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tif" ContentType="image/tiff"/>
  <Default Extension="tiff" ContentType="image/tiff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theme/themeOverride1.xml" ContentType="application/vnd.openxmlformats-officedocument.themeOverride+xml"/>
  <Override PartName="/ppt/charts/chart3.xml" ContentType="application/vnd.openxmlformats-officedocument.drawingml.chart+xml"/>
  <Override PartName="/ppt/theme/themeOverride2.xml" ContentType="application/vnd.openxmlformats-officedocument.themeOverride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notesSlides/notesSlide1.xml" ContentType="application/vnd.openxmlformats-officedocument.presentationml.notesSlide+xml"/>
  <Override PartName="/ppt/charts/chart11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charts/chart12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charts/chart13.xml" ContentType="application/vnd.openxmlformats-officedocument.drawingml.chart+xml"/>
  <Override PartName="/ppt/charts/style5.xml" ContentType="application/vnd.ms-office.chartstyle+xml"/>
  <Override PartName="/ppt/charts/colors5.xml" ContentType="application/vnd.ms-office.chartcolorstyle+xml"/>
  <Override PartName="/ppt/notesSlides/notesSlide2.xml" ContentType="application/vnd.openxmlformats-officedocument.presentationml.notesSlide+xml"/>
  <Override PartName="/ppt/comments/modernComment_213_D179B7A.xml" ContentType="application/vnd.ms-powerpoint.comments+xml"/>
  <Override PartName="/ppt/charts/chart14.xml" ContentType="application/vnd.openxmlformats-officedocument.drawingml.chart+xml"/>
  <Override PartName="/ppt/charts/style6.xml" ContentType="application/vnd.ms-office.chartstyle+xml"/>
  <Override PartName="/ppt/charts/colors6.xml" ContentType="application/vnd.ms-office.chartcolorstyle+xml"/>
  <Override PartName="/ppt/charts/chart15.xml" ContentType="application/vnd.openxmlformats-officedocument.drawingml.chart+xml"/>
  <Override PartName="/ppt/charts/style7.xml" ContentType="application/vnd.ms-office.chartstyle+xml"/>
  <Override PartName="/ppt/charts/colors7.xml" ContentType="application/vnd.ms-office.chartcolorstyle+xml"/>
  <Override PartName="/ppt/notesSlides/notesSlide3.xml" ContentType="application/vnd.openxmlformats-officedocument.presentationml.notesSlide+xml"/>
  <Override PartName="/ppt/charts/chart16.xml" ContentType="application/vnd.openxmlformats-officedocument.drawingml.chart+xml"/>
  <Override PartName="/ppt/charts/style8.xml" ContentType="application/vnd.ms-office.chartstyle+xml"/>
  <Override PartName="/ppt/charts/colors8.xml" ContentType="application/vnd.ms-office.chartcolorstyle+xml"/>
  <Override PartName="/ppt/charts/chart17.xml" ContentType="application/vnd.openxmlformats-officedocument.drawingml.chart+xml"/>
  <Override PartName="/ppt/charts/style9.xml" ContentType="application/vnd.ms-office.chartstyle+xml"/>
  <Override PartName="/ppt/charts/colors9.xml" ContentType="application/vnd.ms-office.chartcolorstyle+xml"/>
  <Override PartName="/ppt/charts/chart18.xml" ContentType="application/vnd.openxmlformats-officedocument.drawingml.chart+xml"/>
  <Override PartName="/ppt/charts/style10.xml" ContentType="application/vnd.ms-office.chartstyle+xml"/>
  <Override PartName="/ppt/charts/colors10.xml" ContentType="application/vnd.ms-office.chartcolorstyle+xml"/>
  <Override PartName="/ppt/notesSlides/notesSlide4.xml" ContentType="application/vnd.openxmlformats-officedocument.presentationml.notesSlide+xml"/>
  <Override PartName="/ppt/charts/chart19.xml" ContentType="application/vnd.openxmlformats-officedocument.drawingml.chart+xml"/>
  <Override PartName="/ppt/charts/style11.xml" ContentType="application/vnd.ms-office.chartstyle+xml"/>
  <Override PartName="/ppt/charts/colors11.xml" ContentType="application/vnd.ms-office.chartcolorstyle+xml"/>
  <Override PartName="/ppt/charts/chart20.xml" ContentType="application/vnd.openxmlformats-officedocument.drawingml.chart+xml"/>
  <Override PartName="/ppt/charts/style12.xml" ContentType="application/vnd.ms-office.chartstyle+xml"/>
  <Override PartName="/ppt/charts/colors12.xml" ContentType="application/vnd.ms-office.chartcolorstyle+xml"/>
  <Override PartName="/ppt/charts/chart21.xml" ContentType="application/vnd.openxmlformats-officedocument.drawingml.chart+xml"/>
  <Override PartName="/ppt/charts/style13.xml" ContentType="application/vnd.ms-office.chartstyle+xml"/>
  <Override PartName="/ppt/charts/colors13.xml" ContentType="application/vnd.ms-office.chartcolorstyle+xml"/>
  <Override PartName="/ppt/charts/chart22.xml" ContentType="application/vnd.openxmlformats-officedocument.drawingml.chart+xml"/>
  <Override PartName="/ppt/charts/style14.xml" ContentType="application/vnd.ms-office.chartstyle+xml"/>
  <Override PartName="/ppt/charts/colors14.xml" ContentType="application/vnd.ms-office.chartcolorstyle+xml"/>
  <Override PartName="/ppt/charts/chart23.xml" ContentType="application/vnd.openxmlformats-officedocument.drawingml.chart+xml"/>
  <Override PartName="/ppt/charts/style15.xml" ContentType="application/vnd.ms-office.chartstyle+xml"/>
  <Override PartName="/ppt/charts/colors15.xml" ContentType="application/vnd.ms-office.chartcolorstyle+xml"/>
  <Override PartName="/ppt/charts/chart24.xml" ContentType="application/vnd.openxmlformats-officedocument.drawingml.chart+xml"/>
  <Override PartName="/ppt/charts/style16.xml" ContentType="application/vnd.ms-office.chartstyle+xml"/>
  <Override PartName="/ppt/charts/colors16.xml" ContentType="application/vnd.ms-office.chartcolorstyle+xml"/>
  <Override PartName="/ppt/charts/chart25.xml" ContentType="application/vnd.openxmlformats-officedocument.drawingml.chart+xml"/>
  <Override PartName="/ppt/charts/style17.xml" ContentType="application/vnd.ms-office.chartstyle+xml"/>
  <Override PartName="/ppt/charts/colors17.xml" ContentType="application/vnd.ms-office.chartcolorstyle+xml"/>
  <Override PartName="/ppt/charts/chart26.xml" ContentType="application/vnd.openxmlformats-officedocument.drawingml.chart+xml"/>
  <Override PartName="/ppt/theme/themeOverride3.xml" ContentType="application/vnd.openxmlformats-officedocument.themeOverride+xml"/>
  <Override PartName="/ppt/charts/chart27.xml" ContentType="application/vnd.openxmlformats-officedocument.drawingml.chart+xml"/>
  <Override PartName="/ppt/changesInfos/changesInfo1.xml" ContentType="application/vnd.ms-powerpoint.changes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9"/>
  </p:notesMasterIdLst>
  <p:sldIdLst>
    <p:sldId id="269" r:id="rId2"/>
    <p:sldId id="542" r:id="rId3"/>
    <p:sldId id="369" r:id="rId4"/>
    <p:sldId id="529" r:id="rId5"/>
    <p:sldId id="527" r:id="rId6"/>
    <p:sldId id="516" r:id="rId7"/>
    <p:sldId id="517" r:id="rId8"/>
    <p:sldId id="294" r:id="rId9"/>
    <p:sldId id="288" r:id="rId10"/>
    <p:sldId id="531" r:id="rId11"/>
    <p:sldId id="539" r:id="rId12"/>
    <p:sldId id="295" r:id="rId13"/>
    <p:sldId id="308" r:id="rId14"/>
    <p:sldId id="543" r:id="rId15"/>
    <p:sldId id="547" r:id="rId16"/>
    <p:sldId id="546" r:id="rId17"/>
    <p:sldId id="544" r:id="rId18"/>
    <p:sldId id="545" r:id="rId19"/>
    <p:sldId id="548" r:id="rId20"/>
    <p:sldId id="551" r:id="rId21"/>
    <p:sldId id="554" r:id="rId22"/>
    <p:sldId id="553" r:id="rId23"/>
    <p:sldId id="564" r:id="rId24"/>
    <p:sldId id="562" r:id="rId25"/>
    <p:sldId id="563" r:id="rId26"/>
    <p:sldId id="567" r:id="rId27"/>
    <p:sldId id="566" r:id="rId28"/>
    <p:sldId id="568" r:id="rId29"/>
    <p:sldId id="521" r:id="rId30"/>
    <p:sldId id="519" r:id="rId31"/>
    <p:sldId id="537" r:id="rId32"/>
    <p:sldId id="538" r:id="rId33"/>
    <p:sldId id="540" r:id="rId34"/>
    <p:sldId id="565" r:id="rId35"/>
    <p:sldId id="523" r:id="rId36"/>
    <p:sldId id="266" r:id="rId37"/>
    <p:sldId id="541" r:id="rId38"/>
  </p:sldIdLst>
  <p:sldSz cx="12192000" cy="6858000"/>
  <p:notesSz cx="6858000" cy="9144000"/>
  <p:defaultTextStyle>
    <a:defPPr>
      <a:defRPr lang="cs-CZ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9419BF27-F07D-CA7C-0AD6-F1A7DE7328D3}" name="Losa Evzen" initials="LE" userId="S::evzen.losa@cvrez.cz::87905852-2a04-473c-902c-ccd8a751719f" providerId="AD"/>
  <p188:author id="{650BD343-FE04-EBD0-D3E0-0879D4FAE0EE}" name="Tomas Czakoj" initials="TC" userId="Tomas Czakoj" providerId="None"/>
  <p188:author id="{FEEE0882-837C-FFC1-8342-F41230D67673}" name="Kostal Michal" initials="KM" userId="S::Michal.Kostal@cvrez.cz::79ae653f-f0c1-4742-8e98-15855af3c871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6510" autoAdjust="0"/>
    <p:restoredTop sz="94660"/>
  </p:normalViewPr>
  <p:slideViewPr>
    <p:cSldViewPr snapToGrid="0">
      <p:cViewPr varScale="1">
        <p:scale>
          <a:sx n="81" d="100"/>
          <a:sy n="81" d="100"/>
        </p:scale>
        <p:origin x="682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presProps" Target="presProps.xml"/><Relationship Id="rId45" Type="http://schemas.microsoft.com/office/2018/10/relationships/authors" Target="author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microsoft.com/office/2016/11/relationships/changesInfo" Target="changesInfos/changesInfo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Michal Košťál" userId="79ae653f-f0c1-4742-8e98-15855af3c871" providerId="ADAL" clId="{5EA9BCF3-4910-403A-B50C-664C7F253E16}"/>
    <pc:docChg chg="delSld">
      <pc:chgData name="Michal Košťál" userId="79ae653f-f0c1-4742-8e98-15855af3c871" providerId="ADAL" clId="{5EA9BCF3-4910-403A-B50C-664C7F253E16}" dt="2023-12-20T13:04:58.343" v="0" actId="47"/>
      <pc:docMkLst>
        <pc:docMk/>
      </pc:docMkLst>
      <pc:sldChg chg="del">
        <pc:chgData name="Michal Košťál" userId="79ae653f-f0c1-4742-8e98-15855af3c871" providerId="ADAL" clId="{5EA9BCF3-4910-403A-B50C-664C7F253E16}" dt="2023-12-20T13:04:58.343" v="0" actId="47"/>
        <pc:sldMkLst>
          <pc:docMk/>
          <pc:sldMk cId="3573971855" sldId="569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https://ujvrez-my.sharepoint.com/personal/michal_kostal_cvrez_cz/Documents/Dokumenty/modely/odezv-fce/Neutrony_matice_FILIP_06032022.xlsx" TargetMode="Externa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michal_kostal_cvrez_cz/Documents/Dokumenty/LR-0_experimenty/Cf_2021.xlsx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michal_kostal_cvrez_cz/Documents/Dokumenty/benchmarky/Nerez/Benchmark_v&#253;po&#269;ty_2007_2022.xlsx" TargetMode="External"/><Relationship Id="rId2" Type="http://schemas.microsoft.com/office/2011/relationships/chartColorStyle" Target="colors3.xml"/><Relationship Id="rId1" Type="http://schemas.microsoft.com/office/2011/relationships/chartStyle" Target="style3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michal_kostal_cvrez_cz/Documents/Dokumenty/benchmarky/sphere_Fe+Ni_2022/Benchmark_vypocty_Fe+Ni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13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michal_kostal_cvrez_cz/Documents/Dokumenty/benchmarky/sphere_Fe+Ni_2022/Benchmark_vypocty_Fe+Ni.xlsx" TargetMode="External"/><Relationship Id="rId2" Type="http://schemas.microsoft.com/office/2011/relationships/chartColorStyle" Target="colors5.xml"/><Relationship Id="rId1" Type="http://schemas.microsoft.com/office/2011/relationships/chartStyle" Target="style5.xml"/></Relationships>
</file>

<file path=ppt/charts/_rels/chart14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tomas_czakoj_cvrez_cz/Documents/&#269;l&#225;nky/Prezentace/SUSEN-2023/Grafy_SUSEN.xlsx" TargetMode="External"/><Relationship Id="rId2" Type="http://schemas.microsoft.com/office/2011/relationships/chartColorStyle" Target="colors6.xml"/><Relationship Id="rId1" Type="http://schemas.microsoft.com/office/2011/relationships/chartStyle" Target="style6.xml"/></Relationships>
</file>

<file path=ppt/charts/_rels/chart15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tomas_czakoj_cvrez_cz/Documents/&#269;l&#225;nky/Manganovka_roztoky/Grafy_do_clanku.xlsx" TargetMode="External"/><Relationship Id="rId2" Type="http://schemas.microsoft.com/office/2011/relationships/chartColorStyle" Target="colors7.xml"/><Relationship Id="rId1" Type="http://schemas.microsoft.com/office/2011/relationships/chartStyle" Target="style7.xml"/></Relationships>
</file>

<file path=ppt/charts/_rels/chart16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tomas_czakoj_cvrez_cz/Documents/IAEA_Prompt_gamma_project/M&#283;&#345;en&#237;/Manganovka_FeSO4/Model/HPGe_vypocty_FeSO4.xlsx" TargetMode="External"/><Relationship Id="rId2" Type="http://schemas.microsoft.com/office/2011/relationships/chartColorStyle" Target="colors8.xml"/><Relationship Id="rId1" Type="http://schemas.microsoft.com/office/2011/relationships/chartStyle" Target="style8.xml"/></Relationships>
</file>

<file path=ppt/charts/_rels/chart17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tomas_czakoj_cvrez_cz/Documents/IAEA_Prompt_gamma_project/M&#283;&#345;en&#237;/Manganovka_FeSO4/Model/HPGe_vypocty_FeSO4.xlsx" TargetMode="External"/><Relationship Id="rId2" Type="http://schemas.microsoft.com/office/2011/relationships/chartColorStyle" Target="colors9.xml"/><Relationship Id="rId1" Type="http://schemas.microsoft.com/office/2011/relationships/chartStyle" Target="style9.xml"/></Relationships>
</file>

<file path=ppt/charts/_rels/chart18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tomas_czakoj_cvrez_cz/Documents/IAEA_Prompt_gamma_project/M&#283;&#345;en&#237;/Manganovka_FeSO4/Model/HPGe_vypocty_FeSO4.xlsx" TargetMode="External"/><Relationship Id="rId2" Type="http://schemas.microsoft.com/office/2011/relationships/chartColorStyle" Target="colors10.xml"/><Relationship Id="rId1" Type="http://schemas.microsoft.com/office/2011/relationships/chartStyle" Target="style10.xml"/></Relationships>
</file>

<file path=ppt/charts/_rels/chart19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tomas_czakoj_cvrez_cz/Documents/&#269;l&#225;nky/252Cf_gamma/252Cf_gamma_grafy_do_clanku.xlsx" TargetMode="External"/><Relationship Id="rId2" Type="http://schemas.microsoft.com/office/2011/relationships/chartColorStyle" Target="colors11.xml"/><Relationship Id="rId1" Type="http://schemas.microsoft.com/office/2011/relationships/chartStyle" Target="style1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oleObject" Target="https://ujvrez-my.sharepoint.com/personal/tomas_czakoj_cvrez_cz/Documents/Benchmarky/Cu/Cf_2020.xlsx" TargetMode="External"/><Relationship Id="rId1" Type="http://schemas.openxmlformats.org/officeDocument/2006/relationships/themeOverride" Target="../theme/themeOverride1.xml"/></Relationships>
</file>

<file path=ppt/charts/_rels/chart20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tomas_czakoj_cvrez_cz/Documents/&#269;l&#225;nky/252Cf_gamma/252Cf_gamma_grafy_do_clanku.xlsx" TargetMode="External"/><Relationship Id="rId2" Type="http://schemas.microsoft.com/office/2011/relationships/chartColorStyle" Target="colors12.xml"/><Relationship Id="rId1" Type="http://schemas.microsoft.com/office/2011/relationships/chartStyle" Target="style12.xml"/></Relationships>
</file>

<file path=ppt/charts/_rels/chart21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tomas_czakoj_cvrez_cz/Documents/&#269;l&#225;nky/252Cf_gamma/252Cf_gamma_grafy_do_clanku.xlsx" TargetMode="External"/><Relationship Id="rId2" Type="http://schemas.microsoft.com/office/2011/relationships/chartColorStyle" Target="colors13.xml"/><Relationship Id="rId1" Type="http://schemas.microsoft.com/office/2011/relationships/chartStyle" Target="style13.xml"/></Relationships>
</file>

<file path=ppt/charts/_rels/chart22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michal_kostal_cvrez_cz/Documents/Dokumenty/LR-0_experimenty/Gamma_LR-0.xlsx" TargetMode="External"/><Relationship Id="rId2" Type="http://schemas.microsoft.com/office/2011/relationships/chartColorStyle" Target="colors14.xml"/><Relationship Id="rId1" Type="http://schemas.microsoft.com/office/2011/relationships/chartStyle" Target="style14.xml"/></Relationships>
</file>

<file path=ppt/charts/_rels/chart23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michal_kostal_cvrez_cz/Documents/Dokumenty/LR-0_experimenty/Gamma_LR-0.xlsx" TargetMode="External"/><Relationship Id="rId2" Type="http://schemas.microsoft.com/office/2011/relationships/chartColorStyle" Target="colors15.xml"/><Relationship Id="rId1" Type="http://schemas.microsoft.com/office/2011/relationships/chartStyle" Target="style15.xml"/></Relationships>
</file>

<file path=ppt/charts/_rels/chart24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michal_kostal_cvrez_cz/Documents/Dokumenty/LR-0_experimenty/Gamma_LR-0.xlsx" TargetMode="External"/><Relationship Id="rId2" Type="http://schemas.microsoft.com/office/2011/relationships/chartColorStyle" Target="colors16.xml"/><Relationship Id="rId1" Type="http://schemas.microsoft.com/office/2011/relationships/chartStyle" Target="style16.xml"/></Relationships>
</file>

<file path=ppt/charts/_rels/chart25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michal_kostal_cvrez_cz/Documents/Dokumenty/LR-0_experimenty/Alanin_II.xlsx" TargetMode="External"/><Relationship Id="rId2" Type="http://schemas.microsoft.com/office/2011/relationships/chartColorStyle" Target="colors17.xml"/><Relationship Id="rId1" Type="http://schemas.microsoft.com/office/2011/relationships/chartStyle" Target="style17.xml"/></Relationships>
</file>

<file path=ppt/charts/_rels/chart26.xml.rels><?xml version="1.0" encoding="UTF-8" standalone="yes"?>
<Relationships xmlns="http://schemas.openxmlformats.org/package/2006/relationships"><Relationship Id="rId2" Type="http://schemas.openxmlformats.org/officeDocument/2006/relationships/oleObject" Target="file:///D:\UJV\Clanky\2018\VR-1_charakterizace\Fig.5.xls" TargetMode="External"/><Relationship Id="rId1" Type="http://schemas.openxmlformats.org/officeDocument/2006/relationships/themeOverride" Target="../theme/themeOverride3.xml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oleObject" Target="https://ujvrez-my.sharepoint.com/personal/michal_kostal_cvrez_cz/Documents/Dokumenty/PET/testy.xls" TargetMode="External"/></Relationships>
</file>

<file path=ppt/charts/_rels/chart3.xml.rels><?xml version="1.0" encoding="UTF-8" standalone="yes"?>
<Relationships xmlns="http://schemas.openxmlformats.org/package/2006/relationships"><Relationship Id="rId2" Type="http://schemas.openxmlformats.org/officeDocument/2006/relationships/oleObject" Target="file:///D:\UJV\Clanky\2018\Scintilaky_JNERS\R1\Fig.2.xls" TargetMode="External"/><Relationship Id="rId1" Type="http://schemas.openxmlformats.org/officeDocument/2006/relationships/themeOverride" Target="../theme/themeOverride2.xm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https://ujvrez-my.sharepoint.com/personal/michal_kostal_cvrez_cz/Documents/Dokumenty/clanky/Clanky/2017/Zr_v_LR-0/Data_k_Zr.xls" TargetMode="External"/></Relationships>
</file>

<file path=ppt/charts/_rels/chart5.xml.rels><?xml version="1.0" encoding="UTF-8" standalone="yes"?>
<Relationships xmlns="http://schemas.openxmlformats.org/package/2006/relationships"><Relationship Id="rId3" Type="http://schemas.openxmlformats.org/officeDocument/2006/relationships/oleObject" Target="https://ujvrez-my.sharepoint.com/personal/tomas_czakoj_cvrez_cz/Documents/&#269;l&#225;nky/Manganovka_roztoky/Grafy_do_clanku.xlsx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D:\UJV\HPGe\HPGe-overeni_16_9.xls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https://ujvrez-my.sharepoint.com/personal/tomas_czakoj_cvrez_cz/Documents/&#269;l&#225;nky/252Cf_gamma/252Cf_gamma_grafy_do_clanku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https://ujvrez-my.sharepoint.com/personal/tomas_czakoj_cvrez_cz/Documents/&#269;l&#225;nky/252Cf_gamma/252Cf_gamma_grafy_do_clanku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https://ujvrez-my.sharepoint.com/personal/michal_kostal_cvrez_cz/Documents/Dokumenty/modely/odezv-fce/50_MeV/Matice_odezvy_stilben_45x45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 sz="1200" b="1"/>
            </a:pPr>
            <a:r>
              <a:rPr lang="cs-CZ" sz="1200" b="1"/>
              <a:t>6.8 MeV</a:t>
            </a:r>
          </a:p>
        </c:rich>
      </c:tx>
      <c:layout>
        <c:manualLayout>
          <c:xMode val="edge"/>
          <c:yMode val="edge"/>
          <c:x val="0.46955714301039769"/>
          <c:y val="3.1420218622046109E-2"/>
        </c:manualLayout>
      </c:layout>
      <c:overlay val="0"/>
      <c:spPr>
        <a:solidFill>
          <a:schemeClr val="bg1"/>
        </a:solidFill>
      </c:spPr>
    </c:title>
    <c:autoTitleDeleted val="0"/>
    <c:plotArea>
      <c:layout>
        <c:manualLayout>
          <c:layoutTarget val="inner"/>
          <c:xMode val="edge"/>
          <c:yMode val="edge"/>
          <c:x val="0.14078425249034796"/>
          <c:y val="6.6520561275611401E-2"/>
          <c:w val="0.82430713079258444"/>
          <c:h val="0.77800955801401128"/>
        </c:manualLayout>
      </c:layout>
      <c:scatterChart>
        <c:scatterStyle val="lineMarker"/>
        <c:varyColors val="0"/>
        <c:ser>
          <c:idx val="9"/>
          <c:order val="0"/>
          <c:tx>
            <c:v>Calculated</c:v>
          </c:tx>
          <c:spPr>
            <a:ln w="19050" cap="rnd">
              <a:solidFill>
                <a:srgbClr val="00B0F0"/>
              </a:solidFill>
              <a:round/>
            </a:ln>
            <a:effectLst/>
          </c:spPr>
          <c:marker>
            <c:symbol val="none"/>
          </c:marker>
          <c:xVal>
            <c:numRef>
              <c:f>Franta_norma!$A$2:$A$154</c:f>
              <c:numCache>
                <c:formatCode>General</c:formatCode>
                <c:ptCount val="153"/>
                <c:pt idx="0">
                  <c:v>0.2</c:v>
                </c:pt>
                <c:pt idx="1">
                  <c:v>0.30000000000000004</c:v>
                </c:pt>
                <c:pt idx="2">
                  <c:v>0.4</c:v>
                </c:pt>
                <c:pt idx="3">
                  <c:v>0.5</c:v>
                </c:pt>
                <c:pt idx="4">
                  <c:v>0.6</c:v>
                </c:pt>
                <c:pt idx="5">
                  <c:v>0.7</c:v>
                </c:pt>
                <c:pt idx="6">
                  <c:v>0.79999999999999993</c:v>
                </c:pt>
                <c:pt idx="7">
                  <c:v>0.89999999999999991</c:v>
                </c:pt>
                <c:pt idx="8">
                  <c:v>0.99999999999999989</c:v>
                </c:pt>
                <c:pt idx="9">
                  <c:v>1.0999999999999999</c:v>
                </c:pt>
                <c:pt idx="10">
                  <c:v>1.2</c:v>
                </c:pt>
                <c:pt idx="11">
                  <c:v>1.3</c:v>
                </c:pt>
                <c:pt idx="12">
                  <c:v>1.4000000000000001</c:v>
                </c:pt>
                <c:pt idx="13">
                  <c:v>1.5000000000000002</c:v>
                </c:pt>
                <c:pt idx="14">
                  <c:v>1.6000000000000003</c:v>
                </c:pt>
                <c:pt idx="15">
                  <c:v>1.7000000000000004</c:v>
                </c:pt>
                <c:pt idx="16">
                  <c:v>1.8000000000000005</c:v>
                </c:pt>
                <c:pt idx="17">
                  <c:v>1.9000000000000006</c:v>
                </c:pt>
                <c:pt idx="18">
                  <c:v>2.0000000000000004</c:v>
                </c:pt>
                <c:pt idx="19">
                  <c:v>2.1000000000000005</c:v>
                </c:pt>
                <c:pt idx="20">
                  <c:v>2.2000000000000006</c:v>
                </c:pt>
                <c:pt idx="21">
                  <c:v>2.3000000000000007</c:v>
                </c:pt>
                <c:pt idx="22">
                  <c:v>2.4000000000000008</c:v>
                </c:pt>
                <c:pt idx="23">
                  <c:v>2.5000000000000009</c:v>
                </c:pt>
                <c:pt idx="24">
                  <c:v>2.600000000000001</c:v>
                </c:pt>
                <c:pt idx="25">
                  <c:v>2.7000000000000011</c:v>
                </c:pt>
                <c:pt idx="26">
                  <c:v>2.8000000000000012</c:v>
                </c:pt>
                <c:pt idx="27">
                  <c:v>2.9000000000000012</c:v>
                </c:pt>
                <c:pt idx="28">
                  <c:v>3.0000000000000013</c:v>
                </c:pt>
                <c:pt idx="29">
                  <c:v>3.1000000000000014</c:v>
                </c:pt>
                <c:pt idx="30">
                  <c:v>3.2000000000000015</c:v>
                </c:pt>
                <c:pt idx="31">
                  <c:v>3.3000000000000016</c:v>
                </c:pt>
                <c:pt idx="32">
                  <c:v>3.4000000000000017</c:v>
                </c:pt>
                <c:pt idx="33">
                  <c:v>3.5000000000000018</c:v>
                </c:pt>
                <c:pt idx="34">
                  <c:v>3.6000000000000019</c:v>
                </c:pt>
                <c:pt idx="35">
                  <c:v>3.700000000000002</c:v>
                </c:pt>
                <c:pt idx="36">
                  <c:v>3.800000000000002</c:v>
                </c:pt>
                <c:pt idx="37">
                  <c:v>3.9000000000000021</c:v>
                </c:pt>
                <c:pt idx="38">
                  <c:v>4.0000000000000018</c:v>
                </c:pt>
                <c:pt idx="39">
                  <c:v>4.1000000000000014</c:v>
                </c:pt>
                <c:pt idx="40">
                  <c:v>4.2000000000000011</c:v>
                </c:pt>
                <c:pt idx="41">
                  <c:v>4.3000000000000007</c:v>
                </c:pt>
                <c:pt idx="42">
                  <c:v>4.4000000000000004</c:v>
                </c:pt>
                <c:pt idx="43">
                  <c:v>4.5</c:v>
                </c:pt>
                <c:pt idx="44">
                  <c:v>4.5999999999999996</c:v>
                </c:pt>
                <c:pt idx="45">
                  <c:v>4.6999999999999993</c:v>
                </c:pt>
                <c:pt idx="46">
                  <c:v>4.7999999999999989</c:v>
                </c:pt>
                <c:pt idx="47">
                  <c:v>4.8999999999999986</c:v>
                </c:pt>
                <c:pt idx="48">
                  <c:v>4.9999999999999982</c:v>
                </c:pt>
                <c:pt idx="49">
                  <c:v>5.0999999999999979</c:v>
                </c:pt>
                <c:pt idx="50">
                  <c:v>5.1999999999999975</c:v>
                </c:pt>
                <c:pt idx="51">
                  <c:v>5.2999999999999972</c:v>
                </c:pt>
                <c:pt idx="52">
                  <c:v>5.3999999999999968</c:v>
                </c:pt>
                <c:pt idx="53">
                  <c:v>5.4999999999999964</c:v>
                </c:pt>
                <c:pt idx="54">
                  <c:v>5.5999999999999961</c:v>
                </c:pt>
                <c:pt idx="55">
                  <c:v>5.6999999999999957</c:v>
                </c:pt>
                <c:pt idx="56">
                  <c:v>5.7999999999999954</c:v>
                </c:pt>
                <c:pt idx="57">
                  <c:v>5.899999999999995</c:v>
                </c:pt>
                <c:pt idx="58">
                  <c:v>5.9999999999999947</c:v>
                </c:pt>
                <c:pt idx="59">
                  <c:v>6.0999999999999943</c:v>
                </c:pt>
                <c:pt idx="60">
                  <c:v>6.199999999999994</c:v>
                </c:pt>
                <c:pt idx="61">
                  <c:v>6.2999999999999936</c:v>
                </c:pt>
                <c:pt idx="62">
                  <c:v>6.3999999999999932</c:v>
                </c:pt>
                <c:pt idx="63">
                  <c:v>6.4999999999999929</c:v>
                </c:pt>
                <c:pt idx="64">
                  <c:v>6.5999999999999925</c:v>
                </c:pt>
                <c:pt idx="65">
                  <c:v>6.6999999999999922</c:v>
                </c:pt>
                <c:pt idx="66">
                  <c:v>6.7999999999999918</c:v>
                </c:pt>
                <c:pt idx="67">
                  <c:v>6.8999999999999915</c:v>
                </c:pt>
                <c:pt idx="68">
                  <c:v>6.9999999999999911</c:v>
                </c:pt>
                <c:pt idx="69">
                  <c:v>7.0999999999999908</c:v>
                </c:pt>
                <c:pt idx="70">
                  <c:v>7.1999999999999904</c:v>
                </c:pt>
                <c:pt idx="71">
                  <c:v>7.2999999999999901</c:v>
                </c:pt>
                <c:pt idx="72">
                  <c:v>7.3999999999999897</c:v>
                </c:pt>
                <c:pt idx="73">
                  <c:v>7.4999999999999893</c:v>
                </c:pt>
                <c:pt idx="74">
                  <c:v>7.599999999999989</c:v>
                </c:pt>
                <c:pt idx="75">
                  <c:v>7.6999999999999886</c:v>
                </c:pt>
                <c:pt idx="76">
                  <c:v>7.7999999999999883</c:v>
                </c:pt>
                <c:pt idx="77">
                  <c:v>7.8999999999999879</c:v>
                </c:pt>
                <c:pt idx="78">
                  <c:v>7.9999999999999876</c:v>
                </c:pt>
                <c:pt idx="79">
                  <c:v>8.0999999999999872</c:v>
                </c:pt>
                <c:pt idx="80">
                  <c:v>8.1999999999999869</c:v>
                </c:pt>
                <c:pt idx="81">
                  <c:v>8.2999999999999865</c:v>
                </c:pt>
                <c:pt idx="82">
                  <c:v>8.3999999999999861</c:v>
                </c:pt>
                <c:pt idx="83">
                  <c:v>8.4999999999999858</c:v>
                </c:pt>
                <c:pt idx="84">
                  <c:v>8.5999999999999854</c:v>
                </c:pt>
                <c:pt idx="85">
                  <c:v>8.6999999999999851</c:v>
                </c:pt>
                <c:pt idx="86">
                  <c:v>8.7999999999999847</c:v>
                </c:pt>
                <c:pt idx="87">
                  <c:v>8.8999999999999844</c:v>
                </c:pt>
                <c:pt idx="88">
                  <c:v>8.999999999999984</c:v>
                </c:pt>
                <c:pt idx="89">
                  <c:v>9.0999999999999837</c:v>
                </c:pt>
                <c:pt idx="90">
                  <c:v>9.1999999999999833</c:v>
                </c:pt>
                <c:pt idx="91">
                  <c:v>9.2999999999999829</c:v>
                </c:pt>
                <c:pt idx="92">
                  <c:v>9.3999999999999826</c:v>
                </c:pt>
                <c:pt idx="93">
                  <c:v>9.4999999999999822</c:v>
                </c:pt>
                <c:pt idx="94">
                  <c:v>9.5999999999999819</c:v>
                </c:pt>
                <c:pt idx="95">
                  <c:v>9.6999999999999815</c:v>
                </c:pt>
                <c:pt idx="96">
                  <c:v>9.7999999999999812</c:v>
                </c:pt>
                <c:pt idx="97">
                  <c:v>9.8999999999999808</c:v>
                </c:pt>
                <c:pt idx="98">
                  <c:v>9.9999999999999805</c:v>
                </c:pt>
                <c:pt idx="99">
                  <c:v>10.09999999999998</c:v>
                </c:pt>
                <c:pt idx="100">
                  <c:v>10.19999999999998</c:v>
                </c:pt>
                <c:pt idx="101">
                  <c:v>10.299999999999979</c:v>
                </c:pt>
                <c:pt idx="102">
                  <c:v>10.399999999999979</c:v>
                </c:pt>
                <c:pt idx="103">
                  <c:v>10.499999999999979</c:v>
                </c:pt>
                <c:pt idx="104">
                  <c:v>10.599999999999978</c:v>
                </c:pt>
                <c:pt idx="105">
                  <c:v>10.699999999999978</c:v>
                </c:pt>
                <c:pt idx="106">
                  <c:v>10.799999999999978</c:v>
                </c:pt>
                <c:pt idx="107">
                  <c:v>10.899999999999977</c:v>
                </c:pt>
                <c:pt idx="108">
                  <c:v>10.999999999999977</c:v>
                </c:pt>
                <c:pt idx="109">
                  <c:v>11.099999999999977</c:v>
                </c:pt>
                <c:pt idx="110">
                  <c:v>11.199999999999976</c:v>
                </c:pt>
                <c:pt idx="111">
                  <c:v>11.299999999999976</c:v>
                </c:pt>
                <c:pt idx="112">
                  <c:v>11.399999999999975</c:v>
                </c:pt>
                <c:pt idx="113">
                  <c:v>11.499999999999975</c:v>
                </c:pt>
                <c:pt idx="114">
                  <c:v>11.599999999999975</c:v>
                </c:pt>
                <c:pt idx="115">
                  <c:v>11.699999999999974</c:v>
                </c:pt>
                <c:pt idx="116">
                  <c:v>11.799999999999974</c:v>
                </c:pt>
                <c:pt idx="117">
                  <c:v>11.899999999999974</c:v>
                </c:pt>
                <c:pt idx="118">
                  <c:v>11.999999999999973</c:v>
                </c:pt>
                <c:pt idx="119">
                  <c:v>12.099999999999973</c:v>
                </c:pt>
                <c:pt idx="120">
                  <c:v>12.199999999999973</c:v>
                </c:pt>
                <c:pt idx="121">
                  <c:v>12.299999999999972</c:v>
                </c:pt>
                <c:pt idx="122">
                  <c:v>12.399999999999972</c:v>
                </c:pt>
                <c:pt idx="123">
                  <c:v>12.499999999999972</c:v>
                </c:pt>
                <c:pt idx="124">
                  <c:v>12.599999999999971</c:v>
                </c:pt>
                <c:pt idx="125">
                  <c:v>12.699999999999971</c:v>
                </c:pt>
                <c:pt idx="126">
                  <c:v>12.799999999999971</c:v>
                </c:pt>
                <c:pt idx="127">
                  <c:v>12.89999999999997</c:v>
                </c:pt>
                <c:pt idx="128">
                  <c:v>12.99999999999997</c:v>
                </c:pt>
                <c:pt idx="129">
                  <c:v>13.099999999999969</c:v>
                </c:pt>
                <c:pt idx="130">
                  <c:v>13.199999999999969</c:v>
                </c:pt>
                <c:pt idx="131">
                  <c:v>13.299999999999969</c:v>
                </c:pt>
                <c:pt idx="132">
                  <c:v>13.399999999999968</c:v>
                </c:pt>
                <c:pt idx="133">
                  <c:v>13.499999999999968</c:v>
                </c:pt>
                <c:pt idx="134">
                  <c:v>13.599999999999968</c:v>
                </c:pt>
                <c:pt idx="135">
                  <c:v>13.699999999999967</c:v>
                </c:pt>
                <c:pt idx="136">
                  <c:v>13.799999999999967</c:v>
                </c:pt>
                <c:pt idx="137">
                  <c:v>13.899999999999967</c:v>
                </c:pt>
                <c:pt idx="138">
                  <c:v>13.999999999999966</c:v>
                </c:pt>
                <c:pt idx="139">
                  <c:v>14.099999999999966</c:v>
                </c:pt>
                <c:pt idx="140">
                  <c:v>14.199999999999966</c:v>
                </c:pt>
                <c:pt idx="141">
                  <c:v>14.299999999999965</c:v>
                </c:pt>
                <c:pt idx="142">
                  <c:v>14.399999999999965</c:v>
                </c:pt>
                <c:pt idx="143">
                  <c:v>14.499999999999964</c:v>
                </c:pt>
                <c:pt idx="144">
                  <c:v>14.599999999999964</c:v>
                </c:pt>
                <c:pt idx="145">
                  <c:v>14.699999999999964</c:v>
                </c:pt>
                <c:pt idx="146">
                  <c:v>14.799999999999963</c:v>
                </c:pt>
                <c:pt idx="147">
                  <c:v>14.899999999999963</c:v>
                </c:pt>
                <c:pt idx="148">
                  <c:v>14.999999999999963</c:v>
                </c:pt>
                <c:pt idx="149">
                  <c:v>15.099999999999962</c:v>
                </c:pt>
                <c:pt idx="150">
                  <c:v>15.199999999999962</c:v>
                </c:pt>
                <c:pt idx="151">
                  <c:v>15.299999999999962</c:v>
                </c:pt>
                <c:pt idx="152">
                  <c:v>15.399999999999961</c:v>
                </c:pt>
              </c:numCache>
            </c:numRef>
          </c:xVal>
          <c:yVal>
            <c:numRef>
              <c:f>Franta_norma!$BP$2:$BP$154</c:f>
              <c:numCache>
                <c:formatCode>General</c:formatCode>
                <c:ptCount val="153"/>
                <c:pt idx="0">
                  <c:v>0.13419714346227032</c:v>
                </c:pt>
                <c:pt idx="1">
                  <c:v>0.10211118083074749</c:v>
                </c:pt>
                <c:pt idx="2">
                  <c:v>7.0025218199224665E-2</c:v>
                </c:pt>
                <c:pt idx="3">
                  <c:v>3.9350878717314228E-2</c:v>
                </c:pt>
                <c:pt idx="4">
                  <c:v>8.6765392354037855E-3</c:v>
                </c:pt>
                <c:pt idx="5">
                  <c:v>8.5388120846502415E-3</c:v>
                </c:pt>
                <c:pt idx="6">
                  <c:v>8.4010849338966975E-3</c:v>
                </c:pt>
                <c:pt idx="7">
                  <c:v>8.3912701790175726E-3</c:v>
                </c:pt>
                <c:pt idx="8">
                  <c:v>8.3814554241384478E-3</c:v>
                </c:pt>
                <c:pt idx="9">
                  <c:v>8.3938594987721157E-3</c:v>
                </c:pt>
                <c:pt idx="10">
                  <c:v>8.4062635734057818E-3</c:v>
                </c:pt>
                <c:pt idx="11">
                  <c:v>8.395487071189256E-3</c:v>
                </c:pt>
                <c:pt idx="12">
                  <c:v>8.3847105689727319E-3</c:v>
                </c:pt>
                <c:pt idx="13">
                  <c:v>8.3993587207270015E-3</c:v>
                </c:pt>
                <c:pt idx="14">
                  <c:v>8.4140068724812729E-3</c:v>
                </c:pt>
                <c:pt idx="15">
                  <c:v>8.4028851276308075E-3</c:v>
                </c:pt>
                <c:pt idx="16">
                  <c:v>8.3917633827803421E-3</c:v>
                </c:pt>
                <c:pt idx="17">
                  <c:v>8.3573624203271291E-3</c:v>
                </c:pt>
                <c:pt idx="18">
                  <c:v>8.3229614578739161E-3</c:v>
                </c:pt>
                <c:pt idx="19">
                  <c:v>8.3377575707570192E-3</c:v>
                </c:pt>
                <c:pt idx="20">
                  <c:v>8.3525536836401224E-3</c:v>
                </c:pt>
                <c:pt idx="21">
                  <c:v>8.367053874265562E-3</c:v>
                </c:pt>
                <c:pt idx="22">
                  <c:v>8.3815540648910034E-3</c:v>
                </c:pt>
                <c:pt idx="23">
                  <c:v>8.3755123187970685E-3</c:v>
                </c:pt>
                <c:pt idx="24">
                  <c:v>8.3694705727031353E-3</c:v>
                </c:pt>
                <c:pt idx="25">
                  <c:v>8.3778303764820879E-3</c:v>
                </c:pt>
                <c:pt idx="26">
                  <c:v>8.3861901802610422E-3</c:v>
                </c:pt>
                <c:pt idx="27">
                  <c:v>8.3837488216353291E-3</c:v>
                </c:pt>
                <c:pt idx="28">
                  <c:v>8.3813074630096178E-3</c:v>
                </c:pt>
                <c:pt idx="29">
                  <c:v>8.3912701790175726E-3</c:v>
                </c:pt>
                <c:pt idx="30">
                  <c:v>8.4012328950255292E-3</c:v>
                </c:pt>
                <c:pt idx="31">
                  <c:v>8.3748464937173292E-3</c:v>
                </c:pt>
                <c:pt idx="32">
                  <c:v>8.348460092409131E-3</c:v>
                </c:pt>
                <c:pt idx="33">
                  <c:v>8.4056963890785982E-3</c:v>
                </c:pt>
                <c:pt idx="34">
                  <c:v>8.4629326857480654E-3</c:v>
                </c:pt>
                <c:pt idx="35">
                  <c:v>8.4555346293065138E-3</c:v>
                </c:pt>
                <c:pt idx="36">
                  <c:v>8.448136572864964E-3</c:v>
                </c:pt>
                <c:pt idx="37">
                  <c:v>8.4638944330854664E-3</c:v>
                </c:pt>
                <c:pt idx="38">
                  <c:v>8.4796522933059705E-3</c:v>
                </c:pt>
                <c:pt idx="39">
                  <c:v>8.4734872462713454E-3</c:v>
                </c:pt>
                <c:pt idx="40">
                  <c:v>8.4673221992367185E-3</c:v>
                </c:pt>
                <c:pt idx="41">
                  <c:v>8.5094171403891448E-3</c:v>
                </c:pt>
                <c:pt idx="42">
                  <c:v>8.5515120815415711E-3</c:v>
                </c:pt>
                <c:pt idx="43">
                  <c:v>8.5643846997498704E-3</c:v>
                </c:pt>
                <c:pt idx="44">
                  <c:v>8.5772573179581698E-3</c:v>
                </c:pt>
                <c:pt idx="45">
                  <c:v>8.5762955706207688E-3</c:v>
                </c:pt>
                <c:pt idx="46">
                  <c:v>8.575333823283366E-3</c:v>
                </c:pt>
                <c:pt idx="47">
                  <c:v>8.6487718635598308E-3</c:v>
                </c:pt>
                <c:pt idx="48">
                  <c:v>8.7222099038362956E-3</c:v>
                </c:pt>
                <c:pt idx="49">
                  <c:v>8.7308163094966338E-3</c:v>
                </c:pt>
                <c:pt idx="50">
                  <c:v>8.739422715156972E-3</c:v>
                </c:pt>
                <c:pt idx="51">
                  <c:v>8.7608770788374698E-3</c:v>
                </c:pt>
                <c:pt idx="52">
                  <c:v>8.7823314425179693E-3</c:v>
                </c:pt>
                <c:pt idx="53">
                  <c:v>8.688228164581438E-3</c:v>
                </c:pt>
                <c:pt idx="54">
                  <c:v>8.5941248866449049E-3</c:v>
                </c:pt>
                <c:pt idx="55">
                  <c:v>8.5703524652793895E-3</c:v>
                </c:pt>
                <c:pt idx="56">
                  <c:v>8.5465800439138706E-3</c:v>
                </c:pt>
                <c:pt idx="57">
                  <c:v>8.5243365542129398E-3</c:v>
                </c:pt>
                <c:pt idx="58">
                  <c:v>8.5020930645120091E-3</c:v>
                </c:pt>
                <c:pt idx="59">
                  <c:v>8.5068278206346017E-3</c:v>
                </c:pt>
                <c:pt idx="60">
                  <c:v>8.5115625767571961E-3</c:v>
                </c:pt>
                <c:pt idx="61">
                  <c:v>8.4477173496666086E-3</c:v>
                </c:pt>
                <c:pt idx="62">
                  <c:v>8.3838721225760228E-3</c:v>
                </c:pt>
                <c:pt idx="63">
                  <c:v>8.4166701728002318E-3</c:v>
                </c:pt>
                <c:pt idx="64">
                  <c:v>8.4494682230244408E-3</c:v>
                </c:pt>
                <c:pt idx="65">
                  <c:v>8.4067321169804133E-3</c:v>
                </c:pt>
                <c:pt idx="66">
                  <c:v>8.3639960109363875E-3</c:v>
                </c:pt>
                <c:pt idx="67">
                  <c:v>4.1819980054681937E-3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43B2-4C8D-ACF9-42B1CD2E60BB}"/>
            </c:ext>
          </c:extLst>
        </c:ser>
        <c:ser>
          <c:idx val="1"/>
          <c:order val="1"/>
          <c:tx>
            <c:v>Experiment</c:v>
          </c:tx>
          <c:spPr>
            <a:ln w="22225">
              <a:noFill/>
            </a:ln>
          </c:spPr>
          <c:marker>
            <c:symbol val="circle"/>
            <c:size val="3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Validace_6.8!$Y$17:$Y$84</c:f>
              <c:numCache>
                <c:formatCode>General</c:formatCode>
                <c:ptCount val="68"/>
                <c:pt idx="0">
                  <c:v>0.89999999999999991</c:v>
                </c:pt>
                <c:pt idx="1">
                  <c:v>0.99999999999999989</c:v>
                </c:pt>
                <c:pt idx="2">
                  <c:v>1.0999999999999999</c:v>
                </c:pt>
                <c:pt idx="3">
                  <c:v>1.2</c:v>
                </c:pt>
                <c:pt idx="4">
                  <c:v>1.3</c:v>
                </c:pt>
                <c:pt idx="5">
                  <c:v>1.4000000000000001</c:v>
                </c:pt>
                <c:pt idx="6">
                  <c:v>1.5000000000000002</c:v>
                </c:pt>
                <c:pt idx="7">
                  <c:v>1.6000000000000003</c:v>
                </c:pt>
                <c:pt idx="8">
                  <c:v>1.7000000000000004</c:v>
                </c:pt>
                <c:pt idx="9">
                  <c:v>1.8000000000000005</c:v>
                </c:pt>
                <c:pt idx="10">
                  <c:v>1.9000000000000006</c:v>
                </c:pt>
                <c:pt idx="11">
                  <c:v>2.0000000000000004</c:v>
                </c:pt>
                <c:pt idx="12">
                  <c:v>2.1000000000000005</c:v>
                </c:pt>
                <c:pt idx="13">
                  <c:v>2.2000000000000006</c:v>
                </c:pt>
                <c:pt idx="14">
                  <c:v>2.3000000000000007</c:v>
                </c:pt>
                <c:pt idx="15">
                  <c:v>2.4000000000000008</c:v>
                </c:pt>
                <c:pt idx="16">
                  <c:v>2.5000000000000009</c:v>
                </c:pt>
                <c:pt idx="17">
                  <c:v>2.600000000000001</c:v>
                </c:pt>
                <c:pt idx="18">
                  <c:v>2.7000000000000011</c:v>
                </c:pt>
                <c:pt idx="19">
                  <c:v>2.8000000000000012</c:v>
                </c:pt>
                <c:pt idx="20">
                  <c:v>2.9000000000000012</c:v>
                </c:pt>
                <c:pt idx="21">
                  <c:v>3.0000000000000013</c:v>
                </c:pt>
                <c:pt idx="22">
                  <c:v>3.1000000000000014</c:v>
                </c:pt>
                <c:pt idx="23">
                  <c:v>3.2000000000000015</c:v>
                </c:pt>
                <c:pt idx="24">
                  <c:v>3.3000000000000016</c:v>
                </c:pt>
                <c:pt idx="25">
                  <c:v>3.4000000000000017</c:v>
                </c:pt>
                <c:pt idx="26">
                  <c:v>3.5000000000000018</c:v>
                </c:pt>
                <c:pt idx="27">
                  <c:v>3.6000000000000019</c:v>
                </c:pt>
                <c:pt idx="28">
                  <c:v>3.700000000000002</c:v>
                </c:pt>
                <c:pt idx="29">
                  <c:v>3.800000000000002</c:v>
                </c:pt>
                <c:pt idx="30">
                  <c:v>3.9000000000000021</c:v>
                </c:pt>
                <c:pt idx="31">
                  <c:v>4.0000000000000018</c:v>
                </c:pt>
                <c:pt idx="32">
                  <c:v>4.1000000000000014</c:v>
                </c:pt>
                <c:pt idx="33">
                  <c:v>4.2000000000000011</c:v>
                </c:pt>
                <c:pt idx="34">
                  <c:v>4.3000000000000007</c:v>
                </c:pt>
                <c:pt idx="35">
                  <c:v>4.4000000000000004</c:v>
                </c:pt>
                <c:pt idx="36">
                  <c:v>4.5</c:v>
                </c:pt>
                <c:pt idx="37">
                  <c:v>4.5999999999999996</c:v>
                </c:pt>
                <c:pt idx="38">
                  <c:v>4.6999999999999993</c:v>
                </c:pt>
                <c:pt idx="39">
                  <c:v>4.7999999999999989</c:v>
                </c:pt>
                <c:pt idx="40">
                  <c:v>4.8999999999999986</c:v>
                </c:pt>
                <c:pt idx="41">
                  <c:v>4.9999999999999982</c:v>
                </c:pt>
                <c:pt idx="42">
                  <c:v>5.0999999999999979</c:v>
                </c:pt>
                <c:pt idx="43">
                  <c:v>5.1999999999999975</c:v>
                </c:pt>
                <c:pt idx="44">
                  <c:v>5.2999999999999972</c:v>
                </c:pt>
                <c:pt idx="45">
                  <c:v>5.3999999999999968</c:v>
                </c:pt>
                <c:pt idx="46">
                  <c:v>5.4999999999999964</c:v>
                </c:pt>
                <c:pt idx="47">
                  <c:v>5.5999999999999961</c:v>
                </c:pt>
                <c:pt idx="48">
                  <c:v>5.6999999999999957</c:v>
                </c:pt>
                <c:pt idx="49">
                  <c:v>5.7999999999999954</c:v>
                </c:pt>
                <c:pt idx="50">
                  <c:v>5.899999999999995</c:v>
                </c:pt>
                <c:pt idx="51">
                  <c:v>5.9999999999999947</c:v>
                </c:pt>
                <c:pt idx="52">
                  <c:v>6.0999999999999943</c:v>
                </c:pt>
                <c:pt idx="53">
                  <c:v>6.199999999999994</c:v>
                </c:pt>
                <c:pt idx="54">
                  <c:v>6.2999999999999936</c:v>
                </c:pt>
                <c:pt idx="55">
                  <c:v>6.3999999999999932</c:v>
                </c:pt>
                <c:pt idx="56">
                  <c:v>6.4999999999999929</c:v>
                </c:pt>
                <c:pt idx="57">
                  <c:v>6.5999999999999925</c:v>
                </c:pt>
                <c:pt idx="58">
                  <c:v>6.6999999999999922</c:v>
                </c:pt>
                <c:pt idx="59">
                  <c:v>6.7999999999999918</c:v>
                </c:pt>
                <c:pt idx="60">
                  <c:v>6.8999999999999915</c:v>
                </c:pt>
                <c:pt idx="61">
                  <c:v>6.9999999999999911</c:v>
                </c:pt>
                <c:pt idx="62">
                  <c:v>7.0999999999999908</c:v>
                </c:pt>
                <c:pt idx="63">
                  <c:v>7.1999999999999904</c:v>
                </c:pt>
                <c:pt idx="64">
                  <c:v>7.2999999999999901</c:v>
                </c:pt>
                <c:pt idx="65">
                  <c:v>7.3999999999999897</c:v>
                </c:pt>
              </c:numCache>
            </c:numRef>
          </c:xVal>
          <c:yVal>
            <c:numRef>
              <c:f>Validace_6.8!$AB$15:$AB$82</c:f>
              <c:numCache>
                <c:formatCode>0.00E+00</c:formatCode>
                <c:ptCount val="68"/>
                <c:pt idx="1">
                  <c:v>8.5710490354328362E-3</c:v>
                </c:pt>
                <c:pt idx="2">
                  <c:v>9.0150580352539381E-3</c:v>
                </c:pt>
                <c:pt idx="3">
                  <c:v>9.2981972790225839E-3</c:v>
                </c:pt>
                <c:pt idx="4">
                  <c:v>8.6181048396485761E-3</c:v>
                </c:pt>
                <c:pt idx="5">
                  <c:v>9.2065658561746484E-3</c:v>
                </c:pt>
                <c:pt idx="6">
                  <c:v>8.1726402151600375E-3</c:v>
                </c:pt>
                <c:pt idx="7">
                  <c:v>8.1607728122765275E-3</c:v>
                </c:pt>
                <c:pt idx="8">
                  <c:v>8.5972458867730854E-3</c:v>
                </c:pt>
                <c:pt idx="9">
                  <c:v>8.3635748462274635E-3</c:v>
                </c:pt>
                <c:pt idx="10">
                  <c:v>8.5818571338351843E-3</c:v>
                </c:pt>
                <c:pt idx="11">
                  <c:v>8.2362527139106176E-3</c:v>
                </c:pt>
                <c:pt idx="12">
                  <c:v>7.8392412840744639E-3</c:v>
                </c:pt>
                <c:pt idx="13">
                  <c:v>8.4278308445262396E-3</c:v>
                </c:pt>
                <c:pt idx="14">
                  <c:v>8.2792855973728152E-3</c:v>
                </c:pt>
                <c:pt idx="15">
                  <c:v>8.4461785562262633E-3</c:v>
                </c:pt>
                <c:pt idx="16">
                  <c:v>8.2520650885579833E-3</c:v>
                </c:pt>
                <c:pt idx="17">
                  <c:v>8.1481253341103687E-3</c:v>
                </c:pt>
                <c:pt idx="18">
                  <c:v>8.4900426561423624E-3</c:v>
                </c:pt>
                <c:pt idx="19">
                  <c:v>8.3749828300129208E-3</c:v>
                </c:pt>
                <c:pt idx="20">
                  <c:v>8.4760874036780062E-3</c:v>
                </c:pt>
                <c:pt idx="21">
                  <c:v>8.4936324009051972E-3</c:v>
                </c:pt>
                <c:pt idx="22">
                  <c:v>8.4782861065826765E-3</c:v>
                </c:pt>
                <c:pt idx="23">
                  <c:v>8.4721928069138534E-3</c:v>
                </c:pt>
                <c:pt idx="24">
                  <c:v>8.306810882482734E-3</c:v>
                </c:pt>
                <c:pt idx="25">
                  <c:v>8.3996310386864337E-3</c:v>
                </c:pt>
                <c:pt idx="26">
                  <c:v>8.5151757372420814E-3</c:v>
                </c:pt>
                <c:pt idx="27">
                  <c:v>8.8374570655756664E-3</c:v>
                </c:pt>
                <c:pt idx="28">
                  <c:v>8.3189118145527464E-3</c:v>
                </c:pt>
                <c:pt idx="29">
                  <c:v>8.3682939723861739E-3</c:v>
                </c:pt>
                <c:pt idx="30">
                  <c:v>8.5817284703193861E-3</c:v>
                </c:pt>
                <c:pt idx="31">
                  <c:v>8.1617898212872769E-3</c:v>
                </c:pt>
                <c:pt idx="32">
                  <c:v>8.2419960245483422E-3</c:v>
                </c:pt>
                <c:pt idx="33">
                  <c:v>8.2646923929930952E-3</c:v>
                </c:pt>
                <c:pt idx="34">
                  <c:v>8.1349256593580277E-3</c:v>
                </c:pt>
                <c:pt idx="35">
                  <c:v>8.314532005987597E-3</c:v>
                </c:pt>
                <c:pt idx="36">
                  <c:v>8.2992957171253937E-3</c:v>
                </c:pt>
                <c:pt idx="37">
                  <c:v>8.2855746144233685E-3</c:v>
                </c:pt>
                <c:pt idx="38">
                  <c:v>8.5558588436952989E-3</c:v>
                </c:pt>
                <c:pt idx="39">
                  <c:v>8.3009763157719154E-3</c:v>
                </c:pt>
                <c:pt idx="40">
                  <c:v>8.7542682862344137E-3</c:v>
                </c:pt>
                <c:pt idx="41">
                  <c:v>8.7517762766741846E-3</c:v>
                </c:pt>
                <c:pt idx="42">
                  <c:v>8.7834477721989643E-3</c:v>
                </c:pt>
                <c:pt idx="43">
                  <c:v>8.6423927834758992E-3</c:v>
                </c:pt>
                <c:pt idx="44">
                  <c:v>8.8401490347119541E-3</c:v>
                </c:pt>
                <c:pt idx="45">
                  <c:v>8.9839334251193854E-3</c:v>
                </c:pt>
                <c:pt idx="46">
                  <c:v>8.6945959503740358E-3</c:v>
                </c:pt>
                <c:pt idx="47">
                  <c:v>9.0467798104362836E-3</c:v>
                </c:pt>
                <c:pt idx="48">
                  <c:v>8.7710820950197364E-3</c:v>
                </c:pt>
                <c:pt idx="49">
                  <c:v>8.6013332772609478E-3</c:v>
                </c:pt>
                <c:pt idx="50">
                  <c:v>8.7563099798169293E-3</c:v>
                </c:pt>
                <c:pt idx="51">
                  <c:v>9.1627626733606065E-3</c:v>
                </c:pt>
                <c:pt idx="52">
                  <c:v>8.867772992070911E-3</c:v>
                </c:pt>
                <c:pt idx="53">
                  <c:v>8.898659748919225E-3</c:v>
                </c:pt>
                <c:pt idx="54">
                  <c:v>8.6760860590624749E-3</c:v>
                </c:pt>
                <c:pt idx="55">
                  <c:v>8.9687118023978191E-3</c:v>
                </c:pt>
                <c:pt idx="56">
                  <c:v>8.9053200726746419E-3</c:v>
                </c:pt>
                <c:pt idx="57">
                  <c:v>8.5883115804178418E-3</c:v>
                </c:pt>
                <c:pt idx="58">
                  <c:v>8.4355865344724924E-3</c:v>
                </c:pt>
                <c:pt idx="59">
                  <c:v>6.4295101221668264E-3</c:v>
                </c:pt>
                <c:pt idx="60">
                  <c:v>3.5685882279984935E-3</c:v>
                </c:pt>
                <c:pt idx="61">
                  <c:v>9.4421055385697842E-4</c:v>
                </c:pt>
                <c:pt idx="62">
                  <c:v>1.963504442992608E-4</c:v>
                </c:pt>
                <c:pt idx="63">
                  <c:v>8.1700000000000007E-5</c:v>
                </c:pt>
                <c:pt idx="64">
                  <c:v>4.7300000000000005E-5</c:v>
                </c:pt>
                <c:pt idx="65">
                  <c:v>8.6000000000000007E-6</c:v>
                </c:pt>
                <c:pt idx="66">
                  <c:v>4.3000000000000003E-6</c:v>
                </c:pt>
                <c:pt idx="67">
                  <c:v>8.6000000000000007E-6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43B2-4C8D-ACF9-42B1CD2E60B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723562736"/>
        <c:axId val="723563720"/>
      </c:scatterChart>
      <c:valAx>
        <c:axId val="723562736"/>
        <c:scaling>
          <c:orientation val="minMax"/>
          <c:max val="8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Energy </a:t>
                </a:r>
                <a:r>
                  <a:rPr lang="en-US"/>
                  <a:t>[MeVee]</a:t>
                </a:r>
                <a:endParaRPr lang="cs-CZ"/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723563720"/>
        <c:crosses val="autoZero"/>
        <c:crossBetween val="midCat"/>
      </c:valAx>
      <c:valAx>
        <c:axId val="723563720"/>
        <c:scaling>
          <c:orientation val="minMax"/>
          <c:max val="2.0000000000000004E-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en-US"/>
                  <a:t>Response [a.u]</a:t>
                </a:r>
                <a:endParaRPr lang="cs-CZ"/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723562736"/>
        <c:crosses val="autoZero"/>
        <c:crossBetween val="midCat"/>
      </c:valAx>
    </c:plotArea>
    <c:legend>
      <c:legendPos val="b"/>
      <c:layout>
        <c:manualLayout>
          <c:xMode val="edge"/>
          <c:yMode val="edge"/>
          <c:x val="0.71110154620401933"/>
          <c:y val="3.0721890083687337E-2"/>
          <c:w val="0.2474376328023512"/>
          <c:h val="0.23789775472683183"/>
        </c:manualLayout>
      </c:layout>
      <c:overlay val="0"/>
      <c:spPr>
        <a:solidFill>
          <a:sysClr val="window" lastClr="FFFFFF"/>
        </a:solidFill>
        <a:ln>
          <a:solidFill>
            <a:schemeClr val="tx1"/>
          </a:solidFill>
        </a:ln>
        <a:effectLst/>
      </c:spPr>
      <c:txPr>
        <a:bodyPr rot="0" vert="horz"/>
        <a:lstStyle/>
        <a:p>
          <a:pPr>
            <a:defRPr/>
          </a:pPr>
          <a:endParaRPr lang="cs-CZ"/>
        </a:p>
      </c:txPr>
    </c:legend>
    <c:plotVisOnly val="1"/>
    <c:dispBlanksAs val="gap"/>
    <c:showDLblsOverMax val="0"/>
    <c:extLst/>
  </c:chart>
  <c:spPr>
    <a:ln w="3175">
      <a:noFill/>
    </a:ln>
  </c:spPr>
  <c:txPr>
    <a:bodyPr/>
    <a:lstStyle/>
    <a:p>
      <a:pPr>
        <a:defRPr sz="1100" b="0"/>
      </a:pPr>
      <a:endParaRPr lang="cs-CZ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881032595773036"/>
          <c:y val="5.6213057700032744E-2"/>
          <c:w val="0.7713652316784001"/>
          <c:h val="0.77678251214045779"/>
        </c:manualLayout>
      </c:layout>
      <c:scatterChart>
        <c:scatterStyle val="smoothMarker"/>
        <c:varyColors val="0"/>
        <c:ser>
          <c:idx val="0"/>
          <c:order val="0"/>
          <c:tx>
            <c:strRef>
              <c:f>Nerez_2021_II!$CY$28</c:f>
              <c:strCache>
                <c:ptCount val="1"/>
                <c:pt idx="0">
                  <c:v>Cones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Nerez_2021_II!$CX$29:$CX$1029</c:f>
              <c:numCache>
                <c:formatCode>General</c:formatCode>
                <c:ptCount val="1001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</c:numCache>
            </c:numRef>
          </c:xVal>
          <c:yVal>
            <c:numRef>
              <c:f>Nerez_2021_II!$CY$29:$CY$1029</c:f>
              <c:numCache>
                <c:formatCode>0.000E+0</c:formatCode>
                <c:ptCount val="1001"/>
                <c:pt idx="0">
                  <c:v>0</c:v>
                </c:pt>
                <c:pt idx="1">
                  <c:v>9.1795747231424804E-12</c:v>
                </c:pt>
                <c:pt idx="2">
                  <c:v>3.9403700711167917E-9</c:v>
                </c:pt>
                <c:pt idx="3">
                  <c:v>7.527853212302941E-9</c:v>
                </c:pt>
                <c:pt idx="4">
                  <c:v>5.3733869601371973E-9</c:v>
                </c:pt>
                <c:pt idx="5">
                  <c:v>3.5368700761825941E-9</c:v>
                </c:pt>
                <c:pt idx="6">
                  <c:v>2.6413599245711127E-9</c:v>
                </c:pt>
                <c:pt idx="7">
                  <c:v>2.3512000885819449E-9</c:v>
                </c:pt>
                <c:pt idx="8">
                  <c:v>2.1724993511437202E-9</c:v>
                </c:pt>
                <c:pt idx="9">
                  <c:v>1.9345075900838869E-9</c:v>
                </c:pt>
                <c:pt idx="10">
                  <c:v>1.6641114286352557E-9</c:v>
                </c:pt>
                <c:pt idx="11">
                  <c:v>1.4077354373238828E-9</c:v>
                </c:pt>
                <c:pt idx="12">
                  <c:v>1.1894571891940769E-9</c:v>
                </c:pt>
                <c:pt idx="13">
                  <c:v>1.0157224511962409E-9</c:v>
                </c:pt>
                <c:pt idx="14">
                  <c:v>8.502392981271313E-10</c:v>
                </c:pt>
                <c:pt idx="15">
                  <c:v>7.3338782644647338E-10</c:v>
                </c:pt>
                <c:pt idx="16">
                  <c:v>6.3155975711325351E-10</c:v>
                </c:pt>
                <c:pt idx="17">
                  <c:v>5.4696220098986669E-10</c:v>
                </c:pt>
                <c:pt idx="18">
                  <c:v>4.8217848101752504E-10</c:v>
                </c:pt>
                <c:pt idx="19">
                  <c:v>4.2910749709902926E-10</c:v>
                </c:pt>
                <c:pt idx="20">
                  <c:v>3.748827961388269E-10</c:v>
                </c:pt>
                <c:pt idx="21">
                  <c:v>3.3525512383673646E-10</c:v>
                </c:pt>
                <c:pt idx="22">
                  <c:v>2.9816061286534921E-10</c:v>
                </c:pt>
                <c:pt idx="23">
                  <c:v>2.6410087932975498E-10</c:v>
                </c:pt>
                <c:pt idx="24">
                  <c:v>2.2833565103685556E-10</c:v>
                </c:pt>
                <c:pt idx="25">
                  <c:v>2.0759382509139429E-10</c:v>
                </c:pt>
                <c:pt idx="26">
                  <c:v>1.8050655541654765E-10</c:v>
                </c:pt>
                <c:pt idx="27">
                  <c:v>1.5788366907699976E-10</c:v>
                </c:pt>
                <c:pt idx="28">
                  <c:v>1.4223324659819945E-10</c:v>
                </c:pt>
                <c:pt idx="29">
                  <c:v>1.2139109743172023E-10</c:v>
                </c:pt>
                <c:pt idx="30">
                  <c:v>1.1058127036703604E-10</c:v>
                </c:pt>
                <c:pt idx="31">
                  <c:v>9.6034403319433208E-11</c:v>
                </c:pt>
                <c:pt idx="32">
                  <c:v>8.4296586460332993E-11</c:v>
                </c:pt>
                <c:pt idx="33">
                  <c:v>7.5317658179226409E-11</c:v>
                </c:pt>
                <c:pt idx="34">
                  <c:v>6.6113002650829447E-11</c:v>
                </c:pt>
                <c:pt idx="35">
                  <c:v>6.0018366973988954E-11</c:v>
                </c:pt>
                <c:pt idx="36">
                  <c:v>5.4600913039019616E-11</c:v>
                </c:pt>
                <c:pt idx="37">
                  <c:v>4.7778934009798976E-11</c:v>
                </c:pt>
                <c:pt idx="38">
                  <c:v>4.5922954420966884E-11</c:v>
                </c:pt>
                <c:pt idx="39">
                  <c:v>4.045533887548858E-11</c:v>
                </c:pt>
                <c:pt idx="40">
                  <c:v>3.5614743461372464E-11</c:v>
                </c:pt>
                <c:pt idx="41">
                  <c:v>3.4486107224920519E-11</c:v>
                </c:pt>
                <c:pt idx="42">
                  <c:v>3.1300844957600584E-11</c:v>
                </c:pt>
                <c:pt idx="43">
                  <c:v>2.9168976510969134E-11</c:v>
                </c:pt>
                <c:pt idx="44">
                  <c:v>2.7112350480101153E-11</c:v>
                </c:pt>
                <c:pt idx="45">
                  <c:v>2.5707825385849844E-11</c:v>
                </c:pt>
                <c:pt idx="46">
                  <c:v>2.3450552912945951E-11</c:v>
                </c:pt>
                <c:pt idx="47">
                  <c:v>2.3024179223619661E-11</c:v>
                </c:pt>
                <c:pt idx="48">
                  <c:v>2.0766906750715776E-11</c:v>
                </c:pt>
                <c:pt idx="49">
                  <c:v>2.0139886619353584E-11</c:v>
                </c:pt>
                <c:pt idx="50">
                  <c:v>1.8308987835775985E-11</c:v>
                </c:pt>
                <c:pt idx="51">
                  <c:v>1.7757210120177256E-11</c:v>
                </c:pt>
                <c:pt idx="52">
                  <c:v>1.6026634557617609E-11</c:v>
                </c:pt>
                <c:pt idx="53">
                  <c:v>1.6026634557617609E-11</c:v>
                </c:pt>
                <c:pt idx="54">
                  <c:v>1.5173887178965029E-11</c:v>
                </c:pt>
                <c:pt idx="55">
                  <c:v>1.5625341673545805E-11</c:v>
                </c:pt>
                <c:pt idx="56">
                  <c:v>1.3719200474204745E-11</c:v>
                </c:pt>
                <c:pt idx="57">
                  <c:v>1.2565483432498313E-11</c:v>
                </c:pt>
                <c:pt idx="58">
                  <c:v>1.2364836990462411E-11</c:v>
                </c:pt>
                <c:pt idx="59">
                  <c:v>1.183814008011817E-11</c:v>
                </c:pt>
                <c:pt idx="60">
                  <c:v>9.9821604912860842E-12</c:v>
                </c:pt>
                <c:pt idx="61">
                  <c:v>1.0157726128067499E-11</c:v>
                </c:pt>
                <c:pt idx="62">
                  <c:v>8.9789282811065787E-12</c:v>
                </c:pt>
                <c:pt idx="63">
                  <c:v>9.330059554669406E-12</c:v>
                </c:pt>
                <c:pt idx="64">
                  <c:v>9.1544939178879923E-12</c:v>
                </c:pt>
                <c:pt idx="65">
                  <c:v>8.0007768761815612E-12</c:v>
                </c:pt>
                <c:pt idx="66">
                  <c:v>7.0477062765110303E-12</c:v>
                </c:pt>
                <c:pt idx="67">
                  <c:v>7.9004536551636104E-12</c:v>
                </c:pt>
                <c:pt idx="68">
                  <c:v>6.696575002948203E-12</c:v>
                </c:pt>
                <c:pt idx="69">
                  <c:v>6.4457669504033258E-12</c:v>
                </c:pt>
                <c:pt idx="70">
                  <c:v>6.345443729385375E-12</c:v>
                </c:pt>
                <c:pt idx="71">
                  <c:v>6.5962517819302522E-12</c:v>
                </c:pt>
                <c:pt idx="72">
                  <c:v>5.843827624295623E-12</c:v>
                </c:pt>
                <c:pt idx="73">
                  <c:v>5.4425347402238203E-12</c:v>
                </c:pt>
                <c:pt idx="74">
                  <c:v>4.8405954141161166E-12</c:v>
                </c:pt>
                <c:pt idx="75">
                  <c:v>5.3171307139513821E-12</c:v>
                </c:pt>
                <c:pt idx="76">
                  <c:v>4.4393025300443139E-12</c:v>
                </c:pt>
                <c:pt idx="77">
                  <c:v>5.1917266876789439E-12</c:v>
                </c:pt>
                <c:pt idx="78">
                  <c:v>4.6148681668257275E-12</c:v>
                </c:pt>
                <c:pt idx="79">
                  <c:v>3.8875248144455865E-12</c:v>
                </c:pt>
                <c:pt idx="80">
                  <c:v>4.038009645972512E-12</c:v>
                </c:pt>
                <c:pt idx="81">
                  <c:v>4.1132520617359748E-12</c:v>
                </c:pt>
                <c:pt idx="82">
                  <c:v>3.4862319303737834E-12</c:v>
                </c:pt>
                <c:pt idx="83">
                  <c:v>3.711959177664172E-12</c:v>
                </c:pt>
                <c:pt idx="84">
                  <c:v>3.3106662935923701E-12</c:v>
                </c:pt>
                <c:pt idx="85">
                  <c:v>3.2103430725744193E-12</c:v>
                </c:pt>
                <c:pt idx="86">
                  <c:v>3.3106662935923701E-12</c:v>
                </c:pt>
                <c:pt idx="87">
                  <c:v>3.2855854883378824E-12</c:v>
                </c:pt>
                <c:pt idx="88">
                  <c:v>2.7338077727391542E-12</c:v>
                </c:pt>
                <c:pt idx="89">
                  <c:v>2.7839693832481296E-12</c:v>
                </c:pt>
                <c:pt idx="90">
                  <c:v>3.1100198515564688E-12</c:v>
                </c:pt>
                <c:pt idx="91">
                  <c:v>2.6084037464667156E-12</c:v>
                </c:pt>
                <c:pt idx="92">
                  <c:v>2.3826764991763269E-12</c:v>
                </c:pt>
                <c:pt idx="93">
                  <c:v>2.4077573044308146E-12</c:v>
                </c:pt>
                <c:pt idx="94">
                  <c:v>2.5080805254487651E-12</c:v>
                </c:pt>
                <c:pt idx="95">
                  <c:v>2.3575956939218392E-12</c:v>
                </c:pt>
                <c:pt idx="96">
                  <c:v>2.0566260308679874E-12</c:v>
                </c:pt>
                <c:pt idx="97">
                  <c:v>2.0817068361224751E-12</c:v>
                </c:pt>
                <c:pt idx="98">
                  <c:v>2.1318684466314505E-12</c:v>
                </c:pt>
                <c:pt idx="99">
                  <c:v>2.1569492518859383E-12</c:v>
                </c:pt>
                <c:pt idx="100">
                  <c:v>1.7807371730686231E-12</c:v>
                </c:pt>
                <c:pt idx="101">
                  <c:v>1.9563028098500365E-12</c:v>
                </c:pt>
                <c:pt idx="102">
                  <c:v>1.9061411993410615E-12</c:v>
                </c:pt>
                <c:pt idx="103">
                  <c:v>1.6804139520506728E-12</c:v>
                </c:pt>
                <c:pt idx="104">
                  <c:v>1.5550099257782344E-12</c:v>
                </c:pt>
                <c:pt idx="105">
                  <c:v>1.4797675100147712E-12</c:v>
                </c:pt>
                <c:pt idx="106">
                  <c:v>1.7807371730686231E-12</c:v>
                </c:pt>
                <c:pt idx="107">
                  <c:v>1.6804139520506728E-12</c:v>
                </c:pt>
                <c:pt idx="108">
                  <c:v>1.8308987835775987E-12</c:v>
                </c:pt>
                <c:pt idx="109">
                  <c:v>1.6553331467961851E-12</c:v>
                </c:pt>
                <c:pt idx="110">
                  <c:v>1.4045250942513085E-12</c:v>
                </c:pt>
                <c:pt idx="111">
                  <c:v>1.6553331467961851E-12</c:v>
                </c:pt>
                <c:pt idx="112">
                  <c:v>1.3292826784878455E-12</c:v>
                </c:pt>
                <c:pt idx="113">
                  <c:v>1.429605899505796E-12</c:v>
                </c:pt>
                <c:pt idx="114">
                  <c:v>1.0784746259429691E-12</c:v>
                </c:pt>
                <c:pt idx="115">
                  <c:v>1.3292826784878455E-12</c:v>
                </c:pt>
                <c:pt idx="116">
                  <c:v>1.429605899505796E-12</c:v>
                </c:pt>
                <c:pt idx="117">
                  <c:v>1.1035554311974566E-12</c:v>
                </c:pt>
                <c:pt idx="118">
                  <c:v>1.5550099257782344E-12</c:v>
                </c:pt>
                <c:pt idx="119">
                  <c:v>1.0283130154339937E-12</c:v>
                </c:pt>
                <c:pt idx="120">
                  <c:v>1.0784746259429691E-12</c:v>
                </c:pt>
                <c:pt idx="121">
                  <c:v>1.0283130154339937E-12</c:v>
                </c:pt>
                <c:pt idx="122">
                  <c:v>1.3543634837423332E-12</c:v>
                </c:pt>
                <c:pt idx="123">
                  <c:v>1.1286362364519442E-12</c:v>
                </c:pt>
                <c:pt idx="124">
                  <c:v>1.0784746259429691E-12</c:v>
                </c:pt>
                <c:pt idx="125">
                  <c:v>1.1787978469609196E-12</c:v>
                </c:pt>
                <c:pt idx="126">
                  <c:v>1.003232210179506E-12</c:v>
                </c:pt>
                <c:pt idx="127">
                  <c:v>1.3042018732333578E-12</c:v>
                </c:pt>
                <c:pt idx="128">
                  <c:v>7.5242415763462948E-13</c:v>
                </c:pt>
                <c:pt idx="129">
                  <c:v>9.0290898916155539E-13</c:v>
                </c:pt>
                <c:pt idx="130">
                  <c:v>9.0290898916155539E-13</c:v>
                </c:pt>
                <c:pt idx="131">
                  <c:v>7.5242415763462948E-13</c:v>
                </c:pt>
                <c:pt idx="132">
                  <c:v>9.7815140492501825E-13</c:v>
                </c:pt>
                <c:pt idx="133">
                  <c:v>6.521009366166789E-13</c:v>
                </c:pt>
                <c:pt idx="134">
                  <c:v>1.1537170417064319E-12</c:v>
                </c:pt>
                <c:pt idx="135">
                  <c:v>8.7782818390706777E-13</c:v>
                </c:pt>
                <c:pt idx="136">
                  <c:v>9.0290898916155539E-13</c:v>
                </c:pt>
                <c:pt idx="137">
                  <c:v>7.5242415763462948E-13</c:v>
                </c:pt>
                <c:pt idx="138">
                  <c:v>9.0290898916155539E-13</c:v>
                </c:pt>
                <c:pt idx="139">
                  <c:v>1.2540402627243826E-12</c:v>
                </c:pt>
                <c:pt idx="140">
                  <c:v>8.7782818390706777E-13</c:v>
                </c:pt>
                <c:pt idx="141">
                  <c:v>5.5177771559872832E-13</c:v>
                </c:pt>
                <c:pt idx="142">
                  <c:v>7.0226254712565424E-13</c:v>
                </c:pt>
                <c:pt idx="143">
                  <c:v>5.266969103442407E-13</c:v>
                </c:pt>
                <c:pt idx="144">
                  <c:v>6.521009366166789E-13</c:v>
                </c:pt>
                <c:pt idx="145">
                  <c:v>5.266969103442407E-13</c:v>
                </c:pt>
                <c:pt idx="146">
                  <c:v>7.5242415763462948E-13</c:v>
                </c:pt>
                <c:pt idx="147">
                  <c:v>6.0193932610770366E-13</c:v>
                </c:pt>
                <c:pt idx="148">
                  <c:v>7.775049628891172E-13</c:v>
                </c:pt>
                <c:pt idx="149">
                  <c:v>7.5242415763462948E-13</c:v>
                </c:pt>
                <c:pt idx="150">
                  <c:v>7.2734335238014186E-13</c:v>
                </c:pt>
                <c:pt idx="151">
                  <c:v>6.7718174187116662E-13</c:v>
                </c:pt>
                <c:pt idx="152">
                  <c:v>7.2734335238014186E-13</c:v>
                </c:pt>
                <c:pt idx="153">
                  <c:v>5.0161610508975298E-13</c:v>
                </c:pt>
                <c:pt idx="154">
                  <c:v>6.7718174187116662E-13</c:v>
                </c:pt>
                <c:pt idx="155">
                  <c:v>5.266969103442407E-13</c:v>
                </c:pt>
                <c:pt idx="156">
                  <c:v>4.2637368932629003E-13</c:v>
                </c:pt>
                <c:pt idx="157">
                  <c:v>5.266969103442407E-13</c:v>
                </c:pt>
                <c:pt idx="158">
                  <c:v>5.0161610508975298E-13</c:v>
                </c:pt>
                <c:pt idx="159">
                  <c:v>5.5177771559872832E-13</c:v>
                </c:pt>
                <c:pt idx="160">
                  <c:v>6.2702013136219128E-13</c:v>
                </c:pt>
                <c:pt idx="161">
                  <c:v>2.5080805254487649E-13</c:v>
                </c:pt>
                <c:pt idx="162">
                  <c:v>4.7653529983526537E-13</c:v>
                </c:pt>
                <c:pt idx="163">
                  <c:v>4.7653529983526537E-13</c:v>
                </c:pt>
                <c:pt idx="164">
                  <c:v>5.0161610508975298E-13</c:v>
                </c:pt>
                <c:pt idx="165">
                  <c:v>3.7621207881731474E-13</c:v>
                </c:pt>
                <c:pt idx="166">
                  <c:v>3.5113127356282712E-13</c:v>
                </c:pt>
                <c:pt idx="167">
                  <c:v>4.514544945807777E-13</c:v>
                </c:pt>
                <c:pt idx="168">
                  <c:v>3.7621207881731474E-13</c:v>
                </c:pt>
                <c:pt idx="169">
                  <c:v>3.7621207881731474E-13</c:v>
                </c:pt>
                <c:pt idx="170">
                  <c:v>3.2605046830833945E-13</c:v>
                </c:pt>
                <c:pt idx="171">
                  <c:v>4.0129288407180241E-13</c:v>
                </c:pt>
                <c:pt idx="172">
                  <c:v>3.0096966305385183E-13</c:v>
                </c:pt>
                <c:pt idx="173">
                  <c:v>3.7621207881731474E-13</c:v>
                </c:pt>
                <c:pt idx="174">
                  <c:v>4.0129288407180241E-13</c:v>
                </c:pt>
                <c:pt idx="175">
                  <c:v>3.5113127356282712E-13</c:v>
                </c:pt>
                <c:pt idx="176">
                  <c:v>4.7653529983526537E-13</c:v>
                </c:pt>
                <c:pt idx="177">
                  <c:v>2.2572724729038885E-13</c:v>
                </c:pt>
                <c:pt idx="178">
                  <c:v>3.5113127356282712E-13</c:v>
                </c:pt>
                <c:pt idx="179">
                  <c:v>3.2605046830833945E-13</c:v>
                </c:pt>
                <c:pt idx="180">
                  <c:v>2.006464420359012E-13</c:v>
                </c:pt>
                <c:pt idx="181">
                  <c:v>4.7653529983526537E-13</c:v>
                </c:pt>
                <c:pt idx="182">
                  <c:v>3.7621207881731474E-13</c:v>
                </c:pt>
                <c:pt idx="183">
                  <c:v>3.5113127356282712E-13</c:v>
                </c:pt>
                <c:pt idx="184">
                  <c:v>4.0129288407180241E-13</c:v>
                </c:pt>
                <c:pt idx="185">
                  <c:v>4.0129288407180241E-13</c:v>
                </c:pt>
                <c:pt idx="186">
                  <c:v>2.7588885779936416E-13</c:v>
                </c:pt>
                <c:pt idx="187">
                  <c:v>3.7621207881731474E-13</c:v>
                </c:pt>
                <c:pt idx="188">
                  <c:v>1.2540402627243825E-13</c:v>
                </c:pt>
                <c:pt idx="189">
                  <c:v>1.7556563678141356E-13</c:v>
                </c:pt>
                <c:pt idx="190">
                  <c:v>4.7653529983526537E-13</c:v>
                </c:pt>
                <c:pt idx="191">
                  <c:v>2.2572724729038885E-13</c:v>
                </c:pt>
                <c:pt idx="192">
                  <c:v>2.2572724729038885E-13</c:v>
                </c:pt>
                <c:pt idx="193">
                  <c:v>3.2605046830833945E-13</c:v>
                </c:pt>
                <c:pt idx="194">
                  <c:v>2.5080805254487649E-13</c:v>
                </c:pt>
                <c:pt idx="195">
                  <c:v>2.2572724729038885E-13</c:v>
                </c:pt>
                <c:pt idx="196">
                  <c:v>1.2540402627243825E-13</c:v>
                </c:pt>
                <c:pt idx="197">
                  <c:v>2.7588885779936416E-13</c:v>
                </c:pt>
                <c:pt idx="198">
                  <c:v>1.7556563678141356E-13</c:v>
                </c:pt>
                <c:pt idx="199">
                  <c:v>1.7556563678141356E-13</c:v>
                </c:pt>
                <c:pt idx="200">
                  <c:v>1.2540402627243825E-13</c:v>
                </c:pt>
                <c:pt idx="201">
                  <c:v>2.5080805254487649E-13</c:v>
                </c:pt>
                <c:pt idx="202">
                  <c:v>1.2540402627243825E-13</c:v>
                </c:pt>
                <c:pt idx="203">
                  <c:v>1.7556563678141356E-13</c:v>
                </c:pt>
                <c:pt idx="204">
                  <c:v>7.5242415763462958E-14</c:v>
                </c:pt>
                <c:pt idx="205">
                  <c:v>1.003232210179506E-13</c:v>
                </c:pt>
                <c:pt idx="206">
                  <c:v>7.5242415763462958E-14</c:v>
                </c:pt>
                <c:pt idx="207">
                  <c:v>2.2572724729038885E-13</c:v>
                </c:pt>
                <c:pt idx="208">
                  <c:v>1.2540402627243825E-13</c:v>
                </c:pt>
                <c:pt idx="209">
                  <c:v>5.0161610508975301E-14</c:v>
                </c:pt>
                <c:pt idx="210">
                  <c:v>7.5242415763462958E-14</c:v>
                </c:pt>
                <c:pt idx="211">
                  <c:v>1.003232210179506E-13</c:v>
                </c:pt>
                <c:pt idx="212">
                  <c:v>2.5080805254487649E-13</c:v>
                </c:pt>
                <c:pt idx="213">
                  <c:v>1.003232210179506E-13</c:v>
                </c:pt>
                <c:pt idx="214">
                  <c:v>1.5048483152692592E-13</c:v>
                </c:pt>
                <c:pt idx="215">
                  <c:v>1.7556563678141356E-13</c:v>
                </c:pt>
                <c:pt idx="216">
                  <c:v>1.7556563678141356E-13</c:v>
                </c:pt>
                <c:pt idx="217">
                  <c:v>2.006464420359012E-13</c:v>
                </c:pt>
                <c:pt idx="218">
                  <c:v>7.5242415763462958E-14</c:v>
                </c:pt>
                <c:pt idx="219">
                  <c:v>1.5048483152692592E-13</c:v>
                </c:pt>
                <c:pt idx="220">
                  <c:v>2.508080525448765E-14</c:v>
                </c:pt>
                <c:pt idx="221">
                  <c:v>7.5242415763462958E-14</c:v>
                </c:pt>
                <c:pt idx="222">
                  <c:v>5.0161610508975301E-14</c:v>
                </c:pt>
                <c:pt idx="223">
                  <c:v>1.5048483152692592E-13</c:v>
                </c:pt>
                <c:pt idx="224">
                  <c:v>2.2572724729038885E-13</c:v>
                </c:pt>
                <c:pt idx="225">
                  <c:v>1.5048483152692592E-13</c:v>
                </c:pt>
                <c:pt idx="226">
                  <c:v>1.5048483152692592E-13</c:v>
                </c:pt>
                <c:pt idx="227">
                  <c:v>2.2572724729038885E-13</c:v>
                </c:pt>
                <c:pt idx="228">
                  <c:v>1.2540402627243825E-13</c:v>
                </c:pt>
                <c:pt idx="229">
                  <c:v>1.003232210179506E-13</c:v>
                </c:pt>
                <c:pt idx="230">
                  <c:v>1.7556563678141356E-13</c:v>
                </c:pt>
                <c:pt idx="231">
                  <c:v>7.5242415763462958E-14</c:v>
                </c:pt>
                <c:pt idx="232">
                  <c:v>7.5242415763462958E-14</c:v>
                </c:pt>
                <c:pt idx="233">
                  <c:v>1.2540402627243825E-13</c:v>
                </c:pt>
                <c:pt idx="234">
                  <c:v>1.003232210179506E-13</c:v>
                </c:pt>
                <c:pt idx="235">
                  <c:v>7.5242415763462958E-14</c:v>
                </c:pt>
                <c:pt idx="236">
                  <c:v>5.0161610508975301E-14</c:v>
                </c:pt>
                <c:pt idx="237">
                  <c:v>5.0161610508975301E-14</c:v>
                </c:pt>
                <c:pt idx="238">
                  <c:v>1.2540402627243825E-13</c:v>
                </c:pt>
                <c:pt idx="239">
                  <c:v>1.2540402627243825E-13</c:v>
                </c:pt>
                <c:pt idx="240">
                  <c:v>7.5242415763462958E-14</c:v>
                </c:pt>
                <c:pt idx="241">
                  <c:v>5.0161610508975301E-14</c:v>
                </c:pt>
                <c:pt idx="242">
                  <c:v>7.5242415763462958E-14</c:v>
                </c:pt>
                <c:pt idx="243">
                  <c:v>2.508080525448765E-14</c:v>
                </c:pt>
                <c:pt idx="244">
                  <c:v>1.003232210179506E-13</c:v>
                </c:pt>
                <c:pt idx="245">
                  <c:v>5.0161610508975301E-14</c:v>
                </c:pt>
                <c:pt idx="246">
                  <c:v>2.508080525448765E-14</c:v>
                </c:pt>
                <c:pt idx="247">
                  <c:v>5.0161610508975301E-14</c:v>
                </c:pt>
                <c:pt idx="248">
                  <c:v>7.5242415763462958E-14</c:v>
                </c:pt>
                <c:pt idx="249">
                  <c:v>5.0161610508975301E-14</c:v>
                </c:pt>
                <c:pt idx="250">
                  <c:v>1.5048483152692592E-13</c:v>
                </c:pt>
                <c:pt idx="251">
                  <c:v>7.5242415763462958E-14</c:v>
                </c:pt>
                <c:pt idx="252">
                  <c:v>7.5242415763462958E-14</c:v>
                </c:pt>
                <c:pt idx="253">
                  <c:v>5.0161610508975301E-14</c:v>
                </c:pt>
                <c:pt idx="254">
                  <c:v>0</c:v>
                </c:pt>
                <c:pt idx="255">
                  <c:v>1.003232210179506E-13</c:v>
                </c:pt>
                <c:pt idx="256">
                  <c:v>5.0161610508975301E-14</c:v>
                </c:pt>
                <c:pt idx="257">
                  <c:v>1.003232210179506E-13</c:v>
                </c:pt>
                <c:pt idx="258">
                  <c:v>5.0161610508975301E-14</c:v>
                </c:pt>
                <c:pt idx="259">
                  <c:v>0</c:v>
                </c:pt>
                <c:pt idx="260">
                  <c:v>5.0161610508975301E-14</c:v>
                </c:pt>
                <c:pt idx="261">
                  <c:v>7.5242415763462958E-14</c:v>
                </c:pt>
                <c:pt idx="262">
                  <c:v>7.5242415763462958E-14</c:v>
                </c:pt>
                <c:pt idx="263">
                  <c:v>2.508080525448765E-14</c:v>
                </c:pt>
                <c:pt idx="264">
                  <c:v>7.5242415763462958E-14</c:v>
                </c:pt>
                <c:pt idx="265">
                  <c:v>5.0161610508975301E-14</c:v>
                </c:pt>
                <c:pt idx="266">
                  <c:v>2.508080525448765E-14</c:v>
                </c:pt>
                <c:pt idx="267">
                  <c:v>7.5242415763462958E-14</c:v>
                </c:pt>
                <c:pt idx="268">
                  <c:v>2.508080525448765E-14</c:v>
                </c:pt>
                <c:pt idx="269">
                  <c:v>2.508080525448765E-14</c:v>
                </c:pt>
                <c:pt idx="270">
                  <c:v>7.5242415763462958E-14</c:v>
                </c:pt>
                <c:pt idx="271">
                  <c:v>2.508080525448765E-14</c:v>
                </c:pt>
                <c:pt idx="272">
                  <c:v>5.0161610508975301E-14</c:v>
                </c:pt>
                <c:pt idx="273">
                  <c:v>5.0161610508975301E-14</c:v>
                </c:pt>
                <c:pt idx="274">
                  <c:v>5.0161610508975301E-14</c:v>
                </c:pt>
                <c:pt idx="275">
                  <c:v>5.0161610508975301E-14</c:v>
                </c:pt>
                <c:pt idx="276">
                  <c:v>7.5242415763462958E-14</c:v>
                </c:pt>
                <c:pt idx="277">
                  <c:v>1.003232210179506E-13</c:v>
                </c:pt>
                <c:pt idx="278">
                  <c:v>1.003232210179506E-13</c:v>
                </c:pt>
                <c:pt idx="279">
                  <c:v>7.5242415763462958E-14</c:v>
                </c:pt>
                <c:pt idx="280">
                  <c:v>1.2540402627243825E-13</c:v>
                </c:pt>
                <c:pt idx="281">
                  <c:v>2.508080525448765E-14</c:v>
                </c:pt>
                <c:pt idx="282">
                  <c:v>1.2540402627243825E-13</c:v>
                </c:pt>
                <c:pt idx="283">
                  <c:v>1.003232210179506E-13</c:v>
                </c:pt>
                <c:pt idx="284">
                  <c:v>7.5242415763462958E-14</c:v>
                </c:pt>
                <c:pt idx="285">
                  <c:v>1.2540402627243825E-13</c:v>
                </c:pt>
                <c:pt idx="286">
                  <c:v>7.5242415763462958E-14</c:v>
                </c:pt>
                <c:pt idx="287">
                  <c:v>5.0161610508975301E-14</c:v>
                </c:pt>
                <c:pt idx="288">
                  <c:v>1.2540402627243825E-13</c:v>
                </c:pt>
                <c:pt idx="289">
                  <c:v>7.5242415763462958E-14</c:v>
                </c:pt>
                <c:pt idx="290">
                  <c:v>0</c:v>
                </c:pt>
                <c:pt idx="291">
                  <c:v>2.508080525448765E-14</c:v>
                </c:pt>
                <c:pt idx="292">
                  <c:v>5.0161610508975301E-14</c:v>
                </c:pt>
                <c:pt idx="293">
                  <c:v>2.508080525448765E-14</c:v>
                </c:pt>
                <c:pt idx="294">
                  <c:v>0</c:v>
                </c:pt>
                <c:pt idx="295">
                  <c:v>5.0161610508975301E-14</c:v>
                </c:pt>
                <c:pt idx="296">
                  <c:v>5.0161610508975301E-14</c:v>
                </c:pt>
                <c:pt idx="297">
                  <c:v>0</c:v>
                </c:pt>
                <c:pt idx="298">
                  <c:v>7.5242415763462958E-14</c:v>
                </c:pt>
                <c:pt idx="299">
                  <c:v>2.508080525448765E-14</c:v>
                </c:pt>
                <c:pt idx="300">
                  <c:v>2.508080525448765E-14</c:v>
                </c:pt>
                <c:pt idx="301">
                  <c:v>0</c:v>
                </c:pt>
                <c:pt idx="302">
                  <c:v>0</c:v>
                </c:pt>
                <c:pt idx="303">
                  <c:v>7.5242415763462958E-14</c:v>
                </c:pt>
                <c:pt idx="304">
                  <c:v>2.508080525448765E-14</c:v>
                </c:pt>
                <c:pt idx="305">
                  <c:v>5.0161610508975301E-14</c:v>
                </c:pt>
                <c:pt idx="306">
                  <c:v>2.508080525448765E-14</c:v>
                </c:pt>
                <c:pt idx="307">
                  <c:v>7.5242415763462958E-14</c:v>
                </c:pt>
                <c:pt idx="308">
                  <c:v>2.508080525448765E-14</c:v>
                </c:pt>
                <c:pt idx="309">
                  <c:v>1.003232210179506E-13</c:v>
                </c:pt>
                <c:pt idx="310">
                  <c:v>2.508080525448765E-14</c:v>
                </c:pt>
                <c:pt idx="311">
                  <c:v>7.5242415763462958E-14</c:v>
                </c:pt>
                <c:pt idx="312">
                  <c:v>5.0161610508975301E-14</c:v>
                </c:pt>
                <c:pt idx="313">
                  <c:v>0</c:v>
                </c:pt>
                <c:pt idx="314">
                  <c:v>2.508080525448765E-14</c:v>
                </c:pt>
                <c:pt idx="315">
                  <c:v>7.5242415763462958E-14</c:v>
                </c:pt>
                <c:pt idx="316">
                  <c:v>2.508080525448765E-14</c:v>
                </c:pt>
                <c:pt idx="317">
                  <c:v>7.5242415763462958E-14</c:v>
                </c:pt>
                <c:pt idx="318">
                  <c:v>0</c:v>
                </c:pt>
                <c:pt idx="319">
                  <c:v>5.0161610508975301E-14</c:v>
                </c:pt>
                <c:pt idx="320">
                  <c:v>2.508080525448765E-14</c:v>
                </c:pt>
                <c:pt idx="321">
                  <c:v>2.508080525448765E-14</c:v>
                </c:pt>
                <c:pt idx="322">
                  <c:v>5.0161610508975301E-14</c:v>
                </c:pt>
                <c:pt idx="323">
                  <c:v>7.5242415763462958E-14</c:v>
                </c:pt>
                <c:pt idx="324">
                  <c:v>1.003232210179506E-13</c:v>
                </c:pt>
                <c:pt idx="325">
                  <c:v>7.5242415763462958E-14</c:v>
                </c:pt>
                <c:pt idx="326">
                  <c:v>0</c:v>
                </c:pt>
                <c:pt idx="327">
                  <c:v>7.5242415763462958E-14</c:v>
                </c:pt>
                <c:pt idx="328">
                  <c:v>0</c:v>
                </c:pt>
                <c:pt idx="329">
                  <c:v>0</c:v>
                </c:pt>
                <c:pt idx="330">
                  <c:v>2.508080525448765E-14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1.003232210179506E-13</c:v>
                </c:pt>
                <c:pt idx="336">
                  <c:v>2.508080525448765E-14</c:v>
                </c:pt>
                <c:pt idx="337">
                  <c:v>5.0161610508975301E-14</c:v>
                </c:pt>
                <c:pt idx="338">
                  <c:v>5.0161610508975301E-14</c:v>
                </c:pt>
                <c:pt idx="339">
                  <c:v>5.0161610508975301E-14</c:v>
                </c:pt>
                <c:pt idx="340">
                  <c:v>2.508080525448765E-14</c:v>
                </c:pt>
                <c:pt idx="341">
                  <c:v>5.0161610508975301E-14</c:v>
                </c:pt>
                <c:pt idx="342">
                  <c:v>7.5242415763462958E-14</c:v>
                </c:pt>
                <c:pt idx="343">
                  <c:v>0</c:v>
                </c:pt>
                <c:pt idx="344">
                  <c:v>0</c:v>
                </c:pt>
                <c:pt idx="345">
                  <c:v>5.0161610508975301E-14</c:v>
                </c:pt>
                <c:pt idx="346">
                  <c:v>0</c:v>
                </c:pt>
                <c:pt idx="347">
                  <c:v>2.508080525448765E-14</c:v>
                </c:pt>
                <c:pt idx="348">
                  <c:v>0</c:v>
                </c:pt>
                <c:pt idx="349">
                  <c:v>5.0161610508975301E-14</c:v>
                </c:pt>
                <c:pt idx="350">
                  <c:v>5.0161610508975301E-14</c:v>
                </c:pt>
                <c:pt idx="351">
                  <c:v>0</c:v>
                </c:pt>
                <c:pt idx="352">
                  <c:v>2.508080525448765E-14</c:v>
                </c:pt>
                <c:pt idx="353">
                  <c:v>0</c:v>
                </c:pt>
                <c:pt idx="354">
                  <c:v>0</c:v>
                </c:pt>
                <c:pt idx="355">
                  <c:v>5.0161610508975301E-14</c:v>
                </c:pt>
                <c:pt idx="356">
                  <c:v>0</c:v>
                </c:pt>
                <c:pt idx="357">
                  <c:v>2.508080525448765E-14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5.0161610508975301E-14</c:v>
                </c:pt>
                <c:pt idx="362">
                  <c:v>2.508080525448765E-14</c:v>
                </c:pt>
                <c:pt idx="363">
                  <c:v>0</c:v>
                </c:pt>
                <c:pt idx="364">
                  <c:v>0</c:v>
                </c:pt>
                <c:pt idx="365">
                  <c:v>5.0161610508975301E-14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5.0161610508975301E-14</c:v>
                </c:pt>
                <c:pt idx="370">
                  <c:v>0</c:v>
                </c:pt>
                <c:pt idx="371">
                  <c:v>0</c:v>
                </c:pt>
                <c:pt idx="372">
                  <c:v>2.508080525448765E-14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2.508080525448765E-14</c:v>
                </c:pt>
                <c:pt idx="377">
                  <c:v>2.508080525448765E-14</c:v>
                </c:pt>
                <c:pt idx="378">
                  <c:v>0</c:v>
                </c:pt>
                <c:pt idx="379">
                  <c:v>2.508080525448765E-14</c:v>
                </c:pt>
                <c:pt idx="380">
                  <c:v>2.508080525448765E-14</c:v>
                </c:pt>
                <c:pt idx="381">
                  <c:v>0</c:v>
                </c:pt>
                <c:pt idx="382">
                  <c:v>2.508080525448765E-14</c:v>
                </c:pt>
                <c:pt idx="383">
                  <c:v>0</c:v>
                </c:pt>
                <c:pt idx="384">
                  <c:v>2.508080525448765E-14</c:v>
                </c:pt>
                <c:pt idx="385">
                  <c:v>2.508080525448765E-14</c:v>
                </c:pt>
                <c:pt idx="386">
                  <c:v>2.508080525448765E-14</c:v>
                </c:pt>
                <c:pt idx="387">
                  <c:v>0</c:v>
                </c:pt>
                <c:pt idx="388">
                  <c:v>2.508080525448765E-14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2.508080525448765E-14</c:v>
                </c:pt>
                <c:pt idx="397">
                  <c:v>0</c:v>
                </c:pt>
                <c:pt idx="398">
                  <c:v>7.5242415763462958E-14</c:v>
                </c:pt>
                <c:pt idx="399">
                  <c:v>2.508080525448765E-14</c:v>
                </c:pt>
                <c:pt idx="400">
                  <c:v>0</c:v>
                </c:pt>
                <c:pt idx="401">
                  <c:v>0</c:v>
                </c:pt>
                <c:pt idx="402">
                  <c:v>2.508080525448765E-14</c:v>
                </c:pt>
                <c:pt idx="403">
                  <c:v>2.508080525448765E-14</c:v>
                </c:pt>
                <c:pt idx="404">
                  <c:v>2.508080525448765E-14</c:v>
                </c:pt>
                <c:pt idx="405">
                  <c:v>0</c:v>
                </c:pt>
                <c:pt idx="406">
                  <c:v>0</c:v>
                </c:pt>
                <c:pt idx="407">
                  <c:v>2.508080525448765E-14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2.508080525448765E-14</c:v>
                </c:pt>
                <c:pt idx="414">
                  <c:v>0</c:v>
                </c:pt>
                <c:pt idx="415">
                  <c:v>2.508080525448765E-14</c:v>
                </c:pt>
                <c:pt idx="416">
                  <c:v>2.508080525448765E-14</c:v>
                </c:pt>
                <c:pt idx="417">
                  <c:v>0</c:v>
                </c:pt>
                <c:pt idx="418">
                  <c:v>2.508080525448765E-14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5.0161610508975301E-14</c:v>
                </c:pt>
                <c:pt idx="425">
                  <c:v>0</c:v>
                </c:pt>
                <c:pt idx="426">
                  <c:v>0</c:v>
                </c:pt>
                <c:pt idx="427">
                  <c:v>2.508080525448765E-14</c:v>
                </c:pt>
                <c:pt idx="428">
                  <c:v>2.508080525448765E-14</c:v>
                </c:pt>
                <c:pt idx="429">
                  <c:v>0</c:v>
                </c:pt>
                <c:pt idx="430">
                  <c:v>2.508080525448765E-14</c:v>
                </c:pt>
                <c:pt idx="431">
                  <c:v>0</c:v>
                </c:pt>
                <c:pt idx="432">
                  <c:v>7.5242415763462958E-14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2.508080525448765E-14</c:v>
                </c:pt>
                <c:pt idx="439">
                  <c:v>2.508080525448765E-14</c:v>
                </c:pt>
                <c:pt idx="440">
                  <c:v>2.508080525448765E-14</c:v>
                </c:pt>
                <c:pt idx="441">
                  <c:v>0</c:v>
                </c:pt>
                <c:pt idx="442">
                  <c:v>2.508080525448765E-14</c:v>
                </c:pt>
                <c:pt idx="443">
                  <c:v>0</c:v>
                </c:pt>
                <c:pt idx="444">
                  <c:v>2.508080525448765E-14</c:v>
                </c:pt>
                <c:pt idx="445">
                  <c:v>0</c:v>
                </c:pt>
                <c:pt idx="446">
                  <c:v>2.508080525448765E-14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5.0161610508975301E-14</c:v>
                </c:pt>
                <c:pt idx="452">
                  <c:v>2.508080525448765E-14</c:v>
                </c:pt>
                <c:pt idx="453">
                  <c:v>0</c:v>
                </c:pt>
                <c:pt idx="454">
                  <c:v>2.508080525448765E-14</c:v>
                </c:pt>
                <c:pt idx="455">
                  <c:v>2.508080525448765E-14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2.508080525448765E-14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2.508080525448765E-14</c:v>
                </c:pt>
                <c:pt idx="471">
                  <c:v>7.5242415763462958E-14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2.508080525448765E-14</c:v>
                </c:pt>
                <c:pt idx="482">
                  <c:v>2.508080525448765E-14</c:v>
                </c:pt>
                <c:pt idx="483">
                  <c:v>2.508080525448765E-14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2.508080525448765E-14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2.508080525448765E-14</c:v>
                </c:pt>
                <c:pt idx="493">
                  <c:v>0</c:v>
                </c:pt>
                <c:pt idx="494">
                  <c:v>0</c:v>
                </c:pt>
                <c:pt idx="495">
                  <c:v>2.508080525448765E-14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2.508080525448765E-14</c:v>
                </c:pt>
                <c:pt idx="501">
                  <c:v>0</c:v>
                </c:pt>
                <c:pt idx="502">
                  <c:v>0</c:v>
                </c:pt>
                <c:pt idx="503">
                  <c:v>2.508080525448765E-14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2.508080525448765E-14</c:v>
                </c:pt>
                <c:pt idx="520">
                  <c:v>2.508080525448765E-14</c:v>
                </c:pt>
                <c:pt idx="521">
                  <c:v>0</c:v>
                </c:pt>
                <c:pt idx="522">
                  <c:v>2.508080525448765E-14</c:v>
                </c:pt>
                <c:pt idx="523">
                  <c:v>0</c:v>
                </c:pt>
                <c:pt idx="524">
                  <c:v>0</c:v>
                </c:pt>
                <c:pt idx="525">
                  <c:v>1.003232210179506E-13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2.508080525448765E-14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2.508080525448765E-14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2.508080525448765E-14</c:v>
                </c:pt>
                <c:pt idx="549">
                  <c:v>2.508080525448765E-14</c:v>
                </c:pt>
                <c:pt idx="550">
                  <c:v>0</c:v>
                </c:pt>
                <c:pt idx="551">
                  <c:v>0</c:v>
                </c:pt>
                <c:pt idx="552">
                  <c:v>2.508080525448765E-14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2.508080525448765E-14</c:v>
                </c:pt>
                <c:pt idx="557">
                  <c:v>0</c:v>
                </c:pt>
                <c:pt idx="558">
                  <c:v>2.508080525448765E-14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2.508080525448765E-14</c:v>
                </c:pt>
                <c:pt idx="571">
                  <c:v>0</c:v>
                </c:pt>
                <c:pt idx="572">
                  <c:v>0</c:v>
                </c:pt>
                <c:pt idx="573">
                  <c:v>2.508080525448765E-14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5.0161610508975301E-14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2.508080525448765E-14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2.508080525448765E-14</c:v>
                </c:pt>
                <c:pt idx="628">
                  <c:v>5.0161610508975301E-14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2.508080525448765E-14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2.508080525448765E-14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2.508080525448765E-14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2.508080525448765E-14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2.508080525448765E-14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45A4-4DF7-A0FA-233019297541}"/>
            </c:ext>
          </c:extLst>
        </c:ser>
        <c:ser>
          <c:idx val="1"/>
          <c:order val="1"/>
          <c:tx>
            <c:strRef>
              <c:f>Nerez_2021_II!$CZ$28</c:f>
              <c:strCache>
                <c:ptCount val="1"/>
                <c:pt idx="0">
                  <c:v>Open geometry</c:v>
                </c:pt>
              </c:strCache>
            </c:strRef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none"/>
          </c:marker>
          <c:xVal>
            <c:numRef>
              <c:f>Nerez_2021_II!$CX$29:$CX$1029</c:f>
              <c:numCache>
                <c:formatCode>General</c:formatCode>
                <c:ptCount val="1001"/>
                <c:pt idx="0">
                  <c:v>0</c:v>
                </c:pt>
                <c:pt idx="1">
                  <c:v>1</c:v>
                </c:pt>
                <c:pt idx="2">
                  <c:v>2</c:v>
                </c:pt>
                <c:pt idx="3">
                  <c:v>3</c:v>
                </c:pt>
                <c:pt idx="4">
                  <c:v>4</c:v>
                </c:pt>
                <c:pt idx="5">
                  <c:v>5</c:v>
                </c:pt>
                <c:pt idx="6">
                  <c:v>6</c:v>
                </c:pt>
                <c:pt idx="7">
                  <c:v>7</c:v>
                </c:pt>
                <c:pt idx="8">
                  <c:v>8</c:v>
                </c:pt>
                <c:pt idx="9">
                  <c:v>9</c:v>
                </c:pt>
                <c:pt idx="10">
                  <c:v>10</c:v>
                </c:pt>
                <c:pt idx="11">
                  <c:v>11</c:v>
                </c:pt>
                <c:pt idx="12">
                  <c:v>12</c:v>
                </c:pt>
                <c:pt idx="13">
                  <c:v>13</c:v>
                </c:pt>
                <c:pt idx="14">
                  <c:v>14</c:v>
                </c:pt>
                <c:pt idx="15">
                  <c:v>15</c:v>
                </c:pt>
                <c:pt idx="16">
                  <c:v>16</c:v>
                </c:pt>
                <c:pt idx="17">
                  <c:v>17</c:v>
                </c:pt>
                <c:pt idx="18">
                  <c:v>18</c:v>
                </c:pt>
                <c:pt idx="19">
                  <c:v>19</c:v>
                </c:pt>
                <c:pt idx="20">
                  <c:v>20</c:v>
                </c:pt>
                <c:pt idx="21">
                  <c:v>21</c:v>
                </c:pt>
                <c:pt idx="22">
                  <c:v>22</c:v>
                </c:pt>
                <c:pt idx="23">
                  <c:v>23</c:v>
                </c:pt>
                <c:pt idx="24">
                  <c:v>24</c:v>
                </c:pt>
                <c:pt idx="25">
                  <c:v>25</c:v>
                </c:pt>
                <c:pt idx="26">
                  <c:v>26</c:v>
                </c:pt>
                <c:pt idx="27">
                  <c:v>27</c:v>
                </c:pt>
                <c:pt idx="28">
                  <c:v>28</c:v>
                </c:pt>
                <c:pt idx="29">
                  <c:v>29</c:v>
                </c:pt>
                <c:pt idx="30">
                  <c:v>30</c:v>
                </c:pt>
                <c:pt idx="31">
                  <c:v>31</c:v>
                </c:pt>
                <c:pt idx="32">
                  <c:v>32</c:v>
                </c:pt>
                <c:pt idx="33">
                  <c:v>33</c:v>
                </c:pt>
                <c:pt idx="34">
                  <c:v>34</c:v>
                </c:pt>
                <c:pt idx="35">
                  <c:v>35</c:v>
                </c:pt>
                <c:pt idx="36">
                  <c:v>36</c:v>
                </c:pt>
                <c:pt idx="37">
                  <c:v>37</c:v>
                </c:pt>
                <c:pt idx="38">
                  <c:v>38</c:v>
                </c:pt>
                <c:pt idx="39">
                  <c:v>39</c:v>
                </c:pt>
                <c:pt idx="40">
                  <c:v>40</c:v>
                </c:pt>
                <c:pt idx="41">
                  <c:v>41</c:v>
                </c:pt>
                <c:pt idx="42">
                  <c:v>42</c:v>
                </c:pt>
                <c:pt idx="43">
                  <c:v>43</c:v>
                </c:pt>
                <c:pt idx="44">
                  <c:v>44</c:v>
                </c:pt>
                <c:pt idx="45">
                  <c:v>45</c:v>
                </c:pt>
                <c:pt idx="46">
                  <c:v>46</c:v>
                </c:pt>
                <c:pt idx="47">
                  <c:v>47</c:v>
                </c:pt>
                <c:pt idx="48">
                  <c:v>48</c:v>
                </c:pt>
                <c:pt idx="49">
                  <c:v>49</c:v>
                </c:pt>
                <c:pt idx="50">
                  <c:v>50</c:v>
                </c:pt>
                <c:pt idx="51">
                  <c:v>51</c:v>
                </c:pt>
                <c:pt idx="52">
                  <c:v>52</c:v>
                </c:pt>
                <c:pt idx="53">
                  <c:v>53</c:v>
                </c:pt>
                <c:pt idx="54">
                  <c:v>54</c:v>
                </c:pt>
                <c:pt idx="55">
                  <c:v>55</c:v>
                </c:pt>
                <c:pt idx="56">
                  <c:v>56</c:v>
                </c:pt>
                <c:pt idx="57">
                  <c:v>57</c:v>
                </c:pt>
                <c:pt idx="58">
                  <c:v>58</c:v>
                </c:pt>
                <c:pt idx="59">
                  <c:v>59</c:v>
                </c:pt>
                <c:pt idx="60">
                  <c:v>60</c:v>
                </c:pt>
                <c:pt idx="61">
                  <c:v>61</c:v>
                </c:pt>
                <c:pt idx="62">
                  <c:v>62</c:v>
                </c:pt>
                <c:pt idx="63">
                  <c:v>63</c:v>
                </c:pt>
                <c:pt idx="64">
                  <c:v>64</c:v>
                </c:pt>
                <c:pt idx="65">
                  <c:v>65</c:v>
                </c:pt>
                <c:pt idx="66">
                  <c:v>66</c:v>
                </c:pt>
                <c:pt idx="67">
                  <c:v>67</c:v>
                </c:pt>
                <c:pt idx="68">
                  <c:v>68</c:v>
                </c:pt>
                <c:pt idx="69">
                  <c:v>69</c:v>
                </c:pt>
                <c:pt idx="70">
                  <c:v>70</c:v>
                </c:pt>
                <c:pt idx="71">
                  <c:v>71</c:v>
                </c:pt>
                <c:pt idx="72">
                  <c:v>72</c:v>
                </c:pt>
                <c:pt idx="73">
                  <c:v>73</c:v>
                </c:pt>
                <c:pt idx="74">
                  <c:v>74</c:v>
                </c:pt>
                <c:pt idx="75">
                  <c:v>75</c:v>
                </c:pt>
                <c:pt idx="76">
                  <c:v>76</c:v>
                </c:pt>
                <c:pt idx="77">
                  <c:v>77</c:v>
                </c:pt>
                <c:pt idx="78">
                  <c:v>78</c:v>
                </c:pt>
                <c:pt idx="79">
                  <c:v>79</c:v>
                </c:pt>
                <c:pt idx="80">
                  <c:v>80</c:v>
                </c:pt>
                <c:pt idx="81">
                  <c:v>81</c:v>
                </c:pt>
                <c:pt idx="82">
                  <c:v>82</c:v>
                </c:pt>
                <c:pt idx="83">
                  <c:v>83</c:v>
                </c:pt>
                <c:pt idx="84">
                  <c:v>84</c:v>
                </c:pt>
                <c:pt idx="85">
                  <c:v>85</c:v>
                </c:pt>
                <c:pt idx="86">
                  <c:v>86</c:v>
                </c:pt>
                <c:pt idx="87">
                  <c:v>87</c:v>
                </c:pt>
                <c:pt idx="88">
                  <c:v>88</c:v>
                </c:pt>
                <c:pt idx="89">
                  <c:v>89</c:v>
                </c:pt>
                <c:pt idx="90">
                  <c:v>90</c:v>
                </c:pt>
                <c:pt idx="91">
                  <c:v>91</c:v>
                </c:pt>
                <c:pt idx="92">
                  <c:v>92</c:v>
                </c:pt>
                <c:pt idx="93">
                  <c:v>93</c:v>
                </c:pt>
                <c:pt idx="94">
                  <c:v>94</c:v>
                </c:pt>
                <c:pt idx="95">
                  <c:v>95</c:v>
                </c:pt>
                <c:pt idx="96">
                  <c:v>96</c:v>
                </c:pt>
                <c:pt idx="97">
                  <c:v>97</c:v>
                </c:pt>
                <c:pt idx="98">
                  <c:v>98</c:v>
                </c:pt>
                <c:pt idx="99">
                  <c:v>99</c:v>
                </c:pt>
                <c:pt idx="100">
                  <c:v>100</c:v>
                </c:pt>
                <c:pt idx="101">
                  <c:v>101</c:v>
                </c:pt>
                <c:pt idx="102">
                  <c:v>102</c:v>
                </c:pt>
                <c:pt idx="103">
                  <c:v>103</c:v>
                </c:pt>
                <c:pt idx="104">
                  <c:v>104</c:v>
                </c:pt>
                <c:pt idx="105">
                  <c:v>105</c:v>
                </c:pt>
                <c:pt idx="106">
                  <c:v>106</c:v>
                </c:pt>
                <c:pt idx="107">
                  <c:v>107</c:v>
                </c:pt>
                <c:pt idx="108">
                  <c:v>108</c:v>
                </c:pt>
                <c:pt idx="109">
                  <c:v>109</c:v>
                </c:pt>
                <c:pt idx="110">
                  <c:v>110</c:v>
                </c:pt>
                <c:pt idx="111">
                  <c:v>111</c:v>
                </c:pt>
                <c:pt idx="112">
                  <c:v>112</c:v>
                </c:pt>
                <c:pt idx="113">
                  <c:v>113</c:v>
                </c:pt>
                <c:pt idx="114">
                  <c:v>114</c:v>
                </c:pt>
                <c:pt idx="115">
                  <c:v>115</c:v>
                </c:pt>
                <c:pt idx="116">
                  <c:v>116</c:v>
                </c:pt>
                <c:pt idx="117">
                  <c:v>117</c:v>
                </c:pt>
                <c:pt idx="118">
                  <c:v>118</c:v>
                </c:pt>
                <c:pt idx="119">
                  <c:v>119</c:v>
                </c:pt>
                <c:pt idx="120">
                  <c:v>120</c:v>
                </c:pt>
                <c:pt idx="121">
                  <c:v>121</c:v>
                </c:pt>
                <c:pt idx="122">
                  <c:v>122</c:v>
                </c:pt>
                <c:pt idx="123">
                  <c:v>123</c:v>
                </c:pt>
                <c:pt idx="124">
                  <c:v>124</c:v>
                </c:pt>
                <c:pt idx="125">
                  <c:v>125</c:v>
                </c:pt>
                <c:pt idx="126">
                  <c:v>126</c:v>
                </c:pt>
                <c:pt idx="127">
                  <c:v>127</c:v>
                </c:pt>
                <c:pt idx="128">
                  <c:v>128</c:v>
                </c:pt>
                <c:pt idx="129">
                  <c:v>129</c:v>
                </c:pt>
                <c:pt idx="130">
                  <c:v>130</c:v>
                </c:pt>
                <c:pt idx="131">
                  <c:v>131</c:v>
                </c:pt>
                <c:pt idx="132">
                  <c:v>132</c:v>
                </c:pt>
                <c:pt idx="133">
                  <c:v>133</c:v>
                </c:pt>
                <c:pt idx="134">
                  <c:v>134</c:v>
                </c:pt>
                <c:pt idx="135">
                  <c:v>135</c:v>
                </c:pt>
                <c:pt idx="136">
                  <c:v>136</c:v>
                </c:pt>
                <c:pt idx="137">
                  <c:v>137</c:v>
                </c:pt>
                <c:pt idx="138">
                  <c:v>138</c:v>
                </c:pt>
                <c:pt idx="139">
                  <c:v>139</c:v>
                </c:pt>
                <c:pt idx="140">
                  <c:v>140</c:v>
                </c:pt>
                <c:pt idx="141">
                  <c:v>141</c:v>
                </c:pt>
                <c:pt idx="142">
                  <c:v>142</c:v>
                </c:pt>
                <c:pt idx="143">
                  <c:v>143</c:v>
                </c:pt>
                <c:pt idx="144">
                  <c:v>144</c:v>
                </c:pt>
                <c:pt idx="145">
                  <c:v>145</c:v>
                </c:pt>
                <c:pt idx="146">
                  <c:v>146</c:v>
                </c:pt>
                <c:pt idx="147">
                  <c:v>147</c:v>
                </c:pt>
                <c:pt idx="148">
                  <c:v>148</c:v>
                </c:pt>
                <c:pt idx="149">
                  <c:v>149</c:v>
                </c:pt>
                <c:pt idx="150">
                  <c:v>150</c:v>
                </c:pt>
                <c:pt idx="151">
                  <c:v>151</c:v>
                </c:pt>
                <c:pt idx="152">
                  <c:v>152</c:v>
                </c:pt>
                <c:pt idx="153">
                  <c:v>153</c:v>
                </c:pt>
                <c:pt idx="154">
                  <c:v>154</c:v>
                </c:pt>
                <c:pt idx="155">
                  <c:v>155</c:v>
                </c:pt>
                <c:pt idx="156">
                  <c:v>156</c:v>
                </c:pt>
                <c:pt idx="157">
                  <c:v>157</c:v>
                </c:pt>
                <c:pt idx="158">
                  <c:v>158</c:v>
                </c:pt>
                <c:pt idx="159">
                  <c:v>159</c:v>
                </c:pt>
                <c:pt idx="160">
                  <c:v>160</c:v>
                </c:pt>
                <c:pt idx="161">
                  <c:v>161</c:v>
                </c:pt>
                <c:pt idx="162">
                  <c:v>162</c:v>
                </c:pt>
                <c:pt idx="163">
                  <c:v>163</c:v>
                </c:pt>
                <c:pt idx="164">
                  <c:v>164</c:v>
                </c:pt>
                <c:pt idx="165">
                  <c:v>165</c:v>
                </c:pt>
                <c:pt idx="166">
                  <c:v>166</c:v>
                </c:pt>
                <c:pt idx="167">
                  <c:v>167</c:v>
                </c:pt>
                <c:pt idx="168">
                  <c:v>168</c:v>
                </c:pt>
                <c:pt idx="169">
                  <c:v>169</c:v>
                </c:pt>
                <c:pt idx="170">
                  <c:v>170</c:v>
                </c:pt>
                <c:pt idx="171">
                  <c:v>171</c:v>
                </c:pt>
                <c:pt idx="172">
                  <c:v>172</c:v>
                </c:pt>
                <c:pt idx="173">
                  <c:v>173</c:v>
                </c:pt>
                <c:pt idx="174">
                  <c:v>174</c:v>
                </c:pt>
                <c:pt idx="175">
                  <c:v>175</c:v>
                </c:pt>
                <c:pt idx="176">
                  <c:v>176</c:v>
                </c:pt>
                <c:pt idx="177">
                  <c:v>177</c:v>
                </c:pt>
                <c:pt idx="178">
                  <c:v>178</c:v>
                </c:pt>
                <c:pt idx="179">
                  <c:v>179</c:v>
                </c:pt>
                <c:pt idx="180">
                  <c:v>180</c:v>
                </c:pt>
                <c:pt idx="181">
                  <c:v>181</c:v>
                </c:pt>
                <c:pt idx="182">
                  <c:v>182</c:v>
                </c:pt>
                <c:pt idx="183">
                  <c:v>183</c:v>
                </c:pt>
                <c:pt idx="184">
                  <c:v>184</c:v>
                </c:pt>
                <c:pt idx="185">
                  <c:v>185</c:v>
                </c:pt>
                <c:pt idx="186">
                  <c:v>186</c:v>
                </c:pt>
                <c:pt idx="187">
                  <c:v>187</c:v>
                </c:pt>
                <c:pt idx="188">
                  <c:v>188</c:v>
                </c:pt>
                <c:pt idx="189">
                  <c:v>189</c:v>
                </c:pt>
                <c:pt idx="190">
                  <c:v>190</c:v>
                </c:pt>
                <c:pt idx="191">
                  <c:v>191</c:v>
                </c:pt>
                <c:pt idx="192">
                  <c:v>192</c:v>
                </c:pt>
                <c:pt idx="193">
                  <c:v>193</c:v>
                </c:pt>
                <c:pt idx="194">
                  <c:v>194</c:v>
                </c:pt>
                <c:pt idx="195">
                  <c:v>195</c:v>
                </c:pt>
                <c:pt idx="196">
                  <c:v>196</c:v>
                </c:pt>
                <c:pt idx="197">
                  <c:v>197</c:v>
                </c:pt>
                <c:pt idx="198">
                  <c:v>198</c:v>
                </c:pt>
                <c:pt idx="199">
                  <c:v>199</c:v>
                </c:pt>
                <c:pt idx="200">
                  <c:v>200</c:v>
                </c:pt>
                <c:pt idx="201">
                  <c:v>201</c:v>
                </c:pt>
                <c:pt idx="202">
                  <c:v>202</c:v>
                </c:pt>
                <c:pt idx="203">
                  <c:v>203</c:v>
                </c:pt>
                <c:pt idx="204">
                  <c:v>204</c:v>
                </c:pt>
                <c:pt idx="205">
                  <c:v>205</c:v>
                </c:pt>
                <c:pt idx="206">
                  <c:v>206</c:v>
                </c:pt>
                <c:pt idx="207">
                  <c:v>207</c:v>
                </c:pt>
                <c:pt idx="208">
                  <c:v>208</c:v>
                </c:pt>
                <c:pt idx="209">
                  <c:v>209</c:v>
                </c:pt>
                <c:pt idx="210">
                  <c:v>210</c:v>
                </c:pt>
                <c:pt idx="211">
                  <c:v>211</c:v>
                </c:pt>
                <c:pt idx="212">
                  <c:v>212</c:v>
                </c:pt>
                <c:pt idx="213">
                  <c:v>213</c:v>
                </c:pt>
                <c:pt idx="214">
                  <c:v>214</c:v>
                </c:pt>
                <c:pt idx="215">
                  <c:v>215</c:v>
                </c:pt>
                <c:pt idx="216">
                  <c:v>216</c:v>
                </c:pt>
                <c:pt idx="217">
                  <c:v>217</c:v>
                </c:pt>
                <c:pt idx="218">
                  <c:v>218</c:v>
                </c:pt>
                <c:pt idx="219">
                  <c:v>219</c:v>
                </c:pt>
                <c:pt idx="220">
                  <c:v>220</c:v>
                </c:pt>
                <c:pt idx="221">
                  <c:v>221</c:v>
                </c:pt>
                <c:pt idx="222">
                  <c:v>222</c:v>
                </c:pt>
                <c:pt idx="223">
                  <c:v>223</c:v>
                </c:pt>
                <c:pt idx="224">
                  <c:v>224</c:v>
                </c:pt>
                <c:pt idx="225">
                  <c:v>225</c:v>
                </c:pt>
                <c:pt idx="226">
                  <c:v>226</c:v>
                </c:pt>
                <c:pt idx="227">
                  <c:v>227</c:v>
                </c:pt>
                <c:pt idx="228">
                  <c:v>228</c:v>
                </c:pt>
                <c:pt idx="229">
                  <c:v>229</c:v>
                </c:pt>
                <c:pt idx="230">
                  <c:v>230</c:v>
                </c:pt>
                <c:pt idx="231">
                  <c:v>231</c:v>
                </c:pt>
                <c:pt idx="232">
                  <c:v>232</c:v>
                </c:pt>
                <c:pt idx="233">
                  <c:v>233</c:v>
                </c:pt>
                <c:pt idx="234">
                  <c:v>234</c:v>
                </c:pt>
                <c:pt idx="235">
                  <c:v>235</c:v>
                </c:pt>
                <c:pt idx="236">
                  <c:v>236</c:v>
                </c:pt>
                <c:pt idx="237">
                  <c:v>237</c:v>
                </c:pt>
                <c:pt idx="238">
                  <c:v>238</c:v>
                </c:pt>
                <c:pt idx="239">
                  <c:v>239</c:v>
                </c:pt>
                <c:pt idx="240">
                  <c:v>240</c:v>
                </c:pt>
                <c:pt idx="241">
                  <c:v>241</c:v>
                </c:pt>
                <c:pt idx="242">
                  <c:v>242</c:v>
                </c:pt>
                <c:pt idx="243">
                  <c:v>243</c:v>
                </c:pt>
                <c:pt idx="244">
                  <c:v>244</c:v>
                </c:pt>
                <c:pt idx="245">
                  <c:v>245</c:v>
                </c:pt>
                <c:pt idx="246">
                  <c:v>246</c:v>
                </c:pt>
                <c:pt idx="247">
                  <c:v>247</c:v>
                </c:pt>
                <c:pt idx="248">
                  <c:v>248</c:v>
                </c:pt>
                <c:pt idx="249">
                  <c:v>249</c:v>
                </c:pt>
                <c:pt idx="250">
                  <c:v>250</c:v>
                </c:pt>
                <c:pt idx="251">
                  <c:v>251</c:v>
                </c:pt>
                <c:pt idx="252">
                  <c:v>252</c:v>
                </c:pt>
                <c:pt idx="253">
                  <c:v>253</c:v>
                </c:pt>
                <c:pt idx="254">
                  <c:v>254</c:v>
                </c:pt>
                <c:pt idx="255">
                  <c:v>255</c:v>
                </c:pt>
                <c:pt idx="256">
                  <c:v>256</c:v>
                </c:pt>
                <c:pt idx="257">
                  <c:v>257</c:v>
                </c:pt>
                <c:pt idx="258">
                  <c:v>258</c:v>
                </c:pt>
                <c:pt idx="259">
                  <c:v>259</c:v>
                </c:pt>
                <c:pt idx="260">
                  <c:v>260</c:v>
                </c:pt>
                <c:pt idx="261">
                  <c:v>261</c:v>
                </c:pt>
                <c:pt idx="262">
                  <c:v>262</c:v>
                </c:pt>
                <c:pt idx="263">
                  <c:v>263</c:v>
                </c:pt>
                <c:pt idx="264">
                  <c:v>264</c:v>
                </c:pt>
                <c:pt idx="265">
                  <c:v>265</c:v>
                </c:pt>
                <c:pt idx="266">
                  <c:v>266</c:v>
                </c:pt>
                <c:pt idx="267">
                  <c:v>267</c:v>
                </c:pt>
                <c:pt idx="268">
                  <c:v>268</c:v>
                </c:pt>
                <c:pt idx="269">
                  <c:v>269</c:v>
                </c:pt>
                <c:pt idx="270">
                  <c:v>270</c:v>
                </c:pt>
                <c:pt idx="271">
                  <c:v>271</c:v>
                </c:pt>
                <c:pt idx="272">
                  <c:v>272</c:v>
                </c:pt>
                <c:pt idx="273">
                  <c:v>273</c:v>
                </c:pt>
                <c:pt idx="274">
                  <c:v>274</c:v>
                </c:pt>
                <c:pt idx="275">
                  <c:v>275</c:v>
                </c:pt>
                <c:pt idx="276">
                  <c:v>276</c:v>
                </c:pt>
                <c:pt idx="277">
                  <c:v>277</c:v>
                </c:pt>
                <c:pt idx="278">
                  <c:v>278</c:v>
                </c:pt>
                <c:pt idx="279">
                  <c:v>279</c:v>
                </c:pt>
                <c:pt idx="280">
                  <c:v>280</c:v>
                </c:pt>
                <c:pt idx="281">
                  <c:v>281</c:v>
                </c:pt>
                <c:pt idx="282">
                  <c:v>282</c:v>
                </c:pt>
                <c:pt idx="283">
                  <c:v>283</c:v>
                </c:pt>
                <c:pt idx="284">
                  <c:v>284</c:v>
                </c:pt>
                <c:pt idx="285">
                  <c:v>285</c:v>
                </c:pt>
                <c:pt idx="286">
                  <c:v>286</c:v>
                </c:pt>
                <c:pt idx="287">
                  <c:v>287</c:v>
                </c:pt>
                <c:pt idx="288">
                  <c:v>288</c:v>
                </c:pt>
                <c:pt idx="289">
                  <c:v>289</c:v>
                </c:pt>
                <c:pt idx="290">
                  <c:v>290</c:v>
                </c:pt>
                <c:pt idx="291">
                  <c:v>291</c:v>
                </c:pt>
                <c:pt idx="292">
                  <c:v>292</c:v>
                </c:pt>
                <c:pt idx="293">
                  <c:v>293</c:v>
                </c:pt>
                <c:pt idx="294">
                  <c:v>294</c:v>
                </c:pt>
                <c:pt idx="295">
                  <c:v>295</c:v>
                </c:pt>
                <c:pt idx="296">
                  <c:v>296</c:v>
                </c:pt>
                <c:pt idx="297">
                  <c:v>297</c:v>
                </c:pt>
                <c:pt idx="298">
                  <c:v>298</c:v>
                </c:pt>
                <c:pt idx="299">
                  <c:v>299</c:v>
                </c:pt>
                <c:pt idx="300">
                  <c:v>300</c:v>
                </c:pt>
                <c:pt idx="301">
                  <c:v>301</c:v>
                </c:pt>
                <c:pt idx="302">
                  <c:v>302</c:v>
                </c:pt>
                <c:pt idx="303">
                  <c:v>303</c:v>
                </c:pt>
                <c:pt idx="304">
                  <c:v>304</c:v>
                </c:pt>
                <c:pt idx="305">
                  <c:v>305</c:v>
                </c:pt>
                <c:pt idx="306">
                  <c:v>306</c:v>
                </c:pt>
                <c:pt idx="307">
                  <c:v>307</c:v>
                </c:pt>
                <c:pt idx="308">
                  <c:v>308</c:v>
                </c:pt>
                <c:pt idx="309">
                  <c:v>309</c:v>
                </c:pt>
                <c:pt idx="310">
                  <c:v>310</c:v>
                </c:pt>
                <c:pt idx="311">
                  <c:v>311</c:v>
                </c:pt>
                <c:pt idx="312">
                  <c:v>312</c:v>
                </c:pt>
                <c:pt idx="313">
                  <c:v>313</c:v>
                </c:pt>
                <c:pt idx="314">
                  <c:v>314</c:v>
                </c:pt>
                <c:pt idx="315">
                  <c:v>315</c:v>
                </c:pt>
                <c:pt idx="316">
                  <c:v>316</c:v>
                </c:pt>
                <c:pt idx="317">
                  <c:v>317</c:v>
                </c:pt>
                <c:pt idx="318">
                  <c:v>318</c:v>
                </c:pt>
                <c:pt idx="319">
                  <c:v>319</c:v>
                </c:pt>
                <c:pt idx="320">
                  <c:v>320</c:v>
                </c:pt>
                <c:pt idx="321">
                  <c:v>321</c:v>
                </c:pt>
                <c:pt idx="322">
                  <c:v>322</c:v>
                </c:pt>
                <c:pt idx="323">
                  <c:v>323</c:v>
                </c:pt>
                <c:pt idx="324">
                  <c:v>324</c:v>
                </c:pt>
                <c:pt idx="325">
                  <c:v>325</c:v>
                </c:pt>
                <c:pt idx="326">
                  <c:v>326</c:v>
                </c:pt>
                <c:pt idx="327">
                  <c:v>327</c:v>
                </c:pt>
                <c:pt idx="328">
                  <c:v>328</c:v>
                </c:pt>
                <c:pt idx="329">
                  <c:v>329</c:v>
                </c:pt>
                <c:pt idx="330">
                  <c:v>330</c:v>
                </c:pt>
                <c:pt idx="331">
                  <c:v>331</c:v>
                </c:pt>
                <c:pt idx="332">
                  <c:v>332</c:v>
                </c:pt>
                <c:pt idx="333">
                  <c:v>333</c:v>
                </c:pt>
                <c:pt idx="334">
                  <c:v>334</c:v>
                </c:pt>
                <c:pt idx="335">
                  <c:v>335</c:v>
                </c:pt>
                <c:pt idx="336">
                  <c:v>336</c:v>
                </c:pt>
                <c:pt idx="337">
                  <c:v>337</c:v>
                </c:pt>
                <c:pt idx="338">
                  <c:v>338</c:v>
                </c:pt>
                <c:pt idx="339">
                  <c:v>339</c:v>
                </c:pt>
                <c:pt idx="340">
                  <c:v>340</c:v>
                </c:pt>
                <c:pt idx="341">
                  <c:v>341</c:v>
                </c:pt>
                <c:pt idx="342">
                  <c:v>342</c:v>
                </c:pt>
                <c:pt idx="343">
                  <c:v>343</c:v>
                </c:pt>
                <c:pt idx="344">
                  <c:v>344</c:v>
                </c:pt>
                <c:pt idx="345">
                  <c:v>345</c:v>
                </c:pt>
                <c:pt idx="346">
                  <c:v>346</c:v>
                </c:pt>
                <c:pt idx="347">
                  <c:v>347</c:v>
                </c:pt>
                <c:pt idx="348">
                  <c:v>348</c:v>
                </c:pt>
                <c:pt idx="349">
                  <c:v>349</c:v>
                </c:pt>
                <c:pt idx="350">
                  <c:v>350</c:v>
                </c:pt>
                <c:pt idx="351">
                  <c:v>351</c:v>
                </c:pt>
                <c:pt idx="352">
                  <c:v>352</c:v>
                </c:pt>
                <c:pt idx="353">
                  <c:v>353</c:v>
                </c:pt>
                <c:pt idx="354">
                  <c:v>354</c:v>
                </c:pt>
                <c:pt idx="355">
                  <c:v>355</c:v>
                </c:pt>
                <c:pt idx="356">
                  <c:v>356</c:v>
                </c:pt>
                <c:pt idx="357">
                  <c:v>357</c:v>
                </c:pt>
                <c:pt idx="358">
                  <c:v>358</c:v>
                </c:pt>
                <c:pt idx="359">
                  <c:v>359</c:v>
                </c:pt>
                <c:pt idx="360">
                  <c:v>360</c:v>
                </c:pt>
                <c:pt idx="361">
                  <c:v>361</c:v>
                </c:pt>
                <c:pt idx="362">
                  <c:v>362</c:v>
                </c:pt>
                <c:pt idx="363">
                  <c:v>363</c:v>
                </c:pt>
                <c:pt idx="364">
                  <c:v>364</c:v>
                </c:pt>
                <c:pt idx="365">
                  <c:v>365</c:v>
                </c:pt>
                <c:pt idx="366">
                  <c:v>366</c:v>
                </c:pt>
                <c:pt idx="367">
                  <c:v>367</c:v>
                </c:pt>
                <c:pt idx="368">
                  <c:v>368</c:v>
                </c:pt>
                <c:pt idx="369">
                  <c:v>369</c:v>
                </c:pt>
                <c:pt idx="370">
                  <c:v>370</c:v>
                </c:pt>
                <c:pt idx="371">
                  <c:v>371</c:v>
                </c:pt>
                <c:pt idx="372">
                  <c:v>372</c:v>
                </c:pt>
                <c:pt idx="373">
                  <c:v>373</c:v>
                </c:pt>
                <c:pt idx="374">
                  <c:v>374</c:v>
                </c:pt>
                <c:pt idx="375">
                  <c:v>375</c:v>
                </c:pt>
                <c:pt idx="376">
                  <c:v>376</c:v>
                </c:pt>
                <c:pt idx="377">
                  <c:v>377</c:v>
                </c:pt>
                <c:pt idx="378">
                  <c:v>378</c:v>
                </c:pt>
                <c:pt idx="379">
                  <c:v>379</c:v>
                </c:pt>
                <c:pt idx="380">
                  <c:v>380</c:v>
                </c:pt>
                <c:pt idx="381">
                  <c:v>381</c:v>
                </c:pt>
                <c:pt idx="382">
                  <c:v>382</c:v>
                </c:pt>
                <c:pt idx="383">
                  <c:v>383</c:v>
                </c:pt>
                <c:pt idx="384">
                  <c:v>384</c:v>
                </c:pt>
                <c:pt idx="385">
                  <c:v>385</c:v>
                </c:pt>
                <c:pt idx="386">
                  <c:v>386</c:v>
                </c:pt>
                <c:pt idx="387">
                  <c:v>387</c:v>
                </c:pt>
                <c:pt idx="388">
                  <c:v>388</c:v>
                </c:pt>
                <c:pt idx="389">
                  <c:v>389</c:v>
                </c:pt>
                <c:pt idx="390">
                  <c:v>390</c:v>
                </c:pt>
                <c:pt idx="391">
                  <c:v>391</c:v>
                </c:pt>
                <c:pt idx="392">
                  <c:v>392</c:v>
                </c:pt>
                <c:pt idx="393">
                  <c:v>393</c:v>
                </c:pt>
                <c:pt idx="394">
                  <c:v>394</c:v>
                </c:pt>
                <c:pt idx="395">
                  <c:v>395</c:v>
                </c:pt>
                <c:pt idx="396">
                  <c:v>396</c:v>
                </c:pt>
                <c:pt idx="397">
                  <c:v>397</c:v>
                </c:pt>
                <c:pt idx="398">
                  <c:v>398</c:v>
                </c:pt>
                <c:pt idx="399">
                  <c:v>399</c:v>
                </c:pt>
                <c:pt idx="400">
                  <c:v>400</c:v>
                </c:pt>
                <c:pt idx="401">
                  <c:v>401</c:v>
                </c:pt>
                <c:pt idx="402">
                  <c:v>402</c:v>
                </c:pt>
                <c:pt idx="403">
                  <c:v>403</c:v>
                </c:pt>
                <c:pt idx="404">
                  <c:v>404</c:v>
                </c:pt>
                <c:pt idx="405">
                  <c:v>405</c:v>
                </c:pt>
                <c:pt idx="406">
                  <c:v>406</c:v>
                </c:pt>
                <c:pt idx="407">
                  <c:v>407</c:v>
                </c:pt>
                <c:pt idx="408">
                  <c:v>408</c:v>
                </c:pt>
                <c:pt idx="409">
                  <c:v>409</c:v>
                </c:pt>
                <c:pt idx="410">
                  <c:v>410</c:v>
                </c:pt>
                <c:pt idx="411">
                  <c:v>411</c:v>
                </c:pt>
                <c:pt idx="412">
                  <c:v>412</c:v>
                </c:pt>
                <c:pt idx="413">
                  <c:v>413</c:v>
                </c:pt>
                <c:pt idx="414">
                  <c:v>414</c:v>
                </c:pt>
                <c:pt idx="415">
                  <c:v>415</c:v>
                </c:pt>
                <c:pt idx="416">
                  <c:v>416</c:v>
                </c:pt>
                <c:pt idx="417">
                  <c:v>417</c:v>
                </c:pt>
                <c:pt idx="418">
                  <c:v>418</c:v>
                </c:pt>
                <c:pt idx="419">
                  <c:v>419</c:v>
                </c:pt>
                <c:pt idx="420">
                  <c:v>420</c:v>
                </c:pt>
                <c:pt idx="421">
                  <c:v>421</c:v>
                </c:pt>
                <c:pt idx="422">
                  <c:v>422</c:v>
                </c:pt>
                <c:pt idx="423">
                  <c:v>423</c:v>
                </c:pt>
                <c:pt idx="424">
                  <c:v>424</c:v>
                </c:pt>
                <c:pt idx="425">
                  <c:v>425</c:v>
                </c:pt>
                <c:pt idx="426">
                  <c:v>426</c:v>
                </c:pt>
                <c:pt idx="427">
                  <c:v>427</c:v>
                </c:pt>
                <c:pt idx="428">
                  <c:v>428</c:v>
                </c:pt>
                <c:pt idx="429">
                  <c:v>429</c:v>
                </c:pt>
                <c:pt idx="430">
                  <c:v>430</c:v>
                </c:pt>
                <c:pt idx="431">
                  <c:v>431</c:v>
                </c:pt>
                <c:pt idx="432">
                  <c:v>432</c:v>
                </c:pt>
                <c:pt idx="433">
                  <c:v>433</c:v>
                </c:pt>
                <c:pt idx="434">
                  <c:v>434</c:v>
                </c:pt>
                <c:pt idx="435">
                  <c:v>435</c:v>
                </c:pt>
                <c:pt idx="436">
                  <c:v>436</c:v>
                </c:pt>
                <c:pt idx="437">
                  <c:v>437</c:v>
                </c:pt>
                <c:pt idx="438">
                  <c:v>438</c:v>
                </c:pt>
                <c:pt idx="439">
                  <c:v>439</c:v>
                </c:pt>
                <c:pt idx="440">
                  <c:v>440</c:v>
                </c:pt>
                <c:pt idx="441">
                  <c:v>441</c:v>
                </c:pt>
                <c:pt idx="442">
                  <c:v>442</c:v>
                </c:pt>
                <c:pt idx="443">
                  <c:v>443</c:v>
                </c:pt>
                <c:pt idx="444">
                  <c:v>444</c:v>
                </c:pt>
                <c:pt idx="445">
                  <c:v>445</c:v>
                </c:pt>
                <c:pt idx="446">
                  <c:v>446</c:v>
                </c:pt>
                <c:pt idx="447">
                  <c:v>447</c:v>
                </c:pt>
                <c:pt idx="448">
                  <c:v>448</c:v>
                </c:pt>
                <c:pt idx="449">
                  <c:v>449</c:v>
                </c:pt>
                <c:pt idx="450">
                  <c:v>450</c:v>
                </c:pt>
                <c:pt idx="451">
                  <c:v>451</c:v>
                </c:pt>
                <c:pt idx="452">
                  <c:v>452</c:v>
                </c:pt>
                <c:pt idx="453">
                  <c:v>453</c:v>
                </c:pt>
                <c:pt idx="454">
                  <c:v>454</c:v>
                </c:pt>
                <c:pt idx="455">
                  <c:v>455</c:v>
                </c:pt>
                <c:pt idx="456">
                  <c:v>456</c:v>
                </c:pt>
                <c:pt idx="457">
                  <c:v>457</c:v>
                </c:pt>
                <c:pt idx="458">
                  <c:v>458</c:v>
                </c:pt>
                <c:pt idx="459">
                  <c:v>459</c:v>
                </c:pt>
                <c:pt idx="460">
                  <c:v>460</c:v>
                </c:pt>
                <c:pt idx="461">
                  <c:v>461</c:v>
                </c:pt>
                <c:pt idx="462">
                  <c:v>462</c:v>
                </c:pt>
                <c:pt idx="463">
                  <c:v>463</c:v>
                </c:pt>
                <c:pt idx="464">
                  <c:v>464</c:v>
                </c:pt>
                <c:pt idx="465">
                  <c:v>465</c:v>
                </c:pt>
                <c:pt idx="466">
                  <c:v>466</c:v>
                </c:pt>
                <c:pt idx="467">
                  <c:v>467</c:v>
                </c:pt>
                <c:pt idx="468">
                  <c:v>468</c:v>
                </c:pt>
                <c:pt idx="469">
                  <c:v>469</c:v>
                </c:pt>
                <c:pt idx="470">
                  <c:v>470</c:v>
                </c:pt>
                <c:pt idx="471">
                  <c:v>471</c:v>
                </c:pt>
                <c:pt idx="472">
                  <c:v>472</c:v>
                </c:pt>
                <c:pt idx="473">
                  <c:v>473</c:v>
                </c:pt>
                <c:pt idx="474">
                  <c:v>474</c:v>
                </c:pt>
                <c:pt idx="475">
                  <c:v>475</c:v>
                </c:pt>
                <c:pt idx="476">
                  <c:v>476</c:v>
                </c:pt>
                <c:pt idx="477">
                  <c:v>477</c:v>
                </c:pt>
                <c:pt idx="478">
                  <c:v>478</c:v>
                </c:pt>
                <c:pt idx="479">
                  <c:v>479</c:v>
                </c:pt>
                <c:pt idx="480">
                  <c:v>480</c:v>
                </c:pt>
                <c:pt idx="481">
                  <c:v>481</c:v>
                </c:pt>
                <c:pt idx="482">
                  <c:v>482</c:v>
                </c:pt>
                <c:pt idx="483">
                  <c:v>483</c:v>
                </c:pt>
                <c:pt idx="484">
                  <c:v>484</c:v>
                </c:pt>
                <c:pt idx="485">
                  <c:v>485</c:v>
                </c:pt>
                <c:pt idx="486">
                  <c:v>486</c:v>
                </c:pt>
                <c:pt idx="487">
                  <c:v>487</c:v>
                </c:pt>
                <c:pt idx="488">
                  <c:v>488</c:v>
                </c:pt>
                <c:pt idx="489">
                  <c:v>489</c:v>
                </c:pt>
                <c:pt idx="490">
                  <c:v>490</c:v>
                </c:pt>
                <c:pt idx="491">
                  <c:v>491</c:v>
                </c:pt>
                <c:pt idx="492">
                  <c:v>492</c:v>
                </c:pt>
                <c:pt idx="493">
                  <c:v>493</c:v>
                </c:pt>
                <c:pt idx="494">
                  <c:v>494</c:v>
                </c:pt>
                <c:pt idx="495">
                  <c:v>495</c:v>
                </c:pt>
                <c:pt idx="496">
                  <c:v>496</c:v>
                </c:pt>
                <c:pt idx="497">
                  <c:v>497</c:v>
                </c:pt>
                <c:pt idx="498">
                  <c:v>498</c:v>
                </c:pt>
                <c:pt idx="499">
                  <c:v>499</c:v>
                </c:pt>
                <c:pt idx="500">
                  <c:v>500</c:v>
                </c:pt>
                <c:pt idx="501">
                  <c:v>501</c:v>
                </c:pt>
                <c:pt idx="502">
                  <c:v>502</c:v>
                </c:pt>
                <c:pt idx="503">
                  <c:v>503</c:v>
                </c:pt>
                <c:pt idx="504">
                  <c:v>504</c:v>
                </c:pt>
                <c:pt idx="505">
                  <c:v>505</c:v>
                </c:pt>
                <c:pt idx="506">
                  <c:v>506</c:v>
                </c:pt>
                <c:pt idx="507">
                  <c:v>507</c:v>
                </c:pt>
                <c:pt idx="508">
                  <c:v>508</c:v>
                </c:pt>
                <c:pt idx="509">
                  <c:v>509</c:v>
                </c:pt>
                <c:pt idx="510">
                  <c:v>510</c:v>
                </c:pt>
                <c:pt idx="511">
                  <c:v>511</c:v>
                </c:pt>
                <c:pt idx="512">
                  <c:v>512</c:v>
                </c:pt>
                <c:pt idx="513">
                  <c:v>513</c:v>
                </c:pt>
                <c:pt idx="514">
                  <c:v>514</c:v>
                </c:pt>
                <c:pt idx="515">
                  <c:v>515</c:v>
                </c:pt>
                <c:pt idx="516">
                  <c:v>516</c:v>
                </c:pt>
                <c:pt idx="517">
                  <c:v>517</c:v>
                </c:pt>
                <c:pt idx="518">
                  <c:v>518</c:v>
                </c:pt>
                <c:pt idx="519">
                  <c:v>519</c:v>
                </c:pt>
                <c:pt idx="520">
                  <c:v>520</c:v>
                </c:pt>
                <c:pt idx="521">
                  <c:v>521</c:v>
                </c:pt>
                <c:pt idx="522">
                  <c:v>522</c:v>
                </c:pt>
                <c:pt idx="523">
                  <c:v>523</c:v>
                </c:pt>
                <c:pt idx="524">
                  <c:v>524</c:v>
                </c:pt>
                <c:pt idx="525">
                  <c:v>525</c:v>
                </c:pt>
                <c:pt idx="526">
                  <c:v>526</c:v>
                </c:pt>
                <c:pt idx="527">
                  <c:v>527</c:v>
                </c:pt>
                <c:pt idx="528">
                  <c:v>528</c:v>
                </c:pt>
                <c:pt idx="529">
                  <c:v>529</c:v>
                </c:pt>
                <c:pt idx="530">
                  <c:v>530</c:v>
                </c:pt>
                <c:pt idx="531">
                  <c:v>531</c:v>
                </c:pt>
                <c:pt idx="532">
                  <c:v>532</c:v>
                </c:pt>
                <c:pt idx="533">
                  <c:v>533</c:v>
                </c:pt>
                <c:pt idx="534">
                  <c:v>534</c:v>
                </c:pt>
                <c:pt idx="535">
                  <c:v>535</c:v>
                </c:pt>
                <c:pt idx="536">
                  <c:v>536</c:v>
                </c:pt>
                <c:pt idx="537">
                  <c:v>537</c:v>
                </c:pt>
                <c:pt idx="538">
                  <c:v>538</c:v>
                </c:pt>
                <c:pt idx="539">
                  <c:v>539</c:v>
                </c:pt>
                <c:pt idx="540">
                  <c:v>540</c:v>
                </c:pt>
                <c:pt idx="541">
                  <c:v>541</c:v>
                </c:pt>
                <c:pt idx="542">
                  <c:v>542</c:v>
                </c:pt>
                <c:pt idx="543">
                  <c:v>543</c:v>
                </c:pt>
                <c:pt idx="544">
                  <c:v>544</c:v>
                </c:pt>
                <c:pt idx="545">
                  <c:v>545</c:v>
                </c:pt>
                <c:pt idx="546">
                  <c:v>546</c:v>
                </c:pt>
                <c:pt idx="547">
                  <c:v>547</c:v>
                </c:pt>
                <c:pt idx="548">
                  <c:v>548</c:v>
                </c:pt>
                <c:pt idx="549">
                  <c:v>549</c:v>
                </c:pt>
                <c:pt idx="550">
                  <c:v>550</c:v>
                </c:pt>
                <c:pt idx="551">
                  <c:v>551</c:v>
                </c:pt>
                <c:pt idx="552">
                  <c:v>552</c:v>
                </c:pt>
                <c:pt idx="553">
                  <c:v>553</c:v>
                </c:pt>
                <c:pt idx="554">
                  <c:v>554</c:v>
                </c:pt>
                <c:pt idx="555">
                  <c:v>555</c:v>
                </c:pt>
                <c:pt idx="556">
                  <c:v>556</c:v>
                </c:pt>
                <c:pt idx="557">
                  <c:v>557</c:v>
                </c:pt>
                <c:pt idx="558">
                  <c:v>558</c:v>
                </c:pt>
                <c:pt idx="559">
                  <c:v>559</c:v>
                </c:pt>
                <c:pt idx="560">
                  <c:v>560</c:v>
                </c:pt>
                <c:pt idx="561">
                  <c:v>561</c:v>
                </c:pt>
                <c:pt idx="562">
                  <c:v>562</c:v>
                </c:pt>
                <c:pt idx="563">
                  <c:v>563</c:v>
                </c:pt>
                <c:pt idx="564">
                  <c:v>564</c:v>
                </c:pt>
                <c:pt idx="565">
                  <c:v>565</c:v>
                </c:pt>
                <c:pt idx="566">
                  <c:v>566</c:v>
                </c:pt>
                <c:pt idx="567">
                  <c:v>567</c:v>
                </c:pt>
                <c:pt idx="568">
                  <c:v>568</c:v>
                </c:pt>
                <c:pt idx="569">
                  <c:v>569</c:v>
                </c:pt>
                <c:pt idx="570">
                  <c:v>570</c:v>
                </c:pt>
                <c:pt idx="571">
                  <c:v>571</c:v>
                </c:pt>
                <c:pt idx="572">
                  <c:v>572</c:v>
                </c:pt>
                <c:pt idx="573">
                  <c:v>573</c:v>
                </c:pt>
                <c:pt idx="574">
                  <c:v>574</c:v>
                </c:pt>
                <c:pt idx="575">
                  <c:v>575</c:v>
                </c:pt>
                <c:pt idx="576">
                  <c:v>576</c:v>
                </c:pt>
                <c:pt idx="577">
                  <c:v>577</c:v>
                </c:pt>
                <c:pt idx="578">
                  <c:v>578</c:v>
                </c:pt>
                <c:pt idx="579">
                  <c:v>579</c:v>
                </c:pt>
                <c:pt idx="580">
                  <c:v>580</c:v>
                </c:pt>
                <c:pt idx="581">
                  <c:v>581</c:v>
                </c:pt>
                <c:pt idx="582">
                  <c:v>582</c:v>
                </c:pt>
                <c:pt idx="583">
                  <c:v>583</c:v>
                </c:pt>
                <c:pt idx="584">
                  <c:v>584</c:v>
                </c:pt>
                <c:pt idx="585">
                  <c:v>585</c:v>
                </c:pt>
                <c:pt idx="586">
                  <c:v>586</c:v>
                </c:pt>
                <c:pt idx="587">
                  <c:v>587</c:v>
                </c:pt>
                <c:pt idx="588">
                  <c:v>588</c:v>
                </c:pt>
                <c:pt idx="589">
                  <c:v>589</c:v>
                </c:pt>
                <c:pt idx="590">
                  <c:v>590</c:v>
                </c:pt>
                <c:pt idx="591">
                  <c:v>591</c:v>
                </c:pt>
                <c:pt idx="592">
                  <c:v>592</c:v>
                </c:pt>
                <c:pt idx="593">
                  <c:v>593</c:v>
                </c:pt>
                <c:pt idx="594">
                  <c:v>594</c:v>
                </c:pt>
                <c:pt idx="595">
                  <c:v>595</c:v>
                </c:pt>
                <c:pt idx="596">
                  <c:v>596</c:v>
                </c:pt>
                <c:pt idx="597">
                  <c:v>597</c:v>
                </c:pt>
                <c:pt idx="598">
                  <c:v>598</c:v>
                </c:pt>
                <c:pt idx="599">
                  <c:v>599</c:v>
                </c:pt>
                <c:pt idx="600">
                  <c:v>600</c:v>
                </c:pt>
                <c:pt idx="601">
                  <c:v>601</c:v>
                </c:pt>
                <c:pt idx="602">
                  <c:v>602</c:v>
                </c:pt>
                <c:pt idx="603">
                  <c:v>603</c:v>
                </c:pt>
                <c:pt idx="604">
                  <c:v>604</c:v>
                </c:pt>
                <c:pt idx="605">
                  <c:v>605</c:v>
                </c:pt>
                <c:pt idx="606">
                  <c:v>606</c:v>
                </c:pt>
                <c:pt idx="607">
                  <c:v>607</c:v>
                </c:pt>
                <c:pt idx="608">
                  <c:v>608</c:v>
                </c:pt>
                <c:pt idx="609">
                  <c:v>609</c:v>
                </c:pt>
                <c:pt idx="610">
                  <c:v>610</c:v>
                </c:pt>
                <c:pt idx="611">
                  <c:v>611</c:v>
                </c:pt>
                <c:pt idx="612">
                  <c:v>612</c:v>
                </c:pt>
                <c:pt idx="613">
                  <c:v>613</c:v>
                </c:pt>
                <c:pt idx="614">
                  <c:v>614</c:v>
                </c:pt>
                <c:pt idx="615">
                  <c:v>615</c:v>
                </c:pt>
                <c:pt idx="616">
                  <c:v>616</c:v>
                </c:pt>
                <c:pt idx="617">
                  <c:v>617</c:v>
                </c:pt>
                <c:pt idx="618">
                  <c:v>618</c:v>
                </c:pt>
                <c:pt idx="619">
                  <c:v>619</c:v>
                </c:pt>
                <c:pt idx="620">
                  <c:v>620</c:v>
                </c:pt>
                <c:pt idx="621">
                  <c:v>621</c:v>
                </c:pt>
                <c:pt idx="622">
                  <c:v>622</c:v>
                </c:pt>
                <c:pt idx="623">
                  <c:v>623</c:v>
                </c:pt>
                <c:pt idx="624">
                  <c:v>624</c:v>
                </c:pt>
                <c:pt idx="625">
                  <c:v>625</c:v>
                </c:pt>
                <c:pt idx="626">
                  <c:v>626</c:v>
                </c:pt>
                <c:pt idx="627">
                  <c:v>627</c:v>
                </c:pt>
                <c:pt idx="628">
                  <c:v>628</c:v>
                </c:pt>
                <c:pt idx="629">
                  <c:v>629</c:v>
                </c:pt>
                <c:pt idx="630">
                  <c:v>630</c:v>
                </c:pt>
                <c:pt idx="631">
                  <c:v>631</c:v>
                </c:pt>
                <c:pt idx="632">
                  <c:v>632</c:v>
                </c:pt>
                <c:pt idx="633">
                  <c:v>633</c:v>
                </c:pt>
                <c:pt idx="634">
                  <c:v>634</c:v>
                </c:pt>
                <c:pt idx="635">
                  <c:v>635</c:v>
                </c:pt>
                <c:pt idx="636">
                  <c:v>636</c:v>
                </c:pt>
                <c:pt idx="637">
                  <c:v>637</c:v>
                </c:pt>
                <c:pt idx="638">
                  <c:v>638</c:v>
                </c:pt>
                <c:pt idx="639">
                  <c:v>639</c:v>
                </c:pt>
                <c:pt idx="640">
                  <c:v>640</c:v>
                </c:pt>
                <c:pt idx="641">
                  <c:v>641</c:v>
                </c:pt>
                <c:pt idx="642">
                  <c:v>642</c:v>
                </c:pt>
                <c:pt idx="643">
                  <c:v>643</c:v>
                </c:pt>
                <c:pt idx="644">
                  <c:v>644</c:v>
                </c:pt>
                <c:pt idx="645">
                  <c:v>645</c:v>
                </c:pt>
                <c:pt idx="646">
                  <c:v>646</c:v>
                </c:pt>
                <c:pt idx="647">
                  <c:v>647</c:v>
                </c:pt>
                <c:pt idx="648">
                  <c:v>648</c:v>
                </c:pt>
                <c:pt idx="649">
                  <c:v>649</c:v>
                </c:pt>
                <c:pt idx="650">
                  <c:v>650</c:v>
                </c:pt>
                <c:pt idx="651">
                  <c:v>651</c:v>
                </c:pt>
                <c:pt idx="652">
                  <c:v>652</c:v>
                </c:pt>
                <c:pt idx="653">
                  <c:v>653</c:v>
                </c:pt>
                <c:pt idx="654">
                  <c:v>654</c:v>
                </c:pt>
                <c:pt idx="655">
                  <c:v>655</c:v>
                </c:pt>
                <c:pt idx="656">
                  <c:v>656</c:v>
                </c:pt>
                <c:pt idx="657">
                  <c:v>657</c:v>
                </c:pt>
                <c:pt idx="658">
                  <c:v>658</c:v>
                </c:pt>
                <c:pt idx="659">
                  <c:v>659</c:v>
                </c:pt>
                <c:pt idx="660">
                  <c:v>660</c:v>
                </c:pt>
                <c:pt idx="661">
                  <c:v>661</c:v>
                </c:pt>
                <c:pt idx="662">
                  <c:v>662</c:v>
                </c:pt>
                <c:pt idx="663">
                  <c:v>663</c:v>
                </c:pt>
                <c:pt idx="664">
                  <c:v>664</c:v>
                </c:pt>
                <c:pt idx="665">
                  <c:v>665</c:v>
                </c:pt>
                <c:pt idx="666">
                  <c:v>666</c:v>
                </c:pt>
                <c:pt idx="667">
                  <c:v>667</c:v>
                </c:pt>
                <c:pt idx="668">
                  <c:v>668</c:v>
                </c:pt>
                <c:pt idx="669">
                  <c:v>669</c:v>
                </c:pt>
                <c:pt idx="670">
                  <c:v>670</c:v>
                </c:pt>
                <c:pt idx="671">
                  <c:v>671</c:v>
                </c:pt>
                <c:pt idx="672">
                  <c:v>672</c:v>
                </c:pt>
                <c:pt idx="673">
                  <c:v>673</c:v>
                </c:pt>
                <c:pt idx="674">
                  <c:v>674</c:v>
                </c:pt>
                <c:pt idx="675">
                  <c:v>675</c:v>
                </c:pt>
                <c:pt idx="676">
                  <c:v>676</c:v>
                </c:pt>
                <c:pt idx="677">
                  <c:v>677</c:v>
                </c:pt>
                <c:pt idx="678">
                  <c:v>678</c:v>
                </c:pt>
                <c:pt idx="679">
                  <c:v>679</c:v>
                </c:pt>
                <c:pt idx="680">
                  <c:v>680</c:v>
                </c:pt>
                <c:pt idx="681">
                  <c:v>681</c:v>
                </c:pt>
                <c:pt idx="682">
                  <c:v>682</c:v>
                </c:pt>
                <c:pt idx="683">
                  <c:v>683</c:v>
                </c:pt>
                <c:pt idx="684">
                  <c:v>684</c:v>
                </c:pt>
                <c:pt idx="685">
                  <c:v>685</c:v>
                </c:pt>
                <c:pt idx="686">
                  <c:v>686</c:v>
                </c:pt>
                <c:pt idx="687">
                  <c:v>687</c:v>
                </c:pt>
                <c:pt idx="688">
                  <c:v>688</c:v>
                </c:pt>
                <c:pt idx="689">
                  <c:v>689</c:v>
                </c:pt>
                <c:pt idx="690">
                  <c:v>690</c:v>
                </c:pt>
                <c:pt idx="691">
                  <c:v>691</c:v>
                </c:pt>
                <c:pt idx="692">
                  <c:v>692</c:v>
                </c:pt>
                <c:pt idx="693">
                  <c:v>693</c:v>
                </c:pt>
                <c:pt idx="694">
                  <c:v>694</c:v>
                </c:pt>
                <c:pt idx="695">
                  <c:v>695</c:v>
                </c:pt>
                <c:pt idx="696">
                  <c:v>696</c:v>
                </c:pt>
                <c:pt idx="697">
                  <c:v>697</c:v>
                </c:pt>
                <c:pt idx="698">
                  <c:v>698</c:v>
                </c:pt>
                <c:pt idx="699">
                  <c:v>699</c:v>
                </c:pt>
                <c:pt idx="700">
                  <c:v>700</c:v>
                </c:pt>
                <c:pt idx="701">
                  <c:v>701</c:v>
                </c:pt>
                <c:pt idx="702">
                  <c:v>702</c:v>
                </c:pt>
                <c:pt idx="703">
                  <c:v>703</c:v>
                </c:pt>
                <c:pt idx="704">
                  <c:v>704</c:v>
                </c:pt>
                <c:pt idx="705">
                  <c:v>705</c:v>
                </c:pt>
                <c:pt idx="706">
                  <c:v>706</c:v>
                </c:pt>
                <c:pt idx="707">
                  <c:v>707</c:v>
                </c:pt>
                <c:pt idx="708">
                  <c:v>708</c:v>
                </c:pt>
                <c:pt idx="709">
                  <c:v>709</c:v>
                </c:pt>
                <c:pt idx="710">
                  <c:v>710</c:v>
                </c:pt>
                <c:pt idx="711">
                  <c:v>711</c:v>
                </c:pt>
                <c:pt idx="712">
                  <c:v>712</c:v>
                </c:pt>
                <c:pt idx="713">
                  <c:v>713</c:v>
                </c:pt>
                <c:pt idx="714">
                  <c:v>714</c:v>
                </c:pt>
                <c:pt idx="715">
                  <c:v>715</c:v>
                </c:pt>
                <c:pt idx="716">
                  <c:v>716</c:v>
                </c:pt>
                <c:pt idx="717">
                  <c:v>717</c:v>
                </c:pt>
                <c:pt idx="718">
                  <c:v>718</c:v>
                </c:pt>
                <c:pt idx="719">
                  <c:v>719</c:v>
                </c:pt>
                <c:pt idx="720">
                  <c:v>720</c:v>
                </c:pt>
                <c:pt idx="721">
                  <c:v>721</c:v>
                </c:pt>
                <c:pt idx="722">
                  <c:v>722</c:v>
                </c:pt>
                <c:pt idx="723">
                  <c:v>723</c:v>
                </c:pt>
                <c:pt idx="724">
                  <c:v>724</c:v>
                </c:pt>
                <c:pt idx="725">
                  <c:v>725</c:v>
                </c:pt>
                <c:pt idx="726">
                  <c:v>726</c:v>
                </c:pt>
                <c:pt idx="727">
                  <c:v>727</c:v>
                </c:pt>
                <c:pt idx="728">
                  <c:v>728</c:v>
                </c:pt>
                <c:pt idx="729">
                  <c:v>729</c:v>
                </c:pt>
                <c:pt idx="730">
                  <c:v>730</c:v>
                </c:pt>
                <c:pt idx="731">
                  <c:v>731</c:v>
                </c:pt>
                <c:pt idx="732">
                  <c:v>732</c:v>
                </c:pt>
                <c:pt idx="733">
                  <c:v>733</c:v>
                </c:pt>
                <c:pt idx="734">
                  <c:v>734</c:v>
                </c:pt>
                <c:pt idx="735">
                  <c:v>735</c:v>
                </c:pt>
                <c:pt idx="736">
                  <c:v>736</c:v>
                </c:pt>
                <c:pt idx="737">
                  <c:v>737</c:v>
                </c:pt>
                <c:pt idx="738">
                  <c:v>738</c:v>
                </c:pt>
                <c:pt idx="739">
                  <c:v>739</c:v>
                </c:pt>
                <c:pt idx="740">
                  <c:v>740</c:v>
                </c:pt>
                <c:pt idx="741">
                  <c:v>741</c:v>
                </c:pt>
                <c:pt idx="742">
                  <c:v>742</c:v>
                </c:pt>
                <c:pt idx="743">
                  <c:v>743</c:v>
                </c:pt>
                <c:pt idx="744">
                  <c:v>744</c:v>
                </c:pt>
                <c:pt idx="745">
                  <c:v>745</c:v>
                </c:pt>
                <c:pt idx="746">
                  <c:v>746</c:v>
                </c:pt>
                <c:pt idx="747">
                  <c:v>747</c:v>
                </c:pt>
                <c:pt idx="748">
                  <c:v>748</c:v>
                </c:pt>
                <c:pt idx="749">
                  <c:v>749</c:v>
                </c:pt>
                <c:pt idx="750">
                  <c:v>750</c:v>
                </c:pt>
                <c:pt idx="751">
                  <c:v>751</c:v>
                </c:pt>
                <c:pt idx="752">
                  <c:v>752</c:v>
                </c:pt>
                <c:pt idx="753">
                  <c:v>753</c:v>
                </c:pt>
                <c:pt idx="754">
                  <c:v>754</c:v>
                </c:pt>
                <c:pt idx="755">
                  <c:v>755</c:v>
                </c:pt>
                <c:pt idx="756">
                  <c:v>756</c:v>
                </c:pt>
                <c:pt idx="757">
                  <c:v>757</c:v>
                </c:pt>
                <c:pt idx="758">
                  <c:v>758</c:v>
                </c:pt>
                <c:pt idx="759">
                  <c:v>759</c:v>
                </c:pt>
                <c:pt idx="760">
                  <c:v>760</c:v>
                </c:pt>
                <c:pt idx="761">
                  <c:v>761</c:v>
                </c:pt>
                <c:pt idx="762">
                  <c:v>762</c:v>
                </c:pt>
                <c:pt idx="763">
                  <c:v>763</c:v>
                </c:pt>
                <c:pt idx="764">
                  <c:v>764</c:v>
                </c:pt>
                <c:pt idx="765">
                  <c:v>765</c:v>
                </c:pt>
                <c:pt idx="766">
                  <c:v>766</c:v>
                </c:pt>
                <c:pt idx="767">
                  <c:v>767</c:v>
                </c:pt>
                <c:pt idx="768">
                  <c:v>768</c:v>
                </c:pt>
                <c:pt idx="769">
                  <c:v>769</c:v>
                </c:pt>
                <c:pt idx="770">
                  <c:v>770</c:v>
                </c:pt>
                <c:pt idx="771">
                  <c:v>771</c:v>
                </c:pt>
                <c:pt idx="772">
                  <c:v>772</c:v>
                </c:pt>
                <c:pt idx="773">
                  <c:v>773</c:v>
                </c:pt>
                <c:pt idx="774">
                  <c:v>774</c:v>
                </c:pt>
                <c:pt idx="775">
                  <c:v>775</c:v>
                </c:pt>
                <c:pt idx="776">
                  <c:v>776</c:v>
                </c:pt>
                <c:pt idx="777">
                  <c:v>777</c:v>
                </c:pt>
                <c:pt idx="778">
                  <c:v>778</c:v>
                </c:pt>
                <c:pt idx="779">
                  <c:v>779</c:v>
                </c:pt>
                <c:pt idx="780">
                  <c:v>780</c:v>
                </c:pt>
                <c:pt idx="781">
                  <c:v>781</c:v>
                </c:pt>
                <c:pt idx="782">
                  <c:v>782</c:v>
                </c:pt>
                <c:pt idx="783">
                  <c:v>783</c:v>
                </c:pt>
                <c:pt idx="784">
                  <c:v>784</c:v>
                </c:pt>
                <c:pt idx="785">
                  <c:v>785</c:v>
                </c:pt>
                <c:pt idx="786">
                  <c:v>786</c:v>
                </c:pt>
                <c:pt idx="787">
                  <c:v>787</c:v>
                </c:pt>
                <c:pt idx="788">
                  <c:v>788</c:v>
                </c:pt>
                <c:pt idx="789">
                  <c:v>789</c:v>
                </c:pt>
                <c:pt idx="790">
                  <c:v>790</c:v>
                </c:pt>
                <c:pt idx="791">
                  <c:v>791</c:v>
                </c:pt>
                <c:pt idx="792">
                  <c:v>792</c:v>
                </c:pt>
                <c:pt idx="793">
                  <c:v>793</c:v>
                </c:pt>
                <c:pt idx="794">
                  <c:v>794</c:v>
                </c:pt>
                <c:pt idx="795">
                  <c:v>795</c:v>
                </c:pt>
                <c:pt idx="796">
                  <c:v>796</c:v>
                </c:pt>
                <c:pt idx="797">
                  <c:v>797</c:v>
                </c:pt>
                <c:pt idx="798">
                  <c:v>798</c:v>
                </c:pt>
                <c:pt idx="799">
                  <c:v>799</c:v>
                </c:pt>
                <c:pt idx="800">
                  <c:v>800</c:v>
                </c:pt>
                <c:pt idx="801">
                  <c:v>801</c:v>
                </c:pt>
                <c:pt idx="802">
                  <c:v>802</c:v>
                </c:pt>
                <c:pt idx="803">
                  <c:v>803</c:v>
                </c:pt>
                <c:pt idx="804">
                  <c:v>804</c:v>
                </c:pt>
                <c:pt idx="805">
                  <c:v>805</c:v>
                </c:pt>
                <c:pt idx="806">
                  <c:v>806</c:v>
                </c:pt>
                <c:pt idx="807">
                  <c:v>807</c:v>
                </c:pt>
                <c:pt idx="808">
                  <c:v>808</c:v>
                </c:pt>
                <c:pt idx="809">
                  <c:v>809</c:v>
                </c:pt>
                <c:pt idx="810">
                  <c:v>810</c:v>
                </c:pt>
                <c:pt idx="811">
                  <c:v>811</c:v>
                </c:pt>
                <c:pt idx="812">
                  <c:v>812</c:v>
                </c:pt>
                <c:pt idx="813">
                  <c:v>813</c:v>
                </c:pt>
                <c:pt idx="814">
                  <c:v>814</c:v>
                </c:pt>
                <c:pt idx="815">
                  <c:v>815</c:v>
                </c:pt>
                <c:pt idx="816">
                  <c:v>816</c:v>
                </c:pt>
                <c:pt idx="817">
                  <c:v>817</c:v>
                </c:pt>
                <c:pt idx="818">
                  <c:v>818</c:v>
                </c:pt>
                <c:pt idx="819">
                  <c:v>819</c:v>
                </c:pt>
                <c:pt idx="820">
                  <c:v>820</c:v>
                </c:pt>
                <c:pt idx="821">
                  <c:v>821</c:v>
                </c:pt>
                <c:pt idx="822">
                  <c:v>822</c:v>
                </c:pt>
                <c:pt idx="823">
                  <c:v>823</c:v>
                </c:pt>
                <c:pt idx="824">
                  <c:v>824</c:v>
                </c:pt>
                <c:pt idx="825">
                  <c:v>825</c:v>
                </c:pt>
                <c:pt idx="826">
                  <c:v>826</c:v>
                </c:pt>
                <c:pt idx="827">
                  <c:v>827</c:v>
                </c:pt>
                <c:pt idx="828">
                  <c:v>828</c:v>
                </c:pt>
                <c:pt idx="829">
                  <c:v>829</c:v>
                </c:pt>
                <c:pt idx="830">
                  <c:v>830</c:v>
                </c:pt>
                <c:pt idx="831">
                  <c:v>831</c:v>
                </c:pt>
                <c:pt idx="832">
                  <c:v>832</c:v>
                </c:pt>
                <c:pt idx="833">
                  <c:v>833</c:v>
                </c:pt>
                <c:pt idx="834">
                  <c:v>834</c:v>
                </c:pt>
                <c:pt idx="835">
                  <c:v>835</c:v>
                </c:pt>
                <c:pt idx="836">
                  <c:v>836</c:v>
                </c:pt>
                <c:pt idx="837">
                  <c:v>837</c:v>
                </c:pt>
                <c:pt idx="838">
                  <c:v>838</c:v>
                </c:pt>
                <c:pt idx="839">
                  <c:v>839</c:v>
                </c:pt>
                <c:pt idx="840">
                  <c:v>840</c:v>
                </c:pt>
                <c:pt idx="841">
                  <c:v>841</c:v>
                </c:pt>
                <c:pt idx="842">
                  <c:v>842</c:v>
                </c:pt>
                <c:pt idx="843">
                  <c:v>843</c:v>
                </c:pt>
                <c:pt idx="844">
                  <c:v>844</c:v>
                </c:pt>
                <c:pt idx="845">
                  <c:v>845</c:v>
                </c:pt>
                <c:pt idx="846">
                  <c:v>846</c:v>
                </c:pt>
                <c:pt idx="847">
                  <c:v>847</c:v>
                </c:pt>
                <c:pt idx="848">
                  <c:v>848</c:v>
                </c:pt>
                <c:pt idx="849">
                  <c:v>849</c:v>
                </c:pt>
                <c:pt idx="850">
                  <c:v>850</c:v>
                </c:pt>
                <c:pt idx="851">
                  <c:v>851</c:v>
                </c:pt>
                <c:pt idx="852">
                  <c:v>852</c:v>
                </c:pt>
                <c:pt idx="853">
                  <c:v>853</c:v>
                </c:pt>
                <c:pt idx="854">
                  <c:v>854</c:v>
                </c:pt>
                <c:pt idx="855">
                  <c:v>855</c:v>
                </c:pt>
                <c:pt idx="856">
                  <c:v>856</c:v>
                </c:pt>
                <c:pt idx="857">
                  <c:v>857</c:v>
                </c:pt>
                <c:pt idx="858">
                  <c:v>858</c:v>
                </c:pt>
                <c:pt idx="859">
                  <c:v>859</c:v>
                </c:pt>
                <c:pt idx="860">
                  <c:v>860</c:v>
                </c:pt>
                <c:pt idx="861">
                  <c:v>861</c:v>
                </c:pt>
                <c:pt idx="862">
                  <c:v>862</c:v>
                </c:pt>
                <c:pt idx="863">
                  <c:v>863</c:v>
                </c:pt>
                <c:pt idx="864">
                  <c:v>864</c:v>
                </c:pt>
                <c:pt idx="865">
                  <c:v>865</c:v>
                </c:pt>
                <c:pt idx="866">
                  <c:v>866</c:v>
                </c:pt>
                <c:pt idx="867">
                  <c:v>867</c:v>
                </c:pt>
                <c:pt idx="868">
                  <c:v>868</c:v>
                </c:pt>
                <c:pt idx="869">
                  <c:v>869</c:v>
                </c:pt>
                <c:pt idx="870">
                  <c:v>870</c:v>
                </c:pt>
                <c:pt idx="871">
                  <c:v>871</c:v>
                </c:pt>
                <c:pt idx="872">
                  <c:v>872</c:v>
                </c:pt>
                <c:pt idx="873">
                  <c:v>873</c:v>
                </c:pt>
                <c:pt idx="874">
                  <c:v>874</c:v>
                </c:pt>
                <c:pt idx="875">
                  <c:v>875</c:v>
                </c:pt>
                <c:pt idx="876">
                  <c:v>876</c:v>
                </c:pt>
                <c:pt idx="877">
                  <c:v>877</c:v>
                </c:pt>
                <c:pt idx="878">
                  <c:v>878</c:v>
                </c:pt>
                <c:pt idx="879">
                  <c:v>879</c:v>
                </c:pt>
                <c:pt idx="880">
                  <c:v>880</c:v>
                </c:pt>
                <c:pt idx="881">
                  <c:v>881</c:v>
                </c:pt>
                <c:pt idx="882">
                  <c:v>882</c:v>
                </c:pt>
                <c:pt idx="883">
                  <c:v>883</c:v>
                </c:pt>
                <c:pt idx="884">
                  <c:v>884</c:v>
                </c:pt>
                <c:pt idx="885">
                  <c:v>885</c:v>
                </c:pt>
                <c:pt idx="886">
                  <c:v>886</c:v>
                </c:pt>
                <c:pt idx="887">
                  <c:v>887</c:v>
                </c:pt>
                <c:pt idx="888">
                  <c:v>888</c:v>
                </c:pt>
                <c:pt idx="889">
                  <c:v>889</c:v>
                </c:pt>
                <c:pt idx="890">
                  <c:v>890</c:v>
                </c:pt>
                <c:pt idx="891">
                  <c:v>891</c:v>
                </c:pt>
                <c:pt idx="892">
                  <c:v>892</c:v>
                </c:pt>
                <c:pt idx="893">
                  <c:v>893</c:v>
                </c:pt>
                <c:pt idx="894">
                  <c:v>894</c:v>
                </c:pt>
                <c:pt idx="895">
                  <c:v>895</c:v>
                </c:pt>
                <c:pt idx="896">
                  <c:v>896</c:v>
                </c:pt>
                <c:pt idx="897">
                  <c:v>897</c:v>
                </c:pt>
                <c:pt idx="898">
                  <c:v>898</c:v>
                </c:pt>
                <c:pt idx="899">
                  <c:v>899</c:v>
                </c:pt>
                <c:pt idx="900">
                  <c:v>900</c:v>
                </c:pt>
                <c:pt idx="901">
                  <c:v>901</c:v>
                </c:pt>
                <c:pt idx="902">
                  <c:v>902</c:v>
                </c:pt>
                <c:pt idx="903">
                  <c:v>903</c:v>
                </c:pt>
                <c:pt idx="904">
                  <c:v>904</c:v>
                </c:pt>
                <c:pt idx="905">
                  <c:v>905</c:v>
                </c:pt>
                <c:pt idx="906">
                  <c:v>906</c:v>
                </c:pt>
                <c:pt idx="907">
                  <c:v>907</c:v>
                </c:pt>
                <c:pt idx="908">
                  <c:v>908</c:v>
                </c:pt>
                <c:pt idx="909">
                  <c:v>909</c:v>
                </c:pt>
                <c:pt idx="910">
                  <c:v>910</c:v>
                </c:pt>
                <c:pt idx="911">
                  <c:v>911</c:v>
                </c:pt>
                <c:pt idx="912">
                  <c:v>912</c:v>
                </c:pt>
                <c:pt idx="913">
                  <c:v>913</c:v>
                </c:pt>
                <c:pt idx="914">
                  <c:v>914</c:v>
                </c:pt>
                <c:pt idx="915">
                  <c:v>915</c:v>
                </c:pt>
                <c:pt idx="916">
                  <c:v>916</c:v>
                </c:pt>
                <c:pt idx="917">
                  <c:v>917</c:v>
                </c:pt>
                <c:pt idx="918">
                  <c:v>918</c:v>
                </c:pt>
                <c:pt idx="919">
                  <c:v>919</c:v>
                </c:pt>
                <c:pt idx="920">
                  <c:v>920</c:v>
                </c:pt>
                <c:pt idx="921">
                  <c:v>921</c:v>
                </c:pt>
                <c:pt idx="922">
                  <c:v>922</c:v>
                </c:pt>
                <c:pt idx="923">
                  <c:v>923</c:v>
                </c:pt>
                <c:pt idx="924">
                  <c:v>924</c:v>
                </c:pt>
                <c:pt idx="925">
                  <c:v>925</c:v>
                </c:pt>
                <c:pt idx="926">
                  <c:v>926</c:v>
                </c:pt>
                <c:pt idx="927">
                  <c:v>927</c:v>
                </c:pt>
                <c:pt idx="928">
                  <c:v>928</c:v>
                </c:pt>
                <c:pt idx="929">
                  <c:v>929</c:v>
                </c:pt>
                <c:pt idx="930">
                  <c:v>930</c:v>
                </c:pt>
                <c:pt idx="931">
                  <c:v>931</c:v>
                </c:pt>
                <c:pt idx="932">
                  <c:v>932</c:v>
                </c:pt>
                <c:pt idx="933">
                  <c:v>933</c:v>
                </c:pt>
                <c:pt idx="934">
                  <c:v>934</c:v>
                </c:pt>
                <c:pt idx="935">
                  <c:v>935</c:v>
                </c:pt>
                <c:pt idx="936">
                  <c:v>936</c:v>
                </c:pt>
                <c:pt idx="937">
                  <c:v>937</c:v>
                </c:pt>
                <c:pt idx="938">
                  <c:v>938</c:v>
                </c:pt>
                <c:pt idx="939">
                  <c:v>939</c:v>
                </c:pt>
                <c:pt idx="940">
                  <c:v>940</c:v>
                </c:pt>
                <c:pt idx="941">
                  <c:v>941</c:v>
                </c:pt>
                <c:pt idx="942">
                  <c:v>942</c:v>
                </c:pt>
                <c:pt idx="943">
                  <c:v>943</c:v>
                </c:pt>
                <c:pt idx="944">
                  <c:v>944</c:v>
                </c:pt>
                <c:pt idx="945">
                  <c:v>945</c:v>
                </c:pt>
                <c:pt idx="946">
                  <c:v>946</c:v>
                </c:pt>
                <c:pt idx="947">
                  <c:v>947</c:v>
                </c:pt>
                <c:pt idx="948">
                  <c:v>948</c:v>
                </c:pt>
                <c:pt idx="949">
                  <c:v>949</c:v>
                </c:pt>
                <c:pt idx="950">
                  <c:v>950</c:v>
                </c:pt>
                <c:pt idx="951">
                  <c:v>951</c:v>
                </c:pt>
                <c:pt idx="952">
                  <c:v>952</c:v>
                </c:pt>
                <c:pt idx="953">
                  <c:v>953</c:v>
                </c:pt>
                <c:pt idx="954">
                  <c:v>954</c:v>
                </c:pt>
                <c:pt idx="955">
                  <c:v>955</c:v>
                </c:pt>
                <c:pt idx="956">
                  <c:v>956</c:v>
                </c:pt>
                <c:pt idx="957">
                  <c:v>957</c:v>
                </c:pt>
                <c:pt idx="958">
                  <c:v>958</c:v>
                </c:pt>
                <c:pt idx="959">
                  <c:v>959</c:v>
                </c:pt>
                <c:pt idx="960">
                  <c:v>960</c:v>
                </c:pt>
                <c:pt idx="961">
                  <c:v>961</c:v>
                </c:pt>
                <c:pt idx="962">
                  <c:v>962</c:v>
                </c:pt>
                <c:pt idx="963">
                  <c:v>963</c:v>
                </c:pt>
                <c:pt idx="964">
                  <c:v>964</c:v>
                </c:pt>
                <c:pt idx="965">
                  <c:v>965</c:v>
                </c:pt>
                <c:pt idx="966">
                  <c:v>966</c:v>
                </c:pt>
                <c:pt idx="967">
                  <c:v>967</c:v>
                </c:pt>
                <c:pt idx="968">
                  <c:v>968</c:v>
                </c:pt>
                <c:pt idx="969">
                  <c:v>969</c:v>
                </c:pt>
                <c:pt idx="970">
                  <c:v>970</c:v>
                </c:pt>
                <c:pt idx="971">
                  <c:v>971</c:v>
                </c:pt>
                <c:pt idx="972">
                  <c:v>972</c:v>
                </c:pt>
                <c:pt idx="973">
                  <c:v>973</c:v>
                </c:pt>
                <c:pt idx="974">
                  <c:v>974</c:v>
                </c:pt>
                <c:pt idx="975">
                  <c:v>975</c:v>
                </c:pt>
                <c:pt idx="976">
                  <c:v>976</c:v>
                </c:pt>
                <c:pt idx="977">
                  <c:v>977</c:v>
                </c:pt>
                <c:pt idx="978">
                  <c:v>978</c:v>
                </c:pt>
                <c:pt idx="979">
                  <c:v>979</c:v>
                </c:pt>
                <c:pt idx="980">
                  <c:v>980</c:v>
                </c:pt>
                <c:pt idx="981">
                  <c:v>981</c:v>
                </c:pt>
                <c:pt idx="982">
                  <c:v>982</c:v>
                </c:pt>
                <c:pt idx="983">
                  <c:v>983</c:v>
                </c:pt>
                <c:pt idx="984">
                  <c:v>984</c:v>
                </c:pt>
                <c:pt idx="985">
                  <c:v>985</c:v>
                </c:pt>
                <c:pt idx="986">
                  <c:v>986</c:v>
                </c:pt>
                <c:pt idx="987">
                  <c:v>987</c:v>
                </c:pt>
                <c:pt idx="988">
                  <c:v>988</c:v>
                </c:pt>
                <c:pt idx="989">
                  <c:v>989</c:v>
                </c:pt>
                <c:pt idx="990">
                  <c:v>990</c:v>
                </c:pt>
                <c:pt idx="991">
                  <c:v>991</c:v>
                </c:pt>
                <c:pt idx="992">
                  <c:v>992</c:v>
                </c:pt>
                <c:pt idx="993">
                  <c:v>993</c:v>
                </c:pt>
                <c:pt idx="994">
                  <c:v>994</c:v>
                </c:pt>
                <c:pt idx="995">
                  <c:v>995</c:v>
                </c:pt>
                <c:pt idx="996">
                  <c:v>996</c:v>
                </c:pt>
                <c:pt idx="997">
                  <c:v>997</c:v>
                </c:pt>
                <c:pt idx="998">
                  <c:v>998</c:v>
                </c:pt>
                <c:pt idx="999">
                  <c:v>999</c:v>
                </c:pt>
                <c:pt idx="1000">
                  <c:v>1000</c:v>
                </c:pt>
              </c:numCache>
            </c:numRef>
          </c:xVal>
          <c:yVal>
            <c:numRef>
              <c:f>Nerez_2021_II!$CZ$29:$CZ$1029</c:f>
              <c:numCache>
                <c:formatCode>0.000E+0</c:formatCode>
                <c:ptCount val="1001"/>
                <c:pt idx="0">
                  <c:v>0</c:v>
                </c:pt>
                <c:pt idx="1">
                  <c:v>1.6610683831203352E-11</c:v>
                </c:pt>
                <c:pt idx="2">
                  <c:v>5.7057008765564496E-9</c:v>
                </c:pt>
                <c:pt idx="3">
                  <c:v>1.1784444275866849E-8</c:v>
                </c:pt>
                <c:pt idx="4">
                  <c:v>8.8501815478600678E-9</c:v>
                </c:pt>
                <c:pt idx="5">
                  <c:v>7.2928877601247016E-9</c:v>
                </c:pt>
                <c:pt idx="6">
                  <c:v>1.0302627104136424E-8</c:v>
                </c:pt>
                <c:pt idx="7">
                  <c:v>1.6381569893003433E-8</c:v>
                </c:pt>
                <c:pt idx="8">
                  <c:v>2.1251460423578721E-8</c:v>
                </c:pt>
                <c:pt idx="9">
                  <c:v>2.3141934160404792E-8</c:v>
                </c:pt>
                <c:pt idx="10">
                  <c:v>2.2510881551401065E-8</c:v>
                </c:pt>
                <c:pt idx="11">
                  <c:v>2.0547385223882146E-8</c:v>
                </c:pt>
                <c:pt idx="12">
                  <c:v>1.8324007615812985E-8</c:v>
                </c:pt>
                <c:pt idx="13">
                  <c:v>1.6004432215509932E-8</c:v>
                </c:pt>
                <c:pt idx="14">
                  <c:v>1.371548611863339E-8</c:v>
                </c:pt>
                <c:pt idx="15">
                  <c:v>1.1607110271752007E-8</c:v>
                </c:pt>
                <c:pt idx="16">
                  <c:v>9.8144601189290924E-9</c:v>
                </c:pt>
                <c:pt idx="17">
                  <c:v>8.2667216922526738E-9</c:v>
                </c:pt>
                <c:pt idx="18">
                  <c:v>7.0804918693633857E-9</c:v>
                </c:pt>
                <c:pt idx="19">
                  <c:v>6.10434195084713E-9</c:v>
                </c:pt>
                <c:pt idx="20">
                  <c:v>5.3784566011893627E-9</c:v>
                </c:pt>
                <c:pt idx="21">
                  <c:v>4.7860242155346439E-9</c:v>
                </c:pt>
                <c:pt idx="22">
                  <c:v>4.3330111429229893E-9</c:v>
                </c:pt>
                <c:pt idx="23">
                  <c:v>3.9432812480468326E-9</c:v>
                </c:pt>
                <c:pt idx="24">
                  <c:v>3.6217272438721526E-9</c:v>
                </c:pt>
                <c:pt idx="25">
                  <c:v>3.3159710276440464E-9</c:v>
                </c:pt>
                <c:pt idx="26">
                  <c:v>3.0326538053633558E-9</c:v>
                </c:pt>
                <c:pt idx="27">
                  <c:v>2.7627416963499514E-9</c:v>
                </c:pt>
                <c:pt idx="28">
                  <c:v>2.5107132967983972E-9</c:v>
                </c:pt>
                <c:pt idx="29">
                  <c:v>2.2918755895928482E-9</c:v>
                </c:pt>
                <c:pt idx="30">
                  <c:v>2.0832834380652716E-9</c:v>
                </c:pt>
                <c:pt idx="31">
                  <c:v>1.8828355830421906E-9</c:v>
                </c:pt>
                <c:pt idx="32">
                  <c:v>1.7112838760689592E-9</c:v>
                </c:pt>
                <c:pt idx="33">
                  <c:v>1.5710976801158674E-9</c:v>
                </c:pt>
                <c:pt idx="34">
                  <c:v>1.4316630294146027E-9</c:v>
                </c:pt>
                <c:pt idx="35">
                  <c:v>1.3166305929104242E-9</c:v>
                </c:pt>
                <c:pt idx="36">
                  <c:v>1.2222273066859952E-9</c:v>
                </c:pt>
                <c:pt idx="37">
                  <c:v>1.1251245926182681E-9</c:v>
                </c:pt>
                <c:pt idx="38">
                  <c:v>1.0408594984644073E-9</c:v>
                </c:pt>
                <c:pt idx="39">
                  <c:v>9.6171718214953275E-10</c:v>
                </c:pt>
                <c:pt idx="40">
                  <c:v>8.9116395442697E-10</c:v>
                </c:pt>
                <c:pt idx="41">
                  <c:v>8.2754334821105913E-10</c:v>
                </c:pt>
                <c:pt idx="42">
                  <c:v>7.5887665244716487E-10</c:v>
                </c:pt>
                <c:pt idx="43">
                  <c:v>7.055169395674266E-10</c:v>
                </c:pt>
                <c:pt idx="44">
                  <c:v>6.4680438397569405E-10</c:v>
                </c:pt>
                <c:pt idx="45">
                  <c:v>6.0163498057505335E-10</c:v>
                </c:pt>
                <c:pt idx="46">
                  <c:v>5.6571418506934848E-10</c:v>
                </c:pt>
                <c:pt idx="47">
                  <c:v>5.2737003956795569E-10</c:v>
                </c:pt>
                <c:pt idx="48">
                  <c:v>4.8945534849617856E-10</c:v>
                </c:pt>
                <c:pt idx="49">
                  <c:v>4.6325862828962702E-10</c:v>
                </c:pt>
                <c:pt idx="50">
                  <c:v>4.3606496030003931E-10</c:v>
                </c:pt>
                <c:pt idx="51">
                  <c:v>4.1545114767849057E-10</c:v>
                </c:pt>
                <c:pt idx="52">
                  <c:v>3.9333424455328717E-10</c:v>
                </c:pt>
                <c:pt idx="53">
                  <c:v>3.7431554838459633E-10</c:v>
                </c:pt>
                <c:pt idx="54">
                  <c:v>3.510483208943512E-10</c:v>
                </c:pt>
                <c:pt idx="55">
                  <c:v>3.3868616838470217E-10</c:v>
                </c:pt>
                <c:pt idx="56">
                  <c:v>3.1351707127758795E-10</c:v>
                </c:pt>
                <c:pt idx="57">
                  <c:v>3.0735133268096398E-10</c:v>
                </c:pt>
                <c:pt idx="58">
                  <c:v>2.8963633745932051E-10</c:v>
                </c:pt>
                <c:pt idx="59">
                  <c:v>2.7330173147572721E-10</c:v>
                </c:pt>
                <c:pt idx="60">
                  <c:v>2.5994263118304195E-10</c:v>
                </c:pt>
                <c:pt idx="61">
                  <c:v>2.5442107423084137E-10</c:v>
                </c:pt>
                <c:pt idx="62">
                  <c:v>2.4581664798032888E-10</c:v>
                </c:pt>
                <c:pt idx="63">
                  <c:v>2.3021824959036224E-10</c:v>
                </c:pt>
                <c:pt idx="64">
                  <c:v>2.2182855055465753E-10</c:v>
                </c:pt>
                <c:pt idx="65">
                  <c:v>2.1113820278886922E-10</c:v>
                </c:pt>
                <c:pt idx="66">
                  <c:v>2.0248776356375499E-10</c:v>
                </c:pt>
                <c:pt idx="67">
                  <c:v>1.9791714141998899E-10</c:v>
                </c:pt>
                <c:pt idx="68">
                  <c:v>1.8710409238859621E-10</c:v>
                </c:pt>
                <c:pt idx="69">
                  <c:v>1.7635239399000571E-10</c:v>
                </c:pt>
                <c:pt idx="70">
                  <c:v>1.7517139430856281E-10</c:v>
                </c:pt>
                <c:pt idx="71">
                  <c:v>1.6693507185486361E-10</c:v>
                </c:pt>
                <c:pt idx="72">
                  <c:v>1.5908219085617838E-10</c:v>
                </c:pt>
                <c:pt idx="73">
                  <c:v>1.5254834846274105E-10</c:v>
                </c:pt>
                <c:pt idx="74">
                  <c:v>1.4425067537623964E-10</c:v>
                </c:pt>
                <c:pt idx="75">
                  <c:v>1.3984876747267975E-10</c:v>
                </c:pt>
                <c:pt idx="76">
                  <c:v>1.3429653520407809E-10</c:v>
                </c:pt>
                <c:pt idx="77">
                  <c:v>1.2961854945290816E-10</c:v>
                </c:pt>
                <c:pt idx="78">
                  <c:v>1.2323808364147641E-10</c:v>
                </c:pt>
                <c:pt idx="79">
                  <c:v>1.1780855263847918E-10</c:v>
                </c:pt>
                <c:pt idx="80">
                  <c:v>1.1486372226397222E-10</c:v>
                </c:pt>
                <c:pt idx="81">
                  <c:v>1.093268276535711E-10</c:v>
                </c:pt>
                <c:pt idx="82">
                  <c:v>1.0599855582405021E-10</c:v>
                </c:pt>
                <c:pt idx="83">
                  <c:v>1.004923365300502E-10</c:v>
                </c:pt>
                <c:pt idx="84">
                  <c:v>9.6335831157699235E-11</c:v>
                </c:pt>
                <c:pt idx="85">
                  <c:v>9.1688520722930414E-11</c:v>
                </c:pt>
                <c:pt idx="86">
                  <c:v>9.0354144459481942E-11</c:v>
                </c:pt>
                <c:pt idx="87">
                  <c:v>8.6028924846924856E-11</c:v>
                </c:pt>
                <c:pt idx="88">
                  <c:v>8.4004353964451306E-11</c:v>
                </c:pt>
                <c:pt idx="89">
                  <c:v>8.1581003968763284E-11</c:v>
                </c:pt>
                <c:pt idx="90">
                  <c:v>7.7976654291632366E-11</c:v>
                </c:pt>
                <c:pt idx="91">
                  <c:v>7.7102407774200609E-11</c:v>
                </c:pt>
                <c:pt idx="92">
                  <c:v>7.4418317589103121E-11</c:v>
                </c:pt>
                <c:pt idx="93">
                  <c:v>7.0292487533153258E-11</c:v>
                </c:pt>
                <c:pt idx="94">
                  <c:v>6.7838462221064108E-11</c:v>
                </c:pt>
                <c:pt idx="95">
                  <c:v>6.6979553361832909E-11</c:v>
                </c:pt>
                <c:pt idx="96">
                  <c:v>6.552247583277999E-11</c:v>
                </c:pt>
                <c:pt idx="97">
                  <c:v>6.2424268876267447E-11</c:v>
                </c:pt>
                <c:pt idx="98">
                  <c:v>6.1089892612818975E-11</c:v>
                </c:pt>
                <c:pt idx="99">
                  <c:v>5.9801529323972176E-11</c:v>
                </c:pt>
                <c:pt idx="100">
                  <c:v>5.8252425845715911E-11</c:v>
                </c:pt>
                <c:pt idx="101">
                  <c:v>5.7669594834094742E-11</c:v>
                </c:pt>
                <c:pt idx="102">
                  <c:v>5.3957881549559927E-11</c:v>
                </c:pt>
                <c:pt idx="103">
                  <c:v>5.280755718451814E-11</c:v>
                </c:pt>
                <c:pt idx="104">
                  <c:v>5.1963985983487505E-11</c:v>
                </c:pt>
                <c:pt idx="105">
                  <c:v>5.0108129341220088E-11</c:v>
                </c:pt>
                <c:pt idx="106">
                  <c:v>4.845166225555992E-11</c:v>
                </c:pt>
                <c:pt idx="107">
                  <c:v>4.5966961627069668E-11</c:v>
                </c:pt>
                <c:pt idx="108">
                  <c:v>4.5552844855654619E-11</c:v>
                </c:pt>
                <c:pt idx="109">
                  <c:v>4.4908663211231226E-11</c:v>
                </c:pt>
                <c:pt idx="110">
                  <c:v>4.3466923340378864E-11</c:v>
                </c:pt>
                <c:pt idx="111">
                  <c:v>4.1963832836724265E-11</c:v>
                </c:pt>
                <c:pt idx="112">
                  <c:v>4.1089586319292502E-11</c:v>
                </c:pt>
                <c:pt idx="113">
                  <c:v>3.9463794550033449E-11</c:v>
                </c:pt>
                <c:pt idx="114">
                  <c:v>3.8574210374401141E-11</c:v>
                </c:pt>
                <c:pt idx="115">
                  <c:v>3.9080353095019522E-11</c:v>
                </c:pt>
                <c:pt idx="116">
                  <c:v>3.7592600249565488E-11</c:v>
                </c:pt>
                <c:pt idx="117">
                  <c:v>3.659565246652927E-11</c:v>
                </c:pt>
                <c:pt idx="118">
                  <c:v>3.5476003417888605E-11</c:v>
                </c:pt>
                <c:pt idx="119">
                  <c:v>3.4724458166061302E-11</c:v>
                </c:pt>
                <c:pt idx="120">
                  <c:v>3.3972912914234006E-11</c:v>
                </c:pt>
                <c:pt idx="121">
                  <c:v>3.3712172724824533E-11</c:v>
                </c:pt>
                <c:pt idx="122">
                  <c:v>3.2469822410579407E-11</c:v>
                </c:pt>
                <c:pt idx="123">
                  <c:v>3.1028082539727039E-11</c:v>
                </c:pt>
                <c:pt idx="124">
                  <c:v>3.0337887920701973E-11</c:v>
                </c:pt>
                <c:pt idx="125">
                  <c:v>2.98624205164847E-11</c:v>
                </c:pt>
                <c:pt idx="126">
                  <c:v>2.9555667352473555E-11</c:v>
                </c:pt>
                <c:pt idx="127">
                  <c:v>2.7669135393805033E-11</c:v>
                </c:pt>
                <c:pt idx="128">
                  <c:v>2.8374667671030659E-11</c:v>
                </c:pt>
                <c:pt idx="129">
                  <c:v>2.7592447102802245E-11</c:v>
                </c:pt>
                <c:pt idx="130">
                  <c:v>2.5859291726139295E-11</c:v>
                </c:pt>
                <c:pt idx="131">
                  <c:v>2.5215110081715896E-11</c:v>
                </c:pt>
                <c:pt idx="132">
                  <c:v>2.4601603753693608E-11</c:v>
                </c:pt>
                <c:pt idx="133">
                  <c:v>2.4494240146289708E-11</c:v>
                </c:pt>
                <c:pt idx="134">
                  <c:v>2.4126136349476339E-11</c:v>
                </c:pt>
                <c:pt idx="135">
                  <c:v>2.4126136349476339E-11</c:v>
                </c:pt>
                <c:pt idx="136">
                  <c:v>2.4003435083871881E-11</c:v>
                </c:pt>
                <c:pt idx="137">
                  <c:v>2.2438993947415055E-11</c:v>
                </c:pt>
                <c:pt idx="138">
                  <c:v>2.3666006603459627E-11</c:v>
                </c:pt>
                <c:pt idx="139">
                  <c:v>2.1641435720986087E-11</c:v>
                </c:pt>
                <c:pt idx="140">
                  <c:v>2.1564747429983302E-11</c:v>
                </c:pt>
                <c:pt idx="141">
                  <c:v>2.1227318949571045E-11</c:v>
                </c:pt>
                <c:pt idx="142">
                  <c:v>2.0199695850133718E-11</c:v>
                </c:pt>
                <c:pt idx="143">
                  <c:v>2.0782526861754887E-11</c:v>
                </c:pt>
                <c:pt idx="144">
                  <c:v>1.9754903762317561E-11</c:v>
                </c:pt>
                <c:pt idx="145">
                  <c:v>1.8635254713676892E-11</c:v>
                </c:pt>
                <c:pt idx="146">
                  <c:v>1.9371462307303634E-11</c:v>
                </c:pt>
                <c:pt idx="147">
                  <c:v>1.8635254713676892E-11</c:v>
                </c:pt>
                <c:pt idx="148">
                  <c:v>1.7484930348635108E-11</c:v>
                </c:pt>
                <c:pt idx="149">
                  <c:v>1.832850154966575E-11</c:v>
                </c:pt>
                <c:pt idx="150">
                  <c:v>1.7638306930640681E-11</c:v>
                </c:pt>
                <c:pt idx="151">
                  <c:v>1.7254865475626751E-11</c:v>
                </c:pt>
                <c:pt idx="152">
                  <c:v>1.6932774653415051E-11</c:v>
                </c:pt>
                <c:pt idx="153">
                  <c:v>1.6058528135983298E-11</c:v>
                </c:pt>
                <c:pt idx="154">
                  <c:v>1.7070813577220066E-11</c:v>
                </c:pt>
                <c:pt idx="155">
                  <c:v>1.6288593008991652E-11</c:v>
                </c:pt>
                <c:pt idx="156">
                  <c:v>1.5475697124362125E-11</c:v>
                </c:pt>
                <c:pt idx="157">
                  <c:v>1.6073865794183855E-11</c:v>
                </c:pt>
                <c:pt idx="158">
                  <c:v>1.4662801239732602E-11</c:v>
                </c:pt>
                <c:pt idx="159">
                  <c:v>1.5383671175158786E-11</c:v>
                </c:pt>
                <c:pt idx="160">
                  <c:v>1.4386723392122572E-11</c:v>
                </c:pt>
                <c:pt idx="161">
                  <c:v>1.3635178140295274E-11</c:v>
                </c:pt>
                <c:pt idx="162">
                  <c:v>1.3619840482094717E-11</c:v>
                </c:pt>
                <c:pt idx="163">
                  <c:v>1.4233346810117001E-11</c:v>
                </c:pt>
                <c:pt idx="164">
                  <c:v>1.4049294911710315E-11</c:v>
                </c:pt>
                <c:pt idx="165">
                  <c:v>1.3926593646105859E-11</c:v>
                </c:pt>
                <c:pt idx="166">
                  <c:v>1.2822282255665746E-11</c:v>
                </c:pt>
                <c:pt idx="167">
                  <c:v>1.332842497628413E-11</c:v>
                </c:pt>
                <c:pt idx="168">
                  <c:v>1.2852957572066861E-11</c:v>
                </c:pt>
                <c:pt idx="169">
                  <c:v>1.2346814851448477E-11</c:v>
                </c:pt>
                <c:pt idx="170">
                  <c:v>1.1564594283220064E-11</c:v>
                </c:pt>
                <c:pt idx="171">
                  <c:v>1.2224113585844018E-11</c:v>
                </c:pt>
                <c:pt idx="172">
                  <c:v>1.0460282892779951E-11</c:v>
                </c:pt>
                <c:pt idx="173">
                  <c:v>1.1349867068412264E-11</c:v>
                </c:pt>
                <c:pt idx="174">
                  <c:v>1.0920412638796666E-11</c:v>
                </c:pt>
                <c:pt idx="175">
                  <c:v>1.1089126879002793E-11</c:v>
                </c:pt>
                <c:pt idx="176">
                  <c:v>1.0721023082189422E-11</c:v>
                </c:pt>
                <c:pt idx="177">
                  <c:v>1.1242503461008364E-11</c:v>
                </c:pt>
                <c:pt idx="178">
                  <c:v>1.0690347765788309E-11</c:v>
                </c:pt>
                <c:pt idx="179">
                  <c:v>9.3713091605403961E-12</c:v>
                </c:pt>
                <c:pt idx="180">
                  <c:v>1.0046166121364909E-11</c:v>
                </c:pt>
                <c:pt idx="181">
                  <c:v>9.6780623245515382E-12</c:v>
                </c:pt>
                <c:pt idx="182">
                  <c:v>9.7240752991532094E-12</c:v>
                </c:pt>
                <c:pt idx="183">
                  <c:v>9.7087376409526518E-12</c:v>
                </c:pt>
                <c:pt idx="184">
                  <c:v>9.2025949203342674E-12</c:v>
                </c:pt>
                <c:pt idx="185">
                  <c:v>9.0952313129303675E-12</c:v>
                </c:pt>
                <c:pt idx="186">
                  <c:v>9.5400234007465248E-12</c:v>
                </c:pt>
                <c:pt idx="187">
                  <c:v>8.8191534653203406E-12</c:v>
                </c:pt>
                <c:pt idx="188">
                  <c:v>8.5890885923119832E-12</c:v>
                </c:pt>
                <c:pt idx="189">
                  <c:v>9.3252961859387249E-12</c:v>
                </c:pt>
                <c:pt idx="190">
                  <c:v>8.6044262505125408E-12</c:v>
                </c:pt>
                <c:pt idx="191">
                  <c:v>8.4050366939052969E-12</c:v>
                </c:pt>
                <c:pt idx="192">
                  <c:v>8.02159523889137E-12</c:v>
                </c:pt>
                <c:pt idx="193">
                  <c:v>8.2363224536991699E-12</c:v>
                </c:pt>
                <c:pt idx="194">
                  <c:v>8.1442965044958259E-12</c:v>
                </c:pt>
                <c:pt idx="195">
                  <c:v>8.5890885923119832E-12</c:v>
                </c:pt>
                <c:pt idx="196">
                  <c:v>7.4080889108690858E-12</c:v>
                </c:pt>
                <c:pt idx="197">
                  <c:v>8.0369328970919276E-12</c:v>
                </c:pt>
                <c:pt idx="198">
                  <c:v>7.3160629616657434E-12</c:v>
                </c:pt>
                <c:pt idx="199">
                  <c:v>7.4694395436713129E-12</c:v>
                </c:pt>
                <c:pt idx="200">
                  <c:v>7.0246474558551573E-12</c:v>
                </c:pt>
                <c:pt idx="201">
                  <c:v>6.9786344812534869E-12</c:v>
                </c:pt>
                <c:pt idx="202">
                  <c:v>7.331400619866301E-12</c:v>
                </c:pt>
                <c:pt idx="203">
                  <c:v>6.7025566336434584E-12</c:v>
                </c:pt>
                <c:pt idx="204">
                  <c:v>7.3927512526685282E-12</c:v>
                </c:pt>
                <c:pt idx="205">
                  <c:v>7.0399851140557149E-12</c:v>
                </c:pt>
                <c:pt idx="206">
                  <c:v>6.7639072664456863E-12</c:v>
                </c:pt>
                <c:pt idx="207">
                  <c:v>6.7945825828468007E-12</c:v>
                </c:pt>
                <c:pt idx="208">
                  <c:v>6.5951930262395592E-12</c:v>
                </c:pt>
                <c:pt idx="209">
                  <c:v>6.3037775204289739E-12</c:v>
                </c:pt>
                <c:pt idx="210">
                  <c:v>6.4264787860334306E-12</c:v>
                </c:pt>
                <c:pt idx="211">
                  <c:v>6.2424268876267443E-12</c:v>
                </c:pt>
                <c:pt idx="212">
                  <c:v>6.0737126474206173E-12</c:v>
                </c:pt>
                <c:pt idx="213">
                  <c:v>5.720946508807804E-12</c:v>
                </c:pt>
                <c:pt idx="214">
                  <c:v>5.5829075850027889E-12</c:v>
                </c:pt>
                <c:pt idx="215">
                  <c:v>6.0123620146183885E-12</c:v>
                </c:pt>
                <c:pt idx="216">
                  <c:v>5.7516218252089176E-12</c:v>
                </c:pt>
                <c:pt idx="217">
                  <c:v>5.6289205596044601E-12</c:v>
                </c:pt>
                <c:pt idx="218">
                  <c:v>5.2761544209916468E-12</c:v>
                </c:pt>
                <c:pt idx="219">
                  <c:v>6.3037775204289739E-12</c:v>
                </c:pt>
                <c:pt idx="220">
                  <c:v>5.951011381816159E-12</c:v>
                </c:pt>
                <c:pt idx="221">
                  <c:v>5.8589854326128167E-12</c:v>
                </c:pt>
                <c:pt idx="222">
                  <c:v>5.3375050537938755E-12</c:v>
                </c:pt>
                <c:pt idx="223">
                  <c:v>5.0767648643844045E-12</c:v>
                </c:pt>
                <c:pt idx="224">
                  <c:v>5.4908816357994466E-12</c:v>
                </c:pt>
                <c:pt idx="225">
                  <c:v>5.5062192940000034E-12</c:v>
                </c:pt>
                <c:pt idx="226">
                  <c:v>4.6933234093704768E-12</c:v>
                </c:pt>
                <c:pt idx="227">
                  <c:v>4.6626480929693625E-12</c:v>
                </c:pt>
                <c:pt idx="228">
                  <c:v>5.0921025225849613E-12</c:v>
                </c:pt>
                <c:pt idx="229">
                  <c:v>4.6933234093704768E-12</c:v>
                </c:pt>
                <c:pt idx="230">
                  <c:v>4.2792066379554348E-12</c:v>
                </c:pt>
                <c:pt idx="231">
                  <c:v>4.4325832199610059E-12</c:v>
                </c:pt>
                <c:pt idx="232">
                  <c:v>4.739336383972148E-12</c:v>
                </c:pt>
                <c:pt idx="233">
                  <c:v>4.217856005153206E-12</c:v>
                </c:pt>
                <c:pt idx="234">
                  <c:v>4.3558949289582203E-12</c:v>
                </c:pt>
                <c:pt idx="235">
                  <c:v>4.7086610675710336E-12</c:v>
                </c:pt>
                <c:pt idx="236">
                  <c:v>4.9694012569805046E-12</c:v>
                </c:pt>
                <c:pt idx="237">
                  <c:v>4.1104923977493061E-12</c:v>
                </c:pt>
                <c:pt idx="238">
                  <c:v>4.4632585363621194E-12</c:v>
                </c:pt>
                <c:pt idx="239">
                  <c:v>4.2025183469526485E-12</c:v>
                </c:pt>
                <c:pt idx="240">
                  <c:v>3.9111028411420639E-12</c:v>
                </c:pt>
                <c:pt idx="241">
                  <c:v>4.4019079035598915E-12</c:v>
                </c:pt>
                <c:pt idx="242">
                  <c:v>3.8190768919387208E-12</c:v>
                </c:pt>
                <c:pt idx="243">
                  <c:v>3.5583367025292502E-12</c:v>
                </c:pt>
                <c:pt idx="244">
                  <c:v>4.1718430305515349E-12</c:v>
                </c:pt>
                <c:pt idx="245">
                  <c:v>3.7884015755376072E-12</c:v>
                </c:pt>
                <c:pt idx="246">
                  <c:v>4.1411677141504205E-12</c:v>
                </c:pt>
                <c:pt idx="247">
                  <c:v>4.2331936633537628E-12</c:v>
                </c:pt>
                <c:pt idx="248">
                  <c:v>3.9724534739442927E-12</c:v>
                </c:pt>
                <c:pt idx="249">
                  <c:v>3.5123237279275786E-12</c:v>
                </c:pt>
                <c:pt idx="250">
                  <c:v>3.282258854919222E-12</c:v>
                </c:pt>
                <c:pt idx="251">
                  <c:v>3.9571158157437351E-12</c:v>
                </c:pt>
                <c:pt idx="252">
                  <c:v>3.3436094877214508E-12</c:v>
                </c:pt>
                <c:pt idx="253">
                  <c:v>3.5583367025292502E-12</c:v>
                </c:pt>
                <c:pt idx="254">
                  <c:v>3.7884015755376072E-12</c:v>
                </c:pt>
                <c:pt idx="255">
                  <c:v>3.4816484115264647E-12</c:v>
                </c:pt>
                <c:pt idx="256">
                  <c:v>3.3742848041225652E-12</c:v>
                </c:pt>
                <c:pt idx="257">
                  <c:v>3.4663107533259075E-12</c:v>
                </c:pt>
                <c:pt idx="258">
                  <c:v>3.5583367025292502E-12</c:v>
                </c:pt>
                <c:pt idx="259">
                  <c:v>3.3129341713203368E-12</c:v>
                </c:pt>
                <c:pt idx="260">
                  <c:v>3.2055705639164365E-12</c:v>
                </c:pt>
                <c:pt idx="261">
                  <c:v>3.619687335331479E-12</c:v>
                </c:pt>
                <c:pt idx="262">
                  <c:v>3.1442199311142082E-12</c:v>
                </c:pt>
                <c:pt idx="263">
                  <c:v>3.282258854919222E-12</c:v>
                </c:pt>
                <c:pt idx="264">
                  <c:v>3.098206956512537E-12</c:v>
                </c:pt>
                <c:pt idx="265">
                  <c:v>3.4202977787242363E-12</c:v>
                </c:pt>
                <c:pt idx="266">
                  <c:v>3.2669211967186648E-12</c:v>
                </c:pt>
                <c:pt idx="267">
                  <c:v>2.8221291089025088E-12</c:v>
                </c:pt>
                <c:pt idx="268">
                  <c:v>2.5460512612924807E-12</c:v>
                </c:pt>
                <c:pt idx="269">
                  <c:v>2.6994278432980521E-12</c:v>
                </c:pt>
                <c:pt idx="270">
                  <c:v>3.4202977787242363E-12</c:v>
                </c:pt>
                <c:pt idx="271">
                  <c:v>2.5307136030919235E-12</c:v>
                </c:pt>
                <c:pt idx="272">
                  <c:v>2.7607784761002805E-12</c:v>
                </c:pt>
                <c:pt idx="273">
                  <c:v>2.7147655014986093E-12</c:v>
                </c:pt>
                <c:pt idx="274">
                  <c:v>3.1595575893147653E-12</c:v>
                </c:pt>
                <c:pt idx="275">
                  <c:v>2.837466767103066E-12</c:v>
                </c:pt>
                <c:pt idx="276">
                  <c:v>2.8528044253036228E-12</c:v>
                </c:pt>
                <c:pt idx="277">
                  <c:v>2.7607784761002805E-12</c:v>
                </c:pt>
                <c:pt idx="278">
                  <c:v>3.0215186655097515E-12</c:v>
                </c:pt>
                <c:pt idx="279">
                  <c:v>3.1748952475153225E-12</c:v>
                </c:pt>
                <c:pt idx="280">
                  <c:v>2.9448303745069655E-12</c:v>
                </c:pt>
                <c:pt idx="281">
                  <c:v>2.6380772104958234E-12</c:v>
                </c:pt>
                <c:pt idx="282">
                  <c:v>2.2546357554818957E-12</c:v>
                </c:pt>
                <c:pt idx="283">
                  <c:v>2.4386876538885811E-12</c:v>
                </c:pt>
                <c:pt idx="284">
                  <c:v>2.3926746792869096E-12</c:v>
                </c:pt>
                <c:pt idx="285">
                  <c:v>2.2853110718830101E-12</c:v>
                </c:pt>
                <c:pt idx="286">
                  <c:v>2.2086227808802241E-12</c:v>
                </c:pt>
                <c:pt idx="287">
                  <c:v>2.6687525268969378E-12</c:v>
                </c:pt>
                <c:pt idx="288">
                  <c:v>2.3466617046852384E-12</c:v>
                </c:pt>
                <c:pt idx="289">
                  <c:v>2.6840901850974949E-12</c:v>
                </c:pt>
                <c:pt idx="290">
                  <c:v>2.315986388284124E-12</c:v>
                </c:pt>
                <c:pt idx="291">
                  <c:v>2.576726577693595E-12</c:v>
                </c:pt>
                <c:pt idx="292">
                  <c:v>1.932544933270196E-12</c:v>
                </c:pt>
                <c:pt idx="293">
                  <c:v>2.1932851226796674E-12</c:v>
                </c:pt>
                <c:pt idx="294">
                  <c:v>2.2239604390807813E-12</c:v>
                </c:pt>
                <c:pt idx="295">
                  <c:v>2.0092332242729819E-12</c:v>
                </c:pt>
                <c:pt idx="296">
                  <c:v>2.2239604390807813E-12</c:v>
                </c:pt>
                <c:pt idx="297">
                  <c:v>2.4386876538885811E-12</c:v>
                </c:pt>
                <c:pt idx="298">
                  <c:v>2.1472721480779958E-12</c:v>
                </c:pt>
                <c:pt idx="299">
                  <c:v>2.162609806278553E-12</c:v>
                </c:pt>
                <c:pt idx="300">
                  <c:v>1.8865319586685248E-12</c:v>
                </c:pt>
                <c:pt idx="301">
                  <c:v>2.0705838570752103E-12</c:v>
                </c:pt>
                <c:pt idx="302">
                  <c:v>2.0552461988746531E-12</c:v>
                </c:pt>
                <c:pt idx="303">
                  <c:v>1.8865319586685248E-12</c:v>
                </c:pt>
                <c:pt idx="304">
                  <c:v>2.1012591734763242E-12</c:v>
                </c:pt>
                <c:pt idx="305">
                  <c:v>2.4386876538885811E-12</c:v>
                </c:pt>
                <c:pt idx="306">
                  <c:v>2.0092332242729819E-12</c:v>
                </c:pt>
                <c:pt idx="307">
                  <c:v>1.8558566422674108E-12</c:v>
                </c:pt>
                <c:pt idx="308">
                  <c:v>2.0399085406740959E-12</c:v>
                </c:pt>
                <c:pt idx="309">
                  <c:v>1.9632202496713107E-12</c:v>
                </c:pt>
                <c:pt idx="310">
                  <c:v>1.8558566422674108E-12</c:v>
                </c:pt>
                <c:pt idx="311">
                  <c:v>2.0245708824735391E-12</c:v>
                </c:pt>
                <c:pt idx="312">
                  <c:v>1.7791683512646251E-12</c:v>
                </c:pt>
                <c:pt idx="313">
                  <c:v>1.7791683512646251E-12</c:v>
                </c:pt>
                <c:pt idx="314">
                  <c:v>1.8558566422674108E-12</c:v>
                </c:pt>
                <c:pt idx="315">
                  <c:v>1.6871424020612826E-12</c:v>
                </c:pt>
                <c:pt idx="316">
                  <c:v>1.8251813258662965E-12</c:v>
                </c:pt>
                <c:pt idx="317">
                  <c:v>1.7791683512646251E-12</c:v>
                </c:pt>
                <c:pt idx="318">
                  <c:v>1.9478825914707532E-12</c:v>
                </c:pt>
                <c:pt idx="319">
                  <c:v>1.901869616869082E-12</c:v>
                </c:pt>
                <c:pt idx="320">
                  <c:v>1.7638306930640679E-12</c:v>
                </c:pt>
                <c:pt idx="321">
                  <c:v>1.8865319586685248E-12</c:v>
                </c:pt>
                <c:pt idx="322">
                  <c:v>1.4570775290529256E-12</c:v>
                </c:pt>
                <c:pt idx="323">
                  <c:v>1.8558566422674108E-12</c:v>
                </c:pt>
                <c:pt idx="324">
                  <c:v>1.641129427459611E-12</c:v>
                </c:pt>
                <c:pt idx="325">
                  <c:v>1.7791683512646251E-12</c:v>
                </c:pt>
                <c:pt idx="326">
                  <c:v>1.6104541110584968E-12</c:v>
                </c:pt>
                <c:pt idx="327">
                  <c:v>1.6257917692590538E-12</c:v>
                </c:pt>
                <c:pt idx="328">
                  <c:v>1.5644411364568255E-12</c:v>
                </c:pt>
                <c:pt idx="329">
                  <c:v>1.7024800602618396E-12</c:v>
                </c:pt>
                <c:pt idx="330">
                  <c:v>1.5797787946573827E-12</c:v>
                </c:pt>
                <c:pt idx="331">
                  <c:v>1.7024800602618396E-12</c:v>
                </c:pt>
                <c:pt idx="332">
                  <c:v>1.7791683512646251E-12</c:v>
                </c:pt>
                <c:pt idx="333">
                  <c:v>1.641129427459611E-12</c:v>
                </c:pt>
                <c:pt idx="334">
                  <c:v>1.6257917692590538E-12</c:v>
                </c:pt>
                <c:pt idx="335">
                  <c:v>1.6104541110584968E-12</c:v>
                </c:pt>
                <c:pt idx="336">
                  <c:v>1.4110645544512544E-12</c:v>
                </c:pt>
                <c:pt idx="337">
                  <c:v>1.2576879724456833E-12</c:v>
                </c:pt>
                <c:pt idx="338">
                  <c:v>1.5797787946573827E-12</c:v>
                </c:pt>
                <c:pt idx="339">
                  <c:v>1.6564670856601684E-12</c:v>
                </c:pt>
                <c:pt idx="340">
                  <c:v>1.5491034782562685E-12</c:v>
                </c:pt>
                <c:pt idx="341">
                  <c:v>1.3190386052479117E-12</c:v>
                </c:pt>
                <c:pt idx="342">
                  <c:v>1.3957268962506972E-12</c:v>
                </c:pt>
                <c:pt idx="343">
                  <c:v>1.1503243650417834E-12</c:v>
                </c:pt>
                <c:pt idx="344">
                  <c:v>1.3957268962506972E-12</c:v>
                </c:pt>
                <c:pt idx="345">
                  <c:v>1.5491034782562685E-12</c:v>
                </c:pt>
                <c:pt idx="346">
                  <c:v>1.3037009470473547E-12</c:v>
                </c:pt>
                <c:pt idx="347">
                  <c:v>1.5951164528579397E-12</c:v>
                </c:pt>
                <c:pt idx="348">
                  <c:v>1.2883632888467975E-12</c:v>
                </c:pt>
                <c:pt idx="349">
                  <c:v>1.6257917692590538E-12</c:v>
                </c:pt>
                <c:pt idx="350">
                  <c:v>1.4417398708523686E-12</c:v>
                </c:pt>
                <c:pt idx="351">
                  <c:v>1.2116749978440118E-12</c:v>
                </c:pt>
                <c:pt idx="352">
                  <c:v>1.1809996814428976E-12</c:v>
                </c:pt>
                <c:pt idx="353">
                  <c:v>1.1809996814428976E-12</c:v>
                </c:pt>
                <c:pt idx="354">
                  <c:v>1.4264022126518114E-12</c:v>
                </c:pt>
                <c:pt idx="355">
                  <c:v>1.0122854412367695E-12</c:v>
                </c:pt>
                <c:pt idx="356">
                  <c:v>8.4357120103064129E-13</c:v>
                </c:pt>
                <c:pt idx="357">
                  <c:v>1.1043113904401121E-12</c:v>
                </c:pt>
                <c:pt idx="358">
                  <c:v>1.4110645544512544E-12</c:v>
                </c:pt>
                <c:pt idx="359">
                  <c:v>1.1809996814428976E-12</c:v>
                </c:pt>
                <c:pt idx="360">
                  <c:v>1.2116749978440118E-12</c:v>
                </c:pt>
                <c:pt idx="361">
                  <c:v>1.1656620232423406E-12</c:v>
                </c:pt>
                <c:pt idx="362">
                  <c:v>1.0889737322395551E-12</c:v>
                </c:pt>
                <c:pt idx="363">
                  <c:v>1.0889737322395551E-12</c:v>
                </c:pt>
                <c:pt idx="364">
                  <c:v>9.3559715023398381E-13</c:v>
                </c:pt>
                <c:pt idx="365">
                  <c:v>1.0736360740389979E-12</c:v>
                </c:pt>
                <c:pt idx="366">
                  <c:v>9.6627246663509798E-13</c:v>
                </c:pt>
                <c:pt idx="367">
                  <c:v>1.1963373396434548E-12</c:v>
                </c:pt>
                <c:pt idx="368">
                  <c:v>1.0276230994373265E-12</c:v>
                </c:pt>
                <c:pt idx="369">
                  <c:v>1.2270126560445692E-12</c:v>
                </c:pt>
                <c:pt idx="370">
                  <c:v>1.0122854412367695E-12</c:v>
                </c:pt>
                <c:pt idx="371">
                  <c:v>1.3037009470473547E-12</c:v>
                </c:pt>
                <c:pt idx="372">
                  <c:v>1.2423503142451262E-12</c:v>
                </c:pt>
                <c:pt idx="373">
                  <c:v>1.1043113904401121E-12</c:v>
                </c:pt>
                <c:pt idx="374">
                  <c:v>9.9694778303621236E-13</c:v>
                </c:pt>
                <c:pt idx="375">
                  <c:v>1.0122854412367695E-12</c:v>
                </c:pt>
                <c:pt idx="376">
                  <c:v>1.4570775290529256E-12</c:v>
                </c:pt>
                <c:pt idx="377">
                  <c:v>8.1289588462952691E-13</c:v>
                </c:pt>
                <c:pt idx="378">
                  <c:v>1.1503243650417834E-12</c:v>
                </c:pt>
                <c:pt idx="379">
                  <c:v>8.282335428300842E-13</c:v>
                </c:pt>
                <c:pt idx="380">
                  <c:v>9.8161012483565537E-13</c:v>
                </c:pt>
                <c:pt idx="381">
                  <c:v>8.7424651743175546E-13</c:v>
                </c:pt>
                <c:pt idx="382">
                  <c:v>9.8161012483565537E-13</c:v>
                </c:pt>
                <c:pt idx="383">
                  <c:v>1.0736360740389979E-12</c:v>
                </c:pt>
                <c:pt idx="384">
                  <c:v>1.3037009470473547E-12</c:v>
                </c:pt>
                <c:pt idx="385">
                  <c:v>1.1656620232423406E-12</c:v>
                </c:pt>
                <c:pt idx="386">
                  <c:v>8.8958417563231255E-13</c:v>
                </c:pt>
                <c:pt idx="387">
                  <c:v>8.4357120103064129E-13</c:v>
                </c:pt>
                <c:pt idx="388">
                  <c:v>9.6627246663509798E-13</c:v>
                </c:pt>
                <c:pt idx="389">
                  <c:v>9.2025949203342683E-13</c:v>
                </c:pt>
                <c:pt idx="390">
                  <c:v>9.9694778303621236E-13</c:v>
                </c:pt>
                <c:pt idx="391">
                  <c:v>8.4357120103064129E-13</c:v>
                </c:pt>
                <c:pt idx="392">
                  <c:v>9.9694778303621236E-13</c:v>
                </c:pt>
                <c:pt idx="393">
                  <c:v>7.2086993542618429E-13</c:v>
                </c:pt>
                <c:pt idx="394">
                  <c:v>9.50934808434541E-13</c:v>
                </c:pt>
                <c:pt idx="395">
                  <c:v>9.6627246663509798E-13</c:v>
                </c:pt>
                <c:pt idx="396">
                  <c:v>1.0122854412367695E-12</c:v>
                </c:pt>
                <c:pt idx="397">
                  <c:v>8.8958417563231255E-13</c:v>
                </c:pt>
                <c:pt idx="398">
                  <c:v>9.50934808434541E-13</c:v>
                </c:pt>
                <c:pt idx="399">
                  <c:v>9.2025949203342683E-13</c:v>
                </c:pt>
                <c:pt idx="400">
                  <c:v>8.4357120103064129E-13</c:v>
                </c:pt>
                <c:pt idx="401">
                  <c:v>9.3559715023398381E-13</c:v>
                </c:pt>
                <c:pt idx="402">
                  <c:v>9.9694778303621236E-13</c:v>
                </c:pt>
                <c:pt idx="403">
                  <c:v>9.8161012483565537E-13</c:v>
                </c:pt>
                <c:pt idx="404">
                  <c:v>8.8958417563231255E-13</c:v>
                </c:pt>
                <c:pt idx="405">
                  <c:v>7.9755822642896983E-13</c:v>
                </c:pt>
                <c:pt idx="406">
                  <c:v>9.3559715023398381E-13</c:v>
                </c:pt>
                <c:pt idx="407">
                  <c:v>9.2025949203342683E-13</c:v>
                </c:pt>
                <c:pt idx="408">
                  <c:v>6.9019461902507012E-13</c:v>
                </c:pt>
                <c:pt idx="409">
                  <c:v>8.4357120103064129E-13</c:v>
                </c:pt>
                <c:pt idx="410">
                  <c:v>8.4357120103064129E-13</c:v>
                </c:pt>
                <c:pt idx="411">
                  <c:v>8.1289588462952691E-13</c:v>
                </c:pt>
                <c:pt idx="412">
                  <c:v>1.0122854412367695E-12</c:v>
                </c:pt>
                <c:pt idx="413">
                  <c:v>7.9755822642896983E-13</c:v>
                </c:pt>
                <c:pt idx="414">
                  <c:v>6.4418164442339876E-13</c:v>
                </c:pt>
                <c:pt idx="415">
                  <c:v>9.0492183383286974E-13</c:v>
                </c:pt>
                <c:pt idx="416">
                  <c:v>7.8222056822841274E-13</c:v>
                </c:pt>
                <c:pt idx="417">
                  <c:v>7.0553227722562721E-13</c:v>
                </c:pt>
                <c:pt idx="418">
                  <c:v>6.4418164442339876E-13</c:v>
                </c:pt>
                <c:pt idx="419">
                  <c:v>8.1289588462952691E-13</c:v>
                </c:pt>
                <c:pt idx="420">
                  <c:v>8.1289588462952691E-13</c:v>
                </c:pt>
                <c:pt idx="421">
                  <c:v>6.5951930262395584E-13</c:v>
                </c:pt>
                <c:pt idx="422">
                  <c:v>8.282335428300842E-13</c:v>
                </c:pt>
                <c:pt idx="423">
                  <c:v>5.981686698217274E-13</c:v>
                </c:pt>
                <c:pt idx="424">
                  <c:v>7.2086993542618429E-13</c:v>
                </c:pt>
                <c:pt idx="425">
                  <c:v>7.2086993542618429E-13</c:v>
                </c:pt>
                <c:pt idx="426">
                  <c:v>7.0553227722562721E-13</c:v>
                </c:pt>
                <c:pt idx="427">
                  <c:v>9.2025949203342683E-13</c:v>
                </c:pt>
                <c:pt idx="428">
                  <c:v>9.0492183383286974E-13</c:v>
                </c:pt>
                <c:pt idx="429">
                  <c:v>7.0553227722562721E-13</c:v>
                </c:pt>
                <c:pt idx="430">
                  <c:v>6.7485696082451303E-13</c:v>
                </c:pt>
                <c:pt idx="431">
                  <c:v>6.5951930262395584E-13</c:v>
                </c:pt>
                <c:pt idx="432">
                  <c:v>8.5890885923119838E-13</c:v>
                </c:pt>
                <c:pt idx="433">
                  <c:v>6.2884398622284167E-13</c:v>
                </c:pt>
                <c:pt idx="434">
                  <c:v>6.9019461902507012E-13</c:v>
                </c:pt>
                <c:pt idx="435">
                  <c:v>8.282335428300842E-13</c:v>
                </c:pt>
                <c:pt idx="436">
                  <c:v>9.2025949203342683E-13</c:v>
                </c:pt>
                <c:pt idx="437">
                  <c:v>7.6688291002785565E-13</c:v>
                </c:pt>
                <c:pt idx="438">
                  <c:v>7.2086993542618429E-13</c:v>
                </c:pt>
                <c:pt idx="439">
                  <c:v>6.2884398622284167E-13</c:v>
                </c:pt>
                <c:pt idx="440">
                  <c:v>5.6749335342061312E-13</c:v>
                </c:pt>
                <c:pt idx="441">
                  <c:v>5.8283101162117031E-13</c:v>
                </c:pt>
                <c:pt idx="442">
                  <c:v>5.3681803701949895E-13</c:v>
                </c:pt>
                <c:pt idx="443">
                  <c:v>3.8344145501392783E-13</c:v>
                </c:pt>
                <c:pt idx="444">
                  <c:v>6.7485696082451303E-13</c:v>
                </c:pt>
                <c:pt idx="445">
                  <c:v>6.4418164442339876E-13</c:v>
                </c:pt>
                <c:pt idx="446">
                  <c:v>6.5951930262395584E-13</c:v>
                </c:pt>
                <c:pt idx="447">
                  <c:v>6.5951930262395584E-13</c:v>
                </c:pt>
                <c:pt idx="448">
                  <c:v>5.2148037881894186E-13</c:v>
                </c:pt>
                <c:pt idx="449">
                  <c:v>6.9019461902507012E-13</c:v>
                </c:pt>
                <c:pt idx="450">
                  <c:v>5.5215569522005603E-13</c:v>
                </c:pt>
                <c:pt idx="451">
                  <c:v>5.6749335342061312E-13</c:v>
                </c:pt>
                <c:pt idx="452">
                  <c:v>4.4479208781615628E-13</c:v>
                </c:pt>
                <c:pt idx="453">
                  <c:v>4.141167714150421E-13</c:v>
                </c:pt>
                <c:pt idx="454">
                  <c:v>4.4479208781615628E-13</c:v>
                </c:pt>
                <c:pt idx="455">
                  <c:v>4.4479208781615628E-13</c:v>
                </c:pt>
                <c:pt idx="456">
                  <c:v>5.5215569522005603E-13</c:v>
                </c:pt>
                <c:pt idx="457">
                  <c:v>3.6810379681337069E-13</c:v>
                </c:pt>
                <c:pt idx="458">
                  <c:v>5.0614272061838477E-13</c:v>
                </c:pt>
                <c:pt idx="459">
                  <c:v>4.9080506241782769E-13</c:v>
                </c:pt>
                <c:pt idx="460">
                  <c:v>5.0614272061838477E-13</c:v>
                </c:pt>
                <c:pt idx="461">
                  <c:v>5.3681803701949895E-13</c:v>
                </c:pt>
                <c:pt idx="462">
                  <c:v>5.3681803701949895E-13</c:v>
                </c:pt>
                <c:pt idx="463">
                  <c:v>4.754674042172705E-13</c:v>
                </c:pt>
                <c:pt idx="464">
                  <c:v>4.6012974601671341E-13</c:v>
                </c:pt>
                <c:pt idx="465">
                  <c:v>5.981686698217274E-13</c:v>
                </c:pt>
                <c:pt idx="466">
                  <c:v>5.2148037881894186E-13</c:v>
                </c:pt>
                <c:pt idx="467">
                  <c:v>4.6012974601671341E-13</c:v>
                </c:pt>
                <c:pt idx="468">
                  <c:v>5.3681803701949895E-13</c:v>
                </c:pt>
                <c:pt idx="469">
                  <c:v>5.6749335342061312E-13</c:v>
                </c:pt>
                <c:pt idx="470">
                  <c:v>3.527661386128136E-13</c:v>
                </c:pt>
                <c:pt idx="471">
                  <c:v>5.2148037881894186E-13</c:v>
                </c:pt>
                <c:pt idx="472">
                  <c:v>5.8283101162117031E-13</c:v>
                </c:pt>
                <c:pt idx="473">
                  <c:v>6.7485696082451303E-13</c:v>
                </c:pt>
                <c:pt idx="474">
                  <c:v>5.2148037881894186E-13</c:v>
                </c:pt>
                <c:pt idx="475">
                  <c:v>3.9877911321448491E-13</c:v>
                </c:pt>
                <c:pt idx="476">
                  <c:v>5.5215569522005603E-13</c:v>
                </c:pt>
                <c:pt idx="477">
                  <c:v>4.4479208781615628E-13</c:v>
                </c:pt>
                <c:pt idx="478">
                  <c:v>4.141167714150421E-13</c:v>
                </c:pt>
                <c:pt idx="479">
                  <c:v>4.2945442961559919E-13</c:v>
                </c:pt>
                <c:pt idx="480">
                  <c:v>3.0675316401114229E-13</c:v>
                </c:pt>
                <c:pt idx="481">
                  <c:v>4.754674042172705E-13</c:v>
                </c:pt>
                <c:pt idx="482">
                  <c:v>4.141167714150421E-13</c:v>
                </c:pt>
                <c:pt idx="483">
                  <c:v>4.4479208781615628E-13</c:v>
                </c:pt>
                <c:pt idx="484">
                  <c:v>4.4479208781615628E-13</c:v>
                </c:pt>
                <c:pt idx="485">
                  <c:v>4.2945442961559919E-13</c:v>
                </c:pt>
                <c:pt idx="486">
                  <c:v>4.754674042172705E-13</c:v>
                </c:pt>
                <c:pt idx="487">
                  <c:v>4.2945442961559919E-13</c:v>
                </c:pt>
                <c:pt idx="488">
                  <c:v>3.8344145501392783E-13</c:v>
                </c:pt>
                <c:pt idx="489">
                  <c:v>5.3681803701949895E-13</c:v>
                </c:pt>
                <c:pt idx="490">
                  <c:v>4.2945442961559919E-13</c:v>
                </c:pt>
                <c:pt idx="491">
                  <c:v>4.2945442961559919E-13</c:v>
                </c:pt>
                <c:pt idx="492">
                  <c:v>3.9877911321448491E-13</c:v>
                </c:pt>
                <c:pt idx="493">
                  <c:v>5.0614272061838477E-13</c:v>
                </c:pt>
                <c:pt idx="494">
                  <c:v>4.6012974601671341E-13</c:v>
                </c:pt>
                <c:pt idx="495">
                  <c:v>4.141167714150421E-13</c:v>
                </c:pt>
                <c:pt idx="496">
                  <c:v>4.4479208781615628E-13</c:v>
                </c:pt>
                <c:pt idx="497">
                  <c:v>4.141167714150421E-13</c:v>
                </c:pt>
                <c:pt idx="498">
                  <c:v>3.8344145501392783E-13</c:v>
                </c:pt>
                <c:pt idx="499">
                  <c:v>5.0614272061838477E-13</c:v>
                </c:pt>
                <c:pt idx="500">
                  <c:v>3.0675316401114229E-13</c:v>
                </c:pt>
                <c:pt idx="501">
                  <c:v>5.2148037881894186E-13</c:v>
                </c:pt>
                <c:pt idx="502">
                  <c:v>4.2945442961559919E-13</c:v>
                </c:pt>
                <c:pt idx="503">
                  <c:v>4.141167714150421E-13</c:v>
                </c:pt>
                <c:pt idx="504">
                  <c:v>4.754674042172705E-13</c:v>
                </c:pt>
                <c:pt idx="505">
                  <c:v>3.0675316401114229E-13</c:v>
                </c:pt>
                <c:pt idx="506">
                  <c:v>3.8344145501392783E-13</c:v>
                </c:pt>
                <c:pt idx="507">
                  <c:v>4.141167714150421E-13</c:v>
                </c:pt>
                <c:pt idx="508">
                  <c:v>4.754674042172705E-13</c:v>
                </c:pt>
                <c:pt idx="509">
                  <c:v>4.141167714150421E-13</c:v>
                </c:pt>
                <c:pt idx="510">
                  <c:v>4.2945442961559919E-13</c:v>
                </c:pt>
                <c:pt idx="511">
                  <c:v>3.8344145501392783E-13</c:v>
                </c:pt>
                <c:pt idx="512">
                  <c:v>4.141167714150421E-13</c:v>
                </c:pt>
                <c:pt idx="513">
                  <c:v>3.3742848041225652E-13</c:v>
                </c:pt>
                <c:pt idx="514">
                  <c:v>3.9877911321448491E-13</c:v>
                </c:pt>
                <c:pt idx="515">
                  <c:v>3.0675316401114229E-13</c:v>
                </c:pt>
                <c:pt idx="516">
                  <c:v>5.2148037881894186E-13</c:v>
                </c:pt>
                <c:pt idx="517">
                  <c:v>4.9080506241782769E-13</c:v>
                </c:pt>
                <c:pt idx="518">
                  <c:v>5.2148037881894186E-13</c:v>
                </c:pt>
                <c:pt idx="519">
                  <c:v>3.8344145501392783E-13</c:v>
                </c:pt>
                <c:pt idx="520">
                  <c:v>4.4479208781615628E-13</c:v>
                </c:pt>
                <c:pt idx="521">
                  <c:v>2.6074018940947093E-13</c:v>
                </c:pt>
                <c:pt idx="522">
                  <c:v>2.3006487300835671E-13</c:v>
                </c:pt>
                <c:pt idx="523">
                  <c:v>1.8405189840668534E-13</c:v>
                </c:pt>
                <c:pt idx="524">
                  <c:v>3.3742848041225652E-13</c:v>
                </c:pt>
                <c:pt idx="525">
                  <c:v>3.3742848041225652E-13</c:v>
                </c:pt>
                <c:pt idx="526">
                  <c:v>3.0675316401114229E-13</c:v>
                </c:pt>
                <c:pt idx="527">
                  <c:v>3.9877911321448491E-13</c:v>
                </c:pt>
                <c:pt idx="528">
                  <c:v>3.527661386128136E-13</c:v>
                </c:pt>
                <c:pt idx="529">
                  <c:v>3.527661386128136E-13</c:v>
                </c:pt>
                <c:pt idx="530">
                  <c:v>2.4540253120891384E-13</c:v>
                </c:pt>
                <c:pt idx="531">
                  <c:v>2.9141550581058515E-13</c:v>
                </c:pt>
                <c:pt idx="532">
                  <c:v>3.6810379681337069E-13</c:v>
                </c:pt>
                <c:pt idx="533">
                  <c:v>3.2209082221169938E-13</c:v>
                </c:pt>
                <c:pt idx="534">
                  <c:v>4.6012974601671341E-13</c:v>
                </c:pt>
                <c:pt idx="535">
                  <c:v>3.0675316401114229E-13</c:v>
                </c:pt>
                <c:pt idx="536">
                  <c:v>1.9938955660724246E-13</c:v>
                </c:pt>
                <c:pt idx="537">
                  <c:v>4.141167714150421E-13</c:v>
                </c:pt>
                <c:pt idx="538">
                  <c:v>3.2209082221169938E-13</c:v>
                </c:pt>
                <c:pt idx="539">
                  <c:v>2.6074018940947093E-13</c:v>
                </c:pt>
                <c:pt idx="540">
                  <c:v>2.9141550581058515E-13</c:v>
                </c:pt>
                <c:pt idx="541">
                  <c:v>3.3742848041225652E-13</c:v>
                </c:pt>
                <c:pt idx="542">
                  <c:v>3.527661386128136E-13</c:v>
                </c:pt>
                <c:pt idx="543">
                  <c:v>2.4540253120891384E-13</c:v>
                </c:pt>
                <c:pt idx="544">
                  <c:v>3.0675316401114229E-13</c:v>
                </c:pt>
                <c:pt idx="545">
                  <c:v>2.6074018940947093E-13</c:v>
                </c:pt>
                <c:pt idx="546">
                  <c:v>2.9141550581058515E-13</c:v>
                </c:pt>
                <c:pt idx="547">
                  <c:v>3.0675316401114229E-13</c:v>
                </c:pt>
                <c:pt idx="548">
                  <c:v>3.0675316401114229E-13</c:v>
                </c:pt>
                <c:pt idx="549">
                  <c:v>4.141167714150421E-13</c:v>
                </c:pt>
                <c:pt idx="550">
                  <c:v>2.7607784761002802E-13</c:v>
                </c:pt>
                <c:pt idx="551">
                  <c:v>1.073636074038998E-13</c:v>
                </c:pt>
                <c:pt idx="552">
                  <c:v>2.4540253120891384E-13</c:v>
                </c:pt>
                <c:pt idx="553">
                  <c:v>2.6074018940947093E-13</c:v>
                </c:pt>
                <c:pt idx="554">
                  <c:v>3.0675316401114229E-13</c:v>
                </c:pt>
                <c:pt idx="555">
                  <c:v>1.8405189840668534E-13</c:v>
                </c:pt>
                <c:pt idx="556">
                  <c:v>2.3006487300835671E-13</c:v>
                </c:pt>
                <c:pt idx="557">
                  <c:v>2.1472721480779959E-13</c:v>
                </c:pt>
                <c:pt idx="558">
                  <c:v>2.1472721480779959E-13</c:v>
                </c:pt>
                <c:pt idx="559">
                  <c:v>2.7607784761002802E-13</c:v>
                </c:pt>
                <c:pt idx="560">
                  <c:v>3.3742848041225652E-13</c:v>
                </c:pt>
                <c:pt idx="561">
                  <c:v>1.6871424020612826E-13</c:v>
                </c:pt>
                <c:pt idx="562">
                  <c:v>3.0675316401114229E-13</c:v>
                </c:pt>
                <c:pt idx="563">
                  <c:v>2.6074018940947093E-13</c:v>
                </c:pt>
                <c:pt idx="564">
                  <c:v>2.9141550581058515E-13</c:v>
                </c:pt>
                <c:pt idx="565">
                  <c:v>2.4540253120891384E-13</c:v>
                </c:pt>
                <c:pt idx="566">
                  <c:v>2.7607784761002802E-13</c:v>
                </c:pt>
                <c:pt idx="567">
                  <c:v>2.3006487300835671E-13</c:v>
                </c:pt>
                <c:pt idx="568">
                  <c:v>4.141167714150421E-13</c:v>
                </c:pt>
                <c:pt idx="569">
                  <c:v>1.9938955660724246E-13</c:v>
                </c:pt>
                <c:pt idx="570">
                  <c:v>1.6871424020612826E-13</c:v>
                </c:pt>
                <c:pt idx="571">
                  <c:v>1.9938955660724246E-13</c:v>
                </c:pt>
                <c:pt idx="572">
                  <c:v>2.1472721480779959E-13</c:v>
                </c:pt>
                <c:pt idx="573">
                  <c:v>3.6810379681337069E-13</c:v>
                </c:pt>
                <c:pt idx="574">
                  <c:v>2.7607784761002802E-13</c:v>
                </c:pt>
                <c:pt idx="575">
                  <c:v>2.4540253120891384E-13</c:v>
                </c:pt>
                <c:pt idx="576">
                  <c:v>2.7607784761002802E-13</c:v>
                </c:pt>
                <c:pt idx="577">
                  <c:v>3.527661386128136E-13</c:v>
                </c:pt>
                <c:pt idx="578">
                  <c:v>2.1472721480779959E-13</c:v>
                </c:pt>
                <c:pt idx="579">
                  <c:v>2.3006487300835671E-13</c:v>
                </c:pt>
                <c:pt idx="580">
                  <c:v>2.3006487300835671E-13</c:v>
                </c:pt>
                <c:pt idx="581">
                  <c:v>3.0675316401114229E-13</c:v>
                </c:pt>
                <c:pt idx="582">
                  <c:v>2.1472721480779959E-13</c:v>
                </c:pt>
                <c:pt idx="583">
                  <c:v>2.9141550581058515E-13</c:v>
                </c:pt>
                <c:pt idx="584">
                  <c:v>2.4540253120891384E-13</c:v>
                </c:pt>
                <c:pt idx="585">
                  <c:v>2.4540253120891384E-13</c:v>
                </c:pt>
                <c:pt idx="586">
                  <c:v>2.4540253120891384E-13</c:v>
                </c:pt>
                <c:pt idx="587">
                  <c:v>2.4540253120891384E-13</c:v>
                </c:pt>
                <c:pt idx="588">
                  <c:v>3.0675316401114229E-13</c:v>
                </c:pt>
                <c:pt idx="589">
                  <c:v>2.1472721480779959E-13</c:v>
                </c:pt>
                <c:pt idx="590">
                  <c:v>1.3803892380501401E-13</c:v>
                </c:pt>
                <c:pt idx="591">
                  <c:v>2.9141550581058515E-13</c:v>
                </c:pt>
                <c:pt idx="592">
                  <c:v>1.8405189840668534E-13</c:v>
                </c:pt>
                <c:pt idx="593">
                  <c:v>3.527661386128136E-13</c:v>
                </c:pt>
                <c:pt idx="594">
                  <c:v>1.073636074038998E-13</c:v>
                </c:pt>
                <c:pt idx="595">
                  <c:v>1.5337658200557115E-13</c:v>
                </c:pt>
                <c:pt idx="596">
                  <c:v>1.3803892380501401E-13</c:v>
                </c:pt>
                <c:pt idx="597">
                  <c:v>3.3742848041225652E-13</c:v>
                </c:pt>
                <c:pt idx="598">
                  <c:v>3.2209082221169938E-13</c:v>
                </c:pt>
                <c:pt idx="599">
                  <c:v>2.1472721480779959E-13</c:v>
                </c:pt>
                <c:pt idx="600">
                  <c:v>1.8405189840668534E-13</c:v>
                </c:pt>
                <c:pt idx="601">
                  <c:v>1.8405189840668534E-13</c:v>
                </c:pt>
                <c:pt idx="602">
                  <c:v>2.7607784761002802E-13</c:v>
                </c:pt>
                <c:pt idx="603">
                  <c:v>1.5337658200557115E-13</c:v>
                </c:pt>
                <c:pt idx="604">
                  <c:v>1.6871424020612826E-13</c:v>
                </c:pt>
                <c:pt idx="605">
                  <c:v>1.5337658200557115E-13</c:v>
                </c:pt>
                <c:pt idx="606">
                  <c:v>1.2270126560445692E-13</c:v>
                </c:pt>
                <c:pt idx="607">
                  <c:v>1.6871424020612826E-13</c:v>
                </c:pt>
                <c:pt idx="608">
                  <c:v>1.8405189840668534E-13</c:v>
                </c:pt>
                <c:pt idx="609">
                  <c:v>2.9141550581058515E-13</c:v>
                </c:pt>
                <c:pt idx="610">
                  <c:v>2.6074018940947093E-13</c:v>
                </c:pt>
                <c:pt idx="611">
                  <c:v>1.6871424020612826E-13</c:v>
                </c:pt>
                <c:pt idx="612">
                  <c:v>1.8405189840668534E-13</c:v>
                </c:pt>
                <c:pt idx="613">
                  <c:v>1.8405189840668534E-13</c:v>
                </c:pt>
                <c:pt idx="614">
                  <c:v>1.6871424020612826E-13</c:v>
                </c:pt>
                <c:pt idx="615">
                  <c:v>1.8405189840668534E-13</c:v>
                </c:pt>
                <c:pt idx="616">
                  <c:v>2.4540253120891384E-13</c:v>
                </c:pt>
                <c:pt idx="617">
                  <c:v>2.6074018940947093E-13</c:v>
                </c:pt>
                <c:pt idx="618">
                  <c:v>1.2270126560445692E-13</c:v>
                </c:pt>
                <c:pt idx="619">
                  <c:v>1.3803892380501401E-13</c:v>
                </c:pt>
                <c:pt idx="620">
                  <c:v>1.6871424020612826E-13</c:v>
                </c:pt>
                <c:pt idx="621">
                  <c:v>1.2270126560445692E-13</c:v>
                </c:pt>
                <c:pt idx="622">
                  <c:v>9.2025949203342672E-14</c:v>
                </c:pt>
                <c:pt idx="623">
                  <c:v>1.5337658200557115E-13</c:v>
                </c:pt>
                <c:pt idx="624">
                  <c:v>4.6012974601671336E-14</c:v>
                </c:pt>
                <c:pt idx="625">
                  <c:v>1.5337658200557115E-13</c:v>
                </c:pt>
                <c:pt idx="626">
                  <c:v>1.3803892380501401E-13</c:v>
                </c:pt>
                <c:pt idx="627">
                  <c:v>1.9938955660724246E-13</c:v>
                </c:pt>
                <c:pt idx="628">
                  <c:v>1.5337658200557115E-13</c:v>
                </c:pt>
                <c:pt idx="629">
                  <c:v>2.7607784761002802E-13</c:v>
                </c:pt>
                <c:pt idx="630">
                  <c:v>1.3803892380501401E-13</c:v>
                </c:pt>
                <c:pt idx="631">
                  <c:v>2.3006487300835671E-13</c:v>
                </c:pt>
                <c:pt idx="632">
                  <c:v>1.3803892380501401E-13</c:v>
                </c:pt>
                <c:pt idx="633">
                  <c:v>1.3803892380501401E-13</c:v>
                </c:pt>
                <c:pt idx="634">
                  <c:v>9.2025949203342672E-14</c:v>
                </c:pt>
                <c:pt idx="635">
                  <c:v>1.073636074038998E-13</c:v>
                </c:pt>
                <c:pt idx="636">
                  <c:v>1.3803892380501401E-13</c:v>
                </c:pt>
                <c:pt idx="637">
                  <c:v>2.3006487300835671E-13</c:v>
                </c:pt>
                <c:pt idx="638">
                  <c:v>1.5337658200557115E-13</c:v>
                </c:pt>
                <c:pt idx="639">
                  <c:v>1.6871424020612826E-13</c:v>
                </c:pt>
                <c:pt idx="640">
                  <c:v>2.1472721480779959E-13</c:v>
                </c:pt>
                <c:pt idx="641">
                  <c:v>1.3803892380501401E-13</c:v>
                </c:pt>
                <c:pt idx="642">
                  <c:v>1.8405189840668534E-13</c:v>
                </c:pt>
                <c:pt idx="643">
                  <c:v>1.5337658200557115E-13</c:v>
                </c:pt>
                <c:pt idx="644">
                  <c:v>9.2025949203342672E-14</c:v>
                </c:pt>
                <c:pt idx="645">
                  <c:v>1.5337658200557115E-13</c:v>
                </c:pt>
                <c:pt idx="646">
                  <c:v>1.3803892380501401E-13</c:v>
                </c:pt>
                <c:pt idx="647">
                  <c:v>1.5337658200557115E-13</c:v>
                </c:pt>
                <c:pt idx="648">
                  <c:v>1.2270126560445692E-13</c:v>
                </c:pt>
                <c:pt idx="649">
                  <c:v>1.073636074038998E-13</c:v>
                </c:pt>
                <c:pt idx="650">
                  <c:v>2.3006487300835671E-13</c:v>
                </c:pt>
                <c:pt idx="651">
                  <c:v>1.8405189840668534E-13</c:v>
                </c:pt>
                <c:pt idx="652">
                  <c:v>9.2025949203342672E-14</c:v>
                </c:pt>
                <c:pt idx="653">
                  <c:v>1.8405189840668534E-13</c:v>
                </c:pt>
                <c:pt idx="654">
                  <c:v>1.5337658200557115E-13</c:v>
                </c:pt>
                <c:pt idx="655">
                  <c:v>1.073636074038998E-13</c:v>
                </c:pt>
                <c:pt idx="656">
                  <c:v>1.3803892380501401E-13</c:v>
                </c:pt>
                <c:pt idx="657">
                  <c:v>1.6871424020612826E-13</c:v>
                </c:pt>
                <c:pt idx="658">
                  <c:v>1.2270126560445692E-13</c:v>
                </c:pt>
                <c:pt idx="659">
                  <c:v>1.6871424020612826E-13</c:v>
                </c:pt>
                <c:pt idx="660">
                  <c:v>1.9938955660724246E-13</c:v>
                </c:pt>
                <c:pt idx="661">
                  <c:v>1.6871424020612826E-13</c:v>
                </c:pt>
                <c:pt idx="662">
                  <c:v>1.6871424020612826E-13</c:v>
                </c:pt>
                <c:pt idx="663">
                  <c:v>2.1472721480779959E-13</c:v>
                </c:pt>
                <c:pt idx="664">
                  <c:v>6.1350632802228461E-14</c:v>
                </c:pt>
                <c:pt idx="665">
                  <c:v>1.3803892380501401E-13</c:v>
                </c:pt>
                <c:pt idx="666">
                  <c:v>1.3803892380501401E-13</c:v>
                </c:pt>
                <c:pt idx="667">
                  <c:v>1.2270126560445692E-13</c:v>
                </c:pt>
                <c:pt idx="668">
                  <c:v>1.6871424020612826E-13</c:v>
                </c:pt>
                <c:pt idx="669">
                  <c:v>1.073636074038998E-13</c:v>
                </c:pt>
                <c:pt idx="670">
                  <c:v>1.2270126560445692E-13</c:v>
                </c:pt>
                <c:pt idx="671">
                  <c:v>1.2270126560445692E-13</c:v>
                </c:pt>
                <c:pt idx="672">
                  <c:v>9.2025949203342672E-14</c:v>
                </c:pt>
                <c:pt idx="673">
                  <c:v>9.2025949203342672E-14</c:v>
                </c:pt>
                <c:pt idx="674">
                  <c:v>1.2270126560445692E-13</c:v>
                </c:pt>
                <c:pt idx="675">
                  <c:v>1.073636074038998E-13</c:v>
                </c:pt>
                <c:pt idx="676">
                  <c:v>1.2270126560445692E-13</c:v>
                </c:pt>
                <c:pt idx="677">
                  <c:v>1.8405189840668534E-13</c:v>
                </c:pt>
                <c:pt idx="678">
                  <c:v>1.073636074038998E-13</c:v>
                </c:pt>
                <c:pt idx="679">
                  <c:v>1.3803892380501401E-13</c:v>
                </c:pt>
                <c:pt idx="680">
                  <c:v>7.6688291002785573E-14</c:v>
                </c:pt>
                <c:pt idx="681">
                  <c:v>7.6688291002785573E-14</c:v>
                </c:pt>
                <c:pt idx="682">
                  <c:v>1.073636074038998E-13</c:v>
                </c:pt>
                <c:pt idx="683">
                  <c:v>1.073636074038998E-13</c:v>
                </c:pt>
                <c:pt idx="684">
                  <c:v>1.5337658200557115E-13</c:v>
                </c:pt>
                <c:pt idx="685">
                  <c:v>9.2025949203342672E-14</c:v>
                </c:pt>
                <c:pt idx="686">
                  <c:v>1.3803892380501401E-13</c:v>
                </c:pt>
                <c:pt idx="687">
                  <c:v>7.6688291002785573E-14</c:v>
                </c:pt>
                <c:pt idx="688">
                  <c:v>3.067531640111423E-14</c:v>
                </c:pt>
                <c:pt idx="689">
                  <c:v>6.1350632802228461E-14</c:v>
                </c:pt>
                <c:pt idx="690">
                  <c:v>7.6688291002785573E-14</c:v>
                </c:pt>
                <c:pt idx="691">
                  <c:v>1.8405189840668534E-13</c:v>
                </c:pt>
                <c:pt idx="692">
                  <c:v>1.6871424020612826E-13</c:v>
                </c:pt>
                <c:pt idx="693">
                  <c:v>1.073636074038998E-13</c:v>
                </c:pt>
                <c:pt idx="694">
                  <c:v>1.073636074038998E-13</c:v>
                </c:pt>
                <c:pt idx="695">
                  <c:v>1.073636074038998E-13</c:v>
                </c:pt>
                <c:pt idx="696">
                  <c:v>1.3803892380501401E-13</c:v>
                </c:pt>
                <c:pt idx="697">
                  <c:v>9.2025949203342672E-14</c:v>
                </c:pt>
                <c:pt idx="698">
                  <c:v>1.2270126560445692E-13</c:v>
                </c:pt>
                <c:pt idx="699">
                  <c:v>1.5337658200557115E-13</c:v>
                </c:pt>
                <c:pt idx="700">
                  <c:v>1.9938955660724246E-13</c:v>
                </c:pt>
                <c:pt idx="701">
                  <c:v>1.073636074038998E-13</c:v>
                </c:pt>
                <c:pt idx="702">
                  <c:v>7.6688291002785573E-14</c:v>
                </c:pt>
                <c:pt idx="703">
                  <c:v>1.073636074038998E-13</c:v>
                </c:pt>
                <c:pt idx="704">
                  <c:v>1.073636074038998E-13</c:v>
                </c:pt>
                <c:pt idx="705">
                  <c:v>7.6688291002785573E-14</c:v>
                </c:pt>
                <c:pt idx="706">
                  <c:v>1.2270126560445692E-13</c:v>
                </c:pt>
                <c:pt idx="707">
                  <c:v>6.1350632802228461E-14</c:v>
                </c:pt>
                <c:pt idx="708">
                  <c:v>1.2270126560445692E-13</c:v>
                </c:pt>
                <c:pt idx="709">
                  <c:v>9.2025949203342672E-14</c:v>
                </c:pt>
                <c:pt idx="710">
                  <c:v>1.2270126560445692E-13</c:v>
                </c:pt>
                <c:pt idx="711">
                  <c:v>1.5337658200557115E-13</c:v>
                </c:pt>
                <c:pt idx="712">
                  <c:v>9.2025949203342672E-14</c:v>
                </c:pt>
                <c:pt idx="713">
                  <c:v>1.073636074038998E-13</c:v>
                </c:pt>
                <c:pt idx="714">
                  <c:v>6.1350632802228461E-14</c:v>
                </c:pt>
                <c:pt idx="715">
                  <c:v>7.6688291002785573E-14</c:v>
                </c:pt>
                <c:pt idx="716">
                  <c:v>1.073636074038998E-13</c:v>
                </c:pt>
                <c:pt idx="717">
                  <c:v>1.2270126560445692E-13</c:v>
                </c:pt>
                <c:pt idx="718">
                  <c:v>1.3803892380501401E-13</c:v>
                </c:pt>
                <c:pt idx="719">
                  <c:v>4.6012974601671336E-14</c:v>
                </c:pt>
                <c:pt idx="720">
                  <c:v>6.1350632802228461E-14</c:v>
                </c:pt>
                <c:pt idx="721">
                  <c:v>1.2270126560445692E-13</c:v>
                </c:pt>
                <c:pt idx="722">
                  <c:v>1.2270126560445692E-13</c:v>
                </c:pt>
                <c:pt idx="723">
                  <c:v>9.2025949203342672E-14</c:v>
                </c:pt>
                <c:pt idx="724">
                  <c:v>1.3803892380501401E-13</c:v>
                </c:pt>
                <c:pt idx="725">
                  <c:v>1.073636074038998E-13</c:v>
                </c:pt>
                <c:pt idx="726">
                  <c:v>1.9938955660724246E-13</c:v>
                </c:pt>
                <c:pt idx="727">
                  <c:v>1.2270126560445692E-13</c:v>
                </c:pt>
                <c:pt idx="728">
                  <c:v>1.073636074038998E-13</c:v>
                </c:pt>
                <c:pt idx="729">
                  <c:v>7.6688291002785573E-14</c:v>
                </c:pt>
                <c:pt idx="730">
                  <c:v>1.2270126560445692E-13</c:v>
                </c:pt>
                <c:pt idx="731">
                  <c:v>4.6012974601671336E-14</c:v>
                </c:pt>
                <c:pt idx="732">
                  <c:v>7.6688291002785573E-14</c:v>
                </c:pt>
                <c:pt idx="733">
                  <c:v>4.6012974601671336E-14</c:v>
                </c:pt>
                <c:pt idx="734">
                  <c:v>1.2270126560445692E-13</c:v>
                </c:pt>
                <c:pt idx="735">
                  <c:v>9.2025949203342672E-14</c:v>
                </c:pt>
                <c:pt idx="736">
                  <c:v>9.2025949203342672E-14</c:v>
                </c:pt>
                <c:pt idx="737">
                  <c:v>1.2270126560445692E-13</c:v>
                </c:pt>
                <c:pt idx="738">
                  <c:v>9.2025949203342672E-14</c:v>
                </c:pt>
                <c:pt idx="739">
                  <c:v>4.6012974601671336E-14</c:v>
                </c:pt>
                <c:pt idx="740">
                  <c:v>6.1350632802228461E-14</c:v>
                </c:pt>
                <c:pt idx="741">
                  <c:v>9.2025949203342672E-14</c:v>
                </c:pt>
                <c:pt idx="742">
                  <c:v>6.1350632802228461E-14</c:v>
                </c:pt>
                <c:pt idx="743">
                  <c:v>1.073636074038998E-13</c:v>
                </c:pt>
                <c:pt idx="744">
                  <c:v>7.6688291002785573E-14</c:v>
                </c:pt>
                <c:pt idx="745">
                  <c:v>6.1350632802228461E-14</c:v>
                </c:pt>
                <c:pt idx="746">
                  <c:v>1.073636074038998E-13</c:v>
                </c:pt>
                <c:pt idx="747">
                  <c:v>1.8405189840668534E-13</c:v>
                </c:pt>
                <c:pt idx="748">
                  <c:v>9.2025949203342672E-14</c:v>
                </c:pt>
                <c:pt idx="749">
                  <c:v>9.2025949203342672E-14</c:v>
                </c:pt>
                <c:pt idx="750">
                  <c:v>1.5337658200557115E-13</c:v>
                </c:pt>
                <c:pt idx="751">
                  <c:v>6.1350632802228461E-14</c:v>
                </c:pt>
                <c:pt idx="752">
                  <c:v>9.2025949203342672E-14</c:v>
                </c:pt>
                <c:pt idx="753">
                  <c:v>9.2025949203342672E-14</c:v>
                </c:pt>
                <c:pt idx="754">
                  <c:v>9.2025949203342672E-14</c:v>
                </c:pt>
                <c:pt idx="755">
                  <c:v>3.067531640111423E-14</c:v>
                </c:pt>
                <c:pt idx="756">
                  <c:v>1.2270126560445692E-13</c:v>
                </c:pt>
                <c:pt idx="757">
                  <c:v>7.6688291002785573E-14</c:v>
                </c:pt>
                <c:pt idx="758">
                  <c:v>4.6012974601671336E-14</c:v>
                </c:pt>
                <c:pt idx="759">
                  <c:v>7.6688291002785573E-14</c:v>
                </c:pt>
                <c:pt idx="760">
                  <c:v>7.6688291002785573E-14</c:v>
                </c:pt>
                <c:pt idx="761">
                  <c:v>1.3803892380501401E-13</c:v>
                </c:pt>
                <c:pt idx="762">
                  <c:v>6.1350632802228461E-14</c:v>
                </c:pt>
                <c:pt idx="763">
                  <c:v>7.6688291002785573E-14</c:v>
                </c:pt>
                <c:pt idx="764">
                  <c:v>9.2025949203342672E-14</c:v>
                </c:pt>
                <c:pt idx="765">
                  <c:v>4.6012974601671336E-14</c:v>
                </c:pt>
                <c:pt idx="766">
                  <c:v>7.6688291002785573E-14</c:v>
                </c:pt>
                <c:pt idx="767">
                  <c:v>7.6688291002785573E-14</c:v>
                </c:pt>
                <c:pt idx="768">
                  <c:v>4.6012974601671336E-14</c:v>
                </c:pt>
                <c:pt idx="769">
                  <c:v>6.1350632802228461E-14</c:v>
                </c:pt>
                <c:pt idx="770">
                  <c:v>3.067531640111423E-14</c:v>
                </c:pt>
                <c:pt idx="771">
                  <c:v>6.1350632802228461E-14</c:v>
                </c:pt>
                <c:pt idx="772">
                  <c:v>6.1350632802228461E-14</c:v>
                </c:pt>
                <c:pt idx="773">
                  <c:v>3.067531640111423E-14</c:v>
                </c:pt>
                <c:pt idx="774">
                  <c:v>1.5337658200557115E-13</c:v>
                </c:pt>
                <c:pt idx="775">
                  <c:v>3.067531640111423E-14</c:v>
                </c:pt>
                <c:pt idx="776">
                  <c:v>3.067531640111423E-14</c:v>
                </c:pt>
                <c:pt idx="777">
                  <c:v>6.1350632802228461E-14</c:v>
                </c:pt>
                <c:pt idx="778">
                  <c:v>6.1350632802228461E-14</c:v>
                </c:pt>
                <c:pt idx="779">
                  <c:v>7.6688291002785573E-14</c:v>
                </c:pt>
                <c:pt idx="780">
                  <c:v>1.5337658200557115E-14</c:v>
                </c:pt>
                <c:pt idx="781">
                  <c:v>1.3803892380501401E-13</c:v>
                </c:pt>
                <c:pt idx="782">
                  <c:v>9.2025949203342672E-14</c:v>
                </c:pt>
                <c:pt idx="783">
                  <c:v>1.5337658200557115E-14</c:v>
                </c:pt>
                <c:pt idx="784">
                  <c:v>7.6688291002785573E-14</c:v>
                </c:pt>
                <c:pt idx="785">
                  <c:v>1.073636074038998E-13</c:v>
                </c:pt>
                <c:pt idx="786">
                  <c:v>1.5337658200557115E-14</c:v>
                </c:pt>
                <c:pt idx="787">
                  <c:v>4.6012974601671336E-14</c:v>
                </c:pt>
                <c:pt idx="788">
                  <c:v>7.6688291002785573E-14</c:v>
                </c:pt>
                <c:pt idx="789">
                  <c:v>1.073636074038998E-13</c:v>
                </c:pt>
                <c:pt idx="790">
                  <c:v>3.067531640111423E-14</c:v>
                </c:pt>
                <c:pt idx="791">
                  <c:v>1.5337658200557115E-14</c:v>
                </c:pt>
                <c:pt idx="792">
                  <c:v>4.6012974601671336E-14</c:v>
                </c:pt>
                <c:pt idx="793">
                  <c:v>7.6688291002785573E-14</c:v>
                </c:pt>
                <c:pt idx="794">
                  <c:v>7.6688291002785573E-14</c:v>
                </c:pt>
                <c:pt idx="795">
                  <c:v>1.5337658200557115E-14</c:v>
                </c:pt>
                <c:pt idx="796">
                  <c:v>7.6688291002785573E-14</c:v>
                </c:pt>
                <c:pt idx="797">
                  <c:v>1.3803892380501401E-13</c:v>
                </c:pt>
                <c:pt idx="798">
                  <c:v>1.2270126560445692E-13</c:v>
                </c:pt>
                <c:pt idx="799">
                  <c:v>3.067531640111423E-14</c:v>
                </c:pt>
                <c:pt idx="800">
                  <c:v>1.5337658200557115E-14</c:v>
                </c:pt>
                <c:pt idx="801">
                  <c:v>9.2025949203342672E-14</c:v>
                </c:pt>
                <c:pt idx="802">
                  <c:v>6.1350632802228461E-14</c:v>
                </c:pt>
                <c:pt idx="803">
                  <c:v>0</c:v>
                </c:pt>
                <c:pt idx="804">
                  <c:v>6.1350632802228461E-14</c:v>
                </c:pt>
                <c:pt idx="805">
                  <c:v>1.2270126560445692E-13</c:v>
                </c:pt>
                <c:pt idx="806">
                  <c:v>6.1350632802228461E-14</c:v>
                </c:pt>
                <c:pt idx="807">
                  <c:v>4.6012974601671336E-14</c:v>
                </c:pt>
                <c:pt idx="808">
                  <c:v>6.1350632802228461E-14</c:v>
                </c:pt>
                <c:pt idx="809">
                  <c:v>4.6012974601671336E-14</c:v>
                </c:pt>
                <c:pt idx="810">
                  <c:v>3.067531640111423E-14</c:v>
                </c:pt>
                <c:pt idx="811">
                  <c:v>1.5337658200557115E-14</c:v>
                </c:pt>
                <c:pt idx="812">
                  <c:v>6.1350632802228461E-14</c:v>
                </c:pt>
                <c:pt idx="813">
                  <c:v>6.1350632802228461E-14</c:v>
                </c:pt>
                <c:pt idx="814">
                  <c:v>1.2270126560445692E-13</c:v>
                </c:pt>
                <c:pt idx="815">
                  <c:v>1.5337658200557115E-14</c:v>
                </c:pt>
                <c:pt idx="816">
                  <c:v>6.1350632802228461E-14</c:v>
                </c:pt>
                <c:pt idx="817">
                  <c:v>7.6688291002785573E-14</c:v>
                </c:pt>
                <c:pt idx="818">
                  <c:v>3.067531640111423E-14</c:v>
                </c:pt>
                <c:pt idx="819">
                  <c:v>9.2025949203342672E-14</c:v>
                </c:pt>
                <c:pt idx="820">
                  <c:v>4.6012974601671336E-14</c:v>
                </c:pt>
                <c:pt idx="821">
                  <c:v>6.1350632802228461E-14</c:v>
                </c:pt>
                <c:pt idx="822">
                  <c:v>3.067531640111423E-14</c:v>
                </c:pt>
                <c:pt idx="823">
                  <c:v>9.2025949203342672E-14</c:v>
                </c:pt>
                <c:pt idx="824">
                  <c:v>6.1350632802228461E-14</c:v>
                </c:pt>
                <c:pt idx="825">
                  <c:v>1.2270126560445692E-13</c:v>
                </c:pt>
                <c:pt idx="826">
                  <c:v>0</c:v>
                </c:pt>
                <c:pt idx="827">
                  <c:v>3.067531640111423E-14</c:v>
                </c:pt>
                <c:pt idx="828">
                  <c:v>4.6012974601671336E-14</c:v>
                </c:pt>
                <c:pt idx="829">
                  <c:v>9.2025949203342672E-14</c:v>
                </c:pt>
                <c:pt idx="830">
                  <c:v>4.6012974601671336E-14</c:v>
                </c:pt>
                <c:pt idx="831">
                  <c:v>4.6012974601671336E-14</c:v>
                </c:pt>
                <c:pt idx="832">
                  <c:v>6.1350632802228461E-14</c:v>
                </c:pt>
                <c:pt idx="833">
                  <c:v>3.067531640111423E-14</c:v>
                </c:pt>
                <c:pt idx="834">
                  <c:v>9.2025949203342672E-14</c:v>
                </c:pt>
                <c:pt idx="835">
                  <c:v>6.1350632802228461E-14</c:v>
                </c:pt>
                <c:pt idx="836">
                  <c:v>3.067531640111423E-14</c:v>
                </c:pt>
                <c:pt idx="837">
                  <c:v>6.1350632802228461E-14</c:v>
                </c:pt>
                <c:pt idx="838">
                  <c:v>3.067531640111423E-14</c:v>
                </c:pt>
                <c:pt idx="839">
                  <c:v>6.1350632802228461E-14</c:v>
                </c:pt>
                <c:pt idx="840">
                  <c:v>7.6688291002785573E-14</c:v>
                </c:pt>
                <c:pt idx="841">
                  <c:v>1.5337658200557115E-14</c:v>
                </c:pt>
                <c:pt idx="842">
                  <c:v>0</c:v>
                </c:pt>
                <c:pt idx="843">
                  <c:v>4.6012974601671336E-14</c:v>
                </c:pt>
                <c:pt idx="844">
                  <c:v>4.6012974601671336E-14</c:v>
                </c:pt>
                <c:pt idx="845">
                  <c:v>1.5337658200557115E-14</c:v>
                </c:pt>
                <c:pt idx="846">
                  <c:v>7.6688291002785573E-14</c:v>
                </c:pt>
                <c:pt idx="847">
                  <c:v>7.6688291002785573E-14</c:v>
                </c:pt>
                <c:pt idx="848">
                  <c:v>4.6012974601671336E-14</c:v>
                </c:pt>
                <c:pt idx="849">
                  <c:v>4.6012974601671336E-14</c:v>
                </c:pt>
                <c:pt idx="850">
                  <c:v>1.5337658200557115E-14</c:v>
                </c:pt>
                <c:pt idx="851">
                  <c:v>4.6012974601671336E-14</c:v>
                </c:pt>
                <c:pt idx="852">
                  <c:v>4.6012974601671336E-14</c:v>
                </c:pt>
                <c:pt idx="853">
                  <c:v>1.5337658200557115E-14</c:v>
                </c:pt>
                <c:pt idx="854">
                  <c:v>3.067531640111423E-14</c:v>
                </c:pt>
                <c:pt idx="855">
                  <c:v>6.1350632802228461E-14</c:v>
                </c:pt>
                <c:pt idx="856">
                  <c:v>4.6012974601671336E-14</c:v>
                </c:pt>
                <c:pt idx="857">
                  <c:v>6.1350632802228461E-14</c:v>
                </c:pt>
                <c:pt idx="858">
                  <c:v>4.6012974601671336E-14</c:v>
                </c:pt>
                <c:pt idx="859">
                  <c:v>1.5337658200557115E-14</c:v>
                </c:pt>
                <c:pt idx="860">
                  <c:v>9.2025949203342672E-14</c:v>
                </c:pt>
                <c:pt idx="861">
                  <c:v>3.067531640111423E-14</c:v>
                </c:pt>
                <c:pt idx="862">
                  <c:v>3.067531640111423E-14</c:v>
                </c:pt>
                <c:pt idx="863">
                  <c:v>4.6012974601671336E-14</c:v>
                </c:pt>
                <c:pt idx="864">
                  <c:v>4.6012974601671336E-14</c:v>
                </c:pt>
                <c:pt idx="865">
                  <c:v>3.067531640111423E-14</c:v>
                </c:pt>
                <c:pt idx="866">
                  <c:v>1.5337658200557115E-14</c:v>
                </c:pt>
                <c:pt idx="867">
                  <c:v>6.1350632802228461E-14</c:v>
                </c:pt>
                <c:pt idx="868">
                  <c:v>1.073636074038998E-13</c:v>
                </c:pt>
                <c:pt idx="869">
                  <c:v>0</c:v>
                </c:pt>
                <c:pt idx="870">
                  <c:v>1.5337658200557115E-14</c:v>
                </c:pt>
                <c:pt idx="871">
                  <c:v>3.067531640111423E-14</c:v>
                </c:pt>
                <c:pt idx="872">
                  <c:v>9.2025949203342672E-14</c:v>
                </c:pt>
                <c:pt idx="873">
                  <c:v>0</c:v>
                </c:pt>
                <c:pt idx="874">
                  <c:v>4.6012974601671336E-14</c:v>
                </c:pt>
                <c:pt idx="875">
                  <c:v>7.6688291002785573E-14</c:v>
                </c:pt>
                <c:pt idx="876">
                  <c:v>4.6012974601671336E-14</c:v>
                </c:pt>
                <c:pt idx="877">
                  <c:v>1.5337658200557115E-14</c:v>
                </c:pt>
                <c:pt idx="878">
                  <c:v>4.6012974601671336E-14</c:v>
                </c:pt>
                <c:pt idx="879">
                  <c:v>3.067531640111423E-14</c:v>
                </c:pt>
                <c:pt idx="880">
                  <c:v>7.6688291002785573E-14</c:v>
                </c:pt>
                <c:pt idx="881">
                  <c:v>3.067531640111423E-14</c:v>
                </c:pt>
                <c:pt idx="882">
                  <c:v>0</c:v>
                </c:pt>
                <c:pt idx="883">
                  <c:v>6.1350632802228461E-14</c:v>
                </c:pt>
                <c:pt idx="884">
                  <c:v>1.5337658200557115E-14</c:v>
                </c:pt>
                <c:pt idx="885">
                  <c:v>1.5337658200557115E-14</c:v>
                </c:pt>
                <c:pt idx="886">
                  <c:v>9.2025949203342672E-14</c:v>
                </c:pt>
                <c:pt idx="887">
                  <c:v>4.6012974601671336E-14</c:v>
                </c:pt>
                <c:pt idx="888">
                  <c:v>1.5337658200557115E-14</c:v>
                </c:pt>
                <c:pt idx="889">
                  <c:v>3.067531640111423E-14</c:v>
                </c:pt>
                <c:pt idx="890">
                  <c:v>0</c:v>
                </c:pt>
                <c:pt idx="891">
                  <c:v>0</c:v>
                </c:pt>
                <c:pt idx="892">
                  <c:v>6.1350632802228461E-14</c:v>
                </c:pt>
                <c:pt idx="893">
                  <c:v>1.5337658200557115E-14</c:v>
                </c:pt>
                <c:pt idx="894">
                  <c:v>4.6012974601671336E-14</c:v>
                </c:pt>
                <c:pt idx="895">
                  <c:v>0</c:v>
                </c:pt>
                <c:pt idx="896">
                  <c:v>1.5337658200557115E-14</c:v>
                </c:pt>
                <c:pt idx="897">
                  <c:v>1.5337658200557115E-14</c:v>
                </c:pt>
                <c:pt idx="898">
                  <c:v>1.5337658200557115E-14</c:v>
                </c:pt>
                <c:pt idx="899">
                  <c:v>3.067531640111423E-14</c:v>
                </c:pt>
                <c:pt idx="900">
                  <c:v>1.5337658200557115E-14</c:v>
                </c:pt>
                <c:pt idx="901">
                  <c:v>1.5337658200557115E-14</c:v>
                </c:pt>
                <c:pt idx="902">
                  <c:v>3.067531640111423E-14</c:v>
                </c:pt>
                <c:pt idx="903">
                  <c:v>3.067531640111423E-14</c:v>
                </c:pt>
                <c:pt idx="904">
                  <c:v>0</c:v>
                </c:pt>
                <c:pt idx="905">
                  <c:v>0</c:v>
                </c:pt>
                <c:pt idx="906">
                  <c:v>3.067531640111423E-14</c:v>
                </c:pt>
                <c:pt idx="907">
                  <c:v>4.6012974601671336E-14</c:v>
                </c:pt>
                <c:pt idx="908">
                  <c:v>3.067531640111423E-14</c:v>
                </c:pt>
                <c:pt idx="909">
                  <c:v>4.6012974601671336E-14</c:v>
                </c:pt>
                <c:pt idx="910">
                  <c:v>0</c:v>
                </c:pt>
                <c:pt idx="911">
                  <c:v>1.073636074038998E-13</c:v>
                </c:pt>
                <c:pt idx="912">
                  <c:v>1.5337658200557115E-14</c:v>
                </c:pt>
                <c:pt idx="913">
                  <c:v>3.067531640111423E-14</c:v>
                </c:pt>
                <c:pt idx="914">
                  <c:v>4.6012974601671336E-14</c:v>
                </c:pt>
                <c:pt idx="915">
                  <c:v>4.6012974601671336E-14</c:v>
                </c:pt>
                <c:pt idx="916">
                  <c:v>4.6012974601671336E-14</c:v>
                </c:pt>
                <c:pt idx="917">
                  <c:v>4.6012974601671336E-14</c:v>
                </c:pt>
                <c:pt idx="918">
                  <c:v>3.067531640111423E-14</c:v>
                </c:pt>
                <c:pt idx="919">
                  <c:v>3.067531640111423E-14</c:v>
                </c:pt>
                <c:pt idx="920">
                  <c:v>3.067531640111423E-14</c:v>
                </c:pt>
                <c:pt idx="921">
                  <c:v>3.067531640111423E-14</c:v>
                </c:pt>
                <c:pt idx="922">
                  <c:v>1.5337658200557115E-14</c:v>
                </c:pt>
                <c:pt idx="923">
                  <c:v>0</c:v>
                </c:pt>
                <c:pt idx="924">
                  <c:v>3.067531640111423E-14</c:v>
                </c:pt>
                <c:pt idx="925">
                  <c:v>3.067531640111423E-14</c:v>
                </c:pt>
                <c:pt idx="926">
                  <c:v>1.5337658200557115E-14</c:v>
                </c:pt>
                <c:pt idx="927">
                  <c:v>1.5337658200557115E-14</c:v>
                </c:pt>
                <c:pt idx="928">
                  <c:v>3.067531640111423E-14</c:v>
                </c:pt>
                <c:pt idx="929">
                  <c:v>3.067531640111423E-14</c:v>
                </c:pt>
                <c:pt idx="930">
                  <c:v>1.5337658200557115E-14</c:v>
                </c:pt>
                <c:pt idx="931">
                  <c:v>4.6012974601671336E-14</c:v>
                </c:pt>
                <c:pt idx="932">
                  <c:v>4.6012974601671336E-14</c:v>
                </c:pt>
                <c:pt idx="933">
                  <c:v>1.5337658200557115E-14</c:v>
                </c:pt>
                <c:pt idx="934">
                  <c:v>3.067531640111423E-14</c:v>
                </c:pt>
                <c:pt idx="935">
                  <c:v>1.5337658200557115E-14</c:v>
                </c:pt>
                <c:pt idx="936">
                  <c:v>3.067531640111423E-14</c:v>
                </c:pt>
                <c:pt idx="937">
                  <c:v>1.5337658200557115E-14</c:v>
                </c:pt>
                <c:pt idx="938">
                  <c:v>0</c:v>
                </c:pt>
                <c:pt idx="939">
                  <c:v>9.2025949203342672E-14</c:v>
                </c:pt>
                <c:pt idx="940">
                  <c:v>0</c:v>
                </c:pt>
                <c:pt idx="941">
                  <c:v>3.067531640111423E-14</c:v>
                </c:pt>
                <c:pt idx="942">
                  <c:v>7.6688291002785573E-14</c:v>
                </c:pt>
                <c:pt idx="943">
                  <c:v>1.5337658200557115E-14</c:v>
                </c:pt>
                <c:pt idx="944">
                  <c:v>4.6012974601671336E-14</c:v>
                </c:pt>
                <c:pt idx="945">
                  <c:v>0</c:v>
                </c:pt>
                <c:pt idx="946">
                  <c:v>3.067531640111423E-14</c:v>
                </c:pt>
                <c:pt idx="947">
                  <c:v>3.067531640111423E-14</c:v>
                </c:pt>
                <c:pt idx="948">
                  <c:v>0</c:v>
                </c:pt>
                <c:pt idx="949">
                  <c:v>0</c:v>
                </c:pt>
                <c:pt idx="950">
                  <c:v>1.5337658200557115E-14</c:v>
                </c:pt>
                <c:pt idx="951">
                  <c:v>3.067531640111423E-14</c:v>
                </c:pt>
                <c:pt idx="952">
                  <c:v>4.6012974601671336E-14</c:v>
                </c:pt>
                <c:pt idx="953">
                  <c:v>4.6012974601671336E-14</c:v>
                </c:pt>
                <c:pt idx="954">
                  <c:v>1.5337658200557115E-14</c:v>
                </c:pt>
                <c:pt idx="955">
                  <c:v>0</c:v>
                </c:pt>
                <c:pt idx="956">
                  <c:v>4.6012974601671336E-14</c:v>
                </c:pt>
                <c:pt idx="957">
                  <c:v>1.5337658200557115E-14</c:v>
                </c:pt>
                <c:pt idx="958">
                  <c:v>1.5337658200557115E-14</c:v>
                </c:pt>
                <c:pt idx="959">
                  <c:v>4.6012974601671336E-14</c:v>
                </c:pt>
                <c:pt idx="960">
                  <c:v>1.5337658200557115E-14</c:v>
                </c:pt>
                <c:pt idx="961">
                  <c:v>1.5337658200557115E-14</c:v>
                </c:pt>
                <c:pt idx="962">
                  <c:v>3.067531640111423E-14</c:v>
                </c:pt>
                <c:pt idx="963">
                  <c:v>1.5337658200557115E-14</c:v>
                </c:pt>
                <c:pt idx="964">
                  <c:v>3.067531640111423E-14</c:v>
                </c:pt>
                <c:pt idx="965">
                  <c:v>1.5337658200557115E-14</c:v>
                </c:pt>
                <c:pt idx="966">
                  <c:v>4.6012974601671336E-14</c:v>
                </c:pt>
                <c:pt idx="967">
                  <c:v>3.067531640111423E-14</c:v>
                </c:pt>
                <c:pt idx="968">
                  <c:v>1.5337658200557115E-14</c:v>
                </c:pt>
                <c:pt idx="969">
                  <c:v>3.067531640111423E-14</c:v>
                </c:pt>
                <c:pt idx="970">
                  <c:v>3.067531640111423E-14</c:v>
                </c:pt>
                <c:pt idx="971">
                  <c:v>0</c:v>
                </c:pt>
                <c:pt idx="972">
                  <c:v>0</c:v>
                </c:pt>
                <c:pt idx="973">
                  <c:v>3.067531640111423E-14</c:v>
                </c:pt>
                <c:pt idx="974">
                  <c:v>1.5337658200557115E-14</c:v>
                </c:pt>
                <c:pt idx="975">
                  <c:v>0</c:v>
                </c:pt>
                <c:pt idx="976">
                  <c:v>0</c:v>
                </c:pt>
                <c:pt idx="977">
                  <c:v>1.5337658200557115E-14</c:v>
                </c:pt>
                <c:pt idx="978">
                  <c:v>3.067531640111423E-14</c:v>
                </c:pt>
                <c:pt idx="979">
                  <c:v>3.067531640111423E-14</c:v>
                </c:pt>
                <c:pt idx="980">
                  <c:v>4.6012974601671336E-14</c:v>
                </c:pt>
                <c:pt idx="981">
                  <c:v>0</c:v>
                </c:pt>
                <c:pt idx="982">
                  <c:v>1.5337658200557115E-14</c:v>
                </c:pt>
                <c:pt idx="983">
                  <c:v>0</c:v>
                </c:pt>
                <c:pt idx="984">
                  <c:v>6.1350632802228461E-14</c:v>
                </c:pt>
                <c:pt idx="985">
                  <c:v>1.5337658200557115E-14</c:v>
                </c:pt>
                <c:pt idx="986">
                  <c:v>4.6012974601671336E-14</c:v>
                </c:pt>
                <c:pt idx="987">
                  <c:v>1.5337658200557115E-14</c:v>
                </c:pt>
                <c:pt idx="988">
                  <c:v>1.5337658200557115E-14</c:v>
                </c:pt>
                <c:pt idx="989">
                  <c:v>3.067531640111423E-14</c:v>
                </c:pt>
                <c:pt idx="990">
                  <c:v>3.067531640111423E-14</c:v>
                </c:pt>
                <c:pt idx="991">
                  <c:v>3.067531640111423E-14</c:v>
                </c:pt>
                <c:pt idx="992">
                  <c:v>4.6012974601671336E-14</c:v>
                </c:pt>
                <c:pt idx="993">
                  <c:v>4.6012974601671336E-14</c:v>
                </c:pt>
                <c:pt idx="994">
                  <c:v>0</c:v>
                </c:pt>
                <c:pt idx="995">
                  <c:v>0</c:v>
                </c:pt>
                <c:pt idx="996">
                  <c:v>1.5337658200557115E-14</c:v>
                </c:pt>
                <c:pt idx="997">
                  <c:v>3.067531640111423E-14</c:v>
                </c:pt>
                <c:pt idx="998">
                  <c:v>1.5337658200557115E-14</c:v>
                </c:pt>
                <c:pt idx="999">
                  <c:v>1.5337658200557115E-14</c:v>
                </c:pt>
                <c:pt idx="1000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45A4-4DF7-A0FA-2330192975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95313752"/>
        <c:axId val="895317688"/>
      </c:scatterChart>
      <c:valAx>
        <c:axId val="895313752"/>
        <c:scaling>
          <c:orientation val="minMax"/>
          <c:max val="10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Channel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95317688"/>
        <c:crossesAt val="0"/>
        <c:crossBetween val="midCat"/>
      </c:valAx>
      <c:valAx>
        <c:axId val="895317688"/>
        <c:scaling>
          <c:logBase val="10"/>
          <c:orientation val="minMax"/>
          <c:max val="1.0000000000000005E-7"/>
          <c:min val="1.0000000000000008E-14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Normalized number of counts</a:t>
                </a:r>
              </a:p>
            </c:rich>
          </c:tx>
          <c:layout>
            <c:manualLayout>
              <c:xMode val="edge"/>
              <c:yMode val="edge"/>
              <c:x val="1.2057355714631445E-3"/>
              <c:y val="0.1083037228667319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9531375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57884834093348903"/>
          <c:y val="5.5530753884532422E-2"/>
          <c:w val="0.31090993298217745"/>
          <c:h val="0.24443551521087425"/>
        </c:manualLayout>
      </c:layout>
      <c:overlay val="0"/>
      <c:spPr>
        <a:solidFill>
          <a:sysClr val="window" lastClr="FFFFFF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1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9564991656403465E-2"/>
          <c:y val="3.5912458222584799E-2"/>
          <c:w val="0.87291382112850779"/>
          <c:h val="0.82696156477802052"/>
        </c:manualLayout>
      </c:layout>
      <c:scatterChart>
        <c:scatterStyle val="lineMarker"/>
        <c:varyColors val="0"/>
        <c:ser>
          <c:idx val="0"/>
          <c:order val="0"/>
          <c:tx>
            <c:strRef>
              <c:f>Spektra_vypocty_100keV!$J$636</c:f>
              <c:strCache>
                <c:ptCount val="1"/>
                <c:pt idx="0">
                  <c:v>ENDF/B-VIII.0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Spektra_vypocty_100keV!$I$637:$I$874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  <c:pt idx="228">
                  <c:v>11.499999999999975</c:v>
                </c:pt>
                <c:pt idx="229">
                  <c:v>11.599999999999975</c:v>
                </c:pt>
                <c:pt idx="230">
                  <c:v>11.599999999999975</c:v>
                </c:pt>
                <c:pt idx="231">
                  <c:v>11.699999999999974</c:v>
                </c:pt>
                <c:pt idx="232">
                  <c:v>11.699999999999974</c:v>
                </c:pt>
                <c:pt idx="233">
                  <c:v>11.799999999999974</c:v>
                </c:pt>
                <c:pt idx="234">
                  <c:v>11.799999999999974</c:v>
                </c:pt>
                <c:pt idx="235">
                  <c:v>11.899999999999974</c:v>
                </c:pt>
                <c:pt idx="236">
                  <c:v>11.899999999999974</c:v>
                </c:pt>
                <c:pt idx="237">
                  <c:v>11.999999999999973</c:v>
                </c:pt>
              </c:numCache>
            </c:numRef>
          </c:xVal>
          <c:yVal>
            <c:numRef>
              <c:f>Spektra_vypocty_100keV!$J$637:$J$874</c:f>
              <c:numCache>
                <c:formatCode>General</c:formatCode>
                <c:ptCount val="238"/>
                <c:pt idx="18" formatCode="0%">
                  <c:v>-0.12541242887513937</c:v>
                </c:pt>
                <c:pt idx="19" formatCode="0%">
                  <c:v>-0.12541242887513937</c:v>
                </c:pt>
                <c:pt idx="20" formatCode="0%">
                  <c:v>-2.9931237370995456E-2</c:v>
                </c:pt>
                <c:pt idx="21" formatCode="0%">
                  <c:v>-2.9931237370995456E-2</c:v>
                </c:pt>
                <c:pt idx="22" formatCode="0%">
                  <c:v>-2.9570905755097798E-2</c:v>
                </c:pt>
                <c:pt idx="23" formatCode="0%">
                  <c:v>-2.9570905755097798E-2</c:v>
                </c:pt>
                <c:pt idx="24" formatCode="0%">
                  <c:v>-0.169897953261676</c:v>
                </c:pt>
                <c:pt idx="25" formatCode="0%">
                  <c:v>-0.169897953261676</c:v>
                </c:pt>
                <c:pt idx="26" formatCode="0%">
                  <c:v>-0.19869590893737454</c:v>
                </c:pt>
                <c:pt idx="27" formatCode="0%">
                  <c:v>-0.19869590893737454</c:v>
                </c:pt>
                <c:pt idx="28" formatCode="0%">
                  <c:v>-0.21552245897473077</c:v>
                </c:pt>
                <c:pt idx="29" formatCode="0%">
                  <c:v>-0.21552245897473077</c:v>
                </c:pt>
                <c:pt idx="30" formatCode="0%">
                  <c:v>-0.17289291775552018</c:v>
                </c:pt>
                <c:pt idx="31" formatCode="0%">
                  <c:v>-0.17289291775552018</c:v>
                </c:pt>
                <c:pt idx="32" formatCode="0%">
                  <c:v>-9.6320092640776123E-2</c:v>
                </c:pt>
                <c:pt idx="33" formatCode="0%">
                  <c:v>-9.6320092640776123E-2</c:v>
                </c:pt>
                <c:pt idx="34" formatCode="0%">
                  <c:v>-5.976962464533675E-2</c:v>
                </c:pt>
                <c:pt idx="35" formatCode="0%">
                  <c:v>-5.976962464533675E-2</c:v>
                </c:pt>
                <c:pt idx="36" formatCode="0%">
                  <c:v>-0.11719283362507849</c:v>
                </c:pt>
                <c:pt idx="37" formatCode="0%">
                  <c:v>-0.11719283362507849</c:v>
                </c:pt>
                <c:pt idx="38" formatCode="0%">
                  <c:v>-0.12198880071516371</c:v>
                </c:pt>
                <c:pt idx="39" formatCode="0%">
                  <c:v>-0.12198880071516371</c:v>
                </c:pt>
                <c:pt idx="40" formatCode="0%">
                  <c:v>-0.10903397061917375</c:v>
                </c:pt>
                <c:pt idx="41" formatCode="0%">
                  <c:v>-0.10903397061917375</c:v>
                </c:pt>
                <c:pt idx="42" formatCode="0%">
                  <c:v>-7.4613468561915641E-2</c:v>
                </c:pt>
                <c:pt idx="43" formatCode="0%">
                  <c:v>-7.4613468561915641E-2</c:v>
                </c:pt>
                <c:pt idx="44" formatCode="0%">
                  <c:v>-8.2500993934760514E-2</c:v>
                </c:pt>
                <c:pt idx="45" formatCode="0%">
                  <c:v>-8.2500993934760514E-2</c:v>
                </c:pt>
                <c:pt idx="46" formatCode="0%">
                  <c:v>-0.11190995536972725</c:v>
                </c:pt>
                <c:pt idx="47" formatCode="0%">
                  <c:v>-0.11190995536972725</c:v>
                </c:pt>
                <c:pt idx="48" formatCode="0%">
                  <c:v>-0.15946282277406232</c:v>
                </c:pt>
                <c:pt idx="49" formatCode="0%">
                  <c:v>-0.15946282277406232</c:v>
                </c:pt>
                <c:pt idx="50" formatCode="0%">
                  <c:v>-0.15330479093746896</c:v>
                </c:pt>
                <c:pt idx="51" formatCode="0%">
                  <c:v>-0.15330479093746896</c:v>
                </c:pt>
                <c:pt idx="52" formatCode="0%">
                  <c:v>-0.13612406198558447</c:v>
                </c:pt>
                <c:pt idx="53" formatCode="0%">
                  <c:v>-0.13612406198558447</c:v>
                </c:pt>
                <c:pt idx="54" formatCode="0%">
                  <c:v>-0.13155614229355206</c:v>
                </c:pt>
                <c:pt idx="55" formatCode="0%">
                  <c:v>-0.13155614229355206</c:v>
                </c:pt>
                <c:pt idx="56" formatCode="0%">
                  <c:v>-0.14490097663234425</c:v>
                </c:pt>
                <c:pt idx="57" formatCode="0%">
                  <c:v>-0.14490097663234425</c:v>
                </c:pt>
                <c:pt idx="58" formatCode="0%">
                  <c:v>-0.13253649974531256</c:v>
                </c:pt>
                <c:pt idx="59" formatCode="0%">
                  <c:v>-0.13253649974531256</c:v>
                </c:pt>
                <c:pt idx="60" formatCode="0%">
                  <c:v>-0.12581782234843908</c:v>
                </c:pt>
                <c:pt idx="61" formatCode="0%">
                  <c:v>-0.12581782234843908</c:v>
                </c:pt>
                <c:pt idx="62" formatCode="0%">
                  <c:v>-0.10876954347189971</c:v>
                </c:pt>
                <c:pt idx="63" formatCode="0%">
                  <c:v>-0.10876954347189971</c:v>
                </c:pt>
                <c:pt idx="64" formatCode="0%">
                  <c:v>-8.2940316313280249E-2</c:v>
                </c:pt>
                <c:pt idx="65" formatCode="0%">
                  <c:v>-8.2940316313280249E-2</c:v>
                </c:pt>
                <c:pt idx="66" formatCode="0%">
                  <c:v>-6.4567730076626306E-2</c:v>
                </c:pt>
                <c:pt idx="67" formatCode="0%">
                  <c:v>-6.4567730076626306E-2</c:v>
                </c:pt>
                <c:pt idx="68" formatCode="0%">
                  <c:v>-8.5313420021956188E-2</c:v>
                </c:pt>
                <c:pt idx="69" formatCode="0%">
                  <c:v>-8.5313420021956188E-2</c:v>
                </c:pt>
                <c:pt idx="70" formatCode="0%">
                  <c:v>-0.11365758859086994</c:v>
                </c:pt>
                <c:pt idx="71" formatCode="0%">
                  <c:v>-0.11365758859086994</c:v>
                </c:pt>
                <c:pt idx="72" formatCode="0%">
                  <c:v>-0.14313623809546738</c:v>
                </c:pt>
                <c:pt idx="73" formatCode="0%">
                  <c:v>-0.14313623809546738</c:v>
                </c:pt>
                <c:pt idx="74" formatCode="0%">
                  <c:v>-0.15271299887561995</c:v>
                </c:pt>
                <c:pt idx="75" formatCode="0%">
                  <c:v>-0.15271299887561995</c:v>
                </c:pt>
                <c:pt idx="76" formatCode="0%">
                  <c:v>-0.16377401969482352</c:v>
                </c:pt>
                <c:pt idx="77" formatCode="0%">
                  <c:v>-0.16377401969482352</c:v>
                </c:pt>
                <c:pt idx="78" formatCode="0%">
                  <c:v>-0.16490910311961593</c:v>
                </c:pt>
                <c:pt idx="79" formatCode="0%">
                  <c:v>-0.16490910311961593</c:v>
                </c:pt>
                <c:pt idx="80" formatCode="0%">
                  <c:v>-0.16193578956779242</c:v>
                </c:pt>
                <c:pt idx="81" formatCode="0%">
                  <c:v>-0.16193578956779242</c:v>
                </c:pt>
                <c:pt idx="82" formatCode="0%">
                  <c:v>-0.14776789138200319</c:v>
                </c:pt>
                <c:pt idx="83" formatCode="0%">
                  <c:v>-0.14776789138200319</c:v>
                </c:pt>
                <c:pt idx="84" formatCode="0%">
                  <c:v>-0.14093136091029812</c:v>
                </c:pt>
                <c:pt idx="85" formatCode="0%">
                  <c:v>-0.14093136091029812</c:v>
                </c:pt>
                <c:pt idx="86" formatCode="0%">
                  <c:v>-0.13610199269253709</c:v>
                </c:pt>
                <c:pt idx="87" formatCode="0%">
                  <c:v>-0.13610199269253709</c:v>
                </c:pt>
                <c:pt idx="88" formatCode="0%">
                  <c:v>-0.14220639057227691</c:v>
                </c:pt>
                <c:pt idx="89" formatCode="0%">
                  <c:v>-0.14220639057227691</c:v>
                </c:pt>
                <c:pt idx="90" formatCode="0%">
                  <c:v>-0.14732878661787141</c:v>
                </c:pt>
                <c:pt idx="91" formatCode="0%">
                  <c:v>-0.14732878661787141</c:v>
                </c:pt>
                <c:pt idx="92" formatCode="0%">
                  <c:v>-0.15711369539526421</c:v>
                </c:pt>
                <c:pt idx="93" formatCode="0%">
                  <c:v>-0.15711369539526421</c:v>
                </c:pt>
                <c:pt idx="94" formatCode="0%">
                  <c:v>-0.15817243380200596</c:v>
                </c:pt>
                <c:pt idx="95" formatCode="0%">
                  <c:v>-0.15817243380200596</c:v>
                </c:pt>
                <c:pt idx="96" formatCode="0%">
                  <c:v>-0.15616353408256167</c:v>
                </c:pt>
                <c:pt idx="97" formatCode="0%">
                  <c:v>-0.15616353408256167</c:v>
                </c:pt>
                <c:pt idx="98" formatCode="0%">
                  <c:v>-0.14963459940512325</c:v>
                </c:pt>
                <c:pt idx="99" formatCode="0%">
                  <c:v>-0.14963459940512325</c:v>
                </c:pt>
                <c:pt idx="100" formatCode="0%">
                  <c:v>-0.14757660102317693</c:v>
                </c:pt>
                <c:pt idx="101" formatCode="0%">
                  <c:v>-0.14757660102317693</c:v>
                </c:pt>
                <c:pt idx="102" formatCode="0%">
                  <c:v>-0.14530033723530045</c:v>
                </c:pt>
                <c:pt idx="103" formatCode="0%">
                  <c:v>-0.14530033723530045</c:v>
                </c:pt>
                <c:pt idx="104" formatCode="0%">
                  <c:v>-0.14119061971890845</c:v>
                </c:pt>
                <c:pt idx="105" formatCode="0%">
                  <c:v>-0.14119061971890845</c:v>
                </c:pt>
                <c:pt idx="106" formatCode="0%">
                  <c:v>-0.13402902119482152</c:v>
                </c:pt>
                <c:pt idx="107" formatCode="0%">
                  <c:v>-0.13402902119482152</c:v>
                </c:pt>
                <c:pt idx="108" formatCode="0%">
                  <c:v>-0.1440202907275745</c:v>
                </c:pt>
                <c:pt idx="109" formatCode="0%">
                  <c:v>-0.1440202907275745</c:v>
                </c:pt>
                <c:pt idx="110" formatCode="0%">
                  <c:v>-0.15022539113517586</c:v>
                </c:pt>
                <c:pt idx="111" formatCode="0%">
                  <c:v>-0.15022539113517586</c:v>
                </c:pt>
                <c:pt idx="112" formatCode="0%">
                  <c:v>-0.16082087242644239</c:v>
                </c:pt>
                <c:pt idx="113" formatCode="0%">
                  <c:v>-0.16082087242644239</c:v>
                </c:pt>
                <c:pt idx="114" formatCode="0%">
                  <c:v>-0.1679472410909495</c:v>
                </c:pt>
                <c:pt idx="115" formatCode="0%">
                  <c:v>-0.1679472410909495</c:v>
                </c:pt>
                <c:pt idx="116" formatCode="0%">
                  <c:v>-0.15465798172636935</c:v>
                </c:pt>
                <c:pt idx="117" formatCode="0%">
                  <c:v>-0.15465798172636935</c:v>
                </c:pt>
                <c:pt idx="118" formatCode="0%">
                  <c:v>-0.13832147939655381</c:v>
                </c:pt>
                <c:pt idx="119" formatCode="0%">
                  <c:v>-0.13832147939655381</c:v>
                </c:pt>
                <c:pt idx="120" formatCode="0%">
                  <c:v>-0.13400301211549392</c:v>
                </c:pt>
                <c:pt idx="121" formatCode="0%">
                  <c:v>-0.13400301211549392</c:v>
                </c:pt>
                <c:pt idx="122" formatCode="0%">
                  <c:v>-0.1308039315012498</c:v>
                </c:pt>
                <c:pt idx="123" formatCode="0%">
                  <c:v>-0.1308039315012498</c:v>
                </c:pt>
                <c:pt idx="124" formatCode="0%">
                  <c:v>-0.14699609783143419</c:v>
                </c:pt>
                <c:pt idx="125" formatCode="0%">
                  <c:v>-0.14699609783143419</c:v>
                </c:pt>
                <c:pt idx="126" formatCode="0%">
                  <c:v>-0.16157841716031418</c:v>
                </c:pt>
                <c:pt idx="127" formatCode="0%">
                  <c:v>-0.16157841716031418</c:v>
                </c:pt>
                <c:pt idx="128" formatCode="0%">
                  <c:v>-0.15582136188609874</c:v>
                </c:pt>
                <c:pt idx="129" formatCode="0%">
                  <c:v>-0.15582136188609874</c:v>
                </c:pt>
                <c:pt idx="130" formatCode="0%">
                  <c:v>-0.1461564863603998</c:v>
                </c:pt>
                <c:pt idx="131" formatCode="0%">
                  <c:v>-0.1461564863603998</c:v>
                </c:pt>
                <c:pt idx="132" formatCode="0%">
                  <c:v>-0.14484235704876069</c:v>
                </c:pt>
                <c:pt idx="133" formatCode="0%">
                  <c:v>-0.14484235704876069</c:v>
                </c:pt>
                <c:pt idx="134" formatCode="0%">
                  <c:v>-0.14034448508810504</c:v>
                </c:pt>
                <c:pt idx="135" formatCode="0%">
                  <c:v>-0.14034448508810504</c:v>
                </c:pt>
                <c:pt idx="136" formatCode="0%">
                  <c:v>-0.12035913940601417</c:v>
                </c:pt>
                <c:pt idx="137" formatCode="0%">
                  <c:v>-0.12035913940601417</c:v>
                </c:pt>
                <c:pt idx="138" formatCode="0%">
                  <c:v>-9.7424776557334725E-2</c:v>
                </c:pt>
                <c:pt idx="139" formatCode="0%">
                  <c:v>-9.7424776557334725E-2</c:v>
                </c:pt>
                <c:pt idx="140" formatCode="0%">
                  <c:v>-9.2154749653269752E-2</c:v>
                </c:pt>
                <c:pt idx="141" formatCode="0%">
                  <c:v>-9.2154749653269752E-2</c:v>
                </c:pt>
                <c:pt idx="142" formatCode="0%">
                  <c:v>-8.6140606200337699E-2</c:v>
                </c:pt>
                <c:pt idx="143" formatCode="0%">
                  <c:v>-8.6140606200337699E-2</c:v>
                </c:pt>
                <c:pt idx="144" formatCode="0%">
                  <c:v>-8.8247666649596268E-2</c:v>
                </c:pt>
                <c:pt idx="145" formatCode="0%">
                  <c:v>-8.8247666649596268E-2</c:v>
                </c:pt>
                <c:pt idx="146" formatCode="0%">
                  <c:v>-9.0926088473843758E-2</c:v>
                </c:pt>
                <c:pt idx="147" formatCode="0%">
                  <c:v>-9.0926088473843758E-2</c:v>
                </c:pt>
                <c:pt idx="148" formatCode="0%">
                  <c:v>-0.11413995178519687</c:v>
                </c:pt>
                <c:pt idx="149" formatCode="0%">
                  <c:v>-0.11413995178519687</c:v>
                </c:pt>
                <c:pt idx="150" formatCode="0%">
                  <c:v>-0.13536640660418886</c:v>
                </c:pt>
                <c:pt idx="151" formatCode="0%">
                  <c:v>-0.13536640660418886</c:v>
                </c:pt>
                <c:pt idx="152" formatCode="0%">
                  <c:v>-0.12999737443847159</c:v>
                </c:pt>
                <c:pt idx="153" formatCode="0%">
                  <c:v>-0.12999737443847159</c:v>
                </c:pt>
                <c:pt idx="154" formatCode="0%">
                  <c:v>-0.12194008954258084</c:v>
                </c:pt>
                <c:pt idx="155" formatCode="0%">
                  <c:v>-0.12194008954258084</c:v>
                </c:pt>
                <c:pt idx="156" formatCode="0%">
                  <c:v>-0.13810253665137873</c:v>
                </c:pt>
                <c:pt idx="157" formatCode="0%">
                  <c:v>-0.13810253665137873</c:v>
                </c:pt>
                <c:pt idx="158" formatCode="0%">
                  <c:v>-0.15250471450000302</c:v>
                </c:pt>
                <c:pt idx="159" formatCode="0%">
                  <c:v>-0.15250471450000302</c:v>
                </c:pt>
                <c:pt idx="160" formatCode="0%">
                  <c:v>-0.15256915355477096</c:v>
                </c:pt>
                <c:pt idx="161" formatCode="0%">
                  <c:v>-0.15256915355477096</c:v>
                </c:pt>
                <c:pt idx="162" formatCode="0%">
                  <c:v>-0.15220357876639312</c:v>
                </c:pt>
                <c:pt idx="163" formatCode="0%">
                  <c:v>-0.15220357876639312</c:v>
                </c:pt>
                <c:pt idx="164" formatCode="0%">
                  <c:v>-0.14607768085421147</c:v>
                </c:pt>
                <c:pt idx="165" formatCode="0%">
                  <c:v>-0.14607768085421147</c:v>
                </c:pt>
                <c:pt idx="166" formatCode="0%">
                  <c:v>-0.1377484409321299</c:v>
                </c:pt>
                <c:pt idx="167" formatCode="0%">
                  <c:v>-0.1377484409321299</c:v>
                </c:pt>
                <c:pt idx="168" formatCode="0%">
                  <c:v>-0.11725308381715371</c:v>
                </c:pt>
                <c:pt idx="169" formatCode="0%">
                  <c:v>-0.11725308381715371</c:v>
                </c:pt>
                <c:pt idx="170" formatCode="0%">
                  <c:v>-9.4025702586373439E-2</c:v>
                </c:pt>
                <c:pt idx="171" formatCode="0%">
                  <c:v>-9.4025702586373439E-2</c:v>
                </c:pt>
                <c:pt idx="172" formatCode="0%">
                  <c:v>-8.4323962980492051E-2</c:v>
                </c:pt>
                <c:pt idx="173" formatCode="0%">
                  <c:v>-8.4323962980492051E-2</c:v>
                </c:pt>
                <c:pt idx="174" formatCode="0%">
                  <c:v>-7.4311035345723919E-2</c:v>
                </c:pt>
                <c:pt idx="175" formatCode="0%">
                  <c:v>-7.4311035345723919E-2</c:v>
                </c:pt>
                <c:pt idx="176" formatCode="0%">
                  <c:v>-8.0484314414019709E-2</c:v>
                </c:pt>
                <c:pt idx="177" formatCode="0%">
                  <c:v>-8.0484314414019709E-2</c:v>
                </c:pt>
                <c:pt idx="178" formatCode="0%">
                  <c:v>-8.5933854298773982E-2</c:v>
                </c:pt>
                <c:pt idx="179" formatCode="0%">
                  <c:v>-8.5933854298773982E-2</c:v>
                </c:pt>
                <c:pt idx="180" formatCode="0%">
                  <c:v>-0.10733921487100295</c:v>
                </c:pt>
                <c:pt idx="181" formatCode="0%">
                  <c:v>-0.10733921487100295</c:v>
                </c:pt>
                <c:pt idx="182" formatCode="0%">
                  <c:v>-0.12663459341549088</c:v>
                </c:pt>
                <c:pt idx="183" formatCode="0%">
                  <c:v>-0.12663459341549088</c:v>
                </c:pt>
                <c:pt idx="184" formatCode="0%">
                  <c:v>-0.10038936191991954</c:v>
                </c:pt>
                <c:pt idx="185" formatCode="0%">
                  <c:v>-0.10038936191991954</c:v>
                </c:pt>
                <c:pt idx="186" formatCode="0%">
                  <c:v>-7.0746679259426903E-2</c:v>
                </c:pt>
                <c:pt idx="187" formatCode="0%">
                  <c:v>-7.0746679259426903E-2</c:v>
                </c:pt>
                <c:pt idx="188" formatCode="0%">
                  <c:v>-0.10489381060479952</c:v>
                </c:pt>
                <c:pt idx="189" formatCode="0%">
                  <c:v>-0.10489381060479952</c:v>
                </c:pt>
                <c:pt idx="190" formatCode="0%">
                  <c:v>-0.13702705764529544</c:v>
                </c:pt>
                <c:pt idx="191" formatCode="0%">
                  <c:v>-0.13702705764529544</c:v>
                </c:pt>
                <c:pt idx="192" formatCode="0%">
                  <c:v>-0.16047162978094764</c:v>
                </c:pt>
                <c:pt idx="193" formatCode="0%">
                  <c:v>-0.16047162978094764</c:v>
                </c:pt>
                <c:pt idx="194" formatCode="0%">
                  <c:v>-0.18251217331148806</c:v>
                </c:pt>
                <c:pt idx="195" formatCode="0%">
                  <c:v>-0.18251217331148806</c:v>
                </c:pt>
                <c:pt idx="196" formatCode="0%">
                  <c:v>-0.16092008695987525</c:v>
                </c:pt>
                <c:pt idx="197" formatCode="0%">
                  <c:v>-0.16092008695987525</c:v>
                </c:pt>
                <c:pt idx="198" formatCode="0%">
                  <c:v>-0.13753014712512135</c:v>
                </c:pt>
                <c:pt idx="199" formatCode="0%">
                  <c:v>-0.13753014712512135</c:v>
                </c:pt>
                <c:pt idx="200" formatCode="0%">
                  <c:v>-0.14550349053344269</c:v>
                </c:pt>
                <c:pt idx="201" formatCode="0%">
                  <c:v>-0.14550349053344269</c:v>
                </c:pt>
                <c:pt idx="202" formatCode="0%">
                  <c:v>-0.15288214612653639</c:v>
                </c:pt>
                <c:pt idx="203" formatCode="0%">
                  <c:v>-0.15288214612653639</c:v>
                </c:pt>
                <c:pt idx="204" formatCode="0%">
                  <c:v>-0.15955894887800781</c:v>
                </c:pt>
                <c:pt idx="205" formatCode="0%">
                  <c:v>-0.15955894887800781</c:v>
                </c:pt>
                <c:pt idx="206" formatCode="0%">
                  <c:v>-0.16546463318130511</c:v>
                </c:pt>
                <c:pt idx="207" formatCode="0%">
                  <c:v>-0.16546463318130511</c:v>
                </c:pt>
                <c:pt idx="208" formatCode="0%">
                  <c:v>-0.18457592717713622</c:v>
                </c:pt>
                <c:pt idx="209" formatCode="0%">
                  <c:v>-0.18457592717713622</c:v>
                </c:pt>
                <c:pt idx="210" formatCode="0%">
                  <c:v>-0.20244364026114148</c:v>
                </c:pt>
                <c:pt idx="211" formatCode="0%">
                  <c:v>-0.20244364026114148</c:v>
                </c:pt>
                <c:pt idx="212" formatCode="0%">
                  <c:v>-0.18220273130179765</c:v>
                </c:pt>
                <c:pt idx="213" formatCode="0%">
                  <c:v>-0.18220273130179765</c:v>
                </c:pt>
                <c:pt idx="214" formatCode="0%">
                  <c:v>-0.15949999434227502</c:v>
                </c:pt>
                <c:pt idx="215" formatCode="0%">
                  <c:v>-0.15949999434227502</c:v>
                </c:pt>
                <c:pt idx="216" formatCode="0%">
                  <c:v>-0.19181831453102505</c:v>
                </c:pt>
                <c:pt idx="217" formatCode="0%">
                  <c:v>-0.19181831453102505</c:v>
                </c:pt>
                <c:pt idx="218" formatCode="0%">
                  <c:v>-0.22235145843070891</c:v>
                </c:pt>
                <c:pt idx="219" formatCode="0%">
                  <c:v>-0.22235145843070891</c:v>
                </c:pt>
                <c:pt idx="220" formatCode="0%">
                  <c:v>-0.21423667582283534</c:v>
                </c:pt>
                <c:pt idx="221" formatCode="0%">
                  <c:v>-0.21423667582283534</c:v>
                </c:pt>
                <c:pt idx="222" formatCode="0%">
                  <c:v>-0.20585394672393131</c:v>
                </c:pt>
                <c:pt idx="223" formatCode="0%">
                  <c:v>-0.20585394672393131</c:v>
                </c:pt>
                <c:pt idx="224" formatCode="0%">
                  <c:v>-0.17301821457358046</c:v>
                </c:pt>
                <c:pt idx="225" formatCode="0%">
                  <c:v>-0.17301821457358046</c:v>
                </c:pt>
                <c:pt idx="226" formatCode="0%">
                  <c:v>-0.14290603916922384</c:v>
                </c:pt>
                <c:pt idx="227" formatCode="0%">
                  <c:v>-0.14290603916922384</c:v>
                </c:pt>
                <c:pt idx="228" formatCode="0%">
                  <c:v>-0.15443767856915869</c:v>
                </c:pt>
                <c:pt idx="229" formatCode="0%">
                  <c:v>-0.15443767856915869</c:v>
                </c:pt>
                <c:pt idx="230" formatCode="0%">
                  <c:v>-0.18220876561670396</c:v>
                </c:pt>
                <c:pt idx="231" formatCode="0%">
                  <c:v>-0.18220876561670396</c:v>
                </c:pt>
                <c:pt idx="232" formatCode="0%">
                  <c:v>-0.2825468576192155</c:v>
                </c:pt>
                <c:pt idx="233" formatCode="0%">
                  <c:v>-0.2825468576192155</c:v>
                </c:pt>
                <c:pt idx="234" formatCode="0%">
                  <c:v>-0.39618449083238516</c:v>
                </c:pt>
                <c:pt idx="235" formatCode="0%">
                  <c:v>-0.39618449083238516</c:v>
                </c:pt>
                <c:pt idx="236" formatCode="0%">
                  <c:v>-0.52060579222281256</c:v>
                </c:pt>
                <c:pt idx="237" formatCode="0%">
                  <c:v>-0.52060579222281256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42A-494C-B189-CF46F0CD2485}"/>
            </c:ext>
          </c:extLst>
        </c:ser>
        <c:ser>
          <c:idx val="1"/>
          <c:order val="1"/>
          <c:tx>
            <c:strRef>
              <c:f>Spektra_vypocty_100keV!$K$636</c:f>
              <c:strCache>
                <c:ptCount val="1"/>
                <c:pt idx="0">
                  <c:v>INDEN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Spektra_vypocty_100keV!$I$637:$I$874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  <c:pt idx="228">
                  <c:v>11.499999999999975</c:v>
                </c:pt>
                <c:pt idx="229">
                  <c:v>11.599999999999975</c:v>
                </c:pt>
                <c:pt idx="230">
                  <c:v>11.599999999999975</c:v>
                </c:pt>
                <c:pt idx="231">
                  <c:v>11.699999999999974</c:v>
                </c:pt>
                <c:pt idx="232">
                  <c:v>11.699999999999974</c:v>
                </c:pt>
                <c:pt idx="233">
                  <c:v>11.799999999999974</c:v>
                </c:pt>
                <c:pt idx="234">
                  <c:v>11.799999999999974</c:v>
                </c:pt>
                <c:pt idx="235">
                  <c:v>11.899999999999974</c:v>
                </c:pt>
                <c:pt idx="236">
                  <c:v>11.899999999999974</c:v>
                </c:pt>
                <c:pt idx="237">
                  <c:v>11.999999999999973</c:v>
                </c:pt>
              </c:numCache>
            </c:numRef>
          </c:xVal>
          <c:yVal>
            <c:numRef>
              <c:f>Spektra_vypocty_100keV!$K$637:$K$874</c:f>
              <c:numCache>
                <c:formatCode>General</c:formatCode>
                <c:ptCount val="238"/>
                <c:pt idx="18" formatCode="0%">
                  <c:v>-6.681505694786094E-2</c:v>
                </c:pt>
                <c:pt idx="19" formatCode="0%">
                  <c:v>-6.681505694786094E-2</c:v>
                </c:pt>
                <c:pt idx="20" formatCode="0%">
                  <c:v>5.0264768410972493E-2</c:v>
                </c:pt>
                <c:pt idx="21" formatCode="0%">
                  <c:v>5.0264768410972493E-2</c:v>
                </c:pt>
                <c:pt idx="22" formatCode="0%">
                  <c:v>6.8087867737855357E-2</c:v>
                </c:pt>
                <c:pt idx="23" formatCode="0%">
                  <c:v>6.8087867737855357E-2</c:v>
                </c:pt>
                <c:pt idx="24" formatCode="0%">
                  <c:v>-6.1519707403666524E-2</c:v>
                </c:pt>
                <c:pt idx="25" formatCode="0%">
                  <c:v>-6.1519707403666524E-2</c:v>
                </c:pt>
                <c:pt idx="26" formatCode="0%">
                  <c:v>-8.1290093273625463E-2</c:v>
                </c:pt>
                <c:pt idx="27" formatCode="0%">
                  <c:v>-8.1290093273625463E-2</c:v>
                </c:pt>
                <c:pt idx="28" formatCode="0%">
                  <c:v>-9.8854765669934563E-2</c:v>
                </c:pt>
                <c:pt idx="29" formatCode="0%">
                  <c:v>-9.8854765669934563E-2</c:v>
                </c:pt>
                <c:pt idx="30" formatCode="0%">
                  <c:v>-4.7606377706318703E-2</c:v>
                </c:pt>
                <c:pt idx="31" formatCode="0%">
                  <c:v>-4.7606377706318703E-2</c:v>
                </c:pt>
                <c:pt idx="32" formatCode="0%">
                  <c:v>4.1395483451125648E-2</c:v>
                </c:pt>
                <c:pt idx="33" formatCode="0%">
                  <c:v>4.1395483451125648E-2</c:v>
                </c:pt>
                <c:pt idx="34" formatCode="0%">
                  <c:v>8.733373736722716E-2</c:v>
                </c:pt>
                <c:pt idx="35" formatCode="0%">
                  <c:v>8.733373736722716E-2</c:v>
                </c:pt>
                <c:pt idx="36" formatCode="0%">
                  <c:v>3.0605516681084799E-2</c:v>
                </c:pt>
                <c:pt idx="37" formatCode="0%">
                  <c:v>3.0605516681084799E-2</c:v>
                </c:pt>
                <c:pt idx="38" formatCode="0%">
                  <c:v>3.3916250269852455E-2</c:v>
                </c:pt>
                <c:pt idx="39" formatCode="0%">
                  <c:v>3.3916250269852455E-2</c:v>
                </c:pt>
                <c:pt idx="40" formatCode="0%">
                  <c:v>5.2245224500854004E-2</c:v>
                </c:pt>
                <c:pt idx="41" formatCode="0%">
                  <c:v>5.2245224500854004E-2</c:v>
                </c:pt>
                <c:pt idx="42" formatCode="0%">
                  <c:v>9.4141886407435926E-2</c:v>
                </c:pt>
                <c:pt idx="43" formatCode="0%">
                  <c:v>9.4141886407435926E-2</c:v>
                </c:pt>
                <c:pt idx="44" formatCode="0%">
                  <c:v>8.7056466196215654E-2</c:v>
                </c:pt>
                <c:pt idx="45" formatCode="0%">
                  <c:v>8.7056466196215654E-2</c:v>
                </c:pt>
                <c:pt idx="46" formatCode="0%">
                  <c:v>5.30575690990851E-2</c:v>
                </c:pt>
                <c:pt idx="47" formatCode="0%">
                  <c:v>5.30575690990851E-2</c:v>
                </c:pt>
                <c:pt idx="48" formatCode="0%">
                  <c:v>-5.444549881953975E-3</c:v>
                </c:pt>
                <c:pt idx="49" formatCode="0%">
                  <c:v>-5.444549881953975E-3</c:v>
                </c:pt>
                <c:pt idx="50" formatCode="0%">
                  <c:v>3.0957456611524492E-6</c:v>
                </c:pt>
                <c:pt idx="51" formatCode="0%">
                  <c:v>3.0957456611524492E-6</c:v>
                </c:pt>
                <c:pt idx="52" formatCode="0%">
                  <c:v>2.2117742532810514E-2</c:v>
                </c:pt>
                <c:pt idx="53" formatCode="0%">
                  <c:v>2.2117742532810514E-2</c:v>
                </c:pt>
                <c:pt idx="54" formatCode="0%">
                  <c:v>3.1343522371881427E-2</c:v>
                </c:pt>
                <c:pt idx="55" formatCode="0%">
                  <c:v>3.1343522371881427E-2</c:v>
                </c:pt>
                <c:pt idx="56" formatCode="0%">
                  <c:v>1.7196052126436712E-2</c:v>
                </c:pt>
                <c:pt idx="57" formatCode="0%">
                  <c:v>1.7196052126436712E-2</c:v>
                </c:pt>
                <c:pt idx="58" formatCode="0%">
                  <c:v>2.8972841052297582E-2</c:v>
                </c:pt>
                <c:pt idx="59" formatCode="0%">
                  <c:v>2.8972841052297582E-2</c:v>
                </c:pt>
                <c:pt idx="60" formatCode="0%">
                  <c:v>2.9325630495587118E-2</c:v>
                </c:pt>
                <c:pt idx="61" formatCode="0%">
                  <c:v>2.9325630495587118E-2</c:v>
                </c:pt>
                <c:pt idx="62" formatCode="0%">
                  <c:v>3.8639363156722784E-2</c:v>
                </c:pt>
                <c:pt idx="63" formatCode="0%">
                  <c:v>3.8639363156722784E-2</c:v>
                </c:pt>
                <c:pt idx="64" formatCode="0%">
                  <c:v>5.7039364764579492E-2</c:v>
                </c:pt>
                <c:pt idx="65" formatCode="0%">
                  <c:v>5.7039364764579492E-2</c:v>
                </c:pt>
                <c:pt idx="66" formatCode="0%">
                  <c:v>6.6996681753856535E-2</c:v>
                </c:pt>
                <c:pt idx="67" formatCode="0%">
                  <c:v>6.6996681753856535E-2</c:v>
                </c:pt>
                <c:pt idx="68" formatCode="0%">
                  <c:v>3.3557614980460615E-2</c:v>
                </c:pt>
                <c:pt idx="69" formatCode="0%">
                  <c:v>3.3557614980460615E-2</c:v>
                </c:pt>
                <c:pt idx="70" formatCode="0%">
                  <c:v>-5.9965607064083049E-3</c:v>
                </c:pt>
                <c:pt idx="71" formatCode="0%">
                  <c:v>-5.9965607064083049E-3</c:v>
                </c:pt>
                <c:pt idx="72" formatCode="0%">
                  <c:v>-4.3766763327956815E-2</c:v>
                </c:pt>
                <c:pt idx="73" formatCode="0%">
                  <c:v>-4.3766763327956815E-2</c:v>
                </c:pt>
                <c:pt idx="74" formatCode="0%">
                  <c:v>-5.4329875746619294E-2</c:v>
                </c:pt>
                <c:pt idx="75" formatCode="0%">
                  <c:v>-5.4329875746619294E-2</c:v>
                </c:pt>
                <c:pt idx="76" formatCode="0%">
                  <c:v>-5.7428313263539366E-2</c:v>
                </c:pt>
                <c:pt idx="77" formatCode="0%">
                  <c:v>-5.7428313263539366E-2</c:v>
                </c:pt>
                <c:pt idx="78" formatCode="0%">
                  <c:v>-3.9592470795530632E-2</c:v>
                </c:pt>
                <c:pt idx="79" formatCode="0%">
                  <c:v>-3.9592470795530632E-2</c:v>
                </c:pt>
                <c:pt idx="80" formatCode="0%">
                  <c:v>-1.4045037772343894E-2</c:v>
                </c:pt>
                <c:pt idx="81" formatCode="0%">
                  <c:v>-1.4045037772343894E-2</c:v>
                </c:pt>
                <c:pt idx="82" formatCode="0%">
                  <c:v>1.8557887573481091E-2</c:v>
                </c:pt>
                <c:pt idx="83" formatCode="0%">
                  <c:v>1.8557887573481091E-2</c:v>
                </c:pt>
                <c:pt idx="84" formatCode="0%">
                  <c:v>3.2619585238027327E-2</c:v>
                </c:pt>
                <c:pt idx="85" formatCode="0%">
                  <c:v>3.2619585238027327E-2</c:v>
                </c:pt>
                <c:pt idx="86" formatCode="0%">
                  <c:v>3.7045429591332057E-2</c:v>
                </c:pt>
                <c:pt idx="87" formatCode="0%">
                  <c:v>3.7045429591332057E-2</c:v>
                </c:pt>
                <c:pt idx="88" formatCode="0%">
                  <c:v>2.53910604758536E-2</c:v>
                </c:pt>
                <c:pt idx="89" formatCode="0%">
                  <c:v>2.53910604758536E-2</c:v>
                </c:pt>
                <c:pt idx="90" formatCode="0%">
                  <c:v>1.5263719372616835E-2</c:v>
                </c:pt>
                <c:pt idx="91" formatCode="0%">
                  <c:v>1.5263719372616835E-2</c:v>
                </c:pt>
                <c:pt idx="92" formatCode="0%">
                  <c:v>1.9451707222757353E-3</c:v>
                </c:pt>
                <c:pt idx="93" formatCode="0%">
                  <c:v>1.9451707222757353E-3</c:v>
                </c:pt>
                <c:pt idx="94" formatCode="0%">
                  <c:v>1.7810202380896811E-3</c:v>
                </c:pt>
                <c:pt idx="95" formatCode="0%">
                  <c:v>1.7810202380896811E-3</c:v>
                </c:pt>
                <c:pt idx="96" formatCode="0%">
                  <c:v>6.6761238620007823E-3</c:v>
                </c:pt>
                <c:pt idx="97" formatCode="0%">
                  <c:v>6.6761238620007823E-3</c:v>
                </c:pt>
                <c:pt idx="98" formatCode="0%">
                  <c:v>1.6330256992005188E-2</c:v>
                </c:pt>
                <c:pt idx="99" formatCode="0%">
                  <c:v>1.6330256992005188E-2</c:v>
                </c:pt>
                <c:pt idx="100" formatCode="0%">
                  <c:v>1.9165880310321404E-2</c:v>
                </c:pt>
                <c:pt idx="101" formatCode="0%">
                  <c:v>1.9165880310321404E-2</c:v>
                </c:pt>
                <c:pt idx="102" formatCode="0%">
                  <c:v>2.121098201049465E-2</c:v>
                </c:pt>
                <c:pt idx="103" formatCode="0%">
                  <c:v>2.121098201049465E-2</c:v>
                </c:pt>
                <c:pt idx="104" formatCode="0%">
                  <c:v>2.4688519886063132E-2</c:v>
                </c:pt>
                <c:pt idx="105" formatCode="0%">
                  <c:v>2.4688519886063132E-2</c:v>
                </c:pt>
                <c:pt idx="106" formatCode="0%">
                  <c:v>3.0708886856498641E-2</c:v>
                </c:pt>
                <c:pt idx="107" formatCode="0%">
                  <c:v>3.0708886856498641E-2</c:v>
                </c:pt>
                <c:pt idx="108" formatCode="0%">
                  <c:v>1.5009267675381466E-2</c:v>
                </c:pt>
                <c:pt idx="109" formatCode="0%">
                  <c:v>1.5009267675381466E-2</c:v>
                </c:pt>
                <c:pt idx="110" formatCode="0%">
                  <c:v>2.8110159988308236E-3</c:v>
                </c:pt>
                <c:pt idx="111" formatCode="0%">
                  <c:v>2.8110159988308236E-3</c:v>
                </c:pt>
                <c:pt idx="112" formatCode="0%">
                  <c:v>-1.5063338677971827E-2</c:v>
                </c:pt>
                <c:pt idx="113" formatCode="0%">
                  <c:v>-1.5063338677971827E-2</c:v>
                </c:pt>
                <c:pt idx="114" formatCode="0%">
                  <c:v>-2.8863061322655259E-2</c:v>
                </c:pt>
                <c:pt idx="115" formatCode="0%">
                  <c:v>-2.8863061322655259E-2</c:v>
                </c:pt>
                <c:pt idx="116" formatCode="0%">
                  <c:v>-1.8090270689415155E-2</c:v>
                </c:pt>
                <c:pt idx="117" formatCode="0%">
                  <c:v>-1.8090270689415155E-2</c:v>
                </c:pt>
                <c:pt idx="118" formatCode="0%">
                  <c:v>-1.965778066712498E-3</c:v>
                </c:pt>
                <c:pt idx="119" formatCode="0%">
                  <c:v>-1.965778066712498E-3</c:v>
                </c:pt>
                <c:pt idx="120" formatCode="0%">
                  <c:v>2.4037351705252785E-3</c:v>
                </c:pt>
                <c:pt idx="121" formatCode="0%">
                  <c:v>2.4037351705252785E-3</c:v>
                </c:pt>
                <c:pt idx="122" formatCode="0%">
                  <c:v>6.4897450253444955E-3</c:v>
                </c:pt>
                <c:pt idx="123" formatCode="0%">
                  <c:v>6.4897450253444955E-3</c:v>
                </c:pt>
                <c:pt idx="124" formatCode="0%">
                  <c:v>-1.2344050883189128E-2</c:v>
                </c:pt>
                <c:pt idx="125" formatCode="0%">
                  <c:v>-1.2344050883189128E-2</c:v>
                </c:pt>
                <c:pt idx="126" formatCode="0%">
                  <c:v>-3.0076083023764411E-2</c:v>
                </c:pt>
                <c:pt idx="127" formatCode="0%">
                  <c:v>-3.0076083023764411E-2</c:v>
                </c:pt>
                <c:pt idx="128" formatCode="0%">
                  <c:v>-2.4479904061660007E-2</c:v>
                </c:pt>
                <c:pt idx="129" formatCode="0%">
                  <c:v>-2.4479904061660007E-2</c:v>
                </c:pt>
                <c:pt idx="130" formatCode="0%">
                  <c:v>-1.4397513097529124E-2</c:v>
                </c:pt>
                <c:pt idx="131" formatCode="0%">
                  <c:v>-1.4397513097529124E-2</c:v>
                </c:pt>
                <c:pt idx="132" formatCode="0%">
                  <c:v>-1.4304531197930515E-2</c:v>
                </c:pt>
                <c:pt idx="133" formatCode="0%">
                  <c:v>-1.4304531197930515E-2</c:v>
                </c:pt>
                <c:pt idx="134" formatCode="0%">
                  <c:v>-1.1032060730336912E-2</c:v>
                </c:pt>
                <c:pt idx="135" formatCode="0%">
                  <c:v>-1.1032060730336912E-2</c:v>
                </c:pt>
                <c:pt idx="136" formatCode="0%">
                  <c:v>9.7810042952728438E-3</c:v>
                </c:pt>
                <c:pt idx="137" formatCode="0%">
                  <c:v>9.7810042952728438E-3</c:v>
                </c:pt>
                <c:pt idx="138" formatCode="0%">
                  <c:v>3.3914080164312743E-2</c:v>
                </c:pt>
                <c:pt idx="139" formatCode="0%">
                  <c:v>3.3914080164312743E-2</c:v>
                </c:pt>
                <c:pt idx="140" formatCode="0%">
                  <c:v>3.7847276778842476E-2</c:v>
                </c:pt>
                <c:pt idx="141" formatCode="0%">
                  <c:v>3.7847276778842476E-2</c:v>
                </c:pt>
                <c:pt idx="142" formatCode="0%">
                  <c:v>4.2723222130721217E-2</c:v>
                </c:pt>
                <c:pt idx="143" formatCode="0%">
                  <c:v>4.2723222130721217E-2</c:v>
                </c:pt>
                <c:pt idx="144" formatCode="0%">
                  <c:v>3.8468202424894349E-2</c:v>
                </c:pt>
                <c:pt idx="145" formatCode="0%">
                  <c:v>3.8468202424894349E-2</c:v>
                </c:pt>
                <c:pt idx="146" formatCode="0%">
                  <c:v>3.3710048058679831E-2</c:v>
                </c:pt>
                <c:pt idx="147" formatCode="0%">
                  <c:v>3.3710048058679831E-2</c:v>
                </c:pt>
                <c:pt idx="148" formatCode="0%">
                  <c:v>5.7762991606533642E-3</c:v>
                </c:pt>
                <c:pt idx="149" formatCode="0%">
                  <c:v>5.7762991606533642E-3</c:v>
                </c:pt>
                <c:pt idx="150" formatCode="0%">
                  <c:v>-1.9634358906131744E-2</c:v>
                </c:pt>
                <c:pt idx="151" formatCode="0%">
                  <c:v>-1.9634358906131744E-2</c:v>
                </c:pt>
                <c:pt idx="152" formatCode="0%">
                  <c:v>-1.4558436100010619E-2</c:v>
                </c:pt>
                <c:pt idx="153" formatCode="0%">
                  <c:v>-1.4558436100010619E-2</c:v>
                </c:pt>
                <c:pt idx="154" formatCode="0%">
                  <c:v>-6.1166395734654211E-3</c:v>
                </c:pt>
                <c:pt idx="155" formatCode="0%">
                  <c:v>-6.1166395734654211E-3</c:v>
                </c:pt>
                <c:pt idx="156" formatCode="0%">
                  <c:v>-2.4867103496696297E-2</c:v>
                </c:pt>
                <c:pt idx="157" formatCode="0%">
                  <c:v>-2.4867103496696297E-2</c:v>
                </c:pt>
                <c:pt idx="158" formatCode="0%">
                  <c:v>-4.1551314500790415E-2</c:v>
                </c:pt>
                <c:pt idx="159" formatCode="0%">
                  <c:v>-4.1551314500790415E-2</c:v>
                </c:pt>
                <c:pt idx="160" formatCode="0%">
                  <c:v>-4.2160324541075878E-2</c:v>
                </c:pt>
                <c:pt idx="161" formatCode="0%">
                  <c:v>-4.2160324541075878E-2</c:v>
                </c:pt>
                <c:pt idx="162" formatCode="0%">
                  <c:v>-4.257968719212224E-2</c:v>
                </c:pt>
                <c:pt idx="163" formatCode="0%">
                  <c:v>-4.257968719212224E-2</c:v>
                </c:pt>
                <c:pt idx="164" formatCode="0%">
                  <c:v>-3.6828931278906407E-2</c:v>
                </c:pt>
                <c:pt idx="165" formatCode="0%">
                  <c:v>-3.6828931278906407E-2</c:v>
                </c:pt>
                <c:pt idx="166" formatCode="0%">
                  <c:v>-2.8769460452872431E-2</c:v>
                </c:pt>
                <c:pt idx="167" formatCode="0%">
                  <c:v>-2.8769460452872431E-2</c:v>
                </c:pt>
                <c:pt idx="168" formatCode="0%">
                  <c:v>-6.9244626770667006E-3</c:v>
                </c:pt>
                <c:pt idx="169" formatCode="0%">
                  <c:v>-6.9244626770667006E-3</c:v>
                </c:pt>
                <c:pt idx="170" formatCode="0%">
                  <c:v>1.8248133558413038E-2</c:v>
                </c:pt>
                <c:pt idx="171" formatCode="0%">
                  <c:v>1.8248133558413038E-2</c:v>
                </c:pt>
                <c:pt idx="172" formatCode="0%">
                  <c:v>2.8431924349017201E-2</c:v>
                </c:pt>
                <c:pt idx="173" formatCode="0%">
                  <c:v>2.8431924349017201E-2</c:v>
                </c:pt>
                <c:pt idx="174" formatCode="0%">
                  <c:v>3.8967660096282941E-2</c:v>
                </c:pt>
                <c:pt idx="175" formatCode="0%">
                  <c:v>3.8967660096282941E-2</c:v>
                </c:pt>
                <c:pt idx="176" formatCode="0%">
                  <c:v>3.1083429555825326E-2</c:v>
                </c:pt>
                <c:pt idx="177" formatCode="0%">
                  <c:v>3.1083429555825326E-2</c:v>
                </c:pt>
                <c:pt idx="178" formatCode="0%">
                  <c:v>2.3592737901821259E-2</c:v>
                </c:pt>
                <c:pt idx="179" formatCode="0%">
                  <c:v>2.3592737901821259E-2</c:v>
                </c:pt>
                <c:pt idx="180" formatCode="0%">
                  <c:v>-2.2429294879739992E-3</c:v>
                </c:pt>
                <c:pt idx="181" formatCode="0%">
                  <c:v>-2.2429294879739992E-3</c:v>
                </c:pt>
                <c:pt idx="182" formatCode="0%">
                  <c:v>-2.6083084563972347E-2</c:v>
                </c:pt>
                <c:pt idx="183" formatCode="0%">
                  <c:v>-2.6083084563972347E-2</c:v>
                </c:pt>
                <c:pt idx="184" formatCode="0%">
                  <c:v>6.2911796749132165E-4</c:v>
                </c:pt>
                <c:pt idx="185" formatCode="0%">
                  <c:v>6.2911796749132165E-4</c:v>
                </c:pt>
                <c:pt idx="186" formatCode="0%">
                  <c:v>3.1115395901599729E-2</c:v>
                </c:pt>
                <c:pt idx="187" formatCode="0%">
                  <c:v>3.1115395901599729E-2</c:v>
                </c:pt>
                <c:pt idx="188" formatCode="0%">
                  <c:v>-8.7393543835860843E-3</c:v>
                </c:pt>
                <c:pt idx="189" formatCode="0%">
                  <c:v>-8.7393543835860843E-3</c:v>
                </c:pt>
                <c:pt idx="190" formatCode="0%">
                  <c:v>-4.5719117073180437E-2</c:v>
                </c:pt>
                <c:pt idx="191" formatCode="0%">
                  <c:v>-4.5719117073180437E-2</c:v>
                </c:pt>
                <c:pt idx="192" formatCode="0%">
                  <c:v>-7.263649302482722E-2</c:v>
                </c:pt>
                <c:pt idx="193" formatCode="0%">
                  <c:v>-7.263649302482722E-2</c:v>
                </c:pt>
                <c:pt idx="194" formatCode="0%">
                  <c:v>-9.7783541136079566E-2</c:v>
                </c:pt>
                <c:pt idx="195" formatCode="0%">
                  <c:v>-9.7783541136079566E-2</c:v>
                </c:pt>
                <c:pt idx="196" formatCode="0%">
                  <c:v>-7.4762749148425844E-2</c:v>
                </c:pt>
                <c:pt idx="197" formatCode="0%">
                  <c:v>-7.4762749148425844E-2</c:v>
                </c:pt>
                <c:pt idx="198" formatCode="0%">
                  <c:v>-4.990242098438491E-2</c:v>
                </c:pt>
                <c:pt idx="199" formatCode="0%">
                  <c:v>-4.990242098438491E-2</c:v>
                </c:pt>
                <c:pt idx="200" formatCode="0%">
                  <c:v>-5.9803142841718171E-2</c:v>
                </c:pt>
                <c:pt idx="201" formatCode="0%">
                  <c:v>-5.9803142841718171E-2</c:v>
                </c:pt>
                <c:pt idx="202" formatCode="0%">
                  <c:v>-6.929918868988183E-2</c:v>
                </c:pt>
                <c:pt idx="203" formatCode="0%">
                  <c:v>-6.929918868988183E-2</c:v>
                </c:pt>
                <c:pt idx="204" formatCode="0%">
                  <c:v>-7.8275755841376804E-2</c:v>
                </c:pt>
                <c:pt idx="205" formatCode="0%">
                  <c:v>-7.8275755841376804E-2</c:v>
                </c:pt>
                <c:pt idx="206" formatCode="0%">
                  <c:v>-8.6547920043359094E-2</c:v>
                </c:pt>
                <c:pt idx="207" formatCode="0%">
                  <c:v>-8.6547920043359094E-2</c:v>
                </c:pt>
                <c:pt idx="208" formatCode="0%">
                  <c:v>-0.10919287995357252</c:v>
                </c:pt>
                <c:pt idx="209" formatCode="0%">
                  <c:v>-0.10919287995357252</c:v>
                </c:pt>
                <c:pt idx="210" formatCode="0%">
                  <c:v>-0.13020453554288813</c:v>
                </c:pt>
                <c:pt idx="211" formatCode="0%">
                  <c:v>-0.13020453554288813</c:v>
                </c:pt>
                <c:pt idx="212" formatCode="0%">
                  <c:v>-0.10940020444662368</c:v>
                </c:pt>
                <c:pt idx="213" formatCode="0%">
                  <c:v>-0.10940020444662368</c:v>
                </c:pt>
                <c:pt idx="214" formatCode="0%">
                  <c:v>-8.57733583947764E-2</c:v>
                </c:pt>
                <c:pt idx="215" formatCode="0%">
                  <c:v>-8.57733583947764E-2</c:v>
                </c:pt>
                <c:pt idx="216" formatCode="0%">
                  <c:v>-0.12183153103639188</c:v>
                </c:pt>
                <c:pt idx="217" formatCode="0%">
                  <c:v>-0.12183153103639188</c:v>
                </c:pt>
                <c:pt idx="218" formatCode="0%">
                  <c:v>-0.15567298758795367</c:v>
                </c:pt>
                <c:pt idx="219" formatCode="0%">
                  <c:v>-0.15567298758795367</c:v>
                </c:pt>
                <c:pt idx="220" formatCode="0%">
                  <c:v>-0.1469966075811866</c:v>
                </c:pt>
                <c:pt idx="221" formatCode="0%">
                  <c:v>-0.1469966075811866</c:v>
                </c:pt>
                <c:pt idx="222" formatCode="0%">
                  <c:v>-0.13667899953665186</c:v>
                </c:pt>
                <c:pt idx="223" formatCode="0%">
                  <c:v>-0.13667899953665186</c:v>
                </c:pt>
                <c:pt idx="224" formatCode="0%">
                  <c:v>-9.6516008060933967E-2</c:v>
                </c:pt>
                <c:pt idx="225" formatCode="0%">
                  <c:v>-9.6516008060933967E-2</c:v>
                </c:pt>
                <c:pt idx="226" formatCode="0%">
                  <c:v>-5.2155109933044952E-2</c:v>
                </c:pt>
                <c:pt idx="227" formatCode="0%">
                  <c:v>-5.2155109933044952E-2</c:v>
                </c:pt>
                <c:pt idx="228" formatCode="0%">
                  <c:v>-4.1026313984881102E-2</c:v>
                </c:pt>
                <c:pt idx="229" formatCode="0%">
                  <c:v>-4.1026313984881102E-2</c:v>
                </c:pt>
                <c:pt idx="230" formatCode="0%">
                  <c:v>-2.8631150351452694E-2</c:v>
                </c:pt>
                <c:pt idx="231" formatCode="0%">
                  <c:v>-2.8631150351452694E-2</c:v>
                </c:pt>
                <c:pt idx="232" formatCode="0%">
                  <c:v>-7.9789797165141785E-2</c:v>
                </c:pt>
                <c:pt idx="233" formatCode="0%">
                  <c:v>-7.9789797165141785E-2</c:v>
                </c:pt>
                <c:pt idx="234" formatCode="0%">
                  <c:v>-0.12875343975486908</c:v>
                </c:pt>
                <c:pt idx="235" formatCode="0%">
                  <c:v>-0.12875343975486908</c:v>
                </c:pt>
                <c:pt idx="236" formatCode="0%">
                  <c:v>-0.18053485073821918</c:v>
                </c:pt>
                <c:pt idx="237" formatCode="0%">
                  <c:v>-0.18053485073821918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42A-494C-B189-CF46F0CD2485}"/>
            </c:ext>
          </c:extLst>
        </c:ser>
        <c:ser>
          <c:idx val="2"/>
          <c:order val="2"/>
          <c:tx>
            <c:strRef>
              <c:f>Spektra_vypocty_100keV!$L$636</c:f>
              <c:strCache>
                <c:ptCount val="1"/>
                <c:pt idx="0">
                  <c:v>JEFF-3.3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Spektra_vypocty_100keV!$I$637:$I$874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  <c:pt idx="228">
                  <c:v>11.499999999999975</c:v>
                </c:pt>
                <c:pt idx="229">
                  <c:v>11.599999999999975</c:v>
                </c:pt>
                <c:pt idx="230">
                  <c:v>11.599999999999975</c:v>
                </c:pt>
                <c:pt idx="231">
                  <c:v>11.699999999999974</c:v>
                </c:pt>
                <c:pt idx="232">
                  <c:v>11.699999999999974</c:v>
                </c:pt>
                <c:pt idx="233">
                  <c:v>11.799999999999974</c:v>
                </c:pt>
                <c:pt idx="234">
                  <c:v>11.799999999999974</c:v>
                </c:pt>
                <c:pt idx="235">
                  <c:v>11.899999999999974</c:v>
                </c:pt>
                <c:pt idx="236">
                  <c:v>11.899999999999974</c:v>
                </c:pt>
                <c:pt idx="237">
                  <c:v>11.999999999999973</c:v>
                </c:pt>
              </c:numCache>
            </c:numRef>
          </c:xVal>
          <c:yVal>
            <c:numRef>
              <c:f>Spektra_vypocty_100keV!$L$637:$L$874</c:f>
              <c:numCache>
                <c:formatCode>General</c:formatCode>
                <c:ptCount val="238"/>
                <c:pt idx="18" formatCode="0%">
                  <c:v>-5.6272989996218326E-2</c:v>
                </c:pt>
                <c:pt idx="19" formatCode="0%">
                  <c:v>-5.6272989996218326E-2</c:v>
                </c:pt>
                <c:pt idx="20" formatCode="0%">
                  <c:v>4.9322997952106151E-2</c:v>
                </c:pt>
                <c:pt idx="21" formatCode="0%">
                  <c:v>4.9322997952106151E-2</c:v>
                </c:pt>
                <c:pt idx="22" formatCode="0%">
                  <c:v>7.8523355436965758E-2</c:v>
                </c:pt>
                <c:pt idx="23" formatCode="0%">
                  <c:v>7.8523355436965758E-2</c:v>
                </c:pt>
                <c:pt idx="24" formatCode="0%">
                  <c:v>-3.971429734331966E-2</c:v>
                </c:pt>
                <c:pt idx="25" formatCode="0%">
                  <c:v>-3.971429734331966E-2</c:v>
                </c:pt>
                <c:pt idx="26" formatCode="0%">
                  <c:v>-4.7960036990148724E-2</c:v>
                </c:pt>
                <c:pt idx="27" formatCode="0%">
                  <c:v>-4.7960036990148724E-2</c:v>
                </c:pt>
                <c:pt idx="28" formatCode="0%">
                  <c:v>-5.6514376451100135E-2</c:v>
                </c:pt>
                <c:pt idx="29" formatCode="0%">
                  <c:v>-5.6514376451100135E-2</c:v>
                </c:pt>
                <c:pt idx="30" formatCode="0%">
                  <c:v>1.4280681871101653E-3</c:v>
                </c:pt>
                <c:pt idx="31" formatCode="0%">
                  <c:v>1.4280681871101653E-3</c:v>
                </c:pt>
                <c:pt idx="32" formatCode="0%">
                  <c:v>9.9220413044897926E-2</c:v>
                </c:pt>
                <c:pt idx="33" formatCode="0%">
                  <c:v>9.9220413044897926E-2</c:v>
                </c:pt>
                <c:pt idx="34" formatCode="0%">
                  <c:v>0.15571111292086393</c:v>
                </c:pt>
                <c:pt idx="35" formatCode="0%">
                  <c:v>0.15571111292086393</c:v>
                </c:pt>
                <c:pt idx="36" formatCode="0%">
                  <c:v>0.10651919801361465</c:v>
                </c:pt>
                <c:pt idx="37" formatCode="0%">
                  <c:v>0.10651919801361465</c:v>
                </c:pt>
                <c:pt idx="38" formatCode="0%">
                  <c:v>0.11652539519998695</c:v>
                </c:pt>
                <c:pt idx="39" formatCode="0%">
                  <c:v>0.11652539519998695</c:v>
                </c:pt>
                <c:pt idx="40" formatCode="0%">
                  <c:v>0.13398240006052475</c:v>
                </c:pt>
                <c:pt idx="41" formatCode="0%">
                  <c:v>0.13398240006052475</c:v>
                </c:pt>
                <c:pt idx="42" formatCode="0%">
                  <c:v>0.17513651384197471</c:v>
                </c:pt>
                <c:pt idx="43" formatCode="0%">
                  <c:v>0.17513651384197471</c:v>
                </c:pt>
                <c:pt idx="44" formatCode="0%">
                  <c:v>0.1673961294077797</c:v>
                </c:pt>
                <c:pt idx="45" formatCode="0%">
                  <c:v>0.1673961294077797</c:v>
                </c:pt>
                <c:pt idx="46" formatCode="0%">
                  <c:v>0.12920447283616143</c:v>
                </c:pt>
                <c:pt idx="47" formatCode="0%">
                  <c:v>0.12920447283616143</c:v>
                </c:pt>
                <c:pt idx="48" formatCode="0%">
                  <c:v>5.8419329313669444E-2</c:v>
                </c:pt>
                <c:pt idx="49" formatCode="0%">
                  <c:v>5.8419329313669444E-2</c:v>
                </c:pt>
                <c:pt idx="50" formatCode="0%">
                  <c:v>5.7896209986123326E-2</c:v>
                </c:pt>
                <c:pt idx="51" formatCode="0%">
                  <c:v>5.7896209986123326E-2</c:v>
                </c:pt>
                <c:pt idx="52" formatCode="0%">
                  <c:v>8.9734590642971401E-2</c:v>
                </c:pt>
                <c:pt idx="53" formatCode="0%">
                  <c:v>8.9734590642971401E-2</c:v>
                </c:pt>
                <c:pt idx="54" formatCode="0%">
                  <c:v>0.12533474472123851</c:v>
                </c:pt>
                <c:pt idx="55" formatCode="0%">
                  <c:v>0.12533474472123851</c:v>
                </c:pt>
                <c:pt idx="56" formatCode="0%">
                  <c:v>0.14206502526576892</c:v>
                </c:pt>
                <c:pt idx="57" formatCode="0%">
                  <c:v>0.14206502526576892</c:v>
                </c:pt>
                <c:pt idx="58" formatCode="0%">
                  <c:v>0.17903829178127761</c:v>
                </c:pt>
                <c:pt idx="59" formatCode="0%">
                  <c:v>0.17903829178127761</c:v>
                </c:pt>
                <c:pt idx="60" formatCode="0%">
                  <c:v>0.19055628574122974</c:v>
                </c:pt>
                <c:pt idx="61" formatCode="0%">
                  <c:v>0.19055628574122974</c:v>
                </c:pt>
                <c:pt idx="62" formatCode="0%">
                  <c:v>0.20519906211032746</c:v>
                </c:pt>
                <c:pt idx="63" formatCode="0%">
                  <c:v>0.20519906211032746</c:v>
                </c:pt>
                <c:pt idx="64" formatCode="0%">
                  <c:v>0.2254254176397239</c:v>
                </c:pt>
                <c:pt idx="65" formatCode="0%">
                  <c:v>0.2254254176397239</c:v>
                </c:pt>
                <c:pt idx="66" formatCode="0%">
                  <c:v>0.231341199761536</c:v>
                </c:pt>
                <c:pt idx="67" formatCode="0%">
                  <c:v>0.231341199761536</c:v>
                </c:pt>
                <c:pt idx="68" formatCode="0%">
                  <c:v>0.18486584849498966</c:v>
                </c:pt>
                <c:pt idx="69" formatCode="0%">
                  <c:v>0.18486584849498966</c:v>
                </c:pt>
                <c:pt idx="70" formatCode="0%">
                  <c:v>0.13031731352582088</c:v>
                </c:pt>
                <c:pt idx="71" formatCode="0%">
                  <c:v>0.13031731352582088</c:v>
                </c:pt>
                <c:pt idx="72" formatCode="0%">
                  <c:v>7.3301768607853424E-2</c:v>
                </c:pt>
                <c:pt idx="73" formatCode="0%">
                  <c:v>7.3301768607853424E-2</c:v>
                </c:pt>
                <c:pt idx="74" formatCode="0%">
                  <c:v>3.741848713398932E-2</c:v>
                </c:pt>
                <c:pt idx="75" formatCode="0%">
                  <c:v>3.741848713398932E-2</c:v>
                </c:pt>
                <c:pt idx="76" formatCode="0%">
                  <c:v>2.4412893805001445E-3</c:v>
                </c:pt>
                <c:pt idx="77" formatCode="0%">
                  <c:v>2.4412893805001445E-3</c:v>
                </c:pt>
                <c:pt idx="78" formatCode="0%">
                  <c:v>-7.0422779220847831E-3</c:v>
                </c:pt>
                <c:pt idx="79" formatCode="0%">
                  <c:v>-7.0422779220847831E-3</c:v>
                </c:pt>
                <c:pt idx="80" formatCode="0%">
                  <c:v>4.6505219498385042E-3</c:v>
                </c:pt>
                <c:pt idx="81" formatCode="0%">
                  <c:v>4.6505219498385042E-3</c:v>
                </c:pt>
                <c:pt idx="82" formatCode="0%">
                  <c:v>3.8481011871391635E-2</c:v>
                </c:pt>
                <c:pt idx="83" formatCode="0%">
                  <c:v>3.8481011871391635E-2</c:v>
                </c:pt>
                <c:pt idx="84" formatCode="0%">
                  <c:v>6.1786942871379535E-2</c:v>
                </c:pt>
                <c:pt idx="85" formatCode="0%">
                  <c:v>6.1786942871379535E-2</c:v>
                </c:pt>
                <c:pt idx="86" formatCode="0%">
                  <c:v>7.4861577209065722E-2</c:v>
                </c:pt>
                <c:pt idx="87" formatCode="0%">
                  <c:v>7.4861577209065722E-2</c:v>
                </c:pt>
                <c:pt idx="88" formatCode="0%">
                  <c:v>6.5431478400237664E-2</c:v>
                </c:pt>
                <c:pt idx="89" formatCode="0%">
                  <c:v>6.5431478400237664E-2</c:v>
                </c:pt>
                <c:pt idx="90" formatCode="0%">
                  <c:v>5.1141745011987982E-2</c:v>
                </c:pt>
                <c:pt idx="91" formatCode="0%">
                  <c:v>5.1141745011987982E-2</c:v>
                </c:pt>
                <c:pt idx="92" formatCode="0%">
                  <c:v>2.9415539881282982E-2</c:v>
                </c:pt>
                <c:pt idx="93" formatCode="0%">
                  <c:v>2.9415539881282982E-2</c:v>
                </c:pt>
                <c:pt idx="94" formatCode="0%">
                  <c:v>1.82182429328408E-2</c:v>
                </c:pt>
                <c:pt idx="95" formatCode="0%">
                  <c:v>1.82182429328408E-2</c:v>
                </c:pt>
                <c:pt idx="96" formatCode="0%">
                  <c:v>8.1427037376329281E-3</c:v>
                </c:pt>
                <c:pt idx="97" formatCode="0%">
                  <c:v>8.1427037376329281E-3</c:v>
                </c:pt>
                <c:pt idx="98" formatCode="0%">
                  <c:v>-2.1085336023408674E-3</c:v>
                </c:pt>
                <c:pt idx="99" formatCode="0%">
                  <c:v>-2.1085336023408674E-3</c:v>
                </c:pt>
                <c:pt idx="100" formatCode="0%">
                  <c:v>-2.2128466826716431E-2</c:v>
                </c:pt>
                <c:pt idx="101" formatCode="0%">
                  <c:v>-2.2128466826716431E-2</c:v>
                </c:pt>
                <c:pt idx="102" formatCode="0%">
                  <c:v>-4.0955416375122122E-2</c:v>
                </c:pt>
                <c:pt idx="103" formatCode="0%">
                  <c:v>-4.0955416375122122E-2</c:v>
                </c:pt>
                <c:pt idx="104" formatCode="0%">
                  <c:v>-5.1544582458394661E-2</c:v>
                </c:pt>
                <c:pt idx="105" formatCode="0%">
                  <c:v>-5.1544582458394661E-2</c:v>
                </c:pt>
                <c:pt idx="106" formatCode="0%">
                  <c:v>-5.1143064165904417E-2</c:v>
                </c:pt>
                <c:pt idx="107" formatCode="0%">
                  <c:v>-5.1143064165904417E-2</c:v>
                </c:pt>
                <c:pt idx="108" formatCode="0%">
                  <c:v>-6.3747428107523652E-2</c:v>
                </c:pt>
                <c:pt idx="109" formatCode="0%">
                  <c:v>-6.3747428107523652E-2</c:v>
                </c:pt>
                <c:pt idx="110" formatCode="0%">
                  <c:v>-6.9312185231476753E-2</c:v>
                </c:pt>
                <c:pt idx="111" formatCode="0%">
                  <c:v>-6.9312185231476753E-2</c:v>
                </c:pt>
                <c:pt idx="112" formatCode="0%">
                  <c:v>-7.8968163396278213E-2</c:v>
                </c:pt>
                <c:pt idx="113" formatCode="0%">
                  <c:v>-7.8968163396278213E-2</c:v>
                </c:pt>
                <c:pt idx="114" formatCode="0%">
                  <c:v>-8.490639113824705E-2</c:v>
                </c:pt>
                <c:pt idx="115" formatCode="0%">
                  <c:v>-8.490639113824705E-2</c:v>
                </c:pt>
                <c:pt idx="116" formatCode="0%">
                  <c:v>-6.8057153138700976E-2</c:v>
                </c:pt>
                <c:pt idx="117" formatCode="0%">
                  <c:v>-6.8057153138700976E-2</c:v>
                </c:pt>
                <c:pt idx="118" formatCode="0%">
                  <c:v>-4.7127047685898038E-2</c:v>
                </c:pt>
                <c:pt idx="119" formatCode="0%">
                  <c:v>-4.7127047685898038E-2</c:v>
                </c:pt>
                <c:pt idx="120" formatCode="0%">
                  <c:v>-3.9785279264565876E-2</c:v>
                </c:pt>
                <c:pt idx="121" formatCode="0%">
                  <c:v>-3.9785279264565876E-2</c:v>
                </c:pt>
                <c:pt idx="122" formatCode="0%">
                  <c:v>-3.5494507857034452E-2</c:v>
                </c:pt>
                <c:pt idx="123" formatCode="0%">
                  <c:v>-3.5494507857034452E-2</c:v>
                </c:pt>
                <c:pt idx="124" formatCode="0%">
                  <c:v>-5.4301864904785613E-2</c:v>
                </c:pt>
                <c:pt idx="125" formatCode="0%">
                  <c:v>-5.4301864904785613E-2</c:v>
                </c:pt>
                <c:pt idx="126" formatCode="0%">
                  <c:v>-7.0648184576177275E-2</c:v>
                </c:pt>
                <c:pt idx="127" formatCode="0%">
                  <c:v>-7.0648184576177275E-2</c:v>
                </c:pt>
                <c:pt idx="128" formatCode="0%">
                  <c:v>-6.1973234775975161E-2</c:v>
                </c:pt>
                <c:pt idx="129" formatCode="0%">
                  <c:v>-6.1973234775975161E-2</c:v>
                </c:pt>
                <c:pt idx="130" formatCode="0%">
                  <c:v>-4.6815003207085648E-2</c:v>
                </c:pt>
                <c:pt idx="131" formatCode="0%">
                  <c:v>-4.6815003207085648E-2</c:v>
                </c:pt>
                <c:pt idx="132" formatCode="0%">
                  <c:v>-4.0233430355759325E-2</c:v>
                </c:pt>
                <c:pt idx="133" formatCode="0%">
                  <c:v>-4.0233430355759325E-2</c:v>
                </c:pt>
                <c:pt idx="134" formatCode="0%">
                  <c:v>-3.0074142682527838E-2</c:v>
                </c:pt>
                <c:pt idx="135" formatCode="0%">
                  <c:v>-3.0074142682527838E-2</c:v>
                </c:pt>
                <c:pt idx="136" formatCode="0%">
                  <c:v>-2.513068541048602E-3</c:v>
                </c:pt>
                <c:pt idx="137" formatCode="0%">
                  <c:v>-2.513068541048602E-3</c:v>
                </c:pt>
                <c:pt idx="138" formatCode="0%">
                  <c:v>2.7977397527867653E-2</c:v>
                </c:pt>
                <c:pt idx="139" formatCode="0%">
                  <c:v>2.7977397527867653E-2</c:v>
                </c:pt>
                <c:pt idx="140" formatCode="0%">
                  <c:v>3.7216337570586733E-2</c:v>
                </c:pt>
                <c:pt idx="141" formatCode="0%">
                  <c:v>3.7216337570586733E-2</c:v>
                </c:pt>
                <c:pt idx="142" formatCode="0%">
                  <c:v>4.6178012566821192E-2</c:v>
                </c:pt>
                <c:pt idx="143" formatCode="0%">
                  <c:v>4.6178012566821192E-2</c:v>
                </c:pt>
                <c:pt idx="144" formatCode="0%">
                  <c:v>4.5543985036275325E-2</c:v>
                </c:pt>
                <c:pt idx="145" formatCode="0%">
                  <c:v>4.5543985036275325E-2</c:v>
                </c:pt>
                <c:pt idx="146" formatCode="0%">
                  <c:v>4.4795015376269065E-2</c:v>
                </c:pt>
                <c:pt idx="147" formatCode="0%">
                  <c:v>4.4795015376269065E-2</c:v>
                </c:pt>
                <c:pt idx="148" formatCode="0%">
                  <c:v>2.1195633776121436E-2</c:v>
                </c:pt>
                <c:pt idx="149" formatCode="0%">
                  <c:v>2.1195633776121436E-2</c:v>
                </c:pt>
                <c:pt idx="150" formatCode="0%">
                  <c:v>3.2081177799025973E-4</c:v>
                </c:pt>
                <c:pt idx="151" formatCode="0%">
                  <c:v>3.2081177799025973E-4</c:v>
                </c:pt>
                <c:pt idx="152" formatCode="0%">
                  <c:v>1.0439451422326274E-2</c:v>
                </c:pt>
                <c:pt idx="153" formatCode="0%">
                  <c:v>1.0439451422326274E-2</c:v>
                </c:pt>
                <c:pt idx="154" formatCode="0%">
                  <c:v>2.3766935760095809E-2</c:v>
                </c:pt>
                <c:pt idx="155" formatCode="0%">
                  <c:v>2.3766935760095809E-2</c:v>
                </c:pt>
                <c:pt idx="156" formatCode="0%">
                  <c:v>8.477757869140623E-3</c:v>
                </c:pt>
                <c:pt idx="157" formatCode="0%">
                  <c:v>8.477757869140623E-3</c:v>
                </c:pt>
                <c:pt idx="158" formatCode="0%">
                  <c:v>-5.7134326908393485E-3</c:v>
                </c:pt>
                <c:pt idx="159" formatCode="0%">
                  <c:v>-5.7134326908393485E-3</c:v>
                </c:pt>
                <c:pt idx="160" formatCode="0%">
                  <c:v>-4.3128854121285976E-3</c:v>
                </c:pt>
                <c:pt idx="161" formatCode="0%">
                  <c:v>-4.3128854121285976E-3</c:v>
                </c:pt>
                <c:pt idx="162" formatCode="0%">
                  <c:v>-3.4562134110882603E-3</c:v>
                </c:pt>
                <c:pt idx="163" formatCode="0%">
                  <c:v>-3.4562134110882603E-3</c:v>
                </c:pt>
                <c:pt idx="164" formatCode="0%">
                  <c:v>3.6512644077324463E-3</c:v>
                </c:pt>
                <c:pt idx="165" formatCode="0%">
                  <c:v>3.6512644077324463E-3</c:v>
                </c:pt>
                <c:pt idx="166" formatCode="0%">
                  <c:v>1.3221037816663284E-2</c:v>
                </c:pt>
                <c:pt idx="167" formatCode="0%">
                  <c:v>1.3221037816663284E-2</c:v>
                </c:pt>
                <c:pt idx="168" formatCode="0%">
                  <c:v>3.6716433235036261E-2</c:v>
                </c:pt>
                <c:pt idx="169" formatCode="0%">
                  <c:v>3.6716433235036261E-2</c:v>
                </c:pt>
                <c:pt idx="170" formatCode="0%">
                  <c:v>6.2296530947649087E-2</c:v>
                </c:pt>
                <c:pt idx="171" formatCode="0%">
                  <c:v>6.2296530947649087E-2</c:v>
                </c:pt>
                <c:pt idx="172" formatCode="0%">
                  <c:v>7.0334954038858477E-2</c:v>
                </c:pt>
                <c:pt idx="173" formatCode="0%">
                  <c:v>7.0334954038858477E-2</c:v>
                </c:pt>
                <c:pt idx="174" formatCode="0%">
                  <c:v>7.7250199364169214E-2</c:v>
                </c:pt>
                <c:pt idx="175" formatCode="0%">
                  <c:v>7.7250199364169214E-2</c:v>
                </c:pt>
                <c:pt idx="176" formatCode="0%">
                  <c:v>6.4652488071028635E-2</c:v>
                </c:pt>
                <c:pt idx="177" formatCode="0%">
                  <c:v>6.4652488071028635E-2</c:v>
                </c:pt>
                <c:pt idx="178" formatCode="0%">
                  <c:v>5.3047004627486016E-2</c:v>
                </c:pt>
                <c:pt idx="179" formatCode="0%">
                  <c:v>5.3047004627486016E-2</c:v>
                </c:pt>
                <c:pt idx="180" formatCode="0%">
                  <c:v>2.3610721011881441E-2</c:v>
                </c:pt>
                <c:pt idx="181" formatCode="0%">
                  <c:v>2.3610721011881441E-2</c:v>
                </c:pt>
                <c:pt idx="182" formatCode="0%">
                  <c:v>-2.7030035719359802E-3</c:v>
                </c:pt>
                <c:pt idx="183" formatCode="0%">
                  <c:v>-2.7030035719359802E-3</c:v>
                </c:pt>
                <c:pt idx="184" formatCode="0%">
                  <c:v>2.3462923648155831E-2</c:v>
                </c:pt>
                <c:pt idx="185" formatCode="0%">
                  <c:v>2.3462923648155831E-2</c:v>
                </c:pt>
                <c:pt idx="186" formatCode="0%">
                  <c:v>5.394409881130513E-2</c:v>
                </c:pt>
                <c:pt idx="187" formatCode="0%">
                  <c:v>5.394409881130513E-2</c:v>
                </c:pt>
                <c:pt idx="188" formatCode="0%">
                  <c:v>1.2825989896618539E-2</c:v>
                </c:pt>
                <c:pt idx="189" formatCode="0%">
                  <c:v>1.2825989896618539E-2</c:v>
                </c:pt>
                <c:pt idx="190" formatCode="0%">
                  <c:v>-2.5188146495663255E-2</c:v>
                </c:pt>
                <c:pt idx="191" formatCode="0%">
                  <c:v>-2.5188146495663255E-2</c:v>
                </c:pt>
                <c:pt idx="192" formatCode="0%">
                  <c:v>-5.2916230419626453E-2</c:v>
                </c:pt>
                <c:pt idx="193" formatCode="0%">
                  <c:v>-5.2916230419626453E-2</c:v>
                </c:pt>
                <c:pt idx="194" formatCode="0%">
                  <c:v>-7.900955182657865E-2</c:v>
                </c:pt>
                <c:pt idx="195" formatCode="0%">
                  <c:v>-7.900955182657865E-2</c:v>
                </c:pt>
                <c:pt idx="196" formatCode="0%">
                  <c:v>-5.6319537183625479E-2</c:v>
                </c:pt>
                <c:pt idx="197" formatCode="0%">
                  <c:v>-5.6319537183625479E-2</c:v>
                </c:pt>
                <c:pt idx="198" formatCode="0%">
                  <c:v>-3.2300418803948183E-2</c:v>
                </c:pt>
                <c:pt idx="199" formatCode="0%">
                  <c:v>-3.2300418803948183E-2</c:v>
                </c:pt>
                <c:pt idx="200" formatCode="0%">
                  <c:v>-4.412321847635603E-2</c:v>
                </c:pt>
                <c:pt idx="201" formatCode="0%">
                  <c:v>-4.412321847635603E-2</c:v>
                </c:pt>
                <c:pt idx="202" formatCode="0%">
                  <c:v>-5.5668141116516634E-2</c:v>
                </c:pt>
                <c:pt idx="203" formatCode="0%">
                  <c:v>-5.5668141116516634E-2</c:v>
                </c:pt>
                <c:pt idx="204" formatCode="0%">
                  <c:v>-6.6581985989106696E-2</c:v>
                </c:pt>
                <c:pt idx="205" formatCode="0%">
                  <c:v>-6.6581985989106696E-2</c:v>
                </c:pt>
                <c:pt idx="206" formatCode="0%">
                  <c:v>-7.6628277681839552E-2</c:v>
                </c:pt>
                <c:pt idx="207" formatCode="0%">
                  <c:v>-7.6628277681839552E-2</c:v>
                </c:pt>
                <c:pt idx="208" formatCode="0%">
                  <c:v>-0.1011791599601034</c:v>
                </c:pt>
                <c:pt idx="209" formatCode="0%">
                  <c:v>-0.1011791599601034</c:v>
                </c:pt>
                <c:pt idx="210" formatCode="0%">
                  <c:v>-0.12423999944936792</c:v>
                </c:pt>
                <c:pt idx="211" formatCode="0%">
                  <c:v>-0.12423999944936792</c:v>
                </c:pt>
                <c:pt idx="212" formatCode="0%">
                  <c:v>-0.10553155154377869</c:v>
                </c:pt>
                <c:pt idx="213" formatCode="0%">
                  <c:v>-0.10553155154377869</c:v>
                </c:pt>
                <c:pt idx="214" formatCode="0%">
                  <c:v>-8.4321471489320898E-2</c:v>
                </c:pt>
                <c:pt idx="215" formatCode="0%">
                  <c:v>-8.4321471489320898E-2</c:v>
                </c:pt>
                <c:pt idx="216" formatCode="0%">
                  <c:v>-0.12281025873231799</c:v>
                </c:pt>
                <c:pt idx="217" formatCode="0%">
                  <c:v>-0.12281025873231799</c:v>
                </c:pt>
                <c:pt idx="218" formatCode="0%">
                  <c:v>-0.1585987717841969</c:v>
                </c:pt>
                <c:pt idx="219" formatCode="0%">
                  <c:v>-0.1585987717841969</c:v>
                </c:pt>
                <c:pt idx="220" formatCode="0%">
                  <c:v>-0.15152012914270707</c:v>
                </c:pt>
                <c:pt idx="221" formatCode="0%">
                  <c:v>-0.15152012914270707</c:v>
                </c:pt>
                <c:pt idx="222" formatCode="0%">
                  <c:v>-0.14243738263802852</c:v>
                </c:pt>
                <c:pt idx="223" formatCode="0%">
                  <c:v>-0.14243738263802852</c:v>
                </c:pt>
                <c:pt idx="224" formatCode="0%">
                  <c:v>-0.1035474093547375</c:v>
                </c:pt>
                <c:pt idx="225" formatCode="0%">
                  <c:v>-0.1035474093547375</c:v>
                </c:pt>
                <c:pt idx="226" formatCode="0%">
                  <c:v>-6.0615499888356794E-2</c:v>
                </c:pt>
                <c:pt idx="227" formatCode="0%">
                  <c:v>-6.0615499888356794E-2</c:v>
                </c:pt>
                <c:pt idx="228" formatCode="0%">
                  <c:v>-5.0917594979336012E-2</c:v>
                </c:pt>
                <c:pt idx="229" formatCode="0%">
                  <c:v>-5.0917594979336012E-2</c:v>
                </c:pt>
                <c:pt idx="230" formatCode="0%">
                  <c:v>-4.0266107318225774E-2</c:v>
                </c:pt>
                <c:pt idx="231" formatCode="0%">
                  <c:v>-4.0266107318225774E-2</c:v>
                </c:pt>
                <c:pt idx="232" formatCode="0%">
                  <c:v>-9.2421290921261945E-2</c:v>
                </c:pt>
                <c:pt idx="233" formatCode="0%">
                  <c:v>-9.2421290921261945E-2</c:v>
                </c:pt>
                <c:pt idx="234" formatCode="0%">
                  <c:v>-0.14200259131583237</c:v>
                </c:pt>
                <c:pt idx="235" formatCode="0%">
                  <c:v>-0.14200259131583237</c:v>
                </c:pt>
                <c:pt idx="236" formatCode="0%">
                  <c:v>-0.19367336565339177</c:v>
                </c:pt>
                <c:pt idx="237" formatCode="0%">
                  <c:v>-0.19367336565339177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42A-494C-B189-CF46F0CD2485}"/>
            </c:ext>
          </c:extLst>
        </c:ser>
        <c:ser>
          <c:idx val="3"/>
          <c:order val="3"/>
          <c:tx>
            <c:strRef>
              <c:f>Spektra_vypocty_100keV!$M$636</c:f>
              <c:strCache>
                <c:ptCount val="1"/>
                <c:pt idx="0">
                  <c:v>JENDL-4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Spektra_vypocty_100keV!$I$637:$I$874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  <c:pt idx="228">
                  <c:v>11.499999999999975</c:v>
                </c:pt>
                <c:pt idx="229">
                  <c:v>11.599999999999975</c:v>
                </c:pt>
                <c:pt idx="230">
                  <c:v>11.599999999999975</c:v>
                </c:pt>
                <c:pt idx="231">
                  <c:v>11.699999999999974</c:v>
                </c:pt>
                <c:pt idx="232">
                  <c:v>11.699999999999974</c:v>
                </c:pt>
                <c:pt idx="233">
                  <c:v>11.799999999999974</c:v>
                </c:pt>
                <c:pt idx="234">
                  <c:v>11.799999999999974</c:v>
                </c:pt>
                <c:pt idx="235">
                  <c:v>11.899999999999974</c:v>
                </c:pt>
                <c:pt idx="236">
                  <c:v>11.899999999999974</c:v>
                </c:pt>
                <c:pt idx="237">
                  <c:v>11.999999999999973</c:v>
                </c:pt>
              </c:numCache>
            </c:numRef>
          </c:xVal>
          <c:yVal>
            <c:numRef>
              <c:f>Spektra_vypocty_100keV!$M$637:$M$874</c:f>
              <c:numCache>
                <c:formatCode>General</c:formatCode>
                <c:ptCount val="238"/>
                <c:pt idx="18" formatCode="0%">
                  <c:v>-0.11453854405901154</c:v>
                </c:pt>
                <c:pt idx="19" formatCode="0%">
                  <c:v>-0.11453854405901154</c:v>
                </c:pt>
                <c:pt idx="20" formatCode="0%">
                  <c:v>-4.5506625321267702E-3</c:v>
                </c:pt>
                <c:pt idx="21" formatCode="0%">
                  <c:v>-4.5506625321267702E-3</c:v>
                </c:pt>
                <c:pt idx="22" formatCode="0%">
                  <c:v>2.3969775072323118E-2</c:v>
                </c:pt>
                <c:pt idx="23" formatCode="0%">
                  <c:v>2.3969775072323118E-2</c:v>
                </c:pt>
                <c:pt idx="24" formatCode="0%">
                  <c:v>-8.428979668546388E-2</c:v>
                </c:pt>
                <c:pt idx="25" formatCode="0%">
                  <c:v>-8.428979668546388E-2</c:v>
                </c:pt>
                <c:pt idx="26" formatCode="0%">
                  <c:v>-8.2826310632453826E-2</c:v>
                </c:pt>
                <c:pt idx="27" formatCode="0%">
                  <c:v>-8.2826310632453826E-2</c:v>
                </c:pt>
                <c:pt idx="28" formatCode="0%">
                  <c:v>-8.5700782927008556E-2</c:v>
                </c:pt>
                <c:pt idx="29" formatCode="0%">
                  <c:v>-8.5700782927008556E-2</c:v>
                </c:pt>
                <c:pt idx="30" formatCode="0%">
                  <c:v>-2.8833622139894599E-2</c:v>
                </c:pt>
                <c:pt idx="31" formatCode="0%">
                  <c:v>-2.8833622139894599E-2</c:v>
                </c:pt>
                <c:pt idx="32" formatCode="0%">
                  <c:v>6.5604495283946518E-2</c:v>
                </c:pt>
                <c:pt idx="33" formatCode="0%">
                  <c:v>6.5604495283946518E-2</c:v>
                </c:pt>
                <c:pt idx="34" formatCode="0%">
                  <c:v>0.1108257891447586</c:v>
                </c:pt>
                <c:pt idx="35" formatCode="0%">
                  <c:v>0.1108257891447586</c:v>
                </c:pt>
                <c:pt idx="36" formatCode="0%">
                  <c:v>3.4265133958448768E-2</c:v>
                </c:pt>
                <c:pt idx="37" formatCode="0%">
                  <c:v>3.4265133958448768E-2</c:v>
                </c:pt>
                <c:pt idx="38" formatCode="0%">
                  <c:v>3.5320424234188685E-3</c:v>
                </c:pt>
                <c:pt idx="39" formatCode="0%">
                  <c:v>3.5320424234188685E-3</c:v>
                </c:pt>
                <c:pt idx="40" formatCode="0%">
                  <c:v>-1.3354471583303495E-2</c:v>
                </c:pt>
                <c:pt idx="41" formatCode="0%">
                  <c:v>-1.3354471583303495E-2</c:v>
                </c:pt>
                <c:pt idx="42" formatCode="0%">
                  <c:v>-5.6374252965984972E-4</c:v>
                </c:pt>
                <c:pt idx="43" formatCode="0%">
                  <c:v>-5.6374252965984972E-4</c:v>
                </c:pt>
                <c:pt idx="44" formatCode="0%">
                  <c:v>-2.169844770220497E-2</c:v>
                </c:pt>
                <c:pt idx="45" formatCode="0%">
                  <c:v>-2.169844770220497E-2</c:v>
                </c:pt>
                <c:pt idx="46" formatCode="0%">
                  <c:v>-5.6833805065977017E-2</c:v>
                </c:pt>
                <c:pt idx="47" formatCode="0%">
                  <c:v>-5.6833805065977017E-2</c:v>
                </c:pt>
                <c:pt idx="48" formatCode="0%">
                  <c:v>-0.10640057996840036</c:v>
                </c:pt>
                <c:pt idx="49" formatCode="0%">
                  <c:v>-0.10640057996840036</c:v>
                </c:pt>
                <c:pt idx="50" formatCode="0%">
                  <c:v>-9.2979820092188747E-2</c:v>
                </c:pt>
                <c:pt idx="51" formatCode="0%">
                  <c:v>-9.2979820092188747E-2</c:v>
                </c:pt>
                <c:pt idx="52" formatCode="0%">
                  <c:v>-5.8177267924302889E-2</c:v>
                </c:pt>
                <c:pt idx="53" formatCode="0%">
                  <c:v>-5.8177267924302889E-2</c:v>
                </c:pt>
                <c:pt idx="54" formatCode="0%">
                  <c:v>-3.0074600335422308E-2</c:v>
                </c:pt>
                <c:pt idx="55" formatCode="0%">
                  <c:v>-3.0074600335422308E-2</c:v>
                </c:pt>
                <c:pt idx="56" formatCode="0%">
                  <c:v>-2.9501000222882712E-2</c:v>
                </c:pt>
                <c:pt idx="57" formatCode="0%">
                  <c:v>-2.9501000222882712E-2</c:v>
                </c:pt>
                <c:pt idx="58" formatCode="0%">
                  <c:v>-2.2052876428770851E-2</c:v>
                </c:pt>
                <c:pt idx="59" formatCode="0%">
                  <c:v>-2.2052876428770851E-2</c:v>
                </c:pt>
                <c:pt idx="60" formatCode="0%">
                  <c:v>-3.963814212192085E-2</c:v>
                </c:pt>
                <c:pt idx="61" formatCode="0%">
                  <c:v>-3.963814212192085E-2</c:v>
                </c:pt>
                <c:pt idx="62" formatCode="0%">
                  <c:v>-4.5605645274904072E-2</c:v>
                </c:pt>
                <c:pt idx="63" formatCode="0%">
                  <c:v>-4.5605645274904072E-2</c:v>
                </c:pt>
                <c:pt idx="64" formatCode="0%">
                  <c:v>-2.4518993806869838E-2</c:v>
                </c:pt>
                <c:pt idx="65" formatCode="0%">
                  <c:v>-2.4518993806869838E-2</c:v>
                </c:pt>
                <c:pt idx="66" formatCode="0%">
                  <c:v>1.2200082262466161E-2</c:v>
                </c:pt>
                <c:pt idx="67" formatCode="0%">
                  <c:v>1.2200082262466161E-2</c:v>
                </c:pt>
                <c:pt idx="68" formatCode="0%">
                  <c:v>2.4830098930222144E-2</c:v>
                </c:pt>
                <c:pt idx="69" formatCode="0%">
                  <c:v>2.4830098930222144E-2</c:v>
                </c:pt>
                <c:pt idx="70" formatCode="0%">
                  <c:v>3.5114331995828918E-2</c:v>
                </c:pt>
                <c:pt idx="71" formatCode="0%">
                  <c:v>3.5114331995828918E-2</c:v>
                </c:pt>
                <c:pt idx="72" formatCode="0%">
                  <c:v>3.5645161119988611E-2</c:v>
                </c:pt>
                <c:pt idx="73" formatCode="0%">
                  <c:v>3.5645161119988611E-2</c:v>
                </c:pt>
                <c:pt idx="74" formatCode="0%">
                  <c:v>4.2290328427258661E-2</c:v>
                </c:pt>
                <c:pt idx="75" formatCode="0%">
                  <c:v>4.2290328427258661E-2</c:v>
                </c:pt>
                <c:pt idx="76" formatCode="0%">
                  <c:v>3.2979338575161332E-2</c:v>
                </c:pt>
                <c:pt idx="77" formatCode="0%">
                  <c:v>3.2979338575161332E-2</c:v>
                </c:pt>
                <c:pt idx="78" formatCode="0%">
                  <c:v>3.3751854785574853E-2</c:v>
                </c:pt>
                <c:pt idx="79" formatCode="0%">
                  <c:v>3.3751854785574853E-2</c:v>
                </c:pt>
                <c:pt idx="80" formatCode="0%">
                  <c:v>4.4339551386183285E-2</c:v>
                </c:pt>
                <c:pt idx="81" formatCode="0%">
                  <c:v>4.4339551386183285E-2</c:v>
                </c:pt>
                <c:pt idx="82" formatCode="0%">
                  <c:v>7.2143131355092427E-2</c:v>
                </c:pt>
                <c:pt idx="83" formatCode="0%">
                  <c:v>7.2143131355092427E-2</c:v>
                </c:pt>
                <c:pt idx="84" formatCode="0%">
                  <c:v>9.0880699739169568E-2</c:v>
                </c:pt>
                <c:pt idx="85" formatCode="0%">
                  <c:v>9.0880699739169568E-2</c:v>
                </c:pt>
                <c:pt idx="86" formatCode="0%">
                  <c:v>0.10699432220301097</c:v>
                </c:pt>
                <c:pt idx="87" formatCode="0%">
                  <c:v>0.10699432220301097</c:v>
                </c:pt>
                <c:pt idx="88" formatCode="0%">
                  <c:v>0.11000780833043167</c:v>
                </c:pt>
                <c:pt idx="89" formatCode="0%">
                  <c:v>0.11000780833043167</c:v>
                </c:pt>
                <c:pt idx="90" formatCode="0%">
                  <c:v>0.11550012178059132</c:v>
                </c:pt>
                <c:pt idx="91" formatCode="0%">
                  <c:v>0.11550012178059132</c:v>
                </c:pt>
                <c:pt idx="92" formatCode="0%">
                  <c:v>0.11561761230250389</c:v>
                </c:pt>
                <c:pt idx="93" formatCode="0%">
                  <c:v>0.11561761230250389</c:v>
                </c:pt>
                <c:pt idx="94" formatCode="0%">
                  <c:v>0.12665458189401346</c:v>
                </c:pt>
                <c:pt idx="95" formatCode="0%">
                  <c:v>0.12665458189401346</c:v>
                </c:pt>
                <c:pt idx="96" formatCode="0%">
                  <c:v>0.13889566215278171</c:v>
                </c:pt>
                <c:pt idx="97" formatCode="0%">
                  <c:v>0.13889566215278171</c:v>
                </c:pt>
                <c:pt idx="98" formatCode="0%">
                  <c:v>0.15233406889888812</c:v>
                </c:pt>
                <c:pt idx="99" formatCode="0%">
                  <c:v>0.15233406889888812</c:v>
                </c:pt>
                <c:pt idx="100" formatCode="0%">
                  <c:v>0.1549523464032212</c:v>
                </c:pt>
                <c:pt idx="101" formatCode="0%">
                  <c:v>0.1549523464032212</c:v>
                </c:pt>
                <c:pt idx="102" formatCode="0%">
                  <c:v>0.15506830291986828</c:v>
                </c:pt>
                <c:pt idx="103" formatCode="0%">
                  <c:v>0.15506830291986828</c:v>
                </c:pt>
                <c:pt idx="104" formatCode="0%">
                  <c:v>0.15650508791657791</c:v>
                </c:pt>
                <c:pt idx="105" formatCode="0%">
                  <c:v>0.15650508791657791</c:v>
                </c:pt>
                <c:pt idx="106" formatCode="0%">
                  <c:v>0.1611161315041989</c:v>
                </c:pt>
                <c:pt idx="107" formatCode="0%">
                  <c:v>0.1611161315041989</c:v>
                </c:pt>
                <c:pt idx="108" formatCode="0%">
                  <c:v>0.14127786949608723</c:v>
                </c:pt>
                <c:pt idx="109" formatCode="0%">
                  <c:v>0.14127786949608723</c:v>
                </c:pt>
                <c:pt idx="110" formatCode="0%">
                  <c:v>0.12447287362494031</c:v>
                </c:pt>
                <c:pt idx="111" formatCode="0%">
                  <c:v>0.12447287362494031</c:v>
                </c:pt>
                <c:pt idx="112" formatCode="0%">
                  <c:v>9.9750912722887719E-2</c:v>
                </c:pt>
                <c:pt idx="113" formatCode="0%">
                  <c:v>9.9750912722887719E-2</c:v>
                </c:pt>
                <c:pt idx="114" formatCode="0%">
                  <c:v>7.8193626040967912E-2</c:v>
                </c:pt>
                <c:pt idx="115" formatCode="0%">
                  <c:v>7.8193626040967912E-2</c:v>
                </c:pt>
                <c:pt idx="116" formatCode="0%">
                  <c:v>8.2693056541714105E-2</c:v>
                </c:pt>
                <c:pt idx="117" formatCode="0%">
                  <c:v>8.2693056541714105E-2</c:v>
                </c:pt>
                <c:pt idx="118" formatCode="0%">
                  <c:v>9.1672198434000096E-2</c:v>
                </c:pt>
                <c:pt idx="119" formatCode="0%">
                  <c:v>9.1672198434000096E-2</c:v>
                </c:pt>
                <c:pt idx="120" formatCode="0%">
                  <c:v>8.6771869264286039E-2</c:v>
                </c:pt>
                <c:pt idx="121" formatCode="0%">
                  <c:v>8.6771869264286039E-2</c:v>
                </c:pt>
                <c:pt idx="122" formatCode="0%">
                  <c:v>8.1651939302069598E-2</c:v>
                </c:pt>
                <c:pt idx="123" formatCode="0%">
                  <c:v>8.1651939302069598E-2</c:v>
                </c:pt>
                <c:pt idx="124" formatCode="0%">
                  <c:v>5.2697617829489785E-2</c:v>
                </c:pt>
                <c:pt idx="125" formatCode="0%">
                  <c:v>5.2697617829489785E-2</c:v>
                </c:pt>
                <c:pt idx="126" formatCode="0%">
                  <c:v>2.5005290269807912E-2</c:v>
                </c:pt>
                <c:pt idx="127" formatCode="0%">
                  <c:v>2.5005290269807912E-2</c:v>
                </c:pt>
                <c:pt idx="128" formatCode="0%">
                  <c:v>2.0730492524284827E-2</c:v>
                </c:pt>
                <c:pt idx="129" formatCode="0%">
                  <c:v>2.0730492524284827E-2</c:v>
                </c:pt>
                <c:pt idx="130" formatCode="0%">
                  <c:v>2.0154201621191747E-2</c:v>
                </c:pt>
                <c:pt idx="131" formatCode="0%">
                  <c:v>2.0154201621191747E-2</c:v>
                </c:pt>
                <c:pt idx="132" formatCode="0%">
                  <c:v>1.0004930387420119E-2</c:v>
                </c:pt>
                <c:pt idx="133" formatCode="0%">
                  <c:v>1.0004930387420119E-2</c:v>
                </c:pt>
                <c:pt idx="134" formatCode="0%">
                  <c:v>4.8649188486329376E-3</c:v>
                </c:pt>
                <c:pt idx="135" formatCode="0%">
                  <c:v>4.8649188486329376E-3</c:v>
                </c:pt>
                <c:pt idx="136" formatCode="0%">
                  <c:v>1.846311803045797E-2</c:v>
                </c:pt>
                <c:pt idx="137" formatCode="0%">
                  <c:v>1.846311803045797E-2</c:v>
                </c:pt>
                <c:pt idx="138" formatCode="0%">
                  <c:v>3.4960107794417938E-2</c:v>
                </c:pt>
                <c:pt idx="139" formatCode="0%">
                  <c:v>3.4960107794417938E-2</c:v>
                </c:pt>
                <c:pt idx="140" formatCode="0%">
                  <c:v>3.0683135831364172E-2</c:v>
                </c:pt>
                <c:pt idx="141" formatCode="0%">
                  <c:v>3.0683135831364172E-2</c:v>
                </c:pt>
                <c:pt idx="142" formatCode="0%">
                  <c:v>2.783219572337492E-2</c:v>
                </c:pt>
                <c:pt idx="143" formatCode="0%">
                  <c:v>2.783219572337492E-2</c:v>
                </c:pt>
                <c:pt idx="144" formatCode="0%">
                  <c:v>1.7536066664397776E-2</c:v>
                </c:pt>
                <c:pt idx="145" formatCode="0%">
                  <c:v>1.7536066664397776E-2</c:v>
                </c:pt>
                <c:pt idx="146" formatCode="0%">
                  <c:v>8.422000011456765E-3</c:v>
                </c:pt>
                <c:pt idx="147" formatCode="0%">
                  <c:v>8.422000011456765E-3</c:v>
                </c:pt>
                <c:pt idx="148" formatCode="0%">
                  <c:v>-2.2453066770163899E-2</c:v>
                </c:pt>
                <c:pt idx="149" formatCode="0%">
                  <c:v>-2.2453066770163899E-2</c:v>
                </c:pt>
                <c:pt idx="150" formatCode="0%">
                  <c:v>-5.0906017515643387E-2</c:v>
                </c:pt>
                <c:pt idx="151" formatCode="0%">
                  <c:v>-5.0906017515643387E-2</c:v>
                </c:pt>
                <c:pt idx="152" formatCode="0%">
                  <c:v>-5.0291492531079451E-2</c:v>
                </c:pt>
                <c:pt idx="153" formatCode="0%">
                  <c:v>-5.0291492531079451E-2</c:v>
                </c:pt>
                <c:pt idx="154" formatCode="0%">
                  <c:v>-4.6768099779610717E-2</c:v>
                </c:pt>
                <c:pt idx="155" formatCode="0%">
                  <c:v>-4.6768099779610717E-2</c:v>
                </c:pt>
                <c:pt idx="156" formatCode="0%">
                  <c:v>-6.9169816906428649E-2</c:v>
                </c:pt>
                <c:pt idx="157" formatCode="0%">
                  <c:v>-6.9169816906428649E-2</c:v>
                </c:pt>
                <c:pt idx="158" formatCode="0%">
                  <c:v>-8.8934214120792721E-2</c:v>
                </c:pt>
                <c:pt idx="159" formatCode="0%">
                  <c:v>-8.8934214120792721E-2</c:v>
                </c:pt>
                <c:pt idx="160" formatCode="0%">
                  <c:v>-9.2427529168693012E-2</c:v>
                </c:pt>
                <c:pt idx="161" formatCode="0%">
                  <c:v>-9.2427529168693012E-2</c:v>
                </c:pt>
                <c:pt idx="162" formatCode="0%">
                  <c:v>-9.4573360631299175E-2</c:v>
                </c:pt>
                <c:pt idx="163" formatCode="0%">
                  <c:v>-9.4573360631299175E-2</c:v>
                </c:pt>
                <c:pt idx="164" formatCode="0%">
                  <c:v>-9.0028613411003433E-2</c:v>
                </c:pt>
                <c:pt idx="165" formatCode="0%">
                  <c:v>-9.0028613411003433E-2</c:v>
                </c:pt>
                <c:pt idx="166" formatCode="0%">
                  <c:v>-8.3265060416936265E-2</c:v>
                </c:pt>
                <c:pt idx="167" formatCode="0%">
                  <c:v>-8.3265060416936265E-2</c:v>
                </c:pt>
                <c:pt idx="168" formatCode="0%">
                  <c:v>-6.4128084922789985E-2</c:v>
                </c:pt>
                <c:pt idx="169" formatCode="0%">
                  <c:v>-6.4128084922789985E-2</c:v>
                </c:pt>
                <c:pt idx="170" formatCode="0%">
                  <c:v>-4.2454966736158228E-2</c:v>
                </c:pt>
                <c:pt idx="171" formatCode="0%">
                  <c:v>-4.2454966736158228E-2</c:v>
                </c:pt>
                <c:pt idx="172" formatCode="0%">
                  <c:v>-3.4722204483596975E-2</c:v>
                </c:pt>
                <c:pt idx="173" formatCode="0%">
                  <c:v>-3.4722204483596975E-2</c:v>
                </c:pt>
                <c:pt idx="174" formatCode="0%">
                  <c:v>-2.571212964428482E-2</c:v>
                </c:pt>
                <c:pt idx="175" formatCode="0%">
                  <c:v>-2.571212964428482E-2</c:v>
                </c:pt>
                <c:pt idx="176" formatCode="0%">
                  <c:v>-3.275961272214345E-2</c:v>
                </c:pt>
                <c:pt idx="177" formatCode="0%">
                  <c:v>-3.275961272214345E-2</c:v>
                </c:pt>
                <c:pt idx="178" formatCode="0%">
                  <c:v>-3.8449930505021657E-2</c:v>
                </c:pt>
                <c:pt idx="179" formatCode="0%">
                  <c:v>-3.8449930505021657E-2</c:v>
                </c:pt>
                <c:pt idx="180" formatCode="0%">
                  <c:v>-6.085044448171717E-2</c:v>
                </c:pt>
                <c:pt idx="181" formatCode="0%">
                  <c:v>-6.085044448171717E-2</c:v>
                </c:pt>
                <c:pt idx="182" formatCode="0%">
                  <c:v>-8.1291765821180917E-2</c:v>
                </c:pt>
                <c:pt idx="183" formatCode="0%">
                  <c:v>-8.1291765821180917E-2</c:v>
                </c:pt>
                <c:pt idx="184" formatCode="0%">
                  <c:v>-5.4209092293805106E-2</c:v>
                </c:pt>
                <c:pt idx="185" formatCode="0%">
                  <c:v>-5.4209092293805106E-2</c:v>
                </c:pt>
                <c:pt idx="186" formatCode="0%">
                  <c:v>-2.3985429151314408E-2</c:v>
                </c:pt>
                <c:pt idx="187" formatCode="0%">
                  <c:v>-2.3985429151314408E-2</c:v>
                </c:pt>
                <c:pt idx="188" formatCode="0%">
                  <c:v>-6.0996284905249998E-2</c:v>
                </c:pt>
                <c:pt idx="189" formatCode="0%">
                  <c:v>-6.0996284905249998E-2</c:v>
                </c:pt>
                <c:pt idx="190" formatCode="0%">
                  <c:v>-9.587153974589202E-2</c:v>
                </c:pt>
                <c:pt idx="191" formatCode="0%">
                  <c:v>-9.587153974589202E-2</c:v>
                </c:pt>
                <c:pt idx="192" formatCode="0%">
                  <c:v>-0.12151590104543164</c:v>
                </c:pt>
                <c:pt idx="193" formatCode="0%">
                  <c:v>-0.12151590104543164</c:v>
                </c:pt>
                <c:pt idx="194" formatCode="0%">
                  <c:v>-0.14553815443249452</c:v>
                </c:pt>
                <c:pt idx="195" formatCode="0%">
                  <c:v>-0.14553815443249452</c:v>
                </c:pt>
                <c:pt idx="196" formatCode="0%">
                  <c:v>-0.12383800125620825</c:v>
                </c:pt>
                <c:pt idx="197" formatCode="0%">
                  <c:v>-0.12383800125620825</c:v>
                </c:pt>
                <c:pt idx="198" formatCode="0%">
                  <c:v>-0.10015428323847153</c:v>
                </c:pt>
                <c:pt idx="199" formatCode="0%">
                  <c:v>-0.10015428323847153</c:v>
                </c:pt>
                <c:pt idx="200" formatCode="0%">
                  <c:v>-0.10901098105120155</c:v>
                </c:pt>
                <c:pt idx="201" formatCode="0%">
                  <c:v>-0.10901098105120155</c:v>
                </c:pt>
                <c:pt idx="202" formatCode="0%">
                  <c:v>-0.11702023567604969</c:v>
                </c:pt>
                <c:pt idx="203" formatCode="0%">
                  <c:v>-0.11702023567604969</c:v>
                </c:pt>
                <c:pt idx="204" formatCode="0%">
                  <c:v>-0.12409048568456138</c:v>
                </c:pt>
                <c:pt idx="205" formatCode="0%">
                  <c:v>-0.12409048568456138</c:v>
                </c:pt>
                <c:pt idx="206" formatCode="0%">
                  <c:v>-0.13018679775003461</c:v>
                </c:pt>
                <c:pt idx="207" formatCode="0%">
                  <c:v>-0.13018679775003461</c:v>
                </c:pt>
                <c:pt idx="208" formatCode="0%">
                  <c:v>-0.14988582896126168</c:v>
                </c:pt>
                <c:pt idx="209" formatCode="0%">
                  <c:v>-0.14988582896126168</c:v>
                </c:pt>
                <c:pt idx="210" formatCode="0%">
                  <c:v>-0.16808727319858663</c:v>
                </c:pt>
                <c:pt idx="211" formatCode="0%">
                  <c:v>-0.16808727319858663</c:v>
                </c:pt>
                <c:pt idx="212" formatCode="0%">
                  <c:v>-0.1462449930443489</c:v>
                </c:pt>
                <c:pt idx="213" formatCode="0%">
                  <c:v>-0.1462449930443489</c:v>
                </c:pt>
                <c:pt idx="214" formatCode="0%">
                  <c:v>-0.12145949285442648</c:v>
                </c:pt>
                <c:pt idx="215" formatCode="0%">
                  <c:v>-0.12145949285442648</c:v>
                </c:pt>
                <c:pt idx="216" formatCode="0%">
                  <c:v>-0.15388963505611186</c:v>
                </c:pt>
                <c:pt idx="217" formatCode="0%">
                  <c:v>-0.15388963505611186</c:v>
                </c:pt>
                <c:pt idx="218" formatCode="0%">
                  <c:v>-0.18428933666955827</c:v>
                </c:pt>
                <c:pt idx="219" formatCode="0%">
                  <c:v>-0.18428933666955827</c:v>
                </c:pt>
                <c:pt idx="220" formatCode="0%">
                  <c:v>-0.1738044890925794</c:v>
                </c:pt>
                <c:pt idx="221" formatCode="0%">
                  <c:v>-0.1738044890925794</c:v>
                </c:pt>
                <c:pt idx="222" formatCode="0%">
                  <c:v>-0.16204593694356606</c:v>
                </c:pt>
                <c:pt idx="223" formatCode="0%">
                  <c:v>-0.16204593694356606</c:v>
                </c:pt>
                <c:pt idx="224" formatCode="0%">
                  <c:v>-0.12179612336329892</c:v>
                </c:pt>
                <c:pt idx="225" formatCode="0%">
                  <c:v>-0.12179612336329892</c:v>
                </c:pt>
                <c:pt idx="226" formatCode="0%">
                  <c:v>-7.8055614565589293E-2</c:v>
                </c:pt>
                <c:pt idx="227" formatCode="0%">
                  <c:v>-7.8055614565589293E-2</c:v>
                </c:pt>
                <c:pt idx="228" formatCode="0%">
                  <c:v>-6.7261872595253847E-2</c:v>
                </c:pt>
                <c:pt idx="229" formatCode="0%">
                  <c:v>-6.7261872595253847E-2</c:v>
                </c:pt>
                <c:pt idx="230" formatCode="0%">
                  <c:v>-5.5664768198119274E-2</c:v>
                </c:pt>
                <c:pt idx="231" formatCode="0%">
                  <c:v>-5.5664768198119274E-2</c:v>
                </c:pt>
                <c:pt idx="232" formatCode="0%">
                  <c:v>-0.10586712531137521</c:v>
                </c:pt>
                <c:pt idx="233" formatCode="0%">
                  <c:v>-0.10586712531137521</c:v>
                </c:pt>
                <c:pt idx="234" formatCode="0%">
                  <c:v>-0.15349680583202885</c:v>
                </c:pt>
                <c:pt idx="235" formatCode="0%">
                  <c:v>-0.15349680583202885</c:v>
                </c:pt>
                <c:pt idx="236" formatCode="0%">
                  <c:v>-0.20313171739677427</c:v>
                </c:pt>
                <c:pt idx="237" formatCode="0%">
                  <c:v>-0.20313171739677427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42A-494C-B189-CF46F0CD2485}"/>
            </c:ext>
          </c:extLst>
        </c:ser>
        <c:ser>
          <c:idx val="4"/>
          <c:order val="4"/>
          <c:tx>
            <c:strRef>
              <c:f>Spektra_vypocty_100keV!$N$636</c:f>
              <c:strCache>
                <c:ptCount val="1"/>
                <c:pt idx="0">
                  <c:v>1s unc.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Spektra_vypocty_100keV!$I$637:$I$874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  <c:pt idx="228">
                  <c:v>11.499999999999975</c:v>
                </c:pt>
                <c:pt idx="229">
                  <c:v>11.599999999999975</c:v>
                </c:pt>
                <c:pt idx="230">
                  <c:v>11.599999999999975</c:v>
                </c:pt>
                <c:pt idx="231">
                  <c:v>11.699999999999974</c:v>
                </c:pt>
                <c:pt idx="232">
                  <c:v>11.699999999999974</c:v>
                </c:pt>
                <c:pt idx="233">
                  <c:v>11.799999999999974</c:v>
                </c:pt>
                <c:pt idx="234">
                  <c:v>11.799999999999974</c:v>
                </c:pt>
                <c:pt idx="235">
                  <c:v>11.899999999999974</c:v>
                </c:pt>
                <c:pt idx="236">
                  <c:v>11.899999999999974</c:v>
                </c:pt>
                <c:pt idx="237">
                  <c:v>11.999999999999973</c:v>
                </c:pt>
              </c:numCache>
            </c:numRef>
          </c:xVal>
          <c:yVal>
            <c:numRef>
              <c:f>Spektra_vypocty_100keV!$N$637:$N$874</c:f>
              <c:numCache>
                <c:formatCode>General</c:formatCode>
                <c:ptCount val="238"/>
                <c:pt idx="18" formatCode="0%">
                  <c:v>0.16754511558730478</c:v>
                </c:pt>
                <c:pt idx="19" formatCode="0%">
                  <c:v>0.16754511558730478</c:v>
                </c:pt>
                <c:pt idx="20" formatCode="0%">
                  <c:v>0.15171606037887825</c:v>
                </c:pt>
                <c:pt idx="21" formatCode="0%">
                  <c:v>0.15171606037887825</c:v>
                </c:pt>
                <c:pt idx="22" formatCode="0%">
                  <c:v>0.13567969774540561</c:v>
                </c:pt>
                <c:pt idx="23" formatCode="0%">
                  <c:v>0.13567969774540561</c:v>
                </c:pt>
                <c:pt idx="24" formatCode="0%">
                  <c:v>0.1161419713090409</c:v>
                </c:pt>
                <c:pt idx="25" formatCode="0%">
                  <c:v>0.1161419713090409</c:v>
                </c:pt>
                <c:pt idx="26" formatCode="0%">
                  <c:v>9.7101320742502786E-2</c:v>
                </c:pt>
                <c:pt idx="27" formatCode="0%">
                  <c:v>9.7101320742502786E-2</c:v>
                </c:pt>
                <c:pt idx="28" formatCode="0%">
                  <c:v>9.2693093484054009E-2</c:v>
                </c:pt>
                <c:pt idx="29" formatCode="0%">
                  <c:v>9.2693093484054009E-2</c:v>
                </c:pt>
                <c:pt idx="30" formatCode="0%">
                  <c:v>8.7751782702545272E-2</c:v>
                </c:pt>
                <c:pt idx="31" formatCode="0%">
                  <c:v>8.7751782702545272E-2</c:v>
                </c:pt>
                <c:pt idx="32" formatCode="0%">
                  <c:v>8.2462630674815282E-2</c:v>
                </c:pt>
                <c:pt idx="33" formatCode="0%">
                  <c:v>8.2462630674815282E-2</c:v>
                </c:pt>
                <c:pt idx="34" formatCode="0%">
                  <c:v>7.7367841596796133E-2</c:v>
                </c:pt>
                <c:pt idx="35" formatCode="0%">
                  <c:v>7.7367841596796133E-2</c:v>
                </c:pt>
                <c:pt idx="36" formatCode="0%">
                  <c:v>7.3291212212859655E-2</c:v>
                </c:pt>
                <c:pt idx="37" formatCode="0%">
                  <c:v>7.3291212212859655E-2</c:v>
                </c:pt>
                <c:pt idx="38" formatCode="0%">
                  <c:v>6.9235769486374249E-2</c:v>
                </c:pt>
                <c:pt idx="39" formatCode="0%">
                  <c:v>6.9235769486374249E-2</c:v>
                </c:pt>
                <c:pt idx="40" formatCode="0%">
                  <c:v>6.811770645623777E-2</c:v>
                </c:pt>
                <c:pt idx="41" formatCode="0%">
                  <c:v>6.811770645623777E-2</c:v>
                </c:pt>
                <c:pt idx="42" formatCode="0%">
                  <c:v>6.6984429690731595E-2</c:v>
                </c:pt>
                <c:pt idx="43" formatCode="0%">
                  <c:v>6.6984429690731595E-2</c:v>
                </c:pt>
                <c:pt idx="44" formatCode="0%">
                  <c:v>6.4438477247871842E-2</c:v>
                </c:pt>
                <c:pt idx="45" formatCode="0%">
                  <c:v>6.4438477247871842E-2</c:v>
                </c:pt>
                <c:pt idx="46" formatCode="0%">
                  <c:v>6.2560440339321677E-2</c:v>
                </c:pt>
                <c:pt idx="47" formatCode="0%">
                  <c:v>6.2560440339321677E-2</c:v>
                </c:pt>
                <c:pt idx="48" formatCode="0%">
                  <c:v>6.1116940067758065E-2</c:v>
                </c:pt>
                <c:pt idx="49" formatCode="0%">
                  <c:v>6.1116940067758065E-2</c:v>
                </c:pt>
                <c:pt idx="50" formatCode="0%">
                  <c:v>6.0092774209247878E-2</c:v>
                </c:pt>
                <c:pt idx="51" formatCode="0%">
                  <c:v>6.0092774209247878E-2</c:v>
                </c:pt>
                <c:pt idx="52" formatCode="0%">
                  <c:v>5.9386849345457154E-2</c:v>
                </c:pt>
                <c:pt idx="53" formatCode="0%">
                  <c:v>5.9386849345457154E-2</c:v>
                </c:pt>
                <c:pt idx="54" formatCode="0%">
                  <c:v>5.9839995689004798E-2</c:v>
                </c:pt>
                <c:pt idx="55" formatCode="0%">
                  <c:v>5.9839995689004798E-2</c:v>
                </c:pt>
                <c:pt idx="56" formatCode="0%">
                  <c:v>5.8849692999299166E-2</c:v>
                </c:pt>
                <c:pt idx="57" formatCode="0%">
                  <c:v>5.8849692999299166E-2</c:v>
                </c:pt>
                <c:pt idx="58" formatCode="0%">
                  <c:v>5.8006355443766366E-2</c:v>
                </c:pt>
                <c:pt idx="59" formatCode="0%">
                  <c:v>5.8006355443766366E-2</c:v>
                </c:pt>
                <c:pt idx="60" formatCode="0%">
                  <c:v>5.7163759436393215E-2</c:v>
                </c:pt>
                <c:pt idx="61" formatCode="0%">
                  <c:v>5.7163759436393215E-2</c:v>
                </c:pt>
                <c:pt idx="62" formatCode="0%">
                  <c:v>5.7224867157755696E-2</c:v>
                </c:pt>
                <c:pt idx="63" formatCode="0%">
                  <c:v>5.7224867157755696E-2</c:v>
                </c:pt>
                <c:pt idx="64" formatCode="0%">
                  <c:v>5.8116796184627943E-2</c:v>
                </c:pt>
                <c:pt idx="65" formatCode="0%">
                  <c:v>5.8116796184627943E-2</c:v>
                </c:pt>
                <c:pt idx="66" formatCode="0%">
                  <c:v>5.9722989902244991E-2</c:v>
                </c:pt>
                <c:pt idx="67" formatCode="0%">
                  <c:v>5.9722989902244991E-2</c:v>
                </c:pt>
                <c:pt idx="68" formatCode="0%">
                  <c:v>5.8314292827043819E-2</c:v>
                </c:pt>
                <c:pt idx="69" formatCode="0%">
                  <c:v>5.8314292827043819E-2</c:v>
                </c:pt>
                <c:pt idx="70" formatCode="0%">
                  <c:v>5.8343502371032994E-2</c:v>
                </c:pt>
                <c:pt idx="71" formatCode="0%">
                  <c:v>5.8343502371032994E-2</c:v>
                </c:pt>
                <c:pt idx="72" formatCode="0%">
                  <c:v>5.7570941704901818E-2</c:v>
                </c:pt>
                <c:pt idx="73" formatCode="0%">
                  <c:v>5.7570941704901818E-2</c:v>
                </c:pt>
                <c:pt idx="74" formatCode="0%">
                  <c:v>5.7887204987297741E-2</c:v>
                </c:pt>
                <c:pt idx="75" formatCode="0%">
                  <c:v>5.7887204987297741E-2</c:v>
                </c:pt>
                <c:pt idx="76" formatCode="0%">
                  <c:v>5.6554720706879502E-2</c:v>
                </c:pt>
                <c:pt idx="77" formatCode="0%">
                  <c:v>5.6554720706879502E-2</c:v>
                </c:pt>
                <c:pt idx="78" formatCode="0%">
                  <c:v>5.6592320372353393E-2</c:v>
                </c:pt>
                <c:pt idx="79" formatCode="0%">
                  <c:v>5.6592320372353393E-2</c:v>
                </c:pt>
                <c:pt idx="80" formatCode="0%">
                  <c:v>5.7326740564472872E-2</c:v>
                </c:pt>
                <c:pt idx="81" formatCode="0%">
                  <c:v>5.7326740564472872E-2</c:v>
                </c:pt>
                <c:pt idx="82" formatCode="0%">
                  <c:v>5.8785961293230375E-2</c:v>
                </c:pt>
                <c:pt idx="83" formatCode="0%">
                  <c:v>5.8785961293230375E-2</c:v>
                </c:pt>
                <c:pt idx="84" formatCode="0%">
                  <c:v>5.9248628106155506E-2</c:v>
                </c:pt>
                <c:pt idx="85" formatCode="0%">
                  <c:v>5.9248628106155506E-2</c:v>
                </c:pt>
                <c:pt idx="86" formatCode="0%">
                  <c:v>5.9750751225423289E-2</c:v>
                </c:pt>
                <c:pt idx="87" formatCode="0%">
                  <c:v>5.9750751225423289E-2</c:v>
                </c:pt>
                <c:pt idx="88" formatCode="0%">
                  <c:v>5.9777893564413341E-2</c:v>
                </c:pt>
                <c:pt idx="89" formatCode="0%">
                  <c:v>5.9777893564413341E-2</c:v>
                </c:pt>
                <c:pt idx="90" formatCode="0%">
                  <c:v>6.0085034567846002E-2</c:v>
                </c:pt>
                <c:pt idx="91" formatCode="0%">
                  <c:v>6.0085034567846002E-2</c:v>
                </c:pt>
                <c:pt idx="92" formatCode="0%">
                  <c:v>6.0086032602784646E-2</c:v>
                </c:pt>
                <c:pt idx="93" formatCode="0%">
                  <c:v>6.0086032602784646E-2</c:v>
                </c:pt>
                <c:pt idx="94" formatCode="0%">
                  <c:v>6.0393258211123679E-2</c:v>
                </c:pt>
                <c:pt idx="95" formatCode="0%">
                  <c:v>6.0393258211123679E-2</c:v>
                </c:pt>
                <c:pt idx="96" formatCode="0%">
                  <c:v>6.1540045432302494E-2</c:v>
                </c:pt>
                <c:pt idx="97" formatCode="0%">
                  <c:v>6.1540045432302494E-2</c:v>
                </c:pt>
                <c:pt idx="98" formatCode="0%">
                  <c:v>6.3421539272066577E-2</c:v>
                </c:pt>
                <c:pt idx="99" formatCode="0%">
                  <c:v>6.3421539272066577E-2</c:v>
                </c:pt>
                <c:pt idx="100" formatCode="0%">
                  <c:v>6.5870800499271701E-2</c:v>
                </c:pt>
                <c:pt idx="101" formatCode="0%">
                  <c:v>6.5870800499271701E-2</c:v>
                </c:pt>
                <c:pt idx="102" formatCode="0%">
                  <c:v>6.9716747233545859E-2</c:v>
                </c:pt>
                <c:pt idx="103" formatCode="0%">
                  <c:v>6.9716747233545859E-2</c:v>
                </c:pt>
                <c:pt idx="104" formatCode="0%">
                  <c:v>6.4776591659504779E-2</c:v>
                </c:pt>
                <c:pt idx="105" formatCode="0%">
                  <c:v>6.4776591659504779E-2</c:v>
                </c:pt>
                <c:pt idx="106" formatCode="0%">
                  <c:v>6.102193845923061E-2</c:v>
                </c:pt>
                <c:pt idx="107" formatCode="0%">
                  <c:v>6.102193845923061E-2</c:v>
                </c:pt>
                <c:pt idx="108" formatCode="0%">
                  <c:v>5.9308962435779156E-2</c:v>
                </c:pt>
                <c:pt idx="109" formatCode="0%">
                  <c:v>5.9308962435779156E-2</c:v>
                </c:pt>
                <c:pt idx="110" formatCode="0%">
                  <c:v>6.0194005190241893E-2</c:v>
                </c:pt>
                <c:pt idx="111" formatCode="0%">
                  <c:v>6.0194005190241893E-2</c:v>
                </c:pt>
                <c:pt idx="112" formatCode="0%">
                  <c:v>5.9621041040923244E-2</c:v>
                </c:pt>
                <c:pt idx="113" formatCode="0%">
                  <c:v>5.9621041040923244E-2</c:v>
                </c:pt>
                <c:pt idx="114" formatCode="0%">
                  <c:v>5.9687323475020558E-2</c:v>
                </c:pt>
                <c:pt idx="115" formatCode="0%">
                  <c:v>5.9687323475020558E-2</c:v>
                </c:pt>
                <c:pt idx="116" formatCode="0%">
                  <c:v>5.8944604502029672E-2</c:v>
                </c:pt>
                <c:pt idx="117" formatCode="0%">
                  <c:v>5.8944604502029672E-2</c:v>
                </c:pt>
                <c:pt idx="118" formatCode="0%">
                  <c:v>5.9818434723642511E-2</c:v>
                </c:pt>
                <c:pt idx="119" formatCode="0%">
                  <c:v>5.9818434723642511E-2</c:v>
                </c:pt>
                <c:pt idx="120" formatCode="0%">
                  <c:v>5.9585164999652031E-2</c:v>
                </c:pt>
                <c:pt idx="121" formatCode="0%">
                  <c:v>5.9585164999652031E-2</c:v>
                </c:pt>
                <c:pt idx="122" formatCode="0%">
                  <c:v>6.008964083678723E-2</c:v>
                </c:pt>
                <c:pt idx="123" formatCode="0%">
                  <c:v>6.008964083678723E-2</c:v>
                </c:pt>
                <c:pt idx="124" formatCode="0%">
                  <c:v>6.1057498786926845E-2</c:v>
                </c:pt>
                <c:pt idx="125" formatCode="0%">
                  <c:v>6.1057498786926845E-2</c:v>
                </c:pt>
                <c:pt idx="126" formatCode="0%">
                  <c:v>6.4736351308990553E-2</c:v>
                </c:pt>
                <c:pt idx="127" formatCode="0%">
                  <c:v>6.4736351308990553E-2</c:v>
                </c:pt>
                <c:pt idx="128" formatCode="0%">
                  <c:v>6.5797124864762829E-2</c:v>
                </c:pt>
                <c:pt idx="129" formatCode="0%">
                  <c:v>6.5797124864762829E-2</c:v>
                </c:pt>
                <c:pt idx="130" formatCode="0%">
                  <c:v>7.1486418435277366E-2</c:v>
                </c:pt>
                <c:pt idx="131" formatCode="0%">
                  <c:v>7.1486418435277366E-2</c:v>
                </c:pt>
                <c:pt idx="132" formatCode="0%">
                  <c:v>7.1867863249485797E-2</c:v>
                </c:pt>
                <c:pt idx="133" formatCode="0%">
                  <c:v>7.1867863249485797E-2</c:v>
                </c:pt>
                <c:pt idx="134" formatCode="0%">
                  <c:v>7.817817526509159E-2</c:v>
                </c:pt>
                <c:pt idx="135" formatCode="0%">
                  <c:v>7.817817526509159E-2</c:v>
                </c:pt>
                <c:pt idx="136" formatCode="0%">
                  <c:v>7.3463128904196776E-2</c:v>
                </c:pt>
                <c:pt idx="137" formatCode="0%">
                  <c:v>7.3463128904196776E-2</c:v>
                </c:pt>
                <c:pt idx="138" formatCode="0%">
                  <c:v>7.5433115093796854E-2</c:v>
                </c:pt>
                <c:pt idx="139" formatCode="0%">
                  <c:v>7.5433115093796854E-2</c:v>
                </c:pt>
                <c:pt idx="140" formatCode="0%">
                  <c:v>6.7642107503628549E-2</c:v>
                </c:pt>
                <c:pt idx="141" formatCode="0%">
                  <c:v>6.7642107503628549E-2</c:v>
                </c:pt>
                <c:pt idx="142" formatCode="0%">
                  <c:v>6.2982953551210988E-2</c:v>
                </c:pt>
                <c:pt idx="143" formatCode="0%">
                  <c:v>6.2982953551210988E-2</c:v>
                </c:pt>
                <c:pt idx="144" formatCode="0%">
                  <c:v>6.2166713786614182E-2</c:v>
                </c:pt>
                <c:pt idx="145" formatCode="0%">
                  <c:v>6.2166713786614182E-2</c:v>
                </c:pt>
                <c:pt idx="146" formatCode="0%">
                  <c:v>6.9822425521194068E-2</c:v>
                </c:pt>
                <c:pt idx="147" formatCode="0%">
                  <c:v>6.9822425521194068E-2</c:v>
                </c:pt>
                <c:pt idx="148" formatCode="0%">
                  <c:v>7.1597504305790968E-2</c:v>
                </c:pt>
                <c:pt idx="149" formatCode="0%">
                  <c:v>7.1597504305790968E-2</c:v>
                </c:pt>
                <c:pt idx="150" formatCode="0%">
                  <c:v>7.3943625088286266E-2</c:v>
                </c:pt>
                <c:pt idx="151" formatCode="0%">
                  <c:v>7.3943625088286266E-2</c:v>
                </c:pt>
                <c:pt idx="152" formatCode="0%">
                  <c:v>6.8337949532208814E-2</c:v>
                </c:pt>
                <c:pt idx="153" formatCode="0%">
                  <c:v>6.8337949532208814E-2</c:v>
                </c:pt>
                <c:pt idx="154" formatCode="0%">
                  <c:v>6.3796002264400062E-2</c:v>
                </c:pt>
                <c:pt idx="155" formatCode="0%">
                  <c:v>6.3796002264400062E-2</c:v>
                </c:pt>
                <c:pt idx="156" formatCode="0%">
                  <c:v>6.3628760442645343E-2</c:v>
                </c:pt>
                <c:pt idx="157" formatCode="0%">
                  <c:v>6.3628760442645343E-2</c:v>
                </c:pt>
                <c:pt idx="158" formatCode="0%">
                  <c:v>6.5534719595527174E-2</c:v>
                </c:pt>
                <c:pt idx="159" formatCode="0%">
                  <c:v>6.5534719595527174E-2</c:v>
                </c:pt>
                <c:pt idx="160" formatCode="0%">
                  <c:v>6.7479458159952557E-2</c:v>
                </c:pt>
                <c:pt idx="161" formatCode="0%">
                  <c:v>6.7479458159952557E-2</c:v>
                </c:pt>
                <c:pt idx="162" formatCode="0%">
                  <c:v>7.1222386015374117E-2</c:v>
                </c:pt>
                <c:pt idx="163" formatCode="0%">
                  <c:v>7.1222386015374117E-2</c:v>
                </c:pt>
                <c:pt idx="164" formatCode="0%">
                  <c:v>7.5981093295635044E-2</c:v>
                </c:pt>
                <c:pt idx="165" formatCode="0%">
                  <c:v>7.5981093295635044E-2</c:v>
                </c:pt>
                <c:pt idx="166" formatCode="0%">
                  <c:v>8.3982313555848301E-2</c:v>
                </c:pt>
                <c:pt idx="167" formatCode="0%">
                  <c:v>8.3982313555848301E-2</c:v>
                </c:pt>
                <c:pt idx="168" formatCode="0%">
                  <c:v>8.2956168195778363E-2</c:v>
                </c:pt>
                <c:pt idx="169" formatCode="0%">
                  <c:v>8.2956168195778363E-2</c:v>
                </c:pt>
                <c:pt idx="170" formatCode="0%">
                  <c:v>8.763548428988216E-2</c:v>
                </c:pt>
                <c:pt idx="171" formatCode="0%">
                  <c:v>8.763548428988216E-2</c:v>
                </c:pt>
                <c:pt idx="172" formatCode="0%">
                  <c:v>9.4448857113959062E-2</c:v>
                </c:pt>
                <c:pt idx="173" formatCode="0%">
                  <c:v>9.4448857113959062E-2</c:v>
                </c:pt>
                <c:pt idx="174" formatCode="0%">
                  <c:v>0.1025382774977241</c:v>
                </c:pt>
                <c:pt idx="175" formatCode="0%">
                  <c:v>0.1025382774977241</c:v>
                </c:pt>
                <c:pt idx="176" formatCode="0%">
                  <c:v>9.8054471956079733E-2</c:v>
                </c:pt>
                <c:pt idx="177" formatCode="0%">
                  <c:v>9.8054471956079733E-2</c:v>
                </c:pt>
                <c:pt idx="178" formatCode="0%">
                  <c:v>9.3710311479040534E-2</c:v>
                </c:pt>
                <c:pt idx="179" formatCode="0%">
                  <c:v>9.3710311479040534E-2</c:v>
                </c:pt>
                <c:pt idx="180" formatCode="0%">
                  <c:v>8.8330560802514627E-2</c:v>
                </c:pt>
                <c:pt idx="181" formatCode="0%">
                  <c:v>8.8330560802514627E-2</c:v>
                </c:pt>
                <c:pt idx="182" formatCode="0%">
                  <c:v>0.10171150756729898</c:v>
                </c:pt>
                <c:pt idx="183" formatCode="0%">
                  <c:v>0.10171150756729898</c:v>
                </c:pt>
                <c:pt idx="184" formatCode="0%">
                  <c:v>8.9938592171225545E-2</c:v>
                </c:pt>
                <c:pt idx="185" formatCode="0%">
                  <c:v>8.9938592171225545E-2</c:v>
                </c:pt>
                <c:pt idx="186" formatCode="0%">
                  <c:v>0.10522524268402195</c:v>
                </c:pt>
                <c:pt idx="187" formatCode="0%">
                  <c:v>0.10522524268402195</c:v>
                </c:pt>
                <c:pt idx="188" formatCode="0%">
                  <c:v>7.3193588611152383E-2</c:v>
                </c:pt>
                <c:pt idx="189" formatCode="0%">
                  <c:v>7.3193588611152383E-2</c:v>
                </c:pt>
                <c:pt idx="190" formatCode="0%">
                  <c:v>6.2880532254250818E-2</c:v>
                </c:pt>
                <c:pt idx="191" formatCode="0%">
                  <c:v>6.2880532254250818E-2</c:v>
                </c:pt>
                <c:pt idx="192" formatCode="0%">
                  <c:v>6.5025523271743033E-2</c:v>
                </c:pt>
                <c:pt idx="193" formatCode="0%">
                  <c:v>6.5025523271743033E-2</c:v>
                </c:pt>
                <c:pt idx="194" formatCode="0%">
                  <c:v>8.4846838197620802E-2</c:v>
                </c:pt>
                <c:pt idx="195" formatCode="0%">
                  <c:v>8.4846838197620802E-2</c:v>
                </c:pt>
                <c:pt idx="196" formatCode="0%">
                  <c:v>7.5594915515479019E-2</c:v>
                </c:pt>
                <c:pt idx="197" formatCode="0%">
                  <c:v>7.5594915515479019E-2</c:v>
                </c:pt>
                <c:pt idx="198" formatCode="0%">
                  <c:v>8.6083817191703618E-2</c:v>
                </c:pt>
                <c:pt idx="199" formatCode="0%">
                  <c:v>8.6083817191703618E-2</c:v>
                </c:pt>
                <c:pt idx="200" formatCode="0%">
                  <c:v>7.689375836585817E-2</c:v>
                </c:pt>
                <c:pt idx="201" formatCode="0%">
                  <c:v>7.689375836585817E-2</c:v>
                </c:pt>
                <c:pt idx="202" formatCode="0%">
                  <c:v>7.7308716166994307E-2</c:v>
                </c:pt>
                <c:pt idx="203" formatCode="0%">
                  <c:v>7.7308716166994307E-2</c:v>
                </c:pt>
                <c:pt idx="204" formatCode="0%">
                  <c:v>8.0027433602759962E-2</c:v>
                </c:pt>
                <c:pt idx="205" formatCode="0%">
                  <c:v>8.0027433602759962E-2</c:v>
                </c:pt>
                <c:pt idx="206" formatCode="0%">
                  <c:v>8.9099189523032238E-2</c:v>
                </c:pt>
                <c:pt idx="207" formatCode="0%">
                  <c:v>8.9099189523032238E-2</c:v>
                </c:pt>
                <c:pt idx="208" formatCode="0%">
                  <c:v>0.10466332915760163</c:v>
                </c:pt>
                <c:pt idx="209" formatCode="0%">
                  <c:v>0.10466332915760163</c:v>
                </c:pt>
                <c:pt idx="210" formatCode="0%">
                  <c:v>0.13607776437178626</c:v>
                </c:pt>
                <c:pt idx="211" formatCode="0%">
                  <c:v>0.13607776437178626</c:v>
                </c:pt>
                <c:pt idx="212" formatCode="0%">
                  <c:v>0.13637836872195705</c:v>
                </c:pt>
                <c:pt idx="213" formatCode="0%">
                  <c:v>0.13637836872195705</c:v>
                </c:pt>
                <c:pt idx="214" formatCode="0%">
                  <c:v>0.148378081252524</c:v>
                </c:pt>
                <c:pt idx="215" formatCode="0%">
                  <c:v>0.148378081252524</c:v>
                </c:pt>
                <c:pt idx="216" formatCode="0%">
                  <c:v>0.12426330145291488</c:v>
                </c:pt>
                <c:pt idx="217" formatCode="0%">
                  <c:v>0.12426330145291488</c:v>
                </c:pt>
                <c:pt idx="218" formatCode="0%">
                  <c:v>0.11077544932078616</c:v>
                </c:pt>
                <c:pt idx="219" formatCode="0%">
                  <c:v>0.11077544932078616</c:v>
                </c:pt>
                <c:pt idx="220" formatCode="0%">
                  <c:v>0.1393602848726187</c:v>
                </c:pt>
                <c:pt idx="221" formatCode="0%">
                  <c:v>0.1393602848726187</c:v>
                </c:pt>
                <c:pt idx="222" formatCode="0%">
                  <c:v>0.18084978906346666</c:v>
                </c:pt>
                <c:pt idx="223" formatCode="0%">
                  <c:v>0.18084978906346666</c:v>
                </c:pt>
                <c:pt idx="224" formatCode="0%">
                  <c:v>0.19729967812943233</c:v>
                </c:pt>
                <c:pt idx="225" formatCode="0%">
                  <c:v>0.19729967812943233</c:v>
                </c:pt>
                <c:pt idx="226" formatCode="0%">
                  <c:v>0.21850998311641179</c:v>
                </c:pt>
                <c:pt idx="227" formatCode="0%">
                  <c:v>0.21850998311641179</c:v>
                </c:pt>
                <c:pt idx="228" formatCode="0%">
                  <c:v>0.26598670383880874</c:v>
                </c:pt>
                <c:pt idx="229" formatCode="0%">
                  <c:v>0.26598670383880874</c:v>
                </c:pt>
                <c:pt idx="230" formatCode="0%">
                  <c:v>0.32041631242674901</c:v>
                </c:pt>
                <c:pt idx="231" formatCode="0%">
                  <c:v>0.32041631242674901</c:v>
                </c:pt>
                <c:pt idx="232" formatCode="0%">
                  <c:v>0.31550758733039297</c:v>
                </c:pt>
                <c:pt idx="233" formatCode="0%">
                  <c:v>0.31550758733039297</c:v>
                </c:pt>
                <c:pt idx="234" formatCode="0%">
                  <c:v>0.3220383574801442</c:v>
                </c:pt>
                <c:pt idx="235" formatCode="0%">
                  <c:v>0.3220383574801442</c:v>
                </c:pt>
                <c:pt idx="236" formatCode="0%">
                  <c:v>0.33713321981376054</c:v>
                </c:pt>
                <c:pt idx="237" formatCode="0%">
                  <c:v>0.33713321981376054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542A-494C-B189-CF46F0CD2485}"/>
            </c:ext>
          </c:extLst>
        </c:ser>
        <c:ser>
          <c:idx val="5"/>
          <c:order val="5"/>
          <c:tx>
            <c:strRef>
              <c:f>Spektra_vypocty_100keV!$O$636</c:f>
              <c:strCache>
                <c:ptCount val="1"/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Spektra_vypocty_100keV!$I$637:$I$874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  <c:pt idx="228">
                  <c:v>11.499999999999975</c:v>
                </c:pt>
                <c:pt idx="229">
                  <c:v>11.599999999999975</c:v>
                </c:pt>
                <c:pt idx="230">
                  <c:v>11.599999999999975</c:v>
                </c:pt>
                <c:pt idx="231">
                  <c:v>11.699999999999974</c:v>
                </c:pt>
                <c:pt idx="232">
                  <c:v>11.699999999999974</c:v>
                </c:pt>
                <c:pt idx="233">
                  <c:v>11.799999999999974</c:v>
                </c:pt>
                <c:pt idx="234">
                  <c:v>11.799999999999974</c:v>
                </c:pt>
                <c:pt idx="235">
                  <c:v>11.899999999999974</c:v>
                </c:pt>
                <c:pt idx="236">
                  <c:v>11.899999999999974</c:v>
                </c:pt>
                <c:pt idx="237">
                  <c:v>11.999999999999973</c:v>
                </c:pt>
              </c:numCache>
            </c:numRef>
          </c:xVal>
          <c:yVal>
            <c:numRef>
              <c:f>Spektra_vypocty_100keV!$O$637:$O$874</c:f>
              <c:numCache>
                <c:formatCode>General</c:formatCode>
                <c:ptCount val="238"/>
                <c:pt idx="18" formatCode="0%">
                  <c:v>-0.167545115587305</c:v>
                </c:pt>
                <c:pt idx="19" formatCode="0%">
                  <c:v>-0.16754511558730478</c:v>
                </c:pt>
                <c:pt idx="20" formatCode="0%">
                  <c:v>-0.15171606037887825</c:v>
                </c:pt>
                <c:pt idx="21" formatCode="0%">
                  <c:v>-0.15171606037887825</c:v>
                </c:pt>
                <c:pt idx="22" formatCode="0%">
                  <c:v>-0.13567969774540561</c:v>
                </c:pt>
                <c:pt idx="23" formatCode="0%">
                  <c:v>-0.13567969774540561</c:v>
                </c:pt>
                <c:pt idx="24" formatCode="0%">
                  <c:v>-0.1161419713090409</c:v>
                </c:pt>
                <c:pt idx="25" formatCode="0%">
                  <c:v>-0.1161419713090409</c:v>
                </c:pt>
                <c:pt idx="26" formatCode="0%">
                  <c:v>-9.7101320742502786E-2</c:v>
                </c:pt>
                <c:pt idx="27" formatCode="0%">
                  <c:v>-9.7101320742502786E-2</c:v>
                </c:pt>
                <c:pt idx="28" formatCode="0%">
                  <c:v>-9.2693093484054009E-2</c:v>
                </c:pt>
                <c:pt idx="29" formatCode="0%">
                  <c:v>-9.2693093484054009E-2</c:v>
                </c:pt>
                <c:pt idx="30" formatCode="0%">
                  <c:v>-8.7751782702545272E-2</c:v>
                </c:pt>
                <c:pt idx="31" formatCode="0%">
                  <c:v>-8.7751782702545272E-2</c:v>
                </c:pt>
                <c:pt idx="32" formatCode="0%">
                  <c:v>-8.2462630674815282E-2</c:v>
                </c:pt>
                <c:pt idx="33" formatCode="0%">
                  <c:v>-8.2462630674815282E-2</c:v>
                </c:pt>
                <c:pt idx="34" formatCode="0%">
                  <c:v>-7.7367841596796133E-2</c:v>
                </c:pt>
                <c:pt idx="35" formatCode="0%">
                  <c:v>-7.7367841596796133E-2</c:v>
                </c:pt>
                <c:pt idx="36" formatCode="0%">
                  <c:v>-7.3291212212859655E-2</c:v>
                </c:pt>
                <c:pt idx="37" formatCode="0%">
                  <c:v>-7.3291212212859655E-2</c:v>
                </c:pt>
                <c:pt idx="38" formatCode="0%">
                  <c:v>-6.9235769486374249E-2</c:v>
                </c:pt>
                <c:pt idx="39" formatCode="0%">
                  <c:v>-6.9235769486374249E-2</c:v>
                </c:pt>
                <c:pt idx="40" formatCode="0%">
                  <c:v>-6.811770645623777E-2</c:v>
                </c:pt>
                <c:pt idx="41" formatCode="0%">
                  <c:v>-6.811770645623777E-2</c:v>
                </c:pt>
                <c:pt idx="42" formatCode="0%">
                  <c:v>-6.6984429690731595E-2</c:v>
                </c:pt>
                <c:pt idx="43" formatCode="0%">
                  <c:v>-6.6984429690731595E-2</c:v>
                </c:pt>
                <c:pt idx="44" formatCode="0%">
                  <c:v>-6.4438477247871842E-2</c:v>
                </c:pt>
                <c:pt idx="45" formatCode="0%">
                  <c:v>-6.4438477247871842E-2</c:v>
                </c:pt>
                <c:pt idx="46" formatCode="0%">
                  <c:v>-6.2560440339321677E-2</c:v>
                </c:pt>
                <c:pt idx="47" formatCode="0%">
                  <c:v>-6.2560440339321677E-2</c:v>
                </c:pt>
                <c:pt idx="48" formatCode="0%">
                  <c:v>-6.1116940067758065E-2</c:v>
                </c:pt>
                <c:pt idx="49" formatCode="0%">
                  <c:v>-6.1116940067758065E-2</c:v>
                </c:pt>
                <c:pt idx="50" formatCode="0%">
                  <c:v>-6.0092774209247878E-2</c:v>
                </c:pt>
                <c:pt idx="51" formatCode="0%">
                  <c:v>-6.0092774209247878E-2</c:v>
                </c:pt>
                <c:pt idx="52" formatCode="0%">
                  <c:v>-5.9386849345457154E-2</c:v>
                </c:pt>
                <c:pt idx="53" formatCode="0%">
                  <c:v>-5.9386849345457154E-2</c:v>
                </c:pt>
                <c:pt idx="54" formatCode="0%">
                  <c:v>-5.9839995689004798E-2</c:v>
                </c:pt>
                <c:pt idx="55" formatCode="0%">
                  <c:v>-5.9839995689004798E-2</c:v>
                </c:pt>
                <c:pt idx="56" formatCode="0%">
                  <c:v>-5.8849692999299166E-2</c:v>
                </c:pt>
                <c:pt idx="57" formatCode="0%">
                  <c:v>-5.8849692999299166E-2</c:v>
                </c:pt>
                <c:pt idx="58" formatCode="0%">
                  <c:v>-5.8006355443766366E-2</c:v>
                </c:pt>
                <c:pt idx="59" formatCode="0%">
                  <c:v>-5.8006355443766366E-2</c:v>
                </c:pt>
                <c:pt idx="60" formatCode="0%">
                  <c:v>-5.7163759436393215E-2</c:v>
                </c:pt>
                <c:pt idx="61" formatCode="0%">
                  <c:v>-5.7163759436393215E-2</c:v>
                </c:pt>
                <c:pt idx="62" formatCode="0%">
                  <c:v>-5.7224867157755696E-2</c:v>
                </c:pt>
                <c:pt idx="63" formatCode="0%">
                  <c:v>-5.7224867157755696E-2</c:v>
                </c:pt>
                <c:pt idx="64" formatCode="0%">
                  <c:v>-5.8116796184627943E-2</c:v>
                </c:pt>
                <c:pt idx="65" formatCode="0%">
                  <c:v>-5.8116796184627943E-2</c:v>
                </c:pt>
                <c:pt idx="66" formatCode="0%">
                  <c:v>-5.9722989902244991E-2</c:v>
                </c:pt>
                <c:pt idx="67" formatCode="0%">
                  <c:v>-5.9722989902244991E-2</c:v>
                </c:pt>
                <c:pt idx="68" formatCode="0%">
                  <c:v>-5.8314292827043819E-2</c:v>
                </c:pt>
                <c:pt idx="69" formatCode="0%">
                  <c:v>-5.8314292827043819E-2</c:v>
                </c:pt>
                <c:pt idx="70" formatCode="0%">
                  <c:v>-5.8343502371032994E-2</c:v>
                </c:pt>
                <c:pt idx="71" formatCode="0%">
                  <c:v>-5.8343502371032994E-2</c:v>
                </c:pt>
                <c:pt idx="72" formatCode="0%">
                  <c:v>-5.7570941704901818E-2</c:v>
                </c:pt>
                <c:pt idx="73" formatCode="0%">
                  <c:v>-5.7570941704901818E-2</c:v>
                </c:pt>
                <c:pt idx="74" formatCode="0%">
                  <c:v>-5.7887204987297741E-2</c:v>
                </c:pt>
                <c:pt idx="75" formatCode="0%">
                  <c:v>-5.7887204987297741E-2</c:v>
                </c:pt>
                <c:pt idx="76" formatCode="0%">
                  <c:v>-5.6554720706879502E-2</c:v>
                </c:pt>
                <c:pt idx="77" formatCode="0%">
                  <c:v>-5.6554720706879502E-2</c:v>
                </c:pt>
                <c:pt idx="78" formatCode="0%">
                  <c:v>-5.6592320372353393E-2</c:v>
                </c:pt>
                <c:pt idx="79" formatCode="0%">
                  <c:v>-5.6592320372353393E-2</c:v>
                </c:pt>
                <c:pt idx="80" formatCode="0%">
                  <c:v>-5.7326740564472872E-2</c:v>
                </c:pt>
                <c:pt idx="81" formatCode="0%">
                  <c:v>-5.7326740564472872E-2</c:v>
                </c:pt>
                <c:pt idx="82" formatCode="0%">
                  <c:v>-5.8785961293230375E-2</c:v>
                </c:pt>
                <c:pt idx="83" formatCode="0%">
                  <c:v>-5.8785961293230375E-2</c:v>
                </c:pt>
                <c:pt idx="84" formatCode="0%">
                  <c:v>-5.9248628106155506E-2</c:v>
                </c:pt>
                <c:pt idx="85" formatCode="0%">
                  <c:v>-5.9248628106155506E-2</c:v>
                </c:pt>
                <c:pt idx="86" formatCode="0%">
                  <c:v>-5.9750751225423289E-2</c:v>
                </c:pt>
                <c:pt idx="87" formatCode="0%">
                  <c:v>-5.9750751225423289E-2</c:v>
                </c:pt>
                <c:pt idx="88" formatCode="0%">
                  <c:v>-5.9777893564413341E-2</c:v>
                </c:pt>
                <c:pt idx="89" formatCode="0%">
                  <c:v>-5.9777893564413341E-2</c:v>
                </c:pt>
                <c:pt idx="90" formatCode="0%">
                  <c:v>-6.0085034567846002E-2</c:v>
                </c:pt>
                <c:pt idx="91" formatCode="0%">
                  <c:v>-6.0085034567846002E-2</c:v>
                </c:pt>
                <c:pt idx="92" formatCode="0%">
                  <c:v>-6.0086032602784646E-2</c:v>
                </c:pt>
                <c:pt idx="93" formatCode="0%">
                  <c:v>-6.0086032602784646E-2</c:v>
                </c:pt>
                <c:pt idx="94" formatCode="0%">
                  <c:v>-6.0393258211123679E-2</c:v>
                </c:pt>
                <c:pt idx="95" formatCode="0%">
                  <c:v>-6.0393258211123679E-2</c:v>
                </c:pt>
                <c:pt idx="96" formatCode="0%">
                  <c:v>-6.1540045432302494E-2</c:v>
                </c:pt>
                <c:pt idx="97" formatCode="0%">
                  <c:v>-6.1540045432302494E-2</c:v>
                </c:pt>
                <c:pt idx="98" formatCode="0%">
                  <c:v>-6.3421539272066577E-2</c:v>
                </c:pt>
                <c:pt idx="99" formatCode="0%">
                  <c:v>-6.3421539272066577E-2</c:v>
                </c:pt>
                <c:pt idx="100" formatCode="0%">
                  <c:v>-6.5870800499271701E-2</c:v>
                </c:pt>
                <c:pt idx="101" formatCode="0%">
                  <c:v>-6.5870800499271701E-2</c:v>
                </c:pt>
                <c:pt idx="102" formatCode="0%">
                  <c:v>-6.9716747233545859E-2</c:v>
                </c:pt>
                <c:pt idx="103" formatCode="0%">
                  <c:v>-6.9716747233545859E-2</c:v>
                </c:pt>
                <c:pt idx="104" formatCode="0%">
                  <c:v>-6.4776591659504779E-2</c:v>
                </c:pt>
                <c:pt idx="105" formatCode="0%">
                  <c:v>-6.4776591659504779E-2</c:v>
                </c:pt>
                <c:pt idx="106" formatCode="0%">
                  <c:v>-6.102193845923061E-2</c:v>
                </c:pt>
                <c:pt idx="107" formatCode="0%">
                  <c:v>-6.102193845923061E-2</c:v>
                </c:pt>
                <c:pt idx="108" formatCode="0%">
                  <c:v>-5.9308962435779156E-2</c:v>
                </c:pt>
                <c:pt idx="109" formatCode="0%">
                  <c:v>-5.9308962435779156E-2</c:v>
                </c:pt>
                <c:pt idx="110" formatCode="0%">
                  <c:v>-6.0194005190241893E-2</c:v>
                </c:pt>
                <c:pt idx="111" formatCode="0%">
                  <c:v>-6.0194005190241893E-2</c:v>
                </c:pt>
                <c:pt idx="112" formatCode="0%">
                  <c:v>-5.9621041040923244E-2</c:v>
                </c:pt>
                <c:pt idx="113" formatCode="0%">
                  <c:v>-5.9621041040923244E-2</c:v>
                </c:pt>
                <c:pt idx="114" formatCode="0%">
                  <c:v>-5.9687323475020558E-2</c:v>
                </c:pt>
                <c:pt idx="115" formatCode="0%">
                  <c:v>-5.9687323475020558E-2</c:v>
                </c:pt>
                <c:pt idx="116" formatCode="0%">
                  <c:v>-5.8944604502029672E-2</c:v>
                </c:pt>
                <c:pt idx="117" formatCode="0%">
                  <c:v>-5.8944604502029672E-2</c:v>
                </c:pt>
                <c:pt idx="118" formatCode="0%">
                  <c:v>-5.9818434723642511E-2</c:v>
                </c:pt>
                <c:pt idx="119" formatCode="0%">
                  <c:v>-5.9818434723642511E-2</c:v>
                </c:pt>
                <c:pt idx="120" formatCode="0%">
                  <c:v>-5.9585164999652031E-2</c:v>
                </c:pt>
                <c:pt idx="121" formatCode="0%">
                  <c:v>-5.9585164999652031E-2</c:v>
                </c:pt>
                <c:pt idx="122" formatCode="0%">
                  <c:v>-6.008964083678723E-2</c:v>
                </c:pt>
                <c:pt idx="123" formatCode="0%">
                  <c:v>-6.008964083678723E-2</c:v>
                </c:pt>
                <c:pt idx="124" formatCode="0%">
                  <c:v>-6.1057498786926845E-2</c:v>
                </c:pt>
                <c:pt idx="125" formatCode="0%">
                  <c:v>-6.1057498786926845E-2</c:v>
                </c:pt>
                <c:pt idx="126" formatCode="0%">
                  <c:v>-6.4736351308990553E-2</c:v>
                </c:pt>
                <c:pt idx="127" formatCode="0%">
                  <c:v>-6.4736351308990553E-2</c:v>
                </c:pt>
                <c:pt idx="128" formatCode="0%">
                  <c:v>-6.5797124864762829E-2</c:v>
                </c:pt>
                <c:pt idx="129" formatCode="0%">
                  <c:v>-6.5797124864762829E-2</c:v>
                </c:pt>
                <c:pt idx="130" formatCode="0%">
                  <c:v>-7.1486418435277366E-2</c:v>
                </c:pt>
                <c:pt idx="131" formatCode="0%">
                  <c:v>-7.1486418435277366E-2</c:v>
                </c:pt>
                <c:pt idx="132" formatCode="0%">
                  <c:v>-7.1867863249485797E-2</c:v>
                </c:pt>
                <c:pt idx="133" formatCode="0%">
                  <c:v>-7.1867863249485797E-2</c:v>
                </c:pt>
                <c:pt idx="134" formatCode="0%">
                  <c:v>-7.817817526509159E-2</c:v>
                </c:pt>
                <c:pt idx="135" formatCode="0%">
                  <c:v>-7.817817526509159E-2</c:v>
                </c:pt>
                <c:pt idx="136" formatCode="0%">
                  <c:v>-7.3463128904196776E-2</c:v>
                </c:pt>
                <c:pt idx="137" formatCode="0%">
                  <c:v>-7.3463128904196776E-2</c:v>
                </c:pt>
                <c:pt idx="138" formatCode="0%">
                  <c:v>-7.5433115093796854E-2</c:v>
                </c:pt>
                <c:pt idx="139" formatCode="0%">
                  <c:v>-7.5433115093796854E-2</c:v>
                </c:pt>
                <c:pt idx="140" formatCode="0%">
                  <c:v>-6.7642107503628549E-2</c:v>
                </c:pt>
                <c:pt idx="141" formatCode="0%">
                  <c:v>-6.7642107503628549E-2</c:v>
                </c:pt>
                <c:pt idx="142" formatCode="0%">
                  <c:v>-6.2982953551210988E-2</c:v>
                </c:pt>
                <c:pt idx="143" formatCode="0%">
                  <c:v>-6.2982953551210988E-2</c:v>
                </c:pt>
                <c:pt idx="144" formatCode="0%">
                  <c:v>-6.2166713786614182E-2</c:v>
                </c:pt>
                <c:pt idx="145" formatCode="0%">
                  <c:v>-6.2166713786614182E-2</c:v>
                </c:pt>
                <c:pt idx="146" formatCode="0%">
                  <c:v>-6.9822425521194068E-2</c:v>
                </c:pt>
                <c:pt idx="147" formatCode="0%">
                  <c:v>-6.9822425521194068E-2</c:v>
                </c:pt>
                <c:pt idx="148" formatCode="0%">
                  <c:v>-7.1597504305790968E-2</c:v>
                </c:pt>
                <c:pt idx="149" formatCode="0%">
                  <c:v>-7.1597504305790968E-2</c:v>
                </c:pt>
                <c:pt idx="150" formatCode="0%">
                  <c:v>-7.3943625088286266E-2</c:v>
                </c:pt>
                <c:pt idx="151" formatCode="0%">
                  <c:v>-7.3943625088286266E-2</c:v>
                </c:pt>
                <c:pt idx="152" formatCode="0%">
                  <c:v>-6.8337949532208814E-2</c:v>
                </c:pt>
                <c:pt idx="153" formatCode="0%">
                  <c:v>-6.8337949532208814E-2</c:v>
                </c:pt>
                <c:pt idx="154" formatCode="0%">
                  <c:v>-6.3796002264400062E-2</c:v>
                </c:pt>
                <c:pt idx="155" formatCode="0%">
                  <c:v>-6.3796002264400062E-2</c:v>
                </c:pt>
                <c:pt idx="156" formatCode="0%">
                  <c:v>-6.3628760442645343E-2</c:v>
                </c:pt>
                <c:pt idx="157" formatCode="0%">
                  <c:v>-6.3628760442645343E-2</c:v>
                </c:pt>
                <c:pt idx="158" formatCode="0%">
                  <c:v>-6.5534719595527174E-2</c:v>
                </c:pt>
                <c:pt idx="159" formatCode="0%">
                  <c:v>-6.5534719595527174E-2</c:v>
                </c:pt>
                <c:pt idx="160" formatCode="0%">
                  <c:v>-6.7479458159952557E-2</c:v>
                </c:pt>
                <c:pt idx="161" formatCode="0%">
                  <c:v>-6.7479458159952557E-2</c:v>
                </c:pt>
                <c:pt idx="162" formatCode="0%">
                  <c:v>-7.1222386015374117E-2</c:v>
                </c:pt>
                <c:pt idx="163" formatCode="0%">
                  <c:v>-7.1222386015374117E-2</c:v>
                </c:pt>
                <c:pt idx="164" formatCode="0%">
                  <c:v>-7.5981093295635044E-2</c:v>
                </c:pt>
                <c:pt idx="165" formatCode="0%">
                  <c:v>-7.5981093295635044E-2</c:v>
                </c:pt>
                <c:pt idx="166" formatCode="0%">
                  <c:v>-8.3982313555848301E-2</c:v>
                </c:pt>
                <c:pt idx="167" formatCode="0%">
                  <c:v>-8.3982313555848301E-2</c:v>
                </c:pt>
                <c:pt idx="168" formatCode="0%">
                  <c:v>-8.2956168195778363E-2</c:v>
                </c:pt>
                <c:pt idx="169" formatCode="0%">
                  <c:v>-8.2956168195778363E-2</c:v>
                </c:pt>
                <c:pt idx="170" formatCode="0%">
                  <c:v>-8.763548428988216E-2</c:v>
                </c:pt>
                <c:pt idx="171" formatCode="0%">
                  <c:v>-8.763548428988216E-2</c:v>
                </c:pt>
                <c:pt idx="172" formatCode="0%">
                  <c:v>-9.4448857113959062E-2</c:v>
                </c:pt>
                <c:pt idx="173" formatCode="0%">
                  <c:v>-9.4448857113959062E-2</c:v>
                </c:pt>
                <c:pt idx="174" formatCode="0%">
                  <c:v>-0.1025382774977241</c:v>
                </c:pt>
                <c:pt idx="175" formatCode="0%">
                  <c:v>-0.1025382774977241</c:v>
                </c:pt>
                <c:pt idx="176" formatCode="0%">
                  <c:v>-9.8054471956079733E-2</c:v>
                </c:pt>
                <c:pt idx="177" formatCode="0%">
                  <c:v>-9.8054471956079733E-2</c:v>
                </c:pt>
                <c:pt idx="178" formatCode="0%">
                  <c:v>-9.3710311479040534E-2</c:v>
                </c:pt>
                <c:pt idx="179" formatCode="0%">
                  <c:v>-9.3710311479040534E-2</c:v>
                </c:pt>
                <c:pt idx="180" formatCode="0%">
                  <c:v>-8.8330560802514627E-2</c:v>
                </c:pt>
                <c:pt idx="181" formatCode="0%">
                  <c:v>-8.8330560802514627E-2</c:v>
                </c:pt>
                <c:pt idx="182" formatCode="0%">
                  <c:v>-0.10171150756729898</c:v>
                </c:pt>
                <c:pt idx="183" formatCode="0%">
                  <c:v>-0.10171150756729898</c:v>
                </c:pt>
                <c:pt idx="184" formatCode="0%">
                  <c:v>-8.9938592171225545E-2</c:v>
                </c:pt>
                <c:pt idx="185" formatCode="0%">
                  <c:v>-8.9938592171225545E-2</c:v>
                </c:pt>
                <c:pt idx="186" formatCode="0%">
                  <c:v>-0.10522524268402195</c:v>
                </c:pt>
                <c:pt idx="187" formatCode="0%">
                  <c:v>-0.10522524268402195</c:v>
                </c:pt>
                <c:pt idx="188" formatCode="0%">
                  <c:v>-7.3193588611152383E-2</c:v>
                </c:pt>
                <c:pt idx="189" formatCode="0%">
                  <c:v>-7.3193588611152383E-2</c:v>
                </c:pt>
                <c:pt idx="190" formatCode="0%">
                  <c:v>-6.2880532254250818E-2</c:v>
                </c:pt>
                <c:pt idx="191" formatCode="0%">
                  <c:v>-6.2880532254250818E-2</c:v>
                </c:pt>
                <c:pt idx="192" formatCode="0%">
                  <c:v>-6.5025523271743033E-2</c:v>
                </c:pt>
                <c:pt idx="193" formatCode="0%">
                  <c:v>-6.5025523271743033E-2</c:v>
                </c:pt>
                <c:pt idx="194" formatCode="0%">
                  <c:v>-8.4846838197620802E-2</c:v>
                </c:pt>
                <c:pt idx="195" formatCode="0%">
                  <c:v>-8.4846838197620802E-2</c:v>
                </c:pt>
                <c:pt idx="196" formatCode="0%">
                  <c:v>-7.5594915515479019E-2</c:v>
                </c:pt>
                <c:pt idx="197" formatCode="0%">
                  <c:v>-7.5594915515479019E-2</c:v>
                </c:pt>
                <c:pt idx="198" formatCode="0%">
                  <c:v>-8.6083817191703618E-2</c:v>
                </c:pt>
                <c:pt idx="199" formatCode="0%">
                  <c:v>-8.6083817191703618E-2</c:v>
                </c:pt>
                <c:pt idx="200" formatCode="0%">
                  <c:v>-7.689375836585817E-2</c:v>
                </c:pt>
                <c:pt idx="201" formatCode="0%">
                  <c:v>-7.689375836585817E-2</c:v>
                </c:pt>
                <c:pt idx="202" formatCode="0%">
                  <c:v>-7.7308716166994307E-2</c:v>
                </c:pt>
                <c:pt idx="203" formatCode="0%">
                  <c:v>-7.7308716166994307E-2</c:v>
                </c:pt>
                <c:pt idx="204" formatCode="0%">
                  <c:v>-8.0027433602759962E-2</c:v>
                </c:pt>
                <c:pt idx="205" formatCode="0%">
                  <c:v>-8.0027433602759962E-2</c:v>
                </c:pt>
                <c:pt idx="206" formatCode="0%">
                  <c:v>-8.9099189523032238E-2</c:v>
                </c:pt>
                <c:pt idx="207" formatCode="0%">
                  <c:v>-8.9099189523032238E-2</c:v>
                </c:pt>
                <c:pt idx="208" formatCode="0%">
                  <c:v>-0.10466332915760163</c:v>
                </c:pt>
                <c:pt idx="209" formatCode="0%">
                  <c:v>-0.10466332915760163</c:v>
                </c:pt>
                <c:pt idx="210" formatCode="0%">
                  <c:v>-0.13607776437178626</c:v>
                </c:pt>
                <c:pt idx="211" formatCode="0%">
                  <c:v>-0.13607776437178626</c:v>
                </c:pt>
                <c:pt idx="212" formatCode="0%">
                  <c:v>-0.13637836872195705</c:v>
                </c:pt>
                <c:pt idx="213" formatCode="0%">
                  <c:v>-0.13637836872195705</c:v>
                </c:pt>
                <c:pt idx="214" formatCode="0%">
                  <c:v>-0.148378081252524</c:v>
                </c:pt>
                <c:pt idx="215" formatCode="0%">
                  <c:v>-0.148378081252524</c:v>
                </c:pt>
                <c:pt idx="216" formatCode="0%">
                  <c:v>-0.12426330145291488</c:v>
                </c:pt>
                <c:pt idx="217" formatCode="0%">
                  <c:v>-0.12426330145291488</c:v>
                </c:pt>
                <c:pt idx="218" formatCode="0%">
                  <c:v>-0.11077544932078616</c:v>
                </c:pt>
                <c:pt idx="219" formatCode="0%">
                  <c:v>-0.11077544932078616</c:v>
                </c:pt>
                <c:pt idx="220" formatCode="0%">
                  <c:v>-0.1393602848726187</c:v>
                </c:pt>
                <c:pt idx="221" formatCode="0%">
                  <c:v>-0.1393602848726187</c:v>
                </c:pt>
                <c:pt idx="222" formatCode="0%">
                  <c:v>-0.18084978906346666</c:v>
                </c:pt>
                <c:pt idx="223" formatCode="0%">
                  <c:v>-0.18084978906346666</c:v>
                </c:pt>
                <c:pt idx="224" formatCode="0%">
                  <c:v>-0.19729967812943233</c:v>
                </c:pt>
                <c:pt idx="225" formatCode="0%">
                  <c:v>-0.19729967812943233</c:v>
                </c:pt>
                <c:pt idx="226" formatCode="0%">
                  <c:v>-0.21850998311641179</c:v>
                </c:pt>
                <c:pt idx="227" formatCode="0%">
                  <c:v>-0.21850998311641179</c:v>
                </c:pt>
                <c:pt idx="228" formatCode="0%">
                  <c:v>-0.26598670383880874</c:v>
                </c:pt>
                <c:pt idx="229" formatCode="0%">
                  <c:v>-0.26598670383880874</c:v>
                </c:pt>
                <c:pt idx="230" formatCode="0%">
                  <c:v>-0.32041631242674901</c:v>
                </c:pt>
                <c:pt idx="231" formatCode="0%">
                  <c:v>-0.32041631242674901</c:v>
                </c:pt>
                <c:pt idx="232" formatCode="0%">
                  <c:v>-0.31550758733039297</c:v>
                </c:pt>
                <c:pt idx="233" formatCode="0%">
                  <c:v>-0.31550758733039297</c:v>
                </c:pt>
                <c:pt idx="234" formatCode="0%">
                  <c:v>-0.3220383574801442</c:v>
                </c:pt>
                <c:pt idx="235" formatCode="0%">
                  <c:v>-0.3220383574801442</c:v>
                </c:pt>
                <c:pt idx="236" formatCode="0%">
                  <c:v>-0.33713321981376054</c:v>
                </c:pt>
                <c:pt idx="237" formatCode="0%">
                  <c:v>-0.33713321981376054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542A-494C-B189-CF46F0CD248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22449584"/>
        <c:axId val="-2122459920"/>
      </c:scatterChart>
      <c:valAx>
        <c:axId val="-2122449584"/>
        <c:scaling>
          <c:orientation val="minMax"/>
          <c:max val="12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Energy </a:t>
                </a:r>
                <a:r>
                  <a:rPr lang="en-US"/>
                  <a:t>[MeV]</a:t>
                </a:r>
                <a:endParaRPr lang="cs-CZ"/>
              </a:p>
            </c:rich>
          </c:tx>
          <c:layout>
            <c:manualLayout>
              <c:xMode val="edge"/>
              <c:yMode val="edge"/>
              <c:x val="0.47777203762670856"/>
              <c:y val="0.95157756124324211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-2122459920"/>
        <c:crossesAt val="-0.30000000000000004"/>
        <c:crossBetween val="midCat"/>
      </c:valAx>
      <c:valAx>
        <c:axId val="-2122459920"/>
        <c:scaling>
          <c:orientation val="minMax"/>
          <c:max val="0.30000000000000004"/>
          <c:min val="-0.30000000000000004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C/E-1</a:t>
                </a:r>
              </a:p>
            </c:rich>
          </c:tx>
          <c:layout>
            <c:manualLayout>
              <c:xMode val="edge"/>
              <c:yMode val="edge"/>
              <c:x val="1.5469823180503735E-3"/>
              <c:y val="0.4224754572081206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-2122449584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egendEntry>
        <c:idx val="5"/>
        <c:delete val="1"/>
      </c:legendEntry>
      <c:layout>
        <c:manualLayout>
          <c:xMode val="edge"/>
          <c:yMode val="edge"/>
          <c:x val="0.11816655537536962"/>
          <c:y val="1.3646748132901297E-3"/>
          <c:w val="0.77376175183100671"/>
          <c:h val="0.11586632873432405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100">
          <a:solidFill>
            <a:schemeClr val="tx1"/>
          </a:solidFill>
          <a:latin typeface="+mn-lt"/>
        </a:defRPr>
      </a:pPr>
      <a:endParaRPr lang="cs-CZ"/>
    </a:p>
  </c:txPr>
  <c:externalData r:id="rId3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9351722968054113E-2"/>
          <c:y val="3.1200180635739472E-2"/>
          <c:w val="0.87736276901440247"/>
          <c:h val="0.84656267058168266"/>
        </c:manualLayout>
      </c:layout>
      <c:scatterChart>
        <c:scatterStyle val="lineMarker"/>
        <c:varyColors val="0"/>
        <c:ser>
          <c:idx val="0"/>
          <c:order val="0"/>
          <c:tx>
            <c:strRef>
              <c:f>Spektra_vypocty_100keV_Fe!$J$511</c:f>
              <c:strCache>
                <c:ptCount val="1"/>
                <c:pt idx="0">
                  <c:v>ENDF/B-VIII.0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Spektra_vypocty_100keV_Fe!$I$512:$I$739</c:f>
              <c:numCache>
                <c:formatCode>0.0</c:formatCode>
                <c:ptCount val="22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Spektra_vypocty_100keV_Fe!$J$512:$J$739</c:f>
              <c:numCache>
                <c:formatCode>General</c:formatCode>
                <c:ptCount val="228"/>
                <c:pt idx="16" formatCode="0.0%">
                  <c:v>-9.0906338440537637E-2</c:v>
                </c:pt>
                <c:pt idx="17" formatCode="0.0%">
                  <c:v>-9.0906338440537637E-2</c:v>
                </c:pt>
                <c:pt idx="18" formatCode="0.0%">
                  <c:v>-8.4756809079113316E-2</c:v>
                </c:pt>
                <c:pt idx="19" formatCode="0.0%">
                  <c:v>-8.4756809079113316E-2</c:v>
                </c:pt>
                <c:pt idx="20" formatCode="0.0%">
                  <c:v>-4.2493842910955926E-2</c:v>
                </c:pt>
                <c:pt idx="21" formatCode="0.0%">
                  <c:v>-4.2493842910955926E-2</c:v>
                </c:pt>
                <c:pt idx="22" formatCode="0.0%">
                  <c:v>-0.1053434713586211</c:v>
                </c:pt>
                <c:pt idx="23" formatCode="0.0%">
                  <c:v>-0.1053434713586211</c:v>
                </c:pt>
                <c:pt idx="24" formatCode="0.0%">
                  <c:v>-0.18773501276089244</c:v>
                </c:pt>
                <c:pt idx="25" formatCode="0.0%">
                  <c:v>-0.18773501276089244</c:v>
                </c:pt>
                <c:pt idx="26" formatCode="0.0%">
                  <c:v>-0.20220003134434295</c:v>
                </c:pt>
                <c:pt idx="27" formatCode="0.0%">
                  <c:v>-0.20220003134434295</c:v>
                </c:pt>
                <c:pt idx="28" formatCode="0.0%">
                  <c:v>-0.16570996697802443</c:v>
                </c:pt>
                <c:pt idx="29" formatCode="0.0%">
                  <c:v>-0.16570996697802443</c:v>
                </c:pt>
                <c:pt idx="30" formatCode="0.0%">
                  <c:v>-6.8528670012228399E-2</c:v>
                </c:pt>
                <c:pt idx="31" formatCode="0.0%">
                  <c:v>-6.8528670012228399E-2</c:v>
                </c:pt>
                <c:pt idx="32" formatCode="0.0%">
                  <c:v>6.4358602286221034E-2</c:v>
                </c:pt>
                <c:pt idx="33" formatCode="0.0%">
                  <c:v>6.4358602286221034E-2</c:v>
                </c:pt>
                <c:pt idx="34" formatCode="0.0%">
                  <c:v>2.9582008359969381E-2</c:v>
                </c:pt>
                <c:pt idx="35" formatCode="0.0%">
                  <c:v>2.9582008359969381E-2</c:v>
                </c:pt>
                <c:pt idx="36" formatCode="0.0%">
                  <c:v>-5.5335344950854348E-2</c:v>
                </c:pt>
                <c:pt idx="37" formatCode="0.0%">
                  <c:v>-5.5335344950854348E-2</c:v>
                </c:pt>
                <c:pt idx="38" formatCode="0.0%">
                  <c:v>-9.2470547631579025E-2</c:v>
                </c:pt>
                <c:pt idx="39" formatCode="0.0%">
                  <c:v>-9.2470547631579025E-2</c:v>
                </c:pt>
                <c:pt idx="40" formatCode="0.0%">
                  <c:v>-5.1913549795053582E-2</c:v>
                </c:pt>
                <c:pt idx="41" formatCode="0.0%">
                  <c:v>-5.1913549795053582E-2</c:v>
                </c:pt>
                <c:pt idx="42" formatCode="0.0%">
                  <c:v>-2.7430565218890202E-2</c:v>
                </c:pt>
                <c:pt idx="43" formatCode="0.0%">
                  <c:v>-2.7430565218890202E-2</c:v>
                </c:pt>
                <c:pt idx="44" formatCode="0.0%">
                  <c:v>-2.1886204768943318E-2</c:v>
                </c:pt>
                <c:pt idx="45" formatCode="0.0%">
                  <c:v>-2.1886204768943318E-2</c:v>
                </c:pt>
                <c:pt idx="46" formatCode="0.0%">
                  <c:v>-9.1257584783109857E-2</c:v>
                </c:pt>
                <c:pt idx="47" formatCode="0.0%">
                  <c:v>-9.1257584783109857E-2</c:v>
                </c:pt>
                <c:pt idx="48" formatCode="0.0%">
                  <c:v>-0.14433990365952853</c:v>
                </c:pt>
                <c:pt idx="49" formatCode="0.0%">
                  <c:v>-0.14433990365952853</c:v>
                </c:pt>
                <c:pt idx="50" formatCode="0.0%">
                  <c:v>-0.1454215511588044</c:v>
                </c:pt>
                <c:pt idx="51" formatCode="0.0%">
                  <c:v>-0.1454215511588044</c:v>
                </c:pt>
                <c:pt idx="52" formatCode="0.0%">
                  <c:v>-0.11884892142550818</c:v>
                </c:pt>
                <c:pt idx="53" formatCode="0.0%">
                  <c:v>-0.11884892142550818</c:v>
                </c:pt>
                <c:pt idx="54" formatCode="0.0%">
                  <c:v>-0.13896018477166916</c:v>
                </c:pt>
                <c:pt idx="55" formatCode="0.0%">
                  <c:v>-0.13896018477166916</c:v>
                </c:pt>
                <c:pt idx="56" formatCode="0.0%">
                  <c:v>-0.1656023940437823</c:v>
                </c:pt>
                <c:pt idx="57" formatCode="0.0%">
                  <c:v>-0.1656023940437823</c:v>
                </c:pt>
                <c:pt idx="58" formatCode="0.0%">
                  <c:v>-0.18242388023458478</c:v>
                </c:pt>
                <c:pt idx="59" formatCode="0.0%">
                  <c:v>-0.18242388023458478</c:v>
                </c:pt>
                <c:pt idx="60" formatCode="0.0%">
                  <c:v>-0.16419619817479236</c:v>
                </c:pt>
                <c:pt idx="61" formatCode="0.0%">
                  <c:v>-0.16419619817479236</c:v>
                </c:pt>
                <c:pt idx="62" formatCode="0.0%">
                  <c:v>-0.11878221771768649</c:v>
                </c:pt>
                <c:pt idx="63" formatCode="0.0%">
                  <c:v>-0.11878221771768649</c:v>
                </c:pt>
                <c:pt idx="64" formatCode="0.0%">
                  <c:v>-6.5776223254614519E-2</c:v>
                </c:pt>
                <c:pt idx="65" formatCode="0.0%">
                  <c:v>-6.5776223254614519E-2</c:v>
                </c:pt>
                <c:pt idx="66" formatCode="0.0%">
                  <c:v>-5.3912424924326352E-2</c:v>
                </c:pt>
                <c:pt idx="67" formatCode="0.0%">
                  <c:v>-5.3912424924326352E-2</c:v>
                </c:pt>
                <c:pt idx="68" formatCode="0.0%">
                  <c:v>-7.1040734957811824E-2</c:v>
                </c:pt>
                <c:pt idx="69" formatCode="0.0%">
                  <c:v>-7.1040734957811824E-2</c:v>
                </c:pt>
                <c:pt idx="70" formatCode="0.0%">
                  <c:v>-0.12583129006101301</c:v>
                </c:pt>
                <c:pt idx="71" formatCode="0.0%">
                  <c:v>-0.12583129006101301</c:v>
                </c:pt>
                <c:pt idx="72" formatCode="0.0%">
                  <c:v>-0.17466148760528255</c:v>
                </c:pt>
                <c:pt idx="73" formatCode="0.0%">
                  <c:v>-0.17466148760528255</c:v>
                </c:pt>
                <c:pt idx="74" formatCode="0.0%">
                  <c:v>-0.21411639766138901</c:v>
                </c:pt>
                <c:pt idx="75" formatCode="0.0%">
                  <c:v>-0.21411639766138901</c:v>
                </c:pt>
                <c:pt idx="76" formatCode="0.0%">
                  <c:v>-0.22545839072518326</c:v>
                </c:pt>
                <c:pt idx="77" formatCode="0.0%">
                  <c:v>-0.22545839072518326</c:v>
                </c:pt>
                <c:pt idx="78" formatCode="0.0%">
                  <c:v>-0.2164782206673459</c:v>
                </c:pt>
                <c:pt idx="79" formatCode="0.0%">
                  <c:v>-0.2164782206673459</c:v>
                </c:pt>
                <c:pt idx="80" formatCode="0.0%">
                  <c:v>-0.20057492421092882</c:v>
                </c:pt>
                <c:pt idx="81" formatCode="0.0%">
                  <c:v>-0.20057492421092882</c:v>
                </c:pt>
                <c:pt idx="82" formatCode="0.0%">
                  <c:v>-0.18868119030876562</c:v>
                </c:pt>
                <c:pt idx="83" formatCode="0.0%">
                  <c:v>-0.18868119030876562</c:v>
                </c:pt>
                <c:pt idx="84" formatCode="0.0%">
                  <c:v>-0.17040084730301408</c:v>
                </c:pt>
                <c:pt idx="85" formatCode="0.0%">
                  <c:v>-0.17040084730301408</c:v>
                </c:pt>
                <c:pt idx="86" formatCode="0.0%">
                  <c:v>-0.16393800957746996</c:v>
                </c:pt>
                <c:pt idx="87" formatCode="0.0%">
                  <c:v>-0.16393800957746996</c:v>
                </c:pt>
                <c:pt idx="88" formatCode="0.0%">
                  <c:v>-0.16232461052895863</c:v>
                </c:pt>
                <c:pt idx="89" formatCode="0.0%">
                  <c:v>-0.16232461052895863</c:v>
                </c:pt>
                <c:pt idx="90" formatCode="0.0%">
                  <c:v>-0.17284438517254774</c:v>
                </c:pt>
                <c:pt idx="91" formatCode="0.0%">
                  <c:v>-0.17284438517254774</c:v>
                </c:pt>
                <c:pt idx="92" formatCode="0.0%">
                  <c:v>-0.1777111276646125</c:v>
                </c:pt>
                <c:pt idx="93" formatCode="0.0%">
                  <c:v>-0.1777111276646125</c:v>
                </c:pt>
                <c:pt idx="94" formatCode="0.0%">
                  <c:v>-0.18014660809765959</c:v>
                </c:pt>
                <c:pt idx="95" formatCode="0.0%">
                  <c:v>-0.18014660809765959</c:v>
                </c:pt>
                <c:pt idx="96" formatCode="0.0%">
                  <c:v>-0.17411913180683247</c:v>
                </c:pt>
                <c:pt idx="97" formatCode="0.0%">
                  <c:v>-0.17411913180683247</c:v>
                </c:pt>
                <c:pt idx="98" formatCode="0.0%">
                  <c:v>-0.17277237642214838</c:v>
                </c:pt>
                <c:pt idx="99" formatCode="0.0%">
                  <c:v>-0.17277237642214838</c:v>
                </c:pt>
                <c:pt idx="100" formatCode="0.0%">
                  <c:v>-0.17176979637228751</c:v>
                </c:pt>
                <c:pt idx="101" formatCode="0.0%">
                  <c:v>-0.17176979637228751</c:v>
                </c:pt>
                <c:pt idx="102" formatCode="0.0%">
                  <c:v>-0.17596954813606314</c:v>
                </c:pt>
                <c:pt idx="103" formatCode="0.0%">
                  <c:v>-0.17596954813606314</c:v>
                </c:pt>
                <c:pt idx="104" formatCode="0.0%">
                  <c:v>-0.17945213167078933</c:v>
                </c:pt>
                <c:pt idx="105" formatCode="0.0%">
                  <c:v>-0.17945213167078933</c:v>
                </c:pt>
                <c:pt idx="106" formatCode="0.0%">
                  <c:v>-0.19238988993777739</c:v>
                </c:pt>
                <c:pt idx="107" formatCode="0.0%">
                  <c:v>-0.19238988993777739</c:v>
                </c:pt>
                <c:pt idx="108" formatCode="0.0%">
                  <c:v>-0.20053191495605005</c:v>
                </c:pt>
                <c:pt idx="109" formatCode="0.0%">
                  <c:v>-0.20053191495605005</c:v>
                </c:pt>
                <c:pt idx="110" formatCode="0.0%">
                  <c:v>-0.19143952882678483</c:v>
                </c:pt>
                <c:pt idx="111" formatCode="0.0%">
                  <c:v>-0.19143952882678483</c:v>
                </c:pt>
                <c:pt idx="112" formatCode="0.0%">
                  <c:v>-0.17903374900357572</c:v>
                </c:pt>
                <c:pt idx="113" formatCode="0.0%">
                  <c:v>-0.17903374900357572</c:v>
                </c:pt>
                <c:pt idx="114" formatCode="0.0%">
                  <c:v>-0.16268966812766383</c:v>
                </c:pt>
                <c:pt idx="115" formatCode="0.0%">
                  <c:v>-0.16268966812766383</c:v>
                </c:pt>
                <c:pt idx="116" formatCode="0.0%">
                  <c:v>-0.14200795153010382</c:v>
                </c:pt>
                <c:pt idx="117" formatCode="0.0%">
                  <c:v>-0.14200795153010382</c:v>
                </c:pt>
                <c:pt idx="118" formatCode="0.0%">
                  <c:v>-0.12937536362671065</c:v>
                </c:pt>
                <c:pt idx="119" formatCode="0.0%">
                  <c:v>-0.12937536362671065</c:v>
                </c:pt>
                <c:pt idx="120" formatCode="0.0%">
                  <c:v>-0.11439743464078778</c:v>
                </c:pt>
                <c:pt idx="121" formatCode="0.0%">
                  <c:v>-0.11439743464078778</c:v>
                </c:pt>
                <c:pt idx="122" formatCode="0.0%">
                  <c:v>-0.11045494106276976</c:v>
                </c:pt>
                <c:pt idx="123" formatCode="0.0%">
                  <c:v>-0.11045494106276976</c:v>
                </c:pt>
                <c:pt idx="124" formatCode="0.0%">
                  <c:v>-0.10842351969994279</c:v>
                </c:pt>
                <c:pt idx="125" formatCode="0.0%">
                  <c:v>-0.10842351969994279</c:v>
                </c:pt>
                <c:pt idx="126" formatCode="0.0%">
                  <c:v>-0.12386336498338713</c:v>
                </c:pt>
                <c:pt idx="127" formatCode="0.0%">
                  <c:v>-0.12386336498338713</c:v>
                </c:pt>
                <c:pt idx="128" formatCode="0.0%">
                  <c:v>-0.13652826839332832</c:v>
                </c:pt>
                <c:pt idx="129" formatCode="0.0%">
                  <c:v>-0.13652826839332832</c:v>
                </c:pt>
                <c:pt idx="130" formatCode="0.0%">
                  <c:v>-0.14452409207144423</c:v>
                </c:pt>
                <c:pt idx="131" formatCode="0.0%">
                  <c:v>-0.14452409207144423</c:v>
                </c:pt>
                <c:pt idx="132" formatCode="0.0%">
                  <c:v>-0.14807840054489485</c:v>
                </c:pt>
                <c:pt idx="133" formatCode="0.0%">
                  <c:v>-0.14807840054489485</c:v>
                </c:pt>
                <c:pt idx="134" formatCode="0.0%">
                  <c:v>-0.14258433777578206</c:v>
                </c:pt>
                <c:pt idx="135" formatCode="0.0%">
                  <c:v>-0.14258433777578206</c:v>
                </c:pt>
                <c:pt idx="136" formatCode="0.0%">
                  <c:v>-0.13486704109039327</c:v>
                </c:pt>
                <c:pt idx="137" formatCode="0.0%">
                  <c:v>-0.13486704109039327</c:v>
                </c:pt>
                <c:pt idx="138" formatCode="0.0%">
                  <c:v>-0.12765435566446504</c:v>
                </c:pt>
                <c:pt idx="139" formatCode="0.0%">
                  <c:v>-0.12765435566446504</c:v>
                </c:pt>
                <c:pt idx="140" formatCode="0.0%">
                  <c:v>-0.11953802384310785</c:v>
                </c:pt>
                <c:pt idx="141" formatCode="0.0%">
                  <c:v>-0.11953802384310785</c:v>
                </c:pt>
                <c:pt idx="142" formatCode="0.0%">
                  <c:v>-0.11809461058613557</c:v>
                </c:pt>
                <c:pt idx="143" formatCode="0.0%">
                  <c:v>-0.11809461058613557</c:v>
                </c:pt>
                <c:pt idx="144" formatCode="0.0%">
                  <c:v>-0.11774752774223907</c:v>
                </c:pt>
                <c:pt idx="145" formatCode="0.0%">
                  <c:v>-0.11774752774223907</c:v>
                </c:pt>
                <c:pt idx="146" formatCode="0.0%">
                  <c:v>-0.14270272122353855</c:v>
                </c:pt>
                <c:pt idx="147" formatCode="0.0%">
                  <c:v>-0.14270272122353855</c:v>
                </c:pt>
                <c:pt idx="148" formatCode="0.0%">
                  <c:v>-0.16684059866940926</c:v>
                </c:pt>
                <c:pt idx="149" formatCode="0.0%">
                  <c:v>-0.16684059866940926</c:v>
                </c:pt>
                <c:pt idx="150" formatCode="0.0%">
                  <c:v>-0.17503291233176421</c:v>
                </c:pt>
                <c:pt idx="151" formatCode="0.0%">
                  <c:v>-0.17503291233176421</c:v>
                </c:pt>
                <c:pt idx="152" formatCode="0.0%">
                  <c:v>-0.18014380675777808</c:v>
                </c:pt>
                <c:pt idx="153" formatCode="0.0%">
                  <c:v>-0.18014380675777808</c:v>
                </c:pt>
                <c:pt idx="154" formatCode="0.0%">
                  <c:v>-0.17535373703623292</c:v>
                </c:pt>
                <c:pt idx="155" formatCode="0.0%">
                  <c:v>-0.17535373703623292</c:v>
                </c:pt>
                <c:pt idx="156" formatCode="0.0%">
                  <c:v>-0.16949318837474925</c:v>
                </c:pt>
                <c:pt idx="157" formatCode="0.0%">
                  <c:v>-0.16949318837474925</c:v>
                </c:pt>
                <c:pt idx="158" formatCode="0.0%">
                  <c:v>-0.17590852112348498</c:v>
                </c:pt>
                <c:pt idx="159" formatCode="0.0%">
                  <c:v>-0.17590852112348498</c:v>
                </c:pt>
                <c:pt idx="160" formatCode="0.0%">
                  <c:v>-0.18305234878658738</c:v>
                </c:pt>
                <c:pt idx="161" formatCode="0.0%">
                  <c:v>-0.18305234878658738</c:v>
                </c:pt>
                <c:pt idx="162" formatCode="0.0%">
                  <c:v>-0.17855891917998135</c:v>
                </c:pt>
                <c:pt idx="163" formatCode="0.0%">
                  <c:v>-0.17855891917998135</c:v>
                </c:pt>
                <c:pt idx="164" formatCode="0.0%">
                  <c:v>-0.172847529056956</c:v>
                </c:pt>
                <c:pt idx="165" formatCode="0.0%">
                  <c:v>-0.172847529056956</c:v>
                </c:pt>
                <c:pt idx="166" formatCode="0.0%">
                  <c:v>-0.14985759279829047</c:v>
                </c:pt>
                <c:pt idx="167" formatCode="0.0%">
                  <c:v>-0.14985759279829047</c:v>
                </c:pt>
                <c:pt idx="168" formatCode="0.0%">
                  <c:v>-0.12281827436090687</c:v>
                </c:pt>
                <c:pt idx="169" formatCode="0.0%">
                  <c:v>-0.12281827436090687</c:v>
                </c:pt>
                <c:pt idx="170" formatCode="0.0%">
                  <c:v>-0.13290206204545341</c:v>
                </c:pt>
                <c:pt idx="171" formatCode="0.0%">
                  <c:v>-0.13290206204545341</c:v>
                </c:pt>
                <c:pt idx="172" formatCode="0.0%">
                  <c:v>-0.14159103151096586</c:v>
                </c:pt>
                <c:pt idx="173" formatCode="0.0%">
                  <c:v>-0.14159103151096586</c:v>
                </c:pt>
                <c:pt idx="174" formatCode="0.0%">
                  <c:v>-0.14287685323227339</c:v>
                </c:pt>
                <c:pt idx="175" formatCode="0.0%">
                  <c:v>-0.14287685323227339</c:v>
                </c:pt>
                <c:pt idx="176" formatCode="0.0%">
                  <c:v>-0.14412317276513975</c:v>
                </c:pt>
                <c:pt idx="177" formatCode="0.0%">
                  <c:v>-0.14412317276513975</c:v>
                </c:pt>
                <c:pt idx="178" formatCode="0.0%">
                  <c:v>-0.14923560891437648</c:v>
                </c:pt>
                <c:pt idx="179" formatCode="0.0%">
                  <c:v>-0.14923560891437648</c:v>
                </c:pt>
                <c:pt idx="180" formatCode="0.0%">
                  <c:v>-0.15441660056332418</c:v>
                </c:pt>
                <c:pt idx="181" formatCode="0.0%">
                  <c:v>-0.15441660056332418</c:v>
                </c:pt>
                <c:pt idx="182" formatCode="0.0%">
                  <c:v>-0.16763151805008203</c:v>
                </c:pt>
                <c:pt idx="183" formatCode="0.0%">
                  <c:v>-0.16763151805008203</c:v>
                </c:pt>
                <c:pt idx="184" formatCode="0.0%">
                  <c:v>-0.17998827654796379</c:v>
                </c:pt>
                <c:pt idx="185" formatCode="0.0%">
                  <c:v>-0.17998827654796379</c:v>
                </c:pt>
                <c:pt idx="186" formatCode="0.0%">
                  <c:v>-0.16025995694085016</c:v>
                </c:pt>
                <c:pt idx="187" formatCode="0.0%">
                  <c:v>-0.16025995694085016</c:v>
                </c:pt>
                <c:pt idx="188" formatCode="0.0%">
                  <c:v>-0.13833032346721952</c:v>
                </c:pt>
                <c:pt idx="189" formatCode="0.0%">
                  <c:v>-0.13833032346721952</c:v>
                </c:pt>
                <c:pt idx="190" formatCode="0.0%">
                  <c:v>-0.14173724688552769</c:v>
                </c:pt>
                <c:pt idx="191" formatCode="0.0%">
                  <c:v>-0.14173724688552769</c:v>
                </c:pt>
                <c:pt idx="192" formatCode="0.0%">
                  <c:v>-0.14330210862278658</c:v>
                </c:pt>
                <c:pt idx="193" formatCode="0.0%">
                  <c:v>-0.14330210862278658</c:v>
                </c:pt>
                <c:pt idx="194" formatCode="0.0%">
                  <c:v>-0.13850435189500354</c:v>
                </c:pt>
                <c:pt idx="195" formatCode="0.0%">
                  <c:v>-0.13850435189500354</c:v>
                </c:pt>
                <c:pt idx="196" formatCode="0.0%">
                  <c:v>-0.13260886038720288</c:v>
                </c:pt>
                <c:pt idx="197" formatCode="0.0%">
                  <c:v>-0.13260886038720288</c:v>
                </c:pt>
                <c:pt idx="198" formatCode="0.0%">
                  <c:v>-0.12253709854589911</c:v>
                </c:pt>
                <c:pt idx="199" formatCode="0.0%">
                  <c:v>-0.12253709854589911</c:v>
                </c:pt>
                <c:pt idx="200" formatCode="0.0%">
                  <c:v>-0.11152200491787922</c:v>
                </c:pt>
                <c:pt idx="201" formatCode="0.0%">
                  <c:v>-0.11152200491787922</c:v>
                </c:pt>
                <c:pt idx="202" formatCode="0.0%">
                  <c:v>-0.14015190172983683</c:v>
                </c:pt>
                <c:pt idx="203" formatCode="0.0%">
                  <c:v>-0.14015190172983683</c:v>
                </c:pt>
                <c:pt idx="204" formatCode="0.0%">
                  <c:v>-0.16741211792726529</c:v>
                </c:pt>
                <c:pt idx="205" formatCode="0.0%">
                  <c:v>-0.16741211792726529</c:v>
                </c:pt>
                <c:pt idx="206" formatCode="0.0%">
                  <c:v>-0.14349333299969225</c:v>
                </c:pt>
                <c:pt idx="207" formatCode="0.0%">
                  <c:v>-0.14349333299969225</c:v>
                </c:pt>
                <c:pt idx="208" formatCode="0.0%">
                  <c:v>-0.11679732562501244</c:v>
                </c:pt>
                <c:pt idx="209" formatCode="0.0%">
                  <c:v>-0.11679732562501244</c:v>
                </c:pt>
                <c:pt idx="210" formatCode="0.0%">
                  <c:v>-0.13367725257235419</c:v>
                </c:pt>
                <c:pt idx="211" formatCode="0.0%">
                  <c:v>-0.13367725257235419</c:v>
                </c:pt>
                <c:pt idx="212" formatCode="0.0%">
                  <c:v>-0.14919149037077972</c:v>
                </c:pt>
                <c:pt idx="213" formatCode="0.0%">
                  <c:v>-0.14919149037077972</c:v>
                </c:pt>
                <c:pt idx="214" formatCode="0.0%">
                  <c:v>-0.1384146321093136</c:v>
                </c:pt>
                <c:pt idx="215" formatCode="0.0%">
                  <c:v>-0.1384146321093136</c:v>
                </c:pt>
                <c:pt idx="216" formatCode="0.0%">
                  <c:v>-0.12642861131663985</c:v>
                </c:pt>
                <c:pt idx="217" formatCode="0.0%">
                  <c:v>-0.12642861131663985</c:v>
                </c:pt>
                <c:pt idx="218" formatCode="0.0%">
                  <c:v>-0.15706219640308083</c:v>
                </c:pt>
                <c:pt idx="219" formatCode="0.0%">
                  <c:v>-0.15706219640308083</c:v>
                </c:pt>
                <c:pt idx="220" formatCode="0.0%">
                  <c:v>-0.18599661055542593</c:v>
                </c:pt>
                <c:pt idx="221" formatCode="0.0%">
                  <c:v>-0.18599661055542593</c:v>
                </c:pt>
                <c:pt idx="222" formatCode="0.0%">
                  <c:v>-0.16884573445591788</c:v>
                </c:pt>
                <c:pt idx="223" formatCode="0.0%">
                  <c:v>-0.16884573445591788</c:v>
                </c:pt>
                <c:pt idx="224" formatCode="0.0%">
                  <c:v>-0.14916446729859589</c:v>
                </c:pt>
                <c:pt idx="225" formatCode="0.0%">
                  <c:v>-0.14916446729859589</c:v>
                </c:pt>
                <c:pt idx="226" formatCode="0.0%">
                  <c:v>-0.13215719590625175</c:v>
                </c:pt>
                <c:pt idx="227" formatCode="0.0%">
                  <c:v>-0.13215719590625175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FE7-47F8-8698-9C74CF5F3A2E}"/>
            </c:ext>
          </c:extLst>
        </c:ser>
        <c:ser>
          <c:idx val="1"/>
          <c:order val="1"/>
          <c:tx>
            <c:strRef>
              <c:f>Spektra_vypocty_100keV_Fe!$K$511</c:f>
              <c:strCache>
                <c:ptCount val="1"/>
                <c:pt idx="0">
                  <c:v>INDEN</c:v>
                </c:pt>
              </c:strCache>
            </c:strRef>
          </c:tx>
          <c:spPr>
            <a:ln w="19050" cap="rnd">
              <a:solidFill>
                <a:schemeClr val="accent1">
                  <a:lumMod val="60000"/>
                  <a:lumOff val="40000"/>
                </a:schemeClr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Spektra_vypocty_100keV_Fe!$I$512:$I$739</c:f>
              <c:numCache>
                <c:formatCode>0.0</c:formatCode>
                <c:ptCount val="22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Spektra_vypocty_100keV_Fe!$K$512:$K$739</c:f>
              <c:numCache>
                <c:formatCode>General</c:formatCode>
                <c:ptCount val="228"/>
                <c:pt idx="16" formatCode="0.0%">
                  <c:v>-6.8588830980056747E-2</c:v>
                </c:pt>
                <c:pt idx="17" formatCode="0.0%">
                  <c:v>-6.8588830980056747E-2</c:v>
                </c:pt>
                <c:pt idx="18" formatCode="0.0%">
                  <c:v>-5.430519759156538E-2</c:v>
                </c:pt>
                <c:pt idx="19" formatCode="0.0%">
                  <c:v>-5.430519759156538E-2</c:v>
                </c:pt>
                <c:pt idx="20" formatCode="0.0%">
                  <c:v>4.3744605384465896E-3</c:v>
                </c:pt>
                <c:pt idx="21" formatCode="0.0%">
                  <c:v>4.3744605384465896E-3</c:v>
                </c:pt>
                <c:pt idx="22" formatCode="0.0%">
                  <c:v>-5.2406765941133249E-2</c:v>
                </c:pt>
                <c:pt idx="23" formatCode="0.0%">
                  <c:v>-5.2406765941133249E-2</c:v>
                </c:pt>
                <c:pt idx="24" formatCode="0.0%">
                  <c:v>-0.13033428785826795</c:v>
                </c:pt>
                <c:pt idx="25" formatCode="0.0%">
                  <c:v>-0.13033428785826795</c:v>
                </c:pt>
                <c:pt idx="26" formatCode="0.0%">
                  <c:v>-0.13878425647939385</c:v>
                </c:pt>
                <c:pt idx="27" formatCode="0.0%">
                  <c:v>-0.13878425647939385</c:v>
                </c:pt>
                <c:pt idx="28" formatCode="0.0%">
                  <c:v>-9.8408102229825323E-2</c:v>
                </c:pt>
                <c:pt idx="29" formatCode="0.0%">
                  <c:v>-9.8408102229825323E-2</c:v>
                </c:pt>
                <c:pt idx="30" formatCode="0.0%">
                  <c:v>3.8478512219441985E-3</c:v>
                </c:pt>
                <c:pt idx="31" formatCode="0.0%">
                  <c:v>3.8478512219441985E-3</c:v>
                </c:pt>
                <c:pt idx="32" formatCode="0.0%">
                  <c:v>0.14704394608147009</c:v>
                </c:pt>
                <c:pt idx="33" formatCode="0.0%">
                  <c:v>0.14704394608147009</c:v>
                </c:pt>
                <c:pt idx="34" formatCode="0.0%">
                  <c:v>0.11863293977598488</c:v>
                </c:pt>
                <c:pt idx="35" formatCode="0.0%">
                  <c:v>0.11863293977598488</c:v>
                </c:pt>
                <c:pt idx="36" formatCode="0.0%">
                  <c:v>4.5580475602115644E-2</c:v>
                </c:pt>
                <c:pt idx="37" formatCode="0.0%">
                  <c:v>4.5580475602115644E-2</c:v>
                </c:pt>
                <c:pt idx="38" formatCode="0.0%">
                  <c:v>2.4546127315807631E-2</c:v>
                </c:pt>
                <c:pt idx="39" formatCode="0.0%">
                  <c:v>2.4546127315807631E-2</c:v>
                </c:pt>
                <c:pt idx="40" formatCode="0.0%">
                  <c:v>7.9673820084199987E-2</c:v>
                </c:pt>
                <c:pt idx="41" formatCode="0.0%">
                  <c:v>7.9673820084199987E-2</c:v>
                </c:pt>
                <c:pt idx="42" formatCode="0.0%">
                  <c:v>0.10812230641238973</c:v>
                </c:pt>
                <c:pt idx="43" formatCode="0.0%">
                  <c:v>0.10812230641238973</c:v>
                </c:pt>
                <c:pt idx="44" formatCode="0.0%">
                  <c:v>0.11653417608736971</c:v>
                </c:pt>
                <c:pt idx="45" formatCode="0.0%">
                  <c:v>0.11653417608736971</c:v>
                </c:pt>
                <c:pt idx="46" formatCode="0.0%">
                  <c:v>4.6189250217339772E-2</c:v>
                </c:pt>
                <c:pt idx="47" formatCode="0.0%">
                  <c:v>4.6189250217339772E-2</c:v>
                </c:pt>
                <c:pt idx="48" formatCode="0.0%">
                  <c:v>-2.232953199880261E-3</c:v>
                </c:pt>
                <c:pt idx="49" formatCode="0.0%">
                  <c:v>-2.232953199880261E-3</c:v>
                </c:pt>
                <c:pt idx="50" formatCode="0.0%">
                  <c:v>6.3801739846769401E-3</c:v>
                </c:pt>
                <c:pt idx="51" formatCode="0.0%">
                  <c:v>6.3801739846769401E-3</c:v>
                </c:pt>
                <c:pt idx="52" formatCode="0.0%">
                  <c:v>4.2812085183929316E-2</c:v>
                </c:pt>
                <c:pt idx="53" formatCode="0.0%">
                  <c:v>4.2812085183929316E-2</c:v>
                </c:pt>
                <c:pt idx="54" formatCode="0.0%">
                  <c:v>2.1651422024504985E-2</c:v>
                </c:pt>
                <c:pt idx="55" formatCode="0.0%">
                  <c:v>2.1651422024504985E-2</c:v>
                </c:pt>
                <c:pt idx="56" formatCode="0.0%">
                  <c:v>-9.113383201187486E-3</c:v>
                </c:pt>
                <c:pt idx="57" formatCode="0.0%">
                  <c:v>-9.113383201187486E-3</c:v>
                </c:pt>
                <c:pt idx="58" formatCode="0.0%">
                  <c:v>-3.0607036909878649E-2</c:v>
                </c:pt>
                <c:pt idx="59" formatCode="0.0%">
                  <c:v>-3.0607036909878649E-2</c:v>
                </c:pt>
                <c:pt idx="60" formatCode="0.0%">
                  <c:v>-1.3232946321353967E-2</c:v>
                </c:pt>
                <c:pt idx="61" formatCode="0.0%">
                  <c:v>-1.3232946321353967E-2</c:v>
                </c:pt>
                <c:pt idx="62" formatCode="0.0%">
                  <c:v>3.3289883595441605E-2</c:v>
                </c:pt>
                <c:pt idx="63" formatCode="0.0%">
                  <c:v>3.3289883595441605E-2</c:v>
                </c:pt>
                <c:pt idx="64" formatCode="0.0%">
                  <c:v>8.6437440629014706E-2</c:v>
                </c:pt>
                <c:pt idx="65" formatCode="0.0%">
                  <c:v>8.6437440629014706E-2</c:v>
                </c:pt>
                <c:pt idx="66" formatCode="0.0%">
                  <c:v>9.1479882761425158E-2</c:v>
                </c:pt>
                <c:pt idx="67" formatCode="0.0%">
                  <c:v>9.1479882761425158E-2</c:v>
                </c:pt>
                <c:pt idx="68" formatCode="0.0%">
                  <c:v>6.4718277166778249E-2</c:v>
                </c:pt>
                <c:pt idx="69" formatCode="0.0%">
                  <c:v>6.4718277166778249E-2</c:v>
                </c:pt>
                <c:pt idx="70" formatCode="0.0%">
                  <c:v>-3.0402801371871568E-3</c:v>
                </c:pt>
                <c:pt idx="71" formatCode="0.0%">
                  <c:v>-3.0402801371871568E-3</c:v>
                </c:pt>
                <c:pt idx="72" formatCode="0.0%">
                  <c:v>-6.156869704399448E-2</c:v>
                </c:pt>
                <c:pt idx="73" formatCode="0.0%">
                  <c:v>-6.156869704399448E-2</c:v>
                </c:pt>
                <c:pt idx="74" formatCode="0.0%">
                  <c:v>-0.10356952304248257</c:v>
                </c:pt>
                <c:pt idx="75" formatCode="0.0%">
                  <c:v>-0.10356952304248257</c:v>
                </c:pt>
                <c:pt idx="76" formatCode="0.0%">
                  <c:v>-0.101796479295022</c:v>
                </c:pt>
                <c:pt idx="77" formatCode="0.0%">
                  <c:v>-0.101796479295022</c:v>
                </c:pt>
                <c:pt idx="78" formatCode="0.0%">
                  <c:v>-6.2893854387639503E-2</c:v>
                </c:pt>
                <c:pt idx="79" formatCode="0.0%">
                  <c:v>-6.2893854387639503E-2</c:v>
                </c:pt>
                <c:pt idx="80" formatCode="0.0%">
                  <c:v>-8.7512083445049349E-3</c:v>
                </c:pt>
                <c:pt idx="81" formatCode="0.0%">
                  <c:v>-8.7512083445049349E-3</c:v>
                </c:pt>
                <c:pt idx="82" formatCode="0.0%">
                  <c:v>3.4538507884802616E-2</c:v>
                </c:pt>
                <c:pt idx="83" formatCode="0.0%">
                  <c:v>3.4538507884802616E-2</c:v>
                </c:pt>
                <c:pt idx="84" formatCode="0.0%">
                  <c:v>7.0802507144052562E-2</c:v>
                </c:pt>
                <c:pt idx="85" formatCode="0.0%">
                  <c:v>7.0802507144052562E-2</c:v>
                </c:pt>
                <c:pt idx="86" formatCode="0.0%">
                  <c:v>7.6243427481798021E-2</c:v>
                </c:pt>
                <c:pt idx="87" formatCode="0.0%">
                  <c:v>7.6243427481798021E-2</c:v>
                </c:pt>
                <c:pt idx="88" formatCode="0.0%">
                  <c:v>6.5274205840214927E-2</c:v>
                </c:pt>
                <c:pt idx="89" formatCode="0.0%">
                  <c:v>6.5274205840214927E-2</c:v>
                </c:pt>
                <c:pt idx="90" formatCode="0.0%">
                  <c:v>3.594001298849836E-2</c:v>
                </c:pt>
                <c:pt idx="91" formatCode="0.0%">
                  <c:v>3.594001298849836E-2</c:v>
                </c:pt>
                <c:pt idx="92" formatCode="0.0%">
                  <c:v>1.6715751004345414E-2</c:v>
                </c:pt>
                <c:pt idx="93" formatCode="0.0%">
                  <c:v>1.6715751004345414E-2</c:v>
                </c:pt>
                <c:pt idx="94" formatCode="0.0%">
                  <c:v>6.1870670673782602E-3</c:v>
                </c:pt>
                <c:pt idx="95" formatCode="0.0%">
                  <c:v>6.1870670673782602E-3</c:v>
                </c:pt>
                <c:pt idx="96" formatCode="0.0%">
                  <c:v>1.0914689149835288E-2</c:v>
                </c:pt>
                <c:pt idx="97" formatCode="0.0%">
                  <c:v>1.0914689149835288E-2</c:v>
                </c:pt>
                <c:pt idx="98" formatCode="0.0%">
                  <c:v>1.2298756480903839E-2</c:v>
                </c:pt>
                <c:pt idx="99" formatCode="0.0%">
                  <c:v>1.2298756480903839E-2</c:v>
                </c:pt>
                <c:pt idx="100" formatCode="0.0%">
                  <c:v>1.38918416968008E-2</c:v>
                </c:pt>
                <c:pt idx="101" formatCode="0.0%">
                  <c:v>1.38918416968008E-2</c:v>
                </c:pt>
                <c:pt idx="102" formatCode="0.0%">
                  <c:v>8.8361700461794257E-3</c:v>
                </c:pt>
                <c:pt idx="103" formatCode="0.0%">
                  <c:v>8.8361700461794257E-3</c:v>
                </c:pt>
                <c:pt idx="104" formatCode="0.0%">
                  <c:v>3.4777274572181938E-3</c:v>
                </c:pt>
                <c:pt idx="105" formatCode="0.0%">
                  <c:v>3.4777274572181938E-3</c:v>
                </c:pt>
                <c:pt idx="106" formatCode="0.0%">
                  <c:v>-1.5356270451755361E-2</c:v>
                </c:pt>
                <c:pt idx="107" formatCode="0.0%">
                  <c:v>-1.5356270451755361E-2</c:v>
                </c:pt>
                <c:pt idx="108" formatCode="0.0%">
                  <c:v>-3.0191695703726151E-2</c:v>
                </c:pt>
                <c:pt idx="109" formatCode="0.0%">
                  <c:v>-3.0191695703726151E-2</c:v>
                </c:pt>
                <c:pt idx="110" formatCode="0.0%">
                  <c:v>-2.5331832843961788E-2</c:v>
                </c:pt>
                <c:pt idx="111" formatCode="0.0%">
                  <c:v>-2.5331832843961788E-2</c:v>
                </c:pt>
                <c:pt idx="112" formatCode="0.0%">
                  <c:v>-1.6915349336624308E-2</c:v>
                </c:pt>
                <c:pt idx="113" formatCode="0.0%">
                  <c:v>-1.6915349336624308E-2</c:v>
                </c:pt>
                <c:pt idx="114" formatCode="0.0%">
                  <c:v>-3.5402163716313773E-3</c:v>
                </c:pt>
                <c:pt idx="115" formatCode="0.0%">
                  <c:v>-3.5402163716313773E-3</c:v>
                </c:pt>
                <c:pt idx="116" formatCode="0.0%">
                  <c:v>1.5728145868938448E-2</c:v>
                </c:pt>
                <c:pt idx="117" formatCode="0.0%">
                  <c:v>1.5728145868938448E-2</c:v>
                </c:pt>
                <c:pt idx="118" formatCode="0.0%">
                  <c:v>2.6518795791616201E-2</c:v>
                </c:pt>
                <c:pt idx="119" formatCode="0.0%">
                  <c:v>2.6518795791616201E-2</c:v>
                </c:pt>
                <c:pt idx="120" formatCode="0.0%">
                  <c:v>4.1062963730595481E-2</c:v>
                </c:pt>
                <c:pt idx="121" formatCode="0.0%">
                  <c:v>4.1062963730595481E-2</c:v>
                </c:pt>
                <c:pt idx="122" formatCode="0.0%">
                  <c:v>4.3304891542254254E-2</c:v>
                </c:pt>
                <c:pt idx="123" formatCode="0.0%">
                  <c:v>4.3304891542254254E-2</c:v>
                </c:pt>
                <c:pt idx="124" formatCode="0.0%">
                  <c:v>4.3747946603371224E-2</c:v>
                </c:pt>
                <c:pt idx="125" formatCode="0.0%">
                  <c:v>4.3747946603371224E-2</c:v>
                </c:pt>
                <c:pt idx="126" formatCode="0.0%">
                  <c:v>2.4131178192161373E-2</c:v>
                </c:pt>
                <c:pt idx="127" formatCode="0.0%">
                  <c:v>2.4131178192161373E-2</c:v>
                </c:pt>
                <c:pt idx="128" formatCode="0.0%">
                  <c:v>8.0511956717503885E-3</c:v>
                </c:pt>
                <c:pt idx="129" formatCode="0.0%">
                  <c:v>8.0511956717503885E-3</c:v>
                </c:pt>
                <c:pt idx="130" formatCode="0.0%">
                  <c:v>-2.5309480083276492E-3</c:v>
                </c:pt>
                <c:pt idx="131" formatCode="0.0%">
                  <c:v>-2.5309480083276492E-3</c:v>
                </c:pt>
                <c:pt idx="132" formatCode="0.0%">
                  <c:v>-8.041859888057945E-3</c:v>
                </c:pt>
                <c:pt idx="133" formatCode="0.0%">
                  <c:v>-8.041859888057945E-3</c:v>
                </c:pt>
                <c:pt idx="134" formatCode="0.0%">
                  <c:v>-2.9902250695553745E-3</c:v>
                </c:pt>
                <c:pt idx="135" formatCode="0.0%">
                  <c:v>-2.9902250695553745E-3</c:v>
                </c:pt>
                <c:pt idx="136" formatCode="0.0%">
                  <c:v>4.9587858751127811E-3</c:v>
                </c:pt>
                <c:pt idx="137" formatCode="0.0%">
                  <c:v>4.9587858751127811E-3</c:v>
                </c:pt>
                <c:pt idx="138" formatCode="0.0%">
                  <c:v>1.2770665022810546E-2</c:v>
                </c:pt>
                <c:pt idx="139" formatCode="0.0%">
                  <c:v>1.2770665022810546E-2</c:v>
                </c:pt>
                <c:pt idx="140" formatCode="0.0%">
                  <c:v>2.1987224898546209E-2</c:v>
                </c:pt>
                <c:pt idx="141" formatCode="0.0%">
                  <c:v>2.1987224898546209E-2</c:v>
                </c:pt>
                <c:pt idx="142" formatCode="0.0%">
                  <c:v>2.3654732118087329E-2</c:v>
                </c:pt>
                <c:pt idx="143" formatCode="0.0%">
                  <c:v>2.3654732118087329E-2</c:v>
                </c:pt>
                <c:pt idx="144" formatCode="0.0%">
                  <c:v>2.4160478762699666E-2</c:v>
                </c:pt>
                <c:pt idx="145" formatCode="0.0%">
                  <c:v>2.4160478762699666E-2</c:v>
                </c:pt>
                <c:pt idx="146" formatCode="0.0%">
                  <c:v>-4.6458404189859692E-3</c:v>
                </c:pt>
                <c:pt idx="147" formatCode="0.0%">
                  <c:v>-4.6458404189859692E-3</c:v>
                </c:pt>
                <c:pt idx="148" formatCode="0.0%">
                  <c:v>-3.2512212612960667E-2</c:v>
                </c:pt>
                <c:pt idx="149" formatCode="0.0%">
                  <c:v>-3.2512212612960667E-2</c:v>
                </c:pt>
                <c:pt idx="150" formatCode="0.0%">
                  <c:v>-4.1905462624953427E-2</c:v>
                </c:pt>
                <c:pt idx="151" formatCode="0.0%">
                  <c:v>-4.1905462624953427E-2</c:v>
                </c:pt>
                <c:pt idx="152" formatCode="0.0%">
                  <c:v>-4.771538082322635E-2</c:v>
                </c:pt>
                <c:pt idx="153" formatCode="0.0%">
                  <c:v>-4.771538082322635E-2</c:v>
                </c:pt>
                <c:pt idx="154" formatCode="0.0%">
                  <c:v>-4.1911981565241785E-2</c:v>
                </c:pt>
                <c:pt idx="155" formatCode="0.0%">
                  <c:v>-4.1911981565241785E-2</c:v>
                </c:pt>
                <c:pt idx="156" formatCode="0.0%">
                  <c:v>-3.4675177076836983E-2</c:v>
                </c:pt>
                <c:pt idx="157" formatCode="0.0%">
                  <c:v>-3.4675177076836983E-2</c:v>
                </c:pt>
                <c:pt idx="158" formatCode="0.0%">
                  <c:v>-4.159575102631774E-2</c:v>
                </c:pt>
                <c:pt idx="159" formatCode="0.0%">
                  <c:v>-4.159575102631774E-2</c:v>
                </c:pt>
                <c:pt idx="160" formatCode="0.0%">
                  <c:v>-4.9445624067574134E-2</c:v>
                </c:pt>
                <c:pt idx="161" formatCode="0.0%">
                  <c:v>-4.9445624067574134E-2</c:v>
                </c:pt>
                <c:pt idx="162" formatCode="0.0%">
                  <c:v>-4.4036757062780429E-2</c:v>
                </c:pt>
                <c:pt idx="163" formatCode="0.0%">
                  <c:v>-4.4036757062780429E-2</c:v>
                </c:pt>
                <c:pt idx="164" formatCode="0.0%">
                  <c:v>-3.7596399659445612E-2</c:v>
                </c:pt>
                <c:pt idx="165" formatCode="0.0%">
                  <c:v>-3.7596399659445612E-2</c:v>
                </c:pt>
                <c:pt idx="166" formatCode="0.0%">
                  <c:v>-1.1460536642018848E-2</c:v>
                </c:pt>
                <c:pt idx="167" formatCode="0.0%">
                  <c:v>-1.1460536642018848E-2</c:v>
                </c:pt>
                <c:pt idx="168" formatCode="0.0%">
                  <c:v>1.8976117300521178E-2</c:v>
                </c:pt>
                <c:pt idx="169" formatCode="0.0%">
                  <c:v>1.8976117300521178E-2</c:v>
                </c:pt>
                <c:pt idx="170" formatCode="0.0%">
                  <c:v>5.8831452782077687E-3</c:v>
                </c:pt>
                <c:pt idx="171" formatCode="0.0%">
                  <c:v>5.8831452782077687E-3</c:v>
                </c:pt>
                <c:pt idx="172" formatCode="0.0%">
                  <c:v>-5.9643966086243561E-3</c:v>
                </c:pt>
                <c:pt idx="173" formatCode="0.0%">
                  <c:v>-5.9643966086243561E-3</c:v>
                </c:pt>
                <c:pt idx="174" formatCode="0.0%">
                  <c:v>-9.5389301372823532E-3</c:v>
                </c:pt>
                <c:pt idx="175" formatCode="0.0%">
                  <c:v>-9.5389301372823532E-3</c:v>
                </c:pt>
                <c:pt idx="176" formatCode="0.0%">
                  <c:v>-1.3158198000700394E-2</c:v>
                </c:pt>
                <c:pt idx="177" formatCode="0.0%">
                  <c:v>-1.3158198000700394E-2</c:v>
                </c:pt>
                <c:pt idx="178" formatCode="0.0%">
                  <c:v>-2.1045245615103125E-2</c:v>
                </c:pt>
                <c:pt idx="179" formatCode="0.0%">
                  <c:v>-2.1045245615103125E-2</c:v>
                </c:pt>
                <c:pt idx="180" formatCode="0.0%">
                  <c:v>-2.8637268198191346E-2</c:v>
                </c:pt>
                <c:pt idx="181" formatCode="0.0%">
                  <c:v>-2.8637268198191346E-2</c:v>
                </c:pt>
                <c:pt idx="182" formatCode="0.0%">
                  <c:v>-4.504412495304877E-2</c:v>
                </c:pt>
                <c:pt idx="183" formatCode="0.0%">
                  <c:v>-4.504412495304877E-2</c:v>
                </c:pt>
                <c:pt idx="184" formatCode="0.0%">
                  <c:v>-6.0212472598798805E-2</c:v>
                </c:pt>
                <c:pt idx="185" formatCode="0.0%">
                  <c:v>-6.0212472598798805E-2</c:v>
                </c:pt>
                <c:pt idx="186" formatCode="0.0%">
                  <c:v>-3.8629474669804598E-2</c:v>
                </c:pt>
                <c:pt idx="187" formatCode="0.0%">
                  <c:v>-3.8629474669804598E-2</c:v>
                </c:pt>
                <c:pt idx="188" formatCode="0.0%">
                  <c:v>-1.4845144098387331E-2</c:v>
                </c:pt>
                <c:pt idx="189" formatCode="0.0%">
                  <c:v>-1.4845144098387331E-2</c:v>
                </c:pt>
                <c:pt idx="190" formatCode="0.0%">
                  <c:v>-2.0494303095629385E-2</c:v>
                </c:pt>
                <c:pt idx="191" formatCode="0.0%">
                  <c:v>-2.0494303095629385E-2</c:v>
                </c:pt>
                <c:pt idx="192" formatCode="0.0%">
                  <c:v>-2.4506026407042691E-2</c:v>
                </c:pt>
                <c:pt idx="193" formatCode="0.0%">
                  <c:v>-2.4506026407042691E-2</c:v>
                </c:pt>
                <c:pt idx="194" formatCode="0.0%">
                  <c:v>-2.1682883112794982E-2</c:v>
                </c:pt>
                <c:pt idx="195" formatCode="0.0%">
                  <c:v>-2.1682883112794982E-2</c:v>
                </c:pt>
                <c:pt idx="196" formatCode="0.0%">
                  <c:v>-1.7918468888225014E-2</c:v>
                </c:pt>
                <c:pt idx="197" formatCode="0.0%">
                  <c:v>-1.7918468888225014E-2</c:v>
                </c:pt>
                <c:pt idx="198" formatCode="0.0%">
                  <c:v>-9.6167318831882342E-3</c:v>
                </c:pt>
                <c:pt idx="199" formatCode="0.0%">
                  <c:v>-9.6167318831882342E-3</c:v>
                </c:pt>
                <c:pt idx="200" formatCode="0.0%">
                  <c:v>-3.3949040608804992E-4</c:v>
                </c:pt>
                <c:pt idx="201" formatCode="0.0%">
                  <c:v>-3.3949040608804992E-4</c:v>
                </c:pt>
                <c:pt idx="202" formatCode="0.0%">
                  <c:v>-3.5513127085081697E-2</c:v>
                </c:pt>
                <c:pt idx="203" formatCode="0.0%">
                  <c:v>-3.5513127085081697E-2</c:v>
                </c:pt>
                <c:pt idx="204" formatCode="0.0%">
                  <c:v>-6.8775138224846377E-2</c:v>
                </c:pt>
                <c:pt idx="205" formatCode="0.0%">
                  <c:v>-6.8775138224846377E-2</c:v>
                </c:pt>
                <c:pt idx="206" formatCode="0.0%">
                  <c:v>-4.4522493884310954E-2</c:v>
                </c:pt>
                <c:pt idx="207" formatCode="0.0%">
                  <c:v>-4.4522493884310954E-2</c:v>
                </c:pt>
                <c:pt idx="208" formatCode="0.0%">
                  <c:v>-1.7021356521735087E-2</c:v>
                </c:pt>
                <c:pt idx="209" formatCode="0.0%">
                  <c:v>-1.7021356521735087E-2</c:v>
                </c:pt>
                <c:pt idx="210" formatCode="0.0%">
                  <c:v>-3.7782364379942424E-2</c:v>
                </c:pt>
                <c:pt idx="211" formatCode="0.0%">
                  <c:v>-3.7782364379942424E-2</c:v>
                </c:pt>
                <c:pt idx="212" formatCode="0.0%">
                  <c:v>-5.6759557556377849E-2</c:v>
                </c:pt>
                <c:pt idx="213" formatCode="0.0%">
                  <c:v>-5.6759557556377849E-2</c:v>
                </c:pt>
                <c:pt idx="214" formatCode="0.0%">
                  <c:v>-4.6442943468122055E-2</c:v>
                </c:pt>
                <c:pt idx="215" formatCode="0.0%">
                  <c:v>-4.6442943468122055E-2</c:v>
                </c:pt>
                <c:pt idx="216" formatCode="0.0%">
                  <c:v>-3.4725828258883817E-2</c:v>
                </c:pt>
                <c:pt idx="217" formatCode="0.0%">
                  <c:v>-3.4725828258883817E-2</c:v>
                </c:pt>
                <c:pt idx="218" formatCode="0.0%">
                  <c:v>-6.9996897253974066E-2</c:v>
                </c:pt>
                <c:pt idx="219" formatCode="0.0%">
                  <c:v>-6.9996897253974066E-2</c:v>
                </c:pt>
                <c:pt idx="220" formatCode="0.0%">
                  <c:v>-0.10328345656772664</c:v>
                </c:pt>
                <c:pt idx="221" formatCode="0.0%">
                  <c:v>-0.10328345656772664</c:v>
                </c:pt>
                <c:pt idx="222" formatCode="0.0%">
                  <c:v>-8.5873179524229459E-2</c:v>
                </c:pt>
                <c:pt idx="223" formatCode="0.0%">
                  <c:v>-8.5873179524229459E-2</c:v>
                </c:pt>
                <c:pt idx="224" formatCode="0.0%">
                  <c:v>-6.597669786468463E-2</c:v>
                </c:pt>
                <c:pt idx="225" formatCode="0.0%">
                  <c:v>-6.597669786468463E-2</c:v>
                </c:pt>
                <c:pt idx="226" formatCode="0.0%">
                  <c:v>-4.9484527616463714E-2</c:v>
                </c:pt>
                <c:pt idx="227" formatCode="0.0%">
                  <c:v>-4.9484527616463714E-2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FE7-47F8-8698-9C74CF5F3A2E}"/>
            </c:ext>
          </c:extLst>
        </c:ser>
        <c:ser>
          <c:idx val="2"/>
          <c:order val="2"/>
          <c:tx>
            <c:strRef>
              <c:f>Spektra_vypocty_100keV_Fe!$L$511</c:f>
              <c:strCache>
                <c:ptCount val="1"/>
                <c:pt idx="0">
                  <c:v>JEFF-3.3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Spektra_vypocty_100keV_Fe!$I$512:$I$739</c:f>
              <c:numCache>
                <c:formatCode>0.0</c:formatCode>
                <c:ptCount val="22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Spektra_vypocty_100keV_Fe!$L$512:$L$739</c:f>
              <c:numCache>
                <c:formatCode>General</c:formatCode>
                <c:ptCount val="228"/>
                <c:pt idx="16" formatCode="0.0%">
                  <c:v>4.0941807411539077E-2</c:v>
                </c:pt>
                <c:pt idx="17" formatCode="0.0%">
                  <c:v>4.0941807411539077E-2</c:v>
                </c:pt>
                <c:pt idx="18" formatCode="0.0%">
                  <c:v>4.719232093105985E-3</c:v>
                </c:pt>
                <c:pt idx="19" formatCode="0.0%">
                  <c:v>4.719232093105985E-3</c:v>
                </c:pt>
                <c:pt idx="20" formatCode="0.0%">
                  <c:v>3.5654374754129581E-2</c:v>
                </c:pt>
                <c:pt idx="21" formatCode="0.0%">
                  <c:v>3.5654374754129581E-2</c:v>
                </c:pt>
                <c:pt idx="22" formatCode="0.0%">
                  <c:v>-1.0022926584510983E-2</c:v>
                </c:pt>
                <c:pt idx="23" formatCode="0.0%">
                  <c:v>-1.0022926584510983E-2</c:v>
                </c:pt>
                <c:pt idx="24" formatCode="0.0%">
                  <c:v>-6.7408587096090544E-2</c:v>
                </c:pt>
                <c:pt idx="25" formatCode="0.0%">
                  <c:v>-6.7408587096090544E-2</c:v>
                </c:pt>
                <c:pt idx="26" formatCode="0.0%">
                  <c:v>-6.7714615327749694E-2</c:v>
                </c:pt>
                <c:pt idx="27" formatCode="0.0%">
                  <c:v>-6.7714615327749694E-2</c:v>
                </c:pt>
                <c:pt idx="28" formatCode="0.0%">
                  <c:v>-2.8155034933924461E-2</c:v>
                </c:pt>
                <c:pt idx="29" formatCode="0.0%">
                  <c:v>-2.8155034933924461E-2</c:v>
                </c:pt>
                <c:pt idx="30" formatCode="0.0%">
                  <c:v>7.76018657045634E-2</c:v>
                </c:pt>
                <c:pt idx="31" formatCode="0.0%">
                  <c:v>7.76018657045634E-2</c:v>
                </c:pt>
                <c:pt idx="32" formatCode="0.0%">
                  <c:v>0.23795742240971784</c:v>
                </c:pt>
                <c:pt idx="33" formatCode="0.0%">
                  <c:v>0.23795742240971784</c:v>
                </c:pt>
                <c:pt idx="34" formatCode="0.0%">
                  <c:v>0.22525116399379042</c:v>
                </c:pt>
                <c:pt idx="35" formatCode="0.0%">
                  <c:v>0.22525116399379042</c:v>
                </c:pt>
                <c:pt idx="36" formatCode="0.0%">
                  <c:v>0.16941208955367926</c:v>
                </c:pt>
                <c:pt idx="37" formatCode="0.0%">
                  <c:v>0.16941208955367926</c:v>
                </c:pt>
                <c:pt idx="38" formatCode="0.0%">
                  <c:v>0.16269542008962778</c:v>
                </c:pt>
                <c:pt idx="39" formatCode="0.0%">
                  <c:v>0.16269542008962778</c:v>
                </c:pt>
                <c:pt idx="40" formatCode="0.0%">
                  <c:v>0.22780502065260655</c:v>
                </c:pt>
                <c:pt idx="41" formatCode="0.0%">
                  <c:v>0.22780502065260655</c:v>
                </c:pt>
                <c:pt idx="42" formatCode="0.0%">
                  <c:v>0.25764320234664218</c:v>
                </c:pt>
                <c:pt idx="43" formatCode="0.0%">
                  <c:v>0.25764320234664218</c:v>
                </c:pt>
                <c:pt idx="44" formatCode="0.0%">
                  <c:v>0.26603306837252338</c:v>
                </c:pt>
                <c:pt idx="45" formatCode="0.0%">
                  <c:v>0.26603306837252338</c:v>
                </c:pt>
                <c:pt idx="46" formatCode="0.0%">
                  <c:v>0.18162375819861576</c:v>
                </c:pt>
                <c:pt idx="47" formatCode="0.0%">
                  <c:v>0.18162375819861576</c:v>
                </c:pt>
                <c:pt idx="48" formatCode="0.0%">
                  <c:v>0.1173255969812752</c:v>
                </c:pt>
                <c:pt idx="49" formatCode="0.0%">
                  <c:v>0.1173255969812752</c:v>
                </c:pt>
                <c:pt idx="50" formatCode="0.0%">
                  <c:v>0.12678429148752546</c:v>
                </c:pt>
                <c:pt idx="51" formatCode="0.0%">
                  <c:v>0.12678429148752546</c:v>
                </c:pt>
                <c:pt idx="52" formatCode="0.0%">
                  <c:v>0.19010500266257435</c:v>
                </c:pt>
                <c:pt idx="53" formatCode="0.0%">
                  <c:v>0.19010500266257435</c:v>
                </c:pt>
                <c:pt idx="54" formatCode="0.0%">
                  <c:v>0.20498297696147549</c:v>
                </c:pt>
                <c:pt idx="55" formatCode="0.0%">
                  <c:v>0.20498297696147549</c:v>
                </c:pt>
                <c:pt idx="56" formatCode="0.0%">
                  <c:v>0.21065813212761886</c:v>
                </c:pt>
                <c:pt idx="57" formatCode="0.0%">
                  <c:v>0.21065813212761886</c:v>
                </c:pt>
                <c:pt idx="58" formatCode="0.0%">
                  <c:v>0.21901500647827632</c:v>
                </c:pt>
                <c:pt idx="59" formatCode="0.0%">
                  <c:v>0.21901500647827632</c:v>
                </c:pt>
                <c:pt idx="60" formatCode="0.0%">
                  <c:v>0.26687403498094553</c:v>
                </c:pt>
                <c:pt idx="61" formatCode="0.0%">
                  <c:v>0.26687403498094553</c:v>
                </c:pt>
                <c:pt idx="62" formatCode="0.0%">
                  <c:v>0.3424962815037913</c:v>
                </c:pt>
                <c:pt idx="63" formatCode="0.0%">
                  <c:v>0.3424962815037913</c:v>
                </c:pt>
                <c:pt idx="64" formatCode="0.0%">
                  <c:v>0.41290067002617303</c:v>
                </c:pt>
                <c:pt idx="65" formatCode="0.0%">
                  <c:v>0.41290067002617303</c:v>
                </c:pt>
                <c:pt idx="66" formatCode="0.0%">
                  <c:v>0.40746745602625967</c:v>
                </c:pt>
                <c:pt idx="67" formatCode="0.0%">
                  <c:v>0.40746745602625967</c:v>
                </c:pt>
                <c:pt idx="68" formatCode="0.0%">
                  <c:v>0.35335100611568926</c:v>
                </c:pt>
                <c:pt idx="69" formatCode="0.0%">
                  <c:v>0.35335100611568926</c:v>
                </c:pt>
                <c:pt idx="70" formatCode="0.0%">
                  <c:v>0.24422491150996062</c:v>
                </c:pt>
                <c:pt idx="71" formatCode="0.0%">
                  <c:v>0.24422491150996062</c:v>
                </c:pt>
                <c:pt idx="72" formatCode="0.0%">
                  <c:v>0.14262264819334369</c:v>
                </c:pt>
                <c:pt idx="73" formatCode="0.0%">
                  <c:v>0.14262264819334369</c:v>
                </c:pt>
                <c:pt idx="74" formatCode="0.0%">
                  <c:v>5.201938941510309E-2</c:v>
                </c:pt>
                <c:pt idx="75" formatCode="0.0%">
                  <c:v>5.201938941510309E-2</c:v>
                </c:pt>
                <c:pt idx="76" formatCode="0.0%">
                  <c:v>4.5032790908567932E-3</c:v>
                </c:pt>
                <c:pt idx="77" formatCode="0.0%">
                  <c:v>4.5032790908567932E-3</c:v>
                </c:pt>
                <c:pt idx="78" formatCode="0.0%">
                  <c:v>1.8511508684646572E-3</c:v>
                </c:pt>
                <c:pt idx="79" formatCode="0.0%">
                  <c:v>1.8511508684646572E-3</c:v>
                </c:pt>
                <c:pt idx="80" formatCode="0.0%">
                  <c:v>3.4188398720389923E-2</c:v>
                </c:pt>
                <c:pt idx="81" formatCode="0.0%">
                  <c:v>3.4188398720389923E-2</c:v>
                </c:pt>
                <c:pt idx="82" formatCode="0.0%">
                  <c:v>7.8986091279132697E-2</c:v>
                </c:pt>
                <c:pt idx="83" formatCode="0.0%">
                  <c:v>7.8986091279132697E-2</c:v>
                </c:pt>
                <c:pt idx="84" formatCode="0.0%">
                  <c:v>0.13023442405573671</c:v>
                </c:pt>
                <c:pt idx="85" formatCode="0.0%">
                  <c:v>0.13023442405573671</c:v>
                </c:pt>
                <c:pt idx="86" formatCode="0.0%">
                  <c:v>0.14761069154976281</c:v>
                </c:pt>
                <c:pt idx="87" formatCode="0.0%">
                  <c:v>0.14761069154976281</c:v>
                </c:pt>
                <c:pt idx="88" formatCode="0.0%">
                  <c:v>0.13671827250123503</c:v>
                </c:pt>
                <c:pt idx="89" formatCode="0.0%">
                  <c:v>0.13671827250123503</c:v>
                </c:pt>
                <c:pt idx="90" formatCode="0.0%">
                  <c:v>9.5156630802246012E-2</c:v>
                </c:pt>
                <c:pt idx="91" formatCode="0.0%">
                  <c:v>9.5156630802246012E-2</c:v>
                </c:pt>
                <c:pt idx="92" formatCode="0.0%">
                  <c:v>5.8440336045231023E-2</c:v>
                </c:pt>
                <c:pt idx="93" formatCode="0.0%">
                  <c:v>5.8440336045231023E-2</c:v>
                </c:pt>
                <c:pt idx="94" formatCode="0.0%">
                  <c:v>2.9083376661102056E-2</c:v>
                </c:pt>
                <c:pt idx="95" formatCode="0.0%">
                  <c:v>2.9083376661102056E-2</c:v>
                </c:pt>
                <c:pt idx="96" formatCode="0.0%">
                  <c:v>1.4332982845917996E-2</c:v>
                </c:pt>
                <c:pt idx="97" formatCode="0.0%">
                  <c:v>1.4332982845917996E-2</c:v>
                </c:pt>
                <c:pt idx="98" formatCode="0.0%">
                  <c:v>-5.2314152071937237E-3</c:v>
                </c:pt>
                <c:pt idx="99" formatCode="0.0%">
                  <c:v>-5.2314152071937237E-3</c:v>
                </c:pt>
                <c:pt idx="100" formatCode="0.0%">
                  <c:v>-2.4843009511930303E-2</c:v>
                </c:pt>
                <c:pt idx="101" formatCode="0.0%">
                  <c:v>-2.4843009511930303E-2</c:v>
                </c:pt>
                <c:pt idx="102" formatCode="0.0%">
                  <c:v>-4.754059475904171E-2</c:v>
                </c:pt>
                <c:pt idx="103" formatCode="0.0%">
                  <c:v>-4.754059475904171E-2</c:v>
                </c:pt>
                <c:pt idx="104" formatCode="0.0%">
                  <c:v>-6.3777518082462459E-2</c:v>
                </c:pt>
                <c:pt idx="105" formatCode="0.0%">
                  <c:v>-6.3777518082462459E-2</c:v>
                </c:pt>
                <c:pt idx="106" formatCode="0.0%">
                  <c:v>-8.4949817380935988E-2</c:v>
                </c:pt>
                <c:pt idx="107" formatCode="0.0%">
                  <c:v>-8.4949817380935988E-2</c:v>
                </c:pt>
                <c:pt idx="108" formatCode="0.0%">
                  <c:v>-9.6207458001152824E-2</c:v>
                </c:pt>
                <c:pt idx="109" formatCode="0.0%">
                  <c:v>-9.6207458001152824E-2</c:v>
                </c:pt>
                <c:pt idx="110" formatCode="0.0%">
                  <c:v>-8.53070718939416E-2</c:v>
                </c:pt>
                <c:pt idx="111" formatCode="0.0%">
                  <c:v>-8.53070718939416E-2</c:v>
                </c:pt>
                <c:pt idx="112" formatCode="0.0%">
                  <c:v>-6.9759369182158415E-2</c:v>
                </c:pt>
                <c:pt idx="113" formatCode="0.0%">
                  <c:v>-6.9759369182158415E-2</c:v>
                </c:pt>
                <c:pt idx="114" formatCode="0.0%">
                  <c:v>-4.9865377978555947E-2</c:v>
                </c:pt>
                <c:pt idx="115" formatCode="0.0%">
                  <c:v>-4.9865377978555947E-2</c:v>
                </c:pt>
                <c:pt idx="116" formatCode="0.0%">
                  <c:v>-2.4872335061758455E-2</c:v>
                </c:pt>
                <c:pt idx="117" formatCode="0.0%">
                  <c:v>-2.4872335061758455E-2</c:v>
                </c:pt>
                <c:pt idx="118" formatCode="0.0%">
                  <c:v>-8.8355143192092589E-3</c:v>
                </c:pt>
                <c:pt idx="119" formatCode="0.0%">
                  <c:v>-8.8355143192092589E-3</c:v>
                </c:pt>
                <c:pt idx="120" formatCode="0.0%">
                  <c:v>8.3386580185553782E-3</c:v>
                </c:pt>
                <c:pt idx="121" formatCode="0.0%">
                  <c:v>8.3386580185553782E-3</c:v>
                </c:pt>
                <c:pt idx="122" formatCode="0.0%">
                  <c:v>9.817175851699389E-3</c:v>
                </c:pt>
                <c:pt idx="123" formatCode="0.0%">
                  <c:v>9.817175851699389E-3</c:v>
                </c:pt>
                <c:pt idx="124" formatCode="0.0%">
                  <c:v>7.2752324454736783E-3</c:v>
                </c:pt>
                <c:pt idx="125" formatCode="0.0%">
                  <c:v>7.2752324454736783E-3</c:v>
                </c:pt>
                <c:pt idx="126" formatCode="0.0%">
                  <c:v>-1.3397006349154639E-2</c:v>
                </c:pt>
                <c:pt idx="127" formatCode="0.0%">
                  <c:v>-1.3397006349154639E-2</c:v>
                </c:pt>
                <c:pt idx="128" formatCode="0.0%">
                  <c:v>-2.744585253306564E-2</c:v>
                </c:pt>
                <c:pt idx="129" formatCode="0.0%">
                  <c:v>-2.744585253306564E-2</c:v>
                </c:pt>
                <c:pt idx="130" formatCode="0.0%">
                  <c:v>-3.3795877930102969E-2</c:v>
                </c:pt>
                <c:pt idx="131" formatCode="0.0%">
                  <c:v>-3.3795877930102969E-2</c:v>
                </c:pt>
                <c:pt idx="132" formatCode="0.0%">
                  <c:v>-3.4398977295770905E-2</c:v>
                </c:pt>
                <c:pt idx="133" formatCode="0.0%">
                  <c:v>-3.4398977295770905E-2</c:v>
                </c:pt>
                <c:pt idx="134" formatCode="0.0%">
                  <c:v>-2.469501922755768E-2</c:v>
                </c:pt>
                <c:pt idx="135" formatCode="0.0%">
                  <c:v>-2.469501922755768E-2</c:v>
                </c:pt>
                <c:pt idx="136" formatCode="0.0%">
                  <c:v>-1.2702317705248656E-2</c:v>
                </c:pt>
                <c:pt idx="137" formatCode="0.0%">
                  <c:v>-1.2702317705248656E-2</c:v>
                </c:pt>
                <c:pt idx="138" formatCode="0.0%">
                  <c:v>-2.3273336852221993E-3</c:v>
                </c:pt>
                <c:pt idx="139" formatCode="0.0%">
                  <c:v>-2.3273336852221993E-3</c:v>
                </c:pt>
                <c:pt idx="140" formatCode="0.0%">
                  <c:v>7.2213174644457645E-3</c:v>
                </c:pt>
                <c:pt idx="141" formatCode="0.0%">
                  <c:v>7.2213174644457645E-3</c:v>
                </c:pt>
                <c:pt idx="142" formatCode="0.0%">
                  <c:v>7.5232445286852467E-3</c:v>
                </c:pt>
                <c:pt idx="143" formatCode="0.0%">
                  <c:v>7.5232445286852467E-3</c:v>
                </c:pt>
                <c:pt idx="144" formatCode="0.0%">
                  <c:v>6.312954402619475E-3</c:v>
                </c:pt>
                <c:pt idx="145" formatCode="0.0%">
                  <c:v>6.312954402619475E-3</c:v>
                </c:pt>
                <c:pt idx="146" formatCode="0.0%">
                  <c:v>-2.2567736731023857E-2</c:v>
                </c:pt>
                <c:pt idx="147" formatCode="0.0%">
                  <c:v>-2.2567736731023857E-2</c:v>
                </c:pt>
                <c:pt idx="148" formatCode="0.0%">
                  <c:v>-4.8857094867371775E-2</c:v>
                </c:pt>
                <c:pt idx="149" formatCode="0.0%">
                  <c:v>-4.8857094867371775E-2</c:v>
                </c:pt>
                <c:pt idx="150" formatCode="0.0%">
                  <c:v>-5.5754414094440818E-2</c:v>
                </c:pt>
                <c:pt idx="151" formatCode="0.0%">
                  <c:v>-5.5754414094440818E-2</c:v>
                </c:pt>
                <c:pt idx="152" formatCode="0.0%">
                  <c:v>-5.8723548017403093E-2</c:v>
                </c:pt>
                <c:pt idx="153" formatCode="0.0%">
                  <c:v>-5.8723548017403093E-2</c:v>
                </c:pt>
                <c:pt idx="154" formatCode="0.0%">
                  <c:v>-5.0607129086955638E-2</c:v>
                </c:pt>
                <c:pt idx="155" formatCode="0.0%">
                  <c:v>-5.0607129086955638E-2</c:v>
                </c:pt>
                <c:pt idx="156" formatCode="0.0%">
                  <c:v>-4.2131730787246302E-2</c:v>
                </c:pt>
                <c:pt idx="157" formatCode="0.0%">
                  <c:v>-4.2131730787246302E-2</c:v>
                </c:pt>
                <c:pt idx="158" formatCode="0.0%">
                  <c:v>-4.9289298130401282E-2</c:v>
                </c:pt>
                <c:pt idx="159" formatCode="0.0%">
                  <c:v>-4.9289298130401282E-2</c:v>
                </c:pt>
                <c:pt idx="160" formatCode="0.0%">
                  <c:v>-5.8865837688453326E-2</c:v>
                </c:pt>
                <c:pt idx="161" formatCode="0.0%">
                  <c:v>-5.8865837688453326E-2</c:v>
                </c:pt>
                <c:pt idx="162" formatCode="0.0%">
                  <c:v>-5.594756491806363E-2</c:v>
                </c:pt>
                <c:pt idx="163" formatCode="0.0%">
                  <c:v>-5.594756491806363E-2</c:v>
                </c:pt>
                <c:pt idx="164" formatCode="0.0%">
                  <c:v>-5.1371308605955179E-2</c:v>
                </c:pt>
                <c:pt idx="165" formatCode="0.0%">
                  <c:v>-5.1371308605955179E-2</c:v>
                </c:pt>
                <c:pt idx="166" formatCode="0.0%">
                  <c:v>-2.5933533844153422E-2</c:v>
                </c:pt>
                <c:pt idx="167" formatCode="0.0%">
                  <c:v>-2.5933533844153422E-2</c:v>
                </c:pt>
                <c:pt idx="168" formatCode="0.0%">
                  <c:v>4.788111220746849E-3</c:v>
                </c:pt>
                <c:pt idx="169" formatCode="0.0%">
                  <c:v>4.788111220746849E-3</c:v>
                </c:pt>
                <c:pt idx="170" formatCode="0.0%">
                  <c:v>-7.6547006908435078E-3</c:v>
                </c:pt>
                <c:pt idx="171" formatCode="0.0%">
                  <c:v>-7.6547006908435078E-3</c:v>
                </c:pt>
                <c:pt idx="172" formatCode="0.0%">
                  <c:v>-2.0128174267699084E-2</c:v>
                </c:pt>
                <c:pt idx="173" formatCode="0.0%">
                  <c:v>-2.0128174267699084E-2</c:v>
                </c:pt>
                <c:pt idx="174" formatCode="0.0%">
                  <c:v>-2.5609815033797667E-2</c:v>
                </c:pt>
                <c:pt idx="175" formatCode="0.0%">
                  <c:v>-2.5609815033797667E-2</c:v>
                </c:pt>
                <c:pt idx="176" formatCode="0.0%">
                  <c:v>-3.1454226858713685E-2</c:v>
                </c:pt>
                <c:pt idx="177" formatCode="0.0%">
                  <c:v>-3.1454226858713685E-2</c:v>
                </c:pt>
                <c:pt idx="178" formatCode="0.0%">
                  <c:v>-4.0944019328833181E-2</c:v>
                </c:pt>
                <c:pt idx="179" formatCode="0.0%">
                  <c:v>-4.0944019328833181E-2</c:v>
                </c:pt>
                <c:pt idx="180" formatCode="0.0%">
                  <c:v>-4.9253356199492004E-2</c:v>
                </c:pt>
                <c:pt idx="181" formatCode="0.0%">
                  <c:v>-4.9253356199492004E-2</c:v>
                </c:pt>
                <c:pt idx="182" formatCode="0.0%">
                  <c:v>-6.5389674526524555E-2</c:v>
                </c:pt>
                <c:pt idx="183" formatCode="0.0%">
                  <c:v>-6.5389674526524555E-2</c:v>
                </c:pt>
                <c:pt idx="184" formatCode="0.0%">
                  <c:v>-7.9797188267090813E-2</c:v>
                </c:pt>
                <c:pt idx="185" formatCode="0.0%">
                  <c:v>-7.9797188267090813E-2</c:v>
                </c:pt>
                <c:pt idx="186" formatCode="0.0%">
                  <c:v>-5.7838645236115815E-2</c:v>
                </c:pt>
                <c:pt idx="187" formatCode="0.0%">
                  <c:v>-5.7838645236115815E-2</c:v>
                </c:pt>
                <c:pt idx="188" formatCode="0.0%">
                  <c:v>-3.3360159201508477E-2</c:v>
                </c:pt>
                <c:pt idx="189" formatCode="0.0%">
                  <c:v>-3.3360159201508477E-2</c:v>
                </c:pt>
                <c:pt idx="190" formatCode="0.0%">
                  <c:v>-3.740199056193938E-2</c:v>
                </c:pt>
                <c:pt idx="191" formatCode="0.0%">
                  <c:v>-3.740199056193938E-2</c:v>
                </c:pt>
                <c:pt idx="192" formatCode="0.0%">
                  <c:v>-3.9519525947964484E-2</c:v>
                </c:pt>
                <c:pt idx="193" formatCode="0.0%">
                  <c:v>-3.9519525947964484E-2</c:v>
                </c:pt>
                <c:pt idx="194" formatCode="0.0%">
                  <c:v>-3.4713354244570005E-2</c:v>
                </c:pt>
                <c:pt idx="195" formatCode="0.0%">
                  <c:v>-3.4713354244570005E-2</c:v>
                </c:pt>
                <c:pt idx="196" formatCode="0.0%">
                  <c:v>-2.9046606967094823E-2</c:v>
                </c:pt>
                <c:pt idx="197" formatCode="0.0%">
                  <c:v>-2.9046606967094823E-2</c:v>
                </c:pt>
                <c:pt idx="198" formatCode="0.0%">
                  <c:v>-1.9272168574790749E-2</c:v>
                </c:pt>
                <c:pt idx="199" formatCode="0.0%">
                  <c:v>-1.9272168574790749E-2</c:v>
                </c:pt>
                <c:pt idx="200" formatCode="0.0%">
                  <c:v>-9.1122230786739866E-3</c:v>
                </c:pt>
                <c:pt idx="201" formatCode="0.0%">
                  <c:v>-9.1122230786739866E-3</c:v>
                </c:pt>
                <c:pt idx="202" formatCode="0.0%">
                  <c:v>-4.3610572876073284E-2</c:v>
                </c:pt>
                <c:pt idx="203" formatCode="0.0%">
                  <c:v>-4.3610572876073284E-2</c:v>
                </c:pt>
                <c:pt idx="204" formatCode="0.0%">
                  <c:v>-7.6602062863396769E-2</c:v>
                </c:pt>
                <c:pt idx="205" formatCode="0.0%">
                  <c:v>-7.6602062863396769E-2</c:v>
                </c:pt>
                <c:pt idx="206" formatCode="0.0%">
                  <c:v>-5.2680375534085555E-2</c:v>
                </c:pt>
                <c:pt idx="207" formatCode="0.0%">
                  <c:v>-5.2680375534085555E-2</c:v>
                </c:pt>
                <c:pt idx="208" formatCode="0.0%">
                  <c:v>-2.5468125345182613E-2</c:v>
                </c:pt>
                <c:pt idx="209" formatCode="0.0%">
                  <c:v>-2.5468125345182613E-2</c:v>
                </c:pt>
                <c:pt idx="210" formatCode="0.0%">
                  <c:v>-4.59421916103121E-2</c:v>
                </c:pt>
                <c:pt idx="211" formatCode="0.0%">
                  <c:v>-4.59421916103121E-2</c:v>
                </c:pt>
                <c:pt idx="212" formatCode="0.0%">
                  <c:v>-6.4488999822040372E-2</c:v>
                </c:pt>
                <c:pt idx="213" formatCode="0.0%">
                  <c:v>-6.4488999822040372E-2</c:v>
                </c:pt>
                <c:pt idx="214" formatCode="0.0%">
                  <c:v>-5.3861385363639935E-2</c:v>
                </c:pt>
                <c:pt idx="215" formatCode="0.0%">
                  <c:v>-5.3861385363639935E-2</c:v>
                </c:pt>
                <c:pt idx="216" formatCode="0.0%">
                  <c:v>-4.1798909114643901E-2</c:v>
                </c:pt>
                <c:pt idx="217" formatCode="0.0%">
                  <c:v>-4.1798909114643901E-2</c:v>
                </c:pt>
                <c:pt idx="218" formatCode="0.0%">
                  <c:v>-7.6505496765991832E-2</c:v>
                </c:pt>
                <c:pt idx="219" formatCode="0.0%">
                  <c:v>-7.6505496765991832E-2</c:v>
                </c:pt>
                <c:pt idx="220" formatCode="0.0%">
                  <c:v>-0.10958331302595636</c:v>
                </c:pt>
                <c:pt idx="221" formatCode="0.0%">
                  <c:v>-0.10958331302595636</c:v>
                </c:pt>
                <c:pt idx="222" formatCode="0.0%">
                  <c:v>-9.2899123788268478E-2</c:v>
                </c:pt>
                <c:pt idx="223" formatCode="0.0%">
                  <c:v>-9.2899123788268478E-2</c:v>
                </c:pt>
                <c:pt idx="224" formatCode="0.0%">
                  <c:v>-7.4586442754491E-2</c:v>
                </c:pt>
                <c:pt idx="225" formatCode="0.0%">
                  <c:v>-7.4586442754491E-2</c:v>
                </c:pt>
                <c:pt idx="226" formatCode="0.0%">
                  <c:v>-6.061886835139807E-2</c:v>
                </c:pt>
                <c:pt idx="227" formatCode="0.0%">
                  <c:v>-6.061886835139807E-2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FE7-47F8-8698-9C74CF5F3A2E}"/>
            </c:ext>
          </c:extLst>
        </c:ser>
        <c:ser>
          <c:idx val="3"/>
          <c:order val="3"/>
          <c:tx>
            <c:strRef>
              <c:f>Spektra_vypocty_100keV_Fe!$M$511</c:f>
              <c:strCache>
                <c:ptCount val="1"/>
                <c:pt idx="0">
                  <c:v>JENDL-4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Spektra_vypocty_100keV_Fe!$I$512:$I$739</c:f>
              <c:numCache>
                <c:formatCode>0.0</c:formatCode>
                <c:ptCount val="22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Spektra_vypocty_100keV_Fe!$M$512:$M$739</c:f>
              <c:numCache>
                <c:formatCode>General</c:formatCode>
                <c:ptCount val="228"/>
                <c:pt idx="16" formatCode="0.0%">
                  <c:v>-6.0419589143481334E-2</c:v>
                </c:pt>
                <c:pt idx="17" formatCode="0.0%">
                  <c:v>-6.0419589143481334E-2</c:v>
                </c:pt>
                <c:pt idx="18" formatCode="0.0%">
                  <c:v>-4.6619610055784966E-2</c:v>
                </c:pt>
                <c:pt idx="19" formatCode="0.0%">
                  <c:v>-4.6619610055784966E-2</c:v>
                </c:pt>
                <c:pt idx="20" formatCode="0.0%">
                  <c:v>1.1750619022403486E-2</c:v>
                </c:pt>
                <c:pt idx="21" formatCode="0.0%">
                  <c:v>1.1750619022403486E-2</c:v>
                </c:pt>
                <c:pt idx="22" formatCode="0.0%">
                  <c:v>-2.4877847205253434E-2</c:v>
                </c:pt>
                <c:pt idx="23" formatCode="0.0%">
                  <c:v>-2.4877847205253434E-2</c:v>
                </c:pt>
                <c:pt idx="24" formatCode="0.0%">
                  <c:v>-8.8698813900299434E-2</c:v>
                </c:pt>
                <c:pt idx="25" formatCode="0.0%">
                  <c:v>-8.8698813900299434E-2</c:v>
                </c:pt>
                <c:pt idx="26" formatCode="0.0%">
                  <c:v>-9.8448421001509301E-2</c:v>
                </c:pt>
                <c:pt idx="27" formatCode="0.0%">
                  <c:v>-9.8448421001509301E-2</c:v>
                </c:pt>
                <c:pt idx="28" formatCode="0.0%">
                  <c:v>-6.1529227654490093E-2</c:v>
                </c:pt>
                <c:pt idx="29" formatCode="0.0%">
                  <c:v>-6.1529227654490093E-2</c:v>
                </c:pt>
                <c:pt idx="30" formatCode="0.0%">
                  <c:v>4.1067719570345274E-2</c:v>
                </c:pt>
                <c:pt idx="31" formatCode="0.0%">
                  <c:v>4.1067719570345274E-2</c:v>
                </c:pt>
                <c:pt idx="32" formatCode="0.0%">
                  <c:v>0.1906798303735513</c:v>
                </c:pt>
                <c:pt idx="33" formatCode="0.0%">
                  <c:v>0.1906798303735513</c:v>
                </c:pt>
                <c:pt idx="34" formatCode="0.0%">
                  <c:v>0.15597601932767402</c:v>
                </c:pt>
                <c:pt idx="35" formatCode="0.0%">
                  <c:v>0.15597601932767402</c:v>
                </c:pt>
                <c:pt idx="36" formatCode="0.0%">
                  <c:v>5.3255770852478346E-2</c:v>
                </c:pt>
                <c:pt idx="37" formatCode="0.0%">
                  <c:v>5.3255770852478346E-2</c:v>
                </c:pt>
                <c:pt idx="38" formatCode="0.0%">
                  <c:v>-1.4192021250676534E-2</c:v>
                </c:pt>
                <c:pt idx="39" formatCode="0.0%">
                  <c:v>-1.4192021250676534E-2</c:v>
                </c:pt>
                <c:pt idx="40" formatCode="0.0%">
                  <c:v>-5.1225204554132819E-3</c:v>
                </c:pt>
                <c:pt idx="41" formatCode="0.0%">
                  <c:v>-5.1225204554132819E-3</c:v>
                </c:pt>
                <c:pt idx="42" formatCode="0.0%">
                  <c:v>-7.9407420043541288E-3</c:v>
                </c:pt>
                <c:pt idx="43" formatCode="0.0%">
                  <c:v>-7.9407420043541288E-3</c:v>
                </c:pt>
                <c:pt idx="44" formatCode="0.0%">
                  <c:v>-1.5797213620741712E-2</c:v>
                </c:pt>
                <c:pt idx="45" formatCode="0.0%">
                  <c:v>-1.5797213620741712E-2</c:v>
                </c:pt>
                <c:pt idx="46" formatCode="0.0%">
                  <c:v>-8.2515985594379004E-2</c:v>
                </c:pt>
                <c:pt idx="47" formatCode="0.0%">
                  <c:v>-8.2515985594379004E-2</c:v>
                </c:pt>
                <c:pt idx="48" formatCode="0.0%">
                  <c:v>-0.12017980039604959</c:v>
                </c:pt>
                <c:pt idx="49" formatCode="0.0%">
                  <c:v>-0.12017980039604959</c:v>
                </c:pt>
                <c:pt idx="50" formatCode="0.0%">
                  <c:v>-9.7082315111096884E-2</c:v>
                </c:pt>
                <c:pt idx="51" formatCode="0.0%">
                  <c:v>-9.7082315111096884E-2</c:v>
                </c:pt>
                <c:pt idx="52" formatCode="0.0%">
                  <c:v>-3.9924741412863285E-2</c:v>
                </c:pt>
                <c:pt idx="53" formatCode="0.0%">
                  <c:v>-3.9924741412863285E-2</c:v>
                </c:pt>
                <c:pt idx="54" formatCode="0.0%">
                  <c:v>-3.3639637337620432E-2</c:v>
                </c:pt>
                <c:pt idx="55" formatCode="0.0%">
                  <c:v>-3.3639637337620432E-2</c:v>
                </c:pt>
                <c:pt idx="56" formatCode="0.0%">
                  <c:v>-4.7206734015272311E-2</c:v>
                </c:pt>
                <c:pt idx="57" formatCode="0.0%">
                  <c:v>-4.7206734015272311E-2</c:v>
                </c:pt>
                <c:pt idx="58" formatCode="0.0%">
                  <c:v>-7.3839898826256634E-2</c:v>
                </c:pt>
                <c:pt idx="59" formatCode="0.0%">
                  <c:v>-7.3839898826256634E-2</c:v>
                </c:pt>
                <c:pt idx="60" formatCode="0.0%">
                  <c:v>-8.2391501107346388E-2</c:v>
                </c:pt>
                <c:pt idx="61" formatCode="0.0%">
                  <c:v>-8.2391501107346388E-2</c:v>
                </c:pt>
                <c:pt idx="62" formatCode="0.0%">
                  <c:v>-6.5045850642584724E-2</c:v>
                </c:pt>
                <c:pt idx="63" formatCode="0.0%">
                  <c:v>-6.5045850642584724E-2</c:v>
                </c:pt>
                <c:pt idx="64" formatCode="0.0%">
                  <c:v>-2.1757360824539829E-2</c:v>
                </c:pt>
                <c:pt idx="65" formatCode="0.0%">
                  <c:v>-2.1757360824539829E-2</c:v>
                </c:pt>
                <c:pt idx="66" formatCode="0.0%">
                  <c:v>7.389108620784679E-3</c:v>
                </c:pt>
                <c:pt idx="67" formatCode="0.0%">
                  <c:v>7.389108620784679E-3</c:v>
                </c:pt>
                <c:pt idx="68" formatCode="0.0%">
                  <c:v>3.0211344579951227E-2</c:v>
                </c:pt>
                <c:pt idx="69" formatCode="0.0%">
                  <c:v>3.0211344579951227E-2</c:v>
                </c:pt>
                <c:pt idx="70" formatCode="0.0%">
                  <c:v>2.0967961631479737E-2</c:v>
                </c:pt>
                <c:pt idx="71" formatCode="0.0%">
                  <c:v>2.0967961631479737E-2</c:v>
                </c:pt>
                <c:pt idx="72" formatCode="0.0%">
                  <c:v>8.5291948347181457E-3</c:v>
                </c:pt>
                <c:pt idx="73" formatCode="0.0%">
                  <c:v>8.5291948347181457E-3</c:v>
                </c:pt>
                <c:pt idx="74" formatCode="0.0%">
                  <c:v>-1.7475307304704701E-2</c:v>
                </c:pt>
                <c:pt idx="75" formatCode="0.0%">
                  <c:v>-1.7475307304704701E-2</c:v>
                </c:pt>
                <c:pt idx="76" formatCode="0.0%">
                  <c:v>-3.0784290792554847E-2</c:v>
                </c:pt>
                <c:pt idx="77" formatCode="0.0%">
                  <c:v>-3.0784290792554847E-2</c:v>
                </c:pt>
                <c:pt idx="78" formatCode="0.0%">
                  <c:v>-2.4490186709816508E-2</c:v>
                </c:pt>
                <c:pt idx="79" formatCode="0.0%">
                  <c:v>-2.4490186709816508E-2</c:v>
                </c:pt>
                <c:pt idx="80" formatCode="0.0%">
                  <c:v>-1.89633946929324E-3</c:v>
                </c:pt>
                <c:pt idx="81" formatCode="0.0%">
                  <c:v>-1.89633946929324E-3</c:v>
                </c:pt>
                <c:pt idx="82" formatCode="0.0%">
                  <c:v>2.499654382969152E-2</c:v>
                </c:pt>
                <c:pt idx="83" formatCode="0.0%">
                  <c:v>2.499654382969152E-2</c:v>
                </c:pt>
                <c:pt idx="84" formatCode="0.0%">
                  <c:v>6.3833560269662692E-2</c:v>
                </c:pt>
                <c:pt idx="85" formatCode="0.0%">
                  <c:v>6.3833560269662692E-2</c:v>
                </c:pt>
                <c:pt idx="86" formatCode="0.0%">
                  <c:v>8.7497948061609154E-2</c:v>
                </c:pt>
                <c:pt idx="87" formatCode="0.0%">
                  <c:v>8.7497948061609154E-2</c:v>
                </c:pt>
                <c:pt idx="88" formatCode="0.0%">
                  <c:v>0.10432066756262426</c:v>
                </c:pt>
                <c:pt idx="89" formatCode="0.0%">
                  <c:v>0.10432066756262426</c:v>
                </c:pt>
                <c:pt idx="90" formatCode="0.0%">
                  <c:v>0.10517188654950571</c:v>
                </c:pt>
                <c:pt idx="91" formatCode="0.0%">
                  <c:v>0.10517188654950571</c:v>
                </c:pt>
                <c:pt idx="92" formatCode="0.0%">
                  <c:v>0.11355783030461963</c:v>
                </c:pt>
                <c:pt idx="93" formatCode="0.0%">
                  <c:v>0.11355783030461963</c:v>
                </c:pt>
                <c:pt idx="94" formatCode="0.0%">
                  <c:v>0.12411963459710407</c:v>
                </c:pt>
                <c:pt idx="95" formatCode="0.0%">
                  <c:v>0.12411963459710407</c:v>
                </c:pt>
                <c:pt idx="96" formatCode="0.0%">
                  <c:v>0.14344625517975507</c:v>
                </c:pt>
                <c:pt idx="97" formatCode="0.0%">
                  <c:v>0.14344625517975507</c:v>
                </c:pt>
                <c:pt idx="98" formatCode="0.0%">
                  <c:v>0.15244939469132035</c:v>
                </c:pt>
                <c:pt idx="99" formatCode="0.0%">
                  <c:v>0.15244939469132035</c:v>
                </c:pt>
                <c:pt idx="100" formatCode="0.0%">
                  <c:v>0.1575775194473481</c:v>
                </c:pt>
                <c:pt idx="101" formatCode="0.0%">
                  <c:v>0.1575775194473481</c:v>
                </c:pt>
                <c:pt idx="102" formatCode="0.0%">
                  <c:v>0.15274410597332255</c:v>
                </c:pt>
                <c:pt idx="103" formatCode="0.0%">
                  <c:v>0.15274410597332255</c:v>
                </c:pt>
                <c:pt idx="104" formatCode="0.0%">
                  <c:v>0.14579904174984271</c:v>
                </c:pt>
                <c:pt idx="105" formatCode="0.0%">
                  <c:v>0.14579904174984271</c:v>
                </c:pt>
                <c:pt idx="106" formatCode="0.0%">
                  <c:v>0.12165201693919014</c:v>
                </c:pt>
                <c:pt idx="107" formatCode="0.0%">
                  <c:v>0.12165201693919014</c:v>
                </c:pt>
                <c:pt idx="108" formatCode="0.0%">
                  <c:v>0.10039466601144009</c:v>
                </c:pt>
                <c:pt idx="109" formatCode="0.0%">
                  <c:v>0.10039466601144009</c:v>
                </c:pt>
                <c:pt idx="110" formatCode="0.0%">
                  <c:v>0.10035636164263373</c:v>
                </c:pt>
                <c:pt idx="111" formatCode="0.0%">
                  <c:v>0.10035636164263373</c:v>
                </c:pt>
                <c:pt idx="112" formatCode="0.0%">
                  <c:v>0.10385843638655512</c:v>
                </c:pt>
                <c:pt idx="113" formatCode="0.0%">
                  <c:v>0.10385843638655512</c:v>
                </c:pt>
                <c:pt idx="114" formatCode="0.0%">
                  <c:v>0.11275014982814247</c:v>
                </c:pt>
                <c:pt idx="115" formatCode="0.0%">
                  <c:v>0.11275014982814247</c:v>
                </c:pt>
                <c:pt idx="116" formatCode="0.0%">
                  <c:v>0.12765479516739453</c:v>
                </c:pt>
                <c:pt idx="117" formatCode="0.0%">
                  <c:v>0.12765479516739453</c:v>
                </c:pt>
                <c:pt idx="118" formatCode="0.0%">
                  <c:v>0.13198804672158615</c:v>
                </c:pt>
                <c:pt idx="119" formatCode="0.0%">
                  <c:v>0.13198804672158615</c:v>
                </c:pt>
                <c:pt idx="120" formatCode="0.0%">
                  <c:v>0.13926936017585634</c:v>
                </c:pt>
                <c:pt idx="121" formatCode="0.0%">
                  <c:v>0.13926936017585634</c:v>
                </c:pt>
                <c:pt idx="122" formatCode="0.0%">
                  <c:v>0.13263091048363029</c:v>
                </c:pt>
                <c:pt idx="123" formatCode="0.0%">
                  <c:v>0.13263091048363029</c:v>
                </c:pt>
                <c:pt idx="124" formatCode="0.0%">
                  <c:v>0.12425665688174559</c:v>
                </c:pt>
                <c:pt idx="125" formatCode="0.0%">
                  <c:v>0.12425665688174559</c:v>
                </c:pt>
                <c:pt idx="126" formatCode="0.0%">
                  <c:v>9.4265704494748137E-2</c:v>
                </c:pt>
                <c:pt idx="127" formatCode="0.0%">
                  <c:v>9.4265704494748137E-2</c:v>
                </c:pt>
                <c:pt idx="128" formatCode="0.0%">
                  <c:v>6.72024606642454E-2</c:v>
                </c:pt>
                <c:pt idx="129" formatCode="0.0%">
                  <c:v>6.72024606642454E-2</c:v>
                </c:pt>
                <c:pt idx="130" formatCode="0.0%">
                  <c:v>4.4756759659872802E-2</c:v>
                </c:pt>
                <c:pt idx="131" formatCode="0.0%">
                  <c:v>4.4756759659872802E-2</c:v>
                </c:pt>
                <c:pt idx="132" formatCode="0.0%">
                  <c:v>2.7035370997539721E-2</c:v>
                </c:pt>
                <c:pt idx="133" formatCode="0.0%">
                  <c:v>2.7035370997539721E-2</c:v>
                </c:pt>
                <c:pt idx="134" formatCode="0.0%">
                  <c:v>2.0390129559060055E-2</c:v>
                </c:pt>
                <c:pt idx="135" formatCode="0.0%">
                  <c:v>2.0390129559060055E-2</c:v>
                </c:pt>
                <c:pt idx="136" formatCode="0.0%">
                  <c:v>1.7052319215643985E-2</c:v>
                </c:pt>
                <c:pt idx="137" formatCode="0.0%">
                  <c:v>1.7052319215643985E-2</c:v>
                </c:pt>
                <c:pt idx="138" formatCode="0.0%">
                  <c:v>1.3701577188784064E-2</c:v>
                </c:pt>
                <c:pt idx="139" formatCode="0.0%">
                  <c:v>1.3701577188784064E-2</c:v>
                </c:pt>
                <c:pt idx="140" formatCode="0.0%">
                  <c:v>1.198136880045908E-2</c:v>
                </c:pt>
                <c:pt idx="141" formatCode="0.0%">
                  <c:v>1.198136880045908E-2</c:v>
                </c:pt>
                <c:pt idx="142" formatCode="0.0%">
                  <c:v>3.6348920481101832E-3</c:v>
                </c:pt>
                <c:pt idx="143" formatCode="0.0%">
                  <c:v>3.6348920481101832E-3</c:v>
                </c:pt>
                <c:pt idx="144" formatCode="0.0%">
                  <c:v>-4.3721302968677822E-3</c:v>
                </c:pt>
                <c:pt idx="145" formatCode="0.0%">
                  <c:v>-4.3721302968677822E-3</c:v>
                </c:pt>
                <c:pt idx="146" formatCode="0.0%">
                  <c:v>-3.9242330990405749E-2</c:v>
                </c:pt>
                <c:pt idx="147" formatCode="0.0%">
                  <c:v>-3.9242330990405749E-2</c:v>
                </c:pt>
                <c:pt idx="148" formatCode="0.0%">
                  <c:v>-7.2085314073774609E-2</c:v>
                </c:pt>
                <c:pt idx="149" formatCode="0.0%">
                  <c:v>-7.2085314073774609E-2</c:v>
                </c:pt>
                <c:pt idx="150" formatCode="0.0%">
                  <c:v>-8.6871618242132631E-2</c:v>
                </c:pt>
                <c:pt idx="151" formatCode="0.0%">
                  <c:v>-8.6871618242132631E-2</c:v>
                </c:pt>
                <c:pt idx="152" formatCode="0.0%">
                  <c:v>-9.8280297124628047E-2</c:v>
                </c:pt>
                <c:pt idx="153" formatCode="0.0%">
                  <c:v>-9.8280297124628047E-2</c:v>
                </c:pt>
                <c:pt idx="154" formatCode="0.0%">
                  <c:v>-9.8695709713483737E-2</c:v>
                </c:pt>
                <c:pt idx="155" formatCode="0.0%">
                  <c:v>-9.8695709713483737E-2</c:v>
                </c:pt>
                <c:pt idx="156" formatCode="0.0%">
                  <c:v>-9.7504425151364482E-2</c:v>
                </c:pt>
                <c:pt idx="157" formatCode="0.0%">
                  <c:v>-9.7504425151364482E-2</c:v>
                </c:pt>
                <c:pt idx="158" formatCode="0.0%">
                  <c:v>-0.10859717583882</c:v>
                </c:pt>
                <c:pt idx="159" formatCode="0.0%">
                  <c:v>-0.10859717583882</c:v>
                </c:pt>
                <c:pt idx="160" formatCode="0.0%">
                  <c:v>-0.11892148023551541</c:v>
                </c:pt>
                <c:pt idx="161" formatCode="0.0%">
                  <c:v>-0.11892148023551541</c:v>
                </c:pt>
                <c:pt idx="162" formatCode="0.0%">
                  <c:v>-0.11523527038703385</c:v>
                </c:pt>
                <c:pt idx="163" formatCode="0.0%">
                  <c:v>-0.11523527038703385</c:v>
                </c:pt>
                <c:pt idx="164" formatCode="0.0%">
                  <c:v>-0.10966198715493469</c:v>
                </c:pt>
                <c:pt idx="165" formatCode="0.0%">
                  <c:v>-0.10966198715493469</c:v>
                </c:pt>
                <c:pt idx="166" formatCode="0.0%">
                  <c:v>-8.6226136684985022E-2</c:v>
                </c:pt>
                <c:pt idx="167" formatCode="0.0%">
                  <c:v>-8.6226136684985022E-2</c:v>
                </c:pt>
                <c:pt idx="168" formatCode="0.0%">
                  <c:v>-5.9979115892137225E-2</c:v>
                </c:pt>
                <c:pt idx="169" formatCode="0.0%">
                  <c:v>-5.9979115892137225E-2</c:v>
                </c:pt>
                <c:pt idx="170" formatCode="0.0%">
                  <c:v>-7.4543162423116538E-2</c:v>
                </c:pt>
                <c:pt idx="171" formatCode="0.0%">
                  <c:v>-7.4543162423116538E-2</c:v>
                </c:pt>
                <c:pt idx="172" formatCode="0.0%">
                  <c:v>-8.7378495271465462E-2</c:v>
                </c:pt>
                <c:pt idx="173" formatCode="0.0%">
                  <c:v>-8.7378495271465462E-2</c:v>
                </c:pt>
                <c:pt idx="174" formatCode="0.0%">
                  <c:v>-9.1326592940641715E-2</c:v>
                </c:pt>
                <c:pt idx="175" formatCode="0.0%">
                  <c:v>-9.1326592940641715E-2</c:v>
                </c:pt>
                <c:pt idx="176" formatCode="0.0%">
                  <c:v>-9.4220916533705457E-2</c:v>
                </c:pt>
                <c:pt idx="177" formatCode="0.0%">
                  <c:v>-9.4220916533705457E-2</c:v>
                </c:pt>
                <c:pt idx="178" formatCode="0.0%">
                  <c:v>-0.10061891382420418</c:v>
                </c:pt>
                <c:pt idx="179" formatCode="0.0%">
                  <c:v>-0.10061891382420418</c:v>
                </c:pt>
                <c:pt idx="180" formatCode="0.0%">
                  <c:v>-0.10691197527609508</c:v>
                </c:pt>
                <c:pt idx="181" formatCode="0.0%">
                  <c:v>-0.10691197527609508</c:v>
                </c:pt>
                <c:pt idx="182" formatCode="0.0%">
                  <c:v>-0.1216334862412608</c:v>
                </c:pt>
                <c:pt idx="183" formatCode="0.0%">
                  <c:v>-0.1216334862412608</c:v>
                </c:pt>
                <c:pt idx="184" formatCode="0.0%">
                  <c:v>-0.13539203963154234</c:v>
                </c:pt>
                <c:pt idx="185" formatCode="0.0%">
                  <c:v>-0.13539203963154234</c:v>
                </c:pt>
                <c:pt idx="186" formatCode="0.0%">
                  <c:v>-0.11539107537165905</c:v>
                </c:pt>
                <c:pt idx="187" formatCode="0.0%">
                  <c:v>-0.11539107537165905</c:v>
                </c:pt>
                <c:pt idx="188" formatCode="0.0%">
                  <c:v>-9.3277507837561502E-2</c:v>
                </c:pt>
                <c:pt idx="189" formatCode="0.0%">
                  <c:v>-9.3277507837561502E-2</c:v>
                </c:pt>
                <c:pt idx="190" formatCode="0.0%">
                  <c:v>-9.8051893614538588E-2</c:v>
                </c:pt>
                <c:pt idx="191" formatCode="0.0%">
                  <c:v>-9.8051893614538588E-2</c:v>
                </c:pt>
                <c:pt idx="192" formatCode="0.0%">
                  <c:v>-0.10104053810886826</c:v>
                </c:pt>
                <c:pt idx="193" formatCode="0.0%">
                  <c:v>-0.10104053810886826</c:v>
                </c:pt>
                <c:pt idx="194" formatCode="0.0%">
                  <c:v>-9.7451579265181887E-2</c:v>
                </c:pt>
                <c:pt idx="195" formatCode="0.0%">
                  <c:v>-9.7451579265181887E-2</c:v>
                </c:pt>
                <c:pt idx="196" formatCode="0.0%">
                  <c:v>-9.2781067133511419E-2</c:v>
                </c:pt>
                <c:pt idx="197" formatCode="0.0%">
                  <c:v>-9.2781067133511419E-2</c:v>
                </c:pt>
                <c:pt idx="198" formatCode="0.0%">
                  <c:v>-8.3764478206195814E-2</c:v>
                </c:pt>
                <c:pt idx="199" formatCode="0.0%">
                  <c:v>-8.3764478206195814E-2</c:v>
                </c:pt>
                <c:pt idx="200" formatCode="0.0%">
                  <c:v>-7.3696552439887264E-2</c:v>
                </c:pt>
                <c:pt idx="201" formatCode="0.0%">
                  <c:v>-7.3696552439887264E-2</c:v>
                </c:pt>
                <c:pt idx="202" formatCode="0.0%">
                  <c:v>-0.10471729150941644</c:v>
                </c:pt>
                <c:pt idx="203" formatCode="0.0%">
                  <c:v>-0.10471729150941644</c:v>
                </c:pt>
                <c:pt idx="204" formatCode="0.0%">
                  <c:v>-0.13391884063095194</c:v>
                </c:pt>
                <c:pt idx="205" formatCode="0.0%">
                  <c:v>-0.13391884063095194</c:v>
                </c:pt>
                <c:pt idx="206" formatCode="0.0%">
                  <c:v>-0.1094535149632434</c:v>
                </c:pt>
                <c:pt idx="207" formatCode="0.0%">
                  <c:v>-0.1094535149632434</c:v>
                </c:pt>
                <c:pt idx="208" formatCode="0.0%">
                  <c:v>-8.1588512627358223E-2</c:v>
                </c:pt>
                <c:pt idx="209" formatCode="0.0%">
                  <c:v>-8.1588512627358223E-2</c:v>
                </c:pt>
                <c:pt idx="210" formatCode="0.0%">
                  <c:v>-9.8427443714599216E-2</c:v>
                </c:pt>
                <c:pt idx="211" formatCode="0.0%">
                  <c:v>-9.8427443714599216E-2</c:v>
                </c:pt>
                <c:pt idx="212" formatCode="0.0%">
                  <c:v>-0.11324504669238966</c:v>
                </c:pt>
                <c:pt idx="213" formatCode="0.0%">
                  <c:v>-0.11324504669238966</c:v>
                </c:pt>
                <c:pt idx="214" formatCode="0.0%">
                  <c:v>-0.10010358422501286</c:v>
                </c:pt>
                <c:pt idx="215" formatCode="0.0%">
                  <c:v>-0.10010358422501286</c:v>
                </c:pt>
                <c:pt idx="216" formatCode="0.0%">
                  <c:v>-8.5282933538025185E-2</c:v>
                </c:pt>
                <c:pt idx="217" formatCode="0.0%">
                  <c:v>-8.5282933538025185E-2</c:v>
                </c:pt>
                <c:pt idx="218" formatCode="0.0%">
                  <c:v>-0.1151185595746459</c:v>
                </c:pt>
                <c:pt idx="219" formatCode="0.0%">
                  <c:v>-0.1151185595746459</c:v>
                </c:pt>
                <c:pt idx="220" formatCode="0.0%">
                  <c:v>-0.14371817464870174</c:v>
                </c:pt>
                <c:pt idx="221" formatCode="0.0%">
                  <c:v>-0.14371817464870174</c:v>
                </c:pt>
                <c:pt idx="222" formatCode="0.0%">
                  <c:v>-0.12467864668105888</c:v>
                </c:pt>
                <c:pt idx="223" formatCode="0.0%">
                  <c:v>-0.12467864668105888</c:v>
                </c:pt>
                <c:pt idx="224" formatCode="0.0%">
                  <c:v>-0.10409046183597026</c:v>
                </c:pt>
                <c:pt idx="225" formatCode="0.0%">
                  <c:v>-0.10409046183597026</c:v>
                </c:pt>
                <c:pt idx="226" formatCode="0.0%">
                  <c:v>-8.7652320760249536E-2</c:v>
                </c:pt>
                <c:pt idx="227" formatCode="0.0%">
                  <c:v>-8.7652320760249536E-2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9FE7-47F8-8698-9C74CF5F3A2E}"/>
            </c:ext>
          </c:extLst>
        </c:ser>
        <c:ser>
          <c:idx val="4"/>
          <c:order val="4"/>
          <c:tx>
            <c:strRef>
              <c:f>Spektra_vypocty_100keV_Fe!$N$511</c:f>
              <c:strCache>
                <c:ptCount val="1"/>
                <c:pt idx="0">
                  <c:v>UNC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Spektra_vypocty_100keV_Fe!$I$512:$I$739</c:f>
              <c:numCache>
                <c:formatCode>0.0</c:formatCode>
                <c:ptCount val="22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Spektra_vypocty_100keV_Fe!$N$512:$N$739</c:f>
              <c:numCache>
                <c:formatCode>General</c:formatCode>
                <c:ptCount val="228"/>
                <c:pt idx="16" formatCode="0.0%">
                  <c:v>0.1729184760356314</c:v>
                </c:pt>
                <c:pt idx="17" formatCode="0.0%">
                  <c:v>0.1729184760356314</c:v>
                </c:pt>
                <c:pt idx="18" formatCode="0.0%">
                  <c:v>0.14589221468776661</c:v>
                </c:pt>
                <c:pt idx="19" formatCode="0.0%">
                  <c:v>0.14589221468776661</c:v>
                </c:pt>
                <c:pt idx="20" formatCode="0%">
                  <c:v>0.14333612887692324</c:v>
                </c:pt>
                <c:pt idx="21" formatCode="0%">
                  <c:v>0.14333612887692324</c:v>
                </c:pt>
                <c:pt idx="22" formatCode="0%">
                  <c:v>0.12247553861608998</c:v>
                </c:pt>
                <c:pt idx="23" formatCode="0%">
                  <c:v>0.12247553861608998</c:v>
                </c:pt>
                <c:pt idx="24" formatCode="0%">
                  <c:v>0.10261995140037276</c:v>
                </c:pt>
                <c:pt idx="25" formatCode="0%">
                  <c:v>0.10261995140037276</c:v>
                </c:pt>
                <c:pt idx="26" formatCode="0%">
                  <c:v>9.7812785814348852E-2</c:v>
                </c:pt>
                <c:pt idx="27" formatCode="0%">
                  <c:v>9.7812785814348852E-2</c:v>
                </c:pt>
                <c:pt idx="28" formatCode="0%">
                  <c:v>9.284684937976985E-2</c:v>
                </c:pt>
                <c:pt idx="29" formatCode="0%">
                  <c:v>9.284684937976985E-2</c:v>
                </c:pt>
                <c:pt idx="30" formatCode="0%">
                  <c:v>8.5938504887507511E-2</c:v>
                </c:pt>
                <c:pt idx="31" formatCode="0%">
                  <c:v>8.5938504887507511E-2</c:v>
                </c:pt>
                <c:pt idx="32" formatCode="0%">
                  <c:v>8.5043526989188448E-2</c:v>
                </c:pt>
                <c:pt idx="33" formatCode="0%">
                  <c:v>8.5043526989188448E-2</c:v>
                </c:pt>
                <c:pt idx="34" formatCode="0%">
                  <c:v>8.0570101808841665E-2</c:v>
                </c:pt>
                <c:pt idx="35" formatCode="0%">
                  <c:v>8.0570101808841665E-2</c:v>
                </c:pt>
                <c:pt idx="36" formatCode="0%">
                  <c:v>7.6112953014704027E-2</c:v>
                </c:pt>
                <c:pt idx="37" formatCode="0%">
                  <c:v>7.6112953014704027E-2</c:v>
                </c:pt>
                <c:pt idx="38" formatCode="0%">
                  <c:v>7.5917422186811731E-2</c:v>
                </c:pt>
                <c:pt idx="39" formatCode="0%">
                  <c:v>7.5917422186811731E-2</c:v>
                </c:pt>
                <c:pt idx="40" formatCode="0%">
                  <c:v>7.6444361271170561E-2</c:v>
                </c:pt>
                <c:pt idx="41" formatCode="0%">
                  <c:v>7.6444361271170561E-2</c:v>
                </c:pt>
                <c:pt idx="42" formatCode="0%">
                  <c:v>7.3565253144495205E-2</c:v>
                </c:pt>
                <c:pt idx="43" formatCode="0%">
                  <c:v>7.3565253144495205E-2</c:v>
                </c:pt>
                <c:pt idx="44" formatCode="0%">
                  <c:v>7.1005435776380285E-2</c:v>
                </c:pt>
                <c:pt idx="45" formatCode="0%">
                  <c:v>7.1005435776380285E-2</c:v>
                </c:pt>
                <c:pt idx="46" formatCode="0%">
                  <c:v>6.8410392466820291E-2</c:v>
                </c:pt>
                <c:pt idx="47" formatCode="0%">
                  <c:v>6.8410392466820291E-2</c:v>
                </c:pt>
                <c:pt idx="48" formatCode="0%">
                  <c:v>6.6665317885135328E-2</c:v>
                </c:pt>
                <c:pt idx="49" formatCode="0%">
                  <c:v>6.6665317885135328E-2</c:v>
                </c:pt>
                <c:pt idx="50" formatCode="0%">
                  <c:v>6.2837411717389297E-2</c:v>
                </c:pt>
                <c:pt idx="51" formatCode="0%">
                  <c:v>6.2837411717389297E-2</c:v>
                </c:pt>
                <c:pt idx="52" formatCode="0%">
                  <c:v>6.1658699826134179E-2</c:v>
                </c:pt>
                <c:pt idx="53" formatCode="0%">
                  <c:v>6.1658699826134179E-2</c:v>
                </c:pt>
                <c:pt idx="54" formatCode="0%">
                  <c:v>6.0217044088165951E-2</c:v>
                </c:pt>
                <c:pt idx="55" formatCode="0%">
                  <c:v>6.0217044088165951E-2</c:v>
                </c:pt>
                <c:pt idx="56" formatCode="0%">
                  <c:v>5.9596828233644546E-2</c:v>
                </c:pt>
                <c:pt idx="57" formatCode="0%">
                  <c:v>5.9596828233644546E-2</c:v>
                </c:pt>
                <c:pt idx="58" formatCode="0%">
                  <c:v>5.8149204880381229E-2</c:v>
                </c:pt>
                <c:pt idx="59" formatCode="0%">
                  <c:v>5.8149204880381229E-2</c:v>
                </c:pt>
                <c:pt idx="60" formatCode="0%">
                  <c:v>5.7530705918231305E-2</c:v>
                </c:pt>
                <c:pt idx="61" formatCode="0%">
                  <c:v>5.7530705918231305E-2</c:v>
                </c:pt>
                <c:pt idx="62" formatCode="0%">
                  <c:v>5.8042408468297849E-2</c:v>
                </c:pt>
                <c:pt idx="63" formatCode="0%">
                  <c:v>5.8042408468297849E-2</c:v>
                </c:pt>
                <c:pt idx="64" formatCode="0%">
                  <c:v>5.9187868942597227E-2</c:v>
                </c:pt>
                <c:pt idx="65" formatCode="0%">
                  <c:v>5.9187868942597227E-2</c:v>
                </c:pt>
                <c:pt idx="66" formatCode="0%">
                  <c:v>5.9009387278014885E-2</c:v>
                </c:pt>
                <c:pt idx="67" formatCode="0%">
                  <c:v>5.9009387278014885E-2</c:v>
                </c:pt>
                <c:pt idx="68" formatCode="0%">
                  <c:v>5.933215169564842E-2</c:v>
                </c:pt>
                <c:pt idx="69" formatCode="0%">
                  <c:v>5.933215169564842E-2</c:v>
                </c:pt>
                <c:pt idx="70" formatCode="0%">
                  <c:v>5.7186527235244186E-2</c:v>
                </c:pt>
                <c:pt idx="71" formatCode="0%">
                  <c:v>5.7186527235244186E-2</c:v>
                </c:pt>
                <c:pt idx="72" formatCode="0%">
                  <c:v>5.7109438146367125E-2</c:v>
                </c:pt>
                <c:pt idx="73" formatCode="0%">
                  <c:v>5.7109438146367125E-2</c:v>
                </c:pt>
                <c:pt idx="74" formatCode="0%">
                  <c:v>5.7710563603730287E-2</c:v>
                </c:pt>
                <c:pt idx="75" formatCode="0%">
                  <c:v>5.7710563603730287E-2</c:v>
                </c:pt>
                <c:pt idx="76" formatCode="0%">
                  <c:v>6.0740339618462945E-2</c:v>
                </c:pt>
                <c:pt idx="77" formatCode="0%">
                  <c:v>6.0740339618462945E-2</c:v>
                </c:pt>
                <c:pt idx="78" formatCode="0%">
                  <c:v>6.14696059037039E-2</c:v>
                </c:pt>
                <c:pt idx="79" formatCode="0%">
                  <c:v>6.14696059037039E-2</c:v>
                </c:pt>
                <c:pt idx="80" formatCode="0%">
                  <c:v>6.4295096792348252E-2</c:v>
                </c:pt>
                <c:pt idx="81" formatCode="0%">
                  <c:v>6.4295096792348252E-2</c:v>
                </c:pt>
                <c:pt idx="82" formatCode="0%">
                  <c:v>6.6089635427532975E-2</c:v>
                </c:pt>
                <c:pt idx="83" formatCode="0%">
                  <c:v>6.6089635427532975E-2</c:v>
                </c:pt>
                <c:pt idx="84" formatCode="0%">
                  <c:v>6.8826045497167601E-2</c:v>
                </c:pt>
                <c:pt idx="85" formatCode="0%">
                  <c:v>6.8826045497167601E-2</c:v>
                </c:pt>
                <c:pt idx="86" formatCode="0%">
                  <c:v>6.0492821986390076E-2</c:v>
                </c:pt>
                <c:pt idx="87" formatCode="0%">
                  <c:v>6.0492821986390076E-2</c:v>
                </c:pt>
                <c:pt idx="88" formatCode="0%">
                  <c:v>5.9838688886277358E-2</c:v>
                </c:pt>
                <c:pt idx="89" formatCode="0%">
                  <c:v>5.9838688886277358E-2</c:v>
                </c:pt>
                <c:pt idx="90" formatCode="0%">
                  <c:v>5.9311731513198226E-2</c:v>
                </c:pt>
                <c:pt idx="91" formatCode="0%">
                  <c:v>5.9311731513198226E-2</c:v>
                </c:pt>
                <c:pt idx="92" formatCode="0%">
                  <c:v>6.4696061993634965E-2</c:v>
                </c:pt>
                <c:pt idx="93" formatCode="0%">
                  <c:v>6.4696061993634965E-2</c:v>
                </c:pt>
                <c:pt idx="94" formatCode="0%">
                  <c:v>6.8602769642545663E-2</c:v>
                </c:pt>
                <c:pt idx="95" formatCode="0%">
                  <c:v>6.8602769642545663E-2</c:v>
                </c:pt>
                <c:pt idx="96" formatCode="0%">
                  <c:v>7.4935697301007437E-2</c:v>
                </c:pt>
                <c:pt idx="97" formatCode="0%">
                  <c:v>7.4935697301007437E-2</c:v>
                </c:pt>
                <c:pt idx="98" formatCode="0%">
                  <c:v>7.5993792734935409E-2</c:v>
                </c:pt>
                <c:pt idx="99" formatCode="0%">
                  <c:v>7.5993792734935409E-2</c:v>
                </c:pt>
                <c:pt idx="100" formatCode="0%">
                  <c:v>7.8237604609097344E-2</c:v>
                </c:pt>
                <c:pt idx="101" formatCode="0%">
                  <c:v>7.8237604609097344E-2</c:v>
                </c:pt>
                <c:pt idx="102" formatCode="0%">
                  <c:v>7.7930074667408991E-2</c:v>
                </c:pt>
                <c:pt idx="103" formatCode="0%">
                  <c:v>7.7930074667408991E-2</c:v>
                </c:pt>
                <c:pt idx="104" formatCode="0%">
                  <c:v>8.0831746665516485E-2</c:v>
                </c:pt>
                <c:pt idx="105" formatCode="0%">
                  <c:v>8.0831746665516485E-2</c:v>
                </c:pt>
                <c:pt idx="106" formatCode="0%">
                  <c:v>7.7939903905434899E-2</c:v>
                </c:pt>
                <c:pt idx="107" formatCode="0%">
                  <c:v>7.7939903905434899E-2</c:v>
                </c:pt>
                <c:pt idx="108" formatCode="0%">
                  <c:v>8.0924690502012092E-2</c:v>
                </c:pt>
                <c:pt idx="109" formatCode="0%">
                  <c:v>8.0924690502012092E-2</c:v>
                </c:pt>
                <c:pt idx="110" formatCode="0%">
                  <c:v>7.7196233875275369E-2</c:v>
                </c:pt>
                <c:pt idx="111" formatCode="0%">
                  <c:v>7.7196233875275369E-2</c:v>
                </c:pt>
                <c:pt idx="112" formatCode="0%">
                  <c:v>7.5085302528014958E-2</c:v>
                </c:pt>
                <c:pt idx="113" formatCode="0%">
                  <c:v>7.5085302528014958E-2</c:v>
                </c:pt>
                <c:pt idx="114" formatCode="0%">
                  <c:v>6.9686377687721124E-2</c:v>
                </c:pt>
                <c:pt idx="115" formatCode="0%">
                  <c:v>6.9686377687721124E-2</c:v>
                </c:pt>
                <c:pt idx="116" formatCode="0%">
                  <c:v>7.2919831336304572E-2</c:v>
                </c:pt>
                <c:pt idx="117" formatCode="0%">
                  <c:v>7.2919831336304572E-2</c:v>
                </c:pt>
                <c:pt idx="118" formatCode="0%">
                  <c:v>7.2131092994780849E-2</c:v>
                </c:pt>
                <c:pt idx="119" formatCode="0%">
                  <c:v>7.2131092994780849E-2</c:v>
                </c:pt>
                <c:pt idx="120" formatCode="0%">
                  <c:v>7.5405132256626373E-2</c:v>
                </c:pt>
                <c:pt idx="121" formatCode="0%">
                  <c:v>7.5405132256626373E-2</c:v>
                </c:pt>
                <c:pt idx="122" formatCode="0%">
                  <c:v>7.0615187085722342E-2</c:v>
                </c:pt>
                <c:pt idx="123" formatCode="0%">
                  <c:v>7.0615187085722342E-2</c:v>
                </c:pt>
                <c:pt idx="124" formatCode="0%">
                  <c:v>7.0791847757659232E-2</c:v>
                </c:pt>
                <c:pt idx="125" formatCode="0%">
                  <c:v>7.0791847757659232E-2</c:v>
                </c:pt>
                <c:pt idx="126" formatCode="0%">
                  <c:v>6.4041262388739403E-2</c:v>
                </c:pt>
                <c:pt idx="127" formatCode="0%">
                  <c:v>6.4041262388739403E-2</c:v>
                </c:pt>
                <c:pt idx="128" formatCode="0%">
                  <c:v>7.7775409971279338E-2</c:v>
                </c:pt>
                <c:pt idx="129" formatCode="0%">
                  <c:v>7.7775409971279338E-2</c:v>
                </c:pt>
                <c:pt idx="130" formatCode="0%">
                  <c:v>8.0271160923788804E-2</c:v>
                </c:pt>
                <c:pt idx="131" formatCode="0%">
                  <c:v>8.0271160923788804E-2</c:v>
                </c:pt>
                <c:pt idx="132" formatCode="0%">
                  <c:v>8.253460944563025E-2</c:v>
                </c:pt>
                <c:pt idx="133" formatCode="0%">
                  <c:v>8.253460944563025E-2</c:v>
                </c:pt>
                <c:pt idx="134" formatCode="0%">
                  <c:v>8.5222934221829652E-2</c:v>
                </c:pt>
                <c:pt idx="135" formatCode="0%">
                  <c:v>8.5222934221829652E-2</c:v>
                </c:pt>
                <c:pt idx="136" formatCode="0%">
                  <c:v>8.803649782397803E-2</c:v>
                </c:pt>
                <c:pt idx="137" formatCode="0%">
                  <c:v>8.803649782397803E-2</c:v>
                </c:pt>
                <c:pt idx="138" formatCode="0%">
                  <c:v>9.7460058576833111E-2</c:v>
                </c:pt>
                <c:pt idx="139" formatCode="0%">
                  <c:v>9.7460058576833111E-2</c:v>
                </c:pt>
                <c:pt idx="140" formatCode="0%">
                  <c:v>0.10826229915906277</c:v>
                </c:pt>
                <c:pt idx="141" formatCode="0%">
                  <c:v>0.10826229915906277</c:v>
                </c:pt>
                <c:pt idx="142" formatCode="0%">
                  <c:v>9.950982131834285E-2</c:v>
                </c:pt>
                <c:pt idx="143" formatCode="0%">
                  <c:v>9.950982131834285E-2</c:v>
                </c:pt>
                <c:pt idx="144" formatCode="0%">
                  <c:v>9.2597883207104867E-2</c:v>
                </c:pt>
                <c:pt idx="145" formatCode="0%">
                  <c:v>9.2597883207104867E-2</c:v>
                </c:pt>
                <c:pt idx="146" formatCode="0%">
                  <c:v>0.1113282641294666</c:v>
                </c:pt>
                <c:pt idx="147" formatCode="0%">
                  <c:v>0.1113282641294666</c:v>
                </c:pt>
                <c:pt idx="148" formatCode="0%">
                  <c:v>0.1348824149439832</c:v>
                </c:pt>
                <c:pt idx="149" formatCode="0%">
                  <c:v>0.1348824149439832</c:v>
                </c:pt>
                <c:pt idx="150" formatCode="0%">
                  <c:v>0.11790462353119051</c:v>
                </c:pt>
                <c:pt idx="151" formatCode="0%">
                  <c:v>0.11790462353119051</c:v>
                </c:pt>
                <c:pt idx="152" formatCode="0%">
                  <c:v>0.1045496645009711</c:v>
                </c:pt>
                <c:pt idx="153" formatCode="0%">
                  <c:v>0.1045496645009711</c:v>
                </c:pt>
                <c:pt idx="154" formatCode="0%">
                  <c:v>0.10172333144376838</c:v>
                </c:pt>
                <c:pt idx="155" formatCode="0%">
                  <c:v>0.10172333144376838</c:v>
                </c:pt>
                <c:pt idx="156" formatCode="0%">
                  <c:v>0.10496848827318145</c:v>
                </c:pt>
                <c:pt idx="157" formatCode="0%">
                  <c:v>0.10496848827318145</c:v>
                </c:pt>
                <c:pt idx="158" formatCode="0%">
                  <c:v>9.640246979563391E-2</c:v>
                </c:pt>
                <c:pt idx="159" formatCode="0%">
                  <c:v>9.640246979563391E-2</c:v>
                </c:pt>
                <c:pt idx="160" formatCode="0%">
                  <c:v>9.1387090680078831E-2</c:v>
                </c:pt>
                <c:pt idx="161" formatCode="0%">
                  <c:v>9.1387090680078831E-2</c:v>
                </c:pt>
                <c:pt idx="162" formatCode="0%">
                  <c:v>8.987289661953439E-2</c:v>
                </c:pt>
                <c:pt idx="163" formatCode="0%">
                  <c:v>8.987289661953439E-2</c:v>
                </c:pt>
                <c:pt idx="164" formatCode="0%">
                  <c:v>9.2895389703209028E-2</c:v>
                </c:pt>
                <c:pt idx="165" formatCode="0%">
                  <c:v>9.2895389703209028E-2</c:v>
                </c:pt>
                <c:pt idx="166" formatCode="0%">
                  <c:v>9.832747330192769E-2</c:v>
                </c:pt>
                <c:pt idx="167" formatCode="0%">
                  <c:v>9.832747330192769E-2</c:v>
                </c:pt>
                <c:pt idx="168" formatCode="0%">
                  <c:v>0.1123586931545483</c:v>
                </c:pt>
                <c:pt idx="169" formatCode="0%">
                  <c:v>0.1123586931545483</c:v>
                </c:pt>
                <c:pt idx="170" formatCode="0%">
                  <c:v>0.10789839634923953</c:v>
                </c:pt>
                <c:pt idx="171" formatCode="0%">
                  <c:v>0.10789839634923953</c:v>
                </c:pt>
                <c:pt idx="172" formatCode="0%">
                  <c:v>0.1121311862487913</c:v>
                </c:pt>
                <c:pt idx="173" formatCode="0%">
                  <c:v>0.1121311862487913</c:v>
                </c:pt>
                <c:pt idx="174" formatCode="0%">
                  <c:v>0.10827576006246906</c:v>
                </c:pt>
                <c:pt idx="175" formatCode="0%">
                  <c:v>0.10827576006246906</c:v>
                </c:pt>
                <c:pt idx="176" formatCode="0%">
                  <c:v>0.12257466215949296</c:v>
                </c:pt>
                <c:pt idx="177" formatCode="0%">
                  <c:v>0.12257466215949296</c:v>
                </c:pt>
                <c:pt idx="178" formatCode="0%">
                  <c:v>0.11248363764210423</c:v>
                </c:pt>
                <c:pt idx="179" formatCode="0%">
                  <c:v>0.11248363764210423</c:v>
                </c:pt>
                <c:pt idx="180" formatCode="0%">
                  <c:v>0.10378012170159448</c:v>
                </c:pt>
                <c:pt idx="181" formatCode="0%">
                  <c:v>0.10378012170159448</c:v>
                </c:pt>
                <c:pt idx="182" formatCode="0%">
                  <c:v>0.11585516401824433</c:v>
                </c:pt>
                <c:pt idx="183" formatCode="0%">
                  <c:v>0.11585516401824433</c:v>
                </c:pt>
                <c:pt idx="184" formatCode="0%">
                  <c:v>0.14010059087379184</c:v>
                </c:pt>
                <c:pt idx="185" formatCode="0%">
                  <c:v>0.14010059087379184</c:v>
                </c:pt>
                <c:pt idx="186" formatCode="0%">
                  <c:v>0.11360919935624826</c:v>
                </c:pt>
                <c:pt idx="187" formatCode="0%">
                  <c:v>0.11360919935624826</c:v>
                </c:pt>
                <c:pt idx="188" formatCode="0%">
                  <c:v>0.10837634113119148</c:v>
                </c:pt>
                <c:pt idx="189" formatCode="0%">
                  <c:v>0.10837634113119148</c:v>
                </c:pt>
                <c:pt idx="190" formatCode="0%">
                  <c:v>8.9612800692547637E-2</c:v>
                </c:pt>
                <c:pt idx="191" formatCode="0%">
                  <c:v>8.9612800692547637E-2</c:v>
                </c:pt>
                <c:pt idx="192" formatCode="0%">
                  <c:v>8.7585700006591882E-2</c:v>
                </c:pt>
                <c:pt idx="193" formatCode="0%">
                  <c:v>8.7585700006591882E-2</c:v>
                </c:pt>
                <c:pt idx="194" formatCode="0%">
                  <c:v>9.3298597195090066E-2</c:v>
                </c:pt>
                <c:pt idx="195" formatCode="0%">
                  <c:v>9.3298597195090066E-2</c:v>
                </c:pt>
                <c:pt idx="196" formatCode="0%">
                  <c:v>0.12773579643628413</c:v>
                </c:pt>
                <c:pt idx="197" formatCode="0%">
                  <c:v>0.12773579643628413</c:v>
                </c:pt>
                <c:pt idx="198" formatCode="0%">
                  <c:v>0.14516407653953578</c:v>
                </c:pt>
                <c:pt idx="199" formatCode="0%">
                  <c:v>0.14516407653953578</c:v>
                </c:pt>
                <c:pt idx="200" formatCode="0%">
                  <c:v>0.16723201158231016</c:v>
                </c:pt>
                <c:pt idx="201" formatCode="0%">
                  <c:v>0.16723201158231016</c:v>
                </c:pt>
                <c:pt idx="202" formatCode="0%">
                  <c:v>0.12668133018897884</c:v>
                </c:pt>
                <c:pt idx="203" formatCode="0%">
                  <c:v>0.12668133018897884</c:v>
                </c:pt>
                <c:pt idx="204" formatCode="0%">
                  <c:v>0.12421375851738796</c:v>
                </c:pt>
                <c:pt idx="205" formatCode="0%">
                  <c:v>0.12421375851738796</c:v>
                </c:pt>
                <c:pt idx="206" formatCode="0%">
                  <c:v>0.13675492932184993</c:v>
                </c:pt>
                <c:pt idx="207" formatCode="0%">
                  <c:v>0.13675492932184993</c:v>
                </c:pt>
                <c:pt idx="208" formatCode="0%">
                  <c:v>0.17528258730181118</c:v>
                </c:pt>
                <c:pt idx="209" formatCode="0%">
                  <c:v>0.17528258730181118</c:v>
                </c:pt>
                <c:pt idx="210" formatCode="0%">
                  <c:v>0.18609670770253589</c:v>
                </c:pt>
                <c:pt idx="211" formatCode="0%">
                  <c:v>0.18609670770253589</c:v>
                </c:pt>
                <c:pt idx="212" formatCode="0%">
                  <c:v>0.23635503619022413</c:v>
                </c:pt>
                <c:pt idx="213" formatCode="0%">
                  <c:v>0.23635503619022413</c:v>
                </c:pt>
                <c:pt idx="214" formatCode="0%">
                  <c:v>0.257040685326065</c:v>
                </c:pt>
                <c:pt idx="215" formatCode="0%">
                  <c:v>0.257040685326065</c:v>
                </c:pt>
                <c:pt idx="216" formatCode="0%">
                  <c:v>0.28788872410730432</c:v>
                </c:pt>
                <c:pt idx="217" formatCode="0%">
                  <c:v>0.28788872410730432</c:v>
                </c:pt>
                <c:pt idx="218" formatCode="0%">
                  <c:v>0.2465925381211061</c:v>
                </c:pt>
                <c:pt idx="219" formatCode="0%">
                  <c:v>0.2465925381211061</c:v>
                </c:pt>
                <c:pt idx="220" formatCode="0%">
                  <c:v>0.20953772431164194</c:v>
                </c:pt>
                <c:pt idx="221" formatCode="0%">
                  <c:v>0.20953772431164194</c:v>
                </c:pt>
                <c:pt idx="222" formatCode="0%">
                  <c:v>0.25757867893182351</c:v>
                </c:pt>
                <c:pt idx="223" formatCode="0%">
                  <c:v>0.25757867893182351</c:v>
                </c:pt>
                <c:pt idx="224" formatCode="0%">
                  <c:v>0.31860625403612525</c:v>
                </c:pt>
                <c:pt idx="225" formatCode="0%">
                  <c:v>0.31860625403612525</c:v>
                </c:pt>
                <c:pt idx="226" formatCode="0%">
                  <c:v>0.35294668691379188</c:v>
                </c:pt>
                <c:pt idx="227" formatCode="0%">
                  <c:v>0.35294668691379188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9FE7-47F8-8698-9C74CF5F3A2E}"/>
            </c:ext>
          </c:extLst>
        </c:ser>
        <c:ser>
          <c:idx val="5"/>
          <c:order val="5"/>
          <c:tx>
            <c:strRef>
              <c:f>Spektra_vypocty_100keV_Fe!$O$511</c:f>
              <c:strCache>
                <c:ptCount val="1"/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Spektra_vypocty_100keV_Fe!$I$512:$I$739</c:f>
              <c:numCache>
                <c:formatCode>0.0</c:formatCode>
                <c:ptCount val="22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Spektra_vypocty_100keV_Fe!$O$512:$O$739</c:f>
              <c:numCache>
                <c:formatCode>General</c:formatCode>
                <c:ptCount val="228"/>
                <c:pt idx="16" formatCode="0.0%">
                  <c:v>-0.1729184760356314</c:v>
                </c:pt>
                <c:pt idx="17" formatCode="0.0%">
                  <c:v>-0.1729184760356314</c:v>
                </c:pt>
                <c:pt idx="18" formatCode="0.0%">
                  <c:v>-0.14589221468776661</c:v>
                </c:pt>
                <c:pt idx="19" formatCode="0.0%">
                  <c:v>-0.14589221468776661</c:v>
                </c:pt>
                <c:pt idx="20" formatCode="0.0%">
                  <c:v>-0.14333612887692324</c:v>
                </c:pt>
                <c:pt idx="21" formatCode="0.0%">
                  <c:v>-0.14333612887692324</c:v>
                </c:pt>
                <c:pt idx="22" formatCode="0.0%">
                  <c:v>-0.12247553861608998</c:v>
                </c:pt>
                <c:pt idx="23" formatCode="0.0%">
                  <c:v>-0.12247553861608998</c:v>
                </c:pt>
                <c:pt idx="24" formatCode="0.0%">
                  <c:v>-0.10261995140037276</c:v>
                </c:pt>
                <c:pt idx="25" formatCode="0.0%">
                  <c:v>-0.10261995140037276</c:v>
                </c:pt>
                <c:pt idx="26" formatCode="0.0%">
                  <c:v>-9.7812785814348852E-2</c:v>
                </c:pt>
                <c:pt idx="27" formatCode="0.0%">
                  <c:v>-9.7812785814348852E-2</c:v>
                </c:pt>
                <c:pt idx="28" formatCode="0.0%">
                  <c:v>-9.284684937976985E-2</c:v>
                </c:pt>
                <c:pt idx="29" formatCode="0.0%">
                  <c:v>-9.284684937976985E-2</c:v>
                </c:pt>
                <c:pt idx="30" formatCode="0.0%">
                  <c:v>-8.5938504887507511E-2</c:v>
                </c:pt>
                <c:pt idx="31" formatCode="0.0%">
                  <c:v>-8.5938504887507511E-2</c:v>
                </c:pt>
                <c:pt idx="32" formatCode="0.0%">
                  <c:v>-8.5043526989188448E-2</c:v>
                </c:pt>
                <c:pt idx="33" formatCode="0.0%">
                  <c:v>-8.5043526989188448E-2</c:v>
                </c:pt>
                <c:pt idx="34" formatCode="0.0%">
                  <c:v>-8.0570101808841665E-2</c:v>
                </c:pt>
                <c:pt idx="35" formatCode="0.0%">
                  <c:v>-8.0570101808841665E-2</c:v>
                </c:pt>
                <c:pt idx="36" formatCode="0.0%">
                  <c:v>-7.6112953014704027E-2</c:v>
                </c:pt>
                <c:pt idx="37" formatCode="0.0%">
                  <c:v>-7.6112953014704027E-2</c:v>
                </c:pt>
                <c:pt idx="38" formatCode="0.0%">
                  <c:v>-7.5917422186811731E-2</c:v>
                </c:pt>
                <c:pt idx="39" formatCode="0.0%">
                  <c:v>-7.5917422186811731E-2</c:v>
                </c:pt>
                <c:pt idx="40" formatCode="0.0%">
                  <c:v>-7.6444361271170561E-2</c:v>
                </c:pt>
                <c:pt idx="41" formatCode="0.0%">
                  <c:v>-7.6444361271170561E-2</c:v>
                </c:pt>
                <c:pt idx="42" formatCode="0.0%">
                  <c:v>-7.3565253144495205E-2</c:v>
                </c:pt>
                <c:pt idx="43" formatCode="0.0%">
                  <c:v>-7.3565253144495205E-2</c:v>
                </c:pt>
                <c:pt idx="44" formatCode="0.0%">
                  <c:v>-7.1005435776380285E-2</c:v>
                </c:pt>
                <c:pt idx="45" formatCode="0.0%">
                  <c:v>-7.1005435776380285E-2</c:v>
                </c:pt>
                <c:pt idx="46" formatCode="0.0%">
                  <c:v>-6.8410392466820291E-2</c:v>
                </c:pt>
                <c:pt idx="47" formatCode="0.0%">
                  <c:v>-6.8410392466820291E-2</c:v>
                </c:pt>
                <c:pt idx="48" formatCode="0.0%">
                  <c:v>-6.6665317885135328E-2</c:v>
                </c:pt>
                <c:pt idx="49" formatCode="0.0%">
                  <c:v>-6.6665317885135328E-2</c:v>
                </c:pt>
                <c:pt idx="50" formatCode="0.0%">
                  <c:v>-6.2837411717389297E-2</c:v>
                </c:pt>
                <c:pt idx="51" formatCode="0.0%">
                  <c:v>-6.2837411717389297E-2</c:v>
                </c:pt>
                <c:pt idx="52" formatCode="0.0%">
                  <c:v>-6.1658699826134179E-2</c:v>
                </c:pt>
                <c:pt idx="53" formatCode="0.0%">
                  <c:v>-6.1658699826134179E-2</c:v>
                </c:pt>
                <c:pt idx="54" formatCode="0.0%">
                  <c:v>-6.0217044088165951E-2</c:v>
                </c:pt>
                <c:pt idx="55" formatCode="0.0%">
                  <c:v>-6.0217044088165951E-2</c:v>
                </c:pt>
                <c:pt idx="56" formatCode="0.0%">
                  <c:v>-5.9596828233644546E-2</c:v>
                </c:pt>
                <c:pt idx="57" formatCode="0.0%">
                  <c:v>-5.9596828233644546E-2</c:v>
                </c:pt>
                <c:pt idx="58" formatCode="0.0%">
                  <c:v>-5.8149204880381229E-2</c:v>
                </c:pt>
                <c:pt idx="59" formatCode="0.0%">
                  <c:v>-5.8149204880381229E-2</c:v>
                </c:pt>
                <c:pt idx="60" formatCode="0.0%">
                  <c:v>-5.7530705918231305E-2</c:v>
                </c:pt>
                <c:pt idx="61" formatCode="0.0%">
                  <c:v>-5.7530705918231305E-2</c:v>
                </c:pt>
                <c:pt idx="62" formatCode="0.0%">
                  <c:v>-5.8042408468297849E-2</c:v>
                </c:pt>
                <c:pt idx="63" formatCode="0.0%">
                  <c:v>-5.8042408468297849E-2</c:v>
                </c:pt>
                <c:pt idx="64" formatCode="0.0%">
                  <c:v>-5.9187868942597227E-2</c:v>
                </c:pt>
                <c:pt idx="65" formatCode="0.0%">
                  <c:v>-5.9187868942597227E-2</c:v>
                </c:pt>
                <c:pt idx="66" formatCode="0.0%">
                  <c:v>-5.9009387278014885E-2</c:v>
                </c:pt>
                <c:pt idx="67" formatCode="0.0%">
                  <c:v>-5.9009387278014885E-2</c:v>
                </c:pt>
                <c:pt idx="68" formatCode="0.0%">
                  <c:v>-5.933215169564842E-2</c:v>
                </c:pt>
                <c:pt idx="69" formatCode="0.0%">
                  <c:v>-5.933215169564842E-2</c:v>
                </c:pt>
                <c:pt idx="70" formatCode="0.0%">
                  <c:v>-5.7186527235244186E-2</c:v>
                </c:pt>
                <c:pt idx="71" formatCode="0.0%">
                  <c:v>-5.7186527235244186E-2</c:v>
                </c:pt>
                <c:pt idx="72" formatCode="0.0%">
                  <c:v>-5.7109438146367125E-2</c:v>
                </c:pt>
                <c:pt idx="73" formatCode="0.0%">
                  <c:v>-5.7109438146367125E-2</c:v>
                </c:pt>
                <c:pt idx="74" formatCode="0.0%">
                  <c:v>-5.7710563603730287E-2</c:v>
                </c:pt>
                <c:pt idx="75" formatCode="0.0%">
                  <c:v>-5.7710563603730287E-2</c:v>
                </c:pt>
                <c:pt idx="76" formatCode="0.0%">
                  <c:v>-6.0740339618462945E-2</c:v>
                </c:pt>
                <c:pt idx="77" formatCode="0.0%">
                  <c:v>-6.0740339618462945E-2</c:v>
                </c:pt>
                <c:pt idx="78" formatCode="0.0%">
                  <c:v>-6.14696059037039E-2</c:v>
                </c:pt>
                <c:pt idx="79" formatCode="0.0%">
                  <c:v>-6.14696059037039E-2</c:v>
                </c:pt>
                <c:pt idx="80" formatCode="0.0%">
                  <c:v>-6.4295096792348252E-2</c:v>
                </c:pt>
                <c:pt idx="81" formatCode="0.0%">
                  <c:v>-6.4295096792348252E-2</c:v>
                </c:pt>
                <c:pt idx="82" formatCode="0.0%">
                  <c:v>-6.6089635427532975E-2</c:v>
                </c:pt>
                <c:pt idx="83" formatCode="0.0%">
                  <c:v>-6.6089635427532975E-2</c:v>
                </c:pt>
                <c:pt idx="84" formatCode="0.0%">
                  <c:v>-6.8826045497167601E-2</c:v>
                </c:pt>
                <c:pt idx="85" formatCode="0.0%">
                  <c:v>-6.8826045497167601E-2</c:v>
                </c:pt>
                <c:pt idx="86" formatCode="0.0%">
                  <c:v>-6.0492821986390076E-2</c:v>
                </c:pt>
                <c:pt idx="87" formatCode="0.0%">
                  <c:v>-6.0492821986390076E-2</c:v>
                </c:pt>
                <c:pt idx="88" formatCode="0.0%">
                  <c:v>-5.9838688886277358E-2</c:v>
                </c:pt>
                <c:pt idx="89" formatCode="0.0%">
                  <c:v>-5.9838688886277358E-2</c:v>
                </c:pt>
                <c:pt idx="90" formatCode="0.0%">
                  <c:v>-5.9311731513198226E-2</c:v>
                </c:pt>
                <c:pt idx="91" formatCode="0.0%">
                  <c:v>-5.9311731513198226E-2</c:v>
                </c:pt>
                <c:pt idx="92" formatCode="0.0%">
                  <c:v>-6.4696061993634965E-2</c:v>
                </c:pt>
                <c:pt idx="93" formatCode="0.0%">
                  <c:v>-6.4696061993634965E-2</c:v>
                </c:pt>
                <c:pt idx="94" formatCode="0.0%">
                  <c:v>-6.8602769642545663E-2</c:v>
                </c:pt>
                <c:pt idx="95" formatCode="0.0%">
                  <c:v>-6.8602769642545663E-2</c:v>
                </c:pt>
                <c:pt idx="96" formatCode="0.0%">
                  <c:v>-7.4935697301007437E-2</c:v>
                </c:pt>
                <c:pt idx="97" formatCode="0.0%">
                  <c:v>-7.4935697301007437E-2</c:v>
                </c:pt>
                <c:pt idx="98" formatCode="0.0%">
                  <c:v>-7.5993792734935409E-2</c:v>
                </c:pt>
                <c:pt idx="99" formatCode="0.0%">
                  <c:v>-7.5993792734935409E-2</c:v>
                </c:pt>
                <c:pt idx="100" formatCode="0.0%">
                  <c:v>-7.8237604609097344E-2</c:v>
                </c:pt>
                <c:pt idx="101" formatCode="0.0%">
                  <c:v>-7.8237604609097344E-2</c:v>
                </c:pt>
                <c:pt idx="102" formatCode="0.0%">
                  <c:v>-7.7930074667408991E-2</c:v>
                </c:pt>
                <c:pt idx="103" formatCode="0.0%">
                  <c:v>-7.7930074667408991E-2</c:v>
                </c:pt>
                <c:pt idx="104" formatCode="0.0%">
                  <c:v>-8.0831746665516485E-2</c:v>
                </c:pt>
                <c:pt idx="105" formatCode="0.0%">
                  <c:v>-8.0831746665516485E-2</c:v>
                </c:pt>
                <c:pt idx="106" formatCode="0.0%">
                  <c:v>-7.7939903905434899E-2</c:v>
                </c:pt>
                <c:pt idx="107" formatCode="0.0%">
                  <c:v>-7.7939903905434899E-2</c:v>
                </c:pt>
                <c:pt idx="108" formatCode="0.0%">
                  <c:v>-8.0924690502012092E-2</c:v>
                </c:pt>
                <c:pt idx="109" formatCode="0.0%">
                  <c:v>-8.0924690502012092E-2</c:v>
                </c:pt>
                <c:pt idx="110" formatCode="0.0%">
                  <c:v>-7.7196233875275369E-2</c:v>
                </c:pt>
                <c:pt idx="111" formatCode="0.0%">
                  <c:v>-7.7196233875275369E-2</c:v>
                </c:pt>
                <c:pt idx="112" formatCode="0.0%">
                  <c:v>-7.5085302528014958E-2</c:v>
                </c:pt>
                <c:pt idx="113" formatCode="0.0%">
                  <c:v>-7.5085302528014958E-2</c:v>
                </c:pt>
                <c:pt idx="114" formatCode="0.0%">
                  <c:v>-6.9686377687721124E-2</c:v>
                </c:pt>
                <c:pt idx="115" formatCode="0.0%">
                  <c:v>-6.9686377687721124E-2</c:v>
                </c:pt>
                <c:pt idx="116" formatCode="0.0%">
                  <c:v>-7.2919831336304572E-2</c:v>
                </c:pt>
                <c:pt idx="117" formatCode="0.0%">
                  <c:v>-7.2919831336304572E-2</c:v>
                </c:pt>
                <c:pt idx="118" formatCode="0.0%">
                  <c:v>-7.2131092994780849E-2</c:v>
                </c:pt>
                <c:pt idx="119" formatCode="0.0%">
                  <c:v>-7.2131092994780849E-2</c:v>
                </c:pt>
                <c:pt idx="120" formatCode="0.0%">
                  <c:v>-7.5405132256626373E-2</c:v>
                </c:pt>
                <c:pt idx="121" formatCode="0.0%">
                  <c:v>-7.5405132256626373E-2</c:v>
                </c:pt>
                <c:pt idx="122" formatCode="0.0%">
                  <c:v>-7.0615187085722342E-2</c:v>
                </c:pt>
                <c:pt idx="123" formatCode="0.0%">
                  <c:v>-7.0615187085722342E-2</c:v>
                </c:pt>
                <c:pt idx="124" formatCode="0.0%">
                  <c:v>-7.0791847757659232E-2</c:v>
                </c:pt>
                <c:pt idx="125" formatCode="0.0%">
                  <c:v>-7.0791847757659232E-2</c:v>
                </c:pt>
                <c:pt idx="126" formatCode="0.0%">
                  <c:v>-6.4041262388739403E-2</c:v>
                </c:pt>
                <c:pt idx="127" formatCode="0.0%">
                  <c:v>-6.4041262388739403E-2</c:v>
                </c:pt>
                <c:pt idx="128" formatCode="0.0%">
                  <c:v>-7.7775409971279338E-2</c:v>
                </c:pt>
                <c:pt idx="129" formatCode="0.0%">
                  <c:v>-7.7775409971279338E-2</c:v>
                </c:pt>
                <c:pt idx="130" formatCode="0.0%">
                  <c:v>-8.0271160923788804E-2</c:v>
                </c:pt>
                <c:pt idx="131" formatCode="0.0%">
                  <c:v>-8.0271160923788804E-2</c:v>
                </c:pt>
                <c:pt idx="132" formatCode="0.0%">
                  <c:v>-8.253460944563025E-2</c:v>
                </c:pt>
                <c:pt idx="133" formatCode="0.0%">
                  <c:v>-8.253460944563025E-2</c:v>
                </c:pt>
                <c:pt idx="134" formatCode="0.0%">
                  <c:v>-8.5222934221829652E-2</c:v>
                </c:pt>
                <c:pt idx="135" formatCode="0.0%">
                  <c:v>-8.5222934221829652E-2</c:v>
                </c:pt>
                <c:pt idx="136" formatCode="0.0%">
                  <c:v>-8.803649782397803E-2</c:v>
                </c:pt>
                <c:pt idx="137" formatCode="0.0%">
                  <c:v>-8.803649782397803E-2</c:v>
                </c:pt>
                <c:pt idx="138" formatCode="0.0%">
                  <c:v>-9.7460058576833111E-2</c:v>
                </c:pt>
                <c:pt idx="139" formatCode="0.0%">
                  <c:v>-9.7460058576833111E-2</c:v>
                </c:pt>
                <c:pt idx="140" formatCode="0.0%">
                  <c:v>-0.10826229915906277</c:v>
                </c:pt>
                <c:pt idx="141" formatCode="0.0%">
                  <c:v>-0.10826229915906277</c:v>
                </c:pt>
                <c:pt idx="142" formatCode="0.0%">
                  <c:v>-9.950982131834285E-2</c:v>
                </c:pt>
                <c:pt idx="143" formatCode="0.0%">
                  <c:v>-9.950982131834285E-2</c:v>
                </c:pt>
                <c:pt idx="144" formatCode="0.0%">
                  <c:v>-9.2597883207104867E-2</c:v>
                </c:pt>
                <c:pt idx="145" formatCode="0.0%">
                  <c:v>-9.2597883207104867E-2</c:v>
                </c:pt>
                <c:pt idx="146" formatCode="0.0%">
                  <c:v>-0.1113282641294666</c:v>
                </c:pt>
                <c:pt idx="147" formatCode="0.0%">
                  <c:v>-0.1113282641294666</c:v>
                </c:pt>
                <c:pt idx="148" formatCode="0.0%">
                  <c:v>-0.1348824149439832</c:v>
                </c:pt>
                <c:pt idx="149" formatCode="0.0%">
                  <c:v>-0.1348824149439832</c:v>
                </c:pt>
                <c:pt idx="150" formatCode="0.0%">
                  <c:v>-0.11790462353119051</c:v>
                </c:pt>
                <c:pt idx="151" formatCode="0.0%">
                  <c:v>-0.11790462353119051</c:v>
                </c:pt>
                <c:pt idx="152" formatCode="0.0%">
                  <c:v>-0.1045496645009711</c:v>
                </c:pt>
                <c:pt idx="153" formatCode="0.0%">
                  <c:v>-0.1045496645009711</c:v>
                </c:pt>
                <c:pt idx="154" formatCode="0.0%">
                  <c:v>-0.10172333144376838</c:v>
                </c:pt>
                <c:pt idx="155" formatCode="0.0%">
                  <c:v>-0.10172333144376838</c:v>
                </c:pt>
                <c:pt idx="156" formatCode="0.0%">
                  <c:v>-0.10496848827318145</c:v>
                </c:pt>
                <c:pt idx="157" formatCode="0.0%">
                  <c:v>-0.10496848827318145</c:v>
                </c:pt>
                <c:pt idx="158" formatCode="0.0%">
                  <c:v>-9.640246979563391E-2</c:v>
                </c:pt>
                <c:pt idx="159" formatCode="0.0%">
                  <c:v>-9.640246979563391E-2</c:v>
                </c:pt>
                <c:pt idx="160" formatCode="0.0%">
                  <c:v>-9.1387090680078831E-2</c:v>
                </c:pt>
                <c:pt idx="161" formatCode="0.0%">
                  <c:v>-9.1387090680078831E-2</c:v>
                </c:pt>
                <c:pt idx="162" formatCode="0.0%">
                  <c:v>-8.987289661953439E-2</c:v>
                </c:pt>
                <c:pt idx="163" formatCode="0.0%">
                  <c:v>-8.987289661953439E-2</c:v>
                </c:pt>
                <c:pt idx="164" formatCode="0.0%">
                  <c:v>-9.2895389703209028E-2</c:v>
                </c:pt>
                <c:pt idx="165" formatCode="0.0%">
                  <c:v>-9.2895389703209028E-2</c:v>
                </c:pt>
                <c:pt idx="166" formatCode="0.0%">
                  <c:v>-9.832747330192769E-2</c:v>
                </c:pt>
                <c:pt idx="167" formatCode="0.0%">
                  <c:v>-9.832747330192769E-2</c:v>
                </c:pt>
                <c:pt idx="168" formatCode="0.0%">
                  <c:v>-0.1123586931545483</c:v>
                </c:pt>
                <c:pt idx="169" formatCode="0.0%">
                  <c:v>-0.1123586931545483</c:v>
                </c:pt>
                <c:pt idx="170" formatCode="0.0%">
                  <c:v>-0.10789839634923953</c:v>
                </c:pt>
                <c:pt idx="171" formatCode="0.0%">
                  <c:v>-0.10789839634923953</c:v>
                </c:pt>
                <c:pt idx="172" formatCode="0.0%">
                  <c:v>-0.1121311862487913</c:v>
                </c:pt>
                <c:pt idx="173" formatCode="0.0%">
                  <c:v>-0.1121311862487913</c:v>
                </c:pt>
                <c:pt idx="174" formatCode="0.0%">
                  <c:v>-0.10827576006246906</c:v>
                </c:pt>
                <c:pt idx="175" formatCode="0.0%">
                  <c:v>-0.10827576006246906</c:v>
                </c:pt>
                <c:pt idx="176" formatCode="0.0%">
                  <c:v>-0.12257466215949296</c:v>
                </c:pt>
                <c:pt idx="177" formatCode="0.0%">
                  <c:v>-0.12257466215949296</c:v>
                </c:pt>
                <c:pt idx="178" formatCode="0.0%">
                  <c:v>-0.11248363764210423</c:v>
                </c:pt>
                <c:pt idx="179" formatCode="0.0%">
                  <c:v>-0.11248363764210423</c:v>
                </c:pt>
                <c:pt idx="180" formatCode="0.0%">
                  <c:v>-0.10378012170159448</c:v>
                </c:pt>
                <c:pt idx="181" formatCode="0.0%">
                  <c:v>-0.10378012170159448</c:v>
                </c:pt>
                <c:pt idx="182" formatCode="0.0%">
                  <c:v>-0.11585516401824433</c:v>
                </c:pt>
                <c:pt idx="183" formatCode="0.0%">
                  <c:v>-0.11585516401824433</c:v>
                </c:pt>
                <c:pt idx="184" formatCode="0.0%">
                  <c:v>-0.14010059087379184</c:v>
                </c:pt>
                <c:pt idx="185" formatCode="0.0%">
                  <c:v>-0.14010059087379184</c:v>
                </c:pt>
                <c:pt idx="186" formatCode="0.0%">
                  <c:v>-0.11360919935624826</c:v>
                </c:pt>
                <c:pt idx="187" formatCode="0.0%">
                  <c:v>-0.11360919935624826</c:v>
                </c:pt>
                <c:pt idx="188" formatCode="0.0%">
                  <c:v>-0.10837634113119148</c:v>
                </c:pt>
                <c:pt idx="189" formatCode="0.0%">
                  <c:v>-0.10837634113119148</c:v>
                </c:pt>
                <c:pt idx="190" formatCode="0.0%">
                  <c:v>-8.9612800692547637E-2</c:v>
                </c:pt>
                <c:pt idx="191" formatCode="0.0%">
                  <c:v>-8.9612800692547637E-2</c:v>
                </c:pt>
                <c:pt idx="192" formatCode="0.0%">
                  <c:v>-8.7585700006591882E-2</c:v>
                </c:pt>
                <c:pt idx="193" formatCode="0.0%">
                  <c:v>-8.7585700006591882E-2</c:v>
                </c:pt>
                <c:pt idx="194" formatCode="0.0%">
                  <c:v>-9.3298597195090066E-2</c:v>
                </c:pt>
                <c:pt idx="195" formatCode="0.0%">
                  <c:v>-9.3298597195090066E-2</c:v>
                </c:pt>
                <c:pt idx="196" formatCode="0.0%">
                  <c:v>-0.12773579643628413</c:v>
                </c:pt>
                <c:pt idx="197" formatCode="0.0%">
                  <c:v>-0.12773579643628413</c:v>
                </c:pt>
                <c:pt idx="198" formatCode="0.0%">
                  <c:v>-0.14516407653953578</c:v>
                </c:pt>
                <c:pt idx="199" formatCode="0.0%">
                  <c:v>-0.14516407653953578</c:v>
                </c:pt>
                <c:pt idx="200" formatCode="0.0%">
                  <c:v>-0.16723201158231016</c:v>
                </c:pt>
                <c:pt idx="201" formatCode="0.0%">
                  <c:v>-0.16723201158231016</c:v>
                </c:pt>
                <c:pt idx="202" formatCode="0.0%">
                  <c:v>-0.12668133018897884</c:v>
                </c:pt>
                <c:pt idx="203" formatCode="0.0%">
                  <c:v>-0.12668133018897884</c:v>
                </c:pt>
                <c:pt idx="204" formatCode="0.0%">
                  <c:v>-0.12421375851738796</c:v>
                </c:pt>
                <c:pt idx="205" formatCode="0.0%">
                  <c:v>-0.12421375851738796</c:v>
                </c:pt>
                <c:pt idx="206" formatCode="0.0%">
                  <c:v>-0.13675492932184993</c:v>
                </c:pt>
                <c:pt idx="207" formatCode="0.0%">
                  <c:v>-0.13675492932184993</c:v>
                </c:pt>
                <c:pt idx="208" formatCode="0.0%">
                  <c:v>-0.17528258730181118</c:v>
                </c:pt>
                <c:pt idx="209" formatCode="0.0%">
                  <c:v>-0.17528258730181118</c:v>
                </c:pt>
                <c:pt idx="210" formatCode="0.0%">
                  <c:v>-0.18609670770253589</c:v>
                </c:pt>
                <c:pt idx="211" formatCode="0.0%">
                  <c:v>-0.18609670770253589</c:v>
                </c:pt>
                <c:pt idx="212" formatCode="0.0%">
                  <c:v>-0.23635503619022413</c:v>
                </c:pt>
                <c:pt idx="213" formatCode="0.0%">
                  <c:v>-0.23635503619022413</c:v>
                </c:pt>
                <c:pt idx="214" formatCode="0.0%">
                  <c:v>-0.257040685326065</c:v>
                </c:pt>
                <c:pt idx="215" formatCode="0.0%">
                  <c:v>-0.257040685326065</c:v>
                </c:pt>
                <c:pt idx="216" formatCode="0.0%">
                  <c:v>-0.28788872410730432</c:v>
                </c:pt>
                <c:pt idx="217" formatCode="0.0%">
                  <c:v>-0.28788872410730432</c:v>
                </c:pt>
                <c:pt idx="218" formatCode="0.0%">
                  <c:v>-0.2465925381211061</c:v>
                </c:pt>
                <c:pt idx="219" formatCode="0.0%">
                  <c:v>-0.2465925381211061</c:v>
                </c:pt>
                <c:pt idx="220" formatCode="0.0%">
                  <c:v>-0.20953772431164194</c:v>
                </c:pt>
                <c:pt idx="221" formatCode="0.0%">
                  <c:v>-0.20953772431164194</c:v>
                </c:pt>
                <c:pt idx="222" formatCode="0.0%">
                  <c:v>-0.25757867893182351</c:v>
                </c:pt>
                <c:pt idx="223" formatCode="0.0%">
                  <c:v>-0.25757867893182351</c:v>
                </c:pt>
                <c:pt idx="224" formatCode="0.0%">
                  <c:v>-0.31860625403612525</c:v>
                </c:pt>
                <c:pt idx="225" formatCode="0.0%">
                  <c:v>-0.31860625403612525</c:v>
                </c:pt>
                <c:pt idx="226" formatCode="0.0%">
                  <c:v>-0.35294668691379188</c:v>
                </c:pt>
                <c:pt idx="227" formatCode="0.0%">
                  <c:v>-0.35294668691379188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9FE7-47F8-8698-9C74CF5F3A2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12807880"/>
        <c:axId val="1612813128"/>
      </c:scatterChart>
      <c:valAx>
        <c:axId val="1612807880"/>
        <c:scaling>
          <c:orientation val="minMax"/>
          <c:max val="12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Energy </a:t>
                </a:r>
                <a:r>
                  <a:rPr lang="en-US"/>
                  <a:t>[MeV]</a:t>
                </a:r>
                <a:endParaRPr lang="cs-CZ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12813128"/>
        <c:crossesAt val="-0.30000000000000004"/>
        <c:crossBetween val="midCat"/>
        <c:majorUnit val="1"/>
      </c:valAx>
      <c:valAx>
        <c:axId val="1612813128"/>
        <c:scaling>
          <c:orientation val="minMax"/>
          <c:min val="-0.30000000000000004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C/E-1</a:t>
                </a:r>
                <a:endParaRPr lang="cs-CZ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612807880"/>
        <c:crossesAt val="-0.30000000000000004"/>
        <c:crossBetween val="midCat"/>
      </c:valAx>
      <c:spPr>
        <a:noFill/>
        <a:ln>
          <a:noFill/>
        </a:ln>
        <a:effectLst/>
      </c:spPr>
    </c:plotArea>
    <c:legend>
      <c:legendPos val="b"/>
      <c:legendEntry>
        <c:idx val="5"/>
        <c:delete val="1"/>
      </c:legendEntry>
      <c:layout>
        <c:manualLayout>
          <c:xMode val="edge"/>
          <c:yMode val="edge"/>
          <c:x val="0.48323173219665072"/>
          <c:y val="3.4650947340349438E-2"/>
          <c:w val="0.2341980571061473"/>
          <c:h val="0.28171364361779705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100">
          <a:solidFill>
            <a:schemeClr val="tx1"/>
          </a:solidFill>
          <a:latin typeface="+mn-lt"/>
        </a:defRPr>
      </a:pPr>
      <a:endParaRPr lang="cs-CZ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789758190532725"/>
          <c:y val="4.2993393883247119E-2"/>
          <c:w val="0.8251075072400359"/>
          <c:h val="0.83440100304454201"/>
        </c:manualLayout>
      </c:layout>
      <c:scatterChart>
        <c:scatterStyle val="lineMarker"/>
        <c:varyColors val="0"/>
        <c:ser>
          <c:idx val="0"/>
          <c:order val="0"/>
          <c:tx>
            <c:strRef>
              <c:f>Spektra_vypocty_100keV_Ni!$J$511</c:f>
              <c:strCache>
                <c:ptCount val="1"/>
                <c:pt idx="0">
                  <c:v>ENDF/B-VIII.0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Spektra_vypocty_100keV_Ni!$I$512:$I$749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Spektra_vypocty_100keV_Ni!$J$512:$J$749</c:f>
              <c:numCache>
                <c:formatCode>General</c:formatCode>
                <c:ptCount val="238"/>
                <c:pt idx="18" formatCode="0.0%">
                  <c:v>-0.14120318082265226</c:v>
                </c:pt>
                <c:pt idx="19" formatCode="0.0%">
                  <c:v>-0.14120318082265226</c:v>
                </c:pt>
                <c:pt idx="20" formatCode="0.0%">
                  <c:v>5.1516457311464592E-2</c:v>
                </c:pt>
                <c:pt idx="21" formatCode="0.0%">
                  <c:v>5.1516457311464592E-2</c:v>
                </c:pt>
                <c:pt idx="22" formatCode="0.0%">
                  <c:v>-0.14110299104614654</c:v>
                </c:pt>
                <c:pt idx="23" formatCode="0.0%">
                  <c:v>-0.14110299104614654</c:v>
                </c:pt>
                <c:pt idx="24" formatCode="0.0%">
                  <c:v>-0.27959065416896633</c:v>
                </c:pt>
                <c:pt idx="25" formatCode="0.0%">
                  <c:v>-0.27959065416896633</c:v>
                </c:pt>
                <c:pt idx="26" formatCode="0.0%">
                  <c:v>-0.37718726480560671</c:v>
                </c:pt>
                <c:pt idx="27" formatCode="0.0%">
                  <c:v>-0.37718726480560671</c:v>
                </c:pt>
                <c:pt idx="28" formatCode="0.0%">
                  <c:v>-0.40870490238602719</c:v>
                </c:pt>
                <c:pt idx="29" formatCode="0.0%">
                  <c:v>-0.40870490238602719</c:v>
                </c:pt>
                <c:pt idx="30" formatCode="0.0%">
                  <c:v>-0.42112771705097385</c:v>
                </c:pt>
                <c:pt idx="31" formatCode="0.0%">
                  <c:v>-0.42112771705097385</c:v>
                </c:pt>
                <c:pt idx="32" formatCode="0.0%">
                  <c:v>-0.3826600915715489</c:v>
                </c:pt>
                <c:pt idx="33" formatCode="0.0%">
                  <c:v>-0.3826600915715489</c:v>
                </c:pt>
                <c:pt idx="34" formatCode="0.0%">
                  <c:v>-0.32602003945972358</c:v>
                </c:pt>
                <c:pt idx="35" formatCode="0.0%">
                  <c:v>-0.32602003945972358</c:v>
                </c:pt>
                <c:pt idx="36" formatCode="0.0%">
                  <c:v>-0.27142579036614933</c:v>
                </c:pt>
                <c:pt idx="37" formatCode="0.0%">
                  <c:v>-0.27142579036614933</c:v>
                </c:pt>
                <c:pt idx="38" formatCode="0.0%">
                  <c:v>-0.24005759673264482</c:v>
                </c:pt>
                <c:pt idx="39" formatCode="0.0%">
                  <c:v>-0.24005759673264482</c:v>
                </c:pt>
                <c:pt idx="40" formatCode="0.0%">
                  <c:v>-0.21995410412100669</c:v>
                </c:pt>
                <c:pt idx="41" formatCode="0.0%">
                  <c:v>-0.21995410412100669</c:v>
                </c:pt>
                <c:pt idx="42" formatCode="0.0%">
                  <c:v>-0.22379573645926332</c:v>
                </c:pt>
                <c:pt idx="43" formatCode="0.0%">
                  <c:v>-0.22379573645926332</c:v>
                </c:pt>
                <c:pt idx="44" formatCode="0.0%">
                  <c:v>-0.19999791558427704</c:v>
                </c:pt>
                <c:pt idx="45" formatCode="0.0%">
                  <c:v>-0.19999791558427704</c:v>
                </c:pt>
                <c:pt idx="46" formatCode="0.0%">
                  <c:v>-0.17150912415740061</c:v>
                </c:pt>
                <c:pt idx="47" formatCode="0.0%">
                  <c:v>-0.17150912415740061</c:v>
                </c:pt>
                <c:pt idx="48" formatCode="0.0%">
                  <c:v>-0.12563781709600408</c:v>
                </c:pt>
                <c:pt idx="49" formatCode="0.0%">
                  <c:v>-0.12563781709600408</c:v>
                </c:pt>
                <c:pt idx="50" formatCode="0.0%">
                  <c:v>-9.4928715368750249E-2</c:v>
                </c:pt>
                <c:pt idx="51" formatCode="0.0%">
                  <c:v>-9.4928715368750249E-2</c:v>
                </c:pt>
                <c:pt idx="52" formatCode="0.0%">
                  <c:v>-7.4966056885387267E-2</c:v>
                </c:pt>
                <c:pt idx="53" formatCode="0.0%">
                  <c:v>-7.4966056885387267E-2</c:v>
                </c:pt>
                <c:pt idx="54" formatCode="0.0%">
                  <c:v>-8.963928991190806E-2</c:v>
                </c:pt>
                <c:pt idx="55" formatCode="0.0%">
                  <c:v>-8.963928991190806E-2</c:v>
                </c:pt>
                <c:pt idx="56" formatCode="0.0%">
                  <c:v>-7.8480380797545157E-2</c:v>
                </c:pt>
                <c:pt idx="57" formatCode="0.0%">
                  <c:v>-7.8480380797545157E-2</c:v>
                </c:pt>
                <c:pt idx="58" formatCode="0.0%">
                  <c:v>-4.9361063767516145E-2</c:v>
                </c:pt>
                <c:pt idx="59" formatCode="0.0%">
                  <c:v>-4.9361063767516145E-2</c:v>
                </c:pt>
                <c:pt idx="60" formatCode="0.0%">
                  <c:v>-1.7460325098397345E-2</c:v>
                </c:pt>
                <c:pt idx="61" formatCode="0.0%">
                  <c:v>-1.7460325098397345E-2</c:v>
                </c:pt>
                <c:pt idx="62" formatCode="0.0%">
                  <c:v>-4.2838104305787716E-2</c:v>
                </c:pt>
                <c:pt idx="63" formatCode="0.0%">
                  <c:v>-4.2838104305787716E-2</c:v>
                </c:pt>
                <c:pt idx="64" formatCode="0.0%">
                  <c:v>-8.411026421639245E-2</c:v>
                </c:pt>
                <c:pt idx="65" formatCode="0.0%">
                  <c:v>-8.411026421639245E-2</c:v>
                </c:pt>
                <c:pt idx="66" formatCode="0.0%">
                  <c:v>-0.12732159079333072</c:v>
                </c:pt>
                <c:pt idx="67" formatCode="0.0%">
                  <c:v>-0.12732159079333072</c:v>
                </c:pt>
                <c:pt idx="68" formatCode="0.0%">
                  <c:v>-0.13893810892870251</c:v>
                </c:pt>
                <c:pt idx="69" formatCode="0.0%">
                  <c:v>-0.13893810892870251</c:v>
                </c:pt>
                <c:pt idx="70" formatCode="0.0%">
                  <c:v>-0.14313140822893133</c:v>
                </c:pt>
                <c:pt idx="71" formatCode="0.0%">
                  <c:v>-0.14313140822893133</c:v>
                </c:pt>
                <c:pt idx="72" formatCode="0.0%">
                  <c:v>-0.13034512429176293</c:v>
                </c:pt>
                <c:pt idx="73" formatCode="0.0%">
                  <c:v>-0.13034512429176293</c:v>
                </c:pt>
                <c:pt idx="74" formatCode="0.0%">
                  <c:v>-0.11567272108111259</c:v>
                </c:pt>
                <c:pt idx="75" formatCode="0.0%">
                  <c:v>-0.11567272108111259</c:v>
                </c:pt>
                <c:pt idx="76" formatCode="0.0%">
                  <c:v>-9.1036161169638308E-2</c:v>
                </c:pt>
                <c:pt idx="77" formatCode="0.0%">
                  <c:v>-9.1036161169638308E-2</c:v>
                </c:pt>
                <c:pt idx="78" formatCode="0.0%">
                  <c:v>-6.7639320159468719E-2</c:v>
                </c:pt>
                <c:pt idx="79" formatCode="0.0%">
                  <c:v>-6.7639320159468719E-2</c:v>
                </c:pt>
                <c:pt idx="80" formatCode="0.0%">
                  <c:v>-5.0277141688497728E-2</c:v>
                </c:pt>
                <c:pt idx="81" formatCode="0.0%">
                  <c:v>-5.0277141688497728E-2</c:v>
                </c:pt>
                <c:pt idx="82" formatCode="0.0%">
                  <c:v>-5.6596995864008459E-2</c:v>
                </c:pt>
                <c:pt idx="83" formatCode="0.0%">
                  <c:v>-5.6596995864008459E-2</c:v>
                </c:pt>
                <c:pt idx="84" formatCode="0.0%">
                  <c:v>-6.9703350779898421E-2</c:v>
                </c:pt>
                <c:pt idx="85" formatCode="0.0%">
                  <c:v>-6.9703350779898421E-2</c:v>
                </c:pt>
                <c:pt idx="86" formatCode="0.0%">
                  <c:v>-9.8183181621637527E-2</c:v>
                </c:pt>
                <c:pt idx="87" formatCode="0.0%">
                  <c:v>-9.8183181621637527E-2</c:v>
                </c:pt>
                <c:pt idx="88" formatCode="0.0%">
                  <c:v>-0.10884424490684397</c:v>
                </c:pt>
                <c:pt idx="89" formatCode="0.0%">
                  <c:v>-0.10884424490684397</c:v>
                </c:pt>
                <c:pt idx="90" formatCode="0.0%">
                  <c:v>-0.10573070907120663</c:v>
                </c:pt>
                <c:pt idx="91" formatCode="0.0%">
                  <c:v>-0.10573070907120663</c:v>
                </c:pt>
                <c:pt idx="92" formatCode="0.0%">
                  <c:v>-9.2041113403426467E-2</c:v>
                </c:pt>
                <c:pt idx="93" formatCode="0.0%">
                  <c:v>-9.2041113403426467E-2</c:v>
                </c:pt>
                <c:pt idx="94" formatCode="0.0%">
                  <c:v>-8.6713473575825706E-2</c:v>
                </c:pt>
                <c:pt idx="95" formatCode="0.0%">
                  <c:v>-8.6713473575825706E-2</c:v>
                </c:pt>
                <c:pt idx="96" formatCode="0.0%">
                  <c:v>-8.3869790609858108E-2</c:v>
                </c:pt>
                <c:pt idx="97" formatCode="0.0%">
                  <c:v>-8.3869790609858108E-2</c:v>
                </c:pt>
                <c:pt idx="98" formatCode="0.0%">
                  <c:v>-8.4231146775817556E-2</c:v>
                </c:pt>
                <c:pt idx="99" formatCode="0.0%">
                  <c:v>-8.4231146775817556E-2</c:v>
                </c:pt>
                <c:pt idx="100" formatCode="0.0%">
                  <c:v>-8.1124449905954688E-2</c:v>
                </c:pt>
                <c:pt idx="101" formatCode="0.0%">
                  <c:v>-8.1124449905954688E-2</c:v>
                </c:pt>
                <c:pt idx="102" formatCode="0.0%">
                  <c:v>-7.3606276193501463E-2</c:v>
                </c:pt>
                <c:pt idx="103" formatCode="0.0%">
                  <c:v>-7.3606276193501463E-2</c:v>
                </c:pt>
                <c:pt idx="104" formatCode="0.0%">
                  <c:v>-5.6736826473051893E-2</c:v>
                </c:pt>
                <c:pt idx="105" formatCode="0.0%">
                  <c:v>-5.6736826473051893E-2</c:v>
                </c:pt>
                <c:pt idx="106" formatCode="0.0%">
                  <c:v>-5.2577201324301548E-2</c:v>
                </c:pt>
                <c:pt idx="107" formatCode="0.0%">
                  <c:v>-5.2577201324301548E-2</c:v>
                </c:pt>
                <c:pt idx="108" formatCode="0.0%">
                  <c:v>-4.5425343381221839E-2</c:v>
                </c:pt>
                <c:pt idx="109" formatCode="0.0%">
                  <c:v>-4.5425343381221839E-2</c:v>
                </c:pt>
                <c:pt idx="110" formatCode="0.0%">
                  <c:v>-4.1535698908380603E-2</c:v>
                </c:pt>
                <c:pt idx="111" formatCode="0.0%">
                  <c:v>-4.1535698908380603E-2</c:v>
                </c:pt>
                <c:pt idx="112" formatCode="0.0%">
                  <c:v>-3.3344910877740941E-2</c:v>
                </c:pt>
                <c:pt idx="113" formatCode="0.0%">
                  <c:v>-3.3344910877740941E-2</c:v>
                </c:pt>
                <c:pt idx="114" formatCode="0.0%">
                  <c:v>-3.8199505580392201E-2</c:v>
                </c:pt>
                <c:pt idx="115" formatCode="0.0%">
                  <c:v>-3.8199505580392201E-2</c:v>
                </c:pt>
                <c:pt idx="116" formatCode="0.0%">
                  <c:v>-3.8869424285145615E-2</c:v>
                </c:pt>
                <c:pt idx="117" formatCode="0.0%">
                  <c:v>-3.8869424285145615E-2</c:v>
                </c:pt>
                <c:pt idx="118" formatCode="0.0%">
                  <c:v>-3.4426397059144631E-2</c:v>
                </c:pt>
                <c:pt idx="119" formatCode="0.0%">
                  <c:v>-3.4426397059144631E-2</c:v>
                </c:pt>
                <c:pt idx="120" formatCode="0.0%">
                  <c:v>-3.2388858329109871E-2</c:v>
                </c:pt>
                <c:pt idx="121" formatCode="0.0%">
                  <c:v>-3.2388858329109871E-2</c:v>
                </c:pt>
                <c:pt idx="122" formatCode="0.0%">
                  <c:v>-4.5802231759028644E-2</c:v>
                </c:pt>
                <c:pt idx="123" formatCode="0.0%">
                  <c:v>-4.5802231759028644E-2</c:v>
                </c:pt>
                <c:pt idx="124" formatCode="0.0%">
                  <c:v>-5.5761312923920281E-2</c:v>
                </c:pt>
                <c:pt idx="125" formatCode="0.0%">
                  <c:v>-5.5761312923920281E-2</c:v>
                </c:pt>
                <c:pt idx="126" formatCode="0.0%">
                  <c:v>-5.2888756888518351E-2</c:v>
                </c:pt>
                <c:pt idx="127" formatCode="0.0%">
                  <c:v>-5.2888756888518351E-2</c:v>
                </c:pt>
                <c:pt idx="128" formatCode="0.0%">
                  <c:v>-4.4651633835547377E-2</c:v>
                </c:pt>
                <c:pt idx="129" formatCode="0.0%">
                  <c:v>-4.4651633835547377E-2</c:v>
                </c:pt>
                <c:pt idx="130" formatCode="0.0%">
                  <c:v>-4.2484712791614809E-2</c:v>
                </c:pt>
                <c:pt idx="131" formatCode="0.0%">
                  <c:v>-4.2484712791614809E-2</c:v>
                </c:pt>
                <c:pt idx="132" formatCode="0.0%">
                  <c:v>-3.8754524686459235E-2</c:v>
                </c:pt>
                <c:pt idx="133" formatCode="0.0%">
                  <c:v>-3.8754524686459235E-2</c:v>
                </c:pt>
                <c:pt idx="134" formatCode="0.0%">
                  <c:v>-2.8833359015414839E-2</c:v>
                </c:pt>
                <c:pt idx="135" formatCode="0.0%">
                  <c:v>-2.8833359015414839E-2</c:v>
                </c:pt>
                <c:pt idx="136" formatCode="0.0%">
                  <c:v>-1.8603671116610987E-2</c:v>
                </c:pt>
                <c:pt idx="137" formatCode="0.0%">
                  <c:v>-1.8603671116610987E-2</c:v>
                </c:pt>
                <c:pt idx="138" formatCode="0.0%">
                  <c:v>-3.8736717198319948E-3</c:v>
                </c:pt>
                <c:pt idx="139" formatCode="0.0%">
                  <c:v>-3.8736717198319948E-3</c:v>
                </c:pt>
                <c:pt idx="140" formatCode="0.0%">
                  <c:v>1.2541267456134264E-2</c:v>
                </c:pt>
                <c:pt idx="141" formatCode="0.0%">
                  <c:v>1.2541267456134264E-2</c:v>
                </c:pt>
                <c:pt idx="142" formatCode="0.0%">
                  <c:v>7.6669972830165634E-3</c:v>
                </c:pt>
                <c:pt idx="143" formatCode="0.0%">
                  <c:v>7.6669972830165634E-3</c:v>
                </c:pt>
                <c:pt idx="144" formatCode="0.0%">
                  <c:v>3.1644876173275716E-3</c:v>
                </c:pt>
                <c:pt idx="145" formatCode="0.0%">
                  <c:v>3.1644876173275716E-3</c:v>
                </c:pt>
                <c:pt idx="146" formatCode="0.0%">
                  <c:v>-1.3060273202407546E-2</c:v>
                </c:pt>
                <c:pt idx="147" formatCode="0.0%">
                  <c:v>-1.3060273202407546E-2</c:v>
                </c:pt>
                <c:pt idx="148" formatCode="0.0%">
                  <c:v>-2.9589296383277564E-2</c:v>
                </c:pt>
                <c:pt idx="149" formatCode="0.0%">
                  <c:v>-2.9589296383277564E-2</c:v>
                </c:pt>
                <c:pt idx="150" formatCode="0.0%">
                  <c:v>-3.3696658373328914E-2</c:v>
                </c:pt>
                <c:pt idx="151" formatCode="0.0%">
                  <c:v>-3.3696658373328914E-2</c:v>
                </c:pt>
                <c:pt idx="152" formatCode="0.0%">
                  <c:v>-3.5605679532163981E-2</c:v>
                </c:pt>
                <c:pt idx="153" formatCode="0.0%">
                  <c:v>-3.5605679532163981E-2</c:v>
                </c:pt>
                <c:pt idx="154" formatCode="0.0%">
                  <c:v>-3.386571021025464E-2</c:v>
                </c:pt>
                <c:pt idx="155" formatCode="0.0%">
                  <c:v>-3.386571021025464E-2</c:v>
                </c:pt>
                <c:pt idx="156" formatCode="0.0%">
                  <c:v>-3.1235132094369678E-2</c:v>
                </c:pt>
                <c:pt idx="157" formatCode="0.0%">
                  <c:v>-3.1235132094369678E-2</c:v>
                </c:pt>
                <c:pt idx="158" formatCode="0.0%">
                  <c:v>-5.1440465458622686E-2</c:v>
                </c:pt>
                <c:pt idx="159" formatCode="0.0%">
                  <c:v>-5.1440465458622686E-2</c:v>
                </c:pt>
                <c:pt idx="160" formatCode="0.0%">
                  <c:v>-7.0864938677328571E-2</c:v>
                </c:pt>
                <c:pt idx="161" formatCode="0.0%">
                  <c:v>-7.0864938677328571E-2</c:v>
                </c:pt>
                <c:pt idx="162" formatCode="0.0%">
                  <c:v>-6.2447321156040125E-2</c:v>
                </c:pt>
                <c:pt idx="163" formatCode="0.0%">
                  <c:v>-6.2447321156040125E-2</c:v>
                </c:pt>
                <c:pt idx="164" formatCode="0.0%">
                  <c:v>-5.1650347377219963E-2</c:v>
                </c:pt>
                <c:pt idx="165" formatCode="0.0%">
                  <c:v>-5.1650347377219963E-2</c:v>
                </c:pt>
                <c:pt idx="166" formatCode="0.0%">
                  <c:v>-5.4957080546698345E-2</c:v>
                </c:pt>
                <c:pt idx="167" formatCode="0.0%">
                  <c:v>-5.4957080546698345E-2</c:v>
                </c:pt>
                <c:pt idx="168" formatCode="0.0%">
                  <c:v>-5.7103385359198677E-2</c:v>
                </c:pt>
                <c:pt idx="169" formatCode="0.0%">
                  <c:v>-5.7103385359198677E-2</c:v>
                </c:pt>
                <c:pt idx="170" formatCode="0.0%">
                  <c:v>-3.7687845505695372E-2</c:v>
                </c:pt>
                <c:pt idx="171" formatCode="0.0%">
                  <c:v>-3.7687845505695372E-2</c:v>
                </c:pt>
                <c:pt idx="172" formatCode="0.0%">
                  <c:v>-1.6337993182048316E-2</c:v>
                </c:pt>
                <c:pt idx="173" formatCode="0.0%">
                  <c:v>-1.6337993182048316E-2</c:v>
                </c:pt>
                <c:pt idx="174" formatCode="0.0%">
                  <c:v>2.4835725127858588E-4</c:v>
                </c:pt>
                <c:pt idx="175" formatCode="0.0%">
                  <c:v>2.4835725127858588E-4</c:v>
                </c:pt>
                <c:pt idx="176" formatCode="0.0%">
                  <c:v>1.8456272041843746E-2</c:v>
                </c:pt>
                <c:pt idx="177" formatCode="0.0%">
                  <c:v>1.8456272041843746E-2</c:v>
                </c:pt>
                <c:pt idx="178" formatCode="0.0%">
                  <c:v>5.4716467526838564E-3</c:v>
                </c:pt>
                <c:pt idx="179" formatCode="0.0%">
                  <c:v>5.4716467526838564E-3</c:v>
                </c:pt>
                <c:pt idx="180" formatCode="0.0%">
                  <c:v>-7.7650668863551431E-3</c:v>
                </c:pt>
                <c:pt idx="181" formatCode="0.0%">
                  <c:v>-7.7650668863551431E-3</c:v>
                </c:pt>
                <c:pt idx="182" formatCode="0.0%">
                  <c:v>-2.9129695783749465E-3</c:v>
                </c:pt>
                <c:pt idx="183" formatCode="0.0%">
                  <c:v>-2.9129695783749465E-3</c:v>
                </c:pt>
                <c:pt idx="184" formatCode="0.0%">
                  <c:v>1.7507149707511882E-3</c:v>
                </c:pt>
                <c:pt idx="185" formatCode="0.0%">
                  <c:v>1.7507149707511882E-3</c:v>
                </c:pt>
                <c:pt idx="186" formatCode="0.0%">
                  <c:v>7.1143176509997907E-3</c:v>
                </c:pt>
                <c:pt idx="187" formatCode="0.0%">
                  <c:v>7.1143176509997907E-3</c:v>
                </c:pt>
                <c:pt idx="188" formatCode="0.0%">
                  <c:v>1.2939121710382695E-2</c:v>
                </c:pt>
                <c:pt idx="189" formatCode="0.0%">
                  <c:v>1.2939121710382695E-2</c:v>
                </c:pt>
                <c:pt idx="190" formatCode="0.0%">
                  <c:v>2.2563863850502353E-2</c:v>
                </c:pt>
                <c:pt idx="191" formatCode="0.0%">
                  <c:v>2.2563863850502353E-2</c:v>
                </c:pt>
                <c:pt idx="192" formatCode="0.0%">
                  <c:v>3.5146701382877676E-2</c:v>
                </c:pt>
                <c:pt idx="193" formatCode="0.0%">
                  <c:v>3.5146701382877676E-2</c:v>
                </c:pt>
                <c:pt idx="194" formatCode="0.0%">
                  <c:v>1.2914057195515305E-2</c:v>
                </c:pt>
                <c:pt idx="195" formatCode="0.0%">
                  <c:v>1.2914057195515305E-2</c:v>
                </c:pt>
                <c:pt idx="196" formatCode="0.0%">
                  <c:v>-7.141006969310526E-3</c:v>
                </c:pt>
                <c:pt idx="197" formatCode="0.0%">
                  <c:v>-7.141006969310526E-3</c:v>
                </c:pt>
                <c:pt idx="198" formatCode="0.0%">
                  <c:v>-4.8995359430217267E-3</c:v>
                </c:pt>
                <c:pt idx="199" formatCode="0.0%">
                  <c:v>-4.8995359430217267E-3</c:v>
                </c:pt>
                <c:pt idx="200" formatCode="0.0%">
                  <c:v>-1.2327092538898521E-3</c:v>
                </c:pt>
                <c:pt idx="201" formatCode="0.0%">
                  <c:v>-1.2327092538898521E-3</c:v>
                </c:pt>
                <c:pt idx="202" formatCode="0.0%">
                  <c:v>-1.9750517992931482E-2</c:v>
                </c:pt>
                <c:pt idx="203" formatCode="0.0%">
                  <c:v>-1.9750517992931482E-2</c:v>
                </c:pt>
                <c:pt idx="204" formatCode="0.0%">
                  <c:v>-3.7304712775452442E-2</c:v>
                </c:pt>
                <c:pt idx="205" formatCode="0.0%">
                  <c:v>-3.7304712775452442E-2</c:v>
                </c:pt>
                <c:pt idx="206" formatCode="0.0%">
                  <c:v>-1.6620730885232415E-2</c:v>
                </c:pt>
                <c:pt idx="207" formatCode="0.0%">
                  <c:v>-1.6620730885232415E-2</c:v>
                </c:pt>
                <c:pt idx="208" formatCode="0.0%">
                  <c:v>5.8634660929730575E-3</c:v>
                </c:pt>
                <c:pt idx="209" formatCode="0.0%">
                  <c:v>5.8634660929730575E-3</c:v>
                </c:pt>
                <c:pt idx="210" formatCode="0.0%">
                  <c:v>3.2844529809874068E-2</c:v>
                </c:pt>
                <c:pt idx="211" formatCode="0.0%">
                  <c:v>3.2844529809874068E-2</c:v>
                </c:pt>
                <c:pt idx="212" formatCode="0.0%">
                  <c:v>6.2303227929610294E-2</c:v>
                </c:pt>
                <c:pt idx="213" formatCode="0.0%">
                  <c:v>6.2303227929610294E-2</c:v>
                </c:pt>
                <c:pt idx="214" formatCode="0.0%">
                  <c:v>6.1398574318565879E-2</c:v>
                </c:pt>
                <c:pt idx="215" formatCode="0.0%">
                  <c:v>6.1398574318565879E-2</c:v>
                </c:pt>
                <c:pt idx="216" formatCode="0.0%">
                  <c:v>6.1379500953922639E-2</c:v>
                </c:pt>
                <c:pt idx="217" formatCode="0.0%">
                  <c:v>6.1379500953922639E-2</c:v>
                </c:pt>
                <c:pt idx="218" formatCode="0.0%">
                  <c:v>8.4019403970416962E-2</c:v>
                </c:pt>
                <c:pt idx="219" formatCode="0.0%">
                  <c:v>8.4019403970416962E-2</c:v>
                </c:pt>
                <c:pt idx="220" formatCode="0.0%">
                  <c:v>0.1080905102279297</c:v>
                </c:pt>
                <c:pt idx="221" formatCode="0.0%">
                  <c:v>0.1080905102279297</c:v>
                </c:pt>
                <c:pt idx="222" formatCode="0.0%">
                  <c:v>8.1776429293824782E-2</c:v>
                </c:pt>
                <c:pt idx="223" formatCode="0.0%">
                  <c:v>8.1776429293824782E-2</c:v>
                </c:pt>
                <c:pt idx="224" formatCode="0.0%">
                  <c:v>5.6193189474833316E-2</c:v>
                </c:pt>
                <c:pt idx="225" formatCode="0.0%">
                  <c:v>5.6193189474833316E-2</c:v>
                </c:pt>
                <c:pt idx="226" formatCode="0.0%">
                  <c:v>2.9208070593037316E-2</c:v>
                </c:pt>
                <c:pt idx="227" formatCode="0.0%">
                  <c:v>2.9208070593037316E-2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A5C-4D4F-8986-969C69A01B53}"/>
            </c:ext>
          </c:extLst>
        </c:ser>
        <c:ser>
          <c:idx val="2"/>
          <c:order val="1"/>
          <c:tx>
            <c:strRef>
              <c:f>Spektra_vypocty_100keV_Ni!$L$511</c:f>
              <c:strCache>
                <c:ptCount val="1"/>
                <c:pt idx="0">
                  <c:v>JEFF-3.3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Spektra_vypocty_100keV_Ni!$I$512:$I$749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Spektra_vypocty_100keV_Ni!$L$512:$L$749</c:f>
              <c:numCache>
                <c:formatCode>General</c:formatCode>
                <c:ptCount val="238"/>
                <c:pt idx="18" formatCode="0.0%">
                  <c:v>-7.9465337451701701E-2</c:v>
                </c:pt>
                <c:pt idx="19" formatCode="0.0%">
                  <c:v>-7.9465337451701701E-2</c:v>
                </c:pt>
                <c:pt idx="20" formatCode="0.0%">
                  <c:v>0.1372377193876928</c:v>
                </c:pt>
                <c:pt idx="21" formatCode="0.0%">
                  <c:v>0.1372377193876928</c:v>
                </c:pt>
                <c:pt idx="22" formatCode="0.0%">
                  <c:v>-4.9672638141367131E-2</c:v>
                </c:pt>
                <c:pt idx="23" formatCode="0.0%">
                  <c:v>-4.9672638141367131E-2</c:v>
                </c:pt>
                <c:pt idx="24" formatCode="0.0%">
                  <c:v>-0.17213609166221633</c:v>
                </c:pt>
                <c:pt idx="25" formatCode="0.0%">
                  <c:v>-0.17213609166221633</c:v>
                </c:pt>
                <c:pt idx="26" formatCode="0.0%">
                  <c:v>-0.24485105786258665</c:v>
                </c:pt>
                <c:pt idx="27" formatCode="0.0%">
                  <c:v>-0.24485105786258665</c:v>
                </c:pt>
                <c:pt idx="28" formatCode="0.0%">
                  <c:v>-0.23840175361282157</c:v>
                </c:pt>
                <c:pt idx="29" formatCode="0.0%">
                  <c:v>-0.23840175361282157</c:v>
                </c:pt>
                <c:pt idx="30" formatCode="0.0%">
                  <c:v>-0.21927675291525228</c:v>
                </c:pt>
                <c:pt idx="31" formatCode="0.0%">
                  <c:v>-0.21927675291525228</c:v>
                </c:pt>
                <c:pt idx="32" formatCode="0.0%">
                  <c:v>-0.16124145627071884</c:v>
                </c:pt>
                <c:pt idx="33" formatCode="0.0%">
                  <c:v>-0.16124145627071884</c:v>
                </c:pt>
                <c:pt idx="34" formatCode="0.0%">
                  <c:v>-0.10768010969699571</c:v>
                </c:pt>
                <c:pt idx="35" formatCode="0.0%">
                  <c:v>-0.10768010969699571</c:v>
                </c:pt>
                <c:pt idx="36" formatCode="0.0%">
                  <c:v>-6.8305475335228905E-2</c:v>
                </c:pt>
                <c:pt idx="37" formatCode="0.0%">
                  <c:v>-6.8305475335228905E-2</c:v>
                </c:pt>
                <c:pt idx="38" formatCode="0.0%">
                  <c:v>-4.7844837208837809E-2</c:v>
                </c:pt>
                <c:pt idx="39" formatCode="0.0%">
                  <c:v>-4.7844837208837809E-2</c:v>
                </c:pt>
                <c:pt idx="40" formatCode="0.0%">
                  <c:v>-2.5386323596506277E-2</c:v>
                </c:pt>
                <c:pt idx="41" formatCode="0.0%">
                  <c:v>-2.5386323596506277E-2</c:v>
                </c:pt>
                <c:pt idx="42" formatCode="0.0%">
                  <c:v>-2.7292438822959952E-2</c:v>
                </c:pt>
                <c:pt idx="43" formatCode="0.0%">
                  <c:v>-2.7292438822959952E-2</c:v>
                </c:pt>
                <c:pt idx="44" formatCode="0.0%">
                  <c:v>-2.8980358751888868E-3</c:v>
                </c:pt>
                <c:pt idx="45" formatCode="0.0%">
                  <c:v>-2.8980358751888868E-3</c:v>
                </c:pt>
                <c:pt idx="46" formatCode="0.0%">
                  <c:v>1.2589188782202054E-2</c:v>
                </c:pt>
                <c:pt idx="47" formatCode="0.0%">
                  <c:v>1.2589188782202054E-2</c:v>
                </c:pt>
                <c:pt idx="48" formatCode="0.0%">
                  <c:v>3.877913467178451E-2</c:v>
                </c:pt>
                <c:pt idx="49" formatCode="0.0%">
                  <c:v>3.877913467178451E-2</c:v>
                </c:pt>
                <c:pt idx="50" formatCode="0.0%">
                  <c:v>4.5825071289953723E-2</c:v>
                </c:pt>
                <c:pt idx="51" formatCode="0.0%">
                  <c:v>4.5825071289953723E-2</c:v>
                </c:pt>
                <c:pt idx="52" formatCode="0.0%">
                  <c:v>4.9388443757636846E-2</c:v>
                </c:pt>
                <c:pt idx="53" formatCode="0.0%">
                  <c:v>4.9388443757636846E-2</c:v>
                </c:pt>
                <c:pt idx="54" formatCode="0.0%">
                  <c:v>3.2923333496642337E-2</c:v>
                </c:pt>
                <c:pt idx="55" formatCode="0.0%">
                  <c:v>3.2923333496642337E-2</c:v>
                </c:pt>
                <c:pt idx="56" formatCode="0.0%">
                  <c:v>6.4549959971931026E-2</c:v>
                </c:pt>
                <c:pt idx="57" formatCode="0.0%">
                  <c:v>6.4549959971931026E-2</c:v>
                </c:pt>
                <c:pt idx="58" formatCode="0.0%">
                  <c:v>0.11380516228496096</c:v>
                </c:pt>
                <c:pt idx="59" formatCode="0.0%">
                  <c:v>0.11380516228496096</c:v>
                </c:pt>
                <c:pt idx="60" formatCode="0.0%">
                  <c:v>0.14317976862785153</c:v>
                </c:pt>
                <c:pt idx="61" formatCode="0.0%">
                  <c:v>0.14317976862785153</c:v>
                </c:pt>
                <c:pt idx="62" formatCode="0.0%">
                  <c:v>8.6505987515831162E-2</c:v>
                </c:pt>
                <c:pt idx="63" formatCode="0.0%">
                  <c:v>8.6505987515831162E-2</c:v>
                </c:pt>
                <c:pt idx="64" formatCode="0.0%">
                  <c:v>1.0112770586941711E-2</c:v>
                </c:pt>
                <c:pt idx="65" formatCode="0.0%">
                  <c:v>1.0112770586941711E-2</c:v>
                </c:pt>
                <c:pt idx="66" formatCode="0.0%">
                  <c:v>-5.6543779308879993E-2</c:v>
                </c:pt>
                <c:pt idx="67" formatCode="0.0%">
                  <c:v>-5.6543779308879993E-2</c:v>
                </c:pt>
                <c:pt idx="68" formatCode="0.0%">
                  <c:v>-7.5119901332746264E-2</c:v>
                </c:pt>
                <c:pt idx="69" formatCode="0.0%">
                  <c:v>-7.5119901332746264E-2</c:v>
                </c:pt>
                <c:pt idx="70" formatCode="0.0%">
                  <c:v>-7.6131429407512496E-2</c:v>
                </c:pt>
                <c:pt idx="71" formatCode="0.0%">
                  <c:v>-7.6131429407512496E-2</c:v>
                </c:pt>
                <c:pt idx="72" formatCode="0.0%">
                  <c:v>-5.5814548231308048E-2</c:v>
                </c:pt>
                <c:pt idx="73" formatCode="0.0%">
                  <c:v>-5.5814548231308048E-2</c:v>
                </c:pt>
                <c:pt idx="74" formatCode="0.0%">
                  <c:v>-3.6399854668022313E-2</c:v>
                </c:pt>
                <c:pt idx="75" formatCode="0.0%">
                  <c:v>-3.6399854668022313E-2</c:v>
                </c:pt>
                <c:pt idx="76" formatCode="0.0%">
                  <c:v>-1.2183960714642894E-2</c:v>
                </c:pt>
                <c:pt idx="77" formatCode="0.0%">
                  <c:v>-1.2183960714642894E-2</c:v>
                </c:pt>
                <c:pt idx="78" formatCode="0.0%">
                  <c:v>5.0353049869489297E-3</c:v>
                </c:pt>
                <c:pt idx="79" formatCode="0.0%">
                  <c:v>5.0353049869489297E-3</c:v>
                </c:pt>
                <c:pt idx="80" formatCode="0.0%">
                  <c:v>1.4344947909876948E-2</c:v>
                </c:pt>
                <c:pt idx="81" formatCode="0.0%">
                  <c:v>1.4344947909876948E-2</c:v>
                </c:pt>
                <c:pt idx="82" formatCode="0.0%">
                  <c:v>2.2330102375789362E-3</c:v>
                </c:pt>
                <c:pt idx="83" formatCode="0.0%">
                  <c:v>2.2330102375789362E-3</c:v>
                </c:pt>
                <c:pt idx="84" formatCode="0.0%">
                  <c:v>-1.1636765349716915E-2</c:v>
                </c:pt>
                <c:pt idx="85" formatCode="0.0%">
                  <c:v>-1.1636765349716915E-2</c:v>
                </c:pt>
                <c:pt idx="86" formatCode="0.0%">
                  <c:v>-3.8654338986015557E-2</c:v>
                </c:pt>
                <c:pt idx="87" formatCode="0.0%">
                  <c:v>-3.8654338986015557E-2</c:v>
                </c:pt>
                <c:pt idx="88" formatCode="0.0%">
                  <c:v>-4.6126318014776069E-2</c:v>
                </c:pt>
                <c:pt idx="89" formatCode="0.0%">
                  <c:v>-4.6126318014776069E-2</c:v>
                </c:pt>
                <c:pt idx="90" formatCode="0.0%">
                  <c:v>-3.955614197040358E-2</c:v>
                </c:pt>
                <c:pt idx="91" formatCode="0.0%">
                  <c:v>-3.955614197040358E-2</c:v>
                </c:pt>
                <c:pt idx="92" formatCode="0.0%">
                  <c:v>-2.3447133383215246E-2</c:v>
                </c:pt>
                <c:pt idx="93" formatCode="0.0%">
                  <c:v>-2.3447133383215246E-2</c:v>
                </c:pt>
                <c:pt idx="94" formatCode="0.0%">
                  <c:v>-2.139014687459595E-2</c:v>
                </c:pt>
                <c:pt idx="95" formatCode="0.0%">
                  <c:v>-2.139014687459595E-2</c:v>
                </c:pt>
                <c:pt idx="96" formatCode="0.0%">
                  <c:v>-3.1530804031973059E-2</c:v>
                </c:pt>
                <c:pt idx="97" formatCode="0.0%">
                  <c:v>-3.1530804031973059E-2</c:v>
                </c:pt>
                <c:pt idx="98" formatCode="0.0%">
                  <c:v>-5.549616799771262E-2</c:v>
                </c:pt>
                <c:pt idx="99" formatCode="0.0%">
                  <c:v>-5.549616799771262E-2</c:v>
                </c:pt>
                <c:pt idx="100" formatCode="0.0%">
                  <c:v>-8.1305472396307699E-2</c:v>
                </c:pt>
                <c:pt idx="101" formatCode="0.0%">
                  <c:v>-8.1305472396307699E-2</c:v>
                </c:pt>
                <c:pt idx="102" formatCode="0.0%">
                  <c:v>-0.10094680881894758</c:v>
                </c:pt>
                <c:pt idx="103" formatCode="0.0%">
                  <c:v>-0.10094680881894758</c:v>
                </c:pt>
                <c:pt idx="104" formatCode="0.0%">
                  <c:v>-0.10568739217371914</c:v>
                </c:pt>
                <c:pt idx="105" formatCode="0.0%">
                  <c:v>-0.10568739217371914</c:v>
                </c:pt>
                <c:pt idx="106" formatCode="0.0%">
                  <c:v>-0.11650113184351973</c:v>
                </c:pt>
                <c:pt idx="107" formatCode="0.0%">
                  <c:v>-0.11650113184351973</c:v>
                </c:pt>
                <c:pt idx="108" formatCode="0.0%">
                  <c:v>-0.12010400958295431</c:v>
                </c:pt>
                <c:pt idx="109" formatCode="0.0%">
                  <c:v>-0.12010400958295431</c:v>
                </c:pt>
                <c:pt idx="110" formatCode="0.0%">
                  <c:v>-0.12348636832167592</c:v>
                </c:pt>
                <c:pt idx="111" formatCode="0.0%">
                  <c:v>-0.12348636832167592</c:v>
                </c:pt>
                <c:pt idx="112" formatCode="0.0%">
                  <c:v>-0.12021261268574723</c:v>
                </c:pt>
                <c:pt idx="113" formatCode="0.0%">
                  <c:v>-0.12021261268574723</c:v>
                </c:pt>
                <c:pt idx="114" formatCode="0.0%">
                  <c:v>-0.12671859578739431</c:v>
                </c:pt>
                <c:pt idx="115" formatCode="0.0%">
                  <c:v>-0.12671859578739431</c:v>
                </c:pt>
                <c:pt idx="116" formatCode="0.0%">
                  <c:v>-0.12764067317681016</c:v>
                </c:pt>
                <c:pt idx="117" formatCode="0.0%">
                  <c:v>-0.12764067317681016</c:v>
                </c:pt>
                <c:pt idx="118" formatCode="0.0%">
                  <c:v>-0.12095410843705423</c:v>
                </c:pt>
                <c:pt idx="119" formatCode="0.0%">
                  <c:v>-0.12095410843705423</c:v>
                </c:pt>
                <c:pt idx="120" formatCode="0.0%">
                  <c:v>-0.11109960586282985</c:v>
                </c:pt>
                <c:pt idx="121" formatCode="0.0%">
                  <c:v>-0.11109960586282985</c:v>
                </c:pt>
                <c:pt idx="122" formatCode="0.0%">
                  <c:v>-0.10877372060435109</c:v>
                </c:pt>
                <c:pt idx="123" formatCode="0.0%">
                  <c:v>-0.10877372060435109</c:v>
                </c:pt>
                <c:pt idx="124" formatCode="0.0%">
                  <c:v>-9.7933030249509723E-2</c:v>
                </c:pt>
                <c:pt idx="125" formatCode="0.0%">
                  <c:v>-9.7933030249509723E-2</c:v>
                </c:pt>
                <c:pt idx="126" formatCode="0.0%">
                  <c:v>-7.2312125643604119E-2</c:v>
                </c:pt>
                <c:pt idx="127" formatCode="0.0%">
                  <c:v>-7.2312125643604119E-2</c:v>
                </c:pt>
                <c:pt idx="128" formatCode="0.0%">
                  <c:v>-4.117000204257204E-2</c:v>
                </c:pt>
                <c:pt idx="129" formatCode="0.0%">
                  <c:v>-4.117000204257204E-2</c:v>
                </c:pt>
                <c:pt idx="130" formatCode="0.0%">
                  <c:v>-1.7295289237071243E-2</c:v>
                </c:pt>
                <c:pt idx="131" formatCode="0.0%">
                  <c:v>-1.7295289237071243E-2</c:v>
                </c:pt>
                <c:pt idx="132" formatCode="0.0%">
                  <c:v>6.0006265452421381E-3</c:v>
                </c:pt>
                <c:pt idx="133" formatCode="0.0%">
                  <c:v>6.0006265452421381E-3</c:v>
                </c:pt>
                <c:pt idx="134" formatCode="0.0%">
                  <c:v>3.286022056205895E-2</c:v>
                </c:pt>
                <c:pt idx="135" formatCode="0.0%">
                  <c:v>3.286022056205895E-2</c:v>
                </c:pt>
                <c:pt idx="136" formatCode="0.0%">
                  <c:v>5.7216485882485513E-2</c:v>
                </c:pt>
                <c:pt idx="137" formatCode="0.0%">
                  <c:v>5.7216485882485513E-2</c:v>
                </c:pt>
                <c:pt idx="138" formatCode="0.0%">
                  <c:v>8.5201695247459019E-2</c:v>
                </c:pt>
                <c:pt idx="139" formatCode="0.0%">
                  <c:v>8.5201695247459019E-2</c:v>
                </c:pt>
                <c:pt idx="140" formatCode="0.0%">
                  <c:v>0.11563051869181273</c:v>
                </c:pt>
                <c:pt idx="141" formatCode="0.0%">
                  <c:v>0.11563051869181273</c:v>
                </c:pt>
                <c:pt idx="142" formatCode="0.0%">
                  <c:v>0.1230299368328176</c:v>
                </c:pt>
                <c:pt idx="143" formatCode="0.0%">
                  <c:v>0.1230299368328176</c:v>
                </c:pt>
                <c:pt idx="144" formatCode="0.0%">
                  <c:v>0.12866255290428308</c:v>
                </c:pt>
                <c:pt idx="145" formatCode="0.0%">
                  <c:v>0.12866255290428308</c:v>
                </c:pt>
                <c:pt idx="146" formatCode="0.0%">
                  <c:v>0.11550665404915295</c:v>
                </c:pt>
                <c:pt idx="147" formatCode="0.0%">
                  <c:v>0.11550665404915295</c:v>
                </c:pt>
                <c:pt idx="148" formatCode="0.0%">
                  <c:v>9.43039822775531E-2</c:v>
                </c:pt>
                <c:pt idx="149" formatCode="0.0%">
                  <c:v>9.43039822775531E-2</c:v>
                </c:pt>
                <c:pt idx="150" formatCode="0.0%">
                  <c:v>8.0129598149196291E-2</c:v>
                </c:pt>
                <c:pt idx="151" formatCode="0.0%">
                  <c:v>8.0129598149196291E-2</c:v>
                </c:pt>
                <c:pt idx="152" formatCode="0.0%">
                  <c:v>6.5215279609273091E-2</c:v>
                </c:pt>
                <c:pt idx="153" formatCode="0.0%">
                  <c:v>6.5215279609273091E-2</c:v>
                </c:pt>
                <c:pt idx="154" formatCode="0.0%">
                  <c:v>5.7133592406103162E-2</c:v>
                </c:pt>
                <c:pt idx="155" formatCode="0.0%">
                  <c:v>5.7133592406103162E-2</c:v>
                </c:pt>
                <c:pt idx="156" formatCode="0.0%">
                  <c:v>5.8905522873080374E-2</c:v>
                </c:pt>
                <c:pt idx="157" formatCode="0.0%">
                  <c:v>5.8905522873080374E-2</c:v>
                </c:pt>
                <c:pt idx="158" formatCode="0.0%">
                  <c:v>4.8312330914796808E-2</c:v>
                </c:pt>
                <c:pt idx="159" formatCode="0.0%">
                  <c:v>4.8312330914796808E-2</c:v>
                </c:pt>
                <c:pt idx="160" formatCode="0.0%">
                  <c:v>4.9999439408531909E-2</c:v>
                </c:pt>
                <c:pt idx="161" formatCode="0.0%">
                  <c:v>4.9999439408531909E-2</c:v>
                </c:pt>
                <c:pt idx="162" formatCode="0.0%">
                  <c:v>9.0462409283812439E-2</c:v>
                </c:pt>
                <c:pt idx="163" formatCode="0.0%">
                  <c:v>9.0462409283812439E-2</c:v>
                </c:pt>
                <c:pt idx="164" formatCode="0.0%">
                  <c:v>0.13461442680543279</c:v>
                </c:pt>
                <c:pt idx="165" formatCode="0.0%">
                  <c:v>0.13461442680543279</c:v>
                </c:pt>
                <c:pt idx="166" formatCode="0.0%">
                  <c:v>0.15485562975003631</c:v>
                </c:pt>
                <c:pt idx="167" formatCode="0.0%">
                  <c:v>0.15485562975003631</c:v>
                </c:pt>
                <c:pt idx="168" formatCode="0.0%">
                  <c:v>0.16396547812306528</c:v>
                </c:pt>
                <c:pt idx="169" formatCode="0.0%">
                  <c:v>0.16396547812306528</c:v>
                </c:pt>
                <c:pt idx="170" formatCode="0.0%">
                  <c:v>0.18592129686421455</c:v>
                </c:pt>
                <c:pt idx="171" formatCode="0.0%">
                  <c:v>0.18592129686421455</c:v>
                </c:pt>
                <c:pt idx="172" formatCode="0.0%">
                  <c:v>0.198528402378084</c:v>
                </c:pt>
                <c:pt idx="173" formatCode="0.0%">
                  <c:v>0.198528402378084</c:v>
                </c:pt>
                <c:pt idx="174" formatCode="0.0%">
                  <c:v>0.19807616637716841</c:v>
                </c:pt>
                <c:pt idx="175" formatCode="0.0%">
                  <c:v>0.19807616637716841</c:v>
                </c:pt>
                <c:pt idx="176" formatCode="0.0%">
                  <c:v>0.19743401833642604</c:v>
                </c:pt>
                <c:pt idx="177" formatCode="0.0%">
                  <c:v>0.19743401833642604</c:v>
                </c:pt>
                <c:pt idx="178" formatCode="0.0%">
                  <c:v>0.16262752128411706</c:v>
                </c:pt>
                <c:pt idx="179" formatCode="0.0%">
                  <c:v>0.16262752128411706</c:v>
                </c:pt>
                <c:pt idx="180" formatCode="0.0%">
                  <c:v>0.1326185409317413</c:v>
                </c:pt>
                <c:pt idx="181" formatCode="0.0%">
                  <c:v>0.1326185409317413</c:v>
                </c:pt>
                <c:pt idx="182" formatCode="0.0%">
                  <c:v>0.12881068608945334</c:v>
                </c:pt>
                <c:pt idx="183" formatCode="0.0%">
                  <c:v>0.12881068608945334</c:v>
                </c:pt>
                <c:pt idx="184" formatCode="0.0%">
                  <c:v>0.13003924294942437</c:v>
                </c:pt>
                <c:pt idx="185" formatCode="0.0%">
                  <c:v>0.13003924294942437</c:v>
                </c:pt>
                <c:pt idx="186" formatCode="0.0%">
                  <c:v>0.13691312558545521</c:v>
                </c:pt>
                <c:pt idx="187" formatCode="0.0%">
                  <c:v>0.13691312558545521</c:v>
                </c:pt>
                <c:pt idx="188" formatCode="0.0%">
                  <c:v>0.14817155528750248</c:v>
                </c:pt>
                <c:pt idx="189" formatCode="0.0%">
                  <c:v>0.14817155528750248</c:v>
                </c:pt>
                <c:pt idx="190" formatCode="0.0%">
                  <c:v>0.16610066857365058</c:v>
                </c:pt>
                <c:pt idx="191" formatCode="0.0%">
                  <c:v>0.16610066857365058</c:v>
                </c:pt>
                <c:pt idx="192" formatCode="0.0%">
                  <c:v>0.18781404388451328</c:v>
                </c:pt>
                <c:pt idx="193" formatCode="0.0%">
                  <c:v>0.18781404388451328</c:v>
                </c:pt>
                <c:pt idx="194" formatCode="0.0%">
                  <c:v>0.1678242176970024</c:v>
                </c:pt>
                <c:pt idx="195" formatCode="0.0%">
                  <c:v>0.1678242176970024</c:v>
                </c:pt>
                <c:pt idx="196" formatCode="0.0%">
                  <c:v>0.14712163701598158</c:v>
                </c:pt>
                <c:pt idx="197" formatCode="0.0%">
                  <c:v>0.14712163701598158</c:v>
                </c:pt>
                <c:pt idx="198" formatCode="0.0%">
                  <c:v>0.14854306866466049</c:v>
                </c:pt>
                <c:pt idx="199" formatCode="0.0%">
                  <c:v>0.14854306866466049</c:v>
                </c:pt>
                <c:pt idx="200" formatCode="0.0%">
                  <c:v>0.14803128986151393</c:v>
                </c:pt>
                <c:pt idx="201" formatCode="0.0%">
                  <c:v>0.14803128986151393</c:v>
                </c:pt>
                <c:pt idx="202" formatCode="0.0%">
                  <c:v>0.11896626415272493</c:v>
                </c:pt>
                <c:pt idx="203" formatCode="0.0%">
                  <c:v>0.11896626415272493</c:v>
                </c:pt>
                <c:pt idx="204" formatCode="0.0%">
                  <c:v>8.8701790250721002E-2</c:v>
                </c:pt>
                <c:pt idx="205" formatCode="0.0%">
                  <c:v>8.8701790250721002E-2</c:v>
                </c:pt>
                <c:pt idx="206" formatCode="0.0%">
                  <c:v>9.9520720761462567E-2</c:v>
                </c:pt>
                <c:pt idx="207" formatCode="0.0%">
                  <c:v>9.9520720761462567E-2</c:v>
                </c:pt>
                <c:pt idx="208" formatCode="0.0%">
                  <c:v>0.11024479595211534</c:v>
                </c:pt>
                <c:pt idx="209" formatCode="0.0%">
                  <c:v>0.11024479595211534</c:v>
                </c:pt>
                <c:pt idx="210" formatCode="0.0%">
                  <c:v>0.12449478035858164</c:v>
                </c:pt>
                <c:pt idx="211" formatCode="0.0%">
                  <c:v>0.12449478035858164</c:v>
                </c:pt>
                <c:pt idx="212" formatCode="0.0%">
                  <c:v>0.14103747760808871</c:v>
                </c:pt>
                <c:pt idx="213" formatCode="0.0%">
                  <c:v>0.14103747760808871</c:v>
                </c:pt>
                <c:pt idx="214" formatCode="0.0%">
                  <c:v>0.1263516129133635</c:v>
                </c:pt>
                <c:pt idx="215" formatCode="0.0%">
                  <c:v>0.1263516129133635</c:v>
                </c:pt>
                <c:pt idx="216" formatCode="0.0%">
                  <c:v>0.1156296689002263</c:v>
                </c:pt>
                <c:pt idx="217" formatCode="0.0%">
                  <c:v>0.1156296689002263</c:v>
                </c:pt>
                <c:pt idx="218" formatCode="0.0%">
                  <c:v>0.13229321452474951</c:v>
                </c:pt>
                <c:pt idx="219" formatCode="0.0%">
                  <c:v>0.13229321452474951</c:v>
                </c:pt>
                <c:pt idx="220" formatCode="0.0%">
                  <c:v>0.154028024613732</c:v>
                </c:pt>
                <c:pt idx="221" formatCode="0.0%">
                  <c:v>0.154028024613732</c:v>
                </c:pt>
                <c:pt idx="222" formatCode="0.0%">
                  <c:v>0.12642755310506271</c:v>
                </c:pt>
                <c:pt idx="223" formatCode="0.0%">
                  <c:v>0.12642755310506271</c:v>
                </c:pt>
                <c:pt idx="224" formatCode="0.0%">
                  <c:v>0.10161173624945508</c:v>
                </c:pt>
                <c:pt idx="225" formatCode="0.0%">
                  <c:v>0.10161173624945508</c:v>
                </c:pt>
                <c:pt idx="226" formatCode="0.0%">
                  <c:v>7.6105994902627483E-2</c:v>
                </c:pt>
                <c:pt idx="227" formatCode="0.0%">
                  <c:v>7.6105994902627483E-2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A5C-4D4F-8986-969C69A01B53}"/>
            </c:ext>
          </c:extLst>
        </c:ser>
        <c:ser>
          <c:idx val="3"/>
          <c:order val="2"/>
          <c:tx>
            <c:strRef>
              <c:f>Spektra_vypocty_100keV_Ni!$M$511</c:f>
              <c:strCache>
                <c:ptCount val="1"/>
                <c:pt idx="0">
                  <c:v>JENDL-4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Spektra_vypocty_100keV_Ni!$I$512:$I$749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Spektra_vypocty_100keV_Ni!$M$512:$M$749</c:f>
              <c:numCache>
                <c:formatCode>General</c:formatCode>
                <c:ptCount val="238"/>
                <c:pt idx="18" formatCode="0.0%">
                  <c:v>-1.3359074275676064E-2</c:v>
                </c:pt>
                <c:pt idx="19" formatCode="0.0%">
                  <c:v>-1.3359074275676064E-2</c:v>
                </c:pt>
                <c:pt idx="20" formatCode="0.0%">
                  <c:v>0.23747128268390516</c:v>
                </c:pt>
                <c:pt idx="21" formatCode="0.0%">
                  <c:v>0.23747128268390516</c:v>
                </c:pt>
                <c:pt idx="22" formatCode="0.0%">
                  <c:v>6.2485331026188806E-2</c:v>
                </c:pt>
                <c:pt idx="23" formatCode="0.0%">
                  <c:v>6.2485331026188806E-2</c:v>
                </c:pt>
                <c:pt idx="24" formatCode="0.0%">
                  <c:v>-4.9134105346446577E-2</c:v>
                </c:pt>
                <c:pt idx="25" formatCode="0.0%">
                  <c:v>-4.9134105346446577E-2</c:v>
                </c:pt>
                <c:pt idx="26" formatCode="0.0%">
                  <c:v>-0.13083886857878968</c:v>
                </c:pt>
                <c:pt idx="27" formatCode="0.0%">
                  <c:v>-0.13083886857878968</c:v>
                </c:pt>
                <c:pt idx="28" formatCode="0.0%">
                  <c:v>-0.15224362569338656</c:v>
                </c:pt>
                <c:pt idx="29" formatCode="0.0%">
                  <c:v>-0.15224362569338656</c:v>
                </c:pt>
                <c:pt idx="30" formatCode="0.0%">
                  <c:v>-0.16594107143235859</c:v>
                </c:pt>
                <c:pt idx="31" formatCode="0.0%">
                  <c:v>-0.16594107143235859</c:v>
                </c:pt>
                <c:pt idx="32" formatCode="0.0%">
                  <c:v>-0.10852215721332859</c:v>
                </c:pt>
                <c:pt idx="33" formatCode="0.0%">
                  <c:v>-0.10852215721332859</c:v>
                </c:pt>
                <c:pt idx="34" formatCode="0.0%">
                  <c:v>-2.2237782265140615E-2</c:v>
                </c:pt>
                <c:pt idx="35" formatCode="0.0%">
                  <c:v>-2.2237782265140615E-2</c:v>
                </c:pt>
                <c:pt idx="36" formatCode="0.0%">
                  <c:v>5.4105043077466997E-2</c:v>
                </c:pt>
                <c:pt idx="37" formatCode="0.0%">
                  <c:v>5.4105043077466997E-2</c:v>
                </c:pt>
                <c:pt idx="38" formatCode="0.0%">
                  <c:v>8.4737005385204567E-2</c:v>
                </c:pt>
                <c:pt idx="39" formatCode="0.0%">
                  <c:v>8.4737005385204567E-2</c:v>
                </c:pt>
                <c:pt idx="40" formatCode="0.0%">
                  <c:v>8.8121068978755268E-2</c:v>
                </c:pt>
                <c:pt idx="41" formatCode="0.0%">
                  <c:v>8.8121068978755268E-2</c:v>
                </c:pt>
                <c:pt idx="42" formatCode="0.0%">
                  <c:v>5.35212630633215E-2</c:v>
                </c:pt>
                <c:pt idx="43" formatCode="0.0%">
                  <c:v>5.35212630633215E-2</c:v>
                </c:pt>
                <c:pt idx="44" formatCode="0.0%">
                  <c:v>5.6687702574999888E-2</c:v>
                </c:pt>
                <c:pt idx="45" formatCode="0.0%">
                  <c:v>5.6687702574999888E-2</c:v>
                </c:pt>
                <c:pt idx="46" formatCode="0.0%">
                  <c:v>5.8774374650536032E-2</c:v>
                </c:pt>
                <c:pt idx="47" formatCode="0.0%">
                  <c:v>5.8774374650536032E-2</c:v>
                </c:pt>
                <c:pt idx="48" formatCode="0.0%">
                  <c:v>7.0369731974079253E-2</c:v>
                </c:pt>
                <c:pt idx="49" formatCode="0.0%">
                  <c:v>7.0369731974079253E-2</c:v>
                </c:pt>
                <c:pt idx="50" formatCode="0.0%">
                  <c:v>5.9742704022322846E-2</c:v>
                </c:pt>
                <c:pt idx="51" formatCode="0.0%">
                  <c:v>5.9742704022322846E-2</c:v>
                </c:pt>
                <c:pt idx="52" formatCode="0.0%">
                  <c:v>4.4118982689392627E-2</c:v>
                </c:pt>
                <c:pt idx="53" formatCode="0.0%">
                  <c:v>4.4118982689392627E-2</c:v>
                </c:pt>
                <c:pt idx="54" formatCode="0.0%">
                  <c:v>-1.3409473909091751E-3</c:v>
                </c:pt>
                <c:pt idx="55" formatCode="0.0%">
                  <c:v>-1.3409473909091751E-3</c:v>
                </c:pt>
                <c:pt idx="56" formatCode="0.0%">
                  <c:v>-1.1311120547065845E-2</c:v>
                </c:pt>
                <c:pt idx="57" formatCode="0.0%">
                  <c:v>-1.1311120547065845E-2</c:v>
                </c:pt>
                <c:pt idx="58" formatCode="0.0%">
                  <c:v>8.4584361341901726E-3</c:v>
                </c:pt>
                <c:pt idx="59" formatCode="0.0%">
                  <c:v>8.4584361341901726E-3</c:v>
                </c:pt>
                <c:pt idx="60" formatCode="0.0%">
                  <c:v>4.5634001748228625E-2</c:v>
                </c:pt>
                <c:pt idx="61" formatCode="0.0%">
                  <c:v>4.5634001748228625E-2</c:v>
                </c:pt>
                <c:pt idx="62" formatCode="0.0%">
                  <c:v>3.4732445317422256E-2</c:v>
                </c:pt>
                <c:pt idx="63" formatCode="0.0%">
                  <c:v>3.4732445317422256E-2</c:v>
                </c:pt>
                <c:pt idx="64" formatCode="0.0%">
                  <c:v>1.3013470310512254E-2</c:v>
                </c:pt>
                <c:pt idx="65" formatCode="0.0%">
                  <c:v>1.3013470310512254E-2</c:v>
                </c:pt>
                <c:pt idx="66" formatCode="0.0%">
                  <c:v>-1.2128094911992515E-2</c:v>
                </c:pt>
                <c:pt idx="67" formatCode="0.0%">
                  <c:v>-1.2128094911992515E-2</c:v>
                </c:pt>
                <c:pt idx="68" formatCode="0.0%">
                  <c:v>-5.5976335952171441E-3</c:v>
                </c:pt>
                <c:pt idx="69" formatCode="0.0%">
                  <c:v>-5.5976335952171441E-3</c:v>
                </c:pt>
                <c:pt idx="70" formatCode="0.0%">
                  <c:v>6.3275931122173112E-3</c:v>
                </c:pt>
                <c:pt idx="71" formatCode="0.0%">
                  <c:v>6.3275931122173112E-3</c:v>
                </c:pt>
                <c:pt idx="72" formatCode="0.0%">
                  <c:v>3.595586027402442E-2</c:v>
                </c:pt>
                <c:pt idx="73" formatCode="0.0%">
                  <c:v>3.595586027402442E-2</c:v>
                </c:pt>
                <c:pt idx="74" formatCode="0.0%">
                  <c:v>6.530390518741136E-2</c:v>
                </c:pt>
                <c:pt idx="75" formatCode="0.0%">
                  <c:v>6.530390518741136E-2</c:v>
                </c:pt>
                <c:pt idx="76" formatCode="0.0%">
                  <c:v>0.10176219686418531</c:v>
                </c:pt>
                <c:pt idx="77" formatCode="0.0%">
                  <c:v>0.10176219686418531</c:v>
                </c:pt>
                <c:pt idx="78" formatCode="0.0%">
                  <c:v>0.1306556420417293</c:v>
                </c:pt>
                <c:pt idx="79" formatCode="0.0%">
                  <c:v>0.1306556420417293</c:v>
                </c:pt>
                <c:pt idx="80" formatCode="0.0%">
                  <c:v>0.15074610466155791</c:v>
                </c:pt>
                <c:pt idx="81" formatCode="0.0%">
                  <c:v>0.15074610466155791</c:v>
                </c:pt>
                <c:pt idx="82" formatCode="0.0%">
                  <c:v>0.14785691533113643</c:v>
                </c:pt>
                <c:pt idx="83" formatCode="0.0%">
                  <c:v>0.14785691533113643</c:v>
                </c:pt>
                <c:pt idx="84" formatCode="0.0%">
                  <c:v>0.14395355010350452</c:v>
                </c:pt>
                <c:pt idx="85" formatCode="0.0%">
                  <c:v>0.14395355010350452</c:v>
                </c:pt>
                <c:pt idx="86" formatCode="0.0%">
                  <c:v>0.12193377892561075</c:v>
                </c:pt>
                <c:pt idx="87" formatCode="0.0%">
                  <c:v>0.12193377892561075</c:v>
                </c:pt>
                <c:pt idx="88" formatCode="0.0%">
                  <c:v>0.11518020974143961</c:v>
                </c:pt>
                <c:pt idx="89" formatCode="0.0%">
                  <c:v>0.11518020974143961</c:v>
                </c:pt>
                <c:pt idx="90" formatCode="0.0%">
                  <c:v>0.1175227421782632</c:v>
                </c:pt>
                <c:pt idx="91" formatCode="0.0%">
                  <c:v>0.1175227421782632</c:v>
                </c:pt>
                <c:pt idx="92" formatCode="0.0%">
                  <c:v>0.13025317998065922</c:v>
                </c:pt>
                <c:pt idx="93" formatCode="0.0%">
                  <c:v>0.13025317998065922</c:v>
                </c:pt>
                <c:pt idx="94" formatCode="0.0%">
                  <c:v>0.13482014954015509</c:v>
                </c:pt>
                <c:pt idx="95" formatCode="0.0%">
                  <c:v>0.13482014954015509</c:v>
                </c:pt>
                <c:pt idx="96" formatCode="0.0%">
                  <c:v>0.13804408059819395</c:v>
                </c:pt>
                <c:pt idx="97" formatCode="0.0%">
                  <c:v>0.13804408059819395</c:v>
                </c:pt>
                <c:pt idx="98" formatCode="0.0%">
                  <c:v>0.13592778481357248</c:v>
                </c:pt>
                <c:pt idx="99" formatCode="0.0%">
                  <c:v>0.13592778481357248</c:v>
                </c:pt>
                <c:pt idx="100" formatCode="0.0%">
                  <c:v>0.13632168782235499</c:v>
                </c:pt>
                <c:pt idx="101" formatCode="0.0%">
                  <c:v>0.13632168782235499</c:v>
                </c:pt>
                <c:pt idx="102" formatCode="0.0%">
                  <c:v>0.14187603757506184</c:v>
                </c:pt>
                <c:pt idx="103" formatCode="0.0%">
                  <c:v>0.14187603757506184</c:v>
                </c:pt>
                <c:pt idx="104" formatCode="0.0%">
                  <c:v>0.15859872700416067</c:v>
                </c:pt>
                <c:pt idx="105" formatCode="0.0%">
                  <c:v>0.15859872700416067</c:v>
                </c:pt>
                <c:pt idx="106" formatCode="0.0%">
                  <c:v>0.15807484732836974</c:v>
                </c:pt>
                <c:pt idx="107" formatCode="0.0%">
                  <c:v>0.15807484732836974</c:v>
                </c:pt>
                <c:pt idx="108" formatCode="0.0%">
                  <c:v>0.15907847225368288</c:v>
                </c:pt>
                <c:pt idx="109" formatCode="0.0%">
                  <c:v>0.15907847225368288</c:v>
                </c:pt>
                <c:pt idx="110" formatCode="0.0%">
                  <c:v>0.1541665315118903</c:v>
                </c:pt>
                <c:pt idx="111" formatCode="0.0%">
                  <c:v>0.1541665315118903</c:v>
                </c:pt>
                <c:pt idx="112" formatCode="0.0%">
                  <c:v>0.15285308224528493</c:v>
                </c:pt>
                <c:pt idx="113" formatCode="0.0%">
                  <c:v>0.15285308224528493</c:v>
                </c:pt>
                <c:pt idx="114" formatCode="0.0%">
                  <c:v>0.13559801310653641</c:v>
                </c:pt>
                <c:pt idx="115" formatCode="0.0%">
                  <c:v>0.13559801310653641</c:v>
                </c:pt>
                <c:pt idx="116" formatCode="0.0%">
                  <c:v>0.12501597506177986</c:v>
                </c:pt>
                <c:pt idx="117" formatCode="0.0%">
                  <c:v>0.12501597506177986</c:v>
                </c:pt>
                <c:pt idx="118" formatCode="0.0%">
                  <c:v>0.12390359905502191</c:v>
                </c:pt>
                <c:pt idx="119" formatCode="0.0%">
                  <c:v>0.12390359905502191</c:v>
                </c:pt>
                <c:pt idx="120" formatCode="0.0%">
                  <c:v>0.12399526797880522</c:v>
                </c:pt>
                <c:pt idx="121" formatCode="0.0%">
                  <c:v>0.12399526797880522</c:v>
                </c:pt>
                <c:pt idx="122" formatCode="0.0%">
                  <c:v>0.10909857007761259</c:v>
                </c:pt>
                <c:pt idx="123" formatCode="0.0%">
                  <c:v>0.10909857007761259</c:v>
                </c:pt>
                <c:pt idx="124" formatCode="0.0%">
                  <c:v>9.8939891594375107E-2</c:v>
                </c:pt>
                <c:pt idx="125" formatCode="0.0%">
                  <c:v>9.8939891594375107E-2</c:v>
                </c:pt>
                <c:pt idx="126" formatCode="0.0%">
                  <c:v>0.10202913012185233</c:v>
                </c:pt>
                <c:pt idx="127" formatCode="0.0%">
                  <c:v>0.10202913012185233</c:v>
                </c:pt>
                <c:pt idx="128" formatCode="0.0%">
                  <c:v>0.10826557513630841</c:v>
                </c:pt>
                <c:pt idx="129" formatCode="0.0%">
                  <c:v>0.10826557513630841</c:v>
                </c:pt>
                <c:pt idx="130" formatCode="0.0%">
                  <c:v>0.10463151995427422</c:v>
                </c:pt>
                <c:pt idx="131" formatCode="0.0%">
                  <c:v>0.10463151995427422</c:v>
                </c:pt>
                <c:pt idx="132" formatCode="0.0%">
                  <c:v>0.10156139622779214</c:v>
                </c:pt>
                <c:pt idx="133" formatCode="0.0%">
                  <c:v>0.10156139622779214</c:v>
                </c:pt>
                <c:pt idx="134" formatCode="0.0%">
                  <c:v>0.10600292020933333</c:v>
                </c:pt>
                <c:pt idx="135" formatCode="0.0%">
                  <c:v>0.10600292020933333</c:v>
                </c:pt>
                <c:pt idx="136" formatCode="0.0%">
                  <c:v>0.1120172566144555</c:v>
                </c:pt>
                <c:pt idx="137" formatCode="0.0%">
                  <c:v>0.1120172566144555</c:v>
                </c:pt>
                <c:pt idx="138" formatCode="0.0%">
                  <c:v>0.12428277308133406</c:v>
                </c:pt>
                <c:pt idx="139" formatCode="0.0%">
                  <c:v>0.12428277308133406</c:v>
                </c:pt>
                <c:pt idx="140" formatCode="0.0%">
                  <c:v>0.13929355777574259</c:v>
                </c:pt>
                <c:pt idx="141" formatCode="0.0%">
                  <c:v>0.13929355777574259</c:v>
                </c:pt>
                <c:pt idx="142" formatCode="0.0%">
                  <c:v>0.13114956854972859</c:v>
                </c:pt>
                <c:pt idx="143" formatCode="0.0%">
                  <c:v>0.13114956854972859</c:v>
                </c:pt>
                <c:pt idx="144" formatCode="0.0%">
                  <c:v>0.12441414685447816</c:v>
                </c:pt>
                <c:pt idx="145" formatCode="0.0%">
                  <c:v>0.12441414685447816</c:v>
                </c:pt>
                <c:pt idx="146" formatCode="0.0%">
                  <c:v>0.10558684979914768</c:v>
                </c:pt>
                <c:pt idx="147" formatCode="0.0%">
                  <c:v>0.10558684979914768</c:v>
                </c:pt>
                <c:pt idx="148" formatCode="0.0%">
                  <c:v>8.723390539262299E-2</c:v>
                </c:pt>
                <c:pt idx="149" formatCode="0.0%">
                  <c:v>8.723390539262299E-2</c:v>
                </c:pt>
                <c:pt idx="150" formatCode="0.0%">
                  <c:v>8.3172051198971975E-2</c:v>
                </c:pt>
                <c:pt idx="151" formatCode="0.0%">
                  <c:v>8.3172051198971975E-2</c:v>
                </c:pt>
                <c:pt idx="152" formatCode="0.0%">
                  <c:v>8.1572320770369577E-2</c:v>
                </c:pt>
                <c:pt idx="153" formatCode="0.0%">
                  <c:v>8.1572320770369577E-2</c:v>
                </c:pt>
                <c:pt idx="154" formatCode="0.0%">
                  <c:v>8.3944250666234899E-2</c:v>
                </c:pt>
                <c:pt idx="155" formatCode="0.0%">
                  <c:v>8.3944250666234899E-2</c:v>
                </c:pt>
                <c:pt idx="156" formatCode="0.0%">
                  <c:v>8.722410231028932E-2</c:v>
                </c:pt>
                <c:pt idx="157" formatCode="0.0%">
                  <c:v>8.722410231028932E-2</c:v>
                </c:pt>
                <c:pt idx="158" formatCode="0.0%">
                  <c:v>6.4841969818945078E-2</c:v>
                </c:pt>
                <c:pt idx="159" formatCode="0.0%">
                  <c:v>6.4841969818945078E-2</c:v>
                </c:pt>
                <c:pt idx="160" formatCode="0.0%">
                  <c:v>4.3356965221302834E-2</c:v>
                </c:pt>
                <c:pt idx="161" formatCode="0.0%">
                  <c:v>4.3356965221302834E-2</c:v>
                </c:pt>
                <c:pt idx="162" formatCode="0.0%">
                  <c:v>5.3221286989209471E-2</c:v>
                </c:pt>
                <c:pt idx="163" formatCode="0.0%">
                  <c:v>5.3221286989209471E-2</c:v>
                </c:pt>
                <c:pt idx="164" formatCode="0.0%">
                  <c:v>6.5866948622352872E-2</c:v>
                </c:pt>
                <c:pt idx="165" formatCode="0.0%">
                  <c:v>6.5866948622352872E-2</c:v>
                </c:pt>
                <c:pt idx="166" formatCode="0.0%">
                  <c:v>6.2526008330710647E-2</c:v>
                </c:pt>
                <c:pt idx="167" formatCode="0.0%">
                  <c:v>6.2526008330710647E-2</c:v>
                </c:pt>
                <c:pt idx="168" formatCode="0.0%">
                  <c:v>5.9992161512421927E-2</c:v>
                </c:pt>
                <c:pt idx="169" formatCode="0.0%">
                  <c:v>5.9992161512421927E-2</c:v>
                </c:pt>
                <c:pt idx="170" formatCode="0.0%">
                  <c:v>8.1168590962842124E-2</c:v>
                </c:pt>
                <c:pt idx="171" formatCode="0.0%">
                  <c:v>8.1168590962842124E-2</c:v>
                </c:pt>
                <c:pt idx="172" formatCode="0.0%">
                  <c:v>0.10450687499180722</c:v>
                </c:pt>
                <c:pt idx="173" formatCode="0.0%">
                  <c:v>0.10450687499180722</c:v>
                </c:pt>
                <c:pt idx="174" formatCode="0.0%">
                  <c:v>0.12323844839311082</c:v>
                </c:pt>
                <c:pt idx="175" formatCode="0.0%">
                  <c:v>0.12323844839311082</c:v>
                </c:pt>
                <c:pt idx="176" formatCode="0.0%">
                  <c:v>0.14495135900380851</c:v>
                </c:pt>
                <c:pt idx="177" formatCode="0.0%">
                  <c:v>0.14495135900380851</c:v>
                </c:pt>
                <c:pt idx="178" formatCode="0.0%">
                  <c:v>0.13258939521764024</c:v>
                </c:pt>
                <c:pt idx="179" formatCode="0.0%">
                  <c:v>0.13258939521764024</c:v>
                </c:pt>
                <c:pt idx="180" formatCode="0.0%">
                  <c:v>0.12043325858645915</c:v>
                </c:pt>
                <c:pt idx="181" formatCode="0.0%">
                  <c:v>0.12043325858645915</c:v>
                </c:pt>
                <c:pt idx="182" formatCode="0.0%">
                  <c:v>0.12887179915228697</c:v>
                </c:pt>
                <c:pt idx="183" formatCode="0.0%">
                  <c:v>0.12887179915228697</c:v>
                </c:pt>
                <c:pt idx="184" formatCode="0.0%">
                  <c:v>0.1370230696506376</c:v>
                </c:pt>
                <c:pt idx="185" formatCode="0.0%">
                  <c:v>0.1370230696506376</c:v>
                </c:pt>
                <c:pt idx="186" formatCode="0.0%">
                  <c:v>0.14549275294533714</c:v>
                </c:pt>
                <c:pt idx="187" formatCode="0.0%">
                  <c:v>0.14549275294533714</c:v>
                </c:pt>
                <c:pt idx="188" formatCode="0.0%">
                  <c:v>0.15374632789161069</c:v>
                </c:pt>
                <c:pt idx="189" formatCode="0.0%">
                  <c:v>0.15374632789161069</c:v>
                </c:pt>
                <c:pt idx="190" formatCode="0.0%">
                  <c:v>0.16578887780467322</c:v>
                </c:pt>
                <c:pt idx="191" formatCode="0.0%">
                  <c:v>0.16578887780467322</c:v>
                </c:pt>
                <c:pt idx="192" formatCode="0.0%">
                  <c:v>0.18135901315539171</c:v>
                </c:pt>
                <c:pt idx="193" formatCode="0.0%">
                  <c:v>0.18135901315539171</c:v>
                </c:pt>
                <c:pt idx="194" formatCode="0.0%">
                  <c:v>0.15792123870246377</c:v>
                </c:pt>
                <c:pt idx="195" formatCode="0.0%">
                  <c:v>0.15792123870246377</c:v>
                </c:pt>
                <c:pt idx="196" formatCode="0.0%">
                  <c:v>0.13755313836889416</c:v>
                </c:pt>
                <c:pt idx="197" formatCode="0.0%">
                  <c:v>0.13755313836889416</c:v>
                </c:pt>
                <c:pt idx="198" formatCode="0.0%">
                  <c:v>0.14257516001071813</c:v>
                </c:pt>
                <c:pt idx="199" formatCode="0.0%">
                  <c:v>0.14257516001071813</c:v>
                </c:pt>
                <c:pt idx="200" formatCode="0.0%">
                  <c:v>0.14819542176625844</c:v>
                </c:pt>
                <c:pt idx="201" formatCode="0.0%">
                  <c:v>0.14819542176625844</c:v>
                </c:pt>
                <c:pt idx="202" formatCode="0.0%">
                  <c:v>0.12681898036677208</c:v>
                </c:pt>
                <c:pt idx="203" formatCode="0.0%">
                  <c:v>0.12681898036677208</c:v>
                </c:pt>
                <c:pt idx="204" formatCode="0.0%">
                  <c:v>0.10536056109821801</c:v>
                </c:pt>
                <c:pt idx="205" formatCode="0.0%">
                  <c:v>0.10536056109821801</c:v>
                </c:pt>
                <c:pt idx="206" formatCode="0.0%">
                  <c:v>0.12721630032482478</c:v>
                </c:pt>
                <c:pt idx="207" formatCode="0.0%">
                  <c:v>0.12721630032482478</c:v>
                </c:pt>
                <c:pt idx="208" formatCode="0.0%">
                  <c:v>0.15098192081924067</c:v>
                </c:pt>
                <c:pt idx="209" formatCode="0.0%">
                  <c:v>0.15098192081924067</c:v>
                </c:pt>
                <c:pt idx="210" formatCode="0.0%">
                  <c:v>0.1798661517886353</c:v>
                </c:pt>
                <c:pt idx="211" formatCode="0.0%">
                  <c:v>0.1798661517886353</c:v>
                </c:pt>
                <c:pt idx="212" formatCode="0.0%">
                  <c:v>0.21132042091630043</c:v>
                </c:pt>
                <c:pt idx="213" formatCode="0.0%">
                  <c:v>0.21132042091630043</c:v>
                </c:pt>
                <c:pt idx="214" formatCode="0.0%">
                  <c:v>0.20757512297058645</c:v>
                </c:pt>
                <c:pt idx="215" formatCode="0.0%">
                  <c:v>0.20757512297058645</c:v>
                </c:pt>
                <c:pt idx="216" formatCode="0.0%">
                  <c:v>0.20408826199298158</c:v>
                </c:pt>
                <c:pt idx="217" formatCode="0.0%">
                  <c:v>0.20408826199298158</c:v>
                </c:pt>
                <c:pt idx="218" formatCode="0.0%">
                  <c:v>0.22556450835760189</c:v>
                </c:pt>
                <c:pt idx="219" formatCode="0.0%">
                  <c:v>0.22556450835760189</c:v>
                </c:pt>
                <c:pt idx="220" formatCode="0.0%">
                  <c:v>0.24825973584892136</c:v>
                </c:pt>
                <c:pt idx="221" formatCode="0.0%">
                  <c:v>0.24825973584892136</c:v>
                </c:pt>
                <c:pt idx="222" formatCode="0.0%">
                  <c:v>0.2146035754878286</c:v>
                </c:pt>
                <c:pt idx="223" formatCode="0.0%">
                  <c:v>0.2146035754878286</c:v>
                </c:pt>
                <c:pt idx="224" formatCode="0.0%">
                  <c:v>0.18281076553613973</c:v>
                </c:pt>
                <c:pt idx="225" formatCode="0.0%">
                  <c:v>0.18281076553613973</c:v>
                </c:pt>
                <c:pt idx="226" formatCode="0.0%">
                  <c:v>0.15055470865745568</c:v>
                </c:pt>
                <c:pt idx="227" formatCode="0.0%">
                  <c:v>0.15055470865745568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1A5C-4D4F-8986-969C69A01B53}"/>
            </c:ext>
          </c:extLst>
        </c:ser>
        <c:ser>
          <c:idx val="4"/>
          <c:order val="3"/>
          <c:tx>
            <c:strRef>
              <c:f>Spektra_vypocty_100keV_Ni!$N$511</c:f>
              <c:strCache>
                <c:ptCount val="1"/>
                <c:pt idx="0">
                  <c:v>UNC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Spektra_vypocty_100keV_Ni!$I$512:$I$749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Spektra_vypocty_100keV_Ni!$N$512:$N$749</c:f>
              <c:numCache>
                <c:formatCode>General</c:formatCode>
                <c:ptCount val="238"/>
                <c:pt idx="18" formatCode="0.0%">
                  <c:v>0.30919342665987548</c:v>
                </c:pt>
                <c:pt idx="19" formatCode="0.0%">
                  <c:v>0.30919342665987548</c:v>
                </c:pt>
                <c:pt idx="20" formatCode="0%">
                  <c:v>0.17773498537991178</c:v>
                </c:pt>
                <c:pt idx="21" formatCode="0%">
                  <c:v>0.17773498537991178</c:v>
                </c:pt>
                <c:pt idx="22" formatCode="0%">
                  <c:v>0.16454068405852695</c:v>
                </c:pt>
                <c:pt idx="23" formatCode="0%">
                  <c:v>0.16454068405852695</c:v>
                </c:pt>
                <c:pt idx="24" formatCode="0%">
                  <c:v>0.12718174705498897</c:v>
                </c:pt>
                <c:pt idx="25" formatCode="0%">
                  <c:v>0.12718174705498897</c:v>
                </c:pt>
                <c:pt idx="26" formatCode="0%">
                  <c:v>9.5829403060621682E-2</c:v>
                </c:pt>
                <c:pt idx="27" formatCode="0%">
                  <c:v>9.5829403060621682E-2</c:v>
                </c:pt>
                <c:pt idx="28" formatCode="0%">
                  <c:v>8.9461996526402979E-2</c:v>
                </c:pt>
                <c:pt idx="29" formatCode="0%">
                  <c:v>8.9461996526402979E-2</c:v>
                </c:pt>
                <c:pt idx="30" formatCode="0%">
                  <c:v>8.9833111863006271E-2</c:v>
                </c:pt>
                <c:pt idx="31" formatCode="0%">
                  <c:v>8.9833111863006271E-2</c:v>
                </c:pt>
                <c:pt idx="32" formatCode="0%">
                  <c:v>9.0451092932652979E-2</c:v>
                </c:pt>
                <c:pt idx="33" formatCode="0%">
                  <c:v>9.0451092932652979E-2</c:v>
                </c:pt>
                <c:pt idx="34" formatCode="0%">
                  <c:v>9.6142422830869462E-2</c:v>
                </c:pt>
                <c:pt idx="35" formatCode="0%">
                  <c:v>9.6142422830869462E-2</c:v>
                </c:pt>
                <c:pt idx="36" formatCode="0%">
                  <c:v>8.6509398977280508E-2</c:v>
                </c:pt>
                <c:pt idx="37" formatCode="0%">
                  <c:v>8.6509398977280508E-2</c:v>
                </c:pt>
                <c:pt idx="38" formatCode="0%">
                  <c:v>7.9602038275169013E-2</c:v>
                </c:pt>
                <c:pt idx="39" formatCode="0%">
                  <c:v>7.9602038275169013E-2</c:v>
                </c:pt>
                <c:pt idx="40" formatCode="0%">
                  <c:v>7.1600843657168914E-2</c:v>
                </c:pt>
                <c:pt idx="41" formatCode="0%">
                  <c:v>7.1600843657168914E-2</c:v>
                </c:pt>
                <c:pt idx="42" formatCode="0%">
                  <c:v>6.8972257314299901E-2</c:v>
                </c:pt>
                <c:pt idx="43" formatCode="0%">
                  <c:v>6.8972257314299901E-2</c:v>
                </c:pt>
                <c:pt idx="44" formatCode="0%">
                  <c:v>6.6347440455678613E-2</c:v>
                </c:pt>
                <c:pt idx="45" formatCode="0%">
                  <c:v>6.6347440455678613E-2</c:v>
                </c:pt>
                <c:pt idx="46" formatCode="0%">
                  <c:v>6.4024195721449531E-2</c:v>
                </c:pt>
                <c:pt idx="47" formatCode="0%">
                  <c:v>6.4024195721449531E-2</c:v>
                </c:pt>
                <c:pt idx="48" formatCode="0%">
                  <c:v>6.3901980293304572E-2</c:v>
                </c:pt>
                <c:pt idx="49" formatCode="0%">
                  <c:v>6.3901980293304572E-2</c:v>
                </c:pt>
                <c:pt idx="50" formatCode="0%">
                  <c:v>6.5559250096588806E-2</c:v>
                </c:pt>
                <c:pt idx="51" formatCode="0%">
                  <c:v>6.5559250096588806E-2</c:v>
                </c:pt>
                <c:pt idx="52" formatCode="0%">
                  <c:v>6.5059688868963281E-2</c:v>
                </c:pt>
                <c:pt idx="53" formatCode="0%">
                  <c:v>6.5059688868963281E-2</c:v>
                </c:pt>
                <c:pt idx="54" formatCode="0%">
                  <c:v>6.4787488435748997E-2</c:v>
                </c:pt>
                <c:pt idx="55" formatCode="0%">
                  <c:v>6.4787488435748997E-2</c:v>
                </c:pt>
                <c:pt idx="56" formatCode="0%">
                  <c:v>6.7291607701892686E-2</c:v>
                </c:pt>
                <c:pt idx="57" formatCode="0%">
                  <c:v>6.7291607701892686E-2</c:v>
                </c:pt>
                <c:pt idx="58" formatCode="0%">
                  <c:v>7.0555070280216639E-2</c:v>
                </c:pt>
                <c:pt idx="59" formatCode="0%">
                  <c:v>7.0555070280216639E-2</c:v>
                </c:pt>
                <c:pt idx="60" formatCode="0%">
                  <c:v>7.210307230716001E-2</c:v>
                </c:pt>
                <c:pt idx="61" formatCode="0%">
                  <c:v>7.210307230716001E-2</c:v>
                </c:pt>
                <c:pt idx="62" formatCode="0%">
                  <c:v>7.4773640044709599E-2</c:v>
                </c:pt>
                <c:pt idx="63" formatCode="0%">
                  <c:v>7.4773640044709599E-2</c:v>
                </c:pt>
                <c:pt idx="64" formatCode="0%">
                  <c:v>7.1511993895644457E-2</c:v>
                </c:pt>
                <c:pt idx="65" formatCode="0%">
                  <c:v>7.1511993895644457E-2</c:v>
                </c:pt>
                <c:pt idx="66" formatCode="0%">
                  <c:v>6.9056059155672658E-2</c:v>
                </c:pt>
                <c:pt idx="67" formatCode="0%">
                  <c:v>6.9056059155672658E-2</c:v>
                </c:pt>
                <c:pt idx="68" formatCode="0%">
                  <c:v>6.498318410188382E-2</c:v>
                </c:pt>
                <c:pt idx="69" formatCode="0%">
                  <c:v>6.498318410188382E-2</c:v>
                </c:pt>
                <c:pt idx="70" formatCode="0%">
                  <c:v>6.2726039464328504E-2</c:v>
                </c:pt>
                <c:pt idx="71" formatCode="0%">
                  <c:v>6.2726039464328504E-2</c:v>
                </c:pt>
                <c:pt idx="72" formatCode="0%">
                  <c:v>5.8670293900899166E-2</c:v>
                </c:pt>
                <c:pt idx="73" formatCode="0%">
                  <c:v>5.8670293900899166E-2</c:v>
                </c:pt>
                <c:pt idx="74" formatCode="0%">
                  <c:v>5.9371841738511566E-2</c:v>
                </c:pt>
                <c:pt idx="75" formatCode="0%">
                  <c:v>5.9371841738511566E-2</c:v>
                </c:pt>
                <c:pt idx="76" formatCode="0%">
                  <c:v>5.8261317391615816E-2</c:v>
                </c:pt>
                <c:pt idx="77" formatCode="0%">
                  <c:v>5.8261317391615816E-2</c:v>
                </c:pt>
                <c:pt idx="78" formatCode="0%">
                  <c:v>5.8593681245918565E-2</c:v>
                </c:pt>
                <c:pt idx="79" formatCode="0%">
                  <c:v>5.8593681245918565E-2</c:v>
                </c:pt>
                <c:pt idx="80" formatCode="0%">
                  <c:v>5.7661154525118462E-2</c:v>
                </c:pt>
                <c:pt idx="81" formatCode="0%">
                  <c:v>5.7661154525118462E-2</c:v>
                </c:pt>
                <c:pt idx="82" formatCode="0%">
                  <c:v>5.7418160001262632E-2</c:v>
                </c:pt>
                <c:pt idx="83" formatCode="0%">
                  <c:v>5.7418160001262632E-2</c:v>
                </c:pt>
                <c:pt idx="84" formatCode="0%">
                  <c:v>5.6367061259061824E-2</c:v>
                </c:pt>
                <c:pt idx="85" formatCode="0%">
                  <c:v>5.6367061259061824E-2</c:v>
                </c:pt>
                <c:pt idx="86" formatCode="0%">
                  <c:v>5.7427159438248394E-2</c:v>
                </c:pt>
                <c:pt idx="87" formatCode="0%">
                  <c:v>5.7427159438248394E-2</c:v>
                </c:pt>
                <c:pt idx="88" formatCode="0%">
                  <c:v>5.6219146343605739E-2</c:v>
                </c:pt>
                <c:pt idx="89" formatCode="0%">
                  <c:v>5.6219146343605739E-2</c:v>
                </c:pt>
                <c:pt idx="90" formatCode="0%">
                  <c:v>5.7809418572897862E-2</c:v>
                </c:pt>
                <c:pt idx="91" formatCode="0%">
                  <c:v>5.7809418572897862E-2</c:v>
                </c:pt>
                <c:pt idx="92" formatCode="0%">
                  <c:v>5.8026091577570514E-2</c:v>
                </c:pt>
                <c:pt idx="93" formatCode="0%">
                  <c:v>5.8026091577570514E-2</c:v>
                </c:pt>
                <c:pt idx="94" formatCode="0%">
                  <c:v>5.8482966392025298E-2</c:v>
                </c:pt>
                <c:pt idx="95" formatCode="0%">
                  <c:v>5.8482966392025298E-2</c:v>
                </c:pt>
                <c:pt idx="96" formatCode="0%">
                  <c:v>5.667710619339416E-2</c:v>
                </c:pt>
                <c:pt idx="97" formatCode="0%">
                  <c:v>5.667710619339416E-2</c:v>
                </c:pt>
                <c:pt idx="98" formatCode="0%">
                  <c:v>6.2027601025289612E-2</c:v>
                </c:pt>
                <c:pt idx="99" formatCode="0%">
                  <c:v>6.2027601025289612E-2</c:v>
                </c:pt>
                <c:pt idx="100" formatCode="0%">
                  <c:v>6.1382326135547192E-2</c:v>
                </c:pt>
                <c:pt idx="101" formatCode="0%">
                  <c:v>6.1382326135547192E-2</c:v>
                </c:pt>
                <c:pt idx="102" formatCode="0%">
                  <c:v>6.0694222253533346E-2</c:v>
                </c:pt>
                <c:pt idx="103" formatCode="0%">
                  <c:v>6.0694222253533346E-2</c:v>
                </c:pt>
                <c:pt idx="104" formatCode="0%">
                  <c:v>5.8888266158255591E-2</c:v>
                </c:pt>
                <c:pt idx="105" formatCode="0%">
                  <c:v>5.8888266158255591E-2</c:v>
                </c:pt>
                <c:pt idx="106" formatCode="0%">
                  <c:v>6.2071642311643804E-2</c:v>
                </c:pt>
                <c:pt idx="107" formatCode="0%">
                  <c:v>6.2071642311643804E-2</c:v>
                </c:pt>
                <c:pt idx="108" formatCode="0%">
                  <c:v>6.1149204320023222E-2</c:v>
                </c:pt>
                <c:pt idx="109" formatCode="0%">
                  <c:v>6.1149204320023222E-2</c:v>
                </c:pt>
                <c:pt idx="110" formatCode="0%">
                  <c:v>6.1087321431314873E-2</c:v>
                </c:pt>
                <c:pt idx="111" formatCode="0%">
                  <c:v>6.1087321431314873E-2</c:v>
                </c:pt>
                <c:pt idx="112" formatCode="0%">
                  <c:v>6.0898533294513488E-2</c:v>
                </c:pt>
                <c:pt idx="113" formatCode="0%">
                  <c:v>6.0898533294513488E-2</c:v>
                </c:pt>
                <c:pt idx="114" formatCode="0%">
                  <c:v>6.1757639767372287E-2</c:v>
                </c:pt>
                <c:pt idx="115" formatCode="0%">
                  <c:v>6.1757639767372287E-2</c:v>
                </c:pt>
                <c:pt idx="116" formatCode="0%">
                  <c:v>6.1743944910577025E-2</c:v>
                </c:pt>
                <c:pt idx="117" formatCode="0%">
                  <c:v>6.1743944910577025E-2</c:v>
                </c:pt>
                <c:pt idx="118" formatCode="0%">
                  <c:v>6.67649117198576E-2</c:v>
                </c:pt>
                <c:pt idx="119" formatCode="0%">
                  <c:v>6.67649117198576E-2</c:v>
                </c:pt>
                <c:pt idx="120" formatCode="0%">
                  <c:v>6.972110622175054E-2</c:v>
                </c:pt>
                <c:pt idx="121" formatCode="0%">
                  <c:v>6.972110622175054E-2</c:v>
                </c:pt>
                <c:pt idx="122" formatCode="0%">
                  <c:v>7.5804357836702502E-2</c:v>
                </c:pt>
                <c:pt idx="123" formatCode="0%">
                  <c:v>7.5804357836702502E-2</c:v>
                </c:pt>
                <c:pt idx="124" formatCode="0%">
                  <c:v>7.4686308230837023E-2</c:v>
                </c:pt>
                <c:pt idx="125" formatCode="0%">
                  <c:v>7.4686308230837023E-2</c:v>
                </c:pt>
                <c:pt idx="126" formatCode="0%">
                  <c:v>7.8030175393839413E-2</c:v>
                </c:pt>
                <c:pt idx="127" formatCode="0%">
                  <c:v>7.8030175393839413E-2</c:v>
                </c:pt>
                <c:pt idx="128" formatCode="0%">
                  <c:v>7.2513631501246428E-2</c:v>
                </c:pt>
                <c:pt idx="129" formatCode="0%">
                  <c:v>7.2513631501246428E-2</c:v>
                </c:pt>
                <c:pt idx="130" formatCode="0%">
                  <c:v>6.80456041296537E-2</c:v>
                </c:pt>
                <c:pt idx="131" formatCode="0%">
                  <c:v>6.80456041296537E-2</c:v>
                </c:pt>
                <c:pt idx="132" formatCode="0%">
                  <c:v>6.8559871578718304E-2</c:v>
                </c:pt>
                <c:pt idx="133" formatCode="0%">
                  <c:v>6.8559871578718304E-2</c:v>
                </c:pt>
                <c:pt idx="134" formatCode="0%">
                  <c:v>7.0100854729941819E-2</c:v>
                </c:pt>
                <c:pt idx="135" formatCode="0%">
                  <c:v>7.0100854729941819E-2</c:v>
                </c:pt>
                <c:pt idx="136" formatCode="0%">
                  <c:v>7.0380576513137283E-2</c:v>
                </c:pt>
                <c:pt idx="137" formatCode="0%">
                  <c:v>7.0380576513137283E-2</c:v>
                </c:pt>
                <c:pt idx="138" formatCode="0%">
                  <c:v>7.2233101215752493E-2</c:v>
                </c:pt>
                <c:pt idx="139" formatCode="0%">
                  <c:v>7.2233101215752493E-2</c:v>
                </c:pt>
                <c:pt idx="140" formatCode="0%">
                  <c:v>6.8795175733751199E-2</c:v>
                </c:pt>
                <c:pt idx="141" formatCode="0%">
                  <c:v>6.8795175733751199E-2</c:v>
                </c:pt>
                <c:pt idx="142" formatCode="0%">
                  <c:v>7.4197957536986117E-2</c:v>
                </c:pt>
                <c:pt idx="143" formatCode="0%">
                  <c:v>7.4197957536986117E-2</c:v>
                </c:pt>
                <c:pt idx="144" formatCode="0%">
                  <c:v>7.7187012979379174E-2</c:v>
                </c:pt>
                <c:pt idx="145" formatCode="0%">
                  <c:v>7.7187012979379174E-2</c:v>
                </c:pt>
                <c:pt idx="146" formatCode="0%">
                  <c:v>8.5942154166511756E-2</c:v>
                </c:pt>
                <c:pt idx="147" formatCode="0%">
                  <c:v>8.5942154166511756E-2</c:v>
                </c:pt>
                <c:pt idx="148" formatCode="0%">
                  <c:v>9.0275926349021554E-2</c:v>
                </c:pt>
                <c:pt idx="149" formatCode="0%">
                  <c:v>9.0275926349021554E-2</c:v>
                </c:pt>
                <c:pt idx="150" formatCode="0%">
                  <c:v>9.5595865364218144E-2</c:v>
                </c:pt>
                <c:pt idx="151" formatCode="0%">
                  <c:v>9.5595865364218144E-2</c:v>
                </c:pt>
                <c:pt idx="152" formatCode="0%">
                  <c:v>0.10267620601588166</c:v>
                </c:pt>
                <c:pt idx="153" formatCode="0%">
                  <c:v>0.10267620601588166</c:v>
                </c:pt>
                <c:pt idx="154" formatCode="0%">
                  <c:v>0.11204164676310349</c:v>
                </c:pt>
                <c:pt idx="155" formatCode="0%">
                  <c:v>0.11204164676310349</c:v>
                </c:pt>
                <c:pt idx="156" formatCode="0%">
                  <c:v>9.682780261948716E-2</c:v>
                </c:pt>
                <c:pt idx="157" formatCode="0%">
                  <c:v>9.682780261948716E-2</c:v>
                </c:pt>
                <c:pt idx="158" formatCode="0%">
                  <c:v>8.4484447566434598E-2</c:v>
                </c:pt>
                <c:pt idx="159" formatCode="0%">
                  <c:v>8.4484447566434598E-2</c:v>
                </c:pt>
                <c:pt idx="160" formatCode="0%">
                  <c:v>8.4367721674209625E-2</c:v>
                </c:pt>
                <c:pt idx="161" formatCode="0%">
                  <c:v>8.4367721674209625E-2</c:v>
                </c:pt>
                <c:pt idx="162" formatCode="0%">
                  <c:v>8.7756478863388138E-2</c:v>
                </c:pt>
                <c:pt idx="163" formatCode="0%">
                  <c:v>8.7756478863388138E-2</c:v>
                </c:pt>
                <c:pt idx="164" formatCode="0%">
                  <c:v>7.6084276990069213E-2</c:v>
                </c:pt>
                <c:pt idx="165" formatCode="0%">
                  <c:v>7.6084276990069213E-2</c:v>
                </c:pt>
                <c:pt idx="166" formatCode="0%">
                  <c:v>7.0277736301562768E-2</c:v>
                </c:pt>
                <c:pt idx="167" formatCode="0%">
                  <c:v>7.0277736301562768E-2</c:v>
                </c:pt>
                <c:pt idx="168" formatCode="0%">
                  <c:v>6.9919177544198269E-2</c:v>
                </c:pt>
                <c:pt idx="169" formatCode="0%">
                  <c:v>6.9919177544198269E-2</c:v>
                </c:pt>
                <c:pt idx="170" formatCode="0%">
                  <c:v>7.4187945843685002E-2</c:v>
                </c:pt>
                <c:pt idx="171" formatCode="0%">
                  <c:v>7.4187945843685002E-2</c:v>
                </c:pt>
                <c:pt idx="172" formatCode="0%">
                  <c:v>7.3692364404762373E-2</c:v>
                </c:pt>
                <c:pt idx="173" formatCode="0%">
                  <c:v>7.3692364404762373E-2</c:v>
                </c:pt>
                <c:pt idx="174" formatCode="0%">
                  <c:v>8.701690147905311E-2</c:v>
                </c:pt>
                <c:pt idx="175" formatCode="0%">
                  <c:v>8.701690147905311E-2</c:v>
                </c:pt>
                <c:pt idx="176" formatCode="0%">
                  <c:v>7.6673094154982607E-2</c:v>
                </c:pt>
                <c:pt idx="177" formatCode="0%">
                  <c:v>7.6673094154982607E-2</c:v>
                </c:pt>
                <c:pt idx="178" formatCode="0%">
                  <c:v>7.2417161582990983E-2</c:v>
                </c:pt>
                <c:pt idx="179" formatCode="0%">
                  <c:v>7.2417161582990983E-2</c:v>
                </c:pt>
                <c:pt idx="180" formatCode="0%">
                  <c:v>7.5081172133248247E-2</c:v>
                </c:pt>
                <c:pt idx="181" formatCode="0%">
                  <c:v>7.5081172133248247E-2</c:v>
                </c:pt>
                <c:pt idx="182" formatCode="0%">
                  <c:v>8.2461022200615672E-2</c:v>
                </c:pt>
                <c:pt idx="183" formatCode="0%">
                  <c:v>8.2461022200615672E-2</c:v>
                </c:pt>
                <c:pt idx="184" formatCode="0%">
                  <c:v>7.907817878881146E-2</c:v>
                </c:pt>
                <c:pt idx="185" formatCode="0%">
                  <c:v>7.907817878881146E-2</c:v>
                </c:pt>
                <c:pt idx="186" formatCode="0%">
                  <c:v>9.7341460486120066E-2</c:v>
                </c:pt>
                <c:pt idx="187" formatCode="0%">
                  <c:v>9.7341460486120066E-2</c:v>
                </c:pt>
                <c:pt idx="188" formatCode="0%">
                  <c:v>0.10571598431626997</c:v>
                </c:pt>
                <c:pt idx="189" formatCode="0%">
                  <c:v>0.10571598431626997</c:v>
                </c:pt>
                <c:pt idx="190" formatCode="0%">
                  <c:v>0.11982777460416243</c:v>
                </c:pt>
                <c:pt idx="191" formatCode="0%">
                  <c:v>0.11982777460416243</c:v>
                </c:pt>
                <c:pt idx="192" formatCode="0%">
                  <c:v>0.13319889752110683</c:v>
                </c:pt>
                <c:pt idx="193" formatCode="0%">
                  <c:v>0.13319889752110683</c:v>
                </c:pt>
                <c:pt idx="194" formatCode="0%">
                  <c:v>0.15173390327814248</c:v>
                </c:pt>
                <c:pt idx="195" formatCode="0%">
                  <c:v>0.15173390327814248</c:v>
                </c:pt>
                <c:pt idx="196" formatCode="0%">
                  <c:v>0.13737863832146277</c:v>
                </c:pt>
                <c:pt idx="197" formatCode="0%">
                  <c:v>0.13737863832146277</c:v>
                </c:pt>
                <c:pt idx="198" formatCode="0%">
                  <c:v>0.13081754487093916</c:v>
                </c:pt>
                <c:pt idx="199" formatCode="0%">
                  <c:v>0.13081754487093916</c:v>
                </c:pt>
                <c:pt idx="200" formatCode="0%">
                  <c:v>0.12777291869462679</c:v>
                </c:pt>
                <c:pt idx="201" formatCode="0%">
                  <c:v>0.12777291869462679</c:v>
                </c:pt>
                <c:pt idx="202" formatCode="0%">
                  <c:v>0.12742437842767515</c:v>
                </c:pt>
                <c:pt idx="203" formatCode="0%">
                  <c:v>0.12742437842767515</c:v>
                </c:pt>
                <c:pt idx="204" formatCode="0%">
                  <c:v>0.12280280045115281</c:v>
                </c:pt>
                <c:pt idx="205" formatCode="0%">
                  <c:v>0.12280280045115281</c:v>
                </c:pt>
                <c:pt idx="206" formatCode="0%">
                  <c:v>0.1217928828084601</c:v>
                </c:pt>
                <c:pt idx="207" formatCode="0%">
                  <c:v>0.1217928828084601</c:v>
                </c:pt>
                <c:pt idx="208" formatCode="0%">
                  <c:v>0.14504865285489096</c:v>
                </c:pt>
                <c:pt idx="209" formatCode="0%">
                  <c:v>0.14504865285489096</c:v>
                </c:pt>
                <c:pt idx="210" formatCode="0%">
                  <c:v>0.18140306145226093</c:v>
                </c:pt>
                <c:pt idx="211" formatCode="0%">
                  <c:v>0.18140306145226093</c:v>
                </c:pt>
                <c:pt idx="212" formatCode="0%">
                  <c:v>0.19831392095518918</c:v>
                </c:pt>
                <c:pt idx="213" formatCode="0%">
                  <c:v>0.19831392095518918</c:v>
                </c:pt>
                <c:pt idx="214" formatCode="0%">
                  <c:v>0.22506236076803834</c:v>
                </c:pt>
                <c:pt idx="215" formatCode="0%">
                  <c:v>0.22506236076803834</c:v>
                </c:pt>
                <c:pt idx="216" formatCode="0%">
                  <c:v>0.25393627533063312</c:v>
                </c:pt>
                <c:pt idx="217" formatCode="0%">
                  <c:v>0.25393627533063312</c:v>
                </c:pt>
                <c:pt idx="218" formatCode="0%">
                  <c:v>0.28564528826375701</c:v>
                </c:pt>
                <c:pt idx="219" formatCode="0%">
                  <c:v>0.28564528826375701</c:v>
                </c:pt>
                <c:pt idx="220" formatCode="0%">
                  <c:v>0.3269216565687042</c:v>
                </c:pt>
                <c:pt idx="221" formatCode="0%">
                  <c:v>0.3269216565687042</c:v>
                </c:pt>
                <c:pt idx="222" formatCode="0%">
                  <c:v>0.37523881778091223</c:v>
                </c:pt>
                <c:pt idx="223" formatCode="0%">
                  <c:v>0.37523881778091223</c:v>
                </c:pt>
                <c:pt idx="224" formatCode="0%">
                  <c:v>0.36169722003860949</c:v>
                </c:pt>
                <c:pt idx="225" formatCode="0%">
                  <c:v>0.36169722003860949</c:v>
                </c:pt>
                <c:pt idx="226" formatCode="0%">
                  <c:v>0.35156023324914254</c:v>
                </c:pt>
                <c:pt idx="227" formatCode="0%">
                  <c:v>0.35156023324914254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1A5C-4D4F-8986-969C69A01B53}"/>
            </c:ext>
          </c:extLst>
        </c:ser>
        <c:ser>
          <c:idx val="5"/>
          <c:order val="4"/>
          <c:tx>
            <c:strRef>
              <c:f>Spektra_vypocty_100keV_Ni!$O$511</c:f>
              <c:strCache>
                <c:ptCount val="1"/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Spektra_vypocty_100keV_Ni!$I$512:$I$749</c:f>
              <c:numCache>
                <c:formatCode>0.0</c:formatCode>
                <c:ptCount val="23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1.0999999999999999</c:v>
                </c:pt>
                <c:pt idx="20">
                  <c:v>1.0999999999999999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1.5000000000000002</c:v>
                </c:pt>
                <c:pt idx="28">
                  <c:v>1.5000000000000002</c:v>
                </c:pt>
                <c:pt idx="29">
                  <c:v>1.6000000000000003</c:v>
                </c:pt>
                <c:pt idx="30">
                  <c:v>1.6000000000000003</c:v>
                </c:pt>
                <c:pt idx="31">
                  <c:v>1.7000000000000004</c:v>
                </c:pt>
                <c:pt idx="32">
                  <c:v>1.7000000000000004</c:v>
                </c:pt>
                <c:pt idx="33">
                  <c:v>1.8000000000000005</c:v>
                </c:pt>
                <c:pt idx="34">
                  <c:v>1.8000000000000005</c:v>
                </c:pt>
                <c:pt idx="35">
                  <c:v>1.9000000000000006</c:v>
                </c:pt>
                <c:pt idx="36">
                  <c:v>1.9000000000000006</c:v>
                </c:pt>
                <c:pt idx="37">
                  <c:v>2.0000000000000004</c:v>
                </c:pt>
                <c:pt idx="38">
                  <c:v>2.0000000000000004</c:v>
                </c:pt>
                <c:pt idx="39">
                  <c:v>2.1000000000000005</c:v>
                </c:pt>
                <c:pt idx="40">
                  <c:v>2.1000000000000005</c:v>
                </c:pt>
                <c:pt idx="41">
                  <c:v>2.2000000000000006</c:v>
                </c:pt>
                <c:pt idx="42">
                  <c:v>2.2000000000000006</c:v>
                </c:pt>
                <c:pt idx="43">
                  <c:v>2.3000000000000007</c:v>
                </c:pt>
                <c:pt idx="44">
                  <c:v>2.3000000000000007</c:v>
                </c:pt>
                <c:pt idx="45">
                  <c:v>2.4000000000000008</c:v>
                </c:pt>
                <c:pt idx="46">
                  <c:v>2.4000000000000008</c:v>
                </c:pt>
                <c:pt idx="47">
                  <c:v>2.5000000000000009</c:v>
                </c:pt>
                <c:pt idx="48">
                  <c:v>2.5000000000000009</c:v>
                </c:pt>
                <c:pt idx="49">
                  <c:v>2.600000000000001</c:v>
                </c:pt>
                <c:pt idx="50">
                  <c:v>2.600000000000001</c:v>
                </c:pt>
                <c:pt idx="51">
                  <c:v>2.7000000000000011</c:v>
                </c:pt>
                <c:pt idx="52">
                  <c:v>2.7000000000000011</c:v>
                </c:pt>
                <c:pt idx="53">
                  <c:v>2.8000000000000012</c:v>
                </c:pt>
                <c:pt idx="54">
                  <c:v>2.8000000000000012</c:v>
                </c:pt>
                <c:pt idx="55">
                  <c:v>2.9000000000000012</c:v>
                </c:pt>
                <c:pt idx="56">
                  <c:v>2.9000000000000012</c:v>
                </c:pt>
                <c:pt idx="57">
                  <c:v>3.0000000000000013</c:v>
                </c:pt>
                <c:pt idx="58">
                  <c:v>3.0000000000000013</c:v>
                </c:pt>
                <c:pt idx="59">
                  <c:v>3.1000000000000014</c:v>
                </c:pt>
                <c:pt idx="60">
                  <c:v>3.1000000000000014</c:v>
                </c:pt>
                <c:pt idx="61">
                  <c:v>3.2000000000000015</c:v>
                </c:pt>
                <c:pt idx="62">
                  <c:v>3.2000000000000015</c:v>
                </c:pt>
                <c:pt idx="63">
                  <c:v>3.3000000000000016</c:v>
                </c:pt>
                <c:pt idx="64">
                  <c:v>3.3000000000000016</c:v>
                </c:pt>
                <c:pt idx="65">
                  <c:v>3.4000000000000017</c:v>
                </c:pt>
                <c:pt idx="66">
                  <c:v>3.4000000000000017</c:v>
                </c:pt>
                <c:pt idx="67">
                  <c:v>3.5000000000000018</c:v>
                </c:pt>
                <c:pt idx="68">
                  <c:v>3.5000000000000018</c:v>
                </c:pt>
                <c:pt idx="69">
                  <c:v>3.6000000000000019</c:v>
                </c:pt>
                <c:pt idx="70">
                  <c:v>3.6000000000000019</c:v>
                </c:pt>
                <c:pt idx="71">
                  <c:v>3.700000000000002</c:v>
                </c:pt>
                <c:pt idx="72">
                  <c:v>3.700000000000002</c:v>
                </c:pt>
                <c:pt idx="73">
                  <c:v>3.800000000000002</c:v>
                </c:pt>
                <c:pt idx="74">
                  <c:v>3.800000000000002</c:v>
                </c:pt>
                <c:pt idx="75">
                  <c:v>3.9000000000000021</c:v>
                </c:pt>
                <c:pt idx="76">
                  <c:v>3.9000000000000021</c:v>
                </c:pt>
                <c:pt idx="77">
                  <c:v>4.0000000000000018</c:v>
                </c:pt>
                <c:pt idx="78">
                  <c:v>4.0000000000000018</c:v>
                </c:pt>
                <c:pt idx="79">
                  <c:v>4.1000000000000014</c:v>
                </c:pt>
                <c:pt idx="80">
                  <c:v>4.1000000000000014</c:v>
                </c:pt>
                <c:pt idx="81">
                  <c:v>4.2000000000000011</c:v>
                </c:pt>
                <c:pt idx="82">
                  <c:v>4.2000000000000011</c:v>
                </c:pt>
                <c:pt idx="83">
                  <c:v>4.3000000000000007</c:v>
                </c:pt>
                <c:pt idx="84">
                  <c:v>4.3000000000000007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4.6999999999999993</c:v>
                </c:pt>
                <c:pt idx="92">
                  <c:v>4.6999999999999993</c:v>
                </c:pt>
                <c:pt idx="93">
                  <c:v>4.7999999999999989</c:v>
                </c:pt>
                <c:pt idx="94">
                  <c:v>4.7999999999999989</c:v>
                </c:pt>
                <c:pt idx="95">
                  <c:v>4.8999999999999986</c:v>
                </c:pt>
                <c:pt idx="96">
                  <c:v>4.8999999999999986</c:v>
                </c:pt>
                <c:pt idx="97">
                  <c:v>4.9999999999999982</c:v>
                </c:pt>
                <c:pt idx="98">
                  <c:v>4.9999999999999982</c:v>
                </c:pt>
                <c:pt idx="99">
                  <c:v>5.0999999999999979</c:v>
                </c:pt>
                <c:pt idx="100">
                  <c:v>5.0999999999999979</c:v>
                </c:pt>
                <c:pt idx="101">
                  <c:v>5.1999999999999975</c:v>
                </c:pt>
                <c:pt idx="102">
                  <c:v>5.1999999999999975</c:v>
                </c:pt>
                <c:pt idx="103">
                  <c:v>5.2999999999999972</c:v>
                </c:pt>
                <c:pt idx="104">
                  <c:v>5.2999999999999972</c:v>
                </c:pt>
                <c:pt idx="105">
                  <c:v>5.3999999999999968</c:v>
                </c:pt>
                <c:pt idx="106">
                  <c:v>5.3999999999999968</c:v>
                </c:pt>
                <c:pt idx="107">
                  <c:v>5.4999999999999964</c:v>
                </c:pt>
                <c:pt idx="108">
                  <c:v>5.4999999999999964</c:v>
                </c:pt>
                <c:pt idx="109">
                  <c:v>5.5999999999999961</c:v>
                </c:pt>
                <c:pt idx="110">
                  <c:v>5.5999999999999961</c:v>
                </c:pt>
                <c:pt idx="111">
                  <c:v>5.6999999999999957</c:v>
                </c:pt>
                <c:pt idx="112">
                  <c:v>5.6999999999999957</c:v>
                </c:pt>
                <c:pt idx="113">
                  <c:v>5.7999999999999954</c:v>
                </c:pt>
                <c:pt idx="114">
                  <c:v>5.7999999999999954</c:v>
                </c:pt>
                <c:pt idx="115">
                  <c:v>5.899999999999995</c:v>
                </c:pt>
                <c:pt idx="116">
                  <c:v>5.899999999999995</c:v>
                </c:pt>
                <c:pt idx="117">
                  <c:v>5.9999999999999947</c:v>
                </c:pt>
                <c:pt idx="118">
                  <c:v>5.9999999999999947</c:v>
                </c:pt>
                <c:pt idx="119">
                  <c:v>6.0999999999999943</c:v>
                </c:pt>
                <c:pt idx="120">
                  <c:v>6.0999999999999943</c:v>
                </c:pt>
                <c:pt idx="121">
                  <c:v>6.199999999999994</c:v>
                </c:pt>
                <c:pt idx="122">
                  <c:v>6.199999999999994</c:v>
                </c:pt>
                <c:pt idx="123">
                  <c:v>6.2999999999999936</c:v>
                </c:pt>
                <c:pt idx="124">
                  <c:v>6.2999999999999936</c:v>
                </c:pt>
                <c:pt idx="125">
                  <c:v>6.3999999999999932</c:v>
                </c:pt>
                <c:pt idx="126">
                  <c:v>6.3999999999999932</c:v>
                </c:pt>
                <c:pt idx="127">
                  <c:v>6.4999999999999929</c:v>
                </c:pt>
                <c:pt idx="128">
                  <c:v>6.4999999999999929</c:v>
                </c:pt>
                <c:pt idx="129">
                  <c:v>6.5999999999999925</c:v>
                </c:pt>
                <c:pt idx="130">
                  <c:v>6.5999999999999925</c:v>
                </c:pt>
                <c:pt idx="131">
                  <c:v>6.6999999999999922</c:v>
                </c:pt>
                <c:pt idx="132">
                  <c:v>6.6999999999999922</c:v>
                </c:pt>
                <c:pt idx="133">
                  <c:v>6.7999999999999918</c:v>
                </c:pt>
                <c:pt idx="134">
                  <c:v>6.7999999999999918</c:v>
                </c:pt>
                <c:pt idx="135">
                  <c:v>6.8999999999999915</c:v>
                </c:pt>
                <c:pt idx="136">
                  <c:v>6.8999999999999915</c:v>
                </c:pt>
                <c:pt idx="137">
                  <c:v>6.9999999999999911</c:v>
                </c:pt>
                <c:pt idx="138">
                  <c:v>6.9999999999999911</c:v>
                </c:pt>
                <c:pt idx="139">
                  <c:v>7.0999999999999908</c:v>
                </c:pt>
                <c:pt idx="140">
                  <c:v>7.0999999999999908</c:v>
                </c:pt>
                <c:pt idx="141">
                  <c:v>7.1999999999999904</c:v>
                </c:pt>
                <c:pt idx="142">
                  <c:v>7.1999999999999904</c:v>
                </c:pt>
                <c:pt idx="143">
                  <c:v>7.2999999999999901</c:v>
                </c:pt>
                <c:pt idx="144">
                  <c:v>7.2999999999999901</c:v>
                </c:pt>
                <c:pt idx="145">
                  <c:v>7.3999999999999897</c:v>
                </c:pt>
                <c:pt idx="146">
                  <c:v>7.3999999999999897</c:v>
                </c:pt>
                <c:pt idx="147">
                  <c:v>7.4999999999999893</c:v>
                </c:pt>
                <c:pt idx="148">
                  <c:v>7.4999999999999893</c:v>
                </c:pt>
                <c:pt idx="149">
                  <c:v>7.599999999999989</c:v>
                </c:pt>
                <c:pt idx="150">
                  <c:v>7.599999999999989</c:v>
                </c:pt>
                <c:pt idx="151">
                  <c:v>7.6999999999999886</c:v>
                </c:pt>
                <c:pt idx="152">
                  <c:v>7.6999999999999886</c:v>
                </c:pt>
                <c:pt idx="153">
                  <c:v>7.7999999999999883</c:v>
                </c:pt>
                <c:pt idx="154">
                  <c:v>7.7999999999999883</c:v>
                </c:pt>
                <c:pt idx="155">
                  <c:v>7.8999999999999879</c:v>
                </c:pt>
                <c:pt idx="156">
                  <c:v>7.8999999999999879</c:v>
                </c:pt>
                <c:pt idx="157">
                  <c:v>7.9999999999999876</c:v>
                </c:pt>
                <c:pt idx="158">
                  <c:v>7.9999999999999876</c:v>
                </c:pt>
                <c:pt idx="159">
                  <c:v>8.0999999999999872</c:v>
                </c:pt>
                <c:pt idx="160">
                  <c:v>8.0999999999999872</c:v>
                </c:pt>
                <c:pt idx="161">
                  <c:v>8.1999999999999869</c:v>
                </c:pt>
                <c:pt idx="162">
                  <c:v>8.1999999999999869</c:v>
                </c:pt>
                <c:pt idx="163">
                  <c:v>8.2999999999999865</c:v>
                </c:pt>
                <c:pt idx="164">
                  <c:v>8.2999999999999865</c:v>
                </c:pt>
                <c:pt idx="165">
                  <c:v>8.3999999999999861</c:v>
                </c:pt>
                <c:pt idx="166">
                  <c:v>8.3999999999999861</c:v>
                </c:pt>
                <c:pt idx="167">
                  <c:v>8.4999999999999858</c:v>
                </c:pt>
                <c:pt idx="168">
                  <c:v>8.4999999999999858</c:v>
                </c:pt>
                <c:pt idx="169">
                  <c:v>8.5999999999999854</c:v>
                </c:pt>
                <c:pt idx="170">
                  <c:v>8.5999999999999854</c:v>
                </c:pt>
                <c:pt idx="171">
                  <c:v>8.6999999999999851</c:v>
                </c:pt>
                <c:pt idx="172">
                  <c:v>8.6999999999999851</c:v>
                </c:pt>
                <c:pt idx="173">
                  <c:v>8.7999999999999847</c:v>
                </c:pt>
                <c:pt idx="174">
                  <c:v>8.7999999999999847</c:v>
                </c:pt>
                <c:pt idx="175">
                  <c:v>8.8999999999999844</c:v>
                </c:pt>
                <c:pt idx="176">
                  <c:v>8.8999999999999844</c:v>
                </c:pt>
                <c:pt idx="177">
                  <c:v>8.999999999999984</c:v>
                </c:pt>
                <c:pt idx="178">
                  <c:v>8.999999999999984</c:v>
                </c:pt>
                <c:pt idx="179">
                  <c:v>9.0999999999999837</c:v>
                </c:pt>
                <c:pt idx="180">
                  <c:v>9.0999999999999837</c:v>
                </c:pt>
                <c:pt idx="181">
                  <c:v>9.1999999999999833</c:v>
                </c:pt>
                <c:pt idx="182">
                  <c:v>9.1999999999999833</c:v>
                </c:pt>
                <c:pt idx="183">
                  <c:v>9.2999999999999829</c:v>
                </c:pt>
                <c:pt idx="184">
                  <c:v>9.2999999999999829</c:v>
                </c:pt>
                <c:pt idx="185">
                  <c:v>9.3999999999999826</c:v>
                </c:pt>
                <c:pt idx="186">
                  <c:v>9.3999999999999826</c:v>
                </c:pt>
                <c:pt idx="187">
                  <c:v>9.4999999999999822</c:v>
                </c:pt>
                <c:pt idx="188">
                  <c:v>9.4999999999999822</c:v>
                </c:pt>
                <c:pt idx="189">
                  <c:v>9.5999999999999819</c:v>
                </c:pt>
                <c:pt idx="190">
                  <c:v>9.5999999999999819</c:v>
                </c:pt>
                <c:pt idx="191">
                  <c:v>9.6999999999999815</c:v>
                </c:pt>
                <c:pt idx="192">
                  <c:v>9.6999999999999815</c:v>
                </c:pt>
                <c:pt idx="193">
                  <c:v>9.7999999999999812</c:v>
                </c:pt>
                <c:pt idx="194">
                  <c:v>9.7999999999999812</c:v>
                </c:pt>
                <c:pt idx="195">
                  <c:v>9.8999999999999808</c:v>
                </c:pt>
                <c:pt idx="196">
                  <c:v>9.8999999999999808</c:v>
                </c:pt>
                <c:pt idx="197">
                  <c:v>9.9999999999999805</c:v>
                </c:pt>
                <c:pt idx="198">
                  <c:v>9.9999999999999805</c:v>
                </c:pt>
                <c:pt idx="199">
                  <c:v>10.09999999999998</c:v>
                </c:pt>
                <c:pt idx="200">
                  <c:v>10.09999999999998</c:v>
                </c:pt>
                <c:pt idx="201">
                  <c:v>10.19999999999998</c:v>
                </c:pt>
                <c:pt idx="202">
                  <c:v>10.19999999999998</c:v>
                </c:pt>
                <c:pt idx="203">
                  <c:v>10.299999999999979</c:v>
                </c:pt>
                <c:pt idx="204">
                  <c:v>10.299999999999979</c:v>
                </c:pt>
                <c:pt idx="205">
                  <c:v>10.399999999999979</c:v>
                </c:pt>
                <c:pt idx="206">
                  <c:v>10.399999999999979</c:v>
                </c:pt>
                <c:pt idx="207">
                  <c:v>10.499999999999979</c:v>
                </c:pt>
                <c:pt idx="208">
                  <c:v>10.499999999999979</c:v>
                </c:pt>
                <c:pt idx="209">
                  <c:v>10.599999999999978</c:v>
                </c:pt>
                <c:pt idx="210">
                  <c:v>10.599999999999978</c:v>
                </c:pt>
                <c:pt idx="211">
                  <c:v>10.699999999999978</c:v>
                </c:pt>
                <c:pt idx="212">
                  <c:v>10.699999999999978</c:v>
                </c:pt>
                <c:pt idx="213">
                  <c:v>10.799999999999978</c:v>
                </c:pt>
                <c:pt idx="214">
                  <c:v>10.799999999999978</c:v>
                </c:pt>
                <c:pt idx="215">
                  <c:v>10.899999999999977</c:v>
                </c:pt>
                <c:pt idx="216">
                  <c:v>10.899999999999977</c:v>
                </c:pt>
                <c:pt idx="217">
                  <c:v>10.999999999999977</c:v>
                </c:pt>
                <c:pt idx="218">
                  <c:v>10.999999999999977</c:v>
                </c:pt>
                <c:pt idx="219">
                  <c:v>11.099999999999977</c:v>
                </c:pt>
                <c:pt idx="220">
                  <c:v>11.099999999999977</c:v>
                </c:pt>
                <c:pt idx="221">
                  <c:v>11.199999999999976</c:v>
                </c:pt>
                <c:pt idx="222">
                  <c:v>11.199999999999976</c:v>
                </c:pt>
                <c:pt idx="223">
                  <c:v>11.299999999999976</c:v>
                </c:pt>
                <c:pt idx="224">
                  <c:v>11.299999999999976</c:v>
                </c:pt>
                <c:pt idx="225">
                  <c:v>11.399999999999975</c:v>
                </c:pt>
                <c:pt idx="226">
                  <c:v>11.399999999999975</c:v>
                </c:pt>
                <c:pt idx="227">
                  <c:v>11.499999999999975</c:v>
                </c:pt>
              </c:numCache>
            </c:numRef>
          </c:xVal>
          <c:yVal>
            <c:numRef>
              <c:f>Spektra_vypocty_100keV_Ni!$O$512:$O$749</c:f>
              <c:numCache>
                <c:formatCode>General</c:formatCode>
                <c:ptCount val="238"/>
                <c:pt idx="18" formatCode="0.0%">
                  <c:v>-0.30919342665987548</c:v>
                </c:pt>
                <c:pt idx="19" formatCode="0.0%">
                  <c:v>-0.30919342665987548</c:v>
                </c:pt>
                <c:pt idx="20" formatCode="0.0%">
                  <c:v>-0.17773498537991178</c:v>
                </c:pt>
                <c:pt idx="21" formatCode="0.0%">
                  <c:v>-0.17773498537991178</c:v>
                </c:pt>
                <c:pt idx="22" formatCode="0.0%">
                  <c:v>-0.16454068405852695</c:v>
                </c:pt>
                <c:pt idx="23" formatCode="0.0%">
                  <c:v>-0.16454068405852695</c:v>
                </c:pt>
                <c:pt idx="24" formatCode="0.0%">
                  <c:v>-0.12718174705498897</c:v>
                </c:pt>
                <c:pt idx="25" formatCode="0.0%">
                  <c:v>-0.12718174705498897</c:v>
                </c:pt>
                <c:pt idx="26" formatCode="0.0%">
                  <c:v>-9.5829403060621682E-2</c:v>
                </c:pt>
                <c:pt idx="27" formatCode="0.0%">
                  <c:v>-9.5829403060621682E-2</c:v>
                </c:pt>
                <c:pt idx="28" formatCode="0.0%">
                  <c:v>-8.9461996526402979E-2</c:v>
                </c:pt>
                <c:pt idx="29" formatCode="0.0%">
                  <c:v>-8.9461996526402979E-2</c:v>
                </c:pt>
                <c:pt idx="30" formatCode="0.0%">
                  <c:v>-8.9833111863006271E-2</c:v>
                </c:pt>
                <c:pt idx="31" formatCode="0.0%">
                  <c:v>-8.9833111863006271E-2</c:v>
                </c:pt>
                <c:pt idx="32" formatCode="0.0%">
                  <c:v>-9.0451092932652979E-2</c:v>
                </c:pt>
                <c:pt idx="33" formatCode="0.0%">
                  <c:v>-9.0451092932652979E-2</c:v>
                </c:pt>
                <c:pt idx="34" formatCode="0.0%">
                  <c:v>-9.6142422830869462E-2</c:v>
                </c:pt>
                <c:pt idx="35" formatCode="0.0%">
                  <c:v>-9.6142422830869462E-2</c:v>
                </c:pt>
                <c:pt idx="36" formatCode="0.0%">
                  <c:v>-8.6509398977280508E-2</c:v>
                </c:pt>
                <c:pt idx="37" formatCode="0.0%">
                  <c:v>-8.6509398977280508E-2</c:v>
                </c:pt>
                <c:pt idx="38" formatCode="0.0%">
                  <c:v>-7.9602038275169013E-2</c:v>
                </c:pt>
                <c:pt idx="39" formatCode="0.0%">
                  <c:v>-7.9602038275169013E-2</c:v>
                </c:pt>
                <c:pt idx="40" formatCode="0.0%">
                  <c:v>-7.1600843657168914E-2</c:v>
                </c:pt>
                <c:pt idx="41" formatCode="0.0%">
                  <c:v>-7.1600843657168914E-2</c:v>
                </c:pt>
                <c:pt idx="42" formatCode="0.0%">
                  <c:v>-6.8972257314299901E-2</c:v>
                </c:pt>
                <c:pt idx="43" formatCode="0.0%">
                  <c:v>-6.8972257314299901E-2</c:v>
                </c:pt>
                <c:pt idx="44" formatCode="0.0%">
                  <c:v>-6.6347440455678613E-2</c:v>
                </c:pt>
                <c:pt idx="45" formatCode="0.0%">
                  <c:v>-6.6347440455678613E-2</c:v>
                </c:pt>
                <c:pt idx="46" formatCode="0.0%">
                  <c:v>-6.4024195721449531E-2</c:v>
                </c:pt>
                <c:pt idx="47" formatCode="0.0%">
                  <c:v>-6.4024195721449531E-2</c:v>
                </c:pt>
                <c:pt idx="48" formatCode="0.0%">
                  <c:v>-6.3901980293304572E-2</c:v>
                </c:pt>
                <c:pt idx="49" formatCode="0.0%">
                  <c:v>-6.3901980293304572E-2</c:v>
                </c:pt>
                <c:pt idx="50" formatCode="0.0%">
                  <c:v>-6.5559250096588806E-2</c:v>
                </c:pt>
                <c:pt idx="51" formatCode="0.0%">
                  <c:v>-6.5559250096588806E-2</c:v>
                </c:pt>
                <c:pt idx="52" formatCode="0.0%">
                  <c:v>-6.5059688868963281E-2</c:v>
                </c:pt>
                <c:pt idx="53" formatCode="0.0%">
                  <c:v>-6.5059688868963281E-2</c:v>
                </c:pt>
                <c:pt idx="54" formatCode="0.0%">
                  <c:v>-6.4787488435748997E-2</c:v>
                </c:pt>
                <c:pt idx="55" formatCode="0.0%">
                  <c:v>-6.4787488435748997E-2</c:v>
                </c:pt>
                <c:pt idx="56" formatCode="0.0%">
                  <c:v>-6.7291607701892686E-2</c:v>
                </c:pt>
                <c:pt idx="57" formatCode="0.0%">
                  <c:v>-6.7291607701892686E-2</c:v>
                </c:pt>
                <c:pt idx="58" formatCode="0.0%">
                  <c:v>-7.0555070280216639E-2</c:v>
                </c:pt>
                <c:pt idx="59" formatCode="0.0%">
                  <c:v>-7.0555070280216639E-2</c:v>
                </c:pt>
                <c:pt idx="60" formatCode="0.0%">
                  <c:v>-7.210307230716001E-2</c:v>
                </c:pt>
                <c:pt idx="61" formatCode="0.0%">
                  <c:v>-7.210307230716001E-2</c:v>
                </c:pt>
                <c:pt idx="62" formatCode="0.0%">
                  <c:v>-7.4773640044709599E-2</c:v>
                </c:pt>
                <c:pt idx="63" formatCode="0.0%">
                  <c:v>-7.4773640044709599E-2</c:v>
                </c:pt>
                <c:pt idx="64" formatCode="0.0%">
                  <c:v>-7.1511993895644457E-2</c:v>
                </c:pt>
                <c:pt idx="65" formatCode="0.0%">
                  <c:v>-7.1511993895644457E-2</c:v>
                </c:pt>
                <c:pt idx="66" formatCode="0.0%">
                  <c:v>-6.9056059155672658E-2</c:v>
                </c:pt>
                <c:pt idx="67" formatCode="0.0%">
                  <c:v>-6.9056059155672658E-2</c:v>
                </c:pt>
                <c:pt idx="68" formatCode="0.0%">
                  <c:v>-6.498318410188382E-2</c:v>
                </c:pt>
                <c:pt idx="69" formatCode="0.0%">
                  <c:v>-6.498318410188382E-2</c:v>
                </c:pt>
                <c:pt idx="70" formatCode="0.0%">
                  <c:v>-6.2726039464328504E-2</c:v>
                </c:pt>
                <c:pt idx="71" formatCode="0.0%">
                  <c:v>-6.2726039464328504E-2</c:v>
                </c:pt>
                <c:pt idx="72" formatCode="0.0%">
                  <c:v>-5.8670293900899166E-2</c:v>
                </c:pt>
                <c:pt idx="73" formatCode="0.0%">
                  <c:v>-5.8670293900899166E-2</c:v>
                </c:pt>
                <c:pt idx="74" formatCode="0.0%">
                  <c:v>-5.9371841738511566E-2</c:v>
                </c:pt>
                <c:pt idx="75" formatCode="0.0%">
                  <c:v>-5.9371841738511566E-2</c:v>
                </c:pt>
                <c:pt idx="76" formatCode="0.0%">
                  <c:v>-5.8261317391615816E-2</c:v>
                </c:pt>
                <c:pt idx="77" formatCode="0.0%">
                  <c:v>-5.8261317391615816E-2</c:v>
                </c:pt>
                <c:pt idx="78" formatCode="0.0%">
                  <c:v>-5.8593681245918565E-2</c:v>
                </c:pt>
                <c:pt idx="79" formatCode="0.0%">
                  <c:v>-5.8593681245918565E-2</c:v>
                </c:pt>
                <c:pt idx="80" formatCode="0.0%">
                  <c:v>-5.7661154525118462E-2</c:v>
                </c:pt>
                <c:pt idx="81" formatCode="0.0%">
                  <c:v>-5.7661154525118462E-2</c:v>
                </c:pt>
                <c:pt idx="82" formatCode="0.0%">
                  <c:v>-5.7418160001262632E-2</c:v>
                </c:pt>
                <c:pt idx="83" formatCode="0.0%">
                  <c:v>-5.7418160001262632E-2</c:v>
                </c:pt>
                <c:pt idx="84" formatCode="0.0%">
                  <c:v>-5.6367061259061824E-2</c:v>
                </c:pt>
                <c:pt idx="85" formatCode="0.0%">
                  <c:v>-5.6367061259061824E-2</c:v>
                </c:pt>
                <c:pt idx="86" formatCode="0.0%">
                  <c:v>-5.7427159438248394E-2</c:v>
                </c:pt>
                <c:pt idx="87" formatCode="0.0%">
                  <c:v>-5.7427159438248394E-2</c:v>
                </c:pt>
                <c:pt idx="88" formatCode="0.0%">
                  <c:v>-5.6219146343605739E-2</c:v>
                </c:pt>
                <c:pt idx="89" formatCode="0.0%">
                  <c:v>-5.6219146343605739E-2</c:v>
                </c:pt>
                <c:pt idx="90" formatCode="0.0%">
                  <c:v>-5.7809418572897862E-2</c:v>
                </c:pt>
                <c:pt idx="91" formatCode="0.0%">
                  <c:v>-5.7809418572897862E-2</c:v>
                </c:pt>
                <c:pt idx="92" formatCode="0.0%">
                  <c:v>-5.8026091577570514E-2</c:v>
                </c:pt>
                <c:pt idx="93" formatCode="0.0%">
                  <c:v>-5.8026091577570514E-2</c:v>
                </c:pt>
                <c:pt idx="94" formatCode="0.0%">
                  <c:v>-5.8482966392025298E-2</c:v>
                </c:pt>
                <c:pt idx="95" formatCode="0.0%">
                  <c:v>-5.8482966392025298E-2</c:v>
                </c:pt>
                <c:pt idx="96" formatCode="0.0%">
                  <c:v>-5.667710619339416E-2</c:v>
                </c:pt>
                <c:pt idx="97" formatCode="0.0%">
                  <c:v>-5.667710619339416E-2</c:v>
                </c:pt>
                <c:pt idx="98" formatCode="0.0%">
                  <c:v>-6.2027601025289612E-2</c:v>
                </c:pt>
                <c:pt idx="99" formatCode="0.0%">
                  <c:v>-6.2027601025289612E-2</c:v>
                </c:pt>
                <c:pt idx="100" formatCode="0.0%">
                  <c:v>-6.1382326135547192E-2</c:v>
                </c:pt>
                <c:pt idx="101" formatCode="0.0%">
                  <c:v>-6.1382326135547192E-2</c:v>
                </c:pt>
                <c:pt idx="102" formatCode="0.0%">
                  <c:v>-6.0694222253533346E-2</c:v>
                </c:pt>
                <c:pt idx="103" formatCode="0.0%">
                  <c:v>-6.0694222253533346E-2</c:v>
                </c:pt>
                <c:pt idx="104" formatCode="0.0%">
                  <c:v>-5.8888266158255591E-2</c:v>
                </c:pt>
                <c:pt idx="105" formatCode="0.0%">
                  <c:v>-5.8888266158255591E-2</c:v>
                </c:pt>
                <c:pt idx="106" formatCode="0.0%">
                  <c:v>-6.2071642311643804E-2</c:v>
                </c:pt>
                <c:pt idx="107" formatCode="0.0%">
                  <c:v>-6.2071642311643804E-2</c:v>
                </c:pt>
                <c:pt idx="108" formatCode="0.0%">
                  <c:v>-6.1149204320023222E-2</c:v>
                </c:pt>
                <c:pt idx="109" formatCode="0.0%">
                  <c:v>-6.1149204320023222E-2</c:v>
                </c:pt>
                <c:pt idx="110" formatCode="0.0%">
                  <c:v>-6.1087321431314873E-2</c:v>
                </c:pt>
                <c:pt idx="111" formatCode="0.0%">
                  <c:v>-6.1087321431314873E-2</c:v>
                </c:pt>
                <c:pt idx="112" formatCode="0.0%">
                  <c:v>-6.0898533294513488E-2</c:v>
                </c:pt>
                <c:pt idx="113" formatCode="0.0%">
                  <c:v>-6.0898533294513488E-2</c:v>
                </c:pt>
                <c:pt idx="114" formatCode="0.0%">
                  <c:v>-6.1757639767372287E-2</c:v>
                </c:pt>
                <c:pt idx="115" formatCode="0.0%">
                  <c:v>-6.1757639767372287E-2</c:v>
                </c:pt>
                <c:pt idx="116" formatCode="0.0%">
                  <c:v>-6.1743944910577025E-2</c:v>
                </c:pt>
                <c:pt idx="117" formatCode="0.0%">
                  <c:v>-6.1743944910577025E-2</c:v>
                </c:pt>
                <c:pt idx="118" formatCode="0.0%">
                  <c:v>-6.67649117198576E-2</c:v>
                </c:pt>
                <c:pt idx="119" formatCode="0.0%">
                  <c:v>-6.67649117198576E-2</c:v>
                </c:pt>
                <c:pt idx="120" formatCode="0.0%">
                  <c:v>-6.972110622175054E-2</c:v>
                </c:pt>
                <c:pt idx="121" formatCode="0.0%">
                  <c:v>-6.972110622175054E-2</c:v>
                </c:pt>
                <c:pt idx="122" formatCode="0.0%">
                  <c:v>-7.5804357836702502E-2</c:v>
                </c:pt>
                <c:pt idx="123" formatCode="0.0%">
                  <c:v>-7.5804357836702502E-2</c:v>
                </c:pt>
                <c:pt idx="124" formatCode="0.0%">
                  <c:v>-7.4686308230837023E-2</c:v>
                </c:pt>
                <c:pt idx="125" formatCode="0.0%">
                  <c:v>-7.4686308230837023E-2</c:v>
                </c:pt>
                <c:pt idx="126" formatCode="0.0%">
                  <c:v>-7.8030175393839413E-2</c:v>
                </c:pt>
                <c:pt idx="127" formatCode="0.0%">
                  <c:v>-7.8030175393839413E-2</c:v>
                </c:pt>
                <c:pt idx="128" formatCode="0.0%">
                  <c:v>-7.2513631501246428E-2</c:v>
                </c:pt>
                <c:pt idx="129" formatCode="0.0%">
                  <c:v>-7.2513631501246428E-2</c:v>
                </c:pt>
                <c:pt idx="130" formatCode="0.0%">
                  <c:v>-6.80456041296537E-2</c:v>
                </c:pt>
                <c:pt idx="131" formatCode="0.0%">
                  <c:v>-6.80456041296537E-2</c:v>
                </c:pt>
                <c:pt idx="132" formatCode="0.0%">
                  <c:v>-6.8559871578718304E-2</c:v>
                </c:pt>
                <c:pt idx="133" formatCode="0.0%">
                  <c:v>-6.8559871578718304E-2</c:v>
                </c:pt>
                <c:pt idx="134" formatCode="0.0%">
                  <c:v>-7.0100854729941819E-2</c:v>
                </c:pt>
                <c:pt idx="135" formatCode="0.0%">
                  <c:v>-7.0100854729941819E-2</c:v>
                </c:pt>
                <c:pt idx="136" formatCode="0.0%">
                  <c:v>-7.0380576513137283E-2</c:v>
                </c:pt>
                <c:pt idx="137" formatCode="0.0%">
                  <c:v>-7.0380576513137283E-2</c:v>
                </c:pt>
                <c:pt idx="138" formatCode="0.0%">
                  <c:v>-7.2233101215752493E-2</c:v>
                </c:pt>
                <c:pt idx="139" formatCode="0.0%">
                  <c:v>-7.2233101215752493E-2</c:v>
                </c:pt>
                <c:pt idx="140" formatCode="0.0%">
                  <c:v>-6.8795175733751199E-2</c:v>
                </c:pt>
                <c:pt idx="141" formatCode="0.0%">
                  <c:v>-6.8795175733751199E-2</c:v>
                </c:pt>
                <c:pt idx="142" formatCode="0.0%">
                  <c:v>-7.4197957536986117E-2</c:v>
                </c:pt>
                <c:pt idx="143" formatCode="0.0%">
                  <c:v>-7.4197957536986117E-2</c:v>
                </c:pt>
                <c:pt idx="144" formatCode="0.0%">
                  <c:v>-7.7187012979379174E-2</c:v>
                </c:pt>
                <c:pt idx="145" formatCode="0.0%">
                  <c:v>-7.7187012979379174E-2</c:v>
                </c:pt>
                <c:pt idx="146" formatCode="0.0%">
                  <c:v>-8.5942154166511756E-2</c:v>
                </c:pt>
                <c:pt idx="147" formatCode="0.0%">
                  <c:v>-8.5942154166511756E-2</c:v>
                </c:pt>
                <c:pt idx="148" formatCode="0.0%">
                  <c:v>-9.0275926349021554E-2</c:v>
                </c:pt>
                <c:pt idx="149" formatCode="0.0%">
                  <c:v>-9.0275926349021554E-2</c:v>
                </c:pt>
                <c:pt idx="150" formatCode="0.0%">
                  <c:v>-9.5595865364218144E-2</c:v>
                </c:pt>
                <c:pt idx="151" formatCode="0.0%">
                  <c:v>-9.5595865364218144E-2</c:v>
                </c:pt>
                <c:pt idx="152" formatCode="0.0%">
                  <c:v>-0.10267620601588166</c:v>
                </c:pt>
                <c:pt idx="153" formatCode="0.0%">
                  <c:v>-0.10267620601588166</c:v>
                </c:pt>
                <c:pt idx="154" formatCode="0.0%">
                  <c:v>-0.11204164676310349</c:v>
                </c:pt>
                <c:pt idx="155" formatCode="0.0%">
                  <c:v>-0.11204164676310349</c:v>
                </c:pt>
                <c:pt idx="156" formatCode="0.0%">
                  <c:v>-9.682780261948716E-2</c:v>
                </c:pt>
                <c:pt idx="157" formatCode="0.0%">
                  <c:v>-9.682780261948716E-2</c:v>
                </c:pt>
                <c:pt idx="158" formatCode="0.0%">
                  <c:v>-8.4484447566434598E-2</c:v>
                </c:pt>
                <c:pt idx="159" formatCode="0.0%">
                  <c:v>-8.4484447566434598E-2</c:v>
                </c:pt>
                <c:pt idx="160" formatCode="0.0%">
                  <c:v>-8.4367721674209625E-2</c:v>
                </c:pt>
                <c:pt idx="161" formatCode="0.0%">
                  <c:v>-8.4367721674209625E-2</c:v>
                </c:pt>
                <c:pt idx="162" formatCode="0.0%">
                  <c:v>-8.7756478863388138E-2</c:v>
                </c:pt>
                <c:pt idx="163" formatCode="0.0%">
                  <c:v>-8.7756478863388138E-2</c:v>
                </c:pt>
                <c:pt idx="164" formatCode="0.0%">
                  <c:v>-7.6084276990069213E-2</c:v>
                </c:pt>
                <c:pt idx="165" formatCode="0.0%">
                  <c:v>-7.6084276990069213E-2</c:v>
                </c:pt>
                <c:pt idx="166" formatCode="0.0%">
                  <c:v>-7.0277736301562768E-2</c:v>
                </c:pt>
                <c:pt idx="167" formatCode="0.0%">
                  <c:v>-7.0277736301562768E-2</c:v>
                </c:pt>
                <c:pt idx="168" formatCode="0.0%">
                  <c:v>-6.9919177544198269E-2</c:v>
                </c:pt>
                <c:pt idx="169" formatCode="0.0%">
                  <c:v>-6.9919177544198269E-2</c:v>
                </c:pt>
                <c:pt idx="170" formatCode="0.0%">
                  <c:v>-7.4187945843685002E-2</c:v>
                </c:pt>
                <c:pt idx="171" formatCode="0.0%">
                  <c:v>-7.4187945843685002E-2</c:v>
                </c:pt>
                <c:pt idx="172" formatCode="0.0%">
                  <c:v>-7.3692364404762373E-2</c:v>
                </c:pt>
                <c:pt idx="173" formatCode="0.0%">
                  <c:v>-7.3692364404762373E-2</c:v>
                </c:pt>
                <c:pt idx="174" formatCode="0.0%">
                  <c:v>-8.701690147905311E-2</c:v>
                </c:pt>
                <c:pt idx="175" formatCode="0.0%">
                  <c:v>-8.701690147905311E-2</c:v>
                </c:pt>
                <c:pt idx="176" formatCode="0.0%">
                  <c:v>-7.6673094154982607E-2</c:v>
                </c:pt>
                <c:pt idx="177" formatCode="0.0%">
                  <c:v>-7.6673094154982607E-2</c:v>
                </c:pt>
                <c:pt idx="178" formatCode="0.0%">
                  <c:v>-7.2417161582990983E-2</c:v>
                </c:pt>
                <c:pt idx="179" formatCode="0.0%">
                  <c:v>-7.2417161582990983E-2</c:v>
                </c:pt>
                <c:pt idx="180" formatCode="0.0%">
                  <c:v>-7.5081172133248247E-2</c:v>
                </c:pt>
                <c:pt idx="181" formatCode="0.0%">
                  <c:v>-7.5081172133248247E-2</c:v>
                </c:pt>
                <c:pt idx="182" formatCode="0.0%">
                  <c:v>-8.2461022200615672E-2</c:v>
                </c:pt>
                <c:pt idx="183" formatCode="0.0%">
                  <c:v>-8.2461022200615672E-2</c:v>
                </c:pt>
                <c:pt idx="184" formatCode="0.0%">
                  <c:v>-7.907817878881146E-2</c:v>
                </c:pt>
                <c:pt idx="185" formatCode="0.0%">
                  <c:v>-7.907817878881146E-2</c:v>
                </c:pt>
                <c:pt idx="186" formatCode="0.0%">
                  <c:v>-9.7341460486120066E-2</c:v>
                </c:pt>
                <c:pt idx="187" formatCode="0.0%">
                  <c:v>-9.7341460486120066E-2</c:v>
                </c:pt>
                <c:pt idx="188" formatCode="0.0%">
                  <c:v>-0.10571598431626997</c:v>
                </c:pt>
                <c:pt idx="189" formatCode="0.0%">
                  <c:v>-0.10571598431626997</c:v>
                </c:pt>
                <c:pt idx="190" formatCode="0.0%">
                  <c:v>-0.11982777460416243</c:v>
                </c:pt>
                <c:pt idx="191" formatCode="0.0%">
                  <c:v>-0.11982777460416243</c:v>
                </c:pt>
                <c:pt idx="192" formatCode="0.0%">
                  <c:v>-0.13319889752110683</c:v>
                </c:pt>
                <c:pt idx="193" formatCode="0.0%">
                  <c:v>-0.13319889752110683</c:v>
                </c:pt>
                <c:pt idx="194" formatCode="0.0%">
                  <c:v>-0.15173390327814248</c:v>
                </c:pt>
                <c:pt idx="195" formatCode="0.0%">
                  <c:v>-0.15173390327814248</c:v>
                </c:pt>
                <c:pt idx="196" formatCode="0.0%">
                  <c:v>-0.13737863832146277</c:v>
                </c:pt>
                <c:pt idx="197" formatCode="0.0%">
                  <c:v>-0.13737863832146277</c:v>
                </c:pt>
                <c:pt idx="198" formatCode="0.0%">
                  <c:v>-0.13081754487093916</c:v>
                </c:pt>
                <c:pt idx="199" formatCode="0.0%">
                  <c:v>-0.13081754487093916</c:v>
                </c:pt>
                <c:pt idx="200" formatCode="0.0%">
                  <c:v>-0.12777291869462679</c:v>
                </c:pt>
                <c:pt idx="201" formatCode="0.0%">
                  <c:v>-0.12777291869462679</c:v>
                </c:pt>
                <c:pt idx="202" formatCode="0.0%">
                  <c:v>-0.12742437842767515</c:v>
                </c:pt>
                <c:pt idx="203" formatCode="0.0%">
                  <c:v>-0.12742437842767515</c:v>
                </c:pt>
                <c:pt idx="204" formatCode="0.0%">
                  <c:v>-0.12280280045115281</c:v>
                </c:pt>
                <c:pt idx="205" formatCode="0.0%">
                  <c:v>-0.12280280045115281</c:v>
                </c:pt>
                <c:pt idx="206" formatCode="0.0%">
                  <c:v>-0.1217928828084601</c:v>
                </c:pt>
                <c:pt idx="207" formatCode="0.0%">
                  <c:v>-0.1217928828084601</c:v>
                </c:pt>
                <c:pt idx="208" formatCode="0.0%">
                  <c:v>-0.14504865285489096</c:v>
                </c:pt>
                <c:pt idx="209" formatCode="0.0%">
                  <c:v>-0.14504865285489096</c:v>
                </c:pt>
                <c:pt idx="210" formatCode="0.0%">
                  <c:v>-0.18140306145226093</c:v>
                </c:pt>
                <c:pt idx="211" formatCode="0.0%">
                  <c:v>-0.18140306145226093</c:v>
                </c:pt>
                <c:pt idx="212" formatCode="0.0%">
                  <c:v>-0.19831392095518918</c:v>
                </c:pt>
                <c:pt idx="213" formatCode="0.0%">
                  <c:v>-0.19831392095518918</c:v>
                </c:pt>
                <c:pt idx="214" formatCode="0.0%">
                  <c:v>-0.22506236076803834</c:v>
                </c:pt>
                <c:pt idx="215" formatCode="0.0%">
                  <c:v>-0.22506236076803834</c:v>
                </c:pt>
                <c:pt idx="216" formatCode="0.0%">
                  <c:v>-0.25393627533063312</c:v>
                </c:pt>
                <c:pt idx="217" formatCode="0.0%">
                  <c:v>-0.25393627533063312</c:v>
                </c:pt>
                <c:pt idx="218" formatCode="0.0%">
                  <c:v>-0.28564528826375701</c:v>
                </c:pt>
                <c:pt idx="219" formatCode="0.0%">
                  <c:v>-0.28564528826375701</c:v>
                </c:pt>
                <c:pt idx="220" formatCode="0.0%">
                  <c:v>-0.3269216565687042</c:v>
                </c:pt>
                <c:pt idx="221" formatCode="0.0%">
                  <c:v>-0.3269216565687042</c:v>
                </c:pt>
                <c:pt idx="222" formatCode="0.0%">
                  <c:v>-0.37523881778091223</c:v>
                </c:pt>
                <c:pt idx="223" formatCode="0.0%">
                  <c:v>-0.37523881778091223</c:v>
                </c:pt>
                <c:pt idx="224" formatCode="0.0%">
                  <c:v>-0.36169722003860949</c:v>
                </c:pt>
                <c:pt idx="225" formatCode="0.0%">
                  <c:v>-0.36169722003860949</c:v>
                </c:pt>
                <c:pt idx="226" formatCode="0.0%">
                  <c:v>-0.35156023324914254</c:v>
                </c:pt>
                <c:pt idx="227" formatCode="0.0%">
                  <c:v>-0.35156023324914254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1A5C-4D4F-8986-969C69A01B5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05898472"/>
        <c:axId val="905899456"/>
      </c:scatterChart>
      <c:valAx>
        <c:axId val="905898472"/>
        <c:scaling>
          <c:orientation val="minMax"/>
          <c:max val="12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Energy </a:t>
                </a:r>
                <a:r>
                  <a:rPr lang="en-US"/>
                  <a:t>[MeV]</a:t>
                </a:r>
                <a:endParaRPr lang="cs-CZ"/>
              </a:p>
            </c:rich>
          </c:tx>
          <c:layout>
            <c:manualLayout>
              <c:xMode val="edge"/>
              <c:yMode val="edge"/>
              <c:x val="0.47777203762670856"/>
              <c:y val="0.95157756124324211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05899456"/>
        <c:crossesAt val="-0.5"/>
        <c:crossBetween val="midCat"/>
        <c:majorUnit val="1"/>
      </c:valAx>
      <c:valAx>
        <c:axId val="905899456"/>
        <c:scaling>
          <c:orientation val="minMax"/>
          <c:max val="0.30000000000000004"/>
          <c:min val="-0.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C/E-1</a:t>
                </a:r>
              </a:p>
            </c:rich>
          </c:tx>
          <c:layout>
            <c:manualLayout>
              <c:xMode val="edge"/>
              <c:yMode val="edge"/>
              <c:x val="0"/>
              <c:y val="0.42616129397389646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0589847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egendEntry>
        <c:idx val="4"/>
        <c:delete val="1"/>
      </c:legendEntry>
      <c:layout>
        <c:manualLayout>
          <c:xMode val="edge"/>
          <c:yMode val="edge"/>
          <c:x val="0.28257003706951184"/>
          <c:y val="0.68289648218033427"/>
          <c:w val="0.53341194860513774"/>
          <c:h val="0.10847689072432481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100">
          <a:solidFill>
            <a:schemeClr val="tx1"/>
          </a:solidFill>
          <a:latin typeface="+mn-lt"/>
        </a:defRPr>
      </a:pPr>
      <a:endParaRPr lang="cs-CZ"/>
    </a:p>
  </c:txPr>
  <c:externalData r:id="rId3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841806932158093"/>
          <c:y val="3.2345006941118699E-2"/>
          <c:w val="0.80219975141479583"/>
          <c:h val="0.78045692323717064"/>
        </c:manualLayout>
      </c:layout>
      <c:scatterChart>
        <c:scatterStyle val="lineMarker"/>
        <c:varyColors val="0"/>
        <c:ser>
          <c:idx val="2"/>
          <c:order val="0"/>
          <c:tx>
            <c:v>MnSO4</c:v>
          </c:tx>
          <c:spPr>
            <a:ln w="2540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HPGe_mereni!$W$4:$W$8193</c:f>
              <c:numCache>
                <c:formatCode>0.00</c:formatCode>
                <c:ptCount val="8190"/>
                <c:pt idx="0">
                  <c:v>3.4830999999999999</c:v>
                </c:pt>
                <c:pt idx="1">
                  <c:v>4.5240999999999998</c:v>
                </c:pt>
                <c:pt idx="2">
                  <c:v>5.5651000000000002</c:v>
                </c:pt>
                <c:pt idx="3">
                  <c:v>6.6060999999999996</c:v>
                </c:pt>
                <c:pt idx="4">
                  <c:v>7.6470999999999991</c:v>
                </c:pt>
                <c:pt idx="5">
                  <c:v>8.6880999999999986</c:v>
                </c:pt>
                <c:pt idx="6">
                  <c:v>9.729099999999999</c:v>
                </c:pt>
                <c:pt idx="7">
                  <c:v>10.770099999999999</c:v>
                </c:pt>
                <c:pt idx="8">
                  <c:v>11.811099999999998</c:v>
                </c:pt>
                <c:pt idx="9">
                  <c:v>12.852099999999998</c:v>
                </c:pt>
                <c:pt idx="10">
                  <c:v>13.893099999999999</c:v>
                </c:pt>
                <c:pt idx="11">
                  <c:v>14.934099999999997</c:v>
                </c:pt>
                <c:pt idx="12">
                  <c:v>15.975099999999999</c:v>
                </c:pt>
                <c:pt idx="13">
                  <c:v>17.016099999999998</c:v>
                </c:pt>
                <c:pt idx="14">
                  <c:v>18.057099999999998</c:v>
                </c:pt>
                <c:pt idx="15">
                  <c:v>19.098099999999999</c:v>
                </c:pt>
                <c:pt idx="16">
                  <c:v>20.139099999999999</c:v>
                </c:pt>
                <c:pt idx="17">
                  <c:v>21.180099999999999</c:v>
                </c:pt>
                <c:pt idx="18">
                  <c:v>22.221099999999996</c:v>
                </c:pt>
                <c:pt idx="19">
                  <c:v>23.262099999999997</c:v>
                </c:pt>
                <c:pt idx="20">
                  <c:v>24.303099999999997</c:v>
                </c:pt>
                <c:pt idx="21">
                  <c:v>25.344099999999997</c:v>
                </c:pt>
                <c:pt idx="22">
                  <c:v>26.385099999999998</c:v>
                </c:pt>
                <c:pt idx="23">
                  <c:v>27.426099999999998</c:v>
                </c:pt>
                <c:pt idx="24">
                  <c:v>28.467099999999999</c:v>
                </c:pt>
                <c:pt idx="25">
                  <c:v>29.508099999999995</c:v>
                </c:pt>
                <c:pt idx="26">
                  <c:v>30.549099999999996</c:v>
                </c:pt>
                <c:pt idx="27">
                  <c:v>31.590099999999996</c:v>
                </c:pt>
                <c:pt idx="28">
                  <c:v>32.631100000000004</c:v>
                </c:pt>
                <c:pt idx="29">
                  <c:v>33.6721</c:v>
                </c:pt>
                <c:pt idx="30">
                  <c:v>34.713099999999997</c:v>
                </c:pt>
                <c:pt idx="31">
                  <c:v>35.754100000000001</c:v>
                </c:pt>
                <c:pt idx="32">
                  <c:v>36.795099999999998</c:v>
                </c:pt>
                <c:pt idx="33">
                  <c:v>37.836100000000002</c:v>
                </c:pt>
                <c:pt idx="34">
                  <c:v>38.877099999999999</c:v>
                </c:pt>
                <c:pt idx="35">
                  <c:v>39.918100000000003</c:v>
                </c:pt>
                <c:pt idx="36">
                  <c:v>40.959099999999999</c:v>
                </c:pt>
                <c:pt idx="37">
                  <c:v>42.000100000000003</c:v>
                </c:pt>
                <c:pt idx="38">
                  <c:v>43.0411</c:v>
                </c:pt>
                <c:pt idx="39">
                  <c:v>44.082099999999997</c:v>
                </c:pt>
                <c:pt idx="40">
                  <c:v>45.123100000000001</c:v>
                </c:pt>
                <c:pt idx="41">
                  <c:v>46.164099999999998</c:v>
                </c:pt>
                <c:pt idx="42">
                  <c:v>47.205100000000002</c:v>
                </c:pt>
                <c:pt idx="43">
                  <c:v>48.246099999999998</c:v>
                </c:pt>
                <c:pt idx="44">
                  <c:v>49.287100000000002</c:v>
                </c:pt>
                <c:pt idx="45">
                  <c:v>50.328099999999999</c:v>
                </c:pt>
                <c:pt idx="46">
                  <c:v>51.369099999999996</c:v>
                </c:pt>
                <c:pt idx="47">
                  <c:v>52.4101</c:v>
                </c:pt>
                <c:pt idx="48">
                  <c:v>53.451099999999997</c:v>
                </c:pt>
                <c:pt idx="49">
                  <c:v>54.492100000000001</c:v>
                </c:pt>
                <c:pt idx="50">
                  <c:v>55.533099999999997</c:v>
                </c:pt>
                <c:pt idx="51">
                  <c:v>56.574100000000001</c:v>
                </c:pt>
                <c:pt idx="52">
                  <c:v>57.615099999999998</c:v>
                </c:pt>
                <c:pt idx="53">
                  <c:v>58.656099999999995</c:v>
                </c:pt>
                <c:pt idx="54">
                  <c:v>59.697099999999999</c:v>
                </c:pt>
                <c:pt idx="55">
                  <c:v>60.738099999999996</c:v>
                </c:pt>
                <c:pt idx="56">
                  <c:v>61.7791</c:v>
                </c:pt>
                <c:pt idx="57">
                  <c:v>62.820099999999989</c:v>
                </c:pt>
                <c:pt idx="58">
                  <c:v>63.861100000000008</c:v>
                </c:pt>
                <c:pt idx="59">
                  <c:v>64.902100000000004</c:v>
                </c:pt>
                <c:pt idx="60">
                  <c:v>65.943100000000001</c:v>
                </c:pt>
                <c:pt idx="61">
                  <c:v>66.984099999999998</c:v>
                </c:pt>
                <c:pt idx="62">
                  <c:v>68.025099999999995</c:v>
                </c:pt>
                <c:pt idx="63">
                  <c:v>69.066099999999992</c:v>
                </c:pt>
                <c:pt idx="64">
                  <c:v>70.107100000000003</c:v>
                </c:pt>
                <c:pt idx="65">
                  <c:v>71.148099999999999</c:v>
                </c:pt>
                <c:pt idx="66">
                  <c:v>72.189099999999996</c:v>
                </c:pt>
                <c:pt idx="67">
                  <c:v>73.230099999999993</c:v>
                </c:pt>
                <c:pt idx="68">
                  <c:v>74.271100000000004</c:v>
                </c:pt>
                <c:pt idx="69">
                  <c:v>75.312100000000001</c:v>
                </c:pt>
                <c:pt idx="70">
                  <c:v>76.353099999999998</c:v>
                </c:pt>
                <c:pt idx="71">
                  <c:v>77.394099999999995</c:v>
                </c:pt>
                <c:pt idx="72">
                  <c:v>78.435099999999991</c:v>
                </c:pt>
                <c:pt idx="73">
                  <c:v>79.476100000000002</c:v>
                </c:pt>
                <c:pt idx="74">
                  <c:v>80.517099999999999</c:v>
                </c:pt>
                <c:pt idx="75">
                  <c:v>81.558099999999996</c:v>
                </c:pt>
                <c:pt idx="76">
                  <c:v>82.599099999999993</c:v>
                </c:pt>
                <c:pt idx="77">
                  <c:v>83.640100000000004</c:v>
                </c:pt>
                <c:pt idx="78">
                  <c:v>84.681100000000001</c:v>
                </c:pt>
                <c:pt idx="79">
                  <c:v>85.722099999999998</c:v>
                </c:pt>
                <c:pt idx="80">
                  <c:v>86.763099999999994</c:v>
                </c:pt>
                <c:pt idx="81">
                  <c:v>87.804099999999991</c:v>
                </c:pt>
                <c:pt idx="82">
                  <c:v>88.845100000000002</c:v>
                </c:pt>
                <c:pt idx="83">
                  <c:v>89.886099999999999</c:v>
                </c:pt>
                <c:pt idx="84">
                  <c:v>90.927099999999996</c:v>
                </c:pt>
                <c:pt idx="85">
                  <c:v>91.968099999999993</c:v>
                </c:pt>
                <c:pt idx="86">
                  <c:v>93.009099999999989</c:v>
                </c:pt>
                <c:pt idx="87">
                  <c:v>94.0501</c:v>
                </c:pt>
                <c:pt idx="88">
                  <c:v>95.091099999999997</c:v>
                </c:pt>
                <c:pt idx="89">
                  <c:v>96.132099999999994</c:v>
                </c:pt>
                <c:pt idx="90">
                  <c:v>97.173099999999991</c:v>
                </c:pt>
                <c:pt idx="91">
                  <c:v>98.214100000000002</c:v>
                </c:pt>
                <c:pt idx="92">
                  <c:v>99.255099999999999</c:v>
                </c:pt>
                <c:pt idx="93">
                  <c:v>100.2961</c:v>
                </c:pt>
                <c:pt idx="94">
                  <c:v>101.33709999999999</c:v>
                </c:pt>
                <c:pt idx="95">
                  <c:v>102.37809999999999</c:v>
                </c:pt>
                <c:pt idx="96">
                  <c:v>103.4191</c:v>
                </c:pt>
                <c:pt idx="97">
                  <c:v>104.4601</c:v>
                </c:pt>
                <c:pt idx="98">
                  <c:v>105.50109999999999</c:v>
                </c:pt>
                <c:pt idx="99">
                  <c:v>106.54209999999999</c:v>
                </c:pt>
                <c:pt idx="100">
                  <c:v>107.5831</c:v>
                </c:pt>
                <c:pt idx="101">
                  <c:v>108.6241</c:v>
                </c:pt>
                <c:pt idx="102">
                  <c:v>109.6651</c:v>
                </c:pt>
                <c:pt idx="103">
                  <c:v>110.70609999999999</c:v>
                </c:pt>
                <c:pt idx="104">
                  <c:v>111.74709999999999</c:v>
                </c:pt>
                <c:pt idx="105">
                  <c:v>112.7881</c:v>
                </c:pt>
                <c:pt idx="106">
                  <c:v>113.8291</c:v>
                </c:pt>
                <c:pt idx="107">
                  <c:v>114.87009999999999</c:v>
                </c:pt>
                <c:pt idx="108">
                  <c:v>115.91109999999999</c:v>
                </c:pt>
                <c:pt idx="109">
                  <c:v>116.95209999999999</c:v>
                </c:pt>
                <c:pt idx="110">
                  <c:v>117.9931</c:v>
                </c:pt>
                <c:pt idx="111">
                  <c:v>119.0341</c:v>
                </c:pt>
                <c:pt idx="112">
                  <c:v>120.07509999999999</c:v>
                </c:pt>
                <c:pt idx="113">
                  <c:v>121.11609999999999</c:v>
                </c:pt>
                <c:pt idx="114">
                  <c:v>122.1571</c:v>
                </c:pt>
                <c:pt idx="115">
                  <c:v>123.1981</c:v>
                </c:pt>
                <c:pt idx="116">
                  <c:v>124.23909999999999</c:v>
                </c:pt>
                <c:pt idx="117">
                  <c:v>125.28009999999998</c:v>
                </c:pt>
                <c:pt idx="118">
                  <c:v>126.32109999999999</c:v>
                </c:pt>
                <c:pt idx="119">
                  <c:v>127.36210000000001</c:v>
                </c:pt>
                <c:pt idx="120">
                  <c:v>128.40309999999997</c:v>
                </c:pt>
                <c:pt idx="121">
                  <c:v>129.44409999999999</c:v>
                </c:pt>
                <c:pt idx="122">
                  <c:v>130.48509999999999</c:v>
                </c:pt>
                <c:pt idx="123">
                  <c:v>131.52609999999999</c:v>
                </c:pt>
                <c:pt idx="124">
                  <c:v>132.56709999999998</c:v>
                </c:pt>
                <c:pt idx="125">
                  <c:v>133.60809999999998</c:v>
                </c:pt>
                <c:pt idx="126">
                  <c:v>134.64909999999998</c:v>
                </c:pt>
                <c:pt idx="127">
                  <c:v>135.69009999999997</c:v>
                </c:pt>
                <c:pt idx="128">
                  <c:v>136.73109999999997</c:v>
                </c:pt>
                <c:pt idx="129">
                  <c:v>137.77209999999997</c:v>
                </c:pt>
                <c:pt idx="130">
                  <c:v>138.81309999999999</c:v>
                </c:pt>
                <c:pt idx="131">
                  <c:v>139.85409999999999</c:v>
                </c:pt>
                <c:pt idx="132">
                  <c:v>140.89509999999999</c:v>
                </c:pt>
                <c:pt idx="133">
                  <c:v>141.93609999999998</c:v>
                </c:pt>
                <c:pt idx="134">
                  <c:v>142.97709999999998</c:v>
                </c:pt>
                <c:pt idx="135">
                  <c:v>144.01809999999998</c:v>
                </c:pt>
                <c:pt idx="136">
                  <c:v>145.05909999999997</c:v>
                </c:pt>
                <c:pt idx="137">
                  <c:v>146.10009999999997</c:v>
                </c:pt>
                <c:pt idx="138">
                  <c:v>147.14109999999997</c:v>
                </c:pt>
                <c:pt idx="139">
                  <c:v>148.18209999999999</c:v>
                </c:pt>
                <c:pt idx="140">
                  <c:v>149.22309999999999</c:v>
                </c:pt>
                <c:pt idx="141">
                  <c:v>150.26409999999998</c:v>
                </c:pt>
                <c:pt idx="142">
                  <c:v>151.30509999999998</c:v>
                </c:pt>
                <c:pt idx="143">
                  <c:v>152.34609999999998</c:v>
                </c:pt>
                <c:pt idx="144">
                  <c:v>153.38709999999998</c:v>
                </c:pt>
                <c:pt idx="145">
                  <c:v>154.42809999999997</c:v>
                </c:pt>
                <c:pt idx="146">
                  <c:v>155.46909999999997</c:v>
                </c:pt>
                <c:pt idx="147">
                  <c:v>156.51009999999997</c:v>
                </c:pt>
                <c:pt idx="148">
                  <c:v>157.55109999999999</c:v>
                </c:pt>
                <c:pt idx="149">
                  <c:v>158.59209999999999</c:v>
                </c:pt>
                <c:pt idx="150">
                  <c:v>159.63309999999998</c:v>
                </c:pt>
                <c:pt idx="151">
                  <c:v>160.67409999999998</c:v>
                </c:pt>
                <c:pt idx="152">
                  <c:v>161.71509999999998</c:v>
                </c:pt>
                <c:pt idx="153">
                  <c:v>162.75609999999998</c:v>
                </c:pt>
                <c:pt idx="154">
                  <c:v>163.79709999999997</c:v>
                </c:pt>
                <c:pt idx="155">
                  <c:v>164.83809999999997</c:v>
                </c:pt>
                <c:pt idx="156">
                  <c:v>165.87909999999997</c:v>
                </c:pt>
                <c:pt idx="157">
                  <c:v>166.92009999999999</c:v>
                </c:pt>
                <c:pt idx="158">
                  <c:v>167.96109999999999</c:v>
                </c:pt>
                <c:pt idx="159">
                  <c:v>169.00209999999998</c:v>
                </c:pt>
                <c:pt idx="160">
                  <c:v>170.04309999999998</c:v>
                </c:pt>
                <c:pt idx="161">
                  <c:v>171.08409999999998</c:v>
                </c:pt>
                <c:pt idx="162">
                  <c:v>172.12509999999997</c:v>
                </c:pt>
                <c:pt idx="163">
                  <c:v>173.16609999999997</c:v>
                </c:pt>
                <c:pt idx="164">
                  <c:v>174.20709999999997</c:v>
                </c:pt>
                <c:pt idx="165">
                  <c:v>175.24809999999997</c:v>
                </c:pt>
                <c:pt idx="166">
                  <c:v>176.28909999999996</c:v>
                </c:pt>
                <c:pt idx="167">
                  <c:v>177.33009999999999</c:v>
                </c:pt>
                <c:pt idx="168">
                  <c:v>178.37109999999998</c:v>
                </c:pt>
                <c:pt idx="169">
                  <c:v>179.41209999999998</c:v>
                </c:pt>
                <c:pt idx="170">
                  <c:v>180.45309999999998</c:v>
                </c:pt>
                <c:pt idx="171">
                  <c:v>181.49409999999997</c:v>
                </c:pt>
                <c:pt idx="172">
                  <c:v>182.53509999999997</c:v>
                </c:pt>
                <c:pt idx="173">
                  <c:v>183.57609999999997</c:v>
                </c:pt>
                <c:pt idx="174">
                  <c:v>184.61709999999997</c:v>
                </c:pt>
                <c:pt idx="175">
                  <c:v>185.65809999999996</c:v>
                </c:pt>
                <c:pt idx="176">
                  <c:v>186.69909999999999</c:v>
                </c:pt>
                <c:pt idx="177">
                  <c:v>187.74009999999998</c:v>
                </c:pt>
                <c:pt idx="178">
                  <c:v>188.78109999999998</c:v>
                </c:pt>
                <c:pt idx="179">
                  <c:v>189.82209999999998</c:v>
                </c:pt>
                <c:pt idx="180">
                  <c:v>190.86309999999997</c:v>
                </c:pt>
                <c:pt idx="181">
                  <c:v>191.90409999999997</c:v>
                </c:pt>
                <c:pt idx="182">
                  <c:v>192.94509999999997</c:v>
                </c:pt>
                <c:pt idx="183">
                  <c:v>193.98609999999996</c:v>
                </c:pt>
                <c:pt idx="184">
                  <c:v>195.02709999999996</c:v>
                </c:pt>
                <c:pt idx="185">
                  <c:v>196.06809999999999</c:v>
                </c:pt>
                <c:pt idx="186">
                  <c:v>197.10909999999998</c:v>
                </c:pt>
                <c:pt idx="187">
                  <c:v>198.15009999999998</c:v>
                </c:pt>
                <c:pt idx="188">
                  <c:v>199.19109999999998</c:v>
                </c:pt>
                <c:pt idx="189">
                  <c:v>200.23209999999997</c:v>
                </c:pt>
                <c:pt idx="190">
                  <c:v>201.27309999999997</c:v>
                </c:pt>
                <c:pt idx="191">
                  <c:v>202.31409999999997</c:v>
                </c:pt>
                <c:pt idx="192">
                  <c:v>203.35509999999996</c:v>
                </c:pt>
                <c:pt idx="193">
                  <c:v>204.39609999999996</c:v>
                </c:pt>
                <c:pt idx="194">
                  <c:v>205.43709999999999</c:v>
                </c:pt>
                <c:pt idx="195">
                  <c:v>206.47809999999998</c:v>
                </c:pt>
                <c:pt idx="196">
                  <c:v>207.51909999999998</c:v>
                </c:pt>
                <c:pt idx="197">
                  <c:v>208.56009999999998</c:v>
                </c:pt>
                <c:pt idx="198">
                  <c:v>209.60109999999997</c:v>
                </c:pt>
                <c:pt idx="199">
                  <c:v>210.64209999999997</c:v>
                </c:pt>
                <c:pt idx="200">
                  <c:v>211.68309999999997</c:v>
                </c:pt>
                <c:pt idx="201">
                  <c:v>212.72409999999996</c:v>
                </c:pt>
                <c:pt idx="202">
                  <c:v>213.76509999999996</c:v>
                </c:pt>
                <c:pt idx="203">
                  <c:v>214.80609999999999</c:v>
                </c:pt>
                <c:pt idx="204">
                  <c:v>215.84709999999998</c:v>
                </c:pt>
                <c:pt idx="205">
                  <c:v>216.88809999999998</c:v>
                </c:pt>
                <c:pt idx="206">
                  <c:v>217.92909999999998</c:v>
                </c:pt>
                <c:pt idx="207">
                  <c:v>218.97009999999997</c:v>
                </c:pt>
                <c:pt idx="208">
                  <c:v>220.01109999999997</c:v>
                </c:pt>
                <c:pt idx="209">
                  <c:v>221.05209999999997</c:v>
                </c:pt>
                <c:pt idx="210">
                  <c:v>222.09309999999996</c:v>
                </c:pt>
                <c:pt idx="211">
                  <c:v>223.13409999999996</c:v>
                </c:pt>
                <c:pt idx="212">
                  <c:v>224.17509999999999</c:v>
                </c:pt>
                <c:pt idx="213">
                  <c:v>225.21609999999998</c:v>
                </c:pt>
                <c:pt idx="214">
                  <c:v>226.25709999999998</c:v>
                </c:pt>
                <c:pt idx="215">
                  <c:v>227.29809999999998</c:v>
                </c:pt>
                <c:pt idx="216">
                  <c:v>228.33909999999997</c:v>
                </c:pt>
                <c:pt idx="217">
                  <c:v>229.38009999999997</c:v>
                </c:pt>
                <c:pt idx="218">
                  <c:v>230.42109999999997</c:v>
                </c:pt>
                <c:pt idx="219">
                  <c:v>231.46209999999996</c:v>
                </c:pt>
                <c:pt idx="220">
                  <c:v>232.50309999999996</c:v>
                </c:pt>
                <c:pt idx="221">
                  <c:v>233.54409999999996</c:v>
                </c:pt>
                <c:pt idx="222">
                  <c:v>234.58509999999998</c:v>
                </c:pt>
                <c:pt idx="223">
                  <c:v>235.62609999999998</c:v>
                </c:pt>
                <c:pt idx="224">
                  <c:v>236.66709999999998</c:v>
                </c:pt>
                <c:pt idx="225">
                  <c:v>237.70809999999997</c:v>
                </c:pt>
                <c:pt idx="226">
                  <c:v>238.74909999999997</c:v>
                </c:pt>
                <c:pt idx="227">
                  <c:v>239.79009999999997</c:v>
                </c:pt>
                <c:pt idx="228">
                  <c:v>240.83109999999996</c:v>
                </c:pt>
                <c:pt idx="229">
                  <c:v>241.87209999999996</c:v>
                </c:pt>
                <c:pt idx="230">
                  <c:v>242.91309999999996</c:v>
                </c:pt>
                <c:pt idx="231">
                  <c:v>243.95409999999998</c:v>
                </c:pt>
                <c:pt idx="232">
                  <c:v>244.99509999999998</c:v>
                </c:pt>
                <c:pt idx="233">
                  <c:v>246.03609999999998</c:v>
                </c:pt>
                <c:pt idx="234">
                  <c:v>247.07709999999997</c:v>
                </c:pt>
                <c:pt idx="235">
                  <c:v>248.11809999999997</c:v>
                </c:pt>
                <c:pt idx="236">
                  <c:v>249.15909999999997</c:v>
                </c:pt>
                <c:pt idx="237">
                  <c:v>250.20009999999999</c:v>
                </c:pt>
                <c:pt idx="238">
                  <c:v>251.24109999999993</c:v>
                </c:pt>
                <c:pt idx="239">
                  <c:v>252.28209999999996</c:v>
                </c:pt>
                <c:pt idx="240">
                  <c:v>253.32309999999995</c:v>
                </c:pt>
                <c:pt idx="241">
                  <c:v>254.36409999999998</c:v>
                </c:pt>
                <c:pt idx="242">
                  <c:v>255.4051</c:v>
                </c:pt>
                <c:pt idx="243">
                  <c:v>256.44609999999994</c:v>
                </c:pt>
                <c:pt idx="244">
                  <c:v>257.4871</c:v>
                </c:pt>
                <c:pt idx="245">
                  <c:v>258.52809999999999</c:v>
                </c:pt>
                <c:pt idx="246">
                  <c:v>259.56909999999999</c:v>
                </c:pt>
                <c:pt idx="247">
                  <c:v>260.61009999999999</c:v>
                </c:pt>
                <c:pt idx="248">
                  <c:v>261.65109999999999</c:v>
                </c:pt>
                <c:pt idx="249">
                  <c:v>262.69209999999998</c:v>
                </c:pt>
                <c:pt idx="250">
                  <c:v>263.73309999999998</c:v>
                </c:pt>
                <c:pt idx="251">
                  <c:v>264.77409999999998</c:v>
                </c:pt>
                <c:pt idx="252">
                  <c:v>265.81509999999997</c:v>
                </c:pt>
                <c:pt idx="253">
                  <c:v>266.85609999999997</c:v>
                </c:pt>
                <c:pt idx="254">
                  <c:v>267.89709999999997</c:v>
                </c:pt>
                <c:pt idx="255">
                  <c:v>268.93809999999996</c:v>
                </c:pt>
                <c:pt idx="256">
                  <c:v>269.97909999999996</c:v>
                </c:pt>
                <c:pt idx="257">
                  <c:v>271.02009999999996</c:v>
                </c:pt>
                <c:pt idx="258">
                  <c:v>272.06109999999995</c:v>
                </c:pt>
                <c:pt idx="259">
                  <c:v>273.10209999999995</c:v>
                </c:pt>
                <c:pt idx="260">
                  <c:v>274.14309999999995</c:v>
                </c:pt>
                <c:pt idx="261">
                  <c:v>275.18409999999994</c:v>
                </c:pt>
                <c:pt idx="262">
                  <c:v>276.22509999999994</c:v>
                </c:pt>
                <c:pt idx="263">
                  <c:v>277.26609999999999</c:v>
                </c:pt>
                <c:pt idx="264">
                  <c:v>278.30709999999999</c:v>
                </c:pt>
                <c:pt idx="265">
                  <c:v>279.34809999999999</c:v>
                </c:pt>
                <c:pt idx="266">
                  <c:v>280.38909999999998</c:v>
                </c:pt>
                <c:pt idx="267">
                  <c:v>281.43009999999998</c:v>
                </c:pt>
                <c:pt idx="268">
                  <c:v>282.47109999999998</c:v>
                </c:pt>
                <c:pt idx="269">
                  <c:v>283.51209999999998</c:v>
                </c:pt>
                <c:pt idx="270">
                  <c:v>284.55309999999997</c:v>
                </c:pt>
                <c:pt idx="271">
                  <c:v>285.59409999999997</c:v>
                </c:pt>
                <c:pt idx="272">
                  <c:v>286.63509999999997</c:v>
                </c:pt>
                <c:pt idx="273">
                  <c:v>287.67609999999996</c:v>
                </c:pt>
                <c:pt idx="274">
                  <c:v>288.71709999999996</c:v>
                </c:pt>
                <c:pt idx="275">
                  <c:v>289.75809999999996</c:v>
                </c:pt>
                <c:pt idx="276">
                  <c:v>290.79909999999995</c:v>
                </c:pt>
                <c:pt idx="277">
                  <c:v>291.84009999999995</c:v>
                </c:pt>
                <c:pt idx="278">
                  <c:v>292.88109999999995</c:v>
                </c:pt>
                <c:pt idx="279">
                  <c:v>293.92209999999994</c:v>
                </c:pt>
                <c:pt idx="280">
                  <c:v>294.96309999999994</c:v>
                </c:pt>
                <c:pt idx="281">
                  <c:v>296.00409999999999</c:v>
                </c:pt>
                <c:pt idx="282">
                  <c:v>297.04509999999999</c:v>
                </c:pt>
                <c:pt idx="283">
                  <c:v>298.08609999999999</c:v>
                </c:pt>
                <c:pt idx="284">
                  <c:v>299.12709999999998</c:v>
                </c:pt>
                <c:pt idx="285">
                  <c:v>300.16809999999998</c:v>
                </c:pt>
                <c:pt idx="286">
                  <c:v>301.20909999999998</c:v>
                </c:pt>
                <c:pt idx="287">
                  <c:v>302.25009999999997</c:v>
                </c:pt>
                <c:pt idx="288">
                  <c:v>303.29109999999997</c:v>
                </c:pt>
                <c:pt idx="289">
                  <c:v>304.33209999999997</c:v>
                </c:pt>
                <c:pt idx="290">
                  <c:v>305.37309999999997</c:v>
                </c:pt>
                <c:pt idx="291">
                  <c:v>306.41409999999996</c:v>
                </c:pt>
                <c:pt idx="292">
                  <c:v>307.45509999999996</c:v>
                </c:pt>
                <c:pt idx="293">
                  <c:v>308.49609999999996</c:v>
                </c:pt>
                <c:pt idx="294">
                  <c:v>309.53709999999995</c:v>
                </c:pt>
                <c:pt idx="295">
                  <c:v>310.57809999999995</c:v>
                </c:pt>
                <c:pt idx="296">
                  <c:v>311.61909999999995</c:v>
                </c:pt>
                <c:pt idx="297">
                  <c:v>312.66009999999994</c:v>
                </c:pt>
                <c:pt idx="298">
                  <c:v>313.70109999999994</c:v>
                </c:pt>
                <c:pt idx="299">
                  <c:v>314.74209999999999</c:v>
                </c:pt>
                <c:pt idx="300">
                  <c:v>315.78309999999999</c:v>
                </c:pt>
                <c:pt idx="301">
                  <c:v>316.82409999999999</c:v>
                </c:pt>
                <c:pt idx="302">
                  <c:v>317.86509999999998</c:v>
                </c:pt>
                <c:pt idx="303">
                  <c:v>318.90609999999998</c:v>
                </c:pt>
                <c:pt idx="304">
                  <c:v>319.94709999999998</c:v>
                </c:pt>
                <c:pt idx="305">
                  <c:v>320.98809999999997</c:v>
                </c:pt>
                <c:pt idx="306">
                  <c:v>322.02909999999997</c:v>
                </c:pt>
                <c:pt idx="307">
                  <c:v>323.07009999999997</c:v>
                </c:pt>
                <c:pt idx="308">
                  <c:v>324.11109999999996</c:v>
                </c:pt>
                <c:pt idx="309">
                  <c:v>325.15209999999996</c:v>
                </c:pt>
                <c:pt idx="310">
                  <c:v>326.19309999999996</c:v>
                </c:pt>
                <c:pt idx="311">
                  <c:v>327.23409999999996</c:v>
                </c:pt>
                <c:pt idx="312">
                  <c:v>328.27509999999995</c:v>
                </c:pt>
                <c:pt idx="313">
                  <c:v>329.31609999999995</c:v>
                </c:pt>
                <c:pt idx="314">
                  <c:v>330.35709999999995</c:v>
                </c:pt>
                <c:pt idx="315">
                  <c:v>331.39809999999994</c:v>
                </c:pt>
                <c:pt idx="316">
                  <c:v>332.43909999999994</c:v>
                </c:pt>
                <c:pt idx="317">
                  <c:v>333.48009999999999</c:v>
                </c:pt>
                <c:pt idx="318">
                  <c:v>334.52109999999999</c:v>
                </c:pt>
                <c:pt idx="319">
                  <c:v>335.56209999999999</c:v>
                </c:pt>
                <c:pt idx="320">
                  <c:v>336.60309999999998</c:v>
                </c:pt>
                <c:pt idx="321">
                  <c:v>337.64409999999998</c:v>
                </c:pt>
                <c:pt idx="322">
                  <c:v>338.68509999999998</c:v>
                </c:pt>
                <c:pt idx="323">
                  <c:v>339.72609999999997</c:v>
                </c:pt>
                <c:pt idx="324">
                  <c:v>340.76709999999997</c:v>
                </c:pt>
                <c:pt idx="325">
                  <c:v>341.80809999999997</c:v>
                </c:pt>
                <c:pt idx="326">
                  <c:v>342.84909999999996</c:v>
                </c:pt>
                <c:pt idx="327">
                  <c:v>343.89009999999996</c:v>
                </c:pt>
                <c:pt idx="328">
                  <c:v>344.93109999999996</c:v>
                </c:pt>
                <c:pt idx="329">
                  <c:v>345.97209999999995</c:v>
                </c:pt>
                <c:pt idx="330">
                  <c:v>347.01309999999995</c:v>
                </c:pt>
                <c:pt idx="331">
                  <c:v>348.05409999999995</c:v>
                </c:pt>
                <c:pt idx="332">
                  <c:v>349.09509999999995</c:v>
                </c:pt>
                <c:pt idx="333">
                  <c:v>350.13609999999994</c:v>
                </c:pt>
                <c:pt idx="334">
                  <c:v>351.17709999999994</c:v>
                </c:pt>
                <c:pt idx="335">
                  <c:v>352.21809999999994</c:v>
                </c:pt>
                <c:pt idx="336">
                  <c:v>353.25909999999999</c:v>
                </c:pt>
                <c:pt idx="337">
                  <c:v>354.30009999999999</c:v>
                </c:pt>
                <c:pt idx="338">
                  <c:v>355.34109999999998</c:v>
                </c:pt>
                <c:pt idx="339">
                  <c:v>356.38209999999998</c:v>
                </c:pt>
                <c:pt idx="340">
                  <c:v>357.42309999999998</c:v>
                </c:pt>
                <c:pt idx="341">
                  <c:v>358.46409999999997</c:v>
                </c:pt>
                <c:pt idx="342">
                  <c:v>359.50509999999997</c:v>
                </c:pt>
                <c:pt idx="343">
                  <c:v>360.54609999999997</c:v>
                </c:pt>
                <c:pt idx="344">
                  <c:v>361.58709999999996</c:v>
                </c:pt>
                <c:pt idx="345">
                  <c:v>362.62809999999996</c:v>
                </c:pt>
                <c:pt idx="346">
                  <c:v>363.66909999999996</c:v>
                </c:pt>
                <c:pt idx="347">
                  <c:v>364.71009999999995</c:v>
                </c:pt>
                <c:pt idx="348">
                  <c:v>365.75109999999995</c:v>
                </c:pt>
                <c:pt idx="349">
                  <c:v>366.79209999999995</c:v>
                </c:pt>
                <c:pt idx="350">
                  <c:v>367.83309999999994</c:v>
                </c:pt>
                <c:pt idx="351">
                  <c:v>368.87409999999994</c:v>
                </c:pt>
                <c:pt idx="352">
                  <c:v>369.91509999999994</c:v>
                </c:pt>
                <c:pt idx="353">
                  <c:v>370.95609999999994</c:v>
                </c:pt>
                <c:pt idx="354">
                  <c:v>371.99709999999999</c:v>
                </c:pt>
                <c:pt idx="355">
                  <c:v>373.03809999999999</c:v>
                </c:pt>
                <c:pt idx="356">
                  <c:v>374.07909999999998</c:v>
                </c:pt>
                <c:pt idx="357">
                  <c:v>375.12009999999998</c:v>
                </c:pt>
                <c:pt idx="358">
                  <c:v>376.16109999999998</c:v>
                </c:pt>
                <c:pt idx="359">
                  <c:v>377.20209999999997</c:v>
                </c:pt>
                <c:pt idx="360">
                  <c:v>378.24309999999997</c:v>
                </c:pt>
                <c:pt idx="361">
                  <c:v>379.28409999999997</c:v>
                </c:pt>
                <c:pt idx="362">
                  <c:v>380.32509999999996</c:v>
                </c:pt>
                <c:pt idx="363">
                  <c:v>381.36609999999996</c:v>
                </c:pt>
                <c:pt idx="364">
                  <c:v>382.40709999999996</c:v>
                </c:pt>
                <c:pt idx="365">
                  <c:v>383.44809999999995</c:v>
                </c:pt>
                <c:pt idx="366">
                  <c:v>384.48909999999995</c:v>
                </c:pt>
                <c:pt idx="367">
                  <c:v>385.53009999999995</c:v>
                </c:pt>
                <c:pt idx="368">
                  <c:v>386.57109999999994</c:v>
                </c:pt>
                <c:pt idx="369">
                  <c:v>387.61209999999994</c:v>
                </c:pt>
                <c:pt idx="370">
                  <c:v>388.65309999999994</c:v>
                </c:pt>
                <c:pt idx="371">
                  <c:v>389.69409999999993</c:v>
                </c:pt>
                <c:pt idx="372">
                  <c:v>390.73509999999999</c:v>
                </c:pt>
                <c:pt idx="373">
                  <c:v>391.77609999999999</c:v>
                </c:pt>
                <c:pt idx="374">
                  <c:v>392.81709999999998</c:v>
                </c:pt>
                <c:pt idx="375">
                  <c:v>393.85809999999998</c:v>
                </c:pt>
                <c:pt idx="376">
                  <c:v>394.89909999999998</c:v>
                </c:pt>
                <c:pt idx="377">
                  <c:v>395.94009999999997</c:v>
                </c:pt>
                <c:pt idx="378">
                  <c:v>396.98109999999997</c:v>
                </c:pt>
                <c:pt idx="379">
                  <c:v>398.02209999999997</c:v>
                </c:pt>
                <c:pt idx="380">
                  <c:v>399.06309999999996</c:v>
                </c:pt>
                <c:pt idx="381">
                  <c:v>400.10409999999996</c:v>
                </c:pt>
                <c:pt idx="382">
                  <c:v>401.14509999999996</c:v>
                </c:pt>
                <c:pt idx="383">
                  <c:v>402.18609999999995</c:v>
                </c:pt>
                <c:pt idx="384">
                  <c:v>403.22709999999995</c:v>
                </c:pt>
                <c:pt idx="385">
                  <c:v>404.26809999999995</c:v>
                </c:pt>
                <c:pt idx="386">
                  <c:v>405.30909999999994</c:v>
                </c:pt>
                <c:pt idx="387">
                  <c:v>406.35009999999994</c:v>
                </c:pt>
                <c:pt idx="388">
                  <c:v>407.39109999999994</c:v>
                </c:pt>
                <c:pt idx="389">
                  <c:v>408.43209999999993</c:v>
                </c:pt>
                <c:pt idx="390">
                  <c:v>409.47309999999993</c:v>
                </c:pt>
                <c:pt idx="391">
                  <c:v>410.51409999999998</c:v>
                </c:pt>
                <c:pt idx="392">
                  <c:v>411.55509999999998</c:v>
                </c:pt>
                <c:pt idx="393">
                  <c:v>412.59609999999998</c:v>
                </c:pt>
                <c:pt idx="394">
                  <c:v>413.63709999999998</c:v>
                </c:pt>
                <c:pt idx="395">
                  <c:v>414.67809999999997</c:v>
                </c:pt>
                <c:pt idx="396">
                  <c:v>415.71909999999997</c:v>
                </c:pt>
                <c:pt idx="397">
                  <c:v>416.76009999999997</c:v>
                </c:pt>
                <c:pt idx="398">
                  <c:v>417.80109999999996</c:v>
                </c:pt>
                <c:pt idx="399">
                  <c:v>418.84209999999996</c:v>
                </c:pt>
                <c:pt idx="400">
                  <c:v>419.88309999999996</c:v>
                </c:pt>
                <c:pt idx="401">
                  <c:v>420.92409999999995</c:v>
                </c:pt>
                <c:pt idx="402">
                  <c:v>421.96509999999995</c:v>
                </c:pt>
                <c:pt idx="403">
                  <c:v>423.00609999999995</c:v>
                </c:pt>
                <c:pt idx="404">
                  <c:v>424.04709999999994</c:v>
                </c:pt>
                <c:pt idx="405">
                  <c:v>425.08809999999994</c:v>
                </c:pt>
                <c:pt idx="406">
                  <c:v>426.12909999999994</c:v>
                </c:pt>
                <c:pt idx="407">
                  <c:v>427.17009999999993</c:v>
                </c:pt>
                <c:pt idx="408">
                  <c:v>428.21109999999993</c:v>
                </c:pt>
                <c:pt idx="409">
                  <c:v>429.25209999999998</c:v>
                </c:pt>
                <c:pt idx="410">
                  <c:v>430.29309999999998</c:v>
                </c:pt>
                <c:pt idx="411">
                  <c:v>431.33409999999998</c:v>
                </c:pt>
                <c:pt idx="412">
                  <c:v>432.37509999999997</c:v>
                </c:pt>
                <c:pt idx="413">
                  <c:v>433.41609999999997</c:v>
                </c:pt>
                <c:pt idx="414">
                  <c:v>434.45709999999997</c:v>
                </c:pt>
                <c:pt idx="415">
                  <c:v>435.49809999999997</c:v>
                </c:pt>
                <c:pt idx="416">
                  <c:v>436.53909999999996</c:v>
                </c:pt>
                <c:pt idx="417">
                  <c:v>437.58009999999996</c:v>
                </c:pt>
                <c:pt idx="418">
                  <c:v>438.62109999999996</c:v>
                </c:pt>
                <c:pt idx="419">
                  <c:v>439.66209999999995</c:v>
                </c:pt>
                <c:pt idx="420">
                  <c:v>440.70309999999995</c:v>
                </c:pt>
                <c:pt idx="421">
                  <c:v>441.74409999999995</c:v>
                </c:pt>
                <c:pt idx="422">
                  <c:v>442.78509999999994</c:v>
                </c:pt>
                <c:pt idx="423">
                  <c:v>443.82609999999994</c:v>
                </c:pt>
                <c:pt idx="424">
                  <c:v>444.86709999999994</c:v>
                </c:pt>
                <c:pt idx="425">
                  <c:v>445.90809999999993</c:v>
                </c:pt>
                <c:pt idx="426">
                  <c:v>446.94909999999993</c:v>
                </c:pt>
                <c:pt idx="427">
                  <c:v>447.99009999999998</c:v>
                </c:pt>
                <c:pt idx="428">
                  <c:v>449.03109999999998</c:v>
                </c:pt>
                <c:pt idx="429">
                  <c:v>450.07209999999998</c:v>
                </c:pt>
                <c:pt idx="430">
                  <c:v>451.11309999999997</c:v>
                </c:pt>
                <c:pt idx="431">
                  <c:v>452.15409999999997</c:v>
                </c:pt>
                <c:pt idx="432">
                  <c:v>453.19509999999997</c:v>
                </c:pt>
                <c:pt idx="433">
                  <c:v>454.23609999999996</c:v>
                </c:pt>
                <c:pt idx="434">
                  <c:v>455.27709999999996</c:v>
                </c:pt>
                <c:pt idx="435">
                  <c:v>456.31809999999996</c:v>
                </c:pt>
                <c:pt idx="436">
                  <c:v>457.35909999999996</c:v>
                </c:pt>
                <c:pt idx="437">
                  <c:v>458.40009999999995</c:v>
                </c:pt>
                <c:pt idx="438">
                  <c:v>459.44109999999995</c:v>
                </c:pt>
                <c:pt idx="439">
                  <c:v>460.48209999999995</c:v>
                </c:pt>
                <c:pt idx="440">
                  <c:v>461.52309999999994</c:v>
                </c:pt>
                <c:pt idx="441">
                  <c:v>462.56409999999994</c:v>
                </c:pt>
                <c:pt idx="442">
                  <c:v>463.60509999999994</c:v>
                </c:pt>
                <c:pt idx="443">
                  <c:v>464.64609999999993</c:v>
                </c:pt>
                <c:pt idx="444">
                  <c:v>465.68709999999993</c:v>
                </c:pt>
                <c:pt idx="445">
                  <c:v>466.72809999999993</c:v>
                </c:pt>
                <c:pt idx="446">
                  <c:v>467.76909999999998</c:v>
                </c:pt>
                <c:pt idx="447">
                  <c:v>468.81009999999998</c:v>
                </c:pt>
                <c:pt idx="448">
                  <c:v>469.85109999999997</c:v>
                </c:pt>
                <c:pt idx="449">
                  <c:v>470.89209999999997</c:v>
                </c:pt>
                <c:pt idx="450">
                  <c:v>471.93309999999997</c:v>
                </c:pt>
                <c:pt idx="451">
                  <c:v>472.97409999999996</c:v>
                </c:pt>
                <c:pt idx="452">
                  <c:v>474.01509999999996</c:v>
                </c:pt>
                <c:pt idx="453">
                  <c:v>475.05609999999996</c:v>
                </c:pt>
                <c:pt idx="454">
                  <c:v>476.09709999999995</c:v>
                </c:pt>
                <c:pt idx="455">
                  <c:v>477.13809999999995</c:v>
                </c:pt>
                <c:pt idx="456">
                  <c:v>478.17909999999995</c:v>
                </c:pt>
                <c:pt idx="457">
                  <c:v>479.22009999999995</c:v>
                </c:pt>
                <c:pt idx="458">
                  <c:v>480.26109999999994</c:v>
                </c:pt>
                <c:pt idx="459">
                  <c:v>481.30209999999994</c:v>
                </c:pt>
                <c:pt idx="460">
                  <c:v>482.34309999999994</c:v>
                </c:pt>
                <c:pt idx="461">
                  <c:v>483.38409999999993</c:v>
                </c:pt>
                <c:pt idx="462">
                  <c:v>484.42509999999993</c:v>
                </c:pt>
                <c:pt idx="463">
                  <c:v>485.46609999999993</c:v>
                </c:pt>
                <c:pt idx="464">
                  <c:v>486.50709999999998</c:v>
                </c:pt>
                <c:pt idx="465">
                  <c:v>487.54809999999998</c:v>
                </c:pt>
                <c:pt idx="466">
                  <c:v>488.58909999999997</c:v>
                </c:pt>
                <c:pt idx="467">
                  <c:v>489.63009999999997</c:v>
                </c:pt>
                <c:pt idx="468">
                  <c:v>490.67109999999997</c:v>
                </c:pt>
                <c:pt idx="469">
                  <c:v>491.71209999999996</c:v>
                </c:pt>
                <c:pt idx="470">
                  <c:v>492.75309999999996</c:v>
                </c:pt>
                <c:pt idx="471">
                  <c:v>493.79409999999996</c:v>
                </c:pt>
                <c:pt idx="472">
                  <c:v>494.83509999999995</c:v>
                </c:pt>
                <c:pt idx="473">
                  <c:v>495.87609999999995</c:v>
                </c:pt>
                <c:pt idx="474">
                  <c:v>496.91709999999995</c:v>
                </c:pt>
                <c:pt idx="475">
                  <c:v>497.95809999999994</c:v>
                </c:pt>
                <c:pt idx="476">
                  <c:v>498.99909999999994</c:v>
                </c:pt>
                <c:pt idx="477">
                  <c:v>500.0401</c:v>
                </c:pt>
                <c:pt idx="478">
                  <c:v>501.08109999999994</c:v>
                </c:pt>
                <c:pt idx="479">
                  <c:v>502.12209999999993</c:v>
                </c:pt>
                <c:pt idx="480">
                  <c:v>503.16309999999999</c:v>
                </c:pt>
                <c:pt idx="481">
                  <c:v>504.20409999999993</c:v>
                </c:pt>
                <c:pt idx="482">
                  <c:v>505.24509999999998</c:v>
                </c:pt>
                <c:pt idx="483">
                  <c:v>506.28609999999998</c:v>
                </c:pt>
                <c:pt idx="484">
                  <c:v>507.32709999999992</c:v>
                </c:pt>
                <c:pt idx="485">
                  <c:v>508.36809999999997</c:v>
                </c:pt>
                <c:pt idx="486">
                  <c:v>509.40909999999997</c:v>
                </c:pt>
                <c:pt idx="487">
                  <c:v>510.45010000000002</c:v>
                </c:pt>
                <c:pt idx="488">
                  <c:v>511.49109999999996</c:v>
                </c:pt>
                <c:pt idx="489">
                  <c:v>512.5320999999999</c:v>
                </c:pt>
                <c:pt idx="490">
                  <c:v>513.57309999999995</c:v>
                </c:pt>
                <c:pt idx="491">
                  <c:v>514.61410000000001</c:v>
                </c:pt>
                <c:pt idx="492">
                  <c:v>515.65509999999995</c:v>
                </c:pt>
                <c:pt idx="493">
                  <c:v>516.6961</c:v>
                </c:pt>
                <c:pt idx="494">
                  <c:v>517.73709999999994</c:v>
                </c:pt>
                <c:pt idx="495">
                  <c:v>518.77809999999999</c:v>
                </c:pt>
                <c:pt idx="496">
                  <c:v>519.81909999999993</c:v>
                </c:pt>
                <c:pt idx="497">
                  <c:v>520.86009999999999</c:v>
                </c:pt>
                <c:pt idx="498">
                  <c:v>521.90109999999993</c:v>
                </c:pt>
                <c:pt idx="499">
                  <c:v>522.94209999999998</c:v>
                </c:pt>
                <c:pt idx="500">
                  <c:v>523.98309999999992</c:v>
                </c:pt>
                <c:pt idx="501">
                  <c:v>525.02409999999998</c:v>
                </c:pt>
                <c:pt idx="502">
                  <c:v>526.06509999999992</c:v>
                </c:pt>
                <c:pt idx="503">
                  <c:v>527.10609999999997</c:v>
                </c:pt>
                <c:pt idx="504">
                  <c:v>528.14709999999991</c:v>
                </c:pt>
                <c:pt idx="505">
                  <c:v>529.18809999999996</c:v>
                </c:pt>
                <c:pt idx="506">
                  <c:v>530.2290999999999</c:v>
                </c:pt>
                <c:pt idx="507">
                  <c:v>531.27009999999996</c:v>
                </c:pt>
                <c:pt idx="508">
                  <c:v>532.3110999999999</c:v>
                </c:pt>
                <c:pt idx="509">
                  <c:v>533.35209999999995</c:v>
                </c:pt>
                <c:pt idx="510">
                  <c:v>534.3931</c:v>
                </c:pt>
                <c:pt idx="511">
                  <c:v>535.43409999999994</c:v>
                </c:pt>
                <c:pt idx="512">
                  <c:v>536.4751</c:v>
                </c:pt>
                <c:pt idx="513">
                  <c:v>537.51609999999994</c:v>
                </c:pt>
                <c:pt idx="514">
                  <c:v>538.55709999999999</c:v>
                </c:pt>
                <c:pt idx="515">
                  <c:v>539.59809999999993</c:v>
                </c:pt>
                <c:pt idx="516">
                  <c:v>540.63909999999998</c:v>
                </c:pt>
                <c:pt idx="517">
                  <c:v>541.68009999999992</c:v>
                </c:pt>
                <c:pt idx="518">
                  <c:v>542.72109999999998</c:v>
                </c:pt>
                <c:pt idx="519">
                  <c:v>543.76209999999992</c:v>
                </c:pt>
                <c:pt idx="520">
                  <c:v>544.80309999999997</c:v>
                </c:pt>
                <c:pt idx="521">
                  <c:v>545.84409999999991</c:v>
                </c:pt>
                <c:pt idx="522">
                  <c:v>546.88509999999997</c:v>
                </c:pt>
                <c:pt idx="523">
                  <c:v>547.92609999999991</c:v>
                </c:pt>
                <c:pt idx="524">
                  <c:v>548.96709999999996</c:v>
                </c:pt>
                <c:pt idx="525">
                  <c:v>550.0080999999999</c:v>
                </c:pt>
                <c:pt idx="526">
                  <c:v>551.04909999999995</c:v>
                </c:pt>
                <c:pt idx="527">
                  <c:v>552.09009999999989</c:v>
                </c:pt>
                <c:pt idx="528">
                  <c:v>553.13109999999995</c:v>
                </c:pt>
                <c:pt idx="529">
                  <c:v>554.1721</c:v>
                </c:pt>
                <c:pt idx="530">
                  <c:v>555.21309999999994</c:v>
                </c:pt>
                <c:pt idx="531">
                  <c:v>556.25409999999999</c:v>
                </c:pt>
                <c:pt idx="532">
                  <c:v>557.29509999999993</c:v>
                </c:pt>
                <c:pt idx="533">
                  <c:v>558.33609999999999</c:v>
                </c:pt>
                <c:pt idx="534">
                  <c:v>559.37709999999993</c:v>
                </c:pt>
                <c:pt idx="535">
                  <c:v>560.41809999999998</c:v>
                </c:pt>
                <c:pt idx="536">
                  <c:v>561.45909999999992</c:v>
                </c:pt>
                <c:pt idx="537">
                  <c:v>562.50009999999997</c:v>
                </c:pt>
                <c:pt idx="538">
                  <c:v>563.54109999999991</c:v>
                </c:pt>
                <c:pt idx="539">
                  <c:v>564.58209999999997</c:v>
                </c:pt>
                <c:pt idx="540">
                  <c:v>565.62309999999991</c:v>
                </c:pt>
                <c:pt idx="541">
                  <c:v>566.66409999999996</c:v>
                </c:pt>
                <c:pt idx="542">
                  <c:v>567.7050999999999</c:v>
                </c:pt>
                <c:pt idx="543">
                  <c:v>568.74609999999996</c:v>
                </c:pt>
                <c:pt idx="544">
                  <c:v>569.7870999999999</c:v>
                </c:pt>
                <c:pt idx="545">
                  <c:v>570.82809999999995</c:v>
                </c:pt>
                <c:pt idx="546">
                  <c:v>571.8691</c:v>
                </c:pt>
                <c:pt idx="547">
                  <c:v>572.91009999999994</c:v>
                </c:pt>
                <c:pt idx="548">
                  <c:v>573.9511</c:v>
                </c:pt>
                <c:pt idx="549">
                  <c:v>574.99209999999994</c:v>
                </c:pt>
                <c:pt idx="550">
                  <c:v>576.03309999999999</c:v>
                </c:pt>
                <c:pt idx="551">
                  <c:v>577.07409999999993</c:v>
                </c:pt>
                <c:pt idx="552">
                  <c:v>578.11509999999998</c:v>
                </c:pt>
                <c:pt idx="553">
                  <c:v>579.15609999999992</c:v>
                </c:pt>
                <c:pt idx="554">
                  <c:v>580.19709999999998</c:v>
                </c:pt>
                <c:pt idx="555">
                  <c:v>581.23809999999992</c:v>
                </c:pt>
                <c:pt idx="556">
                  <c:v>582.27909999999997</c:v>
                </c:pt>
                <c:pt idx="557">
                  <c:v>583.32009999999991</c:v>
                </c:pt>
                <c:pt idx="558">
                  <c:v>584.36109999999996</c:v>
                </c:pt>
                <c:pt idx="559">
                  <c:v>585.4020999999999</c:v>
                </c:pt>
                <c:pt idx="560">
                  <c:v>586.44309999999996</c:v>
                </c:pt>
                <c:pt idx="561">
                  <c:v>587.4840999999999</c:v>
                </c:pt>
                <c:pt idx="562">
                  <c:v>588.52509999999995</c:v>
                </c:pt>
                <c:pt idx="563">
                  <c:v>589.56609999999989</c:v>
                </c:pt>
                <c:pt idx="564">
                  <c:v>590.60709999999995</c:v>
                </c:pt>
                <c:pt idx="565">
                  <c:v>591.6481</c:v>
                </c:pt>
                <c:pt idx="566">
                  <c:v>592.68909999999994</c:v>
                </c:pt>
                <c:pt idx="567">
                  <c:v>593.73009999999999</c:v>
                </c:pt>
                <c:pt idx="568">
                  <c:v>594.77109999999993</c:v>
                </c:pt>
                <c:pt idx="569">
                  <c:v>595.81209999999999</c:v>
                </c:pt>
                <c:pt idx="570">
                  <c:v>596.85309999999993</c:v>
                </c:pt>
                <c:pt idx="571">
                  <c:v>597.89409999999998</c:v>
                </c:pt>
                <c:pt idx="572">
                  <c:v>598.93509999999992</c:v>
                </c:pt>
                <c:pt idx="573">
                  <c:v>599.97609999999997</c:v>
                </c:pt>
                <c:pt idx="574">
                  <c:v>601.01709999999991</c:v>
                </c:pt>
                <c:pt idx="575">
                  <c:v>602.05809999999997</c:v>
                </c:pt>
                <c:pt idx="576">
                  <c:v>603.09909999999991</c:v>
                </c:pt>
                <c:pt idx="577">
                  <c:v>604.14009999999996</c:v>
                </c:pt>
                <c:pt idx="578">
                  <c:v>605.1810999999999</c:v>
                </c:pt>
                <c:pt idx="579">
                  <c:v>606.22209999999995</c:v>
                </c:pt>
                <c:pt idx="580">
                  <c:v>607.26309999999989</c:v>
                </c:pt>
                <c:pt idx="581">
                  <c:v>608.30409999999995</c:v>
                </c:pt>
                <c:pt idx="582">
                  <c:v>609.34509999999989</c:v>
                </c:pt>
                <c:pt idx="583">
                  <c:v>610.38609999999994</c:v>
                </c:pt>
                <c:pt idx="584">
                  <c:v>611.4271</c:v>
                </c:pt>
                <c:pt idx="585">
                  <c:v>612.46809999999994</c:v>
                </c:pt>
                <c:pt idx="586">
                  <c:v>613.50909999999999</c:v>
                </c:pt>
                <c:pt idx="587">
                  <c:v>614.55009999999993</c:v>
                </c:pt>
                <c:pt idx="588">
                  <c:v>615.59109999999998</c:v>
                </c:pt>
                <c:pt idx="589">
                  <c:v>616.63209999999992</c:v>
                </c:pt>
                <c:pt idx="590">
                  <c:v>617.67309999999998</c:v>
                </c:pt>
                <c:pt idx="591">
                  <c:v>618.71409999999992</c:v>
                </c:pt>
                <c:pt idx="592">
                  <c:v>619.75509999999997</c:v>
                </c:pt>
                <c:pt idx="593">
                  <c:v>620.79609999999991</c:v>
                </c:pt>
                <c:pt idx="594">
                  <c:v>621.83709999999996</c:v>
                </c:pt>
                <c:pt idx="595">
                  <c:v>622.8780999999999</c:v>
                </c:pt>
                <c:pt idx="596">
                  <c:v>623.91909999999996</c:v>
                </c:pt>
                <c:pt idx="597">
                  <c:v>624.9600999999999</c:v>
                </c:pt>
                <c:pt idx="598">
                  <c:v>626.00109999999995</c:v>
                </c:pt>
                <c:pt idx="599">
                  <c:v>627.04209999999989</c:v>
                </c:pt>
                <c:pt idx="600">
                  <c:v>628.08309999999994</c:v>
                </c:pt>
                <c:pt idx="601">
                  <c:v>629.1241</c:v>
                </c:pt>
                <c:pt idx="602">
                  <c:v>630.16509999999994</c:v>
                </c:pt>
                <c:pt idx="603">
                  <c:v>631.20609999999999</c:v>
                </c:pt>
                <c:pt idx="604">
                  <c:v>632.24709999999993</c:v>
                </c:pt>
                <c:pt idx="605">
                  <c:v>633.28809999999999</c:v>
                </c:pt>
                <c:pt idx="606">
                  <c:v>634.32909999999993</c:v>
                </c:pt>
                <c:pt idx="607">
                  <c:v>635.37009999999998</c:v>
                </c:pt>
                <c:pt idx="608">
                  <c:v>636.41109999999992</c:v>
                </c:pt>
                <c:pt idx="609">
                  <c:v>637.45209999999997</c:v>
                </c:pt>
                <c:pt idx="610">
                  <c:v>638.49309999999991</c:v>
                </c:pt>
                <c:pt idx="611">
                  <c:v>639.53409999999997</c:v>
                </c:pt>
                <c:pt idx="612">
                  <c:v>640.57509999999991</c:v>
                </c:pt>
                <c:pt idx="613">
                  <c:v>641.61609999999996</c:v>
                </c:pt>
                <c:pt idx="614">
                  <c:v>642.6570999999999</c:v>
                </c:pt>
                <c:pt idx="615">
                  <c:v>643.69809999999995</c:v>
                </c:pt>
                <c:pt idx="616">
                  <c:v>644.73909999999989</c:v>
                </c:pt>
                <c:pt idx="617">
                  <c:v>645.78009999999995</c:v>
                </c:pt>
                <c:pt idx="618">
                  <c:v>646.82109999999989</c:v>
                </c:pt>
                <c:pt idx="619">
                  <c:v>647.86209999999994</c:v>
                </c:pt>
                <c:pt idx="620">
                  <c:v>648.90309999999999</c:v>
                </c:pt>
                <c:pt idx="621">
                  <c:v>649.94409999999993</c:v>
                </c:pt>
                <c:pt idx="622">
                  <c:v>650.98509999999999</c:v>
                </c:pt>
                <c:pt idx="623">
                  <c:v>652.02609999999993</c:v>
                </c:pt>
                <c:pt idx="624">
                  <c:v>653.06709999999998</c:v>
                </c:pt>
                <c:pt idx="625">
                  <c:v>654.10809999999992</c:v>
                </c:pt>
                <c:pt idx="626">
                  <c:v>655.14909999999998</c:v>
                </c:pt>
                <c:pt idx="627">
                  <c:v>656.19009999999992</c:v>
                </c:pt>
                <c:pt idx="628">
                  <c:v>657.23109999999997</c:v>
                </c:pt>
                <c:pt idx="629">
                  <c:v>658.27209999999991</c:v>
                </c:pt>
                <c:pt idx="630">
                  <c:v>659.31309999999996</c:v>
                </c:pt>
                <c:pt idx="631">
                  <c:v>660.3540999999999</c:v>
                </c:pt>
                <c:pt idx="632">
                  <c:v>661.39509999999996</c:v>
                </c:pt>
                <c:pt idx="633">
                  <c:v>662.4360999999999</c:v>
                </c:pt>
                <c:pt idx="634">
                  <c:v>663.47709999999995</c:v>
                </c:pt>
                <c:pt idx="635">
                  <c:v>664.51809999999989</c:v>
                </c:pt>
                <c:pt idx="636">
                  <c:v>665.55909999999994</c:v>
                </c:pt>
                <c:pt idx="637">
                  <c:v>666.6001</c:v>
                </c:pt>
                <c:pt idx="638">
                  <c:v>667.64109999999994</c:v>
                </c:pt>
                <c:pt idx="639">
                  <c:v>668.68209999999999</c:v>
                </c:pt>
                <c:pt idx="640">
                  <c:v>669.72309999999993</c:v>
                </c:pt>
                <c:pt idx="641">
                  <c:v>670.76409999999998</c:v>
                </c:pt>
                <c:pt idx="642">
                  <c:v>671.80509999999992</c:v>
                </c:pt>
                <c:pt idx="643">
                  <c:v>672.84609999999998</c:v>
                </c:pt>
                <c:pt idx="644">
                  <c:v>673.88709999999992</c:v>
                </c:pt>
                <c:pt idx="645">
                  <c:v>674.92809999999997</c:v>
                </c:pt>
                <c:pt idx="646">
                  <c:v>675.96909999999991</c:v>
                </c:pt>
                <c:pt idx="647">
                  <c:v>677.01009999999997</c:v>
                </c:pt>
                <c:pt idx="648">
                  <c:v>678.05109999999991</c:v>
                </c:pt>
                <c:pt idx="649">
                  <c:v>679.09209999999996</c:v>
                </c:pt>
                <c:pt idx="650">
                  <c:v>680.1330999999999</c:v>
                </c:pt>
                <c:pt idx="651">
                  <c:v>681.17409999999995</c:v>
                </c:pt>
                <c:pt idx="652">
                  <c:v>682.21509999999989</c:v>
                </c:pt>
                <c:pt idx="653">
                  <c:v>683.25609999999995</c:v>
                </c:pt>
                <c:pt idx="654">
                  <c:v>684.29709999999989</c:v>
                </c:pt>
                <c:pt idx="655">
                  <c:v>685.33809999999994</c:v>
                </c:pt>
                <c:pt idx="656">
                  <c:v>686.37909999999999</c:v>
                </c:pt>
                <c:pt idx="657">
                  <c:v>687.42009999999993</c:v>
                </c:pt>
                <c:pt idx="658">
                  <c:v>688.46109999999999</c:v>
                </c:pt>
                <c:pt idx="659">
                  <c:v>689.50209999999993</c:v>
                </c:pt>
                <c:pt idx="660">
                  <c:v>690.54309999999998</c:v>
                </c:pt>
                <c:pt idx="661">
                  <c:v>691.58409999999992</c:v>
                </c:pt>
                <c:pt idx="662">
                  <c:v>692.62509999999997</c:v>
                </c:pt>
                <c:pt idx="663">
                  <c:v>693.66609999999991</c:v>
                </c:pt>
                <c:pt idx="664">
                  <c:v>694.70709999999997</c:v>
                </c:pt>
                <c:pt idx="665">
                  <c:v>695.74809999999991</c:v>
                </c:pt>
                <c:pt idx="666">
                  <c:v>696.78909999999996</c:v>
                </c:pt>
                <c:pt idx="667">
                  <c:v>697.8300999999999</c:v>
                </c:pt>
                <c:pt idx="668">
                  <c:v>698.87109999999996</c:v>
                </c:pt>
                <c:pt idx="669">
                  <c:v>699.9120999999999</c:v>
                </c:pt>
                <c:pt idx="670">
                  <c:v>700.95309999999995</c:v>
                </c:pt>
                <c:pt idx="671">
                  <c:v>701.99409999999989</c:v>
                </c:pt>
                <c:pt idx="672">
                  <c:v>703.03509999999994</c:v>
                </c:pt>
                <c:pt idx="673">
                  <c:v>704.07609999999988</c:v>
                </c:pt>
                <c:pt idx="674">
                  <c:v>705.11709999999994</c:v>
                </c:pt>
                <c:pt idx="675">
                  <c:v>706.15809999999999</c:v>
                </c:pt>
                <c:pt idx="676">
                  <c:v>707.19909999999993</c:v>
                </c:pt>
                <c:pt idx="677">
                  <c:v>708.24009999999998</c:v>
                </c:pt>
                <c:pt idx="678">
                  <c:v>709.28109999999992</c:v>
                </c:pt>
                <c:pt idx="679">
                  <c:v>710.32209999999998</c:v>
                </c:pt>
                <c:pt idx="680">
                  <c:v>711.36309999999992</c:v>
                </c:pt>
                <c:pt idx="681">
                  <c:v>712.40409999999997</c:v>
                </c:pt>
                <c:pt idx="682">
                  <c:v>713.44509999999991</c:v>
                </c:pt>
                <c:pt idx="683">
                  <c:v>714.48609999999996</c:v>
                </c:pt>
                <c:pt idx="684">
                  <c:v>715.5270999999999</c:v>
                </c:pt>
                <c:pt idx="685">
                  <c:v>716.56809999999996</c:v>
                </c:pt>
                <c:pt idx="686">
                  <c:v>717.6090999999999</c:v>
                </c:pt>
                <c:pt idx="687">
                  <c:v>718.65009999999995</c:v>
                </c:pt>
                <c:pt idx="688">
                  <c:v>719.69109999999989</c:v>
                </c:pt>
                <c:pt idx="689">
                  <c:v>720.73209999999995</c:v>
                </c:pt>
                <c:pt idx="690">
                  <c:v>721.77309999999989</c:v>
                </c:pt>
                <c:pt idx="691">
                  <c:v>722.81409999999994</c:v>
                </c:pt>
                <c:pt idx="692">
                  <c:v>723.85509999999999</c:v>
                </c:pt>
                <c:pt idx="693">
                  <c:v>724.89609999999993</c:v>
                </c:pt>
                <c:pt idx="694">
                  <c:v>725.93709999999999</c:v>
                </c:pt>
                <c:pt idx="695">
                  <c:v>726.97809999999993</c:v>
                </c:pt>
                <c:pt idx="696">
                  <c:v>728.01909999999998</c:v>
                </c:pt>
                <c:pt idx="697">
                  <c:v>729.06009999999992</c:v>
                </c:pt>
                <c:pt idx="698">
                  <c:v>730.10109999999997</c:v>
                </c:pt>
                <c:pt idx="699">
                  <c:v>731.14209999999991</c:v>
                </c:pt>
                <c:pt idx="700">
                  <c:v>732.18309999999997</c:v>
                </c:pt>
                <c:pt idx="701">
                  <c:v>733.22409999999991</c:v>
                </c:pt>
                <c:pt idx="702">
                  <c:v>734.26509999999996</c:v>
                </c:pt>
                <c:pt idx="703">
                  <c:v>735.3060999999999</c:v>
                </c:pt>
                <c:pt idx="704">
                  <c:v>736.34709999999995</c:v>
                </c:pt>
                <c:pt idx="705">
                  <c:v>737.38809999999989</c:v>
                </c:pt>
                <c:pt idx="706">
                  <c:v>738.42909999999995</c:v>
                </c:pt>
                <c:pt idx="707">
                  <c:v>739.47009999999989</c:v>
                </c:pt>
                <c:pt idx="708">
                  <c:v>740.51109999999994</c:v>
                </c:pt>
                <c:pt idx="709">
                  <c:v>741.55209999999988</c:v>
                </c:pt>
                <c:pt idx="710">
                  <c:v>742.59309999999994</c:v>
                </c:pt>
                <c:pt idx="711">
                  <c:v>743.63409999999999</c:v>
                </c:pt>
                <c:pt idx="712">
                  <c:v>744.67509999999993</c:v>
                </c:pt>
                <c:pt idx="713">
                  <c:v>745.71609999999998</c:v>
                </c:pt>
                <c:pt idx="714">
                  <c:v>746.75709999999992</c:v>
                </c:pt>
                <c:pt idx="715">
                  <c:v>747.79809999999998</c:v>
                </c:pt>
                <c:pt idx="716">
                  <c:v>748.83909999999992</c:v>
                </c:pt>
                <c:pt idx="717">
                  <c:v>749.88009999999997</c:v>
                </c:pt>
                <c:pt idx="718">
                  <c:v>750.92109999999991</c:v>
                </c:pt>
                <c:pt idx="719">
                  <c:v>751.96209999999996</c:v>
                </c:pt>
                <c:pt idx="720">
                  <c:v>753.0030999999999</c:v>
                </c:pt>
                <c:pt idx="721">
                  <c:v>754.04409999999996</c:v>
                </c:pt>
                <c:pt idx="722">
                  <c:v>755.0850999999999</c:v>
                </c:pt>
                <c:pt idx="723">
                  <c:v>756.12609999999995</c:v>
                </c:pt>
                <c:pt idx="724">
                  <c:v>757.16709999999989</c:v>
                </c:pt>
                <c:pt idx="725">
                  <c:v>758.20809999999994</c:v>
                </c:pt>
                <c:pt idx="726">
                  <c:v>759.24909999999988</c:v>
                </c:pt>
                <c:pt idx="727">
                  <c:v>760.29009999999994</c:v>
                </c:pt>
                <c:pt idx="728">
                  <c:v>761.33109999999988</c:v>
                </c:pt>
                <c:pt idx="729">
                  <c:v>762.37209999999993</c:v>
                </c:pt>
                <c:pt idx="730">
                  <c:v>763.41309999999999</c:v>
                </c:pt>
                <c:pt idx="731">
                  <c:v>764.45409999999993</c:v>
                </c:pt>
                <c:pt idx="732">
                  <c:v>765.49509999999998</c:v>
                </c:pt>
                <c:pt idx="733">
                  <c:v>766.53609999999992</c:v>
                </c:pt>
                <c:pt idx="734">
                  <c:v>767.57709999999997</c:v>
                </c:pt>
                <c:pt idx="735">
                  <c:v>768.61809999999991</c:v>
                </c:pt>
                <c:pt idx="736">
                  <c:v>769.65909999999997</c:v>
                </c:pt>
                <c:pt idx="737">
                  <c:v>770.70009999999991</c:v>
                </c:pt>
                <c:pt idx="738">
                  <c:v>771.74109999999996</c:v>
                </c:pt>
                <c:pt idx="739">
                  <c:v>772.7820999999999</c:v>
                </c:pt>
                <c:pt idx="740">
                  <c:v>773.82309999999995</c:v>
                </c:pt>
                <c:pt idx="741">
                  <c:v>774.86409999999989</c:v>
                </c:pt>
                <c:pt idx="742">
                  <c:v>775.90509999999995</c:v>
                </c:pt>
                <c:pt idx="743">
                  <c:v>776.94609999999989</c:v>
                </c:pt>
                <c:pt idx="744">
                  <c:v>777.98709999999994</c:v>
                </c:pt>
                <c:pt idx="745">
                  <c:v>779.02809999999988</c:v>
                </c:pt>
                <c:pt idx="746">
                  <c:v>780.06909999999993</c:v>
                </c:pt>
                <c:pt idx="747">
                  <c:v>781.11009999999999</c:v>
                </c:pt>
                <c:pt idx="748">
                  <c:v>782.15109999999993</c:v>
                </c:pt>
                <c:pt idx="749">
                  <c:v>783.19209999999998</c:v>
                </c:pt>
                <c:pt idx="750">
                  <c:v>784.23309999999992</c:v>
                </c:pt>
                <c:pt idx="751">
                  <c:v>785.27409999999998</c:v>
                </c:pt>
                <c:pt idx="752">
                  <c:v>786.31509999999992</c:v>
                </c:pt>
                <c:pt idx="753">
                  <c:v>787.35609999999997</c:v>
                </c:pt>
                <c:pt idx="754">
                  <c:v>788.39709999999991</c:v>
                </c:pt>
                <c:pt idx="755">
                  <c:v>789.43809999999996</c:v>
                </c:pt>
                <c:pt idx="756">
                  <c:v>790.4790999999999</c:v>
                </c:pt>
                <c:pt idx="757">
                  <c:v>791.52009999999996</c:v>
                </c:pt>
                <c:pt idx="758">
                  <c:v>792.5610999999999</c:v>
                </c:pt>
                <c:pt idx="759">
                  <c:v>793.60209999999995</c:v>
                </c:pt>
                <c:pt idx="760">
                  <c:v>794.64309999999989</c:v>
                </c:pt>
                <c:pt idx="761">
                  <c:v>795.68409999999994</c:v>
                </c:pt>
                <c:pt idx="762">
                  <c:v>796.72509999999988</c:v>
                </c:pt>
                <c:pt idx="763">
                  <c:v>797.76609999999994</c:v>
                </c:pt>
                <c:pt idx="764">
                  <c:v>798.80709999999988</c:v>
                </c:pt>
                <c:pt idx="765">
                  <c:v>799.84809999999993</c:v>
                </c:pt>
                <c:pt idx="766">
                  <c:v>800.88909999999998</c:v>
                </c:pt>
                <c:pt idx="767">
                  <c:v>801.93009999999992</c:v>
                </c:pt>
                <c:pt idx="768">
                  <c:v>802.97109999999998</c:v>
                </c:pt>
                <c:pt idx="769">
                  <c:v>804.01209999999992</c:v>
                </c:pt>
                <c:pt idx="770">
                  <c:v>805.05309999999997</c:v>
                </c:pt>
                <c:pt idx="771">
                  <c:v>806.09409999999991</c:v>
                </c:pt>
                <c:pt idx="772">
                  <c:v>807.13509999999997</c:v>
                </c:pt>
                <c:pt idx="773">
                  <c:v>808.17609999999991</c:v>
                </c:pt>
                <c:pt idx="774">
                  <c:v>809.21709999999996</c:v>
                </c:pt>
                <c:pt idx="775">
                  <c:v>810.2580999999999</c:v>
                </c:pt>
                <c:pt idx="776">
                  <c:v>811.29909999999995</c:v>
                </c:pt>
                <c:pt idx="777">
                  <c:v>812.34009999999989</c:v>
                </c:pt>
                <c:pt idx="778">
                  <c:v>813.38109999999995</c:v>
                </c:pt>
                <c:pt idx="779">
                  <c:v>814.42209999999989</c:v>
                </c:pt>
                <c:pt idx="780">
                  <c:v>815.46309999999994</c:v>
                </c:pt>
                <c:pt idx="781">
                  <c:v>816.50409999999988</c:v>
                </c:pt>
                <c:pt idx="782">
                  <c:v>817.54509999999993</c:v>
                </c:pt>
                <c:pt idx="783">
                  <c:v>818.58609999999987</c:v>
                </c:pt>
                <c:pt idx="784">
                  <c:v>819.62709999999993</c:v>
                </c:pt>
                <c:pt idx="785">
                  <c:v>820.66809999999998</c:v>
                </c:pt>
                <c:pt idx="786">
                  <c:v>821.70909999999992</c:v>
                </c:pt>
                <c:pt idx="787">
                  <c:v>822.75009999999997</c:v>
                </c:pt>
                <c:pt idx="788">
                  <c:v>823.79109999999991</c:v>
                </c:pt>
                <c:pt idx="789">
                  <c:v>824.83209999999997</c:v>
                </c:pt>
                <c:pt idx="790">
                  <c:v>825.87309999999991</c:v>
                </c:pt>
                <c:pt idx="791">
                  <c:v>826.91409999999996</c:v>
                </c:pt>
                <c:pt idx="792">
                  <c:v>827.9550999999999</c:v>
                </c:pt>
                <c:pt idx="793">
                  <c:v>828.99609999999996</c:v>
                </c:pt>
                <c:pt idx="794">
                  <c:v>830.0370999999999</c:v>
                </c:pt>
                <c:pt idx="795">
                  <c:v>831.07809999999995</c:v>
                </c:pt>
                <c:pt idx="796">
                  <c:v>832.11909999999989</c:v>
                </c:pt>
                <c:pt idx="797">
                  <c:v>833.16009999999994</c:v>
                </c:pt>
                <c:pt idx="798">
                  <c:v>834.20109999999988</c:v>
                </c:pt>
                <c:pt idx="799">
                  <c:v>835.24209999999994</c:v>
                </c:pt>
                <c:pt idx="800">
                  <c:v>836.28309999999988</c:v>
                </c:pt>
                <c:pt idx="801">
                  <c:v>837.32409999999993</c:v>
                </c:pt>
                <c:pt idx="802">
                  <c:v>838.36509999999998</c:v>
                </c:pt>
                <c:pt idx="803">
                  <c:v>839.40609999999992</c:v>
                </c:pt>
                <c:pt idx="804">
                  <c:v>840.44709999999998</c:v>
                </c:pt>
                <c:pt idx="805">
                  <c:v>841.48809999999992</c:v>
                </c:pt>
                <c:pt idx="806">
                  <c:v>842.52909999999997</c:v>
                </c:pt>
                <c:pt idx="807">
                  <c:v>843.57009999999991</c:v>
                </c:pt>
                <c:pt idx="808">
                  <c:v>844.61109999999996</c:v>
                </c:pt>
                <c:pt idx="809">
                  <c:v>845.6520999999999</c:v>
                </c:pt>
                <c:pt idx="810">
                  <c:v>846.69309999999996</c:v>
                </c:pt>
                <c:pt idx="811">
                  <c:v>847.7340999999999</c:v>
                </c:pt>
                <c:pt idx="812">
                  <c:v>848.77509999999995</c:v>
                </c:pt>
                <c:pt idx="813">
                  <c:v>849.81609999999989</c:v>
                </c:pt>
                <c:pt idx="814">
                  <c:v>850.85709999999995</c:v>
                </c:pt>
                <c:pt idx="815">
                  <c:v>851.89809999999989</c:v>
                </c:pt>
                <c:pt idx="816">
                  <c:v>852.93909999999994</c:v>
                </c:pt>
                <c:pt idx="817">
                  <c:v>853.98009999999988</c:v>
                </c:pt>
                <c:pt idx="818">
                  <c:v>855.02109999999993</c:v>
                </c:pt>
                <c:pt idx="819">
                  <c:v>856.06209999999987</c:v>
                </c:pt>
                <c:pt idx="820">
                  <c:v>857.10309999999993</c:v>
                </c:pt>
                <c:pt idx="821">
                  <c:v>858.14409999999998</c:v>
                </c:pt>
                <c:pt idx="822">
                  <c:v>859.18509999999992</c:v>
                </c:pt>
                <c:pt idx="823">
                  <c:v>860.22609999999997</c:v>
                </c:pt>
                <c:pt idx="824">
                  <c:v>861.26709999999991</c:v>
                </c:pt>
                <c:pt idx="825">
                  <c:v>862.30809999999997</c:v>
                </c:pt>
                <c:pt idx="826">
                  <c:v>863.34909999999991</c:v>
                </c:pt>
                <c:pt idx="827">
                  <c:v>864.39009999999996</c:v>
                </c:pt>
                <c:pt idx="828">
                  <c:v>865.4310999999999</c:v>
                </c:pt>
                <c:pt idx="829">
                  <c:v>866.47209999999995</c:v>
                </c:pt>
                <c:pt idx="830">
                  <c:v>867.51309999999989</c:v>
                </c:pt>
                <c:pt idx="831">
                  <c:v>868.55409999999995</c:v>
                </c:pt>
                <c:pt idx="832">
                  <c:v>869.59509999999989</c:v>
                </c:pt>
                <c:pt idx="833">
                  <c:v>870.63609999999994</c:v>
                </c:pt>
                <c:pt idx="834">
                  <c:v>871.67709999999988</c:v>
                </c:pt>
                <c:pt idx="835">
                  <c:v>872.71809999999994</c:v>
                </c:pt>
                <c:pt idx="836">
                  <c:v>873.75909999999988</c:v>
                </c:pt>
                <c:pt idx="837">
                  <c:v>874.80009999999993</c:v>
                </c:pt>
                <c:pt idx="838">
                  <c:v>875.84109999999987</c:v>
                </c:pt>
                <c:pt idx="839">
                  <c:v>876.88209999999992</c:v>
                </c:pt>
                <c:pt idx="840">
                  <c:v>877.92309999999998</c:v>
                </c:pt>
                <c:pt idx="841">
                  <c:v>878.96409999999992</c:v>
                </c:pt>
                <c:pt idx="842">
                  <c:v>880.00509999999997</c:v>
                </c:pt>
                <c:pt idx="843">
                  <c:v>881.04609999999991</c:v>
                </c:pt>
                <c:pt idx="844">
                  <c:v>882.08709999999996</c:v>
                </c:pt>
                <c:pt idx="845">
                  <c:v>883.1280999999999</c:v>
                </c:pt>
                <c:pt idx="846">
                  <c:v>884.16909999999996</c:v>
                </c:pt>
                <c:pt idx="847">
                  <c:v>885.2100999999999</c:v>
                </c:pt>
                <c:pt idx="848">
                  <c:v>886.25109999999995</c:v>
                </c:pt>
                <c:pt idx="849">
                  <c:v>887.29209999999989</c:v>
                </c:pt>
                <c:pt idx="850">
                  <c:v>888.33309999999994</c:v>
                </c:pt>
                <c:pt idx="851">
                  <c:v>889.37409999999988</c:v>
                </c:pt>
                <c:pt idx="852">
                  <c:v>890.41509999999994</c:v>
                </c:pt>
                <c:pt idx="853">
                  <c:v>891.45609999999988</c:v>
                </c:pt>
                <c:pt idx="854">
                  <c:v>892.49709999999993</c:v>
                </c:pt>
                <c:pt idx="855">
                  <c:v>893.53809999999987</c:v>
                </c:pt>
                <c:pt idx="856">
                  <c:v>894.57909999999993</c:v>
                </c:pt>
                <c:pt idx="857">
                  <c:v>895.62009999999998</c:v>
                </c:pt>
                <c:pt idx="858">
                  <c:v>896.66109999999992</c:v>
                </c:pt>
                <c:pt idx="859">
                  <c:v>897.70209999999997</c:v>
                </c:pt>
                <c:pt idx="860">
                  <c:v>898.74309999999991</c:v>
                </c:pt>
                <c:pt idx="861">
                  <c:v>899.78409999999997</c:v>
                </c:pt>
                <c:pt idx="862">
                  <c:v>900.82509999999991</c:v>
                </c:pt>
                <c:pt idx="863">
                  <c:v>901.86609999999996</c:v>
                </c:pt>
                <c:pt idx="864">
                  <c:v>902.9070999999999</c:v>
                </c:pt>
                <c:pt idx="865">
                  <c:v>903.94809999999995</c:v>
                </c:pt>
                <c:pt idx="866">
                  <c:v>904.98909999999989</c:v>
                </c:pt>
                <c:pt idx="867">
                  <c:v>906.03009999999995</c:v>
                </c:pt>
                <c:pt idx="868">
                  <c:v>907.07109999999989</c:v>
                </c:pt>
                <c:pt idx="869">
                  <c:v>908.11209999999994</c:v>
                </c:pt>
                <c:pt idx="870">
                  <c:v>909.15309999999988</c:v>
                </c:pt>
                <c:pt idx="871">
                  <c:v>910.19409999999993</c:v>
                </c:pt>
                <c:pt idx="872">
                  <c:v>911.23509999999987</c:v>
                </c:pt>
                <c:pt idx="873">
                  <c:v>912.27609999999993</c:v>
                </c:pt>
                <c:pt idx="874">
                  <c:v>913.31709999999987</c:v>
                </c:pt>
                <c:pt idx="875">
                  <c:v>914.35809999999992</c:v>
                </c:pt>
                <c:pt idx="876">
                  <c:v>915.39909999999998</c:v>
                </c:pt>
                <c:pt idx="877">
                  <c:v>916.44009999999992</c:v>
                </c:pt>
                <c:pt idx="878">
                  <c:v>917.48109999999997</c:v>
                </c:pt>
                <c:pt idx="879">
                  <c:v>918.52209999999991</c:v>
                </c:pt>
                <c:pt idx="880">
                  <c:v>919.56309999999996</c:v>
                </c:pt>
                <c:pt idx="881">
                  <c:v>920.6040999999999</c:v>
                </c:pt>
                <c:pt idx="882">
                  <c:v>921.64509999999996</c:v>
                </c:pt>
                <c:pt idx="883">
                  <c:v>922.6860999999999</c:v>
                </c:pt>
                <c:pt idx="884">
                  <c:v>923.72709999999995</c:v>
                </c:pt>
                <c:pt idx="885">
                  <c:v>924.76809999999989</c:v>
                </c:pt>
                <c:pt idx="886">
                  <c:v>925.80909999999994</c:v>
                </c:pt>
                <c:pt idx="887">
                  <c:v>926.85009999999988</c:v>
                </c:pt>
                <c:pt idx="888">
                  <c:v>927.89109999999994</c:v>
                </c:pt>
                <c:pt idx="889">
                  <c:v>928.93209999999988</c:v>
                </c:pt>
                <c:pt idx="890">
                  <c:v>929.97309999999993</c:v>
                </c:pt>
                <c:pt idx="891">
                  <c:v>931.01409999999987</c:v>
                </c:pt>
                <c:pt idx="892">
                  <c:v>932.05509999999992</c:v>
                </c:pt>
                <c:pt idx="893">
                  <c:v>933.09609999999986</c:v>
                </c:pt>
                <c:pt idx="894">
                  <c:v>934.13709999999992</c:v>
                </c:pt>
                <c:pt idx="895">
                  <c:v>935.17809999999997</c:v>
                </c:pt>
                <c:pt idx="896">
                  <c:v>936.21909999999991</c:v>
                </c:pt>
                <c:pt idx="897">
                  <c:v>937.26009999999997</c:v>
                </c:pt>
                <c:pt idx="898">
                  <c:v>938.30109999999991</c:v>
                </c:pt>
                <c:pt idx="899">
                  <c:v>939.34209999999996</c:v>
                </c:pt>
                <c:pt idx="900">
                  <c:v>940.3830999999999</c:v>
                </c:pt>
                <c:pt idx="901">
                  <c:v>941.42409999999995</c:v>
                </c:pt>
                <c:pt idx="902">
                  <c:v>942.46509999999989</c:v>
                </c:pt>
                <c:pt idx="903">
                  <c:v>943.50609999999995</c:v>
                </c:pt>
                <c:pt idx="904">
                  <c:v>944.54709999999989</c:v>
                </c:pt>
                <c:pt idx="905">
                  <c:v>945.58809999999994</c:v>
                </c:pt>
                <c:pt idx="906">
                  <c:v>946.62909999999988</c:v>
                </c:pt>
                <c:pt idx="907">
                  <c:v>947.67009999999993</c:v>
                </c:pt>
                <c:pt idx="908">
                  <c:v>948.71109999999987</c:v>
                </c:pt>
                <c:pt idx="909">
                  <c:v>949.75209999999993</c:v>
                </c:pt>
                <c:pt idx="910">
                  <c:v>950.79309999999987</c:v>
                </c:pt>
                <c:pt idx="911">
                  <c:v>951.83409999999992</c:v>
                </c:pt>
                <c:pt idx="912">
                  <c:v>952.87509999999997</c:v>
                </c:pt>
                <c:pt idx="913">
                  <c:v>953.91609999999991</c:v>
                </c:pt>
                <c:pt idx="914">
                  <c:v>954.95709999999997</c:v>
                </c:pt>
                <c:pt idx="915">
                  <c:v>955.99809999999991</c:v>
                </c:pt>
                <c:pt idx="916">
                  <c:v>957.03909999999996</c:v>
                </c:pt>
                <c:pt idx="917">
                  <c:v>958.0800999999999</c:v>
                </c:pt>
                <c:pt idx="918">
                  <c:v>959.12109999999996</c:v>
                </c:pt>
                <c:pt idx="919">
                  <c:v>960.1620999999999</c:v>
                </c:pt>
                <c:pt idx="920">
                  <c:v>961.20309999999995</c:v>
                </c:pt>
                <c:pt idx="921">
                  <c:v>962.24409999999989</c:v>
                </c:pt>
                <c:pt idx="922">
                  <c:v>963.28509999999994</c:v>
                </c:pt>
                <c:pt idx="923">
                  <c:v>964.32609999999988</c:v>
                </c:pt>
                <c:pt idx="924">
                  <c:v>965.36709999999994</c:v>
                </c:pt>
                <c:pt idx="925">
                  <c:v>966.40809999999988</c:v>
                </c:pt>
                <c:pt idx="926">
                  <c:v>967.44909999999993</c:v>
                </c:pt>
                <c:pt idx="927">
                  <c:v>968.49009999999987</c:v>
                </c:pt>
                <c:pt idx="928">
                  <c:v>969.53109999999992</c:v>
                </c:pt>
                <c:pt idx="929">
                  <c:v>970.57209999999986</c:v>
                </c:pt>
                <c:pt idx="930">
                  <c:v>971.61309999999992</c:v>
                </c:pt>
                <c:pt idx="931">
                  <c:v>972.65409999999997</c:v>
                </c:pt>
                <c:pt idx="932">
                  <c:v>973.69509999999991</c:v>
                </c:pt>
                <c:pt idx="933">
                  <c:v>974.73609999999996</c:v>
                </c:pt>
                <c:pt idx="934">
                  <c:v>975.7770999999999</c:v>
                </c:pt>
                <c:pt idx="935">
                  <c:v>976.81809999999996</c:v>
                </c:pt>
                <c:pt idx="936">
                  <c:v>977.8590999999999</c:v>
                </c:pt>
                <c:pt idx="937">
                  <c:v>978.90009999999995</c:v>
                </c:pt>
                <c:pt idx="938">
                  <c:v>979.94109999999989</c:v>
                </c:pt>
                <c:pt idx="939">
                  <c:v>980.98209999999995</c:v>
                </c:pt>
                <c:pt idx="940">
                  <c:v>982.02309999999989</c:v>
                </c:pt>
                <c:pt idx="941">
                  <c:v>983.06409999999994</c:v>
                </c:pt>
                <c:pt idx="942">
                  <c:v>984.10509999999988</c:v>
                </c:pt>
                <c:pt idx="943">
                  <c:v>985.14609999999993</c:v>
                </c:pt>
                <c:pt idx="944">
                  <c:v>986.18709999999987</c:v>
                </c:pt>
                <c:pt idx="945">
                  <c:v>987.22809999999993</c:v>
                </c:pt>
                <c:pt idx="946">
                  <c:v>988.26909999999987</c:v>
                </c:pt>
                <c:pt idx="947">
                  <c:v>989.31009999999992</c:v>
                </c:pt>
                <c:pt idx="948">
                  <c:v>990.35109999999997</c:v>
                </c:pt>
                <c:pt idx="949">
                  <c:v>991.39209999999991</c:v>
                </c:pt>
                <c:pt idx="950">
                  <c:v>992.43309999999997</c:v>
                </c:pt>
                <c:pt idx="951">
                  <c:v>993.47409999999991</c:v>
                </c:pt>
                <c:pt idx="952">
                  <c:v>994.51509999999996</c:v>
                </c:pt>
                <c:pt idx="953">
                  <c:v>995.5560999999999</c:v>
                </c:pt>
                <c:pt idx="954">
                  <c:v>996.59709999999995</c:v>
                </c:pt>
                <c:pt idx="955">
                  <c:v>997.63809999999989</c:v>
                </c:pt>
                <c:pt idx="956">
                  <c:v>998.67909999999995</c:v>
                </c:pt>
                <c:pt idx="957">
                  <c:v>999.72009999999989</c:v>
                </c:pt>
                <c:pt idx="958">
                  <c:v>1000.7610999999998</c:v>
                </c:pt>
                <c:pt idx="959">
                  <c:v>1001.8020999999999</c:v>
                </c:pt>
                <c:pt idx="960">
                  <c:v>1002.8430999999999</c:v>
                </c:pt>
                <c:pt idx="961">
                  <c:v>1003.8840999999999</c:v>
                </c:pt>
                <c:pt idx="962">
                  <c:v>1004.9250999999999</c:v>
                </c:pt>
                <c:pt idx="963">
                  <c:v>1005.9661</c:v>
                </c:pt>
                <c:pt idx="964">
                  <c:v>1007.0070999999998</c:v>
                </c:pt>
                <c:pt idx="965">
                  <c:v>1008.0480999999999</c:v>
                </c:pt>
                <c:pt idx="966">
                  <c:v>1009.0890999999999</c:v>
                </c:pt>
                <c:pt idx="967">
                  <c:v>1010.1301000000001</c:v>
                </c:pt>
                <c:pt idx="968">
                  <c:v>1011.1710999999999</c:v>
                </c:pt>
                <c:pt idx="969">
                  <c:v>1012.2121</c:v>
                </c:pt>
                <c:pt idx="970">
                  <c:v>1013.2530999999998</c:v>
                </c:pt>
                <c:pt idx="971">
                  <c:v>1014.2940999999998</c:v>
                </c:pt>
                <c:pt idx="972">
                  <c:v>1015.3350999999999</c:v>
                </c:pt>
                <c:pt idx="973">
                  <c:v>1016.3761</c:v>
                </c:pt>
                <c:pt idx="974">
                  <c:v>1017.4170999999999</c:v>
                </c:pt>
                <c:pt idx="975">
                  <c:v>1018.4580999999999</c:v>
                </c:pt>
                <c:pt idx="976">
                  <c:v>1019.4991</c:v>
                </c:pt>
                <c:pt idx="977">
                  <c:v>1020.5400999999998</c:v>
                </c:pt>
                <c:pt idx="978">
                  <c:v>1021.5810999999999</c:v>
                </c:pt>
                <c:pt idx="979">
                  <c:v>1022.6220999999999</c:v>
                </c:pt>
                <c:pt idx="980">
                  <c:v>1023.6630999999999</c:v>
                </c:pt>
                <c:pt idx="981">
                  <c:v>1024.7040999999999</c:v>
                </c:pt>
                <c:pt idx="982">
                  <c:v>1025.7451000000001</c:v>
                </c:pt>
                <c:pt idx="983">
                  <c:v>1026.7861</c:v>
                </c:pt>
                <c:pt idx="984">
                  <c:v>1027.8271</c:v>
                </c:pt>
                <c:pt idx="985">
                  <c:v>1028.8681000000001</c:v>
                </c:pt>
                <c:pt idx="986">
                  <c:v>1029.9091000000001</c:v>
                </c:pt>
                <c:pt idx="987">
                  <c:v>1030.9501</c:v>
                </c:pt>
                <c:pt idx="988">
                  <c:v>1031.9911</c:v>
                </c:pt>
                <c:pt idx="989">
                  <c:v>1033.0321000000001</c:v>
                </c:pt>
                <c:pt idx="990">
                  <c:v>1034.0731000000001</c:v>
                </c:pt>
                <c:pt idx="991">
                  <c:v>1035.1141</c:v>
                </c:pt>
                <c:pt idx="992">
                  <c:v>1036.1550999999999</c:v>
                </c:pt>
                <c:pt idx="993">
                  <c:v>1037.1961000000001</c:v>
                </c:pt>
                <c:pt idx="994">
                  <c:v>1038.2371000000001</c:v>
                </c:pt>
                <c:pt idx="995">
                  <c:v>1039.2781</c:v>
                </c:pt>
                <c:pt idx="996">
                  <c:v>1040.3190999999999</c:v>
                </c:pt>
                <c:pt idx="997">
                  <c:v>1041.3601000000001</c:v>
                </c:pt>
                <c:pt idx="998">
                  <c:v>1042.4011</c:v>
                </c:pt>
                <c:pt idx="999">
                  <c:v>1043.4421</c:v>
                </c:pt>
                <c:pt idx="1000">
                  <c:v>1044.4830999999999</c:v>
                </c:pt>
                <c:pt idx="1001">
                  <c:v>1045.5241000000001</c:v>
                </c:pt>
                <c:pt idx="1002">
                  <c:v>1046.5651</c:v>
                </c:pt>
                <c:pt idx="1003">
                  <c:v>1047.6061</c:v>
                </c:pt>
                <c:pt idx="1004">
                  <c:v>1048.6471000000001</c:v>
                </c:pt>
                <c:pt idx="1005">
                  <c:v>1049.6881000000001</c:v>
                </c:pt>
                <c:pt idx="1006">
                  <c:v>1050.7291</c:v>
                </c:pt>
                <c:pt idx="1007">
                  <c:v>1051.7701</c:v>
                </c:pt>
                <c:pt idx="1008">
                  <c:v>1052.8111000000001</c:v>
                </c:pt>
                <c:pt idx="1009">
                  <c:v>1053.8521000000001</c:v>
                </c:pt>
                <c:pt idx="1010">
                  <c:v>1054.8931</c:v>
                </c:pt>
                <c:pt idx="1011">
                  <c:v>1055.9340999999999</c:v>
                </c:pt>
                <c:pt idx="1012">
                  <c:v>1056.9751000000001</c:v>
                </c:pt>
                <c:pt idx="1013">
                  <c:v>1058.0161000000001</c:v>
                </c:pt>
                <c:pt idx="1014">
                  <c:v>1059.0571</c:v>
                </c:pt>
                <c:pt idx="1015">
                  <c:v>1060.0980999999999</c:v>
                </c:pt>
                <c:pt idx="1016">
                  <c:v>1061.1391000000001</c:v>
                </c:pt>
                <c:pt idx="1017">
                  <c:v>1062.1801</c:v>
                </c:pt>
                <c:pt idx="1018">
                  <c:v>1063.2211</c:v>
                </c:pt>
                <c:pt idx="1019">
                  <c:v>1064.2620999999999</c:v>
                </c:pt>
                <c:pt idx="1020">
                  <c:v>1065.3031000000001</c:v>
                </c:pt>
                <c:pt idx="1021">
                  <c:v>1066.3441</c:v>
                </c:pt>
                <c:pt idx="1022">
                  <c:v>1067.3851</c:v>
                </c:pt>
                <c:pt idx="1023">
                  <c:v>1068.4261000000001</c:v>
                </c:pt>
                <c:pt idx="1024">
                  <c:v>1069.4671000000001</c:v>
                </c:pt>
                <c:pt idx="1025">
                  <c:v>1070.5081</c:v>
                </c:pt>
                <c:pt idx="1026">
                  <c:v>1071.5491</c:v>
                </c:pt>
                <c:pt idx="1027">
                  <c:v>1072.5901000000001</c:v>
                </c:pt>
                <c:pt idx="1028">
                  <c:v>1073.6311000000001</c:v>
                </c:pt>
                <c:pt idx="1029">
                  <c:v>1074.6721</c:v>
                </c:pt>
                <c:pt idx="1030">
                  <c:v>1075.7130999999999</c:v>
                </c:pt>
                <c:pt idx="1031">
                  <c:v>1076.7541000000001</c:v>
                </c:pt>
                <c:pt idx="1032">
                  <c:v>1077.7951</c:v>
                </c:pt>
                <c:pt idx="1033">
                  <c:v>1078.8361</c:v>
                </c:pt>
                <c:pt idx="1034">
                  <c:v>1079.8770999999999</c:v>
                </c:pt>
                <c:pt idx="1035">
                  <c:v>1080.9181000000001</c:v>
                </c:pt>
                <c:pt idx="1036">
                  <c:v>1081.9591</c:v>
                </c:pt>
                <c:pt idx="1037">
                  <c:v>1083.0001</c:v>
                </c:pt>
                <c:pt idx="1038">
                  <c:v>1084.0410999999999</c:v>
                </c:pt>
                <c:pt idx="1039">
                  <c:v>1085.0821000000001</c:v>
                </c:pt>
                <c:pt idx="1040">
                  <c:v>1086.1231</c:v>
                </c:pt>
                <c:pt idx="1041">
                  <c:v>1087.1641</c:v>
                </c:pt>
                <c:pt idx="1042">
                  <c:v>1088.2051000000001</c:v>
                </c:pt>
                <c:pt idx="1043">
                  <c:v>1089.2461000000001</c:v>
                </c:pt>
                <c:pt idx="1044">
                  <c:v>1090.2871</c:v>
                </c:pt>
                <c:pt idx="1045">
                  <c:v>1091.3280999999999</c:v>
                </c:pt>
                <c:pt idx="1046">
                  <c:v>1092.3691000000001</c:v>
                </c:pt>
                <c:pt idx="1047">
                  <c:v>1093.4101000000001</c:v>
                </c:pt>
                <c:pt idx="1048">
                  <c:v>1094.4511</c:v>
                </c:pt>
                <c:pt idx="1049">
                  <c:v>1095.4920999999999</c:v>
                </c:pt>
                <c:pt idx="1050">
                  <c:v>1096.5331000000001</c:v>
                </c:pt>
                <c:pt idx="1051">
                  <c:v>1097.5741</c:v>
                </c:pt>
                <c:pt idx="1052">
                  <c:v>1098.6151</c:v>
                </c:pt>
                <c:pt idx="1053">
                  <c:v>1099.6560999999999</c:v>
                </c:pt>
                <c:pt idx="1054">
                  <c:v>1100.6971000000001</c:v>
                </c:pt>
                <c:pt idx="1055">
                  <c:v>1101.7381</c:v>
                </c:pt>
                <c:pt idx="1056">
                  <c:v>1102.7791</c:v>
                </c:pt>
                <c:pt idx="1057">
                  <c:v>1103.8200999999999</c:v>
                </c:pt>
                <c:pt idx="1058">
                  <c:v>1104.8611000000001</c:v>
                </c:pt>
                <c:pt idx="1059">
                  <c:v>1105.9021</c:v>
                </c:pt>
                <c:pt idx="1060">
                  <c:v>1106.9431</c:v>
                </c:pt>
                <c:pt idx="1061">
                  <c:v>1107.9841000000001</c:v>
                </c:pt>
                <c:pt idx="1062">
                  <c:v>1109.0251000000001</c:v>
                </c:pt>
                <c:pt idx="1063">
                  <c:v>1110.0661</c:v>
                </c:pt>
                <c:pt idx="1064">
                  <c:v>1111.1070999999999</c:v>
                </c:pt>
                <c:pt idx="1065">
                  <c:v>1112.1481000000001</c:v>
                </c:pt>
                <c:pt idx="1066">
                  <c:v>1113.1891000000001</c:v>
                </c:pt>
                <c:pt idx="1067">
                  <c:v>1114.2301</c:v>
                </c:pt>
                <c:pt idx="1068">
                  <c:v>1115.2710999999999</c:v>
                </c:pt>
                <c:pt idx="1069">
                  <c:v>1116.3121000000001</c:v>
                </c:pt>
                <c:pt idx="1070">
                  <c:v>1117.3531</c:v>
                </c:pt>
                <c:pt idx="1071">
                  <c:v>1118.3941</c:v>
                </c:pt>
                <c:pt idx="1072">
                  <c:v>1119.4350999999999</c:v>
                </c:pt>
                <c:pt idx="1073">
                  <c:v>1120.4761000000001</c:v>
                </c:pt>
                <c:pt idx="1074">
                  <c:v>1121.5171</c:v>
                </c:pt>
                <c:pt idx="1075">
                  <c:v>1122.5581</c:v>
                </c:pt>
                <c:pt idx="1076">
                  <c:v>1123.5991000000001</c:v>
                </c:pt>
                <c:pt idx="1077">
                  <c:v>1124.6401000000001</c:v>
                </c:pt>
                <c:pt idx="1078">
                  <c:v>1125.6811</c:v>
                </c:pt>
                <c:pt idx="1079">
                  <c:v>1126.7221</c:v>
                </c:pt>
                <c:pt idx="1080">
                  <c:v>1127.7631000000001</c:v>
                </c:pt>
                <c:pt idx="1081">
                  <c:v>1128.8041000000001</c:v>
                </c:pt>
                <c:pt idx="1082">
                  <c:v>1129.8451</c:v>
                </c:pt>
                <c:pt idx="1083">
                  <c:v>1130.8860999999999</c:v>
                </c:pt>
                <c:pt idx="1084">
                  <c:v>1131.9271000000001</c:v>
                </c:pt>
                <c:pt idx="1085">
                  <c:v>1132.9681</c:v>
                </c:pt>
                <c:pt idx="1086">
                  <c:v>1134.0091</c:v>
                </c:pt>
                <c:pt idx="1087">
                  <c:v>1135.0500999999999</c:v>
                </c:pt>
                <c:pt idx="1088">
                  <c:v>1136.0911000000001</c:v>
                </c:pt>
                <c:pt idx="1089">
                  <c:v>1137.1321</c:v>
                </c:pt>
                <c:pt idx="1090">
                  <c:v>1138.1731</c:v>
                </c:pt>
                <c:pt idx="1091">
                  <c:v>1139.2140999999999</c:v>
                </c:pt>
                <c:pt idx="1092">
                  <c:v>1140.2551000000001</c:v>
                </c:pt>
                <c:pt idx="1093">
                  <c:v>1141.2961</c:v>
                </c:pt>
                <c:pt idx="1094">
                  <c:v>1142.3371</c:v>
                </c:pt>
                <c:pt idx="1095">
                  <c:v>1143.3781000000001</c:v>
                </c:pt>
                <c:pt idx="1096">
                  <c:v>1144.4191000000001</c:v>
                </c:pt>
                <c:pt idx="1097">
                  <c:v>1145.4601</c:v>
                </c:pt>
                <c:pt idx="1098">
                  <c:v>1146.5011</c:v>
                </c:pt>
                <c:pt idx="1099">
                  <c:v>1147.5421000000001</c:v>
                </c:pt>
                <c:pt idx="1100">
                  <c:v>1148.5831000000001</c:v>
                </c:pt>
                <c:pt idx="1101">
                  <c:v>1149.6241</c:v>
                </c:pt>
                <c:pt idx="1102">
                  <c:v>1150.6650999999999</c:v>
                </c:pt>
                <c:pt idx="1103">
                  <c:v>1151.7061000000001</c:v>
                </c:pt>
                <c:pt idx="1104">
                  <c:v>1152.7471</c:v>
                </c:pt>
                <c:pt idx="1105">
                  <c:v>1153.7881</c:v>
                </c:pt>
                <c:pt idx="1106">
                  <c:v>1154.8290999999999</c:v>
                </c:pt>
                <c:pt idx="1107">
                  <c:v>1155.8701000000001</c:v>
                </c:pt>
                <c:pt idx="1108">
                  <c:v>1156.9111</c:v>
                </c:pt>
                <c:pt idx="1109">
                  <c:v>1157.9521</c:v>
                </c:pt>
                <c:pt idx="1110">
                  <c:v>1158.9930999999999</c:v>
                </c:pt>
                <c:pt idx="1111">
                  <c:v>1160.0341000000001</c:v>
                </c:pt>
                <c:pt idx="1112">
                  <c:v>1161.0751</c:v>
                </c:pt>
                <c:pt idx="1113">
                  <c:v>1162.1161</c:v>
                </c:pt>
                <c:pt idx="1114">
                  <c:v>1163.1571000000001</c:v>
                </c:pt>
                <c:pt idx="1115">
                  <c:v>1164.1981000000001</c:v>
                </c:pt>
                <c:pt idx="1116">
                  <c:v>1165.2391</c:v>
                </c:pt>
                <c:pt idx="1117">
                  <c:v>1166.2800999999999</c:v>
                </c:pt>
                <c:pt idx="1118">
                  <c:v>1167.3211000000001</c:v>
                </c:pt>
                <c:pt idx="1119">
                  <c:v>1168.3621000000001</c:v>
                </c:pt>
                <c:pt idx="1120">
                  <c:v>1169.4031</c:v>
                </c:pt>
                <c:pt idx="1121">
                  <c:v>1170.4440999999999</c:v>
                </c:pt>
                <c:pt idx="1122">
                  <c:v>1171.4851000000001</c:v>
                </c:pt>
                <c:pt idx="1123">
                  <c:v>1172.5261</c:v>
                </c:pt>
                <c:pt idx="1124">
                  <c:v>1173.5671</c:v>
                </c:pt>
                <c:pt idx="1125">
                  <c:v>1174.6080999999999</c:v>
                </c:pt>
                <c:pt idx="1126">
                  <c:v>1175.6491000000001</c:v>
                </c:pt>
                <c:pt idx="1127">
                  <c:v>1176.6901</c:v>
                </c:pt>
                <c:pt idx="1128">
                  <c:v>1177.7311</c:v>
                </c:pt>
                <c:pt idx="1129">
                  <c:v>1178.7720999999999</c:v>
                </c:pt>
                <c:pt idx="1130">
                  <c:v>1179.8131000000001</c:v>
                </c:pt>
                <c:pt idx="1131">
                  <c:v>1180.8541</c:v>
                </c:pt>
                <c:pt idx="1132">
                  <c:v>1181.8951</c:v>
                </c:pt>
                <c:pt idx="1133">
                  <c:v>1182.9361000000001</c:v>
                </c:pt>
                <c:pt idx="1134">
                  <c:v>1183.9771000000001</c:v>
                </c:pt>
                <c:pt idx="1135">
                  <c:v>1185.0181</c:v>
                </c:pt>
                <c:pt idx="1136">
                  <c:v>1186.0590999999999</c:v>
                </c:pt>
                <c:pt idx="1137">
                  <c:v>1187.1001000000001</c:v>
                </c:pt>
                <c:pt idx="1138">
                  <c:v>1188.1411000000001</c:v>
                </c:pt>
                <c:pt idx="1139">
                  <c:v>1189.1821</c:v>
                </c:pt>
                <c:pt idx="1140">
                  <c:v>1190.2230999999999</c:v>
                </c:pt>
                <c:pt idx="1141">
                  <c:v>1191.2641000000001</c:v>
                </c:pt>
                <c:pt idx="1142">
                  <c:v>1192.3051</c:v>
                </c:pt>
                <c:pt idx="1143">
                  <c:v>1193.3461</c:v>
                </c:pt>
                <c:pt idx="1144">
                  <c:v>1194.3870999999999</c:v>
                </c:pt>
                <c:pt idx="1145">
                  <c:v>1195.4281000000001</c:v>
                </c:pt>
                <c:pt idx="1146">
                  <c:v>1196.4691</c:v>
                </c:pt>
                <c:pt idx="1147">
                  <c:v>1197.5101</c:v>
                </c:pt>
                <c:pt idx="1148">
                  <c:v>1198.5510999999999</c:v>
                </c:pt>
                <c:pt idx="1149">
                  <c:v>1199.5921000000001</c:v>
                </c:pt>
                <c:pt idx="1150">
                  <c:v>1200.6331</c:v>
                </c:pt>
                <c:pt idx="1151">
                  <c:v>1201.6741</c:v>
                </c:pt>
                <c:pt idx="1152">
                  <c:v>1202.7151000000001</c:v>
                </c:pt>
                <c:pt idx="1153">
                  <c:v>1203.7561000000001</c:v>
                </c:pt>
                <c:pt idx="1154">
                  <c:v>1204.7971</c:v>
                </c:pt>
                <c:pt idx="1155">
                  <c:v>1205.8380999999999</c:v>
                </c:pt>
                <c:pt idx="1156">
                  <c:v>1206.8791000000001</c:v>
                </c:pt>
                <c:pt idx="1157">
                  <c:v>1207.9201</c:v>
                </c:pt>
                <c:pt idx="1158">
                  <c:v>1208.9611</c:v>
                </c:pt>
                <c:pt idx="1159">
                  <c:v>1210.0020999999999</c:v>
                </c:pt>
                <c:pt idx="1160">
                  <c:v>1211.0431000000001</c:v>
                </c:pt>
                <c:pt idx="1161">
                  <c:v>1212.0841</c:v>
                </c:pt>
                <c:pt idx="1162">
                  <c:v>1213.1251</c:v>
                </c:pt>
                <c:pt idx="1163">
                  <c:v>1214.1660999999999</c:v>
                </c:pt>
                <c:pt idx="1164">
                  <c:v>1215.2071000000001</c:v>
                </c:pt>
                <c:pt idx="1165">
                  <c:v>1216.2481</c:v>
                </c:pt>
                <c:pt idx="1166">
                  <c:v>1217.2891</c:v>
                </c:pt>
                <c:pt idx="1167">
                  <c:v>1218.3300999999999</c:v>
                </c:pt>
                <c:pt idx="1168">
                  <c:v>1219.3711000000001</c:v>
                </c:pt>
                <c:pt idx="1169">
                  <c:v>1220.4121</c:v>
                </c:pt>
                <c:pt idx="1170">
                  <c:v>1221.4530999999999</c:v>
                </c:pt>
                <c:pt idx="1171">
                  <c:v>1222.4941000000001</c:v>
                </c:pt>
                <c:pt idx="1172">
                  <c:v>1223.5351000000001</c:v>
                </c:pt>
                <c:pt idx="1173">
                  <c:v>1224.5761</c:v>
                </c:pt>
                <c:pt idx="1174">
                  <c:v>1225.6170999999999</c:v>
                </c:pt>
                <c:pt idx="1175">
                  <c:v>1226.6581000000001</c:v>
                </c:pt>
                <c:pt idx="1176">
                  <c:v>1227.6991</c:v>
                </c:pt>
                <c:pt idx="1177">
                  <c:v>1228.7401</c:v>
                </c:pt>
                <c:pt idx="1178">
                  <c:v>1229.7810999999999</c:v>
                </c:pt>
                <c:pt idx="1179">
                  <c:v>1230.8221000000001</c:v>
                </c:pt>
                <c:pt idx="1180">
                  <c:v>1231.8631</c:v>
                </c:pt>
                <c:pt idx="1181">
                  <c:v>1232.9041</c:v>
                </c:pt>
                <c:pt idx="1182">
                  <c:v>1233.9450999999999</c:v>
                </c:pt>
                <c:pt idx="1183">
                  <c:v>1234.9861000000001</c:v>
                </c:pt>
                <c:pt idx="1184">
                  <c:v>1236.0271</c:v>
                </c:pt>
                <c:pt idx="1185">
                  <c:v>1237.0681</c:v>
                </c:pt>
                <c:pt idx="1186">
                  <c:v>1238.1091000000001</c:v>
                </c:pt>
                <c:pt idx="1187">
                  <c:v>1239.1501000000001</c:v>
                </c:pt>
                <c:pt idx="1188">
                  <c:v>1240.1911</c:v>
                </c:pt>
                <c:pt idx="1189">
                  <c:v>1241.2320999999999</c:v>
                </c:pt>
                <c:pt idx="1190">
                  <c:v>1242.2731000000001</c:v>
                </c:pt>
                <c:pt idx="1191">
                  <c:v>1243.3141000000001</c:v>
                </c:pt>
                <c:pt idx="1192">
                  <c:v>1244.3551</c:v>
                </c:pt>
                <c:pt idx="1193">
                  <c:v>1245.3960999999999</c:v>
                </c:pt>
                <c:pt idx="1194">
                  <c:v>1246.4371000000001</c:v>
                </c:pt>
                <c:pt idx="1195">
                  <c:v>1247.4781</c:v>
                </c:pt>
                <c:pt idx="1196">
                  <c:v>1248.5191</c:v>
                </c:pt>
                <c:pt idx="1197">
                  <c:v>1249.5600999999999</c:v>
                </c:pt>
                <c:pt idx="1198">
                  <c:v>1250.6011000000001</c:v>
                </c:pt>
                <c:pt idx="1199">
                  <c:v>1251.6421</c:v>
                </c:pt>
                <c:pt idx="1200">
                  <c:v>1252.6831</c:v>
                </c:pt>
                <c:pt idx="1201">
                  <c:v>1253.7240999999999</c:v>
                </c:pt>
                <c:pt idx="1202">
                  <c:v>1254.7651000000001</c:v>
                </c:pt>
                <c:pt idx="1203">
                  <c:v>1255.8061</c:v>
                </c:pt>
                <c:pt idx="1204">
                  <c:v>1256.8471</c:v>
                </c:pt>
                <c:pt idx="1205">
                  <c:v>1257.8881000000001</c:v>
                </c:pt>
                <c:pt idx="1206">
                  <c:v>1258.9291000000001</c:v>
                </c:pt>
                <c:pt idx="1207">
                  <c:v>1259.9701</c:v>
                </c:pt>
                <c:pt idx="1208">
                  <c:v>1261.0110999999999</c:v>
                </c:pt>
                <c:pt idx="1209">
                  <c:v>1262.0521000000001</c:v>
                </c:pt>
                <c:pt idx="1210">
                  <c:v>1263.0931</c:v>
                </c:pt>
                <c:pt idx="1211">
                  <c:v>1264.1341</c:v>
                </c:pt>
                <c:pt idx="1212">
                  <c:v>1265.1750999999999</c:v>
                </c:pt>
                <c:pt idx="1213">
                  <c:v>1266.2161000000001</c:v>
                </c:pt>
                <c:pt idx="1214">
                  <c:v>1267.2571</c:v>
                </c:pt>
                <c:pt idx="1215">
                  <c:v>1268.2981</c:v>
                </c:pt>
                <c:pt idx="1216">
                  <c:v>1269.3390999999999</c:v>
                </c:pt>
                <c:pt idx="1217">
                  <c:v>1270.3801000000001</c:v>
                </c:pt>
                <c:pt idx="1218">
                  <c:v>1271.4211</c:v>
                </c:pt>
                <c:pt idx="1219">
                  <c:v>1272.4621</c:v>
                </c:pt>
                <c:pt idx="1220">
                  <c:v>1273.5030999999999</c:v>
                </c:pt>
                <c:pt idx="1221">
                  <c:v>1274.5441000000001</c:v>
                </c:pt>
                <c:pt idx="1222">
                  <c:v>1275.5851</c:v>
                </c:pt>
                <c:pt idx="1223">
                  <c:v>1276.6261</c:v>
                </c:pt>
                <c:pt idx="1224">
                  <c:v>1277.6671000000001</c:v>
                </c:pt>
                <c:pt idx="1225">
                  <c:v>1278.7081000000001</c:v>
                </c:pt>
                <c:pt idx="1226">
                  <c:v>1279.7491</c:v>
                </c:pt>
                <c:pt idx="1227">
                  <c:v>1280.7900999999999</c:v>
                </c:pt>
                <c:pt idx="1228">
                  <c:v>1281.8311000000001</c:v>
                </c:pt>
                <c:pt idx="1229">
                  <c:v>1282.8721</c:v>
                </c:pt>
                <c:pt idx="1230">
                  <c:v>1283.9131</c:v>
                </c:pt>
                <c:pt idx="1231">
                  <c:v>1284.9540999999999</c:v>
                </c:pt>
                <c:pt idx="1232">
                  <c:v>1285.9951000000001</c:v>
                </c:pt>
                <c:pt idx="1233">
                  <c:v>1287.0361</c:v>
                </c:pt>
                <c:pt idx="1234">
                  <c:v>1288.0771</c:v>
                </c:pt>
                <c:pt idx="1235">
                  <c:v>1289.1180999999999</c:v>
                </c:pt>
                <c:pt idx="1236">
                  <c:v>1290.1591000000001</c:v>
                </c:pt>
                <c:pt idx="1237">
                  <c:v>1291.2001</c:v>
                </c:pt>
                <c:pt idx="1238">
                  <c:v>1292.2411</c:v>
                </c:pt>
                <c:pt idx="1239">
                  <c:v>1293.2820999999999</c:v>
                </c:pt>
                <c:pt idx="1240">
                  <c:v>1294.3231000000001</c:v>
                </c:pt>
                <c:pt idx="1241">
                  <c:v>1295.3641</c:v>
                </c:pt>
                <c:pt idx="1242">
                  <c:v>1296.4050999999999</c:v>
                </c:pt>
                <c:pt idx="1243">
                  <c:v>1297.4461000000001</c:v>
                </c:pt>
                <c:pt idx="1244">
                  <c:v>1298.4871000000001</c:v>
                </c:pt>
                <c:pt idx="1245">
                  <c:v>1299.5281</c:v>
                </c:pt>
                <c:pt idx="1246">
                  <c:v>1300.5690999999999</c:v>
                </c:pt>
                <c:pt idx="1247">
                  <c:v>1301.6101000000001</c:v>
                </c:pt>
                <c:pt idx="1248">
                  <c:v>1302.6511</c:v>
                </c:pt>
                <c:pt idx="1249">
                  <c:v>1303.6921</c:v>
                </c:pt>
                <c:pt idx="1250">
                  <c:v>1304.7330999999999</c:v>
                </c:pt>
                <c:pt idx="1251">
                  <c:v>1305.7741000000001</c:v>
                </c:pt>
                <c:pt idx="1252">
                  <c:v>1306.8151</c:v>
                </c:pt>
                <c:pt idx="1253">
                  <c:v>1307.8561</c:v>
                </c:pt>
                <c:pt idx="1254">
                  <c:v>1308.8970999999999</c:v>
                </c:pt>
                <c:pt idx="1255">
                  <c:v>1309.9381000000001</c:v>
                </c:pt>
                <c:pt idx="1256">
                  <c:v>1310.9791</c:v>
                </c:pt>
                <c:pt idx="1257">
                  <c:v>1312.0201</c:v>
                </c:pt>
                <c:pt idx="1258">
                  <c:v>1313.0610999999999</c:v>
                </c:pt>
                <c:pt idx="1259">
                  <c:v>1314.1021000000001</c:v>
                </c:pt>
                <c:pt idx="1260">
                  <c:v>1315.1431</c:v>
                </c:pt>
                <c:pt idx="1261">
                  <c:v>1316.1840999999999</c:v>
                </c:pt>
                <c:pt idx="1262">
                  <c:v>1317.2251000000001</c:v>
                </c:pt>
                <c:pt idx="1263">
                  <c:v>1318.2661000000001</c:v>
                </c:pt>
                <c:pt idx="1264">
                  <c:v>1319.3071</c:v>
                </c:pt>
                <c:pt idx="1265">
                  <c:v>1320.3480999999999</c:v>
                </c:pt>
                <c:pt idx="1266">
                  <c:v>1321.3891000000001</c:v>
                </c:pt>
                <c:pt idx="1267">
                  <c:v>1322.4301</c:v>
                </c:pt>
                <c:pt idx="1268">
                  <c:v>1323.4711</c:v>
                </c:pt>
                <c:pt idx="1269">
                  <c:v>1324.5120999999999</c:v>
                </c:pt>
                <c:pt idx="1270">
                  <c:v>1325.5531000000001</c:v>
                </c:pt>
                <c:pt idx="1271">
                  <c:v>1326.5941</c:v>
                </c:pt>
                <c:pt idx="1272">
                  <c:v>1327.6351</c:v>
                </c:pt>
                <c:pt idx="1273">
                  <c:v>1328.6760999999999</c:v>
                </c:pt>
                <c:pt idx="1274">
                  <c:v>1329.7171000000001</c:v>
                </c:pt>
                <c:pt idx="1275">
                  <c:v>1330.7581</c:v>
                </c:pt>
                <c:pt idx="1276">
                  <c:v>1331.7991</c:v>
                </c:pt>
                <c:pt idx="1277">
                  <c:v>1332.8401000000001</c:v>
                </c:pt>
                <c:pt idx="1278">
                  <c:v>1333.8811000000001</c:v>
                </c:pt>
                <c:pt idx="1279">
                  <c:v>1334.9221</c:v>
                </c:pt>
                <c:pt idx="1280">
                  <c:v>1335.9630999999999</c:v>
                </c:pt>
                <c:pt idx="1281">
                  <c:v>1337.0041000000001</c:v>
                </c:pt>
                <c:pt idx="1282">
                  <c:v>1338.0451</c:v>
                </c:pt>
                <c:pt idx="1283">
                  <c:v>1339.0861</c:v>
                </c:pt>
                <c:pt idx="1284">
                  <c:v>1340.1270999999999</c:v>
                </c:pt>
                <c:pt idx="1285">
                  <c:v>1341.1681000000001</c:v>
                </c:pt>
                <c:pt idx="1286">
                  <c:v>1342.2091</c:v>
                </c:pt>
                <c:pt idx="1287">
                  <c:v>1343.2501</c:v>
                </c:pt>
                <c:pt idx="1288">
                  <c:v>1344.2910999999999</c:v>
                </c:pt>
                <c:pt idx="1289">
                  <c:v>1345.3321000000001</c:v>
                </c:pt>
                <c:pt idx="1290">
                  <c:v>1346.3731</c:v>
                </c:pt>
                <c:pt idx="1291">
                  <c:v>1347.4141</c:v>
                </c:pt>
                <c:pt idx="1292">
                  <c:v>1348.4550999999999</c:v>
                </c:pt>
                <c:pt idx="1293">
                  <c:v>1349.4961000000001</c:v>
                </c:pt>
                <c:pt idx="1294">
                  <c:v>1350.5371</c:v>
                </c:pt>
                <c:pt idx="1295">
                  <c:v>1351.5780999999999</c:v>
                </c:pt>
                <c:pt idx="1296">
                  <c:v>1352.6191000000001</c:v>
                </c:pt>
                <c:pt idx="1297">
                  <c:v>1353.6601000000001</c:v>
                </c:pt>
                <c:pt idx="1298">
                  <c:v>1354.7011</c:v>
                </c:pt>
                <c:pt idx="1299">
                  <c:v>1355.7420999999999</c:v>
                </c:pt>
                <c:pt idx="1300">
                  <c:v>1356.7831000000001</c:v>
                </c:pt>
                <c:pt idx="1301">
                  <c:v>1357.8241</c:v>
                </c:pt>
                <c:pt idx="1302">
                  <c:v>1358.8651</c:v>
                </c:pt>
                <c:pt idx="1303">
                  <c:v>1359.9060999999999</c:v>
                </c:pt>
                <c:pt idx="1304">
                  <c:v>1360.9471000000001</c:v>
                </c:pt>
                <c:pt idx="1305">
                  <c:v>1361.9881</c:v>
                </c:pt>
                <c:pt idx="1306">
                  <c:v>1363.0291</c:v>
                </c:pt>
                <c:pt idx="1307">
                  <c:v>1364.0700999999999</c:v>
                </c:pt>
                <c:pt idx="1308">
                  <c:v>1365.1111000000001</c:v>
                </c:pt>
                <c:pt idx="1309">
                  <c:v>1366.1521</c:v>
                </c:pt>
                <c:pt idx="1310">
                  <c:v>1367.1931</c:v>
                </c:pt>
                <c:pt idx="1311">
                  <c:v>1368.2340999999999</c:v>
                </c:pt>
                <c:pt idx="1312">
                  <c:v>1369.2751000000001</c:v>
                </c:pt>
                <c:pt idx="1313">
                  <c:v>1370.3161</c:v>
                </c:pt>
                <c:pt idx="1314">
                  <c:v>1371.3570999999999</c:v>
                </c:pt>
                <c:pt idx="1315">
                  <c:v>1372.3981000000001</c:v>
                </c:pt>
                <c:pt idx="1316">
                  <c:v>1373.4391000000001</c:v>
                </c:pt>
                <c:pt idx="1317">
                  <c:v>1374.4801</c:v>
                </c:pt>
                <c:pt idx="1318">
                  <c:v>1375.5210999999999</c:v>
                </c:pt>
                <c:pt idx="1319">
                  <c:v>1376.5621000000001</c:v>
                </c:pt>
                <c:pt idx="1320">
                  <c:v>1377.6031</c:v>
                </c:pt>
                <c:pt idx="1321">
                  <c:v>1378.6441</c:v>
                </c:pt>
                <c:pt idx="1322">
                  <c:v>1379.6850999999999</c:v>
                </c:pt>
                <c:pt idx="1323">
                  <c:v>1380.7261000000001</c:v>
                </c:pt>
                <c:pt idx="1324">
                  <c:v>1381.7671</c:v>
                </c:pt>
                <c:pt idx="1325">
                  <c:v>1382.8081</c:v>
                </c:pt>
                <c:pt idx="1326">
                  <c:v>1383.8490999999999</c:v>
                </c:pt>
                <c:pt idx="1327">
                  <c:v>1384.8901000000001</c:v>
                </c:pt>
                <c:pt idx="1328">
                  <c:v>1385.9311</c:v>
                </c:pt>
                <c:pt idx="1329">
                  <c:v>1386.9721</c:v>
                </c:pt>
                <c:pt idx="1330">
                  <c:v>1388.0130999999999</c:v>
                </c:pt>
                <c:pt idx="1331">
                  <c:v>1389.0541000000001</c:v>
                </c:pt>
                <c:pt idx="1332">
                  <c:v>1390.0951</c:v>
                </c:pt>
                <c:pt idx="1333">
                  <c:v>1391.1360999999999</c:v>
                </c:pt>
                <c:pt idx="1334">
                  <c:v>1392.1771000000001</c:v>
                </c:pt>
                <c:pt idx="1335">
                  <c:v>1393.2181</c:v>
                </c:pt>
                <c:pt idx="1336">
                  <c:v>1394.2591</c:v>
                </c:pt>
                <c:pt idx="1337">
                  <c:v>1395.3000999999999</c:v>
                </c:pt>
                <c:pt idx="1338">
                  <c:v>1396.3411000000001</c:v>
                </c:pt>
                <c:pt idx="1339">
                  <c:v>1397.3821</c:v>
                </c:pt>
                <c:pt idx="1340">
                  <c:v>1398.4231</c:v>
                </c:pt>
                <c:pt idx="1341">
                  <c:v>1399.4640999999999</c:v>
                </c:pt>
                <c:pt idx="1342">
                  <c:v>1400.5051000000001</c:v>
                </c:pt>
                <c:pt idx="1343">
                  <c:v>1401.5461</c:v>
                </c:pt>
                <c:pt idx="1344">
                  <c:v>1402.5871</c:v>
                </c:pt>
                <c:pt idx="1345">
                  <c:v>1403.6280999999999</c:v>
                </c:pt>
                <c:pt idx="1346">
                  <c:v>1404.6691000000001</c:v>
                </c:pt>
                <c:pt idx="1347">
                  <c:v>1405.7101</c:v>
                </c:pt>
                <c:pt idx="1348">
                  <c:v>1406.7511</c:v>
                </c:pt>
                <c:pt idx="1349">
                  <c:v>1407.7920999999999</c:v>
                </c:pt>
                <c:pt idx="1350">
                  <c:v>1408.8331000000001</c:v>
                </c:pt>
                <c:pt idx="1351">
                  <c:v>1409.8741</c:v>
                </c:pt>
                <c:pt idx="1352">
                  <c:v>1410.9150999999999</c:v>
                </c:pt>
                <c:pt idx="1353">
                  <c:v>1411.9561000000001</c:v>
                </c:pt>
                <c:pt idx="1354">
                  <c:v>1412.9971</c:v>
                </c:pt>
                <c:pt idx="1355">
                  <c:v>1414.0381</c:v>
                </c:pt>
                <c:pt idx="1356">
                  <c:v>1415.0790999999999</c:v>
                </c:pt>
                <c:pt idx="1357">
                  <c:v>1416.1201000000001</c:v>
                </c:pt>
                <c:pt idx="1358">
                  <c:v>1417.1611</c:v>
                </c:pt>
                <c:pt idx="1359">
                  <c:v>1418.2021</c:v>
                </c:pt>
                <c:pt idx="1360">
                  <c:v>1419.2430999999999</c:v>
                </c:pt>
                <c:pt idx="1361">
                  <c:v>1420.2841000000001</c:v>
                </c:pt>
                <c:pt idx="1362">
                  <c:v>1421.3251</c:v>
                </c:pt>
                <c:pt idx="1363">
                  <c:v>1422.3661</c:v>
                </c:pt>
                <c:pt idx="1364">
                  <c:v>1423.4070999999999</c:v>
                </c:pt>
                <c:pt idx="1365">
                  <c:v>1424.4481000000001</c:v>
                </c:pt>
                <c:pt idx="1366">
                  <c:v>1425.4891</c:v>
                </c:pt>
                <c:pt idx="1367">
                  <c:v>1426.5300999999999</c:v>
                </c:pt>
                <c:pt idx="1368">
                  <c:v>1427.5710999999999</c:v>
                </c:pt>
                <c:pt idx="1369">
                  <c:v>1428.6121000000001</c:v>
                </c:pt>
                <c:pt idx="1370">
                  <c:v>1429.6531</c:v>
                </c:pt>
                <c:pt idx="1371">
                  <c:v>1430.6940999999999</c:v>
                </c:pt>
                <c:pt idx="1372">
                  <c:v>1431.7351000000001</c:v>
                </c:pt>
                <c:pt idx="1373">
                  <c:v>1432.7761</c:v>
                </c:pt>
                <c:pt idx="1374">
                  <c:v>1433.8171</c:v>
                </c:pt>
                <c:pt idx="1375">
                  <c:v>1434.8580999999999</c:v>
                </c:pt>
                <c:pt idx="1376">
                  <c:v>1435.8991000000001</c:v>
                </c:pt>
                <c:pt idx="1377">
                  <c:v>1436.9401</c:v>
                </c:pt>
                <c:pt idx="1378">
                  <c:v>1437.9811</c:v>
                </c:pt>
                <c:pt idx="1379">
                  <c:v>1439.0220999999999</c:v>
                </c:pt>
                <c:pt idx="1380">
                  <c:v>1440.0631000000001</c:v>
                </c:pt>
                <c:pt idx="1381">
                  <c:v>1441.1041</c:v>
                </c:pt>
                <c:pt idx="1382">
                  <c:v>1442.1451</c:v>
                </c:pt>
                <c:pt idx="1383">
                  <c:v>1443.1860999999999</c:v>
                </c:pt>
                <c:pt idx="1384">
                  <c:v>1444.2271000000001</c:v>
                </c:pt>
                <c:pt idx="1385">
                  <c:v>1445.2681</c:v>
                </c:pt>
                <c:pt idx="1386">
                  <c:v>1446.3090999999999</c:v>
                </c:pt>
                <c:pt idx="1387">
                  <c:v>1447.3501000000001</c:v>
                </c:pt>
                <c:pt idx="1388">
                  <c:v>1448.3911000000001</c:v>
                </c:pt>
                <c:pt idx="1389">
                  <c:v>1449.4321</c:v>
                </c:pt>
                <c:pt idx="1390">
                  <c:v>1450.4730999999999</c:v>
                </c:pt>
                <c:pt idx="1391">
                  <c:v>1451.5141000000001</c:v>
                </c:pt>
                <c:pt idx="1392">
                  <c:v>1452.5551</c:v>
                </c:pt>
                <c:pt idx="1393">
                  <c:v>1453.5961</c:v>
                </c:pt>
                <c:pt idx="1394">
                  <c:v>1454.6370999999999</c:v>
                </c:pt>
                <c:pt idx="1395">
                  <c:v>1455.6781000000001</c:v>
                </c:pt>
                <c:pt idx="1396">
                  <c:v>1456.7191</c:v>
                </c:pt>
                <c:pt idx="1397">
                  <c:v>1457.7601</c:v>
                </c:pt>
                <c:pt idx="1398">
                  <c:v>1458.8010999999999</c:v>
                </c:pt>
                <c:pt idx="1399">
                  <c:v>1459.8421000000001</c:v>
                </c:pt>
                <c:pt idx="1400">
                  <c:v>1460.8831</c:v>
                </c:pt>
                <c:pt idx="1401">
                  <c:v>1461.9241</c:v>
                </c:pt>
                <c:pt idx="1402">
                  <c:v>1462.9650999999999</c:v>
                </c:pt>
                <c:pt idx="1403">
                  <c:v>1464.0061000000001</c:v>
                </c:pt>
                <c:pt idx="1404">
                  <c:v>1465.0471</c:v>
                </c:pt>
                <c:pt idx="1405">
                  <c:v>1466.0880999999999</c:v>
                </c:pt>
                <c:pt idx="1406">
                  <c:v>1467.1291000000001</c:v>
                </c:pt>
                <c:pt idx="1407">
                  <c:v>1468.1701</c:v>
                </c:pt>
                <c:pt idx="1408">
                  <c:v>1469.2111</c:v>
                </c:pt>
                <c:pt idx="1409">
                  <c:v>1470.2520999999999</c:v>
                </c:pt>
                <c:pt idx="1410">
                  <c:v>1471.2931000000001</c:v>
                </c:pt>
                <c:pt idx="1411">
                  <c:v>1472.3341</c:v>
                </c:pt>
                <c:pt idx="1412">
                  <c:v>1473.3751</c:v>
                </c:pt>
                <c:pt idx="1413">
                  <c:v>1474.4160999999999</c:v>
                </c:pt>
                <c:pt idx="1414">
                  <c:v>1475.4571000000001</c:v>
                </c:pt>
                <c:pt idx="1415">
                  <c:v>1476.4981</c:v>
                </c:pt>
                <c:pt idx="1416">
                  <c:v>1477.5391</c:v>
                </c:pt>
                <c:pt idx="1417">
                  <c:v>1478.5800999999999</c:v>
                </c:pt>
                <c:pt idx="1418">
                  <c:v>1479.6211000000001</c:v>
                </c:pt>
                <c:pt idx="1419">
                  <c:v>1480.6621</c:v>
                </c:pt>
                <c:pt idx="1420">
                  <c:v>1481.7030999999999</c:v>
                </c:pt>
                <c:pt idx="1421">
                  <c:v>1482.7440999999999</c:v>
                </c:pt>
                <c:pt idx="1422">
                  <c:v>1483.7851000000001</c:v>
                </c:pt>
                <c:pt idx="1423">
                  <c:v>1484.8261</c:v>
                </c:pt>
                <c:pt idx="1424">
                  <c:v>1485.8670999999999</c:v>
                </c:pt>
                <c:pt idx="1425">
                  <c:v>1486.9081000000001</c:v>
                </c:pt>
                <c:pt idx="1426">
                  <c:v>1487.9491</c:v>
                </c:pt>
                <c:pt idx="1427">
                  <c:v>1488.9901</c:v>
                </c:pt>
                <c:pt idx="1428">
                  <c:v>1490.0310999999999</c:v>
                </c:pt>
                <c:pt idx="1429">
                  <c:v>1491.0721000000001</c:v>
                </c:pt>
                <c:pt idx="1430">
                  <c:v>1492.1131</c:v>
                </c:pt>
                <c:pt idx="1431">
                  <c:v>1493.1541</c:v>
                </c:pt>
                <c:pt idx="1432">
                  <c:v>1494.1950999999999</c:v>
                </c:pt>
                <c:pt idx="1433">
                  <c:v>1495.2361000000001</c:v>
                </c:pt>
                <c:pt idx="1434">
                  <c:v>1496.2771</c:v>
                </c:pt>
                <c:pt idx="1435">
                  <c:v>1497.3181</c:v>
                </c:pt>
                <c:pt idx="1436">
                  <c:v>1498.3590999999999</c:v>
                </c:pt>
                <c:pt idx="1437">
                  <c:v>1499.4001000000001</c:v>
                </c:pt>
                <c:pt idx="1438">
                  <c:v>1500.4411</c:v>
                </c:pt>
                <c:pt idx="1439">
                  <c:v>1501.4820999999999</c:v>
                </c:pt>
                <c:pt idx="1440">
                  <c:v>1502.5230999999999</c:v>
                </c:pt>
                <c:pt idx="1441">
                  <c:v>1503.5641000000001</c:v>
                </c:pt>
                <c:pt idx="1442">
                  <c:v>1504.6051</c:v>
                </c:pt>
                <c:pt idx="1443">
                  <c:v>1505.6460999999999</c:v>
                </c:pt>
                <c:pt idx="1444">
                  <c:v>1506.6871000000001</c:v>
                </c:pt>
                <c:pt idx="1445">
                  <c:v>1507.7281</c:v>
                </c:pt>
                <c:pt idx="1446">
                  <c:v>1508.7691</c:v>
                </c:pt>
                <c:pt idx="1447">
                  <c:v>1509.8100999999999</c:v>
                </c:pt>
                <c:pt idx="1448">
                  <c:v>1510.8511000000001</c:v>
                </c:pt>
                <c:pt idx="1449">
                  <c:v>1511.8921</c:v>
                </c:pt>
                <c:pt idx="1450">
                  <c:v>1512.9331</c:v>
                </c:pt>
                <c:pt idx="1451">
                  <c:v>1513.9740999999999</c:v>
                </c:pt>
                <c:pt idx="1452">
                  <c:v>1515.0151000000001</c:v>
                </c:pt>
                <c:pt idx="1453">
                  <c:v>1516.0561</c:v>
                </c:pt>
                <c:pt idx="1454">
                  <c:v>1517.0971</c:v>
                </c:pt>
                <c:pt idx="1455">
                  <c:v>1518.1380999999999</c:v>
                </c:pt>
                <c:pt idx="1456">
                  <c:v>1519.1791000000001</c:v>
                </c:pt>
                <c:pt idx="1457">
                  <c:v>1520.2201</c:v>
                </c:pt>
                <c:pt idx="1458">
                  <c:v>1521.2610999999999</c:v>
                </c:pt>
                <c:pt idx="1459">
                  <c:v>1522.3020999999999</c:v>
                </c:pt>
                <c:pt idx="1460">
                  <c:v>1523.3431</c:v>
                </c:pt>
                <c:pt idx="1461">
                  <c:v>1524.3841</c:v>
                </c:pt>
                <c:pt idx="1462">
                  <c:v>1525.4250999999999</c:v>
                </c:pt>
                <c:pt idx="1463">
                  <c:v>1526.4661000000001</c:v>
                </c:pt>
                <c:pt idx="1464">
                  <c:v>1527.5071</c:v>
                </c:pt>
                <c:pt idx="1465">
                  <c:v>1528.5481</c:v>
                </c:pt>
                <c:pt idx="1466">
                  <c:v>1529.5890999999999</c:v>
                </c:pt>
                <c:pt idx="1467">
                  <c:v>1530.6301000000001</c:v>
                </c:pt>
                <c:pt idx="1468">
                  <c:v>1531.6711</c:v>
                </c:pt>
                <c:pt idx="1469">
                  <c:v>1532.7121</c:v>
                </c:pt>
                <c:pt idx="1470">
                  <c:v>1533.7530999999999</c:v>
                </c:pt>
                <c:pt idx="1471">
                  <c:v>1534.7941000000001</c:v>
                </c:pt>
                <c:pt idx="1472">
                  <c:v>1535.8351</c:v>
                </c:pt>
                <c:pt idx="1473">
                  <c:v>1536.8761</c:v>
                </c:pt>
                <c:pt idx="1474">
                  <c:v>1537.9170999999999</c:v>
                </c:pt>
                <c:pt idx="1475">
                  <c:v>1538.9581000000001</c:v>
                </c:pt>
                <c:pt idx="1476">
                  <c:v>1539.9991</c:v>
                </c:pt>
                <c:pt idx="1477">
                  <c:v>1541.0400999999999</c:v>
                </c:pt>
                <c:pt idx="1478">
                  <c:v>1542.0810999999999</c:v>
                </c:pt>
                <c:pt idx="1479">
                  <c:v>1543.1221</c:v>
                </c:pt>
                <c:pt idx="1480">
                  <c:v>1544.1631</c:v>
                </c:pt>
                <c:pt idx="1481">
                  <c:v>1545.2040999999999</c:v>
                </c:pt>
                <c:pt idx="1482">
                  <c:v>1546.2451000000001</c:v>
                </c:pt>
                <c:pt idx="1483">
                  <c:v>1547.2861</c:v>
                </c:pt>
                <c:pt idx="1484">
                  <c:v>1548.3271</c:v>
                </c:pt>
                <c:pt idx="1485">
                  <c:v>1549.3680999999999</c:v>
                </c:pt>
                <c:pt idx="1486">
                  <c:v>1550.4091000000001</c:v>
                </c:pt>
                <c:pt idx="1487">
                  <c:v>1551.4501</c:v>
                </c:pt>
                <c:pt idx="1488">
                  <c:v>1552.4911</c:v>
                </c:pt>
                <c:pt idx="1489">
                  <c:v>1553.5320999999999</c:v>
                </c:pt>
                <c:pt idx="1490">
                  <c:v>1554.5731000000001</c:v>
                </c:pt>
                <c:pt idx="1491">
                  <c:v>1555.6141</c:v>
                </c:pt>
                <c:pt idx="1492">
                  <c:v>1556.6550999999999</c:v>
                </c:pt>
                <c:pt idx="1493">
                  <c:v>1557.6960999999999</c:v>
                </c:pt>
                <c:pt idx="1494">
                  <c:v>1558.7371000000001</c:v>
                </c:pt>
                <c:pt idx="1495">
                  <c:v>1559.7781</c:v>
                </c:pt>
                <c:pt idx="1496">
                  <c:v>1560.8190999999999</c:v>
                </c:pt>
                <c:pt idx="1497">
                  <c:v>1561.8601000000001</c:v>
                </c:pt>
                <c:pt idx="1498">
                  <c:v>1562.9011</c:v>
                </c:pt>
                <c:pt idx="1499">
                  <c:v>1563.9421</c:v>
                </c:pt>
                <c:pt idx="1500">
                  <c:v>1564.9830999999999</c:v>
                </c:pt>
                <c:pt idx="1501">
                  <c:v>1566.0241000000001</c:v>
                </c:pt>
                <c:pt idx="1502">
                  <c:v>1567.0651</c:v>
                </c:pt>
                <c:pt idx="1503">
                  <c:v>1568.1061</c:v>
                </c:pt>
                <c:pt idx="1504">
                  <c:v>1569.1470999999999</c:v>
                </c:pt>
                <c:pt idx="1505">
                  <c:v>1570.1881000000001</c:v>
                </c:pt>
                <c:pt idx="1506">
                  <c:v>1571.2291</c:v>
                </c:pt>
                <c:pt idx="1507">
                  <c:v>1572.2701</c:v>
                </c:pt>
                <c:pt idx="1508">
                  <c:v>1573.3110999999999</c:v>
                </c:pt>
                <c:pt idx="1509">
                  <c:v>1574.3521000000001</c:v>
                </c:pt>
                <c:pt idx="1510">
                  <c:v>1575.3931</c:v>
                </c:pt>
                <c:pt idx="1511">
                  <c:v>1576.4340999999999</c:v>
                </c:pt>
                <c:pt idx="1512">
                  <c:v>1577.4750999999999</c:v>
                </c:pt>
                <c:pt idx="1513">
                  <c:v>1578.5161000000001</c:v>
                </c:pt>
                <c:pt idx="1514">
                  <c:v>1579.5571</c:v>
                </c:pt>
                <c:pt idx="1515">
                  <c:v>1580.5980999999999</c:v>
                </c:pt>
                <c:pt idx="1516">
                  <c:v>1581.6391000000001</c:v>
                </c:pt>
                <c:pt idx="1517">
                  <c:v>1582.6801</c:v>
                </c:pt>
                <c:pt idx="1518">
                  <c:v>1583.7211</c:v>
                </c:pt>
                <c:pt idx="1519">
                  <c:v>1584.7620999999999</c:v>
                </c:pt>
                <c:pt idx="1520">
                  <c:v>1585.8031000000001</c:v>
                </c:pt>
                <c:pt idx="1521">
                  <c:v>1586.8441</c:v>
                </c:pt>
                <c:pt idx="1522">
                  <c:v>1587.8851</c:v>
                </c:pt>
                <c:pt idx="1523">
                  <c:v>1588.9260999999999</c:v>
                </c:pt>
                <c:pt idx="1524">
                  <c:v>1589.9671000000001</c:v>
                </c:pt>
                <c:pt idx="1525">
                  <c:v>1591.0081</c:v>
                </c:pt>
                <c:pt idx="1526">
                  <c:v>1592.0491</c:v>
                </c:pt>
                <c:pt idx="1527">
                  <c:v>1593.0900999999999</c:v>
                </c:pt>
                <c:pt idx="1528">
                  <c:v>1594.1311000000001</c:v>
                </c:pt>
                <c:pt idx="1529">
                  <c:v>1595.1721</c:v>
                </c:pt>
                <c:pt idx="1530">
                  <c:v>1596.2130999999999</c:v>
                </c:pt>
                <c:pt idx="1531">
                  <c:v>1597.2540999999999</c:v>
                </c:pt>
                <c:pt idx="1532">
                  <c:v>1598.2951</c:v>
                </c:pt>
                <c:pt idx="1533">
                  <c:v>1599.3361</c:v>
                </c:pt>
                <c:pt idx="1534">
                  <c:v>1600.3770999999999</c:v>
                </c:pt>
                <c:pt idx="1535">
                  <c:v>1601.4181000000001</c:v>
                </c:pt>
                <c:pt idx="1536">
                  <c:v>1602.4591</c:v>
                </c:pt>
                <c:pt idx="1537">
                  <c:v>1603.5001</c:v>
                </c:pt>
                <c:pt idx="1538">
                  <c:v>1604.5410999999999</c:v>
                </c:pt>
                <c:pt idx="1539">
                  <c:v>1605.5821000000001</c:v>
                </c:pt>
                <c:pt idx="1540">
                  <c:v>1606.6231</c:v>
                </c:pt>
                <c:pt idx="1541">
                  <c:v>1607.6641</c:v>
                </c:pt>
                <c:pt idx="1542">
                  <c:v>1608.7050999999999</c:v>
                </c:pt>
                <c:pt idx="1543">
                  <c:v>1609.7461000000001</c:v>
                </c:pt>
                <c:pt idx="1544">
                  <c:v>1610.7871</c:v>
                </c:pt>
                <c:pt idx="1545">
                  <c:v>1611.8280999999999</c:v>
                </c:pt>
                <c:pt idx="1546">
                  <c:v>1612.8690999999999</c:v>
                </c:pt>
                <c:pt idx="1547">
                  <c:v>1613.9101000000001</c:v>
                </c:pt>
                <c:pt idx="1548">
                  <c:v>1614.9511</c:v>
                </c:pt>
                <c:pt idx="1549">
                  <c:v>1615.9920999999999</c:v>
                </c:pt>
                <c:pt idx="1550">
                  <c:v>1617.0330999999999</c:v>
                </c:pt>
                <c:pt idx="1551">
                  <c:v>1618.0741</c:v>
                </c:pt>
                <c:pt idx="1552">
                  <c:v>1619.1151</c:v>
                </c:pt>
                <c:pt idx="1553">
                  <c:v>1620.1560999999999</c:v>
                </c:pt>
                <c:pt idx="1554">
                  <c:v>1621.1971000000001</c:v>
                </c:pt>
                <c:pt idx="1555">
                  <c:v>1622.2381</c:v>
                </c:pt>
                <c:pt idx="1556">
                  <c:v>1623.2791</c:v>
                </c:pt>
                <c:pt idx="1557">
                  <c:v>1624.3200999999999</c:v>
                </c:pt>
                <c:pt idx="1558">
                  <c:v>1625.3611000000001</c:v>
                </c:pt>
                <c:pt idx="1559">
                  <c:v>1626.4021</c:v>
                </c:pt>
                <c:pt idx="1560">
                  <c:v>1627.4431</c:v>
                </c:pt>
                <c:pt idx="1561">
                  <c:v>1628.4840999999999</c:v>
                </c:pt>
                <c:pt idx="1562">
                  <c:v>1629.5251000000001</c:v>
                </c:pt>
                <c:pt idx="1563">
                  <c:v>1630.5661</c:v>
                </c:pt>
                <c:pt idx="1564">
                  <c:v>1631.6070999999999</c:v>
                </c:pt>
                <c:pt idx="1565">
                  <c:v>1632.6480999999999</c:v>
                </c:pt>
                <c:pt idx="1566">
                  <c:v>1633.6891000000001</c:v>
                </c:pt>
                <c:pt idx="1567">
                  <c:v>1634.7301</c:v>
                </c:pt>
                <c:pt idx="1568">
                  <c:v>1635.7710999999999</c:v>
                </c:pt>
                <c:pt idx="1569">
                  <c:v>1636.8120999999999</c:v>
                </c:pt>
                <c:pt idx="1570">
                  <c:v>1637.8531</c:v>
                </c:pt>
                <c:pt idx="1571">
                  <c:v>1638.8941</c:v>
                </c:pt>
                <c:pt idx="1572">
                  <c:v>1639.9350999999999</c:v>
                </c:pt>
                <c:pt idx="1573">
                  <c:v>1640.9761000000001</c:v>
                </c:pt>
                <c:pt idx="1574">
                  <c:v>1642.0171</c:v>
                </c:pt>
                <c:pt idx="1575">
                  <c:v>1643.0581</c:v>
                </c:pt>
                <c:pt idx="1576">
                  <c:v>1644.0990999999999</c:v>
                </c:pt>
                <c:pt idx="1577">
                  <c:v>1645.1401000000001</c:v>
                </c:pt>
                <c:pt idx="1578">
                  <c:v>1646.1811</c:v>
                </c:pt>
                <c:pt idx="1579">
                  <c:v>1647.2221</c:v>
                </c:pt>
                <c:pt idx="1580">
                  <c:v>1648.2630999999999</c:v>
                </c:pt>
                <c:pt idx="1581">
                  <c:v>1649.3041000000001</c:v>
                </c:pt>
                <c:pt idx="1582">
                  <c:v>1650.3451</c:v>
                </c:pt>
                <c:pt idx="1583">
                  <c:v>1651.3860999999999</c:v>
                </c:pt>
                <c:pt idx="1584">
                  <c:v>1652.4270999999999</c:v>
                </c:pt>
                <c:pt idx="1585">
                  <c:v>1653.4681</c:v>
                </c:pt>
                <c:pt idx="1586">
                  <c:v>1654.5091</c:v>
                </c:pt>
                <c:pt idx="1587">
                  <c:v>1655.5500999999999</c:v>
                </c:pt>
                <c:pt idx="1588">
                  <c:v>1656.5911000000001</c:v>
                </c:pt>
                <c:pt idx="1589">
                  <c:v>1657.6321</c:v>
                </c:pt>
                <c:pt idx="1590">
                  <c:v>1658.6731</c:v>
                </c:pt>
                <c:pt idx="1591">
                  <c:v>1659.7140999999999</c:v>
                </c:pt>
                <c:pt idx="1592">
                  <c:v>1660.7551000000001</c:v>
                </c:pt>
                <c:pt idx="1593">
                  <c:v>1661.7961</c:v>
                </c:pt>
                <c:pt idx="1594">
                  <c:v>1662.8371</c:v>
                </c:pt>
                <c:pt idx="1595">
                  <c:v>1663.8780999999999</c:v>
                </c:pt>
                <c:pt idx="1596">
                  <c:v>1664.9191000000001</c:v>
                </c:pt>
                <c:pt idx="1597">
                  <c:v>1665.9601</c:v>
                </c:pt>
                <c:pt idx="1598">
                  <c:v>1667.0011</c:v>
                </c:pt>
                <c:pt idx="1599">
                  <c:v>1668.0420999999999</c:v>
                </c:pt>
                <c:pt idx="1600">
                  <c:v>1669.0831000000001</c:v>
                </c:pt>
                <c:pt idx="1601">
                  <c:v>1670.1241</c:v>
                </c:pt>
                <c:pt idx="1602">
                  <c:v>1671.1650999999999</c:v>
                </c:pt>
                <c:pt idx="1603">
                  <c:v>1672.2060999999999</c:v>
                </c:pt>
                <c:pt idx="1604">
                  <c:v>1673.2471</c:v>
                </c:pt>
                <c:pt idx="1605">
                  <c:v>1674.2881</c:v>
                </c:pt>
                <c:pt idx="1606">
                  <c:v>1675.3290999999999</c:v>
                </c:pt>
                <c:pt idx="1607">
                  <c:v>1676.3701000000001</c:v>
                </c:pt>
                <c:pt idx="1608">
                  <c:v>1677.4111</c:v>
                </c:pt>
                <c:pt idx="1609">
                  <c:v>1678.4521</c:v>
                </c:pt>
                <c:pt idx="1610">
                  <c:v>1679.4930999999999</c:v>
                </c:pt>
                <c:pt idx="1611">
                  <c:v>1680.5341000000001</c:v>
                </c:pt>
                <c:pt idx="1612">
                  <c:v>1681.5751</c:v>
                </c:pt>
                <c:pt idx="1613">
                  <c:v>1682.6161</c:v>
                </c:pt>
                <c:pt idx="1614">
                  <c:v>1683.6570999999999</c:v>
                </c:pt>
                <c:pt idx="1615">
                  <c:v>1684.6981000000001</c:v>
                </c:pt>
                <c:pt idx="1616">
                  <c:v>1685.7391</c:v>
                </c:pt>
                <c:pt idx="1617">
                  <c:v>1686.7800999999999</c:v>
                </c:pt>
                <c:pt idx="1618">
                  <c:v>1687.8210999999999</c:v>
                </c:pt>
                <c:pt idx="1619">
                  <c:v>1688.8621000000001</c:v>
                </c:pt>
                <c:pt idx="1620">
                  <c:v>1689.9031</c:v>
                </c:pt>
                <c:pt idx="1621">
                  <c:v>1690.9440999999999</c:v>
                </c:pt>
                <c:pt idx="1622">
                  <c:v>1691.9850999999999</c:v>
                </c:pt>
                <c:pt idx="1623">
                  <c:v>1693.0261</c:v>
                </c:pt>
                <c:pt idx="1624">
                  <c:v>1694.0671</c:v>
                </c:pt>
                <c:pt idx="1625">
                  <c:v>1695.1080999999999</c:v>
                </c:pt>
                <c:pt idx="1626">
                  <c:v>1696.1491000000001</c:v>
                </c:pt>
                <c:pt idx="1627">
                  <c:v>1697.1901</c:v>
                </c:pt>
                <c:pt idx="1628">
                  <c:v>1698.2311</c:v>
                </c:pt>
                <c:pt idx="1629">
                  <c:v>1699.2720999999999</c:v>
                </c:pt>
                <c:pt idx="1630">
                  <c:v>1700.3131000000001</c:v>
                </c:pt>
                <c:pt idx="1631">
                  <c:v>1701.3541</c:v>
                </c:pt>
                <c:pt idx="1632">
                  <c:v>1702.3951</c:v>
                </c:pt>
                <c:pt idx="1633">
                  <c:v>1703.4360999999999</c:v>
                </c:pt>
                <c:pt idx="1634">
                  <c:v>1704.4771000000001</c:v>
                </c:pt>
                <c:pt idx="1635">
                  <c:v>1705.5181</c:v>
                </c:pt>
                <c:pt idx="1636">
                  <c:v>1706.5590999999999</c:v>
                </c:pt>
                <c:pt idx="1637">
                  <c:v>1707.6000999999999</c:v>
                </c:pt>
                <c:pt idx="1638">
                  <c:v>1708.6411000000001</c:v>
                </c:pt>
                <c:pt idx="1639">
                  <c:v>1709.6821</c:v>
                </c:pt>
                <c:pt idx="1640">
                  <c:v>1710.7230999999999</c:v>
                </c:pt>
                <c:pt idx="1641">
                  <c:v>1711.7640999999999</c:v>
                </c:pt>
                <c:pt idx="1642">
                  <c:v>1712.8051</c:v>
                </c:pt>
                <c:pt idx="1643">
                  <c:v>1713.8461</c:v>
                </c:pt>
                <c:pt idx="1644">
                  <c:v>1714.8870999999999</c:v>
                </c:pt>
                <c:pt idx="1645">
                  <c:v>1715.9281000000001</c:v>
                </c:pt>
                <c:pt idx="1646">
                  <c:v>1716.9691</c:v>
                </c:pt>
                <c:pt idx="1647">
                  <c:v>1718.0101</c:v>
                </c:pt>
                <c:pt idx="1648">
                  <c:v>1719.0510999999999</c:v>
                </c:pt>
                <c:pt idx="1649">
                  <c:v>1720.0921000000001</c:v>
                </c:pt>
                <c:pt idx="1650">
                  <c:v>1721.1331</c:v>
                </c:pt>
                <c:pt idx="1651">
                  <c:v>1722.1741</c:v>
                </c:pt>
                <c:pt idx="1652">
                  <c:v>1723.2150999999999</c:v>
                </c:pt>
                <c:pt idx="1653">
                  <c:v>1724.2561000000001</c:v>
                </c:pt>
                <c:pt idx="1654">
                  <c:v>1725.2971</c:v>
                </c:pt>
                <c:pt idx="1655">
                  <c:v>1726.3380999999999</c:v>
                </c:pt>
                <c:pt idx="1656">
                  <c:v>1727.3790999999999</c:v>
                </c:pt>
                <c:pt idx="1657">
                  <c:v>1728.4201</c:v>
                </c:pt>
                <c:pt idx="1658">
                  <c:v>1729.4611</c:v>
                </c:pt>
                <c:pt idx="1659">
                  <c:v>1730.5020999999999</c:v>
                </c:pt>
                <c:pt idx="1660">
                  <c:v>1731.5430999999999</c:v>
                </c:pt>
                <c:pt idx="1661">
                  <c:v>1732.5841</c:v>
                </c:pt>
                <c:pt idx="1662">
                  <c:v>1733.6251</c:v>
                </c:pt>
                <c:pt idx="1663">
                  <c:v>1734.6660999999999</c:v>
                </c:pt>
                <c:pt idx="1664">
                  <c:v>1735.7071000000001</c:v>
                </c:pt>
                <c:pt idx="1665">
                  <c:v>1736.7481</c:v>
                </c:pt>
                <c:pt idx="1666">
                  <c:v>1737.7891</c:v>
                </c:pt>
                <c:pt idx="1667">
                  <c:v>1738.8300999999999</c:v>
                </c:pt>
                <c:pt idx="1668">
                  <c:v>1739.8711000000001</c:v>
                </c:pt>
                <c:pt idx="1669">
                  <c:v>1740.9121</c:v>
                </c:pt>
                <c:pt idx="1670">
                  <c:v>1741.9530999999999</c:v>
                </c:pt>
                <c:pt idx="1671">
                  <c:v>1742.9940999999999</c:v>
                </c:pt>
                <c:pt idx="1672">
                  <c:v>1744.0351000000001</c:v>
                </c:pt>
                <c:pt idx="1673">
                  <c:v>1745.0761</c:v>
                </c:pt>
                <c:pt idx="1674">
                  <c:v>1746.1170999999999</c:v>
                </c:pt>
                <c:pt idx="1675">
                  <c:v>1747.1580999999999</c:v>
                </c:pt>
                <c:pt idx="1676">
                  <c:v>1748.1991</c:v>
                </c:pt>
                <c:pt idx="1677">
                  <c:v>1749.2401</c:v>
                </c:pt>
                <c:pt idx="1678">
                  <c:v>1750.2810999999999</c:v>
                </c:pt>
                <c:pt idx="1679">
                  <c:v>1751.3220999999999</c:v>
                </c:pt>
                <c:pt idx="1680">
                  <c:v>1752.3631</c:v>
                </c:pt>
                <c:pt idx="1681">
                  <c:v>1753.4041</c:v>
                </c:pt>
                <c:pt idx="1682">
                  <c:v>1754.4450999999999</c:v>
                </c:pt>
                <c:pt idx="1683">
                  <c:v>1755.4861000000001</c:v>
                </c:pt>
                <c:pt idx="1684">
                  <c:v>1756.5271</c:v>
                </c:pt>
                <c:pt idx="1685">
                  <c:v>1757.5681</c:v>
                </c:pt>
                <c:pt idx="1686">
                  <c:v>1758.6090999999999</c:v>
                </c:pt>
                <c:pt idx="1687">
                  <c:v>1759.6501000000001</c:v>
                </c:pt>
                <c:pt idx="1688">
                  <c:v>1760.6911</c:v>
                </c:pt>
                <c:pt idx="1689">
                  <c:v>1761.7320999999999</c:v>
                </c:pt>
                <c:pt idx="1690">
                  <c:v>1762.7730999999999</c:v>
                </c:pt>
                <c:pt idx="1691">
                  <c:v>1763.8141000000001</c:v>
                </c:pt>
                <c:pt idx="1692">
                  <c:v>1764.8551</c:v>
                </c:pt>
                <c:pt idx="1693">
                  <c:v>1765.8960999999999</c:v>
                </c:pt>
                <c:pt idx="1694">
                  <c:v>1766.9370999999999</c:v>
                </c:pt>
                <c:pt idx="1695">
                  <c:v>1767.9781</c:v>
                </c:pt>
                <c:pt idx="1696">
                  <c:v>1769.0191</c:v>
                </c:pt>
                <c:pt idx="1697">
                  <c:v>1770.0600999999999</c:v>
                </c:pt>
                <c:pt idx="1698">
                  <c:v>1771.1011000000001</c:v>
                </c:pt>
                <c:pt idx="1699">
                  <c:v>1772.1421</c:v>
                </c:pt>
                <c:pt idx="1700">
                  <c:v>1773.1831</c:v>
                </c:pt>
                <c:pt idx="1701">
                  <c:v>1774.2240999999999</c:v>
                </c:pt>
                <c:pt idx="1702">
                  <c:v>1775.2651000000001</c:v>
                </c:pt>
                <c:pt idx="1703">
                  <c:v>1776.3061</c:v>
                </c:pt>
                <c:pt idx="1704">
                  <c:v>1777.3471</c:v>
                </c:pt>
                <c:pt idx="1705">
                  <c:v>1778.3880999999999</c:v>
                </c:pt>
                <c:pt idx="1706">
                  <c:v>1779.4291000000001</c:v>
                </c:pt>
                <c:pt idx="1707">
                  <c:v>1780.4701</c:v>
                </c:pt>
                <c:pt idx="1708">
                  <c:v>1781.5110999999999</c:v>
                </c:pt>
                <c:pt idx="1709">
                  <c:v>1782.5520999999999</c:v>
                </c:pt>
                <c:pt idx="1710">
                  <c:v>1783.5931</c:v>
                </c:pt>
                <c:pt idx="1711">
                  <c:v>1784.6341</c:v>
                </c:pt>
                <c:pt idx="1712">
                  <c:v>1785.6750999999999</c:v>
                </c:pt>
                <c:pt idx="1713">
                  <c:v>1786.7160999999999</c:v>
                </c:pt>
                <c:pt idx="1714">
                  <c:v>1787.7571</c:v>
                </c:pt>
                <c:pt idx="1715">
                  <c:v>1788.7981</c:v>
                </c:pt>
                <c:pt idx="1716">
                  <c:v>1789.8390999999999</c:v>
                </c:pt>
                <c:pt idx="1717">
                  <c:v>1790.8801000000001</c:v>
                </c:pt>
                <c:pt idx="1718">
                  <c:v>1791.9211</c:v>
                </c:pt>
                <c:pt idx="1719">
                  <c:v>1792.9621</c:v>
                </c:pt>
                <c:pt idx="1720">
                  <c:v>1794.0030999999999</c:v>
                </c:pt>
                <c:pt idx="1721">
                  <c:v>1795.0441000000001</c:v>
                </c:pt>
                <c:pt idx="1722">
                  <c:v>1796.0851</c:v>
                </c:pt>
                <c:pt idx="1723">
                  <c:v>1797.1261</c:v>
                </c:pt>
                <c:pt idx="1724">
                  <c:v>1798.1670999999999</c:v>
                </c:pt>
                <c:pt idx="1725">
                  <c:v>1799.2081000000001</c:v>
                </c:pt>
                <c:pt idx="1726">
                  <c:v>1800.2491</c:v>
                </c:pt>
                <c:pt idx="1727">
                  <c:v>1801.2900999999999</c:v>
                </c:pt>
                <c:pt idx="1728">
                  <c:v>1802.3310999999999</c:v>
                </c:pt>
                <c:pt idx="1729">
                  <c:v>1803.3721</c:v>
                </c:pt>
                <c:pt idx="1730">
                  <c:v>1804.4131</c:v>
                </c:pt>
                <c:pt idx="1731">
                  <c:v>1805.4540999999999</c:v>
                </c:pt>
                <c:pt idx="1732">
                  <c:v>1806.4950999999999</c:v>
                </c:pt>
                <c:pt idx="1733">
                  <c:v>1807.5361</c:v>
                </c:pt>
                <c:pt idx="1734">
                  <c:v>1808.5771</c:v>
                </c:pt>
                <c:pt idx="1735">
                  <c:v>1809.6180999999999</c:v>
                </c:pt>
                <c:pt idx="1736">
                  <c:v>1810.6591000000001</c:v>
                </c:pt>
                <c:pt idx="1737">
                  <c:v>1811.7001</c:v>
                </c:pt>
                <c:pt idx="1738">
                  <c:v>1812.7411</c:v>
                </c:pt>
                <c:pt idx="1739">
                  <c:v>1813.7820999999999</c:v>
                </c:pt>
                <c:pt idx="1740">
                  <c:v>1814.8231000000001</c:v>
                </c:pt>
                <c:pt idx="1741">
                  <c:v>1815.8641</c:v>
                </c:pt>
                <c:pt idx="1742">
                  <c:v>1816.9050999999999</c:v>
                </c:pt>
                <c:pt idx="1743">
                  <c:v>1817.9460999999999</c:v>
                </c:pt>
                <c:pt idx="1744">
                  <c:v>1818.9871000000001</c:v>
                </c:pt>
                <c:pt idx="1745">
                  <c:v>1820.0281</c:v>
                </c:pt>
                <c:pt idx="1746">
                  <c:v>1821.0690999999999</c:v>
                </c:pt>
                <c:pt idx="1747">
                  <c:v>1822.1100999999999</c:v>
                </c:pt>
                <c:pt idx="1748">
                  <c:v>1823.1511</c:v>
                </c:pt>
                <c:pt idx="1749">
                  <c:v>1824.1921</c:v>
                </c:pt>
                <c:pt idx="1750">
                  <c:v>1825.2330999999999</c:v>
                </c:pt>
                <c:pt idx="1751">
                  <c:v>1826.2740999999999</c:v>
                </c:pt>
                <c:pt idx="1752">
                  <c:v>1827.3151</c:v>
                </c:pt>
                <c:pt idx="1753">
                  <c:v>1828.3561</c:v>
                </c:pt>
                <c:pt idx="1754">
                  <c:v>1829.3970999999999</c:v>
                </c:pt>
                <c:pt idx="1755">
                  <c:v>1830.4381000000001</c:v>
                </c:pt>
                <c:pt idx="1756">
                  <c:v>1831.4791</c:v>
                </c:pt>
                <c:pt idx="1757">
                  <c:v>1832.5201</c:v>
                </c:pt>
                <c:pt idx="1758">
                  <c:v>1833.5610999999999</c:v>
                </c:pt>
                <c:pt idx="1759">
                  <c:v>1834.6021000000001</c:v>
                </c:pt>
                <c:pt idx="1760">
                  <c:v>1835.6431</c:v>
                </c:pt>
                <c:pt idx="1761">
                  <c:v>1836.6840999999999</c:v>
                </c:pt>
                <c:pt idx="1762">
                  <c:v>1837.7250999999999</c:v>
                </c:pt>
                <c:pt idx="1763">
                  <c:v>1838.7661000000001</c:v>
                </c:pt>
                <c:pt idx="1764">
                  <c:v>1839.8071</c:v>
                </c:pt>
                <c:pt idx="1765">
                  <c:v>1840.8480999999999</c:v>
                </c:pt>
                <c:pt idx="1766">
                  <c:v>1841.8890999999999</c:v>
                </c:pt>
                <c:pt idx="1767">
                  <c:v>1842.9301</c:v>
                </c:pt>
                <c:pt idx="1768">
                  <c:v>1843.9711</c:v>
                </c:pt>
                <c:pt idx="1769">
                  <c:v>1845.0120999999999</c:v>
                </c:pt>
                <c:pt idx="1770">
                  <c:v>1846.0530999999999</c:v>
                </c:pt>
                <c:pt idx="1771">
                  <c:v>1847.0941</c:v>
                </c:pt>
                <c:pt idx="1772">
                  <c:v>1848.1351</c:v>
                </c:pt>
                <c:pt idx="1773">
                  <c:v>1849.1760999999999</c:v>
                </c:pt>
                <c:pt idx="1774">
                  <c:v>1850.2171000000001</c:v>
                </c:pt>
                <c:pt idx="1775">
                  <c:v>1851.2581</c:v>
                </c:pt>
                <c:pt idx="1776">
                  <c:v>1852.2991</c:v>
                </c:pt>
                <c:pt idx="1777">
                  <c:v>1853.3400999999999</c:v>
                </c:pt>
                <c:pt idx="1778">
                  <c:v>1854.3811000000001</c:v>
                </c:pt>
                <c:pt idx="1779">
                  <c:v>1855.4221</c:v>
                </c:pt>
                <c:pt idx="1780">
                  <c:v>1856.4630999999999</c:v>
                </c:pt>
                <c:pt idx="1781">
                  <c:v>1857.5040999999999</c:v>
                </c:pt>
                <c:pt idx="1782">
                  <c:v>1858.5451</c:v>
                </c:pt>
                <c:pt idx="1783">
                  <c:v>1859.5861</c:v>
                </c:pt>
                <c:pt idx="1784">
                  <c:v>1860.6270999999999</c:v>
                </c:pt>
                <c:pt idx="1785">
                  <c:v>1861.6680999999999</c:v>
                </c:pt>
                <c:pt idx="1786">
                  <c:v>1862.7091</c:v>
                </c:pt>
                <c:pt idx="1787">
                  <c:v>1863.7501</c:v>
                </c:pt>
                <c:pt idx="1788">
                  <c:v>1864.7910999999999</c:v>
                </c:pt>
                <c:pt idx="1789">
                  <c:v>1865.8320999999999</c:v>
                </c:pt>
                <c:pt idx="1790">
                  <c:v>1866.8731</c:v>
                </c:pt>
                <c:pt idx="1791">
                  <c:v>1867.9141</c:v>
                </c:pt>
                <c:pt idx="1792">
                  <c:v>1868.9550999999999</c:v>
                </c:pt>
                <c:pt idx="1793">
                  <c:v>1869.9961000000001</c:v>
                </c:pt>
                <c:pt idx="1794">
                  <c:v>1871.0371</c:v>
                </c:pt>
                <c:pt idx="1795">
                  <c:v>1872.0780999999999</c:v>
                </c:pt>
                <c:pt idx="1796">
                  <c:v>1873.1190999999999</c:v>
                </c:pt>
                <c:pt idx="1797">
                  <c:v>1874.1601000000001</c:v>
                </c:pt>
                <c:pt idx="1798">
                  <c:v>1875.2011</c:v>
                </c:pt>
                <c:pt idx="1799">
                  <c:v>1876.2420999999999</c:v>
                </c:pt>
                <c:pt idx="1800">
                  <c:v>1877.2830999999999</c:v>
                </c:pt>
                <c:pt idx="1801">
                  <c:v>1878.3241</c:v>
                </c:pt>
                <c:pt idx="1802">
                  <c:v>1879.3651</c:v>
                </c:pt>
                <c:pt idx="1803">
                  <c:v>1880.4060999999999</c:v>
                </c:pt>
                <c:pt idx="1804">
                  <c:v>1881.4470999999999</c:v>
                </c:pt>
                <c:pt idx="1805">
                  <c:v>1882.4881</c:v>
                </c:pt>
                <c:pt idx="1806">
                  <c:v>1883.5291</c:v>
                </c:pt>
                <c:pt idx="1807">
                  <c:v>1884.5700999999999</c:v>
                </c:pt>
                <c:pt idx="1808">
                  <c:v>1885.6111000000001</c:v>
                </c:pt>
                <c:pt idx="1809">
                  <c:v>1886.6521</c:v>
                </c:pt>
                <c:pt idx="1810">
                  <c:v>1887.6931</c:v>
                </c:pt>
                <c:pt idx="1811">
                  <c:v>1888.7340999999999</c:v>
                </c:pt>
                <c:pt idx="1812">
                  <c:v>1889.7751000000001</c:v>
                </c:pt>
                <c:pt idx="1813">
                  <c:v>1890.8161</c:v>
                </c:pt>
                <c:pt idx="1814">
                  <c:v>1891.8570999999999</c:v>
                </c:pt>
                <c:pt idx="1815">
                  <c:v>1892.8980999999999</c:v>
                </c:pt>
                <c:pt idx="1816">
                  <c:v>1893.9391000000001</c:v>
                </c:pt>
                <c:pt idx="1817">
                  <c:v>1894.9801</c:v>
                </c:pt>
                <c:pt idx="1818">
                  <c:v>1896.0210999999999</c:v>
                </c:pt>
                <c:pt idx="1819">
                  <c:v>1897.0620999999999</c:v>
                </c:pt>
                <c:pt idx="1820">
                  <c:v>1898.1031</c:v>
                </c:pt>
                <c:pt idx="1821">
                  <c:v>1899.1441</c:v>
                </c:pt>
                <c:pt idx="1822">
                  <c:v>1900.1850999999999</c:v>
                </c:pt>
                <c:pt idx="1823">
                  <c:v>1901.2260999999999</c:v>
                </c:pt>
                <c:pt idx="1824">
                  <c:v>1902.2671</c:v>
                </c:pt>
                <c:pt idx="1825">
                  <c:v>1903.3081</c:v>
                </c:pt>
                <c:pt idx="1826">
                  <c:v>1904.3490999999999</c:v>
                </c:pt>
                <c:pt idx="1827">
                  <c:v>1905.3901000000001</c:v>
                </c:pt>
                <c:pt idx="1828">
                  <c:v>1906.4311</c:v>
                </c:pt>
                <c:pt idx="1829">
                  <c:v>1907.4721</c:v>
                </c:pt>
                <c:pt idx="1830">
                  <c:v>1908.5130999999999</c:v>
                </c:pt>
                <c:pt idx="1831">
                  <c:v>1909.5541000000001</c:v>
                </c:pt>
                <c:pt idx="1832">
                  <c:v>1910.5951</c:v>
                </c:pt>
                <c:pt idx="1833">
                  <c:v>1911.6360999999999</c:v>
                </c:pt>
                <c:pt idx="1834">
                  <c:v>1912.6770999999999</c:v>
                </c:pt>
                <c:pt idx="1835">
                  <c:v>1913.7181</c:v>
                </c:pt>
                <c:pt idx="1836">
                  <c:v>1914.7591</c:v>
                </c:pt>
                <c:pt idx="1837">
                  <c:v>1915.8000999999999</c:v>
                </c:pt>
                <c:pt idx="1838">
                  <c:v>1916.8410999999999</c:v>
                </c:pt>
                <c:pt idx="1839">
                  <c:v>1917.8821</c:v>
                </c:pt>
                <c:pt idx="1840">
                  <c:v>1918.9231</c:v>
                </c:pt>
                <c:pt idx="1841">
                  <c:v>1919.9640999999999</c:v>
                </c:pt>
                <c:pt idx="1842">
                  <c:v>1921.0050999999999</c:v>
                </c:pt>
                <c:pt idx="1843">
                  <c:v>1922.0461</c:v>
                </c:pt>
                <c:pt idx="1844">
                  <c:v>1923.0871</c:v>
                </c:pt>
                <c:pt idx="1845">
                  <c:v>1924.1280999999999</c:v>
                </c:pt>
                <c:pt idx="1846">
                  <c:v>1925.1691000000001</c:v>
                </c:pt>
                <c:pt idx="1847">
                  <c:v>1926.2101</c:v>
                </c:pt>
                <c:pt idx="1848">
                  <c:v>1927.2511</c:v>
                </c:pt>
                <c:pt idx="1849">
                  <c:v>1928.2920999999999</c:v>
                </c:pt>
                <c:pt idx="1850">
                  <c:v>1929.3331000000001</c:v>
                </c:pt>
                <c:pt idx="1851">
                  <c:v>1930.3741</c:v>
                </c:pt>
                <c:pt idx="1852">
                  <c:v>1931.4150999999999</c:v>
                </c:pt>
                <c:pt idx="1853">
                  <c:v>1932.4560999999999</c:v>
                </c:pt>
                <c:pt idx="1854">
                  <c:v>1933.4971</c:v>
                </c:pt>
                <c:pt idx="1855">
                  <c:v>1934.5381</c:v>
                </c:pt>
                <c:pt idx="1856">
                  <c:v>1935.5790999999999</c:v>
                </c:pt>
                <c:pt idx="1857">
                  <c:v>1936.6200999999999</c:v>
                </c:pt>
                <c:pt idx="1858">
                  <c:v>1937.6611</c:v>
                </c:pt>
                <c:pt idx="1859">
                  <c:v>1938.7021</c:v>
                </c:pt>
                <c:pt idx="1860">
                  <c:v>1939.7430999999999</c:v>
                </c:pt>
                <c:pt idx="1861">
                  <c:v>1940.7840999999999</c:v>
                </c:pt>
                <c:pt idx="1862">
                  <c:v>1941.8251</c:v>
                </c:pt>
                <c:pt idx="1863">
                  <c:v>1942.8661</c:v>
                </c:pt>
                <c:pt idx="1864">
                  <c:v>1943.9070999999999</c:v>
                </c:pt>
                <c:pt idx="1865">
                  <c:v>1944.9481000000001</c:v>
                </c:pt>
                <c:pt idx="1866">
                  <c:v>1945.9891</c:v>
                </c:pt>
                <c:pt idx="1867">
                  <c:v>1947.0300999999999</c:v>
                </c:pt>
                <c:pt idx="1868">
                  <c:v>1948.0710999999999</c:v>
                </c:pt>
                <c:pt idx="1869">
                  <c:v>1949.1121000000001</c:v>
                </c:pt>
                <c:pt idx="1870">
                  <c:v>1950.1531</c:v>
                </c:pt>
                <c:pt idx="1871">
                  <c:v>1951.1940999999999</c:v>
                </c:pt>
                <c:pt idx="1872">
                  <c:v>1952.2350999999999</c:v>
                </c:pt>
                <c:pt idx="1873">
                  <c:v>1953.2761</c:v>
                </c:pt>
                <c:pt idx="1874">
                  <c:v>1954.3171</c:v>
                </c:pt>
                <c:pt idx="1875">
                  <c:v>1955.3580999999999</c:v>
                </c:pt>
                <c:pt idx="1876">
                  <c:v>1956.3990999999999</c:v>
                </c:pt>
                <c:pt idx="1877">
                  <c:v>1957.4401</c:v>
                </c:pt>
                <c:pt idx="1878">
                  <c:v>1958.4811</c:v>
                </c:pt>
                <c:pt idx="1879">
                  <c:v>1959.5220999999999</c:v>
                </c:pt>
                <c:pt idx="1880">
                  <c:v>1960.5630999999998</c:v>
                </c:pt>
                <c:pt idx="1881">
                  <c:v>1961.6041</c:v>
                </c:pt>
                <c:pt idx="1882">
                  <c:v>1962.6451</c:v>
                </c:pt>
                <c:pt idx="1883">
                  <c:v>1963.6860999999999</c:v>
                </c:pt>
                <c:pt idx="1884">
                  <c:v>1964.7271000000001</c:v>
                </c:pt>
                <c:pt idx="1885">
                  <c:v>1965.7681</c:v>
                </c:pt>
                <c:pt idx="1886">
                  <c:v>1966.8090999999999</c:v>
                </c:pt>
                <c:pt idx="1887">
                  <c:v>1967.8500999999999</c:v>
                </c:pt>
                <c:pt idx="1888">
                  <c:v>1968.8911000000001</c:v>
                </c:pt>
                <c:pt idx="1889">
                  <c:v>1969.9321</c:v>
                </c:pt>
                <c:pt idx="1890">
                  <c:v>1970.9730999999999</c:v>
                </c:pt>
                <c:pt idx="1891">
                  <c:v>1972.0140999999999</c:v>
                </c:pt>
                <c:pt idx="1892">
                  <c:v>1973.0551</c:v>
                </c:pt>
                <c:pt idx="1893">
                  <c:v>1974.0961</c:v>
                </c:pt>
                <c:pt idx="1894">
                  <c:v>1975.1370999999999</c:v>
                </c:pt>
                <c:pt idx="1895">
                  <c:v>1976.1780999999999</c:v>
                </c:pt>
                <c:pt idx="1896">
                  <c:v>1977.2191</c:v>
                </c:pt>
                <c:pt idx="1897">
                  <c:v>1978.2601</c:v>
                </c:pt>
                <c:pt idx="1898">
                  <c:v>1979.3010999999999</c:v>
                </c:pt>
                <c:pt idx="1899">
                  <c:v>1980.3421000000001</c:v>
                </c:pt>
                <c:pt idx="1900">
                  <c:v>1981.3831</c:v>
                </c:pt>
                <c:pt idx="1901">
                  <c:v>1982.4241</c:v>
                </c:pt>
                <c:pt idx="1902">
                  <c:v>1983.4650999999999</c:v>
                </c:pt>
                <c:pt idx="1903">
                  <c:v>1984.5061000000001</c:v>
                </c:pt>
                <c:pt idx="1904">
                  <c:v>1985.5471</c:v>
                </c:pt>
                <c:pt idx="1905">
                  <c:v>1986.5880999999999</c:v>
                </c:pt>
                <c:pt idx="1906">
                  <c:v>1987.6290999999999</c:v>
                </c:pt>
                <c:pt idx="1907">
                  <c:v>1988.6701</c:v>
                </c:pt>
                <c:pt idx="1908">
                  <c:v>1989.7111</c:v>
                </c:pt>
                <c:pt idx="1909">
                  <c:v>1990.7520999999999</c:v>
                </c:pt>
                <c:pt idx="1910">
                  <c:v>1991.7930999999999</c:v>
                </c:pt>
                <c:pt idx="1911">
                  <c:v>1992.8341</c:v>
                </c:pt>
                <c:pt idx="1912">
                  <c:v>1993.8751</c:v>
                </c:pt>
                <c:pt idx="1913">
                  <c:v>1994.9160999999999</c:v>
                </c:pt>
                <c:pt idx="1914">
                  <c:v>1995.9570999999999</c:v>
                </c:pt>
                <c:pt idx="1915">
                  <c:v>1996.9981</c:v>
                </c:pt>
                <c:pt idx="1916">
                  <c:v>1998.0391</c:v>
                </c:pt>
                <c:pt idx="1917">
                  <c:v>1999.0800999999999</c:v>
                </c:pt>
                <c:pt idx="1918">
                  <c:v>2000.1210999999998</c:v>
                </c:pt>
                <c:pt idx="1919">
                  <c:v>2001.1621000000002</c:v>
                </c:pt>
                <c:pt idx="1920">
                  <c:v>2002.2030999999999</c:v>
                </c:pt>
                <c:pt idx="1921">
                  <c:v>2003.2440999999999</c:v>
                </c:pt>
                <c:pt idx="1922">
                  <c:v>2004.2851000000001</c:v>
                </c:pt>
                <c:pt idx="1923">
                  <c:v>2005.3261</c:v>
                </c:pt>
                <c:pt idx="1924">
                  <c:v>2006.3670999999999</c:v>
                </c:pt>
                <c:pt idx="1925">
                  <c:v>2007.4080999999996</c:v>
                </c:pt>
                <c:pt idx="1926">
                  <c:v>2008.4491</c:v>
                </c:pt>
                <c:pt idx="1927">
                  <c:v>2009.4900999999998</c:v>
                </c:pt>
                <c:pt idx="1928">
                  <c:v>2010.5311000000002</c:v>
                </c:pt>
                <c:pt idx="1929">
                  <c:v>2011.5720999999999</c:v>
                </c:pt>
                <c:pt idx="1930">
                  <c:v>2012.6130999999998</c:v>
                </c:pt>
                <c:pt idx="1931">
                  <c:v>2013.6541000000002</c:v>
                </c:pt>
                <c:pt idx="1932">
                  <c:v>2014.6950999999999</c:v>
                </c:pt>
                <c:pt idx="1933">
                  <c:v>2015.7360999999999</c:v>
                </c:pt>
                <c:pt idx="1934">
                  <c:v>2016.7771</c:v>
                </c:pt>
                <c:pt idx="1935">
                  <c:v>2017.8181</c:v>
                </c:pt>
                <c:pt idx="1936">
                  <c:v>2018.8590999999999</c:v>
                </c:pt>
                <c:pt idx="1937">
                  <c:v>2019.9001000000001</c:v>
                </c:pt>
                <c:pt idx="1938">
                  <c:v>2020.9411</c:v>
                </c:pt>
                <c:pt idx="1939">
                  <c:v>2021.9820999999997</c:v>
                </c:pt>
                <c:pt idx="1940">
                  <c:v>2023.0231000000001</c:v>
                </c:pt>
                <c:pt idx="1941">
                  <c:v>2024.0640999999998</c:v>
                </c:pt>
                <c:pt idx="1942">
                  <c:v>2025.1051000000002</c:v>
                </c:pt>
                <c:pt idx="1943">
                  <c:v>2026.1461000000002</c:v>
                </c:pt>
                <c:pt idx="1944">
                  <c:v>2027.1870999999999</c:v>
                </c:pt>
                <c:pt idx="1945">
                  <c:v>2028.2281000000003</c:v>
                </c:pt>
                <c:pt idx="1946">
                  <c:v>2029.2691</c:v>
                </c:pt>
                <c:pt idx="1947">
                  <c:v>2030.3100999999999</c:v>
                </c:pt>
                <c:pt idx="1948">
                  <c:v>2031.3510999999996</c:v>
                </c:pt>
                <c:pt idx="1949">
                  <c:v>2032.3921</c:v>
                </c:pt>
                <c:pt idx="1950">
                  <c:v>2033.4331</c:v>
                </c:pt>
                <c:pt idx="1951">
                  <c:v>2034.4740999999997</c:v>
                </c:pt>
                <c:pt idx="1952">
                  <c:v>2035.5151000000001</c:v>
                </c:pt>
                <c:pt idx="1953">
                  <c:v>2036.5560999999998</c:v>
                </c:pt>
                <c:pt idx="1954">
                  <c:v>2037.5971000000002</c:v>
                </c:pt>
                <c:pt idx="1955">
                  <c:v>2038.6381000000001</c:v>
                </c:pt>
                <c:pt idx="1956">
                  <c:v>2039.6790999999998</c:v>
                </c:pt>
                <c:pt idx="1957">
                  <c:v>2040.7201000000002</c:v>
                </c:pt>
                <c:pt idx="1958">
                  <c:v>2041.7610999999999</c:v>
                </c:pt>
                <c:pt idx="1959">
                  <c:v>2042.8020999999999</c:v>
                </c:pt>
                <c:pt idx="1960">
                  <c:v>2043.8431</c:v>
                </c:pt>
                <c:pt idx="1961">
                  <c:v>2044.8841</c:v>
                </c:pt>
                <c:pt idx="1962">
                  <c:v>2045.9250999999999</c:v>
                </c:pt>
                <c:pt idx="1963">
                  <c:v>2046.9660999999996</c:v>
                </c:pt>
                <c:pt idx="1964">
                  <c:v>2048.0070999999998</c:v>
                </c:pt>
                <c:pt idx="1965">
                  <c:v>2049.0480999999995</c:v>
                </c:pt>
                <c:pt idx="1966">
                  <c:v>2050.0890999999997</c:v>
                </c:pt>
                <c:pt idx="1967">
                  <c:v>2051.1300999999999</c:v>
                </c:pt>
                <c:pt idx="1968">
                  <c:v>2052.1710999999996</c:v>
                </c:pt>
                <c:pt idx="1969">
                  <c:v>2053.2120999999997</c:v>
                </c:pt>
                <c:pt idx="1970">
                  <c:v>2054.2530999999999</c:v>
                </c:pt>
                <c:pt idx="1971">
                  <c:v>2055.2940999999996</c:v>
                </c:pt>
                <c:pt idx="1972">
                  <c:v>2056.3350999999998</c:v>
                </c:pt>
                <c:pt idx="1973">
                  <c:v>2057.3761</c:v>
                </c:pt>
                <c:pt idx="1974">
                  <c:v>2058.4170999999997</c:v>
                </c:pt>
                <c:pt idx="1975">
                  <c:v>2059.4580999999998</c:v>
                </c:pt>
                <c:pt idx="1976">
                  <c:v>2060.4990999999995</c:v>
                </c:pt>
                <c:pt idx="1977">
                  <c:v>2061.5400999999997</c:v>
                </c:pt>
                <c:pt idx="1978">
                  <c:v>2062.5810999999999</c:v>
                </c:pt>
                <c:pt idx="1979">
                  <c:v>2063.6220999999996</c:v>
                </c:pt>
                <c:pt idx="1980">
                  <c:v>2064.6630999999998</c:v>
                </c:pt>
                <c:pt idx="1981">
                  <c:v>2065.7040999999999</c:v>
                </c:pt>
                <c:pt idx="1982">
                  <c:v>2066.7450999999996</c:v>
                </c:pt>
                <c:pt idx="1983">
                  <c:v>2067.7860999999998</c:v>
                </c:pt>
                <c:pt idx="1984">
                  <c:v>2068.8270999999995</c:v>
                </c:pt>
                <c:pt idx="1985">
                  <c:v>2069.8680999999997</c:v>
                </c:pt>
                <c:pt idx="1986">
                  <c:v>2070.9090999999999</c:v>
                </c:pt>
                <c:pt idx="1987">
                  <c:v>2071.9500999999996</c:v>
                </c:pt>
                <c:pt idx="1988">
                  <c:v>2072.9910999999997</c:v>
                </c:pt>
                <c:pt idx="1989">
                  <c:v>2074.0320999999999</c:v>
                </c:pt>
                <c:pt idx="1990">
                  <c:v>2075.0730999999996</c:v>
                </c:pt>
                <c:pt idx="1991">
                  <c:v>2076.1140999999998</c:v>
                </c:pt>
                <c:pt idx="1992">
                  <c:v>2077.1550999999999</c:v>
                </c:pt>
                <c:pt idx="1993">
                  <c:v>2078.1960999999997</c:v>
                </c:pt>
                <c:pt idx="1994">
                  <c:v>2079.2370999999998</c:v>
                </c:pt>
                <c:pt idx="1995">
                  <c:v>2080.2780999999995</c:v>
                </c:pt>
                <c:pt idx="1996">
                  <c:v>2081.3190999999997</c:v>
                </c:pt>
                <c:pt idx="1997">
                  <c:v>2082.3600999999999</c:v>
                </c:pt>
                <c:pt idx="1998">
                  <c:v>2083.4010999999996</c:v>
                </c:pt>
                <c:pt idx="1999">
                  <c:v>2084.4420999999998</c:v>
                </c:pt>
                <c:pt idx="2000">
                  <c:v>2085.4830999999999</c:v>
                </c:pt>
                <c:pt idx="2001">
                  <c:v>2086.5240999999996</c:v>
                </c:pt>
                <c:pt idx="2002">
                  <c:v>2087.5650999999998</c:v>
                </c:pt>
                <c:pt idx="2003">
                  <c:v>2088.6060999999995</c:v>
                </c:pt>
                <c:pt idx="2004">
                  <c:v>2089.6470999999997</c:v>
                </c:pt>
                <c:pt idx="2005">
                  <c:v>2090.6880999999998</c:v>
                </c:pt>
                <c:pt idx="2006">
                  <c:v>2091.7290999999996</c:v>
                </c:pt>
                <c:pt idx="2007">
                  <c:v>2092.7700999999997</c:v>
                </c:pt>
                <c:pt idx="2008">
                  <c:v>2093.8110999999999</c:v>
                </c:pt>
                <c:pt idx="2009">
                  <c:v>2094.8520999999996</c:v>
                </c:pt>
                <c:pt idx="2010">
                  <c:v>2095.8930999999998</c:v>
                </c:pt>
                <c:pt idx="2011">
                  <c:v>2096.9340999999999</c:v>
                </c:pt>
                <c:pt idx="2012">
                  <c:v>2097.9750999999997</c:v>
                </c:pt>
                <c:pt idx="2013">
                  <c:v>2099.0160999999998</c:v>
                </c:pt>
                <c:pt idx="2014">
                  <c:v>2100.0570999999995</c:v>
                </c:pt>
                <c:pt idx="2015">
                  <c:v>2101.0980999999997</c:v>
                </c:pt>
                <c:pt idx="2016">
                  <c:v>2102.1390999999999</c:v>
                </c:pt>
                <c:pt idx="2017">
                  <c:v>2103.1800999999996</c:v>
                </c:pt>
                <c:pt idx="2018">
                  <c:v>2104.2210999999998</c:v>
                </c:pt>
                <c:pt idx="2019">
                  <c:v>2105.2620999999999</c:v>
                </c:pt>
                <c:pt idx="2020">
                  <c:v>2106.3030999999996</c:v>
                </c:pt>
                <c:pt idx="2021">
                  <c:v>2107.3440999999998</c:v>
                </c:pt>
                <c:pt idx="2022">
                  <c:v>2108.3850999999995</c:v>
                </c:pt>
                <c:pt idx="2023">
                  <c:v>2109.4260999999997</c:v>
                </c:pt>
                <c:pt idx="2024">
                  <c:v>2110.4670999999998</c:v>
                </c:pt>
                <c:pt idx="2025">
                  <c:v>2111.5080999999996</c:v>
                </c:pt>
                <c:pt idx="2026">
                  <c:v>2112.5490999999997</c:v>
                </c:pt>
                <c:pt idx="2027">
                  <c:v>2113.5900999999999</c:v>
                </c:pt>
                <c:pt idx="2028">
                  <c:v>2114.6310999999996</c:v>
                </c:pt>
                <c:pt idx="2029">
                  <c:v>2115.6720999999998</c:v>
                </c:pt>
                <c:pt idx="2030">
                  <c:v>2116.7130999999999</c:v>
                </c:pt>
                <c:pt idx="2031">
                  <c:v>2117.7540999999997</c:v>
                </c:pt>
                <c:pt idx="2032">
                  <c:v>2118.7950999999998</c:v>
                </c:pt>
                <c:pt idx="2033">
                  <c:v>2119.8360999999995</c:v>
                </c:pt>
                <c:pt idx="2034">
                  <c:v>2120.8770999999997</c:v>
                </c:pt>
                <c:pt idx="2035">
                  <c:v>2121.9180999999999</c:v>
                </c:pt>
                <c:pt idx="2036">
                  <c:v>2122.9590999999996</c:v>
                </c:pt>
                <c:pt idx="2037">
                  <c:v>2124.0000999999997</c:v>
                </c:pt>
                <c:pt idx="2038">
                  <c:v>2125.0410999999999</c:v>
                </c:pt>
                <c:pt idx="2039">
                  <c:v>2126.0820999999996</c:v>
                </c:pt>
                <c:pt idx="2040">
                  <c:v>2127.1230999999998</c:v>
                </c:pt>
                <c:pt idx="2041">
                  <c:v>2128.1640999999995</c:v>
                </c:pt>
                <c:pt idx="2042">
                  <c:v>2129.2050999999997</c:v>
                </c:pt>
                <c:pt idx="2043">
                  <c:v>2130.2460999999998</c:v>
                </c:pt>
                <c:pt idx="2044">
                  <c:v>2131.2870999999996</c:v>
                </c:pt>
                <c:pt idx="2045">
                  <c:v>2132.3280999999997</c:v>
                </c:pt>
                <c:pt idx="2046">
                  <c:v>2133.3690999999999</c:v>
                </c:pt>
                <c:pt idx="2047">
                  <c:v>2134.4100999999996</c:v>
                </c:pt>
                <c:pt idx="2048">
                  <c:v>2135.4510999999998</c:v>
                </c:pt>
                <c:pt idx="2049">
                  <c:v>2136.4920999999999</c:v>
                </c:pt>
                <c:pt idx="2050">
                  <c:v>2137.5330999999996</c:v>
                </c:pt>
                <c:pt idx="2051">
                  <c:v>2138.5740999999998</c:v>
                </c:pt>
                <c:pt idx="2052">
                  <c:v>2139.6150999999995</c:v>
                </c:pt>
                <c:pt idx="2053">
                  <c:v>2140.6560999999997</c:v>
                </c:pt>
                <c:pt idx="2054">
                  <c:v>2141.6970999999999</c:v>
                </c:pt>
                <c:pt idx="2055">
                  <c:v>2142.7380999999996</c:v>
                </c:pt>
                <c:pt idx="2056">
                  <c:v>2143.7790999999997</c:v>
                </c:pt>
                <c:pt idx="2057">
                  <c:v>2144.8200999999999</c:v>
                </c:pt>
                <c:pt idx="2058">
                  <c:v>2145.8610999999996</c:v>
                </c:pt>
                <c:pt idx="2059">
                  <c:v>2146.9020999999998</c:v>
                </c:pt>
                <c:pt idx="2060">
                  <c:v>2147.9430999999995</c:v>
                </c:pt>
                <c:pt idx="2061">
                  <c:v>2148.9840999999997</c:v>
                </c:pt>
                <c:pt idx="2062">
                  <c:v>2150.0250999999998</c:v>
                </c:pt>
                <c:pt idx="2063">
                  <c:v>2151.0660999999996</c:v>
                </c:pt>
                <c:pt idx="2064">
                  <c:v>2152.1070999999997</c:v>
                </c:pt>
                <c:pt idx="2065">
                  <c:v>2153.1480999999999</c:v>
                </c:pt>
                <c:pt idx="2066">
                  <c:v>2154.1890999999996</c:v>
                </c:pt>
                <c:pt idx="2067">
                  <c:v>2155.2300999999998</c:v>
                </c:pt>
                <c:pt idx="2068">
                  <c:v>2156.2710999999999</c:v>
                </c:pt>
                <c:pt idx="2069">
                  <c:v>2157.3120999999996</c:v>
                </c:pt>
                <c:pt idx="2070">
                  <c:v>2158.3530999999998</c:v>
                </c:pt>
                <c:pt idx="2071">
                  <c:v>2159.3940999999995</c:v>
                </c:pt>
                <c:pt idx="2072">
                  <c:v>2160.4350999999997</c:v>
                </c:pt>
                <c:pt idx="2073">
                  <c:v>2161.4760999999999</c:v>
                </c:pt>
                <c:pt idx="2074">
                  <c:v>2162.5170999999996</c:v>
                </c:pt>
                <c:pt idx="2075">
                  <c:v>2163.5580999999997</c:v>
                </c:pt>
                <c:pt idx="2076">
                  <c:v>2164.5990999999999</c:v>
                </c:pt>
                <c:pt idx="2077">
                  <c:v>2165.6400999999996</c:v>
                </c:pt>
                <c:pt idx="2078">
                  <c:v>2166.6810999999998</c:v>
                </c:pt>
                <c:pt idx="2079">
                  <c:v>2167.7220999999995</c:v>
                </c:pt>
                <c:pt idx="2080">
                  <c:v>2168.7630999999997</c:v>
                </c:pt>
                <c:pt idx="2081">
                  <c:v>2169.8040999999998</c:v>
                </c:pt>
                <c:pt idx="2082">
                  <c:v>2170.8450999999995</c:v>
                </c:pt>
                <c:pt idx="2083">
                  <c:v>2171.8860999999997</c:v>
                </c:pt>
                <c:pt idx="2084">
                  <c:v>2172.9270999999999</c:v>
                </c:pt>
                <c:pt idx="2085">
                  <c:v>2173.9680999999996</c:v>
                </c:pt>
                <c:pt idx="2086">
                  <c:v>2175.0090999999998</c:v>
                </c:pt>
                <c:pt idx="2087">
                  <c:v>2176.0500999999999</c:v>
                </c:pt>
                <c:pt idx="2088">
                  <c:v>2177.0910999999996</c:v>
                </c:pt>
                <c:pt idx="2089">
                  <c:v>2178.1320999999998</c:v>
                </c:pt>
                <c:pt idx="2090">
                  <c:v>2179.1730999999995</c:v>
                </c:pt>
                <c:pt idx="2091">
                  <c:v>2180.2140999999997</c:v>
                </c:pt>
                <c:pt idx="2092">
                  <c:v>2181.2550999999999</c:v>
                </c:pt>
                <c:pt idx="2093">
                  <c:v>2182.2960999999996</c:v>
                </c:pt>
                <c:pt idx="2094">
                  <c:v>2183.3370999999997</c:v>
                </c:pt>
                <c:pt idx="2095">
                  <c:v>2184.3780999999999</c:v>
                </c:pt>
                <c:pt idx="2096">
                  <c:v>2185.4190999999996</c:v>
                </c:pt>
                <c:pt idx="2097">
                  <c:v>2186.4600999999998</c:v>
                </c:pt>
                <c:pt idx="2098">
                  <c:v>2187.5010999999995</c:v>
                </c:pt>
                <c:pt idx="2099">
                  <c:v>2188.5420999999997</c:v>
                </c:pt>
                <c:pt idx="2100">
                  <c:v>2189.5830999999998</c:v>
                </c:pt>
                <c:pt idx="2101">
                  <c:v>2190.6240999999995</c:v>
                </c:pt>
                <c:pt idx="2102">
                  <c:v>2191.6650999999997</c:v>
                </c:pt>
                <c:pt idx="2103">
                  <c:v>2192.7060999999999</c:v>
                </c:pt>
                <c:pt idx="2104">
                  <c:v>2193.7470999999996</c:v>
                </c:pt>
                <c:pt idx="2105">
                  <c:v>2194.7880999999998</c:v>
                </c:pt>
                <c:pt idx="2106">
                  <c:v>2195.8290999999999</c:v>
                </c:pt>
                <c:pt idx="2107">
                  <c:v>2196.8700999999996</c:v>
                </c:pt>
                <c:pt idx="2108">
                  <c:v>2197.9110999999998</c:v>
                </c:pt>
                <c:pt idx="2109">
                  <c:v>2198.9520999999995</c:v>
                </c:pt>
                <c:pt idx="2110">
                  <c:v>2199.9930999999997</c:v>
                </c:pt>
                <c:pt idx="2111">
                  <c:v>2201.0340999999999</c:v>
                </c:pt>
                <c:pt idx="2112">
                  <c:v>2202.0750999999996</c:v>
                </c:pt>
                <c:pt idx="2113">
                  <c:v>2203.1160999999997</c:v>
                </c:pt>
                <c:pt idx="2114">
                  <c:v>2204.1570999999999</c:v>
                </c:pt>
                <c:pt idx="2115">
                  <c:v>2205.1980999999996</c:v>
                </c:pt>
                <c:pt idx="2116">
                  <c:v>2206.2390999999998</c:v>
                </c:pt>
                <c:pt idx="2117">
                  <c:v>2207.2800999999995</c:v>
                </c:pt>
                <c:pt idx="2118">
                  <c:v>2208.3210999999997</c:v>
                </c:pt>
                <c:pt idx="2119">
                  <c:v>2209.3620999999998</c:v>
                </c:pt>
                <c:pt idx="2120">
                  <c:v>2210.4030999999995</c:v>
                </c:pt>
                <c:pt idx="2121">
                  <c:v>2211.4440999999997</c:v>
                </c:pt>
                <c:pt idx="2122">
                  <c:v>2212.4850999999999</c:v>
                </c:pt>
                <c:pt idx="2123">
                  <c:v>2213.5260999999996</c:v>
                </c:pt>
                <c:pt idx="2124">
                  <c:v>2214.5670999999998</c:v>
                </c:pt>
                <c:pt idx="2125">
                  <c:v>2215.6080999999999</c:v>
                </c:pt>
                <c:pt idx="2126">
                  <c:v>2216.6490999999996</c:v>
                </c:pt>
                <c:pt idx="2127">
                  <c:v>2217.6900999999998</c:v>
                </c:pt>
                <c:pt idx="2128">
                  <c:v>2218.7310999999995</c:v>
                </c:pt>
                <c:pt idx="2129">
                  <c:v>2219.7720999999997</c:v>
                </c:pt>
                <c:pt idx="2130">
                  <c:v>2220.8130999999998</c:v>
                </c:pt>
                <c:pt idx="2131">
                  <c:v>2221.8540999999996</c:v>
                </c:pt>
                <c:pt idx="2132">
                  <c:v>2222.8950999999997</c:v>
                </c:pt>
                <c:pt idx="2133">
                  <c:v>2223.9360999999999</c:v>
                </c:pt>
                <c:pt idx="2134">
                  <c:v>2224.9770999999996</c:v>
                </c:pt>
                <c:pt idx="2135">
                  <c:v>2226.0180999999998</c:v>
                </c:pt>
                <c:pt idx="2136">
                  <c:v>2227.0590999999995</c:v>
                </c:pt>
                <c:pt idx="2137">
                  <c:v>2228.1000999999997</c:v>
                </c:pt>
                <c:pt idx="2138">
                  <c:v>2229.1410999999998</c:v>
                </c:pt>
                <c:pt idx="2139">
                  <c:v>2230.1820999999995</c:v>
                </c:pt>
                <c:pt idx="2140">
                  <c:v>2231.2230999999997</c:v>
                </c:pt>
                <c:pt idx="2141">
                  <c:v>2232.2640999999999</c:v>
                </c:pt>
                <c:pt idx="2142">
                  <c:v>2233.3050999999996</c:v>
                </c:pt>
                <c:pt idx="2143">
                  <c:v>2234.3460999999998</c:v>
                </c:pt>
                <c:pt idx="2144">
                  <c:v>2235.3870999999999</c:v>
                </c:pt>
                <c:pt idx="2145">
                  <c:v>2236.4280999999996</c:v>
                </c:pt>
                <c:pt idx="2146">
                  <c:v>2237.4690999999998</c:v>
                </c:pt>
                <c:pt idx="2147">
                  <c:v>2238.5100999999995</c:v>
                </c:pt>
                <c:pt idx="2148">
                  <c:v>2239.5510999999997</c:v>
                </c:pt>
                <c:pt idx="2149">
                  <c:v>2240.5920999999998</c:v>
                </c:pt>
                <c:pt idx="2150">
                  <c:v>2241.6330999999996</c:v>
                </c:pt>
                <c:pt idx="2151">
                  <c:v>2242.6740999999997</c:v>
                </c:pt>
                <c:pt idx="2152">
                  <c:v>2243.7150999999999</c:v>
                </c:pt>
                <c:pt idx="2153">
                  <c:v>2244.7560999999996</c:v>
                </c:pt>
                <c:pt idx="2154">
                  <c:v>2245.7970999999998</c:v>
                </c:pt>
                <c:pt idx="2155">
                  <c:v>2246.8380999999999</c:v>
                </c:pt>
                <c:pt idx="2156">
                  <c:v>2247.8790999999997</c:v>
                </c:pt>
                <c:pt idx="2157">
                  <c:v>2248.9200999999998</c:v>
                </c:pt>
                <c:pt idx="2158">
                  <c:v>2249.9610999999995</c:v>
                </c:pt>
                <c:pt idx="2159">
                  <c:v>2251.0020999999997</c:v>
                </c:pt>
                <c:pt idx="2160">
                  <c:v>2252.0430999999999</c:v>
                </c:pt>
                <c:pt idx="2161">
                  <c:v>2253.0840999999996</c:v>
                </c:pt>
                <c:pt idx="2162">
                  <c:v>2254.1250999999997</c:v>
                </c:pt>
                <c:pt idx="2163">
                  <c:v>2255.1660999999999</c:v>
                </c:pt>
                <c:pt idx="2164">
                  <c:v>2256.2070999999996</c:v>
                </c:pt>
                <c:pt idx="2165">
                  <c:v>2257.2480999999998</c:v>
                </c:pt>
                <c:pt idx="2166">
                  <c:v>2258.2890999999995</c:v>
                </c:pt>
                <c:pt idx="2167">
                  <c:v>2259.3300999999997</c:v>
                </c:pt>
                <c:pt idx="2168">
                  <c:v>2260.3710999999998</c:v>
                </c:pt>
                <c:pt idx="2169">
                  <c:v>2261.4120999999996</c:v>
                </c:pt>
                <c:pt idx="2170">
                  <c:v>2262.4530999999997</c:v>
                </c:pt>
                <c:pt idx="2171">
                  <c:v>2263.4940999999999</c:v>
                </c:pt>
                <c:pt idx="2172">
                  <c:v>2264.5350999999996</c:v>
                </c:pt>
                <c:pt idx="2173">
                  <c:v>2265.5760999999998</c:v>
                </c:pt>
                <c:pt idx="2174">
                  <c:v>2266.6170999999999</c:v>
                </c:pt>
                <c:pt idx="2175">
                  <c:v>2267.6580999999996</c:v>
                </c:pt>
                <c:pt idx="2176">
                  <c:v>2268.6990999999998</c:v>
                </c:pt>
                <c:pt idx="2177">
                  <c:v>2269.7400999999995</c:v>
                </c:pt>
                <c:pt idx="2178">
                  <c:v>2270.7810999999997</c:v>
                </c:pt>
                <c:pt idx="2179">
                  <c:v>2271.8220999999999</c:v>
                </c:pt>
                <c:pt idx="2180">
                  <c:v>2272.8630999999996</c:v>
                </c:pt>
                <c:pt idx="2181">
                  <c:v>2273.9040999999997</c:v>
                </c:pt>
                <c:pt idx="2182">
                  <c:v>2274.9450999999999</c:v>
                </c:pt>
                <c:pt idx="2183">
                  <c:v>2275.9860999999996</c:v>
                </c:pt>
                <c:pt idx="2184">
                  <c:v>2277.0270999999998</c:v>
                </c:pt>
                <c:pt idx="2185">
                  <c:v>2278.0680999999995</c:v>
                </c:pt>
                <c:pt idx="2186">
                  <c:v>2279.1090999999997</c:v>
                </c:pt>
                <c:pt idx="2187">
                  <c:v>2280.1500999999998</c:v>
                </c:pt>
                <c:pt idx="2188">
                  <c:v>2281.1910999999996</c:v>
                </c:pt>
                <c:pt idx="2189">
                  <c:v>2282.2320999999997</c:v>
                </c:pt>
                <c:pt idx="2190">
                  <c:v>2283.2730999999999</c:v>
                </c:pt>
                <c:pt idx="2191">
                  <c:v>2284.3140999999996</c:v>
                </c:pt>
                <c:pt idx="2192">
                  <c:v>2285.3550999999998</c:v>
                </c:pt>
                <c:pt idx="2193">
                  <c:v>2286.3960999999999</c:v>
                </c:pt>
                <c:pt idx="2194">
                  <c:v>2287.4370999999996</c:v>
                </c:pt>
                <c:pt idx="2195">
                  <c:v>2288.4780999999998</c:v>
                </c:pt>
                <c:pt idx="2196">
                  <c:v>2289.5190999999995</c:v>
                </c:pt>
                <c:pt idx="2197">
                  <c:v>2290.5600999999997</c:v>
                </c:pt>
                <c:pt idx="2198">
                  <c:v>2291.6010999999999</c:v>
                </c:pt>
                <c:pt idx="2199">
                  <c:v>2292.6420999999996</c:v>
                </c:pt>
                <c:pt idx="2200">
                  <c:v>2293.6830999999997</c:v>
                </c:pt>
                <c:pt idx="2201">
                  <c:v>2294.7240999999999</c:v>
                </c:pt>
                <c:pt idx="2202">
                  <c:v>2295.7650999999996</c:v>
                </c:pt>
                <c:pt idx="2203">
                  <c:v>2296.8060999999998</c:v>
                </c:pt>
                <c:pt idx="2204">
                  <c:v>2297.8470999999995</c:v>
                </c:pt>
                <c:pt idx="2205">
                  <c:v>2298.8880999999997</c:v>
                </c:pt>
                <c:pt idx="2206">
                  <c:v>2299.9290999999998</c:v>
                </c:pt>
                <c:pt idx="2207">
                  <c:v>2300.9700999999995</c:v>
                </c:pt>
                <c:pt idx="2208">
                  <c:v>2302.0110999999997</c:v>
                </c:pt>
                <c:pt idx="2209">
                  <c:v>2303.0520999999999</c:v>
                </c:pt>
                <c:pt idx="2210">
                  <c:v>2304.0930999999996</c:v>
                </c:pt>
                <c:pt idx="2211">
                  <c:v>2305.1340999999998</c:v>
                </c:pt>
                <c:pt idx="2212">
                  <c:v>2306.1750999999999</c:v>
                </c:pt>
                <c:pt idx="2213">
                  <c:v>2307.2160999999996</c:v>
                </c:pt>
                <c:pt idx="2214">
                  <c:v>2308.2570999999998</c:v>
                </c:pt>
                <c:pt idx="2215">
                  <c:v>2309.2980999999995</c:v>
                </c:pt>
                <c:pt idx="2216">
                  <c:v>2310.3390999999997</c:v>
                </c:pt>
                <c:pt idx="2217">
                  <c:v>2311.3800999999999</c:v>
                </c:pt>
                <c:pt idx="2218">
                  <c:v>2312.4210999999996</c:v>
                </c:pt>
                <c:pt idx="2219">
                  <c:v>2313.4620999999997</c:v>
                </c:pt>
                <c:pt idx="2220">
                  <c:v>2314.5030999999999</c:v>
                </c:pt>
                <c:pt idx="2221">
                  <c:v>2315.5440999999996</c:v>
                </c:pt>
                <c:pt idx="2222">
                  <c:v>2316.5850999999998</c:v>
                </c:pt>
                <c:pt idx="2223">
                  <c:v>2317.6260999999995</c:v>
                </c:pt>
                <c:pt idx="2224">
                  <c:v>2318.6670999999997</c:v>
                </c:pt>
                <c:pt idx="2225">
                  <c:v>2319.7080999999998</c:v>
                </c:pt>
                <c:pt idx="2226">
                  <c:v>2320.7490999999995</c:v>
                </c:pt>
                <c:pt idx="2227">
                  <c:v>2321.7900999999997</c:v>
                </c:pt>
                <c:pt idx="2228">
                  <c:v>2322.8310999999999</c:v>
                </c:pt>
                <c:pt idx="2229">
                  <c:v>2323.8720999999996</c:v>
                </c:pt>
                <c:pt idx="2230">
                  <c:v>2324.9130999999998</c:v>
                </c:pt>
                <c:pt idx="2231">
                  <c:v>2325.9540999999999</c:v>
                </c:pt>
                <c:pt idx="2232">
                  <c:v>2326.9950999999996</c:v>
                </c:pt>
                <c:pt idx="2233">
                  <c:v>2328.0360999999998</c:v>
                </c:pt>
                <c:pt idx="2234">
                  <c:v>2329.0770999999995</c:v>
                </c:pt>
                <c:pt idx="2235">
                  <c:v>2330.1180999999997</c:v>
                </c:pt>
                <c:pt idx="2236">
                  <c:v>2331.1590999999999</c:v>
                </c:pt>
                <c:pt idx="2237">
                  <c:v>2332.2000999999996</c:v>
                </c:pt>
                <c:pt idx="2238">
                  <c:v>2333.2410999999997</c:v>
                </c:pt>
                <c:pt idx="2239">
                  <c:v>2334.2820999999999</c:v>
                </c:pt>
                <c:pt idx="2240">
                  <c:v>2335.3230999999996</c:v>
                </c:pt>
                <c:pt idx="2241">
                  <c:v>2336.3640999999998</c:v>
                </c:pt>
                <c:pt idx="2242">
                  <c:v>2337.4050999999995</c:v>
                </c:pt>
                <c:pt idx="2243">
                  <c:v>2338.4460999999997</c:v>
                </c:pt>
                <c:pt idx="2244">
                  <c:v>2339.4870999999998</c:v>
                </c:pt>
                <c:pt idx="2245">
                  <c:v>2340.5280999999995</c:v>
                </c:pt>
                <c:pt idx="2246">
                  <c:v>2341.5690999999997</c:v>
                </c:pt>
                <c:pt idx="2247">
                  <c:v>2342.6100999999999</c:v>
                </c:pt>
                <c:pt idx="2248">
                  <c:v>2343.6510999999996</c:v>
                </c:pt>
                <c:pt idx="2249">
                  <c:v>2344.6920999999998</c:v>
                </c:pt>
                <c:pt idx="2250">
                  <c:v>2345.7330999999999</c:v>
                </c:pt>
                <c:pt idx="2251">
                  <c:v>2346.7740999999996</c:v>
                </c:pt>
                <c:pt idx="2252">
                  <c:v>2347.8150999999998</c:v>
                </c:pt>
                <c:pt idx="2253">
                  <c:v>2348.8560999999995</c:v>
                </c:pt>
                <c:pt idx="2254">
                  <c:v>2349.8970999999997</c:v>
                </c:pt>
                <c:pt idx="2255">
                  <c:v>2350.9380999999998</c:v>
                </c:pt>
                <c:pt idx="2256">
                  <c:v>2351.9790999999996</c:v>
                </c:pt>
                <c:pt idx="2257">
                  <c:v>2353.0200999999997</c:v>
                </c:pt>
                <c:pt idx="2258">
                  <c:v>2354.0610999999999</c:v>
                </c:pt>
                <c:pt idx="2259">
                  <c:v>2355.1020999999996</c:v>
                </c:pt>
                <c:pt idx="2260">
                  <c:v>2356.1430999999998</c:v>
                </c:pt>
                <c:pt idx="2261">
                  <c:v>2357.1840999999995</c:v>
                </c:pt>
                <c:pt idx="2262">
                  <c:v>2358.2250999999997</c:v>
                </c:pt>
                <c:pt idx="2263">
                  <c:v>2359.2660999999998</c:v>
                </c:pt>
                <c:pt idx="2264">
                  <c:v>2360.3070999999995</c:v>
                </c:pt>
                <c:pt idx="2265">
                  <c:v>2361.3480999999997</c:v>
                </c:pt>
                <c:pt idx="2266">
                  <c:v>2362.3890999999999</c:v>
                </c:pt>
                <c:pt idx="2267">
                  <c:v>2363.4300999999996</c:v>
                </c:pt>
                <c:pt idx="2268">
                  <c:v>2364.4710999999998</c:v>
                </c:pt>
                <c:pt idx="2269">
                  <c:v>2365.5120999999999</c:v>
                </c:pt>
                <c:pt idx="2270">
                  <c:v>2366.5530999999996</c:v>
                </c:pt>
                <c:pt idx="2271">
                  <c:v>2367.5940999999998</c:v>
                </c:pt>
                <c:pt idx="2272">
                  <c:v>2368.6350999999995</c:v>
                </c:pt>
                <c:pt idx="2273">
                  <c:v>2369.6760999999997</c:v>
                </c:pt>
                <c:pt idx="2274">
                  <c:v>2370.7170999999998</c:v>
                </c:pt>
                <c:pt idx="2275">
                  <c:v>2371.7580999999996</c:v>
                </c:pt>
                <c:pt idx="2276">
                  <c:v>2372.7990999999997</c:v>
                </c:pt>
                <c:pt idx="2277">
                  <c:v>2373.8400999999999</c:v>
                </c:pt>
                <c:pt idx="2278">
                  <c:v>2374.8810999999996</c:v>
                </c:pt>
                <c:pt idx="2279">
                  <c:v>2375.9220999999998</c:v>
                </c:pt>
                <c:pt idx="2280">
                  <c:v>2376.9630999999995</c:v>
                </c:pt>
                <c:pt idx="2281">
                  <c:v>2378.0040999999997</c:v>
                </c:pt>
                <c:pt idx="2282">
                  <c:v>2379.0450999999998</c:v>
                </c:pt>
                <c:pt idx="2283">
                  <c:v>2380.0860999999995</c:v>
                </c:pt>
                <c:pt idx="2284">
                  <c:v>2381.1270999999997</c:v>
                </c:pt>
                <c:pt idx="2285">
                  <c:v>2382.1680999999999</c:v>
                </c:pt>
                <c:pt idx="2286">
                  <c:v>2383.2090999999996</c:v>
                </c:pt>
                <c:pt idx="2287">
                  <c:v>2384.2500999999997</c:v>
                </c:pt>
                <c:pt idx="2288">
                  <c:v>2385.2910999999999</c:v>
                </c:pt>
                <c:pt idx="2289">
                  <c:v>2386.3320999999996</c:v>
                </c:pt>
                <c:pt idx="2290">
                  <c:v>2387.3730999999998</c:v>
                </c:pt>
                <c:pt idx="2291">
                  <c:v>2388.4140999999995</c:v>
                </c:pt>
                <c:pt idx="2292">
                  <c:v>2389.4550999999997</c:v>
                </c:pt>
                <c:pt idx="2293">
                  <c:v>2390.4960999999998</c:v>
                </c:pt>
                <c:pt idx="2294">
                  <c:v>2391.5370999999996</c:v>
                </c:pt>
                <c:pt idx="2295">
                  <c:v>2392.5780999999997</c:v>
                </c:pt>
                <c:pt idx="2296">
                  <c:v>2393.6190999999999</c:v>
                </c:pt>
                <c:pt idx="2297">
                  <c:v>2394.6600999999996</c:v>
                </c:pt>
                <c:pt idx="2298">
                  <c:v>2395.7010999999998</c:v>
                </c:pt>
                <c:pt idx="2299">
                  <c:v>2396.7420999999995</c:v>
                </c:pt>
                <c:pt idx="2300">
                  <c:v>2397.7830999999996</c:v>
                </c:pt>
                <c:pt idx="2301">
                  <c:v>2398.8240999999998</c:v>
                </c:pt>
                <c:pt idx="2302">
                  <c:v>2399.8650999999995</c:v>
                </c:pt>
                <c:pt idx="2303">
                  <c:v>2400.9060999999997</c:v>
                </c:pt>
                <c:pt idx="2304">
                  <c:v>2401.9470999999999</c:v>
                </c:pt>
                <c:pt idx="2305">
                  <c:v>2402.9880999999996</c:v>
                </c:pt>
                <c:pt idx="2306">
                  <c:v>2404.0290999999997</c:v>
                </c:pt>
                <c:pt idx="2307">
                  <c:v>2405.0700999999999</c:v>
                </c:pt>
                <c:pt idx="2308">
                  <c:v>2406.1110999999996</c:v>
                </c:pt>
                <c:pt idx="2309">
                  <c:v>2407.1520999999998</c:v>
                </c:pt>
                <c:pt idx="2310">
                  <c:v>2408.1930999999995</c:v>
                </c:pt>
                <c:pt idx="2311">
                  <c:v>2409.2340999999997</c:v>
                </c:pt>
                <c:pt idx="2312">
                  <c:v>2410.2750999999998</c:v>
                </c:pt>
                <c:pt idx="2313">
                  <c:v>2411.3160999999996</c:v>
                </c:pt>
                <c:pt idx="2314">
                  <c:v>2412.3570999999997</c:v>
                </c:pt>
                <c:pt idx="2315">
                  <c:v>2413.3980999999999</c:v>
                </c:pt>
                <c:pt idx="2316">
                  <c:v>2414.4390999999996</c:v>
                </c:pt>
                <c:pt idx="2317">
                  <c:v>2415.4800999999998</c:v>
                </c:pt>
                <c:pt idx="2318">
                  <c:v>2416.5210999999995</c:v>
                </c:pt>
                <c:pt idx="2319">
                  <c:v>2417.5620999999996</c:v>
                </c:pt>
                <c:pt idx="2320">
                  <c:v>2418.6030999999998</c:v>
                </c:pt>
                <c:pt idx="2321">
                  <c:v>2419.6440999999995</c:v>
                </c:pt>
                <c:pt idx="2322">
                  <c:v>2420.6850999999997</c:v>
                </c:pt>
                <c:pt idx="2323">
                  <c:v>2421.7260999999999</c:v>
                </c:pt>
                <c:pt idx="2324">
                  <c:v>2422.7670999999996</c:v>
                </c:pt>
                <c:pt idx="2325">
                  <c:v>2423.8080999999997</c:v>
                </c:pt>
                <c:pt idx="2326">
                  <c:v>2424.8490999999999</c:v>
                </c:pt>
                <c:pt idx="2327">
                  <c:v>2425.8900999999996</c:v>
                </c:pt>
                <c:pt idx="2328">
                  <c:v>2426.9310999999998</c:v>
                </c:pt>
                <c:pt idx="2329">
                  <c:v>2427.9720999999995</c:v>
                </c:pt>
                <c:pt idx="2330">
                  <c:v>2429.0130999999997</c:v>
                </c:pt>
                <c:pt idx="2331">
                  <c:v>2430.0540999999998</c:v>
                </c:pt>
                <c:pt idx="2332">
                  <c:v>2431.0950999999995</c:v>
                </c:pt>
                <c:pt idx="2333">
                  <c:v>2432.1360999999997</c:v>
                </c:pt>
                <c:pt idx="2334">
                  <c:v>2433.1770999999999</c:v>
                </c:pt>
                <c:pt idx="2335">
                  <c:v>2434.2180999999996</c:v>
                </c:pt>
                <c:pt idx="2336">
                  <c:v>2435.2590999999998</c:v>
                </c:pt>
                <c:pt idx="2337">
                  <c:v>2436.3000999999995</c:v>
                </c:pt>
                <c:pt idx="2338">
                  <c:v>2437.3410999999996</c:v>
                </c:pt>
                <c:pt idx="2339">
                  <c:v>2438.3820999999998</c:v>
                </c:pt>
                <c:pt idx="2340">
                  <c:v>2439.4230999999995</c:v>
                </c:pt>
                <c:pt idx="2341">
                  <c:v>2440.4640999999997</c:v>
                </c:pt>
                <c:pt idx="2342">
                  <c:v>2441.5050999999999</c:v>
                </c:pt>
                <c:pt idx="2343">
                  <c:v>2442.5460999999996</c:v>
                </c:pt>
                <c:pt idx="2344">
                  <c:v>2443.5870999999997</c:v>
                </c:pt>
                <c:pt idx="2345">
                  <c:v>2444.6280999999999</c:v>
                </c:pt>
                <c:pt idx="2346">
                  <c:v>2445.6690999999996</c:v>
                </c:pt>
                <c:pt idx="2347">
                  <c:v>2446.7100999999998</c:v>
                </c:pt>
                <c:pt idx="2348">
                  <c:v>2447.7510999999995</c:v>
                </c:pt>
                <c:pt idx="2349">
                  <c:v>2448.7920999999997</c:v>
                </c:pt>
                <c:pt idx="2350">
                  <c:v>2449.8330999999998</c:v>
                </c:pt>
                <c:pt idx="2351">
                  <c:v>2450.8740999999995</c:v>
                </c:pt>
                <c:pt idx="2352">
                  <c:v>2451.9150999999997</c:v>
                </c:pt>
                <c:pt idx="2353">
                  <c:v>2452.9560999999999</c:v>
                </c:pt>
                <c:pt idx="2354">
                  <c:v>2453.9970999999996</c:v>
                </c:pt>
                <c:pt idx="2355">
                  <c:v>2455.0380999999998</c:v>
                </c:pt>
                <c:pt idx="2356">
                  <c:v>2456.0790999999999</c:v>
                </c:pt>
                <c:pt idx="2357">
                  <c:v>2457.1200999999996</c:v>
                </c:pt>
                <c:pt idx="2358">
                  <c:v>2458.1610999999998</c:v>
                </c:pt>
                <c:pt idx="2359">
                  <c:v>2459.2020999999995</c:v>
                </c:pt>
                <c:pt idx="2360">
                  <c:v>2460.2430999999997</c:v>
                </c:pt>
                <c:pt idx="2361">
                  <c:v>2461.2840999999999</c:v>
                </c:pt>
                <c:pt idx="2362">
                  <c:v>2462.3250999999996</c:v>
                </c:pt>
                <c:pt idx="2363">
                  <c:v>2463.3660999999997</c:v>
                </c:pt>
                <c:pt idx="2364">
                  <c:v>2464.4070999999999</c:v>
                </c:pt>
                <c:pt idx="2365">
                  <c:v>2465.4480999999996</c:v>
                </c:pt>
                <c:pt idx="2366">
                  <c:v>2466.4890999999998</c:v>
                </c:pt>
                <c:pt idx="2367">
                  <c:v>2467.5300999999995</c:v>
                </c:pt>
                <c:pt idx="2368">
                  <c:v>2468.5710999999997</c:v>
                </c:pt>
                <c:pt idx="2369">
                  <c:v>2469.6120999999998</c:v>
                </c:pt>
                <c:pt idx="2370">
                  <c:v>2470.6530999999995</c:v>
                </c:pt>
                <c:pt idx="2371">
                  <c:v>2471.6940999999997</c:v>
                </c:pt>
                <c:pt idx="2372">
                  <c:v>2472.7350999999999</c:v>
                </c:pt>
                <c:pt idx="2373">
                  <c:v>2473.7760999999996</c:v>
                </c:pt>
                <c:pt idx="2374">
                  <c:v>2474.8170999999998</c:v>
                </c:pt>
                <c:pt idx="2375">
                  <c:v>2475.8580999999999</c:v>
                </c:pt>
                <c:pt idx="2376">
                  <c:v>2476.8990999999996</c:v>
                </c:pt>
                <c:pt idx="2377">
                  <c:v>2477.9400999999998</c:v>
                </c:pt>
                <c:pt idx="2378">
                  <c:v>2478.9810999999995</c:v>
                </c:pt>
                <c:pt idx="2379">
                  <c:v>2480.0220999999997</c:v>
                </c:pt>
                <c:pt idx="2380">
                  <c:v>2481.0630999999998</c:v>
                </c:pt>
                <c:pt idx="2381">
                  <c:v>2482.1040999999996</c:v>
                </c:pt>
                <c:pt idx="2382">
                  <c:v>2483.1450999999997</c:v>
                </c:pt>
                <c:pt idx="2383">
                  <c:v>2484.1860999999999</c:v>
                </c:pt>
                <c:pt idx="2384">
                  <c:v>2485.2270999999996</c:v>
                </c:pt>
                <c:pt idx="2385">
                  <c:v>2486.2680999999998</c:v>
                </c:pt>
                <c:pt idx="2386">
                  <c:v>2487.3090999999995</c:v>
                </c:pt>
                <c:pt idx="2387">
                  <c:v>2488.3500999999997</c:v>
                </c:pt>
                <c:pt idx="2388">
                  <c:v>2489.3910999999998</c:v>
                </c:pt>
                <c:pt idx="2389">
                  <c:v>2490.4320999999995</c:v>
                </c:pt>
                <c:pt idx="2390">
                  <c:v>2491.4730999999997</c:v>
                </c:pt>
                <c:pt idx="2391">
                  <c:v>2492.5140999999999</c:v>
                </c:pt>
                <c:pt idx="2392">
                  <c:v>2493.5550999999996</c:v>
                </c:pt>
                <c:pt idx="2393">
                  <c:v>2494.5960999999998</c:v>
                </c:pt>
                <c:pt idx="2394">
                  <c:v>2495.6370999999999</c:v>
                </c:pt>
                <c:pt idx="2395">
                  <c:v>2496.6780999999996</c:v>
                </c:pt>
                <c:pt idx="2396">
                  <c:v>2497.7190999999998</c:v>
                </c:pt>
                <c:pt idx="2397">
                  <c:v>2498.7600999999995</c:v>
                </c:pt>
                <c:pt idx="2398">
                  <c:v>2499.8010999999997</c:v>
                </c:pt>
                <c:pt idx="2399">
                  <c:v>2500.8420999999998</c:v>
                </c:pt>
                <c:pt idx="2400">
                  <c:v>2501.8830999999996</c:v>
                </c:pt>
                <c:pt idx="2401">
                  <c:v>2502.9240999999997</c:v>
                </c:pt>
                <c:pt idx="2402">
                  <c:v>2503.9650999999999</c:v>
                </c:pt>
                <c:pt idx="2403">
                  <c:v>2505.0060999999996</c:v>
                </c:pt>
                <c:pt idx="2404">
                  <c:v>2506.0470999999998</c:v>
                </c:pt>
                <c:pt idx="2405">
                  <c:v>2507.0880999999995</c:v>
                </c:pt>
                <c:pt idx="2406">
                  <c:v>2508.1290999999997</c:v>
                </c:pt>
                <c:pt idx="2407">
                  <c:v>2509.1700999999998</c:v>
                </c:pt>
                <c:pt idx="2408">
                  <c:v>2510.2110999999995</c:v>
                </c:pt>
                <c:pt idx="2409">
                  <c:v>2511.2520999999997</c:v>
                </c:pt>
                <c:pt idx="2410">
                  <c:v>2512.2930999999999</c:v>
                </c:pt>
                <c:pt idx="2411">
                  <c:v>2513.3340999999996</c:v>
                </c:pt>
                <c:pt idx="2412">
                  <c:v>2514.3750999999997</c:v>
                </c:pt>
                <c:pt idx="2413">
                  <c:v>2515.4160999999999</c:v>
                </c:pt>
                <c:pt idx="2414">
                  <c:v>2516.4570999999996</c:v>
                </c:pt>
                <c:pt idx="2415">
                  <c:v>2517.4980999999998</c:v>
                </c:pt>
                <c:pt idx="2416">
                  <c:v>2518.5390999999995</c:v>
                </c:pt>
                <c:pt idx="2417">
                  <c:v>2519.5800999999997</c:v>
                </c:pt>
                <c:pt idx="2418">
                  <c:v>2520.6210999999998</c:v>
                </c:pt>
                <c:pt idx="2419">
                  <c:v>2521.6620999999996</c:v>
                </c:pt>
                <c:pt idx="2420">
                  <c:v>2522.7030999999997</c:v>
                </c:pt>
                <c:pt idx="2421">
                  <c:v>2523.7440999999999</c:v>
                </c:pt>
                <c:pt idx="2422">
                  <c:v>2524.7850999999996</c:v>
                </c:pt>
                <c:pt idx="2423">
                  <c:v>2525.8260999999998</c:v>
                </c:pt>
                <c:pt idx="2424">
                  <c:v>2526.8670999999995</c:v>
                </c:pt>
                <c:pt idx="2425">
                  <c:v>2527.9080999999996</c:v>
                </c:pt>
                <c:pt idx="2426">
                  <c:v>2528.9490999999998</c:v>
                </c:pt>
                <c:pt idx="2427">
                  <c:v>2529.9900999999995</c:v>
                </c:pt>
                <c:pt idx="2428">
                  <c:v>2531.0310999999997</c:v>
                </c:pt>
                <c:pt idx="2429">
                  <c:v>2532.0720999999999</c:v>
                </c:pt>
                <c:pt idx="2430">
                  <c:v>2533.1130999999996</c:v>
                </c:pt>
                <c:pt idx="2431">
                  <c:v>2534.1540999999997</c:v>
                </c:pt>
                <c:pt idx="2432">
                  <c:v>2535.1950999999999</c:v>
                </c:pt>
                <c:pt idx="2433">
                  <c:v>2536.2360999999996</c:v>
                </c:pt>
                <c:pt idx="2434">
                  <c:v>2537.2770999999998</c:v>
                </c:pt>
                <c:pt idx="2435">
                  <c:v>2538.3180999999995</c:v>
                </c:pt>
                <c:pt idx="2436">
                  <c:v>2539.3590999999997</c:v>
                </c:pt>
                <c:pt idx="2437">
                  <c:v>2540.4000999999998</c:v>
                </c:pt>
                <c:pt idx="2438">
                  <c:v>2541.4410999999996</c:v>
                </c:pt>
                <c:pt idx="2439">
                  <c:v>2542.4820999999997</c:v>
                </c:pt>
                <c:pt idx="2440">
                  <c:v>2543.5230999999999</c:v>
                </c:pt>
                <c:pt idx="2441">
                  <c:v>2544.5640999999996</c:v>
                </c:pt>
                <c:pt idx="2442">
                  <c:v>2545.6050999999998</c:v>
                </c:pt>
                <c:pt idx="2443">
                  <c:v>2546.6460999999995</c:v>
                </c:pt>
                <c:pt idx="2444">
                  <c:v>2547.6870999999996</c:v>
                </c:pt>
                <c:pt idx="2445">
                  <c:v>2548.7280999999998</c:v>
                </c:pt>
                <c:pt idx="2446">
                  <c:v>2549.7690999999995</c:v>
                </c:pt>
                <c:pt idx="2447">
                  <c:v>2550.8100999999997</c:v>
                </c:pt>
                <c:pt idx="2448">
                  <c:v>2551.8510999999999</c:v>
                </c:pt>
                <c:pt idx="2449">
                  <c:v>2552.8920999999996</c:v>
                </c:pt>
                <c:pt idx="2450">
                  <c:v>2553.9330999999997</c:v>
                </c:pt>
                <c:pt idx="2451">
                  <c:v>2554.9740999999999</c:v>
                </c:pt>
                <c:pt idx="2452">
                  <c:v>2556.0150999999996</c:v>
                </c:pt>
                <c:pt idx="2453">
                  <c:v>2557.0560999999998</c:v>
                </c:pt>
                <c:pt idx="2454">
                  <c:v>2558.0970999999995</c:v>
                </c:pt>
                <c:pt idx="2455">
                  <c:v>2559.1380999999997</c:v>
                </c:pt>
                <c:pt idx="2456">
                  <c:v>2560.1790999999998</c:v>
                </c:pt>
                <c:pt idx="2457">
                  <c:v>2561.2200999999995</c:v>
                </c:pt>
                <c:pt idx="2458">
                  <c:v>2562.2610999999997</c:v>
                </c:pt>
                <c:pt idx="2459">
                  <c:v>2563.3020999999999</c:v>
                </c:pt>
                <c:pt idx="2460">
                  <c:v>2564.3430999999996</c:v>
                </c:pt>
                <c:pt idx="2461">
                  <c:v>2565.3840999999998</c:v>
                </c:pt>
                <c:pt idx="2462">
                  <c:v>2566.4250999999995</c:v>
                </c:pt>
                <c:pt idx="2463">
                  <c:v>2567.4660999999996</c:v>
                </c:pt>
                <c:pt idx="2464">
                  <c:v>2568.5070999999998</c:v>
                </c:pt>
                <c:pt idx="2465">
                  <c:v>2569.5480999999995</c:v>
                </c:pt>
                <c:pt idx="2466">
                  <c:v>2570.5890999999997</c:v>
                </c:pt>
                <c:pt idx="2467">
                  <c:v>2571.6300999999999</c:v>
                </c:pt>
                <c:pt idx="2468">
                  <c:v>2572.6710999999996</c:v>
                </c:pt>
                <c:pt idx="2469">
                  <c:v>2573.7120999999997</c:v>
                </c:pt>
                <c:pt idx="2470">
                  <c:v>2574.7530999999999</c:v>
                </c:pt>
                <c:pt idx="2471">
                  <c:v>2575.7940999999996</c:v>
                </c:pt>
                <c:pt idx="2472">
                  <c:v>2576.8350999999998</c:v>
                </c:pt>
                <c:pt idx="2473">
                  <c:v>2577.8760999999995</c:v>
                </c:pt>
                <c:pt idx="2474">
                  <c:v>2578.9170999999997</c:v>
                </c:pt>
                <c:pt idx="2475">
                  <c:v>2579.9580999999998</c:v>
                </c:pt>
                <c:pt idx="2476">
                  <c:v>2580.9990999999995</c:v>
                </c:pt>
                <c:pt idx="2477">
                  <c:v>2582.0400999999997</c:v>
                </c:pt>
                <c:pt idx="2478">
                  <c:v>2583.0810999999999</c:v>
                </c:pt>
                <c:pt idx="2479">
                  <c:v>2584.1220999999996</c:v>
                </c:pt>
                <c:pt idx="2480">
                  <c:v>2585.1630999999998</c:v>
                </c:pt>
                <c:pt idx="2481">
                  <c:v>2586.2040999999995</c:v>
                </c:pt>
                <c:pt idx="2482">
                  <c:v>2587.2450999999996</c:v>
                </c:pt>
                <c:pt idx="2483">
                  <c:v>2588.2860999999998</c:v>
                </c:pt>
                <c:pt idx="2484">
                  <c:v>2589.3270999999995</c:v>
                </c:pt>
                <c:pt idx="2485">
                  <c:v>2590.3680999999997</c:v>
                </c:pt>
                <c:pt idx="2486">
                  <c:v>2591.4090999999999</c:v>
                </c:pt>
                <c:pt idx="2487">
                  <c:v>2592.4500999999996</c:v>
                </c:pt>
                <c:pt idx="2488">
                  <c:v>2593.4910999999997</c:v>
                </c:pt>
                <c:pt idx="2489">
                  <c:v>2594.5320999999999</c:v>
                </c:pt>
                <c:pt idx="2490">
                  <c:v>2595.5730999999996</c:v>
                </c:pt>
                <c:pt idx="2491">
                  <c:v>2596.6140999999998</c:v>
                </c:pt>
                <c:pt idx="2492">
                  <c:v>2597.6550999999995</c:v>
                </c:pt>
                <c:pt idx="2493">
                  <c:v>2598.6960999999997</c:v>
                </c:pt>
                <c:pt idx="2494">
                  <c:v>2599.7370999999998</c:v>
                </c:pt>
                <c:pt idx="2495">
                  <c:v>2600.7780999999995</c:v>
                </c:pt>
                <c:pt idx="2496">
                  <c:v>2601.8190999999997</c:v>
                </c:pt>
                <c:pt idx="2497">
                  <c:v>2602.8600999999999</c:v>
                </c:pt>
                <c:pt idx="2498">
                  <c:v>2603.9010999999996</c:v>
                </c:pt>
                <c:pt idx="2499">
                  <c:v>2604.9420999999998</c:v>
                </c:pt>
                <c:pt idx="2500">
                  <c:v>2605.9830999999995</c:v>
                </c:pt>
                <c:pt idx="2501">
                  <c:v>2607.0240999999996</c:v>
                </c:pt>
                <c:pt idx="2502">
                  <c:v>2608.0650999999998</c:v>
                </c:pt>
                <c:pt idx="2503">
                  <c:v>2609.1060999999995</c:v>
                </c:pt>
                <c:pt idx="2504">
                  <c:v>2610.1470999999997</c:v>
                </c:pt>
                <c:pt idx="2505">
                  <c:v>2611.1880999999998</c:v>
                </c:pt>
                <c:pt idx="2506">
                  <c:v>2612.2290999999996</c:v>
                </c:pt>
                <c:pt idx="2507">
                  <c:v>2613.2700999999997</c:v>
                </c:pt>
                <c:pt idx="2508">
                  <c:v>2614.3110999999999</c:v>
                </c:pt>
                <c:pt idx="2509">
                  <c:v>2615.3520999999996</c:v>
                </c:pt>
                <c:pt idx="2510">
                  <c:v>2616.3930999999998</c:v>
                </c:pt>
                <c:pt idx="2511">
                  <c:v>2617.4340999999995</c:v>
                </c:pt>
                <c:pt idx="2512">
                  <c:v>2618.4750999999997</c:v>
                </c:pt>
                <c:pt idx="2513">
                  <c:v>2619.5160999999998</c:v>
                </c:pt>
                <c:pt idx="2514">
                  <c:v>2620.5570999999995</c:v>
                </c:pt>
                <c:pt idx="2515">
                  <c:v>2621.5980999999997</c:v>
                </c:pt>
                <c:pt idx="2516">
                  <c:v>2622.6390999999999</c:v>
                </c:pt>
                <c:pt idx="2517">
                  <c:v>2623.6800999999996</c:v>
                </c:pt>
                <c:pt idx="2518">
                  <c:v>2624.7210999999998</c:v>
                </c:pt>
                <c:pt idx="2519">
                  <c:v>2625.7620999999995</c:v>
                </c:pt>
                <c:pt idx="2520">
                  <c:v>2626.8030999999996</c:v>
                </c:pt>
                <c:pt idx="2521">
                  <c:v>2627.8440999999998</c:v>
                </c:pt>
                <c:pt idx="2522">
                  <c:v>2628.8850999999995</c:v>
                </c:pt>
                <c:pt idx="2523">
                  <c:v>2629.9260999999997</c:v>
                </c:pt>
                <c:pt idx="2524">
                  <c:v>2630.9670999999998</c:v>
                </c:pt>
                <c:pt idx="2525">
                  <c:v>2632.0080999999996</c:v>
                </c:pt>
                <c:pt idx="2526">
                  <c:v>2633.0490999999997</c:v>
                </c:pt>
                <c:pt idx="2527">
                  <c:v>2634.0900999999999</c:v>
                </c:pt>
                <c:pt idx="2528">
                  <c:v>2635.1310999999996</c:v>
                </c:pt>
                <c:pt idx="2529">
                  <c:v>2636.1720999999998</c:v>
                </c:pt>
                <c:pt idx="2530">
                  <c:v>2637.2130999999995</c:v>
                </c:pt>
                <c:pt idx="2531">
                  <c:v>2638.2540999999997</c:v>
                </c:pt>
                <c:pt idx="2532">
                  <c:v>2639.2950999999998</c:v>
                </c:pt>
                <c:pt idx="2533">
                  <c:v>2640.3360999999995</c:v>
                </c:pt>
                <c:pt idx="2534">
                  <c:v>2641.3770999999997</c:v>
                </c:pt>
                <c:pt idx="2535">
                  <c:v>2642.4180999999999</c:v>
                </c:pt>
                <c:pt idx="2536">
                  <c:v>2643.4590999999996</c:v>
                </c:pt>
                <c:pt idx="2537">
                  <c:v>2644.5000999999997</c:v>
                </c:pt>
                <c:pt idx="2538">
                  <c:v>2645.5410999999995</c:v>
                </c:pt>
                <c:pt idx="2539">
                  <c:v>2646.5820999999996</c:v>
                </c:pt>
                <c:pt idx="2540">
                  <c:v>2647.6230999999998</c:v>
                </c:pt>
                <c:pt idx="2541">
                  <c:v>2648.6640999999995</c:v>
                </c:pt>
                <c:pt idx="2542">
                  <c:v>2649.7050999999997</c:v>
                </c:pt>
                <c:pt idx="2543">
                  <c:v>2650.7460999999998</c:v>
                </c:pt>
                <c:pt idx="2544">
                  <c:v>2651.7870999999996</c:v>
                </c:pt>
                <c:pt idx="2545">
                  <c:v>2652.8280999999997</c:v>
                </c:pt>
                <c:pt idx="2546">
                  <c:v>2653.8690999999999</c:v>
                </c:pt>
                <c:pt idx="2547">
                  <c:v>2654.9100999999996</c:v>
                </c:pt>
                <c:pt idx="2548">
                  <c:v>2655.9510999999998</c:v>
                </c:pt>
                <c:pt idx="2549">
                  <c:v>2656.9920999999995</c:v>
                </c:pt>
                <c:pt idx="2550">
                  <c:v>2658.0330999999996</c:v>
                </c:pt>
                <c:pt idx="2551">
                  <c:v>2659.0740999999998</c:v>
                </c:pt>
                <c:pt idx="2552">
                  <c:v>2660.1150999999995</c:v>
                </c:pt>
                <c:pt idx="2553">
                  <c:v>2661.1560999999997</c:v>
                </c:pt>
                <c:pt idx="2554">
                  <c:v>2662.1970999999999</c:v>
                </c:pt>
                <c:pt idx="2555">
                  <c:v>2663.2380999999996</c:v>
                </c:pt>
                <c:pt idx="2556">
                  <c:v>2664.2790999999997</c:v>
                </c:pt>
                <c:pt idx="2557">
                  <c:v>2665.3200999999999</c:v>
                </c:pt>
                <c:pt idx="2558">
                  <c:v>2666.3610999999996</c:v>
                </c:pt>
                <c:pt idx="2559">
                  <c:v>2667.4020999999998</c:v>
                </c:pt>
                <c:pt idx="2560">
                  <c:v>2668.4430999999995</c:v>
                </c:pt>
                <c:pt idx="2561">
                  <c:v>2669.4840999999997</c:v>
                </c:pt>
                <c:pt idx="2562">
                  <c:v>2670.5250999999998</c:v>
                </c:pt>
                <c:pt idx="2563">
                  <c:v>2671.5660999999996</c:v>
                </c:pt>
                <c:pt idx="2564">
                  <c:v>2672.6070999999997</c:v>
                </c:pt>
                <c:pt idx="2565">
                  <c:v>2673.6480999999999</c:v>
                </c:pt>
                <c:pt idx="2566">
                  <c:v>2674.6890999999996</c:v>
                </c:pt>
                <c:pt idx="2567">
                  <c:v>2675.7300999999998</c:v>
                </c:pt>
                <c:pt idx="2568">
                  <c:v>2676.7710999999995</c:v>
                </c:pt>
                <c:pt idx="2569">
                  <c:v>2677.8120999999996</c:v>
                </c:pt>
                <c:pt idx="2570">
                  <c:v>2678.8530999999998</c:v>
                </c:pt>
                <c:pt idx="2571">
                  <c:v>2679.8940999999995</c:v>
                </c:pt>
                <c:pt idx="2572">
                  <c:v>2680.9350999999997</c:v>
                </c:pt>
                <c:pt idx="2573">
                  <c:v>2681.9760999999999</c:v>
                </c:pt>
                <c:pt idx="2574">
                  <c:v>2683.0170999999996</c:v>
                </c:pt>
                <c:pt idx="2575">
                  <c:v>2684.0580999999997</c:v>
                </c:pt>
                <c:pt idx="2576">
                  <c:v>2685.0990999999999</c:v>
                </c:pt>
                <c:pt idx="2577">
                  <c:v>2686.1400999999996</c:v>
                </c:pt>
                <c:pt idx="2578">
                  <c:v>2687.1810999999998</c:v>
                </c:pt>
                <c:pt idx="2579">
                  <c:v>2688.2220999999995</c:v>
                </c:pt>
                <c:pt idx="2580">
                  <c:v>2689.2630999999997</c:v>
                </c:pt>
                <c:pt idx="2581">
                  <c:v>2690.3040999999998</c:v>
                </c:pt>
                <c:pt idx="2582">
                  <c:v>2691.3450999999995</c:v>
                </c:pt>
                <c:pt idx="2583">
                  <c:v>2692.3860999999997</c:v>
                </c:pt>
                <c:pt idx="2584">
                  <c:v>2693.4270999999999</c:v>
                </c:pt>
                <c:pt idx="2585">
                  <c:v>2694.4680999999996</c:v>
                </c:pt>
                <c:pt idx="2586">
                  <c:v>2695.5090999999998</c:v>
                </c:pt>
                <c:pt idx="2587">
                  <c:v>2696.5500999999995</c:v>
                </c:pt>
                <c:pt idx="2588">
                  <c:v>2697.5910999999996</c:v>
                </c:pt>
                <c:pt idx="2589">
                  <c:v>2698.6320999999998</c:v>
                </c:pt>
                <c:pt idx="2590">
                  <c:v>2699.6730999999995</c:v>
                </c:pt>
                <c:pt idx="2591">
                  <c:v>2700.7140999999997</c:v>
                </c:pt>
                <c:pt idx="2592">
                  <c:v>2701.7550999999999</c:v>
                </c:pt>
                <c:pt idx="2593">
                  <c:v>2702.7960999999996</c:v>
                </c:pt>
                <c:pt idx="2594">
                  <c:v>2703.8370999999997</c:v>
                </c:pt>
                <c:pt idx="2595">
                  <c:v>2704.8780999999999</c:v>
                </c:pt>
                <c:pt idx="2596">
                  <c:v>2705.9190999999996</c:v>
                </c:pt>
                <c:pt idx="2597">
                  <c:v>2706.9600999999998</c:v>
                </c:pt>
                <c:pt idx="2598">
                  <c:v>2708.0010999999995</c:v>
                </c:pt>
                <c:pt idx="2599">
                  <c:v>2709.0420999999997</c:v>
                </c:pt>
                <c:pt idx="2600">
                  <c:v>2710.0830999999998</c:v>
                </c:pt>
                <c:pt idx="2601">
                  <c:v>2711.1240999999995</c:v>
                </c:pt>
                <c:pt idx="2602">
                  <c:v>2712.1650999999997</c:v>
                </c:pt>
                <c:pt idx="2603">
                  <c:v>2713.2060999999999</c:v>
                </c:pt>
                <c:pt idx="2604">
                  <c:v>2714.2470999999996</c:v>
                </c:pt>
                <c:pt idx="2605">
                  <c:v>2715.2880999999998</c:v>
                </c:pt>
                <c:pt idx="2606">
                  <c:v>2716.3290999999995</c:v>
                </c:pt>
                <c:pt idx="2607">
                  <c:v>2717.3700999999996</c:v>
                </c:pt>
                <c:pt idx="2608">
                  <c:v>2718.4110999999998</c:v>
                </c:pt>
                <c:pt idx="2609">
                  <c:v>2719.4520999999995</c:v>
                </c:pt>
                <c:pt idx="2610">
                  <c:v>2720.4930999999997</c:v>
                </c:pt>
                <c:pt idx="2611">
                  <c:v>2721.5340999999999</c:v>
                </c:pt>
                <c:pt idx="2612">
                  <c:v>2722.5750999999996</c:v>
                </c:pt>
                <c:pt idx="2613">
                  <c:v>2723.6160999999997</c:v>
                </c:pt>
                <c:pt idx="2614">
                  <c:v>2724.6570999999999</c:v>
                </c:pt>
                <c:pt idx="2615">
                  <c:v>2725.6980999999996</c:v>
                </c:pt>
                <c:pt idx="2616">
                  <c:v>2726.7390999999998</c:v>
                </c:pt>
                <c:pt idx="2617">
                  <c:v>2727.7800999999995</c:v>
                </c:pt>
                <c:pt idx="2618">
                  <c:v>2728.8210999999997</c:v>
                </c:pt>
                <c:pt idx="2619">
                  <c:v>2729.8620999999998</c:v>
                </c:pt>
                <c:pt idx="2620">
                  <c:v>2730.9030999999995</c:v>
                </c:pt>
                <c:pt idx="2621">
                  <c:v>2731.9440999999997</c:v>
                </c:pt>
                <c:pt idx="2622">
                  <c:v>2732.9850999999999</c:v>
                </c:pt>
                <c:pt idx="2623">
                  <c:v>2734.0260999999996</c:v>
                </c:pt>
                <c:pt idx="2624">
                  <c:v>2735.0670999999998</c:v>
                </c:pt>
                <c:pt idx="2625">
                  <c:v>2736.1080999999995</c:v>
                </c:pt>
                <c:pt idx="2626">
                  <c:v>2737.1490999999996</c:v>
                </c:pt>
                <c:pt idx="2627">
                  <c:v>2738.1900999999998</c:v>
                </c:pt>
                <c:pt idx="2628">
                  <c:v>2739.2310999999995</c:v>
                </c:pt>
                <c:pt idx="2629">
                  <c:v>2740.2720999999997</c:v>
                </c:pt>
                <c:pt idx="2630">
                  <c:v>2741.3130999999998</c:v>
                </c:pt>
                <c:pt idx="2631">
                  <c:v>2742.3540999999996</c:v>
                </c:pt>
                <c:pt idx="2632">
                  <c:v>2743.3950999999997</c:v>
                </c:pt>
                <c:pt idx="2633">
                  <c:v>2744.4360999999999</c:v>
                </c:pt>
                <c:pt idx="2634">
                  <c:v>2745.4770999999996</c:v>
                </c:pt>
                <c:pt idx="2635">
                  <c:v>2746.5180999999998</c:v>
                </c:pt>
                <c:pt idx="2636">
                  <c:v>2747.5590999999995</c:v>
                </c:pt>
                <c:pt idx="2637">
                  <c:v>2748.6000999999997</c:v>
                </c:pt>
                <c:pt idx="2638">
                  <c:v>2749.6410999999998</c:v>
                </c:pt>
                <c:pt idx="2639">
                  <c:v>2750.6820999999995</c:v>
                </c:pt>
                <c:pt idx="2640">
                  <c:v>2751.7230999999997</c:v>
                </c:pt>
                <c:pt idx="2641">
                  <c:v>2752.7640999999999</c:v>
                </c:pt>
                <c:pt idx="2642">
                  <c:v>2753.8050999999996</c:v>
                </c:pt>
                <c:pt idx="2643">
                  <c:v>2754.8460999999998</c:v>
                </c:pt>
                <c:pt idx="2644">
                  <c:v>2755.8870999999995</c:v>
                </c:pt>
                <c:pt idx="2645">
                  <c:v>2756.9280999999996</c:v>
                </c:pt>
                <c:pt idx="2646">
                  <c:v>2757.9690999999998</c:v>
                </c:pt>
                <c:pt idx="2647">
                  <c:v>2759.0100999999995</c:v>
                </c:pt>
                <c:pt idx="2648">
                  <c:v>2760.0510999999997</c:v>
                </c:pt>
                <c:pt idx="2649">
                  <c:v>2761.0920999999998</c:v>
                </c:pt>
                <c:pt idx="2650">
                  <c:v>2762.1330999999996</c:v>
                </c:pt>
                <c:pt idx="2651">
                  <c:v>2763.1740999999997</c:v>
                </c:pt>
                <c:pt idx="2652">
                  <c:v>2764.2150999999999</c:v>
                </c:pt>
                <c:pt idx="2653">
                  <c:v>2765.2560999999996</c:v>
                </c:pt>
                <c:pt idx="2654">
                  <c:v>2766.2970999999998</c:v>
                </c:pt>
                <c:pt idx="2655">
                  <c:v>2767.3380999999995</c:v>
                </c:pt>
                <c:pt idx="2656">
                  <c:v>2768.3790999999997</c:v>
                </c:pt>
                <c:pt idx="2657">
                  <c:v>2769.4200999999998</c:v>
                </c:pt>
                <c:pt idx="2658">
                  <c:v>2770.4610999999995</c:v>
                </c:pt>
                <c:pt idx="2659">
                  <c:v>2771.5020999999997</c:v>
                </c:pt>
                <c:pt idx="2660">
                  <c:v>2772.5430999999999</c:v>
                </c:pt>
                <c:pt idx="2661">
                  <c:v>2773.5840999999996</c:v>
                </c:pt>
                <c:pt idx="2662">
                  <c:v>2774.6250999999997</c:v>
                </c:pt>
                <c:pt idx="2663">
                  <c:v>2775.6660999999995</c:v>
                </c:pt>
                <c:pt idx="2664">
                  <c:v>2776.7070999999996</c:v>
                </c:pt>
                <c:pt idx="2665">
                  <c:v>2777.7480999999998</c:v>
                </c:pt>
                <c:pt idx="2666">
                  <c:v>2778.7890999999995</c:v>
                </c:pt>
                <c:pt idx="2667">
                  <c:v>2779.8300999999997</c:v>
                </c:pt>
                <c:pt idx="2668">
                  <c:v>2780.8710999999998</c:v>
                </c:pt>
                <c:pt idx="2669">
                  <c:v>2781.9120999999996</c:v>
                </c:pt>
                <c:pt idx="2670">
                  <c:v>2782.9530999999997</c:v>
                </c:pt>
                <c:pt idx="2671">
                  <c:v>2783.9940999999999</c:v>
                </c:pt>
                <c:pt idx="2672">
                  <c:v>2785.0350999999996</c:v>
                </c:pt>
                <c:pt idx="2673">
                  <c:v>2786.0760999999998</c:v>
                </c:pt>
                <c:pt idx="2674">
                  <c:v>2787.1170999999995</c:v>
                </c:pt>
                <c:pt idx="2675">
                  <c:v>2788.1580999999996</c:v>
                </c:pt>
                <c:pt idx="2676">
                  <c:v>2789.1990999999998</c:v>
                </c:pt>
                <c:pt idx="2677">
                  <c:v>2790.2400999999995</c:v>
                </c:pt>
                <c:pt idx="2678">
                  <c:v>2791.2810999999997</c:v>
                </c:pt>
                <c:pt idx="2679">
                  <c:v>2792.3220999999999</c:v>
                </c:pt>
                <c:pt idx="2680">
                  <c:v>2793.3630999999996</c:v>
                </c:pt>
                <c:pt idx="2681">
                  <c:v>2794.4040999999997</c:v>
                </c:pt>
                <c:pt idx="2682">
                  <c:v>2795.4450999999995</c:v>
                </c:pt>
                <c:pt idx="2683">
                  <c:v>2796.4860999999996</c:v>
                </c:pt>
                <c:pt idx="2684">
                  <c:v>2797.5270999999998</c:v>
                </c:pt>
                <c:pt idx="2685">
                  <c:v>2798.5680999999995</c:v>
                </c:pt>
                <c:pt idx="2686">
                  <c:v>2799.6090999999997</c:v>
                </c:pt>
                <c:pt idx="2687">
                  <c:v>2800.6500999999998</c:v>
                </c:pt>
                <c:pt idx="2688">
                  <c:v>2801.6910999999996</c:v>
                </c:pt>
                <c:pt idx="2689">
                  <c:v>2802.7320999999997</c:v>
                </c:pt>
                <c:pt idx="2690">
                  <c:v>2803.7730999999999</c:v>
                </c:pt>
                <c:pt idx="2691">
                  <c:v>2804.8140999999996</c:v>
                </c:pt>
                <c:pt idx="2692">
                  <c:v>2805.8550999999998</c:v>
                </c:pt>
                <c:pt idx="2693">
                  <c:v>2806.8960999999995</c:v>
                </c:pt>
                <c:pt idx="2694">
                  <c:v>2807.9370999999996</c:v>
                </c:pt>
                <c:pt idx="2695">
                  <c:v>2808.9780999999998</c:v>
                </c:pt>
                <c:pt idx="2696">
                  <c:v>2810.0190999999995</c:v>
                </c:pt>
                <c:pt idx="2697">
                  <c:v>2811.0600999999997</c:v>
                </c:pt>
                <c:pt idx="2698">
                  <c:v>2812.1010999999999</c:v>
                </c:pt>
                <c:pt idx="2699">
                  <c:v>2813.1420999999996</c:v>
                </c:pt>
                <c:pt idx="2700">
                  <c:v>2814.1830999999997</c:v>
                </c:pt>
                <c:pt idx="2701">
                  <c:v>2815.2240999999995</c:v>
                </c:pt>
                <c:pt idx="2702">
                  <c:v>2816.2650999999996</c:v>
                </c:pt>
                <c:pt idx="2703">
                  <c:v>2817.3060999999998</c:v>
                </c:pt>
                <c:pt idx="2704">
                  <c:v>2818.3470999999995</c:v>
                </c:pt>
                <c:pt idx="2705">
                  <c:v>2819.3880999999997</c:v>
                </c:pt>
                <c:pt idx="2706">
                  <c:v>2820.4290999999998</c:v>
                </c:pt>
                <c:pt idx="2707">
                  <c:v>2821.4700999999995</c:v>
                </c:pt>
                <c:pt idx="2708">
                  <c:v>2822.5110999999997</c:v>
                </c:pt>
                <c:pt idx="2709">
                  <c:v>2823.5520999999999</c:v>
                </c:pt>
                <c:pt idx="2710">
                  <c:v>2824.5930999999996</c:v>
                </c:pt>
                <c:pt idx="2711">
                  <c:v>2825.6340999999998</c:v>
                </c:pt>
                <c:pt idx="2712">
                  <c:v>2826.6750999999995</c:v>
                </c:pt>
                <c:pt idx="2713">
                  <c:v>2827.7160999999996</c:v>
                </c:pt>
                <c:pt idx="2714">
                  <c:v>2828.7570999999998</c:v>
                </c:pt>
                <c:pt idx="2715">
                  <c:v>2829.7980999999995</c:v>
                </c:pt>
                <c:pt idx="2716">
                  <c:v>2830.8390999999997</c:v>
                </c:pt>
                <c:pt idx="2717">
                  <c:v>2831.8800999999999</c:v>
                </c:pt>
                <c:pt idx="2718">
                  <c:v>2832.9210999999996</c:v>
                </c:pt>
                <c:pt idx="2719">
                  <c:v>2833.9620999999997</c:v>
                </c:pt>
                <c:pt idx="2720">
                  <c:v>2835.0030999999994</c:v>
                </c:pt>
                <c:pt idx="2721">
                  <c:v>2836.0440999999996</c:v>
                </c:pt>
                <c:pt idx="2722">
                  <c:v>2837.0850999999998</c:v>
                </c:pt>
                <c:pt idx="2723">
                  <c:v>2838.1260999999995</c:v>
                </c:pt>
                <c:pt idx="2724">
                  <c:v>2839.1670999999997</c:v>
                </c:pt>
                <c:pt idx="2725">
                  <c:v>2840.2080999999998</c:v>
                </c:pt>
                <c:pt idx="2726">
                  <c:v>2841.2490999999995</c:v>
                </c:pt>
                <c:pt idx="2727">
                  <c:v>2842.2900999999997</c:v>
                </c:pt>
                <c:pt idx="2728">
                  <c:v>2843.3310999999999</c:v>
                </c:pt>
                <c:pt idx="2729">
                  <c:v>2844.3720999999996</c:v>
                </c:pt>
                <c:pt idx="2730">
                  <c:v>2845.4130999999998</c:v>
                </c:pt>
                <c:pt idx="2731">
                  <c:v>2846.4540999999995</c:v>
                </c:pt>
                <c:pt idx="2732">
                  <c:v>2847.4950999999996</c:v>
                </c:pt>
                <c:pt idx="2733">
                  <c:v>2848.5360999999998</c:v>
                </c:pt>
                <c:pt idx="2734">
                  <c:v>2849.5770999999995</c:v>
                </c:pt>
                <c:pt idx="2735">
                  <c:v>2850.6180999999997</c:v>
                </c:pt>
                <c:pt idx="2736">
                  <c:v>2851.6590999999999</c:v>
                </c:pt>
                <c:pt idx="2737">
                  <c:v>2852.7000999999996</c:v>
                </c:pt>
                <c:pt idx="2738">
                  <c:v>2853.7410999999997</c:v>
                </c:pt>
                <c:pt idx="2739">
                  <c:v>2854.7820999999994</c:v>
                </c:pt>
                <c:pt idx="2740">
                  <c:v>2855.8230999999996</c:v>
                </c:pt>
                <c:pt idx="2741">
                  <c:v>2856.8640999999998</c:v>
                </c:pt>
                <c:pt idx="2742">
                  <c:v>2857.9050999999995</c:v>
                </c:pt>
                <c:pt idx="2743">
                  <c:v>2858.9460999999997</c:v>
                </c:pt>
                <c:pt idx="2744">
                  <c:v>2859.9870999999998</c:v>
                </c:pt>
                <c:pt idx="2745">
                  <c:v>2861.0280999999995</c:v>
                </c:pt>
                <c:pt idx="2746">
                  <c:v>2862.0690999999997</c:v>
                </c:pt>
                <c:pt idx="2747">
                  <c:v>2863.1100999999999</c:v>
                </c:pt>
                <c:pt idx="2748">
                  <c:v>2864.1510999999996</c:v>
                </c:pt>
                <c:pt idx="2749">
                  <c:v>2865.1920999999998</c:v>
                </c:pt>
                <c:pt idx="2750">
                  <c:v>2866.2330999999995</c:v>
                </c:pt>
                <c:pt idx="2751">
                  <c:v>2867.2740999999996</c:v>
                </c:pt>
                <c:pt idx="2752">
                  <c:v>2868.3150999999998</c:v>
                </c:pt>
                <c:pt idx="2753">
                  <c:v>2869.3560999999995</c:v>
                </c:pt>
                <c:pt idx="2754">
                  <c:v>2870.3970999999997</c:v>
                </c:pt>
                <c:pt idx="2755">
                  <c:v>2871.4380999999998</c:v>
                </c:pt>
                <c:pt idx="2756">
                  <c:v>2872.4790999999996</c:v>
                </c:pt>
                <c:pt idx="2757">
                  <c:v>2873.5200999999997</c:v>
                </c:pt>
                <c:pt idx="2758">
                  <c:v>2874.5610999999994</c:v>
                </c:pt>
                <c:pt idx="2759">
                  <c:v>2875.6020999999996</c:v>
                </c:pt>
                <c:pt idx="2760">
                  <c:v>2876.6430999999998</c:v>
                </c:pt>
                <c:pt idx="2761">
                  <c:v>2877.6840999999995</c:v>
                </c:pt>
                <c:pt idx="2762">
                  <c:v>2878.7250999999997</c:v>
                </c:pt>
                <c:pt idx="2763">
                  <c:v>2879.7660999999998</c:v>
                </c:pt>
                <c:pt idx="2764">
                  <c:v>2880.8070999999995</c:v>
                </c:pt>
                <c:pt idx="2765">
                  <c:v>2881.8480999999997</c:v>
                </c:pt>
                <c:pt idx="2766">
                  <c:v>2882.8890999999999</c:v>
                </c:pt>
                <c:pt idx="2767">
                  <c:v>2883.9300999999996</c:v>
                </c:pt>
                <c:pt idx="2768">
                  <c:v>2884.9710999999998</c:v>
                </c:pt>
                <c:pt idx="2769">
                  <c:v>2886.0120999999995</c:v>
                </c:pt>
                <c:pt idx="2770">
                  <c:v>2887.0530999999996</c:v>
                </c:pt>
                <c:pt idx="2771">
                  <c:v>2888.0940999999998</c:v>
                </c:pt>
                <c:pt idx="2772">
                  <c:v>2889.1350999999995</c:v>
                </c:pt>
                <c:pt idx="2773">
                  <c:v>2890.1760999999997</c:v>
                </c:pt>
                <c:pt idx="2774">
                  <c:v>2891.2170999999998</c:v>
                </c:pt>
                <c:pt idx="2775">
                  <c:v>2892.2580999999996</c:v>
                </c:pt>
                <c:pt idx="2776">
                  <c:v>2893.2990999999997</c:v>
                </c:pt>
                <c:pt idx="2777">
                  <c:v>2894.3400999999999</c:v>
                </c:pt>
                <c:pt idx="2778">
                  <c:v>2895.3810999999996</c:v>
                </c:pt>
                <c:pt idx="2779">
                  <c:v>2896.4220999999998</c:v>
                </c:pt>
                <c:pt idx="2780">
                  <c:v>2897.4630999999995</c:v>
                </c:pt>
                <c:pt idx="2781">
                  <c:v>2898.5040999999997</c:v>
                </c:pt>
                <c:pt idx="2782">
                  <c:v>2899.5450999999998</c:v>
                </c:pt>
                <c:pt idx="2783">
                  <c:v>2900.5860999999995</c:v>
                </c:pt>
                <c:pt idx="2784">
                  <c:v>2901.6270999999997</c:v>
                </c:pt>
                <c:pt idx="2785">
                  <c:v>2902.6680999999999</c:v>
                </c:pt>
                <c:pt idx="2786">
                  <c:v>2903.7090999999996</c:v>
                </c:pt>
                <c:pt idx="2787">
                  <c:v>2904.7500999999997</c:v>
                </c:pt>
                <c:pt idx="2788">
                  <c:v>2905.7910999999995</c:v>
                </c:pt>
                <c:pt idx="2789">
                  <c:v>2906.8320999999996</c:v>
                </c:pt>
                <c:pt idx="2790">
                  <c:v>2907.8730999999998</c:v>
                </c:pt>
                <c:pt idx="2791">
                  <c:v>2908.9140999999995</c:v>
                </c:pt>
                <c:pt idx="2792">
                  <c:v>2909.9550999999997</c:v>
                </c:pt>
                <c:pt idx="2793">
                  <c:v>2910.9960999999998</c:v>
                </c:pt>
                <c:pt idx="2794">
                  <c:v>2912.0370999999996</c:v>
                </c:pt>
                <c:pt idx="2795">
                  <c:v>2913.0780999999997</c:v>
                </c:pt>
                <c:pt idx="2796">
                  <c:v>2914.1190999999999</c:v>
                </c:pt>
                <c:pt idx="2797">
                  <c:v>2915.1600999999996</c:v>
                </c:pt>
                <c:pt idx="2798">
                  <c:v>2916.2010999999998</c:v>
                </c:pt>
                <c:pt idx="2799">
                  <c:v>2917.2420999999995</c:v>
                </c:pt>
                <c:pt idx="2800">
                  <c:v>2918.2830999999996</c:v>
                </c:pt>
                <c:pt idx="2801">
                  <c:v>2919.3240999999998</c:v>
                </c:pt>
                <c:pt idx="2802">
                  <c:v>2920.3650999999995</c:v>
                </c:pt>
                <c:pt idx="2803">
                  <c:v>2921.4060999999997</c:v>
                </c:pt>
                <c:pt idx="2804">
                  <c:v>2922.4470999999999</c:v>
                </c:pt>
                <c:pt idx="2805">
                  <c:v>2923.4880999999996</c:v>
                </c:pt>
                <c:pt idx="2806">
                  <c:v>2924.5290999999997</c:v>
                </c:pt>
                <c:pt idx="2807">
                  <c:v>2925.5700999999995</c:v>
                </c:pt>
                <c:pt idx="2808">
                  <c:v>2926.6110999999996</c:v>
                </c:pt>
                <c:pt idx="2809">
                  <c:v>2927.6520999999998</c:v>
                </c:pt>
                <c:pt idx="2810">
                  <c:v>2928.6930999999995</c:v>
                </c:pt>
                <c:pt idx="2811">
                  <c:v>2929.7340999999997</c:v>
                </c:pt>
                <c:pt idx="2812">
                  <c:v>2930.7750999999998</c:v>
                </c:pt>
                <c:pt idx="2813">
                  <c:v>2931.8160999999996</c:v>
                </c:pt>
                <c:pt idx="2814">
                  <c:v>2932.8570999999997</c:v>
                </c:pt>
                <c:pt idx="2815">
                  <c:v>2933.8980999999999</c:v>
                </c:pt>
                <c:pt idx="2816">
                  <c:v>2934.9390999999996</c:v>
                </c:pt>
                <c:pt idx="2817">
                  <c:v>2935.9800999999998</c:v>
                </c:pt>
                <c:pt idx="2818">
                  <c:v>2937.0210999999995</c:v>
                </c:pt>
                <c:pt idx="2819">
                  <c:v>2938.0620999999996</c:v>
                </c:pt>
                <c:pt idx="2820">
                  <c:v>2939.1030999999998</c:v>
                </c:pt>
                <c:pt idx="2821">
                  <c:v>2940.1440999999995</c:v>
                </c:pt>
                <c:pt idx="2822">
                  <c:v>2941.1850999999997</c:v>
                </c:pt>
                <c:pt idx="2823">
                  <c:v>2942.2260999999999</c:v>
                </c:pt>
                <c:pt idx="2824">
                  <c:v>2943.2670999999996</c:v>
                </c:pt>
                <c:pt idx="2825">
                  <c:v>2944.3080999999997</c:v>
                </c:pt>
                <c:pt idx="2826">
                  <c:v>2945.3490999999995</c:v>
                </c:pt>
                <c:pt idx="2827">
                  <c:v>2946.3900999999996</c:v>
                </c:pt>
                <c:pt idx="2828">
                  <c:v>2947.4310999999998</c:v>
                </c:pt>
                <c:pt idx="2829">
                  <c:v>2948.4720999999995</c:v>
                </c:pt>
                <c:pt idx="2830">
                  <c:v>2949.5130999999997</c:v>
                </c:pt>
                <c:pt idx="2831">
                  <c:v>2950.5540999999998</c:v>
                </c:pt>
                <c:pt idx="2832">
                  <c:v>2951.5950999999995</c:v>
                </c:pt>
                <c:pt idx="2833">
                  <c:v>2952.6360999999997</c:v>
                </c:pt>
                <c:pt idx="2834">
                  <c:v>2953.6770999999999</c:v>
                </c:pt>
                <c:pt idx="2835">
                  <c:v>2954.7180999999996</c:v>
                </c:pt>
                <c:pt idx="2836">
                  <c:v>2955.7590999999998</c:v>
                </c:pt>
                <c:pt idx="2837">
                  <c:v>2956.8000999999995</c:v>
                </c:pt>
                <c:pt idx="2838">
                  <c:v>2957.8410999999996</c:v>
                </c:pt>
                <c:pt idx="2839">
                  <c:v>2958.8820999999998</c:v>
                </c:pt>
                <c:pt idx="2840">
                  <c:v>2959.9230999999995</c:v>
                </c:pt>
                <c:pt idx="2841">
                  <c:v>2960.9640999999997</c:v>
                </c:pt>
                <c:pt idx="2842">
                  <c:v>2962.0050999999999</c:v>
                </c:pt>
                <c:pt idx="2843">
                  <c:v>2963.0460999999996</c:v>
                </c:pt>
                <c:pt idx="2844">
                  <c:v>2964.0870999999997</c:v>
                </c:pt>
                <c:pt idx="2845">
                  <c:v>2965.1280999999994</c:v>
                </c:pt>
                <c:pt idx="2846">
                  <c:v>2966.1690999999996</c:v>
                </c:pt>
                <c:pt idx="2847">
                  <c:v>2967.2100999999998</c:v>
                </c:pt>
                <c:pt idx="2848">
                  <c:v>2968.2510999999995</c:v>
                </c:pt>
                <c:pt idx="2849">
                  <c:v>2969.2920999999997</c:v>
                </c:pt>
                <c:pt idx="2850">
                  <c:v>2970.3330999999998</c:v>
                </c:pt>
                <c:pt idx="2851">
                  <c:v>2971.3740999999995</c:v>
                </c:pt>
                <c:pt idx="2852">
                  <c:v>2972.4150999999997</c:v>
                </c:pt>
                <c:pt idx="2853">
                  <c:v>2973.4560999999999</c:v>
                </c:pt>
                <c:pt idx="2854">
                  <c:v>2974.4970999999996</c:v>
                </c:pt>
                <c:pt idx="2855">
                  <c:v>2975.5380999999998</c:v>
                </c:pt>
                <c:pt idx="2856">
                  <c:v>2976.5790999999995</c:v>
                </c:pt>
                <c:pt idx="2857">
                  <c:v>2977.6200999999996</c:v>
                </c:pt>
                <c:pt idx="2858">
                  <c:v>2978.6610999999998</c:v>
                </c:pt>
                <c:pt idx="2859">
                  <c:v>2979.7020999999995</c:v>
                </c:pt>
                <c:pt idx="2860">
                  <c:v>2980.7430999999997</c:v>
                </c:pt>
                <c:pt idx="2861">
                  <c:v>2981.7840999999999</c:v>
                </c:pt>
                <c:pt idx="2862">
                  <c:v>2982.8250999999996</c:v>
                </c:pt>
                <c:pt idx="2863">
                  <c:v>2983.8660999999997</c:v>
                </c:pt>
                <c:pt idx="2864">
                  <c:v>2984.9070999999994</c:v>
                </c:pt>
                <c:pt idx="2865">
                  <c:v>2985.9480999999996</c:v>
                </c:pt>
                <c:pt idx="2866">
                  <c:v>2986.9890999999998</c:v>
                </c:pt>
                <c:pt idx="2867">
                  <c:v>2988.0300999999995</c:v>
                </c:pt>
                <c:pt idx="2868">
                  <c:v>2989.0710999999997</c:v>
                </c:pt>
                <c:pt idx="2869">
                  <c:v>2990.1120999999998</c:v>
                </c:pt>
                <c:pt idx="2870">
                  <c:v>2991.1530999999995</c:v>
                </c:pt>
                <c:pt idx="2871">
                  <c:v>2992.1940999999997</c:v>
                </c:pt>
                <c:pt idx="2872">
                  <c:v>2993.2350999999999</c:v>
                </c:pt>
                <c:pt idx="2873">
                  <c:v>2994.2760999999996</c:v>
                </c:pt>
                <c:pt idx="2874">
                  <c:v>2995.3170999999998</c:v>
                </c:pt>
                <c:pt idx="2875">
                  <c:v>2996.3580999999995</c:v>
                </c:pt>
                <c:pt idx="2876">
                  <c:v>2997.3990999999996</c:v>
                </c:pt>
                <c:pt idx="2877">
                  <c:v>2998.4400999999998</c:v>
                </c:pt>
                <c:pt idx="2878">
                  <c:v>2999.4810999999995</c:v>
                </c:pt>
                <c:pt idx="2879">
                  <c:v>3000.5220999999997</c:v>
                </c:pt>
                <c:pt idx="2880">
                  <c:v>3001.5630999999998</c:v>
                </c:pt>
                <c:pt idx="2881">
                  <c:v>3002.6040999999996</c:v>
                </c:pt>
                <c:pt idx="2882">
                  <c:v>3003.6450999999997</c:v>
                </c:pt>
                <c:pt idx="2883">
                  <c:v>3004.6860999999994</c:v>
                </c:pt>
                <c:pt idx="2884">
                  <c:v>3005.7270999999996</c:v>
                </c:pt>
                <c:pt idx="2885">
                  <c:v>3006.7680999999998</c:v>
                </c:pt>
                <c:pt idx="2886">
                  <c:v>3007.8090999999995</c:v>
                </c:pt>
                <c:pt idx="2887">
                  <c:v>3008.8500999999997</c:v>
                </c:pt>
                <c:pt idx="2888">
                  <c:v>3009.8910999999998</c:v>
                </c:pt>
                <c:pt idx="2889">
                  <c:v>3010.9320999999995</c:v>
                </c:pt>
                <c:pt idx="2890">
                  <c:v>3011.9730999999997</c:v>
                </c:pt>
                <c:pt idx="2891">
                  <c:v>3013.0140999999999</c:v>
                </c:pt>
                <c:pt idx="2892">
                  <c:v>3014.0550999999996</c:v>
                </c:pt>
                <c:pt idx="2893">
                  <c:v>3015.0960999999998</c:v>
                </c:pt>
                <c:pt idx="2894">
                  <c:v>3016.1370999999995</c:v>
                </c:pt>
                <c:pt idx="2895">
                  <c:v>3017.1780999999996</c:v>
                </c:pt>
                <c:pt idx="2896">
                  <c:v>3018.2190999999998</c:v>
                </c:pt>
                <c:pt idx="2897">
                  <c:v>3019.2600999999995</c:v>
                </c:pt>
                <c:pt idx="2898">
                  <c:v>3020.3010999999997</c:v>
                </c:pt>
                <c:pt idx="2899">
                  <c:v>3021.3420999999998</c:v>
                </c:pt>
                <c:pt idx="2900">
                  <c:v>3022.3830999999996</c:v>
                </c:pt>
                <c:pt idx="2901">
                  <c:v>3023.4240999999997</c:v>
                </c:pt>
                <c:pt idx="2902">
                  <c:v>3024.4650999999994</c:v>
                </c:pt>
                <c:pt idx="2903">
                  <c:v>3025.5060999999996</c:v>
                </c:pt>
                <c:pt idx="2904">
                  <c:v>3026.5470999999998</c:v>
                </c:pt>
                <c:pt idx="2905">
                  <c:v>3027.5880999999995</c:v>
                </c:pt>
                <c:pt idx="2906">
                  <c:v>3028.6290999999997</c:v>
                </c:pt>
                <c:pt idx="2907">
                  <c:v>3029.6700999999998</c:v>
                </c:pt>
                <c:pt idx="2908">
                  <c:v>3030.7110999999995</c:v>
                </c:pt>
                <c:pt idx="2909">
                  <c:v>3031.7520999999997</c:v>
                </c:pt>
                <c:pt idx="2910">
                  <c:v>3032.7930999999999</c:v>
                </c:pt>
                <c:pt idx="2911">
                  <c:v>3033.8340999999996</c:v>
                </c:pt>
                <c:pt idx="2912">
                  <c:v>3034.8750999999997</c:v>
                </c:pt>
                <c:pt idx="2913">
                  <c:v>3035.9160999999995</c:v>
                </c:pt>
                <c:pt idx="2914">
                  <c:v>3036.9570999999996</c:v>
                </c:pt>
                <c:pt idx="2915">
                  <c:v>3037.9980999999998</c:v>
                </c:pt>
                <c:pt idx="2916">
                  <c:v>3039.0390999999995</c:v>
                </c:pt>
                <c:pt idx="2917">
                  <c:v>3040.0800999999997</c:v>
                </c:pt>
                <c:pt idx="2918">
                  <c:v>3041.1210999999998</c:v>
                </c:pt>
                <c:pt idx="2919">
                  <c:v>3042.1620999999996</c:v>
                </c:pt>
                <c:pt idx="2920">
                  <c:v>3043.2030999999997</c:v>
                </c:pt>
                <c:pt idx="2921">
                  <c:v>3044.2440999999994</c:v>
                </c:pt>
                <c:pt idx="2922">
                  <c:v>3045.2850999999996</c:v>
                </c:pt>
                <c:pt idx="2923">
                  <c:v>3046.3260999999998</c:v>
                </c:pt>
                <c:pt idx="2924">
                  <c:v>3047.3670999999995</c:v>
                </c:pt>
                <c:pt idx="2925">
                  <c:v>3048.4080999999996</c:v>
                </c:pt>
                <c:pt idx="2926">
                  <c:v>3049.4490999999998</c:v>
                </c:pt>
                <c:pt idx="2927">
                  <c:v>3050.4900999999995</c:v>
                </c:pt>
                <c:pt idx="2928">
                  <c:v>3051.5310999999997</c:v>
                </c:pt>
                <c:pt idx="2929">
                  <c:v>3052.5720999999999</c:v>
                </c:pt>
                <c:pt idx="2930">
                  <c:v>3053.6130999999996</c:v>
                </c:pt>
                <c:pt idx="2931">
                  <c:v>3054.6540999999997</c:v>
                </c:pt>
                <c:pt idx="2932">
                  <c:v>3055.6950999999995</c:v>
                </c:pt>
                <c:pt idx="2933">
                  <c:v>3056.7360999999996</c:v>
                </c:pt>
                <c:pt idx="2934">
                  <c:v>3057.7770999999998</c:v>
                </c:pt>
                <c:pt idx="2935">
                  <c:v>3058.8180999999995</c:v>
                </c:pt>
                <c:pt idx="2936">
                  <c:v>3059.8590999999997</c:v>
                </c:pt>
                <c:pt idx="2937">
                  <c:v>3060.9000999999998</c:v>
                </c:pt>
                <c:pt idx="2938">
                  <c:v>3061.9410999999996</c:v>
                </c:pt>
                <c:pt idx="2939">
                  <c:v>3062.9820999999997</c:v>
                </c:pt>
                <c:pt idx="2940">
                  <c:v>3064.0230999999994</c:v>
                </c:pt>
                <c:pt idx="2941">
                  <c:v>3065.0640999999996</c:v>
                </c:pt>
                <c:pt idx="2942">
                  <c:v>3066.1050999999998</c:v>
                </c:pt>
                <c:pt idx="2943">
                  <c:v>3067.1460999999995</c:v>
                </c:pt>
                <c:pt idx="2944">
                  <c:v>3068.1870999999996</c:v>
                </c:pt>
                <c:pt idx="2945">
                  <c:v>3069.2280999999998</c:v>
                </c:pt>
                <c:pt idx="2946">
                  <c:v>3070.2690999999995</c:v>
                </c:pt>
                <c:pt idx="2947">
                  <c:v>3071.3100999999997</c:v>
                </c:pt>
                <c:pt idx="2948">
                  <c:v>3072.3510999999999</c:v>
                </c:pt>
                <c:pt idx="2949">
                  <c:v>3073.3920999999996</c:v>
                </c:pt>
                <c:pt idx="2950">
                  <c:v>3074.4330999999997</c:v>
                </c:pt>
                <c:pt idx="2951">
                  <c:v>3075.4740999999995</c:v>
                </c:pt>
                <c:pt idx="2952">
                  <c:v>3076.5150999999996</c:v>
                </c:pt>
                <c:pt idx="2953">
                  <c:v>3077.5560999999998</c:v>
                </c:pt>
                <c:pt idx="2954">
                  <c:v>3078.5970999999995</c:v>
                </c:pt>
                <c:pt idx="2955">
                  <c:v>3079.6380999999997</c:v>
                </c:pt>
                <c:pt idx="2956">
                  <c:v>3080.6790999999998</c:v>
                </c:pt>
                <c:pt idx="2957">
                  <c:v>3081.7200999999995</c:v>
                </c:pt>
                <c:pt idx="2958">
                  <c:v>3082.7610999999997</c:v>
                </c:pt>
                <c:pt idx="2959">
                  <c:v>3083.8020999999994</c:v>
                </c:pt>
                <c:pt idx="2960">
                  <c:v>3084.8430999999996</c:v>
                </c:pt>
                <c:pt idx="2961">
                  <c:v>3085.8840999999998</c:v>
                </c:pt>
                <c:pt idx="2962">
                  <c:v>3086.9250999999995</c:v>
                </c:pt>
                <c:pt idx="2963">
                  <c:v>3087.9660999999996</c:v>
                </c:pt>
                <c:pt idx="2964">
                  <c:v>3089.0070999999998</c:v>
                </c:pt>
                <c:pt idx="2965">
                  <c:v>3090.0480999999995</c:v>
                </c:pt>
                <c:pt idx="2966">
                  <c:v>3091.0890999999997</c:v>
                </c:pt>
                <c:pt idx="2967">
                  <c:v>3092.1300999999999</c:v>
                </c:pt>
                <c:pt idx="2968">
                  <c:v>3093.1710999999996</c:v>
                </c:pt>
                <c:pt idx="2969">
                  <c:v>3094.2120999999997</c:v>
                </c:pt>
                <c:pt idx="2970">
                  <c:v>3095.2530999999994</c:v>
                </c:pt>
                <c:pt idx="2971">
                  <c:v>3096.2940999999996</c:v>
                </c:pt>
                <c:pt idx="2972">
                  <c:v>3097.3350999999998</c:v>
                </c:pt>
                <c:pt idx="2973">
                  <c:v>3098.3760999999995</c:v>
                </c:pt>
                <c:pt idx="2974">
                  <c:v>3099.4170999999997</c:v>
                </c:pt>
                <c:pt idx="2975">
                  <c:v>3100.4580999999998</c:v>
                </c:pt>
                <c:pt idx="2976">
                  <c:v>3101.4990999999995</c:v>
                </c:pt>
                <c:pt idx="2977">
                  <c:v>3102.5400999999997</c:v>
                </c:pt>
                <c:pt idx="2978">
                  <c:v>3103.5810999999999</c:v>
                </c:pt>
                <c:pt idx="2979">
                  <c:v>3104.6220999999996</c:v>
                </c:pt>
                <c:pt idx="2980">
                  <c:v>3105.6630999999998</c:v>
                </c:pt>
                <c:pt idx="2981">
                  <c:v>3106.7040999999995</c:v>
                </c:pt>
                <c:pt idx="2982">
                  <c:v>3107.7450999999996</c:v>
                </c:pt>
                <c:pt idx="2983">
                  <c:v>3108.7860999999998</c:v>
                </c:pt>
                <c:pt idx="2984">
                  <c:v>3109.8270999999995</c:v>
                </c:pt>
                <c:pt idx="2985">
                  <c:v>3110.8680999999997</c:v>
                </c:pt>
                <c:pt idx="2986">
                  <c:v>3111.9090999999999</c:v>
                </c:pt>
                <c:pt idx="2987">
                  <c:v>3112.9500999999996</c:v>
                </c:pt>
                <c:pt idx="2988">
                  <c:v>3113.9910999999997</c:v>
                </c:pt>
                <c:pt idx="2989">
                  <c:v>3115.0320999999994</c:v>
                </c:pt>
                <c:pt idx="2990">
                  <c:v>3116.0730999999996</c:v>
                </c:pt>
                <c:pt idx="2991">
                  <c:v>3117.1140999999998</c:v>
                </c:pt>
                <c:pt idx="2992">
                  <c:v>3118.1550999999995</c:v>
                </c:pt>
                <c:pt idx="2993">
                  <c:v>3119.1960999999997</c:v>
                </c:pt>
                <c:pt idx="2994">
                  <c:v>3120.2370999999998</c:v>
                </c:pt>
                <c:pt idx="2995">
                  <c:v>3121.2780999999995</c:v>
                </c:pt>
                <c:pt idx="2996">
                  <c:v>3122.3190999999997</c:v>
                </c:pt>
                <c:pt idx="2997">
                  <c:v>3123.3600999999999</c:v>
                </c:pt>
                <c:pt idx="2998">
                  <c:v>3124.4010999999996</c:v>
                </c:pt>
                <c:pt idx="2999">
                  <c:v>3125.4420999999998</c:v>
                </c:pt>
                <c:pt idx="3000">
                  <c:v>3126.4830999999995</c:v>
                </c:pt>
                <c:pt idx="3001">
                  <c:v>3127.5240999999996</c:v>
                </c:pt>
                <c:pt idx="3002">
                  <c:v>3128.5650999999998</c:v>
                </c:pt>
                <c:pt idx="3003">
                  <c:v>3129.6060999999995</c:v>
                </c:pt>
                <c:pt idx="3004">
                  <c:v>3130.6470999999997</c:v>
                </c:pt>
                <c:pt idx="3005">
                  <c:v>3131.6880999999998</c:v>
                </c:pt>
                <c:pt idx="3006">
                  <c:v>3132.7290999999996</c:v>
                </c:pt>
                <c:pt idx="3007">
                  <c:v>3133.7700999999997</c:v>
                </c:pt>
                <c:pt idx="3008">
                  <c:v>3134.8110999999994</c:v>
                </c:pt>
                <c:pt idx="3009">
                  <c:v>3135.8520999999996</c:v>
                </c:pt>
                <c:pt idx="3010">
                  <c:v>3136.8930999999998</c:v>
                </c:pt>
                <c:pt idx="3011">
                  <c:v>3137.9340999999995</c:v>
                </c:pt>
                <c:pt idx="3012">
                  <c:v>3138.9750999999997</c:v>
                </c:pt>
                <c:pt idx="3013">
                  <c:v>3140.0160999999998</c:v>
                </c:pt>
                <c:pt idx="3014">
                  <c:v>3141.0570999999995</c:v>
                </c:pt>
                <c:pt idx="3015">
                  <c:v>3142.0980999999997</c:v>
                </c:pt>
                <c:pt idx="3016">
                  <c:v>3143.1390999999999</c:v>
                </c:pt>
                <c:pt idx="3017">
                  <c:v>3144.1800999999996</c:v>
                </c:pt>
                <c:pt idx="3018">
                  <c:v>3145.2210999999998</c:v>
                </c:pt>
                <c:pt idx="3019">
                  <c:v>3146.2620999999995</c:v>
                </c:pt>
                <c:pt idx="3020">
                  <c:v>3147.3030999999996</c:v>
                </c:pt>
                <c:pt idx="3021">
                  <c:v>3148.3440999999998</c:v>
                </c:pt>
                <c:pt idx="3022">
                  <c:v>3149.3850999999995</c:v>
                </c:pt>
                <c:pt idx="3023">
                  <c:v>3150.4260999999997</c:v>
                </c:pt>
                <c:pt idx="3024">
                  <c:v>3151.4670999999998</c:v>
                </c:pt>
                <c:pt idx="3025">
                  <c:v>3152.5080999999996</c:v>
                </c:pt>
                <c:pt idx="3026">
                  <c:v>3153.5490999999997</c:v>
                </c:pt>
                <c:pt idx="3027">
                  <c:v>3154.5900999999994</c:v>
                </c:pt>
                <c:pt idx="3028">
                  <c:v>3155.6310999999996</c:v>
                </c:pt>
                <c:pt idx="3029">
                  <c:v>3156.6720999999998</c:v>
                </c:pt>
                <c:pt idx="3030">
                  <c:v>3157.7130999999995</c:v>
                </c:pt>
                <c:pt idx="3031">
                  <c:v>3158.7540999999997</c:v>
                </c:pt>
                <c:pt idx="3032">
                  <c:v>3159.7950999999998</c:v>
                </c:pt>
                <c:pt idx="3033">
                  <c:v>3160.8360999999995</c:v>
                </c:pt>
                <c:pt idx="3034">
                  <c:v>3161.8770999999997</c:v>
                </c:pt>
                <c:pt idx="3035">
                  <c:v>3162.9180999999999</c:v>
                </c:pt>
                <c:pt idx="3036">
                  <c:v>3163.9590999999996</c:v>
                </c:pt>
                <c:pt idx="3037">
                  <c:v>3165.0000999999997</c:v>
                </c:pt>
                <c:pt idx="3038">
                  <c:v>3166.0410999999995</c:v>
                </c:pt>
                <c:pt idx="3039">
                  <c:v>3167.0820999999996</c:v>
                </c:pt>
                <c:pt idx="3040">
                  <c:v>3168.1230999999998</c:v>
                </c:pt>
                <c:pt idx="3041">
                  <c:v>3169.1640999999995</c:v>
                </c:pt>
                <c:pt idx="3042">
                  <c:v>3170.2050999999997</c:v>
                </c:pt>
                <c:pt idx="3043">
                  <c:v>3171.2460999999998</c:v>
                </c:pt>
                <c:pt idx="3044">
                  <c:v>3172.2870999999996</c:v>
                </c:pt>
                <c:pt idx="3045">
                  <c:v>3173.3280999999997</c:v>
                </c:pt>
                <c:pt idx="3046">
                  <c:v>3174.3690999999994</c:v>
                </c:pt>
                <c:pt idx="3047">
                  <c:v>3175.4100999999996</c:v>
                </c:pt>
                <c:pt idx="3048">
                  <c:v>3176.4510999999998</c:v>
                </c:pt>
                <c:pt idx="3049">
                  <c:v>3177.4920999999995</c:v>
                </c:pt>
                <c:pt idx="3050">
                  <c:v>3178.5330999999996</c:v>
                </c:pt>
                <c:pt idx="3051">
                  <c:v>3179.5740999999998</c:v>
                </c:pt>
                <c:pt idx="3052">
                  <c:v>3180.6150999999995</c:v>
                </c:pt>
                <c:pt idx="3053">
                  <c:v>3181.6560999999997</c:v>
                </c:pt>
                <c:pt idx="3054">
                  <c:v>3182.6970999999999</c:v>
                </c:pt>
                <c:pt idx="3055">
                  <c:v>3183.7380999999996</c:v>
                </c:pt>
                <c:pt idx="3056">
                  <c:v>3184.7790999999997</c:v>
                </c:pt>
                <c:pt idx="3057">
                  <c:v>3185.8200999999995</c:v>
                </c:pt>
                <c:pt idx="3058">
                  <c:v>3186.8610999999996</c:v>
                </c:pt>
                <c:pt idx="3059">
                  <c:v>3187.9020999999998</c:v>
                </c:pt>
                <c:pt idx="3060">
                  <c:v>3188.9430999999995</c:v>
                </c:pt>
                <c:pt idx="3061">
                  <c:v>3189.9840999999997</c:v>
                </c:pt>
                <c:pt idx="3062">
                  <c:v>3191.0250999999998</c:v>
                </c:pt>
                <c:pt idx="3063">
                  <c:v>3192.0660999999996</c:v>
                </c:pt>
                <c:pt idx="3064">
                  <c:v>3193.1070999999997</c:v>
                </c:pt>
                <c:pt idx="3065">
                  <c:v>3194.1480999999994</c:v>
                </c:pt>
                <c:pt idx="3066">
                  <c:v>3195.1890999999996</c:v>
                </c:pt>
                <c:pt idx="3067">
                  <c:v>3196.2300999999998</c:v>
                </c:pt>
                <c:pt idx="3068">
                  <c:v>3197.2710999999995</c:v>
                </c:pt>
                <c:pt idx="3069">
                  <c:v>3198.3120999999996</c:v>
                </c:pt>
                <c:pt idx="3070">
                  <c:v>3199.3530999999998</c:v>
                </c:pt>
                <c:pt idx="3071">
                  <c:v>3200.3940999999995</c:v>
                </c:pt>
                <c:pt idx="3072">
                  <c:v>3201.4350999999997</c:v>
                </c:pt>
                <c:pt idx="3073">
                  <c:v>3202.4760999999999</c:v>
                </c:pt>
                <c:pt idx="3074">
                  <c:v>3203.5170999999996</c:v>
                </c:pt>
                <c:pt idx="3075">
                  <c:v>3204.5580999999997</c:v>
                </c:pt>
                <c:pt idx="3076">
                  <c:v>3205.5990999999995</c:v>
                </c:pt>
                <c:pt idx="3077">
                  <c:v>3206.6400999999996</c:v>
                </c:pt>
                <c:pt idx="3078">
                  <c:v>3207.6810999999998</c:v>
                </c:pt>
                <c:pt idx="3079">
                  <c:v>3208.7220999999995</c:v>
                </c:pt>
                <c:pt idx="3080">
                  <c:v>3209.7630999999997</c:v>
                </c:pt>
                <c:pt idx="3081">
                  <c:v>3210.8040999999998</c:v>
                </c:pt>
                <c:pt idx="3082">
                  <c:v>3211.8450999999995</c:v>
                </c:pt>
                <c:pt idx="3083">
                  <c:v>3212.8860999999997</c:v>
                </c:pt>
                <c:pt idx="3084">
                  <c:v>3213.9270999999994</c:v>
                </c:pt>
                <c:pt idx="3085">
                  <c:v>3214.9680999999996</c:v>
                </c:pt>
                <c:pt idx="3086">
                  <c:v>3216.0090999999998</c:v>
                </c:pt>
                <c:pt idx="3087">
                  <c:v>3217.0500999999995</c:v>
                </c:pt>
                <c:pt idx="3088">
                  <c:v>3218.0910999999996</c:v>
                </c:pt>
                <c:pt idx="3089">
                  <c:v>3219.1320999999998</c:v>
                </c:pt>
                <c:pt idx="3090">
                  <c:v>3220.1730999999995</c:v>
                </c:pt>
                <c:pt idx="3091">
                  <c:v>3221.2140999999997</c:v>
                </c:pt>
                <c:pt idx="3092">
                  <c:v>3222.2550999999999</c:v>
                </c:pt>
                <c:pt idx="3093">
                  <c:v>3223.2960999999996</c:v>
                </c:pt>
                <c:pt idx="3094">
                  <c:v>3224.3370999999997</c:v>
                </c:pt>
                <c:pt idx="3095">
                  <c:v>3225.3780999999994</c:v>
                </c:pt>
                <c:pt idx="3096">
                  <c:v>3226.4190999999996</c:v>
                </c:pt>
                <c:pt idx="3097">
                  <c:v>3227.4600999999998</c:v>
                </c:pt>
                <c:pt idx="3098">
                  <c:v>3228.5010999999995</c:v>
                </c:pt>
                <c:pt idx="3099">
                  <c:v>3229.5420999999997</c:v>
                </c:pt>
                <c:pt idx="3100">
                  <c:v>3230.5830999999998</c:v>
                </c:pt>
                <c:pt idx="3101">
                  <c:v>3231.6240999999995</c:v>
                </c:pt>
                <c:pt idx="3102">
                  <c:v>3232.6650999999997</c:v>
                </c:pt>
                <c:pt idx="3103">
                  <c:v>3233.7060999999994</c:v>
                </c:pt>
                <c:pt idx="3104">
                  <c:v>3234.7470999999996</c:v>
                </c:pt>
                <c:pt idx="3105">
                  <c:v>3235.7880999999998</c:v>
                </c:pt>
                <c:pt idx="3106">
                  <c:v>3236.8290999999995</c:v>
                </c:pt>
                <c:pt idx="3107">
                  <c:v>3237.8700999999996</c:v>
                </c:pt>
                <c:pt idx="3108">
                  <c:v>3238.9110999999998</c:v>
                </c:pt>
                <c:pt idx="3109">
                  <c:v>3239.9520999999995</c:v>
                </c:pt>
                <c:pt idx="3110">
                  <c:v>3240.9930999999997</c:v>
                </c:pt>
                <c:pt idx="3111">
                  <c:v>3242.0340999999999</c:v>
                </c:pt>
                <c:pt idx="3112">
                  <c:v>3243.0750999999996</c:v>
                </c:pt>
                <c:pt idx="3113">
                  <c:v>3244.1160999999997</c:v>
                </c:pt>
                <c:pt idx="3114">
                  <c:v>3245.1570999999994</c:v>
                </c:pt>
                <c:pt idx="3115">
                  <c:v>3246.1980999999996</c:v>
                </c:pt>
                <c:pt idx="3116">
                  <c:v>3247.2390999999998</c:v>
                </c:pt>
                <c:pt idx="3117">
                  <c:v>3248.2800999999995</c:v>
                </c:pt>
                <c:pt idx="3118">
                  <c:v>3249.3210999999997</c:v>
                </c:pt>
                <c:pt idx="3119">
                  <c:v>3250.3620999999998</c:v>
                </c:pt>
                <c:pt idx="3120">
                  <c:v>3251.4030999999995</c:v>
                </c:pt>
                <c:pt idx="3121">
                  <c:v>3252.4440999999997</c:v>
                </c:pt>
                <c:pt idx="3122">
                  <c:v>3253.4850999999994</c:v>
                </c:pt>
                <c:pt idx="3123">
                  <c:v>3254.5260999999996</c:v>
                </c:pt>
                <c:pt idx="3124">
                  <c:v>3255.5670999999998</c:v>
                </c:pt>
                <c:pt idx="3125">
                  <c:v>3256.6080999999995</c:v>
                </c:pt>
                <c:pt idx="3126">
                  <c:v>3257.6490999999996</c:v>
                </c:pt>
                <c:pt idx="3127">
                  <c:v>3258.6900999999998</c:v>
                </c:pt>
                <c:pt idx="3128">
                  <c:v>3259.7310999999995</c:v>
                </c:pt>
                <c:pt idx="3129">
                  <c:v>3260.7720999999997</c:v>
                </c:pt>
                <c:pt idx="3130">
                  <c:v>3261.8130999999998</c:v>
                </c:pt>
                <c:pt idx="3131">
                  <c:v>3262.8540999999996</c:v>
                </c:pt>
                <c:pt idx="3132">
                  <c:v>3263.8950999999997</c:v>
                </c:pt>
                <c:pt idx="3133">
                  <c:v>3264.9360999999994</c:v>
                </c:pt>
                <c:pt idx="3134">
                  <c:v>3265.9770999999996</c:v>
                </c:pt>
                <c:pt idx="3135">
                  <c:v>3267.0180999999998</c:v>
                </c:pt>
                <c:pt idx="3136">
                  <c:v>3268.0590999999995</c:v>
                </c:pt>
                <c:pt idx="3137">
                  <c:v>3269.1000999999997</c:v>
                </c:pt>
                <c:pt idx="3138">
                  <c:v>3270.1410999999998</c:v>
                </c:pt>
                <c:pt idx="3139">
                  <c:v>3271.1820999999995</c:v>
                </c:pt>
                <c:pt idx="3140">
                  <c:v>3272.2230999999997</c:v>
                </c:pt>
                <c:pt idx="3141">
                  <c:v>3273.2640999999994</c:v>
                </c:pt>
                <c:pt idx="3142">
                  <c:v>3274.3050999999996</c:v>
                </c:pt>
                <c:pt idx="3143">
                  <c:v>3275.3460999999998</c:v>
                </c:pt>
                <c:pt idx="3144">
                  <c:v>3276.3870999999995</c:v>
                </c:pt>
                <c:pt idx="3145">
                  <c:v>3277.4280999999996</c:v>
                </c:pt>
                <c:pt idx="3146">
                  <c:v>3278.4690999999998</c:v>
                </c:pt>
                <c:pt idx="3147">
                  <c:v>3279.5100999999995</c:v>
                </c:pt>
                <c:pt idx="3148">
                  <c:v>3280.5510999999997</c:v>
                </c:pt>
                <c:pt idx="3149">
                  <c:v>3281.5920999999998</c:v>
                </c:pt>
                <c:pt idx="3150">
                  <c:v>3282.6330999999996</c:v>
                </c:pt>
                <c:pt idx="3151">
                  <c:v>3283.6740999999997</c:v>
                </c:pt>
                <c:pt idx="3152">
                  <c:v>3284.7150999999994</c:v>
                </c:pt>
                <c:pt idx="3153">
                  <c:v>3285.7560999999996</c:v>
                </c:pt>
                <c:pt idx="3154">
                  <c:v>3286.7970999999998</c:v>
                </c:pt>
                <c:pt idx="3155">
                  <c:v>3287.8380999999995</c:v>
                </c:pt>
                <c:pt idx="3156">
                  <c:v>3288.8790999999997</c:v>
                </c:pt>
                <c:pt idx="3157">
                  <c:v>3289.9200999999998</c:v>
                </c:pt>
                <c:pt idx="3158">
                  <c:v>3290.9610999999995</c:v>
                </c:pt>
                <c:pt idx="3159">
                  <c:v>3292.0020999999997</c:v>
                </c:pt>
                <c:pt idx="3160">
                  <c:v>3293.0430999999994</c:v>
                </c:pt>
                <c:pt idx="3161">
                  <c:v>3294.0840999999996</c:v>
                </c:pt>
                <c:pt idx="3162">
                  <c:v>3295.1250999999997</c:v>
                </c:pt>
                <c:pt idx="3163">
                  <c:v>3296.1660999999995</c:v>
                </c:pt>
                <c:pt idx="3164">
                  <c:v>3297.2070999999996</c:v>
                </c:pt>
                <c:pt idx="3165">
                  <c:v>3298.2480999999998</c:v>
                </c:pt>
                <c:pt idx="3166">
                  <c:v>3299.2890999999995</c:v>
                </c:pt>
                <c:pt idx="3167">
                  <c:v>3300.3300999999997</c:v>
                </c:pt>
                <c:pt idx="3168">
                  <c:v>3301.3710999999998</c:v>
                </c:pt>
                <c:pt idx="3169">
                  <c:v>3302.4120999999996</c:v>
                </c:pt>
                <c:pt idx="3170">
                  <c:v>3303.4530999999997</c:v>
                </c:pt>
                <c:pt idx="3171">
                  <c:v>3304.4940999999994</c:v>
                </c:pt>
                <c:pt idx="3172">
                  <c:v>3305.5350999999996</c:v>
                </c:pt>
                <c:pt idx="3173">
                  <c:v>3306.5760999999998</c:v>
                </c:pt>
                <c:pt idx="3174">
                  <c:v>3307.6170999999995</c:v>
                </c:pt>
                <c:pt idx="3175">
                  <c:v>3308.6580999999996</c:v>
                </c:pt>
                <c:pt idx="3176">
                  <c:v>3309.6990999999998</c:v>
                </c:pt>
                <c:pt idx="3177">
                  <c:v>3310.7400999999995</c:v>
                </c:pt>
                <c:pt idx="3178">
                  <c:v>3311.7810999999997</c:v>
                </c:pt>
                <c:pt idx="3179">
                  <c:v>3312.8220999999999</c:v>
                </c:pt>
                <c:pt idx="3180">
                  <c:v>3313.8630999999996</c:v>
                </c:pt>
                <c:pt idx="3181">
                  <c:v>3314.9040999999997</c:v>
                </c:pt>
                <c:pt idx="3182">
                  <c:v>3315.9450999999995</c:v>
                </c:pt>
                <c:pt idx="3183">
                  <c:v>3316.9860999999996</c:v>
                </c:pt>
                <c:pt idx="3184">
                  <c:v>3318.0270999999998</c:v>
                </c:pt>
                <c:pt idx="3185">
                  <c:v>3319.0680999999995</c:v>
                </c:pt>
                <c:pt idx="3186">
                  <c:v>3320.1090999999997</c:v>
                </c:pt>
                <c:pt idx="3187">
                  <c:v>3321.1500999999998</c:v>
                </c:pt>
                <c:pt idx="3188">
                  <c:v>3322.1910999999996</c:v>
                </c:pt>
                <c:pt idx="3189">
                  <c:v>3323.2320999999997</c:v>
                </c:pt>
                <c:pt idx="3190">
                  <c:v>3324.2730999999994</c:v>
                </c:pt>
                <c:pt idx="3191">
                  <c:v>3325.3140999999996</c:v>
                </c:pt>
                <c:pt idx="3192">
                  <c:v>3326.3550999999998</c:v>
                </c:pt>
                <c:pt idx="3193">
                  <c:v>3327.3960999999995</c:v>
                </c:pt>
                <c:pt idx="3194">
                  <c:v>3328.4370999999996</c:v>
                </c:pt>
                <c:pt idx="3195">
                  <c:v>3329.4780999999998</c:v>
                </c:pt>
                <c:pt idx="3196">
                  <c:v>3330.5190999999995</c:v>
                </c:pt>
                <c:pt idx="3197">
                  <c:v>3331.5600999999997</c:v>
                </c:pt>
                <c:pt idx="3198">
                  <c:v>3332.6010999999999</c:v>
                </c:pt>
                <c:pt idx="3199">
                  <c:v>3333.6420999999996</c:v>
                </c:pt>
                <c:pt idx="3200">
                  <c:v>3334.6830999999997</c:v>
                </c:pt>
                <c:pt idx="3201">
                  <c:v>3335.7240999999995</c:v>
                </c:pt>
                <c:pt idx="3202">
                  <c:v>3336.7650999999996</c:v>
                </c:pt>
                <c:pt idx="3203">
                  <c:v>3337.8060999999998</c:v>
                </c:pt>
                <c:pt idx="3204">
                  <c:v>3338.8470999999995</c:v>
                </c:pt>
                <c:pt idx="3205">
                  <c:v>3339.8880999999997</c:v>
                </c:pt>
                <c:pt idx="3206">
                  <c:v>3340.9290999999998</c:v>
                </c:pt>
                <c:pt idx="3207">
                  <c:v>3341.9700999999995</c:v>
                </c:pt>
                <c:pt idx="3208">
                  <c:v>3343.0110999999997</c:v>
                </c:pt>
                <c:pt idx="3209">
                  <c:v>3344.0520999999994</c:v>
                </c:pt>
                <c:pt idx="3210">
                  <c:v>3345.0930999999996</c:v>
                </c:pt>
                <c:pt idx="3211">
                  <c:v>3346.1340999999998</c:v>
                </c:pt>
                <c:pt idx="3212">
                  <c:v>3347.1750999999995</c:v>
                </c:pt>
                <c:pt idx="3213">
                  <c:v>3348.2160999999996</c:v>
                </c:pt>
                <c:pt idx="3214">
                  <c:v>3349.2570999999998</c:v>
                </c:pt>
                <c:pt idx="3215">
                  <c:v>3350.2980999999995</c:v>
                </c:pt>
                <c:pt idx="3216">
                  <c:v>3351.3390999999997</c:v>
                </c:pt>
                <c:pt idx="3217">
                  <c:v>3352.3800999999999</c:v>
                </c:pt>
                <c:pt idx="3218">
                  <c:v>3353.4210999999996</c:v>
                </c:pt>
                <c:pt idx="3219">
                  <c:v>3354.4620999999997</c:v>
                </c:pt>
                <c:pt idx="3220">
                  <c:v>3355.5030999999994</c:v>
                </c:pt>
                <c:pt idx="3221">
                  <c:v>3356.5440999999996</c:v>
                </c:pt>
                <c:pt idx="3222">
                  <c:v>3357.5850999999998</c:v>
                </c:pt>
                <c:pt idx="3223">
                  <c:v>3358.6260999999995</c:v>
                </c:pt>
                <c:pt idx="3224">
                  <c:v>3359.6670999999997</c:v>
                </c:pt>
                <c:pt idx="3225">
                  <c:v>3360.7080999999998</c:v>
                </c:pt>
                <c:pt idx="3226">
                  <c:v>3361.7490999999995</c:v>
                </c:pt>
                <c:pt idx="3227">
                  <c:v>3362.7900999999997</c:v>
                </c:pt>
                <c:pt idx="3228">
                  <c:v>3363.8310999999994</c:v>
                </c:pt>
                <c:pt idx="3229">
                  <c:v>3364.8720999999996</c:v>
                </c:pt>
                <c:pt idx="3230">
                  <c:v>3365.9130999999998</c:v>
                </c:pt>
                <c:pt idx="3231">
                  <c:v>3366.9540999999995</c:v>
                </c:pt>
                <c:pt idx="3232">
                  <c:v>3367.9950999999996</c:v>
                </c:pt>
                <c:pt idx="3233">
                  <c:v>3369.0360999999998</c:v>
                </c:pt>
                <c:pt idx="3234">
                  <c:v>3370.0770999999995</c:v>
                </c:pt>
                <c:pt idx="3235">
                  <c:v>3371.1180999999997</c:v>
                </c:pt>
                <c:pt idx="3236">
                  <c:v>3372.1590999999999</c:v>
                </c:pt>
                <c:pt idx="3237">
                  <c:v>3373.2000999999996</c:v>
                </c:pt>
                <c:pt idx="3238">
                  <c:v>3374.2410999999997</c:v>
                </c:pt>
                <c:pt idx="3239">
                  <c:v>3375.2820999999994</c:v>
                </c:pt>
                <c:pt idx="3240">
                  <c:v>3376.3230999999996</c:v>
                </c:pt>
                <c:pt idx="3241">
                  <c:v>3377.3640999999998</c:v>
                </c:pt>
                <c:pt idx="3242">
                  <c:v>3378.4050999999995</c:v>
                </c:pt>
                <c:pt idx="3243">
                  <c:v>3379.4460999999997</c:v>
                </c:pt>
                <c:pt idx="3244">
                  <c:v>3380.4870999999998</c:v>
                </c:pt>
                <c:pt idx="3245">
                  <c:v>3381.5280999999995</c:v>
                </c:pt>
                <c:pt idx="3246">
                  <c:v>3382.5690999999997</c:v>
                </c:pt>
                <c:pt idx="3247">
                  <c:v>3383.6100999999994</c:v>
                </c:pt>
                <c:pt idx="3248">
                  <c:v>3384.6510999999996</c:v>
                </c:pt>
                <c:pt idx="3249">
                  <c:v>3385.6920999999998</c:v>
                </c:pt>
                <c:pt idx="3250">
                  <c:v>3386.7330999999995</c:v>
                </c:pt>
                <c:pt idx="3251">
                  <c:v>3387.7740999999996</c:v>
                </c:pt>
                <c:pt idx="3252">
                  <c:v>3388.8150999999998</c:v>
                </c:pt>
                <c:pt idx="3253">
                  <c:v>3389.8560999999995</c:v>
                </c:pt>
                <c:pt idx="3254">
                  <c:v>3390.8970999999997</c:v>
                </c:pt>
                <c:pt idx="3255">
                  <c:v>3391.9380999999998</c:v>
                </c:pt>
                <c:pt idx="3256">
                  <c:v>3392.9790999999996</c:v>
                </c:pt>
                <c:pt idx="3257">
                  <c:v>3394.0200999999997</c:v>
                </c:pt>
                <c:pt idx="3258">
                  <c:v>3395.0610999999994</c:v>
                </c:pt>
                <c:pt idx="3259">
                  <c:v>3396.1020999999996</c:v>
                </c:pt>
                <c:pt idx="3260">
                  <c:v>3397.1430999999998</c:v>
                </c:pt>
                <c:pt idx="3261">
                  <c:v>3398.1840999999995</c:v>
                </c:pt>
                <c:pt idx="3262">
                  <c:v>3399.2250999999997</c:v>
                </c:pt>
                <c:pt idx="3263">
                  <c:v>3400.2660999999998</c:v>
                </c:pt>
                <c:pt idx="3264">
                  <c:v>3401.3070999999995</c:v>
                </c:pt>
                <c:pt idx="3265">
                  <c:v>3402.3480999999997</c:v>
                </c:pt>
                <c:pt idx="3266">
                  <c:v>3403.3890999999994</c:v>
                </c:pt>
                <c:pt idx="3267">
                  <c:v>3404.4300999999996</c:v>
                </c:pt>
                <c:pt idx="3268">
                  <c:v>3405.4710999999998</c:v>
                </c:pt>
                <c:pt idx="3269">
                  <c:v>3406.5120999999995</c:v>
                </c:pt>
                <c:pt idx="3270">
                  <c:v>3407.5530999999996</c:v>
                </c:pt>
                <c:pt idx="3271">
                  <c:v>3408.5940999999998</c:v>
                </c:pt>
                <c:pt idx="3272">
                  <c:v>3409.6350999999995</c:v>
                </c:pt>
                <c:pt idx="3273">
                  <c:v>3410.6760999999997</c:v>
                </c:pt>
                <c:pt idx="3274">
                  <c:v>3411.7170999999998</c:v>
                </c:pt>
                <c:pt idx="3275">
                  <c:v>3412.7580999999996</c:v>
                </c:pt>
                <c:pt idx="3276">
                  <c:v>3413.7990999999997</c:v>
                </c:pt>
                <c:pt idx="3277">
                  <c:v>3414.8400999999994</c:v>
                </c:pt>
                <c:pt idx="3278">
                  <c:v>3415.8810999999996</c:v>
                </c:pt>
                <c:pt idx="3279">
                  <c:v>3416.9220999999998</c:v>
                </c:pt>
                <c:pt idx="3280">
                  <c:v>3417.9630999999995</c:v>
                </c:pt>
                <c:pt idx="3281">
                  <c:v>3419.0040999999997</c:v>
                </c:pt>
                <c:pt idx="3282">
                  <c:v>3420.0450999999998</c:v>
                </c:pt>
                <c:pt idx="3283">
                  <c:v>3421.0860999999995</c:v>
                </c:pt>
                <c:pt idx="3284">
                  <c:v>3422.1270999999997</c:v>
                </c:pt>
                <c:pt idx="3285">
                  <c:v>3423.1680999999994</c:v>
                </c:pt>
                <c:pt idx="3286">
                  <c:v>3424.2090999999996</c:v>
                </c:pt>
                <c:pt idx="3287">
                  <c:v>3425.2500999999997</c:v>
                </c:pt>
                <c:pt idx="3288">
                  <c:v>3426.2910999999995</c:v>
                </c:pt>
                <c:pt idx="3289">
                  <c:v>3427.3320999999996</c:v>
                </c:pt>
                <c:pt idx="3290">
                  <c:v>3428.3730999999998</c:v>
                </c:pt>
                <c:pt idx="3291">
                  <c:v>3429.4140999999995</c:v>
                </c:pt>
                <c:pt idx="3292">
                  <c:v>3430.4550999999997</c:v>
                </c:pt>
                <c:pt idx="3293">
                  <c:v>3431.4960999999998</c:v>
                </c:pt>
                <c:pt idx="3294">
                  <c:v>3432.5370999999996</c:v>
                </c:pt>
                <c:pt idx="3295">
                  <c:v>3433.5780999999997</c:v>
                </c:pt>
                <c:pt idx="3296">
                  <c:v>3434.6190999999994</c:v>
                </c:pt>
                <c:pt idx="3297">
                  <c:v>3435.6600999999996</c:v>
                </c:pt>
                <c:pt idx="3298">
                  <c:v>3436.7010999999998</c:v>
                </c:pt>
                <c:pt idx="3299">
                  <c:v>3437.7420999999995</c:v>
                </c:pt>
                <c:pt idx="3300">
                  <c:v>3438.7830999999996</c:v>
                </c:pt>
                <c:pt idx="3301">
                  <c:v>3439.8240999999998</c:v>
                </c:pt>
                <c:pt idx="3302">
                  <c:v>3440.8650999999995</c:v>
                </c:pt>
                <c:pt idx="3303">
                  <c:v>3441.9060999999997</c:v>
                </c:pt>
                <c:pt idx="3304">
                  <c:v>3442.9470999999994</c:v>
                </c:pt>
                <c:pt idx="3305">
                  <c:v>3443.9880999999996</c:v>
                </c:pt>
                <c:pt idx="3306">
                  <c:v>3445.0290999999997</c:v>
                </c:pt>
                <c:pt idx="3307">
                  <c:v>3446.0700999999995</c:v>
                </c:pt>
                <c:pt idx="3308">
                  <c:v>3447.1110999999996</c:v>
                </c:pt>
                <c:pt idx="3309">
                  <c:v>3448.1520999999998</c:v>
                </c:pt>
                <c:pt idx="3310">
                  <c:v>3449.1930999999995</c:v>
                </c:pt>
                <c:pt idx="3311">
                  <c:v>3450.2340999999997</c:v>
                </c:pt>
                <c:pt idx="3312">
                  <c:v>3451.2750999999998</c:v>
                </c:pt>
                <c:pt idx="3313">
                  <c:v>3452.3160999999996</c:v>
                </c:pt>
                <c:pt idx="3314">
                  <c:v>3453.3570999999997</c:v>
                </c:pt>
                <c:pt idx="3315">
                  <c:v>3454.3980999999994</c:v>
                </c:pt>
                <c:pt idx="3316">
                  <c:v>3455.4390999999996</c:v>
                </c:pt>
                <c:pt idx="3317">
                  <c:v>3456.4800999999998</c:v>
                </c:pt>
                <c:pt idx="3318">
                  <c:v>3457.5210999999995</c:v>
                </c:pt>
                <c:pt idx="3319">
                  <c:v>3458.5620999999996</c:v>
                </c:pt>
                <c:pt idx="3320">
                  <c:v>3459.6030999999998</c:v>
                </c:pt>
                <c:pt idx="3321">
                  <c:v>3460.6440999999995</c:v>
                </c:pt>
                <c:pt idx="3322">
                  <c:v>3461.6850999999997</c:v>
                </c:pt>
                <c:pt idx="3323">
                  <c:v>3462.7260999999994</c:v>
                </c:pt>
                <c:pt idx="3324">
                  <c:v>3463.7670999999996</c:v>
                </c:pt>
                <c:pt idx="3325">
                  <c:v>3464.8080999999997</c:v>
                </c:pt>
                <c:pt idx="3326">
                  <c:v>3465.8490999999995</c:v>
                </c:pt>
                <c:pt idx="3327">
                  <c:v>3466.8900999999996</c:v>
                </c:pt>
                <c:pt idx="3328">
                  <c:v>3467.9310999999998</c:v>
                </c:pt>
                <c:pt idx="3329">
                  <c:v>3468.9720999999995</c:v>
                </c:pt>
                <c:pt idx="3330">
                  <c:v>3470.0130999999997</c:v>
                </c:pt>
                <c:pt idx="3331">
                  <c:v>3471.0540999999998</c:v>
                </c:pt>
                <c:pt idx="3332">
                  <c:v>3472.0950999999995</c:v>
                </c:pt>
                <c:pt idx="3333">
                  <c:v>3473.1360999999997</c:v>
                </c:pt>
                <c:pt idx="3334">
                  <c:v>3474.1770999999994</c:v>
                </c:pt>
                <c:pt idx="3335">
                  <c:v>3475.2180999999996</c:v>
                </c:pt>
                <c:pt idx="3336">
                  <c:v>3476.2590999999998</c:v>
                </c:pt>
                <c:pt idx="3337">
                  <c:v>3477.3000999999995</c:v>
                </c:pt>
                <c:pt idx="3338">
                  <c:v>3478.3410999999996</c:v>
                </c:pt>
                <c:pt idx="3339">
                  <c:v>3479.3820999999998</c:v>
                </c:pt>
                <c:pt idx="3340">
                  <c:v>3480.4230999999995</c:v>
                </c:pt>
                <c:pt idx="3341">
                  <c:v>3481.4640999999997</c:v>
                </c:pt>
                <c:pt idx="3342">
                  <c:v>3482.5050999999994</c:v>
                </c:pt>
                <c:pt idx="3343">
                  <c:v>3483.5460999999996</c:v>
                </c:pt>
                <c:pt idx="3344">
                  <c:v>3484.5870999999997</c:v>
                </c:pt>
                <c:pt idx="3345">
                  <c:v>3485.6280999999994</c:v>
                </c:pt>
                <c:pt idx="3346">
                  <c:v>3486.6690999999996</c:v>
                </c:pt>
                <c:pt idx="3347">
                  <c:v>3487.7100999999998</c:v>
                </c:pt>
                <c:pt idx="3348">
                  <c:v>3488.7510999999995</c:v>
                </c:pt>
                <c:pt idx="3349">
                  <c:v>3489.7920999999997</c:v>
                </c:pt>
                <c:pt idx="3350">
                  <c:v>3490.8330999999998</c:v>
                </c:pt>
                <c:pt idx="3351">
                  <c:v>3491.8740999999995</c:v>
                </c:pt>
                <c:pt idx="3352">
                  <c:v>3492.9150999999997</c:v>
                </c:pt>
                <c:pt idx="3353">
                  <c:v>3493.9560999999994</c:v>
                </c:pt>
                <c:pt idx="3354">
                  <c:v>3494.9970999999996</c:v>
                </c:pt>
                <c:pt idx="3355">
                  <c:v>3496.0380999999998</c:v>
                </c:pt>
                <c:pt idx="3356">
                  <c:v>3497.0790999999995</c:v>
                </c:pt>
                <c:pt idx="3357">
                  <c:v>3498.1200999999996</c:v>
                </c:pt>
                <c:pt idx="3358">
                  <c:v>3499.1610999999998</c:v>
                </c:pt>
                <c:pt idx="3359">
                  <c:v>3500.2020999999995</c:v>
                </c:pt>
                <c:pt idx="3360">
                  <c:v>3501.2430999999997</c:v>
                </c:pt>
                <c:pt idx="3361">
                  <c:v>3502.2840999999994</c:v>
                </c:pt>
                <c:pt idx="3362">
                  <c:v>3503.3250999999996</c:v>
                </c:pt>
                <c:pt idx="3363">
                  <c:v>3504.3660999999997</c:v>
                </c:pt>
                <c:pt idx="3364">
                  <c:v>3505.4070999999994</c:v>
                </c:pt>
                <c:pt idx="3365">
                  <c:v>3506.4480999999996</c:v>
                </c:pt>
                <c:pt idx="3366">
                  <c:v>3507.4890999999998</c:v>
                </c:pt>
                <c:pt idx="3367">
                  <c:v>3508.5300999999995</c:v>
                </c:pt>
                <c:pt idx="3368">
                  <c:v>3509.5710999999997</c:v>
                </c:pt>
                <c:pt idx="3369">
                  <c:v>3510.6120999999998</c:v>
                </c:pt>
                <c:pt idx="3370">
                  <c:v>3511.6530999999995</c:v>
                </c:pt>
                <c:pt idx="3371">
                  <c:v>3512.6940999999997</c:v>
                </c:pt>
                <c:pt idx="3372">
                  <c:v>3513.7350999999994</c:v>
                </c:pt>
                <c:pt idx="3373">
                  <c:v>3514.7760999999996</c:v>
                </c:pt>
                <c:pt idx="3374">
                  <c:v>3515.8170999999998</c:v>
                </c:pt>
                <c:pt idx="3375">
                  <c:v>3516.8580999999995</c:v>
                </c:pt>
                <c:pt idx="3376">
                  <c:v>3517.8990999999996</c:v>
                </c:pt>
                <c:pt idx="3377">
                  <c:v>3518.9400999999998</c:v>
                </c:pt>
                <c:pt idx="3378">
                  <c:v>3519.9810999999995</c:v>
                </c:pt>
                <c:pt idx="3379">
                  <c:v>3521.0220999999997</c:v>
                </c:pt>
                <c:pt idx="3380">
                  <c:v>3522.0630999999998</c:v>
                </c:pt>
                <c:pt idx="3381">
                  <c:v>3523.1040999999996</c:v>
                </c:pt>
                <c:pt idx="3382">
                  <c:v>3524.1450999999997</c:v>
                </c:pt>
                <c:pt idx="3383">
                  <c:v>3525.1860999999994</c:v>
                </c:pt>
                <c:pt idx="3384">
                  <c:v>3526.2270999999996</c:v>
                </c:pt>
                <c:pt idx="3385">
                  <c:v>3527.2680999999998</c:v>
                </c:pt>
                <c:pt idx="3386">
                  <c:v>3528.3090999999995</c:v>
                </c:pt>
                <c:pt idx="3387">
                  <c:v>3529.3500999999997</c:v>
                </c:pt>
                <c:pt idx="3388">
                  <c:v>3530.3910999999998</c:v>
                </c:pt>
                <c:pt idx="3389">
                  <c:v>3531.4320999999995</c:v>
                </c:pt>
                <c:pt idx="3390">
                  <c:v>3532.4730999999997</c:v>
                </c:pt>
                <c:pt idx="3391">
                  <c:v>3533.5140999999994</c:v>
                </c:pt>
                <c:pt idx="3392">
                  <c:v>3534.5550999999996</c:v>
                </c:pt>
                <c:pt idx="3393">
                  <c:v>3535.5960999999998</c:v>
                </c:pt>
                <c:pt idx="3394">
                  <c:v>3536.6370999999995</c:v>
                </c:pt>
                <c:pt idx="3395">
                  <c:v>3537.6780999999996</c:v>
                </c:pt>
                <c:pt idx="3396">
                  <c:v>3538.7190999999998</c:v>
                </c:pt>
                <c:pt idx="3397">
                  <c:v>3539.7600999999995</c:v>
                </c:pt>
                <c:pt idx="3398">
                  <c:v>3540.8010999999997</c:v>
                </c:pt>
                <c:pt idx="3399">
                  <c:v>3541.8420999999998</c:v>
                </c:pt>
                <c:pt idx="3400">
                  <c:v>3542.8830999999996</c:v>
                </c:pt>
                <c:pt idx="3401">
                  <c:v>3543.9240999999997</c:v>
                </c:pt>
                <c:pt idx="3402">
                  <c:v>3544.9650999999994</c:v>
                </c:pt>
                <c:pt idx="3403">
                  <c:v>3546.0060999999996</c:v>
                </c:pt>
                <c:pt idx="3404">
                  <c:v>3547.0470999999998</c:v>
                </c:pt>
                <c:pt idx="3405">
                  <c:v>3548.0880999999995</c:v>
                </c:pt>
                <c:pt idx="3406">
                  <c:v>3549.1290999999997</c:v>
                </c:pt>
                <c:pt idx="3407">
                  <c:v>3550.1700999999998</c:v>
                </c:pt>
                <c:pt idx="3408">
                  <c:v>3551.2110999999995</c:v>
                </c:pt>
                <c:pt idx="3409">
                  <c:v>3552.2520999999997</c:v>
                </c:pt>
                <c:pt idx="3410">
                  <c:v>3553.2930999999994</c:v>
                </c:pt>
                <c:pt idx="3411">
                  <c:v>3554.3340999999996</c:v>
                </c:pt>
                <c:pt idx="3412">
                  <c:v>3555.3750999999997</c:v>
                </c:pt>
                <c:pt idx="3413">
                  <c:v>3556.4160999999995</c:v>
                </c:pt>
                <c:pt idx="3414">
                  <c:v>3557.4570999999996</c:v>
                </c:pt>
                <c:pt idx="3415">
                  <c:v>3558.4980999999998</c:v>
                </c:pt>
                <c:pt idx="3416">
                  <c:v>3559.5390999999995</c:v>
                </c:pt>
                <c:pt idx="3417">
                  <c:v>3560.5800999999997</c:v>
                </c:pt>
                <c:pt idx="3418">
                  <c:v>3561.6210999999998</c:v>
                </c:pt>
                <c:pt idx="3419">
                  <c:v>3562.6620999999996</c:v>
                </c:pt>
                <c:pt idx="3420">
                  <c:v>3563.7030999999997</c:v>
                </c:pt>
                <c:pt idx="3421">
                  <c:v>3564.7440999999994</c:v>
                </c:pt>
                <c:pt idx="3422">
                  <c:v>3565.7850999999996</c:v>
                </c:pt>
                <c:pt idx="3423">
                  <c:v>3566.8260999999998</c:v>
                </c:pt>
                <c:pt idx="3424">
                  <c:v>3567.8670999999995</c:v>
                </c:pt>
                <c:pt idx="3425">
                  <c:v>3568.9080999999996</c:v>
                </c:pt>
                <c:pt idx="3426">
                  <c:v>3569.9490999999998</c:v>
                </c:pt>
                <c:pt idx="3427">
                  <c:v>3570.9900999999995</c:v>
                </c:pt>
                <c:pt idx="3428">
                  <c:v>3572.0310999999997</c:v>
                </c:pt>
                <c:pt idx="3429">
                  <c:v>3573.0720999999994</c:v>
                </c:pt>
                <c:pt idx="3430">
                  <c:v>3574.1130999999996</c:v>
                </c:pt>
                <c:pt idx="3431">
                  <c:v>3575.1540999999997</c:v>
                </c:pt>
                <c:pt idx="3432">
                  <c:v>3576.1950999999995</c:v>
                </c:pt>
                <c:pt idx="3433">
                  <c:v>3577.2360999999996</c:v>
                </c:pt>
                <c:pt idx="3434">
                  <c:v>3578.2770999999998</c:v>
                </c:pt>
                <c:pt idx="3435">
                  <c:v>3579.3180999999995</c:v>
                </c:pt>
                <c:pt idx="3436">
                  <c:v>3580.3590999999997</c:v>
                </c:pt>
                <c:pt idx="3437">
                  <c:v>3581.4000999999998</c:v>
                </c:pt>
                <c:pt idx="3438">
                  <c:v>3582.4410999999996</c:v>
                </c:pt>
                <c:pt idx="3439">
                  <c:v>3583.4820999999997</c:v>
                </c:pt>
                <c:pt idx="3440">
                  <c:v>3584.5230999999994</c:v>
                </c:pt>
                <c:pt idx="3441">
                  <c:v>3585.5640999999996</c:v>
                </c:pt>
                <c:pt idx="3442">
                  <c:v>3586.6050999999998</c:v>
                </c:pt>
                <c:pt idx="3443">
                  <c:v>3587.6460999999995</c:v>
                </c:pt>
                <c:pt idx="3444">
                  <c:v>3588.6870999999996</c:v>
                </c:pt>
                <c:pt idx="3445">
                  <c:v>3589.7280999999998</c:v>
                </c:pt>
                <c:pt idx="3446">
                  <c:v>3590.7690999999995</c:v>
                </c:pt>
                <c:pt idx="3447">
                  <c:v>3591.8100999999997</c:v>
                </c:pt>
                <c:pt idx="3448">
                  <c:v>3592.8510999999994</c:v>
                </c:pt>
                <c:pt idx="3449">
                  <c:v>3593.8920999999996</c:v>
                </c:pt>
                <c:pt idx="3450">
                  <c:v>3594.9330999999997</c:v>
                </c:pt>
                <c:pt idx="3451">
                  <c:v>3595.9740999999995</c:v>
                </c:pt>
                <c:pt idx="3452">
                  <c:v>3597.0150999999996</c:v>
                </c:pt>
                <c:pt idx="3453">
                  <c:v>3598.0560999999998</c:v>
                </c:pt>
                <c:pt idx="3454">
                  <c:v>3599.0970999999995</c:v>
                </c:pt>
                <c:pt idx="3455">
                  <c:v>3600.1380999999997</c:v>
                </c:pt>
                <c:pt idx="3456">
                  <c:v>3601.1790999999998</c:v>
                </c:pt>
                <c:pt idx="3457">
                  <c:v>3602.2200999999995</c:v>
                </c:pt>
                <c:pt idx="3458">
                  <c:v>3603.2610999999997</c:v>
                </c:pt>
                <c:pt idx="3459">
                  <c:v>3604.3020999999994</c:v>
                </c:pt>
                <c:pt idx="3460">
                  <c:v>3605.3430999999996</c:v>
                </c:pt>
                <c:pt idx="3461">
                  <c:v>3606.3840999999998</c:v>
                </c:pt>
                <c:pt idx="3462">
                  <c:v>3607.4250999999995</c:v>
                </c:pt>
                <c:pt idx="3463">
                  <c:v>3608.4660999999996</c:v>
                </c:pt>
                <c:pt idx="3464">
                  <c:v>3609.5070999999998</c:v>
                </c:pt>
                <c:pt idx="3465">
                  <c:v>3610.5480999999995</c:v>
                </c:pt>
                <c:pt idx="3466">
                  <c:v>3611.5890999999997</c:v>
                </c:pt>
                <c:pt idx="3467">
                  <c:v>3612.6300999999994</c:v>
                </c:pt>
                <c:pt idx="3468">
                  <c:v>3613.6710999999996</c:v>
                </c:pt>
                <c:pt idx="3469">
                  <c:v>3614.7120999999997</c:v>
                </c:pt>
                <c:pt idx="3470">
                  <c:v>3615.7530999999994</c:v>
                </c:pt>
                <c:pt idx="3471">
                  <c:v>3616.7940999999996</c:v>
                </c:pt>
                <c:pt idx="3472">
                  <c:v>3617.8350999999998</c:v>
                </c:pt>
                <c:pt idx="3473">
                  <c:v>3618.8760999999995</c:v>
                </c:pt>
                <c:pt idx="3474">
                  <c:v>3619.9170999999997</c:v>
                </c:pt>
                <c:pt idx="3475">
                  <c:v>3620.9580999999998</c:v>
                </c:pt>
                <c:pt idx="3476">
                  <c:v>3621.9990999999995</c:v>
                </c:pt>
                <c:pt idx="3477">
                  <c:v>3623.0400999999997</c:v>
                </c:pt>
                <c:pt idx="3478">
                  <c:v>3624.0810999999994</c:v>
                </c:pt>
                <c:pt idx="3479">
                  <c:v>3625.1220999999996</c:v>
                </c:pt>
                <c:pt idx="3480">
                  <c:v>3626.1630999999998</c:v>
                </c:pt>
                <c:pt idx="3481">
                  <c:v>3627.2040999999995</c:v>
                </c:pt>
                <c:pt idx="3482">
                  <c:v>3628.2450999999996</c:v>
                </c:pt>
                <c:pt idx="3483">
                  <c:v>3629.2860999999998</c:v>
                </c:pt>
                <c:pt idx="3484">
                  <c:v>3630.3270999999995</c:v>
                </c:pt>
                <c:pt idx="3485">
                  <c:v>3631.3680999999997</c:v>
                </c:pt>
                <c:pt idx="3486">
                  <c:v>3632.4090999999994</c:v>
                </c:pt>
                <c:pt idx="3487">
                  <c:v>3633.4500999999996</c:v>
                </c:pt>
                <c:pt idx="3488">
                  <c:v>3634.4910999999997</c:v>
                </c:pt>
                <c:pt idx="3489">
                  <c:v>3635.5320999999994</c:v>
                </c:pt>
                <c:pt idx="3490">
                  <c:v>3636.5730999999996</c:v>
                </c:pt>
                <c:pt idx="3491">
                  <c:v>3637.6140999999998</c:v>
                </c:pt>
                <c:pt idx="3492">
                  <c:v>3638.6550999999995</c:v>
                </c:pt>
                <c:pt idx="3493">
                  <c:v>3639.6960999999997</c:v>
                </c:pt>
                <c:pt idx="3494">
                  <c:v>3640.7370999999998</c:v>
                </c:pt>
                <c:pt idx="3495">
                  <c:v>3641.7780999999995</c:v>
                </c:pt>
                <c:pt idx="3496">
                  <c:v>3642.8190999999997</c:v>
                </c:pt>
                <c:pt idx="3497">
                  <c:v>3643.8600999999994</c:v>
                </c:pt>
                <c:pt idx="3498">
                  <c:v>3644.9010999999996</c:v>
                </c:pt>
                <c:pt idx="3499">
                  <c:v>3645.9420999999998</c:v>
                </c:pt>
                <c:pt idx="3500">
                  <c:v>3646.9830999999995</c:v>
                </c:pt>
                <c:pt idx="3501">
                  <c:v>3648.0240999999996</c:v>
                </c:pt>
                <c:pt idx="3502">
                  <c:v>3649.0650999999998</c:v>
                </c:pt>
                <c:pt idx="3503">
                  <c:v>3650.1060999999995</c:v>
                </c:pt>
                <c:pt idx="3504">
                  <c:v>3651.1470999999997</c:v>
                </c:pt>
                <c:pt idx="3505">
                  <c:v>3652.1880999999994</c:v>
                </c:pt>
                <c:pt idx="3506">
                  <c:v>3653.2290999999996</c:v>
                </c:pt>
                <c:pt idx="3507">
                  <c:v>3654.2700999999997</c:v>
                </c:pt>
                <c:pt idx="3508">
                  <c:v>3655.3110999999994</c:v>
                </c:pt>
                <c:pt idx="3509">
                  <c:v>3656.3520999999996</c:v>
                </c:pt>
                <c:pt idx="3510">
                  <c:v>3657.3930999999998</c:v>
                </c:pt>
                <c:pt idx="3511">
                  <c:v>3658.4340999999995</c:v>
                </c:pt>
                <c:pt idx="3512">
                  <c:v>3659.4750999999997</c:v>
                </c:pt>
                <c:pt idx="3513">
                  <c:v>3660.5160999999998</c:v>
                </c:pt>
                <c:pt idx="3514">
                  <c:v>3661.5570999999995</c:v>
                </c:pt>
                <c:pt idx="3515">
                  <c:v>3662.5980999999997</c:v>
                </c:pt>
                <c:pt idx="3516">
                  <c:v>3663.6390999999994</c:v>
                </c:pt>
                <c:pt idx="3517">
                  <c:v>3664.6800999999996</c:v>
                </c:pt>
                <c:pt idx="3518">
                  <c:v>3665.7210999999998</c:v>
                </c:pt>
                <c:pt idx="3519">
                  <c:v>3666.7620999999995</c:v>
                </c:pt>
                <c:pt idx="3520">
                  <c:v>3667.8030999999996</c:v>
                </c:pt>
                <c:pt idx="3521">
                  <c:v>3668.8440999999998</c:v>
                </c:pt>
                <c:pt idx="3522">
                  <c:v>3669.8850999999995</c:v>
                </c:pt>
                <c:pt idx="3523">
                  <c:v>3670.9260999999997</c:v>
                </c:pt>
                <c:pt idx="3524">
                  <c:v>3671.9670999999994</c:v>
                </c:pt>
                <c:pt idx="3525">
                  <c:v>3673.0080999999996</c:v>
                </c:pt>
                <c:pt idx="3526">
                  <c:v>3674.0490999999997</c:v>
                </c:pt>
                <c:pt idx="3527">
                  <c:v>3675.0900999999994</c:v>
                </c:pt>
                <c:pt idx="3528">
                  <c:v>3676.1310999999996</c:v>
                </c:pt>
                <c:pt idx="3529">
                  <c:v>3677.1720999999998</c:v>
                </c:pt>
                <c:pt idx="3530">
                  <c:v>3678.2130999999995</c:v>
                </c:pt>
                <c:pt idx="3531">
                  <c:v>3679.2540999999997</c:v>
                </c:pt>
                <c:pt idx="3532">
                  <c:v>3680.2950999999998</c:v>
                </c:pt>
                <c:pt idx="3533">
                  <c:v>3681.3360999999995</c:v>
                </c:pt>
                <c:pt idx="3534">
                  <c:v>3682.3770999999997</c:v>
                </c:pt>
                <c:pt idx="3535">
                  <c:v>3683.4180999999994</c:v>
                </c:pt>
                <c:pt idx="3536">
                  <c:v>3684.4590999999996</c:v>
                </c:pt>
                <c:pt idx="3537">
                  <c:v>3685.5000999999997</c:v>
                </c:pt>
                <c:pt idx="3538">
                  <c:v>3686.5410999999995</c:v>
                </c:pt>
                <c:pt idx="3539">
                  <c:v>3687.5820999999996</c:v>
                </c:pt>
                <c:pt idx="3540">
                  <c:v>3688.6230999999998</c:v>
                </c:pt>
                <c:pt idx="3541">
                  <c:v>3689.6640999999995</c:v>
                </c:pt>
                <c:pt idx="3542">
                  <c:v>3690.7050999999997</c:v>
                </c:pt>
                <c:pt idx="3543">
                  <c:v>3691.7460999999994</c:v>
                </c:pt>
                <c:pt idx="3544">
                  <c:v>3692.7870999999996</c:v>
                </c:pt>
                <c:pt idx="3545">
                  <c:v>3693.8280999999997</c:v>
                </c:pt>
                <c:pt idx="3546">
                  <c:v>3694.8690999999994</c:v>
                </c:pt>
                <c:pt idx="3547">
                  <c:v>3695.9100999999996</c:v>
                </c:pt>
                <c:pt idx="3548">
                  <c:v>3696.9510999999998</c:v>
                </c:pt>
                <c:pt idx="3549">
                  <c:v>3697.9920999999995</c:v>
                </c:pt>
                <c:pt idx="3550">
                  <c:v>3699.0330999999996</c:v>
                </c:pt>
                <c:pt idx="3551">
                  <c:v>3700.0740999999998</c:v>
                </c:pt>
                <c:pt idx="3552">
                  <c:v>3701.1150999999995</c:v>
                </c:pt>
                <c:pt idx="3553">
                  <c:v>3702.1560999999997</c:v>
                </c:pt>
                <c:pt idx="3554">
                  <c:v>3703.1970999999994</c:v>
                </c:pt>
                <c:pt idx="3555">
                  <c:v>3704.2380999999996</c:v>
                </c:pt>
                <c:pt idx="3556">
                  <c:v>3705.2790999999997</c:v>
                </c:pt>
                <c:pt idx="3557">
                  <c:v>3706.3200999999995</c:v>
                </c:pt>
                <c:pt idx="3558">
                  <c:v>3707.3610999999996</c:v>
                </c:pt>
                <c:pt idx="3559">
                  <c:v>3708.4020999999998</c:v>
                </c:pt>
                <c:pt idx="3560">
                  <c:v>3709.4430999999995</c:v>
                </c:pt>
                <c:pt idx="3561">
                  <c:v>3710.4840999999997</c:v>
                </c:pt>
                <c:pt idx="3562">
                  <c:v>3711.5250999999994</c:v>
                </c:pt>
                <c:pt idx="3563">
                  <c:v>3712.5660999999996</c:v>
                </c:pt>
                <c:pt idx="3564">
                  <c:v>3713.6070999999997</c:v>
                </c:pt>
                <c:pt idx="3565">
                  <c:v>3714.6480999999994</c:v>
                </c:pt>
                <c:pt idx="3566">
                  <c:v>3715.6890999999996</c:v>
                </c:pt>
                <c:pt idx="3567">
                  <c:v>3716.7300999999998</c:v>
                </c:pt>
                <c:pt idx="3568">
                  <c:v>3717.7710999999995</c:v>
                </c:pt>
                <c:pt idx="3569">
                  <c:v>3718.8120999999996</c:v>
                </c:pt>
                <c:pt idx="3570">
                  <c:v>3719.8530999999998</c:v>
                </c:pt>
                <c:pt idx="3571">
                  <c:v>3720.8940999999995</c:v>
                </c:pt>
                <c:pt idx="3572">
                  <c:v>3721.9350999999997</c:v>
                </c:pt>
                <c:pt idx="3573">
                  <c:v>3722.9760999999994</c:v>
                </c:pt>
                <c:pt idx="3574">
                  <c:v>3724.0170999999996</c:v>
                </c:pt>
                <c:pt idx="3575">
                  <c:v>3725.0580999999997</c:v>
                </c:pt>
                <c:pt idx="3576">
                  <c:v>3726.0990999999995</c:v>
                </c:pt>
                <c:pt idx="3577">
                  <c:v>3727.1400999999996</c:v>
                </c:pt>
                <c:pt idx="3578">
                  <c:v>3728.1810999999998</c:v>
                </c:pt>
                <c:pt idx="3579">
                  <c:v>3729.2220999999995</c:v>
                </c:pt>
                <c:pt idx="3580">
                  <c:v>3730.2630999999997</c:v>
                </c:pt>
                <c:pt idx="3581">
                  <c:v>3731.3040999999994</c:v>
                </c:pt>
                <c:pt idx="3582">
                  <c:v>3732.3450999999995</c:v>
                </c:pt>
                <c:pt idx="3583">
                  <c:v>3733.3860999999997</c:v>
                </c:pt>
                <c:pt idx="3584">
                  <c:v>3734.4270999999994</c:v>
                </c:pt>
                <c:pt idx="3585">
                  <c:v>3735.4680999999996</c:v>
                </c:pt>
                <c:pt idx="3586">
                  <c:v>3736.5090999999998</c:v>
                </c:pt>
                <c:pt idx="3587">
                  <c:v>3737.5500999999995</c:v>
                </c:pt>
                <c:pt idx="3588">
                  <c:v>3738.5910999999996</c:v>
                </c:pt>
                <c:pt idx="3589">
                  <c:v>3739.6320999999998</c:v>
                </c:pt>
                <c:pt idx="3590">
                  <c:v>3740.6730999999995</c:v>
                </c:pt>
                <c:pt idx="3591">
                  <c:v>3741.7140999999997</c:v>
                </c:pt>
                <c:pt idx="3592">
                  <c:v>3742.7550999999994</c:v>
                </c:pt>
                <c:pt idx="3593">
                  <c:v>3743.7960999999996</c:v>
                </c:pt>
                <c:pt idx="3594">
                  <c:v>3744.8370999999997</c:v>
                </c:pt>
                <c:pt idx="3595">
                  <c:v>3745.8780999999994</c:v>
                </c:pt>
                <c:pt idx="3596">
                  <c:v>3746.9190999999996</c:v>
                </c:pt>
                <c:pt idx="3597">
                  <c:v>3747.9600999999998</c:v>
                </c:pt>
                <c:pt idx="3598">
                  <c:v>3749.0010999999995</c:v>
                </c:pt>
                <c:pt idx="3599">
                  <c:v>3750.0420999999997</c:v>
                </c:pt>
                <c:pt idx="3600">
                  <c:v>3751.0830999999998</c:v>
                </c:pt>
                <c:pt idx="3601">
                  <c:v>3752.1240999999995</c:v>
                </c:pt>
                <c:pt idx="3602">
                  <c:v>3753.1650999999997</c:v>
                </c:pt>
                <c:pt idx="3603">
                  <c:v>3754.2060999999994</c:v>
                </c:pt>
                <c:pt idx="3604">
                  <c:v>3755.2470999999996</c:v>
                </c:pt>
                <c:pt idx="3605">
                  <c:v>3756.2880999999998</c:v>
                </c:pt>
                <c:pt idx="3606">
                  <c:v>3757.3290999999995</c:v>
                </c:pt>
                <c:pt idx="3607">
                  <c:v>3758.3700999999996</c:v>
                </c:pt>
                <c:pt idx="3608">
                  <c:v>3759.4110999999998</c:v>
                </c:pt>
                <c:pt idx="3609">
                  <c:v>3760.4520999999995</c:v>
                </c:pt>
                <c:pt idx="3610">
                  <c:v>3761.4930999999997</c:v>
                </c:pt>
                <c:pt idx="3611">
                  <c:v>3762.5340999999994</c:v>
                </c:pt>
                <c:pt idx="3612">
                  <c:v>3763.5750999999996</c:v>
                </c:pt>
                <c:pt idx="3613">
                  <c:v>3764.6160999999997</c:v>
                </c:pt>
                <c:pt idx="3614">
                  <c:v>3765.6570999999994</c:v>
                </c:pt>
                <c:pt idx="3615">
                  <c:v>3766.6980999999996</c:v>
                </c:pt>
                <c:pt idx="3616">
                  <c:v>3767.7390999999998</c:v>
                </c:pt>
                <c:pt idx="3617">
                  <c:v>3768.7800999999995</c:v>
                </c:pt>
                <c:pt idx="3618">
                  <c:v>3769.8210999999997</c:v>
                </c:pt>
                <c:pt idx="3619">
                  <c:v>3770.8620999999998</c:v>
                </c:pt>
                <c:pt idx="3620">
                  <c:v>3771.9030999999995</c:v>
                </c:pt>
                <c:pt idx="3621">
                  <c:v>3772.9440999999997</c:v>
                </c:pt>
                <c:pt idx="3622">
                  <c:v>3773.9850999999994</c:v>
                </c:pt>
                <c:pt idx="3623">
                  <c:v>3775.0260999999996</c:v>
                </c:pt>
                <c:pt idx="3624">
                  <c:v>3776.0670999999998</c:v>
                </c:pt>
                <c:pt idx="3625">
                  <c:v>3777.1080999999995</c:v>
                </c:pt>
                <c:pt idx="3626">
                  <c:v>3778.1490999999996</c:v>
                </c:pt>
                <c:pt idx="3627">
                  <c:v>3779.1900999999998</c:v>
                </c:pt>
                <c:pt idx="3628">
                  <c:v>3780.2310999999995</c:v>
                </c:pt>
                <c:pt idx="3629">
                  <c:v>3781.2720999999997</c:v>
                </c:pt>
                <c:pt idx="3630">
                  <c:v>3782.3130999999994</c:v>
                </c:pt>
                <c:pt idx="3631">
                  <c:v>3783.3540999999996</c:v>
                </c:pt>
                <c:pt idx="3632">
                  <c:v>3784.3950999999997</c:v>
                </c:pt>
                <c:pt idx="3633">
                  <c:v>3785.4360999999994</c:v>
                </c:pt>
                <c:pt idx="3634">
                  <c:v>3786.4770999999996</c:v>
                </c:pt>
                <c:pt idx="3635">
                  <c:v>3787.5180999999998</c:v>
                </c:pt>
                <c:pt idx="3636">
                  <c:v>3788.5590999999995</c:v>
                </c:pt>
                <c:pt idx="3637">
                  <c:v>3789.6000999999997</c:v>
                </c:pt>
                <c:pt idx="3638">
                  <c:v>3790.6410999999998</c:v>
                </c:pt>
                <c:pt idx="3639">
                  <c:v>3791.6820999999995</c:v>
                </c:pt>
                <c:pt idx="3640">
                  <c:v>3792.7230999999997</c:v>
                </c:pt>
                <c:pt idx="3641">
                  <c:v>3793.7640999999994</c:v>
                </c:pt>
                <c:pt idx="3642">
                  <c:v>3794.8050999999996</c:v>
                </c:pt>
                <c:pt idx="3643">
                  <c:v>3795.8460999999998</c:v>
                </c:pt>
                <c:pt idx="3644">
                  <c:v>3796.8870999999995</c:v>
                </c:pt>
                <c:pt idx="3645">
                  <c:v>3797.9280999999996</c:v>
                </c:pt>
                <c:pt idx="3646">
                  <c:v>3798.9690999999998</c:v>
                </c:pt>
                <c:pt idx="3647">
                  <c:v>3800.0100999999995</c:v>
                </c:pt>
                <c:pt idx="3648">
                  <c:v>3801.0510999999997</c:v>
                </c:pt>
                <c:pt idx="3649">
                  <c:v>3802.0920999999994</c:v>
                </c:pt>
                <c:pt idx="3650">
                  <c:v>3803.1330999999996</c:v>
                </c:pt>
                <c:pt idx="3651">
                  <c:v>3804.1740999999997</c:v>
                </c:pt>
                <c:pt idx="3652">
                  <c:v>3805.2150999999994</c:v>
                </c:pt>
                <c:pt idx="3653">
                  <c:v>3806.2560999999996</c:v>
                </c:pt>
                <c:pt idx="3654">
                  <c:v>3807.2970999999998</c:v>
                </c:pt>
                <c:pt idx="3655">
                  <c:v>3808.3380999999995</c:v>
                </c:pt>
                <c:pt idx="3656">
                  <c:v>3809.3790999999997</c:v>
                </c:pt>
                <c:pt idx="3657">
                  <c:v>3810.4200999999998</c:v>
                </c:pt>
                <c:pt idx="3658">
                  <c:v>3811.4610999999995</c:v>
                </c:pt>
                <c:pt idx="3659">
                  <c:v>3812.5020999999997</c:v>
                </c:pt>
                <c:pt idx="3660">
                  <c:v>3813.5430999999994</c:v>
                </c:pt>
                <c:pt idx="3661">
                  <c:v>3814.5840999999996</c:v>
                </c:pt>
                <c:pt idx="3662">
                  <c:v>3815.6250999999997</c:v>
                </c:pt>
                <c:pt idx="3663">
                  <c:v>3816.6660999999995</c:v>
                </c:pt>
                <c:pt idx="3664">
                  <c:v>3817.7070999999996</c:v>
                </c:pt>
                <c:pt idx="3665">
                  <c:v>3818.7480999999998</c:v>
                </c:pt>
                <c:pt idx="3666">
                  <c:v>3819.7890999999995</c:v>
                </c:pt>
                <c:pt idx="3667">
                  <c:v>3820.8300999999997</c:v>
                </c:pt>
                <c:pt idx="3668">
                  <c:v>3821.8710999999994</c:v>
                </c:pt>
                <c:pt idx="3669">
                  <c:v>3822.9120999999996</c:v>
                </c:pt>
                <c:pt idx="3670">
                  <c:v>3823.9530999999997</c:v>
                </c:pt>
                <c:pt idx="3671">
                  <c:v>3824.9940999999994</c:v>
                </c:pt>
                <c:pt idx="3672">
                  <c:v>3826.0350999999996</c:v>
                </c:pt>
                <c:pt idx="3673">
                  <c:v>3827.0760999999998</c:v>
                </c:pt>
                <c:pt idx="3674">
                  <c:v>3828.1170999999995</c:v>
                </c:pt>
                <c:pt idx="3675">
                  <c:v>3829.1580999999996</c:v>
                </c:pt>
                <c:pt idx="3676">
                  <c:v>3830.1990999999998</c:v>
                </c:pt>
                <c:pt idx="3677">
                  <c:v>3831.2400999999995</c:v>
                </c:pt>
                <c:pt idx="3678">
                  <c:v>3832.2810999999997</c:v>
                </c:pt>
                <c:pt idx="3679">
                  <c:v>3833.3220999999994</c:v>
                </c:pt>
                <c:pt idx="3680">
                  <c:v>3834.3630999999996</c:v>
                </c:pt>
                <c:pt idx="3681">
                  <c:v>3835.4040999999997</c:v>
                </c:pt>
                <c:pt idx="3682">
                  <c:v>3836.4450999999995</c:v>
                </c:pt>
                <c:pt idx="3683">
                  <c:v>3837.4860999999996</c:v>
                </c:pt>
                <c:pt idx="3684">
                  <c:v>3838.5270999999998</c:v>
                </c:pt>
                <c:pt idx="3685">
                  <c:v>3839.5680999999995</c:v>
                </c:pt>
                <c:pt idx="3686">
                  <c:v>3840.6090999999997</c:v>
                </c:pt>
                <c:pt idx="3687">
                  <c:v>3841.6500999999994</c:v>
                </c:pt>
                <c:pt idx="3688">
                  <c:v>3842.6910999999996</c:v>
                </c:pt>
                <c:pt idx="3689">
                  <c:v>3843.7320999999997</c:v>
                </c:pt>
                <c:pt idx="3690">
                  <c:v>3844.7730999999994</c:v>
                </c:pt>
                <c:pt idx="3691">
                  <c:v>3845.8140999999996</c:v>
                </c:pt>
                <c:pt idx="3692">
                  <c:v>3846.8550999999998</c:v>
                </c:pt>
                <c:pt idx="3693">
                  <c:v>3847.8960999999995</c:v>
                </c:pt>
                <c:pt idx="3694">
                  <c:v>3848.9370999999996</c:v>
                </c:pt>
                <c:pt idx="3695">
                  <c:v>3849.9780999999998</c:v>
                </c:pt>
                <c:pt idx="3696">
                  <c:v>3851.0190999999995</c:v>
                </c:pt>
                <c:pt idx="3697">
                  <c:v>3852.0600999999997</c:v>
                </c:pt>
                <c:pt idx="3698">
                  <c:v>3853.1010999999994</c:v>
                </c:pt>
                <c:pt idx="3699">
                  <c:v>3854.1420999999996</c:v>
                </c:pt>
                <c:pt idx="3700">
                  <c:v>3855.1830999999997</c:v>
                </c:pt>
                <c:pt idx="3701">
                  <c:v>3856.2240999999995</c:v>
                </c:pt>
                <c:pt idx="3702">
                  <c:v>3857.2650999999996</c:v>
                </c:pt>
                <c:pt idx="3703">
                  <c:v>3858.3060999999998</c:v>
                </c:pt>
                <c:pt idx="3704">
                  <c:v>3859.3470999999995</c:v>
                </c:pt>
                <c:pt idx="3705">
                  <c:v>3860.3880999999997</c:v>
                </c:pt>
                <c:pt idx="3706">
                  <c:v>3861.4290999999994</c:v>
                </c:pt>
                <c:pt idx="3707">
                  <c:v>3862.4700999999995</c:v>
                </c:pt>
                <c:pt idx="3708">
                  <c:v>3863.5110999999997</c:v>
                </c:pt>
                <c:pt idx="3709">
                  <c:v>3864.5520999999994</c:v>
                </c:pt>
                <c:pt idx="3710">
                  <c:v>3865.5930999999996</c:v>
                </c:pt>
                <c:pt idx="3711">
                  <c:v>3866.6340999999998</c:v>
                </c:pt>
                <c:pt idx="3712">
                  <c:v>3867.6750999999995</c:v>
                </c:pt>
                <c:pt idx="3713">
                  <c:v>3868.7160999999996</c:v>
                </c:pt>
                <c:pt idx="3714">
                  <c:v>3869.7570999999998</c:v>
                </c:pt>
                <c:pt idx="3715">
                  <c:v>3870.7980999999995</c:v>
                </c:pt>
                <c:pt idx="3716">
                  <c:v>3871.8390999999997</c:v>
                </c:pt>
                <c:pt idx="3717">
                  <c:v>3872.8800999999994</c:v>
                </c:pt>
                <c:pt idx="3718">
                  <c:v>3873.9210999999996</c:v>
                </c:pt>
                <c:pt idx="3719">
                  <c:v>3874.9620999999997</c:v>
                </c:pt>
                <c:pt idx="3720">
                  <c:v>3876.0030999999994</c:v>
                </c:pt>
                <c:pt idx="3721">
                  <c:v>3877.0440999999996</c:v>
                </c:pt>
                <c:pt idx="3722">
                  <c:v>3878.0850999999998</c:v>
                </c:pt>
                <c:pt idx="3723">
                  <c:v>3879.1260999999995</c:v>
                </c:pt>
                <c:pt idx="3724">
                  <c:v>3880.1670999999997</c:v>
                </c:pt>
                <c:pt idx="3725">
                  <c:v>3881.2080999999994</c:v>
                </c:pt>
                <c:pt idx="3726">
                  <c:v>3882.2490999999995</c:v>
                </c:pt>
                <c:pt idx="3727">
                  <c:v>3883.2900999999997</c:v>
                </c:pt>
                <c:pt idx="3728">
                  <c:v>3884.3310999999994</c:v>
                </c:pt>
                <c:pt idx="3729">
                  <c:v>3885.3720999999996</c:v>
                </c:pt>
                <c:pt idx="3730">
                  <c:v>3886.4130999999998</c:v>
                </c:pt>
                <c:pt idx="3731">
                  <c:v>3887.4540999999995</c:v>
                </c:pt>
                <c:pt idx="3732">
                  <c:v>3888.4950999999996</c:v>
                </c:pt>
                <c:pt idx="3733">
                  <c:v>3889.5360999999998</c:v>
                </c:pt>
                <c:pt idx="3734">
                  <c:v>3890.5770999999995</c:v>
                </c:pt>
                <c:pt idx="3735">
                  <c:v>3891.6180999999997</c:v>
                </c:pt>
                <c:pt idx="3736">
                  <c:v>3892.6590999999994</c:v>
                </c:pt>
                <c:pt idx="3737">
                  <c:v>3893.7000999999996</c:v>
                </c:pt>
                <c:pt idx="3738">
                  <c:v>3894.7410999999997</c:v>
                </c:pt>
                <c:pt idx="3739">
                  <c:v>3895.7820999999994</c:v>
                </c:pt>
                <c:pt idx="3740">
                  <c:v>3896.8230999999996</c:v>
                </c:pt>
                <c:pt idx="3741">
                  <c:v>3897.8640999999998</c:v>
                </c:pt>
                <c:pt idx="3742">
                  <c:v>3898.9050999999995</c:v>
                </c:pt>
                <c:pt idx="3743">
                  <c:v>3899.9460999999997</c:v>
                </c:pt>
                <c:pt idx="3744">
                  <c:v>3900.9870999999994</c:v>
                </c:pt>
                <c:pt idx="3745">
                  <c:v>3902.0280999999995</c:v>
                </c:pt>
                <c:pt idx="3746">
                  <c:v>3903.0690999999997</c:v>
                </c:pt>
                <c:pt idx="3747">
                  <c:v>3904.1100999999994</c:v>
                </c:pt>
                <c:pt idx="3748">
                  <c:v>3905.1510999999996</c:v>
                </c:pt>
                <c:pt idx="3749">
                  <c:v>3906.1920999999998</c:v>
                </c:pt>
                <c:pt idx="3750">
                  <c:v>3907.2330999999995</c:v>
                </c:pt>
                <c:pt idx="3751">
                  <c:v>3908.2740999999996</c:v>
                </c:pt>
                <c:pt idx="3752">
                  <c:v>3909.3150999999998</c:v>
                </c:pt>
                <c:pt idx="3753">
                  <c:v>3910.3560999999995</c:v>
                </c:pt>
                <c:pt idx="3754">
                  <c:v>3911.3970999999997</c:v>
                </c:pt>
                <c:pt idx="3755">
                  <c:v>3912.4380999999994</c:v>
                </c:pt>
                <c:pt idx="3756">
                  <c:v>3913.4790999999996</c:v>
                </c:pt>
                <c:pt idx="3757">
                  <c:v>3914.5200999999997</c:v>
                </c:pt>
                <c:pt idx="3758">
                  <c:v>3915.5610999999994</c:v>
                </c:pt>
                <c:pt idx="3759">
                  <c:v>3916.6020999999996</c:v>
                </c:pt>
                <c:pt idx="3760">
                  <c:v>3917.6430999999998</c:v>
                </c:pt>
                <c:pt idx="3761">
                  <c:v>3918.6840999999995</c:v>
                </c:pt>
                <c:pt idx="3762">
                  <c:v>3919.7250999999997</c:v>
                </c:pt>
                <c:pt idx="3763">
                  <c:v>3920.7660999999994</c:v>
                </c:pt>
                <c:pt idx="3764">
                  <c:v>3921.8070999999995</c:v>
                </c:pt>
                <c:pt idx="3765">
                  <c:v>3922.8480999999997</c:v>
                </c:pt>
                <c:pt idx="3766">
                  <c:v>3923.8890999999994</c:v>
                </c:pt>
                <c:pt idx="3767">
                  <c:v>3924.9300999999996</c:v>
                </c:pt>
                <c:pt idx="3768">
                  <c:v>3925.9710999999998</c:v>
                </c:pt>
                <c:pt idx="3769">
                  <c:v>3927.0120999999995</c:v>
                </c:pt>
                <c:pt idx="3770">
                  <c:v>3928.0530999999996</c:v>
                </c:pt>
                <c:pt idx="3771">
                  <c:v>3929.0940999999998</c:v>
                </c:pt>
                <c:pt idx="3772">
                  <c:v>3930.1350999999995</c:v>
                </c:pt>
                <c:pt idx="3773">
                  <c:v>3931.1760999999997</c:v>
                </c:pt>
                <c:pt idx="3774">
                  <c:v>3932.2170999999994</c:v>
                </c:pt>
                <c:pt idx="3775">
                  <c:v>3933.2580999999996</c:v>
                </c:pt>
                <c:pt idx="3776">
                  <c:v>3934.2990999999997</c:v>
                </c:pt>
                <c:pt idx="3777">
                  <c:v>3935.3400999999994</c:v>
                </c:pt>
                <c:pt idx="3778">
                  <c:v>3936.3810999999996</c:v>
                </c:pt>
                <c:pt idx="3779">
                  <c:v>3937.4220999999998</c:v>
                </c:pt>
                <c:pt idx="3780">
                  <c:v>3938.4630999999995</c:v>
                </c:pt>
                <c:pt idx="3781">
                  <c:v>3939.5040999999997</c:v>
                </c:pt>
                <c:pt idx="3782">
                  <c:v>3940.5450999999994</c:v>
                </c:pt>
                <c:pt idx="3783">
                  <c:v>3941.5860999999995</c:v>
                </c:pt>
                <c:pt idx="3784">
                  <c:v>3942.6270999999997</c:v>
                </c:pt>
                <c:pt idx="3785">
                  <c:v>3943.6680999999994</c:v>
                </c:pt>
                <c:pt idx="3786">
                  <c:v>3944.7090999999996</c:v>
                </c:pt>
                <c:pt idx="3787">
                  <c:v>3945.7500999999997</c:v>
                </c:pt>
                <c:pt idx="3788">
                  <c:v>3946.7910999999995</c:v>
                </c:pt>
                <c:pt idx="3789">
                  <c:v>3947.8320999999996</c:v>
                </c:pt>
                <c:pt idx="3790">
                  <c:v>3948.8730999999998</c:v>
                </c:pt>
                <c:pt idx="3791">
                  <c:v>3949.9140999999995</c:v>
                </c:pt>
                <c:pt idx="3792">
                  <c:v>3950.9550999999997</c:v>
                </c:pt>
                <c:pt idx="3793">
                  <c:v>3951.9960999999994</c:v>
                </c:pt>
                <c:pt idx="3794">
                  <c:v>3953.0370999999996</c:v>
                </c:pt>
                <c:pt idx="3795">
                  <c:v>3954.0780999999997</c:v>
                </c:pt>
                <c:pt idx="3796">
                  <c:v>3955.1190999999994</c:v>
                </c:pt>
                <c:pt idx="3797">
                  <c:v>3956.1600999999996</c:v>
                </c:pt>
                <c:pt idx="3798">
                  <c:v>3957.2010999999998</c:v>
                </c:pt>
                <c:pt idx="3799">
                  <c:v>3958.2420999999995</c:v>
                </c:pt>
                <c:pt idx="3800">
                  <c:v>3959.2830999999996</c:v>
                </c:pt>
                <c:pt idx="3801">
                  <c:v>3960.3240999999998</c:v>
                </c:pt>
                <c:pt idx="3802">
                  <c:v>3961.3650999999995</c:v>
                </c:pt>
                <c:pt idx="3803">
                  <c:v>3962.4060999999997</c:v>
                </c:pt>
                <c:pt idx="3804">
                  <c:v>3963.4470999999994</c:v>
                </c:pt>
                <c:pt idx="3805">
                  <c:v>3964.4880999999996</c:v>
                </c:pt>
                <c:pt idx="3806">
                  <c:v>3965.5290999999997</c:v>
                </c:pt>
                <c:pt idx="3807">
                  <c:v>3966.5700999999995</c:v>
                </c:pt>
                <c:pt idx="3808">
                  <c:v>3967.6110999999996</c:v>
                </c:pt>
                <c:pt idx="3809">
                  <c:v>3968.6520999999998</c:v>
                </c:pt>
                <c:pt idx="3810">
                  <c:v>3969.6930999999995</c:v>
                </c:pt>
                <c:pt idx="3811">
                  <c:v>3970.7340999999997</c:v>
                </c:pt>
                <c:pt idx="3812">
                  <c:v>3971.7750999999994</c:v>
                </c:pt>
                <c:pt idx="3813">
                  <c:v>3972.8160999999996</c:v>
                </c:pt>
                <c:pt idx="3814">
                  <c:v>3973.8570999999997</c:v>
                </c:pt>
                <c:pt idx="3815">
                  <c:v>3974.8980999999994</c:v>
                </c:pt>
                <c:pt idx="3816">
                  <c:v>3975.9390999999996</c:v>
                </c:pt>
                <c:pt idx="3817">
                  <c:v>3976.9800999999998</c:v>
                </c:pt>
                <c:pt idx="3818">
                  <c:v>3978.0210999999995</c:v>
                </c:pt>
                <c:pt idx="3819">
                  <c:v>3979.0620999999996</c:v>
                </c:pt>
                <c:pt idx="3820">
                  <c:v>3980.1030999999998</c:v>
                </c:pt>
                <c:pt idx="3821">
                  <c:v>3981.1440999999995</c:v>
                </c:pt>
                <c:pt idx="3822">
                  <c:v>3982.1850999999997</c:v>
                </c:pt>
                <c:pt idx="3823">
                  <c:v>3983.2260999999994</c:v>
                </c:pt>
                <c:pt idx="3824">
                  <c:v>3984.2670999999996</c:v>
                </c:pt>
                <c:pt idx="3825">
                  <c:v>3985.3080999999997</c:v>
                </c:pt>
                <c:pt idx="3826">
                  <c:v>3986.3490999999995</c:v>
                </c:pt>
                <c:pt idx="3827">
                  <c:v>3987.3900999999996</c:v>
                </c:pt>
                <c:pt idx="3828">
                  <c:v>3988.4310999999998</c:v>
                </c:pt>
                <c:pt idx="3829">
                  <c:v>3989.4720999999995</c:v>
                </c:pt>
                <c:pt idx="3830">
                  <c:v>3990.5130999999997</c:v>
                </c:pt>
                <c:pt idx="3831">
                  <c:v>3991.5540999999994</c:v>
                </c:pt>
                <c:pt idx="3832">
                  <c:v>3992.5950999999995</c:v>
                </c:pt>
                <c:pt idx="3833">
                  <c:v>3993.6360999999997</c:v>
                </c:pt>
                <c:pt idx="3834">
                  <c:v>3994.6770999999994</c:v>
                </c:pt>
                <c:pt idx="3835">
                  <c:v>3995.7180999999996</c:v>
                </c:pt>
                <c:pt idx="3836">
                  <c:v>3996.7590999999998</c:v>
                </c:pt>
                <c:pt idx="3837">
                  <c:v>3997.8000999999995</c:v>
                </c:pt>
                <c:pt idx="3838">
                  <c:v>3998.8410999999996</c:v>
                </c:pt>
                <c:pt idx="3839">
                  <c:v>3999.8820999999998</c:v>
                </c:pt>
                <c:pt idx="3840">
                  <c:v>4000.9230999999995</c:v>
                </c:pt>
                <c:pt idx="3841">
                  <c:v>4001.9640999999997</c:v>
                </c:pt>
                <c:pt idx="3842">
                  <c:v>4003.0050999999994</c:v>
                </c:pt>
                <c:pt idx="3843">
                  <c:v>4004.0460999999991</c:v>
                </c:pt>
                <c:pt idx="3844">
                  <c:v>4005.0870999999997</c:v>
                </c:pt>
                <c:pt idx="3845">
                  <c:v>4006.1280999999999</c:v>
                </c:pt>
                <c:pt idx="3846">
                  <c:v>4007.1690999999996</c:v>
                </c:pt>
                <c:pt idx="3847">
                  <c:v>4008.2100999999993</c:v>
                </c:pt>
                <c:pt idx="3848">
                  <c:v>4009.2510999999995</c:v>
                </c:pt>
                <c:pt idx="3849">
                  <c:v>4010.2921000000001</c:v>
                </c:pt>
                <c:pt idx="3850">
                  <c:v>4011.3330999999989</c:v>
                </c:pt>
                <c:pt idx="3851">
                  <c:v>4012.3740999999995</c:v>
                </c:pt>
                <c:pt idx="3852">
                  <c:v>4013.4150999999997</c:v>
                </c:pt>
                <c:pt idx="3853">
                  <c:v>4014.4560999999994</c:v>
                </c:pt>
                <c:pt idx="3854">
                  <c:v>4015.4970999999991</c:v>
                </c:pt>
                <c:pt idx="3855">
                  <c:v>4016.5381000000002</c:v>
                </c:pt>
                <c:pt idx="3856">
                  <c:v>4017.5790999999999</c:v>
                </c:pt>
                <c:pt idx="3857">
                  <c:v>4018.6200999999996</c:v>
                </c:pt>
                <c:pt idx="3858">
                  <c:v>4019.6610999999994</c:v>
                </c:pt>
                <c:pt idx="3859">
                  <c:v>4020.7020999999995</c:v>
                </c:pt>
                <c:pt idx="3860">
                  <c:v>4021.7431000000001</c:v>
                </c:pt>
                <c:pt idx="3861">
                  <c:v>4022.7840999999989</c:v>
                </c:pt>
                <c:pt idx="3862">
                  <c:v>4023.8251</c:v>
                </c:pt>
                <c:pt idx="3863">
                  <c:v>4024.8660999999997</c:v>
                </c:pt>
                <c:pt idx="3864">
                  <c:v>4025.9070999999994</c:v>
                </c:pt>
                <c:pt idx="3865">
                  <c:v>4026.9480999999992</c:v>
                </c:pt>
                <c:pt idx="3866">
                  <c:v>4027.9891000000002</c:v>
                </c:pt>
                <c:pt idx="3867">
                  <c:v>4029.030099999999</c:v>
                </c:pt>
                <c:pt idx="3868">
                  <c:v>4030.0710999999997</c:v>
                </c:pt>
                <c:pt idx="3869">
                  <c:v>4031.1120999999998</c:v>
                </c:pt>
                <c:pt idx="3870">
                  <c:v>4032.1530999999995</c:v>
                </c:pt>
                <c:pt idx="3871">
                  <c:v>4033.1940999999993</c:v>
                </c:pt>
                <c:pt idx="3872">
                  <c:v>4034.235099999999</c:v>
                </c:pt>
                <c:pt idx="3873">
                  <c:v>4035.2761</c:v>
                </c:pt>
                <c:pt idx="3874">
                  <c:v>4036.3170999999998</c:v>
                </c:pt>
                <c:pt idx="3875">
                  <c:v>4037.3580999999995</c:v>
                </c:pt>
                <c:pt idx="3876">
                  <c:v>4038.3990999999996</c:v>
                </c:pt>
                <c:pt idx="3877">
                  <c:v>4039.4401000000003</c:v>
                </c:pt>
                <c:pt idx="3878">
                  <c:v>4040.4810999999991</c:v>
                </c:pt>
                <c:pt idx="3879">
                  <c:v>4041.5220999999997</c:v>
                </c:pt>
                <c:pt idx="3880">
                  <c:v>4042.5630999999998</c:v>
                </c:pt>
                <c:pt idx="3881">
                  <c:v>4043.6040999999996</c:v>
                </c:pt>
                <c:pt idx="3882">
                  <c:v>4044.6450999999993</c:v>
                </c:pt>
                <c:pt idx="3883">
                  <c:v>4045.6860999999994</c:v>
                </c:pt>
                <c:pt idx="3884">
                  <c:v>4046.7271000000001</c:v>
                </c:pt>
                <c:pt idx="3885">
                  <c:v>4047.7680999999998</c:v>
                </c:pt>
                <c:pt idx="3886">
                  <c:v>4048.8090999999995</c:v>
                </c:pt>
                <c:pt idx="3887">
                  <c:v>4049.8500999999997</c:v>
                </c:pt>
                <c:pt idx="3888">
                  <c:v>4050.8910999999994</c:v>
                </c:pt>
                <c:pt idx="3889">
                  <c:v>4051.9320999999991</c:v>
                </c:pt>
                <c:pt idx="3890">
                  <c:v>4052.9731000000002</c:v>
                </c:pt>
                <c:pt idx="3891">
                  <c:v>4054.0140999999999</c:v>
                </c:pt>
                <c:pt idx="3892">
                  <c:v>4055.0550999999996</c:v>
                </c:pt>
                <c:pt idx="3893">
                  <c:v>4056.0960999999998</c:v>
                </c:pt>
                <c:pt idx="3894">
                  <c:v>4057.1370999999995</c:v>
                </c:pt>
                <c:pt idx="3895">
                  <c:v>4058.1780999999992</c:v>
                </c:pt>
                <c:pt idx="3896">
                  <c:v>4059.2190999999998</c:v>
                </c:pt>
                <c:pt idx="3897">
                  <c:v>4060.2601</c:v>
                </c:pt>
                <c:pt idx="3898">
                  <c:v>4061.3010999999997</c:v>
                </c:pt>
                <c:pt idx="3899">
                  <c:v>4062.3420999999994</c:v>
                </c:pt>
                <c:pt idx="3900">
                  <c:v>4063.3830999999996</c:v>
                </c:pt>
                <c:pt idx="3901">
                  <c:v>4064.4241000000002</c:v>
                </c:pt>
                <c:pt idx="3902">
                  <c:v>4065.465099999999</c:v>
                </c:pt>
                <c:pt idx="3903">
                  <c:v>4066.5060999999996</c:v>
                </c:pt>
                <c:pt idx="3904">
                  <c:v>4067.5470999999998</c:v>
                </c:pt>
                <c:pt idx="3905">
                  <c:v>4068.5880999999995</c:v>
                </c:pt>
                <c:pt idx="3906">
                  <c:v>4069.6290999999992</c:v>
                </c:pt>
                <c:pt idx="3907">
                  <c:v>4070.6700999999994</c:v>
                </c:pt>
                <c:pt idx="3908">
                  <c:v>4071.7111</c:v>
                </c:pt>
                <c:pt idx="3909">
                  <c:v>4072.7520999999997</c:v>
                </c:pt>
                <c:pt idx="3910">
                  <c:v>4073.7930999999994</c:v>
                </c:pt>
                <c:pt idx="3911">
                  <c:v>4074.8340999999996</c:v>
                </c:pt>
                <c:pt idx="3912">
                  <c:v>4075.8750999999993</c:v>
                </c:pt>
                <c:pt idx="3913">
                  <c:v>4076.916099999999</c:v>
                </c:pt>
                <c:pt idx="3914">
                  <c:v>4077.9571000000001</c:v>
                </c:pt>
                <c:pt idx="3915">
                  <c:v>4078.9980999999998</c:v>
                </c:pt>
                <c:pt idx="3916">
                  <c:v>4080.0390999999995</c:v>
                </c:pt>
                <c:pt idx="3917">
                  <c:v>4081.0800999999992</c:v>
                </c:pt>
                <c:pt idx="3918">
                  <c:v>4082.1210999999994</c:v>
                </c:pt>
                <c:pt idx="3919">
                  <c:v>4083.1620999999991</c:v>
                </c:pt>
                <c:pt idx="3920">
                  <c:v>4084.2030999999997</c:v>
                </c:pt>
                <c:pt idx="3921">
                  <c:v>4085.2440999999999</c:v>
                </c:pt>
                <c:pt idx="3922">
                  <c:v>4086.2850999999996</c:v>
                </c:pt>
                <c:pt idx="3923">
                  <c:v>4087.3260999999993</c:v>
                </c:pt>
                <c:pt idx="3924">
                  <c:v>4088.3670999999995</c:v>
                </c:pt>
                <c:pt idx="3925">
                  <c:v>4089.4081000000001</c:v>
                </c:pt>
                <c:pt idx="3926">
                  <c:v>4090.4490999999989</c:v>
                </c:pt>
                <c:pt idx="3927">
                  <c:v>4091.4900999999995</c:v>
                </c:pt>
                <c:pt idx="3928">
                  <c:v>4092.5310999999997</c:v>
                </c:pt>
                <c:pt idx="3929">
                  <c:v>4093.5720999999994</c:v>
                </c:pt>
                <c:pt idx="3930">
                  <c:v>4094.6130999999991</c:v>
                </c:pt>
                <c:pt idx="3931">
                  <c:v>4095.6540999999997</c:v>
                </c:pt>
                <c:pt idx="3932">
                  <c:v>4096.6950999999999</c:v>
                </c:pt>
                <c:pt idx="3933">
                  <c:v>4097.7360999999992</c:v>
                </c:pt>
                <c:pt idx="3934">
                  <c:v>4098.7770999999993</c:v>
                </c:pt>
                <c:pt idx="3935">
                  <c:v>4099.8180999999995</c:v>
                </c:pt>
                <c:pt idx="3936">
                  <c:v>4100.8590999999997</c:v>
                </c:pt>
                <c:pt idx="3937">
                  <c:v>4101.9000999999998</c:v>
                </c:pt>
                <c:pt idx="3938">
                  <c:v>4102.9411</c:v>
                </c:pt>
                <c:pt idx="3939">
                  <c:v>4103.9820999999993</c:v>
                </c:pt>
                <c:pt idx="3940">
                  <c:v>4105.0230999999994</c:v>
                </c:pt>
                <c:pt idx="3941">
                  <c:v>4106.0640999999996</c:v>
                </c:pt>
                <c:pt idx="3942">
                  <c:v>4107.1050999999998</c:v>
                </c:pt>
                <c:pt idx="3943">
                  <c:v>4108.1460999999999</c:v>
                </c:pt>
                <c:pt idx="3944">
                  <c:v>4109.1870999999992</c:v>
                </c:pt>
                <c:pt idx="3945">
                  <c:v>4110.2280999999994</c:v>
                </c:pt>
                <c:pt idx="3946">
                  <c:v>4111.2690999999995</c:v>
                </c:pt>
                <c:pt idx="3947">
                  <c:v>4112.3100999999997</c:v>
                </c:pt>
                <c:pt idx="3948">
                  <c:v>4113.3510999999999</c:v>
                </c:pt>
                <c:pt idx="3949">
                  <c:v>4114.3921</c:v>
                </c:pt>
                <c:pt idx="3950">
                  <c:v>4115.4330999999993</c:v>
                </c:pt>
                <c:pt idx="3951">
                  <c:v>4116.4740999999995</c:v>
                </c:pt>
                <c:pt idx="3952">
                  <c:v>4117.5150999999996</c:v>
                </c:pt>
                <c:pt idx="3953">
                  <c:v>4118.5560999999998</c:v>
                </c:pt>
                <c:pt idx="3954">
                  <c:v>4119.5971</c:v>
                </c:pt>
                <c:pt idx="3955">
                  <c:v>4120.6380999999992</c:v>
                </c:pt>
                <c:pt idx="3956">
                  <c:v>4121.6790999999994</c:v>
                </c:pt>
                <c:pt idx="3957">
                  <c:v>4122.7200999999995</c:v>
                </c:pt>
                <c:pt idx="3958">
                  <c:v>4123.7610999999997</c:v>
                </c:pt>
                <c:pt idx="3959">
                  <c:v>4124.8020999999999</c:v>
                </c:pt>
                <c:pt idx="3960">
                  <c:v>4125.8430999999991</c:v>
                </c:pt>
                <c:pt idx="3961">
                  <c:v>4126.8840999999993</c:v>
                </c:pt>
                <c:pt idx="3962">
                  <c:v>4127.9250999999995</c:v>
                </c:pt>
                <c:pt idx="3963">
                  <c:v>4128.9660999999996</c:v>
                </c:pt>
                <c:pt idx="3964">
                  <c:v>4130.0070999999998</c:v>
                </c:pt>
                <c:pt idx="3965">
                  <c:v>4131.0481</c:v>
                </c:pt>
                <c:pt idx="3966">
                  <c:v>4132.0890999999992</c:v>
                </c:pt>
                <c:pt idx="3967">
                  <c:v>4133.1300999999994</c:v>
                </c:pt>
                <c:pt idx="3968">
                  <c:v>4134.1710999999996</c:v>
                </c:pt>
                <c:pt idx="3969">
                  <c:v>4135.2120999999997</c:v>
                </c:pt>
                <c:pt idx="3970">
                  <c:v>4136.2530999999999</c:v>
                </c:pt>
                <c:pt idx="3971">
                  <c:v>4137.2940999999992</c:v>
                </c:pt>
                <c:pt idx="3972">
                  <c:v>4138.3350999999993</c:v>
                </c:pt>
                <c:pt idx="3973">
                  <c:v>4139.3760999999995</c:v>
                </c:pt>
                <c:pt idx="3974">
                  <c:v>4140.4170999999997</c:v>
                </c:pt>
                <c:pt idx="3975">
                  <c:v>4141.4580999999998</c:v>
                </c:pt>
                <c:pt idx="3976">
                  <c:v>4142.4991</c:v>
                </c:pt>
                <c:pt idx="3977">
                  <c:v>4143.5400999999993</c:v>
                </c:pt>
                <c:pt idx="3978">
                  <c:v>4144.5810999999994</c:v>
                </c:pt>
                <c:pt idx="3979">
                  <c:v>4145.6220999999996</c:v>
                </c:pt>
                <c:pt idx="3980">
                  <c:v>4146.6630999999998</c:v>
                </c:pt>
                <c:pt idx="3981">
                  <c:v>4147.7040999999999</c:v>
                </c:pt>
                <c:pt idx="3982">
                  <c:v>4148.7450999999992</c:v>
                </c:pt>
                <c:pt idx="3983">
                  <c:v>4149.7860999999994</c:v>
                </c:pt>
                <c:pt idx="3984">
                  <c:v>4150.8270999999995</c:v>
                </c:pt>
                <c:pt idx="3985">
                  <c:v>4151.8680999999997</c:v>
                </c:pt>
                <c:pt idx="3986">
                  <c:v>4152.9090999999999</c:v>
                </c:pt>
                <c:pt idx="3987">
                  <c:v>4153.9501</c:v>
                </c:pt>
                <c:pt idx="3988">
                  <c:v>4154.9910999999993</c:v>
                </c:pt>
                <c:pt idx="3989">
                  <c:v>4156.0320999999994</c:v>
                </c:pt>
                <c:pt idx="3990">
                  <c:v>4157.0730999999996</c:v>
                </c:pt>
                <c:pt idx="3991">
                  <c:v>4158.1140999999998</c:v>
                </c:pt>
                <c:pt idx="3992">
                  <c:v>4159.1550999999999</c:v>
                </c:pt>
                <c:pt idx="3993">
                  <c:v>4160.1960999999992</c:v>
                </c:pt>
                <c:pt idx="3994">
                  <c:v>4161.2370999999994</c:v>
                </c:pt>
                <c:pt idx="3995">
                  <c:v>4162.2780999999995</c:v>
                </c:pt>
                <c:pt idx="3996">
                  <c:v>4163.3190999999997</c:v>
                </c:pt>
                <c:pt idx="3997">
                  <c:v>4164.3600999999999</c:v>
                </c:pt>
                <c:pt idx="3998">
                  <c:v>4165.4010999999991</c:v>
                </c:pt>
                <c:pt idx="3999">
                  <c:v>4166.4420999999993</c:v>
                </c:pt>
                <c:pt idx="4000">
                  <c:v>4167.4830999999995</c:v>
                </c:pt>
                <c:pt idx="4001">
                  <c:v>4168.5240999999996</c:v>
                </c:pt>
                <c:pt idx="4002">
                  <c:v>4169.5650999999998</c:v>
                </c:pt>
                <c:pt idx="4003">
                  <c:v>4170.6061</c:v>
                </c:pt>
                <c:pt idx="4004">
                  <c:v>4171.6470999999992</c:v>
                </c:pt>
                <c:pt idx="4005">
                  <c:v>4172.6880999999994</c:v>
                </c:pt>
                <c:pt idx="4006">
                  <c:v>4173.7290999999996</c:v>
                </c:pt>
                <c:pt idx="4007">
                  <c:v>4174.7700999999997</c:v>
                </c:pt>
                <c:pt idx="4008">
                  <c:v>4175.8110999999999</c:v>
                </c:pt>
                <c:pt idx="4009">
                  <c:v>4176.8520999999992</c:v>
                </c:pt>
                <c:pt idx="4010">
                  <c:v>4177.8930999999993</c:v>
                </c:pt>
                <c:pt idx="4011">
                  <c:v>4178.9340999999995</c:v>
                </c:pt>
                <c:pt idx="4012">
                  <c:v>4179.9750999999997</c:v>
                </c:pt>
                <c:pt idx="4013">
                  <c:v>4181.0160999999998</c:v>
                </c:pt>
                <c:pt idx="4014">
                  <c:v>4182.0571</c:v>
                </c:pt>
                <c:pt idx="4015">
                  <c:v>4183.0980999999992</c:v>
                </c:pt>
                <c:pt idx="4016">
                  <c:v>4184.1390999999994</c:v>
                </c:pt>
                <c:pt idx="4017">
                  <c:v>4185.1800999999996</c:v>
                </c:pt>
                <c:pt idx="4018">
                  <c:v>4186.2210999999998</c:v>
                </c:pt>
                <c:pt idx="4019">
                  <c:v>4187.2620999999999</c:v>
                </c:pt>
                <c:pt idx="4020">
                  <c:v>4188.3030999999992</c:v>
                </c:pt>
                <c:pt idx="4021">
                  <c:v>4189.3440999999993</c:v>
                </c:pt>
                <c:pt idx="4022">
                  <c:v>4190.3850999999995</c:v>
                </c:pt>
                <c:pt idx="4023">
                  <c:v>4191.4260999999997</c:v>
                </c:pt>
                <c:pt idx="4024">
                  <c:v>4192.4670999999998</c:v>
                </c:pt>
                <c:pt idx="4025">
                  <c:v>4193.5081</c:v>
                </c:pt>
                <c:pt idx="4026">
                  <c:v>4194.5490999999993</c:v>
                </c:pt>
                <c:pt idx="4027">
                  <c:v>4195.5900999999994</c:v>
                </c:pt>
                <c:pt idx="4028">
                  <c:v>4196.6310999999996</c:v>
                </c:pt>
                <c:pt idx="4029">
                  <c:v>4197.6720999999998</c:v>
                </c:pt>
                <c:pt idx="4030">
                  <c:v>4198.7130999999999</c:v>
                </c:pt>
                <c:pt idx="4031">
                  <c:v>4199.7540999999992</c:v>
                </c:pt>
                <c:pt idx="4032">
                  <c:v>4200.7950999999994</c:v>
                </c:pt>
                <c:pt idx="4033">
                  <c:v>4201.8360999999995</c:v>
                </c:pt>
                <c:pt idx="4034">
                  <c:v>4202.8770999999997</c:v>
                </c:pt>
                <c:pt idx="4035">
                  <c:v>4203.9180999999999</c:v>
                </c:pt>
                <c:pt idx="4036">
                  <c:v>4204.9590999999991</c:v>
                </c:pt>
                <c:pt idx="4037">
                  <c:v>4206.0000999999993</c:v>
                </c:pt>
                <c:pt idx="4038">
                  <c:v>4207.0410999999995</c:v>
                </c:pt>
                <c:pt idx="4039">
                  <c:v>4208.0820999999996</c:v>
                </c:pt>
                <c:pt idx="4040">
                  <c:v>4209.1230999999998</c:v>
                </c:pt>
                <c:pt idx="4041">
                  <c:v>4210.1641</c:v>
                </c:pt>
                <c:pt idx="4042">
                  <c:v>4211.2050999999992</c:v>
                </c:pt>
                <c:pt idx="4043">
                  <c:v>4212.2460999999994</c:v>
                </c:pt>
                <c:pt idx="4044">
                  <c:v>4213.2870999999996</c:v>
                </c:pt>
                <c:pt idx="4045">
                  <c:v>4214.3280999999997</c:v>
                </c:pt>
                <c:pt idx="4046">
                  <c:v>4215.3690999999999</c:v>
                </c:pt>
                <c:pt idx="4047">
                  <c:v>4216.4100999999991</c:v>
                </c:pt>
                <c:pt idx="4048">
                  <c:v>4217.4510999999993</c:v>
                </c:pt>
                <c:pt idx="4049">
                  <c:v>4218.4920999999995</c:v>
                </c:pt>
                <c:pt idx="4050">
                  <c:v>4219.5330999999996</c:v>
                </c:pt>
                <c:pt idx="4051">
                  <c:v>4220.5740999999998</c:v>
                </c:pt>
                <c:pt idx="4052">
                  <c:v>4221.6151</c:v>
                </c:pt>
                <c:pt idx="4053">
                  <c:v>4222.6560999999992</c:v>
                </c:pt>
                <c:pt idx="4054">
                  <c:v>4223.6970999999994</c:v>
                </c:pt>
                <c:pt idx="4055">
                  <c:v>4224.7380999999996</c:v>
                </c:pt>
                <c:pt idx="4056">
                  <c:v>4225.7790999999997</c:v>
                </c:pt>
                <c:pt idx="4057">
                  <c:v>4226.8200999999999</c:v>
                </c:pt>
                <c:pt idx="4058">
                  <c:v>4227.8610999999992</c:v>
                </c:pt>
                <c:pt idx="4059">
                  <c:v>4228.9020999999993</c:v>
                </c:pt>
                <c:pt idx="4060">
                  <c:v>4229.9430999999995</c:v>
                </c:pt>
                <c:pt idx="4061">
                  <c:v>4230.9840999999997</c:v>
                </c:pt>
                <c:pt idx="4062">
                  <c:v>4232.0250999999998</c:v>
                </c:pt>
                <c:pt idx="4063">
                  <c:v>4233.0661</c:v>
                </c:pt>
                <c:pt idx="4064">
                  <c:v>4234.1070999999993</c:v>
                </c:pt>
                <c:pt idx="4065">
                  <c:v>4235.1480999999994</c:v>
                </c:pt>
                <c:pt idx="4066">
                  <c:v>4236.1890999999996</c:v>
                </c:pt>
                <c:pt idx="4067">
                  <c:v>4237.2300999999998</c:v>
                </c:pt>
                <c:pt idx="4068">
                  <c:v>4238.2710999999999</c:v>
                </c:pt>
                <c:pt idx="4069">
                  <c:v>4239.3120999999992</c:v>
                </c:pt>
                <c:pt idx="4070">
                  <c:v>4240.3530999999994</c:v>
                </c:pt>
                <c:pt idx="4071">
                  <c:v>4241.3940999999995</c:v>
                </c:pt>
                <c:pt idx="4072">
                  <c:v>4242.4350999999997</c:v>
                </c:pt>
                <c:pt idx="4073">
                  <c:v>4243.4760999999999</c:v>
                </c:pt>
                <c:pt idx="4074">
                  <c:v>4244.5170999999991</c:v>
                </c:pt>
                <c:pt idx="4075">
                  <c:v>4245.5580999999993</c:v>
                </c:pt>
                <c:pt idx="4076">
                  <c:v>4246.5990999999995</c:v>
                </c:pt>
                <c:pt idx="4077">
                  <c:v>4247.6400999999996</c:v>
                </c:pt>
                <c:pt idx="4078">
                  <c:v>4248.6810999999998</c:v>
                </c:pt>
                <c:pt idx="4079">
                  <c:v>4249.7221</c:v>
                </c:pt>
                <c:pt idx="4080">
                  <c:v>4250.7630999999992</c:v>
                </c:pt>
                <c:pt idx="4081">
                  <c:v>4251.8040999999994</c:v>
                </c:pt>
                <c:pt idx="4082">
                  <c:v>4252.8450999999995</c:v>
                </c:pt>
                <c:pt idx="4083">
                  <c:v>4253.8860999999997</c:v>
                </c:pt>
                <c:pt idx="4084">
                  <c:v>4254.9270999999999</c:v>
                </c:pt>
                <c:pt idx="4085">
                  <c:v>4255.9680999999991</c:v>
                </c:pt>
                <c:pt idx="4086">
                  <c:v>4257.0090999999993</c:v>
                </c:pt>
                <c:pt idx="4087">
                  <c:v>4258.0500999999995</c:v>
                </c:pt>
                <c:pt idx="4088">
                  <c:v>4259.0910999999996</c:v>
                </c:pt>
                <c:pt idx="4089">
                  <c:v>4260.1320999999998</c:v>
                </c:pt>
                <c:pt idx="4090">
                  <c:v>4261.1731</c:v>
                </c:pt>
                <c:pt idx="4091">
                  <c:v>4262.2140999999992</c:v>
                </c:pt>
                <c:pt idx="4092">
                  <c:v>4263.2550999999994</c:v>
                </c:pt>
                <c:pt idx="4093">
                  <c:v>4264.2960999999996</c:v>
                </c:pt>
                <c:pt idx="4094">
                  <c:v>4265.3370999999997</c:v>
                </c:pt>
                <c:pt idx="4095">
                  <c:v>4266.3780999999999</c:v>
                </c:pt>
                <c:pt idx="4096">
                  <c:v>4267.4190999999992</c:v>
                </c:pt>
                <c:pt idx="4097">
                  <c:v>4268.4600999999993</c:v>
                </c:pt>
                <c:pt idx="4098">
                  <c:v>4269.5010999999995</c:v>
                </c:pt>
                <c:pt idx="4099">
                  <c:v>4270.5420999999997</c:v>
                </c:pt>
                <c:pt idx="4100">
                  <c:v>4271.5830999999998</c:v>
                </c:pt>
                <c:pt idx="4101">
                  <c:v>4272.6241</c:v>
                </c:pt>
                <c:pt idx="4102">
                  <c:v>4273.6650999999993</c:v>
                </c:pt>
                <c:pt idx="4103">
                  <c:v>4274.7060999999994</c:v>
                </c:pt>
                <c:pt idx="4104">
                  <c:v>4275.7470999999996</c:v>
                </c:pt>
                <c:pt idx="4105">
                  <c:v>4276.7880999999998</c:v>
                </c:pt>
                <c:pt idx="4106">
                  <c:v>4277.8290999999999</c:v>
                </c:pt>
                <c:pt idx="4107">
                  <c:v>4278.8700999999992</c:v>
                </c:pt>
                <c:pt idx="4108">
                  <c:v>4279.9110999999994</c:v>
                </c:pt>
                <c:pt idx="4109">
                  <c:v>4280.9520999999995</c:v>
                </c:pt>
                <c:pt idx="4110">
                  <c:v>4281.9930999999997</c:v>
                </c:pt>
                <c:pt idx="4111">
                  <c:v>4283.0340999999999</c:v>
                </c:pt>
                <c:pt idx="4112">
                  <c:v>4284.0751</c:v>
                </c:pt>
                <c:pt idx="4113">
                  <c:v>4285.1160999999993</c:v>
                </c:pt>
                <c:pt idx="4114">
                  <c:v>4286.1570999999994</c:v>
                </c:pt>
                <c:pt idx="4115">
                  <c:v>4287.1980999999996</c:v>
                </c:pt>
                <c:pt idx="4116">
                  <c:v>4288.2390999999998</c:v>
                </c:pt>
                <c:pt idx="4117">
                  <c:v>4289.2800999999999</c:v>
                </c:pt>
                <c:pt idx="4118">
                  <c:v>4290.3210999999992</c:v>
                </c:pt>
                <c:pt idx="4119">
                  <c:v>4291.3620999999994</c:v>
                </c:pt>
                <c:pt idx="4120">
                  <c:v>4292.4030999999995</c:v>
                </c:pt>
                <c:pt idx="4121">
                  <c:v>4293.4440999999997</c:v>
                </c:pt>
                <c:pt idx="4122">
                  <c:v>4294.4850999999999</c:v>
                </c:pt>
                <c:pt idx="4123">
                  <c:v>4295.5260999999991</c:v>
                </c:pt>
                <c:pt idx="4124">
                  <c:v>4296.5670999999993</c:v>
                </c:pt>
                <c:pt idx="4125">
                  <c:v>4297.6080999999995</c:v>
                </c:pt>
                <c:pt idx="4126">
                  <c:v>4298.6490999999996</c:v>
                </c:pt>
                <c:pt idx="4127">
                  <c:v>4299.6900999999998</c:v>
                </c:pt>
                <c:pt idx="4128">
                  <c:v>4300.7311</c:v>
                </c:pt>
                <c:pt idx="4129">
                  <c:v>4301.7720999999992</c:v>
                </c:pt>
                <c:pt idx="4130">
                  <c:v>4302.8130999999994</c:v>
                </c:pt>
                <c:pt idx="4131">
                  <c:v>4303.8540999999996</c:v>
                </c:pt>
                <c:pt idx="4132">
                  <c:v>4304.8950999999997</c:v>
                </c:pt>
                <c:pt idx="4133">
                  <c:v>4305.9360999999999</c:v>
                </c:pt>
                <c:pt idx="4134">
                  <c:v>4306.9770999999992</c:v>
                </c:pt>
                <c:pt idx="4135">
                  <c:v>4308.0180999999993</c:v>
                </c:pt>
                <c:pt idx="4136">
                  <c:v>4309.0590999999995</c:v>
                </c:pt>
                <c:pt idx="4137">
                  <c:v>4310.1000999999997</c:v>
                </c:pt>
                <c:pt idx="4138">
                  <c:v>4311.1410999999998</c:v>
                </c:pt>
                <c:pt idx="4139">
                  <c:v>4312.1821</c:v>
                </c:pt>
                <c:pt idx="4140">
                  <c:v>4313.2230999999992</c:v>
                </c:pt>
                <c:pt idx="4141">
                  <c:v>4314.2640999999994</c:v>
                </c:pt>
                <c:pt idx="4142">
                  <c:v>4315.3050999999996</c:v>
                </c:pt>
                <c:pt idx="4143">
                  <c:v>4316.3460999999998</c:v>
                </c:pt>
                <c:pt idx="4144">
                  <c:v>4317.3870999999999</c:v>
                </c:pt>
                <c:pt idx="4145">
                  <c:v>4318.4280999999992</c:v>
                </c:pt>
                <c:pt idx="4146">
                  <c:v>4319.4690999999993</c:v>
                </c:pt>
                <c:pt idx="4147">
                  <c:v>4320.5100999999995</c:v>
                </c:pt>
                <c:pt idx="4148">
                  <c:v>4321.5510999999997</c:v>
                </c:pt>
                <c:pt idx="4149">
                  <c:v>4322.5920999999998</c:v>
                </c:pt>
                <c:pt idx="4150">
                  <c:v>4323.6331</c:v>
                </c:pt>
                <c:pt idx="4151">
                  <c:v>4324.6740999999993</c:v>
                </c:pt>
                <c:pt idx="4152">
                  <c:v>4325.7150999999994</c:v>
                </c:pt>
                <c:pt idx="4153">
                  <c:v>4326.7560999999996</c:v>
                </c:pt>
                <c:pt idx="4154">
                  <c:v>4327.7970999999998</c:v>
                </c:pt>
                <c:pt idx="4155">
                  <c:v>4328.8380999999999</c:v>
                </c:pt>
                <c:pt idx="4156">
                  <c:v>4329.8790999999992</c:v>
                </c:pt>
                <c:pt idx="4157">
                  <c:v>4330.9200999999994</c:v>
                </c:pt>
                <c:pt idx="4158">
                  <c:v>4331.9610999999995</c:v>
                </c:pt>
                <c:pt idx="4159">
                  <c:v>4333.0020999999997</c:v>
                </c:pt>
                <c:pt idx="4160">
                  <c:v>4334.0430999999999</c:v>
                </c:pt>
                <c:pt idx="4161">
                  <c:v>4335.0840999999991</c:v>
                </c:pt>
                <c:pt idx="4162">
                  <c:v>4336.1250999999993</c:v>
                </c:pt>
                <c:pt idx="4163">
                  <c:v>4337.1660999999995</c:v>
                </c:pt>
                <c:pt idx="4164">
                  <c:v>4338.2070999999996</c:v>
                </c:pt>
                <c:pt idx="4165">
                  <c:v>4339.2480999999998</c:v>
                </c:pt>
                <c:pt idx="4166">
                  <c:v>4340.2891</c:v>
                </c:pt>
                <c:pt idx="4167">
                  <c:v>4341.3300999999992</c:v>
                </c:pt>
                <c:pt idx="4168">
                  <c:v>4342.3710999999994</c:v>
                </c:pt>
                <c:pt idx="4169">
                  <c:v>4343.4120999999996</c:v>
                </c:pt>
                <c:pt idx="4170">
                  <c:v>4344.4530999999997</c:v>
                </c:pt>
                <c:pt idx="4171">
                  <c:v>4345.4940999999999</c:v>
                </c:pt>
                <c:pt idx="4172">
                  <c:v>4346.5350999999991</c:v>
                </c:pt>
                <c:pt idx="4173">
                  <c:v>4347.5760999999993</c:v>
                </c:pt>
                <c:pt idx="4174">
                  <c:v>4348.6170999999995</c:v>
                </c:pt>
                <c:pt idx="4175">
                  <c:v>4349.6580999999996</c:v>
                </c:pt>
                <c:pt idx="4176">
                  <c:v>4350.6990999999998</c:v>
                </c:pt>
                <c:pt idx="4177">
                  <c:v>4351.7401</c:v>
                </c:pt>
                <c:pt idx="4178">
                  <c:v>4352.7810999999992</c:v>
                </c:pt>
                <c:pt idx="4179">
                  <c:v>4353.8220999999994</c:v>
                </c:pt>
                <c:pt idx="4180">
                  <c:v>4354.8630999999996</c:v>
                </c:pt>
                <c:pt idx="4181">
                  <c:v>4355.9040999999997</c:v>
                </c:pt>
                <c:pt idx="4182">
                  <c:v>4356.9450999999999</c:v>
                </c:pt>
                <c:pt idx="4183">
                  <c:v>4357.9860999999992</c:v>
                </c:pt>
                <c:pt idx="4184">
                  <c:v>4359.0270999999993</c:v>
                </c:pt>
                <c:pt idx="4185">
                  <c:v>4360.0680999999995</c:v>
                </c:pt>
                <c:pt idx="4186">
                  <c:v>4361.1090999999997</c:v>
                </c:pt>
                <c:pt idx="4187">
                  <c:v>4362.1500999999998</c:v>
                </c:pt>
                <c:pt idx="4188">
                  <c:v>4363.1911</c:v>
                </c:pt>
                <c:pt idx="4189">
                  <c:v>4364.2320999999993</c:v>
                </c:pt>
                <c:pt idx="4190">
                  <c:v>4365.2730999999994</c:v>
                </c:pt>
                <c:pt idx="4191">
                  <c:v>4366.3140999999996</c:v>
                </c:pt>
                <c:pt idx="4192">
                  <c:v>4367.3550999999998</c:v>
                </c:pt>
                <c:pt idx="4193">
                  <c:v>4368.3960999999999</c:v>
                </c:pt>
                <c:pt idx="4194">
                  <c:v>4369.4370999999992</c:v>
                </c:pt>
                <c:pt idx="4195">
                  <c:v>4370.4780999999994</c:v>
                </c:pt>
                <c:pt idx="4196">
                  <c:v>4371.5190999999995</c:v>
                </c:pt>
                <c:pt idx="4197">
                  <c:v>4372.5600999999997</c:v>
                </c:pt>
                <c:pt idx="4198">
                  <c:v>4373.6010999999999</c:v>
                </c:pt>
                <c:pt idx="4199">
                  <c:v>4374.6420999999991</c:v>
                </c:pt>
                <c:pt idx="4200">
                  <c:v>4375.6830999999993</c:v>
                </c:pt>
                <c:pt idx="4201">
                  <c:v>4376.7240999999995</c:v>
                </c:pt>
                <c:pt idx="4202">
                  <c:v>4377.7650999999996</c:v>
                </c:pt>
                <c:pt idx="4203">
                  <c:v>4378.8060999999998</c:v>
                </c:pt>
                <c:pt idx="4204">
                  <c:v>4379.8471</c:v>
                </c:pt>
                <c:pt idx="4205">
                  <c:v>4380.8880999999992</c:v>
                </c:pt>
                <c:pt idx="4206">
                  <c:v>4381.9290999999994</c:v>
                </c:pt>
                <c:pt idx="4207">
                  <c:v>4382.9700999999995</c:v>
                </c:pt>
                <c:pt idx="4208">
                  <c:v>4384.0110999999997</c:v>
                </c:pt>
                <c:pt idx="4209">
                  <c:v>4385.0520999999999</c:v>
                </c:pt>
                <c:pt idx="4210">
                  <c:v>4386.0930999999991</c:v>
                </c:pt>
                <c:pt idx="4211">
                  <c:v>4387.1340999999993</c:v>
                </c:pt>
                <c:pt idx="4212">
                  <c:v>4388.1750999999995</c:v>
                </c:pt>
                <c:pt idx="4213">
                  <c:v>4389.2160999999996</c:v>
                </c:pt>
                <c:pt idx="4214">
                  <c:v>4390.2570999999998</c:v>
                </c:pt>
                <c:pt idx="4215">
                  <c:v>4391.2981</c:v>
                </c:pt>
                <c:pt idx="4216">
                  <c:v>4392.3390999999992</c:v>
                </c:pt>
                <c:pt idx="4217">
                  <c:v>4393.3800999999994</c:v>
                </c:pt>
                <c:pt idx="4218">
                  <c:v>4394.4210999999996</c:v>
                </c:pt>
                <c:pt idx="4219">
                  <c:v>4395.4620999999997</c:v>
                </c:pt>
                <c:pt idx="4220">
                  <c:v>4396.5030999999999</c:v>
                </c:pt>
                <c:pt idx="4221">
                  <c:v>4397.5440999999992</c:v>
                </c:pt>
                <c:pt idx="4222">
                  <c:v>4398.5850999999993</c:v>
                </c:pt>
                <c:pt idx="4223">
                  <c:v>4399.6260999999995</c:v>
                </c:pt>
                <c:pt idx="4224">
                  <c:v>4400.6670999999997</c:v>
                </c:pt>
                <c:pt idx="4225">
                  <c:v>4401.7080999999998</c:v>
                </c:pt>
                <c:pt idx="4226">
                  <c:v>4402.7491</c:v>
                </c:pt>
                <c:pt idx="4227">
                  <c:v>4403.7900999999993</c:v>
                </c:pt>
                <c:pt idx="4228">
                  <c:v>4404.8310999999994</c:v>
                </c:pt>
                <c:pt idx="4229">
                  <c:v>4405.8720999999996</c:v>
                </c:pt>
                <c:pt idx="4230">
                  <c:v>4406.9130999999998</c:v>
                </c:pt>
                <c:pt idx="4231">
                  <c:v>4407.9540999999999</c:v>
                </c:pt>
                <c:pt idx="4232">
                  <c:v>4408.9950999999992</c:v>
                </c:pt>
                <c:pt idx="4233">
                  <c:v>4410.0360999999994</c:v>
                </c:pt>
                <c:pt idx="4234">
                  <c:v>4411.0770999999995</c:v>
                </c:pt>
                <c:pt idx="4235">
                  <c:v>4412.1180999999997</c:v>
                </c:pt>
                <c:pt idx="4236">
                  <c:v>4413.1590999999999</c:v>
                </c:pt>
                <c:pt idx="4237">
                  <c:v>4414.2000999999991</c:v>
                </c:pt>
                <c:pt idx="4238">
                  <c:v>4415.2410999999993</c:v>
                </c:pt>
                <c:pt idx="4239">
                  <c:v>4416.2820999999994</c:v>
                </c:pt>
                <c:pt idx="4240">
                  <c:v>4417.3230999999996</c:v>
                </c:pt>
                <c:pt idx="4241">
                  <c:v>4418.3640999999998</c:v>
                </c:pt>
                <c:pt idx="4242">
                  <c:v>4419.4050999999999</c:v>
                </c:pt>
                <c:pt idx="4243">
                  <c:v>4420.4460999999992</c:v>
                </c:pt>
                <c:pt idx="4244">
                  <c:v>4421.4870999999994</c:v>
                </c:pt>
                <c:pt idx="4245">
                  <c:v>4422.5280999999995</c:v>
                </c:pt>
                <c:pt idx="4246">
                  <c:v>4423.5690999999997</c:v>
                </c:pt>
                <c:pt idx="4247">
                  <c:v>4424.6100999999999</c:v>
                </c:pt>
                <c:pt idx="4248">
                  <c:v>4425.6510999999991</c:v>
                </c:pt>
                <c:pt idx="4249">
                  <c:v>4426.6920999999993</c:v>
                </c:pt>
                <c:pt idx="4250">
                  <c:v>4427.7330999999995</c:v>
                </c:pt>
                <c:pt idx="4251">
                  <c:v>4428.7740999999996</c:v>
                </c:pt>
                <c:pt idx="4252">
                  <c:v>4429.8150999999998</c:v>
                </c:pt>
                <c:pt idx="4253">
                  <c:v>4430.8561</c:v>
                </c:pt>
                <c:pt idx="4254">
                  <c:v>4431.8970999999992</c:v>
                </c:pt>
                <c:pt idx="4255">
                  <c:v>4432.9380999999994</c:v>
                </c:pt>
                <c:pt idx="4256">
                  <c:v>4433.9790999999996</c:v>
                </c:pt>
                <c:pt idx="4257">
                  <c:v>4435.0200999999997</c:v>
                </c:pt>
                <c:pt idx="4258">
                  <c:v>4436.0610999999999</c:v>
                </c:pt>
                <c:pt idx="4259">
                  <c:v>4437.1020999999992</c:v>
                </c:pt>
                <c:pt idx="4260">
                  <c:v>4438.1430999999993</c:v>
                </c:pt>
                <c:pt idx="4261">
                  <c:v>4439.1840999999995</c:v>
                </c:pt>
                <c:pt idx="4262">
                  <c:v>4440.2250999999997</c:v>
                </c:pt>
                <c:pt idx="4263">
                  <c:v>4441.2660999999998</c:v>
                </c:pt>
                <c:pt idx="4264">
                  <c:v>4442.3071</c:v>
                </c:pt>
                <c:pt idx="4265">
                  <c:v>4443.3480999999992</c:v>
                </c:pt>
                <c:pt idx="4266">
                  <c:v>4444.3890999999994</c:v>
                </c:pt>
                <c:pt idx="4267">
                  <c:v>4445.4300999999996</c:v>
                </c:pt>
                <c:pt idx="4268">
                  <c:v>4446.4710999999998</c:v>
                </c:pt>
                <c:pt idx="4269">
                  <c:v>4447.5120999999999</c:v>
                </c:pt>
                <c:pt idx="4270">
                  <c:v>4448.5530999999992</c:v>
                </c:pt>
                <c:pt idx="4271">
                  <c:v>4449.5940999999993</c:v>
                </c:pt>
                <c:pt idx="4272">
                  <c:v>4450.6350999999995</c:v>
                </c:pt>
                <c:pt idx="4273">
                  <c:v>4451.6760999999997</c:v>
                </c:pt>
                <c:pt idx="4274">
                  <c:v>4452.7170999999998</c:v>
                </c:pt>
                <c:pt idx="4275">
                  <c:v>4453.7580999999991</c:v>
                </c:pt>
                <c:pt idx="4276">
                  <c:v>4454.7990999999993</c:v>
                </c:pt>
                <c:pt idx="4277">
                  <c:v>4455.8400999999994</c:v>
                </c:pt>
                <c:pt idx="4278">
                  <c:v>4456.8810999999996</c:v>
                </c:pt>
                <c:pt idx="4279">
                  <c:v>4457.9220999999998</c:v>
                </c:pt>
                <c:pt idx="4280">
                  <c:v>4458.9630999999999</c:v>
                </c:pt>
                <c:pt idx="4281">
                  <c:v>4460.0040999999992</c:v>
                </c:pt>
                <c:pt idx="4282">
                  <c:v>4461.0450999999994</c:v>
                </c:pt>
                <c:pt idx="4283">
                  <c:v>4462.0860999999995</c:v>
                </c:pt>
                <c:pt idx="4284">
                  <c:v>4463.1270999999997</c:v>
                </c:pt>
                <c:pt idx="4285">
                  <c:v>4464.1680999999999</c:v>
                </c:pt>
                <c:pt idx="4286">
                  <c:v>4465.2090999999991</c:v>
                </c:pt>
                <c:pt idx="4287">
                  <c:v>4466.2500999999993</c:v>
                </c:pt>
                <c:pt idx="4288">
                  <c:v>4467.2910999999995</c:v>
                </c:pt>
                <c:pt idx="4289">
                  <c:v>4468.3320999999996</c:v>
                </c:pt>
                <c:pt idx="4290">
                  <c:v>4469.3730999999998</c:v>
                </c:pt>
                <c:pt idx="4291">
                  <c:v>4470.4141</c:v>
                </c:pt>
                <c:pt idx="4292">
                  <c:v>4471.4550999999992</c:v>
                </c:pt>
                <c:pt idx="4293">
                  <c:v>4472.4960999999994</c:v>
                </c:pt>
                <c:pt idx="4294">
                  <c:v>4473.5370999999996</c:v>
                </c:pt>
                <c:pt idx="4295">
                  <c:v>4474.5780999999997</c:v>
                </c:pt>
                <c:pt idx="4296">
                  <c:v>4475.6190999999999</c:v>
                </c:pt>
                <c:pt idx="4297">
                  <c:v>4476.6600999999991</c:v>
                </c:pt>
                <c:pt idx="4298">
                  <c:v>4477.7010999999993</c:v>
                </c:pt>
                <c:pt idx="4299">
                  <c:v>4478.7420999999995</c:v>
                </c:pt>
                <c:pt idx="4300">
                  <c:v>4479.7830999999996</c:v>
                </c:pt>
                <c:pt idx="4301">
                  <c:v>4480.8240999999998</c:v>
                </c:pt>
                <c:pt idx="4302">
                  <c:v>4481.8651</c:v>
                </c:pt>
                <c:pt idx="4303">
                  <c:v>4482.9060999999992</c:v>
                </c:pt>
                <c:pt idx="4304">
                  <c:v>4483.9470999999994</c:v>
                </c:pt>
                <c:pt idx="4305">
                  <c:v>4484.9880999999996</c:v>
                </c:pt>
                <c:pt idx="4306">
                  <c:v>4486.0290999999997</c:v>
                </c:pt>
                <c:pt idx="4307">
                  <c:v>4487.0700999999999</c:v>
                </c:pt>
                <c:pt idx="4308">
                  <c:v>4488.1110999999992</c:v>
                </c:pt>
                <c:pt idx="4309">
                  <c:v>4489.1520999999993</c:v>
                </c:pt>
                <c:pt idx="4310">
                  <c:v>4490.1930999999995</c:v>
                </c:pt>
                <c:pt idx="4311">
                  <c:v>4491.2340999999997</c:v>
                </c:pt>
                <c:pt idx="4312">
                  <c:v>4492.2750999999998</c:v>
                </c:pt>
                <c:pt idx="4313">
                  <c:v>4493.3161</c:v>
                </c:pt>
                <c:pt idx="4314">
                  <c:v>4494.3570999999993</c:v>
                </c:pt>
                <c:pt idx="4315">
                  <c:v>4495.3980999999994</c:v>
                </c:pt>
                <c:pt idx="4316">
                  <c:v>4496.4390999999996</c:v>
                </c:pt>
                <c:pt idx="4317">
                  <c:v>4497.4800999999998</c:v>
                </c:pt>
                <c:pt idx="4318">
                  <c:v>4498.5210999999999</c:v>
                </c:pt>
                <c:pt idx="4319">
                  <c:v>4499.5620999999992</c:v>
                </c:pt>
                <c:pt idx="4320">
                  <c:v>4500.6030999999994</c:v>
                </c:pt>
                <c:pt idx="4321">
                  <c:v>4501.6440999999995</c:v>
                </c:pt>
                <c:pt idx="4322">
                  <c:v>4502.6850999999997</c:v>
                </c:pt>
                <c:pt idx="4323">
                  <c:v>4503.7260999999999</c:v>
                </c:pt>
                <c:pt idx="4324">
                  <c:v>4504.7670999999991</c:v>
                </c:pt>
                <c:pt idx="4325">
                  <c:v>4505.8080999999993</c:v>
                </c:pt>
                <c:pt idx="4326">
                  <c:v>4506.8490999999995</c:v>
                </c:pt>
                <c:pt idx="4327">
                  <c:v>4507.8900999999996</c:v>
                </c:pt>
                <c:pt idx="4328">
                  <c:v>4508.9310999999998</c:v>
                </c:pt>
                <c:pt idx="4329">
                  <c:v>4509.9721</c:v>
                </c:pt>
                <c:pt idx="4330">
                  <c:v>4511.0130999999992</c:v>
                </c:pt>
                <c:pt idx="4331">
                  <c:v>4512.0540999999994</c:v>
                </c:pt>
                <c:pt idx="4332">
                  <c:v>4513.0950999999995</c:v>
                </c:pt>
                <c:pt idx="4333">
                  <c:v>4514.1360999999997</c:v>
                </c:pt>
                <c:pt idx="4334">
                  <c:v>4515.1770999999999</c:v>
                </c:pt>
                <c:pt idx="4335">
                  <c:v>4516.2180999999991</c:v>
                </c:pt>
                <c:pt idx="4336">
                  <c:v>4517.2590999999993</c:v>
                </c:pt>
                <c:pt idx="4337">
                  <c:v>4518.3000999999995</c:v>
                </c:pt>
                <c:pt idx="4338">
                  <c:v>4519.3410999999996</c:v>
                </c:pt>
                <c:pt idx="4339">
                  <c:v>4520.3820999999998</c:v>
                </c:pt>
                <c:pt idx="4340">
                  <c:v>4521.4231</c:v>
                </c:pt>
                <c:pt idx="4341">
                  <c:v>4522.4640999999992</c:v>
                </c:pt>
                <c:pt idx="4342">
                  <c:v>4523.5050999999994</c:v>
                </c:pt>
                <c:pt idx="4343">
                  <c:v>4524.5460999999996</c:v>
                </c:pt>
                <c:pt idx="4344">
                  <c:v>4525.5870999999997</c:v>
                </c:pt>
                <c:pt idx="4345">
                  <c:v>4526.6280999999999</c:v>
                </c:pt>
                <c:pt idx="4346">
                  <c:v>4527.6690999999992</c:v>
                </c:pt>
                <c:pt idx="4347">
                  <c:v>4528.7100999999993</c:v>
                </c:pt>
                <c:pt idx="4348">
                  <c:v>4529.7510999999995</c:v>
                </c:pt>
                <c:pt idx="4349">
                  <c:v>4530.7920999999997</c:v>
                </c:pt>
                <c:pt idx="4350">
                  <c:v>4531.8330999999998</c:v>
                </c:pt>
                <c:pt idx="4351">
                  <c:v>4532.8741</c:v>
                </c:pt>
                <c:pt idx="4352">
                  <c:v>4533.9150999999993</c:v>
                </c:pt>
                <c:pt idx="4353">
                  <c:v>4534.9560999999994</c:v>
                </c:pt>
                <c:pt idx="4354">
                  <c:v>4535.9970999999996</c:v>
                </c:pt>
                <c:pt idx="4355">
                  <c:v>4537.0380999999998</c:v>
                </c:pt>
                <c:pt idx="4356">
                  <c:v>4538.0790999999999</c:v>
                </c:pt>
                <c:pt idx="4357">
                  <c:v>4539.1200999999992</c:v>
                </c:pt>
                <c:pt idx="4358">
                  <c:v>4540.1610999999994</c:v>
                </c:pt>
                <c:pt idx="4359">
                  <c:v>4541.2020999999995</c:v>
                </c:pt>
                <c:pt idx="4360">
                  <c:v>4542.2430999999997</c:v>
                </c:pt>
                <c:pt idx="4361">
                  <c:v>4543.2840999999999</c:v>
                </c:pt>
                <c:pt idx="4362">
                  <c:v>4544.3250999999991</c:v>
                </c:pt>
                <c:pt idx="4363">
                  <c:v>4545.3660999999993</c:v>
                </c:pt>
                <c:pt idx="4364">
                  <c:v>4546.4070999999994</c:v>
                </c:pt>
                <c:pt idx="4365">
                  <c:v>4547.4480999999996</c:v>
                </c:pt>
                <c:pt idx="4366">
                  <c:v>4548.4890999999998</c:v>
                </c:pt>
                <c:pt idx="4367">
                  <c:v>4549.5300999999999</c:v>
                </c:pt>
                <c:pt idx="4368">
                  <c:v>4550.5710999999992</c:v>
                </c:pt>
                <c:pt idx="4369">
                  <c:v>4551.6120999999994</c:v>
                </c:pt>
                <c:pt idx="4370">
                  <c:v>4552.6530999999995</c:v>
                </c:pt>
                <c:pt idx="4371">
                  <c:v>4553.6940999999997</c:v>
                </c:pt>
                <c:pt idx="4372">
                  <c:v>4554.7350999999999</c:v>
                </c:pt>
                <c:pt idx="4373">
                  <c:v>4555.7760999999991</c:v>
                </c:pt>
                <c:pt idx="4374">
                  <c:v>4556.8170999999993</c:v>
                </c:pt>
                <c:pt idx="4375">
                  <c:v>4557.8580999999995</c:v>
                </c:pt>
                <c:pt idx="4376">
                  <c:v>4558.8990999999996</c:v>
                </c:pt>
                <c:pt idx="4377">
                  <c:v>4559.9400999999998</c:v>
                </c:pt>
                <c:pt idx="4378">
                  <c:v>4560.9811</c:v>
                </c:pt>
                <c:pt idx="4379">
                  <c:v>4562.0220999999992</c:v>
                </c:pt>
                <c:pt idx="4380">
                  <c:v>4563.0630999999994</c:v>
                </c:pt>
                <c:pt idx="4381">
                  <c:v>4564.1040999999996</c:v>
                </c:pt>
                <c:pt idx="4382">
                  <c:v>4565.1450999999997</c:v>
                </c:pt>
                <c:pt idx="4383">
                  <c:v>4566.1860999999999</c:v>
                </c:pt>
                <c:pt idx="4384">
                  <c:v>4567.2270999999992</c:v>
                </c:pt>
                <c:pt idx="4385">
                  <c:v>4568.2680999999993</c:v>
                </c:pt>
                <c:pt idx="4386">
                  <c:v>4569.3090999999995</c:v>
                </c:pt>
                <c:pt idx="4387">
                  <c:v>4570.3500999999997</c:v>
                </c:pt>
                <c:pt idx="4388">
                  <c:v>4571.3910999999998</c:v>
                </c:pt>
                <c:pt idx="4389">
                  <c:v>4572.4321</c:v>
                </c:pt>
                <c:pt idx="4390">
                  <c:v>4573.4730999999992</c:v>
                </c:pt>
                <c:pt idx="4391">
                  <c:v>4574.5140999999994</c:v>
                </c:pt>
                <c:pt idx="4392">
                  <c:v>4575.5550999999996</c:v>
                </c:pt>
                <c:pt idx="4393">
                  <c:v>4576.5960999999998</c:v>
                </c:pt>
                <c:pt idx="4394">
                  <c:v>4577.6370999999999</c:v>
                </c:pt>
                <c:pt idx="4395">
                  <c:v>4578.6780999999992</c:v>
                </c:pt>
                <c:pt idx="4396">
                  <c:v>4579.7190999999993</c:v>
                </c:pt>
                <c:pt idx="4397">
                  <c:v>4580.7600999999995</c:v>
                </c:pt>
                <c:pt idx="4398">
                  <c:v>4581.8010999999997</c:v>
                </c:pt>
                <c:pt idx="4399">
                  <c:v>4582.8420999999998</c:v>
                </c:pt>
                <c:pt idx="4400">
                  <c:v>4583.8830999999991</c:v>
                </c:pt>
                <c:pt idx="4401">
                  <c:v>4584.9240999999993</c:v>
                </c:pt>
                <c:pt idx="4402">
                  <c:v>4585.9650999999994</c:v>
                </c:pt>
                <c:pt idx="4403">
                  <c:v>4587.0060999999996</c:v>
                </c:pt>
                <c:pt idx="4404">
                  <c:v>4588.0470999999998</c:v>
                </c:pt>
                <c:pt idx="4405">
                  <c:v>4589.0880999999999</c:v>
                </c:pt>
                <c:pt idx="4406">
                  <c:v>4590.1290999999992</c:v>
                </c:pt>
                <c:pt idx="4407">
                  <c:v>4591.1700999999994</c:v>
                </c:pt>
                <c:pt idx="4408">
                  <c:v>4592.2110999999995</c:v>
                </c:pt>
                <c:pt idx="4409">
                  <c:v>4593.2520999999997</c:v>
                </c:pt>
                <c:pt idx="4410">
                  <c:v>4594.2930999999999</c:v>
                </c:pt>
                <c:pt idx="4411">
                  <c:v>4595.3340999999991</c:v>
                </c:pt>
                <c:pt idx="4412">
                  <c:v>4596.3750999999993</c:v>
                </c:pt>
                <c:pt idx="4413">
                  <c:v>4597.4160999999995</c:v>
                </c:pt>
                <c:pt idx="4414">
                  <c:v>4598.4570999999996</c:v>
                </c:pt>
                <c:pt idx="4415">
                  <c:v>4599.4980999999998</c:v>
                </c:pt>
                <c:pt idx="4416">
                  <c:v>4600.5391</c:v>
                </c:pt>
                <c:pt idx="4417">
                  <c:v>4601.5800999999992</c:v>
                </c:pt>
                <c:pt idx="4418">
                  <c:v>4602.6210999999994</c:v>
                </c:pt>
                <c:pt idx="4419">
                  <c:v>4603.6620999999996</c:v>
                </c:pt>
                <c:pt idx="4420">
                  <c:v>4604.7030999999997</c:v>
                </c:pt>
                <c:pt idx="4421">
                  <c:v>4605.7440999999999</c:v>
                </c:pt>
                <c:pt idx="4422">
                  <c:v>4606.7850999999991</c:v>
                </c:pt>
                <c:pt idx="4423">
                  <c:v>4607.8260999999993</c:v>
                </c:pt>
                <c:pt idx="4424">
                  <c:v>4608.8670999999995</c:v>
                </c:pt>
                <c:pt idx="4425">
                  <c:v>4609.9080999999996</c:v>
                </c:pt>
                <c:pt idx="4426">
                  <c:v>4610.9490999999998</c:v>
                </c:pt>
                <c:pt idx="4427">
                  <c:v>4611.9901</c:v>
                </c:pt>
                <c:pt idx="4428">
                  <c:v>4613.0310999999992</c:v>
                </c:pt>
                <c:pt idx="4429">
                  <c:v>4614.0720999999994</c:v>
                </c:pt>
                <c:pt idx="4430">
                  <c:v>4615.1130999999996</c:v>
                </c:pt>
                <c:pt idx="4431">
                  <c:v>4616.1540999999997</c:v>
                </c:pt>
                <c:pt idx="4432">
                  <c:v>4617.1950999999999</c:v>
                </c:pt>
                <c:pt idx="4433">
                  <c:v>4618.2360999999992</c:v>
                </c:pt>
                <c:pt idx="4434">
                  <c:v>4619.2770999999993</c:v>
                </c:pt>
                <c:pt idx="4435">
                  <c:v>4620.3180999999995</c:v>
                </c:pt>
                <c:pt idx="4436">
                  <c:v>4621.3590999999997</c:v>
                </c:pt>
                <c:pt idx="4437">
                  <c:v>4622.4000999999998</c:v>
                </c:pt>
                <c:pt idx="4438">
                  <c:v>4623.4410999999991</c:v>
                </c:pt>
                <c:pt idx="4439">
                  <c:v>4624.4820999999993</c:v>
                </c:pt>
                <c:pt idx="4440">
                  <c:v>4625.5230999999994</c:v>
                </c:pt>
                <c:pt idx="4441">
                  <c:v>4626.5640999999996</c:v>
                </c:pt>
                <c:pt idx="4442">
                  <c:v>4627.6050999999998</c:v>
                </c:pt>
                <c:pt idx="4443">
                  <c:v>4628.6460999999999</c:v>
                </c:pt>
                <c:pt idx="4444">
                  <c:v>4629.6870999999992</c:v>
                </c:pt>
                <c:pt idx="4445">
                  <c:v>4630.7280999999994</c:v>
                </c:pt>
                <c:pt idx="4446">
                  <c:v>4631.7690999999995</c:v>
                </c:pt>
                <c:pt idx="4447">
                  <c:v>4632.8100999999997</c:v>
                </c:pt>
                <c:pt idx="4448">
                  <c:v>4633.8510999999999</c:v>
                </c:pt>
                <c:pt idx="4449">
                  <c:v>4634.8920999999991</c:v>
                </c:pt>
                <c:pt idx="4450">
                  <c:v>4635.9330999999993</c:v>
                </c:pt>
                <c:pt idx="4451">
                  <c:v>4636.9740999999995</c:v>
                </c:pt>
                <c:pt idx="4452">
                  <c:v>4638.0150999999996</c:v>
                </c:pt>
                <c:pt idx="4453">
                  <c:v>4639.0560999999998</c:v>
                </c:pt>
                <c:pt idx="4454">
                  <c:v>4640.0971</c:v>
                </c:pt>
                <c:pt idx="4455">
                  <c:v>4641.1380999999992</c:v>
                </c:pt>
                <c:pt idx="4456">
                  <c:v>4642.1790999999994</c:v>
                </c:pt>
                <c:pt idx="4457">
                  <c:v>4643.2200999999995</c:v>
                </c:pt>
                <c:pt idx="4458">
                  <c:v>4644.2610999999997</c:v>
                </c:pt>
                <c:pt idx="4459">
                  <c:v>4645.3020999999999</c:v>
                </c:pt>
                <c:pt idx="4460">
                  <c:v>4646.3430999999991</c:v>
                </c:pt>
                <c:pt idx="4461">
                  <c:v>4647.3840999999993</c:v>
                </c:pt>
                <c:pt idx="4462">
                  <c:v>4648.4250999999995</c:v>
                </c:pt>
                <c:pt idx="4463">
                  <c:v>4649.4660999999996</c:v>
                </c:pt>
                <c:pt idx="4464">
                  <c:v>4650.5070999999998</c:v>
                </c:pt>
                <c:pt idx="4465">
                  <c:v>4651.5481</c:v>
                </c:pt>
                <c:pt idx="4466">
                  <c:v>4652.5890999999992</c:v>
                </c:pt>
                <c:pt idx="4467">
                  <c:v>4653.6300999999994</c:v>
                </c:pt>
                <c:pt idx="4468">
                  <c:v>4654.6710999999996</c:v>
                </c:pt>
                <c:pt idx="4469">
                  <c:v>4655.7120999999997</c:v>
                </c:pt>
                <c:pt idx="4470">
                  <c:v>4656.7530999999999</c:v>
                </c:pt>
                <c:pt idx="4471">
                  <c:v>4657.7940999999992</c:v>
                </c:pt>
                <c:pt idx="4472">
                  <c:v>4658.8350999999993</c:v>
                </c:pt>
                <c:pt idx="4473">
                  <c:v>4659.8760999999995</c:v>
                </c:pt>
                <c:pt idx="4474">
                  <c:v>4660.9170999999997</c:v>
                </c:pt>
                <c:pt idx="4475">
                  <c:v>4661.9580999999998</c:v>
                </c:pt>
                <c:pt idx="4476">
                  <c:v>4662.9990999999991</c:v>
                </c:pt>
                <c:pt idx="4477">
                  <c:v>4664.0400999999993</c:v>
                </c:pt>
                <c:pt idx="4478">
                  <c:v>4665.0810999999994</c:v>
                </c:pt>
                <c:pt idx="4479">
                  <c:v>4666.1220999999996</c:v>
                </c:pt>
                <c:pt idx="4480">
                  <c:v>4667.1630999999998</c:v>
                </c:pt>
                <c:pt idx="4481">
                  <c:v>4668.2040999999999</c:v>
                </c:pt>
                <c:pt idx="4482">
                  <c:v>4669.2450999999992</c:v>
                </c:pt>
                <c:pt idx="4483">
                  <c:v>4670.2860999999994</c:v>
                </c:pt>
                <c:pt idx="4484">
                  <c:v>4671.3270999999995</c:v>
                </c:pt>
                <c:pt idx="4485">
                  <c:v>4672.3680999999997</c:v>
                </c:pt>
                <c:pt idx="4486">
                  <c:v>4673.4090999999999</c:v>
                </c:pt>
                <c:pt idx="4487">
                  <c:v>4674.4500999999991</c:v>
                </c:pt>
                <c:pt idx="4488">
                  <c:v>4675.4910999999993</c:v>
                </c:pt>
                <c:pt idx="4489">
                  <c:v>4676.5320999999994</c:v>
                </c:pt>
                <c:pt idx="4490">
                  <c:v>4677.5730999999996</c:v>
                </c:pt>
                <c:pt idx="4491">
                  <c:v>4678.6140999999998</c:v>
                </c:pt>
                <c:pt idx="4492">
                  <c:v>4679.6550999999999</c:v>
                </c:pt>
                <c:pt idx="4493">
                  <c:v>4680.6960999999992</c:v>
                </c:pt>
                <c:pt idx="4494">
                  <c:v>4681.7370999999994</c:v>
                </c:pt>
                <c:pt idx="4495">
                  <c:v>4682.7780999999995</c:v>
                </c:pt>
                <c:pt idx="4496">
                  <c:v>4683.8190999999997</c:v>
                </c:pt>
                <c:pt idx="4497">
                  <c:v>4684.8600999999999</c:v>
                </c:pt>
                <c:pt idx="4498">
                  <c:v>4685.9010999999991</c:v>
                </c:pt>
                <c:pt idx="4499">
                  <c:v>4686.9420999999993</c:v>
                </c:pt>
                <c:pt idx="4500">
                  <c:v>4687.9830999999995</c:v>
                </c:pt>
                <c:pt idx="4501">
                  <c:v>4689.0240999999996</c:v>
                </c:pt>
                <c:pt idx="4502">
                  <c:v>4690.0650999999998</c:v>
                </c:pt>
                <c:pt idx="4503">
                  <c:v>4691.1061</c:v>
                </c:pt>
                <c:pt idx="4504">
                  <c:v>4692.1470999999992</c:v>
                </c:pt>
                <c:pt idx="4505">
                  <c:v>4693.1880999999994</c:v>
                </c:pt>
                <c:pt idx="4506">
                  <c:v>4694.2290999999996</c:v>
                </c:pt>
                <c:pt idx="4507">
                  <c:v>4695.2700999999997</c:v>
                </c:pt>
                <c:pt idx="4508">
                  <c:v>4696.3110999999999</c:v>
                </c:pt>
                <c:pt idx="4509">
                  <c:v>4697.3520999999992</c:v>
                </c:pt>
                <c:pt idx="4510">
                  <c:v>4698.3930999999993</c:v>
                </c:pt>
                <c:pt idx="4511">
                  <c:v>4699.4340999999995</c:v>
                </c:pt>
                <c:pt idx="4512">
                  <c:v>4700.4750999999997</c:v>
                </c:pt>
                <c:pt idx="4513">
                  <c:v>4701.5160999999998</c:v>
                </c:pt>
                <c:pt idx="4514">
                  <c:v>4702.5571</c:v>
                </c:pt>
                <c:pt idx="4515">
                  <c:v>4703.5980999999992</c:v>
                </c:pt>
                <c:pt idx="4516">
                  <c:v>4704.6390999999994</c:v>
                </c:pt>
                <c:pt idx="4517">
                  <c:v>4705.6800999999996</c:v>
                </c:pt>
                <c:pt idx="4518">
                  <c:v>4706.7210999999998</c:v>
                </c:pt>
                <c:pt idx="4519">
                  <c:v>4707.7620999999999</c:v>
                </c:pt>
                <c:pt idx="4520">
                  <c:v>4708.8030999999992</c:v>
                </c:pt>
                <c:pt idx="4521">
                  <c:v>4709.8440999999993</c:v>
                </c:pt>
                <c:pt idx="4522">
                  <c:v>4710.8850999999995</c:v>
                </c:pt>
                <c:pt idx="4523">
                  <c:v>4711.9260999999997</c:v>
                </c:pt>
                <c:pt idx="4524">
                  <c:v>4712.9670999999998</c:v>
                </c:pt>
                <c:pt idx="4525">
                  <c:v>4714.0080999999991</c:v>
                </c:pt>
                <c:pt idx="4526">
                  <c:v>4715.0490999999993</c:v>
                </c:pt>
                <c:pt idx="4527">
                  <c:v>4716.0900999999994</c:v>
                </c:pt>
                <c:pt idx="4528">
                  <c:v>4717.1310999999996</c:v>
                </c:pt>
                <c:pt idx="4529">
                  <c:v>4718.1720999999998</c:v>
                </c:pt>
                <c:pt idx="4530">
                  <c:v>4719.2130999999999</c:v>
                </c:pt>
                <c:pt idx="4531">
                  <c:v>4720.2540999999992</c:v>
                </c:pt>
                <c:pt idx="4532">
                  <c:v>4721.2950999999994</c:v>
                </c:pt>
                <c:pt idx="4533">
                  <c:v>4722.3360999999995</c:v>
                </c:pt>
                <c:pt idx="4534">
                  <c:v>4723.3770999999997</c:v>
                </c:pt>
                <c:pt idx="4535">
                  <c:v>4724.4180999999999</c:v>
                </c:pt>
                <c:pt idx="4536">
                  <c:v>4725.4590999999991</c:v>
                </c:pt>
                <c:pt idx="4537">
                  <c:v>4726.5000999999993</c:v>
                </c:pt>
                <c:pt idx="4538">
                  <c:v>4727.5410999999995</c:v>
                </c:pt>
                <c:pt idx="4539">
                  <c:v>4728.5820999999996</c:v>
                </c:pt>
                <c:pt idx="4540">
                  <c:v>4729.6230999999998</c:v>
                </c:pt>
                <c:pt idx="4541">
                  <c:v>4730.6641</c:v>
                </c:pt>
                <c:pt idx="4542">
                  <c:v>4731.7050999999992</c:v>
                </c:pt>
                <c:pt idx="4543">
                  <c:v>4732.7460999999994</c:v>
                </c:pt>
                <c:pt idx="4544">
                  <c:v>4733.7870999999996</c:v>
                </c:pt>
                <c:pt idx="4545">
                  <c:v>4734.8280999999997</c:v>
                </c:pt>
                <c:pt idx="4546">
                  <c:v>4735.8690999999999</c:v>
                </c:pt>
                <c:pt idx="4547">
                  <c:v>4736.9100999999991</c:v>
                </c:pt>
                <c:pt idx="4548">
                  <c:v>4737.9510999999993</c:v>
                </c:pt>
                <c:pt idx="4549">
                  <c:v>4738.9920999999995</c:v>
                </c:pt>
                <c:pt idx="4550">
                  <c:v>4740.0330999999996</c:v>
                </c:pt>
                <c:pt idx="4551">
                  <c:v>4741.0740999999998</c:v>
                </c:pt>
                <c:pt idx="4552">
                  <c:v>4742.1151</c:v>
                </c:pt>
                <c:pt idx="4553">
                  <c:v>4743.1560999999992</c:v>
                </c:pt>
                <c:pt idx="4554">
                  <c:v>4744.1970999999994</c:v>
                </c:pt>
                <c:pt idx="4555">
                  <c:v>4745.2380999999996</c:v>
                </c:pt>
                <c:pt idx="4556">
                  <c:v>4746.2790999999997</c:v>
                </c:pt>
                <c:pt idx="4557">
                  <c:v>4747.3200999999999</c:v>
                </c:pt>
                <c:pt idx="4558">
                  <c:v>4748.3610999999992</c:v>
                </c:pt>
                <c:pt idx="4559">
                  <c:v>4749.4020999999993</c:v>
                </c:pt>
                <c:pt idx="4560">
                  <c:v>4750.4430999999995</c:v>
                </c:pt>
                <c:pt idx="4561">
                  <c:v>4751.4840999999997</c:v>
                </c:pt>
                <c:pt idx="4562">
                  <c:v>4752.5250999999998</c:v>
                </c:pt>
                <c:pt idx="4563">
                  <c:v>4753.5660999999991</c:v>
                </c:pt>
                <c:pt idx="4564">
                  <c:v>4754.6070999999993</c:v>
                </c:pt>
                <c:pt idx="4565">
                  <c:v>4755.6480999999994</c:v>
                </c:pt>
                <c:pt idx="4566">
                  <c:v>4756.6890999999996</c:v>
                </c:pt>
                <c:pt idx="4567">
                  <c:v>4757.7300999999998</c:v>
                </c:pt>
                <c:pt idx="4568">
                  <c:v>4758.7710999999999</c:v>
                </c:pt>
                <c:pt idx="4569">
                  <c:v>4759.8120999999992</c:v>
                </c:pt>
                <c:pt idx="4570">
                  <c:v>4760.8530999999994</c:v>
                </c:pt>
                <c:pt idx="4571">
                  <c:v>4761.8940999999995</c:v>
                </c:pt>
                <c:pt idx="4572">
                  <c:v>4762.9350999999997</c:v>
                </c:pt>
                <c:pt idx="4573">
                  <c:v>4763.9760999999999</c:v>
                </c:pt>
                <c:pt idx="4574">
                  <c:v>4765.0170999999991</c:v>
                </c:pt>
                <c:pt idx="4575">
                  <c:v>4766.0580999999993</c:v>
                </c:pt>
                <c:pt idx="4576">
                  <c:v>4767.0990999999995</c:v>
                </c:pt>
                <c:pt idx="4577">
                  <c:v>4768.1400999999996</c:v>
                </c:pt>
                <c:pt idx="4578">
                  <c:v>4769.1810999999998</c:v>
                </c:pt>
                <c:pt idx="4579">
                  <c:v>4770.2221</c:v>
                </c:pt>
                <c:pt idx="4580">
                  <c:v>4771.2630999999992</c:v>
                </c:pt>
                <c:pt idx="4581">
                  <c:v>4772.3040999999994</c:v>
                </c:pt>
                <c:pt idx="4582">
                  <c:v>4773.3450999999995</c:v>
                </c:pt>
                <c:pt idx="4583">
                  <c:v>4774.3860999999997</c:v>
                </c:pt>
                <c:pt idx="4584">
                  <c:v>4775.4270999999999</c:v>
                </c:pt>
                <c:pt idx="4585">
                  <c:v>4776.4680999999991</c:v>
                </c:pt>
                <c:pt idx="4586">
                  <c:v>4777.5090999999993</c:v>
                </c:pt>
                <c:pt idx="4587">
                  <c:v>4778.5500999999995</c:v>
                </c:pt>
                <c:pt idx="4588">
                  <c:v>4779.5910999999996</c:v>
                </c:pt>
                <c:pt idx="4589">
                  <c:v>4780.6320999999998</c:v>
                </c:pt>
                <c:pt idx="4590">
                  <c:v>4781.6731</c:v>
                </c:pt>
                <c:pt idx="4591">
                  <c:v>4782.7140999999992</c:v>
                </c:pt>
                <c:pt idx="4592">
                  <c:v>4783.7550999999994</c:v>
                </c:pt>
                <c:pt idx="4593">
                  <c:v>4784.7960999999996</c:v>
                </c:pt>
                <c:pt idx="4594">
                  <c:v>4785.8370999999997</c:v>
                </c:pt>
                <c:pt idx="4595">
                  <c:v>4786.8780999999999</c:v>
                </c:pt>
                <c:pt idx="4596">
                  <c:v>4787.9190999999992</c:v>
                </c:pt>
                <c:pt idx="4597">
                  <c:v>4788.9600999999993</c:v>
                </c:pt>
                <c:pt idx="4598">
                  <c:v>4790.0010999999995</c:v>
                </c:pt>
                <c:pt idx="4599">
                  <c:v>4791.0420999999997</c:v>
                </c:pt>
                <c:pt idx="4600">
                  <c:v>4792.0830999999998</c:v>
                </c:pt>
                <c:pt idx="4601">
                  <c:v>4793.1240999999991</c:v>
                </c:pt>
                <c:pt idx="4602">
                  <c:v>4794.1650999999993</c:v>
                </c:pt>
                <c:pt idx="4603">
                  <c:v>4795.2060999999994</c:v>
                </c:pt>
                <c:pt idx="4604">
                  <c:v>4796.2470999999996</c:v>
                </c:pt>
                <c:pt idx="4605">
                  <c:v>4797.2880999999998</c:v>
                </c:pt>
                <c:pt idx="4606">
                  <c:v>4798.3290999999999</c:v>
                </c:pt>
                <c:pt idx="4607">
                  <c:v>4799.3700999999992</c:v>
                </c:pt>
                <c:pt idx="4608">
                  <c:v>4800.4110999999994</c:v>
                </c:pt>
                <c:pt idx="4609">
                  <c:v>4801.4520999999995</c:v>
                </c:pt>
                <c:pt idx="4610">
                  <c:v>4802.4930999999997</c:v>
                </c:pt>
                <c:pt idx="4611">
                  <c:v>4803.5340999999999</c:v>
                </c:pt>
                <c:pt idx="4612">
                  <c:v>4804.5750999999991</c:v>
                </c:pt>
                <c:pt idx="4613">
                  <c:v>4805.6160999999993</c:v>
                </c:pt>
                <c:pt idx="4614">
                  <c:v>4806.6570999999994</c:v>
                </c:pt>
                <c:pt idx="4615">
                  <c:v>4807.6980999999996</c:v>
                </c:pt>
                <c:pt idx="4616">
                  <c:v>4808.7390999999998</c:v>
                </c:pt>
                <c:pt idx="4617">
                  <c:v>4809.7800999999999</c:v>
                </c:pt>
                <c:pt idx="4618">
                  <c:v>4810.8210999999992</c:v>
                </c:pt>
                <c:pt idx="4619">
                  <c:v>4811.8620999999994</c:v>
                </c:pt>
                <c:pt idx="4620">
                  <c:v>4812.9030999999995</c:v>
                </c:pt>
                <c:pt idx="4621">
                  <c:v>4813.9440999999997</c:v>
                </c:pt>
                <c:pt idx="4622">
                  <c:v>4814.9850999999999</c:v>
                </c:pt>
                <c:pt idx="4623">
                  <c:v>4816.0260999999991</c:v>
                </c:pt>
                <c:pt idx="4624">
                  <c:v>4817.0670999999993</c:v>
                </c:pt>
                <c:pt idx="4625">
                  <c:v>4818.1080999999995</c:v>
                </c:pt>
                <c:pt idx="4626">
                  <c:v>4819.1490999999996</c:v>
                </c:pt>
                <c:pt idx="4627">
                  <c:v>4820.1900999999998</c:v>
                </c:pt>
                <c:pt idx="4628">
                  <c:v>4821.2311</c:v>
                </c:pt>
                <c:pt idx="4629">
                  <c:v>4822.2720999999992</c:v>
                </c:pt>
                <c:pt idx="4630">
                  <c:v>4823.3130999999994</c:v>
                </c:pt>
                <c:pt idx="4631">
                  <c:v>4824.3540999999996</c:v>
                </c:pt>
                <c:pt idx="4632">
                  <c:v>4825.3950999999997</c:v>
                </c:pt>
                <c:pt idx="4633">
                  <c:v>4826.4360999999999</c:v>
                </c:pt>
                <c:pt idx="4634">
                  <c:v>4827.4770999999992</c:v>
                </c:pt>
                <c:pt idx="4635">
                  <c:v>4828.5180999999993</c:v>
                </c:pt>
                <c:pt idx="4636">
                  <c:v>4829.5590999999995</c:v>
                </c:pt>
                <c:pt idx="4637">
                  <c:v>4830.6000999999997</c:v>
                </c:pt>
                <c:pt idx="4638">
                  <c:v>4831.6410999999998</c:v>
                </c:pt>
                <c:pt idx="4639">
                  <c:v>4832.6820999999991</c:v>
                </c:pt>
                <c:pt idx="4640">
                  <c:v>4833.7230999999992</c:v>
                </c:pt>
                <c:pt idx="4641">
                  <c:v>4834.7640999999994</c:v>
                </c:pt>
                <c:pt idx="4642">
                  <c:v>4835.8050999999996</c:v>
                </c:pt>
                <c:pt idx="4643">
                  <c:v>4836.8460999999998</c:v>
                </c:pt>
                <c:pt idx="4644">
                  <c:v>4837.8870999999999</c:v>
                </c:pt>
                <c:pt idx="4645">
                  <c:v>4838.9280999999992</c:v>
                </c:pt>
                <c:pt idx="4646">
                  <c:v>4839.9690999999993</c:v>
                </c:pt>
                <c:pt idx="4647">
                  <c:v>4841.0100999999995</c:v>
                </c:pt>
                <c:pt idx="4648">
                  <c:v>4842.0510999999997</c:v>
                </c:pt>
                <c:pt idx="4649">
                  <c:v>4843.0920999999998</c:v>
                </c:pt>
                <c:pt idx="4650">
                  <c:v>4844.1330999999991</c:v>
                </c:pt>
                <c:pt idx="4651">
                  <c:v>4845.1740999999993</c:v>
                </c:pt>
                <c:pt idx="4652">
                  <c:v>4846.2150999999994</c:v>
                </c:pt>
                <c:pt idx="4653">
                  <c:v>4847.2560999999996</c:v>
                </c:pt>
                <c:pt idx="4654">
                  <c:v>4848.2970999999998</c:v>
                </c:pt>
                <c:pt idx="4655">
                  <c:v>4849.3380999999999</c:v>
                </c:pt>
                <c:pt idx="4656">
                  <c:v>4850.3790999999992</c:v>
                </c:pt>
                <c:pt idx="4657">
                  <c:v>4851.4200999999994</c:v>
                </c:pt>
                <c:pt idx="4658">
                  <c:v>4852.4610999999995</c:v>
                </c:pt>
                <c:pt idx="4659">
                  <c:v>4853.5020999999997</c:v>
                </c:pt>
                <c:pt idx="4660">
                  <c:v>4854.5430999999999</c:v>
                </c:pt>
                <c:pt idx="4661">
                  <c:v>4855.5840999999991</c:v>
                </c:pt>
                <c:pt idx="4662">
                  <c:v>4856.6250999999993</c:v>
                </c:pt>
                <c:pt idx="4663">
                  <c:v>4857.6660999999995</c:v>
                </c:pt>
                <c:pt idx="4664">
                  <c:v>4858.7070999999996</c:v>
                </c:pt>
                <c:pt idx="4665">
                  <c:v>4859.7480999999998</c:v>
                </c:pt>
                <c:pt idx="4666">
                  <c:v>4860.7891</c:v>
                </c:pt>
                <c:pt idx="4667">
                  <c:v>4861.8300999999992</c:v>
                </c:pt>
                <c:pt idx="4668">
                  <c:v>4862.8710999999994</c:v>
                </c:pt>
                <c:pt idx="4669">
                  <c:v>4863.9120999999996</c:v>
                </c:pt>
                <c:pt idx="4670">
                  <c:v>4864.9530999999997</c:v>
                </c:pt>
                <c:pt idx="4671">
                  <c:v>4865.9940999999999</c:v>
                </c:pt>
                <c:pt idx="4672">
                  <c:v>4867.0350999999991</c:v>
                </c:pt>
                <c:pt idx="4673">
                  <c:v>4868.0760999999993</c:v>
                </c:pt>
                <c:pt idx="4674">
                  <c:v>4869.1170999999995</c:v>
                </c:pt>
                <c:pt idx="4675">
                  <c:v>4870.1580999999996</c:v>
                </c:pt>
                <c:pt idx="4676">
                  <c:v>4871.1990999999998</c:v>
                </c:pt>
                <c:pt idx="4677">
                  <c:v>4872.2400999999991</c:v>
                </c:pt>
                <c:pt idx="4678">
                  <c:v>4873.2810999999992</c:v>
                </c:pt>
                <c:pt idx="4679">
                  <c:v>4874.3220999999994</c:v>
                </c:pt>
                <c:pt idx="4680">
                  <c:v>4875.3630999999996</c:v>
                </c:pt>
                <c:pt idx="4681">
                  <c:v>4876.4040999999997</c:v>
                </c:pt>
                <c:pt idx="4682">
                  <c:v>4877.4450999999999</c:v>
                </c:pt>
                <c:pt idx="4683">
                  <c:v>4878.4860999999992</c:v>
                </c:pt>
                <c:pt idx="4684">
                  <c:v>4879.5270999999993</c:v>
                </c:pt>
                <c:pt idx="4685">
                  <c:v>4880.5680999999995</c:v>
                </c:pt>
                <c:pt idx="4686">
                  <c:v>4881.6090999999997</c:v>
                </c:pt>
                <c:pt idx="4687">
                  <c:v>4882.6500999999998</c:v>
                </c:pt>
                <c:pt idx="4688">
                  <c:v>4883.6910999999991</c:v>
                </c:pt>
                <c:pt idx="4689">
                  <c:v>4884.7320999999993</c:v>
                </c:pt>
                <c:pt idx="4690">
                  <c:v>4885.7730999999994</c:v>
                </c:pt>
                <c:pt idx="4691">
                  <c:v>4886.8140999999996</c:v>
                </c:pt>
                <c:pt idx="4692">
                  <c:v>4887.8550999999998</c:v>
                </c:pt>
                <c:pt idx="4693">
                  <c:v>4888.8960999999999</c:v>
                </c:pt>
                <c:pt idx="4694">
                  <c:v>4889.9370999999992</c:v>
                </c:pt>
                <c:pt idx="4695">
                  <c:v>4890.9780999999994</c:v>
                </c:pt>
                <c:pt idx="4696">
                  <c:v>4892.0190999999995</c:v>
                </c:pt>
                <c:pt idx="4697">
                  <c:v>4893.0600999999997</c:v>
                </c:pt>
                <c:pt idx="4698">
                  <c:v>4894.1010999999999</c:v>
                </c:pt>
                <c:pt idx="4699">
                  <c:v>4895.1420999999991</c:v>
                </c:pt>
                <c:pt idx="4700">
                  <c:v>4896.1830999999993</c:v>
                </c:pt>
                <c:pt idx="4701">
                  <c:v>4897.2240999999995</c:v>
                </c:pt>
                <c:pt idx="4702">
                  <c:v>4898.2650999999996</c:v>
                </c:pt>
                <c:pt idx="4703">
                  <c:v>4899.3060999999998</c:v>
                </c:pt>
                <c:pt idx="4704">
                  <c:v>4900.3471</c:v>
                </c:pt>
                <c:pt idx="4705">
                  <c:v>4901.3880999999992</c:v>
                </c:pt>
                <c:pt idx="4706">
                  <c:v>4902.4290999999994</c:v>
                </c:pt>
                <c:pt idx="4707">
                  <c:v>4903.4700999999995</c:v>
                </c:pt>
                <c:pt idx="4708">
                  <c:v>4904.5110999999997</c:v>
                </c:pt>
                <c:pt idx="4709">
                  <c:v>4905.5520999999999</c:v>
                </c:pt>
                <c:pt idx="4710">
                  <c:v>4906.5930999999991</c:v>
                </c:pt>
                <c:pt idx="4711">
                  <c:v>4907.6340999999993</c:v>
                </c:pt>
                <c:pt idx="4712">
                  <c:v>4908.6750999999995</c:v>
                </c:pt>
                <c:pt idx="4713">
                  <c:v>4909.7160999999996</c:v>
                </c:pt>
                <c:pt idx="4714">
                  <c:v>4910.7570999999998</c:v>
                </c:pt>
                <c:pt idx="4715">
                  <c:v>4911.7981</c:v>
                </c:pt>
                <c:pt idx="4716">
                  <c:v>4912.8390999999992</c:v>
                </c:pt>
                <c:pt idx="4717">
                  <c:v>4913.8800999999994</c:v>
                </c:pt>
                <c:pt idx="4718">
                  <c:v>4914.9210999999996</c:v>
                </c:pt>
                <c:pt idx="4719">
                  <c:v>4915.9620999999997</c:v>
                </c:pt>
                <c:pt idx="4720">
                  <c:v>4917.0030999999999</c:v>
                </c:pt>
                <c:pt idx="4721">
                  <c:v>4918.0440999999992</c:v>
                </c:pt>
                <c:pt idx="4722">
                  <c:v>4919.0850999999993</c:v>
                </c:pt>
                <c:pt idx="4723">
                  <c:v>4920.1260999999995</c:v>
                </c:pt>
                <c:pt idx="4724">
                  <c:v>4921.1670999999997</c:v>
                </c:pt>
                <c:pt idx="4725">
                  <c:v>4922.2080999999998</c:v>
                </c:pt>
                <c:pt idx="4726">
                  <c:v>4923.2490999999991</c:v>
                </c:pt>
                <c:pt idx="4727">
                  <c:v>4924.2900999999993</c:v>
                </c:pt>
                <c:pt idx="4728">
                  <c:v>4925.3310999999994</c:v>
                </c:pt>
                <c:pt idx="4729">
                  <c:v>4926.3720999999996</c:v>
                </c:pt>
                <c:pt idx="4730">
                  <c:v>4927.4130999999998</c:v>
                </c:pt>
                <c:pt idx="4731">
                  <c:v>4928.4540999999999</c:v>
                </c:pt>
                <c:pt idx="4732">
                  <c:v>4929.4950999999992</c:v>
                </c:pt>
                <c:pt idx="4733">
                  <c:v>4930.5360999999994</c:v>
                </c:pt>
                <c:pt idx="4734">
                  <c:v>4931.5770999999995</c:v>
                </c:pt>
                <c:pt idx="4735">
                  <c:v>4932.6180999999997</c:v>
                </c:pt>
                <c:pt idx="4736">
                  <c:v>4933.6590999999999</c:v>
                </c:pt>
                <c:pt idx="4737">
                  <c:v>4934.7000999999991</c:v>
                </c:pt>
                <c:pt idx="4738">
                  <c:v>4935.7410999999993</c:v>
                </c:pt>
                <c:pt idx="4739">
                  <c:v>4936.7820999999994</c:v>
                </c:pt>
                <c:pt idx="4740">
                  <c:v>4937.8230999999996</c:v>
                </c:pt>
                <c:pt idx="4741">
                  <c:v>4938.8640999999998</c:v>
                </c:pt>
                <c:pt idx="4742">
                  <c:v>4939.9050999999999</c:v>
                </c:pt>
                <c:pt idx="4743">
                  <c:v>4940.9460999999992</c:v>
                </c:pt>
                <c:pt idx="4744">
                  <c:v>4941.9870999999994</c:v>
                </c:pt>
                <c:pt idx="4745">
                  <c:v>4943.0280999999995</c:v>
                </c:pt>
                <c:pt idx="4746">
                  <c:v>4944.0690999999997</c:v>
                </c:pt>
                <c:pt idx="4747">
                  <c:v>4945.1100999999999</c:v>
                </c:pt>
                <c:pt idx="4748">
                  <c:v>4946.1510999999991</c:v>
                </c:pt>
                <c:pt idx="4749">
                  <c:v>4947.1920999999993</c:v>
                </c:pt>
                <c:pt idx="4750">
                  <c:v>4948.2330999999995</c:v>
                </c:pt>
                <c:pt idx="4751">
                  <c:v>4949.2740999999996</c:v>
                </c:pt>
                <c:pt idx="4752">
                  <c:v>4950.3150999999998</c:v>
                </c:pt>
                <c:pt idx="4753">
                  <c:v>4951.3561</c:v>
                </c:pt>
                <c:pt idx="4754">
                  <c:v>4952.3970999999992</c:v>
                </c:pt>
                <c:pt idx="4755">
                  <c:v>4953.4380999999994</c:v>
                </c:pt>
                <c:pt idx="4756">
                  <c:v>4954.4790999999996</c:v>
                </c:pt>
                <c:pt idx="4757">
                  <c:v>4955.5200999999997</c:v>
                </c:pt>
                <c:pt idx="4758">
                  <c:v>4956.5610999999999</c:v>
                </c:pt>
                <c:pt idx="4759">
                  <c:v>4957.6020999999992</c:v>
                </c:pt>
                <c:pt idx="4760">
                  <c:v>4958.6430999999993</c:v>
                </c:pt>
                <c:pt idx="4761">
                  <c:v>4959.6840999999995</c:v>
                </c:pt>
                <c:pt idx="4762">
                  <c:v>4960.7250999999997</c:v>
                </c:pt>
                <c:pt idx="4763">
                  <c:v>4961.7660999999998</c:v>
                </c:pt>
                <c:pt idx="4764">
                  <c:v>4962.8070999999991</c:v>
                </c:pt>
                <c:pt idx="4765">
                  <c:v>4963.8480999999992</c:v>
                </c:pt>
                <c:pt idx="4766">
                  <c:v>4964.8890999999994</c:v>
                </c:pt>
                <c:pt idx="4767">
                  <c:v>4965.9300999999996</c:v>
                </c:pt>
                <c:pt idx="4768">
                  <c:v>4966.9710999999998</c:v>
                </c:pt>
                <c:pt idx="4769">
                  <c:v>4968.0120999999999</c:v>
                </c:pt>
                <c:pt idx="4770">
                  <c:v>4969.0530999999992</c:v>
                </c:pt>
                <c:pt idx="4771">
                  <c:v>4970.0940999999993</c:v>
                </c:pt>
                <c:pt idx="4772">
                  <c:v>4971.1350999999995</c:v>
                </c:pt>
                <c:pt idx="4773">
                  <c:v>4972.1760999999997</c:v>
                </c:pt>
                <c:pt idx="4774">
                  <c:v>4973.2170999999998</c:v>
                </c:pt>
                <c:pt idx="4775">
                  <c:v>4974.2580999999991</c:v>
                </c:pt>
                <c:pt idx="4776">
                  <c:v>4975.2990999999993</c:v>
                </c:pt>
                <c:pt idx="4777">
                  <c:v>4976.3400999999994</c:v>
                </c:pt>
                <c:pt idx="4778">
                  <c:v>4977.3810999999996</c:v>
                </c:pt>
                <c:pt idx="4779">
                  <c:v>4978.4220999999998</c:v>
                </c:pt>
                <c:pt idx="4780">
                  <c:v>4979.4630999999999</c:v>
                </c:pt>
                <c:pt idx="4781">
                  <c:v>4980.5040999999992</c:v>
                </c:pt>
                <c:pt idx="4782">
                  <c:v>4981.5450999999994</c:v>
                </c:pt>
                <c:pt idx="4783">
                  <c:v>4982.5860999999995</c:v>
                </c:pt>
                <c:pt idx="4784">
                  <c:v>4983.6270999999997</c:v>
                </c:pt>
                <c:pt idx="4785">
                  <c:v>4984.6680999999999</c:v>
                </c:pt>
                <c:pt idx="4786">
                  <c:v>4985.7090999999991</c:v>
                </c:pt>
                <c:pt idx="4787">
                  <c:v>4986.7500999999993</c:v>
                </c:pt>
                <c:pt idx="4788">
                  <c:v>4987.7910999999995</c:v>
                </c:pt>
                <c:pt idx="4789">
                  <c:v>4988.8320999999996</c:v>
                </c:pt>
                <c:pt idx="4790">
                  <c:v>4989.8730999999998</c:v>
                </c:pt>
                <c:pt idx="4791">
                  <c:v>4990.9141</c:v>
                </c:pt>
                <c:pt idx="4792">
                  <c:v>4991.9550999999992</c:v>
                </c:pt>
                <c:pt idx="4793">
                  <c:v>4992.9960999999994</c:v>
                </c:pt>
                <c:pt idx="4794">
                  <c:v>4994.0370999999996</c:v>
                </c:pt>
                <c:pt idx="4795">
                  <c:v>4995.0780999999997</c:v>
                </c:pt>
                <c:pt idx="4796">
                  <c:v>4996.1190999999999</c:v>
                </c:pt>
                <c:pt idx="4797">
                  <c:v>4997.1600999999991</c:v>
                </c:pt>
                <c:pt idx="4798">
                  <c:v>4998.2010999999993</c:v>
                </c:pt>
                <c:pt idx="4799">
                  <c:v>4999.2420999999995</c:v>
                </c:pt>
                <c:pt idx="4800">
                  <c:v>5000.2830999999996</c:v>
                </c:pt>
                <c:pt idx="4801">
                  <c:v>5001.3240999999998</c:v>
                </c:pt>
                <c:pt idx="4802">
                  <c:v>5002.3650999999991</c:v>
                </c:pt>
                <c:pt idx="4803">
                  <c:v>5003.4060999999992</c:v>
                </c:pt>
                <c:pt idx="4804">
                  <c:v>5004.4470999999994</c:v>
                </c:pt>
                <c:pt idx="4805">
                  <c:v>5005.4880999999996</c:v>
                </c:pt>
                <c:pt idx="4806">
                  <c:v>5006.5290999999997</c:v>
                </c:pt>
                <c:pt idx="4807">
                  <c:v>5007.5700999999999</c:v>
                </c:pt>
                <c:pt idx="4808">
                  <c:v>5008.6110999999992</c:v>
                </c:pt>
                <c:pt idx="4809">
                  <c:v>5009.6520999999993</c:v>
                </c:pt>
                <c:pt idx="4810">
                  <c:v>5010.6930999999995</c:v>
                </c:pt>
                <c:pt idx="4811">
                  <c:v>5011.7340999999997</c:v>
                </c:pt>
                <c:pt idx="4812">
                  <c:v>5012.7750999999998</c:v>
                </c:pt>
                <c:pt idx="4813">
                  <c:v>5013.8160999999991</c:v>
                </c:pt>
                <c:pt idx="4814">
                  <c:v>5014.8570999999993</c:v>
                </c:pt>
                <c:pt idx="4815">
                  <c:v>5015.8980999999994</c:v>
                </c:pt>
                <c:pt idx="4816">
                  <c:v>5016.9390999999996</c:v>
                </c:pt>
                <c:pt idx="4817">
                  <c:v>5017.9800999999998</c:v>
                </c:pt>
                <c:pt idx="4818">
                  <c:v>5019.0210999999999</c:v>
                </c:pt>
                <c:pt idx="4819">
                  <c:v>5020.0620999999992</c:v>
                </c:pt>
                <c:pt idx="4820">
                  <c:v>5021.1030999999994</c:v>
                </c:pt>
                <c:pt idx="4821">
                  <c:v>5022.1440999999995</c:v>
                </c:pt>
                <c:pt idx="4822">
                  <c:v>5023.1850999999997</c:v>
                </c:pt>
                <c:pt idx="4823">
                  <c:v>5024.2260999999999</c:v>
                </c:pt>
                <c:pt idx="4824">
                  <c:v>5025.2670999999991</c:v>
                </c:pt>
                <c:pt idx="4825">
                  <c:v>5026.3080999999993</c:v>
                </c:pt>
                <c:pt idx="4826">
                  <c:v>5027.3490999999995</c:v>
                </c:pt>
                <c:pt idx="4827">
                  <c:v>5028.3900999999996</c:v>
                </c:pt>
                <c:pt idx="4828">
                  <c:v>5029.4310999999998</c:v>
                </c:pt>
                <c:pt idx="4829">
                  <c:v>5030.4721</c:v>
                </c:pt>
                <c:pt idx="4830">
                  <c:v>5031.5130999999992</c:v>
                </c:pt>
                <c:pt idx="4831">
                  <c:v>5032.5540999999994</c:v>
                </c:pt>
                <c:pt idx="4832">
                  <c:v>5033.5950999999995</c:v>
                </c:pt>
                <c:pt idx="4833">
                  <c:v>5034.6360999999997</c:v>
                </c:pt>
                <c:pt idx="4834">
                  <c:v>5035.6770999999999</c:v>
                </c:pt>
                <c:pt idx="4835">
                  <c:v>5036.7180999999991</c:v>
                </c:pt>
                <c:pt idx="4836">
                  <c:v>5037.7590999999993</c:v>
                </c:pt>
                <c:pt idx="4837">
                  <c:v>5038.8000999999995</c:v>
                </c:pt>
                <c:pt idx="4838">
                  <c:v>5039.8410999999996</c:v>
                </c:pt>
                <c:pt idx="4839">
                  <c:v>5040.8820999999998</c:v>
                </c:pt>
                <c:pt idx="4840">
                  <c:v>5041.9230999999991</c:v>
                </c:pt>
                <c:pt idx="4841">
                  <c:v>5042.9640999999992</c:v>
                </c:pt>
                <c:pt idx="4842">
                  <c:v>5044.0050999999994</c:v>
                </c:pt>
                <c:pt idx="4843">
                  <c:v>5045.0460999999996</c:v>
                </c:pt>
                <c:pt idx="4844">
                  <c:v>5046.0870999999997</c:v>
                </c:pt>
                <c:pt idx="4845">
                  <c:v>5047.1280999999999</c:v>
                </c:pt>
                <c:pt idx="4846">
                  <c:v>5048.1690999999992</c:v>
                </c:pt>
                <c:pt idx="4847">
                  <c:v>5049.2100999999993</c:v>
                </c:pt>
                <c:pt idx="4848">
                  <c:v>5050.2510999999995</c:v>
                </c:pt>
                <c:pt idx="4849">
                  <c:v>5051.2920999999997</c:v>
                </c:pt>
                <c:pt idx="4850">
                  <c:v>5052.3330999999998</c:v>
                </c:pt>
                <c:pt idx="4851">
                  <c:v>5053.3740999999991</c:v>
                </c:pt>
                <c:pt idx="4852">
                  <c:v>5054.4150999999993</c:v>
                </c:pt>
                <c:pt idx="4853">
                  <c:v>5055.4560999999994</c:v>
                </c:pt>
                <c:pt idx="4854">
                  <c:v>5056.4970999999996</c:v>
                </c:pt>
                <c:pt idx="4855">
                  <c:v>5057.5380999999998</c:v>
                </c:pt>
                <c:pt idx="4856">
                  <c:v>5058.5790999999999</c:v>
                </c:pt>
                <c:pt idx="4857">
                  <c:v>5059.6200999999992</c:v>
                </c:pt>
                <c:pt idx="4858">
                  <c:v>5060.6610999999994</c:v>
                </c:pt>
                <c:pt idx="4859">
                  <c:v>5061.7020999999995</c:v>
                </c:pt>
                <c:pt idx="4860">
                  <c:v>5062.7430999999997</c:v>
                </c:pt>
                <c:pt idx="4861">
                  <c:v>5063.7840999999999</c:v>
                </c:pt>
                <c:pt idx="4862">
                  <c:v>5064.8250999999991</c:v>
                </c:pt>
                <c:pt idx="4863">
                  <c:v>5065.8660999999993</c:v>
                </c:pt>
                <c:pt idx="4864">
                  <c:v>5066.9070999999994</c:v>
                </c:pt>
                <c:pt idx="4865">
                  <c:v>5067.9480999999996</c:v>
                </c:pt>
                <c:pt idx="4866">
                  <c:v>5068.9890999999998</c:v>
                </c:pt>
                <c:pt idx="4867">
                  <c:v>5070.0300999999999</c:v>
                </c:pt>
                <c:pt idx="4868">
                  <c:v>5071.0710999999992</c:v>
                </c:pt>
                <c:pt idx="4869">
                  <c:v>5072.1120999999994</c:v>
                </c:pt>
                <c:pt idx="4870">
                  <c:v>5073.1530999999995</c:v>
                </c:pt>
                <c:pt idx="4871">
                  <c:v>5074.1940999999997</c:v>
                </c:pt>
                <c:pt idx="4872">
                  <c:v>5075.2350999999999</c:v>
                </c:pt>
                <c:pt idx="4873">
                  <c:v>5076.2760999999991</c:v>
                </c:pt>
                <c:pt idx="4874">
                  <c:v>5077.3170999999993</c:v>
                </c:pt>
                <c:pt idx="4875">
                  <c:v>5078.3580999999995</c:v>
                </c:pt>
                <c:pt idx="4876">
                  <c:v>5079.3990999999996</c:v>
                </c:pt>
                <c:pt idx="4877">
                  <c:v>5080.4400999999998</c:v>
                </c:pt>
                <c:pt idx="4878">
                  <c:v>5081.4810999999991</c:v>
                </c:pt>
                <c:pt idx="4879">
                  <c:v>5082.5220999999992</c:v>
                </c:pt>
                <c:pt idx="4880">
                  <c:v>5083.5630999999994</c:v>
                </c:pt>
                <c:pt idx="4881">
                  <c:v>5084.6040999999996</c:v>
                </c:pt>
                <c:pt idx="4882">
                  <c:v>5085.6450999999997</c:v>
                </c:pt>
                <c:pt idx="4883">
                  <c:v>5086.6860999999999</c:v>
                </c:pt>
                <c:pt idx="4884">
                  <c:v>5087.7270999999992</c:v>
                </c:pt>
                <c:pt idx="4885">
                  <c:v>5088.7680999999993</c:v>
                </c:pt>
                <c:pt idx="4886">
                  <c:v>5089.8090999999995</c:v>
                </c:pt>
                <c:pt idx="4887">
                  <c:v>5090.8500999999997</c:v>
                </c:pt>
                <c:pt idx="4888">
                  <c:v>5091.8910999999998</c:v>
                </c:pt>
                <c:pt idx="4889">
                  <c:v>5092.9320999999991</c:v>
                </c:pt>
                <c:pt idx="4890">
                  <c:v>5093.9730999999992</c:v>
                </c:pt>
                <c:pt idx="4891">
                  <c:v>5095.0140999999994</c:v>
                </c:pt>
                <c:pt idx="4892">
                  <c:v>5096.0550999999996</c:v>
                </c:pt>
                <c:pt idx="4893">
                  <c:v>5097.0960999999998</c:v>
                </c:pt>
                <c:pt idx="4894">
                  <c:v>5098.1370999999999</c:v>
                </c:pt>
                <c:pt idx="4895">
                  <c:v>5099.1780999999992</c:v>
                </c:pt>
                <c:pt idx="4896">
                  <c:v>5100.2190999999993</c:v>
                </c:pt>
                <c:pt idx="4897">
                  <c:v>5101.2600999999995</c:v>
                </c:pt>
                <c:pt idx="4898">
                  <c:v>5102.3010999999997</c:v>
                </c:pt>
                <c:pt idx="4899">
                  <c:v>5103.3420999999998</c:v>
                </c:pt>
                <c:pt idx="4900">
                  <c:v>5104.3830999999991</c:v>
                </c:pt>
                <c:pt idx="4901">
                  <c:v>5105.4240999999993</c:v>
                </c:pt>
                <c:pt idx="4902">
                  <c:v>5106.4650999999994</c:v>
                </c:pt>
                <c:pt idx="4903">
                  <c:v>5107.5060999999996</c:v>
                </c:pt>
                <c:pt idx="4904">
                  <c:v>5108.5470999999998</c:v>
                </c:pt>
                <c:pt idx="4905">
                  <c:v>5109.5880999999999</c:v>
                </c:pt>
                <c:pt idx="4906">
                  <c:v>5110.6290999999992</c:v>
                </c:pt>
                <c:pt idx="4907">
                  <c:v>5111.6700999999994</c:v>
                </c:pt>
                <c:pt idx="4908">
                  <c:v>5112.7110999999995</c:v>
                </c:pt>
                <c:pt idx="4909">
                  <c:v>5113.7520999999997</c:v>
                </c:pt>
                <c:pt idx="4910">
                  <c:v>5114.7930999999999</c:v>
                </c:pt>
                <c:pt idx="4911">
                  <c:v>5115.8340999999991</c:v>
                </c:pt>
                <c:pt idx="4912">
                  <c:v>5116.8750999999993</c:v>
                </c:pt>
                <c:pt idx="4913">
                  <c:v>5117.9160999999995</c:v>
                </c:pt>
                <c:pt idx="4914">
                  <c:v>5118.9570999999996</c:v>
                </c:pt>
                <c:pt idx="4915">
                  <c:v>5119.9980999999998</c:v>
                </c:pt>
                <c:pt idx="4916">
                  <c:v>5121.0391</c:v>
                </c:pt>
                <c:pt idx="4917">
                  <c:v>5122.0800999999992</c:v>
                </c:pt>
                <c:pt idx="4918">
                  <c:v>5123.1210999999994</c:v>
                </c:pt>
                <c:pt idx="4919">
                  <c:v>5124.1620999999996</c:v>
                </c:pt>
                <c:pt idx="4920">
                  <c:v>5125.2030999999997</c:v>
                </c:pt>
                <c:pt idx="4921">
                  <c:v>5126.2440999999999</c:v>
                </c:pt>
                <c:pt idx="4922">
                  <c:v>5127.2850999999991</c:v>
                </c:pt>
                <c:pt idx="4923">
                  <c:v>5128.3260999999993</c:v>
                </c:pt>
                <c:pt idx="4924">
                  <c:v>5129.3670999999995</c:v>
                </c:pt>
                <c:pt idx="4925">
                  <c:v>5130.4080999999996</c:v>
                </c:pt>
                <c:pt idx="4926">
                  <c:v>5131.4490999999998</c:v>
                </c:pt>
                <c:pt idx="4927">
                  <c:v>5132.4900999999991</c:v>
                </c:pt>
                <c:pt idx="4928">
                  <c:v>5133.5310999999992</c:v>
                </c:pt>
                <c:pt idx="4929">
                  <c:v>5134.5720999999994</c:v>
                </c:pt>
                <c:pt idx="4930">
                  <c:v>5135.6130999999996</c:v>
                </c:pt>
                <c:pt idx="4931">
                  <c:v>5136.6540999999997</c:v>
                </c:pt>
                <c:pt idx="4932">
                  <c:v>5137.6950999999999</c:v>
                </c:pt>
                <c:pt idx="4933">
                  <c:v>5138.7360999999992</c:v>
                </c:pt>
                <c:pt idx="4934">
                  <c:v>5139.7770999999993</c:v>
                </c:pt>
                <c:pt idx="4935">
                  <c:v>5140.8180999999995</c:v>
                </c:pt>
                <c:pt idx="4936">
                  <c:v>5141.8590999999997</c:v>
                </c:pt>
                <c:pt idx="4937">
                  <c:v>5142.9000999999998</c:v>
                </c:pt>
                <c:pt idx="4938">
                  <c:v>5143.9410999999991</c:v>
                </c:pt>
                <c:pt idx="4939">
                  <c:v>5144.9820999999993</c:v>
                </c:pt>
                <c:pt idx="4940">
                  <c:v>5146.0230999999994</c:v>
                </c:pt>
                <c:pt idx="4941">
                  <c:v>5147.0640999999996</c:v>
                </c:pt>
                <c:pt idx="4942">
                  <c:v>5148.1050999999998</c:v>
                </c:pt>
                <c:pt idx="4943">
                  <c:v>5149.1460999999999</c:v>
                </c:pt>
                <c:pt idx="4944">
                  <c:v>5150.1870999999992</c:v>
                </c:pt>
                <c:pt idx="4945">
                  <c:v>5151.2280999999994</c:v>
                </c:pt>
                <c:pt idx="4946">
                  <c:v>5152.2690999999995</c:v>
                </c:pt>
                <c:pt idx="4947">
                  <c:v>5153.3100999999997</c:v>
                </c:pt>
                <c:pt idx="4948">
                  <c:v>5154.3510999999999</c:v>
                </c:pt>
                <c:pt idx="4949">
                  <c:v>5155.3920999999991</c:v>
                </c:pt>
                <c:pt idx="4950">
                  <c:v>5156.4330999999993</c:v>
                </c:pt>
                <c:pt idx="4951">
                  <c:v>5157.4740999999995</c:v>
                </c:pt>
                <c:pt idx="4952">
                  <c:v>5158.5150999999996</c:v>
                </c:pt>
                <c:pt idx="4953">
                  <c:v>5159.5560999999998</c:v>
                </c:pt>
                <c:pt idx="4954">
                  <c:v>5160.5971</c:v>
                </c:pt>
                <c:pt idx="4955">
                  <c:v>5161.6380999999992</c:v>
                </c:pt>
                <c:pt idx="4956">
                  <c:v>5162.6790999999994</c:v>
                </c:pt>
                <c:pt idx="4957">
                  <c:v>5163.7200999999995</c:v>
                </c:pt>
                <c:pt idx="4958">
                  <c:v>5164.7610999999997</c:v>
                </c:pt>
                <c:pt idx="4959">
                  <c:v>5165.8020999999999</c:v>
                </c:pt>
                <c:pt idx="4960">
                  <c:v>5166.8430999999991</c:v>
                </c:pt>
                <c:pt idx="4961">
                  <c:v>5167.8840999999993</c:v>
                </c:pt>
                <c:pt idx="4962">
                  <c:v>5168.9250999999995</c:v>
                </c:pt>
                <c:pt idx="4963">
                  <c:v>5169.9660999999996</c:v>
                </c:pt>
                <c:pt idx="4964">
                  <c:v>5171.0070999999998</c:v>
                </c:pt>
                <c:pt idx="4965">
                  <c:v>5172.0480999999991</c:v>
                </c:pt>
                <c:pt idx="4966">
                  <c:v>5173.0890999999992</c:v>
                </c:pt>
                <c:pt idx="4967">
                  <c:v>5174.1300999999994</c:v>
                </c:pt>
                <c:pt idx="4968">
                  <c:v>5175.1710999999996</c:v>
                </c:pt>
                <c:pt idx="4969">
                  <c:v>5176.2120999999997</c:v>
                </c:pt>
                <c:pt idx="4970">
                  <c:v>5177.2530999999999</c:v>
                </c:pt>
                <c:pt idx="4971">
                  <c:v>5178.2940999999992</c:v>
                </c:pt>
                <c:pt idx="4972">
                  <c:v>5179.3350999999993</c:v>
                </c:pt>
                <c:pt idx="4973">
                  <c:v>5180.3760999999995</c:v>
                </c:pt>
                <c:pt idx="4974">
                  <c:v>5181.4170999999997</c:v>
                </c:pt>
                <c:pt idx="4975">
                  <c:v>5182.4580999999998</c:v>
                </c:pt>
                <c:pt idx="4976">
                  <c:v>5183.4990999999991</c:v>
                </c:pt>
                <c:pt idx="4977">
                  <c:v>5184.5400999999993</c:v>
                </c:pt>
                <c:pt idx="4978">
                  <c:v>5185.5810999999994</c:v>
                </c:pt>
                <c:pt idx="4979">
                  <c:v>5186.6220999999996</c:v>
                </c:pt>
                <c:pt idx="4980">
                  <c:v>5187.6630999999998</c:v>
                </c:pt>
                <c:pt idx="4981">
                  <c:v>5188.7040999999999</c:v>
                </c:pt>
                <c:pt idx="4982">
                  <c:v>5189.7450999999992</c:v>
                </c:pt>
                <c:pt idx="4983">
                  <c:v>5190.7860999999994</c:v>
                </c:pt>
                <c:pt idx="4984">
                  <c:v>5191.8270999999995</c:v>
                </c:pt>
                <c:pt idx="4985">
                  <c:v>5192.8680999999997</c:v>
                </c:pt>
                <c:pt idx="4986">
                  <c:v>5193.9090999999999</c:v>
                </c:pt>
                <c:pt idx="4987">
                  <c:v>5194.9500999999991</c:v>
                </c:pt>
                <c:pt idx="4988">
                  <c:v>5195.9910999999993</c:v>
                </c:pt>
                <c:pt idx="4989">
                  <c:v>5197.0320999999994</c:v>
                </c:pt>
                <c:pt idx="4990">
                  <c:v>5198.0730999999996</c:v>
                </c:pt>
                <c:pt idx="4991">
                  <c:v>5199.1140999999998</c:v>
                </c:pt>
                <c:pt idx="4992">
                  <c:v>5200.1550999999999</c:v>
                </c:pt>
                <c:pt idx="4993">
                  <c:v>5201.1960999999992</c:v>
                </c:pt>
                <c:pt idx="4994">
                  <c:v>5202.2370999999994</c:v>
                </c:pt>
                <c:pt idx="4995">
                  <c:v>5203.2780999999995</c:v>
                </c:pt>
                <c:pt idx="4996">
                  <c:v>5204.3190999999997</c:v>
                </c:pt>
                <c:pt idx="4997">
                  <c:v>5205.3600999999999</c:v>
                </c:pt>
                <c:pt idx="4998">
                  <c:v>5206.4010999999991</c:v>
                </c:pt>
                <c:pt idx="4999">
                  <c:v>5207.4420999999993</c:v>
                </c:pt>
                <c:pt idx="5000">
                  <c:v>5208.4830999999995</c:v>
                </c:pt>
                <c:pt idx="5001">
                  <c:v>5209.5240999999996</c:v>
                </c:pt>
                <c:pt idx="5002">
                  <c:v>5210.5650999999998</c:v>
                </c:pt>
                <c:pt idx="5003">
                  <c:v>5211.6060999999991</c:v>
                </c:pt>
                <c:pt idx="5004">
                  <c:v>5212.6470999999992</c:v>
                </c:pt>
                <c:pt idx="5005">
                  <c:v>5213.6880999999994</c:v>
                </c:pt>
                <c:pt idx="5006">
                  <c:v>5214.7290999999996</c:v>
                </c:pt>
                <c:pt idx="5007">
                  <c:v>5215.7700999999997</c:v>
                </c:pt>
                <c:pt idx="5008">
                  <c:v>5216.8110999999999</c:v>
                </c:pt>
                <c:pt idx="5009">
                  <c:v>5217.8520999999992</c:v>
                </c:pt>
                <c:pt idx="5010">
                  <c:v>5218.8930999999993</c:v>
                </c:pt>
                <c:pt idx="5011">
                  <c:v>5219.9340999999995</c:v>
                </c:pt>
                <c:pt idx="5012">
                  <c:v>5220.9750999999997</c:v>
                </c:pt>
                <c:pt idx="5013">
                  <c:v>5222.0160999999998</c:v>
                </c:pt>
                <c:pt idx="5014">
                  <c:v>5223.0570999999991</c:v>
                </c:pt>
                <c:pt idx="5015">
                  <c:v>5224.0980999999992</c:v>
                </c:pt>
                <c:pt idx="5016">
                  <c:v>5225.1390999999994</c:v>
                </c:pt>
                <c:pt idx="5017">
                  <c:v>5226.1800999999996</c:v>
                </c:pt>
                <c:pt idx="5018">
                  <c:v>5227.2210999999998</c:v>
                </c:pt>
                <c:pt idx="5019">
                  <c:v>5228.2620999999999</c:v>
                </c:pt>
                <c:pt idx="5020">
                  <c:v>5229.3030999999992</c:v>
                </c:pt>
                <c:pt idx="5021">
                  <c:v>5230.3440999999993</c:v>
                </c:pt>
                <c:pt idx="5022">
                  <c:v>5231.3850999999995</c:v>
                </c:pt>
                <c:pt idx="5023">
                  <c:v>5232.4260999999997</c:v>
                </c:pt>
                <c:pt idx="5024">
                  <c:v>5233.4670999999998</c:v>
                </c:pt>
                <c:pt idx="5025">
                  <c:v>5234.5080999999991</c:v>
                </c:pt>
                <c:pt idx="5026">
                  <c:v>5235.5490999999993</c:v>
                </c:pt>
                <c:pt idx="5027">
                  <c:v>5236.5900999999994</c:v>
                </c:pt>
                <c:pt idx="5028">
                  <c:v>5237.6310999999996</c:v>
                </c:pt>
                <c:pt idx="5029">
                  <c:v>5238.6720999999998</c:v>
                </c:pt>
                <c:pt idx="5030">
                  <c:v>5239.7130999999999</c:v>
                </c:pt>
                <c:pt idx="5031">
                  <c:v>5240.7540999999992</c:v>
                </c:pt>
                <c:pt idx="5032">
                  <c:v>5241.7950999999994</c:v>
                </c:pt>
                <c:pt idx="5033">
                  <c:v>5242.8360999999995</c:v>
                </c:pt>
                <c:pt idx="5034">
                  <c:v>5243.8770999999997</c:v>
                </c:pt>
                <c:pt idx="5035">
                  <c:v>5244.9180999999999</c:v>
                </c:pt>
                <c:pt idx="5036">
                  <c:v>5245.9590999999991</c:v>
                </c:pt>
                <c:pt idx="5037">
                  <c:v>5247.0000999999993</c:v>
                </c:pt>
                <c:pt idx="5038">
                  <c:v>5248.0410999999995</c:v>
                </c:pt>
                <c:pt idx="5039">
                  <c:v>5249.0820999999996</c:v>
                </c:pt>
                <c:pt idx="5040">
                  <c:v>5250.1230999999998</c:v>
                </c:pt>
                <c:pt idx="5041">
                  <c:v>5251.1640999999991</c:v>
                </c:pt>
                <c:pt idx="5042">
                  <c:v>5252.2050999999992</c:v>
                </c:pt>
                <c:pt idx="5043">
                  <c:v>5253.2460999999994</c:v>
                </c:pt>
                <c:pt idx="5044">
                  <c:v>5254.2870999999996</c:v>
                </c:pt>
                <c:pt idx="5045">
                  <c:v>5255.3280999999997</c:v>
                </c:pt>
                <c:pt idx="5046">
                  <c:v>5256.3690999999999</c:v>
                </c:pt>
                <c:pt idx="5047">
                  <c:v>5257.4100999999991</c:v>
                </c:pt>
                <c:pt idx="5048">
                  <c:v>5258.4510999999993</c:v>
                </c:pt>
                <c:pt idx="5049">
                  <c:v>5259.4920999999995</c:v>
                </c:pt>
                <c:pt idx="5050">
                  <c:v>5260.5330999999996</c:v>
                </c:pt>
                <c:pt idx="5051">
                  <c:v>5261.5740999999998</c:v>
                </c:pt>
                <c:pt idx="5052">
                  <c:v>5262.6150999999991</c:v>
                </c:pt>
                <c:pt idx="5053">
                  <c:v>5263.6560999999992</c:v>
                </c:pt>
                <c:pt idx="5054">
                  <c:v>5264.6970999999994</c:v>
                </c:pt>
                <c:pt idx="5055">
                  <c:v>5265.7380999999996</c:v>
                </c:pt>
                <c:pt idx="5056">
                  <c:v>5266.7790999999997</c:v>
                </c:pt>
                <c:pt idx="5057">
                  <c:v>5267.8200999999999</c:v>
                </c:pt>
                <c:pt idx="5058">
                  <c:v>5268.8610999999992</c:v>
                </c:pt>
                <c:pt idx="5059">
                  <c:v>5269.9020999999993</c:v>
                </c:pt>
                <c:pt idx="5060">
                  <c:v>5270.9430999999995</c:v>
                </c:pt>
                <c:pt idx="5061">
                  <c:v>5271.9840999999997</c:v>
                </c:pt>
                <c:pt idx="5062">
                  <c:v>5273.0250999999998</c:v>
                </c:pt>
                <c:pt idx="5063">
                  <c:v>5274.0660999999991</c:v>
                </c:pt>
                <c:pt idx="5064">
                  <c:v>5275.1070999999993</c:v>
                </c:pt>
                <c:pt idx="5065">
                  <c:v>5276.1480999999994</c:v>
                </c:pt>
                <c:pt idx="5066">
                  <c:v>5277.1890999999996</c:v>
                </c:pt>
                <c:pt idx="5067">
                  <c:v>5278.2300999999998</c:v>
                </c:pt>
                <c:pt idx="5068">
                  <c:v>5279.2710999999999</c:v>
                </c:pt>
                <c:pt idx="5069">
                  <c:v>5280.3120999999992</c:v>
                </c:pt>
                <c:pt idx="5070">
                  <c:v>5281.3530999999994</c:v>
                </c:pt>
                <c:pt idx="5071">
                  <c:v>5282.3940999999995</c:v>
                </c:pt>
                <c:pt idx="5072">
                  <c:v>5283.4350999999997</c:v>
                </c:pt>
                <c:pt idx="5073">
                  <c:v>5284.4760999999999</c:v>
                </c:pt>
                <c:pt idx="5074">
                  <c:v>5285.5170999999991</c:v>
                </c:pt>
                <c:pt idx="5075">
                  <c:v>5286.5580999999993</c:v>
                </c:pt>
                <c:pt idx="5076">
                  <c:v>5287.5990999999995</c:v>
                </c:pt>
                <c:pt idx="5077">
                  <c:v>5288.6400999999996</c:v>
                </c:pt>
                <c:pt idx="5078">
                  <c:v>5289.6810999999998</c:v>
                </c:pt>
                <c:pt idx="5079">
                  <c:v>5290.722099999999</c:v>
                </c:pt>
                <c:pt idx="5080">
                  <c:v>5291.7630999999992</c:v>
                </c:pt>
                <c:pt idx="5081">
                  <c:v>5292.8040999999994</c:v>
                </c:pt>
                <c:pt idx="5082">
                  <c:v>5293.8450999999995</c:v>
                </c:pt>
                <c:pt idx="5083">
                  <c:v>5294.8860999999997</c:v>
                </c:pt>
                <c:pt idx="5084">
                  <c:v>5295.9270999999999</c:v>
                </c:pt>
                <c:pt idx="5085">
                  <c:v>5296.9680999999991</c:v>
                </c:pt>
                <c:pt idx="5086">
                  <c:v>5298.0090999999993</c:v>
                </c:pt>
                <c:pt idx="5087">
                  <c:v>5299.0500999999995</c:v>
                </c:pt>
                <c:pt idx="5088">
                  <c:v>5300.0910999999996</c:v>
                </c:pt>
                <c:pt idx="5089">
                  <c:v>5301.1320999999998</c:v>
                </c:pt>
                <c:pt idx="5090">
                  <c:v>5302.1730999999991</c:v>
                </c:pt>
                <c:pt idx="5091">
                  <c:v>5303.2140999999992</c:v>
                </c:pt>
                <c:pt idx="5092">
                  <c:v>5304.2550999999994</c:v>
                </c:pt>
                <c:pt idx="5093">
                  <c:v>5305.2960999999996</c:v>
                </c:pt>
                <c:pt idx="5094">
                  <c:v>5306.3370999999997</c:v>
                </c:pt>
                <c:pt idx="5095">
                  <c:v>5307.3780999999999</c:v>
                </c:pt>
                <c:pt idx="5096">
                  <c:v>5308.4190999999992</c:v>
                </c:pt>
                <c:pt idx="5097">
                  <c:v>5309.4600999999993</c:v>
                </c:pt>
                <c:pt idx="5098">
                  <c:v>5310.5010999999995</c:v>
                </c:pt>
                <c:pt idx="5099">
                  <c:v>5311.5420999999997</c:v>
                </c:pt>
                <c:pt idx="5100">
                  <c:v>5312.5830999999998</c:v>
                </c:pt>
                <c:pt idx="5101">
                  <c:v>5313.6240999999991</c:v>
                </c:pt>
                <c:pt idx="5102">
                  <c:v>5314.6650999999993</c:v>
                </c:pt>
                <c:pt idx="5103">
                  <c:v>5315.7060999999994</c:v>
                </c:pt>
                <c:pt idx="5104">
                  <c:v>5316.7470999999996</c:v>
                </c:pt>
                <c:pt idx="5105">
                  <c:v>5317.7880999999998</c:v>
                </c:pt>
                <c:pt idx="5106">
                  <c:v>5318.8290999999999</c:v>
                </c:pt>
                <c:pt idx="5107">
                  <c:v>5319.8700999999992</c:v>
                </c:pt>
                <c:pt idx="5108">
                  <c:v>5320.9110999999994</c:v>
                </c:pt>
                <c:pt idx="5109">
                  <c:v>5321.9520999999995</c:v>
                </c:pt>
                <c:pt idx="5110">
                  <c:v>5322.9930999999997</c:v>
                </c:pt>
                <c:pt idx="5111">
                  <c:v>5324.0340999999999</c:v>
                </c:pt>
                <c:pt idx="5112">
                  <c:v>5325.0750999999991</c:v>
                </c:pt>
                <c:pt idx="5113">
                  <c:v>5326.1160999999993</c:v>
                </c:pt>
                <c:pt idx="5114">
                  <c:v>5327.1570999999994</c:v>
                </c:pt>
                <c:pt idx="5115">
                  <c:v>5328.1980999999996</c:v>
                </c:pt>
                <c:pt idx="5116">
                  <c:v>5329.2390999999998</c:v>
                </c:pt>
                <c:pt idx="5117">
                  <c:v>5330.2800999999999</c:v>
                </c:pt>
                <c:pt idx="5118">
                  <c:v>5331.3210999999992</c:v>
                </c:pt>
                <c:pt idx="5119">
                  <c:v>5332.3620999999994</c:v>
                </c:pt>
                <c:pt idx="5120">
                  <c:v>5333.4030999999995</c:v>
                </c:pt>
                <c:pt idx="5121">
                  <c:v>5334.4440999999997</c:v>
                </c:pt>
                <c:pt idx="5122">
                  <c:v>5335.4850999999999</c:v>
                </c:pt>
                <c:pt idx="5123">
                  <c:v>5336.5260999999991</c:v>
                </c:pt>
                <c:pt idx="5124">
                  <c:v>5337.5670999999993</c:v>
                </c:pt>
                <c:pt idx="5125">
                  <c:v>5338.6080999999995</c:v>
                </c:pt>
                <c:pt idx="5126">
                  <c:v>5339.6490999999996</c:v>
                </c:pt>
                <c:pt idx="5127">
                  <c:v>5340.6900999999998</c:v>
                </c:pt>
                <c:pt idx="5128">
                  <c:v>5341.7310999999991</c:v>
                </c:pt>
                <c:pt idx="5129">
                  <c:v>5342.7720999999992</c:v>
                </c:pt>
                <c:pt idx="5130">
                  <c:v>5343.8130999999994</c:v>
                </c:pt>
                <c:pt idx="5131">
                  <c:v>5344.8540999999996</c:v>
                </c:pt>
                <c:pt idx="5132">
                  <c:v>5345.8950999999997</c:v>
                </c:pt>
                <c:pt idx="5133">
                  <c:v>5346.9360999999999</c:v>
                </c:pt>
                <c:pt idx="5134">
                  <c:v>5347.9770999999992</c:v>
                </c:pt>
                <c:pt idx="5135">
                  <c:v>5349.0180999999993</c:v>
                </c:pt>
                <c:pt idx="5136">
                  <c:v>5350.0590999999995</c:v>
                </c:pt>
                <c:pt idx="5137">
                  <c:v>5351.1000999999997</c:v>
                </c:pt>
                <c:pt idx="5138">
                  <c:v>5352.1410999999998</c:v>
                </c:pt>
                <c:pt idx="5139">
                  <c:v>5353.1820999999991</c:v>
                </c:pt>
                <c:pt idx="5140">
                  <c:v>5354.2230999999992</c:v>
                </c:pt>
                <c:pt idx="5141">
                  <c:v>5355.2640999999994</c:v>
                </c:pt>
                <c:pt idx="5142">
                  <c:v>5356.3050999999996</c:v>
                </c:pt>
                <c:pt idx="5143">
                  <c:v>5357.3460999999998</c:v>
                </c:pt>
                <c:pt idx="5144">
                  <c:v>5358.3870999999999</c:v>
                </c:pt>
                <c:pt idx="5145">
                  <c:v>5359.4280999999992</c:v>
                </c:pt>
                <c:pt idx="5146">
                  <c:v>5360.4690999999993</c:v>
                </c:pt>
                <c:pt idx="5147">
                  <c:v>5361.5100999999995</c:v>
                </c:pt>
                <c:pt idx="5148">
                  <c:v>5362.5510999999997</c:v>
                </c:pt>
                <c:pt idx="5149">
                  <c:v>5363.5920999999998</c:v>
                </c:pt>
                <c:pt idx="5150">
                  <c:v>5364.6330999999991</c:v>
                </c:pt>
                <c:pt idx="5151">
                  <c:v>5365.6740999999993</c:v>
                </c:pt>
                <c:pt idx="5152">
                  <c:v>5366.7150999999994</c:v>
                </c:pt>
                <c:pt idx="5153">
                  <c:v>5367.7560999999996</c:v>
                </c:pt>
                <c:pt idx="5154">
                  <c:v>5368.7970999999998</c:v>
                </c:pt>
                <c:pt idx="5155">
                  <c:v>5369.8380999999999</c:v>
                </c:pt>
                <c:pt idx="5156">
                  <c:v>5370.8790999999992</c:v>
                </c:pt>
                <c:pt idx="5157">
                  <c:v>5371.9200999999994</c:v>
                </c:pt>
                <c:pt idx="5158">
                  <c:v>5372.9610999999995</c:v>
                </c:pt>
                <c:pt idx="5159">
                  <c:v>5374.0020999999997</c:v>
                </c:pt>
                <c:pt idx="5160">
                  <c:v>5375.0430999999999</c:v>
                </c:pt>
                <c:pt idx="5161">
                  <c:v>5376.0840999999991</c:v>
                </c:pt>
                <c:pt idx="5162">
                  <c:v>5377.1250999999993</c:v>
                </c:pt>
                <c:pt idx="5163">
                  <c:v>5378.1660999999995</c:v>
                </c:pt>
                <c:pt idx="5164">
                  <c:v>5379.2070999999996</c:v>
                </c:pt>
                <c:pt idx="5165">
                  <c:v>5380.2480999999998</c:v>
                </c:pt>
                <c:pt idx="5166">
                  <c:v>5381.2890999999991</c:v>
                </c:pt>
                <c:pt idx="5167">
                  <c:v>5382.3300999999992</c:v>
                </c:pt>
                <c:pt idx="5168">
                  <c:v>5383.3710999999994</c:v>
                </c:pt>
                <c:pt idx="5169">
                  <c:v>5384.4120999999996</c:v>
                </c:pt>
                <c:pt idx="5170">
                  <c:v>5385.4530999999997</c:v>
                </c:pt>
                <c:pt idx="5171">
                  <c:v>5386.4940999999999</c:v>
                </c:pt>
                <c:pt idx="5172">
                  <c:v>5387.5350999999991</c:v>
                </c:pt>
                <c:pt idx="5173">
                  <c:v>5388.5760999999993</c:v>
                </c:pt>
                <c:pt idx="5174">
                  <c:v>5389.6170999999995</c:v>
                </c:pt>
                <c:pt idx="5175">
                  <c:v>5390.6580999999996</c:v>
                </c:pt>
                <c:pt idx="5176">
                  <c:v>5391.6990999999998</c:v>
                </c:pt>
                <c:pt idx="5177">
                  <c:v>5392.7400999999991</c:v>
                </c:pt>
                <c:pt idx="5178">
                  <c:v>5393.7810999999992</c:v>
                </c:pt>
                <c:pt idx="5179">
                  <c:v>5394.8220999999994</c:v>
                </c:pt>
                <c:pt idx="5180">
                  <c:v>5395.8630999999996</c:v>
                </c:pt>
                <c:pt idx="5181">
                  <c:v>5396.9040999999997</c:v>
                </c:pt>
                <c:pt idx="5182">
                  <c:v>5397.9450999999999</c:v>
                </c:pt>
                <c:pt idx="5183">
                  <c:v>5398.9860999999992</c:v>
                </c:pt>
                <c:pt idx="5184">
                  <c:v>5400.0270999999993</c:v>
                </c:pt>
                <c:pt idx="5185">
                  <c:v>5401.0680999999995</c:v>
                </c:pt>
                <c:pt idx="5186">
                  <c:v>5402.1090999999997</c:v>
                </c:pt>
                <c:pt idx="5187">
                  <c:v>5403.1500999999998</c:v>
                </c:pt>
                <c:pt idx="5188">
                  <c:v>5404.1910999999991</c:v>
                </c:pt>
                <c:pt idx="5189">
                  <c:v>5405.2320999999993</c:v>
                </c:pt>
                <c:pt idx="5190">
                  <c:v>5406.2730999999994</c:v>
                </c:pt>
                <c:pt idx="5191">
                  <c:v>5407.3140999999996</c:v>
                </c:pt>
                <c:pt idx="5192">
                  <c:v>5408.3550999999998</c:v>
                </c:pt>
                <c:pt idx="5193">
                  <c:v>5409.3960999999999</c:v>
                </c:pt>
                <c:pt idx="5194">
                  <c:v>5410.4370999999992</c:v>
                </c:pt>
                <c:pt idx="5195">
                  <c:v>5411.4780999999994</c:v>
                </c:pt>
                <c:pt idx="5196">
                  <c:v>5412.5190999999995</c:v>
                </c:pt>
                <c:pt idx="5197">
                  <c:v>5413.5600999999997</c:v>
                </c:pt>
                <c:pt idx="5198">
                  <c:v>5414.6010999999999</c:v>
                </c:pt>
                <c:pt idx="5199">
                  <c:v>5415.6420999999991</c:v>
                </c:pt>
                <c:pt idx="5200">
                  <c:v>5416.6830999999993</c:v>
                </c:pt>
                <c:pt idx="5201">
                  <c:v>5417.7240999999995</c:v>
                </c:pt>
                <c:pt idx="5202">
                  <c:v>5418.7650999999996</c:v>
                </c:pt>
                <c:pt idx="5203">
                  <c:v>5419.8060999999998</c:v>
                </c:pt>
                <c:pt idx="5204">
                  <c:v>5420.847099999999</c:v>
                </c:pt>
                <c:pt idx="5205">
                  <c:v>5421.8880999999992</c:v>
                </c:pt>
                <c:pt idx="5206">
                  <c:v>5422.9290999999994</c:v>
                </c:pt>
                <c:pt idx="5207">
                  <c:v>5423.9700999999995</c:v>
                </c:pt>
                <c:pt idx="5208">
                  <c:v>5425.0110999999997</c:v>
                </c:pt>
                <c:pt idx="5209">
                  <c:v>5426.0520999999999</c:v>
                </c:pt>
                <c:pt idx="5210">
                  <c:v>5427.0930999999991</c:v>
                </c:pt>
                <c:pt idx="5211">
                  <c:v>5428.1340999999993</c:v>
                </c:pt>
                <c:pt idx="5212">
                  <c:v>5429.1750999999995</c:v>
                </c:pt>
                <c:pt idx="5213">
                  <c:v>5430.2160999999996</c:v>
                </c:pt>
                <c:pt idx="5214">
                  <c:v>5431.2570999999998</c:v>
                </c:pt>
                <c:pt idx="5215">
                  <c:v>5432.2980999999991</c:v>
                </c:pt>
                <c:pt idx="5216">
                  <c:v>5433.3390999999992</c:v>
                </c:pt>
                <c:pt idx="5217">
                  <c:v>5434.3800999999994</c:v>
                </c:pt>
                <c:pt idx="5218">
                  <c:v>5435.4210999999996</c:v>
                </c:pt>
                <c:pt idx="5219">
                  <c:v>5436.4620999999997</c:v>
                </c:pt>
                <c:pt idx="5220">
                  <c:v>5437.5030999999999</c:v>
                </c:pt>
                <c:pt idx="5221">
                  <c:v>5438.5440999999992</c:v>
                </c:pt>
                <c:pt idx="5222">
                  <c:v>5439.5850999999993</c:v>
                </c:pt>
                <c:pt idx="5223">
                  <c:v>5440.6260999999995</c:v>
                </c:pt>
                <c:pt idx="5224">
                  <c:v>5441.6670999999997</c:v>
                </c:pt>
                <c:pt idx="5225">
                  <c:v>5442.7080999999998</c:v>
                </c:pt>
                <c:pt idx="5226">
                  <c:v>5443.7490999999991</c:v>
                </c:pt>
                <c:pt idx="5227">
                  <c:v>5444.7900999999993</c:v>
                </c:pt>
                <c:pt idx="5228">
                  <c:v>5445.8310999999994</c:v>
                </c:pt>
                <c:pt idx="5229">
                  <c:v>5446.8720999999996</c:v>
                </c:pt>
                <c:pt idx="5230">
                  <c:v>5447.9130999999998</c:v>
                </c:pt>
                <c:pt idx="5231">
                  <c:v>5448.9540999999999</c:v>
                </c:pt>
                <c:pt idx="5232">
                  <c:v>5449.9950999999992</c:v>
                </c:pt>
                <c:pt idx="5233">
                  <c:v>5451.0360999999994</c:v>
                </c:pt>
                <c:pt idx="5234">
                  <c:v>5452.0770999999995</c:v>
                </c:pt>
                <c:pt idx="5235">
                  <c:v>5453.1180999999997</c:v>
                </c:pt>
                <c:pt idx="5236">
                  <c:v>5454.1590999999999</c:v>
                </c:pt>
                <c:pt idx="5237">
                  <c:v>5455.2000999999991</c:v>
                </c:pt>
                <c:pt idx="5238">
                  <c:v>5456.2410999999993</c:v>
                </c:pt>
                <c:pt idx="5239">
                  <c:v>5457.2820999999994</c:v>
                </c:pt>
                <c:pt idx="5240">
                  <c:v>5458.3230999999996</c:v>
                </c:pt>
                <c:pt idx="5241">
                  <c:v>5459.3640999999998</c:v>
                </c:pt>
                <c:pt idx="5242">
                  <c:v>5460.405099999999</c:v>
                </c:pt>
                <c:pt idx="5243">
                  <c:v>5461.4460999999992</c:v>
                </c:pt>
                <c:pt idx="5244">
                  <c:v>5462.4870999999994</c:v>
                </c:pt>
                <c:pt idx="5245">
                  <c:v>5463.5280999999995</c:v>
                </c:pt>
                <c:pt idx="5246">
                  <c:v>5464.5690999999997</c:v>
                </c:pt>
                <c:pt idx="5247">
                  <c:v>5465.6100999999999</c:v>
                </c:pt>
                <c:pt idx="5248">
                  <c:v>5466.6510999999991</c:v>
                </c:pt>
                <c:pt idx="5249">
                  <c:v>5467.6920999999993</c:v>
                </c:pt>
                <c:pt idx="5250">
                  <c:v>5468.7330999999995</c:v>
                </c:pt>
                <c:pt idx="5251">
                  <c:v>5469.7740999999996</c:v>
                </c:pt>
                <c:pt idx="5252">
                  <c:v>5470.8150999999998</c:v>
                </c:pt>
                <c:pt idx="5253">
                  <c:v>5471.8560999999991</c:v>
                </c:pt>
                <c:pt idx="5254">
                  <c:v>5472.8970999999992</c:v>
                </c:pt>
                <c:pt idx="5255">
                  <c:v>5473.9380999999994</c:v>
                </c:pt>
                <c:pt idx="5256">
                  <c:v>5474.9790999999996</c:v>
                </c:pt>
                <c:pt idx="5257">
                  <c:v>5476.0200999999997</c:v>
                </c:pt>
                <c:pt idx="5258">
                  <c:v>5477.0610999999999</c:v>
                </c:pt>
                <c:pt idx="5259">
                  <c:v>5478.1020999999992</c:v>
                </c:pt>
                <c:pt idx="5260">
                  <c:v>5479.1430999999993</c:v>
                </c:pt>
                <c:pt idx="5261">
                  <c:v>5480.1840999999995</c:v>
                </c:pt>
                <c:pt idx="5262">
                  <c:v>5481.2250999999997</c:v>
                </c:pt>
                <c:pt idx="5263">
                  <c:v>5482.2660999999998</c:v>
                </c:pt>
                <c:pt idx="5264">
                  <c:v>5483.3070999999991</c:v>
                </c:pt>
                <c:pt idx="5265">
                  <c:v>5484.3480999999992</c:v>
                </c:pt>
                <c:pt idx="5266">
                  <c:v>5485.3890999999994</c:v>
                </c:pt>
                <c:pt idx="5267">
                  <c:v>5486.4300999999996</c:v>
                </c:pt>
                <c:pt idx="5268">
                  <c:v>5487.4710999999998</c:v>
                </c:pt>
                <c:pt idx="5269">
                  <c:v>5488.5120999999999</c:v>
                </c:pt>
                <c:pt idx="5270">
                  <c:v>5489.5530999999992</c:v>
                </c:pt>
                <c:pt idx="5271">
                  <c:v>5490.5940999999993</c:v>
                </c:pt>
                <c:pt idx="5272">
                  <c:v>5491.6350999999995</c:v>
                </c:pt>
                <c:pt idx="5273">
                  <c:v>5492.6760999999997</c:v>
                </c:pt>
                <c:pt idx="5274">
                  <c:v>5493.7170999999998</c:v>
                </c:pt>
                <c:pt idx="5275">
                  <c:v>5494.7580999999991</c:v>
                </c:pt>
                <c:pt idx="5276">
                  <c:v>5495.7990999999993</c:v>
                </c:pt>
                <c:pt idx="5277">
                  <c:v>5496.8400999999994</c:v>
                </c:pt>
                <c:pt idx="5278">
                  <c:v>5497.8810999999996</c:v>
                </c:pt>
                <c:pt idx="5279">
                  <c:v>5498.9220999999998</c:v>
                </c:pt>
                <c:pt idx="5280">
                  <c:v>5499.963099999999</c:v>
                </c:pt>
                <c:pt idx="5281">
                  <c:v>5501.0040999999992</c:v>
                </c:pt>
                <c:pt idx="5282">
                  <c:v>5502.0450999999994</c:v>
                </c:pt>
                <c:pt idx="5283">
                  <c:v>5503.0860999999995</c:v>
                </c:pt>
                <c:pt idx="5284">
                  <c:v>5504.1270999999997</c:v>
                </c:pt>
                <c:pt idx="5285">
                  <c:v>5505.1680999999999</c:v>
                </c:pt>
                <c:pt idx="5286">
                  <c:v>5506.2090999999991</c:v>
                </c:pt>
                <c:pt idx="5287">
                  <c:v>5507.2500999999993</c:v>
                </c:pt>
                <c:pt idx="5288">
                  <c:v>5508.2910999999995</c:v>
                </c:pt>
                <c:pt idx="5289">
                  <c:v>5509.3320999999996</c:v>
                </c:pt>
                <c:pt idx="5290">
                  <c:v>5510.3730999999998</c:v>
                </c:pt>
                <c:pt idx="5291">
                  <c:v>5511.4140999999991</c:v>
                </c:pt>
                <c:pt idx="5292">
                  <c:v>5512.4550999999992</c:v>
                </c:pt>
                <c:pt idx="5293">
                  <c:v>5513.4960999999994</c:v>
                </c:pt>
                <c:pt idx="5294">
                  <c:v>5514.5370999999996</c:v>
                </c:pt>
                <c:pt idx="5295">
                  <c:v>5515.5780999999997</c:v>
                </c:pt>
                <c:pt idx="5296">
                  <c:v>5516.6190999999999</c:v>
                </c:pt>
                <c:pt idx="5297">
                  <c:v>5517.6600999999991</c:v>
                </c:pt>
                <c:pt idx="5298">
                  <c:v>5518.7010999999993</c:v>
                </c:pt>
                <c:pt idx="5299">
                  <c:v>5519.7420999999995</c:v>
                </c:pt>
                <c:pt idx="5300">
                  <c:v>5520.7830999999996</c:v>
                </c:pt>
                <c:pt idx="5301">
                  <c:v>5521.8240999999998</c:v>
                </c:pt>
                <c:pt idx="5302">
                  <c:v>5522.8650999999991</c:v>
                </c:pt>
                <c:pt idx="5303">
                  <c:v>5523.9060999999992</c:v>
                </c:pt>
                <c:pt idx="5304">
                  <c:v>5524.9470999999994</c:v>
                </c:pt>
                <c:pt idx="5305">
                  <c:v>5525.9880999999996</c:v>
                </c:pt>
                <c:pt idx="5306">
                  <c:v>5527.0290999999997</c:v>
                </c:pt>
                <c:pt idx="5307">
                  <c:v>5528.0700999999999</c:v>
                </c:pt>
                <c:pt idx="5308">
                  <c:v>5529.1110999999992</c:v>
                </c:pt>
                <c:pt idx="5309">
                  <c:v>5530.1520999999993</c:v>
                </c:pt>
                <c:pt idx="5310">
                  <c:v>5531.1930999999995</c:v>
                </c:pt>
                <c:pt idx="5311">
                  <c:v>5532.2340999999997</c:v>
                </c:pt>
                <c:pt idx="5312">
                  <c:v>5533.2750999999998</c:v>
                </c:pt>
                <c:pt idx="5313">
                  <c:v>5534.3160999999991</c:v>
                </c:pt>
                <c:pt idx="5314">
                  <c:v>5535.3570999999993</c:v>
                </c:pt>
                <c:pt idx="5315">
                  <c:v>5536.3980999999994</c:v>
                </c:pt>
                <c:pt idx="5316">
                  <c:v>5537.4390999999996</c:v>
                </c:pt>
                <c:pt idx="5317">
                  <c:v>5538.4800999999998</c:v>
                </c:pt>
                <c:pt idx="5318">
                  <c:v>5539.521099999999</c:v>
                </c:pt>
                <c:pt idx="5319">
                  <c:v>5540.5620999999992</c:v>
                </c:pt>
                <c:pt idx="5320">
                  <c:v>5541.6030999999994</c:v>
                </c:pt>
                <c:pt idx="5321">
                  <c:v>5542.6440999999995</c:v>
                </c:pt>
                <c:pt idx="5322">
                  <c:v>5543.6850999999997</c:v>
                </c:pt>
                <c:pt idx="5323">
                  <c:v>5544.7260999999999</c:v>
                </c:pt>
                <c:pt idx="5324">
                  <c:v>5545.7670999999991</c:v>
                </c:pt>
                <c:pt idx="5325">
                  <c:v>5546.8080999999993</c:v>
                </c:pt>
                <c:pt idx="5326">
                  <c:v>5547.8490999999995</c:v>
                </c:pt>
                <c:pt idx="5327">
                  <c:v>5548.8900999999996</c:v>
                </c:pt>
                <c:pt idx="5328">
                  <c:v>5549.9310999999998</c:v>
                </c:pt>
                <c:pt idx="5329">
                  <c:v>5550.972099999999</c:v>
                </c:pt>
                <c:pt idx="5330">
                  <c:v>5552.0130999999992</c:v>
                </c:pt>
                <c:pt idx="5331">
                  <c:v>5553.0540999999994</c:v>
                </c:pt>
                <c:pt idx="5332">
                  <c:v>5554.0950999999995</c:v>
                </c:pt>
                <c:pt idx="5333">
                  <c:v>5555.1360999999997</c:v>
                </c:pt>
                <c:pt idx="5334">
                  <c:v>5556.1770999999999</c:v>
                </c:pt>
                <c:pt idx="5335">
                  <c:v>5557.2180999999991</c:v>
                </c:pt>
                <c:pt idx="5336">
                  <c:v>5558.2590999999993</c:v>
                </c:pt>
                <c:pt idx="5337">
                  <c:v>5559.3000999999995</c:v>
                </c:pt>
                <c:pt idx="5338">
                  <c:v>5560.3410999999996</c:v>
                </c:pt>
                <c:pt idx="5339">
                  <c:v>5561.3820999999998</c:v>
                </c:pt>
                <c:pt idx="5340">
                  <c:v>5562.4230999999991</c:v>
                </c:pt>
                <c:pt idx="5341">
                  <c:v>5563.4640999999992</c:v>
                </c:pt>
                <c:pt idx="5342">
                  <c:v>5564.5050999999994</c:v>
                </c:pt>
                <c:pt idx="5343">
                  <c:v>5565.5460999999996</c:v>
                </c:pt>
                <c:pt idx="5344">
                  <c:v>5566.5870999999997</c:v>
                </c:pt>
                <c:pt idx="5345">
                  <c:v>5567.6280999999999</c:v>
                </c:pt>
                <c:pt idx="5346">
                  <c:v>5568.6690999999992</c:v>
                </c:pt>
                <c:pt idx="5347">
                  <c:v>5569.7100999999993</c:v>
                </c:pt>
                <c:pt idx="5348">
                  <c:v>5570.7510999999995</c:v>
                </c:pt>
                <c:pt idx="5349">
                  <c:v>5571.7920999999997</c:v>
                </c:pt>
                <c:pt idx="5350">
                  <c:v>5572.8330999999998</c:v>
                </c:pt>
                <c:pt idx="5351">
                  <c:v>5573.8740999999991</c:v>
                </c:pt>
                <c:pt idx="5352">
                  <c:v>5574.9150999999993</c:v>
                </c:pt>
                <c:pt idx="5353">
                  <c:v>5575.9560999999994</c:v>
                </c:pt>
                <c:pt idx="5354">
                  <c:v>5576.9970999999996</c:v>
                </c:pt>
                <c:pt idx="5355">
                  <c:v>5578.0380999999998</c:v>
                </c:pt>
                <c:pt idx="5356">
                  <c:v>5579.0790999999999</c:v>
                </c:pt>
                <c:pt idx="5357">
                  <c:v>5580.1200999999992</c:v>
                </c:pt>
                <c:pt idx="5358">
                  <c:v>5581.1610999999994</c:v>
                </c:pt>
                <c:pt idx="5359">
                  <c:v>5582.2020999999995</c:v>
                </c:pt>
                <c:pt idx="5360">
                  <c:v>5583.2430999999997</c:v>
                </c:pt>
                <c:pt idx="5361">
                  <c:v>5584.2840999999999</c:v>
                </c:pt>
                <c:pt idx="5362">
                  <c:v>5585.3250999999991</c:v>
                </c:pt>
                <c:pt idx="5363">
                  <c:v>5586.3660999999993</c:v>
                </c:pt>
                <c:pt idx="5364">
                  <c:v>5587.4070999999994</c:v>
                </c:pt>
                <c:pt idx="5365">
                  <c:v>5588.4480999999996</c:v>
                </c:pt>
                <c:pt idx="5366">
                  <c:v>5589.4890999999998</c:v>
                </c:pt>
                <c:pt idx="5367">
                  <c:v>5590.530099999999</c:v>
                </c:pt>
                <c:pt idx="5368">
                  <c:v>5591.5710999999992</c:v>
                </c:pt>
                <c:pt idx="5369">
                  <c:v>5592.6120999999994</c:v>
                </c:pt>
                <c:pt idx="5370">
                  <c:v>5593.6530999999995</c:v>
                </c:pt>
                <c:pt idx="5371">
                  <c:v>5594.6940999999997</c:v>
                </c:pt>
                <c:pt idx="5372">
                  <c:v>5595.7350999999999</c:v>
                </c:pt>
                <c:pt idx="5373">
                  <c:v>5596.7760999999991</c:v>
                </c:pt>
                <c:pt idx="5374">
                  <c:v>5597.8170999999993</c:v>
                </c:pt>
                <c:pt idx="5375">
                  <c:v>5598.8580999999995</c:v>
                </c:pt>
                <c:pt idx="5376">
                  <c:v>5599.8990999999996</c:v>
                </c:pt>
                <c:pt idx="5377">
                  <c:v>5600.9400999999998</c:v>
                </c:pt>
                <c:pt idx="5378">
                  <c:v>5601.9810999999991</c:v>
                </c:pt>
                <c:pt idx="5379">
                  <c:v>5603.0220999999992</c:v>
                </c:pt>
                <c:pt idx="5380">
                  <c:v>5604.0630999999994</c:v>
                </c:pt>
                <c:pt idx="5381">
                  <c:v>5605.1040999999996</c:v>
                </c:pt>
                <c:pt idx="5382">
                  <c:v>5606.1450999999997</c:v>
                </c:pt>
                <c:pt idx="5383">
                  <c:v>5607.1860999999999</c:v>
                </c:pt>
                <c:pt idx="5384">
                  <c:v>5608.2270999999992</c:v>
                </c:pt>
                <c:pt idx="5385">
                  <c:v>5609.2680999999993</c:v>
                </c:pt>
                <c:pt idx="5386">
                  <c:v>5610.3090999999995</c:v>
                </c:pt>
                <c:pt idx="5387">
                  <c:v>5611.3500999999997</c:v>
                </c:pt>
                <c:pt idx="5388">
                  <c:v>5612.3910999999998</c:v>
                </c:pt>
                <c:pt idx="5389">
                  <c:v>5613.4320999999991</c:v>
                </c:pt>
                <c:pt idx="5390">
                  <c:v>5614.4730999999992</c:v>
                </c:pt>
                <c:pt idx="5391">
                  <c:v>5615.5140999999994</c:v>
                </c:pt>
                <c:pt idx="5392">
                  <c:v>5616.5550999999996</c:v>
                </c:pt>
                <c:pt idx="5393">
                  <c:v>5617.5960999999998</c:v>
                </c:pt>
                <c:pt idx="5394">
                  <c:v>5618.6370999999999</c:v>
                </c:pt>
                <c:pt idx="5395">
                  <c:v>5619.6780999999992</c:v>
                </c:pt>
                <c:pt idx="5396">
                  <c:v>5620.7190999999993</c:v>
                </c:pt>
                <c:pt idx="5397">
                  <c:v>5621.7600999999995</c:v>
                </c:pt>
                <c:pt idx="5398">
                  <c:v>5622.8010999999997</c:v>
                </c:pt>
                <c:pt idx="5399">
                  <c:v>5623.8420999999998</c:v>
                </c:pt>
                <c:pt idx="5400">
                  <c:v>5624.8830999999991</c:v>
                </c:pt>
                <c:pt idx="5401">
                  <c:v>5625.9240999999993</c:v>
                </c:pt>
                <c:pt idx="5402">
                  <c:v>5626.9650999999994</c:v>
                </c:pt>
                <c:pt idx="5403">
                  <c:v>5628.0060999999996</c:v>
                </c:pt>
                <c:pt idx="5404">
                  <c:v>5629.0470999999998</c:v>
                </c:pt>
                <c:pt idx="5405">
                  <c:v>5630.088099999999</c:v>
                </c:pt>
                <c:pt idx="5406">
                  <c:v>5631.1290999999992</c:v>
                </c:pt>
                <c:pt idx="5407">
                  <c:v>5632.1700999999994</c:v>
                </c:pt>
                <c:pt idx="5408">
                  <c:v>5633.2110999999995</c:v>
                </c:pt>
                <c:pt idx="5409">
                  <c:v>5634.2520999999997</c:v>
                </c:pt>
                <c:pt idx="5410">
                  <c:v>5635.2930999999999</c:v>
                </c:pt>
                <c:pt idx="5411">
                  <c:v>5636.3340999999991</c:v>
                </c:pt>
                <c:pt idx="5412">
                  <c:v>5637.3750999999993</c:v>
                </c:pt>
                <c:pt idx="5413">
                  <c:v>5638.4160999999995</c:v>
                </c:pt>
                <c:pt idx="5414">
                  <c:v>5639.4570999999996</c:v>
                </c:pt>
                <c:pt idx="5415">
                  <c:v>5640.4980999999998</c:v>
                </c:pt>
                <c:pt idx="5416">
                  <c:v>5641.5390999999991</c:v>
                </c:pt>
                <c:pt idx="5417">
                  <c:v>5642.5800999999992</c:v>
                </c:pt>
                <c:pt idx="5418">
                  <c:v>5643.6210999999994</c:v>
                </c:pt>
                <c:pt idx="5419">
                  <c:v>5644.6620999999996</c:v>
                </c:pt>
                <c:pt idx="5420">
                  <c:v>5645.7030999999997</c:v>
                </c:pt>
                <c:pt idx="5421">
                  <c:v>5646.7440999999999</c:v>
                </c:pt>
                <c:pt idx="5422">
                  <c:v>5647.7850999999991</c:v>
                </c:pt>
                <c:pt idx="5423">
                  <c:v>5648.8260999999993</c:v>
                </c:pt>
                <c:pt idx="5424">
                  <c:v>5649.8670999999995</c:v>
                </c:pt>
                <c:pt idx="5425">
                  <c:v>5650.9080999999996</c:v>
                </c:pt>
                <c:pt idx="5426">
                  <c:v>5651.9490999999998</c:v>
                </c:pt>
                <c:pt idx="5427">
                  <c:v>5652.9900999999991</c:v>
                </c:pt>
                <c:pt idx="5428">
                  <c:v>5654.0310999999992</c:v>
                </c:pt>
                <c:pt idx="5429">
                  <c:v>5655.0720999999994</c:v>
                </c:pt>
                <c:pt idx="5430">
                  <c:v>5656.1130999999996</c:v>
                </c:pt>
                <c:pt idx="5431">
                  <c:v>5657.1540999999997</c:v>
                </c:pt>
                <c:pt idx="5432">
                  <c:v>5658.1950999999999</c:v>
                </c:pt>
                <c:pt idx="5433">
                  <c:v>5659.2360999999992</c:v>
                </c:pt>
                <c:pt idx="5434">
                  <c:v>5660.2770999999993</c:v>
                </c:pt>
                <c:pt idx="5435">
                  <c:v>5661.3180999999995</c:v>
                </c:pt>
                <c:pt idx="5436">
                  <c:v>5662.3590999999997</c:v>
                </c:pt>
                <c:pt idx="5437">
                  <c:v>5663.4000999999998</c:v>
                </c:pt>
                <c:pt idx="5438">
                  <c:v>5664.4410999999991</c:v>
                </c:pt>
                <c:pt idx="5439">
                  <c:v>5665.4820999999993</c:v>
                </c:pt>
                <c:pt idx="5440">
                  <c:v>5666.5230999999994</c:v>
                </c:pt>
                <c:pt idx="5441">
                  <c:v>5667.5640999999996</c:v>
                </c:pt>
                <c:pt idx="5442">
                  <c:v>5668.6050999999998</c:v>
                </c:pt>
                <c:pt idx="5443">
                  <c:v>5669.646099999999</c:v>
                </c:pt>
                <c:pt idx="5444">
                  <c:v>5670.6870999999992</c:v>
                </c:pt>
                <c:pt idx="5445">
                  <c:v>5671.7280999999994</c:v>
                </c:pt>
                <c:pt idx="5446">
                  <c:v>5672.7690999999995</c:v>
                </c:pt>
                <c:pt idx="5447">
                  <c:v>5673.8100999999997</c:v>
                </c:pt>
                <c:pt idx="5448">
                  <c:v>5674.8510999999999</c:v>
                </c:pt>
                <c:pt idx="5449">
                  <c:v>5675.8920999999991</c:v>
                </c:pt>
                <c:pt idx="5450">
                  <c:v>5676.9330999999993</c:v>
                </c:pt>
                <c:pt idx="5451">
                  <c:v>5677.9740999999995</c:v>
                </c:pt>
                <c:pt idx="5452">
                  <c:v>5679.0150999999996</c:v>
                </c:pt>
                <c:pt idx="5453">
                  <c:v>5680.0560999999998</c:v>
                </c:pt>
                <c:pt idx="5454">
                  <c:v>5681.097099999999</c:v>
                </c:pt>
                <c:pt idx="5455">
                  <c:v>5682.1380999999992</c:v>
                </c:pt>
                <c:pt idx="5456">
                  <c:v>5683.1790999999994</c:v>
                </c:pt>
                <c:pt idx="5457">
                  <c:v>5684.2200999999995</c:v>
                </c:pt>
                <c:pt idx="5458">
                  <c:v>5685.2610999999997</c:v>
                </c:pt>
                <c:pt idx="5459">
                  <c:v>5686.3020999999999</c:v>
                </c:pt>
                <c:pt idx="5460">
                  <c:v>5687.3430999999991</c:v>
                </c:pt>
                <c:pt idx="5461">
                  <c:v>5688.3840999999993</c:v>
                </c:pt>
                <c:pt idx="5462">
                  <c:v>5689.4250999999995</c:v>
                </c:pt>
                <c:pt idx="5463">
                  <c:v>5690.4660999999996</c:v>
                </c:pt>
                <c:pt idx="5464">
                  <c:v>5691.5070999999998</c:v>
                </c:pt>
                <c:pt idx="5465">
                  <c:v>5692.5480999999991</c:v>
                </c:pt>
                <c:pt idx="5466">
                  <c:v>5693.5890999999992</c:v>
                </c:pt>
                <c:pt idx="5467">
                  <c:v>5694.6300999999994</c:v>
                </c:pt>
                <c:pt idx="5468">
                  <c:v>5695.6710999999996</c:v>
                </c:pt>
                <c:pt idx="5469">
                  <c:v>5696.7120999999997</c:v>
                </c:pt>
                <c:pt idx="5470">
                  <c:v>5697.7530999999999</c:v>
                </c:pt>
                <c:pt idx="5471">
                  <c:v>5698.7940999999992</c:v>
                </c:pt>
                <c:pt idx="5472">
                  <c:v>5699.8350999999993</c:v>
                </c:pt>
                <c:pt idx="5473">
                  <c:v>5700.8760999999995</c:v>
                </c:pt>
                <c:pt idx="5474">
                  <c:v>5701.9170999999997</c:v>
                </c:pt>
                <c:pt idx="5475">
                  <c:v>5702.9580999999998</c:v>
                </c:pt>
                <c:pt idx="5476">
                  <c:v>5703.9990999999991</c:v>
                </c:pt>
                <c:pt idx="5477">
                  <c:v>5705.0400999999993</c:v>
                </c:pt>
                <c:pt idx="5478">
                  <c:v>5706.0810999999994</c:v>
                </c:pt>
                <c:pt idx="5479">
                  <c:v>5707.1220999999996</c:v>
                </c:pt>
                <c:pt idx="5480">
                  <c:v>5708.1630999999998</c:v>
                </c:pt>
                <c:pt idx="5481">
                  <c:v>5709.204099999999</c:v>
                </c:pt>
                <c:pt idx="5482">
                  <c:v>5710.2450999999992</c:v>
                </c:pt>
                <c:pt idx="5483">
                  <c:v>5711.2860999999994</c:v>
                </c:pt>
                <c:pt idx="5484">
                  <c:v>5712.3270999999995</c:v>
                </c:pt>
                <c:pt idx="5485">
                  <c:v>5713.3680999999997</c:v>
                </c:pt>
                <c:pt idx="5486">
                  <c:v>5714.4090999999999</c:v>
                </c:pt>
                <c:pt idx="5487">
                  <c:v>5715.4500999999991</c:v>
                </c:pt>
                <c:pt idx="5488">
                  <c:v>5716.4910999999993</c:v>
                </c:pt>
                <c:pt idx="5489">
                  <c:v>5717.5320999999994</c:v>
                </c:pt>
                <c:pt idx="5490">
                  <c:v>5718.5730999999996</c:v>
                </c:pt>
                <c:pt idx="5491">
                  <c:v>5719.6140999999998</c:v>
                </c:pt>
                <c:pt idx="5492">
                  <c:v>5720.655099999999</c:v>
                </c:pt>
                <c:pt idx="5493">
                  <c:v>5721.6960999999992</c:v>
                </c:pt>
                <c:pt idx="5494">
                  <c:v>5722.7370999999994</c:v>
                </c:pt>
                <c:pt idx="5495">
                  <c:v>5723.7780999999995</c:v>
                </c:pt>
                <c:pt idx="5496">
                  <c:v>5724.8190999999997</c:v>
                </c:pt>
                <c:pt idx="5497">
                  <c:v>5725.8600999999999</c:v>
                </c:pt>
                <c:pt idx="5498">
                  <c:v>5726.9010999999991</c:v>
                </c:pt>
                <c:pt idx="5499">
                  <c:v>5727.9420999999993</c:v>
                </c:pt>
                <c:pt idx="5500">
                  <c:v>5728.9830999999995</c:v>
                </c:pt>
                <c:pt idx="5501">
                  <c:v>5730.0240999999996</c:v>
                </c:pt>
                <c:pt idx="5502">
                  <c:v>5731.0650999999998</c:v>
                </c:pt>
                <c:pt idx="5503">
                  <c:v>5732.1060999999991</c:v>
                </c:pt>
                <c:pt idx="5504">
                  <c:v>5733.1470999999992</c:v>
                </c:pt>
                <c:pt idx="5505">
                  <c:v>5734.1880999999994</c:v>
                </c:pt>
                <c:pt idx="5506">
                  <c:v>5735.2290999999996</c:v>
                </c:pt>
                <c:pt idx="5507">
                  <c:v>5736.2700999999997</c:v>
                </c:pt>
                <c:pt idx="5508">
                  <c:v>5737.3110999999999</c:v>
                </c:pt>
                <c:pt idx="5509">
                  <c:v>5738.3520999999992</c:v>
                </c:pt>
                <c:pt idx="5510">
                  <c:v>5739.3930999999993</c:v>
                </c:pt>
                <c:pt idx="5511">
                  <c:v>5740.4340999999995</c:v>
                </c:pt>
                <c:pt idx="5512">
                  <c:v>5741.4750999999997</c:v>
                </c:pt>
                <c:pt idx="5513">
                  <c:v>5742.5160999999998</c:v>
                </c:pt>
                <c:pt idx="5514">
                  <c:v>5743.5570999999991</c:v>
                </c:pt>
                <c:pt idx="5515">
                  <c:v>5744.5980999999992</c:v>
                </c:pt>
                <c:pt idx="5516">
                  <c:v>5745.6390999999994</c:v>
                </c:pt>
                <c:pt idx="5517">
                  <c:v>5746.6800999999996</c:v>
                </c:pt>
                <c:pt idx="5518">
                  <c:v>5747.7210999999998</c:v>
                </c:pt>
                <c:pt idx="5519">
                  <c:v>5748.762099999999</c:v>
                </c:pt>
                <c:pt idx="5520">
                  <c:v>5749.8030999999992</c:v>
                </c:pt>
                <c:pt idx="5521">
                  <c:v>5750.8440999999993</c:v>
                </c:pt>
                <c:pt idx="5522">
                  <c:v>5751.8850999999995</c:v>
                </c:pt>
                <c:pt idx="5523">
                  <c:v>5752.9260999999997</c:v>
                </c:pt>
                <c:pt idx="5524">
                  <c:v>5753.9670999999998</c:v>
                </c:pt>
                <c:pt idx="5525">
                  <c:v>5755.0080999999991</c:v>
                </c:pt>
                <c:pt idx="5526">
                  <c:v>5756.0490999999993</c:v>
                </c:pt>
                <c:pt idx="5527">
                  <c:v>5757.0900999999994</c:v>
                </c:pt>
                <c:pt idx="5528">
                  <c:v>5758.1310999999996</c:v>
                </c:pt>
                <c:pt idx="5529">
                  <c:v>5759.1720999999998</c:v>
                </c:pt>
                <c:pt idx="5530">
                  <c:v>5760.213099999999</c:v>
                </c:pt>
                <c:pt idx="5531">
                  <c:v>5761.2540999999992</c:v>
                </c:pt>
                <c:pt idx="5532">
                  <c:v>5762.2950999999994</c:v>
                </c:pt>
                <c:pt idx="5533">
                  <c:v>5763.3360999999995</c:v>
                </c:pt>
                <c:pt idx="5534">
                  <c:v>5764.3770999999997</c:v>
                </c:pt>
                <c:pt idx="5535">
                  <c:v>5765.4180999999999</c:v>
                </c:pt>
                <c:pt idx="5536">
                  <c:v>5766.4590999999991</c:v>
                </c:pt>
                <c:pt idx="5537">
                  <c:v>5767.5000999999993</c:v>
                </c:pt>
                <c:pt idx="5538">
                  <c:v>5768.5410999999995</c:v>
                </c:pt>
                <c:pt idx="5539">
                  <c:v>5769.5820999999996</c:v>
                </c:pt>
                <c:pt idx="5540">
                  <c:v>5770.6230999999998</c:v>
                </c:pt>
                <c:pt idx="5541">
                  <c:v>5771.6640999999991</c:v>
                </c:pt>
                <c:pt idx="5542">
                  <c:v>5772.7050999999992</c:v>
                </c:pt>
                <c:pt idx="5543">
                  <c:v>5773.7460999999994</c:v>
                </c:pt>
                <c:pt idx="5544">
                  <c:v>5774.7870999999996</c:v>
                </c:pt>
                <c:pt idx="5545">
                  <c:v>5775.8280999999997</c:v>
                </c:pt>
                <c:pt idx="5546">
                  <c:v>5776.8690999999999</c:v>
                </c:pt>
                <c:pt idx="5547">
                  <c:v>5777.9100999999991</c:v>
                </c:pt>
                <c:pt idx="5548">
                  <c:v>5778.9510999999993</c:v>
                </c:pt>
                <c:pt idx="5549">
                  <c:v>5779.9920999999995</c:v>
                </c:pt>
                <c:pt idx="5550">
                  <c:v>5781.0330999999996</c:v>
                </c:pt>
                <c:pt idx="5551">
                  <c:v>5782.0740999999998</c:v>
                </c:pt>
                <c:pt idx="5552">
                  <c:v>5783.1150999999991</c:v>
                </c:pt>
                <c:pt idx="5553">
                  <c:v>5784.1560999999992</c:v>
                </c:pt>
                <c:pt idx="5554">
                  <c:v>5785.1970999999994</c:v>
                </c:pt>
                <c:pt idx="5555">
                  <c:v>5786.2380999999996</c:v>
                </c:pt>
                <c:pt idx="5556">
                  <c:v>5787.2790999999997</c:v>
                </c:pt>
                <c:pt idx="5557">
                  <c:v>5788.3200999999999</c:v>
                </c:pt>
                <c:pt idx="5558">
                  <c:v>5789.3610999999992</c:v>
                </c:pt>
                <c:pt idx="5559">
                  <c:v>5790.4020999999993</c:v>
                </c:pt>
                <c:pt idx="5560">
                  <c:v>5791.4430999999995</c:v>
                </c:pt>
                <c:pt idx="5561">
                  <c:v>5792.4840999999997</c:v>
                </c:pt>
                <c:pt idx="5562">
                  <c:v>5793.5250999999998</c:v>
                </c:pt>
                <c:pt idx="5563">
                  <c:v>5794.5660999999991</c:v>
                </c:pt>
                <c:pt idx="5564">
                  <c:v>5795.6070999999993</c:v>
                </c:pt>
                <c:pt idx="5565">
                  <c:v>5796.6480999999994</c:v>
                </c:pt>
                <c:pt idx="5566">
                  <c:v>5797.6890999999996</c:v>
                </c:pt>
                <c:pt idx="5567">
                  <c:v>5798.7300999999998</c:v>
                </c:pt>
                <c:pt idx="5568">
                  <c:v>5799.771099999999</c:v>
                </c:pt>
                <c:pt idx="5569">
                  <c:v>5800.8120999999992</c:v>
                </c:pt>
                <c:pt idx="5570">
                  <c:v>5801.8530999999994</c:v>
                </c:pt>
                <c:pt idx="5571">
                  <c:v>5802.8940999999995</c:v>
                </c:pt>
                <c:pt idx="5572">
                  <c:v>5803.9350999999997</c:v>
                </c:pt>
                <c:pt idx="5573">
                  <c:v>5804.9760999999999</c:v>
                </c:pt>
                <c:pt idx="5574">
                  <c:v>5806.0170999999991</c:v>
                </c:pt>
                <c:pt idx="5575">
                  <c:v>5807.0580999999993</c:v>
                </c:pt>
                <c:pt idx="5576">
                  <c:v>5808.0990999999995</c:v>
                </c:pt>
                <c:pt idx="5577">
                  <c:v>5809.1400999999996</c:v>
                </c:pt>
                <c:pt idx="5578">
                  <c:v>5810.1810999999998</c:v>
                </c:pt>
                <c:pt idx="5579">
                  <c:v>5811.222099999999</c:v>
                </c:pt>
                <c:pt idx="5580">
                  <c:v>5812.2630999999992</c:v>
                </c:pt>
                <c:pt idx="5581">
                  <c:v>5813.3040999999994</c:v>
                </c:pt>
                <c:pt idx="5582">
                  <c:v>5814.3450999999995</c:v>
                </c:pt>
                <c:pt idx="5583">
                  <c:v>5815.3860999999997</c:v>
                </c:pt>
                <c:pt idx="5584">
                  <c:v>5816.4270999999999</c:v>
                </c:pt>
                <c:pt idx="5585">
                  <c:v>5817.4680999999991</c:v>
                </c:pt>
                <c:pt idx="5586">
                  <c:v>5818.5090999999993</c:v>
                </c:pt>
                <c:pt idx="5587">
                  <c:v>5819.5500999999995</c:v>
                </c:pt>
                <c:pt idx="5588">
                  <c:v>5820.5910999999996</c:v>
                </c:pt>
                <c:pt idx="5589">
                  <c:v>5821.6320999999998</c:v>
                </c:pt>
                <c:pt idx="5590">
                  <c:v>5822.6730999999991</c:v>
                </c:pt>
                <c:pt idx="5591">
                  <c:v>5823.7140999999992</c:v>
                </c:pt>
                <c:pt idx="5592">
                  <c:v>5824.7550999999994</c:v>
                </c:pt>
                <c:pt idx="5593">
                  <c:v>5825.7960999999996</c:v>
                </c:pt>
                <c:pt idx="5594">
                  <c:v>5826.8370999999997</c:v>
                </c:pt>
                <c:pt idx="5595">
                  <c:v>5827.8780999999999</c:v>
                </c:pt>
                <c:pt idx="5596">
                  <c:v>5828.9190999999992</c:v>
                </c:pt>
                <c:pt idx="5597">
                  <c:v>5829.9600999999993</c:v>
                </c:pt>
                <c:pt idx="5598">
                  <c:v>5831.0010999999995</c:v>
                </c:pt>
                <c:pt idx="5599">
                  <c:v>5832.0420999999997</c:v>
                </c:pt>
                <c:pt idx="5600">
                  <c:v>5833.0830999999998</c:v>
                </c:pt>
                <c:pt idx="5601">
                  <c:v>5834.1240999999991</c:v>
                </c:pt>
                <c:pt idx="5602">
                  <c:v>5835.1650999999993</c:v>
                </c:pt>
                <c:pt idx="5603">
                  <c:v>5836.2060999999994</c:v>
                </c:pt>
                <c:pt idx="5604">
                  <c:v>5837.2470999999996</c:v>
                </c:pt>
                <c:pt idx="5605">
                  <c:v>5838.2880999999998</c:v>
                </c:pt>
                <c:pt idx="5606">
                  <c:v>5839.329099999999</c:v>
                </c:pt>
                <c:pt idx="5607">
                  <c:v>5840.3700999999992</c:v>
                </c:pt>
                <c:pt idx="5608">
                  <c:v>5841.4110999999994</c:v>
                </c:pt>
                <c:pt idx="5609">
                  <c:v>5842.4520999999995</c:v>
                </c:pt>
                <c:pt idx="5610">
                  <c:v>5843.4930999999997</c:v>
                </c:pt>
                <c:pt idx="5611">
                  <c:v>5844.5340999999999</c:v>
                </c:pt>
                <c:pt idx="5612">
                  <c:v>5845.5750999999991</c:v>
                </c:pt>
                <c:pt idx="5613">
                  <c:v>5846.6160999999993</c:v>
                </c:pt>
                <c:pt idx="5614">
                  <c:v>5847.6570999999994</c:v>
                </c:pt>
                <c:pt idx="5615">
                  <c:v>5848.6980999999996</c:v>
                </c:pt>
                <c:pt idx="5616">
                  <c:v>5849.7390999999998</c:v>
                </c:pt>
                <c:pt idx="5617">
                  <c:v>5850.780099999999</c:v>
                </c:pt>
                <c:pt idx="5618">
                  <c:v>5851.8210999999992</c:v>
                </c:pt>
                <c:pt idx="5619">
                  <c:v>5852.8620999999994</c:v>
                </c:pt>
                <c:pt idx="5620">
                  <c:v>5853.9030999999995</c:v>
                </c:pt>
                <c:pt idx="5621">
                  <c:v>5854.9440999999997</c:v>
                </c:pt>
                <c:pt idx="5622">
                  <c:v>5855.9850999999999</c:v>
                </c:pt>
                <c:pt idx="5623">
                  <c:v>5857.0260999999991</c:v>
                </c:pt>
                <c:pt idx="5624">
                  <c:v>5858.0670999999993</c:v>
                </c:pt>
                <c:pt idx="5625">
                  <c:v>5859.1080999999995</c:v>
                </c:pt>
                <c:pt idx="5626">
                  <c:v>5860.1490999999996</c:v>
                </c:pt>
                <c:pt idx="5627">
                  <c:v>5861.1900999999998</c:v>
                </c:pt>
                <c:pt idx="5628">
                  <c:v>5862.2310999999991</c:v>
                </c:pt>
                <c:pt idx="5629">
                  <c:v>5863.2720999999992</c:v>
                </c:pt>
                <c:pt idx="5630">
                  <c:v>5864.3130999999994</c:v>
                </c:pt>
                <c:pt idx="5631">
                  <c:v>5865.3540999999996</c:v>
                </c:pt>
                <c:pt idx="5632">
                  <c:v>5866.3950999999997</c:v>
                </c:pt>
                <c:pt idx="5633">
                  <c:v>5867.4360999999999</c:v>
                </c:pt>
                <c:pt idx="5634">
                  <c:v>5868.4770999999992</c:v>
                </c:pt>
                <c:pt idx="5635">
                  <c:v>5869.5180999999993</c:v>
                </c:pt>
                <c:pt idx="5636">
                  <c:v>5870.5590999999995</c:v>
                </c:pt>
                <c:pt idx="5637">
                  <c:v>5871.6000999999997</c:v>
                </c:pt>
                <c:pt idx="5638">
                  <c:v>5872.6410999999998</c:v>
                </c:pt>
                <c:pt idx="5639">
                  <c:v>5873.6820999999991</c:v>
                </c:pt>
                <c:pt idx="5640">
                  <c:v>5874.7230999999992</c:v>
                </c:pt>
                <c:pt idx="5641">
                  <c:v>5875.7640999999994</c:v>
                </c:pt>
                <c:pt idx="5642">
                  <c:v>5876.8050999999996</c:v>
                </c:pt>
                <c:pt idx="5643">
                  <c:v>5877.8460999999998</c:v>
                </c:pt>
                <c:pt idx="5644">
                  <c:v>5878.887099999999</c:v>
                </c:pt>
                <c:pt idx="5645">
                  <c:v>5879.9280999999992</c:v>
                </c:pt>
                <c:pt idx="5646">
                  <c:v>5880.9690999999993</c:v>
                </c:pt>
                <c:pt idx="5647">
                  <c:v>5882.0100999999995</c:v>
                </c:pt>
                <c:pt idx="5648">
                  <c:v>5883.0510999999997</c:v>
                </c:pt>
                <c:pt idx="5649">
                  <c:v>5884.0920999999998</c:v>
                </c:pt>
                <c:pt idx="5650">
                  <c:v>5885.1330999999991</c:v>
                </c:pt>
                <c:pt idx="5651">
                  <c:v>5886.1740999999993</c:v>
                </c:pt>
                <c:pt idx="5652">
                  <c:v>5887.2150999999994</c:v>
                </c:pt>
                <c:pt idx="5653">
                  <c:v>5888.2560999999996</c:v>
                </c:pt>
                <c:pt idx="5654">
                  <c:v>5889.2970999999998</c:v>
                </c:pt>
                <c:pt idx="5655">
                  <c:v>5890.338099999999</c:v>
                </c:pt>
                <c:pt idx="5656">
                  <c:v>5891.3790999999992</c:v>
                </c:pt>
                <c:pt idx="5657">
                  <c:v>5892.4200999999994</c:v>
                </c:pt>
                <c:pt idx="5658">
                  <c:v>5893.4610999999995</c:v>
                </c:pt>
                <c:pt idx="5659">
                  <c:v>5894.5020999999997</c:v>
                </c:pt>
                <c:pt idx="5660">
                  <c:v>5895.5430999999999</c:v>
                </c:pt>
                <c:pt idx="5661">
                  <c:v>5896.5840999999991</c:v>
                </c:pt>
                <c:pt idx="5662">
                  <c:v>5897.6250999999993</c:v>
                </c:pt>
                <c:pt idx="5663">
                  <c:v>5898.6660999999995</c:v>
                </c:pt>
                <c:pt idx="5664">
                  <c:v>5899.7070999999996</c:v>
                </c:pt>
                <c:pt idx="5665">
                  <c:v>5900.7480999999998</c:v>
                </c:pt>
                <c:pt idx="5666">
                  <c:v>5901.7890999999991</c:v>
                </c:pt>
                <c:pt idx="5667">
                  <c:v>5902.8300999999992</c:v>
                </c:pt>
                <c:pt idx="5668">
                  <c:v>5903.8710999999994</c:v>
                </c:pt>
                <c:pt idx="5669">
                  <c:v>5904.9120999999996</c:v>
                </c:pt>
                <c:pt idx="5670">
                  <c:v>5905.9530999999997</c:v>
                </c:pt>
                <c:pt idx="5671">
                  <c:v>5906.9940999999999</c:v>
                </c:pt>
                <c:pt idx="5672">
                  <c:v>5908.0350999999991</c:v>
                </c:pt>
                <c:pt idx="5673">
                  <c:v>5909.0760999999993</c:v>
                </c:pt>
                <c:pt idx="5674">
                  <c:v>5910.1170999999995</c:v>
                </c:pt>
                <c:pt idx="5675">
                  <c:v>5911.1580999999996</c:v>
                </c:pt>
                <c:pt idx="5676">
                  <c:v>5912.1990999999998</c:v>
                </c:pt>
                <c:pt idx="5677">
                  <c:v>5913.2400999999991</c:v>
                </c:pt>
                <c:pt idx="5678">
                  <c:v>5914.2810999999992</c:v>
                </c:pt>
                <c:pt idx="5679">
                  <c:v>5915.3220999999994</c:v>
                </c:pt>
                <c:pt idx="5680">
                  <c:v>5916.3630999999996</c:v>
                </c:pt>
                <c:pt idx="5681">
                  <c:v>5917.4040999999997</c:v>
                </c:pt>
                <c:pt idx="5682">
                  <c:v>5918.445099999999</c:v>
                </c:pt>
                <c:pt idx="5683">
                  <c:v>5919.4860999999992</c:v>
                </c:pt>
                <c:pt idx="5684">
                  <c:v>5920.5270999999993</c:v>
                </c:pt>
                <c:pt idx="5685">
                  <c:v>5921.5680999999995</c:v>
                </c:pt>
                <c:pt idx="5686">
                  <c:v>5922.6090999999997</c:v>
                </c:pt>
                <c:pt idx="5687">
                  <c:v>5923.6500999999998</c:v>
                </c:pt>
                <c:pt idx="5688">
                  <c:v>5924.6910999999991</c:v>
                </c:pt>
                <c:pt idx="5689">
                  <c:v>5925.7320999999993</c:v>
                </c:pt>
                <c:pt idx="5690">
                  <c:v>5926.7730999999994</c:v>
                </c:pt>
                <c:pt idx="5691">
                  <c:v>5927.8140999999996</c:v>
                </c:pt>
                <c:pt idx="5692">
                  <c:v>5928.8550999999998</c:v>
                </c:pt>
                <c:pt idx="5693">
                  <c:v>5929.896099999999</c:v>
                </c:pt>
                <c:pt idx="5694">
                  <c:v>5930.9370999999992</c:v>
                </c:pt>
                <c:pt idx="5695">
                  <c:v>5931.9780999999994</c:v>
                </c:pt>
                <c:pt idx="5696">
                  <c:v>5933.0190999999995</c:v>
                </c:pt>
                <c:pt idx="5697">
                  <c:v>5934.0600999999997</c:v>
                </c:pt>
                <c:pt idx="5698">
                  <c:v>5935.1010999999999</c:v>
                </c:pt>
                <c:pt idx="5699">
                  <c:v>5936.1420999999991</c:v>
                </c:pt>
                <c:pt idx="5700">
                  <c:v>5937.1830999999993</c:v>
                </c:pt>
                <c:pt idx="5701">
                  <c:v>5938.2240999999995</c:v>
                </c:pt>
                <c:pt idx="5702">
                  <c:v>5939.2650999999996</c:v>
                </c:pt>
                <c:pt idx="5703">
                  <c:v>5940.3060999999998</c:v>
                </c:pt>
                <c:pt idx="5704">
                  <c:v>5941.347099999999</c:v>
                </c:pt>
                <c:pt idx="5705">
                  <c:v>5942.3880999999992</c:v>
                </c:pt>
                <c:pt idx="5706">
                  <c:v>5943.4290999999994</c:v>
                </c:pt>
                <c:pt idx="5707">
                  <c:v>5944.4700999999995</c:v>
                </c:pt>
                <c:pt idx="5708">
                  <c:v>5945.5110999999997</c:v>
                </c:pt>
                <c:pt idx="5709">
                  <c:v>5946.5520999999999</c:v>
                </c:pt>
                <c:pt idx="5710">
                  <c:v>5947.5930999999991</c:v>
                </c:pt>
                <c:pt idx="5711">
                  <c:v>5948.6340999999993</c:v>
                </c:pt>
                <c:pt idx="5712">
                  <c:v>5949.6750999999995</c:v>
                </c:pt>
                <c:pt idx="5713">
                  <c:v>5950.7160999999996</c:v>
                </c:pt>
                <c:pt idx="5714">
                  <c:v>5951.7570999999998</c:v>
                </c:pt>
                <c:pt idx="5715">
                  <c:v>5952.7980999999991</c:v>
                </c:pt>
                <c:pt idx="5716">
                  <c:v>5953.8390999999992</c:v>
                </c:pt>
                <c:pt idx="5717">
                  <c:v>5954.8800999999994</c:v>
                </c:pt>
                <c:pt idx="5718">
                  <c:v>5955.9210999999996</c:v>
                </c:pt>
                <c:pt idx="5719">
                  <c:v>5956.9620999999997</c:v>
                </c:pt>
                <c:pt idx="5720">
                  <c:v>5958.003099999999</c:v>
                </c:pt>
                <c:pt idx="5721">
                  <c:v>5959.0440999999992</c:v>
                </c:pt>
                <c:pt idx="5722">
                  <c:v>5960.0850999999993</c:v>
                </c:pt>
                <c:pt idx="5723">
                  <c:v>5961.1260999999995</c:v>
                </c:pt>
                <c:pt idx="5724">
                  <c:v>5962.1670999999997</c:v>
                </c:pt>
                <c:pt idx="5725">
                  <c:v>5963.2080999999998</c:v>
                </c:pt>
                <c:pt idx="5726">
                  <c:v>5964.2490999999991</c:v>
                </c:pt>
                <c:pt idx="5727">
                  <c:v>5965.2900999999993</c:v>
                </c:pt>
                <c:pt idx="5728">
                  <c:v>5966.3310999999994</c:v>
                </c:pt>
                <c:pt idx="5729">
                  <c:v>5967.3720999999996</c:v>
                </c:pt>
                <c:pt idx="5730">
                  <c:v>5968.4130999999998</c:v>
                </c:pt>
                <c:pt idx="5731">
                  <c:v>5969.454099999999</c:v>
                </c:pt>
                <c:pt idx="5732">
                  <c:v>5970.4950999999992</c:v>
                </c:pt>
                <c:pt idx="5733">
                  <c:v>5971.5360999999994</c:v>
                </c:pt>
                <c:pt idx="5734">
                  <c:v>5972.5770999999995</c:v>
                </c:pt>
                <c:pt idx="5735">
                  <c:v>5973.6180999999997</c:v>
                </c:pt>
                <c:pt idx="5736">
                  <c:v>5974.6590999999999</c:v>
                </c:pt>
                <c:pt idx="5737">
                  <c:v>5975.7000999999991</c:v>
                </c:pt>
                <c:pt idx="5738">
                  <c:v>5976.7410999999993</c:v>
                </c:pt>
                <c:pt idx="5739">
                  <c:v>5977.7820999999994</c:v>
                </c:pt>
                <c:pt idx="5740">
                  <c:v>5978.8230999999996</c:v>
                </c:pt>
                <c:pt idx="5741">
                  <c:v>5979.8640999999998</c:v>
                </c:pt>
                <c:pt idx="5742">
                  <c:v>5980.905099999999</c:v>
                </c:pt>
                <c:pt idx="5743">
                  <c:v>5981.9460999999992</c:v>
                </c:pt>
                <c:pt idx="5744">
                  <c:v>5982.9870999999994</c:v>
                </c:pt>
                <c:pt idx="5745">
                  <c:v>5984.0280999999995</c:v>
                </c:pt>
                <c:pt idx="5746">
                  <c:v>5985.0690999999997</c:v>
                </c:pt>
                <c:pt idx="5747">
                  <c:v>5986.1100999999999</c:v>
                </c:pt>
                <c:pt idx="5748">
                  <c:v>5987.1510999999991</c:v>
                </c:pt>
                <c:pt idx="5749">
                  <c:v>5988.1920999999993</c:v>
                </c:pt>
                <c:pt idx="5750">
                  <c:v>5989.2330999999995</c:v>
                </c:pt>
                <c:pt idx="5751">
                  <c:v>5990.2740999999996</c:v>
                </c:pt>
                <c:pt idx="5752">
                  <c:v>5991.3150999999998</c:v>
                </c:pt>
                <c:pt idx="5753">
                  <c:v>5992.3560999999991</c:v>
                </c:pt>
                <c:pt idx="5754">
                  <c:v>5993.3970999999992</c:v>
                </c:pt>
                <c:pt idx="5755">
                  <c:v>5994.4380999999994</c:v>
                </c:pt>
                <c:pt idx="5756">
                  <c:v>5995.4790999999996</c:v>
                </c:pt>
                <c:pt idx="5757">
                  <c:v>5996.5200999999997</c:v>
                </c:pt>
                <c:pt idx="5758">
                  <c:v>5997.5610999999999</c:v>
                </c:pt>
                <c:pt idx="5759">
                  <c:v>5998.6020999999992</c:v>
                </c:pt>
                <c:pt idx="5760">
                  <c:v>5999.6430999999993</c:v>
                </c:pt>
                <c:pt idx="5761">
                  <c:v>6000.6840999999995</c:v>
                </c:pt>
                <c:pt idx="5762">
                  <c:v>6001.7250999999997</c:v>
                </c:pt>
                <c:pt idx="5763">
                  <c:v>6002.7660999999998</c:v>
                </c:pt>
                <c:pt idx="5764">
                  <c:v>6003.8070999999991</c:v>
                </c:pt>
                <c:pt idx="5765">
                  <c:v>6004.8480999999992</c:v>
                </c:pt>
                <c:pt idx="5766">
                  <c:v>6005.8890999999994</c:v>
                </c:pt>
                <c:pt idx="5767">
                  <c:v>6006.9300999999996</c:v>
                </c:pt>
                <c:pt idx="5768">
                  <c:v>6007.9710999999998</c:v>
                </c:pt>
                <c:pt idx="5769">
                  <c:v>6009.012099999999</c:v>
                </c:pt>
                <c:pt idx="5770">
                  <c:v>6010.0530999999992</c:v>
                </c:pt>
                <c:pt idx="5771">
                  <c:v>6011.0940999999993</c:v>
                </c:pt>
                <c:pt idx="5772">
                  <c:v>6012.1350999999995</c:v>
                </c:pt>
                <c:pt idx="5773">
                  <c:v>6013.1760999999997</c:v>
                </c:pt>
                <c:pt idx="5774">
                  <c:v>6014.2170999999998</c:v>
                </c:pt>
                <c:pt idx="5775">
                  <c:v>6015.2580999999991</c:v>
                </c:pt>
                <c:pt idx="5776">
                  <c:v>6016.2990999999993</c:v>
                </c:pt>
                <c:pt idx="5777">
                  <c:v>6017.3400999999994</c:v>
                </c:pt>
                <c:pt idx="5778">
                  <c:v>6018.3810999999996</c:v>
                </c:pt>
                <c:pt idx="5779">
                  <c:v>6019.4220999999998</c:v>
                </c:pt>
                <c:pt idx="5780">
                  <c:v>6020.463099999999</c:v>
                </c:pt>
                <c:pt idx="5781">
                  <c:v>6021.5040999999992</c:v>
                </c:pt>
                <c:pt idx="5782">
                  <c:v>6022.5450999999994</c:v>
                </c:pt>
                <c:pt idx="5783">
                  <c:v>6023.5860999999995</c:v>
                </c:pt>
                <c:pt idx="5784">
                  <c:v>6024.6270999999997</c:v>
                </c:pt>
                <c:pt idx="5785">
                  <c:v>6025.6680999999999</c:v>
                </c:pt>
                <c:pt idx="5786">
                  <c:v>6026.7090999999991</c:v>
                </c:pt>
                <c:pt idx="5787">
                  <c:v>6027.7500999999993</c:v>
                </c:pt>
                <c:pt idx="5788">
                  <c:v>6028.7910999999995</c:v>
                </c:pt>
                <c:pt idx="5789">
                  <c:v>6029.8320999999996</c:v>
                </c:pt>
                <c:pt idx="5790">
                  <c:v>6030.8730999999998</c:v>
                </c:pt>
                <c:pt idx="5791">
                  <c:v>6031.9140999999991</c:v>
                </c:pt>
                <c:pt idx="5792">
                  <c:v>6032.9550999999992</c:v>
                </c:pt>
                <c:pt idx="5793">
                  <c:v>6033.9960999999994</c:v>
                </c:pt>
                <c:pt idx="5794">
                  <c:v>6035.0370999999996</c:v>
                </c:pt>
                <c:pt idx="5795">
                  <c:v>6036.0780999999997</c:v>
                </c:pt>
                <c:pt idx="5796">
                  <c:v>6037.1190999999999</c:v>
                </c:pt>
                <c:pt idx="5797">
                  <c:v>6038.1600999999991</c:v>
                </c:pt>
                <c:pt idx="5798">
                  <c:v>6039.2010999999993</c:v>
                </c:pt>
                <c:pt idx="5799">
                  <c:v>6040.2420999999995</c:v>
                </c:pt>
                <c:pt idx="5800">
                  <c:v>6041.2830999999996</c:v>
                </c:pt>
                <c:pt idx="5801">
                  <c:v>6042.3240999999998</c:v>
                </c:pt>
                <c:pt idx="5802">
                  <c:v>6043.3650999999991</c:v>
                </c:pt>
                <c:pt idx="5803">
                  <c:v>6044.4060999999992</c:v>
                </c:pt>
                <c:pt idx="5804">
                  <c:v>6045.4470999999994</c:v>
                </c:pt>
                <c:pt idx="5805">
                  <c:v>6046.4880999999996</c:v>
                </c:pt>
                <c:pt idx="5806">
                  <c:v>6047.5290999999997</c:v>
                </c:pt>
                <c:pt idx="5807">
                  <c:v>6048.570099999999</c:v>
                </c:pt>
                <c:pt idx="5808">
                  <c:v>6049.6110999999992</c:v>
                </c:pt>
                <c:pt idx="5809">
                  <c:v>6050.6520999999993</c:v>
                </c:pt>
                <c:pt idx="5810">
                  <c:v>6051.6930999999995</c:v>
                </c:pt>
                <c:pt idx="5811">
                  <c:v>6052.7340999999997</c:v>
                </c:pt>
                <c:pt idx="5812">
                  <c:v>6053.7750999999998</c:v>
                </c:pt>
                <c:pt idx="5813">
                  <c:v>6054.8160999999991</c:v>
                </c:pt>
                <c:pt idx="5814">
                  <c:v>6055.8570999999993</c:v>
                </c:pt>
                <c:pt idx="5815">
                  <c:v>6056.8980999999994</c:v>
                </c:pt>
                <c:pt idx="5816">
                  <c:v>6057.9390999999996</c:v>
                </c:pt>
                <c:pt idx="5817">
                  <c:v>6058.9800999999998</c:v>
                </c:pt>
                <c:pt idx="5818">
                  <c:v>6060.021099999999</c:v>
                </c:pt>
                <c:pt idx="5819">
                  <c:v>6061.0620999999992</c:v>
                </c:pt>
                <c:pt idx="5820">
                  <c:v>6062.1030999999994</c:v>
                </c:pt>
                <c:pt idx="5821">
                  <c:v>6063.1440999999995</c:v>
                </c:pt>
                <c:pt idx="5822">
                  <c:v>6064.1850999999997</c:v>
                </c:pt>
                <c:pt idx="5823">
                  <c:v>6065.2260999999999</c:v>
                </c:pt>
                <c:pt idx="5824">
                  <c:v>6066.2670999999991</c:v>
                </c:pt>
                <c:pt idx="5825">
                  <c:v>6067.3080999999993</c:v>
                </c:pt>
                <c:pt idx="5826">
                  <c:v>6068.3490999999995</c:v>
                </c:pt>
                <c:pt idx="5827">
                  <c:v>6069.3900999999996</c:v>
                </c:pt>
                <c:pt idx="5828">
                  <c:v>6070.4310999999998</c:v>
                </c:pt>
                <c:pt idx="5829">
                  <c:v>6071.472099999999</c:v>
                </c:pt>
                <c:pt idx="5830">
                  <c:v>6072.5130999999992</c:v>
                </c:pt>
                <c:pt idx="5831">
                  <c:v>6073.5540999999994</c:v>
                </c:pt>
                <c:pt idx="5832">
                  <c:v>6074.5950999999995</c:v>
                </c:pt>
                <c:pt idx="5833">
                  <c:v>6075.6360999999997</c:v>
                </c:pt>
                <c:pt idx="5834">
                  <c:v>6076.6770999999999</c:v>
                </c:pt>
                <c:pt idx="5835">
                  <c:v>6077.7180999999991</c:v>
                </c:pt>
                <c:pt idx="5836">
                  <c:v>6078.7590999999993</c:v>
                </c:pt>
                <c:pt idx="5837">
                  <c:v>6079.8000999999995</c:v>
                </c:pt>
                <c:pt idx="5838">
                  <c:v>6080.8410999999996</c:v>
                </c:pt>
                <c:pt idx="5839">
                  <c:v>6081.8820999999998</c:v>
                </c:pt>
                <c:pt idx="5840">
                  <c:v>6082.9230999999991</c:v>
                </c:pt>
                <c:pt idx="5841">
                  <c:v>6083.9640999999992</c:v>
                </c:pt>
                <c:pt idx="5842">
                  <c:v>6085.0050999999994</c:v>
                </c:pt>
                <c:pt idx="5843">
                  <c:v>6086.0460999999996</c:v>
                </c:pt>
                <c:pt idx="5844">
                  <c:v>6087.0870999999997</c:v>
                </c:pt>
                <c:pt idx="5845">
                  <c:v>6088.128099999999</c:v>
                </c:pt>
                <c:pt idx="5846">
                  <c:v>6089.1690999999992</c:v>
                </c:pt>
                <c:pt idx="5847">
                  <c:v>6090.2100999999993</c:v>
                </c:pt>
                <c:pt idx="5848">
                  <c:v>6091.2510999999995</c:v>
                </c:pt>
                <c:pt idx="5849">
                  <c:v>6092.2920999999997</c:v>
                </c:pt>
                <c:pt idx="5850">
                  <c:v>6093.3330999999998</c:v>
                </c:pt>
                <c:pt idx="5851">
                  <c:v>6094.3740999999991</c:v>
                </c:pt>
                <c:pt idx="5852">
                  <c:v>6095.4150999999993</c:v>
                </c:pt>
                <c:pt idx="5853">
                  <c:v>6096.4560999999994</c:v>
                </c:pt>
                <c:pt idx="5854">
                  <c:v>6097.4970999999996</c:v>
                </c:pt>
                <c:pt idx="5855">
                  <c:v>6098.5380999999998</c:v>
                </c:pt>
                <c:pt idx="5856">
                  <c:v>6099.579099999999</c:v>
                </c:pt>
                <c:pt idx="5857">
                  <c:v>6100.6200999999992</c:v>
                </c:pt>
                <c:pt idx="5858">
                  <c:v>6101.6610999999994</c:v>
                </c:pt>
                <c:pt idx="5859">
                  <c:v>6102.7020999999995</c:v>
                </c:pt>
                <c:pt idx="5860">
                  <c:v>6103.7430999999997</c:v>
                </c:pt>
                <c:pt idx="5861">
                  <c:v>6104.7840999999999</c:v>
                </c:pt>
                <c:pt idx="5862">
                  <c:v>6105.8250999999991</c:v>
                </c:pt>
                <c:pt idx="5863">
                  <c:v>6106.8660999999993</c:v>
                </c:pt>
                <c:pt idx="5864">
                  <c:v>6107.9070999999994</c:v>
                </c:pt>
                <c:pt idx="5865">
                  <c:v>6108.9480999999996</c:v>
                </c:pt>
                <c:pt idx="5866">
                  <c:v>6109.9890999999998</c:v>
                </c:pt>
                <c:pt idx="5867">
                  <c:v>6111.030099999999</c:v>
                </c:pt>
                <c:pt idx="5868">
                  <c:v>6112.0710999999992</c:v>
                </c:pt>
                <c:pt idx="5869">
                  <c:v>6113.1120999999994</c:v>
                </c:pt>
                <c:pt idx="5870">
                  <c:v>6114.1530999999995</c:v>
                </c:pt>
                <c:pt idx="5871">
                  <c:v>6115.1940999999997</c:v>
                </c:pt>
                <c:pt idx="5872">
                  <c:v>6116.2350999999999</c:v>
                </c:pt>
                <c:pt idx="5873">
                  <c:v>6117.2760999999991</c:v>
                </c:pt>
                <c:pt idx="5874">
                  <c:v>6118.3170999999993</c:v>
                </c:pt>
                <c:pt idx="5875">
                  <c:v>6119.3580999999995</c:v>
                </c:pt>
                <c:pt idx="5876">
                  <c:v>6120.3990999999996</c:v>
                </c:pt>
                <c:pt idx="5877">
                  <c:v>6121.4400999999998</c:v>
                </c:pt>
                <c:pt idx="5878">
                  <c:v>6122.4810999999991</c:v>
                </c:pt>
                <c:pt idx="5879">
                  <c:v>6123.5220999999992</c:v>
                </c:pt>
                <c:pt idx="5880">
                  <c:v>6124.5630999999994</c:v>
                </c:pt>
                <c:pt idx="5881">
                  <c:v>6125.6040999999996</c:v>
                </c:pt>
                <c:pt idx="5882">
                  <c:v>6126.6450999999997</c:v>
                </c:pt>
                <c:pt idx="5883">
                  <c:v>6127.686099999999</c:v>
                </c:pt>
                <c:pt idx="5884">
                  <c:v>6128.7270999999992</c:v>
                </c:pt>
                <c:pt idx="5885">
                  <c:v>6129.7680999999993</c:v>
                </c:pt>
                <c:pt idx="5886">
                  <c:v>6130.8090999999995</c:v>
                </c:pt>
                <c:pt idx="5887">
                  <c:v>6131.8500999999997</c:v>
                </c:pt>
                <c:pt idx="5888">
                  <c:v>6132.8910999999998</c:v>
                </c:pt>
                <c:pt idx="5889">
                  <c:v>6133.9320999999991</c:v>
                </c:pt>
                <c:pt idx="5890">
                  <c:v>6134.9730999999992</c:v>
                </c:pt>
                <c:pt idx="5891">
                  <c:v>6136.0140999999994</c:v>
                </c:pt>
                <c:pt idx="5892">
                  <c:v>6137.0550999999996</c:v>
                </c:pt>
                <c:pt idx="5893">
                  <c:v>6138.0960999999998</c:v>
                </c:pt>
                <c:pt idx="5894">
                  <c:v>6139.137099999999</c:v>
                </c:pt>
                <c:pt idx="5895">
                  <c:v>6140.1780999999992</c:v>
                </c:pt>
                <c:pt idx="5896">
                  <c:v>6141.2190999999993</c:v>
                </c:pt>
                <c:pt idx="5897">
                  <c:v>6142.2600999999995</c:v>
                </c:pt>
                <c:pt idx="5898">
                  <c:v>6143.3010999999997</c:v>
                </c:pt>
                <c:pt idx="5899">
                  <c:v>6144.3420999999998</c:v>
                </c:pt>
                <c:pt idx="5900">
                  <c:v>6145.3830999999991</c:v>
                </c:pt>
                <c:pt idx="5901">
                  <c:v>6146.4240999999993</c:v>
                </c:pt>
                <c:pt idx="5902">
                  <c:v>6147.4650999999994</c:v>
                </c:pt>
                <c:pt idx="5903">
                  <c:v>6148.5060999999996</c:v>
                </c:pt>
                <c:pt idx="5904">
                  <c:v>6149.5470999999998</c:v>
                </c:pt>
                <c:pt idx="5905">
                  <c:v>6150.588099999999</c:v>
                </c:pt>
                <c:pt idx="5906">
                  <c:v>6151.6290999999992</c:v>
                </c:pt>
                <c:pt idx="5907">
                  <c:v>6152.6700999999994</c:v>
                </c:pt>
                <c:pt idx="5908">
                  <c:v>6153.7110999999995</c:v>
                </c:pt>
                <c:pt idx="5909">
                  <c:v>6154.7520999999997</c:v>
                </c:pt>
                <c:pt idx="5910">
                  <c:v>6155.7930999999999</c:v>
                </c:pt>
                <c:pt idx="5911">
                  <c:v>6156.8340999999991</c:v>
                </c:pt>
                <c:pt idx="5912">
                  <c:v>6157.8750999999993</c:v>
                </c:pt>
                <c:pt idx="5913">
                  <c:v>6158.9160999999995</c:v>
                </c:pt>
                <c:pt idx="5914">
                  <c:v>6159.9570999999996</c:v>
                </c:pt>
                <c:pt idx="5915">
                  <c:v>6160.9980999999998</c:v>
                </c:pt>
                <c:pt idx="5916">
                  <c:v>6162.0390999999991</c:v>
                </c:pt>
                <c:pt idx="5917">
                  <c:v>6163.0800999999992</c:v>
                </c:pt>
                <c:pt idx="5918">
                  <c:v>6164.1210999999994</c:v>
                </c:pt>
                <c:pt idx="5919">
                  <c:v>6165.1620999999996</c:v>
                </c:pt>
                <c:pt idx="5920">
                  <c:v>6166.2030999999997</c:v>
                </c:pt>
                <c:pt idx="5921">
                  <c:v>6167.244099999999</c:v>
                </c:pt>
                <c:pt idx="5922">
                  <c:v>6168.2850999999991</c:v>
                </c:pt>
                <c:pt idx="5923">
                  <c:v>6169.3260999999993</c:v>
                </c:pt>
                <c:pt idx="5924">
                  <c:v>6170.3670999999995</c:v>
                </c:pt>
                <c:pt idx="5925">
                  <c:v>6171.4080999999996</c:v>
                </c:pt>
                <c:pt idx="5926">
                  <c:v>6172.4490999999998</c:v>
                </c:pt>
                <c:pt idx="5927">
                  <c:v>6173.4900999999991</c:v>
                </c:pt>
                <c:pt idx="5928">
                  <c:v>6174.5310999999992</c:v>
                </c:pt>
                <c:pt idx="5929">
                  <c:v>6175.5720999999994</c:v>
                </c:pt>
                <c:pt idx="5930">
                  <c:v>6176.6130999999996</c:v>
                </c:pt>
                <c:pt idx="5931">
                  <c:v>6177.6540999999997</c:v>
                </c:pt>
                <c:pt idx="5932">
                  <c:v>6178.695099999999</c:v>
                </c:pt>
                <c:pt idx="5933">
                  <c:v>6179.7360999999992</c:v>
                </c:pt>
                <c:pt idx="5934">
                  <c:v>6180.7770999999993</c:v>
                </c:pt>
                <c:pt idx="5935">
                  <c:v>6181.8180999999995</c:v>
                </c:pt>
                <c:pt idx="5936">
                  <c:v>6182.8590999999997</c:v>
                </c:pt>
                <c:pt idx="5937">
                  <c:v>6183.9000999999998</c:v>
                </c:pt>
                <c:pt idx="5938">
                  <c:v>6184.9410999999991</c:v>
                </c:pt>
                <c:pt idx="5939">
                  <c:v>6185.9820999999993</c:v>
                </c:pt>
                <c:pt idx="5940">
                  <c:v>6187.0230999999994</c:v>
                </c:pt>
                <c:pt idx="5941">
                  <c:v>6188.0640999999996</c:v>
                </c:pt>
                <c:pt idx="5942">
                  <c:v>6189.1050999999998</c:v>
                </c:pt>
                <c:pt idx="5943">
                  <c:v>6190.146099999999</c:v>
                </c:pt>
                <c:pt idx="5944">
                  <c:v>6191.1870999999992</c:v>
                </c:pt>
                <c:pt idx="5945">
                  <c:v>6192.2280999999994</c:v>
                </c:pt>
                <c:pt idx="5946">
                  <c:v>6193.2690999999995</c:v>
                </c:pt>
                <c:pt idx="5947">
                  <c:v>6194.3100999999997</c:v>
                </c:pt>
                <c:pt idx="5948">
                  <c:v>6195.3510999999999</c:v>
                </c:pt>
                <c:pt idx="5949">
                  <c:v>6196.3920999999991</c:v>
                </c:pt>
                <c:pt idx="5950">
                  <c:v>6197.4330999999993</c:v>
                </c:pt>
                <c:pt idx="5951">
                  <c:v>6198.4740999999995</c:v>
                </c:pt>
                <c:pt idx="5952">
                  <c:v>6199.5150999999996</c:v>
                </c:pt>
                <c:pt idx="5953">
                  <c:v>6200.5560999999998</c:v>
                </c:pt>
                <c:pt idx="5954">
                  <c:v>6201.597099999999</c:v>
                </c:pt>
                <c:pt idx="5955">
                  <c:v>6202.6380999999992</c:v>
                </c:pt>
                <c:pt idx="5956">
                  <c:v>6203.6790999999994</c:v>
                </c:pt>
                <c:pt idx="5957">
                  <c:v>6204.7200999999995</c:v>
                </c:pt>
                <c:pt idx="5958">
                  <c:v>6205.7610999999997</c:v>
                </c:pt>
                <c:pt idx="5959">
                  <c:v>6206.8020999999999</c:v>
                </c:pt>
                <c:pt idx="5960">
                  <c:v>6207.8430999999991</c:v>
                </c:pt>
                <c:pt idx="5961">
                  <c:v>6208.8840999999993</c:v>
                </c:pt>
                <c:pt idx="5962">
                  <c:v>6209.9250999999995</c:v>
                </c:pt>
                <c:pt idx="5963">
                  <c:v>6210.9660999999996</c:v>
                </c:pt>
                <c:pt idx="5964">
                  <c:v>6212.0070999999998</c:v>
                </c:pt>
                <c:pt idx="5965">
                  <c:v>6213.0480999999991</c:v>
                </c:pt>
                <c:pt idx="5966">
                  <c:v>6214.0890999999992</c:v>
                </c:pt>
                <c:pt idx="5967">
                  <c:v>6215.1300999999994</c:v>
                </c:pt>
                <c:pt idx="5968">
                  <c:v>6216.1710999999996</c:v>
                </c:pt>
                <c:pt idx="5969">
                  <c:v>6217.2120999999997</c:v>
                </c:pt>
                <c:pt idx="5970">
                  <c:v>6218.253099999999</c:v>
                </c:pt>
                <c:pt idx="5971">
                  <c:v>6219.2940999999992</c:v>
                </c:pt>
                <c:pt idx="5972">
                  <c:v>6220.3350999999993</c:v>
                </c:pt>
                <c:pt idx="5973">
                  <c:v>6221.3760999999995</c:v>
                </c:pt>
                <c:pt idx="5974">
                  <c:v>6222.4170999999997</c:v>
                </c:pt>
                <c:pt idx="5975">
                  <c:v>6223.4580999999998</c:v>
                </c:pt>
                <c:pt idx="5976">
                  <c:v>6224.4990999999991</c:v>
                </c:pt>
                <c:pt idx="5977">
                  <c:v>6225.5400999999993</c:v>
                </c:pt>
                <c:pt idx="5978">
                  <c:v>6226.5810999999994</c:v>
                </c:pt>
                <c:pt idx="5979">
                  <c:v>6227.6220999999996</c:v>
                </c:pt>
                <c:pt idx="5980">
                  <c:v>6228.6630999999998</c:v>
                </c:pt>
                <c:pt idx="5981">
                  <c:v>6229.704099999999</c:v>
                </c:pt>
                <c:pt idx="5982">
                  <c:v>6230.7450999999992</c:v>
                </c:pt>
                <c:pt idx="5983">
                  <c:v>6231.7860999999994</c:v>
                </c:pt>
                <c:pt idx="5984">
                  <c:v>6232.8270999999995</c:v>
                </c:pt>
                <c:pt idx="5985">
                  <c:v>6233.8680999999997</c:v>
                </c:pt>
                <c:pt idx="5986">
                  <c:v>6234.9090999999999</c:v>
                </c:pt>
                <c:pt idx="5987">
                  <c:v>6235.9500999999991</c:v>
                </c:pt>
                <c:pt idx="5988">
                  <c:v>6236.9910999999993</c:v>
                </c:pt>
                <c:pt idx="5989">
                  <c:v>6238.0320999999994</c:v>
                </c:pt>
                <c:pt idx="5990">
                  <c:v>6239.0730999999996</c:v>
                </c:pt>
                <c:pt idx="5991">
                  <c:v>6240.1140999999998</c:v>
                </c:pt>
                <c:pt idx="5992">
                  <c:v>6241.155099999999</c:v>
                </c:pt>
                <c:pt idx="5993">
                  <c:v>6242.1960999999992</c:v>
                </c:pt>
                <c:pt idx="5994">
                  <c:v>6243.2370999999994</c:v>
                </c:pt>
                <c:pt idx="5995">
                  <c:v>6244.2780999999995</c:v>
                </c:pt>
                <c:pt idx="5996">
                  <c:v>6245.3190999999997</c:v>
                </c:pt>
                <c:pt idx="5997">
                  <c:v>6246.3600999999999</c:v>
                </c:pt>
                <c:pt idx="5998">
                  <c:v>6247.4010999999991</c:v>
                </c:pt>
                <c:pt idx="5999">
                  <c:v>6248.4420999999993</c:v>
                </c:pt>
                <c:pt idx="6000">
                  <c:v>6249.4830999999995</c:v>
                </c:pt>
                <c:pt idx="6001">
                  <c:v>6250.5240999999996</c:v>
                </c:pt>
                <c:pt idx="6002">
                  <c:v>6251.5650999999998</c:v>
                </c:pt>
                <c:pt idx="6003">
                  <c:v>6252.6060999999991</c:v>
                </c:pt>
                <c:pt idx="6004">
                  <c:v>6253.6470999999992</c:v>
                </c:pt>
                <c:pt idx="6005">
                  <c:v>6254.6880999999994</c:v>
                </c:pt>
                <c:pt idx="6006">
                  <c:v>6255.7290999999996</c:v>
                </c:pt>
                <c:pt idx="6007">
                  <c:v>6256.7700999999997</c:v>
                </c:pt>
                <c:pt idx="6008">
                  <c:v>6257.811099999999</c:v>
                </c:pt>
                <c:pt idx="6009">
                  <c:v>6258.8520999999992</c:v>
                </c:pt>
                <c:pt idx="6010">
                  <c:v>6259.8930999999993</c:v>
                </c:pt>
                <c:pt idx="6011">
                  <c:v>6260.9340999999995</c:v>
                </c:pt>
                <c:pt idx="6012">
                  <c:v>6261.9750999999997</c:v>
                </c:pt>
                <c:pt idx="6013">
                  <c:v>6263.0160999999998</c:v>
                </c:pt>
                <c:pt idx="6014">
                  <c:v>6264.0570999999991</c:v>
                </c:pt>
                <c:pt idx="6015">
                  <c:v>6265.0980999999992</c:v>
                </c:pt>
                <c:pt idx="6016">
                  <c:v>6266.1390999999994</c:v>
                </c:pt>
                <c:pt idx="6017">
                  <c:v>6267.1800999999996</c:v>
                </c:pt>
                <c:pt idx="6018">
                  <c:v>6268.2210999999998</c:v>
                </c:pt>
                <c:pt idx="6019">
                  <c:v>6269.262099999999</c:v>
                </c:pt>
                <c:pt idx="6020">
                  <c:v>6270.3030999999992</c:v>
                </c:pt>
                <c:pt idx="6021">
                  <c:v>6271.3440999999993</c:v>
                </c:pt>
                <c:pt idx="6022">
                  <c:v>6272.3850999999995</c:v>
                </c:pt>
                <c:pt idx="6023">
                  <c:v>6273.4260999999997</c:v>
                </c:pt>
                <c:pt idx="6024">
                  <c:v>6274.4670999999998</c:v>
                </c:pt>
                <c:pt idx="6025">
                  <c:v>6275.5080999999991</c:v>
                </c:pt>
                <c:pt idx="6026">
                  <c:v>6276.5490999999993</c:v>
                </c:pt>
                <c:pt idx="6027">
                  <c:v>6277.5900999999994</c:v>
                </c:pt>
                <c:pt idx="6028">
                  <c:v>6278.6310999999996</c:v>
                </c:pt>
                <c:pt idx="6029">
                  <c:v>6279.6720999999998</c:v>
                </c:pt>
                <c:pt idx="6030">
                  <c:v>6280.713099999999</c:v>
                </c:pt>
                <c:pt idx="6031">
                  <c:v>6281.7540999999992</c:v>
                </c:pt>
                <c:pt idx="6032">
                  <c:v>6282.7950999999994</c:v>
                </c:pt>
                <c:pt idx="6033">
                  <c:v>6283.8360999999995</c:v>
                </c:pt>
                <c:pt idx="6034">
                  <c:v>6284.8770999999997</c:v>
                </c:pt>
                <c:pt idx="6035">
                  <c:v>6285.9180999999999</c:v>
                </c:pt>
                <c:pt idx="6036">
                  <c:v>6286.9590999999991</c:v>
                </c:pt>
                <c:pt idx="6037">
                  <c:v>6288.0000999999993</c:v>
                </c:pt>
                <c:pt idx="6038">
                  <c:v>6289.0410999999995</c:v>
                </c:pt>
                <c:pt idx="6039">
                  <c:v>6290.0820999999996</c:v>
                </c:pt>
                <c:pt idx="6040">
                  <c:v>6291.1230999999998</c:v>
                </c:pt>
                <c:pt idx="6041">
                  <c:v>6292.1640999999991</c:v>
                </c:pt>
                <c:pt idx="6042">
                  <c:v>6293.2050999999992</c:v>
                </c:pt>
                <c:pt idx="6043">
                  <c:v>6294.2460999999994</c:v>
                </c:pt>
                <c:pt idx="6044">
                  <c:v>6295.2870999999996</c:v>
                </c:pt>
                <c:pt idx="6045">
                  <c:v>6296.3280999999997</c:v>
                </c:pt>
                <c:pt idx="6046">
                  <c:v>6297.369099999999</c:v>
                </c:pt>
                <c:pt idx="6047">
                  <c:v>6298.4100999999991</c:v>
                </c:pt>
                <c:pt idx="6048">
                  <c:v>6299.4510999999993</c:v>
                </c:pt>
                <c:pt idx="6049">
                  <c:v>6300.4920999999995</c:v>
                </c:pt>
                <c:pt idx="6050">
                  <c:v>6301.5330999999996</c:v>
                </c:pt>
                <c:pt idx="6051">
                  <c:v>6302.5740999999998</c:v>
                </c:pt>
                <c:pt idx="6052">
                  <c:v>6303.6150999999991</c:v>
                </c:pt>
                <c:pt idx="6053">
                  <c:v>6304.6560999999992</c:v>
                </c:pt>
                <c:pt idx="6054">
                  <c:v>6305.6970999999994</c:v>
                </c:pt>
                <c:pt idx="6055">
                  <c:v>6306.7380999999996</c:v>
                </c:pt>
                <c:pt idx="6056">
                  <c:v>6307.7790999999997</c:v>
                </c:pt>
                <c:pt idx="6057">
                  <c:v>6308.820099999999</c:v>
                </c:pt>
                <c:pt idx="6058">
                  <c:v>6309.8610999999992</c:v>
                </c:pt>
                <c:pt idx="6059">
                  <c:v>6310.9020999999993</c:v>
                </c:pt>
                <c:pt idx="6060">
                  <c:v>6311.9430999999995</c:v>
                </c:pt>
                <c:pt idx="6061">
                  <c:v>6312.9840999999997</c:v>
                </c:pt>
                <c:pt idx="6062">
                  <c:v>6314.0250999999998</c:v>
                </c:pt>
                <c:pt idx="6063">
                  <c:v>6315.0660999999991</c:v>
                </c:pt>
                <c:pt idx="6064">
                  <c:v>6316.1070999999993</c:v>
                </c:pt>
                <c:pt idx="6065">
                  <c:v>6317.1480999999994</c:v>
                </c:pt>
                <c:pt idx="6066">
                  <c:v>6318.1890999999996</c:v>
                </c:pt>
                <c:pt idx="6067">
                  <c:v>6319.2300999999998</c:v>
                </c:pt>
                <c:pt idx="6068">
                  <c:v>6320.271099999999</c:v>
                </c:pt>
                <c:pt idx="6069">
                  <c:v>6321.3120999999992</c:v>
                </c:pt>
                <c:pt idx="6070">
                  <c:v>6322.3530999999994</c:v>
                </c:pt>
                <c:pt idx="6071">
                  <c:v>6323.3940999999995</c:v>
                </c:pt>
                <c:pt idx="6072">
                  <c:v>6324.4350999999997</c:v>
                </c:pt>
                <c:pt idx="6073">
                  <c:v>6325.4760999999999</c:v>
                </c:pt>
                <c:pt idx="6074">
                  <c:v>6326.5170999999991</c:v>
                </c:pt>
                <c:pt idx="6075">
                  <c:v>6327.5580999999993</c:v>
                </c:pt>
                <c:pt idx="6076">
                  <c:v>6328.5990999999995</c:v>
                </c:pt>
                <c:pt idx="6077">
                  <c:v>6329.6400999999996</c:v>
                </c:pt>
                <c:pt idx="6078">
                  <c:v>6330.6810999999998</c:v>
                </c:pt>
                <c:pt idx="6079">
                  <c:v>6331.722099999999</c:v>
                </c:pt>
                <c:pt idx="6080">
                  <c:v>6332.7630999999992</c:v>
                </c:pt>
                <c:pt idx="6081">
                  <c:v>6333.8040999999994</c:v>
                </c:pt>
                <c:pt idx="6082">
                  <c:v>6334.8450999999995</c:v>
                </c:pt>
                <c:pt idx="6083">
                  <c:v>6335.8860999999997</c:v>
                </c:pt>
                <c:pt idx="6084">
                  <c:v>6336.927099999999</c:v>
                </c:pt>
                <c:pt idx="6085">
                  <c:v>6337.9680999999991</c:v>
                </c:pt>
                <c:pt idx="6086">
                  <c:v>6339.0090999999993</c:v>
                </c:pt>
                <c:pt idx="6087">
                  <c:v>6340.0500999999995</c:v>
                </c:pt>
                <c:pt idx="6088">
                  <c:v>6341.0910999999996</c:v>
                </c:pt>
                <c:pt idx="6089">
                  <c:v>6342.1320999999998</c:v>
                </c:pt>
                <c:pt idx="6090">
                  <c:v>6343.1730999999991</c:v>
                </c:pt>
                <c:pt idx="6091">
                  <c:v>6344.2140999999992</c:v>
                </c:pt>
                <c:pt idx="6092">
                  <c:v>6345.2550999999994</c:v>
                </c:pt>
                <c:pt idx="6093">
                  <c:v>6346.2960999999996</c:v>
                </c:pt>
                <c:pt idx="6094">
                  <c:v>6347.3370999999997</c:v>
                </c:pt>
                <c:pt idx="6095">
                  <c:v>6348.378099999999</c:v>
                </c:pt>
                <c:pt idx="6096">
                  <c:v>6349.4190999999992</c:v>
                </c:pt>
                <c:pt idx="6097">
                  <c:v>6350.4600999999993</c:v>
                </c:pt>
                <c:pt idx="6098">
                  <c:v>6351.5010999999995</c:v>
                </c:pt>
                <c:pt idx="6099">
                  <c:v>6352.5420999999997</c:v>
                </c:pt>
                <c:pt idx="6100">
                  <c:v>6353.5830999999998</c:v>
                </c:pt>
                <c:pt idx="6101">
                  <c:v>6354.6240999999991</c:v>
                </c:pt>
                <c:pt idx="6102">
                  <c:v>6355.6650999999993</c:v>
                </c:pt>
                <c:pt idx="6103">
                  <c:v>6356.7060999999994</c:v>
                </c:pt>
                <c:pt idx="6104">
                  <c:v>6357.7470999999996</c:v>
                </c:pt>
                <c:pt idx="6105">
                  <c:v>6358.7880999999998</c:v>
                </c:pt>
                <c:pt idx="6106">
                  <c:v>6359.829099999999</c:v>
                </c:pt>
                <c:pt idx="6107">
                  <c:v>6360.8700999999992</c:v>
                </c:pt>
                <c:pt idx="6108">
                  <c:v>6361.9110999999994</c:v>
                </c:pt>
                <c:pt idx="6109">
                  <c:v>6362.9520999999995</c:v>
                </c:pt>
                <c:pt idx="6110">
                  <c:v>6363.9930999999997</c:v>
                </c:pt>
                <c:pt idx="6111">
                  <c:v>6365.0340999999999</c:v>
                </c:pt>
                <c:pt idx="6112">
                  <c:v>6366.0750999999991</c:v>
                </c:pt>
                <c:pt idx="6113">
                  <c:v>6367.1160999999993</c:v>
                </c:pt>
                <c:pt idx="6114">
                  <c:v>6368.1570999999994</c:v>
                </c:pt>
                <c:pt idx="6115">
                  <c:v>6369.1980999999996</c:v>
                </c:pt>
                <c:pt idx="6116">
                  <c:v>6370.2390999999998</c:v>
                </c:pt>
                <c:pt idx="6117">
                  <c:v>6371.280099999999</c:v>
                </c:pt>
                <c:pt idx="6118">
                  <c:v>6372.3210999999992</c:v>
                </c:pt>
                <c:pt idx="6119">
                  <c:v>6373.3620999999994</c:v>
                </c:pt>
                <c:pt idx="6120">
                  <c:v>6374.4030999999995</c:v>
                </c:pt>
                <c:pt idx="6121">
                  <c:v>6375.4440999999997</c:v>
                </c:pt>
                <c:pt idx="6122">
                  <c:v>6376.485099999999</c:v>
                </c:pt>
                <c:pt idx="6123">
                  <c:v>6377.5260999999991</c:v>
                </c:pt>
                <c:pt idx="6124">
                  <c:v>6378.5670999999993</c:v>
                </c:pt>
                <c:pt idx="6125">
                  <c:v>6379.6080999999995</c:v>
                </c:pt>
                <c:pt idx="6126">
                  <c:v>6380.6490999999996</c:v>
                </c:pt>
                <c:pt idx="6127">
                  <c:v>6381.6900999999998</c:v>
                </c:pt>
                <c:pt idx="6128">
                  <c:v>6382.7310999999991</c:v>
                </c:pt>
                <c:pt idx="6129">
                  <c:v>6383.7720999999992</c:v>
                </c:pt>
                <c:pt idx="6130">
                  <c:v>6384.8130999999994</c:v>
                </c:pt>
                <c:pt idx="6131">
                  <c:v>6385.8540999999996</c:v>
                </c:pt>
                <c:pt idx="6132">
                  <c:v>6386.8950999999997</c:v>
                </c:pt>
                <c:pt idx="6133">
                  <c:v>6387.936099999999</c:v>
                </c:pt>
                <c:pt idx="6134">
                  <c:v>6388.9770999999992</c:v>
                </c:pt>
                <c:pt idx="6135">
                  <c:v>6390.0180999999993</c:v>
                </c:pt>
                <c:pt idx="6136">
                  <c:v>6391.0590999999995</c:v>
                </c:pt>
                <c:pt idx="6137">
                  <c:v>6392.1000999999997</c:v>
                </c:pt>
                <c:pt idx="6138">
                  <c:v>6393.1410999999998</c:v>
                </c:pt>
                <c:pt idx="6139">
                  <c:v>6394.1820999999991</c:v>
                </c:pt>
                <c:pt idx="6140">
                  <c:v>6395.2230999999992</c:v>
                </c:pt>
                <c:pt idx="6141">
                  <c:v>6396.2640999999994</c:v>
                </c:pt>
                <c:pt idx="6142">
                  <c:v>6397.3050999999996</c:v>
                </c:pt>
                <c:pt idx="6143">
                  <c:v>6398.3460999999998</c:v>
                </c:pt>
                <c:pt idx="6144">
                  <c:v>6399.387099999999</c:v>
                </c:pt>
                <c:pt idx="6145">
                  <c:v>6400.4280999999992</c:v>
                </c:pt>
                <c:pt idx="6146">
                  <c:v>6401.4690999999993</c:v>
                </c:pt>
                <c:pt idx="6147">
                  <c:v>6402.5100999999995</c:v>
                </c:pt>
                <c:pt idx="6148">
                  <c:v>6403.5510999999997</c:v>
                </c:pt>
                <c:pt idx="6149">
                  <c:v>6404.5920999999998</c:v>
                </c:pt>
                <c:pt idx="6150">
                  <c:v>6405.6330999999991</c:v>
                </c:pt>
                <c:pt idx="6151">
                  <c:v>6406.6740999999993</c:v>
                </c:pt>
                <c:pt idx="6152">
                  <c:v>6407.7150999999994</c:v>
                </c:pt>
                <c:pt idx="6153">
                  <c:v>6408.7560999999996</c:v>
                </c:pt>
                <c:pt idx="6154">
                  <c:v>6409.7970999999998</c:v>
                </c:pt>
                <c:pt idx="6155">
                  <c:v>6410.838099999999</c:v>
                </c:pt>
                <c:pt idx="6156">
                  <c:v>6411.8790999999992</c:v>
                </c:pt>
                <c:pt idx="6157">
                  <c:v>6412.9200999999994</c:v>
                </c:pt>
                <c:pt idx="6158">
                  <c:v>6413.9610999999995</c:v>
                </c:pt>
                <c:pt idx="6159">
                  <c:v>6415.0020999999997</c:v>
                </c:pt>
                <c:pt idx="6160">
                  <c:v>6416.0430999999999</c:v>
                </c:pt>
                <c:pt idx="6161">
                  <c:v>6417.0840999999991</c:v>
                </c:pt>
                <c:pt idx="6162">
                  <c:v>6418.1250999999993</c:v>
                </c:pt>
                <c:pt idx="6163">
                  <c:v>6419.1660999999995</c:v>
                </c:pt>
                <c:pt idx="6164">
                  <c:v>6420.2070999999996</c:v>
                </c:pt>
                <c:pt idx="6165">
                  <c:v>6421.2480999999998</c:v>
                </c:pt>
                <c:pt idx="6166">
                  <c:v>6422.2890999999991</c:v>
                </c:pt>
                <c:pt idx="6167">
                  <c:v>6423.3300999999992</c:v>
                </c:pt>
                <c:pt idx="6168">
                  <c:v>6424.3710999999994</c:v>
                </c:pt>
                <c:pt idx="6169">
                  <c:v>6425.4120999999996</c:v>
                </c:pt>
                <c:pt idx="6170">
                  <c:v>6426.4530999999997</c:v>
                </c:pt>
                <c:pt idx="6171">
                  <c:v>6427.494099999999</c:v>
                </c:pt>
                <c:pt idx="6172">
                  <c:v>6428.5350999999991</c:v>
                </c:pt>
                <c:pt idx="6173">
                  <c:v>6429.5760999999993</c:v>
                </c:pt>
                <c:pt idx="6174">
                  <c:v>6430.6170999999995</c:v>
                </c:pt>
                <c:pt idx="6175">
                  <c:v>6431.6580999999996</c:v>
                </c:pt>
                <c:pt idx="6176">
                  <c:v>6432.6990999999998</c:v>
                </c:pt>
                <c:pt idx="6177">
                  <c:v>6433.7400999999991</c:v>
                </c:pt>
                <c:pt idx="6178">
                  <c:v>6434.7810999999992</c:v>
                </c:pt>
                <c:pt idx="6179">
                  <c:v>6435.8220999999994</c:v>
                </c:pt>
                <c:pt idx="6180">
                  <c:v>6436.8630999999996</c:v>
                </c:pt>
                <c:pt idx="6181">
                  <c:v>6437.9040999999997</c:v>
                </c:pt>
                <c:pt idx="6182">
                  <c:v>6438.945099999999</c:v>
                </c:pt>
                <c:pt idx="6183">
                  <c:v>6439.9860999999992</c:v>
                </c:pt>
                <c:pt idx="6184">
                  <c:v>6441.0270999999993</c:v>
                </c:pt>
                <c:pt idx="6185">
                  <c:v>6442.0680999999995</c:v>
                </c:pt>
                <c:pt idx="6186">
                  <c:v>6443.1090999999997</c:v>
                </c:pt>
                <c:pt idx="6187">
                  <c:v>6444.1500999999998</c:v>
                </c:pt>
                <c:pt idx="6188">
                  <c:v>6445.1910999999991</c:v>
                </c:pt>
                <c:pt idx="6189">
                  <c:v>6446.2320999999993</c:v>
                </c:pt>
                <c:pt idx="6190">
                  <c:v>6447.2730999999994</c:v>
                </c:pt>
                <c:pt idx="6191">
                  <c:v>6448.3140999999996</c:v>
                </c:pt>
                <c:pt idx="6192">
                  <c:v>6449.3550999999998</c:v>
                </c:pt>
                <c:pt idx="6193">
                  <c:v>6450.396099999999</c:v>
                </c:pt>
                <c:pt idx="6194">
                  <c:v>6451.4370999999992</c:v>
                </c:pt>
                <c:pt idx="6195">
                  <c:v>6452.4780999999994</c:v>
                </c:pt>
                <c:pt idx="6196">
                  <c:v>6453.5190999999995</c:v>
                </c:pt>
                <c:pt idx="6197">
                  <c:v>6454.5600999999997</c:v>
                </c:pt>
                <c:pt idx="6198">
                  <c:v>6455.6010999999999</c:v>
                </c:pt>
                <c:pt idx="6199">
                  <c:v>6456.6420999999991</c:v>
                </c:pt>
                <c:pt idx="6200">
                  <c:v>6457.6830999999993</c:v>
                </c:pt>
                <c:pt idx="6201">
                  <c:v>6458.7240999999995</c:v>
                </c:pt>
                <c:pt idx="6202">
                  <c:v>6459.7650999999996</c:v>
                </c:pt>
                <c:pt idx="6203">
                  <c:v>6460.8060999999998</c:v>
                </c:pt>
                <c:pt idx="6204">
                  <c:v>6461.847099999999</c:v>
                </c:pt>
                <c:pt idx="6205">
                  <c:v>6462.8880999999992</c:v>
                </c:pt>
                <c:pt idx="6206">
                  <c:v>6463.9290999999994</c:v>
                </c:pt>
                <c:pt idx="6207">
                  <c:v>6464.9700999999995</c:v>
                </c:pt>
                <c:pt idx="6208">
                  <c:v>6466.0110999999997</c:v>
                </c:pt>
                <c:pt idx="6209">
                  <c:v>6467.052099999999</c:v>
                </c:pt>
                <c:pt idx="6210">
                  <c:v>6468.0930999999991</c:v>
                </c:pt>
                <c:pt idx="6211">
                  <c:v>6469.1340999999993</c:v>
                </c:pt>
                <c:pt idx="6212">
                  <c:v>6470.1750999999995</c:v>
                </c:pt>
                <c:pt idx="6213">
                  <c:v>6471.2160999999996</c:v>
                </c:pt>
                <c:pt idx="6214">
                  <c:v>6472.2570999999998</c:v>
                </c:pt>
                <c:pt idx="6215">
                  <c:v>6473.2980999999991</c:v>
                </c:pt>
                <c:pt idx="6216">
                  <c:v>6474.3390999999992</c:v>
                </c:pt>
                <c:pt idx="6217">
                  <c:v>6475.3800999999994</c:v>
                </c:pt>
                <c:pt idx="6218">
                  <c:v>6476.4210999999996</c:v>
                </c:pt>
                <c:pt idx="6219">
                  <c:v>6477.4620999999997</c:v>
                </c:pt>
                <c:pt idx="6220">
                  <c:v>6478.503099999999</c:v>
                </c:pt>
                <c:pt idx="6221">
                  <c:v>6479.5440999999992</c:v>
                </c:pt>
                <c:pt idx="6222">
                  <c:v>6480.5850999999993</c:v>
                </c:pt>
                <c:pt idx="6223">
                  <c:v>6481.6260999999995</c:v>
                </c:pt>
                <c:pt idx="6224">
                  <c:v>6482.6670999999997</c:v>
                </c:pt>
                <c:pt idx="6225">
                  <c:v>6483.7080999999998</c:v>
                </c:pt>
                <c:pt idx="6226">
                  <c:v>6484.7490999999991</c:v>
                </c:pt>
                <c:pt idx="6227">
                  <c:v>6485.7900999999993</c:v>
                </c:pt>
                <c:pt idx="6228">
                  <c:v>6486.8310999999994</c:v>
                </c:pt>
                <c:pt idx="6229">
                  <c:v>6487.8720999999996</c:v>
                </c:pt>
                <c:pt idx="6230">
                  <c:v>6488.9130999999998</c:v>
                </c:pt>
                <c:pt idx="6231">
                  <c:v>6489.954099999999</c:v>
                </c:pt>
                <c:pt idx="6232">
                  <c:v>6490.9950999999992</c:v>
                </c:pt>
                <c:pt idx="6233">
                  <c:v>6492.0360999999994</c:v>
                </c:pt>
                <c:pt idx="6234">
                  <c:v>6493.0770999999995</c:v>
                </c:pt>
                <c:pt idx="6235">
                  <c:v>6494.1180999999997</c:v>
                </c:pt>
                <c:pt idx="6236">
                  <c:v>6495.1590999999999</c:v>
                </c:pt>
                <c:pt idx="6237">
                  <c:v>6496.2000999999991</c:v>
                </c:pt>
                <c:pt idx="6238">
                  <c:v>6497.2410999999993</c:v>
                </c:pt>
                <c:pt idx="6239">
                  <c:v>6498.2820999999994</c:v>
                </c:pt>
                <c:pt idx="6240">
                  <c:v>6499.3230999999996</c:v>
                </c:pt>
                <c:pt idx="6241">
                  <c:v>6500.3640999999998</c:v>
                </c:pt>
                <c:pt idx="6242">
                  <c:v>6501.405099999999</c:v>
                </c:pt>
                <c:pt idx="6243">
                  <c:v>6502.4460999999992</c:v>
                </c:pt>
                <c:pt idx="6244">
                  <c:v>6503.4870999999994</c:v>
                </c:pt>
                <c:pt idx="6245">
                  <c:v>6504.5280999999995</c:v>
                </c:pt>
                <c:pt idx="6246">
                  <c:v>6505.5690999999997</c:v>
                </c:pt>
                <c:pt idx="6247">
                  <c:v>6506.610099999999</c:v>
                </c:pt>
                <c:pt idx="6248">
                  <c:v>6507.6510999999991</c:v>
                </c:pt>
                <c:pt idx="6249">
                  <c:v>6508.6920999999993</c:v>
                </c:pt>
                <c:pt idx="6250">
                  <c:v>6509.7330999999995</c:v>
                </c:pt>
                <c:pt idx="6251">
                  <c:v>6510.7740999999996</c:v>
                </c:pt>
                <c:pt idx="6252">
                  <c:v>6511.8150999999998</c:v>
                </c:pt>
                <c:pt idx="6253">
                  <c:v>6512.8560999999991</c:v>
                </c:pt>
                <c:pt idx="6254">
                  <c:v>6513.8970999999992</c:v>
                </c:pt>
                <c:pt idx="6255">
                  <c:v>6514.9380999999994</c:v>
                </c:pt>
                <c:pt idx="6256">
                  <c:v>6515.9790999999996</c:v>
                </c:pt>
                <c:pt idx="6257">
                  <c:v>6517.0200999999997</c:v>
                </c:pt>
                <c:pt idx="6258">
                  <c:v>6518.061099999999</c:v>
                </c:pt>
                <c:pt idx="6259">
                  <c:v>6519.1020999999992</c:v>
                </c:pt>
                <c:pt idx="6260">
                  <c:v>6520.1430999999993</c:v>
                </c:pt>
                <c:pt idx="6261">
                  <c:v>6521.1840999999995</c:v>
                </c:pt>
                <c:pt idx="6262">
                  <c:v>6522.2250999999997</c:v>
                </c:pt>
                <c:pt idx="6263">
                  <c:v>6523.2660999999998</c:v>
                </c:pt>
                <c:pt idx="6264">
                  <c:v>6524.3070999999991</c:v>
                </c:pt>
                <c:pt idx="6265">
                  <c:v>6525.3480999999992</c:v>
                </c:pt>
                <c:pt idx="6266">
                  <c:v>6526.3890999999994</c:v>
                </c:pt>
                <c:pt idx="6267">
                  <c:v>6527.4300999999996</c:v>
                </c:pt>
                <c:pt idx="6268">
                  <c:v>6528.4710999999998</c:v>
                </c:pt>
                <c:pt idx="6269">
                  <c:v>6529.512099999999</c:v>
                </c:pt>
                <c:pt idx="6270">
                  <c:v>6530.5530999999992</c:v>
                </c:pt>
                <c:pt idx="6271">
                  <c:v>6531.5940999999993</c:v>
                </c:pt>
                <c:pt idx="6272">
                  <c:v>6532.6350999999995</c:v>
                </c:pt>
                <c:pt idx="6273">
                  <c:v>6533.6760999999997</c:v>
                </c:pt>
                <c:pt idx="6274">
                  <c:v>6534.7170999999998</c:v>
                </c:pt>
                <c:pt idx="6275">
                  <c:v>6535.7580999999991</c:v>
                </c:pt>
                <c:pt idx="6276">
                  <c:v>6536.7990999999993</c:v>
                </c:pt>
                <c:pt idx="6277">
                  <c:v>6537.8400999999994</c:v>
                </c:pt>
                <c:pt idx="6278">
                  <c:v>6538.8810999999996</c:v>
                </c:pt>
                <c:pt idx="6279">
                  <c:v>6539.9220999999998</c:v>
                </c:pt>
                <c:pt idx="6280">
                  <c:v>6540.963099999999</c:v>
                </c:pt>
                <c:pt idx="6281">
                  <c:v>6542.0040999999992</c:v>
                </c:pt>
                <c:pt idx="6282">
                  <c:v>6543.0450999999994</c:v>
                </c:pt>
                <c:pt idx="6283">
                  <c:v>6544.0860999999995</c:v>
                </c:pt>
                <c:pt idx="6284">
                  <c:v>6545.1270999999997</c:v>
                </c:pt>
                <c:pt idx="6285">
                  <c:v>6546.168099999999</c:v>
                </c:pt>
                <c:pt idx="6286">
                  <c:v>6547.2090999999991</c:v>
                </c:pt>
                <c:pt idx="6287">
                  <c:v>6548.2500999999993</c:v>
                </c:pt>
                <c:pt idx="6288">
                  <c:v>6549.2910999999995</c:v>
                </c:pt>
                <c:pt idx="6289">
                  <c:v>6550.3320999999996</c:v>
                </c:pt>
                <c:pt idx="6290">
                  <c:v>6551.3730999999998</c:v>
                </c:pt>
                <c:pt idx="6291">
                  <c:v>6552.4140999999991</c:v>
                </c:pt>
                <c:pt idx="6292">
                  <c:v>6553.4550999999992</c:v>
                </c:pt>
                <c:pt idx="6293">
                  <c:v>6554.4960999999994</c:v>
                </c:pt>
                <c:pt idx="6294">
                  <c:v>6555.5370999999996</c:v>
                </c:pt>
                <c:pt idx="6295">
                  <c:v>6556.5780999999997</c:v>
                </c:pt>
                <c:pt idx="6296">
                  <c:v>6557.619099999999</c:v>
                </c:pt>
                <c:pt idx="6297">
                  <c:v>6558.6600999999991</c:v>
                </c:pt>
                <c:pt idx="6298">
                  <c:v>6559.7010999999993</c:v>
                </c:pt>
                <c:pt idx="6299">
                  <c:v>6560.7420999999995</c:v>
                </c:pt>
                <c:pt idx="6300">
                  <c:v>6561.7830999999996</c:v>
                </c:pt>
                <c:pt idx="6301">
                  <c:v>6562.8240999999998</c:v>
                </c:pt>
                <c:pt idx="6302">
                  <c:v>6563.8650999999991</c:v>
                </c:pt>
                <c:pt idx="6303">
                  <c:v>6564.9060999999992</c:v>
                </c:pt>
                <c:pt idx="6304">
                  <c:v>6565.9470999999994</c:v>
                </c:pt>
                <c:pt idx="6305">
                  <c:v>6566.9880999999996</c:v>
                </c:pt>
                <c:pt idx="6306">
                  <c:v>6568.0290999999997</c:v>
                </c:pt>
                <c:pt idx="6307">
                  <c:v>6569.070099999999</c:v>
                </c:pt>
                <c:pt idx="6308">
                  <c:v>6570.1110999999992</c:v>
                </c:pt>
                <c:pt idx="6309">
                  <c:v>6571.1520999999993</c:v>
                </c:pt>
                <c:pt idx="6310">
                  <c:v>6572.1930999999995</c:v>
                </c:pt>
                <c:pt idx="6311">
                  <c:v>6573.2340999999997</c:v>
                </c:pt>
                <c:pt idx="6312">
                  <c:v>6574.2750999999998</c:v>
                </c:pt>
                <c:pt idx="6313">
                  <c:v>6575.3160999999991</c:v>
                </c:pt>
                <c:pt idx="6314">
                  <c:v>6576.3570999999993</c:v>
                </c:pt>
                <c:pt idx="6315">
                  <c:v>6577.3980999999994</c:v>
                </c:pt>
                <c:pt idx="6316">
                  <c:v>6578.4390999999996</c:v>
                </c:pt>
                <c:pt idx="6317">
                  <c:v>6579.4800999999998</c:v>
                </c:pt>
                <c:pt idx="6318">
                  <c:v>6580.521099999999</c:v>
                </c:pt>
                <c:pt idx="6319">
                  <c:v>6581.5620999999992</c:v>
                </c:pt>
                <c:pt idx="6320">
                  <c:v>6582.6030999999994</c:v>
                </c:pt>
                <c:pt idx="6321">
                  <c:v>6583.6440999999995</c:v>
                </c:pt>
                <c:pt idx="6322">
                  <c:v>6584.6850999999997</c:v>
                </c:pt>
                <c:pt idx="6323">
                  <c:v>6585.726099999999</c:v>
                </c:pt>
                <c:pt idx="6324">
                  <c:v>6586.7670999999991</c:v>
                </c:pt>
                <c:pt idx="6325">
                  <c:v>6587.8080999999993</c:v>
                </c:pt>
                <c:pt idx="6326">
                  <c:v>6588.8490999999995</c:v>
                </c:pt>
                <c:pt idx="6327">
                  <c:v>6589.8900999999996</c:v>
                </c:pt>
                <c:pt idx="6328">
                  <c:v>6590.9310999999998</c:v>
                </c:pt>
                <c:pt idx="6329">
                  <c:v>6591.972099999999</c:v>
                </c:pt>
                <c:pt idx="6330">
                  <c:v>6593.0130999999992</c:v>
                </c:pt>
                <c:pt idx="6331">
                  <c:v>6594.0540999999994</c:v>
                </c:pt>
                <c:pt idx="6332">
                  <c:v>6595.0950999999995</c:v>
                </c:pt>
                <c:pt idx="6333">
                  <c:v>6596.1360999999997</c:v>
                </c:pt>
                <c:pt idx="6334">
                  <c:v>6597.177099999999</c:v>
                </c:pt>
                <c:pt idx="6335">
                  <c:v>6598.2180999999991</c:v>
                </c:pt>
                <c:pt idx="6336">
                  <c:v>6599.2590999999993</c:v>
                </c:pt>
                <c:pt idx="6337">
                  <c:v>6600.3000999999995</c:v>
                </c:pt>
                <c:pt idx="6338">
                  <c:v>6601.3410999999996</c:v>
                </c:pt>
                <c:pt idx="6339">
                  <c:v>6602.3820999999998</c:v>
                </c:pt>
                <c:pt idx="6340">
                  <c:v>6603.4230999999991</c:v>
                </c:pt>
                <c:pt idx="6341">
                  <c:v>6604.4640999999992</c:v>
                </c:pt>
                <c:pt idx="6342">
                  <c:v>6605.5050999999994</c:v>
                </c:pt>
                <c:pt idx="6343">
                  <c:v>6606.5460999999996</c:v>
                </c:pt>
                <c:pt idx="6344">
                  <c:v>6607.5870999999997</c:v>
                </c:pt>
                <c:pt idx="6345">
                  <c:v>6608.628099999999</c:v>
                </c:pt>
                <c:pt idx="6346">
                  <c:v>6609.6690999999992</c:v>
                </c:pt>
                <c:pt idx="6347">
                  <c:v>6610.7100999999993</c:v>
                </c:pt>
                <c:pt idx="6348">
                  <c:v>6611.7510999999995</c:v>
                </c:pt>
                <c:pt idx="6349">
                  <c:v>6612.7920999999997</c:v>
                </c:pt>
                <c:pt idx="6350">
                  <c:v>6613.8330999999998</c:v>
                </c:pt>
                <c:pt idx="6351">
                  <c:v>6614.8740999999991</c:v>
                </c:pt>
                <c:pt idx="6352">
                  <c:v>6615.9150999999993</c:v>
                </c:pt>
                <c:pt idx="6353">
                  <c:v>6616.9560999999994</c:v>
                </c:pt>
                <c:pt idx="6354">
                  <c:v>6617.9970999999996</c:v>
                </c:pt>
                <c:pt idx="6355">
                  <c:v>6619.0380999999998</c:v>
                </c:pt>
                <c:pt idx="6356">
                  <c:v>6620.079099999999</c:v>
                </c:pt>
                <c:pt idx="6357">
                  <c:v>6621.1200999999992</c:v>
                </c:pt>
                <c:pt idx="6358">
                  <c:v>6622.1610999999994</c:v>
                </c:pt>
                <c:pt idx="6359">
                  <c:v>6623.2020999999995</c:v>
                </c:pt>
                <c:pt idx="6360">
                  <c:v>6624.2430999999997</c:v>
                </c:pt>
                <c:pt idx="6361">
                  <c:v>6625.2840999999999</c:v>
                </c:pt>
                <c:pt idx="6362">
                  <c:v>6626.3250999999991</c:v>
                </c:pt>
                <c:pt idx="6363">
                  <c:v>6627.3660999999993</c:v>
                </c:pt>
                <c:pt idx="6364">
                  <c:v>6628.4070999999994</c:v>
                </c:pt>
                <c:pt idx="6365">
                  <c:v>6629.4480999999996</c:v>
                </c:pt>
                <c:pt idx="6366">
                  <c:v>6630.4890999999998</c:v>
                </c:pt>
                <c:pt idx="6367">
                  <c:v>6631.530099999999</c:v>
                </c:pt>
                <c:pt idx="6368">
                  <c:v>6632.5710999999992</c:v>
                </c:pt>
                <c:pt idx="6369">
                  <c:v>6633.6120999999994</c:v>
                </c:pt>
                <c:pt idx="6370">
                  <c:v>6634.6530999999995</c:v>
                </c:pt>
                <c:pt idx="6371">
                  <c:v>6635.6940999999997</c:v>
                </c:pt>
                <c:pt idx="6372">
                  <c:v>6636.735099999999</c:v>
                </c:pt>
                <c:pt idx="6373">
                  <c:v>6637.7760999999991</c:v>
                </c:pt>
                <c:pt idx="6374">
                  <c:v>6638.8170999999993</c:v>
                </c:pt>
                <c:pt idx="6375">
                  <c:v>6639.8580999999995</c:v>
                </c:pt>
                <c:pt idx="6376">
                  <c:v>6640.8990999999996</c:v>
                </c:pt>
                <c:pt idx="6377">
                  <c:v>6641.9400999999998</c:v>
                </c:pt>
                <c:pt idx="6378">
                  <c:v>6642.9810999999991</c:v>
                </c:pt>
                <c:pt idx="6379">
                  <c:v>6644.0220999999992</c:v>
                </c:pt>
                <c:pt idx="6380">
                  <c:v>6645.0630999999994</c:v>
                </c:pt>
                <c:pt idx="6381">
                  <c:v>6646.1040999999996</c:v>
                </c:pt>
                <c:pt idx="6382">
                  <c:v>6647.1450999999997</c:v>
                </c:pt>
                <c:pt idx="6383">
                  <c:v>6648.186099999999</c:v>
                </c:pt>
                <c:pt idx="6384">
                  <c:v>6649.2270999999992</c:v>
                </c:pt>
                <c:pt idx="6385">
                  <c:v>6650.2680999999993</c:v>
                </c:pt>
                <c:pt idx="6386">
                  <c:v>6651.3090999999995</c:v>
                </c:pt>
                <c:pt idx="6387">
                  <c:v>6652.3500999999997</c:v>
                </c:pt>
                <c:pt idx="6388">
                  <c:v>6653.3910999999998</c:v>
                </c:pt>
                <c:pt idx="6389">
                  <c:v>6654.4320999999991</c:v>
                </c:pt>
                <c:pt idx="6390">
                  <c:v>6655.4730999999992</c:v>
                </c:pt>
                <c:pt idx="6391">
                  <c:v>6656.5140999999994</c:v>
                </c:pt>
                <c:pt idx="6392">
                  <c:v>6657.5550999999996</c:v>
                </c:pt>
                <c:pt idx="6393">
                  <c:v>6658.5960999999998</c:v>
                </c:pt>
                <c:pt idx="6394">
                  <c:v>6659.637099999999</c:v>
                </c:pt>
                <c:pt idx="6395">
                  <c:v>6660.6780999999992</c:v>
                </c:pt>
                <c:pt idx="6396">
                  <c:v>6661.7190999999993</c:v>
                </c:pt>
                <c:pt idx="6397">
                  <c:v>6662.7600999999995</c:v>
                </c:pt>
                <c:pt idx="6398">
                  <c:v>6663.8010999999997</c:v>
                </c:pt>
                <c:pt idx="6399">
                  <c:v>6664.8420999999998</c:v>
                </c:pt>
                <c:pt idx="6400">
                  <c:v>6665.8830999999991</c:v>
                </c:pt>
                <c:pt idx="6401">
                  <c:v>6666.9240999999993</c:v>
                </c:pt>
                <c:pt idx="6402">
                  <c:v>6667.9650999999994</c:v>
                </c:pt>
                <c:pt idx="6403">
                  <c:v>6669.0060999999996</c:v>
                </c:pt>
                <c:pt idx="6404">
                  <c:v>6670.0470999999998</c:v>
                </c:pt>
                <c:pt idx="6405">
                  <c:v>6671.088099999999</c:v>
                </c:pt>
                <c:pt idx="6406">
                  <c:v>6672.1290999999992</c:v>
                </c:pt>
                <c:pt idx="6407">
                  <c:v>6673.1700999999994</c:v>
                </c:pt>
                <c:pt idx="6408">
                  <c:v>6674.2110999999995</c:v>
                </c:pt>
                <c:pt idx="6409">
                  <c:v>6675.2520999999997</c:v>
                </c:pt>
                <c:pt idx="6410">
                  <c:v>6676.293099999999</c:v>
                </c:pt>
                <c:pt idx="6411">
                  <c:v>6677.3340999999991</c:v>
                </c:pt>
                <c:pt idx="6412">
                  <c:v>6678.3750999999993</c:v>
                </c:pt>
                <c:pt idx="6413">
                  <c:v>6679.4160999999995</c:v>
                </c:pt>
                <c:pt idx="6414">
                  <c:v>6680.4570999999996</c:v>
                </c:pt>
                <c:pt idx="6415">
                  <c:v>6681.4980999999998</c:v>
                </c:pt>
                <c:pt idx="6416">
                  <c:v>6682.5390999999991</c:v>
                </c:pt>
                <c:pt idx="6417">
                  <c:v>6683.5800999999992</c:v>
                </c:pt>
                <c:pt idx="6418">
                  <c:v>6684.6210999999994</c:v>
                </c:pt>
                <c:pt idx="6419">
                  <c:v>6685.6620999999996</c:v>
                </c:pt>
                <c:pt idx="6420">
                  <c:v>6686.7030999999997</c:v>
                </c:pt>
                <c:pt idx="6421">
                  <c:v>6687.744099999999</c:v>
                </c:pt>
                <c:pt idx="6422">
                  <c:v>6688.7850999999991</c:v>
                </c:pt>
                <c:pt idx="6423">
                  <c:v>6689.8260999999993</c:v>
                </c:pt>
                <c:pt idx="6424">
                  <c:v>6690.8670999999995</c:v>
                </c:pt>
                <c:pt idx="6425">
                  <c:v>6691.9080999999996</c:v>
                </c:pt>
                <c:pt idx="6426">
                  <c:v>6692.9490999999998</c:v>
                </c:pt>
                <c:pt idx="6427">
                  <c:v>6693.9900999999991</c:v>
                </c:pt>
                <c:pt idx="6428">
                  <c:v>6695.0310999999992</c:v>
                </c:pt>
                <c:pt idx="6429">
                  <c:v>6696.0720999999994</c:v>
                </c:pt>
                <c:pt idx="6430">
                  <c:v>6697.1130999999996</c:v>
                </c:pt>
                <c:pt idx="6431">
                  <c:v>6698.1540999999997</c:v>
                </c:pt>
                <c:pt idx="6432">
                  <c:v>6699.195099999999</c:v>
                </c:pt>
                <c:pt idx="6433">
                  <c:v>6700.2360999999992</c:v>
                </c:pt>
                <c:pt idx="6434">
                  <c:v>6701.2770999999993</c:v>
                </c:pt>
                <c:pt idx="6435">
                  <c:v>6702.3180999999995</c:v>
                </c:pt>
                <c:pt idx="6436">
                  <c:v>6703.3590999999997</c:v>
                </c:pt>
                <c:pt idx="6437">
                  <c:v>6704.4000999999998</c:v>
                </c:pt>
                <c:pt idx="6438">
                  <c:v>6705.4410999999991</c:v>
                </c:pt>
                <c:pt idx="6439">
                  <c:v>6706.4820999999993</c:v>
                </c:pt>
                <c:pt idx="6440">
                  <c:v>6707.5230999999994</c:v>
                </c:pt>
                <c:pt idx="6441">
                  <c:v>6708.5640999999996</c:v>
                </c:pt>
                <c:pt idx="6442">
                  <c:v>6709.6050999999998</c:v>
                </c:pt>
                <c:pt idx="6443">
                  <c:v>6710.646099999999</c:v>
                </c:pt>
                <c:pt idx="6444">
                  <c:v>6711.6870999999992</c:v>
                </c:pt>
                <c:pt idx="6445">
                  <c:v>6712.7280999999994</c:v>
                </c:pt>
                <c:pt idx="6446">
                  <c:v>6713.7690999999995</c:v>
                </c:pt>
                <c:pt idx="6447">
                  <c:v>6714.8100999999997</c:v>
                </c:pt>
                <c:pt idx="6448">
                  <c:v>6715.851099999999</c:v>
                </c:pt>
                <c:pt idx="6449">
                  <c:v>6716.8920999999991</c:v>
                </c:pt>
                <c:pt idx="6450">
                  <c:v>6717.9330999999993</c:v>
                </c:pt>
                <c:pt idx="6451">
                  <c:v>6718.9740999999995</c:v>
                </c:pt>
                <c:pt idx="6452">
                  <c:v>6720.0150999999996</c:v>
                </c:pt>
                <c:pt idx="6453">
                  <c:v>6721.0560999999998</c:v>
                </c:pt>
                <c:pt idx="6454">
                  <c:v>6722.097099999999</c:v>
                </c:pt>
                <c:pt idx="6455">
                  <c:v>6723.1380999999992</c:v>
                </c:pt>
                <c:pt idx="6456">
                  <c:v>6724.1790999999994</c:v>
                </c:pt>
                <c:pt idx="6457">
                  <c:v>6725.2200999999995</c:v>
                </c:pt>
                <c:pt idx="6458">
                  <c:v>6726.2610999999997</c:v>
                </c:pt>
                <c:pt idx="6459">
                  <c:v>6727.302099999999</c:v>
                </c:pt>
                <c:pt idx="6460">
                  <c:v>6728.3430999999991</c:v>
                </c:pt>
                <c:pt idx="6461">
                  <c:v>6729.3840999999993</c:v>
                </c:pt>
                <c:pt idx="6462">
                  <c:v>6730.4250999999995</c:v>
                </c:pt>
                <c:pt idx="6463">
                  <c:v>6731.4660999999996</c:v>
                </c:pt>
                <c:pt idx="6464">
                  <c:v>6732.5070999999998</c:v>
                </c:pt>
                <c:pt idx="6465">
                  <c:v>6733.5480999999991</c:v>
                </c:pt>
                <c:pt idx="6466">
                  <c:v>6734.5890999999992</c:v>
                </c:pt>
                <c:pt idx="6467">
                  <c:v>6735.6300999999994</c:v>
                </c:pt>
                <c:pt idx="6468">
                  <c:v>6736.6710999999996</c:v>
                </c:pt>
                <c:pt idx="6469">
                  <c:v>6737.7120999999997</c:v>
                </c:pt>
                <c:pt idx="6470">
                  <c:v>6738.753099999999</c:v>
                </c:pt>
                <c:pt idx="6471">
                  <c:v>6739.7940999999992</c:v>
                </c:pt>
                <c:pt idx="6472">
                  <c:v>6740.8350999999993</c:v>
                </c:pt>
                <c:pt idx="6473">
                  <c:v>6741.8760999999995</c:v>
                </c:pt>
                <c:pt idx="6474">
                  <c:v>6742.9170999999997</c:v>
                </c:pt>
                <c:pt idx="6475">
                  <c:v>6743.9580999999998</c:v>
                </c:pt>
                <c:pt idx="6476">
                  <c:v>6744.9990999999991</c:v>
                </c:pt>
                <c:pt idx="6477">
                  <c:v>6746.0400999999993</c:v>
                </c:pt>
                <c:pt idx="6478">
                  <c:v>6747.0810999999994</c:v>
                </c:pt>
                <c:pt idx="6479">
                  <c:v>6748.1220999999996</c:v>
                </c:pt>
                <c:pt idx="6480">
                  <c:v>6749.1630999999998</c:v>
                </c:pt>
                <c:pt idx="6481">
                  <c:v>6750.204099999999</c:v>
                </c:pt>
                <c:pt idx="6482">
                  <c:v>6751.2450999999992</c:v>
                </c:pt>
                <c:pt idx="6483">
                  <c:v>6752.2860999999994</c:v>
                </c:pt>
                <c:pt idx="6484">
                  <c:v>6753.3270999999995</c:v>
                </c:pt>
                <c:pt idx="6485">
                  <c:v>6754.3680999999997</c:v>
                </c:pt>
                <c:pt idx="6486">
                  <c:v>6755.4090999999989</c:v>
                </c:pt>
                <c:pt idx="6487">
                  <c:v>6756.4500999999991</c:v>
                </c:pt>
                <c:pt idx="6488">
                  <c:v>6757.4910999999993</c:v>
                </c:pt>
                <c:pt idx="6489">
                  <c:v>6758.5320999999994</c:v>
                </c:pt>
                <c:pt idx="6490">
                  <c:v>6759.5730999999996</c:v>
                </c:pt>
                <c:pt idx="6491">
                  <c:v>6760.6140999999998</c:v>
                </c:pt>
                <c:pt idx="6492">
                  <c:v>6761.655099999999</c:v>
                </c:pt>
                <c:pt idx="6493">
                  <c:v>6762.6960999999992</c:v>
                </c:pt>
                <c:pt idx="6494">
                  <c:v>6763.7370999999994</c:v>
                </c:pt>
                <c:pt idx="6495">
                  <c:v>6764.7780999999995</c:v>
                </c:pt>
                <c:pt idx="6496">
                  <c:v>6765.8190999999997</c:v>
                </c:pt>
                <c:pt idx="6497">
                  <c:v>6766.860099999999</c:v>
                </c:pt>
                <c:pt idx="6498">
                  <c:v>6767.9010999999991</c:v>
                </c:pt>
                <c:pt idx="6499">
                  <c:v>6768.9420999999993</c:v>
                </c:pt>
                <c:pt idx="6500">
                  <c:v>6769.9830999999995</c:v>
                </c:pt>
                <c:pt idx="6501">
                  <c:v>6771.0240999999996</c:v>
                </c:pt>
                <c:pt idx="6502">
                  <c:v>6772.0650999999998</c:v>
                </c:pt>
                <c:pt idx="6503">
                  <c:v>6773.1060999999991</c:v>
                </c:pt>
                <c:pt idx="6504">
                  <c:v>6774.1470999999992</c:v>
                </c:pt>
                <c:pt idx="6505">
                  <c:v>6775.1880999999994</c:v>
                </c:pt>
                <c:pt idx="6506">
                  <c:v>6776.2290999999996</c:v>
                </c:pt>
                <c:pt idx="6507">
                  <c:v>6777.2700999999997</c:v>
                </c:pt>
                <c:pt idx="6508">
                  <c:v>6778.311099999999</c:v>
                </c:pt>
                <c:pt idx="6509">
                  <c:v>6779.3520999999992</c:v>
                </c:pt>
                <c:pt idx="6510">
                  <c:v>6780.3930999999993</c:v>
                </c:pt>
                <c:pt idx="6511">
                  <c:v>6781.4340999999995</c:v>
                </c:pt>
                <c:pt idx="6512">
                  <c:v>6782.4750999999997</c:v>
                </c:pt>
                <c:pt idx="6513">
                  <c:v>6783.5160999999998</c:v>
                </c:pt>
                <c:pt idx="6514">
                  <c:v>6784.5570999999991</c:v>
                </c:pt>
                <c:pt idx="6515">
                  <c:v>6785.5980999999992</c:v>
                </c:pt>
                <c:pt idx="6516">
                  <c:v>6786.6390999999994</c:v>
                </c:pt>
                <c:pt idx="6517">
                  <c:v>6787.6800999999996</c:v>
                </c:pt>
                <c:pt idx="6518">
                  <c:v>6788.7210999999998</c:v>
                </c:pt>
                <c:pt idx="6519">
                  <c:v>6789.762099999999</c:v>
                </c:pt>
                <c:pt idx="6520">
                  <c:v>6790.8030999999992</c:v>
                </c:pt>
                <c:pt idx="6521">
                  <c:v>6791.8440999999993</c:v>
                </c:pt>
                <c:pt idx="6522">
                  <c:v>6792.8850999999995</c:v>
                </c:pt>
                <c:pt idx="6523">
                  <c:v>6793.9260999999997</c:v>
                </c:pt>
                <c:pt idx="6524">
                  <c:v>6794.9670999999989</c:v>
                </c:pt>
                <c:pt idx="6525">
                  <c:v>6796.0080999999991</c:v>
                </c:pt>
                <c:pt idx="6526">
                  <c:v>6797.0490999999993</c:v>
                </c:pt>
                <c:pt idx="6527">
                  <c:v>6798.0900999999994</c:v>
                </c:pt>
                <c:pt idx="6528">
                  <c:v>6799.1310999999996</c:v>
                </c:pt>
                <c:pt idx="6529">
                  <c:v>6800.1720999999998</c:v>
                </c:pt>
                <c:pt idx="6530">
                  <c:v>6801.213099999999</c:v>
                </c:pt>
                <c:pt idx="6531">
                  <c:v>6802.2540999999992</c:v>
                </c:pt>
                <c:pt idx="6532">
                  <c:v>6803.2950999999994</c:v>
                </c:pt>
                <c:pt idx="6533">
                  <c:v>6804.3360999999995</c:v>
                </c:pt>
                <c:pt idx="6534">
                  <c:v>6805.3770999999997</c:v>
                </c:pt>
                <c:pt idx="6535">
                  <c:v>6806.418099999999</c:v>
                </c:pt>
                <c:pt idx="6536">
                  <c:v>6807.4590999999991</c:v>
                </c:pt>
                <c:pt idx="6537">
                  <c:v>6808.5000999999993</c:v>
                </c:pt>
                <c:pt idx="6538">
                  <c:v>6809.5410999999995</c:v>
                </c:pt>
                <c:pt idx="6539">
                  <c:v>6810.5820999999996</c:v>
                </c:pt>
                <c:pt idx="6540">
                  <c:v>6811.6230999999998</c:v>
                </c:pt>
                <c:pt idx="6541">
                  <c:v>6812.6640999999991</c:v>
                </c:pt>
                <c:pt idx="6542">
                  <c:v>6813.7050999999992</c:v>
                </c:pt>
                <c:pt idx="6543">
                  <c:v>6814.7460999999994</c:v>
                </c:pt>
                <c:pt idx="6544">
                  <c:v>6815.7870999999996</c:v>
                </c:pt>
                <c:pt idx="6545">
                  <c:v>6816.8280999999997</c:v>
                </c:pt>
                <c:pt idx="6546">
                  <c:v>6817.869099999999</c:v>
                </c:pt>
                <c:pt idx="6547">
                  <c:v>6818.9100999999991</c:v>
                </c:pt>
                <c:pt idx="6548">
                  <c:v>6819.9510999999993</c:v>
                </c:pt>
                <c:pt idx="6549">
                  <c:v>6820.9920999999995</c:v>
                </c:pt>
                <c:pt idx="6550">
                  <c:v>6822.0330999999996</c:v>
                </c:pt>
                <c:pt idx="6551">
                  <c:v>6823.0740999999998</c:v>
                </c:pt>
                <c:pt idx="6552">
                  <c:v>6824.1150999999991</c:v>
                </c:pt>
                <c:pt idx="6553">
                  <c:v>6825.1560999999992</c:v>
                </c:pt>
                <c:pt idx="6554">
                  <c:v>6826.1970999999994</c:v>
                </c:pt>
                <c:pt idx="6555">
                  <c:v>6827.2380999999996</c:v>
                </c:pt>
                <c:pt idx="6556">
                  <c:v>6828.2790999999997</c:v>
                </c:pt>
                <c:pt idx="6557">
                  <c:v>6829.320099999999</c:v>
                </c:pt>
                <c:pt idx="6558">
                  <c:v>6830.3610999999992</c:v>
                </c:pt>
                <c:pt idx="6559">
                  <c:v>6831.4020999999993</c:v>
                </c:pt>
                <c:pt idx="6560">
                  <c:v>6832.4430999999995</c:v>
                </c:pt>
                <c:pt idx="6561">
                  <c:v>6833.4840999999997</c:v>
                </c:pt>
                <c:pt idx="6562">
                  <c:v>6834.5250999999998</c:v>
                </c:pt>
                <c:pt idx="6563">
                  <c:v>6835.5660999999991</c:v>
                </c:pt>
                <c:pt idx="6564">
                  <c:v>6836.6070999999993</c:v>
                </c:pt>
                <c:pt idx="6565">
                  <c:v>6837.6480999999994</c:v>
                </c:pt>
                <c:pt idx="6566">
                  <c:v>6838.6890999999996</c:v>
                </c:pt>
                <c:pt idx="6567">
                  <c:v>6839.7300999999998</c:v>
                </c:pt>
                <c:pt idx="6568">
                  <c:v>6840.771099999999</c:v>
                </c:pt>
                <c:pt idx="6569">
                  <c:v>6841.8120999999992</c:v>
                </c:pt>
                <c:pt idx="6570">
                  <c:v>6842.8530999999994</c:v>
                </c:pt>
                <c:pt idx="6571">
                  <c:v>6843.8940999999995</c:v>
                </c:pt>
                <c:pt idx="6572">
                  <c:v>6844.9350999999997</c:v>
                </c:pt>
                <c:pt idx="6573">
                  <c:v>6845.976099999999</c:v>
                </c:pt>
                <c:pt idx="6574">
                  <c:v>6847.0170999999991</c:v>
                </c:pt>
                <c:pt idx="6575">
                  <c:v>6848.0580999999993</c:v>
                </c:pt>
                <c:pt idx="6576">
                  <c:v>6849.0990999999995</c:v>
                </c:pt>
                <c:pt idx="6577">
                  <c:v>6850.1400999999996</c:v>
                </c:pt>
                <c:pt idx="6578">
                  <c:v>6851.1810999999998</c:v>
                </c:pt>
                <c:pt idx="6579">
                  <c:v>6852.222099999999</c:v>
                </c:pt>
                <c:pt idx="6580">
                  <c:v>6853.2630999999992</c:v>
                </c:pt>
                <c:pt idx="6581">
                  <c:v>6854.3040999999994</c:v>
                </c:pt>
                <c:pt idx="6582">
                  <c:v>6855.3450999999995</c:v>
                </c:pt>
                <c:pt idx="6583">
                  <c:v>6856.3860999999997</c:v>
                </c:pt>
                <c:pt idx="6584">
                  <c:v>6857.427099999999</c:v>
                </c:pt>
                <c:pt idx="6585">
                  <c:v>6858.4680999999991</c:v>
                </c:pt>
                <c:pt idx="6586">
                  <c:v>6859.5090999999993</c:v>
                </c:pt>
                <c:pt idx="6587">
                  <c:v>6860.5500999999995</c:v>
                </c:pt>
                <c:pt idx="6588">
                  <c:v>6861.5910999999996</c:v>
                </c:pt>
                <c:pt idx="6589">
                  <c:v>6862.6320999999998</c:v>
                </c:pt>
                <c:pt idx="6590">
                  <c:v>6863.6730999999991</c:v>
                </c:pt>
                <c:pt idx="6591">
                  <c:v>6864.7140999999992</c:v>
                </c:pt>
                <c:pt idx="6592">
                  <c:v>6865.7550999999994</c:v>
                </c:pt>
                <c:pt idx="6593">
                  <c:v>6866.7960999999996</c:v>
                </c:pt>
                <c:pt idx="6594">
                  <c:v>6867.8370999999997</c:v>
                </c:pt>
                <c:pt idx="6595">
                  <c:v>6868.878099999999</c:v>
                </c:pt>
                <c:pt idx="6596">
                  <c:v>6869.9190999999992</c:v>
                </c:pt>
                <c:pt idx="6597">
                  <c:v>6870.9600999999993</c:v>
                </c:pt>
                <c:pt idx="6598">
                  <c:v>6872.0010999999995</c:v>
                </c:pt>
                <c:pt idx="6599">
                  <c:v>6873.0420999999997</c:v>
                </c:pt>
                <c:pt idx="6600">
                  <c:v>6874.0830999999998</c:v>
                </c:pt>
                <c:pt idx="6601">
                  <c:v>6875.1240999999991</c:v>
                </c:pt>
                <c:pt idx="6602">
                  <c:v>6876.1650999999993</c:v>
                </c:pt>
                <c:pt idx="6603">
                  <c:v>6877.2060999999994</c:v>
                </c:pt>
                <c:pt idx="6604">
                  <c:v>6878.2470999999996</c:v>
                </c:pt>
                <c:pt idx="6605">
                  <c:v>6879.2880999999998</c:v>
                </c:pt>
                <c:pt idx="6606">
                  <c:v>6880.329099999999</c:v>
                </c:pt>
                <c:pt idx="6607">
                  <c:v>6881.3700999999992</c:v>
                </c:pt>
                <c:pt idx="6608">
                  <c:v>6882.4110999999994</c:v>
                </c:pt>
                <c:pt idx="6609">
                  <c:v>6883.4520999999995</c:v>
                </c:pt>
                <c:pt idx="6610">
                  <c:v>6884.4930999999997</c:v>
                </c:pt>
                <c:pt idx="6611">
                  <c:v>6885.5340999999989</c:v>
                </c:pt>
                <c:pt idx="6612">
                  <c:v>6886.5750999999991</c:v>
                </c:pt>
                <c:pt idx="6613">
                  <c:v>6887.6160999999993</c:v>
                </c:pt>
                <c:pt idx="6614">
                  <c:v>6888.6570999999994</c:v>
                </c:pt>
                <c:pt idx="6615">
                  <c:v>6889.6980999999996</c:v>
                </c:pt>
                <c:pt idx="6616">
                  <c:v>6890.7390999999998</c:v>
                </c:pt>
                <c:pt idx="6617">
                  <c:v>6891.780099999999</c:v>
                </c:pt>
                <c:pt idx="6618">
                  <c:v>6892.8210999999992</c:v>
                </c:pt>
                <c:pt idx="6619">
                  <c:v>6893.8620999999994</c:v>
                </c:pt>
                <c:pt idx="6620">
                  <c:v>6894.9030999999995</c:v>
                </c:pt>
                <c:pt idx="6621">
                  <c:v>6895.9440999999997</c:v>
                </c:pt>
                <c:pt idx="6622">
                  <c:v>6896.985099999999</c:v>
                </c:pt>
                <c:pt idx="6623">
                  <c:v>6898.0260999999991</c:v>
                </c:pt>
                <c:pt idx="6624">
                  <c:v>6899.0670999999993</c:v>
                </c:pt>
                <c:pt idx="6625">
                  <c:v>6900.1080999999995</c:v>
                </c:pt>
                <c:pt idx="6626">
                  <c:v>6901.1490999999996</c:v>
                </c:pt>
                <c:pt idx="6627">
                  <c:v>6902.1900999999998</c:v>
                </c:pt>
                <c:pt idx="6628">
                  <c:v>6903.2310999999991</c:v>
                </c:pt>
                <c:pt idx="6629">
                  <c:v>6904.2720999999992</c:v>
                </c:pt>
                <c:pt idx="6630">
                  <c:v>6905.3130999999994</c:v>
                </c:pt>
                <c:pt idx="6631">
                  <c:v>6906.3540999999996</c:v>
                </c:pt>
                <c:pt idx="6632">
                  <c:v>6907.3950999999997</c:v>
                </c:pt>
                <c:pt idx="6633">
                  <c:v>6908.436099999999</c:v>
                </c:pt>
                <c:pt idx="6634">
                  <c:v>6909.4770999999992</c:v>
                </c:pt>
                <c:pt idx="6635">
                  <c:v>6910.5180999999993</c:v>
                </c:pt>
                <c:pt idx="6636">
                  <c:v>6911.5590999999995</c:v>
                </c:pt>
                <c:pt idx="6637">
                  <c:v>6912.6000999999997</c:v>
                </c:pt>
                <c:pt idx="6638">
                  <c:v>6913.6410999999998</c:v>
                </c:pt>
                <c:pt idx="6639">
                  <c:v>6914.6820999999991</c:v>
                </c:pt>
                <c:pt idx="6640">
                  <c:v>6915.7230999999992</c:v>
                </c:pt>
                <c:pt idx="6641">
                  <c:v>6916.7640999999994</c:v>
                </c:pt>
                <c:pt idx="6642">
                  <c:v>6917.8050999999996</c:v>
                </c:pt>
                <c:pt idx="6643">
                  <c:v>6918.8460999999998</c:v>
                </c:pt>
                <c:pt idx="6644">
                  <c:v>6919.887099999999</c:v>
                </c:pt>
                <c:pt idx="6645">
                  <c:v>6920.9280999999992</c:v>
                </c:pt>
                <c:pt idx="6646">
                  <c:v>6921.9690999999993</c:v>
                </c:pt>
                <c:pt idx="6647">
                  <c:v>6923.0100999999995</c:v>
                </c:pt>
                <c:pt idx="6648">
                  <c:v>6924.0510999999997</c:v>
                </c:pt>
                <c:pt idx="6649">
                  <c:v>6925.0920999999989</c:v>
                </c:pt>
                <c:pt idx="6650">
                  <c:v>6926.1330999999991</c:v>
                </c:pt>
                <c:pt idx="6651">
                  <c:v>6927.1740999999993</c:v>
                </c:pt>
                <c:pt idx="6652">
                  <c:v>6928.2150999999994</c:v>
                </c:pt>
                <c:pt idx="6653">
                  <c:v>6929.2560999999996</c:v>
                </c:pt>
                <c:pt idx="6654">
                  <c:v>6930.2970999999998</c:v>
                </c:pt>
                <c:pt idx="6655">
                  <c:v>6931.338099999999</c:v>
                </c:pt>
                <c:pt idx="6656">
                  <c:v>6932.3790999999992</c:v>
                </c:pt>
                <c:pt idx="6657">
                  <c:v>6933.4200999999994</c:v>
                </c:pt>
                <c:pt idx="6658">
                  <c:v>6934.4610999999995</c:v>
                </c:pt>
                <c:pt idx="6659">
                  <c:v>6935.5020999999997</c:v>
                </c:pt>
                <c:pt idx="6660">
                  <c:v>6936.543099999999</c:v>
                </c:pt>
                <c:pt idx="6661">
                  <c:v>6937.5840999999991</c:v>
                </c:pt>
                <c:pt idx="6662">
                  <c:v>6938.6250999999993</c:v>
                </c:pt>
                <c:pt idx="6663">
                  <c:v>6939.6660999999995</c:v>
                </c:pt>
                <c:pt idx="6664">
                  <c:v>6940.7070999999996</c:v>
                </c:pt>
                <c:pt idx="6665">
                  <c:v>6941.7480999999998</c:v>
                </c:pt>
                <c:pt idx="6666">
                  <c:v>6942.7890999999991</c:v>
                </c:pt>
                <c:pt idx="6667">
                  <c:v>6943.8300999999992</c:v>
                </c:pt>
                <c:pt idx="6668">
                  <c:v>6944.8710999999994</c:v>
                </c:pt>
                <c:pt idx="6669">
                  <c:v>6945.9120999999996</c:v>
                </c:pt>
                <c:pt idx="6670">
                  <c:v>6946.9530999999997</c:v>
                </c:pt>
                <c:pt idx="6671">
                  <c:v>6947.994099999999</c:v>
                </c:pt>
                <c:pt idx="6672">
                  <c:v>6949.0350999999991</c:v>
                </c:pt>
                <c:pt idx="6673">
                  <c:v>6950.0760999999993</c:v>
                </c:pt>
                <c:pt idx="6674">
                  <c:v>6951.1170999999995</c:v>
                </c:pt>
                <c:pt idx="6675">
                  <c:v>6952.1580999999996</c:v>
                </c:pt>
                <c:pt idx="6676">
                  <c:v>6953.1990999999998</c:v>
                </c:pt>
                <c:pt idx="6677">
                  <c:v>6954.2400999999991</c:v>
                </c:pt>
                <c:pt idx="6678">
                  <c:v>6955.2810999999992</c:v>
                </c:pt>
                <c:pt idx="6679">
                  <c:v>6956.3220999999994</c:v>
                </c:pt>
                <c:pt idx="6680">
                  <c:v>6957.3630999999996</c:v>
                </c:pt>
                <c:pt idx="6681">
                  <c:v>6958.4040999999997</c:v>
                </c:pt>
                <c:pt idx="6682">
                  <c:v>6959.445099999999</c:v>
                </c:pt>
                <c:pt idx="6683">
                  <c:v>6960.4860999999992</c:v>
                </c:pt>
                <c:pt idx="6684">
                  <c:v>6961.5270999999993</c:v>
                </c:pt>
                <c:pt idx="6685">
                  <c:v>6962.5680999999995</c:v>
                </c:pt>
                <c:pt idx="6686">
                  <c:v>6963.6090999999997</c:v>
                </c:pt>
                <c:pt idx="6687">
                  <c:v>6964.6500999999989</c:v>
                </c:pt>
                <c:pt idx="6688">
                  <c:v>6965.6910999999991</c:v>
                </c:pt>
                <c:pt idx="6689">
                  <c:v>6966.7320999999993</c:v>
                </c:pt>
                <c:pt idx="6690">
                  <c:v>6967.7730999999994</c:v>
                </c:pt>
                <c:pt idx="6691">
                  <c:v>6968.8140999999996</c:v>
                </c:pt>
                <c:pt idx="6692">
                  <c:v>6969.8550999999998</c:v>
                </c:pt>
                <c:pt idx="6693">
                  <c:v>6970.896099999999</c:v>
                </c:pt>
                <c:pt idx="6694">
                  <c:v>6971.9370999999992</c:v>
                </c:pt>
                <c:pt idx="6695">
                  <c:v>6972.9780999999994</c:v>
                </c:pt>
                <c:pt idx="6696">
                  <c:v>6974.0190999999995</c:v>
                </c:pt>
                <c:pt idx="6697">
                  <c:v>6975.0600999999997</c:v>
                </c:pt>
                <c:pt idx="6698">
                  <c:v>6976.101099999999</c:v>
                </c:pt>
                <c:pt idx="6699">
                  <c:v>6977.1420999999991</c:v>
                </c:pt>
                <c:pt idx="6700">
                  <c:v>6978.1830999999993</c:v>
                </c:pt>
                <c:pt idx="6701">
                  <c:v>6979.2240999999995</c:v>
                </c:pt>
                <c:pt idx="6702">
                  <c:v>6980.2650999999996</c:v>
                </c:pt>
                <c:pt idx="6703">
                  <c:v>6981.3060999999998</c:v>
                </c:pt>
                <c:pt idx="6704">
                  <c:v>6982.347099999999</c:v>
                </c:pt>
                <c:pt idx="6705">
                  <c:v>6983.3880999999992</c:v>
                </c:pt>
                <c:pt idx="6706">
                  <c:v>6984.4290999999994</c:v>
                </c:pt>
                <c:pt idx="6707">
                  <c:v>6985.4700999999995</c:v>
                </c:pt>
                <c:pt idx="6708">
                  <c:v>6986.5110999999997</c:v>
                </c:pt>
                <c:pt idx="6709">
                  <c:v>6987.552099999999</c:v>
                </c:pt>
                <c:pt idx="6710">
                  <c:v>6988.5930999999991</c:v>
                </c:pt>
                <c:pt idx="6711">
                  <c:v>6989.6340999999993</c:v>
                </c:pt>
                <c:pt idx="6712">
                  <c:v>6990.6750999999995</c:v>
                </c:pt>
                <c:pt idx="6713">
                  <c:v>6991.7160999999996</c:v>
                </c:pt>
                <c:pt idx="6714">
                  <c:v>6992.7570999999998</c:v>
                </c:pt>
                <c:pt idx="6715">
                  <c:v>6993.7980999999991</c:v>
                </c:pt>
                <c:pt idx="6716">
                  <c:v>6994.8390999999992</c:v>
                </c:pt>
                <c:pt idx="6717">
                  <c:v>6995.8800999999994</c:v>
                </c:pt>
                <c:pt idx="6718">
                  <c:v>6996.9210999999996</c:v>
                </c:pt>
                <c:pt idx="6719">
                  <c:v>6997.9620999999997</c:v>
                </c:pt>
                <c:pt idx="6720">
                  <c:v>6999.003099999999</c:v>
                </c:pt>
                <c:pt idx="6721">
                  <c:v>7000.0440999999992</c:v>
                </c:pt>
                <c:pt idx="6722">
                  <c:v>7001.0850999999993</c:v>
                </c:pt>
                <c:pt idx="6723">
                  <c:v>7002.1260999999995</c:v>
                </c:pt>
                <c:pt idx="6724">
                  <c:v>7003.1670999999997</c:v>
                </c:pt>
                <c:pt idx="6725">
                  <c:v>7004.2080999999989</c:v>
                </c:pt>
                <c:pt idx="6726">
                  <c:v>7005.2490999999991</c:v>
                </c:pt>
                <c:pt idx="6727">
                  <c:v>7006.2900999999993</c:v>
                </c:pt>
                <c:pt idx="6728">
                  <c:v>7007.3310999999994</c:v>
                </c:pt>
                <c:pt idx="6729">
                  <c:v>7008.3720999999996</c:v>
                </c:pt>
                <c:pt idx="6730">
                  <c:v>7009.4130999999998</c:v>
                </c:pt>
                <c:pt idx="6731">
                  <c:v>7010.454099999999</c:v>
                </c:pt>
                <c:pt idx="6732">
                  <c:v>7011.4950999999992</c:v>
                </c:pt>
                <c:pt idx="6733">
                  <c:v>7012.5360999999994</c:v>
                </c:pt>
                <c:pt idx="6734">
                  <c:v>7013.5770999999995</c:v>
                </c:pt>
                <c:pt idx="6735">
                  <c:v>7014.6180999999997</c:v>
                </c:pt>
                <c:pt idx="6736">
                  <c:v>7015.6590999999989</c:v>
                </c:pt>
                <c:pt idx="6737">
                  <c:v>7016.7000999999991</c:v>
                </c:pt>
                <c:pt idx="6738">
                  <c:v>7017.7410999999993</c:v>
                </c:pt>
                <c:pt idx="6739">
                  <c:v>7018.7820999999994</c:v>
                </c:pt>
                <c:pt idx="6740">
                  <c:v>7019.8230999999996</c:v>
                </c:pt>
                <c:pt idx="6741">
                  <c:v>7020.8640999999998</c:v>
                </c:pt>
                <c:pt idx="6742">
                  <c:v>7021.905099999999</c:v>
                </c:pt>
                <c:pt idx="6743">
                  <c:v>7022.9460999999992</c:v>
                </c:pt>
                <c:pt idx="6744">
                  <c:v>7023.9870999999994</c:v>
                </c:pt>
                <c:pt idx="6745">
                  <c:v>7025.0280999999995</c:v>
                </c:pt>
                <c:pt idx="6746">
                  <c:v>7026.0690999999997</c:v>
                </c:pt>
                <c:pt idx="6747">
                  <c:v>7027.110099999999</c:v>
                </c:pt>
                <c:pt idx="6748">
                  <c:v>7028.1510999999991</c:v>
                </c:pt>
                <c:pt idx="6749">
                  <c:v>7029.1920999999993</c:v>
                </c:pt>
                <c:pt idx="6750">
                  <c:v>7030.2330999999995</c:v>
                </c:pt>
                <c:pt idx="6751">
                  <c:v>7031.2740999999996</c:v>
                </c:pt>
                <c:pt idx="6752">
                  <c:v>7032.3150999999998</c:v>
                </c:pt>
                <c:pt idx="6753">
                  <c:v>7033.3560999999991</c:v>
                </c:pt>
                <c:pt idx="6754">
                  <c:v>7034.3970999999992</c:v>
                </c:pt>
                <c:pt idx="6755">
                  <c:v>7035.4380999999994</c:v>
                </c:pt>
                <c:pt idx="6756">
                  <c:v>7036.4790999999996</c:v>
                </c:pt>
                <c:pt idx="6757">
                  <c:v>7037.5200999999997</c:v>
                </c:pt>
                <c:pt idx="6758">
                  <c:v>7038.561099999999</c:v>
                </c:pt>
                <c:pt idx="6759">
                  <c:v>7039.6020999999992</c:v>
                </c:pt>
                <c:pt idx="6760">
                  <c:v>7040.6430999999993</c:v>
                </c:pt>
                <c:pt idx="6761">
                  <c:v>7041.6840999999995</c:v>
                </c:pt>
                <c:pt idx="6762">
                  <c:v>7042.7250999999997</c:v>
                </c:pt>
                <c:pt idx="6763">
                  <c:v>7043.7660999999998</c:v>
                </c:pt>
                <c:pt idx="6764">
                  <c:v>7044.8070999999991</c:v>
                </c:pt>
                <c:pt idx="6765">
                  <c:v>7045.8480999999992</c:v>
                </c:pt>
                <c:pt idx="6766">
                  <c:v>7046.8890999999994</c:v>
                </c:pt>
                <c:pt idx="6767">
                  <c:v>7047.9300999999996</c:v>
                </c:pt>
                <c:pt idx="6768">
                  <c:v>7048.9710999999998</c:v>
                </c:pt>
                <c:pt idx="6769">
                  <c:v>7050.012099999999</c:v>
                </c:pt>
                <c:pt idx="6770">
                  <c:v>7051.0530999999992</c:v>
                </c:pt>
                <c:pt idx="6771">
                  <c:v>7052.0940999999993</c:v>
                </c:pt>
                <c:pt idx="6772">
                  <c:v>7053.1350999999995</c:v>
                </c:pt>
                <c:pt idx="6773">
                  <c:v>7054.1760999999997</c:v>
                </c:pt>
                <c:pt idx="6774">
                  <c:v>7055.2170999999989</c:v>
                </c:pt>
                <c:pt idx="6775">
                  <c:v>7056.2580999999991</c:v>
                </c:pt>
                <c:pt idx="6776">
                  <c:v>7057.2990999999993</c:v>
                </c:pt>
                <c:pt idx="6777">
                  <c:v>7058.3400999999994</c:v>
                </c:pt>
                <c:pt idx="6778">
                  <c:v>7059.3810999999996</c:v>
                </c:pt>
                <c:pt idx="6779">
                  <c:v>7060.4220999999998</c:v>
                </c:pt>
                <c:pt idx="6780">
                  <c:v>7061.463099999999</c:v>
                </c:pt>
                <c:pt idx="6781">
                  <c:v>7062.5040999999992</c:v>
                </c:pt>
                <c:pt idx="6782">
                  <c:v>7063.5450999999994</c:v>
                </c:pt>
                <c:pt idx="6783">
                  <c:v>7064.5860999999995</c:v>
                </c:pt>
                <c:pt idx="6784">
                  <c:v>7065.6270999999997</c:v>
                </c:pt>
                <c:pt idx="6785">
                  <c:v>7066.668099999999</c:v>
                </c:pt>
                <c:pt idx="6786">
                  <c:v>7067.7090999999991</c:v>
                </c:pt>
                <c:pt idx="6787">
                  <c:v>7068.7500999999993</c:v>
                </c:pt>
                <c:pt idx="6788">
                  <c:v>7069.7910999999995</c:v>
                </c:pt>
                <c:pt idx="6789">
                  <c:v>7070.8320999999996</c:v>
                </c:pt>
                <c:pt idx="6790">
                  <c:v>7071.8730999999998</c:v>
                </c:pt>
                <c:pt idx="6791">
                  <c:v>7072.9140999999991</c:v>
                </c:pt>
                <c:pt idx="6792">
                  <c:v>7073.9550999999992</c:v>
                </c:pt>
                <c:pt idx="6793">
                  <c:v>7074.9960999999994</c:v>
                </c:pt>
                <c:pt idx="6794">
                  <c:v>7076.0370999999996</c:v>
                </c:pt>
                <c:pt idx="6795">
                  <c:v>7077.0780999999997</c:v>
                </c:pt>
                <c:pt idx="6796">
                  <c:v>7078.119099999999</c:v>
                </c:pt>
                <c:pt idx="6797">
                  <c:v>7079.1600999999991</c:v>
                </c:pt>
                <c:pt idx="6798">
                  <c:v>7080.2010999999993</c:v>
                </c:pt>
                <c:pt idx="6799">
                  <c:v>7081.2420999999995</c:v>
                </c:pt>
                <c:pt idx="6800">
                  <c:v>7082.2830999999996</c:v>
                </c:pt>
                <c:pt idx="6801">
                  <c:v>7083.3240999999998</c:v>
                </c:pt>
                <c:pt idx="6802">
                  <c:v>7084.3650999999991</c:v>
                </c:pt>
                <c:pt idx="6803">
                  <c:v>7085.4060999999992</c:v>
                </c:pt>
                <c:pt idx="6804">
                  <c:v>7086.4470999999994</c:v>
                </c:pt>
                <c:pt idx="6805">
                  <c:v>7087.4880999999996</c:v>
                </c:pt>
                <c:pt idx="6806">
                  <c:v>7088.5290999999997</c:v>
                </c:pt>
                <c:pt idx="6807">
                  <c:v>7089.570099999999</c:v>
                </c:pt>
                <c:pt idx="6808">
                  <c:v>7090.6110999999992</c:v>
                </c:pt>
                <c:pt idx="6809">
                  <c:v>7091.6520999999993</c:v>
                </c:pt>
                <c:pt idx="6810">
                  <c:v>7092.6930999999995</c:v>
                </c:pt>
                <c:pt idx="6811">
                  <c:v>7093.7340999999997</c:v>
                </c:pt>
                <c:pt idx="6812">
                  <c:v>7094.7750999999989</c:v>
                </c:pt>
                <c:pt idx="6813">
                  <c:v>7095.8160999999991</c:v>
                </c:pt>
                <c:pt idx="6814">
                  <c:v>7096.8570999999993</c:v>
                </c:pt>
                <c:pt idx="6815">
                  <c:v>7097.8980999999994</c:v>
                </c:pt>
                <c:pt idx="6816">
                  <c:v>7098.9390999999996</c:v>
                </c:pt>
                <c:pt idx="6817">
                  <c:v>7099.9800999999998</c:v>
                </c:pt>
                <c:pt idx="6818">
                  <c:v>7101.021099999999</c:v>
                </c:pt>
                <c:pt idx="6819">
                  <c:v>7102.0620999999992</c:v>
                </c:pt>
                <c:pt idx="6820">
                  <c:v>7103.1030999999994</c:v>
                </c:pt>
                <c:pt idx="6821">
                  <c:v>7104.1440999999995</c:v>
                </c:pt>
                <c:pt idx="6822">
                  <c:v>7105.1850999999997</c:v>
                </c:pt>
                <c:pt idx="6823">
                  <c:v>7106.226099999999</c:v>
                </c:pt>
                <c:pt idx="6824">
                  <c:v>7107.2670999999991</c:v>
                </c:pt>
                <c:pt idx="6825">
                  <c:v>7108.3080999999993</c:v>
                </c:pt>
                <c:pt idx="6826">
                  <c:v>7109.3490999999995</c:v>
                </c:pt>
                <c:pt idx="6827">
                  <c:v>7110.3900999999996</c:v>
                </c:pt>
                <c:pt idx="6828">
                  <c:v>7111.4310999999998</c:v>
                </c:pt>
                <c:pt idx="6829">
                  <c:v>7112.472099999999</c:v>
                </c:pt>
                <c:pt idx="6830">
                  <c:v>7113.5130999999992</c:v>
                </c:pt>
                <c:pt idx="6831">
                  <c:v>7114.5540999999994</c:v>
                </c:pt>
                <c:pt idx="6832">
                  <c:v>7115.5950999999995</c:v>
                </c:pt>
                <c:pt idx="6833">
                  <c:v>7116.6360999999997</c:v>
                </c:pt>
                <c:pt idx="6834">
                  <c:v>7117.677099999999</c:v>
                </c:pt>
                <c:pt idx="6835">
                  <c:v>7118.7180999999991</c:v>
                </c:pt>
                <c:pt idx="6836">
                  <c:v>7119.7590999999993</c:v>
                </c:pt>
                <c:pt idx="6837">
                  <c:v>7120.8000999999995</c:v>
                </c:pt>
                <c:pt idx="6838">
                  <c:v>7121.8410999999996</c:v>
                </c:pt>
                <c:pt idx="6839">
                  <c:v>7122.8820999999998</c:v>
                </c:pt>
                <c:pt idx="6840">
                  <c:v>7123.9230999999991</c:v>
                </c:pt>
                <c:pt idx="6841">
                  <c:v>7124.9640999999992</c:v>
                </c:pt>
                <c:pt idx="6842">
                  <c:v>7126.0050999999994</c:v>
                </c:pt>
                <c:pt idx="6843">
                  <c:v>7127.0460999999996</c:v>
                </c:pt>
                <c:pt idx="6844">
                  <c:v>7128.0870999999997</c:v>
                </c:pt>
                <c:pt idx="6845">
                  <c:v>7129.128099999999</c:v>
                </c:pt>
                <c:pt idx="6846">
                  <c:v>7130.1690999999992</c:v>
                </c:pt>
                <c:pt idx="6847">
                  <c:v>7131.2100999999993</c:v>
                </c:pt>
                <c:pt idx="6848">
                  <c:v>7132.2510999999995</c:v>
                </c:pt>
                <c:pt idx="6849">
                  <c:v>7133.2920999999997</c:v>
                </c:pt>
                <c:pt idx="6850">
                  <c:v>7134.3330999999989</c:v>
                </c:pt>
                <c:pt idx="6851">
                  <c:v>7135.3740999999991</c:v>
                </c:pt>
                <c:pt idx="6852">
                  <c:v>7136.4150999999993</c:v>
                </c:pt>
                <c:pt idx="6853">
                  <c:v>7137.4560999999994</c:v>
                </c:pt>
                <c:pt idx="6854">
                  <c:v>7138.4970999999996</c:v>
                </c:pt>
                <c:pt idx="6855">
                  <c:v>7139.5380999999998</c:v>
                </c:pt>
                <c:pt idx="6856">
                  <c:v>7140.579099999999</c:v>
                </c:pt>
                <c:pt idx="6857">
                  <c:v>7141.6200999999992</c:v>
                </c:pt>
                <c:pt idx="6858">
                  <c:v>7142.6610999999994</c:v>
                </c:pt>
                <c:pt idx="6859">
                  <c:v>7143.7020999999995</c:v>
                </c:pt>
                <c:pt idx="6860">
                  <c:v>7144.7430999999997</c:v>
                </c:pt>
                <c:pt idx="6861">
                  <c:v>7145.7840999999989</c:v>
                </c:pt>
                <c:pt idx="6862">
                  <c:v>7146.8250999999991</c:v>
                </c:pt>
                <c:pt idx="6863">
                  <c:v>7147.8660999999993</c:v>
                </c:pt>
                <c:pt idx="6864">
                  <c:v>7148.9070999999994</c:v>
                </c:pt>
                <c:pt idx="6865">
                  <c:v>7149.9480999999996</c:v>
                </c:pt>
                <c:pt idx="6866">
                  <c:v>7150.9890999999998</c:v>
                </c:pt>
                <c:pt idx="6867">
                  <c:v>7152.030099999999</c:v>
                </c:pt>
                <c:pt idx="6868">
                  <c:v>7153.0710999999992</c:v>
                </c:pt>
                <c:pt idx="6869">
                  <c:v>7154.1120999999994</c:v>
                </c:pt>
                <c:pt idx="6870">
                  <c:v>7155.1530999999995</c:v>
                </c:pt>
                <c:pt idx="6871">
                  <c:v>7156.1940999999997</c:v>
                </c:pt>
                <c:pt idx="6872">
                  <c:v>7157.235099999999</c:v>
                </c:pt>
                <c:pt idx="6873">
                  <c:v>7158.2760999999991</c:v>
                </c:pt>
                <c:pt idx="6874">
                  <c:v>7159.3170999999993</c:v>
                </c:pt>
                <c:pt idx="6875">
                  <c:v>7160.3580999999995</c:v>
                </c:pt>
                <c:pt idx="6876">
                  <c:v>7161.3990999999996</c:v>
                </c:pt>
                <c:pt idx="6877">
                  <c:v>7162.4400999999998</c:v>
                </c:pt>
                <c:pt idx="6878">
                  <c:v>7163.4810999999991</c:v>
                </c:pt>
                <c:pt idx="6879">
                  <c:v>7164.5220999999992</c:v>
                </c:pt>
                <c:pt idx="6880">
                  <c:v>7165.5630999999994</c:v>
                </c:pt>
                <c:pt idx="6881">
                  <c:v>7166.6040999999996</c:v>
                </c:pt>
                <c:pt idx="6882">
                  <c:v>7167.6450999999997</c:v>
                </c:pt>
                <c:pt idx="6883">
                  <c:v>7168.686099999999</c:v>
                </c:pt>
                <c:pt idx="6884">
                  <c:v>7169.7270999999992</c:v>
                </c:pt>
                <c:pt idx="6885">
                  <c:v>7170.7680999999993</c:v>
                </c:pt>
                <c:pt idx="6886">
                  <c:v>7171.8090999999995</c:v>
                </c:pt>
                <c:pt idx="6887">
                  <c:v>7172.8500999999997</c:v>
                </c:pt>
                <c:pt idx="6888">
                  <c:v>7173.8910999999989</c:v>
                </c:pt>
                <c:pt idx="6889">
                  <c:v>7174.9320999999991</c:v>
                </c:pt>
                <c:pt idx="6890">
                  <c:v>7175.9730999999992</c:v>
                </c:pt>
                <c:pt idx="6891">
                  <c:v>7177.0140999999994</c:v>
                </c:pt>
                <c:pt idx="6892">
                  <c:v>7178.0550999999996</c:v>
                </c:pt>
                <c:pt idx="6893">
                  <c:v>7179.0960999999998</c:v>
                </c:pt>
                <c:pt idx="6894">
                  <c:v>7180.137099999999</c:v>
                </c:pt>
                <c:pt idx="6895">
                  <c:v>7181.1780999999992</c:v>
                </c:pt>
                <c:pt idx="6896">
                  <c:v>7182.2190999999993</c:v>
                </c:pt>
                <c:pt idx="6897">
                  <c:v>7183.2600999999995</c:v>
                </c:pt>
                <c:pt idx="6898">
                  <c:v>7184.3010999999997</c:v>
                </c:pt>
                <c:pt idx="6899">
                  <c:v>7185.3420999999989</c:v>
                </c:pt>
                <c:pt idx="6900">
                  <c:v>7186.3830999999991</c:v>
                </c:pt>
                <c:pt idx="6901">
                  <c:v>7187.4240999999993</c:v>
                </c:pt>
                <c:pt idx="6902">
                  <c:v>7188.4650999999994</c:v>
                </c:pt>
                <c:pt idx="6903">
                  <c:v>7189.5060999999996</c:v>
                </c:pt>
                <c:pt idx="6904">
                  <c:v>7190.5470999999998</c:v>
                </c:pt>
                <c:pt idx="6905">
                  <c:v>7191.588099999999</c:v>
                </c:pt>
                <c:pt idx="6906">
                  <c:v>7192.6290999999992</c:v>
                </c:pt>
                <c:pt idx="6907">
                  <c:v>7193.6700999999994</c:v>
                </c:pt>
                <c:pt idx="6908">
                  <c:v>7194.7110999999995</c:v>
                </c:pt>
                <c:pt idx="6909">
                  <c:v>7195.7520999999997</c:v>
                </c:pt>
                <c:pt idx="6910">
                  <c:v>7196.793099999999</c:v>
                </c:pt>
                <c:pt idx="6911">
                  <c:v>7197.8340999999991</c:v>
                </c:pt>
                <c:pt idx="6912">
                  <c:v>7198.8750999999993</c:v>
                </c:pt>
                <c:pt idx="6913">
                  <c:v>7199.9160999999995</c:v>
                </c:pt>
                <c:pt idx="6914">
                  <c:v>7200.9570999999996</c:v>
                </c:pt>
                <c:pt idx="6915">
                  <c:v>7201.9980999999998</c:v>
                </c:pt>
                <c:pt idx="6916">
                  <c:v>7203.0390999999991</c:v>
                </c:pt>
                <c:pt idx="6917">
                  <c:v>7204.0800999999992</c:v>
                </c:pt>
                <c:pt idx="6918">
                  <c:v>7205.1210999999994</c:v>
                </c:pt>
                <c:pt idx="6919">
                  <c:v>7206.1620999999996</c:v>
                </c:pt>
                <c:pt idx="6920">
                  <c:v>7207.2030999999997</c:v>
                </c:pt>
                <c:pt idx="6921">
                  <c:v>7208.244099999999</c:v>
                </c:pt>
                <c:pt idx="6922">
                  <c:v>7209.2850999999991</c:v>
                </c:pt>
                <c:pt idx="6923">
                  <c:v>7210.3260999999993</c:v>
                </c:pt>
                <c:pt idx="6924">
                  <c:v>7211.3670999999995</c:v>
                </c:pt>
                <c:pt idx="6925">
                  <c:v>7212.4080999999996</c:v>
                </c:pt>
                <c:pt idx="6926">
                  <c:v>7213.4490999999989</c:v>
                </c:pt>
                <c:pt idx="6927">
                  <c:v>7214.4900999999991</c:v>
                </c:pt>
                <c:pt idx="6928">
                  <c:v>7215.5310999999992</c:v>
                </c:pt>
                <c:pt idx="6929">
                  <c:v>7216.5720999999994</c:v>
                </c:pt>
                <c:pt idx="6930">
                  <c:v>7217.6130999999996</c:v>
                </c:pt>
                <c:pt idx="6931">
                  <c:v>7218.6540999999997</c:v>
                </c:pt>
                <c:pt idx="6932">
                  <c:v>7219.695099999999</c:v>
                </c:pt>
                <c:pt idx="6933">
                  <c:v>7220.7360999999992</c:v>
                </c:pt>
                <c:pt idx="6934">
                  <c:v>7221.7770999999993</c:v>
                </c:pt>
                <c:pt idx="6935">
                  <c:v>7222.8180999999995</c:v>
                </c:pt>
                <c:pt idx="6936">
                  <c:v>7223.8590999999997</c:v>
                </c:pt>
                <c:pt idx="6937">
                  <c:v>7224.9000999999989</c:v>
                </c:pt>
                <c:pt idx="6938">
                  <c:v>7225.9410999999991</c:v>
                </c:pt>
                <c:pt idx="6939">
                  <c:v>7226.9820999999993</c:v>
                </c:pt>
                <c:pt idx="6940">
                  <c:v>7228.0230999999994</c:v>
                </c:pt>
                <c:pt idx="6941">
                  <c:v>7229.0640999999996</c:v>
                </c:pt>
                <c:pt idx="6942">
                  <c:v>7230.1050999999998</c:v>
                </c:pt>
                <c:pt idx="6943">
                  <c:v>7231.146099999999</c:v>
                </c:pt>
                <c:pt idx="6944">
                  <c:v>7232.1870999999992</c:v>
                </c:pt>
                <c:pt idx="6945">
                  <c:v>7233.2280999999994</c:v>
                </c:pt>
                <c:pt idx="6946">
                  <c:v>7234.2690999999995</c:v>
                </c:pt>
                <c:pt idx="6947">
                  <c:v>7235.3100999999997</c:v>
                </c:pt>
                <c:pt idx="6948">
                  <c:v>7236.351099999999</c:v>
                </c:pt>
                <c:pt idx="6949">
                  <c:v>7237.3920999999991</c:v>
                </c:pt>
                <c:pt idx="6950">
                  <c:v>7238.4330999999993</c:v>
                </c:pt>
                <c:pt idx="6951">
                  <c:v>7239.4740999999995</c:v>
                </c:pt>
                <c:pt idx="6952">
                  <c:v>7240.5150999999996</c:v>
                </c:pt>
                <c:pt idx="6953">
                  <c:v>7241.5560999999998</c:v>
                </c:pt>
                <c:pt idx="6954">
                  <c:v>7242.597099999999</c:v>
                </c:pt>
                <c:pt idx="6955">
                  <c:v>7243.6380999999992</c:v>
                </c:pt>
                <c:pt idx="6956">
                  <c:v>7244.6790999999994</c:v>
                </c:pt>
                <c:pt idx="6957">
                  <c:v>7245.7200999999995</c:v>
                </c:pt>
                <c:pt idx="6958">
                  <c:v>7246.7610999999997</c:v>
                </c:pt>
                <c:pt idx="6959">
                  <c:v>7247.802099999999</c:v>
                </c:pt>
                <c:pt idx="6960">
                  <c:v>7248.8430999999991</c:v>
                </c:pt>
                <c:pt idx="6961">
                  <c:v>7249.8840999999993</c:v>
                </c:pt>
                <c:pt idx="6962">
                  <c:v>7250.9250999999995</c:v>
                </c:pt>
                <c:pt idx="6963">
                  <c:v>7251.9660999999996</c:v>
                </c:pt>
                <c:pt idx="6964">
                  <c:v>7253.0070999999998</c:v>
                </c:pt>
                <c:pt idx="6965">
                  <c:v>7254.0480999999991</c:v>
                </c:pt>
                <c:pt idx="6966">
                  <c:v>7255.0890999999992</c:v>
                </c:pt>
                <c:pt idx="6967">
                  <c:v>7256.1300999999994</c:v>
                </c:pt>
                <c:pt idx="6968">
                  <c:v>7257.1710999999996</c:v>
                </c:pt>
                <c:pt idx="6969">
                  <c:v>7258.2120999999997</c:v>
                </c:pt>
                <c:pt idx="6970">
                  <c:v>7259.253099999999</c:v>
                </c:pt>
                <c:pt idx="6971">
                  <c:v>7260.2940999999992</c:v>
                </c:pt>
                <c:pt idx="6972">
                  <c:v>7261.3350999999993</c:v>
                </c:pt>
                <c:pt idx="6973">
                  <c:v>7262.3760999999995</c:v>
                </c:pt>
                <c:pt idx="6974">
                  <c:v>7263.4170999999997</c:v>
                </c:pt>
                <c:pt idx="6975">
                  <c:v>7264.4580999999989</c:v>
                </c:pt>
                <c:pt idx="6976">
                  <c:v>7265.4990999999991</c:v>
                </c:pt>
                <c:pt idx="6977">
                  <c:v>7266.5400999999993</c:v>
                </c:pt>
                <c:pt idx="6978">
                  <c:v>7267.5810999999994</c:v>
                </c:pt>
                <c:pt idx="6979">
                  <c:v>7268.6220999999996</c:v>
                </c:pt>
                <c:pt idx="6980">
                  <c:v>7269.6630999999998</c:v>
                </c:pt>
                <c:pt idx="6981">
                  <c:v>7270.704099999999</c:v>
                </c:pt>
                <c:pt idx="6982">
                  <c:v>7271.7450999999992</c:v>
                </c:pt>
                <c:pt idx="6983">
                  <c:v>7272.7860999999994</c:v>
                </c:pt>
                <c:pt idx="6984">
                  <c:v>7273.8270999999995</c:v>
                </c:pt>
                <c:pt idx="6985">
                  <c:v>7274.8680999999997</c:v>
                </c:pt>
                <c:pt idx="6986">
                  <c:v>7275.9090999999989</c:v>
                </c:pt>
                <c:pt idx="6987">
                  <c:v>7276.9500999999991</c:v>
                </c:pt>
                <c:pt idx="6988">
                  <c:v>7277.9910999999993</c:v>
                </c:pt>
                <c:pt idx="6989">
                  <c:v>7279.0320999999994</c:v>
                </c:pt>
                <c:pt idx="6990">
                  <c:v>7280.0730999999996</c:v>
                </c:pt>
                <c:pt idx="6991">
                  <c:v>7281.1140999999998</c:v>
                </c:pt>
                <c:pt idx="6992">
                  <c:v>7282.155099999999</c:v>
                </c:pt>
                <c:pt idx="6993">
                  <c:v>7283.1960999999992</c:v>
                </c:pt>
                <c:pt idx="6994">
                  <c:v>7284.2370999999994</c:v>
                </c:pt>
                <c:pt idx="6995">
                  <c:v>7285.2780999999995</c:v>
                </c:pt>
                <c:pt idx="6996">
                  <c:v>7286.3190999999997</c:v>
                </c:pt>
                <c:pt idx="6997">
                  <c:v>7287.360099999999</c:v>
                </c:pt>
                <c:pt idx="6998">
                  <c:v>7288.4010999999991</c:v>
                </c:pt>
                <c:pt idx="6999">
                  <c:v>7289.4420999999993</c:v>
                </c:pt>
                <c:pt idx="7000">
                  <c:v>7290.4830999999995</c:v>
                </c:pt>
                <c:pt idx="7001">
                  <c:v>7291.5240999999996</c:v>
                </c:pt>
                <c:pt idx="7002">
                  <c:v>7292.5650999999998</c:v>
                </c:pt>
                <c:pt idx="7003">
                  <c:v>7293.6060999999991</c:v>
                </c:pt>
                <c:pt idx="7004">
                  <c:v>7294.6470999999992</c:v>
                </c:pt>
                <c:pt idx="7005">
                  <c:v>7295.6880999999994</c:v>
                </c:pt>
                <c:pt idx="7006">
                  <c:v>7296.7290999999996</c:v>
                </c:pt>
                <c:pt idx="7007">
                  <c:v>7297.7700999999997</c:v>
                </c:pt>
                <c:pt idx="7008">
                  <c:v>7298.811099999999</c:v>
                </c:pt>
                <c:pt idx="7009">
                  <c:v>7299.8520999999992</c:v>
                </c:pt>
                <c:pt idx="7010">
                  <c:v>7300.8930999999993</c:v>
                </c:pt>
                <c:pt idx="7011">
                  <c:v>7301.9340999999995</c:v>
                </c:pt>
                <c:pt idx="7012">
                  <c:v>7302.9750999999997</c:v>
                </c:pt>
                <c:pt idx="7013">
                  <c:v>7304.0160999999989</c:v>
                </c:pt>
                <c:pt idx="7014">
                  <c:v>7305.0570999999991</c:v>
                </c:pt>
                <c:pt idx="7015">
                  <c:v>7306.0980999999992</c:v>
                </c:pt>
                <c:pt idx="7016">
                  <c:v>7307.1390999999994</c:v>
                </c:pt>
                <c:pt idx="7017">
                  <c:v>7308.1800999999996</c:v>
                </c:pt>
                <c:pt idx="7018">
                  <c:v>7309.2210999999998</c:v>
                </c:pt>
                <c:pt idx="7019">
                  <c:v>7310.262099999999</c:v>
                </c:pt>
                <c:pt idx="7020">
                  <c:v>7311.3030999999992</c:v>
                </c:pt>
                <c:pt idx="7021">
                  <c:v>7312.3440999999993</c:v>
                </c:pt>
                <c:pt idx="7022">
                  <c:v>7313.3850999999995</c:v>
                </c:pt>
                <c:pt idx="7023">
                  <c:v>7314.4260999999997</c:v>
                </c:pt>
                <c:pt idx="7024">
                  <c:v>7315.4670999999989</c:v>
                </c:pt>
                <c:pt idx="7025">
                  <c:v>7316.5080999999991</c:v>
                </c:pt>
                <c:pt idx="7026">
                  <c:v>7317.5490999999993</c:v>
                </c:pt>
                <c:pt idx="7027">
                  <c:v>7318.5900999999994</c:v>
                </c:pt>
                <c:pt idx="7028">
                  <c:v>7319.6310999999996</c:v>
                </c:pt>
                <c:pt idx="7029">
                  <c:v>7320.6720999999998</c:v>
                </c:pt>
                <c:pt idx="7030">
                  <c:v>7321.713099999999</c:v>
                </c:pt>
                <c:pt idx="7031">
                  <c:v>7322.7540999999992</c:v>
                </c:pt>
                <c:pt idx="7032">
                  <c:v>7323.7950999999994</c:v>
                </c:pt>
                <c:pt idx="7033">
                  <c:v>7324.8360999999995</c:v>
                </c:pt>
                <c:pt idx="7034">
                  <c:v>7325.8770999999997</c:v>
                </c:pt>
                <c:pt idx="7035">
                  <c:v>7326.918099999999</c:v>
                </c:pt>
                <c:pt idx="7036">
                  <c:v>7327.9590999999991</c:v>
                </c:pt>
                <c:pt idx="7037">
                  <c:v>7329.0000999999993</c:v>
                </c:pt>
                <c:pt idx="7038">
                  <c:v>7330.0410999999995</c:v>
                </c:pt>
                <c:pt idx="7039">
                  <c:v>7331.0820999999996</c:v>
                </c:pt>
                <c:pt idx="7040">
                  <c:v>7332.1230999999998</c:v>
                </c:pt>
                <c:pt idx="7041">
                  <c:v>7333.1640999999991</c:v>
                </c:pt>
                <c:pt idx="7042">
                  <c:v>7334.2050999999992</c:v>
                </c:pt>
                <c:pt idx="7043">
                  <c:v>7335.2460999999994</c:v>
                </c:pt>
                <c:pt idx="7044">
                  <c:v>7336.2870999999996</c:v>
                </c:pt>
                <c:pt idx="7045">
                  <c:v>7337.3280999999997</c:v>
                </c:pt>
                <c:pt idx="7046">
                  <c:v>7338.369099999999</c:v>
                </c:pt>
                <c:pt idx="7047">
                  <c:v>7339.4100999999991</c:v>
                </c:pt>
                <c:pt idx="7048">
                  <c:v>7340.4510999999993</c:v>
                </c:pt>
                <c:pt idx="7049">
                  <c:v>7341.4920999999995</c:v>
                </c:pt>
                <c:pt idx="7050">
                  <c:v>7342.5330999999996</c:v>
                </c:pt>
                <c:pt idx="7051">
                  <c:v>7343.5740999999989</c:v>
                </c:pt>
                <c:pt idx="7052">
                  <c:v>7344.6150999999991</c:v>
                </c:pt>
                <c:pt idx="7053">
                  <c:v>7345.6560999999992</c:v>
                </c:pt>
                <c:pt idx="7054">
                  <c:v>7346.6970999999994</c:v>
                </c:pt>
                <c:pt idx="7055">
                  <c:v>7347.7380999999996</c:v>
                </c:pt>
                <c:pt idx="7056">
                  <c:v>7348.7790999999997</c:v>
                </c:pt>
                <c:pt idx="7057">
                  <c:v>7349.820099999999</c:v>
                </c:pt>
                <c:pt idx="7058">
                  <c:v>7350.8610999999992</c:v>
                </c:pt>
                <c:pt idx="7059">
                  <c:v>7351.9020999999993</c:v>
                </c:pt>
                <c:pt idx="7060">
                  <c:v>7352.9430999999995</c:v>
                </c:pt>
                <c:pt idx="7061">
                  <c:v>7353.9840999999997</c:v>
                </c:pt>
                <c:pt idx="7062">
                  <c:v>7355.0250999999989</c:v>
                </c:pt>
                <c:pt idx="7063">
                  <c:v>7356.0660999999991</c:v>
                </c:pt>
                <c:pt idx="7064">
                  <c:v>7357.1070999999993</c:v>
                </c:pt>
                <c:pt idx="7065">
                  <c:v>7358.1480999999994</c:v>
                </c:pt>
                <c:pt idx="7066">
                  <c:v>7359.1890999999996</c:v>
                </c:pt>
                <c:pt idx="7067">
                  <c:v>7360.2300999999998</c:v>
                </c:pt>
                <c:pt idx="7068">
                  <c:v>7361.271099999999</c:v>
                </c:pt>
                <c:pt idx="7069">
                  <c:v>7362.3120999999992</c:v>
                </c:pt>
                <c:pt idx="7070">
                  <c:v>7363.3530999999994</c:v>
                </c:pt>
                <c:pt idx="7071">
                  <c:v>7364.3940999999995</c:v>
                </c:pt>
                <c:pt idx="7072">
                  <c:v>7365.4350999999997</c:v>
                </c:pt>
                <c:pt idx="7073">
                  <c:v>7366.476099999999</c:v>
                </c:pt>
                <c:pt idx="7074">
                  <c:v>7367.5170999999991</c:v>
                </c:pt>
                <c:pt idx="7075">
                  <c:v>7368.5580999999993</c:v>
                </c:pt>
                <c:pt idx="7076">
                  <c:v>7369.5990999999995</c:v>
                </c:pt>
                <c:pt idx="7077">
                  <c:v>7370.6400999999996</c:v>
                </c:pt>
                <c:pt idx="7078">
                  <c:v>7371.6810999999998</c:v>
                </c:pt>
                <c:pt idx="7079">
                  <c:v>7372.722099999999</c:v>
                </c:pt>
                <c:pt idx="7080">
                  <c:v>7373.7630999999992</c:v>
                </c:pt>
                <c:pt idx="7081">
                  <c:v>7374.8040999999994</c:v>
                </c:pt>
                <c:pt idx="7082">
                  <c:v>7375.8450999999995</c:v>
                </c:pt>
                <c:pt idx="7083">
                  <c:v>7376.8860999999997</c:v>
                </c:pt>
                <c:pt idx="7084">
                  <c:v>7377.927099999999</c:v>
                </c:pt>
                <c:pt idx="7085">
                  <c:v>7378.9680999999991</c:v>
                </c:pt>
                <c:pt idx="7086">
                  <c:v>7380.0090999999993</c:v>
                </c:pt>
                <c:pt idx="7087">
                  <c:v>7381.0500999999995</c:v>
                </c:pt>
                <c:pt idx="7088">
                  <c:v>7382.0910999999996</c:v>
                </c:pt>
                <c:pt idx="7089">
                  <c:v>7383.1320999999989</c:v>
                </c:pt>
                <c:pt idx="7090">
                  <c:v>7384.1730999999991</c:v>
                </c:pt>
                <c:pt idx="7091">
                  <c:v>7385.2140999999992</c:v>
                </c:pt>
                <c:pt idx="7092">
                  <c:v>7386.2550999999994</c:v>
                </c:pt>
                <c:pt idx="7093">
                  <c:v>7387.2960999999996</c:v>
                </c:pt>
                <c:pt idx="7094">
                  <c:v>7388.3370999999997</c:v>
                </c:pt>
                <c:pt idx="7095">
                  <c:v>7389.378099999999</c:v>
                </c:pt>
                <c:pt idx="7096">
                  <c:v>7390.4190999999992</c:v>
                </c:pt>
                <c:pt idx="7097">
                  <c:v>7391.4600999999993</c:v>
                </c:pt>
                <c:pt idx="7098">
                  <c:v>7392.5010999999995</c:v>
                </c:pt>
                <c:pt idx="7099">
                  <c:v>7393.5420999999997</c:v>
                </c:pt>
                <c:pt idx="7100">
                  <c:v>7394.5830999999989</c:v>
                </c:pt>
                <c:pt idx="7101">
                  <c:v>7395.6240999999991</c:v>
                </c:pt>
                <c:pt idx="7102">
                  <c:v>7396.6650999999993</c:v>
                </c:pt>
                <c:pt idx="7103">
                  <c:v>7397.7060999999994</c:v>
                </c:pt>
                <c:pt idx="7104">
                  <c:v>7398.7470999999996</c:v>
                </c:pt>
                <c:pt idx="7105">
                  <c:v>7399.7880999999998</c:v>
                </c:pt>
                <c:pt idx="7106">
                  <c:v>7400.829099999999</c:v>
                </c:pt>
                <c:pt idx="7107">
                  <c:v>7401.8700999999992</c:v>
                </c:pt>
                <c:pt idx="7108">
                  <c:v>7402.9110999999994</c:v>
                </c:pt>
                <c:pt idx="7109">
                  <c:v>7403.9520999999995</c:v>
                </c:pt>
                <c:pt idx="7110">
                  <c:v>7404.9930999999997</c:v>
                </c:pt>
                <c:pt idx="7111">
                  <c:v>7406.0340999999989</c:v>
                </c:pt>
                <c:pt idx="7112">
                  <c:v>7407.0750999999991</c:v>
                </c:pt>
                <c:pt idx="7113">
                  <c:v>7408.1160999999993</c:v>
                </c:pt>
                <c:pt idx="7114">
                  <c:v>7409.1570999999994</c:v>
                </c:pt>
                <c:pt idx="7115">
                  <c:v>7410.1980999999996</c:v>
                </c:pt>
                <c:pt idx="7116">
                  <c:v>7411.2390999999998</c:v>
                </c:pt>
                <c:pt idx="7117">
                  <c:v>7412.280099999999</c:v>
                </c:pt>
                <c:pt idx="7118">
                  <c:v>7413.3210999999992</c:v>
                </c:pt>
                <c:pt idx="7119">
                  <c:v>7414.3620999999994</c:v>
                </c:pt>
                <c:pt idx="7120">
                  <c:v>7415.4030999999995</c:v>
                </c:pt>
                <c:pt idx="7121">
                  <c:v>7416.4440999999997</c:v>
                </c:pt>
                <c:pt idx="7122">
                  <c:v>7417.485099999999</c:v>
                </c:pt>
                <c:pt idx="7123">
                  <c:v>7418.5260999999991</c:v>
                </c:pt>
                <c:pt idx="7124">
                  <c:v>7419.5670999999993</c:v>
                </c:pt>
                <c:pt idx="7125">
                  <c:v>7420.6080999999995</c:v>
                </c:pt>
                <c:pt idx="7126">
                  <c:v>7421.6490999999996</c:v>
                </c:pt>
                <c:pt idx="7127">
                  <c:v>7422.6900999999989</c:v>
                </c:pt>
                <c:pt idx="7128">
                  <c:v>7423.7310999999991</c:v>
                </c:pt>
                <c:pt idx="7129">
                  <c:v>7424.7720999999992</c:v>
                </c:pt>
                <c:pt idx="7130">
                  <c:v>7425.8130999999994</c:v>
                </c:pt>
                <c:pt idx="7131">
                  <c:v>7426.8540999999996</c:v>
                </c:pt>
                <c:pt idx="7132">
                  <c:v>7427.8950999999997</c:v>
                </c:pt>
                <c:pt idx="7133">
                  <c:v>7428.936099999999</c:v>
                </c:pt>
                <c:pt idx="7134">
                  <c:v>7429.9770999999992</c:v>
                </c:pt>
                <c:pt idx="7135">
                  <c:v>7431.0180999999993</c:v>
                </c:pt>
                <c:pt idx="7136">
                  <c:v>7432.0590999999995</c:v>
                </c:pt>
                <c:pt idx="7137">
                  <c:v>7433.1000999999997</c:v>
                </c:pt>
                <c:pt idx="7138">
                  <c:v>7434.1410999999989</c:v>
                </c:pt>
                <c:pt idx="7139">
                  <c:v>7435.1820999999991</c:v>
                </c:pt>
                <c:pt idx="7140">
                  <c:v>7436.2230999999992</c:v>
                </c:pt>
                <c:pt idx="7141">
                  <c:v>7437.2640999999994</c:v>
                </c:pt>
                <c:pt idx="7142">
                  <c:v>7438.3050999999996</c:v>
                </c:pt>
                <c:pt idx="7143">
                  <c:v>7439.3460999999998</c:v>
                </c:pt>
                <c:pt idx="7144">
                  <c:v>7440.387099999999</c:v>
                </c:pt>
                <c:pt idx="7145">
                  <c:v>7441.4280999999992</c:v>
                </c:pt>
                <c:pt idx="7146">
                  <c:v>7442.4690999999993</c:v>
                </c:pt>
                <c:pt idx="7147">
                  <c:v>7443.5100999999995</c:v>
                </c:pt>
                <c:pt idx="7148">
                  <c:v>7444.5510999999997</c:v>
                </c:pt>
                <c:pt idx="7149">
                  <c:v>7445.5920999999989</c:v>
                </c:pt>
                <c:pt idx="7150">
                  <c:v>7446.6330999999991</c:v>
                </c:pt>
                <c:pt idx="7151">
                  <c:v>7447.6740999999993</c:v>
                </c:pt>
                <c:pt idx="7152">
                  <c:v>7448.7150999999994</c:v>
                </c:pt>
                <c:pt idx="7153">
                  <c:v>7449.7560999999996</c:v>
                </c:pt>
                <c:pt idx="7154">
                  <c:v>7450.7970999999998</c:v>
                </c:pt>
                <c:pt idx="7155">
                  <c:v>7451.838099999999</c:v>
                </c:pt>
                <c:pt idx="7156">
                  <c:v>7452.8790999999992</c:v>
                </c:pt>
                <c:pt idx="7157">
                  <c:v>7453.9200999999994</c:v>
                </c:pt>
                <c:pt idx="7158">
                  <c:v>7454.9610999999995</c:v>
                </c:pt>
                <c:pt idx="7159">
                  <c:v>7456.0020999999997</c:v>
                </c:pt>
                <c:pt idx="7160">
                  <c:v>7457.043099999999</c:v>
                </c:pt>
                <c:pt idx="7161">
                  <c:v>7458.0840999999991</c:v>
                </c:pt>
                <c:pt idx="7162">
                  <c:v>7459.1250999999993</c:v>
                </c:pt>
                <c:pt idx="7163">
                  <c:v>7460.1660999999995</c:v>
                </c:pt>
                <c:pt idx="7164">
                  <c:v>7461.2070999999996</c:v>
                </c:pt>
                <c:pt idx="7165">
                  <c:v>7462.2480999999989</c:v>
                </c:pt>
                <c:pt idx="7166">
                  <c:v>7463.2890999999991</c:v>
                </c:pt>
                <c:pt idx="7167">
                  <c:v>7464.3300999999992</c:v>
                </c:pt>
                <c:pt idx="7168">
                  <c:v>7465.3710999999994</c:v>
                </c:pt>
                <c:pt idx="7169">
                  <c:v>7466.4120999999996</c:v>
                </c:pt>
                <c:pt idx="7170">
                  <c:v>7467.4530999999997</c:v>
                </c:pt>
                <c:pt idx="7171">
                  <c:v>7468.494099999999</c:v>
                </c:pt>
                <c:pt idx="7172">
                  <c:v>7469.5350999999991</c:v>
                </c:pt>
                <c:pt idx="7173">
                  <c:v>7470.5760999999993</c:v>
                </c:pt>
                <c:pt idx="7174">
                  <c:v>7471.6170999999995</c:v>
                </c:pt>
                <c:pt idx="7175">
                  <c:v>7472.6580999999996</c:v>
                </c:pt>
                <c:pt idx="7176">
                  <c:v>7473.6990999999989</c:v>
                </c:pt>
                <c:pt idx="7177">
                  <c:v>7474.7400999999991</c:v>
                </c:pt>
                <c:pt idx="7178">
                  <c:v>7475.7810999999992</c:v>
                </c:pt>
                <c:pt idx="7179">
                  <c:v>7476.8220999999994</c:v>
                </c:pt>
                <c:pt idx="7180">
                  <c:v>7477.8630999999996</c:v>
                </c:pt>
                <c:pt idx="7181">
                  <c:v>7478.9040999999997</c:v>
                </c:pt>
                <c:pt idx="7182">
                  <c:v>7479.945099999999</c:v>
                </c:pt>
                <c:pt idx="7183">
                  <c:v>7480.9860999999992</c:v>
                </c:pt>
                <c:pt idx="7184">
                  <c:v>7482.0270999999993</c:v>
                </c:pt>
                <c:pt idx="7185">
                  <c:v>7483.0680999999995</c:v>
                </c:pt>
                <c:pt idx="7186">
                  <c:v>7484.1090999999997</c:v>
                </c:pt>
                <c:pt idx="7187">
                  <c:v>7485.1500999999989</c:v>
                </c:pt>
                <c:pt idx="7188">
                  <c:v>7486.1910999999991</c:v>
                </c:pt>
                <c:pt idx="7189">
                  <c:v>7487.2320999999993</c:v>
                </c:pt>
                <c:pt idx="7190">
                  <c:v>7488.2730999999994</c:v>
                </c:pt>
                <c:pt idx="7191">
                  <c:v>7489.3140999999996</c:v>
                </c:pt>
                <c:pt idx="7192">
                  <c:v>7490.3550999999998</c:v>
                </c:pt>
                <c:pt idx="7193">
                  <c:v>7491.396099999999</c:v>
                </c:pt>
                <c:pt idx="7194">
                  <c:v>7492.4370999999992</c:v>
                </c:pt>
                <c:pt idx="7195">
                  <c:v>7493.4780999999994</c:v>
                </c:pt>
                <c:pt idx="7196">
                  <c:v>7494.5190999999995</c:v>
                </c:pt>
                <c:pt idx="7197">
                  <c:v>7495.5600999999997</c:v>
                </c:pt>
                <c:pt idx="7198">
                  <c:v>7496.601099999999</c:v>
                </c:pt>
                <c:pt idx="7199">
                  <c:v>7497.6420999999991</c:v>
                </c:pt>
                <c:pt idx="7200">
                  <c:v>7498.6830999999993</c:v>
                </c:pt>
                <c:pt idx="7201">
                  <c:v>7499.7240999999995</c:v>
                </c:pt>
                <c:pt idx="7202">
                  <c:v>7500.7650999999996</c:v>
                </c:pt>
                <c:pt idx="7203">
                  <c:v>7501.8060999999998</c:v>
                </c:pt>
                <c:pt idx="7204">
                  <c:v>7502.847099999999</c:v>
                </c:pt>
                <c:pt idx="7205">
                  <c:v>7503.8880999999992</c:v>
                </c:pt>
                <c:pt idx="7206">
                  <c:v>7504.9290999999994</c:v>
                </c:pt>
                <c:pt idx="7207">
                  <c:v>7505.9700999999995</c:v>
                </c:pt>
                <c:pt idx="7208">
                  <c:v>7507.0110999999997</c:v>
                </c:pt>
                <c:pt idx="7209">
                  <c:v>7508.052099999999</c:v>
                </c:pt>
                <c:pt idx="7210">
                  <c:v>7509.0930999999991</c:v>
                </c:pt>
                <c:pt idx="7211">
                  <c:v>7510.1340999999993</c:v>
                </c:pt>
                <c:pt idx="7212">
                  <c:v>7511.1750999999995</c:v>
                </c:pt>
                <c:pt idx="7213">
                  <c:v>7512.2160999999996</c:v>
                </c:pt>
                <c:pt idx="7214">
                  <c:v>7513.2570999999989</c:v>
                </c:pt>
                <c:pt idx="7215">
                  <c:v>7514.2980999999991</c:v>
                </c:pt>
                <c:pt idx="7216">
                  <c:v>7515.3390999999992</c:v>
                </c:pt>
                <c:pt idx="7217">
                  <c:v>7516.3800999999994</c:v>
                </c:pt>
                <c:pt idx="7218">
                  <c:v>7517.4210999999996</c:v>
                </c:pt>
                <c:pt idx="7219">
                  <c:v>7518.4620999999997</c:v>
                </c:pt>
                <c:pt idx="7220">
                  <c:v>7519.503099999999</c:v>
                </c:pt>
                <c:pt idx="7221">
                  <c:v>7520.5440999999992</c:v>
                </c:pt>
                <c:pt idx="7222">
                  <c:v>7521.5850999999993</c:v>
                </c:pt>
                <c:pt idx="7223">
                  <c:v>7522.6260999999995</c:v>
                </c:pt>
                <c:pt idx="7224">
                  <c:v>7523.6670999999997</c:v>
                </c:pt>
                <c:pt idx="7225">
                  <c:v>7524.7080999999989</c:v>
                </c:pt>
                <c:pt idx="7226">
                  <c:v>7525.7490999999991</c:v>
                </c:pt>
                <c:pt idx="7227">
                  <c:v>7526.7900999999993</c:v>
                </c:pt>
                <c:pt idx="7228">
                  <c:v>7527.8310999999994</c:v>
                </c:pt>
                <c:pt idx="7229">
                  <c:v>7528.8720999999996</c:v>
                </c:pt>
                <c:pt idx="7230">
                  <c:v>7529.9130999999998</c:v>
                </c:pt>
                <c:pt idx="7231">
                  <c:v>7530.954099999999</c:v>
                </c:pt>
                <c:pt idx="7232">
                  <c:v>7531.9950999999992</c:v>
                </c:pt>
                <c:pt idx="7233">
                  <c:v>7533.0360999999994</c:v>
                </c:pt>
                <c:pt idx="7234">
                  <c:v>7534.0770999999995</c:v>
                </c:pt>
                <c:pt idx="7235">
                  <c:v>7535.1180999999997</c:v>
                </c:pt>
                <c:pt idx="7236">
                  <c:v>7536.1590999999989</c:v>
                </c:pt>
                <c:pt idx="7237">
                  <c:v>7537.2000999999991</c:v>
                </c:pt>
                <c:pt idx="7238">
                  <c:v>7538.2410999999993</c:v>
                </c:pt>
                <c:pt idx="7239">
                  <c:v>7539.2820999999994</c:v>
                </c:pt>
                <c:pt idx="7240">
                  <c:v>7540.3230999999996</c:v>
                </c:pt>
                <c:pt idx="7241">
                  <c:v>7541.3640999999998</c:v>
                </c:pt>
                <c:pt idx="7242">
                  <c:v>7542.405099999999</c:v>
                </c:pt>
                <c:pt idx="7243">
                  <c:v>7543.4460999999992</c:v>
                </c:pt>
                <c:pt idx="7244">
                  <c:v>7544.4870999999994</c:v>
                </c:pt>
                <c:pt idx="7245">
                  <c:v>7545.5280999999995</c:v>
                </c:pt>
                <c:pt idx="7246">
                  <c:v>7546.5690999999997</c:v>
                </c:pt>
                <c:pt idx="7247">
                  <c:v>7547.610099999999</c:v>
                </c:pt>
                <c:pt idx="7248">
                  <c:v>7548.6510999999991</c:v>
                </c:pt>
                <c:pt idx="7249">
                  <c:v>7549.6920999999993</c:v>
                </c:pt>
                <c:pt idx="7250">
                  <c:v>7550.7330999999995</c:v>
                </c:pt>
                <c:pt idx="7251">
                  <c:v>7551.7740999999996</c:v>
                </c:pt>
                <c:pt idx="7252">
                  <c:v>7552.8150999999989</c:v>
                </c:pt>
                <c:pt idx="7253">
                  <c:v>7553.8560999999991</c:v>
                </c:pt>
                <c:pt idx="7254">
                  <c:v>7554.8970999999992</c:v>
                </c:pt>
                <c:pt idx="7255">
                  <c:v>7555.9380999999994</c:v>
                </c:pt>
                <c:pt idx="7256">
                  <c:v>7556.9790999999996</c:v>
                </c:pt>
                <c:pt idx="7257">
                  <c:v>7558.0200999999997</c:v>
                </c:pt>
                <c:pt idx="7258">
                  <c:v>7559.061099999999</c:v>
                </c:pt>
                <c:pt idx="7259">
                  <c:v>7560.1020999999992</c:v>
                </c:pt>
                <c:pt idx="7260">
                  <c:v>7561.1430999999993</c:v>
                </c:pt>
                <c:pt idx="7261">
                  <c:v>7562.1840999999995</c:v>
                </c:pt>
                <c:pt idx="7262">
                  <c:v>7563.2250999999997</c:v>
                </c:pt>
                <c:pt idx="7263">
                  <c:v>7564.2660999999989</c:v>
                </c:pt>
                <c:pt idx="7264">
                  <c:v>7565.3070999999991</c:v>
                </c:pt>
                <c:pt idx="7265">
                  <c:v>7566.3480999999992</c:v>
                </c:pt>
                <c:pt idx="7266">
                  <c:v>7567.3890999999994</c:v>
                </c:pt>
                <c:pt idx="7267">
                  <c:v>7568.4300999999996</c:v>
                </c:pt>
                <c:pt idx="7268">
                  <c:v>7569.4710999999998</c:v>
                </c:pt>
                <c:pt idx="7269">
                  <c:v>7570.512099999999</c:v>
                </c:pt>
                <c:pt idx="7270">
                  <c:v>7571.5530999999992</c:v>
                </c:pt>
                <c:pt idx="7271">
                  <c:v>7572.5940999999993</c:v>
                </c:pt>
                <c:pt idx="7272">
                  <c:v>7573.6350999999995</c:v>
                </c:pt>
                <c:pt idx="7273">
                  <c:v>7574.6760999999997</c:v>
                </c:pt>
                <c:pt idx="7274">
                  <c:v>7575.7170999999989</c:v>
                </c:pt>
                <c:pt idx="7275">
                  <c:v>7576.7580999999991</c:v>
                </c:pt>
                <c:pt idx="7276">
                  <c:v>7577.7990999999993</c:v>
                </c:pt>
                <c:pt idx="7277">
                  <c:v>7578.8400999999994</c:v>
                </c:pt>
                <c:pt idx="7278">
                  <c:v>7579.8810999999996</c:v>
                </c:pt>
                <c:pt idx="7279">
                  <c:v>7580.9220999999998</c:v>
                </c:pt>
                <c:pt idx="7280">
                  <c:v>7581.963099999999</c:v>
                </c:pt>
                <c:pt idx="7281">
                  <c:v>7583.0040999999992</c:v>
                </c:pt>
                <c:pt idx="7282">
                  <c:v>7584.0450999999994</c:v>
                </c:pt>
                <c:pt idx="7283">
                  <c:v>7585.0860999999995</c:v>
                </c:pt>
                <c:pt idx="7284">
                  <c:v>7586.1270999999997</c:v>
                </c:pt>
                <c:pt idx="7285">
                  <c:v>7587.168099999999</c:v>
                </c:pt>
                <c:pt idx="7286">
                  <c:v>7588.2090999999991</c:v>
                </c:pt>
                <c:pt idx="7287">
                  <c:v>7589.2500999999993</c:v>
                </c:pt>
                <c:pt idx="7288">
                  <c:v>7590.2910999999995</c:v>
                </c:pt>
                <c:pt idx="7289">
                  <c:v>7591.3320999999996</c:v>
                </c:pt>
                <c:pt idx="7290">
                  <c:v>7592.3730999999989</c:v>
                </c:pt>
                <c:pt idx="7291">
                  <c:v>7593.4140999999991</c:v>
                </c:pt>
                <c:pt idx="7292">
                  <c:v>7594.4550999999992</c:v>
                </c:pt>
                <c:pt idx="7293">
                  <c:v>7595.4960999999994</c:v>
                </c:pt>
                <c:pt idx="7294">
                  <c:v>7596.5370999999996</c:v>
                </c:pt>
                <c:pt idx="7295">
                  <c:v>7597.5780999999997</c:v>
                </c:pt>
                <c:pt idx="7296">
                  <c:v>7598.619099999999</c:v>
                </c:pt>
                <c:pt idx="7297">
                  <c:v>7599.6600999999991</c:v>
                </c:pt>
                <c:pt idx="7298">
                  <c:v>7600.7010999999993</c:v>
                </c:pt>
                <c:pt idx="7299">
                  <c:v>7601.7420999999995</c:v>
                </c:pt>
                <c:pt idx="7300">
                  <c:v>7602.7830999999996</c:v>
                </c:pt>
                <c:pt idx="7301">
                  <c:v>7603.8240999999989</c:v>
                </c:pt>
                <c:pt idx="7302">
                  <c:v>7604.8650999999991</c:v>
                </c:pt>
                <c:pt idx="7303">
                  <c:v>7605.9060999999992</c:v>
                </c:pt>
                <c:pt idx="7304">
                  <c:v>7606.9470999999994</c:v>
                </c:pt>
                <c:pt idx="7305">
                  <c:v>7607.9880999999996</c:v>
                </c:pt>
                <c:pt idx="7306">
                  <c:v>7609.0290999999997</c:v>
                </c:pt>
                <c:pt idx="7307">
                  <c:v>7610.070099999999</c:v>
                </c:pt>
                <c:pt idx="7308">
                  <c:v>7611.1110999999992</c:v>
                </c:pt>
                <c:pt idx="7309">
                  <c:v>7612.1520999999993</c:v>
                </c:pt>
                <c:pt idx="7310">
                  <c:v>7613.1930999999995</c:v>
                </c:pt>
                <c:pt idx="7311">
                  <c:v>7614.2340999999997</c:v>
                </c:pt>
                <c:pt idx="7312">
                  <c:v>7615.2750999999989</c:v>
                </c:pt>
                <c:pt idx="7313">
                  <c:v>7616.3160999999991</c:v>
                </c:pt>
                <c:pt idx="7314">
                  <c:v>7617.3570999999993</c:v>
                </c:pt>
                <c:pt idx="7315">
                  <c:v>7618.3980999999994</c:v>
                </c:pt>
                <c:pt idx="7316">
                  <c:v>7619.4390999999996</c:v>
                </c:pt>
                <c:pt idx="7317">
                  <c:v>7620.4800999999998</c:v>
                </c:pt>
                <c:pt idx="7318">
                  <c:v>7621.521099999999</c:v>
                </c:pt>
                <c:pt idx="7319">
                  <c:v>7622.5620999999992</c:v>
                </c:pt>
                <c:pt idx="7320">
                  <c:v>7623.6030999999994</c:v>
                </c:pt>
                <c:pt idx="7321">
                  <c:v>7624.6440999999995</c:v>
                </c:pt>
                <c:pt idx="7322">
                  <c:v>7625.6850999999997</c:v>
                </c:pt>
                <c:pt idx="7323">
                  <c:v>7626.726099999999</c:v>
                </c:pt>
                <c:pt idx="7324">
                  <c:v>7627.7670999999991</c:v>
                </c:pt>
                <c:pt idx="7325">
                  <c:v>7628.8080999999993</c:v>
                </c:pt>
                <c:pt idx="7326">
                  <c:v>7629.8490999999995</c:v>
                </c:pt>
                <c:pt idx="7327">
                  <c:v>7630.8900999999996</c:v>
                </c:pt>
                <c:pt idx="7328">
                  <c:v>7631.9310999999989</c:v>
                </c:pt>
                <c:pt idx="7329">
                  <c:v>7632.972099999999</c:v>
                </c:pt>
                <c:pt idx="7330">
                  <c:v>7634.0130999999992</c:v>
                </c:pt>
                <c:pt idx="7331">
                  <c:v>7635.0540999999994</c:v>
                </c:pt>
                <c:pt idx="7332">
                  <c:v>7636.0950999999995</c:v>
                </c:pt>
                <c:pt idx="7333">
                  <c:v>7637.1360999999997</c:v>
                </c:pt>
                <c:pt idx="7334">
                  <c:v>7638.177099999999</c:v>
                </c:pt>
                <c:pt idx="7335">
                  <c:v>7639.2180999999991</c:v>
                </c:pt>
                <c:pt idx="7336">
                  <c:v>7640.2590999999993</c:v>
                </c:pt>
                <c:pt idx="7337">
                  <c:v>7641.3000999999995</c:v>
                </c:pt>
                <c:pt idx="7338">
                  <c:v>7642.3410999999996</c:v>
                </c:pt>
                <c:pt idx="7339">
                  <c:v>7643.3820999999989</c:v>
                </c:pt>
                <c:pt idx="7340">
                  <c:v>7644.4230999999991</c:v>
                </c:pt>
                <c:pt idx="7341">
                  <c:v>7645.4640999999992</c:v>
                </c:pt>
                <c:pt idx="7342">
                  <c:v>7646.5050999999994</c:v>
                </c:pt>
                <c:pt idx="7343">
                  <c:v>7647.5460999999996</c:v>
                </c:pt>
                <c:pt idx="7344">
                  <c:v>7648.5870999999997</c:v>
                </c:pt>
                <c:pt idx="7345">
                  <c:v>7649.628099999999</c:v>
                </c:pt>
                <c:pt idx="7346">
                  <c:v>7650.6690999999992</c:v>
                </c:pt>
                <c:pt idx="7347">
                  <c:v>7651.7100999999993</c:v>
                </c:pt>
                <c:pt idx="7348">
                  <c:v>7652.7510999999995</c:v>
                </c:pt>
                <c:pt idx="7349">
                  <c:v>7653.7920999999997</c:v>
                </c:pt>
                <c:pt idx="7350">
                  <c:v>7654.8330999999989</c:v>
                </c:pt>
                <c:pt idx="7351">
                  <c:v>7655.8740999999991</c:v>
                </c:pt>
                <c:pt idx="7352">
                  <c:v>7656.9150999999993</c:v>
                </c:pt>
                <c:pt idx="7353">
                  <c:v>7657.9560999999994</c:v>
                </c:pt>
                <c:pt idx="7354">
                  <c:v>7658.9970999999996</c:v>
                </c:pt>
                <c:pt idx="7355">
                  <c:v>7660.0380999999998</c:v>
                </c:pt>
                <c:pt idx="7356">
                  <c:v>7661.079099999999</c:v>
                </c:pt>
                <c:pt idx="7357">
                  <c:v>7662.1200999999992</c:v>
                </c:pt>
                <c:pt idx="7358">
                  <c:v>7663.1610999999994</c:v>
                </c:pt>
                <c:pt idx="7359">
                  <c:v>7664.2020999999995</c:v>
                </c:pt>
                <c:pt idx="7360">
                  <c:v>7665.2430999999997</c:v>
                </c:pt>
                <c:pt idx="7361">
                  <c:v>7666.2840999999989</c:v>
                </c:pt>
                <c:pt idx="7362">
                  <c:v>7667.3250999999991</c:v>
                </c:pt>
                <c:pt idx="7363">
                  <c:v>7668.3660999999993</c:v>
                </c:pt>
                <c:pt idx="7364">
                  <c:v>7669.4070999999994</c:v>
                </c:pt>
                <c:pt idx="7365">
                  <c:v>7670.4480999999996</c:v>
                </c:pt>
                <c:pt idx="7366">
                  <c:v>7671.4890999999989</c:v>
                </c:pt>
                <c:pt idx="7367">
                  <c:v>7672.530099999999</c:v>
                </c:pt>
                <c:pt idx="7368">
                  <c:v>7673.5710999999992</c:v>
                </c:pt>
                <c:pt idx="7369">
                  <c:v>7674.6120999999994</c:v>
                </c:pt>
                <c:pt idx="7370">
                  <c:v>7675.6530999999995</c:v>
                </c:pt>
                <c:pt idx="7371">
                  <c:v>7676.6940999999997</c:v>
                </c:pt>
                <c:pt idx="7372">
                  <c:v>7677.735099999999</c:v>
                </c:pt>
                <c:pt idx="7373">
                  <c:v>7678.7760999999991</c:v>
                </c:pt>
                <c:pt idx="7374">
                  <c:v>7679.8170999999993</c:v>
                </c:pt>
                <c:pt idx="7375">
                  <c:v>7680.8580999999995</c:v>
                </c:pt>
                <c:pt idx="7376">
                  <c:v>7681.8990999999996</c:v>
                </c:pt>
                <c:pt idx="7377">
                  <c:v>7682.9400999999989</c:v>
                </c:pt>
                <c:pt idx="7378">
                  <c:v>7683.9810999999991</c:v>
                </c:pt>
                <c:pt idx="7379">
                  <c:v>7685.0220999999992</c:v>
                </c:pt>
                <c:pt idx="7380">
                  <c:v>7686.0630999999994</c:v>
                </c:pt>
                <c:pt idx="7381">
                  <c:v>7687.1040999999996</c:v>
                </c:pt>
                <c:pt idx="7382">
                  <c:v>7688.1450999999997</c:v>
                </c:pt>
                <c:pt idx="7383">
                  <c:v>7689.186099999999</c:v>
                </c:pt>
                <c:pt idx="7384">
                  <c:v>7690.2270999999992</c:v>
                </c:pt>
                <c:pt idx="7385">
                  <c:v>7691.2680999999993</c:v>
                </c:pt>
                <c:pt idx="7386">
                  <c:v>7692.3090999999995</c:v>
                </c:pt>
                <c:pt idx="7387">
                  <c:v>7693.3500999999997</c:v>
                </c:pt>
                <c:pt idx="7388">
                  <c:v>7694.3910999999989</c:v>
                </c:pt>
                <c:pt idx="7389">
                  <c:v>7695.4320999999991</c:v>
                </c:pt>
                <c:pt idx="7390">
                  <c:v>7696.4730999999992</c:v>
                </c:pt>
                <c:pt idx="7391">
                  <c:v>7697.5140999999994</c:v>
                </c:pt>
                <c:pt idx="7392">
                  <c:v>7698.5550999999996</c:v>
                </c:pt>
                <c:pt idx="7393">
                  <c:v>7699.5960999999998</c:v>
                </c:pt>
                <c:pt idx="7394">
                  <c:v>7700.637099999999</c:v>
                </c:pt>
                <c:pt idx="7395">
                  <c:v>7701.6780999999992</c:v>
                </c:pt>
                <c:pt idx="7396">
                  <c:v>7702.7190999999993</c:v>
                </c:pt>
                <c:pt idx="7397">
                  <c:v>7703.7600999999995</c:v>
                </c:pt>
                <c:pt idx="7398">
                  <c:v>7704.8010999999997</c:v>
                </c:pt>
                <c:pt idx="7399">
                  <c:v>7705.8420999999989</c:v>
                </c:pt>
                <c:pt idx="7400">
                  <c:v>7706.8830999999991</c:v>
                </c:pt>
                <c:pt idx="7401">
                  <c:v>7707.9240999999993</c:v>
                </c:pt>
                <c:pt idx="7402">
                  <c:v>7708.9650999999994</c:v>
                </c:pt>
                <c:pt idx="7403">
                  <c:v>7710.0060999999996</c:v>
                </c:pt>
                <c:pt idx="7404">
                  <c:v>7711.0470999999998</c:v>
                </c:pt>
                <c:pt idx="7405">
                  <c:v>7712.088099999999</c:v>
                </c:pt>
                <c:pt idx="7406">
                  <c:v>7713.1290999999992</c:v>
                </c:pt>
                <c:pt idx="7407">
                  <c:v>7714.1700999999994</c:v>
                </c:pt>
                <c:pt idx="7408">
                  <c:v>7715.2110999999995</c:v>
                </c:pt>
                <c:pt idx="7409">
                  <c:v>7716.2520999999997</c:v>
                </c:pt>
                <c:pt idx="7410">
                  <c:v>7717.293099999999</c:v>
                </c:pt>
                <c:pt idx="7411">
                  <c:v>7718.3340999999991</c:v>
                </c:pt>
                <c:pt idx="7412">
                  <c:v>7719.3750999999993</c:v>
                </c:pt>
                <c:pt idx="7413">
                  <c:v>7720.4160999999995</c:v>
                </c:pt>
                <c:pt idx="7414">
                  <c:v>7721.4570999999996</c:v>
                </c:pt>
                <c:pt idx="7415">
                  <c:v>7722.4980999999989</c:v>
                </c:pt>
                <c:pt idx="7416">
                  <c:v>7723.5390999999991</c:v>
                </c:pt>
                <c:pt idx="7417">
                  <c:v>7724.5800999999992</c:v>
                </c:pt>
                <c:pt idx="7418">
                  <c:v>7725.6210999999994</c:v>
                </c:pt>
                <c:pt idx="7419">
                  <c:v>7726.6620999999996</c:v>
                </c:pt>
                <c:pt idx="7420">
                  <c:v>7727.7030999999997</c:v>
                </c:pt>
                <c:pt idx="7421">
                  <c:v>7728.744099999999</c:v>
                </c:pt>
                <c:pt idx="7422">
                  <c:v>7729.7850999999991</c:v>
                </c:pt>
                <c:pt idx="7423">
                  <c:v>7730.8260999999993</c:v>
                </c:pt>
                <c:pt idx="7424">
                  <c:v>7731.8670999999995</c:v>
                </c:pt>
                <c:pt idx="7425">
                  <c:v>7732.9080999999996</c:v>
                </c:pt>
                <c:pt idx="7426">
                  <c:v>7733.9490999999989</c:v>
                </c:pt>
                <c:pt idx="7427">
                  <c:v>7734.9900999999991</c:v>
                </c:pt>
                <c:pt idx="7428">
                  <c:v>7736.0310999999992</c:v>
                </c:pt>
                <c:pt idx="7429">
                  <c:v>7737.0720999999994</c:v>
                </c:pt>
                <c:pt idx="7430">
                  <c:v>7738.1130999999996</c:v>
                </c:pt>
                <c:pt idx="7431">
                  <c:v>7739.1540999999997</c:v>
                </c:pt>
                <c:pt idx="7432">
                  <c:v>7740.195099999999</c:v>
                </c:pt>
                <c:pt idx="7433">
                  <c:v>7741.2360999999992</c:v>
                </c:pt>
                <c:pt idx="7434">
                  <c:v>7742.2770999999993</c:v>
                </c:pt>
                <c:pt idx="7435">
                  <c:v>7743.3180999999995</c:v>
                </c:pt>
                <c:pt idx="7436">
                  <c:v>7744.3590999999997</c:v>
                </c:pt>
                <c:pt idx="7437">
                  <c:v>7745.4000999999989</c:v>
                </c:pt>
                <c:pt idx="7438">
                  <c:v>7746.4410999999991</c:v>
                </c:pt>
                <c:pt idx="7439">
                  <c:v>7747.4820999999993</c:v>
                </c:pt>
                <c:pt idx="7440">
                  <c:v>7748.5230999999994</c:v>
                </c:pt>
                <c:pt idx="7441">
                  <c:v>7749.5640999999996</c:v>
                </c:pt>
                <c:pt idx="7442">
                  <c:v>7750.6050999999998</c:v>
                </c:pt>
                <c:pt idx="7443">
                  <c:v>7751.646099999999</c:v>
                </c:pt>
                <c:pt idx="7444">
                  <c:v>7752.6870999999992</c:v>
                </c:pt>
                <c:pt idx="7445">
                  <c:v>7753.7280999999994</c:v>
                </c:pt>
                <c:pt idx="7446">
                  <c:v>7754.7690999999995</c:v>
                </c:pt>
                <c:pt idx="7447">
                  <c:v>7755.8100999999997</c:v>
                </c:pt>
                <c:pt idx="7448">
                  <c:v>7756.851099999999</c:v>
                </c:pt>
                <c:pt idx="7449">
                  <c:v>7757.8920999999991</c:v>
                </c:pt>
                <c:pt idx="7450">
                  <c:v>7758.9330999999993</c:v>
                </c:pt>
                <c:pt idx="7451">
                  <c:v>7759.9740999999995</c:v>
                </c:pt>
                <c:pt idx="7452">
                  <c:v>7761.0150999999996</c:v>
                </c:pt>
                <c:pt idx="7453">
                  <c:v>7762.0560999999989</c:v>
                </c:pt>
                <c:pt idx="7454">
                  <c:v>7763.097099999999</c:v>
                </c:pt>
                <c:pt idx="7455">
                  <c:v>7764.1380999999992</c:v>
                </c:pt>
                <c:pt idx="7456">
                  <c:v>7765.1790999999994</c:v>
                </c:pt>
                <c:pt idx="7457">
                  <c:v>7766.2200999999995</c:v>
                </c:pt>
                <c:pt idx="7458">
                  <c:v>7767.2610999999997</c:v>
                </c:pt>
                <c:pt idx="7459">
                  <c:v>7768.302099999999</c:v>
                </c:pt>
                <c:pt idx="7460">
                  <c:v>7769.3430999999991</c:v>
                </c:pt>
                <c:pt idx="7461">
                  <c:v>7770.3840999999993</c:v>
                </c:pt>
                <c:pt idx="7462">
                  <c:v>7771.4250999999995</c:v>
                </c:pt>
                <c:pt idx="7463">
                  <c:v>7772.4660999999996</c:v>
                </c:pt>
                <c:pt idx="7464">
                  <c:v>7773.5070999999989</c:v>
                </c:pt>
                <c:pt idx="7465">
                  <c:v>7774.5480999999991</c:v>
                </c:pt>
                <c:pt idx="7466">
                  <c:v>7775.5890999999992</c:v>
                </c:pt>
                <c:pt idx="7467">
                  <c:v>7776.6300999999994</c:v>
                </c:pt>
                <c:pt idx="7468">
                  <c:v>7777.6710999999996</c:v>
                </c:pt>
                <c:pt idx="7469">
                  <c:v>7778.7120999999997</c:v>
                </c:pt>
                <c:pt idx="7470">
                  <c:v>7779.753099999999</c:v>
                </c:pt>
                <c:pt idx="7471">
                  <c:v>7780.7940999999992</c:v>
                </c:pt>
                <c:pt idx="7472">
                  <c:v>7781.8350999999993</c:v>
                </c:pt>
                <c:pt idx="7473">
                  <c:v>7782.8760999999995</c:v>
                </c:pt>
                <c:pt idx="7474">
                  <c:v>7783.9170999999997</c:v>
                </c:pt>
                <c:pt idx="7475">
                  <c:v>7784.9580999999989</c:v>
                </c:pt>
                <c:pt idx="7476">
                  <c:v>7785.9990999999991</c:v>
                </c:pt>
                <c:pt idx="7477">
                  <c:v>7787.0400999999993</c:v>
                </c:pt>
                <c:pt idx="7478">
                  <c:v>7788.0810999999994</c:v>
                </c:pt>
                <c:pt idx="7479">
                  <c:v>7789.1220999999996</c:v>
                </c:pt>
                <c:pt idx="7480">
                  <c:v>7790.1630999999998</c:v>
                </c:pt>
                <c:pt idx="7481">
                  <c:v>7791.204099999999</c:v>
                </c:pt>
                <c:pt idx="7482">
                  <c:v>7792.2450999999992</c:v>
                </c:pt>
                <c:pt idx="7483">
                  <c:v>7793.2860999999994</c:v>
                </c:pt>
                <c:pt idx="7484">
                  <c:v>7794.3270999999995</c:v>
                </c:pt>
                <c:pt idx="7485">
                  <c:v>7795.3680999999997</c:v>
                </c:pt>
                <c:pt idx="7486">
                  <c:v>7796.4090999999989</c:v>
                </c:pt>
                <c:pt idx="7487">
                  <c:v>7797.4500999999991</c:v>
                </c:pt>
                <c:pt idx="7488">
                  <c:v>7798.4910999999993</c:v>
                </c:pt>
                <c:pt idx="7489">
                  <c:v>7799.5320999999994</c:v>
                </c:pt>
                <c:pt idx="7490">
                  <c:v>7800.5730999999996</c:v>
                </c:pt>
                <c:pt idx="7491">
                  <c:v>7801.6140999999989</c:v>
                </c:pt>
                <c:pt idx="7492">
                  <c:v>7802.655099999999</c:v>
                </c:pt>
                <c:pt idx="7493">
                  <c:v>7803.6960999999992</c:v>
                </c:pt>
                <c:pt idx="7494">
                  <c:v>7804.7370999999994</c:v>
                </c:pt>
                <c:pt idx="7495">
                  <c:v>7805.7780999999995</c:v>
                </c:pt>
                <c:pt idx="7496">
                  <c:v>7806.8190999999997</c:v>
                </c:pt>
                <c:pt idx="7497">
                  <c:v>7807.860099999999</c:v>
                </c:pt>
                <c:pt idx="7498">
                  <c:v>7808.9010999999991</c:v>
                </c:pt>
                <c:pt idx="7499">
                  <c:v>7809.9420999999993</c:v>
                </c:pt>
                <c:pt idx="7500">
                  <c:v>7810.9830999999995</c:v>
                </c:pt>
                <c:pt idx="7501">
                  <c:v>7812.0240999999996</c:v>
                </c:pt>
                <c:pt idx="7502">
                  <c:v>7813.0650999999989</c:v>
                </c:pt>
                <c:pt idx="7503">
                  <c:v>7814.1060999999991</c:v>
                </c:pt>
                <c:pt idx="7504">
                  <c:v>7815.1470999999992</c:v>
                </c:pt>
                <c:pt idx="7505">
                  <c:v>7816.1880999999994</c:v>
                </c:pt>
                <c:pt idx="7506">
                  <c:v>7817.2290999999996</c:v>
                </c:pt>
                <c:pt idx="7507">
                  <c:v>7818.2700999999997</c:v>
                </c:pt>
                <c:pt idx="7508">
                  <c:v>7819.311099999999</c:v>
                </c:pt>
                <c:pt idx="7509">
                  <c:v>7820.3520999999992</c:v>
                </c:pt>
                <c:pt idx="7510">
                  <c:v>7821.3930999999993</c:v>
                </c:pt>
                <c:pt idx="7511">
                  <c:v>7822.4340999999995</c:v>
                </c:pt>
                <c:pt idx="7512">
                  <c:v>7823.4750999999997</c:v>
                </c:pt>
                <c:pt idx="7513">
                  <c:v>7824.5160999999989</c:v>
                </c:pt>
                <c:pt idx="7514">
                  <c:v>7825.5570999999991</c:v>
                </c:pt>
                <c:pt idx="7515">
                  <c:v>7826.5980999999992</c:v>
                </c:pt>
                <c:pt idx="7516">
                  <c:v>7827.6390999999994</c:v>
                </c:pt>
                <c:pt idx="7517">
                  <c:v>7828.6800999999996</c:v>
                </c:pt>
                <c:pt idx="7518">
                  <c:v>7829.7210999999998</c:v>
                </c:pt>
                <c:pt idx="7519">
                  <c:v>7830.762099999999</c:v>
                </c:pt>
                <c:pt idx="7520">
                  <c:v>7831.8030999999992</c:v>
                </c:pt>
                <c:pt idx="7521">
                  <c:v>7832.8440999999993</c:v>
                </c:pt>
                <c:pt idx="7522">
                  <c:v>7833.8850999999995</c:v>
                </c:pt>
                <c:pt idx="7523">
                  <c:v>7834.9260999999997</c:v>
                </c:pt>
                <c:pt idx="7524">
                  <c:v>7835.9670999999989</c:v>
                </c:pt>
                <c:pt idx="7525">
                  <c:v>7837.0080999999991</c:v>
                </c:pt>
                <c:pt idx="7526">
                  <c:v>7838.0490999999993</c:v>
                </c:pt>
                <c:pt idx="7527">
                  <c:v>7839.0900999999994</c:v>
                </c:pt>
                <c:pt idx="7528">
                  <c:v>7840.1310999999996</c:v>
                </c:pt>
                <c:pt idx="7529">
                  <c:v>7841.1720999999989</c:v>
                </c:pt>
                <c:pt idx="7530">
                  <c:v>7842.213099999999</c:v>
                </c:pt>
                <c:pt idx="7531">
                  <c:v>7843.2540999999992</c:v>
                </c:pt>
                <c:pt idx="7532">
                  <c:v>7844.2950999999994</c:v>
                </c:pt>
                <c:pt idx="7533">
                  <c:v>7845.3360999999995</c:v>
                </c:pt>
                <c:pt idx="7534">
                  <c:v>7846.3770999999997</c:v>
                </c:pt>
                <c:pt idx="7535">
                  <c:v>7847.418099999999</c:v>
                </c:pt>
                <c:pt idx="7536">
                  <c:v>7848.4590999999991</c:v>
                </c:pt>
                <c:pt idx="7537">
                  <c:v>7849.5000999999993</c:v>
                </c:pt>
                <c:pt idx="7538">
                  <c:v>7850.5410999999995</c:v>
                </c:pt>
                <c:pt idx="7539">
                  <c:v>7851.5820999999996</c:v>
                </c:pt>
                <c:pt idx="7540">
                  <c:v>7852.6230999999989</c:v>
                </c:pt>
                <c:pt idx="7541">
                  <c:v>7853.6640999999991</c:v>
                </c:pt>
                <c:pt idx="7542">
                  <c:v>7854.7050999999992</c:v>
                </c:pt>
                <c:pt idx="7543">
                  <c:v>7855.7460999999994</c:v>
                </c:pt>
                <c:pt idx="7544">
                  <c:v>7856.7870999999996</c:v>
                </c:pt>
                <c:pt idx="7545">
                  <c:v>7857.8280999999997</c:v>
                </c:pt>
                <c:pt idx="7546">
                  <c:v>7858.869099999999</c:v>
                </c:pt>
                <c:pt idx="7547">
                  <c:v>7859.9100999999991</c:v>
                </c:pt>
                <c:pt idx="7548">
                  <c:v>7860.9510999999993</c:v>
                </c:pt>
                <c:pt idx="7549">
                  <c:v>7861.9920999999995</c:v>
                </c:pt>
                <c:pt idx="7550">
                  <c:v>7863.0330999999996</c:v>
                </c:pt>
                <c:pt idx="7551">
                  <c:v>7864.0740999999989</c:v>
                </c:pt>
                <c:pt idx="7552">
                  <c:v>7865.1150999999991</c:v>
                </c:pt>
                <c:pt idx="7553">
                  <c:v>7866.1560999999992</c:v>
                </c:pt>
                <c:pt idx="7554">
                  <c:v>7867.1970999999994</c:v>
                </c:pt>
                <c:pt idx="7555">
                  <c:v>7868.2380999999996</c:v>
                </c:pt>
                <c:pt idx="7556">
                  <c:v>7869.2790999999997</c:v>
                </c:pt>
                <c:pt idx="7557">
                  <c:v>7870.320099999999</c:v>
                </c:pt>
                <c:pt idx="7558">
                  <c:v>7871.3610999999992</c:v>
                </c:pt>
                <c:pt idx="7559">
                  <c:v>7872.4020999999993</c:v>
                </c:pt>
                <c:pt idx="7560">
                  <c:v>7873.4430999999995</c:v>
                </c:pt>
                <c:pt idx="7561">
                  <c:v>7874.4840999999997</c:v>
                </c:pt>
                <c:pt idx="7562">
                  <c:v>7875.5250999999989</c:v>
                </c:pt>
                <c:pt idx="7563">
                  <c:v>7876.5660999999991</c:v>
                </c:pt>
                <c:pt idx="7564">
                  <c:v>7877.6070999999993</c:v>
                </c:pt>
                <c:pt idx="7565">
                  <c:v>7878.6480999999994</c:v>
                </c:pt>
                <c:pt idx="7566">
                  <c:v>7879.6890999999996</c:v>
                </c:pt>
                <c:pt idx="7567">
                  <c:v>7880.7300999999989</c:v>
                </c:pt>
                <c:pt idx="7568">
                  <c:v>7881.771099999999</c:v>
                </c:pt>
                <c:pt idx="7569">
                  <c:v>7882.8120999999992</c:v>
                </c:pt>
                <c:pt idx="7570">
                  <c:v>7883.8530999999994</c:v>
                </c:pt>
                <c:pt idx="7571">
                  <c:v>7884.8940999999995</c:v>
                </c:pt>
                <c:pt idx="7572">
                  <c:v>7885.9350999999997</c:v>
                </c:pt>
                <c:pt idx="7573">
                  <c:v>7886.976099999999</c:v>
                </c:pt>
                <c:pt idx="7574">
                  <c:v>7888.0170999999991</c:v>
                </c:pt>
                <c:pt idx="7575">
                  <c:v>7889.0580999999993</c:v>
                </c:pt>
                <c:pt idx="7576">
                  <c:v>7890.0990999999995</c:v>
                </c:pt>
                <c:pt idx="7577">
                  <c:v>7891.1400999999996</c:v>
                </c:pt>
                <c:pt idx="7578">
                  <c:v>7892.1810999999989</c:v>
                </c:pt>
                <c:pt idx="7579">
                  <c:v>7893.222099999999</c:v>
                </c:pt>
                <c:pt idx="7580">
                  <c:v>7894.2630999999992</c:v>
                </c:pt>
                <c:pt idx="7581">
                  <c:v>7895.3040999999994</c:v>
                </c:pt>
                <c:pt idx="7582">
                  <c:v>7896.3450999999995</c:v>
                </c:pt>
                <c:pt idx="7583">
                  <c:v>7897.3860999999997</c:v>
                </c:pt>
                <c:pt idx="7584">
                  <c:v>7898.427099999999</c:v>
                </c:pt>
                <c:pt idx="7585">
                  <c:v>7899.4680999999991</c:v>
                </c:pt>
                <c:pt idx="7586">
                  <c:v>7900.5090999999993</c:v>
                </c:pt>
                <c:pt idx="7587">
                  <c:v>7901.5500999999995</c:v>
                </c:pt>
                <c:pt idx="7588">
                  <c:v>7902.5910999999996</c:v>
                </c:pt>
                <c:pt idx="7589">
                  <c:v>7903.6320999999989</c:v>
                </c:pt>
                <c:pt idx="7590">
                  <c:v>7904.6730999999991</c:v>
                </c:pt>
                <c:pt idx="7591">
                  <c:v>7905.7140999999992</c:v>
                </c:pt>
                <c:pt idx="7592">
                  <c:v>7906.7550999999994</c:v>
                </c:pt>
                <c:pt idx="7593">
                  <c:v>7907.7960999999996</c:v>
                </c:pt>
                <c:pt idx="7594">
                  <c:v>7908.8370999999997</c:v>
                </c:pt>
                <c:pt idx="7595">
                  <c:v>7909.878099999999</c:v>
                </c:pt>
                <c:pt idx="7596">
                  <c:v>7910.9190999999992</c:v>
                </c:pt>
                <c:pt idx="7597">
                  <c:v>7911.9600999999993</c:v>
                </c:pt>
                <c:pt idx="7598">
                  <c:v>7913.0010999999995</c:v>
                </c:pt>
                <c:pt idx="7599">
                  <c:v>7914.0420999999997</c:v>
                </c:pt>
                <c:pt idx="7600">
                  <c:v>7915.0830999999989</c:v>
                </c:pt>
                <c:pt idx="7601">
                  <c:v>7916.1240999999991</c:v>
                </c:pt>
                <c:pt idx="7602">
                  <c:v>7917.1650999999993</c:v>
                </c:pt>
                <c:pt idx="7603">
                  <c:v>7918.2060999999994</c:v>
                </c:pt>
                <c:pt idx="7604">
                  <c:v>7919.2470999999996</c:v>
                </c:pt>
                <c:pt idx="7605">
                  <c:v>7920.2880999999998</c:v>
                </c:pt>
                <c:pt idx="7606">
                  <c:v>7921.329099999999</c:v>
                </c:pt>
                <c:pt idx="7607">
                  <c:v>7922.3700999999992</c:v>
                </c:pt>
                <c:pt idx="7608">
                  <c:v>7923.4110999999994</c:v>
                </c:pt>
                <c:pt idx="7609">
                  <c:v>7924.4520999999995</c:v>
                </c:pt>
                <c:pt idx="7610">
                  <c:v>7925.4930999999997</c:v>
                </c:pt>
                <c:pt idx="7611">
                  <c:v>7926.5340999999989</c:v>
                </c:pt>
                <c:pt idx="7612">
                  <c:v>7927.5750999999991</c:v>
                </c:pt>
                <c:pt idx="7613">
                  <c:v>7928.6160999999993</c:v>
                </c:pt>
                <c:pt idx="7614">
                  <c:v>7929.6570999999994</c:v>
                </c:pt>
                <c:pt idx="7615">
                  <c:v>7930.6980999999996</c:v>
                </c:pt>
                <c:pt idx="7616">
                  <c:v>7931.7390999999989</c:v>
                </c:pt>
                <c:pt idx="7617">
                  <c:v>7932.780099999999</c:v>
                </c:pt>
                <c:pt idx="7618">
                  <c:v>7933.8210999999992</c:v>
                </c:pt>
                <c:pt idx="7619">
                  <c:v>7934.8620999999994</c:v>
                </c:pt>
                <c:pt idx="7620">
                  <c:v>7935.9030999999995</c:v>
                </c:pt>
                <c:pt idx="7621">
                  <c:v>7936.9440999999997</c:v>
                </c:pt>
                <c:pt idx="7622">
                  <c:v>7937.985099999999</c:v>
                </c:pt>
                <c:pt idx="7623">
                  <c:v>7939.0260999999991</c:v>
                </c:pt>
                <c:pt idx="7624">
                  <c:v>7940.0670999999993</c:v>
                </c:pt>
                <c:pt idx="7625">
                  <c:v>7941.1080999999995</c:v>
                </c:pt>
                <c:pt idx="7626">
                  <c:v>7942.1490999999996</c:v>
                </c:pt>
                <c:pt idx="7627">
                  <c:v>7943.1900999999989</c:v>
                </c:pt>
                <c:pt idx="7628">
                  <c:v>7944.2310999999991</c:v>
                </c:pt>
                <c:pt idx="7629">
                  <c:v>7945.2720999999992</c:v>
                </c:pt>
                <c:pt idx="7630">
                  <c:v>7946.3130999999994</c:v>
                </c:pt>
                <c:pt idx="7631">
                  <c:v>7947.3540999999996</c:v>
                </c:pt>
                <c:pt idx="7632">
                  <c:v>7948.3950999999997</c:v>
                </c:pt>
                <c:pt idx="7633">
                  <c:v>7949.436099999999</c:v>
                </c:pt>
                <c:pt idx="7634">
                  <c:v>7950.4770999999992</c:v>
                </c:pt>
                <c:pt idx="7635">
                  <c:v>7951.5180999999993</c:v>
                </c:pt>
                <c:pt idx="7636">
                  <c:v>7952.5590999999995</c:v>
                </c:pt>
                <c:pt idx="7637">
                  <c:v>7953.6000999999997</c:v>
                </c:pt>
                <c:pt idx="7638">
                  <c:v>7954.6410999999989</c:v>
                </c:pt>
                <c:pt idx="7639">
                  <c:v>7955.6820999999991</c:v>
                </c:pt>
                <c:pt idx="7640">
                  <c:v>7956.7230999999992</c:v>
                </c:pt>
                <c:pt idx="7641">
                  <c:v>7957.7640999999994</c:v>
                </c:pt>
                <c:pt idx="7642">
                  <c:v>7958.8050999999996</c:v>
                </c:pt>
                <c:pt idx="7643">
                  <c:v>7959.8460999999998</c:v>
                </c:pt>
                <c:pt idx="7644">
                  <c:v>7960.887099999999</c:v>
                </c:pt>
                <c:pt idx="7645">
                  <c:v>7961.9280999999992</c:v>
                </c:pt>
                <c:pt idx="7646">
                  <c:v>7962.9690999999993</c:v>
                </c:pt>
                <c:pt idx="7647">
                  <c:v>7964.0100999999995</c:v>
                </c:pt>
                <c:pt idx="7648">
                  <c:v>7965.0510999999997</c:v>
                </c:pt>
                <c:pt idx="7649">
                  <c:v>7966.0920999999989</c:v>
                </c:pt>
                <c:pt idx="7650">
                  <c:v>7967.1330999999991</c:v>
                </c:pt>
                <c:pt idx="7651">
                  <c:v>7968.1740999999993</c:v>
                </c:pt>
                <c:pt idx="7652">
                  <c:v>7969.2150999999994</c:v>
                </c:pt>
                <c:pt idx="7653">
                  <c:v>7970.2560999999996</c:v>
                </c:pt>
                <c:pt idx="7654">
                  <c:v>7971.2970999999989</c:v>
                </c:pt>
                <c:pt idx="7655">
                  <c:v>7972.338099999999</c:v>
                </c:pt>
                <c:pt idx="7656">
                  <c:v>7973.3790999999992</c:v>
                </c:pt>
                <c:pt idx="7657">
                  <c:v>7974.4200999999994</c:v>
                </c:pt>
                <c:pt idx="7658">
                  <c:v>7975.4610999999995</c:v>
                </c:pt>
                <c:pt idx="7659">
                  <c:v>7976.5020999999997</c:v>
                </c:pt>
                <c:pt idx="7660">
                  <c:v>7977.543099999999</c:v>
                </c:pt>
                <c:pt idx="7661">
                  <c:v>7978.5840999999991</c:v>
                </c:pt>
                <c:pt idx="7662">
                  <c:v>7979.6250999999993</c:v>
                </c:pt>
                <c:pt idx="7663">
                  <c:v>7980.6660999999995</c:v>
                </c:pt>
                <c:pt idx="7664">
                  <c:v>7981.7070999999996</c:v>
                </c:pt>
                <c:pt idx="7665">
                  <c:v>7982.7480999999989</c:v>
                </c:pt>
                <c:pt idx="7666">
                  <c:v>7983.7890999999991</c:v>
                </c:pt>
                <c:pt idx="7667">
                  <c:v>7984.8300999999992</c:v>
                </c:pt>
                <c:pt idx="7668">
                  <c:v>7985.8710999999994</c:v>
                </c:pt>
                <c:pt idx="7669">
                  <c:v>7986.9120999999996</c:v>
                </c:pt>
                <c:pt idx="7670">
                  <c:v>7987.9530999999997</c:v>
                </c:pt>
                <c:pt idx="7671">
                  <c:v>7988.994099999999</c:v>
                </c:pt>
                <c:pt idx="7672">
                  <c:v>7990.0350999999991</c:v>
                </c:pt>
                <c:pt idx="7673">
                  <c:v>7991.0760999999993</c:v>
                </c:pt>
                <c:pt idx="7674">
                  <c:v>7992.1170999999995</c:v>
                </c:pt>
                <c:pt idx="7675">
                  <c:v>7993.1580999999996</c:v>
                </c:pt>
                <c:pt idx="7676">
                  <c:v>7994.1990999999989</c:v>
                </c:pt>
                <c:pt idx="7677">
                  <c:v>7995.2400999999991</c:v>
                </c:pt>
                <c:pt idx="7678">
                  <c:v>7996.2810999999992</c:v>
                </c:pt>
                <c:pt idx="7679">
                  <c:v>7997.3220999999994</c:v>
                </c:pt>
                <c:pt idx="7680">
                  <c:v>7998.3630999999996</c:v>
                </c:pt>
                <c:pt idx="7681">
                  <c:v>7999.4040999999997</c:v>
                </c:pt>
                <c:pt idx="7682">
                  <c:v>8000.4450999999981</c:v>
                </c:pt>
                <c:pt idx="7683">
                  <c:v>8001.4860999999992</c:v>
                </c:pt>
                <c:pt idx="7684">
                  <c:v>8002.5271000000002</c:v>
                </c:pt>
                <c:pt idx="7685">
                  <c:v>8003.5680999999986</c:v>
                </c:pt>
                <c:pt idx="7686">
                  <c:v>8004.6090999999997</c:v>
                </c:pt>
                <c:pt idx="7687">
                  <c:v>8005.6500999999989</c:v>
                </c:pt>
                <c:pt idx="7688">
                  <c:v>8006.6910999999991</c:v>
                </c:pt>
                <c:pt idx="7689">
                  <c:v>8007.7321000000002</c:v>
                </c:pt>
                <c:pt idx="7690">
                  <c:v>8008.7730999999994</c:v>
                </c:pt>
                <c:pt idx="7691">
                  <c:v>8009.8140999999996</c:v>
                </c:pt>
                <c:pt idx="7692">
                  <c:v>8010.8550999999989</c:v>
                </c:pt>
                <c:pt idx="7693">
                  <c:v>8011.8960999999999</c:v>
                </c:pt>
                <c:pt idx="7694">
                  <c:v>8012.9370999999983</c:v>
                </c:pt>
                <c:pt idx="7695">
                  <c:v>8013.9780999999994</c:v>
                </c:pt>
                <c:pt idx="7696">
                  <c:v>8015.0190999999995</c:v>
                </c:pt>
                <c:pt idx="7697">
                  <c:v>8016.0600999999988</c:v>
                </c:pt>
                <c:pt idx="7698">
                  <c:v>8017.1010999999999</c:v>
                </c:pt>
                <c:pt idx="7699">
                  <c:v>8018.1420999999982</c:v>
                </c:pt>
                <c:pt idx="7700">
                  <c:v>8019.1830999999993</c:v>
                </c:pt>
                <c:pt idx="7701">
                  <c:v>8020.2241000000004</c:v>
                </c:pt>
                <c:pt idx="7702">
                  <c:v>8021.2650999999987</c:v>
                </c:pt>
                <c:pt idx="7703">
                  <c:v>8022.306099999998</c:v>
                </c:pt>
                <c:pt idx="7704">
                  <c:v>8023.347099999999</c:v>
                </c:pt>
                <c:pt idx="7705">
                  <c:v>8024.3880999999992</c:v>
                </c:pt>
                <c:pt idx="7706">
                  <c:v>8025.4291000000003</c:v>
                </c:pt>
                <c:pt idx="7707">
                  <c:v>8026.4700999999995</c:v>
                </c:pt>
                <c:pt idx="7708">
                  <c:v>8027.5110999999997</c:v>
                </c:pt>
                <c:pt idx="7709">
                  <c:v>8028.552099999999</c:v>
                </c:pt>
                <c:pt idx="7710">
                  <c:v>8029.5931</c:v>
                </c:pt>
                <c:pt idx="7711">
                  <c:v>8030.6340999999984</c:v>
                </c:pt>
                <c:pt idx="7712">
                  <c:v>8031.6750999999995</c:v>
                </c:pt>
                <c:pt idx="7713">
                  <c:v>8032.7160999999996</c:v>
                </c:pt>
                <c:pt idx="7714">
                  <c:v>8033.7570999999989</c:v>
                </c:pt>
                <c:pt idx="7715">
                  <c:v>8034.7981</c:v>
                </c:pt>
                <c:pt idx="7716">
                  <c:v>8035.8390999999983</c:v>
                </c:pt>
                <c:pt idx="7717">
                  <c:v>8036.8800999999994</c:v>
                </c:pt>
                <c:pt idx="7718">
                  <c:v>8037.9211000000005</c:v>
                </c:pt>
                <c:pt idx="7719">
                  <c:v>8038.9620999999988</c:v>
                </c:pt>
                <c:pt idx="7720">
                  <c:v>8040.0030999999999</c:v>
                </c:pt>
                <c:pt idx="7721">
                  <c:v>8041.0440999999992</c:v>
                </c:pt>
                <c:pt idx="7722">
                  <c:v>8042.0850999999993</c:v>
                </c:pt>
                <c:pt idx="7723">
                  <c:v>8043.1261000000004</c:v>
                </c:pt>
                <c:pt idx="7724">
                  <c:v>8044.1670999999997</c:v>
                </c:pt>
                <c:pt idx="7725">
                  <c:v>8045.208099999998</c:v>
                </c:pt>
                <c:pt idx="7726">
                  <c:v>8046.2490999999991</c:v>
                </c:pt>
                <c:pt idx="7727">
                  <c:v>8047.2900999999993</c:v>
                </c:pt>
                <c:pt idx="7728">
                  <c:v>8048.3310999999985</c:v>
                </c:pt>
                <c:pt idx="7729">
                  <c:v>8049.3720999999996</c:v>
                </c:pt>
                <c:pt idx="7730">
                  <c:v>8050.4130999999979</c:v>
                </c:pt>
                <c:pt idx="7731">
                  <c:v>8051.454099999999</c:v>
                </c:pt>
                <c:pt idx="7732">
                  <c:v>8052.4951000000001</c:v>
                </c:pt>
                <c:pt idx="7733">
                  <c:v>8053.5360999999984</c:v>
                </c:pt>
                <c:pt idx="7734">
                  <c:v>8054.5770999999995</c:v>
                </c:pt>
                <c:pt idx="7735">
                  <c:v>8055.6181000000006</c:v>
                </c:pt>
                <c:pt idx="7736">
                  <c:v>8056.6590999999989</c:v>
                </c:pt>
                <c:pt idx="7737">
                  <c:v>8057.7001</c:v>
                </c:pt>
                <c:pt idx="7738">
                  <c:v>8058.7410999999993</c:v>
                </c:pt>
                <c:pt idx="7739">
                  <c:v>8059.7820999999994</c:v>
                </c:pt>
                <c:pt idx="7740">
                  <c:v>8060.8231000000005</c:v>
                </c:pt>
                <c:pt idx="7741">
                  <c:v>8061.8640999999989</c:v>
                </c:pt>
                <c:pt idx="7742">
                  <c:v>8062.9050999999981</c:v>
                </c:pt>
                <c:pt idx="7743">
                  <c:v>8063.9460999999992</c:v>
                </c:pt>
                <c:pt idx="7744">
                  <c:v>8064.9870999999994</c:v>
                </c:pt>
                <c:pt idx="7745">
                  <c:v>8066.0280999999986</c:v>
                </c:pt>
                <c:pt idx="7746">
                  <c:v>8067.0690999999997</c:v>
                </c:pt>
                <c:pt idx="7747">
                  <c:v>8068.1100999999981</c:v>
                </c:pt>
                <c:pt idx="7748">
                  <c:v>8069.1510999999991</c:v>
                </c:pt>
                <c:pt idx="7749">
                  <c:v>8070.1921000000002</c:v>
                </c:pt>
                <c:pt idx="7750">
                  <c:v>8071.2330999999986</c:v>
                </c:pt>
                <c:pt idx="7751">
                  <c:v>8072.2740999999996</c:v>
                </c:pt>
                <c:pt idx="7752">
                  <c:v>8073.3150999999989</c:v>
                </c:pt>
                <c:pt idx="7753">
                  <c:v>8074.3560999999991</c:v>
                </c:pt>
                <c:pt idx="7754">
                  <c:v>8075.3971000000001</c:v>
                </c:pt>
                <c:pt idx="7755">
                  <c:v>8076.4380999999994</c:v>
                </c:pt>
                <c:pt idx="7756">
                  <c:v>8077.4790999999996</c:v>
                </c:pt>
                <c:pt idx="7757">
                  <c:v>8078.5201000000006</c:v>
                </c:pt>
                <c:pt idx="7758">
                  <c:v>8079.561099999999</c:v>
                </c:pt>
                <c:pt idx="7759">
                  <c:v>8080.6020999999982</c:v>
                </c:pt>
                <c:pt idx="7760">
                  <c:v>8081.6430999999993</c:v>
                </c:pt>
                <c:pt idx="7761">
                  <c:v>8082.6840999999995</c:v>
                </c:pt>
                <c:pt idx="7762">
                  <c:v>8083.7250999999987</c:v>
                </c:pt>
                <c:pt idx="7763">
                  <c:v>8084.7660999999998</c:v>
                </c:pt>
                <c:pt idx="7764">
                  <c:v>8085.8070999999982</c:v>
                </c:pt>
                <c:pt idx="7765">
                  <c:v>8086.8480999999992</c:v>
                </c:pt>
                <c:pt idx="7766">
                  <c:v>8087.8891000000003</c:v>
                </c:pt>
                <c:pt idx="7767">
                  <c:v>8088.9300999999987</c:v>
                </c:pt>
                <c:pt idx="7768">
                  <c:v>8089.9710999999998</c:v>
                </c:pt>
                <c:pt idx="7769">
                  <c:v>8091.012099999999</c:v>
                </c:pt>
                <c:pt idx="7770">
                  <c:v>8092.0530999999992</c:v>
                </c:pt>
                <c:pt idx="7771">
                  <c:v>8093.0941000000003</c:v>
                </c:pt>
                <c:pt idx="7772">
                  <c:v>8094.1350999999986</c:v>
                </c:pt>
                <c:pt idx="7773">
                  <c:v>8095.1760999999997</c:v>
                </c:pt>
                <c:pt idx="7774">
                  <c:v>8096.2170999999989</c:v>
                </c:pt>
                <c:pt idx="7775">
                  <c:v>8097.2580999999991</c:v>
                </c:pt>
                <c:pt idx="7776">
                  <c:v>8098.2990999999984</c:v>
                </c:pt>
                <c:pt idx="7777">
                  <c:v>8099.3400999999994</c:v>
                </c:pt>
                <c:pt idx="7778">
                  <c:v>8100.3810999999996</c:v>
                </c:pt>
                <c:pt idx="7779">
                  <c:v>8101.4220999999989</c:v>
                </c:pt>
                <c:pt idx="7780">
                  <c:v>8102.4630999999999</c:v>
                </c:pt>
                <c:pt idx="7781">
                  <c:v>8103.5040999999983</c:v>
                </c:pt>
                <c:pt idx="7782">
                  <c:v>8104.5450999999994</c:v>
                </c:pt>
                <c:pt idx="7783">
                  <c:v>8105.5861000000004</c:v>
                </c:pt>
                <c:pt idx="7784">
                  <c:v>8106.6270999999988</c:v>
                </c:pt>
                <c:pt idx="7785">
                  <c:v>8107.6680999999999</c:v>
                </c:pt>
                <c:pt idx="7786">
                  <c:v>8108.7090999999982</c:v>
                </c:pt>
                <c:pt idx="7787">
                  <c:v>8109.7500999999993</c:v>
                </c:pt>
                <c:pt idx="7788">
                  <c:v>8110.7911000000004</c:v>
                </c:pt>
                <c:pt idx="7789">
                  <c:v>8111.8320999999987</c:v>
                </c:pt>
                <c:pt idx="7790">
                  <c:v>8112.873099999998</c:v>
                </c:pt>
                <c:pt idx="7791">
                  <c:v>8113.9140999999991</c:v>
                </c:pt>
                <c:pt idx="7792">
                  <c:v>8114.9550999999992</c:v>
                </c:pt>
                <c:pt idx="7793">
                  <c:v>8115.9961000000003</c:v>
                </c:pt>
                <c:pt idx="7794">
                  <c:v>8117.0370999999996</c:v>
                </c:pt>
                <c:pt idx="7795">
                  <c:v>8118.0780999999997</c:v>
                </c:pt>
                <c:pt idx="7796">
                  <c:v>8119.119099999999</c:v>
                </c:pt>
                <c:pt idx="7797">
                  <c:v>8120.1601000000001</c:v>
                </c:pt>
                <c:pt idx="7798">
                  <c:v>8121.2010999999984</c:v>
                </c:pt>
                <c:pt idx="7799">
                  <c:v>8122.2420999999995</c:v>
                </c:pt>
                <c:pt idx="7800">
                  <c:v>8123.2830999999996</c:v>
                </c:pt>
                <c:pt idx="7801">
                  <c:v>8124.3240999999989</c:v>
                </c:pt>
                <c:pt idx="7802">
                  <c:v>8125.3651</c:v>
                </c:pt>
                <c:pt idx="7803">
                  <c:v>8126.4060999999983</c:v>
                </c:pt>
                <c:pt idx="7804">
                  <c:v>8127.4470999999994</c:v>
                </c:pt>
                <c:pt idx="7805">
                  <c:v>8128.4881000000005</c:v>
                </c:pt>
                <c:pt idx="7806">
                  <c:v>8129.5290999999988</c:v>
                </c:pt>
                <c:pt idx="7807">
                  <c:v>8130.5700999999981</c:v>
                </c:pt>
                <c:pt idx="7808">
                  <c:v>8131.6110999999992</c:v>
                </c:pt>
                <c:pt idx="7809">
                  <c:v>8132.6520999999993</c:v>
                </c:pt>
                <c:pt idx="7810">
                  <c:v>8133.6931000000004</c:v>
                </c:pt>
                <c:pt idx="7811">
                  <c:v>8134.7340999999997</c:v>
                </c:pt>
                <c:pt idx="7812">
                  <c:v>8135.775099999998</c:v>
                </c:pt>
                <c:pt idx="7813">
                  <c:v>8136.8160999999991</c:v>
                </c:pt>
                <c:pt idx="7814">
                  <c:v>8137.8571000000002</c:v>
                </c:pt>
                <c:pt idx="7815">
                  <c:v>8138.8980999999985</c:v>
                </c:pt>
                <c:pt idx="7816">
                  <c:v>8139.9390999999996</c:v>
                </c:pt>
                <c:pt idx="7817">
                  <c:v>8140.9800999999979</c:v>
                </c:pt>
                <c:pt idx="7818">
                  <c:v>8142.021099999999</c:v>
                </c:pt>
                <c:pt idx="7819">
                  <c:v>8143.0621000000001</c:v>
                </c:pt>
                <c:pt idx="7820">
                  <c:v>8144.1030999999984</c:v>
                </c:pt>
                <c:pt idx="7821">
                  <c:v>8145.1440999999995</c:v>
                </c:pt>
                <c:pt idx="7822">
                  <c:v>8146.1851000000006</c:v>
                </c:pt>
                <c:pt idx="7823">
                  <c:v>8147.226099999999</c:v>
                </c:pt>
                <c:pt idx="7824">
                  <c:v>8148.2671</c:v>
                </c:pt>
                <c:pt idx="7825">
                  <c:v>8149.3080999999993</c:v>
                </c:pt>
                <c:pt idx="7826">
                  <c:v>8150.3490999999995</c:v>
                </c:pt>
                <c:pt idx="7827">
                  <c:v>8151.3901000000005</c:v>
                </c:pt>
                <c:pt idx="7828">
                  <c:v>8152.4310999999998</c:v>
                </c:pt>
                <c:pt idx="7829">
                  <c:v>8153.4720999999981</c:v>
                </c:pt>
                <c:pt idx="7830">
                  <c:v>8154.5130999999992</c:v>
                </c:pt>
                <c:pt idx="7831">
                  <c:v>8155.5540999999994</c:v>
                </c:pt>
                <c:pt idx="7832">
                  <c:v>8156.5950999999986</c:v>
                </c:pt>
                <c:pt idx="7833">
                  <c:v>8157.6360999999997</c:v>
                </c:pt>
                <c:pt idx="7834">
                  <c:v>8158.6770999999981</c:v>
                </c:pt>
                <c:pt idx="7835">
                  <c:v>8159.7180999999991</c:v>
                </c:pt>
                <c:pt idx="7836">
                  <c:v>8160.7591000000002</c:v>
                </c:pt>
                <c:pt idx="7837">
                  <c:v>8161.8000999999986</c:v>
                </c:pt>
                <c:pt idx="7838">
                  <c:v>8162.8410999999996</c:v>
                </c:pt>
                <c:pt idx="7839">
                  <c:v>8163.8820999999989</c:v>
                </c:pt>
                <c:pt idx="7840">
                  <c:v>8164.9230999999991</c:v>
                </c:pt>
                <c:pt idx="7841">
                  <c:v>8165.9641000000001</c:v>
                </c:pt>
                <c:pt idx="7842">
                  <c:v>8167.0050999999994</c:v>
                </c:pt>
                <c:pt idx="7843">
                  <c:v>8168.0460999999996</c:v>
                </c:pt>
                <c:pt idx="7844">
                  <c:v>8169.0871000000006</c:v>
                </c:pt>
                <c:pt idx="7845">
                  <c:v>8170.1280999999999</c:v>
                </c:pt>
                <c:pt idx="7846">
                  <c:v>8171.1690999999983</c:v>
                </c:pt>
                <c:pt idx="7847">
                  <c:v>8172.2100999999993</c:v>
                </c:pt>
                <c:pt idx="7848">
                  <c:v>8173.2510999999995</c:v>
                </c:pt>
                <c:pt idx="7849">
                  <c:v>8174.2920999999988</c:v>
                </c:pt>
                <c:pt idx="7850">
                  <c:v>8175.3330999999998</c:v>
                </c:pt>
                <c:pt idx="7851">
                  <c:v>8176.3740999999982</c:v>
                </c:pt>
                <c:pt idx="7852">
                  <c:v>8177.4150999999993</c:v>
                </c:pt>
                <c:pt idx="7853">
                  <c:v>8178.4561000000003</c:v>
                </c:pt>
                <c:pt idx="7854">
                  <c:v>8179.4970999999987</c:v>
                </c:pt>
                <c:pt idx="7855">
                  <c:v>8180.5380999999998</c:v>
                </c:pt>
                <c:pt idx="7856">
                  <c:v>8181.579099999999</c:v>
                </c:pt>
                <c:pt idx="7857">
                  <c:v>8182.6200999999992</c:v>
                </c:pt>
                <c:pt idx="7858">
                  <c:v>8183.6611000000003</c:v>
                </c:pt>
                <c:pt idx="7859">
                  <c:v>8184.7020999999995</c:v>
                </c:pt>
                <c:pt idx="7860">
                  <c:v>8185.7430999999997</c:v>
                </c:pt>
                <c:pt idx="7861">
                  <c:v>8186.7840999999989</c:v>
                </c:pt>
                <c:pt idx="7862">
                  <c:v>8187.8250999999991</c:v>
                </c:pt>
                <c:pt idx="7863">
                  <c:v>8188.8660999999984</c:v>
                </c:pt>
                <c:pt idx="7864">
                  <c:v>8189.9070999999994</c:v>
                </c:pt>
                <c:pt idx="7865">
                  <c:v>8190.9480999999996</c:v>
                </c:pt>
                <c:pt idx="7866">
                  <c:v>8191.9890999999989</c:v>
                </c:pt>
                <c:pt idx="7867">
                  <c:v>8193.0300999999999</c:v>
                </c:pt>
                <c:pt idx="7868">
                  <c:v>8194.0710999999992</c:v>
                </c:pt>
                <c:pt idx="7869">
                  <c:v>8195.1120999999985</c:v>
                </c:pt>
                <c:pt idx="7870">
                  <c:v>8196.1530999999995</c:v>
                </c:pt>
                <c:pt idx="7871">
                  <c:v>8197.1940999999988</c:v>
                </c:pt>
                <c:pt idx="7872">
                  <c:v>8198.2350999999999</c:v>
                </c:pt>
                <c:pt idx="7873">
                  <c:v>8199.2760999999991</c:v>
                </c:pt>
                <c:pt idx="7874">
                  <c:v>8200.3170999999984</c:v>
                </c:pt>
                <c:pt idx="7875">
                  <c:v>8201.3580999999995</c:v>
                </c:pt>
                <c:pt idx="7876">
                  <c:v>8202.3990999999987</c:v>
                </c:pt>
                <c:pt idx="7877">
                  <c:v>8203.4400999999998</c:v>
                </c:pt>
                <c:pt idx="7878">
                  <c:v>8204.4810999999991</c:v>
                </c:pt>
                <c:pt idx="7879">
                  <c:v>8205.5221000000001</c:v>
                </c:pt>
                <c:pt idx="7880">
                  <c:v>8206.5630999999994</c:v>
                </c:pt>
                <c:pt idx="7881">
                  <c:v>8207.6040999999987</c:v>
                </c:pt>
                <c:pt idx="7882">
                  <c:v>8208.6450999999997</c:v>
                </c:pt>
                <c:pt idx="7883">
                  <c:v>8209.686099999999</c:v>
                </c:pt>
                <c:pt idx="7884">
                  <c:v>8210.7271000000001</c:v>
                </c:pt>
                <c:pt idx="7885">
                  <c:v>8211.7680999999993</c:v>
                </c:pt>
                <c:pt idx="7886">
                  <c:v>8212.8090999999986</c:v>
                </c:pt>
                <c:pt idx="7887">
                  <c:v>8213.8500999999997</c:v>
                </c:pt>
                <c:pt idx="7888">
                  <c:v>8214.8910999999989</c:v>
                </c:pt>
                <c:pt idx="7889">
                  <c:v>8215.9321</c:v>
                </c:pt>
                <c:pt idx="7890">
                  <c:v>8216.9730999999992</c:v>
                </c:pt>
                <c:pt idx="7891">
                  <c:v>8218.0140999999985</c:v>
                </c:pt>
                <c:pt idx="7892">
                  <c:v>8219.0550999999996</c:v>
                </c:pt>
                <c:pt idx="7893">
                  <c:v>8220.0960999999988</c:v>
                </c:pt>
                <c:pt idx="7894">
                  <c:v>8221.1370999999999</c:v>
                </c:pt>
                <c:pt idx="7895">
                  <c:v>8222.1780999999992</c:v>
                </c:pt>
                <c:pt idx="7896">
                  <c:v>8223.2190999999984</c:v>
                </c:pt>
                <c:pt idx="7897">
                  <c:v>8224.2600999999995</c:v>
                </c:pt>
                <c:pt idx="7898">
                  <c:v>8225.3010999999988</c:v>
                </c:pt>
                <c:pt idx="7899">
                  <c:v>8226.3420999999998</c:v>
                </c:pt>
                <c:pt idx="7900">
                  <c:v>8227.3830999999991</c:v>
                </c:pt>
                <c:pt idx="7901">
                  <c:v>8228.4241000000002</c:v>
                </c:pt>
                <c:pt idx="7902">
                  <c:v>8229.4650999999994</c:v>
                </c:pt>
                <c:pt idx="7903">
                  <c:v>8230.5060999999987</c:v>
                </c:pt>
                <c:pt idx="7904">
                  <c:v>8231.5470999999998</c:v>
                </c:pt>
                <c:pt idx="7905">
                  <c:v>8232.588099999999</c:v>
                </c:pt>
                <c:pt idx="7906">
                  <c:v>8233.6291000000001</c:v>
                </c:pt>
                <c:pt idx="7907">
                  <c:v>8234.6700999999994</c:v>
                </c:pt>
                <c:pt idx="7908">
                  <c:v>8235.7110999999986</c:v>
                </c:pt>
                <c:pt idx="7909">
                  <c:v>8236.7520999999997</c:v>
                </c:pt>
                <c:pt idx="7910">
                  <c:v>8237.793099999999</c:v>
                </c:pt>
                <c:pt idx="7911">
                  <c:v>8238.8341</c:v>
                </c:pt>
                <c:pt idx="7912">
                  <c:v>8239.8750999999993</c:v>
                </c:pt>
                <c:pt idx="7913">
                  <c:v>8240.9160999999986</c:v>
                </c:pt>
                <c:pt idx="7914">
                  <c:v>8241.9570999999996</c:v>
                </c:pt>
                <c:pt idx="7915">
                  <c:v>8242.9980999999989</c:v>
                </c:pt>
                <c:pt idx="7916">
                  <c:v>8244.0391</c:v>
                </c:pt>
                <c:pt idx="7917">
                  <c:v>8245.0800999999992</c:v>
                </c:pt>
                <c:pt idx="7918">
                  <c:v>8246.1210999999985</c:v>
                </c:pt>
                <c:pt idx="7919">
                  <c:v>8247.1620999999996</c:v>
                </c:pt>
                <c:pt idx="7920">
                  <c:v>8248.2030999999988</c:v>
                </c:pt>
                <c:pt idx="7921">
                  <c:v>8249.2440999999999</c:v>
                </c:pt>
                <c:pt idx="7922">
                  <c:v>8250.2850999999991</c:v>
                </c:pt>
                <c:pt idx="7923">
                  <c:v>8251.3260999999984</c:v>
                </c:pt>
                <c:pt idx="7924">
                  <c:v>8252.3670999999995</c:v>
                </c:pt>
                <c:pt idx="7925">
                  <c:v>8253.4080999999987</c:v>
                </c:pt>
                <c:pt idx="7926">
                  <c:v>8254.4490999999998</c:v>
                </c:pt>
                <c:pt idx="7927">
                  <c:v>8255.4900999999991</c:v>
                </c:pt>
                <c:pt idx="7928">
                  <c:v>8256.5311000000002</c:v>
                </c:pt>
                <c:pt idx="7929">
                  <c:v>8257.5720999999994</c:v>
                </c:pt>
                <c:pt idx="7930">
                  <c:v>8258.6130999999987</c:v>
                </c:pt>
                <c:pt idx="7931">
                  <c:v>8259.6540999999997</c:v>
                </c:pt>
                <c:pt idx="7932">
                  <c:v>8260.695099999999</c:v>
                </c:pt>
                <c:pt idx="7933">
                  <c:v>8261.7361000000001</c:v>
                </c:pt>
                <c:pt idx="7934">
                  <c:v>8262.7770999999993</c:v>
                </c:pt>
                <c:pt idx="7935">
                  <c:v>8263.8180999999986</c:v>
                </c:pt>
                <c:pt idx="7936">
                  <c:v>8264.8590999999997</c:v>
                </c:pt>
                <c:pt idx="7937">
                  <c:v>8265.9000999999989</c:v>
                </c:pt>
                <c:pt idx="7938">
                  <c:v>8266.9411</c:v>
                </c:pt>
                <c:pt idx="7939">
                  <c:v>8267.9820999999993</c:v>
                </c:pt>
                <c:pt idx="7940">
                  <c:v>8269.0230999999985</c:v>
                </c:pt>
                <c:pt idx="7941">
                  <c:v>8270.0640999999996</c:v>
                </c:pt>
                <c:pt idx="7942">
                  <c:v>8271.1050999999989</c:v>
                </c:pt>
                <c:pt idx="7943">
                  <c:v>8272.1460999999999</c:v>
                </c:pt>
                <c:pt idx="7944">
                  <c:v>8273.1870999999992</c:v>
                </c:pt>
                <c:pt idx="7945">
                  <c:v>8274.2280999999984</c:v>
                </c:pt>
                <c:pt idx="7946">
                  <c:v>8275.2690999999995</c:v>
                </c:pt>
                <c:pt idx="7947">
                  <c:v>8276.3100999999988</c:v>
                </c:pt>
                <c:pt idx="7948">
                  <c:v>8277.3510999999999</c:v>
                </c:pt>
                <c:pt idx="7949">
                  <c:v>8278.3920999999991</c:v>
                </c:pt>
                <c:pt idx="7950">
                  <c:v>8279.4330999999984</c:v>
                </c:pt>
                <c:pt idx="7951">
                  <c:v>8280.4740999999995</c:v>
                </c:pt>
                <c:pt idx="7952">
                  <c:v>8281.5150999999987</c:v>
                </c:pt>
                <c:pt idx="7953">
                  <c:v>8282.5560999999998</c:v>
                </c:pt>
                <c:pt idx="7954">
                  <c:v>8283.597099999999</c:v>
                </c:pt>
                <c:pt idx="7955">
                  <c:v>8284.6381000000001</c:v>
                </c:pt>
                <c:pt idx="7956">
                  <c:v>8285.6790999999994</c:v>
                </c:pt>
                <c:pt idx="7957">
                  <c:v>8286.7200999999986</c:v>
                </c:pt>
                <c:pt idx="7958">
                  <c:v>8287.7610999999997</c:v>
                </c:pt>
                <c:pt idx="7959">
                  <c:v>8288.802099999999</c:v>
                </c:pt>
                <c:pt idx="7960">
                  <c:v>8289.8431</c:v>
                </c:pt>
                <c:pt idx="7961">
                  <c:v>8290.8840999999993</c:v>
                </c:pt>
                <c:pt idx="7962">
                  <c:v>8291.9250999999986</c:v>
                </c:pt>
                <c:pt idx="7963">
                  <c:v>8292.9660999999996</c:v>
                </c:pt>
                <c:pt idx="7964">
                  <c:v>8294.0070999999989</c:v>
                </c:pt>
                <c:pt idx="7965">
                  <c:v>8295.0481</c:v>
                </c:pt>
                <c:pt idx="7966">
                  <c:v>8296.0890999999992</c:v>
                </c:pt>
                <c:pt idx="7967">
                  <c:v>8297.1300999999985</c:v>
                </c:pt>
                <c:pt idx="7968">
                  <c:v>8298.1710999999996</c:v>
                </c:pt>
                <c:pt idx="7969">
                  <c:v>8299.2120999999988</c:v>
                </c:pt>
                <c:pt idx="7970">
                  <c:v>8300.2530999999999</c:v>
                </c:pt>
                <c:pt idx="7971">
                  <c:v>8301.2940999999992</c:v>
                </c:pt>
                <c:pt idx="7972">
                  <c:v>8302.3350999999984</c:v>
                </c:pt>
                <c:pt idx="7973">
                  <c:v>8303.3760999999995</c:v>
                </c:pt>
                <c:pt idx="7974">
                  <c:v>8304.4170999999988</c:v>
                </c:pt>
                <c:pt idx="7975">
                  <c:v>8305.4580999999998</c:v>
                </c:pt>
                <c:pt idx="7976">
                  <c:v>8306.4990999999991</c:v>
                </c:pt>
                <c:pt idx="7977">
                  <c:v>8307.5401000000002</c:v>
                </c:pt>
                <c:pt idx="7978">
                  <c:v>8308.5810999999994</c:v>
                </c:pt>
                <c:pt idx="7979">
                  <c:v>8309.6220999999987</c:v>
                </c:pt>
                <c:pt idx="7980">
                  <c:v>8310.6630999999998</c:v>
                </c:pt>
                <c:pt idx="7981">
                  <c:v>8311.704099999999</c:v>
                </c:pt>
                <c:pt idx="7982">
                  <c:v>8312.7451000000001</c:v>
                </c:pt>
                <c:pt idx="7983">
                  <c:v>8313.7860999999994</c:v>
                </c:pt>
                <c:pt idx="7984">
                  <c:v>8314.8270999999986</c:v>
                </c:pt>
                <c:pt idx="7985">
                  <c:v>8315.8680999999997</c:v>
                </c:pt>
                <c:pt idx="7986">
                  <c:v>8316.9090999999989</c:v>
                </c:pt>
                <c:pt idx="7987">
                  <c:v>8317.9501</c:v>
                </c:pt>
                <c:pt idx="7988">
                  <c:v>8318.9910999999993</c:v>
                </c:pt>
                <c:pt idx="7989">
                  <c:v>8320.0320999999985</c:v>
                </c:pt>
                <c:pt idx="7990">
                  <c:v>8321.0730999999996</c:v>
                </c:pt>
                <c:pt idx="7991">
                  <c:v>8322.1140999999989</c:v>
                </c:pt>
                <c:pt idx="7992">
                  <c:v>8323.1550999999999</c:v>
                </c:pt>
                <c:pt idx="7993">
                  <c:v>8324.1960999999992</c:v>
                </c:pt>
                <c:pt idx="7994">
                  <c:v>8325.2370999999985</c:v>
                </c:pt>
                <c:pt idx="7995">
                  <c:v>8326.2780999999995</c:v>
                </c:pt>
                <c:pt idx="7996">
                  <c:v>8327.3190999999988</c:v>
                </c:pt>
                <c:pt idx="7997">
                  <c:v>8328.3600999999999</c:v>
                </c:pt>
                <c:pt idx="7998">
                  <c:v>8329.4010999999991</c:v>
                </c:pt>
                <c:pt idx="7999">
                  <c:v>8330.4420999999984</c:v>
                </c:pt>
                <c:pt idx="8000">
                  <c:v>8331.4830999999995</c:v>
                </c:pt>
                <c:pt idx="8001">
                  <c:v>8332.5240999999987</c:v>
                </c:pt>
                <c:pt idx="8002">
                  <c:v>8333.5650999999998</c:v>
                </c:pt>
                <c:pt idx="8003">
                  <c:v>8334.6060999999991</c:v>
                </c:pt>
                <c:pt idx="8004">
                  <c:v>8335.6471000000001</c:v>
                </c:pt>
                <c:pt idx="8005">
                  <c:v>8336.6880999999994</c:v>
                </c:pt>
                <c:pt idx="8006">
                  <c:v>8337.7290999999987</c:v>
                </c:pt>
                <c:pt idx="8007">
                  <c:v>8338.7700999999997</c:v>
                </c:pt>
                <c:pt idx="8008">
                  <c:v>8339.811099999999</c:v>
                </c:pt>
                <c:pt idx="8009">
                  <c:v>8340.8521000000001</c:v>
                </c:pt>
                <c:pt idx="8010">
                  <c:v>8341.8930999999993</c:v>
                </c:pt>
                <c:pt idx="8011">
                  <c:v>8342.9340999999986</c:v>
                </c:pt>
                <c:pt idx="8012">
                  <c:v>8343.9750999999997</c:v>
                </c:pt>
                <c:pt idx="8013">
                  <c:v>8345.0160999999989</c:v>
                </c:pt>
                <c:pt idx="8014">
                  <c:v>8346.0571</c:v>
                </c:pt>
                <c:pt idx="8015">
                  <c:v>8347.0980999999992</c:v>
                </c:pt>
                <c:pt idx="8016">
                  <c:v>8348.1390999999985</c:v>
                </c:pt>
                <c:pt idx="8017">
                  <c:v>8349.1800999999996</c:v>
                </c:pt>
                <c:pt idx="8018">
                  <c:v>8350.2210999999988</c:v>
                </c:pt>
                <c:pt idx="8019">
                  <c:v>8351.2620999999999</c:v>
                </c:pt>
                <c:pt idx="8020">
                  <c:v>8352.3030999999992</c:v>
                </c:pt>
                <c:pt idx="8021">
                  <c:v>8353.3440999999984</c:v>
                </c:pt>
                <c:pt idx="8022">
                  <c:v>8354.3850999999995</c:v>
                </c:pt>
                <c:pt idx="8023">
                  <c:v>8355.4260999999988</c:v>
                </c:pt>
                <c:pt idx="8024">
                  <c:v>8356.4670999999998</c:v>
                </c:pt>
                <c:pt idx="8025">
                  <c:v>8357.5080999999991</c:v>
                </c:pt>
                <c:pt idx="8026">
                  <c:v>8358.5491000000002</c:v>
                </c:pt>
                <c:pt idx="8027">
                  <c:v>8359.5900999999994</c:v>
                </c:pt>
                <c:pt idx="8028">
                  <c:v>8360.6310999999987</c:v>
                </c:pt>
                <c:pt idx="8029">
                  <c:v>8361.6720999999998</c:v>
                </c:pt>
                <c:pt idx="8030">
                  <c:v>8362.713099999999</c:v>
                </c:pt>
                <c:pt idx="8031">
                  <c:v>8363.7541000000001</c:v>
                </c:pt>
                <c:pt idx="8032">
                  <c:v>8364.7950999999994</c:v>
                </c:pt>
                <c:pt idx="8033">
                  <c:v>8365.8360999999986</c:v>
                </c:pt>
                <c:pt idx="8034">
                  <c:v>8366.8770999999997</c:v>
                </c:pt>
                <c:pt idx="8035">
                  <c:v>8367.918099999999</c:v>
                </c:pt>
                <c:pt idx="8036">
                  <c:v>8368.9591</c:v>
                </c:pt>
                <c:pt idx="8037">
                  <c:v>8370.0000999999993</c:v>
                </c:pt>
                <c:pt idx="8038">
                  <c:v>8371.0410999999986</c:v>
                </c:pt>
                <c:pt idx="8039">
                  <c:v>8372.0820999999996</c:v>
                </c:pt>
                <c:pt idx="8040">
                  <c:v>8373.1230999999989</c:v>
                </c:pt>
                <c:pt idx="8041">
                  <c:v>8374.1641</c:v>
                </c:pt>
                <c:pt idx="8042">
                  <c:v>8375.2050999999992</c:v>
                </c:pt>
                <c:pt idx="8043">
                  <c:v>8376.2460999999985</c:v>
                </c:pt>
                <c:pt idx="8044">
                  <c:v>8377.2870999999996</c:v>
                </c:pt>
                <c:pt idx="8045">
                  <c:v>8378.3280999999988</c:v>
                </c:pt>
                <c:pt idx="8046">
                  <c:v>8379.3690999999999</c:v>
                </c:pt>
                <c:pt idx="8047">
                  <c:v>8380.4100999999991</c:v>
                </c:pt>
                <c:pt idx="8048">
                  <c:v>8381.4510999999984</c:v>
                </c:pt>
                <c:pt idx="8049">
                  <c:v>8382.4920999999995</c:v>
                </c:pt>
                <c:pt idx="8050">
                  <c:v>8383.5330999999987</c:v>
                </c:pt>
                <c:pt idx="8051">
                  <c:v>8384.5740999999998</c:v>
                </c:pt>
                <c:pt idx="8052">
                  <c:v>8385.6150999999991</c:v>
                </c:pt>
                <c:pt idx="8053">
                  <c:v>8386.6561000000002</c:v>
                </c:pt>
                <c:pt idx="8054">
                  <c:v>8387.6970999999994</c:v>
                </c:pt>
                <c:pt idx="8055">
                  <c:v>8388.7380999999987</c:v>
                </c:pt>
                <c:pt idx="8056">
                  <c:v>8389.7790999999997</c:v>
                </c:pt>
                <c:pt idx="8057">
                  <c:v>8390.820099999999</c:v>
                </c:pt>
                <c:pt idx="8058">
                  <c:v>8391.8611000000001</c:v>
                </c:pt>
                <c:pt idx="8059">
                  <c:v>8392.9020999999993</c:v>
                </c:pt>
                <c:pt idx="8060">
                  <c:v>8393.9430999999986</c:v>
                </c:pt>
                <c:pt idx="8061">
                  <c:v>8394.9840999999997</c:v>
                </c:pt>
                <c:pt idx="8062">
                  <c:v>8396.0250999999989</c:v>
                </c:pt>
                <c:pt idx="8063">
                  <c:v>8397.0661</c:v>
                </c:pt>
                <c:pt idx="8064">
                  <c:v>8398.1070999999993</c:v>
                </c:pt>
                <c:pt idx="8065">
                  <c:v>8399.1480999999985</c:v>
                </c:pt>
                <c:pt idx="8066">
                  <c:v>8400.1890999999996</c:v>
                </c:pt>
                <c:pt idx="8067">
                  <c:v>8401.2300999999989</c:v>
                </c:pt>
                <c:pt idx="8068">
                  <c:v>8402.2710999999999</c:v>
                </c:pt>
                <c:pt idx="8069">
                  <c:v>8403.3120999999992</c:v>
                </c:pt>
                <c:pt idx="8070">
                  <c:v>8404.3530999999984</c:v>
                </c:pt>
                <c:pt idx="8071">
                  <c:v>8405.3940999999995</c:v>
                </c:pt>
                <c:pt idx="8072">
                  <c:v>8406.4350999999988</c:v>
                </c:pt>
                <c:pt idx="8073">
                  <c:v>8407.4760999999999</c:v>
                </c:pt>
                <c:pt idx="8074">
                  <c:v>8408.5170999999991</c:v>
                </c:pt>
                <c:pt idx="8075">
                  <c:v>8409.5580999999984</c:v>
                </c:pt>
                <c:pt idx="8076">
                  <c:v>8410.5990999999995</c:v>
                </c:pt>
                <c:pt idx="8077">
                  <c:v>8411.6400999999987</c:v>
                </c:pt>
                <c:pt idx="8078">
                  <c:v>8412.6810999999998</c:v>
                </c:pt>
                <c:pt idx="8079">
                  <c:v>8413.722099999999</c:v>
                </c:pt>
                <c:pt idx="8080">
                  <c:v>8414.7631000000001</c:v>
                </c:pt>
                <c:pt idx="8081">
                  <c:v>8415.8040999999994</c:v>
                </c:pt>
                <c:pt idx="8082">
                  <c:v>8416.8450999999986</c:v>
                </c:pt>
                <c:pt idx="8083">
                  <c:v>8417.8860999999997</c:v>
                </c:pt>
                <c:pt idx="8084">
                  <c:v>8418.927099999999</c:v>
                </c:pt>
                <c:pt idx="8085">
                  <c:v>8419.9681</c:v>
                </c:pt>
                <c:pt idx="8086">
                  <c:v>8421.0090999999993</c:v>
                </c:pt>
                <c:pt idx="8087">
                  <c:v>8422.0500999999986</c:v>
                </c:pt>
                <c:pt idx="8088">
                  <c:v>8423.0910999999996</c:v>
                </c:pt>
                <c:pt idx="8089">
                  <c:v>8424.1320999999989</c:v>
                </c:pt>
                <c:pt idx="8090">
                  <c:v>8425.1731</c:v>
                </c:pt>
                <c:pt idx="8091">
                  <c:v>8426.2140999999992</c:v>
                </c:pt>
                <c:pt idx="8092">
                  <c:v>8427.2550999999985</c:v>
                </c:pt>
                <c:pt idx="8093">
                  <c:v>8428.2960999999996</c:v>
                </c:pt>
                <c:pt idx="8094">
                  <c:v>8429.3370999999988</c:v>
                </c:pt>
                <c:pt idx="8095">
                  <c:v>8430.3780999999999</c:v>
                </c:pt>
                <c:pt idx="8096">
                  <c:v>8431.4190999999992</c:v>
                </c:pt>
                <c:pt idx="8097">
                  <c:v>8432.4600999999984</c:v>
                </c:pt>
                <c:pt idx="8098">
                  <c:v>8433.5010999999995</c:v>
                </c:pt>
                <c:pt idx="8099">
                  <c:v>8434.5420999999988</c:v>
                </c:pt>
                <c:pt idx="8100">
                  <c:v>8435.5830999999998</c:v>
                </c:pt>
                <c:pt idx="8101">
                  <c:v>8436.6240999999991</c:v>
                </c:pt>
                <c:pt idx="8102">
                  <c:v>8437.6651000000002</c:v>
                </c:pt>
                <c:pt idx="8103">
                  <c:v>8438.7060999999994</c:v>
                </c:pt>
                <c:pt idx="8104">
                  <c:v>8439.7470999999987</c:v>
                </c:pt>
                <c:pt idx="8105">
                  <c:v>8440.7880999999998</c:v>
                </c:pt>
                <c:pt idx="8106">
                  <c:v>8441.829099999999</c:v>
                </c:pt>
                <c:pt idx="8107">
                  <c:v>8442.8701000000001</c:v>
                </c:pt>
                <c:pt idx="8108">
                  <c:v>8443.9110999999994</c:v>
                </c:pt>
                <c:pt idx="8109">
                  <c:v>8444.9520999999986</c:v>
                </c:pt>
                <c:pt idx="8110">
                  <c:v>8445.9930999999997</c:v>
                </c:pt>
                <c:pt idx="8111">
                  <c:v>8447.0340999999989</c:v>
                </c:pt>
                <c:pt idx="8112">
                  <c:v>8448.0751</c:v>
                </c:pt>
                <c:pt idx="8113">
                  <c:v>8449.1160999999993</c:v>
                </c:pt>
                <c:pt idx="8114">
                  <c:v>8450.1570999999985</c:v>
                </c:pt>
                <c:pt idx="8115">
                  <c:v>8451.1980999999996</c:v>
                </c:pt>
                <c:pt idx="8116">
                  <c:v>8452.2390999999989</c:v>
                </c:pt>
                <c:pt idx="8117">
                  <c:v>8453.2800999999999</c:v>
                </c:pt>
                <c:pt idx="8118">
                  <c:v>8454.3210999999992</c:v>
                </c:pt>
                <c:pt idx="8119">
                  <c:v>8455.3620999999985</c:v>
                </c:pt>
                <c:pt idx="8120">
                  <c:v>8456.4030999999995</c:v>
                </c:pt>
                <c:pt idx="8121">
                  <c:v>8457.4440999999988</c:v>
                </c:pt>
                <c:pt idx="8122">
                  <c:v>8458.4850999999999</c:v>
                </c:pt>
                <c:pt idx="8123">
                  <c:v>8459.5260999999991</c:v>
                </c:pt>
                <c:pt idx="8124">
                  <c:v>8460.5670999999984</c:v>
                </c:pt>
                <c:pt idx="8125">
                  <c:v>8461.6080999999995</c:v>
                </c:pt>
                <c:pt idx="8126">
                  <c:v>8462.6490999999987</c:v>
                </c:pt>
                <c:pt idx="8127">
                  <c:v>8463.6900999999998</c:v>
                </c:pt>
                <c:pt idx="8128">
                  <c:v>8464.7310999999991</c:v>
                </c:pt>
                <c:pt idx="8129">
                  <c:v>8465.7721000000001</c:v>
                </c:pt>
                <c:pt idx="8130">
                  <c:v>8466.8130999999994</c:v>
                </c:pt>
                <c:pt idx="8131">
                  <c:v>8467.8540999999987</c:v>
                </c:pt>
                <c:pt idx="8132">
                  <c:v>8468.8950999999997</c:v>
                </c:pt>
                <c:pt idx="8133">
                  <c:v>8469.936099999999</c:v>
                </c:pt>
                <c:pt idx="8134">
                  <c:v>8470.9771000000001</c:v>
                </c:pt>
                <c:pt idx="8135">
                  <c:v>8472.0180999999993</c:v>
                </c:pt>
                <c:pt idx="8136">
                  <c:v>8473.0590999999986</c:v>
                </c:pt>
                <c:pt idx="8137">
                  <c:v>8474.1000999999997</c:v>
                </c:pt>
                <c:pt idx="8138">
                  <c:v>8475.1410999999989</c:v>
                </c:pt>
                <c:pt idx="8139">
                  <c:v>8476.1821</c:v>
                </c:pt>
                <c:pt idx="8140">
                  <c:v>8477.2230999999992</c:v>
                </c:pt>
                <c:pt idx="8141">
                  <c:v>8478.2640999999985</c:v>
                </c:pt>
                <c:pt idx="8142">
                  <c:v>8479.3050999999996</c:v>
                </c:pt>
                <c:pt idx="8143">
                  <c:v>8480.3460999999988</c:v>
                </c:pt>
                <c:pt idx="8144">
                  <c:v>8481.3870999999999</c:v>
                </c:pt>
                <c:pt idx="8145">
                  <c:v>8482.4280999999992</c:v>
                </c:pt>
                <c:pt idx="8146">
                  <c:v>8483.4690999999984</c:v>
                </c:pt>
                <c:pt idx="8147">
                  <c:v>8484.5100999999995</c:v>
                </c:pt>
                <c:pt idx="8148">
                  <c:v>8485.5510999999988</c:v>
                </c:pt>
                <c:pt idx="8149">
                  <c:v>8486.5920999999998</c:v>
                </c:pt>
                <c:pt idx="8150">
                  <c:v>8487.6330999999991</c:v>
                </c:pt>
                <c:pt idx="8151">
                  <c:v>8488.6740999999984</c:v>
                </c:pt>
                <c:pt idx="8152">
                  <c:v>8489.7150999999994</c:v>
                </c:pt>
                <c:pt idx="8153">
                  <c:v>8490.7560999999987</c:v>
                </c:pt>
                <c:pt idx="8154">
                  <c:v>8491.7970999999998</c:v>
                </c:pt>
                <c:pt idx="8155">
                  <c:v>8492.838099999999</c:v>
                </c:pt>
                <c:pt idx="8156">
                  <c:v>8493.8791000000001</c:v>
                </c:pt>
                <c:pt idx="8157">
                  <c:v>8494.9200999999994</c:v>
                </c:pt>
                <c:pt idx="8158">
                  <c:v>8495.9610999999986</c:v>
                </c:pt>
                <c:pt idx="8159">
                  <c:v>8497.0020999999997</c:v>
                </c:pt>
                <c:pt idx="8160">
                  <c:v>8498.043099999999</c:v>
                </c:pt>
                <c:pt idx="8161">
                  <c:v>8499.0841</c:v>
                </c:pt>
                <c:pt idx="8162">
                  <c:v>8500.1250999999993</c:v>
                </c:pt>
                <c:pt idx="8163">
                  <c:v>8501.1660999999986</c:v>
                </c:pt>
                <c:pt idx="8164">
                  <c:v>8502.2070999999996</c:v>
                </c:pt>
                <c:pt idx="8165">
                  <c:v>8503.2480999999989</c:v>
                </c:pt>
                <c:pt idx="8166">
                  <c:v>8504.2891</c:v>
                </c:pt>
                <c:pt idx="8167">
                  <c:v>8505.3300999999992</c:v>
                </c:pt>
                <c:pt idx="8168">
                  <c:v>8506.3710999999985</c:v>
                </c:pt>
                <c:pt idx="8169">
                  <c:v>8507.4120999999996</c:v>
                </c:pt>
                <c:pt idx="8170">
                  <c:v>8508.4530999999988</c:v>
                </c:pt>
                <c:pt idx="8171">
                  <c:v>8509.4940999999999</c:v>
                </c:pt>
                <c:pt idx="8172">
                  <c:v>8510.5350999999991</c:v>
                </c:pt>
                <c:pt idx="8173">
                  <c:v>8511.5760999999984</c:v>
                </c:pt>
                <c:pt idx="8174">
                  <c:v>8512.6170999999995</c:v>
                </c:pt>
                <c:pt idx="8175">
                  <c:v>8513.6580999999987</c:v>
                </c:pt>
                <c:pt idx="8176">
                  <c:v>8514.6990999999998</c:v>
                </c:pt>
                <c:pt idx="8177">
                  <c:v>8515.7400999999991</c:v>
                </c:pt>
                <c:pt idx="8178">
                  <c:v>8516.7811000000002</c:v>
                </c:pt>
                <c:pt idx="8179">
                  <c:v>8517.8220999999994</c:v>
                </c:pt>
                <c:pt idx="8180">
                  <c:v>8518.8630999999987</c:v>
                </c:pt>
                <c:pt idx="8181">
                  <c:v>8519.9040999999997</c:v>
                </c:pt>
                <c:pt idx="8182">
                  <c:v>8520.945099999999</c:v>
                </c:pt>
                <c:pt idx="8183">
                  <c:v>8521.9861000000001</c:v>
                </c:pt>
                <c:pt idx="8184">
                  <c:v>8523.0270999999993</c:v>
                </c:pt>
                <c:pt idx="8185">
                  <c:v>8524.0680999999986</c:v>
                </c:pt>
                <c:pt idx="8186">
                  <c:v>8525.1090999999997</c:v>
                </c:pt>
                <c:pt idx="8187">
                  <c:v>8526.1500999999989</c:v>
                </c:pt>
                <c:pt idx="8188">
                  <c:v>8527.1911</c:v>
                </c:pt>
                <c:pt idx="8189">
                  <c:v>8528.2320999999993</c:v>
                </c:pt>
              </c:numCache>
            </c:numRef>
          </c:xVal>
          <c:yVal>
            <c:numRef>
              <c:f>HPGe_mereni!$X$4:$X$8193</c:f>
              <c:numCache>
                <c:formatCode>0.00E+00</c:formatCode>
                <c:ptCount val="819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0.17460964589240546</c:v>
                </c:pt>
                <c:pt idx="39">
                  <c:v>0.17270669978656633</c:v>
                </c:pt>
                <c:pt idx="40">
                  <c:v>0.17117287035656489</c:v>
                </c:pt>
                <c:pt idx="41">
                  <c:v>0.16972009695335213</c:v>
                </c:pt>
                <c:pt idx="42">
                  <c:v>0.17029247720406002</c:v>
                </c:pt>
                <c:pt idx="43">
                  <c:v>0.16943702436749014</c:v>
                </c:pt>
                <c:pt idx="44">
                  <c:v>0.16910781219714838</c:v>
                </c:pt>
                <c:pt idx="45">
                  <c:v>0.16949438709414058</c:v>
                </c:pt>
                <c:pt idx="46">
                  <c:v>0.16981237612231159</c:v>
                </c:pt>
                <c:pt idx="47">
                  <c:v>0.17282766031885097</c:v>
                </c:pt>
                <c:pt idx="48">
                  <c:v>0.17415199109499854</c:v>
                </c:pt>
                <c:pt idx="49">
                  <c:v>0.17672583169948877</c:v>
                </c:pt>
                <c:pt idx="50">
                  <c:v>0.17922235732458047</c:v>
                </c:pt>
                <c:pt idx="51">
                  <c:v>0.182366084148185</c:v>
                </c:pt>
                <c:pt idx="52">
                  <c:v>0.1863690048557497</c:v>
                </c:pt>
                <c:pt idx="53">
                  <c:v>0.19155534355442927</c:v>
                </c:pt>
                <c:pt idx="54">
                  <c:v>0.19599097874346591</c:v>
                </c:pt>
                <c:pt idx="55">
                  <c:v>0.20108753230477958</c:v>
                </c:pt>
                <c:pt idx="56">
                  <c:v>0.20753086292658227</c:v>
                </c:pt>
                <c:pt idx="57">
                  <c:v>0.21450417526200338</c:v>
                </c:pt>
                <c:pt idx="58">
                  <c:v>0.22143134801294473</c:v>
                </c:pt>
                <c:pt idx="59">
                  <c:v>0.22734719095272257</c:v>
                </c:pt>
                <c:pt idx="60">
                  <c:v>0.23477317002236359</c:v>
                </c:pt>
                <c:pt idx="61">
                  <c:v>0.24222533642373634</c:v>
                </c:pt>
                <c:pt idx="62">
                  <c:v>0.24982090964173523</c:v>
                </c:pt>
                <c:pt idx="63">
                  <c:v>0.2590351093639145</c:v>
                </c:pt>
                <c:pt idx="64">
                  <c:v>0.26667058708740937</c:v>
                </c:pt>
                <c:pt idx="65">
                  <c:v>0.27641352150741022</c:v>
                </c:pt>
                <c:pt idx="66">
                  <c:v>0.28435327108531189</c:v>
                </c:pt>
                <c:pt idx="67">
                  <c:v>0.32077860250835372</c:v>
                </c:pt>
                <c:pt idx="68">
                  <c:v>0.3208160129822562</c:v>
                </c:pt>
                <c:pt idx="69">
                  <c:v>0.35715155926793207</c:v>
                </c:pt>
                <c:pt idx="70">
                  <c:v>0.35701937559347674</c:v>
                </c:pt>
                <c:pt idx="71">
                  <c:v>0.32687900378605039</c:v>
                </c:pt>
                <c:pt idx="72">
                  <c:v>0.3319942625843153</c:v>
                </c:pt>
                <c:pt idx="73">
                  <c:v>0.33820190722053245</c:v>
                </c:pt>
                <c:pt idx="74">
                  <c:v>0.3463648726260522</c:v>
                </c:pt>
                <c:pt idx="75">
                  <c:v>0.35247774406171634</c:v>
                </c:pt>
                <c:pt idx="76">
                  <c:v>0.35913556140055991</c:v>
                </c:pt>
                <c:pt idx="77">
                  <c:v>0.36721622376349428</c:v>
                </c:pt>
                <c:pt idx="78">
                  <c:v>0.38212928567681703</c:v>
                </c:pt>
                <c:pt idx="79">
                  <c:v>0.40202666972974599</c:v>
                </c:pt>
                <c:pt idx="80">
                  <c:v>0.3880675749009363</c:v>
                </c:pt>
                <c:pt idx="81">
                  <c:v>0.39643255686552947</c:v>
                </c:pt>
                <c:pt idx="82">
                  <c:v>0.3936542056703724</c:v>
                </c:pt>
                <c:pt idx="83">
                  <c:v>0.39212411728776125</c:v>
                </c:pt>
                <c:pt idx="84">
                  <c:v>0.39546861365464236</c:v>
                </c:pt>
                <c:pt idx="85">
                  <c:v>0.40143932528947723</c:v>
                </c:pt>
                <c:pt idx="86">
                  <c:v>0.40748111682472665</c:v>
                </c:pt>
                <c:pt idx="87">
                  <c:v>0.41159252790660855</c:v>
                </c:pt>
                <c:pt idx="88">
                  <c:v>0.41420752003239142</c:v>
                </c:pt>
                <c:pt idx="89">
                  <c:v>0.41641349097684066</c:v>
                </c:pt>
                <c:pt idx="90">
                  <c:v>0.42181431639256106</c:v>
                </c:pt>
                <c:pt idx="91">
                  <c:v>0.4226984505924562</c:v>
                </c:pt>
                <c:pt idx="92">
                  <c:v>0.42673628774232986</c:v>
                </c:pt>
                <c:pt idx="93">
                  <c:v>0.43043368957969097</c:v>
                </c:pt>
                <c:pt idx="94">
                  <c:v>0.43179667784553782</c:v>
                </c:pt>
                <c:pt idx="95">
                  <c:v>0.43343775063405954</c:v>
                </c:pt>
                <c:pt idx="96">
                  <c:v>0.43451766631404437</c:v>
                </c:pt>
                <c:pt idx="97">
                  <c:v>0.4374531414995918</c:v>
                </c:pt>
                <c:pt idx="98">
                  <c:v>0.43905056873522741</c:v>
                </c:pt>
                <c:pt idx="99">
                  <c:v>0.43767635732720983</c:v>
                </c:pt>
                <c:pt idx="100">
                  <c:v>0.43828115998863321</c:v>
                </c:pt>
                <c:pt idx="101">
                  <c:v>0.43908548517753637</c:v>
                </c:pt>
                <c:pt idx="102">
                  <c:v>0.4385891728904302</c:v>
                </c:pt>
                <c:pt idx="103">
                  <c:v>0.43786216268092548</c:v>
                </c:pt>
                <c:pt idx="104">
                  <c:v>0.43943589661642291</c:v>
                </c:pt>
                <c:pt idx="105">
                  <c:v>0.43705659047622553</c:v>
                </c:pt>
                <c:pt idx="106">
                  <c:v>0.43798312321321015</c:v>
                </c:pt>
                <c:pt idx="107">
                  <c:v>0.43665380437387558</c:v>
                </c:pt>
                <c:pt idx="108">
                  <c:v>0.43584075007439516</c:v>
                </c:pt>
                <c:pt idx="109">
                  <c:v>0.43685083286976195</c:v>
                </c:pt>
                <c:pt idx="110">
                  <c:v>0.43436802441843453</c:v>
                </c:pt>
                <c:pt idx="111">
                  <c:v>0.43403507120070239</c:v>
                </c:pt>
                <c:pt idx="112">
                  <c:v>0.43302997646852265</c:v>
                </c:pt>
                <c:pt idx="113">
                  <c:v>0.43003090347734102</c:v>
                </c:pt>
                <c:pt idx="114">
                  <c:v>0.42905947817167339</c:v>
                </c:pt>
                <c:pt idx="115">
                  <c:v>0.42701063121761468</c:v>
                </c:pt>
                <c:pt idx="116">
                  <c:v>0.42375716700389615</c:v>
                </c:pt>
                <c:pt idx="117">
                  <c:v>0.42214352856290283</c:v>
                </c:pt>
                <c:pt idx="118">
                  <c:v>0.4178176307639801</c:v>
                </c:pt>
                <c:pt idx="119">
                  <c:v>0.4171878877866218</c:v>
                </c:pt>
                <c:pt idx="120">
                  <c:v>0.41394439969927732</c:v>
                </c:pt>
                <c:pt idx="121">
                  <c:v>0.41202773641967394</c:v>
                </c:pt>
                <c:pt idx="122">
                  <c:v>0.40909226123412645</c:v>
                </c:pt>
                <c:pt idx="123">
                  <c:v>0.40756466688310888</c:v>
                </c:pt>
                <c:pt idx="124">
                  <c:v>0.40387848818791838</c:v>
                </c:pt>
                <c:pt idx="125">
                  <c:v>0.40171242174896521</c:v>
                </c:pt>
                <c:pt idx="126">
                  <c:v>0.39845895753524674</c:v>
                </c:pt>
                <c:pt idx="127">
                  <c:v>0.39585768258322807</c:v>
                </c:pt>
                <c:pt idx="128">
                  <c:v>0.3949361379094305</c:v>
                </c:pt>
                <c:pt idx="129">
                  <c:v>0.3906800729951258</c:v>
                </c:pt>
                <c:pt idx="130">
                  <c:v>0.38778325529927754</c:v>
                </c:pt>
                <c:pt idx="131">
                  <c:v>0.38365313898044445</c:v>
                </c:pt>
                <c:pt idx="132">
                  <c:v>0.38157810469465386</c:v>
                </c:pt>
                <c:pt idx="133">
                  <c:v>0.37910776640129384</c:v>
                </c:pt>
                <c:pt idx="134">
                  <c:v>0.37533554361612781</c:v>
                </c:pt>
                <c:pt idx="135">
                  <c:v>0.37220054590310053</c:v>
                </c:pt>
                <c:pt idx="136">
                  <c:v>0.3689208943576503</c:v>
                </c:pt>
                <c:pt idx="137">
                  <c:v>0.36658648078613598</c:v>
                </c:pt>
                <c:pt idx="138">
                  <c:v>0.36245012938831916</c:v>
                </c:pt>
                <c:pt idx="139">
                  <c:v>0.35915676066910468</c:v>
                </c:pt>
                <c:pt idx="140">
                  <c:v>0.35587336807626424</c:v>
                </c:pt>
                <c:pt idx="141">
                  <c:v>0.35253261275677328</c:v>
                </c:pt>
                <c:pt idx="142">
                  <c:v>0.35042390904447063</c:v>
                </c:pt>
                <c:pt idx="143">
                  <c:v>0.34566903781146624</c:v>
                </c:pt>
                <c:pt idx="144">
                  <c:v>0.34390825150645643</c:v>
                </c:pt>
                <c:pt idx="145">
                  <c:v>0.34056126110798185</c:v>
                </c:pt>
                <c:pt idx="146">
                  <c:v>0.33797245631393058</c:v>
                </c:pt>
                <c:pt idx="147">
                  <c:v>0.3330043453796821</c:v>
                </c:pt>
                <c:pt idx="148">
                  <c:v>0.33041179953824074</c:v>
                </c:pt>
                <c:pt idx="149">
                  <c:v>0.32623803766652137</c:v>
                </c:pt>
                <c:pt idx="150">
                  <c:v>0.32463437535190204</c:v>
                </c:pt>
                <c:pt idx="151">
                  <c:v>0.31953906880638511</c:v>
                </c:pt>
                <c:pt idx="152">
                  <c:v>0.31654872492578073</c:v>
                </c:pt>
                <c:pt idx="153">
                  <c:v>0.3124048914331834</c:v>
                </c:pt>
                <c:pt idx="154">
                  <c:v>0.30755774103121952</c:v>
                </c:pt>
                <c:pt idx="155">
                  <c:v>0.30412969460595624</c:v>
                </c:pt>
                <c:pt idx="156">
                  <c:v>0.29983247817035874</c:v>
                </c:pt>
                <c:pt idx="157">
                  <c:v>0.29699302320116094</c:v>
                </c:pt>
                <c:pt idx="158">
                  <c:v>0.29169195904918049</c:v>
                </c:pt>
                <c:pt idx="159">
                  <c:v>0.28909567216034876</c:v>
                </c:pt>
                <c:pt idx="160">
                  <c:v>0.28683483252084269</c:v>
                </c:pt>
                <c:pt idx="161">
                  <c:v>0.28316735906260343</c:v>
                </c:pt>
                <c:pt idx="162">
                  <c:v>0.28041270116758471</c:v>
                </c:pt>
                <c:pt idx="163">
                  <c:v>0.27618282358501162</c:v>
                </c:pt>
                <c:pt idx="164">
                  <c:v>0.2741427057415301</c:v>
                </c:pt>
                <c:pt idx="165">
                  <c:v>0.26954495849891608</c:v>
                </c:pt>
                <c:pt idx="166">
                  <c:v>0.26773304454623958</c:v>
                </c:pt>
                <c:pt idx="167">
                  <c:v>0.26507690089916397</c:v>
                </c:pt>
                <c:pt idx="168">
                  <c:v>0.26301807781873121</c:v>
                </c:pt>
                <c:pt idx="169">
                  <c:v>0.25934312226571155</c:v>
                </c:pt>
                <c:pt idx="170">
                  <c:v>0.25613330360487929</c:v>
                </c:pt>
                <c:pt idx="171">
                  <c:v>0.25390862742347886</c:v>
                </c:pt>
                <c:pt idx="172">
                  <c:v>0.25055664896181723</c:v>
                </c:pt>
                <c:pt idx="173">
                  <c:v>0.24803144197340027</c:v>
                </c:pt>
                <c:pt idx="174">
                  <c:v>0.2455249402219345</c:v>
                </c:pt>
                <c:pt idx="175">
                  <c:v>0.24360952395812785</c:v>
                </c:pt>
                <c:pt idx="176">
                  <c:v>0.24513213024595856</c:v>
                </c:pt>
                <c:pt idx="177">
                  <c:v>0.24189737126919131</c:v>
                </c:pt>
                <c:pt idx="178">
                  <c:v>0.23581692224424258</c:v>
                </c:pt>
                <c:pt idx="179">
                  <c:v>0.23268815961019904</c:v>
                </c:pt>
                <c:pt idx="180">
                  <c:v>0.22979882400913132</c:v>
                </c:pt>
                <c:pt idx="181">
                  <c:v>0.22807918922541429</c:v>
                </c:pt>
                <c:pt idx="182">
                  <c:v>0.22617250207218489</c:v>
                </c:pt>
                <c:pt idx="183">
                  <c:v>0.22301879912220637</c:v>
                </c:pt>
                <c:pt idx="184">
                  <c:v>0.22112084107955418</c:v>
                </c:pt>
                <c:pt idx="185">
                  <c:v>0.21826517490499869</c:v>
                </c:pt>
                <c:pt idx="186">
                  <c:v>0.21644827288913526</c:v>
                </c:pt>
                <c:pt idx="187">
                  <c:v>0.21351404471938459</c:v>
                </c:pt>
                <c:pt idx="188">
                  <c:v>0.21219220797483049</c:v>
                </c:pt>
                <c:pt idx="189">
                  <c:v>0.21021693495277985</c:v>
                </c:pt>
                <c:pt idx="190">
                  <c:v>0.2075283688949888</c:v>
                </c:pt>
                <c:pt idx="191">
                  <c:v>0.20595837600688166</c:v>
                </c:pt>
                <c:pt idx="192">
                  <c:v>0.20340074660774918</c:v>
                </c:pt>
                <c:pt idx="193">
                  <c:v>0.20105012183087709</c:v>
                </c:pt>
                <c:pt idx="194">
                  <c:v>0.19883292774425712</c:v>
                </c:pt>
                <c:pt idx="195">
                  <c:v>0.19691127640146674</c:v>
                </c:pt>
                <c:pt idx="196">
                  <c:v>0.19423518050164312</c:v>
                </c:pt>
                <c:pt idx="197">
                  <c:v>0.19221252087931603</c:v>
                </c:pt>
                <c:pt idx="198">
                  <c:v>0.19123236646307129</c:v>
                </c:pt>
                <c:pt idx="199">
                  <c:v>0.18978832217043581</c:v>
                </c:pt>
                <c:pt idx="200">
                  <c:v>0.18666205356798568</c:v>
                </c:pt>
                <c:pt idx="201">
                  <c:v>0.18546117735571635</c:v>
                </c:pt>
                <c:pt idx="202">
                  <c:v>0.18322153698475491</c:v>
                </c:pt>
                <c:pt idx="203">
                  <c:v>0.18120012437822458</c:v>
                </c:pt>
                <c:pt idx="204">
                  <c:v>0.17924230957732848</c:v>
                </c:pt>
                <c:pt idx="205">
                  <c:v>0.1778705922009044</c:v>
                </c:pt>
                <c:pt idx="206">
                  <c:v>0.1765325442509926</c:v>
                </c:pt>
                <c:pt idx="207">
                  <c:v>0.17422057696381976</c:v>
                </c:pt>
                <c:pt idx="208">
                  <c:v>0.17221038749946016</c:v>
                </c:pt>
                <c:pt idx="209">
                  <c:v>0.17108059118760546</c:v>
                </c:pt>
                <c:pt idx="210">
                  <c:v>0.16942081316213239</c:v>
                </c:pt>
                <c:pt idx="211">
                  <c:v>0.16754904245121191</c:v>
                </c:pt>
                <c:pt idx="212">
                  <c:v>0.16608005784264149</c:v>
                </c:pt>
                <c:pt idx="213">
                  <c:v>0.16423946252663979</c:v>
                </c:pt>
                <c:pt idx="214">
                  <c:v>0.1633191648686389</c:v>
                </c:pt>
                <c:pt idx="215">
                  <c:v>0.16155089646884868</c:v>
                </c:pt>
                <c:pt idx="216">
                  <c:v>0.16020536642415639</c:v>
                </c:pt>
                <c:pt idx="217">
                  <c:v>0.15789714018437373</c:v>
                </c:pt>
                <c:pt idx="218">
                  <c:v>0.15636455777016905</c:v>
                </c:pt>
                <c:pt idx="219">
                  <c:v>0.155072649404737</c:v>
                </c:pt>
                <c:pt idx="220">
                  <c:v>0.15302754349806844</c:v>
                </c:pt>
                <c:pt idx="221">
                  <c:v>0.15241525874186462</c:v>
                </c:pt>
                <c:pt idx="222">
                  <c:v>0.15049859546226124</c:v>
                </c:pt>
                <c:pt idx="223">
                  <c:v>0.14979527855289471</c:v>
                </c:pt>
                <c:pt idx="224">
                  <c:v>0.14804197434266542</c:v>
                </c:pt>
                <c:pt idx="225">
                  <c:v>0.14637097317502162</c:v>
                </c:pt>
                <c:pt idx="226">
                  <c:v>0.15182791430159578</c:v>
                </c:pt>
                <c:pt idx="227">
                  <c:v>0.17073267378031243</c:v>
                </c:pt>
                <c:pt idx="228">
                  <c:v>0.1470131863103474</c:v>
                </c:pt>
                <c:pt idx="229">
                  <c:v>0.14295040884453877</c:v>
                </c:pt>
                <c:pt idx="230">
                  <c:v>0.14455407115915817</c:v>
                </c:pt>
                <c:pt idx="231">
                  <c:v>0.13810076441098143</c:v>
                </c:pt>
                <c:pt idx="232">
                  <c:v>0.13339826784144049</c:v>
                </c:pt>
                <c:pt idx="233">
                  <c:v>0.13305658551313124</c:v>
                </c:pt>
                <c:pt idx="234">
                  <c:v>0.13108879458586115</c:v>
                </c:pt>
                <c:pt idx="235">
                  <c:v>0.12937788891272134</c:v>
                </c:pt>
                <c:pt idx="236">
                  <c:v>0.12839773449647651</c:v>
                </c:pt>
                <c:pt idx="237">
                  <c:v>0.12639627414269416</c:v>
                </c:pt>
                <c:pt idx="238">
                  <c:v>0.12493477162890423</c:v>
                </c:pt>
                <c:pt idx="239">
                  <c:v>0.12430876969893616</c:v>
                </c:pt>
                <c:pt idx="240">
                  <c:v>0.12344458775178903</c:v>
                </c:pt>
                <c:pt idx="241">
                  <c:v>0.12298693295438209</c:v>
                </c:pt>
                <c:pt idx="242">
                  <c:v>0.12085702997353459</c:v>
                </c:pt>
                <c:pt idx="243">
                  <c:v>0.11957385071867976</c:v>
                </c:pt>
                <c:pt idx="244">
                  <c:v>0.11826448413209317</c:v>
                </c:pt>
                <c:pt idx="245">
                  <c:v>0.11727061254208412</c:v>
                </c:pt>
                <c:pt idx="246">
                  <c:v>0.11633784472611579</c:v>
                </c:pt>
                <c:pt idx="247">
                  <c:v>0.11525792904613102</c:v>
                </c:pt>
                <c:pt idx="248">
                  <c:v>0.11380515564291832</c:v>
                </c:pt>
                <c:pt idx="249">
                  <c:v>0.1126703712678766</c:v>
                </c:pt>
                <c:pt idx="250">
                  <c:v>0.11170393402539605</c:v>
                </c:pt>
                <c:pt idx="251">
                  <c:v>0.11102929847935476</c:v>
                </c:pt>
                <c:pt idx="252">
                  <c:v>0.10962889973960552</c:v>
                </c:pt>
                <c:pt idx="253">
                  <c:v>0.10944309438588989</c:v>
                </c:pt>
                <c:pt idx="254">
                  <c:v>0.10823473607884</c:v>
                </c:pt>
                <c:pt idx="255">
                  <c:v>0.10700517850324535</c:v>
                </c:pt>
                <c:pt idx="256">
                  <c:v>0.10657371103757014</c:v>
                </c:pt>
                <c:pt idx="257">
                  <c:v>0.10700642551904209</c:v>
                </c:pt>
                <c:pt idx="258">
                  <c:v>0.10605245843452904</c:v>
                </c:pt>
                <c:pt idx="259">
                  <c:v>0.10351228725655107</c:v>
                </c:pt>
                <c:pt idx="260">
                  <c:v>0.10226028339661494</c:v>
                </c:pt>
                <c:pt idx="261">
                  <c:v>0.10151581496595573</c:v>
                </c:pt>
                <c:pt idx="262">
                  <c:v>0.10117787368503671</c:v>
                </c:pt>
                <c:pt idx="263">
                  <c:v>0.10035733729077578</c:v>
                </c:pt>
                <c:pt idx="264">
                  <c:v>0.10034112608541804</c:v>
                </c:pt>
                <c:pt idx="265">
                  <c:v>9.8204988025586804E-2</c:v>
                </c:pt>
                <c:pt idx="266">
                  <c:v>9.6935525944496198E-2</c:v>
                </c:pt>
                <c:pt idx="267">
                  <c:v>9.6410532294064821E-2</c:v>
                </c:pt>
                <c:pt idx="268">
                  <c:v>9.5483999557080215E-2</c:v>
                </c:pt>
                <c:pt idx="269">
                  <c:v>9.4193338207444882E-2</c:v>
                </c:pt>
                <c:pt idx="270">
                  <c:v>9.4165903859916397E-2</c:v>
                </c:pt>
                <c:pt idx="271">
                  <c:v>9.3029872469077943E-2</c:v>
                </c:pt>
                <c:pt idx="272">
                  <c:v>9.1915040346784244E-2</c:v>
                </c:pt>
                <c:pt idx="273">
                  <c:v>9.1010953894141128E-2</c:v>
                </c:pt>
                <c:pt idx="274">
                  <c:v>9.1118197252661556E-2</c:v>
                </c:pt>
                <c:pt idx="275">
                  <c:v>8.9975930782839345E-2</c:v>
                </c:pt>
                <c:pt idx="276">
                  <c:v>8.9538228238180417E-2</c:v>
                </c:pt>
                <c:pt idx="277">
                  <c:v>8.7958259223699264E-2</c:v>
                </c:pt>
                <c:pt idx="278">
                  <c:v>8.7207555714056306E-2</c:v>
                </c:pt>
                <c:pt idx="279">
                  <c:v>8.7405831225739403E-2</c:v>
                </c:pt>
                <c:pt idx="280">
                  <c:v>8.7575425374097279E-2</c:v>
                </c:pt>
                <c:pt idx="281">
                  <c:v>9.9198859615595852E-2</c:v>
                </c:pt>
                <c:pt idx="282">
                  <c:v>9.2544783324142552E-2</c:v>
                </c:pt>
                <c:pt idx="283">
                  <c:v>8.4093757269573757E-2</c:v>
                </c:pt>
                <c:pt idx="284">
                  <c:v>8.2834271314857127E-2</c:v>
                </c:pt>
                <c:pt idx="285">
                  <c:v>8.3298161191247805E-2</c:v>
                </c:pt>
                <c:pt idx="286">
                  <c:v>8.4289538749663356E-2</c:v>
                </c:pt>
                <c:pt idx="287">
                  <c:v>8.1501211428132311E-2</c:v>
                </c:pt>
                <c:pt idx="288">
                  <c:v>8.125305528457924E-2</c:v>
                </c:pt>
                <c:pt idx="289">
                  <c:v>8.0575925706944482E-2</c:v>
                </c:pt>
                <c:pt idx="290">
                  <c:v>7.9505986153333721E-2</c:v>
                </c:pt>
                <c:pt idx="291">
                  <c:v>7.8262711403974852E-2</c:v>
                </c:pt>
                <c:pt idx="292">
                  <c:v>7.8897442444520169E-2</c:v>
                </c:pt>
                <c:pt idx="293">
                  <c:v>7.8059447829104747E-2</c:v>
                </c:pt>
                <c:pt idx="294">
                  <c:v>7.735488390394149E-2</c:v>
                </c:pt>
                <c:pt idx="295">
                  <c:v>7.6780009621640152E-2</c:v>
                </c:pt>
                <c:pt idx="296">
                  <c:v>7.637597650349344E-2</c:v>
                </c:pt>
                <c:pt idx="297">
                  <c:v>7.5210016733533003E-2</c:v>
                </c:pt>
                <c:pt idx="298">
                  <c:v>7.5190064480785024E-2</c:v>
                </c:pt>
                <c:pt idx="299">
                  <c:v>7.4428137828971314E-2</c:v>
                </c:pt>
                <c:pt idx="300">
                  <c:v>7.4793513457418803E-2</c:v>
                </c:pt>
                <c:pt idx="301">
                  <c:v>7.3040209247189528E-2</c:v>
                </c:pt>
                <c:pt idx="302">
                  <c:v>7.33744094807183E-2</c:v>
                </c:pt>
                <c:pt idx="303">
                  <c:v>7.2618717907888333E-2</c:v>
                </c:pt>
                <c:pt idx="304">
                  <c:v>7.2595024607750108E-2</c:v>
                </c:pt>
                <c:pt idx="305">
                  <c:v>7.2176027300042397E-2</c:v>
                </c:pt>
                <c:pt idx="306">
                  <c:v>7.0965174961399008E-2</c:v>
                </c:pt>
                <c:pt idx="307">
                  <c:v>7.0907812234748541E-2</c:v>
                </c:pt>
                <c:pt idx="308">
                  <c:v>7.0158355740902317E-2</c:v>
                </c:pt>
                <c:pt idx="309">
                  <c:v>6.9364006678373127E-2</c:v>
                </c:pt>
                <c:pt idx="310">
                  <c:v>6.8715558464063589E-2</c:v>
                </c:pt>
                <c:pt idx="311">
                  <c:v>6.8408792578063302E-2</c:v>
                </c:pt>
                <c:pt idx="312">
                  <c:v>6.9103380376852555E-2</c:v>
                </c:pt>
                <c:pt idx="313">
                  <c:v>6.8686877100738356E-2</c:v>
                </c:pt>
                <c:pt idx="314">
                  <c:v>6.6858751942704145E-2</c:v>
                </c:pt>
                <c:pt idx="315">
                  <c:v>6.6190351475646614E-2</c:v>
                </c:pt>
                <c:pt idx="316">
                  <c:v>6.5487034566280106E-2</c:v>
                </c:pt>
                <c:pt idx="317">
                  <c:v>6.8489848604851994E-2</c:v>
                </c:pt>
                <c:pt idx="318">
                  <c:v>7.3071384642108272E-2</c:v>
                </c:pt>
                <c:pt idx="319">
                  <c:v>6.5306217275751477E-2</c:v>
                </c:pt>
                <c:pt idx="320">
                  <c:v>6.3040389573058325E-2</c:v>
                </c:pt>
                <c:pt idx="321">
                  <c:v>6.2315873395147089E-2</c:v>
                </c:pt>
                <c:pt idx="322">
                  <c:v>6.6469683014118416E-2</c:v>
                </c:pt>
                <c:pt idx="323">
                  <c:v>6.7544610630916158E-2</c:v>
                </c:pt>
                <c:pt idx="324">
                  <c:v>6.2211124068220172E-2</c:v>
                </c:pt>
                <c:pt idx="325">
                  <c:v>6.0814466375861152E-2</c:v>
                </c:pt>
                <c:pt idx="326">
                  <c:v>6.070098793835698E-2</c:v>
                </c:pt>
                <c:pt idx="327">
                  <c:v>5.9557474452738048E-2</c:v>
                </c:pt>
                <c:pt idx="328">
                  <c:v>5.9194592855884041E-2</c:v>
                </c:pt>
                <c:pt idx="329">
                  <c:v>5.9274401866875992E-2</c:v>
                </c:pt>
                <c:pt idx="330">
                  <c:v>5.8879097859306513E-2</c:v>
                </c:pt>
                <c:pt idx="331">
                  <c:v>5.8669599205452665E-2</c:v>
                </c:pt>
                <c:pt idx="332">
                  <c:v>5.8319187766566166E-2</c:v>
                </c:pt>
                <c:pt idx="333">
                  <c:v>5.7880238206110469E-2</c:v>
                </c:pt>
                <c:pt idx="334">
                  <c:v>5.8529933436216763E-2</c:v>
                </c:pt>
                <c:pt idx="335">
                  <c:v>7.1728348629009453E-2</c:v>
                </c:pt>
                <c:pt idx="336">
                  <c:v>8.1273007537327233E-2</c:v>
                </c:pt>
                <c:pt idx="337">
                  <c:v>5.8860392622355276E-2</c:v>
                </c:pt>
                <c:pt idx="338">
                  <c:v>5.5620645582401054E-2</c:v>
                </c:pt>
                <c:pt idx="339">
                  <c:v>5.5260258017140566E-2</c:v>
                </c:pt>
                <c:pt idx="340">
                  <c:v>5.5104381042546925E-2</c:v>
                </c:pt>
                <c:pt idx="341">
                  <c:v>5.433123124856247E-2</c:v>
                </c:pt>
                <c:pt idx="342">
                  <c:v>5.4125473642098867E-2</c:v>
                </c:pt>
                <c:pt idx="343">
                  <c:v>5.3989548920253212E-2</c:v>
                </c:pt>
                <c:pt idx="344">
                  <c:v>5.3385993274626634E-2</c:v>
                </c:pt>
                <c:pt idx="345">
                  <c:v>5.3111649799341826E-2</c:v>
                </c:pt>
                <c:pt idx="346">
                  <c:v>5.3066757230658859E-2</c:v>
                </c:pt>
                <c:pt idx="347">
                  <c:v>5.2375910479259845E-2</c:v>
                </c:pt>
                <c:pt idx="348">
                  <c:v>5.1969383329519628E-2</c:v>
                </c:pt>
                <c:pt idx="349">
                  <c:v>5.1954419139958651E-2</c:v>
                </c:pt>
                <c:pt idx="350">
                  <c:v>5.1627701001210377E-2</c:v>
                </c:pt>
                <c:pt idx="351">
                  <c:v>5.1183763377567679E-2</c:v>
                </c:pt>
                <c:pt idx="352">
                  <c:v>5.0627594332217578E-2</c:v>
                </c:pt>
                <c:pt idx="353">
                  <c:v>5.0777236227827482E-2</c:v>
                </c:pt>
                <c:pt idx="354">
                  <c:v>4.9762165369273685E-2</c:v>
                </c:pt>
                <c:pt idx="355">
                  <c:v>4.9533961478468599E-2</c:v>
                </c:pt>
                <c:pt idx="356">
                  <c:v>4.9472857704427893E-2</c:v>
                </c:pt>
                <c:pt idx="357">
                  <c:v>4.9168585850021103E-2</c:v>
                </c:pt>
                <c:pt idx="358">
                  <c:v>4.8387953961256162E-2</c:v>
                </c:pt>
                <c:pt idx="359">
                  <c:v>4.8490209256589589E-2</c:v>
                </c:pt>
                <c:pt idx="360">
                  <c:v>4.7798115489393826E-2</c:v>
                </c:pt>
                <c:pt idx="361">
                  <c:v>4.795399246398746E-2</c:v>
                </c:pt>
                <c:pt idx="362">
                  <c:v>4.7572405630182231E-2</c:v>
                </c:pt>
                <c:pt idx="363">
                  <c:v>4.74676563032553E-2</c:v>
                </c:pt>
                <c:pt idx="364">
                  <c:v>4.6608462419295164E-2</c:v>
                </c:pt>
                <c:pt idx="365">
                  <c:v>4.6729422951579828E-2</c:v>
                </c:pt>
                <c:pt idx="366">
                  <c:v>4.6408939891815305E-2</c:v>
                </c:pt>
                <c:pt idx="367">
                  <c:v>4.5930085825863644E-2</c:v>
                </c:pt>
                <c:pt idx="368">
                  <c:v>4.5708117014042295E-2</c:v>
                </c:pt>
                <c:pt idx="369">
                  <c:v>4.8188431433776303E-2</c:v>
                </c:pt>
                <c:pt idx="370">
                  <c:v>8.3107367774345187E-2</c:v>
                </c:pt>
                <c:pt idx="371">
                  <c:v>8.2859211630792129E-2</c:v>
                </c:pt>
                <c:pt idx="372">
                  <c:v>4.5120772573773456E-2</c:v>
                </c:pt>
                <c:pt idx="373">
                  <c:v>4.1468263305095281E-2</c:v>
                </c:pt>
                <c:pt idx="374">
                  <c:v>4.1116604850412034E-2</c:v>
                </c:pt>
                <c:pt idx="375">
                  <c:v>4.070010157429782E-2</c:v>
                </c:pt>
                <c:pt idx="376">
                  <c:v>4.0365901340769055E-2</c:v>
                </c:pt>
                <c:pt idx="377">
                  <c:v>4.0560435805061926E-2</c:v>
                </c:pt>
                <c:pt idx="378">
                  <c:v>4.041827600423252E-2</c:v>
                </c:pt>
                <c:pt idx="379">
                  <c:v>4.0301056519338102E-2</c:v>
                </c:pt>
                <c:pt idx="380">
                  <c:v>3.9776062868906725E-2</c:v>
                </c:pt>
                <c:pt idx="381">
                  <c:v>3.9438121587987721E-2</c:v>
                </c:pt>
                <c:pt idx="382">
                  <c:v>3.9431886509003963E-2</c:v>
                </c:pt>
                <c:pt idx="383">
                  <c:v>3.9788533026874219E-2</c:v>
                </c:pt>
                <c:pt idx="384">
                  <c:v>3.9486755204060926E-2</c:v>
                </c:pt>
                <c:pt idx="385">
                  <c:v>3.8865741337279866E-2</c:v>
                </c:pt>
                <c:pt idx="386">
                  <c:v>3.9277256550207071E-2</c:v>
                </c:pt>
                <c:pt idx="387">
                  <c:v>3.886200028988962E-2</c:v>
                </c:pt>
                <c:pt idx="388">
                  <c:v>3.8560222467076327E-2</c:v>
                </c:pt>
                <c:pt idx="389">
                  <c:v>3.8477919424490886E-2</c:v>
                </c:pt>
                <c:pt idx="390">
                  <c:v>3.8635043414881276E-2</c:v>
                </c:pt>
                <c:pt idx="391">
                  <c:v>3.8979219774784038E-2</c:v>
                </c:pt>
                <c:pt idx="392">
                  <c:v>3.7383039554945166E-2</c:v>
                </c:pt>
                <c:pt idx="393">
                  <c:v>3.7346876096839433E-2</c:v>
                </c:pt>
                <c:pt idx="394">
                  <c:v>3.6917902662757733E-2</c:v>
                </c:pt>
                <c:pt idx="395">
                  <c:v>3.68281175253918E-2</c:v>
                </c:pt>
                <c:pt idx="396">
                  <c:v>3.6490176244472788E-2</c:v>
                </c:pt>
                <c:pt idx="397">
                  <c:v>3.6314347017131161E-2</c:v>
                </c:pt>
                <c:pt idx="398">
                  <c:v>3.6266960416854691E-2</c:v>
                </c:pt>
                <c:pt idx="399">
                  <c:v>3.5869162377691728E-2</c:v>
                </c:pt>
                <c:pt idx="400">
                  <c:v>3.6012569194317876E-2</c:v>
                </c:pt>
                <c:pt idx="401">
                  <c:v>3.6037509510252856E-2</c:v>
                </c:pt>
                <c:pt idx="402">
                  <c:v>3.5881632535659222E-2</c:v>
                </c:pt>
                <c:pt idx="403">
                  <c:v>3.5634723407902892E-2</c:v>
                </c:pt>
                <c:pt idx="404">
                  <c:v>3.5276829874235895E-2</c:v>
                </c:pt>
                <c:pt idx="405">
                  <c:v>3.5310499300748123E-2</c:v>
                </c:pt>
                <c:pt idx="406">
                  <c:v>3.5023685667495821E-2</c:v>
                </c:pt>
                <c:pt idx="407">
                  <c:v>3.4871549740292433E-2</c:v>
                </c:pt>
                <c:pt idx="408">
                  <c:v>3.4826657171609467E-2</c:v>
                </c:pt>
                <c:pt idx="409">
                  <c:v>3.4357779232031795E-2</c:v>
                </c:pt>
                <c:pt idx="410">
                  <c:v>3.4406412848105014E-2</c:v>
                </c:pt>
                <c:pt idx="411">
                  <c:v>3.3786645997120696E-2</c:v>
                </c:pt>
                <c:pt idx="412">
                  <c:v>3.4422624053462747E-2</c:v>
                </c:pt>
                <c:pt idx="413">
                  <c:v>3.4221854510186132E-2</c:v>
                </c:pt>
                <c:pt idx="414">
                  <c:v>3.3640745148901051E-2</c:v>
                </c:pt>
                <c:pt idx="415">
                  <c:v>3.3846502755364653E-2</c:v>
                </c:pt>
                <c:pt idx="416">
                  <c:v>3.3554701058925357E-2</c:v>
                </c:pt>
                <c:pt idx="417">
                  <c:v>3.3245441141331572E-2</c:v>
                </c:pt>
                <c:pt idx="418">
                  <c:v>3.3637004101510798E-2</c:v>
                </c:pt>
                <c:pt idx="419">
                  <c:v>3.4186938067877162E-2</c:v>
                </c:pt>
                <c:pt idx="420">
                  <c:v>3.3143185845998145E-2</c:v>
                </c:pt>
                <c:pt idx="421">
                  <c:v>3.2747881838428673E-2</c:v>
                </c:pt>
                <c:pt idx="422">
                  <c:v>3.2452339094599138E-2</c:v>
                </c:pt>
                <c:pt idx="423">
                  <c:v>3.272792958568068E-2</c:v>
                </c:pt>
                <c:pt idx="424">
                  <c:v>3.2802750533485636E-2</c:v>
                </c:pt>
                <c:pt idx="425">
                  <c:v>3.2232864314371293E-2</c:v>
                </c:pt>
                <c:pt idx="426">
                  <c:v>3.1936074554745002E-2</c:v>
                </c:pt>
                <c:pt idx="427">
                  <c:v>3.2160537398159841E-2</c:v>
                </c:pt>
                <c:pt idx="428">
                  <c:v>3.201463654994019E-2</c:v>
                </c:pt>
                <c:pt idx="429">
                  <c:v>3.1918616333590513E-2</c:v>
                </c:pt>
                <c:pt idx="430">
                  <c:v>3.1529547405004785E-2</c:v>
                </c:pt>
                <c:pt idx="431">
                  <c:v>3.1216546440020757E-2</c:v>
                </c:pt>
                <c:pt idx="432">
                  <c:v>3.1472184678354324E-2</c:v>
                </c:pt>
                <c:pt idx="433">
                  <c:v>3.1411080904313618E-2</c:v>
                </c:pt>
                <c:pt idx="434">
                  <c:v>3.1657990032069941E-2</c:v>
                </c:pt>
                <c:pt idx="435">
                  <c:v>3.0485795183125771E-2</c:v>
                </c:pt>
                <c:pt idx="436">
                  <c:v>3.0780090911158565E-2</c:v>
                </c:pt>
                <c:pt idx="437">
                  <c:v>3.0755150595223581E-2</c:v>
                </c:pt>
                <c:pt idx="438">
                  <c:v>3.0474572040955026E-2</c:v>
                </c:pt>
                <c:pt idx="439">
                  <c:v>3.017279421814174E-2</c:v>
                </c:pt>
                <c:pt idx="440">
                  <c:v>3.0389774966776088E-2</c:v>
                </c:pt>
                <c:pt idx="441">
                  <c:v>3.0594285557442941E-2</c:v>
                </c:pt>
                <c:pt idx="442">
                  <c:v>3.2024612676314186E-2</c:v>
                </c:pt>
                <c:pt idx="443">
                  <c:v>3.1295108435215949E-2</c:v>
                </c:pt>
                <c:pt idx="444">
                  <c:v>2.9713892404938061E-2</c:v>
                </c:pt>
                <c:pt idx="445">
                  <c:v>2.9606649046417643E-2</c:v>
                </c:pt>
                <c:pt idx="446">
                  <c:v>2.9359739918661313E-2</c:v>
                </c:pt>
                <c:pt idx="447">
                  <c:v>2.9380939187206048E-2</c:v>
                </c:pt>
                <c:pt idx="448">
                  <c:v>3.0009435148767607E-2</c:v>
                </c:pt>
                <c:pt idx="449">
                  <c:v>2.9549286319767182E-2</c:v>
                </c:pt>
                <c:pt idx="450">
                  <c:v>2.9004340416587813E-2</c:v>
                </c:pt>
                <c:pt idx="451">
                  <c:v>2.944952505602725E-2</c:v>
                </c:pt>
                <c:pt idx="452">
                  <c:v>2.9258731639124635E-2</c:v>
                </c:pt>
                <c:pt idx="453">
                  <c:v>2.9454513119214244E-2</c:v>
                </c:pt>
                <c:pt idx="454">
                  <c:v>2.9443289977043506E-2</c:v>
                </c:pt>
                <c:pt idx="455">
                  <c:v>2.8940742610953606E-2</c:v>
                </c:pt>
                <c:pt idx="456">
                  <c:v>2.9312353318384849E-2</c:v>
                </c:pt>
                <c:pt idx="457">
                  <c:v>2.9341034681710076E-2</c:v>
                </c:pt>
                <c:pt idx="458">
                  <c:v>2.8676375262042791E-2</c:v>
                </c:pt>
                <c:pt idx="459">
                  <c:v>2.882477014185594E-2</c:v>
                </c:pt>
                <c:pt idx="460">
                  <c:v>2.8628988661766327E-2</c:v>
                </c:pt>
                <c:pt idx="461">
                  <c:v>2.8521745303245902E-2</c:v>
                </c:pt>
                <c:pt idx="462">
                  <c:v>2.8418242992115726E-2</c:v>
                </c:pt>
                <c:pt idx="463">
                  <c:v>2.7833392583440388E-2</c:v>
                </c:pt>
                <c:pt idx="464">
                  <c:v>2.7722408177529717E-2</c:v>
                </c:pt>
                <c:pt idx="465">
                  <c:v>2.770370294057848E-2</c:v>
                </c:pt>
                <c:pt idx="466">
                  <c:v>2.7605188692635299E-2</c:v>
                </c:pt>
                <c:pt idx="467">
                  <c:v>2.7162498084789363E-2</c:v>
                </c:pt>
                <c:pt idx="468">
                  <c:v>2.7095159231764906E-2</c:v>
                </c:pt>
                <c:pt idx="469">
                  <c:v>2.6326997500967453E-2</c:v>
                </c:pt>
                <c:pt idx="470">
                  <c:v>2.6833285914447592E-2</c:v>
                </c:pt>
                <c:pt idx="471">
                  <c:v>2.6481627459764342E-2</c:v>
                </c:pt>
                <c:pt idx="472">
                  <c:v>2.6428005780504128E-2</c:v>
                </c:pt>
                <c:pt idx="473">
                  <c:v>2.6323256453577203E-2</c:v>
                </c:pt>
                <c:pt idx="474">
                  <c:v>2.6378125148634163E-2</c:v>
                </c:pt>
                <c:pt idx="475">
                  <c:v>2.5921717367023981E-2</c:v>
                </c:pt>
                <c:pt idx="476">
                  <c:v>2.6121239894503843E-2</c:v>
                </c:pt>
                <c:pt idx="477">
                  <c:v>2.6149921257829074E-2</c:v>
                </c:pt>
                <c:pt idx="478">
                  <c:v>2.5576293991324481E-2</c:v>
                </c:pt>
                <c:pt idx="479">
                  <c:v>2.5896777051089004E-2</c:v>
                </c:pt>
                <c:pt idx="480">
                  <c:v>2.5762099345040101E-2</c:v>
                </c:pt>
                <c:pt idx="481">
                  <c:v>2.5505214090909781E-2</c:v>
                </c:pt>
                <c:pt idx="482">
                  <c:v>2.5623680591600952E-2</c:v>
                </c:pt>
                <c:pt idx="483">
                  <c:v>2.5705983634186389E-2</c:v>
                </c:pt>
                <c:pt idx="484">
                  <c:v>2.5866848671967022E-2</c:v>
                </c:pt>
                <c:pt idx="485">
                  <c:v>2.6419276669926883E-2</c:v>
                </c:pt>
                <c:pt idx="486">
                  <c:v>2.9979506769645628E-2</c:v>
                </c:pt>
                <c:pt idx="487">
                  <c:v>4.0872189754249201E-2</c:v>
                </c:pt>
                <c:pt idx="488">
                  <c:v>5.808474879677733E-2</c:v>
                </c:pt>
                <c:pt idx="489">
                  <c:v>5.2655242017731647E-2</c:v>
                </c:pt>
                <c:pt idx="490">
                  <c:v>3.6192139469049749E-2</c:v>
                </c:pt>
                <c:pt idx="491">
                  <c:v>2.7426865433700175E-2</c:v>
                </c:pt>
                <c:pt idx="492">
                  <c:v>2.5068758562047589E-2</c:v>
                </c:pt>
                <c:pt idx="493">
                  <c:v>2.4227022899241928E-2</c:v>
                </c:pt>
                <c:pt idx="494">
                  <c:v>2.4128508651298747E-2</c:v>
                </c:pt>
                <c:pt idx="495">
                  <c:v>2.437915882644532E-2</c:v>
                </c:pt>
                <c:pt idx="496">
                  <c:v>2.432429013138836E-2</c:v>
                </c:pt>
                <c:pt idx="497">
                  <c:v>2.4298102799656628E-2</c:v>
                </c:pt>
                <c:pt idx="498">
                  <c:v>2.3900304760493658E-2</c:v>
                </c:pt>
                <c:pt idx="499">
                  <c:v>2.400131304003034E-2</c:v>
                </c:pt>
                <c:pt idx="500">
                  <c:v>2.3627208301005606E-2</c:v>
                </c:pt>
                <c:pt idx="501">
                  <c:v>2.3704523280404049E-2</c:v>
                </c:pt>
                <c:pt idx="502">
                  <c:v>2.346010818424122E-2</c:v>
                </c:pt>
                <c:pt idx="503">
                  <c:v>2.3791814386176485E-2</c:v>
                </c:pt>
                <c:pt idx="504">
                  <c:v>2.3468837294818468E-2</c:v>
                </c:pt>
                <c:pt idx="505">
                  <c:v>2.324562146720037E-2</c:v>
                </c:pt>
                <c:pt idx="506">
                  <c:v>2.3488789547566453E-2</c:v>
                </c:pt>
                <c:pt idx="507">
                  <c:v>2.3179529629972665E-2</c:v>
                </c:pt>
                <c:pt idx="508">
                  <c:v>2.2862787617598392E-2</c:v>
                </c:pt>
                <c:pt idx="509">
                  <c:v>2.3086003445216486E-2</c:v>
                </c:pt>
                <c:pt idx="510">
                  <c:v>2.2862787617598392E-2</c:v>
                </c:pt>
                <c:pt idx="511">
                  <c:v>2.3067298208265245E-2</c:v>
                </c:pt>
                <c:pt idx="512">
                  <c:v>2.2642065821573798E-2</c:v>
                </c:pt>
                <c:pt idx="513">
                  <c:v>2.2710651690394996E-2</c:v>
                </c:pt>
                <c:pt idx="514">
                  <c:v>2.2504894083931394E-2</c:v>
                </c:pt>
                <c:pt idx="515">
                  <c:v>2.2223068513866091E-2</c:v>
                </c:pt>
                <c:pt idx="516">
                  <c:v>2.2132036360703405E-2</c:v>
                </c:pt>
                <c:pt idx="517">
                  <c:v>2.2558515763191605E-2</c:v>
                </c:pt>
                <c:pt idx="518">
                  <c:v>2.2163211755622136E-2</c:v>
                </c:pt>
                <c:pt idx="519">
                  <c:v>2.2209351340101852E-2</c:v>
                </c:pt>
                <c:pt idx="520">
                  <c:v>2.191630262786581E-2</c:v>
                </c:pt>
                <c:pt idx="521">
                  <c:v>2.22816782563133E-2</c:v>
                </c:pt>
                <c:pt idx="522">
                  <c:v>2.1519751604499589E-2</c:v>
                </c:pt>
                <c:pt idx="523">
                  <c:v>2.1897597390914573E-2</c:v>
                </c:pt>
                <c:pt idx="524">
                  <c:v>2.1705556958215206E-2</c:v>
                </c:pt>
                <c:pt idx="525">
                  <c:v>2.198364148089026E-2</c:v>
                </c:pt>
                <c:pt idx="526">
                  <c:v>2.1902585454101568E-2</c:v>
                </c:pt>
                <c:pt idx="527">
                  <c:v>2.1481094114800366E-2</c:v>
                </c:pt>
                <c:pt idx="528">
                  <c:v>2.1898844406711322E-2</c:v>
                </c:pt>
                <c:pt idx="529">
                  <c:v>2.1605795694475273E-2</c:v>
                </c:pt>
                <c:pt idx="530">
                  <c:v>2.1340181329767716E-2</c:v>
                </c:pt>
                <c:pt idx="531">
                  <c:v>2.1711792037198949E-2</c:v>
                </c:pt>
                <c:pt idx="532">
                  <c:v>2.1421237356556409E-2</c:v>
                </c:pt>
                <c:pt idx="533">
                  <c:v>2.2432567167719946E-2</c:v>
                </c:pt>
                <c:pt idx="534">
                  <c:v>2.4370429715868072E-2</c:v>
                </c:pt>
                <c:pt idx="535">
                  <c:v>2.2127048297516411E-2</c:v>
                </c:pt>
                <c:pt idx="536">
                  <c:v>2.1163105086629337E-2</c:v>
                </c:pt>
                <c:pt idx="537">
                  <c:v>2.1341428345564462E-2</c:v>
                </c:pt>
                <c:pt idx="538">
                  <c:v>2.1665652452719238E-2</c:v>
                </c:pt>
                <c:pt idx="539">
                  <c:v>2.1255384255588778E-2</c:v>
                </c:pt>
                <c:pt idx="540">
                  <c:v>2.0994757954068206E-2</c:v>
                </c:pt>
                <c:pt idx="541">
                  <c:v>2.0818928726726582E-2</c:v>
                </c:pt>
                <c:pt idx="542">
                  <c:v>2.0911207895686016E-2</c:v>
                </c:pt>
                <c:pt idx="543">
                  <c:v>2.069298013125492E-2</c:v>
                </c:pt>
                <c:pt idx="544">
                  <c:v>2.0715426415596403E-2</c:v>
                </c:pt>
                <c:pt idx="545">
                  <c:v>2.089125564293803E-2</c:v>
                </c:pt>
                <c:pt idx="546">
                  <c:v>2.0686745052271173E-2</c:v>
                </c:pt>
                <c:pt idx="547">
                  <c:v>2.073787269993789E-2</c:v>
                </c:pt>
                <c:pt idx="548">
                  <c:v>2.052338598289704E-2</c:v>
                </c:pt>
                <c:pt idx="549">
                  <c:v>2.0146787212278805E-2</c:v>
                </c:pt>
                <c:pt idx="550">
                  <c:v>2.0418636655970112E-2</c:v>
                </c:pt>
                <c:pt idx="551">
                  <c:v>2.0155516322856049E-2</c:v>
                </c:pt>
                <c:pt idx="552">
                  <c:v>2.0246548476018734E-2</c:v>
                </c:pt>
                <c:pt idx="553">
                  <c:v>1.9642992830392159E-2</c:v>
                </c:pt>
                <c:pt idx="554">
                  <c:v>2.0009615474636401E-2</c:v>
                </c:pt>
                <c:pt idx="555">
                  <c:v>2.0095659564612088E-2</c:v>
                </c:pt>
                <c:pt idx="556">
                  <c:v>2.0845116058458315E-2</c:v>
                </c:pt>
                <c:pt idx="557">
                  <c:v>3.1272662150874465E-2</c:v>
                </c:pt>
                <c:pt idx="558">
                  <c:v>3.4724401876276033E-2</c:v>
                </c:pt>
                <c:pt idx="559">
                  <c:v>2.1725509210963192E-2</c:v>
                </c:pt>
                <c:pt idx="560">
                  <c:v>1.9480880776814771E-2</c:v>
                </c:pt>
                <c:pt idx="561">
                  <c:v>1.9210278348920216E-2</c:v>
                </c:pt>
                <c:pt idx="562">
                  <c:v>1.9302557517879647E-2</c:v>
                </c:pt>
                <c:pt idx="563">
                  <c:v>1.9225242538481208E-2</c:v>
                </c:pt>
                <c:pt idx="564">
                  <c:v>1.975771828369308E-2</c:v>
                </c:pt>
                <c:pt idx="565">
                  <c:v>1.943100014494481E-2</c:v>
                </c:pt>
                <c:pt idx="566">
                  <c:v>1.9972205000733927E-2</c:v>
                </c:pt>
                <c:pt idx="567">
                  <c:v>1.9378625481481348E-2</c:v>
                </c:pt>
                <c:pt idx="568">
                  <c:v>1.8848643767862969E-2</c:v>
                </c:pt>
                <c:pt idx="569">
                  <c:v>1.8924711731464663E-2</c:v>
                </c:pt>
                <c:pt idx="570">
                  <c:v>1.9086823785042051E-2</c:v>
                </c:pt>
                <c:pt idx="571">
                  <c:v>1.8858619894236962E-2</c:v>
                </c:pt>
                <c:pt idx="572">
                  <c:v>1.8697754856456323E-2</c:v>
                </c:pt>
                <c:pt idx="573">
                  <c:v>1.8977086394928126E-2</c:v>
                </c:pt>
                <c:pt idx="574">
                  <c:v>1.8533148771285445E-2</c:v>
                </c:pt>
                <c:pt idx="575">
                  <c:v>1.8740153393545792E-2</c:v>
                </c:pt>
                <c:pt idx="576">
                  <c:v>1.8808739262366998E-2</c:v>
                </c:pt>
                <c:pt idx="577">
                  <c:v>1.8702742919643321E-2</c:v>
                </c:pt>
                <c:pt idx="578">
                  <c:v>1.8427152428561765E-2</c:v>
                </c:pt>
                <c:pt idx="579">
                  <c:v>1.8893536336545939E-2</c:v>
                </c:pt>
                <c:pt idx="580">
                  <c:v>1.8485762171008977E-2</c:v>
                </c:pt>
                <c:pt idx="581">
                  <c:v>1.9666686130530395E-2</c:v>
                </c:pt>
                <c:pt idx="582">
                  <c:v>3.7056321416196893E-2</c:v>
                </c:pt>
                <c:pt idx="583">
                  <c:v>4.655484074003495E-2</c:v>
                </c:pt>
                <c:pt idx="584">
                  <c:v>2.3721981501558534E-2</c:v>
                </c:pt>
                <c:pt idx="585">
                  <c:v>1.7817361703951446E-2</c:v>
                </c:pt>
                <c:pt idx="586">
                  <c:v>1.7620333208065084E-2</c:v>
                </c:pt>
                <c:pt idx="587">
                  <c:v>1.7878465477992149E-2</c:v>
                </c:pt>
                <c:pt idx="588">
                  <c:v>1.806302381591102E-2</c:v>
                </c:pt>
                <c:pt idx="589">
                  <c:v>1.7917122967691376E-2</c:v>
                </c:pt>
                <c:pt idx="590">
                  <c:v>1.7854772177853917E-2</c:v>
                </c:pt>
                <c:pt idx="591">
                  <c:v>1.7506854770560916E-2</c:v>
                </c:pt>
                <c:pt idx="592">
                  <c:v>1.7422057696381978E-2</c:v>
                </c:pt>
                <c:pt idx="593">
                  <c:v>1.7267427737585085E-2</c:v>
                </c:pt>
                <c:pt idx="594">
                  <c:v>1.7481914454625932E-2</c:v>
                </c:pt>
                <c:pt idx="595">
                  <c:v>1.7491890580999925E-2</c:v>
                </c:pt>
                <c:pt idx="596">
                  <c:v>1.7383400206682751E-2</c:v>
                </c:pt>
                <c:pt idx="597">
                  <c:v>1.7267427737585085E-2</c:v>
                </c:pt>
                <c:pt idx="598">
                  <c:v>1.7226276216292365E-2</c:v>
                </c:pt>
                <c:pt idx="599">
                  <c:v>1.7398364396243742E-2</c:v>
                </c:pt>
                <c:pt idx="600">
                  <c:v>1.7125267936755683E-2</c:v>
                </c:pt>
                <c:pt idx="601">
                  <c:v>1.6988096199113283E-2</c:v>
                </c:pt>
                <c:pt idx="602">
                  <c:v>1.7278650879755823E-2</c:v>
                </c:pt>
                <c:pt idx="603">
                  <c:v>1.713150301573943E-2</c:v>
                </c:pt>
                <c:pt idx="604">
                  <c:v>1.7180136631812646E-2</c:v>
                </c:pt>
                <c:pt idx="605">
                  <c:v>1.7150208252690667E-2</c:v>
                </c:pt>
                <c:pt idx="606">
                  <c:v>1.7054188036340984E-2</c:v>
                </c:pt>
                <c:pt idx="607">
                  <c:v>1.70317417519995E-2</c:v>
                </c:pt>
                <c:pt idx="608">
                  <c:v>1.7040470862576741E-2</c:v>
                </c:pt>
                <c:pt idx="609">
                  <c:v>1.7024259657219005E-2</c:v>
                </c:pt>
                <c:pt idx="610">
                  <c:v>1.6808525924381406E-2</c:v>
                </c:pt>
                <c:pt idx="611">
                  <c:v>1.675989230830819E-2</c:v>
                </c:pt>
                <c:pt idx="612">
                  <c:v>1.6877111793202608E-2</c:v>
                </c:pt>
                <c:pt idx="613">
                  <c:v>1.6850924461470879E-2</c:v>
                </c:pt>
                <c:pt idx="614">
                  <c:v>1.6781091576852928E-2</c:v>
                </c:pt>
                <c:pt idx="615">
                  <c:v>1.6678836281519498E-2</c:v>
                </c:pt>
                <c:pt idx="616">
                  <c:v>1.6728716913389462E-2</c:v>
                </c:pt>
                <c:pt idx="617">
                  <c:v>1.6534182449096598E-2</c:v>
                </c:pt>
                <c:pt idx="618">
                  <c:v>1.6377058458706208E-2</c:v>
                </c:pt>
                <c:pt idx="619">
                  <c:v>1.649053689621038E-2</c:v>
                </c:pt>
                <c:pt idx="620">
                  <c:v>1.6332165890023242E-2</c:v>
                </c:pt>
                <c:pt idx="621">
                  <c:v>1.6458114485494904E-2</c:v>
                </c:pt>
                <c:pt idx="622">
                  <c:v>1.6097726920234409E-2</c:v>
                </c:pt>
                <c:pt idx="623">
                  <c:v>1.6687565392096742E-2</c:v>
                </c:pt>
                <c:pt idx="624">
                  <c:v>1.6379552490299709E-2</c:v>
                </c:pt>
                <c:pt idx="625">
                  <c:v>1.6243627768454054E-2</c:v>
                </c:pt>
                <c:pt idx="626">
                  <c:v>1.5958061150998504E-2</c:v>
                </c:pt>
                <c:pt idx="627">
                  <c:v>1.6057822414738434E-2</c:v>
                </c:pt>
                <c:pt idx="628">
                  <c:v>1.5784725955250378E-2</c:v>
                </c:pt>
                <c:pt idx="629">
                  <c:v>1.618002996281985E-2</c:v>
                </c:pt>
                <c:pt idx="630">
                  <c:v>1.5718634118022677E-2</c:v>
                </c:pt>
                <c:pt idx="631">
                  <c:v>1.6281038242356528E-2</c:v>
                </c:pt>
                <c:pt idx="632">
                  <c:v>2.3921504029038396E-2</c:v>
                </c:pt>
                <c:pt idx="633">
                  <c:v>3.251718391603009E-2</c:v>
                </c:pt>
                <c:pt idx="634">
                  <c:v>2.0115611817360074E-2</c:v>
                </c:pt>
                <c:pt idx="635">
                  <c:v>1.5456760800705361E-2</c:v>
                </c:pt>
                <c:pt idx="636">
                  <c:v>1.5621366885876243E-2</c:v>
                </c:pt>
                <c:pt idx="637">
                  <c:v>1.587949915580331E-2</c:v>
                </c:pt>
                <c:pt idx="638">
                  <c:v>1.5317095031469458E-2</c:v>
                </c:pt>
                <c:pt idx="639">
                  <c:v>1.5058962761542389E-2</c:v>
                </c:pt>
                <c:pt idx="640">
                  <c:v>1.4858193218265779E-2</c:v>
                </c:pt>
                <c:pt idx="641">
                  <c:v>1.5048986635168399E-2</c:v>
                </c:pt>
                <c:pt idx="642">
                  <c:v>1.4961695529395958E-2</c:v>
                </c:pt>
                <c:pt idx="643">
                  <c:v>1.4792101381038078E-2</c:v>
                </c:pt>
                <c:pt idx="644">
                  <c:v>1.4855699186672282E-2</c:v>
                </c:pt>
                <c:pt idx="645">
                  <c:v>1.4889368613184512E-2</c:v>
                </c:pt>
                <c:pt idx="646">
                  <c:v>1.4683611006720903E-2</c:v>
                </c:pt>
                <c:pt idx="647">
                  <c:v>1.4787113317851082E-2</c:v>
                </c:pt>
                <c:pt idx="648">
                  <c:v>1.4551427332265499E-2</c:v>
                </c:pt>
                <c:pt idx="649">
                  <c:v>1.4739726717574614E-2</c:v>
                </c:pt>
                <c:pt idx="650">
                  <c:v>1.4621260216883449E-2</c:v>
                </c:pt>
                <c:pt idx="651">
                  <c:v>1.4447925021135318E-2</c:v>
                </c:pt>
                <c:pt idx="652">
                  <c:v>1.4662411738176168E-2</c:v>
                </c:pt>
                <c:pt idx="653">
                  <c:v>1.4289554014948181E-2</c:v>
                </c:pt>
                <c:pt idx="654">
                  <c:v>1.4611284090509455E-2</c:v>
                </c:pt>
                <c:pt idx="655">
                  <c:v>1.4636224406444437E-2</c:v>
                </c:pt>
                <c:pt idx="656">
                  <c:v>1.4344422710005142E-2</c:v>
                </c:pt>
                <c:pt idx="657">
                  <c:v>1.4416749626216592E-2</c:v>
                </c:pt>
                <c:pt idx="658">
                  <c:v>1.470231624367214E-2</c:v>
                </c:pt>
                <c:pt idx="659">
                  <c:v>1.4116218819200055E-2</c:v>
                </c:pt>
                <c:pt idx="660">
                  <c:v>1.438058616811087E-2</c:v>
                </c:pt>
                <c:pt idx="661">
                  <c:v>1.4378092136517369E-2</c:v>
                </c:pt>
                <c:pt idx="662">
                  <c:v>1.4597566916745212E-2</c:v>
                </c:pt>
                <c:pt idx="663">
                  <c:v>1.4749702843948607E-2</c:v>
                </c:pt>
                <c:pt idx="664">
                  <c:v>1.4543945237485003E-2</c:v>
                </c:pt>
                <c:pt idx="665">
                  <c:v>1.4149888245712281E-2</c:v>
                </c:pt>
                <c:pt idx="666">
                  <c:v>1.4507781779379279E-2</c:v>
                </c:pt>
                <c:pt idx="667">
                  <c:v>1.4388068262891364E-2</c:v>
                </c:pt>
                <c:pt idx="668">
                  <c:v>1.4442936957948323E-2</c:v>
                </c:pt>
                <c:pt idx="669">
                  <c:v>1.4026433681834118E-2</c:v>
                </c:pt>
                <c:pt idx="670">
                  <c:v>1.4187298719614752E-2</c:v>
                </c:pt>
                <c:pt idx="671">
                  <c:v>1.399775231850889E-2</c:v>
                </c:pt>
                <c:pt idx="672">
                  <c:v>1.4082549392687828E-2</c:v>
                </c:pt>
                <c:pt idx="673">
                  <c:v>1.4058856092549593E-2</c:v>
                </c:pt>
                <c:pt idx="674">
                  <c:v>1.4090031487468322E-2</c:v>
                </c:pt>
                <c:pt idx="675">
                  <c:v>1.3794488743638781E-2</c:v>
                </c:pt>
                <c:pt idx="676">
                  <c:v>1.4282071920167685E-2</c:v>
                </c:pt>
                <c:pt idx="677">
                  <c:v>1.434941077319214E-2</c:v>
                </c:pt>
                <c:pt idx="678">
                  <c:v>1.4060103108346343E-2</c:v>
                </c:pt>
                <c:pt idx="679">
                  <c:v>1.3841875343915247E-2</c:v>
                </c:pt>
                <c:pt idx="680">
                  <c:v>1.383938131232175E-2</c:v>
                </c:pt>
                <c:pt idx="681">
                  <c:v>1.3745855127565567E-2</c:v>
                </c:pt>
                <c:pt idx="682">
                  <c:v>1.3836887280728251E-2</c:v>
                </c:pt>
                <c:pt idx="683">
                  <c:v>1.3901732102159205E-2</c:v>
                </c:pt>
                <c:pt idx="684">
                  <c:v>1.3576260979207685E-2</c:v>
                </c:pt>
                <c:pt idx="685">
                  <c:v>1.3859333565069734E-2</c:v>
                </c:pt>
                <c:pt idx="686">
                  <c:v>1.3329351851451361E-2</c:v>
                </c:pt>
                <c:pt idx="687">
                  <c:v>1.3486475841841749E-2</c:v>
                </c:pt>
                <c:pt idx="688">
                  <c:v>1.3883026865207969E-2</c:v>
                </c:pt>
                <c:pt idx="689">
                  <c:v>1.3612424437313409E-2</c:v>
                </c:pt>
                <c:pt idx="690">
                  <c:v>1.3745855127565567E-2</c:v>
                </c:pt>
                <c:pt idx="691">
                  <c:v>1.4767161065103097E-2</c:v>
                </c:pt>
                <c:pt idx="692">
                  <c:v>1.7759998977300989E-2</c:v>
                </c:pt>
                <c:pt idx="693">
                  <c:v>1.5643813170217728E-2</c:v>
                </c:pt>
                <c:pt idx="694">
                  <c:v>1.3760819317126555E-2</c:v>
                </c:pt>
                <c:pt idx="695">
                  <c:v>1.4885627565794262E-2</c:v>
                </c:pt>
                <c:pt idx="696">
                  <c:v>1.6842195350893631E-2</c:v>
                </c:pt>
                <c:pt idx="697">
                  <c:v>1.4595072885151715E-2</c:v>
                </c:pt>
                <c:pt idx="698">
                  <c:v>1.3138558434548741E-2</c:v>
                </c:pt>
                <c:pt idx="699">
                  <c:v>1.3276977187987897E-2</c:v>
                </c:pt>
                <c:pt idx="700">
                  <c:v>1.3073713613117788E-2</c:v>
                </c:pt>
                <c:pt idx="701">
                  <c:v>1.3063737486743797E-2</c:v>
                </c:pt>
                <c:pt idx="702">
                  <c:v>1.2773182806101251E-2</c:v>
                </c:pt>
                <c:pt idx="703">
                  <c:v>1.2955247112426623E-2</c:v>
                </c:pt>
                <c:pt idx="704">
                  <c:v>1.3022585965451073E-2</c:v>
                </c:pt>
                <c:pt idx="705">
                  <c:v>1.2717067095247539E-2</c:v>
                </c:pt>
                <c:pt idx="706">
                  <c:v>1.2995151617922591E-2</c:v>
                </c:pt>
                <c:pt idx="707">
                  <c:v>1.2867956006654184E-2</c:v>
                </c:pt>
                <c:pt idx="708">
                  <c:v>1.2975199365174609E-2</c:v>
                </c:pt>
                <c:pt idx="709">
                  <c:v>1.271831411104429E-2</c:v>
                </c:pt>
                <c:pt idx="710">
                  <c:v>1.3227096556117932E-2</c:v>
                </c:pt>
                <c:pt idx="711">
                  <c:v>1.3247048808865914E-2</c:v>
                </c:pt>
                <c:pt idx="712">
                  <c:v>1.285922689607694E-2</c:v>
                </c:pt>
                <c:pt idx="713">
                  <c:v>1.2789394011458991E-2</c:v>
                </c:pt>
                <c:pt idx="714">
                  <c:v>1.2341715340426055E-2</c:v>
                </c:pt>
                <c:pt idx="715">
                  <c:v>1.2775676837694748E-2</c:v>
                </c:pt>
                <c:pt idx="716">
                  <c:v>1.2598600594556373E-2</c:v>
                </c:pt>
                <c:pt idx="717">
                  <c:v>1.2672174526564571E-2</c:v>
                </c:pt>
                <c:pt idx="718">
                  <c:v>1.2581142373401888E-2</c:v>
                </c:pt>
                <c:pt idx="719">
                  <c:v>1.2478887078068457E-2</c:v>
                </c:pt>
                <c:pt idx="720">
                  <c:v>1.2611070752523865E-2</c:v>
                </c:pt>
                <c:pt idx="721">
                  <c:v>1.2596106562962875E-2</c:v>
                </c:pt>
                <c:pt idx="722">
                  <c:v>1.2652222273816589E-2</c:v>
                </c:pt>
                <c:pt idx="723">
                  <c:v>1.3192180113808958E-2</c:v>
                </c:pt>
                <c:pt idx="724">
                  <c:v>1.3555061710662949E-2</c:v>
                </c:pt>
                <c:pt idx="725">
                  <c:v>1.3037550155012061E-2</c:v>
                </c:pt>
                <c:pt idx="726">
                  <c:v>1.2457687809523723E-2</c:v>
                </c:pt>
                <c:pt idx="727">
                  <c:v>1.2236966013499127E-2</c:v>
                </c:pt>
                <c:pt idx="728">
                  <c:v>1.2098547260059975E-2</c:v>
                </c:pt>
                <c:pt idx="729">
                  <c:v>1.2229483918718632E-2</c:v>
                </c:pt>
                <c:pt idx="730">
                  <c:v>1.2515050536174181E-2</c:v>
                </c:pt>
                <c:pt idx="731">
                  <c:v>1.2506321425596937E-2</c:v>
                </c:pt>
                <c:pt idx="732">
                  <c:v>1.2184591350035665E-2</c:v>
                </c:pt>
                <c:pt idx="733">
                  <c:v>1.2543731899499413E-2</c:v>
                </c:pt>
                <c:pt idx="734">
                  <c:v>1.3038797170808813E-2</c:v>
                </c:pt>
                <c:pt idx="735">
                  <c:v>1.4813300649582813E-2</c:v>
                </c:pt>
                <c:pt idx="736">
                  <c:v>1.4168593482663515E-2</c:v>
                </c:pt>
                <c:pt idx="737">
                  <c:v>1.2440229588369236E-2</c:v>
                </c:pt>
                <c:pt idx="738">
                  <c:v>1.246018184111722E-2</c:v>
                </c:pt>
                <c:pt idx="739">
                  <c:v>1.3017597902264078E-2</c:v>
                </c:pt>
                <c:pt idx="740">
                  <c:v>1.2382866861718774E-2</c:v>
                </c:pt>
                <c:pt idx="741">
                  <c:v>1.182295676897842E-2</c:v>
                </c:pt>
                <c:pt idx="742">
                  <c:v>1.1967610601401318E-2</c:v>
                </c:pt>
                <c:pt idx="743">
                  <c:v>1.1529908056742378E-2</c:v>
                </c:pt>
                <c:pt idx="744">
                  <c:v>1.1700749220897005E-2</c:v>
                </c:pt>
                <c:pt idx="745">
                  <c:v>1.1855379179693896E-2</c:v>
                </c:pt>
                <c:pt idx="746">
                  <c:v>1.1710725347271E-2</c:v>
                </c:pt>
                <c:pt idx="747">
                  <c:v>1.177806420029545E-2</c:v>
                </c:pt>
                <c:pt idx="748">
                  <c:v>1.1985068822555804E-2</c:v>
                </c:pt>
                <c:pt idx="749">
                  <c:v>1.1958881490824072E-2</c:v>
                </c:pt>
                <c:pt idx="750">
                  <c:v>1.1923965048515098E-2</c:v>
                </c:pt>
                <c:pt idx="751">
                  <c:v>1.2111017418027467E-2</c:v>
                </c:pt>
                <c:pt idx="752">
                  <c:v>1.2941529938662382E-2</c:v>
                </c:pt>
                <c:pt idx="753">
                  <c:v>1.243150047779199E-2</c:v>
                </c:pt>
                <c:pt idx="754">
                  <c:v>1.1932694159092342E-2</c:v>
                </c:pt>
                <c:pt idx="755">
                  <c:v>1.1781805247685701E-2</c:v>
                </c:pt>
                <c:pt idx="756">
                  <c:v>1.1718207442051492E-2</c:v>
                </c:pt>
                <c:pt idx="757">
                  <c:v>1.1587270783392835E-2</c:v>
                </c:pt>
                <c:pt idx="758">
                  <c:v>1.1418923650831702E-2</c:v>
                </c:pt>
                <c:pt idx="759">
                  <c:v>1.1527414025148877E-2</c:v>
                </c:pt>
                <c:pt idx="760">
                  <c:v>1.2525026662548176E-2</c:v>
                </c:pt>
                <c:pt idx="761">
                  <c:v>1.3679763290337861E-2</c:v>
                </c:pt>
                <c:pt idx="762">
                  <c:v>1.2054901707173757E-2</c:v>
                </c:pt>
                <c:pt idx="763">
                  <c:v>1.1437628887782939E-2</c:v>
                </c:pt>
                <c:pt idx="764">
                  <c:v>1.1391489303303224E-2</c:v>
                </c:pt>
                <c:pt idx="765">
                  <c:v>1.1622187225701811E-2</c:v>
                </c:pt>
                <c:pt idx="766">
                  <c:v>1.1347843750417004E-2</c:v>
                </c:pt>
                <c:pt idx="767">
                  <c:v>1.1159544365107885E-2</c:v>
                </c:pt>
                <c:pt idx="768">
                  <c:v>1.1432640824595944E-2</c:v>
                </c:pt>
                <c:pt idx="769">
                  <c:v>1.116952049148188E-2</c:v>
                </c:pt>
                <c:pt idx="770">
                  <c:v>1.131168029231128E-2</c:v>
                </c:pt>
                <c:pt idx="771">
                  <c:v>1.1971351648791564E-2</c:v>
                </c:pt>
                <c:pt idx="772">
                  <c:v>1.2140945797149446E-2</c:v>
                </c:pt>
                <c:pt idx="773">
                  <c:v>1.1456334124734176E-2</c:v>
                </c:pt>
                <c:pt idx="774">
                  <c:v>1.1366548987368242E-2</c:v>
                </c:pt>
                <c:pt idx="775">
                  <c:v>1.1075994306725694E-2</c:v>
                </c:pt>
                <c:pt idx="776">
                  <c:v>1.1194460807416862E-2</c:v>
                </c:pt>
                <c:pt idx="777">
                  <c:v>1.1265540707831563E-2</c:v>
                </c:pt>
                <c:pt idx="778">
                  <c:v>1.1204436933790854E-2</c:v>
                </c:pt>
                <c:pt idx="779">
                  <c:v>1.1089711480489936E-2</c:v>
                </c:pt>
                <c:pt idx="780">
                  <c:v>1.1292975055360043E-2</c:v>
                </c:pt>
                <c:pt idx="781">
                  <c:v>1.1301704165937287E-2</c:v>
                </c:pt>
                <c:pt idx="782">
                  <c:v>1.114083912815665E-2</c:v>
                </c:pt>
                <c:pt idx="783">
                  <c:v>1.1090958496286687E-2</c:v>
                </c:pt>
                <c:pt idx="784">
                  <c:v>1.1003667390514248E-2</c:v>
                </c:pt>
                <c:pt idx="785">
                  <c:v>1.1082229385709443E-2</c:v>
                </c:pt>
                <c:pt idx="786">
                  <c:v>1.0937575553286543E-2</c:v>
                </c:pt>
                <c:pt idx="787">
                  <c:v>1.0987456185156508E-2</c:v>
                </c:pt>
                <c:pt idx="788">
                  <c:v>1.0993691264140253E-2</c:v>
                </c:pt>
                <c:pt idx="789">
                  <c:v>1.0862754605481596E-2</c:v>
                </c:pt>
                <c:pt idx="790">
                  <c:v>1.0642032809457001E-2</c:v>
                </c:pt>
                <c:pt idx="791">
                  <c:v>1.0805391878831136E-2</c:v>
                </c:pt>
                <c:pt idx="792">
                  <c:v>1.0862754605481596E-2</c:v>
                </c:pt>
                <c:pt idx="793">
                  <c:v>1.0715606741465199E-2</c:v>
                </c:pt>
                <c:pt idx="794">
                  <c:v>1.0713112709871702E-2</c:v>
                </c:pt>
                <c:pt idx="795">
                  <c:v>1.0923858379522302E-2</c:v>
                </c:pt>
                <c:pt idx="796">
                  <c:v>1.0891435968806826E-2</c:v>
                </c:pt>
                <c:pt idx="797">
                  <c:v>1.070064255190421E-2</c:v>
                </c:pt>
                <c:pt idx="798">
                  <c:v>1.0876471779245837E-2</c:v>
                </c:pt>
                <c:pt idx="799">
                  <c:v>1.1189472744229864E-2</c:v>
                </c:pt>
                <c:pt idx="800">
                  <c:v>1.1860367242880894E-2</c:v>
                </c:pt>
                <c:pt idx="801">
                  <c:v>1.0831579210562868E-2</c:v>
                </c:pt>
                <c:pt idx="802">
                  <c:v>1.0597140240774034E-2</c:v>
                </c:pt>
                <c:pt idx="803">
                  <c:v>1.1240600391896579E-2</c:v>
                </c:pt>
                <c:pt idx="804">
                  <c:v>1.1278010865799055E-2</c:v>
                </c:pt>
                <c:pt idx="805">
                  <c:v>1.1331632545059265E-2</c:v>
                </c:pt>
                <c:pt idx="806">
                  <c:v>1.0649514904237496E-2</c:v>
                </c:pt>
                <c:pt idx="807">
                  <c:v>1.0501120024424351E-2</c:v>
                </c:pt>
                <c:pt idx="808">
                  <c:v>1.0431287139806402E-2</c:v>
                </c:pt>
                <c:pt idx="809">
                  <c:v>1.22057906185804E-2</c:v>
                </c:pt>
                <c:pt idx="810">
                  <c:v>1.9873690752790746E-2</c:v>
                </c:pt>
                <c:pt idx="811">
                  <c:v>2.0926172085247004E-2</c:v>
                </c:pt>
                <c:pt idx="812">
                  <c:v>1.2445217651556232E-2</c:v>
                </c:pt>
                <c:pt idx="813">
                  <c:v>1.0461215518928379E-2</c:v>
                </c:pt>
                <c:pt idx="814">
                  <c:v>1.0275410165212759E-2</c:v>
                </c:pt>
                <c:pt idx="815">
                  <c:v>1.0355219176204704E-2</c:v>
                </c:pt>
                <c:pt idx="816">
                  <c:v>1.0109557064245126E-2</c:v>
                </c:pt>
                <c:pt idx="817">
                  <c:v>1.0109557064245126E-2</c:v>
                </c:pt>
                <c:pt idx="818">
                  <c:v>1.0108310048448378E-2</c:v>
                </c:pt>
                <c:pt idx="819">
                  <c:v>1.0180636964659828E-2</c:v>
                </c:pt>
                <c:pt idx="820">
                  <c:v>1.0107063032651629E-2</c:v>
                </c:pt>
                <c:pt idx="821">
                  <c:v>1.0141979474960603E-2</c:v>
                </c:pt>
                <c:pt idx="822">
                  <c:v>1.0350231113017708E-2</c:v>
                </c:pt>
                <c:pt idx="823">
                  <c:v>1.1397724382286967E-2</c:v>
                </c:pt>
                <c:pt idx="824">
                  <c:v>1.2465169904304216E-2</c:v>
                </c:pt>
                <c:pt idx="825">
                  <c:v>1.0534789450936576E-2</c:v>
                </c:pt>
                <c:pt idx="826">
                  <c:v>1.0089604811497141E-2</c:v>
                </c:pt>
                <c:pt idx="827">
                  <c:v>9.915022599952264E-3</c:v>
                </c:pt>
                <c:pt idx="828">
                  <c:v>1.0037230148033677E-2</c:v>
                </c:pt>
                <c:pt idx="829">
                  <c:v>9.9973256425377049E-3</c:v>
                </c:pt>
                <c:pt idx="830">
                  <c:v>1.0139485443367104E-2</c:v>
                </c:pt>
                <c:pt idx="831">
                  <c:v>9.9636562160254783E-3</c:v>
                </c:pt>
                <c:pt idx="832">
                  <c:v>1.0122027222212619E-2</c:v>
                </c:pt>
                <c:pt idx="833">
                  <c:v>1.0043465227017425E-2</c:v>
                </c:pt>
                <c:pt idx="834">
                  <c:v>1.0120780206415868E-2</c:v>
                </c:pt>
                <c:pt idx="835">
                  <c:v>1.1366548987368242E-2</c:v>
                </c:pt>
                <c:pt idx="836">
                  <c:v>1.315476963990648E-2</c:v>
                </c:pt>
                <c:pt idx="837">
                  <c:v>1.1282998928986048E-2</c:v>
                </c:pt>
                <c:pt idx="838">
                  <c:v>9.7778508623098618E-3</c:v>
                </c:pt>
                <c:pt idx="839">
                  <c:v>1.0024759990066186E-2</c:v>
                </c:pt>
                <c:pt idx="840">
                  <c:v>9.9636562160254783E-3</c:v>
                </c:pt>
                <c:pt idx="841">
                  <c:v>9.9087875209685206E-3</c:v>
                </c:pt>
                <c:pt idx="842">
                  <c:v>1.0022265958472687E-2</c:v>
                </c:pt>
                <c:pt idx="843">
                  <c:v>9.8589068890985523E-3</c:v>
                </c:pt>
                <c:pt idx="844">
                  <c:v>9.8165083520090832E-3</c:v>
                </c:pt>
                <c:pt idx="845">
                  <c:v>9.9374688842937473E-3</c:v>
                </c:pt>
                <c:pt idx="846">
                  <c:v>9.9324808211067525E-3</c:v>
                </c:pt>
                <c:pt idx="847">
                  <c:v>9.9798674213832182E-3</c:v>
                </c:pt>
                <c:pt idx="848">
                  <c:v>9.8090262572285876E-3</c:v>
                </c:pt>
                <c:pt idx="849">
                  <c:v>9.7603926411553733E-3</c:v>
                </c:pt>
                <c:pt idx="850">
                  <c:v>9.8863412366270338E-3</c:v>
                </c:pt>
                <c:pt idx="851">
                  <c:v>9.7666277201391184E-3</c:v>
                </c:pt>
                <c:pt idx="852">
                  <c:v>9.8863412366270338E-3</c:v>
                </c:pt>
                <c:pt idx="853">
                  <c:v>9.9848554845702129E-3</c:v>
                </c:pt>
                <c:pt idx="854">
                  <c:v>9.823990446789577E-3</c:v>
                </c:pt>
                <c:pt idx="855">
                  <c:v>1.0305338544334741E-2</c:v>
                </c:pt>
                <c:pt idx="856">
                  <c:v>1.0024759990066186E-2</c:v>
                </c:pt>
                <c:pt idx="857">
                  <c:v>9.9187636473425118E-3</c:v>
                </c:pt>
                <c:pt idx="858">
                  <c:v>9.683077661756927E-3</c:v>
                </c:pt>
                <c:pt idx="859">
                  <c:v>9.7978031150578477E-3</c:v>
                </c:pt>
                <c:pt idx="860">
                  <c:v>9.7179941040659041E-3</c:v>
                </c:pt>
                <c:pt idx="861">
                  <c:v>9.7179941040659041E-3</c:v>
                </c:pt>
                <c:pt idx="862">
                  <c:v>9.751663530578129E-3</c:v>
                </c:pt>
                <c:pt idx="863">
                  <c:v>9.5109894818055495E-3</c:v>
                </c:pt>
                <c:pt idx="864">
                  <c:v>9.6319500140902136E-3</c:v>
                </c:pt>
                <c:pt idx="865">
                  <c:v>9.9636562160254783E-3</c:v>
                </c:pt>
                <c:pt idx="866">
                  <c:v>1.0139485443367104E-2</c:v>
                </c:pt>
                <c:pt idx="867">
                  <c:v>9.6381850930739588E-3</c:v>
                </c:pt>
                <c:pt idx="868">
                  <c:v>9.5247066555697903E-3</c:v>
                </c:pt>
                <c:pt idx="869">
                  <c:v>9.5770813190332506E-3</c:v>
                </c:pt>
                <c:pt idx="870">
                  <c:v>9.4810611026835689E-3</c:v>
                </c:pt>
                <c:pt idx="871">
                  <c:v>1.1856626195490645E-2</c:v>
                </c:pt>
                <c:pt idx="872">
                  <c:v>2.1277830539930258E-2</c:v>
                </c:pt>
                <c:pt idx="873">
                  <c:v>1.9492103918985516E-2</c:v>
                </c:pt>
                <c:pt idx="874">
                  <c:v>1.0931340474302798E-2</c:v>
                </c:pt>
                <c:pt idx="875">
                  <c:v>9.4374155497973511E-3</c:v>
                </c:pt>
                <c:pt idx="876">
                  <c:v>9.1792832798702814E-3</c:v>
                </c:pt>
                <c:pt idx="877">
                  <c:v>9.461108849935583E-3</c:v>
                </c:pt>
                <c:pt idx="878">
                  <c:v>9.3937699969111315E-3</c:v>
                </c:pt>
                <c:pt idx="879">
                  <c:v>9.3638416177891527E-3</c:v>
                </c:pt>
                <c:pt idx="880">
                  <c:v>9.1630720745125432E-3</c:v>
                </c:pt>
                <c:pt idx="881">
                  <c:v>9.28153857520371E-3</c:v>
                </c:pt>
                <c:pt idx="882">
                  <c:v>9.3351602544639225E-3</c:v>
                </c:pt>
                <c:pt idx="883">
                  <c:v>9.2042235958052655E-3</c:v>
                </c:pt>
                <c:pt idx="884">
                  <c:v>9.2304109275369965E-3</c:v>
                </c:pt>
                <c:pt idx="885">
                  <c:v>9.2017295642117664E-3</c:v>
                </c:pt>
                <c:pt idx="886">
                  <c:v>9.2341519749272426E-3</c:v>
                </c:pt>
                <c:pt idx="887">
                  <c:v>9.2977497805614481E-3</c:v>
                </c:pt>
                <c:pt idx="888">
                  <c:v>9.239140038114239E-3</c:v>
                </c:pt>
                <c:pt idx="889">
                  <c:v>9.2491161644882337E-3</c:v>
                </c:pt>
                <c:pt idx="890">
                  <c:v>9.3201960649029331E-3</c:v>
                </c:pt>
                <c:pt idx="891">
                  <c:v>9.0508406528051217E-3</c:v>
                </c:pt>
                <c:pt idx="892">
                  <c:v>9.0820160477238527E-3</c:v>
                </c:pt>
                <c:pt idx="893">
                  <c:v>9.5172245607892947E-3</c:v>
                </c:pt>
                <c:pt idx="894">
                  <c:v>1.0806638894627884E-2</c:v>
                </c:pt>
                <c:pt idx="895">
                  <c:v>1.0594646209180537E-2</c:v>
                </c:pt>
                <c:pt idx="896">
                  <c:v>9.4187103128461139E-3</c:v>
                </c:pt>
                <c:pt idx="897">
                  <c:v>9.1481078849515538E-3</c:v>
                </c:pt>
                <c:pt idx="898">
                  <c:v>9.0745339529433554E-3</c:v>
                </c:pt>
                <c:pt idx="899">
                  <c:v>9.1618250587157963E-3</c:v>
                </c:pt>
                <c:pt idx="900">
                  <c:v>8.9473383416749444E-3</c:v>
                </c:pt>
                <c:pt idx="901">
                  <c:v>9.1543429639353007E-3</c:v>
                </c:pt>
                <c:pt idx="902">
                  <c:v>9.2416340697077364E-3</c:v>
                </c:pt>
                <c:pt idx="903">
                  <c:v>9.1618250587157963E-3</c:v>
                </c:pt>
                <c:pt idx="904">
                  <c:v>9.1905064220410247E-3</c:v>
                </c:pt>
                <c:pt idx="905">
                  <c:v>9.1792832798702814E-3</c:v>
                </c:pt>
                <c:pt idx="906">
                  <c:v>9.1418728059678069E-3</c:v>
                </c:pt>
                <c:pt idx="907">
                  <c:v>9.2491161644882337E-3</c:v>
                </c:pt>
                <c:pt idx="908">
                  <c:v>9.4636028815290821E-3</c:v>
                </c:pt>
                <c:pt idx="909">
                  <c:v>9.6294559824967145E-3</c:v>
                </c:pt>
                <c:pt idx="910">
                  <c:v>9.7978031150578477E-3</c:v>
                </c:pt>
                <c:pt idx="911">
                  <c:v>9.4773200552933229E-3</c:v>
                </c:pt>
                <c:pt idx="912">
                  <c:v>9.0433585580246278E-3</c:v>
                </c:pt>
                <c:pt idx="913">
                  <c:v>9.0957332214880917E-3</c:v>
                </c:pt>
                <c:pt idx="914">
                  <c:v>9.0408645264311305E-3</c:v>
                </c:pt>
                <c:pt idx="915">
                  <c:v>8.9211510099432151E-3</c:v>
                </c:pt>
                <c:pt idx="916">
                  <c:v>8.7465687983983385E-3</c:v>
                </c:pt>
                <c:pt idx="917">
                  <c:v>9.1219205532198228E-3</c:v>
                </c:pt>
                <c:pt idx="918">
                  <c:v>9.0259003368701411E-3</c:v>
                </c:pt>
                <c:pt idx="919">
                  <c:v>9.1007212846750882E-3</c:v>
                </c:pt>
                <c:pt idx="920">
                  <c:v>9.0121831631059003E-3</c:v>
                </c:pt>
                <c:pt idx="921">
                  <c:v>8.931127136317208E-3</c:v>
                </c:pt>
                <c:pt idx="922">
                  <c:v>9.1767892482767822E-3</c:v>
                </c:pt>
                <c:pt idx="923">
                  <c:v>1.0482414787473113E-2</c:v>
                </c:pt>
                <c:pt idx="924">
                  <c:v>1.1322903434482022E-2</c:v>
                </c:pt>
                <c:pt idx="925">
                  <c:v>9.6668664563991889E-3</c:v>
                </c:pt>
                <c:pt idx="926">
                  <c:v>9.3127139701224375E-3</c:v>
                </c:pt>
                <c:pt idx="927">
                  <c:v>1.3189686082215457E-2</c:v>
                </c:pt>
                <c:pt idx="928">
                  <c:v>1.6611497428495044E-2</c:v>
                </c:pt>
                <c:pt idx="929">
                  <c:v>1.1282998928986048E-2</c:v>
                </c:pt>
                <c:pt idx="930">
                  <c:v>8.6854650243576321E-3</c:v>
                </c:pt>
                <c:pt idx="931">
                  <c:v>8.3350535854711267E-3</c:v>
                </c:pt>
                <c:pt idx="932">
                  <c:v>8.5395641761379822E-3</c:v>
                </c:pt>
                <c:pt idx="933">
                  <c:v>8.5919388396014477E-3</c:v>
                </c:pt>
                <c:pt idx="934">
                  <c:v>8.6954411507316233E-3</c:v>
                </c:pt>
                <c:pt idx="935">
                  <c:v>8.6430664872681612E-3</c:v>
                </c:pt>
                <c:pt idx="936">
                  <c:v>8.3475237434386187E-3</c:v>
                </c:pt>
                <c:pt idx="937">
                  <c:v>8.6567836610324002E-3</c:v>
                </c:pt>
                <c:pt idx="938">
                  <c:v>8.4597551651460386E-3</c:v>
                </c:pt>
                <c:pt idx="939">
                  <c:v>8.4921775758615165E-3</c:v>
                </c:pt>
                <c:pt idx="940">
                  <c:v>8.5482932867152264E-3</c:v>
                </c:pt>
                <c:pt idx="941">
                  <c:v>8.5507873183087255E-3</c:v>
                </c:pt>
                <c:pt idx="942">
                  <c:v>8.438555896601304E-3</c:v>
                </c:pt>
                <c:pt idx="943">
                  <c:v>8.5071417654225059E-3</c:v>
                </c:pt>
                <c:pt idx="944">
                  <c:v>8.3861812331378419E-3</c:v>
                </c:pt>
                <c:pt idx="945">
                  <c:v>8.3811931699508454E-3</c:v>
                </c:pt>
                <c:pt idx="946">
                  <c:v>8.4011454226988313E-3</c:v>
                </c:pt>
                <c:pt idx="947">
                  <c:v>8.5158708759997502E-3</c:v>
                </c:pt>
                <c:pt idx="948">
                  <c:v>8.5183649075932476E-3</c:v>
                </c:pt>
                <c:pt idx="949">
                  <c:v>8.3811931699508454E-3</c:v>
                </c:pt>
                <c:pt idx="950">
                  <c:v>8.2477624796986893E-3</c:v>
                </c:pt>
                <c:pt idx="951">
                  <c:v>8.3599939014061108E-3</c:v>
                </c:pt>
                <c:pt idx="952">
                  <c:v>8.3288185064873815E-3</c:v>
                </c:pt>
                <c:pt idx="953">
                  <c:v>9.6519022668382012E-3</c:v>
                </c:pt>
                <c:pt idx="954">
                  <c:v>1.152491999355538E-2</c:v>
                </c:pt>
                <c:pt idx="955">
                  <c:v>9.5122364976022982E-3</c:v>
                </c:pt>
                <c:pt idx="956">
                  <c:v>8.3013841589589018E-3</c:v>
                </c:pt>
                <c:pt idx="957">
                  <c:v>8.1118377578530357E-3</c:v>
                </c:pt>
                <c:pt idx="958">
                  <c:v>8.48718951267452E-3</c:v>
                </c:pt>
                <c:pt idx="959">
                  <c:v>8.7428277510080889E-3</c:v>
                </c:pt>
                <c:pt idx="960">
                  <c:v>8.3363006012678754E-3</c:v>
                </c:pt>
                <c:pt idx="961">
                  <c:v>9.9536800896514871E-3</c:v>
                </c:pt>
                <c:pt idx="962">
                  <c:v>1.3359280230573338E-2</c:v>
                </c:pt>
                <c:pt idx="963">
                  <c:v>1.1219401123351845E-2</c:v>
                </c:pt>
                <c:pt idx="964">
                  <c:v>8.4398029123980544E-3</c:v>
                </c:pt>
                <c:pt idx="965">
                  <c:v>8.0569690627960745E-3</c:v>
                </c:pt>
                <c:pt idx="966">
                  <c:v>8.0918855051050481E-3</c:v>
                </c:pt>
                <c:pt idx="967">
                  <c:v>8.2988901273654027E-3</c:v>
                </c:pt>
                <c:pt idx="968">
                  <c:v>8.1654594371132466E-3</c:v>
                </c:pt>
                <c:pt idx="969">
                  <c:v>8.0656981733733171E-3</c:v>
                </c:pt>
                <c:pt idx="970">
                  <c:v>8.1280489632107739E-3</c:v>
                </c:pt>
                <c:pt idx="971">
                  <c:v>7.9509727200723964E-3</c:v>
                </c:pt>
                <c:pt idx="972">
                  <c:v>7.9597018306496407E-3</c:v>
                </c:pt>
                <c:pt idx="973">
                  <c:v>8.1642124213164979E-3</c:v>
                </c:pt>
                <c:pt idx="974">
                  <c:v>8.1243079158205261E-3</c:v>
                </c:pt>
                <c:pt idx="975">
                  <c:v>8.0158175415033523E-3</c:v>
                </c:pt>
                <c:pt idx="976">
                  <c:v>8.0058414151293594E-3</c:v>
                </c:pt>
                <c:pt idx="977">
                  <c:v>7.8574465353162121E-3</c:v>
                </c:pt>
                <c:pt idx="978">
                  <c:v>7.9035861197959325E-3</c:v>
                </c:pt>
                <c:pt idx="979">
                  <c:v>8.1754355634872395E-3</c:v>
                </c:pt>
                <c:pt idx="980">
                  <c:v>8.0881444577148003E-3</c:v>
                </c:pt>
                <c:pt idx="981">
                  <c:v>8.0719332523570622E-3</c:v>
                </c:pt>
                <c:pt idx="982">
                  <c:v>8.0557220469993241E-3</c:v>
                </c:pt>
                <c:pt idx="983">
                  <c:v>7.9958652887553664E-3</c:v>
                </c:pt>
                <c:pt idx="984">
                  <c:v>8.0008533519423629E-3</c:v>
                </c:pt>
                <c:pt idx="985">
                  <c:v>7.8150479982267429E-3</c:v>
                </c:pt>
                <c:pt idx="986">
                  <c:v>7.9946182729586177E-3</c:v>
                </c:pt>
                <c:pt idx="987">
                  <c:v>7.9422436094951539E-3</c:v>
                </c:pt>
                <c:pt idx="988">
                  <c:v>7.7078046397063196E-3</c:v>
                </c:pt>
                <c:pt idx="989">
                  <c:v>7.9160562777634228E-3</c:v>
                </c:pt>
                <c:pt idx="990">
                  <c:v>7.8549525037227164E-3</c:v>
                </c:pt>
                <c:pt idx="991">
                  <c:v>7.7452151136087923E-3</c:v>
                </c:pt>
                <c:pt idx="992">
                  <c:v>7.7863666349015145E-3</c:v>
                </c:pt>
                <c:pt idx="993">
                  <c:v>7.8599405669097112E-3</c:v>
                </c:pt>
                <c:pt idx="994">
                  <c:v>7.8936099934219378E-3</c:v>
                </c:pt>
                <c:pt idx="995">
                  <c:v>7.7502031767957896E-3</c:v>
                </c:pt>
                <c:pt idx="996">
                  <c:v>7.8624345985032103E-3</c:v>
                </c:pt>
                <c:pt idx="997">
                  <c:v>7.8998450724056847E-3</c:v>
                </c:pt>
                <c:pt idx="998">
                  <c:v>7.9634428780398885E-3</c:v>
                </c:pt>
                <c:pt idx="999">
                  <c:v>7.7938487296820092E-3</c:v>
                </c:pt>
                <c:pt idx="1000">
                  <c:v>7.8624345985032103E-3</c:v>
                </c:pt>
                <c:pt idx="1001">
                  <c:v>7.7464621294055427E-3</c:v>
                </c:pt>
                <c:pt idx="1002">
                  <c:v>7.6142784549501352E-3</c:v>
                </c:pt>
                <c:pt idx="1003">
                  <c:v>7.8337532351779801E-3</c:v>
                </c:pt>
                <c:pt idx="1004">
                  <c:v>7.8786458038609484E-3</c:v>
                </c:pt>
                <c:pt idx="1005">
                  <c:v>7.6130314391533865E-3</c:v>
                </c:pt>
                <c:pt idx="1006">
                  <c:v>7.8125539666332455E-3</c:v>
                </c:pt>
                <c:pt idx="1007">
                  <c:v>7.8350002509747288E-3</c:v>
                </c:pt>
                <c:pt idx="1008">
                  <c:v>7.8512114563324686E-3</c:v>
                </c:pt>
                <c:pt idx="1009">
                  <c:v>7.9060801513894299E-3</c:v>
                </c:pt>
                <c:pt idx="1010">
                  <c:v>7.9472316726821503E-3</c:v>
                </c:pt>
                <c:pt idx="1011">
                  <c:v>7.6753822289908425E-3</c:v>
                </c:pt>
                <c:pt idx="1012">
                  <c:v>7.7926017138852588E-3</c:v>
                </c:pt>
                <c:pt idx="1013">
                  <c:v>7.6292426445111238E-3</c:v>
                </c:pt>
                <c:pt idx="1014">
                  <c:v>7.4970589700557172E-3</c:v>
                </c:pt>
                <c:pt idx="1015">
                  <c:v>7.5207522701939518E-3</c:v>
                </c:pt>
                <c:pt idx="1016">
                  <c:v>7.5955732179988989E-3</c:v>
                </c:pt>
                <c:pt idx="1017">
                  <c:v>7.591832170608652E-3</c:v>
                </c:pt>
                <c:pt idx="1018">
                  <c:v>7.575620965250913E-3</c:v>
                </c:pt>
                <c:pt idx="1019">
                  <c:v>7.6292426445111238E-3</c:v>
                </c:pt>
                <c:pt idx="1020">
                  <c:v>7.6866053711615832E-3</c:v>
                </c:pt>
                <c:pt idx="1021">
                  <c:v>7.631736676104622E-3</c:v>
                </c:pt>
                <c:pt idx="1022">
                  <c:v>7.5244933175841995E-3</c:v>
                </c:pt>
                <c:pt idx="1023">
                  <c:v>7.5232463017874491E-3</c:v>
                </c:pt>
                <c:pt idx="1024">
                  <c:v>7.7090516555030682E-3</c:v>
                </c:pt>
                <c:pt idx="1025">
                  <c:v>7.4484253539825029E-3</c:v>
                </c:pt>
                <c:pt idx="1026">
                  <c:v>7.4671305909337392E-3</c:v>
                </c:pt>
                <c:pt idx="1027">
                  <c:v>7.5569157282996749E-3</c:v>
                </c:pt>
                <c:pt idx="1028">
                  <c:v>7.3137476479335972E-3</c:v>
                </c:pt>
                <c:pt idx="1029">
                  <c:v>7.5244933175841995E-3</c:v>
                </c:pt>
                <c:pt idx="1030">
                  <c:v>7.2688550792506289E-3</c:v>
                </c:pt>
                <c:pt idx="1031">
                  <c:v>7.3985447221125381E-3</c:v>
                </c:pt>
                <c:pt idx="1032">
                  <c:v>7.4347081802182613E-3</c:v>
                </c:pt>
                <c:pt idx="1033">
                  <c:v>7.6267486129176247E-3</c:v>
                </c:pt>
                <c:pt idx="1034">
                  <c:v>7.6491948972591105E-3</c:v>
                </c:pt>
                <c:pt idx="1035">
                  <c:v>7.4658835751369905E-3</c:v>
                </c:pt>
                <c:pt idx="1036">
                  <c:v>7.5469396019256828E-3</c:v>
                </c:pt>
                <c:pt idx="1037">
                  <c:v>7.3050185373563521E-3</c:v>
                </c:pt>
                <c:pt idx="1038">
                  <c:v>7.3972977063157877E-3</c:v>
                </c:pt>
                <c:pt idx="1039">
                  <c:v>7.6454538498688628E-3</c:v>
                </c:pt>
                <c:pt idx="1040">
                  <c:v>7.4895768752752225E-3</c:v>
                </c:pt>
                <c:pt idx="1041">
                  <c:v>7.4446843065922559E-3</c:v>
                </c:pt>
                <c:pt idx="1042">
                  <c:v>7.3873215799417956E-3</c:v>
                </c:pt>
                <c:pt idx="1043">
                  <c:v>7.3748514219743036E-3</c:v>
                </c:pt>
                <c:pt idx="1044">
                  <c:v>7.5643978230801696E-3</c:v>
                </c:pt>
                <c:pt idx="1045">
                  <c:v>7.3910626273320434E-3</c:v>
                </c:pt>
                <c:pt idx="1046">
                  <c:v>7.4633895435434914E-3</c:v>
                </c:pt>
                <c:pt idx="1047">
                  <c:v>7.4608955119499932E-3</c:v>
                </c:pt>
                <c:pt idx="1048">
                  <c:v>7.4808477646979791E-3</c:v>
                </c:pt>
                <c:pt idx="1049">
                  <c:v>7.3237237743075893E-3</c:v>
                </c:pt>
                <c:pt idx="1050">
                  <c:v>7.2676080634538794E-3</c:v>
                </c:pt>
                <c:pt idx="1051">
                  <c:v>7.5057880806329623E-3</c:v>
                </c:pt>
                <c:pt idx="1052">
                  <c:v>7.5831030600314068E-3</c:v>
                </c:pt>
                <c:pt idx="1053">
                  <c:v>7.2613729844701342E-3</c:v>
                </c:pt>
                <c:pt idx="1054">
                  <c:v>7.3224767585108423E-3</c:v>
                </c:pt>
                <c:pt idx="1055">
                  <c:v>7.4721186541207357E-3</c:v>
                </c:pt>
                <c:pt idx="1056">
                  <c:v>7.4895768752752225E-3</c:v>
                </c:pt>
                <c:pt idx="1057">
                  <c:v>7.3499111060393203E-3</c:v>
                </c:pt>
                <c:pt idx="1058">
                  <c:v>7.2464087949091448E-3</c:v>
                </c:pt>
                <c:pt idx="1059">
                  <c:v>7.0980139150959975E-3</c:v>
                </c:pt>
                <c:pt idx="1060">
                  <c:v>7.2888073319986139E-3</c:v>
                </c:pt>
                <c:pt idx="1061">
                  <c:v>7.2376796843318996E-3</c:v>
                </c:pt>
                <c:pt idx="1062">
                  <c:v>7.4047798010962833E-3</c:v>
                </c:pt>
                <c:pt idx="1063">
                  <c:v>7.3723573903808045E-3</c:v>
                </c:pt>
                <c:pt idx="1064">
                  <c:v>7.3835805325515487E-3</c:v>
                </c:pt>
                <c:pt idx="1065">
                  <c:v>7.4172499590637736E-3</c:v>
                </c:pt>
                <c:pt idx="1066">
                  <c:v>7.3012774899661051E-3</c:v>
                </c:pt>
                <c:pt idx="1067">
                  <c:v>7.2289505737546562E-3</c:v>
                </c:pt>
                <c:pt idx="1068">
                  <c:v>7.2002692104294269E-3</c:v>
                </c:pt>
                <c:pt idx="1069">
                  <c:v>7.3548991692263177E-3</c:v>
                </c:pt>
                <c:pt idx="1070">
                  <c:v>7.2863133004051166E-3</c:v>
                </c:pt>
                <c:pt idx="1071">
                  <c:v>7.74895616099904E-3</c:v>
                </c:pt>
                <c:pt idx="1072">
                  <c:v>1.114083912815665E-2</c:v>
                </c:pt>
                <c:pt idx="1073">
                  <c:v>1.5656283328185215E-2</c:v>
                </c:pt>
                <c:pt idx="1074">
                  <c:v>1.118199064944937E-2</c:v>
                </c:pt>
                <c:pt idx="1075">
                  <c:v>7.3548991692263177E-3</c:v>
                </c:pt>
                <c:pt idx="1076">
                  <c:v>6.8747980874779057E-3</c:v>
                </c:pt>
                <c:pt idx="1077">
                  <c:v>6.9184436403641253E-3</c:v>
                </c:pt>
                <c:pt idx="1078">
                  <c:v>6.8972443718193907E-3</c:v>
                </c:pt>
                <c:pt idx="1079">
                  <c:v>6.9558541142665988E-3</c:v>
                </c:pt>
                <c:pt idx="1080">
                  <c:v>7.0119698251203096E-3</c:v>
                </c:pt>
                <c:pt idx="1081">
                  <c:v>6.879786150664903E-3</c:v>
                </c:pt>
                <c:pt idx="1082">
                  <c:v>6.9371488773153625E-3</c:v>
                </c:pt>
                <c:pt idx="1083">
                  <c:v>7.0468862674292849E-3</c:v>
                </c:pt>
                <c:pt idx="1084">
                  <c:v>6.9945116039658219E-3</c:v>
                </c:pt>
                <c:pt idx="1085">
                  <c:v>6.9970056355593193E-3</c:v>
                </c:pt>
                <c:pt idx="1086">
                  <c:v>7.1204601994374834E-3</c:v>
                </c:pt>
                <c:pt idx="1087">
                  <c:v>7.0032407145430662E-3</c:v>
                </c:pt>
                <c:pt idx="1088">
                  <c:v>6.9795474144048316E-3</c:v>
                </c:pt>
                <c:pt idx="1089">
                  <c:v>7.0818027097382602E-3</c:v>
                </c:pt>
                <c:pt idx="1090">
                  <c:v>7.049380299022784E-3</c:v>
                </c:pt>
                <c:pt idx="1091">
                  <c:v>7.2701020950473785E-3</c:v>
                </c:pt>
                <c:pt idx="1092">
                  <c:v>7.1765759102911924E-3</c:v>
                </c:pt>
                <c:pt idx="1093">
                  <c:v>6.8511047873396737E-3</c:v>
                </c:pt>
                <c:pt idx="1094">
                  <c:v>6.9521130668763519E-3</c:v>
                </c:pt>
                <c:pt idx="1095">
                  <c:v>6.8872682454453977E-3</c:v>
                </c:pt>
                <c:pt idx="1096">
                  <c:v>6.7301442550550088E-3</c:v>
                </c:pt>
                <c:pt idx="1097">
                  <c:v>6.8623279295104162E-3</c:v>
                </c:pt>
                <c:pt idx="1098">
                  <c:v>6.9583481458600971E-3</c:v>
                </c:pt>
                <c:pt idx="1099">
                  <c:v>6.7862599659087187E-3</c:v>
                </c:pt>
                <c:pt idx="1100">
                  <c:v>6.7775308553314744E-3</c:v>
                </c:pt>
                <c:pt idx="1101">
                  <c:v>6.9284197667381182E-3</c:v>
                </c:pt>
                <c:pt idx="1102">
                  <c:v>6.8585868821201684E-3</c:v>
                </c:pt>
                <c:pt idx="1103">
                  <c:v>6.6229008965345837E-3</c:v>
                </c:pt>
                <c:pt idx="1104">
                  <c:v>6.7563315867867398E-3</c:v>
                </c:pt>
                <c:pt idx="1105">
                  <c:v>6.9945116039658219E-3</c:v>
                </c:pt>
                <c:pt idx="1106">
                  <c:v>7.5307283965679438E-3</c:v>
                </c:pt>
                <c:pt idx="1107">
                  <c:v>7.6180195023403821E-3</c:v>
                </c:pt>
                <c:pt idx="1108">
                  <c:v>6.9009854192096376E-3</c:v>
                </c:pt>
                <c:pt idx="1109">
                  <c:v>6.8299055187949383E-3</c:v>
                </c:pt>
                <c:pt idx="1110">
                  <c:v>6.7962360922827108E-3</c:v>
                </c:pt>
                <c:pt idx="1111">
                  <c:v>6.7002158759330291E-3</c:v>
                </c:pt>
                <c:pt idx="1112">
                  <c:v>6.7002158759330291E-3</c:v>
                </c:pt>
                <c:pt idx="1113">
                  <c:v>6.8535988189331711E-3</c:v>
                </c:pt>
                <c:pt idx="1114">
                  <c:v>6.8323995503884356E-3</c:v>
                </c:pt>
                <c:pt idx="1115">
                  <c:v>6.710192002307022E-3</c:v>
                </c:pt>
                <c:pt idx="1116">
                  <c:v>6.7476024762094956E-3</c:v>
                </c:pt>
                <c:pt idx="1117">
                  <c:v>6.6378650860955722E-3</c:v>
                </c:pt>
                <c:pt idx="1118">
                  <c:v>6.6977218443395308E-3</c:v>
                </c:pt>
                <c:pt idx="1119">
                  <c:v>6.7488494920062442E-3</c:v>
                </c:pt>
                <c:pt idx="1120">
                  <c:v>6.7388733656322513E-3</c:v>
                </c:pt>
                <c:pt idx="1121">
                  <c:v>6.8535988189331711E-3</c:v>
                </c:pt>
                <c:pt idx="1122">
                  <c:v>9.7105120092854085E-3</c:v>
                </c:pt>
                <c:pt idx="1123">
                  <c:v>2.5599987291462713E-2</c:v>
                </c:pt>
                <c:pt idx="1124">
                  <c:v>3.5174574578902468E-2</c:v>
                </c:pt>
                <c:pt idx="1125">
                  <c:v>1.6555381717641333E-2</c:v>
                </c:pt>
                <c:pt idx="1126">
                  <c:v>7.5606567756899227E-3</c:v>
                </c:pt>
                <c:pt idx="1127">
                  <c:v>6.5493269645263861E-3</c:v>
                </c:pt>
                <c:pt idx="1128">
                  <c:v>6.2475491417130985E-3</c:v>
                </c:pt>
                <c:pt idx="1129">
                  <c:v>6.4607888429571974E-3</c:v>
                </c:pt>
                <c:pt idx="1130">
                  <c:v>6.6104307385670925E-3</c:v>
                </c:pt>
                <c:pt idx="1131">
                  <c:v>6.7575786025834894E-3</c:v>
                </c:pt>
                <c:pt idx="1132">
                  <c:v>6.7912480290957151E-3</c:v>
                </c:pt>
                <c:pt idx="1133">
                  <c:v>6.7376263498355026E-3</c:v>
                </c:pt>
                <c:pt idx="1134">
                  <c:v>6.5119164906239108E-3</c:v>
                </c:pt>
                <c:pt idx="1135">
                  <c:v>6.6154188017540881E-3</c:v>
                </c:pt>
                <c:pt idx="1136">
                  <c:v>6.5580560751036287E-3</c:v>
                </c:pt>
                <c:pt idx="1137">
                  <c:v>6.4932112536726745E-3</c:v>
                </c:pt>
                <c:pt idx="1138">
                  <c:v>6.6066896911768465E-3</c:v>
                </c:pt>
                <c:pt idx="1139">
                  <c:v>6.5879844542256075E-3</c:v>
                </c:pt>
                <c:pt idx="1140">
                  <c:v>6.5418448697458914E-3</c:v>
                </c:pt>
                <c:pt idx="1141">
                  <c:v>6.5006933484531692E-3</c:v>
                </c:pt>
                <c:pt idx="1142">
                  <c:v>6.4558007797702001E-3</c:v>
                </c:pt>
                <c:pt idx="1143">
                  <c:v>6.3809798319652529E-3</c:v>
                </c:pt>
                <c:pt idx="1144">
                  <c:v>6.5243866485914037E-3</c:v>
                </c:pt>
                <c:pt idx="1145">
                  <c:v>6.5131635064206604E-3</c:v>
                </c:pt>
                <c:pt idx="1146">
                  <c:v>6.5892314700223579E-3</c:v>
                </c:pt>
                <c:pt idx="1147">
                  <c:v>6.6453471808760678E-3</c:v>
                </c:pt>
                <c:pt idx="1148">
                  <c:v>6.3959440215262441E-3</c:v>
                </c:pt>
                <c:pt idx="1149">
                  <c:v>6.7837659343152204E-3</c:v>
                </c:pt>
                <c:pt idx="1150">
                  <c:v>8.5308350655607396E-3</c:v>
                </c:pt>
                <c:pt idx="1151">
                  <c:v>8.767768066943073E-3</c:v>
                </c:pt>
                <c:pt idx="1152">
                  <c:v>7.1840580050716888E-3</c:v>
                </c:pt>
                <c:pt idx="1153">
                  <c:v>6.5904784858191066E-3</c:v>
                </c:pt>
                <c:pt idx="1154">
                  <c:v>6.7226621602745141E-3</c:v>
                </c:pt>
                <c:pt idx="1155">
                  <c:v>6.6603113704370573E-3</c:v>
                </c:pt>
                <c:pt idx="1156">
                  <c:v>6.6690404810143015E-3</c:v>
                </c:pt>
                <c:pt idx="1157">
                  <c:v>6.8236704398111922E-3</c:v>
                </c:pt>
                <c:pt idx="1158">
                  <c:v>6.5617971224938756E-3</c:v>
                </c:pt>
                <c:pt idx="1159">
                  <c:v>6.5281276959816515E-3</c:v>
                </c:pt>
                <c:pt idx="1160">
                  <c:v>6.5418448697458914E-3</c:v>
                </c:pt>
                <c:pt idx="1161">
                  <c:v>6.6204068649410855E-3</c:v>
                </c:pt>
                <c:pt idx="1162">
                  <c:v>6.5006933484531692E-3</c:v>
                </c:pt>
                <c:pt idx="1163">
                  <c:v>6.445824653396208E-3</c:v>
                </c:pt>
                <c:pt idx="1164">
                  <c:v>6.4545537639734514E-3</c:v>
                </c:pt>
                <c:pt idx="1165">
                  <c:v>6.5144105222174091E-3</c:v>
                </c:pt>
                <c:pt idx="1166">
                  <c:v>6.635371054502074E-3</c:v>
                </c:pt>
                <c:pt idx="1167">
                  <c:v>6.5555620435101313E-3</c:v>
                </c:pt>
                <c:pt idx="1168">
                  <c:v>6.7089449865102733E-3</c:v>
                </c:pt>
                <c:pt idx="1169">
                  <c:v>6.7338853024452557E-3</c:v>
                </c:pt>
                <c:pt idx="1170">
                  <c:v>6.7076979707135238E-3</c:v>
                </c:pt>
                <c:pt idx="1171">
                  <c:v>6.4084141794937353E-3</c:v>
                </c:pt>
                <c:pt idx="1172">
                  <c:v>6.7027099075265264E-3</c:v>
                </c:pt>
                <c:pt idx="1173">
                  <c:v>6.5730202646646181E-3</c:v>
                </c:pt>
                <c:pt idx="1174">
                  <c:v>6.6528292756565625E-3</c:v>
                </c:pt>
                <c:pt idx="1175">
                  <c:v>6.4894702062824276E-3</c:v>
                </c:pt>
                <c:pt idx="1176">
                  <c:v>6.4794940799084346E-3</c:v>
                </c:pt>
                <c:pt idx="1177">
                  <c:v>6.4333544954287168E-3</c:v>
                </c:pt>
                <c:pt idx="1178">
                  <c:v>6.5094224590304135E-3</c:v>
                </c:pt>
                <c:pt idx="1179">
                  <c:v>6.5892314700223579E-3</c:v>
                </c:pt>
                <c:pt idx="1180">
                  <c:v>6.4296134480384699E-3</c:v>
                </c:pt>
                <c:pt idx="1181">
                  <c:v>6.4321074796319672E-3</c:v>
                </c:pt>
                <c:pt idx="1182">
                  <c:v>6.3498044370465263E-3</c:v>
                </c:pt>
                <c:pt idx="1183">
                  <c:v>6.4034261163067388E-3</c:v>
                </c:pt>
                <c:pt idx="1184">
                  <c:v>6.6964748285427821E-3</c:v>
                </c:pt>
                <c:pt idx="1185">
                  <c:v>8.0145705257066019E-3</c:v>
                </c:pt>
                <c:pt idx="1186">
                  <c:v>9.7429344200008847E-3</c:v>
                </c:pt>
                <c:pt idx="1187">
                  <c:v>7.84996444053572E-3</c:v>
                </c:pt>
                <c:pt idx="1188">
                  <c:v>6.4657769061441939E-3</c:v>
                </c:pt>
                <c:pt idx="1189">
                  <c:v>6.2924417103960659E-3</c:v>
                </c:pt>
                <c:pt idx="1190">
                  <c:v>6.2525372049000933E-3</c:v>
                </c:pt>
                <c:pt idx="1191">
                  <c:v>5.9919109033795279E-3</c:v>
                </c:pt>
                <c:pt idx="1192">
                  <c:v>6.0530146774202343E-3</c:v>
                </c:pt>
                <c:pt idx="1193">
                  <c:v>5.9894168717860297E-3</c:v>
                </c:pt>
                <c:pt idx="1194">
                  <c:v>6.1502819095666673E-3</c:v>
                </c:pt>
                <c:pt idx="1195">
                  <c:v>5.9220780187615773E-3</c:v>
                </c:pt>
                <c:pt idx="1196">
                  <c:v>5.6838980015824951E-3</c:v>
                </c:pt>
                <c:pt idx="1197">
                  <c:v>5.5280210269888549E-3</c:v>
                </c:pt>
                <c:pt idx="1198">
                  <c:v>5.5529613429238381E-3</c:v>
                </c:pt>
                <c:pt idx="1199">
                  <c:v>5.5392441691595982E-3</c:v>
                </c:pt>
                <c:pt idx="1200">
                  <c:v>5.6701808278182544E-3</c:v>
                </c:pt>
                <c:pt idx="1201">
                  <c:v>5.5167978848181124E-3</c:v>
                </c:pt>
                <c:pt idx="1202">
                  <c:v>5.4631762055578998E-3</c:v>
                </c:pt>
                <c:pt idx="1203">
                  <c:v>5.419530652671682E-3</c:v>
                </c:pt>
                <c:pt idx="1204">
                  <c:v>5.4918575688831309E-3</c:v>
                </c:pt>
                <c:pt idx="1205">
                  <c:v>5.3546858312407278E-3</c:v>
                </c:pt>
                <c:pt idx="1206">
                  <c:v>5.4095545262976899E-3</c:v>
                </c:pt>
                <c:pt idx="1207">
                  <c:v>5.3135343099480056E-3</c:v>
                </c:pt>
                <c:pt idx="1208">
                  <c:v>5.3621679260212217E-3</c:v>
                </c:pt>
                <c:pt idx="1209">
                  <c:v>5.3235104363219985E-3</c:v>
                </c:pt>
                <c:pt idx="1210">
                  <c:v>5.2499365043138018E-3</c:v>
                </c:pt>
                <c:pt idx="1211">
                  <c:v>5.092812513923412E-3</c:v>
                </c:pt>
                <c:pt idx="1212">
                  <c:v>5.1788566038991008E-3</c:v>
                </c:pt>
                <c:pt idx="1213">
                  <c:v>5.3035581835740126E-3</c:v>
                </c:pt>
                <c:pt idx="1214">
                  <c:v>5.1963148250535893E-3</c:v>
                </c:pt>
                <c:pt idx="1215">
                  <c:v>5.1289759720291369E-3</c:v>
                </c:pt>
                <c:pt idx="1216">
                  <c:v>5.2162670778015743E-3</c:v>
                </c:pt>
                <c:pt idx="1217">
                  <c:v>5.1925737776633415E-3</c:v>
                </c:pt>
                <c:pt idx="1218">
                  <c:v>5.092812513923412E-3</c:v>
                </c:pt>
                <c:pt idx="1219">
                  <c:v>6.6478412124695652E-3</c:v>
                </c:pt>
                <c:pt idx="1220">
                  <c:v>1.3023832981247822E-2</c:v>
                </c:pt>
                <c:pt idx="1221">
                  <c:v>1.7759998977300989E-2</c:v>
                </c:pt>
                <c:pt idx="1222">
                  <c:v>9.9823614529767173E-3</c:v>
                </c:pt>
                <c:pt idx="1223">
                  <c:v>5.4581881423709034E-3</c:v>
                </c:pt>
                <c:pt idx="1224">
                  <c:v>4.9257123971590301E-3</c:v>
                </c:pt>
                <c:pt idx="1225">
                  <c:v>4.9880631869964852E-3</c:v>
                </c:pt>
                <c:pt idx="1226">
                  <c:v>5.3222634205252499E-3</c:v>
                </c:pt>
                <c:pt idx="1227">
                  <c:v>5.6888860647694916E-3</c:v>
                </c:pt>
                <c:pt idx="1228">
                  <c:v>5.3447097048667349E-3</c:v>
                </c:pt>
                <c:pt idx="1229">
                  <c:v>5.040437850459949E-3</c:v>
                </c:pt>
                <c:pt idx="1230">
                  <c:v>4.8259511334191006E-3</c:v>
                </c:pt>
                <c:pt idx="1231">
                  <c:v>4.8907959548500539E-3</c:v>
                </c:pt>
                <c:pt idx="1232">
                  <c:v>4.7748234857523863E-3</c:v>
                </c:pt>
                <c:pt idx="1233">
                  <c:v>4.7710824383621394E-3</c:v>
                </c:pt>
                <c:pt idx="1234">
                  <c:v>4.759859296191396E-3</c:v>
                </c:pt>
                <c:pt idx="1235">
                  <c:v>4.6887793957766967E-3</c:v>
                </c:pt>
                <c:pt idx="1236">
                  <c:v>4.7399070434434101E-3</c:v>
                </c:pt>
                <c:pt idx="1237">
                  <c:v>4.7212018064921738E-3</c:v>
                </c:pt>
                <c:pt idx="1238">
                  <c:v>4.7498831698174022E-3</c:v>
                </c:pt>
                <c:pt idx="1239">
                  <c:v>4.7274368854759189E-3</c:v>
                </c:pt>
                <c:pt idx="1240">
                  <c:v>4.7847996121263784E-3</c:v>
                </c:pt>
                <c:pt idx="1241">
                  <c:v>4.6688271430287108E-3</c:v>
                </c:pt>
                <c:pt idx="1242">
                  <c:v>4.7424010750369084E-3</c:v>
                </c:pt>
                <c:pt idx="1243">
                  <c:v>4.7024965695409366E-3</c:v>
                </c:pt>
                <c:pt idx="1244">
                  <c:v>4.685038348386448E-3</c:v>
                </c:pt>
                <c:pt idx="1245">
                  <c:v>4.8371742755898414E-3</c:v>
                </c:pt>
                <c:pt idx="1246">
                  <c:v>4.658851016654717E-3</c:v>
                </c:pt>
                <c:pt idx="1247">
                  <c:v>4.6102174005815009E-3</c:v>
                </c:pt>
                <c:pt idx="1248">
                  <c:v>4.5067150894513254E-3</c:v>
                </c:pt>
                <c:pt idx="1249">
                  <c:v>4.5653248318985335E-3</c:v>
                </c:pt>
                <c:pt idx="1250">
                  <c:v>4.6027353058010062E-3</c:v>
                </c:pt>
                <c:pt idx="1251">
                  <c:v>4.5665718476952822E-3</c:v>
                </c:pt>
                <c:pt idx="1252">
                  <c:v>4.4967389630773315E-3</c:v>
                </c:pt>
                <c:pt idx="1253">
                  <c:v>4.5154442000285688E-3</c:v>
                </c:pt>
                <c:pt idx="1254">
                  <c:v>4.5067150894513254E-3</c:v>
                </c:pt>
                <c:pt idx="1255">
                  <c:v>4.4281530942561305E-3</c:v>
                </c:pt>
                <c:pt idx="1256">
                  <c:v>4.4381292206301225E-3</c:v>
                </c:pt>
                <c:pt idx="1257">
                  <c:v>4.5678188634920309E-3</c:v>
                </c:pt>
                <c:pt idx="1258">
                  <c:v>4.5915121636302654E-3</c:v>
                </c:pt>
                <c:pt idx="1259">
                  <c:v>4.5229262948090626E-3</c:v>
                </c:pt>
                <c:pt idx="1260">
                  <c:v>4.4206709994756357E-3</c:v>
                </c:pt>
                <c:pt idx="1261">
                  <c:v>4.3795194781829144E-3</c:v>
                </c:pt>
                <c:pt idx="1262">
                  <c:v>4.1712678401258111E-3</c:v>
                </c:pt>
                <c:pt idx="1263">
                  <c:v>4.2523238669145034E-3</c:v>
                </c:pt>
                <c:pt idx="1264">
                  <c:v>4.3845075413699109E-3</c:v>
                </c:pt>
                <c:pt idx="1265">
                  <c:v>4.2548178985080025E-3</c:v>
                </c:pt>
                <c:pt idx="1266">
                  <c:v>4.4318941416463765E-3</c:v>
                </c:pt>
                <c:pt idx="1267">
                  <c:v>4.3221567515324541E-3</c:v>
                </c:pt>
                <c:pt idx="1268">
                  <c:v>4.3009574829877195E-3</c:v>
                </c:pt>
                <c:pt idx="1269">
                  <c:v>4.312180625158462E-3</c:v>
                </c:pt>
                <c:pt idx="1270">
                  <c:v>4.1538096189713235E-3</c:v>
                </c:pt>
                <c:pt idx="1271">
                  <c:v>4.2361126615567644E-3</c:v>
                </c:pt>
                <c:pt idx="1272">
                  <c:v>4.3583202096381789E-3</c:v>
                </c:pt>
                <c:pt idx="1273">
                  <c:v>4.1837379980933023E-3</c:v>
                </c:pt>
                <c:pt idx="1274">
                  <c:v>4.5304083895895573E-3</c:v>
                </c:pt>
                <c:pt idx="1275">
                  <c:v>9.6805836301634279E-3</c:v>
                </c:pt>
                <c:pt idx="1276">
                  <c:v>2.6538990186414802E-2</c:v>
                </c:pt>
                <c:pt idx="1277">
                  <c:v>2.8198768211887878E-2</c:v>
                </c:pt>
                <c:pt idx="1278">
                  <c:v>1.0279151212603008E-2</c:v>
                </c:pt>
                <c:pt idx="1279">
                  <c:v>4.5466195949472963E-3</c:v>
                </c:pt>
                <c:pt idx="1280">
                  <c:v>4.1064230186948561E-3</c:v>
                </c:pt>
                <c:pt idx="1281">
                  <c:v>3.943063949320722E-3</c:v>
                </c:pt>
                <c:pt idx="1282">
                  <c:v>3.8096332590685654E-3</c:v>
                </c:pt>
                <c:pt idx="1283">
                  <c:v>3.9754863600361982E-3</c:v>
                </c:pt>
                <c:pt idx="1284">
                  <c:v>3.8832071910767634E-3</c:v>
                </c:pt>
                <c:pt idx="1285">
                  <c:v>3.9243587123694848E-3</c:v>
                </c:pt>
                <c:pt idx="1286">
                  <c:v>3.905653475418248E-3</c:v>
                </c:pt>
                <c:pt idx="1287">
                  <c:v>3.7971631011010747E-3</c:v>
                </c:pt>
                <c:pt idx="1288">
                  <c:v>3.7697287535725941E-3</c:v>
                </c:pt>
                <c:pt idx="1289">
                  <c:v>3.7609996429953502E-3</c:v>
                </c:pt>
                <c:pt idx="1290">
                  <c:v>3.8083862432718167E-3</c:v>
                </c:pt>
                <c:pt idx="1291">
                  <c:v>3.895677349044255E-3</c:v>
                </c:pt>
                <c:pt idx="1292">
                  <c:v>3.7385533586538656E-3</c:v>
                </c:pt>
                <c:pt idx="1293">
                  <c:v>3.8545258277515341E-3</c:v>
                </c:pt>
                <c:pt idx="1294">
                  <c:v>3.7123660269221337E-3</c:v>
                </c:pt>
                <c:pt idx="1295">
                  <c:v>3.7235891690928767E-3</c:v>
                </c:pt>
                <c:pt idx="1296">
                  <c:v>3.6949078057676465E-3</c:v>
                </c:pt>
                <c:pt idx="1297">
                  <c:v>3.8245974486295553E-3</c:v>
                </c:pt>
                <c:pt idx="1298">
                  <c:v>3.6574973318651729E-3</c:v>
                </c:pt>
                <c:pt idx="1299">
                  <c:v>3.779704879946587E-3</c:v>
                </c:pt>
                <c:pt idx="1300">
                  <c:v>3.7460354534343608E-3</c:v>
                </c:pt>
                <c:pt idx="1301">
                  <c:v>3.7073779637351377E-3</c:v>
                </c:pt>
                <c:pt idx="1302">
                  <c:v>3.6949078057676465E-3</c:v>
                </c:pt>
                <c:pt idx="1303">
                  <c:v>3.7310712638733709E-3</c:v>
                </c:pt>
                <c:pt idx="1304">
                  <c:v>3.6674734582391659E-3</c:v>
                </c:pt>
                <c:pt idx="1305">
                  <c:v>3.6911667583773991E-3</c:v>
                </c:pt>
                <c:pt idx="1306">
                  <c:v>3.699895868954643E-3</c:v>
                </c:pt>
                <c:pt idx="1307">
                  <c:v>3.662485395052169E-3</c:v>
                </c:pt>
                <c:pt idx="1308">
                  <c:v>3.6200868579626994E-3</c:v>
                </c:pt>
                <c:pt idx="1309">
                  <c:v>3.5988875894179639E-3</c:v>
                </c:pt>
                <c:pt idx="1310">
                  <c:v>3.4916442308975401E-3</c:v>
                </c:pt>
                <c:pt idx="1311">
                  <c:v>3.6712145056294132E-3</c:v>
                </c:pt>
                <c:pt idx="1312">
                  <c:v>3.5352897837837593E-3</c:v>
                </c:pt>
                <c:pt idx="1313">
                  <c:v>3.5253136574097664E-3</c:v>
                </c:pt>
                <c:pt idx="1314">
                  <c:v>3.536536799580508E-3</c:v>
                </c:pt>
                <c:pt idx="1315">
                  <c:v>3.542771878564254E-3</c:v>
                </c:pt>
                <c:pt idx="1316">
                  <c:v>3.5377838153772571E-3</c:v>
                </c:pt>
                <c:pt idx="1317">
                  <c:v>3.5253136574097664E-3</c:v>
                </c:pt>
                <c:pt idx="1318">
                  <c:v>3.7996571326945733E-3</c:v>
                </c:pt>
                <c:pt idx="1319">
                  <c:v>4.9132422391915381E-3</c:v>
                </c:pt>
                <c:pt idx="1320">
                  <c:v>5.6165591485580427E-3</c:v>
                </c:pt>
                <c:pt idx="1321">
                  <c:v>4.3707903676056701E-3</c:v>
                </c:pt>
                <c:pt idx="1322">
                  <c:v>3.6450271738976817E-3</c:v>
                </c:pt>
                <c:pt idx="1323">
                  <c:v>3.4704449623528047E-3</c:v>
                </c:pt>
                <c:pt idx="1324">
                  <c:v>3.5016203572715331E-3</c:v>
                </c:pt>
                <c:pt idx="1325">
                  <c:v>3.4654568991658087E-3</c:v>
                </c:pt>
                <c:pt idx="1326">
                  <c:v>3.8171153538490606E-3</c:v>
                </c:pt>
                <c:pt idx="1327">
                  <c:v>4.0515543236378957E-3</c:v>
                </c:pt>
                <c:pt idx="1328">
                  <c:v>3.779704879946587E-3</c:v>
                </c:pt>
                <c:pt idx="1329">
                  <c:v>3.5490069575479987E-3</c:v>
                </c:pt>
                <c:pt idx="1330">
                  <c:v>3.4492456938080697E-3</c:v>
                </c:pt>
                <c:pt idx="1331">
                  <c:v>3.4517397254015675E-3</c:v>
                </c:pt>
                <c:pt idx="1332">
                  <c:v>3.4916442308975401E-3</c:v>
                </c:pt>
                <c:pt idx="1333">
                  <c:v>3.379412809190119E-3</c:v>
                </c:pt>
                <c:pt idx="1334">
                  <c:v>3.3731777302063734E-3</c:v>
                </c:pt>
                <c:pt idx="1335">
                  <c:v>3.3594605564421331E-3</c:v>
                </c:pt>
                <c:pt idx="1336">
                  <c:v>3.3083329087754188E-3</c:v>
                </c:pt>
                <c:pt idx="1337">
                  <c:v>3.3183090351494113E-3</c:v>
                </c:pt>
                <c:pt idx="1338">
                  <c:v>3.3681896670193774E-3</c:v>
                </c:pt>
                <c:pt idx="1339">
                  <c:v>3.389388935564112E-3</c:v>
                </c:pt>
                <c:pt idx="1340">
                  <c:v>3.5502539733447483E-3</c:v>
                </c:pt>
                <c:pt idx="1341">
                  <c:v>3.5128434994422747E-3</c:v>
                </c:pt>
                <c:pt idx="1342">
                  <c:v>4.0440722288574002E-3</c:v>
                </c:pt>
                <c:pt idx="1343">
                  <c:v>4.5902651478335159E-3</c:v>
                </c:pt>
                <c:pt idx="1344">
                  <c:v>3.9892035338004398E-3</c:v>
                </c:pt>
                <c:pt idx="1345">
                  <c:v>3.4330344884503311E-3</c:v>
                </c:pt>
                <c:pt idx="1346">
                  <c:v>3.3993650619381049E-3</c:v>
                </c:pt>
                <c:pt idx="1347">
                  <c:v>3.3931299829543593E-3</c:v>
                </c:pt>
                <c:pt idx="1348">
                  <c:v>4.0428252130606506E-3</c:v>
                </c:pt>
                <c:pt idx="1349">
                  <c:v>4.7473891382239048E-3</c:v>
                </c:pt>
                <c:pt idx="1350">
                  <c:v>3.9867095022069416E-3</c:v>
                </c:pt>
                <c:pt idx="1351">
                  <c:v>3.3557195090518853E-3</c:v>
                </c:pt>
                <c:pt idx="1352">
                  <c:v>3.3345202405071508E-3</c:v>
                </c:pt>
                <c:pt idx="1353">
                  <c:v>3.2821455770436873E-3</c:v>
                </c:pt>
                <c:pt idx="1354">
                  <c:v>3.3232970983364083E-3</c:v>
                </c:pt>
                <c:pt idx="1355">
                  <c:v>3.2671813874826983E-3</c:v>
                </c:pt>
                <c:pt idx="1356">
                  <c:v>3.3956240145478576E-3</c:v>
                </c:pt>
                <c:pt idx="1357">
                  <c:v>3.32080306674291E-3</c:v>
                </c:pt>
                <c:pt idx="1358">
                  <c:v>3.4317874726535825E-3</c:v>
                </c:pt>
                <c:pt idx="1359">
                  <c:v>3.3332732247104012E-3</c:v>
                </c:pt>
                <c:pt idx="1360">
                  <c:v>3.1611850447590228E-3</c:v>
                </c:pt>
                <c:pt idx="1361">
                  <c:v>3.2572052611087045E-3</c:v>
                </c:pt>
                <c:pt idx="1362">
                  <c:v>3.2908746876209316E-3</c:v>
                </c:pt>
                <c:pt idx="1363">
                  <c:v>3.3819068407836173E-3</c:v>
                </c:pt>
                <c:pt idx="1364">
                  <c:v>3.2746634822631931E-3</c:v>
                </c:pt>
                <c:pt idx="1365">
                  <c:v>3.3183090351494113E-3</c:v>
                </c:pt>
                <c:pt idx="1366">
                  <c:v>3.3432493510843942E-3</c:v>
                </c:pt>
                <c:pt idx="1367">
                  <c:v>3.3345202405071508E-3</c:v>
                </c:pt>
                <c:pt idx="1368">
                  <c:v>3.3532254774583871E-3</c:v>
                </c:pt>
                <c:pt idx="1369">
                  <c:v>3.294615735011179E-3</c:v>
                </c:pt>
                <c:pt idx="1370">
                  <c:v>3.2459821189379629E-3</c:v>
                </c:pt>
                <c:pt idx="1371">
                  <c:v>3.1387387604175387E-3</c:v>
                </c:pt>
                <c:pt idx="1372">
                  <c:v>3.2983567824014263E-3</c:v>
                </c:pt>
                <c:pt idx="1373">
                  <c:v>3.2734164664664435E-3</c:v>
                </c:pt>
                <c:pt idx="1374">
                  <c:v>3.3706836986128748E-3</c:v>
                </c:pt>
                <c:pt idx="1375">
                  <c:v>3.4554807727918153E-3</c:v>
                </c:pt>
                <c:pt idx="1376">
                  <c:v>3.5377838153772571E-3</c:v>
                </c:pt>
                <c:pt idx="1377">
                  <c:v>3.4056001409218505E-3</c:v>
                </c:pt>
                <c:pt idx="1378">
                  <c:v>3.2572052611087045E-3</c:v>
                </c:pt>
                <c:pt idx="1379">
                  <c:v>3.2422410715477155E-3</c:v>
                </c:pt>
                <c:pt idx="1380">
                  <c:v>3.2060776134419911E-3</c:v>
                </c:pt>
                <c:pt idx="1381">
                  <c:v>3.1038223181085634E-3</c:v>
                </c:pt>
                <c:pt idx="1382">
                  <c:v>3.1985955186614964E-3</c:v>
                </c:pt>
                <c:pt idx="1383">
                  <c:v>3.2160537398159836E-3</c:v>
                </c:pt>
                <c:pt idx="1384">
                  <c:v>3.2846396086371851E-3</c:v>
                </c:pt>
                <c:pt idx="1385">
                  <c:v>3.1998425344582455E-3</c:v>
                </c:pt>
                <c:pt idx="1386">
                  <c:v>3.1749022185232631E-3</c:v>
                </c:pt>
                <c:pt idx="1387">
                  <c:v>3.2060776134419911E-3</c:v>
                </c:pt>
                <c:pt idx="1388">
                  <c:v>3.2646873558892001E-3</c:v>
                </c:pt>
                <c:pt idx="1389">
                  <c:v>3.2297709135802244E-3</c:v>
                </c:pt>
                <c:pt idx="1390">
                  <c:v>3.1399857762142874E-3</c:v>
                </c:pt>
                <c:pt idx="1391">
                  <c:v>3.1985955186614964E-3</c:v>
                </c:pt>
                <c:pt idx="1392">
                  <c:v>3.1798902817102592E-3</c:v>
                </c:pt>
                <c:pt idx="1393">
                  <c:v>3.1599380289622733E-3</c:v>
                </c:pt>
                <c:pt idx="1394">
                  <c:v>3.1724081869297649E-3</c:v>
                </c:pt>
                <c:pt idx="1395">
                  <c:v>3.1736552027265144E-3</c:v>
                </c:pt>
                <c:pt idx="1396">
                  <c:v>3.4367755358405785E-3</c:v>
                </c:pt>
                <c:pt idx="1397">
                  <c:v>5.1888327302730937E-3</c:v>
                </c:pt>
                <c:pt idx="1398">
                  <c:v>2.2078414681443198E-2</c:v>
                </c:pt>
                <c:pt idx="1399">
                  <c:v>8.394411537396386E-2</c:v>
                </c:pt>
                <c:pt idx="1400">
                  <c:v>0.11095447753154983</c:v>
                </c:pt>
                <c:pt idx="1401">
                  <c:v>4.3180415994031822E-2</c:v>
                </c:pt>
                <c:pt idx="1402">
                  <c:v>6.8087062502502037E-3</c:v>
                </c:pt>
                <c:pt idx="1403">
                  <c:v>2.8344669060107524E-3</c:v>
                </c:pt>
                <c:pt idx="1404">
                  <c:v>2.7022832315553463E-3</c:v>
                </c:pt>
                <c:pt idx="1405">
                  <c:v>2.7259765316935795E-3</c:v>
                </c:pt>
                <c:pt idx="1406">
                  <c:v>2.6000279362219181E-3</c:v>
                </c:pt>
                <c:pt idx="1407">
                  <c:v>2.6336973627341439E-3</c:v>
                </c:pt>
                <c:pt idx="1408">
                  <c:v>2.7721161161732965E-3</c:v>
                </c:pt>
                <c:pt idx="1409">
                  <c:v>2.8020444952952762E-3</c:v>
                </c:pt>
                <c:pt idx="1410">
                  <c:v>2.6673667892463701E-3</c:v>
                </c:pt>
                <c:pt idx="1411">
                  <c:v>2.7160004053195866E-3</c:v>
                </c:pt>
                <c:pt idx="1412">
                  <c:v>2.8394549691977498E-3</c:v>
                </c:pt>
                <c:pt idx="1413">
                  <c:v>2.8207497322465121E-3</c:v>
                </c:pt>
                <c:pt idx="1414">
                  <c:v>2.7845862741407877E-3</c:v>
                </c:pt>
                <c:pt idx="1415">
                  <c:v>2.740940721254569E-3</c:v>
                </c:pt>
                <c:pt idx="1416">
                  <c:v>2.6312033311406456E-3</c:v>
                </c:pt>
                <c:pt idx="1417">
                  <c:v>2.7895743373277846E-3</c:v>
                </c:pt>
                <c:pt idx="1418">
                  <c:v>2.7771041793602934E-3</c:v>
                </c:pt>
                <c:pt idx="1419">
                  <c:v>2.714753389522837E-3</c:v>
                </c:pt>
                <c:pt idx="1420">
                  <c:v>2.6910600893846038E-3</c:v>
                </c:pt>
                <c:pt idx="1421">
                  <c:v>2.6948011367748507E-3</c:v>
                </c:pt>
                <c:pt idx="1422">
                  <c:v>2.6748488840268652E-3</c:v>
                </c:pt>
                <c:pt idx="1423">
                  <c:v>2.5725935886934371E-3</c:v>
                </c:pt>
                <c:pt idx="1424">
                  <c:v>2.7671280529863005E-3</c:v>
                </c:pt>
                <c:pt idx="1425">
                  <c:v>2.5264540042137201E-3</c:v>
                </c:pt>
                <c:pt idx="1426">
                  <c:v>2.651155583888632E-3</c:v>
                </c:pt>
                <c:pt idx="1427">
                  <c:v>2.6324503469373952E-3</c:v>
                </c:pt>
                <c:pt idx="1428">
                  <c:v>2.6661197734496214E-3</c:v>
                </c:pt>
                <c:pt idx="1429">
                  <c:v>2.7334586264740738E-3</c:v>
                </c:pt>
                <c:pt idx="1430">
                  <c:v>2.8207497322465121E-3</c:v>
                </c:pt>
                <c:pt idx="1431">
                  <c:v>2.9292401065636859E-3</c:v>
                </c:pt>
                <c:pt idx="1432">
                  <c:v>3.0876111127508248E-3</c:v>
                </c:pt>
                <c:pt idx="1433">
                  <c:v>3.0040610543686334E-3</c:v>
                </c:pt>
                <c:pt idx="1434">
                  <c:v>2.9042997906287039E-3</c:v>
                </c:pt>
                <c:pt idx="1435">
                  <c:v>2.6187331731731549E-3</c:v>
                </c:pt>
                <c:pt idx="1436">
                  <c:v>2.7459287844415654E-3</c:v>
                </c:pt>
                <c:pt idx="1437">
                  <c:v>2.7160004053195866E-3</c:v>
                </c:pt>
                <c:pt idx="1438">
                  <c:v>2.814514653262767E-3</c:v>
                </c:pt>
                <c:pt idx="1439">
                  <c:v>2.8606542377424844E-3</c:v>
                </c:pt>
                <c:pt idx="1440">
                  <c:v>2.7771041793602934E-3</c:v>
                </c:pt>
                <c:pt idx="1441">
                  <c:v>2.6474145364983846E-3</c:v>
                </c:pt>
                <c:pt idx="1442">
                  <c:v>2.5962868888316708E-3</c:v>
                </c:pt>
                <c:pt idx="1443">
                  <c:v>2.5626174623194446E-3</c:v>
                </c:pt>
                <c:pt idx="1444">
                  <c:v>2.7434347528480672E-3</c:v>
                </c:pt>
                <c:pt idx="1445">
                  <c:v>3.2397470399542173E-3</c:v>
                </c:pt>
                <c:pt idx="1446">
                  <c:v>4.0241199761094143E-3</c:v>
                </c:pt>
                <c:pt idx="1447">
                  <c:v>3.5577360681252434E-3</c:v>
                </c:pt>
                <c:pt idx="1448">
                  <c:v>2.9803677542304002E-3</c:v>
                </c:pt>
                <c:pt idx="1449">
                  <c:v>2.740940721254569E-3</c:v>
                </c:pt>
                <c:pt idx="1450">
                  <c:v>2.7808452267505408E-3</c:v>
                </c:pt>
                <c:pt idx="1451">
                  <c:v>2.641179457514639E-3</c:v>
                </c:pt>
                <c:pt idx="1452">
                  <c:v>2.5214659410267236E-3</c:v>
                </c:pt>
                <c:pt idx="1453">
                  <c:v>2.651155583888632E-3</c:v>
                </c:pt>
                <c:pt idx="1454">
                  <c:v>2.5838167308641796E-3</c:v>
                </c:pt>
                <c:pt idx="1455">
                  <c:v>2.477820388140504E-3</c:v>
                </c:pt>
                <c:pt idx="1456">
                  <c:v>2.6312033311406456E-3</c:v>
                </c:pt>
                <c:pt idx="1457">
                  <c:v>2.6499085680918829E-3</c:v>
                </c:pt>
                <c:pt idx="1458">
                  <c:v>2.6237212363601514E-3</c:v>
                </c:pt>
                <c:pt idx="1459">
                  <c:v>2.5763346360836853E-3</c:v>
                </c:pt>
                <c:pt idx="1460">
                  <c:v>2.6386854259211412E-3</c:v>
                </c:pt>
                <c:pt idx="1461">
                  <c:v>2.6948011367748507E-3</c:v>
                </c:pt>
                <c:pt idx="1462">
                  <c:v>2.714753389522837E-3</c:v>
                </c:pt>
                <c:pt idx="1463">
                  <c:v>2.6124980941894093E-3</c:v>
                </c:pt>
                <c:pt idx="1464">
                  <c:v>2.7371996738643216E-3</c:v>
                </c:pt>
                <c:pt idx="1465">
                  <c:v>2.7022832315553463E-3</c:v>
                </c:pt>
                <c:pt idx="1466">
                  <c:v>2.6012749520186668E-3</c:v>
                </c:pt>
                <c:pt idx="1467">
                  <c:v>2.5676055255064406E-3</c:v>
                </c:pt>
                <c:pt idx="1468">
                  <c:v>2.5962868888316708E-3</c:v>
                </c:pt>
                <c:pt idx="1469">
                  <c:v>2.5937928572381721E-3</c:v>
                </c:pt>
                <c:pt idx="1470">
                  <c:v>2.4965256250917408E-3</c:v>
                </c:pt>
                <c:pt idx="1471">
                  <c:v>2.4927845777014935E-3</c:v>
                </c:pt>
                <c:pt idx="1472">
                  <c:v>2.6873190419943564E-3</c:v>
                </c:pt>
                <c:pt idx="1473">
                  <c:v>2.6249682521569009E-3</c:v>
                </c:pt>
                <c:pt idx="1474">
                  <c:v>2.8344669060107524E-3</c:v>
                </c:pt>
                <c:pt idx="1475">
                  <c:v>2.8182557006530143E-3</c:v>
                </c:pt>
                <c:pt idx="1476">
                  <c:v>2.7010362157585967E-3</c:v>
                </c:pt>
                <c:pt idx="1477">
                  <c:v>2.6087570467991619E-3</c:v>
                </c:pt>
                <c:pt idx="1478">
                  <c:v>2.6174861573764053E-3</c:v>
                </c:pt>
                <c:pt idx="1479">
                  <c:v>2.783339258344039E-3</c:v>
                </c:pt>
                <c:pt idx="1480">
                  <c:v>2.603768983612165E-3</c:v>
                </c:pt>
                <c:pt idx="1481">
                  <c:v>2.5401711779779604E-3</c:v>
                </c:pt>
                <c:pt idx="1482">
                  <c:v>2.5513943201487025E-3</c:v>
                </c:pt>
                <c:pt idx="1483">
                  <c:v>2.4952786092949917E-3</c:v>
                </c:pt>
                <c:pt idx="1484">
                  <c:v>2.5576293991324476E-3</c:v>
                </c:pt>
                <c:pt idx="1485">
                  <c:v>2.4541270880022708E-3</c:v>
                </c:pt>
                <c:pt idx="1486">
                  <c:v>2.4990196566852391E-3</c:v>
                </c:pt>
                <c:pt idx="1487">
                  <c:v>2.330672524124108E-3</c:v>
                </c:pt>
                <c:pt idx="1488">
                  <c:v>2.6474145364983846E-3</c:v>
                </c:pt>
                <c:pt idx="1489">
                  <c:v>2.5089957830592324E-3</c:v>
                </c:pt>
                <c:pt idx="1490">
                  <c:v>2.5314420674007162E-3</c:v>
                </c:pt>
                <c:pt idx="1491">
                  <c:v>2.5202189252299745E-3</c:v>
                </c:pt>
                <c:pt idx="1492">
                  <c:v>2.5289480358072179E-3</c:v>
                </c:pt>
                <c:pt idx="1493">
                  <c:v>2.5040077198722355E-3</c:v>
                </c:pt>
                <c:pt idx="1494">
                  <c:v>2.4740793407502567E-3</c:v>
                </c:pt>
                <c:pt idx="1495">
                  <c:v>2.4840554671242496E-3</c:v>
                </c:pt>
                <c:pt idx="1496">
                  <c:v>2.5626174623194446E-3</c:v>
                </c:pt>
                <c:pt idx="1497">
                  <c:v>2.4690912775632602E-3</c:v>
                </c:pt>
                <c:pt idx="1498">
                  <c:v>2.414222582506299E-3</c:v>
                </c:pt>
                <c:pt idx="1499">
                  <c:v>2.5401711779779604E-3</c:v>
                </c:pt>
                <c:pt idx="1500">
                  <c:v>2.4416569300347796E-3</c:v>
                </c:pt>
                <c:pt idx="1501">
                  <c:v>2.4341748352542849E-3</c:v>
                </c:pt>
                <c:pt idx="1502">
                  <c:v>2.3955173455550622E-3</c:v>
                </c:pt>
                <c:pt idx="1503">
                  <c:v>2.4890435303112465E-3</c:v>
                </c:pt>
                <c:pt idx="1504">
                  <c:v>2.5389241621812109E-3</c:v>
                </c:pt>
                <c:pt idx="1505">
                  <c:v>2.4042464561323056E-3</c:v>
                </c:pt>
                <c:pt idx="1506">
                  <c:v>2.435421851051034E-3</c:v>
                </c:pt>
                <c:pt idx="1507">
                  <c:v>2.4977726408884904E-3</c:v>
                </c:pt>
                <c:pt idx="1508">
                  <c:v>2.5489002885552042E-3</c:v>
                </c:pt>
                <c:pt idx="1509">
                  <c:v>2.4379158826445322E-3</c:v>
                </c:pt>
                <c:pt idx="1510">
                  <c:v>2.3818001717908219E-3</c:v>
                </c:pt>
                <c:pt idx="1511">
                  <c:v>2.3842942033843201E-3</c:v>
                </c:pt>
                <c:pt idx="1512">
                  <c:v>2.4628561985795151E-3</c:v>
                </c:pt>
                <c:pt idx="1513">
                  <c:v>2.5364301305877131E-3</c:v>
                </c:pt>
                <c:pt idx="1514">
                  <c:v>2.6075100310024128E-3</c:v>
                </c:pt>
                <c:pt idx="1515">
                  <c:v>2.5576293991324476E-3</c:v>
                </c:pt>
                <c:pt idx="1516">
                  <c:v>2.6124980941894093E-3</c:v>
                </c:pt>
                <c:pt idx="1517">
                  <c:v>2.7259765316935795E-3</c:v>
                </c:pt>
                <c:pt idx="1518">
                  <c:v>2.5863107624576778E-3</c:v>
                </c:pt>
                <c:pt idx="1519">
                  <c:v>2.3593538874493378E-3</c:v>
                </c:pt>
                <c:pt idx="1520">
                  <c:v>2.6075100310024128E-3</c:v>
                </c:pt>
                <c:pt idx="1521">
                  <c:v>3.226029866189977E-3</c:v>
                </c:pt>
                <c:pt idx="1522">
                  <c:v>3.7647406903855971E-3</c:v>
                </c:pt>
                <c:pt idx="1523">
                  <c:v>3.041471528271107E-3</c:v>
                </c:pt>
                <c:pt idx="1524">
                  <c:v>2.6224742205634023E-3</c:v>
                </c:pt>
                <c:pt idx="1525">
                  <c:v>3.379412809190119E-3</c:v>
                </c:pt>
                <c:pt idx="1526">
                  <c:v>4.2747701512559876E-3</c:v>
                </c:pt>
                <c:pt idx="1527">
                  <c:v>3.6338040317269397E-3</c:v>
                </c:pt>
                <c:pt idx="1528">
                  <c:v>3.0240133071166193E-3</c:v>
                </c:pt>
                <c:pt idx="1529">
                  <c:v>3.3008508139949246E-3</c:v>
                </c:pt>
                <c:pt idx="1530">
                  <c:v>3.6200868579626994E-3</c:v>
                </c:pt>
                <c:pt idx="1531">
                  <c:v>2.936722201344181E-3</c:v>
                </c:pt>
                <c:pt idx="1532">
                  <c:v>2.5900518098479252E-3</c:v>
                </c:pt>
                <c:pt idx="1533">
                  <c:v>2.4902905461079952E-3</c:v>
                </c:pt>
                <c:pt idx="1534">
                  <c:v>2.4029994403355565E-3</c:v>
                </c:pt>
                <c:pt idx="1535">
                  <c:v>2.5077487672624829E-3</c:v>
                </c:pt>
                <c:pt idx="1536">
                  <c:v>2.5089957830592324E-3</c:v>
                </c:pt>
                <c:pt idx="1537">
                  <c:v>2.420457661490045E-3</c:v>
                </c:pt>
                <c:pt idx="1538">
                  <c:v>2.3132143029696199E-3</c:v>
                </c:pt>
                <c:pt idx="1539">
                  <c:v>2.4266927404737902E-3</c:v>
                </c:pt>
                <c:pt idx="1540">
                  <c:v>2.2907680186281358E-3</c:v>
                </c:pt>
                <c:pt idx="1541">
                  <c:v>2.2832859238476411E-3</c:v>
                </c:pt>
                <c:pt idx="1542">
                  <c:v>2.293262050221634E-3</c:v>
                </c:pt>
                <c:pt idx="1543">
                  <c:v>2.330672524124108E-3</c:v>
                </c:pt>
                <c:pt idx="1544">
                  <c:v>2.298250113408631E-3</c:v>
                </c:pt>
                <c:pt idx="1545">
                  <c:v>2.2845329396443902E-3</c:v>
                </c:pt>
                <c:pt idx="1546">
                  <c:v>2.3182023661566169E-3</c:v>
                </c:pt>
                <c:pt idx="1547">
                  <c:v>2.3269314767338603E-3</c:v>
                </c:pt>
                <c:pt idx="1548">
                  <c:v>2.3630949348395847E-3</c:v>
                </c:pt>
                <c:pt idx="1549">
                  <c:v>2.3082262397826235E-3</c:v>
                </c:pt>
                <c:pt idx="1550">
                  <c:v>2.3443896978883483E-3</c:v>
                </c:pt>
                <c:pt idx="1551">
                  <c:v>2.3980113771485605E-3</c:v>
                </c:pt>
                <c:pt idx="1552">
                  <c:v>2.4129755667095503E-3</c:v>
                </c:pt>
                <c:pt idx="1553">
                  <c:v>2.856913190352237E-3</c:v>
                </c:pt>
                <c:pt idx="1554">
                  <c:v>2.704777263148845E-3</c:v>
                </c:pt>
                <c:pt idx="1555">
                  <c:v>2.3818001717908219E-3</c:v>
                </c:pt>
                <c:pt idx="1556">
                  <c:v>2.319449381953366E-3</c:v>
                </c:pt>
                <c:pt idx="1557">
                  <c:v>2.4217046772867937E-3</c:v>
                </c:pt>
                <c:pt idx="1558">
                  <c:v>2.3630949348395847E-3</c:v>
                </c:pt>
                <c:pt idx="1559">
                  <c:v>2.2471224657419167E-3</c:v>
                </c:pt>
                <c:pt idx="1560">
                  <c:v>2.1473612020019872E-3</c:v>
                </c:pt>
                <c:pt idx="1561">
                  <c:v>2.4379158826445322E-3</c:v>
                </c:pt>
                <c:pt idx="1562">
                  <c:v>2.7309645948805756E-3</c:v>
                </c:pt>
                <c:pt idx="1563">
                  <c:v>2.8681363325229795E-3</c:v>
                </c:pt>
                <c:pt idx="1564">
                  <c:v>2.4815614355307514E-3</c:v>
                </c:pt>
                <c:pt idx="1565">
                  <c:v>2.2957560818151327E-3</c:v>
                </c:pt>
                <c:pt idx="1566">
                  <c:v>2.282038908050892E-3</c:v>
                </c:pt>
                <c:pt idx="1567">
                  <c:v>2.2184411024166865E-3</c:v>
                </c:pt>
                <c:pt idx="1568">
                  <c:v>2.2009828812621993E-3</c:v>
                </c:pt>
                <c:pt idx="1569">
                  <c:v>2.330672524124108E-3</c:v>
                </c:pt>
                <c:pt idx="1570">
                  <c:v>2.3967643613518113E-3</c:v>
                </c:pt>
                <c:pt idx="1571">
                  <c:v>2.3743180770103268E-3</c:v>
                </c:pt>
                <c:pt idx="1572">
                  <c:v>2.1585843441727292E-3</c:v>
                </c:pt>
                <c:pt idx="1573">
                  <c:v>2.1997358654654497E-3</c:v>
                </c:pt>
                <c:pt idx="1574">
                  <c:v>2.1673134547499731E-3</c:v>
                </c:pt>
                <c:pt idx="1575">
                  <c:v>2.1685604705467222E-3</c:v>
                </c:pt>
                <c:pt idx="1576">
                  <c:v>2.2059709444491957E-3</c:v>
                </c:pt>
                <c:pt idx="1577">
                  <c:v>2.1573373283759801E-3</c:v>
                </c:pt>
                <c:pt idx="1578">
                  <c:v>2.1910067548882063E-3</c:v>
                </c:pt>
                <c:pt idx="1579">
                  <c:v>2.1598313599694779E-3</c:v>
                </c:pt>
                <c:pt idx="1580">
                  <c:v>2.1698074863434713E-3</c:v>
                </c:pt>
                <c:pt idx="1581">
                  <c:v>2.1423731388149903E-3</c:v>
                </c:pt>
                <c:pt idx="1582">
                  <c:v>2.1685604705467222E-3</c:v>
                </c:pt>
                <c:pt idx="1583">
                  <c:v>2.1473612020019872E-3</c:v>
                </c:pt>
                <c:pt idx="1584">
                  <c:v>2.1111977438962627E-3</c:v>
                </c:pt>
                <c:pt idx="1585">
                  <c:v>2.1623253915629766E-3</c:v>
                </c:pt>
                <c:pt idx="1586">
                  <c:v>2.1486082177987363E-3</c:v>
                </c:pt>
                <c:pt idx="1587">
                  <c:v>2.0962335543352729E-3</c:v>
                </c:pt>
                <c:pt idx="1588">
                  <c:v>2.1411261230182411E-3</c:v>
                </c:pt>
                <c:pt idx="1589">
                  <c:v>2.1698074863434713E-3</c:v>
                </c:pt>
                <c:pt idx="1590">
                  <c:v>2.2458754499451675E-3</c:v>
                </c:pt>
                <c:pt idx="1591">
                  <c:v>2.3917762981648149E-3</c:v>
                </c:pt>
                <c:pt idx="1592">
                  <c:v>2.6810839630106108E-3</c:v>
                </c:pt>
                <c:pt idx="1593">
                  <c:v>2.383047187587571E-3</c:v>
                </c:pt>
                <c:pt idx="1594">
                  <c:v>2.250863513132164E-3</c:v>
                </c:pt>
                <c:pt idx="1595">
                  <c:v>2.1598313599694779E-3</c:v>
                </c:pt>
                <c:pt idx="1596">
                  <c:v>2.1535962809857323E-3</c:v>
                </c:pt>
                <c:pt idx="1597">
                  <c:v>2.25709859211591E-3</c:v>
                </c:pt>
                <c:pt idx="1598">
                  <c:v>2.1386320914247433E-3</c:v>
                </c:pt>
                <c:pt idx="1599">
                  <c:v>2.1760425653272173E-3</c:v>
                </c:pt>
                <c:pt idx="1600">
                  <c:v>2.1698074863434713E-3</c:v>
                </c:pt>
                <c:pt idx="1601">
                  <c:v>2.1087037123027645E-3</c:v>
                </c:pt>
                <c:pt idx="1602">
                  <c:v>2.1149387912865096E-3</c:v>
                </c:pt>
                <c:pt idx="1603">
                  <c:v>2.177289581123966E-3</c:v>
                </c:pt>
                <c:pt idx="1604">
                  <c:v>2.0937395227417751E-3</c:v>
                </c:pt>
                <c:pt idx="1605">
                  <c:v>2.1024686333190185E-3</c:v>
                </c:pt>
                <c:pt idx="1606">
                  <c:v>2.1199268544735061E-3</c:v>
                </c:pt>
                <c:pt idx="1607">
                  <c:v>2.0600700962295484E-3</c:v>
                </c:pt>
                <c:pt idx="1608">
                  <c:v>2.2334052919776764E-3</c:v>
                </c:pt>
                <c:pt idx="1609">
                  <c:v>2.1498552335954854E-3</c:v>
                </c:pt>
                <c:pt idx="1610">
                  <c:v>2.0812693647742834E-3</c:v>
                </c:pt>
                <c:pt idx="1611">
                  <c:v>2.087504443758029E-3</c:v>
                </c:pt>
                <c:pt idx="1612">
                  <c:v>2.1760425653272173E-3</c:v>
                </c:pt>
                <c:pt idx="1613">
                  <c:v>2.1847716759044607E-3</c:v>
                </c:pt>
                <c:pt idx="1614">
                  <c:v>2.187265707497959E-3</c:v>
                </c:pt>
                <c:pt idx="1615">
                  <c:v>2.1012216175222698E-3</c:v>
                </c:pt>
                <c:pt idx="1616">
                  <c:v>2.0164245433433293E-3</c:v>
                </c:pt>
                <c:pt idx="1617">
                  <c:v>2.1012216175222698E-3</c:v>
                </c:pt>
                <c:pt idx="1618">
                  <c:v>2.0002133379855907E-3</c:v>
                </c:pt>
                <c:pt idx="1619">
                  <c:v>2.1012216175222698E-3</c:v>
                </c:pt>
                <c:pt idx="1620">
                  <c:v>2.0924925069450259E-3</c:v>
                </c:pt>
                <c:pt idx="1621">
                  <c:v>2.1074566965060149E-3</c:v>
                </c:pt>
                <c:pt idx="1622">
                  <c:v>2.1760425653272173E-3</c:v>
                </c:pt>
                <c:pt idx="1623">
                  <c:v>2.1972418338719519E-3</c:v>
                </c:pt>
                <c:pt idx="1624">
                  <c:v>2.2496164973354149E-3</c:v>
                </c:pt>
                <c:pt idx="1625">
                  <c:v>2.17105450214022E-3</c:v>
                </c:pt>
                <c:pt idx="1626">
                  <c:v>2.1012216175222698E-3</c:v>
                </c:pt>
                <c:pt idx="1627">
                  <c:v>2.1785365969207151E-3</c:v>
                </c:pt>
                <c:pt idx="1628">
                  <c:v>2.1373850756279938E-3</c:v>
                </c:pt>
                <c:pt idx="1629">
                  <c:v>1.9964722905953434E-3</c:v>
                </c:pt>
                <c:pt idx="1630">
                  <c:v>2.0438588908718099E-3</c:v>
                </c:pt>
                <c:pt idx="1631">
                  <c:v>2.0687992068067922E-3</c:v>
                </c:pt>
                <c:pt idx="1632">
                  <c:v>2.0563290488393011E-3</c:v>
                </c:pt>
                <c:pt idx="1633">
                  <c:v>2.0862574279612803E-3</c:v>
                </c:pt>
                <c:pt idx="1634">
                  <c:v>1.9977193063920925E-3</c:v>
                </c:pt>
                <c:pt idx="1635">
                  <c:v>2.1124447596930118E-3</c:v>
                </c:pt>
                <c:pt idx="1636">
                  <c:v>2.1161858070832588E-3</c:v>
                </c:pt>
                <c:pt idx="1637">
                  <c:v>2.1523492651889832E-3</c:v>
                </c:pt>
                <c:pt idx="1638">
                  <c:v>2.3019911607988779E-3</c:v>
                </c:pt>
                <c:pt idx="1639">
                  <c:v>2.6486615522951342E-3</c:v>
                </c:pt>
                <c:pt idx="1640">
                  <c:v>3.5203255942227694E-3</c:v>
                </c:pt>
                <c:pt idx="1641">
                  <c:v>4.0041677233614284E-3</c:v>
                </c:pt>
                <c:pt idx="1642">
                  <c:v>3.4991263256780349E-3</c:v>
                </c:pt>
                <c:pt idx="1643">
                  <c:v>2.6050159994089142E-3</c:v>
                </c:pt>
                <c:pt idx="1644">
                  <c:v>2.2595926237094083E-3</c:v>
                </c:pt>
                <c:pt idx="1645">
                  <c:v>2.1935007864817046E-3</c:v>
                </c:pt>
                <c:pt idx="1646">
                  <c:v>2.0463529224653081E-3</c:v>
                </c:pt>
                <c:pt idx="1647">
                  <c:v>2.0987275859287711E-3</c:v>
                </c:pt>
                <c:pt idx="1648">
                  <c:v>2.0550820330425519E-3</c:v>
                </c:pt>
                <c:pt idx="1649">
                  <c:v>2.2047239286524466E-3</c:v>
                </c:pt>
                <c:pt idx="1650">
                  <c:v>2.0575760646360502E-3</c:v>
                </c:pt>
                <c:pt idx="1651">
                  <c:v>2.0700462226035409E-3</c:v>
                </c:pt>
                <c:pt idx="1652">
                  <c:v>2.0625641278230467E-3</c:v>
                </c:pt>
                <c:pt idx="1653">
                  <c:v>2.0912454911482768E-3</c:v>
                </c:pt>
                <c:pt idx="1654">
                  <c:v>2.0189185749368275E-3</c:v>
                </c:pt>
                <c:pt idx="1655">
                  <c:v>2.076281301587287E-3</c:v>
                </c:pt>
                <c:pt idx="1656">
                  <c:v>2.3406486504981006E-3</c:v>
                </c:pt>
                <c:pt idx="1657">
                  <c:v>3.1848783448972561E-3</c:v>
                </c:pt>
                <c:pt idx="1658">
                  <c:v>3.2235358345964783E-3</c:v>
                </c:pt>
                <c:pt idx="1659">
                  <c:v>2.525206988416971E-3</c:v>
                </c:pt>
                <c:pt idx="1660">
                  <c:v>2.0426118750750608E-3</c:v>
                </c:pt>
                <c:pt idx="1661">
                  <c:v>1.9852491484246013E-3</c:v>
                </c:pt>
                <c:pt idx="1662">
                  <c:v>1.897958042652163E-3</c:v>
                </c:pt>
                <c:pt idx="1663">
                  <c:v>2.0488469540588064E-3</c:v>
                </c:pt>
                <c:pt idx="1664">
                  <c:v>2.023906638123824E-3</c:v>
                </c:pt>
                <c:pt idx="1665">
                  <c:v>2.0413648592783116E-3</c:v>
                </c:pt>
                <c:pt idx="1666">
                  <c:v>2.0214126065303253E-3</c:v>
                </c:pt>
                <c:pt idx="1667">
                  <c:v>1.9266394059773923E-3</c:v>
                </c:pt>
                <c:pt idx="1668">
                  <c:v>1.9216513427903958E-3</c:v>
                </c:pt>
                <c:pt idx="1669">
                  <c:v>2.1099507280995136E-3</c:v>
                </c:pt>
                <c:pt idx="1670">
                  <c:v>2.118679838676757E-3</c:v>
                </c:pt>
                <c:pt idx="1671">
                  <c:v>2.0338827644978169E-3</c:v>
                </c:pt>
                <c:pt idx="1672">
                  <c:v>1.9740260062538588E-3</c:v>
                </c:pt>
                <c:pt idx="1673">
                  <c:v>2.1411261230182411E-3</c:v>
                </c:pt>
                <c:pt idx="1674">
                  <c:v>1.9540737535058729E-3</c:v>
                </c:pt>
                <c:pt idx="1675">
                  <c:v>2.229664244587429E-3</c:v>
                </c:pt>
                <c:pt idx="1676">
                  <c:v>2.2758038290671468E-3</c:v>
                </c:pt>
                <c:pt idx="1677">
                  <c:v>2.2171940866199378E-3</c:v>
                </c:pt>
                <c:pt idx="1678">
                  <c:v>2.0264006697173222E-3</c:v>
                </c:pt>
                <c:pt idx="1679">
                  <c:v>2.0850104121645312E-3</c:v>
                </c:pt>
                <c:pt idx="1680">
                  <c:v>1.9403565797416328E-3</c:v>
                </c:pt>
                <c:pt idx="1681">
                  <c:v>1.9690379430668628E-3</c:v>
                </c:pt>
                <c:pt idx="1682">
                  <c:v>1.8892289320749187E-3</c:v>
                </c:pt>
                <c:pt idx="1683">
                  <c:v>2.0787753331807852E-3</c:v>
                </c:pt>
                <c:pt idx="1684">
                  <c:v>2.0426118750750608E-3</c:v>
                </c:pt>
                <c:pt idx="1685">
                  <c:v>2.0812693647742834E-3</c:v>
                </c:pt>
                <c:pt idx="1686">
                  <c:v>2.0787753331807852E-3</c:v>
                </c:pt>
                <c:pt idx="1687">
                  <c:v>2.0949865385385237E-3</c:v>
                </c:pt>
                <c:pt idx="1688">
                  <c:v>2.0800223489775343E-3</c:v>
                </c:pt>
                <c:pt idx="1689">
                  <c:v>2.7434347528480672E-3</c:v>
                </c:pt>
                <c:pt idx="1690">
                  <c:v>5.4793874109156397E-3</c:v>
                </c:pt>
                <c:pt idx="1691">
                  <c:v>8.9997130051384083E-3</c:v>
                </c:pt>
                <c:pt idx="1692">
                  <c:v>7.3324528848848335E-3</c:v>
                </c:pt>
                <c:pt idx="1693">
                  <c:v>3.3320262089136525E-3</c:v>
                </c:pt>
                <c:pt idx="1694">
                  <c:v>2.1211738702702552E-3</c:v>
                </c:pt>
                <c:pt idx="1695">
                  <c:v>2.0538350172458028E-3</c:v>
                </c:pt>
                <c:pt idx="1696">
                  <c:v>1.9677909272701136E-3</c:v>
                </c:pt>
                <c:pt idx="1697">
                  <c:v>1.9677909272701136E-3</c:v>
                </c:pt>
                <c:pt idx="1698">
                  <c:v>1.8580535371561905E-3</c:v>
                </c:pt>
                <c:pt idx="1699">
                  <c:v>1.961555848286368E-3</c:v>
                </c:pt>
                <c:pt idx="1700">
                  <c:v>1.9490856903188766E-3</c:v>
                </c:pt>
                <c:pt idx="1701">
                  <c:v>1.9590618166928694E-3</c:v>
                </c:pt>
                <c:pt idx="1702">
                  <c:v>1.952826737709124E-3</c:v>
                </c:pt>
                <c:pt idx="1703">
                  <c:v>1.9889901958148487E-3</c:v>
                </c:pt>
                <c:pt idx="1704">
                  <c:v>2.1037156491157676E-3</c:v>
                </c:pt>
                <c:pt idx="1705">
                  <c:v>2.1236679018637539E-3</c:v>
                </c:pt>
                <c:pt idx="1706">
                  <c:v>2.0214126065303253E-3</c:v>
                </c:pt>
                <c:pt idx="1707">
                  <c:v>1.8730177267171804E-3</c:v>
                </c:pt>
                <c:pt idx="1708">
                  <c:v>2.0475999382620577E-3</c:v>
                </c:pt>
                <c:pt idx="1709">
                  <c:v>1.9353685165546363E-3</c:v>
                </c:pt>
                <c:pt idx="1710">
                  <c:v>2.0114364801563328E-3</c:v>
                </c:pt>
                <c:pt idx="1711">
                  <c:v>1.9416035955383817E-3</c:v>
                </c:pt>
                <c:pt idx="1712">
                  <c:v>1.8842408688879222E-3</c:v>
                </c:pt>
                <c:pt idx="1713">
                  <c:v>1.9628028640831172E-3</c:v>
                </c:pt>
                <c:pt idx="1714">
                  <c:v>1.9790140694408557E-3</c:v>
                </c:pt>
                <c:pt idx="1715">
                  <c:v>1.9353685165546363E-3</c:v>
                </c:pt>
                <c:pt idx="1716">
                  <c:v>1.8780057899041769E-3</c:v>
                </c:pt>
                <c:pt idx="1717">
                  <c:v>1.950332706115626E-3</c:v>
                </c:pt>
                <c:pt idx="1718">
                  <c:v>1.9889901958148487E-3</c:v>
                </c:pt>
                <c:pt idx="1719">
                  <c:v>1.9228983585871449E-3</c:v>
                </c:pt>
                <c:pt idx="1720">
                  <c:v>1.8667826477334348E-3</c:v>
                </c:pt>
                <c:pt idx="1721">
                  <c:v>1.9478386745221275E-3</c:v>
                </c:pt>
                <c:pt idx="1722">
                  <c:v>1.9066871532294062E-3</c:v>
                </c:pt>
                <c:pt idx="1723">
                  <c:v>2.013930511749831E-3</c:v>
                </c:pt>
                <c:pt idx="1724">
                  <c:v>1.8780057899041769E-3</c:v>
                </c:pt>
                <c:pt idx="1725">
                  <c:v>2.008942448562835E-3</c:v>
                </c:pt>
                <c:pt idx="1726">
                  <c:v>2.076281301587287E-3</c:v>
                </c:pt>
                <c:pt idx="1727">
                  <c:v>2.1810306285142129E-3</c:v>
                </c:pt>
                <c:pt idx="1728">
                  <c:v>1.9889901958148487E-3</c:v>
                </c:pt>
                <c:pt idx="1729">
                  <c:v>2.0850104121645312E-3</c:v>
                </c:pt>
                <c:pt idx="1730">
                  <c:v>1.9154162638066504E-3</c:v>
                </c:pt>
                <c:pt idx="1731">
                  <c:v>1.9141692480099013E-3</c:v>
                </c:pt>
                <c:pt idx="1732">
                  <c:v>2.0862574279612803E-3</c:v>
                </c:pt>
                <c:pt idx="1733">
                  <c:v>2.2259231971971816E-3</c:v>
                </c:pt>
                <c:pt idx="1734">
                  <c:v>3.4155762672958435E-3</c:v>
                </c:pt>
                <c:pt idx="1735">
                  <c:v>5.7100853333142262E-3</c:v>
                </c:pt>
                <c:pt idx="1736">
                  <c:v>5.7462487914199502E-3</c:v>
                </c:pt>
                <c:pt idx="1737">
                  <c:v>3.2360059925639699E-3</c:v>
                </c:pt>
                <c:pt idx="1738">
                  <c:v>2.076281301587287E-3</c:v>
                </c:pt>
                <c:pt idx="1739">
                  <c:v>1.9852491484246013E-3</c:v>
                </c:pt>
                <c:pt idx="1740">
                  <c:v>1.8405953160017031E-3</c:v>
                </c:pt>
                <c:pt idx="1741">
                  <c:v>1.8555595055626925E-3</c:v>
                </c:pt>
                <c:pt idx="1742">
                  <c:v>1.902946105839159E-3</c:v>
                </c:pt>
                <c:pt idx="1743">
                  <c:v>1.9303804533676401E-3</c:v>
                </c:pt>
                <c:pt idx="1744">
                  <c:v>1.8942169952619154E-3</c:v>
                </c:pt>
                <c:pt idx="1745">
                  <c:v>1.9914842274083469E-3</c:v>
                </c:pt>
                <c:pt idx="1746">
                  <c:v>1.9291334375708907E-3</c:v>
                </c:pt>
                <c:pt idx="1747">
                  <c:v>1.9665439114733645E-3</c:v>
                </c:pt>
                <c:pt idx="1748">
                  <c:v>1.9216513427903958E-3</c:v>
                </c:pt>
                <c:pt idx="1749">
                  <c:v>1.8755117583106784E-3</c:v>
                </c:pt>
                <c:pt idx="1750">
                  <c:v>1.818149031660219E-3</c:v>
                </c:pt>
                <c:pt idx="1751">
                  <c:v>1.9041931216359084E-3</c:v>
                </c:pt>
                <c:pt idx="1752">
                  <c:v>1.9353685165546363E-3</c:v>
                </c:pt>
                <c:pt idx="1753">
                  <c:v>1.8967110268554137E-3</c:v>
                </c:pt>
                <c:pt idx="1754">
                  <c:v>1.8642886161399363E-3</c:v>
                </c:pt>
                <c:pt idx="1755">
                  <c:v>1.9116752164164033E-3</c:v>
                </c:pt>
                <c:pt idx="1756">
                  <c:v>1.971531974660361E-3</c:v>
                </c:pt>
                <c:pt idx="1757">
                  <c:v>1.900452074245661E-3</c:v>
                </c:pt>
                <c:pt idx="1758">
                  <c:v>1.9353685165546363E-3</c:v>
                </c:pt>
                <c:pt idx="1759">
                  <c:v>1.9515797219123747E-3</c:v>
                </c:pt>
                <c:pt idx="1760">
                  <c:v>1.897958042652163E-3</c:v>
                </c:pt>
                <c:pt idx="1761">
                  <c:v>2.0401178434815625E-3</c:v>
                </c:pt>
                <c:pt idx="1762">
                  <c:v>2.0787753331807852E-3</c:v>
                </c:pt>
                <c:pt idx="1763">
                  <c:v>1.9628028640831172E-3</c:v>
                </c:pt>
                <c:pt idx="1764">
                  <c:v>1.9690379430668628E-3</c:v>
                </c:pt>
                <c:pt idx="1765">
                  <c:v>1.8892289320749187E-3</c:v>
                </c:pt>
                <c:pt idx="1766">
                  <c:v>1.955320769302622E-3</c:v>
                </c:pt>
                <c:pt idx="1767">
                  <c:v>1.9278864217741416E-3</c:v>
                </c:pt>
                <c:pt idx="1768">
                  <c:v>1.900452074245661E-3</c:v>
                </c:pt>
                <c:pt idx="1769">
                  <c:v>2.0800223489775343E-3</c:v>
                </c:pt>
                <c:pt idx="1770">
                  <c:v>2.5538883517422003E-3</c:v>
                </c:pt>
                <c:pt idx="1771">
                  <c:v>2.8743714115067247E-3</c:v>
                </c:pt>
                <c:pt idx="1772">
                  <c:v>2.3518717926688426E-3</c:v>
                </c:pt>
                <c:pt idx="1773">
                  <c:v>1.9540737535058729E-3</c:v>
                </c:pt>
                <c:pt idx="1774">
                  <c:v>1.9665439114733645E-3</c:v>
                </c:pt>
                <c:pt idx="1775">
                  <c:v>1.9328744849611379E-3</c:v>
                </c:pt>
                <c:pt idx="1776">
                  <c:v>1.9316274691643892E-3</c:v>
                </c:pt>
                <c:pt idx="1777">
                  <c:v>1.9191573111968978E-3</c:v>
                </c:pt>
                <c:pt idx="1778">
                  <c:v>1.9677909272701136E-3</c:v>
                </c:pt>
                <c:pt idx="1779">
                  <c:v>2.0538350172458028E-3</c:v>
                </c:pt>
                <c:pt idx="1780">
                  <c:v>1.992731243205096E-3</c:v>
                </c:pt>
                <c:pt idx="1781">
                  <c:v>1.9416035955383817E-3</c:v>
                </c:pt>
                <c:pt idx="1782">
                  <c:v>1.8256311264407135E-3</c:v>
                </c:pt>
                <c:pt idx="1783">
                  <c:v>1.9366155323513857E-3</c:v>
                </c:pt>
                <c:pt idx="1784">
                  <c:v>1.8992050584489119E-3</c:v>
                </c:pt>
                <c:pt idx="1785">
                  <c:v>1.8879819162781696E-3</c:v>
                </c:pt>
                <c:pt idx="1786">
                  <c:v>1.8992050584489119E-3</c:v>
                </c:pt>
                <c:pt idx="1787">
                  <c:v>1.9677909272701136E-3</c:v>
                </c:pt>
                <c:pt idx="1788">
                  <c:v>1.9328744849611379E-3</c:v>
                </c:pt>
                <c:pt idx="1789">
                  <c:v>2.0064484169693363E-3</c:v>
                </c:pt>
                <c:pt idx="1790">
                  <c:v>1.950332706115626E-3</c:v>
                </c:pt>
                <c:pt idx="1791">
                  <c:v>1.900452074245661E-3</c:v>
                </c:pt>
                <c:pt idx="1792">
                  <c:v>1.9253923901806436E-3</c:v>
                </c:pt>
                <c:pt idx="1793">
                  <c:v>1.8992050584489119E-3</c:v>
                </c:pt>
                <c:pt idx="1794">
                  <c:v>1.9540737535058729E-3</c:v>
                </c:pt>
                <c:pt idx="1795">
                  <c:v>2.0214126065303253E-3</c:v>
                </c:pt>
                <c:pt idx="1796">
                  <c:v>2.0264006697173222E-3</c:v>
                </c:pt>
                <c:pt idx="1797">
                  <c:v>1.9191573111968978E-3</c:v>
                </c:pt>
                <c:pt idx="1798">
                  <c:v>1.9752730220506083E-3</c:v>
                </c:pt>
                <c:pt idx="1799">
                  <c:v>1.9453446429286293E-3</c:v>
                </c:pt>
                <c:pt idx="1800">
                  <c:v>1.9403565797416328E-3</c:v>
                </c:pt>
                <c:pt idx="1801">
                  <c:v>1.9353685165546363E-3</c:v>
                </c:pt>
                <c:pt idx="1802">
                  <c:v>1.8106669368797242E-3</c:v>
                </c:pt>
                <c:pt idx="1803">
                  <c:v>1.8954640110586645E-3</c:v>
                </c:pt>
                <c:pt idx="1804">
                  <c:v>1.9079341690261555E-3</c:v>
                </c:pt>
                <c:pt idx="1805">
                  <c:v>1.9877431800180991E-3</c:v>
                </c:pt>
                <c:pt idx="1806">
                  <c:v>1.9141692480099013E-3</c:v>
                </c:pt>
                <c:pt idx="1807">
                  <c:v>1.9840021326278517E-3</c:v>
                </c:pt>
                <c:pt idx="1808">
                  <c:v>1.9628028640831172E-3</c:v>
                </c:pt>
                <c:pt idx="1809">
                  <c:v>1.9740260062538588E-3</c:v>
                </c:pt>
                <c:pt idx="1810">
                  <c:v>1.9166632796033996E-3</c:v>
                </c:pt>
                <c:pt idx="1811">
                  <c:v>1.9353685165546363E-3</c:v>
                </c:pt>
                <c:pt idx="1812">
                  <c:v>1.9740260062538588E-3</c:v>
                </c:pt>
                <c:pt idx="1813">
                  <c:v>1.8169020158634698E-3</c:v>
                </c:pt>
                <c:pt idx="1814">
                  <c:v>1.9179102954001489E-3</c:v>
                </c:pt>
                <c:pt idx="1815">
                  <c:v>1.8655356319366855E-3</c:v>
                </c:pt>
                <c:pt idx="1816">
                  <c:v>1.9141692480099013E-3</c:v>
                </c:pt>
                <c:pt idx="1817">
                  <c:v>1.9154162638066504E-3</c:v>
                </c:pt>
                <c:pt idx="1818">
                  <c:v>2.0288947013108205E-3</c:v>
                </c:pt>
                <c:pt idx="1819">
                  <c:v>1.9852491484246013E-3</c:v>
                </c:pt>
                <c:pt idx="1820">
                  <c:v>1.9278864217741416E-3</c:v>
                </c:pt>
                <c:pt idx="1821">
                  <c:v>1.9403565797416328E-3</c:v>
                </c:pt>
                <c:pt idx="1822">
                  <c:v>1.9378625481481346E-3</c:v>
                </c:pt>
                <c:pt idx="1823">
                  <c:v>1.9802610852376048E-3</c:v>
                </c:pt>
                <c:pt idx="1824">
                  <c:v>1.9116752164164033E-3</c:v>
                </c:pt>
                <c:pt idx="1825">
                  <c:v>1.9066871532294062E-3</c:v>
                </c:pt>
                <c:pt idx="1826">
                  <c:v>1.902946105839159E-3</c:v>
                </c:pt>
                <c:pt idx="1827">
                  <c:v>2.0052014011725872E-3</c:v>
                </c:pt>
                <c:pt idx="1828">
                  <c:v>1.9353685165546363E-3</c:v>
                </c:pt>
                <c:pt idx="1829">
                  <c:v>1.9727789904571101E-3</c:v>
                </c:pt>
                <c:pt idx="1830">
                  <c:v>1.9864961642213504E-3</c:v>
                </c:pt>
                <c:pt idx="1831">
                  <c:v>1.9802610852376048E-3</c:v>
                </c:pt>
                <c:pt idx="1832">
                  <c:v>1.950332706115626E-3</c:v>
                </c:pt>
                <c:pt idx="1833">
                  <c:v>1.9179102954001489E-3</c:v>
                </c:pt>
                <c:pt idx="1834">
                  <c:v>2.0376238118880643E-3</c:v>
                </c:pt>
                <c:pt idx="1835">
                  <c:v>1.9391095639448835E-3</c:v>
                </c:pt>
                <c:pt idx="1836">
                  <c:v>2.045105906668559E-3</c:v>
                </c:pt>
                <c:pt idx="1837">
                  <c:v>1.9440976271318804E-3</c:v>
                </c:pt>
                <c:pt idx="1838">
                  <c:v>1.9802610852376048E-3</c:v>
                </c:pt>
                <c:pt idx="1839">
                  <c:v>1.8555595055626925E-3</c:v>
                </c:pt>
                <c:pt idx="1840">
                  <c:v>1.9416035955383817E-3</c:v>
                </c:pt>
                <c:pt idx="1841">
                  <c:v>1.897958042652163E-3</c:v>
                </c:pt>
                <c:pt idx="1842">
                  <c:v>1.9640498798798663E-3</c:v>
                </c:pt>
                <c:pt idx="1843">
                  <c:v>1.9565677850993716E-3</c:v>
                </c:pt>
                <c:pt idx="1844">
                  <c:v>1.9852491484246013E-3</c:v>
                </c:pt>
                <c:pt idx="1845">
                  <c:v>1.8942169952619154E-3</c:v>
                </c:pt>
                <c:pt idx="1846">
                  <c:v>1.8917229636684172E-3</c:v>
                </c:pt>
                <c:pt idx="1847">
                  <c:v>1.9565677850993716E-3</c:v>
                </c:pt>
                <c:pt idx="1848">
                  <c:v>1.9914842274083469E-3</c:v>
                </c:pt>
                <c:pt idx="1849">
                  <c:v>2.035129780294566E-3</c:v>
                </c:pt>
                <c:pt idx="1850">
                  <c:v>1.9864961642213504E-3</c:v>
                </c:pt>
                <c:pt idx="1851">
                  <c:v>2.0002133379855907E-3</c:v>
                </c:pt>
                <c:pt idx="1852">
                  <c:v>1.9241453743838943E-3</c:v>
                </c:pt>
                <c:pt idx="1853">
                  <c:v>1.8630416003431874E-3</c:v>
                </c:pt>
                <c:pt idx="1854">
                  <c:v>1.8842408688879222E-3</c:v>
                </c:pt>
                <c:pt idx="1855">
                  <c:v>1.9765200378473575E-3</c:v>
                </c:pt>
                <c:pt idx="1856">
                  <c:v>1.9378625481481346E-3</c:v>
                </c:pt>
                <c:pt idx="1857">
                  <c:v>1.9565677850993716E-3</c:v>
                </c:pt>
                <c:pt idx="1858">
                  <c:v>1.9877431800180991E-3</c:v>
                </c:pt>
                <c:pt idx="1859">
                  <c:v>1.9740260062538588E-3</c:v>
                </c:pt>
                <c:pt idx="1860">
                  <c:v>1.9341215007578872E-3</c:v>
                </c:pt>
                <c:pt idx="1861">
                  <c:v>1.9565677850993716E-3</c:v>
                </c:pt>
                <c:pt idx="1862">
                  <c:v>1.9303804533676401E-3</c:v>
                </c:pt>
                <c:pt idx="1863">
                  <c:v>1.8680296635301839E-3</c:v>
                </c:pt>
                <c:pt idx="1864">
                  <c:v>1.900452074245661E-3</c:v>
                </c:pt>
                <c:pt idx="1865">
                  <c:v>1.9490856903188766E-3</c:v>
                </c:pt>
                <c:pt idx="1866">
                  <c:v>1.961555848286368E-3</c:v>
                </c:pt>
                <c:pt idx="1867">
                  <c:v>1.9852491484246013E-3</c:v>
                </c:pt>
                <c:pt idx="1868">
                  <c:v>1.9154162638066504E-3</c:v>
                </c:pt>
                <c:pt idx="1869">
                  <c:v>1.9752730220506083E-3</c:v>
                </c:pt>
                <c:pt idx="1870">
                  <c:v>1.9204043269936469E-3</c:v>
                </c:pt>
                <c:pt idx="1871">
                  <c:v>2.0214126065303253E-3</c:v>
                </c:pt>
                <c:pt idx="1872">
                  <c:v>1.9590618166928694E-3</c:v>
                </c:pt>
                <c:pt idx="1873">
                  <c:v>1.9378625481481346E-3</c:v>
                </c:pt>
                <c:pt idx="1874">
                  <c:v>1.9041931216359084E-3</c:v>
                </c:pt>
                <c:pt idx="1875">
                  <c:v>2.0438588908718099E-3</c:v>
                </c:pt>
                <c:pt idx="1876">
                  <c:v>2.0613171120262975E-3</c:v>
                </c:pt>
                <c:pt idx="1877">
                  <c:v>2.0700462226035409E-3</c:v>
                </c:pt>
                <c:pt idx="1878">
                  <c:v>2.0613171120262975E-3</c:v>
                </c:pt>
                <c:pt idx="1879">
                  <c:v>2.0426118750750608E-3</c:v>
                </c:pt>
                <c:pt idx="1880">
                  <c:v>1.9540737535058729E-3</c:v>
                </c:pt>
                <c:pt idx="1881">
                  <c:v>1.9091811848229048E-3</c:v>
                </c:pt>
                <c:pt idx="1882">
                  <c:v>1.9440976271318804E-3</c:v>
                </c:pt>
                <c:pt idx="1883">
                  <c:v>1.971531974660361E-3</c:v>
                </c:pt>
                <c:pt idx="1884">
                  <c:v>1.9391095639448835E-3</c:v>
                </c:pt>
                <c:pt idx="1885">
                  <c:v>1.9490856903188766E-3</c:v>
                </c:pt>
                <c:pt idx="1886">
                  <c:v>1.9179102954001489E-3</c:v>
                </c:pt>
                <c:pt idx="1887">
                  <c:v>1.9328744849611379E-3</c:v>
                </c:pt>
                <c:pt idx="1888">
                  <c:v>2.0164245433433293E-3</c:v>
                </c:pt>
                <c:pt idx="1889">
                  <c:v>1.9989663221888416E-3</c:v>
                </c:pt>
                <c:pt idx="1890">
                  <c:v>2.0151775275465801E-3</c:v>
                </c:pt>
                <c:pt idx="1891">
                  <c:v>1.9740260062538588E-3</c:v>
                </c:pt>
                <c:pt idx="1892">
                  <c:v>1.950332706115626E-3</c:v>
                </c:pt>
                <c:pt idx="1893">
                  <c:v>1.8904759478716678E-3</c:v>
                </c:pt>
                <c:pt idx="1894">
                  <c:v>1.8605475687496892E-3</c:v>
                </c:pt>
                <c:pt idx="1895">
                  <c:v>1.8206430632537172E-3</c:v>
                </c:pt>
                <c:pt idx="1896">
                  <c:v>1.9989663221888416E-3</c:v>
                </c:pt>
                <c:pt idx="1897">
                  <c:v>1.9166632796033996E-3</c:v>
                </c:pt>
                <c:pt idx="1898">
                  <c:v>1.961555848286368E-3</c:v>
                </c:pt>
                <c:pt idx="1899">
                  <c:v>1.9465916587253786E-3</c:v>
                </c:pt>
                <c:pt idx="1900">
                  <c:v>1.9266394059773923E-3</c:v>
                </c:pt>
                <c:pt idx="1901">
                  <c:v>1.8493244265789469E-3</c:v>
                </c:pt>
                <c:pt idx="1902">
                  <c:v>1.9216513427903958E-3</c:v>
                </c:pt>
                <c:pt idx="1903">
                  <c:v>1.8543124897659434E-3</c:v>
                </c:pt>
                <c:pt idx="1904">
                  <c:v>1.9677909272701136E-3</c:v>
                </c:pt>
                <c:pt idx="1905">
                  <c:v>2.2097119918394431E-3</c:v>
                </c:pt>
                <c:pt idx="1906">
                  <c:v>2.0064484169693363E-3</c:v>
                </c:pt>
                <c:pt idx="1907">
                  <c:v>1.8268781422374628E-3</c:v>
                </c:pt>
                <c:pt idx="1908">
                  <c:v>1.8917229636684172E-3</c:v>
                </c:pt>
                <c:pt idx="1909">
                  <c:v>1.7969497631154839E-3</c:v>
                </c:pt>
                <c:pt idx="1910">
                  <c:v>1.7096586573430452E-3</c:v>
                </c:pt>
                <c:pt idx="1911">
                  <c:v>1.8243841106439643E-3</c:v>
                </c:pt>
                <c:pt idx="1912">
                  <c:v>1.7520571944325155E-3</c:v>
                </c:pt>
                <c:pt idx="1913">
                  <c:v>1.7932087157252364E-3</c:v>
                </c:pt>
                <c:pt idx="1914">
                  <c:v>1.7483161470422681E-3</c:v>
                </c:pt>
                <c:pt idx="1915">
                  <c:v>1.7183877679202892E-3</c:v>
                </c:pt>
                <c:pt idx="1916">
                  <c:v>1.8006908105057311E-3</c:v>
                </c:pt>
                <c:pt idx="1917">
                  <c:v>1.6373317411315965E-3</c:v>
                </c:pt>
                <c:pt idx="1918">
                  <c:v>1.6485548833023384E-3</c:v>
                </c:pt>
                <c:pt idx="1919">
                  <c:v>1.652295930692586E-3</c:v>
                </c:pt>
                <c:pt idx="1920">
                  <c:v>1.5724869197006421E-3</c:v>
                </c:pt>
                <c:pt idx="1921">
                  <c:v>1.6223675515706069E-3</c:v>
                </c:pt>
                <c:pt idx="1922">
                  <c:v>1.737093004871526E-3</c:v>
                </c:pt>
                <c:pt idx="1923">
                  <c:v>1.6086503778063664E-3</c:v>
                </c:pt>
                <c:pt idx="1924">
                  <c:v>1.6498018990990877E-3</c:v>
                </c:pt>
                <c:pt idx="1925">
                  <c:v>1.5562757143429036E-3</c:v>
                </c:pt>
                <c:pt idx="1926">
                  <c:v>1.6323436779446001E-3</c:v>
                </c:pt>
                <c:pt idx="1927">
                  <c:v>1.6473078675055895E-3</c:v>
                </c:pt>
                <c:pt idx="1928">
                  <c:v>1.6049093304161192E-3</c:v>
                </c:pt>
                <c:pt idx="1929">
                  <c:v>1.6398257727250946E-3</c:v>
                </c:pt>
                <c:pt idx="1930">
                  <c:v>1.5313353984079208E-3</c:v>
                </c:pt>
                <c:pt idx="1931">
                  <c:v>1.644813835912091E-3</c:v>
                </c:pt>
                <c:pt idx="1932">
                  <c:v>1.6310966621478509E-3</c:v>
                </c:pt>
                <c:pt idx="1933">
                  <c:v>1.6398257727250946E-3</c:v>
                </c:pt>
                <c:pt idx="1934">
                  <c:v>1.6622720570665789E-3</c:v>
                </c:pt>
                <c:pt idx="1935">
                  <c:v>1.4876898455217016E-3</c:v>
                </c:pt>
                <c:pt idx="1936">
                  <c:v>1.6248615831641051E-3</c:v>
                </c:pt>
                <c:pt idx="1937">
                  <c:v>1.5699928881071437E-3</c:v>
                </c:pt>
                <c:pt idx="1938">
                  <c:v>1.5537816827494054E-3</c:v>
                </c:pt>
                <c:pt idx="1939">
                  <c:v>1.5637578091233979E-3</c:v>
                </c:pt>
                <c:pt idx="1940">
                  <c:v>1.4590084821964719E-3</c:v>
                </c:pt>
                <c:pt idx="1941">
                  <c:v>1.4702316243672142E-3</c:v>
                </c:pt>
                <c:pt idx="1942">
                  <c:v>1.5300883826111721E-3</c:v>
                </c:pt>
                <c:pt idx="1943">
                  <c:v>1.4764667033509596E-3</c:v>
                </c:pt>
                <c:pt idx="1944">
                  <c:v>1.5026540350826913E-3</c:v>
                </c:pt>
                <c:pt idx="1945">
                  <c:v>1.4727256559607126E-3</c:v>
                </c:pt>
                <c:pt idx="1946">
                  <c:v>1.5238533036274263E-3</c:v>
                </c:pt>
                <c:pt idx="1947">
                  <c:v>1.4702316243672142E-3</c:v>
                </c:pt>
                <c:pt idx="1948">
                  <c:v>1.6747422150340699E-3</c:v>
                </c:pt>
                <c:pt idx="1949">
                  <c:v>1.4527734032127263E-3</c:v>
                </c:pt>
                <c:pt idx="1950">
                  <c:v>1.5475466037656596E-3</c:v>
                </c:pt>
                <c:pt idx="1951">
                  <c:v>1.4777137191477087E-3</c:v>
                </c:pt>
                <c:pt idx="1952">
                  <c:v>1.4615025137899699E-3</c:v>
                </c:pt>
                <c:pt idx="1953">
                  <c:v>1.4515263874159774E-3</c:v>
                </c:pt>
                <c:pt idx="1954">
                  <c:v>1.4602554979932212E-3</c:v>
                </c:pt>
                <c:pt idx="1955">
                  <c:v>1.4639965453834684E-3</c:v>
                </c:pt>
                <c:pt idx="1956">
                  <c:v>1.5063950824729384E-3</c:v>
                </c:pt>
                <c:pt idx="1957">
                  <c:v>1.5226062878306772E-3</c:v>
                </c:pt>
                <c:pt idx="1958">
                  <c:v>1.6286026305543523E-3</c:v>
                </c:pt>
                <c:pt idx="1959">
                  <c:v>1.682224309814565E-3</c:v>
                </c:pt>
                <c:pt idx="1960">
                  <c:v>1.7769975103674978E-3</c:v>
                </c:pt>
                <c:pt idx="1961">
                  <c:v>1.5762279670908893E-3</c:v>
                </c:pt>
                <c:pt idx="1962">
                  <c:v>1.4939249245054472E-3</c:v>
                </c:pt>
                <c:pt idx="1963">
                  <c:v>1.3767054396110301E-3</c:v>
                </c:pt>
                <c:pt idx="1964">
                  <c:v>1.4253390556842457E-3</c:v>
                </c:pt>
                <c:pt idx="1965">
                  <c:v>1.4727256559607126E-3</c:v>
                </c:pt>
                <c:pt idx="1966">
                  <c:v>1.3941636607655175E-3</c:v>
                </c:pt>
                <c:pt idx="1967">
                  <c:v>1.3941636607655175E-3</c:v>
                </c:pt>
                <c:pt idx="1968">
                  <c:v>1.5400645089851651E-3</c:v>
                </c:pt>
                <c:pt idx="1969">
                  <c:v>1.4639965453834684E-3</c:v>
                </c:pt>
                <c:pt idx="1970">
                  <c:v>1.4452913084322316E-3</c:v>
                </c:pt>
                <c:pt idx="1971">
                  <c:v>1.4265860714809948E-3</c:v>
                </c:pt>
                <c:pt idx="1972">
                  <c:v>1.4764667033509596E-3</c:v>
                </c:pt>
                <c:pt idx="1973">
                  <c:v>1.4452913084322316E-3</c:v>
                </c:pt>
                <c:pt idx="1974">
                  <c:v>1.3542591552695457E-3</c:v>
                </c:pt>
                <c:pt idx="1975">
                  <c:v>1.4976659718956946E-3</c:v>
                </c:pt>
                <c:pt idx="1976">
                  <c:v>1.4590084821964719E-3</c:v>
                </c:pt>
                <c:pt idx="1977">
                  <c:v>1.550040635359158E-3</c:v>
                </c:pt>
                <c:pt idx="1978">
                  <c:v>1.4378092136517369E-3</c:v>
                </c:pt>
                <c:pt idx="1979">
                  <c:v>1.4365621978549876E-3</c:v>
                </c:pt>
                <c:pt idx="1980">
                  <c:v>1.3604942342532913E-3</c:v>
                </c:pt>
                <c:pt idx="1981">
                  <c:v>1.4041397871395107E-3</c:v>
                </c:pt>
                <c:pt idx="1982">
                  <c:v>1.3156016655703228E-3</c:v>
                </c:pt>
                <c:pt idx="1983">
                  <c:v>1.2819322390580968E-3</c:v>
                </c:pt>
                <c:pt idx="1984">
                  <c:v>1.2657210337003581E-3</c:v>
                </c:pt>
                <c:pt idx="1985">
                  <c:v>1.4191039767005001E-3</c:v>
                </c:pt>
                <c:pt idx="1986">
                  <c:v>1.3941636607655175E-3</c:v>
                </c:pt>
                <c:pt idx="1987">
                  <c:v>1.3380479499118074E-3</c:v>
                </c:pt>
                <c:pt idx="1988">
                  <c:v>1.4003987397492631E-3</c:v>
                </c:pt>
                <c:pt idx="1989">
                  <c:v>1.4515263874159774E-3</c:v>
                </c:pt>
                <c:pt idx="1990">
                  <c:v>1.3368009341150581E-3</c:v>
                </c:pt>
                <c:pt idx="1991">
                  <c:v>1.3904226133752704E-3</c:v>
                </c:pt>
                <c:pt idx="1992">
                  <c:v>1.2569919231231145E-3</c:v>
                </c:pt>
                <c:pt idx="1993">
                  <c:v>1.3804464870012772E-3</c:v>
                </c:pt>
                <c:pt idx="1994">
                  <c:v>1.3604942342532913E-3</c:v>
                </c:pt>
                <c:pt idx="1995">
                  <c:v>1.3604942342532913E-3</c:v>
                </c:pt>
                <c:pt idx="1996">
                  <c:v>1.3081195707898285E-3</c:v>
                </c:pt>
                <c:pt idx="1997">
                  <c:v>1.3417889973020545E-3</c:v>
                </c:pt>
                <c:pt idx="1998">
                  <c:v>1.2819322390580968E-3</c:v>
                </c:pt>
                <c:pt idx="1999">
                  <c:v>1.2794382074645986E-3</c:v>
                </c:pt>
                <c:pt idx="2000">
                  <c:v>1.2619799863101109E-3</c:v>
                </c:pt>
                <c:pt idx="2001">
                  <c:v>1.264474017903609E-3</c:v>
                </c:pt>
                <c:pt idx="2002">
                  <c:v>1.3779524554077792E-3</c:v>
                </c:pt>
                <c:pt idx="2003">
                  <c:v>1.4403032452452353E-3</c:v>
                </c:pt>
                <c:pt idx="2004">
                  <c:v>1.3841875343915246E-3</c:v>
                </c:pt>
                <c:pt idx="2005">
                  <c:v>1.3380479499118074E-3</c:v>
                </c:pt>
                <c:pt idx="2006">
                  <c:v>1.3430360130988037E-3</c:v>
                </c:pt>
                <c:pt idx="2007">
                  <c:v>1.3218367445540686E-3</c:v>
                </c:pt>
                <c:pt idx="2008">
                  <c:v>1.273203128480853E-3</c:v>
                </c:pt>
                <c:pt idx="2009">
                  <c:v>1.2532508757328669E-3</c:v>
                </c:pt>
                <c:pt idx="2010">
                  <c:v>1.2831792548548457E-3</c:v>
                </c:pt>
                <c:pt idx="2011">
                  <c:v>1.2407807177653757E-3</c:v>
                </c:pt>
                <c:pt idx="2012">
                  <c:v>1.2133463702368951E-3</c:v>
                </c:pt>
                <c:pt idx="2013">
                  <c:v>1.3667293132370369E-3</c:v>
                </c:pt>
                <c:pt idx="2014">
                  <c:v>1.4727256559607126E-3</c:v>
                </c:pt>
                <c:pt idx="2015">
                  <c:v>1.9864961642213504E-3</c:v>
                </c:pt>
                <c:pt idx="2016">
                  <c:v>2.5663585097096915E-3</c:v>
                </c:pt>
                <c:pt idx="2017">
                  <c:v>2.651155583888632E-3</c:v>
                </c:pt>
                <c:pt idx="2018">
                  <c:v>2.1323970124409977E-3</c:v>
                </c:pt>
                <c:pt idx="2019">
                  <c:v>1.5837100618713842E-3</c:v>
                </c:pt>
                <c:pt idx="2020">
                  <c:v>1.3791994712045281E-3</c:v>
                </c:pt>
                <c:pt idx="2021">
                  <c:v>1.2819322390580968E-3</c:v>
                </c:pt>
                <c:pt idx="2022">
                  <c:v>1.3679763290337858E-3</c:v>
                </c:pt>
                <c:pt idx="2023">
                  <c:v>1.3891755975785215E-3</c:v>
                </c:pt>
                <c:pt idx="2024">
                  <c:v>1.9353685165546363E-3</c:v>
                </c:pt>
                <c:pt idx="2025">
                  <c:v>2.9791207384336506E-3</c:v>
                </c:pt>
                <c:pt idx="2026">
                  <c:v>3.3232970983364083E-3</c:v>
                </c:pt>
                <c:pt idx="2027">
                  <c:v>2.4316808036607867E-3</c:v>
                </c:pt>
                <c:pt idx="2028">
                  <c:v>1.4265860714809948E-3</c:v>
                </c:pt>
                <c:pt idx="2029">
                  <c:v>1.2033702438629021E-3</c:v>
                </c:pt>
                <c:pt idx="2030">
                  <c:v>1.4353151820582389E-3</c:v>
                </c:pt>
                <c:pt idx="2031">
                  <c:v>1.707164625749547E-3</c:v>
                </c:pt>
                <c:pt idx="2032">
                  <c:v>1.5051480666761897E-3</c:v>
                </c:pt>
                <c:pt idx="2033">
                  <c:v>1.2482628125458704E-3</c:v>
                </c:pt>
                <c:pt idx="2034">
                  <c:v>1.2120993544401462E-3</c:v>
                </c:pt>
                <c:pt idx="2035">
                  <c:v>1.1672067857571777E-3</c:v>
                </c:pt>
                <c:pt idx="2036">
                  <c:v>1.1884060543019127E-3</c:v>
                </c:pt>
                <c:pt idx="2037">
                  <c:v>1.1821709753181669E-3</c:v>
                </c:pt>
                <c:pt idx="2038">
                  <c:v>1.1759358963344213E-3</c:v>
                </c:pt>
                <c:pt idx="2039">
                  <c:v>1.1372784066351986E-3</c:v>
                </c:pt>
                <c:pt idx="2040">
                  <c:v>1.1185731696839621E-3</c:v>
                </c:pt>
                <c:pt idx="2041">
                  <c:v>1.0661985062204989E-3</c:v>
                </c:pt>
                <c:pt idx="2042">
                  <c:v>1.1048559959197215E-3</c:v>
                </c:pt>
                <c:pt idx="2043">
                  <c:v>1.0824097115782372E-3</c:v>
                </c:pt>
                <c:pt idx="2044">
                  <c:v>1.0936328537489795E-3</c:v>
                </c:pt>
                <c:pt idx="2045">
                  <c:v>1.1447605014156933E-3</c:v>
                </c:pt>
                <c:pt idx="2046">
                  <c:v>1.0649514904237497E-3</c:v>
                </c:pt>
                <c:pt idx="2047">
                  <c:v>1.1721948489441742E-3</c:v>
                </c:pt>
                <c:pt idx="2048">
                  <c:v>9.9761263739929712E-4</c:v>
                </c:pt>
                <c:pt idx="2049">
                  <c:v>1.1584776751799337E-3</c:v>
                </c:pt>
                <c:pt idx="2050">
                  <c:v>1.1185731696839621E-3</c:v>
                </c:pt>
                <c:pt idx="2051">
                  <c:v>1.138525422431948E-3</c:v>
                </c:pt>
                <c:pt idx="2052">
                  <c:v>1.1435134856189442E-3</c:v>
                </c:pt>
                <c:pt idx="2053">
                  <c:v>1.1460075172124427E-3</c:v>
                </c:pt>
                <c:pt idx="2054">
                  <c:v>1.0449992376757639E-3</c:v>
                </c:pt>
                <c:pt idx="2055">
                  <c:v>1.1297963118547041E-3</c:v>
                </c:pt>
                <c:pt idx="2056">
                  <c:v>1.0574693956432548E-3</c:v>
                </c:pt>
                <c:pt idx="2057">
                  <c:v>1.079915679984739E-3</c:v>
                </c:pt>
                <c:pt idx="2058">
                  <c:v>1.1036089801229724E-3</c:v>
                </c:pt>
                <c:pt idx="2059">
                  <c:v>1.1659597699604284E-3</c:v>
                </c:pt>
                <c:pt idx="2060">
                  <c:v>1.1322903434482022E-3</c:v>
                </c:pt>
                <c:pt idx="2061">
                  <c:v>1.0849037431717356E-3</c:v>
                </c:pt>
                <c:pt idx="2062">
                  <c:v>1.0961268853424777E-3</c:v>
                </c:pt>
                <c:pt idx="2063">
                  <c:v>1.046246253472513E-3</c:v>
                </c:pt>
                <c:pt idx="2064">
                  <c:v>1.1085970433099689E-3</c:v>
                </c:pt>
                <c:pt idx="2065">
                  <c:v>1.0724335852042442E-3</c:v>
                </c:pt>
                <c:pt idx="2066">
                  <c:v>1.088644790561983E-3</c:v>
                </c:pt>
                <c:pt idx="2067">
                  <c:v>1.1497485646026898E-3</c:v>
                </c:pt>
                <c:pt idx="2068">
                  <c:v>1.0761746325944916E-3</c:v>
                </c:pt>
                <c:pt idx="2069">
                  <c:v>1.0711865694074951E-3</c:v>
                </c:pt>
                <c:pt idx="2070">
                  <c:v>1.0824097115782372E-3</c:v>
                </c:pt>
                <c:pt idx="2071">
                  <c:v>1.0948798695457286E-3</c:v>
                </c:pt>
                <c:pt idx="2072">
                  <c:v>1.1148321222937145E-3</c:v>
                </c:pt>
                <c:pt idx="2073">
                  <c:v>1.0811626957814883E-3</c:v>
                </c:pt>
                <c:pt idx="2074">
                  <c:v>1.0873977747652339E-3</c:v>
                </c:pt>
                <c:pt idx="2075">
                  <c:v>1.1210672012774599E-3</c:v>
                </c:pt>
                <c:pt idx="2076">
                  <c:v>1.0973739011392268E-3</c:v>
                </c:pt>
                <c:pt idx="2077">
                  <c:v>1.0973739011392268E-3</c:v>
                </c:pt>
                <c:pt idx="2078">
                  <c:v>1.0312820639115233E-3</c:v>
                </c:pt>
                <c:pt idx="2079">
                  <c:v>1.10735002751322E-3</c:v>
                </c:pt>
                <c:pt idx="2080">
                  <c:v>1.079915679984739E-3</c:v>
                </c:pt>
                <c:pt idx="2081">
                  <c:v>1.027541016521276E-3</c:v>
                </c:pt>
                <c:pt idx="2082">
                  <c:v>9.8389546363505682E-4</c:v>
                </c:pt>
                <c:pt idx="2083">
                  <c:v>1.0587164114400039E-3</c:v>
                </c:pt>
                <c:pt idx="2084">
                  <c:v>1.0686925378139969E-3</c:v>
                </c:pt>
                <c:pt idx="2085">
                  <c:v>1.1684538015539266E-3</c:v>
                </c:pt>
                <c:pt idx="2086">
                  <c:v>1.1921471016921601E-3</c:v>
                </c:pt>
                <c:pt idx="2087">
                  <c:v>1.1672067857571777E-3</c:v>
                </c:pt>
                <c:pt idx="2088">
                  <c:v>1.0774216483912409E-3</c:v>
                </c:pt>
                <c:pt idx="2089">
                  <c:v>1.0786686641879901E-3</c:v>
                </c:pt>
                <c:pt idx="2090">
                  <c:v>1.0686925378139969E-3</c:v>
                </c:pt>
                <c:pt idx="2091">
                  <c:v>1.0911388221554812E-3</c:v>
                </c:pt>
                <c:pt idx="2092">
                  <c:v>1.048740285066011E-3</c:v>
                </c:pt>
                <c:pt idx="2093">
                  <c:v>1.0425052060822656E-3</c:v>
                </c:pt>
                <c:pt idx="2094">
                  <c:v>1.1061030117164707E-3</c:v>
                </c:pt>
                <c:pt idx="2095">
                  <c:v>1.0936328537489795E-3</c:v>
                </c:pt>
                <c:pt idx="2096">
                  <c:v>1.0873977747652339E-3</c:v>
                </c:pt>
                <c:pt idx="2097">
                  <c:v>1.0599634272367531E-3</c:v>
                </c:pt>
                <c:pt idx="2098">
                  <c:v>9.626961950903218E-4</c:v>
                </c:pt>
                <c:pt idx="2099">
                  <c:v>1.0499873008627601E-3</c:v>
                </c:pt>
                <c:pt idx="2100">
                  <c:v>1.0325290797082724E-3</c:v>
                </c:pt>
                <c:pt idx="2101">
                  <c:v>1.1210672012774599E-3</c:v>
                </c:pt>
                <c:pt idx="2102">
                  <c:v>1.0674455220172478E-3</c:v>
                </c:pt>
                <c:pt idx="2103">
                  <c:v>1.0499873008627601E-3</c:v>
                </c:pt>
                <c:pt idx="2104">
                  <c:v>1.0637044746270006E-3</c:v>
                </c:pt>
                <c:pt idx="2105">
                  <c:v>1.1347843750417004E-3</c:v>
                </c:pt>
                <c:pt idx="2106">
                  <c:v>1.048740285066011E-3</c:v>
                </c:pt>
                <c:pt idx="2107">
                  <c:v>1.0824097115782372E-3</c:v>
                </c:pt>
                <c:pt idx="2108">
                  <c:v>1.079915679984739E-3</c:v>
                </c:pt>
                <c:pt idx="2109">
                  <c:v>1.0412581902855163E-3</c:v>
                </c:pt>
                <c:pt idx="2110">
                  <c:v>1.10735002751322E-3</c:v>
                </c:pt>
                <c:pt idx="2111">
                  <c:v>1.3617412500500404E-3</c:v>
                </c:pt>
                <c:pt idx="2112">
                  <c:v>2.1673134547499731E-3</c:v>
                </c:pt>
                <c:pt idx="2113">
                  <c:v>3.0452125756613544E-3</c:v>
                </c:pt>
                <c:pt idx="2114">
                  <c:v>2.6748488840268652E-3</c:v>
                </c:pt>
                <c:pt idx="2115">
                  <c:v>1.488936861318451E-3</c:v>
                </c:pt>
                <c:pt idx="2116">
                  <c:v>1.0948798695457286E-3</c:v>
                </c:pt>
                <c:pt idx="2117">
                  <c:v>1.0898918063587319E-3</c:v>
                </c:pt>
                <c:pt idx="2118">
                  <c:v>1.0824097115782372E-3</c:v>
                </c:pt>
                <c:pt idx="2119">
                  <c:v>1.0749276167977427E-3</c:v>
                </c:pt>
                <c:pt idx="2120">
                  <c:v>1.0861507589684848E-3</c:v>
                </c:pt>
                <c:pt idx="2121">
                  <c:v>1.0736806010009936E-3</c:v>
                </c:pt>
                <c:pt idx="2122">
                  <c:v>1.0736806010009936E-3</c:v>
                </c:pt>
                <c:pt idx="2123">
                  <c:v>1.0936328537489795E-3</c:v>
                </c:pt>
                <c:pt idx="2124">
                  <c:v>1.0649514904237497E-3</c:v>
                </c:pt>
                <c:pt idx="2125">
                  <c:v>1.0911388221554812E-3</c:v>
                </c:pt>
                <c:pt idx="2126">
                  <c:v>1.180923959521418E-3</c:v>
                </c:pt>
                <c:pt idx="2127">
                  <c:v>1.2170874176271424E-3</c:v>
                </c:pt>
                <c:pt idx="2128">
                  <c:v>1.4003987397492631E-3</c:v>
                </c:pt>
                <c:pt idx="2129">
                  <c:v>3.4916442308975401E-3</c:v>
                </c:pt>
                <c:pt idx="2130">
                  <c:v>1.1428899777205697E-2</c:v>
                </c:pt>
                <c:pt idx="2131">
                  <c:v>2.4825590481681505E-2</c:v>
                </c:pt>
                <c:pt idx="2132">
                  <c:v>2.623347131621127E-2</c:v>
                </c:pt>
                <c:pt idx="2133">
                  <c:v>1.169451414191326E-2</c:v>
                </c:pt>
                <c:pt idx="2134">
                  <c:v>2.6374384101243917E-3</c:v>
                </c:pt>
                <c:pt idx="2135">
                  <c:v>1.0088357795700392E-3</c:v>
                </c:pt>
                <c:pt idx="2136">
                  <c:v>9.7267232146431464E-4</c:v>
                </c:pt>
                <c:pt idx="2137">
                  <c:v>9.6144917929357246E-4</c:v>
                </c:pt>
                <c:pt idx="2138">
                  <c:v>9.439909581390848E-4</c:v>
                </c:pt>
                <c:pt idx="2139">
                  <c:v>1.0312820639115233E-3</c:v>
                </c:pt>
                <c:pt idx="2140">
                  <c:v>9.6768425827731817E-4</c:v>
                </c:pt>
                <c:pt idx="2141">
                  <c:v>8.8288718409837788E-4</c:v>
                </c:pt>
                <c:pt idx="2142">
                  <c:v>9.701782898708164E-4</c:v>
                </c:pt>
                <c:pt idx="2143">
                  <c:v>9.0533346843986212E-4</c:v>
                </c:pt>
                <c:pt idx="2144">
                  <c:v>9.5895514770007444E-4</c:v>
                </c:pt>
                <c:pt idx="2145">
                  <c:v>1.0075887637732901E-3</c:v>
                </c:pt>
                <c:pt idx="2146">
                  <c:v>1.0200589217407813E-3</c:v>
                </c:pt>
                <c:pt idx="2147">
                  <c:v>1.0113298111635372E-3</c:v>
                </c:pt>
                <c:pt idx="2148">
                  <c:v>9.9137755841555153E-4</c:v>
                </c:pt>
                <c:pt idx="2149">
                  <c:v>9.4024991074883755E-4</c:v>
                </c:pt>
                <c:pt idx="2150">
                  <c:v>9.7890740044806013E-4</c:v>
                </c:pt>
                <c:pt idx="2151">
                  <c:v>9.0283943684636378E-4</c:v>
                </c:pt>
                <c:pt idx="2152">
                  <c:v>9.0782750003336036E-4</c:v>
                </c:pt>
                <c:pt idx="2153">
                  <c:v>8.8164016830162887E-4</c:v>
                </c:pt>
                <c:pt idx="2154">
                  <c:v>9.2029765800085155E-4</c:v>
                </c:pt>
                <c:pt idx="2155">
                  <c:v>8.9785137365936752E-4</c:v>
                </c:pt>
                <c:pt idx="2156">
                  <c:v>9.502260371228305E-4</c:v>
                </c:pt>
                <c:pt idx="2157">
                  <c:v>9.4897902132608149E-4</c:v>
                </c:pt>
                <c:pt idx="2158">
                  <c:v>9.9885965319604624E-4</c:v>
                </c:pt>
                <c:pt idx="2159">
                  <c:v>9.103215316268586E-4</c:v>
                </c:pt>
                <c:pt idx="2160">
                  <c:v>9.2528572118784802E-4</c:v>
                </c:pt>
                <c:pt idx="2161">
                  <c:v>9.2777975278134626E-4</c:v>
                </c:pt>
                <c:pt idx="2162">
                  <c:v>8.8288718409837788E-4</c:v>
                </c:pt>
                <c:pt idx="2163">
                  <c:v>9.365088633585902E-4</c:v>
                </c:pt>
                <c:pt idx="2164">
                  <c:v>9.5895514770007444E-4</c:v>
                </c:pt>
                <c:pt idx="2165">
                  <c:v>8.704170261308868E-4</c:v>
                </c:pt>
                <c:pt idx="2166">
                  <c:v>8.6792299453738835E-4</c:v>
                </c:pt>
                <c:pt idx="2167">
                  <c:v>9.6519022668382004E-4</c:v>
                </c:pt>
                <c:pt idx="2168">
                  <c:v>9.0782750003336036E-4</c:v>
                </c:pt>
                <c:pt idx="2169">
                  <c:v>9.8140143204155858E-4</c:v>
                </c:pt>
                <c:pt idx="2170">
                  <c:v>9.3526184756184097E-4</c:v>
                </c:pt>
                <c:pt idx="2171">
                  <c:v>9.5396708451307775E-4</c:v>
                </c:pt>
                <c:pt idx="2172">
                  <c:v>8.5545283656989727E-4</c:v>
                </c:pt>
                <c:pt idx="2173">
                  <c:v>9.04086452643113E-4</c:v>
                </c:pt>
                <c:pt idx="2174">
                  <c:v>9.4274394234233579E-4</c:v>
                </c:pt>
                <c:pt idx="2175">
                  <c:v>9.0782750003336036E-4</c:v>
                </c:pt>
                <c:pt idx="2176">
                  <c:v>8.8662823148862523E-4</c:v>
                </c:pt>
                <c:pt idx="2177">
                  <c:v>9.1655661061060419E-4</c:v>
                </c:pt>
                <c:pt idx="2178">
                  <c:v>8.9535734206586907E-4</c:v>
                </c:pt>
                <c:pt idx="2179">
                  <c:v>9.0533346843986212E-4</c:v>
                </c:pt>
                <c:pt idx="2180">
                  <c:v>9.5272006871632874E-4</c:v>
                </c:pt>
                <c:pt idx="2181">
                  <c:v>9.2777975278134626E-4</c:v>
                </c:pt>
                <c:pt idx="2182">
                  <c:v>8.9909838945611653E-4</c:v>
                </c:pt>
                <c:pt idx="2183">
                  <c:v>9.4149692654558657E-4</c:v>
                </c:pt>
                <c:pt idx="2184">
                  <c:v>8.6792299453738835E-4</c:v>
                </c:pt>
                <c:pt idx="2185">
                  <c:v>9.2154467379760056E-4</c:v>
                </c:pt>
                <c:pt idx="2186">
                  <c:v>8.7166404192763581E-4</c:v>
                </c:pt>
                <c:pt idx="2187">
                  <c:v>8.704170261308868E-4</c:v>
                </c:pt>
                <c:pt idx="2188">
                  <c:v>8.442296943991552E-4</c:v>
                </c:pt>
                <c:pt idx="2189">
                  <c:v>9.0533346843986212E-4</c:v>
                </c:pt>
                <c:pt idx="2190">
                  <c:v>8.2677147324466743E-4</c:v>
                </c:pt>
                <c:pt idx="2191">
                  <c:v>9.3526184756184097E-4</c:v>
                </c:pt>
                <c:pt idx="2192">
                  <c:v>9.96365621602548E-4</c:v>
                </c:pt>
                <c:pt idx="2193">
                  <c:v>9.3027378437484461E-4</c:v>
                </c:pt>
                <c:pt idx="2194">
                  <c:v>9.9761263739929712E-4</c:v>
                </c:pt>
                <c:pt idx="2195">
                  <c:v>9.1406257901710606E-4</c:v>
                </c:pt>
                <c:pt idx="2196">
                  <c:v>8.9535734206586907E-4</c:v>
                </c:pt>
                <c:pt idx="2197">
                  <c:v>9.5147305291957951E-4</c:v>
                </c:pt>
                <c:pt idx="2198">
                  <c:v>1.1534896119929372E-3</c:v>
                </c:pt>
                <c:pt idx="2199">
                  <c:v>1.1659597699604284E-3</c:v>
                </c:pt>
                <c:pt idx="2200">
                  <c:v>1.0836567273749865E-3</c:v>
                </c:pt>
                <c:pt idx="2201">
                  <c:v>9.9511860580579867E-4</c:v>
                </c:pt>
                <c:pt idx="2202">
                  <c:v>8.9036927887887259E-4</c:v>
                </c:pt>
                <c:pt idx="2203">
                  <c:v>8.9036927887887259E-4</c:v>
                </c:pt>
                <c:pt idx="2204">
                  <c:v>9.3526184756184097E-4</c:v>
                </c:pt>
                <c:pt idx="2205">
                  <c:v>8.5669985236664639E-4</c:v>
                </c:pt>
                <c:pt idx="2206">
                  <c:v>9.2528572118784802E-4</c:v>
                </c:pt>
                <c:pt idx="2207">
                  <c:v>9.2653273698459725E-4</c:v>
                </c:pt>
                <c:pt idx="2208">
                  <c:v>8.9785137365936752E-4</c:v>
                </c:pt>
                <c:pt idx="2209">
                  <c:v>8.9286331047237104E-4</c:v>
                </c:pt>
                <c:pt idx="2210">
                  <c:v>8.9660435786261818E-4</c:v>
                </c:pt>
                <c:pt idx="2211">
                  <c:v>8.6293493135039187E-4</c:v>
                </c:pt>
                <c:pt idx="2212">
                  <c:v>9.3900289495208844E-4</c:v>
                </c:pt>
                <c:pt idx="2213">
                  <c:v>8.9161629467562182E-4</c:v>
                </c:pt>
                <c:pt idx="2214">
                  <c:v>9.4523797393583392E-4</c:v>
                </c:pt>
                <c:pt idx="2215">
                  <c:v>9.0907451583010948E-4</c:v>
                </c:pt>
                <c:pt idx="2216">
                  <c:v>9.4274394234233579E-4</c:v>
                </c:pt>
                <c:pt idx="2217">
                  <c:v>9.3526184756184097E-4</c:v>
                </c:pt>
                <c:pt idx="2218">
                  <c:v>8.6542896294389032E-4</c:v>
                </c:pt>
                <c:pt idx="2219">
                  <c:v>8.9161629467562182E-4</c:v>
                </c:pt>
                <c:pt idx="2220">
                  <c:v>8.8164016830162887E-4</c:v>
                </c:pt>
                <c:pt idx="2221">
                  <c:v>8.6542896294389032E-4</c:v>
                </c:pt>
                <c:pt idx="2222">
                  <c:v>9.3526184756184097E-4</c:v>
                </c:pt>
                <c:pt idx="2223">
                  <c:v>9.5770813190332522E-4</c:v>
                </c:pt>
                <c:pt idx="2224">
                  <c:v>9.4024991074883755E-4</c:v>
                </c:pt>
                <c:pt idx="2225">
                  <c:v>9.2777975278134626E-4</c:v>
                </c:pt>
                <c:pt idx="2226">
                  <c:v>9.8888352682205329E-4</c:v>
                </c:pt>
                <c:pt idx="2227">
                  <c:v>9.8389546363505682E-4</c:v>
                </c:pt>
                <c:pt idx="2228">
                  <c:v>9.3276781596834273E-4</c:v>
                </c:pt>
                <c:pt idx="2229">
                  <c:v>9.6394321088707081E-4</c:v>
                </c:pt>
                <c:pt idx="2230">
                  <c:v>9.3276781596834273E-4</c:v>
                </c:pt>
                <c:pt idx="2231">
                  <c:v>9.439909581390848E-4</c:v>
                </c:pt>
                <c:pt idx="2232">
                  <c:v>9.3276781596834273E-4</c:v>
                </c:pt>
                <c:pt idx="2233">
                  <c:v>9.8888352682205329E-4</c:v>
                </c:pt>
                <c:pt idx="2234">
                  <c:v>1.1397724382286969E-3</c:v>
                </c:pt>
                <c:pt idx="2235">
                  <c:v>1.1522425961961881E-3</c:v>
                </c:pt>
                <c:pt idx="2236">
                  <c:v>9.9262457421230065E-4</c:v>
                </c:pt>
                <c:pt idx="2237">
                  <c:v>1.048740285066011E-3</c:v>
                </c:pt>
                <c:pt idx="2238">
                  <c:v>8.8787524728537435E-4</c:v>
                </c:pt>
                <c:pt idx="2239">
                  <c:v>9.3276781596834273E-4</c:v>
                </c:pt>
                <c:pt idx="2240">
                  <c:v>9.502260371228305E-4</c:v>
                </c:pt>
                <c:pt idx="2241">
                  <c:v>9.6519022668382004E-4</c:v>
                </c:pt>
                <c:pt idx="2242">
                  <c:v>9.365088633585902E-4</c:v>
                </c:pt>
                <c:pt idx="2243">
                  <c:v>9.3027378437484461E-4</c:v>
                </c:pt>
                <c:pt idx="2244">
                  <c:v>1.0100827953667883E-3</c:v>
                </c:pt>
                <c:pt idx="2245">
                  <c:v>9.4523797393583392E-4</c:v>
                </c:pt>
                <c:pt idx="2246">
                  <c:v>9.0283943684636378E-4</c:v>
                </c:pt>
                <c:pt idx="2247">
                  <c:v>9.5272006871632874E-4</c:v>
                </c:pt>
                <c:pt idx="2248">
                  <c:v>9.9137755841555153E-4</c:v>
                </c:pt>
                <c:pt idx="2249">
                  <c:v>9.9262457421230065E-4</c:v>
                </c:pt>
                <c:pt idx="2250">
                  <c:v>9.5272006871632874E-4</c:v>
                </c:pt>
                <c:pt idx="2251">
                  <c:v>9.1281556322035673E-4</c:v>
                </c:pt>
                <c:pt idx="2252">
                  <c:v>8.9286331047237104E-4</c:v>
                </c:pt>
                <c:pt idx="2253">
                  <c:v>9.1780362640735331E-4</c:v>
                </c:pt>
                <c:pt idx="2254">
                  <c:v>9.0782750003336036E-4</c:v>
                </c:pt>
                <c:pt idx="2255">
                  <c:v>9.0034540525286554E-4</c:v>
                </c:pt>
                <c:pt idx="2256">
                  <c:v>9.826484478383077E-4</c:v>
                </c:pt>
                <c:pt idx="2257">
                  <c:v>9.3152080017159372E-4</c:v>
                </c:pt>
                <c:pt idx="2258">
                  <c:v>9.439909581390848E-4</c:v>
                </c:pt>
                <c:pt idx="2259">
                  <c:v>9.1780362640735331E-4</c:v>
                </c:pt>
                <c:pt idx="2260">
                  <c:v>8.9535734206586907E-4</c:v>
                </c:pt>
                <c:pt idx="2261">
                  <c:v>9.1281556322035673E-4</c:v>
                </c:pt>
                <c:pt idx="2262">
                  <c:v>9.4648498973258326E-4</c:v>
                </c:pt>
                <c:pt idx="2263">
                  <c:v>8.8288718409837788E-4</c:v>
                </c:pt>
                <c:pt idx="2264">
                  <c:v>9.76413368854562E-4</c:v>
                </c:pt>
                <c:pt idx="2265">
                  <c:v>9.2403870539109901E-4</c:v>
                </c:pt>
                <c:pt idx="2266">
                  <c:v>9.3775587915533921E-4</c:v>
                </c:pt>
                <c:pt idx="2267">
                  <c:v>8.9161629467562182E-4</c:v>
                </c:pt>
                <c:pt idx="2268">
                  <c:v>9.0533346843986212E-4</c:v>
                </c:pt>
                <c:pt idx="2269">
                  <c:v>9.0159242104961477E-4</c:v>
                </c:pt>
                <c:pt idx="2270">
                  <c:v>8.84134199895127E-4</c:v>
                </c:pt>
                <c:pt idx="2271">
                  <c:v>1.0213059375375304E-3</c:v>
                </c:pt>
                <c:pt idx="2272">
                  <c:v>9.04086452643113E-4</c:v>
                </c:pt>
                <c:pt idx="2273">
                  <c:v>9.4773200552933227E-4</c:v>
                </c:pt>
                <c:pt idx="2274">
                  <c:v>8.9411032626912005E-4</c:v>
                </c:pt>
                <c:pt idx="2275">
                  <c:v>9.2279168959434978E-4</c:v>
                </c:pt>
                <c:pt idx="2276">
                  <c:v>8.8164016830162887E-4</c:v>
                </c:pt>
                <c:pt idx="2277">
                  <c:v>9.365088633585902E-4</c:v>
                </c:pt>
                <c:pt idx="2278">
                  <c:v>9.2029765800085155E-4</c:v>
                </c:pt>
                <c:pt idx="2279">
                  <c:v>9.4523797393583392E-4</c:v>
                </c:pt>
                <c:pt idx="2280">
                  <c:v>1.0038477163830427E-3</c:v>
                </c:pt>
                <c:pt idx="2281">
                  <c:v>1.0786686641879901E-3</c:v>
                </c:pt>
                <c:pt idx="2282">
                  <c:v>1.1061030117164707E-3</c:v>
                </c:pt>
                <c:pt idx="2283">
                  <c:v>9.4274394234233579E-4</c:v>
                </c:pt>
                <c:pt idx="2284">
                  <c:v>8.8538121569187612E-4</c:v>
                </c:pt>
                <c:pt idx="2285">
                  <c:v>8.2801848904141666E-4</c:v>
                </c:pt>
                <c:pt idx="2286">
                  <c:v>8.4547671019590432E-4</c:v>
                </c:pt>
                <c:pt idx="2287">
                  <c:v>8.9161629467562182E-4</c:v>
                </c:pt>
                <c:pt idx="2288">
                  <c:v>9.3152080017159372E-4</c:v>
                </c:pt>
                <c:pt idx="2289">
                  <c:v>8.8662823148862523E-4</c:v>
                </c:pt>
                <c:pt idx="2290">
                  <c:v>8.7540508931788327E-4</c:v>
                </c:pt>
                <c:pt idx="2291">
                  <c:v>7.9809010991943759E-4</c:v>
                </c:pt>
                <c:pt idx="2292">
                  <c:v>8.2801848904141666E-4</c:v>
                </c:pt>
                <c:pt idx="2293">
                  <c:v>8.1554833107392547E-4</c:v>
                </c:pt>
                <c:pt idx="2294">
                  <c:v>8.6418194714714099E-4</c:v>
                </c:pt>
                <c:pt idx="2295">
                  <c:v>7.9434906252919034E-4</c:v>
                </c:pt>
                <c:pt idx="2296">
                  <c:v>8.0557220469993241E-4</c:v>
                </c:pt>
                <c:pt idx="2297">
                  <c:v>8.4298267860240608E-4</c:v>
                </c:pt>
                <c:pt idx="2298">
                  <c:v>8.3300655222841313E-4</c:v>
                </c:pt>
                <c:pt idx="2299">
                  <c:v>8.6044089975689385E-4</c:v>
                </c:pt>
                <c:pt idx="2300">
                  <c:v>8.1180728368367811E-4</c:v>
                </c:pt>
                <c:pt idx="2301">
                  <c:v>7.9809010991943759E-4</c:v>
                </c:pt>
                <c:pt idx="2302">
                  <c:v>8.3425356802516214E-4</c:v>
                </c:pt>
                <c:pt idx="2303">
                  <c:v>7.3573932008198166E-4</c:v>
                </c:pt>
                <c:pt idx="2304">
                  <c:v>7.7564382557795345E-4</c:v>
                </c:pt>
                <c:pt idx="2305">
                  <c:v>7.7689084137470268E-4</c:v>
                </c:pt>
                <c:pt idx="2306">
                  <c:v>7.8312592035844827E-4</c:v>
                </c:pt>
                <c:pt idx="2307">
                  <c:v>7.6442068340721139E-4</c:v>
                </c:pt>
                <c:pt idx="2308">
                  <c:v>7.9933712571618693E-4</c:v>
                </c:pt>
                <c:pt idx="2309">
                  <c:v>7.8936099934219387E-4</c:v>
                </c:pt>
                <c:pt idx="2310">
                  <c:v>8.0058414151293594E-4</c:v>
                </c:pt>
                <c:pt idx="2311">
                  <c:v>7.3324528848848342E-4</c:v>
                </c:pt>
                <c:pt idx="2312">
                  <c:v>7.3075125689498496E-4</c:v>
                </c:pt>
                <c:pt idx="2313">
                  <c:v>7.7065576239095698E-4</c:v>
                </c:pt>
                <c:pt idx="2314">
                  <c:v>7.5319754123646921E-4</c:v>
                </c:pt>
                <c:pt idx="2315">
                  <c:v>7.2701020950473782E-4</c:v>
                </c:pt>
                <c:pt idx="2316">
                  <c:v>7.1703408313074488E-4</c:v>
                </c:pt>
                <c:pt idx="2317">
                  <c:v>7.519505254397202E-4</c:v>
                </c:pt>
                <c:pt idx="2318">
                  <c:v>7.9559607832593935E-4</c:v>
                </c:pt>
                <c:pt idx="2319">
                  <c:v>7.9060801513894288E-4</c:v>
                </c:pt>
                <c:pt idx="2320">
                  <c:v>7.8686696774869563E-4</c:v>
                </c:pt>
                <c:pt idx="2321">
                  <c:v>7.781378571714518E-4</c:v>
                </c:pt>
                <c:pt idx="2322">
                  <c:v>7.457154464559745E-4</c:v>
                </c:pt>
                <c:pt idx="2323">
                  <c:v>7.3698633587873077E-4</c:v>
                </c:pt>
                <c:pt idx="2324">
                  <c:v>7.4197439906572725E-4</c:v>
                </c:pt>
                <c:pt idx="2325">
                  <c:v>7.5943262022021491E-4</c:v>
                </c:pt>
                <c:pt idx="2326">
                  <c:v>7.0206989356975534E-4</c:v>
                </c:pt>
                <c:pt idx="2327">
                  <c:v>7.4197439906572725E-4</c:v>
                </c:pt>
                <c:pt idx="2328">
                  <c:v>7.5070350964297119E-4</c:v>
                </c:pt>
                <c:pt idx="2329">
                  <c:v>7.856199519519464E-4</c:v>
                </c:pt>
                <c:pt idx="2330">
                  <c:v>7.8187890456169894E-4</c:v>
                </c:pt>
                <c:pt idx="2331">
                  <c:v>7.7689084137470268E-4</c:v>
                </c:pt>
                <c:pt idx="2332">
                  <c:v>7.0456392516325358E-4</c:v>
                </c:pt>
                <c:pt idx="2333">
                  <c:v>7.4072738326897802E-4</c:v>
                </c:pt>
                <c:pt idx="2334">
                  <c:v>7.3573932008198166E-4</c:v>
                </c:pt>
                <c:pt idx="2335">
                  <c:v>7.2825722530148694E-4</c:v>
                </c:pt>
                <c:pt idx="2336">
                  <c:v>7.2326916211449047E-4</c:v>
                </c:pt>
                <c:pt idx="2337">
                  <c:v>7.6192665181371315E-4</c:v>
                </c:pt>
                <c:pt idx="2338">
                  <c:v>7.7564382557795345E-4</c:v>
                </c:pt>
                <c:pt idx="2339">
                  <c:v>7.7314979398445522E-4</c:v>
                </c:pt>
                <c:pt idx="2340">
                  <c:v>7.656676992039604E-4</c:v>
                </c:pt>
                <c:pt idx="2341">
                  <c:v>7.0456392516325358E-4</c:v>
                </c:pt>
                <c:pt idx="2342">
                  <c:v>7.8811398354544464E-4</c:v>
                </c:pt>
                <c:pt idx="2343">
                  <c:v>7.7439680978120444E-4</c:v>
                </c:pt>
                <c:pt idx="2344">
                  <c:v>7.9185503093569211E-4</c:v>
                </c:pt>
                <c:pt idx="2345">
                  <c:v>8.6792299453738835E-4</c:v>
                </c:pt>
                <c:pt idx="2346">
                  <c:v>1.1148321222937145E-3</c:v>
                </c:pt>
                <c:pt idx="2347">
                  <c:v>1.386681565985023E-3</c:v>
                </c:pt>
                <c:pt idx="2348">
                  <c:v>1.138525422431948E-3</c:v>
                </c:pt>
                <c:pt idx="2349">
                  <c:v>7.9684309412268858E-4</c:v>
                </c:pt>
                <c:pt idx="2350">
                  <c:v>7.1454005153724653E-4</c:v>
                </c:pt>
                <c:pt idx="2351">
                  <c:v>7.4820947804947273E-4</c:v>
                </c:pt>
                <c:pt idx="2352">
                  <c:v>7.3324528848848342E-4</c:v>
                </c:pt>
                <c:pt idx="2353">
                  <c:v>7.1828109892749378E-4</c:v>
                </c:pt>
                <c:pt idx="2354">
                  <c:v>7.1578706733399565E-4</c:v>
                </c:pt>
                <c:pt idx="2355">
                  <c:v>7.6317366761046216E-4</c:v>
                </c:pt>
                <c:pt idx="2356">
                  <c:v>7.2701020950473782E-4</c:v>
                </c:pt>
                <c:pt idx="2357">
                  <c:v>6.7837659343152209E-4</c:v>
                </c:pt>
                <c:pt idx="2358">
                  <c:v>6.733885302445255E-4</c:v>
                </c:pt>
                <c:pt idx="2359">
                  <c:v>6.8835271980551504E-4</c:v>
                </c:pt>
                <c:pt idx="2360">
                  <c:v>7.0705795675675182E-4</c:v>
                </c:pt>
                <c:pt idx="2361">
                  <c:v>6.5218926169979049E-4</c:v>
                </c:pt>
                <c:pt idx="2362">
                  <c:v>7.0206989356975534E-4</c:v>
                </c:pt>
                <c:pt idx="2363">
                  <c:v>7.1828109892749378E-4</c:v>
                </c:pt>
                <c:pt idx="2364">
                  <c:v>6.7712957763477286E-4</c:v>
                </c:pt>
                <c:pt idx="2365">
                  <c:v>6.5094224590304126E-4</c:v>
                </c:pt>
                <c:pt idx="2366">
                  <c:v>6.2974297735830624E-4</c:v>
                </c:pt>
                <c:pt idx="2367">
                  <c:v>6.6216538807378354E-4</c:v>
                </c:pt>
                <c:pt idx="2368">
                  <c:v>6.5218926169979049E-4</c:v>
                </c:pt>
                <c:pt idx="2369">
                  <c:v>6.796236092282711E-4</c:v>
                </c:pt>
                <c:pt idx="2370">
                  <c:v>6.6216538807378354E-4</c:v>
                </c:pt>
                <c:pt idx="2371">
                  <c:v>6.9209376719576228E-4</c:v>
                </c:pt>
                <c:pt idx="2372">
                  <c:v>6.2475491417130977E-4</c:v>
                </c:pt>
                <c:pt idx="2373">
                  <c:v>6.1976685098431329E-4</c:v>
                </c:pt>
                <c:pt idx="2374">
                  <c:v>6.7837659343152209E-4</c:v>
                </c:pt>
                <c:pt idx="2375">
                  <c:v>6.5094224590304126E-4</c:v>
                </c:pt>
                <c:pt idx="2376">
                  <c:v>6.5094224590304126E-4</c:v>
                </c:pt>
                <c:pt idx="2377">
                  <c:v>6.6091837227703432E-4</c:v>
                </c:pt>
                <c:pt idx="2378">
                  <c:v>6.3597805634205194E-4</c:v>
                </c:pt>
                <c:pt idx="2379">
                  <c:v>5.9732056664282905E-4</c:v>
                </c:pt>
                <c:pt idx="2380">
                  <c:v>6.0604967722007309E-4</c:v>
                </c:pt>
                <c:pt idx="2381">
                  <c:v>5.9482653504933092E-4</c:v>
                </c:pt>
                <c:pt idx="2382">
                  <c:v>6.1851983518756417E-4</c:v>
                </c:pt>
                <c:pt idx="2383">
                  <c:v>6.0230862982982574E-4</c:v>
                </c:pt>
                <c:pt idx="2384">
                  <c:v>6.2475491417130977E-4</c:v>
                </c:pt>
                <c:pt idx="2385">
                  <c:v>6.135317720005677E-4</c:v>
                </c:pt>
                <c:pt idx="2386">
                  <c:v>6.1228475620381869E-4</c:v>
                </c:pt>
                <c:pt idx="2387">
                  <c:v>6.2226088257781164E-4</c:v>
                </c:pt>
                <c:pt idx="2388">
                  <c:v>6.7712957763477286E-4</c:v>
                </c:pt>
                <c:pt idx="2389">
                  <c:v>6.3223700895180448E-4</c:v>
                </c:pt>
                <c:pt idx="2390">
                  <c:v>6.5218926169979049E-4</c:v>
                </c:pt>
                <c:pt idx="2391">
                  <c:v>5.9856758243957817E-4</c:v>
                </c:pt>
                <c:pt idx="2392">
                  <c:v>6.3223700895180448E-4</c:v>
                </c:pt>
                <c:pt idx="2393">
                  <c:v>5.9856758243957817E-4</c:v>
                </c:pt>
                <c:pt idx="2394">
                  <c:v>5.9732056664282905E-4</c:v>
                </c:pt>
                <c:pt idx="2395">
                  <c:v>6.1976685098431329E-4</c:v>
                </c:pt>
                <c:pt idx="2396">
                  <c:v>5.6489815592735207E-4</c:v>
                </c:pt>
                <c:pt idx="2397">
                  <c:v>5.3372276100862388E-4</c:v>
                </c:pt>
                <c:pt idx="2398">
                  <c:v>6.0355564562657475E-4</c:v>
                </c:pt>
                <c:pt idx="2399">
                  <c:v>6.0355564562657475E-4</c:v>
                </c:pt>
                <c:pt idx="2400">
                  <c:v>6.2724894576480811E-4</c:v>
                </c:pt>
                <c:pt idx="2401">
                  <c:v>6.07296693016822E-4</c:v>
                </c:pt>
                <c:pt idx="2402">
                  <c:v>6.0355564562657475E-4</c:v>
                </c:pt>
                <c:pt idx="2403">
                  <c:v>6.0854370881357122E-4</c:v>
                </c:pt>
                <c:pt idx="2404">
                  <c:v>6.733885302445255E-4</c:v>
                </c:pt>
                <c:pt idx="2405">
                  <c:v>6.135317720005677E-4</c:v>
                </c:pt>
                <c:pt idx="2406">
                  <c:v>5.6489815592735207E-4</c:v>
                </c:pt>
                <c:pt idx="2407">
                  <c:v>5.5991009274035549E-4</c:v>
                </c:pt>
                <c:pt idx="2408">
                  <c:v>6.0604967722007309E-4</c:v>
                </c:pt>
                <c:pt idx="2409">
                  <c:v>6.1477878779731693E-4</c:v>
                </c:pt>
                <c:pt idx="2410">
                  <c:v>5.6240412433385372E-4</c:v>
                </c:pt>
                <c:pt idx="2411">
                  <c:v>5.8983847186233444E-4</c:v>
                </c:pt>
                <c:pt idx="2412">
                  <c:v>6.3223700895180448E-4</c:v>
                </c:pt>
                <c:pt idx="2413">
                  <c:v>5.7986234548834149E-4</c:v>
                </c:pt>
                <c:pt idx="2414">
                  <c:v>6.6216538807378354E-4</c:v>
                </c:pt>
                <c:pt idx="2415">
                  <c:v>6.3597805634205194E-4</c:v>
                </c:pt>
                <c:pt idx="2416">
                  <c:v>5.8609742447208709E-4</c:v>
                </c:pt>
                <c:pt idx="2417">
                  <c:v>6.4096611952904842E-4</c:v>
                </c:pt>
                <c:pt idx="2418">
                  <c:v>6.5842434068353597E-4</c:v>
                </c:pt>
                <c:pt idx="2419">
                  <c:v>7.519505254397202E-4</c:v>
                </c:pt>
                <c:pt idx="2420">
                  <c:v>7.0456392516325358E-4</c:v>
                </c:pt>
                <c:pt idx="2421">
                  <c:v>6.0355564562657475E-4</c:v>
                </c:pt>
                <c:pt idx="2422">
                  <c:v>5.6614517172410108E-4</c:v>
                </c:pt>
                <c:pt idx="2423">
                  <c:v>6.1228475620381869E-4</c:v>
                </c:pt>
                <c:pt idx="2424">
                  <c:v>5.4369888738261694E-4</c:v>
                </c:pt>
                <c:pt idx="2425">
                  <c:v>5.5492202955335901E-4</c:v>
                </c:pt>
                <c:pt idx="2426">
                  <c:v>5.673921875208502E-4</c:v>
                </c:pt>
                <c:pt idx="2427">
                  <c:v>5.6489815592735207E-4</c:v>
                </c:pt>
                <c:pt idx="2428">
                  <c:v>6.1228475620381869E-4</c:v>
                </c:pt>
                <c:pt idx="2429">
                  <c:v>5.5866307694360626E-4</c:v>
                </c:pt>
                <c:pt idx="2430">
                  <c:v>5.8734444026883621E-4</c:v>
                </c:pt>
                <c:pt idx="2431">
                  <c:v>6.0230862982982574E-4</c:v>
                </c:pt>
                <c:pt idx="2432">
                  <c:v>5.611571085371046E-4</c:v>
                </c:pt>
                <c:pt idx="2433">
                  <c:v>5.4868695056961342E-4</c:v>
                </c:pt>
                <c:pt idx="2434">
                  <c:v>5.5616904535010813E-4</c:v>
                </c:pt>
                <c:pt idx="2435">
                  <c:v>5.4868695056961342E-4</c:v>
                </c:pt>
                <c:pt idx="2436">
                  <c:v>5.3871082419562047E-4</c:v>
                </c:pt>
                <c:pt idx="2437">
                  <c:v>5.6240412433385372E-4</c:v>
                </c:pt>
                <c:pt idx="2438">
                  <c:v>6.1851983518756417E-4</c:v>
                </c:pt>
                <c:pt idx="2439">
                  <c:v>6.135317720005677E-4</c:v>
                </c:pt>
                <c:pt idx="2440">
                  <c:v>5.7861532969159237E-4</c:v>
                </c:pt>
                <c:pt idx="2441">
                  <c:v>5.5242799795986077E-4</c:v>
                </c:pt>
                <c:pt idx="2442">
                  <c:v>5.412048557891186E-4</c:v>
                </c:pt>
                <c:pt idx="2443">
                  <c:v>5.2000558724438358E-4</c:v>
                </c:pt>
                <c:pt idx="2444">
                  <c:v>5.673921875208502E-4</c:v>
                </c:pt>
                <c:pt idx="2445">
                  <c:v>5.8859145606558532E-4</c:v>
                </c:pt>
                <c:pt idx="2446">
                  <c:v>5.7113323491109755E-4</c:v>
                </c:pt>
                <c:pt idx="2447">
                  <c:v>5.2000558724438358E-4</c:v>
                </c:pt>
                <c:pt idx="2448">
                  <c:v>5.0878244507364151E-4</c:v>
                </c:pt>
                <c:pt idx="2449">
                  <c:v>5.2998171361837653E-4</c:v>
                </c:pt>
                <c:pt idx="2450">
                  <c:v>5.4245187158586782E-4</c:v>
                </c:pt>
                <c:pt idx="2451">
                  <c:v>5.7238025070784667E-4</c:v>
                </c:pt>
                <c:pt idx="2452">
                  <c:v>5.7861532969159237E-4</c:v>
                </c:pt>
                <c:pt idx="2453">
                  <c:v>5.7362726650459579E-4</c:v>
                </c:pt>
                <c:pt idx="2454">
                  <c:v>5.5616904535010813E-4</c:v>
                </c:pt>
                <c:pt idx="2455">
                  <c:v>5.2000558724438358E-4</c:v>
                </c:pt>
                <c:pt idx="2456">
                  <c:v>5.1875857144763457E-4</c:v>
                </c:pt>
                <c:pt idx="2457">
                  <c:v>5.7612129809809403E-4</c:v>
                </c:pt>
                <c:pt idx="2458">
                  <c:v>6.0230862982982574E-4</c:v>
                </c:pt>
                <c:pt idx="2459">
                  <c:v>5.5118098216311166E-4</c:v>
                </c:pt>
                <c:pt idx="2460">
                  <c:v>5.5118098216311166E-4</c:v>
                </c:pt>
                <c:pt idx="2461">
                  <c:v>5.4494590317936595E-4</c:v>
                </c:pt>
                <c:pt idx="2462">
                  <c:v>5.0379438188664504E-4</c:v>
                </c:pt>
                <c:pt idx="2463">
                  <c:v>5.6489815592735207E-4</c:v>
                </c:pt>
                <c:pt idx="2464">
                  <c:v>5.2125260304113281E-4</c:v>
                </c:pt>
                <c:pt idx="2465">
                  <c:v>5.5741606114685725E-4</c:v>
                </c:pt>
                <c:pt idx="2466">
                  <c:v>5.274876820248784E-4</c:v>
                </c:pt>
                <c:pt idx="2467">
                  <c:v>5.8983847186233444E-4</c:v>
                </c:pt>
                <c:pt idx="2468">
                  <c:v>5.5866307694360626E-4</c:v>
                </c:pt>
                <c:pt idx="2469">
                  <c:v>5.4993396636636243E-4</c:v>
                </c:pt>
                <c:pt idx="2470">
                  <c:v>5.2000558724438358E-4</c:v>
                </c:pt>
                <c:pt idx="2471">
                  <c:v>5.1751155565088523E-4</c:v>
                </c:pt>
                <c:pt idx="2472">
                  <c:v>5.4993396636636243E-4</c:v>
                </c:pt>
                <c:pt idx="2473">
                  <c:v>5.2125260304113281E-4</c:v>
                </c:pt>
                <c:pt idx="2474">
                  <c:v>6.2724894576480811E-4</c:v>
                </c:pt>
                <c:pt idx="2475">
                  <c:v>5.9856758243957817E-4</c:v>
                </c:pt>
                <c:pt idx="2476">
                  <c:v>5.5118098216311166E-4</c:v>
                </c:pt>
                <c:pt idx="2477">
                  <c:v>5.4494590317936595E-4</c:v>
                </c:pt>
                <c:pt idx="2478">
                  <c:v>5.1002946087039063E-4</c:v>
                </c:pt>
                <c:pt idx="2479">
                  <c:v>5.1377050826063799E-4</c:v>
                </c:pt>
                <c:pt idx="2480">
                  <c:v>5.5242799795986077E-4</c:v>
                </c:pt>
                <c:pt idx="2481">
                  <c:v>4.9755930290289933E-4</c:v>
                </c:pt>
                <c:pt idx="2482">
                  <c:v>5.0753542927689239E-4</c:v>
                </c:pt>
                <c:pt idx="2483">
                  <c:v>4.8259511334191002E-4</c:v>
                </c:pt>
                <c:pt idx="2484">
                  <c:v>5.3247574521187487E-4</c:v>
                </c:pt>
                <c:pt idx="2485">
                  <c:v>5.6863920331759932E-4</c:v>
                </c:pt>
                <c:pt idx="2486">
                  <c:v>5.673921875208502E-4</c:v>
                </c:pt>
                <c:pt idx="2487">
                  <c:v>6.07296693016822E-4</c:v>
                </c:pt>
                <c:pt idx="2488">
                  <c:v>6.1103774040706957E-4</c:v>
                </c:pt>
                <c:pt idx="2489">
                  <c:v>4.8259511334191002E-4</c:v>
                </c:pt>
                <c:pt idx="2490">
                  <c:v>5.5991009274035549E-4</c:v>
                </c:pt>
                <c:pt idx="2491">
                  <c:v>5.2998171361837653E-4</c:v>
                </c:pt>
                <c:pt idx="2492">
                  <c:v>5.6614517172410108E-4</c:v>
                </c:pt>
                <c:pt idx="2493">
                  <c:v>5.6614517172410108E-4</c:v>
                </c:pt>
                <c:pt idx="2494">
                  <c:v>5.1626453985413622E-4</c:v>
                </c:pt>
                <c:pt idx="2495">
                  <c:v>5.3995783999236948E-4</c:v>
                </c:pt>
                <c:pt idx="2496">
                  <c:v>5.5118098216311166E-4</c:v>
                </c:pt>
                <c:pt idx="2497">
                  <c:v>5.3122872941512576E-4</c:v>
                </c:pt>
                <c:pt idx="2498">
                  <c:v>5.274876820248784E-4</c:v>
                </c:pt>
                <c:pt idx="2499">
                  <c:v>5.4245187158586782E-4</c:v>
                </c:pt>
                <c:pt idx="2500">
                  <c:v>5.5616904535010813E-4</c:v>
                </c:pt>
                <c:pt idx="2501">
                  <c:v>5.6489815592735207E-4</c:v>
                </c:pt>
                <c:pt idx="2502">
                  <c:v>5.8485040867533786E-4</c:v>
                </c:pt>
                <c:pt idx="2503">
                  <c:v>6.99575861976257E-4</c:v>
                </c:pt>
                <c:pt idx="2504">
                  <c:v>1.1235612328709583E-3</c:v>
                </c:pt>
                <c:pt idx="2505">
                  <c:v>2.8132676374660178E-3</c:v>
                </c:pt>
                <c:pt idx="2506">
                  <c:v>7.3374409480718309E-3</c:v>
                </c:pt>
                <c:pt idx="2507">
                  <c:v>1.1922718032718348E-2</c:v>
                </c:pt>
                <c:pt idx="2508">
                  <c:v>1.0044712242814172E-2</c:v>
                </c:pt>
                <c:pt idx="2509">
                  <c:v>3.9966856285809337E-3</c:v>
                </c:pt>
                <c:pt idx="2510">
                  <c:v>1.048740285066011E-3</c:v>
                </c:pt>
                <c:pt idx="2511">
                  <c:v>5.2873469782162741E-4</c:v>
                </c:pt>
                <c:pt idx="2512">
                  <c:v>5.1751155565088523E-4</c:v>
                </c:pt>
                <c:pt idx="2513">
                  <c:v>5.6240412433385372E-4</c:v>
                </c:pt>
                <c:pt idx="2514">
                  <c:v>5.4494590317936595E-4</c:v>
                </c:pt>
                <c:pt idx="2515">
                  <c:v>5.150175240573871E-4</c:v>
                </c:pt>
                <c:pt idx="2516">
                  <c:v>5.0379438188664504E-4</c:v>
                </c:pt>
                <c:pt idx="2517">
                  <c:v>5.1626453985413622E-4</c:v>
                </c:pt>
                <c:pt idx="2518">
                  <c:v>4.9631228710615032E-4</c:v>
                </c:pt>
                <c:pt idx="2519">
                  <c:v>4.8010108174841173E-4</c:v>
                </c:pt>
                <c:pt idx="2520">
                  <c:v>4.8633616073215732E-4</c:v>
                </c:pt>
                <c:pt idx="2521">
                  <c:v>4.5141971842318189E-4</c:v>
                </c:pt>
                <c:pt idx="2522">
                  <c:v>4.713719711711679E-4</c:v>
                </c:pt>
                <c:pt idx="2523">
                  <c:v>4.4144359204918894E-4</c:v>
                </c:pt>
                <c:pt idx="2524">
                  <c:v>5.150175240573871E-4</c:v>
                </c:pt>
                <c:pt idx="2525">
                  <c:v>5.2249961883788193E-4</c:v>
                </c:pt>
                <c:pt idx="2526">
                  <c:v>4.9755930290289933E-4</c:v>
                </c:pt>
                <c:pt idx="2527">
                  <c:v>4.7760705015491349E-4</c:v>
                </c:pt>
                <c:pt idx="2528">
                  <c:v>4.451846394394363E-4</c:v>
                </c:pt>
                <c:pt idx="2529">
                  <c:v>5.0379438188664504E-4</c:v>
                </c:pt>
                <c:pt idx="2530">
                  <c:v>4.6264286059392401E-4</c:v>
                </c:pt>
                <c:pt idx="2531">
                  <c:v>5.2374663463463094E-4</c:v>
                </c:pt>
                <c:pt idx="2532">
                  <c:v>4.9506527130940121E-4</c:v>
                </c:pt>
                <c:pt idx="2533">
                  <c:v>4.9506527130940121E-4</c:v>
                </c:pt>
                <c:pt idx="2534">
                  <c:v>4.5017270262643277E-4</c:v>
                </c:pt>
                <c:pt idx="2535">
                  <c:v>4.9755930290289933E-4</c:v>
                </c:pt>
                <c:pt idx="2536">
                  <c:v>4.7760705015491349E-4</c:v>
                </c:pt>
                <c:pt idx="2537">
                  <c:v>4.8010108174841173E-4</c:v>
                </c:pt>
                <c:pt idx="2538">
                  <c:v>5.013003502931468E-4</c:v>
                </c:pt>
                <c:pt idx="2539">
                  <c:v>4.551607658134293E-4</c:v>
                </c:pt>
                <c:pt idx="2540">
                  <c:v>4.6638390798417137E-4</c:v>
                </c:pt>
                <c:pt idx="2541">
                  <c:v>4.9381825551265209E-4</c:v>
                </c:pt>
                <c:pt idx="2542">
                  <c:v>4.5765479740692764E-4</c:v>
                </c:pt>
                <c:pt idx="2543">
                  <c:v>4.4643165523618552E-4</c:v>
                </c:pt>
                <c:pt idx="2544">
                  <c:v>5.0878244507364151E-4</c:v>
                </c:pt>
                <c:pt idx="2545">
                  <c:v>4.3396149726869417E-4</c:v>
                </c:pt>
                <c:pt idx="2546">
                  <c:v>5.1751155565088523E-4</c:v>
                </c:pt>
                <c:pt idx="2547">
                  <c:v>4.713719711711679E-4</c:v>
                </c:pt>
                <c:pt idx="2548">
                  <c:v>5.0753542927689239E-4</c:v>
                </c:pt>
                <c:pt idx="2549">
                  <c:v>4.9631228710615032E-4</c:v>
                </c:pt>
                <c:pt idx="2550">
                  <c:v>5.2374663463463094E-4</c:v>
                </c:pt>
                <c:pt idx="2551">
                  <c:v>5.0005333449639768E-4</c:v>
                </c:pt>
                <c:pt idx="2552">
                  <c:v>4.688779395776696E-4</c:v>
                </c:pt>
                <c:pt idx="2553">
                  <c:v>5.1377050826063799E-4</c:v>
                </c:pt>
                <c:pt idx="2554">
                  <c:v>4.9755930290289933E-4</c:v>
                </c:pt>
                <c:pt idx="2555">
                  <c:v>4.9631228710615032E-4</c:v>
                </c:pt>
                <c:pt idx="2556">
                  <c:v>4.551607658134293E-4</c:v>
                </c:pt>
                <c:pt idx="2557">
                  <c:v>4.5266673421993106E-4</c:v>
                </c:pt>
                <c:pt idx="2558">
                  <c:v>5.0753542927689239E-4</c:v>
                </c:pt>
                <c:pt idx="2559">
                  <c:v>4.3022044987844693E-4</c:v>
                </c:pt>
                <c:pt idx="2560">
                  <c:v>4.4144359204918894E-4</c:v>
                </c:pt>
                <c:pt idx="2561">
                  <c:v>4.888301923256555E-4</c:v>
                </c:pt>
                <c:pt idx="2562">
                  <c:v>4.651368921874223E-4</c:v>
                </c:pt>
                <c:pt idx="2563">
                  <c:v>4.813480975451609E-4</c:v>
                </c:pt>
                <c:pt idx="2564">
                  <c:v>4.9506527130940121E-4</c:v>
                </c:pt>
                <c:pt idx="2565">
                  <c:v>5.150175240573871E-4</c:v>
                </c:pt>
                <c:pt idx="2566">
                  <c:v>5.4245187158586782E-4</c:v>
                </c:pt>
                <c:pt idx="2567">
                  <c:v>5.4369888738261694E-4</c:v>
                </c:pt>
                <c:pt idx="2568">
                  <c:v>5.0753542927689239E-4</c:v>
                </c:pt>
                <c:pt idx="2569">
                  <c:v>4.850891449354082E-4</c:v>
                </c:pt>
                <c:pt idx="2570">
                  <c:v>4.7885406595166261E-4</c:v>
                </c:pt>
                <c:pt idx="2571">
                  <c:v>4.6264286059392401E-4</c:v>
                </c:pt>
                <c:pt idx="2572">
                  <c:v>5.013003502931468E-4</c:v>
                </c:pt>
                <c:pt idx="2573">
                  <c:v>4.7012495537441878E-4</c:v>
                </c:pt>
                <c:pt idx="2574">
                  <c:v>4.6139584479717489E-4</c:v>
                </c:pt>
                <c:pt idx="2575">
                  <c:v>4.5017270262643277E-4</c:v>
                </c:pt>
                <c:pt idx="2576">
                  <c:v>4.3146746567519594E-4</c:v>
                </c:pt>
                <c:pt idx="2577">
                  <c:v>4.4393762364268718E-4</c:v>
                </c:pt>
                <c:pt idx="2578">
                  <c:v>4.4144359204918894E-4</c:v>
                </c:pt>
                <c:pt idx="2579">
                  <c:v>4.6264286059392401E-4</c:v>
                </c:pt>
                <c:pt idx="2580">
                  <c:v>4.5640778161017836E-4</c:v>
                </c:pt>
                <c:pt idx="2581">
                  <c:v>4.5765479740692764E-4</c:v>
                </c:pt>
                <c:pt idx="2582">
                  <c:v>5.1252349246388887E-4</c:v>
                </c:pt>
                <c:pt idx="2583">
                  <c:v>4.6139584479717489E-4</c:v>
                </c:pt>
                <c:pt idx="2584">
                  <c:v>4.7511301856141525E-4</c:v>
                </c:pt>
                <c:pt idx="2585">
                  <c:v>5.1252349246388887E-4</c:v>
                </c:pt>
                <c:pt idx="2586">
                  <c:v>5.2873469782162741E-4</c:v>
                </c:pt>
                <c:pt idx="2587">
                  <c:v>5.1002946087039063E-4</c:v>
                </c:pt>
                <c:pt idx="2588">
                  <c:v>4.3146746567519594E-4</c:v>
                </c:pt>
                <c:pt idx="2589">
                  <c:v>4.5765479740692764E-4</c:v>
                </c:pt>
                <c:pt idx="2590">
                  <c:v>4.551607658134293E-4</c:v>
                </c:pt>
                <c:pt idx="2591">
                  <c:v>4.7386600276466613E-4</c:v>
                </c:pt>
                <c:pt idx="2592">
                  <c:v>5.0878244507364151E-4</c:v>
                </c:pt>
                <c:pt idx="2593">
                  <c:v>4.5391375001668018E-4</c:v>
                </c:pt>
                <c:pt idx="2594">
                  <c:v>4.6638390798417137E-4</c:v>
                </c:pt>
                <c:pt idx="2595">
                  <c:v>4.7012495537441878E-4</c:v>
                </c:pt>
                <c:pt idx="2596">
                  <c:v>4.888301923256555E-4</c:v>
                </c:pt>
                <c:pt idx="2597">
                  <c:v>4.6139584479717489E-4</c:v>
                </c:pt>
                <c:pt idx="2598">
                  <c:v>5.1002946087039063E-4</c:v>
                </c:pt>
                <c:pt idx="2599">
                  <c:v>5.4369888738261694E-4</c:v>
                </c:pt>
                <c:pt idx="2600">
                  <c:v>4.7885406595166261E-4</c:v>
                </c:pt>
                <c:pt idx="2601">
                  <c:v>4.7636003435816437E-4</c:v>
                </c:pt>
                <c:pt idx="2602">
                  <c:v>4.8384212913865908E-4</c:v>
                </c:pt>
                <c:pt idx="2603">
                  <c:v>4.551607658134293E-4</c:v>
                </c:pt>
                <c:pt idx="2604">
                  <c:v>4.5017270262643277E-4</c:v>
                </c:pt>
                <c:pt idx="2605">
                  <c:v>4.451846394394363E-4</c:v>
                </c:pt>
                <c:pt idx="2606">
                  <c:v>4.3146746567519594E-4</c:v>
                </c:pt>
                <c:pt idx="2607">
                  <c:v>4.3146746567519594E-4</c:v>
                </c:pt>
                <c:pt idx="2608">
                  <c:v>4.813480975451609E-4</c:v>
                </c:pt>
                <c:pt idx="2609">
                  <c:v>4.5141971842318189E-4</c:v>
                </c:pt>
                <c:pt idx="2610">
                  <c:v>4.1400924452070833E-4</c:v>
                </c:pt>
                <c:pt idx="2611">
                  <c:v>4.2024432350445392E-4</c:v>
                </c:pt>
                <c:pt idx="2612">
                  <c:v>4.5017270262643277E-4</c:v>
                </c:pt>
                <c:pt idx="2613">
                  <c:v>4.6264286059392401E-4</c:v>
                </c:pt>
                <c:pt idx="2614">
                  <c:v>4.7636003435816437E-4</c:v>
                </c:pt>
                <c:pt idx="2615">
                  <c:v>4.5391375001668018E-4</c:v>
                </c:pt>
                <c:pt idx="2616">
                  <c:v>4.7386600276466613E-4</c:v>
                </c:pt>
                <c:pt idx="2617">
                  <c:v>4.3022044987844693E-4</c:v>
                </c:pt>
                <c:pt idx="2618">
                  <c:v>4.6014882900042577E-4</c:v>
                </c:pt>
                <c:pt idx="2619">
                  <c:v>4.551607658134293E-4</c:v>
                </c:pt>
                <c:pt idx="2620">
                  <c:v>4.352085130654434E-4</c:v>
                </c:pt>
                <c:pt idx="2621">
                  <c:v>4.3146746567519594E-4</c:v>
                </c:pt>
                <c:pt idx="2622">
                  <c:v>4.2647940248819951E-4</c:v>
                </c:pt>
                <c:pt idx="2623">
                  <c:v>4.1151521292721004E-4</c:v>
                </c:pt>
                <c:pt idx="2624">
                  <c:v>4.5765479740692764E-4</c:v>
                </c:pt>
                <c:pt idx="2625">
                  <c:v>4.4269060784593806E-4</c:v>
                </c:pt>
                <c:pt idx="2626">
                  <c:v>4.6388987639067313E-4</c:v>
                </c:pt>
                <c:pt idx="2627">
                  <c:v>4.451846394394363E-4</c:v>
                </c:pt>
                <c:pt idx="2628">
                  <c:v>4.5640778161017836E-4</c:v>
                </c:pt>
                <c:pt idx="2629">
                  <c:v>4.6264286059392401E-4</c:v>
                </c:pt>
                <c:pt idx="2630">
                  <c:v>4.3271448147194516E-4</c:v>
                </c:pt>
                <c:pt idx="2631">
                  <c:v>4.7261898696791696E-4</c:v>
                </c:pt>
                <c:pt idx="2632">
                  <c:v>4.3396149726869417E-4</c:v>
                </c:pt>
                <c:pt idx="2633">
                  <c:v>4.2024432350445392E-4</c:v>
                </c:pt>
                <c:pt idx="2634">
                  <c:v>4.3271448147194516E-4</c:v>
                </c:pt>
                <c:pt idx="2635">
                  <c:v>4.451846394394363E-4</c:v>
                </c:pt>
                <c:pt idx="2636">
                  <c:v>4.813480975451609E-4</c:v>
                </c:pt>
                <c:pt idx="2637">
                  <c:v>4.1775029191095568E-4</c:v>
                </c:pt>
                <c:pt idx="2638">
                  <c:v>4.1775029191095568E-4</c:v>
                </c:pt>
                <c:pt idx="2639">
                  <c:v>4.9506527130940121E-4</c:v>
                </c:pt>
                <c:pt idx="2640">
                  <c:v>4.8758317652890649E-4</c:v>
                </c:pt>
                <c:pt idx="2641">
                  <c:v>5.1252349246388887E-4</c:v>
                </c:pt>
                <c:pt idx="2642">
                  <c:v>4.9132422391915385E-4</c:v>
                </c:pt>
                <c:pt idx="2643">
                  <c:v>4.713719711711679E-4</c:v>
                </c:pt>
                <c:pt idx="2644">
                  <c:v>4.8259511334191002E-4</c:v>
                </c:pt>
                <c:pt idx="2645">
                  <c:v>4.4269060784593806E-4</c:v>
                </c:pt>
                <c:pt idx="2646">
                  <c:v>4.5765479740692764E-4</c:v>
                </c:pt>
                <c:pt idx="2647">
                  <c:v>4.2149133930120304E-4</c:v>
                </c:pt>
                <c:pt idx="2648">
                  <c:v>4.7760705015491349E-4</c:v>
                </c:pt>
                <c:pt idx="2649">
                  <c:v>4.4269060784593806E-4</c:v>
                </c:pt>
                <c:pt idx="2650">
                  <c:v>4.6014882900042577E-4</c:v>
                </c:pt>
                <c:pt idx="2651">
                  <c:v>4.5017270262643277E-4</c:v>
                </c:pt>
                <c:pt idx="2652">
                  <c:v>4.3770254465894164E-4</c:v>
                </c:pt>
                <c:pt idx="2653">
                  <c:v>4.3271448147194516E-4</c:v>
                </c:pt>
                <c:pt idx="2654">
                  <c:v>4.6638390798417137E-4</c:v>
                </c:pt>
                <c:pt idx="2655">
                  <c:v>4.688779395776696E-4</c:v>
                </c:pt>
                <c:pt idx="2656">
                  <c:v>4.1525626031745739E-4</c:v>
                </c:pt>
                <c:pt idx="2657">
                  <c:v>4.4019657625243977E-4</c:v>
                </c:pt>
                <c:pt idx="2658">
                  <c:v>4.6264286059392401E-4</c:v>
                </c:pt>
                <c:pt idx="2659">
                  <c:v>3.928099759759732E-4</c:v>
                </c:pt>
                <c:pt idx="2660">
                  <c:v>4.090211813337118E-4</c:v>
                </c:pt>
                <c:pt idx="2661">
                  <c:v>4.352085130654434E-4</c:v>
                </c:pt>
                <c:pt idx="2662">
                  <c:v>4.4892568682968376E-4</c:v>
                </c:pt>
                <c:pt idx="2663">
                  <c:v>4.451846394394363E-4</c:v>
                </c:pt>
                <c:pt idx="2664">
                  <c:v>4.5765479740692764E-4</c:v>
                </c:pt>
                <c:pt idx="2665">
                  <c:v>4.1151521292721004E-4</c:v>
                </c:pt>
                <c:pt idx="2666">
                  <c:v>4.2149133930120304E-4</c:v>
                </c:pt>
                <c:pt idx="2667">
                  <c:v>4.6264286059392401E-4</c:v>
                </c:pt>
                <c:pt idx="2668">
                  <c:v>4.2897343408169781E-4</c:v>
                </c:pt>
                <c:pt idx="2669">
                  <c:v>4.3894956045569076E-4</c:v>
                </c:pt>
                <c:pt idx="2670">
                  <c:v>3.9156296017922414E-4</c:v>
                </c:pt>
                <c:pt idx="2671">
                  <c:v>4.5391375001668018E-4</c:v>
                </c:pt>
                <c:pt idx="2672">
                  <c:v>4.0278610234996621E-4</c:v>
                </c:pt>
                <c:pt idx="2673">
                  <c:v>3.9779803916296968E-4</c:v>
                </c:pt>
                <c:pt idx="2674">
                  <c:v>4.813480975451609E-4</c:v>
                </c:pt>
                <c:pt idx="2675">
                  <c:v>4.9257123971590297E-4</c:v>
                </c:pt>
                <c:pt idx="2676">
                  <c:v>5.3621679260212212E-4</c:v>
                </c:pt>
                <c:pt idx="2677">
                  <c:v>4.6763092378092049E-4</c:v>
                </c:pt>
                <c:pt idx="2678">
                  <c:v>4.8758317652890649E-4</c:v>
                </c:pt>
                <c:pt idx="2679">
                  <c:v>4.352085130654434E-4</c:v>
                </c:pt>
                <c:pt idx="2680">
                  <c:v>4.3022044987844693E-4</c:v>
                </c:pt>
                <c:pt idx="2681">
                  <c:v>4.2149133930120304E-4</c:v>
                </c:pt>
                <c:pt idx="2682">
                  <c:v>4.0278610234996621E-4</c:v>
                </c:pt>
                <c:pt idx="2683">
                  <c:v>4.5391375001668018E-4</c:v>
                </c:pt>
                <c:pt idx="2684">
                  <c:v>4.6763092378092049E-4</c:v>
                </c:pt>
                <c:pt idx="2685">
                  <c:v>4.3271448147194516E-4</c:v>
                </c:pt>
                <c:pt idx="2686">
                  <c:v>4.3271448147194516E-4</c:v>
                </c:pt>
                <c:pt idx="2687">
                  <c:v>4.5017270262643277E-4</c:v>
                </c:pt>
                <c:pt idx="2688">
                  <c:v>4.189973077077048E-4</c:v>
                </c:pt>
                <c:pt idx="2689">
                  <c:v>4.352085130654434E-4</c:v>
                </c:pt>
                <c:pt idx="2690">
                  <c:v>4.0777416553696273E-4</c:v>
                </c:pt>
                <c:pt idx="2691">
                  <c:v>4.3271448147194516E-4</c:v>
                </c:pt>
                <c:pt idx="2692">
                  <c:v>4.0652714974021356E-4</c:v>
                </c:pt>
                <c:pt idx="2693">
                  <c:v>4.2024432350445392E-4</c:v>
                </c:pt>
                <c:pt idx="2694">
                  <c:v>4.3645552886219252E-4</c:v>
                </c:pt>
                <c:pt idx="2695">
                  <c:v>4.5017270262643277E-4</c:v>
                </c:pt>
                <c:pt idx="2696">
                  <c:v>4.2398537089470128E-4</c:v>
                </c:pt>
                <c:pt idx="2697">
                  <c:v>4.4269060784593806E-4</c:v>
                </c:pt>
                <c:pt idx="2698">
                  <c:v>4.8259511334191002E-4</c:v>
                </c:pt>
                <c:pt idx="2699">
                  <c:v>4.0652714974021356E-4</c:v>
                </c:pt>
                <c:pt idx="2700">
                  <c:v>4.1151521292721004E-4</c:v>
                </c:pt>
                <c:pt idx="2701">
                  <c:v>4.090211813337118E-4</c:v>
                </c:pt>
                <c:pt idx="2702">
                  <c:v>3.9156296017922414E-4</c:v>
                </c:pt>
                <c:pt idx="2703">
                  <c:v>4.4269060784593806E-4</c:v>
                </c:pt>
                <c:pt idx="2704">
                  <c:v>3.9530400756947144E-4</c:v>
                </c:pt>
                <c:pt idx="2705">
                  <c:v>4.451846394394363E-4</c:v>
                </c:pt>
                <c:pt idx="2706">
                  <c:v>4.2024432350445392E-4</c:v>
                </c:pt>
                <c:pt idx="2707">
                  <c:v>3.9530400756947144E-4</c:v>
                </c:pt>
                <c:pt idx="2708">
                  <c:v>3.765987706182346E-4</c:v>
                </c:pt>
                <c:pt idx="2709">
                  <c:v>4.090211813337118E-4</c:v>
                </c:pt>
                <c:pt idx="2710">
                  <c:v>4.2024432350445392E-4</c:v>
                </c:pt>
                <c:pt idx="2711">
                  <c:v>4.5765479740692764E-4</c:v>
                </c:pt>
                <c:pt idx="2712">
                  <c:v>4.0278610234996621E-4</c:v>
                </c:pt>
                <c:pt idx="2713">
                  <c:v>3.9530400756947144E-4</c:v>
                </c:pt>
                <c:pt idx="2714">
                  <c:v>4.090211813337118E-4</c:v>
                </c:pt>
                <c:pt idx="2715">
                  <c:v>4.451846394394363E-4</c:v>
                </c:pt>
                <c:pt idx="2716">
                  <c:v>4.4019657625243977E-4</c:v>
                </c:pt>
                <c:pt idx="2717">
                  <c:v>4.2149133930120304E-4</c:v>
                </c:pt>
                <c:pt idx="2718">
                  <c:v>4.2772641828494863E-4</c:v>
                </c:pt>
                <c:pt idx="2719">
                  <c:v>4.6264286059392401E-4</c:v>
                </c:pt>
                <c:pt idx="2720">
                  <c:v>4.1026819713046092E-4</c:v>
                </c:pt>
                <c:pt idx="2721">
                  <c:v>4.4892568682968376E-4</c:v>
                </c:pt>
                <c:pt idx="2722">
                  <c:v>4.5141971842318189E-4</c:v>
                </c:pt>
                <c:pt idx="2723">
                  <c:v>4.1026819713046092E-4</c:v>
                </c:pt>
                <c:pt idx="2724">
                  <c:v>4.2897343408169781E-4</c:v>
                </c:pt>
                <c:pt idx="2725">
                  <c:v>4.3645552886219252E-4</c:v>
                </c:pt>
                <c:pt idx="2726">
                  <c:v>3.8158683380523108E-4</c:v>
                </c:pt>
                <c:pt idx="2727">
                  <c:v>3.8158683380523108E-4</c:v>
                </c:pt>
                <c:pt idx="2728">
                  <c:v>4.090211813337118E-4</c:v>
                </c:pt>
                <c:pt idx="2729">
                  <c:v>4.0777416553696273E-4</c:v>
                </c:pt>
                <c:pt idx="2730">
                  <c:v>3.9156296017922414E-4</c:v>
                </c:pt>
                <c:pt idx="2731">
                  <c:v>3.7535175482148559E-4</c:v>
                </c:pt>
                <c:pt idx="2732">
                  <c:v>4.189973077077048E-4</c:v>
                </c:pt>
                <c:pt idx="2733">
                  <c:v>4.3645552886219252E-4</c:v>
                </c:pt>
                <c:pt idx="2734">
                  <c:v>3.8033981800848201E-4</c:v>
                </c:pt>
                <c:pt idx="2735">
                  <c:v>4.3146746567519594E-4</c:v>
                </c:pt>
                <c:pt idx="2736">
                  <c:v>4.1775029191095568E-4</c:v>
                </c:pt>
                <c:pt idx="2737">
                  <c:v>4.3146746567519594E-4</c:v>
                </c:pt>
                <c:pt idx="2738">
                  <c:v>4.3396149726869417E-4</c:v>
                </c:pt>
                <c:pt idx="2739">
                  <c:v>4.4144359204918894E-4</c:v>
                </c:pt>
                <c:pt idx="2740">
                  <c:v>4.0153908655321709E-4</c:v>
                </c:pt>
                <c:pt idx="2741">
                  <c:v>4.1525626031745739E-4</c:v>
                </c:pt>
                <c:pt idx="2742">
                  <c:v>4.4393762364268718E-4</c:v>
                </c:pt>
                <c:pt idx="2743">
                  <c:v>4.1026819713046092E-4</c:v>
                </c:pt>
                <c:pt idx="2744">
                  <c:v>4.3770254465894164E-4</c:v>
                </c:pt>
                <c:pt idx="2745">
                  <c:v>4.451846394394363E-4</c:v>
                </c:pt>
                <c:pt idx="2746">
                  <c:v>4.4643165523618552E-4</c:v>
                </c:pt>
                <c:pt idx="2747">
                  <c:v>4.4892568682968376E-4</c:v>
                </c:pt>
                <c:pt idx="2748">
                  <c:v>4.6264286059392401E-4</c:v>
                </c:pt>
                <c:pt idx="2749">
                  <c:v>4.090211813337118E-4</c:v>
                </c:pt>
                <c:pt idx="2750">
                  <c:v>4.3271448147194516E-4</c:v>
                </c:pt>
                <c:pt idx="2751">
                  <c:v>4.0403311814671532E-4</c:v>
                </c:pt>
                <c:pt idx="2752">
                  <c:v>4.3645552886219252E-4</c:v>
                </c:pt>
                <c:pt idx="2753">
                  <c:v>3.9779803916296968E-4</c:v>
                </c:pt>
                <c:pt idx="2754">
                  <c:v>4.5640778161017836E-4</c:v>
                </c:pt>
                <c:pt idx="2755">
                  <c:v>4.1400924452070833E-4</c:v>
                </c:pt>
                <c:pt idx="2756">
                  <c:v>4.2024432350445392E-4</c:v>
                </c:pt>
                <c:pt idx="2757">
                  <c:v>4.1525626031745739E-4</c:v>
                </c:pt>
                <c:pt idx="2758">
                  <c:v>3.8782191278897673E-4</c:v>
                </c:pt>
                <c:pt idx="2759">
                  <c:v>4.090211813337118E-4</c:v>
                </c:pt>
                <c:pt idx="2760">
                  <c:v>4.4643165523618552E-4</c:v>
                </c:pt>
                <c:pt idx="2761">
                  <c:v>3.890689285857259E-4</c:v>
                </c:pt>
                <c:pt idx="2762">
                  <c:v>4.1400924452070833E-4</c:v>
                </c:pt>
                <c:pt idx="2763">
                  <c:v>4.0153908655321709E-4</c:v>
                </c:pt>
                <c:pt idx="2764">
                  <c:v>4.0403311814671532E-4</c:v>
                </c:pt>
                <c:pt idx="2765">
                  <c:v>4.1400924452070833E-4</c:v>
                </c:pt>
                <c:pt idx="2766">
                  <c:v>3.765987706182346E-4</c:v>
                </c:pt>
                <c:pt idx="2767">
                  <c:v>3.9156296017922414E-4</c:v>
                </c:pt>
                <c:pt idx="2768">
                  <c:v>3.9156296017922414E-4</c:v>
                </c:pt>
                <c:pt idx="2769">
                  <c:v>4.2772641828494863E-4</c:v>
                </c:pt>
                <c:pt idx="2770">
                  <c:v>3.8033981800848201E-4</c:v>
                </c:pt>
                <c:pt idx="2771">
                  <c:v>4.0278610234996621E-4</c:v>
                </c:pt>
                <c:pt idx="2772">
                  <c:v>4.2772641828494863E-4</c:v>
                </c:pt>
                <c:pt idx="2773">
                  <c:v>3.8657489699222761E-4</c:v>
                </c:pt>
                <c:pt idx="2774">
                  <c:v>3.6537562844749248E-4</c:v>
                </c:pt>
                <c:pt idx="2775">
                  <c:v>3.8782191278897673E-4</c:v>
                </c:pt>
                <c:pt idx="2776">
                  <c:v>4.0153908655321709E-4</c:v>
                </c:pt>
                <c:pt idx="2777">
                  <c:v>4.4643165523618552E-4</c:v>
                </c:pt>
                <c:pt idx="2778">
                  <c:v>4.8633616073215732E-4</c:v>
                </c:pt>
                <c:pt idx="2779">
                  <c:v>4.7636003435816437E-4</c:v>
                </c:pt>
                <c:pt idx="2780">
                  <c:v>4.6264286059392401E-4</c:v>
                </c:pt>
                <c:pt idx="2781">
                  <c:v>4.3146746567519594E-4</c:v>
                </c:pt>
                <c:pt idx="2782">
                  <c:v>4.3894956045569076E-4</c:v>
                </c:pt>
                <c:pt idx="2783">
                  <c:v>3.9031594438247496E-4</c:v>
                </c:pt>
                <c:pt idx="2784">
                  <c:v>4.5141971842318189E-4</c:v>
                </c:pt>
                <c:pt idx="2785">
                  <c:v>3.9779803916296968E-4</c:v>
                </c:pt>
                <c:pt idx="2786">
                  <c:v>4.3146746567519594E-4</c:v>
                </c:pt>
                <c:pt idx="2787">
                  <c:v>4.2647940248819951E-4</c:v>
                </c:pt>
                <c:pt idx="2788">
                  <c:v>3.5664651787024871E-4</c:v>
                </c:pt>
                <c:pt idx="2789">
                  <c:v>4.1026819713046092E-4</c:v>
                </c:pt>
                <c:pt idx="2790">
                  <c:v>3.890689285857259E-4</c:v>
                </c:pt>
                <c:pt idx="2791">
                  <c:v>3.7535175482148559E-4</c:v>
                </c:pt>
                <c:pt idx="2792">
                  <c:v>4.0403311814671532E-4</c:v>
                </c:pt>
                <c:pt idx="2793">
                  <c:v>3.7535175482148559E-4</c:v>
                </c:pt>
                <c:pt idx="2794">
                  <c:v>4.2149133930120304E-4</c:v>
                </c:pt>
                <c:pt idx="2795">
                  <c:v>4.3894956045569076E-4</c:v>
                </c:pt>
                <c:pt idx="2796">
                  <c:v>3.5539950207349964E-4</c:v>
                </c:pt>
                <c:pt idx="2797">
                  <c:v>4.090211813337118E-4</c:v>
                </c:pt>
                <c:pt idx="2798">
                  <c:v>3.6163458105724523E-4</c:v>
                </c:pt>
                <c:pt idx="2799">
                  <c:v>3.8532788119547849E-4</c:v>
                </c:pt>
                <c:pt idx="2800">
                  <c:v>4.4269060784593806E-4</c:v>
                </c:pt>
                <c:pt idx="2801">
                  <c:v>3.8782191278897673E-4</c:v>
                </c:pt>
                <c:pt idx="2802">
                  <c:v>4.3396149726869417E-4</c:v>
                </c:pt>
                <c:pt idx="2803">
                  <c:v>4.0278610234996621E-4</c:v>
                </c:pt>
                <c:pt idx="2804">
                  <c:v>3.4916442308975399E-4</c:v>
                </c:pt>
                <c:pt idx="2805">
                  <c:v>3.890689285857259E-4</c:v>
                </c:pt>
                <c:pt idx="2806">
                  <c:v>4.2024432350445392E-4</c:v>
                </c:pt>
                <c:pt idx="2807">
                  <c:v>4.3396149726869417E-4</c:v>
                </c:pt>
                <c:pt idx="2808">
                  <c:v>4.3770254465894164E-4</c:v>
                </c:pt>
                <c:pt idx="2809">
                  <c:v>4.2149133930120304E-4</c:v>
                </c:pt>
                <c:pt idx="2810">
                  <c:v>4.4269060784593806E-4</c:v>
                </c:pt>
                <c:pt idx="2811">
                  <c:v>4.8633616073215732E-4</c:v>
                </c:pt>
                <c:pt idx="2812">
                  <c:v>4.4643165523618552E-4</c:v>
                </c:pt>
                <c:pt idx="2813">
                  <c:v>4.1775029191095568E-4</c:v>
                </c:pt>
                <c:pt idx="2814">
                  <c:v>3.890689285857259E-4</c:v>
                </c:pt>
                <c:pt idx="2815">
                  <c:v>3.5914054946374689E-4</c:v>
                </c:pt>
                <c:pt idx="2816">
                  <c:v>3.9405699177272232E-4</c:v>
                </c:pt>
                <c:pt idx="2817">
                  <c:v>4.0652714974021356E-4</c:v>
                </c:pt>
                <c:pt idx="2818">
                  <c:v>3.5290547048000135E-4</c:v>
                </c:pt>
                <c:pt idx="2819">
                  <c:v>3.765987706182346E-4</c:v>
                </c:pt>
                <c:pt idx="2820">
                  <c:v>3.9405699177272232E-4</c:v>
                </c:pt>
                <c:pt idx="2821">
                  <c:v>4.0403311814671532E-4</c:v>
                </c:pt>
                <c:pt idx="2822">
                  <c:v>4.1650327611420657E-4</c:v>
                </c:pt>
                <c:pt idx="2823">
                  <c:v>4.0652714974021356E-4</c:v>
                </c:pt>
                <c:pt idx="2824">
                  <c:v>4.1650327611420657E-4</c:v>
                </c:pt>
                <c:pt idx="2825">
                  <c:v>3.890689285857259E-4</c:v>
                </c:pt>
                <c:pt idx="2826">
                  <c:v>4.3894956045569076E-4</c:v>
                </c:pt>
                <c:pt idx="2827">
                  <c:v>3.7285772322798725E-4</c:v>
                </c:pt>
                <c:pt idx="2828">
                  <c:v>3.8657489699222761E-4</c:v>
                </c:pt>
                <c:pt idx="2829">
                  <c:v>4.0029207075646797E-4</c:v>
                </c:pt>
                <c:pt idx="2830">
                  <c:v>4.0652714974021356E-4</c:v>
                </c:pt>
                <c:pt idx="2831">
                  <c:v>4.2772641828494863E-4</c:v>
                </c:pt>
                <c:pt idx="2832">
                  <c:v>4.2149133930120304E-4</c:v>
                </c:pt>
                <c:pt idx="2833">
                  <c:v>4.4767867103293453E-4</c:v>
                </c:pt>
                <c:pt idx="2834">
                  <c:v>4.0153908655321709E-4</c:v>
                </c:pt>
                <c:pt idx="2835">
                  <c:v>4.4269060784593806E-4</c:v>
                </c:pt>
                <c:pt idx="2836">
                  <c:v>4.2897343408169781E-4</c:v>
                </c:pt>
                <c:pt idx="2837">
                  <c:v>4.1151521292721004E-4</c:v>
                </c:pt>
                <c:pt idx="2838">
                  <c:v>4.252323866914504E-4</c:v>
                </c:pt>
                <c:pt idx="2839">
                  <c:v>4.2897343408169781E-4</c:v>
                </c:pt>
                <c:pt idx="2840">
                  <c:v>4.1400924452070833E-4</c:v>
                </c:pt>
                <c:pt idx="2841">
                  <c:v>4.0528013394346444E-4</c:v>
                </c:pt>
                <c:pt idx="2842">
                  <c:v>3.890689285857259E-4</c:v>
                </c:pt>
                <c:pt idx="2843">
                  <c:v>4.0403311814671532E-4</c:v>
                </c:pt>
                <c:pt idx="2844">
                  <c:v>3.928099759759732E-4</c:v>
                </c:pt>
                <c:pt idx="2845">
                  <c:v>4.0528013394346444E-4</c:v>
                </c:pt>
                <c:pt idx="2846">
                  <c:v>3.8408086539872937E-4</c:v>
                </c:pt>
                <c:pt idx="2847">
                  <c:v>4.651368921874223E-4</c:v>
                </c:pt>
                <c:pt idx="2848">
                  <c:v>4.2772641828494863E-4</c:v>
                </c:pt>
                <c:pt idx="2849">
                  <c:v>4.352085130654434E-4</c:v>
                </c:pt>
                <c:pt idx="2850">
                  <c:v>3.990450549597188E-4</c:v>
                </c:pt>
                <c:pt idx="2851">
                  <c:v>4.0153908655321709E-4</c:v>
                </c:pt>
                <c:pt idx="2852">
                  <c:v>4.2024432350445392E-4</c:v>
                </c:pt>
                <c:pt idx="2853">
                  <c:v>4.2897343408169781E-4</c:v>
                </c:pt>
                <c:pt idx="2854">
                  <c:v>4.3022044987844693E-4</c:v>
                </c:pt>
                <c:pt idx="2855">
                  <c:v>3.5041143888650317E-4</c:v>
                </c:pt>
                <c:pt idx="2856">
                  <c:v>4.1775029191095568E-4</c:v>
                </c:pt>
                <c:pt idx="2857">
                  <c:v>3.2422410715477151E-4</c:v>
                </c:pt>
                <c:pt idx="2858">
                  <c:v>4.2772641828494863E-4</c:v>
                </c:pt>
                <c:pt idx="2859">
                  <c:v>3.9530400756947144E-4</c:v>
                </c:pt>
                <c:pt idx="2860">
                  <c:v>3.6537562844749248E-4</c:v>
                </c:pt>
                <c:pt idx="2861">
                  <c:v>3.7036369163448901E-4</c:v>
                </c:pt>
                <c:pt idx="2862">
                  <c:v>4.090211813337118E-4</c:v>
                </c:pt>
                <c:pt idx="2863">
                  <c:v>3.7410473902473637E-4</c:v>
                </c:pt>
                <c:pt idx="2864">
                  <c:v>3.9655102336622061E-4</c:v>
                </c:pt>
                <c:pt idx="2865">
                  <c:v>4.1276222872395921E-4</c:v>
                </c:pt>
                <c:pt idx="2866">
                  <c:v>3.8033981800848201E-4</c:v>
                </c:pt>
                <c:pt idx="2867">
                  <c:v>3.7036369163448901E-4</c:v>
                </c:pt>
                <c:pt idx="2868">
                  <c:v>3.7161070743123824E-4</c:v>
                </c:pt>
                <c:pt idx="2869">
                  <c:v>3.4542337569950664E-4</c:v>
                </c:pt>
                <c:pt idx="2870">
                  <c:v>3.8158683380523108E-4</c:v>
                </c:pt>
                <c:pt idx="2871">
                  <c:v>3.7036369163448901E-4</c:v>
                </c:pt>
                <c:pt idx="2872">
                  <c:v>3.8782191278897673E-4</c:v>
                </c:pt>
                <c:pt idx="2873">
                  <c:v>3.828338496019802E-4</c:v>
                </c:pt>
                <c:pt idx="2874">
                  <c:v>3.5539950207349964E-4</c:v>
                </c:pt>
                <c:pt idx="2875">
                  <c:v>3.6911667583773989E-4</c:v>
                </c:pt>
                <c:pt idx="2876">
                  <c:v>4.0153908655321709E-4</c:v>
                </c:pt>
                <c:pt idx="2877">
                  <c:v>4.4393762364268718E-4</c:v>
                </c:pt>
                <c:pt idx="2878">
                  <c:v>4.1650327611420657E-4</c:v>
                </c:pt>
                <c:pt idx="2879">
                  <c:v>4.2647940248819951E-4</c:v>
                </c:pt>
                <c:pt idx="2880">
                  <c:v>4.9506527130940121E-4</c:v>
                </c:pt>
                <c:pt idx="2881">
                  <c:v>4.451846394394363E-4</c:v>
                </c:pt>
                <c:pt idx="2882">
                  <c:v>4.0528013394346444E-4</c:v>
                </c:pt>
                <c:pt idx="2883">
                  <c:v>3.928099759759732E-4</c:v>
                </c:pt>
                <c:pt idx="2884">
                  <c:v>3.8408086539872937E-4</c:v>
                </c:pt>
                <c:pt idx="2885">
                  <c:v>3.990450549597188E-4</c:v>
                </c:pt>
                <c:pt idx="2886">
                  <c:v>4.0403311814671532E-4</c:v>
                </c:pt>
                <c:pt idx="2887">
                  <c:v>3.7535175482148559E-4</c:v>
                </c:pt>
                <c:pt idx="2888">
                  <c:v>4.2398537089470128E-4</c:v>
                </c:pt>
                <c:pt idx="2889">
                  <c:v>3.828338496019802E-4</c:v>
                </c:pt>
                <c:pt idx="2890">
                  <c:v>4.0403311814671532E-4</c:v>
                </c:pt>
                <c:pt idx="2891">
                  <c:v>3.7036369163448901E-4</c:v>
                </c:pt>
                <c:pt idx="2892">
                  <c:v>3.429293441060084E-4</c:v>
                </c:pt>
                <c:pt idx="2893">
                  <c:v>4.0278610234996621E-4</c:v>
                </c:pt>
                <c:pt idx="2894">
                  <c:v>3.7161070743123824E-4</c:v>
                </c:pt>
                <c:pt idx="2895">
                  <c:v>3.9655102336622061E-4</c:v>
                </c:pt>
                <c:pt idx="2896">
                  <c:v>3.828338496019802E-4</c:v>
                </c:pt>
                <c:pt idx="2897">
                  <c:v>3.7285772322798725E-4</c:v>
                </c:pt>
                <c:pt idx="2898">
                  <c:v>3.9779803916296968E-4</c:v>
                </c:pt>
                <c:pt idx="2899">
                  <c:v>3.928099759759732E-4</c:v>
                </c:pt>
                <c:pt idx="2900">
                  <c:v>3.6288159685399435E-4</c:v>
                </c:pt>
                <c:pt idx="2901">
                  <c:v>4.0029207075646797E-4</c:v>
                </c:pt>
                <c:pt idx="2902">
                  <c:v>3.8033981800848201E-4</c:v>
                </c:pt>
                <c:pt idx="2903">
                  <c:v>3.6662264424424171E-4</c:v>
                </c:pt>
                <c:pt idx="2904">
                  <c:v>3.9156296017922414E-4</c:v>
                </c:pt>
                <c:pt idx="2905">
                  <c:v>3.7161070743123824E-4</c:v>
                </c:pt>
                <c:pt idx="2906">
                  <c:v>3.8158683380523108E-4</c:v>
                </c:pt>
                <c:pt idx="2907">
                  <c:v>3.828338496019802E-4</c:v>
                </c:pt>
                <c:pt idx="2908">
                  <c:v>4.0153908655321709E-4</c:v>
                </c:pt>
                <c:pt idx="2909">
                  <c:v>3.7410473902473637E-4</c:v>
                </c:pt>
                <c:pt idx="2910">
                  <c:v>4.0029207075646797E-4</c:v>
                </c:pt>
                <c:pt idx="2911">
                  <c:v>3.928099759759732E-4</c:v>
                </c:pt>
                <c:pt idx="2912">
                  <c:v>3.6163458105724523E-4</c:v>
                </c:pt>
                <c:pt idx="2913">
                  <c:v>3.5789353366699782E-4</c:v>
                </c:pt>
                <c:pt idx="2914">
                  <c:v>3.7036369163448901E-4</c:v>
                </c:pt>
                <c:pt idx="2915">
                  <c:v>3.9156296017922414E-4</c:v>
                </c:pt>
                <c:pt idx="2916">
                  <c:v>3.8532788119547849E-4</c:v>
                </c:pt>
                <c:pt idx="2917">
                  <c:v>3.4542337569950664E-4</c:v>
                </c:pt>
                <c:pt idx="2918">
                  <c:v>3.167420123742768E-4</c:v>
                </c:pt>
                <c:pt idx="2919">
                  <c:v>3.3669426512226275E-4</c:v>
                </c:pt>
                <c:pt idx="2920">
                  <c:v>3.4667039149625576E-4</c:v>
                </c:pt>
                <c:pt idx="2921">
                  <c:v>4.3770254465894164E-4</c:v>
                </c:pt>
                <c:pt idx="2922">
                  <c:v>3.9530400756947144E-4</c:v>
                </c:pt>
                <c:pt idx="2923">
                  <c:v>4.090211813337118E-4</c:v>
                </c:pt>
                <c:pt idx="2924">
                  <c:v>3.9031594438247496E-4</c:v>
                </c:pt>
                <c:pt idx="2925">
                  <c:v>3.9156296017922414E-4</c:v>
                </c:pt>
                <c:pt idx="2926">
                  <c:v>3.8033981800848201E-4</c:v>
                </c:pt>
                <c:pt idx="2927">
                  <c:v>3.4542337569950664E-4</c:v>
                </c:pt>
                <c:pt idx="2928">
                  <c:v>3.4043531251251011E-4</c:v>
                </c:pt>
                <c:pt idx="2929">
                  <c:v>3.790928022117329E-4</c:v>
                </c:pt>
                <c:pt idx="2930">
                  <c:v>3.8408086539872937E-4</c:v>
                </c:pt>
                <c:pt idx="2931">
                  <c:v>4.0153908655321709E-4</c:v>
                </c:pt>
                <c:pt idx="2932">
                  <c:v>3.9655102336622061E-4</c:v>
                </c:pt>
                <c:pt idx="2933">
                  <c:v>3.828338496019802E-4</c:v>
                </c:pt>
                <c:pt idx="2934">
                  <c:v>3.4043531251251011E-4</c:v>
                </c:pt>
                <c:pt idx="2935">
                  <c:v>3.3170620193526628E-4</c:v>
                </c:pt>
                <c:pt idx="2936">
                  <c:v>3.8782191278897673E-4</c:v>
                </c:pt>
                <c:pt idx="2937">
                  <c:v>3.2173007556127333E-4</c:v>
                </c:pt>
                <c:pt idx="2938">
                  <c:v>3.7784578641498383E-4</c:v>
                </c:pt>
                <c:pt idx="2939">
                  <c:v>3.3918829671576104E-4</c:v>
                </c:pt>
                <c:pt idx="2940">
                  <c:v>4.0777416553696273E-4</c:v>
                </c:pt>
                <c:pt idx="2941">
                  <c:v>3.890689285857259E-4</c:v>
                </c:pt>
                <c:pt idx="2942">
                  <c:v>3.6288159685399435E-4</c:v>
                </c:pt>
                <c:pt idx="2943">
                  <c:v>3.7784578641498383E-4</c:v>
                </c:pt>
                <c:pt idx="2944">
                  <c:v>3.7535175482148559E-4</c:v>
                </c:pt>
                <c:pt idx="2945">
                  <c:v>3.9779803916296968E-4</c:v>
                </c:pt>
                <c:pt idx="2946">
                  <c:v>4.1525626031745739E-4</c:v>
                </c:pt>
                <c:pt idx="2947">
                  <c:v>3.5914054946374689E-4</c:v>
                </c:pt>
                <c:pt idx="2948">
                  <c:v>3.5041143888650317E-4</c:v>
                </c:pt>
                <c:pt idx="2949">
                  <c:v>3.6537562844749248E-4</c:v>
                </c:pt>
                <c:pt idx="2950">
                  <c:v>3.3045918613851716E-4</c:v>
                </c:pt>
                <c:pt idx="2951">
                  <c:v>3.8532788119547849E-4</c:v>
                </c:pt>
                <c:pt idx="2952">
                  <c:v>3.6163458105724523E-4</c:v>
                </c:pt>
                <c:pt idx="2953">
                  <c:v>3.6537562844749248E-4</c:v>
                </c:pt>
                <c:pt idx="2954">
                  <c:v>3.8532788119547849E-4</c:v>
                </c:pt>
                <c:pt idx="2955">
                  <c:v>4.090211813337118E-4</c:v>
                </c:pt>
                <c:pt idx="2956">
                  <c:v>3.9405699177272232E-4</c:v>
                </c:pt>
                <c:pt idx="2957">
                  <c:v>3.4791740729300487E-4</c:v>
                </c:pt>
                <c:pt idx="2958">
                  <c:v>3.9405699177272232E-4</c:v>
                </c:pt>
                <c:pt idx="2959">
                  <c:v>3.5415248627675047E-4</c:v>
                </c:pt>
                <c:pt idx="2960">
                  <c:v>3.7410473902473637E-4</c:v>
                </c:pt>
                <c:pt idx="2961">
                  <c:v>4.1775029191095568E-4</c:v>
                </c:pt>
                <c:pt idx="2962">
                  <c:v>3.7535175482148559E-4</c:v>
                </c:pt>
                <c:pt idx="2963">
                  <c:v>3.6412861265074347E-4</c:v>
                </c:pt>
                <c:pt idx="2964">
                  <c:v>3.8158683380523108E-4</c:v>
                </c:pt>
                <c:pt idx="2965">
                  <c:v>3.7784578641498383E-4</c:v>
                </c:pt>
                <c:pt idx="2966">
                  <c:v>3.4916442308975399E-4</c:v>
                </c:pt>
                <c:pt idx="2967">
                  <c:v>3.429293441060084E-4</c:v>
                </c:pt>
                <c:pt idx="2968">
                  <c:v>3.6038756526049612E-4</c:v>
                </c:pt>
                <c:pt idx="2969">
                  <c:v>3.828338496019802E-4</c:v>
                </c:pt>
                <c:pt idx="2970">
                  <c:v>3.8033981800848201E-4</c:v>
                </c:pt>
                <c:pt idx="2971">
                  <c:v>3.890689285857259E-4</c:v>
                </c:pt>
                <c:pt idx="2972">
                  <c:v>3.8532788119547849E-4</c:v>
                </c:pt>
                <c:pt idx="2973">
                  <c:v>3.6786966004099083E-4</c:v>
                </c:pt>
                <c:pt idx="2974">
                  <c:v>3.3918829671576104E-4</c:v>
                </c:pt>
                <c:pt idx="2975">
                  <c:v>3.8033981800848201E-4</c:v>
                </c:pt>
                <c:pt idx="2976">
                  <c:v>3.8657489699222761E-4</c:v>
                </c:pt>
                <c:pt idx="2977">
                  <c:v>3.8408086539872937E-4</c:v>
                </c:pt>
                <c:pt idx="2978">
                  <c:v>3.6163458105724523E-4</c:v>
                </c:pt>
                <c:pt idx="2979">
                  <c:v>3.5290547048000135E-4</c:v>
                </c:pt>
                <c:pt idx="2980">
                  <c:v>3.429293441060084E-4</c:v>
                </c:pt>
                <c:pt idx="2981">
                  <c:v>3.429293441060084E-4</c:v>
                </c:pt>
                <c:pt idx="2982">
                  <c:v>3.4791740729300487E-4</c:v>
                </c:pt>
                <c:pt idx="2983">
                  <c:v>3.790928022117329E-4</c:v>
                </c:pt>
                <c:pt idx="2984">
                  <c:v>3.3669426512226275E-4</c:v>
                </c:pt>
                <c:pt idx="2985">
                  <c:v>3.7285772322798725E-4</c:v>
                </c:pt>
                <c:pt idx="2986">
                  <c:v>4.0278610234996621E-4</c:v>
                </c:pt>
                <c:pt idx="2987">
                  <c:v>3.7036369163448901E-4</c:v>
                </c:pt>
                <c:pt idx="2988">
                  <c:v>3.765987706182346E-4</c:v>
                </c:pt>
                <c:pt idx="2989">
                  <c:v>4.0403311814671532E-4</c:v>
                </c:pt>
                <c:pt idx="2990">
                  <c:v>3.7535175482148559E-4</c:v>
                </c:pt>
                <c:pt idx="2991">
                  <c:v>3.4791740729300487E-4</c:v>
                </c:pt>
                <c:pt idx="2992">
                  <c:v>3.6786966004099083E-4</c:v>
                </c:pt>
                <c:pt idx="2993">
                  <c:v>3.7161070743123824E-4</c:v>
                </c:pt>
                <c:pt idx="2994">
                  <c:v>3.4667039149625576E-4</c:v>
                </c:pt>
                <c:pt idx="2995">
                  <c:v>3.7410473902473637E-4</c:v>
                </c:pt>
                <c:pt idx="2996">
                  <c:v>3.5290547048000135E-4</c:v>
                </c:pt>
                <c:pt idx="2997">
                  <c:v>3.4417635990275752E-4</c:v>
                </c:pt>
                <c:pt idx="2998">
                  <c:v>3.3045918613851716E-4</c:v>
                </c:pt>
                <c:pt idx="2999">
                  <c:v>3.8158683380523108E-4</c:v>
                </c:pt>
                <c:pt idx="3000">
                  <c:v>3.5539950207349964E-4</c:v>
                </c:pt>
                <c:pt idx="3001">
                  <c:v>3.2297709135802245E-4</c:v>
                </c:pt>
                <c:pt idx="3002">
                  <c:v>3.6288159685399435E-4</c:v>
                </c:pt>
                <c:pt idx="3003">
                  <c:v>3.7036369163448901E-4</c:v>
                </c:pt>
                <c:pt idx="3004">
                  <c:v>3.4916442308975399E-4</c:v>
                </c:pt>
                <c:pt idx="3005">
                  <c:v>3.5664651787024871E-4</c:v>
                </c:pt>
                <c:pt idx="3006">
                  <c:v>3.8782191278897673E-4</c:v>
                </c:pt>
                <c:pt idx="3007">
                  <c:v>3.890689285857259E-4</c:v>
                </c:pt>
                <c:pt idx="3008">
                  <c:v>3.828338496019802E-4</c:v>
                </c:pt>
                <c:pt idx="3009">
                  <c:v>3.3918829671576104E-4</c:v>
                </c:pt>
                <c:pt idx="3010">
                  <c:v>3.4043531251251011E-4</c:v>
                </c:pt>
                <c:pt idx="3011">
                  <c:v>3.790928022117329E-4</c:v>
                </c:pt>
                <c:pt idx="3012">
                  <c:v>3.5415248627675047E-4</c:v>
                </c:pt>
                <c:pt idx="3013">
                  <c:v>3.6786966004099083E-4</c:v>
                </c:pt>
                <c:pt idx="3014">
                  <c:v>3.6537562844749248E-4</c:v>
                </c:pt>
                <c:pt idx="3015">
                  <c:v>3.8657489699222761E-4</c:v>
                </c:pt>
                <c:pt idx="3016">
                  <c:v>3.5415248627675047E-4</c:v>
                </c:pt>
                <c:pt idx="3017">
                  <c:v>3.7285772322798725E-4</c:v>
                </c:pt>
                <c:pt idx="3018">
                  <c:v>3.1424798078077862E-4</c:v>
                </c:pt>
                <c:pt idx="3019">
                  <c:v>3.7410473902473637E-4</c:v>
                </c:pt>
                <c:pt idx="3020">
                  <c:v>3.8158683380523108E-4</c:v>
                </c:pt>
                <c:pt idx="3021">
                  <c:v>3.6163458105724523E-4</c:v>
                </c:pt>
                <c:pt idx="3022">
                  <c:v>3.7285772322798725E-4</c:v>
                </c:pt>
                <c:pt idx="3023">
                  <c:v>3.267181387482698E-4</c:v>
                </c:pt>
                <c:pt idx="3024">
                  <c:v>3.5165845468325223E-4</c:v>
                </c:pt>
                <c:pt idx="3025">
                  <c:v>3.8033981800848201E-4</c:v>
                </c:pt>
                <c:pt idx="3026">
                  <c:v>3.890689285857259E-4</c:v>
                </c:pt>
                <c:pt idx="3027">
                  <c:v>3.4791740729300487E-4</c:v>
                </c:pt>
                <c:pt idx="3028">
                  <c:v>3.5539950207349964E-4</c:v>
                </c:pt>
                <c:pt idx="3029">
                  <c:v>3.5290547048000135E-4</c:v>
                </c:pt>
                <c:pt idx="3030">
                  <c:v>4.090211813337118E-4</c:v>
                </c:pt>
                <c:pt idx="3031">
                  <c:v>3.9530400756947144E-4</c:v>
                </c:pt>
                <c:pt idx="3032">
                  <c:v>3.8782191278897673E-4</c:v>
                </c:pt>
                <c:pt idx="3033">
                  <c:v>3.5041143888650317E-4</c:v>
                </c:pt>
                <c:pt idx="3034">
                  <c:v>3.4542337569950664E-4</c:v>
                </c:pt>
                <c:pt idx="3035">
                  <c:v>3.6786966004099083E-4</c:v>
                </c:pt>
                <c:pt idx="3036">
                  <c:v>3.6163458105724523E-4</c:v>
                </c:pt>
                <c:pt idx="3037">
                  <c:v>3.790928022117329E-4</c:v>
                </c:pt>
                <c:pt idx="3038">
                  <c:v>3.5789353366699782E-4</c:v>
                </c:pt>
                <c:pt idx="3039">
                  <c:v>3.0925991759378209E-4</c:v>
                </c:pt>
                <c:pt idx="3040">
                  <c:v>3.2921217034176799E-4</c:v>
                </c:pt>
                <c:pt idx="3041">
                  <c:v>3.3170620193526628E-4</c:v>
                </c:pt>
                <c:pt idx="3042">
                  <c:v>3.4916442308975399E-4</c:v>
                </c:pt>
                <c:pt idx="3043">
                  <c:v>3.8532788119547849E-4</c:v>
                </c:pt>
                <c:pt idx="3044">
                  <c:v>3.5539950207349964E-4</c:v>
                </c:pt>
                <c:pt idx="3045">
                  <c:v>3.5914054946374689E-4</c:v>
                </c:pt>
                <c:pt idx="3046">
                  <c:v>3.5664651787024871E-4</c:v>
                </c:pt>
                <c:pt idx="3047">
                  <c:v>3.5290547048000135E-4</c:v>
                </c:pt>
                <c:pt idx="3048">
                  <c:v>3.7410473902473637E-4</c:v>
                </c:pt>
                <c:pt idx="3049">
                  <c:v>3.2048305976452421E-4</c:v>
                </c:pt>
                <c:pt idx="3050">
                  <c:v>3.4043531251251011E-4</c:v>
                </c:pt>
                <c:pt idx="3051">
                  <c:v>3.5789353366699782E-4</c:v>
                </c:pt>
                <c:pt idx="3052">
                  <c:v>3.5041143888650317E-4</c:v>
                </c:pt>
                <c:pt idx="3053">
                  <c:v>3.429293441060084E-4</c:v>
                </c:pt>
                <c:pt idx="3054">
                  <c:v>3.4916442308975399E-4</c:v>
                </c:pt>
                <c:pt idx="3055">
                  <c:v>3.6412861265074347E-4</c:v>
                </c:pt>
                <c:pt idx="3056">
                  <c:v>3.9156296017922414E-4</c:v>
                </c:pt>
                <c:pt idx="3057">
                  <c:v>3.2048305976452421E-4</c:v>
                </c:pt>
                <c:pt idx="3058">
                  <c:v>3.3794128091901187E-4</c:v>
                </c:pt>
                <c:pt idx="3059">
                  <c:v>3.6038756526049612E-4</c:v>
                </c:pt>
                <c:pt idx="3060">
                  <c:v>3.4542337569950664E-4</c:v>
                </c:pt>
                <c:pt idx="3061">
                  <c:v>3.3045918613851716E-4</c:v>
                </c:pt>
                <c:pt idx="3062">
                  <c:v>3.4667039149625576E-4</c:v>
                </c:pt>
                <c:pt idx="3063">
                  <c:v>3.2547112295152063E-4</c:v>
                </c:pt>
                <c:pt idx="3064">
                  <c:v>3.2547112295152063E-4</c:v>
                </c:pt>
                <c:pt idx="3065">
                  <c:v>3.429293441060084E-4</c:v>
                </c:pt>
                <c:pt idx="3066">
                  <c:v>3.828338496019802E-4</c:v>
                </c:pt>
                <c:pt idx="3067">
                  <c:v>3.5914054946374689E-4</c:v>
                </c:pt>
                <c:pt idx="3068">
                  <c:v>3.828338496019802E-4</c:v>
                </c:pt>
                <c:pt idx="3069">
                  <c:v>3.5914054946374689E-4</c:v>
                </c:pt>
                <c:pt idx="3070">
                  <c:v>3.765987706182346E-4</c:v>
                </c:pt>
                <c:pt idx="3071">
                  <c:v>3.3544724932551363E-4</c:v>
                </c:pt>
                <c:pt idx="3072">
                  <c:v>3.5041143888650317E-4</c:v>
                </c:pt>
                <c:pt idx="3073">
                  <c:v>3.6786966004099083E-4</c:v>
                </c:pt>
                <c:pt idx="3074">
                  <c:v>3.990450549597188E-4</c:v>
                </c:pt>
                <c:pt idx="3075">
                  <c:v>3.5789353366699782E-4</c:v>
                </c:pt>
                <c:pt idx="3076">
                  <c:v>3.4417635990275752E-4</c:v>
                </c:pt>
                <c:pt idx="3077">
                  <c:v>3.3170620193526628E-4</c:v>
                </c:pt>
                <c:pt idx="3078">
                  <c:v>3.4542337569950664E-4</c:v>
                </c:pt>
                <c:pt idx="3079">
                  <c:v>3.3170620193526628E-4</c:v>
                </c:pt>
                <c:pt idx="3080">
                  <c:v>3.4667039149625576E-4</c:v>
                </c:pt>
                <c:pt idx="3081">
                  <c:v>3.2173007556127333E-4</c:v>
                </c:pt>
                <c:pt idx="3082">
                  <c:v>3.4043531251251011E-4</c:v>
                </c:pt>
                <c:pt idx="3083">
                  <c:v>3.4168232830925923E-4</c:v>
                </c:pt>
                <c:pt idx="3084">
                  <c:v>3.5914054946374689E-4</c:v>
                </c:pt>
                <c:pt idx="3085">
                  <c:v>3.8033981800848201E-4</c:v>
                </c:pt>
                <c:pt idx="3086">
                  <c:v>3.329532177320154E-4</c:v>
                </c:pt>
                <c:pt idx="3087">
                  <c:v>3.6288159685399435E-4</c:v>
                </c:pt>
                <c:pt idx="3088">
                  <c:v>4.2398537089470128E-4</c:v>
                </c:pt>
                <c:pt idx="3089">
                  <c:v>4.6638390798417137E-4</c:v>
                </c:pt>
                <c:pt idx="3090">
                  <c:v>3.9530400756947144E-4</c:v>
                </c:pt>
                <c:pt idx="3091">
                  <c:v>3.4168232830925923E-4</c:v>
                </c:pt>
                <c:pt idx="3092">
                  <c:v>3.4667039149625576E-4</c:v>
                </c:pt>
                <c:pt idx="3093">
                  <c:v>3.2796515454501892E-4</c:v>
                </c:pt>
                <c:pt idx="3094">
                  <c:v>3.5165845468325223E-4</c:v>
                </c:pt>
                <c:pt idx="3095">
                  <c:v>3.3544724932551363E-4</c:v>
                </c:pt>
                <c:pt idx="3096">
                  <c:v>3.3045918613851716E-4</c:v>
                </c:pt>
                <c:pt idx="3097">
                  <c:v>3.5789353366699782E-4</c:v>
                </c:pt>
                <c:pt idx="3098">
                  <c:v>3.0302483861003655E-4</c:v>
                </c:pt>
                <c:pt idx="3099">
                  <c:v>3.5041143888650317E-4</c:v>
                </c:pt>
                <c:pt idx="3100">
                  <c:v>3.6038756526049612E-4</c:v>
                </c:pt>
                <c:pt idx="3101">
                  <c:v>3.2796515454501892E-4</c:v>
                </c:pt>
                <c:pt idx="3102">
                  <c:v>3.5041143888650317E-4</c:v>
                </c:pt>
                <c:pt idx="3103">
                  <c:v>3.6038756526049612E-4</c:v>
                </c:pt>
                <c:pt idx="3104">
                  <c:v>3.5664651787024871E-4</c:v>
                </c:pt>
                <c:pt idx="3105">
                  <c:v>3.3544724932551363E-4</c:v>
                </c:pt>
                <c:pt idx="3106">
                  <c:v>3.4417635990275752E-4</c:v>
                </c:pt>
                <c:pt idx="3107">
                  <c:v>3.2796515454501892E-4</c:v>
                </c:pt>
                <c:pt idx="3108">
                  <c:v>3.4542337569950664E-4</c:v>
                </c:pt>
                <c:pt idx="3109">
                  <c:v>3.2796515454501892E-4</c:v>
                </c:pt>
                <c:pt idx="3110">
                  <c:v>3.5041143888650317E-4</c:v>
                </c:pt>
                <c:pt idx="3111">
                  <c:v>3.6163458105724523E-4</c:v>
                </c:pt>
                <c:pt idx="3112">
                  <c:v>3.7285772322798725E-4</c:v>
                </c:pt>
                <c:pt idx="3113">
                  <c:v>3.6038756526049612E-4</c:v>
                </c:pt>
                <c:pt idx="3114">
                  <c:v>4.0029207075646797E-4</c:v>
                </c:pt>
                <c:pt idx="3115">
                  <c:v>3.4417635990275752E-4</c:v>
                </c:pt>
                <c:pt idx="3116">
                  <c:v>3.429293441060084E-4</c:v>
                </c:pt>
                <c:pt idx="3117">
                  <c:v>3.3669426512226275E-4</c:v>
                </c:pt>
                <c:pt idx="3118">
                  <c:v>3.3170620193526628E-4</c:v>
                </c:pt>
                <c:pt idx="3119">
                  <c:v>3.6412861265074347E-4</c:v>
                </c:pt>
                <c:pt idx="3120">
                  <c:v>3.329532177320154E-4</c:v>
                </c:pt>
                <c:pt idx="3121">
                  <c:v>3.5415248627675047E-4</c:v>
                </c:pt>
                <c:pt idx="3122">
                  <c:v>3.0551887020353478E-4</c:v>
                </c:pt>
                <c:pt idx="3123">
                  <c:v>3.5415248627675047E-4</c:v>
                </c:pt>
                <c:pt idx="3124">
                  <c:v>3.267181387482698E-4</c:v>
                </c:pt>
                <c:pt idx="3125">
                  <c:v>3.5789353366699782E-4</c:v>
                </c:pt>
                <c:pt idx="3126">
                  <c:v>3.4417635990275752E-4</c:v>
                </c:pt>
                <c:pt idx="3127">
                  <c:v>3.6288159685399435E-4</c:v>
                </c:pt>
                <c:pt idx="3128">
                  <c:v>3.6786966004099083E-4</c:v>
                </c:pt>
                <c:pt idx="3129">
                  <c:v>3.5539950207349964E-4</c:v>
                </c:pt>
                <c:pt idx="3130">
                  <c:v>3.3918829671576104E-4</c:v>
                </c:pt>
                <c:pt idx="3131">
                  <c:v>3.6911667583773989E-4</c:v>
                </c:pt>
                <c:pt idx="3132">
                  <c:v>3.5664651787024871E-4</c:v>
                </c:pt>
                <c:pt idx="3133">
                  <c:v>3.6911667583773989E-4</c:v>
                </c:pt>
                <c:pt idx="3134">
                  <c:v>3.6412861265074347E-4</c:v>
                </c:pt>
                <c:pt idx="3135">
                  <c:v>3.6786966004099083E-4</c:v>
                </c:pt>
                <c:pt idx="3136">
                  <c:v>3.7535175482148559E-4</c:v>
                </c:pt>
                <c:pt idx="3137">
                  <c:v>3.3170620193526628E-4</c:v>
                </c:pt>
                <c:pt idx="3138">
                  <c:v>3.5041143888650317E-4</c:v>
                </c:pt>
                <c:pt idx="3139">
                  <c:v>3.6786966004099083E-4</c:v>
                </c:pt>
                <c:pt idx="3140">
                  <c:v>3.267181387482698E-4</c:v>
                </c:pt>
                <c:pt idx="3141">
                  <c:v>3.3794128091901187E-4</c:v>
                </c:pt>
                <c:pt idx="3142">
                  <c:v>3.0676588600028385E-4</c:v>
                </c:pt>
                <c:pt idx="3143">
                  <c:v>2.9678975962629085E-4</c:v>
                </c:pt>
                <c:pt idx="3144">
                  <c:v>3.267181387482698E-4</c:v>
                </c:pt>
                <c:pt idx="3145">
                  <c:v>3.0177782281328737E-4</c:v>
                </c:pt>
                <c:pt idx="3146">
                  <c:v>3.5664651787024871E-4</c:v>
                </c:pt>
                <c:pt idx="3147">
                  <c:v>3.0925991759378209E-4</c:v>
                </c:pt>
                <c:pt idx="3148">
                  <c:v>3.0302483861003655E-4</c:v>
                </c:pt>
                <c:pt idx="3149">
                  <c:v>3.0177782281328737E-4</c:v>
                </c:pt>
                <c:pt idx="3150">
                  <c:v>3.5789353366699782E-4</c:v>
                </c:pt>
                <c:pt idx="3151">
                  <c:v>3.2547112295152063E-4</c:v>
                </c:pt>
                <c:pt idx="3152">
                  <c:v>3.2547112295152063E-4</c:v>
                </c:pt>
                <c:pt idx="3153">
                  <c:v>3.429293441060084E-4</c:v>
                </c:pt>
                <c:pt idx="3154">
                  <c:v>3.4791740729300487E-4</c:v>
                </c:pt>
                <c:pt idx="3155">
                  <c:v>3.5165845468325223E-4</c:v>
                </c:pt>
                <c:pt idx="3156">
                  <c:v>3.1050693339053121E-4</c:v>
                </c:pt>
                <c:pt idx="3157">
                  <c:v>3.1923604396777504E-4</c:v>
                </c:pt>
                <c:pt idx="3158">
                  <c:v>3.2921217034176799E-4</c:v>
                </c:pt>
                <c:pt idx="3159">
                  <c:v>3.3794128091901187E-4</c:v>
                </c:pt>
                <c:pt idx="3160">
                  <c:v>2.9554274382954173E-4</c:v>
                </c:pt>
                <c:pt idx="3161">
                  <c:v>3.2048305976452421E-4</c:v>
                </c:pt>
                <c:pt idx="3162">
                  <c:v>3.3420023352876451E-4</c:v>
                </c:pt>
                <c:pt idx="3163">
                  <c:v>3.3170620193526628E-4</c:v>
                </c:pt>
                <c:pt idx="3164">
                  <c:v>3.3918829671576104E-4</c:v>
                </c:pt>
                <c:pt idx="3165">
                  <c:v>3.6786966004099083E-4</c:v>
                </c:pt>
                <c:pt idx="3166">
                  <c:v>3.4916442308975399E-4</c:v>
                </c:pt>
                <c:pt idx="3167">
                  <c:v>3.5539950207349964E-4</c:v>
                </c:pt>
                <c:pt idx="3168">
                  <c:v>3.7285772322798725E-4</c:v>
                </c:pt>
                <c:pt idx="3169">
                  <c:v>3.5789353366699782E-4</c:v>
                </c:pt>
                <c:pt idx="3170">
                  <c:v>3.4417635990275752E-4</c:v>
                </c:pt>
                <c:pt idx="3171">
                  <c:v>2.868136332522979E-4</c:v>
                </c:pt>
                <c:pt idx="3172">
                  <c:v>3.167420123742768E-4</c:v>
                </c:pt>
                <c:pt idx="3173">
                  <c:v>3.1424798078077862E-4</c:v>
                </c:pt>
                <c:pt idx="3174">
                  <c:v>3.329532177320154E-4</c:v>
                </c:pt>
                <c:pt idx="3175">
                  <c:v>3.5789353366699782E-4</c:v>
                </c:pt>
                <c:pt idx="3176">
                  <c:v>3.5290547048000135E-4</c:v>
                </c:pt>
                <c:pt idx="3177">
                  <c:v>3.2173007556127333E-4</c:v>
                </c:pt>
                <c:pt idx="3178">
                  <c:v>3.3045918613851716E-4</c:v>
                </c:pt>
                <c:pt idx="3179">
                  <c:v>3.1798902817102597E-4</c:v>
                </c:pt>
                <c:pt idx="3180">
                  <c:v>3.1300096498402944E-4</c:v>
                </c:pt>
                <c:pt idx="3181">
                  <c:v>2.9055468064254525E-4</c:v>
                </c:pt>
                <c:pt idx="3182">
                  <c:v>3.4043531251251011E-4</c:v>
                </c:pt>
                <c:pt idx="3183">
                  <c:v>3.3045918613851716E-4</c:v>
                </c:pt>
                <c:pt idx="3184">
                  <c:v>2.9304871223604354E-4</c:v>
                </c:pt>
                <c:pt idx="3185">
                  <c:v>3.2297709135802245E-4</c:v>
                </c:pt>
                <c:pt idx="3186">
                  <c:v>2.9928379121978908E-4</c:v>
                </c:pt>
                <c:pt idx="3187">
                  <c:v>3.1424798078077862E-4</c:v>
                </c:pt>
                <c:pt idx="3188">
                  <c:v>2.9803677542304002E-4</c:v>
                </c:pt>
                <c:pt idx="3189">
                  <c:v>3.5165845468325223E-4</c:v>
                </c:pt>
                <c:pt idx="3190">
                  <c:v>3.2921217034176799E-4</c:v>
                </c:pt>
                <c:pt idx="3191">
                  <c:v>3.3794128091901187E-4</c:v>
                </c:pt>
                <c:pt idx="3192">
                  <c:v>3.329532177320154E-4</c:v>
                </c:pt>
                <c:pt idx="3193">
                  <c:v>3.2547112295152063E-4</c:v>
                </c:pt>
                <c:pt idx="3194">
                  <c:v>3.2173007556127333E-4</c:v>
                </c:pt>
                <c:pt idx="3195">
                  <c:v>3.0427185440678561E-4</c:v>
                </c:pt>
                <c:pt idx="3196">
                  <c:v>3.2173007556127333E-4</c:v>
                </c:pt>
                <c:pt idx="3197">
                  <c:v>3.3918829671576104E-4</c:v>
                </c:pt>
                <c:pt idx="3198">
                  <c:v>3.329532177320154E-4</c:v>
                </c:pt>
                <c:pt idx="3199">
                  <c:v>3.0801290179703291E-4</c:v>
                </c:pt>
                <c:pt idx="3200">
                  <c:v>2.9554274382954173E-4</c:v>
                </c:pt>
                <c:pt idx="3201">
                  <c:v>3.1175394918728032E-4</c:v>
                </c:pt>
                <c:pt idx="3202">
                  <c:v>3.0427185440678561E-4</c:v>
                </c:pt>
                <c:pt idx="3203">
                  <c:v>3.329532177320154E-4</c:v>
                </c:pt>
                <c:pt idx="3204">
                  <c:v>2.6436734891081371E-4</c:v>
                </c:pt>
                <c:pt idx="3205">
                  <c:v>3.3170620193526628E-4</c:v>
                </c:pt>
                <c:pt idx="3206">
                  <c:v>3.0302483861003655E-4</c:v>
                </c:pt>
                <c:pt idx="3207">
                  <c:v>3.4916442308975399E-4</c:v>
                </c:pt>
                <c:pt idx="3208">
                  <c:v>3.5789353366699782E-4</c:v>
                </c:pt>
                <c:pt idx="3209">
                  <c:v>3.2796515454501892E-4</c:v>
                </c:pt>
                <c:pt idx="3210">
                  <c:v>3.8158683380523108E-4</c:v>
                </c:pt>
                <c:pt idx="3211">
                  <c:v>3.6911667583773989E-4</c:v>
                </c:pt>
                <c:pt idx="3212">
                  <c:v>3.2921217034176799E-4</c:v>
                </c:pt>
                <c:pt idx="3213">
                  <c:v>3.5664651787024871E-4</c:v>
                </c:pt>
                <c:pt idx="3214">
                  <c:v>3.2173007556127333E-4</c:v>
                </c:pt>
                <c:pt idx="3215">
                  <c:v>3.4043531251251011E-4</c:v>
                </c:pt>
                <c:pt idx="3216">
                  <c:v>2.9429572803279266E-4</c:v>
                </c:pt>
                <c:pt idx="3217">
                  <c:v>2.8930766484579619E-4</c:v>
                </c:pt>
                <c:pt idx="3218">
                  <c:v>3.2921217034176799E-4</c:v>
                </c:pt>
                <c:pt idx="3219">
                  <c:v>3.1549499657752773E-4</c:v>
                </c:pt>
                <c:pt idx="3220">
                  <c:v>3.2173007556127333E-4</c:v>
                </c:pt>
                <c:pt idx="3221">
                  <c:v>3.429293441060084E-4</c:v>
                </c:pt>
                <c:pt idx="3222">
                  <c:v>3.1300096498402944E-4</c:v>
                </c:pt>
                <c:pt idx="3223">
                  <c:v>3.6412861265074347E-4</c:v>
                </c:pt>
                <c:pt idx="3224">
                  <c:v>3.0801290179703291E-4</c:v>
                </c:pt>
                <c:pt idx="3225">
                  <c:v>3.0676588600028385E-4</c:v>
                </c:pt>
                <c:pt idx="3226">
                  <c:v>3.6288159685399435E-4</c:v>
                </c:pt>
                <c:pt idx="3227">
                  <c:v>3.0177782281328737E-4</c:v>
                </c:pt>
                <c:pt idx="3228">
                  <c:v>3.3045918613851716E-4</c:v>
                </c:pt>
                <c:pt idx="3229">
                  <c:v>3.429293441060084E-4</c:v>
                </c:pt>
                <c:pt idx="3230">
                  <c:v>3.3544724932551363E-4</c:v>
                </c:pt>
                <c:pt idx="3231">
                  <c:v>3.2422410715477151E-4</c:v>
                </c:pt>
                <c:pt idx="3232">
                  <c:v>4.0777416553696273E-4</c:v>
                </c:pt>
                <c:pt idx="3233">
                  <c:v>3.8532788119547849E-4</c:v>
                </c:pt>
                <c:pt idx="3234">
                  <c:v>4.189973077077048E-4</c:v>
                </c:pt>
                <c:pt idx="3235">
                  <c:v>3.5914054946374689E-4</c:v>
                </c:pt>
                <c:pt idx="3236">
                  <c:v>3.4417635990275752E-4</c:v>
                </c:pt>
                <c:pt idx="3237">
                  <c:v>3.5165845468325223E-4</c:v>
                </c:pt>
                <c:pt idx="3238">
                  <c:v>3.4043531251251011E-4</c:v>
                </c:pt>
                <c:pt idx="3239">
                  <c:v>3.5165845468325223E-4</c:v>
                </c:pt>
                <c:pt idx="3240">
                  <c:v>3.1549499657752773E-4</c:v>
                </c:pt>
                <c:pt idx="3241">
                  <c:v>3.1549499657752773E-4</c:v>
                </c:pt>
                <c:pt idx="3242">
                  <c:v>3.1549499657752773E-4</c:v>
                </c:pt>
                <c:pt idx="3243">
                  <c:v>3.267181387482698E-4</c:v>
                </c:pt>
                <c:pt idx="3244">
                  <c:v>3.0302483861003655E-4</c:v>
                </c:pt>
                <c:pt idx="3245">
                  <c:v>3.429293441060084E-4</c:v>
                </c:pt>
                <c:pt idx="3246">
                  <c:v>3.0427185440678561E-4</c:v>
                </c:pt>
                <c:pt idx="3247">
                  <c:v>3.2921217034176799E-4</c:v>
                </c:pt>
                <c:pt idx="3248">
                  <c:v>3.2422410715477151E-4</c:v>
                </c:pt>
                <c:pt idx="3249">
                  <c:v>3.167420123742768E-4</c:v>
                </c:pt>
                <c:pt idx="3250">
                  <c:v>3.267181387482698E-4</c:v>
                </c:pt>
                <c:pt idx="3251">
                  <c:v>3.167420123742768E-4</c:v>
                </c:pt>
                <c:pt idx="3252">
                  <c:v>3.1549499657752773E-4</c:v>
                </c:pt>
                <c:pt idx="3253">
                  <c:v>3.0551887020353478E-4</c:v>
                </c:pt>
                <c:pt idx="3254">
                  <c:v>3.267181387482698E-4</c:v>
                </c:pt>
                <c:pt idx="3255">
                  <c:v>3.1175394918728032E-4</c:v>
                </c:pt>
                <c:pt idx="3256">
                  <c:v>3.167420123742768E-4</c:v>
                </c:pt>
                <c:pt idx="3257">
                  <c:v>3.1923604396777504E-4</c:v>
                </c:pt>
                <c:pt idx="3258">
                  <c:v>3.5789353366699782E-4</c:v>
                </c:pt>
                <c:pt idx="3259">
                  <c:v>3.429293441060084E-4</c:v>
                </c:pt>
                <c:pt idx="3260">
                  <c:v>3.5914054946374689E-4</c:v>
                </c:pt>
                <c:pt idx="3261">
                  <c:v>3.3794128091901187E-4</c:v>
                </c:pt>
                <c:pt idx="3262">
                  <c:v>3.4791740729300487E-4</c:v>
                </c:pt>
                <c:pt idx="3263">
                  <c:v>3.2297709135802245E-4</c:v>
                </c:pt>
                <c:pt idx="3264">
                  <c:v>2.868136332522979E-4</c:v>
                </c:pt>
                <c:pt idx="3265">
                  <c:v>3.0177782281328737E-4</c:v>
                </c:pt>
                <c:pt idx="3266">
                  <c:v>3.5041143888650317E-4</c:v>
                </c:pt>
                <c:pt idx="3267">
                  <c:v>4.0029207075646797E-4</c:v>
                </c:pt>
                <c:pt idx="3268">
                  <c:v>4.3146746567519594E-4</c:v>
                </c:pt>
                <c:pt idx="3269">
                  <c:v>6.0854370881357122E-4</c:v>
                </c:pt>
                <c:pt idx="3270">
                  <c:v>6.5842434068353597E-4</c:v>
                </c:pt>
                <c:pt idx="3271">
                  <c:v>5.5866307694360626E-4</c:v>
                </c:pt>
                <c:pt idx="3272">
                  <c:v>3.6786966004099083E-4</c:v>
                </c:pt>
                <c:pt idx="3273">
                  <c:v>3.3794128091901187E-4</c:v>
                </c:pt>
                <c:pt idx="3274">
                  <c:v>2.7808452267505406E-4</c:v>
                </c:pt>
                <c:pt idx="3275">
                  <c:v>3.6288159685399435E-4</c:v>
                </c:pt>
                <c:pt idx="3276">
                  <c:v>3.0676588600028385E-4</c:v>
                </c:pt>
                <c:pt idx="3277">
                  <c:v>3.6038756526049612E-4</c:v>
                </c:pt>
                <c:pt idx="3278">
                  <c:v>3.4916442308975399E-4</c:v>
                </c:pt>
                <c:pt idx="3279">
                  <c:v>3.2547112295152063E-4</c:v>
                </c:pt>
                <c:pt idx="3280">
                  <c:v>3.0302483861003655E-4</c:v>
                </c:pt>
                <c:pt idx="3281">
                  <c:v>3.3918829671576104E-4</c:v>
                </c:pt>
                <c:pt idx="3282">
                  <c:v>2.9180169643929442E-4</c:v>
                </c:pt>
                <c:pt idx="3283">
                  <c:v>3.1424798078077862E-4</c:v>
                </c:pt>
                <c:pt idx="3284">
                  <c:v>3.4916442308975399E-4</c:v>
                </c:pt>
                <c:pt idx="3285">
                  <c:v>3.4043531251251011E-4</c:v>
                </c:pt>
                <c:pt idx="3286">
                  <c:v>3.2297709135802245E-4</c:v>
                </c:pt>
                <c:pt idx="3287">
                  <c:v>3.1923604396777504E-4</c:v>
                </c:pt>
                <c:pt idx="3288">
                  <c:v>3.2173007556127333E-4</c:v>
                </c:pt>
                <c:pt idx="3289">
                  <c:v>3.2547112295152063E-4</c:v>
                </c:pt>
                <c:pt idx="3290">
                  <c:v>3.1798902817102597E-4</c:v>
                </c:pt>
                <c:pt idx="3291">
                  <c:v>2.9928379121978908E-4</c:v>
                </c:pt>
                <c:pt idx="3292">
                  <c:v>3.1300096498402944E-4</c:v>
                </c:pt>
                <c:pt idx="3293">
                  <c:v>3.2297709135802245E-4</c:v>
                </c:pt>
                <c:pt idx="3294">
                  <c:v>3.0427185440678561E-4</c:v>
                </c:pt>
                <c:pt idx="3295">
                  <c:v>3.1549499657752773E-4</c:v>
                </c:pt>
                <c:pt idx="3296">
                  <c:v>2.606263015205664E-4</c:v>
                </c:pt>
                <c:pt idx="3297">
                  <c:v>3.4043531251251011E-4</c:v>
                </c:pt>
                <c:pt idx="3298">
                  <c:v>3.3045918613851716E-4</c:v>
                </c:pt>
                <c:pt idx="3299">
                  <c:v>3.1424798078077862E-4</c:v>
                </c:pt>
                <c:pt idx="3300">
                  <c:v>3.1923604396777504E-4</c:v>
                </c:pt>
                <c:pt idx="3301">
                  <c:v>3.2048305976452421E-4</c:v>
                </c:pt>
                <c:pt idx="3302">
                  <c:v>3.2048305976452421E-4</c:v>
                </c:pt>
                <c:pt idx="3303">
                  <c:v>3.1175394918728032E-4</c:v>
                </c:pt>
                <c:pt idx="3304">
                  <c:v>2.7184944369130847E-4</c:v>
                </c:pt>
                <c:pt idx="3305">
                  <c:v>2.9803677542304002E-4</c:v>
                </c:pt>
                <c:pt idx="3306">
                  <c:v>3.005308070165382E-4</c:v>
                </c:pt>
                <c:pt idx="3307">
                  <c:v>3.0551887020353478E-4</c:v>
                </c:pt>
                <c:pt idx="3308">
                  <c:v>3.2048305976452421E-4</c:v>
                </c:pt>
                <c:pt idx="3309">
                  <c:v>3.0801290179703291E-4</c:v>
                </c:pt>
                <c:pt idx="3310">
                  <c:v>3.1300096498402944E-4</c:v>
                </c:pt>
                <c:pt idx="3311">
                  <c:v>3.6163458105724523E-4</c:v>
                </c:pt>
                <c:pt idx="3312">
                  <c:v>2.8182557006530142E-4</c:v>
                </c:pt>
                <c:pt idx="3313">
                  <c:v>2.7434347528480671E-4</c:v>
                </c:pt>
                <c:pt idx="3314">
                  <c:v>2.9304871223604354E-4</c:v>
                </c:pt>
                <c:pt idx="3315">
                  <c:v>2.9554274382954173E-4</c:v>
                </c:pt>
                <c:pt idx="3316">
                  <c:v>2.8307258586205054E-4</c:v>
                </c:pt>
                <c:pt idx="3317">
                  <c:v>3.1549499657752773E-4</c:v>
                </c:pt>
                <c:pt idx="3318">
                  <c:v>3.0676588600028385E-4</c:v>
                </c:pt>
                <c:pt idx="3319">
                  <c:v>3.0177782281328737E-4</c:v>
                </c:pt>
                <c:pt idx="3320">
                  <c:v>3.167420123742768E-4</c:v>
                </c:pt>
                <c:pt idx="3321">
                  <c:v>3.1300096498402944E-4</c:v>
                </c:pt>
                <c:pt idx="3322">
                  <c:v>2.8307258586205054E-4</c:v>
                </c:pt>
                <c:pt idx="3323">
                  <c:v>2.9304871223604354E-4</c:v>
                </c:pt>
                <c:pt idx="3324">
                  <c:v>3.0801290179703291E-4</c:v>
                </c:pt>
                <c:pt idx="3325">
                  <c:v>3.1175394918728032E-4</c:v>
                </c:pt>
                <c:pt idx="3326">
                  <c:v>3.2422410715477151E-4</c:v>
                </c:pt>
                <c:pt idx="3327">
                  <c:v>2.9180169643929442E-4</c:v>
                </c:pt>
                <c:pt idx="3328">
                  <c:v>3.0801290179703291E-4</c:v>
                </c:pt>
                <c:pt idx="3329">
                  <c:v>3.1175394918728032E-4</c:v>
                </c:pt>
                <c:pt idx="3330">
                  <c:v>2.706024278945593E-4</c:v>
                </c:pt>
                <c:pt idx="3331">
                  <c:v>2.7559049108155583E-4</c:v>
                </c:pt>
                <c:pt idx="3332">
                  <c:v>2.9803677542304002E-4</c:v>
                </c:pt>
                <c:pt idx="3333">
                  <c:v>2.8930766484579619E-4</c:v>
                </c:pt>
                <c:pt idx="3334">
                  <c:v>3.167420123742768E-4</c:v>
                </c:pt>
                <c:pt idx="3335">
                  <c:v>3.267181387482698E-4</c:v>
                </c:pt>
                <c:pt idx="3336">
                  <c:v>3.3420023352876451E-4</c:v>
                </c:pt>
                <c:pt idx="3337">
                  <c:v>3.2297709135802245E-4</c:v>
                </c:pt>
                <c:pt idx="3338">
                  <c:v>3.3045918613851716E-4</c:v>
                </c:pt>
                <c:pt idx="3339">
                  <c:v>2.7434347528480671E-4</c:v>
                </c:pt>
                <c:pt idx="3340">
                  <c:v>3.1424798078077862E-4</c:v>
                </c:pt>
                <c:pt idx="3341">
                  <c:v>3.0801290179703291E-4</c:v>
                </c:pt>
                <c:pt idx="3342">
                  <c:v>3.005308070165382E-4</c:v>
                </c:pt>
                <c:pt idx="3343">
                  <c:v>3.167420123742768E-4</c:v>
                </c:pt>
                <c:pt idx="3344">
                  <c:v>2.9180169643929442E-4</c:v>
                </c:pt>
                <c:pt idx="3345">
                  <c:v>2.7933153847180313E-4</c:v>
                </c:pt>
                <c:pt idx="3346">
                  <c:v>2.805785542685523E-4</c:v>
                </c:pt>
                <c:pt idx="3347">
                  <c:v>3.0177782281328737E-4</c:v>
                </c:pt>
                <c:pt idx="3348">
                  <c:v>3.1050693339053121E-4</c:v>
                </c:pt>
                <c:pt idx="3349">
                  <c:v>2.8431960165879966E-4</c:v>
                </c:pt>
                <c:pt idx="3350">
                  <c:v>3.0427185440678561E-4</c:v>
                </c:pt>
                <c:pt idx="3351">
                  <c:v>3.1923604396777504E-4</c:v>
                </c:pt>
                <c:pt idx="3352">
                  <c:v>2.9180169643929442E-4</c:v>
                </c:pt>
                <c:pt idx="3353">
                  <c:v>3.0177782281328737E-4</c:v>
                </c:pt>
                <c:pt idx="3354">
                  <c:v>2.9554274382954173E-4</c:v>
                </c:pt>
                <c:pt idx="3355">
                  <c:v>3.5789353366699782E-4</c:v>
                </c:pt>
                <c:pt idx="3356">
                  <c:v>3.4542337569950664E-4</c:v>
                </c:pt>
                <c:pt idx="3357">
                  <c:v>3.0676588600028385E-4</c:v>
                </c:pt>
                <c:pt idx="3358">
                  <c:v>2.8930766484579619E-4</c:v>
                </c:pt>
                <c:pt idx="3359">
                  <c:v>2.9429572803279266E-4</c:v>
                </c:pt>
                <c:pt idx="3360">
                  <c:v>2.8307258586205054E-4</c:v>
                </c:pt>
                <c:pt idx="3361">
                  <c:v>2.9678975962629085E-4</c:v>
                </c:pt>
                <c:pt idx="3362">
                  <c:v>2.6686138050431194E-4</c:v>
                </c:pt>
                <c:pt idx="3363">
                  <c:v>2.7184944369130847E-4</c:v>
                </c:pt>
                <c:pt idx="3364">
                  <c:v>3.0801290179703291E-4</c:v>
                </c:pt>
                <c:pt idx="3365">
                  <c:v>3.0801290179703291E-4</c:v>
                </c:pt>
                <c:pt idx="3366">
                  <c:v>2.5439122253682076E-4</c:v>
                </c:pt>
                <c:pt idx="3367">
                  <c:v>2.9180169643929442E-4</c:v>
                </c:pt>
                <c:pt idx="3368">
                  <c:v>3.2173007556127333E-4</c:v>
                </c:pt>
                <c:pt idx="3369">
                  <c:v>3.2796515454501892E-4</c:v>
                </c:pt>
                <c:pt idx="3370">
                  <c:v>2.606263015205664E-4</c:v>
                </c:pt>
                <c:pt idx="3371">
                  <c:v>2.76837506878305E-4</c:v>
                </c:pt>
                <c:pt idx="3372">
                  <c:v>2.8556661745554878E-4</c:v>
                </c:pt>
                <c:pt idx="3373">
                  <c:v>2.9678975962629085E-4</c:v>
                </c:pt>
                <c:pt idx="3374">
                  <c:v>2.9928379121978908E-4</c:v>
                </c:pt>
                <c:pt idx="3375">
                  <c:v>3.329532177320154E-4</c:v>
                </c:pt>
                <c:pt idx="3376">
                  <c:v>3.005308070165382E-4</c:v>
                </c:pt>
                <c:pt idx="3377">
                  <c:v>2.9928379121978908E-4</c:v>
                </c:pt>
                <c:pt idx="3378">
                  <c:v>3.2048305976452421E-4</c:v>
                </c:pt>
                <c:pt idx="3379">
                  <c:v>2.8806064904904701E-4</c:v>
                </c:pt>
                <c:pt idx="3380">
                  <c:v>3.0801290179703291E-4</c:v>
                </c:pt>
                <c:pt idx="3381">
                  <c:v>2.7309645948805759E-4</c:v>
                </c:pt>
                <c:pt idx="3382">
                  <c:v>3.2921217034176799E-4</c:v>
                </c:pt>
                <c:pt idx="3383">
                  <c:v>3.3794128091901187E-4</c:v>
                </c:pt>
                <c:pt idx="3384">
                  <c:v>3.0551887020353478E-4</c:v>
                </c:pt>
                <c:pt idx="3385">
                  <c:v>3.7410473902473637E-4</c:v>
                </c:pt>
                <c:pt idx="3386">
                  <c:v>3.0177782281328737E-4</c:v>
                </c:pt>
                <c:pt idx="3387">
                  <c:v>2.9928379121978908E-4</c:v>
                </c:pt>
                <c:pt idx="3388">
                  <c:v>2.9304871223604354E-4</c:v>
                </c:pt>
                <c:pt idx="3389">
                  <c:v>2.606263015205664E-4</c:v>
                </c:pt>
                <c:pt idx="3390">
                  <c:v>2.9678975962629085E-4</c:v>
                </c:pt>
                <c:pt idx="3391">
                  <c:v>2.8182557006530142E-4</c:v>
                </c:pt>
                <c:pt idx="3392">
                  <c:v>2.5439122253682076E-4</c:v>
                </c:pt>
                <c:pt idx="3393">
                  <c:v>2.9180169643929442E-4</c:v>
                </c:pt>
                <c:pt idx="3394">
                  <c:v>2.76837506878305E-4</c:v>
                </c:pt>
                <c:pt idx="3395">
                  <c:v>3.167420123742768E-4</c:v>
                </c:pt>
                <c:pt idx="3396">
                  <c:v>3.3794128091901187E-4</c:v>
                </c:pt>
                <c:pt idx="3397">
                  <c:v>3.4542337569950664E-4</c:v>
                </c:pt>
                <c:pt idx="3398">
                  <c:v>3.3669426512226275E-4</c:v>
                </c:pt>
                <c:pt idx="3399">
                  <c:v>3.3420023352876451E-4</c:v>
                </c:pt>
                <c:pt idx="3400">
                  <c:v>4.2024432350445392E-4</c:v>
                </c:pt>
                <c:pt idx="3401">
                  <c:v>3.6038756526049612E-4</c:v>
                </c:pt>
                <c:pt idx="3402">
                  <c:v>3.6412861265074347E-4</c:v>
                </c:pt>
                <c:pt idx="3403">
                  <c:v>3.5914054946374689E-4</c:v>
                </c:pt>
                <c:pt idx="3404">
                  <c:v>3.2796515454501892E-4</c:v>
                </c:pt>
                <c:pt idx="3405">
                  <c:v>3.0925991759378209E-4</c:v>
                </c:pt>
                <c:pt idx="3406">
                  <c:v>2.8556661745554878E-4</c:v>
                </c:pt>
                <c:pt idx="3407">
                  <c:v>2.9180169643929442E-4</c:v>
                </c:pt>
                <c:pt idx="3408">
                  <c:v>2.6810839630106106E-4</c:v>
                </c:pt>
                <c:pt idx="3409">
                  <c:v>2.9928379121978908E-4</c:v>
                </c:pt>
                <c:pt idx="3410">
                  <c:v>2.9429572803279266E-4</c:v>
                </c:pt>
                <c:pt idx="3411">
                  <c:v>2.7933153847180313E-4</c:v>
                </c:pt>
                <c:pt idx="3412">
                  <c:v>3.0801290179703291E-4</c:v>
                </c:pt>
                <c:pt idx="3413">
                  <c:v>2.8182557006530142E-4</c:v>
                </c:pt>
                <c:pt idx="3414">
                  <c:v>3.0427185440678561E-4</c:v>
                </c:pt>
                <c:pt idx="3415">
                  <c:v>2.8806064904904701E-4</c:v>
                </c:pt>
                <c:pt idx="3416">
                  <c:v>2.6810839630106106E-4</c:v>
                </c:pt>
                <c:pt idx="3417">
                  <c:v>3.0302483861003655E-4</c:v>
                </c:pt>
                <c:pt idx="3418">
                  <c:v>2.9429572803279266E-4</c:v>
                </c:pt>
                <c:pt idx="3419">
                  <c:v>2.8431960165879966E-4</c:v>
                </c:pt>
                <c:pt idx="3420">
                  <c:v>2.9803677542304002E-4</c:v>
                </c:pt>
                <c:pt idx="3421">
                  <c:v>3.005308070165382E-4</c:v>
                </c:pt>
                <c:pt idx="3422">
                  <c:v>2.8930766484579619E-4</c:v>
                </c:pt>
                <c:pt idx="3423">
                  <c:v>3.1923604396777504E-4</c:v>
                </c:pt>
                <c:pt idx="3424">
                  <c:v>2.7559049108155583E-4</c:v>
                </c:pt>
                <c:pt idx="3425">
                  <c:v>2.9429572803279266E-4</c:v>
                </c:pt>
                <c:pt idx="3426">
                  <c:v>3.0676588600028385E-4</c:v>
                </c:pt>
                <c:pt idx="3427">
                  <c:v>3.1798902817102597E-4</c:v>
                </c:pt>
                <c:pt idx="3428">
                  <c:v>3.267181387482698E-4</c:v>
                </c:pt>
                <c:pt idx="3429">
                  <c:v>3.1175394918728032E-4</c:v>
                </c:pt>
                <c:pt idx="3430">
                  <c:v>2.6686138050431194E-4</c:v>
                </c:pt>
                <c:pt idx="3431">
                  <c:v>3.0177782281328737E-4</c:v>
                </c:pt>
                <c:pt idx="3432">
                  <c:v>2.6810839630106106E-4</c:v>
                </c:pt>
                <c:pt idx="3433">
                  <c:v>3.0177782281328737E-4</c:v>
                </c:pt>
                <c:pt idx="3434">
                  <c:v>3.3544724932551363E-4</c:v>
                </c:pt>
                <c:pt idx="3435">
                  <c:v>3.0551887020353478E-4</c:v>
                </c:pt>
                <c:pt idx="3436">
                  <c:v>2.7434347528480671E-4</c:v>
                </c:pt>
                <c:pt idx="3437">
                  <c:v>2.8307258586205054E-4</c:v>
                </c:pt>
                <c:pt idx="3438">
                  <c:v>2.7559049108155583E-4</c:v>
                </c:pt>
                <c:pt idx="3439">
                  <c:v>2.9055468064254525E-4</c:v>
                </c:pt>
                <c:pt idx="3440">
                  <c:v>3.2048305976452421E-4</c:v>
                </c:pt>
                <c:pt idx="3441">
                  <c:v>3.1175394918728032E-4</c:v>
                </c:pt>
                <c:pt idx="3442">
                  <c:v>3.1424798078077862E-4</c:v>
                </c:pt>
                <c:pt idx="3443">
                  <c:v>3.0427185440678561E-4</c:v>
                </c:pt>
                <c:pt idx="3444">
                  <c:v>2.5439122253682076E-4</c:v>
                </c:pt>
                <c:pt idx="3445">
                  <c:v>2.7808452267505406E-4</c:v>
                </c:pt>
                <c:pt idx="3446">
                  <c:v>2.8556661745554878E-4</c:v>
                </c:pt>
                <c:pt idx="3447">
                  <c:v>3.1300096498402944E-4</c:v>
                </c:pt>
                <c:pt idx="3448">
                  <c:v>3.3794128091901187E-4</c:v>
                </c:pt>
                <c:pt idx="3449">
                  <c:v>2.7933153847180313E-4</c:v>
                </c:pt>
                <c:pt idx="3450">
                  <c:v>2.8556661745554878E-4</c:v>
                </c:pt>
                <c:pt idx="3451">
                  <c:v>2.805785542685523E-4</c:v>
                </c:pt>
                <c:pt idx="3452">
                  <c:v>2.8556661745554878E-4</c:v>
                </c:pt>
                <c:pt idx="3453">
                  <c:v>3.4043531251251011E-4</c:v>
                </c:pt>
                <c:pt idx="3454">
                  <c:v>3.3794128091901187E-4</c:v>
                </c:pt>
                <c:pt idx="3455">
                  <c:v>2.8307258586205054E-4</c:v>
                </c:pt>
                <c:pt idx="3456">
                  <c:v>2.6436734891081371E-4</c:v>
                </c:pt>
                <c:pt idx="3457">
                  <c:v>3.1050693339053121E-4</c:v>
                </c:pt>
                <c:pt idx="3458">
                  <c:v>2.8307258586205054E-4</c:v>
                </c:pt>
                <c:pt idx="3459">
                  <c:v>3.1175394918728032E-4</c:v>
                </c:pt>
                <c:pt idx="3460">
                  <c:v>2.9554274382954173E-4</c:v>
                </c:pt>
                <c:pt idx="3461">
                  <c:v>2.7184944369130847E-4</c:v>
                </c:pt>
                <c:pt idx="3462">
                  <c:v>2.6935541209781023E-4</c:v>
                </c:pt>
                <c:pt idx="3463">
                  <c:v>2.7434347528480671E-4</c:v>
                </c:pt>
                <c:pt idx="3464">
                  <c:v>3.0302483861003655E-4</c:v>
                </c:pt>
                <c:pt idx="3465">
                  <c:v>3.0302483861003655E-4</c:v>
                </c:pt>
                <c:pt idx="3466">
                  <c:v>3.167420123742768E-4</c:v>
                </c:pt>
                <c:pt idx="3467">
                  <c:v>2.7808452267505406E-4</c:v>
                </c:pt>
                <c:pt idx="3468">
                  <c:v>2.8930766484579619E-4</c:v>
                </c:pt>
                <c:pt idx="3469">
                  <c:v>2.8806064904904701E-4</c:v>
                </c:pt>
                <c:pt idx="3470">
                  <c:v>2.9429572803279266E-4</c:v>
                </c:pt>
                <c:pt idx="3471">
                  <c:v>3.2547112295152063E-4</c:v>
                </c:pt>
                <c:pt idx="3472">
                  <c:v>2.8307258586205054E-4</c:v>
                </c:pt>
                <c:pt idx="3473">
                  <c:v>3.0177782281328737E-4</c:v>
                </c:pt>
                <c:pt idx="3474">
                  <c:v>3.2173007556127333E-4</c:v>
                </c:pt>
                <c:pt idx="3475">
                  <c:v>3.0801290179703291E-4</c:v>
                </c:pt>
                <c:pt idx="3476">
                  <c:v>3.5415248627675047E-4</c:v>
                </c:pt>
                <c:pt idx="3477">
                  <c:v>3.1549499657752773E-4</c:v>
                </c:pt>
                <c:pt idx="3478">
                  <c:v>3.5914054946374689E-4</c:v>
                </c:pt>
                <c:pt idx="3479">
                  <c:v>3.5914054946374689E-4</c:v>
                </c:pt>
                <c:pt idx="3480">
                  <c:v>3.2921217034176799E-4</c:v>
                </c:pt>
                <c:pt idx="3481">
                  <c:v>2.6810839630106106E-4</c:v>
                </c:pt>
                <c:pt idx="3482">
                  <c:v>2.9180169643929442E-4</c:v>
                </c:pt>
                <c:pt idx="3483">
                  <c:v>2.7184944369130847E-4</c:v>
                </c:pt>
                <c:pt idx="3484">
                  <c:v>2.8806064904904701E-4</c:v>
                </c:pt>
                <c:pt idx="3485">
                  <c:v>3.0925991759378209E-4</c:v>
                </c:pt>
                <c:pt idx="3486">
                  <c:v>2.8431960165879966E-4</c:v>
                </c:pt>
                <c:pt idx="3487">
                  <c:v>2.9304871223604354E-4</c:v>
                </c:pt>
                <c:pt idx="3488">
                  <c:v>2.3194493819533656E-4</c:v>
                </c:pt>
                <c:pt idx="3489">
                  <c:v>2.7434347528480671E-4</c:v>
                </c:pt>
                <c:pt idx="3490">
                  <c:v>2.8431960165879966E-4</c:v>
                </c:pt>
                <c:pt idx="3491">
                  <c:v>2.9928379121978908E-4</c:v>
                </c:pt>
                <c:pt idx="3492">
                  <c:v>2.8806064904904701E-4</c:v>
                </c:pt>
                <c:pt idx="3493">
                  <c:v>3.2921217034176799E-4</c:v>
                </c:pt>
                <c:pt idx="3494">
                  <c:v>3.0177782281328737E-4</c:v>
                </c:pt>
                <c:pt idx="3495">
                  <c:v>2.9928379121978908E-4</c:v>
                </c:pt>
                <c:pt idx="3496">
                  <c:v>3.2173007556127333E-4</c:v>
                </c:pt>
                <c:pt idx="3497">
                  <c:v>2.9554274382954173E-4</c:v>
                </c:pt>
                <c:pt idx="3498">
                  <c:v>3.0427185440678561E-4</c:v>
                </c:pt>
                <c:pt idx="3499">
                  <c:v>2.8930766484579619E-4</c:v>
                </c:pt>
                <c:pt idx="3500">
                  <c:v>2.4815614355307516E-4</c:v>
                </c:pt>
                <c:pt idx="3501">
                  <c:v>3.0551887020353478E-4</c:v>
                </c:pt>
                <c:pt idx="3502">
                  <c:v>2.7309645948805759E-4</c:v>
                </c:pt>
                <c:pt idx="3503">
                  <c:v>2.8930766484579619E-4</c:v>
                </c:pt>
                <c:pt idx="3504">
                  <c:v>2.5688525413031899E-4</c:v>
                </c:pt>
                <c:pt idx="3505">
                  <c:v>2.8806064904904701E-4</c:v>
                </c:pt>
                <c:pt idx="3506">
                  <c:v>2.5688525413031899E-4</c:v>
                </c:pt>
                <c:pt idx="3507">
                  <c:v>2.3319195399208568E-4</c:v>
                </c:pt>
                <c:pt idx="3508">
                  <c:v>2.7559049108155583E-4</c:v>
                </c:pt>
                <c:pt idx="3509">
                  <c:v>2.8182557006530142E-4</c:v>
                </c:pt>
                <c:pt idx="3510">
                  <c:v>2.8806064904904701E-4</c:v>
                </c:pt>
                <c:pt idx="3511">
                  <c:v>2.7808452267505406E-4</c:v>
                </c:pt>
                <c:pt idx="3512">
                  <c:v>2.6436734891081371E-4</c:v>
                </c:pt>
                <c:pt idx="3513">
                  <c:v>2.7309645948805759E-4</c:v>
                </c:pt>
                <c:pt idx="3514">
                  <c:v>2.76837506878305E-4</c:v>
                </c:pt>
                <c:pt idx="3515">
                  <c:v>2.6810839630106106E-4</c:v>
                </c:pt>
                <c:pt idx="3516">
                  <c:v>3.0427185440678561E-4</c:v>
                </c:pt>
                <c:pt idx="3517">
                  <c:v>3.1923604396777504E-4</c:v>
                </c:pt>
                <c:pt idx="3518">
                  <c:v>3.329532177320154E-4</c:v>
                </c:pt>
                <c:pt idx="3519">
                  <c:v>3.6662264424424171E-4</c:v>
                </c:pt>
                <c:pt idx="3520">
                  <c:v>3.3170620193526628E-4</c:v>
                </c:pt>
                <c:pt idx="3521">
                  <c:v>3.1050693339053121E-4</c:v>
                </c:pt>
                <c:pt idx="3522">
                  <c:v>2.7434347528480671E-4</c:v>
                </c:pt>
                <c:pt idx="3523">
                  <c:v>2.7184944369130847E-4</c:v>
                </c:pt>
                <c:pt idx="3524">
                  <c:v>2.5937928572381728E-4</c:v>
                </c:pt>
                <c:pt idx="3525">
                  <c:v>2.6436734891081371E-4</c:v>
                </c:pt>
                <c:pt idx="3526">
                  <c:v>2.6561436470756288E-4</c:v>
                </c:pt>
                <c:pt idx="3527">
                  <c:v>2.6436734891081371E-4</c:v>
                </c:pt>
                <c:pt idx="3528">
                  <c:v>2.7933153847180313E-4</c:v>
                </c:pt>
                <c:pt idx="3529">
                  <c:v>2.9554274382954173E-4</c:v>
                </c:pt>
                <c:pt idx="3530">
                  <c:v>2.7559049108155583E-4</c:v>
                </c:pt>
                <c:pt idx="3531">
                  <c:v>2.4815614355307516E-4</c:v>
                </c:pt>
                <c:pt idx="3532">
                  <c:v>2.9055468064254525E-4</c:v>
                </c:pt>
                <c:pt idx="3533">
                  <c:v>3.1424798078077862E-4</c:v>
                </c:pt>
                <c:pt idx="3534">
                  <c:v>3.0302483861003655E-4</c:v>
                </c:pt>
                <c:pt idx="3535">
                  <c:v>3.7784578641498383E-4</c:v>
                </c:pt>
                <c:pt idx="3536">
                  <c:v>3.8408086539872937E-4</c:v>
                </c:pt>
                <c:pt idx="3537">
                  <c:v>3.2547112295152063E-4</c:v>
                </c:pt>
                <c:pt idx="3538">
                  <c:v>3.3794128091901187E-4</c:v>
                </c:pt>
                <c:pt idx="3539">
                  <c:v>3.0302483861003655E-4</c:v>
                </c:pt>
                <c:pt idx="3540">
                  <c:v>2.6187331731731547E-4</c:v>
                </c:pt>
                <c:pt idx="3541">
                  <c:v>2.4316808036607866E-4</c:v>
                </c:pt>
                <c:pt idx="3542">
                  <c:v>2.5937928572381728E-4</c:v>
                </c:pt>
                <c:pt idx="3543">
                  <c:v>2.7184944369130847E-4</c:v>
                </c:pt>
                <c:pt idx="3544">
                  <c:v>2.6810839630106106E-4</c:v>
                </c:pt>
                <c:pt idx="3545">
                  <c:v>2.9554274382954173E-4</c:v>
                </c:pt>
                <c:pt idx="3546">
                  <c:v>2.7309645948805759E-4</c:v>
                </c:pt>
                <c:pt idx="3547">
                  <c:v>2.5563823833356987E-4</c:v>
                </c:pt>
                <c:pt idx="3548">
                  <c:v>2.4815614355307516E-4</c:v>
                </c:pt>
                <c:pt idx="3549">
                  <c:v>2.9678975962629085E-4</c:v>
                </c:pt>
                <c:pt idx="3550">
                  <c:v>2.9554274382954173E-4</c:v>
                </c:pt>
                <c:pt idx="3551">
                  <c:v>3.5539950207349964E-4</c:v>
                </c:pt>
                <c:pt idx="3552">
                  <c:v>3.6786966004099083E-4</c:v>
                </c:pt>
                <c:pt idx="3553">
                  <c:v>4.4144359204918894E-4</c:v>
                </c:pt>
                <c:pt idx="3554">
                  <c:v>3.5539950207349964E-4</c:v>
                </c:pt>
                <c:pt idx="3555">
                  <c:v>3.2796515454501892E-4</c:v>
                </c:pt>
                <c:pt idx="3556">
                  <c:v>2.7434347528480671E-4</c:v>
                </c:pt>
                <c:pt idx="3557">
                  <c:v>2.7808452267505406E-4</c:v>
                </c:pt>
                <c:pt idx="3558">
                  <c:v>2.6810839630106106E-4</c:v>
                </c:pt>
                <c:pt idx="3559">
                  <c:v>2.6810839630106106E-4</c:v>
                </c:pt>
                <c:pt idx="3560">
                  <c:v>2.9429572803279266E-4</c:v>
                </c:pt>
                <c:pt idx="3561">
                  <c:v>3.1424798078077862E-4</c:v>
                </c:pt>
                <c:pt idx="3562">
                  <c:v>3.1923604396777504E-4</c:v>
                </c:pt>
                <c:pt idx="3563">
                  <c:v>2.9429572803279266E-4</c:v>
                </c:pt>
                <c:pt idx="3564">
                  <c:v>3.0177782281328737E-4</c:v>
                </c:pt>
                <c:pt idx="3565">
                  <c:v>2.7309645948805759E-4</c:v>
                </c:pt>
                <c:pt idx="3566">
                  <c:v>2.76837506878305E-4</c:v>
                </c:pt>
                <c:pt idx="3567">
                  <c:v>3.0177782281328737E-4</c:v>
                </c:pt>
                <c:pt idx="3568">
                  <c:v>2.8806064904904701E-4</c:v>
                </c:pt>
                <c:pt idx="3569">
                  <c:v>2.6935541209781023E-4</c:v>
                </c:pt>
                <c:pt idx="3570">
                  <c:v>2.9304871223604354E-4</c:v>
                </c:pt>
                <c:pt idx="3571">
                  <c:v>2.4192106456932954E-4</c:v>
                </c:pt>
                <c:pt idx="3572">
                  <c:v>3.0551887020353478E-4</c:v>
                </c:pt>
                <c:pt idx="3573">
                  <c:v>2.6561436470756288E-4</c:v>
                </c:pt>
                <c:pt idx="3574">
                  <c:v>2.76837506878305E-4</c:v>
                </c:pt>
                <c:pt idx="3575">
                  <c:v>2.5813226992706811E-4</c:v>
                </c:pt>
                <c:pt idx="3576">
                  <c:v>2.6935541209781023E-4</c:v>
                </c:pt>
                <c:pt idx="3577">
                  <c:v>2.8930766484579619E-4</c:v>
                </c:pt>
                <c:pt idx="3578">
                  <c:v>2.9554274382954173E-4</c:v>
                </c:pt>
                <c:pt idx="3579">
                  <c:v>2.5439122253682076E-4</c:v>
                </c:pt>
                <c:pt idx="3580">
                  <c:v>2.5314420674007164E-4</c:v>
                </c:pt>
                <c:pt idx="3581">
                  <c:v>2.5563823833356987E-4</c:v>
                </c:pt>
                <c:pt idx="3582">
                  <c:v>2.7434347528480671E-4</c:v>
                </c:pt>
                <c:pt idx="3583">
                  <c:v>2.8806064904904701E-4</c:v>
                </c:pt>
                <c:pt idx="3584">
                  <c:v>2.4940315934982428E-4</c:v>
                </c:pt>
                <c:pt idx="3585">
                  <c:v>2.5563823833356987E-4</c:v>
                </c:pt>
                <c:pt idx="3586">
                  <c:v>2.7184944369130847E-4</c:v>
                </c:pt>
                <c:pt idx="3587">
                  <c:v>2.5937928572381728E-4</c:v>
                </c:pt>
                <c:pt idx="3588">
                  <c:v>2.6810839630106106E-4</c:v>
                </c:pt>
                <c:pt idx="3589">
                  <c:v>2.8930766484579619E-4</c:v>
                </c:pt>
                <c:pt idx="3590">
                  <c:v>2.4940315934982428E-4</c:v>
                </c:pt>
                <c:pt idx="3591">
                  <c:v>2.7184944369130847E-4</c:v>
                </c:pt>
                <c:pt idx="3592">
                  <c:v>2.6810839630106106E-4</c:v>
                </c:pt>
                <c:pt idx="3593">
                  <c:v>2.5439122253682076E-4</c:v>
                </c:pt>
                <c:pt idx="3594">
                  <c:v>2.7808452267505406E-4</c:v>
                </c:pt>
                <c:pt idx="3595">
                  <c:v>2.4067404877258045E-4</c:v>
                </c:pt>
                <c:pt idx="3596">
                  <c:v>2.7434347528480671E-4</c:v>
                </c:pt>
                <c:pt idx="3597">
                  <c:v>2.6686138050431194E-4</c:v>
                </c:pt>
                <c:pt idx="3598">
                  <c:v>2.5937928572381728E-4</c:v>
                </c:pt>
                <c:pt idx="3599">
                  <c:v>2.9803677542304002E-4</c:v>
                </c:pt>
                <c:pt idx="3600">
                  <c:v>3.3170620193526628E-4</c:v>
                </c:pt>
                <c:pt idx="3601">
                  <c:v>2.7309645948805759E-4</c:v>
                </c:pt>
                <c:pt idx="3602">
                  <c:v>2.868136332522979E-4</c:v>
                </c:pt>
                <c:pt idx="3603">
                  <c:v>2.8930766484579619E-4</c:v>
                </c:pt>
                <c:pt idx="3604">
                  <c:v>3.1424798078077862E-4</c:v>
                </c:pt>
                <c:pt idx="3605">
                  <c:v>2.8182557006530142E-4</c:v>
                </c:pt>
                <c:pt idx="3606">
                  <c:v>2.6810839630106106E-4</c:v>
                </c:pt>
                <c:pt idx="3607">
                  <c:v>2.805785542685523E-4</c:v>
                </c:pt>
                <c:pt idx="3608">
                  <c:v>2.9055468064254525E-4</c:v>
                </c:pt>
                <c:pt idx="3609">
                  <c:v>2.7309645948805759E-4</c:v>
                </c:pt>
                <c:pt idx="3610">
                  <c:v>2.7808452267505406E-4</c:v>
                </c:pt>
                <c:pt idx="3611">
                  <c:v>2.805785542685523E-4</c:v>
                </c:pt>
                <c:pt idx="3612">
                  <c:v>2.76837506878305E-4</c:v>
                </c:pt>
                <c:pt idx="3613">
                  <c:v>2.5937928572381728E-4</c:v>
                </c:pt>
                <c:pt idx="3614">
                  <c:v>2.6810839630106106E-4</c:v>
                </c:pt>
                <c:pt idx="3615">
                  <c:v>2.9678975962629085E-4</c:v>
                </c:pt>
                <c:pt idx="3616">
                  <c:v>2.4441509616282775E-4</c:v>
                </c:pt>
                <c:pt idx="3617">
                  <c:v>2.6187331731731547E-4</c:v>
                </c:pt>
                <c:pt idx="3618">
                  <c:v>2.6935541209781023E-4</c:v>
                </c:pt>
                <c:pt idx="3619">
                  <c:v>2.5937928572381728E-4</c:v>
                </c:pt>
                <c:pt idx="3620">
                  <c:v>2.8930766484579619E-4</c:v>
                </c:pt>
                <c:pt idx="3621">
                  <c:v>2.7434347528480671E-4</c:v>
                </c:pt>
                <c:pt idx="3622">
                  <c:v>2.5813226992706811E-4</c:v>
                </c:pt>
                <c:pt idx="3623">
                  <c:v>2.5688525413031899E-4</c:v>
                </c:pt>
                <c:pt idx="3624">
                  <c:v>2.6436734891081371E-4</c:v>
                </c:pt>
                <c:pt idx="3625">
                  <c:v>2.706024278945593E-4</c:v>
                </c:pt>
                <c:pt idx="3626">
                  <c:v>3.0177782281328737E-4</c:v>
                </c:pt>
                <c:pt idx="3627">
                  <c:v>2.6187331731731547E-4</c:v>
                </c:pt>
                <c:pt idx="3628">
                  <c:v>3.005308070165382E-4</c:v>
                </c:pt>
                <c:pt idx="3629">
                  <c:v>3.0925991759378209E-4</c:v>
                </c:pt>
                <c:pt idx="3630">
                  <c:v>3.005308070165382E-4</c:v>
                </c:pt>
                <c:pt idx="3631">
                  <c:v>2.9055468064254525E-4</c:v>
                </c:pt>
                <c:pt idx="3632">
                  <c:v>2.606263015205664E-4</c:v>
                </c:pt>
                <c:pt idx="3633">
                  <c:v>2.606263015205664E-4</c:v>
                </c:pt>
                <c:pt idx="3634">
                  <c:v>2.7434347528480671E-4</c:v>
                </c:pt>
                <c:pt idx="3635">
                  <c:v>2.7808452267505406E-4</c:v>
                </c:pt>
                <c:pt idx="3636">
                  <c:v>2.8182557006530142E-4</c:v>
                </c:pt>
                <c:pt idx="3637">
                  <c:v>2.6312033311406464E-4</c:v>
                </c:pt>
                <c:pt idx="3638">
                  <c:v>2.6935541209781023E-4</c:v>
                </c:pt>
                <c:pt idx="3639">
                  <c:v>2.6436734891081371E-4</c:v>
                </c:pt>
                <c:pt idx="3640">
                  <c:v>2.344389697888348E-4</c:v>
                </c:pt>
                <c:pt idx="3641">
                  <c:v>2.7933153847180313E-4</c:v>
                </c:pt>
                <c:pt idx="3642">
                  <c:v>2.3319195399208568E-4</c:v>
                </c:pt>
                <c:pt idx="3643">
                  <c:v>2.6935541209781023E-4</c:v>
                </c:pt>
                <c:pt idx="3644">
                  <c:v>2.7559049108155583E-4</c:v>
                </c:pt>
                <c:pt idx="3645">
                  <c:v>2.76837506878305E-4</c:v>
                </c:pt>
                <c:pt idx="3646">
                  <c:v>2.5189719094332252E-4</c:v>
                </c:pt>
                <c:pt idx="3647">
                  <c:v>3.0551887020353478E-4</c:v>
                </c:pt>
                <c:pt idx="3648">
                  <c:v>2.8556661745554878E-4</c:v>
                </c:pt>
                <c:pt idx="3649">
                  <c:v>2.7434347528480671E-4</c:v>
                </c:pt>
                <c:pt idx="3650">
                  <c:v>3.0427185440678561E-4</c:v>
                </c:pt>
                <c:pt idx="3651">
                  <c:v>2.9055468064254525E-4</c:v>
                </c:pt>
                <c:pt idx="3652">
                  <c:v>3.0302483861003655E-4</c:v>
                </c:pt>
                <c:pt idx="3653">
                  <c:v>2.76837506878305E-4</c:v>
                </c:pt>
                <c:pt idx="3654">
                  <c:v>2.4441509616282775E-4</c:v>
                </c:pt>
                <c:pt idx="3655">
                  <c:v>2.9180169643929442E-4</c:v>
                </c:pt>
                <c:pt idx="3656">
                  <c:v>2.9055468064254525E-4</c:v>
                </c:pt>
                <c:pt idx="3657">
                  <c:v>3.3544724932551363E-4</c:v>
                </c:pt>
                <c:pt idx="3658">
                  <c:v>3.5290547048000135E-4</c:v>
                </c:pt>
                <c:pt idx="3659">
                  <c:v>3.6662264424424171E-4</c:v>
                </c:pt>
                <c:pt idx="3660">
                  <c:v>3.5165845468325223E-4</c:v>
                </c:pt>
                <c:pt idx="3661">
                  <c:v>2.9554274382954173E-4</c:v>
                </c:pt>
                <c:pt idx="3662">
                  <c:v>3.1798902817102597E-4</c:v>
                </c:pt>
                <c:pt idx="3663">
                  <c:v>2.9803677542304002E-4</c:v>
                </c:pt>
                <c:pt idx="3664">
                  <c:v>3.2422410715477151E-4</c:v>
                </c:pt>
                <c:pt idx="3665">
                  <c:v>3.7410473902473637E-4</c:v>
                </c:pt>
                <c:pt idx="3666">
                  <c:v>3.267181387482698E-4</c:v>
                </c:pt>
                <c:pt idx="3667">
                  <c:v>2.5813226992706811E-4</c:v>
                </c:pt>
                <c:pt idx="3668">
                  <c:v>2.6561436470756288E-4</c:v>
                </c:pt>
                <c:pt idx="3669">
                  <c:v>2.8556661745554878E-4</c:v>
                </c:pt>
                <c:pt idx="3670">
                  <c:v>2.5937928572381728E-4</c:v>
                </c:pt>
                <c:pt idx="3671">
                  <c:v>2.7933153847180313E-4</c:v>
                </c:pt>
                <c:pt idx="3672">
                  <c:v>2.76837506878305E-4</c:v>
                </c:pt>
                <c:pt idx="3673">
                  <c:v>3.1424798078077862E-4</c:v>
                </c:pt>
                <c:pt idx="3674">
                  <c:v>2.606263015205664E-4</c:v>
                </c:pt>
                <c:pt idx="3675">
                  <c:v>2.76837506878305E-4</c:v>
                </c:pt>
                <c:pt idx="3676">
                  <c:v>2.7309645948805759E-4</c:v>
                </c:pt>
                <c:pt idx="3677">
                  <c:v>2.8431960165879966E-4</c:v>
                </c:pt>
                <c:pt idx="3678">
                  <c:v>2.506501751465734E-4</c:v>
                </c:pt>
                <c:pt idx="3679">
                  <c:v>2.606263015205664E-4</c:v>
                </c:pt>
                <c:pt idx="3680">
                  <c:v>2.606263015205664E-4</c:v>
                </c:pt>
                <c:pt idx="3681">
                  <c:v>2.6935541209781023E-4</c:v>
                </c:pt>
                <c:pt idx="3682">
                  <c:v>2.8431960165879966E-4</c:v>
                </c:pt>
                <c:pt idx="3683">
                  <c:v>2.4441509616282775E-4</c:v>
                </c:pt>
                <c:pt idx="3684">
                  <c:v>2.7434347528480671E-4</c:v>
                </c:pt>
                <c:pt idx="3685">
                  <c:v>2.706024278945593E-4</c:v>
                </c:pt>
                <c:pt idx="3686">
                  <c:v>2.7184944369130847E-4</c:v>
                </c:pt>
                <c:pt idx="3687">
                  <c:v>2.9429572803279266E-4</c:v>
                </c:pt>
                <c:pt idx="3688">
                  <c:v>2.868136332522979E-4</c:v>
                </c:pt>
                <c:pt idx="3689">
                  <c:v>2.6187331731731547E-4</c:v>
                </c:pt>
                <c:pt idx="3690">
                  <c:v>2.5688525413031899E-4</c:v>
                </c:pt>
                <c:pt idx="3691">
                  <c:v>2.9055468064254525E-4</c:v>
                </c:pt>
                <c:pt idx="3692">
                  <c:v>2.5314420674007164E-4</c:v>
                </c:pt>
                <c:pt idx="3693">
                  <c:v>2.6312033311406464E-4</c:v>
                </c:pt>
                <c:pt idx="3694">
                  <c:v>2.5439122253682076E-4</c:v>
                </c:pt>
                <c:pt idx="3695">
                  <c:v>3.0427185440678561E-4</c:v>
                </c:pt>
                <c:pt idx="3696">
                  <c:v>3.0925991759378209E-4</c:v>
                </c:pt>
                <c:pt idx="3697">
                  <c:v>3.0551887020353478E-4</c:v>
                </c:pt>
                <c:pt idx="3698">
                  <c:v>3.005308070165382E-4</c:v>
                </c:pt>
                <c:pt idx="3699">
                  <c:v>3.267181387482698E-4</c:v>
                </c:pt>
                <c:pt idx="3700">
                  <c:v>2.6686138050431194E-4</c:v>
                </c:pt>
                <c:pt idx="3701">
                  <c:v>2.8182557006530142E-4</c:v>
                </c:pt>
                <c:pt idx="3702">
                  <c:v>2.7808452267505406E-4</c:v>
                </c:pt>
                <c:pt idx="3703">
                  <c:v>2.9554274382954173E-4</c:v>
                </c:pt>
                <c:pt idx="3704">
                  <c:v>2.8806064904904701E-4</c:v>
                </c:pt>
                <c:pt idx="3705">
                  <c:v>2.9055468064254525E-4</c:v>
                </c:pt>
                <c:pt idx="3706">
                  <c:v>2.9180169643929442E-4</c:v>
                </c:pt>
                <c:pt idx="3707">
                  <c:v>2.8806064904904701E-4</c:v>
                </c:pt>
                <c:pt idx="3708">
                  <c:v>2.9055468064254525E-4</c:v>
                </c:pt>
                <c:pt idx="3709">
                  <c:v>2.5937928572381728E-4</c:v>
                </c:pt>
                <c:pt idx="3710">
                  <c:v>2.7309645948805759E-4</c:v>
                </c:pt>
                <c:pt idx="3711">
                  <c:v>2.9554274382954173E-4</c:v>
                </c:pt>
                <c:pt idx="3712">
                  <c:v>2.6935541209781023E-4</c:v>
                </c:pt>
                <c:pt idx="3713">
                  <c:v>2.9554274382954173E-4</c:v>
                </c:pt>
                <c:pt idx="3714">
                  <c:v>2.7434347528480671E-4</c:v>
                </c:pt>
                <c:pt idx="3715">
                  <c:v>3.1798902817102597E-4</c:v>
                </c:pt>
                <c:pt idx="3716">
                  <c:v>2.8930766484579619E-4</c:v>
                </c:pt>
                <c:pt idx="3717">
                  <c:v>2.6810839630106106E-4</c:v>
                </c:pt>
                <c:pt idx="3718">
                  <c:v>2.706024278945593E-4</c:v>
                </c:pt>
                <c:pt idx="3719">
                  <c:v>2.3568598558558395E-4</c:v>
                </c:pt>
                <c:pt idx="3720">
                  <c:v>2.9180169643929442E-4</c:v>
                </c:pt>
                <c:pt idx="3721">
                  <c:v>2.3568598558558395E-4</c:v>
                </c:pt>
                <c:pt idx="3722">
                  <c:v>2.76837506878305E-4</c:v>
                </c:pt>
                <c:pt idx="3723">
                  <c:v>2.6686138050431194E-4</c:v>
                </c:pt>
                <c:pt idx="3724">
                  <c:v>2.5937928572381728E-4</c:v>
                </c:pt>
                <c:pt idx="3725">
                  <c:v>2.8556661745554878E-4</c:v>
                </c:pt>
                <c:pt idx="3726">
                  <c:v>3.1424798078077862E-4</c:v>
                </c:pt>
                <c:pt idx="3727">
                  <c:v>3.3544724932551363E-4</c:v>
                </c:pt>
                <c:pt idx="3728">
                  <c:v>3.3170620193526628E-4</c:v>
                </c:pt>
                <c:pt idx="3729">
                  <c:v>3.1175394918728032E-4</c:v>
                </c:pt>
                <c:pt idx="3730">
                  <c:v>2.6187331731731547E-4</c:v>
                </c:pt>
                <c:pt idx="3731">
                  <c:v>3.005308070165382E-4</c:v>
                </c:pt>
                <c:pt idx="3732">
                  <c:v>2.7933153847180313E-4</c:v>
                </c:pt>
                <c:pt idx="3733">
                  <c:v>2.4441509616282775E-4</c:v>
                </c:pt>
                <c:pt idx="3734">
                  <c:v>2.5563823833356987E-4</c:v>
                </c:pt>
                <c:pt idx="3735">
                  <c:v>2.6436734891081371E-4</c:v>
                </c:pt>
                <c:pt idx="3736">
                  <c:v>2.506501751465734E-4</c:v>
                </c:pt>
                <c:pt idx="3737">
                  <c:v>2.8806064904904701E-4</c:v>
                </c:pt>
                <c:pt idx="3738">
                  <c:v>2.344389697888348E-4</c:v>
                </c:pt>
                <c:pt idx="3739">
                  <c:v>2.7309645948805759E-4</c:v>
                </c:pt>
                <c:pt idx="3740">
                  <c:v>2.76837506878305E-4</c:v>
                </c:pt>
                <c:pt idx="3741">
                  <c:v>2.3194493819533656E-4</c:v>
                </c:pt>
                <c:pt idx="3742">
                  <c:v>2.506501751465734E-4</c:v>
                </c:pt>
                <c:pt idx="3743">
                  <c:v>2.6187331731731547E-4</c:v>
                </c:pt>
                <c:pt idx="3744">
                  <c:v>2.8182557006530142E-4</c:v>
                </c:pt>
                <c:pt idx="3745">
                  <c:v>2.9180169643929442E-4</c:v>
                </c:pt>
                <c:pt idx="3746">
                  <c:v>2.8431960165879966E-4</c:v>
                </c:pt>
                <c:pt idx="3747">
                  <c:v>2.4566211195957692E-4</c:v>
                </c:pt>
                <c:pt idx="3748">
                  <c:v>2.6312033311406464E-4</c:v>
                </c:pt>
                <c:pt idx="3749">
                  <c:v>2.7434347528480671E-4</c:v>
                </c:pt>
                <c:pt idx="3750">
                  <c:v>2.706024278945593E-4</c:v>
                </c:pt>
                <c:pt idx="3751">
                  <c:v>2.8556661745554878E-4</c:v>
                </c:pt>
                <c:pt idx="3752">
                  <c:v>2.8930766484579619E-4</c:v>
                </c:pt>
                <c:pt idx="3753">
                  <c:v>2.6810839630106106E-4</c:v>
                </c:pt>
                <c:pt idx="3754">
                  <c:v>2.8182557006530142E-4</c:v>
                </c:pt>
                <c:pt idx="3755">
                  <c:v>3.1300096498402944E-4</c:v>
                </c:pt>
                <c:pt idx="3756">
                  <c:v>2.606263015205664E-4</c:v>
                </c:pt>
                <c:pt idx="3757">
                  <c:v>2.5813226992706811E-4</c:v>
                </c:pt>
                <c:pt idx="3758">
                  <c:v>2.7559049108155583E-4</c:v>
                </c:pt>
                <c:pt idx="3759">
                  <c:v>2.5314420674007164E-4</c:v>
                </c:pt>
                <c:pt idx="3760">
                  <c:v>2.9429572803279266E-4</c:v>
                </c:pt>
                <c:pt idx="3761">
                  <c:v>2.7434347528480671E-4</c:v>
                </c:pt>
                <c:pt idx="3762">
                  <c:v>2.8307258586205054E-4</c:v>
                </c:pt>
                <c:pt idx="3763">
                  <c:v>3.005308070165382E-4</c:v>
                </c:pt>
                <c:pt idx="3764">
                  <c:v>2.8930766484579619E-4</c:v>
                </c:pt>
                <c:pt idx="3765">
                  <c:v>3.1300096498402944E-4</c:v>
                </c:pt>
                <c:pt idx="3766">
                  <c:v>2.8556661745554878E-4</c:v>
                </c:pt>
                <c:pt idx="3767">
                  <c:v>3.8532788119547849E-4</c:v>
                </c:pt>
                <c:pt idx="3768">
                  <c:v>3.8408086539872937E-4</c:v>
                </c:pt>
                <c:pt idx="3769">
                  <c:v>4.090211813337118E-4</c:v>
                </c:pt>
                <c:pt idx="3770">
                  <c:v>3.2297709135802245E-4</c:v>
                </c:pt>
                <c:pt idx="3771">
                  <c:v>2.8431960165879966E-4</c:v>
                </c:pt>
                <c:pt idx="3772">
                  <c:v>2.9055468064254525E-4</c:v>
                </c:pt>
                <c:pt idx="3773">
                  <c:v>3.329532177320154E-4</c:v>
                </c:pt>
                <c:pt idx="3774">
                  <c:v>3.0925991759378209E-4</c:v>
                </c:pt>
                <c:pt idx="3775">
                  <c:v>3.005308070165382E-4</c:v>
                </c:pt>
                <c:pt idx="3776">
                  <c:v>3.3669426512226275E-4</c:v>
                </c:pt>
                <c:pt idx="3777">
                  <c:v>2.4940315934982428E-4</c:v>
                </c:pt>
                <c:pt idx="3778">
                  <c:v>2.706024278945593E-4</c:v>
                </c:pt>
                <c:pt idx="3779">
                  <c:v>2.7933153847180313E-4</c:v>
                </c:pt>
                <c:pt idx="3780">
                  <c:v>2.6810839630106106E-4</c:v>
                </c:pt>
                <c:pt idx="3781">
                  <c:v>2.7184944369130847E-4</c:v>
                </c:pt>
                <c:pt idx="3782">
                  <c:v>2.9554274382954173E-4</c:v>
                </c:pt>
                <c:pt idx="3783">
                  <c:v>2.506501751465734E-4</c:v>
                </c:pt>
                <c:pt idx="3784">
                  <c:v>2.7309645948805759E-4</c:v>
                </c:pt>
                <c:pt idx="3785">
                  <c:v>2.76837506878305E-4</c:v>
                </c:pt>
                <c:pt idx="3786">
                  <c:v>2.706024278945593E-4</c:v>
                </c:pt>
                <c:pt idx="3787">
                  <c:v>2.4940315934982428E-4</c:v>
                </c:pt>
                <c:pt idx="3788">
                  <c:v>2.7434347528480671E-4</c:v>
                </c:pt>
                <c:pt idx="3789">
                  <c:v>2.4690912775632604E-4</c:v>
                </c:pt>
                <c:pt idx="3790">
                  <c:v>2.4067404877258045E-4</c:v>
                </c:pt>
                <c:pt idx="3791">
                  <c:v>2.6935541209781023E-4</c:v>
                </c:pt>
                <c:pt idx="3792">
                  <c:v>2.5937928572381728E-4</c:v>
                </c:pt>
                <c:pt idx="3793">
                  <c:v>2.6436734891081371E-4</c:v>
                </c:pt>
                <c:pt idx="3794">
                  <c:v>2.6686138050431194E-4</c:v>
                </c:pt>
                <c:pt idx="3795">
                  <c:v>2.7184944369130847E-4</c:v>
                </c:pt>
                <c:pt idx="3796">
                  <c:v>2.8556661745554878E-4</c:v>
                </c:pt>
                <c:pt idx="3797">
                  <c:v>2.6312033311406464E-4</c:v>
                </c:pt>
                <c:pt idx="3798">
                  <c:v>2.7434347528480671E-4</c:v>
                </c:pt>
                <c:pt idx="3799">
                  <c:v>2.7933153847180313E-4</c:v>
                </c:pt>
                <c:pt idx="3800">
                  <c:v>2.8806064904904701E-4</c:v>
                </c:pt>
                <c:pt idx="3801">
                  <c:v>2.7434347528480671E-4</c:v>
                </c:pt>
                <c:pt idx="3802">
                  <c:v>2.5563823833356987E-4</c:v>
                </c:pt>
                <c:pt idx="3803">
                  <c:v>2.8182557006530142E-4</c:v>
                </c:pt>
                <c:pt idx="3804">
                  <c:v>2.4940315934982428E-4</c:v>
                </c:pt>
                <c:pt idx="3805">
                  <c:v>3.005308070165382E-4</c:v>
                </c:pt>
                <c:pt idx="3806">
                  <c:v>2.7559049108155583E-4</c:v>
                </c:pt>
                <c:pt idx="3807">
                  <c:v>2.6686138050431194E-4</c:v>
                </c:pt>
                <c:pt idx="3808">
                  <c:v>2.706024278945593E-4</c:v>
                </c:pt>
                <c:pt idx="3809">
                  <c:v>2.7933153847180313E-4</c:v>
                </c:pt>
                <c:pt idx="3810">
                  <c:v>2.8431960165879966E-4</c:v>
                </c:pt>
                <c:pt idx="3811">
                  <c:v>2.8307258586205054E-4</c:v>
                </c:pt>
                <c:pt idx="3812">
                  <c:v>2.868136332522979E-4</c:v>
                </c:pt>
                <c:pt idx="3813">
                  <c:v>2.7559049108155583E-4</c:v>
                </c:pt>
                <c:pt idx="3814">
                  <c:v>2.6436734891081371E-4</c:v>
                </c:pt>
                <c:pt idx="3815">
                  <c:v>2.7559049108155583E-4</c:v>
                </c:pt>
                <c:pt idx="3816">
                  <c:v>2.8556661745554878E-4</c:v>
                </c:pt>
                <c:pt idx="3817">
                  <c:v>2.8556661745554878E-4</c:v>
                </c:pt>
                <c:pt idx="3818">
                  <c:v>3.0551887020353478E-4</c:v>
                </c:pt>
                <c:pt idx="3819">
                  <c:v>3.0177782281328737E-4</c:v>
                </c:pt>
                <c:pt idx="3820">
                  <c:v>2.7184944369130847E-4</c:v>
                </c:pt>
                <c:pt idx="3821">
                  <c:v>2.6810839630106106E-4</c:v>
                </c:pt>
                <c:pt idx="3822">
                  <c:v>2.76837506878305E-4</c:v>
                </c:pt>
                <c:pt idx="3823">
                  <c:v>2.2820389080508918E-4</c:v>
                </c:pt>
                <c:pt idx="3824">
                  <c:v>2.4690912775632604E-4</c:v>
                </c:pt>
                <c:pt idx="3825">
                  <c:v>2.8431960165879966E-4</c:v>
                </c:pt>
                <c:pt idx="3826">
                  <c:v>2.5688525413031899E-4</c:v>
                </c:pt>
                <c:pt idx="3827">
                  <c:v>2.9429572803279266E-4</c:v>
                </c:pt>
                <c:pt idx="3828">
                  <c:v>3.2422410715477151E-4</c:v>
                </c:pt>
                <c:pt idx="3829">
                  <c:v>4.352085130654434E-4</c:v>
                </c:pt>
                <c:pt idx="3830">
                  <c:v>5.3746380839887135E-4</c:v>
                </c:pt>
                <c:pt idx="3831">
                  <c:v>5.5367501375661E-4</c:v>
                </c:pt>
                <c:pt idx="3832">
                  <c:v>5.2499365043138005E-4</c:v>
                </c:pt>
                <c:pt idx="3833">
                  <c:v>3.6786966004099083E-4</c:v>
                </c:pt>
                <c:pt idx="3834">
                  <c:v>2.9304871223604354E-4</c:v>
                </c:pt>
                <c:pt idx="3835">
                  <c:v>2.8556661745554878E-4</c:v>
                </c:pt>
                <c:pt idx="3836">
                  <c:v>2.7808452267505406E-4</c:v>
                </c:pt>
                <c:pt idx="3837">
                  <c:v>2.7309645948805759E-4</c:v>
                </c:pt>
                <c:pt idx="3838">
                  <c:v>2.606263015205664E-4</c:v>
                </c:pt>
                <c:pt idx="3839">
                  <c:v>2.6935541209781023E-4</c:v>
                </c:pt>
                <c:pt idx="3840">
                  <c:v>2.76837506878305E-4</c:v>
                </c:pt>
                <c:pt idx="3841">
                  <c:v>2.6935541209781023E-4</c:v>
                </c:pt>
                <c:pt idx="3842">
                  <c:v>3.167420123742768E-4</c:v>
                </c:pt>
                <c:pt idx="3843">
                  <c:v>2.7309645948805759E-4</c:v>
                </c:pt>
                <c:pt idx="3844">
                  <c:v>2.76837506878305E-4</c:v>
                </c:pt>
                <c:pt idx="3845">
                  <c:v>2.4566211195957692E-4</c:v>
                </c:pt>
                <c:pt idx="3846">
                  <c:v>2.7559049108155583E-4</c:v>
                </c:pt>
                <c:pt idx="3847">
                  <c:v>2.7184944369130847E-4</c:v>
                </c:pt>
                <c:pt idx="3848">
                  <c:v>2.8307258586205054E-4</c:v>
                </c:pt>
                <c:pt idx="3849">
                  <c:v>3.0925991759378209E-4</c:v>
                </c:pt>
                <c:pt idx="3850">
                  <c:v>3.2297709135802245E-4</c:v>
                </c:pt>
                <c:pt idx="3851">
                  <c:v>2.8930766484579619E-4</c:v>
                </c:pt>
                <c:pt idx="3852">
                  <c:v>2.5813226992706811E-4</c:v>
                </c:pt>
                <c:pt idx="3853">
                  <c:v>2.9304871223604354E-4</c:v>
                </c:pt>
                <c:pt idx="3854">
                  <c:v>2.9928379121978908E-4</c:v>
                </c:pt>
                <c:pt idx="3855">
                  <c:v>2.606263015205664E-4</c:v>
                </c:pt>
                <c:pt idx="3856">
                  <c:v>2.7434347528480671E-4</c:v>
                </c:pt>
                <c:pt idx="3857">
                  <c:v>2.6436734891081371E-4</c:v>
                </c:pt>
                <c:pt idx="3858">
                  <c:v>2.2446284341484188E-4</c:v>
                </c:pt>
                <c:pt idx="3859">
                  <c:v>2.5937928572381728E-4</c:v>
                </c:pt>
                <c:pt idx="3860">
                  <c:v>2.8307258586205054E-4</c:v>
                </c:pt>
                <c:pt idx="3861">
                  <c:v>2.868136332522979E-4</c:v>
                </c:pt>
                <c:pt idx="3862">
                  <c:v>2.7808452267505406E-4</c:v>
                </c:pt>
                <c:pt idx="3863">
                  <c:v>2.606263015205664E-4</c:v>
                </c:pt>
                <c:pt idx="3864">
                  <c:v>2.4940315934982428E-4</c:v>
                </c:pt>
                <c:pt idx="3865">
                  <c:v>2.9803677542304002E-4</c:v>
                </c:pt>
                <c:pt idx="3866">
                  <c:v>3.0427185440678561E-4</c:v>
                </c:pt>
                <c:pt idx="3867">
                  <c:v>2.6686138050431194E-4</c:v>
                </c:pt>
                <c:pt idx="3868">
                  <c:v>2.8431960165879966E-4</c:v>
                </c:pt>
                <c:pt idx="3869">
                  <c:v>2.805785542685523E-4</c:v>
                </c:pt>
                <c:pt idx="3870">
                  <c:v>2.5813226992706811E-4</c:v>
                </c:pt>
                <c:pt idx="3871">
                  <c:v>2.4690912775632604E-4</c:v>
                </c:pt>
                <c:pt idx="3872">
                  <c:v>3.1798902817102597E-4</c:v>
                </c:pt>
                <c:pt idx="3873">
                  <c:v>3.1050693339053121E-4</c:v>
                </c:pt>
                <c:pt idx="3874">
                  <c:v>3.1923604396777504E-4</c:v>
                </c:pt>
                <c:pt idx="3875">
                  <c:v>3.1300096498402944E-4</c:v>
                </c:pt>
                <c:pt idx="3876">
                  <c:v>3.3170620193526628E-4</c:v>
                </c:pt>
                <c:pt idx="3877">
                  <c:v>3.2173007556127333E-4</c:v>
                </c:pt>
                <c:pt idx="3878">
                  <c:v>3.0427185440678561E-4</c:v>
                </c:pt>
                <c:pt idx="3879">
                  <c:v>3.005308070165382E-4</c:v>
                </c:pt>
                <c:pt idx="3880">
                  <c:v>3.3420023352876451E-4</c:v>
                </c:pt>
                <c:pt idx="3881">
                  <c:v>3.6288159685399435E-4</c:v>
                </c:pt>
                <c:pt idx="3882">
                  <c:v>4.1650327611420657E-4</c:v>
                </c:pt>
                <c:pt idx="3883">
                  <c:v>3.9031594438247496E-4</c:v>
                </c:pt>
                <c:pt idx="3884">
                  <c:v>3.4542337569950664E-4</c:v>
                </c:pt>
                <c:pt idx="3885">
                  <c:v>2.7434347528480671E-4</c:v>
                </c:pt>
                <c:pt idx="3886">
                  <c:v>2.7434347528480671E-4</c:v>
                </c:pt>
                <c:pt idx="3887">
                  <c:v>2.805785542685523E-4</c:v>
                </c:pt>
                <c:pt idx="3888">
                  <c:v>2.868136332522979E-4</c:v>
                </c:pt>
                <c:pt idx="3889">
                  <c:v>2.9803677542304002E-4</c:v>
                </c:pt>
                <c:pt idx="3890">
                  <c:v>3.6786966004099083E-4</c:v>
                </c:pt>
                <c:pt idx="3891">
                  <c:v>3.4417635990275752E-4</c:v>
                </c:pt>
                <c:pt idx="3892">
                  <c:v>3.0801290179703291E-4</c:v>
                </c:pt>
                <c:pt idx="3893">
                  <c:v>3.2422410715477151E-4</c:v>
                </c:pt>
                <c:pt idx="3894">
                  <c:v>3.167420123742768E-4</c:v>
                </c:pt>
                <c:pt idx="3895">
                  <c:v>3.0551887020353478E-4</c:v>
                </c:pt>
                <c:pt idx="3896">
                  <c:v>2.3818001717908219E-4</c:v>
                </c:pt>
                <c:pt idx="3897">
                  <c:v>2.76837506878305E-4</c:v>
                </c:pt>
                <c:pt idx="3898">
                  <c:v>2.6561436470756288E-4</c:v>
                </c:pt>
                <c:pt idx="3899">
                  <c:v>2.506501751465734E-4</c:v>
                </c:pt>
                <c:pt idx="3900">
                  <c:v>2.2820389080508918E-4</c:v>
                </c:pt>
                <c:pt idx="3901">
                  <c:v>2.4067404877258045E-4</c:v>
                </c:pt>
                <c:pt idx="3902">
                  <c:v>2.7309645948805759E-4</c:v>
                </c:pt>
                <c:pt idx="3903">
                  <c:v>2.7808452267505406E-4</c:v>
                </c:pt>
                <c:pt idx="3904">
                  <c:v>2.4940315934982428E-4</c:v>
                </c:pt>
                <c:pt idx="3905">
                  <c:v>2.606263015205664E-4</c:v>
                </c:pt>
                <c:pt idx="3906">
                  <c:v>2.5937928572381728E-4</c:v>
                </c:pt>
                <c:pt idx="3907">
                  <c:v>2.6436734891081371E-4</c:v>
                </c:pt>
                <c:pt idx="3908">
                  <c:v>2.7933153847180313E-4</c:v>
                </c:pt>
                <c:pt idx="3909">
                  <c:v>2.4566211195957692E-4</c:v>
                </c:pt>
                <c:pt idx="3910">
                  <c:v>2.706024278945593E-4</c:v>
                </c:pt>
                <c:pt idx="3911">
                  <c:v>2.5314420674007164E-4</c:v>
                </c:pt>
                <c:pt idx="3912">
                  <c:v>2.5688525413031899E-4</c:v>
                </c:pt>
                <c:pt idx="3913">
                  <c:v>2.9803677542304002E-4</c:v>
                </c:pt>
                <c:pt idx="3914">
                  <c:v>2.9304871223604354E-4</c:v>
                </c:pt>
                <c:pt idx="3915">
                  <c:v>2.7559049108155583E-4</c:v>
                </c:pt>
                <c:pt idx="3916">
                  <c:v>2.344389697888348E-4</c:v>
                </c:pt>
                <c:pt idx="3917">
                  <c:v>2.606263015205664E-4</c:v>
                </c:pt>
                <c:pt idx="3918">
                  <c:v>2.5688525413031899E-4</c:v>
                </c:pt>
                <c:pt idx="3919">
                  <c:v>2.7559049108155583E-4</c:v>
                </c:pt>
                <c:pt idx="3920">
                  <c:v>2.868136332522979E-4</c:v>
                </c:pt>
                <c:pt idx="3921">
                  <c:v>2.6810839630106106E-4</c:v>
                </c:pt>
                <c:pt idx="3922">
                  <c:v>2.8431960165879966E-4</c:v>
                </c:pt>
                <c:pt idx="3923">
                  <c:v>2.9180169643929442E-4</c:v>
                </c:pt>
                <c:pt idx="3924">
                  <c:v>2.9554274382954173E-4</c:v>
                </c:pt>
                <c:pt idx="3925">
                  <c:v>2.706024278945593E-4</c:v>
                </c:pt>
                <c:pt idx="3926">
                  <c:v>2.6686138050431194E-4</c:v>
                </c:pt>
                <c:pt idx="3927">
                  <c:v>2.7309645948805759E-4</c:v>
                </c:pt>
                <c:pt idx="3928">
                  <c:v>2.6935541209781023E-4</c:v>
                </c:pt>
                <c:pt idx="3929">
                  <c:v>2.6187331731731547E-4</c:v>
                </c:pt>
                <c:pt idx="3930">
                  <c:v>2.6686138050431194E-4</c:v>
                </c:pt>
                <c:pt idx="3931">
                  <c:v>2.6935541209781023E-4</c:v>
                </c:pt>
                <c:pt idx="3932">
                  <c:v>2.6436734891081371E-4</c:v>
                </c:pt>
                <c:pt idx="3933">
                  <c:v>2.506501751465734E-4</c:v>
                </c:pt>
                <c:pt idx="3934">
                  <c:v>2.8307258586205054E-4</c:v>
                </c:pt>
                <c:pt idx="3935">
                  <c:v>2.9055468064254525E-4</c:v>
                </c:pt>
                <c:pt idx="3936">
                  <c:v>2.9055468064254525E-4</c:v>
                </c:pt>
                <c:pt idx="3937">
                  <c:v>3.0427185440678561E-4</c:v>
                </c:pt>
                <c:pt idx="3938">
                  <c:v>3.1923604396777504E-4</c:v>
                </c:pt>
                <c:pt idx="3939">
                  <c:v>2.7184944369130847E-4</c:v>
                </c:pt>
                <c:pt idx="3940">
                  <c:v>2.8182557006530142E-4</c:v>
                </c:pt>
                <c:pt idx="3941">
                  <c:v>2.6810839630106106E-4</c:v>
                </c:pt>
                <c:pt idx="3942">
                  <c:v>2.7309645948805759E-4</c:v>
                </c:pt>
                <c:pt idx="3943">
                  <c:v>3.0177782281328737E-4</c:v>
                </c:pt>
                <c:pt idx="3944">
                  <c:v>2.7933153847180313E-4</c:v>
                </c:pt>
                <c:pt idx="3945">
                  <c:v>2.76837506878305E-4</c:v>
                </c:pt>
                <c:pt idx="3946">
                  <c:v>3.1300096498402944E-4</c:v>
                </c:pt>
                <c:pt idx="3947">
                  <c:v>2.6686138050431194E-4</c:v>
                </c:pt>
                <c:pt idx="3948">
                  <c:v>2.6935541209781023E-4</c:v>
                </c:pt>
                <c:pt idx="3949">
                  <c:v>2.506501751465734E-4</c:v>
                </c:pt>
                <c:pt idx="3950">
                  <c:v>2.4316808036607866E-4</c:v>
                </c:pt>
                <c:pt idx="3951">
                  <c:v>2.5439122253682076E-4</c:v>
                </c:pt>
                <c:pt idx="3952">
                  <c:v>2.7559049108155583E-4</c:v>
                </c:pt>
                <c:pt idx="3953">
                  <c:v>2.6312033311406464E-4</c:v>
                </c:pt>
                <c:pt idx="3954">
                  <c:v>2.5563823833356987E-4</c:v>
                </c:pt>
                <c:pt idx="3955">
                  <c:v>2.3568598558558395E-4</c:v>
                </c:pt>
                <c:pt idx="3956">
                  <c:v>2.6436734891081371E-4</c:v>
                </c:pt>
                <c:pt idx="3957">
                  <c:v>2.5813226992706811E-4</c:v>
                </c:pt>
                <c:pt idx="3958">
                  <c:v>2.5189719094332252E-4</c:v>
                </c:pt>
                <c:pt idx="3959">
                  <c:v>2.8930766484579619E-4</c:v>
                </c:pt>
                <c:pt idx="3960">
                  <c:v>2.9304871223604354E-4</c:v>
                </c:pt>
                <c:pt idx="3961">
                  <c:v>2.9055468064254525E-4</c:v>
                </c:pt>
                <c:pt idx="3962">
                  <c:v>2.8182557006530142E-4</c:v>
                </c:pt>
                <c:pt idx="3963">
                  <c:v>2.9304871223604354E-4</c:v>
                </c:pt>
                <c:pt idx="3964">
                  <c:v>2.8930766484579619E-4</c:v>
                </c:pt>
                <c:pt idx="3965">
                  <c:v>3.167420123742768E-4</c:v>
                </c:pt>
                <c:pt idx="3966">
                  <c:v>2.6561436470756288E-4</c:v>
                </c:pt>
                <c:pt idx="3967">
                  <c:v>3.1424798078077862E-4</c:v>
                </c:pt>
                <c:pt idx="3968">
                  <c:v>2.9803677542304002E-4</c:v>
                </c:pt>
                <c:pt idx="3969">
                  <c:v>2.4690912775632604E-4</c:v>
                </c:pt>
                <c:pt idx="3970">
                  <c:v>3.1798902817102597E-4</c:v>
                </c:pt>
                <c:pt idx="3971">
                  <c:v>2.2196881182134359E-4</c:v>
                </c:pt>
                <c:pt idx="3972">
                  <c:v>2.7434347528480671E-4</c:v>
                </c:pt>
                <c:pt idx="3973">
                  <c:v>2.9055468064254525E-4</c:v>
                </c:pt>
                <c:pt idx="3974">
                  <c:v>2.506501751465734E-4</c:v>
                </c:pt>
                <c:pt idx="3975">
                  <c:v>2.7559049108155583E-4</c:v>
                </c:pt>
                <c:pt idx="3976">
                  <c:v>2.8806064904904701E-4</c:v>
                </c:pt>
                <c:pt idx="3977">
                  <c:v>2.7933153847180313E-4</c:v>
                </c:pt>
                <c:pt idx="3978">
                  <c:v>2.9554274382954173E-4</c:v>
                </c:pt>
                <c:pt idx="3979">
                  <c:v>2.9429572803279266E-4</c:v>
                </c:pt>
                <c:pt idx="3980">
                  <c:v>2.5813226992706811E-4</c:v>
                </c:pt>
                <c:pt idx="3981">
                  <c:v>2.3319195399208568E-4</c:v>
                </c:pt>
                <c:pt idx="3982">
                  <c:v>2.6686138050431194E-4</c:v>
                </c:pt>
                <c:pt idx="3983">
                  <c:v>2.4815614355307516E-4</c:v>
                </c:pt>
                <c:pt idx="3984">
                  <c:v>2.4690912775632604E-4</c:v>
                </c:pt>
                <c:pt idx="3985">
                  <c:v>2.4940315934982428E-4</c:v>
                </c:pt>
                <c:pt idx="3986">
                  <c:v>2.5937928572381728E-4</c:v>
                </c:pt>
                <c:pt idx="3987">
                  <c:v>2.4940315934982428E-4</c:v>
                </c:pt>
                <c:pt idx="3988">
                  <c:v>2.8182557006530142E-4</c:v>
                </c:pt>
                <c:pt idx="3989">
                  <c:v>3.6038756526049612E-4</c:v>
                </c:pt>
                <c:pt idx="3990">
                  <c:v>4.5640778161017836E-4</c:v>
                </c:pt>
                <c:pt idx="3991">
                  <c:v>4.8010108174841173E-4</c:v>
                </c:pt>
                <c:pt idx="3992">
                  <c:v>4.5391375001668018E-4</c:v>
                </c:pt>
                <c:pt idx="3993">
                  <c:v>3.5539950207349964E-4</c:v>
                </c:pt>
                <c:pt idx="3994">
                  <c:v>3.1424798078077862E-4</c:v>
                </c:pt>
                <c:pt idx="3995">
                  <c:v>2.9055468064254525E-4</c:v>
                </c:pt>
                <c:pt idx="3996">
                  <c:v>2.6935541209781023E-4</c:v>
                </c:pt>
                <c:pt idx="3997">
                  <c:v>2.7808452267505406E-4</c:v>
                </c:pt>
                <c:pt idx="3998">
                  <c:v>2.6187331731731547E-4</c:v>
                </c:pt>
                <c:pt idx="3999">
                  <c:v>2.5314420674007164E-4</c:v>
                </c:pt>
                <c:pt idx="4000">
                  <c:v>2.394270329758313E-4</c:v>
                </c:pt>
                <c:pt idx="4001">
                  <c:v>2.868136332522979E-4</c:v>
                </c:pt>
                <c:pt idx="4002">
                  <c:v>2.7933153847180313E-4</c:v>
                </c:pt>
                <c:pt idx="4003">
                  <c:v>2.4690912775632604E-4</c:v>
                </c:pt>
                <c:pt idx="4004">
                  <c:v>2.4441509616282775E-4</c:v>
                </c:pt>
                <c:pt idx="4005">
                  <c:v>2.606263015205664E-4</c:v>
                </c:pt>
                <c:pt idx="4006">
                  <c:v>2.7434347528480671E-4</c:v>
                </c:pt>
                <c:pt idx="4007">
                  <c:v>3.1175394918728032E-4</c:v>
                </c:pt>
                <c:pt idx="4008">
                  <c:v>3.429293441060084E-4</c:v>
                </c:pt>
                <c:pt idx="4009">
                  <c:v>3.8657489699222761E-4</c:v>
                </c:pt>
                <c:pt idx="4010">
                  <c:v>3.167420123742768E-4</c:v>
                </c:pt>
                <c:pt idx="4011">
                  <c:v>2.76837506878305E-4</c:v>
                </c:pt>
                <c:pt idx="4012">
                  <c:v>2.76837506878305E-4</c:v>
                </c:pt>
                <c:pt idx="4013">
                  <c:v>2.4940315934982428E-4</c:v>
                </c:pt>
                <c:pt idx="4014">
                  <c:v>2.9678975962629085E-4</c:v>
                </c:pt>
                <c:pt idx="4015">
                  <c:v>2.394270329758313E-4</c:v>
                </c:pt>
                <c:pt idx="4016">
                  <c:v>2.6935541209781023E-4</c:v>
                </c:pt>
                <c:pt idx="4017">
                  <c:v>2.6312033311406464E-4</c:v>
                </c:pt>
                <c:pt idx="4018">
                  <c:v>2.8556661745554878E-4</c:v>
                </c:pt>
                <c:pt idx="4019">
                  <c:v>2.6935541209781023E-4</c:v>
                </c:pt>
                <c:pt idx="4020">
                  <c:v>2.6187331731731547E-4</c:v>
                </c:pt>
                <c:pt idx="4021">
                  <c:v>2.5688525413031899E-4</c:v>
                </c:pt>
                <c:pt idx="4022">
                  <c:v>2.6312033311406464E-4</c:v>
                </c:pt>
                <c:pt idx="4023">
                  <c:v>2.7559049108155583E-4</c:v>
                </c:pt>
                <c:pt idx="4024">
                  <c:v>2.5813226992706811E-4</c:v>
                </c:pt>
                <c:pt idx="4025">
                  <c:v>2.6561436470756288E-4</c:v>
                </c:pt>
                <c:pt idx="4026">
                  <c:v>2.144867170408489E-4</c:v>
                </c:pt>
                <c:pt idx="4027">
                  <c:v>2.7309645948805759E-4</c:v>
                </c:pt>
                <c:pt idx="4028">
                  <c:v>2.4815614355307516E-4</c:v>
                </c:pt>
                <c:pt idx="4029">
                  <c:v>2.4316808036607866E-4</c:v>
                </c:pt>
                <c:pt idx="4030">
                  <c:v>2.6935541209781023E-4</c:v>
                </c:pt>
                <c:pt idx="4031">
                  <c:v>2.8307258586205054E-4</c:v>
                </c:pt>
                <c:pt idx="4032">
                  <c:v>2.4690912775632604E-4</c:v>
                </c:pt>
                <c:pt idx="4033">
                  <c:v>2.3069792239858745E-4</c:v>
                </c:pt>
                <c:pt idx="4034">
                  <c:v>2.7184944369130847E-4</c:v>
                </c:pt>
                <c:pt idx="4035">
                  <c:v>2.5688525413031899E-4</c:v>
                </c:pt>
                <c:pt idx="4036">
                  <c:v>2.7434347528480671E-4</c:v>
                </c:pt>
                <c:pt idx="4037">
                  <c:v>2.3319195399208568E-4</c:v>
                </c:pt>
                <c:pt idx="4038">
                  <c:v>2.5813226992706811E-4</c:v>
                </c:pt>
                <c:pt idx="4039">
                  <c:v>2.9678975962629085E-4</c:v>
                </c:pt>
                <c:pt idx="4040">
                  <c:v>2.7933153847180313E-4</c:v>
                </c:pt>
                <c:pt idx="4041">
                  <c:v>3.2173007556127333E-4</c:v>
                </c:pt>
                <c:pt idx="4042">
                  <c:v>3.7285772322798725E-4</c:v>
                </c:pt>
                <c:pt idx="4043">
                  <c:v>3.6412861265074347E-4</c:v>
                </c:pt>
                <c:pt idx="4044">
                  <c:v>3.9655102336622061E-4</c:v>
                </c:pt>
                <c:pt idx="4045">
                  <c:v>3.5789353366699782E-4</c:v>
                </c:pt>
                <c:pt idx="4046">
                  <c:v>2.8806064904904701E-4</c:v>
                </c:pt>
                <c:pt idx="4047">
                  <c:v>2.8556661745554878E-4</c:v>
                </c:pt>
                <c:pt idx="4048">
                  <c:v>2.7808452267505406E-4</c:v>
                </c:pt>
                <c:pt idx="4049">
                  <c:v>2.706024278945593E-4</c:v>
                </c:pt>
                <c:pt idx="4050">
                  <c:v>2.9678975962629085E-4</c:v>
                </c:pt>
                <c:pt idx="4051">
                  <c:v>2.8930766484579619E-4</c:v>
                </c:pt>
                <c:pt idx="4052">
                  <c:v>3.1300096498402944E-4</c:v>
                </c:pt>
                <c:pt idx="4053">
                  <c:v>3.0925991759378209E-4</c:v>
                </c:pt>
                <c:pt idx="4054">
                  <c:v>2.8182557006530142E-4</c:v>
                </c:pt>
                <c:pt idx="4055">
                  <c:v>2.344389697888348E-4</c:v>
                </c:pt>
                <c:pt idx="4056">
                  <c:v>2.8182557006530142E-4</c:v>
                </c:pt>
                <c:pt idx="4057">
                  <c:v>2.5813226992706811E-4</c:v>
                </c:pt>
                <c:pt idx="4058">
                  <c:v>3.0676588600028385E-4</c:v>
                </c:pt>
                <c:pt idx="4059">
                  <c:v>3.2547112295152063E-4</c:v>
                </c:pt>
                <c:pt idx="4060">
                  <c:v>3.0551887020353478E-4</c:v>
                </c:pt>
                <c:pt idx="4061">
                  <c:v>3.0801290179703291E-4</c:v>
                </c:pt>
                <c:pt idx="4062">
                  <c:v>3.6038756526049612E-4</c:v>
                </c:pt>
                <c:pt idx="4063">
                  <c:v>3.0676588600028385E-4</c:v>
                </c:pt>
                <c:pt idx="4064">
                  <c:v>3.0177782281328737E-4</c:v>
                </c:pt>
                <c:pt idx="4065">
                  <c:v>2.8182557006530142E-4</c:v>
                </c:pt>
                <c:pt idx="4066">
                  <c:v>2.6561436470756288E-4</c:v>
                </c:pt>
                <c:pt idx="4067">
                  <c:v>2.4690912775632604E-4</c:v>
                </c:pt>
                <c:pt idx="4068">
                  <c:v>2.4192106456932954E-4</c:v>
                </c:pt>
                <c:pt idx="4069">
                  <c:v>2.5189719094332252E-4</c:v>
                </c:pt>
                <c:pt idx="4070">
                  <c:v>2.3069792239858745E-4</c:v>
                </c:pt>
                <c:pt idx="4071">
                  <c:v>2.76837506878305E-4</c:v>
                </c:pt>
                <c:pt idx="4072">
                  <c:v>2.4067404877258045E-4</c:v>
                </c:pt>
                <c:pt idx="4073">
                  <c:v>2.5688525413031899E-4</c:v>
                </c:pt>
                <c:pt idx="4074">
                  <c:v>2.4192106456932954E-4</c:v>
                </c:pt>
                <c:pt idx="4075">
                  <c:v>2.5688525413031899E-4</c:v>
                </c:pt>
                <c:pt idx="4076">
                  <c:v>2.4067404877258045E-4</c:v>
                </c:pt>
                <c:pt idx="4077">
                  <c:v>2.5314420674007164E-4</c:v>
                </c:pt>
                <c:pt idx="4078">
                  <c:v>2.9429572803279266E-4</c:v>
                </c:pt>
                <c:pt idx="4079">
                  <c:v>2.5439122253682076E-4</c:v>
                </c:pt>
                <c:pt idx="4080">
                  <c:v>2.9678975962629085E-4</c:v>
                </c:pt>
                <c:pt idx="4081">
                  <c:v>2.6187331731731547E-4</c:v>
                </c:pt>
                <c:pt idx="4082">
                  <c:v>2.7309645948805759E-4</c:v>
                </c:pt>
                <c:pt idx="4083">
                  <c:v>2.6187331731731547E-4</c:v>
                </c:pt>
                <c:pt idx="4084">
                  <c:v>2.3069792239858745E-4</c:v>
                </c:pt>
                <c:pt idx="4085">
                  <c:v>2.3319195399208568E-4</c:v>
                </c:pt>
                <c:pt idx="4086">
                  <c:v>2.606263015205664E-4</c:v>
                </c:pt>
                <c:pt idx="4087">
                  <c:v>2.9304871223604354E-4</c:v>
                </c:pt>
                <c:pt idx="4088">
                  <c:v>2.868136332522979E-4</c:v>
                </c:pt>
                <c:pt idx="4089">
                  <c:v>2.3693300138233307E-4</c:v>
                </c:pt>
                <c:pt idx="4090">
                  <c:v>2.3693300138233307E-4</c:v>
                </c:pt>
                <c:pt idx="4091">
                  <c:v>2.4815614355307516E-4</c:v>
                </c:pt>
                <c:pt idx="4092">
                  <c:v>2.4690912775632604E-4</c:v>
                </c:pt>
                <c:pt idx="4093">
                  <c:v>2.6312033311406464E-4</c:v>
                </c:pt>
                <c:pt idx="4094">
                  <c:v>2.9180169643929442E-4</c:v>
                </c:pt>
                <c:pt idx="4095">
                  <c:v>3.5914054946374689E-4</c:v>
                </c:pt>
                <c:pt idx="4096">
                  <c:v>3.1300096498402944E-4</c:v>
                </c:pt>
                <c:pt idx="4097">
                  <c:v>2.8431960165879966E-4</c:v>
                </c:pt>
                <c:pt idx="4098">
                  <c:v>2.8431960165879966E-4</c:v>
                </c:pt>
                <c:pt idx="4099">
                  <c:v>2.6187331731731547E-4</c:v>
                </c:pt>
                <c:pt idx="4100">
                  <c:v>2.5688525413031899E-4</c:v>
                </c:pt>
                <c:pt idx="4101">
                  <c:v>2.4690912775632604E-4</c:v>
                </c:pt>
                <c:pt idx="4102">
                  <c:v>2.5688525413031899E-4</c:v>
                </c:pt>
                <c:pt idx="4103">
                  <c:v>2.5688525413031899E-4</c:v>
                </c:pt>
                <c:pt idx="4104">
                  <c:v>2.5937928572381728E-4</c:v>
                </c:pt>
                <c:pt idx="4105">
                  <c:v>2.4815614355307516E-4</c:v>
                </c:pt>
                <c:pt idx="4106">
                  <c:v>2.6686138050431194E-4</c:v>
                </c:pt>
                <c:pt idx="4107">
                  <c:v>2.506501751465734E-4</c:v>
                </c:pt>
                <c:pt idx="4108">
                  <c:v>2.4067404877258045E-4</c:v>
                </c:pt>
                <c:pt idx="4109">
                  <c:v>2.6312033311406464E-4</c:v>
                </c:pt>
                <c:pt idx="4110">
                  <c:v>2.7309645948805759E-4</c:v>
                </c:pt>
                <c:pt idx="4111">
                  <c:v>2.9554274382954173E-4</c:v>
                </c:pt>
                <c:pt idx="4112">
                  <c:v>2.8307258586205054E-4</c:v>
                </c:pt>
                <c:pt idx="4113">
                  <c:v>2.606263015205664E-4</c:v>
                </c:pt>
                <c:pt idx="4114">
                  <c:v>2.6187331731731547E-4</c:v>
                </c:pt>
                <c:pt idx="4115">
                  <c:v>2.7434347528480671E-4</c:v>
                </c:pt>
                <c:pt idx="4116">
                  <c:v>2.706024278945593E-4</c:v>
                </c:pt>
                <c:pt idx="4117">
                  <c:v>2.5937928572381728E-4</c:v>
                </c:pt>
                <c:pt idx="4118">
                  <c:v>2.5688525413031899E-4</c:v>
                </c:pt>
                <c:pt idx="4119">
                  <c:v>2.5563823833356987E-4</c:v>
                </c:pt>
                <c:pt idx="4120">
                  <c:v>2.4940315934982428E-4</c:v>
                </c:pt>
                <c:pt idx="4121">
                  <c:v>2.6436734891081371E-4</c:v>
                </c:pt>
                <c:pt idx="4122">
                  <c:v>2.9304871223604354E-4</c:v>
                </c:pt>
                <c:pt idx="4123">
                  <c:v>2.5688525413031899E-4</c:v>
                </c:pt>
                <c:pt idx="4124">
                  <c:v>2.6935541209781023E-4</c:v>
                </c:pt>
                <c:pt idx="4125">
                  <c:v>2.5688525413031899E-4</c:v>
                </c:pt>
                <c:pt idx="4126">
                  <c:v>2.5189719094332252E-4</c:v>
                </c:pt>
                <c:pt idx="4127">
                  <c:v>2.6686138050431194E-4</c:v>
                </c:pt>
                <c:pt idx="4128">
                  <c:v>2.5563823833356987E-4</c:v>
                </c:pt>
                <c:pt idx="4129">
                  <c:v>2.606263015205664E-4</c:v>
                </c:pt>
                <c:pt idx="4130">
                  <c:v>2.805785542685523E-4</c:v>
                </c:pt>
                <c:pt idx="4131">
                  <c:v>2.6935541209781023E-4</c:v>
                </c:pt>
                <c:pt idx="4132">
                  <c:v>2.5813226992706811E-4</c:v>
                </c:pt>
                <c:pt idx="4133">
                  <c:v>2.3568598558558395E-4</c:v>
                </c:pt>
                <c:pt idx="4134">
                  <c:v>2.2196881182134359E-4</c:v>
                </c:pt>
                <c:pt idx="4135">
                  <c:v>2.8930766484579619E-4</c:v>
                </c:pt>
                <c:pt idx="4136">
                  <c:v>2.4441509616282775E-4</c:v>
                </c:pt>
                <c:pt idx="4137">
                  <c:v>2.3568598558558395E-4</c:v>
                </c:pt>
                <c:pt idx="4138">
                  <c:v>2.506501751465734E-4</c:v>
                </c:pt>
                <c:pt idx="4139">
                  <c:v>2.5688525413031899E-4</c:v>
                </c:pt>
                <c:pt idx="4140">
                  <c:v>2.8930766484579619E-4</c:v>
                </c:pt>
                <c:pt idx="4141">
                  <c:v>2.8307258586205054E-4</c:v>
                </c:pt>
                <c:pt idx="4142">
                  <c:v>2.8806064904904701E-4</c:v>
                </c:pt>
                <c:pt idx="4143">
                  <c:v>3.429293441060084E-4</c:v>
                </c:pt>
                <c:pt idx="4144">
                  <c:v>2.8930766484579619E-4</c:v>
                </c:pt>
                <c:pt idx="4145">
                  <c:v>3.0551887020353478E-4</c:v>
                </c:pt>
                <c:pt idx="4146">
                  <c:v>2.6561436470756288E-4</c:v>
                </c:pt>
                <c:pt idx="4147">
                  <c:v>3.0177782281328737E-4</c:v>
                </c:pt>
                <c:pt idx="4148">
                  <c:v>3.2048305976452421E-4</c:v>
                </c:pt>
                <c:pt idx="4149">
                  <c:v>2.8930766484579619E-4</c:v>
                </c:pt>
                <c:pt idx="4150">
                  <c:v>2.7309645948805759E-4</c:v>
                </c:pt>
                <c:pt idx="4151">
                  <c:v>2.7559049108155583E-4</c:v>
                </c:pt>
                <c:pt idx="4152">
                  <c:v>2.6935541209781023E-4</c:v>
                </c:pt>
                <c:pt idx="4153">
                  <c:v>2.9304871223604354E-4</c:v>
                </c:pt>
                <c:pt idx="4154">
                  <c:v>2.7434347528480671E-4</c:v>
                </c:pt>
                <c:pt idx="4155">
                  <c:v>3.1798902817102597E-4</c:v>
                </c:pt>
                <c:pt idx="4156">
                  <c:v>2.6935541209781023E-4</c:v>
                </c:pt>
                <c:pt idx="4157">
                  <c:v>2.7933153847180313E-4</c:v>
                </c:pt>
                <c:pt idx="4158">
                  <c:v>2.506501751465734E-4</c:v>
                </c:pt>
                <c:pt idx="4159">
                  <c:v>2.5189719094332252E-4</c:v>
                </c:pt>
                <c:pt idx="4160">
                  <c:v>2.4690912775632604E-4</c:v>
                </c:pt>
                <c:pt idx="4161">
                  <c:v>2.5688525413031899E-4</c:v>
                </c:pt>
                <c:pt idx="4162">
                  <c:v>2.394270329758313E-4</c:v>
                </c:pt>
                <c:pt idx="4163">
                  <c:v>2.6935541209781023E-4</c:v>
                </c:pt>
                <c:pt idx="4164">
                  <c:v>2.2321582761809276E-4</c:v>
                </c:pt>
                <c:pt idx="4165">
                  <c:v>2.6561436470756288E-4</c:v>
                </c:pt>
                <c:pt idx="4166">
                  <c:v>2.4815614355307516E-4</c:v>
                </c:pt>
                <c:pt idx="4167">
                  <c:v>2.3818001717908219E-4</c:v>
                </c:pt>
                <c:pt idx="4168">
                  <c:v>2.5439122253682076E-4</c:v>
                </c:pt>
                <c:pt idx="4169">
                  <c:v>2.5314420674007164E-4</c:v>
                </c:pt>
                <c:pt idx="4170">
                  <c:v>2.5439122253682076E-4</c:v>
                </c:pt>
                <c:pt idx="4171">
                  <c:v>2.1822776443109626E-4</c:v>
                </c:pt>
                <c:pt idx="4172">
                  <c:v>2.6436734891081371E-4</c:v>
                </c:pt>
                <c:pt idx="4173">
                  <c:v>3.0177782281328737E-4</c:v>
                </c:pt>
                <c:pt idx="4174">
                  <c:v>2.3069792239858745E-4</c:v>
                </c:pt>
                <c:pt idx="4175">
                  <c:v>2.3693300138233307E-4</c:v>
                </c:pt>
                <c:pt idx="4176">
                  <c:v>2.5688525413031899E-4</c:v>
                </c:pt>
                <c:pt idx="4177">
                  <c:v>2.3069792239858745E-4</c:v>
                </c:pt>
                <c:pt idx="4178">
                  <c:v>2.5314420674007164E-4</c:v>
                </c:pt>
                <c:pt idx="4179">
                  <c:v>2.5439122253682076E-4</c:v>
                </c:pt>
                <c:pt idx="4180">
                  <c:v>2.5439122253682076E-4</c:v>
                </c:pt>
                <c:pt idx="4181">
                  <c:v>2.4690912775632604E-4</c:v>
                </c:pt>
                <c:pt idx="4182">
                  <c:v>2.8182557006530142E-4</c:v>
                </c:pt>
                <c:pt idx="4183">
                  <c:v>3.0427185440678561E-4</c:v>
                </c:pt>
                <c:pt idx="4184">
                  <c:v>3.1424798078077862E-4</c:v>
                </c:pt>
                <c:pt idx="4185">
                  <c:v>2.76837506878305E-4</c:v>
                </c:pt>
                <c:pt idx="4186">
                  <c:v>2.5563823833356987E-4</c:v>
                </c:pt>
                <c:pt idx="4187">
                  <c:v>2.6935541209781023E-4</c:v>
                </c:pt>
                <c:pt idx="4188">
                  <c:v>3.1424798078077862E-4</c:v>
                </c:pt>
                <c:pt idx="4189">
                  <c:v>2.805785542685523E-4</c:v>
                </c:pt>
                <c:pt idx="4190">
                  <c:v>2.6810839630106106E-4</c:v>
                </c:pt>
                <c:pt idx="4191">
                  <c:v>2.4690912775632604E-4</c:v>
                </c:pt>
                <c:pt idx="4192">
                  <c:v>2.3693300138233307E-4</c:v>
                </c:pt>
                <c:pt idx="4193">
                  <c:v>2.4441509616282775E-4</c:v>
                </c:pt>
                <c:pt idx="4194">
                  <c:v>2.606263015205664E-4</c:v>
                </c:pt>
                <c:pt idx="4195">
                  <c:v>2.4441509616282775E-4</c:v>
                </c:pt>
                <c:pt idx="4196">
                  <c:v>2.394270329758313E-4</c:v>
                </c:pt>
                <c:pt idx="4197">
                  <c:v>2.4067404877258045E-4</c:v>
                </c:pt>
                <c:pt idx="4198">
                  <c:v>2.5314420674007164E-4</c:v>
                </c:pt>
                <c:pt idx="4199">
                  <c:v>2.4441509616282775E-4</c:v>
                </c:pt>
                <c:pt idx="4200">
                  <c:v>2.2570985921159094E-4</c:v>
                </c:pt>
                <c:pt idx="4201">
                  <c:v>2.706024278945593E-4</c:v>
                </c:pt>
                <c:pt idx="4202">
                  <c:v>2.7309645948805759E-4</c:v>
                </c:pt>
                <c:pt idx="4203">
                  <c:v>3.0427185440678561E-4</c:v>
                </c:pt>
                <c:pt idx="4204">
                  <c:v>3.0801290179703291E-4</c:v>
                </c:pt>
                <c:pt idx="4205">
                  <c:v>3.1300096498402944E-4</c:v>
                </c:pt>
                <c:pt idx="4206">
                  <c:v>2.9678975962629085E-4</c:v>
                </c:pt>
                <c:pt idx="4207">
                  <c:v>2.5189719094332252E-4</c:v>
                </c:pt>
                <c:pt idx="4208">
                  <c:v>2.4815614355307516E-4</c:v>
                </c:pt>
                <c:pt idx="4209">
                  <c:v>2.2196881182134359E-4</c:v>
                </c:pt>
                <c:pt idx="4210">
                  <c:v>2.144867170408489E-4</c:v>
                </c:pt>
                <c:pt idx="4211">
                  <c:v>2.7184944369130847E-4</c:v>
                </c:pt>
                <c:pt idx="4212">
                  <c:v>2.394270329758313E-4</c:v>
                </c:pt>
                <c:pt idx="4213">
                  <c:v>2.5688525413031899E-4</c:v>
                </c:pt>
                <c:pt idx="4214">
                  <c:v>2.1323970124409976E-4</c:v>
                </c:pt>
                <c:pt idx="4215">
                  <c:v>2.805785542685523E-4</c:v>
                </c:pt>
                <c:pt idx="4216">
                  <c:v>2.5563823833356987E-4</c:v>
                </c:pt>
                <c:pt idx="4217">
                  <c:v>2.8806064904904701E-4</c:v>
                </c:pt>
                <c:pt idx="4218">
                  <c:v>3.167420123742768E-4</c:v>
                </c:pt>
                <c:pt idx="4219">
                  <c:v>3.5664651787024871E-4</c:v>
                </c:pt>
                <c:pt idx="4220">
                  <c:v>4.1026819713046092E-4</c:v>
                </c:pt>
                <c:pt idx="4221">
                  <c:v>4.0528013394346444E-4</c:v>
                </c:pt>
                <c:pt idx="4222">
                  <c:v>4.189973077077048E-4</c:v>
                </c:pt>
                <c:pt idx="4223">
                  <c:v>3.2297709135802245E-4</c:v>
                </c:pt>
                <c:pt idx="4224">
                  <c:v>2.6935541209781023E-4</c:v>
                </c:pt>
                <c:pt idx="4225">
                  <c:v>2.4067404877258045E-4</c:v>
                </c:pt>
                <c:pt idx="4226">
                  <c:v>2.3319195399208568E-4</c:v>
                </c:pt>
                <c:pt idx="4227">
                  <c:v>2.0326357487010678E-4</c:v>
                </c:pt>
                <c:pt idx="4228">
                  <c:v>2.2945090660183833E-4</c:v>
                </c:pt>
                <c:pt idx="4229">
                  <c:v>2.344389697888348E-4</c:v>
                </c:pt>
                <c:pt idx="4230">
                  <c:v>2.5813226992706811E-4</c:v>
                </c:pt>
                <c:pt idx="4231">
                  <c:v>2.606263015205664E-4</c:v>
                </c:pt>
                <c:pt idx="4232">
                  <c:v>3.1923604396777504E-4</c:v>
                </c:pt>
                <c:pt idx="4233">
                  <c:v>3.1923604396777504E-4</c:v>
                </c:pt>
                <c:pt idx="4234">
                  <c:v>2.9304871223604354E-4</c:v>
                </c:pt>
                <c:pt idx="4235">
                  <c:v>3.0302483861003655E-4</c:v>
                </c:pt>
                <c:pt idx="4236">
                  <c:v>2.9928379121978908E-4</c:v>
                </c:pt>
                <c:pt idx="4237">
                  <c:v>2.9429572803279266E-4</c:v>
                </c:pt>
                <c:pt idx="4238">
                  <c:v>3.4542337569950664E-4</c:v>
                </c:pt>
                <c:pt idx="4239">
                  <c:v>2.3693300138233307E-4</c:v>
                </c:pt>
                <c:pt idx="4240">
                  <c:v>3.1549499657752773E-4</c:v>
                </c:pt>
                <c:pt idx="4241">
                  <c:v>2.8182557006530142E-4</c:v>
                </c:pt>
                <c:pt idx="4242">
                  <c:v>2.7933153847180313E-4</c:v>
                </c:pt>
                <c:pt idx="4243">
                  <c:v>2.6187331731731547E-4</c:v>
                </c:pt>
                <c:pt idx="4244">
                  <c:v>2.4815614355307516E-4</c:v>
                </c:pt>
                <c:pt idx="4245">
                  <c:v>2.6935541209781023E-4</c:v>
                </c:pt>
                <c:pt idx="4246">
                  <c:v>2.4566211195957692E-4</c:v>
                </c:pt>
                <c:pt idx="4247">
                  <c:v>2.4316808036607866E-4</c:v>
                </c:pt>
                <c:pt idx="4248">
                  <c:v>2.7309645948805759E-4</c:v>
                </c:pt>
                <c:pt idx="4249">
                  <c:v>2.4690912775632604E-4</c:v>
                </c:pt>
                <c:pt idx="4250">
                  <c:v>2.4940315934982428E-4</c:v>
                </c:pt>
                <c:pt idx="4251">
                  <c:v>2.6935541209781023E-4</c:v>
                </c:pt>
                <c:pt idx="4252">
                  <c:v>2.7559049108155583E-4</c:v>
                </c:pt>
                <c:pt idx="4253">
                  <c:v>2.1822776443109626E-4</c:v>
                </c:pt>
                <c:pt idx="4254">
                  <c:v>2.6935541209781023E-4</c:v>
                </c:pt>
                <c:pt idx="4255">
                  <c:v>2.4192106456932954E-4</c:v>
                </c:pt>
                <c:pt idx="4256">
                  <c:v>2.7184944369130847E-4</c:v>
                </c:pt>
                <c:pt idx="4257">
                  <c:v>2.9803677542304002E-4</c:v>
                </c:pt>
                <c:pt idx="4258">
                  <c:v>3.3669426512226275E-4</c:v>
                </c:pt>
                <c:pt idx="4259">
                  <c:v>3.2921217034176799E-4</c:v>
                </c:pt>
                <c:pt idx="4260">
                  <c:v>3.429293441060084E-4</c:v>
                </c:pt>
                <c:pt idx="4261">
                  <c:v>3.5664651787024871E-4</c:v>
                </c:pt>
                <c:pt idx="4262">
                  <c:v>2.6436734891081371E-4</c:v>
                </c:pt>
                <c:pt idx="4263">
                  <c:v>2.5189719094332252E-4</c:v>
                </c:pt>
                <c:pt idx="4264">
                  <c:v>2.506501751465734E-4</c:v>
                </c:pt>
                <c:pt idx="4265">
                  <c:v>2.76837506878305E-4</c:v>
                </c:pt>
                <c:pt idx="4266">
                  <c:v>3.005308070165382E-4</c:v>
                </c:pt>
                <c:pt idx="4267">
                  <c:v>3.0676588600028385E-4</c:v>
                </c:pt>
                <c:pt idx="4268">
                  <c:v>2.9803677542304002E-4</c:v>
                </c:pt>
                <c:pt idx="4269">
                  <c:v>2.6810839630106106E-4</c:v>
                </c:pt>
                <c:pt idx="4270">
                  <c:v>2.6312033311406464E-4</c:v>
                </c:pt>
                <c:pt idx="4271">
                  <c:v>2.3069792239858745E-4</c:v>
                </c:pt>
                <c:pt idx="4272">
                  <c:v>2.506501751465734E-4</c:v>
                </c:pt>
                <c:pt idx="4273">
                  <c:v>2.6312033311406464E-4</c:v>
                </c:pt>
                <c:pt idx="4274">
                  <c:v>2.6686138050431194E-4</c:v>
                </c:pt>
                <c:pt idx="4275">
                  <c:v>2.4566211195957692E-4</c:v>
                </c:pt>
                <c:pt idx="4276">
                  <c:v>2.8182557006530142E-4</c:v>
                </c:pt>
                <c:pt idx="4277">
                  <c:v>2.8930766484579619E-4</c:v>
                </c:pt>
                <c:pt idx="4278">
                  <c:v>2.4441509616282775E-4</c:v>
                </c:pt>
                <c:pt idx="4279">
                  <c:v>2.506501751465734E-4</c:v>
                </c:pt>
                <c:pt idx="4280">
                  <c:v>2.2820389080508918E-4</c:v>
                </c:pt>
                <c:pt idx="4281">
                  <c:v>2.4192106456932954E-4</c:v>
                </c:pt>
                <c:pt idx="4282">
                  <c:v>2.3069792239858745E-4</c:v>
                </c:pt>
                <c:pt idx="4283">
                  <c:v>2.3069792239858745E-4</c:v>
                </c:pt>
                <c:pt idx="4284">
                  <c:v>2.2945090660183833E-4</c:v>
                </c:pt>
                <c:pt idx="4285">
                  <c:v>2.2570985921159094E-4</c:v>
                </c:pt>
                <c:pt idx="4286">
                  <c:v>2.4815614355307516E-4</c:v>
                </c:pt>
                <c:pt idx="4287">
                  <c:v>2.4316808036607866E-4</c:v>
                </c:pt>
                <c:pt idx="4288">
                  <c:v>2.394270329758313E-4</c:v>
                </c:pt>
                <c:pt idx="4289">
                  <c:v>2.394270329758313E-4</c:v>
                </c:pt>
                <c:pt idx="4290">
                  <c:v>2.4316808036607866E-4</c:v>
                </c:pt>
                <c:pt idx="4291">
                  <c:v>2.6312033311406464E-4</c:v>
                </c:pt>
                <c:pt idx="4292">
                  <c:v>2.2820389080508918E-4</c:v>
                </c:pt>
                <c:pt idx="4293">
                  <c:v>2.7309645948805759E-4</c:v>
                </c:pt>
                <c:pt idx="4294">
                  <c:v>2.6810839630106106E-4</c:v>
                </c:pt>
                <c:pt idx="4295">
                  <c:v>2.4316808036607866E-4</c:v>
                </c:pt>
                <c:pt idx="4296">
                  <c:v>2.1199268544735064E-4</c:v>
                </c:pt>
                <c:pt idx="4297">
                  <c:v>2.4566211195957692E-4</c:v>
                </c:pt>
                <c:pt idx="4298">
                  <c:v>2.5314420674007164E-4</c:v>
                </c:pt>
                <c:pt idx="4299">
                  <c:v>2.0825163805710328E-4</c:v>
                </c:pt>
                <c:pt idx="4300">
                  <c:v>2.2820389080508918E-4</c:v>
                </c:pt>
                <c:pt idx="4301">
                  <c:v>2.3818001717908219E-4</c:v>
                </c:pt>
                <c:pt idx="4302">
                  <c:v>2.144867170408489E-4</c:v>
                </c:pt>
                <c:pt idx="4303">
                  <c:v>2.2196881182134359E-4</c:v>
                </c:pt>
                <c:pt idx="4304">
                  <c:v>2.3818001717908219E-4</c:v>
                </c:pt>
                <c:pt idx="4305">
                  <c:v>2.2321582761809276E-4</c:v>
                </c:pt>
                <c:pt idx="4306">
                  <c:v>2.394270329758313E-4</c:v>
                </c:pt>
                <c:pt idx="4307">
                  <c:v>2.5688525413031899E-4</c:v>
                </c:pt>
                <c:pt idx="4308">
                  <c:v>2.4940315934982428E-4</c:v>
                </c:pt>
                <c:pt idx="4309">
                  <c:v>2.0201655907335766E-4</c:v>
                </c:pt>
                <c:pt idx="4310">
                  <c:v>2.0700462226035416E-4</c:v>
                </c:pt>
                <c:pt idx="4311">
                  <c:v>2.4316808036607866E-4</c:v>
                </c:pt>
                <c:pt idx="4312">
                  <c:v>2.3818001717908219E-4</c:v>
                </c:pt>
                <c:pt idx="4313">
                  <c:v>2.1573373283759797E-4</c:v>
                </c:pt>
                <c:pt idx="4314">
                  <c:v>2.4815614355307516E-4</c:v>
                </c:pt>
                <c:pt idx="4315">
                  <c:v>2.4815614355307516E-4</c:v>
                </c:pt>
                <c:pt idx="4316">
                  <c:v>2.506501751465734E-4</c:v>
                </c:pt>
                <c:pt idx="4317">
                  <c:v>2.3319195399208568E-4</c:v>
                </c:pt>
                <c:pt idx="4318">
                  <c:v>2.9928379121978908E-4</c:v>
                </c:pt>
                <c:pt idx="4319">
                  <c:v>3.429293441060084E-4</c:v>
                </c:pt>
                <c:pt idx="4320">
                  <c:v>4.6264286059392401E-4</c:v>
                </c:pt>
                <c:pt idx="4321">
                  <c:v>6.2724894576480811E-4</c:v>
                </c:pt>
                <c:pt idx="4322">
                  <c:v>7.3698633587873077E-4</c:v>
                </c:pt>
                <c:pt idx="4323">
                  <c:v>9.1281556322035673E-4</c:v>
                </c:pt>
                <c:pt idx="4324">
                  <c:v>7.9933712571618693E-4</c:v>
                </c:pt>
                <c:pt idx="4325">
                  <c:v>5.8734444026883621E-4</c:v>
                </c:pt>
                <c:pt idx="4326">
                  <c:v>3.6163458105724523E-4</c:v>
                </c:pt>
                <c:pt idx="4327">
                  <c:v>2.6686138050431194E-4</c:v>
                </c:pt>
                <c:pt idx="4328">
                  <c:v>2.4441509616282775E-4</c:v>
                </c:pt>
                <c:pt idx="4329">
                  <c:v>2.344389697888348E-4</c:v>
                </c:pt>
                <c:pt idx="4330">
                  <c:v>2.2820389080508918E-4</c:v>
                </c:pt>
                <c:pt idx="4331">
                  <c:v>2.1573373283759797E-4</c:v>
                </c:pt>
                <c:pt idx="4332">
                  <c:v>2.1947478022784538E-4</c:v>
                </c:pt>
                <c:pt idx="4333">
                  <c:v>2.6436734891081371E-4</c:v>
                </c:pt>
                <c:pt idx="4334">
                  <c:v>2.2820389080508918E-4</c:v>
                </c:pt>
                <c:pt idx="4335">
                  <c:v>2.5688525413031899E-4</c:v>
                </c:pt>
                <c:pt idx="4336">
                  <c:v>2.4316808036607866E-4</c:v>
                </c:pt>
                <c:pt idx="4337">
                  <c:v>2.3194493819533656E-4</c:v>
                </c:pt>
                <c:pt idx="4338">
                  <c:v>2.9429572803279266E-4</c:v>
                </c:pt>
                <c:pt idx="4339">
                  <c:v>2.7184944369130847E-4</c:v>
                </c:pt>
                <c:pt idx="4340">
                  <c:v>2.5813226992706811E-4</c:v>
                </c:pt>
                <c:pt idx="4341">
                  <c:v>3.1798902817102597E-4</c:v>
                </c:pt>
                <c:pt idx="4342">
                  <c:v>2.7933153847180313E-4</c:v>
                </c:pt>
                <c:pt idx="4343">
                  <c:v>2.8806064904904701E-4</c:v>
                </c:pt>
                <c:pt idx="4344">
                  <c:v>2.8182557006530142E-4</c:v>
                </c:pt>
                <c:pt idx="4345">
                  <c:v>2.5937928572381728E-4</c:v>
                </c:pt>
                <c:pt idx="4346">
                  <c:v>2.4566211195957692E-4</c:v>
                </c:pt>
                <c:pt idx="4347">
                  <c:v>2.4441509616282775E-4</c:v>
                </c:pt>
                <c:pt idx="4348">
                  <c:v>2.6436734891081371E-4</c:v>
                </c:pt>
                <c:pt idx="4349">
                  <c:v>2.3069792239858745E-4</c:v>
                </c:pt>
                <c:pt idx="4350">
                  <c:v>2.3568598558558395E-4</c:v>
                </c:pt>
                <c:pt idx="4351">
                  <c:v>2.506501751465734E-4</c:v>
                </c:pt>
                <c:pt idx="4352">
                  <c:v>2.5189719094332252E-4</c:v>
                </c:pt>
                <c:pt idx="4353">
                  <c:v>2.6810839630106106E-4</c:v>
                </c:pt>
                <c:pt idx="4354">
                  <c:v>2.6935541209781023E-4</c:v>
                </c:pt>
                <c:pt idx="4355">
                  <c:v>2.7309645948805759E-4</c:v>
                </c:pt>
                <c:pt idx="4356">
                  <c:v>2.2321582761809276E-4</c:v>
                </c:pt>
                <c:pt idx="4357">
                  <c:v>2.2072179602459447E-4</c:v>
                </c:pt>
                <c:pt idx="4358">
                  <c:v>2.2072179602459447E-4</c:v>
                </c:pt>
                <c:pt idx="4359">
                  <c:v>2.344389697888348E-4</c:v>
                </c:pt>
                <c:pt idx="4360">
                  <c:v>2.4192106456932954E-4</c:v>
                </c:pt>
                <c:pt idx="4361">
                  <c:v>2.394270329758313E-4</c:v>
                </c:pt>
                <c:pt idx="4362">
                  <c:v>2.5189719094332252E-4</c:v>
                </c:pt>
                <c:pt idx="4363">
                  <c:v>2.8556661745554878E-4</c:v>
                </c:pt>
                <c:pt idx="4364">
                  <c:v>2.606263015205664E-4</c:v>
                </c:pt>
                <c:pt idx="4365">
                  <c:v>2.5937928572381728E-4</c:v>
                </c:pt>
                <c:pt idx="4366">
                  <c:v>2.5813226992706811E-4</c:v>
                </c:pt>
                <c:pt idx="4367">
                  <c:v>3.1798902817102597E-4</c:v>
                </c:pt>
                <c:pt idx="4368">
                  <c:v>3.3669426512226275E-4</c:v>
                </c:pt>
                <c:pt idx="4369">
                  <c:v>3.1923604396777504E-4</c:v>
                </c:pt>
                <c:pt idx="4370">
                  <c:v>2.6810839630106106E-4</c:v>
                </c:pt>
                <c:pt idx="4371">
                  <c:v>3.1798902817102597E-4</c:v>
                </c:pt>
                <c:pt idx="4372">
                  <c:v>3.5539950207349964E-4</c:v>
                </c:pt>
                <c:pt idx="4373">
                  <c:v>3.4417635990275752E-4</c:v>
                </c:pt>
                <c:pt idx="4374">
                  <c:v>3.8532788119547849E-4</c:v>
                </c:pt>
                <c:pt idx="4375">
                  <c:v>3.5290547048000135E-4</c:v>
                </c:pt>
                <c:pt idx="4376">
                  <c:v>3.0177782281328737E-4</c:v>
                </c:pt>
                <c:pt idx="4377">
                  <c:v>2.4815614355307516E-4</c:v>
                </c:pt>
                <c:pt idx="4378">
                  <c:v>2.5813226992706811E-4</c:v>
                </c:pt>
                <c:pt idx="4379">
                  <c:v>2.8307258586205054E-4</c:v>
                </c:pt>
                <c:pt idx="4380">
                  <c:v>3.2048305976452421E-4</c:v>
                </c:pt>
                <c:pt idx="4381">
                  <c:v>3.5041143888650317E-4</c:v>
                </c:pt>
                <c:pt idx="4382">
                  <c:v>3.5664651787024871E-4</c:v>
                </c:pt>
                <c:pt idx="4383">
                  <c:v>3.7036369163448901E-4</c:v>
                </c:pt>
                <c:pt idx="4384">
                  <c:v>3.2921217034176799E-4</c:v>
                </c:pt>
                <c:pt idx="4385">
                  <c:v>2.8930766484579619E-4</c:v>
                </c:pt>
                <c:pt idx="4386">
                  <c:v>2.4940315934982428E-4</c:v>
                </c:pt>
                <c:pt idx="4387">
                  <c:v>2.4441509616282775E-4</c:v>
                </c:pt>
                <c:pt idx="4388">
                  <c:v>2.3069792239858745E-4</c:v>
                </c:pt>
                <c:pt idx="4389">
                  <c:v>2.3319195399208568E-4</c:v>
                </c:pt>
                <c:pt idx="4390">
                  <c:v>2.3194493819533656E-4</c:v>
                </c:pt>
                <c:pt idx="4391">
                  <c:v>2.3568598558558395E-4</c:v>
                </c:pt>
                <c:pt idx="4392">
                  <c:v>2.4067404877258045E-4</c:v>
                </c:pt>
                <c:pt idx="4393">
                  <c:v>2.3194493819533656E-4</c:v>
                </c:pt>
                <c:pt idx="4394">
                  <c:v>2.2945090660183833E-4</c:v>
                </c:pt>
                <c:pt idx="4395">
                  <c:v>2.045105906668559E-4</c:v>
                </c:pt>
                <c:pt idx="4396">
                  <c:v>2.2321582761809276E-4</c:v>
                </c:pt>
                <c:pt idx="4397">
                  <c:v>2.4690912775632604E-4</c:v>
                </c:pt>
                <c:pt idx="4398">
                  <c:v>2.4940315934982428E-4</c:v>
                </c:pt>
                <c:pt idx="4399">
                  <c:v>2.344389697888348E-4</c:v>
                </c:pt>
                <c:pt idx="4400">
                  <c:v>2.3319195399208568E-4</c:v>
                </c:pt>
                <c:pt idx="4401">
                  <c:v>2.344389697888348E-4</c:v>
                </c:pt>
                <c:pt idx="4402">
                  <c:v>2.4940315934982428E-4</c:v>
                </c:pt>
                <c:pt idx="4403">
                  <c:v>2.4192106456932954E-4</c:v>
                </c:pt>
                <c:pt idx="4404">
                  <c:v>2.8930766484579619E-4</c:v>
                </c:pt>
                <c:pt idx="4405">
                  <c:v>2.7559049108155583E-4</c:v>
                </c:pt>
                <c:pt idx="4406">
                  <c:v>2.4690912775632604E-4</c:v>
                </c:pt>
                <c:pt idx="4407">
                  <c:v>2.2570985921159094E-4</c:v>
                </c:pt>
                <c:pt idx="4408">
                  <c:v>2.6686138050431194E-4</c:v>
                </c:pt>
                <c:pt idx="4409">
                  <c:v>2.1822776443109626E-4</c:v>
                </c:pt>
                <c:pt idx="4410">
                  <c:v>2.5937928572381728E-4</c:v>
                </c:pt>
                <c:pt idx="4411">
                  <c:v>2.3319195399208568E-4</c:v>
                </c:pt>
                <c:pt idx="4412">
                  <c:v>2.5813226992706811E-4</c:v>
                </c:pt>
                <c:pt idx="4413">
                  <c:v>2.2945090660183833E-4</c:v>
                </c:pt>
                <c:pt idx="4414">
                  <c:v>2.4815614355307516E-4</c:v>
                </c:pt>
                <c:pt idx="4415">
                  <c:v>2.5563823833356987E-4</c:v>
                </c:pt>
                <c:pt idx="4416">
                  <c:v>2.5439122253682076E-4</c:v>
                </c:pt>
                <c:pt idx="4417">
                  <c:v>2.394270329758313E-4</c:v>
                </c:pt>
                <c:pt idx="4418">
                  <c:v>2.4441509616282775E-4</c:v>
                </c:pt>
                <c:pt idx="4419">
                  <c:v>2.3194493819533656E-4</c:v>
                </c:pt>
                <c:pt idx="4420">
                  <c:v>2.0825163805710328E-4</c:v>
                </c:pt>
                <c:pt idx="4421">
                  <c:v>1.9578148008961207E-4</c:v>
                </c:pt>
                <c:pt idx="4422">
                  <c:v>2.3818001717908219E-4</c:v>
                </c:pt>
                <c:pt idx="4423">
                  <c:v>2.1323970124409976E-4</c:v>
                </c:pt>
                <c:pt idx="4424">
                  <c:v>2.6312033311406464E-4</c:v>
                </c:pt>
                <c:pt idx="4425">
                  <c:v>2.3319195399208568E-4</c:v>
                </c:pt>
                <c:pt idx="4426">
                  <c:v>2.2570985921159094E-4</c:v>
                </c:pt>
                <c:pt idx="4427">
                  <c:v>2.3818001717908219E-4</c:v>
                </c:pt>
                <c:pt idx="4428">
                  <c:v>2.1573373283759797E-4</c:v>
                </c:pt>
                <c:pt idx="4429">
                  <c:v>2.2072179602459447E-4</c:v>
                </c:pt>
                <c:pt idx="4430">
                  <c:v>2.094986538538524E-4</c:v>
                </c:pt>
                <c:pt idx="4431">
                  <c:v>2.2945090660183833E-4</c:v>
                </c:pt>
                <c:pt idx="4432">
                  <c:v>2.4690912775632604E-4</c:v>
                </c:pt>
                <c:pt idx="4433">
                  <c:v>2.3319195399208568E-4</c:v>
                </c:pt>
                <c:pt idx="4434">
                  <c:v>2.5813226992706811E-4</c:v>
                </c:pt>
                <c:pt idx="4435">
                  <c:v>2.2196881182134359E-4</c:v>
                </c:pt>
                <c:pt idx="4436">
                  <c:v>2.2196881182134359E-4</c:v>
                </c:pt>
                <c:pt idx="4437">
                  <c:v>2.2695687500834009E-4</c:v>
                </c:pt>
                <c:pt idx="4438">
                  <c:v>1.7832325893512435E-4</c:v>
                </c:pt>
                <c:pt idx="4439">
                  <c:v>2.5563823833356987E-4</c:v>
                </c:pt>
                <c:pt idx="4440">
                  <c:v>2.3069792239858745E-4</c:v>
                </c:pt>
                <c:pt idx="4441">
                  <c:v>2.2695687500834009E-4</c:v>
                </c:pt>
                <c:pt idx="4442">
                  <c:v>2.2695687500834009E-4</c:v>
                </c:pt>
                <c:pt idx="4443">
                  <c:v>2.1573373283759797E-4</c:v>
                </c:pt>
                <c:pt idx="4444">
                  <c:v>2.344389697888348E-4</c:v>
                </c:pt>
                <c:pt idx="4445">
                  <c:v>2.3069792239858745E-4</c:v>
                </c:pt>
                <c:pt idx="4446">
                  <c:v>2.2446284341484188E-4</c:v>
                </c:pt>
                <c:pt idx="4447">
                  <c:v>2.344389697888348E-4</c:v>
                </c:pt>
                <c:pt idx="4448">
                  <c:v>2.4067404877258045E-4</c:v>
                </c:pt>
                <c:pt idx="4449">
                  <c:v>2.144867170408489E-4</c:v>
                </c:pt>
                <c:pt idx="4450">
                  <c:v>2.3069792239858745E-4</c:v>
                </c:pt>
                <c:pt idx="4451">
                  <c:v>2.2570985921159094E-4</c:v>
                </c:pt>
                <c:pt idx="4452">
                  <c:v>2.394270329758313E-4</c:v>
                </c:pt>
                <c:pt idx="4453">
                  <c:v>2.6686138050431194E-4</c:v>
                </c:pt>
                <c:pt idx="4454">
                  <c:v>2.5189719094332252E-4</c:v>
                </c:pt>
                <c:pt idx="4455">
                  <c:v>2.5688525413031899E-4</c:v>
                </c:pt>
                <c:pt idx="4456">
                  <c:v>3.167420123742768E-4</c:v>
                </c:pt>
                <c:pt idx="4457">
                  <c:v>2.9678975962629085E-4</c:v>
                </c:pt>
                <c:pt idx="4458">
                  <c:v>2.9928379121978908E-4</c:v>
                </c:pt>
                <c:pt idx="4459">
                  <c:v>2.7434347528480671E-4</c:v>
                </c:pt>
                <c:pt idx="4460">
                  <c:v>2.094986538538524E-4</c:v>
                </c:pt>
                <c:pt idx="4461">
                  <c:v>2.5439122253682076E-4</c:v>
                </c:pt>
                <c:pt idx="4462">
                  <c:v>2.2446284341484188E-4</c:v>
                </c:pt>
                <c:pt idx="4463">
                  <c:v>2.4192106456932954E-4</c:v>
                </c:pt>
                <c:pt idx="4464">
                  <c:v>2.4192106456932954E-4</c:v>
                </c:pt>
                <c:pt idx="4465">
                  <c:v>2.3568598558558395E-4</c:v>
                </c:pt>
                <c:pt idx="4466">
                  <c:v>2.144867170408489E-4</c:v>
                </c:pt>
                <c:pt idx="4467">
                  <c:v>2.5314420674007164E-4</c:v>
                </c:pt>
                <c:pt idx="4468">
                  <c:v>2.6436734891081371E-4</c:v>
                </c:pt>
                <c:pt idx="4469">
                  <c:v>1.9827551168311031E-4</c:v>
                </c:pt>
                <c:pt idx="4470">
                  <c:v>2.2196881182134359E-4</c:v>
                </c:pt>
                <c:pt idx="4471">
                  <c:v>2.1199268544735064E-4</c:v>
                </c:pt>
                <c:pt idx="4472">
                  <c:v>2.144867170408489E-4</c:v>
                </c:pt>
                <c:pt idx="4473">
                  <c:v>2.4316808036607866E-4</c:v>
                </c:pt>
                <c:pt idx="4474">
                  <c:v>2.4192106456932954E-4</c:v>
                </c:pt>
                <c:pt idx="4475">
                  <c:v>2.2820389080508918E-4</c:v>
                </c:pt>
                <c:pt idx="4476">
                  <c:v>2.4690912775632604E-4</c:v>
                </c:pt>
                <c:pt idx="4477">
                  <c:v>2.4815614355307516E-4</c:v>
                </c:pt>
                <c:pt idx="4478">
                  <c:v>2.2695687500834009E-4</c:v>
                </c:pt>
                <c:pt idx="4479">
                  <c:v>2.8556661745554878E-4</c:v>
                </c:pt>
                <c:pt idx="4480">
                  <c:v>3.6537562844749248E-4</c:v>
                </c:pt>
                <c:pt idx="4481">
                  <c:v>3.8408086539872937E-4</c:v>
                </c:pt>
                <c:pt idx="4482">
                  <c:v>4.3396149726869417E-4</c:v>
                </c:pt>
                <c:pt idx="4483">
                  <c:v>4.4393762364268718E-4</c:v>
                </c:pt>
                <c:pt idx="4484">
                  <c:v>3.6911667583773989E-4</c:v>
                </c:pt>
                <c:pt idx="4485">
                  <c:v>2.8806064904904701E-4</c:v>
                </c:pt>
                <c:pt idx="4486">
                  <c:v>2.5439122253682076E-4</c:v>
                </c:pt>
                <c:pt idx="4487">
                  <c:v>2.3818001717908219E-4</c:v>
                </c:pt>
                <c:pt idx="4488">
                  <c:v>2.2072179602459447E-4</c:v>
                </c:pt>
                <c:pt idx="4489">
                  <c:v>2.2196881182134359E-4</c:v>
                </c:pt>
                <c:pt idx="4490">
                  <c:v>2.5688525413031899E-4</c:v>
                </c:pt>
                <c:pt idx="4491">
                  <c:v>2.2321582761809276E-4</c:v>
                </c:pt>
                <c:pt idx="4492">
                  <c:v>2.5314420674007164E-4</c:v>
                </c:pt>
                <c:pt idx="4493">
                  <c:v>2.2072179602459447E-4</c:v>
                </c:pt>
                <c:pt idx="4494">
                  <c:v>2.6810839630106106E-4</c:v>
                </c:pt>
                <c:pt idx="4495">
                  <c:v>2.3319195399208568E-4</c:v>
                </c:pt>
                <c:pt idx="4496">
                  <c:v>1.9578148008961207E-4</c:v>
                </c:pt>
                <c:pt idx="4497">
                  <c:v>2.5314420674007164E-4</c:v>
                </c:pt>
                <c:pt idx="4498">
                  <c:v>2.9429572803279266E-4</c:v>
                </c:pt>
                <c:pt idx="4499">
                  <c:v>3.1549499657752773E-4</c:v>
                </c:pt>
                <c:pt idx="4500">
                  <c:v>3.3420023352876451E-4</c:v>
                </c:pt>
                <c:pt idx="4501">
                  <c:v>3.4417635990275752E-4</c:v>
                </c:pt>
                <c:pt idx="4502">
                  <c:v>2.5813226992706811E-4</c:v>
                </c:pt>
                <c:pt idx="4503">
                  <c:v>2.6810839630106106E-4</c:v>
                </c:pt>
                <c:pt idx="4504">
                  <c:v>2.5813226992706811E-4</c:v>
                </c:pt>
                <c:pt idx="4505">
                  <c:v>2.1822776443109626E-4</c:v>
                </c:pt>
                <c:pt idx="4506">
                  <c:v>2.094986538538524E-4</c:v>
                </c:pt>
                <c:pt idx="4507">
                  <c:v>1.9578148008961207E-4</c:v>
                </c:pt>
                <c:pt idx="4508">
                  <c:v>1.9204043269936469E-4</c:v>
                </c:pt>
                <c:pt idx="4509">
                  <c:v>2.3319195399208568E-4</c:v>
                </c:pt>
                <c:pt idx="4510">
                  <c:v>2.0825163805710328E-4</c:v>
                </c:pt>
                <c:pt idx="4511">
                  <c:v>2.045105906668559E-4</c:v>
                </c:pt>
                <c:pt idx="4512">
                  <c:v>2.1947478022784538E-4</c:v>
                </c:pt>
                <c:pt idx="4513">
                  <c:v>2.3319195399208568E-4</c:v>
                </c:pt>
                <c:pt idx="4514">
                  <c:v>1.995225274798594E-4</c:v>
                </c:pt>
                <c:pt idx="4515">
                  <c:v>2.6436734891081371E-4</c:v>
                </c:pt>
                <c:pt idx="4516">
                  <c:v>2.2072179602459447E-4</c:v>
                </c:pt>
                <c:pt idx="4517">
                  <c:v>2.2820389080508918E-4</c:v>
                </c:pt>
                <c:pt idx="4518">
                  <c:v>2.2321582761809276E-4</c:v>
                </c:pt>
                <c:pt idx="4519">
                  <c:v>2.2820389080508918E-4</c:v>
                </c:pt>
                <c:pt idx="4520">
                  <c:v>1.995225274798594E-4</c:v>
                </c:pt>
                <c:pt idx="4521">
                  <c:v>2.4566211195957692E-4</c:v>
                </c:pt>
                <c:pt idx="4522">
                  <c:v>2.344389697888348E-4</c:v>
                </c:pt>
                <c:pt idx="4523">
                  <c:v>2.4815614355307516E-4</c:v>
                </c:pt>
                <c:pt idx="4524">
                  <c:v>2.045105906668559E-4</c:v>
                </c:pt>
                <c:pt idx="4525">
                  <c:v>2.2695687500834009E-4</c:v>
                </c:pt>
                <c:pt idx="4526">
                  <c:v>2.344389697888348E-4</c:v>
                </c:pt>
                <c:pt idx="4527">
                  <c:v>2.1947478022784538E-4</c:v>
                </c:pt>
                <c:pt idx="4528">
                  <c:v>2.144867170408489E-4</c:v>
                </c:pt>
                <c:pt idx="4529">
                  <c:v>2.045105906668559E-4</c:v>
                </c:pt>
                <c:pt idx="4530">
                  <c:v>2.1323970124409976E-4</c:v>
                </c:pt>
                <c:pt idx="4531">
                  <c:v>2.5563823833356987E-4</c:v>
                </c:pt>
                <c:pt idx="4532">
                  <c:v>3.1050693339053121E-4</c:v>
                </c:pt>
                <c:pt idx="4533">
                  <c:v>3.1050693339053121E-4</c:v>
                </c:pt>
                <c:pt idx="4534">
                  <c:v>4.2398537089470128E-4</c:v>
                </c:pt>
                <c:pt idx="4535">
                  <c:v>4.5141971842318189E-4</c:v>
                </c:pt>
                <c:pt idx="4536">
                  <c:v>3.9530400756947144E-4</c:v>
                </c:pt>
                <c:pt idx="4537">
                  <c:v>3.1798902817102597E-4</c:v>
                </c:pt>
                <c:pt idx="4538">
                  <c:v>2.5563823833356987E-4</c:v>
                </c:pt>
                <c:pt idx="4539">
                  <c:v>2.2196881182134359E-4</c:v>
                </c:pt>
                <c:pt idx="4540">
                  <c:v>2.094986538538524E-4</c:v>
                </c:pt>
                <c:pt idx="4541">
                  <c:v>2.1947478022784538E-4</c:v>
                </c:pt>
                <c:pt idx="4542">
                  <c:v>2.1947478022784538E-4</c:v>
                </c:pt>
                <c:pt idx="4543">
                  <c:v>2.0825163805710328E-4</c:v>
                </c:pt>
                <c:pt idx="4544">
                  <c:v>2.6436734891081371E-4</c:v>
                </c:pt>
                <c:pt idx="4545">
                  <c:v>2.4067404877258045E-4</c:v>
                </c:pt>
                <c:pt idx="4546">
                  <c:v>2.5439122253682076E-4</c:v>
                </c:pt>
                <c:pt idx="4547">
                  <c:v>2.9180169643929442E-4</c:v>
                </c:pt>
                <c:pt idx="4548">
                  <c:v>3.329532177320154E-4</c:v>
                </c:pt>
                <c:pt idx="4549">
                  <c:v>3.7535175482148559E-4</c:v>
                </c:pt>
                <c:pt idx="4550">
                  <c:v>3.3045918613851716E-4</c:v>
                </c:pt>
                <c:pt idx="4551">
                  <c:v>3.2422410715477151E-4</c:v>
                </c:pt>
                <c:pt idx="4552">
                  <c:v>3.0551887020353478E-4</c:v>
                </c:pt>
                <c:pt idx="4553">
                  <c:v>2.7309645948805759E-4</c:v>
                </c:pt>
                <c:pt idx="4554">
                  <c:v>2.76837506878305E-4</c:v>
                </c:pt>
                <c:pt idx="4555">
                  <c:v>2.1573373283759797E-4</c:v>
                </c:pt>
                <c:pt idx="4556">
                  <c:v>2.3568598558558395E-4</c:v>
                </c:pt>
                <c:pt idx="4557">
                  <c:v>2.2196881182134359E-4</c:v>
                </c:pt>
                <c:pt idx="4558">
                  <c:v>2.1573373283759797E-4</c:v>
                </c:pt>
                <c:pt idx="4559">
                  <c:v>1.9578148008961207E-4</c:v>
                </c:pt>
                <c:pt idx="4560">
                  <c:v>2.2446284341484188E-4</c:v>
                </c:pt>
                <c:pt idx="4561">
                  <c:v>2.1822776443109626E-4</c:v>
                </c:pt>
                <c:pt idx="4562">
                  <c:v>2.1199268544735064E-4</c:v>
                </c:pt>
                <c:pt idx="4563">
                  <c:v>1.8455833791886995E-4</c:v>
                </c:pt>
                <c:pt idx="4564">
                  <c:v>2.4067404877258045E-4</c:v>
                </c:pt>
                <c:pt idx="4565">
                  <c:v>2.0700462226035416E-4</c:v>
                </c:pt>
                <c:pt idx="4566">
                  <c:v>2.1947478022784538E-4</c:v>
                </c:pt>
                <c:pt idx="4567">
                  <c:v>2.2695687500834009E-4</c:v>
                </c:pt>
                <c:pt idx="4568">
                  <c:v>2.2945090660183833E-4</c:v>
                </c:pt>
                <c:pt idx="4569">
                  <c:v>2.045105906668559E-4</c:v>
                </c:pt>
                <c:pt idx="4570">
                  <c:v>2.2072179602459447E-4</c:v>
                </c:pt>
                <c:pt idx="4571">
                  <c:v>2.344389697888348E-4</c:v>
                </c:pt>
                <c:pt idx="4572">
                  <c:v>2.2072179602459447E-4</c:v>
                </c:pt>
                <c:pt idx="4573">
                  <c:v>2.1199268544735064E-4</c:v>
                </c:pt>
                <c:pt idx="4574">
                  <c:v>1.9204043269936469E-4</c:v>
                </c:pt>
                <c:pt idx="4575">
                  <c:v>2.1947478022784538E-4</c:v>
                </c:pt>
                <c:pt idx="4576">
                  <c:v>2.3319195399208568E-4</c:v>
                </c:pt>
                <c:pt idx="4577">
                  <c:v>2.394270329758313E-4</c:v>
                </c:pt>
                <c:pt idx="4578">
                  <c:v>2.0700462226035416E-4</c:v>
                </c:pt>
                <c:pt idx="4579">
                  <c:v>2.045105906668559E-4</c:v>
                </c:pt>
                <c:pt idx="4580">
                  <c:v>2.0825163805710328E-4</c:v>
                </c:pt>
                <c:pt idx="4581">
                  <c:v>2.0825163805710328E-4</c:v>
                </c:pt>
                <c:pt idx="4582">
                  <c:v>2.3194493819533656E-4</c:v>
                </c:pt>
                <c:pt idx="4583">
                  <c:v>2.2196881182134359E-4</c:v>
                </c:pt>
                <c:pt idx="4584">
                  <c:v>1.995225274798594E-4</c:v>
                </c:pt>
                <c:pt idx="4585">
                  <c:v>1.9453446429286295E-4</c:v>
                </c:pt>
                <c:pt idx="4586">
                  <c:v>2.1822776443109626E-4</c:v>
                </c:pt>
                <c:pt idx="4587">
                  <c:v>1.8206430632537174E-4</c:v>
                </c:pt>
                <c:pt idx="4588">
                  <c:v>2.1074566965060152E-4</c:v>
                </c:pt>
                <c:pt idx="4589">
                  <c:v>2.1822776443109626E-4</c:v>
                </c:pt>
                <c:pt idx="4590">
                  <c:v>1.7957027473187344E-4</c:v>
                </c:pt>
                <c:pt idx="4591">
                  <c:v>2.2695687500834009E-4</c:v>
                </c:pt>
                <c:pt idx="4592">
                  <c:v>2.1074566965060152E-4</c:v>
                </c:pt>
                <c:pt idx="4593">
                  <c:v>2.0076954327660854E-4</c:v>
                </c:pt>
                <c:pt idx="4594">
                  <c:v>1.882993853091173E-4</c:v>
                </c:pt>
                <c:pt idx="4595">
                  <c:v>1.7333519574812788E-4</c:v>
                </c:pt>
                <c:pt idx="4596">
                  <c:v>2.3194493819533656E-4</c:v>
                </c:pt>
                <c:pt idx="4597">
                  <c:v>2.1323970124409976E-4</c:v>
                </c:pt>
                <c:pt idx="4598">
                  <c:v>2.2072179602459447E-4</c:v>
                </c:pt>
                <c:pt idx="4599">
                  <c:v>2.1074566965060152E-4</c:v>
                </c:pt>
                <c:pt idx="4600">
                  <c:v>2.2945090660183833E-4</c:v>
                </c:pt>
                <c:pt idx="4601">
                  <c:v>2.2072179602459447E-4</c:v>
                </c:pt>
                <c:pt idx="4602">
                  <c:v>2.2446284341484188E-4</c:v>
                </c:pt>
                <c:pt idx="4603">
                  <c:v>1.9827551168311031E-4</c:v>
                </c:pt>
                <c:pt idx="4604">
                  <c:v>1.7707624313837523E-4</c:v>
                </c:pt>
                <c:pt idx="4605">
                  <c:v>2.2446284341484188E-4</c:v>
                </c:pt>
                <c:pt idx="4606">
                  <c:v>2.0700462226035416E-4</c:v>
                </c:pt>
                <c:pt idx="4607">
                  <c:v>1.8954640110586645E-4</c:v>
                </c:pt>
                <c:pt idx="4608">
                  <c:v>2.3194493819533656E-4</c:v>
                </c:pt>
                <c:pt idx="4609">
                  <c:v>2.1199268544735064E-4</c:v>
                </c:pt>
                <c:pt idx="4610">
                  <c:v>2.2820389080508918E-4</c:v>
                </c:pt>
                <c:pt idx="4611">
                  <c:v>1.9079341690261554E-4</c:v>
                </c:pt>
                <c:pt idx="4612">
                  <c:v>1.9578148008961207E-4</c:v>
                </c:pt>
                <c:pt idx="4613">
                  <c:v>1.8580535371561912E-4</c:v>
                </c:pt>
                <c:pt idx="4614">
                  <c:v>1.9453446429286295E-4</c:v>
                </c:pt>
                <c:pt idx="4615">
                  <c:v>1.995225274798594E-4</c:v>
                </c:pt>
                <c:pt idx="4616">
                  <c:v>1.9453446429286295E-4</c:v>
                </c:pt>
                <c:pt idx="4617">
                  <c:v>2.2196881182134359E-4</c:v>
                </c:pt>
                <c:pt idx="4618">
                  <c:v>1.9827551168311031E-4</c:v>
                </c:pt>
                <c:pt idx="4619">
                  <c:v>2.1822776443109626E-4</c:v>
                </c:pt>
                <c:pt idx="4620">
                  <c:v>1.8455833791886995E-4</c:v>
                </c:pt>
                <c:pt idx="4621">
                  <c:v>1.633590693741349E-4</c:v>
                </c:pt>
                <c:pt idx="4622">
                  <c:v>2.0076954327660854E-4</c:v>
                </c:pt>
                <c:pt idx="4623">
                  <c:v>2.1822776443109626E-4</c:v>
                </c:pt>
                <c:pt idx="4624">
                  <c:v>2.1323970124409976E-4</c:v>
                </c:pt>
                <c:pt idx="4625">
                  <c:v>2.3069792239858745E-4</c:v>
                </c:pt>
                <c:pt idx="4626">
                  <c:v>2.0700462226035416E-4</c:v>
                </c:pt>
                <c:pt idx="4627">
                  <c:v>2.5937928572381728E-4</c:v>
                </c:pt>
                <c:pt idx="4628">
                  <c:v>2.094986538538524E-4</c:v>
                </c:pt>
                <c:pt idx="4629">
                  <c:v>2.0326357487010678E-4</c:v>
                </c:pt>
                <c:pt idx="4630">
                  <c:v>1.9578148008961207E-4</c:v>
                </c:pt>
                <c:pt idx="4631">
                  <c:v>2.5314420674007164E-4</c:v>
                </c:pt>
                <c:pt idx="4632">
                  <c:v>2.5937928572381728E-4</c:v>
                </c:pt>
                <c:pt idx="4633">
                  <c:v>2.76837506878305E-4</c:v>
                </c:pt>
                <c:pt idx="4634">
                  <c:v>2.3568598558558395E-4</c:v>
                </c:pt>
                <c:pt idx="4635">
                  <c:v>2.606263015205664E-4</c:v>
                </c:pt>
                <c:pt idx="4636">
                  <c:v>2.5439122253682076E-4</c:v>
                </c:pt>
                <c:pt idx="4637">
                  <c:v>2.4067404877258045E-4</c:v>
                </c:pt>
                <c:pt idx="4638">
                  <c:v>2.4316808036607866E-4</c:v>
                </c:pt>
                <c:pt idx="4639">
                  <c:v>2.5189719094332252E-4</c:v>
                </c:pt>
                <c:pt idx="4640">
                  <c:v>2.6436734891081371E-4</c:v>
                </c:pt>
                <c:pt idx="4641">
                  <c:v>2.4441509616282775E-4</c:v>
                </c:pt>
                <c:pt idx="4642">
                  <c:v>2.0575760646360502E-4</c:v>
                </c:pt>
                <c:pt idx="4643">
                  <c:v>2.1074566965060152E-4</c:v>
                </c:pt>
                <c:pt idx="4644">
                  <c:v>2.2321582761809276E-4</c:v>
                </c:pt>
                <c:pt idx="4645">
                  <c:v>2.1323970124409976E-4</c:v>
                </c:pt>
                <c:pt idx="4646">
                  <c:v>2.2570985921159094E-4</c:v>
                </c:pt>
                <c:pt idx="4647">
                  <c:v>2.2945090660183833E-4</c:v>
                </c:pt>
                <c:pt idx="4648">
                  <c:v>2.1573373283759797E-4</c:v>
                </c:pt>
                <c:pt idx="4649">
                  <c:v>2.3069792239858745E-4</c:v>
                </c:pt>
                <c:pt idx="4650">
                  <c:v>1.8206430632537174E-4</c:v>
                </c:pt>
                <c:pt idx="4651">
                  <c:v>2.1822776443109626E-4</c:v>
                </c:pt>
                <c:pt idx="4652">
                  <c:v>1.9827551168311031E-4</c:v>
                </c:pt>
                <c:pt idx="4653">
                  <c:v>2.1822776443109626E-4</c:v>
                </c:pt>
                <c:pt idx="4654">
                  <c:v>2.045105906668559E-4</c:v>
                </c:pt>
                <c:pt idx="4655">
                  <c:v>1.995225274798594E-4</c:v>
                </c:pt>
                <c:pt idx="4656">
                  <c:v>1.5712399039038931E-4</c:v>
                </c:pt>
                <c:pt idx="4657">
                  <c:v>1.7832325893512435E-4</c:v>
                </c:pt>
                <c:pt idx="4658">
                  <c:v>1.8580535371561912E-4</c:v>
                </c:pt>
                <c:pt idx="4659">
                  <c:v>1.995225274798594E-4</c:v>
                </c:pt>
                <c:pt idx="4660">
                  <c:v>1.995225274798594E-4</c:v>
                </c:pt>
                <c:pt idx="4661">
                  <c:v>1.995225274798594E-4</c:v>
                </c:pt>
                <c:pt idx="4662">
                  <c:v>2.2446284341484188E-4</c:v>
                </c:pt>
                <c:pt idx="4663">
                  <c:v>2.0076954327660854E-4</c:v>
                </c:pt>
                <c:pt idx="4664">
                  <c:v>1.9578148008961207E-4</c:v>
                </c:pt>
                <c:pt idx="4665">
                  <c:v>1.7582922734162612E-4</c:v>
                </c:pt>
                <c:pt idx="4666">
                  <c:v>1.7333519574812788E-4</c:v>
                </c:pt>
                <c:pt idx="4667">
                  <c:v>1.882993853091173E-4</c:v>
                </c:pt>
                <c:pt idx="4668">
                  <c:v>1.932874484961138E-4</c:v>
                </c:pt>
                <c:pt idx="4669">
                  <c:v>1.932874484961138E-4</c:v>
                </c:pt>
                <c:pt idx="4670">
                  <c:v>1.7832325893512435E-4</c:v>
                </c:pt>
                <c:pt idx="4671">
                  <c:v>2.144867170408489E-4</c:v>
                </c:pt>
                <c:pt idx="4672">
                  <c:v>1.9578148008961207E-4</c:v>
                </c:pt>
                <c:pt idx="4673">
                  <c:v>2.1074566965060152E-4</c:v>
                </c:pt>
                <c:pt idx="4674">
                  <c:v>2.2446284341484188E-4</c:v>
                </c:pt>
                <c:pt idx="4675">
                  <c:v>2.3693300138233307E-4</c:v>
                </c:pt>
                <c:pt idx="4676">
                  <c:v>1.932874484961138E-4</c:v>
                </c:pt>
                <c:pt idx="4677">
                  <c:v>2.1074566965060152E-4</c:v>
                </c:pt>
                <c:pt idx="4678">
                  <c:v>2.2072179602459447E-4</c:v>
                </c:pt>
                <c:pt idx="4679">
                  <c:v>2.4316808036607866E-4</c:v>
                </c:pt>
                <c:pt idx="4680">
                  <c:v>2.4566211195957692E-4</c:v>
                </c:pt>
                <c:pt idx="4681">
                  <c:v>2.144867170408489E-4</c:v>
                </c:pt>
                <c:pt idx="4682">
                  <c:v>1.932874484961138E-4</c:v>
                </c:pt>
                <c:pt idx="4683">
                  <c:v>1.6834713256113138E-4</c:v>
                </c:pt>
                <c:pt idx="4684">
                  <c:v>1.7832325893512435E-4</c:v>
                </c:pt>
                <c:pt idx="4685">
                  <c:v>1.8954640110586645E-4</c:v>
                </c:pt>
                <c:pt idx="4686">
                  <c:v>1.633590693741349E-4</c:v>
                </c:pt>
                <c:pt idx="4687">
                  <c:v>1.9453446429286295E-4</c:v>
                </c:pt>
                <c:pt idx="4688">
                  <c:v>1.74582211544877E-4</c:v>
                </c:pt>
                <c:pt idx="4689">
                  <c:v>1.5462995879689104E-4</c:v>
                </c:pt>
                <c:pt idx="4690">
                  <c:v>1.8081729052862262E-4</c:v>
                </c:pt>
                <c:pt idx="4691">
                  <c:v>1.9453446429286295E-4</c:v>
                </c:pt>
                <c:pt idx="4692">
                  <c:v>1.7832325893512435E-4</c:v>
                </c:pt>
                <c:pt idx="4693">
                  <c:v>1.6460608517088399E-4</c:v>
                </c:pt>
                <c:pt idx="4694">
                  <c:v>1.9702849588636116E-4</c:v>
                </c:pt>
                <c:pt idx="4695">
                  <c:v>1.6585310096763314E-4</c:v>
                </c:pt>
                <c:pt idx="4696">
                  <c:v>1.9827551168311031E-4</c:v>
                </c:pt>
                <c:pt idx="4697">
                  <c:v>2.1199268544735064E-4</c:v>
                </c:pt>
                <c:pt idx="4698">
                  <c:v>1.9079341690261554E-4</c:v>
                </c:pt>
                <c:pt idx="4699">
                  <c:v>1.8705236951236818E-4</c:v>
                </c:pt>
                <c:pt idx="4700">
                  <c:v>2.1199268544735064E-4</c:v>
                </c:pt>
                <c:pt idx="4701">
                  <c:v>2.1199268544735064E-4</c:v>
                </c:pt>
                <c:pt idx="4702">
                  <c:v>2.3194493819533656E-4</c:v>
                </c:pt>
                <c:pt idx="4703">
                  <c:v>2.2072179602459447E-4</c:v>
                </c:pt>
                <c:pt idx="4704">
                  <c:v>2.5563823833356987E-4</c:v>
                </c:pt>
                <c:pt idx="4705">
                  <c:v>1.9702849588636116E-4</c:v>
                </c:pt>
                <c:pt idx="4706">
                  <c:v>1.9578148008961207E-4</c:v>
                </c:pt>
                <c:pt idx="4707">
                  <c:v>1.995225274798594E-4</c:v>
                </c:pt>
                <c:pt idx="4708">
                  <c:v>2.1199268544735064E-4</c:v>
                </c:pt>
                <c:pt idx="4709">
                  <c:v>2.6686138050431194E-4</c:v>
                </c:pt>
                <c:pt idx="4710">
                  <c:v>3.3045918613851716E-4</c:v>
                </c:pt>
                <c:pt idx="4711">
                  <c:v>3.7784578641498383E-4</c:v>
                </c:pt>
                <c:pt idx="4712">
                  <c:v>3.6038756526049612E-4</c:v>
                </c:pt>
                <c:pt idx="4713">
                  <c:v>3.167420123742768E-4</c:v>
                </c:pt>
                <c:pt idx="4714">
                  <c:v>2.7309645948805759E-4</c:v>
                </c:pt>
                <c:pt idx="4715">
                  <c:v>2.2321582761809276E-4</c:v>
                </c:pt>
                <c:pt idx="4716">
                  <c:v>2.1947478022784538E-4</c:v>
                </c:pt>
                <c:pt idx="4717">
                  <c:v>1.9578148008961207E-4</c:v>
                </c:pt>
                <c:pt idx="4718">
                  <c:v>1.9204043269936469E-4</c:v>
                </c:pt>
                <c:pt idx="4719">
                  <c:v>1.7582922734162612E-4</c:v>
                </c:pt>
                <c:pt idx="4720">
                  <c:v>1.9578148008961207E-4</c:v>
                </c:pt>
                <c:pt idx="4721">
                  <c:v>2.144867170408489E-4</c:v>
                </c:pt>
                <c:pt idx="4722">
                  <c:v>2.1822776443109626E-4</c:v>
                </c:pt>
                <c:pt idx="4723">
                  <c:v>2.5439122253682076E-4</c:v>
                </c:pt>
                <c:pt idx="4724">
                  <c:v>2.5314420674007164E-4</c:v>
                </c:pt>
                <c:pt idx="4725">
                  <c:v>2.2945090660183833E-4</c:v>
                </c:pt>
                <c:pt idx="4726">
                  <c:v>2.1822776443109626E-4</c:v>
                </c:pt>
                <c:pt idx="4727">
                  <c:v>2.3194493819533656E-4</c:v>
                </c:pt>
                <c:pt idx="4728">
                  <c:v>2.6810839630106106E-4</c:v>
                </c:pt>
                <c:pt idx="4729">
                  <c:v>2.1947478022784538E-4</c:v>
                </c:pt>
                <c:pt idx="4730">
                  <c:v>2.5813226992706811E-4</c:v>
                </c:pt>
                <c:pt idx="4731">
                  <c:v>2.1573373283759797E-4</c:v>
                </c:pt>
                <c:pt idx="4732">
                  <c:v>1.8455833791886995E-4</c:v>
                </c:pt>
                <c:pt idx="4733">
                  <c:v>1.9079341690261554E-4</c:v>
                </c:pt>
                <c:pt idx="4734">
                  <c:v>2.045105906668559E-4</c:v>
                </c:pt>
                <c:pt idx="4735">
                  <c:v>2.4192106456932954E-4</c:v>
                </c:pt>
                <c:pt idx="4736">
                  <c:v>2.2695687500834009E-4</c:v>
                </c:pt>
                <c:pt idx="4737">
                  <c:v>1.633590693741349E-4</c:v>
                </c:pt>
                <c:pt idx="4738">
                  <c:v>1.7208817995137876E-4</c:v>
                </c:pt>
                <c:pt idx="4739">
                  <c:v>1.5712399039038931E-4</c:v>
                </c:pt>
                <c:pt idx="4740">
                  <c:v>1.74582211544877E-4</c:v>
                </c:pt>
                <c:pt idx="4741">
                  <c:v>1.8331132212212085E-4</c:v>
                </c:pt>
                <c:pt idx="4742">
                  <c:v>1.7208817995137876E-4</c:v>
                </c:pt>
                <c:pt idx="4743">
                  <c:v>1.6710011676438226E-4</c:v>
                </c:pt>
                <c:pt idx="4744">
                  <c:v>1.8081729052862262E-4</c:v>
                </c:pt>
                <c:pt idx="4745">
                  <c:v>1.6710011676438226E-4</c:v>
                </c:pt>
                <c:pt idx="4746">
                  <c:v>2.0201655907335766E-4</c:v>
                </c:pt>
                <c:pt idx="4747">
                  <c:v>2.0575760646360502E-4</c:v>
                </c:pt>
                <c:pt idx="4748">
                  <c:v>2.3319195399208568E-4</c:v>
                </c:pt>
                <c:pt idx="4749">
                  <c:v>2.7184944369130847E-4</c:v>
                </c:pt>
                <c:pt idx="4750">
                  <c:v>3.0302483861003655E-4</c:v>
                </c:pt>
                <c:pt idx="4751">
                  <c:v>3.0177782281328737E-4</c:v>
                </c:pt>
                <c:pt idx="4752">
                  <c:v>2.4815614355307516E-4</c:v>
                </c:pt>
                <c:pt idx="4753">
                  <c:v>2.344389697888348E-4</c:v>
                </c:pt>
                <c:pt idx="4754">
                  <c:v>1.7957027473187344E-4</c:v>
                </c:pt>
                <c:pt idx="4755">
                  <c:v>1.7582922734162612E-4</c:v>
                </c:pt>
                <c:pt idx="4756">
                  <c:v>1.8954640110586645E-4</c:v>
                </c:pt>
                <c:pt idx="4757">
                  <c:v>1.3093665865865773E-4</c:v>
                </c:pt>
                <c:pt idx="4758">
                  <c:v>1.4340681662614895E-4</c:v>
                </c:pt>
                <c:pt idx="4759">
                  <c:v>1.9578148008961207E-4</c:v>
                </c:pt>
                <c:pt idx="4760">
                  <c:v>1.8081729052862262E-4</c:v>
                </c:pt>
                <c:pt idx="4761">
                  <c:v>1.7582922734162612E-4</c:v>
                </c:pt>
                <c:pt idx="4762">
                  <c:v>1.74582211544877E-4</c:v>
                </c:pt>
                <c:pt idx="4763">
                  <c:v>1.4714786401639633E-4</c:v>
                </c:pt>
                <c:pt idx="4764">
                  <c:v>1.8331132212212085E-4</c:v>
                </c:pt>
                <c:pt idx="4765">
                  <c:v>1.9453446429286295E-4</c:v>
                </c:pt>
                <c:pt idx="4766">
                  <c:v>1.7832325893512435E-4</c:v>
                </c:pt>
                <c:pt idx="4767">
                  <c:v>1.882993853091173E-4</c:v>
                </c:pt>
                <c:pt idx="4768">
                  <c:v>1.9578148008961207E-4</c:v>
                </c:pt>
                <c:pt idx="4769">
                  <c:v>2.045105906668559E-4</c:v>
                </c:pt>
                <c:pt idx="4770">
                  <c:v>2.0575760646360502E-4</c:v>
                </c:pt>
                <c:pt idx="4771">
                  <c:v>2.0326357487010678E-4</c:v>
                </c:pt>
                <c:pt idx="4772">
                  <c:v>1.7707624313837523E-4</c:v>
                </c:pt>
                <c:pt idx="4773">
                  <c:v>1.882993853091173E-4</c:v>
                </c:pt>
                <c:pt idx="4774">
                  <c:v>1.5712399039038931E-4</c:v>
                </c:pt>
                <c:pt idx="4775">
                  <c:v>1.5587697459364016E-4</c:v>
                </c:pt>
                <c:pt idx="4776">
                  <c:v>1.4714786401639633E-4</c:v>
                </c:pt>
                <c:pt idx="4777">
                  <c:v>1.7707624313837523E-4</c:v>
                </c:pt>
                <c:pt idx="4778">
                  <c:v>1.8705236951236818E-4</c:v>
                </c:pt>
                <c:pt idx="4779">
                  <c:v>1.3592472184565424E-4</c:v>
                </c:pt>
                <c:pt idx="4780">
                  <c:v>1.5712399039038931E-4</c:v>
                </c:pt>
                <c:pt idx="4781">
                  <c:v>1.7084116415462961E-4</c:v>
                </c:pt>
                <c:pt idx="4782">
                  <c:v>1.8081729052862262E-4</c:v>
                </c:pt>
                <c:pt idx="4783">
                  <c:v>1.6211205357738576E-4</c:v>
                </c:pt>
                <c:pt idx="4784">
                  <c:v>1.7957027473187344E-4</c:v>
                </c:pt>
                <c:pt idx="4785">
                  <c:v>1.5462995879689104E-4</c:v>
                </c:pt>
                <c:pt idx="4786">
                  <c:v>1.6710011676438226E-4</c:v>
                </c:pt>
                <c:pt idx="4787">
                  <c:v>1.5462995879689104E-4</c:v>
                </c:pt>
                <c:pt idx="4788">
                  <c:v>1.5462995879689104E-4</c:v>
                </c:pt>
                <c:pt idx="4789">
                  <c:v>1.7707624313837523E-4</c:v>
                </c:pt>
                <c:pt idx="4790">
                  <c:v>1.6460608517088399E-4</c:v>
                </c:pt>
                <c:pt idx="4791">
                  <c:v>1.8206430632537174E-4</c:v>
                </c:pt>
                <c:pt idx="4792">
                  <c:v>1.7208817995137876E-4</c:v>
                </c:pt>
                <c:pt idx="4793">
                  <c:v>1.7208817995137876E-4</c:v>
                </c:pt>
                <c:pt idx="4794">
                  <c:v>1.583710061871384E-4</c:v>
                </c:pt>
                <c:pt idx="4795">
                  <c:v>1.7333519574812788E-4</c:v>
                </c:pt>
                <c:pt idx="4796">
                  <c:v>1.7582922734162612E-4</c:v>
                </c:pt>
                <c:pt idx="4797">
                  <c:v>1.74582211544877E-4</c:v>
                </c:pt>
                <c:pt idx="4798">
                  <c:v>1.633590693741349E-4</c:v>
                </c:pt>
                <c:pt idx="4799">
                  <c:v>1.6834713256113138E-4</c:v>
                </c:pt>
                <c:pt idx="4800">
                  <c:v>1.6211205357738576E-4</c:v>
                </c:pt>
                <c:pt idx="4801">
                  <c:v>1.7957027473187344E-4</c:v>
                </c:pt>
                <c:pt idx="4802">
                  <c:v>1.3467770604890512E-4</c:v>
                </c:pt>
                <c:pt idx="4803">
                  <c:v>1.6585310096763314E-4</c:v>
                </c:pt>
                <c:pt idx="4804">
                  <c:v>1.6710011676438226E-4</c:v>
                </c:pt>
                <c:pt idx="4805">
                  <c:v>1.7957027473187344E-4</c:v>
                </c:pt>
                <c:pt idx="4806">
                  <c:v>2.1323970124409976E-4</c:v>
                </c:pt>
                <c:pt idx="4807">
                  <c:v>1.7582922734162612E-4</c:v>
                </c:pt>
                <c:pt idx="4808">
                  <c:v>2.5688525413031899E-4</c:v>
                </c:pt>
                <c:pt idx="4809">
                  <c:v>2.506501751465734E-4</c:v>
                </c:pt>
                <c:pt idx="4810">
                  <c:v>3.1923604396777504E-4</c:v>
                </c:pt>
                <c:pt idx="4811">
                  <c:v>4.2273835509795216E-4</c:v>
                </c:pt>
                <c:pt idx="4812">
                  <c:v>6.4221313532579743E-4</c:v>
                </c:pt>
                <c:pt idx="4813">
                  <c:v>8.5794686816339561E-4</c:v>
                </c:pt>
                <c:pt idx="4814">
                  <c:v>9.5272006871632874E-4</c:v>
                </c:pt>
                <c:pt idx="4815">
                  <c:v>8.0183115730968495E-4</c:v>
                </c:pt>
                <c:pt idx="4816">
                  <c:v>5.7362726650459579E-4</c:v>
                </c:pt>
                <c:pt idx="4817">
                  <c:v>4.4144359204918894E-4</c:v>
                </c:pt>
                <c:pt idx="4818">
                  <c:v>2.8431960165879966E-4</c:v>
                </c:pt>
                <c:pt idx="4819">
                  <c:v>2.0825163805710328E-4</c:v>
                </c:pt>
                <c:pt idx="4820">
                  <c:v>1.5587697459364016E-4</c:v>
                </c:pt>
                <c:pt idx="4821">
                  <c:v>1.882993853091173E-4</c:v>
                </c:pt>
                <c:pt idx="4822">
                  <c:v>1.6585310096763314E-4</c:v>
                </c:pt>
                <c:pt idx="4823">
                  <c:v>1.6959414835788052E-4</c:v>
                </c:pt>
                <c:pt idx="4824">
                  <c:v>1.7208817995137876E-4</c:v>
                </c:pt>
                <c:pt idx="4825">
                  <c:v>1.6086503778063666E-4</c:v>
                </c:pt>
                <c:pt idx="4826">
                  <c:v>1.5213592720339281E-4</c:v>
                </c:pt>
                <c:pt idx="4827">
                  <c:v>1.5338294300014192E-4</c:v>
                </c:pt>
                <c:pt idx="4828">
                  <c:v>1.6959414835788052E-4</c:v>
                </c:pt>
                <c:pt idx="4829">
                  <c:v>1.6710011676438226E-4</c:v>
                </c:pt>
                <c:pt idx="4830">
                  <c:v>2.0700462226035416E-4</c:v>
                </c:pt>
                <c:pt idx="4831">
                  <c:v>1.9578148008961207E-4</c:v>
                </c:pt>
                <c:pt idx="4832">
                  <c:v>2.6187331731731547E-4</c:v>
                </c:pt>
                <c:pt idx="4833">
                  <c:v>2.3568598558558395E-4</c:v>
                </c:pt>
                <c:pt idx="4834">
                  <c:v>1.9204043269936469E-4</c:v>
                </c:pt>
                <c:pt idx="4835">
                  <c:v>1.9827551168311031E-4</c:v>
                </c:pt>
                <c:pt idx="4836">
                  <c:v>1.6585310096763314E-4</c:v>
                </c:pt>
                <c:pt idx="4837">
                  <c:v>1.5961802198388752E-4</c:v>
                </c:pt>
                <c:pt idx="4838">
                  <c:v>1.4465383242289809E-4</c:v>
                </c:pt>
                <c:pt idx="4839">
                  <c:v>1.5462995879689104E-4</c:v>
                </c:pt>
                <c:pt idx="4840">
                  <c:v>1.5213592720339281E-4</c:v>
                </c:pt>
                <c:pt idx="4841">
                  <c:v>1.5088891140664369E-4</c:v>
                </c:pt>
                <c:pt idx="4842">
                  <c:v>1.7333519574812788E-4</c:v>
                </c:pt>
                <c:pt idx="4843">
                  <c:v>1.6585310096763314E-4</c:v>
                </c:pt>
                <c:pt idx="4844">
                  <c:v>1.4964189560989454E-4</c:v>
                </c:pt>
                <c:pt idx="4845">
                  <c:v>1.7208817995137876E-4</c:v>
                </c:pt>
                <c:pt idx="4846">
                  <c:v>1.5587697459364016E-4</c:v>
                </c:pt>
                <c:pt idx="4847">
                  <c:v>1.6834713256113138E-4</c:v>
                </c:pt>
                <c:pt idx="4848">
                  <c:v>1.5961802198388752E-4</c:v>
                </c:pt>
                <c:pt idx="4849">
                  <c:v>1.384187534391525E-4</c:v>
                </c:pt>
                <c:pt idx="4850">
                  <c:v>1.5338294300014192E-4</c:v>
                </c:pt>
                <c:pt idx="4851">
                  <c:v>1.5213592720339281E-4</c:v>
                </c:pt>
                <c:pt idx="4852">
                  <c:v>1.5088891140664369E-4</c:v>
                </c:pt>
                <c:pt idx="4853">
                  <c:v>1.6585310096763314E-4</c:v>
                </c:pt>
                <c:pt idx="4854">
                  <c:v>1.6710011676438226E-4</c:v>
                </c:pt>
                <c:pt idx="4855">
                  <c:v>1.7832325893512435E-4</c:v>
                </c:pt>
                <c:pt idx="4856">
                  <c:v>1.4091278503265071E-4</c:v>
                </c:pt>
                <c:pt idx="4857">
                  <c:v>1.7707624313837523E-4</c:v>
                </c:pt>
                <c:pt idx="4858">
                  <c:v>1.5338294300014192E-4</c:v>
                </c:pt>
                <c:pt idx="4859">
                  <c:v>1.74582211544877E-4</c:v>
                </c:pt>
                <c:pt idx="4860">
                  <c:v>1.9079341690261554E-4</c:v>
                </c:pt>
                <c:pt idx="4861">
                  <c:v>2.144867170408489E-4</c:v>
                </c:pt>
                <c:pt idx="4862">
                  <c:v>2.0700462226035416E-4</c:v>
                </c:pt>
                <c:pt idx="4863">
                  <c:v>3.2173007556127333E-4</c:v>
                </c:pt>
                <c:pt idx="4864">
                  <c:v>3.6038756526049612E-4</c:v>
                </c:pt>
                <c:pt idx="4865">
                  <c:v>3.3420023352876451E-4</c:v>
                </c:pt>
                <c:pt idx="4866">
                  <c:v>3.0676588600028385E-4</c:v>
                </c:pt>
                <c:pt idx="4867">
                  <c:v>2.5563823833356987E-4</c:v>
                </c:pt>
                <c:pt idx="4868">
                  <c:v>2.0076954327660854E-4</c:v>
                </c:pt>
                <c:pt idx="4869">
                  <c:v>1.7957027473187344E-4</c:v>
                </c:pt>
                <c:pt idx="4870">
                  <c:v>1.5088891140664369E-4</c:v>
                </c:pt>
                <c:pt idx="4871">
                  <c:v>1.3966576923590156E-4</c:v>
                </c:pt>
                <c:pt idx="4872">
                  <c:v>1.6710011676438226E-4</c:v>
                </c:pt>
                <c:pt idx="4873">
                  <c:v>1.7084116415462961E-4</c:v>
                </c:pt>
                <c:pt idx="4874">
                  <c:v>1.633590693741349E-4</c:v>
                </c:pt>
                <c:pt idx="4875">
                  <c:v>1.6460608517088399E-4</c:v>
                </c:pt>
                <c:pt idx="4876">
                  <c:v>1.9204043269936469E-4</c:v>
                </c:pt>
                <c:pt idx="4877">
                  <c:v>2.5439122253682076E-4</c:v>
                </c:pt>
                <c:pt idx="4878">
                  <c:v>2.6561436470756288E-4</c:v>
                </c:pt>
                <c:pt idx="4879">
                  <c:v>2.5937928572381728E-4</c:v>
                </c:pt>
                <c:pt idx="4880">
                  <c:v>2.394270329758313E-4</c:v>
                </c:pt>
                <c:pt idx="4881">
                  <c:v>1.882993853091173E-4</c:v>
                </c:pt>
                <c:pt idx="4882">
                  <c:v>1.583710061871384E-4</c:v>
                </c:pt>
                <c:pt idx="4883">
                  <c:v>1.5961802198388752E-4</c:v>
                </c:pt>
                <c:pt idx="4884">
                  <c:v>1.3592472184565424E-4</c:v>
                </c:pt>
                <c:pt idx="4885">
                  <c:v>1.5587697459364016E-4</c:v>
                </c:pt>
                <c:pt idx="4886">
                  <c:v>1.3966576923590156E-4</c:v>
                </c:pt>
                <c:pt idx="4887">
                  <c:v>1.6211205357738576E-4</c:v>
                </c:pt>
                <c:pt idx="4888">
                  <c:v>1.995225274798594E-4</c:v>
                </c:pt>
                <c:pt idx="4889">
                  <c:v>1.5712399039038931E-4</c:v>
                </c:pt>
                <c:pt idx="4890">
                  <c:v>1.6460608517088399E-4</c:v>
                </c:pt>
                <c:pt idx="4891">
                  <c:v>1.4340681662614895E-4</c:v>
                </c:pt>
                <c:pt idx="4892">
                  <c:v>1.4340681662614895E-4</c:v>
                </c:pt>
                <c:pt idx="4893">
                  <c:v>1.4590084821964721E-4</c:v>
                </c:pt>
                <c:pt idx="4894">
                  <c:v>1.6959414835788052E-4</c:v>
                </c:pt>
                <c:pt idx="4895">
                  <c:v>1.6710011676438226E-4</c:v>
                </c:pt>
                <c:pt idx="4896">
                  <c:v>1.5338294300014192E-4</c:v>
                </c:pt>
                <c:pt idx="4897">
                  <c:v>1.5338294300014192E-4</c:v>
                </c:pt>
                <c:pt idx="4898">
                  <c:v>1.6959414835788052E-4</c:v>
                </c:pt>
                <c:pt idx="4899">
                  <c:v>1.583710061871384E-4</c:v>
                </c:pt>
                <c:pt idx="4900">
                  <c:v>1.9453446429286295E-4</c:v>
                </c:pt>
                <c:pt idx="4901">
                  <c:v>1.6585310096763314E-4</c:v>
                </c:pt>
                <c:pt idx="4902">
                  <c:v>1.7582922734162612E-4</c:v>
                </c:pt>
                <c:pt idx="4903">
                  <c:v>1.995225274798594E-4</c:v>
                </c:pt>
                <c:pt idx="4904">
                  <c:v>1.7208817995137876E-4</c:v>
                </c:pt>
                <c:pt idx="4905">
                  <c:v>1.6959414835788052E-4</c:v>
                </c:pt>
                <c:pt idx="4906">
                  <c:v>1.882993853091173E-4</c:v>
                </c:pt>
                <c:pt idx="4907">
                  <c:v>1.8081729052862262E-4</c:v>
                </c:pt>
                <c:pt idx="4908">
                  <c:v>1.8580535371561912E-4</c:v>
                </c:pt>
                <c:pt idx="4909">
                  <c:v>1.5338294300014192E-4</c:v>
                </c:pt>
                <c:pt idx="4910">
                  <c:v>1.4091278503265071E-4</c:v>
                </c:pt>
                <c:pt idx="4911">
                  <c:v>1.4091278503265071E-4</c:v>
                </c:pt>
                <c:pt idx="4912">
                  <c:v>1.4465383242289809E-4</c:v>
                </c:pt>
                <c:pt idx="4913">
                  <c:v>1.4215980082939983E-4</c:v>
                </c:pt>
                <c:pt idx="4914">
                  <c:v>1.4590084821964721E-4</c:v>
                </c:pt>
                <c:pt idx="4915">
                  <c:v>1.5462995879689104E-4</c:v>
                </c:pt>
                <c:pt idx="4916">
                  <c:v>1.4964189560989454E-4</c:v>
                </c:pt>
                <c:pt idx="4917">
                  <c:v>1.6710011676438226E-4</c:v>
                </c:pt>
                <c:pt idx="4918">
                  <c:v>1.4590084821964721E-4</c:v>
                </c:pt>
                <c:pt idx="4919">
                  <c:v>1.7333519574812788E-4</c:v>
                </c:pt>
                <c:pt idx="4920">
                  <c:v>1.2719561126841038E-4</c:v>
                </c:pt>
                <c:pt idx="4921">
                  <c:v>1.6211205357738576E-4</c:v>
                </c:pt>
                <c:pt idx="4922">
                  <c:v>1.5088891140664369E-4</c:v>
                </c:pt>
                <c:pt idx="4923">
                  <c:v>1.4714786401639633E-4</c:v>
                </c:pt>
                <c:pt idx="4924">
                  <c:v>1.7084116415462961E-4</c:v>
                </c:pt>
                <c:pt idx="4925">
                  <c:v>1.4340681662614895E-4</c:v>
                </c:pt>
                <c:pt idx="4926">
                  <c:v>1.384187534391525E-4</c:v>
                </c:pt>
                <c:pt idx="4927">
                  <c:v>1.5587697459364016E-4</c:v>
                </c:pt>
                <c:pt idx="4928">
                  <c:v>1.5213592720339281E-4</c:v>
                </c:pt>
                <c:pt idx="4929">
                  <c:v>1.4590084821964721E-4</c:v>
                </c:pt>
                <c:pt idx="4930">
                  <c:v>1.4340681662614895E-4</c:v>
                </c:pt>
                <c:pt idx="4931">
                  <c:v>1.3592472184565424E-4</c:v>
                </c:pt>
                <c:pt idx="4932">
                  <c:v>1.3218367445540685E-4</c:v>
                </c:pt>
                <c:pt idx="4933">
                  <c:v>1.5088891140664369E-4</c:v>
                </c:pt>
                <c:pt idx="4934">
                  <c:v>1.4839487981314542E-4</c:v>
                </c:pt>
                <c:pt idx="4935">
                  <c:v>1.2968964286190864E-4</c:v>
                </c:pt>
                <c:pt idx="4936">
                  <c:v>1.3093665865865773E-4</c:v>
                </c:pt>
                <c:pt idx="4937">
                  <c:v>1.5961802198388752E-4</c:v>
                </c:pt>
                <c:pt idx="4938">
                  <c:v>1.5338294300014192E-4</c:v>
                </c:pt>
                <c:pt idx="4939">
                  <c:v>1.5961802198388752E-4</c:v>
                </c:pt>
                <c:pt idx="4940">
                  <c:v>1.5213592720339281E-4</c:v>
                </c:pt>
                <c:pt idx="4941">
                  <c:v>1.4465383242289809E-4</c:v>
                </c:pt>
                <c:pt idx="4942">
                  <c:v>1.4465383242289809E-4</c:v>
                </c:pt>
                <c:pt idx="4943">
                  <c:v>1.4964189560989454E-4</c:v>
                </c:pt>
                <c:pt idx="4944">
                  <c:v>1.4465383242289809E-4</c:v>
                </c:pt>
                <c:pt idx="4945">
                  <c:v>1.384187534391525E-4</c:v>
                </c:pt>
                <c:pt idx="4946">
                  <c:v>1.5712399039038931E-4</c:v>
                </c:pt>
                <c:pt idx="4947">
                  <c:v>1.5213592720339281E-4</c:v>
                </c:pt>
                <c:pt idx="4948">
                  <c:v>1.5213592720339281E-4</c:v>
                </c:pt>
                <c:pt idx="4949">
                  <c:v>1.6710011676438226E-4</c:v>
                </c:pt>
                <c:pt idx="4950">
                  <c:v>1.4964189560989454E-4</c:v>
                </c:pt>
                <c:pt idx="4951">
                  <c:v>1.4839487981314542E-4</c:v>
                </c:pt>
                <c:pt idx="4952">
                  <c:v>1.5213592720339281E-4</c:v>
                </c:pt>
                <c:pt idx="4953">
                  <c:v>1.6211205357738576E-4</c:v>
                </c:pt>
                <c:pt idx="4954">
                  <c:v>1.3218367445540685E-4</c:v>
                </c:pt>
                <c:pt idx="4955">
                  <c:v>1.3717173764240335E-4</c:v>
                </c:pt>
                <c:pt idx="4956">
                  <c:v>1.5338294300014192E-4</c:v>
                </c:pt>
                <c:pt idx="4957">
                  <c:v>1.284426270651595E-4</c:v>
                </c:pt>
                <c:pt idx="4958">
                  <c:v>1.4839487981314542E-4</c:v>
                </c:pt>
                <c:pt idx="4959">
                  <c:v>1.5587697459364016E-4</c:v>
                </c:pt>
                <c:pt idx="4960">
                  <c:v>1.6211205357738576E-4</c:v>
                </c:pt>
                <c:pt idx="4961">
                  <c:v>1.6585310096763314E-4</c:v>
                </c:pt>
                <c:pt idx="4962">
                  <c:v>1.5961802198388752E-4</c:v>
                </c:pt>
                <c:pt idx="4963">
                  <c:v>1.5338294300014192E-4</c:v>
                </c:pt>
                <c:pt idx="4964">
                  <c:v>1.5213592720339281E-4</c:v>
                </c:pt>
                <c:pt idx="4965">
                  <c:v>1.74582211544877E-4</c:v>
                </c:pt>
                <c:pt idx="4966">
                  <c:v>1.384187534391525E-4</c:v>
                </c:pt>
                <c:pt idx="4967">
                  <c:v>1.4839487981314542E-4</c:v>
                </c:pt>
                <c:pt idx="4968">
                  <c:v>1.8331132212212085E-4</c:v>
                </c:pt>
                <c:pt idx="4969">
                  <c:v>1.4340681662614895E-4</c:v>
                </c:pt>
                <c:pt idx="4970">
                  <c:v>2.1074566965060152E-4</c:v>
                </c:pt>
                <c:pt idx="4971">
                  <c:v>2.6187331731731547E-4</c:v>
                </c:pt>
                <c:pt idx="4972">
                  <c:v>3.4667039149625576E-4</c:v>
                </c:pt>
                <c:pt idx="4973">
                  <c:v>4.1276222872395921E-4</c:v>
                </c:pt>
                <c:pt idx="4974">
                  <c:v>4.2897343408169781E-4</c:v>
                </c:pt>
                <c:pt idx="4975">
                  <c:v>3.4043531251251011E-4</c:v>
                </c:pt>
                <c:pt idx="4976">
                  <c:v>2.9055468064254525E-4</c:v>
                </c:pt>
                <c:pt idx="4977">
                  <c:v>1.6211205357738576E-4</c:v>
                </c:pt>
                <c:pt idx="4978">
                  <c:v>1.7084116415462961E-4</c:v>
                </c:pt>
                <c:pt idx="4979">
                  <c:v>1.5462995879689104E-4</c:v>
                </c:pt>
                <c:pt idx="4980">
                  <c:v>1.6585310096763314E-4</c:v>
                </c:pt>
                <c:pt idx="4981">
                  <c:v>1.8580535371561912E-4</c:v>
                </c:pt>
                <c:pt idx="4982">
                  <c:v>1.4465383242289809E-4</c:v>
                </c:pt>
                <c:pt idx="4983">
                  <c:v>1.6086503778063666E-4</c:v>
                </c:pt>
                <c:pt idx="4984">
                  <c:v>1.633590693741349E-4</c:v>
                </c:pt>
                <c:pt idx="4985">
                  <c:v>1.5587697459364016E-4</c:v>
                </c:pt>
                <c:pt idx="4986">
                  <c:v>1.4964189560989454E-4</c:v>
                </c:pt>
                <c:pt idx="4987">
                  <c:v>1.7957027473187344E-4</c:v>
                </c:pt>
                <c:pt idx="4988">
                  <c:v>1.9578148008961207E-4</c:v>
                </c:pt>
                <c:pt idx="4989">
                  <c:v>1.8331132212212085E-4</c:v>
                </c:pt>
                <c:pt idx="4990">
                  <c:v>2.5314420674007164E-4</c:v>
                </c:pt>
                <c:pt idx="4991">
                  <c:v>2.2321582761809276E-4</c:v>
                </c:pt>
                <c:pt idx="4992">
                  <c:v>1.8081729052862262E-4</c:v>
                </c:pt>
                <c:pt idx="4993">
                  <c:v>1.5961802198388752E-4</c:v>
                </c:pt>
                <c:pt idx="4994">
                  <c:v>1.6086503778063666E-4</c:v>
                </c:pt>
                <c:pt idx="4995">
                  <c:v>1.3717173764240335E-4</c:v>
                </c:pt>
                <c:pt idx="4996">
                  <c:v>1.6086503778063666E-4</c:v>
                </c:pt>
                <c:pt idx="4997">
                  <c:v>1.2220754808141388E-4</c:v>
                </c:pt>
                <c:pt idx="4998">
                  <c:v>1.5712399039038931E-4</c:v>
                </c:pt>
                <c:pt idx="4999">
                  <c:v>1.7832325893512435E-4</c:v>
                </c:pt>
                <c:pt idx="5000">
                  <c:v>1.4590084821964721E-4</c:v>
                </c:pt>
                <c:pt idx="5001">
                  <c:v>1.5961802198388752E-4</c:v>
                </c:pt>
                <c:pt idx="5002">
                  <c:v>1.4964189560989454E-4</c:v>
                </c:pt>
                <c:pt idx="5003">
                  <c:v>1.4839487981314542E-4</c:v>
                </c:pt>
                <c:pt idx="5004">
                  <c:v>1.5338294300014192E-4</c:v>
                </c:pt>
                <c:pt idx="5005">
                  <c:v>1.583710061871384E-4</c:v>
                </c:pt>
                <c:pt idx="5006">
                  <c:v>1.4839487981314542E-4</c:v>
                </c:pt>
                <c:pt idx="5007">
                  <c:v>1.6211205357738576E-4</c:v>
                </c:pt>
                <c:pt idx="5008">
                  <c:v>1.5338294300014192E-4</c:v>
                </c:pt>
                <c:pt idx="5009">
                  <c:v>1.0973739011392269E-4</c:v>
                </c:pt>
                <c:pt idx="5010">
                  <c:v>9.9761263739929699E-5</c:v>
                </c:pt>
                <c:pt idx="5011">
                  <c:v>1.583710061871384E-4</c:v>
                </c:pt>
                <c:pt idx="5012">
                  <c:v>1.2968964286190864E-4</c:v>
                </c:pt>
                <c:pt idx="5013">
                  <c:v>1.5338294300014192E-4</c:v>
                </c:pt>
                <c:pt idx="5014">
                  <c:v>1.2594859547166126E-4</c:v>
                </c:pt>
                <c:pt idx="5015">
                  <c:v>1.5088891140664369E-4</c:v>
                </c:pt>
                <c:pt idx="5016">
                  <c:v>1.5088891140664369E-4</c:v>
                </c:pt>
                <c:pt idx="5017">
                  <c:v>1.4964189560989454E-4</c:v>
                </c:pt>
                <c:pt idx="5018">
                  <c:v>1.3717173764240335E-4</c:v>
                </c:pt>
                <c:pt idx="5019">
                  <c:v>1.6086503778063666E-4</c:v>
                </c:pt>
                <c:pt idx="5020">
                  <c:v>1.5088891140664369E-4</c:v>
                </c:pt>
                <c:pt idx="5021">
                  <c:v>1.3966576923590156E-4</c:v>
                </c:pt>
                <c:pt idx="5022">
                  <c:v>1.6086503778063666E-4</c:v>
                </c:pt>
                <c:pt idx="5023">
                  <c:v>1.5088891140664369E-4</c:v>
                </c:pt>
                <c:pt idx="5024">
                  <c:v>1.384187534391525E-4</c:v>
                </c:pt>
                <c:pt idx="5025">
                  <c:v>1.4714786401639633E-4</c:v>
                </c:pt>
                <c:pt idx="5026">
                  <c:v>1.4215980082939983E-4</c:v>
                </c:pt>
                <c:pt idx="5027">
                  <c:v>1.5213592720339281E-4</c:v>
                </c:pt>
                <c:pt idx="5028">
                  <c:v>1.4340681662614895E-4</c:v>
                </c:pt>
                <c:pt idx="5029">
                  <c:v>1.284426270651595E-4</c:v>
                </c:pt>
                <c:pt idx="5030">
                  <c:v>1.4215980082939983E-4</c:v>
                </c:pt>
                <c:pt idx="5031">
                  <c:v>1.5338294300014192E-4</c:v>
                </c:pt>
                <c:pt idx="5032">
                  <c:v>1.4964189560989454E-4</c:v>
                </c:pt>
                <c:pt idx="5033">
                  <c:v>1.172194848944174E-4</c:v>
                </c:pt>
                <c:pt idx="5034">
                  <c:v>1.5961802198388752E-4</c:v>
                </c:pt>
                <c:pt idx="5035">
                  <c:v>1.4839487981314542E-4</c:v>
                </c:pt>
                <c:pt idx="5036">
                  <c:v>1.5088891140664369E-4</c:v>
                </c:pt>
                <c:pt idx="5037">
                  <c:v>1.9204043269936469E-4</c:v>
                </c:pt>
                <c:pt idx="5038">
                  <c:v>2.0700462226035416E-4</c:v>
                </c:pt>
                <c:pt idx="5039">
                  <c:v>2.6312033311406464E-4</c:v>
                </c:pt>
                <c:pt idx="5040">
                  <c:v>2.6935541209781023E-4</c:v>
                </c:pt>
                <c:pt idx="5041">
                  <c:v>2.7184944369130847E-4</c:v>
                </c:pt>
                <c:pt idx="5042">
                  <c:v>2.5563823833356987E-4</c:v>
                </c:pt>
                <c:pt idx="5043">
                  <c:v>2.8182557006530142E-4</c:v>
                </c:pt>
                <c:pt idx="5044">
                  <c:v>2.506501751465734E-4</c:v>
                </c:pt>
                <c:pt idx="5045">
                  <c:v>2.2072179602459447E-4</c:v>
                </c:pt>
                <c:pt idx="5046">
                  <c:v>1.6211205357738576E-4</c:v>
                </c:pt>
                <c:pt idx="5047">
                  <c:v>1.5587697459364016E-4</c:v>
                </c:pt>
                <c:pt idx="5048">
                  <c:v>1.3717173764240335E-4</c:v>
                </c:pt>
                <c:pt idx="5049">
                  <c:v>1.5213592720339281E-4</c:v>
                </c:pt>
                <c:pt idx="5050">
                  <c:v>1.6710011676438226E-4</c:v>
                </c:pt>
                <c:pt idx="5051">
                  <c:v>1.4465383242289809E-4</c:v>
                </c:pt>
                <c:pt idx="5052">
                  <c:v>1.2968964286190864E-4</c:v>
                </c:pt>
                <c:pt idx="5053">
                  <c:v>1.1846650069116653E-4</c:v>
                </c:pt>
                <c:pt idx="5054">
                  <c:v>1.5587697459364016E-4</c:v>
                </c:pt>
                <c:pt idx="5055">
                  <c:v>1.5961802198388752E-4</c:v>
                </c:pt>
                <c:pt idx="5056">
                  <c:v>1.2719561126841038E-4</c:v>
                </c:pt>
                <c:pt idx="5057">
                  <c:v>1.633590693741349E-4</c:v>
                </c:pt>
                <c:pt idx="5058">
                  <c:v>1.6211205357738576E-4</c:v>
                </c:pt>
                <c:pt idx="5059">
                  <c:v>1.633590693741349E-4</c:v>
                </c:pt>
                <c:pt idx="5060">
                  <c:v>1.284426270651595E-4</c:v>
                </c:pt>
                <c:pt idx="5061">
                  <c:v>1.3218367445540685E-4</c:v>
                </c:pt>
                <c:pt idx="5062">
                  <c:v>1.4714786401639633E-4</c:v>
                </c:pt>
                <c:pt idx="5063">
                  <c:v>1.3592472184565424E-4</c:v>
                </c:pt>
                <c:pt idx="5064">
                  <c:v>1.3966576923590156E-4</c:v>
                </c:pt>
                <c:pt idx="5065">
                  <c:v>1.2345456387816302E-4</c:v>
                </c:pt>
                <c:pt idx="5066">
                  <c:v>1.172194848944174E-4</c:v>
                </c:pt>
                <c:pt idx="5067">
                  <c:v>1.3218367445540685E-4</c:v>
                </c:pt>
                <c:pt idx="5068">
                  <c:v>1.4340681662614895E-4</c:v>
                </c:pt>
                <c:pt idx="5069">
                  <c:v>1.384187534391525E-4</c:v>
                </c:pt>
                <c:pt idx="5070">
                  <c:v>1.2470157967491214E-4</c:v>
                </c:pt>
                <c:pt idx="5071">
                  <c:v>1.3966576923590156E-4</c:v>
                </c:pt>
                <c:pt idx="5072">
                  <c:v>1.3218367445540685E-4</c:v>
                </c:pt>
                <c:pt idx="5073">
                  <c:v>1.2968964286190864E-4</c:v>
                </c:pt>
                <c:pt idx="5074">
                  <c:v>1.3343069025215597E-4</c:v>
                </c:pt>
                <c:pt idx="5075">
                  <c:v>1.172194848944174E-4</c:v>
                </c:pt>
                <c:pt idx="5076">
                  <c:v>1.6211205357738576E-4</c:v>
                </c:pt>
                <c:pt idx="5077">
                  <c:v>1.3717173764240335E-4</c:v>
                </c:pt>
                <c:pt idx="5078">
                  <c:v>1.2719561126841038E-4</c:v>
                </c:pt>
                <c:pt idx="5079">
                  <c:v>1.3966576923590156E-4</c:v>
                </c:pt>
                <c:pt idx="5080">
                  <c:v>1.4590084821964721E-4</c:v>
                </c:pt>
                <c:pt idx="5081">
                  <c:v>1.2220754808141388E-4</c:v>
                </c:pt>
                <c:pt idx="5082">
                  <c:v>1.172194848944174E-4</c:v>
                </c:pt>
                <c:pt idx="5083">
                  <c:v>1.2096053228466477E-4</c:v>
                </c:pt>
                <c:pt idx="5084">
                  <c:v>1.2470157967491214E-4</c:v>
                </c:pt>
                <c:pt idx="5085">
                  <c:v>1.4839487981314542E-4</c:v>
                </c:pt>
                <c:pt idx="5086">
                  <c:v>1.2594859547166126E-4</c:v>
                </c:pt>
                <c:pt idx="5087">
                  <c:v>1.3218367445540685E-4</c:v>
                </c:pt>
                <c:pt idx="5088">
                  <c:v>1.5961802198388752E-4</c:v>
                </c:pt>
                <c:pt idx="5089">
                  <c:v>1.3093665865865773E-4</c:v>
                </c:pt>
                <c:pt idx="5090">
                  <c:v>1.2968964286190864E-4</c:v>
                </c:pt>
                <c:pt idx="5091">
                  <c:v>1.4590084821964721E-4</c:v>
                </c:pt>
                <c:pt idx="5092">
                  <c:v>1.284426270651595E-4</c:v>
                </c:pt>
                <c:pt idx="5093">
                  <c:v>1.2968964286190864E-4</c:v>
                </c:pt>
                <c:pt idx="5094">
                  <c:v>1.2096053228466477E-4</c:v>
                </c:pt>
                <c:pt idx="5095">
                  <c:v>1.1597246909766828E-4</c:v>
                </c:pt>
                <c:pt idx="5096">
                  <c:v>1.4215980082939983E-4</c:v>
                </c:pt>
                <c:pt idx="5097">
                  <c:v>1.2345456387816302E-4</c:v>
                </c:pt>
                <c:pt idx="5098">
                  <c:v>1.5961802198388752E-4</c:v>
                </c:pt>
                <c:pt idx="5099">
                  <c:v>1.4465383242289809E-4</c:v>
                </c:pt>
                <c:pt idx="5100">
                  <c:v>1.2719561126841038E-4</c:v>
                </c:pt>
                <c:pt idx="5101">
                  <c:v>1.3218367445540685E-4</c:v>
                </c:pt>
                <c:pt idx="5102">
                  <c:v>1.2719561126841038E-4</c:v>
                </c:pt>
                <c:pt idx="5103">
                  <c:v>1.284426270651595E-4</c:v>
                </c:pt>
                <c:pt idx="5104">
                  <c:v>1.4340681662614895E-4</c:v>
                </c:pt>
                <c:pt idx="5105">
                  <c:v>1.5587697459364016E-4</c:v>
                </c:pt>
                <c:pt idx="5106">
                  <c:v>1.1472545330091916E-4</c:v>
                </c:pt>
                <c:pt idx="5107">
                  <c:v>1.384187534391525E-4</c:v>
                </c:pt>
                <c:pt idx="5108">
                  <c:v>1.2220754808141388E-4</c:v>
                </c:pt>
                <c:pt idx="5109">
                  <c:v>1.2594859547166126E-4</c:v>
                </c:pt>
                <c:pt idx="5110">
                  <c:v>1.1223142170742094E-4</c:v>
                </c:pt>
                <c:pt idx="5111">
                  <c:v>1.3592472184565424E-4</c:v>
                </c:pt>
                <c:pt idx="5112">
                  <c:v>1.2968964286190864E-4</c:v>
                </c:pt>
                <c:pt idx="5113">
                  <c:v>1.3592472184565424E-4</c:v>
                </c:pt>
                <c:pt idx="5114">
                  <c:v>1.2220754808141388E-4</c:v>
                </c:pt>
                <c:pt idx="5115">
                  <c:v>1.3592472184565424E-4</c:v>
                </c:pt>
                <c:pt idx="5116">
                  <c:v>1.2470157967491214E-4</c:v>
                </c:pt>
                <c:pt idx="5117">
                  <c:v>1.2096053228466477E-4</c:v>
                </c:pt>
                <c:pt idx="5118">
                  <c:v>1.4465383242289809E-4</c:v>
                </c:pt>
                <c:pt idx="5119">
                  <c:v>1.1098440591067179E-4</c:v>
                </c:pt>
                <c:pt idx="5120">
                  <c:v>1.1472545330091916E-4</c:v>
                </c:pt>
                <c:pt idx="5121">
                  <c:v>1.4340681662614895E-4</c:v>
                </c:pt>
                <c:pt idx="5122">
                  <c:v>1.1472545330091916E-4</c:v>
                </c:pt>
                <c:pt idx="5123">
                  <c:v>1.2594859547166126E-4</c:v>
                </c:pt>
                <c:pt idx="5124">
                  <c:v>1.2220754808141388E-4</c:v>
                </c:pt>
                <c:pt idx="5125">
                  <c:v>1.3966576923590156E-4</c:v>
                </c:pt>
                <c:pt idx="5126">
                  <c:v>1.384187534391525E-4</c:v>
                </c:pt>
                <c:pt idx="5127">
                  <c:v>1.5587697459364016E-4</c:v>
                </c:pt>
                <c:pt idx="5128">
                  <c:v>1.4714786401639633E-4</c:v>
                </c:pt>
                <c:pt idx="5129">
                  <c:v>1.384187534391525E-4</c:v>
                </c:pt>
                <c:pt idx="5130">
                  <c:v>1.1597246909766828E-4</c:v>
                </c:pt>
                <c:pt idx="5131">
                  <c:v>1.3592472184565424E-4</c:v>
                </c:pt>
                <c:pt idx="5132">
                  <c:v>1.3218367445540685E-4</c:v>
                </c:pt>
                <c:pt idx="5133">
                  <c:v>1.2719561126841038E-4</c:v>
                </c:pt>
                <c:pt idx="5134">
                  <c:v>1.047493269269262E-4</c:v>
                </c:pt>
                <c:pt idx="5135">
                  <c:v>1.2220754808141388E-4</c:v>
                </c:pt>
                <c:pt idx="5136">
                  <c:v>1.0849037431717354E-4</c:v>
                </c:pt>
                <c:pt idx="5137">
                  <c:v>1.3966576923590156E-4</c:v>
                </c:pt>
                <c:pt idx="5138">
                  <c:v>1.1472545330091916E-4</c:v>
                </c:pt>
                <c:pt idx="5139">
                  <c:v>1.3343069025215597E-4</c:v>
                </c:pt>
                <c:pt idx="5140">
                  <c:v>1.3592472184565424E-4</c:v>
                </c:pt>
                <c:pt idx="5141">
                  <c:v>1.1347843750417005E-4</c:v>
                </c:pt>
                <c:pt idx="5142">
                  <c:v>1.1223142170742094E-4</c:v>
                </c:pt>
                <c:pt idx="5143">
                  <c:v>1.3592472184565424E-4</c:v>
                </c:pt>
                <c:pt idx="5144">
                  <c:v>1.3343069025215597E-4</c:v>
                </c:pt>
                <c:pt idx="5145">
                  <c:v>1.2594859547166126E-4</c:v>
                </c:pt>
                <c:pt idx="5146">
                  <c:v>1.1971351648791565E-4</c:v>
                </c:pt>
                <c:pt idx="5147">
                  <c:v>1.3467770604890512E-4</c:v>
                </c:pt>
                <c:pt idx="5148">
                  <c:v>1.2220754808141388E-4</c:v>
                </c:pt>
                <c:pt idx="5149">
                  <c:v>1.3717173764240335E-4</c:v>
                </c:pt>
                <c:pt idx="5150">
                  <c:v>1.3717173764240335E-4</c:v>
                </c:pt>
                <c:pt idx="5151">
                  <c:v>1.4340681662614895E-4</c:v>
                </c:pt>
                <c:pt idx="5152">
                  <c:v>1.1472545330091916E-4</c:v>
                </c:pt>
                <c:pt idx="5153">
                  <c:v>1.172194848944174E-4</c:v>
                </c:pt>
                <c:pt idx="5154">
                  <c:v>1.3467770604890512E-4</c:v>
                </c:pt>
                <c:pt idx="5155">
                  <c:v>1.384187534391525E-4</c:v>
                </c:pt>
                <c:pt idx="5156">
                  <c:v>1.172194848944174E-4</c:v>
                </c:pt>
                <c:pt idx="5157">
                  <c:v>1.1971351648791565E-4</c:v>
                </c:pt>
                <c:pt idx="5158">
                  <c:v>1.284426270651595E-4</c:v>
                </c:pt>
                <c:pt idx="5159">
                  <c:v>9.7267232146431475E-5</c:v>
                </c:pt>
                <c:pt idx="5160">
                  <c:v>1.4091278503265071E-4</c:v>
                </c:pt>
                <c:pt idx="5161">
                  <c:v>1.2470157967491214E-4</c:v>
                </c:pt>
                <c:pt idx="5162">
                  <c:v>1.2594859547166126E-4</c:v>
                </c:pt>
                <c:pt idx="5163">
                  <c:v>1.2719561126841038E-4</c:v>
                </c:pt>
                <c:pt idx="5164">
                  <c:v>1.2470157967491214E-4</c:v>
                </c:pt>
                <c:pt idx="5165">
                  <c:v>1.1846650069116653E-4</c:v>
                </c:pt>
                <c:pt idx="5166">
                  <c:v>1.0100827953667883E-4</c:v>
                </c:pt>
                <c:pt idx="5167">
                  <c:v>1.1971351648791565E-4</c:v>
                </c:pt>
                <c:pt idx="5168">
                  <c:v>1.0973739011392269E-4</c:v>
                </c:pt>
                <c:pt idx="5169">
                  <c:v>1.3592472184565424E-4</c:v>
                </c:pt>
                <c:pt idx="5170">
                  <c:v>1.284426270651595E-4</c:v>
                </c:pt>
                <c:pt idx="5171">
                  <c:v>1.2719561126841038E-4</c:v>
                </c:pt>
                <c:pt idx="5172">
                  <c:v>1.2470157967491214E-4</c:v>
                </c:pt>
                <c:pt idx="5173">
                  <c:v>1.1098440591067179E-4</c:v>
                </c:pt>
                <c:pt idx="5174">
                  <c:v>1.2594859547166126E-4</c:v>
                </c:pt>
                <c:pt idx="5175">
                  <c:v>1.1347843750417005E-4</c:v>
                </c:pt>
                <c:pt idx="5176">
                  <c:v>1.1597246909766828E-4</c:v>
                </c:pt>
                <c:pt idx="5177">
                  <c:v>1.2345456387816302E-4</c:v>
                </c:pt>
                <c:pt idx="5178">
                  <c:v>9.9761263739929699E-5</c:v>
                </c:pt>
                <c:pt idx="5179">
                  <c:v>1.2220754808141388E-4</c:v>
                </c:pt>
                <c:pt idx="5180">
                  <c:v>1.2220754808141388E-4</c:v>
                </c:pt>
                <c:pt idx="5181">
                  <c:v>1.633590693741349E-4</c:v>
                </c:pt>
                <c:pt idx="5182">
                  <c:v>1.284426270651595E-4</c:v>
                </c:pt>
                <c:pt idx="5183">
                  <c:v>1.4465383242289809E-4</c:v>
                </c:pt>
                <c:pt idx="5184">
                  <c:v>1.172194848944174E-4</c:v>
                </c:pt>
                <c:pt idx="5185">
                  <c:v>1.3343069025215597E-4</c:v>
                </c:pt>
                <c:pt idx="5186">
                  <c:v>1.4215980082939983E-4</c:v>
                </c:pt>
                <c:pt idx="5187">
                  <c:v>1.4964189560989454E-4</c:v>
                </c:pt>
                <c:pt idx="5188">
                  <c:v>1.7208817995137876E-4</c:v>
                </c:pt>
                <c:pt idx="5189">
                  <c:v>1.5961802198388752E-4</c:v>
                </c:pt>
                <c:pt idx="5190">
                  <c:v>1.8331132212212085E-4</c:v>
                </c:pt>
                <c:pt idx="5191">
                  <c:v>1.6959414835788052E-4</c:v>
                </c:pt>
                <c:pt idx="5192">
                  <c:v>2.1199268544735064E-4</c:v>
                </c:pt>
                <c:pt idx="5193">
                  <c:v>1.8331132212212085E-4</c:v>
                </c:pt>
                <c:pt idx="5194">
                  <c:v>1.9702849588636116E-4</c:v>
                </c:pt>
                <c:pt idx="5195">
                  <c:v>1.7832325893512435E-4</c:v>
                </c:pt>
                <c:pt idx="5196">
                  <c:v>1.5462995879689104E-4</c:v>
                </c:pt>
                <c:pt idx="5197">
                  <c:v>1.5088891140664369E-4</c:v>
                </c:pt>
                <c:pt idx="5198">
                  <c:v>1.0724335852042445E-4</c:v>
                </c:pt>
                <c:pt idx="5199">
                  <c:v>1.5213592720339281E-4</c:v>
                </c:pt>
                <c:pt idx="5200">
                  <c:v>1.5213592720339281E-4</c:v>
                </c:pt>
                <c:pt idx="5201">
                  <c:v>1.74582211544877E-4</c:v>
                </c:pt>
                <c:pt idx="5202">
                  <c:v>2.2196881182134359E-4</c:v>
                </c:pt>
                <c:pt idx="5203">
                  <c:v>2.76837506878305E-4</c:v>
                </c:pt>
                <c:pt idx="5204">
                  <c:v>3.0302483861003655E-4</c:v>
                </c:pt>
                <c:pt idx="5205">
                  <c:v>2.5189719094332252E-4</c:v>
                </c:pt>
                <c:pt idx="5206">
                  <c:v>1.8580535371561912E-4</c:v>
                </c:pt>
                <c:pt idx="5207">
                  <c:v>1.3717173764240335E-4</c:v>
                </c:pt>
                <c:pt idx="5208">
                  <c:v>1.172194848944174E-4</c:v>
                </c:pt>
                <c:pt idx="5209">
                  <c:v>1.172194848944174E-4</c:v>
                </c:pt>
                <c:pt idx="5210">
                  <c:v>1.3093665865865773E-4</c:v>
                </c:pt>
                <c:pt idx="5211">
                  <c:v>1.3467770604890512E-4</c:v>
                </c:pt>
                <c:pt idx="5212">
                  <c:v>1.4590084821964721E-4</c:v>
                </c:pt>
                <c:pt idx="5213">
                  <c:v>1.7957027473187344E-4</c:v>
                </c:pt>
                <c:pt idx="5214">
                  <c:v>1.7957027473187344E-4</c:v>
                </c:pt>
                <c:pt idx="5215">
                  <c:v>2.1573373283759797E-4</c:v>
                </c:pt>
                <c:pt idx="5216">
                  <c:v>1.8705236951236818E-4</c:v>
                </c:pt>
                <c:pt idx="5217">
                  <c:v>1.8455833791886995E-4</c:v>
                </c:pt>
                <c:pt idx="5218">
                  <c:v>1.6834713256113138E-4</c:v>
                </c:pt>
                <c:pt idx="5219">
                  <c:v>1.2719561126841038E-4</c:v>
                </c:pt>
                <c:pt idx="5220">
                  <c:v>2.0700462226035416E-4</c:v>
                </c:pt>
                <c:pt idx="5221">
                  <c:v>1.9204043269936469E-4</c:v>
                </c:pt>
                <c:pt idx="5222">
                  <c:v>1.4340681662614895E-4</c:v>
                </c:pt>
                <c:pt idx="5223">
                  <c:v>1.172194848944174E-4</c:v>
                </c:pt>
                <c:pt idx="5224">
                  <c:v>1.1846650069116653E-4</c:v>
                </c:pt>
                <c:pt idx="5225">
                  <c:v>1.1597246909766828E-4</c:v>
                </c:pt>
                <c:pt idx="5226">
                  <c:v>1.1098440591067179E-4</c:v>
                </c:pt>
                <c:pt idx="5227">
                  <c:v>1.0973739011392269E-4</c:v>
                </c:pt>
                <c:pt idx="5228">
                  <c:v>1.1098440591067179E-4</c:v>
                </c:pt>
                <c:pt idx="5229">
                  <c:v>1.3966576923590156E-4</c:v>
                </c:pt>
                <c:pt idx="5230">
                  <c:v>1.1846650069116653E-4</c:v>
                </c:pt>
                <c:pt idx="5231">
                  <c:v>1.1971351648791565E-4</c:v>
                </c:pt>
                <c:pt idx="5232">
                  <c:v>8.7291105772438498E-5</c:v>
                </c:pt>
                <c:pt idx="5233">
                  <c:v>1.3592472184565424E-4</c:v>
                </c:pt>
                <c:pt idx="5234">
                  <c:v>1.2594859547166126E-4</c:v>
                </c:pt>
                <c:pt idx="5235">
                  <c:v>1.1098440591067179E-4</c:v>
                </c:pt>
                <c:pt idx="5236">
                  <c:v>1.172194848944174E-4</c:v>
                </c:pt>
                <c:pt idx="5237">
                  <c:v>1.2968964286190864E-4</c:v>
                </c:pt>
                <c:pt idx="5238">
                  <c:v>1.284426270651595E-4</c:v>
                </c:pt>
                <c:pt idx="5239">
                  <c:v>1.2220754808141388E-4</c:v>
                </c:pt>
                <c:pt idx="5240">
                  <c:v>1.0100827953667883E-4</c:v>
                </c:pt>
                <c:pt idx="5241">
                  <c:v>1.2470157967491214E-4</c:v>
                </c:pt>
                <c:pt idx="5242">
                  <c:v>1.2594859547166126E-4</c:v>
                </c:pt>
                <c:pt idx="5243">
                  <c:v>1.3218367445540685E-4</c:v>
                </c:pt>
                <c:pt idx="5244">
                  <c:v>1.1472545330091916E-4</c:v>
                </c:pt>
                <c:pt idx="5245">
                  <c:v>1.2345456387816302E-4</c:v>
                </c:pt>
                <c:pt idx="5246">
                  <c:v>1.0849037431717354E-4</c:v>
                </c:pt>
                <c:pt idx="5247">
                  <c:v>1.2220754808141388E-4</c:v>
                </c:pt>
                <c:pt idx="5248">
                  <c:v>1.2968964286190864E-4</c:v>
                </c:pt>
                <c:pt idx="5249">
                  <c:v>1.0350231113017708E-4</c:v>
                </c:pt>
                <c:pt idx="5250">
                  <c:v>1.2096053228466477E-4</c:v>
                </c:pt>
                <c:pt idx="5251">
                  <c:v>1.0225529533342795E-4</c:v>
                </c:pt>
                <c:pt idx="5252">
                  <c:v>7.9809010991943759E-5</c:v>
                </c:pt>
                <c:pt idx="5253">
                  <c:v>1.0973739011392269E-4</c:v>
                </c:pt>
                <c:pt idx="5254">
                  <c:v>1.1472545330091916E-4</c:v>
                </c:pt>
                <c:pt idx="5255">
                  <c:v>1.3343069025215597E-4</c:v>
                </c:pt>
                <c:pt idx="5256">
                  <c:v>1.3343069025215597E-4</c:v>
                </c:pt>
                <c:pt idx="5257">
                  <c:v>1.0350231113017708E-4</c:v>
                </c:pt>
                <c:pt idx="5258">
                  <c:v>1.1846650069116653E-4</c:v>
                </c:pt>
                <c:pt idx="5259">
                  <c:v>1.0225529533342795E-4</c:v>
                </c:pt>
                <c:pt idx="5260">
                  <c:v>1.1971351648791565E-4</c:v>
                </c:pt>
                <c:pt idx="5261">
                  <c:v>1.284426270651595E-4</c:v>
                </c:pt>
                <c:pt idx="5262">
                  <c:v>1.0724335852042445E-4</c:v>
                </c:pt>
                <c:pt idx="5263">
                  <c:v>1.0849037431717354E-4</c:v>
                </c:pt>
                <c:pt idx="5264">
                  <c:v>1.0849037431717354E-4</c:v>
                </c:pt>
                <c:pt idx="5265">
                  <c:v>1.2968964286190864E-4</c:v>
                </c:pt>
                <c:pt idx="5266">
                  <c:v>1.2345456387816302E-4</c:v>
                </c:pt>
                <c:pt idx="5267">
                  <c:v>1.1597246909766828E-4</c:v>
                </c:pt>
                <c:pt idx="5268">
                  <c:v>1.1846650069116653E-4</c:v>
                </c:pt>
                <c:pt idx="5269">
                  <c:v>1.1347843750417005E-4</c:v>
                </c:pt>
                <c:pt idx="5270">
                  <c:v>1.0973739011392269E-4</c:v>
                </c:pt>
                <c:pt idx="5271">
                  <c:v>1.2096053228466477E-4</c:v>
                </c:pt>
                <c:pt idx="5272">
                  <c:v>1.0724335852042445E-4</c:v>
                </c:pt>
                <c:pt idx="5273">
                  <c:v>9.851424794318058E-5</c:v>
                </c:pt>
                <c:pt idx="5274">
                  <c:v>1.0350231113017708E-4</c:v>
                </c:pt>
                <c:pt idx="5275">
                  <c:v>1.0973739011392269E-4</c:v>
                </c:pt>
                <c:pt idx="5276">
                  <c:v>1.0350231113017708E-4</c:v>
                </c:pt>
                <c:pt idx="5277">
                  <c:v>1.1347843750417005E-4</c:v>
                </c:pt>
                <c:pt idx="5278">
                  <c:v>1.0973739011392269E-4</c:v>
                </c:pt>
                <c:pt idx="5279">
                  <c:v>1.0225529533342795E-4</c:v>
                </c:pt>
                <c:pt idx="5280">
                  <c:v>1.384187534391525E-4</c:v>
                </c:pt>
                <c:pt idx="5281">
                  <c:v>8.8538121569187617E-5</c:v>
                </c:pt>
                <c:pt idx="5282">
                  <c:v>8.9785137365936722E-5</c:v>
                </c:pt>
                <c:pt idx="5283">
                  <c:v>1.1223142170742094E-4</c:v>
                </c:pt>
                <c:pt idx="5284">
                  <c:v>1.2470157967491214E-4</c:v>
                </c:pt>
                <c:pt idx="5285">
                  <c:v>1.1472545330091916E-4</c:v>
                </c:pt>
                <c:pt idx="5286">
                  <c:v>1.0225529533342795E-4</c:v>
                </c:pt>
                <c:pt idx="5287">
                  <c:v>1.1223142170742094E-4</c:v>
                </c:pt>
                <c:pt idx="5288">
                  <c:v>1.1846650069116653E-4</c:v>
                </c:pt>
                <c:pt idx="5289">
                  <c:v>8.8538121569187617E-5</c:v>
                </c:pt>
                <c:pt idx="5290">
                  <c:v>1.1098440591067179E-4</c:v>
                </c:pt>
                <c:pt idx="5291">
                  <c:v>1.1846650069116653E-4</c:v>
                </c:pt>
                <c:pt idx="5292">
                  <c:v>1.0100827953667883E-4</c:v>
                </c:pt>
                <c:pt idx="5293">
                  <c:v>1.1971351648791565E-4</c:v>
                </c:pt>
                <c:pt idx="5294">
                  <c:v>1.1971351648791565E-4</c:v>
                </c:pt>
                <c:pt idx="5295">
                  <c:v>1.1846650069116653E-4</c:v>
                </c:pt>
                <c:pt idx="5296">
                  <c:v>1.3343069025215597E-4</c:v>
                </c:pt>
                <c:pt idx="5297">
                  <c:v>1.4714786401639633E-4</c:v>
                </c:pt>
                <c:pt idx="5298">
                  <c:v>1.3717173764240335E-4</c:v>
                </c:pt>
                <c:pt idx="5299">
                  <c:v>1.5587697459364016E-4</c:v>
                </c:pt>
                <c:pt idx="5300">
                  <c:v>1.4091278503265071E-4</c:v>
                </c:pt>
                <c:pt idx="5301">
                  <c:v>1.5712399039038931E-4</c:v>
                </c:pt>
                <c:pt idx="5302">
                  <c:v>1.932874484961138E-4</c:v>
                </c:pt>
                <c:pt idx="5303">
                  <c:v>2.3818001717908219E-4</c:v>
                </c:pt>
                <c:pt idx="5304">
                  <c:v>3.5789353366699782E-4</c:v>
                </c:pt>
                <c:pt idx="5305">
                  <c:v>4.3271448147194516E-4</c:v>
                </c:pt>
                <c:pt idx="5306">
                  <c:v>5.7986234548834149E-4</c:v>
                </c:pt>
                <c:pt idx="5307">
                  <c:v>6.1477878779731693E-4</c:v>
                </c:pt>
                <c:pt idx="5308">
                  <c:v>4.3022044987844693E-4</c:v>
                </c:pt>
                <c:pt idx="5309">
                  <c:v>2.706024278945593E-4</c:v>
                </c:pt>
                <c:pt idx="5310">
                  <c:v>1.583710061871384E-4</c:v>
                </c:pt>
                <c:pt idx="5311">
                  <c:v>1.384187534391525E-4</c:v>
                </c:pt>
                <c:pt idx="5312">
                  <c:v>1.172194848944174E-4</c:v>
                </c:pt>
                <c:pt idx="5313">
                  <c:v>1.2470157967491214E-4</c:v>
                </c:pt>
                <c:pt idx="5314">
                  <c:v>1.0599634272367532E-4</c:v>
                </c:pt>
                <c:pt idx="5315">
                  <c:v>1.1347843750417005E-4</c:v>
                </c:pt>
                <c:pt idx="5316">
                  <c:v>1.284426270651595E-4</c:v>
                </c:pt>
                <c:pt idx="5317">
                  <c:v>9.6020216349682343E-5</c:v>
                </c:pt>
                <c:pt idx="5318">
                  <c:v>9.851424794318058E-5</c:v>
                </c:pt>
                <c:pt idx="5319">
                  <c:v>1.1098440591067179E-4</c:v>
                </c:pt>
                <c:pt idx="5320">
                  <c:v>1.1347843750417005E-4</c:v>
                </c:pt>
                <c:pt idx="5321">
                  <c:v>1.284426270651595E-4</c:v>
                </c:pt>
                <c:pt idx="5322">
                  <c:v>1.1347843750417005E-4</c:v>
                </c:pt>
                <c:pt idx="5323">
                  <c:v>9.9761263739929699E-5</c:v>
                </c:pt>
                <c:pt idx="5324">
                  <c:v>1.0849037431717354E-4</c:v>
                </c:pt>
                <c:pt idx="5325">
                  <c:v>1.0849037431717354E-4</c:v>
                </c:pt>
                <c:pt idx="5326">
                  <c:v>1.2594859547166126E-4</c:v>
                </c:pt>
                <c:pt idx="5327">
                  <c:v>1.0599634272367532E-4</c:v>
                </c:pt>
                <c:pt idx="5328">
                  <c:v>1.284426270651595E-4</c:v>
                </c:pt>
                <c:pt idx="5329">
                  <c:v>1.0724335852042445E-4</c:v>
                </c:pt>
                <c:pt idx="5330">
                  <c:v>1.3467770604890512E-4</c:v>
                </c:pt>
                <c:pt idx="5331">
                  <c:v>1.3592472184565424E-4</c:v>
                </c:pt>
                <c:pt idx="5332">
                  <c:v>1.2096053228466477E-4</c:v>
                </c:pt>
                <c:pt idx="5333">
                  <c:v>9.7267232146431475E-5</c:v>
                </c:pt>
                <c:pt idx="5334">
                  <c:v>1.2968964286190864E-4</c:v>
                </c:pt>
                <c:pt idx="5335">
                  <c:v>1.2594859547166126E-4</c:v>
                </c:pt>
                <c:pt idx="5336">
                  <c:v>1.047493269269262E-4</c:v>
                </c:pt>
                <c:pt idx="5337">
                  <c:v>1.2594859547166126E-4</c:v>
                </c:pt>
                <c:pt idx="5338">
                  <c:v>1.1597246909766828E-4</c:v>
                </c:pt>
                <c:pt idx="5339">
                  <c:v>1.1971351648791565E-4</c:v>
                </c:pt>
                <c:pt idx="5340">
                  <c:v>1.3966576923590156E-4</c:v>
                </c:pt>
                <c:pt idx="5341">
                  <c:v>1.047493269269262E-4</c:v>
                </c:pt>
                <c:pt idx="5342">
                  <c:v>1.172194848944174E-4</c:v>
                </c:pt>
                <c:pt idx="5343">
                  <c:v>1.1472545330091916E-4</c:v>
                </c:pt>
                <c:pt idx="5344">
                  <c:v>1.2470157967491214E-4</c:v>
                </c:pt>
                <c:pt idx="5345">
                  <c:v>1.2719561126841038E-4</c:v>
                </c:pt>
                <c:pt idx="5346">
                  <c:v>9.6020216349682343E-5</c:v>
                </c:pt>
                <c:pt idx="5347">
                  <c:v>1.0973739011392269E-4</c:v>
                </c:pt>
                <c:pt idx="5348">
                  <c:v>1.2096053228466477E-4</c:v>
                </c:pt>
                <c:pt idx="5349">
                  <c:v>1.1098440591067179E-4</c:v>
                </c:pt>
                <c:pt idx="5350">
                  <c:v>7.7314979398445522E-5</c:v>
                </c:pt>
                <c:pt idx="5351">
                  <c:v>1.1223142170742094E-4</c:v>
                </c:pt>
                <c:pt idx="5352">
                  <c:v>1.3218367445540685E-4</c:v>
                </c:pt>
                <c:pt idx="5353">
                  <c:v>1.3966576923590156E-4</c:v>
                </c:pt>
                <c:pt idx="5354">
                  <c:v>1.2594859547166126E-4</c:v>
                </c:pt>
                <c:pt idx="5355">
                  <c:v>9.7267232146431475E-5</c:v>
                </c:pt>
                <c:pt idx="5356">
                  <c:v>1.1472545330091916E-4</c:v>
                </c:pt>
                <c:pt idx="5357">
                  <c:v>1.0973739011392269E-4</c:v>
                </c:pt>
                <c:pt idx="5358">
                  <c:v>9.4773200552933224E-5</c:v>
                </c:pt>
                <c:pt idx="5359">
                  <c:v>1.047493269269262E-4</c:v>
                </c:pt>
                <c:pt idx="5360">
                  <c:v>1.0599634272367532E-4</c:v>
                </c:pt>
                <c:pt idx="5361">
                  <c:v>1.1347843750417005E-4</c:v>
                </c:pt>
                <c:pt idx="5362">
                  <c:v>9.851424794318058E-5</c:v>
                </c:pt>
                <c:pt idx="5363">
                  <c:v>1.0724335852042445E-4</c:v>
                </c:pt>
                <c:pt idx="5364">
                  <c:v>1.0225529533342795E-4</c:v>
                </c:pt>
                <c:pt idx="5365">
                  <c:v>1.2594859547166126E-4</c:v>
                </c:pt>
                <c:pt idx="5366">
                  <c:v>1.4590084821964721E-4</c:v>
                </c:pt>
                <c:pt idx="5367">
                  <c:v>1.6834713256113138E-4</c:v>
                </c:pt>
                <c:pt idx="5368">
                  <c:v>2.1074566965060152E-4</c:v>
                </c:pt>
                <c:pt idx="5369">
                  <c:v>2.4441509616282775E-4</c:v>
                </c:pt>
                <c:pt idx="5370">
                  <c:v>1.9702849588636116E-4</c:v>
                </c:pt>
                <c:pt idx="5371">
                  <c:v>2.2820389080508918E-4</c:v>
                </c:pt>
                <c:pt idx="5372">
                  <c:v>1.9702849588636116E-4</c:v>
                </c:pt>
                <c:pt idx="5373">
                  <c:v>1.2220754808141388E-4</c:v>
                </c:pt>
                <c:pt idx="5374">
                  <c:v>1.1846650069116653E-4</c:v>
                </c:pt>
                <c:pt idx="5375">
                  <c:v>1.2096053228466477E-4</c:v>
                </c:pt>
                <c:pt idx="5376">
                  <c:v>1.0599634272367532E-4</c:v>
                </c:pt>
                <c:pt idx="5377">
                  <c:v>1.1971351648791565E-4</c:v>
                </c:pt>
                <c:pt idx="5378">
                  <c:v>1.3467770604890512E-4</c:v>
                </c:pt>
                <c:pt idx="5379">
                  <c:v>1.0724335852042445E-4</c:v>
                </c:pt>
                <c:pt idx="5380">
                  <c:v>1.2096053228466477E-4</c:v>
                </c:pt>
                <c:pt idx="5381">
                  <c:v>1.1223142170742094E-4</c:v>
                </c:pt>
                <c:pt idx="5382">
                  <c:v>1.3966576923590156E-4</c:v>
                </c:pt>
                <c:pt idx="5383">
                  <c:v>1.1472545330091916E-4</c:v>
                </c:pt>
                <c:pt idx="5384">
                  <c:v>1.0973739011392269E-4</c:v>
                </c:pt>
                <c:pt idx="5385">
                  <c:v>1.1971351648791565E-4</c:v>
                </c:pt>
                <c:pt idx="5386">
                  <c:v>1.2968964286190864E-4</c:v>
                </c:pt>
                <c:pt idx="5387">
                  <c:v>9.3526184756184092E-5</c:v>
                </c:pt>
                <c:pt idx="5388">
                  <c:v>1.2719561126841038E-4</c:v>
                </c:pt>
                <c:pt idx="5389">
                  <c:v>1.1597246909766828E-4</c:v>
                </c:pt>
                <c:pt idx="5390">
                  <c:v>1.2345456387816302E-4</c:v>
                </c:pt>
                <c:pt idx="5391">
                  <c:v>1.3467770604890512E-4</c:v>
                </c:pt>
                <c:pt idx="5392">
                  <c:v>1.3343069025215597E-4</c:v>
                </c:pt>
                <c:pt idx="5393">
                  <c:v>1.3343069025215597E-4</c:v>
                </c:pt>
                <c:pt idx="5394">
                  <c:v>1.4714786401639633E-4</c:v>
                </c:pt>
                <c:pt idx="5395">
                  <c:v>1.3093665865865773E-4</c:v>
                </c:pt>
                <c:pt idx="5396">
                  <c:v>1.4714786401639633E-4</c:v>
                </c:pt>
                <c:pt idx="5397">
                  <c:v>1.0350231113017708E-4</c:v>
                </c:pt>
                <c:pt idx="5398">
                  <c:v>1.0724335852042445E-4</c:v>
                </c:pt>
                <c:pt idx="5399">
                  <c:v>1.3717173764240335E-4</c:v>
                </c:pt>
                <c:pt idx="5400">
                  <c:v>1.172194848944174E-4</c:v>
                </c:pt>
                <c:pt idx="5401">
                  <c:v>1.4590084821964721E-4</c:v>
                </c:pt>
                <c:pt idx="5402">
                  <c:v>1.0225529533342795E-4</c:v>
                </c:pt>
                <c:pt idx="5403">
                  <c:v>1.0350231113017708E-4</c:v>
                </c:pt>
                <c:pt idx="5404">
                  <c:v>1.3218367445540685E-4</c:v>
                </c:pt>
                <c:pt idx="5405">
                  <c:v>1.047493269269262E-4</c:v>
                </c:pt>
                <c:pt idx="5406">
                  <c:v>9.6020216349682343E-5</c:v>
                </c:pt>
                <c:pt idx="5407">
                  <c:v>1.1347843750417005E-4</c:v>
                </c:pt>
                <c:pt idx="5408">
                  <c:v>1.0350231113017708E-4</c:v>
                </c:pt>
                <c:pt idx="5409">
                  <c:v>1.0724335852042445E-4</c:v>
                </c:pt>
                <c:pt idx="5410">
                  <c:v>1.2220754808141388E-4</c:v>
                </c:pt>
                <c:pt idx="5411">
                  <c:v>1.0225529533342795E-4</c:v>
                </c:pt>
                <c:pt idx="5412">
                  <c:v>1.2096053228466477E-4</c:v>
                </c:pt>
                <c:pt idx="5413">
                  <c:v>1.047493269269262E-4</c:v>
                </c:pt>
                <c:pt idx="5414">
                  <c:v>1.1472545330091916E-4</c:v>
                </c:pt>
                <c:pt idx="5415">
                  <c:v>1.047493269269262E-4</c:v>
                </c:pt>
                <c:pt idx="5416">
                  <c:v>1.2470157967491214E-4</c:v>
                </c:pt>
                <c:pt idx="5417">
                  <c:v>1.1597246909766828E-4</c:v>
                </c:pt>
                <c:pt idx="5418">
                  <c:v>1.0100827953667883E-4</c:v>
                </c:pt>
                <c:pt idx="5419">
                  <c:v>1.1098440591067179E-4</c:v>
                </c:pt>
                <c:pt idx="5420">
                  <c:v>1.1971351648791565E-4</c:v>
                </c:pt>
                <c:pt idx="5421">
                  <c:v>1.0849037431717354E-4</c:v>
                </c:pt>
                <c:pt idx="5422">
                  <c:v>1.0724335852042445E-4</c:v>
                </c:pt>
                <c:pt idx="5423">
                  <c:v>9.3526184756184092E-5</c:v>
                </c:pt>
                <c:pt idx="5424">
                  <c:v>1.1846650069116653E-4</c:v>
                </c:pt>
                <c:pt idx="5425">
                  <c:v>1.0724335852042445E-4</c:v>
                </c:pt>
                <c:pt idx="5426">
                  <c:v>1.0849037431717354E-4</c:v>
                </c:pt>
                <c:pt idx="5427">
                  <c:v>1.2220754808141388E-4</c:v>
                </c:pt>
                <c:pt idx="5428">
                  <c:v>1.2220754808141388E-4</c:v>
                </c:pt>
                <c:pt idx="5429">
                  <c:v>9.851424794318058E-5</c:v>
                </c:pt>
                <c:pt idx="5430">
                  <c:v>1.1472545330091916E-4</c:v>
                </c:pt>
                <c:pt idx="5431">
                  <c:v>1.2594859547166126E-4</c:v>
                </c:pt>
                <c:pt idx="5432">
                  <c:v>1.3093665865865773E-4</c:v>
                </c:pt>
                <c:pt idx="5433">
                  <c:v>1.3218367445540685E-4</c:v>
                </c:pt>
                <c:pt idx="5434">
                  <c:v>1.0350231113017708E-4</c:v>
                </c:pt>
                <c:pt idx="5435">
                  <c:v>1.0973739011392269E-4</c:v>
                </c:pt>
                <c:pt idx="5436">
                  <c:v>9.9761263739929699E-5</c:v>
                </c:pt>
                <c:pt idx="5437">
                  <c:v>1.2220754808141388E-4</c:v>
                </c:pt>
                <c:pt idx="5438">
                  <c:v>1.2220754808141388E-4</c:v>
                </c:pt>
                <c:pt idx="5439">
                  <c:v>1.172194848944174E-4</c:v>
                </c:pt>
                <c:pt idx="5440">
                  <c:v>1.0724335852042445E-4</c:v>
                </c:pt>
                <c:pt idx="5441">
                  <c:v>1.1098440591067179E-4</c:v>
                </c:pt>
                <c:pt idx="5442">
                  <c:v>1.2594859547166126E-4</c:v>
                </c:pt>
                <c:pt idx="5443">
                  <c:v>9.2279168959434973E-5</c:v>
                </c:pt>
                <c:pt idx="5444">
                  <c:v>1.1971351648791565E-4</c:v>
                </c:pt>
                <c:pt idx="5445">
                  <c:v>1.172194848944174E-4</c:v>
                </c:pt>
                <c:pt idx="5446">
                  <c:v>1.2220754808141388E-4</c:v>
                </c:pt>
                <c:pt idx="5447">
                  <c:v>1.0849037431717354E-4</c:v>
                </c:pt>
                <c:pt idx="5448">
                  <c:v>1.1846650069116653E-4</c:v>
                </c:pt>
                <c:pt idx="5449">
                  <c:v>1.5213592720339281E-4</c:v>
                </c:pt>
                <c:pt idx="5450">
                  <c:v>1.2594859547166126E-4</c:v>
                </c:pt>
                <c:pt idx="5451">
                  <c:v>1.1472545330091916E-4</c:v>
                </c:pt>
                <c:pt idx="5452">
                  <c:v>1.0100827953667883E-4</c:v>
                </c:pt>
                <c:pt idx="5453">
                  <c:v>1.2594859547166126E-4</c:v>
                </c:pt>
                <c:pt idx="5454">
                  <c:v>1.0599634272367532E-4</c:v>
                </c:pt>
                <c:pt idx="5455">
                  <c:v>1.3592472184565424E-4</c:v>
                </c:pt>
                <c:pt idx="5456">
                  <c:v>1.2594859547166126E-4</c:v>
                </c:pt>
                <c:pt idx="5457">
                  <c:v>9.6020216349682343E-5</c:v>
                </c:pt>
                <c:pt idx="5458">
                  <c:v>9.3526184756184092E-5</c:v>
                </c:pt>
                <c:pt idx="5459">
                  <c:v>1.1971351648791565E-4</c:v>
                </c:pt>
                <c:pt idx="5460">
                  <c:v>1.0724335852042445E-4</c:v>
                </c:pt>
                <c:pt idx="5461">
                  <c:v>1.0100827953667883E-4</c:v>
                </c:pt>
                <c:pt idx="5462">
                  <c:v>1.1472545330091916E-4</c:v>
                </c:pt>
                <c:pt idx="5463">
                  <c:v>1.2220754808141388E-4</c:v>
                </c:pt>
                <c:pt idx="5464">
                  <c:v>1.0724335852042445E-4</c:v>
                </c:pt>
                <c:pt idx="5465">
                  <c:v>1.0724335852042445E-4</c:v>
                </c:pt>
                <c:pt idx="5466">
                  <c:v>1.2719561126841038E-4</c:v>
                </c:pt>
                <c:pt idx="5467">
                  <c:v>1.1223142170742094E-4</c:v>
                </c:pt>
                <c:pt idx="5468">
                  <c:v>1.1597246909766828E-4</c:v>
                </c:pt>
                <c:pt idx="5469">
                  <c:v>1.1971351648791565E-4</c:v>
                </c:pt>
                <c:pt idx="5470">
                  <c:v>1.0973739011392269E-4</c:v>
                </c:pt>
                <c:pt idx="5471">
                  <c:v>1.0599634272367532E-4</c:v>
                </c:pt>
                <c:pt idx="5472">
                  <c:v>9.851424794318058E-5</c:v>
                </c:pt>
                <c:pt idx="5473">
                  <c:v>1.172194848944174E-4</c:v>
                </c:pt>
                <c:pt idx="5474">
                  <c:v>1.3218367445540685E-4</c:v>
                </c:pt>
                <c:pt idx="5475">
                  <c:v>1.0849037431717354E-4</c:v>
                </c:pt>
                <c:pt idx="5476">
                  <c:v>1.0973739011392269E-4</c:v>
                </c:pt>
                <c:pt idx="5477">
                  <c:v>1.2594859547166126E-4</c:v>
                </c:pt>
                <c:pt idx="5478">
                  <c:v>1.3093665865865773E-4</c:v>
                </c:pt>
                <c:pt idx="5479">
                  <c:v>1.2345456387816302E-4</c:v>
                </c:pt>
                <c:pt idx="5480">
                  <c:v>9.851424794318058E-5</c:v>
                </c:pt>
                <c:pt idx="5481">
                  <c:v>1.1971351648791565E-4</c:v>
                </c:pt>
                <c:pt idx="5482">
                  <c:v>9.6020216349682343E-5</c:v>
                </c:pt>
                <c:pt idx="5483">
                  <c:v>1.0225529533342795E-4</c:v>
                </c:pt>
                <c:pt idx="5484">
                  <c:v>1.2096053228466477E-4</c:v>
                </c:pt>
                <c:pt idx="5485">
                  <c:v>1.2096053228466477E-4</c:v>
                </c:pt>
                <c:pt idx="5486">
                  <c:v>1.172194848944174E-4</c:v>
                </c:pt>
                <c:pt idx="5487">
                  <c:v>1.1347843750417005E-4</c:v>
                </c:pt>
                <c:pt idx="5488">
                  <c:v>1.1846650069116653E-4</c:v>
                </c:pt>
                <c:pt idx="5489">
                  <c:v>1.1846650069116653E-4</c:v>
                </c:pt>
                <c:pt idx="5490">
                  <c:v>1.1971351648791565E-4</c:v>
                </c:pt>
                <c:pt idx="5491">
                  <c:v>1.0225529533342795E-4</c:v>
                </c:pt>
                <c:pt idx="5492">
                  <c:v>1.0849037431717354E-4</c:v>
                </c:pt>
                <c:pt idx="5493">
                  <c:v>1.2470157967491214E-4</c:v>
                </c:pt>
                <c:pt idx="5494">
                  <c:v>1.047493269269262E-4</c:v>
                </c:pt>
                <c:pt idx="5495">
                  <c:v>1.0849037431717354E-4</c:v>
                </c:pt>
                <c:pt idx="5496">
                  <c:v>1.284426270651595E-4</c:v>
                </c:pt>
                <c:pt idx="5497">
                  <c:v>1.1098440591067179E-4</c:v>
                </c:pt>
                <c:pt idx="5498">
                  <c:v>1.1971351648791565E-4</c:v>
                </c:pt>
                <c:pt idx="5499">
                  <c:v>9.851424794318058E-5</c:v>
                </c:pt>
                <c:pt idx="5500">
                  <c:v>1.0724335852042445E-4</c:v>
                </c:pt>
                <c:pt idx="5501">
                  <c:v>1.2345456387816302E-4</c:v>
                </c:pt>
                <c:pt idx="5502">
                  <c:v>1.1597246909766828E-4</c:v>
                </c:pt>
                <c:pt idx="5503">
                  <c:v>1.3093665865865773E-4</c:v>
                </c:pt>
                <c:pt idx="5504">
                  <c:v>1.1597246909766828E-4</c:v>
                </c:pt>
                <c:pt idx="5505">
                  <c:v>1.1098440591067179E-4</c:v>
                </c:pt>
                <c:pt idx="5506">
                  <c:v>1.1597246909766828E-4</c:v>
                </c:pt>
                <c:pt idx="5507">
                  <c:v>1.3218367445540685E-4</c:v>
                </c:pt>
                <c:pt idx="5508">
                  <c:v>1.0724335852042445E-4</c:v>
                </c:pt>
                <c:pt idx="5509">
                  <c:v>1.1597246909766828E-4</c:v>
                </c:pt>
                <c:pt idx="5510">
                  <c:v>7.8561995195194654E-5</c:v>
                </c:pt>
                <c:pt idx="5511">
                  <c:v>1.1223142170742094E-4</c:v>
                </c:pt>
                <c:pt idx="5512">
                  <c:v>1.0100827953667883E-4</c:v>
                </c:pt>
                <c:pt idx="5513">
                  <c:v>1.0973739011392269E-4</c:v>
                </c:pt>
                <c:pt idx="5514">
                  <c:v>1.0724335852042445E-4</c:v>
                </c:pt>
                <c:pt idx="5515">
                  <c:v>1.3467770604890512E-4</c:v>
                </c:pt>
                <c:pt idx="5516">
                  <c:v>1.1098440591067179E-4</c:v>
                </c:pt>
                <c:pt idx="5517">
                  <c:v>1.1347843750417005E-4</c:v>
                </c:pt>
                <c:pt idx="5518">
                  <c:v>1.1098440591067179E-4</c:v>
                </c:pt>
                <c:pt idx="5519">
                  <c:v>1.1347843750417005E-4</c:v>
                </c:pt>
                <c:pt idx="5520">
                  <c:v>1.2220754808141388E-4</c:v>
                </c:pt>
                <c:pt idx="5521">
                  <c:v>1.172194848944174E-4</c:v>
                </c:pt>
                <c:pt idx="5522">
                  <c:v>1.1098440591067179E-4</c:v>
                </c:pt>
                <c:pt idx="5523">
                  <c:v>9.4773200552933224E-5</c:v>
                </c:pt>
                <c:pt idx="5524">
                  <c:v>1.172194848944174E-4</c:v>
                </c:pt>
                <c:pt idx="5525">
                  <c:v>9.851424794318058E-5</c:v>
                </c:pt>
                <c:pt idx="5526">
                  <c:v>1.2470157967491214E-4</c:v>
                </c:pt>
                <c:pt idx="5527">
                  <c:v>1.4590084821964721E-4</c:v>
                </c:pt>
                <c:pt idx="5528">
                  <c:v>1.6086503778063666E-4</c:v>
                </c:pt>
                <c:pt idx="5529">
                  <c:v>2.5563823833356987E-4</c:v>
                </c:pt>
                <c:pt idx="5530">
                  <c:v>3.2173007556127333E-4</c:v>
                </c:pt>
                <c:pt idx="5531">
                  <c:v>3.9031594438247496E-4</c:v>
                </c:pt>
                <c:pt idx="5532">
                  <c:v>4.352085130654434E-4</c:v>
                </c:pt>
                <c:pt idx="5533">
                  <c:v>3.5041143888650317E-4</c:v>
                </c:pt>
                <c:pt idx="5534">
                  <c:v>2.6561436470756288E-4</c:v>
                </c:pt>
                <c:pt idx="5535">
                  <c:v>1.9453446429286295E-4</c:v>
                </c:pt>
                <c:pt idx="5536">
                  <c:v>1.3467770604890512E-4</c:v>
                </c:pt>
                <c:pt idx="5537">
                  <c:v>1.1098440591067179E-4</c:v>
                </c:pt>
                <c:pt idx="5538">
                  <c:v>1.1971351648791565E-4</c:v>
                </c:pt>
                <c:pt idx="5539">
                  <c:v>1.2345456387816302E-4</c:v>
                </c:pt>
                <c:pt idx="5540">
                  <c:v>1.0350231113017708E-4</c:v>
                </c:pt>
                <c:pt idx="5541">
                  <c:v>1.0350231113017708E-4</c:v>
                </c:pt>
                <c:pt idx="5542">
                  <c:v>1.4215980082939983E-4</c:v>
                </c:pt>
                <c:pt idx="5543">
                  <c:v>1.2594859547166126E-4</c:v>
                </c:pt>
                <c:pt idx="5544">
                  <c:v>1.3218367445540685E-4</c:v>
                </c:pt>
                <c:pt idx="5545">
                  <c:v>1.172194848944174E-4</c:v>
                </c:pt>
                <c:pt idx="5546">
                  <c:v>1.1472545330091916E-4</c:v>
                </c:pt>
                <c:pt idx="5547">
                  <c:v>1.3966576923590156E-4</c:v>
                </c:pt>
                <c:pt idx="5548">
                  <c:v>1.2719561126841038E-4</c:v>
                </c:pt>
                <c:pt idx="5549">
                  <c:v>1.1347843750417005E-4</c:v>
                </c:pt>
                <c:pt idx="5550">
                  <c:v>1.284426270651595E-4</c:v>
                </c:pt>
                <c:pt idx="5551">
                  <c:v>1.0973739011392269E-4</c:v>
                </c:pt>
                <c:pt idx="5552">
                  <c:v>1.2345456387816302E-4</c:v>
                </c:pt>
                <c:pt idx="5553">
                  <c:v>1.1347843750417005E-4</c:v>
                </c:pt>
                <c:pt idx="5554">
                  <c:v>1.1472545330091916E-4</c:v>
                </c:pt>
                <c:pt idx="5555">
                  <c:v>1.0973739011392269E-4</c:v>
                </c:pt>
                <c:pt idx="5556">
                  <c:v>1.3467770604890512E-4</c:v>
                </c:pt>
                <c:pt idx="5557">
                  <c:v>1.1971351648791565E-4</c:v>
                </c:pt>
                <c:pt idx="5558">
                  <c:v>1.1472545330091916E-4</c:v>
                </c:pt>
                <c:pt idx="5559">
                  <c:v>1.3218367445540685E-4</c:v>
                </c:pt>
                <c:pt idx="5560">
                  <c:v>1.2220754808141388E-4</c:v>
                </c:pt>
                <c:pt idx="5561">
                  <c:v>1.172194848944174E-4</c:v>
                </c:pt>
                <c:pt idx="5562">
                  <c:v>1.1971351648791565E-4</c:v>
                </c:pt>
                <c:pt idx="5563">
                  <c:v>1.4340681662614895E-4</c:v>
                </c:pt>
                <c:pt idx="5564">
                  <c:v>1.5088891140664369E-4</c:v>
                </c:pt>
                <c:pt idx="5565">
                  <c:v>1.2594859547166126E-4</c:v>
                </c:pt>
                <c:pt idx="5566">
                  <c:v>1.0599634272367532E-4</c:v>
                </c:pt>
                <c:pt idx="5567">
                  <c:v>1.172194848944174E-4</c:v>
                </c:pt>
                <c:pt idx="5568">
                  <c:v>1.4091278503265071E-4</c:v>
                </c:pt>
                <c:pt idx="5569">
                  <c:v>1.1971351648791565E-4</c:v>
                </c:pt>
                <c:pt idx="5570">
                  <c:v>1.3218367445540685E-4</c:v>
                </c:pt>
                <c:pt idx="5571">
                  <c:v>1.2470157967491214E-4</c:v>
                </c:pt>
                <c:pt idx="5572">
                  <c:v>1.1846650069116653E-4</c:v>
                </c:pt>
                <c:pt idx="5573">
                  <c:v>1.1597246909766828E-4</c:v>
                </c:pt>
                <c:pt idx="5574">
                  <c:v>1.1223142170742094E-4</c:v>
                </c:pt>
                <c:pt idx="5575">
                  <c:v>1.172194848944174E-4</c:v>
                </c:pt>
                <c:pt idx="5576">
                  <c:v>1.1223142170742094E-4</c:v>
                </c:pt>
                <c:pt idx="5577">
                  <c:v>1.0225529533342795E-4</c:v>
                </c:pt>
                <c:pt idx="5578">
                  <c:v>1.047493269269262E-4</c:v>
                </c:pt>
                <c:pt idx="5579">
                  <c:v>1.384187534391525E-4</c:v>
                </c:pt>
                <c:pt idx="5580">
                  <c:v>1.0724335852042445E-4</c:v>
                </c:pt>
                <c:pt idx="5581">
                  <c:v>1.3592472184565424E-4</c:v>
                </c:pt>
                <c:pt idx="5582">
                  <c:v>1.1347843750417005E-4</c:v>
                </c:pt>
                <c:pt idx="5583">
                  <c:v>1.1347843750417005E-4</c:v>
                </c:pt>
                <c:pt idx="5584">
                  <c:v>1.4215980082939983E-4</c:v>
                </c:pt>
                <c:pt idx="5585">
                  <c:v>1.0849037431717354E-4</c:v>
                </c:pt>
                <c:pt idx="5586">
                  <c:v>1.0599634272367532E-4</c:v>
                </c:pt>
                <c:pt idx="5587">
                  <c:v>1.284426270651595E-4</c:v>
                </c:pt>
                <c:pt idx="5588">
                  <c:v>1.1846650069116653E-4</c:v>
                </c:pt>
                <c:pt idx="5589">
                  <c:v>1.2345456387816302E-4</c:v>
                </c:pt>
                <c:pt idx="5590">
                  <c:v>1.172194848944174E-4</c:v>
                </c:pt>
                <c:pt idx="5591">
                  <c:v>1.3343069025215597E-4</c:v>
                </c:pt>
                <c:pt idx="5592">
                  <c:v>1.3966576923590156E-4</c:v>
                </c:pt>
                <c:pt idx="5593">
                  <c:v>1.0225529533342795E-4</c:v>
                </c:pt>
                <c:pt idx="5594">
                  <c:v>1.284426270651595E-4</c:v>
                </c:pt>
                <c:pt idx="5595">
                  <c:v>9.851424794318058E-5</c:v>
                </c:pt>
                <c:pt idx="5596">
                  <c:v>1.2470157967491214E-4</c:v>
                </c:pt>
                <c:pt idx="5597">
                  <c:v>1.1347843750417005E-4</c:v>
                </c:pt>
                <c:pt idx="5598">
                  <c:v>1.1223142170742094E-4</c:v>
                </c:pt>
                <c:pt idx="5599">
                  <c:v>1.2345456387816302E-4</c:v>
                </c:pt>
                <c:pt idx="5600">
                  <c:v>1.2220754808141388E-4</c:v>
                </c:pt>
                <c:pt idx="5601">
                  <c:v>1.4091278503265071E-4</c:v>
                </c:pt>
                <c:pt idx="5602">
                  <c:v>1.2096053228466477E-4</c:v>
                </c:pt>
                <c:pt idx="5603">
                  <c:v>1.0973739011392269E-4</c:v>
                </c:pt>
                <c:pt idx="5604">
                  <c:v>1.2345456387816302E-4</c:v>
                </c:pt>
                <c:pt idx="5605">
                  <c:v>1.0350231113017708E-4</c:v>
                </c:pt>
                <c:pt idx="5606">
                  <c:v>1.2470157967491214E-4</c:v>
                </c:pt>
                <c:pt idx="5607">
                  <c:v>1.2220754808141388E-4</c:v>
                </c:pt>
                <c:pt idx="5608">
                  <c:v>1.2096053228466477E-4</c:v>
                </c:pt>
                <c:pt idx="5609">
                  <c:v>1.1347843750417005E-4</c:v>
                </c:pt>
                <c:pt idx="5610">
                  <c:v>9.9761263739929699E-5</c:v>
                </c:pt>
                <c:pt idx="5611">
                  <c:v>1.3717173764240335E-4</c:v>
                </c:pt>
                <c:pt idx="5612">
                  <c:v>1.0973739011392269E-4</c:v>
                </c:pt>
                <c:pt idx="5613">
                  <c:v>1.2968964286190864E-4</c:v>
                </c:pt>
                <c:pt idx="5614">
                  <c:v>1.0724335852042445E-4</c:v>
                </c:pt>
                <c:pt idx="5615">
                  <c:v>1.1597246909766828E-4</c:v>
                </c:pt>
                <c:pt idx="5616">
                  <c:v>1.284426270651595E-4</c:v>
                </c:pt>
                <c:pt idx="5617">
                  <c:v>1.2220754808141388E-4</c:v>
                </c:pt>
                <c:pt idx="5618">
                  <c:v>1.3467770604890512E-4</c:v>
                </c:pt>
                <c:pt idx="5619">
                  <c:v>1.1347843750417005E-4</c:v>
                </c:pt>
                <c:pt idx="5620">
                  <c:v>1.2470157967491214E-4</c:v>
                </c:pt>
                <c:pt idx="5621">
                  <c:v>1.1971351648791565E-4</c:v>
                </c:pt>
                <c:pt idx="5622">
                  <c:v>1.172194848944174E-4</c:v>
                </c:pt>
                <c:pt idx="5623">
                  <c:v>1.5088891140664369E-4</c:v>
                </c:pt>
                <c:pt idx="5624">
                  <c:v>1.2594859547166126E-4</c:v>
                </c:pt>
                <c:pt idx="5625">
                  <c:v>1.1347843750417005E-4</c:v>
                </c:pt>
                <c:pt idx="5626">
                  <c:v>1.0100827953667883E-4</c:v>
                </c:pt>
                <c:pt idx="5627">
                  <c:v>1.2470157967491214E-4</c:v>
                </c:pt>
                <c:pt idx="5628">
                  <c:v>9.9761263739929699E-5</c:v>
                </c:pt>
                <c:pt idx="5629">
                  <c:v>1.1971351648791565E-4</c:v>
                </c:pt>
                <c:pt idx="5630">
                  <c:v>1.047493269269262E-4</c:v>
                </c:pt>
                <c:pt idx="5631">
                  <c:v>1.3343069025215597E-4</c:v>
                </c:pt>
                <c:pt idx="5632">
                  <c:v>1.172194848944174E-4</c:v>
                </c:pt>
                <c:pt idx="5633">
                  <c:v>1.5088891140664369E-4</c:v>
                </c:pt>
                <c:pt idx="5634">
                  <c:v>1.4091278503265071E-4</c:v>
                </c:pt>
                <c:pt idx="5635">
                  <c:v>1.2968964286190864E-4</c:v>
                </c:pt>
                <c:pt idx="5636">
                  <c:v>1.2594859547166126E-4</c:v>
                </c:pt>
                <c:pt idx="5637">
                  <c:v>1.1223142170742094E-4</c:v>
                </c:pt>
                <c:pt idx="5638">
                  <c:v>1.0100827953667883E-4</c:v>
                </c:pt>
                <c:pt idx="5639">
                  <c:v>1.0849037431717354E-4</c:v>
                </c:pt>
                <c:pt idx="5640">
                  <c:v>1.0849037431717354E-4</c:v>
                </c:pt>
                <c:pt idx="5641">
                  <c:v>1.1098440591067179E-4</c:v>
                </c:pt>
                <c:pt idx="5642">
                  <c:v>1.1971351648791565E-4</c:v>
                </c:pt>
                <c:pt idx="5643">
                  <c:v>1.3093665865865773E-4</c:v>
                </c:pt>
                <c:pt idx="5644">
                  <c:v>1.2594859547166126E-4</c:v>
                </c:pt>
                <c:pt idx="5645">
                  <c:v>1.1223142170742094E-4</c:v>
                </c:pt>
                <c:pt idx="5646">
                  <c:v>1.1846650069116653E-4</c:v>
                </c:pt>
                <c:pt idx="5647">
                  <c:v>1.2220754808141388E-4</c:v>
                </c:pt>
                <c:pt idx="5648">
                  <c:v>1.3717173764240335E-4</c:v>
                </c:pt>
                <c:pt idx="5649">
                  <c:v>1.1846650069116653E-4</c:v>
                </c:pt>
                <c:pt idx="5650">
                  <c:v>1.3218367445540685E-4</c:v>
                </c:pt>
                <c:pt idx="5651">
                  <c:v>1.284426270651595E-4</c:v>
                </c:pt>
                <c:pt idx="5652">
                  <c:v>1.0724335852042445E-4</c:v>
                </c:pt>
                <c:pt idx="5653">
                  <c:v>1.1347843750417005E-4</c:v>
                </c:pt>
                <c:pt idx="5654">
                  <c:v>1.2594859547166126E-4</c:v>
                </c:pt>
                <c:pt idx="5655">
                  <c:v>1.1971351648791565E-4</c:v>
                </c:pt>
                <c:pt idx="5656">
                  <c:v>1.2968964286190864E-4</c:v>
                </c:pt>
                <c:pt idx="5657">
                  <c:v>1.1597246909766828E-4</c:v>
                </c:pt>
                <c:pt idx="5658">
                  <c:v>1.1347843750417005E-4</c:v>
                </c:pt>
                <c:pt idx="5659">
                  <c:v>1.1098440591067179E-4</c:v>
                </c:pt>
                <c:pt idx="5660">
                  <c:v>1.2096053228466477E-4</c:v>
                </c:pt>
                <c:pt idx="5661">
                  <c:v>1.172194848944174E-4</c:v>
                </c:pt>
                <c:pt idx="5662">
                  <c:v>1.1472545330091916E-4</c:v>
                </c:pt>
                <c:pt idx="5663">
                  <c:v>1.1098440591067179E-4</c:v>
                </c:pt>
                <c:pt idx="5664">
                  <c:v>1.3343069025215597E-4</c:v>
                </c:pt>
                <c:pt idx="5665">
                  <c:v>1.284426270651595E-4</c:v>
                </c:pt>
                <c:pt idx="5666">
                  <c:v>1.1472545330091916E-4</c:v>
                </c:pt>
                <c:pt idx="5667">
                  <c:v>1.2719561126841038E-4</c:v>
                </c:pt>
                <c:pt idx="5668">
                  <c:v>1.3467770604890512E-4</c:v>
                </c:pt>
                <c:pt idx="5669">
                  <c:v>1.4839487981314542E-4</c:v>
                </c:pt>
                <c:pt idx="5670">
                  <c:v>2.2072179602459447E-4</c:v>
                </c:pt>
                <c:pt idx="5671">
                  <c:v>2.3319195399208568E-4</c:v>
                </c:pt>
                <c:pt idx="5672">
                  <c:v>2.5813226992706811E-4</c:v>
                </c:pt>
                <c:pt idx="5673">
                  <c:v>2.7309645948805759E-4</c:v>
                </c:pt>
                <c:pt idx="5674">
                  <c:v>1.8331132212212085E-4</c:v>
                </c:pt>
                <c:pt idx="5675">
                  <c:v>1.6585310096763314E-4</c:v>
                </c:pt>
                <c:pt idx="5676">
                  <c:v>1.4340681662614895E-4</c:v>
                </c:pt>
                <c:pt idx="5677">
                  <c:v>1.2594859547166126E-4</c:v>
                </c:pt>
                <c:pt idx="5678">
                  <c:v>1.1098440591067179E-4</c:v>
                </c:pt>
                <c:pt idx="5679">
                  <c:v>1.4964189560989454E-4</c:v>
                </c:pt>
                <c:pt idx="5680">
                  <c:v>1.882993853091173E-4</c:v>
                </c:pt>
                <c:pt idx="5681">
                  <c:v>1.5088891140664369E-4</c:v>
                </c:pt>
                <c:pt idx="5682">
                  <c:v>2.1074566965060152E-4</c:v>
                </c:pt>
                <c:pt idx="5683">
                  <c:v>2.045105906668559E-4</c:v>
                </c:pt>
                <c:pt idx="5684">
                  <c:v>2.1074566965060152E-4</c:v>
                </c:pt>
                <c:pt idx="5685">
                  <c:v>2.0575760646360502E-4</c:v>
                </c:pt>
                <c:pt idx="5686">
                  <c:v>1.8206430632537174E-4</c:v>
                </c:pt>
                <c:pt idx="5687">
                  <c:v>1.5587697459364016E-4</c:v>
                </c:pt>
                <c:pt idx="5688">
                  <c:v>1.4215980082939983E-4</c:v>
                </c:pt>
                <c:pt idx="5689">
                  <c:v>1.0100827953667883E-4</c:v>
                </c:pt>
                <c:pt idx="5690">
                  <c:v>1.3343069025215597E-4</c:v>
                </c:pt>
                <c:pt idx="5691">
                  <c:v>1.4091278503265071E-4</c:v>
                </c:pt>
                <c:pt idx="5692">
                  <c:v>1.3467770604890512E-4</c:v>
                </c:pt>
                <c:pt idx="5693">
                  <c:v>1.2220754808141388E-4</c:v>
                </c:pt>
                <c:pt idx="5694">
                  <c:v>1.4964189560989454E-4</c:v>
                </c:pt>
                <c:pt idx="5695">
                  <c:v>1.2345456387816302E-4</c:v>
                </c:pt>
                <c:pt idx="5696">
                  <c:v>1.4465383242289809E-4</c:v>
                </c:pt>
                <c:pt idx="5697">
                  <c:v>1.3467770604890512E-4</c:v>
                </c:pt>
                <c:pt idx="5698">
                  <c:v>1.2345456387816302E-4</c:v>
                </c:pt>
                <c:pt idx="5699">
                  <c:v>1.2470157967491214E-4</c:v>
                </c:pt>
                <c:pt idx="5700">
                  <c:v>1.284426270651595E-4</c:v>
                </c:pt>
                <c:pt idx="5701">
                  <c:v>1.1971351648791565E-4</c:v>
                </c:pt>
                <c:pt idx="5702">
                  <c:v>1.0599634272367532E-4</c:v>
                </c:pt>
                <c:pt idx="5703">
                  <c:v>1.1597246909766828E-4</c:v>
                </c:pt>
                <c:pt idx="5704">
                  <c:v>1.2968964286190864E-4</c:v>
                </c:pt>
                <c:pt idx="5705">
                  <c:v>1.1098440591067179E-4</c:v>
                </c:pt>
                <c:pt idx="5706">
                  <c:v>1.3717173764240335E-4</c:v>
                </c:pt>
                <c:pt idx="5707">
                  <c:v>1.0724335852042445E-4</c:v>
                </c:pt>
                <c:pt idx="5708">
                  <c:v>1.2345456387816302E-4</c:v>
                </c:pt>
                <c:pt idx="5709">
                  <c:v>1.3467770604890512E-4</c:v>
                </c:pt>
                <c:pt idx="5710">
                  <c:v>1.172194848944174E-4</c:v>
                </c:pt>
                <c:pt idx="5711">
                  <c:v>1.2719561126841038E-4</c:v>
                </c:pt>
                <c:pt idx="5712">
                  <c:v>1.2096053228466477E-4</c:v>
                </c:pt>
                <c:pt idx="5713">
                  <c:v>1.2345456387816302E-4</c:v>
                </c:pt>
                <c:pt idx="5714">
                  <c:v>1.3343069025215597E-4</c:v>
                </c:pt>
                <c:pt idx="5715">
                  <c:v>1.0973739011392269E-4</c:v>
                </c:pt>
                <c:pt idx="5716">
                  <c:v>1.1597246909766828E-4</c:v>
                </c:pt>
                <c:pt idx="5717">
                  <c:v>1.1846650069116653E-4</c:v>
                </c:pt>
                <c:pt idx="5718">
                  <c:v>1.1971351648791565E-4</c:v>
                </c:pt>
                <c:pt idx="5719">
                  <c:v>1.6710011676438226E-4</c:v>
                </c:pt>
                <c:pt idx="5720">
                  <c:v>9.6020216349682343E-5</c:v>
                </c:pt>
                <c:pt idx="5721">
                  <c:v>1.1472545330091916E-4</c:v>
                </c:pt>
                <c:pt idx="5722">
                  <c:v>1.3343069025215597E-4</c:v>
                </c:pt>
                <c:pt idx="5723">
                  <c:v>1.3717173764240335E-4</c:v>
                </c:pt>
                <c:pt idx="5724">
                  <c:v>1.1223142170742094E-4</c:v>
                </c:pt>
                <c:pt idx="5725">
                  <c:v>1.0973739011392269E-4</c:v>
                </c:pt>
                <c:pt idx="5726">
                  <c:v>1.2470157967491214E-4</c:v>
                </c:pt>
                <c:pt idx="5727">
                  <c:v>1.172194848944174E-4</c:v>
                </c:pt>
                <c:pt idx="5728">
                  <c:v>1.1098440591067179E-4</c:v>
                </c:pt>
                <c:pt idx="5729">
                  <c:v>1.384187534391525E-4</c:v>
                </c:pt>
                <c:pt idx="5730">
                  <c:v>1.1846650069116653E-4</c:v>
                </c:pt>
                <c:pt idx="5731">
                  <c:v>1.0599634272367532E-4</c:v>
                </c:pt>
                <c:pt idx="5732">
                  <c:v>1.3592472184565424E-4</c:v>
                </c:pt>
                <c:pt idx="5733">
                  <c:v>1.0599634272367532E-4</c:v>
                </c:pt>
                <c:pt idx="5734">
                  <c:v>1.5338294300014192E-4</c:v>
                </c:pt>
                <c:pt idx="5735">
                  <c:v>1.3966576923590156E-4</c:v>
                </c:pt>
                <c:pt idx="5736">
                  <c:v>1.3343069025215597E-4</c:v>
                </c:pt>
                <c:pt idx="5737">
                  <c:v>1.172194848944174E-4</c:v>
                </c:pt>
                <c:pt idx="5738">
                  <c:v>1.2096053228466477E-4</c:v>
                </c:pt>
                <c:pt idx="5739">
                  <c:v>1.3093665865865773E-4</c:v>
                </c:pt>
                <c:pt idx="5740">
                  <c:v>1.384187534391525E-4</c:v>
                </c:pt>
                <c:pt idx="5741">
                  <c:v>1.2220754808141388E-4</c:v>
                </c:pt>
                <c:pt idx="5742">
                  <c:v>1.384187534391525E-4</c:v>
                </c:pt>
                <c:pt idx="5743">
                  <c:v>1.284426270651595E-4</c:v>
                </c:pt>
                <c:pt idx="5744">
                  <c:v>1.2096053228466477E-4</c:v>
                </c:pt>
                <c:pt idx="5745">
                  <c:v>1.2719561126841038E-4</c:v>
                </c:pt>
                <c:pt idx="5746">
                  <c:v>1.3592472184565424E-4</c:v>
                </c:pt>
                <c:pt idx="5747">
                  <c:v>1.2968964286190864E-4</c:v>
                </c:pt>
                <c:pt idx="5748">
                  <c:v>1.2096053228466477E-4</c:v>
                </c:pt>
                <c:pt idx="5749">
                  <c:v>1.4340681662614895E-4</c:v>
                </c:pt>
                <c:pt idx="5750">
                  <c:v>1.3218367445540685E-4</c:v>
                </c:pt>
                <c:pt idx="5751">
                  <c:v>1.2345456387816302E-4</c:v>
                </c:pt>
                <c:pt idx="5752">
                  <c:v>1.1597246909766828E-4</c:v>
                </c:pt>
                <c:pt idx="5753">
                  <c:v>1.2220754808141388E-4</c:v>
                </c:pt>
                <c:pt idx="5754">
                  <c:v>1.2719561126841038E-4</c:v>
                </c:pt>
                <c:pt idx="5755">
                  <c:v>1.2220754808141388E-4</c:v>
                </c:pt>
                <c:pt idx="5756">
                  <c:v>1.2719561126841038E-4</c:v>
                </c:pt>
                <c:pt idx="5757">
                  <c:v>9.7267232146431475E-5</c:v>
                </c:pt>
                <c:pt idx="5758">
                  <c:v>1.3343069025215597E-4</c:v>
                </c:pt>
                <c:pt idx="5759">
                  <c:v>1.5213592720339281E-4</c:v>
                </c:pt>
                <c:pt idx="5760">
                  <c:v>1.1223142170742094E-4</c:v>
                </c:pt>
                <c:pt idx="5761">
                  <c:v>1.0973739011392269E-4</c:v>
                </c:pt>
                <c:pt idx="5762">
                  <c:v>1.047493269269262E-4</c:v>
                </c:pt>
                <c:pt idx="5763">
                  <c:v>1.1223142170742094E-4</c:v>
                </c:pt>
                <c:pt idx="5764">
                  <c:v>1.2719561126841038E-4</c:v>
                </c:pt>
                <c:pt idx="5765">
                  <c:v>1.5587697459364016E-4</c:v>
                </c:pt>
                <c:pt idx="5766">
                  <c:v>1.4964189560989454E-4</c:v>
                </c:pt>
                <c:pt idx="5767">
                  <c:v>1.284426270651595E-4</c:v>
                </c:pt>
                <c:pt idx="5768">
                  <c:v>1.1597246909766828E-4</c:v>
                </c:pt>
                <c:pt idx="5769">
                  <c:v>1.1971351648791565E-4</c:v>
                </c:pt>
                <c:pt idx="5770">
                  <c:v>1.0100827953667883E-4</c:v>
                </c:pt>
                <c:pt idx="5771">
                  <c:v>1.3093665865865773E-4</c:v>
                </c:pt>
                <c:pt idx="5772">
                  <c:v>1.3343069025215597E-4</c:v>
                </c:pt>
                <c:pt idx="5773">
                  <c:v>1.1846650069116653E-4</c:v>
                </c:pt>
                <c:pt idx="5774">
                  <c:v>1.2719561126841038E-4</c:v>
                </c:pt>
                <c:pt idx="5775">
                  <c:v>1.3343069025215597E-4</c:v>
                </c:pt>
                <c:pt idx="5776">
                  <c:v>1.2470157967491214E-4</c:v>
                </c:pt>
                <c:pt idx="5777">
                  <c:v>1.2719561126841038E-4</c:v>
                </c:pt>
                <c:pt idx="5778">
                  <c:v>1.3218367445540685E-4</c:v>
                </c:pt>
                <c:pt idx="5779">
                  <c:v>1.0599634272367532E-4</c:v>
                </c:pt>
                <c:pt idx="5780">
                  <c:v>1.3093665865865773E-4</c:v>
                </c:pt>
                <c:pt idx="5781">
                  <c:v>1.2345456387816302E-4</c:v>
                </c:pt>
                <c:pt idx="5782">
                  <c:v>1.2594859547166126E-4</c:v>
                </c:pt>
                <c:pt idx="5783">
                  <c:v>1.2345456387816302E-4</c:v>
                </c:pt>
                <c:pt idx="5784">
                  <c:v>1.2968964286190864E-4</c:v>
                </c:pt>
                <c:pt idx="5785">
                  <c:v>1.2719561126841038E-4</c:v>
                </c:pt>
                <c:pt idx="5786">
                  <c:v>1.2220754808141388E-4</c:v>
                </c:pt>
                <c:pt idx="5787">
                  <c:v>1.2594859547166126E-4</c:v>
                </c:pt>
                <c:pt idx="5788">
                  <c:v>1.6585310096763314E-4</c:v>
                </c:pt>
                <c:pt idx="5789">
                  <c:v>1.7957027473187344E-4</c:v>
                </c:pt>
                <c:pt idx="5790">
                  <c:v>2.2570985921159094E-4</c:v>
                </c:pt>
                <c:pt idx="5791">
                  <c:v>2.5563823833356987E-4</c:v>
                </c:pt>
                <c:pt idx="5792">
                  <c:v>3.329532177320154E-4</c:v>
                </c:pt>
                <c:pt idx="5793">
                  <c:v>4.352085130654434E-4</c:v>
                </c:pt>
                <c:pt idx="5794">
                  <c:v>6.010616140330764E-4</c:v>
                </c:pt>
                <c:pt idx="5795">
                  <c:v>6.858586882120168E-4</c:v>
                </c:pt>
                <c:pt idx="5796">
                  <c:v>7.4197439906572725E-4</c:v>
                </c:pt>
                <c:pt idx="5797">
                  <c:v>6.07296693016822E-4</c:v>
                </c:pt>
                <c:pt idx="5798">
                  <c:v>4.2772641828494863E-4</c:v>
                </c:pt>
                <c:pt idx="5799">
                  <c:v>2.6436734891081371E-4</c:v>
                </c:pt>
                <c:pt idx="5800">
                  <c:v>1.5587697459364016E-4</c:v>
                </c:pt>
                <c:pt idx="5801">
                  <c:v>1.4465383242289809E-4</c:v>
                </c:pt>
                <c:pt idx="5802">
                  <c:v>1.3717173764240335E-4</c:v>
                </c:pt>
                <c:pt idx="5803">
                  <c:v>1.5961802198388752E-4</c:v>
                </c:pt>
                <c:pt idx="5804">
                  <c:v>1.4839487981314542E-4</c:v>
                </c:pt>
                <c:pt idx="5805">
                  <c:v>1.583710061871384E-4</c:v>
                </c:pt>
                <c:pt idx="5806">
                  <c:v>1.4964189560989454E-4</c:v>
                </c:pt>
                <c:pt idx="5807">
                  <c:v>1.5712399039038931E-4</c:v>
                </c:pt>
                <c:pt idx="5808">
                  <c:v>1.4340681662614895E-4</c:v>
                </c:pt>
                <c:pt idx="5809">
                  <c:v>1.2220754808141388E-4</c:v>
                </c:pt>
                <c:pt idx="5810">
                  <c:v>1.4091278503265071E-4</c:v>
                </c:pt>
                <c:pt idx="5811">
                  <c:v>1.3218367445540685E-4</c:v>
                </c:pt>
                <c:pt idx="5812">
                  <c:v>1.5961802198388752E-4</c:v>
                </c:pt>
                <c:pt idx="5813">
                  <c:v>1.5213592720339281E-4</c:v>
                </c:pt>
                <c:pt idx="5814">
                  <c:v>1.4964189560989454E-4</c:v>
                </c:pt>
                <c:pt idx="5815">
                  <c:v>1.5587697459364016E-4</c:v>
                </c:pt>
                <c:pt idx="5816">
                  <c:v>1.2470157967491214E-4</c:v>
                </c:pt>
                <c:pt idx="5817">
                  <c:v>1.4340681662614895E-4</c:v>
                </c:pt>
                <c:pt idx="5818">
                  <c:v>1.2719561126841038E-4</c:v>
                </c:pt>
                <c:pt idx="5819">
                  <c:v>1.2220754808141388E-4</c:v>
                </c:pt>
                <c:pt idx="5820">
                  <c:v>1.3717173764240335E-4</c:v>
                </c:pt>
                <c:pt idx="5821">
                  <c:v>1.2594859547166126E-4</c:v>
                </c:pt>
                <c:pt idx="5822">
                  <c:v>1.4590084821964721E-4</c:v>
                </c:pt>
                <c:pt idx="5823">
                  <c:v>1.3717173764240335E-4</c:v>
                </c:pt>
                <c:pt idx="5824">
                  <c:v>1.3343069025215597E-4</c:v>
                </c:pt>
                <c:pt idx="5825">
                  <c:v>1.583710061871384E-4</c:v>
                </c:pt>
                <c:pt idx="5826">
                  <c:v>1.2345456387816302E-4</c:v>
                </c:pt>
                <c:pt idx="5827">
                  <c:v>1.3467770604890512E-4</c:v>
                </c:pt>
                <c:pt idx="5828">
                  <c:v>1.2220754808141388E-4</c:v>
                </c:pt>
                <c:pt idx="5829">
                  <c:v>1.3218367445540685E-4</c:v>
                </c:pt>
                <c:pt idx="5830">
                  <c:v>1.2096053228466477E-4</c:v>
                </c:pt>
                <c:pt idx="5831">
                  <c:v>1.3717173764240335E-4</c:v>
                </c:pt>
                <c:pt idx="5832">
                  <c:v>1.5213592720339281E-4</c:v>
                </c:pt>
                <c:pt idx="5833">
                  <c:v>1.4590084821964721E-4</c:v>
                </c:pt>
                <c:pt idx="5834">
                  <c:v>1.3966576923590156E-4</c:v>
                </c:pt>
                <c:pt idx="5835">
                  <c:v>1.4839487981314542E-4</c:v>
                </c:pt>
                <c:pt idx="5836">
                  <c:v>1.3592472184565424E-4</c:v>
                </c:pt>
                <c:pt idx="5837">
                  <c:v>1.4590084821964721E-4</c:v>
                </c:pt>
                <c:pt idx="5838">
                  <c:v>1.583710061871384E-4</c:v>
                </c:pt>
                <c:pt idx="5839">
                  <c:v>1.2968964286190864E-4</c:v>
                </c:pt>
                <c:pt idx="5840">
                  <c:v>1.3717173764240335E-4</c:v>
                </c:pt>
                <c:pt idx="5841">
                  <c:v>1.7832325893512435E-4</c:v>
                </c:pt>
                <c:pt idx="5842">
                  <c:v>1.5213592720339281E-4</c:v>
                </c:pt>
                <c:pt idx="5843">
                  <c:v>1.4215980082939983E-4</c:v>
                </c:pt>
                <c:pt idx="5844">
                  <c:v>1.4590084821964721E-4</c:v>
                </c:pt>
                <c:pt idx="5845">
                  <c:v>1.5213592720339281E-4</c:v>
                </c:pt>
                <c:pt idx="5846">
                  <c:v>1.384187534391525E-4</c:v>
                </c:pt>
                <c:pt idx="5847">
                  <c:v>1.5338294300014192E-4</c:v>
                </c:pt>
                <c:pt idx="5848">
                  <c:v>1.3093665865865773E-4</c:v>
                </c:pt>
                <c:pt idx="5849">
                  <c:v>1.1223142170742094E-4</c:v>
                </c:pt>
                <c:pt idx="5850">
                  <c:v>1.6585310096763314E-4</c:v>
                </c:pt>
                <c:pt idx="5851">
                  <c:v>1.4465383242289809E-4</c:v>
                </c:pt>
                <c:pt idx="5852">
                  <c:v>1.284426270651595E-4</c:v>
                </c:pt>
                <c:pt idx="5853">
                  <c:v>1.7707624313837523E-4</c:v>
                </c:pt>
                <c:pt idx="5854">
                  <c:v>1.4590084821964721E-4</c:v>
                </c:pt>
                <c:pt idx="5855">
                  <c:v>1.5088891140664369E-4</c:v>
                </c:pt>
                <c:pt idx="5856">
                  <c:v>1.4091278503265071E-4</c:v>
                </c:pt>
                <c:pt idx="5857">
                  <c:v>1.8331132212212085E-4</c:v>
                </c:pt>
                <c:pt idx="5858">
                  <c:v>1.4964189560989454E-4</c:v>
                </c:pt>
                <c:pt idx="5859">
                  <c:v>2.1947478022784538E-4</c:v>
                </c:pt>
                <c:pt idx="5860">
                  <c:v>2.4192106456932954E-4</c:v>
                </c:pt>
                <c:pt idx="5861">
                  <c:v>2.4192106456932954E-4</c:v>
                </c:pt>
                <c:pt idx="5862">
                  <c:v>2.7434347528480671E-4</c:v>
                </c:pt>
                <c:pt idx="5863">
                  <c:v>2.3069792239858745E-4</c:v>
                </c:pt>
                <c:pt idx="5864">
                  <c:v>1.9204043269936469E-4</c:v>
                </c:pt>
                <c:pt idx="5865">
                  <c:v>1.5712399039038931E-4</c:v>
                </c:pt>
                <c:pt idx="5866">
                  <c:v>1.4590084821964721E-4</c:v>
                </c:pt>
                <c:pt idx="5867">
                  <c:v>1.3592472184565424E-4</c:v>
                </c:pt>
                <c:pt idx="5868">
                  <c:v>1.3467770604890512E-4</c:v>
                </c:pt>
                <c:pt idx="5869">
                  <c:v>1.5088891140664369E-4</c:v>
                </c:pt>
                <c:pt idx="5870">
                  <c:v>1.172194848944174E-4</c:v>
                </c:pt>
                <c:pt idx="5871">
                  <c:v>1.284426270651595E-4</c:v>
                </c:pt>
                <c:pt idx="5872">
                  <c:v>1.3343069025215597E-4</c:v>
                </c:pt>
                <c:pt idx="5873">
                  <c:v>1.7208817995137876E-4</c:v>
                </c:pt>
                <c:pt idx="5874">
                  <c:v>1.4839487981314542E-4</c:v>
                </c:pt>
                <c:pt idx="5875">
                  <c:v>1.4964189560989454E-4</c:v>
                </c:pt>
                <c:pt idx="5876">
                  <c:v>1.284426270651595E-4</c:v>
                </c:pt>
                <c:pt idx="5877">
                  <c:v>1.172194848944174E-4</c:v>
                </c:pt>
                <c:pt idx="5878">
                  <c:v>1.172194848944174E-4</c:v>
                </c:pt>
                <c:pt idx="5879">
                  <c:v>1.2470157967491214E-4</c:v>
                </c:pt>
                <c:pt idx="5880">
                  <c:v>1.4215980082939983E-4</c:v>
                </c:pt>
                <c:pt idx="5881">
                  <c:v>1.3467770604890512E-4</c:v>
                </c:pt>
                <c:pt idx="5882">
                  <c:v>1.4590084821964721E-4</c:v>
                </c:pt>
                <c:pt idx="5883">
                  <c:v>1.5213592720339281E-4</c:v>
                </c:pt>
                <c:pt idx="5884">
                  <c:v>1.4091278503265071E-4</c:v>
                </c:pt>
                <c:pt idx="5885">
                  <c:v>1.5712399039038931E-4</c:v>
                </c:pt>
                <c:pt idx="5886">
                  <c:v>1.7084116415462961E-4</c:v>
                </c:pt>
                <c:pt idx="5887">
                  <c:v>1.6211205357738576E-4</c:v>
                </c:pt>
                <c:pt idx="5888">
                  <c:v>1.5587697459364016E-4</c:v>
                </c:pt>
                <c:pt idx="5889">
                  <c:v>1.8206430632537174E-4</c:v>
                </c:pt>
                <c:pt idx="5890">
                  <c:v>2.2820389080508918E-4</c:v>
                </c:pt>
                <c:pt idx="5891">
                  <c:v>2.9928379121978908E-4</c:v>
                </c:pt>
                <c:pt idx="5892">
                  <c:v>3.8532788119547849E-4</c:v>
                </c:pt>
                <c:pt idx="5893">
                  <c:v>4.4892568682968376E-4</c:v>
                </c:pt>
                <c:pt idx="5894">
                  <c:v>4.3396149726869417E-4</c:v>
                </c:pt>
                <c:pt idx="5895">
                  <c:v>3.8532788119547849E-4</c:v>
                </c:pt>
                <c:pt idx="5896">
                  <c:v>2.5189719094332252E-4</c:v>
                </c:pt>
                <c:pt idx="5897">
                  <c:v>1.7707624313837523E-4</c:v>
                </c:pt>
                <c:pt idx="5898">
                  <c:v>1.6086503778063666E-4</c:v>
                </c:pt>
                <c:pt idx="5899">
                  <c:v>1.6211205357738576E-4</c:v>
                </c:pt>
                <c:pt idx="5900">
                  <c:v>1.3343069025215597E-4</c:v>
                </c:pt>
                <c:pt idx="5901">
                  <c:v>1.4839487981314542E-4</c:v>
                </c:pt>
                <c:pt idx="5902">
                  <c:v>1.6834713256113138E-4</c:v>
                </c:pt>
                <c:pt idx="5903">
                  <c:v>1.284426270651595E-4</c:v>
                </c:pt>
                <c:pt idx="5904">
                  <c:v>1.5587697459364016E-4</c:v>
                </c:pt>
                <c:pt idx="5905">
                  <c:v>1.4215980082939983E-4</c:v>
                </c:pt>
                <c:pt idx="5906">
                  <c:v>1.4839487981314542E-4</c:v>
                </c:pt>
                <c:pt idx="5907">
                  <c:v>1.2719561126841038E-4</c:v>
                </c:pt>
                <c:pt idx="5908">
                  <c:v>1.6834713256113138E-4</c:v>
                </c:pt>
                <c:pt idx="5909">
                  <c:v>1.5462995879689104E-4</c:v>
                </c:pt>
                <c:pt idx="5910">
                  <c:v>1.3218367445540685E-4</c:v>
                </c:pt>
                <c:pt idx="5911">
                  <c:v>1.3592472184565424E-4</c:v>
                </c:pt>
                <c:pt idx="5912">
                  <c:v>1.3343069025215597E-4</c:v>
                </c:pt>
                <c:pt idx="5913">
                  <c:v>1.4091278503265071E-4</c:v>
                </c:pt>
                <c:pt idx="5914">
                  <c:v>1.7084116415462961E-4</c:v>
                </c:pt>
                <c:pt idx="5915">
                  <c:v>1.4590084821964721E-4</c:v>
                </c:pt>
                <c:pt idx="5916">
                  <c:v>1.3592472184565424E-4</c:v>
                </c:pt>
                <c:pt idx="5917">
                  <c:v>1.3467770604890512E-4</c:v>
                </c:pt>
                <c:pt idx="5918">
                  <c:v>1.4964189560989454E-4</c:v>
                </c:pt>
                <c:pt idx="5919">
                  <c:v>1.384187534391525E-4</c:v>
                </c:pt>
                <c:pt idx="5920">
                  <c:v>1.4714786401639633E-4</c:v>
                </c:pt>
                <c:pt idx="5921">
                  <c:v>1.4340681662614895E-4</c:v>
                </c:pt>
                <c:pt idx="5922">
                  <c:v>1.4465383242289809E-4</c:v>
                </c:pt>
                <c:pt idx="5923">
                  <c:v>1.583710061871384E-4</c:v>
                </c:pt>
                <c:pt idx="5924">
                  <c:v>1.5587697459364016E-4</c:v>
                </c:pt>
                <c:pt idx="5925">
                  <c:v>1.4340681662614895E-4</c:v>
                </c:pt>
                <c:pt idx="5926">
                  <c:v>1.2470157967491214E-4</c:v>
                </c:pt>
                <c:pt idx="5927">
                  <c:v>1.2096053228466477E-4</c:v>
                </c:pt>
                <c:pt idx="5928">
                  <c:v>1.6086503778063666E-4</c:v>
                </c:pt>
                <c:pt idx="5929">
                  <c:v>1.6086503778063666E-4</c:v>
                </c:pt>
                <c:pt idx="5930">
                  <c:v>1.3592472184565424E-4</c:v>
                </c:pt>
                <c:pt idx="5931">
                  <c:v>1.1971351648791565E-4</c:v>
                </c:pt>
                <c:pt idx="5932">
                  <c:v>1.4964189560989454E-4</c:v>
                </c:pt>
                <c:pt idx="5933">
                  <c:v>1.3717173764240335E-4</c:v>
                </c:pt>
                <c:pt idx="5934">
                  <c:v>1.2719561126841038E-4</c:v>
                </c:pt>
                <c:pt idx="5935">
                  <c:v>1.3218367445540685E-4</c:v>
                </c:pt>
                <c:pt idx="5936">
                  <c:v>1.4091278503265071E-4</c:v>
                </c:pt>
                <c:pt idx="5937">
                  <c:v>1.3093665865865773E-4</c:v>
                </c:pt>
                <c:pt idx="5938">
                  <c:v>1.5088891140664369E-4</c:v>
                </c:pt>
                <c:pt idx="5939">
                  <c:v>1.0849037431717354E-4</c:v>
                </c:pt>
                <c:pt idx="5940">
                  <c:v>1.4215980082939983E-4</c:v>
                </c:pt>
                <c:pt idx="5941">
                  <c:v>1.2096053228466477E-4</c:v>
                </c:pt>
                <c:pt idx="5942">
                  <c:v>1.4590084821964721E-4</c:v>
                </c:pt>
                <c:pt idx="5943">
                  <c:v>1.4714786401639633E-4</c:v>
                </c:pt>
                <c:pt idx="5944">
                  <c:v>1.384187534391525E-4</c:v>
                </c:pt>
                <c:pt idx="5945">
                  <c:v>1.3343069025215597E-4</c:v>
                </c:pt>
                <c:pt idx="5946">
                  <c:v>1.2719561126841038E-4</c:v>
                </c:pt>
                <c:pt idx="5947">
                  <c:v>1.384187534391525E-4</c:v>
                </c:pt>
                <c:pt idx="5948">
                  <c:v>1.4714786401639633E-4</c:v>
                </c:pt>
                <c:pt idx="5949">
                  <c:v>1.5587697459364016E-4</c:v>
                </c:pt>
                <c:pt idx="5950">
                  <c:v>1.3966576923590156E-4</c:v>
                </c:pt>
                <c:pt idx="5951">
                  <c:v>1.3093665865865773E-4</c:v>
                </c:pt>
                <c:pt idx="5952">
                  <c:v>1.3218367445540685E-4</c:v>
                </c:pt>
                <c:pt idx="5953">
                  <c:v>1.5213592720339281E-4</c:v>
                </c:pt>
                <c:pt idx="5954">
                  <c:v>1.2968964286190864E-4</c:v>
                </c:pt>
                <c:pt idx="5955">
                  <c:v>1.4714786401639633E-4</c:v>
                </c:pt>
                <c:pt idx="5956">
                  <c:v>1.4465383242289809E-4</c:v>
                </c:pt>
                <c:pt idx="5957">
                  <c:v>1.4714786401639633E-4</c:v>
                </c:pt>
                <c:pt idx="5958">
                  <c:v>1.5587697459364016E-4</c:v>
                </c:pt>
                <c:pt idx="5959">
                  <c:v>1.4964189560989454E-4</c:v>
                </c:pt>
                <c:pt idx="5960">
                  <c:v>1.2719561126841038E-4</c:v>
                </c:pt>
                <c:pt idx="5961">
                  <c:v>1.5213592720339281E-4</c:v>
                </c:pt>
                <c:pt idx="5962">
                  <c:v>1.4590084821964721E-4</c:v>
                </c:pt>
                <c:pt idx="5963">
                  <c:v>1.4465383242289809E-4</c:v>
                </c:pt>
                <c:pt idx="5964">
                  <c:v>1.5462995879689104E-4</c:v>
                </c:pt>
                <c:pt idx="5965">
                  <c:v>1.4465383242289809E-4</c:v>
                </c:pt>
                <c:pt idx="5966">
                  <c:v>1.7208817995137876E-4</c:v>
                </c:pt>
                <c:pt idx="5967">
                  <c:v>1.7333519574812788E-4</c:v>
                </c:pt>
                <c:pt idx="5968">
                  <c:v>1.8455833791886995E-4</c:v>
                </c:pt>
                <c:pt idx="5969">
                  <c:v>1.9827551168311031E-4</c:v>
                </c:pt>
                <c:pt idx="5970">
                  <c:v>2.5439122253682076E-4</c:v>
                </c:pt>
                <c:pt idx="5971">
                  <c:v>3.5290547048000135E-4</c:v>
                </c:pt>
                <c:pt idx="5972">
                  <c:v>5.8235637708183962E-4</c:v>
                </c:pt>
                <c:pt idx="5973">
                  <c:v>7.5943262022021491E-4</c:v>
                </c:pt>
                <c:pt idx="5974">
                  <c:v>8.5545283656989727E-4</c:v>
                </c:pt>
                <c:pt idx="5975">
                  <c:v>7.6691471500070973E-4</c:v>
                </c:pt>
                <c:pt idx="5976">
                  <c:v>6.010616140330764E-4</c:v>
                </c:pt>
                <c:pt idx="5977">
                  <c:v>3.0676588600028385E-4</c:v>
                </c:pt>
                <c:pt idx="5978">
                  <c:v>2.5439122253682076E-4</c:v>
                </c:pt>
                <c:pt idx="5979">
                  <c:v>1.7832325893512435E-4</c:v>
                </c:pt>
                <c:pt idx="5980">
                  <c:v>1.5587697459364016E-4</c:v>
                </c:pt>
                <c:pt idx="5981">
                  <c:v>1.5462995879689104E-4</c:v>
                </c:pt>
                <c:pt idx="5982">
                  <c:v>1.3966576923590156E-4</c:v>
                </c:pt>
                <c:pt idx="5983">
                  <c:v>1.6086503778063666E-4</c:v>
                </c:pt>
                <c:pt idx="5984">
                  <c:v>1.6460608517088399E-4</c:v>
                </c:pt>
                <c:pt idx="5985">
                  <c:v>1.6460608517088399E-4</c:v>
                </c:pt>
                <c:pt idx="5986">
                  <c:v>1.6460608517088399E-4</c:v>
                </c:pt>
                <c:pt idx="5987">
                  <c:v>1.633590693741349E-4</c:v>
                </c:pt>
                <c:pt idx="5988">
                  <c:v>1.5712399039038931E-4</c:v>
                </c:pt>
                <c:pt idx="5989">
                  <c:v>1.5712399039038931E-4</c:v>
                </c:pt>
                <c:pt idx="5990">
                  <c:v>1.6585310096763314E-4</c:v>
                </c:pt>
                <c:pt idx="5991">
                  <c:v>1.4839487981314542E-4</c:v>
                </c:pt>
                <c:pt idx="5992">
                  <c:v>1.6959414835788052E-4</c:v>
                </c:pt>
                <c:pt idx="5993">
                  <c:v>1.9827551168311031E-4</c:v>
                </c:pt>
                <c:pt idx="5994">
                  <c:v>1.9453446429286295E-4</c:v>
                </c:pt>
                <c:pt idx="5995">
                  <c:v>1.7957027473187344E-4</c:v>
                </c:pt>
                <c:pt idx="5996">
                  <c:v>2.0201655907335766E-4</c:v>
                </c:pt>
                <c:pt idx="5997">
                  <c:v>2.7309645948805759E-4</c:v>
                </c:pt>
                <c:pt idx="5998">
                  <c:v>2.9429572803279266E-4</c:v>
                </c:pt>
                <c:pt idx="5999">
                  <c:v>3.6911667583773989E-4</c:v>
                </c:pt>
                <c:pt idx="6000">
                  <c:v>3.5914054946374689E-4</c:v>
                </c:pt>
                <c:pt idx="6001">
                  <c:v>3.2173007556127333E-4</c:v>
                </c:pt>
                <c:pt idx="6002">
                  <c:v>2.4441509616282775E-4</c:v>
                </c:pt>
                <c:pt idx="6003">
                  <c:v>2.0700462226035416E-4</c:v>
                </c:pt>
                <c:pt idx="6004">
                  <c:v>1.7957027473187344E-4</c:v>
                </c:pt>
                <c:pt idx="6005">
                  <c:v>1.6585310096763314E-4</c:v>
                </c:pt>
                <c:pt idx="6006">
                  <c:v>1.4340681662614895E-4</c:v>
                </c:pt>
                <c:pt idx="6007">
                  <c:v>1.5338294300014192E-4</c:v>
                </c:pt>
                <c:pt idx="6008">
                  <c:v>1.633590693741349E-4</c:v>
                </c:pt>
                <c:pt idx="6009">
                  <c:v>1.4465383242289809E-4</c:v>
                </c:pt>
                <c:pt idx="6010">
                  <c:v>1.6086503778063666E-4</c:v>
                </c:pt>
                <c:pt idx="6011">
                  <c:v>1.8206430632537174E-4</c:v>
                </c:pt>
                <c:pt idx="6012">
                  <c:v>1.6211205357738576E-4</c:v>
                </c:pt>
                <c:pt idx="6013">
                  <c:v>1.5213592720339281E-4</c:v>
                </c:pt>
                <c:pt idx="6014">
                  <c:v>1.5961802198388752E-4</c:v>
                </c:pt>
                <c:pt idx="6015">
                  <c:v>1.7707624313837523E-4</c:v>
                </c:pt>
                <c:pt idx="6016">
                  <c:v>1.5961802198388752E-4</c:v>
                </c:pt>
                <c:pt idx="6017">
                  <c:v>1.6585310096763314E-4</c:v>
                </c:pt>
                <c:pt idx="6018">
                  <c:v>1.8331132212212085E-4</c:v>
                </c:pt>
                <c:pt idx="6019">
                  <c:v>2.0076954327660854E-4</c:v>
                </c:pt>
                <c:pt idx="6020">
                  <c:v>2.4566211195957692E-4</c:v>
                </c:pt>
                <c:pt idx="6021">
                  <c:v>2.9304871223604354E-4</c:v>
                </c:pt>
                <c:pt idx="6022">
                  <c:v>3.0177782281328737E-4</c:v>
                </c:pt>
                <c:pt idx="6023">
                  <c:v>4.0528013394346444E-4</c:v>
                </c:pt>
                <c:pt idx="6024">
                  <c:v>3.7036369163448901E-4</c:v>
                </c:pt>
                <c:pt idx="6025">
                  <c:v>3.0177782281328737E-4</c:v>
                </c:pt>
                <c:pt idx="6026">
                  <c:v>2.4940315934982428E-4</c:v>
                </c:pt>
                <c:pt idx="6027">
                  <c:v>1.8081729052862262E-4</c:v>
                </c:pt>
                <c:pt idx="6028">
                  <c:v>1.7208817995137876E-4</c:v>
                </c:pt>
                <c:pt idx="6029">
                  <c:v>1.8206430632537174E-4</c:v>
                </c:pt>
                <c:pt idx="6030">
                  <c:v>1.6834713256113138E-4</c:v>
                </c:pt>
                <c:pt idx="6031">
                  <c:v>1.7333519574812788E-4</c:v>
                </c:pt>
                <c:pt idx="6032">
                  <c:v>1.583710061871384E-4</c:v>
                </c:pt>
                <c:pt idx="6033">
                  <c:v>1.4215980082939983E-4</c:v>
                </c:pt>
                <c:pt idx="6034">
                  <c:v>1.7208817995137876E-4</c:v>
                </c:pt>
                <c:pt idx="6035">
                  <c:v>1.6585310096763314E-4</c:v>
                </c:pt>
                <c:pt idx="6036">
                  <c:v>1.6710011676438226E-4</c:v>
                </c:pt>
                <c:pt idx="6037">
                  <c:v>1.7582922734162612E-4</c:v>
                </c:pt>
                <c:pt idx="6038">
                  <c:v>1.4964189560989454E-4</c:v>
                </c:pt>
                <c:pt idx="6039">
                  <c:v>1.5338294300014192E-4</c:v>
                </c:pt>
                <c:pt idx="6040">
                  <c:v>1.583710061871384E-4</c:v>
                </c:pt>
                <c:pt idx="6041">
                  <c:v>1.8954640110586645E-4</c:v>
                </c:pt>
                <c:pt idx="6042">
                  <c:v>1.583710061871384E-4</c:v>
                </c:pt>
                <c:pt idx="6043">
                  <c:v>1.5088891140664369E-4</c:v>
                </c:pt>
                <c:pt idx="6044">
                  <c:v>1.74582211544877E-4</c:v>
                </c:pt>
                <c:pt idx="6045">
                  <c:v>1.7084116415462961E-4</c:v>
                </c:pt>
                <c:pt idx="6046">
                  <c:v>1.5462995879689104E-4</c:v>
                </c:pt>
                <c:pt idx="6047">
                  <c:v>1.5338294300014192E-4</c:v>
                </c:pt>
                <c:pt idx="6048">
                  <c:v>1.6211205357738576E-4</c:v>
                </c:pt>
                <c:pt idx="6049">
                  <c:v>1.4964189560989454E-4</c:v>
                </c:pt>
                <c:pt idx="6050">
                  <c:v>1.6959414835788052E-4</c:v>
                </c:pt>
                <c:pt idx="6051">
                  <c:v>1.6211205357738576E-4</c:v>
                </c:pt>
                <c:pt idx="6052">
                  <c:v>1.7832325893512435E-4</c:v>
                </c:pt>
                <c:pt idx="6053">
                  <c:v>1.5587697459364016E-4</c:v>
                </c:pt>
                <c:pt idx="6054">
                  <c:v>1.6211205357738576E-4</c:v>
                </c:pt>
                <c:pt idx="6055">
                  <c:v>1.8455833791886995E-4</c:v>
                </c:pt>
                <c:pt idx="6056">
                  <c:v>1.5587697459364016E-4</c:v>
                </c:pt>
                <c:pt idx="6057">
                  <c:v>1.6710011676438226E-4</c:v>
                </c:pt>
                <c:pt idx="6058">
                  <c:v>1.5213592720339281E-4</c:v>
                </c:pt>
                <c:pt idx="6059">
                  <c:v>1.4465383242289809E-4</c:v>
                </c:pt>
                <c:pt idx="6060">
                  <c:v>1.7957027473187344E-4</c:v>
                </c:pt>
                <c:pt idx="6061">
                  <c:v>1.8954640110586645E-4</c:v>
                </c:pt>
                <c:pt idx="6062">
                  <c:v>1.7208817995137876E-4</c:v>
                </c:pt>
                <c:pt idx="6063">
                  <c:v>1.7832325893512435E-4</c:v>
                </c:pt>
                <c:pt idx="6064">
                  <c:v>1.8580535371561912E-4</c:v>
                </c:pt>
                <c:pt idx="6065">
                  <c:v>1.6585310096763314E-4</c:v>
                </c:pt>
                <c:pt idx="6066">
                  <c:v>1.6211205357738576E-4</c:v>
                </c:pt>
                <c:pt idx="6067">
                  <c:v>1.8954640110586645E-4</c:v>
                </c:pt>
                <c:pt idx="6068">
                  <c:v>1.633590693741349E-4</c:v>
                </c:pt>
                <c:pt idx="6069">
                  <c:v>1.5338294300014192E-4</c:v>
                </c:pt>
                <c:pt idx="6070">
                  <c:v>1.6211205357738576E-4</c:v>
                </c:pt>
                <c:pt idx="6071">
                  <c:v>1.633590693741349E-4</c:v>
                </c:pt>
                <c:pt idx="6072">
                  <c:v>1.4215980082939983E-4</c:v>
                </c:pt>
                <c:pt idx="6073">
                  <c:v>1.6211205357738576E-4</c:v>
                </c:pt>
                <c:pt idx="6074">
                  <c:v>1.6211205357738576E-4</c:v>
                </c:pt>
                <c:pt idx="6075">
                  <c:v>1.5338294300014192E-4</c:v>
                </c:pt>
                <c:pt idx="6076">
                  <c:v>1.6710011676438226E-4</c:v>
                </c:pt>
                <c:pt idx="6077">
                  <c:v>1.6710011676438226E-4</c:v>
                </c:pt>
                <c:pt idx="6078">
                  <c:v>1.6959414835788052E-4</c:v>
                </c:pt>
                <c:pt idx="6079">
                  <c:v>1.5338294300014192E-4</c:v>
                </c:pt>
                <c:pt idx="6080">
                  <c:v>1.633590693741349E-4</c:v>
                </c:pt>
                <c:pt idx="6081">
                  <c:v>1.4839487981314542E-4</c:v>
                </c:pt>
                <c:pt idx="6082">
                  <c:v>1.7084116415462961E-4</c:v>
                </c:pt>
                <c:pt idx="6083">
                  <c:v>1.633590693741349E-4</c:v>
                </c:pt>
                <c:pt idx="6084">
                  <c:v>1.8206430632537174E-4</c:v>
                </c:pt>
                <c:pt idx="6085">
                  <c:v>1.4465383242289809E-4</c:v>
                </c:pt>
                <c:pt idx="6086">
                  <c:v>1.5462995879689104E-4</c:v>
                </c:pt>
                <c:pt idx="6087">
                  <c:v>1.5462995879689104E-4</c:v>
                </c:pt>
                <c:pt idx="6088">
                  <c:v>1.6086503778063666E-4</c:v>
                </c:pt>
                <c:pt idx="6089">
                  <c:v>1.7208817995137876E-4</c:v>
                </c:pt>
                <c:pt idx="6090">
                  <c:v>1.7832325893512435E-4</c:v>
                </c:pt>
                <c:pt idx="6091">
                  <c:v>1.7084116415462961E-4</c:v>
                </c:pt>
                <c:pt idx="6092">
                  <c:v>1.5338294300014192E-4</c:v>
                </c:pt>
                <c:pt idx="6093">
                  <c:v>1.5088891140664369E-4</c:v>
                </c:pt>
                <c:pt idx="6094">
                  <c:v>1.5961802198388752E-4</c:v>
                </c:pt>
                <c:pt idx="6095">
                  <c:v>1.6959414835788052E-4</c:v>
                </c:pt>
                <c:pt idx="6096">
                  <c:v>1.5587697459364016E-4</c:v>
                </c:pt>
                <c:pt idx="6097">
                  <c:v>1.6086503778063666E-4</c:v>
                </c:pt>
                <c:pt idx="6098">
                  <c:v>1.3592472184565424E-4</c:v>
                </c:pt>
                <c:pt idx="6099">
                  <c:v>1.6460608517088399E-4</c:v>
                </c:pt>
                <c:pt idx="6100">
                  <c:v>1.8331132212212085E-4</c:v>
                </c:pt>
                <c:pt idx="6101">
                  <c:v>1.6086503778063666E-4</c:v>
                </c:pt>
                <c:pt idx="6102">
                  <c:v>1.583710061871384E-4</c:v>
                </c:pt>
                <c:pt idx="6103">
                  <c:v>1.6710011676438226E-4</c:v>
                </c:pt>
                <c:pt idx="6104">
                  <c:v>1.7208817995137876E-4</c:v>
                </c:pt>
                <c:pt idx="6105">
                  <c:v>1.7208817995137876E-4</c:v>
                </c:pt>
                <c:pt idx="6106">
                  <c:v>1.3717173764240335E-4</c:v>
                </c:pt>
                <c:pt idx="6107">
                  <c:v>1.6834713256113138E-4</c:v>
                </c:pt>
                <c:pt idx="6108">
                  <c:v>1.3467770604890512E-4</c:v>
                </c:pt>
                <c:pt idx="6109">
                  <c:v>1.7957027473187344E-4</c:v>
                </c:pt>
                <c:pt idx="6110">
                  <c:v>1.5213592720339281E-4</c:v>
                </c:pt>
                <c:pt idx="6111">
                  <c:v>1.6086503778063666E-4</c:v>
                </c:pt>
                <c:pt idx="6112">
                  <c:v>1.633590693741349E-4</c:v>
                </c:pt>
                <c:pt idx="6113">
                  <c:v>1.4714786401639633E-4</c:v>
                </c:pt>
                <c:pt idx="6114">
                  <c:v>1.583710061871384E-4</c:v>
                </c:pt>
                <c:pt idx="6115">
                  <c:v>1.583710061871384E-4</c:v>
                </c:pt>
                <c:pt idx="6116">
                  <c:v>1.7333519574812788E-4</c:v>
                </c:pt>
                <c:pt idx="6117">
                  <c:v>1.4714786401639633E-4</c:v>
                </c:pt>
                <c:pt idx="6118">
                  <c:v>1.633590693741349E-4</c:v>
                </c:pt>
                <c:pt idx="6119">
                  <c:v>1.5338294300014192E-4</c:v>
                </c:pt>
                <c:pt idx="6120">
                  <c:v>1.8580535371561912E-4</c:v>
                </c:pt>
                <c:pt idx="6121">
                  <c:v>1.7208817995137876E-4</c:v>
                </c:pt>
                <c:pt idx="6122">
                  <c:v>1.4964189560989454E-4</c:v>
                </c:pt>
                <c:pt idx="6123">
                  <c:v>1.6834713256113138E-4</c:v>
                </c:pt>
                <c:pt idx="6124">
                  <c:v>1.583710061871384E-4</c:v>
                </c:pt>
                <c:pt idx="6125">
                  <c:v>1.6710011676438226E-4</c:v>
                </c:pt>
                <c:pt idx="6126">
                  <c:v>1.5961802198388752E-4</c:v>
                </c:pt>
                <c:pt idx="6127">
                  <c:v>1.5961802198388752E-4</c:v>
                </c:pt>
                <c:pt idx="6128">
                  <c:v>1.6460608517088399E-4</c:v>
                </c:pt>
                <c:pt idx="6129">
                  <c:v>1.5088891140664369E-4</c:v>
                </c:pt>
                <c:pt idx="6130">
                  <c:v>1.6086503778063666E-4</c:v>
                </c:pt>
                <c:pt idx="6131">
                  <c:v>1.4465383242289809E-4</c:v>
                </c:pt>
                <c:pt idx="6132">
                  <c:v>1.6460608517088399E-4</c:v>
                </c:pt>
                <c:pt idx="6133">
                  <c:v>1.5088891140664369E-4</c:v>
                </c:pt>
                <c:pt idx="6134">
                  <c:v>1.8331132212212085E-4</c:v>
                </c:pt>
                <c:pt idx="6135">
                  <c:v>1.4839487981314542E-4</c:v>
                </c:pt>
                <c:pt idx="6136">
                  <c:v>1.6086503778063666E-4</c:v>
                </c:pt>
                <c:pt idx="6137">
                  <c:v>1.7333519574812788E-4</c:v>
                </c:pt>
                <c:pt idx="6138">
                  <c:v>1.3343069025215597E-4</c:v>
                </c:pt>
                <c:pt idx="6139">
                  <c:v>1.583710061871384E-4</c:v>
                </c:pt>
                <c:pt idx="6140">
                  <c:v>1.4465383242289809E-4</c:v>
                </c:pt>
                <c:pt idx="6141">
                  <c:v>1.633590693741349E-4</c:v>
                </c:pt>
                <c:pt idx="6142">
                  <c:v>1.7582922734162612E-4</c:v>
                </c:pt>
                <c:pt idx="6143">
                  <c:v>1.7832325893512435E-4</c:v>
                </c:pt>
                <c:pt idx="6144">
                  <c:v>1.5587697459364016E-4</c:v>
                </c:pt>
                <c:pt idx="6145">
                  <c:v>1.4714786401639633E-4</c:v>
                </c:pt>
                <c:pt idx="6146">
                  <c:v>1.6585310096763314E-4</c:v>
                </c:pt>
                <c:pt idx="6147">
                  <c:v>1.3093665865865773E-4</c:v>
                </c:pt>
                <c:pt idx="6148">
                  <c:v>1.3093665865865773E-4</c:v>
                </c:pt>
                <c:pt idx="6149">
                  <c:v>1.6460608517088399E-4</c:v>
                </c:pt>
                <c:pt idx="6150">
                  <c:v>1.3467770604890512E-4</c:v>
                </c:pt>
                <c:pt idx="6151">
                  <c:v>1.384187534391525E-4</c:v>
                </c:pt>
                <c:pt idx="6152">
                  <c:v>1.4714786401639633E-4</c:v>
                </c:pt>
                <c:pt idx="6153">
                  <c:v>1.5088891140664369E-4</c:v>
                </c:pt>
                <c:pt idx="6154">
                  <c:v>1.3717173764240335E-4</c:v>
                </c:pt>
                <c:pt idx="6155">
                  <c:v>1.5961802198388752E-4</c:v>
                </c:pt>
                <c:pt idx="6156">
                  <c:v>1.74582211544877E-4</c:v>
                </c:pt>
                <c:pt idx="6157">
                  <c:v>1.8081729052862262E-4</c:v>
                </c:pt>
                <c:pt idx="6158">
                  <c:v>1.7208817995137876E-4</c:v>
                </c:pt>
                <c:pt idx="6159">
                  <c:v>1.9578148008961207E-4</c:v>
                </c:pt>
                <c:pt idx="6160">
                  <c:v>2.1698074863434709E-4</c:v>
                </c:pt>
                <c:pt idx="6161">
                  <c:v>2.4815614355307516E-4</c:v>
                </c:pt>
                <c:pt idx="6162">
                  <c:v>2.9554274382954173E-4</c:v>
                </c:pt>
                <c:pt idx="6163">
                  <c:v>2.9554274382954173E-4</c:v>
                </c:pt>
                <c:pt idx="6164">
                  <c:v>2.7808452267505406E-4</c:v>
                </c:pt>
                <c:pt idx="6165">
                  <c:v>2.5688525413031899E-4</c:v>
                </c:pt>
                <c:pt idx="6166">
                  <c:v>2.2570985921159094E-4</c:v>
                </c:pt>
                <c:pt idx="6167">
                  <c:v>1.8455833791886995E-4</c:v>
                </c:pt>
                <c:pt idx="6168">
                  <c:v>1.633590693741349E-4</c:v>
                </c:pt>
                <c:pt idx="6169">
                  <c:v>1.7084116415462961E-4</c:v>
                </c:pt>
                <c:pt idx="6170">
                  <c:v>1.8081729052862262E-4</c:v>
                </c:pt>
                <c:pt idx="6171">
                  <c:v>1.7208817995137876E-4</c:v>
                </c:pt>
                <c:pt idx="6172">
                  <c:v>1.7707624313837523E-4</c:v>
                </c:pt>
                <c:pt idx="6173">
                  <c:v>1.932874484961138E-4</c:v>
                </c:pt>
                <c:pt idx="6174">
                  <c:v>1.7582922734162612E-4</c:v>
                </c:pt>
                <c:pt idx="6175">
                  <c:v>1.74582211544877E-4</c:v>
                </c:pt>
                <c:pt idx="6176">
                  <c:v>1.9453446429286295E-4</c:v>
                </c:pt>
                <c:pt idx="6177">
                  <c:v>1.633590693741349E-4</c:v>
                </c:pt>
                <c:pt idx="6178">
                  <c:v>1.4964189560989454E-4</c:v>
                </c:pt>
                <c:pt idx="6179">
                  <c:v>1.5462995879689104E-4</c:v>
                </c:pt>
                <c:pt idx="6180">
                  <c:v>1.6211205357738576E-4</c:v>
                </c:pt>
                <c:pt idx="6181">
                  <c:v>1.5462995879689104E-4</c:v>
                </c:pt>
                <c:pt idx="6182">
                  <c:v>1.4964189560989454E-4</c:v>
                </c:pt>
                <c:pt idx="6183">
                  <c:v>1.4465383242289809E-4</c:v>
                </c:pt>
                <c:pt idx="6184">
                  <c:v>1.4714786401639633E-4</c:v>
                </c:pt>
                <c:pt idx="6185">
                  <c:v>1.6211205357738576E-4</c:v>
                </c:pt>
                <c:pt idx="6186">
                  <c:v>1.4340681662614895E-4</c:v>
                </c:pt>
                <c:pt idx="6187">
                  <c:v>1.583710061871384E-4</c:v>
                </c:pt>
                <c:pt idx="6188">
                  <c:v>1.384187534391525E-4</c:v>
                </c:pt>
                <c:pt idx="6189">
                  <c:v>1.2719561126841038E-4</c:v>
                </c:pt>
                <c:pt idx="6190">
                  <c:v>1.4340681662614895E-4</c:v>
                </c:pt>
                <c:pt idx="6191">
                  <c:v>1.4340681662614895E-4</c:v>
                </c:pt>
                <c:pt idx="6192">
                  <c:v>1.5462995879689104E-4</c:v>
                </c:pt>
                <c:pt idx="6193">
                  <c:v>1.4590084821964721E-4</c:v>
                </c:pt>
                <c:pt idx="6194">
                  <c:v>1.6086503778063666E-4</c:v>
                </c:pt>
                <c:pt idx="6195">
                  <c:v>1.4964189560989454E-4</c:v>
                </c:pt>
                <c:pt idx="6196">
                  <c:v>1.7084116415462961E-4</c:v>
                </c:pt>
                <c:pt idx="6197">
                  <c:v>1.3966576923590156E-4</c:v>
                </c:pt>
                <c:pt idx="6198">
                  <c:v>1.5587697459364016E-4</c:v>
                </c:pt>
                <c:pt idx="6199">
                  <c:v>1.4215980082939983E-4</c:v>
                </c:pt>
                <c:pt idx="6200">
                  <c:v>1.6585310096763314E-4</c:v>
                </c:pt>
                <c:pt idx="6201">
                  <c:v>1.4091278503265071E-4</c:v>
                </c:pt>
                <c:pt idx="6202">
                  <c:v>1.6086503778063666E-4</c:v>
                </c:pt>
                <c:pt idx="6203">
                  <c:v>1.3966576923590156E-4</c:v>
                </c:pt>
                <c:pt idx="6204">
                  <c:v>1.6460608517088399E-4</c:v>
                </c:pt>
                <c:pt idx="6205">
                  <c:v>1.4465383242289809E-4</c:v>
                </c:pt>
                <c:pt idx="6206">
                  <c:v>1.4215980082939983E-4</c:v>
                </c:pt>
                <c:pt idx="6207">
                  <c:v>1.4590084821964721E-4</c:v>
                </c:pt>
                <c:pt idx="6208">
                  <c:v>1.5338294300014192E-4</c:v>
                </c:pt>
                <c:pt idx="6209">
                  <c:v>1.284426270651595E-4</c:v>
                </c:pt>
                <c:pt idx="6210">
                  <c:v>1.2470157967491214E-4</c:v>
                </c:pt>
                <c:pt idx="6211">
                  <c:v>1.8331132212212085E-4</c:v>
                </c:pt>
                <c:pt idx="6212">
                  <c:v>1.5338294300014192E-4</c:v>
                </c:pt>
                <c:pt idx="6213">
                  <c:v>1.384187534391525E-4</c:v>
                </c:pt>
                <c:pt idx="6214">
                  <c:v>1.6086503778063666E-4</c:v>
                </c:pt>
                <c:pt idx="6215">
                  <c:v>1.2968964286190864E-4</c:v>
                </c:pt>
                <c:pt idx="6216">
                  <c:v>1.4465383242289809E-4</c:v>
                </c:pt>
                <c:pt idx="6217">
                  <c:v>1.3093665865865773E-4</c:v>
                </c:pt>
                <c:pt idx="6218">
                  <c:v>1.4590084821964721E-4</c:v>
                </c:pt>
                <c:pt idx="6219">
                  <c:v>1.3467770604890512E-4</c:v>
                </c:pt>
                <c:pt idx="6220">
                  <c:v>1.633590693741349E-4</c:v>
                </c:pt>
                <c:pt idx="6221">
                  <c:v>1.6211205357738576E-4</c:v>
                </c:pt>
                <c:pt idx="6222">
                  <c:v>1.6211205357738576E-4</c:v>
                </c:pt>
                <c:pt idx="6223">
                  <c:v>1.3966576923590156E-4</c:v>
                </c:pt>
                <c:pt idx="6224">
                  <c:v>1.5587697459364016E-4</c:v>
                </c:pt>
                <c:pt idx="6225">
                  <c:v>1.3093665865865773E-4</c:v>
                </c:pt>
                <c:pt idx="6226">
                  <c:v>1.6211205357738576E-4</c:v>
                </c:pt>
                <c:pt idx="6227">
                  <c:v>1.5338294300014192E-4</c:v>
                </c:pt>
                <c:pt idx="6228">
                  <c:v>1.3093665865865773E-4</c:v>
                </c:pt>
                <c:pt idx="6229">
                  <c:v>1.4964189560989454E-4</c:v>
                </c:pt>
                <c:pt idx="6230">
                  <c:v>1.4465383242289809E-4</c:v>
                </c:pt>
                <c:pt idx="6231">
                  <c:v>1.3966576923590156E-4</c:v>
                </c:pt>
                <c:pt idx="6232">
                  <c:v>1.583710061871384E-4</c:v>
                </c:pt>
                <c:pt idx="6233">
                  <c:v>1.3218367445540685E-4</c:v>
                </c:pt>
                <c:pt idx="6234">
                  <c:v>1.4465383242289809E-4</c:v>
                </c:pt>
                <c:pt idx="6235">
                  <c:v>1.4340681662614895E-4</c:v>
                </c:pt>
                <c:pt idx="6236">
                  <c:v>1.384187534391525E-4</c:v>
                </c:pt>
                <c:pt idx="6237">
                  <c:v>1.5462995879689104E-4</c:v>
                </c:pt>
                <c:pt idx="6238">
                  <c:v>1.4590084821964721E-4</c:v>
                </c:pt>
                <c:pt idx="6239">
                  <c:v>1.5213592720339281E-4</c:v>
                </c:pt>
                <c:pt idx="6240">
                  <c:v>1.1347843750417005E-4</c:v>
                </c:pt>
                <c:pt idx="6241">
                  <c:v>1.0849037431717354E-4</c:v>
                </c:pt>
                <c:pt idx="6242">
                  <c:v>1.3343069025215597E-4</c:v>
                </c:pt>
                <c:pt idx="6243">
                  <c:v>1.3218367445540685E-4</c:v>
                </c:pt>
                <c:pt idx="6244">
                  <c:v>1.3467770604890512E-4</c:v>
                </c:pt>
                <c:pt idx="6245">
                  <c:v>1.5712399039038931E-4</c:v>
                </c:pt>
                <c:pt idx="6246">
                  <c:v>1.5338294300014192E-4</c:v>
                </c:pt>
                <c:pt idx="6247">
                  <c:v>1.5462995879689104E-4</c:v>
                </c:pt>
                <c:pt idx="6248">
                  <c:v>1.6710011676438226E-4</c:v>
                </c:pt>
                <c:pt idx="6249">
                  <c:v>1.384187534391525E-4</c:v>
                </c:pt>
                <c:pt idx="6250">
                  <c:v>1.6086503778063666E-4</c:v>
                </c:pt>
                <c:pt idx="6251">
                  <c:v>1.384187534391525E-4</c:v>
                </c:pt>
                <c:pt idx="6252">
                  <c:v>1.3592472184565424E-4</c:v>
                </c:pt>
                <c:pt idx="6253">
                  <c:v>1.7333519574812788E-4</c:v>
                </c:pt>
                <c:pt idx="6254">
                  <c:v>1.3592472184565424E-4</c:v>
                </c:pt>
                <c:pt idx="6255">
                  <c:v>1.384187534391525E-4</c:v>
                </c:pt>
                <c:pt idx="6256">
                  <c:v>1.2220754808141388E-4</c:v>
                </c:pt>
                <c:pt idx="6257">
                  <c:v>1.284426270651595E-4</c:v>
                </c:pt>
                <c:pt idx="6258">
                  <c:v>1.5462995879689104E-4</c:v>
                </c:pt>
                <c:pt idx="6259">
                  <c:v>1.4215980082939983E-4</c:v>
                </c:pt>
                <c:pt idx="6260">
                  <c:v>1.5462995879689104E-4</c:v>
                </c:pt>
                <c:pt idx="6261">
                  <c:v>1.3592472184565424E-4</c:v>
                </c:pt>
                <c:pt idx="6262">
                  <c:v>1.4340681662614895E-4</c:v>
                </c:pt>
                <c:pt idx="6263">
                  <c:v>1.2220754808141388E-4</c:v>
                </c:pt>
                <c:pt idx="6264">
                  <c:v>1.4714786401639633E-4</c:v>
                </c:pt>
                <c:pt idx="6265">
                  <c:v>1.284426270651595E-4</c:v>
                </c:pt>
                <c:pt idx="6266">
                  <c:v>1.633590693741349E-4</c:v>
                </c:pt>
                <c:pt idx="6267">
                  <c:v>1.6086503778063666E-4</c:v>
                </c:pt>
                <c:pt idx="6268">
                  <c:v>1.4964189560989454E-4</c:v>
                </c:pt>
                <c:pt idx="6269">
                  <c:v>1.5213592720339281E-4</c:v>
                </c:pt>
                <c:pt idx="6270">
                  <c:v>1.2719561126841038E-4</c:v>
                </c:pt>
                <c:pt idx="6271">
                  <c:v>1.2719561126841038E-4</c:v>
                </c:pt>
                <c:pt idx="6272">
                  <c:v>1.0973739011392269E-4</c:v>
                </c:pt>
                <c:pt idx="6273">
                  <c:v>1.6959414835788052E-4</c:v>
                </c:pt>
                <c:pt idx="6274">
                  <c:v>1.172194848944174E-4</c:v>
                </c:pt>
                <c:pt idx="6275">
                  <c:v>1.2719561126841038E-4</c:v>
                </c:pt>
                <c:pt idx="6276">
                  <c:v>1.6460608517088399E-4</c:v>
                </c:pt>
                <c:pt idx="6277">
                  <c:v>1.4714786401639633E-4</c:v>
                </c:pt>
                <c:pt idx="6278">
                  <c:v>1.3093665865865773E-4</c:v>
                </c:pt>
                <c:pt idx="6279">
                  <c:v>1.4714786401639633E-4</c:v>
                </c:pt>
                <c:pt idx="6280">
                  <c:v>1.6211205357738576E-4</c:v>
                </c:pt>
                <c:pt idx="6281">
                  <c:v>2.4316808036607866E-4</c:v>
                </c:pt>
                <c:pt idx="6282">
                  <c:v>2.8806064904904701E-4</c:v>
                </c:pt>
                <c:pt idx="6283">
                  <c:v>3.5415248627675047E-4</c:v>
                </c:pt>
                <c:pt idx="6284">
                  <c:v>4.9381825551265209E-4</c:v>
                </c:pt>
                <c:pt idx="6285">
                  <c:v>6.534362774965396E-4</c:v>
                </c:pt>
                <c:pt idx="6286">
                  <c:v>7.5444455703321844E-4</c:v>
                </c:pt>
                <c:pt idx="6287">
                  <c:v>8.3425356802516214E-4</c:v>
                </c:pt>
                <c:pt idx="6288">
                  <c:v>7.6067963601696403E-4</c:v>
                </c:pt>
                <c:pt idx="6289">
                  <c:v>5.3621679260212212E-4</c:v>
                </c:pt>
                <c:pt idx="6290">
                  <c:v>3.6537562844749248E-4</c:v>
                </c:pt>
                <c:pt idx="6291">
                  <c:v>2.2820389080508918E-4</c:v>
                </c:pt>
                <c:pt idx="6292">
                  <c:v>2.0076954327660854E-4</c:v>
                </c:pt>
                <c:pt idx="6293">
                  <c:v>1.6086503778063666E-4</c:v>
                </c:pt>
                <c:pt idx="6294">
                  <c:v>1.4839487981314542E-4</c:v>
                </c:pt>
                <c:pt idx="6295">
                  <c:v>1.4465383242289809E-4</c:v>
                </c:pt>
                <c:pt idx="6296">
                  <c:v>1.4340681662614895E-4</c:v>
                </c:pt>
                <c:pt idx="6297">
                  <c:v>1.4590084821964721E-4</c:v>
                </c:pt>
                <c:pt idx="6298">
                  <c:v>1.1472545330091916E-4</c:v>
                </c:pt>
                <c:pt idx="6299">
                  <c:v>1.5712399039038931E-4</c:v>
                </c:pt>
                <c:pt idx="6300">
                  <c:v>1.3592472184565424E-4</c:v>
                </c:pt>
                <c:pt idx="6301">
                  <c:v>1.3966576923590156E-4</c:v>
                </c:pt>
                <c:pt idx="6302">
                  <c:v>1.0973739011392269E-4</c:v>
                </c:pt>
                <c:pt idx="6303">
                  <c:v>1.4091278503265071E-4</c:v>
                </c:pt>
                <c:pt idx="6304">
                  <c:v>1.5213592720339281E-4</c:v>
                </c:pt>
                <c:pt idx="6305">
                  <c:v>1.284426270651595E-4</c:v>
                </c:pt>
                <c:pt idx="6306">
                  <c:v>1.4964189560989454E-4</c:v>
                </c:pt>
                <c:pt idx="6307">
                  <c:v>1.3218367445540685E-4</c:v>
                </c:pt>
                <c:pt idx="6308">
                  <c:v>1.5712399039038931E-4</c:v>
                </c:pt>
                <c:pt idx="6309">
                  <c:v>1.2345456387816302E-4</c:v>
                </c:pt>
                <c:pt idx="6310">
                  <c:v>1.3343069025215597E-4</c:v>
                </c:pt>
                <c:pt idx="6311">
                  <c:v>1.4340681662614895E-4</c:v>
                </c:pt>
                <c:pt idx="6312">
                  <c:v>1.384187534391525E-4</c:v>
                </c:pt>
                <c:pt idx="6313">
                  <c:v>1.2470157967491214E-4</c:v>
                </c:pt>
                <c:pt idx="6314">
                  <c:v>1.5587697459364016E-4</c:v>
                </c:pt>
                <c:pt idx="6315">
                  <c:v>1.2220754808141388E-4</c:v>
                </c:pt>
                <c:pt idx="6316">
                  <c:v>1.2345456387816302E-4</c:v>
                </c:pt>
                <c:pt idx="6317">
                  <c:v>1.3717173764240335E-4</c:v>
                </c:pt>
                <c:pt idx="6318">
                  <c:v>1.1597246909766828E-4</c:v>
                </c:pt>
                <c:pt idx="6319">
                  <c:v>1.172194848944174E-4</c:v>
                </c:pt>
                <c:pt idx="6320">
                  <c:v>1.3093665865865773E-4</c:v>
                </c:pt>
                <c:pt idx="6321">
                  <c:v>1.583710061871384E-4</c:v>
                </c:pt>
                <c:pt idx="6322">
                  <c:v>1.4839487981314542E-4</c:v>
                </c:pt>
                <c:pt idx="6323">
                  <c:v>1.3592472184565424E-4</c:v>
                </c:pt>
                <c:pt idx="6324">
                  <c:v>1.3717173764240335E-4</c:v>
                </c:pt>
                <c:pt idx="6325">
                  <c:v>1.047493269269262E-4</c:v>
                </c:pt>
                <c:pt idx="6326">
                  <c:v>1.3717173764240335E-4</c:v>
                </c:pt>
                <c:pt idx="6327">
                  <c:v>1.3343069025215597E-4</c:v>
                </c:pt>
                <c:pt idx="6328">
                  <c:v>1.3093665865865773E-4</c:v>
                </c:pt>
                <c:pt idx="6329">
                  <c:v>1.3717173764240335E-4</c:v>
                </c:pt>
                <c:pt idx="6330">
                  <c:v>1.0599634272367532E-4</c:v>
                </c:pt>
                <c:pt idx="6331">
                  <c:v>1.172194848944174E-4</c:v>
                </c:pt>
                <c:pt idx="6332">
                  <c:v>1.1347843750417005E-4</c:v>
                </c:pt>
                <c:pt idx="6333">
                  <c:v>1.2220754808141388E-4</c:v>
                </c:pt>
                <c:pt idx="6334">
                  <c:v>1.2594859547166126E-4</c:v>
                </c:pt>
                <c:pt idx="6335">
                  <c:v>1.2470157967491214E-4</c:v>
                </c:pt>
                <c:pt idx="6336">
                  <c:v>1.0599634272367532E-4</c:v>
                </c:pt>
                <c:pt idx="6337">
                  <c:v>1.4839487981314542E-4</c:v>
                </c:pt>
                <c:pt idx="6338">
                  <c:v>1.2345456387816302E-4</c:v>
                </c:pt>
                <c:pt idx="6339">
                  <c:v>1.2345456387816302E-4</c:v>
                </c:pt>
                <c:pt idx="6340">
                  <c:v>1.1472545330091916E-4</c:v>
                </c:pt>
                <c:pt idx="6341">
                  <c:v>1.1472545330091916E-4</c:v>
                </c:pt>
                <c:pt idx="6342">
                  <c:v>1.172194848944174E-4</c:v>
                </c:pt>
                <c:pt idx="6343">
                  <c:v>1.047493269269262E-4</c:v>
                </c:pt>
                <c:pt idx="6344">
                  <c:v>1.3467770604890512E-4</c:v>
                </c:pt>
                <c:pt idx="6345">
                  <c:v>1.1597246909766828E-4</c:v>
                </c:pt>
                <c:pt idx="6346">
                  <c:v>1.2719561126841038E-4</c:v>
                </c:pt>
                <c:pt idx="6347">
                  <c:v>1.2594859547166126E-4</c:v>
                </c:pt>
                <c:pt idx="6348">
                  <c:v>1.047493269269262E-4</c:v>
                </c:pt>
                <c:pt idx="6349">
                  <c:v>1.1846650069116653E-4</c:v>
                </c:pt>
                <c:pt idx="6350">
                  <c:v>1.1347843750417005E-4</c:v>
                </c:pt>
                <c:pt idx="6351">
                  <c:v>1.2345456387816302E-4</c:v>
                </c:pt>
                <c:pt idx="6352">
                  <c:v>1.3218367445540685E-4</c:v>
                </c:pt>
                <c:pt idx="6353">
                  <c:v>1.1971351648791565E-4</c:v>
                </c:pt>
                <c:pt idx="6354">
                  <c:v>1.172194848944174E-4</c:v>
                </c:pt>
                <c:pt idx="6355">
                  <c:v>1.047493269269262E-4</c:v>
                </c:pt>
                <c:pt idx="6356">
                  <c:v>1.1098440591067179E-4</c:v>
                </c:pt>
                <c:pt idx="6357">
                  <c:v>1.0973739011392269E-4</c:v>
                </c:pt>
                <c:pt idx="6358">
                  <c:v>1.4091278503265071E-4</c:v>
                </c:pt>
                <c:pt idx="6359">
                  <c:v>1.1597246909766828E-4</c:v>
                </c:pt>
                <c:pt idx="6360">
                  <c:v>1.3218367445540685E-4</c:v>
                </c:pt>
                <c:pt idx="6361">
                  <c:v>9.6020216349682343E-5</c:v>
                </c:pt>
                <c:pt idx="6362">
                  <c:v>1.4590084821964721E-4</c:v>
                </c:pt>
                <c:pt idx="6363">
                  <c:v>1.0599634272367532E-4</c:v>
                </c:pt>
                <c:pt idx="6364">
                  <c:v>1.0724335852042445E-4</c:v>
                </c:pt>
                <c:pt idx="6365">
                  <c:v>1.0225529533342795E-4</c:v>
                </c:pt>
                <c:pt idx="6366">
                  <c:v>1.047493269269262E-4</c:v>
                </c:pt>
                <c:pt idx="6367">
                  <c:v>1.2345456387816302E-4</c:v>
                </c:pt>
                <c:pt idx="6368">
                  <c:v>9.9761263739929699E-5</c:v>
                </c:pt>
                <c:pt idx="6369">
                  <c:v>1.0973739011392269E-4</c:v>
                </c:pt>
                <c:pt idx="6370">
                  <c:v>1.0225529533342795E-4</c:v>
                </c:pt>
                <c:pt idx="6371">
                  <c:v>8.604408997568938E-5</c:v>
                </c:pt>
                <c:pt idx="6372">
                  <c:v>1.1223142170742094E-4</c:v>
                </c:pt>
                <c:pt idx="6373">
                  <c:v>1.3467770604890512E-4</c:v>
                </c:pt>
                <c:pt idx="6374">
                  <c:v>1.0973739011392269E-4</c:v>
                </c:pt>
                <c:pt idx="6375">
                  <c:v>9.851424794318058E-5</c:v>
                </c:pt>
                <c:pt idx="6376">
                  <c:v>1.0350231113017708E-4</c:v>
                </c:pt>
                <c:pt idx="6377">
                  <c:v>1.0100827953667883E-4</c:v>
                </c:pt>
                <c:pt idx="6378">
                  <c:v>1.3467770604890512E-4</c:v>
                </c:pt>
                <c:pt idx="6379">
                  <c:v>1.6834713256113138E-4</c:v>
                </c:pt>
                <c:pt idx="6380">
                  <c:v>1.8331132212212085E-4</c:v>
                </c:pt>
                <c:pt idx="6381">
                  <c:v>2.2570985921159094E-4</c:v>
                </c:pt>
                <c:pt idx="6382">
                  <c:v>3.005308070165382E-4</c:v>
                </c:pt>
                <c:pt idx="6383">
                  <c:v>3.6662264424424171E-4</c:v>
                </c:pt>
                <c:pt idx="6384">
                  <c:v>4.8633616073215732E-4</c:v>
                </c:pt>
                <c:pt idx="6385">
                  <c:v>4.8010108174841173E-4</c:v>
                </c:pt>
                <c:pt idx="6386">
                  <c:v>4.090211813337118E-4</c:v>
                </c:pt>
                <c:pt idx="6387">
                  <c:v>3.2547112295152063E-4</c:v>
                </c:pt>
                <c:pt idx="6388">
                  <c:v>1.9578148008961207E-4</c:v>
                </c:pt>
                <c:pt idx="6389">
                  <c:v>1.4215980082939983E-4</c:v>
                </c:pt>
                <c:pt idx="6390">
                  <c:v>1.3093665865865773E-4</c:v>
                </c:pt>
                <c:pt idx="6391">
                  <c:v>1.2220754808141388E-4</c:v>
                </c:pt>
                <c:pt idx="6392">
                  <c:v>1.0599634272367532E-4</c:v>
                </c:pt>
                <c:pt idx="6393">
                  <c:v>9.851424794318058E-5</c:v>
                </c:pt>
                <c:pt idx="6394">
                  <c:v>1.2968964286190864E-4</c:v>
                </c:pt>
                <c:pt idx="6395">
                  <c:v>1.1347843750417005E-4</c:v>
                </c:pt>
                <c:pt idx="6396">
                  <c:v>1.1098440591067179E-4</c:v>
                </c:pt>
                <c:pt idx="6397">
                  <c:v>1.1597246909766828E-4</c:v>
                </c:pt>
                <c:pt idx="6398">
                  <c:v>8.604408997568938E-5</c:v>
                </c:pt>
                <c:pt idx="6399">
                  <c:v>1.0973739011392269E-4</c:v>
                </c:pt>
                <c:pt idx="6400">
                  <c:v>9.1032153162685868E-5</c:v>
                </c:pt>
                <c:pt idx="6401">
                  <c:v>1.0225529533342795E-4</c:v>
                </c:pt>
                <c:pt idx="6402">
                  <c:v>9.851424794318058E-5</c:v>
                </c:pt>
                <c:pt idx="6403">
                  <c:v>9.1032153162685868E-5</c:v>
                </c:pt>
                <c:pt idx="6404">
                  <c:v>1.1347843750417005E-4</c:v>
                </c:pt>
                <c:pt idx="6405">
                  <c:v>8.9785137365936722E-5</c:v>
                </c:pt>
                <c:pt idx="6406">
                  <c:v>1.0100827953667883E-4</c:v>
                </c:pt>
                <c:pt idx="6407">
                  <c:v>1.2096053228466477E-4</c:v>
                </c:pt>
                <c:pt idx="6408">
                  <c:v>1.0599634272367532E-4</c:v>
                </c:pt>
                <c:pt idx="6409">
                  <c:v>1.172194848944174E-4</c:v>
                </c:pt>
                <c:pt idx="6410">
                  <c:v>8.4797074178940261E-5</c:v>
                </c:pt>
                <c:pt idx="6411">
                  <c:v>9.851424794318058E-5</c:v>
                </c:pt>
                <c:pt idx="6412">
                  <c:v>8.9785137365936722E-5</c:v>
                </c:pt>
                <c:pt idx="6413">
                  <c:v>1.1223142170742094E-4</c:v>
                </c:pt>
                <c:pt idx="6414">
                  <c:v>9.851424794318058E-5</c:v>
                </c:pt>
                <c:pt idx="6415">
                  <c:v>9.851424794318058E-5</c:v>
                </c:pt>
                <c:pt idx="6416">
                  <c:v>7.6067963601696403E-5</c:v>
                </c:pt>
                <c:pt idx="6417">
                  <c:v>1.0225529533342795E-4</c:v>
                </c:pt>
                <c:pt idx="6418">
                  <c:v>9.9761263739929699E-5</c:v>
                </c:pt>
                <c:pt idx="6419">
                  <c:v>9.851424794318058E-5</c:v>
                </c:pt>
                <c:pt idx="6420">
                  <c:v>7.6067963601696403E-5</c:v>
                </c:pt>
                <c:pt idx="6421">
                  <c:v>1.0225529533342795E-4</c:v>
                </c:pt>
                <c:pt idx="6422">
                  <c:v>9.4773200552933224E-5</c:v>
                </c:pt>
                <c:pt idx="6423">
                  <c:v>1.1098440591067179E-4</c:v>
                </c:pt>
                <c:pt idx="6424">
                  <c:v>6.7338853024452559E-5</c:v>
                </c:pt>
                <c:pt idx="6425">
                  <c:v>1.172194848944174E-4</c:v>
                </c:pt>
                <c:pt idx="6426">
                  <c:v>9.6020216349682343E-5</c:v>
                </c:pt>
                <c:pt idx="6427">
                  <c:v>8.2303042585441996E-5</c:v>
                </c:pt>
                <c:pt idx="6428">
                  <c:v>9.4773200552933224E-5</c:v>
                </c:pt>
                <c:pt idx="6429">
                  <c:v>1.1597246909766828E-4</c:v>
                </c:pt>
                <c:pt idx="6430">
                  <c:v>1.0973739011392269E-4</c:v>
                </c:pt>
                <c:pt idx="6431">
                  <c:v>8.2303042585441996E-5</c:v>
                </c:pt>
                <c:pt idx="6432">
                  <c:v>1.0599634272367532E-4</c:v>
                </c:pt>
                <c:pt idx="6433">
                  <c:v>9.3526184756184092E-5</c:v>
                </c:pt>
                <c:pt idx="6434">
                  <c:v>9.4773200552933224E-5</c:v>
                </c:pt>
                <c:pt idx="6435">
                  <c:v>1.0350231113017708E-4</c:v>
                </c:pt>
                <c:pt idx="6436">
                  <c:v>9.7267232146431475E-5</c:v>
                </c:pt>
                <c:pt idx="6437">
                  <c:v>1.0225529533342795E-4</c:v>
                </c:pt>
                <c:pt idx="6438">
                  <c:v>1.0973739011392269E-4</c:v>
                </c:pt>
                <c:pt idx="6439">
                  <c:v>8.604408997568938E-5</c:v>
                </c:pt>
                <c:pt idx="6440">
                  <c:v>9.851424794318058E-5</c:v>
                </c:pt>
                <c:pt idx="6441">
                  <c:v>1.0225529533342795E-4</c:v>
                </c:pt>
                <c:pt idx="6442">
                  <c:v>1.0599634272367532E-4</c:v>
                </c:pt>
                <c:pt idx="6443">
                  <c:v>9.851424794318058E-5</c:v>
                </c:pt>
                <c:pt idx="6444">
                  <c:v>1.0100827953667883E-4</c:v>
                </c:pt>
                <c:pt idx="6445">
                  <c:v>9.6020216349682343E-5</c:v>
                </c:pt>
                <c:pt idx="6446">
                  <c:v>1.0724335852042445E-4</c:v>
                </c:pt>
                <c:pt idx="6447">
                  <c:v>8.9785137365936722E-5</c:v>
                </c:pt>
                <c:pt idx="6448">
                  <c:v>8.3550058382191129E-5</c:v>
                </c:pt>
                <c:pt idx="6449">
                  <c:v>1.0350231113017708E-4</c:v>
                </c:pt>
                <c:pt idx="6450">
                  <c:v>1.0849037431717354E-4</c:v>
                </c:pt>
                <c:pt idx="6451">
                  <c:v>8.4797074178940261E-5</c:v>
                </c:pt>
                <c:pt idx="6452">
                  <c:v>8.8538121569187617E-5</c:v>
                </c:pt>
                <c:pt idx="6453">
                  <c:v>8.9785137365936722E-5</c:v>
                </c:pt>
                <c:pt idx="6454">
                  <c:v>9.6020216349682343E-5</c:v>
                </c:pt>
                <c:pt idx="6455">
                  <c:v>1.047493269269262E-4</c:v>
                </c:pt>
                <c:pt idx="6456">
                  <c:v>1.2220754808141388E-4</c:v>
                </c:pt>
                <c:pt idx="6457">
                  <c:v>1.172194848944174E-4</c:v>
                </c:pt>
                <c:pt idx="6458">
                  <c:v>1.4465383242289809E-4</c:v>
                </c:pt>
                <c:pt idx="6459">
                  <c:v>1.5088891140664369E-4</c:v>
                </c:pt>
                <c:pt idx="6460">
                  <c:v>1.882993853091173E-4</c:v>
                </c:pt>
                <c:pt idx="6461">
                  <c:v>2.7309645948805759E-4</c:v>
                </c:pt>
                <c:pt idx="6462">
                  <c:v>3.8782191278897673E-4</c:v>
                </c:pt>
                <c:pt idx="6463">
                  <c:v>5.6240412433385372E-4</c:v>
                </c:pt>
                <c:pt idx="6464">
                  <c:v>6.858586882120168E-4</c:v>
                </c:pt>
                <c:pt idx="6465">
                  <c:v>8.180423626674236E-4</c:v>
                </c:pt>
                <c:pt idx="6466">
                  <c:v>8.5420582077314815E-4</c:v>
                </c:pt>
                <c:pt idx="6467">
                  <c:v>6.9084675139901327E-4</c:v>
                </c:pt>
                <c:pt idx="6468">
                  <c:v>4.7386600276466613E-4</c:v>
                </c:pt>
                <c:pt idx="6469">
                  <c:v>2.9180169643929442E-4</c:v>
                </c:pt>
                <c:pt idx="6470">
                  <c:v>1.6834713256113138E-4</c:v>
                </c:pt>
                <c:pt idx="6471">
                  <c:v>1.3343069025215597E-4</c:v>
                </c:pt>
                <c:pt idx="6472">
                  <c:v>1.1971351648791565E-4</c:v>
                </c:pt>
                <c:pt idx="6473">
                  <c:v>7.7314979398445522E-5</c:v>
                </c:pt>
                <c:pt idx="6474">
                  <c:v>1.2594859547166126E-4</c:v>
                </c:pt>
                <c:pt idx="6475">
                  <c:v>9.3526184756184092E-5</c:v>
                </c:pt>
                <c:pt idx="6476">
                  <c:v>1.0849037431717354E-4</c:v>
                </c:pt>
                <c:pt idx="6477">
                  <c:v>1.0849037431717354E-4</c:v>
                </c:pt>
                <c:pt idx="6478">
                  <c:v>9.3526184756184092E-5</c:v>
                </c:pt>
                <c:pt idx="6479">
                  <c:v>9.7267232146431475E-5</c:v>
                </c:pt>
                <c:pt idx="6480">
                  <c:v>1.2594859547166126E-4</c:v>
                </c:pt>
                <c:pt idx="6481">
                  <c:v>1.1472545330091916E-4</c:v>
                </c:pt>
                <c:pt idx="6482">
                  <c:v>8.604408997568938E-5</c:v>
                </c:pt>
                <c:pt idx="6483">
                  <c:v>1.0973739011392269E-4</c:v>
                </c:pt>
                <c:pt idx="6484">
                  <c:v>1.1347843750417005E-4</c:v>
                </c:pt>
                <c:pt idx="6485">
                  <c:v>1.2096053228466477E-4</c:v>
                </c:pt>
                <c:pt idx="6486">
                  <c:v>1.1098440591067179E-4</c:v>
                </c:pt>
                <c:pt idx="6487">
                  <c:v>1.7333519574812788E-4</c:v>
                </c:pt>
                <c:pt idx="6488">
                  <c:v>1.8954640110586645E-4</c:v>
                </c:pt>
                <c:pt idx="6489">
                  <c:v>2.5439122253682076E-4</c:v>
                </c:pt>
                <c:pt idx="6490">
                  <c:v>3.0302483861003655E-4</c:v>
                </c:pt>
                <c:pt idx="6491">
                  <c:v>3.5789353366699782E-4</c:v>
                </c:pt>
                <c:pt idx="6492">
                  <c:v>3.3544724932551363E-4</c:v>
                </c:pt>
                <c:pt idx="6493">
                  <c:v>2.7559049108155583E-4</c:v>
                </c:pt>
                <c:pt idx="6494">
                  <c:v>1.583710061871384E-4</c:v>
                </c:pt>
                <c:pt idx="6495">
                  <c:v>1.5462995879689104E-4</c:v>
                </c:pt>
                <c:pt idx="6496">
                  <c:v>7.7314979398445522E-5</c:v>
                </c:pt>
                <c:pt idx="6497">
                  <c:v>1.0225529533342795E-4</c:v>
                </c:pt>
                <c:pt idx="6498">
                  <c:v>1.2470157967491214E-4</c:v>
                </c:pt>
                <c:pt idx="6499">
                  <c:v>1.0724335852042445E-4</c:v>
                </c:pt>
                <c:pt idx="6500">
                  <c:v>1.1223142170742094E-4</c:v>
                </c:pt>
                <c:pt idx="6501">
                  <c:v>1.1347843750417005E-4</c:v>
                </c:pt>
                <c:pt idx="6502">
                  <c:v>9.9761263739929699E-5</c:v>
                </c:pt>
                <c:pt idx="6503">
                  <c:v>9.6020216349682343E-5</c:v>
                </c:pt>
                <c:pt idx="6504">
                  <c:v>8.2303042585441996E-5</c:v>
                </c:pt>
                <c:pt idx="6505">
                  <c:v>1.1223142170742094E-4</c:v>
                </c:pt>
                <c:pt idx="6506">
                  <c:v>9.1032153162685868E-5</c:v>
                </c:pt>
                <c:pt idx="6507">
                  <c:v>1.047493269269262E-4</c:v>
                </c:pt>
                <c:pt idx="6508">
                  <c:v>1.1846650069116653E-4</c:v>
                </c:pt>
                <c:pt idx="6509">
                  <c:v>1.1098440591067179E-4</c:v>
                </c:pt>
                <c:pt idx="6510">
                  <c:v>1.1597246909766828E-4</c:v>
                </c:pt>
                <c:pt idx="6511">
                  <c:v>1.3592472184565424E-4</c:v>
                </c:pt>
                <c:pt idx="6512">
                  <c:v>2.0201655907335766E-4</c:v>
                </c:pt>
                <c:pt idx="6513">
                  <c:v>2.4441509616282775E-4</c:v>
                </c:pt>
                <c:pt idx="6514">
                  <c:v>3.0427185440678561E-4</c:v>
                </c:pt>
                <c:pt idx="6515">
                  <c:v>2.7559049108155583E-4</c:v>
                </c:pt>
                <c:pt idx="6516">
                  <c:v>2.5314420674007164E-4</c:v>
                </c:pt>
                <c:pt idx="6517">
                  <c:v>1.9702849588636116E-4</c:v>
                </c:pt>
                <c:pt idx="6518">
                  <c:v>1.4215980082939983E-4</c:v>
                </c:pt>
                <c:pt idx="6519">
                  <c:v>1.2096053228466477E-4</c:v>
                </c:pt>
                <c:pt idx="6520">
                  <c:v>8.8538121569187617E-5</c:v>
                </c:pt>
                <c:pt idx="6521">
                  <c:v>9.6020216349682343E-5</c:v>
                </c:pt>
                <c:pt idx="6522">
                  <c:v>1.0849037431717354E-4</c:v>
                </c:pt>
                <c:pt idx="6523">
                  <c:v>9.3526184756184092E-5</c:v>
                </c:pt>
                <c:pt idx="6524">
                  <c:v>1.2594859547166126E-4</c:v>
                </c:pt>
                <c:pt idx="6525">
                  <c:v>9.851424794318058E-5</c:v>
                </c:pt>
                <c:pt idx="6526">
                  <c:v>9.2279168959434973E-5</c:v>
                </c:pt>
                <c:pt idx="6527">
                  <c:v>9.1032153162685868E-5</c:v>
                </c:pt>
                <c:pt idx="6528">
                  <c:v>9.851424794318058E-5</c:v>
                </c:pt>
                <c:pt idx="6529">
                  <c:v>9.9761263739929699E-5</c:v>
                </c:pt>
                <c:pt idx="6530">
                  <c:v>8.7291105772438498E-5</c:v>
                </c:pt>
                <c:pt idx="6531">
                  <c:v>9.851424794318058E-5</c:v>
                </c:pt>
                <c:pt idx="6532">
                  <c:v>8.8538121569187617E-5</c:v>
                </c:pt>
                <c:pt idx="6533">
                  <c:v>9.2279168959434973E-5</c:v>
                </c:pt>
                <c:pt idx="6534">
                  <c:v>9.6020216349682343E-5</c:v>
                </c:pt>
                <c:pt idx="6535">
                  <c:v>1.0100827953667883E-4</c:v>
                </c:pt>
                <c:pt idx="6536">
                  <c:v>1.0350231113017708E-4</c:v>
                </c:pt>
                <c:pt idx="6537">
                  <c:v>1.0100827953667883E-4</c:v>
                </c:pt>
                <c:pt idx="6538">
                  <c:v>9.3526184756184092E-5</c:v>
                </c:pt>
                <c:pt idx="6539">
                  <c:v>8.604408997568938E-5</c:v>
                </c:pt>
                <c:pt idx="6540">
                  <c:v>9.4773200552933224E-5</c:v>
                </c:pt>
                <c:pt idx="6541">
                  <c:v>1.0724335852042445E-4</c:v>
                </c:pt>
                <c:pt idx="6542">
                  <c:v>8.3550058382191129E-5</c:v>
                </c:pt>
                <c:pt idx="6543">
                  <c:v>1.0599634272367532E-4</c:v>
                </c:pt>
                <c:pt idx="6544">
                  <c:v>8.8538121569187617E-5</c:v>
                </c:pt>
                <c:pt idx="6545">
                  <c:v>9.6020216349682343E-5</c:v>
                </c:pt>
                <c:pt idx="6546">
                  <c:v>7.7314979398445522E-5</c:v>
                </c:pt>
                <c:pt idx="6547">
                  <c:v>8.3550058382191129E-5</c:v>
                </c:pt>
                <c:pt idx="6548">
                  <c:v>1.1472545330091916E-4</c:v>
                </c:pt>
                <c:pt idx="6549">
                  <c:v>9.6020216349682343E-5</c:v>
                </c:pt>
                <c:pt idx="6550">
                  <c:v>8.1056026788692878E-5</c:v>
                </c:pt>
                <c:pt idx="6551">
                  <c:v>1.0724335852042445E-4</c:v>
                </c:pt>
                <c:pt idx="6552">
                  <c:v>9.1032153162685868E-5</c:v>
                </c:pt>
                <c:pt idx="6553">
                  <c:v>9.9761263739929699E-5</c:v>
                </c:pt>
                <c:pt idx="6554">
                  <c:v>8.604408997568938E-5</c:v>
                </c:pt>
                <c:pt idx="6555">
                  <c:v>9.3526184756184092E-5</c:v>
                </c:pt>
                <c:pt idx="6556">
                  <c:v>8.604408997568938E-5</c:v>
                </c:pt>
                <c:pt idx="6557">
                  <c:v>8.2303042585441996E-5</c:v>
                </c:pt>
                <c:pt idx="6558">
                  <c:v>8.7291105772438498E-5</c:v>
                </c:pt>
                <c:pt idx="6559">
                  <c:v>7.4820947804947271E-5</c:v>
                </c:pt>
                <c:pt idx="6560">
                  <c:v>8.7291105772438498E-5</c:v>
                </c:pt>
                <c:pt idx="6561">
                  <c:v>9.1032153162685868E-5</c:v>
                </c:pt>
                <c:pt idx="6562">
                  <c:v>9.851424794318058E-5</c:v>
                </c:pt>
                <c:pt idx="6563">
                  <c:v>1.172194848944174E-4</c:v>
                </c:pt>
                <c:pt idx="6564">
                  <c:v>9.4773200552933224E-5</c:v>
                </c:pt>
                <c:pt idx="6565">
                  <c:v>8.604408997568938E-5</c:v>
                </c:pt>
                <c:pt idx="6566">
                  <c:v>7.7314979398445522E-5</c:v>
                </c:pt>
                <c:pt idx="6567">
                  <c:v>8.604408997568938E-5</c:v>
                </c:pt>
                <c:pt idx="6568">
                  <c:v>1.0599634272367532E-4</c:v>
                </c:pt>
                <c:pt idx="6569">
                  <c:v>7.9809010991943759E-5</c:v>
                </c:pt>
                <c:pt idx="6570">
                  <c:v>9.4773200552933224E-5</c:v>
                </c:pt>
                <c:pt idx="6571">
                  <c:v>8.7291105772438498E-5</c:v>
                </c:pt>
                <c:pt idx="6572">
                  <c:v>8.7291105772438498E-5</c:v>
                </c:pt>
                <c:pt idx="6573">
                  <c:v>8.8538121569187617E-5</c:v>
                </c:pt>
                <c:pt idx="6574">
                  <c:v>9.4773200552933224E-5</c:v>
                </c:pt>
                <c:pt idx="6575">
                  <c:v>7.3573932008198166E-5</c:v>
                </c:pt>
                <c:pt idx="6576">
                  <c:v>9.4773200552933224E-5</c:v>
                </c:pt>
                <c:pt idx="6577">
                  <c:v>9.4773200552933224E-5</c:v>
                </c:pt>
                <c:pt idx="6578">
                  <c:v>1.0599634272367532E-4</c:v>
                </c:pt>
                <c:pt idx="6579">
                  <c:v>9.1032153162685868E-5</c:v>
                </c:pt>
                <c:pt idx="6580">
                  <c:v>1.0724335852042445E-4</c:v>
                </c:pt>
                <c:pt idx="6581">
                  <c:v>7.8561995195194654E-5</c:v>
                </c:pt>
                <c:pt idx="6582">
                  <c:v>8.604408997568938E-5</c:v>
                </c:pt>
                <c:pt idx="6583">
                  <c:v>6.6091837227703426E-5</c:v>
                </c:pt>
                <c:pt idx="6584">
                  <c:v>8.3550058382191129E-5</c:v>
                </c:pt>
                <c:pt idx="6585">
                  <c:v>9.1032153162685868E-5</c:v>
                </c:pt>
                <c:pt idx="6586">
                  <c:v>8.4797074178940261E-5</c:v>
                </c:pt>
                <c:pt idx="6587">
                  <c:v>9.1032153162685868E-5</c:v>
                </c:pt>
                <c:pt idx="6588">
                  <c:v>9.1032153162685868E-5</c:v>
                </c:pt>
                <c:pt idx="6589">
                  <c:v>8.4797074178940261E-5</c:v>
                </c:pt>
                <c:pt idx="6590">
                  <c:v>8.604408997568938E-5</c:v>
                </c:pt>
                <c:pt idx="6591">
                  <c:v>8.604408997568938E-5</c:v>
                </c:pt>
                <c:pt idx="6592">
                  <c:v>1.0350231113017708E-4</c:v>
                </c:pt>
                <c:pt idx="6593">
                  <c:v>1.0849037431717354E-4</c:v>
                </c:pt>
                <c:pt idx="6594">
                  <c:v>7.4820947804947271E-5</c:v>
                </c:pt>
                <c:pt idx="6595">
                  <c:v>9.851424794318058E-5</c:v>
                </c:pt>
                <c:pt idx="6596">
                  <c:v>7.4820947804947271E-5</c:v>
                </c:pt>
                <c:pt idx="6597">
                  <c:v>8.4797074178940261E-5</c:v>
                </c:pt>
                <c:pt idx="6598">
                  <c:v>9.2279168959434973E-5</c:v>
                </c:pt>
                <c:pt idx="6599">
                  <c:v>7.3573932008198166E-5</c:v>
                </c:pt>
                <c:pt idx="6600">
                  <c:v>8.7291105772438498E-5</c:v>
                </c:pt>
                <c:pt idx="6601">
                  <c:v>7.7314979398445522E-5</c:v>
                </c:pt>
                <c:pt idx="6602">
                  <c:v>7.1079900414699915E-5</c:v>
                </c:pt>
                <c:pt idx="6603">
                  <c:v>8.2303042585441996E-5</c:v>
                </c:pt>
                <c:pt idx="6604">
                  <c:v>8.8538121569187617E-5</c:v>
                </c:pt>
                <c:pt idx="6605">
                  <c:v>6.4844821430954321E-5</c:v>
                </c:pt>
                <c:pt idx="6606">
                  <c:v>8.2303042585441996E-5</c:v>
                </c:pt>
                <c:pt idx="6607">
                  <c:v>9.9761263739929699E-5</c:v>
                </c:pt>
                <c:pt idx="6608">
                  <c:v>7.7314979398445522E-5</c:v>
                </c:pt>
                <c:pt idx="6609">
                  <c:v>8.8538121569187617E-5</c:v>
                </c:pt>
                <c:pt idx="6610">
                  <c:v>8.3550058382191129E-5</c:v>
                </c:pt>
                <c:pt idx="6611">
                  <c:v>9.9761263739929699E-5</c:v>
                </c:pt>
                <c:pt idx="6612">
                  <c:v>7.2326916211449047E-5</c:v>
                </c:pt>
                <c:pt idx="6613">
                  <c:v>8.9785137365936722E-5</c:v>
                </c:pt>
                <c:pt idx="6614">
                  <c:v>9.7267232146431475E-5</c:v>
                </c:pt>
                <c:pt idx="6615">
                  <c:v>8.2303042585441996E-5</c:v>
                </c:pt>
                <c:pt idx="6616">
                  <c:v>9.7267232146431475E-5</c:v>
                </c:pt>
                <c:pt idx="6617">
                  <c:v>9.1032153162685868E-5</c:v>
                </c:pt>
                <c:pt idx="6618">
                  <c:v>8.2303042585441996E-5</c:v>
                </c:pt>
                <c:pt idx="6619">
                  <c:v>7.4820947804947271E-5</c:v>
                </c:pt>
                <c:pt idx="6620">
                  <c:v>8.1056026788692878E-5</c:v>
                </c:pt>
                <c:pt idx="6621">
                  <c:v>7.7314979398445522E-5</c:v>
                </c:pt>
                <c:pt idx="6622">
                  <c:v>8.7291105772438498E-5</c:v>
                </c:pt>
                <c:pt idx="6623">
                  <c:v>9.1032153162685868E-5</c:v>
                </c:pt>
                <c:pt idx="6624">
                  <c:v>8.4797074178940261E-5</c:v>
                </c:pt>
                <c:pt idx="6625">
                  <c:v>8.1056026788692878E-5</c:v>
                </c:pt>
                <c:pt idx="6626">
                  <c:v>8.4797074178940261E-5</c:v>
                </c:pt>
                <c:pt idx="6627">
                  <c:v>8.9785137365936722E-5</c:v>
                </c:pt>
                <c:pt idx="6628">
                  <c:v>9.4773200552933224E-5</c:v>
                </c:pt>
                <c:pt idx="6629">
                  <c:v>9.851424794318058E-5</c:v>
                </c:pt>
                <c:pt idx="6630">
                  <c:v>8.604408997568938E-5</c:v>
                </c:pt>
                <c:pt idx="6631">
                  <c:v>8.1056026788692878E-5</c:v>
                </c:pt>
                <c:pt idx="6632">
                  <c:v>9.6020216349682343E-5</c:v>
                </c:pt>
                <c:pt idx="6633">
                  <c:v>7.9809010991943759E-5</c:v>
                </c:pt>
                <c:pt idx="6634">
                  <c:v>7.4820947804947271E-5</c:v>
                </c:pt>
                <c:pt idx="6635">
                  <c:v>8.2303042585441996E-5</c:v>
                </c:pt>
                <c:pt idx="6636">
                  <c:v>1.0225529533342795E-4</c:v>
                </c:pt>
                <c:pt idx="6637">
                  <c:v>8.4797074178940261E-5</c:v>
                </c:pt>
                <c:pt idx="6638">
                  <c:v>8.2303042585441996E-5</c:v>
                </c:pt>
                <c:pt idx="6639">
                  <c:v>8.3550058382191129E-5</c:v>
                </c:pt>
                <c:pt idx="6640">
                  <c:v>6.3597805634205189E-5</c:v>
                </c:pt>
                <c:pt idx="6641">
                  <c:v>7.8561995195194654E-5</c:v>
                </c:pt>
                <c:pt idx="6642">
                  <c:v>8.1056026788692878E-5</c:v>
                </c:pt>
                <c:pt idx="6643">
                  <c:v>8.8538121569187617E-5</c:v>
                </c:pt>
                <c:pt idx="6644">
                  <c:v>6.4844821430954321E-5</c:v>
                </c:pt>
                <c:pt idx="6645">
                  <c:v>6.235078983745607E-5</c:v>
                </c:pt>
                <c:pt idx="6646">
                  <c:v>7.3573932008198166E-5</c:v>
                </c:pt>
                <c:pt idx="6647">
                  <c:v>9.3526184756184092E-5</c:v>
                </c:pt>
                <c:pt idx="6648">
                  <c:v>7.8561995195194654E-5</c:v>
                </c:pt>
                <c:pt idx="6649">
                  <c:v>7.1079900414699915E-5</c:v>
                </c:pt>
                <c:pt idx="6650">
                  <c:v>9.6020216349682343E-5</c:v>
                </c:pt>
                <c:pt idx="6651">
                  <c:v>9.851424794318058E-5</c:v>
                </c:pt>
                <c:pt idx="6652">
                  <c:v>1.2719561126841038E-4</c:v>
                </c:pt>
                <c:pt idx="6653">
                  <c:v>1.5961802198388752E-4</c:v>
                </c:pt>
                <c:pt idx="6654">
                  <c:v>1.8081729052862262E-4</c:v>
                </c:pt>
                <c:pt idx="6655">
                  <c:v>1.9827551168311031E-4</c:v>
                </c:pt>
                <c:pt idx="6656">
                  <c:v>1.5587697459364016E-4</c:v>
                </c:pt>
                <c:pt idx="6657">
                  <c:v>1.1597246909766828E-4</c:v>
                </c:pt>
                <c:pt idx="6658">
                  <c:v>8.8538121569187617E-5</c:v>
                </c:pt>
                <c:pt idx="6659">
                  <c:v>9.9761263739929699E-5</c:v>
                </c:pt>
                <c:pt idx="6660">
                  <c:v>7.7314979398445522E-5</c:v>
                </c:pt>
                <c:pt idx="6661">
                  <c:v>6.6091837227703426E-5</c:v>
                </c:pt>
                <c:pt idx="6662">
                  <c:v>7.4820947804947271E-5</c:v>
                </c:pt>
                <c:pt idx="6663">
                  <c:v>7.4820947804947271E-5</c:v>
                </c:pt>
                <c:pt idx="6664">
                  <c:v>7.8561995195194654E-5</c:v>
                </c:pt>
                <c:pt idx="6665">
                  <c:v>5.3621679260212226E-5</c:v>
                </c:pt>
                <c:pt idx="6666">
                  <c:v>6.8585868821201677E-5</c:v>
                </c:pt>
                <c:pt idx="6667">
                  <c:v>5.3621679260212226E-5</c:v>
                </c:pt>
                <c:pt idx="6668">
                  <c:v>6.3597805634205189E-5</c:v>
                </c:pt>
                <c:pt idx="6669">
                  <c:v>6.1103774040706938E-5</c:v>
                </c:pt>
                <c:pt idx="6670">
                  <c:v>7.4820947804947271E-5</c:v>
                </c:pt>
                <c:pt idx="6671">
                  <c:v>9.4773200552933224E-5</c:v>
                </c:pt>
                <c:pt idx="6672">
                  <c:v>5.9856758243957826E-5</c:v>
                </c:pt>
                <c:pt idx="6673">
                  <c:v>7.7314979398445522E-5</c:v>
                </c:pt>
                <c:pt idx="6674">
                  <c:v>5.9856758243957826E-5</c:v>
                </c:pt>
                <c:pt idx="6675">
                  <c:v>7.9809010991943759E-5</c:v>
                </c:pt>
                <c:pt idx="6676">
                  <c:v>7.6067963601696403E-5</c:v>
                </c:pt>
                <c:pt idx="6677">
                  <c:v>7.9809010991943759E-5</c:v>
                </c:pt>
                <c:pt idx="6678">
                  <c:v>6.4844821430954321E-5</c:v>
                </c:pt>
                <c:pt idx="6679">
                  <c:v>7.9809010991943759E-5</c:v>
                </c:pt>
                <c:pt idx="6680">
                  <c:v>5.611571085371047E-5</c:v>
                </c:pt>
                <c:pt idx="6681">
                  <c:v>5.3621679260212226E-5</c:v>
                </c:pt>
                <c:pt idx="6682">
                  <c:v>6.1103774040706938E-5</c:v>
                </c:pt>
                <c:pt idx="6683">
                  <c:v>6.7338853024452559E-5</c:v>
                </c:pt>
                <c:pt idx="6684">
                  <c:v>6.3597805634205189E-5</c:v>
                </c:pt>
                <c:pt idx="6685">
                  <c:v>7.8561995195194654E-5</c:v>
                </c:pt>
                <c:pt idx="6686">
                  <c:v>8.1056026788692878E-5</c:v>
                </c:pt>
                <c:pt idx="6687">
                  <c:v>7.2326916211449047E-5</c:v>
                </c:pt>
                <c:pt idx="6688">
                  <c:v>6.235078983745607E-5</c:v>
                </c:pt>
                <c:pt idx="6689">
                  <c:v>6.9832884617950782E-5</c:v>
                </c:pt>
                <c:pt idx="6690">
                  <c:v>6.9832884617950782E-5</c:v>
                </c:pt>
                <c:pt idx="6691">
                  <c:v>6.9832884617950782E-5</c:v>
                </c:pt>
                <c:pt idx="6692">
                  <c:v>4.7386600276466612E-5</c:v>
                </c:pt>
                <c:pt idx="6693">
                  <c:v>6.3597805634205189E-5</c:v>
                </c:pt>
                <c:pt idx="6694">
                  <c:v>6.235078983745607E-5</c:v>
                </c:pt>
                <c:pt idx="6695">
                  <c:v>5.23746634634631E-5</c:v>
                </c:pt>
                <c:pt idx="6696">
                  <c:v>5.4868695056961344E-5</c:v>
                </c:pt>
                <c:pt idx="6697">
                  <c:v>5.9856758243957826E-5</c:v>
                </c:pt>
                <c:pt idx="6698">
                  <c:v>7.2326916211449047E-5</c:v>
                </c:pt>
                <c:pt idx="6699">
                  <c:v>4.6139584479717487E-5</c:v>
                </c:pt>
                <c:pt idx="6700">
                  <c:v>6.6091837227703426E-5</c:v>
                </c:pt>
                <c:pt idx="6701">
                  <c:v>6.4844821430954321E-5</c:v>
                </c:pt>
                <c:pt idx="6702">
                  <c:v>7.7314979398445522E-5</c:v>
                </c:pt>
                <c:pt idx="6703">
                  <c:v>5.9856758243957826E-5</c:v>
                </c:pt>
                <c:pt idx="6704">
                  <c:v>4.6139584479717487E-5</c:v>
                </c:pt>
                <c:pt idx="6705">
                  <c:v>4.8633616073215737E-5</c:v>
                </c:pt>
                <c:pt idx="6706">
                  <c:v>5.611571085371047E-5</c:v>
                </c:pt>
                <c:pt idx="6707">
                  <c:v>5.4868695056961344E-5</c:v>
                </c:pt>
                <c:pt idx="6708">
                  <c:v>7.1079900414699915E-5</c:v>
                </c:pt>
                <c:pt idx="6709">
                  <c:v>5.4868695056961344E-5</c:v>
                </c:pt>
                <c:pt idx="6710">
                  <c:v>6.4844821430954321E-5</c:v>
                </c:pt>
                <c:pt idx="6711">
                  <c:v>6.6091837227703426E-5</c:v>
                </c:pt>
                <c:pt idx="6712">
                  <c:v>5.611571085371047E-5</c:v>
                </c:pt>
                <c:pt idx="6713">
                  <c:v>5.1127647666713975E-5</c:v>
                </c:pt>
                <c:pt idx="6714">
                  <c:v>7.8561995195194654E-5</c:v>
                </c:pt>
                <c:pt idx="6715">
                  <c:v>4.8633616073215737E-5</c:v>
                </c:pt>
                <c:pt idx="6716">
                  <c:v>6.9832884617950782E-5</c:v>
                </c:pt>
                <c:pt idx="6717">
                  <c:v>4.9880631869964849E-5</c:v>
                </c:pt>
                <c:pt idx="6718">
                  <c:v>5.7362726650459582E-5</c:v>
                </c:pt>
                <c:pt idx="6719">
                  <c:v>5.611571085371047E-5</c:v>
                </c:pt>
                <c:pt idx="6720">
                  <c:v>5.1127647666713975E-5</c:v>
                </c:pt>
                <c:pt idx="6721">
                  <c:v>5.9856758243957826E-5</c:v>
                </c:pt>
                <c:pt idx="6722">
                  <c:v>4.8633616073215737E-5</c:v>
                </c:pt>
                <c:pt idx="6723">
                  <c:v>5.9856758243957826E-5</c:v>
                </c:pt>
                <c:pt idx="6724">
                  <c:v>5.1127647666713975E-5</c:v>
                </c:pt>
                <c:pt idx="6725">
                  <c:v>5.3621679260212226E-5</c:v>
                </c:pt>
                <c:pt idx="6726">
                  <c:v>5.7362726650459582E-5</c:v>
                </c:pt>
                <c:pt idx="6727">
                  <c:v>5.611571085371047E-5</c:v>
                </c:pt>
                <c:pt idx="6728">
                  <c:v>5.9856758243957826E-5</c:v>
                </c:pt>
                <c:pt idx="6729">
                  <c:v>6.9832884617950782E-5</c:v>
                </c:pt>
                <c:pt idx="6730">
                  <c:v>5.1127647666713975E-5</c:v>
                </c:pt>
                <c:pt idx="6731">
                  <c:v>4.6139584479717487E-5</c:v>
                </c:pt>
                <c:pt idx="6732">
                  <c:v>5.3621679260212226E-5</c:v>
                </c:pt>
                <c:pt idx="6733">
                  <c:v>5.23746634634631E-5</c:v>
                </c:pt>
                <c:pt idx="6734">
                  <c:v>4.239853708947013E-5</c:v>
                </c:pt>
                <c:pt idx="6735">
                  <c:v>4.3645552886219249E-5</c:v>
                </c:pt>
                <c:pt idx="6736">
                  <c:v>5.611571085371047E-5</c:v>
                </c:pt>
                <c:pt idx="6737">
                  <c:v>5.7362726650459582E-5</c:v>
                </c:pt>
                <c:pt idx="6738">
                  <c:v>4.9880631869964849E-5</c:v>
                </c:pt>
                <c:pt idx="6739">
                  <c:v>5.611571085371047E-5</c:v>
                </c:pt>
                <c:pt idx="6740">
                  <c:v>5.1127647666713975E-5</c:v>
                </c:pt>
                <c:pt idx="6741">
                  <c:v>4.8633616073215737E-5</c:v>
                </c:pt>
                <c:pt idx="6742">
                  <c:v>4.4892568682968361E-5</c:v>
                </c:pt>
                <c:pt idx="6743">
                  <c:v>4.4892568682968361E-5</c:v>
                </c:pt>
                <c:pt idx="6744">
                  <c:v>5.23746634634631E-5</c:v>
                </c:pt>
                <c:pt idx="6745">
                  <c:v>4.4892568682968361E-5</c:v>
                </c:pt>
                <c:pt idx="6746">
                  <c:v>6.8585868821201677E-5</c:v>
                </c:pt>
                <c:pt idx="6747">
                  <c:v>5.611571085371047E-5</c:v>
                </c:pt>
                <c:pt idx="6748">
                  <c:v>4.3645552886219249E-5</c:v>
                </c:pt>
                <c:pt idx="6749">
                  <c:v>4.3645552886219249E-5</c:v>
                </c:pt>
                <c:pt idx="6750">
                  <c:v>6.4844821430954321E-5</c:v>
                </c:pt>
                <c:pt idx="6751">
                  <c:v>4.6139584479717487E-5</c:v>
                </c:pt>
                <c:pt idx="6752">
                  <c:v>4.8633616073215737E-5</c:v>
                </c:pt>
                <c:pt idx="6753">
                  <c:v>4.3645552886219249E-5</c:v>
                </c:pt>
                <c:pt idx="6754">
                  <c:v>4.7386600276466612E-5</c:v>
                </c:pt>
                <c:pt idx="6755">
                  <c:v>5.23746634634631E-5</c:v>
                </c:pt>
                <c:pt idx="6756">
                  <c:v>3.6163458105724523E-5</c:v>
                </c:pt>
                <c:pt idx="6757">
                  <c:v>2.9928379121978913E-5</c:v>
                </c:pt>
                <c:pt idx="6758">
                  <c:v>4.239853708947013E-5</c:v>
                </c:pt>
                <c:pt idx="6759">
                  <c:v>6.235078983745607E-5</c:v>
                </c:pt>
                <c:pt idx="6760">
                  <c:v>5.23746634634631E-5</c:v>
                </c:pt>
                <c:pt idx="6761">
                  <c:v>4.4892568682968361E-5</c:v>
                </c:pt>
                <c:pt idx="6762">
                  <c:v>3.6163458105724523E-5</c:v>
                </c:pt>
                <c:pt idx="6763">
                  <c:v>5.23746634634631E-5</c:v>
                </c:pt>
                <c:pt idx="6764">
                  <c:v>4.9880631869964849E-5</c:v>
                </c:pt>
                <c:pt idx="6765">
                  <c:v>3.8657489699222761E-5</c:v>
                </c:pt>
                <c:pt idx="6766">
                  <c:v>4.7386600276466612E-5</c:v>
                </c:pt>
                <c:pt idx="6767">
                  <c:v>5.23746634634631E-5</c:v>
                </c:pt>
                <c:pt idx="6768">
                  <c:v>3.3669426512226279E-5</c:v>
                </c:pt>
                <c:pt idx="6769">
                  <c:v>3.7410473902473635E-5</c:v>
                </c:pt>
                <c:pt idx="6770">
                  <c:v>8.2303042585441996E-5</c:v>
                </c:pt>
                <c:pt idx="6771">
                  <c:v>4.7386600276466612E-5</c:v>
                </c:pt>
                <c:pt idx="6772">
                  <c:v>7.8561995195194654E-5</c:v>
                </c:pt>
                <c:pt idx="6773">
                  <c:v>1.0973739011392269E-4</c:v>
                </c:pt>
                <c:pt idx="6774">
                  <c:v>1.8331132212212085E-4</c:v>
                </c:pt>
                <c:pt idx="6775">
                  <c:v>2.4441509616282775E-4</c:v>
                </c:pt>
                <c:pt idx="6776">
                  <c:v>3.7161070743123824E-4</c:v>
                </c:pt>
                <c:pt idx="6777">
                  <c:v>4.6264286059392401E-4</c:v>
                </c:pt>
                <c:pt idx="6778">
                  <c:v>5.3122872941512576E-4</c:v>
                </c:pt>
                <c:pt idx="6779">
                  <c:v>5.6489815592735207E-4</c:v>
                </c:pt>
                <c:pt idx="6780">
                  <c:v>4.4892568682968376E-4</c:v>
                </c:pt>
                <c:pt idx="6781">
                  <c:v>3.0177782281328737E-4</c:v>
                </c:pt>
                <c:pt idx="6782">
                  <c:v>1.3966576923590156E-4</c:v>
                </c:pt>
                <c:pt idx="6783">
                  <c:v>8.604408997568938E-5</c:v>
                </c:pt>
                <c:pt idx="6784">
                  <c:v>3.990450549597188E-5</c:v>
                </c:pt>
                <c:pt idx="6785">
                  <c:v>3.7410473902473635E-5</c:v>
                </c:pt>
                <c:pt idx="6786">
                  <c:v>4.6139584479717487E-5</c:v>
                </c:pt>
                <c:pt idx="6787">
                  <c:v>4.1151521292720998E-5</c:v>
                </c:pt>
                <c:pt idx="6788">
                  <c:v>4.4892568682968361E-5</c:v>
                </c:pt>
                <c:pt idx="6789">
                  <c:v>3.4916442308975391E-5</c:v>
                </c:pt>
                <c:pt idx="6790">
                  <c:v>3.4916442308975391E-5</c:v>
                </c:pt>
                <c:pt idx="6791">
                  <c:v>3.8657489699222761E-5</c:v>
                </c:pt>
                <c:pt idx="6792">
                  <c:v>3.990450549597188E-5</c:v>
                </c:pt>
                <c:pt idx="6793">
                  <c:v>3.3669426512226279E-5</c:v>
                </c:pt>
                <c:pt idx="6794">
                  <c:v>2.3693300138233306E-5</c:v>
                </c:pt>
                <c:pt idx="6795">
                  <c:v>3.4916442308975391E-5</c:v>
                </c:pt>
                <c:pt idx="6796">
                  <c:v>3.7410473902473635E-5</c:v>
                </c:pt>
                <c:pt idx="6797">
                  <c:v>2.8681363325229791E-5</c:v>
                </c:pt>
                <c:pt idx="6798">
                  <c:v>3.990450549597188E-5</c:v>
                </c:pt>
                <c:pt idx="6799">
                  <c:v>3.3669426512226279E-5</c:v>
                </c:pt>
                <c:pt idx="6800">
                  <c:v>2.9928379121978913E-5</c:v>
                </c:pt>
                <c:pt idx="6801">
                  <c:v>3.2422410715477161E-5</c:v>
                </c:pt>
                <c:pt idx="6802">
                  <c:v>4.8633616073215737E-5</c:v>
                </c:pt>
                <c:pt idx="6803">
                  <c:v>2.3693300138233306E-5</c:v>
                </c:pt>
                <c:pt idx="6804">
                  <c:v>3.1175394918728035E-5</c:v>
                </c:pt>
                <c:pt idx="6805">
                  <c:v>2.8681363325229791E-5</c:v>
                </c:pt>
                <c:pt idx="6806">
                  <c:v>3.3669426512226279E-5</c:v>
                </c:pt>
                <c:pt idx="6807">
                  <c:v>2.618733173173155E-5</c:v>
                </c:pt>
                <c:pt idx="6808">
                  <c:v>3.3669426512226279E-5</c:v>
                </c:pt>
                <c:pt idx="6809">
                  <c:v>3.2422410715477161E-5</c:v>
                </c:pt>
                <c:pt idx="6810">
                  <c:v>2.9928379121978913E-5</c:v>
                </c:pt>
                <c:pt idx="6811">
                  <c:v>3.4916442308975391E-5</c:v>
                </c:pt>
                <c:pt idx="6812">
                  <c:v>2.2446284341484181E-5</c:v>
                </c:pt>
                <c:pt idx="6813">
                  <c:v>3.2422410715477161E-5</c:v>
                </c:pt>
                <c:pt idx="6814">
                  <c:v>2.618733173173155E-5</c:v>
                </c:pt>
                <c:pt idx="6815">
                  <c:v>2.8681363325229791E-5</c:v>
                </c:pt>
                <c:pt idx="6816">
                  <c:v>3.7410473902473635E-5</c:v>
                </c:pt>
                <c:pt idx="6817">
                  <c:v>2.3693300138233306E-5</c:v>
                </c:pt>
                <c:pt idx="6818">
                  <c:v>3.3669426512226279E-5</c:v>
                </c:pt>
                <c:pt idx="6819">
                  <c:v>1.995225274798594E-5</c:v>
                </c:pt>
                <c:pt idx="6820">
                  <c:v>1.8705236951236818E-5</c:v>
                </c:pt>
                <c:pt idx="6821">
                  <c:v>2.8681363325229791E-5</c:v>
                </c:pt>
                <c:pt idx="6822">
                  <c:v>3.1175394918728035E-5</c:v>
                </c:pt>
                <c:pt idx="6823">
                  <c:v>3.3669426512226279E-5</c:v>
                </c:pt>
                <c:pt idx="6824">
                  <c:v>1.995225274798594E-5</c:v>
                </c:pt>
                <c:pt idx="6825">
                  <c:v>2.618733173173155E-5</c:v>
                </c:pt>
                <c:pt idx="6826">
                  <c:v>2.9928379121978913E-5</c:v>
                </c:pt>
                <c:pt idx="6827">
                  <c:v>2.618733173173155E-5</c:v>
                </c:pt>
                <c:pt idx="6828">
                  <c:v>2.7434347528480672E-5</c:v>
                </c:pt>
                <c:pt idx="6829">
                  <c:v>2.8681363325229791E-5</c:v>
                </c:pt>
                <c:pt idx="6830">
                  <c:v>2.4940315934982425E-5</c:v>
                </c:pt>
                <c:pt idx="6831">
                  <c:v>2.9928379121978913E-5</c:v>
                </c:pt>
                <c:pt idx="6832">
                  <c:v>1.995225274798594E-5</c:v>
                </c:pt>
                <c:pt idx="6833">
                  <c:v>2.618733173173155E-5</c:v>
                </c:pt>
                <c:pt idx="6834">
                  <c:v>2.3693300138233306E-5</c:v>
                </c:pt>
                <c:pt idx="6835">
                  <c:v>2.8681363325229791E-5</c:v>
                </c:pt>
                <c:pt idx="6836">
                  <c:v>3.8657489699222761E-5</c:v>
                </c:pt>
                <c:pt idx="6837">
                  <c:v>3.990450549597188E-5</c:v>
                </c:pt>
                <c:pt idx="6838">
                  <c:v>3.7410473902473635E-5</c:v>
                </c:pt>
                <c:pt idx="6839">
                  <c:v>3.4916442308975391E-5</c:v>
                </c:pt>
                <c:pt idx="6840">
                  <c:v>3.2422410715477161E-5</c:v>
                </c:pt>
                <c:pt idx="6841">
                  <c:v>2.1199268544735065E-5</c:v>
                </c:pt>
                <c:pt idx="6842">
                  <c:v>1.3717173764240336E-5</c:v>
                </c:pt>
                <c:pt idx="6843">
                  <c:v>1.3717173764240336E-5</c:v>
                </c:pt>
                <c:pt idx="6844">
                  <c:v>2.1199268544735065E-5</c:v>
                </c:pt>
                <c:pt idx="6845">
                  <c:v>2.3693300138233306E-5</c:v>
                </c:pt>
                <c:pt idx="6846">
                  <c:v>2.2446284341484181E-5</c:v>
                </c:pt>
                <c:pt idx="6847">
                  <c:v>2.2446284341484181E-5</c:v>
                </c:pt>
                <c:pt idx="6848">
                  <c:v>1.7458221154487696E-5</c:v>
                </c:pt>
                <c:pt idx="6849">
                  <c:v>1.2470157967491212E-5</c:v>
                </c:pt>
                <c:pt idx="6850">
                  <c:v>2.9928379121978913E-5</c:v>
                </c:pt>
                <c:pt idx="6851">
                  <c:v>2.2446284341484181E-5</c:v>
                </c:pt>
                <c:pt idx="6852">
                  <c:v>2.9928379121978913E-5</c:v>
                </c:pt>
                <c:pt idx="6853">
                  <c:v>1.8705236951236818E-5</c:v>
                </c:pt>
                <c:pt idx="6854">
                  <c:v>1.621120535773858E-5</c:v>
                </c:pt>
                <c:pt idx="6855">
                  <c:v>1.7458221154487696E-5</c:v>
                </c:pt>
                <c:pt idx="6856">
                  <c:v>1.122314217074209E-5</c:v>
                </c:pt>
                <c:pt idx="6857">
                  <c:v>2.1199268544735065E-5</c:v>
                </c:pt>
                <c:pt idx="6858">
                  <c:v>1.8705236951236818E-5</c:v>
                </c:pt>
                <c:pt idx="6859">
                  <c:v>1.8705236951236818E-5</c:v>
                </c:pt>
                <c:pt idx="6860">
                  <c:v>1.8705236951236818E-5</c:v>
                </c:pt>
                <c:pt idx="6861">
                  <c:v>1.4964189560989457E-5</c:v>
                </c:pt>
                <c:pt idx="6862">
                  <c:v>1.4964189560989457E-5</c:v>
                </c:pt>
                <c:pt idx="6863">
                  <c:v>1.3717173764240336E-5</c:v>
                </c:pt>
                <c:pt idx="6864">
                  <c:v>1.3717173764240336E-5</c:v>
                </c:pt>
                <c:pt idx="6865">
                  <c:v>2.4940315934982425E-5</c:v>
                </c:pt>
                <c:pt idx="6866">
                  <c:v>8.7291105772438478E-6</c:v>
                </c:pt>
                <c:pt idx="6867">
                  <c:v>1.8705236951236818E-5</c:v>
                </c:pt>
                <c:pt idx="6868">
                  <c:v>2.1199268544735065E-5</c:v>
                </c:pt>
                <c:pt idx="6869">
                  <c:v>2.618733173173155E-5</c:v>
                </c:pt>
                <c:pt idx="6870">
                  <c:v>4.6139584479717487E-5</c:v>
                </c:pt>
                <c:pt idx="6871">
                  <c:v>4.6139584479717487E-5</c:v>
                </c:pt>
                <c:pt idx="6872">
                  <c:v>8.4797074178940261E-5</c:v>
                </c:pt>
                <c:pt idx="6873">
                  <c:v>1.384187534391525E-4</c:v>
                </c:pt>
                <c:pt idx="6874">
                  <c:v>1.7957027473187344E-4</c:v>
                </c:pt>
                <c:pt idx="6875">
                  <c:v>2.4690912775632604E-4</c:v>
                </c:pt>
                <c:pt idx="6876">
                  <c:v>2.5688525413031899E-4</c:v>
                </c:pt>
                <c:pt idx="6877">
                  <c:v>2.9803677542304002E-4</c:v>
                </c:pt>
                <c:pt idx="6878">
                  <c:v>2.4067404877258045E-4</c:v>
                </c:pt>
                <c:pt idx="6879">
                  <c:v>1.3966576923590156E-4</c:v>
                </c:pt>
                <c:pt idx="6880">
                  <c:v>4.7386600276466612E-5</c:v>
                </c:pt>
                <c:pt idx="6881">
                  <c:v>2.8681363325229791E-5</c:v>
                </c:pt>
                <c:pt idx="6882">
                  <c:v>2.4940315934982425E-5</c:v>
                </c:pt>
                <c:pt idx="6883">
                  <c:v>1.122314217074209E-5</c:v>
                </c:pt>
                <c:pt idx="6884">
                  <c:v>9.9761263739929699E-6</c:v>
                </c:pt>
                <c:pt idx="6885">
                  <c:v>1.7458221154487696E-5</c:v>
                </c:pt>
                <c:pt idx="6886">
                  <c:v>7.4820947804947283E-6</c:v>
                </c:pt>
                <c:pt idx="6887">
                  <c:v>1.122314217074209E-5</c:v>
                </c:pt>
                <c:pt idx="6888">
                  <c:v>7.4820947804947283E-6</c:v>
                </c:pt>
                <c:pt idx="6889">
                  <c:v>8.7291105772438478E-6</c:v>
                </c:pt>
                <c:pt idx="6890">
                  <c:v>1.122314217074209E-5</c:v>
                </c:pt>
                <c:pt idx="6891">
                  <c:v>1.3717173764240336E-5</c:v>
                </c:pt>
                <c:pt idx="6892">
                  <c:v>9.9761263739929699E-6</c:v>
                </c:pt>
                <c:pt idx="6893">
                  <c:v>1.122314217074209E-5</c:v>
                </c:pt>
                <c:pt idx="6894">
                  <c:v>8.7291105772438478E-6</c:v>
                </c:pt>
                <c:pt idx="6895">
                  <c:v>8.7291105772438478E-6</c:v>
                </c:pt>
                <c:pt idx="6896">
                  <c:v>1.621120535773858E-5</c:v>
                </c:pt>
                <c:pt idx="6897">
                  <c:v>1.2470157967491212E-5</c:v>
                </c:pt>
                <c:pt idx="6898">
                  <c:v>8.7291105772438478E-6</c:v>
                </c:pt>
                <c:pt idx="6899">
                  <c:v>7.4820947804947283E-6</c:v>
                </c:pt>
                <c:pt idx="6900">
                  <c:v>1.2470157967491212E-5</c:v>
                </c:pt>
                <c:pt idx="6901">
                  <c:v>1.621120535773858E-5</c:v>
                </c:pt>
                <c:pt idx="6902">
                  <c:v>4.9880631869964849E-6</c:v>
                </c:pt>
                <c:pt idx="6903">
                  <c:v>8.7291105772438478E-6</c:v>
                </c:pt>
                <c:pt idx="6904">
                  <c:v>1.122314217074209E-5</c:v>
                </c:pt>
                <c:pt idx="6905">
                  <c:v>1.4964189560989457E-5</c:v>
                </c:pt>
                <c:pt idx="6906">
                  <c:v>8.7291105772438478E-6</c:v>
                </c:pt>
                <c:pt idx="6907">
                  <c:v>7.4820947804947283E-6</c:v>
                </c:pt>
                <c:pt idx="6908">
                  <c:v>1.2470157967491212E-5</c:v>
                </c:pt>
                <c:pt idx="6909">
                  <c:v>1.2470157967491212E-5</c:v>
                </c:pt>
                <c:pt idx="6910">
                  <c:v>9.9761263739929699E-6</c:v>
                </c:pt>
                <c:pt idx="6911">
                  <c:v>9.9761263739929699E-6</c:v>
                </c:pt>
                <c:pt idx="6912">
                  <c:v>4.9880631869964849E-6</c:v>
                </c:pt>
                <c:pt idx="6913">
                  <c:v>9.9761263739929699E-6</c:v>
                </c:pt>
                <c:pt idx="6914">
                  <c:v>1.122314217074209E-5</c:v>
                </c:pt>
                <c:pt idx="6915">
                  <c:v>1.4964189560989457E-5</c:v>
                </c:pt>
                <c:pt idx="6916">
                  <c:v>1.3717173764240336E-5</c:v>
                </c:pt>
                <c:pt idx="6917">
                  <c:v>1.8705236951236818E-5</c:v>
                </c:pt>
                <c:pt idx="6918">
                  <c:v>6.2350789837456062E-6</c:v>
                </c:pt>
                <c:pt idx="6919">
                  <c:v>1.2470157967491212E-5</c:v>
                </c:pt>
                <c:pt idx="6920">
                  <c:v>7.4820947804947283E-6</c:v>
                </c:pt>
                <c:pt idx="6921">
                  <c:v>1.4964189560989457E-5</c:v>
                </c:pt>
                <c:pt idx="6922">
                  <c:v>6.2350789837456062E-6</c:v>
                </c:pt>
                <c:pt idx="6923">
                  <c:v>1.2470157967491212E-5</c:v>
                </c:pt>
                <c:pt idx="6924">
                  <c:v>6.2350789837456062E-6</c:v>
                </c:pt>
                <c:pt idx="6925">
                  <c:v>1.621120535773858E-5</c:v>
                </c:pt>
                <c:pt idx="6926">
                  <c:v>1.4964189560989457E-5</c:v>
                </c:pt>
                <c:pt idx="6927">
                  <c:v>1.122314217074209E-5</c:v>
                </c:pt>
                <c:pt idx="6928">
                  <c:v>1.4964189560989457E-5</c:v>
                </c:pt>
                <c:pt idx="6929">
                  <c:v>1.122314217074209E-5</c:v>
                </c:pt>
                <c:pt idx="6930">
                  <c:v>4.9880631869964849E-6</c:v>
                </c:pt>
                <c:pt idx="6931">
                  <c:v>7.4820947804947283E-6</c:v>
                </c:pt>
                <c:pt idx="6932">
                  <c:v>9.9761263739929699E-6</c:v>
                </c:pt>
                <c:pt idx="6933">
                  <c:v>7.4820947804947283E-6</c:v>
                </c:pt>
                <c:pt idx="6934">
                  <c:v>1.3717173764240336E-5</c:v>
                </c:pt>
                <c:pt idx="6935">
                  <c:v>1.122314217074209E-5</c:v>
                </c:pt>
                <c:pt idx="6936">
                  <c:v>8.7291105772438478E-6</c:v>
                </c:pt>
                <c:pt idx="6937">
                  <c:v>3.7410473902473641E-6</c:v>
                </c:pt>
                <c:pt idx="6938">
                  <c:v>8.7291105772438478E-6</c:v>
                </c:pt>
                <c:pt idx="6939">
                  <c:v>1.4964189560989457E-5</c:v>
                </c:pt>
                <c:pt idx="6940">
                  <c:v>1.122314217074209E-5</c:v>
                </c:pt>
                <c:pt idx="6941">
                  <c:v>8.7291105772438478E-6</c:v>
                </c:pt>
                <c:pt idx="6942">
                  <c:v>8.7291105772438478E-6</c:v>
                </c:pt>
                <c:pt idx="6943">
                  <c:v>7.4820947804947283E-6</c:v>
                </c:pt>
                <c:pt idx="6944">
                  <c:v>1.2470157967491212E-5</c:v>
                </c:pt>
                <c:pt idx="6945">
                  <c:v>6.2350789837456062E-6</c:v>
                </c:pt>
                <c:pt idx="6946">
                  <c:v>8.7291105772438478E-6</c:v>
                </c:pt>
                <c:pt idx="6947">
                  <c:v>9.9761263739929699E-6</c:v>
                </c:pt>
                <c:pt idx="6948">
                  <c:v>1.621120535773858E-5</c:v>
                </c:pt>
                <c:pt idx="6949">
                  <c:v>2.2446284341484181E-5</c:v>
                </c:pt>
                <c:pt idx="6950">
                  <c:v>4.9880631869964849E-5</c:v>
                </c:pt>
                <c:pt idx="6951">
                  <c:v>5.8609742447208701E-5</c:v>
                </c:pt>
                <c:pt idx="6952">
                  <c:v>1.1098440591067179E-4</c:v>
                </c:pt>
                <c:pt idx="6953">
                  <c:v>1.882993853091173E-4</c:v>
                </c:pt>
                <c:pt idx="6954">
                  <c:v>2.7808452267505406E-4</c:v>
                </c:pt>
                <c:pt idx="6955">
                  <c:v>3.9156296017922414E-4</c:v>
                </c:pt>
                <c:pt idx="6956">
                  <c:v>4.7636003435816437E-4</c:v>
                </c:pt>
                <c:pt idx="6957">
                  <c:v>5.5367501375661E-4</c:v>
                </c:pt>
                <c:pt idx="6958">
                  <c:v>5.0753542927689239E-4</c:v>
                </c:pt>
                <c:pt idx="6959">
                  <c:v>3.8033981800848201E-4</c:v>
                </c:pt>
                <c:pt idx="6960">
                  <c:v>1.882993853091173E-4</c:v>
                </c:pt>
                <c:pt idx="6961">
                  <c:v>7.2326916211449047E-5</c:v>
                </c:pt>
                <c:pt idx="6962">
                  <c:v>1.122314217074209E-5</c:v>
                </c:pt>
                <c:pt idx="6963">
                  <c:v>4.9880631869964849E-6</c:v>
                </c:pt>
                <c:pt idx="6964">
                  <c:v>2.4940315934982425E-6</c:v>
                </c:pt>
                <c:pt idx="6965">
                  <c:v>3.7410473902473641E-6</c:v>
                </c:pt>
                <c:pt idx="6966">
                  <c:v>8.7291105772438478E-6</c:v>
                </c:pt>
                <c:pt idx="6967">
                  <c:v>1.8705236951236818E-5</c:v>
                </c:pt>
                <c:pt idx="6968">
                  <c:v>9.9761263739929699E-6</c:v>
                </c:pt>
                <c:pt idx="6969">
                  <c:v>4.9880631869964849E-6</c:v>
                </c:pt>
                <c:pt idx="6970">
                  <c:v>4.9880631869964849E-6</c:v>
                </c:pt>
                <c:pt idx="6971">
                  <c:v>6.2350789837456062E-6</c:v>
                </c:pt>
                <c:pt idx="6972">
                  <c:v>6.2350789837456062E-6</c:v>
                </c:pt>
                <c:pt idx="6973">
                  <c:v>7.4820947804947283E-6</c:v>
                </c:pt>
                <c:pt idx="6974">
                  <c:v>6.2350789837456062E-6</c:v>
                </c:pt>
                <c:pt idx="6975">
                  <c:v>1.4964189560989457E-5</c:v>
                </c:pt>
                <c:pt idx="6976">
                  <c:v>1.7458221154487696E-5</c:v>
                </c:pt>
                <c:pt idx="6977">
                  <c:v>1.621120535773858E-5</c:v>
                </c:pt>
                <c:pt idx="6978">
                  <c:v>4.7386600276466612E-5</c:v>
                </c:pt>
                <c:pt idx="6979">
                  <c:v>5.4868695056961344E-5</c:v>
                </c:pt>
                <c:pt idx="6980">
                  <c:v>9.6020216349682343E-5</c:v>
                </c:pt>
                <c:pt idx="6981">
                  <c:v>1.2594859547166126E-4</c:v>
                </c:pt>
                <c:pt idx="6982">
                  <c:v>1.7707624313837523E-4</c:v>
                </c:pt>
                <c:pt idx="6983">
                  <c:v>1.5088891140664369E-4</c:v>
                </c:pt>
                <c:pt idx="6984">
                  <c:v>1.3467770604890512E-4</c:v>
                </c:pt>
                <c:pt idx="6985">
                  <c:v>9.4773200552933224E-5</c:v>
                </c:pt>
                <c:pt idx="6986">
                  <c:v>3.8657489699222761E-5</c:v>
                </c:pt>
                <c:pt idx="6987">
                  <c:v>1.122314217074209E-5</c:v>
                </c:pt>
                <c:pt idx="6988">
                  <c:v>8.7291105772438478E-6</c:v>
                </c:pt>
                <c:pt idx="6989">
                  <c:v>8.7291105772438478E-6</c:v>
                </c:pt>
                <c:pt idx="6990">
                  <c:v>3.7410473902473641E-6</c:v>
                </c:pt>
                <c:pt idx="6991">
                  <c:v>1.2470157967491212E-5</c:v>
                </c:pt>
                <c:pt idx="6992">
                  <c:v>1.2470157967491212E-5</c:v>
                </c:pt>
                <c:pt idx="6993">
                  <c:v>3.7410473902473641E-6</c:v>
                </c:pt>
                <c:pt idx="6994">
                  <c:v>7.4820947804947283E-6</c:v>
                </c:pt>
                <c:pt idx="6995">
                  <c:v>6.2350789837456062E-6</c:v>
                </c:pt>
                <c:pt idx="6996">
                  <c:v>1.2470157967491212E-5</c:v>
                </c:pt>
                <c:pt idx="6997">
                  <c:v>1.122314217074209E-5</c:v>
                </c:pt>
                <c:pt idx="6998">
                  <c:v>8.7291105772438478E-6</c:v>
                </c:pt>
                <c:pt idx="6999">
                  <c:v>1.2470157967491212E-5</c:v>
                </c:pt>
                <c:pt idx="7000">
                  <c:v>1.2470157967491212E-5</c:v>
                </c:pt>
                <c:pt idx="7001">
                  <c:v>1.3717173764240336E-5</c:v>
                </c:pt>
                <c:pt idx="7002">
                  <c:v>4.9880631869964849E-6</c:v>
                </c:pt>
                <c:pt idx="7003">
                  <c:v>6.2350789837456062E-6</c:v>
                </c:pt>
                <c:pt idx="7004">
                  <c:v>4.9880631869964849E-6</c:v>
                </c:pt>
                <c:pt idx="7005">
                  <c:v>8.7291105772438478E-6</c:v>
                </c:pt>
                <c:pt idx="7006">
                  <c:v>2.4940315934982425E-6</c:v>
                </c:pt>
                <c:pt idx="7007">
                  <c:v>3.7410473902473641E-6</c:v>
                </c:pt>
                <c:pt idx="7008">
                  <c:v>8.7291105772438478E-6</c:v>
                </c:pt>
                <c:pt idx="7009">
                  <c:v>6.2350789837456062E-6</c:v>
                </c:pt>
                <c:pt idx="7010">
                  <c:v>4.9880631869964849E-6</c:v>
                </c:pt>
                <c:pt idx="7011">
                  <c:v>3.7410473902473641E-6</c:v>
                </c:pt>
                <c:pt idx="7012">
                  <c:v>4.9880631869964849E-6</c:v>
                </c:pt>
                <c:pt idx="7013">
                  <c:v>7.4820947804947283E-6</c:v>
                </c:pt>
                <c:pt idx="7014">
                  <c:v>1.2470157967491212E-6</c:v>
                </c:pt>
                <c:pt idx="7015">
                  <c:v>9.9761263739929699E-6</c:v>
                </c:pt>
                <c:pt idx="7016">
                  <c:v>4.9880631869964849E-6</c:v>
                </c:pt>
                <c:pt idx="7017">
                  <c:v>4.9880631869964849E-6</c:v>
                </c:pt>
                <c:pt idx="7018">
                  <c:v>2.4940315934982425E-6</c:v>
                </c:pt>
                <c:pt idx="7019">
                  <c:v>9.9761263739929699E-6</c:v>
                </c:pt>
                <c:pt idx="7020">
                  <c:v>1.2470157967491212E-6</c:v>
                </c:pt>
                <c:pt idx="7021">
                  <c:v>3.7410473902473641E-6</c:v>
                </c:pt>
                <c:pt idx="7022">
                  <c:v>7.4820947804947283E-6</c:v>
                </c:pt>
                <c:pt idx="7023">
                  <c:v>4.9880631869964849E-6</c:v>
                </c:pt>
                <c:pt idx="7024">
                  <c:v>6.2350789837456062E-6</c:v>
                </c:pt>
                <c:pt idx="7025">
                  <c:v>4.9880631869964849E-6</c:v>
                </c:pt>
                <c:pt idx="7026">
                  <c:v>7.4820947804947283E-6</c:v>
                </c:pt>
                <c:pt idx="7027">
                  <c:v>4.9880631869964849E-6</c:v>
                </c:pt>
                <c:pt idx="7028">
                  <c:v>9.9761263739929699E-6</c:v>
                </c:pt>
                <c:pt idx="7029">
                  <c:v>7.4820947804947283E-6</c:v>
                </c:pt>
                <c:pt idx="7030">
                  <c:v>4.9880631869964849E-6</c:v>
                </c:pt>
                <c:pt idx="7031">
                  <c:v>9.9761263739929699E-6</c:v>
                </c:pt>
                <c:pt idx="7032">
                  <c:v>6.2350789837456062E-6</c:v>
                </c:pt>
                <c:pt idx="7033">
                  <c:v>4.9880631869964849E-6</c:v>
                </c:pt>
                <c:pt idx="7034">
                  <c:v>6.2350789837456062E-6</c:v>
                </c:pt>
                <c:pt idx="7035">
                  <c:v>3.7410473902473641E-6</c:v>
                </c:pt>
                <c:pt idx="7036">
                  <c:v>2.4940315934982425E-6</c:v>
                </c:pt>
                <c:pt idx="7037">
                  <c:v>6.2350789837456062E-6</c:v>
                </c:pt>
                <c:pt idx="7038">
                  <c:v>7.4820947804947283E-6</c:v>
                </c:pt>
                <c:pt idx="7039">
                  <c:v>6.2350789837456062E-6</c:v>
                </c:pt>
                <c:pt idx="7040">
                  <c:v>9.9761263739929699E-6</c:v>
                </c:pt>
                <c:pt idx="7041">
                  <c:v>6.2350789837456062E-6</c:v>
                </c:pt>
                <c:pt idx="7042">
                  <c:v>8.7291105772438478E-6</c:v>
                </c:pt>
                <c:pt idx="7043">
                  <c:v>2.4940315934982425E-6</c:v>
                </c:pt>
                <c:pt idx="7044">
                  <c:v>8.7291105772438478E-6</c:v>
                </c:pt>
                <c:pt idx="7045">
                  <c:v>7.4820947804947283E-6</c:v>
                </c:pt>
                <c:pt idx="7046">
                  <c:v>7.4820947804947283E-6</c:v>
                </c:pt>
                <c:pt idx="7047">
                  <c:v>9.9761263739929699E-6</c:v>
                </c:pt>
                <c:pt idx="7048">
                  <c:v>7.4820947804947283E-6</c:v>
                </c:pt>
                <c:pt idx="7049">
                  <c:v>2.4940315934982425E-6</c:v>
                </c:pt>
                <c:pt idx="7050">
                  <c:v>1.2470157967491212E-6</c:v>
                </c:pt>
                <c:pt idx="7051">
                  <c:v>7.4820947804947283E-6</c:v>
                </c:pt>
                <c:pt idx="7052">
                  <c:v>6.2350789837456062E-6</c:v>
                </c:pt>
                <c:pt idx="7053">
                  <c:v>1.2470157967491212E-5</c:v>
                </c:pt>
                <c:pt idx="7054">
                  <c:v>3.7410473902473641E-6</c:v>
                </c:pt>
                <c:pt idx="7055">
                  <c:v>6.2350789837456062E-6</c:v>
                </c:pt>
                <c:pt idx="7056">
                  <c:v>1.2470157967491212E-5</c:v>
                </c:pt>
                <c:pt idx="7057">
                  <c:v>3.7410473902473641E-6</c:v>
                </c:pt>
                <c:pt idx="7058">
                  <c:v>7.4820947804947283E-6</c:v>
                </c:pt>
                <c:pt idx="7059">
                  <c:v>9.9761263739929699E-6</c:v>
                </c:pt>
                <c:pt idx="7060">
                  <c:v>4.9880631869964849E-6</c:v>
                </c:pt>
                <c:pt idx="7061">
                  <c:v>3.7410473902473641E-6</c:v>
                </c:pt>
                <c:pt idx="7062">
                  <c:v>4.9880631869964849E-6</c:v>
                </c:pt>
                <c:pt idx="7063">
                  <c:v>4.9880631869964849E-6</c:v>
                </c:pt>
                <c:pt idx="7064">
                  <c:v>8.7291105772438478E-6</c:v>
                </c:pt>
                <c:pt idx="7065">
                  <c:v>4.9880631869964849E-6</c:v>
                </c:pt>
                <c:pt idx="7066">
                  <c:v>6.2350789837456062E-6</c:v>
                </c:pt>
                <c:pt idx="7067">
                  <c:v>8.7291105772438478E-6</c:v>
                </c:pt>
                <c:pt idx="7068">
                  <c:v>6.2350789837456062E-6</c:v>
                </c:pt>
                <c:pt idx="7069">
                  <c:v>6.2350789837456062E-6</c:v>
                </c:pt>
                <c:pt idx="7070">
                  <c:v>2.4940315934982425E-6</c:v>
                </c:pt>
                <c:pt idx="7071">
                  <c:v>6.2350789837456062E-6</c:v>
                </c:pt>
                <c:pt idx="7072">
                  <c:v>2.4940315934982425E-6</c:v>
                </c:pt>
                <c:pt idx="7073">
                  <c:v>7.4820947804947283E-6</c:v>
                </c:pt>
                <c:pt idx="7074">
                  <c:v>4.9880631869964849E-6</c:v>
                </c:pt>
                <c:pt idx="7075">
                  <c:v>4.9880631869964849E-6</c:v>
                </c:pt>
                <c:pt idx="7076">
                  <c:v>6.2350789837456062E-6</c:v>
                </c:pt>
                <c:pt idx="7077">
                  <c:v>6.2350789837456062E-6</c:v>
                </c:pt>
                <c:pt idx="7078">
                  <c:v>7.4820947804947283E-6</c:v>
                </c:pt>
                <c:pt idx="7079">
                  <c:v>2.4940315934982425E-6</c:v>
                </c:pt>
                <c:pt idx="7080">
                  <c:v>6.2350789837456062E-6</c:v>
                </c:pt>
                <c:pt idx="7081">
                  <c:v>1.2470157967491212E-6</c:v>
                </c:pt>
                <c:pt idx="7082">
                  <c:v>4.9880631869964849E-6</c:v>
                </c:pt>
                <c:pt idx="7083">
                  <c:v>6.2350789837456062E-6</c:v>
                </c:pt>
                <c:pt idx="7084">
                  <c:v>8.7291105772438478E-6</c:v>
                </c:pt>
                <c:pt idx="7085">
                  <c:v>4.9880631869964849E-6</c:v>
                </c:pt>
                <c:pt idx="7086">
                  <c:v>7.4820947804947283E-6</c:v>
                </c:pt>
                <c:pt idx="7087">
                  <c:v>1.2470157967491212E-5</c:v>
                </c:pt>
                <c:pt idx="7088">
                  <c:v>7.4820947804947283E-6</c:v>
                </c:pt>
                <c:pt idx="7089">
                  <c:v>6.2350789837456062E-6</c:v>
                </c:pt>
                <c:pt idx="7090">
                  <c:v>6.2350789837456062E-6</c:v>
                </c:pt>
                <c:pt idx="7091">
                  <c:v>3.7410473902473641E-6</c:v>
                </c:pt>
                <c:pt idx="7092">
                  <c:v>6.2350789837456062E-6</c:v>
                </c:pt>
                <c:pt idx="7093">
                  <c:v>4.9880631869964849E-6</c:v>
                </c:pt>
                <c:pt idx="7094">
                  <c:v>1.2470157967491212E-6</c:v>
                </c:pt>
                <c:pt idx="7095">
                  <c:v>7.4820947804947283E-6</c:v>
                </c:pt>
                <c:pt idx="7096">
                  <c:v>6.2350789837456062E-6</c:v>
                </c:pt>
                <c:pt idx="7097">
                  <c:v>7.4820947804947283E-6</c:v>
                </c:pt>
                <c:pt idx="7098">
                  <c:v>1.2470157967491212E-6</c:v>
                </c:pt>
                <c:pt idx="7099">
                  <c:v>9.9761263739929699E-6</c:v>
                </c:pt>
                <c:pt idx="7100">
                  <c:v>0</c:v>
                </c:pt>
                <c:pt idx="7101">
                  <c:v>3.7410473902473641E-6</c:v>
                </c:pt>
                <c:pt idx="7102">
                  <c:v>6.2350789837456062E-6</c:v>
                </c:pt>
                <c:pt idx="7103">
                  <c:v>4.9880631869964849E-6</c:v>
                </c:pt>
                <c:pt idx="7104">
                  <c:v>2.4940315934982425E-6</c:v>
                </c:pt>
                <c:pt idx="7105">
                  <c:v>3.7410473902473641E-6</c:v>
                </c:pt>
                <c:pt idx="7106">
                  <c:v>3.7410473902473641E-6</c:v>
                </c:pt>
                <c:pt idx="7107">
                  <c:v>2.4940315934982425E-6</c:v>
                </c:pt>
                <c:pt idx="7108">
                  <c:v>7.4820947804947283E-6</c:v>
                </c:pt>
                <c:pt idx="7109">
                  <c:v>1.122314217074209E-5</c:v>
                </c:pt>
                <c:pt idx="7110">
                  <c:v>2.4940315934982425E-6</c:v>
                </c:pt>
                <c:pt idx="7111">
                  <c:v>4.9880631869964849E-6</c:v>
                </c:pt>
                <c:pt idx="7112">
                  <c:v>4.9880631869964849E-6</c:v>
                </c:pt>
                <c:pt idx="7113">
                  <c:v>4.9880631869964849E-6</c:v>
                </c:pt>
                <c:pt idx="7114">
                  <c:v>9.9761263739929699E-6</c:v>
                </c:pt>
                <c:pt idx="7115">
                  <c:v>4.9880631869964849E-6</c:v>
                </c:pt>
                <c:pt idx="7116">
                  <c:v>2.4940315934982425E-6</c:v>
                </c:pt>
                <c:pt idx="7117">
                  <c:v>2.4940315934982425E-6</c:v>
                </c:pt>
                <c:pt idx="7118">
                  <c:v>7.4820947804947283E-6</c:v>
                </c:pt>
                <c:pt idx="7119">
                  <c:v>7.4820947804947283E-6</c:v>
                </c:pt>
                <c:pt idx="7120">
                  <c:v>8.7291105772438478E-6</c:v>
                </c:pt>
                <c:pt idx="7121">
                  <c:v>1.4964189560989457E-5</c:v>
                </c:pt>
                <c:pt idx="7122">
                  <c:v>8.7291105772438478E-6</c:v>
                </c:pt>
                <c:pt idx="7123">
                  <c:v>7.4820947804947283E-6</c:v>
                </c:pt>
                <c:pt idx="7124">
                  <c:v>7.4820947804947283E-6</c:v>
                </c:pt>
                <c:pt idx="7125">
                  <c:v>7.4820947804947283E-6</c:v>
                </c:pt>
                <c:pt idx="7126">
                  <c:v>2.4940315934982425E-6</c:v>
                </c:pt>
                <c:pt idx="7127">
                  <c:v>6.2350789837456062E-6</c:v>
                </c:pt>
                <c:pt idx="7128">
                  <c:v>9.9761263739929699E-6</c:v>
                </c:pt>
                <c:pt idx="7129">
                  <c:v>4.9880631869964849E-6</c:v>
                </c:pt>
                <c:pt idx="7130">
                  <c:v>6.2350789837456062E-6</c:v>
                </c:pt>
                <c:pt idx="7131">
                  <c:v>8.7291105772438478E-6</c:v>
                </c:pt>
                <c:pt idx="7132">
                  <c:v>4.9880631869964849E-6</c:v>
                </c:pt>
                <c:pt idx="7133">
                  <c:v>7.4820947804947283E-6</c:v>
                </c:pt>
                <c:pt idx="7134">
                  <c:v>4.9880631869964849E-6</c:v>
                </c:pt>
                <c:pt idx="7135">
                  <c:v>6.2350789837456062E-6</c:v>
                </c:pt>
                <c:pt idx="7136">
                  <c:v>6.2350789837456062E-6</c:v>
                </c:pt>
                <c:pt idx="7137">
                  <c:v>1.122314217074209E-5</c:v>
                </c:pt>
                <c:pt idx="7138">
                  <c:v>8.7291105772438478E-6</c:v>
                </c:pt>
                <c:pt idx="7139">
                  <c:v>4.9880631869964849E-6</c:v>
                </c:pt>
                <c:pt idx="7140">
                  <c:v>4.9880631869964849E-6</c:v>
                </c:pt>
                <c:pt idx="7141">
                  <c:v>2.4940315934982425E-6</c:v>
                </c:pt>
                <c:pt idx="7142">
                  <c:v>2.4940315934982425E-6</c:v>
                </c:pt>
                <c:pt idx="7143">
                  <c:v>1.2470157967491212E-6</c:v>
                </c:pt>
                <c:pt idx="7144">
                  <c:v>3.7410473902473641E-6</c:v>
                </c:pt>
                <c:pt idx="7145">
                  <c:v>2.4940315934982425E-6</c:v>
                </c:pt>
                <c:pt idx="7146">
                  <c:v>1.2470157967491212E-6</c:v>
                </c:pt>
                <c:pt idx="7147">
                  <c:v>4.9880631869964849E-6</c:v>
                </c:pt>
                <c:pt idx="7148">
                  <c:v>4.9880631869964849E-6</c:v>
                </c:pt>
                <c:pt idx="7149">
                  <c:v>1.2470157967491212E-6</c:v>
                </c:pt>
                <c:pt idx="7150">
                  <c:v>6.2350789837456062E-6</c:v>
                </c:pt>
                <c:pt idx="7151">
                  <c:v>3.7410473902473641E-6</c:v>
                </c:pt>
                <c:pt idx="7152">
                  <c:v>8.7291105772438478E-6</c:v>
                </c:pt>
                <c:pt idx="7153">
                  <c:v>2.4940315934982425E-6</c:v>
                </c:pt>
                <c:pt idx="7154">
                  <c:v>6.2350789837456062E-6</c:v>
                </c:pt>
                <c:pt idx="7155">
                  <c:v>8.7291105772438478E-6</c:v>
                </c:pt>
                <c:pt idx="7156">
                  <c:v>1.2470157967491212E-6</c:v>
                </c:pt>
                <c:pt idx="7157">
                  <c:v>4.9880631869964849E-6</c:v>
                </c:pt>
                <c:pt idx="7158">
                  <c:v>3.7410473902473641E-6</c:v>
                </c:pt>
                <c:pt idx="7159">
                  <c:v>8.7291105772438478E-6</c:v>
                </c:pt>
                <c:pt idx="7160">
                  <c:v>3.7410473902473641E-6</c:v>
                </c:pt>
                <c:pt idx="7161">
                  <c:v>2.4940315934982425E-6</c:v>
                </c:pt>
                <c:pt idx="7162">
                  <c:v>2.4940315934982425E-6</c:v>
                </c:pt>
                <c:pt idx="7163">
                  <c:v>6.2350789837456062E-6</c:v>
                </c:pt>
                <c:pt idx="7164">
                  <c:v>1.2470157967491212E-6</c:v>
                </c:pt>
                <c:pt idx="7165">
                  <c:v>7.4820947804947283E-6</c:v>
                </c:pt>
                <c:pt idx="7166">
                  <c:v>6.2350789837456062E-6</c:v>
                </c:pt>
                <c:pt idx="7167">
                  <c:v>1.2470157967491212E-5</c:v>
                </c:pt>
                <c:pt idx="7168">
                  <c:v>4.9880631869964849E-6</c:v>
                </c:pt>
                <c:pt idx="7169">
                  <c:v>7.4820947804947283E-6</c:v>
                </c:pt>
                <c:pt idx="7170">
                  <c:v>6.2350789837456062E-6</c:v>
                </c:pt>
                <c:pt idx="7171">
                  <c:v>1.2470157967491212E-6</c:v>
                </c:pt>
                <c:pt idx="7172">
                  <c:v>9.9761263739929699E-6</c:v>
                </c:pt>
                <c:pt idx="7173">
                  <c:v>3.7410473902473641E-6</c:v>
                </c:pt>
                <c:pt idx="7174">
                  <c:v>1.122314217074209E-5</c:v>
                </c:pt>
                <c:pt idx="7175">
                  <c:v>1.2470157967491212E-6</c:v>
                </c:pt>
                <c:pt idx="7176">
                  <c:v>4.9880631869964849E-6</c:v>
                </c:pt>
                <c:pt idx="7177">
                  <c:v>0</c:v>
                </c:pt>
                <c:pt idx="7178">
                  <c:v>2.4940315934982425E-6</c:v>
                </c:pt>
                <c:pt idx="7179">
                  <c:v>1.2470157967491212E-6</c:v>
                </c:pt>
                <c:pt idx="7180">
                  <c:v>2.4940315934982425E-6</c:v>
                </c:pt>
                <c:pt idx="7181">
                  <c:v>1.2470157967491212E-6</c:v>
                </c:pt>
                <c:pt idx="7182">
                  <c:v>7.4820947804947283E-6</c:v>
                </c:pt>
                <c:pt idx="7183">
                  <c:v>4.9880631869964849E-6</c:v>
                </c:pt>
                <c:pt idx="7184">
                  <c:v>4.9880631869964849E-6</c:v>
                </c:pt>
                <c:pt idx="7185">
                  <c:v>3.7410473902473641E-6</c:v>
                </c:pt>
                <c:pt idx="7186">
                  <c:v>3.7410473902473641E-6</c:v>
                </c:pt>
                <c:pt idx="7187">
                  <c:v>4.9880631869964849E-6</c:v>
                </c:pt>
                <c:pt idx="7188">
                  <c:v>3.7410473902473641E-6</c:v>
                </c:pt>
                <c:pt idx="7189">
                  <c:v>3.7410473902473641E-6</c:v>
                </c:pt>
                <c:pt idx="7190">
                  <c:v>3.7410473902473641E-6</c:v>
                </c:pt>
                <c:pt idx="7191">
                  <c:v>8.7291105772438478E-6</c:v>
                </c:pt>
                <c:pt idx="7192">
                  <c:v>6.2350789837456062E-6</c:v>
                </c:pt>
                <c:pt idx="7193">
                  <c:v>1.2470157967491212E-6</c:v>
                </c:pt>
                <c:pt idx="7194">
                  <c:v>3.7410473902473641E-6</c:v>
                </c:pt>
                <c:pt idx="7195">
                  <c:v>4.9880631869964849E-6</c:v>
                </c:pt>
                <c:pt idx="7196">
                  <c:v>7.4820947804947283E-6</c:v>
                </c:pt>
                <c:pt idx="7197">
                  <c:v>2.4940315934982425E-6</c:v>
                </c:pt>
                <c:pt idx="7198">
                  <c:v>2.4940315934982425E-6</c:v>
                </c:pt>
                <c:pt idx="7199">
                  <c:v>6.2350789837456062E-6</c:v>
                </c:pt>
                <c:pt idx="7200">
                  <c:v>4.9880631869964849E-6</c:v>
                </c:pt>
                <c:pt idx="7201">
                  <c:v>4.9880631869964849E-6</c:v>
                </c:pt>
                <c:pt idx="7202">
                  <c:v>3.7410473902473641E-6</c:v>
                </c:pt>
                <c:pt idx="7203">
                  <c:v>6.2350789837456062E-6</c:v>
                </c:pt>
                <c:pt idx="7204">
                  <c:v>3.7410473902473641E-6</c:v>
                </c:pt>
                <c:pt idx="7205">
                  <c:v>4.9880631869964849E-6</c:v>
                </c:pt>
                <c:pt idx="7206">
                  <c:v>6.2350789837456062E-6</c:v>
                </c:pt>
                <c:pt idx="7207">
                  <c:v>6.2350789837456062E-6</c:v>
                </c:pt>
                <c:pt idx="7208">
                  <c:v>7.4820947804947283E-6</c:v>
                </c:pt>
                <c:pt idx="7209">
                  <c:v>6.2350789837456062E-6</c:v>
                </c:pt>
                <c:pt idx="7210">
                  <c:v>1.2470157967491212E-5</c:v>
                </c:pt>
                <c:pt idx="7211">
                  <c:v>1.2470157967491212E-6</c:v>
                </c:pt>
                <c:pt idx="7212">
                  <c:v>4.9880631869964849E-6</c:v>
                </c:pt>
                <c:pt idx="7213">
                  <c:v>8.7291105772438478E-6</c:v>
                </c:pt>
                <c:pt idx="7214">
                  <c:v>6.2350789837456062E-6</c:v>
                </c:pt>
                <c:pt idx="7215">
                  <c:v>2.4940315934982425E-6</c:v>
                </c:pt>
                <c:pt idx="7216">
                  <c:v>4.9880631869964849E-6</c:v>
                </c:pt>
                <c:pt idx="7217">
                  <c:v>3.7410473902473641E-6</c:v>
                </c:pt>
                <c:pt idx="7218">
                  <c:v>6.2350789837456062E-6</c:v>
                </c:pt>
                <c:pt idx="7219">
                  <c:v>3.7410473902473641E-6</c:v>
                </c:pt>
                <c:pt idx="7220">
                  <c:v>4.9880631869964849E-6</c:v>
                </c:pt>
                <c:pt idx="7221">
                  <c:v>4.9880631869964849E-6</c:v>
                </c:pt>
                <c:pt idx="7222">
                  <c:v>4.9880631869964849E-6</c:v>
                </c:pt>
                <c:pt idx="7223">
                  <c:v>7.4820947804947283E-6</c:v>
                </c:pt>
                <c:pt idx="7224">
                  <c:v>7.4820947804947283E-6</c:v>
                </c:pt>
                <c:pt idx="7225">
                  <c:v>2.4940315934982425E-6</c:v>
                </c:pt>
                <c:pt idx="7226">
                  <c:v>7.4820947804947283E-6</c:v>
                </c:pt>
                <c:pt idx="7227">
                  <c:v>2.4940315934982425E-6</c:v>
                </c:pt>
                <c:pt idx="7228">
                  <c:v>8.7291105772438478E-6</c:v>
                </c:pt>
                <c:pt idx="7229">
                  <c:v>7.4820947804947283E-6</c:v>
                </c:pt>
                <c:pt idx="7230">
                  <c:v>6.2350789837456062E-6</c:v>
                </c:pt>
                <c:pt idx="7231">
                  <c:v>3.7410473902473641E-6</c:v>
                </c:pt>
                <c:pt idx="7232">
                  <c:v>6.2350789837456062E-6</c:v>
                </c:pt>
                <c:pt idx="7233">
                  <c:v>4.9880631869964849E-6</c:v>
                </c:pt>
                <c:pt idx="7234">
                  <c:v>2.4940315934982425E-6</c:v>
                </c:pt>
                <c:pt idx="7235">
                  <c:v>7.4820947804947283E-6</c:v>
                </c:pt>
                <c:pt idx="7236">
                  <c:v>6.2350789837456062E-6</c:v>
                </c:pt>
                <c:pt idx="7237">
                  <c:v>2.4940315934982425E-6</c:v>
                </c:pt>
                <c:pt idx="7238">
                  <c:v>2.4940315934982425E-6</c:v>
                </c:pt>
                <c:pt idx="7239">
                  <c:v>1.2470157967491212E-6</c:v>
                </c:pt>
                <c:pt idx="7240">
                  <c:v>6.2350789837456062E-6</c:v>
                </c:pt>
                <c:pt idx="7241">
                  <c:v>3.7410473902473641E-6</c:v>
                </c:pt>
                <c:pt idx="7242">
                  <c:v>4.9880631869964849E-6</c:v>
                </c:pt>
                <c:pt idx="7243">
                  <c:v>7.4820947804947283E-6</c:v>
                </c:pt>
                <c:pt idx="7244">
                  <c:v>7.4820947804947283E-6</c:v>
                </c:pt>
                <c:pt idx="7245">
                  <c:v>1.2470157967491212E-6</c:v>
                </c:pt>
                <c:pt idx="7246">
                  <c:v>4.9880631869964849E-6</c:v>
                </c:pt>
                <c:pt idx="7247">
                  <c:v>0</c:v>
                </c:pt>
                <c:pt idx="7248">
                  <c:v>6.2350789837456062E-6</c:v>
                </c:pt>
                <c:pt idx="7249">
                  <c:v>2.4940315934982425E-6</c:v>
                </c:pt>
                <c:pt idx="7250">
                  <c:v>3.7410473902473641E-6</c:v>
                </c:pt>
                <c:pt idx="7251">
                  <c:v>4.9880631869964849E-6</c:v>
                </c:pt>
                <c:pt idx="7252">
                  <c:v>4.9880631869964849E-6</c:v>
                </c:pt>
                <c:pt idx="7253">
                  <c:v>4.9880631869964849E-6</c:v>
                </c:pt>
                <c:pt idx="7254">
                  <c:v>3.7410473902473641E-6</c:v>
                </c:pt>
                <c:pt idx="7255">
                  <c:v>1.2470157967491212E-6</c:v>
                </c:pt>
                <c:pt idx="7256">
                  <c:v>3.7410473902473641E-6</c:v>
                </c:pt>
                <c:pt idx="7257">
                  <c:v>2.4940315934982425E-6</c:v>
                </c:pt>
                <c:pt idx="7258">
                  <c:v>6.2350789837456062E-6</c:v>
                </c:pt>
                <c:pt idx="7259">
                  <c:v>3.7410473902473641E-6</c:v>
                </c:pt>
                <c:pt idx="7260">
                  <c:v>8.7291105772438478E-6</c:v>
                </c:pt>
                <c:pt idx="7261">
                  <c:v>6.2350789837456062E-6</c:v>
                </c:pt>
                <c:pt idx="7262">
                  <c:v>2.4940315934982425E-6</c:v>
                </c:pt>
                <c:pt idx="7263">
                  <c:v>2.4940315934982425E-6</c:v>
                </c:pt>
                <c:pt idx="7264">
                  <c:v>7.4820947804947283E-6</c:v>
                </c:pt>
                <c:pt idx="7265">
                  <c:v>2.4940315934982425E-6</c:v>
                </c:pt>
                <c:pt idx="7266">
                  <c:v>3.7410473902473641E-6</c:v>
                </c:pt>
                <c:pt idx="7267">
                  <c:v>1.2470157967491212E-5</c:v>
                </c:pt>
                <c:pt idx="7268">
                  <c:v>4.9880631869964849E-6</c:v>
                </c:pt>
                <c:pt idx="7269">
                  <c:v>2.4940315934982425E-6</c:v>
                </c:pt>
                <c:pt idx="7270">
                  <c:v>3.7410473902473641E-6</c:v>
                </c:pt>
                <c:pt idx="7271">
                  <c:v>0</c:v>
                </c:pt>
                <c:pt idx="7272">
                  <c:v>7.4820947804947283E-6</c:v>
                </c:pt>
                <c:pt idx="7273">
                  <c:v>7.4820947804947283E-6</c:v>
                </c:pt>
                <c:pt idx="7274">
                  <c:v>4.9880631869964849E-6</c:v>
                </c:pt>
                <c:pt idx="7275">
                  <c:v>2.4940315934982425E-6</c:v>
                </c:pt>
                <c:pt idx="7276">
                  <c:v>1.2470157967491212E-6</c:v>
                </c:pt>
                <c:pt idx="7277">
                  <c:v>4.9880631869964849E-6</c:v>
                </c:pt>
                <c:pt idx="7278">
                  <c:v>4.9880631869964849E-6</c:v>
                </c:pt>
                <c:pt idx="7279">
                  <c:v>3.7410473902473641E-6</c:v>
                </c:pt>
                <c:pt idx="7280">
                  <c:v>3.7410473902473641E-6</c:v>
                </c:pt>
                <c:pt idx="7281">
                  <c:v>9.9761263739929699E-6</c:v>
                </c:pt>
                <c:pt idx="7282">
                  <c:v>3.7410473902473641E-6</c:v>
                </c:pt>
                <c:pt idx="7283">
                  <c:v>1.2470157967491212E-6</c:v>
                </c:pt>
                <c:pt idx="7284">
                  <c:v>4.9880631869964849E-6</c:v>
                </c:pt>
                <c:pt idx="7285">
                  <c:v>3.7410473902473641E-6</c:v>
                </c:pt>
                <c:pt idx="7286">
                  <c:v>3.7410473902473641E-6</c:v>
                </c:pt>
                <c:pt idx="7287">
                  <c:v>2.4940315934982425E-6</c:v>
                </c:pt>
                <c:pt idx="7288">
                  <c:v>6.2350789837456062E-6</c:v>
                </c:pt>
                <c:pt idx="7289">
                  <c:v>4.9880631869964849E-6</c:v>
                </c:pt>
                <c:pt idx="7290">
                  <c:v>9.9761263739929699E-6</c:v>
                </c:pt>
                <c:pt idx="7291">
                  <c:v>3.7410473902473641E-6</c:v>
                </c:pt>
                <c:pt idx="7292">
                  <c:v>6.2350789837456062E-6</c:v>
                </c:pt>
                <c:pt idx="7293">
                  <c:v>3.7410473902473641E-6</c:v>
                </c:pt>
                <c:pt idx="7294">
                  <c:v>3.7410473902473641E-6</c:v>
                </c:pt>
                <c:pt idx="7295">
                  <c:v>1.2470157967491212E-6</c:v>
                </c:pt>
                <c:pt idx="7296">
                  <c:v>8.7291105772438478E-6</c:v>
                </c:pt>
                <c:pt idx="7297">
                  <c:v>7.4820947804947283E-6</c:v>
                </c:pt>
                <c:pt idx="7298">
                  <c:v>2.4940315934982425E-6</c:v>
                </c:pt>
                <c:pt idx="7299">
                  <c:v>6.2350789837456062E-6</c:v>
                </c:pt>
                <c:pt idx="7300">
                  <c:v>2.4940315934982425E-6</c:v>
                </c:pt>
                <c:pt idx="7301">
                  <c:v>7.4820947804947283E-6</c:v>
                </c:pt>
                <c:pt idx="7302">
                  <c:v>2.4940315934982425E-6</c:v>
                </c:pt>
                <c:pt idx="7303">
                  <c:v>1.2470157967491212E-6</c:v>
                </c:pt>
                <c:pt idx="7304">
                  <c:v>8.7291105772438478E-6</c:v>
                </c:pt>
                <c:pt idx="7305">
                  <c:v>0</c:v>
                </c:pt>
                <c:pt idx="7306">
                  <c:v>3.7410473902473641E-6</c:v>
                </c:pt>
                <c:pt idx="7307">
                  <c:v>6.2350789837456062E-6</c:v>
                </c:pt>
                <c:pt idx="7308">
                  <c:v>7.4820947804947283E-6</c:v>
                </c:pt>
                <c:pt idx="7309">
                  <c:v>6.2350789837456062E-6</c:v>
                </c:pt>
                <c:pt idx="7310">
                  <c:v>4.9880631869964849E-6</c:v>
                </c:pt>
                <c:pt idx="7311">
                  <c:v>4.9880631869964849E-6</c:v>
                </c:pt>
                <c:pt idx="7312">
                  <c:v>8.7291105772438478E-6</c:v>
                </c:pt>
                <c:pt idx="7313">
                  <c:v>1.122314217074209E-5</c:v>
                </c:pt>
                <c:pt idx="7314">
                  <c:v>3.7410473902473641E-6</c:v>
                </c:pt>
                <c:pt idx="7315">
                  <c:v>7.4820947804947283E-6</c:v>
                </c:pt>
                <c:pt idx="7316">
                  <c:v>1.2470157967491212E-5</c:v>
                </c:pt>
                <c:pt idx="7317">
                  <c:v>1.3717173764240336E-5</c:v>
                </c:pt>
                <c:pt idx="7318">
                  <c:v>1.122314217074209E-5</c:v>
                </c:pt>
                <c:pt idx="7319">
                  <c:v>4.9880631869964849E-6</c:v>
                </c:pt>
                <c:pt idx="7320">
                  <c:v>9.9761263739929699E-6</c:v>
                </c:pt>
                <c:pt idx="7321">
                  <c:v>6.2350789837456062E-6</c:v>
                </c:pt>
                <c:pt idx="7322">
                  <c:v>2.4940315934982425E-6</c:v>
                </c:pt>
                <c:pt idx="7323">
                  <c:v>3.7410473902473641E-6</c:v>
                </c:pt>
                <c:pt idx="7324">
                  <c:v>6.2350789837456062E-6</c:v>
                </c:pt>
                <c:pt idx="7325">
                  <c:v>4.9880631869964849E-6</c:v>
                </c:pt>
                <c:pt idx="7326">
                  <c:v>4.9880631869964849E-6</c:v>
                </c:pt>
                <c:pt idx="7327">
                  <c:v>8.7291105772438478E-6</c:v>
                </c:pt>
                <c:pt idx="7328">
                  <c:v>4.9880631869964849E-6</c:v>
                </c:pt>
                <c:pt idx="7329">
                  <c:v>1.4964189560989457E-5</c:v>
                </c:pt>
                <c:pt idx="7330">
                  <c:v>1.621120535773858E-5</c:v>
                </c:pt>
                <c:pt idx="7331">
                  <c:v>9.9761263739929699E-6</c:v>
                </c:pt>
                <c:pt idx="7332">
                  <c:v>9.9761263739929699E-6</c:v>
                </c:pt>
                <c:pt idx="7333">
                  <c:v>6.2350789837456062E-6</c:v>
                </c:pt>
                <c:pt idx="7334">
                  <c:v>7.4820947804947283E-6</c:v>
                </c:pt>
                <c:pt idx="7335">
                  <c:v>2.4940315934982425E-6</c:v>
                </c:pt>
                <c:pt idx="7336">
                  <c:v>3.7410473902473641E-6</c:v>
                </c:pt>
                <c:pt idx="7337">
                  <c:v>8.7291105772438478E-6</c:v>
                </c:pt>
                <c:pt idx="7338">
                  <c:v>6.2350789837456062E-6</c:v>
                </c:pt>
                <c:pt idx="7339">
                  <c:v>2.4940315934982425E-6</c:v>
                </c:pt>
                <c:pt idx="7340">
                  <c:v>6.2350789837456062E-6</c:v>
                </c:pt>
                <c:pt idx="7341">
                  <c:v>1.2470157967491212E-5</c:v>
                </c:pt>
                <c:pt idx="7342">
                  <c:v>1.122314217074209E-5</c:v>
                </c:pt>
                <c:pt idx="7343">
                  <c:v>1.7458221154487696E-5</c:v>
                </c:pt>
                <c:pt idx="7344">
                  <c:v>1.122314217074209E-5</c:v>
                </c:pt>
                <c:pt idx="7345">
                  <c:v>8.7291105772438478E-6</c:v>
                </c:pt>
                <c:pt idx="7346">
                  <c:v>6.2350789837456062E-6</c:v>
                </c:pt>
                <c:pt idx="7347">
                  <c:v>1.2470157967491212E-5</c:v>
                </c:pt>
                <c:pt idx="7348">
                  <c:v>3.7410473902473641E-6</c:v>
                </c:pt>
                <c:pt idx="7349">
                  <c:v>3.7410473902473641E-6</c:v>
                </c:pt>
                <c:pt idx="7350">
                  <c:v>1.2470157967491212E-6</c:v>
                </c:pt>
                <c:pt idx="7351">
                  <c:v>2.4940315934982425E-6</c:v>
                </c:pt>
                <c:pt idx="7352">
                  <c:v>1.2470157967491212E-6</c:v>
                </c:pt>
                <c:pt idx="7353">
                  <c:v>1.2470157967491212E-5</c:v>
                </c:pt>
                <c:pt idx="7354">
                  <c:v>6.2350789837456062E-6</c:v>
                </c:pt>
                <c:pt idx="7355">
                  <c:v>3.7410473902473641E-6</c:v>
                </c:pt>
                <c:pt idx="7356">
                  <c:v>2.4940315934982425E-6</c:v>
                </c:pt>
                <c:pt idx="7357">
                  <c:v>4.9880631869964849E-6</c:v>
                </c:pt>
                <c:pt idx="7358">
                  <c:v>2.4940315934982425E-6</c:v>
                </c:pt>
                <c:pt idx="7359">
                  <c:v>0</c:v>
                </c:pt>
                <c:pt idx="7360">
                  <c:v>4.9880631869964849E-6</c:v>
                </c:pt>
                <c:pt idx="7361">
                  <c:v>3.7410473902473641E-6</c:v>
                </c:pt>
                <c:pt idx="7362">
                  <c:v>4.9880631869964849E-6</c:v>
                </c:pt>
                <c:pt idx="7363">
                  <c:v>6.2350789837456062E-6</c:v>
                </c:pt>
                <c:pt idx="7364">
                  <c:v>7.4820947804947283E-6</c:v>
                </c:pt>
                <c:pt idx="7365">
                  <c:v>4.9880631869964849E-6</c:v>
                </c:pt>
                <c:pt idx="7366">
                  <c:v>7.4820947804947283E-6</c:v>
                </c:pt>
                <c:pt idx="7367">
                  <c:v>1.2470157967491212E-6</c:v>
                </c:pt>
                <c:pt idx="7368">
                  <c:v>1.3717173764240336E-5</c:v>
                </c:pt>
                <c:pt idx="7369">
                  <c:v>3.7410473902473641E-6</c:v>
                </c:pt>
                <c:pt idx="7370">
                  <c:v>2.4940315934982425E-6</c:v>
                </c:pt>
                <c:pt idx="7371">
                  <c:v>2.4940315934982425E-6</c:v>
                </c:pt>
                <c:pt idx="7372">
                  <c:v>4.9880631869964849E-6</c:v>
                </c:pt>
                <c:pt idx="7373">
                  <c:v>2.4940315934982425E-6</c:v>
                </c:pt>
                <c:pt idx="7374">
                  <c:v>2.4940315934982425E-6</c:v>
                </c:pt>
                <c:pt idx="7375">
                  <c:v>6.2350789837456062E-6</c:v>
                </c:pt>
                <c:pt idx="7376">
                  <c:v>6.2350789837456062E-6</c:v>
                </c:pt>
                <c:pt idx="7377">
                  <c:v>6.2350789837456062E-6</c:v>
                </c:pt>
                <c:pt idx="7378">
                  <c:v>4.9880631869964849E-6</c:v>
                </c:pt>
                <c:pt idx="7379">
                  <c:v>3.7410473902473641E-6</c:v>
                </c:pt>
                <c:pt idx="7380">
                  <c:v>2.4940315934982425E-6</c:v>
                </c:pt>
                <c:pt idx="7381">
                  <c:v>2.4940315934982425E-6</c:v>
                </c:pt>
                <c:pt idx="7382">
                  <c:v>6.2350789837456062E-6</c:v>
                </c:pt>
                <c:pt idx="7383">
                  <c:v>1.2470157967491212E-6</c:v>
                </c:pt>
                <c:pt idx="7384">
                  <c:v>4.9880631869964849E-6</c:v>
                </c:pt>
                <c:pt idx="7385">
                  <c:v>4.9880631869964849E-6</c:v>
                </c:pt>
                <c:pt idx="7386">
                  <c:v>3.7410473902473641E-6</c:v>
                </c:pt>
                <c:pt idx="7387">
                  <c:v>3.7410473902473641E-6</c:v>
                </c:pt>
                <c:pt idx="7388">
                  <c:v>1.2470157967491212E-6</c:v>
                </c:pt>
                <c:pt idx="7389">
                  <c:v>4.9880631869964849E-6</c:v>
                </c:pt>
                <c:pt idx="7390">
                  <c:v>3.7410473902473641E-6</c:v>
                </c:pt>
                <c:pt idx="7391">
                  <c:v>3.7410473902473641E-6</c:v>
                </c:pt>
                <c:pt idx="7392">
                  <c:v>1.2470157967491212E-6</c:v>
                </c:pt>
                <c:pt idx="7393">
                  <c:v>3.7410473902473641E-6</c:v>
                </c:pt>
                <c:pt idx="7394">
                  <c:v>3.7410473902473641E-6</c:v>
                </c:pt>
                <c:pt idx="7395">
                  <c:v>7.4820947804947283E-6</c:v>
                </c:pt>
                <c:pt idx="7396">
                  <c:v>3.7410473902473641E-6</c:v>
                </c:pt>
                <c:pt idx="7397">
                  <c:v>3.7410473902473641E-6</c:v>
                </c:pt>
                <c:pt idx="7398">
                  <c:v>3.7410473902473641E-6</c:v>
                </c:pt>
                <c:pt idx="7399">
                  <c:v>2.4940315934982425E-6</c:v>
                </c:pt>
                <c:pt idx="7400">
                  <c:v>6.2350789837456062E-6</c:v>
                </c:pt>
                <c:pt idx="7401">
                  <c:v>3.7410473902473641E-6</c:v>
                </c:pt>
                <c:pt idx="7402">
                  <c:v>1.2470157967491212E-6</c:v>
                </c:pt>
                <c:pt idx="7403">
                  <c:v>4.9880631869964849E-6</c:v>
                </c:pt>
                <c:pt idx="7404">
                  <c:v>7.4820947804947283E-6</c:v>
                </c:pt>
                <c:pt idx="7405">
                  <c:v>4.9880631869964849E-6</c:v>
                </c:pt>
                <c:pt idx="7406">
                  <c:v>2.4940315934982425E-6</c:v>
                </c:pt>
                <c:pt idx="7407">
                  <c:v>7.4820947804947283E-6</c:v>
                </c:pt>
                <c:pt idx="7408">
                  <c:v>8.7291105772438478E-6</c:v>
                </c:pt>
                <c:pt idx="7409">
                  <c:v>4.9880631869964849E-6</c:v>
                </c:pt>
                <c:pt idx="7410">
                  <c:v>4.9880631869964849E-6</c:v>
                </c:pt>
                <c:pt idx="7411">
                  <c:v>6.2350789837456062E-6</c:v>
                </c:pt>
                <c:pt idx="7412">
                  <c:v>2.4940315934982425E-6</c:v>
                </c:pt>
                <c:pt idx="7413">
                  <c:v>7.4820947804947283E-6</c:v>
                </c:pt>
                <c:pt idx="7414">
                  <c:v>2.4940315934982425E-6</c:v>
                </c:pt>
                <c:pt idx="7415">
                  <c:v>6.2350789837456062E-6</c:v>
                </c:pt>
                <c:pt idx="7416">
                  <c:v>0</c:v>
                </c:pt>
                <c:pt idx="7417">
                  <c:v>1.2470157967491212E-6</c:v>
                </c:pt>
                <c:pt idx="7418">
                  <c:v>4.9880631869964849E-6</c:v>
                </c:pt>
                <c:pt idx="7419">
                  <c:v>9.9761263739929699E-6</c:v>
                </c:pt>
                <c:pt idx="7420">
                  <c:v>4.9880631869964849E-6</c:v>
                </c:pt>
                <c:pt idx="7421">
                  <c:v>8.7291105772438478E-6</c:v>
                </c:pt>
                <c:pt idx="7422">
                  <c:v>8.7291105772438478E-6</c:v>
                </c:pt>
                <c:pt idx="7423">
                  <c:v>3.7410473902473641E-6</c:v>
                </c:pt>
                <c:pt idx="7424">
                  <c:v>3.7410473902473641E-6</c:v>
                </c:pt>
                <c:pt idx="7425">
                  <c:v>1.2470157967491212E-6</c:v>
                </c:pt>
                <c:pt idx="7426">
                  <c:v>6.2350789837456062E-6</c:v>
                </c:pt>
                <c:pt idx="7427">
                  <c:v>3.7410473902473641E-6</c:v>
                </c:pt>
                <c:pt idx="7428">
                  <c:v>2.4940315934982425E-6</c:v>
                </c:pt>
                <c:pt idx="7429">
                  <c:v>2.4940315934982425E-6</c:v>
                </c:pt>
                <c:pt idx="7430">
                  <c:v>4.9880631869964849E-6</c:v>
                </c:pt>
                <c:pt idx="7431">
                  <c:v>2.4940315934982425E-6</c:v>
                </c:pt>
                <c:pt idx="7432">
                  <c:v>3.7410473902473641E-6</c:v>
                </c:pt>
                <c:pt idx="7433">
                  <c:v>2.4940315934982425E-6</c:v>
                </c:pt>
                <c:pt idx="7434">
                  <c:v>6.2350789837456062E-6</c:v>
                </c:pt>
                <c:pt idx="7435">
                  <c:v>2.4940315934982425E-6</c:v>
                </c:pt>
                <c:pt idx="7436">
                  <c:v>4.9880631869964849E-6</c:v>
                </c:pt>
                <c:pt idx="7437">
                  <c:v>4.9880631869964849E-6</c:v>
                </c:pt>
                <c:pt idx="7438">
                  <c:v>4.9880631869964849E-6</c:v>
                </c:pt>
                <c:pt idx="7439">
                  <c:v>3.7410473902473641E-6</c:v>
                </c:pt>
                <c:pt idx="7440">
                  <c:v>4.9880631869964849E-6</c:v>
                </c:pt>
                <c:pt idx="7441">
                  <c:v>2.4940315934982425E-6</c:v>
                </c:pt>
                <c:pt idx="7442">
                  <c:v>6.2350789837456062E-6</c:v>
                </c:pt>
                <c:pt idx="7443">
                  <c:v>4.9880631869964849E-6</c:v>
                </c:pt>
                <c:pt idx="7444">
                  <c:v>2.4940315934982425E-6</c:v>
                </c:pt>
                <c:pt idx="7445">
                  <c:v>2.4940315934982425E-6</c:v>
                </c:pt>
                <c:pt idx="7446">
                  <c:v>9.9761263739929699E-6</c:v>
                </c:pt>
                <c:pt idx="7447">
                  <c:v>3.7410473902473641E-6</c:v>
                </c:pt>
                <c:pt idx="7448">
                  <c:v>1.2470157967491212E-6</c:v>
                </c:pt>
                <c:pt idx="7449">
                  <c:v>6.2350789837456062E-6</c:v>
                </c:pt>
                <c:pt idx="7450">
                  <c:v>6.2350789837456062E-6</c:v>
                </c:pt>
                <c:pt idx="7451">
                  <c:v>6.2350789837456062E-6</c:v>
                </c:pt>
                <c:pt idx="7452">
                  <c:v>0</c:v>
                </c:pt>
                <c:pt idx="7453">
                  <c:v>2.4940315934982425E-6</c:v>
                </c:pt>
                <c:pt idx="7454">
                  <c:v>4.9880631869964849E-6</c:v>
                </c:pt>
                <c:pt idx="7455">
                  <c:v>1.2470157967491212E-6</c:v>
                </c:pt>
                <c:pt idx="7456">
                  <c:v>1.2470157967491212E-6</c:v>
                </c:pt>
                <c:pt idx="7457">
                  <c:v>4.9880631869964849E-6</c:v>
                </c:pt>
                <c:pt idx="7458">
                  <c:v>1.2470157967491212E-6</c:v>
                </c:pt>
                <c:pt idx="7459">
                  <c:v>3.7410473902473641E-6</c:v>
                </c:pt>
                <c:pt idx="7460">
                  <c:v>3.7410473902473641E-6</c:v>
                </c:pt>
                <c:pt idx="7461">
                  <c:v>2.4940315934982425E-6</c:v>
                </c:pt>
                <c:pt idx="7462">
                  <c:v>2.4940315934982425E-6</c:v>
                </c:pt>
                <c:pt idx="7463">
                  <c:v>8.7291105772438478E-6</c:v>
                </c:pt>
                <c:pt idx="7464">
                  <c:v>2.4940315934982425E-6</c:v>
                </c:pt>
                <c:pt idx="7465">
                  <c:v>1.2470157967491212E-6</c:v>
                </c:pt>
                <c:pt idx="7466">
                  <c:v>1.2470157967491212E-6</c:v>
                </c:pt>
                <c:pt idx="7467">
                  <c:v>2.4940315934982425E-6</c:v>
                </c:pt>
                <c:pt idx="7468">
                  <c:v>6.2350789837456062E-6</c:v>
                </c:pt>
                <c:pt idx="7469">
                  <c:v>3.7410473902473641E-6</c:v>
                </c:pt>
                <c:pt idx="7470">
                  <c:v>1.2470157967491212E-6</c:v>
                </c:pt>
                <c:pt idx="7471">
                  <c:v>1.2470157967491212E-6</c:v>
                </c:pt>
                <c:pt idx="7472">
                  <c:v>1.2470157967491212E-6</c:v>
                </c:pt>
                <c:pt idx="7473">
                  <c:v>1.2470157967491212E-6</c:v>
                </c:pt>
                <c:pt idx="7474">
                  <c:v>2.4940315934982425E-6</c:v>
                </c:pt>
                <c:pt idx="7475">
                  <c:v>6.2350789837456062E-6</c:v>
                </c:pt>
                <c:pt idx="7476">
                  <c:v>3.7410473902473641E-6</c:v>
                </c:pt>
                <c:pt idx="7477">
                  <c:v>0</c:v>
                </c:pt>
                <c:pt idx="7478">
                  <c:v>2.4940315934982425E-6</c:v>
                </c:pt>
                <c:pt idx="7479">
                  <c:v>7.4820947804947283E-6</c:v>
                </c:pt>
                <c:pt idx="7480">
                  <c:v>0</c:v>
                </c:pt>
                <c:pt idx="7481">
                  <c:v>1.2470157967491212E-6</c:v>
                </c:pt>
                <c:pt idx="7482">
                  <c:v>9.9761263739929699E-6</c:v>
                </c:pt>
                <c:pt idx="7483">
                  <c:v>2.4940315934982425E-6</c:v>
                </c:pt>
                <c:pt idx="7484">
                  <c:v>1.2470157967491212E-6</c:v>
                </c:pt>
                <c:pt idx="7485">
                  <c:v>4.9880631869964849E-6</c:v>
                </c:pt>
                <c:pt idx="7486">
                  <c:v>2.4940315934982425E-6</c:v>
                </c:pt>
                <c:pt idx="7487">
                  <c:v>4.9880631869964849E-6</c:v>
                </c:pt>
                <c:pt idx="7488">
                  <c:v>3.7410473902473641E-6</c:v>
                </c:pt>
                <c:pt idx="7489">
                  <c:v>4.9880631869964849E-6</c:v>
                </c:pt>
                <c:pt idx="7490">
                  <c:v>4.9880631869964849E-6</c:v>
                </c:pt>
                <c:pt idx="7491">
                  <c:v>8.7291105772438478E-6</c:v>
                </c:pt>
                <c:pt idx="7492">
                  <c:v>6.2350789837456062E-6</c:v>
                </c:pt>
                <c:pt idx="7493">
                  <c:v>1.122314217074209E-5</c:v>
                </c:pt>
                <c:pt idx="7494">
                  <c:v>8.7291105772438478E-6</c:v>
                </c:pt>
                <c:pt idx="7495">
                  <c:v>3.7410473902473641E-6</c:v>
                </c:pt>
                <c:pt idx="7496">
                  <c:v>1.2470157967491212E-6</c:v>
                </c:pt>
                <c:pt idx="7497">
                  <c:v>1.2470157967491212E-6</c:v>
                </c:pt>
                <c:pt idx="7498">
                  <c:v>3.7410473902473641E-6</c:v>
                </c:pt>
                <c:pt idx="7499">
                  <c:v>4.9880631869964849E-6</c:v>
                </c:pt>
                <c:pt idx="7500">
                  <c:v>7.4820947804947283E-6</c:v>
                </c:pt>
                <c:pt idx="7501">
                  <c:v>4.9880631869964849E-6</c:v>
                </c:pt>
                <c:pt idx="7502">
                  <c:v>4.9880631869964849E-6</c:v>
                </c:pt>
                <c:pt idx="7503">
                  <c:v>7.4820947804947283E-6</c:v>
                </c:pt>
                <c:pt idx="7504">
                  <c:v>1.2470157967491212E-6</c:v>
                </c:pt>
                <c:pt idx="7505">
                  <c:v>3.7410473902473641E-6</c:v>
                </c:pt>
                <c:pt idx="7506">
                  <c:v>0</c:v>
                </c:pt>
                <c:pt idx="7507">
                  <c:v>7.4820947804947283E-6</c:v>
                </c:pt>
                <c:pt idx="7508">
                  <c:v>2.4940315934982425E-6</c:v>
                </c:pt>
                <c:pt idx="7509">
                  <c:v>8.7291105772438478E-6</c:v>
                </c:pt>
                <c:pt idx="7510">
                  <c:v>2.4940315934982425E-6</c:v>
                </c:pt>
                <c:pt idx="7511">
                  <c:v>3.7410473902473641E-6</c:v>
                </c:pt>
                <c:pt idx="7512">
                  <c:v>1.2470157967491212E-6</c:v>
                </c:pt>
                <c:pt idx="7513">
                  <c:v>3.7410473902473641E-6</c:v>
                </c:pt>
                <c:pt idx="7514">
                  <c:v>4.9880631869964849E-6</c:v>
                </c:pt>
                <c:pt idx="7515">
                  <c:v>0</c:v>
                </c:pt>
                <c:pt idx="7516">
                  <c:v>1.2470157967491212E-6</c:v>
                </c:pt>
                <c:pt idx="7517">
                  <c:v>4.9880631869964849E-6</c:v>
                </c:pt>
                <c:pt idx="7518">
                  <c:v>8.7291105772438478E-6</c:v>
                </c:pt>
                <c:pt idx="7519">
                  <c:v>3.7410473902473641E-6</c:v>
                </c:pt>
                <c:pt idx="7520">
                  <c:v>2.4940315934982425E-6</c:v>
                </c:pt>
                <c:pt idx="7521">
                  <c:v>1.2470157967491212E-6</c:v>
                </c:pt>
                <c:pt idx="7522">
                  <c:v>2.4940315934982425E-6</c:v>
                </c:pt>
                <c:pt idx="7523">
                  <c:v>4.9880631869964849E-6</c:v>
                </c:pt>
                <c:pt idx="7524">
                  <c:v>2.4940315934982425E-6</c:v>
                </c:pt>
                <c:pt idx="7525">
                  <c:v>3.7410473902473641E-6</c:v>
                </c:pt>
                <c:pt idx="7526">
                  <c:v>4.9880631869964849E-6</c:v>
                </c:pt>
                <c:pt idx="7527">
                  <c:v>1.2470157967491212E-6</c:v>
                </c:pt>
                <c:pt idx="7528">
                  <c:v>8.7291105772438478E-6</c:v>
                </c:pt>
                <c:pt idx="7529">
                  <c:v>2.4940315934982425E-6</c:v>
                </c:pt>
                <c:pt idx="7530">
                  <c:v>4.9880631869964849E-6</c:v>
                </c:pt>
                <c:pt idx="7531">
                  <c:v>0</c:v>
                </c:pt>
                <c:pt idx="7532">
                  <c:v>2.4940315934982425E-6</c:v>
                </c:pt>
                <c:pt idx="7533">
                  <c:v>1.2470157967491212E-6</c:v>
                </c:pt>
                <c:pt idx="7534">
                  <c:v>2.4940315934982425E-6</c:v>
                </c:pt>
                <c:pt idx="7535">
                  <c:v>6.2350789837456062E-6</c:v>
                </c:pt>
                <c:pt idx="7536">
                  <c:v>3.7410473902473641E-6</c:v>
                </c:pt>
                <c:pt idx="7537">
                  <c:v>1.2470157967491212E-6</c:v>
                </c:pt>
                <c:pt idx="7538">
                  <c:v>7.4820947804947283E-6</c:v>
                </c:pt>
                <c:pt idx="7539">
                  <c:v>6.2350789837456062E-6</c:v>
                </c:pt>
                <c:pt idx="7540">
                  <c:v>4.9880631869964849E-6</c:v>
                </c:pt>
                <c:pt idx="7541">
                  <c:v>3.7410473902473641E-6</c:v>
                </c:pt>
                <c:pt idx="7542">
                  <c:v>4.9880631869964849E-6</c:v>
                </c:pt>
                <c:pt idx="7543">
                  <c:v>2.4940315934982425E-6</c:v>
                </c:pt>
                <c:pt idx="7544">
                  <c:v>3.7410473902473641E-6</c:v>
                </c:pt>
                <c:pt idx="7545">
                  <c:v>6.2350789837456062E-6</c:v>
                </c:pt>
                <c:pt idx="7546">
                  <c:v>2.4940315934982425E-6</c:v>
                </c:pt>
                <c:pt idx="7547">
                  <c:v>3.7410473902473641E-6</c:v>
                </c:pt>
                <c:pt idx="7548">
                  <c:v>2.4940315934982425E-6</c:v>
                </c:pt>
                <c:pt idx="7549">
                  <c:v>4.9880631869964849E-6</c:v>
                </c:pt>
                <c:pt idx="7550">
                  <c:v>7.4820947804947283E-6</c:v>
                </c:pt>
                <c:pt idx="7551">
                  <c:v>6.2350789837456062E-6</c:v>
                </c:pt>
                <c:pt idx="7552">
                  <c:v>7.4820947804947283E-6</c:v>
                </c:pt>
                <c:pt idx="7553">
                  <c:v>4.9880631869964849E-6</c:v>
                </c:pt>
                <c:pt idx="7554">
                  <c:v>6.2350789837456062E-6</c:v>
                </c:pt>
                <c:pt idx="7555">
                  <c:v>7.4820947804947283E-6</c:v>
                </c:pt>
                <c:pt idx="7556">
                  <c:v>4.9880631869964849E-6</c:v>
                </c:pt>
                <c:pt idx="7557">
                  <c:v>8.7291105772438478E-6</c:v>
                </c:pt>
                <c:pt idx="7558">
                  <c:v>6.2350789837456062E-6</c:v>
                </c:pt>
                <c:pt idx="7559">
                  <c:v>2.4940315934982425E-6</c:v>
                </c:pt>
                <c:pt idx="7560">
                  <c:v>1.2470157967491212E-6</c:v>
                </c:pt>
                <c:pt idx="7561">
                  <c:v>6.2350789837456062E-6</c:v>
                </c:pt>
                <c:pt idx="7562">
                  <c:v>1.2470157967491212E-6</c:v>
                </c:pt>
                <c:pt idx="7563">
                  <c:v>2.4940315934982425E-6</c:v>
                </c:pt>
                <c:pt idx="7564">
                  <c:v>0</c:v>
                </c:pt>
                <c:pt idx="7565">
                  <c:v>6.2350789837456062E-6</c:v>
                </c:pt>
                <c:pt idx="7566">
                  <c:v>3.7410473902473641E-6</c:v>
                </c:pt>
                <c:pt idx="7567">
                  <c:v>0</c:v>
                </c:pt>
                <c:pt idx="7568">
                  <c:v>6.2350789837456062E-6</c:v>
                </c:pt>
                <c:pt idx="7569">
                  <c:v>3.7410473902473641E-6</c:v>
                </c:pt>
                <c:pt idx="7570">
                  <c:v>3.7410473902473641E-6</c:v>
                </c:pt>
                <c:pt idx="7571">
                  <c:v>2.4940315934982425E-6</c:v>
                </c:pt>
                <c:pt idx="7572">
                  <c:v>4.9880631869964849E-6</c:v>
                </c:pt>
                <c:pt idx="7573">
                  <c:v>1.2470157967491212E-6</c:v>
                </c:pt>
                <c:pt idx="7574">
                  <c:v>3.7410473902473641E-6</c:v>
                </c:pt>
                <c:pt idx="7575">
                  <c:v>6.2350789837456062E-6</c:v>
                </c:pt>
                <c:pt idx="7576">
                  <c:v>2.4940315934982425E-6</c:v>
                </c:pt>
                <c:pt idx="7577">
                  <c:v>3.7410473902473641E-6</c:v>
                </c:pt>
                <c:pt idx="7578">
                  <c:v>4.9880631869964849E-6</c:v>
                </c:pt>
                <c:pt idx="7579">
                  <c:v>7.4820947804947283E-6</c:v>
                </c:pt>
                <c:pt idx="7580">
                  <c:v>4.9880631869964849E-6</c:v>
                </c:pt>
                <c:pt idx="7581">
                  <c:v>4.9880631869964849E-6</c:v>
                </c:pt>
                <c:pt idx="7582">
                  <c:v>3.7410473902473641E-6</c:v>
                </c:pt>
                <c:pt idx="7583">
                  <c:v>1.2470157967491212E-6</c:v>
                </c:pt>
                <c:pt idx="7584">
                  <c:v>4.9880631869964849E-6</c:v>
                </c:pt>
                <c:pt idx="7585">
                  <c:v>0</c:v>
                </c:pt>
                <c:pt idx="7586">
                  <c:v>3.7410473902473641E-6</c:v>
                </c:pt>
                <c:pt idx="7587">
                  <c:v>3.7410473902473641E-6</c:v>
                </c:pt>
                <c:pt idx="7588">
                  <c:v>1.2470157967491212E-6</c:v>
                </c:pt>
                <c:pt idx="7589">
                  <c:v>1.2470157967491212E-6</c:v>
                </c:pt>
                <c:pt idx="7590">
                  <c:v>1.2470157967491212E-6</c:v>
                </c:pt>
                <c:pt idx="7591">
                  <c:v>1.2470157967491212E-6</c:v>
                </c:pt>
                <c:pt idx="7592">
                  <c:v>6.2350789837456062E-6</c:v>
                </c:pt>
                <c:pt idx="7593">
                  <c:v>2.4940315934982425E-6</c:v>
                </c:pt>
                <c:pt idx="7594">
                  <c:v>3.7410473902473641E-6</c:v>
                </c:pt>
                <c:pt idx="7595">
                  <c:v>7.4820947804947283E-6</c:v>
                </c:pt>
                <c:pt idx="7596">
                  <c:v>8.7291105772438478E-6</c:v>
                </c:pt>
                <c:pt idx="7597">
                  <c:v>4.9880631869964849E-6</c:v>
                </c:pt>
                <c:pt idx="7598">
                  <c:v>2.4940315934982425E-6</c:v>
                </c:pt>
                <c:pt idx="7599">
                  <c:v>7.4820947804947283E-6</c:v>
                </c:pt>
                <c:pt idx="7600">
                  <c:v>2.4940315934982425E-6</c:v>
                </c:pt>
                <c:pt idx="7601">
                  <c:v>3.7410473902473641E-6</c:v>
                </c:pt>
                <c:pt idx="7602">
                  <c:v>3.7410473902473641E-6</c:v>
                </c:pt>
                <c:pt idx="7603">
                  <c:v>6.2350789837456062E-6</c:v>
                </c:pt>
                <c:pt idx="7604">
                  <c:v>4.9880631869964849E-6</c:v>
                </c:pt>
                <c:pt idx="7605">
                  <c:v>0</c:v>
                </c:pt>
                <c:pt idx="7606">
                  <c:v>6.2350789837456062E-6</c:v>
                </c:pt>
                <c:pt idx="7607">
                  <c:v>2.4940315934982425E-6</c:v>
                </c:pt>
                <c:pt idx="7608">
                  <c:v>2.4940315934982425E-6</c:v>
                </c:pt>
                <c:pt idx="7609">
                  <c:v>3.7410473902473641E-6</c:v>
                </c:pt>
                <c:pt idx="7610">
                  <c:v>3.7410473902473641E-6</c:v>
                </c:pt>
                <c:pt idx="7611">
                  <c:v>2.4940315934982425E-6</c:v>
                </c:pt>
                <c:pt idx="7612">
                  <c:v>1.122314217074209E-5</c:v>
                </c:pt>
                <c:pt idx="7613">
                  <c:v>3.7410473902473641E-6</c:v>
                </c:pt>
                <c:pt idx="7614">
                  <c:v>4.9880631869964849E-6</c:v>
                </c:pt>
                <c:pt idx="7615">
                  <c:v>4.9880631869964849E-6</c:v>
                </c:pt>
                <c:pt idx="7616">
                  <c:v>3.7410473902473641E-6</c:v>
                </c:pt>
                <c:pt idx="7617">
                  <c:v>3.7410473902473641E-6</c:v>
                </c:pt>
                <c:pt idx="7618">
                  <c:v>1.2470157967491212E-6</c:v>
                </c:pt>
                <c:pt idx="7619">
                  <c:v>3.7410473902473641E-6</c:v>
                </c:pt>
                <c:pt idx="7620">
                  <c:v>4.9880631869964849E-6</c:v>
                </c:pt>
                <c:pt idx="7621">
                  <c:v>2.4940315934982425E-6</c:v>
                </c:pt>
                <c:pt idx="7622">
                  <c:v>3.7410473902473641E-6</c:v>
                </c:pt>
                <c:pt idx="7623">
                  <c:v>6.2350789837456062E-6</c:v>
                </c:pt>
                <c:pt idx="7624">
                  <c:v>3.7410473902473641E-6</c:v>
                </c:pt>
                <c:pt idx="7625">
                  <c:v>4.9880631869964849E-6</c:v>
                </c:pt>
                <c:pt idx="7626">
                  <c:v>4.9880631869964849E-6</c:v>
                </c:pt>
                <c:pt idx="7627">
                  <c:v>4.9880631869964849E-6</c:v>
                </c:pt>
                <c:pt idx="7628">
                  <c:v>1.2470157967491212E-6</c:v>
                </c:pt>
                <c:pt idx="7629">
                  <c:v>3.7410473902473641E-6</c:v>
                </c:pt>
                <c:pt idx="7630">
                  <c:v>2.4940315934982425E-6</c:v>
                </c:pt>
                <c:pt idx="7631">
                  <c:v>3.7410473902473641E-6</c:v>
                </c:pt>
                <c:pt idx="7632">
                  <c:v>6.2350789837456062E-6</c:v>
                </c:pt>
                <c:pt idx="7633">
                  <c:v>3.7410473902473641E-6</c:v>
                </c:pt>
                <c:pt idx="7634">
                  <c:v>0</c:v>
                </c:pt>
                <c:pt idx="7635">
                  <c:v>4.9880631869964849E-6</c:v>
                </c:pt>
                <c:pt idx="7636">
                  <c:v>1.2470157967491212E-6</c:v>
                </c:pt>
                <c:pt idx="7637">
                  <c:v>0</c:v>
                </c:pt>
                <c:pt idx="7638">
                  <c:v>2.4940315934982425E-6</c:v>
                </c:pt>
                <c:pt idx="7639">
                  <c:v>1.3717173764240336E-5</c:v>
                </c:pt>
                <c:pt idx="7640">
                  <c:v>3.7410473902473641E-6</c:v>
                </c:pt>
                <c:pt idx="7641">
                  <c:v>1.2470157967491212E-6</c:v>
                </c:pt>
                <c:pt idx="7642">
                  <c:v>3.7410473902473641E-6</c:v>
                </c:pt>
                <c:pt idx="7643">
                  <c:v>4.9880631869964849E-6</c:v>
                </c:pt>
                <c:pt idx="7644">
                  <c:v>1.2470157967491212E-6</c:v>
                </c:pt>
                <c:pt idx="7645">
                  <c:v>1.122314217074209E-5</c:v>
                </c:pt>
                <c:pt idx="7646">
                  <c:v>3.7410473902473641E-6</c:v>
                </c:pt>
                <c:pt idx="7647">
                  <c:v>6.2350789837456062E-6</c:v>
                </c:pt>
                <c:pt idx="7648">
                  <c:v>4.9880631869964849E-6</c:v>
                </c:pt>
                <c:pt idx="7649">
                  <c:v>2.4940315934982425E-6</c:v>
                </c:pt>
                <c:pt idx="7650">
                  <c:v>1.2470157967491212E-6</c:v>
                </c:pt>
                <c:pt idx="7651">
                  <c:v>1.2470157967491212E-6</c:v>
                </c:pt>
                <c:pt idx="7652">
                  <c:v>2.4940315934982425E-6</c:v>
                </c:pt>
                <c:pt idx="7653">
                  <c:v>3.7410473902473641E-6</c:v>
                </c:pt>
                <c:pt idx="7654">
                  <c:v>6.2350789837456062E-6</c:v>
                </c:pt>
                <c:pt idx="7655">
                  <c:v>2.4940315934982425E-6</c:v>
                </c:pt>
                <c:pt idx="7656">
                  <c:v>6.2350789837456062E-6</c:v>
                </c:pt>
                <c:pt idx="7657">
                  <c:v>8.7291105772438478E-6</c:v>
                </c:pt>
                <c:pt idx="7658">
                  <c:v>3.7410473902473641E-6</c:v>
                </c:pt>
                <c:pt idx="7659">
                  <c:v>4.9880631869964849E-6</c:v>
                </c:pt>
                <c:pt idx="7660">
                  <c:v>6.2350789837456062E-6</c:v>
                </c:pt>
                <c:pt idx="7661">
                  <c:v>6.2350789837456062E-6</c:v>
                </c:pt>
                <c:pt idx="7662">
                  <c:v>4.9880631869964849E-6</c:v>
                </c:pt>
                <c:pt idx="7663">
                  <c:v>2.4940315934982425E-6</c:v>
                </c:pt>
                <c:pt idx="7664">
                  <c:v>1.122314217074209E-5</c:v>
                </c:pt>
                <c:pt idx="7665">
                  <c:v>2.4940315934982425E-6</c:v>
                </c:pt>
                <c:pt idx="7666">
                  <c:v>4.9880631869964849E-6</c:v>
                </c:pt>
                <c:pt idx="7667">
                  <c:v>4.9880631869964849E-6</c:v>
                </c:pt>
                <c:pt idx="7668">
                  <c:v>3.7410473902473641E-6</c:v>
                </c:pt>
                <c:pt idx="7669">
                  <c:v>1.2470157967491212E-6</c:v>
                </c:pt>
                <c:pt idx="7670">
                  <c:v>4.9880631869964849E-6</c:v>
                </c:pt>
                <c:pt idx="7671">
                  <c:v>3.7410473902473641E-6</c:v>
                </c:pt>
                <c:pt idx="7672">
                  <c:v>3.7410473902473641E-6</c:v>
                </c:pt>
                <c:pt idx="7673">
                  <c:v>1.2470157967491212E-6</c:v>
                </c:pt>
                <c:pt idx="7674">
                  <c:v>4.9880631869964849E-6</c:v>
                </c:pt>
                <c:pt idx="7675">
                  <c:v>7.4820947804947283E-6</c:v>
                </c:pt>
                <c:pt idx="7676">
                  <c:v>4.9880631869964849E-6</c:v>
                </c:pt>
                <c:pt idx="7677">
                  <c:v>4.9880631869964849E-6</c:v>
                </c:pt>
                <c:pt idx="7678">
                  <c:v>6.2350789837456062E-6</c:v>
                </c:pt>
                <c:pt idx="7679">
                  <c:v>6.2350789837456062E-6</c:v>
                </c:pt>
                <c:pt idx="7680">
                  <c:v>3.7410473902473641E-6</c:v>
                </c:pt>
                <c:pt idx="7681">
                  <c:v>6.2350789837456062E-6</c:v>
                </c:pt>
                <c:pt idx="7682">
                  <c:v>7.4820947804947283E-6</c:v>
                </c:pt>
                <c:pt idx="7683">
                  <c:v>3.7410473902473641E-6</c:v>
                </c:pt>
                <c:pt idx="7684">
                  <c:v>6.2350789837456062E-6</c:v>
                </c:pt>
                <c:pt idx="7685">
                  <c:v>3.7410473902473641E-6</c:v>
                </c:pt>
                <c:pt idx="7686">
                  <c:v>3.7410473902473641E-6</c:v>
                </c:pt>
                <c:pt idx="7687">
                  <c:v>6.2350789837456062E-6</c:v>
                </c:pt>
                <c:pt idx="7688">
                  <c:v>3.7410473902473641E-6</c:v>
                </c:pt>
                <c:pt idx="7689">
                  <c:v>4.9880631869964849E-6</c:v>
                </c:pt>
                <c:pt idx="7690">
                  <c:v>3.7410473902473641E-6</c:v>
                </c:pt>
                <c:pt idx="7691">
                  <c:v>4.9880631869964849E-6</c:v>
                </c:pt>
                <c:pt idx="7692">
                  <c:v>6.2350789837456062E-6</c:v>
                </c:pt>
                <c:pt idx="7693">
                  <c:v>0</c:v>
                </c:pt>
                <c:pt idx="7694">
                  <c:v>0</c:v>
                </c:pt>
                <c:pt idx="7695">
                  <c:v>0</c:v>
                </c:pt>
                <c:pt idx="7696">
                  <c:v>0</c:v>
                </c:pt>
                <c:pt idx="7697">
                  <c:v>2.4940315934982425E-6</c:v>
                </c:pt>
                <c:pt idx="7698">
                  <c:v>2.4940315934982425E-6</c:v>
                </c:pt>
                <c:pt idx="7699">
                  <c:v>3.7410473902473641E-6</c:v>
                </c:pt>
                <c:pt idx="7700">
                  <c:v>0</c:v>
                </c:pt>
                <c:pt idx="7701">
                  <c:v>0</c:v>
                </c:pt>
                <c:pt idx="7702">
                  <c:v>2.4940315934982425E-6</c:v>
                </c:pt>
                <c:pt idx="7703">
                  <c:v>7.4820947804947283E-6</c:v>
                </c:pt>
                <c:pt idx="7704">
                  <c:v>6.2350789837456062E-6</c:v>
                </c:pt>
                <c:pt idx="7705">
                  <c:v>7.4820947804947283E-6</c:v>
                </c:pt>
                <c:pt idx="7706">
                  <c:v>3.7410473902473641E-6</c:v>
                </c:pt>
                <c:pt idx="7707">
                  <c:v>6.2350789837456062E-6</c:v>
                </c:pt>
                <c:pt idx="7708">
                  <c:v>1.2470157967491212E-5</c:v>
                </c:pt>
                <c:pt idx="7709">
                  <c:v>4.9880631869964849E-6</c:v>
                </c:pt>
                <c:pt idx="7710">
                  <c:v>6.2350789837456062E-6</c:v>
                </c:pt>
                <c:pt idx="7711">
                  <c:v>2.4940315934982425E-6</c:v>
                </c:pt>
                <c:pt idx="7712">
                  <c:v>3.7410473902473641E-6</c:v>
                </c:pt>
                <c:pt idx="7713">
                  <c:v>4.9880631869964849E-6</c:v>
                </c:pt>
                <c:pt idx="7714">
                  <c:v>6.2350789837456062E-6</c:v>
                </c:pt>
                <c:pt idx="7715">
                  <c:v>0</c:v>
                </c:pt>
                <c:pt idx="7716">
                  <c:v>1.2470157967491212E-6</c:v>
                </c:pt>
                <c:pt idx="7717">
                  <c:v>0</c:v>
                </c:pt>
                <c:pt idx="7718">
                  <c:v>8.7291105772438478E-6</c:v>
                </c:pt>
                <c:pt idx="7719">
                  <c:v>2.4940315934982425E-6</c:v>
                </c:pt>
                <c:pt idx="7720">
                  <c:v>3.7410473902473641E-6</c:v>
                </c:pt>
                <c:pt idx="7721">
                  <c:v>4.9880631869964849E-6</c:v>
                </c:pt>
                <c:pt idx="7722">
                  <c:v>6.2350789837456062E-6</c:v>
                </c:pt>
                <c:pt idx="7723">
                  <c:v>4.9880631869964849E-6</c:v>
                </c:pt>
                <c:pt idx="7724">
                  <c:v>2.4940315934982425E-6</c:v>
                </c:pt>
                <c:pt idx="7725">
                  <c:v>2.4940315934982425E-6</c:v>
                </c:pt>
                <c:pt idx="7726">
                  <c:v>1.2470157967491212E-6</c:v>
                </c:pt>
                <c:pt idx="7727">
                  <c:v>4.9880631869964849E-6</c:v>
                </c:pt>
                <c:pt idx="7728">
                  <c:v>1.2470157967491212E-6</c:v>
                </c:pt>
                <c:pt idx="7729">
                  <c:v>2.4940315934982425E-6</c:v>
                </c:pt>
                <c:pt idx="7730">
                  <c:v>2.4940315934982425E-6</c:v>
                </c:pt>
                <c:pt idx="7731">
                  <c:v>6.2350789837456062E-6</c:v>
                </c:pt>
                <c:pt idx="7732">
                  <c:v>4.9880631869964849E-6</c:v>
                </c:pt>
                <c:pt idx="7733">
                  <c:v>3.7410473902473641E-6</c:v>
                </c:pt>
                <c:pt idx="7734">
                  <c:v>6.2350789837456062E-6</c:v>
                </c:pt>
                <c:pt idx="7735">
                  <c:v>1.2470157967491212E-6</c:v>
                </c:pt>
                <c:pt idx="7736">
                  <c:v>2.4940315934982425E-6</c:v>
                </c:pt>
                <c:pt idx="7737">
                  <c:v>6.2350789837456062E-6</c:v>
                </c:pt>
                <c:pt idx="7738">
                  <c:v>1.2470157967491212E-6</c:v>
                </c:pt>
                <c:pt idx="7739">
                  <c:v>6.2350789837456062E-6</c:v>
                </c:pt>
                <c:pt idx="7740">
                  <c:v>4.9880631869964849E-6</c:v>
                </c:pt>
                <c:pt idx="7741">
                  <c:v>1.2470157967491212E-6</c:v>
                </c:pt>
                <c:pt idx="7742">
                  <c:v>4.9880631869964849E-6</c:v>
                </c:pt>
                <c:pt idx="7743">
                  <c:v>3.7410473902473641E-6</c:v>
                </c:pt>
                <c:pt idx="7744">
                  <c:v>0</c:v>
                </c:pt>
                <c:pt idx="7745">
                  <c:v>2.4940315934982425E-6</c:v>
                </c:pt>
                <c:pt idx="7746">
                  <c:v>7.4820947804947283E-6</c:v>
                </c:pt>
                <c:pt idx="7747">
                  <c:v>7.4820947804947283E-6</c:v>
                </c:pt>
                <c:pt idx="7748">
                  <c:v>7.4820947804947283E-6</c:v>
                </c:pt>
                <c:pt idx="7749">
                  <c:v>2.4940315934982425E-6</c:v>
                </c:pt>
                <c:pt idx="7750">
                  <c:v>2.4940315934982425E-6</c:v>
                </c:pt>
                <c:pt idx="7751">
                  <c:v>1.2470157967491212E-6</c:v>
                </c:pt>
                <c:pt idx="7752">
                  <c:v>6.2350789837456062E-6</c:v>
                </c:pt>
                <c:pt idx="7753">
                  <c:v>4.9880631869964849E-6</c:v>
                </c:pt>
                <c:pt idx="7754">
                  <c:v>6.2350789837456062E-6</c:v>
                </c:pt>
                <c:pt idx="7755">
                  <c:v>4.9880631869964849E-6</c:v>
                </c:pt>
                <c:pt idx="7756">
                  <c:v>4.9880631869964849E-6</c:v>
                </c:pt>
                <c:pt idx="7757">
                  <c:v>3.7410473902473641E-6</c:v>
                </c:pt>
                <c:pt idx="7758">
                  <c:v>4.9880631869964849E-6</c:v>
                </c:pt>
                <c:pt idx="7759">
                  <c:v>2.4940315934982425E-6</c:v>
                </c:pt>
                <c:pt idx="7760">
                  <c:v>3.7410473902473641E-6</c:v>
                </c:pt>
                <c:pt idx="7761">
                  <c:v>0</c:v>
                </c:pt>
                <c:pt idx="7762">
                  <c:v>3.7410473902473641E-6</c:v>
                </c:pt>
                <c:pt idx="7763">
                  <c:v>4.9880631869964849E-6</c:v>
                </c:pt>
                <c:pt idx="7764">
                  <c:v>3.7410473902473641E-6</c:v>
                </c:pt>
                <c:pt idx="7765">
                  <c:v>4.9880631869964849E-6</c:v>
                </c:pt>
                <c:pt idx="7766">
                  <c:v>1.2470157967491212E-6</c:v>
                </c:pt>
                <c:pt idx="7767">
                  <c:v>2.4940315934982425E-6</c:v>
                </c:pt>
                <c:pt idx="7768">
                  <c:v>3.7410473902473641E-6</c:v>
                </c:pt>
                <c:pt idx="7769">
                  <c:v>1.2470157967491212E-6</c:v>
                </c:pt>
                <c:pt idx="7770">
                  <c:v>0</c:v>
                </c:pt>
                <c:pt idx="7771">
                  <c:v>3.7410473902473641E-6</c:v>
                </c:pt>
                <c:pt idx="7772">
                  <c:v>4.9880631869964849E-6</c:v>
                </c:pt>
                <c:pt idx="7773">
                  <c:v>1.2470157967491212E-6</c:v>
                </c:pt>
                <c:pt idx="7774">
                  <c:v>2.4940315934982425E-6</c:v>
                </c:pt>
                <c:pt idx="7775">
                  <c:v>2.4940315934982425E-6</c:v>
                </c:pt>
                <c:pt idx="7776">
                  <c:v>4.9880631869964849E-6</c:v>
                </c:pt>
                <c:pt idx="7777">
                  <c:v>1.2470157967491212E-6</c:v>
                </c:pt>
                <c:pt idx="7778">
                  <c:v>1.2470157967491212E-6</c:v>
                </c:pt>
                <c:pt idx="7779">
                  <c:v>3.7410473902473641E-6</c:v>
                </c:pt>
                <c:pt idx="7780">
                  <c:v>4.9880631869964849E-6</c:v>
                </c:pt>
                <c:pt idx="7781">
                  <c:v>3.7410473902473641E-6</c:v>
                </c:pt>
                <c:pt idx="7782">
                  <c:v>4.9880631869964849E-6</c:v>
                </c:pt>
                <c:pt idx="7783">
                  <c:v>7.4820947804947283E-6</c:v>
                </c:pt>
                <c:pt idx="7784">
                  <c:v>1.2470157967491212E-6</c:v>
                </c:pt>
                <c:pt idx="7785">
                  <c:v>3.7410473902473641E-6</c:v>
                </c:pt>
                <c:pt idx="7786">
                  <c:v>2.4940315934982425E-6</c:v>
                </c:pt>
                <c:pt idx="7787">
                  <c:v>6.2350789837456062E-6</c:v>
                </c:pt>
                <c:pt idx="7788">
                  <c:v>7.4820947804947283E-6</c:v>
                </c:pt>
                <c:pt idx="7789">
                  <c:v>1.2470157967491212E-6</c:v>
                </c:pt>
                <c:pt idx="7790">
                  <c:v>6.2350789837456062E-6</c:v>
                </c:pt>
                <c:pt idx="7791">
                  <c:v>7.4820947804947283E-6</c:v>
                </c:pt>
                <c:pt idx="7792">
                  <c:v>4.9880631869964849E-6</c:v>
                </c:pt>
                <c:pt idx="7793">
                  <c:v>3.7410473902473641E-6</c:v>
                </c:pt>
                <c:pt idx="7794">
                  <c:v>3.7410473902473641E-6</c:v>
                </c:pt>
                <c:pt idx="7795">
                  <c:v>3.7410473902473641E-6</c:v>
                </c:pt>
                <c:pt idx="7796">
                  <c:v>6.2350789837456062E-6</c:v>
                </c:pt>
                <c:pt idx="7797">
                  <c:v>3.7410473902473641E-6</c:v>
                </c:pt>
                <c:pt idx="7798">
                  <c:v>3.7410473902473641E-6</c:v>
                </c:pt>
                <c:pt idx="7799">
                  <c:v>3.7410473902473641E-6</c:v>
                </c:pt>
                <c:pt idx="7800">
                  <c:v>3.7410473902473641E-6</c:v>
                </c:pt>
                <c:pt idx="7801">
                  <c:v>3.7410473902473641E-6</c:v>
                </c:pt>
                <c:pt idx="7802">
                  <c:v>3.7410473902473641E-6</c:v>
                </c:pt>
                <c:pt idx="7803">
                  <c:v>4.9880631869964849E-6</c:v>
                </c:pt>
                <c:pt idx="7804">
                  <c:v>4.9880631869964849E-6</c:v>
                </c:pt>
                <c:pt idx="7805">
                  <c:v>6.2350789837456062E-6</c:v>
                </c:pt>
                <c:pt idx="7806">
                  <c:v>4.9880631869964849E-6</c:v>
                </c:pt>
                <c:pt idx="7807">
                  <c:v>8.7291105772438478E-6</c:v>
                </c:pt>
                <c:pt idx="7808">
                  <c:v>1.2470157967491212E-5</c:v>
                </c:pt>
                <c:pt idx="7809">
                  <c:v>6.2350789837456062E-6</c:v>
                </c:pt>
                <c:pt idx="7810">
                  <c:v>1.122314217074209E-5</c:v>
                </c:pt>
                <c:pt idx="7811">
                  <c:v>2.4940315934982425E-6</c:v>
                </c:pt>
                <c:pt idx="7812">
                  <c:v>2.4940315934982425E-6</c:v>
                </c:pt>
                <c:pt idx="7813">
                  <c:v>2.4940315934982425E-6</c:v>
                </c:pt>
                <c:pt idx="7814">
                  <c:v>6.2350789837456062E-6</c:v>
                </c:pt>
                <c:pt idx="7815">
                  <c:v>2.4940315934982425E-6</c:v>
                </c:pt>
                <c:pt idx="7816">
                  <c:v>3.7410473902473641E-6</c:v>
                </c:pt>
                <c:pt idx="7817">
                  <c:v>3.7410473902473641E-6</c:v>
                </c:pt>
                <c:pt idx="7818">
                  <c:v>4.9880631869964849E-6</c:v>
                </c:pt>
                <c:pt idx="7819">
                  <c:v>4.9880631869964849E-6</c:v>
                </c:pt>
                <c:pt idx="7820">
                  <c:v>7.4820947804947283E-6</c:v>
                </c:pt>
                <c:pt idx="7821">
                  <c:v>1.2470157967491212E-6</c:v>
                </c:pt>
                <c:pt idx="7822">
                  <c:v>2.4940315934982425E-6</c:v>
                </c:pt>
                <c:pt idx="7823">
                  <c:v>6.2350789837456062E-6</c:v>
                </c:pt>
                <c:pt idx="7824">
                  <c:v>6.2350789837456062E-6</c:v>
                </c:pt>
                <c:pt idx="7825">
                  <c:v>3.7410473902473641E-6</c:v>
                </c:pt>
                <c:pt idx="7826">
                  <c:v>1.2470157967491212E-6</c:v>
                </c:pt>
                <c:pt idx="7827">
                  <c:v>2.4940315934982425E-6</c:v>
                </c:pt>
                <c:pt idx="7828">
                  <c:v>6.2350789837456062E-6</c:v>
                </c:pt>
                <c:pt idx="7829">
                  <c:v>6.2350789837456062E-6</c:v>
                </c:pt>
                <c:pt idx="7830">
                  <c:v>3.7410473902473641E-6</c:v>
                </c:pt>
                <c:pt idx="7831">
                  <c:v>0</c:v>
                </c:pt>
                <c:pt idx="7832">
                  <c:v>2.4940315934982425E-6</c:v>
                </c:pt>
                <c:pt idx="7833">
                  <c:v>3.7410473902473641E-6</c:v>
                </c:pt>
                <c:pt idx="7834">
                  <c:v>2.4940315934982425E-6</c:v>
                </c:pt>
                <c:pt idx="7835">
                  <c:v>2.4940315934982425E-6</c:v>
                </c:pt>
                <c:pt idx="7836">
                  <c:v>2.4940315934982425E-6</c:v>
                </c:pt>
                <c:pt idx="7837">
                  <c:v>3.7410473902473641E-6</c:v>
                </c:pt>
                <c:pt idx="7838">
                  <c:v>6.2350789837456062E-6</c:v>
                </c:pt>
                <c:pt idx="7839">
                  <c:v>2.4940315934982425E-6</c:v>
                </c:pt>
                <c:pt idx="7840">
                  <c:v>2.4940315934982425E-6</c:v>
                </c:pt>
                <c:pt idx="7841">
                  <c:v>6.2350789837456062E-6</c:v>
                </c:pt>
                <c:pt idx="7842">
                  <c:v>4.9880631869964849E-6</c:v>
                </c:pt>
                <c:pt idx="7843">
                  <c:v>7.4820947804947283E-6</c:v>
                </c:pt>
                <c:pt idx="7844">
                  <c:v>1.2470157967491212E-6</c:v>
                </c:pt>
                <c:pt idx="7845">
                  <c:v>1.2470157967491212E-6</c:v>
                </c:pt>
                <c:pt idx="7846">
                  <c:v>4.9880631869964849E-6</c:v>
                </c:pt>
                <c:pt idx="7847">
                  <c:v>1.2470157967491212E-6</c:v>
                </c:pt>
                <c:pt idx="7848">
                  <c:v>3.7410473902473641E-6</c:v>
                </c:pt>
                <c:pt idx="7849">
                  <c:v>3.7410473902473641E-6</c:v>
                </c:pt>
                <c:pt idx="7850">
                  <c:v>7.4820947804947283E-6</c:v>
                </c:pt>
                <c:pt idx="7851">
                  <c:v>2.4940315934982425E-6</c:v>
                </c:pt>
                <c:pt idx="7852">
                  <c:v>2.4940315934982425E-6</c:v>
                </c:pt>
                <c:pt idx="7853">
                  <c:v>4.9880631869964849E-6</c:v>
                </c:pt>
                <c:pt idx="7854">
                  <c:v>6.2350789837456062E-6</c:v>
                </c:pt>
                <c:pt idx="7855">
                  <c:v>0</c:v>
                </c:pt>
                <c:pt idx="7856">
                  <c:v>1.2470157967491212E-6</c:v>
                </c:pt>
                <c:pt idx="7857">
                  <c:v>3.7410473902473641E-6</c:v>
                </c:pt>
                <c:pt idx="7858">
                  <c:v>2.4940315934982425E-6</c:v>
                </c:pt>
                <c:pt idx="7859">
                  <c:v>0</c:v>
                </c:pt>
                <c:pt idx="7860">
                  <c:v>0</c:v>
                </c:pt>
                <c:pt idx="7861">
                  <c:v>3.7410473902473641E-6</c:v>
                </c:pt>
                <c:pt idx="7862">
                  <c:v>6.2350789837456062E-6</c:v>
                </c:pt>
                <c:pt idx="7863">
                  <c:v>4.9880631869964849E-6</c:v>
                </c:pt>
                <c:pt idx="7864">
                  <c:v>3.7410473902473641E-6</c:v>
                </c:pt>
                <c:pt idx="7865">
                  <c:v>3.7410473902473641E-6</c:v>
                </c:pt>
                <c:pt idx="7866">
                  <c:v>1.2470157967491212E-6</c:v>
                </c:pt>
                <c:pt idx="7867">
                  <c:v>3.7410473902473641E-6</c:v>
                </c:pt>
                <c:pt idx="7868">
                  <c:v>4.9880631869964849E-6</c:v>
                </c:pt>
                <c:pt idx="7869">
                  <c:v>3.7410473902473641E-6</c:v>
                </c:pt>
                <c:pt idx="7870">
                  <c:v>4.9880631869964849E-6</c:v>
                </c:pt>
                <c:pt idx="7871">
                  <c:v>2.4940315934982425E-6</c:v>
                </c:pt>
                <c:pt idx="7872">
                  <c:v>4.9880631869964849E-6</c:v>
                </c:pt>
                <c:pt idx="7873">
                  <c:v>3.7410473902473641E-6</c:v>
                </c:pt>
                <c:pt idx="7874">
                  <c:v>3.7410473902473641E-6</c:v>
                </c:pt>
                <c:pt idx="7875">
                  <c:v>3.7410473902473641E-6</c:v>
                </c:pt>
                <c:pt idx="7876">
                  <c:v>1.2470157967491212E-6</c:v>
                </c:pt>
                <c:pt idx="7877">
                  <c:v>1.2470157967491212E-6</c:v>
                </c:pt>
                <c:pt idx="7878">
                  <c:v>6.2350789837456062E-6</c:v>
                </c:pt>
                <c:pt idx="7879">
                  <c:v>6.2350789837456062E-6</c:v>
                </c:pt>
                <c:pt idx="7880">
                  <c:v>1.2470157967491212E-6</c:v>
                </c:pt>
                <c:pt idx="7881">
                  <c:v>3.7410473902473641E-6</c:v>
                </c:pt>
                <c:pt idx="7882">
                  <c:v>0</c:v>
                </c:pt>
                <c:pt idx="7883">
                  <c:v>9.9761263739929699E-6</c:v>
                </c:pt>
                <c:pt idx="7884">
                  <c:v>3.7410473902473641E-6</c:v>
                </c:pt>
                <c:pt idx="7885">
                  <c:v>1.2470157967491212E-6</c:v>
                </c:pt>
                <c:pt idx="7886">
                  <c:v>3.7410473902473641E-6</c:v>
                </c:pt>
                <c:pt idx="7887">
                  <c:v>2.4940315934982425E-6</c:v>
                </c:pt>
                <c:pt idx="7888">
                  <c:v>2.4940315934982425E-6</c:v>
                </c:pt>
                <c:pt idx="7889">
                  <c:v>4.9880631869964849E-6</c:v>
                </c:pt>
                <c:pt idx="7890">
                  <c:v>7.4820947804947283E-6</c:v>
                </c:pt>
                <c:pt idx="7891">
                  <c:v>6.2350789837456062E-6</c:v>
                </c:pt>
                <c:pt idx="7892">
                  <c:v>7.4820947804947283E-6</c:v>
                </c:pt>
                <c:pt idx="7893">
                  <c:v>3.7410473902473641E-6</c:v>
                </c:pt>
                <c:pt idx="7894">
                  <c:v>7.4820947804947283E-6</c:v>
                </c:pt>
                <c:pt idx="7895">
                  <c:v>1.2470157967491212E-6</c:v>
                </c:pt>
                <c:pt idx="7896">
                  <c:v>4.9880631869964849E-6</c:v>
                </c:pt>
                <c:pt idx="7897">
                  <c:v>2.4940315934982425E-6</c:v>
                </c:pt>
                <c:pt idx="7898">
                  <c:v>3.7410473902473641E-6</c:v>
                </c:pt>
                <c:pt idx="7899">
                  <c:v>1.2470157967491212E-6</c:v>
                </c:pt>
                <c:pt idx="7900">
                  <c:v>4.9880631869964849E-6</c:v>
                </c:pt>
                <c:pt idx="7901">
                  <c:v>8.7291105772438478E-6</c:v>
                </c:pt>
                <c:pt idx="7902">
                  <c:v>4.9880631869964849E-6</c:v>
                </c:pt>
                <c:pt idx="7903">
                  <c:v>7.4820947804947283E-6</c:v>
                </c:pt>
                <c:pt idx="7904">
                  <c:v>3.7410473902473641E-6</c:v>
                </c:pt>
                <c:pt idx="7905">
                  <c:v>2.4940315934982425E-6</c:v>
                </c:pt>
                <c:pt idx="7906">
                  <c:v>1.2470157967491212E-6</c:v>
                </c:pt>
                <c:pt idx="7907">
                  <c:v>9.9761263739929699E-6</c:v>
                </c:pt>
                <c:pt idx="7908">
                  <c:v>2.4940315934982425E-6</c:v>
                </c:pt>
                <c:pt idx="7909">
                  <c:v>2.4940315934982425E-6</c:v>
                </c:pt>
                <c:pt idx="7910">
                  <c:v>2.4940315934982425E-6</c:v>
                </c:pt>
                <c:pt idx="7911">
                  <c:v>2.4940315934982425E-6</c:v>
                </c:pt>
                <c:pt idx="7912">
                  <c:v>2.4940315934982425E-6</c:v>
                </c:pt>
                <c:pt idx="7913">
                  <c:v>4.9880631869964849E-6</c:v>
                </c:pt>
                <c:pt idx="7914">
                  <c:v>2.4940315934982425E-6</c:v>
                </c:pt>
                <c:pt idx="7915">
                  <c:v>1.2470157967491212E-6</c:v>
                </c:pt>
                <c:pt idx="7916">
                  <c:v>2.4940315934982425E-6</c:v>
                </c:pt>
                <c:pt idx="7917">
                  <c:v>3.7410473902473641E-6</c:v>
                </c:pt>
                <c:pt idx="7918">
                  <c:v>3.7410473902473641E-6</c:v>
                </c:pt>
                <c:pt idx="7919">
                  <c:v>3.7410473902473641E-6</c:v>
                </c:pt>
                <c:pt idx="7920">
                  <c:v>2.4940315934982425E-6</c:v>
                </c:pt>
                <c:pt idx="7921">
                  <c:v>3.7410473902473641E-6</c:v>
                </c:pt>
                <c:pt idx="7922">
                  <c:v>4.9880631869964849E-6</c:v>
                </c:pt>
                <c:pt idx="7923">
                  <c:v>3.7410473902473641E-6</c:v>
                </c:pt>
                <c:pt idx="7924">
                  <c:v>2.4940315934982425E-6</c:v>
                </c:pt>
                <c:pt idx="7925">
                  <c:v>6.2350789837456062E-6</c:v>
                </c:pt>
                <c:pt idx="7926">
                  <c:v>2.4940315934982425E-6</c:v>
                </c:pt>
                <c:pt idx="7927">
                  <c:v>2.4940315934982425E-6</c:v>
                </c:pt>
                <c:pt idx="7928">
                  <c:v>8.7291105772438478E-6</c:v>
                </c:pt>
                <c:pt idx="7929">
                  <c:v>2.4940315934982425E-6</c:v>
                </c:pt>
                <c:pt idx="7930">
                  <c:v>2.4940315934982425E-6</c:v>
                </c:pt>
                <c:pt idx="7931">
                  <c:v>0</c:v>
                </c:pt>
                <c:pt idx="7932">
                  <c:v>6.2350789837456062E-6</c:v>
                </c:pt>
                <c:pt idx="7933">
                  <c:v>2.4940315934982425E-6</c:v>
                </c:pt>
                <c:pt idx="7934">
                  <c:v>8.7291105772438478E-6</c:v>
                </c:pt>
                <c:pt idx="7935">
                  <c:v>8.7291105772438478E-6</c:v>
                </c:pt>
                <c:pt idx="7936">
                  <c:v>1.2470157967491212E-6</c:v>
                </c:pt>
                <c:pt idx="7937">
                  <c:v>3.7410473902473641E-6</c:v>
                </c:pt>
                <c:pt idx="7938">
                  <c:v>2.4940315934982425E-6</c:v>
                </c:pt>
                <c:pt idx="7939">
                  <c:v>6.2350789837456062E-6</c:v>
                </c:pt>
                <c:pt idx="7940">
                  <c:v>4.9880631869964849E-6</c:v>
                </c:pt>
                <c:pt idx="7941">
                  <c:v>1.2470157967491212E-6</c:v>
                </c:pt>
                <c:pt idx="7942">
                  <c:v>3.7410473902473641E-6</c:v>
                </c:pt>
                <c:pt idx="7943">
                  <c:v>6.2350789837456062E-6</c:v>
                </c:pt>
                <c:pt idx="7944">
                  <c:v>6.2350789837456062E-6</c:v>
                </c:pt>
                <c:pt idx="7945">
                  <c:v>2.4940315934982425E-6</c:v>
                </c:pt>
                <c:pt idx="7946">
                  <c:v>7.4820947804947283E-6</c:v>
                </c:pt>
                <c:pt idx="7947">
                  <c:v>3.7410473902473641E-6</c:v>
                </c:pt>
                <c:pt idx="7948">
                  <c:v>2.4940315934982425E-6</c:v>
                </c:pt>
                <c:pt idx="7949">
                  <c:v>3.7410473902473641E-6</c:v>
                </c:pt>
                <c:pt idx="7950">
                  <c:v>3.7410473902473641E-6</c:v>
                </c:pt>
                <c:pt idx="7951">
                  <c:v>2.4940315934982425E-6</c:v>
                </c:pt>
                <c:pt idx="7952">
                  <c:v>3.7410473902473641E-6</c:v>
                </c:pt>
                <c:pt idx="7953">
                  <c:v>3.7410473902473641E-6</c:v>
                </c:pt>
                <c:pt idx="7954">
                  <c:v>1.2470157967491212E-6</c:v>
                </c:pt>
                <c:pt idx="7955">
                  <c:v>4.9880631869964849E-6</c:v>
                </c:pt>
                <c:pt idx="7956">
                  <c:v>1.2470157967491212E-6</c:v>
                </c:pt>
                <c:pt idx="7957">
                  <c:v>0</c:v>
                </c:pt>
                <c:pt idx="7958">
                  <c:v>3.7410473902473641E-6</c:v>
                </c:pt>
                <c:pt idx="7959">
                  <c:v>4.9880631869964849E-6</c:v>
                </c:pt>
                <c:pt idx="7960">
                  <c:v>1.2470157967491212E-6</c:v>
                </c:pt>
                <c:pt idx="7961">
                  <c:v>0</c:v>
                </c:pt>
                <c:pt idx="7962">
                  <c:v>4.9880631869964849E-6</c:v>
                </c:pt>
                <c:pt idx="7963">
                  <c:v>1.2470157967491212E-6</c:v>
                </c:pt>
                <c:pt idx="7964">
                  <c:v>3.7410473902473641E-6</c:v>
                </c:pt>
                <c:pt idx="7965">
                  <c:v>4.9880631869964849E-6</c:v>
                </c:pt>
                <c:pt idx="7966">
                  <c:v>2.4940315934982425E-6</c:v>
                </c:pt>
                <c:pt idx="7967">
                  <c:v>0</c:v>
                </c:pt>
                <c:pt idx="7968">
                  <c:v>2.4940315934982425E-6</c:v>
                </c:pt>
                <c:pt idx="7969">
                  <c:v>3.7410473902473641E-6</c:v>
                </c:pt>
                <c:pt idx="7970">
                  <c:v>3.7410473902473641E-6</c:v>
                </c:pt>
                <c:pt idx="7971">
                  <c:v>6.2350789837456062E-6</c:v>
                </c:pt>
                <c:pt idx="7972">
                  <c:v>7.4820947804947283E-6</c:v>
                </c:pt>
                <c:pt idx="7973">
                  <c:v>3.7410473902473641E-6</c:v>
                </c:pt>
                <c:pt idx="7974">
                  <c:v>1.2470157967491212E-6</c:v>
                </c:pt>
                <c:pt idx="7975">
                  <c:v>4.9880631869964849E-6</c:v>
                </c:pt>
                <c:pt idx="7976">
                  <c:v>2.4940315934982425E-6</c:v>
                </c:pt>
                <c:pt idx="7977">
                  <c:v>4.9880631869964849E-6</c:v>
                </c:pt>
                <c:pt idx="7978">
                  <c:v>4.9880631869964849E-6</c:v>
                </c:pt>
                <c:pt idx="7979">
                  <c:v>3.7410473902473641E-6</c:v>
                </c:pt>
                <c:pt idx="7980">
                  <c:v>2.4940315934982425E-6</c:v>
                </c:pt>
                <c:pt idx="7981">
                  <c:v>2.4940315934982425E-6</c:v>
                </c:pt>
                <c:pt idx="7982">
                  <c:v>2.4940315934982425E-6</c:v>
                </c:pt>
                <c:pt idx="7983">
                  <c:v>2.4940315934982425E-6</c:v>
                </c:pt>
                <c:pt idx="7984">
                  <c:v>2.4940315934982425E-6</c:v>
                </c:pt>
                <c:pt idx="7985">
                  <c:v>2.4940315934982425E-6</c:v>
                </c:pt>
                <c:pt idx="7986">
                  <c:v>7.4820947804947283E-6</c:v>
                </c:pt>
                <c:pt idx="7987">
                  <c:v>2.4940315934982425E-6</c:v>
                </c:pt>
                <c:pt idx="7988">
                  <c:v>3.7410473902473641E-6</c:v>
                </c:pt>
                <c:pt idx="7989">
                  <c:v>2.4940315934982425E-6</c:v>
                </c:pt>
                <c:pt idx="7990">
                  <c:v>1.2470157967491212E-6</c:v>
                </c:pt>
                <c:pt idx="7991">
                  <c:v>2.4940315934982425E-6</c:v>
                </c:pt>
                <c:pt idx="7992">
                  <c:v>2.4940315934982425E-6</c:v>
                </c:pt>
                <c:pt idx="7993">
                  <c:v>6.2350789837456062E-6</c:v>
                </c:pt>
                <c:pt idx="7994">
                  <c:v>1.2470157967491212E-6</c:v>
                </c:pt>
                <c:pt idx="7995">
                  <c:v>1.2470157967491212E-6</c:v>
                </c:pt>
                <c:pt idx="7996">
                  <c:v>1.2470157967491212E-6</c:v>
                </c:pt>
                <c:pt idx="7997">
                  <c:v>3.7410473902473641E-6</c:v>
                </c:pt>
                <c:pt idx="7998">
                  <c:v>4.9880631869964849E-6</c:v>
                </c:pt>
                <c:pt idx="7999">
                  <c:v>8.7291105772438478E-6</c:v>
                </c:pt>
                <c:pt idx="8000">
                  <c:v>3.7410473902473641E-6</c:v>
                </c:pt>
                <c:pt idx="8001">
                  <c:v>2.4940315934982425E-6</c:v>
                </c:pt>
                <c:pt idx="8002">
                  <c:v>2.4940315934982425E-6</c:v>
                </c:pt>
                <c:pt idx="8003">
                  <c:v>4.9880631869964849E-6</c:v>
                </c:pt>
                <c:pt idx="8004">
                  <c:v>2.4940315934982425E-6</c:v>
                </c:pt>
                <c:pt idx="8005">
                  <c:v>1.2470157967491212E-6</c:v>
                </c:pt>
                <c:pt idx="8006">
                  <c:v>4.9880631869964849E-6</c:v>
                </c:pt>
                <c:pt idx="8007">
                  <c:v>3.7410473902473641E-6</c:v>
                </c:pt>
                <c:pt idx="8008">
                  <c:v>1.2470157967491212E-6</c:v>
                </c:pt>
                <c:pt idx="8009">
                  <c:v>3.7410473902473641E-6</c:v>
                </c:pt>
                <c:pt idx="8010">
                  <c:v>2.4940315934982425E-6</c:v>
                </c:pt>
                <c:pt idx="8011">
                  <c:v>1.2470157967491212E-6</c:v>
                </c:pt>
                <c:pt idx="8012">
                  <c:v>3.7410473902473641E-6</c:v>
                </c:pt>
                <c:pt idx="8013">
                  <c:v>6.2350789837456062E-6</c:v>
                </c:pt>
                <c:pt idx="8014">
                  <c:v>7.4820947804947283E-6</c:v>
                </c:pt>
                <c:pt idx="8015">
                  <c:v>1.2470157967491212E-6</c:v>
                </c:pt>
                <c:pt idx="8016">
                  <c:v>3.7410473902473641E-6</c:v>
                </c:pt>
                <c:pt idx="8017">
                  <c:v>2.4940315934982425E-6</c:v>
                </c:pt>
                <c:pt idx="8018">
                  <c:v>2.4940315934982425E-6</c:v>
                </c:pt>
                <c:pt idx="8019">
                  <c:v>2.4940315934982425E-6</c:v>
                </c:pt>
                <c:pt idx="8020">
                  <c:v>2.4940315934982425E-6</c:v>
                </c:pt>
                <c:pt idx="8021">
                  <c:v>1.2470157967491212E-6</c:v>
                </c:pt>
                <c:pt idx="8022">
                  <c:v>0</c:v>
                </c:pt>
                <c:pt idx="8023">
                  <c:v>4.9880631869964849E-6</c:v>
                </c:pt>
                <c:pt idx="8024">
                  <c:v>2.4940315934982425E-6</c:v>
                </c:pt>
                <c:pt idx="8025">
                  <c:v>2.4940315934982425E-6</c:v>
                </c:pt>
                <c:pt idx="8026">
                  <c:v>4.9880631869964849E-6</c:v>
                </c:pt>
                <c:pt idx="8027">
                  <c:v>2.4940315934982425E-6</c:v>
                </c:pt>
                <c:pt idx="8028">
                  <c:v>3.7410473902473641E-6</c:v>
                </c:pt>
                <c:pt idx="8029">
                  <c:v>2.4940315934982425E-6</c:v>
                </c:pt>
                <c:pt idx="8030">
                  <c:v>0</c:v>
                </c:pt>
                <c:pt idx="8031">
                  <c:v>2.4940315934982425E-6</c:v>
                </c:pt>
                <c:pt idx="8032">
                  <c:v>2.4940315934982425E-6</c:v>
                </c:pt>
                <c:pt idx="8033">
                  <c:v>0</c:v>
                </c:pt>
                <c:pt idx="8034">
                  <c:v>2.4940315934982425E-6</c:v>
                </c:pt>
                <c:pt idx="8035">
                  <c:v>6.2350789837456062E-6</c:v>
                </c:pt>
                <c:pt idx="8036">
                  <c:v>3.7410473902473641E-6</c:v>
                </c:pt>
                <c:pt idx="8037">
                  <c:v>2.4940315934982425E-6</c:v>
                </c:pt>
                <c:pt idx="8038">
                  <c:v>6.2350789837456062E-6</c:v>
                </c:pt>
                <c:pt idx="8039">
                  <c:v>9.9761263739929699E-6</c:v>
                </c:pt>
                <c:pt idx="8040">
                  <c:v>9.9761263739929699E-6</c:v>
                </c:pt>
                <c:pt idx="8041">
                  <c:v>7.4820947804947283E-6</c:v>
                </c:pt>
                <c:pt idx="8042">
                  <c:v>4.9880631869964849E-6</c:v>
                </c:pt>
                <c:pt idx="8043">
                  <c:v>6.2350789837456062E-6</c:v>
                </c:pt>
                <c:pt idx="8044">
                  <c:v>2.4940315934982425E-6</c:v>
                </c:pt>
                <c:pt idx="8045">
                  <c:v>3.7410473902473641E-6</c:v>
                </c:pt>
                <c:pt idx="8046">
                  <c:v>9.9761263739929699E-6</c:v>
                </c:pt>
                <c:pt idx="8047">
                  <c:v>4.9880631869964849E-6</c:v>
                </c:pt>
                <c:pt idx="8048">
                  <c:v>0</c:v>
                </c:pt>
                <c:pt idx="8049">
                  <c:v>1.2470157967491212E-6</c:v>
                </c:pt>
                <c:pt idx="8050">
                  <c:v>2.4940315934982425E-6</c:v>
                </c:pt>
                <c:pt idx="8051">
                  <c:v>4.9880631869964849E-6</c:v>
                </c:pt>
                <c:pt idx="8052">
                  <c:v>2.4940315934982425E-6</c:v>
                </c:pt>
                <c:pt idx="8053">
                  <c:v>2.4940315934982425E-6</c:v>
                </c:pt>
                <c:pt idx="8054">
                  <c:v>1.2470157967491212E-6</c:v>
                </c:pt>
                <c:pt idx="8055">
                  <c:v>4.9880631869964849E-6</c:v>
                </c:pt>
                <c:pt idx="8056">
                  <c:v>3.7410473902473641E-6</c:v>
                </c:pt>
                <c:pt idx="8057">
                  <c:v>2.4940315934982425E-6</c:v>
                </c:pt>
                <c:pt idx="8058">
                  <c:v>0</c:v>
                </c:pt>
                <c:pt idx="8059">
                  <c:v>3.7410473902473641E-6</c:v>
                </c:pt>
                <c:pt idx="8060">
                  <c:v>3.7410473902473641E-6</c:v>
                </c:pt>
                <c:pt idx="8061">
                  <c:v>6.2350789837456062E-6</c:v>
                </c:pt>
                <c:pt idx="8062">
                  <c:v>2.4940315934982425E-6</c:v>
                </c:pt>
                <c:pt idx="8063">
                  <c:v>3.7410473902473641E-6</c:v>
                </c:pt>
                <c:pt idx="8064">
                  <c:v>3.7410473902473641E-6</c:v>
                </c:pt>
                <c:pt idx="8065">
                  <c:v>3.7410473902473641E-6</c:v>
                </c:pt>
                <c:pt idx="8066">
                  <c:v>7.4820947804947283E-6</c:v>
                </c:pt>
                <c:pt idx="8067">
                  <c:v>0</c:v>
                </c:pt>
                <c:pt idx="8068">
                  <c:v>2.4940315934982425E-6</c:v>
                </c:pt>
                <c:pt idx="8069">
                  <c:v>1.2470157967491212E-6</c:v>
                </c:pt>
                <c:pt idx="8070">
                  <c:v>7.4820947804947283E-6</c:v>
                </c:pt>
                <c:pt idx="8071">
                  <c:v>2.4940315934982425E-6</c:v>
                </c:pt>
                <c:pt idx="8072">
                  <c:v>0</c:v>
                </c:pt>
                <c:pt idx="8073">
                  <c:v>3.7410473902473641E-6</c:v>
                </c:pt>
                <c:pt idx="8074">
                  <c:v>1.2470157967491212E-6</c:v>
                </c:pt>
                <c:pt idx="8075">
                  <c:v>2.4940315934982425E-6</c:v>
                </c:pt>
                <c:pt idx="8076">
                  <c:v>3.7410473902473641E-6</c:v>
                </c:pt>
                <c:pt idx="8077">
                  <c:v>2.4940315934982425E-6</c:v>
                </c:pt>
                <c:pt idx="8078">
                  <c:v>3.7410473902473641E-6</c:v>
                </c:pt>
                <c:pt idx="8079">
                  <c:v>0</c:v>
                </c:pt>
                <c:pt idx="8080">
                  <c:v>7.4820947804947283E-6</c:v>
                </c:pt>
                <c:pt idx="8081">
                  <c:v>0</c:v>
                </c:pt>
                <c:pt idx="8082">
                  <c:v>1.2470157967491212E-6</c:v>
                </c:pt>
                <c:pt idx="8083">
                  <c:v>1.2470157967491212E-6</c:v>
                </c:pt>
                <c:pt idx="8084">
                  <c:v>4.9880631869964849E-6</c:v>
                </c:pt>
                <c:pt idx="8085">
                  <c:v>4.9880631869964849E-6</c:v>
                </c:pt>
                <c:pt idx="8086">
                  <c:v>3.7410473902473641E-6</c:v>
                </c:pt>
                <c:pt idx="8087">
                  <c:v>3.7410473902473641E-6</c:v>
                </c:pt>
                <c:pt idx="8088">
                  <c:v>8.7291105772438478E-6</c:v>
                </c:pt>
                <c:pt idx="8089">
                  <c:v>2.4940315934982425E-6</c:v>
                </c:pt>
                <c:pt idx="8090">
                  <c:v>6.2350789837456062E-6</c:v>
                </c:pt>
                <c:pt idx="8091">
                  <c:v>2.4940315934982425E-6</c:v>
                </c:pt>
                <c:pt idx="8092">
                  <c:v>4.9880631869964849E-6</c:v>
                </c:pt>
                <c:pt idx="8093">
                  <c:v>2.4940315934982425E-6</c:v>
                </c:pt>
                <c:pt idx="8094">
                  <c:v>3.7410473902473641E-6</c:v>
                </c:pt>
                <c:pt idx="8095">
                  <c:v>1.2470157967491212E-6</c:v>
                </c:pt>
                <c:pt idx="8096">
                  <c:v>2.4940315934982425E-6</c:v>
                </c:pt>
                <c:pt idx="8097">
                  <c:v>4.9880631869964849E-6</c:v>
                </c:pt>
                <c:pt idx="8098">
                  <c:v>2.4940315934982425E-6</c:v>
                </c:pt>
                <c:pt idx="8099">
                  <c:v>3.7410473902473641E-6</c:v>
                </c:pt>
                <c:pt idx="8100">
                  <c:v>2.4940315934982425E-6</c:v>
                </c:pt>
                <c:pt idx="8101">
                  <c:v>6.2350789837456062E-6</c:v>
                </c:pt>
                <c:pt idx="8102">
                  <c:v>2.4940315934982425E-6</c:v>
                </c:pt>
                <c:pt idx="8103">
                  <c:v>3.7410473902473641E-6</c:v>
                </c:pt>
                <c:pt idx="8104">
                  <c:v>4.9880631869964849E-6</c:v>
                </c:pt>
                <c:pt idx="8105">
                  <c:v>1.2470157967491212E-6</c:v>
                </c:pt>
                <c:pt idx="8106">
                  <c:v>2.4940315934982425E-6</c:v>
                </c:pt>
                <c:pt idx="8107">
                  <c:v>2.4940315934982425E-6</c:v>
                </c:pt>
                <c:pt idx="8108">
                  <c:v>1.2470157967491212E-6</c:v>
                </c:pt>
                <c:pt idx="8109">
                  <c:v>4.9880631869964849E-6</c:v>
                </c:pt>
                <c:pt idx="8110">
                  <c:v>0</c:v>
                </c:pt>
                <c:pt idx="8111">
                  <c:v>3.7410473902473641E-6</c:v>
                </c:pt>
                <c:pt idx="8112">
                  <c:v>3.7410473902473641E-6</c:v>
                </c:pt>
                <c:pt idx="8113">
                  <c:v>2.4940315934982425E-6</c:v>
                </c:pt>
                <c:pt idx="8114">
                  <c:v>4.9880631869964849E-6</c:v>
                </c:pt>
                <c:pt idx="8115">
                  <c:v>2.4940315934982425E-6</c:v>
                </c:pt>
                <c:pt idx="8116">
                  <c:v>3.7410473902473641E-6</c:v>
                </c:pt>
                <c:pt idx="8117">
                  <c:v>3.7410473902473641E-6</c:v>
                </c:pt>
                <c:pt idx="8118">
                  <c:v>0</c:v>
                </c:pt>
                <c:pt idx="8119">
                  <c:v>1.2470157967491212E-6</c:v>
                </c:pt>
                <c:pt idx="8120">
                  <c:v>1.2470157967491212E-6</c:v>
                </c:pt>
                <c:pt idx="8121">
                  <c:v>0</c:v>
                </c:pt>
                <c:pt idx="8122">
                  <c:v>4.9880631869964849E-6</c:v>
                </c:pt>
                <c:pt idx="8123">
                  <c:v>1.2470157967491212E-6</c:v>
                </c:pt>
                <c:pt idx="8124">
                  <c:v>1.2470157967491212E-6</c:v>
                </c:pt>
                <c:pt idx="8125">
                  <c:v>3.7410473902473641E-6</c:v>
                </c:pt>
                <c:pt idx="8126">
                  <c:v>4.9880631869964849E-6</c:v>
                </c:pt>
                <c:pt idx="8127">
                  <c:v>2.4940315934982425E-6</c:v>
                </c:pt>
                <c:pt idx="8128">
                  <c:v>1.2470157967491212E-6</c:v>
                </c:pt>
                <c:pt idx="8129">
                  <c:v>0</c:v>
                </c:pt>
                <c:pt idx="8130">
                  <c:v>3.7410473902473641E-6</c:v>
                </c:pt>
                <c:pt idx="8131">
                  <c:v>4.9880631869964849E-6</c:v>
                </c:pt>
                <c:pt idx="8132">
                  <c:v>2.4940315934982425E-6</c:v>
                </c:pt>
                <c:pt idx="8133">
                  <c:v>2.4940315934982425E-6</c:v>
                </c:pt>
                <c:pt idx="8134">
                  <c:v>3.7410473902473641E-6</c:v>
                </c:pt>
                <c:pt idx="8135">
                  <c:v>4.9880631869964849E-6</c:v>
                </c:pt>
                <c:pt idx="8136">
                  <c:v>2.4940315934982425E-6</c:v>
                </c:pt>
                <c:pt idx="8137">
                  <c:v>2.4940315934982425E-6</c:v>
                </c:pt>
                <c:pt idx="8138">
                  <c:v>6.2350789837456062E-6</c:v>
                </c:pt>
                <c:pt idx="8139">
                  <c:v>4.9880631869964849E-6</c:v>
                </c:pt>
                <c:pt idx="8140">
                  <c:v>2.4940315934982425E-6</c:v>
                </c:pt>
                <c:pt idx="8141">
                  <c:v>4.9880631869964849E-6</c:v>
                </c:pt>
                <c:pt idx="8142">
                  <c:v>1.2470157967491212E-6</c:v>
                </c:pt>
                <c:pt idx="8143">
                  <c:v>2.4940315934982425E-6</c:v>
                </c:pt>
                <c:pt idx="8144">
                  <c:v>4.9880631869964849E-6</c:v>
                </c:pt>
                <c:pt idx="8145">
                  <c:v>1.2470157967491212E-6</c:v>
                </c:pt>
                <c:pt idx="8146">
                  <c:v>8.7291105772438478E-6</c:v>
                </c:pt>
                <c:pt idx="8147">
                  <c:v>3.7410473902473641E-6</c:v>
                </c:pt>
                <c:pt idx="8148">
                  <c:v>4.9880631869964849E-6</c:v>
                </c:pt>
                <c:pt idx="8149">
                  <c:v>2.4940315934982425E-6</c:v>
                </c:pt>
                <c:pt idx="8150">
                  <c:v>2.4940315934982425E-6</c:v>
                </c:pt>
                <c:pt idx="8151">
                  <c:v>3.7410473902473641E-6</c:v>
                </c:pt>
                <c:pt idx="8152">
                  <c:v>3.7410473902473641E-6</c:v>
                </c:pt>
                <c:pt idx="8153">
                  <c:v>4.9880631869964849E-6</c:v>
                </c:pt>
                <c:pt idx="8154">
                  <c:v>6.2350789837456062E-6</c:v>
                </c:pt>
                <c:pt idx="8155">
                  <c:v>7.4820947804947283E-6</c:v>
                </c:pt>
                <c:pt idx="8156">
                  <c:v>4.9880631869964849E-6</c:v>
                </c:pt>
                <c:pt idx="8157">
                  <c:v>3.7410473902473641E-6</c:v>
                </c:pt>
                <c:pt idx="8158">
                  <c:v>4.9880631869964849E-6</c:v>
                </c:pt>
                <c:pt idx="8159">
                  <c:v>2.4940315934982425E-6</c:v>
                </c:pt>
                <c:pt idx="8160">
                  <c:v>1.2470157967491212E-6</c:v>
                </c:pt>
                <c:pt idx="8161">
                  <c:v>4.9880631869964849E-6</c:v>
                </c:pt>
                <c:pt idx="8162">
                  <c:v>3.7410473902473641E-6</c:v>
                </c:pt>
                <c:pt idx="8163">
                  <c:v>6.2350789837456062E-6</c:v>
                </c:pt>
                <c:pt idx="8164">
                  <c:v>4.9880631869964849E-6</c:v>
                </c:pt>
                <c:pt idx="8165">
                  <c:v>1.2470157967491212E-6</c:v>
                </c:pt>
                <c:pt idx="8166">
                  <c:v>6.2350789837456062E-6</c:v>
                </c:pt>
                <c:pt idx="8167">
                  <c:v>4.9880631869964849E-6</c:v>
                </c:pt>
                <c:pt idx="8168">
                  <c:v>7.4820947804947283E-6</c:v>
                </c:pt>
                <c:pt idx="8169">
                  <c:v>1.2470157967491212E-6</c:v>
                </c:pt>
                <c:pt idx="8170">
                  <c:v>2.4940315934982425E-6</c:v>
                </c:pt>
                <c:pt idx="8171">
                  <c:v>1.2470157967491212E-6</c:v>
                </c:pt>
                <c:pt idx="8172">
                  <c:v>3.7410473902473641E-6</c:v>
                </c:pt>
                <c:pt idx="8173">
                  <c:v>4.9880631869964849E-6</c:v>
                </c:pt>
                <c:pt idx="8174">
                  <c:v>4.9880631869964849E-6</c:v>
                </c:pt>
                <c:pt idx="8175">
                  <c:v>6.2350789837456062E-6</c:v>
                </c:pt>
                <c:pt idx="8176">
                  <c:v>3.7410473902473641E-6</c:v>
                </c:pt>
                <c:pt idx="8177">
                  <c:v>3.7410473902473641E-6</c:v>
                </c:pt>
                <c:pt idx="8178">
                  <c:v>0</c:v>
                </c:pt>
                <c:pt idx="8179">
                  <c:v>2.4940315934982425E-6</c:v>
                </c:pt>
                <c:pt idx="8180">
                  <c:v>3.7410473902473641E-6</c:v>
                </c:pt>
                <c:pt idx="8181">
                  <c:v>8.7291105772438478E-6</c:v>
                </c:pt>
                <c:pt idx="8182">
                  <c:v>4.9880631869964849E-6</c:v>
                </c:pt>
                <c:pt idx="8183">
                  <c:v>3.7410473902473641E-6</c:v>
                </c:pt>
                <c:pt idx="8184">
                  <c:v>6.2350789837456062E-6</c:v>
                </c:pt>
                <c:pt idx="8185">
                  <c:v>2.4940315934982425E-6</c:v>
                </c:pt>
                <c:pt idx="8186">
                  <c:v>7.4820947804947283E-6</c:v>
                </c:pt>
                <c:pt idx="8187">
                  <c:v>1.2470157967491212E-6</c:v>
                </c:pt>
                <c:pt idx="8188">
                  <c:v>0</c:v>
                </c:pt>
                <c:pt idx="8189">
                  <c:v>8.7291105772438478E-6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4D4-4515-A013-B712B0045363}"/>
            </c:ext>
          </c:extLst>
        </c:ser>
        <c:ser>
          <c:idx val="1"/>
          <c:order val="1"/>
          <c:tx>
            <c:v>FeSO4</c:v>
          </c:tx>
          <c:spPr>
            <a:ln w="2540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HPGe_mereni!$Y$4:$Y$8193</c:f>
              <c:numCache>
                <c:formatCode>0.00</c:formatCode>
                <c:ptCount val="8190"/>
                <c:pt idx="0">
                  <c:v>-0.52730035867000002</c:v>
                </c:pt>
                <c:pt idx="1">
                  <c:v>0.79969856531999972</c:v>
                </c:pt>
                <c:pt idx="2">
                  <c:v>2.1266967719699998</c:v>
                </c:pt>
                <c:pt idx="3">
                  <c:v>3.4536942612799999</c:v>
                </c:pt>
                <c:pt idx="4">
                  <c:v>4.7806910332499992</c:v>
                </c:pt>
                <c:pt idx="5">
                  <c:v>6.1076870878799996</c:v>
                </c:pt>
                <c:pt idx="6">
                  <c:v>7.4346824251699992</c:v>
                </c:pt>
                <c:pt idx="7">
                  <c:v>8.761677045119999</c:v>
                </c:pt>
                <c:pt idx="8">
                  <c:v>10.08867094773</c:v>
                </c:pt>
                <c:pt idx="9">
                  <c:v>11.415664133</c:v>
                </c:pt>
                <c:pt idx="10">
                  <c:v>12.742656600929999</c:v>
                </c:pt>
                <c:pt idx="11">
                  <c:v>14.06964835152</c:v>
                </c:pt>
                <c:pt idx="12">
                  <c:v>15.396639384769996</c:v>
                </c:pt>
                <c:pt idx="13">
                  <c:v>16.72362970068</c:v>
                </c:pt>
                <c:pt idx="14">
                  <c:v>18.050619299250002</c:v>
                </c:pt>
                <c:pt idx="15">
                  <c:v>19.377608180479999</c:v>
                </c:pt>
                <c:pt idx="16">
                  <c:v>20.70459634437</c:v>
                </c:pt>
                <c:pt idx="17">
                  <c:v>22.031583790919999</c:v>
                </c:pt>
                <c:pt idx="18">
                  <c:v>23.358570520130002</c:v>
                </c:pt>
                <c:pt idx="19">
                  <c:v>24.685556532</c:v>
                </c:pt>
                <c:pt idx="20">
                  <c:v>26.012541826530001</c:v>
                </c:pt>
                <c:pt idx="21">
                  <c:v>27.339526403720001</c:v>
                </c:pt>
                <c:pt idx="22">
                  <c:v>28.666510263570004</c:v>
                </c:pt>
                <c:pt idx="23">
                  <c:v>29.993493406079999</c:v>
                </c:pt>
                <c:pt idx="24">
                  <c:v>31.320475831249997</c:v>
                </c:pt>
                <c:pt idx="25">
                  <c:v>32.647457539079994</c:v>
                </c:pt>
                <c:pt idx="26">
                  <c:v>33.974438529570001</c:v>
                </c:pt>
                <c:pt idx="27">
                  <c:v>35.301418802719994</c:v>
                </c:pt>
                <c:pt idx="28">
                  <c:v>36.628398358529992</c:v>
                </c:pt>
                <c:pt idx="29">
                  <c:v>37.955377196999997</c:v>
                </c:pt>
                <c:pt idx="30">
                  <c:v>39.282355318130001</c:v>
                </c:pt>
                <c:pt idx="31">
                  <c:v>40.609332721919998</c:v>
                </c:pt>
                <c:pt idx="32">
                  <c:v>41.936309408369993</c:v>
                </c:pt>
                <c:pt idx="33">
                  <c:v>43.263285377479995</c:v>
                </c:pt>
                <c:pt idx="34">
                  <c:v>44.590260629249997</c:v>
                </c:pt>
                <c:pt idx="35">
                  <c:v>45.917235163679997</c:v>
                </c:pt>
                <c:pt idx="36">
                  <c:v>47.244208980769997</c:v>
                </c:pt>
                <c:pt idx="37">
                  <c:v>48.571182080520003</c:v>
                </c:pt>
                <c:pt idx="38">
                  <c:v>49.898154462929995</c:v>
                </c:pt>
                <c:pt idx="39">
                  <c:v>51.225126127999999</c:v>
                </c:pt>
                <c:pt idx="40">
                  <c:v>52.552097075729996</c:v>
                </c:pt>
                <c:pt idx="41">
                  <c:v>53.879067306119993</c:v>
                </c:pt>
                <c:pt idx="42">
                  <c:v>55.206036819169995</c:v>
                </c:pt>
                <c:pt idx="43">
                  <c:v>56.533005614879997</c:v>
                </c:pt>
                <c:pt idx="44">
                  <c:v>57.859973693249991</c:v>
                </c:pt>
                <c:pt idx="45">
                  <c:v>59.186941054279998</c:v>
                </c:pt>
                <c:pt idx="46">
                  <c:v>60.513907697969998</c:v>
                </c:pt>
                <c:pt idx="47">
                  <c:v>61.840873624319997</c:v>
                </c:pt>
                <c:pt idx="48">
                  <c:v>63.167838833329988</c:v>
                </c:pt>
                <c:pt idx="49">
                  <c:v>64.494803324999992</c:v>
                </c:pt>
                <c:pt idx="50">
                  <c:v>65.821767099330003</c:v>
                </c:pt>
                <c:pt idx="51">
                  <c:v>67.148730156319999</c:v>
                </c:pt>
                <c:pt idx="52">
                  <c:v>68.475692495970009</c:v>
                </c:pt>
                <c:pt idx="53">
                  <c:v>69.802654118280003</c:v>
                </c:pt>
                <c:pt idx="54">
                  <c:v>71.129615023250011</c:v>
                </c:pt>
                <c:pt idx="55">
                  <c:v>72.456575210880004</c:v>
                </c:pt>
                <c:pt idx="56">
                  <c:v>73.783534681169996</c:v>
                </c:pt>
                <c:pt idx="57">
                  <c:v>75.110493434120002</c:v>
                </c:pt>
                <c:pt idx="58">
                  <c:v>76.437451469729993</c:v>
                </c:pt>
                <c:pt idx="59">
                  <c:v>77.764408788000011</c:v>
                </c:pt>
                <c:pt idx="60">
                  <c:v>79.091365388930001</c:v>
                </c:pt>
                <c:pt idx="61">
                  <c:v>80.418321272520004</c:v>
                </c:pt>
                <c:pt idx="62">
                  <c:v>81.745276438770006</c:v>
                </c:pt>
                <c:pt idx="63">
                  <c:v>83.072230887680007</c:v>
                </c:pt>
                <c:pt idx="64">
                  <c:v>84.399184619249993</c:v>
                </c:pt>
                <c:pt idx="65">
                  <c:v>85.726137633479993</c:v>
                </c:pt>
                <c:pt idx="66">
                  <c:v>87.053089930369993</c:v>
                </c:pt>
                <c:pt idx="67">
                  <c:v>88.380041509919991</c:v>
                </c:pt>
                <c:pt idx="68">
                  <c:v>89.706992372130003</c:v>
                </c:pt>
                <c:pt idx="69">
                  <c:v>91.033942517</c:v>
                </c:pt>
                <c:pt idx="70">
                  <c:v>92.36089194453001</c:v>
                </c:pt>
                <c:pt idx="71">
                  <c:v>93.687840654720006</c:v>
                </c:pt>
                <c:pt idx="72">
                  <c:v>95.014788647570001</c:v>
                </c:pt>
                <c:pt idx="73">
                  <c:v>96.341735923079995</c:v>
                </c:pt>
                <c:pt idx="74">
                  <c:v>97.668682481250002</c:v>
                </c:pt>
                <c:pt idx="75">
                  <c:v>98.995628322080009</c:v>
                </c:pt>
                <c:pt idx="76">
                  <c:v>100.32257344557</c:v>
                </c:pt>
                <c:pt idx="77">
                  <c:v>101.64951785172001</c:v>
                </c:pt>
                <c:pt idx="78">
                  <c:v>102.97646154053001</c:v>
                </c:pt>
                <c:pt idx="79">
                  <c:v>104.303404512</c:v>
                </c:pt>
                <c:pt idx="80">
                  <c:v>105.63034676613</c:v>
                </c:pt>
                <c:pt idx="81">
                  <c:v>106.95728830291999</c:v>
                </c:pt>
                <c:pt idx="82">
                  <c:v>108.28422912236999</c:v>
                </c:pt>
                <c:pt idx="83">
                  <c:v>109.61116922447999</c:v>
                </c:pt>
                <c:pt idx="84">
                  <c:v>110.93810860925001</c:v>
                </c:pt>
                <c:pt idx="85">
                  <c:v>112.26504727668001</c:v>
                </c:pt>
                <c:pt idx="86">
                  <c:v>113.59198522677001</c:v>
                </c:pt>
                <c:pt idx="87">
                  <c:v>114.91892245952</c:v>
                </c:pt>
                <c:pt idx="88">
                  <c:v>116.24585897493</c:v>
                </c:pt>
                <c:pt idx="89">
                  <c:v>117.572794773</c:v>
                </c:pt>
                <c:pt idx="90">
                  <c:v>118.89972985372999</c:v>
                </c:pt>
                <c:pt idx="91">
                  <c:v>120.22666421712</c:v>
                </c:pt>
                <c:pt idx="92">
                  <c:v>121.55359786317001</c:v>
                </c:pt>
                <c:pt idx="93">
                  <c:v>122.88053079188001</c:v>
                </c:pt>
                <c:pt idx="94">
                  <c:v>124.20746300325</c:v>
                </c:pt>
                <c:pt idx="95">
                  <c:v>125.53439449728</c:v>
                </c:pt>
                <c:pt idx="96">
                  <c:v>126.86132527397001</c:v>
                </c:pt>
                <c:pt idx="97">
                  <c:v>128.18825533332</c:v>
                </c:pt>
                <c:pt idx="98">
                  <c:v>129.51518467533</c:v>
                </c:pt>
                <c:pt idx="99">
                  <c:v>130.84211329999999</c:v>
                </c:pt>
                <c:pt idx="100">
                  <c:v>132.16904120733</c:v>
                </c:pt>
                <c:pt idx="101">
                  <c:v>133.49596839731998</c:v>
                </c:pt>
                <c:pt idx="102">
                  <c:v>134.82289486996999</c:v>
                </c:pt>
                <c:pt idx="103">
                  <c:v>136.14982062528</c:v>
                </c:pt>
                <c:pt idx="104">
                  <c:v>137.47674566325</c:v>
                </c:pt>
                <c:pt idx="105">
                  <c:v>138.80366998388001</c:v>
                </c:pt>
                <c:pt idx="106">
                  <c:v>140.13059358717001</c:v>
                </c:pt>
                <c:pt idx="107">
                  <c:v>141.45751647311999</c:v>
                </c:pt>
                <c:pt idx="108">
                  <c:v>142.78443864172999</c:v>
                </c:pt>
                <c:pt idx="109">
                  <c:v>144.111360093</c:v>
                </c:pt>
                <c:pt idx="110">
                  <c:v>145.43828082693</c:v>
                </c:pt>
                <c:pt idx="111">
                  <c:v>146.76520084352001</c:v>
                </c:pt>
                <c:pt idx="112">
                  <c:v>148.09212014277</c:v>
                </c:pt>
                <c:pt idx="113">
                  <c:v>149.41903872468001</c:v>
                </c:pt>
                <c:pt idx="114">
                  <c:v>150.74595658925</c:v>
                </c:pt>
                <c:pt idx="115">
                  <c:v>152.07287373648001</c:v>
                </c:pt>
                <c:pt idx="116">
                  <c:v>153.39979016637</c:v>
                </c:pt>
                <c:pt idx="117">
                  <c:v>154.72670587892</c:v>
                </c:pt>
                <c:pt idx="118">
                  <c:v>156.05362087412999</c:v>
                </c:pt>
                <c:pt idx="119">
                  <c:v>157.38053515200002</c:v>
                </c:pt>
                <c:pt idx="120">
                  <c:v>158.70744871253001</c:v>
                </c:pt>
                <c:pt idx="121">
                  <c:v>160.03436155572001</c:v>
                </c:pt>
                <c:pt idx="122">
                  <c:v>161.36127368157</c:v>
                </c:pt>
                <c:pt idx="123">
                  <c:v>162.68818509008</c:v>
                </c:pt>
                <c:pt idx="124">
                  <c:v>164.01509578125001</c:v>
                </c:pt>
                <c:pt idx="125">
                  <c:v>165.34200575508001</c:v>
                </c:pt>
                <c:pt idx="126">
                  <c:v>166.66891501156999</c:v>
                </c:pt>
                <c:pt idx="127">
                  <c:v>167.99582355071999</c:v>
                </c:pt>
                <c:pt idx="128">
                  <c:v>169.32273137253</c:v>
                </c:pt>
                <c:pt idx="129">
                  <c:v>170.649638477</c:v>
                </c:pt>
                <c:pt idx="130">
                  <c:v>171.97654486413001</c:v>
                </c:pt>
                <c:pt idx="131">
                  <c:v>173.30345053392</c:v>
                </c:pt>
                <c:pt idx="132">
                  <c:v>174.63035548636998</c:v>
                </c:pt>
                <c:pt idx="133">
                  <c:v>175.95725972148</c:v>
                </c:pt>
                <c:pt idx="134">
                  <c:v>177.28416323924998</c:v>
                </c:pt>
                <c:pt idx="135">
                  <c:v>178.61106603968</c:v>
                </c:pt>
                <c:pt idx="136">
                  <c:v>179.93796812277</c:v>
                </c:pt>
                <c:pt idx="137">
                  <c:v>181.26486948852002</c:v>
                </c:pt>
                <c:pt idx="138">
                  <c:v>182.59177013692999</c:v>
                </c:pt>
                <c:pt idx="139">
                  <c:v>183.91867006800001</c:v>
                </c:pt>
                <c:pt idx="140">
                  <c:v>185.24556928173001</c:v>
                </c:pt>
                <c:pt idx="141">
                  <c:v>186.57246777812</c:v>
                </c:pt>
                <c:pt idx="142">
                  <c:v>187.89936555717</c:v>
                </c:pt>
                <c:pt idx="143">
                  <c:v>189.22626261887999</c:v>
                </c:pt>
                <c:pt idx="144">
                  <c:v>190.55315896324998</c:v>
                </c:pt>
                <c:pt idx="145">
                  <c:v>191.88005459028</c:v>
                </c:pt>
                <c:pt idx="146">
                  <c:v>193.20694949996999</c:v>
                </c:pt>
                <c:pt idx="147">
                  <c:v>194.53384369232</c:v>
                </c:pt>
                <c:pt idx="148">
                  <c:v>195.86073716733</c:v>
                </c:pt>
                <c:pt idx="149">
                  <c:v>197.18762992499998</c:v>
                </c:pt>
                <c:pt idx="150">
                  <c:v>198.51452196532998</c:v>
                </c:pt>
                <c:pt idx="151">
                  <c:v>199.84141328832001</c:v>
                </c:pt>
                <c:pt idx="152">
                  <c:v>201.16830389397001</c:v>
                </c:pt>
                <c:pt idx="153">
                  <c:v>202.49519378228001</c:v>
                </c:pt>
                <c:pt idx="154">
                  <c:v>203.82208295325</c:v>
                </c:pt>
                <c:pt idx="155">
                  <c:v>205.14897140688001</c:v>
                </c:pt>
                <c:pt idx="156">
                  <c:v>206.47585914317</c:v>
                </c:pt>
                <c:pt idx="157">
                  <c:v>207.80274616212</c:v>
                </c:pt>
                <c:pt idx="158">
                  <c:v>209.12963246372999</c:v>
                </c:pt>
                <c:pt idx="159">
                  <c:v>210.45651804799999</c:v>
                </c:pt>
                <c:pt idx="160">
                  <c:v>211.78340291493001</c:v>
                </c:pt>
                <c:pt idx="161">
                  <c:v>213.11028706452001</c:v>
                </c:pt>
                <c:pt idx="162">
                  <c:v>214.43717049676999</c:v>
                </c:pt>
                <c:pt idx="163">
                  <c:v>215.76405321167999</c:v>
                </c:pt>
                <c:pt idx="164">
                  <c:v>217.09093520924998</c:v>
                </c:pt>
                <c:pt idx="165">
                  <c:v>218.41781648947997</c:v>
                </c:pt>
                <c:pt idx="166">
                  <c:v>219.74469705236999</c:v>
                </c:pt>
                <c:pt idx="167">
                  <c:v>221.07157689791998</c:v>
                </c:pt>
                <c:pt idx="168">
                  <c:v>222.39845602613002</c:v>
                </c:pt>
                <c:pt idx="169">
                  <c:v>223.72533443700001</c:v>
                </c:pt>
                <c:pt idx="170">
                  <c:v>225.05221213052999</c:v>
                </c:pt>
                <c:pt idx="171">
                  <c:v>226.37908910672002</c:v>
                </c:pt>
                <c:pt idx="172">
                  <c:v>227.70596536556999</c:v>
                </c:pt>
                <c:pt idx="173">
                  <c:v>229.03284090708001</c:v>
                </c:pt>
                <c:pt idx="174">
                  <c:v>230.35971573124999</c:v>
                </c:pt>
                <c:pt idx="175">
                  <c:v>231.68658983808001</c:v>
                </c:pt>
                <c:pt idx="176">
                  <c:v>233.01346322756999</c:v>
                </c:pt>
                <c:pt idx="177">
                  <c:v>234.34033589972</c:v>
                </c:pt>
                <c:pt idx="178">
                  <c:v>235.66720785453001</c:v>
                </c:pt>
                <c:pt idx="179">
                  <c:v>236.99407909199999</c:v>
                </c:pt>
                <c:pt idx="180">
                  <c:v>238.32094961212999</c:v>
                </c:pt>
                <c:pt idx="181">
                  <c:v>239.64781941491998</c:v>
                </c:pt>
                <c:pt idx="182">
                  <c:v>240.97468850036998</c:v>
                </c:pt>
                <c:pt idx="183">
                  <c:v>242.30155686848002</c:v>
                </c:pt>
                <c:pt idx="184">
                  <c:v>243.62842451925002</c:v>
                </c:pt>
                <c:pt idx="185">
                  <c:v>244.95529145268</c:v>
                </c:pt>
                <c:pt idx="186">
                  <c:v>246.28215766877</c:v>
                </c:pt>
                <c:pt idx="187">
                  <c:v>247.60902316752001</c:v>
                </c:pt>
                <c:pt idx="188">
                  <c:v>248.93588794893</c:v>
                </c:pt>
                <c:pt idx="189">
                  <c:v>250.26275201300001</c:v>
                </c:pt>
                <c:pt idx="190">
                  <c:v>251.58961535973</c:v>
                </c:pt>
                <c:pt idx="191">
                  <c:v>252.91647798911998</c:v>
                </c:pt>
                <c:pt idx="192">
                  <c:v>254.24333990117</c:v>
                </c:pt>
                <c:pt idx="193">
                  <c:v>255.57020109587998</c:v>
                </c:pt>
                <c:pt idx="194">
                  <c:v>256.89706157324997</c:v>
                </c:pt>
                <c:pt idx="195">
                  <c:v>258.22392133327997</c:v>
                </c:pt>
                <c:pt idx="196">
                  <c:v>259.55078037596996</c:v>
                </c:pt>
                <c:pt idx="197">
                  <c:v>260.87763870131994</c:v>
                </c:pt>
                <c:pt idx="198">
                  <c:v>262.20449630932995</c:v>
                </c:pt>
                <c:pt idx="199">
                  <c:v>263.53135319999996</c:v>
                </c:pt>
                <c:pt idx="200">
                  <c:v>264.85820937332994</c:v>
                </c:pt>
                <c:pt idx="201">
                  <c:v>266.18506482931997</c:v>
                </c:pt>
                <c:pt idx="202">
                  <c:v>267.51191956796993</c:v>
                </c:pt>
                <c:pt idx="203">
                  <c:v>268.83877358927992</c:v>
                </c:pt>
                <c:pt idx="204">
                  <c:v>270.16562689324996</c:v>
                </c:pt>
                <c:pt idx="205">
                  <c:v>271.49247947987993</c:v>
                </c:pt>
                <c:pt idx="206">
                  <c:v>272.81933134916994</c:v>
                </c:pt>
                <c:pt idx="207">
                  <c:v>274.14618250111994</c:v>
                </c:pt>
                <c:pt idx="208">
                  <c:v>275.47303293572998</c:v>
                </c:pt>
                <c:pt idx="209">
                  <c:v>276.799882653</c:v>
                </c:pt>
                <c:pt idx="210">
                  <c:v>278.12673165293</c:v>
                </c:pt>
                <c:pt idx="211">
                  <c:v>279.45357993552</c:v>
                </c:pt>
                <c:pt idx="212">
                  <c:v>280.78042750076997</c:v>
                </c:pt>
                <c:pt idx="213">
                  <c:v>282.10727434867999</c:v>
                </c:pt>
                <c:pt idx="214">
                  <c:v>283.43412047925</c:v>
                </c:pt>
                <c:pt idx="215">
                  <c:v>284.76096589247999</c:v>
                </c:pt>
                <c:pt idx="216">
                  <c:v>286.08781058836996</c:v>
                </c:pt>
                <c:pt idx="217">
                  <c:v>287.41465456691998</c:v>
                </c:pt>
                <c:pt idx="218">
                  <c:v>288.74149782812998</c:v>
                </c:pt>
                <c:pt idx="219">
                  <c:v>290.06834037199997</c:v>
                </c:pt>
                <c:pt idx="220">
                  <c:v>291.39518219852999</c:v>
                </c:pt>
                <c:pt idx="221">
                  <c:v>292.72202330771995</c:v>
                </c:pt>
                <c:pt idx="222">
                  <c:v>294.04886369956995</c:v>
                </c:pt>
                <c:pt idx="223">
                  <c:v>295.37570337407999</c:v>
                </c:pt>
                <c:pt idx="224">
                  <c:v>296.70254233124996</c:v>
                </c:pt>
                <c:pt idx="225">
                  <c:v>298.02938057107997</c:v>
                </c:pt>
                <c:pt idx="226">
                  <c:v>299.35621809356996</c:v>
                </c:pt>
                <c:pt idx="227">
                  <c:v>300.68305489871994</c:v>
                </c:pt>
                <c:pt idx="228">
                  <c:v>302.00989098652997</c:v>
                </c:pt>
                <c:pt idx="229">
                  <c:v>303.33672635699997</c:v>
                </c:pt>
                <c:pt idx="230">
                  <c:v>304.66356101012997</c:v>
                </c:pt>
                <c:pt idx="231">
                  <c:v>305.99039494591995</c:v>
                </c:pt>
                <c:pt idx="232">
                  <c:v>307.31722816436996</c:v>
                </c:pt>
                <c:pt idx="233">
                  <c:v>308.64406066547997</c:v>
                </c:pt>
                <c:pt idx="234">
                  <c:v>309.97089244924996</c:v>
                </c:pt>
                <c:pt idx="235">
                  <c:v>311.29772351567993</c:v>
                </c:pt>
                <c:pt idx="236">
                  <c:v>312.62455386476995</c:v>
                </c:pt>
                <c:pt idx="237">
                  <c:v>313.95138349651995</c:v>
                </c:pt>
                <c:pt idx="238">
                  <c:v>315.27821241092994</c:v>
                </c:pt>
                <c:pt idx="239">
                  <c:v>316.60504060799997</c:v>
                </c:pt>
                <c:pt idx="240">
                  <c:v>317.93186808772998</c:v>
                </c:pt>
                <c:pt idx="241">
                  <c:v>319.25869485011998</c:v>
                </c:pt>
                <c:pt idx="242">
                  <c:v>320.58552089516996</c:v>
                </c:pt>
                <c:pt idx="243">
                  <c:v>321.91234622287999</c:v>
                </c:pt>
                <c:pt idx="244">
                  <c:v>323.23917083325</c:v>
                </c:pt>
                <c:pt idx="245">
                  <c:v>324.56599472628</c:v>
                </c:pt>
                <c:pt idx="246">
                  <c:v>325.89281790196998</c:v>
                </c:pt>
                <c:pt idx="247">
                  <c:v>327.21964036032</c:v>
                </c:pt>
                <c:pt idx="248">
                  <c:v>328.54646210132995</c:v>
                </c:pt>
                <c:pt idx="249">
                  <c:v>329.873283125</c:v>
                </c:pt>
                <c:pt idx="250">
                  <c:v>331.20010343132998</c:v>
                </c:pt>
                <c:pt idx="251">
                  <c:v>332.52692302032</c:v>
                </c:pt>
                <c:pt idx="252">
                  <c:v>333.85374189196995</c:v>
                </c:pt>
                <c:pt idx="253">
                  <c:v>335.18056004627999</c:v>
                </c:pt>
                <c:pt idx="254">
                  <c:v>336.50737748324997</c:v>
                </c:pt>
                <c:pt idx="255">
                  <c:v>337.83419420287998</c:v>
                </c:pt>
                <c:pt idx="256">
                  <c:v>339.16101020516999</c:v>
                </c:pt>
                <c:pt idx="257">
                  <c:v>340.48782549011997</c:v>
                </c:pt>
                <c:pt idx="258">
                  <c:v>341.81464005772995</c:v>
                </c:pt>
                <c:pt idx="259">
                  <c:v>343.14145390799996</c:v>
                </c:pt>
                <c:pt idx="260">
                  <c:v>344.46826704092996</c:v>
                </c:pt>
                <c:pt idx="261">
                  <c:v>345.79507945651994</c:v>
                </c:pt>
                <c:pt idx="262">
                  <c:v>347.12189115476997</c:v>
                </c:pt>
                <c:pt idx="263">
                  <c:v>348.44870213567992</c:v>
                </c:pt>
                <c:pt idx="264">
                  <c:v>349.77551239924998</c:v>
                </c:pt>
                <c:pt idx="265">
                  <c:v>351.10232194547996</c:v>
                </c:pt>
                <c:pt idx="266">
                  <c:v>352.42913077436992</c:v>
                </c:pt>
                <c:pt idx="267">
                  <c:v>353.75593888591993</c:v>
                </c:pt>
                <c:pt idx="268">
                  <c:v>355.08274628012992</c:v>
                </c:pt>
                <c:pt idx="269">
                  <c:v>356.40955295699996</c:v>
                </c:pt>
                <c:pt idx="270">
                  <c:v>357.73635891652992</c:v>
                </c:pt>
                <c:pt idx="271">
                  <c:v>359.06316415871993</c:v>
                </c:pt>
                <c:pt idx="272">
                  <c:v>360.38996868356998</c:v>
                </c:pt>
                <c:pt idx="273">
                  <c:v>361.71677249108001</c:v>
                </c:pt>
                <c:pt idx="274">
                  <c:v>363.04357558124997</c:v>
                </c:pt>
                <c:pt idx="275">
                  <c:v>364.37037795407997</c:v>
                </c:pt>
                <c:pt idx="276">
                  <c:v>365.69717960956996</c:v>
                </c:pt>
                <c:pt idx="277">
                  <c:v>367.02398054771999</c:v>
                </c:pt>
                <c:pt idx="278">
                  <c:v>368.35078076853</c:v>
                </c:pt>
                <c:pt idx="279">
                  <c:v>369.677580272</c:v>
                </c:pt>
                <c:pt idx="280">
                  <c:v>371.00437905812998</c:v>
                </c:pt>
                <c:pt idx="281">
                  <c:v>372.33117712691995</c:v>
                </c:pt>
                <c:pt idx="282">
                  <c:v>373.65797447836997</c:v>
                </c:pt>
                <c:pt idx="283">
                  <c:v>374.98477111247996</c:v>
                </c:pt>
                <c:pt idx="284">
                  <c:v>376.31156702924994</c:v>
                </c:pt>
                <c:pt idx="285">
                  <c:v>377.63836222867997</c:v>
                </c:pt>
                <c:pt idx="286">
                  <c:v>378.96515671076997</c:v>
                </c:pt>
                <c:pt idx="287">
                  <c:v>380.29195047551997</c:v>
                </c:pt>
                <c:pt idx="288">
                  <c:v>381.61874352292995</c:v>
                </c:pt>
                <c:pt idx="289">
                  <c:v>382.94553585299997</c:v>
                </c:pt>
                <c:pt idx="290">
                  <c:v>384.27232746572997</c:v>
                </c:pt>
                <c:pt idx="291">
                  <c:v>385.59911836111996</c:v>
                </c:pt>
                <c:pt idx="292">
                  <c:v>386.92590853916994</c:v>
                </c:pt>
                <c:pt idx="293">
                  <c:v>388.25269799987996</c:v>
                </c:pt>
                <c:pt idx="294">
                  <c:v>389.57948674324996</c:v>
                </c:pt>
                <c:pt idx="295">
                  <c:v>390.90627476927995</c:v>
                </c:pt>
                <c:pt idx="296">
                  <c:v>392.23306207796998</c:v>
                </c:pt>
                <c:pt idx="297">
                  <c:v>393.55984866931993</c:v>
                </c:pt>
                <c:pt idx="298">
                  <c:v>394.88663454332993</c:v>
                </c:pt>
                <c:pt idx="299">
                  <c:v>396.21341969999992</c:v>
                </c:pt>
                <c:pt idx="300">
                  <c:v>397.54020413932994</c:v>
                </c:pt>
                <c:pt idx="301">
                  <c:v>398.86698786131996</c:v>
                </c:pt>
                <c:pt idx="302">
                  <c:v>400.19377086596995</c:v>
                </c:pt>
                <c:pt idx="303">
                  <c:v>401.52055315327999</c:v>
                </c:pt>
                <c:pt idx="304">
                  <c:v>402.84733472325001</c:v>
                </c:pt>
                <c:pt idx="305">
                  <c:v>404.17411557587997</c:v>
                </c:pt>
                <c:pt idx="306">
                  <c:v>405.50089571116996</c:v>
                </c:pt>
                <c:pt idx="307">
                  <c:v>406.82767512912</c:v>
                </c:pt>
                <c:pt idx="308">
                  <c:v>408.15445382972996</c:v>
                </c:pt>
                <c:pt idx="309">
                  <c:v>409.48123181299997</c:v>
                </c:pt>
                <c:pt idx="310">
                  <c:v>410.80800907892996</c:v>
                </c:pt>
                <c:pt idx="311">
                  <c:v>412.13478562751999</c:v>
                </c:pt>
                <c:pt idx="312">
                  <c:v>413.46156145876995</c:v>
                </c:pt>
                <c:pt idx="313">
                  <c:v>414.78833657267995</c:v>
                </c:pt>
                <c:pt idx="314">
                  <c:v>416.11511096925</c:v>
                </c:pt>
                <c:pt idx="315">
                  <c:v>417.44188464847997</c:v>
                </c:pt>
                <c:pt idx="316">
                  <c:v>418.76865761036998</c:v>
                </c:pt>
                <c:pt idx="317">
                  <c:v>420.09542985491998</c:v>
                </c:pt>
                <c:pt idx="318">
                  <c:v>421.42220138212997</c:v>
                </c:pt>
                <c:pt idx="319">
                  <c:v>422.74897219199994</c:v>
                </c:pt>
                <c:pt idx="320">
                  <c:v>424.07574228452995</c:v>
                </c:pt>
                <c:pt idx="321">
                  <c:v>425.40251165971995</c:v>
                </c:pt>
                <c:pt idx="322">
                  <c:v>426.72928031756993</c:v>
                </c:pt>
                <c:pt idx="323">
                  <c:v>428.05604825807995</c:v>
                </c:pt>
                <c:pt idx="324">
                  <c:v>429.38281548124996</c:v>
                </c:pt>
                <c:pt idx="325">
                  <c:v>430.70958198707996</c:v>
                </c:pt>
                <c:pt idx="326">
                  <c:v>432.03634777556994</c:v>
                </c:pt>
                <c:pt idx="327">
                  <c:v>433.36311284671996</c:v>
                </c:pt>
                <c:pt idx="328">
                  <c:v>434.68987720052996</c:v>
                </c:pt>
                <c:pt idx="329">
                  <c:v>436.01664083699995</c:v>
                </c:pt>
                <c:pt idx="330">
                  <c:v>437.34340375612993</c:v>
                </c:pt>
                <c:pt idx="331">
                  <c:v>438.67016595791995</c:v>
                </c:pt>
                <c:pt idx="332">
                  <c:v>439.99692744236995</c:v>
                </c:pt>
                <c:pt idx="333">
                  <c:v>441.32368820947994</c:v>
                </c:pt>
                <c:pt idx="334">
                  <c:v>442.65044825924991</c:v>
                </c:pt>
                <c:pt idx="335">
                  <c:v>443.97720759167993</c:v>
                </c:pt>
                <c:pt idx="336">
                  <c:v>445.30396620676999</c:v>
                </c:pt>
                <c:pt idx="337">
                  <c:v>446.63072410451997</c:v>
                </c:pt>
                <c:pt idx="338">
                  <c:v>447.95748128493</c:v>
                </c:pt>
                <c:pt idx="339">
                  <c:v>449.28423774800001</c:v>
                </c:pt>
                <c:pt idx="340">
                  <c:v>450.61099349373001</c:v>
                </c:pt>
                <c:pt idx="341">
                  <c:v>451.93774852211999</c:v>
                </c:pt>
                <c:pt idx="342">
                  <c:v>453.26450283316996</c:v>
                </c:pt>
                <c:pt idx="343">
                  <c:v>454.59125642687997</c:v>
                </c:pt>
                <c:pt idx="344">
                  <c:v>455.91800930324996</c:v>
                </c:pt>
                <c:pt idx="345">
                  <c:v>457.24476146228</c:v>
                </c:pt>
                <c:pt idx="346">
                  <c:v>458.57151290396996</c:v>
                </c:pt>
                <c:pt idx="347">
                  <c:v>459.89826362831997</c:v>
                </c:pt>
                <c:pt idx="348">
                  <c:v>461.22501363532996</c:v>
                </c:pt>
                <c:pt idx="349">
                  <c:v>462.55176292499999</c:v>
                </c:pt>
                <c:pt idx="350">
                  <c:v>463.87851149732995</c:v>
                </c:pt>
                <c:pt idx="351">
                  <c:v>465.20525935231996</c:v>
                </c:pt>
                <c:pt idx="352">
                  <c:v>466.53200648996994</c:v>
                </c:pt>
                <c:pt idx="353">
                  <c:v>467.85875291027997</c:v>
                </c:pt>
                <c:pt idx="354">
                  <c:v>469.18549861324993</c:v>
                </c:pt>
                <c:pt idx="355">
                  <c:v>470.51224359887993</c:v>
                </c:pt>
                <c:pt idx="356">
                  <c:v>471.83898786716998</c:v>
                </c:pt>
                <c:pt idx="357">
                  <c:v>473.16573141811995</c:v>
                </c:pt>
                <c:pt idx="358">
                  <c:v>474.49247425172996</c:v>
                </c:pt>
                <c:pt idx="359">
                  <c:v>475.81921636799996</c:v>
                </c:pt>
                <c:pt idx="360">
                  <c:v>477.14595776692994</c:v>
                </c:pt>
                <c:pt idx="361">
                  <c:v>478.47269844851996</c:v>
                </c:pt>
                <c:pt idx="362">
                  <c:v>479.79943841276992</c:v>
                </c:pt>
                <c:pt idx="363">
                  <c:v>481.12617765967997</c:v>
                </c:pt>
                <c:pt idx="364">
                  <c:v>482.45291618924995</c:v>
                </c:pt>
                <c:pt idx="365">
                  <c:v>483.77965400147991</c:v>
                </c:pt>
                <c:pt idx="366">
                  <c:v>485.10639109636992</c:v>
                </c:pt>
                <c:pt idx="367">
                  <c:v>486.43312747391997</c:v>
                </c:pt>
                <c:pt idx="368">
                  <c:v>487.75986313413</c:v>
                </c:pt>
                <c:pt idx="369">
                  <c:v>489.08659807699996</c:v>
                </c:pt>
                <c:pt idx="370">
                  <c:v>490.41333230252997</c:v>
                </c:pt>
                <c:pt idx="371">
                  <c:v>491.74006581071995</c:v>
                </c:pt>
                <c:pt idx="372">
                  <c:v>493.06679860156999</c:v>
                </c:pt>
                <c:pt idx="373">
                  <c:v>494.39353067508</c:v>
                </c:pt>
                <c:pt idx="374">
                  <c:v>495.72026203125</c:v>
                </c:pt>
                <c:pt idx="375">
                  <c:v>497.04699267007999</c:v>
                </c:pt>
                <c:pt idx="376">
                  <c:v>498.37372259156996</c:v>
                </c:pt>
                <c:pt idx="377">
                  <c:v>499.70045179571997</c:v>
                </c:pt>
                <c:pt idx="378">
                  <c:v>501.02718028252997</c:v>
                </c:pt>
                <c:pt idx="379">
                  <c:v>502.35390805199995</c:v>
                </c:pt>
                <c:pt idx="380">
                  <c:v>503.68063510412998</c:v>
                </c:pt>
                <c:pt idx="381">
                  <c:v>505.00736143891999</c:v>
                </c:pt>
                <c:pt idx="382">
                  <c:v>506.33408705636998</c:v>
                </c:pt>
                <c:pt idx="383">
                  <c:v>507.66081195647996</c:v>
                </c:pt>
                <c:pt idx="384">
                  <c:v>508.98753613924998</c:v>
                </c:pt>
                <c:pt idx="385">
                  <c:v>510.31425960467999</c:v>
                </c:pt>
                <c:pt idx="386">
                  <c:v>511.64098235276998</c:v>
                </c:pt>
                <c:pt idx="387">
                  <c:v>512.96770438351996</c:v>
                </c:pt>
                <c:pt idx="388">
                  <c:v>514.29442569693003</c:v>
                </c:pt>
                <c:pt idx="389">
                  <c:v>515.62114629300004</c:v>
                </c:pt>
                <c:pt idx="390">
                  <c:v>516.94786617172997</c:v>
                </c:pt>
                <c:pt idx="391">
                  <c:v>518.27458533312006</c:v>
                </c:pt>
                <c:pt idx="392">
                  <c:v>519.60130377716996</c:v>
                </c:pt>
                <c:pt idx="393">
                  <c:v>520.92802150388002</c:v>
                </c:pt>
                <c:pt idx="394">
                  <c:v>522.25473851325</c:v>
                </c:pt>
                <c:pt idx="395">
                  <c:v>523.58145480528003</c:v>
                </c:pt>
                <c:pt idx="396">
                  <c:v>524.90817037996999</c:v>
                </c:pt>
                <c:pt idx="397">
                  <c:v>526.23488523731999</c:v>
                </c:pt>
                <c:pt idx="398">
                  <c:v>527.56159937733003</c:v>
                </c:pt>
                <c:pt idx="399">
                  <c:v>528.88831279999999</c:v>
                </c:pt>
                <c:pt idx="400">
                  <c:v>530.21502550533</c:v>
                </c:pt>
                <c:pt idx="401">
                  <c:v>531.54173749331994</c:v>
                </c:pt>
                <c:pt idx="402">
                  <c:v>532.86844876397004</c:v>
                </c:pt>
                <c:pt idx="403">
                  <c:v>534.19515931727994</c:v>
                </c:pt>
                <c:pt idx="404">
                  <c:v>535.52186915325001</c:v>
                </c:pt>
                <c:pt idx="405">
                  <c:v>536.84857827188</c:v>
                </c:pt>
                <c:pt idx="406">
                  <c:v>538.17528667316992</c:v>
                </c:pt>
                <c:pt idx="407">
                  <c:v>539.50199435712</c:v>
                </c:pt>
                <c:pt idx="408">
                  <c:v>540.82870132373</c:v>
                </c:pt>
                <c:pt idx="409">
                  <c:v>542.15540757299993</c:v>
                </c:pt>
                <c:pt idx="410">
                  <c:v>543.48211310493002</c:v>
                </c:pt>
                <c:pt idx="411">
                  <c:v>544.80881791951992</c:v>
                </c:pt>
                <c:pt idx="412">
                  <c:v>546.13552201676998</c:v>
                </c:pt>
                <c:pt idx="413">
                  <c:v>547.46222539667997</c:v>
                </c:pt>
                <c:pt idx="414">
                  <c:v>548.78892805925</c:v>
                </c:pt>
                <c:pt idx="415">
                  <c:v>550.11563000447995</c:v>
                </c:pt>
                <c:pt idx="416">
                  <c:v>551.44233123237007</c:v>
                </c:pt>
                <c:pt idx="417">
                  <c:v>552.76903174292011</c:v>
                </c:pt>
                <c:pt idx="418">
                  <c:v>554.09573153613007</c:v>
                </c:pt>
                <c:pt idx="419">
                  <c:v>555.42243061200008</c:v>
                </c:pt>
                <c:pt idx="420">
                  <c:v>556.74912897053002</c:v>
                </c:pt>
                <c:pt idx="421">
                  <c:v>558.07582661172012</c:v>
                </c:pt>
                <c:pt idx="422">
                  <c:v>559.40252353557003</c:v>
                </c:pt>
                <c:pt idx="423">
                  <c:v>560.72921974208009</c:v>
                </c:pt>
                <c:pt idx="424">
                  <c:v>562.05591523125008</c:v>
                </c:pt>
                <c:pt idx="425">
                  <c:v>563.38261000308</c:v>
                </c:pt>
                <c:pt idx="426">
                  <c:v>564.70930405757008</c:v>
                </c:pt>
                <c:pt idx="427">
                  <c:v>566.03599739472008</c:v>
                </c:pt>
                <c:pt idx="428">
                  <c:v>567.36269001453002</c:v>
                </c:pt>
                <c:pt idx="429">
                  <c:v>568.68938191699999</c:v>
                </c:pt>
                <c:pt idx="430">
                  <c:v>570.01607310213001</c:v>
                </c:pt>
                <c:pt idx="431">
                  <c:v>571.34276356992007</c:v>
                </c:pt>
                <c:pt idx="432">
                  <c:v>572.66945332037005</c:v>
                </c:pt>
                <c:pt idx="433">
                  <c:v>573.99614235348008</c:v>
                </c:pt>
                <c:pt idx="434">
                  <c:v>575.32283066925004</c:v>
                </c:pt>
                <c:pt idx="435">
                  <c:v>576.64951826768004</c:v>
                </c:pt>
                <c:pt idx="436">
                  <c:v>577.97620514877008</c:v>
                </c:pt>
                <c:pt idx="437">
                  <c:v>579.30289131252005</c:v>
                </c:pt>
                <c:pt idx="438">
                  <c:v>580.62957675893006</c:v>
                </c:pt>
                <c:pt idx="439">
                  <c:v>581.956261488</c:v>
                </c:pt>
                <c:pt idx="440">
                  <c:v>583.28294549972998</c:v>
                </c:pt>
                <c:pt idx="441">
                  <c:v>584.60962879412</c:v>
                </c:pt>
                <c:pt idx="442">
                  <c:v>585.93631137117006</c:v>
                </c:pt>
                <c:pt idx="443">
                  <c:v>587.26299323088006</c:v>
                </c:pt>
                <c:pt idx="444">
                  <c:v>588.58967437324998</c:v>
                </c:pt>
                <c:pt idx="445">
                  <c:v>589.91635479828005</c:v>
                </c:pt>
                <c:pt idx="446">
                  <c:v>591.24303450597006</c:v>
                </c:pt>
                <c:pt idx="447">
                  <c:v>592.56971349631999</c:v>
                </c:pt>
                <c:pt idx="448">
                  <c:v>593.89639176932997</c:v>
                </c:pt>
                <c:pt idx="449">
                  <c:v>595.22306932499998</c:v>
                </c:pt>
                <c:pt idx="450">
                  <c:v>596.54974616333004</c:v>
                </c:pt>
                <c:pt idx="451">
                  <c:v>597.87642228432003</c:v>
                </c:pt>
                <c:pt idx="452">
                  <c:v>599.20309768797006</c:v>
                </c:pt>
                <c:pt idx="453">
                  <c:v>600.52977237428001</c:v>
                </c:pt>
                <c:pt idx="454">
                  <c:v>601.85644634325001</c:v>
                </c:pt>
                <c:pt idx="455">
                  <c:v>603.18311959488005</c:v>
                </c:pt>
                <c:pt idx="456">
                  <c:v>604.50979212917002</c:v>
                </c:pt>
                <c:pt idx="457">
                  <c:v>605.83646394612003</c:v>
                </c:pt>
                <c:pt idx="458">
                  <c:v>607.16313504572997</c:v>
                </c:pt>
                <c:pt idx="459">
                  <c:v>608.48980542799995</c:v>
                </c:pt>
                <c:pt idx="460">
                  <c:v>609.81647509292998</c:v>
                </c:pt>
                <c:pt idx="461">
                  <c:v>611.14314404052004</c:v>
                </c:pt>
                <c:pt idx="462">
                  <c:v>612.46981227077003</c:v>
                </c:pt>
                <c:pt idx="463">
                  <c:v>613.79647978367996</c:v>
                </c:pt>
                <c:pt idx="464">
                  <c:v>615.12314657925003</c:v>
                </c:pt>
                <c:pt idx="465">
                  <c:v>616.44981265748004</c:v>
                </c:pt>
                <c:pt idx="466">
                  <c:v>617.77647801836997</c:v>
                </c:pt>
                <c:pt idx="467">
                  <c:v>619.10314266191995</c:v>
                </c:pt>
                <c:pt idx="468">
                  <c:v>620.42980658812996</c:v>
                </c:pt>
                <c:pt idx="469">
                  <c:v>621.75646979700002</c:v>
                </c:pt>
                <c:pt idx="470">
                  <c:v>623.08313228853001</c:v>
                </c:pt>
                <c:pt idx="471">
                  <c:v>624.40979406271993</c:v>
                </c:pt>
                <c:pt idx="472">
                  <c:v>625.73645511957</c:v>
                </c:pt>
                <c:pt idx="473">
                  <c:v>627.06311545908</c:v>
                </c:pt>
                <c:pt idx="474">
                  <c:v>628.38977508124992</c:v>
                </c:pt>
                <c:pt idx="475">
                  <c:v>629.71643398608001</c:v>
                </c:pt>
                <c:pt idx="476">
                  <c:v>631.04309217357002</c:v>
                </c:pt>
                <c:pt idx="477">
                  <c:v>632.36974964371996</c:v>
                </c:pt>
                <c:pt idx="478">
                  <c:v>633.69640639652994</c:v>
                </c:pt>
                <c:pt idx="479">
                  <c:v>635.02306243200007</c:v>
                </c:pt>
                <c:pt idx="480">
                  <c:v>636.34971775013003</c:v>
                </c:pt>
                <c:pt idx="481">
                  <c:v>637.67637235092002</c:v>
                </c:pt>
                <c:pt idx="482">
                  <c:v>639.00302623437005</c:v>
                </c:pt>
                <c:pt idx="483">
                  <c:v>640.32967940048002</c:v>
                </c:pt>
                <c:pt idx="484">
                  <c:v>641.65633184925002</c:v>
                </c:pt>
                <c:pt idx="485">
                  <c:v>642.98298358068007</c:v>
                </c:pt>
                <c:pt idx="486">
                  <c:v>644.30963459477005</c:v>
                </c:pt>
                <c:pt idx="487">
                  <c:v>645.63628489152006</c:v>
                </c:pt>
                <c:pt idx="488">
                  <c:v>646.96293447093001</c:v>
                </c:pt>
                <c:pt idx="489">
                  <c:v>648.289583333</c:v>
                </c:pt>
                <c:pt idx="490">
                  <c:v>649.61623147773003</c:v>
                </c:pt>
                <c:pt idx="491">
                  <c:v>650.9428789051201</c:v>
                </c:pt>
                <c:pt idx="492">
                  <c:v>652.2695256151701</c:v>
                </c:pt>
                <c:pt idx="493">
                  <c:v>653.59617160788002</c:v>
                </c:pt>
                <c:pt idx="494">
                  <c:v>654.92281688324999</c:v>
                </c:pt>
                <c:pt idx="495">
                  <c:v>656.24946144128</c:v>
                </c:pt>
                <c:pt idx="496">
                  <c:v>657.57610528197006</c:v>
                </c:pt>
                <c:pt idx="497">
                  <c:v>658.90274840532004</c:v>
                </c:pt>
                <c:pt idx="498">
                  <c:v>660.22939081133006</c:v>
                </c:pt>
                <c:pt idx="499">
                  <c:v>661.55603250000001</c:v>
                </c:pt>
                <c:pt idx="500">
                  <c:v>662.88267347133001</c:v>
                </c:pt>
                <c:pt idx="501">
                  <c:v>664.20931372532004</c:v>
                </c:pt>
                <c:pt idx="502">
                  <c:v>665.53595326197001</c:v>
                </c:pt>
                <c:pt idx="503">
                  <c:v>666.86259208128001</c:v>
                </c:pt>
                <c:pt idx="504">
                  <c:v>668.18923018325006</c:v>
                </c:pt>
                <c:pt idx="505">
                  <c:v>669.51586756788004</c:v>
                </c:pt>
                <c:pt idx="506">
                  <c:v>670.84250423517005</c:v>
                </c:pt>
                <c:pt idx="507">
                  <c:v>672.16914018512</c:v>
                </c:pt>
                <c:pt idx="508">
                  <c:v>673.49577541772999</c:v>
                </c:pt>
                <c:pt idx="509">
                  <c:v>674.82240993300002</c:v>
                </c:pt>
                <c:pt idx="510">
                  <c:v>676.14904373092998</c:v>
                </c:pt>
                <c:pt idx="511">
                  <c:v>677.47567681151997</c:v>
                </c:pt>
                <c:pt idx="512">
                  <c:v>678.80230917477002</c:v>
                </c:pt>
                <c:pt idx="513">
                  <c:v>680.12894082067999</c:v>
                </c:pt>
                <c:pt idx="514">
                  <c:v>681.45557174925</c:v>
                </c:pt>
                <c:pt idx="515">
                  <c:v>682.78220196048005</c:v>
                </c:pt>
                <c:pt idx="516">
                  <c:v>684.10883145437003</c:v>
                </c:pt>
                <c:pt idx="517">
                  <c:v>685.43546023092006</c:v>
                </c:pt>
                <c:pt idx="518">
                  <c:v>686.76208829013001</c:v>
                </c:pt>
                <c:pt idx="519">
                  <c:v>688.088715632</c:v>
                </c:pt>
                <c:pt idx="520">
                  <c:v>689.41534225653004</c:v>
                </c:pt>
                <c:pt idx="521">
                  <c:v>690.74196816372</c:v>
                </c:pt>
                <c:pt idx="522">
                  <c:v>692.06859335357001</c:v>
                </c:pt>
                <c:pt idx="523">
                  <c:v>693.39521782607994</c:v>
                </c:pt>
                <c:pt idx="524">
                  <c:v>694.72184158125003</c:v>
                </c:pt>
                <c:pt idx="525">
                  <c:v>696.04846461907994</c:v>
                </c:pt>
                <c:pt idx="526">
                  <c:v>697.37508693957</c:v>
                </c:pt>
                <c:pt idx="527">
                  <c:v>698.70170854271998</c:v>
                </c:pt>
                <c:pt idx="528">
                  <c:v>700.02832942853001</c:v>
                </c:pt>
                <c:pt idx="529">
                  <c:v>701.35494959699997</c:v>
                </c:pt>
                <c:pt idx="530">
                  <c:v>702.68156904812997</c:v>
                </c:pt>
                <c:pt idx="531">
                  <c:v>704.00818778192001</c:v>
                </c:pt>
                <c:pt idx="532">
                  <c:v>705.33480579836998</c:v>
                </c:pt>
                <c:pt idx="533">
                  <c:v>706.66142309748</c:v>
                </c:pt>
                <c:pt idx="534">
                  <c:v>707.98803967924994</c:v>
                </c:pt>
                <c:pt idx="535">
                  <c:v>709.31465554367992</c:v>
                </c:pt>
                <c:pt idx="536">
                  <c:v>710.64127069076994</c:v>
                </c:pt>
                <c:pt idx="537">
                  <c:v>711.96788512052001</c:v>
                </c:pt>
                <c:pt idx="538">
                  <c:v>713.29449883293</c:v>
                </c:pt>
                <c:pt idx="539">
                  <c:v>714.62111182799993</c:v>
                </c:pt>
                <c:pt idx="540">
                  <c:v>715.94772410573</c:v>
                </c:pt>
                <c:pt idx="541">
                  <c:v>717.27433566612001</c:v>
                </c:pt>
                <c:pt idx="542">
                  <c:v>718.60094650916994</c:v>
                </c:pt>
                <c:pt idx="543">
                  <c:v>719.92755663487992</c:v>
                </c:pt>
                <c:pt idx="544">
                  <c:v>721.25416604325005</c:v>
                </c:pt>
                <c:pt idx="545">
                  <c:v>722.58077473428011</c:v>
                </c:pt>
                <c:pt idx="546">
                  <c:v>723.9073827079701</c:v>
                </c:pt>
                <c:pt idx="547">
                  <c:v>725.23398996432002</c:v>
                </c:pt>
                <c:pt idx="548">
                  <c:v>726.56059650333009</c:v>
                </c:pt>
                <c:pt idx="549">
                  <c:v>727.88720232500009</c:v>
                </c:pt>
                <c:pt idx="550">
                  <c:v>729.21380742933002</c:v>
                </c:pt>
                <c:pt idx="551">
                  <c:v>730.5404118163201</c:v>
                </c:pt>
                <c:pt idx="552">
                  <c:v>731.86701548597</c:v>
                </c:pt>
                <c:pt idx="553">
                  <c:v>733.19361843828005</c:v>
                </c:pt>
                <c:pt idx="554">
                  <c:v>734.52022067325004</c:v>
                </c:pt>
                <c:pt idx="555">
                  <c:v>735.84682219088006</c:v>
                </c:pt>
                <c:pt idx="556">
                  <c:v>737.17342299117001</c:v>
                </c:pt>
                <c:pt idx="557">
                  <c:v>738.50002307412001</c:v>
                </c:pt>
                <c:pt idx="558">
                  <c:v>739.82662243973004</c:v>
                </c:pt>
                <c:pt idx="559">
                  <c:v>741.15322108800001</c:v>
                </c:pt>
                <c:pt idx="560">
                  <c:v>742.47981901893002</c:v>
                </c:pt>
                <c:pt idx="561">
                  <c:v>743.80641623252006</c:v>
                </c:pt>
                <c:pt idx="562">
                  <c:v>745.13301272877004</c:v>
                </c:pt>
                <c:pt idx="563">
                  <c:v>746.45960850768006</c:v>
                </c:pt>
                <c:pt idx="564">
                  <c:v>747.78620356925001</c:v>
                </c:pt>
                <c:pt idx="565">
                  <c:v>749.11279791347999</c:v>
                </c:pt>
                <c:pt idx="566">
                  <c:v>750.43939154037002</c:v>
                </c:pt>
                <c:pt idx="567">
                  <c:v>751.76598444991998</c:v>
                </c:pt>
                <c:pt idx="568">
                  <c:v>753.09257664212998</c:v>
                </c:pt>
                <c:pt idx="569">
                  <c:v>754.41916811700003</c:v>
                </c:pt>
                <c:pt idx="570">
                  <c:v>755.74575887453</c:v>
                </c:pt>
                <c:pt idx="571">
                  <c:v>757.07234891472001</c:v>
                </c:pt>
                <c:pt idx="572">
                  <c:v>758.39893823757006</c:v>
                </c:pt>
                <c:pt idx="573">
                  <c:v>759.72552684308005</c:v>
                </c:pt>
                <c:pt idx="574">
                  <c:v>761.05211473124996</c:v>
                </c:pt>
                <c:pt idx="575">
                  <c:v>762.37870190208002</c:v>
                </c:pt>
                <c:pt idx="576">
                  <c:v>763.70528835557002</c:v>
                </c:pt>
                <c:pt idx="577">
                  <c:v>765.03187409172006</c:v>
                </c:pt>
                <c:pt idx="578">
                  <c:v>766.35845911053002</c:v>
                </c:pt>
                <c:pt idx="579">
                  <c:v>767.68504341200003</c:v>
                </c:pt>
                <c:pt idx="580">
                  <c:v>769.01162699612996</c:v>
                </c:pt>
                <c:pt idx="581">
                  <c:v>770.33820986292005</c:v>
                </c:pt>
                <c:pt idx="582">
                  <c:v>771.66479201236996</c:v>
                </c:pt>
                <c:pt idx="583">
                  <c:v>772.99137344448002</c:v>
                </c:pt>
                <c:pt idx="584">
                  <c:v>774.31795415925001</c:v>
                </c:pt>
                <c:pt idx="585">
                  <c:v>775.64453415668004</c:v>
                </c:pt>
                <c:pt idx="586">
                  <c:v>776.97111343677</c:v>
                </c:pt>
                <c:pt idx="587">
                  <c:v>778.29769199952</c:v>
                </c:pt>
                <c:pt idx="588">
                  <c:v>779.62426984493004</c:v>
                </c:pt>
                <c:pt idx="589">
                  <c:v>780.95084697300001</c:v>
                </c:pt>
                <c:pt idx="590">
                  <c:v>782.27742338373002</c:v>
                </c:pt>
                <c:pt idx="591">
                  <c:v>783.60399907711997</c:v>
                </c:pt>
                <c:pt idx="592">
                  <c:v>784.93057405316995</c:v>
                </c:pt>
                <c:pt idx="593">
                  <c:v>786.25714831187997</c:v>
                </c:pt>
                <c:pt idx="594">
                  <c:v>787.58372185324993</c:v>
                </c:pt>
                <c:pt idx="595">
                  <c:v>788.91029467727992</c:v>
                </c:pt>
                <c:pt idx="596">
                  <c:v>790.23686678396996</c:v>
                </c:pt>
                <c:pt idx="597">
                  <c:v>791.56343817331992</c:v>
                </c:pt>
                <c:pt idx="598">
                  <c:v>792.89000884532993</c:v>
                </c:pt>
                <c:pt idx="599">
                  <c:v>794.21657879999998</c:v>
                </c:pt>
                <c:pt idx="600">
                  <c:v>795.54314803732996</c:v>
                </c:pt>
                <c:pt idx="601">
                  <c:v>796.86971655731998</c:v>
                </c:pt>
                <c:pt idx="602">
                  <c:v>798.19628435996992</c:v>
                </c:pt>
                <c:pt idx="603">
                  <c:v>799.52285144527991</c:v>
                </c:pt>
                <c:pt idx="604">
                  <c:v>800.84941781324994</c:v>
                </c:pt>
                <c:pt idx="605">
                  <c:v>802.1759834638799</c:v>
                </c:pt>
                <c:pt idx="606">
                  <c:v>803.5025483971699</c:v>
                </c:pt>
                <c:pt idx="607">
                  <c:v>804.82911261312006</c:v>
                </c:pt>
                <c:pt idx="608">
                  <c:v>806.15567611173003</c:v>
                </c:pt>
                <c:pt idx="609">
                  <c:v>807.48223889300004</c:v>
                </c:pt>
                <c:pt idx="610">
                  <c:v>808.8088009569301</c:v>
                </c:pt>
                <c:pt idx="611">
                  <c:v>810.13536230352008</c:v>
                </c:pt>
                <c:pt idx="612">
                  <c:v>811.46192293277011</c:v>
                </c:pt>
                <c:pt idx="613">
                  <c:v>812.78848284468006</c:v>
                </c:pt>
                <c:pt idx="614">
                  <c:v>814.11504203925006</c:v>
                </c:pt>
                <c:pt idx="615">
                  <c:v>815.44160051648009</c:v>
                </c:pt>
                <c:pt idx="616">
                  <c:v>816.76815827637006</c:v>
                </c:pt>
                <c:pt idx="617">
                  <c:v>818.09471531892007</c:v>
                </c:pt>
                <c:pt idx="618">
                  <c:v>819.42127164413</c:v>
                </c:pt>
                <c:pt idx="619">
                  <c:v>820.74782725200009</c:v>
                </c:pt>
                <c:pt idx="620">
                  <c:v>822.07438214253</c:v>
                </c:pt>
                <c:pt idx="621">
                  <c:v>823.40093631572006</c:v>
                </c:pt>
                <c:pt idx="622">
                  <c:v>824.72748977157005</c:v>
                </c:pt>
                <c:pt idx="623">
                  <c:v>826.05404251008008</c:v>
                </c:pt>
                <c:pt idx="624">
                  <c:v>827.38059453125004</c:v>
                </c:pt>
                <c:pt idx="625">
                  <c:v>828.70714583508004</c:v>
                </c:pt>
                <c:pt idx="626">
                  <c:v>830.03369642157008</c:v>
                </c:pt>
                <c:pt idx="627">
                  <c:v>831.36024629072006</c:v>
                </c:pt>
                <c:pt idx="628">
                  <c:v>832.68679544253007</c:v>
                </c:pt>
                <c:pt idx="629">
                  <c:v>834.01334387700001</c:v>
                </c:pt>
                <c:pt idx="630">
                  <c:v>835.33989159412999</c:v>
                </c:pt>
                <c:pt idx="631">
                  <c:v>836.66643859392002</c:v>
                </c:pt>
                <c:pt idx="632">
                  <c:v>837.99298487636997</c:v>
                </c:pt>
                <c:pt idx="633">
                  <c:v>839.31953044147997</c:v>
                </c:pt>
                <c:pt idx="634">
                  <c:v>840.64607528925001</c:v>
                </c:pt>
                <c:pt idx="635">
                  <c:v>841.97261941967997</c:v>
                </c:pt>
                <c:pt idx="636">
                  <c:v>843.29916283276998</c:v>
                </c:pt>
                <c:pt idx="637">
                  <c:v>844.62570552852003</c:v>
                </c:pt>
                <c:pt idx="638">
                  <c:v>845.95224750693001</c:v>
                </c:pt>
                <c:pt idx="639">
                  <c:v>847.27878876800003</c:v>
                </c:pt>
                <c:pt idx="640">
                  <c:v>848.60532931172997</c:v>
                </c:pt>
                <c:pt idx="641">
                  <c:v>849.93186913811996</c:v>
                </c:pt>
                <c:pt idx="642">
                  <c:v>851.25840824717</c:v>
                </c:pt>
                <c:pt idx="643">
                  <c:v>852.58494663887996</c:v>
                </c:pt>
                <c:pt idx="644">
                  <c:v>853.91148431324996</c:v>
                </c:pt>
                <c:pt idx="645">
                  <c:v>855.23802127028</c:v>
                </c:pt>
                <c:pt idx="646">
                  <c:v>856.56455750996997</c:v>
                </c:pt>
                <c:pt idx="647">
                  <c:v>857.89109303231999</c:v>
                </c:pt>
                <c:pt idx="648">
                  <c:v>859.21762783733004</c:v>
                </c:pt>
                <c:pt idx="649">
                  <c:v>860.54416192500003</c:v>
                </c:pt>
                <c:pt idx="650">
                  <c:v>861.87069529532994</c:v>
                </c:pt>
                <c:pt idx="651">
                  <c:v>863.19722794832001</c:v>
                </c:pt>
                <c:pt idx="652">
                  <c:v>864.52375988397</c:v>
                </c:pt>
                <c:pt idx="653">
                  <c:v>865.85029110227993</c:v>
                </c:pt>
                <c:pt idx="654">
                  <c:v>867.17682160325</c:v>
                </c:pt>
                <c:pt idx="655">
                  <c:v>868.50335138688001</c:v>
                </c:pt>
                <c:pt idx="656">
                  <c:v>869.82988045316995</c:v>
                </c:pt>
                <c:pt idx="657">
                  <c:v>871.15640880211993</c:v>
                </c:pt>
                <c:pt idx="658">
                  <c:v>872.48293643372995</c:v>
                </c:pt>
                <c:pt idx="659">
                  <c:v>873.80946334800001</c:v>
                </c:pt>
                <c:pt idx="660">
                  <c:v>875.13598954493</c:v>
                </c:pt>
                <c:pt idx="661">
                  <c:v>876.46251502451992</c:v>
                </c:pt>
                <c:pt idx="662">
                  <c:v>877.78903978676999</c:v>
                </c:pt>
                <c:pt idx="663">
                  <c:v>879.11556383167999</c:v>
                </c:pt>
                <c:pt idx="664">
                  <c:v>880.44208715924992</c:v>
                </c:pt>
                <c:pt idx="665">
                  <c:v>881.76860976948001</c:v>
                </c:pt>
                <c:pt idx="666">
                  <c:v>883.09513166236991</c:v>
                </c:pt>
                <c:pt idx="667">
                  <c:v>884.42165283791996</c:v>
                </c:pt>
                <c:pt idx="668">
                  <c:v>885.74817329612995</c:v>
                </c:pt>
                <c:pt idx="669">
                  <c:v>887.07469303699997</c:v>
                </c:pt>
                <c:pt idx="670">
                  <c:v>888.40121206052993</c:v>
                </c:pt>
                <c:pt idx="671">
                  <c:v>889.72773036671992</c:v>
                </c:pt>
                <c:pt idx="672">
                  <c:v>891.05424795557008</c:v>
                </c:pt>
                <c:pt idx="673">
                  <c:v>892.38076482708004</c:v>
                </c:pt>
                <c:pt idx="674">
                  <c:v>893.70728098125005</c:v>
                </c:pt>
                <c:pt idx="675">
                  <c:v>895.0337964180801</c:v>
                </c:pt>
                <c:pt idx="676">
                  <c:v>896.36031113757008</c:v>
                </c:pt>
                <c:pt idx="677">
                  <c:v>897.6868251397201</c:v>
                </c:pt>
                <c:pt idx="678">
                  <c:v>899.01333842453005</c:v>
                </c:pt>
                <c:pt idx="679">
                  <c:v>900.33985099200004</c:v>
                </c:pt>
                <c:pt idx="680">
                  <c:v>901.66636284213007</c:v>
                </c:pt>
                <c:pt idx="681">
                  <c:v>902.99287397492003</c:v>
                </c:pt>
                <c:pt idx="682">
                  <c:v>904.31938439037003</c:v>
                </c:pt>
                <c:pt idx="683">
                  <c:v>905.64589408848008</c:v>
                </c:pt>
                <c:pt idx="684">
                  <c:v>906.97240306925005</c:v>
                </c:pt>
                <c:pt idx="685">
                  <c:v>908.29891133268006</c:v>
                </c:pt>
                <c:pt idx="686">
                  <c:v>909.62541887877001</c:v>
                </c:pt>
                <c:pt idx="687">
                  <c:v>910.95192570751999</c:v>
                </c:pt>
                <c:pt idx="688">
                  <c:v>912.27843181893002</c:v>
                </c:pt>
                <c:pt idx="689">
                  <c:v>913.60493721300008</c:v>
                </c:pt>
                <c:pt idx="690">
                  <c:v>914.93144188973008</c:v>
                </c:pt>
                <c:pt idx="691">
                  <c:v>916.25794584912001</c:v>
                </c:pt>
                <c:pt idx="692">
                  <c:v>917.58444909116997</c:v>
                </c:pt>
                <c:pt idx="693">
                  <c:v>918.91095161587998</c:v>
                </c:pt>
                <c:pt idx="694">
                  <c:v>920.23745342325003</c:v>
                </c:pt>
                <c:pt idx="695">
                  <c:v>921.56395451328001</c:v>
                </c:pt>
                <c:pt idx="696">
                  <c:v>922.89045488597003</c:v>
                </c:pt>
                <c:pt idx="697">
                  <c:v>924.21695454131998</c:v>
                </c:pt>
                <c:pt idx="698">
                  <c:v>925.54345347932997</c:v>
                </c:pt>
                <c:pt idx="699">
                  <c:v>926.8699517</c:v>
                </c:pt>
                <c:pt idx="700">
                  <c:v>928.19644920332996</c:v>
                </c:pt>
                <c:pt idx="701">
                  <c:v>929.52294598931996</c:v>
                </c:pt>
                <c:pt idx="702">
                  <c:v>930.84944205797001</c:v>
                </c:pt>
                <c:pt idx="703">
                  <c:v>932.17593740927998</c:v>
                </c:pt>
                <c:pt idx="704">
                  <c:v>933.50243204325</c:v>
                </c:pt>
                <c:pt idx="705">
                  <c:v>934.82892595988005</c:v>
                </c:pt>
                <c:pt idx="706">
                  <c:v>936.15541915917004</c:v>
                </c:pt>
                <c:pt idx="707">
                  <c:v>937.48191164111995</c:v>
                </c:pt>
                <c:pt idx="708">
                  <c:v>938.80840340573002</c:v>
                </c:pt>
                <c:pt idx="709">
                  <c:v>940.13489445300002</c:v>
                </c:pt>
                <c:pt idx="710">
                  <c:v>941.46138478292994</c:v>
                </c:pt>
                <c:pt idx="711">
                  <c:v>942.78787439552002</c:v>
                </c:pt>
                <c:pt idx="712">
                  <c:v>944.11436329077003</c:v>
                </c:pt>
                <c:pt idx="713">
                  <c:v>945.44085146867997</c:v>
                </c:pt>
                <c:pt idx="714">
                  <c:v>946.76733892924995</c:v>
                </c:pt>
                <c:pt idx="715">
                  <c:v>948.09382567247997</c:v>
                </c:pt>
                <c:pt idx="716">
                  <c:v>949.42031169837003</c:v>
                </c:pt>
                <c:pt idx="717">
                  <c:v>950.74679700692002</c:v>
                </c:pt>
                <c:pt idx="718">
                  <c:v>952.07328159812994</c:v>
                </c:pt>
                <c:pt idx="719">
                  <c:v>953.39976547200001</c:v>
                </c:pt>
                <c:pt idx="720">
                  <c:v>954.72624862853002</c:v>
                </c:pt>
                <c:pt idx="721">
                  <c:v>956.05273106771995</c:v>
                </c:pt>
                <c:pt idx="722">
                  <c:v>957.37921278956992</c:v>
                </c:pt>
                <c:pt idx="723">
                  <c:v>958.70569379407993</c:v>
                </c:pt>
                <c:pt idx="724">
                  <c:v>960.03217408124999</c:v>
                </c:pt>
                <c:pt idx="725">
                  <c:v>961.35865365107998</c:v>
                </c:pt>
                <c:pt idx="726">
                  <c:v>962.68513250357</c:v>
                </c:pt>
                <c:pt idx="727">
                  <c:v>964.01161063871996</c:v>
                </c:pt>
                <c:pt idx="728">
                  <c:v>965.33808805652995</c:v>
                </c:pt>
                <c:pt idx="729">
                  <c:v>966.66456475699999</c:v>
                </c:pt>
                <c:pt idx="730">
                  <c:v>967.99104074012996</c:v>
                </c:pt>
                <c:pt idx="731">
                  <c:v>969.31751600591997</c:v>
                </c:pt>
                <c:pt idx="732">
                  <c:v>970.64399055436991</c:v>
                </c:pt>
                <c:pt idx="733">
                  <c:v>971.97046438548</c:v>
                </c:pt>
                <c:pt idx="734">
                  <c:v>973.29693749924991</c:v>
                </c:pt>
                <c:pt idx="735">
                  <c:v>974.62340989568008</c:v>
                </c:pt>
                <c:pt idx="736">
                  <c:v>975.94988157477007</c:v>
                </c:pt>
                <c:pt idx="737">
                  <c:v>977.27635253652011</c:v>
                </c:pt>
                <c:pt idx="738">
                  <c:v>978.60282278093007</c:v>
                </c:pt>
                <c:pt idx="739">
                  <c:v>979.92929230800007</c:v>
                </c:pt>
                <c:pt idx="740">
                  <c:v>981.25576111773</c:v>
                </c:pt>
                <c:pt idx="741">
                  <c:v>982.58222921012009</c:v>
                </c:pt>
                <c:pt idx="742">
                  <c:v>983.90869658516999</c:v>
                </c:pt>
                <c:pt idx="743">
                  <c:v>985.23516324288005</c:v>
                </c:pt>
                <c:pt idx="744">
                  <c:v>986.56162918325003</c:v>
                </c:pt>
                <c:pt idx="745">
                  <c:v>987.88809440628006</c:v>
                </c:pt>
                <c:pt idx="746">
                  <c:v>989.21455891197002</c:v>
                </c:pt>
                <c:pt idx="747">
                  <c:v>990.54102270032001</c:v>
                </c:pt>
                <c:pt idx="748">
                  <c:v>991.86748577133005</c:v>
                </c:pt>
                <c:pt idx="749">
                  <c:v>993.19394812500002</c:v>
                </c:pt>
                <c:pt idx="750">
                  <c:v>994.52040976133003</c:v>
                </c:pt>
                <c:pt idx="751">
                  <c:v>995.84687068032008</c:v>
                </c:pt>
                <c:pt idx="752">
                  <c:v>997.17333088197006</c:v>
                </c:pt>
                <c:pt idx="753">
                  <c:v>998.49979036628008</c:v>
                </c:pt>
                <c:pt idx="754">
                  <c:v>999.82624913325003</c:v>
                </c:pt>
                <c:pt idx="755">
                  <c:v>1001.15270718288</c:v>
                </c:pt>
                <c:pt idx="756">
                  <c:v>1002.4791645151701</c:v>
                </c:pt>
                <c:pt idx="757">
                  <c:v>1003.80562113012</c:v>
                </c:pt>
                <c:pt idx="758">
                  <c:v>1005.13207702773</c:v>
                </c:pt>
                <c:pt idx="759">
                  <c:v>1006.4585322080001</c:v>
                </c:pt>
                <c:pt idx="760">
                  <c:v>1007.78498667093</c:v>
                </c:pt>
                <c:pt idx="761">
                  <c:v>1009.1114404165201</c:v>
                </c:pt>
                <c:pt idx="762">
                  <c:v>1010.43789344477</c:v>
                </c:pt>
                <c:pt idx="763">
                  <c:v>1011.76434575568</c:v>
                </c:pt>
                <c:pt idx="764">
                  <c:v>1013.09079734925</c:v>
                </c:pt>
                <c:pt idx="765">
                  <c:v>1014.41724822548</c:v>
                </c:pt>
                <c:pt idx="766">
                  <c:v>1015.74369838437</c:v>
                </c:pt>
                <c:pt idx="767">
                  <c:v>1017.07014782592</c:v>
                </c:pt>
                <c:pt idx="768">
                  <c:v>1018.39659655013</c:v>
                </c:pt>
                <c:pt idx="769">
                  <c:v>1019.723044557</c:v>
                </c:pt>
                <c:pt idx="770">
                  <c:v>1021.04949184653</c:v>
                </c:pt>
                <c:pt idx="771">
                  <c:v>1022.3759384187199</c:v>
                </c:pt>
                <c:pt idx="772">
                  <c:v>1023.70238427357</c:v>
                </c:pt>
                <c:pt idx="773">
                  <c:v>1025.0288294110801</c:v>
                </c:pt>
                <c:pt idx="774">
                  <c:v>1026.3552738312501</c:v>
                </c:pt>
                <c:pt idx="775">
                  <c:v>1027.68171753408</c:v>
                </c:pt>
                <c:pt idx="776">
                  <c:v>1029.0081605195701</c:v>
                </c:pt>
                <c:pt idx="777">
                  <c:v>1030.3346027877201</c:v>
                </c:pt>
                <c:pt idx="778">
                  <c:v>1031.66104433853</c:v>
                </c:pt>
                <c:pt idx="779">
                  <c:v>1032.9874851719999</c:v>
                </c:pt>
                <c:pt idx="780">
                  <c:v>1034.3139252881299</c:v>
                </c:pt>
                <c:pt idx="781">
                  <c:v>1035.6403646869201</c:v>
                </c:pt>
                <c:pt idx="782">
                  <c:v>1036.9668033683699</c:v>
                </c:pt>
                <c:pt idx="783">
                  <c:v>1038.29324133248</c:v>
                </c:pt>
                <c:pt idx="784">
                  <c:v>1039.6196785792499</c:v>
                </c:pt>
                <c:pt idx="785">
                  <c:v>1040.94611510868</c:v>
                </c:pt>
                <c:pt idx="786">
                  <c:v>1042.2725509207701</c:v>
                </c:pt>
                <c:pt idx="787">
                  <c:v>1043.59898601552</c:v>
                </c:pt>
                <c:pt idx="788">
                  <c:v>1044.9254203929299</c:v>
                </c:pt>
                <c:pt idx="789">
                  <c:v>1046.251854053</c:v>
                </c:pt>
                <c:pt idx="790">
                  <c:v>1047.57828699573</c:v>
                </c:pt>
                <c:pt idx="791">
                  <c:v>1048.9047192211199</c:v>
                </c:pt>
                <c:pt idx="792">
                  <c:v>1050.2311507291699</c:v>
                </c:pt>
                <c:pt idx="793">
                  <c:v>1051.5575815198799</c:v>
                </c:pt>
                <c:pt idx="794">
                  <c:v>1052.8840115932499</c:v>
                </c:pt>
                <c:pt idx="795">
                  <c:v>1054.2104409492799</c:v>
                </c:pt>
                <c:pt idx="796">
                  <c:v>1055.5368695879699</c:v>
                </c:pt>
                <c:pt idx="797">
                  <c:v>1056.8632975093199</c:v>
                </c:pt>
                <c:pt idx="798">
                  <c:v>1058.18972471333</c:v>
                </c:pt>
                <c:pt idx="799">
                  <c:v>1059.5161512</c:v>
                </c:pt>
                <c:pt idx="800">
                  <c:v>1060.8425769693299</c:v>
                </c:pt>
                <c:pt idx="801">
                  <c:v>1062.16900202132</c:v>
                </c:pt>
                <c:pt idx="802">
                  <c:v>1063.49542635597</c:v>
                </c:pt>
                <c:pt idx="803">
                  <c:v>1064.82184997328</c:v>
                </c:pt>
                <c:pt idx="804">
                  <c:v>1066.1482728732499</c:v>
                </c:pt>
                <c:pt idx="805">
                  <c:v>1067.4746950558799</c:v>
                </c:pt>
                <c:pt idx="806">
                  <c:v>1068.8011165211699</c:v>
                </c:pt>
                <c:pt idx="807">
                  <c:v>1070.12753726912</c:v>
                </c:pt>
                <c:pt idx="808">
                  <c:v>1071.4539572997298</c:v>
                </c:pt>
                <c:pt idx="809">
                  <c:v>1072.7803766129998</c:v>
                </c:pt>
                <c:pt idx="810">
                  <c:v>1074.10679520893</c:v>
                </c:pt>
                <c:pt idx="811">
                  <c:v>1075.43321308752</c:v>
                </c:pt>
                <c:pt idx="812">
                  <c:v>1076.75963024877</c:v>
                </c:pt>
                <c:pt idx="813">
                  <c:v>1078.0860466926799</c:v>
                </c:pt>
                <c:pt idx="814">
                  <c:v>1079.41246241925</c:v>
                </c:pt>
                <c:pt idx="815">
                  <c:v>1080.73887742848</c:v>
                </c:pt>
                <c:pt idx="816">
                  <c:v>1082.0652917203699</c:v>
                </c:pt>
                <c:pt idx="817">
                  <c:v>1083.3917052949198</c:v>
                </c:pt>
                <c:pt idx="818">
                  <c:v>1084.7181181521298</c:v>
                </c:pt>
                <c:pt idx="819">
                  <c:v>1086.044530292</c:v>
                </c:pt>
                <c:pt idx="820">
                  <c:v>1087.3709417145299</c:v>
                </c:pt>
                <c:pt idx="821">
                  <c:v>1088.6973524197199</c:v>
                </c:pt>
                <c:pt idx="822">
                  <c:v>1090.0237624075698</c:v>
                </c:pt>
                <c:pt idx="823">
                  <c:v>1091.35017167808</c:v>
                </c:pt>
                <c:pt idx="824">
                  <c:v>1092.67658023125</c:v>
                </c:pt>
                <c:pt idx="825">
                  <c:v>1094.00298806708</c:v>
                </c:pt>
                <c:pt idx="826">
                  <c:v>1095.3293951855699</c:v>
                </c:pt>
                <c:pt idx="827">
                  <c:v>1096.6558015867199</c:v>
                </c:pt>
                <c:pt idx="828">
                  <c:v>1097.9822072705299</c:v>
                </c:pt>
                <c:pt idx="829">
                  <c:v>1099.3086122369998</c:v>
                </c:pt>
                <c:pt idx="830">
                  <c:v>1100.6350164861299</c:v>
                </c:pt>
                <c:pt idx="831">
                  <c:v>1101.9614200179199</c:v>
                </c:pt>
                <c:pt idx="832">
                  <c:v>1103.28782283237</c:v>
                </c:pt>
                <c:pt idx="833">
                  <c:v>1104.6142249294801</c:v>
                </c:pt>
                <c:pt idx="834">
                  <c:v>1105.9406263092501</c:v>
                </c:pt>
                <c:pt idx="835">
                  <c:v>1107.26702697168</c:v>
                </c:pt>
                <c:pt idx="836">
                  <c:v>1108.5934269167701</c:v>
                </c:pt>
                <c:pt idx="837">
                  <c:v>1109.9198261445201</c:v>
                </c:pt>
                <c:pt idx="838">
                  <c:v>1111.2462246549301</c:v>
                </c:pt>
                <c:pt idx="839">
                  <c:v>1112.5726224480002</c:v>
                </c:pt>
                <c:pt idx="840">
                  <c:v>1113.8990195237302</c:v>
                </c:pt>
                <c:pt idx="841">
                  <c:v>1115.2254158821202</c:v>
                </c:pt>
                <c:pt idx="842">
                  <c:v>1116.55181152317</c:v>
                </c:pt>
                <c:pt idx="843">
                  <c:v>1117.8782064468801</c:v>
                </c:pt>
                <c:pt idx="844">
                  <c:v>1119.2046006532501</c:v>
                </c:pt>
                <c:pt idx="845">
                  <c:v>1120.5309941422802</c:v>
                </c:pt>
                <c:pt idx="846">
                  <c:v>1121.85738691397</c:v>
                </c:pt>
                <c:pt idx="847">
                  <c:v>1123.18377896832</c:v>
                </c:pt>
                <c:pt idx="848">
                  <c:v>1124.5101703053301</c:v>
                </c:pt>
                <c:pt idx="849">
                  <c:v>1125.8365609250002</c:v>
                </c:pt>
                <c:pt idx="850">
                  <c:v>1127.1629508273302</c:v>
                </c:pt>
                <c:pt idx="851">
                  <c:v>1128.4893400123201</c:v>
                </c:pt>
                <c:pt idx="852">
                  <c:v>1129.8157284799702</c:v>
                </c:pt>
                <c:pt idx="853">
                  <c:v>1131.1421162302802</c:v>
                </c:pt>
                <c:pt idx="854">
                  <c:v>1132.4685032632501</c:v>
                </c:pt>
                <c:pt idx="855">
                  <c:v>1133.79488957888</c:v>
                </c:pt>
                <c:pt idx="856">
                  <c:v>1135.12127517717</c:v>
                </c:pt>
                <c:pt idx="857">
                  <c:v>1136.4476600581202</c:v>
                </c:pt>
                <c:pt idx="858">
                  <c:v>1137.77404422173</c:v>
                </c:pt>
                <c:pt idx="859">
                  <c:v>1139.1004276680001</c:v>
                </c:pt>
                <c:pt idx="860">
                  <c:v>1140.42681039693</c:v>
                </c:pt>
                <c:pt idx="861">
                  <c:v>1141.7531924085201</c:v>
                </c:pt>
                <c:pt idx="862">
                  <c:v>1143.0795737027699</c:v>
                </c:pt>
                <c:pt idx="863">
                  <c:v>1144.4059542796801</c:v>
                </c:pt>
                <c:pt idx="864">
                  <c:v>1145.73233413925</c:v>
                </c:pt>
                <c:pt idx="865">
                  <c:v>1147.0587132814801</c:v>
                </c:pt>
                <c:pt idx="866">
                  <c:v>1148.3850917063701</c:v>
                </c:pt>
                <c:pt idx="867">
                  <c:v>1149.71146941392</c:v>
                </c:pt>
                <c:pt idx="868">
                  <c:v>1151.0378464041301</c:v>
                </c:pt>
                <c:pt idx="869">
                  <c:v>1152.364222677</c:v>
                </c:pt>
                <c:pt idx="870">
                  <c:v>1153.69059823253</c:v>
                </c:pt>
                <c:pt idx="871">
                  <c:v>1155.01697307072</c:v>
                </c:pt>
                <c:pt idx="872">
                  <c:v>1156.34334719157</c:v>
                </c:pt>
                <c:pt idx="873">
                  <c:v>1157.66972059508</c:v>
                </c:pt>
                <c:pt idx="874">
                  <c:v>1158.9960932812501</c:v>
                </c:pt>
                <c:pt idx="875">
                  <c:v>1160.3224652500801</c:v>
                </c:pt>
                <c:pt idx="876">
                  <c:v>1161.64883650157</c:v>
                </c:pt>
                <c:pt idx="877">
                  <c:v>1162.9752070357201</c:v>
                </c:pt>
                <c:pt idx="878">
                  <c:v>1164.3015768525299</c:v>
                </c:pt>
                <c:pt idx="879">
                  <c:v>1165.6279459520001</c:v>
                </c:pt>
                <c:pt idx="880">
                  <c:v>1166.95431433413</c:v>
                </c:pt>
                <c:pt idx="881">
                  <c:v>1168.28068199892</c:v>
                </c:pt>
                <c:pt idx="882">
                  <c:v>1169.60704894637</c:v>
                </c:pt>
                <c:pt idx="883">
                  <c:v>1170.9334151764799</c:v>
                </c:pt>
                <c:pt idx="884">
                  <c:v>1172.25978068925</c:v>
                </c:pt>
                <c:pt idx="885">
                  <c:v>1173.5861454846799</c:v>
                </c:pt>
                <c:pt idx="886">
                  <c:v>1174.9125095627701</c:v>
                </c:pt>
                <c:pt idx="887">
                  <c:v>1176.2388729235199</c:v>
                </c:pt>
                <c:pt idx="888">
                  <c:v>1177.5652355669299</c:v>
                </c:pt>
                <c:pt idx="889">
                  <c:v>1178.8915974930001</c:v>
                </c:pt>
                <c:pt idx="890">
                  <c:v>1180.2179587017299</c:v>
                </c:pt>
                <c:pt idx="891">
                  <c:v>1181.5443191931199</c:v>
                </c:pt>
                <c:pt idx="892">
                  <c:v>1182.8706789671701</c:v>
                </c:pt>
                <c:pt idx="893">
                  <c:v>1184.1970380238799</c:v>
                </c:pt>
                <c:pt idx="894">
                  <c:v>1185.52339636325</c:v>
                </c:pt>
                <c:pt idx="895">
                  <c:v>1186.8497539852799</c:v>
                </c:pt>
                <c:pt idx="896">
                  <c:v>1188.17611088997</c:v>
                </c:pt>
                <c:pt idx="897">
                  <c:v>1189.50246707732</c:v>
                </c:pt>
                <c:pt idx="898">
                  <c:v>1190.82882254733</c:v>
                </c:pt>
                <c:pt idx="899">
                  <c:v>1192.1551772999999</c:v>
                </c:pt>
                <c:pt idx="900">
                  <c:v>1193.4815313353299</c:v>
                </c:pt>
                <c:pt idx="901">
                  <c:v>1194.8078846533199</c:v>
                </c:pt>
                <c:pt idx="902">
                  <c:v>1196.13423725397</c:v>
                </c:pt>
                <c:pt idx="903">
                  <c:v>1197.4605891372801</c:v>
                </c:pt>
                <c:pt idx="904">
                  <c:v>1198.78694030325</c:v>
                </c:pt>
                <c:pt idx="905">
                  <c:v>1200.11329075188</c:v>
                </c:pt>
                <c:pt idx="906">
                  <c:v>1201.43964048317</c:v>
                </c:pt>
                <c:pt idx="907">
                  <c:v>1202.76598949712</c:v>
                </c:pt>
                <c:pt idx="908">
                  <c:v>1204.0923377937299</c:v>
                </c:pt>
                <c:pt idx="909">
                  <c:v>1205.418685373</c:v>
                </c:pt>
                <c:pt idx="910">
                  <c:v>1206.74503223493</c:v>
                </c:pt>
                <c:pt idx="911">
                  <c:v>1208.07137837952</c:v>
                </c:pt>
                <c:pt idx="912">
                  <c:v>1209.39772380677</c:v>
                </c:pt>
                <c:pt idx="913">
                  <c:v>1210.7240685166801</c:v>
                </c:pt>
                <c:pt idx="914">
                  <c:v>1212.05041250925</c:v>
                </c:pt>
                <c:pt idx="915">
                  <c:v>1213.3767557844799</c:v>
                </c:pt>
                <c:pt idx="916">
                  <c:v>1214.7030983423699</c:v>
                </c:pt>
                <c:pt idx="917">
                  <c:v>1216.0294401829199</c:v>
                </c:pt>
                <c:pt idx="918">
                  <c:v>1217.35578130613</c:v>
                </c:pt>
                <c:pt idx="919">
                  <c:v>1218.682121712</c:v>
                </c:pt>
                <c:pt idx="920">
                  <c:v>1220.00846140053</c:v>
                </c:pt>
                <c:pt idx="921">
                  <c:v>1221.3348003717199</c:v>
                </c:pt>
                <c:pt idx="922">
                  <c:v>1222.6611386255699</c:v>
                </c:pt>
                <c:pt idx="923">
                  <c:v>1223.9874761620799</c:v>
                </c:pt>
                <c:pt idx="924">
                  <c:v>1225.3138129812498</c:v>
                </c:pt>
                <c:pt idx="925">
                  <c:v>1226.6401490830799</c:v>
                </c:pt>
                <c:pt idx="926">
                  <c:v>1227.9664844675699</c:v>
                </c:pt>
                <c:pt idx="927">
                  <c:v>1229.29281913472</c:v>
                </c:pt>
                <c:pt idx="928">
                  <c:v>1230.6191530845299</c:v>
                </c:pt>
                <c:pt idx="929">
                  <c:v>1231.9454863169999</c:v>
                </c:pt>
                <c:pt idx="930">
                  <c:v>1233.2718188321298</c:v>
                </c:pt>
                <c:pt idx="931">
                  <c:v>1234.5981506299199</c:v>
                </c:pt>
                <c:pt idx="932">
                  <c:v>1235.9244817103699</c:v>
                </c:pt>
                <c:pt idx="933">
                  <c:v>1237.2508120734799</c:v>
                </c:pt>
                <c:pt idx="934">
                  <c:v>1238.57714171925</c:v>
                </c:pt>
                <c:pt idx="935">
                  <c:v>1239.90347064768</c:v>
                </c:pt>
                <c:pt idx="936">
                  <c:v>1241.22979885877</c:v>
                </c:pt>
                <c:pt idx="937">
                  <c:v>1242.5561263525199</c:v>
                </c:pt>
                <c:pt idx="938">
                  <c:v>1243.8824531289299</c:v>
                </c:pt>
                <c:pt idx="939">
                  <c:v>1245.2087791879999</c:v>
                </c:pt>
                <c:pt idx="940">
                  <c:v>1246.53510452973</c:v>
                </c:pt>
                <c:pt idx="941">
                  <c:v>1247.8614291541198</c:v>
                </c:pt>
                <c:pt idx="942">
                  <c:v>1249.1877530611698</c:v>
                </c:pt>
                <c:pt idx="943">
                  <c:v>1250.51407625088</c:v>
                </c:pt>
                <c:pt idx="944">
                  <c:v>1251.84039872325</c:v>
                </c:pt>
                <c:pt idx="945">
                  <c:v>1253.16672047828</c:v>
                </c:pt>
                <c:pt idx="946">
                  <c:v>1254.4930415159699</c:v>
                </c:pt>
                <c:pt idx="947">
                  <c:v>1255.81936183632</c:v>
                </c:pt>
                <c:pt idx="948">
                  <c:v>1257.1456814393298</c:v>
                </c:pt>
                <c:pt idx="949">
                  <c:v>1258.472000325</c:v>
                </c:pt>
                <c:pt idx="950">
                  <c:v>1259.7983184933298</c:v>
                </c:pt>
                <c:pt idx="951">
                  <c:v>1261.1246359443198</c:v>
                </c:pt>
                <c:pt idx="952">
                  <c:v>1262.4509526779698</c:v>
                </c:pt>
                <c:pt idx="953">
                  <c:v>1263.7772686942799</c:v>
                </c:pt>
                <c:pt idx="954">
                  <c:v>1265.1035839932499</c:v>
                </c:pt>
                <c:pt idx="955">
                  <c:v>1266.4298985748799</c:v>
                </c:pt>
                <c:pt idx="956">
                  <c:v>1267.75621243917</c:v>
                </c:pt>
                <c:pt idx="957">
                  <c:v>1269.0825255861198</c:v>
                </c:pt>
                <c:pt idx="958">
                  <c:v>1270.4088380157298</c:v>
                </c:pt>
                <c:pt idx="959">
                  <c:v>1271.7351497280001</c:v>
                </c:pt>
                <c:pt idx="960">
                  <c:v>1273.0614607229302</c:v>
                </c:pt>
                <c:pt idx="961">
                  <c:v>1274.3877710005202</c:v>
                </c:pt>
                <c:pt idx="962">
                  <c:v>1275.7140805607701</c:v>
                </c:pt>
                <c:pt idx="963">
                  <c:v>1277.0403894036801</c:v>
                </c:pt>
                <c:pt idx="964">
                  <c:v>1278.3666975292501</c:v>
                </c:pt>
                <c:pt idx="965">
                  <c:v>1279.6930049374801</c:v>
                </c:pt>
                <c:pt idx="966">
                  <c:v>1281.0193116283701</c:v>
                </c:pt>
                <c:pt idx="967">
                  <c:v>1282.3456176019201</c:v>
                </c:pt>
                <c:pt idx="968">
                  <c:v>1283.6719228581301</c:v>
                </c:pt>
                <c:pt idx="969">
                  <c:v>1284.9982273970002</c:v>
                </c:pt>
                <c:pt idx="970">
                  <c:v>1286.3245312185302</c:v>
                </c:pt>
                <c:pt idx="971">
                  <c:v>1287.6508343227201</c:v>
                </c:pt>
                <c:pt idx="972">
                  <c:v>1288.97713670957</c:v>
                </c:pt>
                <c:pt idx="973">
                  <c:v>1290.30343837908</c:v>
                </c:pt>
                <c:pt idx="974">
                  <c:v>1291.62973933125</c:v>
                </c:pt>
                <c:pt idx="975">
                  <c:v>1292.9560395660801</c:v>
                </c:pt>
                <c:pt idx="976">
                  <c:v>1294.2823390835702</c:v>
                </c:pt>
                <c:pt idx="977">
                  <c:v>1295.6086378837201</c:v>
                </c:pt>
                <c:pt idx="978">
                  <c:v>1296.93493596653</c:v>
                </c:pt>
                <c:pt idx="979">
                  <c:v>1298.2612333320001</c:v>
                </c:pt>
                <c:pt idx="980">
                  <c:v>1299.5875299801301</c:v>
                </c:pt>
                <c:pt idx="981">
                  <c:v>1300.91382591092</c:v>
                </c:pt>
                <c:pt idx="982">
                  <c:v>1302.24012112437</c:v>
                </c:pt>
                <c:pt idx="983">
                  <c:v>1303.56641562048</c:v>
                </c:pt>
                <c:pt idx="984">
                  <c:v>1304.89270939925</c:v>
                </c:pt>
                <c:pt idx="985">
                  <c:v>1306.21900246068</c:v>
                </c:pt>
                <c:pt idx="986">
                  <c:v>1307.54529480477</c:v>
                </c:pt>
                <c:pt idx="987">
                  <c:v>1308.87158643152</c:v>
                </c:pt>
                <c:pt idx="988">
                  <c:v>1310.1978773409301</c:v>
                </c:pt>
                <c:pt idx="989">
                  <c:v>1311.5241675330001</c:v>
                </c:pt>
                <c:pt idx="990">
                  <c:v>1312.85045700773</c:v>
                </c:pt>
                <c:pt idx="991">
                  <c:v>1314.1767457651201</c:v>
                </c:pt>
                <c:pt idx="992">
                  <c:v>1315.5030338051699</c:v>
                </c:pt>
                <c:pt idx="993">
                  <c:v>1316.8293211278801</c:v>
                </c:pt>
                <c:pt idx="994">
                  <c:v>1318.15560773325</c:v>
                </c:pt>
                <c:pt idx="995">
                  <c:v>1319.4818936212801</c:v>
                </c:pt>
                <c:pt idx="996">
                  <c:v>1320.80817879197</c:v>
                </c:pt>
                <c:pt idx="997">
                  <c:v>1322.1344632453201</c:v>
                </c:pt>
                <c:pt idx="998">
                  <c:v>1323.46074698133</c:v>
                </c:pt>
                <c:pt idx="999">
                  <c:v>1324.78703</c:v>
                </c:pt>
                <c:pt idx="1000">
                  <c:v>1326.1133123013301</c:v>
                </c:pt>
                <c:pt idx="1001">
                  <c:v>1327.4395938853199</c:v>
                </c:pt>
                <c:pt idx="1002">
                  <c:v>1328.7658747519699</c:v>
                </c:pt>
                <c:pt idx="1003">
                  <c:v>1330.0921549012801</c:v>
                </c:pt>
                <c:pt idx="1004">
                  <c:v>1331.4184343332499</c:v>
                </c:pt>
                <c:pt idx="1005">
                  <c:v>1332.7447130478799</c:v>
                </c:pt>
                <c:pt idx="1006">
                  <c:v>1334.0709910451701</c:v>
                </c:pt>
                <c:pt idx="1007">
                  <c:v>1335.39726832512</c:v>
                </c:pt>
                <c:pt idx="1008">
                  <c:v>1336.72354488773</c:v>
                </c:pt>
                <c:pt idx="1009">
                  <c:v>1338.0498207329999</c:v>
                </c:pt>
                <c:pt idx="1010">
                  <c:v>1339.37609586093</c:v>
                </c:pt>
                <c:pt idx="1011">
                  <c:v>1340.7023702715201</c:v>
                </c:pt>
                <c:pt idx="1012">
                  <c:v>1342.02864396477</c:v>
                </c:pt>
                <c:pt idx="1013">
                  <c:v>1343.3549169406799</c:v>
                </c:pt>
                <c:pt idx="1014">
                  <c:v>1344.68118919925</c:v>
                </c:pt>
                <c:pt idx="1015">
                  <c:v>1346.0074607404799</c:v>
                </c:pt>
                <c:pt idx="1016">
                  <c:v>1347.3337315643701</c:v>
                </c:pt>
                <c:pt idx="1017">
                  <c:v>1348.6600016709201</c:v>
                </c:pt>
                <c:pt idx="1018">
                  <c:v>1349.9862710601301</c:v>
                </c:pt>
                <c:pt idx="1019">
                  <c:v>1351.312539732</c:v>
                </c:pt>
                <c:pt idx="1020">
                  <c:v>1352.6388076865301</c:v>
                </c:pt>
                <c:pt idx="1021">
                  <c:v>1353.9650749237201</c:v>
                </c:pt>
                <c:pt idx="1022">
                  <c:v>1355.29134144357</c:v>
                </c:pt>
                <c:pt idx="1023">
                  <c:v>1356.6176072460801</c:v>
                </c:pt>
                <c:pt idx="1024">
                  <c:v>1357.9438723312501</c:v>
                </c:pt>
                <c:pt idx="1025">
                  <c:v>1359.27013669908</c:v>
                </c:pt>
                <c:pt idx="1026">
                  <c:v>1360.5964003495699</c:v>
                </c:pt>
                <c:pt idx="1027">
                  <c:v>1361.9226632827199</c:v>
                </c:pt>
                <c:pt idx="1028">
                  <c:v>1363.2489254985301</c:v>
                </c:pt>
                <c:pt idx="1029">
                  <c:v>1364.5751869969999</c:v>
                </c:pt>
                <c:pt idx="1030">
                  <c:v>1365.90144777813</c:v>
                </c:pt>
                <c:pt idx="1031">
                  <c:v>1367.2277078419199</c:v>
                </c:pt>
                <c:pt idx="1032">
                  <c:v>1368.5539671883701</c:v>
                </c:pt>
                <c:pt idx="1033">
                  <c:v>1369.8802258174799</c:v>
                </c:pt>
                <c:pt idx="1034">
                  <c:v>1371.2064837292501</c:v>
                </c:pt>
                <c:pt idx="1035">
                  <c:v>1372.53274092368</c:v>
                </c:pt>
                <c:pt idx="1036">
                  <c:v>1373.85899740077</c:v>
                </c:pt>
                <c:pt idx="1037">
                  <c:v>1375.18525316052</c:v>
                </c:pt>
                <c:pt idx="1038">
                  <c:v>1376.5115082029299</c:v>
                </c:pt>
                <c:pt idx="1039">
                  <c:v>1377.837762528</c:v>
                </c:pt>
                <c:pt idx="1040">
                  <c:v>1379.16401613573</c:v>
                </c:pt>
                <c:pt idx="1041">
                  <c:v>1380.4902690261199</c:v>
                </c:pt>
                <c:pt idx="1042">
                  <c:v>1381.81652119917</c:v>
                </c:pt>
                <c:pt idx="1043">
                  <c:v>1383.14277265488</c:v>
                </c:pt>
                <c:pt idx="1044">
                  <c:v>1384.4690233932499</c:v>
                </c:pt>
                <c:pt idx="1045">
                  <c:v>1385.79527341428</c:v>
                </c:pt>
                <c:pt idx="1046">
                  <c:v>1387.12152271797</c:v>
                </c:pt>
                <c:pt idx="1047">
                  <c:v>1388.44777130432</c:v>
                </c:pt>
                <c:pt idx="1048">
                  <c:v>1389.7740191733299</c:v>
                </c:pt>
                <c:pt idx="1049">
                  <c:v>1391.1002663249999</c:v>
                </c:pt>
                <c:pt idx="1050">
                  <c:v>1392.4265127593299</c:v>
                </c:pt>
                <c:pt idx="1051">
                  <c:v>1393.75275847632</c:v>
                </c:pt>
                <c:pt idx="1052">
                  <c:v>1395.07900347597</c:v>
                </c:pt>
                <c:pt idx="1053">
                  <c:v>1396.40524775828</c:v>
                </c:pt>
                <c:pt idx="1054">
                  <c:v>1397.7314913232499</c:v>
                </c:pt>
                <c:pt idx="1055">
                  <c:v>1399.0577341708799</c:v>
                </c:pt>
                <c:pt idx="1056">
                  <c:v>1400.3839763011699</c:v>
                </c:pt>
                <c:pt idx="1057">
                  <c:v>1401.7102177141198</c:v>
                </c:pt>
                <c:pt idx="1058">
                  <c:v>1403.0364584097299</c:v>
                </c:pt>
                <c:pt idx="1059">
                  <c:v>1404.3626983879999</c:v>
                </c:pt>
                <c:pt idx="1060">
                  <c:v>1405.6889376489298</c:v>
                </c:pt>
                <c:pt idx="1061">
                  <c:v>1407.0151761925199</c:v>
                </c:pt>
                <c:pt idx="1062">
                  <c:v>1408.3414140187699</c:v>
                </c:pt>
                <c:pt idx="1063">
                  <c:v>1409.6676511276798</c:v>
                </c:pt>
                <c:pt idx="1064">
                  <c:v>1410.9938875192499</c:v>
                </c:pt>
                <c:pt idx="1065">
                  <c:v>1412.32012319348</c:v>
                </c:pt>
                <c:pt idx="1066">
                  <c:v>1413.6463581503699</c:v>
                </c:pt>
                <c:pt idx="1067">
                  <c:v>1414.97259238992</c:v>
                </c:pt>
                <c:pt idx="1068">
                  <c:v>1416.2988259121298</c:v>
                </c:pt>
                <c:pt idx="1069">
                  <c:v>1417.625058717</c:v>
                </c:pt>
                <c:pt idx="1070">
                  <c:v>1418.9512908045299</c:v>
                </c:pt>
                <c:pt idx="1071">
                  <c:v>1420.2775221747199</c:v>
                </c:pt>
                <c:pt idx="1072">
                  <c:v>1421.6037528275699</c:v>
                </c:pt>
                <c:pt idx="1073">
                  <c:v>1422.9299827630798</c:v>
                </c:pt>
                <c:pt idx="1074">
                  <c:v>1424.2562119812499</c:v>
                </c:pt>
                <c:pt idx="1075">
                  <c:v>1425.5824404820798</c:v>
                </c:pt>
                <c:pt idx="1076">
                  <c:v>1426.90866826557</c:v>
                </c:pt>
                <c:pt idx="1077">
                  <c:v>1428.2348953317198</c:v>
                </c:pt>
                <c:pt idx="1078">
                  <c:v>1429.5611216805298</c:v>
                </c:pt>
                <c:pt idx="1079">
                  <c:v>1430.887347312</c:v>
                </c:pt>
                <c:pt idx="1080">
                  <c:v>1432.2135722261298</c:v>
                </c:pt>
                <c:pt idx="1081">
                  <c:v>1433.5397964229198</c:v>
                </c:pt>
                <c:pt idx="1082">
                  <c:v>1434.8660199023698</c:v>
                </c:pt>
                <c:pt idx="1083">
                  <c:v>1436.1922426644799</c:v>
                </c:pt>
                <c:pt idx="1084">
                  <c:v>1437.5184647092499</c:v>
                </c:pt>
                <c:pt idx="1085">
                  <c:v>1438.8446860366798</c:v>
                </c:pt>
                <c:pt idx="1086">
                  <c:v>1440.1709066467699</c:v>
                </c:pt>
                <c:pt idx="1087">
                  <c:v>1441.49712653952</c:v>
                </c:pt>
                <c:pt idx="1088">
                  <c:v>1442.8233457149302</c:v>
                </c:pt>
                <c:pt idx="1089">
                  <c:v>1444.149564173</c:v>
                </c:pt>
                <c:pt idx="1090">
                  <c:v>1445.4757819137301</c:v>
                </c:pt>
                <c:pt idx="1091">
                  <c:v>1446.8019989371201</c:v>
                </c:pt>
                <c:pt idx="1092">
                  <c:v>1448.1282152431702</c:v>
                </c:pt>
                <c:pt idx="1093">
                  <c:v>1449.45443083188</c:v>
                </c:pt>
                <c:pt idx="1094">
                  <c:v>1450.78064570325</c:v>
                </c:pt>
                <c:pt idx="1095">
                  <c:v>1452.1068598572801</c:v>
                </c:pt>
                <c:pt idx="1096">
                  <c:v>1453.43307329397</c:v>
                </c:pt>
                <c:pt idx="1097">
                  <c:v>1454.75928601332</c:v>
                </c:pt>
                <c:pt idx="1098">
                  <c:v>1456.0854980153301</c:v>
                </c:pt>
                <c:pt idx="1099">
                  <c:v>1457.4117093</c:v>
                </c:pt>
                <c:pt idx="1100">
                  <c:v>1458.73791986733</c:v>
                </c:pt>
                <c:pt idx="1101">
                  <c:v>1460.0641297173202</c:v>
                </c:pt>
                <c:pt idx="1102">
                  <c:v>1461.39033884997</c:v>
                </c:pt>
                <c:pt idx="1103">
                  <c:v>1462.71654726528</c:v>
                </c:pt>
                <c:pt idx="1104">
                  <c:v>1464.04275496325</c:v>
                </c:pt>
                <c:pt idx="1105">
                  <c:v>1465.3689619438801</c:v>
                </c:pt>
                <c:pt idx="1106">
                  <c:v>1466.6951682071701</c:v>
                </c:pt>
                <c:pt idx="1107">
                  <c:v>1468.0213737531201</c:v>
                </c:pt>
                <c:pt idx="1108">
                  <c:v>1469.34757858173</c:v>
                </c:pt>
                <c:pt idx="1109">
                  <c:v>1470.673782693</c:v>
                </c:pt>
                <c:pt idx="1110">
                  <c:v>1471.99998608693</c:v>
                </c:pt>
                <c:pt idx="1111">
                  <c:v>1473.3261887635201</c:v>
                </c:pt>
                <c:pt idx="1112">
                  <c:v>1474.65239072277</c:v>
                </c:pt>
                <c:pt idx="1113">
                  <c:v>1475.9785919646802</c:v>
                </c:pt>
                <c:pt idx="1114">
                  <c:v>1477.3047924892501</c:v>
                </c:pt>
                <c:pt idx="1115">
                  <c:v>1478.6309922964801</c:v>
                </c:pt>
                <c:pt idx="1116">
                  <c:v>1479.9571913863701</c:v>
                </c:pt>
                <c:pt idx="1117">
                  <c:v>1481.2833897589201</c:v>
                </c:pt>
                <c:pt idx="1118">
                  <c:v>1482.6095874141301</c:v>
                </c:pt>
                <c:pt idx="1119">
                  <c:v>1483.9357843520002</c:v>
                </c:pt>
                <c:pt idx="1120">
                  <c:v>1485.2619805725301</c:v>
                </c:pt>
                <c:pt idx="1121">
                  <c:v>1486.58817607572</c:v>
                </c:pt>
                <c:pt idx="1122">
                  <c:v>1487.91437086157</c:v>
                </c:pt>
                <c:pt idx="1123">
                  <c:v>1489.2405649300799</c:v>
                </c:pt>
                <c:pt idx="1124">
                  <c:v>1490.56675828125</c:v>
                </c:pt>
                <c:pt idx="1125">
                  <c:v>1491.8929509150801</c:v>
                </c:pt>
                <c:pt idx="1126">
                  <c:v>1493.21914283157</c:v>
                </c:pt>
                <c:pt idx="1127">
                  <c:v>1494.5453340307201</c:v>
                </c:pt>
                <c:pt idx="1128">
                  <c:v>1495.87152451253</c:v>
                </c:pt>
                <c:pt idx="1129">
                  <c:v>1497.1977142769999</c:v>
                </c:pt>
                <c:pt idx="1130">
                  <c:v>1498.5239033241301</c:v>
                </c:pt>
                <c:pt idx="1131">
                  <c:v>1499.8500916539201</c:v>
                </c:pt>
                <c:pt idx="1132">
                  <c:v>1501.1762792663701</c:v>
                </c:pt>
                <c:pt idx="1133">
                  <c:v>1502.50246616148</c:v>
                </c:pt>
                <c:pt idx="1134">
                  <c:v>1503.8286523392501</c:v>
                </c:pt>
                <c:pt idx="1135">
                  <c:v>1505.1548377996801</c:v>
                </c:pt>
                <c:pt idx="1136">
                  <c:v>1506.48102254277</c:v>
                </c:pt>
                <c:pt idx="1137">
                  <c:v>1507.8072065685201</c:v>
                </c:pt>
                <c:pt idx="1138">
                  <c:v>1509.1333898769301</c:v>
                </c:pt>
                <c:pt idx="1139">
                  <c:v>1510.459572468</c:v>
                </c:pt>
                <c:pt idx="1140">
                  <c:v>1511.7857543417299</c:v>
                </c:pt>
                <c:pt idx="1141">
                  <c:v>1513.1119354981199</c:v>
                </c:pt>
                <c:pt idx="1142">
                  <c:v>1514.4381159371701</c:v>
                </c:pt>
                <c:pt idx="1143">
                  <c:v>1515.76429565888</c:v>
                </c:pt>
                <c:pt idx="1144">
                  <c:v>1517.09047466325</c:v>
                </c:pt>
                <c:pt idx="1145">
                  <c:v>1518.41665295028</c:v>
                </c:pt>
                <c:pt idx="1146">
                  <c:v>1519.7428305199701</c:v>
                </c:pt>
                <c:pt idx="1147">
                  <c:v>1521.0690073723199</c:v>
                </c:pt>
                <c:pt idx="1148">
                  <c:v>1522.3951835073301</c:v>
                </c:pt>
                <c:pt idx="1149">
                  <c:v>1523.721358925</c:v>
                </c:pt>
                <c:pt idx="1150">
                  <c:v>1525.0475336253301</c:v>
                </c:pt>
                <c:pt idx="1151">
                  <c:v>1526.37370760832</c:v>
                </c:pt>
                <c:pt idx="1152">
                  <c:v>1527.69988087397</c:v>
                </c:pt>
                <c:pt idx="1153">
                  <c:v>1529.02605342228</c:v>
                </c:pt>
                <c:pt idx="1154">
                  <c:v>1530.35222525325</c:v>
                </c:pt>
                <c:pt idx="1155">
                  <c:v>1531.67839636688</c:v>
                </c:pt>
                <c:pt idx="1156">
                  <c:v>1533.00456676317</c:v>
                </c:pt>
                <c:pt idx="1157">
                  <c:v>1534.33073644212</c:v>
                </c:pt>
                <c:pt idx="1158">
                  <c:v>1535.65690540373</c:v>
                </c:pt>
                <c:pt idx="1159">
                  <c:v>1536.9830736480001</c:v>
                </c:pt>
                <c:pt idx="1160">
                  <c:v>1538.3092411749299</c:v>
                </c:pt>
                <c:pt idx="1161">
                  <c:v>1539.63540798452</c:v>
                </c:pt>
                <c:pt idx="1162">
                  <c:v>1540.9615740767699</c:v>
                </c:pt>
                <c:pt idx="1163">
                  <c:v>1542.28773945168</c:v>
                </c:pt>
                <c:pt idx="1164">
                  <c:v>1543.6139041092499</c:v>
                </c:pt>
                <c:pt idx="1165">
                  <c:v>1544.94006804948</c:v>
                </c:pt>
                <c:pt idx="1166">
                  <c:v>1546.2662312723699</c:v>
                </c:pt>
                <c:pt idx="1167">
                  <c:v>1547.5923937779201</c:v>
                </c:pt>
                <c:pt idx="1168">
                  <c:v>1548.91855556613</c:v>
                </c:pt>
                <c:pt idx="1169">
                  <c:v>1550.244716637</c:v>
                </c:pt>
                <c:pt idx="1170">
                  <c:v>1551.57087699053</c:v>
                </c:pt>
                <c:pt idx="1171">
                  <c:v>1552.8970366267199</c:v>
                </c:pt>
                <c:pt idx="1172">
                  <c:v>1554.22319554557</c:v>
                </c:pt>
                <c:pt idx="1173">
                  <c:v>1555.54935374708</c:v>
                </c:pt>
                <c:pt idx="1174">
                  <c:v>1556.8755112312499</c:v>
                </c:pt>
                <c:pt idx="1175">
                  <c:v>1558.20166799808</c:v>
                </c:pt>
                <c:pt idx="1176">
                  <c:v>1559.52782404757</c:v>
                </c:pt>
                <c:pt idx="1177">
                  <c:v>1560.8539793797199</c:v>
                </c:pt>
                <c:pt idx="1178">
                  <c:v>1562.18013399453</c:v>
                </c:pt>
                <c:pt idx="1179">
                  <c:v>1563.506287892</c:v>
                </c:pt>
                <c:pt idx="1180">
                  <c:v>1564.83244107213</c:v>
                </c:pt>
                <c:pt idx="1181">
                  <c:v>1566.1585935349199</c:v>
                </c:pt>
                <c:pt idx="1182">
                  <c:v>1567.4847452803699</c:v>
                </c:pt>
                <c:pt idx="1183">
                  <c:v>1568.8108963084799</c:v>
                </c:pt>
                <c:pt idx="1184">
                  <c:v>1570.13704661925</c:v>
                </c:pt>
                <c:pt idx="1185">
                  <c:v>1571.46319621268</c:v>
                </c:pt>
                <c:pt idx="1186">
                  <c:v>1572.78934508877</c:v>
                </c:pt>
                <c:pt idx="1187">
                  <c:v>1574.1154932475199</c:v>
                </c:pt>
                <c:pt idx="1188">
                  <c:v>1575.44164068893</c:v>
                </c:pt>
                <c:pt idx="1189">
                  <c:v>1576.767787413</c:v>
                </c:pt>
                <c:pt idx="1190">
                  <c:v>1578.0939334197299</c:v>
                </c:pt>
                <c:pt idx="1191">
                  <c:v>1579.4200787091199</c:v>
                </c:pt>
                <c:pt idx="1192">
                  <c:v>1580.7462232811699</c:v>
                </c:pt>
                <c:pt idx="1193">
                  <c:v>1582.0723671358799</c:v>
                </c:pt>
                <c:pt idx="1194">
                  <c:v>1583.3985102732499</c:v>
                </c:pt>
                <c:pt idx="1195">
                  <c:v>1584.7246526932799</c:v>
                </c:pt>
                <c:pt idx="1196">
                  <c:v>1586.0507943959699</c:v>
                </c:pt>
                <c:pt idx="1197">
                  <c:v>1587.37693538132</c:v>
                </c:pt>
                <c:pt idx="1198">
                  <c:v>1588.70307564933</c:v>
                </c:pt>
                <c:pt idx="1199">
                  <c:v>1590.0292152</c:v>
                </c:pt>
                <c:pt idx="1200">
                  <c:v>1591.3553540333298</c:v>
                </c:pt>
                <c:pt idx="1201">
                  <c:v>1592.6814921493199</c:v>
                </c:pt>
                <c:pt idx="1202">
                  <c:v>1594.0076295479698</c:v>
                </c:pt>
                <c:pt idx="1203">
                  <c:v>1595.3337662292799</c:v>
                </c:pt>
                <c:pt idx="1204">
                  <c:v>1596.65990219325</c:v>
                </c:pt>
                <c:pt idx="1205">
                  <c:v>1597.98603743988</c:v>
                </c:pt>
                <c:pt idx="1206">
                  <c:v>1599.3121719691699</c:v>
                </c:pt>
                <c:pt idx="1207">
                  <c:v>1600.6383057811199</c:v>
                </c:pt>
                <c:pt idx="1208">
                  <c:v>1601.9644388757299</c:v>
                </c:pt>
                <c:pt idx="1209">
                  <c:v>1603.2905712529998</c:v>
                </c:pt>
                <c:pt idx="1210">
                  <c:v>1604.6167029129299</c:v>
                </c:pt>
                <c:pt idx="1211">
                  <c:v>1605.9428338555199</c:v>
                </c:pt>
                <c:pt idx="1212">
                  <c:v>1607.2689640807698</c:v>
                </c:pt>
                <c:pt idx="1213">
                  <c:v>1608.5950935886799</c:v>
                </c:pt>
                <c:pt idx="1214">
                  <c:v>1609.9212223792499</c:v>
                </c:pt>
                <c:pt idx="1215">
                  <c:v>1611.2473504524801</c:v>
                </c:pt>
                <c:pt idx="1216">
                  <c:v>1612.5734778083702</c:v>
                </c:pt>
                <c:pt idx="1217">
                  <c:v>1613.8996044469202</c:v>
                </c:pt>
                <c:pt idx="1218">
                  <c:v>1615.2257303681301</c:v>
                </c:pt>
                <c:pt idx="1219">
                  <c:v>1616.551855572</c:v>
                </c:pt>
                <c:pt idx="1220">
                  <c:v>1617.8779800585301</c:v>
                </c:pt>
                <c:pt idx="1221">
                  <c:v>1619.20410382772</c:v>
                </c:pt>
                <c:pt idx="1222">
                  <c:v>1620.5302268795701</c:v>
                </c:pt>
                <c:pt idx="1223">
                  <c:v>1621.8563492140802</c:v>
                </c:pt>
                <c:pt idx="1224">
                  <c:v>1623.1824708312502</c:v>
                </c:pt>
                <c:pt idx="1225">
                  <c:v>1624.5085917310801</c:v>
                </c:pt>
                <c:pt idx="1226">
                  <c:v>1625.8347119135701</c:v>
                </c:pt>
                <c:pt idx="1227">
                  <c:v>1627.1608313787201</c:v>
                </c:pt>
                <c:pt idx="1228">
                  <c:v>1628.48695012653</c:v>
                </c:pt>
                <c:pt idx="1229">
                  <c:v>1629.8130681570001</c:v>
                </c:pt>
                <c:pt idx="1230">
                  <c:v>1631.1391854701301</c:v>
                </c:pt>
                <c:pt idx="1231">
                  <c:v>1632.46530206592</c:v>
                </c:pt>
                <c:pt idx="1232">
                  <c:v>1633.7914179443701</c:v>
                </c:pt>
                <c:pt idx="1233">
                  <c:v>1635.1175331054801</c:v>
                </c:pt>
                <c:pt idx="1234">
                  <c:v>1636.44364754925</c:v>
                </c:pt>
                <c:pt idx="1235">
                  <c:v>1637.7697612756801</c:v>
                </c:pt>
                <c:pt idx="1236">
                  <c:v>1639.0958742847702</c:v>
                </c:pt>
                <c:pt idx="1237">
                  <c:v>1640.4219865765201</c:v>
                </c:pt>
                <c:pt idx="1238">
                  <c:v>1641.74809815093</c:v>
                </c:pt>
                <c:pt idx="1239">
                  <c:v>1643.074209008</c:v>
                </c:pt>
                <c:pt idx="1240">
                  <c:v>1644.40031914773</c:v>
                </c:pt>
                <c:pt idx="1241">
                  <c:v>1645.7264285701201</c:v>
                </c:pt>
                <c:pt idx="1242">
                  <c:v>1647.0525372751702</c:v>
                </c:pt>
                <c:pt idx="1243">
                  <c:v>1648.3786452628801</c:v>
                </c:pt>
                <c:pt idx="1244">
                  <c:v>1649.70475253325</c:v>
                </c:pt>
                <c:pt idx="1245">
                  <c:v>1651.0308590862801</c:v>
                </c:pt>
                <c:pt idx="1246">
                  <c:v>1652.3569649219701</c:v>
                </c:pt>
                <c:pt idx="1247">
                  <c:v>1653.68307004032</c:v>
                </c:pt>
                <c:pt idx="1248">
                  <c:v>1655.0091744413301</c:v>
                </c:pt>
                <c:pt idx="1249">
                  <c:v>1656.3352781250001</c:v>
                </c:pt>
                <c:pt idx="1250">
                  <c:v>1657.66138109133</c:v>
                </c:pt>
                <c:pt idx="1251">
                  <c:v>1658.9874833403201</c:v>
                </c:pt>
                <c:pt idx="1252">
                  <c:v>1660.3135848719701</c:v>
                </c:pt>
                <c:pt idx="1253">
                  <c:v>1661.63968568628</c:v>
                </c:pt>
                <c:pt idx="1254">
                  <c:v>1662.9657857832501</c:v>
                </c:pt>
                <c:pt idx="1255">
                  <c:v>1664.2918851628801</c:v>
                </c:pt>
                <c:pt idx="1256">
                  <c:v>1665.6179838251701</c:v>
                </c:pt>
                <c:pt idx="1257">
                  <c:v>1666.94408177012</c:v>
                </c:pt>
                <c:pt idx="1258">
                  <c:v>1668.27017899773</c:v>
                </c:pt>
                <c:pt idx="1259">
                  <c:v>1669.596275508</c:v>
                </c:pt>
                <c:pt idx="1260">
                  <c:v>1670.9223713009301</c:v>
                </c:pt>
                <c:pt idx="1261">
                  <c:v>1672.2484663765199</c:v>
                </c:pt>
                <c:pt idx="1262">
                  <c:v>1673.5745607347701</c:v>
                </c:pt>
                <c:pt idx="1263">
                  <c:v>1674.90065437568</c:v>
                </c:pt>
                <c:pt idx="1264">
                  <c:v>1676.2267472992501</c:v>
                </c:pt>
                <c:pt idx="1265">
                  <c:v>1677.5528395054801</c:v>
                </c:pt>
                <c:pt idx="1266">
                  <c:v>1678.87893099437</c:v>
                </c:pt>
                <c:pt idx="1267">
                  <c:v>1680.20502176592</c:v>
                </c:pt>
                <c:pt idx="1268">
                  <c:v>1681.53111182013</c:v>
                </c:pt>
                <c:pt idx="1269">
                  <c:v>1682.857201157</c:v>
                </c:pt>
                <c:pt idx="1270">
                  <c:v>1684.18328977653</c:v>
                </c:pt>
                <c:pt idx="1271">
                  <c:v>1685.5093776787201</c:v>
                </c:pt>
                <c:pt idx="1272">
                  <c:v>1686.83546486357</c:v>
                </c:pt>
                <c:pt idx="1273">
                  <c:v>1688.1615513310801</c:v>
                </c:pt>
                <c:pt idx="1274">
                  <c:v>1689.4876370812499</c:v>
                </c:pt>
                <c:pt idx="1275">
                  <c:v>1690.8137221140801</c:v>
                </c:pt>
                <c:pt idx="1276">
                  <c:v>1692.1398064295699</c:v>
                </c:pt>
                <c:pt idx="1277">
                  <c:v>1693.46589002772</c:v>
                </c:pt>
                <c:pt idx="1278">
                  <c:v>1694.7919729085299</c:v>
                </c:pt>
                <c:pt idx="1279">
                  <c:v>1696.1180550720001</c:v>
                </c:pt>
                <c:pt idx="1280">
                  <c:v>1697.4441365181299</c:v>
                </c:pt>
                <c:pt idx="1281">
                  <c:v>1698.7702172469201</c:v>
                </c:pt>
                <c:pt idx="1282">
                  <c:v>1700.09629725837</c:v>
                </c:pt>
                <c:pt idx="1283">
                  <c:v>1701.42237655248</c:v>
                </c:pt>
                <c:pt idx="1284">
                  <c:v>1702.74845512925</c:v>
                </c:pt>
                <c:pt idx="1285">
                  <c:v>1704.0745329886799</c:v>
                </c:pt>
                <c:pt idx="1286">
                  <c:v>1705.40061013077</c:v>
                </c:pt>
                <c:pt idx="1287">
                  <c:v>1706.72668655552</c:v>
                </c:pt>
                <c:pt idx="1288">
                  <c:v>1708.0527622629299</c:v>
                </c:pt>
                <c:pt idx="1289">
                  <c:v>1709.378837253</c:v>
                </c:pt>
                <c:pt idx="1290">
                  <c:v>1710.70491152573</c:v>
                </c:pt>
                <c:pt idx="1291">
                  <c:v>1712.03098508112</c:v>
                </c:pt>
                <c:pt idx="1292">
                  <c:v>1713.3570579191698</c:v>
                </c:pt>
                <c:pt idx="1293">
                  <c:v>1714.6831300398799</c:v>
                </c:pt>
                <c:pt idx="1294">
                  <c:v>1716.00920144325</c:v>
                </c:pt>
                <c:pt idx="1295">
                  <c:v>1717.3352721292799</c:v>
                </c:pt>
                <c:pt idx="1296">
                  <c:v>1718.66134209797</c:v>
                </c:pt>
                <c:pt idx="1297">
                  <c:v>1719.9874113493199</c:v>
                </c:pt>
                <c:pt idx="1298">
                  <c:v>1721.31347988333</c:v>
                </c:pt>
                <c:pt idx="1299">
                  <c:v>1722.6395476999999</c:v>
                </c:pt>
                <c:pt idx="1300">
                  <c:v>1723.9656147993298</c:v>
                </c:pt>
                <c:pt idx="1301">
                  <c:v>1725.29168118132</c:v>
                </c:pt>
                <c:pt idx="1302">
                  <c:v>1726.61774684597</c:v>
                </c:pt>
                <c:pt idx="1303">
                  <c:v>1727.94381179328</c:v>
                </c:pt>
                <c:pt idx="1304">
                  <c:v>1729.2698760232499</c:v>
                </c:pt>
                <c:pt idx="1305">
                  <c:v>1730.59593953588</c:v>
                </c:pt>
                <c:pt idx="1306">
                  <c:v>1731.92200233117</c:v>
                </c:pt>
                <c:pt idx="1307">
                  <c:v>1733.2480644091199</c:v>
                </c:pt>
                <c:pt idx="1308">
                  <c:v>1734.57412576973</c:v>
                </c:pt>
                <c:pt idx="1309">
                  <c:v>1735.900186413</c:v>
                </c:pt>
                <c:pt idx="1310">
                  <c:v>1737.22624633893</c:v>
                </c:pt>
                <c:pt idx="1311">
                  <c:v>1738.5523055475198</c:v>
                </c:pt>
                <c:pt idx="1312">
                  <c:v>1739.8783640387699</c:v>
                </c:pt>
                <c:pt idx="1313">
                  <c:v>1741.2044218126798</c:v>
                </c:pt>
                <c:pt idx="1314">
                  <c:v>1742.5304788692499</c:v>
                </c:pt>
                <c:pt idx="1315">
                  <c:v>1743.85653520848</c:v>
                </c:pt>
                <c:pt idx="1316">
                  <c:v>1745.1825908303699</c:v>
                </c:pt>
                <c:pt idx="1317">
                  <c:v>1746.5086457349198</c:v>
                </c:pt>
                <c:pt idx="1318">
                  <c:v>1747.8346999221299</c:v>
                </c:pt>
                <c:pt idx="1319">
                  <c:v>1749.1607533919998</c:v>
                </c:pt>
                <c:pt idx="1320">
                  <c:v>1750.48680614453</c:v>
                </c:pt>
                <c:pt idx="1321">
                  <c:v>1751.8128581797198</c:v>
                </c:pt>
                <c:pt idx="1322">
                  <c:v>1753.13890949757</c:v>
                </c:pt>
                <c:pt idx="1323">
                  <c:v>1754.4649600980799</c:v>
                </c:pt>
                <c:pt idx="1324">
                  <c:v>1755.79100998125</c:v>
                </c:pt>
                <c:pt idx="1325">
                  <c:v>1757.11705914708</c:v>
                </c:pt>
                <c:pt idx="1326">
                  <c:v>1758.4431075955699</c:v>
                </c:pt>
                <c:pt idx="1327">
                  <c:v>1759.7691553267198</c:v>
                </c:pt>
                <c:pt idx="1328">
                  <c:v>1761.0952023405298</c:v>
                </c:pt>
                <c:pt idx="1329">
                  <c:v>1762.421248637</c:v>
                </c:pt>
                <c:pt idx="1330">
                  <c:v>1763.7472942161298</c:v>
                </c:pt>
                <c:pt idx="1331">
                  <c:v>1765.0733390779199</c:v>
                </c:pt>
                <c:pt idx="1332">
                  <c:v>1766.3993832223698</c:v>
                </c:pt>
                <c:pt idx="1333">
                  <c:v>1767.7254266494799</c:v>
                </c:pt>
                <c:pt idx="1334">
                  <c:v>1769.0514693592499</c:v>
                </c:pt>
                <c:pt idx="1335">
                  <c:v>1770.3775113516799</c:v>
                </c:pt>
                <c:pt idx="1336">
                  <c:v>1771.7035526267698</c:v>
                </c:pt>
                <c:pt idx="1337">
                  <c:v>1773.0295931845199</c:v>
                </c:pt>
                <c:pt idx="1338">
                  <c:v>1774.3556330249298</c:v>
                </c:pt>
                <c:pt idx="1339">
                  <c:v>1775.681672148</c:v>
                </c:pt>
                <c:pt idx="1340">
                  <c:v>1777.0077105537298</c:v>
                </c:pt>
                <c:pt idx="1341">
                  <c:v>1778.3337482421198</c:v>
                </c:pt>
                <c:pt idx="1342">
                  <c:v>1779.6597852131699</c:v>
                </c:pt>
                <c:pt idx="1343">
                  <c:v>1780.9858214668798</c:v>
                </c:pt>
                <c:pt idx="1344">
                  <c:v>1782.31185700325</c:v>
                </c:pt>
                <c:pt idx="1345">
                  <c:v>1783.6378918222802</c:v>
                </c:pt>
                <c:pt idx="1346">
                  <c:v>1784.96392592397</c:v>
                </c:pt>
                <c:pt idx="1347">
                  <c:v>1786.28995930832</c:v>
                </c:pt>
                <c:pt idx="1348">
                  <c:v>1787.6159919753302</c:v>
                </c:pt>
                <c:pt idx="1349">
                  <c:v>1788.9420239250001</c:v>
                </c:pt>
                <c:pt idx="1350">
                  <c:v>1790.2680551573301</c:v>
                </c:pt>
                <c:pt idx="1351">
                  <c:v>1791.59408567232</c:v>
                </c:pt>
                <c:pt idx="1352">
                  <c:v>1792.9201154699701</c:v>
                </c:pt>
                <c:pt idx="1353">
                  <c:v>1794.2461445502802</c:v>
                </c:pt>
                <c:pt idx="1354">
                  <c:v>1795.5721729132501</c:v>
                </c:pt>
                <c:pt idx="1355">
                  <c:v>1796.89820055888</c:v>
                </c:pt>
                <c:pt idx="1356">
                  <c:v>1798.2242274871701</c:v>
                </c:pt>
                <c:pt idx="1357">
                  <c:v>1799.5502536981201</c:v>
                </c:pt>
                <c:pt idx="1358">
                  <c:v>1800.87627919173</c:v>
                </c:pt>
                <c:pt idx="1359">
                  <c:v>1802.202303968</c:v>
                </c:pt>
                <c:pt idx="1360">
                  <c:v>1803.52832802693</c:v>
                </c:pt>
                <c:pt idx="1361">
                  <c:v>1804.8543513685202</c:v>
                </c:pt>
                <c:pt idx="1362">
                  <c:v>1806.18037399277</c:v>
                </c:pt>
                <c:pt idx="1363">
                  <c:v>1807.50639589968</c:v>
                </c:pt>
                <c:pt idx="1364">
                  <c:v>1808.8324170892502</c:v>
                </c:pt>
                <c:pt idx="1365">
                  <c:v>1810.15843756148</c:v>
                </c:pt>
                <c:pt idx="1366">
                  <c:v>1811.48445731637</c:v>
                </c:pt>
                <c:pt idx="1367">
                  <c:v>1812.81047635392</c:v>
                </c:pt>
                <c:pt idx="1368">
                  <c:v>1814.1364946741301</c:v>
                </c:pt>
                <c:pt idx="1369">
                  <c:v>1815.4625122770001</c:v>
                </c:pt>
                <c:pt idx="1370">
                  <c:v>1816.78852916253</c:v>
                </c:pt>
                <c:pt idx="1371">
                  <c:v>1818.1145453307201</c:v>
                </c:pt>
                <c:pt idx="1372">
                  <c:v>1819.44056078157</c:v>
                </c:pt>
                <c:pt idx="1373">
                  <c:v>1820.7665755150801</c:v>
                </c:pt>
                <c:pt idx="1374">
                  <c:v>1822.09258953125</c:v>
                </c:pt>
                <c:pt idx="1375">
                  <c:v>1823.4186028300801</c:v>
                </c:pt>
                <c:pt idx="1376">
                  <c:v>1824.7446154115701</c:v>
                </c:pt>
                <c:pt idx="1377">
                  <c:v>1826.07062727572</c:v>
                </c:pt>
                <c:pt idx="1378">
                  <c:v>1827.39663842253</c:v>
                </c:pt>
                <c:pt idx="1379">
                  <c:v>1828.722648852</c:v>
                </c:pt>
                <c:pt idx="1380">
                  <c:v>1830.0486585641299</c:v>
                </c:pt>
                <c:pt idx="1381">
                  <c:v>1831.37466755892</c:v>
                </c:pt>
                <c:pt idx="1382">
                  <c:v>1832.70067583637</c:v>
                </c:pt>
                <c:pt idx="1383">
                  <c:v>1834.0266833964799</c:v>
                </c:pt>
                <c:pt idx="1384">
                  <c:v>1835.35269023925</c:v>
                </c:pt>
                <c:pt idx="1385">
                  <c:v>1836.67869636468</c:v>
                </c:pt>
                <c:pt idx="1386">
                  <c:v>1838.00470177277</c:v>
                </c:pt>
                <c:pt idx="1387">
                  <c:v>1839.3307064635201</c:v>
                </c:pt>
                <c:pt idx="1388">
                  <c:v>1840.6567104369301</c:v>
                </c:pt>
                <c:pt idx="1389">
                  <c:v>1841.9827136930001</c:v>
                </c:pt>
                <c:pt idx="1390">
                  <c:v>1843.3087162317299</c:v>
                </c:pt>
                <c:pt idx="1391">
                  <c:v>1844.63471805312</c:v>
                </c:pt>
                <c:pt idx="1392">
                  <c:v>1845.9607191571699</c:v>
                </c:pt>
                <c:pt idx="1393">
                  <c:v>1847.2867195438801</c:v>
                </c:pt>
                <c:pt idx="1394">
                  <c:v>1848.6127192132501</c:v>
                </c:pt>
                <c:pt idx="1395">
                  <c:v>1849.9387181652801</c:v>
                </c:pt>
                <c:pt idx="1396">
                  <c:v>1851.26471639997</c:v>
                </c:pt>
                <c:pt idx="1397">
                  <c:v>1852.59071391732</c:v>
                </c:pt>
                <c:pt idx="1398">
                  <c:v>1853.91671071733</c:v>
                </c:pt>
                <c:pt idx="1399">
                  <c:v>1855.2427068</c:v>
                </c:pt>
                <c:pt idx="1400">
                  <c:v>1856.56870216533</c:v>
                </c:pt>
                <c:pt idx="1401">
                  <c:v>1857.89469681332</c:v>
                </c:pt>
                <c:pt idx="1402">
                  <c:v>1859.22069074397</c:v>
                </c:pt>
                <c:pt idx="1403">
                  <c:v>1860.54668395728</c:v>
                </c:pt>
                <c:pt idx="1404">
                  <c:v>1861.8726764532501</c:v>
                </c:pt>
                <c:pt idx="1405">
                  <c:v>1863.19866823188</c:v>
                </c:pt>
                <c:pt idx="1406">
                  <c:v>1864.5246592931699</c:v>
                </c:pt>
                <c:pt idx="1407">
                  <c:v>1865.8506496371199</c:v>
                </c:pt>
                <c:pt idx="1408">
                  <c:v>1867.1766392637301</c:v>
                </c:pt>
                <c:pt idx="1409">
                  <c:v>1868.5026281729999</c:v>
                </c:pt>
                <c:pt idx="1410">
                  <c:v>1869.82861636493</c:v>
                </c:pt>
                <c:pt idx="1411">
                  <c:v>1871.15460383952</c:v>
                </c:pt>
                <c:pt idx="1412">
                  <c:v>1872.4805905967701</c:v>
                </c:pt>
                <c:pt idx="1413">
                  <c:v>1873.8065766366799</c:v>
                </c:pt>
                <c:pt idx="1414">
                  <c:v>1875.1325619592499</c:v>
                </c:pt>
                <c:pt idx="1415">
                  <c:v>1876.45854656448</c:v>
                </c:pt>
                <c:pt idx="1416">
                  <c:v>1877.7845304523701</c:v>
                </c:pt>
                <c:pt idx="1417">
                  <c:v>1879.1105136229201</c:v>
                </c:pt>
                <c:pt idx="1418">
                  <c:v>1880.43649607613</c:v>
                </c:pt>
                <c:pt idx="1419">
                  <c:v>1881.762477812</c:v>
                </c:pt>
                <c:pt idx="1420">
                  <c:v>1883.08845883053</c:v>
                </c:pt>
                <c:pt idx="1421">
                  <c:v>1884.41443913172</c:v>
                </c:pt>
                <c:pt idx="1422">
                  <c:v>1885.7404187155701</c:v>
                </c:pt>
                <c:pt idx="1423">
                  <c:v>1887.0663975820798</c:v>
                </c:pt>
                <c:pt idx="1424">
                  <c:v>1888.39237573125</c:v>
                </c:pt>
                <c:pt idx="1425">
                  <c:v>1889.7183531630799</c:v>
                </c:pt>
                <c:pt idx="1426">
                  <c:v>1891.0443298775699</c:v>
                </c:pt>
                <c:pt idx="1427">
                  <c:v>1892.3703058747199</c:v>
                </c:pt>
                <c:pt idx="1428">
                  <c:v>1893.69628115453</c:v>
                </c:pt>
                <c:pt idx="1429">
                  <c:v>1895.022255717</c:v>
                </c:pt>
                <c:pt idx="1430">
                  <c:v>1896.34822956213</c:v>
                </c:pt>
                <c:pt idx="1431">
                  <c:v>1897.6742026899199</c:v>
                </c:pt>
                <c:pt idx="1432">
                  <c:v>1899.0001751003699</c:v>
                </c:pt>
                <c:pt idx="1433">
                  <c:v>1900.3261467934799</c:v>
                </c:pt>
                <c:pt idx="1434">
                  <c:v>1901.65211776925</c:v>
                </c:pt>
                <c:pt idx="1435">
                  <c:v>1902.9780880276799</c:v>
                </c:pt>
                <c:pt idx="1436">
                  <c:v>1904.3040575687698</c:v>
                </c:pt>
                <c:pt idx="1437">
                  <c:v>1905.63002639252</c:v>
                </c:pt>
                <c:pt idx="1438">
                  <c:v>1906.9559944989298</c:v>
                </c:pt>
                <c:pt idx="1439">
                  <c:v>1908.2819618879998</c:v>
                </c:pt>
                <c:pt idx="1440">
                  <c:v>1909.60792855973</c:v>
                </c:pt>
                <c:pt idx="1441">
                  <c:v>1910.9338945141199</c:v>
                </c:pt>
                <c:pt idx="1442">
                  <c:v>1912.2598597511699</c:v>
                </c:pt>
                <c:pt idx="1443">
                  <c:v>1913.5858242708798</c:v>
                </c:pt>
                <c:pt idx="1444">
                  <c:v>1914.9117880732499</c:v>
                </c:pt>
                <c:pt idx="1445">
                  <c:v>1916.2377511582799</c:v>
                </c:pt>
                <c:pt idx="1446">
                  <c:v>1917.5637135259699</c:v>
                </c:pt>
                <c:pt idx="1447">
                  <c:v>1918.88967517632</c:v>
                </c:pt>
                <c:pt idx="1448">
                  <c:v>1920.2156361093298</c:v>
                </c:pt>
                <c:pt idx="1449">
                  <c:v>1921.541596325</c:v>
                </c:pt>
                <c:pt idx="1450">
                  <c:v>1922.8675558233299</c:v>
                </c:pt>
                <c:pt idx="1451">
                  <c:v>1924.1935146043199</c:v>
                </c:pt>
                <c:pt idx="1452">
                  <c:v>1925.5194726679699</c:v>
                </c:pt>
                <c:pt idx="1453">
                  <c:v>1926.8454300142798</c:v>
                </c:pt>
                <c:pt idx="1454">
                  <c:v>1928.1713866432499</c:v>
                </c:pt>
                <c:pt idx="1455">
                  <c:v>1929.4973425548799</c:v>
                </c:pt>
                <c:pt idx="1456">
                  <c:v>1930.8232977491698</c:v>
                </c:pt>
                <c:pt idx="1457">
                  <c:v>1932.1492522261199</c:v>
                </c:pt>
                <c:pt idx="1458">
                  <c:v>1933.4752059857299</c:v>
                </c:pt>
                <c:pt idx="1459">
                  <c:v>1934.8011590279998</c:v>
                </c:pt>
                <c:pt idx="1460">
                  <c:v>1936.1271113529299</c:v>
                </c:pt>
                <c:pt idx="1461">
                  <c:v>1937.4530629605199</c:v>
                </c:pt>
                <c:pt idx="1462">
                  <c:v>1938.7790138507698</c:v>
                </c:pt>
                <c:pt idx="1463">
                  <c:v>1940.1049640236799</c:v>
                </c:pt>
                <c:pt idx="1464">
                  <c:v>1941.43091347925</c:v>
                </c:pt>
                <c:pt idx="1465">
                  <c:v>1942.7568622174799</c:v>
                </c:pt>
                <c:pt idx="1466">
                  <c:v>1944.0828102383698</c:v>
                </c:pt>
                <c:pt idx="1467">
                  <c:v>1945.4087575419198</c:v>
                </c:pt>
                <c:pt idx="1468">
                  <c:v>1946.7347041281298</c:v>
                </c:pt>
                <c:pt idx="1469">
                  <c:v>1948.0606499969999</c:v>
                </c:pt>
                <c:pt idx="1470">
                  <c:v>1949.3865951485298</c:v>
                </c:pt>
                <c:pt idx="1471">
                  <c:v>1950.7125395827202</c:v>
                </c:pt>
                <c:pt idx="1472">
                  <c:v>1952.0384832995701</c:v>
                </c:pt>
                <c:pt idx="1473">
                  <c:v>1953.3644262990802</c:v>
                </c:pt>
                <c:pt idx="1474">
                  <c:v>1954.6903685812501</c:v>
                </c:pt>
                <c:pt idx="1475">
                  <c:v>1956.0163101460801</c:v>
                </c:pt>
                <c:pt idx="1476">
                  <c:v>1957.3422509935701</c:v>
                </c:pt>
                <c:pt idx="1477">
                  <c:v>1958.6681911237201</c:v>
                </c:pt>
                <c:pt idx="1478">
                  <c:v>1959.9941305365301</c:v>
                </c:pt>
                <c:pt idx="1479">
                  <c:v>1961.3200692320002</c:v>
                </c:pt>
                <c:pt idx="1480">
                  <c:v>1962.6460072101302</c:v>
                </c:pt>
                <c:pt idx="1481">
                  <c:v>1963.9719444709201</c:v>
                </c:pt>
                <c:pt idx="1482">
                  <c:v>1965.29788101437</c:v>
                </c:pt>
                <c:pt idx="1483">
                  <c:v>1966.62381684048</c:v>
                </c:pt>
                <c:pt idx="1484">
                  <c:v>1967.94975194925</c:v>
                </c:pt>
                <c:pt idx="1485">
                  <c:v>1969.2756863406801</c:v>
                </c:pt>
                <c:pt idx="1486">
                  <c:v>1970.6016200147701</c:v>
                </c:pt>
                <c:pt idx="1487">
                  <c:v>1971.9275529715201</c:v>
                </c:pt>
                <c:pt idx="1488">
                  <c:v>1973.25348521093</c:v>
                </c:pt>
                <c:pt idx="1489">
                  <c:v>1974.579416733</c:v>
                </c:pt>
                <c:pt idx="1490">
                  <c:v>1975.90534753773</c:v>
                </c:pt>
                <c:pt idx="1491">
                  <c:v>1977.2312776251201</c:v>
                </c:pt>
                <c:pt idx="1492">
                  <c:v>1978.55720699517</c:v>
                </c:pt>
                <c:pt idx="1493">
                  <c:v>1979.88313564788</c:v>
                </c:pt>
                <c:pt idx="1494">
                  <c:v>1981.2090635832501</c:v>
                </c:pt>
                <c:pt idx="1495">
                  <c:v>1982.5349908012799</c:v>
                </c:pt>
                <c:pt idx="1496">
                  <c:v>1983.8609173019699</c:v>
                </c:pt>
                <c:pt idx="1497">
                  <c:v>1985.1868430853201</c:v>
                </c:pt>
                <c:pt idx="1498">
                  <c:v>1986.51276815133</c:v>
                </c:pt>
                <c:pt idx="1499">
                  <c:v>1987.8386925</c:v>
                </c:pt>
                <c:pt idx="1500">
                  <c:v>1989.1646161313299</c:v>
                </c:pt>
                <c:pt idx="1501">
                  <c:v>1990.49053904532</c:v>
                </c:pt>
                <c:pt idx="1502">
                  <c:v>1991.81646124197</c:v>
                </c:pt>
                <c:pt idx="1503">
                  <c:v>1993.14238272128</c:v>
                </c:pt>
                <c:pt idx="1504">
                  <c:v>1994.4683034832501</c:v>
                </c:pt>
                <c:pt idx="1505">
                  <c:v>1995.7942235278799</c:v>
                </c:pt>
                <c:pt idx="1506">
                  <c:v>1997.1201428551701</c:v>
                </c:pt>
                <c:pt idx="1507">
                  <c:v>1998.44606146512</c:v>
                </c:pt>
                <c:pt idx="1508">
                  <c:v>1999.7719793577301</c:v>
                </c:pt>
                <c:pt idx="1509">
                  <c:v>2001.097896533</c:v>
                </c:pt>
                <c:pt idx="1510">
                  <c:v>2002.4238129909299</c:v>
                </c:pt>
                <c:pt idx="1511">
                  <c:v>2003.74972873152</c:v>
                </c:pt>
                <c:pt idx="1512">
                  <c:v>2005.07564375477</c:v>
                </c:pt>
                <c:pt idx="1513">
                  <c:v>2006.4015580606799</c:v>
                </c:pt>
                <c:pt idx="1514">
                  <c:v>2007.72747164925</c:v>
                </c:pt>
                <c:pt idx="1515">
                  <c:v>2009.05338452048</c:v>
                </c:pt>
                <c:pt idx="1516">
                  <c:v>2010.3792966743699</c:v>
                </c:pt>
                <c:pt idx="1517">
                  <c:v>2011.70520811092</c:v>
                </c:pt>
                <c:pt idx="1518">
                  <c:v>2013.03111883013</c:v>
                </c:pt>
                <c:pt idx="1519">
                  <c:v>2014.357028832</c:v>
                </c:pt>
                <c:pt idx="1520">
                  <c:v>2015.6829381165301</c:v>
                </c:pt>
                <c:pt idx="1521">
                  <c:v>2017.0088466837201</c:v>
                </c:pt>
                <c:pt idx="1522">
                  <c:v>2018.33475453357</c:v>
                </c:pt>
                <c:pt idx="1523">
                  <c:v>2019.6606616660799</c:v>
                </c:pt>
                <c:pt idx="1524">
                  <c:v>2020.98656808125</c:v>
                </c:pt>
                <c:pt idx="1525">
                  <c:v>2022.3124737790799</c:v>
                </c:pt>
                <c:pt idx="1526">
                  <c:v>2023.6383787595701</c:v>
                </c:pt>
                <c:pt idx="1527">
                  <c:v>2024.9642830227199</c:v>
                </c:pt>
                <c:pt idx="1528">
                  <c:v>2026.2901865685301</c:v>
                </c:pt>
                <c:pt idx="1529">
                  <c:v>2027.616089397</c:v>
                </c:pt>
                <c:pt idx="1530">
                  <c:v>2028.9419915081301</c:v>
                </c:pt>
                <c:pt idx="1531">
                  <c:v>2030.26789290192</c:v>
                </c:pt>
                <c:pt idx="1532">
                  <c:v>2031.59379357837</c:v>
                </c:pt>
                <c:pt idx="1533">
                  <c:v>2032.91969353748</c:v>
                </c:pt>
                <c:pt idx="1534">
                  <c:v>2034.24559277925</c:v>
                </c:pt>
                <c:pt idx="1535">
                  <c:v>2035.57149130368</c:v>
                </c:pt>
                <c:pt idx="1536">
                  <c:v>2036.8973891107701</c:v>
                </c:pt>
                <c:pt idx="1537">
                  <c:v>2038.2232862005199</c:v>
                </c:pt>
                <c:pt idx="1538">
                  <c:v>2039.54918257293</c:v>
                </c:pt>
                <c:pt idx="1539">
                  <c:v>2040.8750782279999</c:v>
                </c:pt>
                <c:pt idx="1540">
                  <c:v>2042.2009731657299</c:v>
                </c:pt>
                <c:pt idx="1541">
                  <c:v>2043.5268673861199</c:v>
                </c:pt>
                <c:pt idx="1542">
                  <c:v>2044.85276088917</c:v>
                </c:pt>
                <c:pt idx="1543">
                  <c:v>2046.17865367488</c:v>
                </c:pt>
                <c:pt idx="1544">
                  <c:v>2047.5045457432502</c:v>
                </c:pt>
                <c:pt idx="1545">
                  <c:v>2048.8304370942801</c:v>
                </c:pt>
                <c:pt idx="1546">
                  <c:v>2050.1563277279702</c:v>
                </c:pt>
                <c:pt idx="1547">
                  <c:v>2051.4822176443199</c:v>
                </c:pt>
                <c:pt idx="1548">
                  <c:v>2052.8081068433303</c:v>
                </c:pt>
                <c:pt idx="1549">
                  <c:v>2054.1339953249999</c:v>
                </c:pt>
                <c:pt idx="1550">
                  <c:v>2055.4598830893301</c:v>
                </c:pt>
                <c:pt idx="1551">
                  <c:v>2056.78577013632</c:v>
                </c:pt>
                <c:pt idx="1552">
                  <c:v>2058.1116564659701</c:v>
                </c:pt>
                <c:pt idx="1553">
                  <c:v>2059.4375420782799</c:v>
                </c:pt>
                <c:pt idx="1554">
                  <c:v>2060.7634269732503</c:v>
                </c:pt>
                <c:pt idx="1555">
                  <c:v>2062.0893111508799</c:v>
                </c:pt>
                <c:pt idx="1556">
                  <c:v>2063.4151946111701</c:v>
                </c:pt>
                <c:pt idx="1557">
                  <c:v>2064.7410773541201</c:v>
                </c:pt>
                <c:pt idx="1558">
                  <c:v>2066.0669593797302</c:v>
                </c:pt>
                <c:pt idx="1559">
                  <c:v>2067.392840688</c:v>
                </c:pt>
                <c:pt idx="1560">
                  <c:v>2068.7187212789299</c:v>
                </c:pt>
                <c:pt idx="1561">
                  <c:v>2070.04460115252</c:v>
                </c:pt>
                <c:pt idx="1562">
                  <c:v>2071.3704803087703</c:v>
                </c:pt>
                <c:pt idx="1563">
                  <c:v>2072.6963587476798</c:v>
                </c:pt>
                <c:pt idx="1564">
                  <c:v>2074.0222364692499</c:v>
                </c:pt>
                <c:pt idx="1565">
                  <c:v>2075.3481134734798</c:v>
                </c:pt>
                <c:pt idx="1566">
                  <c:v>2076.6739897603702</c:v>
                </c:pt>
                <c:pt idx="1567">
                  <c:v>2077.9998653299199</c:v>
                </c:pt>
                <c:pt idx="1568">
                  <c:v>2079.3257401821302</c:v>
                </c:pt>
                <c:pt idx="1569">
                  <c:v>2080.6516143169997</c:v>
                </c:pt>
                <c:pt idx="1570">
                  <c:v>2081.9774877345303</c:v>
                </c:pt>
                <c:pt idx="1571">
                  <c:v>2083.3033604347197</c:v>
                </c:pt>
                <c:pt idx="1572">
                  <c:v>2084.6292324175702</c:v>
                </c:pt>
                <c:pt idx="1573">
                  <c:v>2085.9551036830799</c:v>
                </c:pt>
                <c:pt idx="1574">
                  <c:v>2087.2809742312502</c:v>
                </c:pt>
                <c:pt idx="1575">
                  <c:v>2088.6068440620797</c:v>
                </c:pt>
                <c:pt idx="1576">
                  <c:v>2089.9327131755699</c:v>
                </c:pt>
                <c:pt idx="1577">
                  <c:v>2091.2585815717198</c:v>
                </c:pt>
                <c:pt idx="1578">
                  <c:v>2092.5844492505303</c:v>
                </c:pt>
                <c:pt idx="1579">
                  <c:v>2093.910316212</c:v>
                </c:pt>
                <c:pt idx="1580">
                  <c:v>2095.2361824561303</c:v>
                </c:pt>
                <c:pt idx="1581">
                  <c:v>2096.5620479829199</c:v>
                </c:pt>
                <c:pt idx="1582">
                  <c:v>2097.8879127923701</c:v>
                </c:pt>
                <c:pt idx="1583">
                  <c:v>2099.21377688448</c:v>
                </c:pt>
                <c:pt idx="1584">
                  <c:v>2100.5396402592501</c:v>
                </c:pt>
                <c:pt idx="1585">
                  <c:v>2101.8655029166798</c:v>
                </c:pt>
                <c:pt idx="1586">
                  <c:v>2103.1913648567702</c:v>
                </c:pt>
                <c:pt idx="1587">
                  <c:v>2104.5172260795198</c:v>
                </c:pt>
                <c:pt idx="1588">
                  <c:v>2105.84308658493</c:v>
                </c:pt>
                <c:pt idx="1589">
                  <c:v>2107.1689463729999</c:v>
                </c:pt>
                <c:pt idx="1590">
                  <c:v>2108.49480544373</c:v>
                </c:pt>
                <c:pt idx="1591">
                  <c:v>2109.8206637971198</c:v>
                </c:pt>
                <c:pt idx="1592">
                  <c:v>2111.1465214331702</c:v>
                </c:pt>
                <c:pt idx="1593">
                  <c:v>2112.4723783518798</c:v>
                </c:pt>
                <c:pt idx="1594">
                  <c:v>2113.79823455325</c:v>
                </c:pt>
                <c:pt idx="1595">
                  <c:v>2115.12409003728</c:v>
                </c:pt>
                <c:pt idx="1596">
                  <c:v>2116.4499448039701</c:v>
                </c:pt>
                <c:pt idx="1597">
                  <c:v>2117.7757988533199</c:v>
                </c:pt>
                <c:pt idx="1598">
                  <c:v>2119.1016521853303</c:v>
                </c:pt>
                <c:pt idx="1599">
                  <c:v>2120.4275048</c:v>
                </c:pt>
                <c:pt idx="1600">
                  <c:v>2121.7533566973302</c:v>
                </c:pt>
                <c:pt idx="1601">
                  <c:v>2123.0792078773197</c:v>
                </c:pt>
                <c:pt idx="1602">
                  <c:v>2124.4050583399699</c:v>
                </c:pt>
                <c:pt idx="1603">
                  <c:v>2125.7309080852797</c:v>
                </c:pt>
                <c:pt idx="1604">
                  <c:v>2127.0567571132501</c:v>
                </c:pt>
                <c:pt idx="1605">
                  <c:v>2128.3826054238798</c:v>
                </c:pt>
                <c:pt idx="1606">
                  <c:v>2129.7084530171701</c:v>
                </c:pt>
                <c:pt idx="1607">
                  <c:v>2131.0342998931196</c:v>
                </c:pt>
                <c:pt idx="1608">
                  <c:v>2132.3601460517302</c:v>
                </c:pt>
                <c:pt idx="1609">
                  <c:v>2133.6859914929996</c:v>
                </c:pt>
                <c:pt idx="1610">
                  <c:v>2135.0118362169301</c:v>
                </c:pt>
                <c:pt idx="1611">
                  <c:v>2136.3376802235198</c:v>
                </c:pt>
                <c:pt idx="1612">
                  <c:v>2137.6635235127701</c:v>
                </c:pt>
                <c:pt idx="1613">
                  <c:v>2138.9893660846797</c:v>
                </c:pt>
                <c:pt idx="1614">
                  <c:v>2140.3152079392498</c:v>
                </c:pt>
                <c:pt idx="1615">
                  <c:v>2141.6410490764797</c:v>
                </c:pt>
                <c:pt idx="1616">
                  <c:v>2142.9668894963702</c:v>
                </c:pt>
                <c:pt idx="1617">
                  <c:v>2144.2927291989199</c:v>
                </c:pt>
                <c:pt idx="1618">
                  <c:v>2145.6185681841303</c:v>
                </c:pt>
                <c:pt idx="1619">
                  <c:v>2146.9444064519998</c:v>
                </c:pt>
                <c:pt idx="1620">
                  <c:v>2148.27024400253</c:v>
                </c:pt>
                <c:pt idx="1621">
                  <c:v>2149.5960808357199</c:v>
                </c:pt>
                <c:pt idx="1622">
                  <c:v>2150.92191695157</c:v>
                </c:pt>
                <c:pt idx="1623">
                  <c:v>2152.2477523500797</c:v>
                </c:pt>
                <c:pt idx="1624">
                  <c:v>2153.5735870312501</c:v>
                </c:pt>
                <c:pt idx="1625">
                  <c:v>2154.8994209950797</c:v>
                </c:pt>
                <c:pt idx="1626">
                  <c:v>2156.2252542415699</c:v>
                </c:pt>
                <c:pt idx="1627">
                  <c:v>2157.5510867707198</c:v>
                </c:pt>
                <c:pt idx="1628">
                  <c:v>2158.8769185825299</c:v>
                </c:pt>
                <c:pt idx="1629">
                  <c:v>2160.2027496769997</c:v>
                </c:pt>
                <c:pt idx="1630">
                  <c:v>2161.5285800541301</c:v>
                </c:pt>
                <c:pt idx="1631">
                  <c:v>2162.8544097139197</c:v>
                </c:pt>
                <c:pt idx="1632">
                  <c:v>2164.18023865637</c:v>
                </c:pt>
                <c:pt idx="1633">
                  <c:v>2165.5060668814799</c:v>
                </c:pt>
                <c:pt idx="1634">
                  <c:v>2166.83189438925</c:v>
                </c:pt>
                <c:pt idx="1635">
                  <c:v>2168.1577211796798</c:v>
                </c:pt>
                <c:pt idx="1636">
                  <c:v>2169.4835472527702</c:v>
                </c:pt>
                <c:pt idx="1637">
                  <c:v>2170.8093726085199</c:v>
                </c:pt>
                <c:pt idx="1638">
                  <c:v>2172.1351972469301</c:v>
                </c:pt>
                <c:pt idx="1639">
                  <c:v>2173.4610211679997</c:v>
                </c:pt>
                <c:pt idx="1640">
                  <c:v>2174.7868443717298</c:v>
                </c:pt>
                <c:pt idx="1641">
                  <c:v>2176.1126668581196</c:v>
                </c:pt>
                <c:pt idx="1642">
                  <c:v>2177.43848862717</c:v>
                </c:pt>
                <c:pt idx="1643">
                  <c:v>2178.7643096788797</c:v>
                </c:pt>
                <c:pt idx="1644">
                  <c:v>2180.09013001325</c:v>
                </c:pt>
                <c:pt idx="1645">
                  <c:v>2181.4159496302796</c:v>
                </c:pt>
                <c:pt idx="1646">
                  <c:v>2182.7417685299702</c:v>
                </c:pt>
                <c:pt idx="1647">
                  <c:v>2184.0675867123196</c:v>
                </c:pt>
                <c:pt idx="1648">
                  <c:v>2185.39340417733</c:v>
                </c:pt>
                <c:pt idx="1649">
                  <c:v>2186.7192209249997</c:v>
                </c:pt>
                <c:pt idx="1650">
                  <c:v>2188.04503695533</c:v>
                </c:pt>
                <c:pt idx="1651">
                  <c:v>2189.3708522683196</c:v>
                </c:pt>
                <c:pt idx="1652">
                  <c:v>2190.6966668639698</c:v>
                </c:pt>
                <c:pt idx="1653">
                  <c:v>2192.0224807422796</c:v>
                </c:pt>
                <c:pt idx="1654">
                  <c:v>2193.3482939032501</c:v>
                </c:pt>
                <c:pt idx="1655">
                  <c:v>2194.6741063468799</c:v>
                </c:pt>
                <c:pt idx="1656">
                  <c:v>2195.9999180731702</c:v>
                </c:pt>
                <c:pt idx="1657">
                  <c:v>2197.3257290821198</c:v>
                </c:pt>
                <c:pt idx="1658">
                  <c:v>2198.65153937373</c:v>
                </c:pt>
                <c:pt idx="1659">
                  <c:v>2199.9773489479999</c:v>
                </c:pt>
                <c:pt idx="1660">
                  <c:v>2201.3031578049299</c:v>
                </c:pt>
                <c:pt idx="1661">
                  <c:v>2202.6289659445197</c:v>
                </c:pt>
                <c:pt idx="1662">
                  <c:v>2203.95477336677</c:v>
                </c:pt>
                <c:pt idx="1663">
                  <c:v>2205.2805800716797</c:v>
                </c:pt>
                <c:pt idx="1664">
                  <c:v>2206.6063860592499</c:v>
                </c:pt>
                <c:pt idx="1665">
                  <c:v>2207.9321913294802</c:v>
                </c:pt>
                <c:pt idx="1666">
                  <c:v>2209.2579958823699</c:v>
                </c:pt>
                <c:pt idx="1667">
                  <c:v>2210.5837997179201</c:v>
                </c:pt>
                <c:pt idx="1668">
                  <c:v>2211.90960283613</c:v>
                </c:pt>
                <c:pt idx="1669">
                  <c:v>2213.2354052370001</c:v>
                </c:pt>
                <c:pt idx="1670">
                  <c:v>2214.5612069205299</c:v>
                </c:pt>
                <c:pt idx="1671">
                  <c:v>2215.8870078867203</c:v>
                </c:pt>
                <c:pt idx="1672">
                  <c:v>2217.21280813557</c:v>
                </c:pt>
                <c:pt idx="1673">
                  <c:v>2218.5386076670802</c:v>
                </c:pt>
                <c:pt idx="1674">
                  <c:v>2219.8644064812497</c:v>
                </c:pt>
                <c:pt idx="1675">
                  <c:v>2221.1902045780803</c:v>
                </c:pt>
                <c:pt idx="1676">
                  <c:v>2222.5160019575701</c:v>
                </c:pt>
                <c:pt idx="1677">
                  <c:v>2223.8417986197201</c:v>
                </c:pt>
                <c:pt idx="1678">
                  <c:v>2225.1675945645297</c:v>
                </c:pt>
                <c:pt idx="1679">
                  <c:v>2226.493389792</c:v>
                </c:pt>
                <c:pt idx="1680">
                  <c:v>2227.81918430213</c:v>
                </c:pt>
                <c:pt idx="1681">
                  <c:v>2229.1449780949201</c:v>
                </c:pt>
                <c:pt idx="1682">
                  <c:v>2230.47077117037</c:v>
                </c:pt>
                <c:pt idx="1683">
                  <c:v>2231.79656352848</c:v>
                </c:pt>
                <c:pt idx="1684">
                  <c:v>2233.1223551692501</c:v>
                </c:pt>
                <c:pt idx="1685">
                  <c:v>2234.44814609268</c:v>
                </c:pt>
                <c:pt idx="1686">
                  <c:v>2235.77393629877</c:v>
                </c:pt>
                <c:pt idx="1687">
                  <c:v>2237.0997257875201</c:v>
                </c:pt>
                <c:pt idx="1688">
                  <c:v>2238.42551455893</c:v>
                </c:pt>
                <c:pt idx="1689">
                  <c:v>2239.751302613</c:v>
                </c:pt>
                <c:pt idx="1690">
                  <c:v>2241.0770899497297</c:v>
                </c:pt>
                <c:pt idx="1691">
                  <c:v>2242.4028765691201</c:v>
                </c:pt>
                <c:pt idx="1692">
                  <c:v>2243.7286624711701</c:v>
                </c:pt>
                <c:pt idx="1693">
                  <c:v>2245.0544476558803</c:v>
                </c:pt>
                <c:pt idx="1694">
                  <c:v>2246.3802321232497</c:v>
                </c:pt>
                <c:pt idx="1695">
                  <c:v>2247.7060158732802</c:v>
                </c:pt>
                <c:pt idx="1696">
                  <c:v>2249.0317989059699</c:v>
                </c:pt>
                <c:pt idx="1697">
                  <c:v>2250.3575812213203</c:v>
                </c:pt>
                <c:pt idx="1698">
                  <c:v>2251.6833628193299</c:v>
                </c:pt>
                <c:pt idx="1699">
                  <c:v>2253.0091437000001</c:v>
                </c:pt>
                <c:pt idx="1700">
                  <c:v>2254.33492386333</c:v>
                </c:pt>
                <c:pt idx="1701">
                  <c:v>2255.6607033093201</c:v>
                </c:pt>
                <c:pt idx="1702">
                  <c:v>2256.9864820379698</c:v>
                </c:pt>
                <c:pt idx="1703">
                  <c:v>2258.3122600492802</c:v>
                </c:pt>
                <c:pt idx="1704">
                  <c:v>2259.6380373432498</c:v>
                </c:pt>
                <c:pt idx="1705">
                  <c:v>2260.9638139198801</c:v>
                </c:pt>
                <c:pt idx="1706">
                  <c:v>2262.28958977917</c:v>
                </c:pt>
                <c:pt idx="1707">
                  <c:v>2263.6153649211201</c:v>
                </c:pt>
                <c:pt idx="1708">
                  <c:v>2264.9411393457299</c:v>
                </c:pt>
                <c:pt idx="1709">
                  <c:v>2266.2669130530003</c:v>
                </c:pt>
                <c:pt idx="1710">
                  <c:v>2267.5926860429299</c:v>
                </c:pt>
                <c:pt idx="1711">
                  <c:v>2268.9184583155202</c:v>
                </c:pt>
                <c:pt idx="1712">
                  <c:v>2270.2442298707697</c:v>
                </c:pt>
                <c:pt idx="1713">
                  <c:v>2271.5700007086803</c:v>
                </c:pt>
                <c:pt idx="1714">
                  <c:v>2272.8957708292501</c:v>
                </c:pt>
                <c:pt idx="1715">
                  <c:v>2274.22154023248</c:v>
                </c:pt>
                <c:pt idx="1716">
                  <c:v>2275.5473089183697</c:v>
                </c:pt>
                <c:pt idx="1717">
                  <c:v>2276.87307688692</c:v>
                </c:pt>
                <c:pt idx="1718">
                  <c:v>2278.19884413813</c:v>
                </c:pt>
                <c:pt idx="1719">
                  <c:v>2279.5246106720001</c:v>
                </c:pt>
                <c:pt idx="1720">
                  <c:v>2280.8503764885299</c:v>
                </c:pt>
                <c:pt idx="1721">
                  <c:v>2282.1761415877199</c:v>
                </c:pt>
                <c:pt idx="1722">
                  <c:v>2283.5019059695696</c:v>
                </c:pt>
                <c:pt idx="1723">
                  <c:v>2284.8276696340799</c:v>
                </c:pt>
                <c:pt idx="1724">
                  <c:v>2286.1534325812499</c:v>
                </c:pt>
                <c:pt idx="1725">
                  <c:v>2287.4791948110801</c:v>
                </c:pt>
                <c:pt idx="1726">
                  <c:v>2288.80495632357</c:v>
                </c:pt>
                <c:pt idx="1727">
                  <c:v>2290.13071711872</c:v>
                </c:pt>
                <c:pt idx="1728">
                  <c:v>2291.4564771965297</c:v>
                </c:pt>
                <c:pt idx="1729">
                  <c:v>2292.782236557</c:v>
                </c:pt>
                <c:pt idx="1730">
                  <c:v>2294.1079952001301</c:v>
                </c:pt>
                <c:pt idx="1731">
                  <c:v>2295.4337531259202</c:v>
                </c:pt>
                <c:pt idx="1732">
                  <c:v>2296.7595103343697</c:v>
                </c:pt>
                <c:pt idx="1733">
                  <c:v>2298.0852668254802</c:v>
                </c:pt>
                <c:pt idx="1734">
                  <c:v>2299.4110225992499</c:v>
                </c:pt>
                <c:pt idx="1735">
                  <c:v>2300.7367776556803</c:v>
                </c:pt>
                <c:pt idx="1736">
                  <c:v>2302.0625319947699</c:v>
                </c:pt>
                <c:pt idx="1737">
                  <c:v>2303.3882856165201</c:v>
                </c:pt>
                <c:pt idx="1738">
                  <c:v>2304.71403852093</c:v>
                </c:pt>
                <c:pt idx="1739">
                  <c:v>2306.0397907080001</c:v>
                </c:pt>
                <c:pt idx="1740">
                  <c:v>2307.3655421777298</c:v>
                </c:pt>
                <c:pt idx="1741">
                  <c:v>2308.6912929301202</c:v>
                </c:pt>
                <c:pt idx="1742">
                  <c:v>2310.0170429651698</c:v>
                </c:pt>
                <c:pt idx="1743">
                  <c:v>2311.3427922828801</c:v>
                </c:pt>
                <c:pt idx="1744">
                  <c:v>2312.66854088325</c:v>
                </c:pt>
                <c:pt idx="1745">
                  <c:v>2313.9942887662801</c:v>
                </c:pt>
                <c:pt idx="1746">
                  <c:v>2315.3200359319699</c:v>
                </c:pt>
                <c:pt idx="1747">
                  <c:v>2316.6457823803198</c:v>
                </c:pt>
                <c:pt idx="1748">
                  <c:v>2317.9715281113299</c:v>
                </c:pt>
                <c:pt idx="1749">
                  <c:v>2319.2972731250002</c:v>
                </c:pt>
                <c:pt idx="1750">
                  <c:v>2320.6230174213297</c:v>
                </c:pt>
                <c:pt idx="1751">
                  <c:v>2321.9487610003202</c:v>
                </c:pt>
                <c:pt idx="1752">
                  <c:v>2323.2745038619696</c:v>
                </c:pt>
                <c:pt idx="1753">
                  <c:v>2324.60024600628</c:v>
                </c:pt>
                <c:pt idx="1754">
                  <c:v>2325.9259874332497</c:v>
                </c:pt>
                <c:pt idx="1755">
                  <c:v>2327.25172814288</c:v>
                </c:pt>
                <c:pt idx="1756">
                  <c:v>2328.57746813517</c:v>
                </c:pt>
                <c:pt idx="1757">
                  <c:v>2329.9032074101201</c:v>
                </c:pt>
                <c:pt idx="1758">
                  <c:v>2331.2289459677299</c:v>
                </c:pt>
                <c:pt idx="1759">
                  <c:v>2332.5546838079999</c:v>
                </c:pt>
                <c:pt idx="1760">
                  <c:v>2333.8804209309296</c:v>
                </c:pt>
                <c:pt idx="1761">
                  <c:v>2335.2061573365199</c:v>
                </c:pt>
                <c:pt idx="1762">
                  <c:v>2336.5318930247699</c:v>
                </c:pt>
                <c:pt idx="1763">
                  <c:v>2337.8576279956801</c:v>
                </c:pt>
                <c:pt idx="1764">
                  <c:v>2339.18336224925</c:v>
                </c:pt>
                <c:pt idx="1765">
                  <c:v>2340.50909578548</c:v>
                </c:pt>
                <c:pt idx="1766">
                  <c:v>2341.8348286043697</c:v>
                </c:pt>
                <c:pt idx="1767">
                  <c:v>2343.16056070592</c:v>
                </c:pt>
                <c:pt idx="1768">
                  <c:v>2344.4862920901296</c:v>
                </c:pt>
                <c:pt idx="1769">
                  <c:v>2345.8120227569998</c:v>
                </c:pt>
                <c:pt idx="1770">
                  <c:v>2347.1377527065297</c:v>
                </c:pt>
                <c:pt idx="1771">
                  <c:v>2348.4634819387202</c:v>
                </c:pt>
                <c:pt idx="1772">
                  <c:v>2349.7892104535699</c:v>
                </c:pt>
                <c:pt idx="1773">
                  <c:v>2351.1149382510798</c:v>
                </c:pt>
                <c:pt idx="1774">
                  <c:v>2352.4406653312499</c:v>
                </c:pt>
                <c:pt idx="1775">
                  <c:v>2353.7663916940801</c:v>
                </c:pt>
                <c:pt idx="1776">
                  <c:v>2355.0921173395695</c:v>
                </c:pt>
                <c:pt idx="1777">
                  <c:v>2356.4178422677201</c:v>
                </c:pt>
                <c:pt idx="1778">
                  <c:v>2357.7435664785298</c:v>
                </c:pt>
                <c:pt idx="1779">
                  <c:v>2359.0692899720002</c:v>
                </c:pt>
                <c:pt idx="1780">
                  <c:v>2360.3950127481298</c:v>
                </c:pt>
                <c:pt idx="1781">
                  <c:v>2361.7207348069201</c:v>
                </c:pt>
                <c:pt idx="1782">
                  <c:v>2363.0464561483695</c:v>
                </c:pt>
                <c:pt idx="1783">
                  <c:v>2364.3721767724801</c:v>
                </c:pt>
                <c:pt idx="1784">
                  <c:v>2365.6978966792499</c:v>
                </c:pt>
                <c:pt idx="1785">
                  <c:v>2367.0236158686798</c:v>
                </c:pt>
                <c:pt idx="1786">
                  <c:v>2368.3493343407699</c:v>
                </c:pt>
                <c:pt idx="1787">
                  <c:v>2369.6750520955202</c:v>
                </c:pt>
                <c:pt idx="1788">
                  <c:v>2371.0007691329297</c:v>
                </c:pt>
                <c:pt idx="1789">
                  <c:v>2372.3264854529998</c:v>
                </c:pt>
                <c:pt idx="1790">
                  <c:v>2373.6522010557296</c:v>
                </c:pt>
                <c:pt idx="1791">
                  <c:v>2374.97791594112</c:v>
                </c:pt>
                <c:pt idx="1792">
                  <c:v>2376.3036301091702</c:v>
                </c:pt>
                <c:pt idx="1793">
                  <c:v>2377.62934355988</c:v>
                </c:pt>
                <c:pt idx="1794">
                  <c:v>2378.95505629325</c:v>
                </c:pt>
                <c:pt idx="1795">
                  <c:v>2380.2807683092801</c:v>
                </c:pt>
                <c:pt idx="1796">
                  <c:v>2381.60647960797</c:v>
                </c:pt>
                <c:pt idx="1797">
                  <c:v>2382.93219018932</c:v>
                </c:pt>
                <c:pt idx="1798">
                  <c:v>2384.2579000533301</c:v>
                </c:pt>
                <c:pt idx="1799">
                  <c:v>2385.5836092</c:v>
                </c:pt>
                <c:pt idx="1800">
                  <c:v>2386.90931762933</c:v>
                </c:pt>
                <c:pt idx="1801">
                  <c:v>2388.2350253413201</c:v>
                </c:pt>
                <c:pt idx="1802">
                  <c:v>2389.56073233597</c:v>
                </c:pt>
                <c:pt idx="1803">
                  <c:v>2390.88643861328</c:v>
                </c:pt>
                <c:pt idx="1804">
                  <c:v>2392.2121441732502</c:v>
                </c:pt>
                <c:pt idx="1805">
                  <c:v>2393.5378490158801</c:v>
                </c:pt>
                <c:pt idx="1806">
                  <c:v>2394.8635531411701</c:v>
                </c:pt>
                <c:pt idx="1807">
                  <c:v>2396.1892565491198</c:v>
                </c:pt>
                <c:pt idx="1808">
                  <c:v>2397.5149592397302</c:v>
                </c:pt>
                <c:pt idx="1809">
                  <c:v>2398.8406612129997</c:v>
                </c:pt>
                <c:pt idx="1810">
                  <c:v>2400.1663624689299</c:v>
                </c:pt>
                <c:pt idx="1811">
                  <c:v>2401.4920630075198</c:v>
                </c:pt>
                <c:pt idx="1812">
                  <c:v>2402.8177628287704</c:v>
                </c:pt>
                <c:pt idx="1813">
                  <c:v>2404.1434619326801</c:v>
                </c:pt>
                <c:pt idx="1814">
                  <c:v>2405.46916031925</c:v>
                </c:pt>
                <c:pt idx="1815">
                  <c:v>2406.7948579884801</c:v>
                </c:pt>
                <c:pt idx="1816">
                  <c:v>2408.1205549403703</c:v>
                </c:pt>
                <c:pt idx="1817">
                  <c:v>2409.4462511749198</c:v>
                </c:pt>
                <c:pt idx="1818">
                  <c:v>2410.7719466921303</c:v>
                </c:pt>
                <c:pt idx="1819">
                  <c:v>2412.0976414920001</c:v>
                </c:pt>
                <c:pt idx="1820">
                  <c:v>2413.42333557453</c:v>
                </c:pt>
                <c:pt idx="1821">
                  <c:v>2414.7490289397201</c:v>
                </c:pt>
                <c:pt idx="1822">
                  <c:v>2416.0747215875699</c:v>
                </c:pt>
                <c:pt idx="1823">
                  <c:v>2417.4004135180799</c:v>
                </c:pt>
                <c:pt idx="1824">
                  <c:v>2418.72610473125</c:v>
                </c:pt>
                <c:pt idx="1825">
                  <c:v>2420.0517952270798</c:v>
                </c:pt>
                <c:pt idx="1826">
                  <c:v>2421.3774850055702</c:v>
                </c:pt>
                <c:pt idx="1827">
                  <c:v>2422.7031740667198</c:v>
                </c:pt>
                <c:pt idx="1828">
                  <c:v>2424.0288624105301</c:v>
                </c:pt>
                <c:pt idx="1829">
                  <c:v>2425.3545500370001</c:v>
                </c:pt>
                <c:pt idx="1830">
                  <c:v>2426.6802369461302</c:v>
                </c:pt>
                <c:pt idx="1831">
                  <c:v>2428.00592313792</c:v>
                </c:pt>
                <c:pt idx="1832">
                  <c:v>2429.33160861237</c:v>
                </c:pt>
                <c:pt idx="1833">
                  <c:v>2430.6572933694797</c:v>
                </c:pt>
                <c:pt idx="1834">
                  <c:v>2431.98297740925</c:v>
                </c:pt>
                <c:pt idx="1835">
                  <c:v>2433.30866073168</c:v>
                </c:pt>
                <c:pt idx="1836">
                  <c:v>2434.6343433367701</c:v>
                </c:pt>
                <c:pt idx="1837">
                  <c:v>2435.96002522452</c:v>
                </c:pt>
                <c:pt idx="1838">
                  <c:v>2437.28570639493</c:v>
                </c:pt>
                <c:pt idx="1839">
                  <c:v>2438.6113868479997</c:v>
                </c:pt>
                <c:pt idx="1840">
                  <c:v>2439.93706658373</c:v>
                </c:pt>
                <c:pt idx="1841">
                  <c:v>2441.26274560212</c:v>
                </c:pt>
                <c:pt idx="1842">
                  <c:v>2442.5884239031702</c:v>
                </c:pt>
                <c:pt idx="1843">
                  <c:v>2443.9141014868796</c:v>
                </c:pt>
                <c:pt idx="1844">
                  <c:v>2445.2397783532501</c:v>
                </c:pt>
                <c:pt idx="1845">
                  <c:v>2446.5654545022799</c:v>
                </c:pt>
                <c:pt idx="1846">
                  <c:v>2447.8911299339702</c:v>
                </c:pt>
                <c:pt idx="1847">
                  <c:v>2449.2168046483198</c:v>
                </c:pt>
                <c:pt idx="1848">
                  <c:v>2450.54247864533</c:v>
                </c:pt>
                <c:pt idx="1849">
                  <c:v>2451.8681519249999</c:v>
                </c:pt>
                <c:pt idx="1850">
                  <c:v>2453.1938244873299</c:v>
                </c:pt>
                <c:pt idx="1851">
                  <c:v>2454.5194963323197</c:v>
                </c:pt>
                <c:pt idx="1852">
                  <c:v>2455.8451674599701</c:v>
                </c:pt>
                <c:pt idx="1853">
                  <c:v>2457.1708378702797</c:v>
                </c:pt>
                <c:pt idx="1854">
                  <c:v>2458.4965075632499</c:v>
                </c:pt>
                <c:pt idx="1855">
                  <c:v>2459.8221765388798</c:v>
                </c:pt>
                <c:pt idx="1856">
                  <c:v>2461.1478447971699</c:v>
                </c:pt>
                <c:pt idx="1857">
                  <c:v>2462.4735123381197</c:v>
                </c:pt>
                <c:pt idx="1858">
                  <c:v>2463.7991791617301</c:v>
                </c:pt>
                <c:pt idx="1859">
                  <c:v>2465.1248452679997</c:v>
                </c:pt>
                <c:pt idx="1860">
                  <c:v>2466.45051065693</c:v>
                </c:pt>
                <c:pt idx="1861">
                  <c:v>2467.7761753285199</c:v>
                </c:pt>
                <c:pt idx="1862">
                  <c:v>2469.10183928277</c:v>
                </c:pt>
                <c:pt idx="1863">
                  <c:v>2470.4275025196798</c:v>
                </c:pt>
                <c:pt idx="1864">
                  <c:v>2471.7531650392502</c:v>
                </c:pt>
                <c:pt idx="1865">
                  <c:v>2473.0788268414799</c:v>
                </c:pt>
                <c:pt idx="1866">
                  <c:v>2474.4044879263702</c:v>
                </c:pt>
                <c:pt idx="1867">
                  <c:v>2475.7301482939197</c:v>
                </c:pt>
                <c:pt idx="1868">
                  <c:v>2477.0558079441303</c:v>
                </c:pt>
                <c:pt idx="1869">
                  <c:v>2478.3814668769996</c:v>
                </c:pt>
                <c:pt idx="1870">
                  <c:v>2479.7071250925301</c:v>
                </c:pt>
                <c:pt idx="1871">
                  <c:v>2481.0327825907198</c:v>
                </c:pt>
                <c:pt idx="1872">
                  <c:v>2482.3584393715701</c:v>
                </c:pt>
                <c:pt idx="1873">
                  <c:v>2483.6840954350796</c:v>
                </c:pt>
                <c:pt idx="1874">
                  <c:v>2485.0097507812502</c:v>
                </c:pt>
                <c:pt idx="1875">
                  <c:v>2486.3354054100796</c:v>
                </c:pt>
                <c:pt idx="1876">
                  <c:v>2487.6610593215701</c:v>
                </c:pt>
                <c:pt idx="1877">
                  <c:v>2488.9867125157198</c:v>
                </c:pt>
                <c:pt idx="1878">
                  <c:v>2490.3123649925301</c:v>
                </c:pt>
                <c:pt idx="1879">
                  <c:v>2491.6380167519997</c:v>
                </c:pt>
                <c:pt idx="1880">
                  <c:v>2492.9636677941298</c:v>
                </c:pt>
                <c:pt idx="1881">
                  <c:v>2494.2893181189197</c:v>
                </c:pt>
                <c:pt idx="1882">
                  <c:v>2495.6149677263702</c:v>
                </c:pt>
                <c:pt idx="1883">
                  <c:v>2496.9406166164799</c:v>
                </c:pt>
                <c:pt idx="1884">
                  <c:v>2498.2662647892498</c:v>
                </c:pt>
                <c:pt idx="1885">
                  <c:v>2499.5919122446799</c:v>
                </c:pt>
                <c:pt idx="1886">
                  <c:v>2500.9175589827701</c:v>
                </c:pt>
                <c:pt idx="1887">
                  <c:v>2502.24320500352</c:v>
                </c:pt>
                <c:pt idx="1888">
                  <c:v>2503.56885030693</c:v>
                </c:pt>
                <c:pt idx="1889">
                  <c:v>2504.8944948929998</c:v>
                </c:pt>
                <c:pt idx="1890">
                  <c:v>2506.2201387617301</c:v>
                </c:pt>
                <c:pt idx="1891">
                  <c:v>2507.5457819131198</c:v>
                </c:pt>
                <c:pt idx="1892">
                  <c:v>2508.87142434717</c:v>
                </c:pt>
                <c:pt idx="1893">
                  <c:v>2510.1970660638799</c:v>
                </c:pt>
                <c:pt idx="1894">
                  <c:v>2511.52270706325</c:v>
                </c:pt>
                <c:pt idx="1895">
                  <c:v>2512.8483473452798</c:v>
                </c:pt>
                <c:pt idx="1896">
                  <c:v>2514.1739869099702</c:v>
                </c:pt>
                <c:pt idx="1897">
                  <c:v>2515.4996257573198</c:v>
                </c:pt>
                <c:pt idx="1898">
                  <c:v>2516.82526388733</c:v>
                </c:pt>
                <c:pt idx="1899">
                  <c:v>2518.1509013</c:v>
                </c:pt>
                <c:pt idx="1900">
                  <c:v>2519.4765379953301</c:v>
                </c:pt>
                <c:pt idx="1901">
                  <c:v>2520.8021739733199</c:v>
                </c:pt>
                <c:pt idx="1902">
                  <c:v>2522.1278092339699</c:v>
                </c:pt>
                <c:pt idx="1903">
                  <c:v>2523.45344377728</c:v>
                </c:pt>
                <c:pt idx="1904">
                  <c:v>2524.7790776032498</c:v>
                </c:pt>
                <c:pt idx="1905">
                  <c:v>2526.1047107118798</c:v>
                </c:pt>
                <c:pt idx="1906">
                  <c:v>2527.4303431031699</c:v>
                </c:pt>
                <c:pt idx="1907">
                  <c:v>2528.7559747771197</c:v>
                </c:pt>
                <c:pt idx="1908">
                  <c:v>2530.0816057337302</c:v>
                </c:pt>
                <c:pt idx="1909">
                  <c:v>2531.4072359729998</c:v>
                </c:pt>
                <c:pt idx="1910">
                  <c:v>2532.7328654949301</c:v>
                </c:pt>
                <c:pt idx="1911">
                  <c:v>2534.0584942995197</c:v>
                </c:pt>
                <c:pt idx="1912">
                  <c:v>2535.3841223867698</c:v>
                </c:pt>
                <c:pt idx="1913">
                  <c:v>2536.7097497566797</c:v>
                </c:pt>
                <c:pt idx="1914">
                  <c:v>2538.0353764092501</c:v>
                </c:pt>
                <c:pt idx="1915">
                  <c:v>2539.3610023444799</c:v>
                </c:pt>
                <c:pt idx="1916">
                  <c:v>2540.6866275623702</c:v>
                </c:pt>
                <c:pt idx="1917">
                  <c:v>2542.0122520629197</c:v>
                </c:pt>
                <c:pt idx="1918">
                  <c:v>2543.3378758461299</c:v>
                </c:pt>
                <c:pt idx="1919">
                  <c:v>2544.6634989120003</c:v>
                </c:pt>
                <c:pt idx="1920">
                  <c:v>2545.9891212605298</c:v>
                </c:pt>
                <c:pt idx="1921">
                  <c:v>2547.31474289172</c:v>
                </c:pt>
                <c:pt idx="1922">
                  <c:v>2548.6403638055699</c:v>
                </c:pt>
                <c:pt idx="1923">
                  <c:v>2549.9659840020799</c:v>
                </c:pt>
                <c:pt idx="1924">
                  <c:v>2551.2916034812501</c:v>
                </c:pt>
                <c:pt idx="1925">
                  <c:v>2552.6172222430801</c:v>
                </c:pt>
                <c:pt idx="1926">
                  <c:v>2553.9428402875701</c:v>
                </c:pt>
                <c:pt idx="1927">
                  <c:v>2555.2684576147203</c:v>
                </c:pt>
                <c:pt idx="1928">
                  <c:v>2556.5940742245298</c:v>
                </c:pt>
                <c:pt idx="1929">
                  <c:v>2557.9196901170003</c:v>
                </c:pt>
                <c:pt idx="1930">
                  <c:v>2559.2453052921301</c:v>
                </c:pt>
                <c:pt idx="1931">
                  <c:v>2560.57091974992</c:v>
                </c:pt>
                <c:pt idx="1932">
                  <c:v>2561.8965334903701</c:v>
                </c:pt>
                <c:pt idx="1933">
                  <c:v>2563.2221465134803</c:v>
                </c:pt>
                <c:pt idx="1934">
                  <c:v>2564.5477588192498</c:v>
                </c:pt>
                <c:pt idx="1935">
                  <c:v>2565.8733704076803</c:v>
                </c:pt>
                <c:pt idx="1936">
                  <c:v>2567.1989812787701</c:v>
                </c:pt>
                <c:pt idx="1937">
                  <c:v>2568.5245914325201</c:v>
                </c:pt>
                <c:pt idx="1938">
                  <c:v>2569.8502008689297</c:v>
                </c:pt>
                <c:pt idx="1939">
                  <c:v>2571.175809588</c:v>
                </c:pt>
                <c:pt idx="1940">
                  <c:v>2572.50141758973</c:v>
                </c:pt>
                <c:pt idx="1941">
                  <c:v>2573.8270248741201</c:v>
                </c:pt>
                <c:pt idx="1942">
                  <c:v>2575.1526314411699</c:v>
                </c:pt>
                <c:pt idx="1943">
                  <c:v>2576.4782372908803</c:v>
                </c:pt>
                <c:pt idx="1944">
                  <c:v>2577.80384242325</c:v>
                </c:pt>
                <c:pt idx="1945">
                  <c:v>2579.1294468382803</c:v>
                </c:pt>
                <c:pt idx="1946">
                  <c:v>2580.4550505359698</c:v>
                </c:pt>
                <c:pt idx="1947">
                  <c:v>2581.7806535163199</c:v>
                </c:pt>
                <c:pt idx="1948">
                  <c:v>2583.1062557793298</c:v>
                </c:pt>
                <c:pt idx="1949">
                  <c:v>2584.4318573250002</c:v>
                </c:pt>
                <c:pt idx="1950">
                  <c:v>2585.7574581533299</c:v>
                </c:pt>
                <c:pt idx="1951">
                  <c:v>2587.0830582643202</c:v>
                </c:pt>
                <c:pt idx="1952">
                  <c:v>2588.4086576579698</c:v>
                </c:pt>
                <c:pt idx="1953">
                  <c:v>2589.73425633428</c:v>
                </c:pt>
                <c:pt idx="1954">
                  <c:v>2591.0598542932498</c:v>
                </c:pt>
                <c:pt idx="1955">
                  <c:v>2592.3854515348803</c:v>
                </c:pt>
                <c:pt idx="1956">
                  <c:v>2593.71104805917</c:v>
                </c:pt>
                <c:pt idx="1957">
                  <c:v>2595.0366438661199</c:v>
                </c:pt>
                <c:pt idx="1958">
                  <c:v>2596.3622389557299</c:v>
                </c:pt>
                <c:pt idx="1959">
                  <c:v>2597.6878333280001</c:v>
                </c:pt>
                <c:pt idx="1960">
                  <c:v>2599.01342698293</c:v>
                </c:pt>
                <c:pt idx="1961">
                  <c:v>2600.3390199205201</c:v>
                </c:pt>
                <c:pt idx="1962">
                  <c:v>2601.6646121407698</c:v>
                </c:pt>
                <c:pt idx="1963">
                  <c:v>2602.9902036436802</c:v>
                </c:pt>
                <c:pt idx="1964">
                  <c:v>2604.3157944292498</c:v>
                </c:pt>
                <c:pt idx="1965">
                  <c:v>2605.64138449748</c:v>
                </c:pt>
                <c:pt idx="1966">
                  <c:v>2606.9669738483699</c:v>
                </c:pt>
                <c:pt idx="1967">
                  <c:v>2608.29256248192</c:v>
                </c:pt>
                <c:pt idx="1968">
                  <c:v>2609.6181503981297</c:v>
                </c:pt>
                <c:pt idx="1969">
                  <c:v>2610.9437375970001</c:v>
                </c:pt>
                <c:pt idx="1970">
                  <c:v>2612.2693240785297</c:v>
                </c:pt>
                <c:pt idx="1971">
                  <c:v>2613.59490984272</c:v>
                </c:pt>
                <c:pt idx="1972">
                  <c:v>2614.9204948895699</c:v>
                </c:pt>
                <c:pt idx="1973">
                  <c:v>2616.24607921908</c:v>
                </c:pt>
                <c:pt idx="1974">
                  <c:v>2617.5716628312498</c:v>
                </c:pt>
                <c:pt idx="1975">
                  <c:v>2618.8972457260802</c:v>
                </c:pt>
                <c:pt idx="1976">
                  <c:v>2620.2228279035699</c:v>
                </c:pt>
                <c:pt idx="1977">
                  <c:v>2621.5484093637201</c:v>
                </c:pt>
                <c:pt idx="1978">
                  <c:v>2622.8739901065296</c:v>
                </c:pt>
                <c:pt idx="1979">
                  <c:v>2624.1995701320002</c:v>
                </c:pt>
                <c:pt idx="1980">
                  <c:v>2625.52514944013</c:v>
                </c:pt>
                <c:pt idx="1981">
                  <c:v>2626.85072803092</c:v>
                </c:pt>
                <c:pt idx="1982">
                  <c:v>2628.1763059043697</c:v>
                </c:pt>
                <c:pt idx="1983">
                  <c:v>2629.5018830604799</c:v>
                </c:pt>
                <c:pt idx="1984">
                  <c:v>2630.8274594992499</c:v>
                </c:pt>
                <c:pt idx="1985">
                  <c:v>2632.1530352206801</c:v>
                </c:pt>
                <c:pt idx="1986">
                  <c:v>2633.4786102247699</c:v>
                </c:pt>
                <c:pt idx="1987">
                  <c:v>2634.8041845115199</c:v>
                </c:pt>
                <c:pt idx="1988">
                  <c:v>2636.1297580809296</c:v>
                </c:pt>
                <c:pt idx="1989">
                  <c:v>2637.4553309329999</c:v>
                </c:pt>
                <c:pt idx="1990">
                  <c:v>2638.7809030677299</c:v>
                </c:pt>
                <c:pt idx="1991">
                  <c:v>2640.1064744851201</c:v>
                </c:pt>
                <c:pt idx="1992">
                  <c:v>2641.43204518517</c:v>
                </c:pt>
                <c:pt idx="1993">
                  <c:v>2642.75761516788</c:v>
                </c:pt>
                <c:pt idx="1994">
                  <c:v>2644.0831844332497</c:v>
                </c:pt>
                <c:pt idx="1995">
                  <c:v>2645.40875298128</c:v>
                </c:pt>
                <c:pt idx="1996">
                  <c:v>2646.7343208119696</c:v>
                </c:pt>
                <c:pt idx="1997">
                  <c:v>2648.0598879253203</c:v>
                </c:pt>
                <c:pt idx="1998">
                  <c:v>2649.3854543213297</c:v>
                </c:pt>
                <c:pt idx="1999">
                  <c:v>2650.7110200000002</c:v>
                </c:pt>
                <c:pt idx="2000">
                  <c:v>2652.0365849613299</c:v>
                </c:pt>
                <c:pt idx="2001">
                  <c:v>2653.3621492053198</c:v>
                </c:pt>
                <c:pt idx="2002">
                  <c:v>2654.6877127319699</c:v>
                </c:pt>
                <c:pt idx="2003">
                  <c:v>2656.0132755412801</c:v>
                </c:pt>
                <c:pt idx="2004">
                  <c:v>2657.33883763325</c:v>
                </c:pt>
                <c:pt idx="2005">
                  <c:v>2658.6643990078801</c:v>
                </c:pt>
                <c:pt idx="2006">
                  <c:v>2659.9899596651699</c:v>
                </c:pt>
                <c:pt idx="2007">
                  <c:v>2661.3155196051202</c:v>
                </c:pt>
                <c:pt idx="2008">
                  <c:v>2662.6410788277299</c:v>
                </c:pt>
                <c:pt idx="2009">
                  <c:v>2663.9666373330001</c:v>
                </c:pt>
                <c:pt idx="2010">
                  <c:v>2665.2921951209296</c:v>
                </c:pt>
                <c:pt idx="2011">
                  <c:v>2666.6177521915201</c:v>
                </c:pt>
                <c:pt idx="2012">
                  <c:v>2667.9433085447699</c:v>
                </c:pt>
                <c:pt idx="2013">
                  <c:v>2669.2688641806799</c:v>
                </c:pt>
                <c:pt idx="2014">
                  <c:v>2670.59441909925</c:v>
                </c:pt>
                <c:pt idx="2015">
                  <c:v>2671.9199733004798</c:v>
                </c:pt>
                <c:pt idx="2016">
                  <c:v>2673.2455267843698</c:v>
                </c:pt>
                <c:pt idx="2017">
                  <c:v>2674.5710795509199</c:v>
                </c:pt>
                <c:pt idx="2018">
                  <c:v>2675.8966316001297</c:v>
                </c:pt>
                <c:pt idx="2019">
                  <c:v>2677.2221829320001</c:v>
                </c:pt>
                <c:pt idx="2020">
                  <c:v>2678.5477335465298</c:v>
                </c:pt>
                <c:pt idx="2021">
                  <c:v>2679.8732834437201</c:v>
                </c:pt>
                <c:pt idx="2022">
                  <c:v>2681.1988326235696</c:v>
                </c:pt>
                <c:pt idx="2023">
                  <c:v>2682.5243810860802</c:v>
                </c:pt>
                <c:pt idx="2024">
                  <c:v>2683.8499288312496</c:v>
                </c:pt>
                <c:pt idx="2025">
                  <c:v>2685.1754758590801</c:v>
                </c:pt>
                <c:pt idx="2026">
                  <c:v>2686.5010221695698</c:v>
                </c:pt>
                <c:pt idx="2027">
                  <c:v>2687.8265677627201</c:v>
                </c:pt>
                <c:pt idx="2028">
                  <c:v>2689.1521126385296</c:v>
                </c:pt>
                <c:pt idx="2029">
                  <c:v>2690.4776567969998</c:v>
                </c:pt>
                <c:pt idx="2030">
                  <c:v>2691.8032002381296</c:v>
                </c:pt>
                <c:pt idx="2031">
                  <c:v>2693.1287429619201</c:v>
                </c:pt>
                <c:pt idx="2032">
                  <c:v>2694.4542849683698</c:v>
                </c:pt>
                <c:pt idx="2033">
                  <c:v>2695.7798262574802</c:v>
                </c:pt>
                <c:pt idx="2034">
                  <c:v>2697.1053668292498</c:v>
                </c:pt>
                <c:pt idx="2035">
                  <c:v>2698.43090668368</c:v>
                </c:pt>
                <c:pt idx="2036">
                  <c:v>2699.7564458207698</c:v>
                </c:pt>
                <c:pt idx="2037">
                  <c:v>2701.0819842405199</c:v>
                </c:pt>
                <c:pt idx="2038">
                  <c:v>2702.4075219429296</c:v>
                </c:pt>
                <c:pt idx="2039">
                  <c:v>2703.733058928</c:v>
                </c:pt>
                <c:pt idx="2040">
                  <c:v>2705.0585951957296</c:v>
                </c:pt>
                <c:pt idx="2041">
                  <c:v>2706.3841307461198</c:v>
                </c:pt>
                <c:pt idx="2042">
                  <c:v>2707.7096655791697</c:v>
                </c:pt>
                <c:pt idx="2043">
                  <c:v>2709.0351996948798</c:v>
                </c:pt>
                <c:pt idx="2044">
                  <c:v>2710.3607330932496</c:v>
                </c:pt>
                <c:pt idx="2045">
                  <c:v>2711.6862657742799</c:v>
                </c:pt>
                <c:pt idx="2046">
                  <c:v>2713.0117977379696</c:v>
                </c:pt>
                <c:pt idx="2047">
                  <c:v>2714.3373289843198</c:v>
                </c:pt>
                <c:pt idx="2048">
                  <c:v>2715.6628595133302</c:v>
                </c:pt>
                <c:pt idx="2049">
                  <c:v>2716.9883893249998</c:v>
                </c:pt>
                <c:pt idx="2050">
                  <c:v>2718.3139184193301</c:v>
                </c:pt>
                <c:pt idx="2051">
                  <c:v>2719.63944679632</c:v>
                </c:pt>
                <c:pt idx="2052">
                  <c:v>2720.9649744559702</c:v>
                </c:pt>
                <c:pt idx="2053">
                  <c:v>2722.29050139828</c:v>
                </c:pt>
                <c:pt idx="2054">
                  <c:v>2723.6160276232504</c:v>
                </c:pt>
                <c:pt idx="2055">
                  <c:v>2724.94155313088</c:v>
                </c:pt>
                <c:pt idx="2056">
                  <c:v>2726.2670779211703</c:v>
                </c:pt>
                <c:pt idx="2057">
                  <c:v>2727.5926019941198</c:v>
                </c:pt>
                <c:pt idx="2058">
                  <c:v>2728.91812534973</c:v>
                </c:pt>
                <c:pt idx="2059">
                  <c:v>2730.2436479879998</c:v>
                </c:pt>
                <c:pt idx="2060">
                  <c:v>2731.5691699089302</c:v>
                </c:pt>
                <c:pt idx="2061">
                  <c:v>2732.8946911125199</c:v>
                </c:pt>
                <c:pt idx="2062">
                  <c:v>2734.2202115987702</c:v>
                </c:pt>
                <c:pt idx="2063">
                  <c:v>2735.5457313676798</c:v>
                </c:pt>
                <c:pt idx="2064">
                  <c:v>2736.8712504192499</c:v>
                </c:pt>
                <c:pt idx="2065">
                  <c:v>2738.1967687534798</c:v>
                </c:pt>
                <c:pt idx="2066">
                  <c:v>2739.5222863703702</c:v>
                </c:pt>
                <c:pt idx="2067">
                  <c:v>2740.84780326992</c:v>
                </c:pt>
                <c:pt idx="2068">
                  <c:v>2742.1733194521303</c:v>
                </c:pt>
                <c:pt idx="2069">
                  <c:v>2743.4988349169998</c:v>
                </c:pt>
                <c:pt idx="2070">
                  <c:v>2744.82434966453</c:v>
                </c:pt>
                <c:pt idx="2071">
                  <c:v>2746.1498636947199</c:v>
                </c:pt>
                <c:pt idx="2072">
                  <c:v>2747.4753770075699</c:v>
                </c:pt>
                <c:pt idx="2073">
                  <c:v>2748.8008896030801</c:v>
                </c:pt>
                <c:pt idx="2074">
                  <c:v>2750.12640148125</c:v>
                </c:pt>
                <c:pt idx="2075">
                  <c:v>2751.4519126420801</c:v>
                </c:pt>
                <c:pt idx="2076">
                  <c:v>2752.7774230855703</c:v>
                </c:pt>
                <c:pt idx="2077">
                  <c:v>2754.1029328117197</c:v>
                </c:pt>
                <c:pt idx="2078">
                  <c:v>2755.4284418205302</c:v>
                </c:pt>
                <c:pt idx="2079">
                  <c:v>2756.753950112</c:v>
                </c:pt>
                <c:pt idx="2080">
                  <c:v>2758.0794576861299</c:v>
                </c:pt>
                <c:pt idx="2081">
                  <c:v>2759.40496454292</c:v>
                </c:pt>
                <c:pt idx="2082">
                  <c:v>2760.7304706823702</c:v>
                </c:pt>
                <c:pt idx="2083">
                  <c:v>2762.0559761044797</c:v>
                </c:pt>
                <c:pt idx="2084">
                  <c:v>2763.3814808092502</c:v>
                </c:pt>
                <c:pt idx="2085">
                  <c:v>2764.70698479668</c:v>
                </c:pt>
                <c:pt idx="2086">
                  <c:v>2766.0324880667699</c:v>
                </c:pt>
                <c:pt idx="2087">
                  <c:v>2767.35799061952</c:v>
                </c:pt>
                <c:pt idx="2088">
                  <c:v>2768.6834924549303</c:v>
                </c:pt>
                <c:pt idx="2089">
                  <c:v>2770.0089935729998</c:v>
                </c:pt>
                <c:pt idx="2090">
                  <c:v>2771.3344939737299</c:v>
                </c:pt>
                <c:pt idx="2091">
                  <c:v>2772.6599936571197</c:v>
                </c:pt>
                <c:pt idx="2092">
                  <c:v>2773.9854926231701</c:v>
                </c:pt>
                <c:pt idx="2093">
                  <c:v>2775.3109908718798</c:v>
                </c:pt>
                <c:pt idx="2094">
                  <c:v>2776.63648840325</c:v>
                </c:pt>
                <c:pt idx="2095">
                  <c:v>2777.96198521728</c:v>
                </c:pt>
                <c:pt idx="2096">
                  <c:v>2779.2874813139701</c:v>
                </c:pt>
                <c:pt idx="2097">
                  <c:v>2780.61297669332</c:v>
                </c:pt>
                <c:pt idx="2098">
                  <c:v>2781.93847135533</c:v>
                </c:pt>
                <c:pt idx="2099">
                  <c:v>2783.2639652999997</c:v>
                </c:pt>
                <c:pt idx="2100">
                  <c:v>2784.58945852733</c:v>
                </c:pt>
                <c:pt idx="2101">
                  <c:v>2785.91495103732</c:v>
                </c:pt>
                <c:pt idx="2102">
                  <c:v>2787.2404428299701</c:v>
                </c:pt>
                <c:pt idx="2103">
                  <c:v>2788.56593390528</c:v>
                </c:pt>
                <c:pt idx="2104">
                  <c:v>2789.89142426325</c:v>
                </c:pt>
                <c:pt idx="2105">
                  <c:v>2791.2169139038797</c:v>
                </c:pt>
                <c:pt idx="2106">
                  <c:v>2792.54240282717</c:v>
                </c:pt>
                <c:pt idx="2107">
                  <c:v>2793.86789103312</c:v>
                </c:pt>
                <c:pt idx="2108">
                  <c:v>2795.1933785217302</c:v>
                </c:pt>
                <c:pt idx="2109">
                  <c:v>2796.5188652929996</c:v>
                </c:pt>
                <c:pt idx="2110">
                  <c:v>2797.8443513469301</c:v>
                </c:pt>
                <c:pt idx="2111">
                  <c:v>2799.1698366835199</c:v>
                </c:pt>
                <c:pt idx="2112">
                  <c:v>2800.4953213027702</c:v>
                </c:pt>
                <c:pt idx="2113">
                  <c:v>2801.8208052046798</c:v>
                </c:pt>
                <c:pt idx="2114">
                  <c:v>2803.14628838925</c:v>
                </c:pt>
                <c:pt idx="2115">
                  <c:v>2804.4717708564799</c:v>
                </c:pt>
                <c:pt idx="2116">
                  <c:v>2805.79725260637</c:v>
                </c:pt>
                <c:pt idx="2117">
                  <c:v>2807.1227336389197</c:v>
                </c:pt>
                <c:pt idx="2118">
                  <c:v>2808.4482139541301</c:v>
                </c:pt>
                <c:pt idx="2119">
                  <c:v>2809.7736935519997</c:v>
                </c:pt>
                <c:pt idx="2120">
                  <c:v>2811.0991724325299</c:v>
                </c:pt>
                <c:pt idx="2121">
                  <c:v>2812.4246505957199</c:v>
                </c:pt>
                <c:pt idx="2122">
                  <c:v>2813.75012804157</c:v>
                </c:pt>
                <c:pt idx="2123">
                  <c:v>2815.0756047700797</c:v>
                </c:pt>
                <c:pt idx="2124">
                  <c:v>2816.4010807812501</c:v>
                </c:pt>
                <c:pt idx="2125">
                  <c:v>2817.7265560750798</c:v>
                </c:pt>
                <c:pt idx="2126">
                  <c:v>2819.05203065157</c:v>
                </c:pt>
                <c:pt idx="2127">
                  <c:v>2820.37750451072</c:v>
                </c:pt>
                <c:pt idx="2128">
                  <c:v>2821.7029776525301</c:v>
                </c:pt>
                <c:pt idx="2129">
                  <c:v>2823.0284500769999</c:v>
                </c:pt>
                <c:pt idx="2130">
                  <c:v>2824.3539217841299</c:v>
                </c:pt>
                <c:pt idx="2131">
                  <c:v>2825.67939277392</c:v>
                </c:pt>
                <c:pt idx="2132">
                  <c:v>2827.0048630463698</c:v>
                </c:pt>
                <c:pt idx="2133">
                  <c:v>2828.3303326014798</c:v>
                </c:pt>
                <c:pt idx="2134">
                  <c:v>2829.6558014392499</c:v>
                </c:pt>
                <c:pt idx="2135">
                  <c:v>2830.9812695596797</c:v>
                </c:pt>
                <c:pt idx="2136">
                  <c:v>2832.3067369627702</c:v>
                </c:pt>
                <c:pt idx="2137">
                  <c:v>2833.6322036485199</c:v>
                </c:pt>
                <c:pt idx="2138">
                  <c:v>2834.9576696169302</c:v>
                </c:pt>
                <c:pt idx="2139">
                  <c:v>2836.2831348679997</c:v>
                </c:pt>
                <c:pt idx="2140">
                  <c:v>2837.6085994017299</c:v>
                </c:pt>
                <c:pt idx="2141">
                  <c:v>2838.9340632181197</c:v>
                </c:pt>
                <c:pt idx="2142">
                  <c:v>2840.2595263171702</c:v>
                </c:pt>
                <c:pt idx="2143">
                  <c:v>2841.5849886988799</c:v>
                </c:pt>
                <c:pt idx="2144">
                  <c:v>2842.9104503632502</c:v>
                </c:pt>
                <c:pt idx="2145">
                  <c:v>2844.2359113102798</c:v>
                </c:pt>
                <c:pt idx="2146">
                  <c:v>2845.56137153997</c:v>
                </c:pt>
                <c:pt idx="2147">
                  <c:v>2846.8868310523198</c:v>
                </c:pt>
                <c:pt idx="2148">
                  <c:v>2848.2122898473299</c:v>
                </c:pt>
                <c:pt idx="2149">
                  <c:v>2849.5377479249996</c:v>
                </c:pt>
                <c:pt idx="2150">
                  <c:v>2850.86320528533</c:v>
                </c:pt>
                <c:pt idx="2151">
                  <c:v>2852.1886619283196</c:v>
                </c:pt>
                <c:pt idx="2152">
                  <c:v>2853.5141178539698</c:v>
                </c:pt>
                <c:pt idx="2153">
                  <c:v>2854.8395730622797</c:v>
                </c:pt>
                <c:pt idx="2154">
                  <c:v>2856.1650275532502</c:v>
                </c:pt>
                <c:pt idx="2155">
                  <c:v>2857.4904813268799</c:v>
                </c:pt>
                <c:pt idx="2156">
                  <c:v>2858.8159343831699</c:v>
                </c:pt>
                <c:pt idx="2157">
                  <c:v>2860.1413867221199</c:v>
                </c:pt>
                <c:pt idx="2158">
                  <c:v>2861.4668383437302</c:v>
                </c:pt>
                <c:pt idx="2159">
                  <c:v>2862.7922892479996</c:v>
                </c:pt>
                <c:pt idx="2160">
                  <c:v>2864.1177394349302</c:v>
                </c:pt>
                <c:pt idx="2161">
                  <c:v>2865.44318890452</c:v>
                </c:pt>
                <c:pt idx="2162">
                  <c:v>2866.7686376567699</c:v>
                </c:pt>
                <c:pt idx="2163">
                  <c:v>2868.0940856916795</c:v>
                </c:pt>
                <c:pt idx="2164">
                  <c:v>2869.4195330092498</c:v>
                </c:pt>
                <c:pt idx="2165">
                  <c:v>2870.7449796094797</c:v>
                </c:pt>
                <c:pt idx="2166">
                  <c:v>2872.0704254923698</c:v>
                </c:pt>
                <c:pt idx="2167">
                  <c:v>2873.3958706579197</c:v>
                </c:pt>
                <c:pt idx="2168">
                  <c:v>2874.7213151061301</c:v>
                </c:pt>
                <c:pt idx="2169">
                  <c:v>2876.0467588369997</c:v>
                </c:pt>
                <c:pt idx="2170">
                  <c:v>2877.37220185053</c:v>
                </c:pt>
                <c:pt idx="2171">
                  <c:v>2878.6976441467195</c:v>
                </c:pt>
                <c:pt idx="2172">
                  <c:v>2880.0230857255701</c:v>
                </c:pt>
                <c:pt idx="2173">
                  <c:v>2881.3485265870795</c:v>
                </c:pt>
                <c:pt idx="2174">
                  <c:v>2882.6739667312499</c:v>
                </c:pt>
                <c:pt idx="2175">
                  <c:v>2883.9994061580796</c:v>
                </c:pt>
                <c:pt idx="2176">
                  <c:v>2885.3248448675699</c:v>
                </c:pt>
                <c:pt idx="2177">
                  <c:v>2886.6502828597204</c:v>
                </c:pt>
                <c:pt idx="2178">
                  <c:v>2887.9757201345301</c:v>
                </c:pt>
                <c:pt idx="2179">
                  <c:v>2889.3011566919999</c:v>
                </c:pt>
                <c:pt idx="2180">
                  <c:v>2890.62659253213</c:v>
                </c:pt>
                <c:pt idx="2181">
                  <c:v>2891.9520276549201</c:v>
                </c:pt>
                <c:pt idx="2182">
                  <c:v>2893.27746206037</c:v>
                </c:pt>
                <c:pt idx="2183">
                  <c:v>2894.60289574848</c:v>
                </c:pt>
                <c:pt idx="2184">
                  <c:v>2895.9283287192497</c:v>
                </c:pt>
                <c:pt idx="2185">
                  <c:v>2897.2537609726801</c:v>
                </c:pt>
                <c:pt idx="2186">
                  <c:v>2898.5791925087701</c:v>
                </c:pt>
                <c:pt idx="2187">
                  <c:v>2899.9046233275203</c:v>
                </c:pt>
                <c:pt idx="2188">
                  <c:v>2901.2300534289298</c:v>
                </c:pt>
                <c:pt idx="2189">
                  <c:v>2902.5554828130003</c:v>
                </c:pt>
                <c:pt idx="2190">
                  <c:v>2903.88091147973</c:v>
                </c:pt>
                <c:pt idx="2191">
                  <c:v>2905.2063394291204</c:v>
                </c:pt>
                <c:pt idx="2192">
                  <c:v>2906.53176666117</c:v>
                </c:pt>
                <c:pt idx="2193">
                  <c:v>2907.8571931758802</c:v>
                </c:pt>
                <c:pt idx="2194">
                  <c:v>2909.1826189732501</c:v>
                </c:pt>
                <c:pt idx="2195">
                  <c:v>2910.5080440532802</c:v>
                </c:pt>
                <c:pt idx="2196">
                  <c:v>2911.8334684159699</c:v>
                </c:pt>
                <c:pt idx="2197">
                  <c:v>2913.1588920613203</c:v>
                </c:pt>
                <c:pt idx="2198">
                  <c:v>2914.48431498933</c:v>
                </c:pt>
                <c:pt idx="2199">
                  <c:v>2915.8097372000002</c:v>
                </c:pt>
                <c:pt idx="2200">
                  <c:v>2917.1351586933297</c:v>
                </c:pt>
                <c:pt idx="2201">
                  <c:v>2918.4605794693202</c:v>
                </c:pt>
                <c:pt idx="2202">
                  <c:v>2919.78599952797</c:v>
                </c:pt>
                <c:pt idx="2203">
                  <c:v>2921.11141886928</c:v>
                </c:pt>
                <c:pt idx="2204">
                  <c:v>2922.4368374932501</c:v>
                </c:pt>
                <c:pt idx="2205">
                  <c:v>2923.7622553998799</c:v>
                </c:pt>
                <c:pt idx="2206">
                  <c:v>2925.0876725891699</c:v>
                </c:pt>
                <c:pt idx="2207">
                  <c:v>2926.41308906112</c:v>
                </c:pt>
                <c:pt idx="2208">
                  <c:v>2927.7385048157298</c:v>
                </c:pt>
                <c:pt idx="2209">
                  <c:v>2929.0639198530002</c:v>
                </c:pt>
                <c:pt idx="2210">
                  <c:v>2930.3893341729299</c:v>
                </c:pt>
                <c:pt idx="2211">
                  <c:v>2931.7147477755202</c:v>
                </c:pt>
                <c:pt idx="2212">
                  <c:v>2933.0401606607697</c:v>
                </c:pt>
                <c:pt idx="2213">
                  <c:v>2934.3655728286799</c:v>
                </c:pt>
                <c:pt idx="2214">
                  <c:v>2935.6909842792497</c:v>
                </c:pt>
                <c:pt idx="2215">
                  <c:v>2937.0163950124802</c:v>
                </c:pt>
                <c:pt idx="2216">
                  <c:v>2938.3418050283699</c:v>
                </c:pt>
                <c:pt idx="2217">
                  <c:v>2939.6672143269202</c:v>
                </c:pt>
                <c:pt idx="2218">
                  <c:v>2940.9926229081298</c:v>
                </c:pt>
                <c:pt idx="2219">
                  <c:v>2942.3180307719999</c:v>
                </c:pt>
                <c:pt idx="2220">
                  <c:v>2943.6434379185298</c:v>
                </c:pt>
                <c:pt idx="2221">
                  <c:v>2944.9688443477203</c:v>
                </c:pt>
                <c:pt idx="2222">
                  <c:v>2946.29425005957</c:v>
                </c:pt>
                <c:pt idx="2223">
                  <c:v>2947.6196550540799</c:v>
                </c:pt>
                <c:pt idx="2224">
                  <c:v>2948.9450593312499</c:v>
                </c:pt>
                <c:pt idx="2225">
                  <c:v>2950.2704628910801</c:v>
                </c:pt>
                <c:pt idx="2226">
                  <c:v>2951.59586573357</c:v>
                </c:pt>
                <c:pt idx="2227">
                  <c:v>2952.9212678587201</c:v>
                </c:pt>
                <c:pt idx="2228">
                  <c:v>2954.2466692665298</c:v>
                </c:pt>
                <c:pt idx="2229">
                  <c:v>2955.5720699570002</c:v>
                </c:pt>
                <c:pt idx="2230">
                  <c:v>2956.8974699301298</c:v>
                </c:pt>
                <c:pt idx="2231">
                  <c:v>2958.22286918592</c:v>
                </c:pt>
                <c:pt idx="2232">
                  <c:v>2959.5482677243699</c:v>
                </c:pt>
                <c:pt idx="2233">
                  <c:v>2960.87366554548</c:v>
                </c:pt>
                <c:pt idx="2234">
                  <c:v>2962.1990626492498</c:v>
                </c:pt>
                <c:pt idx="2235">
                  <c:v>2963.5244590356801</c:v>
                </c:pt>
                <c:pt idx="2236">
                  <c:v>2964.8498547047698</c:v>
                </c:pt>
                <c:pt idx="2237">
                  <c:v>2966.17524965652</c:v>
                </c:pt>
                <c:pt idx="2238">
                  <c:v>2967.50064389093</c:v>
                </c:pt>
                <c:pt idx="2239">
                  <c:v>2968.826037408</c:v>
                </c:pt>
                <c:pt idx="2240">
                  <c:v>2970.1514302077298</c:v>
                </c:pt>
                <c:pt idx="2241">
                  <c:v>2971.4768222901203</c:v>
                </c:pt>
                <c:pt idx="2242">
                  <c:v>2972.8022136551699</c:v>
                </c:pt>
                <c:pt idx="2243">
                  <c:v>2974.1276043028802</c:v>
                </c:pt>
                <c:pt idx="2244">
                  <c:v>2975.4529942332497</c:v>
                </c:pt>
                <c:pt idx="2245">
                  <c:v>2976.7783834462803</c:v>
                </c:pt>
                <c:pt idx="2246">
                  <c:v>2978.1037719419696</c:v>
                </c:pt>
                <c:pt idx="2247">
                  <c:v>2979.4291597203201</c:v>
                </c:pt>
                <c:pt idx="2248">
                  <c:v>2980.7545467813297</c:v>
                </c:pt>
                <c:pt idx="2249">
                  <c:v>2982.079933125</c:v>
                </c:pt>
                <c:pt idx="2250">
                  <c:v>2983.40531875133</c:v>
                </c:pt>
                <c:pt idx="2251">
                  <c:v>2984.7307036603202</c:v>
                </c:pt>
                <c:pt idx="2252">
                  <c:v>2986.05608785197</c:v>
                </c:pt>
                <c:pt idx="2253">
                  <c:v>2987.38147132628</c:v>
                </c:pt>
                <c:pt idx="2254">
                  <c:v>2988.7068540832497</c:v>
                </c:pt>
                <c:pt idx="2255">
                  <c:v>2990.03223612288</c:v>
                </c:pt>
                <c:pt idx="2256">
                  <c:v>2991.3576174451696</c:v>
                </c:pt>
                <c:pt idx="2257">
                  <c:v>2992.6829980501202</c:v>
                </c:pt>
                <c:pt idx="2258">
                  <c:v>2994.0083779377296</c:v>
                </c:pt>
                <c:pt idx="2259">
                  <c:v>2995.3337571080001</c:v>
                </c:pt>
                <c:pt idx="2260">
                  <c:v>2996.6591355609298</c:v>
                </c:pt>
                <c:pt idx="2261">
                  <c:v>2997.9845132965202</c:v>
                </c:pt>
                <c:pt idx="2262">
                  <c:v>2999.3098903147697</c:v>
                </c:pt>
                <c:pt idx="2263">
                  <c:v>3000.6352666156799</c:v>
                </c:pt>
                <c:pt idx="2264">
                  <c:v>3001.9606421992498</c:v>
                </c:pt>
                <c:pt idx="2265">
                  <c:v>3003.2860170654799</c:v>
                </c:pt>
                <c:pt idx="2266">
                  <c:v>3004.6113912143696</c:v>
                </c:pt>
                <c:pt idx="2267">
                  <c:v>3005.93676464592</c:v>
                </c:pt>
                <c:pt idx="2268">
                  <c:v>3007.2621373601296</c:v>
                </c:pt>
                <c:pt idx="2269">
                  <c:v>3008.5875093569998</c:v>
                </c:pt>
                <c:pt idx="2270">
                  <c:v>3009.9128806365297</c:v>
                </c:pt>
                <c:pt idx="2271">
                  <c:v>3011.2382511987198</c:v>
                </c:pt>
                <c:pt idx="2272">
                  <c:v>3012.5636210435696</c:v>
                </c:pt>
                <c:pt idx="2273">
                  <c:v>3013.88899017108</c:v>
                </c:pt>
                <c:pt idx="2274">
                  <c:v>3015.2143585812496</c:v>
                </c:pt>
                <c:pt idx="2275">
                  <c:v>3016.5397262740798</c:v>
                </c:pt>
                <c:pt idx="2276">
                  <c:v>3017.8650932495698</c:v>
                </c:pt>
                <c:pt idx="2277">
                  <c:v>3019.1904595077199</c:v>
                </c:pt>
                <c:pt idx="2278">
                  <c:v>3020.5158250485297</c:v>
                </c:pt>
                <c:pt idx="2279">
                  <c:v>3021.8411898720001</c:v>
                </c:pt>
                <c:pt idx="2280">
                  <c:v>3023.1665539781297</c:v>
                </c:pt>
                <c:pt idx="2281">
                  <c:v>3024.49191736692</c:v>
                </c:pt>
                <c:pt idx="2282">
                  <c:v>3025.81728003837</c:v>
                </c:pt>
                <c:pt idx="2283">
                  <c:v>3027.1426419924801</c:v>
                </c:pt>
                <c:pt idx="2284">
                  <c:v>3028.4680032292499</c:v>
                </c:pt>
                <c:pt idx="2285">
                  <c:v>3029.7933637486799</c:v>
                </c:pt>
                <c:pt idx="2286">
                  <c:v>3031.1187235507696</c:v>
                </c:pt>
                <c:pt idx="2287">
                  <c:v>3032.4440826355199</c:v>
                </c:pt>
                <c:pt idx="2288">
                  <c:v>3033.7694410029299</c:v>
                </c:pt>
                <c:pt idx="2289">
                  <c:v>3035.094798653</c:v>
                </c:pt>
                <c:pt idx="2290">
                  <c:v>3036.4201555857298</c:v>
                </c:pt>
                <c:pt idx="2291">
                  <c:v>3037.7455118011198</c:v>
                </c:pt>
                <c:pt idx="2292">
                  <c:v>3039.0708672991695</c:v>
                </c:pt>
                <c:pt idx="2293">
                  <c:v>3040.3962220798799</c:v>
                </c:pt>
                <c:pt idx="2294">
                  <c:v>3041.7215761432499</c:v>
                </c:pt>
                <c:pt idx="2295">
                  <c:v>3043.04692948928</c:v>
                </c:pt>
                <c:pt idx="2296">
                  <c:v>3044.3722821179699</c:v>
                </c:pt>
                <c:pt idx="2297">
                  <c:v>3045.6976340293199</c:v>
                </c:pt>
                <c:pt idx="2298">
                  <c:v>3047.0229852233297</c:v>
                </c:pt>
                <c:pt idx="2299">
                  <c:v>3048.3483357</c:v>
                </c:pt>
                <c:pt idx="2300">
                  <c:v>3049.6736854593296</c:v>
                </c:pt>
                <c:pt idx="2301">
                  <c:v>3050.9990345013198</c:v>
                </c:pt>
                <c:pt idx="2302">
                  <c:v>3052.3243828259697</c:v>
                </c:pt>
                <c:pt idx="2303">
                  <c:v>3053.6497304332797</c:v>
                </c:pt>
                <c:pt idx="2304">
                  <c:v>3054.9750773232499</c:v>
                </c:pt>
                <c:pt idx="2305">
                  <c:v>3056.3004234958798</c:v>
                </c:pt>
                <c:pt idx="2306">
                  <c:v>3057.6257689511704</c:v>
                </c:pt>
                <c:pt idx="2307">
                  <c:v>3058.9511136891201</c:v>
                </c:pt>
                <c:pt idx="2308">
                  <c:v>3060.27645770973</c:v>
                </c:pt>
                <c:pt idx="2309">
                  <c:v>3061.6018010130001</c:v>
                </c:pt>
                <c:pt idx="2310">
                  <c:v>3062.9271435989303</c:v>
                </c:pt>
                <c:pt idx="2311">
                  <c:v>3064.2524854675198</c:v>
                </c:pt>
                <c:pt idx="2312">
                  <c:v>3065.5778266187704</c:v>
                </c:pt>
                <c:pt idx="2313">
                  <c:v>3066.9031670526797</c:v>
                </c:pt>
                <c:pt idx="2314">
                  <c:v>3068.2285067692501</c:v>
                </c:pt>
                <c:pt idx="2315">
                  <c:v>3069.5538457684797</c:v>
                </c:pt>
                <c:pt idx="2316">
                  <c:v>3070.87918405037</c:v>
                </c:pt>
                <c:pt idx="2317">
                  <c:v>3072.2045216149199</c:v>
                </c:pt>
                <c:pt idx="2318">
                  <c:v>3073.5298584621301</c:v>
                </c:pt>
                <c:pt idx="2319">
                  <c:v>3074.8551945919999</c:v>
                </c:pt>
                <c:pt idx="2320">
                  <c:v>3076.1805300045303</c:v>
                </c:pt>
                <c:pt idx="2321">
                  <c:v>3077.50586469972</c:v>
                </c:pt>
                <c:pt idx="2322">
                  <c:v>3078.8311986775702</c:v>
                </c:pt>
                <c:pt idx="2323">
                  <c:v>3080.1565319380798</c:v>
                </c:pt>
                <c:pt idx="2324">
                  <c:v>3081.4818644812503</c:v>
                </c:pt>
                <c:pt idx="2325">
                  <c:v>3082.8071963070797</c:v>
                </c:pt>
                <c:pt idx="2326">
                  <c:v>3084.1325274155702</c:v>
                </c:pt>
                <c:pt idx="2327">
                  <c:v>3085.4578578067199</c:v>
                </c:pt>
                <c:pt idx="2328">
                  <c:v>3086.7831874805302</c:v>
                </c:pt>
                <c:pt idx="2329">
                  <c:v>3088.1085164369997</c:v>
                </c:pt>
                <c:pt idx="2330">
                  <c:v>3089.4338446761303</c:v>
                </c:pt>
                <c:pt idx="2331">
                  <c:v>3090.7591721979197</c:v>
                </c:pt>
                <c:pt idx="2332">
                  <c:v>3092.0844990023702</c:v>
                </c:pt>
                <c:pt idx="2333">
                  <c:v>3093.4098250894799</c:v>
                </c:pt>
                <c:pt idx="2334">
                  <c:v>3094.7351504592502</c:v>
                </c:pt>
                <c:pt idx="2335">
                  <c:v>3096.0604751116798</c:v>
                </c:pt>
                <c:pt idx="2336">
                  <c:v>3097.38579904677</c:v>
                </c:pt>
                <c:pt idx="2337">
                  <c:v>3098.7111222645199</c:v>
                </c:pt>
                <c:pt idx="2338">
                  <c:v>3100.0364447649299</c:v>
                </c:pt>
                <c:pt idx="2339">
                  <c:v>3101.3617665479997</c:v>
                </c:pt>
                <c:pt idx="2340">
                  <c:v>3102.68708761373</c:v>
                </c:pt>
                <c:pt idx="2341">
                  <c:v>3104.0124079621201</c:v>
                </c:pt>
                <c:pt idx="2342">
                  <c:v>3105.3377275931703</c:v>
                </c:pt>
                <c:pt idx="2343">
                  <c:v>3106.6630465068797</c:v>
                </c:pt>
                <c:pt idx="2344">
                  <c:v>3107.9883647032502</c:v>
                </c:pt>
                <c:pt idx="2345">
                  <c:v>3109.31368218228</c:v>
                </c:pt>
                <c:pt idx="2346">
                  <c:v>3110.6389989439699</c:v>
                </c:pt>
                <c:pt idx="2347">
                  <c:v>3111.96431498832</c:v>
                </c:pt>
                <c:pt idx="2348">
                  <c:v>3113.2896303153302</c:v>
                </c:pt>
                <c:pt idx="2349">
                  <c:v>3114.6149449249997</c:v>
                </c:pt>
                <c:pt idx="2350">
                  <c:v>3115.9402588173302</c:v>
                </c:pt>
                <c:pt idx="2351">
                  <c:v>3117.26557199232</c:v>
                </c:pt>
                <c:pt idx="2352">
                  <c:v>3118.59088444997</c:v>
                </c:pt>
                <c:pt idx="2353">
                  <c:v>3119.9161961902801</c:v>
                </c:pt>
                <c:pt idx="2354">
                  <c:v>3121.2415072132499</c:v>
                </c:pt>
                <c:pt idx="2355">
                  <c:v>3122.5668175188798</c:v>
                </c:pt>
                <c:pt idx="2356">
                  <c:v>3123.8921271071699</c:v>
                </c:pt>
                <c:pt idx="2357">
                  <c:v>3125.2174359781197</c:v>
                </c:pt>
                <c:pt idx="2358">
                  <c:v>3126.5427441317302</c:v>
                </c:pt>
                <c:pt idx="2359">
                  <c:v>3127.8680515679998</c:v>
                </c:pt>
                <c:pt idx="2360">
                  <c:v>3129.1933582869301</c:v>
                </c:pt>
                <c:pt idx="2361">
                  <c:v>3130.5186642885196</c:v>
                </c:pt>
                <c:pt idx="2362">
                  <c:v>3131.8439695727702</c:v>
                </c:pt>
                <c:pt idx="2363">
                  <c:v>3133.1692741396796</c:v>
                </c:pt>
                <c:pt idx="2364">
                  <c:v>3134.49457798925</c:v>
                </c:pt>
                <c:pt idx="2365">
                  <c:v>3135.8198811214797</c:v>
                </c:pt>
                <c:pt idx="2366">
                  <c:v>3137.14518353637</c:v>
                </c:pt>
                <c:pt idx="2367">
                  <c:v>3138.47048523392</c:v>
                </c:pt>
                <c:pt idx="2368">
                  <c:v>3139.7957862141302</c:v>
                </c:pt>
                <c:pt idx="2369">
                  <c:v>3141.1210864769996</c:v>
                </c:pt>
                <c:pt idx="2370">
                  <c:v>3142.4463860225301</c:v>
                </c:pt>
                <c:pt idx="2371">
                  <c:v>3143.7716848507198</c:v>
                </c:pt>
                <c:pt idx="2372">
                  <c:v>3145.0969829615701</c:v>
                </c:pt>
                <c:pt idx="2373">
                  <c:v>3146.4222803550797</c:v>
                </c:pt>
                <c:pt idx="2374">
                  <c:v>3147.7475770312499</c:v>
                </c:pt>
                <c:pt idx="2375">
                  <c:v>3149.0728729900798</c:v>
                </c:pt>
                <c:pt idx="2376">
                  <c:v>3150.3981682315703</c:v>
                </c:pt>
                <c:pt idx="2377">
                  <c:v>3151.72346275572</c:v>
                </c:pt>
                <c:pt idx="2378">
                  <c:v>3153.0487565625299</c:v>
                </c:pt>
                <c:pt idx="2379">
                  <c:v>3154.3740496519999</c:v>
                </c:pt>
                <c:pt idx="2380">
                  <c:v>3155.6993420241301</c:v>
                </c:pt>
                <c:pt idx="2381">
                  <c:v>3157.0246336789196</c:v>
                </c:pt>
                <c:pt idx="2382">
                  <c:v>3158.3499246163701</c:v>
                </c:pt>
                <c:pt idx="2383">
                  <c:v>3159.6752148364799</c:v>
                </c:pt>
                <c:pt idx="2384">
                  <c:v>3161.0005043392498</c:v>
                </c:pt>
                <c:pt idx="2385">
                  <c:v>3162.3257931246799</c:v>
                </c:pt>
                <c:pt idx="2386">
                  <c:v>3163.6510811927701</c:v>
                </c:pt>
                <c:pt idx="2387">
                  <c:v>3164.9763685435196</c:v>
                </c:pt>
                <c:pt idx="2388">
                  <c:v>3166.3016551769301</c:v>
                </c:pt>
                <c:pt idx="2389">
                  <c:v>3167.6269410929999</c:v>
                </c:pt>
                <c:pt idx="2390">
                  <c:v>3168.9522262917299</c:v>
                </c:pt>
                <c:pt idx="2391">
                  <c:v>3170.27751077312</c:v>
                </c:pt>
                <c:pt idx="2392">
                  <c:v>3171.6027945371702</c:v>
                </c:pt>
                <c:pt idx="2393">
                  <c:v>3172.9280775838797</c:v>
                </c:pt>
                <c:pt idx="2394">
                  <c:v>3174.2533599132498</c:v>
                </c:pt>
                <c:pt idx="2395">
                  <c:v>3175.5786415252796</c:v>
                </c:pt>
                <c:pt idx="2396">
                  <c:v>3176.9039224199701</c:v>
                </c:pt>
                <c:pt idx="2397">
                  <c:v>3178.2292025973197</c:v>
                </c:pt>
                <c:pt idx="2398">
                  <c:v>3179.55448205733</c:v>
                </c:pt>
                <c:pt idx="2399">
                  <c:v>3180.8797608</c:v>
                </c:pt>
                <c:pt idx="2400">
                  <c:v>3182.2050388253301</c:v>
                </c:pt>
                <c:pt idx="2401">
                  <c:v>3183.53031613332</c:v>
                </c:pt>
                <c:pt idx="2402">
                  <c:v>3184.8555927239699</c:v>
                </c:pt>
                <c:pt idx="2403">
                  <c:v>3186.1808685972796</c:v>
                </c:pt>
                <c:pt idx="2404">
                  <c:v>3187.5061437532499</c:v>
                </c:pt>
                <c:pt idx="2405">
                  <c:v>3188.8314181918799</c:v>
                </c:pt>
                <c:pt idx="2406">
                  <c:v>3190.1566919131701</c:v>
                </c:pt>
                <c:pt idx="2407">
                  <c:v>3191.48196491712</c:v>
                </c:pt>
                <c:pt idx="2408">
                  <c:v>3192.80723720373</c:v>
                </c:pt>
                <c:pt idx="2409">
                  <c:v>3194.1325087729997</c:v>
                </c:pt>
                <c:pt idx="2410">
                  <c:v>3195.45777962493</c:v>
                </c:pt>
                <c:pt idx="2411">
                  <c:v>3196.7830497595196</c:v>
                </c:pt>
                <c:pt idx="2412">
                  <c:v>3198.1083191767698</c:v>
                </c:pt>
                <c:pt idx="2413">
                  <c:v>3199.4335878766797</c:v>
                </c:pt>
                <c:pt idx="2414">
                  <c:v>3200.7588558592502</c:v>
                </c:pt>
                <c:pt idx="2415">
                  <c:v>3202.0841231244799</c:v>
                </c:pt>
                <c:pt idx="2416">
                  <c:v>3203.4093896723698</c:v>
                </c:pt>
                <c:pt idx="2417">
                  <c:v>3204.7346555029198</c:v>
                </c:pt>
                <c:pt idx="2418">
                  <c:v>3206.0599206161301</c:v>
                </c:pt>
                <c:pt idx="2419">
                  <c:v>3207.3851850119995</c:v>
                </c:pt>
                <c:pt idx="2420">
                  <c:v>3208.71044869053</c:v>
                </c:pt>
                <c:pt idx="2421">
                  <c:v>3210.0357116517198</c:v>
                </c:pt>
                <c:pt idx="2422">
                  <c:v>3211.3609738955702</c:v>
                </c:pt>
                <c:pt idx="2423">
                  <c:v>3212.6862354220798</c:v>
                </c:pt>
                <c:pt idx="2424">
                  <c:v>3214.01149623125</c:v>
                </c:pt>
                <c:pt idx="2425">
                  <c:v>3215.3367563230795</c:v>
                </c:pt>
                <c:pt idx="2426">
                  <c:v>3216.66201569757</c:v>
                </c:pt>
                <c:pt idx="2427">
                  <c:v>3217.9872743547198</c:v>
                </c:pt>
                <c:pt idx="2428">
                  <c:v>3219.3125322945298</c:v>
                </c:pt>
                <c:pt idx="2429">
                  <c:v>3220.6377895169999</c:v>
                </c:pt>
                <c:pt idx="2430">
                  <c:v>3221.9630460221301</c:v>
                </c:pt>
                <c:pt idx="2431">
                  <c:v>3223.2883018099201</c:v>
                </c:pt>
                <c:pt idx="2432">
                  <c:v>3224.6135568803697</c:v>
                </c:pt>
                <c:pt idx="2433">
                  <c:v>3225.93881123348</c:v>
                </c:pt>
                <c:pt idx="2434">
                  <c:v>3227.26406486925</c:v>
                </c:pt>
                <c:pt idx="2435">
                  <c:v>3228.5893177876801</c:v>
                </c:pt>
                <c:pt idx="2436">
                  <c:v>3229.9145699887699</c:v>
                </c:pt>
                <c:pt idx="2437">
                  <c:v>3231.2398214725204</c:v>
                </c:pt>
                <c:pt idx="2438">
                  <c:v>3232.56507223893</c:v>
                </c:pt>
                <c:pt idx="2439">
                  <c:v>3233.8903222880003</c:v>
                </c:pt>
                <c:pt idx="2440">
                  <c:v>3235.2155716197299</c:v>
                </c:pt>
                <c:pt idx="2441">
                  <c:v>3236.54082023412</c:v>
                </c:pt>
                <c:pt idx="2442">
                  <c:v>3237.8660681311699</c:v>
                </c:pt>
                <c:pt idx="2443">
                  <c:v>3239.1913153108803</c:v>
                </c:pt>
                <c:pt idx="2444">
                  <c:v>3240.51656177325</c:v>
                </c:pt>
                <c:pt idx="2445">
                  <c:v>3241.8418075182803</c:v>
                </c:pt>
                <c:pt idx="2446">
                  <c:v>3243.1670525459699</c:v>
                </c:pt>
                <c:pt idx="2447">
                  <c:v>3244.4922968563201</c:v>
                </c:pt>
                <c:pt idx="2448">
                  <c:v>3245.81754044933</c:v>
                </c:pt>
                <c:pt idx="2449">
                  <c:v>3247.142783325</c:v>
                </c:pt>
                <c:pt idx="2450">
                  <c:v>3248.4680254833297</c:v>
                </c:pt>
                <c:pt idx="2451">
                  <c:v>3249.7932669243201</c:v>
                </c:pt>
                <c:pt idx="2452">
                  <c:v>3251.1185076479701</c:v>
                </c:pt>
                <c:pt idx="2453">
                  <c:v>3252.4437476542803</c:v>
                </c:pt>
                <c:pt idx="2454">
                  <c:v>3253.7689869432497</c:v>
                </c:pt>
                <c:pt idx="2455">
                  <c:v>3255.0942255148802</c:v>
                </c:pt>
                <c:pt idx="2456">
                  <c:v>3256.41946336917</c:v>
                </c:pt>
                <c:pt idx="2457">
                  <c:v>3257.7447005061199</c:v>
                </c:pt>
                <c:pt idx="2458">
                  <c:v>3259.06993692573</c:v>
                </c:pt>
                <c:pt idx="2459">
                  <c:v>3260.3951726280002</c:v>
                </c:pt>
                <c:pt idx="2460">
                  <c:v>3261.7204076129301</c:v>
                </c:pt>
                <c:pt idx="2461">
                  <c:v>3263.0456418805202</c:v>
                </c:pt>
                <c:pt idx="2462">
                  <c:v>3264.37087543077</c:v>
                </c:pt>
                <c:pt idx="2463">
                  <c:v>3265.6961082636799</c:v>
                </c:pt>
                <c:pt idx="2464">
                  <c:v>3267.02134037925</c:v>
                </c:pt>
                <c:pt idx="2465">
                  <c:v>3268.3465717774802</c:v>
                </c:pt>
                <c:pt idx="2466">
                  <c:v>3269.6718024583697</c:v>
                </c:pt>
                <c:pt idx="2467">
                  <c:v>3270.9970324219203</c:v>
                </c:pt>
                <c:pt idx="2468">
                  <c:v>3272.3222616681301</c:v>
                </c:pt>
                <c:pt idx="2469">
                  <c:v>3273.647490197</c:v>
                </c:pt>
                <c:pt idx="2470">
                  <c:v>3274.9727180085297</c:v>
                </c:pt>
                <c:pt idx="2471">
                  <c:v>3276.29794510272</c:v>
                </c:pt>
                <c:pt idx="2472">
                  <c:v>3277.6231714795699</c:v>
                </c:pt>
                <c:pt idx="2473">
                  <c:v>3278.94839713908</c:v>
                </c:pt>
                <c:pt idx="2474">
                  <c:v>3280.2736220812499</c:v>
                </c:pt>
                <c:pt idx="2475">
                  <c:v>3281.5988463060803</c:v>
                </c:pt>
                <c:pt idx="2476">
                  <c:v>3282.92406981357</c:v>
                </c:pt>
                <c:pt idx="2477">
                  <c:v>3284.2492926037203</c:v>
                </c:pt>
                <c:pt idx="2478">
                  <c:v>3285.5745146765298</c:v>
                </c:pt>
                <c:pt idx="2479">
                  <c:v>3286.899736032</c:v>
                </c:pt>
                <c:pt idx="2480">
                  <c:v>3288.2249566701298</c:v>
                </c:pt>
                <c:pt idx="2481">
                  <c:v>3289.5501765909203</c:v>
                </c:pt>
                <c:pt idx="2482">
                  <c:v>3290.87539579437</c:v>
                </c:pt>
                <c:pt idx="2483">
                  <c:v>3292.2006142804798</c:v>
                </c:pt>
                <c:pt idx="2484">
                  <c:v>3293.5258320492499</c:v>
                </c:pt>
                <c:pt idx="2485">
                  <c:v>3294.85104910068</c:v>
                </c:pt>
                <c:pt idx="2486">
                  <c:v>3296.1762654347699</c:v>
                </c:pt>
                <c:pt idx="2487">
                  <c:v>3297.5014810515199</c:v>
                </c:pt>
                <c:pt idx="2488">
                  <c:v>3298.8266959509297</c:v>
                </c:pt>
                <c:pt idx="2489">
                  <c:v>3300.151910133</c:v>
                </c:pt>
                <c:pt idx="2490">
                  <c:v>3301.47712359773</c:v>
                </c:pt>
                <c:pt idx="2491">
                  <c:v>3302.8023363451202</c:v>
                </c:pt>
                <c:pt idx="2492">
                  <c:v>3304.1275483751697</c:v>
                </c:pt>
                <c:pt idx="2493">
                  <c:v>3305.4527596878802</c:v>
                </c:pt>
                <c:pt idx="2494">
                  <c:v>3306.7779702832499</c:v>
                </c:pt>
                <c:pt idx="2495">
                  <c:v>3308.1031801612799</c:v>
                </c:pt>
                <c:pt idx="2496">
                  <c:v>3309.4283893219699</c:v>
                </c:pt>
                <c:pt idx="2497">
                  <c:v>3310.7535977653201</c:v>
                </c:pt>
                <c:pt idx="2498">
                  <c:v>3312.0788054913296</c:v>
                </c:pt>
                <c:pt idx="2499">
                  <c:v>3313.4040125000001</c:v>
                </c:pt>
                <c:pt idx="2500">
                  <c:v>3314.7292187913299</c:v>
                </c:pt>
                <c:pt idx="2501">
                  <c:v>3316.0544243653198</c:v>
                </c:pt>
                <c:pt idx="2502">
                  <c:v>3317.3796292219699</c:v>
                </c:pt>
                <c:pt idx="2503">
                  <c:v>3318.7048333612802</c:v>
                </c:pt>
                <c:pt idx="2504">
                  <c:v>3320.0300367832497</c:v>
                </c:pt>
                <c:pt idx="2505">
                  <c:v>3321.3552394878802</c:v>
                </c:pt>
                <c:pt idx="2506">
                  <c:v>3322.6804414751696</c:v>
                </c:pt>
                <c:pt idx="2507">
                  <c:v>3324.00564274512</c:v>
                </c:pt>
                <c:pt idx="2508">
                  <c:v>3325.3308432977296</c:v>
                </c:pt>
                <c:pt idx="2509">
                  <c:v>3326.6560431329999</c:v>
                </c:pt>
                <c:pt idx="2510">
                  <c:v>3327.9812422509299</c:v>
                </c:pt>
                <c:pt idx="2511">
                  <c:v>3329.30644065152</c:v>
                </c:pt>
                <c:pt idx="2512">
                  <c:v>3330.6316383347698</c:v>
                </c:pt>
                <c:pt idx="2513">
                  <c:v>3331.9568353006798</c:v>
                </c:pt>
                <c:pt idx="2514">
                  <c:v>3333.28203154925</c:v>
                </c:pt>
                <c:pt idx="2515">
                  <c:v>3334.6072270804798</c:v>
                </c:pt>
                <c:pt idx="2516">
                  <c:v>3335.9324218943698</c:v>
                </c:pt>
                <c:pt idx="2517">
                  <c:v>3337.2576159909199</c:v>
                </c:pt>
                <c:pt idx="2518">
                  <c:v>3338.5828093701298</c:v>
                </c:pt>
                <c:pt idx="2519">
                  <c:v>3339.9080020319998</c:v>
                </c:pt>
                <c:pt idx="2520">
                  <c:v>3341.2331939765299</c:v>
                </c:pt>
                <c:pt idx="2521">
                  <c:v>3342.5583852037198</c:v>
                </c:pt>
                <c:pt idx="2522">
                  <c:v>3343.8835757135698</c:v>
                </c:pt>
                <c:pt idx="2523">
                  <c:v>3345.20876550608</c:v>
                </c:pt>
                <c:pt idx="2524">
                  <c:v>3346.5339545812499</c:v>
                </c:pt>
                <c:pt idx="2525">
                  <c:v>3347.8591429390799</c:v>
                </c:pt>
                <c:pt idx="2526">
                  <c:v>3349.1843305795696</c:v>
                </c:pt>
                <c:pt idx="2527">
                  <c:v>3350.50951750272</c:v>
                </c:pt>
                <c:pt idx="2528">
                  <c:v>3351.8347037085296</c:v>
                </c:pt>
                <c:pt idx="2529">
                  <c:v>3353.1598891969998</c:v>
                </c:pt>
                <c:pt idx="2530">
                  <c:v>3354.4850739681297</c:v>
                </c:pt>
                <c:pt idx="2531">
                  <c:v>3355.8102580219202</c:v>
                </c:pt>
                <c:pt idx="2532">
                  <c:v>3357.1354413583699</c:v>
                </c:pt>
                <c:pt idx="2533">
                  <c:v>3358.4606239774798</c:v>
                </c:pt>
                <c:pt idx="2534">
                  <c:v>3359.7858058792499</c:v>
                </c:pt>
                <c:pt idx="2535">
                  <c:v>3361.1109870636801</c:v>
                </c:pt>
                <c:pt idx="2536">
                  <c:v>3362.4361675307696</c:v>
                </c:pt>
                <c:pt idx="2537">
                  <c:v>3363.7613472805201</c:v>
                </c:pt>
                <c:pt idx="2538">
                  <c:v>3365.0865263129299</c:v>
                </c:pt>
                <c:pt idx="2539">
                  <c:v>3366.4117046279998</c:v>
                </c:pt>
                <c:pt idx="2540">
                  <c:v>3367.7368822257299</c:v>
                </c:pt>
                <c:pt idx="2541">
                  <c:v>3369.0620591061202</c:v>
                </c:pt>
                <c:pt idx="2542">
                  <c:v>3370.3872352691697</c:v>
                </c:pt>
                <c:pt idx="2543">
                  <c:v>3371.7124107148798</c:v>
                </c:pt>
                <c:pt idx="2544">
                  <c:v>3373.0375854432496</c:v>
                </c:pt>
                <c:pt idx="2545">
                  <c:v>3374.36275945428</c:v>
                </c:pt>
                <c:pt idx="2546">
                  <c:v>3375.6879327479696</c:v>
                </c:pt>
                <c:pt idx="2547">
                  <c:v>3377.0131053243199</c:v>
                </c:pt>
                <c:pt idx="2548">
                  <c:v>3378.3382771833299</c:v>
                </c:pt>
                <c:pt idx="2549">
                  <c:v>3379.663448325</c:v>
                </c:pt>
                <c:pt idx="2550">
                  <c:v>3380.9886187493298</c:v>
                </c:pt>
                <c:pt idx="2551">
                  <c:v>3382.3137884563198</c:v>
                </c:pt>
                <c:pt idx="2552">
                  <c:v>3383.6389574459699</c:v>
                </c:pt>
                <c:pt idx="2553">
                  <c:v>3384.9641257182798</c:v>
                </c:pt>
                <c:pt idx="2554">
                  <c:v>3386.2892932732498</c:v>
                </c:pt>
                <c:pt idx="2555">
                  <c:v>3387.6144601108799</c:v>
                </c:pt>
                <c:pt idx="2556">
                  <c:v>3388.9396262311698</c:v>
                </c:pt>
                <c:pt idx="2557">
                  <c:v>3390.2647916341198</c:v>
                </c:pt>
                <c:pt idx="2558">
                  <c:v>3391.5899563197295</c:v>
                </c:pt>
                <c:pt idx="2559">
                  <c:v>3392.9151202879998</c:v>
                </c:pt>
                <c:pt idx="2560">
                  <c:v>3394.2402835389303</c:v>
                </c:pt>
                <c:pt idx="2561">
                  <c:v>3395.56544607252</c:v>
                </c:pt>
                <c:pt idx="2562">
                  <c:v>3396.8906078887703</c:v>
                </c:pt>
                <c:pt idx="2563">
                  <c:v>3398.2157689876799</c:v>
                </c:pt>
                <c:pt idx="2564">
                  <c:v>3399.5409293692501</c:v>
                </c:pt>
                <c:pt idx="2565">
                  <c:v>3400.86608903348</c:v>
                </c:pt>
                <c:pt idx="2566">
                  <c:v>3402.19124798037</c:v>
                </c:pt>
                <c:pt idx="2567">
                  <c:v>3403.5164062099198</c:v>
                </c:pt>
                <c:pt idx="2568">
                  <c:v>3404.8415637221301</c:v>
                </c:pt>
                <c:pt idx="2569">
                  <c:v>3406.1667205169997</c:v>
                </c:pt>
                <c:pt idx="2570">
                  <c:v>3407.4918765945299</c:v>
                </c:pt>
                <c:pt idx="2571">
                  <c:v>3408.8170319547198</c:v>
                </c:pt>
                <c:pt idx="2572">
                  <c:v>3410.1421865975703</c:v>
                </c:pt>
                <c:pt idx="2573">
                  <c:v>3411.4673405230801</c:v>
                </c:pt>
                <c:pt idx="2574">
                  <c:v>3412.79249373125</c:v>
                </c:pt>
                <c:pt idx="2575">
                  <c:v>3414.1176462220801</c:v>
                </c:pt>
                <c:pt idx="2576">
                  <c:v>3415.4427979955703</c:v>
                </c:pt>
                <c:pt idx="2577">
                  <c:v>3416.7679490517198</c:v>
                </c:pt>
                <c:pt idx="2578">
                  <c:v>3418.0930993905299</c:v>
                </c:pt>
                <c:pt idx="2579">
                  <c:v>3419.4182490119997</c:v>
                </c:pt>
                <c:pt idx="2580">
                  <c:v>3420.7433979161301</c:v>
                </c:pt>
                <c:pt idx="2581">
                  <c:v>3422.0685461029198</c:v>
                </c:pt>
                <c:pt idx="2582">
                  <c:v>3423.39369357237</c:v>
                </c:pt>
                <c:pt idx="2583">
                  <c:v>3424.71884032448</c:v>
                </c:pt>
                <c:pt idx="2584">
                  <c:v>3426.0439863592501</c:v>
                </c:pt>
                <c:pt idx="2585">
                  <c:v>3427.3691316766799</c:v>
                </c:pt>
                <c:pt idx="2586">
                  <c:v>3428.6942762767703</c:v>
                </c:pt>
                <c:pt idx="2587">
                  <c:v>3430.01942015952</c:v>
                </c:pt>
                <c:pt idx="2588">
                  <c:v>3431.3445633249303</c:v>
                </c:pt>
                <c:pt idx="2589">
                  <c:v>3432.6697057729998</c:v>
                </c:pt>
                <c:pt idx="2590">
                  <c:v>3433.9948475037299</c:v>
                </c:pt>
                <c:pt idx="2591">
                  <c:v>3435.3199885171198</c:v>
                </c:pt>
                <c:pt idx="2592">
                  <c:v>3436.6451288131702</c:v>
                </c:pt>
                <c:pt idx="2593">
                  <c:v>3437.9702683918799</c:v>
                </c:pt>
                <c:pt idx="2594">
                  <c:v>3439.2954072532502</c:v>
                </c:pt>
                <c:pt idx="2595">
                  <c:v>3440.6205453972798</c:v>
                </c:pt>
                <c:pt idx="2596">
                  <c:v>3441.9456828239699</c:v>
                </c:pt>
                <c:pt idx="2597">
                  <c:v>3443.2708195333198</c:v>
                </c:pt>
                <c:pt idx="2598">
                  <c:v>3444.5959555253303</c:v>
                </c:pt>
                <c:pt idx="2599">
                  <c:v>3445.9210908</c:v>
                </c:pt>
                <c:pt idx="2600">
                  <c:v>3447.2462253573299</c:v>
                </c:pt>
                <c:pt idx="2601">
                  <c:v>3448.5713591973199</c:v>
                </c:pt>
                <c:pt idx="2602">
                  <c:v>3449.8964923199701</c:v>
                </c:pt>
                <c:pt idx="2603">
                  <c:v>3451.22162472528</c:v>
                </c:pt>
                <c:pt idx="2604">
                  <c:v>3452.54675641325</c:v>
                </c:pt>
                <c:pt idx="2605">
                  <c:v>3453.8718873838798</c:v>
                </c:pt>
                <c:pt idx="2606">
                  <c:v>3455.1970176371701</c:v>
                </c:pt>
                <c:pt idx="2607">
                  <c:v>3456.5221471731197</c:v>
                </c:pt>
                <c:pt idx="2608">
                  <c:v>3457.8472759917299</c:v>
                </c:pt>
                <c:pt idx="2609">
                  <c:v>3459.1724040929998</c:v>
                </c:pt>
                <c:pt idx="2610">
                  <c:v>3460.4975314769299</c:v>
                </c:pt>
                <c:pt idx="2611">
                  <c:v>3461.8226581435197</c:v>
                </c:pt>
                <c:pt idx="2612">
                  <c:v>3463.1477840927701</c:v>
                </c:pt>
                <c:pt idx="2613">
                  <c:v>3464.4729093246797</c:v>
                </c:pt>
                <c:pt idx="2614">
                  <c:v>3465.7980338392499</c:v>
                </c:pt>
                <c:pt idx="2615">
                  <c:v>3467.1231576364798</c:v>
                </c:pt>
                <c:pt idx="2616">
                  <c:v>3468.4482807163699</c:v>
                </c:pt>
                <c:pt idx="2617">
                  <c:v>3469.7734030789197</c:v>
                </c:pt>
                <c:pt idx="2618">
                  <c:v>3471.0985247241301</c:v>
                </c:pt>
                <c:pt idx="2619">
                  <c:v>3472.4236456519998</c:v>
                </c:pt>
                <c:pt idx="2620">
                  <c:v>3473.74876586253</c:v>
                </c:pt>
                <c:pt idx="2621">
                  <c:v>3475.07388535572</c:v>
                </c:pt>
                <c:pt idx="2622">
                  <c:v>3476.3990041315701</c:v>
                </c:pt>
                <c:pt idx="2623">
                  <c:v>3477.7241221900799</c:v>
                </c:pt>
                <c:pt idx="2624">
                  <c:v>3479.0492395312499</c:v>
                </c:pt>
                <c:pt idx="2625">
                  <c:v>3480.37435615508</c:v>
                </c:pt>
                <c:pt idx="2626">
                  <c:v>3481.6994720615698</c:v>
                </c:pt>
                <c:pt idx="2627">
                  <c:v>3483.0245872507198</c:v>
                </c:pt>
                <c:pt idx="2628">
                  <c:v>3484.34970172253</c:v>
                </c:pt>
                <c:pt idx="2629">
                  <c:v>3485.6748154769998</c:v>
                </c:pt>
                <c:pt idx="2630">
                  <c:v>3486.9999285141298</c:v>
                </c:pt>
                <c:pt idx="2631">
                  <c:v>3488.32504083392</c:v>
                </c:pt>
                <c:pt idx="2632">
                  <c:v>3489.6501524363698</c:v>
                </c:pt>
                <c:pt idx="2633">
                  <c:v>3490.9752633214798</c:v>
                </c:pt>
                <c:pt idx="2634">
                  <c:v>3492.30037348925</c:v>
                </c:pt>
                <c:pt idx="2635">
                  <c:v>3493.6254829396798</c:v>
                </c:pt>
                <c:pt idx="2636">
                  <c:v>3494.9505916727699</c:v>
                </c:pt>
                <c:pt idx="2637">
                  <c:v>3496.2756996885196</c:v>
                </c:pt>
                <c:pt idx="2638">
                  <c:v>3497.6008069869299</c:v>
                </c:pt>
                <c:pt idx="2639">
                  <c:v>3498.9259135679999</c:v>
                </c:pt>
                <c:pt idx="2640">
                  <c:v>3500.2510194317301</c:v>
                </c:pt>
                <c:pt idx="2641">
                  <c:v>3501.5761245781196</c:v>
                </c:pt>
                <c:pt idx="2642">
                  <c:v>3502.9012290071701</c:v>
                </c:pt>
                <c:pt idx="2643">
                  <c:v>3504.2263327188798</c:v>
                </c:pt>
                <c:pt idx="2644">
                  <c:v>3505.5514357132502</c:v>
                </c:pt>
                <c:pt idx="2645">
                  <c:v>3506.8765379902798</c:v>
                </c:pt>
                <c:pt idx="2646">
                  <c:v>3508.20163954997</c:v>
                </c:pt>
                <c:pt idx="2647">
                  <c:v>3509.5267403923199</c:v>
                </c:pt>
                <c:pt idx="2648">
                  <c:v>3510.8518405173299</c:v>
                </c:pt>
                <c:pt idx="2649">
                  <c:v>3512.1769399249997</c:v>
                </c:pt>
                <c:pt idx="2650">
                  <c:v>3513.5020386153301</c:v>
                </c:pt>
                <c:pt idx="2651">
                  <c:v>3514.8271365883197</c:v>
                </c:pt>
                <c:pt idx="2652">
                  <c:v>3516.15223384397</c:v>
                </c:pt>
                <c:pt idx="2653">
                  <c:v>3517.4773303822799</c:v>
                </c:pt>
                <c:pt idx="2654">
                  <c:v>3518.80242620325</c:v>
                </c:pt>
                <c:pt idx="2655">
                  <c:v>3520.1275213068798</c:v>
                </c:pt>
                <c:pt idx="2656">
                  <c:v>3521.4526156931702</c:v>
                </c:pt>
                <c:pt idx="2657">
                  <c:v>3522.7777093621198</c:v>
                </c:pt>
                <c:pt idx="2658">
                  <c:v>3524.1028023137301</c:v>
                </c:pt>
                <c:pt idx="2659">
                  <c:v>3525.4278945479996</c:v>
                </c:pt>
                <c:pt idx="2660">
                  <c:v>3526.7529860649302</c:v>
                </c:pt>
                <c:pt idx="2661">
                  <c:v>3528.0780768645195</c:v>
                </c:pt>
                <c:pt idx="2662">
                  <c:v>3529.4031669467699</c:v>
                </c:pt>
                <c:pt idx="2663">
                  <c:v>3530.7282563116796</c:v>
                </c:pt>
                <c:pt idx="2664">
                  <c:v>3532.0533449592499</c:v>
                </c:pt>
                <c:pt idx="2665">
                  <c:v>3533.3784328894799</c:v>
                </c:pt>
                <c:pt idx="2666">
                  <c:v>3534.70352010237</c:v>
                </c:pt>
                <c:pt idx="2667">
                  <c:v>3536.0286065979199</c:v>
                </c:pt>
                <c:pt idx="2668">
                  <c:v>3537.3536923761299</c:v>
                </c:pt>
                <c:pt idx="2669">
                  <c:v>3538.6787774369996</c:v>
                </c:pt>
                <c:pt idx="2670">
                  <c:v>3540.0038617805299</c:v>
                </c:pt>
                <c:pt idx="2671">
                  <c:v>3541.3289454067199</c:v>
                </c:pt>
                <c:pt idx="2672">
                  <c:v>3542.65402831557</c:v>
                </c:pt>
                <c:pt idx="2673">
                  <c:v>3543.9791105070799</c:v>
                </c:pt>
                <c:pt idx="2674">
                  <c:v>3545.3041919812499</c:v>
                </c:pt>
                <c:pt idx="2675">
                  <c:v>3546.6292727380796</c:v>
                </c:pt>
                <c:pt idx="2676">
                  <c:v>3547.95435277757</c:v>
                </c:pt>
                <c:pt idx="2677">
                  <c:v>3549.2794320997195</c:v>
                </c:pt>
                <c:pt idx="2678">
                  <c:v>3550.6045107045297</c:v>
                </c:pt>
                <c:pt idx="2679">
                  <c:v>3551.9295885919996</c:v>
                </c:pt>
                <c:pt idx="2680">
                  <c:v>3553.2546657621301</c:v>
                </c:pt>
                <c:pt idx="2681">
                  <c:v>3554.5797422149199</c:v>
                </c:pt>
                <c:pt idx="2682">
                  <c:v>3555.9048179503698</c:v>
                </c:pt>
                <c:pt idx="2683">
                  <c:v>3557.2298929684798</c:v>
                </c:pt>
                <c:pt idx="2684">
                  <c:v>3558.55496726925</c:v>
                </c:pt>
                <c:pt idx="2685">
                  <c:v>3559.8800408526795</c:v>
                </c:pt>
                <c:pt idx="2686">
                  <c:v>3561.20511371877</c:v>
                </c:pt>
                <c:pt idx="2687">
                  <c:v>3562.5301858675198</c:v>
                </c:pt>
                <c:pt idx="2688">
                  <c:v>3563.8552572989297</c:v>
                </c:pt>
                <c:pt idx="2689">
                  <c:v>3565.1803280130002</c:v>
                </c:pt>
                <c:pt idx="2690">
                  <c:v>3566.50539800973</c:v>
                </c:pt>
                <c:pt idx="2691">
                  <c:v>3567.83046728912</c:v>
                </c:pt>
                <c:pt idx="2692">
                  <c:v>3569.15553585117</c:v>
                </c:pt>
                <c:pt idx="2693">
                  <c:v>3570.4806036958803</c:v>
                </c:pt>
                <c:pt idx="2694">
                  <c:v>3571.8056708232498</c:v>
                </c:pt>
                <c:pt idx="2695">
                  <c:v>3573.1307372332803</c:v>
                </c:pt>
                <c:pt idx="2696">
                  <c:v>3574.4558029259697</c:v>
                </c:pt>
                <c:pt idx="2697">
                  <c:v>3575.7808679013201</c:v>
                </c:pt>
                <c:pt idx="2698">
                  <c:v>3577.1059321593298</c:v>
                </c:pt>
                <c:pt idx="2699">
                  <c:v>3578.4309957</c:v>
                </c:pt>
                <c:pt idx="2700">
                  <c:v>3579.75605852333</c:v>
                </c:pt>
                <c:pt idx="2701">
                  <c:v>3581.0811206293201</c:v>
                </c:pt>
                <c:pt idx="2702">
                  <c:v>3582.40618201797</c:v>
                </c:pt>
                <c:pt idx="2703">
                  <c:v>3583.73124268928</c:v>
                </c:pt>
                <c:pt idx="2704">
                  <c:v>3585.0563026432501</c:v>
                </c:pt>
                <c:pt idx="2705">
                  <c:v>3586.3813618798799</c:v>
                </c:pt>
                <c:pt idx="2706">
                  <c:v>3587.7064203991699</c:v>
                </c:pt>
                <c:pt idx="2707">
                  <c:v>3589.0314782011201</c:v>
                </c:pt>
                <c:pt idx="2708">
                  <c:v>3590.3565352857299</c:v>
                </c:pt>
                <c:pt idx="2709">
                  <c:v>3591.6815916529999</c:v>
                </c:pt>
                <c:pt idx="2710">
                  <c:v>3593.0066473029297</c:v>
                </c:pt>
                <c:pt idx="2711">
                  <c:v>3594.33170223552</c:v>
                </c:pt>
                <c:pt idx="2712">
                  <c:v>3595.65675645077</c:v>
                </c:pt>
                <c:pt idx="2713">
                  <c:v>3596.9818099486802</c:v>
                </c:pt>
                <c:pt idx="2714">
                  <c:v>3598.30686272925</c:v>
                </c:pt>
                <c:pt idx="2715">
                  <c:v>3599.6319147924801</c:v>
                </c:pt>
                <c:pt idx="2716">
                  <c:v>3600.9569661383698</c:v>
                </c:pt>
                <c:pt idx="2717">
                  <c:v>3602.2820167669202</c:v>
                </c:pt>
                <c:pt idx="2718">
                  <c:v>3603.6070666781297</c:v>
                </c:pt>
                <c:pt idx="2719">
                  <c:v>3604.9321158719999</c:v>
                </c:pt>
                <c:pt idx="2720">
                  <c:v>3606.2571643485298</c:v>
                </c:pt>
                <c:pt idx="2721">
                  <c:v>3607.5822121077199</c:v>
                </c:pt>
                <c:pt idx="2722">
                  <c:v>3608.9072591495697</c:v>
                </c:pt>
                <c:pt idx="2723">
                  <c:v>3610.23230547408</c:v>
                </c:pt>
                <c:pt idx="2724">
                  <c:v>3611.5573510812496</c:v>
                </c:pt>
                <c:pt idx="2725">
                  <c:v>3612.8823959710799</c:v>
                </c:pt>
                <c:pt idx="2726">
                  <c:v>3614.2074401435698</c:v>
                </c:pt>
                <c:pt idx="2727">
                  <c:v>3615.5324835987199</c:v>
                </c:pt>
                <c:pt idx="2728">
                  <c:v>3616.8575263365296</c:v>
                </c:pt>
                <c:pt idx="2729">
                  <c:v>3618.182568357</c:v>
                </c:pt>
                <c:pt idx="2730">
                  <c:v>3619.5076096601297</c:v>
                </c:pt>
                <c:pt idx="2731">
                  <c:v>3620.8326502459199</c:v>
                </c:pt>
                <c:pt idx="2732">
                  <c:v>3622.1576901143699</c:v>
                </c:pt>
                <c:pt idx="2733">
                  <c:v>3623.48272926548</c:v>
                </c:pt>
                <c:pt idx="2734">
                  <c:v>3624.8077676992498</c:v>
                </c:pt>
                <c:pt idx="2735">
                  <c:v>3626.1328054156802</c:v>
                </c:pt>
                <c:pt idx="2736">
                  <c:v>3627.4578424147699</c:v>
                </c:pt>
                <c:pt idx="2737">
                  <c:v>3628.7828786965201</c:v>
                </c:pt>
                <c:pt idx="2738">
                  <c:v>3630.1079142609296</c:v>
                </c:pt>
                <c:pt idx="2739">
                  <c:v>3631.4329491080002</c:v>
                </c:pt>
                <c:pt idx="2740">
                  <c:v>3632.7579832377296</c:v>
                </c:pt>
                <c:pt idx="2741">
                  <c:v>3634.08301665012</c:v>
                </c:pt>
                <c:pt idx="2742">
                  <c:v>3635.4080493451697</c:v>
                </c:pt>
                <c:pt idx="2743">
                  <c:v>3636.73308132288</c:v>
                </c:pt>
                <c:pt idx="2744">
                  <c:v>3638.05811258325</c:v>
                </c:pt>
                <c:pt idx="2745">
                  <c:v>3639.3831431262802</c:v>
                </c:pt>
                <c:pt idx="2746">
                  <c:v>3640.70817295197</c:v>
                </c:pt>
                <c:pt idx="2747">
                  <c:v>3642.03320206032</c:v>
                </c:pt>
                <c:pt idx="2748">
                  <c:v>3643.3582304513297</c:v>
                </c:pt>
                <c:pt idx="2749">
                  <c:v>3644.6832581250001</c:v>
                </c:pt>
                <c:pt idx="2750">
                  <c:v>3646.0082850813296</c:v>
                </c:pt>
                <c:pt idx="2751">
                  <c:v>3647.3333113203198</c:v>
                </c:pt>
                <c:pt idx="2752">
                  <c:v>3648.6583368419697</c:v>
                </c:pt>
                <c:pt idx="2753">
                  <c:v>3649.9833616462802</c:v>
                </c:pt>
                <c:pt idx="2754">
                  <c:v>3651.3083857332499</c:v>
                </c:pt>
                <c:pt idx="2755">
                  <c:v>3652.6334091028798</c:v>
                </c:pt>
                <c:pt idx="2756">
                  <c:v>3653.9584317551698</c:v>
                </c:pt>
                <c:pt idx="2757">
                  <c:v>3655.28345369012</c:v>
                </c:pt>
                <c:pt idx="2758">
                  <c:v>3656.6084749077299</c:v>
                </c:pt>
                <c:pt idx="2759">
                  <c:v>3657.933495408</c:v>
                </c:pt>
                <c:pt idx="2760">
                  <c:v>3659.2585151909298</c:v>
                </c:pt>
                <c:pt idx="2761">
                  <c:v>3660.5835342565201</c:v>
                </c:pt>
                <c:pt idx="2762">
                  <c:v>3661.9085526047697</c:v>
                </c:pt>
                <c:pt idx="2763">
                  <c:v>3663.23357023568</c:v>
                </c:pt>
                <c:pt idx="2764">
                  <c:v>3664.5585871492499</c:v>
                </c:pt>
                <c:pt idx="2765">
                  <c:v>3665.88360334548</c:v>
                </c:pt>
                <c:pt idx="2766">
                  <c:v>3667.2086188243698</c:v>
                </c:pt>
                <c:pt idx="2767">
                  <c:v>3668.5336335859201</c:v>
                </c:pt>
                <c:pt idx="2768">
                  <c:v>3669.8586476301298</c:v>
                </c:pt>
                <c:pt idx="2769">
                  <c:v>3671.183660957</c:v>
                </c:pt>
                <c:pt idx="2770">
                  <c:v>3672.50867356653</c:v>
                </c:pt>
                <c:pt idx="2771">
                  <c:v>3673.8336854587201</c:v>
                </c:pt>
                <c:pt idx="2772">
                  <c:v>3675.1586966335699</c:v>
                </c:pt>
                <c:pt idx="2773">
                  <c:v>3676.4837070910799</c:v>
                </c:pt>
                <c:pt idx="2774">
                  <c:v>3677.80871683125</c:v>
                </c:pt>
                <c:pt idx="2775">
                  <c:v>3679.1337258540798</c:v>
                </c:pt>
                <c:pt idx="2776">
                  <c:v>3680.4587341595698</c:v>
                </c:pt>
                <c:pt idx="2777">
                  <c:v>3681.7837417477199</c:v>
                </c:pt>
                <c:pt idx="2778">
                  <c:v>3683.1087486185297</c:v>
                </c:pt>
                <c:pt idx="2779">
                  <c:v>3684.4337547720002</c:v>
                </c:pt>
                <c:pt idx="2780">
                  <c:v>3685.7587602081298</c:v>
                </c:pt>
                <c:pt idx="2781">
                  <c:v>3687.0837649269201</c:v>
                </c:pt>
                <c:pt idx="2782">
                  <c:v>3688.4087689283697</c:v>
                </c:pt>
                <c:pt idx="2783">
                  <c:v>3689.7337722124798</c:v>
                </c:pt>
                <c:pt idx="2784">
                  <c:v>3691.0587747792497</c:v>
                </c:pt>
                <c:pt idx="2785">
                  <c:v>3692.3837766286802</c:v>
                </c:pt>
                <c:pt idx="2786">
                  <c:v>3693.7087777607699</c:v>
                </c:pt>
                <c:pt idx="2787">
                  <c:v>3695.0337781755202</c:v>
                </c:pt>
                <c:pt idx="2788">
                  <c:v>3696.3587778729297</c:v>
                </c:pt>
                <c:pt idx="2789">
                  <c:v>3697.6837768529999</c:v>
                </c:pt>
                <c:pt idx="2790">
                  <c:v>3699.0087751157298</c:v>
                </c:pt>
                <c:pt idx="2791">
                  <c:v>3700.3337726611198</c:v>
                </c:pt>
                <c:pt idx="2792">
                  <c:v>3701.6587694891696</c:v>
                </c:pt>
                <c:pt idx="2793">
                  <c:v>3702.9837655998799</c:v>
                </c:pt>
                <c:pt idx="2794">
                  <c:v>3704.3087609932495</c:v>
                </c:pt>
                <c:pt idx="2795">
                  <c:v>3705.6337556692802</c:v>
                </c:pt>
                <c:pt idx="2796">
                  <c:v>3706.9587496279696</c:v>
                </c:pt>
                <c:pt idx="2797">
                  <c:v>3708.2837428693201</c:v>
                </c:pt>
                <c:pt idx="2798">
                  <c:v>3709.6087353933299</c:v>
                </c:pt>
                <c:pt idx="2799">
                  <c:v>3710.9337271999998</c:v>
                </c:pt>
                <c:pt idx="2800">
                  <c:v>3712.2587182893299</c:v>
                </c:pt>
                <c:pt idx="2801">
                  <c:v>3713.5837086613201</c:v>
                </c:pt>
                <c:pt idx="2802">
                  <c:v>3714.9086983159696</c:v>
                </c:pt>
                <c:pt idx="2803">
                  <c:v>3716.2336872532801</c:v>
                </c:pt>
                <c:pt idx="2804">
                  <c:v>3717.5586754732499</c:v>
                </c:pt>
                <c:pt idx="2805">
                  <c:v>3718.8836629758798</c:v>
                </c:pt>
                <c:pt idx="2806">
                  <c:v>3720.2086497611699</c:v>
                </c:pt>
                <c:pt idx="2807">
                  <c:v>3721.5336358291197</c:v>
                </c:pt>
                <c:pt idx="2808">
                  <c:v>3722.8586211797297</c:v>
                </c:pt>
                <c:pt idx="2809">
                  <c:v>3724.1836058129998</c:v>
                </c:pt>
                <c:pt idx="2810">
                  <c:v>3725.5085897289296</c:v>
                </c:pt>
                <c:pt idx="2811">
                  <c:v>3726.83357292752</c:v>
                </c:pt>
                <c:pt idx="2812">
                  <c:v>3728.1585554087696</c:v>
                </c:pt>
                <c:pt idx="2813">
                  <c:v>3729.4835371726799</c:v>
                </c:pt>
                <c:pt idx="2814">
                  <c:v>3730.8085182192499</c:v>
                </c:pt>
                <c:pt idx="2815">
                  <c:v>3732.13349854848</c:v>
                </c:pt>
                <c:pt idx="2816">
                  <c:v>3733.4584781603703</c:v>
                </c:pt>
                <c:pt idx="2817">
                  <c:v>3734.7834570549198</c:v>
                </c:pt>
                <c:pt idx="2818">
                  <c:v>3736.10843523213</c:v>
                </c:pt>
                <c:pt idx="2819">
                  <c:v>3737.4334126919998</c:v>
                </c:pt>
                <c:pt idx="2820">
                  <c:v>3738.7583894345303</c:v>
                </c:pt>
                <c:pt idx="2821">
                  <c:v>3740.08336545972</c:v>
                </c:pt>
                <c:pt idx="2822">
                  <c:v>3741.4083407675703</c:v>
                </c:pt>
                <c:pt idx="2823">
                  <c:v>3742.7333153580798</c:v>
                </c:pt>
                <c:pt idx="2824">
                  <c:v>3744.05828923125</c:v>
                </c:pt>
                <c:pt idx="2825">
                  <c:v>3745.3832623870799</c:v>
                </c:pt>
                <c:pt idx="2826">
                  <c:v>3746.7082348255703</c:v>
                </c:pt>
                <c:pt idx="2827">
                  <c:v>3748.0332065467201</c:v>
                </c:pt>
                <c:pt idx="2828">
                  <c:v>3749.3581775505299</c:v>
                </c:pt>
                <c:pt idx="2829">
                  <c:v>3750.683147837</c:v>
                </c:pt>
                <c:pt idx="2830">
                  <c:v>3752.0081174061302</c:v>
                </c:pt>
                <c:pt idx="2831">
                  <c:v>3753.3330862579201</c:v>
                </c:pt>
                <c:pt idx="2832">
                  <c:v>3754.6580543923701</c:v>
                </c:pt>
                <c:pt idx="2833">
                  <c:v>3755.9830218094799</c:v>
                </c:pt>
                <c:pt idx="2834">
                  <c:v>3757.3079885092502</c:v>
                </c:pt>
                <c:pt idx="2835">
                  <c:v>3758.6329544916798</c:v>
                </c:pt>
                <c:pt idx="2836">
                  <c:v>3759.95791975677</c:v>
                </c:pt>
                <c:pt idx="2837">
                  <c:v>3761.2828843045199</c:v>
                </c:pt>
                <c:pt idx="2838">
                  <c:v>3762.60784813493</c:v>
                </c:pt>
                <c:pt idx="2839">
                  <c:v>3763.9328112479998</c:v>
                </c:pt>
                <c:pt idx="2840">
                  <c:v>3765.2577736437302</c:v>
                </c:pt>
                <c:pt idx="2841">
                  <c:v>3766.5827353221198</c:v>
                </c:pt>
                <c:pt idx="2842">
                  <c:v>3767.90769628317</c:v>
                </c:pt>
                <c:pt idx="2843">
                  <c:v>3769.23265652688</c:v>
                </c:pt>
                <c:pt idx="2844">
                  <c:v>3770.5576160532501</c:v>
                </c:pt>
                <c:pt idx="2845">
                  <c:v>3771.8825748622799</c:v>
                </c:pt>
                <c:pt idx="2846">
                  <c:v>3773.2075329539703</c:v>
                </c:pt>
                <c:pt idx="2847">
                  <c:v>3774.5324903283199</c:v>
                </c:pt>
                <c:pt idx="2848">
                  <c:v>3775.8574469853302</c:v>
                </c:pt>
                <c:pt idx="2849">
                  <c:v>3777.1824029249997</c:v>
                </c:pt>
                <c:pt idx="2850">
                  <c:v>3778.5073581473303</c:v>
                </c:pt>
                <c:pt idx="2851">
                  <c:v>3779.8323126523201</c:v>
                </c:pt>
                <c:pt idx="2852">
                  <c:v>3781.15726643997</c:v>
                </c:pt>
                <c:pt idx="2853">
                  <c:v>3782.4822195102797</c:v>
                </c:pt>
                <c:pt idx="2854">
                  <c:v>3783.80717186325</c:v>
                </c:pt>
                <c:pt idx="2855">
                  <c:v>3785.13212349888</c:v>
                </c:pt>
                <c:pt idx="2856">
                  <c:v>3786.4570744171701</c:v>
                </c:pt>
                <c:pt idx="2857">
                  <c:v>3787.78202461812</c:v>
                </c:pt>
                <c:pt idx="2858">
                  <c:v>3789.10697410173</c:v>
                </c:pt>
                <c:pt idx="2859">
                  <c:v>3790.4319228679997</c:v>
                </c:pt>
                <c:pt idx="2860">
                  <c:v>3791.75687091693</c:v>
                </c:pt>
                <c:pt idx="2861">
                  <c:v>3793.08181824852</c:v>
                </c:pt>
                <c:pt idx="2862">
                  <c:v>3794.4067648627702</c:v>
                </c:pt>
                <c:pt idx="2863">
                  <c:v>3795.73171075968</c:v>
                </c:pt>
                <c:pt idx="2864">
                  <c:v>3797.05665593925</c:v>
                </c:pt>
                <c:pt idx="2865">
                  <c:v>3798.3816004014798</c:v>
                </c:pt>
                <c:pt idx="2866">
                  <c:v>3799.7065441463701</c:v>
                </c:pt>
                <c:pt idx="2867">
                  <c:v>3801.0314871739197</c:v>
                </c:pt>
                <c:pt idx="2868">
                  <c:v>3802.3564294841299</c:v>
                </c:pt>
                <c:pt idx="2869">
                  <c:v>3803.6813710769998</c:v>
                </c:pt>
                <c:pt idx="2870">
                  <c:v>3805.0063119525298</c:v>
                </c:pt>
                <c:pt idx="2871">
                  <c:v>3806.33125211072</c:v>
                </c:pt>
                <c:pt idx="2872">
                  <c:v>3807.6561915515699</c:v>
                </c:pt>
                <c:pt idx="2873">
                  <c:v>3808.98113027508</c:v>
                </c:pt>
                <c:pt idx="2874">
                  <c:v>3810.3060682812502</c:v>
                </c:pt>
                <c:pt idx="2875">
                  <c:v>3811.6310055700797</c:v>
                </c:pt>
                <c:pt idx="2876">
                  <c:v>3812.9559421415702</c:v>
                </c:pt>
                <c:pt idx="2877">
                  <c:v>3814.2808779957199</c:v>
                </c:pt>
                <c:pt idx="2878">
                  <c:v>3815.6058131325299</c:v>
                </c:pt>
                <c:pt idx="2879">
                  <c:v>3816.930747552</c:v>
                </c:pt>
                <c:pt idx="2880">
                  <c:v>3818.2556812541302</c:v>
                </c:pt>
                <c:pt idx="2881">
                  <c:v>3819.5806142389197</c:v>
                </c:pt>
                <c:pt idx="2882">
                  <c:v>3820.9055465063702</c:v>
                </c:pt>
                <c:pt idx="2883">
                  <c:v>3822.2304780564796</c:v>
                </c:pt>
                <c:pt idx="2884">
                  <c:v>3823.55540888925</c:v>
                </c:pt>
                <c:pt idx="2885">
                  <c:v>3824.8803390046796</c:v>
                </c:pt>
                <c:pt idx="2886">
                  <c:v>3826.2052684027699</c:v>
                </c:pt>
                <c:pt idx="2887">
                  <c:v>3827.5301970835199</c:v>
                </c:pt>
                <c:pt idx="2888">
                  <c:v>3828.85512504693</c:v>
                </c:pt>
                <c:pt idx="2889">
                  <c:v>3830.1800522929998</c:v>
                </c:pt>
                <c:pt idx="2890">
                  <c:v>3831.5049788217302</c:v>
                </c:pt>
                <c:pt idx="2891">
                  <c:v>3832.8299046331199</c:v>
                </c:pt>
                <c:pt idx="2892">
                  <c:v>3834.1548297271702</c:v>
                </c:pt>
                <c:pt idx="2893">
                  <c:v>3835.4797541038797</c:v>
                </c:pt>
                <c:pt idx="2894">
                  <c:v>3836.8046777632499</c:v>
                </c:pt>
                <c:pt idx="2895">
                  <c:v>3838.1296007052797</c:v>
                </c:pt>
                <c:pt idx="2896">
                  <c:v>3839.4545229299702</c:v>
                </c:pt>
                <c:pt idx="2897">
                  <c:v>3840.7794444373199</c:v>
                </c:pt>
                <c:pt idx="2898">
                  <c:v>3842.1043652273302</c:v>
                </c:pt>
                <c:pt idx="2899">
                  <c:v>3843.4292852999997</c:v>
                </c:pt>
                <c:pt idx="2900">
                  <c:v>3844.7542046553299</c:v>
                </c:pt>
                <c:pt idx="2901">
                  <c:v>3846.0791232933198</c:v>
                </c:pt>
                <c:pt idx="2902">
                  <c:v>3847.4040412139698</c:v>
                </c:pt>
                <c:pt idx="2903">
                  <c:v>3848.72895841728</c:v>
                </c:pt>
                <c:pt idx="2904">
                  <c:v>3850.0538749032498</c:v>
                </c:pt>
                <c:pt idx="2905">
                  <c:v>3851.3787906718799</c:v>
                </c:pt>
                <c:pt idx="2906">
                  <c:v>3852.7037057231701</c:v>
                </c:pt>
                <c:pt idx="2907">
                  <c:v>3854.02862005712</c:v>
                </c:pt>
                <c:pt idx="2908">
                  <c:v>3855.35353367373</c:v>
                </c:pt>
                <c:pt idx="2909">
                  <c:v>3856.6784465729997</c:v>
                </c:pt>
                <c:pt idx="2910">
                  <c:v>3858.0033587549301</c:v>
                </c:pt>
                <c:pt idx="2911">
                  <c:v>3859.3282702195197</c:v>
                </c:pt>
                <c:pt idx="2912">
                  <c:v>3860.6531809667699</c:v>
                </c:pt>
                <c:pt idx="2913">
                  <c:v>3861.9780909966798</c:v>
                </c:pt>
                <c:pt idx="2914">
                  <c:v>3863.3030003092499</c:v>
                </c:pt>
                <c:pt idx="2915">
                  <c:v>3864.6279089044797</c:v>
                </c:pt>
                <c:pt idx="2916">
                  <c:v>3865.9528167823701</c:v>
                </c:pt>
                <c:pt idx="2917">
                  <c:v>3867.2777239429197</c:v>
                </c:pt>
                <c:pt idx="2918">
                  <c:v>3868.6026303861299</c:v>
                </c:pt>
                <c:pt idx="2919">
                  <c:v>3869.9275361119999</c:v>
                </c:pt>
                <c:pt idx="2920">
                  <c:v>3871.25244112053</c:v>
                </c:pt>
                <c:pt idx="2921">
                  <c:v>3872.5773454117198</c:v>
                </c:pt>
                <c:pt idx="2922">
                  <c:v>3873.9022489855702</c:v>
                </c:pt>
                <c:pt idx="2923">
                  <c:v>3875.2271518420798</c:v>
                </c:pt>
                <c:pt idx="2924">
                  <c:v>3876.5520539812501</c:v>
                </c:pt>
                <c:pt idx="2925">
                  <c:v>3877.8769554030796</c:v>
                </c:pt>
                <c:pt idx="2926">
                  <c:v>3879.2018561075702</c:v>
                </c:pt>
                <c:pt idx="2927">
                  <c:v>3880.5267560947195</c:v>
                </c:pt>
                <c:pt idx="2928">
                  <c:v>3881.85165536453</c:v>
                </c:pt>
                <c:pt idx="2929">
                  <c:v>3883.1765539169996</c:v>
                </c:pt>
                <c:pt idx="2930">
                  <c:v>3884.5014517521299</c:v>
                </c:pt>
                <c:pt idx="2931">
                  <c:v>3885.8263488699199</c:v>
                </c:pt>
                <c:pt idx="2932">
                  <c:v>3887.1512452703701</c:v>
                </c:pt>
                <c:pt idx="2933">
                  <c:v>3888.4761409534799</c:v>
                </c:pt>
                <c:pt idx="2934">
                  <c:v>3889.8010359192499</c:v>
                </c:pt>
                <c:pt idx="2935">
                  <c:v>3891.1259301676796</c:v>
                </c:pt>
                <c:pt idx="2936">
                  <c:v>3892.4508236987699</c:v>
                </c:pt>
                <c:pt idx="2937">
                  <c:v>3893.7757165125195</c:v>
                </c:pt>
                <c:pt idx="2938">
                  <c:v>3895.1006086089301</c:v>
                </c:pt>
                <c:pt idx="2939">
                  <c:v>3896.4254999879995</c:v>
                </c:pt>
                <c:pt idx="2940">
                  <c:v>3897.75039064973</c:v>
                </c:pt>
                <c:pt idx="2941">
                  <c:v>3899.0752805941197</c:v>
                </c:pt>
                <c:pt idx="2942">
                  <c:v>3900.40016982117</c:v>
                </c:pt>
                <c:pt idx="2943">
                  <c:v>3901.7250583308801</c:v>
                </c:pt>
                <c:pt idx="2944">
                  <c:v>3903.0499461232498</c:v>
                </c:pt>
                <c:pt idx="2945">
                  <c:v>3904.3748331982802</c:v>
                </c:pt>
                <c:pt idx="2946">
                  <c:v>3905.6997195559698</c:v>
                </c:pt>
                <c:pt idx="2947">
                  <c:v>3907.02460519632</c:v>
                </c:pt>
                <c:pt idx="2948">
                  <c:v>3908.3494901193299</c:v>
                </c:pt>
                <c:pt idx="2949">
                  <c:v>3909.6743743249999</c:v>
                </c:pt>
                <c:pt idx="2950">
                  <c:v>3910.9992578133297</c:v>
                </c:pt>
                <c:pt idx="2951">
                  <c:v>3912.32414058432</c:v>
                </c:pt>
                <c:pt idx="2952">
                  <c:v>3913.6490226379697</c:v>
                </c:pt>
                <c:pt idx="2953">
                  <c:v>3914.9739039742799</c:v>
                </c:pt>
                <c:pt idx="2954">
                  <c:v>3916.2987845932498</c:v>
                </c:pt>
                <c:pt idx="2955">
                  <c:v>3917.6236644948799</c:v>
                </c:pt>
                <c:pt idx="2956">
                  <c:v>3918.9485436791697</c:v>
                </c:pt>
                <c:pt idx="2957">
                  <c:v>3920.2734221461201</c:v>
                </c:pt>
                <c:pt idx="2958">
                  <c:v>3921.5982998957297</c:v>
                </c:pt>
                <c:pt idx="2959">
                  <c:v>3922.923176928</c:v>
                </c:pt>
                <c:pt idx="2960">
                  <c:v>3924.2480532429299</c:v>
                </c:pt>
                <c:pt idx="2961">
                  <c:v>3925.57292884052</c:v>
                </c:pt>
                <c:pt idx="2962">
                  <c:v>3926.8978037207698</c:v>
                </c:pt>
                <c:pt idx="2963">
                  <c:v>3928.2226778836803</c:v>
                </c:pt>
                <c:pt idx="2964">
                  <c:v>3929.5475513292499</c:v>
                </c:pt>
                <c:pt idx="2965">
                  <c:v>3930.8724240574802</c:v>
                </c:pt>
                <c:pt idx="2966">
                  <c:v>3932.1972960683697</c:v>
                </c:pt>
                <c:pt idx="2967">
                  <c:v>3933.5221673619203</c:v>
                </c:pt>
                <c:pt idx="2968">
                  <c:v>3934.8470379381297</c:v>
                </c:pt>
                <c:pt idx="2969">
                  <c:v>3936.1719077970001</c:v>
                </c:pt>
                <c:pt idx="2970">
                  <c:v>3937.4967769385298</c:v>
                </c:pt>
                <c:pt idx="2971">
                  <c:v>3938.8216453627201</c:v>
                </c:pt>
                <c:pt idx="2972">
                  <c:v>3940.1465130695697</c:v>
                </c:pt>
                <c:pt idx="2973">
                  <c:v>3941.4713800590803</c:v>
                </c:pt>
                <c:pt idx="2974">
                  <c:v>3942.7962463312497</c:v>
                </c:pt>
                <c:pt idx="2975">
                  <c:v>3944.1211118860801</c:v>
                </c:pt>
                <c:pt idx="2976">
                  <c:v>3945.4459767235699</c:v>
                </c:pt>
                <c:pt idx="2977">
                  <c:v>3946.7708408437202</c:v>
                </c:pt>
                <c:pt idx="2978">
                  <c:v>3948.0957042465297</c:v>
                </c:pt>
                <c:pt idx="2979">
                  <c:v>3949.4205669319999</c:v>
                </c:pt>
                <c:pt idx="2980">
                  <c:v>3950.7454289001298</c:v>
                </c:pt>
                <c:pt idx="2981">
                  <c:v>3952.0702901509198</c:v>
                </c:pt>
                <c:pt idx="2982">
                  <c:v>3953.39515068437</c:v>
                </c:pt>
                <c:pt idx="2983">
                  <c:v>3954.7200105004799</c:v>
                </c:pt>
                <c:pt idx="2984">
                  <c:v>3956.04486959925</c:v>
                </c:pt>
                <c:pt idx="2985">
                  <c:v>3957.3697279806802</c:v>
                </c:pt>
                <c:pt idx="2986">
                  <c:v>3958.6945856447696</c:v>
                </c:pt>
                <c:pt idx="2987">
                  <c:v>3960.0194425915201</c:v>
                </c:pt>
                <c:pt idx="2988">
                  <c:v>3961.3442988209299</c:v>
                </c:pt>
                <c:pt idx="2989">
                  <c:v>3962.6691543329998</c:v>
                </c:pt>
                <c:pt idx="2990">
                  <c:v>3963.9940091277299</c:v>
                </c:pt>
                <c:pt idx="2991">
                  <c:v>3965.3188632051201</c:v>
                </c:pt>
                <c:pt idx="2992">
                  <c:v>3966.6437165651696</c:v>
                </c:pt>
                <c:pt idx="2993">
                  <c:v>3967.9685692078801</c:v>
                </c:pt>
                <c:pt idx="2994">
                  <c:v>3969.2934211332499</c:v>
                </c:pt>
                <c:pt idx="2995">
                  <c:v>3970.6182723412799</c:v>
                </c:pt>
                <c:pt idx="2996">
                  <c:v>3971.94312283197</c:v>
                </c:pt>
                <c:pt idx="2997">
                  <c:v>3973.2679726053202</c:v>
                </c:pt>
                <c:pt idx="2998">
                  <c:v>3974.5928216613297</c:v>
                </c:pt>
                <c:pt idx="2999">
                  <c:v>3975.9176699999998</c:v>
                </c:pt>
                <c:pt idx="3000">
                  <c:v>3977.2425176213296</c:v>
                </c:pt>
                <c:pt idx="3001">
                  <c:v>3978.56736452532</c:v>
                </c:pt>
                <c:pt idx="3002">
                  <c:v>3979.8922107119697</c:v>
                </c:pt>
                <c:pt idx="3003">
                  <c:v>3981.21705618128</c:v>
                </c:pt>
                <c:pt idx="3004">
                  <c:v>3982.54190093325</c:v>
                </c:pt>
                <c:pt idx="3005">
                  <c:v>3983.8667449678801</c:v>
                </c:pt>
                <c:pt idx="3006">
                  <c:v>3985.1915882851699</c:v>
                </c:pt>
                <c:pt idx="3007">
                  <c:v>3986.5164308851199</c:v>
                </c:pt>
                <c:pt idx="3008">
                  <c:v>3987.8412727677296</c:v>
                </c:pt>
                <c:pt idx="3009">
                  <c:v>3989.1661139329999</c:v>
                </c:pt>
                <c:pt idx="3010">
                  <c:v>3990.4909543809299</c:v>
                </c:pt>
                <c:pt idx="3011">
                  <c:v>3991.8157941115201</c:v>
                </c:pt>
                <c:pt idx="3012">
                  <c:v>3993.1406331247699</c:v>
                </c:pt>
                <c:pt idx="3013">
                  <c:v>3994.4654714206799</c:v>
                </c:pt>
                <c:pt idx="3014">
                  <c:v>3995.7903089992496</c:v>
                </c:pt>
                <c:pt idx="3015">
                  <c:v>3997.11514586048</c:v>
                </c:pt>
                <c:pt idx="3016">
                  <c:v>3998.43998200437</c:v>
                </c:pt>
                <c:pt idx="3017">
                  <c:v>3999.7648174309202</c:v>
                </c:pt>
                <c:pt idx="3018">
                  <c:v>4001.0896521401296</c:v>
                </c:pt>
                <c:pt idx="3019">
                  <c:v>4002.4144861320001</c:v>
                </c:pt>
                <c:pt idx="3020">
                  <c:v>4003.7393194065298</c:v>
                </c:pt>
                <c:pt idx="3021">
                  <c:v>4005.0641519637202</c:v>
                </c:pt>
                <c:pt idx="3022">
                  <c:v>4006.3889838035698</c:v>
                </c:pt>
                <c:pt idx="3023">
                  <c:v>4007.71381492608</c:v>
                </c:pt>
                <c:pt idx="3024">
                  <c:v>4009.0386453312499</c:v>
                </c:pt>
                <c:pt idx="3025">
                  <c:v>4010.3634750190799</c:v>
                </c:pt>
                <c:pt idx="3026">
                  <c:v>4011.6883039895697</c:v>
                </c:pt>
                <c:pt idx="3027">
                  <c:v>4013.0131322427201</c:v>
                </c:pt>
                <c:pt idx="3028">
                  <c:v>4014.3379597785297</c:v>
                </c:pt>
                <c:pt idx="3029">
                  <c:v>4015.6627865969999</c:v>
                </c:pt>
                <c:pt idx="3030">
                  <c:v>4016.9876126981299</c:v>
                </c:pt>
                <c:pt idx="3031">
                  <c:v>4018.3124380819199</c:v>
                </c:pt>
                <c:pt idx="3032">
                  <c:v>4019.6372627483697</c:v>
                </c:pt>
                <c:pt idx="3033">
                  <c:v>4020.9620866974801</c:v>
                </c:pt>
                <c:pt idx="3034">
                  <c:v>4022.2869099292498</c:v>
                </c:pt>
                <c:pt idx="3035">
                  <c:v>4023.61173244368</c:v>
                </c:pt>
                <c:pt idx="3036">
                  <c:v>4024.93655424077</c:v>
                </c:pt>
                <c:pt idx="3037">
                  <c:v>4026.2613753205201</c:v>
                </c:pt>
                <c:pt idx="3038">
                  <c:v>4027.5861956829299</c:v>
                </c:pt>
                <c:pt idx="3039">
                  <c:v>4028.9110153279998</c:v>
                </c:pt>
                <c:pt idx="3040">
                  <c:v>4030.2358342557295</c:v>
                </c:pt>
                <c:pt idx="3041">
                  <c:v>4031.5606524661198</c:v>
                </c:pt>
                <c:pt idx="3042">
                  <c:v>4032.8854699591698</c:v>
                </c:pt>
                <c:pt idx="3043">
                  <c:v>4034.2102867348799</c:v>
                </c:pt>
                <c:pt idx="3044">
                  <c:v>4035.5351027932497</c:v>
                </c:pt>
                <c:pt idx="3045">
                  <c:v>4036.8599181342797</c:v>
                </c:pt>
                <c:pt idx="3046">
                  <c:v>4038.1847327579699</c:v>
                </c:pt>
                <c:pt idx="3047">
                  <c:v>4039.5095466643202</c:v>
                </c:pt>
                <c:pt idx="3048">
                  <c:v>4040.8343598533297</c:v>
                </c:pt>
                <c:pt idx="3049">
                  <c:v>4042.1591723249999</c:v>
                </c:pt>
                <c:pt idx="3050">
                  <c:v>4043.4839840793297</c:v>
                </c:pt>
                <c:pt idx="3051">
                  <c:v>4044.8087951163197</c:v>
                </c:pt>
                <c:pt idx="3052">
                  <c:v>4046.1336054359699</c:v>
                </c:pt>
                <c:pt idx="3053">
                  <c:v>4047.4584150382798</c:v>
                </c:pt>
                <c:pt idx="3054">
                  <c:v>4048.7832239232498</c:v>
                </c:pt>
                <c:pt idx="3055">
                  <c:v>4050.10803209088</c:v>
                </c:pt>
                <c:pt idx="3056">
                  <c:v>4051.4328395411699</c:v>
                </c:pt>
                <c:pt idx="3057">
                  <c:v>4052.7576462741199</c:v>
                </c:pt>
                <c:pt idx="3058">
                  <c:v>4054.0824522897296</c:v>
                </c:pt>
                <c:pt idx="3059">
                  <c:v>4055.407257588</c:v>
                </c:pt>
                <c:pt idx="3060">
                  <c:v>4056.7320621689296</c:v>
                </c:pt>
                <c:pt idx="3061">
                  <c:v>4058.0568660325198</c:v>
                </c:pt>
                <c:pt idx="3062">
                  <c:v>4059.3816691787697</c:v>
                </c:pt>
                <c:pt idx="3063">
                  <c:v>4060.7064716076798</c:v>
                </c:pt>
                <c:pt idx="3064">
                  <c:v>4062.0312733192495</c:v>
                </c:pt>
                <c:pt idx="3065">
                  <c:v>4063.3560743134799</c:v>
                </c:pt>
                <c:pt idx="3066">
                  <c:v>4064.6808745903695</c:v>
                </c:pt>
                <c:pt idx="3067">
                  <c:v>4066.0056741499197</c:v>
                </c:pt>
                <c:pt idx="3068">
                  <c:v>4067.3304729921297</c:v>
                </c:pt>
                <c:pt idx="3069">
                  <c:v>4068.6552711169998</c:v>
                </c:pt>
                <c:pt idx="3070">
                  <c:v>4069.9800685245295</c:v>
                </c:pt>
                <c:pt idx="3071">
                  <c:v>4071.3048652147199</c:v>
                </c:pt>
                <c:pt idx="3072">
                  <c:v>4072.62966118757</c:v>
                </c:pt>
                <c:pt idx="3073">
                  <c:v>4073.9544564430798</c:v>
                </c:pt>
                <c:pt idx="3074">
                  <c:v>4075.2792509812502</c:v>
                </c:pt>
                <c:pt idx="3075">
                  <c:v>4076.6040448020799</c:v>
                </c:pt>
                <c:pt idx="3076">
                  <c:v>4077.9288379055702</c:v>
                </c:pt>
                <c:pt idx="3077">
                  <c:v>4079.2536302917197</c:v>
                </c:pt>
                <c:pt idx="3078">
                  <c:v>4080.5784219605302</c:v>
                </c:pt>
                <c:pt idx="3079">
                  <c:v>4081.9032129120001</c:v>
                </c:pt>
                <c:pt idx="3080">
                  <c:v>4083.22800314613</c:v>
                </c:pt>
                <c:pt idx="3081">
                  <c:v>4084.5527926629197</c:v>
                </c:pt>
                <c:pt idx="3082">
                  <c:v>4085.87758146237</c:v>
                </c:pt>
                <c:pt idx="3083">
                  <c:v>4087.20236954448</c:v>
                </c:pt>
                <c:pt idx="3084">
                  <c:v>4088.5271569092502</c:v>
                </c:pt>
                <c:pt idx="3085">
                  <c:v>4089.85194355668</c:v>
                </c:pt>
                <c:pt idx="3086">
                  <c:v>4091.1767294867695</c:v>
                </c:pt>
                <c:pt idx="3087">
                  <c:v>4092.5015146995197</c:v>
                </c:pt>
                <c:pt idx="3088">
                  <c:v>4093.82629919493</c:v>
                </c:pt>
                <c:pt idx="3089">
                  <c:v>4095.1510829730005</c:v>
                </c:pt>
                <c:pt idx="3090">
                  <c:v>4096.4758660337293</c:v>
                </c:pt>
                <c:pt idx="3091">
                  <c:v>4097.8006483771196</c:v>
                </c:pt>
                <c:pt idx="3092">
                  <c:v>4099.1254300031696</c:v>
                </c:pt>
                <c:pt idx="3093">
                  <c:v>4100.4502109118803</c:v>
                </c:pt>
                <c:pt idx="3094">
                  <c:v>4101.7749911032497</c:v>
                </c:pt>
                <c:pt idx="3095">
                  <c:v>4103.0997705772797</c:v>
                </c:pt>
                <c:pt idx="3096">
                  <c:v>4104.4245493339704</c:v>
                </c:pt>
                <c:pt idx="3097">
                  <c:v>4105.7493273733207</c:v>
                </c:pt>
                <c:pt idx="3098">
                  <c:v>4107.0741046953299</c:v>
                </c:pt>
                <c:pt idx="3099">
                  <c:v>4108.3988812999996</c:v>
                </c:pt>
                <c:pt idx="3100">
                  <c:v>4109.72365718733</c:v>
                </c:pt>
                <c:pt idx="3101">
                  <c:v>4111.0484323573201</c:v>
                </c:pt>
                <c:pt idx="3102">
                  <c:v>4112.3732068099698</c:v>
                </c:pt>
                <c:pt idx="3103">
                  <c:v>4113.6979805452802</c:v>
                </c:pt>
                <c:pt idx="3104">
                  <c:v>4115.0227535632503</c:v>
                </c:pt>
                <c:pt idx="3105">
                  <c:v>4116.34752586388</c:v>
                </c:pt>
                <c:pt idx="3106">
                  <c:v>4117.6722974471695</c:v>
                </c:pt>
                <c:pt idx="3107">
                  <c:v>4118.9970683131196</c:v>
                </c:pt>
                <c:pt idx="3108">
                  <c:v>4120.3218384617303</c:v>
                </c:pt>
                <c:pt idx="3109">
                  <c:v>4121.6466078930007</c:v>
                </c:pt>
                <c:pt idx="3110">
                  <c:v>4122.9713766069299</c:v>
                </c:pt>
                <c:pt idx="3111">
                  <c:v>4124.2961446035197</c:v>
                </c:pt>
                <c:pt idx="3112">
                  <c:v>4125.6209118827701</c:v>
                </c:pt>
                <c:pt idx="3113">
                  <c:v>4126.9456784446802</c:v>
                </c:pt>
                <c:pt idx="3114">
                  <c:v>4128.27044428925</c:v>
                </c:pt>
                <c:pt idx="3115">
                  <c:v>4129.5952094164795</c:v>
                </c:pt>
                <c:pt idx="3116">
                  <c:v>4130.9199738263696</c:v>
                </c:pt>
                <c:pt idx="3117">
                  <c:v>4132.2447375189204</c:v>
                </c:pt>
                <c:pt idx="3118">
                  <c:v>4133.5695004941299</c:v>
                </c:pt>
                <c:pt idx="3119">
                  <c:v>4134.894262752</c:v>
                </c:pt>
                <c:pt idx="3120">
                  <c:v>4136.2190242925299</c:v>
                </c:pt>
                <c:pt idx="3121">
                  <c:v>4137.5437851157203</c:v>
                </c:pt>
                <c:pt idx="3122">
                  <c:v>4138.8685452215695</c:v>
                </c:pt>
                <c:pt idx="3123">
                  <c:v>4140.1933046100794</c:v>
                </c:pt>
                <c:pt idx="3124">
                  <c:v>4141.5180632812499</c:v>
                </c:pt>
                <c:pt idx="3125">
                  <c:v>4142.84282123508</c:v>
                </c:pt>
                <c:pt idx="3126">
                  <c:v>4144.1675784715699</c:v>
                </c:pt>
                <c:pt idx="3127">
                  <c:v>4145.4923349907194</c:v>
                </c:pt>
                <c:pt idx="3128">
                  <c:v>4146.8170907925296</c:v>
                </c:pt>
                <c:pt idx="3129">
                  <c:v>4148.1418458770004</c:v>
                </c:pt>
                <c:pt idx="3130">
                  <c:v>4149.4666002441299</c:v>
                </c:pt>
                <c:pt idx="3131">
                  <c:v>4150.7913538939201</c:v>
                </c:pt>
                <c:pt idx="3132">
                  <c:v>4152.11610682637</c:v>
                </c:pt>
                <c:pt idx="3133">
                  <c:v>4153.4408590414805</c:v>
                </c:pt>
                <c:pt idx="3134">
                  <c:v>4154.7656105392498</c:v>
                </c:pt>
                <c:pt idx="3135">
                  <c:v>4156.0903613196797</c:v>
                </c:pt>
                <c:pt idx="3136">
                  <c:v>4157.4151113827702</c:v>
                </c:pt>
                <c:pt idx="3137">
                  <c:v>4158.7398607285204</c:v>
                </c:pt>
                <c:pt idx="3138">
                  <c:v>4160.0646093569294</c:v>
                </c:pt>
                <c:pt idx="3139">
                  <c:v>4161.3893572679999</c:v>
                </c:pt>
                <c:pt idx="3140">
                  <c:v>4162.7141044617301</c:v>
                </c:pt>
                <c:pt idx="3141">
                  <c:v>4164.03885093812</c:v>
                </c:pt>
                <c:pt idx="3142">
                  <c:v>4165.3635966971697</c:v>
                </c:pt>
                <c:pt idx="3143">
                  <c:v>4166.6883417388799</c:v>
                </c:pt>
                <c:pt idx="3144">
                  <c:v>4168.0130860632498</c:v>
                </c:pt>
                <c:pt idx="3145">
                  <c:v>4169.3378296702804</c:v>
                </c:pt>
                <c:pt idx="3146">
                  <c:v>4170.6625725599697</c:v>
                </c:pt>
                <c:pt idx="3147">
                  <c:v>4171.9873147323196</c:v>
                </c:pt>
                <c:pt idx="3148">
                  <c:v>4173.3120561873302</c:v>
                </c:pt>
                <c:pt idx="3149">
                  <c:v>4174.6367969250005</c:v>
                </c:pt>
                <c:pt idx="3150">
                  <c:v>4175.9615369453295</c:v>
                </c:pt>
                <c:pt idx="3151">
                  <c:v>4177.2862762483201</c:v>
                </c:pt>
                <c:pt idx="3152">
                  <c:v>4178.6110148339703</c:v>
                </c:pt>
                <c:pt idx="3153">
                  <c:v>4179.9357527022803</c:v>
                </c:pt>
                <c:pt idx="3154">
                  <c:v>4181.26048985325</c:v>
                </c:pt>
                <c:pt idx="3155">
                  <c:v>4182.5852262868793</c:v>
                </c:pt>
                <c:pt idx="3156">
                  <c:v>4183.9099620031702</c:v>
                </c:pt>
                <c:pt idx="3157">
                  <c:v>4185.2346970021199</c:v>
                </c:pt>
                <c:pt idx="3158">
                  <c:v>4186.5594312837293</c:v>
                </c:pt>
                <c:pt idx="3159">
                  <c:v>4187.8841648480002</c:v>
                </c:pt>
                <c:pt idx="3160">
                  <c:v>4189.2088976949299</c:v>
                </c:pt>
                <c:pt idx="3161">
                  <c:v>4190.5336298245202</c:v>
                </c:pt>
                <c:pt idx="3162">
                  <c:v>4191.8583612367693</c:v>
                </c:pt>
                <c:pt idx="3163">
                  <c:v>4193.1830919316799</c:v>
                </c:pt>
                <c:pt idx="3164">
                  <c:v>4194.5078219092502</c:v>
                </c:pt>
                <c:pt idx="3165">
                  <c:v>4195.8325511694802</c:v>
                </c:pt>
                <c:pt idx="3166">
                  <c:v>4197.1572797123699</c:v>
                </c:pt>
                <c:pt idx="3167">
                  <c:v>4198.4820075379193</c:v>
                </c:pt>
                <c:pt idx="3168">
                  <c:v>4199.8067346461303</c:v>
                </c:pt>
                <c:pt idx="3169">
                  <c:v>4201.131461037</c:v>
                </c:pt>
                <c:pt idx="3170">
                  <c:v>4202.4561867105294</c:v>
                </c:pt>
                <c:pt idx="3171">
                  <c:v>4203.7809116667195</c:v>
                </c:pt>
                <c:pt idx="3172">
                  <c:v>4205.1056359055701</c:v>
                </c:pt>
                <c:pt idx="3173">
                  <c:v>4206.4303594270805</c:v>
                </c:pt>
                <c:pt idx="3174">
                  <c:v>4207.7550822312496</c:v>
                </c:pt>
                <c:pt idx="3175">
                  <c:v>4209.0798043180794</c:v>
                </c:pt>
                <c:pt idx="3176">
                  <c:v>4210.4045256875697</c:v>
                </c:pt>
                <c:pt idx="3177">
                  <c:v>4211.7292463397198</c:v>
                </c:pt>
                <c:pt idx="3178">
                  <c:v>4213.0539662745296</c:v>
                </c:pt>
                <c:pt idx="3179">
                  <c:v>4214.3786854919999</c:v>
                </c:pt>
                <c:pt idx="3180">
                  <c:v>4215.70340399213</c:v>
                </c:pt>
                <c:pt idx="3181">
                  <c:v>4217.0281217749198</c:v>
                </c:pt>
                <c:pt idx="3182">
                  <c:v>4218.3528388403693</c:v>
                </c:pt>
                <c:pt idx="3183">
                  <c:v>4219.6775551884793</c:v>
                </c:pt>
                <c:pt idx="3184">
                  <c:v>4221.00227081925</c:v>
                </c:pt>
                <c:pt idx="3185">
                  <c:v>4222.3269857326804</c:v>
                </c:pt>
                <c:pt idx="3186">
                  <c:v>4223.6516999287696</c:v>
                </c:pt>
                <c:pt idx="3187">
                  <c:v>4224.9764134075194</c:v>
                </c:pt>
                <c:pt idx="3188">
                  <c:v>4226.3011261689298</c:v>
                </c:pt>
                <c:pt idx="3189">
                  <c:v>4227.625838213</c:v>
                </c:pt>
                <c:pt idx="3190">
                  <c:v>4228.9505495397298</c:v>
                </c:pt>
                <c:pt idx="3191">
                  <c:v>4230.2752601491193</c:v>
                </c:pt>
                <c:pt idx="3192">
                  <c:v>4231.5999700411703</c:v>
                </c:pt>
                <c:pt idx="3193">
                  <c:v>4232.9246792158801</c:v>
                </c:pt>
                <c:pt idx="3194">
                  <c:v>4234.2493876732497</c:v>
                </c:pt>
                <c:pt idx="3195">
                  <c:v>4235.5740954132798</c:v>
                </c:pt>
                <c:pt idx="3196">
                  <c:v>4236.8988024359696</c:v>
                </c:pt>
                <c:pt idx="3197">
                  <c:v>4238.2235087413201</c:v>
                </c:pt>
                <c:pt idx="3198">
                  <c:v>4239.5482143293293</c:v>
                </c:pt>
                <c:pt idx="3199">
                  <c:v>4240.8729192000001</c:v>
                </c:pt>
                <c:pt idx="3200">
                  <c:v>4242.1976233533296</c:v>
                </c:pt>
                <c:pt idx="3201">
                  <c:v>4243.5223267893198</c:v>
                </c:pt>
                <c:pt idx="3202">
                  <c:v>4244.8470295079705</c:v>
                </c:pt>
                <c:pt idx="3203">
                  <c:v>4246.1717315092801</c:v>
                </c:pt>
                <c:pt idx="3204">
                  <c:v>4247.4964327932503</c:v>
                </c:pt>
                <c:pt idx="3205">
                  <c:v>4248.8211333598802</c:v>
                </c:pt>
                <c:pt idx="3206">
                  <c:v>4250.1458332091706</c:v>
                </c:pt>
                <c:pt idx="3207">
                  <c:v>4251.4705323411199</c:v>
                </c:pt>
                <c:pt idx="3208">
                  <c:v>4252.7952307557298</c:v>
                </c:pt>
                <c:pt idx="3209">
                  <c:v>4254.1199284530003</c:v>
                </c:pt>
                <c:pt idx="3210">
                  <c:v>4255.4446254329305</c:v>
                </c:pt>
                <c:pt idx="3211">
                  <c:v>4256.7693216955195</c:v>
                </c:pt>
                <c:pt idx="3212">
                  <c:v>4258.09401724077</c:v>
                </c:pt>
                <c:pt idx="3213">
                  <c:v>4259.4187120686802</c:v>
                </c:pt>
                <c:pt idx="3214">
                  <c:v>4260.7434061792501</c:v>
                </c:pt>
                <c:pt idx="3215">
                  <c:v>4262.0680995724797</c:v>
                </c:pt>
                <c:pt idx="3216">
                  <c:v>4263.3927922483699</c:v>
                </c:pt>
                <c:pt idx="3217">
                  <c:v>4264.7174842069198</c:v>
                </c:pt>
                <c:pt idx="3218">
                  <c:v>4266.0421754481304</c:v>
                </c:pt>
                <c:pt idx="3219">
                  <c:v>4267.3668659719997</c:v>
                </c:pt>
                <c:pt idx="3220">
                  <c:v>4268.6915557785296</c:v>
                </c:pt>
                <c:pt idx="3221">
                  <c:v>4270.0162448677202</c:v>
                </c:pt>
                <c:pt idx="3222">
                  <c:v>4271.3409332395704</c:v>
                </c:pt>
                <c:pt idx="3223">
                  <c:v>4272.6656208940794</c:v>
                </c:pt>
                <c:pt idx="3224">
                  <c:v>4273.99030783125</c:v>
                </c:pt>
                <c:pt idx="3225">
                  <c:v>4275.3149940510802</c:v>
                </c:pt>
                <c:pt idx="3226">
                  <c:v>4276.6396795535702</c:v>
                </c:pt>
                <c:pt idx="3227">
                  <c:v>4277.9643643387199</c:v>
                </c:pt>
                <c:pt idx="3228">
                  <c:v>4279.2890484065301</c:v>
                </c:pt>
                <c:pt idx="3229">
                  <c:v>4280.6137317570001</c:v>
                </c:pt>
                <c:pt idx="3230">
                  <c:v>4281.9384143901307</c:v>
                </c:pt>
                <c:pt idx="3231">
                  <c:v>4283.26309630592</c:v>
                </c:pt>
                <c:pt idx="3232">
                  <c:v>4284.58777750437</c:v>
                </c:pt>
                <c:pt idx="3233">
                  <c:v>4285.9124579854797</c:v>
                </c:pt>
                <c:pt idx="3234">
                  <c:v>4287.23713774925</c:v>
                </c:pt>
                <c:pt idx="3235">
                  <c:v>4288.56181679568</c:v>
                </c:pt>
                <c:pt idx="3236">
                  <c:v>4289.8864951247697</c:v>
                </c:pt>
                <c:pt idx="3237">
                  <c:v>4291.21117273652</c:v>
                </c:pt>
                <c:pt idx="3238">
                  <c:v>4292.53584963093</c:v>
                </c:pt>
                <c:pt idx="3239">
                  <c:v>4293.8605258079997</c:v>
                </c:pt>
                <c:pt idx="3240">
                  <c:v>4295.18520126773</c:v>
                </c:pt>
                <c:pt idx="3241">
                  <c:v>4296.50987601012</c:v>
                </c:pt>
                <c:pt idx="3242">
                  <c:v>4297.8345500351707</c:v>
                </c:pt>
                <c:pt idx="3243">
                  <c:v>4299.1592233428792</c:v>
                </c:pt>
                <c:pt idx="3244">
                  <c:v>4300.4838959332501</c:v>
                </c:pt>
                <c:pt idx="3245">
                  <c:v>4301.8085678062798</c:v>
                </c:pt>
                <c:pt idx="3246">
                  <c:v>4303.1332389619702</c:v>
                </c:pt>
                <c:pt idx="3247">
                  <c:v>4304.4579094003193</c:v>
                </c:pt>
                <c:pt idx="3248">
                  <c:v>4305.7825791213299</c:v>
                </c:pt>
                <c:pt idx="3249">
                  <c:v>4307.1072481250003</c:v>
                </c:pt>
                <c:pt idx="3250">
                  <c:v>4308.4319164113303</c:v>
                </c:pt>
                <c:pt idx="3251">
                  <c:v>4309.7565839803192</c:v>
                </c:pt>
                <c:pt idx="3252">
                  <c:v>4311.0812508319696</c:v>
                </c:pt>
                <c:pt idx="3253">
                  <c:v>4312.4059169662796</c:v>
                </c:pt>
                <c:pt idx="3254">
                  <c:v>4313.7305823832503</c:v>
                </c:pt>
                <c:pt idx="3255">
                  <c:v>4315.0552470828798</c:v>
                </c:pt>
                <c:pt idx="3256">
                  <c:v>4316.3799110651698</c:v>
                </c:pt>
                <c:pt idx="3257">
                  <c:v>4317.7045743301196</c:v>
                </c:pt>
                <c:pt idx="3258">
                  <c:v>4319.02923687773</c:v>
                </c:pt>
                <c:pt idx="3259">
                  <c:v>4320.3538987079992</c:v>
                </c:pt>
                <c:pt idx="3260">
                  <c:v>4321.6785598209299</c:v>
                </c:pt>
                <c:pt idx="3261">
                  <c:v>4323.0032202165203</c:v>
                </c:pt>
                <c:pt idx="3262">
                  <c:v>4324.3278798947704</c:v>
                </c:pt>
                <c:pt idx="3263">
                  <c:v>4325.6525388556793</c:v>
                </c:pt>
                <c:pt idx="3264">
                  <c:v>4326.9771970992497</c:v>
                </c:pt>
                <c:pt idx="3265">
                  <c:v>4328.3018546254798</c:v>
                </c:pt>
                <c:pt idx="3266">
                  <c:v>4329.6265114343705</c:v>
                </c:pt>
                <c:pt idx="3267">
                  <c:v>4330.9511675259191</c:v>
                </c:pt>
                <c:pt idx="3268">
                  <c:v>4332.2758229001302</c:v>
                </c:pt>
                <c:pt idx="3269">
                  <c:v>4333.600477557</c:v>
                </c:pt>
                <c:pt idx="3270">
                  <c:v>4334.9251314965304</c:v>
                </c:pt>
                <c:pt idx="3271">
                  <c:v>4336.2497847187196</c:v>
                </c:pt>
                <c:pt idx="3272">
                  <c:v>4337.5744372235695</c:v>
                </c:pt>
                <c:pt idx="3273">
                  <c:v>4338.8990890110799</c:v>
                </c:pt>
                <c:pt idx="3274">
                  <c:v>4340.2237400812501</c:v>
                </c:pt>
                <c:pt idx="3275">
                  <c:v>4341.5483904340799</c:v>
                </c:pt>
                <c:pt idx="3276">
                  <c:v>4342.8730400695695</c:v>
                </c:pt>
                <c:pt idx="3277">
                  <c:v>4344.1976889877196</c:v>
                </c:pt>
                <c:pt idx="3278">
                  <c:v>4345.5223371885304</c:v>
                </c:pt>
                <c:pt idx="3279">
                  <c:v>4346.846984672</c:v>
                </c:pt>
                <c:pt idx="3280">
                  <c:v>4348.1716314381301</c:v>
                </c:pt>
                <c:pt idx="3281">
                  <c:v>4349.49627748692</c:v>
                </c:pt>
                <c:pt idx="3282">
                  <c:v>4350.8209228183705</c:v>
                </c:pt>
                <c:pt idx="3283">
                  <c:v>4352.1455674324798</c:v>
                </c:pt>
                <c:pt idx="3284">
                  <c:v>4353.4702113292497</c:v>
                </c:pt>
                <c:pt idx="3285">
                  <c:v>4354.7948545086801</c:v>
                </c:pt>
                <c:pt idx="3286">
                  <c:v>4356.1194969707703</c:v>
                </c:pt>
                <c:pt idx="3287">
                  <c:v>4357.4441387155193</c:v>
                </c:pt>
                <c:pt idx="3288">
                  <c:v>4358.7687797429298</c:v>
                </c:pt>
                <c:pt idx="3289">
                  <c:v>4360.093420053</c:v>
                </c:pt>
                <c:pt idx="3290">
                  <c:v>4361.41805964573</c:v>
                </c:pt>
                <c:pt idx="3291">
                  <c:v>4362.7426985211196</c:v>
                </c:pt>
                <c:pt idx="3292">
                  <c:v>4364.0673366791698</c:v>
                </c:pt>
                <c:pt idx="3293">
                  <c:v>4365.3919741198797</c:v>
                </c:pt>
                <c:pt idx="3294">
                  <c:v>4366.7166108432502</c:v>
                </c:pt>
                <c:pt idx="3295">
                  <c:v>4368.0412468492796</c:v>
                </c:pt>
                <c:pt idx="3296">
                  <c:v>4369.3658821379695</c:v>
                </c:pt>
                <c:pt idx="3297">
                  <c:v>4370.69051670932</c:v>
                </c:pt>
                <c:pt idx="3298">
                  <c:v>4372.0151505633303</c:v>
                </c:pt>
                <c:pt idx="3299">
                  <c:v>4373.3397836999993</c:v>
                </c:pt>
                <c:pt idx="3300">
                  <c:v>4374.6644161193299</c:v>
                </c:pt>
                <c:pt idx="3301">
                  <c:v>4375.9890478213201</c:v>
                </c:pt>
                <c:pt idx="3302">
                  <c:v>4377.3136788059701</c:v>
                </c:pt>
                <c:pt idx="3303">
                  <c:v>4378.6383090732797</c:v>
                </c:pt>
                <c:pt idx="3304">
                  <c:v>4379.96293862325</c:v>
                </c:pt>
                <c:pt idx="3305">
                  <c:v>4381.28756745588</c:v>
                </c:pt>
                <c:pt idx="3306">
                  <c:v>4382.6121955711706</c:v>
                </c:pt>
                <c:pt idx="3307">
                  <c:v>4383.936822969119</c:v>
                </c:pt>
                <c:pt idx="3308">
                  <c:v>4385.2614496497299</c:v>
                </c:pt>
                <c:pt idx="3309">
                  <c:v>4386.5860756129996</c:v>
                </c:pt>
                <c:pt idx="3310">
                  <c:v>4387.9107008589299</c:v>
                </c:pt>
                <c:pt idx="3311">
                  <c:v>4389.2353253875199</c:v>
                </c:pt>
                <c:pt idx="3312">
                  <c:v>4390.5599491987696</c:v>
                </c:pt>
                <c:pt idx="3313">
                  <c:v>4391.8845722926799</c:v>
                </c:pt>
                <c:pt idx="3314">
                  <c:v>4393.2091946692499</c:v>
                </c:pt>
                <c:pt idx="3315">
                  <c:v>4394.5338163284796</c:v>
                </c:pt>
                <c:pt idx="3316">
                  <c:v>4395.8584372703699</c:v>
                </c:pt>
                <c:pt idx="3317">
                  <c:v>4397.1830574949199</c:v>
                </c:pt>
                <c:pt idx="3318">
                  <c:v>4398.5076770021305</c:v>
                </c:pt>
                <c:pt idx="3319">
                  <c:v>4399.8322957919991</c:v>
                </c:pt>
                <c:pt idx="3320">
                  <c:v>4401.15691386453</c:v>
                </c:pt>
                <c:pt idx="3321">
                  <c:v>4402.4815312197197</c:v>
                </c:pt>
                <c:pt idx="3322">
                  <c:v>4403.8061478575701</c:v>
                </c:pt>
                <c:pt idx="3323">
                  <c:v>4405.1307637780792</c:v>
                </c:pt>
                <c:pt idx="3324">
                  <c:v>4406.4553789812499</c:v>
                </c:pt>
                <c:pt idx="3325">
                  <c:v>4407.7799934670802</c:v>
                </c:pt>
                <c:pt idx="3326">
                  <c:v>4409.1046072355703</c:v>
                </c:pt>
                <c:pt idx="3327">
                  <c:v>4410.4292202867191</c:v>
                </c:pt>
                <c:pt idx="3328">
                  <c:v>4411.7538326205295</c:v>
                </c:pt>
                <c:pt idx="3329">
                  <c:v>4413.0784442369995</c:v>
                </c:pt>
                <c:pt idx="3330">
                  <c:v>4414.4030551361302</c:v>
                </c:pt>
                <c:pt idx="3331">
                  <c:v>4415.7276653179206</c:v>
                </c:pt>
                <c:pt idx="3332">
                  <c:v>4417.0522747823698</c:v>
                </c:pt>
                <c:pt idx="3333">
                  <c:v>4418.3768835294795</c:v>
                </c:pt>
                <c:pt idx="3334">
                  <c:v>4419.7014915592499</c:v>
                </c:pt>
                <c:pt idx="3335">
                  <c:v>4421.02609887168</c:v>
                </c:pt>
                <c:pt idx="3336">
                  <c:v>4422.3507054667698</c:v>
                </c:pt>
                <c:pt idx="3337">
                  <c:v>4423.6753113445202</c:v>
                </c:pt>
                <c:pt idx="3338">
                  <c:v>4424.9999165049303</c:v>
                </c:pt>
                <c:pt idx="3339">
                  <c:v>4426.3245209480001</c:v>
                </c:pt>
                <c:pt idx="3340">
                  <c:v>4427.6491246737296</c:v>
                </c:pt>
                <c:pt idx="3341">
                  <c:v>4428.9737276821197</c:v>
                </c:pt>
                <c:pt idx="3342">
                  <c:v>4430.2983299731704</c:v>
                </c:pt>
                <c:pt idx="3343">
                  <c:v>4431.62293154688</c:v>
                </c:pt>
                <c:pt idx="3344">
                  <c:v>4432.9475324032501</c:v>
                </c:pt>
                <c:pt idx="3345">
                  <c:v>4434.2721325422799</c:v>
                </c:pt>
                <c:pt idx="3346">
                  <c:v>4435.5967319639703</c:v>
                </c:pt>
                <c:pt idx="3347">
                  <c:v>4436.9213306683205</c:v>
                </c:pt>
                <c:pt idx="3348">
                  <c:v>4438.2459286553294</c:v>
                </c:pt>
                <c:pt idx="3349">
                  <c:v>4439.5705259249999</c:v>
                </c:pt>
                <c:pt idx="3350">
                  <c:v>4440.89512247733</c:v>
                </c:pt>
                <c:pt idx="3351">
                  <c:v>4442.2197183123199</c:v>
                </c:pt>
                <c:pt idx="3352">
                  <c:v>4443.5443134299694</c:v>
                </c:pt>
                <c:pt idx="3353">
                  <c:v>4444.8689078302796</c:v>
                </c:pt>
                <c:pt idx="3354">
                  <c:v>4446.1935015132503</c:v>
                </c:pt>
                <c:pt idx="3355">
                  <c:v>4447.5180944788799</c:v>
                </c:pt>
                <c:pt idx="3356">
                  <c:v>4448.8426867271692</c:v>
                </c:pt>
                <c:pt idx="3357">
                  <c:v>4450.1672782581199</c:v>
                </c:pt>
                <c:pt idx="3358">
                  <c:v>4451.4918690717304</c:v>
                </c:pt>
                <c:pt idx="3359">
                  <c:v>4452.8164591680006</c:v>
                </c:pt>
                <c:pt idx="3360">
                  <c:v>4454.1410485469296</c:v>
                </c:pt>
                <c:pt idx="3361">
                  <c:v>4455.4656372085201</c:v>
                </c:pt>
                <c:pt idx="3362">
                  <c:v>4456.7902251527703</c:v>
                </c:pt>
                <c:pt idx="3363">
                  <c:v>4458.1148123796802</c:v>
                </c:pt>
                <c:pt idx="3364">
                  <c:v>4459.4393988892498</c:v>
                </c:pt>
                <c:pt idx="3365">
                  <c:v>4460.76398468148</c:v>
                </c:pt>
                <c:pt idx="3366">
                  <c:v>4462.0885697563699</c:v>
                </c:pt>
                <c:pt idx="3367">
                  <c:v>4463.4131541139204</c:v>
                </c:pt>
                <c:pt idx="3368">
                  <c:v>4464.7377377541297</c:v>
                </c:pt>
                <c:pt idx="3369">
                  <c:v>4466.0623206769997</c:v>
                </c:pt>
                <c:pt idx="3370">
                  <c:v>4467.3869028825302</c:v>
                </c:pt>
                <c:pt idx="3371">
                  <c:v>4468.7114843707204</c:v>
                </c:pt>
                <c:pt idx="3372">
                  <c:v>4470.0360651415695</c:v>
                </c:pt>
                <c:pt idx="3373">
                  <c:v>4471.36064519508</c:v>
                </c:pt>
                <c:pt idx="3374">
                  <c:v>4472.6852245312502</c:v>
                </c:pt>
                <c:pt idx="3375">
                  <c:v>4474.0098031500802</c:v>
                </c:pt>
                <c:pt idx="3376">
                  <c:v>4475.3343810515698</c:v>
                </c:pt>
                <c:pt idx="3377">
                  <c:v>4476.6589582357201</c:v>
                </c:pt>
                <c:pt idx="3378">
                  <c:v>4477.9835347025301</c:v>
                </c:pt>
                <c:pt idx="3379">
                  <c:v>4479.3081104520006</c:v>
                </c:pt>
                <c:pt idx="3380">
                  <c:v>4480.63268548413</c:v>
                </c:pt>
                <c:pt idx="3381">
                  <c:v>4481.9572597989199</c:v>
                </c:pt>
                <c:pt idx="3382">
                  <c:v>4483.2818333963696</c:v>
                </c:pt>
                <c:pt idx="3383">
                  <c:v>4484.6064062764799</c:v>
                </c:pt>
                <c:pt idx="3384">
                  <c:v>4485.9309784392499</c:v>
                </c:pt>
                <c:pt idx="3385">
                  <c:v>4487.2555498846796</c:v>
                </c:pt>
                <c:pt idx="3386">
                  <c:v>4488.5801206127699</c:v>
                </c:pt>
                <c:pt idx="3387">
                  <c:v>4489.9046906235199</c:v>
                </c:pt>
                <c:pt idx="3388">
                  <c:v>4491.2292599169295</c:v>
                </c:pt>
                <c:pt idx="3389">
                  <c:v>4492.5538284929999</c:v>
                </c:pt>
                <c:pt idx="3390">
                  <c:v>4493.8783963517299</c:v>
                </c:pt>
                <c:pt idx="3391">
                  <c:v>4495.2029634931205</c:v>
                </c:pt>
                <c:pt idx="3392">
                  <c:v>4496.5275299171699</c:v>
                </c:pt>
                <c:pt idx="3393">
                  <c:v>4497.8520956238799</c:v>
                </c:pt>
                <c:pt idx="3394">
                  <c:v>4499.1766606132496</c:v>
                </c:pt>
                <c:pt idx="3395">
                  <c:v>4500.50122488528</c:v>
                </c:pt>
                <c:pt idx="3396">
                  <c:v>4501.82578843997</c:v>
                </c:pt>
                <c:pt idx="3397">
                  <c:v>4503.1503512773197</c:v>
                </c:pt>
                <c:pt idx="3398">
                  <c:v>4504.4749133973301</c:v>
                </c:pt>
                <c:pt idx="3399">
                  <c:v>4505.7994748000001</c:v>
                </c:pt>
                <c:pt idx="3400">
                  <c:v>4507.1240354853298</c:v>
                </c:pt>
                <c:pt idx="3401">
                  <c:v>4508.4485954533202</c:v>
                </c:pt>
                <c:pt idx="3402">
                  <c:v>4509.7731547039702</c:v>
                </c:pt>
                <c:pt idx="3403">
                  <c:v>4511.09771323728</c:v>
                </c:pt>
                <c:pt idx="3404">
                  <c:v>4512.4222710532495</c:v>
                </c:pt>
                <c:pt idx="3405">
                  <c:v>4513.7468281518795</c:v>
                </c:pt>
                <c:pt idx="3406">
                  <c:v>4515.0713845331702</c:v>
                </c:pt>
                <c:pt idx="3407">
                  <c:v>4516.3959401971206</c:v>
                </c:pt>
                <c:pt idx="3408">
                  <c:v>4517.7204951437297</c:v>
                </c:pt>
                <c:pt idx="3409">
                  <c:v>4519.0450493729995</c:v>
                </c:pt>
                <c:pt idx="3410">
                  <c:v>4520.3696028849299</c:v>
                </c:pt>
                <c:pt idx="3411">
                  <c:v>4521.69415567952</c:v>
                </c:pt>
                <c:pt idx="3412">
                  <c:v>4523.0187077567698</c:v>
                </c:pt>
                <c:pt idx="3413">
                  <c:v>4524.3432591166793</c:v>
                </c:pt>
                <c:pt idx="3414">
                  <c:v>4525.6678097592503</c:v>
                </c:pt>
                <c:pt idx="3415">
                  <c:v>4526.9923596844801</c:v>
                </c:pt>
                <c:pt idx="3416">
                  <c:v>4528.3169088923696</c:v>
                </c:pt>
                <c:pt idx="3417">
                  <c:v>4529.6414573829197</c:v>
                </c:pt>
                <c:pt idx="3418">
                  <c:v>4530.9660051561295</c:v>
                </c:pt>
                <c:pt idx="3419">
                  <c:v>4532.290552212</c:v>
                </c:pt>
                <c:pt idx="3420">
                  <c:v>4533.6150985505292</c:v>
                </c:pt>
                <c:pt idx="3421">
                  <c:v>4534.9396441717199</c:v>
                </c:pt>
                <c:pt idx="3422">
                  <c:v>4536.2641890755704</c:v>
                </c:pt>
                <c:pt idx="3423">
                  <c:v>4537.5887332620805</c:v>
                </c:pt>
                <c:pt idx="3424">
                  <c:v>4538.9132767312494</c:v>
                </c:pt>
                <c:pt idx="3425">
                  <c:v>4540.2378194830799</c:v>
                </c:pt>
                <c:pt idx="3426">
                  <c:v>4541.56236151757</c:v>
                </c:pt>
                <c:pt idx="3427">
                  <c:v>4542.8869028347199</c:v>
                </c:pt>
                <c:pt idx="3428">
                  <c:v>4544.2114434345294</c:v>
                </c:pt>
                <c:pt idx="3429">
                  <c:v>4545.5359833169996</c:v>
                </c:pt>
                <c:pt idx="3430">
                  <c:v>4546.8605224821304</c:v>
                </c:pt>
                <c:pt idx="3431">
                  <c:v>4548.1850609299199</c:v>
                </c:pt>
                <c:pt idx="3432">
                  <c:v>4549.5095986603692</c:v>
                </c:pt>
                <c:pt idx="3433">
                  <c:v>4550.83413567348</c:v>
                </c:pt>
                <c:pt idx="3434">
                  <c:v>4552.1586719692496</c:v>
                </c:pt>
                <c:pt idx="3435">
                  <c:v>4553.4832075476797</c:v>
                </c:pt>
                <c:pt idx="3436">
                  <c:v>4554.8077424087696</c:v>
                </c:pt>
                <c:pt idx="3437">
                  <c:v>4556.1322765525201</c:v>
                </c:pt>
                <c:pt idx="3438">
                  <c:v>4557.4568099789303</c:v>
                </c:pt>
                <c:pt idx="3439">
                  <c:v>4558.7813426880002</c:v>
                </c:pt>
                <c:pt idx="3440">
                  <c:v>4560.1058746797298</c:v>
                </c:pt>
                <c:pt idx="3441">
                  <c:v>4561.43040595412</c:v>
                </c:pt>
                <c:pt idx="3442">
                  <c:v>4562.7549365111699</c:v>
                </c:pt>
                <c:pt idx="3443">
                  <c:v>4564.0794663508805</c:v>
                </c:pt>
                <c:pt idx="3444">
                  <c:v>4565.4039954732498</c:v>
                </c:pt>
                <c:pt idx="3445">
                  <c:v>4566.7285238782797</c:v>
                </c:pt>
                <c:pt idx="3446">
                  <c:v>4568.0530515659702</c:v>
                </c:pt>
                <c:pt idx="3447">
                  <c:v>4569.3775785363205</c:v>
                </c:pt>
                <c:pt idx="3448">
                  <c:v>4570.7021047893295</c:v>
                </c:pt>
                <c:pt idx="3449">
                  <c:v>4572.026630325</c:v>
                </c:pt>
                <c:pt idx="3450">
                  <c:v>4573.3511551433303</c:v>
                </c:pt>
                <c:pt idx="3451">
                  <c:v>4574.6756792443202</c:v>
                </c:pt>
                <c:pt idx="3452">
                  <c:v>4576.0002026279699</c:v>
                </c:pt>
                <c:pt idx="3453">
                  <c:v>4577.3247252942792</c:v>
                </c:pt>
                <c:pt idx="3454">
                  <c:v>4578.6492472432501</c:v>
                </c:pt>
                <c:pt idx="3455">
                  <c:v>4579.9737684748798</c:v>
                </c:pt>
                <c:pt idx="3456">
                  <c:v>4581.29828898917</c:v>
                </c:pt>
                <c:pt idx="3457">
                  <c:v>4582.62280878612</c:v>
                </c:pt>
                <c:pt idx="3458">
                  <c:v>4583.9473278657297</c:v>
                </c:pt>
                <c:pt idx="3459">
                  <c:v>4585.271846228</c:v>
                </c:pt>
                <c:pt idx="3460">
                  <c:v>4586.5963638729299</c:v>
                </c:pt>
                <c:pt idx="3461">
                  <c:v>4587.9208808005196</c:v>
                </c:pt>
                <c:pt idx="3462">
                  <c:v>4589.2453970107699</c:v>
                </c:pt>
                <c:pt idx="3463">
                  <c:v>4590.5699125036799</c:v>
                </c:pt>
                <c:pt idx="3464">
                  <c:v>4591.8944272792505</c:v>
                </c:pt>
                <c:pt idx="3465">
                  <c:v>4593.2189413374799</c:v>
                </c:pt>
                <c:pt idx="3466">
                  <c:v>4594.5434546783699</c:v>
                </c:pt>
                <c:pt idx="3467">
                  <c:v>4595.8679673019205</c:v>
                </c:pt>
                <c:pt idx="3468">
                  <c:v>4597.19247920813</c:v>
                </c:pt>
                <c:pt idx="3469">
                  <c:v>4598.516990397</c:v>
                </c:pt>
                <c:pt idx="3470">
                  <c:v>4599.8415008685297</c:v>
                </c:pt>
                <c:pt idx="3471">
                  <c:v>4601.16601062272</c:v>
                </c:pt>
                <c:pt idx="3472">
                  <c:v>4602.4905196595701</c:v>
                </c:pt>
                <c:pt idx="3473">
                  <c:v>4603.8150279790798</c:v>
                </c:pt>
                <c:pt idx="3474">
                  <c:v>4605.1395355812501</c:v>
                </c:pt>
                <c:pt idx="3475">
                  <c:v>4606.4640424660802</c:v>
                </c:pt>
                <c:pt idx="3476">
                  <c:v>4607.7885486335699</c:v>
                </c:pt>
                <c:pt idx="3477">
                  <c:v>4609.1130540837194</c:v>
                </c:pt>
                <c:pt idx="3478">
                  <c:v>4610.4375588165294</c:v>
                </c:pt>
                <c:pt idx="3479">
                  <c:v>4611.7620628320001</c:v>
                </c:pt>
                <c:pt idx="3480">
                  <c:v>4613.0865661301304</c:v>
                </c:pt>
                <c:pt idx="3481">
                  <c:v>4614.4110687109196</c:v>
                </c:pt>
                <c:pt idx="3482">
                  <c:v>4615.7355705743703</c:v>
                </c:pt>
                <c:pt idx="3483">
                  <c:v>4617.0600717204798</c:v>
                </c:pt>
                <c:pt idx="3484">
                  <c:v>4618.3845721492498</c:v>
                </c:pt>
                <c:pt idx="3485">
                  <c:v>4619.7090718606796</c:v>
                </c:pt>
                <c:pt idx="3486">
                  <c:v>4621.03357085477</c:v>
                </c:pt>
                <c:pt idx="3487">
                  <c:v>4622.3580691315201</c:v>
                </c:pt>
                <c:pt idx="3488">
                  <c:v>4623.6825666909299</c:v>
                </c:pt>
                <c:pt idx="3489">
                  <c:v>4625.0070635329994</c:v>
                </c:pt>
                <c:pt idx="3490">
                  <c:v>4626.3315596577295</c:v>
                </c:pt>
                <c:pt idx="3491">
                  <c:v>4627.6560550651202</c:v>
                </c:pt>
                <c:pt idx="3492">
                  <c:v>4628.9805497551706</c:v>
                </c:pt>
                <c:pt idx="3493">
                  <c:v>4630.3050437278798</c:v>
                </c:pt>
                <c:pt idx="3494">
                  <c:v>4631.6295369832496</c:v>
                </c:pt>
                <c:pt idx="3495">
                  <c:v>4632.9540295212801</c:v>
                </c:pt>
                <c:pt idx="3496">
                  <c:v>4634.2785213419702</c:v>
                </c:pt>
                <c:pt idx="3497">
                  <c:v>4635.60301244532</c:v>
                </c:pt>
                <c:pt idx="3498">
                  <c:v>4636.9275028313295</c:v>
                </c:pt>
                <c:pt idx="3499">
                  <c:v>4638.2519924999997</c:v>
                </c:pt>
                <c:pt idx="3500">
                  <c:v>4639.5764814513304</c:v>
                </c:pt>
                <c:pt idx="3501">
                  <c:v>4640.90096968532</c:v>
                </c:pt>
                <c:pt idx="3502">
                  <c:v>4642.2254572019701</c:v>
                </c:pt>
                <c:pt idx="3503">
                  <c:v>4643.54994400128</c:v>
                </c:pt>
                <c:pt idx="3504">
                  <c:v>4644.8744300832504</c:v>
                </c:pt>
                <c:pt idx="3505">
                  <c:v>4646.1989154478797</c:v>
                </c:pt>
                <c:pt idx="3506">
                  <c:v>4647.5234000951696</c:v>
                </c:pt>
                <c:pt idx="3507">
                  <c:v>4648.84788402512</c:v>
                </c:pt>
                <c:pt idx="3508">
                  <c:v>4650.1723672377302</c:v>
                </c:pt>
                <c:pt idx="3509">
                  <c:v>4651.4968497329992</c:v>
                </c:pt>
                <c:pt idx="3510">
                  <c:v>4652.8213315109297</c:v>
                </c:pt>
                <c:pt idx="3511">
                  <c:v>4654.1458125715199</c:v>
                </c:pt>
                <c:pt idx="3512">
                  <c:v>4655.4702929147707</c:v>
                </c:pt>
                <c:pt idx="3513">
                  <c:v>4656.7947725406793</c:v>
                </c:pt>
                <c:pt idx="3514">
                  <c:v>4658.1192514492495</c:v>
                </c:pt>
                <c:pt idx="3515">
                  <c:v>4659.4437296404803</c:v>
                </c:pt>
                <c:pt idx="3516">
                  <c:v>4660.7682071143699</c:v>
                </c:pt>
                <c:pt idx="3517">
                  <c:v>4662.0926838709192</c:v>
                </c:pt>
                <c:pt idx="3518">
                  <c:v>4663.4171599101301</c:v>
                </c:pt>
                <c:pt idx="3519">
                  <c:v>4664.7416352319997</c:v>
                </c:pt>
                <c:pt idx="3520">
                  <c:v>4666.0661098365299</c:v>
                </c:pt>
                <c:pt idx="3521">
                  <c:v>4667.3905837237198</c:v>
                </c:pt>
                <c:pt idx="3522">
                  <c:v>4668.7150568935695</c:v>
                </c:pt>
                <c:pt idx="3523">
                  <c:v>4670.0395293460797</c:v>
                </c:pt>
                <c:pt idx="3524">
                  <c:v>4671.3640010812505</c:v>
                </c:pt>
                <c:pt idx="3525">
                  <c:v>4672.6884720990793</c:v>
                </c:pt>
                <c:pt idx="3526">
                  <c:v>4674.0129423995695</c:v>
                </c:pt>
                <c:pt idx="3527">
                  <c:v>4675.3374119827204</c:v>
                </c:pt>
                <c:pt idx="3528">
                  <c:v>4676.66188084853</c:v>
                </c:pt>
                <c:pt idx="3529">
                  <c:v>4677.9863489969994</c:v>
                </c:pt>
                <c:pt idx="3530">
                  <c:v>4679.3108164281293</c:v>
                </c:pt>
                <c:pt idx="3531">
                  <c:v>4680.6352831419199</c:v>
                </c:pt>
                <c:pt idx="3532">
                  <c:v>4681.9597491383702</c:v>
                </c:pt>
                <c:pt idx="3533">
                  <c:v>4683.2842144174792</c:v>
                </c:pt>
                <c:pt idx="3534">
                  <c:v>4684.6086789792498</c:v>
                </c:pt>
                <c:pt idx="3535">
                  <c:v>4685.9331428236801</c:v>
                </c:pt>
                <c:pt idx="3536">
                  <c:v>4687.2576059507701</c:v>
                </c:pt>
                <c:pt idx="3537">
                  <c:v>4688.5820683605198</c:v>
                </c:pt>
                <c:pt idx="3538">
                  <c:v>4689.9065300529301</c:v>
                </c:pt>
                <c:pt idx="3539">
                  <c:v>4691.2309910280001</c:v>
                </c:pt>
                <c:pt idx="3540">
                  <c:v>4692.5554512857298</c:v>
                </c:pt>
                <c:pt idx="3541">
                  <c:v>4693.8799108261192</c:v>
                </c:pt>
                <c:pt idx="3542">
                  <c:v>4695.2043696491701</c:v>
                </c:pt>
                <c:pt idx="3543">
                  <c:v>4696.5288277548798</c:v>
                </c:pt>
                <c:pt idx="3544">
                  <c:v>4697.8532851432501</c:v>
                </c:pt>
                <c:pt idx="3545">
                  <c:v>4699.1777418142792</c:v>
                </c:pt>
                <c:pt idx="3546">
                  <c:v>4700.5021977679698</c:v>
                </c:pt>
                <c:pt idx="3547">
                  <c:v>4701.8266530043202</c:v>
                </c:pt>
                <c:pt idx="3548">
                  <c:v>4703.1511075233302</c:v>
                </c:pt>
                <c:pt idx="3549">
                  <c:v>4704.475561324999</c:v>
                </c:pt>
                <c:pt idx="3550">
                  <c:v>4705.8000144093294</c:v>
                </c:pt>
                <c:pt idx="3551">
                  <c:v>4707.1244667763203</c:v>
                </c:pt>
                <c:pt idx="3552">
                  <c:v>4708.4489184259701</c:v>
                </c:pt>
                <c:pt idx="3553">
                  <c:v>4709.7733693582795</c:v>
                </c:pt>
                <c:pt idx="3554">
                  <c:v>4711.0978195732496</c:v>
                </c:pt>
                <c:pt idx="3555">
                  <c:v>4712.4222690708802</c:v>
                </c:pt>
                <c:pt idx="3556">
                  <c:v>4713.7467178511697</c:v>
                </c:pt>
                <c:pt idx="3557">
                  <c:v>4715.0711659141198</c:v>
                </c:pt>
                <c:pt idx="3558">
                  <c:v>4716.3956132597295</c:v>
                </c:pt>
                <c:pt idx="3559">
                  <c:v>4717.7200598879999</c:v>
                </c:pt>
                <c:pt idx="3560">
                  <c:v>4719.04450579893</c:v>
                </c:pt>
                <c:pt idx="3561">
                  <c:v>4720.3689509925198</c:v>
                </c:pt>
                <c:pt idx="3562">
                  <c:v>4721.6933954687693</c:v>
                </c:pt>
                <c:pt idx="3563">
                  <c:v>4723.0178392276803</c:v>
                </c:pt>
                <c:pt idx="3564">
                  <c:v>4724.3422822692501</c:v>
                </c:pt>
                <c:pt idx="3565">
                  <c:v>4725.6667245934796</c:v>
                </c:pt>
                <c:pt idx="3566">
                  <c:v>4726.9911662003697</c:v>
                </c:pt>
                <c:pt idx="3567">
                  <c:v>4728.3156070899195</c:v>
                </c:pt>
                <c:pt idx="3568">
                  <c:v>4729.6400472621299</c:v>
                </c:pt>
                <c:pt idx="3569">
                  <c:v>4730.9644867169991</c:v>
                </c:pt>
                <c:pt idx="3570">
                  <c:v>4732.2889254545298</c:v>
                </c:pt>
                <c:pt idx="3571">
                  <c:v>4733.6133634747202</c:v>
                </c:pt>
                <c:pt idx="3572">
                  <c:v>4734.9378007775704</c:v>
                </c:pt>
                <c:pt idx="3573">
                  <c:v>4736.2622373630793</c:v>
                </c:pt>
                <c:pt idx="3574">
                  <c:v>4737.5866732312497</c:v>
                </c:pt>
                <c:pt idx="3575">
                  <c:v>4738.9111083820799</c:v>
                </c:pt>
                <c:pt idx="3576">
                  <c:v>4740.2355428155697</c:v>
                </c:pt>
                <c:pt idx="3577">
                  <c:v>4741.5599765317193</c:v>
                </c:pt>
                <c:pt idx="3578">
                  <c:v>4742.8844095305294</c:v>
                </c:pt>
                <c:pt idx="3579">
                  <c:v>4744.2088418120002</c:v>
                </c:pt>
                <c:pt idx="3580">
                  <c:v>4745.5332733761297</c:v>
                </c:pt>
                <c:pt idx="3581">
                  <c:v>4746.857704222919</c:v>
                </c:pt>
                <c:pt idx="3582">
                  <c:v>4748.1821343523698</c:v>
                </c:pt>
                <c:pt idx="3583">
                  <c:v>4749.5065637644802</c:v>
                </c:pt>
                <c:pt idx="3584">
                  <c:v>4750.8309924592504</c:v>
                </c:pt>
                <c:pt idx="3585">
                  <c:v>4752.1554204366803</c:v>
                </c:pt>
                <c:pt idx="3586">
                  <c:v>4753.4798476967699</c:v>
                </c:pt>
                <c:pt idx="3587">
                  <c:v>4754.8042742395201</c:v>
                </c:pt>
                <c:pt idx="3588">
                  <c:v>4756.1287000649299</c:v>
                </c:pt>
                <c:pt idx="3589">
                  <c:v>4757.4531251730004</c:v>
                </c:pt>
                <c:pt idx="3590">
                  <c:v>4758.7775495637297</c:v>
                </c:pt>
                <c:pt idx="3591">
                  <c:v>4760.1019732371196</c:v>
                </c:pt>
                <c:pt idx="3592">
                  <c:v>4761.4263961931701</c:v>
                </c:pt>
                <c:pt idx="3593">
                  <c:v>4762.7508184318804</c:v>
                </c:pt>
                <c:pt idx="3594">
                  <c:v>4764.0752399532494</c:v>
                </c:pt>
                <c:pt idx="3595">
                  <c:v>4765.3996607572799</c:v>
                </c:pt>
                <c:pt idx="3596">
                  <c:v>4766.7240808439701</c:v>
                </c:pt>
                <c:pt idx="3597">
                  <c:v>4768.04850021332</c:v>
                </c:pt>
                <c:pt idx="3598">
                  <c:v>4769.3729188653297</c:v>
                </c:pt>
                <c:pt idx="3599">
                  <c:v>4770.6973367999999</c:v>
                </c:pt>
                <c:pt idx="3600">
                  <c:v>4772.0217540173298</c:v>
                </c:pt>
                <c:pt idx="3601">
                  <c:v>4773.3461705173204</c:v>
                </c:pt>
                <c:pt idx="3602">
                  <c:v>4774.6705862999697</c:v>
                </c:pt>
                <c:pt idx="3603">
                  <c:v>4775.9950013652797</c:v>
                </c:pt>
                <c:pt idx="3604">
                  <c:v>4777.3194157132502</c:v>
                </c:pt>
                <c:pt idx="3605">
                  <c:v>4778.6438293438805</c:v>
                </c:pt>
                <c:pt idx="3606">
                  <c:v>4779.9682422571695</c:v>
                </c:pt>
                <c:pt idx="3607">
                  <c:v>4781.2926544531201</c:v>
                </c:pt>
                <c:pt idx="3608">
                  <c:v>4782.6170659317304</c:v>
                </c:pt>
                <c:pt idx="3609">
                  <c:v>4783.9414766930004</c:v>
                </c:pt>
                <c:pt idx="3610">
                  <c:v>4785.26588673693</c:v>
                </c:pt>
                <c:pt idx="3611">
                  <c:v>4786.5902960635194</c:v>
                </c:pt>
                <c:pt idx="3612">
                  <c:v>4787.9147046727703</c:v>
                </c:pt>
                <c:pt idx="3613">
                  <c:v>4789.23911256468</c:v>
                </c:pt>
                <c:pt idx="3614">
                  <c:v>4790.5635197392494</c:v>
                </c:pt>
                <c:pt idx="3615">
                  <c:v>4791.8879261964794</c:v>
                </c:pt>
                <c:pt idx="3616">
                  <c:v>4793.21233193637</c:v>
                </c:pt>
                <c:pt idx="3617">
                  <c:v>4794.5367369589203</c:v>
                </c:pt>
                <c:pt idx="3618">
                  <c:v>4795.8611412641294</c:v>
                </c:pt>
                <c:pt idx="3619">
                  <c:v>4797.185544852</c:v>
                </c:pt>
                <c:pt idx="3620">
                  <c:v>4798.5099477225303</c:v>
                </c:pt>
                <c:pt idx="3621">
                  <c:v>4799.8343498757204</c:v>
                </c:pt>
                <c:pt idx="3622">
                  <c:v>4801.1587513115692</c:v>
                </c:pt>
                <c:pt idx="3623">
                  <c:v>4802.4831520300795</c:v>
                </c:pt>
                <c:pt idx="3624">
                  <c:v>4803.8075520312505</c:v>
                </c:pt>
                <c:pt idx="3625">
                  <c:v>4805.1319513150802</c:v>
                </c:pt>
                <c:pt idx="3626">
                  <c:v>4806.4563498815696</c:v>
                </c:pt>
                <c:pt idx="3627">
                  <c:v>4807.7807477307197</c:v>
                </c:pt>
                <c:pt idx="3628">
                  <c:v>4809.1051448625303</c:v>
                </c:pt>
                <c:pt idx="3629">
                  <c:v>4810.4295412770007</c:v>
                </c:pt>
                <c:pt idx="3630">
                  <c:v>4811.7539369741298</c:v>
                </c:pt>
                <c:pt idx="3631">
                  <c:v>4813.0783319539196</c:v>
                </c:pt>
                <c:pt idx="3632">
                  <c:v>4814.40272621637</c:v>
                </c:pt>
                <c:pt idx="3633">
                  <c:v>4815.72711976148</c:v>
                </c:pt>
                <c:pt idx="3634">
                  <c:v>4817.0515125892498</c:v>
                </c:pt>
                <c:pt idx="3635">
                  <c:v>4818.3759046996802</c:v>
                </c:pt>
                <c:pt idx="3636">
                  <c:v>4819.7002960927703</c:v>
                </c:pt>
                <c:pt idx="3637">
                  <c:v>4821.02468676852</c:v>
                </c:pt>
                <c:pt idx="3638">
                  <c:v>4822.3490767269295</c:v>
                </c:pt>
                <c:pt idx="3639">
                  <c:v>4823.6734659679996</c:v>
                </c:pt>
                <c:pt idx="3640">
                  <c:v>4824.9978544917303</c:v>
                </c:pt>
                <c:pt idx="3641">
                  <c:v>4826.3222422981198</c:v>
                </c:pt>
                <c:pt idx="3642">
                  <c:v>4827.6466293871699</c:v>
                </c:pt>
                <c:pt idx="3643">
                  <c:v>4828.9710157588797</c:v>
                </c:pt>
                <c:pt idx="3644">
                  <c:v>4830.2954014132501</c:v>
                </c:pt>
                <c:pt idx="3645">
                  <c:v>4831.6197863502803</c:v>
                </c:pt>
                <c:pt idx="3646">
                  <c:v>4832.9441705699692</c:v>
                </c:pt>
                <c:pt idx="3647">
                  <c:v>4834.2685540723196</c:v>
                </c:pt>
                <c:pt idx="3648">
                  <c:v>4835.5929368573297</c:v>
                </c:pt>
                <c:pt idx="3649">
                  <c:v>4836.9173189250005</c:v>
                </c:pt>
                <c:pt idx="3650">
                  <c:v>4838.2417002753291</c:v>
                </c:pt>
                <c:pt idx="3651">
                  <c:v>4839.5660809083201</c:v>
                </c:pt>
                <c:pt idx="3652">
                  <c:v>4840.89046082397</c:v>
                </c:pt>
                <c:pt idx="3653">
                  <c:v>4842.2148400222804</c:v>
                </c:pt>
                <c:pt idx="3654">
                  <c:v>4843.5392185032497</c:v>
                </c:pt>
                <c:pt idx="3655">
                  <c:v>4844.8635962668795</c:v>
                </c:pt>
                <c:pt idx="3656">
                  <c:v>4846.18797331317</c:v>
                </c:pt>
                <c:pt idx="3657">
                  <c:v>4847.5123496421202</c:v>
                </c:pt>
                <c:pt idx="3658">
                  <c:v>4848.8367252537291</c:v>
                </c:pt>
                <c:pt idx="3659">
                  <c:v>4850.1611001479996</c:v>
                </c:pt>
                <c:pt idx="3660">
                  <c:v>4851.4854743249298</c:v>
                </c:pt>
                <c:pt idx="3661">
                  <c:v>4852.8098477845206</c:v>
                </c:pt>
                <c:pt idx="3662">
                  <c:v>4854.1342205267692</c:v>
                </c:pt>
                <c:pt idx="3663">
                  <c:v>4855.4585925516794</c:v>
                </c:pt>
                <c:pt idx="3664">
                  <c:v>4856.7829638592502</c:v>
                </c:pt>
                <c:pt idx="3665">
                  <c:v>4858.1073344494798</c:v>
                </c:pt>
                <c:pt idx="3666">
                  <c:v>4859.4317043223691</c:v>
                </c:pt>
                <c:pt idx="3667">
                  <c:v>4860.7560734779199</c:v>
                </c:pt>
                <c:pt idx="3668">
                  <c:v>4862.0804419161295</c:v>
                </c:pt>
                <c:pt idx="3669">
                  <c:v>4863.4048096369997</c:v>
                </c:pt>
                <c:pt idx="3670">
                  <c:v>4864.7291766405297</c:v>
                </c:pt>
                <c:pt idx="3671">
                  <c:v>4866.0535429267193</c:v>
                </c:pt>
                <c:pt idx="3672">
                  <c:v>4867.3779084955695</c:v>
                </c:pt>
                <c:pt idx="3673">
                  <c:v>4868.7022733470803</c:v>
                </c:pt>
                <c:pt idx="3674">
                  <c:v>4870.0266374812491</c:v>
                </c:pt>
                <c:pt idx="3675">
                  <c:v>4871.3510008980793</c:v>
                </c:pt>
                <c:pt idx="3676">
                  <c:v>4872.6753635975701</c:v>
                </c:pt>
                <c:pt idx="3677">
                  <c:v>4873.9997255797198</c:v>
                </c:pt>
                <c:pt idx="3678">
                  <c:v>4875.3240868445291</c:v>
                </c:pt>
                <c:pt idx="3679">
                  <c:v>4876.648447392</c:v>
                </c:pt>
                <c:pt idx="3680">
                  <c:v>4877.9728072221296</c:v>
                </c:pt>
                <c:pt idx="3681">
                  <c:v>4879.2971663349199</c:v>
                </c:pt>
                <c:pt idx="3682">
                  <c:v>4880.6215247303699</c:v>
                </c:pt>
                <c:pt idx="3683">
                  <c:v>4881.9458824084795</c:v>
                </c:pt>
                <c:pt idx="3684">
                  <c:v>4883.2702393692498</c:v>
                </c:pt>
                <c:pt idx="3685">
                  <c:v>4884.5945956126798</c:v>
                </c:pt>
                <c:pt idx="3686">
                  <c:v>4885.9189511387694</c:v>
                </c:pt>
                <c:pt idx="3687">
                  <c:v>4887.2433059475197</c:v>
                </c:pt>
                <c:pt idx="3688">
                  <c:v>4888.5676600389297</c:v>
                </c:pt>
                <c:pt idx="3689">
                  <c:v>4889.8920134130003</c:v>
                </c:pt>
                <c:pt idx="3690">
                  <c:v>4891.2163660697297</c:v>
                </c:pt>
                <c:pt idx="3691">
                  <c:v>4892.5407180091197</c:v>
                </c:pt>
                <c:pt idx="3692">
                  <c:v>4893.8650692311703</c:v>
                </c:pt>
                <c:pt idx="3693">
                  <c:v>4895.1894197358797</c:v>
                </c:pt>
                <c:pt idx="3694">
                  <c:v>4896.5137695232497</c:v>
                </c:pt>
                <c:pt idx="3695">
                  <c:v>4897.8381185932794</c:v>
                </c:pt>
                <c:pt idx="3696">
                  <c:v>4899.1624669459698</c:v>
                </c:pt>
                <c:pt idx="3697">
                  <c:v>4900.4868145813198</c:v>
                </c:pt>
                <c:pt idx="3698">
                  <c:v>4901.8111614993295</c:v>
                </c:pt>
                <c:pt idx="3699">
                  <c:v>4903.1355076999998</c:v>
                </c:pt>
                <c:pt idx="3700">
                  <c:v>4904.4598531833299</c:v>
                </c:pt>
                <c:pt idx="3701">
                  <c:v>4905.7841979493205</c:v>
                </c:pt>
                <c:pt idx="3702">
                  <c:v>4907.108541997969</c:v>
                </c:pt>
                <c:pt idx="3703">
                  <c:v>4908.43288532928</c:v>
                </c:pt>
                <c:pt idx="3704">
                  <c:v>4909.7572279432497</c:v>
                </c:pt>
                <c:pt idx="3705">
                  <c:v>4911.0815698398801</c:v>
                </c:pt>
                <c:pt idx="3706">
                  <c:v>4912.4059110191693</c:v>
                </c:pt>
                <c:pt idx="3707">
                  <c:v>4913.7302514811199</c:v>
                </c:pt>
                <c:pt idx="3708">
                  <c:v>4915.0545912257303</c:v>
                </c:pt>
                <c:pt idx="3709">
                  <c:v>4916.3789302530004</c:v>
                </c:pt>
                <c:pt idx="3710">
                  <c:v>4917.7032685629292</c:v>
                </c:pt>
                <c:pt idx="3711">
                  <c:v>4919.0276061555196</c:v>
                </c:pt>
                <c:pt idx="3712">
                  <c:v>4920.3519430307697</c:v>
                </c:pt>
                <c:pt idx="3713">
                  <c:v>4921.6762791886804</c:v>
                </c:pt>
                <c:pt idx="3714">
                  <c:v>4923.0006146292508</c:v>
                </c:pt>
                <c:pt idx="3715">
                  <c:v>4924.32494935248</c:v>
                </c:pt>
                <c:pt idx="3716">
                  <c:v>4925.6492833583698</c:v>
                </c:pt>
                <c:pt idx="3717">
                  <c:v>4926.9736166469202</c:v>
                </c:pt>
                <c:pt idx="3718">
                  <c:v>4928.2979492181303</c:v>
                </c:pt>
                <c:pt idx="3719">
                  <c:v>4929.6222810720001</c:v>
                </c:pt>
                <c:pt idx="3720">
                  <c:v>4930.9466122085296</c:v>
                </c:pt>
                <c:pt idx="3721">
                  <c:v>4932.2709426277197</c:v>
                </c:pt>
                <c:pt idx="3722">
                  <c:v>4933.5952723295704</c:v>
                </c:pt>
                <c:pt idx="3723">
                  <c:v>4934.91960131408</c:v>
                </c:pt>
                <c:pt idx="3724">
                  <c:v>4936.2439295812501</c:v>
                </c:pt>
                <c:pt idx="3725">
                  <c:v>4937.5682571310799</c:v>
                </c:pt>
                <c:pt idx="3726">
                  <c:v>4938.8925839635704</c:v>
                </c:pt>
                <c:pt idx="3727">
                  <c:v>4940.2169100787196</c:v>
                </c:pt>
                <c:pt idx="3728">
                  <c:v>4941.5412354765294</c:v>
                </c:pt>
                <c:pt idx="3729">
                  <c:v>4942.8655601569999</c:v>
                </c:pt>
                <c:pt idx="3730">
                  <c:v>4944.18988412013</c:v>
                </c:pt>
                <c:pt idx="3731">
                  <c:v>4945.5142073659199</c:v>
                </c:pt>
                <c:pt idx="3732">
                  <c:v>4946.8385298943695</c:v>
                </c:pt>
                <c:pt idx="3733">
                  <c:v>4948.1628517054796</c:v>
                </c:pt>
                <c:pt idx="3734">
                  <c:v>4949.4871727992504</c:v>
                </c:pt>
                <c:pt idx="3735">
                  <c:v>4950.81149317568</c:v>
                </c:pt>
                <c:pt idx="3736">
                  <c:v>4952.1358128347701</c:v>
                </c:pt>
                <c:pt idx="3737">
                  <c:v>4953.46013177652</c:v>
                </c:pt>
                <c:pt idx="3738">
                  <c:v>4954.7844500009305</c:v>
                </c:pt>
                <c:pt idx="3739">
                  <c:v>4956.1087675079998</c:v>
                </c:pt>
                <c:pt idx="3740">
                  <c:v>4957.4330842977297</c:v>
                </c:pt>
                <c:pt idx="3741">
                  <c:v>4958.7574003701202</c:v>
                </c:pt>
                <c:pt idx="3742">
                  <c:v>4960.0817157251704</c:v>
                </c:pt>
                <c:pt idx="3743">
                  <c:v>4961.4060303628794</c:v>
                </c:pt>
                <c:pt idx="3744">
                  <c:v>4962.7303442832499</c:v>
                </c:pt>
                <c:pt idx="3745">
                  <c:v>4964.0546574862801</c:v>
                </c:pt>
                <c:pt idx="3746">
                  <c:v>4965.37896997197</c:v>
                </c:pt>
                <c:pt idx="3747">
                  <c:v>4966.7032817403197</c:v>
                </c:pt>
                <c:pt idx="3748">
                  <c:v>4968.0275927913299</c:v>
                </c:pt>
                <c:pt idx="3749">
                  <c:v>4969.3519031249998</c:v>
                </c:pt>
                <c:pt idx="3750">
                  <c:v>4970.6762127413303</c:v>
                </c:pt>
                <c:pt idx="3751">
                  <c:v>4972.0005216403197</c:v>
                </c:pt>
                <c:pt idx="3752">
                  <c:v>4973.3248298219696</c:v>
                </c:pt>
                <c:pt idx="3753">
                  <c:v>4974.6491372862802</c:v>
                </c:pt>
                <c:pt idx="3754">
                  <c:v>4975.9734440332504</c:v>
                </c:pt>
                <c:pt idx="3755">
                  <c:v>4977.2977500628795</c:v>
                </c:pt>
                <c:pt idx="3756">
                  <c:v>4978.62205537517</c:v>
                </c:pt>
                <c:pt idx="3757">
                  <c:v>4979.9463599701203</c:v>
                </c:pt>
                <c:pt idx="3758">
                  <c:v>4981.2706638477302</c:v>
                </c:pt>
                <c:pt idx="3759">
                  <c:v>4982.5949670079999</c:v>
                </c:pt>
                <c:pt idx="3760">
                  <c:v>4983.9192694509302</c:v>
                </c:pt>
                <c:pt idx="3761">
                  <c:v>4985.2435711765202</c:v>
                </c:pt>
                <c:pt idx="3762">
                  <c:v>4986.5678721847698</c:v>
                </c:pt>
                <c:pt idx="3763">
                  <c:v>4987.8921724756792</c:v>
                </c:pt>
                <c:pt idx="3764">
                  <c:v>4989.2164720492501</c:v>
                </c:pt>
                <c:pt idx="3765">
                  <c:v>4990.5407709054798</c:v>
                </c:pt>
                <c:pt idx="3766">
                  <c:v>4991.8650690443701</c:v>
                </c:pt>
                <c:pt idx="3767">
                  <c:v>4993.1893664659192</c:v>
                </c:pt>
                <c:pt idx="3768">
                  <c:v>4994.5136631701298</c:v>
                </c:pt>
                <c:pt idx="3769">
                  <c:v>4995.8379591570001</c:v>
                </c:pt>
                <c:pt idx="3770">
                  <c:v>4997.1622544265301</c:v>
                </c:pt>
                <c:pt idx="3771">
                  <c:v>4998.4865489787198</c:v>
                </c:pt>
                <c:pt idx="3772">
                  <c:v>4999.8108428135702</c:v>
                </c:pt>
                <c:pt idx="3773">
                  <c:v>5001.1351359310802</c:v>
                </c:pt>
                <c:pt idx="3774">
                  <c:v>5002.4594283312499</c:v>
                </c:pt>
                <c:pt idx="3775">
                  <c:v>5003.7837200140793</c:v>
                </c:pt>
                <c:pt idx="3776">
                  <c:v>5005.1080109795694</c:v>
                </c:pt>
                <c:pt idx="3777">
                  <c:v>5006.43230122772</c:v>
                </c:pt>
                <c:pt idx="3778">
                  <c:v>5007.7565907585304</c:v>
                </c:pt>
                <c:pt idx="3779">
                  <c:v>5009.0808795719995</c:v>
                </c:pt>
                <c:pt idx="3780">
                  <c:v>5010.4051676681302</c:v>
                </c:pt>
                <c:pt idx="3781">
                  <c:v>5011.7294550469196</c:v>
                </c:pt>
                <c:pt idx="3782">
                  <c:v>5013.0537417083706</c:v>
                </c:pt>
                <c:pt idx="3783">
                  <c:v>5014.3780276524794</c:v>
                </c:pt>
                <c:pt idx="3784">
                  <c:v>5015.7023128792498</c:v>
                </c:pt>
                <c:pt idx="3785">
                  <c:v>5017.0265973886799</c:v>
                </c:pt>
                <c:pt idx="3786">
                  <c:v>5018.3508811807706</c:v>
                </c:pt>
                <c:pt idx="3787">
                  <c:v>5019.6751642555191</c:v>
                </c:pt>
                <c:pt idx="3788">
                  <c:v>5020.9994466129301</c:v>
                </c:pt>
                <c:pt idx="3789">
                  <c:v>5022.3237282529999</c:v>
                </c:pt>
                <c:pt idx="3790">
                  <c:v>5023.6480091757303</c:v>
                </c:pt>
                <c:pt idx="3791">
                  <c:v>5024.9722893811195</c:v>
                </c:pt>
                <c:pt idx="3792">
                  <c:v>5026.2965688691693</c:v>
                </c:pt>
                <c:pt idx="3793">
                  <c:v>5027.6208476398797</c:v>
                </c:pt>
                <c:pt idx="3794">
                  <c:v>5028.9451256932498</c:v>
                </c:pt>
                <c:pt idx="3795">
                  <c:v>5030.2694030292796</c:v>
                </c:pt>
                <c:pt idx="3796">
                  <c:v>5031.59367964797</c:v>
                </c:pt>
                <c:pt idx="3797">
                  <c:v>5032.9179555493201</c:v>
                </c:pt>
                <c:pt idx="3798">
                  <c:v>5034.24223073333</c:v>
                </c:pt>
                <c:pt idx="3799">
                  <c:v>5035.5665051999995</c:v>
                </c:pt>
                <c:pt idx="3800">
                  <c:v>5036.8907789493296</c:v>
                </c:pt>
                <c:pt idx="3801">
                  <c:v>5038.2150519813204</c:v>
                </c:pt>
                <c:pt idx="3802">
                  <c:v>5039.5393242959699</c:v>
                </c:pt>
                <c:pt idx="3803">
                  <c:v>5040.8635958932791</c:v>
                </c:pt>
                <c:pt idx="3804">
                  <c:v>5042.1878667732499</c:v>
                </c:pt>
                <c:pt idx="3805">
                  <c:v>5043.5121369358803</c:v>
                </c:pt>
                <c:pt idx="3806">
                  <c:v>5044.8364063811705</c:v>
                </c:pt>
                <c:pt idx="3807">
                  <c:v>5046.1606751091194</c:v>
                </c:pt>
                <c:pt idx="3808">
                  <c:v>5047.4849431197299</c:v>
                </c:pt>
                <c:pt idx="3809">
                  <c:v>5048.8092104130001</c:v>
                </c:pt>
                <c:pt idx="3810">
                  <c:v>5050.1334769889299</c:v>
                </c:pt>
                <c:pt idx="3811">
                  <c:v>5051.4577428475195</c:v>
                </c:pt>
                <c:pt idx="3812">
                  <c:v>5052.7820079887697</c:v>
                </c:pt>
                <c:pt idx="3813">
                  <c:v>5054.1062724126796</c:v>
                </c:pt>
                <c:pt idx="3814">
                  <c:v>5055.4305361192501</c:v>
                </c:pt>
                <c:pt idx="3815">
                  <c:v>5056.7547991084793</c:v>
                </c:pt>
                <c:pt idx="3816">
                  <c:v>5058.0790613803692</c:v>
                </c:pt>
                <c:pt idx="3817">
                  <c:v>5059.4033229349197</c:v>
                </c:pt>
                <c:pt idx="3818">
                  <c:v>5060.7275837721299</c:v>
                </c:pt>
                <c:pt idx="3819">
                  <c:v>5062.0518438919999</c:v>
                </c:pt>
                <c:pt idx="3820">
                  <c:v>5063.3761032945295</c:v>
                </c:pt>
                <c:pt idx="3821">
                  <c:v>5064.7003619797197</c:v>
                </c:pt>
                <c:pt idx="3822">
                  <c:v>5066.0246199475705</c:v>
                </c:pt>
                <c:pt idx="3823">
                  <c:v>5067.3488771980792</c:v>
                </c:pt>
                <c:pt idx="3824">
                  <c:v>5068.6731337312494</c:v>
                </c:pt>
                <c:pt idx="3825">
                  <c:v>5069.9973895470803</c:v>
                </c:pt>
                <c:pt idx="3826">
                  <c:v>5071.3216446455699</c:v>
                </c:pt>
                <c:pt idx="3827">
                  <c:v>5072.6458990267192</c:v>
                </c:pt>
                <c:pt idx="3828">
                  <c:v>5073.9701526905301</c:v>
                </c:pt>
                <c:pt idx="3829">
                  <c:v>5075.2944056369997</c:v>
                </c:pt>
                <c:pt idx="3830">
                  <c:v>5076.61865786613</c:v>
                </c:pt>
                <c:pt idx="3831">
                  <c:v>5077.942909377919</c:v>
                </c:pt>
                <c:pt idx="3832">
                  <c:v>5079.2671601723696</c:v>
                </c:pt>
                <c:pt idx="3833">
                  <c:v>5080.5914102494798</c:v>
                </c:pt>
                <c:pt idx="3834">
                  <c:v>5081.9156596092498</c:v>
                </c:pt>
                <c:pt idx="3835">
                  <c:v>5083.2399082516795</c:v>
                </c:pt>
                <c:pt idx="3836">
                  <c:v>5084.5641561767698</c:v>
                </c:pt>
                <c:pt idx="3837">
                  <c:v>5085.8884033845197</c:v>
                </c:pt>
                <c:pt idx="3838">
                  <c:v>5087.2126498749303</c:v>
                </c:pt>
                <c:pt idx="3839">
                  <c:v>5088.5368956480006</c:v>
                </c:pt>
                <c:pt idx="3840">
                  <c:v>5089.8611407037297</c:v>
                </c:pt>
                <c:pt idx="3841">
                  <c:v>5091.1853850421203</c:v>
                </c:pt>
                <c:pt idx="3842">
                  <c:v>5092.5096286631697</c:v>
                </c:pt>
                <c:pt idx="3843">
                  <c:v>5093.8338715668806</c:v>
                </c:pt>
                <c:pt idx="3844">
                  <c:v>5095.1581137532494</c:v>
                </c:pt>
                <c:pt idx="3845">
                  <c:v>5096.4823552222797</c:v>
                </c:pt>
                <c:pt idx="3846">
                  <c:v>5097.8065959739697</c:v>
                </c:pt>
                <c:pt idx="3847">
                  <c:v>5099.1308360083203</c:v>
                </c:pt>
                <c:pt idx="3848">
                  <c:v>5100.4550753253297</c:v>
                </c:pt>
                <c:pt idx="3849">
                  <c:v>5101.7793139249998</c:v>
                </c:pt>
                <c:pt idx="3850">
                  <c:v>5103.1035518073304</c:v>
                </c:pt>
                <c:pt idx="3851">
                  <c:v>5104.4277889723207</c:v>
                </c:pt>
                <c:pt idx="3852">
                  <c:v>5105.7520254199699</c:v>
                </c:pt>
                <c:pt idx="3853">
                  <c:v>5107.0762611502796</c:v>
                </c:pt>
                <c:pt idx="3854">
                  <c:v>5108.40049616325</c:v>
                </c:pt>
                <c:pt idx="3855">
                  <c:v>5109.72473045888</c:v>
                </c:pt>
                <c:pt idx="3856">
                  <c:v>5111.0489640371698</c:v>
                </c:pt>
                <c:pt idx="3857">
                  <c:v>5112.3731968981201</c:v>
                </c:pt>
                <c:pt idx="3858">
                  <c:v>5113.6974290417302</c:v>
                </c:pt>
                <c:pt idx="3859">
                  <c:v>5115.0216604679999</c:v>
                </c:pt>
                <c:pt idx="3860">
                  <c:v>5116.3458911769294</c:v>
                </c:pt>
                <c:pt idx="3861">
                  <c:v>5117.6701211685195</c:v>
                </c:pt>
                <c:pt idx="3862">
                  <c:v>5118.9943504427702</c:v>
                </c:pt>
                <c:pt idx="3863">
                  <c:v>5120.3185789996805</c:v>
                </c:pt>
                <c:pt idx="3864">
                  <c:v>5121.6428068392497</c:v>
                </c:pt>
                <c:pt idx="3865">
                  <c:v>5122.9670339614795</c:v>
                </c:pt>
                <c:pt idx="3866">
                  <c:v>5124.2912603663699</c:v>
                </c:pt>
                <c:pt idx="3867">
                  <c:v>5125.61548605392</c:v>
                </c:pt>
                <c:pt idx="3868">
                  <c:v>5126.9397110241298</c:v>
                </c:pt>
                <c:pt idx="3869">
                  <c:v>5128.2639352770002</c:v>
                </c:pt>
                <c:pt idx="3870">
                  <c:v>5129.5881588125303</c:v>
                </c:pt>
                <c:pt idx="3871">
                  <c:v>5130.9123816307201</c:v>
                </c:pt>
                <c:pt idx="3872">
                  <c:v>5132.2366037315696</c:v>
                </c:pt>
                <c:pt idx="3873">
                  <c:v>5133.5608251150798</c:v>
                </c:pt>
                <c:pt idx="3874">
                  <c:v>5134.8850457812505</c:v>
                </c:pt>
                <c:pt idx="3875">
                  <c:v>5136.20926573008</c:v>
                </c:pt>
                <c:pt idx="3876">
                  <c:v>5137.5334849615692</c:v>
                </c:pt>
                <c:pt idx="3877">
                  <c:v>5138.85770347572</c:v>
                </c:pt>
                <c:pt idx="3878">
                  <c:v>5140.1819212725304</c:v>
                </c:pt>
                <c:pt idx="3879">
                  <c:v>5141.5061383520006</c:v>
                </c:pt>
                <c:pt idx="3880">
                  <c:v>5142.8303547141295</c:v>
                </c:pt>
                <c:pt idx="3881">
                  <c:v>5144.15457035892</c:v>
                </c:pt>
                <c:pt idx="3882">
                  <c:v>5145.4787852863701</c:v>
                </c:pt>
                <c:pt idx="3883">
                  <c:v>5146.80299949648</c:v>
                </c:pt>
                <c:pt idx="3884">
                  <c:v>5148.1272129892495</c:v>
                </c:pt>
                <c:pt idx="3885">
                  <c:v>5149.4514257646797</c:v>
                </c:pt>
                <c:pt idx="3886">
                  <c:v>5150.7756378227696</c:v>
                </c:pt>
                <c:pt idx="3887">
                  <c:v>5152.09984916352</c:v>
                </c:pt>
                <c:pt idx="3888">
                  <c:v>5153.4240597869293</c:v>
                </c:pt>
                <c:pt idx="3889">
                  <c:v>5154.7482696930001</c:v>
                </c:pt>
                <c:pt idx="3890">
                  <c:v>5156.0724788817297</c:v>
                </c:pt>
                <c:pt idx="3891">
                  <c:v>5157.3966873531199</c:v>
                </c:pt>
                <c:pt idx="3892">
                  <c:v>5158.7208951071698</c:v>
                </c:pt>
                <c:pt idx="3893">
                  <c:v>5160.0451021438794</c:v>
                </c:pt>
                <c:pt idx="3894">
                  <c:v>5161.3693084632496</c:v>
                </c:pt>
                <c:pt idx="3895">
                  <c:v>5162.6935140652804</c:v>
                </c:pt>
                <c:pt idx="3896">
                  <c:v>5164.0177189499691</c:v>
                </c:pt>
                <c:pt idx="3897">
                  <c:v>5165.3419231173193</c:v>
                </c:pt>
                <c:pt idx="3898">
                  <c:v>5166.6661265673301</c:v>
                </c:pt>
                <c:pt idx="3899">
                  <c:v>5167.9903293000007</c:v>
                </c:pt>
                <c:pt idx="3900">
                  <c:v>5169.3145313153291</c:v>
                </c:pt>
                <c:pt idx="3901">
                  <c:v>5170.6387326133199</c:v>
                </c:pt>
                <c:pt idx="3902">
                  <c:v>5171.9629331939695</c:v>
                </c:pt>
                <c:pt idx="3903">
                  <c:v>5173.2871330572798</c:v>
                </c:pt>
                <c:pt idx="3904">
                  <c:v>5174.6113322032497</c:v>
                </c:pt>
                <c:pt idx="3905">
                  <c:v>5175.9355306318794</c:v>
                </c:pt>
                <c:pt idx="3906">
                  <c:v>5177.2597283431696</c:v>
                </c:pt>
                <c:pt idx="3907">
                  <c:v>5178.5839253371205</c:v>
                </c:pt>
                <c:pt idx="3908">
                  <c:v>5179.9081216137292</c:v>
                </c:pt>
                <c:pt idx="3909">
                  <c:v>5181.2323171729995</c:v>
                </c:pt>
                <c:pt idx="3910">
                  <c:v>5182.5565120149304</c:v>
                </c:pt>
                <c:pt idx="3911">
                  <c:v>5183.88070613952</c:v>
                </c:pt>
                <c:pt idx="3912">
                  <c:v>5185.2048995467694</c:v>
                </c:pt>
                <c:pt idx="3913">
                  <c:v>5186.5290922366794</c:v>
                </c:pt>
                <c:pt idx="3914">
                  <c:v>5187.85328420925</c:v>
                </c:pt>
                <c:pt idx="3915">
                  <c:v>5189.1774754644803</c:v>
                </c:pt>
                <c:pt idx="3916">
                  <c:v>5190.5016660023693</c:v>
                </c:pt>
                <c:pt idx="3917">
                  <c:v>5191.8258558229199</c:v>
                </c:pt>
                <c:pt idx="3918">
                  <c:v>5193.1500449261302</c:v>
                </c:pt>
                <c:pt idx="3919">
                  <c:v>5194.4742333120003</c:v>
                </c:pt>
                <c:pt idx="3920">
                  <c:v>5195.798420980529</c:v>
                </c:pt>
                <c:pt idx="3921">
                  <c:v>5197.1226079317194</c:v>
                </c:pt>
                <c:pt idx="3922">
                  <c:v>5198.4467941655703</c:v>
                </c:pt>
                <c:pt idx="3923">
                  <c:v>5199.77097968208</c:v>
                </c:pt>
                <c:pt idx="3924">
                  <c:v>5201.0951644812494</c:v>
                </c:pt>
                <c:pt idx="3925">
                  <c:v>5202.4193485630794</c:v>
                </c:pt>
                <c:pt idx="3926">
                  <c:v>5203.7435319275701</c:v>
                </c:pt>
                <c:pt idx="3927">
                  <c:v>5205.0677145747204</c:v>
                </c:pt>
                <c:pt idx="3928">
                  <c:v>5206.3918965045295</c:v>
                </c:pt>
                <c:pt idx="3929">
                  <c:v>5207.7160777169993</c:v>
                </c:pt>
                <c:pt idx="3930">
                  <c:v>5209.0402582121296</c:v>
                </c:pt>
                <c:pt idx="3931">
                  <c:v>5210.3644379899206</c:v>
                </c:pt>
                <c:pt idx="3932">
                  <c:v>5211.6886170503694</c:v>
                </c:pt>
                <c:pt idx="3933">
                  <c:v>5213.0127953934798</c:v>
                </c:pt>
                <c:pt idx="3934">
                  <c:v>5214.3369730192499</c:v>
                </c:pt>
                <c:pt idx="3935">
                  <c:v>5215.6611499276805</c:v>
                </c:pt>
                <c:pt idx="3936">
                  <c:v>5216.9853261187691</c:v>
                </c:pt>
                <c:pt idx="3937">
                  <c:v>5218.3095015925201</c:v>
                </c:pt>
                <c:pt idx="3938">
                  <c:v>5219.6336763489298</c:v>
                </c:pt>
                <c:pt idx="3939">
                  <c:v>5220.9578503880002</c:v>
                </c:pt>
                <c:pt idx="3940">
                  <c:v>5222.2820237097294</c:v>
                </c:pt>
                <c:pt idx="3941">
                  <c:v>5223.6061963141201</c:v>
                </c:pt>
                <c:pt idx="3942">
                  <c:v>5224.9303682011696</c:v>
                </c:pt>
                <c:pt idx="3943">
                  <c:v>5226.2545393708797</c:v>
                </c:pt>
                <c:pt idx="3944">
                  <c:v>5227.5787098232495</c:v>
                </c:pt>
                <c:pt idx="3945">
                  <c:v>5228.9028795582799</c:v>
                </c:pt>
                <c:pt idx="3946">
                  <c:v>5230.22704857597</c:v>
                </c:pt>
                <c:pt idx="3947">
                  <c:v>5231.5512168763198</c:v>
                </c:pt>
                <c:pt idx="3948">
                  <c:v>5232.8753844593293</c:v>
                </c:pt>
                <c:pt idx="3949">
                  <c:v>5234.1995513249994</c:v>
                </c:pt>
                <c:pt idx="3950">
                  <c:v>5235.5237174733302</c:v>
                </c:pt>
                <c:pt idx="3951">
                  <c:v>5236.8478829043197</c:v>
                </c:pt>
                <c:pt idx="3952">
                  <c:v>5238.1720476179698</c:v>
                </c:pt>
                <c:pt idx="3953">
                  <c:v>5239.4962116142797</c:v>
                </c:pt>
                <c:pt idx="3954">
                  <c:v>5240.8203748932501</c:v>
                </c:pt>
                <c:pt idx="3955">
                  <c:v>5242.1445374548803</c:v>
                </c:pt>
                <c:pt idx="3956">
                  <c:v>5243.4686992991692</c:v>
                </c:pt>
                <c:pt idx="3957">
                  <c:v>5244.7928604261197</c:v>
                </c:pt>
                <c:pt idx="3958">
                  <c:v>5246.1170208357298</c:v>
                </c:pt>
                <c:pt idx="3959">
                  <c:v>5247.4411805279997</c:v>
                </c:pt>
                <c:pt idx="3960">
                  <c:v>5248.7653395029292</c:v>
                </c:pt>
                <c:pt idx="3961">
                  <c:v>5250.0894977605194</c:v>
                </c:pt>
                <c:pt idx="3962">
                  <c:v>5251.4136553007702</c:v>
                </c:pt>
                <c:pt idx="3963">
                  <c:v>5252.7378121236798</c:v>
                </c:pt>
                <c:pt idx="3964">
                  <c:v>5254.061968229249</c:v>
                </c:pt>
                <c:pt idx="3965">
                  <c:v>5255.3861236174798</c:v>
                </c:pt>
                <c:pt idx="3966">
                  <c:v>5256.7102782883703</c:v>
                </c:pt>
                <c:pt idx="3967">
                  <c:v>5258.0344322419205</c:v>
                </c:pt>
                <c:pt idx="3968">
                  <c:v>5259.3585854781304</c:v>
                </c:pt>
                <c:pt idx="3969">
                  <c:v>5260.682737997</c:v>
                </c:pt>
                <c:pt idx="3970">
                  <c:v>5262.0068897985302</c:v>
                </c:pt>
                <c:pt idx="3971">
                  <c:v>5263.3310408827201</c:v>
                </c:pt>
                <c:pt idx="3972">
                  <c:v>5264.6551912495706</c:v>
                </c:pt>
                <c:pt idx="3973">
                  <c:v>5265.9793408990799</c:v>
                </c:pt>
                <c:pt idx="3974">
                  <c:v>5267.3034898312499</c:v>
                </c:pt>
                <c:pt idx="3975">
                  <c:v>5268.6276380460804</c:v>
                </c:pt>
                <c:pt idx="3976">
                  <c:v>5269.9517855435706</c:v>
                </c:pt>
                <c:pt idx="3977">
                  <c:v>5271.2759323237196</c:v>
                </c:pt>
                <c:pt idx="3978">
                  <c:v>5272.6000783865302</c:v>
                </c:pt>
                <c:pt idx="3979">
                  <c:v>5273.9242237320004</c:v>
                </c:pt>
                <c:pt idx="3980">
                  <c:v>5275.2483683601304</c:v>
                </c:pt>
                <c:pt idx="3981">
                  <c:v>5276.57251227092</c:v>
                </c:pt>
                <c:pt idx="3982">
                  <c:v>5277.8966554643703</c:v>
                </c:pt>
                <c:pt idx="3983">
                  <c:v>5279.2207979404802</c:v>
                </c:pt>
                <c:pt idx="3984">
                  <c:v>5280.5449396992499</c:v>
                </c:pt>
                <c:pt idx="3985">
                  <c:v>5281.8690807406792</c:v>
                </c:pt>
                <c:pt idx="3986">
                  <c:v>5283.1932210647701</c:v>
                </c:pt>
                <c:pt idx="3987">
                  <c:v>5284.5173606715198</c:v>
                </c:pt>
                <c:pt idx="3988">
                  <c:v>5285.8414995609301</c:v>
                </c:pt>
                <c:pt idx="3989">
                  <c:v>5287.165637733</c:v>
                </c:pt>
                <c:pt idx="3990">
                  <c:v>5288.4897751877297</c:v>
                </c:pt>
                <c:pt idx="3991">
                  <c:v>5289.81391192512</c:v>
                </c:pt>
                <c:pt idx="3992">
                  <c:v>5291.13804794517</c:v>
                </c:pt>
                <c:pt idx="3993">
                  <c:v>5292.4621832478797</c:v>
                </c:pt>
                <c:pt idx="3994">
                  <c:v>5293.78631783325</c:v>
                </c:pt>
                <c:pt idx="3995">
                  <c:v>5295.11045170128</c:v>
                </c:pt>
                <c:pt idx="3996">
                  <c:v>5296.4345848519706</c:v>
                </c:pt>
                <c:pt idx="3997">
                  <c:v>5297.75871728532</c:v>
                </c:pt>
                <c:pt idx="3998">
                  <c:v>5299.08284900133</c:v>
                </c:pt>
                <c:pt idx="3999">
                  <c:v>5300.4069799999997</c:v>
                </c:pt>
                <c:pt idx="4000">
                  <c:v>5301.7311102813301</c:v>
                </c:pt>
                <c:pt idx="4001">
                  <c:v>5303.0552398453192</c:v>
                </c:pt>
                <c:pt idx="4002">
                  <c:v>5304.3793686919698</c:v>
                </c:pt>
                <c:pt idx="4003">
                  <c:v>5305.7034968212802</c:v>
                </c:pt>
                <c:pt idx="4004">
                  <c:v>5307.0276242332502</c:v>
                </c:pt>
                <c:pt idx="4005">
                  <c:v>5308.3517509278799</c:v>
                </c:pt>
                <c:pt idx="4006">
                  <c:v>5309.6758769051694</c:v>
                </c:pt>
                <c:pt idx="4007">
                  <c:v>5311.0000021651203</c:v>
                </c:pt>
                <c:pt idx="4008">
                  <c:v>5312.3241267077301</c:v>
                </c:pt>
                <c:pt idx="4009">
                  <c:v>5313.6482505329996</c:v>
                </c:pt>
                <c:pt idx="4010">
                  <c:v>5314.9723736409296</c:v>
                </c:pt>
                <c:pt idx="4011">
                  <c:v>5316.2964960315203</c:v>
                </c:pt>
                <c:pt idx="4012">
                  <c:v>5317.6206177047707</c:v>
                </c:pt>
                <c:pt idx="4013">
                  <c:v>5318.9447386606798</c:v>
                </c:pt>
                <c:pt idx="4014">
                  <c:v>5320.2688588992496</c:v>
                </c:pt>
                <c:pt idx="4015">
                  <c:v>5321.59297842048</c:v>
                </c:pt>
                <c:pt idx="4016">
                  <c:v>5322.9170972243701</c:v>
                </c:pt>
                <c:pt idx="4017">
                  <c:v>5324.2412153109199</c:v>
                </c:pt>
                <c:pt idx="4018">
                  <c:v>5325.5653326801294</c:v>
                </c:pt>
                <c:pt idx="4019">
                  <c:v>5326.8894493320004</c:v>
                </c:pt>
                <c:pt idx="4020">
                  <c:v>5328.2135652665302</c:v>
                </c:pt>
                <c:pt idx="4021">
                  <c:v>5329.5376804837197</c:v>
                </c:pt>
                <c:pt idx="4022">
                  <c:v>5330.8617949835698</c:v>
                </c:pt>
                <c:pt idx="4023">
                  <c:v>5332.1859087660796</c:v>
                </c:pt>
                <c:pt idx="4024">
                  <c:v>5333.51002183125</c:v>
                </c:pt>
                <c:pt idx="4025">
                  <c:v>5334.8341341790792</c:v>
                </c:pt>
                <c:pt idx="4026">
                  <c:v>5336.15824580957</c:v>
                </c:pt>
                <c:pt idx="4027">
                  <c:v>5337.4823567227204</c:v>
                </c:pt>
                <c:pt idx="4028">
                  <c:v>5338.8064669185305</c:v>
                </c:pt>
                <c:pt idx="4029">
                  <c:v>5340.1305763969995</c:v>
                </c:pt>
                <c:pt idx="4030">
                  <c:v>5341.4546851581299</c:v>
                </c:pt>
                <c:pt idx="4031">
                  <c:v>5342.7787932019201</c:v>
                </c:pt>
                <c:pt idx="4032">
                  <c:v>5344.1029005283699</c:v>
                </c:pt>
                <c:pt idx="4033">
                  <c:v>5345.4270071374794</c:v>
                </c:pt>
                <c:pt idx="4034">
                  <c:v>5346.7511130292496</c:v>
                </c:pt>
                <c:pt idx="4035">
                  <c:v>5348.0752182036804</c:v>
                </c:pt>
                <c:pt idx="4036">
                  <c:v>5349.3993226607699</c:v>
                </c:pt>
                <c:pt idx="4037">
                  <c:v>5350.7234264005192</c:v>
                </c:pt>
                <c:pt idx="4038">
                  <c:v>5352.04752942293</c:v>
                </c:pt>
                <c:pt idx="4039">
                  <c:v>5353.3716317279996</c:v>
                </c:pt>
                <c:pt idx="4040">
                  <c:v>5354.6957333157297</c:v>
                </c:pt>
                <c:pt idx="4041">
                  <c:v>5356.0198341861196</c:v>
                </c:pt>
                <c:pt idx="4042">
                  <c:v>5357.3439343391701</c:v>
                </c:pt>
                <c:pt idx="4043">
                  <c:v>5358.6680337748803</c:v>
                </c:pt>
                <c:pt idx="4044">
                  <c:v>5359.9921324932502</c:v>
                </c:pt>
                <c:pt idx="4045">
                  <c:v>5361.3162304942798</c:v>
                </c:pt>
                <c:pt idx="4046">
                  <c:v>5362.64032777797</c:v>
                </c:pt>
                <c:pt idx="4047">
                  <c:v>5363.9644243443199</c:v>
                </c:pt>
                <c:pt idx="4048">
                  <c:v>5365.2885201933304</c:v>
                </c:pt>
                <c:pt idx="4049">
                  <c:v>5366.6126153249998</c:v>
                </c:pt>
                <c:pt idx="4050">
                  <c:v>5367.9367097393297</c:v>
                </c:pt>
                <c:pt idx="4051">
                  <c:v>5369.2608034363202</c:v>
                </c:pt>
                <c:pt idx="4052">
                  <c:v>5370.5848964159704</c:v>
                </c:pt>
                <c:pt idx="4053">
                  <c:v>5371.9089886782795</c:v>
                </c:pt>
                <c:pt idx="4054">
                  <c:v>5373.23308022325</c:v>
                </c:pt>
                <c:pt idx="4055">
                  <c:v>5374.5571710508802</c:v>
                </c:pt>
                <c:pt idx="4056">
                  <c:v>5375.8812611611702</c:v>
                </c:pt>
                <c:pt idx="4057">
                  <c:v>5377.2053505541198</c:v>
                </c:pt>
                <c:pt idx="4058">
                  <c:v>5378.5294392297301</c:v>
                </c:pt>
                <c:pt idx="4059">
                  <c:v>5379.853527188</c:v>
                </c:pt>
                <c:pt idx="4060">
                  <c:v>5381.1776144289297</c:v>
                </c:pt>
                <c:pt idx="4061">
                  <c:v>5382.5017009525191</c:v>
                </c:pt>
                <c:pt idx="4062">
                  <c:v>5383.8257867587699</c:v>
                </c:pt>
                <c:pt idx="4063">
                  <c:v>5385.1498718476796</c:v>
                </c:pt>
                <c:pt idx="4064">
                  <c:v>5386.4739562192499</c:v>
                </c:pt>
                <c:pt idx="4065">
                  <c:v>5387.7980398734799</c:v>
                </c:pt>
                <c:pt idx="4066">
                  <c:v>5389.1221228103695</c:v>
                </c:pt>
                <c:pt idx="4067">
                  <c:v>5390.4462050299198</c:v>
                </c:pt>
                <c:pt idx="4068">
                  <c:v>5391.7702865321298</c:v>
                </c:pt>
                <c:pt idx="4069">
                  <c:v>5393.0943673169995</c:v>
                </c:pt>
                <c:pt idx="4070">
                  <c:v>5394.4184473845298</c:v>
                </c:pt>
                <c:pt idx="4071">
                  <c:v>5395.7425267347198</c:v>
                </c:pt>
                <c:pt idx="4072">
                  <c:v>5397.0666053675704</c:v>
                </c:pt>
                <c:pt idx="4073">
                  <c:v>5398.3906832830799</c:v>
                </c:pt>
                <c:pt idx="4074">
                  <c:v>5399.7147604812499</c:v>
                </c:pt>
                <c:pt idx="4075">
                  <c:v>5401.0388369620796</c:v>
                </c:pt>
                <c:pt idx="4076">
                  <c:v>5402.3629127255699</c:v>
                </c:pt>
                <c:pt idx="4077">
                  <c:v>5403.686987771719</c:v>
                </c:pt>
                <c:pt idx="4078">
                  <c:v>5405.0110621005297</c:v>
                </c:pt>
                <c:pt idx="4079">
                  <c:v>5406.335135712</c:v>
                </c:pt>
                <c:pt idx="4080">
                  <c:v>5407.6592086061301</c:v>
                </c:pt>
                <c:pt idx="4081">
                  <c:v>5408.9832807829198</c:v>
                </c:pt>
                <c:pt idx="4082">
                  <c:v>5410.3073522423692</c:v>
                </c:pt>
                <c:pt idx="4083">
                  <c:v>5411.6314229844802</c:v>
                </c:pt>
                <c:pt idx="4084">
                  <c:v>5412.9554930092499</c:v>
                </c:pt>
                <c:pt idx="4085">
                  <c:v>5414.2795623166794</c:v>
                </c:pt>
                <c:pt idx="4086">
                  <c:v>5415.6036309067695</c:v>
                </c:pt>
                <c:pt idx="4087">
                  <c:v>5416.9276987795201</c:v>
                </c:pt>
                <c:pt idx="4088">
                  <c:v>5418.2517659349305</c:v>
                </c:pt>
                <c:pt idx="4089">
                  <c:v>5419.5758323729997</c:v>
                </c:pt>
                <c:pt idx="4090">
                  <c:v>5420.8998980937295</c:v>
                </c:pt>
                <c:pt idx="4091">
                  <c:v>5422.2239630971198</c:v>
                </c:pt>
                <c:pt idx="4092">
                  <c:v>5423.5480273831699</c:v>
                </c:pt>
                <c:pt idx="4093">
                  <c:v>5424.8720909518797</c:v>
                </c:pt>
                <c:pt idx="4094">
                  <c:v>5426.1961538032492</c:v>
                </c:pt>
                <c:pt idx="4095">
                  <c:v>5427.5202159372802</c:v>
                </c:pt>
                <c:pt idx="4096">
                  <c:v>5428.84427735397</c:v>
                </c:pt>
                <c:pt idx="4097">
                  <c:v>5430.1683380533204</c:v>
                </c:pt>
                <c:pt idx="4098">
                  <c:v>5431.4923980353296</c:v>
                </c:pt>
                <c:pt idx="4099">
                  <c:v>5432.8164572999995</c:v>
                </c:pt>
                <c:pt idx="4100">
                  <c:v>5434.1405158473299</c:v>
                </c:pt>
                <c:pt idx="4101">
                  <c:v>5435.46457367732</c:v>
                </c:pt>
                <c:pt idx="4102">
                  <c:v>5436.7886307899698</c:v>
                </c:pt>
                <c:pt idx="4103">
                  <c:v>5438.1126871852803</c:v>
                </c:pt>
                <c:pt idx="4104">
                  <c:v>5439.4367428632504</c:v>
                </c:pt>
                <c:pt idx="4105">
                  <c:v>5440.7607978238802</c:v>
                </c:pt>
                <c:pt idx="4106">
                  <c:v>5442.0848520671698</c:v>
                </c:pt>
                <c:pt idx="4107">
                  <c:v>5443.4089055931199</c:v>
                </c:pt>
                <c:pt idx="4108">
                  <c:v>5444.7329584017298</c:v>
                </c:pt>
                <c:pt idx="4109">
                  <c:v>5446.0570104930002</c:v>
                </c:pt>
                <c:pt idx="4110">
                  <c:v>5447.3810618669295</c:v>
                </c:pt>
                <c:pt idx="4111">
                  <c:v>5448.7051125235203</c:v>
                </c:pt>
                <c:pt idx="4112">
                  <c:v>5450.0291624627698</c:v>
                </c:pt>
                <c:pt idx="4113">
                  <c:v>5451.35321168468</c:v>
                </c:pt>
                <c:pt idx="4114">
                  <c:v>5452.6772601892499</c:v>
                </c:pt>
                <c:pt idx="4115">
                  <c:v>5454.0013079764794</c:v>
                </c:pt>
                <c:pt idx="4116">
                  <c:v>5455.3253550463696</c:v>
                </c:pt>
                <c:pt idx="4117">
                  <c:v>5456.6494013989204</c:v>
                </c:pt>
                <c:pt idx="4118">
                  <c:v>5457.97344703413</c:v>
                </c:pt>
                <c:pt idx="4119">
                  <c:v>5459.2974919520002</c:v>
                </c:pt>
                <c:pt idx="4120">
                  <c:v>5460.6215361525301</c:v>
                </c:pt>
                <c:pt idx="4121">
                  <c:v>5461.9455796357206</c:v>
                </c:pt>
                <c:pt idx="4122">
                  <c:v>5463.2696224015699</c:v>
                </c:pt>
                <c:pt idx="4123">
                  <c:v>5464.5936644500798</c:v>
                </c:pt>
                <c:pt idx="4124">
                  <c:v>5465.9177057812503</c:v>
                </c:pt>
                <c:pt idx="4125">
                  <c:v>5467.2417463950806</c:v>
                </c:pt>
                <c:pt idx="4126">
                  <c:v>5468.5657862915696</c:v>
                </c:pt>
                <c:pt idx="4127">
                  <c:v>5469.8898254707201</c:v>
                </c:pt>
                <c:pt idx="4128">
                  <c:v>5471.2138639325303</c:v>
                </c:pt>
                <c:pt idx="4129">
                  <c:v>5472.5379016770003</c:v>
                </c:pt>
                <c:pt idx="4130">
                  <c:v>5473.8619387041299</c:v>
                </c:pt>
                <c:pt idx="4131">
                  <c:v>5475.1859750139201</c:v>
                </c:pt>
                <c:pt idx="4132">
                  <c:v>5476.5100106063701</c:v>
                </c:pt>
                <c:pt idx="4133">
                  <c:v>5477.8340454814806</c:v>
                </c:pt>
                <c:pt idx="4134">
                  <c:v>5479.15807963925</c:v>
                </c:pt>
                <c:pt idx="4135">
                  <c:v>5480.4821130796799</c:v>
                </c:pt>
                <c:pt idx="4136">
                  <c:v>5481.8061458027696</c:v>
                </c:pt>
                <c:pt idx="4137">
                  <c:v>5483.1301778085199</c:v>
                </c:pt>
                <c:pt idx="4138">
                  <c:v>5484.4542090969298</c:v>
                </c:pt>
                <c:pt idx="4139">
                  <c:v>5485.7782396679995</c:v>
                </c:pt>
                <c:pt idx="4140">
                  <c:v>5487.1022695217298</c:v>
                </c:pt>
                <c:pt idx="4141">
                  <c:v>5488.4262986581198</c:v>
                </c:pt>
                <c:pt idx="4142">
                  <c:v>5489.7503270771695</c:v>
                </c:pt>
                <c:pt idx="4143">
                  <c:v>5491.0743547788798</c:v>
                </c:pt>
                <c:pt idx="4144">
                  <c:v>5492.3983817632497</c:v>
                </c:pt>
                <c:pt idx="4145">
                  <c:v>5493.7224080302803</c:v>
                </c:pt>
                <c:pt idx="4146">
                  <c:v>5495.0464335799697</c:v>
                </c:pt>
                <c:pt idx="4147">
                  <c:v>5496.3704584123197</c:v>
                </c:pt>
                <c:pt idx="4148">
                  <c:v>5497.6944825273304</c:v>
                </c:pt>
                <c:pt idx="4149">
                  <c:v>5499.0185059249998</c:v>
                </c:pt>
                <c:pt idx="4150">
                  <c:v>5500.3425286053298</c:v>
                </c:pt>
                <c:pt idx="4151">
                  <c:v>5501.6665505683195</c:v>
                </c:pt>
                <c:pt idx="4152">
                  <c:v>5502.9905718139698</c:v>
                </c:pt>
                <c:pt idx="4153">
                  <c:v>5504.3145923422799</c:v>
                </c:pt>
                <c:pt idx="4154">
                  <c:v>5505.6386121532496</c:v>
                </c:pt>
                <c:pt idx="4155">
                  <c:v>5506.9626312468799</c:v>
                </c:pt>
                <c:pt idx="4156">
                  <c:v>5508.28664962317</c:v>
                </c:pt>
                <c:pt idx="4157">
                  <c:v>5509.6106672821206</c:v>
                </c:pt>
                <c:pt idx="4158">
                  <c:v>5510.9346842237292</c:v>
                </c:pt>
                <c:pt idx="4159">
                  <c:v>5512.2587004480001</c:v>
                </c:pt>
                <c:pt idx="4160">
                  <c:v>5513.5827159549299</c:v>
                </c:pt>
                <c:pt idx="4161">
                  <c:v>5514.9067307445202</c:v>
                </c:pt>
                <c:pt idx="4162">
                  <c:v>5516.2307448167694</c:v>
                </c:pt>
                <c:pt idx="4163">
                  <c:v>5517.5547581716801</c:v>
                </c:pt>
                <c:pt idx="4164">
                  <c:v>5518.8787708092495</c:v>
                </c:pt>
                <c:pt idx="4165">
                  <c:v>5520.2027827294805</c:v>
                </c:pt>
                <c:pt idx="4166">
                  <c:v>5521.5267939323694</c:v>
                </c:pt>
                <c:pt idx="4167">
                  <c:v>5522.8508044179198</c:v>
                </c:pt>
                <c:pt idx="4168">
                  <c:v>5524.1748141861299</c:v>
                </c:pt>
                <c:pt idx="4169">
                  <c:v>5525.4988232370006</c:v>
                </c:pt>
                <c:pt idx="4170">
                  <c:v>5526.8228315705292</c:v>
                </c:pt>
                <c:pt idx="4171">
                  <c:v>5528.1468391867202</c:v>
                </c:pt>
                <c:pt idx="4172">
                  <c:v>5529.47084608557</c:v>
                </c:pt>
                <c:pt idx="4173">
                  <c:v>5530.7948522670804</c:v>
                </c:pt>
                <c:pt idx="4174">
                  <c:v>5532.1188577312496</c:v>
                </c:pt>
                <c:pt idx="4175">
                  <c:v>5533.4428624780794</c:v>
                </c:pt>
                <c:pt idx="4176">
                  <c:v>5534.7668665075698</c:v>
                </c:pt>
                <c:pt idx="4177">
                  <c:v>5536.09086981972</c:v>
                </c:pt>
                <c:pt idx="4178">
                  <c:v>5537.4148724145298</c:v>
                </c:pt>
                <c:pt idx="4179">
                  <c:v>5538.7388742919993</c:v>
                </c:pt>
                <c:pt idx="4180">
                  <c:v>5540.0628754521304</c:v>
                </c:pt>
                <c:pt idx="4181">
                  <c:v>5541.3868758949202</c:v>
                </c:pt>
                <c:pt idx="4182">
                  <c:v>5542.7108756203697</c:v>
                </c:pt>
                <c:pt idx="4183">
                  <c:v>5544.0348746284799</c:v>
                </c:pt>
                <c:pt idx="4184">
                  <c:v>5545.3588729192497</c:v>
                </c:pt>
                <c:pt idx="4185">
                  <c:v>5546.6828704926802</c:v>
                </c:pt>
                <c:pt idx="4186">
                  <c:v>5548.0068673487694</c:v>
                </c:pt>
                <c:pt idx="4187">
                  <c:v>5549.3308634875193</c:v>
                </c:pt>
                <c:pt idx="4188">
                  <c:v>5550.6548589089298</c:v>
                </c:pt>
                <c:pt idx="4189">
                  <c:v>5551.978853613</c:v>
                </c:pt>
                <c:pt idx="4190">
                  <c:v>5553.3028475997298</c:v>
                </c:pt>
                <c:pt idx="4191">
                  <c:v>5554.6268408691194</c:v>
                </c:pt>
                <c:pt idx="4192">
                  <c:v>5555.9508334211696</c:v>
                </c:pt>
                <c:pt idx="4193">
                  <c:v>5557.2748252558804</c:v>
                </c:pt>
                <c:pt idx="4194">
                  <c:v>5558.5988163732491</c:v>
                </c:pt>
                <c:pt idx="4195">
                  <c:v>5559.9228067732793</c:v>
                </c:pt>
                <c:pt idx="4196">
                  <c:v>5561.2467964559701</c:v>
                </c:pt>
                <c:pt idx="4197">
                  <c:v>5562.5707854213206</c:v>
                </c:pt>
                <c:pt idx="4198">
                  <c:v>5563.8947736693299</c:v>
                </c:pt>
                <c:pt idx="4199">
                  <c:v>5565.2187611999998</c:v>
                </c:pt>
                <c:pt idx="4200">
                  <c:v>5566.5427480133303</c:v>
                </c:pt>
                <c:pt idx="4201">
                  <c:v>5567.8667341093205</c:v>
                </c:pt>
                <c:pt idx="4202">
                  <c:v>5569.1907194879695</c:v>
                </c:pt>
                <c:pt idx="4203">
                  <c:v>5570.5147041492801</c:v>
                </c:pt>
                <c:pt idx="4204">
                  <c:v>5571.8386880932503</c:v>
                </c:pt>
                <c:pt idx="4205">
                  <c:v>5573.1626713198802</c:v>
                </c:pt>
                <c:pt idx="4206">
                  <c:v>5574.4866538291699</c:v>
                </c:pt>
                <c:pt idx="4207">
                  <c:v>5575.8106356211192</c:v>
                </c:pt>
                <c:pt idx="4208">
                  <c:v>5577.1346166957301</c:v>
                </c:pt>
                <c:pt idx="4209">
                  <c:v>5578.4585970529997</c:v>
                </c:pt>
                <c:pt idx="4210">
                  <c:v>5579.7825766929291</c:v>
                </c:pt>
                <c:pt idx="4211">
                  <c:v>5581.1065556155199</c:v>
                </c:pt>
                <c:pt idx="4212">
                  <c:v>5582.4305338207696</c:v>
                </c:pt>
                <c:pt idx="4213">
                  <c:v>5583.7545113086799</c:v>
                </c:pt>
                <c:pt idx="4214">
                  <c:v>5585.0784880792498</c:v>
                </c:pt>
                <c:pt idx="4215">
                  <c:v>5586.4024641324795</c:v>
                </c:pt>
                <c:pt idx="4216">
                  <c:v>5587.7264394683698</c:v>
                </c:pt>
                <c:pt idx="4217">
                  <c:v>5589.0504140869198</c:v>
                </c:pt>
                <c:pt idx="4218">
                  <c:v>5590.3743879881295</c:v>
                </c:pt>
                <c:pt idx="4219">
                  <c:v>5591.6983611719997</c:v>
                </c:pt>
                <c:pt idx="4220">
                  <c:v>5593.0223336385297</c:v>
                </c:pt>
                <c:pt idx="4221">
                  <c:v>5594.3463053877203</c:v>
                </c:pt>
                <c:pt idx="4222">
                  <c:v>5595.6702764195697</c:v>
                </c:pt>
                <c:pt idx="4223">
                  <c:v>5596.9942467340798</c:v>
                </c:pt>
                <c:pt idx="4224">
                  <c:v>5598.3182163312495</c:v>
                </c:pt>
                <c:pt idx="4225">
                  <c:v>5599.6421852110798</c:v>
                </c:pt>
                <c:pt idx="4226">
                  <c:v>5600.9661533735707</c:v>
                </c:pt>
                <c:pt idx="4227">
                  <c:v>5602.2901208187195</c:v>
                </c:pt>
                <c:pt idx="4228">
                  <c:v>5603.6140875465298</c:v>
                </c:pt>
                <c:pt idx="4229">
                  <c:v>5604.9380535569999</c:v>
                </c:pt>
                <c:pt idx="4230">
                  <c:v>5606.2620188501305</c:v>
                </c:pt>
                <c:pt idx="4231">
                  <c:v>5607.5859834259199</c:v>
                </c:pt>
                <c:pt idx="4232">
                  <c:v>5608.90994728437</c:v>
                </c:pt>
                <c:pt idx="4233">
                  <c:v>5610.2339104254797</c:v>
                </c:pt>
                <c:pt idx="4234">
                  <c:v>5611.5578728492501</c:v>
                </c:pt>
                <c:pt idx="4235">
                  <c:v>5612.8818345556792</c:v>
                </c:pt>
                <c:pt idx="4236">
                  <c:v>5614.2057955447699</c:v>
                </c:pt>
                <c:pt idx="4237">
                  <c:v>5615.5297558165203</c:v>
                </c:pt>
                <c:pt idx="4238">
                  <c:v>5616.8537153709303</c:v>
                </c:pt>
                <c:pt idx="4239">
                  <c:v>5618.1776742079992</c:v>
                </c:pt>
                <c:pt idx="4240">
                  <c:v>5619.5016323277296</c:v>
                </c:pt>
                <c:pt idx="4241">
                  <c:v>5620.8255897301196</c:v>
                </c:pt>
                <c:pt idx="4242">
                  <c:v>5622.1495464151703</c:v>
                </c:pt>
                <c:pt idx="4243">
                  <c:v>5623.4735023828798</c:v>
                </c:pt>
                <c:pt idx="4244">
                  <c:v>5624.7974576332499</c:v>
                </c:pt>
                <c:pt idx="4245">
                  <c:v>5626.1214121662797</c:v>
                </c:pt>
                <c:pt idx="4246">
                  <c:v>5627.4453659819701</c:v>
                </c:pt>
                <c:pt idx="4247">
                  <c:v>5628.7693190803193</c:v>
                </c:pt>
                <c:pt idx="4248">
                  <c:v>5630.09327146133</c:v>
                </c:pt>
                <c:pt idx="4249">
                  <c:v>5631.4172231250004</c:v>
                </c:pt>
                <c:pt idx="4250">
                  <c:v>5632.7411740713305</c:v>
                </c:pt>
                <c:pt idx="4251">
                  <c:v>5634.0651243003194</c:v>
                </c:pt>
                <c:pt idx="4252">
                  <c:v>5635.3890738119699</c:v>
                </c:pt>
                <c:pt idx="4253">
                  <c:v>5636.71302260628</c:v>
                </c:pt>
                <c:pt idx="4254">
                  <c:v>5638.0369706832498</c:v>
                </c:pt>
                <c:pt idx="4255">
                  <c:v>5639.3609180428793</c:v>
                </c:pt>
                <c:pt idx="4256">
                  <c:v>5640.6848646851695</c:v>
                </c:pt>
                <c:pt idx="4257">
                  <c:v>5642.0088106101202</c:v>
                </c:pt>
                <c:pt idx="4258">
                  <c:v>5643.3327558177307</c:v>
                </c:pt>
                <c:pt idx="4259">
                  <c:v>5644.6567003079999</c:v>
                </c:pt>
                <c:pt idx="4260">
                  <c:v>5645.9806440809298</c:v>
                </c:pt>
                <c:pt idx="4261">
                  <c:v>5647.3045871365202</c:v>
                </c:pt>
                <c:pt idx="4262">
                  <c:v>5648.6285294747704</c:v>
                </c:pt>
                <c:pt idx="4263">
                  <c:v>5649.9524710956794</c:v>
                </c:pt>
                <c:pt idx="4264">
                  <c:v>5651.2764119992498</c:v>
                </c:pt>
                <c:pt idx="4265">
                  <c:v>5652.60035218548</c:v>
                </c:pt>
                <c:pt idx="4266">
                  <c:v>5653.9242916543699</c:v>
                </c:pt>
                <c:pt idx="4267">
                  <c:v>5655.2482304059195</c:v>
                </c:pt>
                <c:pt idx="4268">
                  <c:v>5656.5721684401296</c:v>
                </c:pt>
                <c:pt idx="4269">
                  <c:v>5657.8961057570004</c:v>
                </c:pt>
                <c:pt idx="4270">
                  <c:v>5659.22004235653</c:v>
                </c:pt>
                <c:pt idx="4271">
                  <c:v>5660.5439782387193</c:v>
                </c:pt>
                <c:pt idx="4272">
                  <c:v>5661.8679134035701</c:v>
                </c:pt>
                <c:pt idx="4273">
                  <c:v>5663.1918478510797</c:v>
                </c:pt>
                <c:pt idx="4274">
                  <c:v>5664.5157815812499</c:v>
                </c:pt>
                <c:pt idx="4275">
                  <c:v>5665.8397145940799</c:v>
                </c:pt>
                <c:pt idx="4276">
                  <c:v>5667.1636468895695</c:v>
                </c:pt>
                <c:pt idx="4277">
                  <c:v>5668.4875784677197</c:v>
                </c:pt>
                <c:pt idx="4278">
                  <c:v>5669.8115093285305</c:v>
                </c:pt>
                <c:pt idx="4279">
                  <c:v>5671.1354394719992</c:v>
                </c:pt>
                <c:pt idx="4280">
                  <c:v>5672.4593688981295</c:v>
                </c:pt>
                <c:pt idx="4281">
                  <c:v>5673.7832976069203</c:v>
                </c:pt>
                <c:pt idx="4282">
                  <c:v>5675.10722559837</c:v>
                </c:pt>
                <c:pt idx="4283">
                  <c:v>5676.4311528724793</c:v>
                </c:pt>
                <c:pt idx="4284">
                  <c:v>5677.7550794292501</c:v>
                </c:pt>
                <c:pt idx="4285">
                  <c:v>5679.0790052686798</c:v>
                </c:pt>
                <c:pt idx="4286">
                  <c:v>5680.4029303907701</c:v>
                </c:pt>
                <c:pt idx="4287">
                  <c:v>5681.7268547955191</c:v>
                </c:pt>
                <c:pt idx="4288">
                  <c:v>5683.0507784829297</c:v>
                </c:pt>
                <c:pt idx="4289">
                  <c:v>5684.3747014529999</c:v>
                </c:pt>
                <c:pt idx="4290">
                  <c:v>5685.6986237057299</c:v>
                </c:pt>
                <c:pt idx="4291">
                  <c:v>5687.0225452411196</c:v>
                </c:pt>
                <c:pt idx="4292">
                  <c:v>5688.3464660591699</c:v>
                </c:pt>
                <c:pt idx="4293">
                  <c:v>5689.6703861598799</c:v>
                </c:pt>
                <c:pt idx="4294">
                  <c:v>5690.9943055432504</c:v>
                </c:pt>
                <c:pt idx="4295">
                  <c:v>5692.3182242092798</c:v>
                </c:pt>
                <c:pt idx="4296">
                  <c:v>5693.6421421579698</c:v>
                </c:pt>
                <c:pt idx="4297">
                  <c:v>5694.9660593893195</c:v>
                </c:pt>
                <c:pt idx="4298">
                  <c:v>5696.2899759033298</c:v>
                </c:pt>
                <c:pt idx="4299">
                  <c:v>5697.6138916999998</c:v>
                </c:pt>
                <c:pt idx="4300">
                  <c:v>5698.9378067793295</c:v>
                </c:pt>
                <c:pt idx="4301">
                  <c:v>5700.2617211413199</c:v>
                </c:pt>
                <c:pt idx="4302">
                  <c:v>5701.5856347859699</c:v>
                </c:pt>
                <c:pt idx="4303">
                  <c:v>5702.9095477132796</c:v>
                </c:pt>
                <c:pt idx="4304">
                  <c:v>5704.2334599232499</c:v>
                </c:pt>
                <c:pt idx="4305">
                  <c:v>5705.55737141588</c:v>
                </c:pt>
                <c:pt idx="4306">
                  <c:v>5706.8812821911697</c:v>
                </c:pt>
                <c:pt idx="4307">
                  <c:v>5708.2051922491191</c:v>
                </c:pt>
                <c:pt idx="4308">
                  <c:v>5709.5291015897301</c:v>
                </c:pt>
                <c:pt idx="4309">
                  <c:v>5710.8530102129998</c:v>
                </c:pt>
                <c:pt idx="4310">
                  <c:v>5712.1769181189302</c:v>
                </c:pt>
                <c:pt idx="4311">
                  <c:v>5713.5008253075193</c:v>
                </c:pt>
                <c:pt idx="4312">
                  <c:v>5714.82473177877</c:v>
                </c:pt>
                <c:pt idx="4313">
                  <c:v>5716.1486375326804</c:v>
                </c:pt>
                <c:pt idx="4314">
                  <c:v>5717.4725425692504</c:v>
                </c:pt>
                <c:pt idx="4315">
                  <c:v>5718.7964468884793</c:v>
                </c:pt>
                <c:pt idx="4316">
                  <c:v>5720.1203504903697</c:v>
                </c:pt>
                <c:pt idx="4317">
                  <c:v>5721.4442533749198</c:v>
                </c:pt>
                <c:pt idx="4318">
                  <c:v>5722.7681555421304</c:v>
                </c:pt>
                <c:pt idx="4319">
                  <c:v>5724.092056991999</c:v>
                </c:pt>
                <c:pt idx="4320">
                  <c:v>5725.41595772453</c:v>
                </c:pt>
                <c:pt idx="4321">
                  <c:v>5726.7398577397198</c:v>
                </c:pt>
                <c:pt idx="4322">
                  <c:v>5728.0637570375702</c:v>
                </c:pt>
                <c:pt idx="4323">
                  <c:v>5729.3876556180794</c:v>
                </c:pt>
                <c:pt idx="4324">
                  <c:v>5730.7115534812501</c:v>
                </c:pt>
                <c:pt idx="4325">
                  <c:v>5732.0354506270796</c:v>
                </c:pt>
                <c:pt idx="4326">
                  <c:v>5733.3593470555697</c:v>
                </c:pt>
                <c:pt idx="4327">
                  <c:v>5734.6832427667196</c:v>
                </c:pt>
                <c:pt idx="4328">
                  <c:v>5736.00713776053</c:v>
                </c:pt>
                <c:pt idx="4329">
                  <c:v>5737.3310320370001</c:v>
                </c:pt>
                <c:pt idx="4330">
                  <c:v>5738.6549255961299</c:v>
                </c:pt>
                <c:pt idx="4331">
                  <c:v>5739.9788184379195</c:v>
                </c:pt>
                <c:pt idx="4332">
                  <c:v>5741.3027105623696</c:v>
                </c:pt>
                <c:pt idx="4333">
                  <c:v>5742.6266019694795</c:v>
                </c:pt>
                <c:pt idx="4334">
                  <c:v>5743.9504926592499</c:v>
                </c:pt>
                <c:pt idx="4335">
                  <c:v>5745.2743826316791</c:v>
                </c:pt>
                <c:pt idx="4336">
                  <c:v>5746.5982718867699</c:v>
                </c:pt>
                <c:pt idx="4337">
                  <c:v>5747.9221604245195</c:v>
                </c:pt>
                <c:pt idx="4338">
                  <c:v>5749.2460482449305</c:v>
                </c:pt>
                <c:pt idx="4339">
                  <c:v>5750.5699353479995</c:v>
                </c:pt>
                <c:pt idx="4340">
                  <c:v>5751.89382173373</c:v>
                </c:pt>
                <c:pt idx="4341">
                  <c:v>5753.2177074021201</c:v>
                </c:pt>
                <c:pt idx="4342">
                  <c:v>5754.54159235317</c:v>
                </c:pt>
                <c:pt idx="4343">
                  <c:v>5755.8654765868796</c:v>
                </c:pt>
                <c:pt idx="4344">
                  <c:v>5757.1893601032498</c:v>
                </c:pt>
                <c:pt idx="4345">
                  <c:v>5758.5132429022797</c:v>
                </c:pt>
                <c:pt idx="4346">
                  <c:v>5759.8371249839702</c:v>
                </c:pt>
                <c:pt idx="4347">
                  <c:v>5761.1610063483195</c:v>
                </c:pt>
                <c:pt idx="4348">
                  <c:v>5762.4848869953294</c:v>
                </c:pt>
                <c:pt idx="4349">
                  <c:v>5763.8087669249999</c:v>
                </c:pt>
                <c:pt idx="4350">
                  <c:v>5765.1326461373301</c:v>
                </c:pt>
                <c:pt idx="4351">
                  <c:v>5766.4565246323191</c:v>
                </c:pt>
                <c:pt idx="4352">
                  <c:v>5767.7804024099696</c:v>
                </c:pt>
                <c:pt idx="4353">
                  <c:v>5769.1042794702798</c:v>
                </c:pt>
                <c:pt idx="4354">
                  <c:v>5770.4281558132498</c:v>
                </c:pt>
                <c:pt idx="4355">
                  <c:v>5771.7520314388803</c:v>
                </c:pt>
                <c:pt idx="4356">
                  <c:v>5773.0759063471696</c:v>
                </c:pt>
                <c:pt idx="4357">
                  <c:v>5774.3997805381196</c:v>
                </c:pt>
                <c:pt idx="4358">
                  <c:v>5775.7236540117301</c:v>
                </c:pt>
                <c:pt idx="4359">
                  <c:v>5777.0475267680004</c:v>
                </c:pt>
                <c:pt idx="4360">
                  <c:v>5778.3713988069294</c:v>
                </c:pt>
                <c:pt idx="4361">
                  <c:v>5779.69527012852</c:v>
                </c:pt>
                <c:pt idx="4362">
                  <c:v>5781.0191407327702</c:v>
                </c:pt>
                <c:pt idx="4363">
                  <c:v>5782.3430106196802</c:v>
                </c:pt>
                <c:pt idx="4364">
                  <c:v>5783.6668797892498</c:v>
                </c:pt>
                <c:pt idx="4365">
                  <c:v>5784.9907482414801</c:v>
                </c:pt>
                <c:pt idx="4366">
                  <c:v>5786.3146159763701</c:v>
                </c:pt>
                <c:pt idx="4367">
                  <c:v>5787.6384829939207</c:v>
                </c:pt>
                <c:pt idx="4368">
                  <c:v>5788.96234929413</c:v>
                </c:pt>
                <c:pt idx="4369">
                  <c:v>5790.286214877</c:v>
                </c:pt>
                <c:pt idx="4370">
                  <c:v>5791.6100797425297</c:v>
                </c:pt>
                <c:pt idx="4371">
                  <c:v>5792.93394389072</c:v>
                </c:pt>
                <c:pt idx="4372">
                  <c:v>5794.25780732157</c:v>
                </c:pt>
                <c:pt idx="4373">
                  <c:v>5795.5816700350797</c:v>
                </c:pt>
                <c:pt idx="4374">
                  <c:v>5796.90553203125</c:v>
                </c:pt>
                <c:pt idx="4375">
                  <c:v>5798.22939331008</c:v>
                </c:pt>
                <c:pt idx="4376">
                  <c:v>5799.5532538715697</c:v>
                </c:pt>
                <c:pt idx="4377">
                  <c:v>5800.87711371572</c:v>
                </c:pt>
                <c:pt idx="4378">
                  <c:v>5802.2009728425301</c:v>
                </c:pt>
                <c:pt idx="4379">
                  <c:v>5803.5248312520007</c:v>
                </c:pt>
                <c:pt idx="4380">
                  <c:v>5804.8486889441292</c:v>
                </c:pt>
                <c:pt idx="4381">
                  <c:v>5806.1725459189202</c:v>
                </c:pt>
                <c:pt idx="4382">
                  <c:v>5807.4964021763699</c:v>
                </c:pt>
                <c:pt idx="4383">
                  <c:v>5808.8202577164802</c:v>
                </c:pt>
                <c:pt idx="4384">
                  <c:v>5810.1441125392494</c:v>
                </c:pt>
                <c:pt idx="4385">
                  <c:v>5811.46796664468</c:v>
                </c:pt>
                <c:pt idx="4386">
                  <c:v>5812.7918200327704</c:v>
                </c:pt>
                <c:pt idx="4387">
                  <c:v>5814.1156727035204</c:v>
                </c:pt>
                <c:pt idx="4388">
                  <c:v>5815.4395246569293</c:v>
                </c:pt>
                <c:pt idx="4389">
                  <c:v>5816.7633758929996</c:v>
                </c:pt>
                <c:pt idx="4390">
                  <c:v>5818.0872264117297</c:v>
                </c:pt>
                <c:pt idx="4391">
                  <c:v>5819.4110762131204</c:v>
                </c:pt>
                <c:pt idx="4392">
                  <c:v>5820.7349252971699</c:v>
                </c:pt>
                <c:pt idx="4393">
                  <c:v>5822.0587736638799</c:v>
                </c:pt>
                <c:pt idx="4394">
                  <c:v>5823.3826213132497</c:v>
                </c:pt>
                <c:pt idx="4395">
                  <c:v>5824.7064682452801</c:v>
                </c:pt>
                <c:pt idx="4396">
                  <c:v>5826.0303144599693</c:v>
                </c:pt>
                <c:pt idx="4397">
                  <c:v>5827.35415995732</c:v>
                </c:pt>
                <c:pt idx="4398">
                  <c:v>5828.6780047373304</c:v>
                </c:pt>
                <c:pt idx="4399">
                  <c:v>5830.0018488000005</c:v>
                </c:pt>
                <c:pt idx="4400">
                  <c:v>5831.3256921453294</c:v>
                </c:pt>
                <c:pt idx="4401">
                  <c:v>5832.6495347733198</c:v>
                </c:pt>
                <c:pt idx="4402">
                  <c:v>5833.9733766839699</c:v>
                </c:pt>
                <c:pt idx="4403">
                  <c:v>5835.2972178772798</c:v>
                </c:pt>
                <c:pt idx="4404">
                  <c:v>5836.6210583532493</c:v>
                </c:pt>
                <c:pt idx="4405">
                  <c:v>5837.9448981118794</c:v>
                </c:pt>
                <c:pt idx="4406">
                  <c:v>5839.2687371531702</c:v>
                </c:pt>
                <c:pt idx="4407">
                  <c:v>5840.5925754771206</c:v>
                </c:pt>
                <c:pt idx="4408">
                  <c:v>5841.9164130837298</c:v>
                </c:pt>
                <c:pt idx="4409">
                  <c:v>5843.2402499729997</c:v>
                </c:pt>
                <c:pt idx="4410">
                  <c:v>5844.5640861449301</c:v>
                </c:pt>
                <c:pt idx="4411">
                  <c:v>5845.8879215995203</c:v>
                </c:pt>
                <c:pt idx="4412">
                  <c:v>5847.2117563367692</c:v>
                </c:pt>
                <c:pt idx="4413">
                  <c:v>5848.5355903566797</c:v>
                </c:pt>
                <c:pt idx="4414">
                  <c:v>5849.8594236592498</c:v>
                </c:pt>
                <c:pt idx="4415">
                  <c:v>5851.1832562444806</c:v>
                </c:pt>
                <c:pt idx="4416">
                  <c:v>5852.5070881123693</c:v>
                </c:pt>
                <c:pt idx="4417">
                  <c:v>5853.8309192629195</c:v>
                </c:pt>
                <c:pt idx="4418">
                  <c:v>5855.1547496961302</c:v>
                </c:pt>
                <c:pt idx="4419">
                  <c:v>5856.4785794119998</c:v>
                </c:pt>
                <c:pt idx="4420">
                  <c:v>5857.8024084105291</c:v>
                </c:pt>
                <c:pt idx="4421">
                  <c:v>5859.1262366917199</c:v>
                </c:pt>
                <c:pt idx="4422">
                  <c:v>5860.4500642555704</c:v>
                </c:pt>
                <c:pt idx="4423">
                  <c:v>5861.7738911020806</c:v>
                </c:pt>
                <c:pt idx="4424">
                  <c:v>5863.0977172312496</c:v>
                </c:pt>
                <c:pt idx="4425">
                  <c:v>5864.4215426430801</c:v>
                </c:pt>
                <c:pt idx="4426">
                  <c:v>5865.7453673375703</c:v>
                </c:pt>
                <c:pt idx="4427">
                  <c:v>5867.0691913147202</c:v>
                </c:pt>
                <c:pt idx="4428">
                  <c:v>5868.3930145745298</c:v>
                </c:pt>
                <c:pt idx="4429">
                  <c:v>5869.7168371170001</c:v>
                </c:pt>
                <c:pt idx="4430">
                  <c:v>5871.04065894213</c:v>
                </c:pt>
                <c:pt idx="4431">
                  <c:v>5872.3644800499205</c:v>
                </c:pt>
                <c:pt idx="4432">
                  <c:v>5873.6883004403699</c:v>
                </c:pt>
                <c:pt idx="4433">
                  <c:v>5875.0121201134798</c:v>
                </c:pt>
                <c:pt idx="4434">
                  <c:v>5876.3359390692503</c:v>
                </c:pt>
                <c:pt idx="4435">
                  <c:v>5877.6597573076806</c:v>
                </c:pt>
                <c:pt idx="4436">
                  <c:v>5878.9835748287696</c:v>
                </c:pt>
                <c:pt idx="4437">
                  <c:v>5880.3073916325193</c:v>
                </c:pt>
                <c:pt idx="4438">
                  <c:v>5881.6312077189295</c:v>
                </c:pt>
                <c:pt idx="4439">
                  <c:v>5882.9550230880004</c:v>
                </c:pt>
                <c:pt idx="4440">
                  <c:v>5884.2788377397292</c:v>
                </c:pt>
                <c:pt idx="4441">
                  <c:v>5885.6026516741194</c:v>
                </c:pt>
                <c:pt idx="4442">
                  <c:v>5886.9264648911703</c:v>
                </c:pt>
                <c:pt idx="4443">
                  <c:v>5888.25027739088</c:v>
                </c:pt>
                <c:pt idx="4444">
                  <c:v>5889.5740891732494</c:v>
                </c:pt>
                <c:pt idx="4445">
                  <c:v>5890.8979002382794</c:v>
                </c:pt>
                <c:pt idx="4446">
                  <c:v>5892.22171058597</c:v>
                </c:pt>
                <c:pt idx="4447">
                  <c:v>5893.5455202163203</c:v>
                </c:pt>
                <c:pt idx="4448">
                  <c:v>5894.8693291293293</c:v>
                </c:pt>
                <c:pt idx="4449">
                  <c:v>5896.193137325</c:v>
                </c:pt>
                <c:pt idx="4450">
                  <c:v>5897.5169448033303</c:v>
                </c:pt>
                <c:pt idx="4451">
                  <c:v>5898.8407515643203</c:v>
                </c:pt>
                <c:pt idx="4452">
                  <c:v>5900.1645576079691</c:v>
                </c:pt>
                <c:pt idx="4453">
                  <c:v>5901.4883629342794</c:v>
                </c:pt>
                <c:pt idx="4454">
                  <c:v>5902.8121675432503</c:v>
                </c:pt>
                <c:pt idx="4455">
                  <c:v>5904.13597143488</c:v>
                </c:pt>
                <c:pt idx="4456">
                  <c:v>5905.4597746091695</c:v>
                </c:pt>
                <c:pt idx="4457">
                  <c:v>5906.7835770661195</c:v>
                </c:pt>
                <c:pt idx="4458">
                  <c:v>5908.1073788057301</c:v>
                </c:pt>
                <c:pt idx="4459">
                  <c:v>5909.4311798280005</c:v>
                </c:pt>
                <c:pt idx="4460">
                  <c:v>5910.7549801329296</c:v>
                </c:pt>
                <c:pt idx="4461">
                  <c:v>5912.0787797205194</c:v>
                </c:pt>
                <c:pt idx="4462">
                  <c:v>5913.4025785907697</c:v>
                </c:pt>
                <c:pt idx="4463">
                  <c:v>5914.7263767436798</c:v>
                </c:pt>
                <c:pt idx="4464">
                  <c:v>5916.0501741792496</c:v>
                </c:pt>
                <c:pt idx="4465">
                  <c:v>5917.3739708974799</c:v>
                </c:pt>
                <c:pt idx="4466">
                  <c:v>5918.69776689837</c:v>
                </c:pt>
                <c:pt idx="4467">
                  <c:v>5920.0215621819198</c:v>
                </c:pt>
                <c:pt idx="4468">
                  <c:v>5921.3453567481292</c:v>
                </c:pt>
                <c:pt idx="4469">
                  <c:v>5922.6691505969993</c:v>
                </c:pt>
                <c:pt idx="4470">
                  <c:v>5923.99294372853</c:v>
                </c:pt>
                <c:pt idx="4471">
                  <c:v>5925.3167361427204</c:v>
                </c:pt>
                <c:pt idx="4472">
                  <c:v>5926.6405278395696</c:v>
                </c:pt>
                <c:pt idx="4473">
                  <c:v>5927.9643188190794</c:v>
                </c:pt>
                <c:pt idx="4474">
                  <c:v>5929.2881090812498</c:v>
                </c:pt>
                <c:pt idx="4475">
                  <c:v>5930.6118986260799</c:v>
                </c:pt>
                <c:pt idx="4476">
                  <c:v>5931.9356874535697</c:v>
                </c:pt>
                <c:pt idx="4477">
                  <c:v>5933.2594755637192</c:v>
                </c:pt>
                <c:pt idx="4478">
                  <c:v>5934.5832629565302</c:v>
                </c:pt>
                <c:pt idx="4479">
                  <c:v>5935.9070496320001</c:v>
                </c:pt>
                <c:pt idx="4480">
                  <c:v>5937.2308355901305</c:v>
                </c:pt>
                <c:pt idx="4481">
                  <c:v>5938.5546208309197</c:v>
                </c:pt>
                <c:pt idx="4482">
                  <c:v>5939.8784053543695</c:v>
                </c:pt>
                <c:pt idx="4483">
                  <c:v>5941.20218916048</c:v>
                </c:pt>
                <c:pt idx="4484">
                  <c:v>5942.5259722492501</c:v>
                </c:pt>
                <c:pt idx="4485">
                  <c:v>5943.84975462068</c:v>
                </c:pt>
                <c:pt idx="4486">
                  <c:v>5945.1735362747695</c:v>
                </c:pt>
                <c:pt idx="4487">
                  <c:v>5946.4973172115197</c:v>
                </c:pt>
                <c:pt idx="4488">
                  <c:v>5947.8210974309304</c:v>
                </c:pt>
                <c:pt idx="4489">
                  <c:v>5949.144876933</c:v>
                </c:pt>
                <c:pt idx="4490">
                  <c:v>5950.4686557177301</c:v>
                </c:pt>
                <c:pt idx="4491">
                  <c:v>5951.79243378512</c:v>
                </c:pt>
                <c:pt idx="4492">
                  <c:v>5953.1162111351705</c:v>
                </c:pt>
                <c:pt idx="4493">
                  <c:v>5954.4399877678798</c:v>
                </c:pt>
                <c:pt idx="4494">
                  <c:v>5955.7637636832496</c:v>
                </c:pt>
                <c:pt idx="4495">
                  <c:v>5957.0875388812801</c:v>
                </c:pt>
                <c:pt idx="4496">
                  <c:v>5958.4113133619703</c:v>
                </c:pt>
                <c:pt idx="4497">
                  <c:v>5959.7350871253193</c:v>
                </c:pt>
                <c:pt idx="4498">
                  <c:v>5961.0588601713298</c:v>
                </c:pt>
                <c:pt idx="4499">
                  <c:v>5962.3826325</c:v>
                </c:pt>
                <c:pt idx="4500">
                  <c:v>5963.7064041113299</c:v>
                </c:pt>
                <c:pt idx="4501">
                  <c:v>5965.0301750053195</c:v>
                </c:pt>
                <c:pt idx="4502">
                  <c:v>5966.3539451819697</c:v>
                </c:pt>
                <c:pt idx="4503">
                  <c:v>5967.6777146412796</c:v>
                </c:pt>
                <c:pt idx="4504">
                  <c:v>5969.0014833832502</c:v>
                </c:pt>
                <c:pt idx="4505">
                  <c:v>5970.3252514078795</c:v>
                </c:pt>
                <c:pt idx="4506">
                  <c:v>5971.6490187151694</c:v>
                </c:pt>
                <c:pt idx="4507">
                  <c:v>5972.9727853051199</c:v>
                </c:pt>
                <c:pt idx="4508">
                  <c:v>5974.2965511777302</c:v>
                </c:pt>
                <c:pt idx="4509">
                  <c:v>5975.6203163329992</c:v>
                </c:pt>
                <c:pt idx="4510">
                  <c:v>5976.9440807709298</c:v>
                </c:pt>
                <c:pt idx="4511">
                  <c:v>5978.26784449152</c:v>
                </c:pt>
                <c:pt idx="4512">
                  <c:v>5979.59160749477</c:v>
                </c:pt>
                <c:pt idx="4513">
                  <c:v>5980.9153697806796</c:v>
                </c:pt>
                <c:pt idx="4514">
                  <c:v>5982.2391313492499</c:v>
                </c:pt>
                <c:pt idx="4515">
                  <c:v>5983.5628922004798</c:v>
                </c:pt>
                <c:pt idx="4516">
                  <c:v>5984.8866523343704</c:v>
                </c:pt>
                <c:pt idx="4517">
                  <c:v>5986.2104117509198</c:v>
                </c:pt>
                <c:pt idx="4518">
                  <c:v>5987.5341704501297</c:v>
                </c:pt>
                <c:pt idx="4519">
                  <c:v>5988.8579284320003</c:v>
                </c:pt>
                <c:pt idx="4520">
                  <c:v>5990.1816856965306</c:v>
                </c:pt>
                <c:pt idx="4521">
                  <c:v>5991.5054422437197</c:v>
                </c:pt>
                <c:pt idx="4522">
                  <c:v>5992.8291980735694</c:v>
                </c:pt>
                <c:pt idx="4523">
                  <c:v>5994.1529531860797</c:v>
                </c:pt>
                <c:pt idx="4524">
                  <c:v>5995.4767075812506</c:v>
                </c:pt>
                <c:pt idx="4525">
                  <c:v>5996.8004612590794</c:v>
                </c:pt>
                <c:pt idx="4526">
                  <c:v>5998.1242142195697</c:v>
                </c:pt>
                <c:pt idx="4527">
                  <c:v>5999.4479664627197</c:v>
                </c:pt>
                <c:pt idx="4528">
                  <c:v>6000.7717179885303</c:v>
                </c:pt>
                <c:pt idx="4529">
                  <c:v>6002.0954687969997</c:v>
                </c:pt>
                <c:pt idx="4530">
                  <c:v>6003.4192188881298</c:v>
                </c:pt>
                <c:pt idx="4531">
                  <c:v>6004.7429682619204</c:v>
                </c:pt>
                <c:pt idx="4532">
                  <c:v>6006.0667169183698</c:v>
                </c:pt>
                <c:pt idx="4533">
                  <c:v>6007.3904648574799</c:v>
                </c:pt>
                <c:pt idx="4534">
                  <c:v>6008.7142120792496</c:v>
                </c:pt>
                <c:pt idx="4535">
                  <c:v>6010.0379585836799</c:v>
                </c:pt>
                <c:pt idx="4536">
                  <c:v>6011.36170437077</c:v>
                </c:pt>
                <c:pt idx="4537">
                  <c:v>6012.6854494405197</c:v>
                </c:pt>
                <c:pt idx="4538">
                  <c:v>6014.0091937929301</c:v>
                </c:pt>
                <c:pt idx="4539">
                  <c:v>6015.3329374280002</c:v>
                </c:pt>
                <c:pt idx="4540">
                  <c:v>6016.6566803457299</c:v>
                </c:pt>
                <c:pt idx="4541">
                  <c:v>6017.9804225461194</c:v>
                </c:pt>
                <c:pt idx="4542">
                  <c:v>6019.3041640291694</c:v>
                </c:pt>
                <c:pt idx="4543">
                  <c:v>6020.6279047948801</c:v>
                </c:pt>
                <c:pt idx="4544">
                  <c:v>6021.9516448432505</c:v>
                </c:pt>
                <c:pt idx="4545">
                  <c:v>6023.2753841742797</c:v>
                </c:pt>
                <c:pt idx="4546">
                  <c:v>6024.5991227879695</c:v>
                </c:pt>
                <c:pt idx="4547">
                  <c:v>6025.9228606843199</c:v>
                </c:pt>
                <c:pt idx="4548">
                  <c:v>6027.24659786333</c:v>
                </c:pt>
                <c:pt idx="4549">
                  <c:v>6028.5703343249997</c:v>
                </c:pt>
                <c:pt idx="4550">
                  <c:v>6029.8940700693302</c:v>
                </c:pt>
                <c:pt idx="4551">
                  <c:v>6031.2178050963203</c:v>
                </c:pt>
                <c:pt idx="4552">
                  <c:v>6032.5415394059701</c:v>
                </c:pt>
                <c:pt idx="4553">
                  <c:v>6033.8652729982796</c:v>
                </c:pt>
                <c:pt idx="4554">
                  <c:v>6035.1890058732497</c:v>
                </c:pt>
                <c:pt idx="4555">
                  <c:v>6036.5127380308795</c:v>
                </c:pt>
                <c:pt idx="4556">
                  <c:v>6037.8364694711699</c:v>
                </c:pt>
                <c:pt idx="4557">
                  <c:v>6039.1602001941192</c:v>
                </c:pt>
                <c:pt idx="4558">
                  <c:v>6040.4839301997299</c:v>
                </c:pt>
                <c:pt idx="4559">
                  <c:v>6041.8076594880004</c:v>
                </c:pt>
                <c:pt idx="4560">
                  <c:v>6043.1313880589305</c:v>
                </c:pt>
                <c:pt idx="4561">
                  <c:v>6044.4551159125194</c:v>
                </c:pt>
                <c:pt idx="4562">
                  <c:v>6045.7788430487699</c:v>
                </c:pt>
                <c:pt idx="4563">
                  <c:v>6047.10256946768</c:v>
                </c:pt>
                <c:pt idx="4564">
                  <c:v>6048.4262951692499</c:v>
                </c:pt>
                <c:pt idx="4565">
                  <c:v>6049.7500201534795</c:v>
                </c:pt>
                <c:pt idx="4566">
                  <c:v>6051.0737444203696</c:v>
                </c:pt>
                <c:pt idx="4567">
                  <c:v>6052.3974679699195</c:v>
                </c:pt>
                <c:pt idx="4568">
                  <c:v>6053.72119080213</c:v>
                </c:pt>
                <c:pt idx="4569">
                  <c:v>6055.0449129169992</c:v>
                </c:pt>
                <c:pt idx="4570">
                  <c:v>6056.36863431453</c:v>
                </c:pt>
                <c:pt idx="4571">
                  <c:v>6057.6923549947196</c:v>
                </c:pt>
                <c:pt idx="4572">
                  <c:v>6059.0160749575698</c:v>
                </c:pt>
                <c:pt idx="4573">
                  <c:v>6060.3397942030797</c:v>
                </c:pt>
                <c:pt idx="4574">
                  <c:v>6061.6635127312493</c:v>
                </c:pt>
                <c:pt idx="4575">
                  <c:v>6062.9872305420795</c:v>
                </c:pt>
                <c:pt idx="4576">
                  <c:v>6064.3109476355703</c:v>
                </c:pt>
                <c:pt idx="4577">
                  <c:v>6065.634664011719</c:v>
                </c:pt>
                <c:pt idx="4578">
                  <c:v>6066.9583796705292</c:v>
                </c:pt>
                <c:pt idx="4579">
                  <c:v>6068.282094612</c:v>
                </c:pt>
                <c:pt idx="4580">
                  <c:v>6069.6058088361306</c:v>
                </c:pt>
                <c:pt idx="4581">
                  <c:v>6070.9295223429199</c:v>
                </c:pt>
                <c:pt idx="4582">
                  <c:v>6072.2532351323698</c:v>
                </c:pt>
                <c:pt idx="4583">
                  <c:v>6073.5769472044794</c:v>
                </c:pt>
                <c:pt idx="4584">
                  <c:v>6074.9006585592497</c:v>
                </c:pt>
                <c:pt idx="4585">
                  <c:v>6076.2243691966796</c:v>
                </c:pt>
                <c:pt idx="4586">
                  <c:v>6077.5480791167693</c:v>
                </c:pt>
                <c:pt idx="4587">
                  <c:v>6078.8717883195195</c:v>
                </c:pt>
                <c:pt idx="4588">
                  <c:v>6080.1954968049304</c:v>
                </c:pt>
                <c:pt idx="4589">
                  <c:v>6081.5192045729991</c:v>
                </c:pt>
                <c:pt idx="4590">
                  <c:v>6082.8429116237294</c:v>
                </c:pt>
                <c:pt idx="4591">
                  <c:v>6084.1666179571203</c:v>
                </c:pt>
                <c:pt idx="4592">
                  <c:v>6085.4903235731699</c:v>
                </c:pt>
                <c:pt idx="4593">
                  <c:v>6086.8140284718793</c:v>
                </c:pt>
                <c:pt idx="4594">
                  <c:v>6088.1377326532493</c:v>
                </c:pt>
                <c:pt idx="4595">
                  <c:v>6089.4614361172798</c:v>
                </c:pt>
                <c:pt idx="4596">
                  <c:v>6090.7851388639701</c:v>
                </c:pt>
                <c:pt idx="4597">
                  <c:v>6092.1088408933192</c:v>
                </c:pt>
                <c:pt idx="4598">
                  <c:v>6093.4325422053298</c:v>
                </c:pt>
                <c:pt idx="4599">
                  <c:v>6094.7562428000001</c:v>
                </c:pt>
                <c:pt idx="4600">
                  <c:v>6096.0799426773301</c:v>
                </c:pt>
                <c:pt idx="4601">
                  <c:v>6097.4036418373198</c:v>
                </c:pt>
                <c:pt idx="4602">
                  <c:v>6098.7273402799692</c:v>
                </c:pt>
                <c:pt idx="4603">
                  <c:v>6100.0510380052801</c:v>
                </c:pt>
                <c:pt idx="4604">
                  <c:v>6101.3747350132498</c:v>
                </c:pt>
                <c:pt idx="4605">
                  <c:v>6102.6984313038793</c:v>
                </c:pt>
                <c:pt idx="4606">
                  <c:v>6104.0221268771693</c:v>
                </c:pt>
                <c:pt idx="4607">
                  <c:v>6105.3458217331199</c:v>
                </c:pt>
                <c:pt idx="4608">
                  <c:v>6106.6695158717303</c:v>
                </c:pt>
                <c:pt idx="4609">
                  <c:v>6107.9932092930003</c:v>
                </c:pt>
                <c:pt idx="4610">
                  <c:v>6109.31690199693</c:v>
                </c:pt>
                <c:pt idx="4611">
                  <c:v>6110.6405939835195</c:v>
                </c:pt>
                <c:pt idx="4612">
                  <c:v>6111.9642852527704</c:v>
                </c:pt>
                <c:pt idx="4613">
                  <c:v>6113.2879758046802</c:v>
                </c:pt>
                <c:pt idx="4614">
                  <c:v>6114.6116656392496</c:v>
                </c:pt>
                <c:pt idx="4615">
                  <c:v>6115.9353547564797</c:v>
                </c:pt>
                <c:pt idx="4616">
                  <c:v>6117.2590431563704</c:v>
                </c:pt>
                <c:pt idx="4617">
                  <c:v>6118.5827308389207</c:v>
                </c:pt>
                <c:pt idx="4618">
                  <c:v>6119.9064178041299</c:v>
                </c:pt>
                <c:pt idx="4619">
                  <c:v>6121.2301040519997</c:v>
                </c:pt>
                <c:pt idx="4620">
                  <c:v>6122.55378958253</c:v>
                </c:pt>
                <c:pt idx="4621">
                  <c:v>6123.8774743957201</c:v>
                </c:pt>
                <c:pt idx="4622">
                  <c:v>6125.2011584915699</c:v>
                </c:pt>
                <c:pt idx="4623">
                  <c:v>6126.5248418700794</c:v>
                </c:pt>
                <c:pt idx="4624">
                  <c:v>6127.8485245312504</c:v>
                </c:pt>
                <c:pt idx="4625">
                  <c:v>6129.1722064750802</c:v>
                </c:pt>
                <c:pt idx="4626">
                  <c:v>6130.4958877015697</c:v>
                </c:pt>
                <c:pt idx="4627">
                  <c:v>6131.8195682107198</c:v>
                </c:pt>
                <c:pt idx="4628">
                  <c:v>6133.1432480025296</c:v>
                </c:pt>
                <c:pt idx="4629">
                  <c:v>6134.466927077</c:v>
                </c:pt>
                <c:pt idx="4630">
                  <c:v>6135.7906054341292</c:v>
                </c:pt>
                <c:pt idx="4631">
                  <c:v>6137.11428307392</c:v>
                </c:pt>
                <c:pt idx="4632">
                  <c:v>6138.4379599963704</c:v>
                </c:pt>
                <c:pt idx="4633">
                  <c:v>6139.7616362014805</c:v>
                </c:pt>
                <c:pt idx="4634">
                  <c:v>6141.0853116892495</c:v>
                </c:pt>
                <c:pt idx="4635">
                  <c:v>6142.4089864596799</c:v>
                </c:pt>
                <c:pt idx="4636">
                  <c:v>6143.7326605127701</c:v>
                </c:pt>
                <c:pt idx="4637">
                  <c:v>6145.0563338485199</c:v>
                </c:pt>
                <c:pt idx="4638">
                  <c:v>6146.3800064669294</c:v>
                </c:pt>
                <c:pt idx="4639">
                  <c:v>6147.7036783679996</c:v>
                </c:pt>
                <c:pt idx="4640">
                  <c:v>6149.0273495517304</c:v>
                </c:pt>
                <c:pt idx="4641">
                  <c:v>6150.3510200181199</c:v>
                </c:pt>
                <c:pt idx="4642">
                  <c:v>6151.6746897671692</c:v>
                </c:pt>
                <c:pt idx="4643">
                  <c:v>6152.99835879888</c:v>
                </c:pt>
                <c:pt idx="4644">
                  <c:v>6154.3220271132504</c:v>
                </c:pt>
                <c:pt idx="4645">
                  <c:v>6155.6456947102806</c:v>
                </c:pt>
                <c:pt idx="4646">
                  <c:v>6156.9693615899696</c:v>
                </c:pt>
                <c:pt idx="4647">
                  <c:v>6158.2930277523201</c:v>
                </c:pt>
                <c:pt idx="4648">
                  <c:v>6159.6166931973303</c:v>
                </c:pt>
                <c:pt idx="4649">
                  <c:v>6160.9403579250002</c:v>
                </c:pt>
                <c:pt idx="4650">
                  <c:v>6162.2640219353298</c:v>
                </c:pt>
                <c:pt idx="4651">
                  <c:v>6163.58768522832</c:v>
                </c:pt>
                <c:pt idx="4652">
                  <c:v>6164.9113478039699</c:v>
                </c:pt>
                <c:pt idx="4653">
                  <c:v>6166.2350096622804</c:v>
                </c:pt>
                <c:pt idx="4654">
                  <c:v>6167.5586708032497</c:v>
                </c:pt>
                <c:pt idx="4655">
                  <c:v>6168.8823312268796</c:v>
                </c:pt>
                <c:pt idx="4656">
                  <c:v>6170.2059909331701</c:v>
                </c:pt>
                <c:pt idx="4657">
                  <c:v>6171.5296499221204</c:v>
                </c:pt>
                <c:pt idx="4658">
                  <c:v>6172.8533081937294</c:v>
                </c:pt>
                <c:pt idx="4659">
                  <c:v>6174.1769657479999</c:v>
                </c:pt>
                <c:pt idx="4660">
                  <c:v>6175.5006225849302</c:v>
                </c:pt>
                <c:pt idx="4661">
                  <c:v>6176.8242787045201</c:v>
                </c:pt>
                <c:pt idx="4662">
                  <c:v>6178.1479341067698</c:v>
                </c:pt>
                <c:pt idx="4663">
                  <c:v>6179.47158879168</c:v>
                </c:pt>
                <c:pt idx="4664">
                  <c:v>6180.79524275925</c:v>
                </c:pt>
                <c:pt idx="4665">
                  <c:v>6182.1188960094805</c:v>
                </c:pt>
                <c:pt idx="4666">
                  <c:v>6183.4425485423699</c:v>
                </c:pt>
                <c:pt idx="4667">
                  <c:v>6184.7662003579198</c:v>
                </c:pt>
                <c:pt idx="4668">
                  <c:v>6186.0898514561295</c:v>
                </c:pt>
                <c:pt idx="4669">
                  <c:v>6187.4135018369998</c:v>
                </c:pt>
                <c:pt idx="4670">
                  <c:v>6188.7371515005298</c:v>
                </c:pt>
                <c:pt idx="4671">
                  <c:v>6190.0608004467194</c:v>
                </c:pt>
                <c:pt idx="4672">
                  <c:v>6191.3844486755697</c:v>
                </c:pt>
                <c:pt idx="4673">
                  <c:v>6192.7080961870797</c:v>
                </c:pt>
                <c:pt idx="4674">
                  <c:v>6194.0317429812494</c:v>
                </c:pt>
                <c:pt idx="4675">
                  <c:v>6195.3553890580797</c:v>
                </c:pt>
                <c:pt idx="4676">
                  <c:v>6196.6790344175697</c:v>
                </c:pt>
                <c:pt idx="4677">
                  <c:v>6198.0026790597203</c:v>
                </c:pt>
                <c:pt idx="4678">
                  <c:v>6199.3263229845297</c:v>
                </c:pt>
                <c:pt idx="4679">
                  <c:v>6200.6499661919997</c:v>
                </c:pt>
                <c:pt idx="4680">
                  <c:v>6201.9736086821304</c:v>
                </c:pt>
                <c:pt idx="4681">
                  <c:v>6203.2972504549198</c:v>
                </c:pt>
                <c:pt idx="4682">
                  <c:v>6204.6208915103698</c:v>
                </c:pt>
                <c:pt idx="4683">
                  <c:v>6205.9445318484795</c:v>
                </c:pt>
                <c:pt idx="4684">
                  <c:v>6207.2681714692499</c:v>
                </c:pt>
                <c:pt idx="4685">
                  <c:v>6208.5918103726799</c:v>
                </c:pt>
                <c:pt idx="4686">
                  <c:v>6209.9154485587696</c:v>
                </c:pt>
                <c:pt idx="4687">
                  <c:v>6211.23908602752</c:v>
                </c:pt>
                <c:pt idx="4688">
                  <c:v>6212.56272277893</c:v>
                </c:pt>
                <c:pt idx="4689">
                  <c:v>6213.8863588129998</c:v>
                </c:pt>
                <c:pt idx="4690">
                  <c:v>6215.2099941297292</c:v>
                </c:pt>
                <c:pt idx="4691">
                  <c:v>6216.5336287291193</c:v>
                </c:pt>
                <c:pt idx="4692">
                  <c:v>6217.85726261117</c:v>
                </c:pt>
                <c:pt idx="4693">
                  <c:v>6219.1808957758803</c:v>
                </c:pt>
                <c:pt idx="4694">
                  <c:v>6220.5045282232495</c:v>
                </c:pt>
                <c:pt idx="4695">
                  <c:v>6221.8281599532793</c:v>
                </c:pt>
                <c:pt idx="4696">
                  <c:v>6223.1517909659697</c:v>
                </c:pt>
                <c:pt idx="4697">
                  <c:v>6224.4754212613198</c:v>
                </c:pt>
                <c:pt idx="4698">
                  <c:v>6225.7990508393295</c:v>
                </c:pt>
                <c:pt idx="4699">
                  <c:v>6227.1226796999999</c:v>
                </c:pt>
                <c:pt idx="4700">
                  <c:v>6228.44630784333</c:v>
                </c:pt>
                <c:pt idx="4701">
                  <c:v>6229.7699352693198</c:v>
                </c:pt>
                <c:pt idx="4702">
                  <c:v>6231.0935619779693</c:v>
                </c:pt>
                <c:pt idx="4703">
                  <c:v>6232.4171879692794</c:v>
                </c:pt>
                <c:pt idx="4704">
                  <c:v>6233.7408132432502</c:v>
                </c:pt>
                <c:pt idx="4705">
                  <c:v>6235.0644377998797</c:v>
                </c:pt>
                <c:pt idx="4706">
                  <c:v>6236.3880616391698</c:v>
                </c:pt>
                <c:pt idx="4707">
                  <c:v>6237.7116847611196</c:v>
                </c:pt>
                <c:pt idx="4708">
                  <c:v>6239.03530716573</c:v>
                </c:pt>
                <c:pt idx="4709">
                  <c:v>6240.3589288530002</c:v>
                </c:pt>
                <c:pt idx="4710">
                  <c:v>6241.6825498229291</c:v>
                </c:pt>
                <c:pt idx="4711">
                  <c:v>6243.0061700755195</c:v>
                </c:pt>
                <c:pt idx="4712">
                  <c:v>6244.3297896107697</c:v>
                </c:pt>
                <c:pt idx="4713">
                  <c:v>6245.6534084286805</c:v>
                </c:pt>
                <c:pt idx="4714">
                  <c:v>6246.9770265292491</c:v>
                </c:pt>
                <c:pt idx="4715">
                  <c:v>6248.3006439124792</c:v>
                </c:pt>
                <c:pt idx="4716">
                  <c:v>6249.62426057837</c:v>
                </c:pt>
                <c:pt idx="4717">
                  <c:v>6250.9478765269205</c:v>
                </c:pt>
                <c:pt idx="4718">
                  <c:v>6252.2714917581297</c:v>
                </c:pt>
                <c:pt idx="4719">
                  <c:v>6253.5951062719996</c:v>
                </c:pt>
                <c:pt idx="4720">
                  <c:v>6254.9187200685301</c:v>
                </c:pt>
                <c:pt idx="4721">
                  <c:v>6256.2423331477203</c:v>
                </c:pt>
                <c:pt idx="4722">
                  <c:v>6257.5659455095692</c:v>
                </c:pt>
                <c:pt idx="4723">
                  <c:v>6258.8895571540797</c:v>
                </c:pt>
                <c:pt idx="4724">
                  <c:v>6260.2131680812499</c:v>
                </c:pt>
                <c:pt idx="4725">
                  <c:v>6261.5367782910798</c:v>
                </c:pt>
                <c:pt idx="4726">
                  <c:v>6262.8603877835694</c:v>
                </c:pt>
                <c:pt idx="4727">
                  <c:v>6264.1839965587196</c:v>
                </c:pt>
                <c:pt idx="4728">
                  <c:v>6265.5076046165295</c:v>
                </c:pt>
                <c:pt idx="4729">
                  <c:v>6266.8312119570001</c:v>
                </c:pt>
                <c:pt idx="4730">
                  <c:v>6268.1548185801294</c:v>
                </c:pt>
                <c:pt idx="4731">
                  <c:v>6269.4784244859193</c:v>
                </c:pt>
                <c:pt idx="4732">
                  <c:v>6270.8020296743698</c:v>
                </c:pt>
                <c:pt idx="4733">
                  <c:v>6272.12563414548</c:v>
                </c:pt>
                <c:pt idx="4734">
                  <c:v>6273.4492378992491</c:v>
                </c:pt>
                <c:pt idx="4735">
                  <c:v>6274.7728409356796</c:v>
                </c:pt>
                <c:pt idx="4736">
                  <c:v>6276.0964432547698</c:v>
                </c:pt>
                <c:pt idx="4737">
                  <c:v>6277.4200448565198</c:v>
                </c:pt>
                <c:pt idx="4738">
                  <c:v>6278.7436457409303</c:v>
                </c:pt>
                <c:pt idx="4739">
                  <c:v>6280.0672459079997</c:v>
                </c:pt>
                <c:pt idx="4740">
                  <c:v>6281.3908453577296</c:v>
                </c:pt>
                <c:pt idx="4741">
                  <c:v>6282.7144440901202</c:v>
                </c:pt>
                <c:pt idx="4742">
                  <c:v>6284.0380421051705</c:v>
                </c:pt>
                <c:pt idx="4743">
                  <c:v>6285.3616394028795</c:v>
                </c:pt>
                <c:pt idx="4744">
                  <c:v>6286.6852359832501</c:v>
                </c:pt>
                <c:pt idx="4745">
                  <c:v>6288.0088318462804</c:v>
                </c:pt>
                <c:pt idx="4746">
                  <c:v>6289.3324269919704</c:v>
                </c:pt>
                <c:pt idx="4747">
                  <c:v>6290.65602142032</c:v>
                </c:pt>
                <c:pt idx="4748">
                  <c:v>6291.9796151313294</c:v>
                </c:pt>
                <c:pt idx="4749">
                  <c:v>6293.3032081250003</c:v>
                </c:pt>
                <c:pt idx="4750">
                  <c:v>6294.62680040133</c:v>
                </c:pt>
                <c:pt idx="4751">
                  <c:v>6295.9503919603194</c:v>
                </c:pt>
                <c:pt idx="4752">
                  <c:v>6297.2739828019694</c:v>
                </c:pt>
                <c:pt idx="4753">
                  <c:v>6298.59757292628</c:v>
                </c:pt>
                <c:pt idx="4754">
                  <c:v>6299.9211623332503</c:v>
                </c:pt>
                <c:pt idx="4755">
                  <c:v>6301.2447510228794</c:v>
                </c:pt>
                <c:pt idx="4756">
                  <c:v>6302.5683389951701</c:v>
                </c:pt>
                <c:pt idx="4757">
                  <c:v>6303.8919262501204</c:v>
                </c:pt>
                <c:pt idx="4758">
                  <c:v>6305.2155127877304</c:v>
                </c:pt>
                <c:pt idx="4759">
                  <c:v>6306.5390986079992</c:v>
                </c:pt>
                <c:pt idx="4760">
                  <c:v>6307.8626837109296</c:v>
                </c:pt>
                <c:pt idx="4761">
                  <c:v>6309.1862680965196</c:v>
                </c:pt>
                <c:pt idx="4762">
                  <c:v>6310.5098517647702</c:v>
                </c:pt>
                <c:pt idx="4763">
                  <c:v>6311.8334347156797</c:v>
                </c:pt>
                <c:pt idx="4764">
                  <c:v>6313.1570169492497</c:v>
                </c:pt>
                <c:pt idx="4765">
                  <c:v>6314.4805984654804</c:v>
                </c:pt>
                <c:pt idx="4766">
                  <c:v>6315.8041792643698</c:v>
                </c:pt>
                <c:pt idx="4767">
                  <c:v>6317.1277593459199</c:v>
                </c:pt>
                <c:pt idx="4768">
                  <c:v>6318.4513387101297</c:v>
                </c:pt>
                <c:pt idx="4769">
                  <c:v>6319.774917357</c:v>
                </c:pt>
                <c:pt idx="4770">
                  <c:v>6321.0984952865301</c:v>
                </c:pt>
                <c:pt idx="4771">
                  <c:v>6322.4220724987199</c:v>
                </c:pt>
                <c:pt idx="4772">
                  <c:v>6323.7456489935694</c:v>
                </c:pt>
                <c:pt idx="4773">
                  <c:v>6325.0692247710804</c:v>
                </c:pt>
                <c:pt idx="4774">
                  <c:v>6326.3927998312502</c:v>
                </c:pt>
                <c:pt idx="4775">
                  <c:v>6327.7163741740796</c:v>
                </c:pt>
                <c:pt idx="4776">
                  <c:v>6329.0399477995697</c:v>
                </c:pt>
                <c:pt idx="4777">
                  <c:v>6330.3635207077195</c:v>
                </c:pt>
                <c:pt idx="4778">
                  <c:v>6331.68709289853</c:v>
                </c:pt>
                <c:pt idx="4779">
                  <c:v>6333.0106643719992</c:v>
                </c:pt>
                <c:pt idx="4780">
                  <c:v>6334.3342351281299</c:v>
                </c:pt>
                <c:pt idx="4781">
                  <c:v>6335.6578051669203</c:v>
                </c:pt>
                <c:pt idx="4782">
                  <c:v>6336.9813744883704</c:v>
                </c:pt>
                <c:pt idx="4783">
                  <c:v>6338.3049430924793</c:v>
                </c:pt>
                <c:pt idx="4784">
                  <c:v>6339.6285109792498</c:v>
                </c:pt>
                <c:pt idx="4785">
                  <c:v>6340.9520781486799</c:v>
                </c:pt>
                <c:pt idx="4786">
                  <c:v>6342.2756446007706</c:v>
                </c:pt>
                <c:pt idx="4787">
                  <c:v>6343.5992103355193</c:v>
                </c:pt>
                <c:pt idx="4788">
                  <c:v>6344.9227753529294</c:v>
                </c:pt>
                <c:pt idx="4789">
                  <c:v>6346.2463396530002</c:v>
                </c:pt>
                <c:pt idx="4790">
                  <c:v>6347.5699032357306</c:v>
                </c:pt>
                <c:pt idx="4791">
                  <c:v>6348.8934661011199</c:v>
                </c:pt>
                <c:pt idx="4792">
                  <c:v>6350.2170282491697</c:v>
                </c:pt>
                <c:pt idx="4793">
                  <c:v>6351.5405896798802</c:v>
                </c:pt>
                <c:pt idx="4794">
                  <c:v>6352.8641503932504</c:v>
                </c:pt>
                <c:pt idx="4795">
                  <c:v>6354.1877103892793</c:v>
                </c:pt>
                <c:pt idx="4796">
                  <c:v>6355.5112696679698</c:v>
                </c:pt>
                <c:pt idx="4797">
                  <c:v>6356.83482822932</c:v>
                </c:pt>
                <c:pt idx="4798">
                  <c:v>6358.1583860733299</c:v>
                </c:pt>
                <c:pt idx="4799">
                  <c:v>6359.4819431999995</c:v>
                </c:pt>
                <c:pt idx="4800">
                  <c:v>6360.8054996093297</c:v>
                </c:pt>
                <c:pt idx="4801">
                  <c:v>6362.1290553013196</c:v>
                </c:pt>
                <c:pt idx="4802">
                  <c:v>6363.4526102759701</c:v>
                </c:pt>
                <c:pt idx="4803">
                  <c:v>6364.7761645332794</c:v>
                </c:pt>
                <c:pt idx="4804">
                  <c:v>6366.0997180732493</c:v>
                </c:pt>
                <c:pt idx="4805">
                  <c:v>6367.4232708958798</c:v>
                </c:pt>
                <c:pt idx="4806">
                  <c:v>6368.74682300117</c:v>
                </c:pt>
                <c:pt idx="4807">
                  <c:v>6370.070374389119</c:v>
                </c:pt>
                <c:pt idx="4808">
                  <c:v>6371.3939250597296</c:v>
                </c:pt>
                <c:pt idx="4809">
                  <c:v>6372.7174750129998</c:v>
                </c:pt>
                <c:pt idx="4810">
                  <c:v>6374.0410242489297</c:v>
                </c:pt>
                <c:pt idx="4811">
                  <c:v>6375.3645727675193</c:v>
                </c:pt>
                <c:pt idx="4812">
                  <c:v>6376.6881205687696</c:v>
                </c:pt>
                <c:pt idx="4813">
                  <c:v>6378.0116676526795</c:v>
                </c:pt>
                <c:pt idx="4814">
                  <c:v>6379.3352140192501</c:v>
                </c:pt>
                <c:pt idx="4815">
                  <c:v>6380.6587596684794</c:v>
                </c:pt>
                <c:pt idx="4816">
                  <c:v>6381.9823046003694</c:v>
                </c:pt>
                <c:pt idx="4817">
                  <c:v>6383.30584881492</c:v>
                </c:pt>
                <c:pt idx="4818">
                  <c:v>6384.6293923121302</c:v>
                </c:pt>
                <c:pt idx="4819">
                  <c:v>6385.9529350919993</c:v>
                </c:pt>
                <c:pt idx="4820">
                  <c:v>6387.2764771545299</c:v>
                </c:pt>
                <c:pt idx="4821">
                  <c:v>6388.6000184997201</c:v>
                </c:pt>
                <c:pt idx="4822">
                  <c:v>6389.9235591275701</c:v>
                </c:pt>
                <c:pt idx="4823">
                  <c:v>6391.2470990380798</c:v>
                </c:pt>
                <c:pt idx="4824">
                  <c:v>6392.5706382312501</c:v>
                </c:pt>
                <c:pt idx="4825">
                  <c:v>6393.8941767070801</c:v>
                </c:pt>
                <c:pt idx="4826">
                  <c:v>6395.2177144655698</c:v>
                </c:pt>
                <c:pt idx="4827">
                  <c:v>6396.5412515067192</c:v>
                </c:pt>
                <c:pt idx="4828">
                  <c:v>6397.8647878305301</c:v>
                </c:pt>
                <c:pt idx="4829">
                  <c:v>6399.1883234369998</c:v>
                </c:pt>
                <c:pt idx="4830">
                  <c:v>6400.5118583261301</c:v>
                </c:pt>
                <c:pt idx="4831">
                  <c:v>6401.8353924979192</c:v>
                </c:pt>
                <c:pt idx="4832">
                  <c:v>6403.1589259523698</c:v>
                </c:pt>
                <c:pt idx="4833">
                  <c:v>6404.4824586894802</c:v>
                </c:pt>
                <c:pt idx="4834">
                  <c:v>6405.8059907092502</c:v>
                </c:pt>
                <c:pt idx="4835">
                  <c:v>6407.129522011679</c:v>
                </c:pt>
                <c:pt idx="4836">
                  <c:v>6408.4530525967693</c:v>
                </c:pt>
                <c:pt idx="4837">
                  <c:v>6409.7765824645203</c:v>
                </c:pt>
                <c:pt idx="4838">
                  <c:v>6411.10011161493</c:v>
                </c:pt>
                <c:pt idx="4839">
                  <c:v>6412.4236400479995</c:v>
                </c:pt>
                <c:pt idx="4840">
                  <c:v>6413.7471677637295</c:v>
                </c:pt>
                <c:pt idx="4841">
                  <c:v>6415.0706947621202</c:v>
                </c:pt>
                <c:pt idx="4842">
                  <c:v>6416.3942210431696</c:v>
                </c:pt>
                <c:pt idx="4843">
                  <c:v>6417.7177466068797</c:v>
                </c:pt>
                <c:pt idx="4844">
                  <c:v>6419.0412714532495</c:v>
                </c:pt>
                <c:pt idx="4845">
                  <c:v>6420.3647955822798</c:v>
                </c:pt>
                <c:pt idx="4846">
                  <c:v>6421.6883189939699</c:v>
                </c:pt>
                <c:pt idx="4847">
                  <c:v>6423.0118416883197</c:v>
                </c:pt>
                <c:pt idx="4848">
                  <c:v>6424.3353636653301</c:v>
                </c:pt>
                <c:pt idx="4849">
                  <c:v>6425.6588849250002</c:v>
                </c:pt>
                <c:pt idx="4850">
                  <c:v>6426.98240546733</c:v>
                </c:pt>
                <c:pt idx="4851">
                  <c:v>6428.3059252923194</c:v>
                </c:pt>
                <c:pt idx="4852">
                  <c:v>6429.6294443999695</c:v>
                </c:pt>
                <c:pt idx="4853">
                  <c:v>6430.9529627902803</c:v>
                </c:pt>
                <c:pt idx="4854">
                  <c:v>6432.2764804632498</c:v>
                </c:pt>
                <c:pt idx="4855">
                  <c:v>6433.599997418879</c:v>
                </c:pt>
                <c:pt idx="4856">
                  <c:v>6434.9235136571697</c:v>
                </c:pt>
                <c:pt idx="4857">
                  <c:v>6436.2470291781201</c:v>
                </c:pt>
                <c:pt idx="4858">
                  <c:v>6437.5705439817302</c:v>
                </c:pt>
                <c:pt idx="4859">
                  <c:v>6438.8940580679991</c:v>
                </c:pt>
                <c:pt idx="4860">
                  <c:v>6440.2175714369296</c:v>
                </c:pt>
                <c:pt idx="4861">
                  <c:v>6441.5410840885197</c:v>
                </c:pt>
                <c:pt idx="4862">
                  <c:v>6442.8645960227705</c:v>
                </c:pt>
                <c:pt idx="4863">
                  <c:v>6444.18810723968</c:v>
                </c:pt>
                <c:pt idx="4864">
                  <c:v>6445.5116177392492</c:v>
                </c:pt>
                <c:pt idx="4865">
                  <c:v>6446.83512752148</c:v>
                </c:pt>
                <c:pt idx="4866">
                  <c:v>6448.1586365863704</c:v>
                </c:pt>
                <c:pt idx="4867">
                  <c:v>6449.4821449339206</c:v>
                </c:pt>
                <c:pt idx="4868">
                  <c:v>6450.8056525641296</c:v>
                </c:pt>
                <c:pt idx="4869">
                  <c:v>6452.129159477</c:v>
                </c:pt>
                <c:pt idx="4870">
                  <c:v>6453.4526656725302</c:v>
                </c:pt>
                <c:pt idx="4871">
                  <c:v>6454.7761711507201</c:v>
                </c:pt>
                <c:pt idx="4872">
                  <c:v>6456.0996759115696</c:v>
                </c:pt>
                <c:pt idx="4873">
                  <c:v>6457.4231799550798</c:v>
                </c:pt>
                <c:pt idx="4874">
                  <c:v>6458.7466832812497</c:v>
                </c:pt>
                <c:pt idx="4875">
                  <c:v>6460.0701858900802</c:v>
                </c:pt>
                <c:pt idx="4876">
                  <c:v>6461.3936877815695</c:v>
                </c:pt>
                <c:pt idx="4877">
                  <c:v>6462.7171889557194</c:v>
                </c:pt>
                <c:pt idx="4878">
                  <c:v>6464.0406894125299</c:v>
                </c:pt>
                <c:pt idx="4879">
                  <c:v>6465.3641891520001</c:v>
                </c:pt>
                <c:pt idx="4880">
                  <c:v>6466.68768817413</c:v>
                </c:pt>
                <c:pt idx="4881">
                  <c:v>6468.0111864789196</c:v>
                </c:pt>
                <c:pt idx="4882">
                  <c:v>6469.3346840663698</c:v>
                </c:pt>
                <c:pt idx="4883">
                  <c:v>6470.6581809364807</c:v>
                </c:pt>
                <c:pt idx="4884">
                  <c:v>6471.9816770892494</c:v>
                </c:pt>
                <c:pt idx="4885">
                  <c:v>6473.3051725246796</c:v>
                </c:pt>
                <c:pt idx="4886">
                  <c:v>6474.6286672427705</c:v>
                </c:pt>
                <c:pt idx="4887">
                  <c:v>6475.9521612435201</c:v>
                </c:pt>
                <c:pt idx="4888">
                  <c:v>6477.2756545269294</c:v>
                </c:pt>
                <c:pt idx="4889">
                  <c:v>6478.5991470929994</c:v>
                </c:pt>
                <c:pt idx="4890">
                  <c:v>6479.9226389417299</c:v>
                </c:pt>
                <c:pt idx="4891">
                  <c:v>6481.2461300731202</c:v>
                </c:pt>
                <c:pt idx="4892">
                  <c:v>6482.5696204871692</c:v>
                </c:pt>
                <c:pt idx="4893">
                  <c:v>6483.8931101838798</c:v>
                </c:pt>
                <c:pt idx="4894">
                  <c:v>6485.2165991632501</c:v>
                </c:pt>
                <c:pt idx="4895">
                  <c:v>6486.54008742528</c:v>
                </c:pt>
                <c:pt idx="4896">
                  <c:v>6487.8635749699697</c:v>
                </c:pt>
                <c:pt idx="4897">
                  <c:v>6489.18706179732</c:v>
                </c:pt>
                <c:pt idx="4898">
                  <c:v>6490.51054790733</c:v>
                </c:pt>
                <c:pt idx="4899">
                  <c:v>6491.8340333000006</c:v>
                </c:pt>
                <c:pt idx="4900">
                  <c:v>6493.1575179753299</c:v>
                </c:pt>
                <c:pt idx="4901">
                  <c:v>6494.4810019333199</c:v>
                </c:pt>
                <c:pt idx="4902">
                  <c:v>6495.8044851739696</c:v>
                </c:pt>
                <c:pt idx="4903">
                  <c:v>6497.1279676972799</c:v>
                </c:pt>
                <c:pt idx="4904">
                  <c:v>6498.4514495032499</c:v>
                </c:pt>
                <c:pt idx="4905">
                  <c:v>6499.7749305918796</c:v>
                </c:pt>
                <c:pt idx="4906">
                  <c:v>6501.09841096317</c:v>
                </c:pt>
                <c:pt idx="4907">
                  <c:v>6502.42189061712</c:v>
                </c:pt>
                <c:pt idx="4908">
                  <c:v>6503.7453695537297</c:v>
                </c:pt>
                <c:pt idx="4909">
                  <c:v>6505.068847773</c:v>
                </c:pt>
                <c:pt idx="4910">
                  <c:v>6506.39232527493</c:v>
                </c:pt>
                <c:pt idx="4911">
                  <c:v>6507.7158020595198</c:v>
                </c:pt>
                <c:pt idx="4912">
                  <c:v>6509.0392781267692</c:v>
                </c:pt>
                <c:pt idx="4913">
                  <c:v>6510.3627534766802</c:v>
                </c:pt>
                <c:pt idx="4914">
                  <c:v>6511.6862281092499</c:v>
                </c:pt>
                <c:pt idx="4915">
                  <c:v>6513.0097020244802</c:v>
                </c:pt>
                <c:pt idx="4916">
                  <c:v>6514.3331752223694</c:v>
                </c:pt>
                <c:pt idx="4917">
                  <c:v>6515.6566477029201</c:v>
                </c:pt>
                <c:pt idx="4918">
                  <c:v>6516.9801194661295</c:v>
                </c:pt>
                <c:pt idx="4919">
                  <c:v>6518.3035905120005</c:v>
                </c:pt>
                <c:pt idx="4920">
                  <c:v>6519.6270608405293</c:v>
                </c:pt>
                <c:pt idx="4921">
                  <c:v>6520.9505304517197</c:v>
                </c:pt>
                <c:pt idx="4922">
                  <c:v>6522.2739993455698</c:v>
                </c:pt>
                <c:pt idx="4923">
                  <c:v>6523.5974675220805</c:v>
                </c:pt>
                <c:pt idx="4924">
                  <c:v>6524.920934981249</c:v>
                </c:pt>
                <c:pt idx="4925">
                  <c:v>6526.24440172308</c:v>
                </c:pt>
                <c:pt idx="4926">
                  <c:v>6527.5678677475698</c:v>
                </c:pt>
                <c:pt idx="4927">
                  <c:v>6528.8913330547202</c:v>
                </c:pt>
                <c:pt idx="4928">
                  <c:v>6530.2147976445294</c:v>
                </c:pt>
                <c:pt idx="4929">
                  <c:v>6531.5382615170001</c:v>
                </c:pt>
                <c:pt idx="4930">
                  <c:v>6532.8617246721296</c:v>
                </c:pt>
                <c:pt idx="4931">
                  <c:v>6534.1851871099198</c:v>
                </c:pt>
                <c:pt idx="4932">
                  <c:v>6535.5086488303696</c:v>
                </c:pt>
                <c:pt idx="4933">
                  <c:v>6536.83210983348</c:v>
                </c:pt>
                <c:pt idx="4934">
                  <c:v>6538.1555701192501</c:v>
                </c:pt>
                <c:pt idx="4935">
                  <c:v>6539.4790296876799</c:v>
                </c:pt>
                <c:pt idx="4936">
                  <c:v>6540.8024885387695</c:v>
                </c:pt>
                <c:pt idx="4937">
                  <c:v>6542.1259466725196</c:v>
                </c:pt>
                <c:pt idx="4938">
                  <c:v>6543.4494040889304</c:v>
                </c:pt>
                <c:pt idx="4939">
                  <c:v>6544.7728607879999</c:v>
                </c:pt>
                <c:pt idx="4940">
                  <c:v>6546.0963167697291</c:v>
                </c:pt>
                <c:pt idx="4941">
                  <c:v>6547.4197720341199</c:v>
                </c:pt>
                <c:pt idx="4942">
                  <c:v>6548.7432265811703</c:v>
                </c:pt>
                <c:pt idx="4943">
                  <c:v>6550.0666804108805</c:v>
                </c:pt>
                <c:pt idx="4944">
                  <c:v>6551.3901335232495</c:v>
                </c:pt>
                <c:pt idx="4945">
                  <c:v>6552.7135859182799</c:v>
                </c:pt>
                <c:pt idx="4946">
                  <c:v>6554.0370375959701</c:v>
                </c:pt>
                <c:pt idx="4947">
                  <c:v>6555.36048855632</c:v>
                </c:pt>
                <c:pt idx="4948">
                  <c:v>6556.6839387993296</c:v>
                </c:pt>
                <c:pt idx="4949">
                  <c:v>6558.0073883249997</c:v>
                </c:pt>
                <c:pt idx="4950">
                  <c:v>6559.3308371333296</c:v>
                </c:pt>
                <c:pt idx="4951">
                  <c:v>6560.6542852243201</c:v>
                </c:pt>
                <c:pt idx="4952">
                  <c:v>6561.9777325979694</c:v>
                </c:pt>
                <c:pt idx="4953">
                  <c:v>6563.3011792542793</c:v>
                </c:pt>
                <c:pt idx="4954">
                  <c:v>6564.6246251932498</c:v>
                </c:pt>
                <c:pt idx="4955">
                  <c:v>6565.94807041488</c:v>
                </c:pt>
                <c:pt idx="4956">
                  <c:v>6567.271514919169</c:v>
                </c:pt>
                <c:pt idx="4957">
                  <c:v>6568.5949587061195</c:v>
                </c:pt>
                <c:pt idx="4958">
                  <c:v>6569.9184017757298</c:v>
                </c:pt>
                <c:pt idx="4959">
                  <c:v>6571.2418441279997</c:v>
                </c:pt>
                <c:pt idx="4960">
                  <c:v>6572.5652857629293</c:v>
                </c:pt>
                <c:pt idx="4961">
                  <c:v>6573.8887266805195</c:v>
                </c:pt>
                <c:pt idx="4962">
                  <c:v>6575.2121668807695</c:v>
                </c:pt>
                <c:pt idx="4963">
                  <c:v>6576.53560636368</c:v>
                </c:pt>
                <c:pt idx="4964">
                  <c:v>6577.8590451292494</c:v>
                </c:pt>
                <c:pt idx="4965">
                  <c:v>6579.1824831774793</c:v>
                </c:pt>
                <c:pt idx="4966">
                  <c:v>6580.5059205083699</c:v>
                </c:pt>
                <c:pt idx="4967">
                  <c:v>6581.8293571219201</c:v>
                </c:pt>
                <c:pt idx="4968">
                  <c:v>6583.1527930181292</c:v>
                </c:pt>
                <c:pt idx="4969">
                  <c:v>6584.4762281969997</c:v>
                </c:pt>
                <c:pt idx="4970">
                  <c:v>6585.79966265853</c:v>
                </c:pt>
                <c:pt idx="4971">
                  <c:v>6587.12309640272</c:v>
                </c:pt>
                <c:pt idx="4972">
                  <c:v>6588.4465294295696</c:v>
                </c:pt>
                <c:pt idx="4973">
                  <c:v>6589.7699617390799</c:v>
                </c:pt>
                <c:pt idx="4974">
                  <c:v>6591.0933933312499</c:v>
                </c:pt>
                <c:pt idx="4975">
                  <c:v>6592.4168242060805</c:v>
                </c:pt>
                <c:pt idx="4976">
                  <c:v>6593.740254363569</c:v>
                </c:pt>
                <c:pt idx="4977">
                  <c:v>6595.0636838037199</c:v>
                </c:pt>
                <c:pt idx="4978">
                  <c:v>6596.3871125265296</c:v>
                </c:pt>
                <c:pt idx="4979">
                  <c:v>6597.7105405319999</c:v>
                </c:pt>
                <c:pt idx="4980">
                  <c:v>6599.033967820129</c:v>
                </c:pt>
                <c:pt idx="4981">
                  <c:v>6600.3573943909196</c:v>
                </c:pt>
                <c:pt idx="4982">
                  <c:v>6601.6808202443699</c:v>
                </c:pt>
                <c:pt idx="4983">
                  <c:v>6603.0042453804799</c:v>
                </c:pt>
                <c:pt idx="4984">
                  <c:v>6604.3276697992496</c:v>
                </c:pt>
                <c:pt idx="4985">
                  <c:v>6605.65109350068</c:v>
                </c:pt>
                <c:pt idx="4986">
                  <c:v>6606.97451648477</c:v>
                </c:pt>
                <c:pt idx="4987">
                  <c:v>6608.2979387515197</c:v>
                </c:pt>
                <c:pt idx="4988">
                  <c:v>6609.6213603009292</c:v>
                </c:pt>
                <c:pt idx="4989">
                  <c:v>6610.9447811329992</c:v>
                </c:pt>
                <c:pt idx="4990">
                  <c:v>6612.2682012477298</c:v>
                </c:pt>
                <c:pt idx="4991">
                  <c:v>6613.5916206451202</c:v>
                </c:pt>
                <c:pt idx="4992">
                  <c:v>6614.9150393251703</c:v>
                </c:pt>
                <c:pt idx="4993">
                  <c:v>6616.23845728788</c:v>
                </c:pt>
                <c:pt idx="4994">
                  <c:v>6617.5618745332495</c:v>
                </c:pt>
                <c:pt idx="4995">
                  <c:v>6618.8852910612804</c:v>
                </c:pt>
                <c:pt idx="4996">
                  <c:v>6620.2087068719702</c:v>
                </c:pt>
                <c:pt idx="4997">
                  <c:v>6621.5321219653197</c:v>
                </c:pt>
                <c:pt idx="4998">
                  <c:v>6622.8555363413298</c:v>
                </c:pt>
                <c:pt idx="4999">
                  <c:v>6624.1789500000004</c:v>
                </c:pt>
                <c:pt idx="5000">
                  <c:v>6625.5023629413299</c:v>
                </c:pt>
                <c:pt idx="5001">
                  <c:v>6626.82577516532</c:v>
                </c:pt>
                <c:pt idx="5002">
                  <c:v>6628.1491866719698</c:v>
                </c:pt>
                <c:pt idx="5003">
                  <c:v>6629.4725974612802</c:v>
                </c:pt>
                <c:pt idx="5004">
                  <c:v>6630.7960075332503</c:v>
                </c:pt>
                <c:pt idx="5005">
                  <c:v>6632.1194168878792</c:v>
                </c:pt>
                <c:pt idx="5006">
                  <c:v>6633.4428255251696</c:v>
                </c:pt>
                <c:pt idx="5007">
                  <c:v>6634.7662334451197</c:v>
                </c:pt>
                <c:pt idx="5008">
                  <c:v>6636.0896406477304</c:v>
                </c:pt>
                <c:pt idx="5009">
                  <c:v>6637.413047133</c:v>
                </c:pt>
                <c:pt idx="5010">
                  <c:v>6638.7364529009301</c:v>
                </c:pt>
                <c:pt idx="5011">
                  <c:v>6640.0598579515199</c:v>
                </c:pt>
                <c:pt idx="5012">
                  <c:v>6641.3832622847704</c:v>
                </c:pt>
                <c:pt idx="5013">
                  <c:v>6642.7066659006796</c:v>
                </c:pt>
                <c:pt idx="5014">
                  <c:v>6644.0300687992494</c:v>
                </c:pt>
                <c:pt idx="5015">
                  <c:v>6645.3534709804799</c:v>
                </c:pt>
                <c:pt idx="5016">
                  <c:v>6646.67687244437</c:v>
                </c:pt>
                <c:pt idx="5017">
                  <c:v>6648.0002731909199</c:v>
                </c:pt>
                <c:pt idx="5018">
                  <c:v>6649.3236732201294</c:v>
                </c:pt>
                <c:pt idx="5019">
                  <c:v>6650.6470725319996</c:v>
                </c:pt>
                <c:pt idx="5020">
                  <c:v>6651.9704711265304</c:v>
                </c:pt>
                <c:pt idx="5021">
                  <c:v>6653.2938690037199</c:v>
                </c:pt>
                <c:pt idx="5022">
                  <c:v>6654.6172661635701</c:v>
                </c:pt>
                <c:pt idx="5023">
                  <c:v>6655.94066260608</c:v>
                </c:pt>
                <c:pt idx="5024">
                  <c:v>6657.2640583312505</c:v>
                </c:pt>
                <c:pt idx="5025">
                  <c:v>6658.5874533390797</c:v>
                </c:pt>
                <c:pt idx="5026">
                  <c:v>6659.9108476295696</c:v>
                </c:pt>
                <c:pt idx="5027">
                  <c:v>6661.2342412027201</c:v>
                </c:pt>
                <c:pt idx="5028">
                  <c:v>6662.5576340585303</c:v>
                </c:pt>
                <c:pt idx="5029">
                  <c:v>6663.8810261969993</c:v>
                </c:pt>
                <c:pt idx="5030">
                  <c:v>6665.2044176181298</c:v>
                </c:pt>
                <c:pt idx="5031">
                  <c:v>6666.52780832192</c:v>
                </c:pt>
                <c:pt idx="5032">
                  <c:v>6667.8511983083699</c:v>
                </c:pt>
                <c:pt idx="5033">
                  <c:v>6669.1745875774795</c:v>
                </c:pt>
                <c:pt idx="5034">
                  <c:v>6670.4979761292498</c:v>
                </c:pt>
                <c:pt idx="5035">
                  <c:v>6671.8213639636797</c:v>
                </c:pt>
                <c:pt idx="5036">
                  <c:v>6673.1447510807702</c:v>
                </c:pt>
                <c:pt idx="5037">
                  <c:v>6674.4681374805195</c:v>
                </c:pt>
                <c:pt idx="5038">
                  <c:v>6675.7915231629295</c:v>
                </c:pt>
                <c:pt idx="5039">
                  <c:v>6677.114908128</c:v>
                </c:pt>
                <c:pt idx="5040">
                  <c:v>6678.4382923757303</c:v>
                </c:pt>
                <c:pt idx="5041">
                  <c:v>6679.7616759061193</c:v>
                </c:pt>
                <c:pt idx="5042">
                  <c:v>6681.0850587191699</c:v>
                </c:pt>
                <c:pt idx="5043">
                  <c:v>6682.4084408148801</c:v>
                </c:pt>
                <c:pt idx="5044">
                  <c:v>6683.7318221932501</c:v>
                </c:pt>
                <c:pt idx="5045">
                  <c:v>6685.0552028542797</c:v>
                </c:pt>
                <c:pt idx="5046">
                  <c:v>6686.37858279797</c:v>
                </c:pt>
                <c:pt idx="5047">
                  <c:v>6687.70196202432</c:v>
                </c:pt>
                <c:pt idx="5048">
                  <c:v>6689.0253405333306</c:v>
                </c:pt>
                <c:pt idx="5049">
                  <c:v>6690.3487183249999</c:v>
                </c:pt>
                <c:pt idx="5050">
                  <c:v>6691.6720953993299</c:v>
                </c:pt>
                <c:pt idx="5051">
                  <c:v>6692.9954717563196</c:v>
                </c:pt>
                <c:pt idx="5052">
                  <c:v>6694.3188473959699</c:v>
                </c:pt>
                <c:pt idx="5053">
                  <c:v>6695.6422223182799</c:v>
                </c:pt>
                <c:pt idx="5054">
                  <c:v>6696.9655965232496</c:v>
                </c:pt>
                <c:pt idx="5055">
                  <c:v>6698.2889700108799</c:v>
                </c:pt>
                <c:pt idx="5056">
                  <c:v>6699.6123427811699</c:v>
                </c:pt>
                <c:pt idx="5057">
                  <c:v>6700.9357148341196</c:v>
                </c:pt>
                <c:pt idx="5058">
                  <c:v>6702.2590861697299</c:v>
                </c:pt>
                <c:pt idx="5059">
                  <c:v>6703.5824567879999</c:v>
                </c:pt>
                <c:pt idx="5060">
                  <c:v>6704.9058266889306</c:v>
                </c:pt>
                <c:pt idx="5061">
                  <c:v>6706.2291958725191</c:v>
                </c:pt>
                <c:pt idx="5062">
                  <c:v>6707.55256433877</c:v>
                </c:pt>
                <c:pt idx="5063">
                  <c:v>6708.8759320876798</c:v>
                </c:pt>
                <c:pt idx="5064">
                  <c:v>6710.1992991192501</c:v>
                </c:pt>
                <c:pt idx="5065">
                  <c:v>6711.5226654334792</c:v>
                </c:pt>
                <c:pt idx="5066">
                  <c:v>6712.8460310303699</c:v>
                </c:pt>
                <c:pt idx="5067">
                  <c:v>6714.1693959099202</c:v>
                </c:pt>
                <c:pt idx="5068">
                  <c:v>6715.4927600721303</c:v>
                </c:pt>
                <c:pt idx="5069">
                  <c:v>6716.8161235169991</c:v>
                </c:pt>
                <c:pt idx="5070">
                  <c:v>6718.1394862445295</c:v>
                </c:pt>
                <c:pt idx="5071">
                  <c:v>6719.4628482547196</c:v>
                </c:pt>
                <c:pt idx="5072">
                  <c:v>6720.7862095475703</c:v>
                </c:pt>
                <c:pt idx="5073">
                  <c:v>6722.1095701230797</c:v>
                </c:pt>
                <c:pt idx="5074">
                  <c:v>6723.4329299812498</c:v>
                </c:pt>
                <c:pt idx="5075">
                  <c:v>6724.7562891220796</c:v>
                </c:pt>
                <c:pt idx="5076">
                  <c:v>6726.07964754557</c:v>
                </c:pt>
                <c:pt idx="5077">
                  <c:v>6727.4030052517192</c:v>
                </c:pt>
                <c:pt idx="5078">
                  <c:v>6728.7263622405299</c:v>
                </c:pt>
                <c:pt idx="5079">
                  <c:v>6730.0497185120003</c:v>
                </c:pt>
                <c:pt idx="5080">
                  <c:v>6731.3730740661304</c:v>
                </c:pt>
                <c:pt idx="5081">
                  <c:v>6732.6964289029193</c:v>
                </c:pt>
                <c:pt idx="5082">
                  <c:v>6734.0197830223697</c:v>
                </c:pt>
                <c:pt idx="5083">
                  <c:v>6735.3431364244798</c:v>
                </c:pt>
                <c:pt idx="5084">
                  <c:v>6736.6664891092505</c:v>
                </c:pt>
                <c:pt idx="5085">
                  <c:v>6737.9898410766791</c:v>
                </c:pt>
                <c:pt idx="5086">
                  <c:v>6739.3131923267692</c:v>
                </c:pt>
                <c:pt idx="5087">
                  <c:v>6740.63654285952</c:v>
                </c:pt>
                <c:pt idx="5088">
                  <c:v>6741.9598926749304</c:v>
                </c:pt>
                <c:pt idx="5089">
                  <c:v>6743.2832417729996</c:v>
                </c:pt>
                <c:pt idx="5090">
                  <c:v>6744.6065901537295</c:v>
                </c:pt>
                <c:pt idx="5091">
                  <c:v>6745.9299378171199</c:v>
                </c:pt>
                <c:pt idx="5092">
                  <c:v>6747.2532847631701</c:v>
                </c:pt>
                <c:pt idx="5093">
                  <c:v>6748.576630991879</c:v>
                </c:pt>
                <c:pt idx="5094">
                  <c:v>6749.8999765032495</c:v>
                </c:pt>
                <c:pt idx="5095">
                  <c:v>6751.2233212972797</c:v>
                </c:pt>
                <c:pt idx="5096">
                  <c:v>6752.5466653739704</c:v>
                </c:pt>
                <c:pt idx="5097">
                  <c:v>6753.8700087333191</c:v>
                </c:pt>
                <c:pt idx="5098">
                  <c:v>6755.1933513753293</c:v>
                </c:pt>
                <c:pt idx="5099">
                  <c:v>6756.5166933</c:v>
                </c:pt>
                <c:pt idx="5100">
                  <c:v>6757.8400345073305</c:v>
                </c:pt>
                <c:pt idx="5101">
                  <c:v>6759.1633749973198</c:v>
                </c:pt>
                <c:pt idx="5102">
                  <c:v>6760.4867147699697</c:v>
                </c:pt>
                <c:pt idx="5103">
                  <c:v>6761.8100538252802</c:v>
                </c:pt>
                <c:pt idx="5104">
                  <c:v>6763.1333921632504</c:v>
                </c:pt>
                <c:pt idx="5105">
                  <c:v>6764.4567297838794</c:v>
                </c:pt>
                <c:pt idx="5106">
                  <c:v>6765.7800666871699</c:v>
                </c:pt>
                <c:pt idx="5107">
                  <c:v>6767.1034028731201</c:v>
                </c:pt>
                <c:pt idx="5108">
                  <c:v>6768.42673834173</c:v>
                </c:pt>
                <c:pt idx="5109">
                  <c:v>6769.7500730929996</c:v>
                </c:pt>
                <c:pt idx="5110">
                  <c:v>6771.0734071269299</c:v>
                </c:pt>
                <c:pt idx="5111">
                  <c:v>6772.3967404435198</c:v>
                </c:pt>
                <c:pt idx="5112">
                  <c:v>6773.7200730427703</c:v>
                </c:pt>
                <c:pt idx="5113">
                  <c:v>6775.0434049246796</c:v>
                </c:pt>
                <c:pt idx="5114">
                  <c:v>6776.3667360892496</c:v>
                </c:pt>
                <c:pt idx="5115">
                  <c:v>6777.6900665364801</c:v>
                </c:pt>
                <c:pt idx="5116">
                  <c:v>6779.0133962663704</c:v>
                </c:pt>
                <c:pt idx="5117">
                  <c:v>6780.3367252789194</c:v>
                </c:pt>
                <c:pt idx="5118">
                  <c:v>6781.66005357413</c:v>
                </c:pt>
                <c:pt idx="5119">
                  <c:v>6782.9833811520002</c:v>
                </c:pt>
                <c:pt idx="5120">
                  <c:v>6784.3067080125302</c:v>
                </c:pt>
                <c:pt idx="5121">
                  <c:v>6785.6300341557198</c:v>
                </c:pt>
                <c:pt idx="5122">
                  <c:v>6786.9533595815692</c:v>
                </c:pt>
                <c:pt idx="5123">
                  <c:v>6788.2766842900801</c:v>
                </c:pt>
                <c:pt idx="5124">
                  <c:v>6789.6000082812498</c:v>
                </c:pt>
                <c:pt idx="5125">
                  <c:v>6790.92333155508</c:v>
                </c:pt>
                <c:pt idx="5126">
                  <c:v>6792.24665411157</c:v>
                </c:pt>
                <c:pt idx="5127">
                  <c:v>6793.5699759507197</c:v>
                </c:pt>
                <c:pt idx="5128">
                  <c:v>6794.89329707253</c:v>
                </c:pt>
                <c:pt idx="5129">
                  <c:v>6796.216617477</c:v>
                </c:pt>
                <c:pt idx="5130">
                  <c:v>6797.5399371641297</c:v>
                </c:pt>
                <c:pt idx="5131">
                  <c:v>6798.86325613392</c:v>
                </c:pt>
                <c:pt idx="5132">
                  <c:v>6800.18657438637</c:v>
                </c:pt>
                <c:pt idx="5133">
                  <c:v>6801.5098919214806</c:v>
                </c:pt>
                <c:pt idx="5134">
                  <c:v>6802.8332087392491</c:v>
                </c:pt>
                <c:pt idx="5135">
                  <c:v>6804.1565248396801</c:v>
                </c:pt>
                <c:pt idx="5136">
                  <c:v>6805.4798402227698</c:v>
                </c:pt>
                <c:pt idx="5137">
                  <c:v>6806.8031548885201</c:v>
                </c:pt>
                <c:pt idx="5138">
                  <c:v>6808.1264688369292</c:v>
                </c:pt>
                <c:pt idx="5139">
                  <c:v>6809.4497820679999</c:v>
                </c:pt>
                <c:pt idx="5140">
                  <c:v>6810.7730945817302</c:v>
                </c:pt>
                <c:pt idx="5141">
                  <c:v>6812.0964063781203</c:v>
                </c:pt>
                <c:pt idx="5142">
                  <c:v>6813.4197174571691</c:v>
                </c:pt>
                <c:pt idx="5143">
                  <c:v>6814.7430278188795</c:v>
                </c:pt>
                <c:pt idx="5144">
                  <c:v>6816.0663374632504</c:v>
                </c:pt>
                <c:pt idx="5145">
                  <c:v>6817.3896463902802</c:v>
                </c:pt>
                <c:pt idx="5146">
                  <c:v>6818.7129545999696</c:v>
                </c:pt>
                <c:pt idx="5147">
                  <c:v>6820.0362620923197</c:v>
                </c:pt>
                <c:pt idx="5148">
                  <c:v>6821.3595688673304</c:v>
                </c:pt>
                <c:pt idx="5149">
                  <c:v>6822.6828749249999</c:v>
                </c:pt>
                <c:pt idx="5150">
                  <c:v>6824.0061802653299</c:v>
                </c:pt>
                <c:pt idx="5151">
                  <c:v>6825.3294848883197</c:v>
                </c:pt>
                <c:pt idx="5152">
                  <c:v>6826.6527887939701</c:v>
                </c:pt>
                <c:pt idx="5153">
                  <c:v>6827.9760919822802</c:v>
                </c:pt>
                <c:pt idx="5154">
                  <c:v>6829.2993944532491</c:v>
                </c:pt>
                <c:pt idx="5155">
                  <c:v>6830.6226962068795</c:v>
                </c:pt>
                <c:pt idx="5156">
                  <c:v>6831.9459972431696</c:v>
                </c:pt>
                <c:pt idx="5157">
                  <c:v>6833.2692975621203</c:v>
                </c:pt>
                <c:pt idx="5158">
                  <c:v>6834.5925971637298</c:v>
                </c:pt>
                <c:pt idx="5159">
                  <c:v>6835.9158960479999</c:v>
                </c:pt>
                <c:pt idx="5160">
                  <c:v>6837.2391942149297</c:v>
                </c:pt>
                <c:pt idx="5161">
                  <c:v>6838.5624916645202</c:v>
                </c:pt>
                <c:pt idx="5162">
                  <c:v>6839.8857883967694</c:v>
                </c:pt>
                <c:pt idx="5163">
                  <c:v>6841.2090844116801</c:v>
                </c:pt>
                <c:pt idx="5164">
                  <c:v>6842.5323797092497</c:v>
                </c:pt>
                <c:pt idx="5165">
                  <c:v>6843.8556742894798</c:v>
                </c:pt>
                <c:pt idx="5166">
                  <c:v>6845.1789681523696</c:v>
                </c:pt>
                <c:pt idx="5167">
                  <c:v>6846.5022612979201</c:v>
                </c:pt>
                <c:pt idx="5168">
                  <c:v>6847.8255537261302</c:v>
                </c:pt>
                <c:pt idx="5169">
                  <c:v>6849.1488454370001</c:v>
                </c:pt>
                <c:pt idx="5170">
                  <c:v>6850.4721364305296</c:v>
                </c:pt>
                <c:pt idx="5171">
                  <c:v>6851.7954267067198</c:v>
                </c:pt>
                <c:pt idx="5172">
                  <c:v>6853.1187162655697</c:v>
                </c:pt>
                <c:pt idx="5173">
                  <c:v>6854.4420051070801</c:v>
                </c:pt>
                <c:pt idx="5174">
                  <c:v>6855.7652932312494</c:v>
                </c:pt>
                <c:pt idx="5175">
                  <c:v>6857.0885806380793</c:v>
                </c:pt>
                <c:pt idx="5176">
                  <c:v>6858.4118673275698</c:v>
                </c:pt>
                <c:pt idx="5177">
                  <c:v>6859.73515329972</c:v>
                </c:pt>
                <c:pt idx="5178">
                  <c:v>6861.0584385545299</c:v>
                </c:pt>
                <c:pt idx="5179">
                  <c:v>6862.3817230919994</c:v>
                </c:pt>
                <c:pt idx="5180">
                  <c:v>6863.7050069121296</c:v>
                </c:pt>
                <c:pt idx="5181">
                  <c:v>6865.0282900149205</c:v>
                </c:pt>
                <c:pt idx="5182">
                  <c:v>6866.3515724003692</c:v>
                </c:pt>
                <c:pt idx="5183">
                  <c:v>6867.6748540684794</c:v>
                </c:pt>
                <c:pt idx="5184">
                  <c:v>6868.9981350192502</c:v>
                </c:pt>
                <c:pt idx="5185">
                  <c:v>6870.3214152526798</c:v>
                </c:pt>
                <c:pt idx="5186">
                  <c:v>6871.6446947687691</c:v>
                </c:pt>
                <c:pt idx="5187">
                  <c:v>6872.9679735675199</c:v>
                </c:pt>
                <c:pt idx="5188">
                  <c:v>6874.2912516489296</c:v>
                </c:pt>
                <c:pt idx="5189">
                  <c:v>6875.6145290129998</c:v>
                </c:pt>
                <c:pt idx="5190">
                  <c:v>6876.9378056597297</c:v>
                </c:pt>
                <c:pt idx="5191">
                  <c:v>6878.2610815891194</c:v>
                </c:pt>
                <c:pt idx="5192">
                  <c:v>6879.5843568011696</c:v>
                </c:pt>
                <c:pt idx="5193">
                  <c:v>6880.9076312958805</c:v>
                </c:pt>
                <c:pt idx="5194">
                  <c:v>6882.2309050732492</c:v>
                </c:pt>
                <c:pt idx="5195">
                  <c:v>6883.5541781332795</c:v>
                </c:pt>
                <c:pt idx="5196">
                  <c:v>6884.8774504759695</c:v>
                </c:pt>
                <c:pt idx="5197">
                  <c:v>6886.20072210132</c:v>
                </c:pt>
                <c:pt idx="5198">
                  <c:v>6887.5239930093294</c:v>
                </c:pt>
                <c:pt idx="5199">
                  <c:v>6888.8472631999994</c:v>
                </c:pt>
                <c:pt idx="5200">
                  <c:v>6890.1705326733299</c:v>
                </c:pt>
                <c:pt idx="5201">
                  <c:v>6891.4938014293202</c:v>
                </c:pt>
                <c:pt idx="5202">
                  <c:v>6892.8170694679693</c:v>
                </c:pt>
                <c:pt idx="5203">
                  <c:v>6894.1403367892799</c:v>
                </c:pt>
                <c:pt idx="5204">
                  <c:v>6895.4636033932502</c:v>
                </c:pt>
                <c:pt idx="5205">
                  <c:v>6896.7868692798802</c:v>
                </c:pt>
                <c:pt idx="5206">
                  <c:v>6898.110134449169</c:v>
                </c:pt>
                <c:pt idx="5207">
                  <c:v>6899.4333989011193</c:v>
                </c:pt>
                <c:pt idx="5208">
                  <c:v>6900.7566626357302</c:v>
                </c:pt>
                <c:pt idx="5209">
                  <c:v>6902.0799256529999</c:v>
                </c:pt>
                <c:pt idx="5210">
                  <c:v>6903.4031879529293</c:v>
                </c:pt>
                <c:pt idx="5211">
                  <c:v>6904.7264495355194</c:v>
                </c:pt>
                <c:pt idx="5212">
                  <c:v>6906.04971040077</c:v>
                </c:pt>
                <c:pt idx="5213">
                  <c:v>6907.3729705486803</c:v>
                </c:pt>
                <c:pt idx="5214">
                  <c:v>6908.6962299792494</c:v>
                </c:pt>
                <c:pt idx="5215">
                  <c:v>6910.0194886924801</c:v>
                </c:pt>
                <c:pt idx="5216">
                  <c:v>6911.3427466883695</c:v>
                </c:pt>
                <c:pt idx="5217">
                  <c:v>6912.6660039669205</c:v>
                </c:pt>
                <c:pt idx="5218">
                  <c:v>6913.9892605281293</c:v>
                </c:pt>
                <c:pt idx="5219">
                  <c:v>6915.3125163719997</c:v>
                </c:pt>
                <c:pt idx="5220">
                  <c:v>6916.6357714985297</c:v>
                </c:pt>
                <c:pt idx="5221">
                  <c:v>6917.9590259077204</c:v>
                </c:pt>
                <c:pt idx="5222">
                  <c:v>6919.2822795995698</c:v>
                </c:pt>
                <c:pt idx="5223">
                  <c:v>6920.6055325740799</c:v>
                </c:pt>
                <c:pt idx="5224">
                  <c:v>6921.9287848312497</c:v>
                </c:pt>
                <c:pt idx="5225">
                  <c:v>6923.2520363710801</c:v>
                </c:pt>
                <c:pt idx="5226">
                  <c:v>6924.5752871935692</c:v>
                </c:pt>
                <c:pt idx="5227">
                  <c:v>6925.8985372987199</c:v>
                </c:pt>
                <c:pt idx="5228">
                  <c:v>6927.2217866865294</c:v>
                </c:pt>
                <c:pt idx="5229">
                  <c:v>6928.5450353570004</c:v>
                </c:pt>
                <c:pt idx="5230">
                  <c:v>6929.8682833101293</c:v>
                </c:pt>
                <c:pt idx="5231">
                  <c:v>6931.1915305459197</c:v>
                </c:pt>
                <c:pt idx="5232">
                  <c:v>6932.5147770643698</c:v>
                </c:pt>
                <c:pt idx="5233">
                  <c:v>6933.8380228654796</c:v>
                </c:pt>
                <c:pt idx="5234">
                  <c:v>6935.1612679492491</c:v>
                </c:pt>
                <c:pt idx="5235">
                  <c:v>6936.4845123156792</c:v>
                </c:pt>
                <c:pt idx="5236">
                  <c:v>6937.80775596477</c:v>
                </c:pt>
                <c:pt idx="5237">
                  <c:v>6939.1309988965204</c:v>
                </c:pt>
                <c:pt idx="5238">
                  <c:v>6940.4542411109296</c:v>
                </c:pt>
                <c:pt idx="5239">
                  <c:v>6941.7774826079994</c:v>
                </c:pt>
                <c:pt idx="5240">
                  <c:v>6943.1007233877299</c:v>
                </c:pt>
                <c:pt idx="5241">
                  <c:v>6944.42396345012</c:v>
                </c:pt>
                <c:pt idx="5242">
                  <c:v>6945.747202795169</c:v>
                </c:pt>
                <c:pt idx="5243">
                  <c:v>6947.0704414228794</c:v>
                </c:pt>
                <c:pt idx="5244">
                  <c:v>6948.3936793332496</c:v>
                </c:pt>
                <c:pt idx="5245">
                  <c:v>6949.7169165262803</c:v>
                </c:pt>
                <c:pt idx="5246">
                  <c:v>6951.040153001969</c:v>
                </c:pt>
                <c:pt idx="5247">
                  <c:v>6952.3633887603191</c:v>
                </c:pt>
                <c:pt idx="5248">
                  <c:v>6953.6866238013299</c:v>
                </c:pt>
                <c:pt idx="5249">
                  <c:v>6955.0098581250004</c:v>
                </c:pt>
                <c:pt idx="5250">
                  <c:v>6956.3330917313306</c:v>
                </c:pt>
                <c:pt idx="5251">
                  <c:v>6957.6563246203195</c:v>
                </c:pt>
                <c:pt idx="5252">
                  <c:v>6958.97955679197</c:v>
                </c:pt>
                <c:pt idx="5253">
                  <c:v>6960.3027882462802</c:v>
                </c:pt>
                <c:pt idx="5254">
                  <c:v>6961.6260189832501</c:v>
                </c:pt>
                <c:pt idx="5255">
                  <c:v>6962.9492490028797</c:v>
                </c:pt>
                <c:pt idx="5256">
                  <c:v>6964.2724783051699</c:v>
                </c:pt>
                <c:pt idx="5257">
                  <c:v>6965.5957068901198</c:v>
                </c:pt>
                <c:pt idx="5258">
                  <c:v>6966.9189347577303</c:v>
                </c:pt>
                <c:pt idx="5259">
                  <c:v>6968.2421619079996</c:v>
                </c:pt>
                <c:pt idx="5260">
                  <c:v>6969.5653883409295</c:v>
                </c:pt>
                <c:pt idx="5261">
                  <c:v>6970.8886140565201</c:v>
                </c:pt>
                <c:pt idx="5262">
                  <c:v>6972.2118390547703</c:v>
                </c:pt>
                <c:pt idx="5263">
                  <c:v>6973.5350633356793</c:v>
                </c:pt>
                <c:pt idx="5264">
                  <c:v>6974.8582868992498</c:v>
                </c:pt>
                <c:pt idx="5265">
                  <c:v>6976.1815097454801</c:v>
                </c:pt>
                <c:pt idx="5266">
                  <c:v>6977.50473187437</c:v>
                </c:pt>
                <c:pt idx="5267">
                  <c:v>6978.8279532859196</c:v>
                </c:pt>
                <c:pt idx="5268">
                  <c:v>6980.1511739801299</c:v>
                </c:pt>
                <c:pt idx="5269">
                  <c:v>6981.4743939569998</c:v>
                </c:pt>
                <c:pt idx="5270">
                  <c:v>6982.7976132165304</c:v>
                </c:pt>
                <c:pt idx="5271">
                  <c:v>6984.1208317587198</c:v>
                </c:pt>
                <c:pt idx="5272">
                  <c:v>6985.4440495835697</c:v>
                </c:pt>
                <c:pt idx="5273">
                  <c:v>6986.7672666910803</c:v>
                </c:pt>
                <c:pt idx="5274">
                  <c:v>6988.0904830812506</c:v>
                </c:pt>
                <c:pt idx="5275">
                  <c:v>6989.4136987540796</c:v>
                </c:pt>
                <c:pt idx="5276">
                  <c:v>6990.7369137095693</c:v>
                </c:pt>
                <c:pt idx="5277">
                  <c:v>6992.0601279477196</c:v>
                </c:pt>
                <c:pt idx="5278">
                  <c:v>6993.3833414685305</c:v>
                </c:pt>
                <c:pt idx="5279">
                  <c:v>6994.7065542719993</c:v>
                </c:pt>
                <c:pt idx="5280">
                  <c:v>6996.0297663581296</c:v>
                </c:pt>
                <c:pt idx="5281">
                  <c:v>6997.3529777269196</c:v>
                </c:pt>
                <c:pt idx="5282">
                  <c:v>6998.6761883783702</c:v>
                </c:pt>
                <c:pt idx="5283">
                  <c:v>6999.9993983124796</c:v>
                </c:pt>
                <c:pt idx="5284">
                  <c:v>7001.3226075292496</c:v>
                </c:pt>
                <c:pt idx="5285">
                  <c:v>7002.6458160286802</c:v>
                </c:pt>
                <c:pt idx="5286">
                  <c:v>7003.9690238107705</c:v>
                </c:pt>
                <c:pt idx="5287">
                  <c:v>7005.2922308755196</c:v>
                </c:pt>
                <c:pt idx="5288">
                  <c:v>7006.6154372229294</c:v>
                </c:pt>
                <c:pt idx="5289">
                  <c:v>7007.9386428529997</c:v>
                </c:pt>
                <c:pt idx="5290">
                  <c:v>7009.2618477657306</c:v>
                </c:pt>
                <c:pt idx="5291">
                  <c:v>7010.5850519611195</c:v>
                </c:pt>
                <c:pt idx="5292">
                  <c:v>7011.9082554391698</c:v>
                </c:pt>
                <c:pt idx="5293">
                  <c:v>7013.2314581998799</c:v>
                </c:pt>
                <c:pt idx="5294">
                  <c:v>7014.5546602432505</c:v>
                </c:pt>
                <c:pt idx="5295">
                  <c:v>7015.877861569279</c:v>
                </c:pt>
                <c:pt idx="5296">
                  <c:v>7017.20106217797</c:v>
                </c:pt>
                <c:pt idx="5297">
                  <c:v>7018.5242620693198</c:v>
                </c:pt>
                <c:pt idx="5298">
                  <c:v>7019.8474612433301</c:v>
                </c:pt>
                <c:pt idx="5299">
                  <c:v>7021.1706596999993</c:v>
                </c:pt>
                <c:pt idx="5300">
                  <c:v>7022.49385743933</c:v>
                </c:pt>
                <c:pt idx="5301">
                  <c:v>7023.8170544613204</c:v>
                </c:pt>
                <c:pt idx="5302">
                  <c:v>7025.1402507659704</c:v>
                </c:pt>
                <c:pt idx="5303">
                  <c:v>7026.4634463532793</c:v>
                </c:pt>
                <c:pt idx="5304">
                  <c:v>7027.7866412232497</c:v>
                </c:pt>
                <c:pt idx="5305">
                  <c:v>7029.1098353758798</c:v>
                </c:pt>
                <c:pt idx="5306">
                  <c:v>7030.4330288111705</c:v>
                </c:pt>
                <c:pt idx="5307">
                  <c:v>7031.7562215291191</c:v>
                </c:pt>
                <c:pt idx="5308">
                  <c:v>7033.0794135297301</c:v>
                </c:pt>
                <c:pt idx="5309">
                  <c:v>7034.4026048129999</c:v>
                </c:pt>
                <c:pt idx="5310">
                  <c:v>7035.7257953789303</c:v>
                </c:pt>
                <c:pt idx="5311">
                  <c:v>7037.0489852275196</c:v>
                </c:pt>
                <c:pt idx="5312">
                  <c:v>7038.3721743587694</c:v>
                </c:pt>
                <c:pt idx="5313">
                  <c:v>7039.6953627726798</c:v>
                </c:pt>
                <c:pt idx="5314">
                  <c:v>7041.0185504692499</c:v>
                </c:pt>
                <c:pt idx="5315">
                  <c:v>7042.3417374484798</c:v>
                </c:pt>
                <c:pt idx="5316">
                  <c:v>7043.6649237103693</c:v>
                </c:pt>
                <c:pt idx="5317">
                  <c:v>7044.9881092549203</c:v>
                </c:pt>
                <c:pt idx="5318">
                  <c:v>7046.3112940821302</c:v>
                </c:pt>
                <c:pt idx="5319">
                  <c:v>7047.6344781919997</c:v>
                </c:pt>
                <c:pt idx="5320">
                  <c:v>7048.9576615845299</c:v>
                </c:pt>
                <c:pt idx="5321">
                  <c:v>7050.2808442597197</c:v>
                </c:pt>
                <c:pt idx="5322">
                  <c:v>7051.6040262175702</c:v>
                </c:pt>
                <c:pt idx="5323">
                  <c:v>7052.9272074580795</c:v>
                </c:pt>
                <c:pt idx="5324">
                  <c:v>7054.2503879812493</c:v>
                </c:pt>
                <c:pt idx="5325">
                  <c:v>7055.5735677870798</c:v>
                </c:pt>
                <c:pt idx="5326">
                  <c:v>7056.89674687557</c:v>
                </c:pt>
                <c:pt idx="5327">
                  <c:v>7058.2199252467199</c:v>
                </c:pt>
                <c:pt idx="5328">
                  <c:v>7059.5431029005294</c:v>
                </c:pt>
                <c:pt idx="5329">
                  <c:v>7060.8662798369996</c:v>
                </c:pt>
                <c:pt idx="5330">
                  <c:v>7062.1894560561304</c:v>
                </c:pt>
                <c:pt idx="5331">
                  <c:v>7063.5126315579191</c:v>
                </c:pt>
                <c:pt idx="5332">
                  <c:v>7064.8358063423693</c:v>
                </c:pt>
                <c:pt idx="5333">
                  <c:v>7066.1589804094801</c:v>
                </c:pt>
                <c:pt idx="5334">
                  <c:v>7067.4821537592497</c:v>
                </c:pt>
                <c:pt idx="5335">
                  <c:v>7068.805326391679</c:v>
                </c:pt>
                <c:pt idx="5336">
                  <c:v>7070.1284983067699</c:v>
                </c:pt>
                <c:pt idx="5337">
                  <c:v>7071.4516695045195</c:v>
                </c:pt>
                <c:pt idx="5338">
                  <c:v>7072.7748399849297</c:v>
                </c:pt>
                <c:pt idx="5339">
                  <c:v>7074.0980097479996</c:v>
                </c:pt>
                <c:pt idx="5340">
                  <c:v>7075.4211787937293</c:v>
                </c:pt>
                <c:pt idx="5341">
                  <c:v>7076.7443471221195</c:v>
                </c:pt>
                <c:pt idx="5342">
                  <c:v>7078.0675147331704</c:v>
                </c:pt>
                <c:pt idx="5343">
                  <c:v>7079.3906816268791</c:v>
                </c:pt>
                <c:pt idx="5344">
                  <c:v>7080.7138478032493</c:v>
                </c:pt>
                <c:pt idx="5345">
                  <c:v>7082.0370132622802</c:v>
                </c:pt>
                <c:pt idx="5346">
                  <c:v>7083.3601780039698</c:v>
                </c:pt>
                <c:pt idx="5347">
                  <c:v>7084.6833420283192</c:v>
                </c:pt>
                <c:pt idx="5348">
                  <c:v>7086.0065053353301</c:v>
                </c:pt>
                <c:pt idx="5349">
                  <c:v>7087.3296679249997</c:v>
                </c:pt>
                <c:pt idx="5350">
                  <c:v>7088.65282979733</c:v>
                </c:pt>
                <c:pt idx="5351">
                  <c:v>7089.9759909523191</c:v>
                </c:pt>
                <c:pt idx="5352">
                  <c:v>7091.2991513899697</c:v>
                </c:pt>
                <c:pt idx="5353">
                  <c:v>7092.62231111028</c:v>
                </c:pt>
                <c:pt idx="5354">
                  <c:v>7093.9454701132499</c:v>
                </c:pt>
                <c:pt idx="5355">
                  <c:v>7095.2686283988796</c:v>
                </c:pt>
                <c:pt idx="5356">
                  <c:v>7096.5917859671699</c:v>
                </c:pt>
                <c:pt idx="5357">
                  <c:v>7097.9149428181199</c:v>
                </c:pt>
                <c:pt idx="5358">
                  <c:v>7099.2380989517296</c:v>
                </c:pt>
                <c:pt idx="5359">
                  <c:v>7100.561254367999</c:v>
                </c:pt>
                <c:pt idx="5360">
                  <c:v>7101.8844090669299</c:v>
                </c:pt>
                <c:pt idx="5361">
                  <c:v>7103.2075630485197</c:v>
                </c:pt>
                <c:pt idx="5362">
                  <c:v>7104.53071631277</c:v>
                </c:pt>
                <c:pt idx="5363">
                  <c:v>7105.8538688596791</c:v>
                </c:pt>
                <c:pt idx="5364">
                  <c:v>7107.1770206892497</c:v>
                </c:pt>
                <c:pt idx="5365">
                  <c:v>7108.5001718014801</c:v>
                </c:pt>
                <c:pt idx="5366">
                  <c:v>7109.8233221963701</c:v>
                </c:pt>
                <c:pt idx="5367">
                  <c:v>7111.1464718739189</c:v>
                </c:pt>
                <c:pt idx="5368">
                  <c:v>7112.4696208341293</c:v>
                </c:pt>
                <c:pt idx="5369">
                  <c:v>7113.7927690770002</c:v>
                </c:pt>
                <c:pt idx="5370">
                  <c:v>7115.11591660253</c:v>
                </c:pt>
                <c:pt idx="5371">
                  <c:v>7116.4390634107194</c:v>
                </c:pt>
                <c:pt idx="5372">
                  <c:v>7117.7622095015695</c:v>
                </c:pt>
                <c:pt idx="5373">
                  <c:v>7119.0853548750802</c:v>
                </c:pt>
                <c:pt idx="5374">
                  <c:v>7120.4084995312496</c:v>
                </c:pt>
                <c:pt idx="5375">
                  <c:v>7121.7316434700797</c:v>
                </c:pt>
                <c:pt idx="5376">
                  <c:v>7123.0547866915695</c:v>
                </c:pt>
                <c:pt idx="5377">
                  <c:v>7124.3779291957198</c:v>
                </c:pt>
                <c:pt idx="5378">
                  <c:v>7125.7010709825299</c:v>
                </c:pt>
                <c:pt idx="5379">
                  <c:v>7127.0242120520006</c:v>
                </c:pt>
                <c:pt idx="5380">
                  <c:v>7128.3473524041292</c:v>
                </c:pt>
                <c:pt idx="5381">
                  <c:v>7129.6704920389202</c:v>
                </c:pt>
                <c:pt idx="5382">
                  <c:v>7130.99363095637</c:v>
                </c:pt>
                <c:pt idx="5383">
                  <c:v>7132.3167691564804</c:v>
                </c:pt>
                <c:pt idx="5384">
                  <c:v>7133.6399066392496</c:v>
                </c:pt>
                <c:pt idx="5385">
                  <c:v>7134.9630434046794</c:v>
                </c:pt>
                <c:pt idx="5386">
                  <c:v>7136.2861794527698</c:v>
                </c:pt>
                <c:pt idx="5387">
                  <c:v>7137.6093147835199</c:v>
                </c:pt>
                <c:pt idx="5388">
                  <c:v>7138.9324493969298</c:v>
                </c:pt>
                <c:pt idx="5389">
                  <c:v>7140.2555832930002</c:v>
                </c:pt>
                <c:pt idx="5390">
                  <c:v>7141.5787164717303</c:v>
                </c:pt>
                <c:pt idx="5391">
                  <c:v>7142.9018489331202</c:v>
                </c:pt>
                <c:pt idx="5392">
                  <c:v>7144.2249806771697</c:v>
                </c:pt>
                <c:pt idx="5393">
                  <c:v>7145.5481117038798</c:v>
                </c:pt>
                <c:pt idx="5394">
                  <c:v>7146.8712420132497</c:v>
                </c:pt>
                <c:pt idx="5395">
                  <c:v>7148.1943716052801</c:v>
                </c:pt>
                <c:pt idx="5396">
                  <c:v>7149.5175004799694</c:v>
                </c:pt>
                <c:pt idx="5397">
                  <c:v>7150.8406286373202</c:v>
                </c:pt>
                <c:pt idx="5398">
                  <c:v>7152.1637560773297</c:v>
                </c:pt>
                <c:pt idx="5399">
                  <c:v>7153.4868827999999</c:v>
                </c:pt>
                <c:pt idx="5400">
                  <c:v>7154.8100088053297</c:v>
                </c:pt>
                <c:pt idx="5401">
                  <c:v>7156.1331340933193</c:v>
                </c:pt>
                <c:pt idx="5402">
                  <c:v>7157.4562586639704</c:v>
                </c:pt>
                <c:pt idx="5403">
                  <c:v>7158.7793825172803</c:v>
                </c:pt>
                <c:pt idx="5404">
                  <c:v>7160.1025056532499</c:v>
                </c:pt>
                <c:pt idx="5405">
                  <c:v>7161.4256280718801</c:v>
                </c:pt>
                <c:pt idx="5406">
                  <c:v>7162.7487497731699</c:v>
                </c:pt>
                <c:pt idx="5407">
                  <c:v>7164.0718707571205</c:v>
                </c:pt>
                <c:pt idx="5408">
                  <c:v>7165.3949910237297</c:v>
                </c:pt>
                <c:pt idx="5409">
                  <c:v>7166.7181105729996</c:v>
                </c:pt>
                <c:pt idx="5410">
                  <c:v>7168.0412294049302</c:v>
                </c:pt>
                <c:pt idx="5411">
                  <c:v>7169.3643475195204</c:v>
                </c:pt>
                <c:pt idx="5412">
                  <c:v>7170.6874649167694</c:v>
                </c:pt>
                <c:pt idx="5413">
                  <c:v>7172.0105815966799</c:v>
                </c:pt>
                <c:pt idx="5414">
                  <c:v>7173.3336975592501</c:v>
                </c:pt>
                <c:pt idx="5415">
                  <c:v>7174.6568128044801</c:v>
                </c:pt>
                <c:pt idx="5416">
                  <c:v>7175.9799273323697</c:v>
                </c:pt>
                <c:pt idx="5417">
                  <c:v>7177.3030411429199</c:v>
                </c:pt>
                <c:pt idx="5418">
                  <c:v>7178.6261542361299</c:v>
                </c:pt>
                <c:pt idx="5419">
                  <c:v>7179.9492666120004</c:v>
                </c:pt>
                <c:pt idx="5420">
                  <c:v>7181.2723782705298</c:v>
                </c:pt>
                <c:pt idx="5421">
                  <c:v>7182.5954892117197</c:v>
                </c:pt>
                <c:pt idx="5422">
                  <c:v>7183.9185994355703</c:v>
                </c:pt>
                <c:pt idx="5423">
                  <c:v>7185.2417089420805</c:v>
                </c:pt>
                <c:pt idx="5424">
                  <c:v>7186.5648177312496</c:v>
                </c:pt>
                <c:pt idx="5425">
                  <c:v>7187.8879258030793</c:v>
                </c:pt>
                <c:pt idx="5426">
                  <c:v>7189.2110331575695</c:v>
                </c:pt>
                <c:pt idx="5427">
                  <c:v>7190.5341397947204</c:v>
                </c:pt>
                <c:pt idx="5428">
                  <c:v>7191.8572457145292</c:v>
                </c:pt>
                <c:pt idx="5429">
                  <c:v>7193.1803509169995</c:v>
                </c:pt>
                <c:pt idx="5430">
                  <c:v>7194.5034554021304</c:v>
                </c:pt>
                <c:pt idx="5431">
                  <c:v>7195.8265591699201</c:v>
                </c:pt>
                <c:pt idx="5432">
                  <c:v>7197.1496622203695</c:v>
                </c:pt>
                <c:pt idx="5433">
                  <c:v>7198.4727645534795</c:v>
                </c:pt>
                <c:pt idx="5434">
                  <c:v>7199.7958661692501</c:v>
                </c:pt>
                <c:pt idx="5435">
                  <c:v>7201.1189670676804</c:v>
                </c:pt>
                <c:pt idx="5436">
                  <c:v>7202.4420672487695</c:v>
                </c:pt>
                <c:pt idx="5437">
                  <c:v>7203.7651667125201</c:v>
                </c:pt>
                <c:pt idx="5438">
                  <c:v>7205.0882654589295</c:v>
                </c:pt>
                <c:pt idx="5439">
                  <c:v>7206.4113634880005</c:v>
                </c:pt>
                <c:pt idx="5440">
                  <c:v>7207.7344607997293</c:v>
                </c:pt>
                <c:pt idx="5441">
                  <c:v>7209.0575573941196</c:v>
                </c:pt>
                <c:pt idx="5442">
                  <c:v>7210.3806532711696</c:v>
                </c:pt>
                <c:pt idx="5443">
                  <c:v>7211.7037484308803</c:v>
                </c:pt>
                <c:pt idx="5444">
                  <c:v>7213.0268428732497</c:v>
                </c:pt>
                <c:pt idx="5445">
                  <c:v>7214.3499365982798</c:v>
                </c:pt>
                <c:pt idx="5446">
                  <c:v>7215.6730296059695</c:v>
                </c:pt>
                <c:pt idx="5447">
                  <c:v>7216.9961218963199</c:v>
                </c:pt>
                <c:pt idx="5448">
                  <c:v>7218.319213469329</c:v>
                </c:pt>
                <c:pt idx="5449">
                  <c:v>7219.6423043249997</c:v>
                </c:pt>
                <c:pt idx="5450">
                  <c:v>7220.9653944633301</c:v>
                </c:pt>
                <c:pt idx="5451">
                  <c:v>7222.2884838843202</c:v>
                </c:pt>
                <c:pt idx="5452">
                  <c:v>7223.611572587969</c:v>
                </c:pt>
                <c:pt idx="5453">
                  <c:v>7224.9346605742794</c:v>
                </c:pt>
                <c:pt idx="5454">
                  <c:v>7226.2577478432495</c:v>
                </c:pt>
                <c:pt idx="5455">
                  <c:v>7227.5808343948802</c:v>
                </c:pt>
                <c:pt idx="5456">
                  <c:v>7228.9039202291697</c:v>
                </c:pt>
                <c:pt idx="5457">
                  <c:v>7230.2270053461198</c:v>
                </c:pt>
                <c:pt idx="5458">
                  <c:v>7231.5500897457296</c:v>
                </c:pt>
                <c:pt idx="5459">
                  <c:v>7232.873173428</c:v>
                </c:pt>
                <c:pt idx="5460">
                  <c:v>7234.1962563929292</c:v>
                </c:pt>
                <c:pt idx="5461">
                  <c:v>7235.5193386405199</c:v>
                </c:pt>
                <c:pt idx="5462">
                  <c:v>7236.8424201707703</c:v>
                </c:pt>
                <c:pt idx="5463">
                  <c:v>7238.1655009836804</c:v>
                </c:pt>
                <c:pt idx="5464">
                  <c:v>7239.4885810792493</c:v>
                </c:pt>
                <c:pt idx="5465">
                  <c:v>7240.8116604574798</c:v>
                </c:pt>
                <c:pt idx="5466">
                  <c:v>7242.1347391183699</c:v>
                </c:pt>
                <c:pt idx="5467">
                  <c:v>7243.4578170619197</c:v>
                </c:pt>
                <c:pt idx="5468">
                  <c:v>7244.7808942881293</c:v>
                </c:pt>
                <c:pt idx="5469">
                  <c:v>7246.1039707969994</c:v>
                </c:pt>
                <c:pt idx="5470">
                  <c:v>7247.4270465885302</c:v>
                </c:pt>
                <c:pt idx="5471">
                  <c:v>7248.7501216627197</c:v>
                </c:pt>
                <c:pt idx="5472">
                  <c:v>7250.073196019569</c:v>
                </c:pt>
                <c:pt idx="5473">
                  <c:v>7251.3962696590797</c:v>
                </c:pt>
                <c:pt idx="5474">
                  <c:v>7252.7193425812502</c:v>
                </c:pt>
                <c:pt idx="5475">
                  <c:v>7254.0424147860804</c:v>
                </c:pt>
                <c:pt idx="5476">
                  <c:v>7255.3654862735693</c:v>
                </c:pt>
                <c:pt idx="5477">
                  <c:v>7256.6885570437198</c:v>
                </c:pt>
                <c:pt idx="5478">
                  <c:v>7258.01162709653</c:v>
                </c:pt>
                <c:pt idx="5479">
                  <c:v>7259.3346964319999</c:v>
                </c:pt>
                <c:pt idx="5480">
                  <c:v>7260.6577650501295</c:v>
                </c:pt>
                <c:pt idx="5481">
                  <c:v>7261.9808329509196</c:v>
                </c:pt>
                <c:pt idx="5482">
                  <c:v>7263.3039001343695</c:v>
                </c:pt>
                <c:pt idx="5483">
                  <c:v>7264.62696660048</c:v>
                </c:pt>
                <c:pt idx="5484">
                  <c:v>7265.9500323492493</c:v>
                </c:pt>
                <c:pt idx="5485">
                  <c:v>7267.2730973806792</c:v>
                </c:pt>
                <c:pt idx="5486">
                  <c:v>7268.5961616947698</c:v>
                </c:pt>
                <c:pt idx="5487">
                  <c:v>7269.91922529152</c:v>
                </c:pt>
                <c:pt idx="5488">
                  <c:v>7271.242288170929</c:v>
                </c:pt>
                <c:pt idx="5489">
                  <c:v>7272.5653503329995</c:v>
                </c:pt>
                <c:pt idx="5490">
                  <c:v>7273.8884117777297</c:v>
                </c:pt>
                <c:pt idx="5491">
                  <c:v>7275.2114725051197</c:v>
                </c:pt>
                <c:pt idx="5492">
                  <c:v>7276.5345325151693</c:v>
                </c:pt>
                <c:pt idx="5493">
                  <c:v>7277.8575918078795</c:v>
                </c:pt>
                <c:pt idx="5494">
                  <c:v>7279.1806503832495</c:v>
                </c:pt>
                <c:pt idx="5495">
                  <c:v>7280.50370824128</c:v>
                </c:pt>
                <c:pt idx="5496">
                  <c:v>7281.8267653819694</c:v>
                </c:pt>
                <c:pt idx="5497">
                  <c:v>7283.1498218053193</c:v>
                </c:pt>
                <c:pt idx="5498">
                  <c:v>7284.4728775113299</c:v>
                </c:pt>
                <c:pt idx="5499">
                  <c:v>7285.7959325000002</c:v>
                </c:pt>
                <c:pt idx="5500">
                  <c:v>7287.1189867713292</c:v>
                </c:pt>
                <c:pt idx="5501">
                  <c:v>7288.4420403253198</c:v>
                </c:pt>
                <c:pt idx="5502">
                  <c:v>7289.7650931619701</c:v>
                </c:pt>
                <c:pt idx="5503">
                  <c:v>7291.08814528128</c:v>
                </c:pt>
                <c:pt idx="5504">
                  <c:v>7292.4111966832506</c:v>
                </c:pt>
                <c:pt idx="5505">
                  <c:v>7293.73424736788</c:v>
                </c:pt>
                <c:pt idx="5506">
                  <c:v>7295.05729733517</c:v>
                </c:pt>
                <c:pt idx="5507">
                  <c:v>7296.3803465851197</c:v>
                </c:pt>
                <c:pt idx="5508">
                  <c:v>7297.70339511773</c:v>
                </c:pt>
                <c:pt idx="5509">
                  <c:v>7299.026442933</c:v>
                </c:pt>
                <c:pt idx="5510">
                  <c:v>7300.3494900309297</c:v>
                </c:pt>
                <c:pt idx="5511">
                  <c:v>7301.67253641152</c:v>
                </c:pt>
                <c:pt idx="5512">
                  <c:v>7302.99558207477</c:v>
                </c:pt>
                <c:pt idx="5513">
                  <c:v>7304.3186270206797</c:v>
                </c:pt>
                <c:pt idx="5514">
                  <c:v>7305.6416712492501</c:v>
                </c:pt>
                <c:pt idx="5515">
                  <c:v>7306.9647147604801</c:v>
                </c:pt>
                <c:pt idx="5516">
                  <c:v>7308.2877575543698</c:v>
                </c:pt>
                <c:pt idx="5517">
                  <c:v>7309.6107996309192</c:v>
                </c:pt>
                <c:pt idx="5518">
                  <c:v>7310.9338409901302</c:v>
                </c:pt>
                <c:pt idx="5519">
                  <c:v>7312.2568816319999</c:v>
                </c:pt>
                <c:pt idx="5520">
                  <c:v>7313.5799215565303</c:v>
                </c:pt>
                <c:pt idx="5521">
                  <c:v>7314.9029607637194</c:v>
                </c:pt>
                <c:pt idx="5522">
                  <c:v>7316.2259992535701</c:v>
                </c:pt>
                <c:pt idx="5523">
                  <c:v>7317.5490370260804</c:v>
                </c:pt>
                <c:pt idx="5524">
                  <c:v>7318.8720740812505</c:v>
                </c:pt>
                <c:pt idx="5525">
                  <c:v>7320.1951104190794</c:v>
                </c:pt>
                <c:pt idx="5526">
                  <c:v>7321.5181460395697</c:v>
                </c:pt>
                <c:pt idx="5527">
                  <c:v>7322.8411809427198</c:v>
                </c:pt>
                <c:pt idx="5528">
                  <c:v>7324.1642151285305</c:v>
                </c:pt>
                <c:pt idx="5529">
                  <c:v>7325.487248597</c:v>
                </c:pt>
                <c:pt idx="5530">
                  <c:v>7326.81028134813</c:v>
                </c:pt>
                <c:pt idx="5531">
                  <c:v>7328.1333133819198</c:v>
                </c:pt>
                <c:pt idx="5532">
                  <c:v>7329.4563446983702</c:v>
                </c:pt>
                <c:pt idx="5533">
                  <c:v>7330.7793752974794</c:v>
                </c:pt>
                <c:pt idx="5534">
                  <c:v>7332.1024051792501</c:v>
                </c:pt>
                <c:pt idx="5535">
                  <c:v>7333.4254343436796</c:v>
                </c:pt>
                <c:pt idx="5536">
                  <c:v>7334.7484627907706</c:v>
                </c:pt>
                <c:pt idx="5537">
                  <c:v>7336.0714905205195</c:v>
                </c:pt>
                <c:pt idx="5538">
                  <c:v>7337.39451753293</c:v>
                </c:pt>
                <c:pt idx="5539">
                  <c:v>7338.7175438280001</c:v>
                </c:pt>
                <c:pt idx="5540">
                  <c:v>7340.0405694057299</c:v>
                </c:pt>
                <c:pt idx="5541">
                  <c:v>7341.3635942661194</c:v>
                </c:pt>
                <c:pt idx="5542">
                  <c:v>7342.6866184091696</c:v>
                </c:pt>
                <c:pt idx="5543">
                  <c:v>7344.0096418348803</c:v>
                </c:pt>
                <c:pt idx="5544">
                  <c:v>7345.3326645432498</c:v>
                </c:pt>
                <c:pt idx="5545">
                  <c:v>7346.6556865342791</c:v>
                </c:pt>
                <c:pt idx="5546">
                  <c:v>7347.9787078079698</c:v>
                </c:pt>
                <c:pt idx="5547">
                  <c:v>7349.3017283643203</c:v>
                </c:pt>
                <c:pt idx="5548">
                  <c:v>7350.6247482033305</c:v>
                </c:pt>
                <c:pt idx="5549">
                  <c:v>7351.9477673249994</c:v>
                </c:pt>
                <c:pt idx="5550">
                  <c:v>7353.2707857293299</c:v>
                </c:pt>
                <c:pt idx="5551">
                  <c:v>7354.59380341632</c:v>
                </c:pt>
                <c:pt idx="5552">
                  <c:v>7355.9168203859699</c:v>
                </c:pt>
                <c:pt idx="5553">
                  <c:v>7357.2398366382795</c:v>
                </c:pt>
                <c:pt idx="5554">
                  <c:v>7358.5628521732497</c:v>
                </c:pt>
                <c:pt idx="5555">
                  <c:v>7359.8858669908795</c:v>
                </c:pt>
                <c:pt idx="5556">
                  <c:v>7361.20888109117</c:v>
                </c:pt>
                <c:pt idx="5557">
                  <c:v>7362.5318944741193</c:v>
                </c:pt>
                <c:pt idx="5558">
                  <c:v>7363.8549071397301</c:v>
                </c:pt>
                <c:pt idx="5559">
                  <c:v>7365.1779190879997</c:v>
                </c:pt>
                <c:pt idx="5560">
                  <c:v>7366.5009303189299</c:v>
                </c:pt>
                <c:pt idx="5561">
                  <c:v>7367.8239408325198</c:v>
                </c:pt>
                <c:pt idx="5562">
                  <c:v>7369.1469506287694</c:v>
                </c:pt>
                <c:pt idx="5563">
                  <c:v>7370.4699597076797</c:v>
                </c:pt>
                <c:pt idx="5564">
                  <c:v>7371.7929680692505</c:v>
                </c:pt>
                <c:pt idx="5565">
                  <c:v>7373.1159757134792</c:v>
                </c:pt>
                <c:pt idx="5566">
                  <c:v>7374.4389826403694</c:v>
                </c:pt>
                <c:pt idx="5567">
                  <c:v>7375.7619888499203</c:v>
                </c:pt>
                <c:pt idx="5568">
                  <c:v>7377.0849943421299</c:v>
                </c:pt>
                <c:pt idx="5569">
                  <c:v>7378.4079991169992</c:v>
                </c:pt>
                <c:pt idx="5570">
                  <c:v>7379.7310031745301</c:v>
                </c:pt>
                <c:pt idx="5571">
                  <c:v>7381.0540065147197</c:v>
                </c:pt>
                <c:pt idx="5572">
                  <c:v>7382.37700913757</c:v>
                </c:pt>
                <c:pt idx="5573">
                  <c:v>7383.700011043079</c:v>
                </c:pt>
                <c:pt idx="5574">
                  <c:v>7385.0230122312496</c:v>
                </c:pt>
                <c:pt idx="5575">
                  <c:v>7386.3460127020799</c:v>
                </c:pt>
                <c:pt idx="5576">
                  <c:v>7387.6690124555698</c:v>
                </c:pt>
                <c:pt idx="5577">
                  <c:v>7388.9920114917195</c:v>
                </c:pt>
                <c:pt idx="5578">
                  <c:v>7390.3150098105298</c:v>
                </c:pt>
                <c:pt idx="5579">
                  <c:v>7391.6380074119998</c:v>
                </c:pt>
                <c:pt idx="5580">
                  <c:v>7392.9610042961303</c:v>
                </c:pt>
                <c:pt idx="5581">
                  <c:v>7394.2840004629197</c:v>
                </c:pt>
                <c:pt idx="5582">
                  <c:v>7395.6069959123697</c:v>
                </c:pt>
                <c:pt idx="5583">
                  <c:v>7396.9299906444803</c:v>
                </c:pt>
                <c:pt idx="5584">
                  <c:v>7398.2529846592497</c:v>
                </c:pt>
                <c:pt idx="5585">
                  <c:v>7399.5759779566797</c:v>
                </c:pt>
                <c:pt idx="5586">
                  <c:v>7400.8989705367694</c:v>
                </c:pt>
                <c:pt idx="5587">
                  <c:v>7402.2219623995197</c:v>
                </c:pt>
                <c:pt idx="5588">
                  <c:v>7403.5449535449297</c:v>
                </c:pt>
                <c:pt idx="5589">
                  <c:v>7404.8679439729995</c:v>
                </c:pt>
                <c:pt idx="5590">
                  <c:v>7406.1909336837298</c:v>
                </c:pt>
                <c:pt idx="5591">
                  <c:v>7407.5139226771198</c:v>
                </c:pt>
                <c:pt idx="5592">
                  <c:v>7408.8369109531704</c:v>
                </c:pt>
                <c:pt idx="5593">
                  <c:v>7410.159898511879</c:v>
                </c:pt>
                <c:pt idx="5594">
                  <c:v>7411.4828853532499</c:v>
                </c:pt>
                <c:pt idx="5595">
                  <c:v>7412.8058714772797</c:v>
                </c:pt>
                <c:pt idx="5596">
                  <c:v>7414.12885688397</c:v>
                </c:pt>
                <c:pt idx="5597">
                  <c:v>7415.4518415733191</c:v>
                </c:pt>
                <c:pt idx="5598">
                  <c:v>7416.7748255453298</c:v>
                </c:pt>
                <c:pt idx="5599">
                  <c:v>7418.0978088000002</c:v>
                </c:pt>
                <c:pt idx="5600">
                  <c:v>7419.4207913373302</c:v>
                </c:pt>
                <c:pt idx="5601">
                  <c:v>7420.7437731573191</c:v>
                </c:pt>
                <c:pt idx="5602">
                  <c:v>7422.0667542599695</c:v>
                </c:pt>
                <c:pt idx="5603">
                  <c:v>7423.3897346452795</c:v>
                </c:pt>
                <c:pt idx="5604">
                  <c:v>7424.7127143132502</c:v>
                </c:pt>
                <c:pt idx="5605">
                  <c:v>7426.0356932638797</c:v>
                </c:pt>
                <c:pt idx="5606">
                  <c:v>7427.3586714971698</c:v>
                </c:pt>
                <c:pt idx="5607">
                  <c:v>7428.6816490131196</c:v>
                </c:pt>
                <c:pt idx="5608">
                  <c:v>7430.00462581173</c:v>
                </c:pt>
                <c:pt idx="5609">
                  <c:v>7431.3276018929992</c:v>
                </c:pt>
                <c:pt idx="5610">
                  <c:v>7432.6505772569299</c:v>
                </c:pt>
                <c:pt idx="5611">
                  <c:v>7433.9735519035203</c:v>
                </c:pt>
                <c:pt idx="5612">
                  <c:v>7435.2965258327704</c:v>
                </c:pt>
                <c:pt idx="5613">
                  <c:v>7436.6194990446793</c:v>
                </c:pt>
                <c:pt idx="5614">
                  <c:v>7437.9424715392497</c:v>
                </c:pt>
                <c:pt idx="5615">
                  <c:v>7439.2654433164798</c:v>
                </c:pt>
                <c:pt idx="5616">
                  <c:v>7440.5884143763697</c:v>
                </c:pt>
                <c:pt idx="5617">
                  <c:v>7441.9113847189192</c:v>
                </c:pt>
                <c:pt idx="5618">
                  <c:v>7443.2343543441293</c:v>
                </c:pt>
                <c:pt idx="5619">
                  <c:v>7444.5573232520001</c:v>
                </c:pt>
                <c:pt idx="5620">
                  <c:v>7445.8802914425296</c:v>
                </c:pt>
                <c:pt idx="5621">
                  <c:v>7447.2032589157197</c:v>
                </c:pt>
                <c:pt idx="5622">
                  <c:v>7448.5262256715696</c:v>
                </c:pt>
                <c:pt idx="5623">
                  <c:v>7449.84919171008</c:v>
                </c:pt>
                <c:pt idx="5624">
                  <c:v>7451.1721570312502</c:v>
                </c:pt>
                <c:pt idx="5625">
                  <c:v>7452.4951216350792</c:v>
                </c:pt>
                <c:pt idx="5626">
                  <c:v>7453.8180855215696</c:v>
                </c:pt>
                <c:pt idx="5627">
                  <c:v>7455.1410486907198</c:v>
                </c:pt>
                <c:pt idx="5628">
                  <c:v>7456.4640111425297</c:v>
                </c:pt>
                <c:pt idx="5629">
                  <c:v>7457.7869728769992</c:v>
                </c:pt>
                <c:pt idx="5630">
                  <c:v>7459.1099338941294</c:v>
                </c:pt>
                <c:pt idx="5631">
                  <c:v>7460.4328941939202</c:v>
                </c:pt>
                <c:pt idx="5632">
                  <c:v>7461.7558537763698</c:v>
                </c:pt>
                <c:pt idx="5633">
                  <c:v>7463.07881264148</c:v>
                </c:pt>
                <c:pt idx="5634">
                  <c:v>7464.4017707892499</c:v>
                </c:pt>
                <c:pt idx="5635">
                  <c:v>7465.7247282196795</c:v>
                </c:pt>
                <c:pt idx="5636">
                  <c:v>7467.0476849327697</c:v>
                </c:pt>
                <c:pt idx="5637">
                  <c:v>7468.3706409285205</c:v>
                </c:pt>
                <c:pt idx="5638">
                  <c:v>7469.6935962069292</c:v>
                </c:pt>
                <c:pt idx="5639">
                  <c:v>7471.0165507679994</c:v>
                </c:pt>
                <c:pt idx="5640">
                  <c:v>7472.3395046117303</c:v>
                </c:pt>
                <c:pt idx="5641">
                  <c:v>7473.6624577381199</c:v>
                </c:pt>
                <c:pt idx="5642">
                  <c:v>7474.9854101471692</c:v>
                </c:pt>
                <c:pt idx="5643">
                  <c:v>7476.30836183888</c:v>
                </c:pt>
                <c:pt idx="5644">
                  <c:v>7477.6313128132497</c:v>
                </c:pt>
                <c:pt idx="5645">
                  <c:v>7478.9542630702799</c:v>
                </c:pt>
                <c:pt idx="5646">
                  <c:v>7480.2772126099699</c:v>
                </c:pt>
                <c:pt idx="5647">
                  <c:v>7481.6001614323195</c:v>
                </c:pt>
                <c:pt idx="5648">
                  <c:v>7482.9231095373298</c:v>
                </c:pt>
                <c:pt idx="5649">
                  <c:v>7484.2460569250006</c:v>
                </c:pt>
                <c:pt idx="5650">
                  <c:v>7485.5690035953294</c:v>
                </c:pt>
                <c:pt idx="5651">
                  <c:v>7486.8919495483196</c:v>
                </c:pt>
                <c:pt idx="5652">
                  <c:v>7488.2148947839696</c:v>
                </c:pt>
                <c:pt idx="5653">
                  <c:v>7489.5378393022802</c:v>
                </c:pt>
                <c:pt idx="5654">
                  <c:v>7490.8607831032496</c:v>
                </c:pt>
                <c:pt idx="5655">
                  <c:v>7492.1837261868795</c:v>
                </c:pt>
                <c:pt idx="5656">
                  <c:v>7493.5066685531701</c:v>
                </c:pt>
                <c:pt idx="5657">
                  <c:v>7494.8296102021204</c:v>
                </c:pt>
                <c:pt idx="5658">
                  <c:v>7496.1525511337295</c:v>
                </c:pt>
                <c:pt idx="5659">
                  <c:v>7497.4754913480001</c:v>
                </c:pt>
                <c:pt idx="5660">
                  <c:v>7498.7984308449304</c:v>
                </c:pt>
                <c:pt idx="5661">
                  <c:v>7500.1213696245204</c:v>
                </c:pt>
                <c:pt idx="5662">
                  <c:v>7501.4443076867692</c:v>
                </c:pt>
                <c:pt idx="5663">
                  <c:v>7502.7672450316795</c:v>
                </c:pt>
                <c:pt idx="5664">
                  <c:v>7504.0901816592495</c:v>
                </c:pt>
                <c:pt idx="5665">
                  <c:v>7505.4131175694802</c:v>
                </c:pt>
                <c:pt idx="5666">
                  <c:v>7506.7360527623696</c:v>
                </c:pt>
                <c:pt idx="5667">
                  <c:v>7508.0589872379196</c:v>
                </c:pt>
                <c:pt idx="5668">
                  <c:v>7509.3819209961302</c:v>
                </c:pt>
                <c:pt idx="5669">
                  <c:v>7510.7048540370006</c:v>
                </c:pt>
                <c:pt idx="5670">
                  <c:v>7512.0277863605297</c:v>
                </c:pt>
                <c:pt idx="5671">
                  <c:v>7513.3507179667195</c:v>
                </c:pt>
                <c:pt idx="5672">
                  <c:v>7514.6736488555698</c:v>
                </c:pt>
                <c:pt idx="5673">
                  <c:v>7515.9965790270799</c:v>
                </c:pt>
                <c:pt idx="5674">
                  <c:v>7517.3195084812496</c:v>
                </c:pt>
                <c:pt idx="5675">
                  <c:v>7518.64243721808</c:v>
                </c:pt>
                <c:pt idx="5676">
                  <c:v>7519.96536523757</c:v>
                </c:pt>
                <c:pt idx="5677">
                  <c:v>7521.2882925397198</c:v>
                </c:pt>
                <c:pt idx="5678">
                  <c:v>7522.6112191245293</c:v>
                </c:pt>
                <c:pt idx="5679">
                  <c:v>7523.9341449919993</c:v>
                </c:pt>
                <c:pt idx="5680">
                  <c:v>7525.25707014213</c:v>
                </c:pt>
                <c:pt idx="5681">
                  <c:v>7526.5799945749204</c:v>
                </c:pt>
                <c:pt idx="5682">
                  <c:v>7527.9029182903696</c:v>
                </c:pt>
                <c:pt idx="5683">
                  <c:v>7529.2258412884794</c:v>
                </c:pt>
                <c:pt idx="5684">
                  <c:v>7530.5487635692498</c:v>
                </c:pt>
                <c:pt idx="5685">
                  <c:v>7531.8716851326799</c:v>
                </c:pt>
                <c:pt idx="5686">
                  <c:v>7533.1946059787697</c:v>
                </c:pt>
                <c:pt idx="5687">
                  <c:v>7534.5175261075201</c:v>
                </c:pt>
                <c:pt idx="5688">
                  <c:v>7535.8404455189302</c:v>
                </c:pt>
                <c:pt idx="5689">
                  <c:v>7537.163364213</c:v>
                </c:pt>
                <c:pt idx="5690">
                  <c:v>7538.4862821897295</c:v>
                </c:pt>
                <c:pt idx="5691">
                  <c:v>7539.8091994491197</c:v>
                </c:pt>
                <c:pt idx="5692">
                  <c:v>7541.1321159911695</c:v>
                </c:pt>
                <c:pt idx="5693">
                  <c:v>7542.4550318158799</c:v>
                </c:pt>
                <c:pt idx="5694">
                  <c:v>7543.7779469232491</c:v>
                </c:pt>
                <c:pt idx="5695">
                  <c:v>7545.1008613132799</c:v>
                </c:pt>
                <c:pt idx="5696">
                  <c:v>7546.4237749859703</c:v>
                </c:pt>
                <c:pt idx="5697">
                  <c:v>7547.7466879413205</c:v>
                </c:pt>
                <c:pt idx="5698">
                  <c:v>7549.0696001793294</c:v>
                </c:pt>
                <c:pt idx="5699">
                  <c:v>7550.3925116999999</c:v>
                </c:pt>
                <c:pt idx="5700">
                  <c:v>7551.71542250333</c:v>
                </c:pt>
                <c:pt idx="5701">
                  <c:v>7553.0383325893199</c:v>
                </c:pt>
                <c:pt idx="5702">
                  <c:v>7554.3612419579695</c:v>
                </c:pt>
                <c:pt idx="5703">
                  <c:v>7555.6841506092796</c:v>
                </c:pt>
                <c:pt idx="5704">
                  <c:v>7557.0070585432495</c:v>
                </c:pt>
                <c:pt idx="5705">
                  <c:v>7558.32996575988</c:v>
                </c:pt>
                <c:pt idx="5706">
                  <c:v>7559.6528722591693</c:v>
                </c:pt>
                <c:pt idx="5707">
                  <c:v>7560.9757780411201</c:v>
                </c:pt>
                <c:pt idx="5708">
                  <c:v>7562.2986831057297</c:v>
                </c:pt>
                <c:pt idx="5709">
                  <c:v>7563.6215874529998</c:v>
                </c:pt>
                <c:pt idx="5710">
                  <c:v>7564.9444910829297</c:v>
                </c:pt>
                <c:pt idx="5711">
                  <c:v>7566.2673939955193</c:v>
                </c:pt>
                <c:pt idx="5712">
                  <c:v>7567.5902961907695</c:v>
                </c:pt>
                <c:pt idx="5713">
                  <c:v>7568.9131976686804</c:v>
                </c:pt>
                <c:pt idx="5714">
                  <c:v>7570.2360984292491</c:v>
                </c:pt>
                <c:pt idx="5715">
                  <c:v>7571.5589984724793</c:v>
                </c:pt>
                <c:pt idx="5716">
                  <c:v>7572.8818977983701</c:v>
                </c:pt>
                <c:pt idx="5717">
                  <c:v>7574.2047964069197</c:v>
                </c:pt>
                <c:pt idx="5718">
                  <c:v>7575.5276942981291</c:v>
                </c:pt>
                <c:pt idx="5719">
                  <c:v>7576.8505914719999</c:v>
                </c:pt>
                <c:pt idx="5720">
                  <c:v>7578.1734879285295</c:v>
                </c:pt>
                <c:pt idx="5721">
                  <c:v>7579.4963836677198</c:v>
                </c:pt>
                <c:pt idx="5722">
                  <c:v>7580.8192786895697</c:v>
                </c:pt>
                <c:pt idx="5723">
                  <c:v>7582.1421729940794</c:v>
                </c:pt>
                <c:pt idx="5724">
                  <c:v>7583.4650665812496</c:v>
                </c:pt>
                <c:pt idx="5725">
                  <c:v>7584.7879594510805</c:v>
                </c:pt>
                <c:pt idx="5726">
                  <c:v>7586.1108516035692</c:v>
                </c:pt>
                <c:pt idx="5727">
                  <c:v>7587.4337430387195</c:v>
                </c:pt>
                <c:pt idx="5728">
                  <c:v>7588.7566337565295</c:v>
                </c:pt>
                <c:pt idx="5729">
                  <c:v>7590.0795237570001</c:v>
                </c:pt>
                <c:pt idx="5730">
                  <c:v>7591.4024130401294</c:v>
                </c:pt>
                <c:pt idx="5731">
                  <c:v>7592.7253016059194</c:v>
                </c:pt>
                <c:pt idx="5732">
                  <c:v>7594.04818945437</c:v>
                </c:pt>
                <c:pt idx="5733">
                  <c:v>7595.3710765854803</c:v>
                </c:pt>
                <c:pt idx="5734">
                  <c:v>7596.6939629992494</c:v>
                </c:pt>
                <c:pt idx="5735">
                  <c:v>7598.01684869568</c:v>
                </c:pt>
                <c:pt idx="5736">
                  <c:v>7599.3397336747694</c:v>
                </c:pt>
                <c:pt idx="5737">
                  <c:v>7600.6626179365203</c:v>
                </c:pt>
                <c:pt idx="5738">
                  <c:v>7601.9855014809291</c:v>
                </c:pt>
                <c:pt idx="5739">
                  <c:v>7603.3083843079994</c:v>
                </c:pt>
                <c:pt idx="5740">
                  <c:v>7604.6312664177294</c:v>
                </c:pt>
                <c:pt idx="5741">
                  <c:v>7605.95414781012</c:v>
                </c:pt>
                <c:pt idx="5742">
                  <c:v>7607.2770284851695</c:v>
                </c:pt>
                <c:pt idx="5743">
                  <c:v>7608.5999084428795</c:v>
                </c:pt>
                <c:pt idx="5744">
                  <c:v>7609.9227876832501</c:v>
                </c:pt>
                <c:pt idx="5745">
                  <c:v>7611.2456662062805</c:v>
                </c:pt>
                <c:pt idx="5746">
                  <c:v>7612.5685440119696</c:v>
                </c:pt>
                <c:pt idx="5747">
                  <c:v>7613.8914211003193</c:v>
                </c:pt>
                <c:pt idx="5748">
                  <c:v>7615.2142974713297</c:v>
                </c:pt>
                <c:pt idx="5749">
                  <c:v>7616.5371731249998</c:v>
                </c:pt>
                <c:pt idx="5750">
                  <c:v>7617.8600480613295</c:v>
                </c:pt>
                <c:pt idx="5751">
                  <c:v>7619.1829222803199</c:v>
                </c:pt>
                <c:pt idx="5752">
                  <c:v>7620.5057957819699</c:v>
                </c:pt>
                <c:pt idx="5753">
                  <c:v>7621.8286685662797</c:v>
                </c:pt>
                <c:pt idx="5754">
                  <c:v>7623.1515406332492</c:v>
                </c:pt>
                <c:pt idx="5755">
                  <c:v>7624.4744119828792</c:v>
                </c:pt>
                <c:pt idx="5756">
                  <c:v>7625.7972826151699</c:v>
                </c:pt>
                <c:pt idx="5757">
                  <c:v>7627.1201525301203</c:v>
                </c:pt>
                <c:pt idx="5758">
                  <c:v>7628.4430217277295</c:v>
                </c:pt>
                <c:pt idx="5759">
                  <c:v>7629.7658902079993</c:v>
                </c:pt>
                <c:pt idx="5760">
                  <c:v>7631.0887579709297</c:v>
                </c:pt>
                <c:pt idx="5761">
                  <c:v>7632.4116250165198</c:v>
                </c:pt>
                <c:pt idx="5762">
                  <c:v>7633.7344913447705</c:v>
                </c:pt>
                <c:pt idx="5763">
                  <c:v>7635.0573569556791</c:v>
                </c:pt>
                <c:pt idx="5764">
                  <c:v>7636.3802218492501</c:v>
                </c:pt>
                <c:pt idx="5765">
                  <c:v>7637.7030860254799</c:v>
                </c:pt>
                <c:pt idx="5766">
                  <c:v>7639.0259494843704</c:v>
                </c:pt>
                <c:pt idx="5767">
                  <c:v>7640.3488122259196</c:v>
                </c:pt>
                <c:pt idx="5768">
                  <c:v>7641.6716742501294</c:v>
                </c:pt>
                <c:pt idx="5769">
                  <c:v>7642.9945355569998</c:v>
                </c:pt>
                <c:pt idx="5770">
                  <c:v>7644.31739614653</c:v>
                </c:pt>
                <c:pt idx="5771">
                  <c:v>7645.6402560187198</c:v>
                </c:pt>
                <c:pt idx="5772">
                  <c:v>7646.9631151735693</c:v>
                </c:pt>
                <c:pt idx="5773">
                  <c:v>7648.2859736110804</c:v>
                </c:pt>
                <c:pt idx="5774">
                  <c:v>7649.6088313312503</c:v>
                </c:pt>
                <c:pt idx="5775">
                  <c:v>7650.9316883340798</c:v>
                </c:pt>
                <c:pt idx="5776">
                  <c:v>7652.25454461957</c:v>
                </c:pt>
                <c:pt idx="5777">
                  <c:v>7653.5774001877198</c:v>
                </c:pt>
                <c:pt idx="5778">
                  <c:v>7654.9002550385303</c:v>
                </c:pt>
                <c:pt idx="5779">
                  <c:v>7656.2231091719996</c:v>
                </c:pt>
                <c:pt idx="5780">
                  <c:v>7657.5459625881294</c:v>
                </c:pt>
                <c:pt idx="5781">
                  <c:v>7658.8688152869199</c:v>
                </c:pt>
                <c:pt idx="5782">
                  <c:v>7660.1916672683701</c:v>
                </c:pt>
                <c:pt idx="5783">
                  <c:v>7661.5145185324791</c:v>
                </c:pt>
                <c:pt idx="5784">
                  <c:v>7662.8373690792496</c:v>
                </c:pt>
                <c:pt idx="5785">
                  <c:v>7664.1602189086798</c:v>
                </c:pt>
                <c:pt idx="5786">
                  <c:v>7665.4830680207706</c:v>
                </c:pt>
                <c:pt idx="5787">
                  <c:v>7666.8059164155193</c:v>
                </c:pt>
                <c:pt idx="5788">
                  <c:v>7668.1287640929295</c:v>
                </c:pt>
                <c:pt idx="5789">
                  <c:v>7669.4516110530003</c:v>
                </c:pt>
                <c:pt idx="5790">
                  <c:v>7670.7744572957299</c:v>
                </c:pt>
                <c:pt idx="5791">
                  <c:v>7672.0973028211192</c:v>
                </c:pt>
                <c:pt idx="5792">
                  <c:v>7673.4201476291701</c:v>
                </c:pt>
                <c:pt idx="5793">
                  <c:v>7674.7429917198797</c:v>
                </c:pt>
                <c:pt idx="5794">
                  <c:v>7676.0658350932499</c:v>
                </c:pt>
                <c:pt idx="5795">
                  <c:v>7677.3886777492799</c:v>
                </c:pt>
                <c:pt idx="5796">
                  <c:v>7678.7115196879695</c:v>
                </c:pt>
                <c:pt idx="5797">
                  <c:v>7680.0343609093197</c:v>
                </c:pt>
                <c:pt idx="5798">
                  <c:v>7681.3572014133306</c:v>
                </c:pt>
                <c:pt idx="5799">
                  <c:v>7682.6800411999993</c:v>
                </c:pt>
                <c:pt idx="5800">
                  <c:v>7684.0028802693296</c:v>
                </c:pt>
                <c:pt idx="5801">
                  <c:v>7685.3257186213195</c:v>
                </c:pt>
                <c:pt idx="5802">
                  <c:v>7686.6485562559701</c:v>
                </c:pt>
                <c:pt idx="5803">
                  <c:v>7687.9713931732795</c:v>
                </c:pt>
                <c:pt idx="5804">
                  <c:v>7689.2942293732494</c:v>
                </c:pt>
                <c:pt idx="5805">
                  <c:v>7690.61706485588</c:v>
                </c:pt>
                <c:pt idx="5806">
                  <c:v>7691.9398996211703</c:v>
                </c:pt>
                <c:pt idx="5807">
                  <c:v>7693.2627336691194</c:v>
                </c:pt>
                <c:pt idx="5808">
                  <c:v>7694.58556699973</c:v>
                </c:pt>
                <c:pt idx="5809">
                  <c:v>7695.9083996130003</c:v>
                </c:pt>
                <c:pt idx="5810">
                  <c:v>7697.2312315089303</c:v>
                </c:pt>
                <c:pt idx="5811">
                  <c:v>7698.554062687519</c:v>
                </c:pt>
                <c:pt idx="5812">
                  <c:v>7699.8768931487693</c:v>
                </c:pt>
                <c:pt idx="5813">
                  <c:v>7701.1997228926803</c:v>
                </c:pt>
                <c:pt idx="5814">
                  <c:v>7702.52255191925</c:v>
                </c:pt>
                <c:pt idx="5815">
                  <c:v>7703.8453802284794</c:v>
                </c:pt>
                <c:pt idx="5816">
                  <c:v>7705.1682078203694</c:v>
                </c:pt>
                <c:pt idx="5817">
                  <c:v>7706.49103469492</c:v>
                </c:pt>
                <c:pt idx="5818">
                  <c:v>7707.8138608521303</c:v>
                </c:pt>
                <c:pt idx="5819">
                  <c:v>7709.1366862919995</c:v>
                </c:pt>
                <c:pt idx="5820">
                  <c:v>7710.4595110145301</c:v>
                </c:pt>
                <c:pt idx="5821">
                  <c:v>7711.7823350197195</c:v>
                </c:pt>
                <c:pt idx="5822">
                  <c:v>7713.1051583075705</c:v>
                </c:pt>
                <c:pt idx="5823">
                  <c:v>7714.4279808780793</c:v>
                </c:pt>
                <c:pt idx="5824">
                  <c:v>7715.7508027312497</c:v>
                </c:pt>
                <c:pt idx="5825">
                  <c:v>7717.0736238670797</c:v>
                </c:pt>
                <c:pt idx="5826">
                  <c:v>7718.3964442855704</c:v>
                </c:pt>
                <c:pt idx="5827">
                  <c:v>7719.7192639867199</c:v>
                </c:pt>
                <c:pt idx="5828">
                  <c:v>7721.0420829705299</c:v>
                </c:pt>
                <c:pt idx="5829">
                  <c:v>7722.3649012369997</c:v>
                </c:pt>
                <c:pt idx="5830">
                  <c:v>7723.6877187861301</c:v>
                </c:pt>
                <c:pt idx="5831">
                  <c:v>7725.0105356179192</c:v>
                </c:pt>
                <c:pt idx="5832">
                  <c:v>7726.3333517323699</c:v>
                </c:pt>
                <c:pt idx="5833">
                  <c:v>7727.6561671294803</c:v>
                </c:pt>
                <c:pt idx="5834">
                  <c:v>7728.9789818092504</c:v>
                </c:pt>
                <c:pt idx="5835">
                  <c:v>7730.3017957716793</c:v>
                </c:pt>
                <c:pt idx="5836">
                  <c:v>7731.6246090167697</c:v>
                </c:pt>
                <c:pt idx="5837">
                  <c:v>7732.9474215445198</c:v>
                </c:pt>
                <c:pt idx="5838">
                  <c:v>7734.2702333549305</c:v>
                </c:pt>
                <c:pt idx="5839">
                  <c:v>7735.5930444479991</c:v>
                </c:pt>
                <c:pt idx="5840">
                  <c:v>7736.9158548237292</c:v>
                </c:pt>
                <c:pt idx="5841">
                  <c:v>7738.2386644821199</c:v>
                </c:pt>
                <c:pt idx="5842">
                  <c:v>7739.5614734231704</c:v>
                </c:pt>
                <c:pt idx="5843">
                  <c:v>7740.8842816468796</c:v>
                </c:pt>
                <c:pt idx="5844">
                  <c:v>7742.2070891532494</c:v>
                </c:pt>
                <c:pt idx="5845">
                  <c:v>7743.5298959422798</c:v>
                </c:pt>
                <c:pt idx="5846">
                  <c:v>7744.85270201397</c:v>
                </c:pt>
                <c:pt idx="5847">
                  <c:v>7746.1755073683198</c:v>
                </c:pt>
                <c:pt idx="5848">
                  <c:v>7747.4983120053294</c:v>
                </c:pt>
                <c:pt idx="5849">
                  <c:v>7748.8211159249995</c:v>
                </c:pt>
                <c:pt idx="5850">
                  <c:v>7750.1439191273303</c:v>
                </c:pt>
                <c:pt idx="5851">
                  <c:v>7751.4667216123198</c:v>
                </c:pt>
                <c:pt idx="5852">
                  <c:v>7752.78952337997</c:v>
                </c:pt>
                <c:pt idx="5853">
                  <c:v>7754.1123244302798</c:v>
                </c:pt>
                <c:pt idx="5854">
                  <c:v>7755.4351247632503</c:v>
                </c:pt>
                <c:pt idx="5855">
                  <c:v>7756.7579243788796</c:v>
                </c:pt>
                <c:pt idx="5856">
                  <c:v>7758.0807232771695</c:v>
                </c:pt>
                <c:pt idx="5857">
                  <c:v>7759.4035214581199</c:v>
                </c:pt>
                <c:pt idx="5858">
                  <c:v>7760.7263189217301</c:v>
                </c:pt>
                <c:pt idx="5859">
                  <c:v>7762.0491156679991</c:v>
                </c:pt>
                <c:pt idx="5860">
                  <c:v>7763.3719116969296</c:v>
                </c:pt>
                <c:pt idx="5861">
                  <c:v>7764.6947070085198</c:v>
                </c:pt>
                <c:pt idx="5862">
                  <c:v>7766.0175016027697</c:v>
                </c:pt>
                <c:pt idx="5863">
                  <c:v>7767.3402954796793</c:v>
                </c:pt>
                <c:pt idx="5864">
                  <c:v>7768.6630886392495</c:v>
                </c:pt>
                <c:pt idx="5865">
                  <c:v>7769.9858810814794</c:v>
                </c:pt>
                <c:pt idx="5866">
                  <c:v>7771.3086728063699</c:v>
                </c:pt>
                <c:pt idx="5867">
                  <c:v>7772.6314638139193</c:v>
                </c:pt>
                <c:pt idx="5868">
                  <c:v>7773.9542541041292</c:v>
                </c:pt>
                <c:pt idx="5869">
                  <c:v>7775.2770436769997</c:v>
                </c:pt>
                <c:pt idx="5870">
                  <c:v>7776.5998325325299</c:v>
                </c:pt>
                <c:pt idx="5871">
                  <c:v>7777.922620670719</c:v>
                </c:pt>
                <c:pt idx="5872">
                  <c:v>7779.2454080915695</c:v>
                </c:pt>
                <c:pt idx="5873">
                  <c:v>7780.5681947950798</c:v>
                </c:pt>
                <c:pt idx="5874">
                  <c:v>7781.8909807812497</c:v>
                </c:pt>
                <c:pt idx="5875">
                  <c:v>7783.2137660500794</c:v>
                </c:pt>
                <c:pt idx="5876">
                  <c:v>7784.5365506015696</c:v>
                </c:pt>
                <c:pt idx="5877">
                  <c:v>7785.8593344357196</c:v>
                </c:pt>
                <c:pt idx="5878">
                  <c:v>7787.1821175525301</c:v>
                </c:pt>
                <c:pt idx="5879">
                  <c:v>7788.5048999519995</c:v>
                </c:pt>
                <c:pt idx="5880">
                  <c:v>7789.8276816341295</c:v>
                </c:pt>
                <c:pt idx="5881">
                  <c:v>7791.1504625989201</c:v>
                </c:pt>
                <c:pt idx="5882">
                  <c:v>7792.4732428463703</c:v>
                </c:pt>
                <c:pt idx="5883">
                  <c:v>7793.7960223764794</c:v>
                </c:pt>
                <c:pt idx="5884">
                  <c:v>7795.11880118925</c:v>
                </c:pt>
                <c:pt idx="5885">
                  <c:v>7796.4415792846794</c:v>
                </c:pt>
                <c:pt idx="5886">
                  <c:v>7797.7643566627703</c:v>
                </c:pt>
                <c:pt idx="5887">
                  <c:v>7799.08713332352</c:v>
                </c:pt>
                <c:pt idx="5888">
                  <c:v>7800.4099092669294</c:v>
                </c:pt>
                <c:pt idx="5889">
                  <c:v>7801.7326844929994</c:v>
                </c:pt>
                <c:pt idx="5890">
                  <c:v>7803.05545900173</c:v>
                </c:pt>
                <c:pt idx="5891">
                  <c:v>7804.3782327931203</c:v>
                </c:pt>
                <c:pt idx="5892">
                  <c:v>7805.7010058671694</c:v>
                </c:pt>
                <c:pt idx="5893">
                  <c:v>7807.0237782238801</c:v>
                </c:pt>
                <c:pt idx="5894">
                  <c:v>7808.3465498632504</c:v>
                </c:pt>
                <c:pt idx="5895">
                  <c:v>7809.6693207852804</c:v>
                </c:pt>
                <c:pt idx="5896">
                  <c:v>7810.9920909899693</c:v>
                </c:pt>
                <c:pt idx="5897">
                  <c:v>7812.3148604773196</c:v>
                </c:pt>
                <c:pt idx="5898">
                  <c:v>7813.6376292473296</c:v>
                </c:pt>
                <c:pt idx="5899">
                  <c:v>7814.9603973000003</c:v>
                </c:pt>
                <c:pt idx="5900">
                  <c:v>7816.2831646353297</c:v>
                </c:pt>
                <c:pt idx="5901">
                  <c:v>7817.6059312533198</c:v>
                </c:pt>
                <c:pt idx="5902">
                  <c:v>7818.9286971539696</c:v>
                </c:pt>
                <c:pt idx="5903">
                  <c:v>7820.2514623372799</c:v>
                </c:pt>
                <c:pt idx="5904">
                  <c:v>7821.5742268032491</c:v>
                </c:pt>
                <c:pt idx="5905">
                  <c:v>7822.8969905518798</c:v>
                </c:pt>
                <c:pt idx="5906">
                  <c:v>7824.2197535831701</c:v>
                </c:pt>
                <c:pt idx="5907">
                  <c:v>7825.5425158971202</c:v>
                </c:pt>
                <c:pt idx="5908">
                  <c:v>7826.8652774937291</c:v>
                </c:pt>
                <c:pt idx="5909">
                  <c:v>7828.1880383729995</c:v>
                </c:pt>
                <c:pt idx="5910">
                  <c:v>7829.5107985349296</c:v>
                </c:pt>
                <c:pt idx="5911">
                  <c:v>7830.8335579795203</c:v>
                </c:pt>
                <c:pt idx="5912">
                  <c:v>7832.1563167067698</c:v>
                </c:pt>
                <c:pt idx="5913">
                  <c:v>7833.4790747166799</c:v>
                </c:pt>
                <c:pt idx="5914">
                  <c:v>7834.8018320092497</c:v>
                </c:pt>
                <c:pt idx="5915">
                  <c:v>7836.1245885844801</c:v>
                </c:pt>
                <c:pt idx="5916">
                  <c:v>7837.4473444423693</c:v>
                </c:pt>
                <c:pt idx="5917">
                  <c:v>7838.77009958292</c:v>
                </c:pt>
                <c:pt idx="5918">
                  <c:v>7840.0928540061295</c:v>
                </c:pt>
                <c:pt idx="5919">
                  <c:v>7841.4156077120006</c:v>
                </c:pt>
                <c:pt idx="5920">
                  <c:v>7842.7383607005295</c:v>
                </c:pt>
                <c:pt idx="5921">
                  <c:v>7844.0611129717199</c:v>
                </c:pt>
                <c:pt idx="5922">
                  <c:v>7845.3838645255701</c:v>
                </c:pt>
                <c:pt idx="5923">
                  <c:v>7846.7066153620799</c:v>
                </c:pt>
                <c:pt idx="5924">
                  <c:v>7848.0293654812494</c:v>
                </c:pt>
                <c:pt idx="5925">
                  <c:v>7849.3521148830796</c:v>
                </c:pt>
                <c:pt idx="5926">
                  <c:v>7850.6748635675704</c:v>
                </c:pt>
                <c:pt idx="5927">
                  <c:v>7851.9976115347199</c:v>
                </c:pt>
                <c:pt idx="5928">
                  <c:v>7853.3203587845292</c:v>
                </c:pt>
                <c:pt idx="5929">
                  <c:v>7854.6431053169999</c:v>
                </c:pt>
                <c:pt idx="5930">
                  <c:v>7855.9658511321295</c:v>
                </c:pt>
                <c:pt idx="5931">
                  <c:v>7857.2885962299206</c:v>
                </c:pt>
                <c:pt idx="5932">
                  <c:v>7858.6113406103696</c:v>
                </c:pt>
                <c:pt idx="5933">
                  <c:v>7859.93408427348</c:v>
                </c:pt>
                <c:pt idx="5934">
                  <c:v>7861.2568272192502</c:v>
                </c:pt>
                <c:pt idx="5935">
                  <c:v>7862.5795694476801</c:v>
                </c:pt>
                <c:pt idx="5936">
                  <c:v>7863.9023109587697</c:v>
                </c:pt>
                <c:pt idx="5937">
                  <c:v>7865.2250517525199</c:v>
                </c:pt>
                <c:pt idx="5938">
                  <c:v>7866.5477918289298</c:v>
                </c:pt>
                <c:pt idx="5939">
                  <c:v>7867.8705311880003</c:v>
                </c:pt>
                <c:pt idx="5940">
                  <c:v>7869.1932698297296</c:v>
                </c:pt>
                <c:pt idx="5941">
                  <c:v>7870.5160077541195</c:v>
                </c:pt>
                <c:pt idx="5942">
                  <c:v>7871.8387449611701</c:v>
                </c:pt>
                <c:pt idx="5943">
                  <c:v>7873.1614814508803</c:v>
                </c:pt>
                <c:pt idx="5944">
                  <c:v>7874.4842172232493</c:v>
                </c:pt>
                <c:pt idx="5945">
                  <c:v>7875.8069522782798</c:v>
                </c:pt>
                <c:pt idx="5946">
                  <c:v>7877.1296866159701</c:v>
                </c:pt>
                <c:pt idx="5947">
                  <c:v>7878.45242023632</c:v>
                </c:pt>
                <c:pt idx="5948">
                  <c:v>7879.7751531393296</c:v>
                </c:pt>
                <c:pt idx="5949">
                  <c:v>7881.0978853249999</c:v>
                </c:pt>
                <c:pt idx="5950">
                  <c:v>7882.4206167933298</c:v>
                </c:pt>
                <c:pt idx="5951">
                  <c:v>7883.7433475443204</c:v>
                </c:pt>
                <c:pt idx="5952">
                  <c:v>7885.0660775779697</c:v>
                </c:pt>
                <c:pt idx="5953">
                  <c:v>7886.3888068942797</c:v>
                </c:pt>
                <c:pt idx="5954">
                  <c:v>7887.7115354932503</c:v>
                </c:pt>
                <c:pt idx="5955">
                  <c:v>7889.0342633748805</c:v>
                </c:pt>
                <c:pt idx="5956">
                  <c:v>7890.3569905391696</c:v>
                </c:pt>
                <c:pt idx="5957">
                  <c:v>7891.6797169861193</c:v>
                </c:pt>
                <c:pt idx="5958">
                  <c:v>7893.0024427157296</c:v>
                </c:pt>
                <c:pt idx="5959">
                  <c:v>7894.3251677280005</c:v>
                </c:pt>
                <c:pt idx="5960">
                  <c:v>7895.6478920229292</c:v>
                </c:pt>
                <c:pt idx="5961">
                  <c:v>7896.9706156005195</c:v>
                </c:pt>
                <c:pt idx="5962">
                  <c:v>7898.2933384607695</c:v>
                </c:pt>
                <c:pt idx="5963">
                  <c:v>7899.6160606036801</c:v>
                </c:pt>
                <c:pt idx="5964">
                  <c:v>7900.9387820292495</c:v>
                </c:pt>
                <c:pt idx="5965">
                  <c:v>7902.2615027374795</c:v>
                </c:pt>
                <c:pt idx="5966">
                  <c:v>7903.5842227283702</c:v>
                </c:pt>
                <c:pt idx="5967">
                  <c:v>7904.9069420019205</c:v>
                </c:pt>
                <c:pt idx="5968">
                  <c:v>7906.2296605581296</c:v>
                </c:pt>
                <c:pt idx="5969">
                  <c:v>7907.5523783969993</c:v>
                </c:pt>
                <c:pt idx="5970">
                  <c:v>7908.8750955185296</c:v>
                </c:pt>
                <c:pt idx="5971">
                  <c:v>7910.1978119227197</c:v>
                </c:pt>
                <c:pt idx="5972">
                  <c:v>7911.5205276095694</c:v>
                </c:pt>
                <c:pt idx="5973">
                  <c:v>7912.8432425790797</c:v>
                </c:pt>
                <c:pt idx="5974">
                  <c:v>7914.1659568312498</c:v>
                </c:pt>
                <c:pt idx="5975">
                  <c:v>7915.4886703660804</c:v>
                </c:pt>
                <c:pt idx="5976">
                  <c:v>7916.811383183569</c:v>
                </c:pt>
                <c:pt idx="5977">
                  <c:v>7918.1340952837199</c:v>
                </c:pt>
                <c:pt idx="5978">
                  <c:v>7919.4568066665297</c:v>
                </c:pt>
                <c:pt idx="5979">
                  <c:v>7920.7795173320001</c:v>
                </c:pt>
                <c:pt idx="5980">
                  <c:v>7922.1022272801292</c:v>
                </c:pt>
                <c:pt idx="5981">
                  <c:v>7923.4249365109199</c:v>
                </c:pt>
                <c:pt idx="5982">
                  <c:v>7924.7476450243703</c:v>
                </c:pt>
                <c:pt idx="5983">
                  <c:v>7926.0703528204804</c:v>
                </c:pt>
                <c:pt idx="5984">
                  <c:v>7927.3930598992492</c:v>
                </c:pt>
                <c:pt idx="5985">
                  <c:v>7928.7157662606796</c:v>
                </c:pt>
                <c:pt idx="5986">
                  <c:v>7930.0384719047697</c:v>
                </c:pt>
                <c:pt idx="5987">
                  <c:v>7931.3611768315204</c:v>
                </c:pt>
                <c:pt idx="5988">
                  <c:v>7932.683881040929</c:v>
                </c:pt>
                <c:pt idx="5989">
                  <c:v>7934.006584533</c:v>
                </c:pt>
                <c:pt idx="5990">
                  <c:v>7935.3292873077298</c:v>
                </c:pt>
                <c:pt idx="5991">
                  <c:v>7936.6519893651202</c:v>
                </c:pt>
                <c:pt idx="5992">
                  <c:v>7937.9746907051695</c:v>
                </c:pt>
                <c:pt idx="5993">
                  <c:v>7939.2973913278793</c:v>
                </c:pt>
                <c:pt idx="5994">
                  <c:v>7940.6200912332497</c:v>
                </c:pt>
                <c:pt idx="5995">
                  <c:v>7941.9427904212798</c:v>
                </c:pt>
                <c:pt idx="5996">
                  <c:v>7943.2654888919697</c:v>
                </c:pt>
                <c:pt idx="5997">
                  <c:v>7944.5881866453192</c:v>
                </c:pt>
                <c:pt idx="5998">
                  <c:v>7945.9108836813302</c:v>
                </c:pt>
                <c:pt idx="5999">
                  <c:v>7947.2335800000001</c:v>
                </c:pt>
                <c:pt idx="6000">
                  <c:v>7948.5562756013296</c:v>
                </c:pt>
                <c:pt idx="6001">
                  <c:v>7949.8789704853198</c:v>
                </c:pt>
                <c:pt idx="6002">
                  <c:v>7951.2016646519696</c:v>
                </c:pt>
                <c:pt idx="6003">
                  <c:v>7952.5243581012801</c:v>
                </c:pt>
                <c:pt idx="6004">
                  <c:v>7953.8470508332493</c:v>
                </c:pt>
                <c:pt idx="6005">
                  <c:v>7955.1697428478792</c:v>
                </c:pt>
                <c:pt idx="6006">
                  <c:v>7956.4924341451697</c:v>
                </c:pt>
                <c:pt idx="6007">
                  <c:v>7957.8151247251199</c:v>
                </c:pt>
                <c:pt idx="6008">
                  <c:v>7959.1378145877297</c:v>
                </c:pt>
                <c:pt idx="6009">
                  <c:v>7960.4605037329993</c:v>
                </c:pt>
                <c:pt idx="6010">
                  <c:v>7961.7831921609295</c:v>
                </c:pt>
                <c:pt idx="6011">
                  <c:v>7963.1058798715203</c:v>
                </c:pt>
                <c:pt idx="6012">
                  <c:v>7964.428566864769</c:v>
                </c:pt>
                <c:pt idx="6013">
                  <c:v>7965.7512531406792</c:v>
                </c:pt>
                <c:pt idx="6014">
                  <c:v>7967.07393869925</c:v>
                </c:pt>
                <c:pt idx="6015">
                  <c:v>7968.3966235404796</c:v>
                </c:pt>
                <c:pt idx="6016">
                  <c:v>7969.7193076643698</c:v>
                </c:pt>
                <c:pt idx="6017">
                  <c:v>7971.0419910709197</c:v>
                </c:pt>
                <c:pt idx="6018">
                  <c:v>7972.3646737601293</c:v>
                </c:pt>
                <c:pt idx="6019">
                  <c:v>7973.6873557319996</c:v>
                </c:pt>
                <c:pt idx="6020">
                  <c:v>7975.0100369865304</c:v>
                </c:pt>
                <c:pt idx="6021">
                  <c:v>7976.3327175237191</c:v>
                </c:pt>
                <c:pt idx="6022">
                  <c:v>7977.6553973435693</c:v>
                </c:pt>
                <c:pt idx="6023">
                  <c:v>7978.9780764460802</c:v>
                </c:pt>
                <c:pt idx="6024">
                  <c:v>7980.3007548312498</c:v>
                </c:pt>
                <c:pt idx="6025">
                  <c:v>7981.6234324990792</c:v>
                </c:pt>
                <c:pt idx="6026">
                  <c:v>7982.94610944957</c:v>
                </c:pt>
                <c:pt idx="6027">
                  <c:v>7984.2687856827197</c:v>
                </c:pt>
                <c:pt idx="6028">
                  <c:v>7985.5914611985299</c:v>
                </c:pt>
                <c:pt idx="6029">
                  <c:v>7986.9141359969999</c:v>
                </c:pt>
                <c:pt idx="6030">
                  <c:v>7988.2368100781296</c:v>
                </c:pt>
                <c:pt idx="6031">
                  <c:v>7989.5594834419198</c:v>
                </c:pt>
                <c:pt idx="6032">
                  <c:v>7990.8821560883698</c:v>
                </c:pt>
                <c:pt idx="6033">
                  <c:v>7992.2048280174795</c:v>
                </c:pt>
                <c:pt idx="6034">
                  <c:v>7993.5274992292498</c:v>
                </c:pt>
                <c:pt idx="6035">
                  <c:v>7994.8501697236798</c:v>
                </c:pt>
                <c:pt idx="6036">
                  <c:v>7996.1728395007704</c:v>
                </c:pt>
                <c:pt idx="6037">
                  <c:v>7997.4955085605197</c:v>
                </c:pt>
                <c:pt idx="6038">
                  <c:v>7998.8181769029297</c:v>
                </c:pt>
                <c:pt idx="6039">
                  <c:v>8000.1408445280003</c:v>
                </c:pt>
                <c:pt idx="6040">
                  <c:v>8001.4635114357297</c:v>
                </c:pt>
                <c:pt idx="6041">
                  <c:v>8002.7861776261198</c:v>
                </c:pt>
                <c:pt idx="6042">
                  <c:v>8004.1088430991695</c:v>
                </c:pt>
                <c:pt idx="6043">
                  <c:v>8005.4315078548798</c:v>
                </c:pt>
                <c:pt idx="6044">
                  <c:v>8006.7541718932498</c:v>
                </c:pt>
                <c:pt idx="6045">
                  <c:v>8008.0768352142795</c:v>
                </c:pt>
                <c:pt idx="6046">
                  <c:v>8009.3994978179699</c:v>
                </c:pt>
                <c:pt idx="6047">
                  <c:v>8010.7221597043199</c:v>
                </c:pt>
                <c:pt idx="6048">
                  <c:v>8012.0448208733305</c:v>
                </c:pt>
                <c:pt idx="6049">
                  <c:v>8013.3674813249991</c:v>
                </c:pt>
                <c:pt idx="6050">
                  <c:v>8014.69014105933</c:v>
                </c:pt>
                <c:pt idx="6051">
                  <c:v>8016.0128000763198</c:v>
                </c:pt>
                <c:pt idx="6052">
                  <c:v>8017.3354583759701</c:v>
                </c:pt>
                <c:pt idx="6053">
                  <c:v>8018.6581159582793</c:v>
                </c:pt>
                <c:pt idx="6054">
                  <c:v>8019.9807728232499</c:v>
                </c:pt>
                <c:pt idx="6055">
                  <c:v>8021.3034289708803</c:v>
                </c:pt>
                <c:pt idx="6056">
                  <c:v>8022.6260844011704</c:v>
                </c:pt>
                <c:pt idx="6057">
                  <c:v>8023.9487391141192</c:v>
                </c:pt>
                <c:pt idx="6058">
                  <c:v>8025.2713931097296</c:v>
                </c:pt>
                <c:pt idx="6059">
                  <c:v>8026.5940463879997</c:v>
                </c:pt>
                <c:pt idx="6060">
                  <c:v>8027.9166989489304</c:v>
                </c:pt>
                <c:pt idx="6061">
                  <c:v>8029.2393507925199</c:v>
                </c:pt>
                <c:pt idx="6062">
                  <c:v>8030.56200191877</c:v>
                </c:pt>
                <c:pt idx="6063">
                  <c:v>8031.8846523276798</c:v>
                </c:pt>
                <c:pt idx="6064">
                  <c:v>8033.2073020192502</c:v>
                </c:pt>
                <c:pt idx="6065">
                  <c:v>8034.5299509934794</c:v>
                </c:pt>
                <c:pt idx="6066">
                  <c:v>8035.8525992503701</c:v>
                </c:pt>
                <c:pt idx="6067">
                  <c:v>8037.1752467899196</c:v>
                </c:pt>
                <c:pt idx="6068">
                  <c:v>8038.4978936121297</c:v>
                </c:pt>
                <c:pt idx="6069">
                  <c:v>8039.8205397169995</c:v>
                </c:pt>
                <c:pt idx="6070">
                  <c:v>8041.1431851045299</c:v>
                </c:pt>
                <c:pt idx="6071">
                  <c:v>8042.4658297747201</c:v>
                </c:pt>
                <c:pt idx="6072">
                  <c:v>8043.7884737275699</c:v>
                </c:pt>
                <c:pt idx="6073">
                  <c:v>8045.1111169630794</c:v>
                </c:pt>
                <c:pt idx="6074">
                  <c:v>8046.4337594812496</c:v>
                </c:pt>
                <c:pt idx="6075">
                  <c:v>8047.7564012820803</c:v>
                </c:pt>
                <c:pt idx="6076">
                  <c:v>8049.0790423655699</c:v>
                </c:pt>
                <c:pt idx="6077">
                  <c:v>8050.4016827317191</c:v>
                </c:pt>
                <c:pt idx="6078">
                  <c:v>8051.7243223805299</c:v>
                </c:pt>
                <c:pt idx="6079">
                  <c:v>8053.0469613119994</c:v>
                </c:pt>
                <c:pt idx="6080">
                  <c:v>8054.3695995261305</c:v>
                </c:pt>
                <c:pt idx="6081">
                  <c:v>8055.6922370229195</c:v>
                </c:pt>
                <c:pt idx="6082">
                  <c:v>8057.0148738023699</c:v>
                </c:pt>
                <c:pt idx="6083">
                  <c:v>8058.3375098644801</c:v>
                </c:pt>
                <c:pt idx="6084">
                  <c:v>8059.66014520925</c:v>
                </c:pt>
                <c:pt idx="6085">
                  <c:v>8060.9827798366796</c:v>
                </c:pt>
                <c:pt idx="6086">
                  <c:v>8062.3054137467698</c:v>
                </c:pt>
                <c:pt idx="6087">
                  <c:v>8063.6280469395197</c:v>
                </c:pt>
                <c:pt idx="6088">
                  <c:v>8064.9506794149302</c:v>
                </c:pt>
                <c:pt idx="6089">
                  <c:v>8066.2733111729995</c:v>
                </c:pt>
                <c:pt idx="6090">
                  <c:v>8067.5959422137294</c:v>
                </c:pt>
                <c:pt idx="6091">
                  <c:v>8068.9185725371199</c:v>
                </c:pt>
                <c:pt idx="6092">
                  <c:v>8070.2412021431701</c:v>
                </c:pt>
                <c:pt idx="6093">
                  <c:v>8071.5638310318791</c:v>
                </c:pt>
                <c:pt idx="6094">
                  <c:v>8072.8864592032496</c:v>
                </c:pt>
                <c:pt idx="6095">
                  <c:v>8074.2090866572798</c:v>
                </c:pt>
                <c:pt idx="6096">
                  <c:v>8075.5317133939698</c:v>
                </c:pt>
                <c:pt idx="6097">
                  <c:v>8076.8543394133194</c:v>
                </c:pt>
                <c:pt idx="6098">
                  <c:v>8078.1769647153296</c:v>
                </c:pt>
                <c:pt idx="6099">
                  <c:v>8079.4995892999996</c:v>
                </c:pt>
                <c:pt idx="6100">
                  <c:v>8080.8222131673301</c:v>
                </c:pt>
                <c:pt idx="6101">
                  <c:v>8082.1448363173195</c:v>
                </c:pt>
                <c:pt idx="6102">
                  <c:v>8083.4674587499694</c:v>
                </c:pt>
                <c:pt idx="6103">
                  <c:v>8084.79008046528</c:v>
                </c:pt>
                <c:pt idx="6104">
                  <c:v>8086.1127014632502</c:v>
                </c:pt>
                <c:pt idx="6105">
                  <c:v>8087.4353217438793</c:v>
                </c:pt>
                <c:pt idx="6106">
                  <c:v>8088.7579413071699</c:v>
                </c:pt>
                <c:pt idx="6107">
                  <c:v>8090.0805601531201</c:v>
                </c:pt>
                <c:pt idx="6108">
                  <c:v>8091.4031782817301</c:v>
                </c:pt>
                <c:pt idx="6109">
                  <c:v>8092.7257956929998</c:v>
                </c:pt>
                <c:pt idx="6110">
                  <c:v>8094.0484123869292</c:v>
                </c:pt>
                <c:pt idx="6111">
                  <c:v>8095.3710283635201</c:v>
                </c:pt>
                <c:pt idx="6112">
                  <c:v>8096.6936436227697</c:v>
                </c:pt>
                <c:pt idx="6113">
                  <c:v>8098.0162581646791</c:v>
                </c:pt>
                <c:pt idx="6114">
                  <c:v>8099.33887198925</c:v>
                </c:pt>
                <c:pt idx="6115">
                  <c:v>8100.6614850964797</c:v>
                </c:pt>
                <c:pt idx="6116">
                  <c:v>8101.98409748637</c:v>
                </c:pt>
                <c:pt idx="6117">
                  <c:v>8103.3067091589191</c:v>
                </c:pt>
                <c:pt idx="6118">
                  <c:v>8104.6293201141298</c:v>
                </c:pt>
                <c:pt idx="6119">
                  <c:v>8105.9519303520001</c:v>
                </c:pt>
                <c:pt idx="6120">
                  <c:v>8107.2745398725301</c:v>
                </c:pt>
                <c:pt idx="6121">
                  <c:v>8108.5971486757189</c:v>
                </c:pt>
                <c:pt idx="6122">
                  <c:v>8109.9197567615693</c:v>
                </c:pt>
                <c:pt idx="6123">
                  <c:v>8111.2423641300802</c:v>
                </c:pt>
                <c:pt idx="6124">
                  <c:v>8112.5649707812499</c:v>
                </c:pt>
                <c:pt idx="6125">
                  <c:v>8113.8875767150794</c:v>
                </c:pt>
                <c:pt idx="6126">
                  <c:v>8115.2101819315694</c:v>
                </c:pt>
                <c:pt idx="6127">
                  <c:v>8116.5327864307201</c:v>
                </c:pt>
                <c:pt idx="6128">
                  <c:v>8117.8553902125304</c:v>
                </c:pt>
                <c:pt idx="6129">
                  <c:v>8119.1779932769996</c:v>
                </c:pt>
                <c:pt idx="6130">
                  <c:v>8120.5005956241293</c:v>
                </c:pt>
                <c:pt idx="6131">
                  <c:v>8121.8231972539197</c:v>
                </c:pt>
                <c:pt idx="6132">
                  <c:v>8123.1457981663698</c:v>
                </c:pt>
                <c:pt idx="6133">
                  <c:v>8124.4683983614796</c:v>
                </c:pt>
                <c:pt idx="6134">
                  <c:v>8125.7909978392499</c:v>
                </c:pt>
                <c:pt idx="6135">
                  <c:v>8127.11359659968</c:v>
                </c:pt>
                <c:pt idx="6136">
                  <c:v>8128.4361946427698</c:v>
                </c:pt>
                <c:pt idx="6137">
                  <c:v>8129.7587919685193</c:v>
                </c:pt>
                <c:pt idx="6138">
                  <c:v>8131.0813885769294</c:v>
                </c:pt>
                <c:pt idx="6139">
                  <c:v>8132.4039844680001</c:v>
                </c:pt>
                <c:pt idx="6140">
                  <c:v>8133.7265796417296</c:v>
                </c:pt>
                <c:pt idx="6141">
                  <c:v>8135.0491740981197</c:v>
                </c:pt>
                <c:pt idx="6142">
                  <c:v>8136.3717678371695</c:v>
                </c:pt>
                <c:pt idx="6143">
                  <c:v>8137.6943608588799</c:v>
                </c:pt>
                <c:pt idx="6144">
                  <c:v>8139.01695316325</c:v>
                </c:pt>
                <c:pt idx="6145">
                  <c:v>8140.3395447502799</c:v>
                </c:pt>
                <c:pt idx="6146">
                  <c:v>8141.6621356199694</c:v>
                </c:pt>
                <c:pt idx="6147">
                  <c:v>8142.9847257723195</c:v>
                </c:pt>
                <c:pt idx="6148">
                  <c:v>8144.3073152073302</c:v>
                </c:pt>
                <c:pt idx="6149">
                  <c:v>8145.6299039249998</c:v>
                </c:pt>
                <c:pt idx="6150">
                  <c:v>8146.9524919253299</c:v>
                </c:pt>
                <c:pt idx="6151">
                  <c:v>8148.2750792083198</c:v>
                </c:pt>
                <c:pt idx="6152">
                  <c:v>8149.5976657739702</c:v>
                </c:pt>
                <c:pt idx="6153">
                  <c:v>8150.9202516222804</c:v>
                </c:pt>
                <c:pt idx="6154">
                  <c:v>8152.2428367532493</c:v>
                </c:pt>
                <c:pt idx="6155">
                  <c:v>8153.5654211668798</c:v>
                </c:pt>
                <c:pt idx="6156">
                  <c:v>8154.88800486317</c:v>
                </c:pt>
                <c:pt idx="6157">
                  <c:v>8156.2105878421198</c:v>
                </c:pt>
                <c:pt idx="6158">
                  <c:v>8157.5331701037294</c:v>
                </c:pt>
                <c:pt idx="6159">
                  <c:v>8158.8557516479996</c:v>
                </c:pt>
                <c:pt idx="6160">
                  <c:v>8160.1783324749304</c:v>
                </c:pt>
                <c:pt idx="6161">
                  <c:v>8161.5009125845199</c:v>
                </c:pt>
                <c:pt idx="6162">
                  <c:v>8162.8234919767692</c:v>
                </c:pt>
                <c:pt idx="6163">
                  <c:v>8164.14607065168</c:v>
                </c:pt>
                <c:pt idx="6164">
                  <c:v>8165.4686486092496</c:v>
                </c:pt>
                <c:pt idx="6165">
                  <c:v>8166.7912258494798</c:v>
                </c:pt>
                <c:pt idx="6166">
                  <c:v>8168.1138023723697</c:v>
                </c:pt>
                <c:pt idx="6167">
                  <c:v>8169.4363781779193</c:v>
                </c:pt>
                <c:pt idx="6168">
                  <c:v>8170.7589532661295</c:v>
                </c:pt>
                <c:pt idx="6169">
                  <c:v>8172.0815276370004</c:v>
                </c:pt>
                <c:pt idx="6170">
                  <c:v>8173.4041012905291</c:v>
                </c:pt>
                <c:pt idx="6171">
                  <c:v>8174.7266742267193</c:v>
                </c:pt>
                <c:pt idx="6172">
                  <c:v>8176.0492464455701</c:v>
                </c:pt>
                <c:pt idx="6173">
                  <c:v>8177.3718179470789</c:v>
                </c:pt>
                <c:pt idx="6174">
                  <c:v>8178.69438873125</c:v>
                </c:pt>
                <c:pt idx="6175">
                  <c:v>8180.0169587980799</c:v>
                </c:pt>
                <c:pt idx="6176">
                  <c:v>8181.3395281475687</c:v>
                </c:pt>
                <c:pt idx="6177">
                  <c:v>8182.6620967797198</c:v>
                </c:pt>
                <c:pt idx="6178">
                  <c:v>8183.9846646945298</c:v>
                </c:pt>
                <c:pt idx="6179">
                  <c:v>8185.3072318920003</c:v>
                </c:pt>
                <c:pt idx="6180">
                  <c:v>8186.6297983721297</c:v>
                </c:pt>
                <c:pt idx="6181">
                  <c:v>8187.9523641349197</c:v>
                </c:pt>
                <c:pt idx="6182">
                  <c:v>8189.2749291803702</c:v>
                </c:pt>
                <c:pt idx="6183">
                  <c:v>8190.5974935084805</c:v>
                </c:pt>
                <c:pt idx="6184">
                  <c:v>8191.9200571192496</c:v>
                </c:pt>
                <c:pt idx="6185">
                  <c:v>8193.2426200126793</c:v>
                </c:pt>
                <c:pt idx="6186">
                  <c:v>8194.5651821887677</c:v>
                </c:pt>
                <c:pt idx="6187">
                  <c:v>8195.8877436475195</c:v>
                </c:pt>
                <c:pt idx="6188">
                  <c:v>8197.2103043889292</c:v>
                </c:pt>
                <c:pt idx="6189">
                  <c:v>8198.5328644129986</c:v>
                </c:pt>
                <c:pt idx="6190">
                  <c:v>8199.8554237197295</c:v>
                </c:pt>
                <c:pt idx="6191">
                  <c:v>8201.1779823091183</c:v>
                </c:pt>
                <c:pt idx="6192">
                  <c:v>8202.5005401811686</c:v>
                </c:pt>
                <c:pt idx="6193">
                  <c:v>8203.8230973358786</c:v>
                </c:pt>
                <c:pt idx="6194">
                  <c:v>8205.1456537732483</c:v>
                </c:pt>
                <c:pt idx="6195">
                  <c:v>8206.4682094932796</c:v>
                </c:pt>
                <c:pt idx="6196">
                  <c:v>8207.7907644959687</c:v>
                </c:pt>
                <c:pt idx="6197">
                  <c:v>8209.1133187813175</c:v>
                </c:pt>
                <c:pt idx="6198">
                  <c:v>8210.4358723493297</c:v>
                </c:pt>
                <c:pt idx="6199">
                  <c:v>8211.7584251999979</c:v>
                </c:pt>
                <c:pt idx="6200">
                  <c:v>8213.0809773333276</c:v>
                </c:pt>
                <c:pt idx="6201">
                  <c:v>8214.4035287493189</c:v>
                </c:pt>
                <c:pt idx="6202">
                  <c:v>8215.726079447968</c:v>
                </c:pt>
                <c:pt idx="6203">
                  <c:v>8217.0486294292805</c:v>
                </c:pt>
                <c:pt idx="6204">
                  <c:v>8218.371178693249</c:v>
                </c:pt>
                <c:pt idx="6205">
                  <c:v>8219.6937272398791</c:v>
                </c:pt>
                <c:pt idx="6206">
                  <c:v>8221.0162750691688</c:v>
                </c:pt>
                <c:pt idx="6207">
                  <c:v>8222.3388221811183</c:v>
                </c:pt>
                <c:pt idx="6208">
                  <c:v>8223.6613685757275</c:v>
                </c:pt>
                <c:pt idx="6209">
                  <c:v>8224.983914253</c:v>
                </c:pt>
                <c:pt idx="6210">
                  <c:v>8226.3064592129285</c:v>
                </c:pt>
                <c:pt idx="6211">
                  <c:v>8227.6290034555204</c:v>
                </c:pt>
                <c:pt idx="6212">
                  <c:v>8228.9515469807684</c:v>
                </c:pt>
                <c:pt idx="6213">
                  <c:v>8230.2740897886779</c:v>
                </c:pt>
                <c:pt idx="6214">
                  <c:v>8231.5966318792489</c:v>
                </c:pt>
                <c:pt idx="6215">
                  <c:v>8232.9191732524796</c:v>
                </c:pt>
                <c:pt idx="6216">
                  <c:v>8234.2417139083682</c:v>
                </c:pt>
                <c:pt idx="6217">
                  <c:v>8235.5642538469183</c:v>
                </c:pt>
                <c:pt idx="6218">
                  <c:v>8236.8867930681281</c:v>
                </c:pt>
                <c:pt idx="6219">
                  <c:v>8238.2093315719994</c:v>
                </c:pt>
                <c:pt idx="6220">
                  <c:v>8239.5318693585286</c:v>
                </c:pt>
                <c:pt idx="6221">
                  <c:v>8240.8544064277175</c:v>
                </c:pt>
                <c:pt idx="6222">
                  <c:v>8242.1769427795698</c:v>
                </c:pt>
                <c:pt idx="6223">
                  <c:v>8243.4994784140781</c:v>
                </c:pt>
                <c:pt idx="6224">
                  <c:v>8244.8220133312479</c:v>
                </c:pt>
                <c:pt idx="6225">
                  <c:v>8246.1445475310793</c:v>
                </c:pt>
                <c:pt idx="6226">
                  <c:v>8247.4670810135685</c:v>
                </c:pt>
                <c:pt idx="6227">
                  <c:v>8248.7896137787193</c:v>
                </c:pt>
                <c:pt idx="6228">
                  <c:v>8250.1121458265297</c:v>
                </c:pt>
                <c:pt idx="6229">
                  <c:v>8251.4346771569981</c:v>
                </c:pt>
                <c:pt idx="6230">
                  <c:v>8252.7572077701298</c:v>
                </c:pt>
                <c:pt idx="6231">
                  <c:v>8254.0797376659193</c:v>
                </c:pt>
                <c:pt idx="6232">
                  <c:v>8255.4022668443686</c:v>
                </c:pt>
                <c:pt idx="6233">
                  <c:v>8256.7247953054793</c:v>
                </c:pt>
                <c:pt idx="6234">
                  <c:v>8258.047323049248</c:v>
                </c:pt>
                <c:pt idx="6235">
                  <c:v>8259.36985007568</c:v>
                </c:pt>
                <c:pt idx="6236">
                  <c:v>8260.6923763847681</c:v>
                </c:pt>
                <c:pt idx="6237">
                  <c:v>8262.0149019765176</c:v>
                </c:pt>
                <c:pt idx="6238">
                  <c:v>8263.3374268509288</c:v>
                </c:pt>
                <c:pt idx="6239">
                  <c:v>8264.6599510079996</c:v>
                </c:pt>
                <c:pt idx="6240">
                  <c:v>8265.9824744477282</c:v>
                </c:pt>
                <c:pt idx="6241">
                  <c:v>8267.3049971701184</c:v>
                </c:pt>
                <c:pt idx="6242">
                  <c:v>8268.6275191751683</c:v>
                </c:pt>
                <c:pt idx="6243">
                  <c:v>8269.9500404628798</c:v>
                </c:pt>
                <c:pt idx="6244">
                  <c:v>8271.2725610332491</c:v>
                </c:pt>
                <c:pt idx="6245">
                  <c:v>8272.5950808862781</c:v>
                </c:pt>
                <c:pt idx="6246">
                  <c:v>8273.9176000219686</c:v>
                </c:pt>
                <c:pt idx="6247">
                  <c:v>8275.2401184403188</c:v>
                </c:pt>
                <c:pt idx="6248">
                  <c:v>8276.5626361413288</c:v>
                </c:pt>
                <c:pt idx="6249">
                  <c:v>8277.8851531249984</c:v>
                </c:pt>
                <c:pt idx="6250">
                  <c:v>8279.2076693913277</c:v>
                </c:pt>
                <c:pt idx="6251">
                  <c:v>8280.5301849403204</c:v>
                </c:pt>
                <c:pt idx="6252">
                  <c:v>8281.8526997719691</c:v>
                </c:pt>
                <c:pt idx="6253">
                  <c:v>8283.1752138862776</c:v>
                </c:pt>
                <c:pt idx="6254">
                  <c:v>8284.4977272832493</c:v>
                </c:pt>
                <c:pt idx="6255">
                  <c:v>8285.820239962879</c:v>
                </c:pt>
                <c:pt idx="6256">
                  <c:v>8287.1427519251683</c:v>
                </c:pt>
                <c:pt idx="6257">
                  <c:v>8288.4652631701192</c:v>
                </c:pt>
                <c:pt idx="6258">
                  <c:v>8289.787773697728</c:v>
                </c:pt>
                <c:pt idx="6259">
                  <c:v>8291.1102835080001</c:v>
                </c:pt>
                <c:pt idx="6260">
                  <c:v>8292.4327926009282</c:v>
                </c:pt>
                <c:pt idx="6261">
                  <c:v>8293.7553009765179</c:v>
                </c:pt>
                <c:pt idx="6262">
                  <c:v>8295.0778086347691</c:v>
                </c:pt>
                <c:pt idx="6263">
                  <c:v>8296.4003155756782</c:v>
                </c:pt>
                <c:pt idx="6264">
                  <c:v>8297.7228217992488</c:v>
                </c:pt>
                <c:pt idx="6265">
                  <c:v>8299.0453273054791</c:v>
                </c:pt>
                <c:pt idx="6266">
                  <c:v>8300.3678320943691</c:v>
                </c:pt>
                <c:pt idx="6267">
                  <c:v>8301.6903361659188</c:v>
                </c:pt>
                <c:pt idx="6268">
                  <c:v>8303.0128395201282</c:v>
                </c:pt>
                <c:pt idx="6269">
                  <c:v>8304.3353421569973</c:v>
                </c:pt>
                <c:pt idx="6270">
                  <c:v>8305.6578440765297</c:v>
                </c:pt>
                <c:pt idx="6271">
                  <c:v>8306.9803452787182</c:v>
                </c:pt>
                <c:pt idx="6272">
                  <c:v>8308.3028457635701</c:v>
                </c:pt>
                <c:pt idx="6273">
                  <c:v>8309.6253455310798</c:v>
                </c:pt>
                <c:pt idx="6274">
                  <c:v>8310.9478445812492</c:v>
                </c:pt>
                <c:pt idx="6275">
                  <c:v>8312.2703429140802</c:v>
                </c:pt>
                <c:pt idx="6276">
                  <c:v>8313.592840529569</c:v>
                </c:pt>
                <c:pt idx="6277">
                  <c:v>8314.9153374277175</c:v>
                </c:pt>
                <c:pt idx="6278">
                  <c:v>8316.2378336085294</c:v>
                </c:pt>
                <c:pt idx="6279">
                  <c:v>8317.5603290719991</c:v>
                </c:pt>
                <c:pt idx="6280">
                  <c:v>8318.8828238181304</c:v>
                </c:pt>
                <c:pt idx="6281">
                  <c:v>8320.2053178469196</c:v>
                </c:pt>
                <c:pt idx="6282">
                  <c:v>8321.5278111583684</c:v>
                </c:pt>
                <c:pt idx="6283">
                  <c:v>8322.8503037524788</c:v>
                </c:pt>
                <c:pt idx="6284">
                  <c:v>8324.1727956292489</c:v>
                </c:pt>
                <c:pt idx="6285">
                  <c:v>8325.4952867886786</c:v>
                </c:pt>
                <c:pt idx="6286">
                  <c:v>8326.8177772307699</c:v>
                </c:pt>
                <c:pt idx="6287">
                  <c:v>8328.1402669555191</c:v>
                </c:pt>
                <c:pt idx="6288">
                  <c:v>8329.4627559629298</c:v>
                </c:pt>
                <c:pt idx="6289">
                  <c:v>8330.7852442529984</c:v>
                </c:pt>
                <c:pt idx="6290">
                  <c:v>8332.1077318257285</c:v>
                </c:pt>
                <c:pt idx="6291">
                  <c:v>8333.4302186811201</c:v>
                </c:pt>
                <c:pt idx="6292">
                  <c:v>8334.7527048191696</c:v>
                </c:pt>
                <c:pt idx="6293">
                  <c:v>8336.0751902398788</c:v>
                </c:pt>
                <c:pt idx="6294">
                  <c:v>8337.3976749432495</c:v>
                </c:pt>
                <c:pt idx="6295">
                  <c:v>8338.7201589292781</c:v>
                </c:pt>
                <c:pt idx="6296">
                  <c:v>8340.0426421979701</c:v>
                </c:pt>
                <c:pt idx="6297">
                  <c:v>8341.3651247493199</c:v>
                </c:pt>
                <c:pt idx="6298">
                  <c:v>8342.6876065833276</c:v>
                </c:pt>
                <c:pt idx="6299">
                  <c:v>8344.0100876999986</c:v>
                </c:pt>
                <c:pt idx="6300">
                  <c:v>8345.3325680993294</c:v>
                </c:pt>
                <c:pt idx="6301">
                  <c:v>8346.655047781318</c:v>
                </c:pt>
                <c:pt idx="6302">
                  <c:v>8347.97752674597</c:v>
                </c:pt>
                <c:pt idx="6303">
                  <c:v>8349.300004993278</c:v>
                </c:pt>
                <c:pt idx="6304">
                  <c:v>8350.6224825232493</c:v>
                </c:pt>
                <c:pt idx="6305">
                  <c:v>8351.9449593358786</c:v>
                </c:pt>
                <c:pt idx="6306">
                  <c:v>8353.2674354311675</c:v>
                </c:pt>
                <c:pt idx="6307">
                  <c:v>8354.5899108091198</c:v>
                </c:pt>
                <c:pt idx="6308">
                  <c:v>8355.9123854697282</c:v>
                </c:pt>
                <c:pt idx="6309">
                  <c:v>8357.234859412998</c:v>
                </c:pt>
                <c:pt idx="6310">
                  <c:v>8358.5573326389294</c:v>
                </c:pt>
                <c:pt idx="6311">
                  <c:v>8359.8798051475187</c:v>
                </c:pt>
                <c:pt idx="6312">
                  <c:v>8361.2022769387695</c:v>
                </c:pt>
                <c:pt idx="6313">
                  <c:v>8362.5247480126782</c:v>
                </c:pt>
                <c:pt idx="6314">
                  <c:v>8363.8472183692484</c:v>
                </c:pt>
                <c:pt idx="6315">
                  <c:v>8365.1696880084801</c:v>
                </c:pt>
                <c:pt idx="6316">
                  <c:v>8366.4921569303697</c:v>
                </c:pt>
                <c:pt idx="6317">
                  <c:v>8367.814625134919</c:v>
                </c:pt>
                <c:pt idx="6318">
                  <c:v>8369.1370926221298</c:v>
                </c:pt>
                <c:pt idx="6319">
                  <c:v>8370.4595593919985</c:v>
                </c:pt>
                <c:pt idx="6320">
                  <c:v>8371.7820254445305</c:v>
                </c:pt>
                <c:pt idx="6321">
                  <c:v>8373.1044907797186</c:v>
                </c:pt>
                <c:pt idx="6322">
                  <c:v>8374.4269553975682</c:v>
                </c:pt>
                <c:pt idx="6323">
                  <c:v>8375.7494192980794</c:v>
                </c:pt>
                <c:pt idx="6324">
                  <c:v>8377.0718824812484</c:v>
                </c:pt>
                <c:pt idx="6325">
                  <c:v>8378.3943449470789</c:v>
                </c:pt>
                <c:pt idx="6326">
                  <c:v>8379.7168066955692</c:v>
                </c:pt>
                <c:pt idx="6327">
                  <c:v>8381.0392677267191</c:v>
                </c:pt>
                <c:pt idx="6328">
                  <c:v>8382.3617280405288</c:v>
                </c:pt>
                <c:pt idx="6329">
                  <c:v>8383.6841876369981</c:v>
                </c:pt>
                <c:pt idx="6330">
                  <c:v>8385.006646516129</c:v>
                </c:pt>
                <c:pt idx="6331">
                  <c:v>8386.3291046779195</c:v>
                </c:pt>
                <c:pt idx="6332">
                  <c:v>8387.651562122368</c:v>
                </c:pt>
                <c:pt idx="6333">
                  <c:v>8388.9740188494779</c:v>
                </c:pt>
                <c:pt idx="6334">
                  <c:v>8390.2964748592494</c:v>
                </c:pt>
                <c:pt idx="6335">
                  <c:v>8391.6189301516788</c:v>
                </c:pt>
                <c:pt idx="6336">
                  <c:v>8392.9413847267697</c:v>
                </c:pt>
                <c:pt idx="6337">
                  <c:v>8394.2638385845185</c:v>
                </c:pt>
                <c:pt idx="6338">
                  <c:v>8395.5862917249287</c:v>
                </c:pt>
                <c:pt idx="6339">
                  <c:v>8396.9087441479987</c:v>
                </c:pt>
                <c:pt idx="6340">
                  <c:v>8398.2311958537284</c:v>
                </c:pt>
                <c:pt idx="6341">
                  <c:v>8399.5536468421178</c:v>
                </c:pt>
                <c:pt idx="6342">
                  <c:v>8400.8760971131687</c:v>
                </c:pt>
                <c:pt idx="6343">
                  <c:v>8402.1985466668793</c:v>
                </c:pt>
                <c:pt idx="6344">
                  <c:v>8403.5209955032497</c:v>
                </c:pt>
                <c:pt idx="6345">
                  <c:v>8404.8434436222797</c:v>
                </c:pt>
                <c:pt idx="6346">
                  <c:v>8406.1658910239676</c:v>
                </c:pt>
                <c:pt idx="6347">
                  <c:v>8407.4883377083188</c:v>
                </c:pt>
                <c:pt idx="6348">
                  <c:v>8408.8107836753279</c:v>
                </c:pt>
                <c:pt idx="6349">
                  <c:v>8410.1332289249985</c:v>
                </c:pt>
                <c:pt idx="6350">
                  <c:v>8411.4556734573289</c:v>
                </c:pt>
                <c:pt idx="6351">
                  <c:v>8412.7781172723189</c:v>
                </c:pt>
                <c:pt idx="6352">
                  <c:v>8414.1005603699705</c:v>
                </c:pt>
                <c:pt idx="6353">
                  <c:v>8415.4230027502781</c:v>
                </c:pt>
                <c:pt idx="6354">
                  <c:v>8416.7454444132491</c:v>
                </c:pt>
                <c:pt idx="6355">
                  <c:v>8418.0678853588797</c:v>
                </c:pt>
                <c:pt idx="6356">
                  <c:v>8419.3903255871683</c:v>
                </c:pt>
                <c:pt idx="6357">
                  <c:v>8420.7127650981183</c:v>
                </c:pt>
                <c:pt idx="6358">
                  <c:v>8422.0352038917299</c:v>
                </c:pt>
                <c:pt idx="6359">
                  <c:v>8423.3576419679994</c:v>
                </c:pt>
                <c:pt idx="6360">
                  <c:v>8424.6800793269304</c:v>
                </c:pt>
                <c:pt idx="6361">
                  <c:v>8426.0025159685192</c:v>
                </c:pt>
                <c:pt idx="6362">
                  <c:v>8427.3249518927678</c:v>
                </c:pt>
                <c:pt idx="6363">
                  <c:v>8428.6473870996797</c:v>
                </c:pt>
                <c:pt idx="6364">
                  <c:v>8429.9698215892495</c:v>
                </c:pt>
                <c:pt idx="6365">
                  <c:v>8431.2922553614771</c:v>
                </c:pt>
                <c:pt idx="6366">
                  <c:v>8432.61468841637</c:v>
                </c:pt>
                <c:pt idx="6367">
                  <c:v>8433.9371207539189</c:v>
                </c:pt>
                <c:pt idx="6368">
                  <c:v>8435.2595523741293</c:v>
                </c:pt>
                <c:pt idx="6369">
                  <c:v>8436.5819832769994</c:v>
                </c:pt>
                <c:pt idx="6370">
                  <c:v>8437.9044134625274</c:v>
                </c:pt>
                <c:pt idx="6371">
                  <c:v>8439.2268429307187</c:v>
                </c:pt>
                <c:pt idx="6372">
                  <c:v>8440.5492716815679</c:v>
                </c:pt>
                <c:pt idx="6373">
                  <c:v>8441.8716997150786</c:v>
                </c:pt>
                <c:pt idx="6374">
                  <c:v>8443.1941270312491</c:v>
                </c:pt>
                <c:pt idx="6375">
                  <c:v>8444.5165536300792</c:v>
                </c:pt>
                <c:pt idx="6376">
                  <c:v>8445.8389795115691</c:v>
                </c:pt>
                <c:pt idx="6377">
                  <c:v>8447.1614046757186</c:v>
                </c:pt>
                <c:pt idx="6378">
                  <c:v>8448.4838291225278</c:v>
                </c:pt>
                <c:pt idx="6379">
                  <c:v>8449.8062528519986</c:v>
                </c:pt>
                <c:pt idx="6380">
                  <c:v>8451.128675864129</c:v>
                </c:pt>
                <c:pt idx="6381">
                  <c:v>8452.4510981589174</c:v>
                </c:pt>
                <c:pt idx="6382">
                  <c:v>8453.7735197363691</c:v>
                </c:pt>
                <c:pt idx="6383">
                  <c:v>8455.0959405964786</c:v>
                </c:pt>
                <c:pt idx="6384">
                  <c:v>8456.4183607392497</c:v>
                </c:pt>
                <c:pt idx="6385">
                  <c:v>8457.7407801646787</c:v>
                </c:pt>
                <c:pt idx="6386">
                  <c:v>8459.0631988727673</c:v>
                </c:pt>
                <c:pt idx="6387">
                  <c:v>8460.3856168635193</c:v>
                </c:pt>
                <c:pt idx="6388">
                  <c:v>8461.7080341369292</c:v>
                </c:pt>
                <c:pt idx="6389">
                  <c:v>8463.0304506929988</c:v>
                </c:pt>
                <c:pt idx="6390">
                  <c:v>8464.3528665317299</c:v>
                </c:pt>
                <c:pt idx="6391">
                  <c:v>8465.6752816531189</c:v>
                </c:pt>
                <c:pt idx="6392">
                  <c:v>8466.9976960571694</c:v>
                </c:pt>
                <c:pt idx="6393">
                  <c:v>8468.3201097438796</c:v>
                </c:pt>
                <c:pt idx="6394">
                  <c:v>8469.6425227132477</c:v>
                </c:pt>
                <c:pt idx="6395">
                  <c:v>8470.9649349652791</c:v>
                </c:pt>
                <c:pt idx="6396">
                  <c:v>8472.2873464999684</c:v>
                </c:pt>
                <c:pt idx="6397">
                  <c:v>8473.6097573173174</c:v>
                </c:pt>
                <c:pt idx="6398">
                  <c:v>8474.9321674173298</c:v>
                </c:pt>
                <c:pt idx="6399">
                  <c:v>8476.2545767999982</c:v>
                </c:pt>
                <c:pt idx="6400">
                  <c:v>8477.5769854653299</c:v>
                </c:pt>
                <c:pt idx="6401">
                  <c:v>8478.8993934133196</c:v>
                </c:pt>
                <c:pt idx="6402">
                  <c:v>8480.2218006439689</c:v>
                </c:pt>
                <c:pt idx="6403">
                  <c:v>8481.5442071572797</c:v>
                </c:pt>
                <c:pt idx="6404">
                  <c:v>8482.8666129532485</c:v>
                </c:pt>
                <c:pt idx="6405">
                  <c:v>8484.1890180318806</c:v>
                </c:pt>
                <c:pt idx="6406">
                  <c:v>8485.5114223931687</c:v>
                </c:pt>
                <c:pt idx="6407">
                  <c:v>8486.8338260371183</c:v>
                </c:pt>
                <c:pt idx="6408">
                  <c:v>8488.1562289637295</c:v>
                </c:pt>
                <c:pt idx="6409">
                  <c:v>8489.4786311729986</c:v>
                </c:pt>
                <c:pt idx="6410">
                  <c:v>8490.8010326649273</c:v>
                </c:pt>
                <c:pt idx="6411">
                  <c:v>8492.1234334395194</c:v>
                </c:pt>
                <c:pt idx="6412">
                  <c:v>8493.4458334967694</c:v>
                </c:pt>
                <c:pt idx="6413">
                  <c:v>8494.7682328366791</c:v>
                </c:pt>
                <c:pt idx="6414">
                  <c:v>8496.0906314592485</c:v>
                </c:pt>
                <c:pt idx="6415">
                  <c:v>8497.4130293644776</c:v>
                </c:pt>
                <c:pt idx="6416">
                  <c:v>8498.73542655237</c:v>
                </c:pt>
                <c:pt idx="6417">
                  <c:v>8500.0578230229185</c:v>
                </c:pt>
                <c:pt idx="6418">
                  <c:v>8501.3802187761285</c:v>
                </c:pt>
                <c:pt idx="6419">
                  <c:v>8502.702613812</c:v>
                </c:pt>
                <c:pt idx="6420">
                  <c:v>8504.0250081305294</c:v>
                </c:pt>
                <c:pt idx="6421">
                  <c:v>8505.3474017317203</c:v>
                </c:pt>
                <c:pt idx="6422">
                  <c:v>8506.6697946155691</c:v>
                </c:pt>
                <c:pt idx="6423">
                  <c:v>8507.9921867820776</c:v>
                </c:pt>
                <c:pt idx="6424">
                  <c:v>8509.3145782312495</c:v>
                </c:pt>
                <c:pt idx="6425">
                  <c:v>8510.6369689630792</c:v>
                </c:pt>
                <c:pt idx="6426">
                  <c:v>8511.9593589775686</c:v>
                </c:pt>
                <c:pt idx="6427">
                  <c:v>8513.2817482747196</c:v>
                </c:pt>
                <c:pt idx="6428">
                  <c:v>8514.6041368545284</c:v>
                </c:pt>
                <c:pt idx="6429">
                  <c:v>8515.9265247170006</c:v>
                </c:pt>
                <c:pt idx="6430">
                  <c:v>8517.2489118621288</c:v>
                </c:pt>
                <c:pt idx="6431">
                  <c:v>8518.5712982899186</c:v>
                </c:pt>
                <c:pt idx="6432">
                  <c:v>8519.8936840003698</c:v>
                </c:pt>
                <c:pt idx="6433">
                  <c:v>8521.216068993479</c:v>
                </c:pt>
                <c:pt idx="6434">
                  <c:v>8522.5384532692478</c:v>
                </c:pt>
                <c:pt idx="6435">
                  <c:v>8523.86083682768</c:v>
                </c:pt>
                <c:pt idx="6436">
                  <c:v>8525.1832196687683</c:v>
                </c:pt>
                <c:pt idx="6437">
                  <c:v>8526.5056017925199</c:v>
                </c:pt>
                <c:pt idx="6438">
                  <c:v>8527.8279831989294</c:v>
                </c:pt>
                <c:pt idx="6439">
                  <c:v>8529.1503638879985</c:v>
                </c:pt>
                <c:pt idx="6440">
                  <c:v>8530.4727438597292</c:v>
                </c:pt>
                <c:pt idx="6441">
                  <c:v>8531.7951231141196</c:v>
                </c:pt>
                <c:pt idx="6442">
                  <c:v>8533.1175016511679</c:v>
                </c:pt>
                <c:pt idx="6443">
                  <c:v>8534.4398794708795</c:v>
                </c:pt>
                <c:pt idx="6444">
                  <c:v>8535.762256573249</c:v>
                </c:pt>
                <c:pt idx="6445">
                  <c:v>8537.0846329582801</c:v>
                </c:pt>
                <c:pt idx="6446">
                  <c:v>8538.407008625969</c:v>
                </c:pt>
                <c:pt idx="6447">
                  <c:v>8539.7293835763176</c:v>
                </c:pt>
                <c:pt idx="6448">
                  <c:v>8541.0517578093295</c:v>
                </c:pt>
                <c:pt idx="6449">
                  <c:v>8542.3741313249993</c:v>
                </c:pt>
                <c:pt idx="6450">
                  <c:v>8543.6965041233289</c:v>
                </c:pt>
                <c:pt idx="6451">
                  <c:v>8545.0188762043199</c:v>
                </c:pt>
                <c:pt idx="6452">
                  <c:v>8546.3412475679688</c:v>
                </c:pt>
                <c:pt idx="6453">
                  <c:v>8547.6636182142793</c:v>
                </c:pt>
                <c:pt idx="6454">
                  <c:v>8548.9859881432494</c:v>
                </c:pt>
                <c:pt idx="6455">
                  <c:v>8550.3083573548774</c:v>
                </c:pt>
                <c:pt idx="6456">
                  <c:v>8551.6307258491688</c:v>
                </c:pt>
                <c:pt idx="6457">
                  <c:v>8552.9530936261181</c:v>
                </c:pt>
                <c:pt idx="6458">
                  <c:v>8554.2754606857288</c:v>
                </c:pt>
                <c:pt idx="6459">
                  <c:v>8555.5978270279993</c:v>
                </c:pt>
                <c:pt idx="6460">
                  <c:v>8556.9201926529277</c:v>
                </c:pt>
                <c:pt idx="6461">
                  <c:v>8558.2425575605193</c:v>
                </c:pt>
                <c:pt idx="6462">
                  <c:v>8559.5649217507689</c:v>
                </c:pt>
                <c:pt idx="6463">
                  <c:v>8560.8872852236782</c:v>
                </c:pt>
                <c:pt idx="6464">
                  <c:v>8562.209647979249</c:v>
                </c:pt>
                <c:pt idx="6465">
                  <c:v>8563.5320100174795</c:v>
                </c:pt>
                <c:pt idx="6466">
                  <c:v>8564.8543713383679</c:v>
                </c:pt>
                <c:pt idx="6467">
                  <c:v>8566.1767319419196</c:v>
                </c:pt>
                <c:pt idx="6468">
                  <c:v>8567.4990918281292</c:v>
                </c:pt>
                <c:pt idx="6469">
                  <c:v>8568.8214509970003</c:v>
                </c:pt>
                <c:pt idx="6470">
                  <c:v>8570.1438094485293</c:v>
                </c:pt>
                <c:pt idx="6471">
                  <c:v>8571.466167182718</c:v>
                </c:pt>
                <c:pt idx="6472">
                  <c:v>8572.78852419957</c:v>
                </c:pt>
                <c:pt idx="6473">
                  <c:v>8574.1108804990781</c:v>
                </c:pt>
                <c:pt idx="6474">
                  <c:v>8575.4332360812477</c:v>
                </c:pt>
                <c:pt idx="6475">
                  <c:v>8576.7555909460789</c:v>
                </c:pt>
                <c:pt idx="6476">
                  <c:v>8578.0779450935679</c:v>
                </c:pt>
                <c:pt idx="6477">
                  <c:v>8579.4002985237203</c:v>
                </c:pt>
                <c:pt idx="6478">
                  <c:v>8580.7226512365287</c:v>
                </c:pt>
                <c:pt idx="6479">
                  <c:v>8582.0450032319986</c:v>
                </c:pt>
                <c:pt idx="6480">
                  <c:v>8583.3673545101301</c:v>
                </c:pt>
                <c:pt idx="6481">
                  <c:v>8584.6897050709194</c:v>
                </c:pt>
                <c:pt idx="6482">
                  <c:v>8586.0120549143685</c:v>
                </c:pt>
                <c:pt idx="6483">
                  <c:v>8587.3344040404791</c:v>
                </c:pt>
                <c:pt idx="6484">
                  <c:v>8588.6567524492493</c:v>
                </c:pt>
                <c:pt idx="6485">
                  <c:v>8589.9791001406793</c:v>
                </c:pt>
                <c:pt idx="6486">
                  <c:v>8591.301447114769</c:v>
                </c:pt>
                <c:pt idx="6487">
                  <c:v>8592.6237933715183</c:v>
                </c:pt>
                <c:pt idx="6488">
                  <c:v>8593.9461389109292</c:v>
                </c:pt>
                <c:pt idx="6489">
                  <c:v>8595.268483732998</c:v>
                </c:pt>
                <c:pt idx="6490">
                  <c:v>8596.5908278377283</c:v>
                </c:pt>
                <c:pt idx="6491">
                  <c:v>8597.9131712251183</c:v>
                </c:pt>
                <c:pt idx="6492">
                  <c:v>8599.235513895168</c:v>
                </c:pt>
                <c:pt idx="6493">
                  <c:v>8600.5578558478792</c:v>
                </c:pt>
                <c:pt idx="6494">
                  <c:v>8601.8801970832483</c:v>
                </c:pt>
                <c:pt idx="6495">
                  <c:v>8603.2025376012789</c:v>
                </c:pt>
                <c:pt idx="6496">
                  <c:v>8604.5248774019692</c:v>
                </c:pt>
                <c:pt idx="6497">
                  <c:v>8605.8472164853192</c:v>
                </c:pt>
                <c:pt idx="6498">
                  <c:v>8607.1695548513271</c:v>
                </c:pt>
                <c:pt idx="6499">
                  <c:v>8608.4918924999984</c:v>
                </c:pt>
                <c:pt idx="6500">
                  <c:v>8609.8142294313293</c:v>
                </c:pt>
                <c:pt idx="6501">
                  <c:v>8611.1365656453199</c:v>
                </c:pt>
                <c:pt idx="6502">
                  <c:v>8612.4589011419685</c:v>
                </c:pt>
                <c:pt idx="6503">
                  <c:v>8613.7812359212785</c:v>
                </c:pt>
                <c:pt idx="6504">
                  <c:v>8615.1035699832501</c:v>
                </c:pt>
                <c:pt idx="6505">
                  <c:v>8616.4259033278795</c:v>
                </c:pt>
                <c:pt idx="6506">
                  <c:v>8617.7482359551686</c:v>
                </c:pt>
                <c:pt idx="6507">
                  <c:v>8619.0705678651193</c:v>
                </c:pt>
                <c:pt idx="6508">
                  <c:v>8620.3928990577278</c:v>
                </c:pt>
                <c:pt idx="6509">
                  <c:v>8621.7152295329997</c:v>
                </c:pt>
                <c:pt idx="6510">
                  <c:v>8623.0375592909295</c:v>
                </c:pt>
                <c:pt idx="6511">
                  <c:v>8624.359888331519</c:v>
                </c:pt>
                <c:pt idx="6512">
                  <c:v>8625.6822166547699</c:v>
                </c:pt>
                <c:pt idx="6513">
                  <c:v>8627.0045442606788</c:v>
                </c:pt>
                <c:pt idx="6514">
                  <c:v>8628.3268711492474</c:v>
                </c:pt>
                <c:pt idx="6515">
                  <c:v>8629.6491973204793</c:v>
                </c:pt>
                <c:pt idx="6516">
                  <c:v>8630.9715227743691</c:v>
                </c:pt>
                <c:pt idx="6517">
                  <c:v>8632.2938475109204</c:v>
                </c:pt>
                <c:pt idx="6518">
                  <c:v>8633.6161715301296</c:v>
                </c:pt>
                <c:pt idx="6519">
                  <c:v>8634.9384948319985</c:v>
                </c:pt>
                <c:pt idx="6520">
                  <c:v>8636.2608174165289</c:v>
                </c:pt>
                <c:pt idx="6521">
                  <c:v>8637.583139283719</c:v>
                </c:pt>
                <c:pt idx="6522">
                  <c:v>8638.9054604335688</c:v>
                </c:pt>
                <c:pt idx="6523">
                  <c:v>8640.2277808660783</c:v>
                </c:pt>
                <c:pt idx="6524">
                  <c:v>8641.5501005812475</c:v>
                </c:pt>
                <c:pt idx="6525">
                  <c:v>8642.8724195790801</c:v>
                </c:pt>
                <c:pt idx="6526">
                  <c:v>8644.1947378595687</c:v>
                </c:pt>
                <c:pt idx="6527">
                  <c:v>8645.5170554227188</c:v>
                </c:pt>
                <c:pt idx="6528">
                  <c:v>8646.8393722685287</c:v>
                </c:pt>
                <c:pt idx="6529">
                  <c:v>8648.1616883969982</c:v>
                </c:pt>
                <c:pt idx="6530">
                  <c:v>8649.4840038081293</c:v>
                </c:pt>
                <c:pt idx="6531">
                  <c:v>8650.8063185019182</c:v>
                </c:pt>
                <c:pt idx="6532">
                  <c:v>8652.1286324783687</c:v>
                </c:pt>
                <c:pt idx="6533">
                  <c:v>8653.4509457374788</c:v>
                </c:pt>
                <c:pt idx="6534">
                  <c:v>8654.7732582792487</c:v>
                </c:pt>
                <c:pt idx="6535">
                  <c:v>8656.0955701036783</c:v>
                </c:pt>
                <c:pt idx="6536">
                  <c:v>8657.4178812107693</c:v>
                </c:pt>
                <c:pt idx="6537">
                  <c:v>8658.7401916005183</c:v>
                </c:pt>
                <c:pt idx="6538">
                  <c:v>8660.0625012729306</c:v>
                </c:pt>
                <c:pt idx="6539">
                  <c:v>8661.384810227999</c:v>
                </c:pt>
                <c:pt idx="6540">
                  <c:v>8662.7071184657289</c:v>
                </c:pt>
                <c:pt idx="6541">
                  <c:v>8664.0294259861203</c:v>
                </c:pt>
                <c:pt idx="6542">
                  <c:v>8665.3517327891695</c:v>
                </c:pt>
                <c:pt idx="6543">
                  <c:v>8666.6740388748785</c:v>
                </c:pt>
                <c:pt idx="6544">
                  <c:v>8667.996344243249</c:v>
                </c:pt>
                <c:pt idx="6545">
                  <c:v>8669.3186488942792</c:v>
                </c:pt>
                <c:pt idx="6546">
                  <c:v>8670.6409528279692</c:v>
                </c:pt>
                <c:pt idx="6547">
                  <c:v>8671.9632560443188</c:v>
                </c:pt>
                <c:pt idx="6548">
                  <c:v>8673.2855585433281</c:v>
                </c:pt>
                <c:pt idx="6549">
                  <c:v>8674.6078603249989</c:v>
                </c:pt>
                <c:pt idx="6550">
                  <c:v>8675.9301613893294</c:v>
                </c:pt>
                <c:pt idx="6551">
                  <c:v>8677.2524617363179</c:v>
                </c:pt>
                <c:pt idx="6552">
                  <c:v>8678.5747613659696</c:v>
                </c:pt>
                <c:pt idx="6553">
                  <c:v>8679.8970602782792</c:v>
                </c:pt>
                <c:pt idx="6554">
                  <c:v>8681.2193584732504</c:v>
                </c:pt>
                <c:pt idx="6555">
                  <c:v>8682.5416559508794</c:v>
                </c:pt>
                <c:pt idx="6556">
                  <c:v>8683.8639527111682</c:v>
                </c:pt>
                <c:pt idx="6557">
                  <c:v>8685.1862487541202</c:v>
                </c:pt>
                <c:pt idx="6558">
                  <c:v>8686.5085440797284</c:v>
                </c:pt>
                <c:pt idx="6559">
                  <c:v>8687.830838687998</c:v>
                </c:pt>
                <c:pt idx="6560">
                  <c:v>8689.1531325789292</c:v>
                </c:pt>
                <c:pt idx="6561">
                  <c:v>8690.4754257525183</c:v>
                </c:pt>
                <c:pt idx="6562">
                  <c:v>8691.7977182087689</c:v>
                </c:pt>
                <c:pt idx="6563">
                  <c:v>8693.1200099476791</c:v>
                </c:pt>
                <c:pt idx="6564">
                  <c:v>8694.4423009692491</c:v>
                </c:pt>
                <c:pt idx="6565">
                  <c:v>8695.7645912734788</c:v>
                </c:pt>
                <c:pt idx="6566">
                  <c:v>8697.0868808603682</c:v>
                </c:pt>
                <c:pt idx="6567">
                  <c:v>8698.4091697299173</c:v>
                </c:pt>
                <c:pt idx="6568">
                  <c:v>8699.7314578821297</c:v>
                </c:pt>
                <c:pt idx="6569">
                  <c:v>8701.0537453169982</c:v>
                </c:pt>
                <c:pt idx="6570">
                  <c:v>8702.37603203453</c:v>
                </c:pt>
                <c:pt idx="6571">
                  <c:v>8703.6983180347197</c:v>
                </c:pt>
                <c:pt idx="6572">
                  <c:v>8705.0206033175691</c:v>
                </c:pt>
                <c:pt idx="6573">
                  <c:v>8706.34288788308</c:v>
                </c:pt>
                <c:pt idx="6574">
                  <c:v>8707.6651717312488</c:v>
                </c:pt>
                <c:pt idx="6575">
                  <c:v>8708.9874548620774</c:v>
                </c:pt>
                <c:pt idx="6576">
                  <c:v>8710.3097372755692</c:v>
                </c:pt>
                <c:pt idx="6577">
                  <c:v>8711.6320189717189</c:v>
                </c:pt>
                <c:pt idx="6578">
                  <c:v>8712.9542999505302</c:v>
                </c:pt>
                <c:pt idx="6579">
                  <c:v>8714.2765802119993</c:v>
                </c:pt>
                <c:pt idx="6580">
                  <c:v>8715.5988597561281</c:v>
                </c:pt>
                <c:pt idx="6581">
                  <c:v>8716.9211385829203</c:v>
                </c:pt>
                <c:pt idx="6582">
                  <c:v>8718.2434166923686</c:v>
                </c:pt>
                <c:pt idx="6583">
                  <c:v>8719.5656940844783</c:v>
                </c:pt>
                <c:pt idx="6584">
                  <c:v>8720.8879707592496</c:v>
                </c:pt>
                <c:pt idx="6585">
                  <c:v>8722.2102467166787</c:v>
                </c:pt>
                <c:pt idx="6586">
                  <c:v>8723.5325219567694</c:v>
                </c:pt>
                <c:pt idx="6587">
                  <c:v>8724.8547964795198</c:v>
                </c:pt>
                <c:pt idx="6588">
                  <c:v>8726.177070284928</c:v>
                </c:pt>
                <c:pt idx="6589">
                  <c:v>8727.4993433729996</c:v>
                </c:pt>
                <c:pt idx="6590">
                  <c:v>8728.8216157437291</c:v>
                </c:pt>
                <c:pt idx="6591">
                  <c:v>8730.1438873971183</c:v>
                </c:pt>
                <c:pt idx="6592">
                  <c:v>8731.466158333169</c:v>
                </c:pt>
                <c:pt idx="6593">
                  <c:v>8732.7884285518794</c:v>
                </c:pt>
                <c:pt idx="6594">
                  <c:v>8734.1106980532495</c:v>
                </c:pt>
                <c:pt idx="6595">
                  <c:v>8735.4329668372793</c:v>
                </c:pt>
                <c:pt idx="6596">
                  <c:v>8736.7552349039688</c:v>
                </c:pt>
                <c:pt idx="6597">
                  <c:v>8738.0775022533198</c:v>
                </c:pt>
                <c:pt idx="6598">
                  <c:v>8739.3997688853287</c:v>
                </c:pt>
                <c:pt idx="6599">
                  <c:v>8740.7220347999973</c:v>
                </c:pt>
                <c:pt idx="6600">
                  <c:v>8742.0442999973293</c:v>
                </c:pt>
                <c:pt idx="6601">
                  <c:v>8743.3665644773191</c:v>
                </c:pt>
                <c:pt idx="6602">
                  <c:v>8744.6888282399705</c:v>
                </c:pt>
                <c:pt idx="6603">
                  <c:v>8746.0110912852797</c:v>
                </c:pt>
                <c:pt idx="6604">
                  <c:v>8747.3333536132486</c:v>
                </c:pt>
                <c:pt idx="6605">
                  <c:v>8748.6556152238791</c:v>
                </c:pt>
                <c:pt idx="6606">
                  <c:v>8749.9778761171692</c:v>
                </c:pt>
                <c:pt idx="6607">
                  <c:v>8751.3001362931172</c:v>
                </c:pt>
                <c:pt idx="6608">
                  <c:v>8752.6223957517286</c:v>
                </c:pt>
                <c:pt idx="6609">
                  <c:v>8753.9446544929979</c:v>
                </c:pt>
                <c:pt idx="6610">
                  <c:v>8755.2669125169305</c:v>
                </c:pt>
                <c:pt idx="6611">
                  <c:v>8756.5891698235191</c:v>
                </c:pt>
                <c:pt idx="6612">
                  <c:v>8757.9114264127675</c:v>
                </c:pt>
                <c:pt idx="6613">
                  <c:v>8759.2336822846792</c:v>
                </c:pt>
                <c:pt idx="6614">
                  <c:v>8760.5559374392487</c:v>
                </c:pt>
                <c:pt idx="6615">
                  <c:v>8761.878191876478</c:v>
                </c:pt>
                <c:pt idx="6616">
                  <c:v>8763.2004455963688</c:v>
                </c:pt>
                <c:pt idx="6617">
                  <c:v>8764.5226985989193</c:v>
                </c:pt>
                <c:pt idx="6618">
                  <c:v>8765.8449508841295</c:v>
                </c:pt>
                <c:pt idx="6619">
                  <c:v>8767.1672024519994</c:v>
                </c:pt>
                <c:pt idx="6620">
                  <c:v>8768.489453302529</c:v>
                </c:pt>
                <c:pt idx="6621">
                  <c:v>8769.8117034357201</c:v>
                </c:pt>
                <c:pt idx="6622">
                  <c:v>8771.1339528515691</c:v>
                </c:pt>
                <c:pt idx="6623">
                  <c:v>8772.4562015500778</c:v>
                </c:pt>
                <c:pt idx="6624">
                  <c:v>8773.7784495312499</c:v>
                </c:pt>
                <c:pt idx="6625">
                  <c:v>8775.100696795078</c:v>
                </c:pt>
                <c:pt idx="6626">
                  <c:v>8776.4229433415694</c:v>
                </c:pt>
                <c:pt idx="6627">
                  <c:v>8777.7451891707187</c:v>
                </c:pt>
                <c:pt idx="6628">
                  <c:v>8779.0674342825278</c:v>
                </c:pt>
                <c:pt idx="6629">
                  <c:v>8780.3896786770001</c:v>
                </c:pt>
                <c:pt idx="6630">
                  <c:v>8781.7119223541285</c:v>
                </c:pt>
                <c:pt idx="6631">
                  <c:v>8783.0341653139185</c:v>
                </c:pt>
                <c:pt idx="6632">
                  <c:v>8784.35640755637</c:v>
                </c:pt>
                <c:pt idx="6633">
                  <c:v>8785.6786490814793</c:v>
                </c:pt>
                <c:pt idx="6634">
                  <c:v>8787.0008898892502</c:v>
                </c:pt>
                <c:pt idx="6635">
                  <c:v>8788.3231299796789</c:v>
                </c:pt>
                <c:pt idx="6636">
                  <c:v>8789.6453693527674</c:v>
                </c:pt>
                <c:pt idx="6637">
                  <c:v>8790.9676080085192</c:v>
                </c:pt>
                <c:pt idx="6638">
                  <c:v>8792.2898459469288</c:v>
                </c:pt>
                <c:pt idx="6639">
                  <c:v>8793.6120831679982</c:v>
                </c:pt>
                <c:pt idx="6640">
                  <c:v>8794.9343196717291</c:v>
                </c:pt>
                <c:pt idx="6641">
                  <c:v>8796.2565554581179</c:v>
                </c:pt>
                <c:pt idx="6642">
                  <c:v>8797.57879052717</c:v>
                </c:pt>
                <c:pt idx="6643">
                  <c:v>8798.9010248788782</c:v>
                </c:pt>
                <c:pt idx="6644">
                  <c:v>8800.2232585132479</c:v>
                </c:pt>
                <c:pt idx="6645">
                  <c:v>8801.5454914302791</c:v>
                </c:pt>
                <c:pt idx="6646">
                  <c:v>8802.8677236299682</c:v>
                </c:pt>
                <c:pt idx="6647">
                  <c:v>8804.1899551123188</c:v>
                </c:pt>
                <c:pt idx="6648">
                  <c:v>8805.5121858773291</c:v>
                </c:pt>
                <c:pt idx="6649">
                  <c:v>8806.8344159249991</c:v>
                </c:pt>
                <c:pt idx="6650">
                  <c:v>8808.1566452553288</c:v>
                </c:pt>
                <c:pt idx="6651">
                  <c:v>8809.4788738683183</c:v>
                </c:pt>
                <c:pt idx="6652">
                  <c:v>8810.8011017639674</c:v>
                </c:pt>
                <c:pt idx="6653">
                  <c:v>8812.1233289422798</c:v>
                </c:pt>
                <c:pt idx="6654">
                  <c:v>8813.4455554032484</c:v>
                </c:pt>
                <c:pt idx="6655">
                  <c:v>8814.7677811468784</c:v>
                </c:pt>
                <c:pt idx="6656">
                  <c:v>8816.09000617317</c:v>
                </c:pt>
                <c:pt idx="6657">
                  <c:v>8817.4122304821176</c:v>
                </c:pt>
                <c:pt idx="6658">
                  <c:v>8818.7344540737304</c:v>
                </c:pt>
                <c:pt idx="6659">
                  <c:v>8820.0566769479992</c:v>
                </c:pt>
                <c:pt idx="6660">
                  <c:v>8821.3788991049278</c:v>
                </c:pt>
                <c:pt idx="6661">
                  <c:v>8822.7011205445197</c:v>
                </c:pt>
                <c:pt idx="6662">
                  <c:v>8824.0233412667694</c:v>
                </c:pt>
                <c:pt idx="6663">
                  <c:v>8825.3455612716789</c:v>
                </c:pt>
                <c:pt idx="6664">
                  <c:v>8826.6677805592499</c:v>
                </c:pt>
                <c:pt idx="6665">
                  <c:v>8827.9899991294787</c:v>
                </c:pt>
                <c:pt idx="6666">
                  <c:v>8829.3122169823691</c:v>
                </c:pt>
                <c:pt idx="6667">
                  <c:v>8830.6344341179192</c:v>
                </c:pt>
                <c:pt idx="6668">
                  <c:v>8831.956650536129</c:v>
                </c:pt>
                <c:pt idx="6669">
                  <c:v>8833.2788662369985</c:v>
                </c:pt>
                <c:pt idx="6670">
                  <c:v>8834.6010812205277</c:v>
                </c:pt>
                <c:pt idx="6671">
                  <c:v>8835.9232954867202</c:v>
                </c:pt>
                <c:pt idx="6672">
                  <c:v>8837.2455090355688</c:v>
                </c:pt>
                <c:pt idx="6673">
                  <c:v>8838.5677218670789</c:v>
                </c:pt>
                <c:pt idx="6674">
                  <c:v>8839.8899339812488</c:v>
                </c:pt>
                <c:pt idx="6675">
                  <c:v>8841.2121453780783</c:v>
                </c:pt>
                <c:pt idx="6676">
                  <c:v>8842.5343560575675</c:v>
                </c:pt>
                <c:pt idx="6677">
                  <c:v>8843.85656601972</c:v>
                </c:pt>
                <c:pt idx="6678">
                  <c:v>8845.1787752645287</c:v>
                </c:pt>
                <c:pt idx="6679">
                  <c:v>8846.5009837919988</c:v>
                </c:pt>
                <c:pt idx="6680">
                  <c:v>8847.8231916021286</c:v>
                </c:pt>
                <c:pt idx="6681">
                  <c:v>8849.1453986949182</c:v>
                </c:pt>
                <c:pt idx="6682">
                  <c:v>8850.4676050703692</c:v>
                </c:pt>
                <c:pt idx="6683">
                  <c:v>8851.7898107284782</c:v>
                </c:pt>
                <c:pt idx="6684">
                  <c:v>8853.1120156692486</c:v>
                </c:pt>
                <c:pt idx="6685">
                  <c:v>8854.4342198926788</c:v>
                </c:pt>
                <c:pt idx="6686">
                  <c:v>8855.7564233987687</c:v>
                </c:pt>
                <c:pt idx="6687">
                  <c:v>8857.0786261875201</c:v>
                </c:pt>
                <c:pt idx="6688">
                  <c:v>8858.4008282589293</c:v>
                </c:pt>
                <c:pt idx="6689">
                  <c:v>8859.7230296129983</c:v>
                </c:pt>
                <c:pt idx="6690">
                  <c:v>8861.0452302497288</c:v>
                </c:pt>
                <c:pt idx="6691">
                  <c:v>8862.367430169119</c:v>
                </c:pt>
                <c:pt idx="6692">
                  <c:v>8863.6896293711688</c:v>
                </c:pt>
                <c:pt idx="6693">
                  <c:v>8865.0118278558784</c:v>
                </c:pt>
                <c:pt idx="6694">
                  <c:v>8866.3340256232477</c:v>
                </c:pt>
                <c:pt idx="6695">
                  <c:v>8867.6562226732804</c:v>
                </c:pt>
                <c:pt idx="6696">
                  <c:v>8868.978419005969</c:v>
                </c:pt>
                <c:pt idx="6697">
                  <c:v>8870.3006146213174</c:v>
                </c:pt>
                <c:pt idx="6698">
                  <c:v>8871.6228095193292</c:v>
                </c:pt>
                <c:pt idx="6699">
                  <c:v>8872.9450036999988</c:v>
                </c:pt>
                <c:pt idx="6700">
                  <c:v>8874.2671971633281</c:v>
                </c:pt>
                <c:pt idx="6701">
                  <c:v>8875.5893899093189</c:v>
                </c:pt>
                <c:pt idx="6702">
                  <c:v>8876.9115819379676</c:v>
                </c:pt>
                <c:pt idx="6703">
                  <c:v>8878.2337732492797</c:v>
                </c:pt>
                <c:pt idx="6704">
                  <c:v>8879.5559638432496</c:v>
                </c:pt>
                <c:pt idx="6705">
                  <c:v>8880.8781537198774</c:v>
                </c:pt>
                <c:pt idx="6706">
                  <c:v>8882.2003428791686</c:v>
                </c:pt>
                <c:pt idx="6707">
                  <c:v>8883.5225313211195</c:v>
                </c:pt>
                <c:pt idx="6708">
                  <c:v>8884.8447190457282</c:v>
                </c:pt>
                <c:pt idx="6709">
                  <c:v>8886.1669060529985</c:v>
                </c:pt>
                <c:pt idx="6710">
                  <c:v>8887.4890923429284</c:v>
                </c:pt>
                <c:pt idx="6711">
                  <c:v>8888.8112779155199</c:v>
                </c:pt>
                <c:pt idx="6712">
                  <c:v>8890.1334627707693</c:v>
                </c:pt>
                <c:pt idx="6713">
                  <c:v>8891.4556469086783</c:v>
                </c:pt>
                <c:pt idx="6714">
                  <c:v>8892.7778303292489</c:v>
                </c:pt>
                <c:pt idx="6715">
                  <c:v>8894.1000130324792</c:v>
                </c:pt>
                <c:pt idx="6716">
                  <c:v>8895.4221950183673</c:v>
                </c:pt>
                <c:pt idx="6717">
                  <c:v>8896.7443762869189</c:v>
                </c:pt>
                <c:pt idx="6718">
                  <c:v>8898.0665568381282</c:v>
                </c:pt>
                <c:pt idx="6719">
                  <c:v>8899.3887366719991</c:v>
                </c:pt>
                <c:pt idx="6720">
                  <c:v>8900.7109157885297</c:v>
                </c:pt>
                <c:pt idx="6721">
                  <c:v>8902.0330941877182</c:v>
                </c:pt>
                <c:pt idx="6722">
                  <c:v>8903.3552718695701</c:v>
                </c:pt>
                <c:pt idx="6723">
                  <c:v>8904.6774488340779</c:v>
                </c:pt>
                <c:pt idx="6724">
                  <c:v>8905.9996250812474</c:v>
                </c:pt>
                <c:pt idx="6725">
                  <c:v>8907.3218006110783</c:v>
                </c:pt>
                <c:pt idx="6726">
                  <c:v>8908.6439754235689</c:v>
                </c:pt>
                <c:pt idx="6727">
                  <c:v>8909.9661495187192</c:v>
                </c:pt>
                <c:pt idx="6728">
                  <c:v>8911.2883228965293</c:v>
                </c:pt>
                <c:pt idx="6729">
                  <c:v>8912.610495556999</c:v>
                </c:pt>
                <c:pt idx="6730">
                  <c:v>8913.9326675001303</c:v>
                </c:pt>
                <c:pt idx="6731">
                  <c:v>8915.2548387259194</c:v>
                </c:pt>
                <c:pt idx="6732">
                  <c:v>8916.5770092343682</c:v>
                </c:pt>
                <c:pt idx="6733">
                  <c:v>8917.8991790254786</c:v>
                </c:pt>
                <c:pt idx="6734">
                  <c:v>8919.2213480992486</c:v>
                </c:pt>
                <c:pt idx="6735">
                  <c:v>8920.5435164556802</c:v>
                </c:pt>
                <c:pt idx="6736">
                  <c:v>8921.8656840947697</c:v>
                </c:pt>
                <c:pt idx="6737">
                  <c:v>8923.1878510165188</c:v>
                </c:pt>
                <c:pt idx="6738">
                  <c:v>8924.5100172209295</c:v>
                </c:pt>
                <c:pt idx="6739">
                  <c:v>8925.8321827079981</c:v>
                </c:pt>
                <c:pt idx="6740">
                  <c:v>8927.1543474777282</c:v>
                </c:pt>
                <c:pt idx="6741">
                  <c:v>8928.4765115301198</c:v>
                </c:pt>
                <c:pt idx="6742">
                  <c:v>8929.7986748651692</c:v>
                </c:pt>
                <c:pt idx="6743">
                  <c:v>8931.1208374828802</c:v>
                </c:pt>
                <c:pt idx="6744">
                  <c:v>8932.4429993832491</c:v>
                </c:pt>
                <c:pt idx="6745">
                  <c:v>8933.7651605662777</c:v>
                </c:pt>
                <c:pt idx="6746">
                  <c:v>8935.0873210319696</c:v>
                </c:pt>
                <c:pt idx="6747">
                  <c:v>8936.4094807803194</c:v>
                </c:pt>
                <c:pt idx="6748">
                  <c:v>8937.7316398113271</c:v>
                </c:pt>
                <c:pt idx="6749">
                  <c:v>8939.053798125</c:v>
                </c:pt>
                <c:pt idx="6750">
                  <c:v>8940.3759557213289</c:v>
                </c:pt>
                <c:pt idx="6751">
                  <c:v>8941.6981126003193</c:v>
                </c:pt>
                <c:pt idx="6752">
                  <c:v>8943.0202687619694</c:v>
                </c:pt>
                <c:pt idx="6753">
                  <c:v>8944.3424242062774</c:v>
                </c:pt>
                <c:pt idx="6754">
                  <c:v>8945.6645789332488</c:v>
                </c:pt>
                <c:pt idx="6755">
                  <c:v>8946.986732942878</c:v>
                </c:pt>
                <c:pt idx="6756">
                  <c:v>8948.3088862351688</c:v>
                </c:pt>
                <c:pt idx="6757">
                  <c:v>8949.6310388101192</c:v>
                </c:pt>
                <c:pt idx="6758">
                  <c:v>8950.9531906677275</c:v>
                </c:pt>
                <c:pt idx="6759">
                  <c:v>8952.2753418079992</c:v>
                </c:pt>
                <c:pt idx="6760">
                  <c:v>8953.5974922309288</c:v>
                </c:pt>
                <c:pt idx="6761">
                  <c:v>8954.919641936518</c:v>
                </c:pt>
                <c:pt idx="6762">
                  <c:v>8956.2417909247688</c:v>
                </c:pt>
                <c:pt idx="6763">
                  <c:v>8957.5639391956793</c:v>
                </c:pt>
                <c:pt idx="6764">
                  <c:v>8958.8860867492476</c:v>
                </c:pt>
                <c:pt idx="6765">
                  <c:v>8960.2082335854793</c:v>
                </c:pt>
                <c:pt idx="6766">
                  <c:v>8961.5303797043689</c:v>
                </c:pt>
                <c:pt idx="6767">
                  <c:v>8962.85252510592</c:v>
                </c:pt>
                <c:pt idx="6768">
                  <c:v>8964.174669790129</c:v>
                </c:pt>
                <c:pt idx="6769">
                  <c:v>8965.4968137569977</c:v>
                </c:pt>
                <c:pt idx="6770">
                  <c:v>8966.8189570065297</c:v>
                </c:pt>
                <c:pt idx="6771">
                  <c:v>8968.1410995387178</c:v>
                </c:pt>
                <c:pt idx="6772">
                  <c:v>8969.4632413535674</c:v>
                </c:pt>
                <c:pt idx="6773">
                  <c:v>8970.7853824510785</c:v>
                </c:pt>
                <c:pt idx="6774">
                  <c:v>8972.1075228312493</c:v>
                </c:pt>
                <c:pt idx="6775">
                  <c:v>8973.4296624940798</c:v>
                </c:pt>
                <c:pt idx="6776">
                  <c:v>8974.7518014395682</c:v>
                </c:pt>
                <c:pt idx="6777">
                  <c:v>8976.0739396677182</c:v>
                </c:pt>
                <c:pt idx="6778">
                  <c:v>8977.3960771785296</c:v>
                </c:pt>
                <c:pt idx="6779">
                  <c:v>8978.7182139719989</c:v>
                </c:pt>
                <c:pt idx="6780">
                  <c:v>8980.0403500481279</c:v>
                </c:pt>
                <c:pt idx="6781">
                  <c:v>8981.3624854069185</c:v>
                </c:pt>
                <c:pt idx="6782">
                  <c:v>8982.6846200483687</c:v>
                </c:pt>
                <c:pt idx="6783">
                  <c:v>8984.0067539724787</c:v>
                </c:pt>
                <c:pt idx="6784">
                  <c:v>8985.3288871792483</c:v>
                </c:pt>
                <c:pt idx="6785">
                  <c:v>8986.6510196686777</c:v>
                </c:pt>
                <c:pt idx="6786">
                  <c:v>8987.9731514407686</c:v>
                </c:pt>
                <c:pt idx="6787">
                  <c:v>8989.2952824955191</c:v>
                </c:pt>
                <c:pt idx="6788">
                  <c:v>8990.6174128329294</c:v>
                </c:pt>
                <c:pt idx="6789">
                  <c:v>8991.9395424529994</c:v>
                </c:pt>
                <c:pt idx="6790">
                  <c:v>8993.261671355729</c:v>
                </c:pt>
                <c:pt idx="6791">
                  <c:v>8994.5837995411202</c:v>
                </c:pt>
                <c:pt idx="6792">
                  <c:v>8995.9059270091693</c:v>
                </c:pt>
                <c:pt idx="6793">
                  <c:v>8997.2280537598781</c:v>
                </c:pt>
                <c:pt idx="6794">
                  <c:v>8998.5501797932484</c:v>
                </c:pt>
                <c:pt idx="6795">
                  <c:v>8999.8723051092784</c:v>
                </c:pt>
                <c:pt idx="6796">
                  <c:v>9001.1944297079699</c:v>
                </c:pt>
                <c:pt idx="6797">
                  <c:v>9002.5165535893193</c:v>
                </c:pt>
                <c:pt idx="6798">
                  <c:v>9003.8386767533284</c:v>
                </c:pt>
                <c:pt idx="6799">
                  <c:v>9005.160799199999</c:v>
                </c:pt>
                <c:pt idx="6800">
                  <c:v>9006.4829209293293</c:v>
                </c:pt>
                <c:pt idx="6801">
                  <c:v>9007.8050419413175</c:v>
                </c:pt>
                <c:pt idx="6802">
                  <c:v>9009.1271622359691</c:v>
                </c:pt>
                <c:pt idx="6803">
                  <c:v>9010.4492818132785</c:v>
                </c:pt>
                <c:pt idx="6804">
                  <c:v>9011.7714006732494</c:v>
                </c:pt>
                <c:pt idx="6805">
                  <c:v>9013.0935188158783</c:v>
                </c:pt>
                <c:pt idx="6806">
                  <c:v>9014.4156362411686</c:v>
                </c:pt>
                <c:pt idx="6807">
                  <c:v>9015.7377529491187</c:v>
                </c:pt>
                <c:pt idx="6808">
                  <c:v>9017.0598689397284</c:v>
                </c:pt>
                <c:pt idx="6809">
                  <c:v>9018.3819842129978</c:v>
                </c:pt>
                <c:pt idx="6810">
                  <c:v>9019.7040987689288</c:v>
                </c:pt>
                <c:pt idx="6811">
                  <c:v>9021.0262126075177</c:v>
                </c:pt>
                <c:pt idx="6812">
                  <c:v>9022.3483257287699</c:v>
                </c:pt>
                <c:pt idx="6813">
                  <c:v>9023.6704381326781</c:v>
                </c:pt>
                <c:pt idx="6814">
                  <c:v>9024.9925498192479</c:v>
                </c:pt>
                <c:pt idx="6815">
                  <c:v>9026.3146607884792</c:v>
                </c:pt>
                <c:pt idx="6816">
                  <c:v>9027.6367710403683</c:v>
                </c:pt>
                <c:pt idx="6817">
                  <c:v>9028.9588805749172</c:v>
                </c:pt>
                <c:pt idx="6818">
                  <c:v>9030.2809893921294</c:v>
                </c:pt>
                <c:pt idx="6819">
                  <c:v>9031.6030974919977</c:v>
                </c:pt>
                <c:pt idx="6820">
                  <c:v>9032.9252048745293</c:v>
                </c:pt>
                <c:pt idx="6821">
                  <c:v>9034.2473115397188</c:v>
                </c:pt>
                <c:pt idx="6822">
                  <c:v>9035.569417487568</c:v>
                </c:pt>
                <c:pt idx="6823">
                  <c:v>9036.8915227180787</c:v>
                </c:pt>
                <c:pt idx="6824">
                  <c:v>9038.2136272312491</c:v>
                </c:pt>
                <c:pt idx="6825">
                  <c:v>9039.5357310270774</c:v>
                </c:pt>
                <c:pt idx="6826">
                  <c:v>9040.8578341055691</c:v>
                </c:pt>
                <c:pt idx="6827">
                  <c:v>9042.1799364667186</c:v>
                </c:pt>
                <c:pt idx="6828">
                  <c:v>9043.5020381105296</c:v>
                </c:pt>
                <c:pt idx="6829">
                  <c:v>9044.8241390369985</c:v>
                </c:pt>
                <c:pt idx="6830">
                  <c:v>9046.146239246129</c:v>
                </c:pt>
                <c:pt idx="6831">
                  <c:v>9047.4683387379191</c:v>
                </c:pt>
                <c:pt idx="6832">
                  <c:v>9048.790437512369</c:v>
                </c:pt>
                <c:pt idx="6833">
                  <c:v>9050.1125355694785</c:v>
                </c:pt>
                <c:pt idx="6834">
                  <c:v>9051.4346329092496</c:v>
                </c:pt>
                <c:pt idx="6835">
                  <c:v>9052.7567295316785</c:v>
                </c:pt>
                <c:pt idx="6836">
                  <c:v>9054.078825436769</c:v>
                </c:pt>
                <c:pt idx="6837">
                  <c:v>9055.4009206245191</c:v>
                </c:pt>
                <c:pt idx="6838">
                  <c:v>9056.723015094929</c:v>
                </c:pt>
                <c:pt idx="6839">
                  <c:v>9058.0451088479986</c:v>
                </c:pt>
                <c:pt idx="6840">
                  <c:v>9059.3672018837278</c:v>
                </c:pt>
                <c:pt idx="6841">
                  <c:v>9060.6892942021186</c:v>
                </c:pt>
                <c:pt idx="6842">
                  <c:v>9062.0113858031691</c:v>
                </c:pt>
                <c:pt idx="6843">
                  <c:v>9063.3334766868793</c:v>
                </c:pt>
                <c:pt idx="6844">
                  <c:v>9064.6555668532492</c:v>
                </c:pt>
                <c:pt idx="6845">
                  <c:v>9065.9776563022788</c:v>
                </c:pt>
                <c:pt idx="6846">
                  <c:v>9067.2997450339681</c:v>
                </c:pt>
                <c:pt idx="6847">
                  <c:v>9068.6218330483189</c:v>
                </c:pt>
                <c:pt idx="6848">
                  <c:v>9069.9439203453294</c:v>
                </c:pt>
                <c:pt idx="6849">
                  <c:v>9071.2660069249978</c:v>
                </c:pt>
                <c:pt idx="6850">
                  <c:v>9072.5880927873295</c:v>
                </c:pt>
                <c:pt idx="6851">
                  <c:v>9073.9101779323191</c:v>
                </c:pt>
                <c:pt idx="6852">
                  <c:v>9075.2322623599703</c:v>
                </c:pt>
                <c:pt idx="6853">
                  <c:v>9076.5543460702793</c:v>
                </c:pt>
                <c:pt idx="6854">
                  <c:v>9077.876429063248</c:v>
                </c:pt>
                <c:pt idx="6855">
                  <c:v>9079.1985113388801</c:v>
                </c:pt>
                <c:pt idx="6856">
                  <c:v>9080.5205928971682</c:v>
                </c:pt>
                <c:pt idx="6857">
                  <c:v>9081.8426737381178</c:v>
                </c:pt>
                <c:pt idx="6858">
                  <c:v>9083.164753861729</c:v>
                </c:pt>
                <c:pt idx="6859">
                  <c:v>9084.486833267998</c:v>
                </c:pt>
                <c:pt idx="6860">
                  <c:v>9085.8089119569304</c:v>
                </c:pt>
                <c:pt idx="6861">
                  <c:v>9087.1309899285188</c:v>
                </c:pt>
                <c:pt idx="6862">
                  <c:v>9088.4530671827688</c:v>
                </c:pt>
                <c:pt idx="6863">
                  <c:v>9089.7751437196803</c:v>
                </c:pt>
                <c:pt idx="6864">
                  <c:v>9091.0972195392478</c:v>
                </c:pt>
                <c:pt idx="6865">
                  <c:v>9092.4192946414787</c:v>
                </c:pt>
                <c:pt idx="6866">
                  <c:v>9093.7413690263693</c:v>
                </c:pt>
                <c:pt idx="6867">
                  <c:v>9095.0634426939178</c:v>
                </c:pt>
                <c:pt idx="6868">
                  <c:v>9096.3855156441296</c:v>
                </c:pt>
                <c:pt idx="6869">
                  <c:v>9097.7075878769992</c:v>
                </c:pt>
                <c:pt idx="6870">
                  <c:v>9099.0296593925286</c:v>
                </c:pt>
                <c:pt idx="6871">
                  <c:v>9100.3517301907195</c:v>
                </c:pt>
                <c:pt idx="6872">
                  <c:v>9101.6738002715683</c:v>
                </c:pt>
                <c:pt idx="6873">
                  <c:v>9102.9958696350786</c:v>
                </c:pt>
                <c:pt idx="6874">
                  <c:v>9104.3179382812486</c:v>
                </c:pt>
                <c:pt idx="6875">
                  <c:v>9105.6400062100784</c:v>
                </c:pt>
                <c:pt idx="6876">
                  <c:v>9106.9620734215696</c:v>
                </c:pt>
                <c:pt idx="6877">
                  <c:v>9108.2841399157187</c:v>
                </c:pt>
                <c:pt idx="6878">
                  <c:v>9109.6062056925275</c:v>
                </c:pt>
                <c:pt idx="6879">
                  <c:v>9110.9282707519997</c:v>
                </c:pt>
                <c:pt idx="6880">
                  <c:v>9112.2503350941279</c:v>
                </c:pt>
                <c:pt idx="6881">
                  <c:v>9113.5723987189176</c:v>
                </c:pt>
                <c:pt idx="6882">
                  <c:v>9114.8944616263689</c:v>
                </c:pt>
                <c:pt idx="6883">
                  <c:v>9116.216523816478</c:v>
                </c:pt>
                <c:pt idx="6884">
                  <c:v>9117.5385852892487</c:v>
                </c:pt>
                <c:pt idx="6885">
                  <c:v>9118.860646044679</c:v>
                </c:pt>
                <c:pt idx="6886">
                  <c:v>9120.1827060827691</c:v>
                </c:pt>
                <c:pt idx="6887">
                  <c:v>9121.5047654035188</c:v>
                </c:pt>
                <c:pt idx="6888">
                  <c:v>9122.8268240069283</c:v>
                </c:pt>
                <c:pt idx="6889">
                  <c:v>9124.1488818929975</c:v>
                </c:pt>
                <c:pt idx="6890">
                  <c:v>9125.47093906173</c:v>
                </c:pt>
                <c:pt idx="6891">
                  <c:v>9126.7929955131185</c:v>
                </c:pt>
                <c:pt idx="6892">
                  <c:v>9128.1150512471704</c:v>
                </c:pt>
                <c:pt idx="6893">
                  <c:v>9129.4371062638784</c:v>
                </c:pt>
                <c:pt idx="6894">
                  <c:v>9130.7591605632479</c:v>
                </c:pt>
                <c:pt idx="6895">
                  <c:v>9132.0812141452789</c:v>
                </c:pt>
                <c:pt idx="6896">
                  <c:v>9133.4032670099677</c:v>
                </c:pt>
                <c:pt idx="6897">
                  <c:v>9134.7253191573182</c:v>
                </c:pt>
                <c:pt idx="6898">
                  <c:v>9136.0473705873283</c:v>
                </c:pt>
                <c:pt idx="6899">
                  <c:v>9137.3694212999981</c:v>
                </c:pt>
                <c:pt idx="6900">
                  <c:v>9138.6914712953294</c:v>
                </c:pt>
                <c:pt idx="6901">
                  <c:v>9140.0135205733186</c:v>
                </c:pt>
                <c:pt idx="6902">
                  <c:v>9141.3355691339675</c:v>
                </c:pt>
                <c:pt idx="6903">
                  <c:v>9142.6576169772798</c:v>
                </c:pt>
                <c:pt idx="6904">
                  <c:v>9143.9796641032481</c:v>
                </c:pt>
                <c:pt idx="6905">
                  <c:v>9145.3017105118779</c:v>
                </c:pt>
                <c:pt idx="6906">
                  <c:v>9146.6237562031693</c:v>
                </c:pt>
                <c:pt idx="6907">
                  <c:v>9147.9458011771185</c:v>
                </c:pt>
                <c:pt idx="6908">
                  <c:v>9149.2678454337292</c:v>
                </c:pt>
                <c:pt idx="6909">
                  <c:v>9150.5898889729997</c:v>
                </c:pt>
                <c:pt idx="6910">
                  <c:v>9151.911931794928</c:v>
                </c:pt>
                <c:pt idx="6911">
                  <c:v>9153.2339738995197</c:v>
                </c:pt>
                <c:pt idx="6912">
                  <c:v>9154.5560152867693</c:v>
                </c:pt>
                <c:pt idx="6913">
                  <c:v>9155.8780559566803</c:v>
                </c:pt>
                <c:pt idx="6914">
                  <c:v>9157.2000959092493</c:v>
                </c:pt>
                <c:pt idx="6915">
                  <c:v>9158.5221351444779</c:v>
                </c:pt>
                <c:pt idx="6916">
                  <c:v>9159.8441736623699</c:v>
                </c:pt>
                <c:pt idx="6917">
                  <c:v>9161.166211462918</c:v>
                </c:pt>
                <c:pt idx="6918">
                  <c:v>9162.4882485461276</c:v>
                </c:pt>
                <c:pt idx="6919">
                  <c:v>9163.8102849119987</c:v>
                </c:pt>
                <c:pt idx="6920">
                  <c:v>9165.1323205605295</c:v>
                </c:pt>
                <c:pt idx="6921">
                  <c:v>9166.45435549172</c:v>
                </c:pt>
                <c:pt idx="6922">
                  <c:v>9167.7763897055684</c:v>
                </c:pt>
                <c:pt idx="6923">
                  <c:v>9169.0984232020783</c:v>
                </c:pt>
                <c:pt idx="6924">
                  <c:v>9170.4204559812497</c:v>
                </c:pt>
                <c:pt idx="6925">
                  <c:v>9171.742488043079</c:v>
                </c:pt>
                <c:pt idx="6926">
                  <c:v>9173.064519387568</c:v>
                </c:pt>
                <c:pt idx="6927">
                  <c:v>9174.3865500147185</c:v>
                </c:pt>
                <c:pt idx="6928">
                  <c:v>9175.7085799245287</c:v>
                </c:pt>
                <c:pt idx="6929">
                  <c:v>9177.0306091170005</c:v>
                </c:pt>
                <c:pt idx="6930">
                  <c:v>9178.3526375921283</c:v>
                </c:pt>
                <c:pt idx="6931">
                  <c:v>9179.6746653499176</c:v>
                </c:pt>
                <c:pt idx="6932">
                  <c:v>9180.9966923903703</c:v>
                </c:pt>
                <c:pt idx="6933">
                  <c:v>9182.318718713479</c:v>
                </c:pt>
                <c:pt idx="6934">
                  <c:v>9183.6407443192475</c:v>
                </c:pt>
                <c:pt idx="6935">
                  <c:v>9184.9627692076792</c:v>
                </c:pt>
                <c:pt idx="6936">
                  <c:v>9186.2847933787689</c:v>
                </c:pt>
                <c:pt idx="6937">
                  <c:v>9187.6068168325201</c:v>
                </c:pt>
                <c:pt idx="6938">
                  <c:v>9188.9288395689291</c:v>
                </c:pt>
                <c:pt idx="6939">
                  <c:v>9190.2508615879979</c:v>
                </c:pt>
                <c:pt idx="6940">
                  <c:v>9191.57288288973</c:v>
                </c:pt>
                <c:pt idx="6941">
                  <c:v>9192.8949034741181</c:v>
                </c:pt>
                <c:pt idx="6942">
                  <c:v>9194.2169233411678</c:v>
                </c:pt>
                <c:pt idx="6943">
                  <c:v>9195.538942490879</c:v>
                </c:pt>
                <c:pt idx="6944">
                  <c:v>9196.8609609232481</c:v>
                </c:pt>
                <c:pt idx="6945">
                  <c:v>9198.1829786382805</c:v>
                </c:pt>
                <c:pt idx="6946">
                  <c:v>9199.504995635969</c:v>
                </c:pt>
                <c:pt idx="6947">
                  <c:v>9200.827011916319</c:v>
                </c:pt>
                <c:pt idx="6948">
                  <c:v>9202.1490274793287</c:v>
                </c:pt>
                <c:pt idx="6949">
                  <c:v>9203.4710423249981</c:v>
                </c:pt>
                <c:pt idx="6950">
                  <c:v>9204.793056453329</c:v>
                </c:pt>
                <c:pt idx="6951">
                  <c:v>9206.1150698643196</c:v>
                </c:pt>
                <c:pt idx="6952">
                  <c:v>9207.4370825579681</c:v>
                </c:pt>
                <c:pt idx="6953">
                  <c:v>9208.7590945342799</c:v>
                </c:pt>
                <c:pt idx="6954">
                  <c:v>9210.0811057932497</c:v>
                </c:pt>
                <c:pt idx="6955">
                  <c:v>9211.4031163348791</c:v>
                </c:pt>
                <c:pt idx="6956">
                  <c:v>9212.72512615917</c:v>
                </c:pt>
                <c:pt idx="6957">
                  <c:v>9214.0471352661189</c:v>
                </c:pt>
                <c:pt idx="6958">
                  <c:v>9215.3691436557274</c:v>
                </c:pt>
                <c:pt idx="6959">
                  <c:v>9216.6911513279993</c:v>
                </c:pt>
                <c:pt idx="6960">
                  <c:v>9218.013158282929</c:v>
                </c:pt>
                <c:pt idx="6961">
                  <c:v>9219.3351645205203</c:v>
                </c:pt>
                <c:pt idx="6962">
                  <c:v>9220.6571700407694</c:v>
                </c:pt>
                <c:pt idx="6963">
                  <c:v>9221.9791748436783</c:v>
                </c:pt>
                <c:pt idx="6964">
                  <c:v>9223.3011789292486</c:v>
                </c:pt>
                <c:pt idx="6965">
                  <c:v>9224.6231822974787</c:v>
                </c:pt>
                <c:pt idx="6966">
                  <c:v>9225.9451849483685</c:v>
                </c:pt>
                <c:pt idx="6967">
                  <c:v>9227.2671868819198</c:v>
                </c:pt>
                <c:pt idx="6968">
                  <c:v>9228.5891880981289</c:v>
                </c:pt>
                <c:pt idx="6969">
                  <c:v>9229.9111885969996</c:v>
                </c:pt>
                <c:pt idx="6970">
                  <c:v>9231.2331883785282</c:v>
                </c:pt>
                <c:pt idx="6971">
                  <c:v>9232.5551874427183</c:v>
                </c:pt>
                <c:pt idx="6972">
                  <c:v>9233.8771857895699</c:v>
                </c:pt>
                <c:pt idx="6973">
                  <c:v>9235.1991834190794</c:v>
                </c:pt>
                <c:pt idx="6974">
                  <c:v>9236.5211803312486</c:v>
                </c:pt>
                <c:pt idx="6975">
                  <c:v>9237.8431765260793</c:v>
                </c:pt>
                <c:pt idx="6976">
                  <c:v>9239.1651720035679</c:v>
                </c:pt>
                <c:pt idx="6977">
                  <c:v>9240.4871667637199</c:v>
                </c:pt>
                <c:pt idx="6978">
                  <c:v>9241.8091608065297</c:v>
                </c:pt>
                <c:pt idx="6979">
                  <c:v>9243.1311541319974</c:v>
                </c:pt>
                <c:pt idx="6980">
                  <c:v>9244.4531467401303</c:v>
                </c:pt>
                <c:pt idx="6981">
                  <c:v>9245.7751386309192</c:v>
                </c:pt>
                <c:pt idx="6982">
                  <c:v>9247.0971298043678</c:v>
                </c:pt>
                <c:pt idx="6983">
                  <c:v>9248.4191202604798</c:v>
                </c:pt>
                <c:pt idx="6984">
                  <c:v>9249.7411099992478</c:v>
                </c:pt>
                <c:pt idx="6985">
                  <c:v>9251.0630990206791</c:v>
                </c:pt>
                <c:pt idx="6986">
                  <c:v>9252.3850873247684</c:v>
                </c:pt>
                <c:pt idx="6987">
                  <c:v>9253.7070749115173</c:v>
                </c:pt>
                <c:pt idx="6988">
                  <c:v>9255.0290617809296</c:v>
                </c:pt>
                <c:pt idx="6989">
                  <c:v>9256.351047932998</c:v>
                </c:pt>
                <c:pt idx="6990">
                  <c:v>9257.6730333677278</c:v>
                </c:pt>
                <c:pt idx="6991">
                  <c:v>9258.9950180851192</c:v>
                </c:pt>
                <c:pt idx="6992">
                  <c:v>9260.3170020851685</c:v>
                </c:pt>
                <c:pt idx="6993">
                  <c:v>9261.6389853678793</c:v>
                </c:pt>
                <c:pt idx="6994">
                  <c:v>9262.9609679332498</c:v>
                </c:pt>
                <c:pt idx="6995">
                  <c:v>9264.2829497812781</c:v>
                </c:pt>
                <c:pt idx="6996">
                  <c:v>9265.6049309119699</c:v>
                </c:pt>
                <c:pt idx="6997">
                  <c:v>9266.9269113253195</c:v>
                </c:pt>
                <c:pt idx="6998">
                  <c:v>9268.2488910213287</c:v>
                </c:pt>
                <c:pt idx="6999">
                  <c:v>9269.5708699999996</c:v>
                </c:pt>
                <c:pt idx="7000">
                  <c:v>9270.8928482613283</c:v>
                </c:pt>
                <c:pt idx="7001">
                  <c:v>9272.2148258053203</c:v>
                </c:pt>
                <c:pt idx="7002">
                  <c:v>9273.5368026319684</c:v>
                </c:pt>
                <c:pt idx="7003">
                  <c:v>9274.858778741278</c:v>
                </c:pt>
                <c:pt idx="7004">
                  <c:v>9276.1807541332491</c:v>
                </c:pt>
                <c:pt idx="7005">
                  <c:v>9277.5027288078782</c:v>
                </c:pt>
                <c:pt idx="7006">
                  <c:v>9278.8247027651687</c:v>
                </c:pt>
                <c:pt idx="7007">
                  <c:v>9280.1466760051189</c:v>
                </c:pt>
                <c:pt idx="7008">
                  <c:v>9281.4686485277289</c:v>
                </c:pt>
                <c:pt idx="7009">
                  <c:v>9282.7906203330003</c:v>
                </c:pt>
                <c:pt idx="7010">
                  <c:v>9284.1125914209297</c:v>
                </c:pt>
                <c:pt idx="7011">
                  <c:v>9285.4345617915187</c:v>
                </c:pt>
                <c:pt idx="7012">
                  <c:v>9286.7565314447693</c:v>
                </c:pt>
                <c:pt idx="7013">
                  <c:v>9288.0785003806795</c:v>
                </c:pt>
                <c:pt idx="7014">
                  <c:v>9289.4004685992477</c:v>
                </c:pt>
                <c:pt idx="7015">
                  <c:v>9290.7224361004792</c:v>
                </c:pt>
                <c:pt idx="7016">
                  <c:v>9292.0444028843685</c:v>
                </c:pt>
                <c:pt idx="7017">
                  <c:v>9293.3663689509194</c:v>
                </c:pt>
                <c:pt idx="7018">
                  <c:v>9294.6883343001282</c:v>
                </c:pt>
                <c:pt idx="7019">
                  <c:v>9296.0102989319985</c:v>
                </c:pt>
                <c:pt idx="7020">
                  <c:v>9297.3322628465285</c:v>
                </c:pt>
                <c:pt idx="7021">
                  <c:v>9298.6542260437182</c:v>
                </c:pt>
                <c:pt idx="7022">
                  <c:v>9299.9761885235675</c:v>
                </c:pt>
                <c:pt idx="7023">
                  <c:v>9301.2981502860785</c:v>
                </c:pt>
                <c:pt idx="7024">
                  <c:v>9302.6201113312491</c:v>
                </c:pt>
                <c:pt idx="7025">
                  <c:v>9303.9420716590794</c:v>
                </c:pt>
                <c:pt idx="7026">
                  <c:v>9305.2640312695694</c:v>
                </c:pt>
                <c:pt idx="7027">
                  <c:v>9306.5859901627173</c:v>
                </c:pt>
                <c:pt idx="7028">
                  <c:v>9307.9079483385285</c:v>
                </c:pt>
                <c:pt idx="7029">
                  <c:v>9309.2299057969994</c:v>
                </c:pt>
                <c:pt idx="7030">
                  <c:v>9310.5518625381283</c:v>
                </c:pt>
                <c:pt idx="7031">
                  <c:v>9311.8738185619186</c:v>
                </c:pt>
                <c:pt idx="7032">
                  <c:v>9313.1957738683686</c:v>
                </c:pt>
                <c:pt idx="7033">
                  <c:v>9314.5177284574802</c:v>
                </c:pt>
                <c:pt idx="7034">
                  <c:v>9315.8396823292496</c:v>
                </c:pt>
                <c:pt idx="7035">
                  <c:v>9317.1616354836788</c:v>
                </c:pt>
                <c:pt idx="7036">
                  <c:v>9318.4835879207694</c:v>
                </c:pt>
                <c:pt idx="7037">
                  <c:v>9319.805539640518</c:v>
                </c:pt>
                <c:pt idx="7038">
                  <c:v>9321.127490642928</c:v>
                </c:pt>
                <c:pt idx="7039">
                  <c:v>9322.4494409279996</c:v>
                </c:pt>
                <c:pt idx="7040">
                  <c:v>9323.7713904957291</c:v>
                </c:pt>
                <c:pt idx="7041">
                  <c:v>9325.09333934612</c:v>
                </c:pt>
                <c:pt idx="7042">
                  <c:v>9326.4152874791689</c:v>
                </c:pt>
                <c:pt idx="7043">
                  <c:v>9327.7372348948775</c:v>
                </c:pt>
                <c:pt idx="7044">
                  <c:v>9329.0591815932494</c:v>
                </c:pt>
                <c:pt idx="7045">
                  <c:v>9330.3811275742792</c:v>
                </c:pt>
                <c:pt idx="7046">
                  <c:v>9331.7030728379705</c:v>
                </c:pt>
                <c:pt idx="7047">
                  <c:v>9333.0250173843197</c:v>
                </c:pt>
                <c:pt idx="7048">
                  <c:v>9334.3469612133285</c:v>
                </c:pt>
                <c:pt idx="7049">
                  <c:v>9335.6689043249989</c:v>
                </c:pt>
                <c:pt idx="7050">
                  <c:v>9336.9908467193291</c:v>
                </c:pt>
                <c:pt idx="7051">
                  <c:v>9338.3127883963189</c:v>
                </c:pt>
                <c:pt idx="7052">
                  <c:v>9339.6347293559684</c:v>
                </c:pt>
                <c:pt idx="7053">
                  <c:v>9340.9566695982794</c:v>
                </c:pt>
                <c:pt idx="7054">
                  <c:v>9342.2786091232501</c:v>
                </c:pt>
                <c:pt idx="7055">
                  <c:v>9343.6005479308787</c:v>
                </c:pt>
                <c:pt idx="7056">
                  <c:v>9344.9224860211689</c:v>
                </c:pt>
                <c:pt idx="7057">
                  <c:v>9346.2444233941187</c:v>
                </c:pt>
                <c:pt idx="7058">
                  <c:v>9347.5663600497282</c:v>
                </c:pt>
                <c:pt idx="7059">
                  <c:v>9348.8882959879975</c:v>
                </c:pt>
                <c:pt idx="7060">
                  <c:v>9350.2102312089301</c:v>
                </c:pt>
                <c:pt idx="7061">
                  <c:v>9351.5321657125187</c:v>
                </c:pt>
                <c:pt idx="7062">
                  <c:v>9352.8540994987688</c:v>
                </c:pt>
                <c:pt idx="7063">
                  <c:v>9354.1760325676787</c:v>
                </c:pt>
                <c:pt idx="7064">
                  <c:v>9355.4979649192483</c:v>
                </c:pt>
                <c:pt idx="7065">
                  <c:v>9356.8198965534793</c:v>
                </c:pt>
                <c:pt idx="7066">
                  <c:v>9358.1418274703683</c:v>
                </c:pt>
                <c:pt idx="7067">
                  <c:v>9359.4637576699188</c:v>
                </c:pt>
                <c:pt idx="7068">
                  <c:v>9360.785687152129</c:v>
                </c:pt>
                <c:pt idx="7069">
                  <c:v>9362.1076159169988</c:v>
                </c:pt>
                <c:pt idx="7070">
                  <c:v>9363.4295439645302</c:v>
                </c:pt>
                <c:pt idx="7071">
                  <c:v>9364.7514712947195</c:v>
                </c:pt>
                <c:pt idx="7072">
                  <c:v>9366.0733979075685</c:v>
                </c:pt>
                <c:pt idx="7073">
                  <c:v>9367.395323803079</c:v>
                </c:pt>
                <c:pt idx="7074">
                  <c:v>9368.7172489812492</c:v>
                </c:pt>
                <c:pt idx="7075">
                  <c:v>9370.0391734420773</c:v>
                </c:pt>
                <c:pt idx="7076">
                  <c:v>9371.3610971855687</c:v>
                </c:pt>
                <c:pt idx="7077">
                  <c:v>9372.683020211718</c:v>
                </c:pt>
                <c:pt idx="7078">
                  <c:v>9374.0049425205289</c:v>
                </c:pt>
                <c:pt idx="7079">
                  <c:v>9375.3268641119994</c:v>
                </c:pt>
                <c:pt idx="7080">
                  <c:v>9376.6487849861278</c:v>
                </c:pt>
                <c:pt idx="7081">
                  <c:v>9377.9707051429195</c:v>
                </c:pt>
                <c:pt idx="7082">
                  <c:v>9379.2926245823692</c:v>
                </c:pt>
                <c:pt idx="7083">
                  <c:v>9380.6145433044785</c:v>
                </c:pt>
                <c:pt idx="7084">
                  <c:v>9381.9364613092494</c:v>
                </c:pt>
                <c:pt idx="7085">
                  <c:v>9383.2583785966781</c:v>
                </c:pt>
                <c:pt idx="7086">
                  <c:v>9384.5802951667702</c:v>
                </c:pt>
                <c:pt idx="7087">
                  <c:v>9385.9022110195183</c:v>
                </c:pt>
                <c:pt idx="7088">
                  <c:v>9387.2241261549279</c:v>
                </c:pt>
                <c:pt idx="7089">
                  <c:v>9388.5460405729991</c:v>
                </c:pt>
                <c:pt idx="7090">
                  <c:v>9389.8679542737282</c:v>
                </c:pt>
                <c:pt idx="7091">
                  <c:v>9391.1898672571187</c:v>
                </c:pt>
                <c:pt idx="7092">
                  <c:v>9392.511779523169</c:v>
                </c:pt>
                <c:pt idx="7093">
                  <c:v>9393.833691071879</c:v>
                </c:pt>
                <c:pt idx="7094">
                  <c:v>9395.1556019032505</c:v>
                </c:pt>
                <c:pt idx="7095">
                  <c:v>9396.4775120172781</c:v>
                </c:pt>
                <c:pt idx="7096">
                  <c:v>9397.799421413969</c:v>
                </c:pt>
                <c:pt idx="7097">
                  <c:v>9399.1213300933196</c:v>
                </c:pt>
                <c:pt idx="7098">
                  <c:v>9400.443238055328</c:v>
                </c:pt>
                <c:pt idx="7099">
                  <c:v>9401.765145299998</c:v>
                </c:pt>
                <c:pt idx="7100">
                  <c:v>9403.0870518273296</c:v>
                </c:pt>
                <c:pt idx="7101">
                  <c:v>9404.408957637319</c:v>
                </c:pt>
                <c:pt idx="7102">
                  <c:v>9405.7308627299699</c:v>
                </c:pt>
                <c:pt idx="7103">
                  <c:v>9407.0527671052787</c:v>
                </c:pt>
                <c:pt idx="7104">
                  <c:v>9408.374670763249</c:v>
                </c:pt>
                <c:pt idx="7105">
                  <c:v>9409.696573703879</c:v>
                </c:pt>
                <c:pt idx="7106">
                  <c:v>9411.0184759271688</c:v>
                </c:pt>
                <c:pt idx="7107">
                  <c:v>9412.3403774331182</c:v>
                </c:pt>
                <c:pt idx="7108">
                  <c:v>9413.6622782217291</c:v>
                </c:pt>
                <c:pt idx="7109">
                  <c:v>9414.984178292998</c:v>
                </c:pt>
                <c:pt idx="7110">
                  <c:v>9416.3060776469301</c:v>
                </c:pt>
                <c:pt idx="7111">
                  <c:v>9417.6279762835184</c:v>
                </c:pt>
                <c:pt idx="7112">
                  <c:v>9418.9498742027681</c:v>
                </c:pt>
                <c:pt idx="7113">
                  <c:v>9420.2717714046794</c:v>
                </c:pt>
                <c:pt idx="7114">
                  <c:v>9421.5936678892485</c:v>
                </c:pt>
                <c:pt idx="7115">
                  <c:v>9422.9155636564774</c:v>
                </c:pt>
                <c:pt idx="7116">
                  <c:v>9424.2374587063696</c:v>
                </c:pt>
                <c:pt idx="7117">
                  <c:v>9425.5593530389178</c:v>
                </c:pt>
                <c:pt idx="7118">
                  <c:v>9426.8812466541294</c:v>
                </c:pt>
                <c:pt idx="7119">
                  <c:v>9428.2031395519989</c:v>
                </c:pt>
                <c:pt idx="7120">
                  <c:v>9429.5250317325281</c:v>
                </c:pt>
                <c:pt idx="7121">
                  <c:v>9430.8469231957188</c:v>
                </c:pt>
                <c:pt idx="7122">
                  <c:v>9432.1688139415692</c:v>
                </c:pt>
                <c:pt idx="7123">
                  <c:v>9433.4907039700774</c:v>
                </c:pt>
                <c:pt idx="7124">
                  <c:v>9434.8125932812491</c:v>
                </c:pt>
                <c:pt idx="7125">
                  <c:v>9436.1344818750786</c:v>
                </c:pt>
                <c:pt idx="7126">
                  <c:v>9437.4563697515696</c:v>
                </c:pt>
                <c:pt idx="7127">
                  <c:v>9438.7782569107185</c:v>
                </c:pt>
                <c:pt idx="7128">
                  <c:v>9440.1001433525289</c:v>
                </c:pt>
                <c:pt idx="7129">
                  <c:v>9441.422029076999</c:v>
                </c:pt>
                <c:pt idx="7130">
                  <c:v>9442.7439140841288</c:v>
                </c:pt>
                <c:pt idx="7131">
                  <c:v>9444.0657983739184</c:v>
                </c:pt>
                <c:pt idx="7132">
                  <c:v>9445.3876819463694</c:v>
                </c:pt>
                <c:pt idx="7133">
                  <c:v>9446.7095648014783</c:v>
                </c:pt>
                <c:pt idx="7134">
                  <c:v>9448.0314469392488</c:v>
                </c:pt>
                <c:pt idx="7135">
                  <c:v>9449.3533283596789</c:v>
                </c:pt>
                <c:pt idx="7136">
                  <c:v>9450.6752090627688</c:v>
                </c:pt>
                <c:pt idx="7137">
                  <c:v>9451.9970890485201</c:v>
                </c:pt>
                <c:pt idx="7138">
                  <c:v>9453.3189683169294</c:v>
                </c:pt>
                <c:pt idx="7139">
                  <c:v>9454.6408468679983</c:v>
                </c:pt>
                <c:pt idx="7140">
                  <c:v>9455.9627247017288</c:v>
                </c:pt>
                <c:pt idx="7141">
                  <c:v>9457.284601818119</c:v>
                </c:pt>
                <c:pt idx="7142">
                  <c:v>9458.6064782171688</c:v>
                </c:pt>
                <c:pt idx="7143">
                  <c:v>9459.9283538988784</c:v>
                </c:pt>
                <c:pt idx="7144">
                  <c:v>9461.2502288632477</c:v>
                </c:pt>
                <c:pt idx="7145">
                  <c:v>9462.5721031102785</c:v>
                </c:pt>
                <c:pt idx="7146">
                  <c:v>9463.893976639969</c:v>
                </c:pt>
                <c:pt idx="7147">
                  <c:v>9465.2158494523173</c:v>
                </c:pt>
                <c:pt idx="7148">
                  <c:v>9466.5377215473291</c:v>
                </c:pt>
                <c:pt idx="7149">
                  <c:v>9467.8595929249987</c:v>
                </c:pt>
                <c:pt idx="7150">
                  <c:v>9469.1814635853298</c:v>
                </c:pt>
                <c:pt idx="7151">
                  <c:v>9470.5033335283188</c:v>
                </c:pt>
                <c:pt idx="7152">
                  <c:v>9471.8252027539675</c:v>
                </c:pt>
                <c:pt idx="7153">
                  <c:v>9473.1470712622795</c:v>
                </c:pt>
                <c:pt idx="7154">
                  <c:v>9474.4689390532494</c:v>
                </c:pt>
                <c:pt idx="7155">
                  <c:v>9475.7908061268772</c:v>
                </c:pt>
                <c:pt idx="7156">
                  <c:v>9477.1126724831684</c:v>
                </c:pt>
                <c:pt idx="7157">
                  <c:v>9478.4345381221192</c:v>
                </c:pt>
                <c:pt idx="7158">
                  <c:v>9479.7564030437297</c:v>
                </c:pt>
                <c:pt idx="7159">
                  <c:v>9481.0782672479982</c:v>
                </c:pt>
                <c:pt idx="7160">
                  <c:v>9482.4001307349281</c:v>
                </c:pt>
                <c:pt idx="7161">
                  <c:v>9483.7219935045196</c:v>
                </c:pt>
                <c:pt idx="7162">
                  <c:v>9485.0438555567689</c:v>
                </c:pt>
                <c:pt idx="7163">
                  <c:v>9486.3657168916779</c:v>
                </c:pt>
                <c:pt idx="7164">
                  <c:v>9487.6875775092485</c:v>
                </c:pt>
                <c:pt idx="7165">
                  <c:v>9489.0094374094788</c:v>
                </c:pt>
                <c:pt idx="7166">
                  <c:v>9490.3312965923687</c:v>
                </c:pt>
                <c:pt idx="7167">
                  <c:v>9491.6531550579184</c:v>
                </c:pt>
                <c:pt idx="7168">
                  <c:v>9492.9750128061278</c:v>
                </c:pt>
                <c:pt idx="7169">
                  <c:v>9494.2968698369987</c:v>
                </c:pt>
                <c:pt idx="7170">
                  <c:v>9495.6187261505293</c:v>
                </c:pt>
                <c:pt idx="7171">
                  <c:v>9496.9405817467195</c:v>
                </c:pt>
                <c:pt idx="7172">
                  <c:v>9498.2624366255695</c:v>
                </c:pt>
                <c:pt idx="7173">
                  <c:v>9499.5842907870792</c:v>
                </c:pt>
                <c:pt idx="7174">
                  <c:v>9500.9061442312486</c:v>
                </c:pt>
                <c:pt idx="7175">
                  <c:v>9502.2279969580795</c:v>
                </c:pt>
                <c:pt idx="7176">
                  <c:v>9503.5498489675683</c:v>
                </c:pt>
                <c:pt idx="7177">
                  <c:v>9504.8717002597186</c:v>
                </c:pt>
                <c:pt idx="7178">
                  <c:v>9506.1935508345287</c:v>
                </c:pt>
                <c:pt idx="7179">
                  <c:v>9507.5154006920002</c:v>
                </c:pt>
                <c:pt idx="7180">
                  <c:v>9508.8372498321296</c:v>
                </c:pt>
                <c:pt idx="7181">
                  <c:v>9510.1590982549187</c:v>
                </c:pt>
                <c:pt idx="7182">
                  <c:v>9511.4809459603694</c:v>
                </c:pt>
                <c:pt idx="7183">
                  <c:v>9512.8027929484797</c:v>
                </c:pt>
                <c:pt idx="7184">
                  <c:v>9514.1246392192479</c:v>
                </c:pt>
                <c:pt idx="7185">
                  <c:v>9515.4464847726795</c:v>
                </c:pt>
                <c:pt idx="7186">
                  <c:v>9516.7683296087689</c:v>
                </c:pt>
                <c:pt idx="7187">
                  <c:v>9518.0901737275199</c:v>
                </c:pt>
                <c:pt idx="7188">
                  <c:v>9519.4120171289287</c:v>
                </c:pt>
                <c:pt idx="7189">
                  <c:v>9520.7338598129991</c:v>
                </c:pt>
                <c:pt idx="7190">
                  <c:v>9522.0557017797291</c:v>
                </c:pt>
                <c:pt idx="7191">
                  <c:v>9523.3775430291189</c:v>
                </c:pt>
                <c:pt idx="7192">
                  <c:v>9524.6993835611684</c:v>
                </c:pt>
                <c:pt idx="7193">
                  <c:v>9526.0212233758793</c:v>
                </c:pt>
                <c:pt idx="7194">
                  <c:v>9527.3430624732482</c:v>
                </c:pt>
                <c:pt idx="7195">
                  <c:v>9528.6649008532804</c:v>
                </c:pt>
                <c:pt idx="7196">
                  <c:v>9529.9867385159687</c:v>
                </c:pt>
                <c:pt idx="7197">
                  <c:v>9531.3085754613185</c:v>
                </c:pt>
                <c:pt idx="7198">
                  <c:v>9532.6304116893298</c:v>
                </c:pt>
                <c:pt idx="7199">
                  <c:v>9533.952247199999</c:v>
                </c:pt>
                <c:pt idx="7200">
                  <c:v>9535.2740819933279</c:v>
                </c:pt>
                <c:pt idx="7201">
                  <c:v>9536.5959160693201</c:v>
                </c:pt>
                <c:pt idx="7202">
                  <c:v>9537.9177494279684</c:v>
                </c:pt>
                <c:pt idx="7203">
                  <c:v>9539.23958206928</c:v>
                </c:pt>
                <c:pt idx="7204">
                  <c:v>9540.5614139932495</c:v>
                </c:pt>
                <c:pt idx="7205">
                  <c:v>9541.8832451998787</c:v>
                </c:pt>
                <c:pt idx="7206">
                  <c:v>9543.2050756891695</c:v>
                </c:pt>
                <c:pt idx="7207">
                  <c:v>9544.5269054611181</c:v>
                </c:pt>
                <c:pt idx="7208">
                  <c:v>9545.8487345157282</c:v>
                </c:pt>
                <c:pt idx="7209">
                  <c:v>9547.1705628529999</c:v>
                </c:pt>
                <c:pt idx="7210">
                  <c:v>9548.4923904729294</c:v>
                </c:pt>
                <c:pt idx="7211">
                  <c:v>9549.8142173755205</c:v>
                </c:pt>
                <c:pt idx="7212">
                  <c:v>9551.1360435607694</c:v>
                </c:pt>
                <c:pt idx="7213">
                  <c:v>9552.457869028678</c:v>
                </c:pt>
                <c:pt idx="7214">
                  <c:v>9553.77969377925</c:v>
                </c:pt>
                <c:pt idx="7215">
                  <c:v>9555.1015178124781</c:v>
                </c:pt>
                <c:pt idx="7216">
                  <c:v>9556.4233411283676</c:v>
                </c:pt>
                <c:pt idx="7217">
                  <c:v>9557.7451637269187</c:v>
                </c:pt>
                <c:pt idx="7218">
                  <c:v>9559.0669856081277</c:v>
                </c:pt>
                <c:pt idx="7219">
                  <c:v>9560.388806772</c:v>
                </c:pt>
                <c:pt idx="7220">
                  <c:v>9561.7106272185283</c:v>
                </c:pt>
                <c:pt idx="7221">
                  <c:v>9563.0324469477182</c:v>
                </c:pt>
                <c:pt idx="7222">
                  <c:v>9564.3542659595696</c:v>
                </c:pt>
                <c:pt idx="7223">
                  <c:v>9565.6760842540789</c:v>
                </c:pt>
                <c:pt idx="7224">
                  <c:v>9566.9979018312479</c:v>
                </c:pt>
                <c:pt idx="7225">
                  <c:v>9568.3197186910784</c:v>
                </c:pt>
                <c:pt idx="7226">
                  <c:v>9569.6415348335686</c:v>
                </c:pt>
                <c:pt idx="7227">
                  <c:v>9570.9633502587203</c:v>
                </c:pt>
                <c:pt idx="7228">
                  <c:v>9572.2851649665281</c:v>
                </c:pt>
                <c:pt idx="7229">
                  <c:v>9573.6069789569974</c:v>
                </c:pt>
                <c:pt idx="7230">
                  <c:v>9574.9287922301301</c:v>
                </c:pt>
                <c:pt idx="7231">
                  <c:v>9576.2506047859188</c:v>
                </c:pt>
                <c:pt idx="7232">
                  <c:v>9577.5724166243672</c:v>
                </c:pt>
                <c:pt idx="7233">
                  <c:v>9578.8942277454789</c:v>
                </c:pt>
                <c:pt idx="7234">
                  <c:v>9580.2160381492486</c:v>
                </c:pt>
                <c:pt idx="7235">
                  <c:v>9581.5378478356797</c:v>
                </c:pt>
                <c:pt idx="7236">
                  <c:v>9582.8596568047687</c:v>
                </c:pt>
                <c:pt idx="7237">
                  <c:v>9584.1814650565175</c:v>
                </c:pt>
                <c:pt idx="7238">
                  <c:v>9585.5032725909296</c:v>
                </c:pt>
                <c:pt idx="7239">
                  <c:v>9586.8250794079995</c:v>
                </c:pt>
                <c:pt idx="7240">
                  <c:v>9588.1468855077273</c:v>
                </c:pt>
                <c:pt idx="7241">
                  <c:v>9589.4686908901185</c:v>
                </c:pt>
                <c:pt idx="7242">
                  <c:v>9590.7904955551676</c:v>
                </c:pt>
                <c:pt idx="7243">
                  <c:v>9592.11229950288</c:v>
                </c:pt>
                <c:pt idx="7244">
                  <c:v>9593.4341027332484</c:v>
                </c:pt>
                <c:pt idx="7245">
                  <c:v>9594.7559052462784</c:v>
                </c:pt>
                <c:pt idx="7246">
                  <c:v>9596.0777070419699</c:v>
                </c:pt>
                <c:pt idx="7247">
                  <c:v>9597.3995081203193</c:v>
                </c:pt>
                <c:pt idx="7248">
                  <c:v>9598.7213084813284</c:v>
                </c:pt>
                <c:pt idx="7249">
                  <c:v>9600.043108124999</c:v>
                </c:pt>
                <c:pt idx="7250">
                  <c:v>9601.3649070513293</c:v>
                </c:pt>
                <c:pt idx="7251">
                  <c:v>9602.6867052603193</c:v>
                </c:pt>
                <c:pt idx="7252">
                  <c:v>9604.008502751969</c:v>
                </c:pt>
                <c:pt idx="7253">
                  <c:v>9605.3302995262784</c:v>
                </c:pt>
                <c:pt idx="7254">
                  <c:v>9606.6520955832493</c:v>
                </c:pt>
                <c:pt idx="7255">
                  <c:v>9607.9738909228781</c:v>
                </c:pt>
                <c:pt idx="7256">
                  <c:v>9609.2956855451685</c:v>
                </c:pt>
                <c:pt idx="7257">
                  <c:v>9610.6174794501185</c:v>
                </c:pt>
                <c:pt idx="7258">
                  <c:v>9611.9392726377282</c:v>
                </c:pt>
                <c:pt idx="7259">
                  <c:v>9613.2610651079995</c:v>
                </c:pt>
                <c:pt idx="7260">
                  <c:v>9614.5828568609286</c:v>
                </c:pt>
                <c:pt idx="7261">
                  <c:v>9615.9046478965174</c:v>
                </c:pt>
                <c:pt idx="7262">
                  <c:v>9617.2264382147696</c:v>
                </c:pt>
                <c:pt idx="7263">
                  <c:v>9618.5482278156778</c:v>
                </c:pt>
                <c:pt idx="7264">
                  <c:v>9619.8700166992476</c:v>
                </c:pt>
                <c:pt idx="7265">
                  <c:v>9621.1918048654788</c:v>
                </c:pt>
                <c:pt idx="7266">
                  <c:v>9622.513592314368</c:v>
                </c:pt>
                <c:pt idx="7267">
                  <c:v>9623.8353790459187</c:v>
                </c:pt>
                <c:pt idx="7268">
                  <c:v>9625.157165060129</c:v>
                </c:pt>
                <c:pt idx="7269">
                  <c:v>9626.4789503569973</c:v>
                </c:pt>
                <c:pt idx="7270">
                  <c:v>9627.8007349365289</c:v>
                </c:pt>
                <c:pt idx="7271">
                  <c:v>9629.1225187987184</c:v>
                </c:pt>
                <c:pt idx="7272">
                  <c:v>9630.4443019435676</c:v>
                </c:pt>
                <c:pt idx="7273">
                  <c:v>9631.7660843710783</c:v>
                </c:pt>
                <c:pt idx="7274">
                  <c:v>9633.0878660812486</c:v>
                </c:pt>
                <c:pt idx="7275">
                  <c:v>9634.4096470740787</c:v>
                </c:pt>
                <c:pt idx="7276">
                  <c:v>9635.7314273495685</c:v>
                </c:pt>
                <c:pt idx="7277">
                  <c:v>9637.053206907718</c:v>
                </c:pt>
                <c:pt idx="7278">
                  <c:v>9638.3749857485291</c:v>
                </c:pt>
                <c:pt idx="7279">
                  <c:v>9639.696763871998</c:v>
                </c:pt>
                <c:pt idx="7280">
                  <c:v>9641.0185412781284</c:v>
                </c:pt>
                <c:pt idx="7281">
                  <c:v>9642.3403179669185</c:v>
                </c:pt>
                <c:pt idx="7282">
                  <c:v>9643.6620939383683</c:v>
                </c:pt>
                <c:pt idx="7283">
                  <c:v>9644.9838691924797</c:v>
                </c:pt>
                <c:pt idx="7284">
                  <c:v>9646.3056437292489</c:v>
                </c:pt>
                <c:pt idx="7285">
                  <c:v>9647.6274175486778</c:v>
                </c:pt>
                <c:pt idx="7286">
                  <c:v>9648.9491906507701</c:v>
                </c:pt>
                <c:pt idx="7287">
                  <c:v>9650.2709630355184</c:v>
                </c:pt>
                <c:pt idx="7288">
                  <c:v>9651.5927347029283</c:v>
                </c:pt>
                <c:pt idx="7289">
                  <c:v>9652.9145056529997</c:v>
                </c:pt>
                <c:pt idx="7290">
                  <c:v>9654.2362758857289</c:v>
                </c:pt>
                <c:pt idx="7291">
                  <c:v>9655.5580454011197</c:v>
                </c:pt>
                <c:pt idx="7292">
                  <c:v>9656.8798141991683</c:v>
                </c:pt>
                <c:pt idx="7293">
                  <c:v>9658.2015822798785</c:v>
                </c:pt>
                <c:pt idx="7294">
                  <c:v>9659.5233496432484</c:v>
                </c:pt>
                <c:pt idx="7295">
                  <c:v>9660.8451162892779</c:v>
                </c:pt>
                <c:pt idx="7296">
                  <c:v>9662.166882217969</c:v>
                </c:pt>
                <c:pt idx="7297">
                  <c:v>9663.4886474293198</c:v>
                </c:pt>
                <c:pt idx="7298">
                  <c:v>9664.8104119233285</c:v>
                </c:pt>
                <c:pt idx="7299">
                  <c:v>9666.1321756999987</c:v>
                </c:pt>
                <c:pt idx="7300">
                  <c:v>9667.4539387593286</c:v>
                </c:pt>
                <c:pt idx="7301">
                  <c:v>9668.7757011013182</c:v>
                </c:pt>
                <c:pt idx="7302">
                  <c:v>9670.0974627259693</c:v>
                </c:pt>
                <c:pt idx="7303">
                  <c:v>9671.4192236332783</c:v>
                </c:pt>
                <c:pt idx="7304">
                  <c:v>9672.7409838232488</c:v>
                </c:pt>
                <c:pt idx="7305">
                  <c:v>9674.062743295879</c:v>
                </c:pt>
                <c:pt idx="7306">
                  <c:v>9675.384502051169</c:v>
                </c:pt>
                <c:pt idx="7307">
                  <c:v>9676.7062600891186</c:v>
                </c:pt>
                <c:pt idx="7308">
                  <c:v>9678.0280174097279</c:v>
                </c:pt>
                <c:pt idx="7309">
                  <c:v>9679.3497740129988</c:v>
                </c:pt>
                <c:pt idx="7310">
                  <c:v>9680.6715298989293</c:v>
                </c:pt>
                <c:pt idx="7311">
                  <c:v>9681.9932850675177</c:v>
                </c:pt>
                <c:pt idx="7312">
                  <c:v>9683.3150395187695</c:v>
                </c:pt>
                <c:pt idx="7313">
                  <c:v>9684.6367932526791</c:v>
                </c:pt>
                <c:pt idx="7314">
                  <c:v>9685.9585462692485</c:v>
                </c:pt>
                <c:pt idx="7315">
                  <c:v>9687.2802985684793</c:v>
                </c:pt>
                <c:pt idx="7316">
                  <c:v>9688.6020501503681</c:v>
                </c:pt>
                <c:pt idx="7317">
                  <c:v>9689.9238010149184</c:v>
                </c:pt>
                <c:pt idx="7318">
                  <c:v>9691.2455511621283</c:v>
                </c:pt>
                <c:pt idx="7319">
                  <c:v>9692.567300591998</c:v>
                </c:pt>
                <c:pt idx="7320">
                  <c:v>9693.8890493045292</c:v>
                </c:pt>
                <c:pt idx="7321">
                  <c:v>9695.2107972997183</c:v>
                </c:pt>
                <c:pt idx="7322">
                  <c:v>9696.5325445775688</c:v>
                </c:pt>
                <c:pt idx="7323">
                  <c:v>9697.8542911380791</c:v>
                </c:pt>
                <c:pt idx="7324">
                  <c:v>9699.1760369812491</c:v>
                </c:pt>
                <c:pt idx="7325">
                  <c:v>9700.4977821070788</c:v>
                </c:pt>
                <c:pt idx="7326">
                  <c:v>9701.81952651557</c:v>
                </c:pt>
                <c:pt idx="7327">
                  <c:v>9703.1412702067191</c:v>
                </c:pt>
                <c:pt idx="7328">
                  <c:v>9704.4630131805297</c:v>
                </c:pt>
                <c:pt idx="7329">
                  <c:v>9705.7847554369982</c:v>
                </c:pt>
                <c:pt idx="7330">
                  <c:v>9707.1064969761283</c:v>
                </c:pt>
                <c:pt idx="7331">
                  <c:v>9708.4282377979198</c:v>
                </c:pt>
                <c:pt idx="7332">
                  <c:v>9709.7499779023692</c:v>
                </c:pt>
                <c:pt idx="7333">
                  <c:v>9711.0717172894783</c:v>
                </c:pt>
                <c:pt idx="7334">
                  <c:v>9712.393455959249</c:v>
                </c:pt>
                <c:pt idx="7335">
                  <c:v>9713.7151939116793</c:v>
                </c:pt>
                <c:pt idx="7336">
                  <c:v>9715.0369311467693</c:v>
                </c:pt>
                <c:pt idx="7337">
                  <c:v>9716.3586676645191</c:v>
                </c:pt>
                <c:pt idx="7338">
                  <c:v>9717.6804034649285</c:v>
                </c:pt>
                <c:pt idx="7339">
                  <c:v>9719.0021385479995</c:v>
                </c:pt>
                <c:pt idx="7340">
                  <c:v>9720.3238729137283</c:v>
                </c:pt>
                <c:pt idx="7341">
                  <c:v>9721.6456065621187</c:v>
                </c:pt>
                <c:pt idx="7342">
                  <c:v>9722.9673394931688</c:v>
                </c:pt>
                <c:pt idx="7343">
                  <c:v>9724.2890717068785</c:v>
                </c:pt>
                <c:pt idx="7344">
                  <c:v>9725.6108032032498</c:v>
                </c:pt>
                <c:pt idx="7345">
                  <c:v>9726.932533982279</c:v>
                </c:pt>
                <c:pt idx="7346">
                  <c:v>9728.2542640439679</c:v>
                </c:pt>
                <c:pt idx="7347">
                  <c:v>9729.5759933883201</c:v>
                </c:pt>
                <c:pt idx="7348">
                  <c:v>9730.8977220153283</c:v>
                </c:pt>
                <c:pt idx="7349">
                  <c:v>9732.2194499249981</c:v>
                </c:pt>
                <c:pt idx="7350">
                  <c:v>9733.5411771173294</c:v>
                </c:pt>
                <c:pt idx="7351">
                  <c:v>9734.8629035923186</c:v>
                </c:pt>
                <c:pt idx="7352">
                  <c:v>9736.1846293499693</c:v>
                </c:pt>
                <c:pt idx="7353">
                  <c:v>9737.5063543902797</c:v>
                </c:pt>
                <c:pt idx="7354">
                  <c:v>9738.828078713248</c:v>
                </c:pt>
                <c:pt idx="7355">
                  <c:v>9740.1498023188797</c:v>
                </c:pt>
                <c:pt idx="7356">
                  <c:v>9741.4715252071692</c:v>
                </c:pt>
                <c:pt idx="7357">
                  <c:v>9742.7932473781184</c:v>
                </c:pt>
                <c:pt idx="7358">
                  <c:v>9744.1149688317291</c:v>
                </c:pt>
                <c:pt idx="7359">
                  <c:v>9745.4366895679977</c:v>
                </c:pt>
                <c:pt idx="7360">
                  <c:v>9746.7584095869297</c:v>
                </c:pt>
                <c:pt idx="7361">
                  <c:v>9748.0801288885195</c:v>
                </c:pt>
                <c:pt idx="7362">
                  <c:v>9749.4018474727691</c:v>
                </c:pt>
                <c:pt idx="7363">
                  <c:v>9750.7235653396801</c:v>
                </c:pt>
                <c:pt idx="7364">
                  <c:v>9752.0452824892491</c:v>
                </c:pt>
                <c:pt idx="7365">
                  <c:v>9753.3669989214777</c:v>
                </c:pt>
                <c:pt idx="7366">
                  <c:v>9754.6887146363697</c:v>
                </c:pt>
                <c:pt idx="7367">
                  <c:v>9756.0104296339177</c:v>
                </c:pt>
                <c:pt idx="7368">
                  <c:v>9757.3321439141291</c:v>
                </c:pt>
                <c:pt idx="7369">
                  <c:v>9758.6538574769984</c:v>
                </c:pt>
                <c:pt idx="7370">
                  <c:v>9759.9755703225273</c:v>
                </c:pt>
                <c:pt idx="7371">
                  <c:v>9761.2972824507196</c:v>
                </c:pt>
                <c:pt idx="7372">
                  <c:v>9762.618993861568</c:v>
                </c:pt>
                <c:pt idx="7373">
                  <c:v>9763.9407045550779</c:v>
                </c:pt>
                <c:pt idx="7374">
                  <c:v>9765.2624145312493</c:v>
                </c:pt>
                <c:pt idx="7375">
                  <c:v>9766.5841237900786</c:v>
                </c:pt>
                <c:pt idx="7376">
                  <c:v>9767.9058323315694</c:v>
                </c:pt>
                <c:pt idx="7377">
                  <c:v>9769.2275401557181</c:v>
                </c:pt>
                <c:pt idx="7378">
                  <c:v>9770.5492472625283</c:v>
                </c:pt>
                <c:pt idx="7379">
                  <c:v>9771.870953652</c:v>
                </c:pt>
                <c:pt idx="7380">
                  <c:v>9773.1926593241278</c:v>
                </c:pt>
                <c:pt idx="7381">
                  <c:v>9774.5143642789171</c:v>
                </c:pt>
                <c:pt idx="7382">
                  <c:v>9775.8360685163698</c:v>
                </c:pt>
                <c:pt idx="7383">
                  <c:v>9777.1577720364785</c:v>
                </c:pt>
                <c:pt idx="7384">
                  <c:v>9778.4794748392487</c:v>
                </c:pt>
                <c:pt idx="7385">
                  <c:v>9779.8011769246787</c:v>
                </c:pt>
                <c:pt idx="7386">
                  <c:v>9781.1228782927683</c:v>
                </c:pt>
                <c:pt idx="7387">
                  <c:v>9782.4445789435194</c:v>
                </c:pt>
                <c:pt idx="7388">
                  <c:v>9783.7662788769285</c:v>
                </c:pt>
                <c:pt idx="7389">
                  <c:v>9785.0879780929972</c:v>
                </c:pt>
                <c:pt idx="7390">
                  <c:v>9786.4096765917293</c:v>
                </c:pt>
                <c:pt idx="7391">
                  <c:v>9787.7313743731193</c:v>
                </c:pt>
                <c:pt idx="7392">
                  <c:v>9789.0530714371689</c:v>
                </c:pt>
                <c:pt idx="7393">
                  <c:v>9790.3747677838783</c:v>
                </c:pt>
                <c:pt idx="7394">
                  <c:v>9791.6964634132473</c:v>
                </c:pt>
                <c:pt idx="7395">
                  <c:v>9793.0181583252797</c:v>
                </c:pt>
                <c:pt idx="7396">
                  <c:v>9794.3398525199682</c:v>
                </c:pt>
                <c:pt idx="7397">
                  <c:v>9795.6615459973182</c:v>
                </c:pt>
                <c:pt idx="7398">
                  <c:v>9796.9832387573297</c:v>
                </c:pt>
                <c:pt idx="7399">
                  <c:v>9798.3049307999991</c:v>
                </c:pt>
                <c:pt idx="7400">
                  <c:v>9799.62662212533</c:v>
                </c:pt>
                <c:pt idx="7401">
                  <c:v>9800.9483127333187</c:v>
                </c:pt>
                <c:pt idx="7402">
                  <c:v>9802.270002623969</c:v>
                </c:pt>
                <c:pt idx="7403">
                  <c:v>9803.5916917972791</c:v>
                </c:pt>
                <c:pt idx="7404">
                  <c:v>9804.9133802532488</c:v>
                </c:pt>
                <c:pt idx="7405">
                  <c:v>9806.2350679918782</c:v>
                </c:pt>
                <c:pt idx="7406">
                  <c:v>9807.5567550131691</c:v>
                </c:pt>
                <c:pt idx="7407">
                  <c:v>9808.8784413171179</c:v>
                </c:pt>
                <c:pt idx="7408">
                  <c:v>9810.2001269037301</c:v>
                </c:pt>
                <c:pt idx="7409">
                  <c:v>9811.5218117729983</c:v>
                </c:pt>
                <c:pt idx="7410">
                  <c:v>9812.843495924928</c:v>
                </c:pt>
                <c:pt idx="7411">
                  <c:v>9814.1651793595192</c:v>
                </c:pt>
                <c:pt idx="7412">
                  <c:v>9815.4868620767684</c:v>
                </c:pt>
                <c:pt idx="7413">
                  <c:v>9816.8085440766772</c:v>
                </c:pt>
                <c:pt idx="7414">
                  <c:v>9818.1302253592494</c:v>
                </c:pt>
                <c:pt idx="7415">
                  <c:v>9819.4519059244776</c:v>
                </c:pt>
                <c:pt idx="7416">
                  <c:v>9820.7735857723692</c:v>
                </c:pt>
                <c:pt idx="7417">
                  <c:v>9822.0952649029186</c:v>
                </c:pt>
                <c:pt idx="7418">
                  <c:v>9823.4169433161278</c:v>
                </c:pt>
                <c:pt idx="7419">
                  <c:v>9824.7386210119985</c:v>
                </c:pt>
                <c:pt idx="7420">
                  <c:v>9826.0602979905289</c:v>
                </c:pt>
                <c:pt idx="7421">
                  <c:v>9827.3819742517171</c:v>
                </c:pt>
                <c:pt idx="7422">
                  <c:v>9828.7036497955687</c:v>
                </c:pt>
                <c:pt idx="7423">
                  <c:v>9830.0253246220782</c:v>
                </c:pt>
                <c:pt idx="7424">
                  <c:v>9831.3469987312492</c:v>
                </c:pt>
                <c:pt idx="7425">
                  <c:v>9832.6686721230781</c:v>
                </c:pt>
                <c:pt idx="7426">
                  <c:v>9833.9903447975685</c:v>
                </c:pt>
                <c:pt idx="7427">
                  <c:v>9835.3120167547186</c:v>
                </c:pt>
                <c:pt idx="7428">
                  <c:v>9836.6336879945284</c:v>
                </c:pt>
                <c:pt idx="7429">
                  <c:v>9837.9553585169997</c:v>
                </c:pt>
                <c:pt idx="7430">
                  <c:v>9839.2770283221289</c:v>
                </c:pt>
                <c:pt idx="7431">
                  <c:v>9840.5986974099178</c:v>
                </c:pt>
                <c:pt idx="7432">
                  <c:v>9841.92036578037</c:v>
                </c:pt>
                <c:pt idx="7433">
                  <c:v>9843.2420334334784</c:v>
                </c:pt>
                <c:pt idx="7434">
                  <c:v>9844.5637003692482</c:v>
                </c:pt>
                <c:pt idx="7435">
                  <c:v>9845.8853665876795</c:v>
                </c:pt>
                <c:pt idx="7436">
                  <c:v>9847.2070320887688</c:v>
                </c:pt>
                <c:pt idx="7437">
                  <c:v>9848.5286968725195</c:v>
                </c:pt>
                <c:pt idx="7438">
                  <c:v>9849.8503609389281</c:v>
                </c:pt>
                <c:pt idx="7439">
                  <c:v>9851.1720242879983</c:v>
                </c:pt>
                <c:pt idx="7440">
                  <c:v>9852.49368691973</c:v>
                </c:pt>
                <c:pt idx="7441">
                  <c:v>9853.8153488341195</c:v>
                </c:pt>
                <c:pt idx="7442">
                  <c:v>9855.1370100311688</c:v>
                </c:pt>
                <c:pt idx="7443">
                  <c:v>9856.4586705108795</c:v>
                </c:pt>
                <c:pt idx="7444">
                  <c:v>9857.7803302732482</c:v>
                </c:pt>
                <c:pt idx="7445">
                  <c:v>9859.1019893182802</c:v>
                </c:pt>
                <c:pt idx="7446">
                  <c:v>9860.4236476459682</c:v>
                </c:pt>
                <c:pt idx="7447">
                  <c:v>9861.7453052563178</c:v>
                </c:pt>
                <c:pt idx="7448">
                  <c:v>9863.0669621493289</c:v>
                </c:pt>
                <c:pt idx="7449">
                  <c:v>9864.3886183249979</c:v>
                </c:pt>
                <c:pt idx="7450">
                  <c:v>9865.7102737833284</c:v>
                </c:pt>
                <c:pt idx="7451">
                  <c:v>9867.0319285243186</c:v>
                </c:pt>
                <c:pt idx="7452">
                  <c:v>9868.3535825479685</c:v>
                </c:pt>
                <c:pt idx="7453">
                  <c:v>9869.6752358542799</c:v>
                </c:pt>
                <c:pt idx="7454">
                  <c:v>9870.9968884432492</c:v>
                </c:pt>
                <c:pt idx="7455">
                  <c:v>9872.3185403148782</c:v>
                </c:pt>
                <c:pt idx="7456">
                  <c:v>9873.6401914691687</c:v>
                </c:pt>
                <c:pt idx="7457">
                  <c:v>9874.9618419061189</c:v>
                </c:pt>
                <c:pt idx="7458">
                  <c:v>9876.2834916257289</c:v>
                </c:pt>
                <c:pt idx="7459">
                  <c:v>9877.6051406279985</c:v>
                </c:pt>
                <c:pt idx="7460">
                  <c:v>9878.9267889129278</c:v>
                </c:pt>
                <c:pt idx="7461">
                  <c:v>9880.2484364805205</c:v>
                </c:pt>
                <c:pt idx="7462">
                  <c:v>9881.5700833307692</c:v>
                </c:pt>
                <c:pt idx="7463">
                  <c:v>9882.8917294636776</c:v>
                </c:pt>
                <c:pt idx="7464">
                  <c:v>9884.2133748792494</c:v>
                </c:pt>
                <c:pt idx="7465">
                  <c:v>9885.535019577479</c:v>
                </c:pt>
                <c:pt idx="7466">
                  <c:v>9886.8566635583684</c:v>
                </c:pt>
                <c:pt idx="7467">
                  <c:v>9888.1783068219193</c:v>
                </c:pt>
                <c:pt idx="7468">
                  <c:v>9889.499949368128</c:v>
                </c:pt>
                <c:pt idx="7469">
                  <c:v>9890.8215911970001</c:v>
                </c:pt>
                <c:pt idx="7470">
                  <c:v>9892.1432323085282</c:v>
                </c:pt>
                <c:pt idx="7471">
                  <c:v>9893.4648727027179</c:v>
                </c:pt>
                <c:pt idx="7472">
                  <c:v>9894.7865123795691</c:v>
                </c:pt>
                <c:pt idx="7473">
                  <c:v>9896.1081513390782</c:v>
                </c:pt>
                <c:pt idx="7474">
                  <c:v>9897.4297895812488</c:v>
                </c:pt>
                <c:pt idx="7475">
                  <c:v>9898.7514271060791</c:v>
                </c:pt>
                <c:pt idx="7476">
                  <c:v>9900.0730639135691</c:v>
                </c:pt>
                <c:pt idx="7477">
                  <c:v>9901.3947000037188</c:v>
                </c:pt>
                <c:pt idx="7478">
                  <c:v>9902.7163353765281</c:v>
                </c:pt>
                <c:pt idx="7479">
                  <c:v>9904.0379700319991</c:v>
                </c:pt>
                <c:pt idx="7480">
                  <c:v>9905.3596039701297</c:v>
                </c:pt>
                <c:pt idx="7481">
                  <c:v>9906.6812371909182</c:v>
                </c:pt>
                <c:pt idx="7482">
                  <c:v>9908.0028696943682</c:v>
                </c:pt>
                <c:pt idx="7483">
                  <c:v>9909.3245014804797</c:v>
                </c:pt>
                <c:pt idx="7484">
                  <c:v>9910.6461325492492</c:v>
                </c:pt>
                <c:pt idx="7485">
                  <c:v>9911.9677629006801</c:v>
                </c:pt>
                <c:pt idx="7486">
                  <c:v>9913.2893925347689</c:v>
                </c:pt>
                <c:pt idx="7487">
                  <c:v>9914.6110214515174</c:v>
                </c:pt>
                <c:pt idx="7488">
                  <c:v>9915.9326496509293</c:v>
                </c:pt>
                <c:pt idx="7489">
                  <c:v>9917.2542771329991</c:v>
                </c:pt>
                <c:pt idx="7490">
                  <c:v>9918.5759038977285</c:v>
                </c:pt>
                <c:pt idx="7491">
                  <c:v>9919.8975299451195</c:v>
                </c:pt>
                <c:pt idx="7492">
                  <c:v>9921.2191552751683</c:v>
                </c:pt>
                <c:pt idx="7493">
                  <c:v>9922.5407798878805</c:v>
                </c:pt>
                <c:pt idx="7494">
                  <c:v>9923.8624037832487</c:v>
                </c:pt>
                <c:pt idx="7495">
                  <c:v>9925.1840269612785</c:v>
                </c:pt>
                <c:pt idx="7496">
                  <c:v>9926.5056494219698</c:v>
                </c:pt>
                <c:pt idx="7497">
                  <c:v>9927.827271165319</c:v>
                </c:pt>
                <c:pt idx="7498">
                  <c:v>9929.1488921913278</c:v>
                </c:pt>
                <c:pt idx="7499">
                  <c:v>9930.4705124999982</c:v>
                </c:pt>
                <c:pt idx="7500">
                  <c:v>9931.7921320913283</c:v>
                </c:pt>
                <c:pt idx="7501">
                  <c:v>9933.1137509653199</c:v>
                </c:pt>
                <c:pt idx="7502">
                  <c:v>9934.4353691219694</c:v>
                </c:pt>
                <c:pt idx="7503">
                  <c:v>9935.7569865612786</c:v>
                </c:pt>
                <c:pt idx="7504">
                  <c:v>9937.0786032832493</c:v>
                </c:pt>
                <c:pt idx="7505">
                  <c:v>9938.4002192878779</c:v>
                </c:pt>
                <c:pt idx="7506">
                  <c:v>9939.721834575168</c:v>
                </c:pt>
                <c:pt idx="7507">
                  <c:v>9941.0434491451197</c:v>
                </c:pt>
                <c:pt idx="7508">
                  <c:v>9942.3650629977292</c:v>
                </c:pt>
                <c:pt idx="7509">
                  <c:v>9943.6866761330002</c:v>
                </c:pt>
                <c:pt idx="7510">
                  <c:v>9945.0082885509291</c:v>
                </c:pt>
                <c:pt idx="7511">
                  <c:v>9946.3299002515178</c:v>
                </c:pt>
                <c:pt idx="7512">
                  <c:v>9947.6515112347697</c:v>
                </c:pt>
                <c:pt idx="7513">
                  <c:v>9948.9731215006777</c:v>
                </c:pt>
                <c:pt idx="7514">
                  <c:v>9950.2947310492473</c:v>
                </c:pt>
                <c:pt idx="7515">
                  <c:v>9951.6163398804783</c:v>
                </c:pt>
                <c:pt idx="7516">
                  <c:v>9952.9379479943691</c:v>
                </c:pt>
                <c:pt idx="7517">
                  <c:v>9954.2595553909196</c:v>
                </c:pt>
                <c:pt idx="7518">
                  <c:v>9955.5811620701297</c:v>
                </c:pt>
                <c:pt idx="7519">
                  <c:v>9956.9027680319978</c:v>
                </c:pt>
                <c:pt idx="7520">
                  <c:v>9958.2243732765291</c:v>
                </c:pt>
                <c:pt idx="7521">
                  <c:v>9959.5459778037184</c:v>
                </c:pt>
                <c:pt idx="7522">
                  <c:v>9960.8675816135674</c:v>
                </c:pt>
                <c:pt idx="7523">
                  <c:v>9962.1891847060797</c:v>
                </c:pt>
                <c:pt idx="7524">
                  <c:v>9963.5107870812481</c:v>
                </c:pt>
                <c:pt idx="7525">
                  <c:v>9964.8323887390798</c:v>
                </c:pt>
                <c:pt idx="7526">
                  <c:v>9966.1539896795693</c:v>
                </c:pt>
                <c:pt idx="7527">
                  <c:v>9967.4755899027186</c:v>
                </c:pt>
                <c:pt idx="7528">
                  <c:v>9968.7971894085294</c:v>
                </c:pt>
                <c:pt idx="7529">
                  <c:v>9970.1187881969981</c:v>
                </c:pt>
                <c:pt idx="7530">
                  <c:v>9971.4403862681283</c:v>
                </c:pt>
                <c:pt idx="7531">
                  <c:v>9972.7619836219183</c:v>
                </c:pt>
                <c:pt idx="7532">
                  <c:v>9974.0835802583679</c:v>
                </c:pt>
                <c:pt idx="7533">
                  <c:v>9975.405176177479</c:v>
                </c:pt>
                <c:pt idx="7534">
                  <c:v>9976.726771379248</c:v>
                </c:pt>
                <c:pt idx="7535">
                  <c:v>9978.0483658636786</c:v>
                </c:pt>
                <c:pt idx="7536">
                  <c:v>9979.3699596307688</c:v>
                </c:pt>
                <c:pt idx="7537">
                  <c:v>9980.6915526805187</c:v>
                </c:pt>
                <c:pt idx="7538">
                  <c:v>9982.0131450129284</c:v>
                </c:pt>
                <c:pt idx="7539">
                  <c:v>9983.3347366279995</c:v>
                </c:pt>
                <c:pt idx="7540">
                  <c:v>9984.6563275257286</c:v>
                </c:pt>
                <c:pt idx="7541">
                  <c:v>9985.9779177061191</c:v>
                </c:pt>
                <c:pt idx="7542">
                  <c:v>9987.2995071691694</c:v>
                </c:pt>
                <c:pt idx="7543">
                  <c:v>9988.6210959148775</c:v>
                </c:pt>
                <c:pt idx="7544">
                  <c:v>9989.942683943249</c:v>
                </c:pt>
                <c:pt idx="7545">
                  <c:v>9991.2642712542784</c:v>
                </c:pt>
                <c:pt idx="7546">
                  <c:v>9992.5858578479674</c:v>
                </c:pt>
                <c:pt idx="7547">
                  <c:v>9993.9074437243198</c:v>
                </c:pt>
                <c:pt idx="7548">
                  <c:v>9995.2290288833283</c:v>
                </c:pt>
                <c:pt idx="7549">
                  <c:v>9996.5506133250001</c:v>
                </c:pt>
                <c:pt idx="7550">
                  <c:v>9997.872197049328</c:v>
                </c:pt>
                <c:pt idx="7551">
                  <c:v>9999.1937800563173</c:v>
                </c:pt>
                <c:pt idx="7552">
                  <c:v>10000.51536234597</c:v>
                </c:pt>
                <c:pt idx="7553">
                  <c:v>10001.836943918279</c:v>
                </c:pt>
                <c:pt idx="7554">
                  <c:v>10003.158524773249</c:v>
                </c:pt>
                <c:pt idx="7555">
                  <c:v>10004.480104910879</c:v>
                </c:pt>
                <c:pt idx="7556">
                  <c:v>10005.801684331169</c:v>
                </c:pt>
                <c:pt idx="7557">
                  <c:v>10007.12326303412</c:v>
                </c:pt>
                <c:pt idx="7558">
                  <c:v>10008.444841019729</c:v>
                </c:pt>
                <c:pt idx="7559">
                  <c:v>10009.766418287998</c:v>
                </c:pt>
                <c:pt idx="7560">
                  <c:v>10011.087994838928</c:v>
                </c:pt>
                <c:pt idx="7561">
                  <c:v>10012.409570672518</c:v>
                </c:pt>
                <c:pt idx="7562">
                  <c:v>10013.73114578877</c:v>
                </c:pt>
                <c:pt idx="7563">
                  <c:v>10015.052720187679</c:v>
                </c:pt>
                <c:pt idx="7564">
                  <c:v>10016.374293869249</c:v>
                </c:pt>
                <c:pt idx="7565">
                  <c:v>10017.695866833479</c:v>
                </c:pt>
                <c:pt idx="7566">
                  <c:v>10019.01743908037</c:v>
                </c:pt>
                <c:pt idx="7567">
                  <c:v>10020.339010609918</c:v>
                </c:pt>
                <c:pt idx="7568">
                  <c:v>10021.660581422129</c:v>
                </c:pt>
                <c:pt idx="7569">
                  <c:v>10022.982151516999</c:v>
                </c:pt>
                <c:pt idx="7570">
                  <c:v>10024.30372089453</c:v>
                </c:pt>
                <c:pt idx="7571">
                  <c:v>10025.625289554719</c:v>
                </c:pt>
                <c:pt idx="7572">
                  <c:v>10026.946857497569</c:v>
                </c:pt>
                <c:pt idx="7573">
                  <c:v>10028.268424723079</c:v>
                </c:pt>
                <c:pt idx="7574">
                  <c:v>10029.589991231249</c:v>
                </c:pt>
                <c:pt idx="7575">
                  <c:v>10030.911557022078</c:v>
                </c:pt>
                <c:pt idx="7576">
                  <c:v>10032.233122095569</c:v>
                </c:pt>
                <c:pt idx="7577">
                  <c:v>10033.554686451718</c:v>
                </c:pt>
                <c:pt idx="7578">
                  <c:v>10034.87625009053</c:v>
                </c:pt>
                <c:pt idx="7579">
                  <c:v>10036.197813011999</c:v>
                </c:pt>
                <c:pt idx="7580">
                  <c:v>10037.519375216129</c:v>
                </c:pt>
                <c:pt idx="7581">
                  <c:v>10038.84093670292</c:v>
                </c:pt>
                <c:pt idx="7582">
                  <c:v>10040.162497472369</c:v>
                </c:pt>
                <c:pt idx="7583">
                  <c:v>10041.484057524478</c:v>
                </c:pt>
                <c:pt idx="7584">
                  <c:v>10042.805616859248</c:v>
                </c:pt>
                <c:pt idx="7585">
                  <c:v>10044.127175476679</c:v>
                </c:pt>
                <c:pt idx="7586">
                  <c:v>10045.44873337677</c:v>
                </c:pt>
                <c:pt idx="7587">
                  <c:v>10046.77029055952</c:v>
                </c:pt>
                <c:pt idx="7588">
                  <c:v>10048.091847024929</c:v>
                </c:pt>
                <c:pt idx="7589">
                  <c:v>10049.413402773</c:v>
                </c:pt>
                <c:pt idx="7590">
                  <c:v>10050.734957803728</c:v>
                </c:pt>
                <c:pt idx="7591">
                  <c:v>10052.056512117118</c:v>
                </c:pt>
                <c:pt idx="7592">
                  <c:v>10053.378065713168</c:v>
                </c:pt>
                <c:pt idx="7593">
                  <c:v>10054.699618591878</c:v>
                </c:pt>
                <c:pt idx="7594">
                  <c:v>10056.021170753249</c:v>
                </c:pt>
                <c:pt idx="7595">
                  <c:v>10057.34272219728</c:v>
                </c:pt>
                <c:pt idx="7596">
                  <c:v>10058.664272923968</c:v>
                </c:pt>
                <c:pt idx="7597">
                  <c:v>10059.985822933319</c:v>
                </c:pt>
                <c:pt idx="7598">
                  <c:v>10061.307372225328</c:v>
                </c:pt>
                <c:pt idx="7599">
                  <c:v>10062.628920799998</c:v>
                </c:pt>
                <c:pt idx="7600">
                  <c:v>10063.950468657329</c:v>
                </c:pt>
                <c:pt idx="7601">
                  <c:v>10065.272015797318</c:v>
                </c:pt>
                <c:pt idx="7602">
                  <c:v>10066.59356221997</c:v>
                </c:pt>
                <c:pt idx="7603">
                  <c:v>10067.915107925279</c:v>
                </c:pt>
                <c:pt idx="7604">
                  <c:v>10069.236652913249</c:v>
                </c:pt>
                <c:pt idx="7605">
                  <c:v>10070.55819718388</c:v>
                </c:pt>
                <c:pt idx="7606">
                  <c:v>10071.879740737169</c:v>
                </c:pt>
                <c:pt idx="7607">
                  <c:v>10073.201283573118</c:v>
                </c:pt>
                <c:pt idx="7608">
                  <c:v>10074.522825691729</c:v>
                </c:pt>
                <c:pt idx="7609">
                  <c:v>10075.844367092999</c:v>
                </c:pt>
                <c:pt idx="7610">
                  <c:v>10077.165907776929</c:v>
                </c:pt>
                <c:pt idx="7611">
                  <c:v>10078.487447743519</c:v>
                </c:pt>
                <c:pt idx="7612">
                  <c:v>10079.808986992768</c:v>
                </c:pt>
                <c:pt idx="7613">
                  <c:v>10081.130525524679</c:v>
                </c:pt>
                <c:pt idx="7614">
                  <c:v>10082.452063339249</c:v>
                </c:pt>
                <c:pt idx="7615">
                  <c:v>10083.773600436478</c:v>
                </c:pt>
                <c:pt idx="7616">
                  <c:v>10085.09513681637</c:v>
                </c:pt>
                <c:pt idx="7617">
                  <c:v>10086.416672478919</c:v>
                </c:pt>
                <c:pt idx="7618">
                  <c:v>10087.73820742413</c:v>
                </c:pt>
                <c:pt idx="7619">
                  <c:v>10089.059741652</c:v>
                </c:pt>
                <c:pt idx="7620">
                  <c:v>10090.381275162528</c:v>
                </c:pt>
                <c:pt idx="7621">
                  <c:v>10091.702807955719</c:v>
                </c:pt>
                <c:pt idx="7622">
                  <c:v>10093.024340031568</c:v>
                </c:pt>
                <c:pt idx="7623">
                  <c:v>10094.345871390078</c:v>
                </c:pt>
                <c:pt idx="7624">
                  <c:v>10095.667402031249</c:v>
                </c:pt>
                <c:pt idx="7625">
                  <c:v>10096.988931955078</c:v>
                </c:pt>
                <c:pt idx="7626">
                  <c:v>10098.310461161569</c:v>
                </c:pt>
                <c:pt idx="7627">
                  <c:v>10099.631989650719</c:v>
                </c:pt>
                <c:pt idx="7628">
                  <c:v>10100.953517422528</c:v>
                </c:pt>
                <c:pt idx="7629">
                  <c:v>10102.275044476999</c:v>
                </c:pt>
                <c:pt idx="7630">
                  <c:v>10103.596570814128</c:v>
                </c:pt>
                <c:pt idx="7631">
                  <c:v>10104.918096433918</c:v>
                </c:pt>
                <c:pt idx="7632">
                  <c:v>10106.23962133637</c:v>
                </c:pt>
                <c:pt idx="7633">
                  <c:v>10107.561145521478</c:v>
                </c:pt>
                <c:pt idx="7634">
                  <c:v>10108.88266898925</c:v>
                </c:pt>
                <c:pt idx="7635">
                  <c:v>10110.204191739678</c:v>
                </c:pt>
                <c:pt idx="7636">
                  <c:v>10111.525713772768</c:v>
                </c:pt>
                <c:pt idx="7637">
                  <c:v>10112.847235088519</c:v>
                </c:pt>
                <c:pt idx="7638">
                  <c:v>10114.168755686929</c:v>
                </c:pt>
                <c:pt idx="7639">
                  <c:v>10115.490275567998</c:v>
                </c:pt>
                <c:pt idx="7640">
                  <c:v>10116.81179473173</c:v>
                </c:pt>
                <c:pt idx="7641">
                  <c:v>10118.133313178118</c:v>
                </c:pt>
                <c:pt idx="7642">
                  <c:v>10119.454830907169</c:v>
                </c:pt>
                <c:pt idx="7643">
                  <c:v>10120.77634791888</c:v>
                </c:pt>
                <c:pt idx="7644">
                  <c:v>10122.097864213249</c:v>
                </c:pt>
                <c:pt idx="7645">
                  <c:v>10123.419379790279</c:v>
                </c:pt>
                <c:pt idx="7646">
                  <c:v>10124.740894649969</c:v>
                </c:pt>
                <c:pt idx="7647">
                  <c:v>10126.062408792319</c:v>
                </c:pt>
                <c:pt idx="7648">
                  <c:v>10127.383922217328</c:v>
                </c:pt>
                <c:pt idx="7649">
                  <c:v>10128.705434924999</c:v>
                </c:pt>
                <c:pt idx="7650">
                  <c:v>10130.02694691533</c:v>
                </c:pt>
                <c:pt idx="7651">
                  <c:v>10131.348458188319</c:v>
                </c:pt>
                <c:pt idx="7652">
                  <c:v>10132.669968743969</c:v>
                </c:pt>
                <c:pt idx="7653">
                  <c:v>10133.991478582278</c:v>
                </c:pt>
                <c:pt idx="7654">
                  <c:v>10135.312987703248</c:v>
                </c:pt>
                <c:pt idx="7655">
                  <c:v>10136.634496106877</c:v>
                </c:pt>
                <c:pt idx="7656">
                  <c:v>10137.95600379317</c:v>
                </c:pt>
                <c:pt idx="7657">
                  <c:v>10139.277510762118</c:v>
                </c:pt>
                <c:pt idx="7658">
                  <c:v>10140.59901701373</c:v>
                </c:pt>
                <c:pt idx="7659">
                  <c:v>10141.920522547998</c:v>
                </c:pt>
                <c:pt idx="7660">
                  <c:v>10143.242027364928</c:v>
                </c:pt>
                <c:pt idx="7661">
                  <c:v>10144.563531464519</c:v>
                </c:pt>
                <c:pt idx="7662">
                  <c:v>10145.885034846769</c:v>
                </c:pt>
                <c:pt idx="7663">
                  <c:v>10147.206537511678</c:v>
                </c:pt>
                <c:pt idx="7664">
                  <c:v>10148.528039459248</c:v>
                </c:pt>
                <c:pt idx="7665">
                  <c:v>10149.849540689478</c:v>
                </c:pt>
                <c:pt idx="7666">
                  <c:v>10151.171041202369</c:v>
                </c:pt>
                <c:pt idx="7667">
                  <c:v>10152.492540997919</c:v>
                </c:pt>
                <c:pt idx="7668">
                  <c:v>10153.814040076128</c:v>
                </c:pt>
                <c:pt idx="7669">
                  <c:v>10155.135538437</c:v>
                </c:pt>
                <c:pt idx="7670">
                  <c:v>10156.457036080528</c:v>
                </c:pt>
                <c:pt idx="7671">
                  <c:v>10157.778533006718</c:v>
                </c:pt>
                <c:pt idx="7672">
                  <c:v>10159.10002921557</c:v>
                </c:pt>
                <c:pt idx="7673">
                  <c:v>10160.421524707079</c:v>
                </c:pt>
                <c:pt idx="7674">
                  <c:v>10161.74301948125</c:v>
                </c:pt>
                <c:pt idx="7675">
                  <c:v>10163.064513538078</c:v>
                </c:pt>
                <c:pt idx="7676">
                  <c:v>10164.386006877568</c:v>
                </c:pt>
                <c:pt idx="7677">
                  <c:v>10165.70749949972</c:v>
                </c:pt>
                <c:pt idx="7678">
                  <c:v>10167.028991404528</c:v>
                </c:pt>
                <c:pt idx="7679">
                  <c:v>10168.350482591999</c:v>
                </c:pt>
                <c:pt idx="7680">
                  <c:v>10169.67197306213</c:v>
                </c:pt>
                <c:pt idx="7681">
                  <c:v>10170.993462814919</c:v>
                </c:pt>
                <c:pt idx="7682">
                  <c:v>10172.314951850369</c:v>
                </c:pt>
                <c:pt idx="7683">
                  <c:v>10173.636440168479</c:v>
                </c:pt>
                <c:pt idx="7684">
                  <c:v>10174.957927769248</c:v>
                </c:pt>
                <c:pt idx="7685">
                  <c:v>10176.279414652679</c:v>
                </c:pt>
                <c:pt idx="7686">
                  <c:v>10177.600900818768</c:v>
                </c:pt>
                <c:pt idx="7687">
                  <c:v>10178.922386267519</c:v>
                </c:pt>
                <c:pt idx="7688">
                  <c:v>10180.243870998929</c:v>
                </c:pt>
                <c:pt idx="7689">
                  <c:v>10181.565355012999</c:v>
                </c:pt>
                <c:pt idx="7690">
                  <c:v>10182.886838309729</c:v>
                </c:pt>
                <c:pt idx="7691">
                  <c:v>10184.208320889118</c:v>
                </c:pt>
                <c:pt idx="7692">
                  <c:v>10185.529802751169</c:v>
                </c:pt>
                <c:pt idx="7693">
                  <c:v>10186.85128389588</c:v>
                </c:pt>
                <c:pt idx="7694">
                  <c:v>10188.172764323248</c:v>
                </c:pt>
                <c:pt idx="7695">
                  <c:v>10189.49424403328</c:v>
                </c:pt>
                <c:pt idx="7696">
                  <c:v>10190.815723025969</c:v>
                </c:pt>
                <c:pt idx="7697">
                  <c:v>10192.137201301319</c:v>
                </c:pt>
                <c:pt idx="7698">
                  <c:v>10193.45867885933</c:v>
                </c:pt>
                <c:pt idx="7699">
                  <c:v>10194.780155699998</c:v>
                </c:pt>
                <c:pt idx="7700">
                  <c:v>10196.101631823329</c:v>
                </c:pt>
                <c:pt idx="7701">
                  <c:v>10197.423107229319</c:v>
                </c:pt>
                <c:pt idx="7702">
                  <c:v>10198.744581917968</c:v>
                </c:pt>
                <c:pt idx="7703">
                  <c:v>10200.06605588928</c:v>
                </c:pt>
                <c:pt idx="7704">
                  <c:v>10201.387529143249</c:v>
                </c:pt>
                <c:pt idx="7705">
                  <c:v>10202.709001679877</c:v>
                </c:pt>
                <c:pt idx="7706">
                  <c:v>10204.03047349917</c:v>
                </c:pt>
                <c:pt idx="7707">
                  <c:v>10205.35194460112</c:v>
                </c:pt>
                <c:pt idx="7708">
                  <c:v>10206.673414985728</c:v>
                </c:pt>
                <c:pt idx="7709">
                  <c:v>10207.994884652999</c:v>
                </c:pt>
                <c:pt idx="7710">
                  <c:v>10209.316353602928</c:v>
                </c:pt>
                <c:pt idx="7711">
                  <c:v>10210.63782183552</c:v>
                </c:pt>
                <c:pt idx="7712">
                  <c:v>10211.959289350769</c:v>
                </c:pt>
                <c:pt idx="7713">
                  <c:v>10213.280756148679</c:v>
                </c:pt>
                <c:pt idx="7714">
                  <c:v>10214.602222229249</c:v>
                </c:pt>
                <c:pt idx="7715">
                  <c:v>10215.923687592478</c:v>
                </c:pt>
                <c:pt idx="7716">
                  <c:v>10217.245152238367</c:v>
                </c:pt>
                <c:pt idx="7717">
                  <c:v>10218.56661616692</c:v>
                </c:pt>
                <c:pt idx="7718">
                  <c:v>10219.888079378128</c:v>
                </c:pt>
                <c:pt idx="7719">
                  <c:v>10221.209541872</c:v>
                </c:pt>
                <c:pt idx="7720">
                  <c:v>10222.53100364853</c:v>
                </c:pt>
                <c:pt idx="7721">
                  <c:v>10223.852464707717</c:v>
                </c:pt>
                <c:pt idx="7722">
                  <c:v>10225.17392504957</c:v>
                </c:pt>
                <c:pt idx="7723">
                  <c:v>10226.495384674079</c:v>
                </c:pt>
                <c:pt idx="7724">
                  <c:v>10227.816843581248</c:v>
                </c:pt>
                <c:pt idx="7725">
                  <c:v>10229.13830177108</c:v>
                </c:pt>
                <c:pt idx="7726">
                  <c:v>10230.459759243569</c:v>
                </c:pt>
                <c:pt idx="7727">
                  <c:v>10231.781215998719</c:v>
                </c:pt>
                <c:pt idx="7728">
                  <c:v>10233.10267203653</c:v>
                </c:pt>
                <c:pt idx="7729">
                  <c:v>10234.424127356999</c:v>
                </c:pt>
                <c:pt idx="7730">
                  <c:v>10235.745581960129</c:v>
                </c:pt>
                <c:pt idx="7731">
                  <c:v>10237.067035845919</c:v>
                </c:pt>
                <c:pt idx="7732">
                  <c:v>10238.388489014367</c:v>
                </c:pt>
                <c:pt idx="7733">
                  <c:v>10239.709941465479</c:v>
                </c:pt>
                <c:pt idx="7734">
                  <c:v>10241.031393199248</c:v>
                </c:pt>
                <c:pt idx="7735">
                  <c:v>10242.35284421568</c:v>
                </c:pt>
                <c:pt idx="7736">
                  <c:v>10243.674294514769</c:v>
                </c:pt>
                <c:pt idx="7737">
                  <c:v>10244.995744096519</c:v>
                </c:pt>
                <c:pt idx="7738">
                  <c:v>10246.317192960929</c:v>
                </c:pt>
                <c:pt idx="7739">
                  <c:v>10247.638641107998</c:v>
                </c:pt>
                <c:pt idx="7740">
                  <c:v>10248.960088537728</c:v>
                </c:pt>
                <c:pt idx="7741">
                  <c:v>10250.281535250118</c:v>
                </c:pt>
                <c:pt idx="7742">
                  <c:v>10251.602981245169</c:v>
                </c:pt>
                <c:pt idx="7743">
                  <c:v>10252.924426522879</c:v>
                </c:pt>
                <c:pt idx="7744">
                  <c:v>10254.245871083249</c:v>
                </c:pt>
                <c:pt idx="7745">
                  <c:v>10255.567314926278</c:v>
                </c:pt>
                <c:pt idx="7746">
                  <c:v>10256.888758051969</c:v>
                </c:pt>
                <c:pt idx="7747">
                  <c:v>10258.210200460318</c:v>
                </c:pt>
                <c:pt idx="7748">
                  <c:v>10259.531642151327</c:v>
                </c:pt>
                <c:pt idx="7749">
                  <c:v>10260.853083124999</c:v>
                </c:pt>
                <c:pt idx="7750">
                  <c:v>10262.174523381329</c:v>
                </c:pt>
                <c:pt idx="7751">
                  <c:v>10263.49596292032</c:v>
                </c:pt>
                <c:pt idx="7752">
                  <c:v>10264.81740174197</c:v>
                </c:pt>
                <c:pt idx="7753">
                  <c:v>10266.138839846279</c:v>
                </c:pt>
                <c:pt idx="7754">
                  <c:v>10267.460277233249</c:v>
                </c:pt>
                <c:pt idx="7755">
                  <c:v>10268.781713902879</c:v>
                </c:pt>
                <c:pt idx="7756">
                  <c:v>10270.103149855167</c:v>
                </c:pt>
                <c:pt idx="7757">
                  <c:v>10271.424585090119</c:v>
                </c:pt>
                <c:pt idx="7758">
                  <c:v>10272.746019607728</c:v>
                </c:pt>
                <c:pt idx="7759">
                  <c:v>10274.067453407999</c:v>
                </c:pt>
                <c:pt idx="7760">
                  <c:v>10275.38888649093</c:v>
                </c:pt>
                <c:pt idx="7761">
                  <c:v>10276.710318856518</c:v>
                </c:pt>
                <c:pt idx="7762">
                  <c:v>10278.03175050477</c:v>
                </c:pt>
                <c:pt idx="7763">
                  <c:v>10279.353181435679</c:v>
                </c:pt>
                <c:pt idx="7764">
                  <c:v>10280.674611649249</c:v>
                </c:pt>
                <c:pt idx="7765">
                  <c:v>10281.996041145479</c:v>
                </c:pt>
                <c:pt idx="7766">
                  <c:v>10283.317469924368</c:v>
                </c:pt>
                <c:pt idx="7767">
                  <c:v>10284.63889798592</c:v>
                </c:pt>
                <c:pt idx="7768">
                  <c:v>10285.960325330128</c:v>
                </c:pt>
                <c:pt idx="7769">
                  <c:v>10287.281751956998</c:v>
                </c:pt>
                <c:pt idx="7770">
                  <c:v>10288.603177866529</c:v>
                </c:pt>
                <c:pt idx="7771">
                  <c:v>10289.924603058718</c:v>
                </c:pt>
                <c:pt idx="7772">
                  <c:v>10291.246027533569</c:v>
                </c:pt>
                <c:pt idx="7773">
                  <c:v>10292.567451291079</c:v>
                </c:pt>
                <c:pt idx="7774">
                  <c:v>10293.888874331249</c:v>
                </c:pt>
                <c:pt idx="7775">
                  <c:v>10295.210296654079</c:v>
                </c:pt>
                <c:pt idx="7776">
                  <c:v>10296.531718259568</c:v>
                </c:pt>
                <c:pt idx="7777">
                  <c:v>10297.853139147719</c:v>
                </c:pt>
                <c:pt idx="7778">
                  <c:v>10299.17455931853</c:v>
                </c:pt>
                <c:pt idx="7779">
                  <c:v>10300.495978771998</c:v>
                </c:pt>
                <c:pt idx="7780">
                  <c:v>10301.817397508128</c:v>
                </c:pt>
                <c:pt idx="7781">
                  <c:v>10303.13881552692</c:v>
                </c:pt>
                <c:pt idx="7782">
                  <c:v>10304.460232828369</c:v>
                </c:pt>
                <c:pt idx="7783">
                  <c:v>10305.78164941248</c:v>
                </c:pt>
                <c:pt idx="7784">
                  <c:v>10307.103065279249</c:v>
                </c:pt>
                <c:pt idx="7785">
                  <c:v>10308.424480428677</c:v>
                </c:pt>
                <c:pt idx="7786">
                  <c:v>10309.745894860769</c:v>
                </c:pt>
                <c:pt idx="7787">
                  <c:v>10311.067308575519</c:v>
                </c:pt>
                <c:pt idx="7788">
                  <c:v>10312.388721572928</c:v>
                </c:pt>
                <c:pt idx="7789">
                  <c:v>10313.710133852999</c:v>
                </c:pt>
                <c:pt idx="7790">
                  <c:v>10315.031545415728</c:v>
                </c:pt>
                <c:pt idx="7791">
                  <c:v>10316.35295626112</c:v>
                </c:pt>
                <c:pt idx="7792">
                  <c:v>10317.674366389168</c:v>
                </c:pt>
                <c:pt idx="7793">
                  <c:v>10318.995775799878</c:v>
                </c:pt>
                <c:pt idx="7794">
                  <c:v>10320.317184493249</c:v>
                </c:pt>
                <c:pt idx="7795">
                  <c:v>10321.638592469279</c:v>
                </c:pt>
                <c:pt idx="7796">
                  <c:v>10322.959999727967</c:v>
                </c:pt>
                <c:pt idx="7797">
                  <c:v>10324.28140626932</c:v>
                </c:pt>
                <c:pt idx="7798">
                  <c:v>10325.602812093328</c:v>
                </c:pt>
                <c:pt idx="7799">
                  <c:v>10326.924217199999</c:v>
                </c:pt>
                <c:pt idx="7800">
                  <c:v>10328.245621589329</c:v>
                </c:pt>
                <c:pt idx="7801">
                  <c:v>10329.567025261318</c:v>
                </c:pt>
                <c:pt idx="7802">
                  <c:v>10330.888428215969</c:v>
                </c:pt>
                <c:pt idx="7803">
                  <c:v>10332.209830453279</c:v>
                </c:pt>
                <c:pt idx="7804">
                  <c:v>10333.531231973247</c:v>
                </c:pt>
                <c:pt idx="7805">
                  <c:v>10334.852632775879</c:v>
                </c:pt>
                <c:pt idx="7806">
                  <c:v>10336.174032861169</c:v>
                </c:pt>
                <c:pt idx="7807">
                  <c:v>10337.49543222912</c:v>
                </c:pt>
                <c:pt idx="7808">
                  <c:v>10338.816830879729</c:v>
                </c:pt>
                <c:pt idx="7809">
                  <c:v>10340.138228812999</c:v>
                </c:pt>
                <c:pt idx="7810">
                  <c:v>10341.459626028929</c:v>
                </c:pt>
                <c:pt idx="7811">
                  <c:v>10342.781022527519</c:v>
                </c:pt>
                <c:pt idx="7812">
                  <c:v>10344.10241830877</c:v>
                </c:pt>
                <c:pt idx="7813">
                  <c:v>10345.423813372679</c:v>
                </c:pt>
                <c:pt idx="7814">
                  <c:v>10346.745207719248</c:v>
                </c:pt>
                <c:pt idx="7815">
                  <c:v>10348.066601348479</c:v>
                </c:pt>
                <c:pt idx="7816">
                  <c:v>10349.387994260369</c:v>
                </c:pt>
                <c:pt idx="7817">
                  <c:v>10350.709386454919</c:v>
                </c:pt>
                <c:pt idx="7818">
                  <c:v>10352.030777932128</c:v>
                </c:pt>
                <c:pt idx="7819">
                  <c:v>10353.352168691999</c:v>
                </c:pt>
                <c:pt idx="7820">
                  <c:v>10354.67355873453</c:v>
                </c:pt>
                <c:pt idx="7821">
                  <c:v>10355.994948059719</c:v>
                </c:pt>
                <c:pt idx="7822">
                  <c:v>10357.316336667569</c:v>
                </c:pt>
                <c:pt idx="7823">
                  <c:v>10358.637724558079</c:v>
                </c:pt>
                <c:pt idx="7824">
                  <c:v>10359.959111731248</c:v>
                </c:pt>
                <c:pt idx="7825">
                  <c:v>10361.280498187078</c:v>
                </c:pt>
                <c:pt idx="7826">
                  <c:v>10362.601883925568</c:v>
                </c:pt>
                <c:pt idx="7827">
                  <c:v>10363.923268946719</c:v>
                </c:pt>
                <c:pt idx="7828">
                  <c:v>10365.244653250529</c:v>
                </c:pt>
                <c:pt idx="7829">
                  <c:v>10366.566036836999</c:v>
                </c:pt>
                <c:pt idx="7830">
                  <c:v>10367.887419706129</c:v>
                </c:pt>
                <c:pt idx="7831">
                  <c:v>10369.20880185792</c:v>
                </c:pt>
                <c:pt idx="7832">
                  <c:v>10370.530183292369</c:v>
                </c:pt>
                <c:pt idx="7833">
                  <c:v>10371.851564009477</c:v>
                </c:pt>
                <c:pt idx="7834">
                  <c:v>10373.172944009249</c:v>
                </c:pt>
                <c:pt idx="7835">
                  <c:v>10374.494323291679</c:v>
                </c:pt>
                <c:pt idx="7836">
                  <c:v>10375.815701856769</c:v>
                </c:pt>
                <c:pt idx="7837">
                  <c:v>10377.137079704518</c:v>
                </c:pt>
                <c:pt idx="7838">
                  <c:v>10378.458456834929</c:v>
                </c:pt>
                <c:pt idx="7839">
                  <c:v>10379.779833248</c:v>
                </c:pt>
                <c:pt idx="7840">
                  <c:v>10381.101208943728</c:v>
                </c:pt>
                <c:pt idx="7841">
                  <c:v>10382.422583922118</c:v>
                </c:pt>
                <c:pt idx="7842">
                  <c:v>10383.74395818317</c:v>
                </c:pt>
                <c:pt idx="7843">
                  <c:v>10385.065331726879</c:v>
                </c:pt>
                <c:pt idx="7844">
                  <c:v>10386.38670455325</c:v>
                </c:pt>
                <c:pt idx="7845">
                  <c:v>10387.708076662278</c:v>
                </c:pt>
                <c:pt idx="7846">
                  <c:v>10389.029448053969</c:v>
                </c:pt>
                <c:pt idx="7847">
                  <c:v>10390.350818728319</c:v>
                </c:pt>
                <c:pt idx="7848">
                  <c:v>10391.672188685328</c:v>
                </c:pt>
                <c:pt idx="7849">
                  <c:v>10392.993557924998</c:v>
                </c:pt>
                <c:pt idx="7850">
                  <c:v>10394.314926447329</c:v>
                </c:pt>
                <c:pt idx="7851">
                  <c:v>10395.636294252319</c:v>
                </c:pt>
                <c:pt idx="7852">
                  <c:v>10396.957661339969</c:v>
                </c:pt>
                <c:pt idx="7853">
                  <c:v>10398.279027710279</c:v>
                </c:pt>
                <c:pt idx="7854">
                  <c:v>10399.600393363247</c:v>
                </c:pt>
                <c:pt idx="7855">
                  <c:v>10400.921758298879</c:v>
                </c:pt>
                <c:pt idx="7856">
                  <c:v>10402.243122517169</c:v>
                </c:pt>
                <c:pt idx="7857">
                  <c:v>10403.564486018118</c:v>
                </c:pt>
                <c:pt idx="7858">
                  <c:v>10404.885848801729</c:v>
                </c:pt>
                <c:pt idx="7859">
                  <c:v>10406.207210867999</c:v>
                </c:pt>
                <c:pt idx="7860">
                  <c:v>10407.52857221693</c:v>
                </c:pt>
                <c:pt idx="7861">
                  <c:v>10408.84993284852</c:v>
                </c:pt>
                <c:pt idx="7862">
                  <c:v>10410.171292762769</c:v>
                </c:pt>
                <c:pt idx="7863">
                  <c:v>10411.492651959679</c:v>
                </c:pt>
                <c:pt idx="7864">
                  <c:v>10412.814010439248</c:v>
                </c:pt>
                <c:pt idx="7865">
                  <c:v>10414.135368201478</c:v>
                </c:pt>
                <c:pt idx="7866">
                  <c:v>10415.456725246369</c:v>
                </c:pt>
                <c:pt idx="7867">
                  <c:v>10416.778081573919</c:v>
                </c:pt>
                <c:pt idx="7868">
                  <c:v>10418.09943718413</c:v>
                </c:pt>
                <c:pt idx="7869">
                  <c:v>10419.420792076999</c:v>
                </c:pt>
                <c:pt idx="7870">
                  <c:v>10420.742146252529</c:v>
                </c:pt>
                <c:pt idx="7871">
                  <c:v>10422.063499710719</c:v>
                </c:pt>
                <c:pt idx="7872">
                  <c:v>10423.384852451569</c:v>
                </c:pt>
                <c:pt idx="7873">
                  <c:v>10424.706204475078</c:v>
                </c:pt>
                <c:pt idx="7874">
                  <c:v>10426.027555781249</c:v>
                </c:pt>
                <c:pt idx="7875">
                  <c:v>10427.348906370078</c:v>
                </c:pt>
                <c:pt idx="7876">
                  <c:v>10428.67025624157</c:v>
                </c:pt>
                <c:pt idx="7877">
                  <c:v>10429.991605395719</c:v>
                </c:pt>
                <c:pt idx="7878">
                  <c:v>10431.312953832528</c:v>
                </c:pt>
                <c:pt idx="7879">
                  <c:v>10432.634301552</c:v>
                </c:pt>
                <c:pt idx="7880">
                  <c:v>10433.955648554129</c:v>
                </c:pt>
                <c:pt idx="7881">
                  <c:v>10435.276994838918</c:v>
                </c:pt>
                <c:pt idx="7882">
                  <c:v>10436.59834040637</c:v>
                </c:pt>
                <c:pt idx="7883">
                  <c:v>10437.919685256478</c:v>
                </c:pt>
                <c:pt idx="7884">
                  <c:v>10439.24102938925</c:v>
                </c:pt>
                <c:pt idx="7885">
                  <c:v>10440.562372804679</c:v>
                </c:pt>
                <c:pt idx="7886">
                  <c:v>10441.883715502769</c:v>
                </c:pt>
                <c:pt idx="7887">
                  <c:v>10443.205057483519</c:v>
                </c:pt>
                <c:pt idx="7888">
                  <c:v>10444.526398746928</c:v>
                </c:pt>
                <c:pt idx="7889">
                  <c:v>10445.847739292998</c:v>
                </c:pt>
                <c:pt idx="7890">
                  <c:v>10447.16907912173</c:v>
                </c:pt>
                <c:pt idx="7891">
                  <c:v>10448.490418233119</c:v>
                </c:pt>
                <c:pt idx="7892">
                  <c:v>10449.81175662717</c:v>
                </c:pt>
                <c:pt idx="7893">
                  <c:v>10451.133094303879</c:v>
                </c:pt>
                <c:pt idx="7894">
                  <c:v>10452.454431263248</c:v>
                </c:pt>
                <c:pt idx="7895">
                  <c:v>10453.77576750528</c:v>
                </c:pt>
                <c:pt idx="7896">
                  <c:v>10455.097103029968</c:v>
                </c:pt>
                <c:pt idx="7897">
                  <c:v>10456.418437837317</c:v>
                </c:pt>
                <c:pt idx="7898">
                  <c:v>10457.739771927329</c:v>
                </c:pt>
                <c:pt idx="7899">
                  <c:v>10459.061105299998</c:v>
                </c:pt>
                <c:pt idx="7900">
                  <c:v>10460.38243795533</c:v>
                </c:pt>
                <c:pt idx="7901">
                  <c:v>10461.703769893318</c:v>
                </c:pt>
                <c:pt idx="7902">
                  <c:v>10463.025101113968</c:v>
                </c:pt>
                <c:pt idx="7903">
                  <c:v>10464.346431617279</c:v>
                </c:pt>
                <c:pt idx="7904">
                  <c:v>10465.667761403249</c:v>
                </c:pt>
                <c:pt idx="7905">
                  <c:v>10466.989090471878</c:v>
                </c:pt>
                <c:pt idx="7906">
                  <c:v>10468.310418823168</c:v>
                </c:pt>
                <c:pt idx="7907">
                  <c:v>10469.631746457118</c:v>
                </c:pt>
                <c:pt idx="7908">
                  <c:v>10470.95307337373</c:v>
                </c:pt>
                <c:pt idx="7909">
                  <c:v>10472.274399572998</c:v>
                </c:pt>
                <c:pt idx="7910">
                  <c:v>10473.595725054927</c:v>
                </c:pt>
                <c:pt idx="7911">
                  <c:v>10474.91704981952</c:v>
                </c:pt>
                <c:pt idx="7912">
                  <c:v>10476.238373866769</c:v>
                </c:pt>
                <c:pt idx="7913">
                  <c:v>10477.559697196679</c:v>
                </c:pt>
                <c:pt idx="7914">
                  <c:v>10478.881019809249</c:v>
                </c:pt>
                <c:pt idx="7915">
                  <c:v>10480.202341704478</c:v>
                </c:pt>
                <c:pt idx="7916">
                  <c:v>10481.52366288237</c:v>
                </c:pt>
                <c:pt idx="7917">
                  <c:v>10482.844983342919</c:v>
                </c:pt>
                <c:pt idx="7918">
                  <c:v>10484.166303086127</c:v>
                </c:pt>
                <c:pt idx="7919">
                  <c:v>10485.487622111999</c:v>
                </c:pt>
                <c:pt idx="7920">
                  <c:v>10486.808940420529</c:v>
                </c:pt>
                <c:pt idx="7921">
                  <c:v>10488.130258011717</c:v>
                </c:pt>
                <c:pt idx="7922">
                  <c:v>10489.451574885568</c:v>
                </c:pt>
                <c:pt idx="7923">
                  <c:v>10490.772891042079</c:v>
                </c:pt>
                <c:pt idx="7924">
                  <c:v>10492.09420648125</c:v>
                </c:pt>
                <c:pt idx="7925">
                  <c:v>10493.415521203078</c:v>
                </c:pt>
                <c:pt idx="7926">
                  <c:v>10494.736835207568</c:v>
                </c:pt>
                <c:pt idx="7927">
                  <c:v>10496.05814849472</c:v>
                </c:pt>
                <c:pt idx="7928">
                  <c:v>10497.379461064529</c:v>
                </c:pt>
                <c:pt idx="7929">
                  <c:v>10498.700772916998</c:v>
                </c:pt>
                <c:pt idx="7930">
                  <c:v>10500.022084052129</c:v>
                </c:pt>
                <c:pt idx="7931">
                  <c:v>10501.343394469919</c:v>
                </c:pt>
                <c:pt idx="7932">
                  <c:v>10502.664704170369</c:v>
                </c:pt>
                <c:pt idx="7933">
                  <c:v>10503.986013153479</c:v>
                </c:pt>
                <c:pt idx="7934">
                  <c:v>10505.307321419248</c:v>
                </c:pt>
                <c:pt idx="7935">
                  <c:v>10506.628628967679</c:v>
                </c:pt>
                <c:pt idx="7936">
                  <c:v>10507.949935798768</c:v>
                </c:pt>
                <c:pt idx="7937">
                  <c:v>10509.27124191252</c:v>
                </c:pt>
                <c:pt idx="7938">
                  <c:v>10510.592547308928</c:v>
                </c:pt>
                <c:pt idx="7939">
                  <c:v>10511.913851987998</c:v>
                </c:pt>
                <c:pt idx="7940">
                  <c:v>10513.235155949729</c:v>
                </c:pt>
                <c:pt idx="7941">
                  <c:v>10514.556459194118</c:v>
                </c:pt>
                <c:pt idx="7942">
                  <c:v>10515.877761721167</c:v>
                </c:pt>
                <c:pt idx="7943">
                  <c:v>10517.199063530879</c:v>
                </c:pt>
                <c:pt idx="7944">
                  <c:v>10518.520364623249</c:v>
                </c:pt>
                <c:pt idx="7945">
                  <c:v>10519.841664998279</c:v>
                </c:pt>
                <c:pt idx="7946">
                  <c:v>10521.162964655969</c:v>
                </c:pt>
                <c:pt idx="7947">
                  <c:v>10522.484263596318</c:v>
                </c:pt>
                <c:pt idx="7948">
                  <c:v>10523.80556181933</c:v>
                </c:pt>
                <c:pt idx="7949">
                  <c:v>10525.126859324999</c:v>
                </c:pt>
                <c:pt idx="7950">
                  <c:v>10526.448156113329</c:v>
                </c:pt>
                <c:pt idx="7951">
                  <c:v>10527.769452184319</c:v>
                </c:pt>
                <c:pt idx="7952">
                  <c:v>10529.090747537968</c:v>
                </c:pt>
                <c:pt idx="7953">
                  <c:v>10530.412042174279</c:v>
                </c:pt>
                <c:pt idx="7954">
                  <c:v>10531.73333609325</c:v>
                </c:pt>
                <c:pt idx="7955">
                  <c:v>10533.054629294878</c:v>
                </c:pt>
                <c:pt idx="7956">
                  <c:v>10534.37592177917</c:v>
                </c:pt>
                <c:pt idx="7957">
                  <c:v>10535.697213546118</c:v>
                </c:pt>
                <c:pt idx="7958">
                  <c:v>10537.018504595728</c:v>
                </c:pt>
                <c:pt idx="7959">
                  <c:v>10538.339794927999</c:v>
                </c:pt>
                <c:pt idx="7960">
                  <c:v>10539.661084542928</c:v>
                </c:pt>
                <c:pt idx="7961">
                  <c:v>10540.98237344052</c:v>
                </c:pt>
                <c:pt idx="7962">
                  <c:v>10542.303661620768</c:v>
                </c:pt>
                <c:pt idx="7963">
                  <c:v>10543.624949083678</c:v>
                </c:pt>
                <c:pt idx="7964">
                  <c:v>10544.946235829249</c:v>
                </c:pt>
                <c:pt idx="7965">
                  <c:v>10546.267521857479</c:v>
                </c:pt>
                <c:pt idx="7966">
                  <c:v>10547.588807168368</c:v>
                </c:pt>
                <c:pt idx="7967">
                  <c:v>10548.91009176192</c:v>
                </c:pt>
                <c:pt idx="7968">
                  <c:v>10550.231375638128</c:v>
                </c:pt>
                <c:pt idx="7969">
                  <c:v>10551.552658797</c:v>
                </c:pt>
                <c:pt idx="7970">
                  <c:v>10552.873941238529</c:v>
                </c:pt>
                <c:pt idx="7971">
                  <c:v>10554.195222962719</c:v>
                </c:pt>
                <c:pt idx="7972">
                  <c:v>10555.516503969569</c:v>
                </c:pt>
                <c:pt idx="7973">
                  <c:v>10556.837784259078</c:v>
                </c:pt>
                <c:pt idx="7974">
                  <c:v>10558.159063831248</c:v>
                </c:pt>
                <c:pt idx="7975">
                  <c:v>10559.48034268608</c:v>
                </c:pt>
                <c:pt idx="7976">
                  <c:v>10560.801620823568</c:v>
                </c:pt>
                <c:pt idx="7977">
                  <c:v>10562.122898243719</c:v>
                </c:pt>
                <c:pt idx="7978">
                  <c:v>10563.44417494653</c:v>
                </c:pt>
                <c:pt idx="7979">
                  <c:v>10564.765450931998</c:v>
                </c:pt>
                <c:pt idx="7980">
                  <c:v>10566.08672620013</c:v>
                </c:pt>
                <c:pt idx="7981">
                  <c:v>10567.408000750918</c:v>
                </c:pt>
                <c:pt idx="7982">
                  <c:v>10568.729274584368</c:v>
                </c:pt>
                <c:pt idx="7983">
                  <c:v>10570.050547700479</c:v>
                </c:pt>
                <c:pt idx="7984">
                  <c:v>10571.371820099248</c:v>
                </c:pt>
                <c:pt idx="7985">
                  <c:v>10572.69309178068</c:v>
                </c:pt>
                <c:pt idx="7986">
                  <c:v>10574.014362744769</c:v>
                </c:pt>
                <c:pt idx="7987">
                  <c:v>10575.335632991519</c:v>
                </c:pt>
                <c:pt idx="7988">
                  <c:v>10576.65690252093</c:v>
                </c:pt>
                <c:pt idx="7989">
                  <c:v>10577.978171332999</c:v>
                </c:pt>
                <c:pt idx="7990">
                  <c:v>10579.299439427728</c:v>
                </c:pt>
                <c:pt idx="7991">
                  <c:v>10580.620706805119</c:v>
                </c:pt>
                <c:pt idx="7992">
                  <c:v>10581.941973465169</c:v>
                </c:pt>
                <c:pt idx="7993">
                  <c:v>10583.263239407879</c:v>
                </c:pt>
                <c:pt idx="7994">
                  <c:v>10584.584504633249</c:v>
                </c:pt>
                <c:pt idx="7995">
                  <c:v>10585.905769141278</c:v>
                </c:pt>
                <c:pt idx="7996">
                  <c:v>10587.227032931969</c:v>
                </c:pt>
                <c:pt idx="7997">
                  <c:v>10588.54829600532</c:v>
                </c:pt>
                <c:pt idx="7998">
                  <c:v>10589.869558361328</c:v>
                </c:pt>
                <c:pt idx="7999">
                  <c:v>10591.19082</c:v>
                </c:pt>
                <c:pt idx="8000">
                  <c:v>10592.512080921328</c:v>
                </c:pt>
                <c:pt idx="8001">
                  <c:v>10593.833341125319</c:v>
                </c:pt>
                <c:pt idx="8002">
                  <c:v>10595.15460061197</c:v>
                </c:pt>
                <c:pt idx="8003">
                  <c:v>10596.475859381278</c:v>
                </c:pt>
                <c:pt idx="8004">
                  <c:v>10597.797117433249</c:v>
                </c:pt>
                <c:pt idx="8005">
                  <c:v>10599.118374767879</c:v>
                </c:pt>
                <c:pt idx="8006">
                  <c:v>10600.439631385168</c:v>
                </c:pt>
                <c:pt idx="8007">
                  <c:v>10601.76088728512</c:v>
                </c:pt>
                <c:pt idx="8008">
                  <c:v>10603.082142467729</c:v>
                </c:pt>
                <c:pt idx="8009">
                  <c:v>10604.403396932999</c:v>
                </c:pt>
                <c:pt idx="8010">
                  <c:v>10605.72465068093</c:v>
                </c:pt>
                <c:pt idx="8011">
                  <c:v>10607.045903711518</c:v>
                </c:pt>
                <c:pt idx="8012">
                  <c:v>10608.367156024769</c:v>
                </c:pt>
                <c:pt idx="8013">
                  <c:v>10609.688407620679</c:v>
                </c:pt>
                <c:pt idx="8014">
                  <c:v>10611.009658499248</c:v>
                </c:pt>
                <c:pt idx="8015">
                  <c:v>10612.330908660479</c:v>
                </c:pt>
                <c:pt idx="8016">
                  <c:v>10613.652158104369</c:v>
                </c:pt>
                <c:pt idx="8017">
                  <c:v>10614.973406830919</c:v>
                </c:pt>
                <c:pt idx="8018">
                  <c:v>10616.294654840129</c:v>
                </c:pt>
                <c:pt idx="8019">
                  <c:v>10617.615902131998</c:v>
                </c:pt>
                <c:pt idx="8020">
                  <c:v>10618.937148706529</c:v>
                </c:pt>
                <c:pt idx="8021">
                  <c:v>10620.258394563718</c:v>
                </c:pt>
                <c:pt idx="8022">
                  <c:v>10621.579639703568</c:v>
                </c:pt>
                <c:pt idx="8023">
                  <c:v>10622.900884126078</c:v>
                </c:pt>
                <c:pt idx="8024">
                  <c:v>10624.222127831248</c:v>
                </c:pt>
                <c:pt idx="8025">
                  <c:v>10625.543370819079</c:v>
                </c:pt>
                <c:pt idx="8026">
                  <c:v>10626.864613089569</c:v>
                </c:pt>
                <c:pt idx="8027">
                  <c:v>10628.185854642717</c:v>
                </c:pt>
                <c:pt idx="8028">
                  <c:v>10629.50709547853</c:v>
                </c:pt>
                <c:pt idx="8029">
                  <c:v>10630.828335596998</c:v>
                </c:pt>
                <c:pt idx="8030">
                  <c:v>10632.149574998128</c:v>
                </c:pt>
                <c:pt idx="8031">
                  <c:v>10633.470813681919</c:v>
                </c:pt>
                <c:pt idx="8032">
                  <c:v>10634.792051648368</c:v>
                </c:pt>
                <c:pt idx="8033">
                  <c:v>10636.113288897479</c:v>
                </c:pt>
                <c:pt idx="8034">
                  <c:v>10637.434525429249</c:v>
                </c:pt>
                <c:pt idx="8035">
                  <c:v>10638.755761243678</c:v>
                </c:pt>
                <c:pt idx="8036">
                  <c:v>10640.076996340769</c:v>
                </c:pt>
                <c:pt idx="8037">
                  <c:v>10641.398230720519</c:v>
                </c:pt>
                <c:pt idx="8038">
                  <c:v>10642.719464382928</c:v>
                </c:pt>
                <c:pt idx="8039">
                  <c:v>10644.040697327999</c:v>
                </c:pt>
                <c:pt idx="8040">
                  <c:v>10645.361929555729</c:v>
                </c:pt>
                <c:pt idx="8041">
                  <c:v>10646.683161066119</c:v>
                </c:pt>
                <c:pt idx="8042">
                  <c:v>10648.004391859169</c:v>
                </c:pt>
                <c:pt idx="8043">
                  <c:v>10649.325621934879</c:v>
                </c:pt>
                <c:pt idx="8044">
                  <c:v>10650.64685129325</c:v>
                </c:pt>
                <c:pt idx="8045">
                  <c:v>10651.968079934279</c:v>
                </c:pt>
                <c:pt idx="8046">
                  <c:v>10653.289307857967</c:v>
                </c:pt>
                <c:pt idx="8047">
                  <c:v>10654.610535064319</c:v>
                </c:pt>
                <c:pt idx="8048">
                  <c:v>10655.931761553329</c:v>
                </c:pt>
                <c:pt idx="8049">
                  <c:v>10657.252987324999</c:v>
                </c:pt>
                <c:pt idx="8050">
                  <c:v>10658.574212379328</c:v>
                </c:pt>
                <c:pt idx="8051">
                  <c:v>10659.895436716319</c:v>
                </c:pt>
                <c:pt idx="8052">
                  <c:v>10661.216660335969</c:v>
                </c:pt>
                <c:pt idx="8053">
                  <c:v>10662.537883238279</c:v>
                </c:pt>
                <c:pt idx="8054">
                  <c:v>10663.859105423247</c:v>
                </c:pt>
                <c:pt idx="8055">
                  <c:v>10665.180326890879</c:v>
                </c:pt>
                <c:pt idx="8056">
                  <c:v>10666.501547641168</c:v>
                </c:pt>
                <c:pt idx="8057">
                  <c:v>10667.822767674119</c:v>
                </c:pt>
                <c:pt idx="8058">
                  <c:v>10669.143986989729</c:v>
                </c:pt>
                <c:pt idx="8059">
                  <c:v>10670.465205587998</c:v>
                </c:pt>
                <c:pt idx="8060">
                  <c:v>10671.78642346893</c:v>
                </c:pt>
                <c:pt idx="8061">
                  <c:v>10673.107640632519</c:v>
                </c:pt>
                <c:pt idx="8062">
                  <c:v>10674.428857078768</c:v>
                </c:pt>
                <c:pt idx="8063">
                  <c:v>10675.750072807679</c:v>
                </c:pt>
                <c:pt idx="8064">
                  <c:v>10677.071287819248</c:v>
                </c:pt>
                <c:pt idx="8065">
                  <c:v>10678.39250211348</c:v>
                </c:pt>
                <c:pt idx="8066">
                  <c:v>10679.713715690368</c:v>
                </c:pt>
                <c:pt idx="8067">
                  <c:v>10681.034928549918</c:v>
                </c:pt>
                <c:pt idx="8068">
                  <c:v>10682.356140692129</c:v>
                </c:pt>
                <c:pt idx="8069">
                  <c:v>10683.677352116998</c:v>
                </c:pt>
                <c:pt idx="8070">
                  <c:v>10684.99856282453</c:v>
                </c:pt>
                <c:pt idx="8071">
                  <c:v>10686.319772814719</c:v>
                </c:pt>
                <c:pt idx="8072">
                  <c:v>10687.640982087569</c:v>
                </c:pt>
                <c:pt idx="8073">
                  <c:v>10688.96219064308</c:v>
                </c:pt>
                <c:pt idx="8074">
                  <c:v>10690.28339848125</c:v>
                </c:pt>
                <c:pt idx="8075">
                  <c:v>10691.604605602079</c:v>
                </c:pt>
                <c:pt idx="8076">
                  <c:v>10692.925812005569</c:v>
                </c:pt>
                <c:pt idx="8077">
                  <c:v>10694.247017691718</c:v>
                </c:pt>
                <c:pt idx="8078">
                  <c:v>10695.568222660529</c:v>
                </c:pt>
                <c:pt idx="8079">
                  <c:v>10696.889426911999</c:v>
                </c:pt>
                <c:pt idx="8080">
                  <c:v>10698.210630446129</c:v>
                </c:pt>
                <c:pt idx="8081">
                  <c:v>10699.531833262919</c:v>
                </c:pt>
                <c:pt idx="8082">
                  <c:v>10700.853035362368</c:v>
                </c:pt>
                <c:pt idx="8083">
                  <c:v>10702.174236744479</c:v>
                </c:pt>
                <c:pt idx="8084">
                  <c:v>10703.495437409249</c:v>
                </c:pt>
                <c:pt idx="8085">
                  <c:v>10704.816637356678</c:v>
                </c:pt>
                <c:pt idx="8086">
                  <c:v>10706.137836586769</c:v>
                </c:pt>
                <c:pt idx="8087">
                  <c:v>10707.459035099519</c:v>
                </c:pt>
                <c:pt idx="8088">
                  <c:v>10708.780232894927</c:v>
                </c:pt>
                <c:pt idx="8089">
                  <c:v>10710.101429973</c:v>
                </c:pt>
                <c:pt idx="8090">
                  <c:v>10711.42262633373</c:v>
                </c:pt>
                <c:pt idx="8091">
                  <c:v>10712.743821977117</c:v>
                </c:pt>
                <c:pt idx="8092">
                  <c:v>10714.065016903169</c:v>
                </c:pt>
                <c:pt idx="8093">
                  <c:v>10715.386211111878</c:v>
                </c:pt>
                <c:pt idx="8094">
                  <c:v>10716.70740460325</c:v>
                </c:pt>
                <c:pt idx="8095">
                  <c:v>10718.028597377279</c:v>
                </c:pt>
                <c:pt idx="8096">
                  <c:v>10719.349789433969</c:v>
                </c:pt>
                <c:pt idx="8097">
                  <c:v>10720.670980773319</c:v>
                </c:pt>
                <c:pt idx="8098">
                  <c:v>10721.992171395328</c:v>
                </c:pt>
                <c:pt idx="8099">
                  <c:v>10723.313361299997</c:v>
                </c:pt>
                <c:pt idx="8100">
                  <c:v>10724.63455048733</c:v>
                </c:pt>
                <c:pt idx="8101">
                  <c:v>10725.955738957318</c:v>
                </c:pt>
                <c:pt idx="8102">
                  <c:v>10727.27692670997</c:v>
                </c:pt>
                <c:pt idx="8103">
                  <c:v>10728.598113745278</c:v>
                </c:pt>
                <c:pt idx="8104">
                  <c:v>10729.919300063248</c:v>
                </c:pt>
                <c:pt idx="8105">
                  <c:v>10731.240485663879</c:v>
                </c:pt>
                <c:pt idx="8106">
                  <c:v>10732.561670547169</c:v>
                </c:pt>
                <c:pt idx="8107">
                  <c:v>10733.882854713118</c:v>
                </c:pt>
                <c:pt idx="8108">
                  <c:v>10735.20403816173</c:v>
                </c:pt>
                <c:pt idx="8109">
                  <c:v>10736.525220892998</c:v>
                </c:pt>
                <c:pt idx="8110">
                  <c:v>10737.846402906929</c:v>
                </c:pt>
                <c:pt idx="8111">
                  <c:v>10739.167584203518</c:v>
                </c:pt>
                <c:pt idx="8112">
                  <c:v>10740.488764782769</c:v>
                </c:pt>
                <c:pt idx="8113">
                  <c:v>10741.809944644679</c:v>
                </c:pt>
                <c:pt idx="8114">
                  <c:v>10743.131123789248</c:v>
                </c:pt>
                <c:pt idx="8115">
                  <c:v>10744.452302216478</c:v>
                </c:pt>
                <c:pt idx="8116">
                  <c:v>10745.773479926369</c:v>
                </c:pt>
                <c:pt idx="8117">
                  <c:v>10747.094656918918</c:v>
                </c:pt>
                <c:pt idx="8118">
                  <c:v>10748.415833194129</c:v>
                </c:pt>
                <c:pt idx="8119">
                  <c:v>10749.737008751999</c:v>
                </c:pt>
                <c:pt idx="8120">
                  <c:v>10751.058183592528</c:v>
                </c:pt>
                <c:pt idx="8121">
                  <c:v>10752.379357715719</c:v>
                </c:pt>
                <c:pt idx="8122">
                  <c:v>10753.700531121569</c:v>
                </c:pt>
                <c:pt idx="8123">
                  <c:v>10755.021703810078</c:v>
                </c:pt>
                <c:pt idx="8124">
                  <c:v>10756.342875781249</c:v>
                </c:pt>
                <c:pt idx="8125">
                  <c:v>10757.664047035078</c:v>
                </c:pt>
                <c:pt idx="8126">
                  <c:v>10758.98521757157</c:v>
                </c:pt>
                <c:pt idx="8127">
                  <c:v>10760.306387390719</c:v>
                </c:pt>
                <c:pt idx="8128">
                  <c:v>10761.627556492529</c:v>
                </c:pt>
                <c:pt idx="8129">
                  <c:v>10762.948724877</c:v>
                </c:pt>
                <c:pt idx="8130">
                  <c:v>10764.269892544129</c:v>
                </c:pt>
                <c:pt idx="8131">
                  <c:v>10765.591059493918</c:v>
                </c:pt>
                <c:pt idx="8132">
                  <c:v>10766.91222572637</c:v>
                </c:pt>
                <c:pt idx="8133">
                  <c:v>10768.233391241478</c:v>
                </c:pt>
                <c:pt idx="8134">
                  <c:v>10769.554556039249</c:v>
                </c:pt>
                <c:pt idx="8135">
                  <c:v>10770.875720119679</c:v>
                </c:pt>
                <c:pt idx="8136">
                  <c:v>10772.196883482768</c:v>
                </c:pt>
                <c:pt idx="8137">
                  <c:v>10773.51804612852</c:v>
                </c:pt>
                <c:pt idx="8138">
                  <c:v>10774.839208056928</c:v>
                </c:pt>
                <c:pt idx="8139">
                  <c:v>10776.160369267998</c:v>
                </c:pt>
                <c:pt idx="8140">
                  <c:v>10777.48152976173</c:v>
                </c:pt>
                <c:pt idx="8141">
                  <c:v>10778.802689538119</c:v>
                </c:pt>
                <c:pt idx="8142">
                  <c:v>10780.12384859717</c:v>
                </c:pt>
                <c:pt idx="8143">
                  <c:v>10781.445006938879</c:v>
                </c:pt>
                <c:pt idx="8144">
                  <c:v>10782.766164563249</c:v>
                </c:pt>
                <c:pt idx="8145">
                  <c:v>10784.087321470279</c:v>
                </c:pt>
                <c:pt idx="8146">
                  <c:v>10785.408477659968</c:v>
                </c:pt>
                <c:pt idx="8147">
                  <c:v>10786.729633132318</c:v>
                </c:pt>
                <c:pt idx="8148">
                  <c:v>10788.050787887329</c:v>
                </c:pt>
                <c:pt idx="8149">
                  <c:v>10789.371941924999</c:v>
                </c:pt>
                <c:pt idx="8150">
                  <c:v>10790.693095245329</c:v>
                </c:pt>
                <c:pt idx="8151">
                  <c:v>10792.014247848319</c:v>
                </c:pt>
                <c:pt idx="8152">
                  <c:v>10793.335399733967</c:v>
                </c:pt>
                <c:pt idx="8153">
                  <c:v>10794.656550902278</c:v>
                </c:pt>
                <c:pt idx="8154">
                  <c:v>10795.977701353249</c:v>
                </c:pt>
                <c:pt idx="8155">
                  <c:v>10797.298851086878</c:v>
                </c:pt>
                <c:pt idx="8156">
                  <c:v>10798.620000103168</c:v>
                </c:pt>
                <c:pt idx="8157">
                  <c:v>10799.941148402118</c:v>
                </c:pt>
                <c:pt idx="8158">
                  <c:v>10801.26229598373</c:v>
                </c:pt>
                <c:pt idx="8159">
                  <c:v>10802.583442847999</c:v>
                </c:pt>
                <c:pt idx="8160">
                  <c:v>10803.904588994928</c:v>
                </c:pt>
                <c:pt idx="8161">
                  <c:v>10805.225734424519</c:v>
                </c:pt>
                <c:pt idx="8162">
                  <c:v>10806.546879136769</c:v>
                </c:pt>
                <c:pt idx="8163">
                  <c:v>10807.868023131678</c:v>
                </c:pt>
                <c:pt idx="8164">
                  <c:v>10809.189166409249</c:v>
                </c:pt>
                <c:pt idx="8165">
                  <c:v>10810.510308969479</c:v>
                </c:pt>
                <c:pt idx="8166">
                  <c:v>10811.831450812369</c:v>
                </c:pt>
                <c:pt idx="8167">
                  <c:v>10813.152591937918</c:v>
                </c:pt>
                <c:pt idx="8168">
                  <c:v>10814.473732346129</c:v>
                </c:pt>
                <c:pt idx="8169">
                  <c:v>10815.794872036999</c:v>
                </c:pt>
                <c:pt idx="8170">
                  <c:v>10817.116011010528</c:v>
                </c:pt>
                <c:pt idx="8171">
                  <c:v>10818.437149266718</c:v>
                </c:pt>
                <c:pt idx="8172">
                  <c:v>10819.758286805569</c:v>
                </c:pt>
                <c:pt idx="8173">
                  <c:v>10821.079423627078</c:v>
                </c:pt>
                <c:pt idx="8174">
                  <c:v>10822.40055973125</c:v>
                </c:pt>
                <c:pt idx="8175">
                  <c:v>10823.721695118078</c:v>
                </c:pt>
                <c:pt idx="8176">
                  <c:v>10825.042829787568</c:v>
                </c:pt>
                <c:pt idx="8177">
                  <c:v>10826.363963739719</c:v>
                </c:pt>
                <c:pt idx="8178">
                  <c:v>10827.685096974528</c:v>
                </c:pt>
                <c:pt idx="8179">
                  <c:v>10829.006229491997</c:v>
                </c:pt>
                <c:pt idx="8180">
                  <c:v>10830.327361292129</c:v>
                </c:pt>
                <c:pt idx="8181">
                  <c:v>10831.648492374918</c:v>
                </c:pt>
                <c:pt idx="8182">
                  <c:v>10832.969622740369</c:v>
                </c:pt>
                <c:pt idx="8183">
                  <c:v>10834.290752388479</c:v>
                </c:pt>
                <c:pt idx="8184">
                  <c:v>10835.611881319248</c:v>
                </c:pt>
                <c:pt idx="8185">
                  <c:v>10836.933009532679</c:v>
                </c:pt>
                <c:pt idx="8186">
                  <c:v>10838.254137028769</c:v>
                </c:pt>
                <c:pt idx="8187">
                  <c:v>10839.575263807517</c:v>
                </c:pt>
                <c:pt idx="8188">
                  <c:v>10840.896389868929</c:v>
                </c:pt>
                <c:pt idx="8189">
                  <c:v>10842.217515212998</c:v>
                </c:pt>
              </c:numCache>
            </c:numRef>
          </c:xVal>
          <c:yVal>
            <c:numRef>
              <c:f>HPGe_mereni!$Z$4:$Z$8193</c:f>
              <c:numCache>
                <c:formatCode>0.00E+00</c:formatCode>
                <c:ptCount val="819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9.74356532387569E-2</c:v>
                </c:pt>
                <c:pt idx="41">
                  <c:v>9.7536427512182264E-2</c:v>
                </c:pt>
                <c:pt idx="42">
                  <c:v>9.8450166744506462E-2</c:v>
                </c:pt>
                <c:pt idx="43">
                  <c:v>9.9839434579556657E-2</c:v>
                </c:pt>
                <c:pt idx="44">
                  <c:v>0.10126948450338365</c:v>
                </c:pt>
                <c:pt idx="45">
                  <c:v>0.10314231139107344</c:v>
                </c:pt>
                <c:pt idx="46">
                  <c:v>0.10500836750726747</c:v>
                </c:pt>
                <c:pt idx="47">
                  <c:v>0.1078354007964538</c:v>
                </c:pt>
                <c:pt idx="48">
                  <c:v>0.11082745195837422</c:v>
                </c:pt>
                <c:pt idx="49">
                  <c:v>0.11391492376044426</c:v>
                </c:pt>
                <c:pt idx="50">
                  <c:v>0.11751020342469691</c:v>
                </c:pt>
                <c:pt idx="51">
                  <c:v>0.12135379719706174</c:v>
                </c:pt>
                <c:pt idx="52">
                  <c:v>0.12563040542555129</c:v>
                </c:pt>
                <c:pt idx="53">
                  <c:v>0.13179180748669989</c:v>
                </c:pt>
                <c:pt idx="54">
                  <c:v>0.14454620892690165</c:v>
                </c:pt>
                <c:pt idx="55">
                  <c:v>0.15380012150379155</c:v>
                </c:pt>
                <c:pt idx="56">
                  <c:v>0.16526492716375293</c:v>
                </c:pt>
                <c:pt idx="57">
                  <c:v>0.15807515513425882</c:v>
                </c:pt>
                <c:pt idx="58">
                  <c:v>0.1556860175550662</c:v>
                </c:pt>
                <c:pt idx="59">
                  <c:v>0.15885930494935005</c:v>
                </c:pt>
                <c:pt idx="60">
                  <c:v>0.16365096419092459</c:v>
                </c:pt>
                <c:pt idx="61">
                  <c:v>0.16901435997438596</c:v>
                </c:pt>
                <c:pt idx="62">
                  <c:v>0.17510522004413676</c:v>
                </c:pt>
                <c:pt idx="63">
                  <c:v>0.18544403065837178</c:v>
                </c:pt>
                <c:pt idx="64">
                  <c:v>0.19050384394313918</c:v>
                </c:pt>
                <c:pt idx="65">
                  <c:v>0.19195058460600228</c:v>
                </c:pt>
                <c:pt idx="66">
                  <c:v>0.19370515918221948</c:v>
                </c:pt>
                <c:pt idx="67">
                  <c:v>0.19582551287901032</c:v>
                </c:pt>
                <c:pt idx="68">
                  <c:v>0.19890448185176013</c:v>
                </c:pt>
                <c:pt idx="69">
                  <c:v>0.2036289057577837</c:v>
                </c:pt>
                <c:pt idx="70">
                  <c:v>0.20778001852389819</c:v>
                </c:pt>
                <c:pt idx="71">
                  <c:v>0.21071569907662124</c:v>
                </c:pt>
                <c:pt idx="72">
                  <c:v>0.21479689969054688</c:v>
                </c:pt>
                <c:pt idx="73">
                  <c:v>0.2180213615205546</c:v>
                </c:pt>
                <c:pt idx="74">
                  <c:v>0.22134754238280099</c:v>
                </c:pt>
                <c:pt idx="75">
                  <c:v>0.22404797799099671</c:v>
                </c:pt>
                <c:pt idx="76">
                  <c:v>0.22672794382490288</c:v>
                </c:pt>
                <c:pt idx="77">
                  <c:v>0.22879460372913429</c:v>
                </c:pt>
                <c:pt idx="78">
                  <c:v>0.23081339585348865</c:v>
                </c:pt>
                <c:pt idx="79">
                  <c:v>0.23252372422528</c:v>
                </c:pt>
                <c:pt idx="80">
                  <c:v>0.23369018644017878</c:v>
                </c:pt>
                <c:pt idx="81">
                  <c:v>0.23525108545965656</c:v>
                </c:pt>
                <c:pt idx="82">
                  <c:v>0.23590186682226141</c:v>
                </c:pt>
                <c:pt idx="83">
                  <c:v>0.23722263964334275</c:v>
                </c:pt>
                <c:pt idx="84">
                  <c:v>0.23740938696878419</c:v>
                </c:pt>
                <c:pt idx="85">
                  <c:v>0.23819574122110659</c:v>
                </c:pt>
                <c:pt idx="86">
                  <c:v>0.23867268696205263</c:v>
                </c:pt>
                <c:pt idx="87">
                  <c:v>0.23934834697340937</c:v>
                </c:pt>
                <c:pt idx="88">
                  <c:v>0.23930835218364363</c:v>
                </c:pt>
                <c:pt idx="89">
                  <c:v>0.23941731436678484</c:v>
                </c:pt>
                <c:pt idx="90">
                  <c:v>0.23893580229157424</c:v>
                </c:pt>
                <c:pt idx="91">
                  <c:v>0.2391194004209711</c:v>
                </c:pt>
                <c:pt idx="92">
                  <c:v>0.23905767617849805</c:v>
                </c:pt>
                <c:pt idx="93">
                  <c:v>0.23823809790790573</c:v>
                </c:pt>
                <c:pt idx="94">
                  <c:v>0.23734530082927774</c:v>
                </c:pt>
                <c:pt idx="95">
                  <c:v>0.236876228078443</c:v>
                </c:pt>
                <c:pt idx="96">
                  <c:v>0.23558379802176257</c:v>
                </c:pt>
                <c:pt idx="97">
                  <c:v>0.23444001001838449</c:v>
                </c:pt>
                <c:pt idx="98">
                  <c:v>0.23256608091207912</c:v>
                </c:pt>
                <c:pt idx="99">
                  <c:v>0.23090503745838487</c:v>
                </c:pt>
                <c:pt idx="100">
                  <c:v>0.2294871119393293</c:v>
                </c:pt>
                <c:pt idx="101">
                  <c:v>0.22795502806365911</c:v>
                </c:pt>
                <c:pt idx="102">
                  <c:v>0.22588632118199875</c:v>
                </c:pt>
                <c:pt idx="103">
                  <c:v>0.22440871839789911</c:v>
                </c:pt>
                <c:pt idx="104">
                  <c:v>0.22238693453730243</c:v>
                </c:pt>
                <c:pt idx="105">
                  <c:v>0.22100113081790126</c:v>
                </c:pt>
                <c:pt idx="106">
                  <c:v>0.21854806455900441</c:v>
                </c:pt>
                <c:pt idx="107">
                  <c:v>0.21636425456191602</c:v>
                </c:pt>
                <c:pt idx="108">
                  <c:v>0.2149693181739856</c:v>
                </c:pt>
                <c:pt idx="109">
                  <c:v>0.21289950907370966</c:v>
                </c:pt>
                <c:pt idx="110">
                  <c:v>0.21100857430876377</c:v>
                </c:pt>
                <c:pt idx="111">
                  <c:v>0.20894317408295018</c:v>
                </c:pt>
                <c:pt idx="112">
                  <c:v>0.20652695341777449</c:v>
                </c:pt>
                <c:pt idx="113">
                  <c:v>0.20467223440734084</c:v>
                </c:pt>
                <c:pt idx="114">
                  <c:v>0.20243410077848406</c:v>
                </c:pt>
                <c:pt idx="115">
                  <c:v>0.19984987050433201</c:v>
                </c:pt>
                <c:pt idx="116">
                  <c:v>0.19806317412846042</c:v>
                </c:pt>
                <c:pt idx="117">
                  <c:v>0.19549689427176228</c:v>
                </c:pt>
                <c:pt idx="118">
                  <c:v>0.19349117131099275</c:v>
                </c:pt>
                <c:pt idx="119">
                  <c:v>0.19100803022987051</c:v>
                </c:pt>
                <c:pt idx="120">
                  <c:v>0.18876375566872688</c:v>
                </c:pt>
                <c:pt idx="121">
                  <c:v>0.18650357766755829</c:v>
                </c:pt>
                <c:pt idx="122">
                  <c:v>0.18415711169476923</c:v>
                </c:pt>
                <c:pt idx="123">
                  <c:v>0.18200920253258862</c:v>
                </c:pt>
                <c:pt idx="124">
                  <c:v>0.17970981704066549</c:v>
                </c:pt>
                <c:pt idx="125">
                  <c:v>0.17764394443544521</c:v>
                </c:pt>
                <c:pt idx="126">
                  <c:v>0.17572324976787834</c:v>
                </c:pt>
                <c:pt idx="127">
                  <c:v>0.17358006439976456</c:v>
                </c:pt>
                <c:pt idx="128">
                  <c:v>0.17182879647939414</c:v>
                </c:pt>
                <c:pt idx="129">
                  <c:v>0.16984291345370525</c:v>
                </c:pt>
                <c:pt idx="130">
                  <c:v>0.16846876175966888</c:v>
                </c:pt>
                <c:pt idx="131">
                  <c:v>0.16611977643004416</c:v>
                </c:pt>
                <c:pt idx="132">
                  <c:v>0.16447384911736374</c:v>
                </c:pt>
                <c:pt idx="133">
                  <c:v>0.16238797911726061</c:v>
                </c:pt>
                <c:pt idx="134">
                  <c:v>0.16067938280329372</c:v>
                </c:pt>
                <c:pt idx="135">
                  <c:v>0.15891646285755848</c:v>
                </c:pt>
                <c:pt idx="136">
                  <c:v>0.15703749503758185</c:v>
                </c:pt>
                <c:pt idx="137">
                  <c:v>0.1552348952216854</c:v>
                </c:pt>
                <c:pt idx="138">
                  <c:v>0.15336710704766687</c:v>
                </c:pt>
                <c:pt idx="139">
                  <c:v>0.15206145036759933</c:v>
                </c:pt>
                <c:pt idx="140">
                  <c:v>0.15153191305270938</c:v>
                </c:pt>
                <c:pt idx="141">
                  <c:v>0.14825029331449327</c:v>
                </c:pt>
                <c:pt idx="142">
                  <c:v>0.14617859469659056</c:v>
                </c:pt>
                <c:pt idx="143">
                  <c:v>0.14403005569520103</c:v>
                </c:pt>
                <c:pt idx="144">
                  <c:v>0.14260284004781409</c:v>
                </c:pt>
                <c:pt idx="145">
                  <c:v>0.14071899097396845</c:v>
                </c:pt>
                <c:pt idx="146">
                  <c:v>0.13931791365375118</c:v>
                </c:pt>
                <c:pt idx="147">
                  <c:v>0.13722039162828326</c:v>
                </c:pt>
                <c:pt idx="148">
                  <c:v>0.13565760309117877</c:v>
                </c:pt>
                <c:pt idx="149">
                  <c:v>0.13426707557771073</c:v>
                </c:pt>
                <c:pt idx="150">
                  <c:v>0.13260020611133408</c:v>
                </c:pt>
                <c:pt idx="151">
                  <c:v>0.13089003519934495</c:v>
                </c:pt>
                <c:pt idx="152">
                  <c:v>0.12929433756357495</c:v>
                </c:pt>
                <c:pt idx="153">
                  <c:v>0.1278287017244446</c:v>
                </c:pt>
                <c:pt idx="154">
                  <c:v>0.12594674216822563</c:v>
                </c:pt>
                <c:pt idx="155">
                  <c:v>0.12442536555910688</c:v>
                </c:pt>
                <c:pt idx="156">
                  <c:v>0.12251317372086029</c:v>
                </c:pt>
                <c:pt idx="157">
                  <c:v>0.12174067593113387</c:v>
                </c:pt>
                <c:pt idx="158">
                  <c:v>0.12029881652213981</c:v>
                </c:pt>
                <c:pt idx="159">
                  <c:v>0.11812949282685628</c:v>
                </c:pt>
                <c:pt idx="160">
                  <c:v>0.11623619616487699</c:v>
                </c:pt>
                <c:pt idx="161">
                  <c:v>0.11494234896997645</c:v>
                </c:pt>
                <c:pt idx="162">
                  <c:v>0.11346490364567904</c:v>
                </c:pt>
                <c:pt idx="163">
                  <c:v>0.1123587485350333</c:v>
                </c:pt>
                <c:pt idx="164">
                  <c:v>0.11075942932381208</c:v>
                </c:pt>
                <c:pt idx="165">
                  <c:v>0.10951470958720641</c:v>
                </c:pt>
                <c:pt idx="166">
                  <c:v>0.10860065543527776</c:v>
                </c:pt>
                <c:pt idx="167">
                  <c:v>0.10722839325886811</c:v>
                </c:pt>
                <c:pt idx="168">
                  <c:v>0.10593423114436314</c:v>
                </c:pt>
                <c:pt idx="169">
                  <c:v>0.10475249532864833</c:v>
                </c:pt>
                <c:pt idx="170">
                  <c:v>0.10366901442952328</c:v>
                </c:pt>
                <c:pt idx="171">
                  <c:v>0.10238099324730515</c:v>
                </c:pt>
                <c:pt idx="172">
                  <c:v>0.1013033383608625</c:v>
                </c:pt>
                <c:pt idx="173">
                  <c:v>0.10033763739380337</c:v>
                </c:pt>
                <c:pt idx="174">
                  <c:v>9.9510186133099671E-2</c:v>
                </c:pt>
                <c:pt idx="175">
                  <c:v>9.8260742602427176E-2</c:v>
                </c:pt>
                <c:pt idx="176">
                  <c:v>9.7262289996504783E-2</c:v>
                </c:pt>
                <c:pt idx="177">
                  <c:v>9.6268876104253664E-2</c:v>
                </c:pt>
                <c:pt idx="178">
                  <c:v>9.596230186931741E-2</c:v>
                </c:pt>
                <c:pt idx="179">
                  <c:v>0.10002240286974459</c:v>
                </c:pt>
                <c:pt idx="180">
                  <c:v>0.10606555261942059</c:v>
                </c:pt>
                <c:pt idx="181">
                  <c:v>9.6618279405395718E-2</c:v>
                </c:pt>
                <c:pt idx="182">
                  <c:v>9.3305797545943051E-2</c:v>
                </c:pt>
                <c:pt idx="183">
                  <c:v>9.0335318376927778E-2</c:v>
                </c:pt>
                <c:pt idx="184">
                  <c:v>8.7666847108584203E-2</c:v>
                </c:pt>
                <c:pt idx="185">
                  <c:v>8.6502116951509916E-2</c:v>
                </c:pt>
                <c:pt idx="186">
                  <c:v>8.5516418589567933E-2</c:v>
                </c:pt>
                <c:pt idx="187">
                  <c:v>8.4195803228288776E-2</c:v>
                </c:pt>
                <c:pt idx="188">
                  <c:v>8.3309147081947671E-2</c:v>
                </c:pt>
                <c:pt idx="189">
                  <c:v>8.2085999338247118E-2</c:v>
                </c:pt>
                <c:pt idx="190">
                  <c:v>8.1341529393317138E-2</c:v>
                </c:pt>
                <c:pt idx="191">
                  <c:v>8.0202150264401445E-2</c:v>
                </c:pt>
                <c:pt idx="192">
                  <c:v>7.931092778379574E-2</c:v>
                </c:pt>
                <c:pt idx="193">
                  <c:v>7.8118957080936191E-2</c:v>
                </c:pt>
                <c:pt idx="194">
                  <c:v>7.7216554954372352E-2</c:v>
                </c:pt>
                <c:pt idx="195">
                  <c:v>7.6478068481926995E-2</c:v>
                </c:pt>
                <c:pt idx="196">
                  <c:v>7.5329084305075455E-2</c:v>
                </c:pt>
                <c:pt idx="197">
                  <c:v>7.4376767421205608E-2</c:v>
                </c:pt>
                <c:pt idx="198">
                  <c:v>7.342098642168679E-2</c:v>
                </c:pt>
                <c:pt idx="199">
                  <c:v>7.2169180993980897E-2</c:v>
                </c:pt>
                <c:pt idx="200">
                  <c:v>7.1451164295825084E-2</c:v>
                </c:pt>
                <c:pt idx="201">
                  <c:v>7.0695199785332508E-2</c:v>
                </c:pt>
                <c:pt idx="202">
                  <c:v>6.9876723733355739E-2</c:v>
                </c:pt>
                <c:pt idx="203">
                  <c:v>7.0023476269031451E-2</c:v>
                </c:pt>
                <c:pt idx="204">
                  <c:v>6.938733866803376E-2</c:v>
                </c:pt>
                <c:pt idx="205">
                  <c:v>6.7967523631351487E-2</c:v>
                </c:pt>
                <c:pt idx="206">
                  <c:v>6.6798227140012642E-2</c:v>
                </c:pt>
                <c:pt idx="207">
                  <c:v>6.6036908996244342E-2</c:v>
                </c:pt>
                <c:pt idx="208">
                  <c:v>6.5432735735098752E-2</c:v>
                </c:pt>
                <c:pt idx="209">
                  <c:v>6.5267560402562458E-2</c:v>
                </c:pt>
                <c:pt idx="210">
                  <c:v>6.4326895544057433E-2</c:v>
                </c:pt>
                <c:pt idx="211">
                  <c:v>6.3301832231558663E-2</c:v>
                </c:pt>
                <c:pt idx="212">
                  <c:v>6.2430764605638046E-2</c:v>
                </c:pt>
                <c:pt idx="213">
                  <c:v>6.1852887131464397E-2</c:v>
                </c:pt>
                <c:pt idx="214">
                  <c:v>6.1101646415038624E-2</c:v>
                </c:pt>
                <c:pt idx="215">
                  <c:v>6.0515581031149158E-2</c:v>
                </c:pt>
                <c:pt idx="216">
                  <c:v>5.9972187253663239E-2</c:v>
                </c:pt>
                <c:pt idx="217">
                  <c:v>5.9406434184261073E-2</c:v>
                </c:pt>
                <c:pt idx="218">
                  <c:v>5.8725263079826402E-2</c:v>
                </c:pt>
                <c:pt idx="219">
                  <c:v>5.8235563094899946E-2</c:v>
                </c:pt>
                <c:pt idx="220">
                  <c:v>5.7563209739390005E-2</c:v>
                </c:pt>
                <c:pt idx="221">
                  <c:v>5.7663196713804231E-2</c:v>
                </c:pt>
                <c:pt idx="222">
                  <c:v>6.0099572233665001E-2</c:v>
                </c:pt>
                <c:pt idx="223">
                  <c:v>6.0340800650677019E-2</c:v>
                </c:pt>
                <c:pt idx="224">
                  <c:v>5.6163392097590595E-2</c:v>
                </c:pt>
                <c:pt idx="225">
                  <c:v>5.5180370552286459E-2</c:v>
                </c:pt>
                <c:pt idx="226">
                  <c:v>5.4953470977277132E-2</c:v>
                </c:pt>
                <c:pt idx="227">
                  <c:v>5.4083033190565406E-2</c:v>
                </c:pt>
                <c:pt idx="228">
                  <c:v>5.3008999879573991E-2</c:v>
                </c:pt>
                <c:pt idx="229">
                  <c:v>5.2501506936995873E-2</c:v>
                </c:pt>
                <c:pt idx="230">
                  <c:v>5.1966301069225763E-2</c:v>
                </c:pt>
                <c:pt idx="231">
                  <c:v>5.1483214395992856E-2</c:v>
                </c:pt>
                <c:pt idx="232">
                  <c:v>5.0976508752425875E-2</c:v>
                </c:pt>
                <c:pt idx="233">
                  <c:v>5.0363360282553331E-2</c:v>
                </c:pt>
                <c:pt idx="234">
                  <c:v>5.0034269295898576E-2</c:v>
                </c:pt>
                <c:pt idx="235">
                  <c:v>4.9363647998213127E-2</c:v>
                </c:pt>
                <c:pt idx="236">
                  <c:v>4.8923390391185997E-2</c:v>
                </c:pt>
                <c:pt idx="237">
                  <c:v>4.8343308479781161E-2</c:v>
                </c:pt>
                <c:pt idx="238">
                  <c:v>4.7798655023877423E-2</c:v>
                </c:pt>
                <c:pt idx="239">
                  <c:v>4.740091156345163E-2</c:v>
                </c:pt>
                <c:pt idx="240">
                  <c:v>4.6909007141293993E-2</c:v>
                </c:pt>
                <c:pt idx="241">
                  <c:v>4.6481031398840598E-2</c:v>
                </c:pt>
                <c:pt idx="242">
                  <c:v>4.6162017839528384E-2</c:v>
                </c:pt>
                <c:pt idx="243">
                  <c:v>4.5770572771191669E-2</c:v>
                </c:pt>
                <c:pt idx="244">
                  <c:v>4.5489034644809516E-2</c:v>
                </c:pt>
                <c:pt idx="245">
                  <c:v>4.5015553019512468E-2</c:v>
                </c:pt>
                <c:pt idx="246">
                  <c:v>4.4853054503614036E-2</c:v>
                </c:pt>
                <c:pt idx="247">
                  <c:v>4.5152543047450082E-2</c:v>
                </c:pt>
                <c:pt idx="248">
                  <c:v>4.4502863903460851E-2</c:v>
                </c:pt>
                <c:pt idx="249">
                  <c:v>4.3710368718851568E-2</c:v>
                </c:pt>
                <c:pt idx="250">
                  <c:v>4.3242555646434699E-2</c:v>
                </c:pt>
                <c:pt idx="251">
                  <c:v>4.2975188902252985E-2</c:v>
                </c:pt>
                <c:pt idx="252">
                  <c:v>4.2465806442048136E-2</c:v>
                </c:pt>
                <c:pt idx="253">
                  <c:v>4.2175765486345718E-2</c:v>
                </c:pt>
                <c:pt idx="254">
                  <c:v>4.2547842999008489E-2</c:v>
                </c:pt>
                <c:pt idx="255">
                  <c:v>4.4723937465787768E-2</c:v>
                </c:pt>
                <c:pt idx="256">
                  <c:v>4.2798046624747434E-2</c:v>
                </c:pt>
                <c:pt idx="257">
                  <c:v>4.0930888289937829E-2</c:v>
                </c:pt>
                <c:pt idx="258">
                  <c:v>4.0136031208295148E-2</c:v>
                </c:pt>
                <c:pt idx="259">
                  <c:v>3.9850871506461771E-2</c:v>
                </c:pt>
                <c:pt idx="260">
                  <c:v>3.9357549946084099E-2</c:v>
                </c:pt>
                <c:pt idx="261">
                  <c:v>3.9032237994682792E-2</c:v>
                </c:pt>
                <c:pt idx="262">
                  <c:v>3.8735268807682383E-2</c:v>
                </c:pt>
                <c:pt idx="263">
                  <c:v>3.8961538543482804E-2</c:v>
                </c:pt>
                <c:pt idx="264">
                  <c:v>4.0154139085551273E-2</c:v>
                </c:pt>
                <c:pt idx="265">
                  <c:v>4.6883656113135434E-2</c:v>
                </c:pt>
                <c:pt idx="266">
                  <c:v>4.5105777486188624E-2</c:v>
                </c:pt>
                <c:pt idx="267">
                  <c:v>3.8546474504812023E-2</c:v>
                </c:pt>
                <c:pt idx="268">
                  <c:v>3.7113117925138231E-2</c:v>
                </c:pt>
                <c:pt idx="269">
                  <c:v>3.6535870290173481E-2</c:v>
                </c:pt>
                <c:pt idx="270">
                  <c:v>3.6127104643591777E-2</c:v>
                </c:pt>
                <c:pt idx="271">
                  <c:v>3.5892332078471097E-2</c:v>
                </c:pt>
                <c:pt idx="272">
                  <c:v>3.5516632990357108E-2</c:v>
                </c:pt>
                <c:pt idx="273">
                  <c:v>3.5112433678039998E-2</c:v>
                </c:pt>
                <c:pt idx="274">
                  <c:v>3.5070706830449799E-2</c:v>
                </c:pt>
                <c:pt idx="275">
                  <c:v>3.4704455330469439E-2</c:v>
                </c:pt>
                <c:pt idx="276">
                  <c:v>3.4463384373259666E-2</c:v>
                </c:pt>
                <c:pt idx="277">
                  <c:v>3.417680753320624E-2</c:v>
                </c:pt>
                <c:pt idx="278">
                  <c:v>3.3988485609742561E-2</c:v>
                </c:pt>
                <c:pt idx="279">
                  <c:v>3.3713245875449493E-2</c:v>
                </c:pt>
                <c:pt idx="280">
                  <c:v>3.3507760833543065E-2</c:v>
                </c:pt>
                <c:pt idx="281">
                  <c:v>3.3200714219200102E-2</c:v>
                </c:pt>
                <c:pt idx="282">
                  <c:v>3.2966414033486095E-2</c:v>
                </c:pt>
                <c:pt idx="283">
                  <c:v>3.2811788507699037E-2</c:v>
                </c:pt>
                <c:pt idx="284">
                  <c:v>3.2547570959561865E-2</c:v>
                </c:pt>
                <c:pt idx="285">
                  <c:v>3.2149984958938303E-2</c:v>
                </c:pt>
                <c:pt idx="286">
                  <c:v>3.1934265029887096E-2</c:v>
                </c:pt>
                <c:pt idx="287">
                  <c:v>3.1842938344595353E-2</c:v>
                </c:pt>
                <c:pt idx="288">
                  <c:v>3.1763106224866181E-2</c:v>
                </c:pt>
                <c:pt idx="289">
                  <c:v>3.1379534146640832E-2</c:v>
                </c:pt>
                <c:pt idx="290">
                  <c:v>3.1202864248541958E-2</c:v>
                </c:pt>
                <c:pt idx="291">
                  <c:v>3.1123819427823933E-2</c:v>
                </c:pt>
                <c:pt idx="292">
                  <c:v>3.0907154739959364E-2</c:v>
                </c:pt>
                <c:pt idx="293">
                  <c:v>3.0685136418819071E-2</c:v>
                </c:pt>
                <c:pt idx="294">
                  <c:v>3.0404228131645832E-2</c:v>
                </c:pt>
                <c:pt idx="295">
                  <c:v>3.0100330713347421E-2</c:v>
                </c:pt>
                <c:pt idx="296">
                  <c:v>3.0005539912406679E-2</c:v>
                </c:pt>
                <c:pt idx="297">
                  <c:v>2.9782576832453021E-2</c:v>
                </c:pt>
                <c:pt idx="298">
                  <c:v>2.9598821243253932E-2</c:v>
                </c:pt>
                <c:pt idx="299">
                  <c:v>2.9435850347948826E-2</c:v>
                </c:pt>
                <c:pt idx="300">
                  <c:v>2.9220445338502082E-2</c:v>
                </c:pt>
                <c:pt idx="301">
                  <c:v>2.9149430967697634E-2</c:v>
                </c:pt>
                <c:pt idx="302">
                  <c:v>2.8925208209326165E-2</c:v>
                </c:pt>
                <c:pt idx="303">
                  <c:v>2.8689490885392112E-2</c:v>
                </c:pt>
                <c:pt idx="304">
                  <c:v>2.8509356871644246E-2</c:v>
                </c:pt>
                <c:pt idx="305">
                  <c:v>2.8386380766104839E-2</c:v>
                </c:pt>
                <c:pt idx="306">
                  <c:v>2.8108464215173906E-2</c:v>
                </c:pt>
                <c:pt idx="307">
                  <c:v>2.8031151452280374E-2</c:v>
                </c:pt>
                <c:pt idx="308">
                  <c:v>2.8099961385853644E-2</c:v>
                </c:pt>
                <c:pt idx="309">
                  <c:v>2.8146726947115109E-2</c:v>
                </c:pt>
                <c:pt idx="310">
                  <c:v>2.7598294455957927E-2</c:v>
                </c:pt>
                <c:pt idx="311">
                  <c:v>2.7164650160624342E-2</c:v>
                </c:pt>
                <c:pt idx="312">
                  <c:v>2.6882639654835509E-2</c:v>
                </c:pt>
                <c:pt idx="313">
                  <c:v>2.6909880200620802E-2</c:v>
                </c:pt>
                <c:pt idx="314">
                  <c:v>2.6618107187093887E-2</c:v>
                </c:pt>
                <c:pt idx="315">
                  <c:v>2.6422857032332218E-2</c:v>
                </c:pt>
                <c:pt idx="316">
                  <c:v>2.6250753468497937E-2</c:v>
                </c:pt>
                <c:pt idx="317">
                  <c:v>2.6123211028693936E-2</c:v>
                </c:pt>
                <c:pt idx="318">
                  <c:v>2.5846711615983054E-2</c:v>
                </c:pt>
                <c:pt idx="319">
                  <c:v>2.5778216602014244E-2</c:v>
                </c:pt>
                <c:pt idx="320">
                  <c:v>2.555966239652295E-2</c:v>
                </c:pt>
                <c:pt idx="321">
                  <c:v>2.5412437481440561E-2</c:v>
                </c:pt>
                <c:pt idx="322">
                  <c:v>2.5225375236394697E-2</c:v>
                </c:pt>
                <c:pt idx="323">
                  <c:v>2.5048862798098061E-2</c:v>
                </c:pt>
                <c:pt idx="324">
                  <c:v>2.4934389521878916E-2</c:v>
                </c:pt>
                <c:pt idx="325">
                  <c:v>2.473268351522593E-2</c:v>
                </c:pt>
                <c:pt idx="326">
                  <c:v>2.4615375962566702E-2</c:v>
                </c:pt>
                <c:pt idx="327">
                  <c:v>2.4492872236433972E-2</c:v>
                </c:pt>
                <c:pt idx="328">
                  <c:v>2.4551447282862477E-2</c:v>
                </c:pt>
                <c:pt idx="329">
                  <c:v>2.4285025297494128E-2</c:v>
                </c:pt>
                <c:pt idx="330">
                  <c:v>2.4272585973118186E-2</c:v>
                </c:pt>
                <c:pt idx="331">
                  <c:v>2.4479330693442436E-2</c:v>
                </c:pt>
                <c:pt idx="332">
                  <c:v>2.402584646302823E-2</c:v>
                </c:pt>
                <c:pt idx="333">
                  <c:v>2.3743363577832716E-2</c:v>
                </c:pt>
                <c:pt idx="334">
                  <c:v>2.3598972939190412E-2</c:v>
                </c:pt>
                <c:pt idx="335">
                  <c:v>2.3402305646208699E-2</c:v>
                </c:pt>
                <c:pt idx="336">
                  <c:v>2.3227997645143238E-2</c:v>
                </c:pt>
                <c:pt idx="337">
                  <c:v>2.3102974562174874E-2</c:v>
                </c:pt>
                <c:pt idx="338">
                  <c:v>2.2956536946103619E-2</c:v>
                </c:pt>
                <c:pt idx="339">
                  <c:v>2.2951498232432355E-2</c:v>
                </c:pt>
                <c:pt idx="340">
                  <c:v>2.2867729617647509E-2</c:v>
                </c:pt>
                <c:pt idx="341">
                  <c:v>2.2783016244049298E-2</c:v>
                </c:pt>
                <c:pt idx="342">
                  <c:v>2.2736093222985605E-2</c:v>
                </c:pt>
                <c:pt idx="343">
                  <c:v>2.2490928310917924E-2</c:v>
                </c:pt>
                <c:pt idx="344">
                  <c:v>2.2441643392820825E-2</c:v>
                </c:pt>
                <c:pt idx="345">
                  <c:v>2.2266705552546454E-2</c:v>
                </c:pt>
                <c:pt idx="346">
                  <c:v>2.214262722839146E-2</c:v>
                </c:pt>
                <c:pt idx="347">
                  <c:v>2.210247497882353E-2</c:v>
                </c:pt>
                <c:pt idx="348">
                  <c:v>2.2383540725799005E-2</c:v>
                </c:pt>
                <c:pt idx="349">
                  <c:v>2.312438909527777E-2</c:v>
                </c:pt>
                <c:pt idx="350">
                  <c:v>2.2237575489134433E-2</c:v>
                </c:pt>
                <c:pt idx="351">
                  <c:v>2.1658280876740727E-2</c:v>
                </c:pt>
                <c:pt idx="352">
                  <c:v>2.1442718407491755E-2</c:v>
                </c:pt>
                <c:pt idx="353">
                  <c:v>2.1324938475425846E-2</c:v>
                </c:pt>
                <c:pt idx="354">
                  <c:v>2.1271402142668608E-2</c:v>
                </c:pt>
                <c:pt idx="355">
                  <c:v>2.1239280343014269E-2</c:v>
                </c:pt>
                <c:pt idx="356">
                  <c:v>2.1205426485535434E-2</c:v>
                </c:pt>
                <c:pt idx="357">
                  <c:v>2.1237233365585317E-2</c:v>
                </c:pt>
                <c:pt idx="358">
                  <c:v>2.1137561310775526E-2</c:v>
                </c:pt>
                <c:pt idx="359">
                  <c:v>2.1038519095174645E-2</c:v>
                </c:pt>
                <c:pt idx="360">
                  <c:v>2.0942311156013856E-2</c:v>
                </c:pt>
                <c:pt idx="361">
                  <c:v>2.0800282414404962E-2</c:v>
                </c:pt>
                <c:pt idx="362">
                  <c:v>2.0907355079919428E-2</c:v>
                </c:pt>
                <c:pt idx="363">
                  <c:v>2.0710215407531027E-2</c:v>
                </c:pt>
                <c:pt idx="364">
                  <c:v>2.0490716443226375E-2</c:v>
                </c:pt>
                <c:pt idx="365">
                  <c:v>2.0220357962802346E-2</c:v>
                </c:pt>
                <c:pt idx="366">
                  <c:v>1.9958817231303046E-2</c:v>
                </c:pt>
                <c:pt idx="367">
                  <c:v>1.9868277845022431E-2</c:v>
                </c:pt>
                <c:pt idx="368">
                  <c:v>1.9804821544724883E-2</c:v>
                </c:pt>
                <c:pt idx="369">
                  <c:v>1.964358270724428E-2</c:v>
                </c:pt>
                <c:pt idx="370">
                  <c:v>1.9555877597403754E-2</c:v>
                </c:pt>
                <c:pt idx="371">
                  <c:v>1.9380782297327155E-2</c:v>
                </c:pt>
                <c:pt idx="372">
                  <c:v>1.9363146799477714E-2</c:v>
                </c:pt>
                <c:pt idx="373">
                  <c:v>1.9254027156534296E-2</c:v>
                </c:pt>
                <c:pt idx="374">
                  <c:v>1.9182225486718711E-2</c:v>
                </c:pt>
                <c:pt idx="375">
                  <c:v>1.9119871405036761E-2</c:v>
                </c:pt>
                <c:pt idx="376">
                  <c:v>1.9016735234577975E-2</c:v>
                </c:pt>
                <c:pt idx="377">
                  <c:v>1.8908717810250147E-2</c:v>
                </c:pt>
                <c:pt idx="378">
                  <c:v>1.8861794789186453E-2</c:v>
                </c:pt>
                <c:pt idx="379">
                  <c:v>1.8680873476427454E-2</c:v>
                </c:pt>
                <c:pt idx="380">
                  <c:v>1.8759603377541033E-2</c:v>
                </c:pt>
                <c:pt idx="381">
                  <c:v>1.8759760837343258E-2</c:v>
                </c:pt>
                <c:pt idx="382">
                  <c:v>1.9237966256707126E-2</c:v>
                </c:pt>
                <c:pt idx="383">
                  <c:v>2.123754828518977E-2</c:v>
                </c:pt>
                <c:pt idx="384">
                  <c:v>2.8187509035891938E-2</c:v>
                </c:pt>
                <c:pt idx="385">
                  <c:v>3.8551828138087746E-2</c:v>
                </c:pt>
                <c:pt idx="386">
                  <c:v>3.5791872724650176E-2</c:v>
                </c:pt>
                <c:pt idx="387">
                  <c:v>2.5282218224998709E-2</c:v>
                </c:pt>
                <c:pt idx="388">
                  <c:v>1.9890952056543138E-2</c:v>
                </c:pt>
                <c:pt idx="389">
                  <c:v>1.8441692036844405E-2</c:v>
                </c:pt>
                <c:pt idx="390">
                  <c:v>1.8250850756545089E-2</c:v>
                </c:pt>
                <c:pt idx="391">
                  <c:v>1.7825236911125093E-2</c:v>
                </c:pt>
                <c:pt idx="392">
                  <c:v>1.7455521295495734E-2</c:v>
                </c:pt>
                <c:pt idx="393">
                  <c:v>1.7413322068498851E-2</c:v>
                </c:pt>
                <c:pt idx="394">
                  <c:v>1.7184218056258343E-2</c:v>
                </c:pt>
                <c:pt idx="395">
                  <c:v>1.7091789152351003E-2</c:v>
                </c:pt>
                <c:pt idx="396">
                  <c:v>1.698109491138531E-2</c:v>
                </c:pt>
                <c:pt idx="397">
                  <c:v>1.6990227579914492E-2</c:v>
                </c:pt>
                <c:pt idx="398">
                  <c:v>1.6754352796178214E-2</c:v>
                </c:pt>
                <c:pt idx="399">
                  <c:v>1.6818753855289116E-2</c:v>
                </c:pt>
                <c:pt idx="400">
                  <c:v>1.6793560286932772E-2</c:v>
                </c:pt>
                <c:pt idx="401">
                  <c:v>1.6545876018029457E-2</c:v>
                </c:pt>
                <c:pt idx="402">
                  <c:v>1.6529815118202288E-2</c:v>
                </c:pt>
                <c:pt idx="403">
                  <c:v>1.6530287497608969E-2</c:v>
                </c:pt>
                <c:pt idx="404">
                  <c:v>1.6562094377658858E-2</c:v>
                </c:pt>
                <c:pt idx="405">
                  <c:v>1.6469035634542606E-2</c:v>
                </c:pt>
                <c:pt idx="406">
                  <c:v>1.6343225252563105E-2</c:v>
                </c:pt>
                <c:pt idx="407">
                  <c:v>1.6185765450335957E-2</c:v>
                </c:pt>
                <c:pt idx="408">
                  <c:v>1.6130969439160904E-2</c:v>
                </c:pt>
                <c:pt idx="409">
                  <c:v>1.6074598829963579E-2</c:v>
                </c:pt>
                <c:pt idx="410">
                  <c:v>1.6027518349097662E-2</c:v>
                </c:pt>
                <c:pt idx="411">
                  <c:v>1.5985004202496333E-2</c:v>
                </c:pt>
                <c:pt idx="412">
                  <c:v>1.5912100314065154E-2</c:v>
                </c:pt>
                <c:pt idx="413">
                  <c:v>1.5859036360714607E-2</c:v>
                </c:pt>
                <c:pt idx="414">
                  <c:v>1.5793375623185883E-2</c:v>
                </c:pt>
                <c:pt idx="415">
                  <c:v>1.5668982379426429E-2</c:v>
                </c:pt>
                <c:pt idx="416">
                  <c:v>1.5665360803975209E-2</c:v>
                </c:pt>
                <c:pt idx="417">
                  <c:v>1.5707402571169857E-2</c:v>
                </c:pt>
                <c:pt idx="418">
                  <c:v>1.5639852316014405E-2</c:v>
                </c:pt>
                <c:pt idx="419">
                  <c:v>1.5905014622964935E-2</c:v>
                </c:pt>
                <c:pt idx="420">
                  <c:v>1.7777684050852494E-2</c:v>
                </c:pt>
                <c:pt idx="421">
                  <c:v>2.267043248545688E-2</c:v>
                </c:pt>
                <c:pt idx="422">
                  <c:v>1.9674444828480804E-2</c:v>
                </c:pt>
                <c:pt idx="423">
                  <c:v>1.6156950306528386E-2</c:v>
                </c:pt>
                <c:pt idx="424">
                  <c:v>1.5598282928226438E-2</c:v>
                </c:pt>
                <c:pt idx="425">
                  <c:v>1.5329341586022458E-2</c:v>
                </c:pt>
                <c:pt idx="426">
                  <c:v>1.524714756925988E-2</c:v>
                </c:pt>
                <c:pt idx="427">
                  <c:v>1.5105276287453217E-2</c:v>
                </c:pt>
                <c:pt idx="428">
                  <c:v>1.5004502014027836E-2</c:v>
                </c:pt>
                <c:pt idx="429">
                  <c:v>1.4968601179120045E-2</c:v>
                </c:pt>
                <c:pt idx="430">
                  <c:v>1.4963405005646548E-2</c:v>
                </c:pt>
                <c:pt idx="431">
                  <c:v>1.4797757293703582E-2</c:v>
                </c:pt>
                <c:pt idx="432">
                  <c:v>1.4879636390861702E-2</c:v>
                </c:pt>
                <c:pt idx="433">
                  <c:v>1.4887194461368602E-2</c:v>
                </c:pt>
                <c:pt idx="434">
                  <c:v>1.4964349764459909E-2</c:v>
                </c:pt>
                <c:pt idx="435">
                  <c:v>1.4872393239959251E-2</c:v>
                </c:pt>
                <c:pt idx="436">
                  <c:v>1.4646910803169971E-2</c:v>
                </c:pt>
                <c:pt idx="437">
                  <c:v>1.4630377523936117E-2</c:v>
                </c:pt>
                <c:pt idx="438">
                  <c:v>1.5425392065381023E-2</c:v>
                </c:pt>
                <c:pt idx="439">
                  <c:v>1.9217653942219824E-2</c:v>
                </c:pt>
                <c:pt idx="440">
                  <c:v>2.2628548178064457E-2</c:v>
                </c:pt>
                <c:pt idx="441">
                  <c:v>1.7070217159445882E-2</c:v>
                </c:pt>
                <c:pt idx="442">
                  <c:v>1.4677458004802035E-2</c:v>
                </c:pt>
                <c:pt idx="443">
                  <c:v>1.409532911596824E-2</c:v>
                </c:pt>
                <c:pt idx="444">
                  <c:v>1.4079898055349982E-2</c:v>
                </c:pt>
                <c:pt idx="445">
                  <c:v>1.4001168154236403E-2</c:v>
                </c:pt>
                <c:pt idx="446">
                  <c:v>1.3795210732923285E-2</c:v>
                </c:pt>
                <c:pt idx="447">
                  <c:v>1.3775843177249345E-2</c:v>
                </c:pt>
                <c:pt idx="448">
                  <c:v>1.3818199864048449E-2</c:v>
                </c:pt>
                <c:pt idx="449">
                  <c:v>1.402399982555934E-2</c:v>
                </c:pt>
                <c:pt idx="450">
                  <c:v>1.3884805360390537E-2</c:v>
                </c:pt>
                <c:pt idx="451">
                  <c:v>1.379379359470324E-2</c:v>
                </c:pt>
                <c:pt idx="452">
                  <c:v>1.3689082826222183E-2</c:v>
                </c:pt>
                <c:pt idx="453">
                  <c:v>1.3652709611907711E-2</c:v>
                </c:pt>
                <c:pt idx="454">
                  <c:v>1.3608778327086334E-2</c:v>
                </c:pt>
                <c:pt idx="455">
                  <c:v>1.3641844885554037E-2</c:v>
                </c:pt>
                <c:pt idx="456">
                  <c:v>1.3542330290546472E-2</c:v>
                </c:pt>
                <c:pt idx="457">
                  <c:v>1.3881341244741538E-2</c:v>
                </c:pt>
                <c:pt idx="458">
                  <c:v>1.5550730067953834E-2</c:v>
                </c:pt>
                <c:pt idx="459">
                  <c:v>2.2958269003928122E-2</c:v>
                </c:pt>
                <c:pt idx="460">
                  <c:v>2.300645170340963E-2</c:v>
                </c:pt>
                <c:pt idx="461">
                  <c:v>1.5440823125999282E-2</c:v>
                </c:pt>
                <c:pt idx="462">
                  <c:v>1.3517924021201265E-2</c:v>
                </c:pt>
                <c:pt idx="463">
                  <c:v>1.3075147057338506E-2</c:v>
                </c:pt>
                <c:pt idx="464">
                  <c:v>1.3012005676645417E-2</c:v>
                </c:pt>
                <c:pt idx="465">
                  <c:v>1.2965555034988405E-2</c:v>
                </c:pt>
                <c:pt idx="466">
                  <c:v>1.3022083103987952E-2</c:v>
                </c:pt>
                <c:pt idx="467">
                  <c:v>1.2902256194493091E-2</c:v>
                </c:pt>
                <c:pt idx="468">
                  <c:v>1.2814078705245882E-2</c:v>
                </c:pt>
                <c:pt idx="469">
                  <c:v>1.2774556294886864E-2</c:v>
                </c:pt>
                <c:pt idx="470">
                  <c:v>1.2730467550263264E-2</c:v>
                </c:pt>
                <c:pt idx="471">
                  <c:v>1.2533642797479318E-2</c:v>
                </c:pt>
                <c:pt idx="472">
                  <c:v>1.2560883343264615E-2</c:v>
                </c:pt>
                <c:pt idx="473">
                  <c:v>1.2434600581878438E-2</c:v>
                </c:pt>
                <c:pt idx="474">
                  <c:v>1.2489868972460169E-2</c:v>
                </c:pt>
                <c:pt idx="475">
                  <c:v>1.239129913626597E-2</c:v>
                </c:pt>
                <c:pt idx="476">
                  <c:v>1.234311643678446E-2</c:v>
                </c:pt>
                <c:pt idx="477">
                  <c:v>1.2374765857032118E-2</c:v>
                </c:pt>
                <c:pt idx="478">
                  <c:v>1.2259820201406297E-2</c:v>
                </c:pt>
                <c:pt idx="479">
                  <c:v>1.2201874994186703E-2</c:v>
                </c:pt>
                <c:pt idx="480">
                  <c:v>1.2153219915298512E-2</c:v>
                </c:pt>
                <c:pt idx="481">
                  <c:v>1.2094959788474463E-2</c:v>
                </c:pt>
                <c:pt idx="482">
                  <c:v>1.2051500883059767E-2</c:v>
                </c:pt>
                <c:pt idx="483">
                  <c:v>1.2094172489463329E-2</c:v>
                </c:pt>
                <c:pt idx="484">
                  <c:v>1.2205339109835699E-2</c:v>
                </c:pt>
                <c:pt idx="485">
                  <c:v>1.2032133327385829E-2</c:v>
                </c:pt>
                <c:pt idx="486">
                  <c:v>1.1930886674553769E-2</c:v>
                </c:pt>
                <c:pt idx="487">
                  <c:v>1.1939546963676261E-2</c:v>
                </c:pt>
                <c:pt idx="488">
                  <c:v>1.1842709185306562E-2</c:v>
                </c:pt>
                <c:pt idx="489">
                  <c:v>1.2071655737744847E-2</c:v>
                </c:pt>
                <c:pt idx="490">
                  <c:v>1.2283754091344821E-2</c:v>
                </c:pt>
                <c:pt idx="491">
                  <c:v>1.2909499345395538E-2</c:v>
                </c:pt>
                <c:pt idx="492">
                  <c:v>1.2347840230851276E-2</c:v>
                </c:pt>
                <c:pt idx="493">
                  <c:v>1.1857825326320367E-2</c:v>
                </c:pt>
                <c:pt idx="494">
                  <c:v>1.1792322048593871E-2</c:v>
                </c:pt>
                <c:pt idx="495">
                  <c:v>1.1729653047307465E-2</c:v>
                </c:pt>
                <c:pt idx="496">
                  <c:v>1.1737211117814367E-2</c:v>
                </c:pt>
                <c:pt idx="497">
                  <c:v>1.1688713498728402E-2</c:v>
                </c:pt>
                <c:pt idx="498">
                  <c:v>1.1780197643822382E-2</c:v>
                </c:pt>
                <c:pt idx="499">
                  <c:v>1.2002215964962671E-2</c:v>
                </c:pt>
                <c:pt idx="500">
                  <c:v>1.1710600411237979E-2</c:v>
                </c:pt>
                <c:pt idx="501">
                  <c:v>1.1773269412524387E-2</c:v>
                </c:pt>
                <c:pt idx="502">
                  <c:v>1.1737368577616595E-2</c:v>
                </c:pt>
                <c:pt idx="503">
                  <c:v>1.1617699127923958E-2</c:v>
                </c:pt>
                <c:pt idx="504">
                  <c:v>1.1413631224237563E-2</c:v>
                </c:pt>
                <c:pt idx="505">
                  <c:v>1.1360409811084785E-2</c:v>
                </c:pt>
                <c:pt idx="506">
                  <c:v>1.1237276245743151E-2</c:v>
                </c:pt>
                <c:pt idx="507">
                  <c:v>1.1270657723815306E-2</c:v>
                </c:pt>
                <c:pt idx="508">
                  <c:v>1.1153035251551622E-2</c:v>
                </c:pt>
                <c:pt idx="509">
                  <c:v>1.120137541083536E-2</c:v>
                </c:pt>
                <c:pt idx="510">
                  <c:v>1.1194132259932911E-2</c:v>
                </c:pt>
                <c:pt idx="511">
                  <c:v>1.1107371908905747E-2</c:v>
                </c:pt>
                <c:pt idx="512">
                  <c:v>1.1070211395580138E-2</c:v>
                </c:pt>
                <c:pt idx="513">
                  <c:v>1.1073832971031363E-2</c:v>
                </c:pt>
                <c:pt idx="514">
                  <c:v>1.1049426701686155E-2</c:v>
                </c:pt>
                <c:pt idx="515">
                  <c:v>1.1035097859683483E-2</c:v>
                </c:pt>
                <c:pt idx="516">
                  <c:v>1.0897635452339176E-2</c:v>
                </c:pt>
                <c:pt idx="517">
                  <c:v>1.0941409277358325E-2</c:v>
                </c:pt>
                <c:pt idx="518">
                  <c:v>1.0866615871300427E-2</c:v>
                </c:pt>
                <c:pt idx="519">
                  <c:v>1.0956053038965449E-2</c:v>
                </c:pt>
                <c:pt idx="520">
                  <c:v>1.0882676771127598E-2</c:v>
                </c:pt>
                <c:pt idx="521">
                  <c:v>1.0831029955997089E-2</c:v>
                </c:pt>
                <c:pt idx="522">
                  <c:v>1.096219397125231E-2</c:v>
                </c:pt>
                <c:pt idx="523">
                  <c:v>1.0847563235230942E-2</c:v>
                </c:pt>
                <c:pt idx="524">
                  <c:v>1.0837958187295084E-2</c:v>
                </c:pt>
                <c:pt idx="525">
                  <c:v>1.0773557128184178E-2</c:v>
                </c:pt>
                <c:pt idx="526">
                  <c:v>1.0834966451052769E-2</c:v>
                </c:pt>
                <c:pt idx="527">
                  <c:v>1.0686481857552563E-2</c:v>
                </c:pt>
                <c:pt idx="528">
                  <c:v>1.0629323949344105E-2</c:v>
                </c:pt>
                <c:pt idx="529">
                  <c:v>1.0645069929566819E-2</c:v>
                </c:pt>
                <c:pt idx="530">
                  <c:v>1.0712147805315589E-2</c:v>
                </c:pt>
                <c:pt idx="531">
                  <c:v>1.0694512307466148E-2</c:v>
                </c:pt>
                <c:pt idx="532">
                  <c:v>1.0684119960519153E-2</c:v>
                </c:pt>
                <c:pt idx="533">
                  <c:v>1.0720650634635856E-2</c:v>
                </c:pt>
                <c:pt idx="534">
                  <c:v>1.0620821120023839E-2</c:v>
                </c:pt>
                <c:pt idx="535">
                  <c:v>1.0513748454509373E-2</c:v>
                </c:pt>
                <c:pt idx="536">
                  <c:v>1.0476902860788218E-2</c:v>
                </c:pt>
                <c:pt idx="537">
                  <c:v>1.0437852829835883E-2</c:v>
                </c:pt>
                <c:pt idx="538">
                  <c:v>1.0401951994928093E-2</c:v>
                </c:pt>
                <c:pt idx="539">
                  <c:v>1.0326843669265741E-2</c:v>
                </c:pt>
                <c:pt idx="540">
                  <c:v>1.0332197302541464E-2</c:v>
                </c:pt>
                <c:pt idx="541">
                  <c:v>1.0280865407015411E-2</c:v>
                </c:pt>
                <c:pt idx="542">
                  <c:v>1.0240870617249712E-2</c:v>
                </c:pt>
                <c:pt idx="543">
                  <c:v>1.0324954151639015E-2</c:v>
                </c:pt>
                <c:pt idx="544">
                  <c:v>1.0220873222366865E-2</c:v>
                </c:pt>
                <c:pt idx="545">
                  <c:v>1.031912813895661E-2</c:v>
                </c:pt>
                <c:pt idx="546">
                  <c:v>1.0624600155277289E-2</c:v>
                </c:pt>
                <c:pt idx="547">
                  <c:v>1.0975105675034937E-2</c:v>
                </c:pt>
                <c:pt idx="548">
                  <c:v>1.1917660051166686E-2</c:v>
                </c:pt>
                <c:pt idx="549">
                  <c:v>1.1542748262063831E-2</c:v>
                </c:pt>
                <c:pt idx="550">
                  <c:v>1.0279763188399819E-2</c:v>
                </c:pt>
                <c:pt idx="551">
                  <c:v>9.9363433597423959E-3</c:v>
                </c:pt>
                <c:pt idx="552">
                  <c:v>9.8881606602608859E-3</c:v>
                </c:pt>
                <c:pt idx="553">
                  <c:v>9.7971488945735909E-3</c:v>
                </c:pt>
                <c:pt idx="554">
                  <c:v>9.8050218846849474E-3</c:v>
                </c:pt>
                <c:pt idx="555">
                  <c:v>9.7360544913094541E-3</c:v>
                </c:pt>
                <c:pt idx="556">
                  <c:v>9.6606312460426457E-3</c:v>
                </c:pt>
                <c:pt idx="557">
                  <c:v>9.6448852658199326E-3</c:v>
                </c:pt>
                <c:pt idx="558">
                  <c:v>9.8639118507179019E-3</c:v>
                </c:pt>
                <c:pt idx="559">
                  <c:v>9.7839222711865095E-3</c:v>
                </c:pt>
                <c:pt idx="560">
                  <c:v>9.8903650974920647E-3</c:v>
                </c:pt>
                <c:pt idx="561">
                  <c:v>9.6803137213210422E-3</c:v>
                </c:pt>
                <c:pt idx="562">
                  <c:v>9.5352932434698296E-3</c:v>
                </c:pt>
                <c:pt idx="563">
                  <c:v>9.5801692871045705E-3</c:v>
                </c:pt>
                <c:pt idx="564">
                  <c:v>9.6319735620373041E-3</c:v>
                </c:pt>
                <c:pt idx="565">
                  <c:v>9.6028434986252815E-3</c:v>
                </c:pt>
                <c:pt idx="566">
                  <c:v>9.5732410558065761E-3</c:v>
                </c:pt>
                <c:pt idx="567">
                  <c:v>9.4841188077460069E-3</c:v>
                </c:pt>
                <c:pt idx="568">
                  <c:v>9.5049035016399885E-3</c:v>
                </c:pt>
                <c:pt idx="569">
                  <c:v>9.5513541432970007E-3</c:v>
                </c:pt>
                <c:pt idx="570">
                  <c:v>9.6692915351651396E-3</c:v>
                </c:pt>
                <c:pt idx="571">
                  <c:v>9.4543589051250734E-3</c:v>
                </c:pt>
                <c:pt idx="572">
                  <c:v>9.3625598404266409E-3</c:v>
                </c:pt>
                <c:pt idx="573">
                  <c:v>9.3485459180284256E-3</c:v>
                </c:pt>
                <c:pt idx="574">
                  <c:v>9.4030270095990208E-3</c:v>
                </c:pt>
                <c:pt idx="575">
                  <c:v>9.3847616725406709E-3</c:v>
                </c:pt>
                <c:pt idx="576">
                  <c:v>9.4253863015152754E-3</c:v>
                </c:pt>
                <c:pt idx="577">
                  <c:v>9.3989330547411144E-3</c:v>
                </c:pt>
                <c:pt idx="578">
                  <c:v>9.7344798932871828E-3</c:v>
                </c:pt>
                <c:pt idx="579">
                  <c:v>1.0323851933023423E-2</c:v>
                </c:pt>
                <c:pt idx="580">
                  <c:v>1.0351564858215402E-2</c:v>
                </c:pt>
                <c:pt idx="581">
                  <c:v>9.6129209259678168E-3</c:v>
                </c:pt>
                <c:pt idx="582">
                  <c:v>9.5922936918760617E-3</c:v>
                </c:pt>
                <c:pt idx="583">
                  <c:v>9.5378126003054647E-3</c:v>
                </c:pt>
                <c:pt idx="584">
                  <c:v>9.1936054726369041E-3</c:v>
                </c:pt>
                <c:pt idx="585">
                  <c:v>9.104483224576335E-3</c:v>
                </c:pt>
                <c:pt idx="586">
                  <c:v>9.0503170526101944E-3</c:v>
                </c:pt>
                <c:pt idx="587">
                  <c:v>9.042758982103289E-3</c:v>
                </c:pt>
                <c:pt idx="588">
                  <c:v>8.9468659625469519E-3</c:v>
                </c:pt>
                <c:pt idx="589">
                  <c:v>9.0137863784934911E-3</c:v>
                </c:pt>
                <c:pt idx="590">
                  <c:v>9.0564579848970515E-3</c:v>
                </c:pt>
                <c:pt idx="591">
                  <c:v>9.0575602035126435E-3</c:v>
                </c:pt>
                <c:pt idx="592">
                  <c:v>9.5038012830244E-3</c:v>
                </c:pt>
                <c:pt idx="593">
                  <c:v>9.5611166510350867E-3</c:v>
                </c:pt>
                <c:pt idx="594">
                  <c:v>9.4090104820836514E-3</c:v>
                </c:pt>
                <c:pt idx="595">
                  <c:v>9.1147181117211002E-3</c:v>
                </c:pt>
                <c:pt idx="596">
                  <c:v>8.9076584717923905E-3</c:v>
                </c:pt>
                <c:pt idx="597">
                  <c:v>8.7969642308267006E-3</c:v>
                </c:pt>
                <c:pt idx="598">
                  <c:v>9.0033940315465012E-3</c:v>
                </c:pt>
                <c:pt idx="599">
                  <c:v>9.6644102812960993E-3</c:v>
                </c:pt>
                <c:pt idx="600">
                  <c:v>9.5878848174137006E-3</c:v>
                </c:pt>
                <c:pt idx="601">
                  <c:v>8.9366310754021867E-3</c:v>
                </c:pt>
                <c:pt idx="602">
                  <c:v>8.735554907958111E-3</c:v>
                </c:pt>
                <c:pt idx="603">
                  <c:v>8.5782525655331808E-3</c:v>
                </c:pt>
                <c:pt idx="604">
                  <c:v>8.5302273258539008E-3</c:v>
                </c:pt>
                <c:pt idx="605">
                  <c:v>8.555735813814698E-3</c:v>
                </c:pt>
                <c:pt idx="606">
                  <c:v>8.5834487390066792E-3</c:v>
                </c:pt>
                <c:pt idx="607">
                  <c:v>8.9120673462547498E-3</c:v>
                </c:pt>
                <c:pt idx="608">
                  <c:v>9.0996019707072929E-3</c:v>
                </c:pt>
                <c:pt idx="609">
                  <c:v>8.6999689926547732E-3</c:v>
                </c:pt>
                <c:pt idx="610">
                  <c:v>8.5075531143331898E-3</c:v>
                </c:pt>
                <c:pt idx="611">
                  <c:v>8.5700646558173714E-3</c:v>
                </c:pt>
                <c:pt idx="612">
                  <c:v>8.5525866177701554E-3</c:v>
                </c:pt>
                <c:pt idx="613">
                  <c:v>8.445986331662372E-3</c:v>
                </c:pt>
                <c:pt idx="614">
                  <c:v>8.4713373598209428E-3</c:v>
                </c:pt>
                <c:pt idx="615">
                  <c:v>8.4176435672614833E-3</c:v>
                </c:pt>
                <c:pt idx="616">
                  <c:v>8.3796957549247385E-3</c:v>
                </c:pt>
                <c:pt idx="617">
                  <c:v>8.3744995814512436E-3</c:v>
                </c:pt>
                <c:pt idx="618">
                  <c:v>8.3696183275822015E-3</c:v>
                </c:pt>
                <c:pt idx="619">
                  <c:v>8.4135496124035786E-3</c:v>
                </c:pt>
                <c:pt idx="620">
                  <c:v>8.3970163331697247E-3</c:v>
                </c:pt>
                <c:pt idx="621">
                  <c:v>8.3340324122788655E-3</c:v>
                </c:pt>
                <c:pt idx="622">
                  <c:v>8.3647370737131594E-3</c:v>
                </c:pt>
                <c:pt idx="623">
                  <c:v>8.3848919283982352E-3</c:v>
                </c:pt>
                <c:pt idx="624">
                  <c:v>8.2921481048864407E-3</c:v>
                </c:pt>
                <c:pt idx="625">
                  <c:v>8.2757722854548167E-3</c:v>
                </c:pt>
                <c:pt idx="626">
                  <c:v>8.3197035702761955E-3</c:v>
                </c:pt>
                <c:pt idx="627">
                  <c:v>8.3359219299055914E-3</c:v>
                </c:pt>
                <c:pt idx="628">
                  <c:v>8.3335600328721844E-3</c:v>
                </c:pt>
                <c:pt idx="629">
                  <c:v>8.5711668744329599E-3</c:v>
                </c:pt>
                <c:pt idx="630">
                  <c:v>8.8558541968596569E-3</c:v>
                </c:pt>
                <c:pt idx="631">
                  <c:v>8.4447266532445553E-3</c:v>
                </c:pt>
                <c:pt idx="632">
                  <c:v>8.305217268471294E-3</c:v>
                </c:pt>
                <c:pt idx="633">
                  <c:v>8.4777932117122579E-3</c:v>
                </c:pt>
                <c:pt idx="634">
                  <c:v>8.508182953542099E-3</c:v>
                </c:pt>
                <c:pt idx="635">
                  <c:v>8.2220784928953572E-3</c:v>
                </c:pt>
                <c:pt idx="636">
                  <c:v>8.0956382717069508E-3</c:v>
                </c:pt>
                <c:pt idx="637">
                  <c:v>8.1597244112134037E-3</c:v>
                </c:pt>
                <c:pt idx="638">
                  <c:v>8.4178010270637114E-3</c:v>
                </c:pt>
                <c:pt idx="639">
                  <c:v>8.5225117955447707E-3</c:v>
                </c:pt>
                <c:pt idx="640">
                  <c:v>8.0299775341782283E-3</c:v>
                </c:pt>
                <c:pt idx="641">
                  <c:v>7.8918852876250119E-3</c:v>
                </c:pt>
                <c:pt idx="642">
                  <c:v>7.9540819095047406E-3</c:v>
                </c:pt>
                <c:pt idx="643">
                  <c:v>7.8226029746450657E-3</c:v>
                </c:pt>
                <c:pt idx="644">
                  <c:v>7.8481114626058647E-3</c:v>
                </c:pt>
                <c:pt idx="645">
                  <c:v>7.8585038095528564E-3</c:v>
                </c:pt>
                <c:pt idx="646">
                  <c:v>7.7774120114058711E-3</c:v>
                </c:pt>
                <c:pt idx="647">
                  <c:v>7.9337695950174349E-3</c:v>
                </c:pt>
                <c:pt idx="648">
                  <c:v>8.3718227648133803E-3</c:v>
                </c:pt>
                <c:pt idx="649">
                  <c:v>8.9405675704578667E-3</c:v>
                </c:pt>
                <c:pt idx="650">
                  <c:v>8.313090258582654E-3</c:v>
                </c:pt>
                <c:pt idx="651">
                  <c:v>7.8455921057702313E-3</c:v>
                </c:pt>
                <c:pt idx="652">
                  <c:v>7.809218891455757E-3</c:v>
                </c:pt>
                <c:pt idx="653">
                  <c:v>7.7892214965729076E-3</c:v>
                </c:pt>
                <c:pt idx="654">
                  <c:v>7.7983541651020826E-3</c:v>
                </c:pt>
                <c:pt idx="655">
                  <c:v>7.7411962568936267E-3</c:v>
                </c:pt>
                <c:pt idx="656">
                  <c:v>7.7722158379323752E-3</c:v>
                </c:pt>
                <c:pt idx="657">
                  <c:v>7.6684498282646807E-3</c:v>
                </c:pt>
                <c:pt idx="658">
                  <c:v>7.7182071257684611E-3</c:v>
                </c:pt>
                <c:pt idx="659">
                  <c:v>7.6975798916767034E-3</c:v>
                </c:pt>
                <c:pt idx="660">
                  <c:v>7.6920687985987538E-3</c:v>
                </c:pt>
                <c:pt idx="661">
                  <c:v>7.6895494417631204E-3</c:v>
                </c:pt>
                <c:pt idx="662">
                  <c:v>7.6553806646798258E-3</c:v>
                </c:pt>
                <c:pt idx="663">
                  <c:v>7.5665733362237104E-3</c:v>
                </c:pt>
                <c:pt idx="664">
                  <c:v>7.5637390597836215E-3</c:v>
                </c:pt>
                <c:pt idx="665">
                  <c:v>7.6212118875965329E-3</c:v>
                </c:pt>
                <c:pt idx="666">
                  <c:v>7.6717564841114498E-3</c:v>
                </c:pt>
                <c:pt idx="667">
                  <c:v>7.6703393458914049E-3</c:v>
                </c:pt>
                <c:pt idx="668">
                  <c:v>7.5769656831707038E-3</c:v>
                </c:pt>
                <c:pt idx="669">
                  <c:v>7.499023081068262E-3</c:v>
                </c:pt>
                <c:pt idx="670">
                  <c:v>7.5662584166192558E-3</c:v>
                </c:pt>
                <c:pt idx="671">
                  <c:v>7.5261061670513323E-3</c:v>
                </c:pt>
                <c:pt idx="672">
                  <c:v>7.5239017298201526E-3</c:v>
                </c:pt>
                <c:pt idx="673">
                  <c:v>7.5531892530344017E-3</c:v>
                </c:pt>
                <c:pt idx="674">
                  <c:v>7.5598025647279432E-3</c:v>
                </c:pt>
                <c:pt idx="675">
                  <c:v>7.4946142066059001E-3</c:v>
                </c:pt>
                <c:pt idx="676">
                  <c:v>7.5210674533800637E-3</c:v>
                </c:pt>
                <c:pt idx="677">
                  <c:v>7.4966611840348541E-3</c:v>
                </c:pt>
                <c:pt idx="678">
                  <c:v>7.4467464267288456E-3</c:v>
                </c:pt>
                <c:pt idx="679">
                  <c:v>7.3686463648241765E-3</c:v>
                </c:pt>
                <c:pt idx="680">
                  <c:v>7.4073814761720569E-3</c:v>
                </c:pt>
                <c:pt idx="681">
                  <c:v>7.4513127609934339E-3</c:v>
                </c:pt>
                <c:pt idx="682">
                  <c:v>7.5849961330842876E-3</c:v>
                </c:pt>
                <c:pt idx="683">
                  <c:v>7.4615476481381966E-3</c:v>
                </c:pt>
                <c:pt idx="684">
                  <c:v>7.4637520853693788E-3</c:v>
                </c:pt>
                <c:pt idx="685">
                  <c:v>7.8202410776116588E-3</c:v>
                </c:pt>
                <c:pt idx="686">
                  <c:v>9.7996682514092225E-3</c:v>
                </c:pt>
                <c:pt idx="687">
                  <c:v>1.3934405198092088E-2</c:v>
                </c:pt>
                <c:pt idx="688">
                  <c:v>1.1531883535710157E-2</c:v>
                </c:pt>
                <c:pt idx="689">
                  <c:v>8.2113712263439092E-3</c:v>
                </c:pt>
                <c:pt idx="690">
                  <c:v>7.4903627919457672E-3</c:v>
                </c:pt>
                <c:pt idx="691">
                  <c:v>7.250866432758264E-3</c:v>
                </c:pt>
                <c:pt idx="692">
                  <c:v>7.1746558884803217E-3</c:v>
                </c:pt>
                <c:pt idx="693">
                  <c:v>7.2392144073934557E-3</c:v>
                </c:pt>
                <c:pt idx="694">
                  <c:v>7.1601695866754227E-3</c:v>
                </c:pt>
                <c:pt idx="695">
                  <c:v>7.1910317079119457E-3</c:v>
                </c:pt>
                <c:pt idx="696">
                  <c:v>7.2398442466023631E-3</c:v>
                </c:pt>
                <c:pt idx="697">
                  <c:v>7.1852056952295407E-3</c:v>
                </c:pt>
                <c:pt idx="698">
                  <c:v>7.1779625443270925E-3</c:v>
                </c:pt>
                <c:pt idx="699">
                  <c:v>7.1502496191351139E-3</c:v>
                </c:pt>
                <c:pt idx="700">
                  <c:v>7.1412744104081645E-3</c:v>
                </c:pt>
                <c:pt idx="701">
                  <c:v>7.1576502298397876E-3</c:v>
                </c:pt>
                <c:pt idx="702">
                  <c:v>7.1981173990121675E-3</c:v>
                </c:pt>
                <c:pt idx="703">
                  <c:v>7.3995084860606986E-3</c:v>
                </c:pt>
                <c:pt idx="704">
                  <c:v>7.8018182807510798E-3</c:v>
                </c:pt>
                <c:pt idx="705">
                  <c:v>7.6060957465827273E-3</c:v>
                </c:pt>
                <c:pt idx="706">
                  <c:v>7.1619016444999213E-3</c:v>
                </c:pt>
                <c:pt idx="707">
                  <c:v>7.1173405204696377E-3</c:v>
                </c:pt>
                <c:pt idx="708">
                  <c:v>7.112144346996141E-3</c:v>
                </c:pt>
                <c:pt idx="709">
                  <c:v>7.0011351864259974E-3</c:v>
                </c:pt>
                <c:pt idx="710">
                  <c:v>6.9803504925320115E-3</c:v>
                </c:pt>
                <c:pt idx="711">
                  <c:v>7.0491604261052792E-3</c:v>
                </c:pt>
                <c:pt idx="712">
                  <c:v>6.9927898169079572E-3</c:v>
                </c:pt>
                <c:pt idx="713">
                  <c:v>7.0263287547823417E-3</c:v>
                </c:pt>
                <c:pt idx="714">
                  <c:v>7.0521521623475953E-3</c:v>
                </c:pt>
                <c:pt idx="715">
                  <c:v>7.2365375907555932E-3</c:v>
                </c:pt>
                <c:pt idx="716">
                  <c:v>7.346759452314602E-3</c:v>
                </c:pt>
                <c:pt idx="717">
                  <c:v>7.2538581690005802E-3</c:v>
                </c:pt>
                <c:pt idx="718">
                  <c:v>7.0307376292447019E-3</c:v>
                </c:pt>
                <c:pt idx="719">
                  <c:v>6.9721625828161994E-3</c:v>
                </c:pt>
                <c:pt idx="720">
                  <c:v>6.9866488846210993E-3</c:v>
                </c:pt>
                <c:pt idx="721">
                  <c:v>6.8153326197979529E-3</c:v>
                </c:pt>
                <c:pt idx="722">
                  <c:v>6.9107532599476098E-3</c:v>
                </c:pt>
                <c:pt idx="723">
                  <c:v>6.9353169890950467E-3</c:v>
                </c:pt>
                <c:pt idx="724">
                  <c:v>6.7981695013551941E-3</c:v>
                </c:pt>
                <c:pt idx="725">
                  <c:v>6.8534378919369249E-3</c:v>
                </c:pt>
                <c:pt idx="726">
                  <c:v>7.0688429013836748E-3</c:v>
                </c:pt>
                <c:pt idx="727">
                  <c:v>7.8411832313078685E-3</c:v>
                </c:pt>
                <c:pt idx="728">
                  <c:v>8.0392676625096315E-3</c:v>
                </c:pt>
                <c:pt idx="729">
                  <c:v>7.7115938140749204E-3</c:v>
                </c:pt>
                <c:pt idx="730">
                  <c:v>9.3795654990671742E-3</c:v>
                </c:pt>
                <c:pt idx="731">
                  <c:v>1.0585865043929409E-2</c:v>
                </c:pt>
                <c:pt idx="732">
                  <c:v>8.1140610685675289E-3</c:v>
                </c:pt>
                <c:pt idx="733">
                  <c:v>6.9091786619253394E-3</c:v>
                </c:pt>
                <c:pt idx="734">
                  <c:v>6.6259084777186856E-3</c:v>
                </c:pt>
                <c:pt idx="735">
                  <c:v>6.6910968358407288E-3</c:v>
                </c:pt>
                <c:pt idx="736">
                  <c:v>6.7038510798211274E-3</c:v>
                </c:pt>
                <c:pt idx="737">
                  <c:v>6.5682781901035478E-3</c:v>
                </c:pt>
                <c:pt idx="738">
                  <c:v>6.5534769686941942E-3</c:v>
                </c:pt>
                <c:pt idx="739">
                  <c:v>6.5767810194238153E-3</c:v>
                </c:pt>
                <c:pt idx="740">
                  <c:v>6.570325167532501E-3</c:v>
                </c:pt>
                <c:pt idx="741">
                  <c:v>6.5805600546772654E-3</c:v>
                </c:pt>
                <c:pt idx="742">
                  <c:v>6.4882886105721519E-3</c:v>
                </c:pt>
                <c:pt idx="743">
                  <c:v>6.4470341423886381E-3</c:v>
                </c:pt>
                <c:pt idx="744">
                  <c:v>6.482147678285294E-3</c:v>
                </c:pt>
                <c:pt idx="745">
                  <c:v>6.4741172283717093E-3</c:v>
                </c:pt>
                <c:pt idx="746">
                  <c:v>6.5364713100536627E-3</c:v>
                </c:pt>
                <c:pt idx="747">
                  <c:v>6.4390036924750526E-3</c:v>
                </c:pt>
                <c:pt idx="748">
                  <c:v>6.4791559420429769E-3</c:v>
                </c:pt>
                <c:pt idx="749">
                  <c:v>6.4212107348233837E-3</c:v>
                </c:pt>
                <c:pt idx="750">
                  <c:v>6.4018431791494444E-3</c:v>
                </c:pt>
                <c:pt idx="751">
                  <c:v>6.4208958152189299E-3</c:v>
                </c:pt>
                <c:pt idx="752">
                  <c:v>6.3546052384812982E-3</c:v>
                </c:pt>
                <c:pt idx="753">
                  <c:v>6.3890889351690457E-3</c:v>
                </c:pt>
                <c:pt idx="754">
                  <c:v>6.4723851705472107E-3</c:v>
                </c:pt>
                <c:pt idx="755">
                  <c:v>6.547178576605109E-3</c:v>
                </c:pt>
                <c:pt idx="756">
                  <c:v>6.4700232735138037E-3</c:v>
                </c:pt>
                <c:pt idx="757">
                  <c:v>6.4207383554167026E-3</c:v>
                </c:pt>
                <c:pt idx="758">
                  <c:v>6.4001111213249457E-3</c:v>
                </c:pt>
                <c:pt idx="759">
                  <c:v>6.289889259765937E-3</c:v>
                </c:pt>
                <c:pt idx="760">
                  <c:v>6.3138231497044646E-3</c:v>
                </c:pt>
                <c:pt idx="761">
                  <c:v>6.358856653141432E-3</c:v>
                </c:pt>
                <c:pt idx="762">
                  <c:v>6.3254751750692747E-3</c:v>
                </c:pt>
                <c:pt idx="763">
                  <c:v>6.3531881002612534E-3</c:v>
                </c:pt>
                <c:pt idx="764">
                  <c:v>6.2617039551672773E-3</c:v>
                </c:pt>
                <c:pt idx="765">
                  <c:v>6.3119336320777387E-3</c:v>
                </c:pt>
                <c:pt idx="766">
                  <c:v>6.3328757857739502E-3</c:v>
                </c:pt>
                <c:pt idx="767">
                  <c:v>6.2722537619164962E-3</c:v>
                </c:pt>
                <c:pt idx="768">
                  <c:v>6.3193342427824159E-3</c:v>
                </c:pt>
                <c:pt idx="769">
                  <c:v>6.2798118324233999E-3</c:v>
                </c:pt>
                <c:pt idx="770">
                  <c:v>6.2042311273543659E-3</c:v>
                </c:pt>
                <c:pt idx="771">
                  <c:v>6.2179301301481275E-3</c:v>
                </c:pt>
                <c:pt idx="772">
                  <c:v>6.2360380074042493E-3</c:v>
                </c:pt>
                <c:pt idx="773">
                  <c:v>6.2108444390479049E-3</c:v>
                </c:pt>
                <c:pt idx="774">
                  <c:v>6.2390297436465672E-3</c:v>
                </c:pt>
                <c:pt idx="775">
                  <c:v>6.1667556944243014E-3</c:v>
                </c:pt>
                <c:pt idx="776">
                  <c:v>6.1636064983797596E-3</c:v>
                </c:pt>
                <c:pt idx="777">
                  <c:v>6.1084955676002544E-3</c:v>
                </c:pt>
                <c:pt idx="778">
                  <c:v>6.2095847606300882E-3</c:v>
                </c:pt>
                <c:pt idx="779">
                  <c:v>6.1480179779592713E-3</c:v>
                </c:pt>
                <c:pt idx="780">
                  <c:v>6.1825016746470179E-3</c:v>
                </c:pt>
                <c:pt idx="781">
                  <c:v>6.0812550218149559E-3</c:v>
                </c:pt>
                <c:pt idx="782">
                  <c:v>6.1392002290345492E-3</c:v>
                </c:pt>
                <c:pt idx="783">
                  <c:v>6.1133768214692965E-3</c:v>
                </c:pt>
                <c:pt idx="784">
                  <c:v>6.1344764349677353E-3</c:v>
                </c:pt>
                <c:pt idx="785">
                  <c:v>6.2149383939058113E-3</c:v>
                </c:pt>
                <c:pt idx="786">
                  <c:v>6.0940092657953563E-3</c:v>
                </c:pt>
                <c:pt idx="787">
                  <c:v>6.0436221290826667E-3</c:v>
                </c:pt>
                <c:pt idx="788">
                  <c:v>6.0647217425811055E-3</c:v>
                </c:pt>
                <c:pt idx="789">
                  <c:v>5.9557595594399142E-3</c:v>
                </c:pt>
                <c:pt idx="790">
                  <c:v>6.0343320007512644E-3</c:v>
                </c:pt>
                <c:pt idx="791">
                  <c:v>6.0522824182051597E-3</c:v>
                </c:pt>
                <c:pt idx="792">
                  <c:v>6.0034698795147423E-3</c:v>
                </c:pt>
                <c:pt idx="793">
                  <c:v>6.0634620641632888E-3</c:v>
                </c:pt>
                <c:pt idx="794">
                  <c:v>6.0253567920243159E-3</c:v>
                </c:pt>
                <c:pt idx="795">
                  <c:v>5.9499335467575101E-3</c:v>
                </c:pt>
                <c:pt idx="796">
                  <c:v>5.9574916172644137E-3</c:v>
                </c:pt>
                <c:pt idx="797">
                  <c:v>5.92332284018112E-3</c:v>
                </c:pt>
                <c:pt idx="798">
                  <c:v>5.9283615538523893E-3</c:v>
                </c:pt>
                <c:pt idx="799">
                  <c:v>5.9526103633953708E-3</c:v>
                </c:pt>
                <c:pt idx="800">
                  <c:v>5.8967121336047316E-3</c:v>
                </c:pt>
                <c:pt idx="801">
                  <c:v>5.9533976624065073E-3</c:v>
                </c:pt>
                <c:pt idx="802">
                  <c:v>5.9578065368688675E-3</c:v>
                </c:pt>
                <c:pt idx="803">
                  <c:v>5.9510357653730995E-3</c:v>
                </c:pt>
                <c:pt idx="804">
                  <c:v>5.9346599459414754E-3</c:v>
                </c:pt>
                <c:pt idx="805">
                  <c:v>5.9230079205766662E-3</c:v>
                </c:pt>
                <c:pt idx="806">
                  <c:v>5.9436351546684231E-3</c:v>
                </c:pt>
                <c:pt idx="807">
                  <c:v>5.9803232885873503E-3</c:v>
                </c:pt>
                <c:pt idx="808">
                  <c:v>5.9135603324430375E-3</c:v>
                </c:pt>
                <c:pt idx="809">
                  <c:v>5.9159222294764445E-3</c:v>
                </c:pt>
                <c:pt idx="810">
                  <c:v>5.913245412838582E-3</c:v>
                </c:pt>
                <c:pt idx="811">
                  <c:v>5.8156203354577463E-3</c:v>
                </c:pt>
                <c:pt idx="812">
                  <c:v>5.9622154113312276E-3</c:v>
                </c:pt>
                <c:pt idx="813">
                  <c:v>6.0585808102942467E-3</c:v>
                </c:pt>
                <c:pt idx="814">
                  <c:v>6.0107130304171913E-3</c:v>
                </c:pt>
                <c:pt idx="815">
                  <c:v>5.8212888883379232E-3</c:v>
                </c:pt>
                <c:pt idx="816">
                  <c:v>5.7858604328368144E-3</c:v>
                </c:pt>
                <c:pt idx="817">
                  <c:v>5.8425459616385901E-3</c:v>
                </c:pt>
                <c:pt idx="818">
                  <c:v>5.8371923283628661E-3</c:v>
                </c:pt>
                <c:pt idx="819">
                  <c:v>5.8379796273740018E-3</c:v>
                </c:pt>
                <c:pt idx="820">
                  <c:v>5.8099517825775686E-3</c:v>
                </c:pt>
                <c:pt idx="821">
                  <c:v>5.8288469588448268E-3</c:v>
                </c:pt>
                <c:pt idx="822">
                  <c:v>5.7912140661125376E-3</c:v>
                </c:pt>
                <c:pt idx="823">
                  <c:v>5.8543554468056258E-3</c:v>
                </c:pt>
                <c:pt idx="824">
                  <c:v>5.7869626514524038E-3</c:v>
                </c:pt>
                <c:pt idx="825">
                  <c:v>5.8463249968920411E-3</c:v>
                </c:pt>
                <c:pt idx="826">
                  <c:v>5.7833410760011802E-3</c:v>
                </c:pt>
                <c:pt idx="827">
                  <c:v>5.8644328741481637E-3</c:v>
                </c:pt>
                <c:pt idx="828">
                  <c:v>5.840026604802955E-3</c:v>
                </c:pt>
                <c:pt idx="829">
                  <c:v>5.8304215568670981E-3</c:v>
                </c:pt>
                <c:pt idx="830">
                  <c:v>5.7879074102657668E-3</c:v>
                </c:pt>
                <c:pt idx="831">
                  <c:v>5.8023937120706649E-3</c:v>
                </c:pt>
                <c:pt idx="832">
                  <c:v>5.9384389811949273E-3</c:v>
                </c:pt>
                <c:pt idx="833">
                  <c:v>5.8047556091040719E-3</c:v>
                </c:pt>
                <c:pt idx="834">
                  <c:v>5.7479126205000697E-3</c:v>
                </c:pt>
                <c:pt idx="835">
                  <c:v>5.7781449025276826E-3</c:v>
                </c:pt>
                <c:pt idx="836">
                  <c:v>5.7285450648261295E-3</c:v>
                </c:pt>
                <c:pt idx="837">
                  <c:v>5.8159352550622E-3</c:v>
                </c:pt>
                <c:pt idx="838">
                  <c:v>5.8304215568670981E-3</c:v>
                </c:pt>
                <c:pt idx="839">
                  <c:v>5.7412993088065281E-3</c:v>
                </c:pt>
                <c:pt idx="840">
                  <c:v>5.7024067376564222E-3</c:v>
                </c:pt>
                <c:pt idx="841">
                  <c:v>5.6668208223530853E-3</c:v>
                </c:pt>
                <c:pt idx="842">
                  <c:v>5.8655350927637549E-3</c:v>
                </c:pt>
                <c:pt idx="843">
                  <c:v>6.1173133165249756E-3</c:v>
                </c:pt>
                <c:pt idx="844">
                  <c:v>7.6172753925408555E-3</c:v>
                </c:pt>
                <c:pt idx="845">
                  <c:v>9.1317237703616317E-3</c:v>
                </c:pt>
                <c:pt idx="846">
                  <c:v>7.2368525103600478E-3</c:v>
                </c:pt>
                <c:pt idx="847">
                  <c:v>5.896869593406958E-3</c:v>
                </c:pt>
                <c:pt idx="848">
                  <c:v>5.643989151030147E-3</c:v>
                </c:pt>
                <c:pt idx="849">
                  <c:v>5.5495132696938539E-3</c:v>
                </c:pt>
                <c:pt idx="850">
                  <c:v>5.5240047817330549E-3</c:v>
                </c:pt>
                <c:pt idx="851">
                  <c:v>5.5583310186185751E-3</c:v>
                </c:pt>
                <c:pt idx="852">
                  <c:v>5.5833671271726931E-3</c:v>
                </c:pt>
                <c:pt idx="853">
                  <c:v>5.6272984119940693E-3</c:v>
                </c:pt>
                <c:pt idx="854">
                  <c:v>5.6956359661606542E-3</c:v>
                </c:pt>
                <c:pt idx="855">
                  <c:v>5.6535941989660039E-3</c:v>
                </c:pt>
                <c:pt idx="856">
                  <c:v>5.6200552610916185E-3</c:v>
                </c:pt>
                <c:pt idx="857">
                  <c:v>5.5817925291504209E-3</c:v>
                </c:pt>
                <c:pt idx="858">
                  <c:v>5.472515426404775E-3</c:v>
                </c:pt>
                <c:pt idx="859">
                  <c:v>5.5504580285072169E-3</c:v>
                </c:pt>
                <c:pt idx="860">
                  <c:v>5.4756646224493185E-3</c:v>
                </c:pt>
                <c:pt idx="861">
                  <c:v>5.5520326265294882E-3</c:v>
                </c:pt>
                <c:pt idx="862">
                  <c:v>5.5263666787664627E-3</c:v>
                </c:pt>
                <c:pt idx="863">
                  <c:v>5.5199108268751485E-3</c:v>
                </c:pt>
                <c:pt idx="864">
                  <c:v>5.4984962937722559E-3</c:v>
                </c:pt>
                <c:pt idx="865">
                  <c:v>5.4964493163433036E-3</c:v>
                </c:pt>
                <c:pt idx="866">
                  <c:v>5.4991261329811643E-3</c:v>
                </c:pt>
                <c:pt idx="867">
                  <c:v>5.4583440442043316E-3</c:v>
                </c:pt>
                <c:pt idx="868">
                  <c:v>5.5107781583459744E-3</c:v>
                </c:pt>
                <c:pt idx="869">
                  <c:v>5.4773966802738171E-3</c:v>
                </c:pt>
                <c:pt idx="870">
                  <c:v>5.5956489917464106E-3</c:v>
                </c:pt>
                <c:pt idx="871">
                  <c:v>5.8540405272011721E-3</c:v>
                </c:pt>
                <c:pt idx="872">
                  <c:v>5.6477681862835988E-3</c:v>
                </c:pt>
                <c:pt idx="873">
                  <c:v>5.5325076110533207E-3</c:v>
                </c:pt>
                <c:pt idx="874">
                  <c:v>5.437874269914802E-3</c:v>
                </c:pt>
                <c:pt idx="875">
                  <c:v>5.472987805811457E-3</c:v>
                </c:pt>
                <c:pt idx="876">
                  <c:v>5.4572418255887404E-3</c:v>
                </c:pt>
                <c:pt idx="877">
                  <c:v>5.5901378986684602E-3</c:v>
                </c:pt>
                <c:pt idx="878">
                  <c:v>5.8182971520956079E-3</c:v>
                </c:pt>
                <c:pt idx="879">
                  <c:v>5.7932610435414899E-3</c:v>
                </c:pt>
                <c:pt idx="880">
                  <c:v>5.472515426404775E-3</c:v>
                </c:pt>
                <c:pt idx="881">
                  <c:v>5.4781839792849528E-3</c:v>
                </c:pt>
                <c:pt idx="882">
                  <c:v>5.7630287615138762E-3</c:v>
                </c:pt>
                <c:pt idx="883">
                  <c:v>7.0738816150549416E-3</c:v>
                </c:pt>
                <c:pt idx="884">
                  <c:v>1.2321701903681566E-2</c:v>
                </c:pt>
                <c:pt idx="885">
                  <c:v>1.6160256962375153E-2</c:v>
                </c:pt>
                <c:pt idx="886">
                  <c:v>9.772585165426154E-3</c:v>
                </c:pt>
                <c:pt idx="887">
                  <c:v>6.1990349538808692E-3</c:v>
                </c:pt>
                <c:pt idx="888">
                  <c:v>5.4605484814355121E-3</c:v>
                </c:pt>
                <c:pt idx="889">
                  <c:v>5.3785119244751647E-3</c:v>
                </c:pt>
                <c:pt idx="890">
                  <c:v>5.3758351078373023E-3</c:v>
                </c:pt>
                <c:pt idx="891">
                  <c:v>5.4010286761936466E-3</c:v>
                </c:pt>
                <c:pt idx="892">
                  <c:v>5.3837080979486597E-3</c:v>
                </c:pt>
                <c:pt idx="893">
                  <c:v>5.2893896764145939E-3</c:v>
                </c:pt>
                <c:pt idx="894">
                  <c:v>5.338044755302784E-3</c:v>
                </c:pt>
                <c:pt idx="895">
                  <c:v>5.3196219584422076E-3</c:v>
                </c:pt>
                <c:pt idx="896">
                  <c:v>5.3023013801972198E-3</c:v>
                </c:pt>
                <c:pt idx="897">
                  <c:v>5.253803761111257E-3</c:v>
                </c:pt>
                <c:pt idx="898">
                  <c:v>5.2054636018275206E-3</c:v>
                </c:pt>
                <c:pt idx="899">
                  <c:v>5.3060804154506725E-3</c:v>
                </c:pt>
                <c:pt idx="900">
                  <c:v>5.31836228002439E-3</c:v>
                </c:pt>
                <c:pt idx="901">
                  <c:v>5.3780395450684819E-3</c:v>
                </c:pt>
                <c:pt idx="902">
                  <c:v>5.3441856875896428E-3</c:v>
                </c:pt>
                <c:pt idx="903">
                  <c:v>5.4109486437339581E-3</c:v>
                </c:pt>
                <c:pt idx="904">
                  <c:v>5.7285450648261295E-3</c:v>
                </c:pt>
                <c:pt idx="905">
                  <c:v>7.3458146935012382E-3</c:v>
                </c:pt>
                <c:pt idx="906">
                  <c:v>9.2430478505362308E-3</c:v>
                </c:pt>
                <c:pt idx="907">
                  <c:v>7.2453553396803145E-3</c:v>
                </c:pt>
                <c:pt idx="908">
                  <c:v>5.8085346443575237E-3</c:v>
                </c:pt>
                <c:pt idx="909">
                  <c:v>5.4704684489758218E-3</c:v>
                </c:pt>
                <c:pt idx="910">
                  <c:v>5.4451174208172502E-3</c:v>
                </c:pt>
                <c:pt idx="911">
                  <c:v>5.5290434954043234E-3</c:v>
                </c:pt>
                <c:pt idx="912">
                  <c:v>5.588090921239507E-3</c:v>
                </c:pt>
                <c:pt idx="913">
                  <c:v>5.4942448791121231E-3</c:v>
                </c:pt>
                <c:pt idx="914">
                  <c:v>5.3308016044003358E-3</c:v>
                </c:pt>
                <c:pt idx="915">
                  <c:v>5.3361552376760589E-3</c:v>
                </c:pt>
                <c:pt idx="916">
                  <c:v>5.2810443068965545E-3</c:v>
                </c:pt>
                <c:pt idx="917">
                  <c:v>5.3137959457598026E-3</c:v>
                </c:pt>
                <c:pt idx="918">
                  <c:v>5.3570973913722704E-3</c:v>
                </c:pt>
                <c:pt idx="919">
                  <c:v>5.3312739838070168E-3</c:v>
                </c:pt>
                <c:pt idx="920">
                  <c:v>5.3460752052163704E-3</c:v>
                </c:pt>
                <c:pt idx="921">
                  <c:v>5.3359977778738308E-3</c:v>
                </c:pt>
                <c:pt idx="922">
                  <c:v>5.3383596749072386E-3</c:v>
                </c:pt>
                <c:pt idx="923">
                  <c:v>5.3115915085286238E-3</c:v>
                </c:pt>
                <c:pt idx="924">
                  <c:v>5.2986798047459961E-3</c:v>
                </c:pt>
                <c:pt idx="925">
                  <c:v>5.2489225072422157E-3</c:v>
                </c:pt>
                <c:pt idx="926">
                  <c:v>5.2709668795540175E-3</c:v>
                </c:pt>
                <c:pt idx="927">
                  <c:v>5.2596297737936611E-3</c:v>
                </c:pt>
                <c:pt idx="928">
                  <c:v>5.2497098062533514E-3</c:v>
                </c:pt>
                <c:pt idx="929">
                  <c:v>5.2141238909500136E-3</c:v>
                </c:pt>
                <c:pt idx="930">
                  <c:v>5.2681326031139286E-3</c:v>
                </c:pt>
                <c:pt idx="931">
                  <c:v>5.310174370308578E-3</c:v>
                </c:pt>
                <c:pt idx="932">
                  <c:v>5.4432279031905242E-3</c:v>
                </c:pt>
                <c:pt idx="933">
                  <c:v>6.1982476548697327E-3</c:v>
                </c:pt>
                <c:pt idx="934">
                  <c:v>6.5753638812037695E-3</c:v>
                </c:pt>
                <c:pt idx="935">
                  <c:v>5.6937464485339283E-3</c:v>
                </c:pt>
                <c:pt idx="936">
                  <c:v>5.1489355328279722E-3</c:v>
                </c:pt>
                <c:pt idx="937">
                  <c:v>4.9980890422943562E-3</c:v>
                </c:pt>
                <c:pt idx="938">
                  <c:v>4.9140055079050556E-3</c:v>
                </c:pt>
                <c:pt idx="939">
                  <c:v>4.8330711695602985E-3</c:v>
                </c:pt>
                <c:pt idx="940">
                  <c:v>4.8647205898079563E-3</c:v>
                </c:pt>
                <c:pt idx="941">
                  <c:v>4.8116566364574051E-3</c:v>
                </c:pt>
                <c:pt idx="942">
                  <c:v>4.692617025973676E-3</c:v>
                </c:pt>
                <c:pt idx="943">
                  <c:v>4.59058307413048E-3</c:v>
                </c:pt>
                <c:pt idx="944">
                  <c:v>4.6438044872832577E-3</c:v>
                </c:pt>
                <c:pt idx="945">
                  <c:v>4.5916852927460694E-3</c:v>
                </c:pt>
                <c:pt idx="946">
                  <c:v>4.6272712080494063E-3</c:v>
                </c:pt>
                <c:pt idx="947">
                  <c:v>4.5219306003594396E-3</c:v>
                </c:pt>
                <c:pt idx="948">
                  <c:v>4.5049249417189073E-3</c:v>
                </c:pt>
                <c:pt idx="949">
                  <c:v>4.495162433980824E-3</c:v>
                </c:pt>
                <c:pt idx="950">
                  <c:v>4.5157896680725809E-3</c:v>
                </c:pt>
                <c:pt idx="951">
                  <c:v>4.5460219501001946E-3</c:v>
                </c:pt>
                <c:pt idx="952">
                  <c:v>4.480203752769244E-3</c:v>
                </c:pt>
                <c:pt idx="953">
                  <c:v>4.420998867131834E-3</c:v>
                </c:pt>
                <c:pt idx="954">
                  <c:v>4.3844681930151341E-3</c:v>
                </c:pt>
                <c:pt idx="955">
                  <c:v>4.3929710223353999E-3</c:v>
                </c:pt>
                <c:pt idx="956">
                  <c:v>4.3613216020877412E-3</c:v>
                </c:pt>
                <c:pt idx="957">
                  <c:v>4.3665177755612379E-3</c:v>
                </c:pt>
                <c:pt idx="958">
                  <c:v>4.2973929223835174E-3</c:v>
                </c:pt>
                <c:pt idx="959">
                  <c:v>4.3680923735835092E-3</c:v>
                </c:pt>
                <c:pt idx="960">
                  <c:v>4.4302889954632363E-3</c:v>
                </c:pt>
                <c:pt idx="961">
                  <c:v>4.4400515032013196E-3</c:v>
                </c:pt>
                <c:pt idx="962">
                  <c:v>4.4024186104690286E-3</c:v>
                </c:pt>
                <c:pt idx="963">
                  <c:v>4.33045948085122E-3</c:v>
                </c:pt>
                <c:pt idx="964">
                  <c:v>4.3455756218650256E-3</c:v>
                </c:pt>
                <c:pt idx="965">
                  <c:v>4.518309024908216E-3</c:v>
                </c:pt>
                <c:pt idx="966">
                  <c:v>4.6353016579629919E-3</c:v>
                </c:pt>
                <c:pt idx="967">
                  <c:v>4.4803612125714713E-3</c:v>
                </c:pt>
                <c:pt idx="968">
                  <c:v>4.3921837233242642E-3</c:v>
                </c:pt>
                <c:pt idx="969">
                  <c:v>4.2751910902694883E-3</c:v>
                </c:pt>
                <c:pt idx="970">
                  <c:v>4.1896904176601428E-3</c:v>
                </c:pt>
                <c:pt idx="971">
                  <c:v>4.2402350141750597E-3</c:v>
                </c:pt>
                <c:pt idx="972">
                  <c:v>4.1542619621590324E-3</c:v>
                </c:pt>
                <c:pt idx="973">
                  <c:v>4.1500105474988995E-3</c:v>
                </c:pt>
                <c:pt idx="974">
                  <c:v>4.1227700017136019E-3</c:v>
                </c:pt>
                <c:pt idx="975">
                  <c:v>4.0734850836165026E-3</c:v>
                </c:pt>
                <c:pt idx="976">
                  <c:v>4.1558365601813037E-3</c:v>
                </c:pt>
                <c:pt idx="977">
                  <c:v>4.0734850836165026E-3</c:v>
                </c:pt>
                <c:pt idx="978">
                  <c:v>4.0739574630231845E-3</c:v>
                </c:pt>
                <c:pt idx="979">
                  <c:v>4.112692574371064E-3</c:v>
                </c:pt>
                <c:pt idx="980">
                  <c:v>4.0843498099701753E-3</c:v>
                </c:pt>
                <c:pt idx="981">
                  <c:v>4.1043472048530247E-3</c:v>
                </c:pt>
                <c:pt idx="982">
                  <c:v>4.0734850836165026E-3</c:v>
                </c:pt>
                <c:pt idx="983">
                  <c:v>4.0969465941483492E-3</c:v>
                </c:pt>
                <c:pt idx="984">
                  <c:v>4.1153693910089264E-3</c:v>
                </c:pt>
                <c:pt idx="985">
                  <c:v>4.0536451485358805E-3</c:v>
                </c:pt>
                <c:pt idx="986">
                  <c:v>3.9871971119960214E-3</c:v>
                </c:pt>
                <c:pt idx="987">
                  <c:v>3.9671997171131729E-3</c:v>
                </c:pt>
                <c:pt idx="988">
                  <c:v>4.0049900696476895E-3</c:v>
                </c:pt>
                <c:pt idx="989">
                  <c:v>4.0303410978062611E-3</c:v>
                </c:pt>
                <c:pt idx="990">
                  <c:v>4.0955294559283043E-3</c:v>
                </c:pt>
                <c:pt idx="991">
                  <c:v>4.1076538606997955E-3</c:v>
                </c:pt>
                <c:pt idx="992">
                  <c:v>3.9601140260129512E-3</c:v>
                </c:pt>
                <c:pt idx="993">
                  <c:v>3.9627908426508119E-3</c:v>
                </c:pt>
                <c:pt idx="994">
                  <c:v>3.862646408434341E-3</c:v>
                </c:pt>
                <c:pt idx="995">
                  <c:v>3.8091100756771092E-3</c:v>
                </c:pt>
                <c:pt idx="996">
                  <c:v>3.8426490135514933E-3</c:v>
                </c:pt>
                <c:pt idx="997">
                  <c:v>3.8519391418828952E-3</c:v>
                </c:pt>
                <c:pt idx="998">
                  <c:v>3.8144637089528328E-3</c:v>
                </c:pt>
                <c:pt idx="999">
                  <c:v>3.7985602689278894E-3</c:v>
                </c:pt>
                <c:pt idx="1000">
                  <c:v>3.7809247710784478E-3</c:v>
                </c:pt>
                <c:pt idx="1001">
                  <c:v>3.9097268893002616E-3</c:v>
                </c:pt>
                <c:pt idx="1002">
                  <c:v>4.1139522527888807E-3</c:v>
                </c:pt>
                <c:pt idx="1003">
                  <c:v>5.3024588399994471E-3</c:v>
                </c:pt>
                <c:pt idx="1004">
                  <c:v>9.8110053571695797E-3</c:v>
                </c:pt>
                <c:pt idx="1005">
                  <c:v>1.408430692981234E-2</c:v>
                </c:pt>
                <c:pt idx="1006">
                  <c:v>8.5100724711688249E-3</c:v>
                </c:pt>
                <c:pt idx="1007">
                  <c:v>4.6667936184084224E-3</c:v>
                </c:pt>
                <c:pt idx="1008">
                  <c:v>3.8144637089528328E-3</c:v>
                </c:pt>
                <c:pt idx="1009">
                  <c:v>3.6096085062553036E-3</c:v>
                </c:pt>
                <c:pt idx="1010">
                  <c:v>3.6096085062553036E-3</c:v>
                </c:pt>
                <c:pt idx="1011">
                  <c:v>3.5715032341163315E-3</c:v>
                </c:pt>
                <c:pt idx="1012">
                  <c:v>3.5337128815818145E-3</c:v>
                </c:pt>
                <c:pt idx="1013">
                  <c:v>3.5518207588379367E-3</c:v>
                </c:pt>
                <c:pt idx="1014">
                  <c:v>3.5453649069466242E-3</c:v>
                </c:pt>
                <c:pt idx="1015">
                  <c:v>3.552450598046846E-3</c:v>
                </c:pt>
                <c:pt idx="1016">
                  <c:v>3.5455223667488519E-3</c:v>
                </c:pt>
                <c:pt idx="1017">
                  <c:v>3.5063148759942892E-3</c:v>
                </c:pt>
                <c:pt idx="1018">
                  <c:v>3.5028507603452929E-3</c:v>
                </c:pt>
                <c:pt idx="1019">
                  <c:v>3.4359303443987515E-3</c:v>
                </c:pt>
                <c:pt idx="1020">
                  <c:v>3.4258529170562131E-3</c:v>
                </c:pt>
                <c:pt idx="1021">
                  <c:v>3.4666350058330467E-3</c:v>
                </c:pt>
                <c:pt idx="1022">
                  <c:v>3.4493144275880598E-3</c:v>
                </c:pt>
                <c:pt idx="1023">
                  <c:v>3.4789168704067648E-3</c:v>
                </c:pt>
                <c:pt idx="1024">
                  <c:v>3.435143045387615E-3</c:v>
                </c:pt>
                <c:pt idx="1025">
                  <c:v>3.4288446532985293E-3</c:v>
                </c:pt>
                <c:pt idx="1026">
                  <c:v>3.3778276773769309E-3</c:v>
                </c:pt>
                <c:pt idx="1027">
                  <c:v>3.4548255206660093E-3</c:v>
                </c:pt>
                <c:pt idx="1028">
                  <c:v>3.5926028476147703E-3</c:v>
                </c:pt>
                <c:pt idx="1029">
                  <c:v>3.6363766726339192E-3</c:v>
                </c:pt>
                <c:pt idx="1030">
                  <c:v>3.4894666771559833E-3</c:v>
                </c:pt>
                <c:pt idx="1031">
                  <c:v>3.3720016646945259E-3</c:v>
                </c:pt>
                <c:pt idx="1032">
                  <c:v>3.3987698310731424E-3</c:v>
                </c:pt>
                <c:pt idx="1033">
                  <c:v>3.4038085447444118E-3</c:v>
                </c:pt>
                <c:pt idx="1034">
                  <c:v>3.3727889637056624E-3</c:v>
                </c:pt>
                <c:pt idx="1035">
                  <c:v>3.3720016646945259E-3</c:v>
                </c:pt>
                <c:pt idx="1036">
                  <c:v>3.3575153628896278E-3</c:v>
                </c:pt>
                <c:pt idx="1037">
                  <c:v>3.4611239127550963E-3</c:v>
                </c:pt>
                <c:pt idx="1038">
                  <c:v>3.8306820685822295E-3</c:v>
                </c:pt>
                <c:pt idx="1039">
                  <c:v>4.2477930846819625E-3</c:v>
                </c:pt>
                <c:pt idx="1040">
                  <c:v>3.7795076328584042E-3</c:v>
                </c:pt>
                <c:pt idx="1041">
                  <c:v>3.4647454882063208E-3</c:v>
                </c:pt>
                <c:pt idx="1042">
                  <c:v>3.3726315039034351E-3</c:v>
                </c:pt>
                <c:pt idx="1043">
                  <c:v>3.3416119228646848E-3</c:v>
                </c:pt>
                <c:pt idx="1044">
                  <c:v>3.4266402160673488E-3</c:v>
                </c:pt>
                <c:pt idx="1045">
                  <c:v>3.4677372244486361E-3</c:v>
                </c:pt>
                <c:pt idx="1046">
                  <c:v>3.3157885152994317E-3</c:v>
                </c:pt>
                <c:pt idx="1047">
                  <c:v>3.265873757993424E-3</c:v>
                </c:pt>
                <c:pt idx="1048">
                  <c:v>3.2241469104032274E-3</c:v>
                </c:pt>
                <c:pt idx="1049">
                  <c:v>3.2142269428629168E-3</c:v>
                </c:pt>
                <c:pt idx="1050">
                  <c:v>3.1969063646179294E-3</c:v>
                </c:pt>
                <c:pt idx="1051">
                  <c:v>3.2580007678820661E-3</c:v>
                </c:pt>
                <c:pt idx="1052">
                  <c:v>3.1994257214535645E-3</c:v>
                </c:pt>
                <c:pt idx="1053">
                  <c:v>3.2518598355952069E-3</c:v>
                </c:pt>
                <c:pt idx="1054">
                  <c:v>3.2768959441493248E-3</c:v>
                </c:pt>
                <c:pt idx="1055">
                  <c:v>3.4349855855853881E-3</c:v>
                </c:pt>
                <c:pt idx="1056">
                  <c:v>3.5167072229412817E-3</c:v>
                </c:pt>
                <c:pt idx="1057">
                  <c:v>3.5537102764646635E-3</c:v>
                </c:pt>
                <c:pt idx="1058">
                  <c:v>3.3646010539898504E-3</c:v>
                </c:pt>
                <c:pt idx="1059">
                  <c:v>3.2589455266954291E-3</c:v>
                </c:pt>
                <c:pt idx="1060">
                  <c:v>3.2825644970295022E-3</c:v>
                </c:pt>
                <c:pt idx="1061">
                  <c:v>3.5481991833867126E-3</c:v>
                </c:pt>
                <c:pt idx="1062">
                  <c:v>3.7267585991123068E-3</c:v>
                </c:pt>
                <c:pt idx="1063">
                  <c:v>3.3494849129760431E-3</c:v>
                </c:pt>
                <c:pt idx="1064">
                  <c:v>3.1739172334927655E-3</c:v>
                </c:pt>
                <c:pt idx="1065">
                  <c:v>3.1510855621698277E-3</c:v>
                </c:pt>
                <c:pt idx="1066">
                  <c:v>3.1491960445431014E-3</c:v>
                </c:pt>
                <c:pt idx="1067">
                  <c:v>3.1556518964344152E-3</c:v>
                </c:pt>
                <c:pt idx="1068">
                  <c:v>3.1438424112673787E-3</c:v>
                </c:pt>
                <c:pt idx="1069">
                  <c:v>3.1693508992281776E-3</c:v>
                </c:pt>
                <c:pt idx="1070">
                  <c:v>3.1062095185350885E-3</c:v>
                </c:pt>
                <c:pt idx="1071">
                  <c:v>3.1011708048638196E-3</c:v>
                </c:pt>
                <c:pt idx="1072">
                  <c:v>3.1235300967800759E-3</c:v>
                </c:pt>
                <c:pt idx="1073">
                  <c:v>3.1169167850865348E-3</c:v>
                </c:pt>
                <c:pt idx="1074">
                  <c:v>3.1129802900308565E-3</c:v>
                </c:pt>
                <c:pt idx="1075">
                  <c:v>3.1595883914900939E-3</c:v>
                </c:pt>
                <c:pt idx="1076">
                  <c:v>3.1696658188326318E-3</c:v>
                </c:pt>
                <c:pt idx="1077">
                  <c:v>3.1150272674598093E-3</c:v>
                </c:pt>
                <c:pt idx="1078">
                  <c:v>3.1164444056798533E-3</c:v>
                </c:pt>
                <c:pt idx="1079">
                  <c:v>3.1077841165573603E-3</c:v>
                </c:pt>
                <c:pt idx="1080">
                  <c:v>3.1411655946295171E-3</c:v>
                </c:pt>
                <c:pt idx="1081">
                  <c:v>3.2348541769546741E-3</c:v>
                </c:pt>
                <c:pt idx="1082">
                  <c:v>3.3902670017528767E-3</c:v>
                </c:pt>
                <c:pt idx="1083">
                  <c:v>3.4467950707524246E-3</c:v>
                </c:pt>
                <c:pt idx="1084">
                  <c:v>3.1931273293644784E-3</c:v>
                </c:pt>
                <c:pt idx="1085">
                  <c:v>3.1063669783373158E-3</c:v>
                </c:pt>
                <c:pt idx="1086">
                  <c:v>3.0259050193992393E-3</c:v>
                </c:pt>
                <c:pt idx="1087">
                  <c:v>3.0684191660005711E-3</c:v>
                </c:pt>
                <c:pt idx="1088">
                  <c:v>3.0753473972985664E-3</c:v>
                </c:pt>
                <c:pt idx="1089">
                  <c:v>3.068576625802798E-3</c:v>
                </c:pt>
                <c:pt idx="1090">
                  <c:v>3.0484217711177226E-3</c:v>
                </c:pt>
                <c:pt idx="1091">
                  <c:v>3.0660572689671637E-3</c:v>
                </c:pt>
                <c:pt idx="1092">
                  <c:v>3.1364418005627019E-3</c:v>
                </c:pt>
                <c:pt idx="1093">
                  <c:v>3.0937701941591428E-3</c:v>
                </c:pt>
                <c:pt idx="1094">
                  <c:v>3.0966044705992321E-3</c:v>
                </c:pt>
                <c:pt idx="1095">
                  <c:v>3.0915657569279631E-3</c:v>
                </c:pt>
                <c:pt idx="1096">
                  <c:v>3.1348672025404301E-3</c:v>
                </c:pt>
                <c:pt idx="1097">
                  <c:v>3.3287002190820589E-3</c:v>
                </c:pt>
                <c:pt idx="1098">
                  <c:v>3.9522410359015929E-3</c:v>
                </c:pt>
                <c:pt idx="1099">
                  <c:v>6.6112647161115611E-3</c:v>
                </c:pt>
                <c:pt idx="1100">
                  <c:v>1.6781435882161282E-2</c:v>
                </c:pt>
                <c:pt idx="1101">
                  <c:v>4.5661768047852699E-2</c:v>
                </c:pt>
                <c:pt idx="1102">
                  <c:v>4.8772386440850156E-2</c:v>
                </c:pt>
                <c:pt idx="1103">
                  <c:v>1.8218099117681841E-2</c:v>
                </c:pt>
                <c:pt idx="1104">
                  <c:v>5.9433202350639685E-3</c:v>
                </c:pt>
                <c:pt idx="1105">
                  <c:v>3.2449316042972125E-3</c:v>
                </c:pt>
                <c:pt idx="1106">
                  <c:v>2.7645217477021617E-3</c:v>
                </c:pt>
                <c:pt idx="1107">
                  <c:v>2.7209053824852401E-3</c:v>
                </c:pt>
                <c:pt idx="1108">
                  <c:v>2.7720798182090649E-3</c:v>
                </c:pt>
                <c:pt idx="1109">
                  <c:v>2.7509802047106266E-3</c:v>
                </c:pt>
                <c:pt idx="1110">
                  <c:v>2.7698753809778853E-3</c:v>
                </c:pt>
                <c:pt idx="1111">
                  <c:v>2.6991759297778925E-3</c:v>
                </c:pt>
                <c:pt idx="1112">
                  <c:v>2.6776039368727718E-3</c:v>
                </c:pt>
                <c:pt idx="1113">
                  <c:v>2.7007505278001643E-3</c:v>
                </c:pt>
                <c:pt idx="1114">
                  <c:v>2.6772890172683181E-3</c:v>
                </c:pt>
                <c:pt idx="1115">
                  <c:v>2.7087809777137494E-3</c:v>
                </c:pt>
                <c:pt idx="1116">
                  <c:v>2.7034273444380258E-3</c:v>
                </c:pt>
                <c:pt idx="1117">
                  <c:v>2.7187009452540596E-3</c:v>
                </c:pt>
                <c:pt idx="1118">
                  <c:v>2.7472011694571748E-3</c:v>
                </c:pt>
                <c:pt idx="1119">
                  <c:v>2.7117727139560647E-3</c:v>
                </c:pt>
                <c:pt idx="1120">
                  <c:v>2.6752420398393649E-3</c:v>
                </c:pt>
                <c:pt idx="1121">
                  <c:v>2.6845321681707671E-3</c:v>
                </c:pt>
                <c:pt idx="1122">
                  <c:v>2.7138196913850175E-3</c:v>
                </c:pt>
                <c:pt idx="1123">
                  <c:v>2.7760163132647441E-3</c:v>
                </c:pt>
                <c:pt idx="1124">
                  <c:v>2.7344469254767757E-3</c:v>
                </c:pt>
                <c:pt idx="1125">
                  <c:v>2.7534995615462608E-3</c:v>
                </c:pt>
                <c:pt idx="1126">
                  <c:v>2.7191733246607415E-3</c:v>
                </c:pt>
                <c:pt idx="1127">
                  <c:v>2.7999502032032722E-3</c:v>
                </c:pt>
                <c:pt idx="1128">
                  <c:v>2.9049758912887843E-3</c:v>
                </c:pt>
                <c:pt idx="1129">
                  <c:v>2.7969584669609556E-3</c:v>
                </c:pt>
                <c:pt idx="1130">
                  <c:v>2.7084660581092948E-3</c:v>
                </c:pt>
                <c:pt idx="1131">
                  <c:v>2.7826296249582848E-3</c:v>
                </c:pt>
                <c:pt idx="1132">
                  <c:v>2.8490776614981442E-3</c:v>
                </c:pt>
                <c:pt idx="1133">
                  <c:v>2.7382259607302271E-3</c:v>
                </c:pt>
                <c:pt idx="1134">
                  <c:v>2.7232672795186475E-3</c:v>
                </c:pt>
                <c:pt idx="1135">
                  <c:v>2.7338170862678669E-3</c:v>
                </c:pt>
                <c:pt idx="1136">
                  <c:v>2.780582647529332E-3</c:v>
                </c:pt>
                <c:pt idx="1137">
                  <c:v>2.8986774991996982E-3</c:v>
                </c:pt>
                <c:pt idx="1138">
                  <c:v>3.187616236286528E-3</c:v>
                </c:pt>
                <c:pt idx="1139">
                  <c:v>3.0155126724522472E-3</c:v>
                </c:pt>
                <c:pt idx="1140">
                  <c:v>2.7960137081475931E-3</c:v>
                </c:pt>
                <c:pt idx="1141">
                  <c:v>2.7638919084932529E-3</c:v>
                </c:pt>
                <c:pt idx="1142">
                  <c:v>2.7158666688139707E-3</c:v>
                </c:pt>
                <c:pt idx="1143">
                  <c:v>2.6646922330901455E-3</c:v>
                </c:pt>
                <c:pt idx="1144">
                  <c:v>2.6358770892825766E-3</c:v>
                </c:pt>
                <c:pt idx="1145">
                  <c:v>2.6201311090598605E-3</c:v>
                </c:pt>
                <c:pt idx="1146">
                  <c:v>2.6201311090598605E-3</c:v>
                </c:pt>
                <c:pt idx="1147">
                  <c:v>2.6565043233743335E-3</c:v>
                </c:pt>
                <c:pt idx="1148">
                  <c:v>2.6500484714830201E-3</c:v>
                </c:pt>
                <c:pt idx="1149">
                  <c:v>2.7059467012736597E-3</c:v>
                </c:pt>
                <c:pt idx="1150">
                  <c:v>2.7002781483934828E-3</c:v>
                </c:pt>
                <c:pt idx="1151">
                  <c:v>2.6583938410010594E-3</c:v>
                </c:pt>
                <c:pt idx="1152">
                  <c:v>2.619973649257634E-3</c:v>
                </c:pt>
                <c:pt idx="1153">
                  <c:v>2.641388182360527E-3</c:v>
                </c:pt>
                <c:pt idx="1154">
                  <c:v>2.615564774795273E-3</c:v>
                </c:pt>
                <c:pt idx="1155">
                  <c:v>2.6421754813716622E-3</c:v>
                </c:pt>
                <c:pt idx="1156">
                  <c:v>2.6212333276754507E-3</c:v>
                </c:pt>
                <c:pt idx="1157">
                  <c:v>2.6024956112104189E-3</c:v>
                </c:pt>
                <c:pt idx="1158">
                  <c:v>2.6309958354135345E-3</c:v>
                </c:pt>
                <c:pt idx="1159">
                  <c:v>2.6598109792211038E-3</c:v>
                </c:pt>
                <c:pt idx="1160">
                  <c:v>2.7223225207052846E-3</c:v>
                </c:pt>
                <c:pt idx="1161">
                  <c:v>2.6898858014464907E-3</c:v>
                </c:pt>
                <c:pt idx="1162">
                  <c:v>2.6229653854999498E-3</c:v>
                </c:pt>
                <c:pt idx="1163">
                  <c:v>2.6294212373912627E-3</c:v>
                </c:pt>
                <c:pt idx="1164">
                  <c:v>2.6675265095302348E-3</c:v>
                </c:pt>
                <c:pt idx="1165">
                  <c:v>2.5887966084166569E-3</c:v>
                </c:pt>
                <c:pt idx="1166">
                  <c:v>2.5680119145226723E-3</c:v>
                </c:pt>
                <c:pt idx="1167">
                  <c:v>2.5536830725200015E-3</c:v>
                </c:pt>
                <c:pt idx="1168">
                  <c:v>2.5469123010242339E-3</c:v>
                </c:pt>
                <c:pt idx="1169">
                  <c:v>2.5617135224335866E-3</c:v>
                </c:pt>
                <c:pt idx="1170">
                  <c:v>2.570058891951625E-3</c:v>
                </c:pt>
                <c:pt idx="1171">
                  <c:v>2.5604538440157686E-3</c:v>
                </c:pt>
                <c:pt idx="1172">
                  <c:v>2.4821963223088726E-3</c:v>
                </c:pt>
                <c:pt idx="1173">
                  <c:v>2.5299066423837011E-3</c:v>
                </c:pt>
                <c:pt idx="1174">
                  <c:v>2.5346304364505154E-3</c:v>
                </c:pt>
                <c:pt idx="1175">
                  <c:v>2.5095943278963979E-3</c:v>
                </c:pt>
                <c:pt idx="1176">
                  <c:v>2.5058152926429461E-3</c:v>
                </c:pt>
                <c:pt idx="1177">
                  <c:v>2.505972752445173E-3</c:v>
                </c:pt>
                <c:pt idx="1178">
                  <c:v>2.520931433656753E-3</c:v>
                </c:pt>
                <c:pt idx="1179">
                  <c:v>2.5031384760050845E-3</c:v>
                </c:pt>
                <c:pt idx="1180">
                  <c:v>2.4714890557574259E-3</c:v>
                </c:pt>
                <c:pt idx="1181">
                  <c:v>2.5025086367961758E-3</c:v>
                </c:pt>
                <c:pt idx="1182">
                  <c:v>2.4711741361529722E-3</c:v>
                </c:pt>
                <c:pt idx="1183">
                  <c:v>2.4782598272531939E-3</c:v>
                </c:pt>
                <c:pt idx="1184">
                  <c:v>2.4718039753618805E-3</c:v>
                </c:pt>
                <c:pt idx="1185">
                  <c:v>2.4858178977600976E-3</c:v>
                </c:pt>
                <c:pt idx="1186">
                  <c:v>2.4651906636683403E-3</c:v>
                </c:pt>
                <c:pt idx="1187">
                  <c:v>2.4188974818135566E-3</c:v>
                </c:pt>
                <c:pt idx="1188">
                  <c:v>2.4546408569191204E-3</c:v>
                </c:pt>
                <c:pt idx="1189">
                  <c:v>2.4721188949663351E-3</c:v>
                </c:pt>
                <c:pt idx="1190">
                  <c:v>2.488179794793505E-3</c:v>
                </c:pt>
                <c:pt idx="1191">
                  <c:v>2.5349453560549696E-3</c:v>
                </c:pt>
                <c:pt idx="1192">
                  <c:v>2.5887966084166569E-3</c:v>
                </c:pt>
                <c:pt idx="1193">
                  <c:v>2.6270593403578558E-3</c:v>
                </c:pt>
                <c:pt idx="1194">
                  <c:v>2.6412307225582997E-3</c:v>
                </c:pt>
                <c:pt idx="1195">
                  <c:v>2.5864347113832499E-3</c:v>
                </c:pt>
                <c:pt idx="1196">
                  <c:v>2.6193438100487244E-3</c:v>
                </c:pt>
                <c:pt idx="1197">
                  <c:v>3.0014987500540302E-3</c:v>
                </c:pt>
                <c:pt idx="1198">
                  <c:v>3.1288837300557986E-3</c:v>
                </c:pt>
                <c:pt idx="1199">
                  <c:v>2.8002651228077259E-3</c:v>
                </c:pt>
                <c:pt idx="1200">
                  <c:v>3.0164574312656098E-3</c:v>
                </c:pt>
                <c:pt idx="1201">
                  <c:v>3.4278998944851664E-3</c:v>
                </c:pt>
                <c:pt idx="1202">
                  <c:v>3.1158145664709445E-3</c:v>
                </c:pt>
                <c:pt idx="1203">
                  <c:v>2.9186748940825467E-3</c:v>
                </c:pt>
                <c:pt idx="1204">
                  <c:v>2.9380424497564869E-3</c:v>
                </c:pt>
                <c:pt idx="1205">
                  <c:v>2.6538275067364719E-3</c:v>
                </c:pt>
                <c:pt idx="1206">
                  <c:v>2.5138457425565312E-3</c:v>
                </c:pt>
                <c:pt idx="1207">
                  <c:v>2.4900693124202309E-3</c:v>
                </c:pt>
                <c:pt idx="1208">
                  <c:v>2.4770001488353768E-3</c:v>
                </c:pt>
                <c:pt idx="1209">
                  <c:v>2.4283450699471862E-3</c:v>
                </c:pt>
                <c:pt idx="1210">
                  <c:v>2.3993724663373896E-3</c:v>
                </c:pt>
                <c:pt idx="1211">
                  <c:v>2.4182676426046479E-3</c:v>
                </c:pt>
                <c:pt idx="1212">
                  <c:v>2.408977514273246E-3</c:v>
                </c:pt>
                <c:pt idx="1213">
                  <c:v>2.3809496694768119E-3</c:v>
                </c:pt>
                <c:pt idx="1214">
                  <c:v>2.415433366164559E-3</c:v>
                </c:pt>
                <c:pt idx="1215">
                  <c:v>2.4661354224817028E-3</c:v>
                </c:pt>
                <c:pt idx="1216">
                  <c:v>2.6048575082438267E-3</c:v>
                </c:pt>
                <c:pt idx="1217">
                  <c:v>2.5872220103943856E-3</c:v>
                </c:pt>
                <c:pt idx="1218">
                  <c:v>2.4448783491810371E-3</c:v>
                </c:pt>
                <c:pt idx="1219">
                  <c:v>2.3743363577832717E-3</c:v>
                </c:pt>
                <c:pt idx="1220">
                  <c:v>2.3955934310839378E-3</c:v>
                </c:pt>
                <c:pt idx="1221">
                  <c:v>2.528646963965884E-3</c:v>
                </c:pt>
                <c:pt idx="1222">
                  <c:v>2.6862642259952657E-3</c:v>
                </c:pt>
                <c:pt idx="1223">
                  <c:v>2.5870645505921578E-3</c:v>
                </c:pt>
                <c:pt idx="1224">
                  <c:v>2.4478700854233528E-3</c:v>
                </c:pt>
                <c:pt idx="1225">
                  <c:v>2.3790601518500869E-3</c:v>
                </c:pt>
                <c:pt idx="1226">
                  <c:v>2.3833115665102193E-3</c:v>
                </c:pt>
                <c:pt idx="1227">
                  <c:v>2.3428443973378408E-3</c:v>
                </c:pt>
                <c:pt idx="1228">
                  <c:v>2.4621989274260241E-3</c:v>
                </c:pt>
                <c:pt idx="1229">
                  <c:v>2.6530402077253362E-3</c:v>
                </c:pt>
                <c:pt idx="1230">
                  <c:v>2.696499113140031E-3</c:v>
                </c:pt>
                <c:pt idx="1231">
                  <c:v>2.4851880585511888E-3</c:v>
                </c:pt>
                <c:pt idx="1232">
                  <c:v>2.3845712449280369E-3</c:v>
                </c:pt>
                <c:pt idx="1233">
                  <c:v>2.3587478373627829E-3</c:v>
                </c:pt>
                <c:pt idx="1234">
                  <c:v>2.3634716314295976E-3</c:v>
                </c:pt>
                <c:pt idx="1235">
                  <c:v>2.4456656481921723E-3</c:v>
                </c:pt>
                <c:pt idx="1236">
                  <c:v>2.4045686398108854E-3</c:v>
                </c:pt>
                <c:pt idx="1237">
                  <c:v>2.3738639783765902E-3</c:v>
                </c:pt>
                <c:pt idx="1238">
                  <c:v>2.2910401224051067E-3</c:v>
                </c:pt>
                <c:pt idx="1239">
                  <c:v>2.3156038515525432E-3</c:v>
                </c:pt>
                <c:pt idx="1240">
                  <c:v>2.3094629192656839E-3</c:v>
                </c:pt>
                <c:pt idx="1241">
                  <c:v>2.3445764551623394E-3</c:v>
                </c:pt>
                <c:pt idx="1242">
                  <c:v>2.3241066808728094E-3</c:v>
                </c:pt>
                <c:pt idx="1243">
                  <c:v>2.3357587062376186E-3</c:v>
                </c:pt>
                <c:pt idx="1244">
                  <c:v>2.2956064566696942E-3</c:v>
                </c:pt>
                <c:pt idx="1245">
                  <c:v>2.2968661350875113E-3</c:v>
                </c:pt>
                <c:pt idx="1246">
                  <c:v>2.2922998008229234E-3</c:v>
                </c:pt>
                <c:pt idx="1247">
                  <c:v>2.3378056836665714E-3</c:v>
                </c:pt>
                <c:pt idx="1248">
                  <c:v>2.3170209897725876E-3</c:v>
                </c:pt>
                <c:pt idx="1249">
                  <c:v>2.328043175928488E-3</c:v>
                </c:pt>
                <c:pt idx="1250">
                  <c:v>2.3272558769173524E-3</c:v>
                </c:pt>
                <c:pt idx="1251">
                  <c:v>2.4020492829752512E-3</c:v>
                </c:pt>
                <c:pt idx="1252">
                  <c:v>2.5203015944478446E-3</c:v>
                </c:pt>
                <c:pt idx="1253">
                  <c:v>2.5461250020130978E-3</c:v>
                </c:pt>
                <c:pt idx="1254">
                  <c:v>2.3957508908861646E-3</c:v>
                </c:pt>
                <c:pt idx="1255">
                  <c:v>2.3382780630732528E-3</c:v>
                </c:pt>
                <c:pt idx="1256">
                  <c:v>2.3108800574857279E-3</c:v>
                </c:pt>
                <c:pt idx="1257">
                  <c:v>2.3156038515525432E-3</c:v>
                </c:pt>
                <c:pt idx="1258">
                  <c:v>2.2941893184496498E-3</c:v>
                </c:pt>
                <c:pt idx="1259">
                  <c:v>2.2976534340986474E-3</c:v>
                </c:pt>
                <c:pt idx="1260">
                  <c:v>2.267578611873261E-3</c:v>
                </c:pt>
                <c:pt idx="1261">
                  <c:v>2.2795455568425239E-3</c:v>
                </c:pt>
                <c:pt idx="1262">
                  <c:v>2.3017473889565534E-3</c:v>
                </c:pt>
                <c:pt idx="1263">
                  <c:v>2.285371569524929E-3</c:v>
                </c:pt>
                <c:pt idx="1264">
                  <c:v>2.3097778388701386E-3</c:v>
                </c:pt>
                <c:pt idx="1265">
                  <c:v>2.3431593169422949E-3</c:v>
                </c:pt>
                <c:pt idx="1266">
                  <c:v>2.2808052352603415E-3</c:v>
                </c:pt>
                <c:pt idx="1267">
                  <c:v>2.3011175497476446E-3</c:v>
                </c:pt>
                <c:pt idx="1268">
                  <c:v>2.2644294158287175E-3</c:v>
                </c:pt>
                <c:pt idx="1269">
                  <c:v>2.3110375172879553E-3</c:v>
                </c:pt>
                <c:pt idx="1270">
                  <c:v>2.3077308614411849E-3</c:v>
                </c:pt>
                <c:pt idx="1271">
                  <c:v>2.2784433382269341E-3</c:v>
                </c:pt>
                <c:pt idx="1272">
                  <c:v>2.2756090617868452E-3</c:v>
                </c:pt>
                <c:pt idx="1273">
                  <c:v>2.2312053975587875E-3</c:v>
                </c:pt>
                <c:pt idx="1274">
                  <c:v>2.2153019575338454E-3</c:v>
                </c:pt>
                <c:pt idx="1275">
                  <c:v>2.2652167148398531E-3</c:v>
                </c:pt>
                <c:pt idx="1276">
                  <c:v>2.2825372930848405E-3</c:v>
                </c:pt>
                <c:pt idx="1277">
                  <c:v>2.2997004115276002E-3</c:v>
                </c:pt>
                <c:pt idx="1278">
                  <c:v>2.3072584820345034E-3</c:v>
                </c:pt>
                <c:pt idx="1279">
                  <c:v>2.2719874863356207E-3</c:v>
                </c:pt>
                <c:pt idx="1280">
                  <c:v>2.2593907021574485E-3</c:v>
                </c:pt>
                <c:pt idx="1281">
                  <c:v>2.2214428898207042E-3</c:v>
                </c:pt>
                <c:pt idx="1282">
                  <c:v>2.247581216990412E-3</c:v>
                </c:pt>
                <c:pt idx="1283">
                  <c:v>2.2667913128621244E-3</c:v>
                </c:pt>
                <c:pt idx="1284">
                  <c:v>2.2186086133806153E-3</c:v>
                </c:pt>
                <c:pt idx="1285">
                  <c:v>2.2625398982019916E-3</c:v>
                </c:pt>
                <c:pt idx="1286">
                  <c:v>2.2795455568425239E-3</c:v>
                </c:pt>
                <c:pt idx="1287">
                  <c:v>2.3497726286358352E-3</c:v>
                </c:pt>
                <c:pt idx="1288">
                  <c:v>2.4678674803062018E-3</c:v>
                </c:pt>
                <c:pt idx="1289">
                  <c:v>3.0276370772237384E-3</c:v>
                </c:pt>
                <c:pt idx="1290">
                  <c:v>4.2544063963755032E-3</c:v>
                </c:pt>
                <c:pt idx="1291">
                  <c:v>5.4640125970845084E-3</c:v>
                </c:pt>
                <c:pt idx="1292">
                  <c:v>4.7996896914881413E-3</c:v>
                </c:pt>
                <c:pt idx="1293">
                  <c:v>3.3143713770793881E-3</c:v>
                </c:pt>
                <c:pt idx="1294">
                  <c:v>2.548171979442051E-3</c:v>
                </c:pt>
                <c:pt idx="1295">
                  <c:v>2.3118248162990913E-3</c:v>
                </c:pt>
                <c:pt idx="1296">
                  <c:v>2.2093184850492131E-3</c:v>
                </c:pt>
                <c:pt idx="1297">
                  <c:v>2.2417552043080069E-3</c:v>
                </c:pt>
                <c:pt idx="1298">
                  <c:v>2.2600205413663569E-3</c:v>
                </c:pt>
                <c:pt idx="1299">
                  <c:v>2.2778134990180253E-3</c:v>
                </c:pt>
                <c:pt idx="1300">
                  <c:v>2.3625268726162347E-3</c:v>
                </c:pt>
                <c:pt idx="1301">
                  <c:v>2.442673911949857E-3</c:v>
                </c:pt>
                <c:pt idx="1302">
                  <c:v>2.3949635918750285E-3</c:v>
                </c:pt>
                <c:pt idx="1303">
                  <c:v>2.4672376410972935E-3</c:v>
                </c:pt>
                <c:pt idx="1304">
                  <c:v>2.8144365050081703E-3</c:v>
                </c:pt>
                <c:pt idx="1305">
                  <c:v>2.6749271202349107E-3</c:v>
                </c:pt>
                <c:pt idx="1306">
                  <c:v>2.3541815030981962E-3</c:v>
                </c:pt>
                <c:pt idx="1307">
                  <c:v>2.2288435005253801E-3</c:v>
                </c:pt>
                <c:pt idx="1308">
                  <c:v>2.2019178743445363E-3</c:v>
                </c:pt>
                <c:pt idx="1309">
                  <c:v>2.216246716347208E-3</c:v>
                </c:pt>
                <c:pt idx="1310">
                  <c:v>2.2397082268790537E-3</c:v>
                </c:pt>
                <c:pt idx="1311">
                  <c:v>2.2138848193138006E-3</c:v>
                </c:pt>
                <c:pt idx="1312">
                  <c:v>2.2206555908095681E-3</c:v>
                </c:pt>
                <c:pt idx="1313">
                  <c:v>2.2115229222803936E-3</c:v>
                </c:pt>
                <c:pt idx="1314">
                  <c:v>2.2052245301913071E-3</c:v>
                </c:pt>
                <c:pt idx="1315">
                  <c:v>2.2077438870269418E-3</c:v>
                </c:pt>
                <c:pt idx="1316">
                  <c:v>2.2055394497957617E-3</c:v>
                </c:pt>
                <c:pt idx="1317">
                  <c:v>2.2278987417120176E-3</c:v>
                </c:pt>
                <c:pt idx="1318">
                  <c:v>2.1782989040104632E-3</c:v>
                </c:pt>
                <c:pt idx="1319">
                  <c:v>2.2304180985476523E-3</c:v>
                </c:pt>
                <c:pt idx="1320">
                  <c:v>2.2093184850492131E-3</c:v>
                </c:pt>
                <c:pt idx="1321">
                  <c:v>2.2082162664336228E-3</c:v>
                </c:pt>
                <c:pt idx="1322">
                  <c:v>2.2011305753334011E-3</c:v>
                </c:pt>
                <c:pt idx="1323">
                  <c:v>2.2000283567178108E-3</c:v>
                </c:pt>
                <c:pt idx="1324">
                  <c:v>2.2345120534055583E-3</c:v>
                </c:pt>
                <c:pt idx="1325">
                  <c:v>2.2685233706866235E-3</c:v>
                </c:pt>
                <c:pt idx="1326">
                  <c:v>2.2779709588202531E-3</c:v>
                </c:pt>
                <c:pt idx="1327">
                  <c:v>2.3203276456193575E-3</c:v>
                </c:pt>
                <c:pt idx="1328">
                  <c:v>2.4536960981057575E-3</c:v>
                </c:pt>
                <c:pt idx="1329">
                  <c:v>3.1024304832816367E-3</c:v>
                </c:pt>
                <c:pt idx="1330">
                  <c:v>4.871333901501497E-3</c:v>
                </c:pt>
                <c:pt idx="1331">
                  <c:v>5.1760186188110416E-3</c:v>
                </c:pt>
                <c:pt idx="1332">
                  <c:v>3.3880625645216962E-3</c:v>
                </c:pt>
                <c:pt idx="1333">
                  <c:v>2.530064102185928E-3</c:v>
                </c:pt>
                <c:pt idx="1334">
                  <c:v>2.2614376795864013E-3</c:v>
                </c:pt>
                <c:pt idx="1335">
                  <c:v>2.1874315725396382E-3</c:v>
                </c:pt>
                <c:pt idx="1336">
                  <c:v>2.1823928588683692E-3</c:v>
                </c:pt>
                <c:pt idx="1337">
                  <c:v>2.1932575852220437E-3</c:v>
                </c:pt>
                <c:pt idx="1338">
                  <c:v>2.2086886458403047E-3</c:v>
                </c:pt>
                <c:pt idx="1339">
                  <c:v>2.2119953016870746E-3</c:v>
                </c:pt>
                <c:pt idx="1340">
                  <c:v>2.3135568741235904E-3</c:v>
                </c:pt>
                <c:pt idx="1341">
                  <c:v>2.505972752445173E-3</c:v>
                </c:pt>
                <c:pt idx="1342">
                  <c:v>2.4667652616906111E-3</c:v>
                </c:pt>
                <c:pt idx="1343">
                  <c:v>2.2735620843578924E-3</c:v>
                </c:pt>
                <c:pt idx="1344">
                  <c:v>2.1790862030215993E-3</c:v>
                </c:pt>
                <c:pt idx="1345">
                  <c:v>2.1727878109325128E-3</c:v>
                </c:pt>
                <c:pt idx="1346">
                  <c:v>2.1721579717236044E-3</c:v>
                </c:pt>
                <c:pt idx="1347">
                  <c:v>2.1619230845788392E-3</c:v>
                </c:pt>
                <c:pt idx="1348">
                  <c:v>2.1453898053449879E-3</c:v>
                </c:pt>
                <c:pt idx="1349">
                  <c:v>2.165702119832291E-3</c:v>
                </c:pt>
                <c:pt idx="1350">
                  <c:v>2.163970062007792E-3</c:v>
                </c:pt>
                <c:pt idx="1351">
                  <c:v>2.1847547559017766E-3</c:v>
                </c:pt>
                <c:pt idx="1352">
                  <c:v>2.1811331804505525E-3</c:v>
                </c:pt>
                <c:pt idx="1353">
                  <c:v>2.1710557531080146E-3</c:v>
                </c:pt>
                <c:pt idx="1354">
                  <c:v>2.1645999012167012E-3</c:v>
                </c:pt>
                <c:pt idx="1355">
                  <c:v>2.1691662354812887E-3</c:v>
                </c:pt>
                <c:pt idx="1356">
                  <c:v>2.1529478758518916E-3</c:v>
                </c:pt>
                <c:pt idx="1357">
                  <c:v>2.1938874244309516E-3</c:v>
                </c:pt>
                <c:pt idx="1358">
                  <c:v>2.1658595796345183E-3</c:v>
                </c:pt>
                <c:pt idx="1359">
                  <c:v>2.1749922481636933E-3</c:v>
                </c:pt>
                <c:pt idx="1360">
                  <c:v>2.1942023440354066E-3</c:v>
                </c:pt>
                <c:pt idx="1361">
                  <c:v>2.1896360097708183E-3</c:v>
                </c:pt>
                <c:pt idx="1362">
                  <c:v>2.217034015358344E-3</c:v>
                </c:pt>
                <c:pt idx="1363">
                  <c:v>2.1915255273975446E-3</c:v>
                </c:pt>
                <c:pt idx="1364">
                  <c:v>2.1838099970884141E-3</c:v>
                </c:pt>
                <c:pt idx="1365">
                  <c:v>2.194832183244315E-3</c:v>
                </c:pt>
                <c:pt idx="1366">
                  <c:v>2.1885337911552289E-3</c:v>
                </c:pt>
                <c:pt idx="1367">
                  <c:v>2.1908956881886358E-3</c:v>
                </c:pt>
                <c:pt idx="1368">
                  <c:v>2.1464920239605782E-3</c:v>
                </c:pt>
                <c:pt idx="1369">
                  <c:v>2.1499561396095754E-3</c:v>
                </c:pt>
                <c:pt idx="1370">
                  <c:v>2.1274393878910921E-3</c:v>
                </c:pt>
                <c:pt idx="1371">
                  <c:v>2.1738900295481035E-3</c:v>
                </c:pt>
                <c:pt idx="1372">
                  <c:v>2.1800309618349623E-3</c:v>
                </c:pt>
                <c:pt idx="1373">
                  <c:v>2.2033350125645807E-3</c:v>
                </c:pt>
                <c:pt idx="1374">
                  <c:v>2.1879039519463201E-3</c:v>
                </c:pt>
                <c:pt idx="1375">
                  <c:v>2.1713706727124688E-3</c:v>
                </c:pt>
                <c:pt idx="1376">
                  <c:v>2.1880614117485474E-3</c:v>
                </c:pt>
                <c:pt idx="1377">
                  <c:v>2.163970062007792E-3</c:v>
                </c:pt>
                <c:pt idx="1378">
                  <c:v>2.1770392255926465E-3</c:v>
                </c:pt>
                <c:pt idx="1379">
                  <c:v>2.2039648517734895E-3</c:v>
                </c:pt>
                <c:pt idx="1380">
                  <c:v>2.1819204794616882E-3</c:v>
                </c:pt>
                <c:pt idx="1381">
                  <c:v>2.187116652935184E-3</c:v>
                </c:pt>
                <c:pt idx="1382">
                  <c:v>2.194832183244315E-3</c:v>
                </c:pt>
                <c:pt idx="1383">
                  <c:v>2.1838099970884141E-3</c:v>
                </c:pt>
                <c:pt idx="1384">
                  <c:v>2.1819204794616882E-3</c:v>
                </c:pt>
                <c:pt idx="1385">
                  <c:v>2.1836525372861868E-3</c:v>
                </c:pt>
                <c:pt idx="1386">
                  <c:v>2.236716490636738E-3</c:v>
                </c:pt>
                <c:pt idx="1387">
                  <c:v>2.2582884835418583E-3</c:v>
                </c:pt>
                <c:pt idx="1388">
                  <c:v>2.2661614736532161E-3</c:v>
                </c:pt>
                <c:pt idx="1389">
                  <c:v>2.2397082268790537E-3</c:v>
                </c:pt>
                <c:pt idx="1390">
                  <c:v>2.1776690648015549E-3</c:v>
                </c:pt>
                <c:pt idx="1391">
                  <c:v>2.2704128883133494E-3</c:v>
                </c:pt>
                <c:pt idx="1392">
                  <c:v>2.3856734635436267E-3</c:v>
                </c:pt>
                <c:pt idx="1393">
                  <c:v>2.5750976056228944E-3</c:v>
                </c:pt>
                <c:pt idx="1394">
                  <c:v>2.475425550813105E-3</c:v>
                </c:pt>
                <c:pt idx="1395">
                  <c:v>2.2981258135053285E-3</c:v>
                </c:pt>
                <c:pt idx="1396">
                  <c:v>2.2269539828986542E-3</c:v>
                </c:pt>
                <c:pt idx="1397">
                  <c:v>2.2129400605004376E-3</c:v>
                </c:pt>
                <c:pt idx="1398">
                  <c:v>2.2056969095979881E-3</c:v>
                </c:pt>
                <c:pt idx="1399">
                  <c:v>2.189793469573046E-3</c:v>
                </c:pt>
                <c:pt idx="1400">
                  <c:v>2.1641275218100193E-3</c:v>
                </c:pt>
                <c:pt idx="1401">
                  <c:v>2.2001858165200381E-3</c:v>
                </c:pt>
                <c:pt idx="1402">
                  <c:v>2.2005007361244927E-3</c:v>
                </c:pt>
                <c:pt idx="1403">
                  <c:v>2.211208002675939E-3</c:v>
                </c:pt>
                <c:pt idx="1404">
                  <c:v>2.1820779392639155E-3</c:v>
                </c:pt>
                <c:pt idx="1405">
                  <c:v>2.2299457191409704E-3</c:v>
                </c:pt>
                <c:pt idx="1406">
                  <c:v>2.190738228386409E-3</c:v>
                </c:pt>
                <c:pt idx="1407">
                  <c:v>2.1998708969155835E-3</c:v>
                </c:pt>
                <c:pt idx="1408">
                  <c:v>2.1970366204754951E-3</c:v>
                </c:pt>
                <c:pt idx="1409">
                  <c:v>2.2600205413663569E-3</c:v>
                </c:pt>
                <c:pt idx="1410">
                  <c:v>2.2415977445057796E-3</c:v>
                </c:pt>
                <c:pt idx="1411">
                  <c:v>2.2192384525895241E-3</c:v>
                </c:pt>
                <c:pt idx="1412">
                  <c:v>2.2554542071017698E-3</c:v>
                </c:pt>
                <c:pt idx="1413">
                  <c:v>2.2839544313048845E-3</c:v>
                </c:pt>
                <c:pt idx="1414">
                  <c:v>2.2430148827258241E-3</c:v>
                </c:pt>
                <c:pt idx="1415">
                  <c:v>2.214357198720482E-3</c:v>
                </c:pt>
                <c:pt idx="1416">
                  <c:v>2.2154594173360719E-3</c:v>
                </c:pt>
                <c:pt idx="1417">
                  <c:v>2.2260092240852917E-3</c:v>
                </c:pt>
                <c:pt idx="1418">
                  <c:v>2.2524624708594536E-3</c:v>
                </c:pt>
                <c:pt idx="1419">
                  <c:v>2.2444320209458685E-3</c:v>
                </c:pt>
                <c:pt idx="1420">
                  <c:v>2.2140422791160274E-3</c:v>
                </c:pt>
                <c:pt idx="1421">
                  <c:v>2.2661614736532161E-3</c:v>
                </c:pt>
                <c:pt idx="1422">
                  <c:v>2.2571862649262684E-3</c:v>
                </c:pt>
                <c:pt idx="1423">
                  <c:v>2.2776560392157984E-3</c:v>
                </c:pt>
                <c:pt idx="1424">
                  <c:v>2.2179787741717066E-3</c:v>
                </c:pt>
                <c:pt idx="1425">
                  <c:v>2.2461640787703671E-3</c:v>
                </c:pt>
                <c:pt idx="1426">
                  <c:v>2.2497856542215921E-3</c:v>
                </c:pt>
                <c:pt idx="1427">
                  <c:v>2.2504154934305004E-3</c:v>
                </c:pt>
                <c:pt idx="1428">
                  <c:v>2.2395507670768268E-3</c:v>
                </c:pt>
                <c:pt idx="1429">
                  <c:v>2.2420701239124611E-3</c:v>
                </c:pt>
                <c:pt idx="1430">
                  <c:v>2.2584459433440851E-3</c:v>
                </c:pt>
                <c:pt idx="1431">
                  <c:v>2.3061562634189136E-3</c:v>
                </c:pt>
                <c:pt idx="1432">
                  <c:v>2.2770262000068901E-3</c:v>
                </c:pt>
                <c:pt idx="1433">
                  <c:v>2.2922998008229234E-3</c:v>
                </c:pt>
                <c:pt idx="1434">
                  <c:v>2.2869461675472007E-3</c:v>
                </c:pt>
                <c:pt idx="1435">
                  <c:v>2.3022197683632345E-3</c:v>
                </c:pt>
                <c:pt idx="1436">
                  <c:v>2.3044242055944146E-3</c:v>
                </c:pt>
                <c:pt idx="1437">
                  <c:v>2.263012277608673E-3</c:v>
                </c:pt>
                <c:pt idx="1438">
                  <c:v>2.2954489968674669E-3</c:v>
                </c:pt>
                <c:pt idx="1439">
                  <c:v>2.2748217627757096E-3</c:v>
                </c:pt>
                <c:pt idx="1440">
                  <c:v>2.3115098966946372E-3</c:v>
                </c:pt>
                <c:pt idx="1441">
                  <c:v>2.2878909263605637E-3</c:v>
                </c:pt>
                <c:pt idx="1442">
                  <c:v>2.3226895426527649E-3</c:v>
                </c:pt>
                <c:pt idx="1443">
                  <c:v>2.2508878728371819E-3</c:v>
                </c:pt>
                <c:pt idx="1444">
                  <c:v>2.3189105073993131E-3</c:v>
                </c:pt>
                <c:pt idx="1445">
                  <c:v>2.2836395117004299E-3</c:v>
                </c:pt>
                <c:pt idx="1446">
                  <c:v>2.3130844947169085E-3</c:v>
                </c:pt>
                <c:pt idx="1447">
                  <c:v>2.3082032408478664E-3</c:v>
                </c:pt>
                <c:pt idx="1448">
                  <c:v>2.3124546555079997E-3</c:v>
                </c:pt>
                <c:pt idx="1449">
                  <c:v>2.3203276456193575E-3</c:v>
                </c:pt>
                <c:pt idx="1450">
                  <c:v>2.2871036273494276E-3</c:v>
                </c:pt>
                <c:pt idx="1451">
                  <c:v>2.3411123395133421E-3</c:v>
                </c:pt>
                <c:pt idx="1452">
                  <c:v>2.3122971957057724E-3</c:v>
                </c:pt>
                <c:pt idx="1453">
                  <c:v>2.333081889599757E-3</c:v>
                </c:pt>
                <c:pt idx="1454">
                  <c:v>2.396380730095073E-3</c:v>
                </c:pt>
                <c:pt idx="1455">
                  <c:v>2.4012619839641146E-3</c:v>
                </c:pt>
                <c:pt idx="1456">
                  <c:v>2.3932315340505304E-3</c:v>
                </c:pt>
                <c:pt idx="1457">
                  <c:v>2.3647313098474152E-3</c:v>
                </c:pt>
                <c:pt idx="1458">
                  <c:v>2.3459935933823838E-3</c:v>
                </c:pt>
                <c:pt idx="1459">
                  <c:v>2.3598500559783736E-3</c:v>
                </c:pt>
                <c:pt idx="1460">
                  <c:v>2.3300901533574413E-3</c:v>
                </c:pt>
                <c:pt idx="1461">
                  <c:v>2.3911845566215767E-3</c:v>
                </c:pt>
                <c:pt idx="1462">
                  <c:v>2.3929166144460758E-3</c:v>
                </c:pt>
                <c:pt idx="1463">
                  <c:v>2.3856734635436267E-3</c:v>
                </c:pt>
                <c:pt idx="1464">
                  <c:v>2.4511767412701232E-3</c:v>
                </c:pt>
                <c:pt idx="1465">
                  <c:v>2.4585773519747996E-3</c:v>
                </c:pt>
                <c:pt idx="1466">
                  <c:v>2.4581049725681181E-3</c:v>
                </c:pt>
                <c:pt idx="1467">
                  <c:v>2.4151184465601048E-3</c:v>
                </c:pt>
                <c:pt idx="1468">
                  <c:v>2.3987426271284804E-3</c:v>
                </c:pt>
                <c:pt idx="1469">
                  <c:v>2.4125990897244701E-3</c:v>
                </c:pt>
                <c:pt idx="1470">
                  <c:v>2.5062876720496272E-3</c:v>
                </c:pt>
                <c:pt idx="1471">
                  <c:v>2.6006060935836934E-3</c:v>
                </c:pt>
                <c:pt idx="1472">
                  <c:v>2.6047000484415994E-3</c:v>
                </c:pt>
                <c:pt idx="1473">
                  <c:v>2.4639309852505227E-3</c:v>
                </c:pt>
                <c:pt idx="1474">
                  <c:v>2.434486002234045E-3</c:v>
                </c:pt>
                <c:pt idx="1475">
                  <c:v>2.4544833971168935E-3</c:v>
                </c:pt>
                <c:pt idx="1476">
                  <c:v>2.4458231079944001E-3</c:v>
                </c:pt>
                <c:pt idx="1477">
                  <c:v>2.5738379272050777E-3</c:v>
                </c:pt>
                <c:pt idx="1478">
                  <c:v>2.5854899525698865E-3</c:v>
                </c:pt>
                <c:pt idx="1479">
                  <c:v>2.481723942902192E-3</c:v>
                </c:pt>
                <c:pt idx="1480">
                  <c:v>2.468182399910656E-3</c:v>
                </c:pt>
                <c:pt idx="1481">
                  <c:v>2.4414142335320399E-3</c:v>
                </c:pt>
                <c:pt idx="1482">
                  <c:v>2.4711741361529722E-3</c:v>
                </c:pt>
                <c:pt idx="1483">
                  <c:v>2.4683398597128833E-3</c:v>
                </c:pt>
                <c:pt idx="1484">
                  <c:v>2.4521215000834866E-3</c:v>
                </c:pt>
                <c:pt idx="1485">
                  <c:v>2.4601519499970709E-3</c:v>
                </c:pt>
                <c:pt idx="1486">
                  <c:v>2.523608250294615E-3</c:v>
                </c:pt>
                <c:pt idx="1487">
                  <c:v>2.5119562249298049E-3</c:v>
                </c:pt>
                <c:pt idx="1488">
                  <c:v>2.4596795705903898E-3</c:v>
                </c:pt>
                <c:pt idx="1489">
                  <c:v>2.4527513392923949E-3</c:v>
                </c:pt>
                <c:pt idx="1490">
                  <c:v>2.4544833971168935E-3</c:v>
                </c:pt>
                <c:pt idx="1491">
                  <c:v>2.4554281559302565E-3</c:v>
                </c:pt>
                <c:pt idx="1492">
                  <c:v>2.4906991516291397E-3</c:v>
                </c:pt>
                <c:pt idx="1493">
                  <c:v>2.4492872236433977E-3</c:v>
                </c:pt>
                <c:pt idx="1494">
                  <c:v>2.4530662588968491E-3</c:v>
                </c:pt>
                <c:pt idx="1495">
                  <c:v>2.4703868371418365E-3</c:v>
                </c:pt>
                <c:pt idx="1496">
                  <c:v>2.4307069669805932E-3</c:v>
                </c:pt>
                <c:pt idx="1497">
                  <c:v>2.435430761047408E-3</c:v>
                </c:pt>
                <c:pt idx="1498">
                  <c:v>2.439524715905314E-3</c:v>
                </c:pt>
                <c:pt idx="1499">
                  <c:v>2.3918143958304859E-3</c:v>
                </c:pt>
                <c:pt idx="1500">
                  <c:v>2.3655186088585513E-3</c:v>
                </c:pt>
                <c:pt idx="1501">
                  <c:v>2.3014324693520992E-3</c:v>
                </c:pt>
                <c:pt idx="1502">
                  <c:v>2.2842693509093391E-3</c:v>
                </c:pt>
                <c:pt idx="1503">
                  <c:v>2.2530923100683624E-3</c:v>
                </c:pt>
                <c:pt idx="1504">
                  <c:v>2.1943598038376331E-3</c:v>
                </c:pt>
                <c:pt idx="1505">
                  <c:v>2.1113784880639223E-3</c:v>
                </c:pt>
                <c:pt idx="1506">
                  <c:v>2.0890191961476664E-3</c:v>
                </c:pt>
                <c:pt idx="1507">
                  <c:v>2.0098169156274079E-3</c:v>
                </c:pt>
                <c:pt idx="1508">
                  <c:v>1.9724989424995719E-3</c:v>
                </c:pt>
                <c:pt idx="1509">
                  <c:v>1.9406920624496866E-3</c:v>
                </c:pt>
                <c:pt idx="1510">
                  <c:v>1.9359682683828721E-3</c:v>
                </c:pt>
                <c:pt idx="1511">
                  <c:v>1.9314019341182842E-3</c:v>
                </c:pt>
                <c:pt idx="1512">
                  <c:v>1.9336063713494645E-3</c:v>
                </c:pt>
                <c:pt idx="1513">
                  <c:v>1.8633792995561534E-3</c:v>
                </c:pt>
                <c:pt idx="1514">
                  <c:v>1.8704649906563754E-3</c:v>
                </c:pt>
                <c:pt idx="1515">
                  <c:v>1.8706224504586024E-3</c:v>
                </c:pt>
                <c:pt idx="1516">
                  <c:v>1.8375558919909E-3</c:v>
                </c:pt>
                <c:pt idx="1517">
                  <c:v>1.8364536733753095E-3</c:v>
                </c:pt>
                <c:pt idx="1518">
                  <c:v>1.7948842855873407E-3</c:v>
                </c:pt>
                <c:pt idx="1519">
                  <c:v>1.8581831260826576E-3</c:v>
                </c:pt>
                <c:pt idx="1520">
                  <c:v>1.8523571134002527E-3</c:v>
                </c:pt>
                <c:pt idx="1521">
                  <c:v>1.835508914561947E-3</c:v>
                </c:pt>
                <c:pt idx="1522">
                  <c:v>1.7665415211864531E-3</c:v>
                </c:pt>
                <c:pt idx="1523">
                  <c:v>1.7575663124595054E-3</c:v>
                </c:pt>
                <c:pt idx="1524">
                  <c:v>1.7874836748826646E-3</c:v>
                </c:pt>
                <c:pt idx="1525">
                  <c:v>1.7709503956488131E-3</c:v>
                </c:pt>
                <c:pt idx="1526">
                  <c:v>1.7377263773788836E-3</c:v>
                </c:pt>
                <c:pt idx="1527">
                  <c:v>1.7613453477129566E-3</c:v>
                </c:pt>
                <c:pt idx="1528">
                  <c:v>1.7312705254875702E-3</c:v>
                </c:pt>
                <c:pt idx="1529">
                  <c:v>1.7147372462537188E-3</c:v>
                </c:pt>
                <c:pt idx="1530">
                  <c:v>1.7353644803454764E-3</c:v>
                </c:pt>
                <c:pt idx="1531">
                  <c:v>1.7393009754011553E-3</c:v>
                </c:pt>
                <c:pt idx="1532">
                  <c:v>1.7256019726073924E-3</c:v>
                </c:pt>
                <c:pt idx="1533">
                  <c:v>1.7487485635347844E-3</c:v>
                </c:pt>
                <c:pt idx="1534">
                  <c:v>1.7224527765628498E-3</c:v>
                </c:pt>
                <c:pt idx="1535">
                  <c:v>1.6646650291454836E-3</c:v>
                </c:pt>
                <c:pt idx="1536">
                  <c:v>1.6681291447944811E-3</c:v>
                </c:pt>
                <c:pt idx="1537">
                  <c:v>1.6560047400229899E-3</c:v>
                </c:pt>
                <c:pt idx="1538">
                  <c:v>1.6426206568336819E-3</c:v>
                </c:pt>
                <c:pt idx="1539">
                  <c:v>1.664979948749938E-3</c:v>
                </c:pt>
                <c:pt idx="1540">
                  <c:v>1.6356924255356868E-3</c:v>
                </c:pt>
                <c:pt idx="1541">
                  <c:v>1.6286067344354652E-3</c:v>
                </c:pt>
                <c:pt idx="1542">
                  <c:v>1.598216992605624E-3</c:v>
                </c:pt>
                <c:pt idx="1543">
                  <c:v>1.6125458346082952E-3</c:v>
                </c:pt>
                <c:pt idx="1544">
                  <c:v>1.6127032944105225E-3</c:v>
                </c:pt>
                <c:pt idx="1545">
                  <c:v>1.5947528769566265E-3</c:v>
                </c:pt>
                <c:pt idx="1546">
                  <c:v>1.5709764468203262E-3</c:v>
                </c:pt>
                <c:pt idx="1547">
                  <c:v>1.5612139390822428E-3</c:v>
                </c:pt>
                <c:pt idx="1548">
                  <c:v>1.578849436931684E-3</c:v>
                </c:pt>
                <c:pt idx="1549">
                  <c:v>1.5355479913192166E-3</c:v>
                </c:pt>
                <c:pt idx="1550">
                  <c:v>1.5799516555472738E-3</c:v>
                </c:pt>
                <c:pt idx="1551">
                  <c:v>1.5267302423944958E-3</c:v>
                </c:pt>
                <c:pt idx="1552">
                  <c:v>1.5533409489708852E-3</c:v>
                </c:pt>
                <c:pt idx="1553">
                  <c:v>1.5139759984140963E-3</c:v>
                </c:pt>
                <c:pt idx="1554">
                  <c:v>1.5223213679321356E-3</c:v>
                </c:pt>
                <c:pt idx="1555">
                  <c:v>1.5090947445450544E-3</c:v>
                </c:pt>
                <c:pt idx="1556">
                  <c:v>1.5009068348292422E-3</c:v>
                </c:pt>
                <c:pt idx="1557">
                  <c:v>1.5075201465227829E-3</c:v>
                </c:pt>
                <c:pt idx="1558">
                  <c:v>1.5027963524559681E-3</c:v>
                </c:pt>
                <c:pt idx="1559">
                  <c:v>1.4593374470412734E-3</c:v>
                </c:pt>
                <c:pt idx="1560">
                  <c:v>1.4475279618742368E-3</c:v>
                </c:pt>
                <c:pt idx="1561">
                  <c:v>1.4635888617014065E-3</c:v>
                </c:pt>
                <c:pt idx="1562">
                  <c:v>1.4352460973005186E-3</c:v>
                </c:pt>
                <c:pt idx="1563">
                  <c:v>1.4423317884007408E-3</c:v>
                </c:pt>
                <c:pt idx="1564">
                  <c:v>1.4284753258047508E-3</c:v>
                </c:pt>
                <c:pt idx="1565">
                  <c:v>1.4237515317379365E-3</c:v>
                </c:pt>
                <c:pt idx="1566">
                  <c:v>1.4116271269664453E-3</c:v>
                </c:pt>
                <c:pt idx="1567">
                  <c:v>1.4143039436043069E-3</c:v>
                </c:pt>
                <c:pt idx="1568">
                  <c:v>1.3987154231838187E-3</c:v>
                </c:pt>
                <c:pt idx="1569">
                  <c:v>1.3747815332452911E-3</c:v>
                </c:pt>
                <c:pt idx="1570">
                  <c:v>1.3705301185851578E-3</c:v>
                </c:pt>
                <c:pt idx="1571">
                  <c:v>1.3094357153210219E-3</c:v>
                </c:pt>
                <c:pt idx="1572">
                  <c:v>1.3286458111927346E-3</c:v>
                </c:pt>
                <c:pt idx="1573">
                  <c:v>1.3355740424907294E-3</c:v>
                </c:pt>
                <c:pt idx="1574">
                  <c:v>1.3141595093878365E-3</c:v>
                </c:pt>
                <c:pt idx="1575">
                  <c:v>1.3009328860007553E-3</c:v>
                </c:pt>
                <c:pt idx="1576">
                  <c:v>1.3003030467918467E-3</c:v>
                </c:pt>
                <c:pt idx="1577">
                  <c:v>1.296366551736168E-3</c:v>
                </c:pt>
                <c:pt idx="1578">
                  <c:v>1.3133722103767006E-3</c:v>
                </c:pt>
                <c:pt idx="1579">
                  <c:v>1.2894383204381731E-3</c:v>
                </c:pt>
                <c:pt idx="1580">
                  <c:v>1.2444048170012067E-3</c:v>
                </c:pt>
                <c:pt idx="1581">
                  <c:v>1.2373191259009847E-3</c:v>
                </c:pt>
                <c:pt idx="1582">
                  <c:v>1.2141725349735931E-3</c:v>
                </c:pt>
                <c:pt idx="1583">
                  <c:v>1.2381064249121206E-3</c:v>
                </c:pt>
                <c:pt idx="1584">
                  <c:v>1.3820246841477401E-3</c:v>
                </c:pt>
                <c:pt idx="1585">
                  <c:v>1.6671843859811179E-3</c:v>
                </c:pt>
                <c:pt idx="1586">
                  <c:v>1.9780100355775224E-3</c:v>
                </c:pt>
                <c:pt idx="1587">
                  <c:v>1.8573958270715213E-3</c:v>
                </c:pt>
                <c:pt idx="1588">
                  <c:v>1.497600178982472E-3</c:v>
                </c:pt>
                <c:pt idx="1589">
                  <c:v>1.2387362641210291E-3</c:v>
                </c:pt>
                <c:pt idx="1590">
                  <c:v>1.1629980992497674E-3</c:v>
                </c:pt>
                <c:pt idx="1591">
                  <c:v>1.1856723107704777E-3</c:v>
                </c:pt>
                <c:pt idx="1592">
                  <c:v>1.1497714758626864E-3</c:v>
                </c:pt>
                <c:pt idx="1593">
                  <c:v>1.1275696437486576E-3</c:v>
                </c:pt>
                <c:pt idx="1594">
                  <c:v>1.1119811233281692E-3</c:v>
                </c:pt>
                <c:pt idx="1595">
                  <c:v>1.1145004801638037E-3</c:v>
                </c:pt>
                <c:pt idx="1596">
                  <c:v>1.123790608495206E-3</c:v>
                </c:pt>
                <c:pt idx="1597">
                  <c:v>1.2473965532435226E-3</c:v>
                </c:pt>
                <c:pt idx="1598">
                  <c:v>1.2944770341094421E-3</c:v>
                </c:pt>
                <c:pt idx="1599">
                  <c:v>1.1494565562582323E-3</c:v>
                </c:pt>
                <c:pt idx="1600">
                  <c:v>1.0526187778885318E-3</c:v>
                </c:pt>
                <c:pt idx="1601">
                  <c:v>1.0589171699776178E-3</c:v>
                </c:pt>
                <c:pt idx="1602">
                  <c:v>1.0308893251811844E-3</c:v>
                </c:pt>
                <c:pt idx="1603">
                  <c:v>1.0382899358858607E-3</c:v>
                </c:pt>
                <c:pt idx="1604">
                  <c:v>1.0102620910894273E-3</c:v>
                </c:pt>
                <c:pt idx="1605">
                  <c:v>1.0472651446128084E-3</c:v>
                </c:pt>
                <c:pt idx="1606">
                  <c:v>1.024433473289871E-3</c:v>
                </c:pt>
                <c:pt idx="1607">
                  <c:v>1.0184500008052391E-3</c:v>
                </c:pt>
                <c:pt idx="1608">
                  <c:v>9.989249853290718E-4</c:v>
                </c:pt>
                <c:pt idx="1609">
                  <c:v>9.8113202767740335E-4</c:v>
                </c:pt>
                <c:pt idx="1610">
                  <c:v>9.8097456787517626E-4</c:v>
                </c:pt>
                <c:pt idx="1611">
                  <c:v>9.696374621148211E-4</c:v>
                </c:pt>
                <c:pt idx="1612">
                  <c:v>9.6018987398119174E-4</c:v>
                </c:pt>
                <c:pt idx="1613">
                  <c:v>9.8050218846849478E-4</c:v>
                </c:pt>
                <c:pt idx="1614">
                  <c:v>9.7798283163286009E-4</c:v>
                </c:pt>
                <c:pt idx="1615">
                  <c:v>9.5294672307874248E-4</c:v>
                </c:pt>
                <c:pt idx="1616">
                  <c:v>9.4696325059411078E-4</c:v>
                </c:pt>
                <c:pt idx="1617">
                  <c:v>9.4239691632952319E-4</c:v>
                </c:pt>
                <c:pt idx="1618">
                  <c:v>9.4381405454956762E-4</c:v>
                </c:pt>
                <c:pt idx="1619">
                  <c:v>9.4838038881415521E-4</c:v>
                </c:pt>
                <c:pt idx="1620">
                  <c:v>9.5625337892551283E-4</c:v>
                </c:pt>
                <c:pt idx="1621">
                  <c:v>9.5499370050769559E-4</c:v>
                </c:pt>
                <c:pt idx="1622">
                  <c:v>9.486953084186095E-4</c:v>
                </c:pt>
                <c:pt idx="1623">
                  <c:v>9.486953084186095E-4</c:v>
                </c:pt>
                <c:pt idx="1624">
                  <c:v>9.2255698124890163E-4</c:v>
                </c:pt>
                <c:pt idx="1625">
                  <c:v>9.3735820265825423E-4</c:v>
                </c:pt>
                <c:pt idx="1626">
                  <c:v>9.3357916740480261E-4</c:v>
                </c:pt>
                <c:pt idx="1627">
                  <c:v>9.3483884582261985E-4</c:v>
                </c:pt>
                <c:pt idx="1628">
                  <c:v>9.0350434517941594E-4</c:v>
                </c:pt>
                <c:pt idx="1629">
                  <c:v>9.1925032540213128E-4</c:v>
                </c:pt>
                <c:pt idx="1630">
                  <c:v>9.1657350876426971E-4</c:v>
                </c:pt>
                <c:pt idx="1631">
                  <c:v>9.1704588817095129E-4</c:v>
                </c:pt>
                <c:pt idx="1632">
                  <c:v>9.2271444105112882E-4</c:v>
                </c:pt>
                <c:pt idx="1633">
                  <c:v>9.4680579079188358E-4</c:v>
                </c:pt>
                <c:pt idx="1634">
                  <c:v>9.0192974715714441E-4</c:v>
                </c:pt>
                <c:pt idx="1635">
                  <c:v>9.2413157927117337E-4</c:v>
                </c:pt>
                <c:pt idx="1636">
                  <c:v>9.1121987548854646E-4</c:v>
                </c:pt>
                <c:pt idx="1637">
                  <c:v>9.2885537333798794E-4</c:v>
                </c:pt>
                <c:pt idx="1638">
                  <c:v>9.0381926478387011E-4</c:v>
                </c:pt>
                <c:pt idx="1639">
                  <c:v>9.1153479509300096E-4</c:v>
                </c:pt>
                <c:pt idx="1640">
                  <c:v>9.1862048619322303E-4</c:v>
                </c:pt>
                <c:pt idx="1641">
                  <c:v>8.9137994040792512E-4</c:v>
                </c:pt>
                <c:pt idx="1642">
                  <c:v>9.1421161173086231E-4</c:v>
                </c:pt>
                <c:pt idx="1643">
                  <c:v>9.022446667615987E-4</c:v>
                </c:pt>
                <c:pt idx="1644">
                  <c:v>9.1846302639099551E-4</c:v>
                </c:pt>
                <c:pt idx="1645">
                  <c:v>9.0192974715714441E-4</c:v>
                </c:pt>
                <c:pt idx="1646">
                  <c:v>9.0397672458609752E-4</c:v>
                </c:pt>
                <c:pt idx="1647">
                  <c:v>9.1641604896204251E-4</c:v>
                </c:pt>
                <c:pt idx="1648">
                  <c:v>9.378305820649357E-4</c:v>
                </c:pt>
                <c:pt idx="1649">
                  <c:v>9.2491887828230913E-4</c:v>
                </c:pt>
                <c:pt idx="1650">
                  <c:v>9.2476141848008182E-4</c:v>
                </c:pt>
                <c:pt idx="1651">
                  <c:v>9.1877794599545001E-4</c:v>
                </c:pt>
                <c:pt idx="1652">
                  <c:v>9.1594366955536125E-4</c:v>
                </c:pt>
                <c:pt idx="1653">
                  <c:v>9.0933035786182066E-4</c:v>
                </c:pt>
                <c:pt idx="1654">
                  <c:v>8.9594627467251249E-4</c:v>
                </c:pt>
                <c:pt idx="1655">
                  <c:v>8.9059264139678936E-4</c:v>
                </c:pt>
                <c:pt idx="1656">
                  <c:v>8.9578881487028541E-4</c:v>
                </c:pt>
                <c:pt idx="1657">
                  <c:v>9.1184971469745503E-4</c:v>
                </c:pt>
                <c:pt idx="1658">
                  <c:v>9.3483884582261985E-4</c:v>
                </c:pt>
                <c:pt idx="1659">
                  <c:v>9.5404894169433263E-4</c:v>
                </c:pt>
                <c:pt idx="1660">
                  <c:v>1.0230163350698268E-3</c:v>
                </c:pt>
                <c:pt idx="1661">
                  <c:v>1.3494305050867192E-3</c:v>
                </c:pt>
                <c:pt idx="1662">
                  <c:v>1.8229121303837746E-3</c:v>
                </c:pt>
                <c:pt idx="1663">
                  <c:v>1.580896414360637E-3</c:v>
                </c:pt>
                <c:pt idx="1664">
                  <c:v>1.1233182290885247E-3</c:v>
                </c:pt>
                <c:pt idx="1665">
                  <c:v>9.3846042127384416E-4</c:v>
                </c:pt>
                <c:pt idx="1666">
                  <c:v>9.1925032540213128E-4</c:v>
                </c:pt>
                <c:pt idx="1667">
                  <c:v>9.2066746362217604E-4</c:v>
                </c:pt>
                <c:pt idx="1668">
                  <c:v>9.2838299393130635E-4</c:v>
                </c:pt>
                <c:pt idx="1669">
                  <c:v>9.379880418671629E-4</c:v>
                </c:pt>
                <c:pt idx="1670">
                  <c:v>1.0082151136604743E-3</c:v>
                </c:pt>
                <c:pt idx="1671">
                  <c:v>1.2040951076310552E-3</c:v>
                </c:pt>
                <c:pt idx="1672">
                  <c:v>1.5303518178457205E-3</c:v>
                </c:pt>
                <c:pt idx="1673">
                  <c:v>2.321744783839402E-3</c:v>
                </c:pt>
                <c:pt idx="1674">
                  <c:v>4.7982725532680964E-3</c:v>
                </c:pt>
                <c:pt idx="1675">
                  <c:v>1.4006679247314354E-2</c:v>
                </c:pt>
                <c:pt idx="1676">
                  <c:v>3.7217356314212607E-2</c:v>
                </c:pt>
                <c:pt idx="1677">
                  <c:v>4.455041676373344E-2</c:v>
                </c:pt>
                <c:pt idx="1678">
                  <c:v>2.022649889508921E-2</c:v>
                </c:pt>
                <c:pt idx="1679">
                  <c:v>5.146416175992337E-3</c:v>
                </c:pt>
                <c:pt idx="1680">
                  <c:v>1.4826414977708923E-3</c:v>
                </c:pt>
                <c:pt idx="1681">
                  <c:v>7.50295957612394E-4</c:v>
                </c:pt>
                <c:pt idx="1682">
                  <c:v>6.7345557412554224E-4</c:v>
                </c:pt>
                <c:pt idx="1683">
                  <c:v>6.3912933724002247E-4</c:v>
                </c:pt>
                <c:pt idx="1684">
                  <c:v>6.5881181251841695E-4</c:v>
                </c:pt>
                <c:pt idx="1685">
                  <c:v>6.6101624974959714E-4</c:v>
                </c:pt>
                <c:pt idx="1686">
                  <c:v>6.6432290559636728E-4</c:v>
                </c:pt>
                <c:pt idx="1687">
                  <c:v>6.6574004381641171E-4</c:v>
                </c:pt>
                <c:pt idx="1688">
                  <c:v>7.1533988151796556E-4</c:v>
                </c:pt>
                <c:pt idx="1689">
                  <c:v>7.1124592666005956E-4</c:v>
                </c:pt>
                <c:pt idx="1690">
                  <c:v>7.0258563753756596E-4</c:v>
                </c:pt>
                <c:pt idx="1691">
                  <c:v>6.6259084777186867E-4</c:v>
                </c:pt>
                <c:pt idx="1692">
                  <c:v>6.512537420115134E-4</c:v>
                </c:pt>
                <c:pt idx="1693">
                  <c:v>6.5503277726496512E-4</c:v>
                </c:pt>
                <c:pt idx="1694">
                  <c:v>6.6684226243200176E-4</c:v>
                </c:pt>
                <c:pt idx="1695">
                  <c:v>6.5204104102264927E-4</c:v>
                </c:pt>
                <c:pt idx="1696">
                  <c:v>6.4054647546006691E-4</c:v>
                </c:pt>
                <c:pt idx="1697">
                  <c:v>6.3031158831530179E-4</c:v>
                </c:pt>
                <c:pt idx="1698">
                  <c:v>6.5030898319815055E-4</c:v>
                </c:pt>
                <c:pt idx="1699">
                  <c:v>6.6432290559636728E-4</c:v>
                </c:pt>
                <c:pt idx="1700">
                  <c:v>6.5235596062710355E-4</c:v>
                </c:pt>
                <c:pt idx="1701">
                  <c:v>6.3550776178879795E-4</c:v>
                </c:pt>
                <c:pt idx="1702">
                  <c:v>6.342480833709806E-4</c:v>
                </c:pt>
                <c:pt idx="1703">
                  <c:v>6.3708235981106936E-4</c:v>
                </c:pt>
                <c:pt idx="1704">
                  <c:v>6.4306583229570139E-4</c:v>
                </c:pt>
                <c:pt idx="1705">
                  <c:v>6.4889184497810611E-4</c:v>
                </c:pt>
                <c:pt idx="1706">
                  <c:v>6.3298840495316347E-4</c:v>
                </c:pt>
                <c:pt idx="1707">
                  <c:v>6.4889184497810611E-4</c:v>
                </c:pt>
                <c:pt idx="1708">
                  <c:v>6.4196361368011135E-4</c:v>
                </c:pt>
                <c:pt idx="1709">
                  <c:v>6.3393316376652632E-4</c:v>
                </c:pt>
                <c:pt idx="1710">
                  <c:v>6.5865435271618975E-4</c:v>
                </c:pt>
                <c:pt idx="1711">
                  <c:v>6.4857692537365172E-4</c:v>
                </c:pt>
                <c:pt idx="1712">
                  <c:v>6.7093621728990798E-4</c:v>
                </c:pt>
                <c:pt idx="1713">
                  <c:v>6.4621502834024454E-4</c:v>
                </c:pt>
                <c:pt idx="1714">
                  <c:v>6.4527026952688159E-4</c:v>
                </c:pt>
                <c:pt idx="1715">
                  <c:v>6.3928679704224967E-4</c:v>
                </c:pt>
                <c:pt idx="1716">
                  <c:v>6.7329811432331515E-4</c:v>
                </c:pt>
                <c:pt idx="1717">
                  <c:v>6.3739727941552386E-4</c:v>
                </c:pt>
                <c:pt idx="1718">
                  <c:v>6.5503277726496512E-4</c:v>
                </c:pt>
                <c:pt idx="1719">
                  <c:v>6.3015412851307471E-4</c:v>
                </c:pt>
                <c:pt idx="1720">
                  <c:v>6.4794708616474316E-4</c:v>
                </c:pt>
                <c:pt idx="1721">
                  <c:v>6.2905190989748466E-4</c:v>
                </c:pt>
                <c:pt idx="1722">
                  <c:v>6.4952168418701479E-4</c:v>
                </c:pt>
                <c:pt idx="1723">
                  <c:v>6.3912933724002247E-4</c:v>
                </c:pt>
                <c:pt idx="1724">
                  <c:v>6.4243599308679282E-4</c:v>
                </c:pt>
                <c:pt idx="1725">
                  <c:v>6.4149123427342976E-4</c:v>
                </c:pt>
                <c:pt idx="1726">
                  <c:v>6.8306062206139879E-4</c:v>
                </c:pt>
                <c:pt idx="1727">
                  <c:v>6.5566261647387379E-4</c:v>
                </c:pt>
                <c:pt idx="1728">
                  <c:v>6.8148602403912716E-4</c:v>
                </c:pt>
                <c:pt idx="1729">
                  <c:v>7.0526245417542764E-4</c:v>
                </c:pt>
                <c:pt idx="1730">
                  <c:v>6.8384792107253466E-4</c:v>
                </c:pt>
                <c:pt idx="1731">
                  <c:v>6.5109628220928631E-4</c:v>
                </c:pt>
                <c:pt idx="1732">
                  <c:v>6.2873699029303027E-4</c:v>
                </c:pt>
                <c:pt idx="1733">
                  <c:v>6.3204364613980051E-4</c:v>
                </c:pt>
                <c:pt idx="1734">
                  <c:v>6.3487792257988927E-4</c:v>
                </c:pt>
                <c:pt idx="1735">
                  <c:v>6.2369827662176131E-4</c:v>
                </c:pt>
                <c:pt idx="1736">
                  <c:v>6.1204625125695186E-4</c:v>
                </c:pt>
                <c:pt idx="1737">
                  <c:v>6.3125634712866475E-4</c:v>
                </c:pt>
                <c:pt idx="1738">
                  <c:v>6.4322329209792848E-4</c:v>
                </c:pt>
                <c:pt idx="1739">
                  <c:v>6.2857953049080307E-4</c:v>
                </c:pt>
                <c:pt idx="1740">
                  <c:v>6.2779223147966731E-4</c:v>
                </c:pt>
                <c:pt idx="1741">
                  <c:v>6.2590271385294151E-4</c:v>
                </c:pt>
                <c:pt idx="1742">
                  <c:v>6.3046904811752899E-4</c:v>
                </c:pt>
                <c:pt idx="1743">
                  <c:v>6.3802711862443254E-4</c:v>
                </c:pt>
                <c:pt idx="1744">
                  <c:v>6.4227853328456563E-4</c:v>
                </c:pt>
                <c:pt idx="1745">
                  <c:v>6.2999666871084751E-4</c:v>
                </c:pt>
                <c:pt idx="1746">
                  <c:v>6.3503538238211647E-4</c:v>
                </c:pt>
                <c:pt idx="1747">
                  <c:v>6.2306843741285274E-4</c:v>
                </c:pt>
                <c:pt idx="1748">
                  <c:v>6.2464303543512427E-4</c:v>
                </c:pt>
                <c:pt idx="1749">
                  <c:v>6.4857692537365172E-4</c:v>
                </c:pt>
                <c:pt idx="1750">
                  <c:v>6.4259345288902002E-4</c:v>
                </c:pt>
                <c:pt idx="1751">
                  <c:v>6.7770698878567555E-4</c:v>
                </c:pt>
                <c:pt idx="1752">
                  <c:v>6.6511020460750304E-4</c:v>
                </c:pt>
                <c:pt idx="1753">
                  <c:v>6.4369567150461006E-4</c:v>
                </c:pt>
                <c:pt idx="1754">
                  <c:v>6.4904930478033331E-4</c:v>
                </c:pt>
                <c:pt idx="1755">
                  <c:v>6.3188618633757332E-4</c:v>
                </c:pt>
                <c:pt idx="1756">
                  <c:v>6.3645252060216091E-4</c:v>
                </c:pt>
                <c:pt idx="1757">
                  <c:v>6.5519023706719231E-4</c:v>
                </c:pt>
                <c:pt idx="1758">
                  <c:v>6.6762956144313763E-4</c:v>
                </c:pt>
                <c:pt idx="1759">
                  <c:v>6.5770959390282679E-4</c:v>
                </c:pt>
                <c:pt idx="1760">
                  <c:v>6.4794708616474316E-4</c:v>
                </c:pt>
                <c:pt idx="1761">
                  <c:v>6.3046904811752899E-4</c:v>
                </c:pt>
                <c:pt idx="1762">
                  <c:v>6.4558518913133587E-4</c:v>
                </c:pt>
                <c:pt idx="1763">
                  <c:v>6.1645512571931215E-4</c:v>
                </c:pt>
                <c:pt idx="1764">
                  <c:v>6.3015412851307471E-4</c:v>
                </c:pt>
                <c:pt idx="1765">
                  <c:v>6.3739727941552386E-4</c:v>
                </c:pt>
                <c:pt idx="1766">
                  <c:v>6.6762956144313763E-4</c:v>
                </c:pt>
                <c:pt idx="1767">
                  <c:v>6.3566522159102514E-4</c:v>
                </c:pt>
                <c:pt idx="1768">
                  <c:v>6.3298840495316347E-4</c:v>
                </c:pt>
                <c:pt idx="1769">
                  <c:v>6.429083724934743E-4</c:v>
                </c:pt>
                <c:pt idx="1770">
                  <c:v>6.4306583229570139E-4</c:v>
                </c:pt>
                <c:pt idx="1771">
                  <c:v>6.4479789012020011E-4</c:v>
                </c:pt>
                <c:pt idx="1772">
                  <c:v>6.3676744020661519E-4</c:v>
                </c:pt>
                <c:pt idx="1773">
                  <c:v>6.3912933724002247E-4</c:v>
                </c:pt>
                <c:pt idx="1774">
                  <c:v>6.5204104102264927E-4</c:v>
                </c:pt>
                <c:pt idx="1775">
                  <c:v>6.4322329209792848E-4</c:v>
                </c:pt>
                <c:pt idx="1776">
                  <c:v>6.4464043031797302E-4</c:v>
                </c:pt>
                <c:pt idx="1777">
                  <c:v>6.5377309884714799E-4</c:v>
                </c:pt>
                <c:pt idx="1778">
                  <c:v>6.4275091269124711E-4</c:v>
                </c:pt>
                <c:pt idx="1779">
                  <c:v>6.4778962636251607E-4</c:v>
                </c:pt>
                <c:pt idx="1780">
                  <c:v>6.4369567150461006E-4</c:v>
                </c:pt>
                <c:pt idx="1781">
                  <c:v>6.4259345288902002E-4</c:v>
                </c:pt>
                <c:pt idx="1782">
                  <c:v>6.4369567150461006E-4</c:v>
                </c:pt>
                <c:pt idx="1783">
                  <c:v>6.3109888732643766E-4</c:v>
                </c:pt>
                <c:pt idx="1784">
                  <c:v>6.5298579983601222E-4</c:v>
                </c:pt>
                <c:pt idx="1785">
                  <c:v>6.3251602554648199E-4</c:v>
                </c:pt>
                <c:pt idx="1786">
                  <c:v>6.2007670117053678E-4</c:v>
                </c:pt>
                <c:pt idx="1787">
                  <c:v>6.3975917644893104E-4</c:v>
                </c:pt>
                <c:pt idx="1788">
                  <c:v>6.1976178156608239E-4</c:v>
                </c:pt>
                <c:pt idx="1789">
                  <c:v>6.5912673212287123E-4</c:v>
                </c:pt>
                <c:pt idx="1790">
                  <c:v>6.3960171664670395E-4</c:v>
                </c:pt>
                <c:pt idx="1791">
                  <c:v>6.6007149093623419E-4</c:v>
                </c:pt>
                <c:pt idx="1792">
                  <c:v>6.4889184497810611E-4</c:v>
                </c:pt>
                <c:pt idx="1793">
                  <c:v>6.9675962485516124E-4</c:v>
                </c:pt>
                <c:pt idx="1794">
                  <c:v>7.5785402811929744E-4</c:v>
                </c:pt>
                <c:pt idx="1795">
                  <c:v>7.5769656831707025E-4</c:v>
                </c:pt>
                <c:pt idx="1796">
                  <c:v>6.4605756853801724E-4</c:v>
                </c:pt>
                <c:pt idx="1797">
                  <c:v>6.1251863066363345E-4</c:v>
                </c:pt>
                <c:pt idx="1798">
                  <c:v>6.0007930628768803E-4</c:v>
                </c:pt>
                <c:pt idx="1799">
                  <c:v>5.6890226544671131E-4</c:v>
                </c:pt>
                <c:pt idx="1800">
                  <c:v>5.9740248964982646E-4</c:v>
                </c:pt>
                <c:pt idx="1801">
                  <c:v>5.8071175061374795E-4</c:v>
                </c:pt>
                <c:pt idx="1802">
                  <c:v>5.7252384089793594E-4</c:v>
                </c:pt>
                <c:pt idx="1803">
                  <c:v>5.8401840646051819E-4</c:v>
                </c:pt>
                <c:pt idx="1804">
                  <c:v>6.0354342193668547E-4</c:v>
                </c:pt>
                <c:pt idx="1805">
                  <c:v>6.0354342193668547E-4</c:v>
                </c:pt>
                <c:pt idx="1806">
                  <c:v>5.9519805241864637E-4</c:v>
                </c:pt>
                <c:pt idx="1807">
                  <c:v>5.7819239377811347E-4</c:v>
                </c:pt>
                <c:pt idx="1808">
                  <c:v>6.1677004532376654E-4</c:v>
                </c:pt>
                <c:pt idx="1809">
                  <c:v>6.1551036690594919E-4</c:v>
                </c:pt>
                <c:pt idx="1810">
                  <c:v>5.6890226544671131E-4</c:v>
                </c:pt>
                <c:pt idx="1811">
                  <c:v>5.3268651093446562E-4</c:v>
                </c:pt>
                <c:pt idx="1812">
                  <c:v>5.2528590022978938E-4</c:v>
                </c:pt>
                <c:pt idx="1813">
                  <c:v>5.4465345590372946E-4</c:v>
                </c:pt>
                <c:pt idx="1814">
                  <c:v>5.3079699330773982E-4</c:v>
                </c:pt>
                <c:pt idx="1815">
                  <c:v>5.4339377748591222E-4</c:v>
                </c:pt>
                <c:pt idx="1816">
                  <c:v>5.3504840796787291E-4</c:v>
                </c:pt>
                <c:pt idx="1817">
                  <c:v>5.2591573943869794E-4</c:v>
                </c:pt>
                <c:pt idx="1818">
                  <c:v>5.4055950104582346E-4</c:v>
                </c:pt>
                <c:pt idx="1819">
                  <c:v>5.3520586777010021E-4</c:v>
                </c:pt>
                <c:pt idx="1820">
                  <c:v>5.2103448556965618E-4</c:v>
                </c:pt>
                <c:pt idx="1821">
                  <c:v>5.5756515968635614E-4</c:v>
                </c:pt>
                <c:pt idx="1822">
                  <c:v>5.5599056166408462E-4</c:v>
                </c:pt>
                <c:pt idx="1823">
                  <c:v>5.4418107649704787E-4</c:v>
                </c:pt>
                <c:pt idx="1824">
                  <c:v>5.3441856875896445E-4</c:v>
                </c:pt>
                <c:pt idx="1825">
                  <c:v>5.1505101308502437E-4</c:v>
                </c:pt>
                <c:pt idx="1826">
                  <c:v>5.394572824302333E-4</c:v>
                </c:pt>
                <c:pt idx="1827">
                  <c:v>5.122167366449355E-4</c:v>
                </c:pt>
                <c:pt idx="1828">
                  <c:v>5.2953731488992247E-4</c:v>
                </c:pt>
                <c:pt idx="1829">
                  <c:v>5.3142683251664838E-4</c:v>
                </c:pt>
                <c:pt idx="1830">
                  <c:v>5.1048467882043689E-4</c:v>
                </c:pt>
                <c:pt idx="1831">
                  <c:v>5.1993226695406603E-4</c:v>
                </c:pt>
                <c:pt idx="1832">
                  <c:v>5.3615062658346317E-4</c:v>
                </c:pt>
                <c:pt idx="1833">
                  <c:v>5.3898490302355182E-4</c:v>
                </c:pt>
                <c:pt idx="1834">
                  <c:v>5.3819760401241617E-4</c:v>
                </c:pt>
                <c:pt idx="1835">
                  <c:v>5.1757036992065874E-4</c:v>
                </c:pt>
                <c:pt idx="1836">
                  <c:v>5.120592768427083E-4</c:v>
                </c:pt>
                <c:pt idx="1837">
                  <c:v>5.1394879446943422E-4</c:v>
                </c:pt>
                <c:pt idx="1838">
                  <c:v>5.0623326416030358E-4</c:v>
                </c:pt>
                <c:pt idx="1839">
                  <c:v>5.1127197783157254E-4</c:v>
                </c:pt>
                <c:pt idx="1840">
                  <c:v>5.0544596514916782E-4</c:v>
                </c:pt>
                <c:pt idx="1841">
                  <c:v>5.183576689317945E-4</c:v>
                </c:pt>
                <c:pt idx="1842">
                  <c:v>5.1552339249170574E-4</c:v>
                </c:pt>
                <c:pt idx="1843">
                  <c:v>5.2544336003201657E-4</c:v>
                </c:pt>
                <c:pt idx="1844">
                  <c:v>5.6433593118212393E-4</c:v>
                </c:pt>
                <c:pt idx="1845">
                  <c:v>6.7928158680794707E-4</c:v>
                </c:pt>
                <c:pt idx="1846">
                  <c:v>7.6840383486851695E-4</c:v>
                </c:pt>
                <c:pt idx="1847">
                  <c:v>6.5534769686941951E-4</c:v>
                </c:pt>
                <c:pt idx="1848">
                  <c:v>5.3158429231887558E-4</c:v>
                </c:pt>
                <c:pt idx="1849">
                  <c:v>4.931641005754497E-4</c:v>
                </c:pt>
                <c:pt idx="1850">
                  <c:v>4.9584091721331137E-4</c:v>
                </c:pt>
                <c:pt idx="1851">
                  <c:v>5.2103448556965618E-4</c:v>
                </c:pt>
                <c:pt idx="1852">
                  <c:v>5.6150165474203517E-4</c:v>
                </c:pt>
                <c:pt idx="1853">
                  <c:v>5.4134680005695911E-4</c:v>
                </c:pt>
                <c:pt idx="1854">
                  <c:v>4.9426631919103985E-4</c:v>
                </c:pt>
                <c:pt idx="1855">
                  <c:v>4.8859776631086222E-4</c:v>
                </c:pt>
                <c:pt idx="1856">
                  <c:v>4.7458384391264549E-4</c:v>
                </c:pt>
                <c:pt idx="1857">
                  <c:v>4.6497879597678894E-4</c:v>
                </c:pt>
                <c:pt idx="1858">
                  <c:v>4.8623586927745493E-4</c:v>
                </c:pt>
                <c:pt idx="1859">
                  <c:v>4.911171231464967E-4</c:v>
                </c:pt>
                <c:pt idx="1860">
                  <c:v>4.7174956747255662E-4</c:v>
                </c:pt>
                <c:pt idx="1861">
                  <c:v>4.6497879597678894E-4</c:v>
                </c:pt>
                <c:pt idx="1862">
                  <c:v>4.6639593419683332E-4</c:v>
                </c:pt>
                <c:pt idx="1863">
                  <c:v>4.879679271019536E-4</c:v>
                </c:pt>
                <c:pt idx="1864">
                  <c:v>4.5316931080975235E-4</c:v>
                </c:pt>
                <c:pt idx="1865">
                  <c:v>4.5946770289883855E-4</c:v>
                </c:pt>
                <c:pt idx="1866">
                  <c:v>4.7411146450596401E-4</c:v>
                </c:pt>
                <c:pt idx="1867">
                  <c:v>4.5364169021643383E-4</c:v>
                </c:pt>
                <c:pt idx="1868">
                  <c:v>4.5348423041420663E-4</c:v>
                </c:pt>
                <c:pt idx="1869">
                  <c:v>4.6230197933892731E-4</c:v>
                </c:pt>
                <c:pt idx="1870">
                  <c:v>4.5537374804093249E-4</c:v>
                </c:pt>
                <c:pt idx="1871">
                  <c:v>4.4750075792957482E-4</c:v>
                </c:pt>
                <c:pt idx="1872">
                  <c:v>4.194729131331412E-4</c:v>
                </c:pt>
                <c:pt idx="1873">
                  <c:v>4.4671345891843906E-4</c:v>
                </c:pt>
                <c:pt idx="1874">
                  <c:v>4.3962776781821699E-4</c:v>
                </c:pt>
                <c:pt idx="1875">
                  <c:v>4.3002271988236055E-4</c:v>
                </c:pt>
                <c:pt idx="1876">
                  <c:v>4.2939288067345187E-4</c:v>
                </c:pt>
                <c:pt idx="1877">
                  <c:v>4.5568866764538688E-4</c:v>
                </c:pt>
                <c:pt idx="1878">
                  <c:v>4.5112233338079935E-4</c:v>
                </c:pt>
                <c:pt idx="1879">
                  <c:v>4.2640114443113602E-4</c:v>
                </c:pt>
                <c:pt idx="1880">
                  <c:v>4.3773825019149113E-4</c:v>
                </c:pt>
                <c:pt idx="1881">
                  <c:v>4.3002271988236055E-4</c:v>
                </c:pt>
                <c:pt idx="1882">
                  <c:v>4.2561384542000021E-4</c:v>
                </c:pt>
                <c:pt idx="1883">
                  <c:v>4.2199226996877568E-4</c:v>
                </c:pt>
                <c:pt idx="1884">
                  <c:v>4.2860558166231617E-4</c:v>
                </c:pt>
                <c:pt idx="1885">
                  <c:v>4.1112754361510194E-4</c:v>
                </c:pt>
                <c:pt idx="1886">
                  <c:v>4.1459165926409933E-4</c:v>
                </c:pt>
                <c:pt idx="1887">
                  <c:v>4.2734590324449893E-4</c:v>
                </c:pt>
                <c:pt idx="1888">
                  <c:v>4.1553641807746223E-4</c:v>
                </c:pt>
                <c:pt idx="1889">
                  <c:v>4.1128500341732909E-4</c:v>
                </c:pt>
                <c:pt idx="1890">
                  <c:v>4.1695355629750672E-4</c:v>
                </c:pt>
                <c:pt idx="1891">
                  <c:v>4.098678651972847E-4</c:v>
                </c:pt>
                <c:pt idx="1892">
                  <c:v>3.9396442517234201E-4</c:v>
                </c:pt>
                <c:pt idx="1893">
                  <c:v>4.0766342796610456E-4</c:v>
                </c:pt>
                <c:pt idx="1894">
                  <c:v>4.1490657886855372E-4</c:v>
                </c:pt>
                <c:pt idx="1895">
                  <c:v>4.0797834757055884E-4</c:v>
                </c:pt>
                <c:pt idx="1896">
                  <c:v>4.0734850836165022E-4</c:v>
                </c:pt>
                <c:pt idx="1897">
                  <c:v>4.2970780027790621E-4</c:v>
                </c:pt>
                <c:pt idx="1898">
                  <c:v>4.4072998643380714E-4</c:v>
                </c:pt>
                <c:pt idx="1899">
                  <c:v>4.1663863669305238E-4</c:v>
                </c:pt>
                <c:pt idx="1900">
                  <c:v>4.2372432779327435E-4</c:v>
                </c:pt>
                <c:pt idx="1901">
                  <c:v>4.2970780027790621E-4</c:v>
                </c:pt>
                <c:pt idx="1902">
                  <c:v>4.4309188346721448E-4</c:v>
                </c:pt>
                <c:pt idx="1903">
                  <c:v>4.2734590324449893E-4</c:v>
                </c:pt>
                <c:pt idx="1904">
                  <c:v>4.0089265647033688E-4</c:v>
                </c:pt>
                <c:pt idx="1905">
                  <c:v>4.0435677211933426E-4</c:v>
                </c:pt>
                <c:pt idx="1906">
                  <c:v>3.9443680457902348E-4</c:v>
                </c:pt>
                <c:pt idx="1907">
                  <c:v>3.8813841248993728E-4</c:v>
                </c:pt>
                <c:pt idx="1908">
                  <c:v>3.9931805844806536E-4</c:v>
                </c:pt>
                <c:pt idx="1909">
                  <c:v>3.8168256059862394E-4</c:v>
                </c:pt>
                <c:pt idx="1910">
                  <c:v>3.911301487322533E-4</c:v>
                </c:pt>
                <c:pt idx="1911">
                  <c:v>3.9475172418347782E-4</c:v>
                </c:pt>
                <c:pt idx="1912">
                  <c:v>3.8703619387434724E-4</c:v>
                </c:pt>
                <c:pt idx="1913">
                  <c:v>3.911301487322533E-4</c:v>
                </c:pt>
                <c:pt idx="1914">
                  <c:v>4.0089265647033688E-4</c:v>
                </c:pt>
                <c:pt idx="1915">
                  <c:v>3.9979043785474678E-4</c:v>
                </c:pt>
                <c:pt idx="1916">
                  <c:v>4.0042027706365535E-4</c:v>
                </c:pt>
                <c:pt idx="1917">
                  <c:v>4.2718844344227173E-4</c:v>
                </c:pt>
                <c:pt idx="1918">
                  <c:v>4.2986526008013335E-4</c:v>
                </c:pt>
                <c:pt idx="1919">
                  <c:v>4.0593137014160579E-4</c:v>
                </c:pt>
                <c:pt idx="1920">
                  <c:v>3.9490918398570496E-4</c:v>
                </c:pt>
                <c:pt idx="1921">
                  <c:v>3.824698596097597E-4</c:v>
                </c:pt>
                <c:pt idx="1922">
                  <c:v>3.909726889300261E-4</c:v>
                </c:pt>
                <c:pt idx="1923">
                  <c:v>4.1616625728637091E-4</c:v>
                </c:pt>
                <c:pt idx="1924">
                  <c:v>4.0325455350374417E-4</c:v>
                </c:pt>
                <c:pt idx="1925">
                  <c:v>3.909726889300261E-4</c:v>
                </c:pt>
                <c:pt idx="1926">
                  <c:v>3.8042288218080665E-4</c:v>
                </c:pt>
                <c:pt idx="1927">
                  <c:v>3.772736861362636E-4</c:v>
                </c:pt>
                <c:pt idx="1928">
                  <c:v>3.7129021365163174E-4</c:v>
                </c:pt>
                <c:pt idx="1929">
                  <c:v>3.856190556543028E-4</c:v>
                </c:pt>
                <c:pt idx="1930">
                  <c:v>3.6814101760708853E-4</c:v>
                </c:pt>
                <c:pt idx="1931">
                  <c:v>3.6514928136477268E-4</c:v>
                </c:pt>
                <c:pt idx="1932">
                  <c:v>3.7160513325608602E-4</c:v>
                </c:pt>
                <c:pt idx="1933">
                  <c:v>3.6499182156254543E-4</c:v>
                </c:pt>
                <c:pt idx="1934">
                  <c:v>3.709752940471774E-4</c:v>
                </c:pt>
                <c:pt idx="1935">
                  <c:v>3.5916580888014076E-4</c:v>
                </c:pt>
                <c:pt idx="1936">
                  <c:v>3.6341722354027401E-4</c:v>
                </c:pt>
                <c:pt idx="1937">
                  <c:v>3.7853336455408084E-4</c:v>
                </c:pt>
                <c:pt idx="1938">
                  <c:v>3.8026542237857956E-4</c:v>
                </c:pt>
                <c:pt idx="1939">
                  <c:v>3.7428194989394764E-4</c:v>
                </c:pt>
                <c:pt idx="1940">
                  <c:v>3.8357207822534975E-4</c:v>
                </c:pt>
                <c:pt idx="1941">
                  <c:v>3.6814101760708853E-4</c:v>
                </c:pt>
                <c:pt idx="1942">
                  <c:v>3.7365211068503908E-4</c:v>
                </c:pt>
                <c:pt idx="1943">
                  <c:v>3.7365211068503908E-4</c:v>
                </c:pt>
                <c:pt idx="1944">
                  <c:v>3.7428194989394764E-4</c:v>
                </c:pt>
                <c:pt idx="1945">
                  <c:v>3.7050291464049592E-4</c:v>
                </c:pt>
                <c:pt idx="1946">
                  <c:v>3.6184262551800244E-4</c:v>
                </c:pt>
                <c:pt idx="1947">
                  <c:v>3.7443940969617478E-4</c:v>
                </c:pt>
                <c:pt idx="1948">
                  <c:v>3.6530674116699982E-4</c:v>
                </c:pt>
                <c:pt idx="1949">
                  <c:v>3.5270995698882747E-4</c:v>
                </c:pt>
                <c:pt idx="1950">
                  <c:v>3.476712433175584E-4</c:v>
                </c:pt>
                <c:pt idx="1951">
                  <c:v>3.5585915303337052E-4</c:v>
                </c:pt>
                <c:pt idx="1952">
                  <c:v>3.6357468334250105E-4</c:v>
                </c:pt>
                <c:pt idx="1953">
                  <c:v>3.6593658037590844E-4</c:v>
                </c:pt>
                <c:pt idx="1954">
                  <c:v>3.5176519817546446E-4</c:v>
                </c:pt>
                <c:pt idx="1955">
                  <c:v>3.6703879899149848E-4</c:v>
                </c:pt>
                <c:pt idx="1956">
                  <c:v>3.5822105006677786E-4</c:v>
                </c:pt>
                <c:pt idx="1957">
                  <c:v>3.508204393621015E-4</c:v>
                </c:pt>
                <c:pt idx="1958">
                  <c:v>3.530248765932817E-4</c:v>
                </c:pt>
                <c:pt idx="1959">
                  <c:v>3.5491439422000756E-4</c:v>
                </c:pt>
                <c:pt idx="1960">
                  <c:v>3.6609404017813558E-4</c:v>
                </c:pt>
                <c:pt idx="1961">
                  <c:v>3.5444201481332608E-4</c:v>
                </c:pt>
                <c:pt idx="1962">
                  <c:v>3.382236551839291E-4</c:v>
                </c:pt>
                <c:pt idx="1963">
                  <c:v>3.6451944215586406E-4</c:v>
                </c:pt>
                <c:pt idx="1964">
                  <c:v>3.7774606554294508E-4</c:v>
                </c:pt>
                <c:pt idx="1965">
                  <c:v>3.9585394279906792E-4</c:v>
                </c:pt>
                <c:pt idx="1966">
                  <c:v>3.8593397525875709E-4</c:v>
                </c:pt>
                <c:pt idx="1967">
                  <c:v>4.5379915001866102E-4</c:v>
                </c:pt>
                <c:pt idx="1968">
                  <c:v>5.8732506230728854E-4</c:v>
                </c:pt>
                <c:pt idx="1969">
                  <c:v>9.1736080777540547E-4</c:v>
                </c:pt>
                <c:pt idx="1970">
                  <c:v>2.0781544697939924E-3</c:v>
                </c:pt>
                <c:pt idx="1971">
                  <c:v>5.0489485584137277E-3</c:v>
                </c:pt>
                <c:pt idx="1972">
                  <c:v>6.58087497428172E-3</c:v>
                </c:pt>
                <c:pt idx="1973">
                  <c:v>3.6409430068985076E-3</c:v>
                </c:pt>
                <c:pt idx="1974">
                  <c:v>1.2135426957646843E-3</c:v>
                </c:pt>
                <c:pt idx="1975">
                  <c:v>4.9552599760885709E-4</c:v>
                </c:pt>
                <c:pt idx="1976">
                  <c:v>3.4341982865742526E-4</c:v>
                </c:pt>
                <c:pt idx="1977">
                  <c:v>3.1964339852112483E-4</c:v>
                </c:pt>
                <c:pt idx="1978">
                  <c:v>3.3066558467702571E-4</c:v>
                </c:pt>
                <c:pt idx="1979">
                  <c:v>3.2830368764361837E-4</c:v>
                </c:pt>
                <c:pt idx="1980">
                  <c:v>3.2688654942357399E-4</c:v>
                </c:pt>
                <c:pt idx="1981">
                  <c:v>3.3066558467702571E-4</c:v>
                </c:pt>
                <c:pt idx="1982">
                  <c:v>3.2751638863248256E-4</c:v>
                </c:pt>
                <c:pt idx="1983">
                  <c:v>3.3460207973270458E-4</c:v>
                </c:pt>
                <c:pt idx="1984">
                  <c:v>3.3995571300842787E-4</c:v>
                </c:pt>
                <c:pt idx="1985">
                  <c:v>3.3145288368816148E-4</c:v>
                </c:pt>
                <c:pt idx="1986">
                  <c:v>3.3302748171043305E-4</c:v>
                </c:pt>
                <c:pt idx="1987">
                  <c:v>3.5664645204450628E-4</c:v>
                </c:pt>
                <c:pt idx="1988">
                  <c:v>3.2625671021466532E-4</c:v>
                </c:pt>
                <c:pt idx="1989">
                  <c:v>3.3255510230375152E-4</c:v>
                </c:pt>
                <c:pt idx="1990">
                  <c:v>3.5963818828682224E-4</c:v>
                </c:pt>
                <c:pt idx="1991">
                  <c:v>3.5696137164896062E-4</c:v>
                </c:pt>
                <c:pt idx="1992">
                  <c:v>3.4814362272423993E-4</c:v>
                </c:pt>
                <c:pt idx="1993">
                  <c:v>3.3349986111711442E-4</c:v>
                </c:pt>
                <c:pt idx="1994">
                  <c:v>3.1476214465208302E-4</c:v>
                </c:pt>
                <c:pt idx="1995">
                  <c:v>3.1491960445431021E-4</c:v>
                </c:pt>
                <c:pt idx="1996">
                  <c:v>3.339722405237959E-4</c:v>
                </c:pt>
                <c:pt idx="1997">
                  <c:v>3.2295005436789508E-4</c:v>
                </c:pt>
                <c:pt idx="1998">
                  <c:v>3.2184783575230503E-4</c:v>
                </c:pt>
                <c:pt idx="1999">
                  <c:v>3.2720146902802833E-4</c:v>
                </c:pt>
                <c:pt idx="2000">
                  <c:v>3.171240416854903E-4</c:v>
                </c:pt>
                <c:pt idx="2001">
                  <c:v>3.1885609950998907E-4</c:v>
                </c:pt>
                <c:pt idx="2002">
                  <c:v>3.1192786821199425E-4</c:v>
                </c:pt>
                <c:pt idx="2003">
                  <c:v>3.1948593871889769E-4</c:v>
                </c:pt>
                <c:pt idx="2004">
                  <c:v>3.224776749612136E-4</c:v>
                </c:pt>
                <c:pt idx="2005">
                  <c:v>3.435772884596524E-4</c:v>
                </c:pt>
                <c:pt idx="2006">
                  <c:v>3.7491178910285626E-4</c:v>
                </c:pt>
                <c:pt idx="2007">
                  <c:v>3.5916580888014076E-4</c:v>
                </c:pt>
                <c:pt idx="2008">
                  <c:v>3.413728512284722E-4</c:v>
                </c:pt>
                <c:pt idx="2009">
                  <c:v>3.3964079340397354E-4</c:v>
                </c:pt>
                <c:pt idx="2010">
                  <c:v>3.3302748171043305E-4</c:v>
                </c:pt>
                <c:pt idx="2011">
                  <c:v>3.2342243377457656E-4</c:v>
                </c:pt>
                <c:pt idx="2012">
                  <c:v>3.2515449159907527E-4</c:v>
                </c:pt>
                <c:pt idx="2013">
                  <c:v>3.2767384843470975E-4</c:v>
                </c:pt>
                <c:pt idx="2014">
                  <c:v>3.0688915454072529E-4</c:v>
                </c:pt>
                <c:pt idx="2015">
                  <c:v>3.05629476122908E-4</c:v>
                </c:pt>
                <c:pt idx="2016">
                  <c:v>3.215329161478507E-4</c:v>
                </c:pt>
                <c:pt idx="2017">
                  <c:v>3.3271256210597872E-4</c:v>
                </c:pt>
                <c:pt idx="2018">
                  <c:v>3.3444461993047738E-4</c:v>
                </c:pt>
                <c:pt idx="2019">
                  <c:v>3.3066558467702571E-4</c:v>
                </c:pt>
                <c:pt idx="2020">
                  <c:v>3.1602182306990026E-4</c:v>
                </c:pt>
                <c:pt idx="2021">
                  <c:v>3.0846375256299681E-4</c:v>
                </c:pt>
                <c:pt idx="2022">
                  <c:v>3.1129802900308563E-4</c:v>
                </c:pt>
                <c:pt idx="2023">
                  <c:v>3.2625671021466532E-4</c:v>
                </c:pt>
                <c:pt idx="2024">
                  <c:v>3.1208532801422139E-4</c:v>
                </c:pt>
                <c:pt idx="2025">
                  <c:v>3.1917101911444341E-4</c:v>
                </c:pt>
                <c:pt idx="2026">
                  <c:v>3.1035327018972267E-4</c:v>
                </c:pt>
                <c:pt idx="2027">
                  <c:v>3.0452725750731795E-4</c:v>
                </c:pt>
                <c:pt idx="2028">
                  <c:v>3.0011838304495761E-4</c:v>
                </c:pt>
                <c:pt idx="2029">
                  <c:v>2.9712664680264165E-4</c:v>
                </c:pt>
                <c:pt idx="2030">
                  <c:v>3.1728150148771755E-4</c:v>
                </c:pt>
                <c:pt idx="2031">
                  <c:v>3.1995831812557917E-4</c:v>
                </c:pt>
                <c:pt idx="2032">
                  <c:v>3.05629476122908E-4</c:v>
                </c:pt>
                <c:pt idx="2033">
                  <c:v>3.1665166227880888E-4</c:v>
                </c:pt>
                <c:pt idx="2034">
                  <c:v>3.1822626030108045E-4</c:v>
                </c:pt>
                <c:pt idx="2035">
                  <c:v>3.2326497397234941E-4</c:v>
                </c:pt>
                <c:pt idx="2036">
                  <c:v>3.2609925041243818E-4</c:v>
                </c:pt>
                <c:pt idx="2037">
                  <c:v>3.4389220806410668E-4</c:v>
                </c:pt>
                <c:pt idx="2038">
                  <c:v>3.4184523063515373E-4</c:v>
                </c:pt>
                <c:pt idx="2039">
                  <c:v>3.3035066507257132E-4</c:v>
                </c:pt>
                <c:pt idx="2040">
                  <c:v>3.2263513476344079E-4</c:v>
                </c:pt>
                <c:pt idx="2041">
                  <c:v>3.193284789166705E-4</c:v>
                </c:pt>
                <c:pt idx="2042">
                  <c:v>3.1901355931221627E-4</c:v>
                </c:pt>
                <c:pt idx="2043">
                  <c:v>3.3129542388593433E-4</c:v>
                </c:pt>
                <c:pt idx="2044">
                  <c:v>3.224776749612136E-4</c:v>
                </c:pt>
                <c:pt idx="2045">
                  <c:v>2.9271777234028131E-4</c:v>
                </c:pt>
                <c:pt idx="2046">
                  <c:v>3.1098310939863135E-4</c:v>
                </c:pt>
                <c:pt idx="2047">
                  <c:v>2.9082825471355551E-4</c:v>
                </c:pt>
                <c:pt idx="2048">
                  <c:v>3.0153552126500205E-4</c:v>
                </c:pt>
                <c:pt idx="2049">
                  <c:v>3.0137806146277485E-4</c:v>
                </c:pt>
                <c:pt idx="2050">
                  <c:v>3.0657423493627095E-4</c:v>
                </c:pt>
                <c:pt idx="2051">
                  <c:v>3.1791134069662612E-4</c:v>
                </c:pt>
                <c:pt idx="2052">
                  <c:v>3.3538937874384039E-4</c:v>
                </c:pt>
                <c:pt idx="2053">
                  <c:v>3.1728150148771755E-4</c:v>
                </c:pt>
                <c:pt idx="2054">
                  <c:v>2.9712664680264165E-4</c:v>
                </c:pt>
                <c:pt idx="2055">
                  <c:v>3.0405487810063653E-4</c:v>
                </c:pt>
                <c:pt idx="2056">
                  <c:v>3.0059076245163909E-4</c:v>
                </c:pt>
                <c:pt idx="2057">
                  <c:v>2.9854378502268603E-4</c:v>
                </c:pt>
                <c:pt idx="2058">
                  <c:v>3.0751899374963386E-4</c:v>
                </c:pt>
                <c:pt idx="2059">
                  <c:v>2.9051333510910117E-4</c:v>
                </c:pt>
                <c:pt idx="2060">
                  <c:v>2.8704921946010368E-4</c:v>
                </c:pt>
                <c:pt idx="2061">
                  <c:v>2.9980346344050327E-4</c:v>
                </c:pt>
                <c:pt idx="2062">
                  <c:v>3.0783391335408819E-4</c:v>
                </c:pt>
                <c:pt idx="2063">
                  <c:v>3.0373995849618219E-4</c:v>
                </c:pt>
                <c:pt idx="2064">
                  <c:v>3.0216536047391061E-4</c:v>
                </c:pt>
                <c:pt idx="2065">
                  <c:v>2.9208793313137269E-4</c:v>
                </c:pt>
                <c:pt idx="2066">
                  <c:v>2.8012098816210891E-4</c:v>
                </c:pt>
                <c:pt idx="2067">
                  <c:v>2.9240285273582703E-4</c:v>
                </c:pt>
                <c:pt idx="2068">
                  <c:v>3.0027584284718475E-4</c:v>
                </c:pt>
                <c:pt idx="2069">
                  <c:v>2.8515970183337787E-4</c:v>
                </c:pt>
                <c:pt idx="2070">
                  <c:v>2.9476474976923437E-4</c:v>
                </c:pt>
                <c:pt idx="2071">
                  <c:v>2.8342764400887915E-4</c:v>
                </c:pt>
                <c:pt idx="2072">
                  <c:v>2.8547462143783221E-4</c:v>
                </c:pt>
                <c:pt idx="2073">
                  <c:v>2.9114317431800979E-4</c:v>
                </c:pt>
                <c:pt idx="2074">
                  <c:v>3.0326757908950071E-4</c:v>
                </c:pt>
                <c:pt idx="2075">
                  <c:v>3.2058815733448774E-4</c:v>
                </c:pt>
                <c:pt idx="2076">
                  <c:v>3.2420973278571232E-4</c:v>
                </c:pt>
                <c:pt idx="2077">
                  <c:v>3.4877346193314855E-4</c:v>
                </c:pt>
                <c:pt idx="2078">
                  <c:v>3.2405227298348518E-4</c:v>
                </c:pt>
                <c:pt idx="2079">
                  <c:v>3.0263773988059215E-4</c:v>
                </c:pt>
                <c:pt idx="2080">
                  <c:v>2.9303269194473559E-4</c:v>
                </c:pt>
                <c:pt idx="2081">
                  <c:v>2.9728410660486879E-4</c:v>
                </c:pt>
                <c:pt idx="2082">
                  <c:v>2.8767905866901241E-4</c:v>
                </c:pt>
                <c:pt idx="2083">
                  <c:v>2.8138066657992615E-4</c:v>
                </c:pt>
                <c:pt idx="2084">
                  <c:v>2.8689175965787659E-4</c:v>
                </c:pt>
                <c:pt idx="2085">
                  <c:v>2.9366253115364427E-4</c:v>
                </c:pt>
                <c:pt idx="2086">
                  <c:v>3.0122060166054766E-4</c:v>
                </c:pt>
                <c:pt idx="2087">
                  <c:v>3.0106314185832051E-4</c:v>
                </c:pt>
                <c:pt idx="2088">
                  <c:v>3.0452725750731795E-4</c:v>
                </c:pt>
                <c:pt idx="2089">
                  <c:v>2.9177301352691835E-4</c:v>
                </c:pt>
                <c:pt idx="2090">
                  <c:v>2.8626192044896797E-4</c:v>
                </c:pt>
                <c:pt idx="2091">
                  <c:v>2.9145809392246407E-4</c:v>
                </c:pt>
                <c:pt idx="2092">
                  <c:v>2.8421494302001497E-4</c:v>
                </c:pt>
                <c:pt idx="2093">
                  <c:v>2.8547462143783221E-4</c:v>
                </c:pt>
                <c:pt idx="2094">
                  <c:v>3.0468471730954509E-4</c:v>
                </c:pt>
                <c:pt idx="2095">
                  <c:v>2.993310840338218E-4</c:v>
                </c:pt>
                <c:pt idx="2096">
                  <c:v>2.8893873708682965E-4</c:v>
                </c:pt>
                <c:pt idx="2097">
                  <c:v>2.8878127728460245E-4</c:v>
                </c:pt>
                <c:pt idx="2098">
                  <c:v>2.9460728996700717E-4</c:v>
                </c:pt>
                <c:pt idx="2099">
                  <c:v>2.8704921946010368E-4</c:v>
                </c:pt>
                <c:pt idx="2100">
                  <c:v>2.6831150299507227E-4</c:v>
                </c:pt>
                <c:pt idx="2101">
                  <c:v>2.9256031253805412E-4</c:v>
                </c:pt>
                <c:pt idx="2102">
                  <c:v>3.024802800783649E-4</c:v>
                </c:pt>
                <c:pt idx="2103">
                  <c:v>3.3145288368816148E-4</c:v>
                </c:pt>
                <c:pt idx="2104">
                  <c:v>3.4420712766856102E-4</c:v>
                </c:pt>
                <c:pt idx="2105">
                  <c:v>3.2609925041243818E-4</c:v>
                </c:pt>
                <c:pt idx="2106">
                  <c:v>3.067316947384981E-4</c:v>
                </c:pt>
                <c:pt idx="2107">
                  <c:v>2.8405748321778783E-4</c:v>
                </c:pt>
                <c:pt idx="2108">
                  <c:v>2.6705182457725498E-4</c:v>
                </c:pt>
                <c:pt idx="2109">
                  <c:v>2.7901876954651887E-4</c:v>
                </c:pt>
                <c:pt idx="2110">
                  <c:v>2.7760163132647443E-4</c:v>
                </c:pt>
                <c:pt idx="2111">
                  <c:v>2.9964600363827613E-4</c:v>
                </c:pt>
                <c:pt idx="2112">
                  <c:v>3.0972343098081405E-4</c:v>
                </c:pt>
                <c:pt idx="2113">
                  <c:v>2.9287523214250845E-4</c:v>
                </c:pt>
                <c:pt idx="2114">
                  <c:v>2.9019841550464678E-4</c:v>
                </c:pt>
                <c:pt idx="2115">
                  <c:v>2.8248288519551619E-4</c:v>
                </c:pt>
                <c:pt idx="2116">
                  <c:v>2.9051333510910117E-4</c:v>
                </c:pt>
                <c:pt idx="2117">
                  <c:v>2.7429497547970413E-4</c:v>
                </c:pt>
                <c:pt idx="2118">
                  <c:v>2.7634195290865714E-4</c:v>
                </c:pt>
                <c:pt idx="2119">
                  <c:v>2.9208793313137269E-4</c:v>
                </c:pt>
                <c:pt idx="2120">
                  <c:v>2.8547462143783221E-4</c:v>
                </c:pt>
                <c:pt idx="2121">
                  <c:v>2.8846635768014811E-4</c:v>
                </c:pt>
                <c:pt idx="2122">
                  <c:v>2.7744417152424723E-4</c:v>
                </c:pt>
                <c:pt idx="2123">
                  <c:v>2.7728671172202015E-4</c:v>
                </c:pt>
                <c:pt idx="2124">
                  <c:v>2.7161815884184246E-4</c:v>
                </c:pt>
                <c:pt idx="2125">
                  <c:v>2.6106835209262311E-4</c:v>
                </c:pt>
                <c:pt idx="2126">
                  <c:v>2.6531976675275636E-4</c:v>
                </c:pt>
                <c:pt idx="2127">
                  <c:v>2.6862642259952661E-4</c:v>
                </c:pt>
                <c:pt idx="2128">
                  <c:v>2.7508227449083995E-4</c:v>
                </c:pt>
                <c:pt idx="2129">
                  <c:v>2.7980606855765457E-4</c:v>
                </c:pt>
                <c:pt idx="2130">
                  <c:v>2.7146069903961537E-4</c:v>
                </c:pt>
                <c:pt idx="2131">
                  <c:v>2.7287783725965975E-4</c:v>
                </c:pt>
                <c:pt idx="2132">
                  <c:v>2.6783912358839079E-4</c:v>
                </c:pt>
                <c:pt idx="2133">
                  <c:v>2.7161815884184246E-4</c:v>
                </c:pt>
                <c:pt idx="2134">
                  <c:v>2.8075082737101758E-4</c:v>
                </c:pt>
                <c:pt idx="2135">
                  <c:v>2.8090828717324467E-4</c:v>
                </c:pt>
                <c:pt idx="2136">
                  <c:v>2.7917622934874595E-4</c:v>
                </c:pt>
                <c:pt idx="2137">
                  <c:v>2.9507966937368865E-4</c:v>
                </c:pt>
                <c:pt idx="2138">
                  <c:v>2.9413491056032569E-4</c:v>
                </c:pt>
                <c:pt idx="2139">
                  <c:v>2.8468732242669639E-4</c:v>
                </c:pt>
                <c:pt idx="2140">
                  <c:v>2.7460989508415847E-4</c:v>
                </c:pt>
                <c:pt idx="2141">
                  <c:v>2.645324677416206E-4</c:v>
                </c:pt>
                <c:pt idx="2142">
                  <c:v>2.7854639013983733E-4</c:v>
                </c:pt>
                <c:pt idx="2143">
                  <c:v>2.7665687251311153E-4</c:v>
                </c:pt>
                <c:pt idx="2144">
                  <c:v>2.6154073149930459E-4</c:v>
                </c:pt>
                <c:pt idx="2145">
                  <c:v>2.6673690497280075E-4</c:v>
                </c:pt>
                <c:pt idx="2146">
                  <c:v>2.9082825471355551E-4</c:v>
                </c:pt>
                <c:pt idx="2147">
                  <c:v>2.6185565110375893E-4</c:v>
                </c:pt>
                <c:pt idx="2148">
                  <c:v>2.6689436477502794E-4</c:v>
                </c:pt>
                <c:pt idx="2149">
                  <c:v>2.5823407565253435E-4</c:v>
                </c:pt>
                <c:pt idx="2150">
                  <c:v>2.6736674418170931E-4</c:v>
                </c:pt>
                <c:pt idx="2151">
                  <c:v>2.6122581189485031E-4</c:v>
                </c:pt>
                <c:pt idx="2152">
                  <c:v>2.6154073149930459E-4</c:v>
                </c:pt>
                <c:pt idx="2153">
                  <c:v>2.5791915604808001E-4</c:v>
                </c:pt>
                <c:pt idx="2154">
                  <c:v>2.6043851288371455E-4</c:v>
                </c:pt>
                <c:pt idx="2155">
                  <c:v>2.6248549031266749E-4</c:v>
                </c:pt>
                <c:pt idx="2156">
                  <c:v>2.6516230695052917E-4</c:v>
                </c:pt>
                <c:pt idx="2157">
                  <c:v>2.6468992754384769E-4</c:v>
                </c:pt>
                <c:pt idx="2158">
                  <c:v>2.6988610101734385E-4</c:v>
                </c:pt>
                <c:pt idx="2159">
                  <c:v>3.0704661434295243E-4</c:v>
                </c:pt>
                <c:pt idx="2160">
                  <c:v>3.2420973278571232E-4</c:v>
                </c:pt>
                <c:pt idx="2161">
                  <c:v>3.1491960445431021E-4</c:v>
                </c:pt>
                <c:pt idx="2162">
                  <c:v>2.9870124482491323E-4</c:v>
                </c:pt>
                <c:pt idx="2163">
                  <c:v>2.9193047332914555E-4</c:v>
                </c:pt>
                <c:pt idx="2164">
                  <c:v>2.8327018420665201E-4</c:v>
                </c:pt>
                <c:pt idx="2165">
                  <c:v>2.6579214615943779E-4</c:v>
                </c:pt>
                <c:pt idx="2166">
                  <c:v>2.7224799805075119E-4</c:v>
                </c:pt>
                <c:pt idx="2167">
                  <c:v>2.634302491260304E-4</c:v>
                </c:pt>
                <c:pt idx="2168">
                  <c:v>2.6752420398393645E-4</c:v>
                </c:pt>
                <c:pt idx="2169">
                  <c:v>2.5476996000353691E-4</c:v>
                </c:pt>
                <c:pt idx="2170">
                  <c:v>2.4973124633226795E-4</c:v>
                </c:pt>
                <c:pt idx="2171">
                  <c:v>2.5697439723471711E-4</c:v>
                </c:pt>
                <c:pt idx="2172">
                  <c:v>2.5949375407035159E-4</c:v>
                </c:pt>
                <c:pt idx="2173">
                  <c:v>2.6138327169707745E-4</c:v>
                </c:pt>
                <c:pt idx="2174">
                  <c:v>2.6295786971934897E-4</c:v>
                </c:pt>
                <c:pt idx="2175">
                  <c:v>2.5665947763026277E-4</c:v>
                </c:pt>
                <c:pt idx="2176">
                  <c:v>2.4815664830999643E-4</c:v>
                </c:pt>
                <c:pt idx="2177">
                  <c:v>2.5020362573894943E-4</c:v>
                </c:pt>
                <c:pt idx="2178">
                  <c:v>2.6846896279729941E-4</c:v>
                </c:pt>
                <c:pt idx="2179">
                  <c:v>2.6311532952157617E-4</c:v>
                </c:pt>
                <c:pt idx="2180">
                  <c:v>2.5791915604808001E-4</c:v>
                </c:pt>
                <c:pt idx="2181">
                  <c:v>2.5162076395899386E-4</c:v>
                </c:pt>
                <c:pt idx="2182">
                  <c:v>2.5949375407035159E-4</c:v>
                </c:pt>
                <c:pt idx="2183">
                  <c:v>2.4422015325431756E-4</c:v>
                </c:pt>
                <c:pt idx="2184">
                  <c:v>2.5713185703694425E-4</c:v>
                </c:pt>
                <c:pt idx="2185">
                  <c:v>2.5508487960799125E-4</c:v>
                </c:pt>
                <c:pt idx="2186">
                  <c:v>2.4610967088104337E-4</c:v>
                </c:pt>
                <c:pt idx="2187">
                  <c:v>2.6232803051044035E-4</c:v>
                </c:pt>
                <c:pt idx="2188">
                  <c:v>2.4878648751890499E-4</c:v>
                </c:pt>
                <c:pt idx="2189">
                  <c:v>2.5996613347703301E-4</c:v>
                </c:pt>
                <c:pt idx="2190">
                  <c:v>2.5823407565253435E-4</c:v>
                </c:pt>
                <c:pt idx="2191">
                  <c:v>2.4831410811222357E-4</c:v>
                </c:pt>
                <c:pt idx="2192">
                  <c:v>2.4343285424318178E-4</c:v>
                </c:pt>
                <c:pt idx="2193">
                  <c:v>2.4516491206768047E-4</c:v>
                </c:pt>
                <c:pt idx="2194">
                  <c:v>2.4107095720977446E-4</c:v>
                </c:pt>
                <c:pt idx="2195">
                  <c:v>2.398112787919572E-4</c:v>
                </c:pt>
                <c:pt idx="2196">
                  <c:v>2.4563729147436195E-4</c:v>
                </c:pt>
                <c:pt idx="2197">
                  <c:v>2.5099092475008519E-4</c:v>
                </c:pt>
                <c:pt idx="2198">
                  <c:v>2.5713185703694425E-4</c:v>
                </c:pt>
                <c:pt idx="2199">
                  <c:v>2.7555465389752143E-4</c:v>
                </c:pt>
                <c:pt idx="2200">
                  <c:v>2.6720928437948223E-4</c:v>
                </c:pt>
                <c:pt idx="2201">
                  <c:v>2.5508487960799125E-4</c:v>
                </c:pt>
                <c:pt idx="2202">
                  <c:v>2.5382520119017401E-4</c:v>
                </c:pt>
                <c:pt idx="2203">
                  <c:v>2.6185565110375893E-4</c:v>
                </c:pt>
                <c:pt idx="2204">
                  <c:v>2.4847156791445071E-4</c:v>
                </c:pt>
                <c:pt idx="2205">
                  <c:v>2.5225060316790248E-4</c:v>
                </c:pt>
                <c:pt idx="2206">
                  <c:v>2.6295786971934897E-4</c:v>
                </c:pt>
                <c:pt idx="2207">
                  <c:v>2.6169819130153179E-4</c:v>
                </c:pt>
                <c:pt idx="2208">
                  <c:v>2.5256552277235682E-4</c:v>
                </c:pt>
                <c:pt idx="2209">
                  <c:v>2.8515970183337787E-4</c:v>
                </c:pt>
                <c:pt idx="2210">
                  <c:v>3.0484217711177224E-4</c:v>
                </c:pt>
                <c:pt idx="2211">
                  <c:v>2.9885870462714032E-4</c:v>
                </c:pt>
                <c:pt idx="2212">
                  <c:v>2.5870645505921583E-4</c:v>
                </c:pt>
                <c:pt idx="2213">
                  <c:v>2.5366774138794687E-4</c:v>
                </c:pt>
                <c:pt idx="2214">
                  <c:v>2.2863163283382918E-4</c:v>
                </c:pt>
                <c:pt idx="2215">
                  <c:v>2.2737195441601196E-4</c:v>
                </c:pt>
                <c:pt idx="2216">
                  <c:v>2.5351028158571967E-4</c:v>
                </c:pt>
                <c:pt idx="2217">
                  <c:v>2.4516491206768047E-4</c:v>
                </c:pt>
                <c:pt idx="2218">
                  <c:v>2.5571471881689987E-4</c:v>
                </c:pt>
                <c:pt idx="2219">
                  <c:v>2.6720928437948223E-4</c:v>
                </c:pt>
                <c:pt idx="2220">
                  <c:v>2.6799658339061804E-4</c:v>
                </c:pt>
                <c:pt idx="2221">
                  <c:v>2.6846896279729941E-4</c:v>
                </c:pt>
                <c:pt idx="2222">
                  <c:v>2.7508227449083995E-4</c:v>
                </c:pt>
                <c:pt idx="2223">
                  <c:v>2.5177822376122101E-4</c:v>
                </c:pt>
                <c:pt idx="2224">
                  <c:v>2.4579475127658909E-4</c:v>
                </c:pt>
                <c:pt idx="2225">
                  <c:v>2.3618970334073262E-4</c:v>
                </c:pt>
                <c:pt idx="2226">
                  <c:v>2.4752680910108786E-4</c:v>
                </c:pt>
                <c:pt idx="2227">
                  <c:v>2.5713185703694425E-4</c:v>
                </c:pt>
                <c:pt idx="2228">
                  <c:v>2.4579475127658909E-4</c:v>
                </c:pt>
                <c:pt idx="2229">
                  <c:v>2.4768426890331495E-4</c:v>
                </c:pt>
                <c:pt idx="2230">
                  <c:v>2.5288044237681105E-4</c:v>
                </c:pt>
                <c:pt idx="2231">
                  <c:v>2.5508487960799125E-4</c:v>
                </c:pt>
                <c:pt idx="2232">
                  <c:v>2.5713185703694425E-4</c:v>
                </c:pt>
                <c:pt idx="2233">
                  <c:v>2.5366774138794687E-4</c:v>
                </c:pt>
                <c:pt idx="2234">
                  <c:v>2.5240806297012957E-4</c:v>
                </c:pt>
                <c:pt idx="2235">
                  <c:v>2.4170079641868306E-4</c:v>
                </c:pt>
                <c:pt idx="2236">
                  <c:v>2.3304050729618952E-4</c:v>
                </c:pt>
                <c:pt idx="2237">
                  <c:v>2.377643013630042E-4</c:v>
                </c:pt>
                <c:pt idx="2238">
                  <c:v>2.4201571602313739E-4</c:v>
                </c:pt>
                <c:pt idx="2239">
                  <c:v>2.4217317582536454E-4</c:v>
                </c:pt>
                <c:pt idx="2240">
                  <c:v>2.5492741980576411E-4</c:v>
                </c:pt>
                <c:pt idx="2241">
                  <c:v>2.6783912358839079E-4</c:v>
                </c:pt>
                <c:pt idx="2242">
                  <c:v>2.6563468635721065E-4</c:v>
                </c:pt>
                <c:pt idx="2243">
                  <c:v>2.4988870613449515E-4</c:v>
                </c:pt>
                <c:pt idx="2244">
                  <c:v>2.5839153545476149E-4</c:v>
                </c:pt>
                <c:pt idx="2245">
                  <c:v>2.5225060316790248E-4</c:v>
                </c:pt>
                <c:pt idx="2246">
                  <c:v>2.4595221107881628E-4</c:v>
                </c:pt>
                <c:pt idx="2247">
                  <c:v>2.4689696989217919E-4</c:v>
                </c:pt>
                <c:pt idx="2248">
                  <c:v>2.4957378653004075E-4</c:v>
                </c:pt>
                <c:pt idx="2249">
                  <c:v>2.2406529856924167E-4</c:v>
                </c:pt>
                <c:pt idx="2250">
                  <c:v>2.3461510531846104E-4</c:v>
                </c:pt>
                <c:pt idx="2251">
                  <c:v>2.3729192195632274E-4</c:v>
                </c:pt>
                <c:pt idx="2252">
                  <c:v>2.3335542690064385E-4</c:v>
                </c:pt>
                <c:pt idx="2253">
                  <c:v>2.3760684156077705E-4</c:v>
                </c:pt>
                <c:pt idx="2254">
                  <c:v>2.3209574848282659E-4</c:v>
                </c:pt>
                <c:pt idx="2255">
                  <c:v>2.4028365819863865E-4</c:v>
                </c:pt>
                <c:pt idx="2256">
                  <c:v>2.366620827474141E-4</c:v>
                </c:pt>
                <c:pt idx="2257">
                  <c:v>2.3304050729618952E-4</c:v>
                </c:pt>
                <c:pt idx="2258">
                  <c:v>2.4343285424318178E-4</c:v>
                </c:pt>
                <c:pt idx="2259">
                  <c:v>2.4138587681422872E-4</c:v>
                </c:pt>
                <c:pt idx="2260">
                  <c:v>2.3713446215409555E-4</c:v>
                </c:pt>
                <c:pt idx="2261">
                  <c:v>2.4343285424318178E-4</c:v>
                </c:pt>
                <c:pt idx="2262">
                  <c:v>2.5602963842135415E-4</c:v>
                </c:pt>
                <c:pt idx="2263">
                  <c:v>2.4579475127658909E-4</c:v>
                </c:pt>
                <c:pt idx="2264">
                  <c:v>2.4028365819863865E-4</c:v>
                </c:pt>
                <c:pt idx="2265">
                  <c:v>2.2737195441601196E-4</c:v>
                </c:pt>
                <c:pt idx="2266">
                  <c:v>2.2375037896478741E-4</c:v>
                </c:pt>
                <c:pt idx="2267">
                  <c:v>2.3367034650509816E-4</c:v>
                </c:pt>
                <c:pt idx="2268">
                  <c:v>2.3209574848282659E-4</c:v>
                </c:pt>
                <c:pt idx="2269">
                  <c:v>2.4091349740754727E-4</c:v>
                </c:pt>
                <c:pt idx="2270">
                  <c:v>2.3004877105387356E-4</c:v>
                </c:pt>
                <c:pt idx="2271">
                  <c:v>2.328830474939624E-4</c:v>
                </c:pt>
                <c:pt idx="2272">
                  <c:v>2.2878909263605635E-4</c:v>
                </c:pt>
                <c:pt idx="2273">
                  <c:v>2.3618970334073262E-4</c:v>
                </c:pt>
                <c:pt idx="2274">
                  <c:v>2.3508748472514255E-4</c:v>
                </c:pt>
                <c:pt idx="2275">
                  <c:v>2.3398526610955247E-4</c:v>
                </c:pt>
                <c:pt idx="2276">
                  <c:v>2.3004877105387356E-4</c:v>
                </c:pt>
                <c:pt idx="2277">
                  <c:v>2.2343545936033307E-4</c:v>
                </c:pt>
                <c:pt idx="2278">
                  <c:v>2.2375037896478741E-4</c:v>
                </c:pt>
                <c:pt idx="2279">
                  <c:v>2.2532497698705893E-4</c:v>
                </c:pt>
                <c:pt idx="2280">
                  <c:v>2.3445764551623393E-4</c:v>
                </c:pt>
                <c:pt idx="2281">
                  <c:v>2.3445764551623393E-4</c:v>
                </c:pt>
                <c:pt idx="2282">
                  <c:v>2.3430018571400678E-4</c:v>
                </c:pt>
                <c:pt idx="2283">
                  <c:v>2.6657944517057355E-4</c:v>
                </c:pt>
                <c:pt idx="2284">
                  <c:v>2.8075082737101758E-4</c:v>
                </c:pt>
                <c:pt idx="2285">
                  <c:v>2.5099092475008519E-4</c:v>
                </c:pt>
                <c:pt idx="2286">
                  <c:v>2.35559864131824E-4</c:v>
                </c:pt>
                <c:pt idx="2287">
                  <c:v>2.2438021817369598E-4</c:v>
                </c:pt>
                <c:pt idx="2288">
                  <c:v>2.2721449461378479E-4</c:v>
                </c:pt>
                <c:pt idx="2289">
                  <c:v>2.2800179362492056E-4</c:v>
                </c:pt>
                <c:pt idx="2290">
                  <c:v>2.3193828868059947E-4</c:v>
                </c:pt>
                <c:pt idx="2291">
                  <c:v>2.3304050729618952E-4</c:v>
                </c:pt>
                <c:pt idx="2292">
                  <c:v>2.3146590927391797E-4</c:v>
                </c:pt>
                <c:pt idx="2293">
                  <c:v>2.2737195441601196E-4</c:v>
                </c:pt>
                <c:pt idx="2294">
                  <c:v>2.1619230845788392E-4</c:v>
                </c:pt>
                <c:pt idx="2295">
                  <c:v>2.1493263004006668E-4</c:v>
                </c:pt>
                <c:pt idx="2296">
                  <c:v>2.3319796709841666E-4</c:v>
                </c:pt>
                <c:pt idx="2297">
                  <c:v>2.2579735639374041E-4</c:v>
                </c:pt>
                <c:pt idx="2298">
                  <c:v>2.4264555523204599E-4</c:v>
                </c:pt>
                <c:pt idx="2299">
                  <c:v>2.398112787919572E-4</c:v>
                </c:pt>
                <c:pt idx="2300">
                  <c:v>2.4012619839641153E-4</c:v>
                </c:pt>
                <c:pt idx="2301">
                  <c:v>2.3146590927391797E-4</c:v>
                </c:pt>
                <c:pt idx="2302">
                  <c:v>2.4091349740754727E-4</c:v>
                </c:pt>
                <c:pt idx="2303">
                  <c:v>2.4563729147436195E-4</c:v>
                </c:pt>
                <c:pt idx="2304">
                  <c:v>2.3272558769173521E-4</c:v>
                </c:pt>
                <c:pt idx="2305">
                  <c:v>2.3067861026278221E-4</c:v>
                </c:pt>
                <c:pt idx="2306">
                  <c:v>2.3477256512068824E-4</c:v>
                </c:pt>
                <c:pt idx="2307">
                  <c:v>2.2894655243828351E-4</c:v>
                </c:pt>
                <c:pt idx="2308">
                  <c:v>2.4359031404540897E-4</c:v>
                </c:pt>
                <c:pt idx="2309">
                  <c:v>2.5539979921244558E-4</c:v>
                </c:pt>
                <c:pt idx="2310">
                  <c:v>2.4374777384763606E-4</c:v>
                </c:pt>
                <c:pt idx="2311">
                  <c:v>2.2375037896478741E-4</c:v>
                </c:pt>
                <c:pt idx="2312">
                  <c:v>2.2438021817369598E-4</c:v>
                </c:pt>
                <c:pt idx="2313">
                  <c:v>2.1619230845788392E-4</c:v>
                </c:pt>
                <c:pt idx="2314">
                  <c:v>2.1493263004006668E-4</c:v>
                </c:pt>
                <c:pt idx="2315">
                  <c:v>2.1745198687570118E-4</c:v>
                </c:pt>
                <c:pt idx="2316">
                  <c:v>2.2815925342714775E-4</c:v>
                </c:pt>
                <c:pt idx="2317">
                  <c:v>2.1509008984229387E-4</c:v>
                </c:pt>
                <c:pt idx="2318">
                  <c:v>2.1524754964452101E-4</c:v>
                </c:pt>
                <c:pt idx="2319">
                  <c:v>2.2626973580042186E-4</c:v>
                </c:pt>
                <c:pt idx="2320">
                  <c:v>2.2453767797592315E-4</c:v>
                </c:pt>
                <c:pt idx="2321">
                  <c:v>2.2359291916256022E-4</c:v>
                </c:pt>
                <c:pt idx="2322">
                  <c:v>2.2217578094251583E-4</c:v>
                </c:pt>
                <c:pt idx="2323">
                  <c:v>2.22333240744743E-4</c:v>
                </c:pt>
                <c:pt idx="2324">
                  <c:v>2.2941893184496502E-4</c:v>
                </c:pt>
                <c:pt idx="2325">
                  <c:v>2.1949896430465419E-4</c:v>
                </c:pt>
                <c:pt idx="2326">
                  <c:v>2.1162597419329643E-4</c:v>
                </c:pt>
                <c:pt idx="2327">
                  <c:v>2.1036629577547919E-4</c:v>
                </c:pt>
                <c:pt idx="2328">
                  <c:v>2.1146851439106929E-4</c:v>
                </c:pt>
                <c:pt idx="2329">
                  <c:v>2.2485259758037748E-4</c:v>
                </c:pt>
                <c:pt idx="2330">
                  <c:v>2.1619230845788392E-4</c:v>
                </c:pt>
                <c:pt idx="2331">
                  <c:v>2.0737455953316329E-4</c:v>
                </c:pt>
                <c:pt idx="2332">
                  <c:v>2.0391044388416585E-4</c:v>
                </c:pt>
                <c:pt idx="2333">
                  <c:v>2.1918404470019993E-4</c:v>
                </c:pt>
                <c:pt idx="2334">
                  <c:v>2.2012880351356283E-4</c:v>
                </c:pt>
                <c:pt idx="2335">
                  <c:v>2.1713706727124687E-4</c:v>
                </c:pt>
                <c:pt idx="2336">
                  <c:v>2.33512886702871E-4</c:v>
                </c:pt>
                <c:pt idx="2337">
                  <c:v>2.2060118292024428E-4</c:v>
                </c:pt>
                <c:pt idx="2338">
                  <c:v>2.1713706727124687E-4</c:v>
                </c:pt>
                <c:pt idx="2339">
                  <c:v>2.3807922096745851E-4</c:v>
                </c:pt>
                <c:pt idx="2340">
                  <c:v>2.3304050729618952E-4</c:v>
                </c:pt>
                <c:pt idx="2341">
                  <c:v>2.2831671322937489E-4</c:v>
                </c:pt>
                <c:pt idx="2342">
                  <c:v>2.1839674568906411E-4</c:v>
                </c:pt>
                <c:pt idx="2343">
                  <c:v>2.1949896430465419E-4</c:v>
                </c:pt>
                <c:pt idx="2344">
                  <c:v>2.106812153799335E-4</c:v>
                </c:pt>
                <c:pt idx="2345">
                  <c:v>2.2485259758037748E-4</c:v>
                </c:pt>
                <c:pt idx="2346">
                  <c:v>2.1997134371133569E-4</c:v>
                </c:pt>
                <c:pt idx="2347">
                  <c:v>2.1997134371133569E-4</c:v>
                </c:pt>
                <c:pt idx="2348">
                  <c:v>2.1634976826011111E-4</c:v>
                </c:pt>
                <c:pt idx="2349">
                  <c:v>2.128856526111137E-4</c:v>
                </c:pt>
                <c:pt idx="2350">
                  <c:v>2.2501005738260465E-4</c:v>
                </c:pt>
                <c:pt idx="2351">
                  <c:v>2.0942153696211626E-4</c:v>
                </c:pt>
                <c:pt idx="2352">
                  <c:v>2.0438282329084733E-4</c:v>
                </c:pt>
                <c:pt idx="2353">
                  <c:v>2.0517012230198309E-4</c:v>
                </c:pt>
                <c:pt idx="2354">
                  <c:v>2.1414533102893089E-4</c:v>
                </c:pt>
                <c:pt idx="2355">
                  <c:v>2.0532758210421023E-4</c:v>
                </c:pt>
                <c:pt idx="2356">
                  <c:v>2.0658726052202747E-4</c:v>
                </c:pt>
                <c:pt idx="2357">
                  <c:v>2.0438282329084733E-4</c:v>
                </c:pt>
                <c:pt idx="2358">
                  <c:v>2.0186346645521285E-4</c:v>
                </c:pt>
                <c:pt idx="2359">
                  <c:v>2.1115359478661496E-4</c:v>
                </c:pt>
                <c:pt idx="2360">
                  <c:v>2.1099613498438784E-4</c:v>
                </c:pt>
                <c:pt idx="2361">
                  <c:v>2.1257073300665936E-4</c:v>
                </c:pt>
                <c:pt idx="2362">
                  <c:v>2.1020883597325203E-4</c:v>
                </c:pt>
                <c:pt idx="2363">
                  <c:v>2.1934150450242702E-4</c:v>
                </c:pt>
                <c:pt idx="2364">
                  <c:v>2.0737455953316329E-4</c:v>
                </c:pt>
                <c:pt idx="2365">
                  <c:v>2.0737455953316329E-4</c:v>
                </c:pt>
                <c:pt idx="2366">
                  <c:v>2.0202092625743999E-4</c:v>
                </c:pt>
                <c:pt idx="2367">
                  <c:v>2.1351549182002229E-4</c:v>
                </c:pt>
                <c:pt idx="2368">
                  <c:v>2.0627234091757316E-4</c:v>
                </c:pt>
                <c:pt idx="2369">
                  <c:v>2.0485520269752878E-4</c:v>
                </c:pt>
                <c:pt idx="2370">
                  <c:v>2.0705963992870892E-4</c:v>
                </c:pt>
                <c:pt idx="2371">
                  <c:v>2.0910661735766193E-4</c:v>
                </c:pt>
                <c:pt idx="2372">
                  <c:v>2.1304311241334084E-4</c:v>
                </c:pt>
                <c:pt idx="2373">
                  <c:v>2.128856526111137E-4</c:v>
                </c:pt>
                <c:pt idx="2374">
                  <c:v>2.1855420549129125E-4</c:v>
                </c:pt>
                <c:pt idx="2375">
                  <c:v>2.2800179362492056E-4</c:v>
                </c:pt>
                <c:pt idx="2376">
                  <c:v>2.2075864272247145E-4</c:v>
                </c:pt>
                <c:pt idx="2377">
                  <c:v>2.1209835359997797E-4</c:v>
                </c:pt>
                <c:pt idx="2378">
                  <c:v>2.1146851439106929E-4</c:v>
                </c:pt>
                <c:pt idx="2379">
                  <c:v>1.9682475278394383E-4</c:v>
                </c:pt>
                <c:pt idx="2380">
                  <c:v>1.9367555673940079E-4</c:v>
                </c:pt>
                <c:pt idx="2381">
                  <c:v>1.9855681060844255E-4</c:v>
                </c:pt>
                <c:pt idx="2382">
                  <c:v>2.0595742131311888E-4</c:v>
                </c:pt>
                <c:pt idx="2383">
                  <c:v>1.9320317733271931E-4</c:v>
                </c:pt>
                <c:pt idx="2384">
                  <c:v>2.0170600665298565E-4</c:v>
                </c:pt>
                <c:pt idx="2385">
                  <c:v>2.1760944667792838E-4</c:v>
                </c:pt>
                <c:pt idx="2386">
                  <c:v>1.9509269495944517E-4</c:v>
                </c:pt>
                <c:pt idx="2387">
                  <c:v>2.0517012230198309E-4</c:v>
                </c:pt>
                <c:pt idx="2388">
                  <c:v>2.1131105458884212E-4</c:v>
                </c:pt>
                <c:pt idx="2389">
                  <c:v>2.1571992905120246E-4</c:v>
                </c:pt>
                <c:pt idx="2390">
                  <c:v>2.2438021817369598E-4</c:v>
                </c:pt>
                <c:pt idx="2391">
                  <c:v>2.0658726052202747E-4</c:v>
                </c:pt>
                <c:pt idx="2392">
                  <c:v>2.0517012230198309E-4</c:v>
                </c:pt>
                <c:pt idx="2393">
                  <c:v>2.0328060467525723E-4</c:v>
                </c:pt>
                <c:pt idx="2394">
                  <c:v>2.0454028309307447E-4</c:v>
                </c:pt>
                <c:pt idx="2395">
                  <c:v>2.0249330566412144E-4</c:v>
                </c:pt>
                <c:pt idx="2396">
                  <c:v>1.8958160188149476E-4</c:v>
                </c:pt>
                <c:pt idx="2397">
                  <c:v>2.0343806447748437E-4</c:v>
                </c:pt>
                <c:pt idx="2398">
                  <c:v>2.1194089379775077E-4</c:v>
                </c:pt>
                <c:pt idx="2399">
                  <c:v>1.9493523515721803E-4</c:v>
                </c:pt>
                <c:pt idx="2400">
                  <c:v>2.0391044388416585E-4</c:v>
                </c:pt>
                <c:pt idx="2401">
                  <c:v>1.9902919001512406E-4</c:v>
                </c:pt>
                <c:pt idx="2402">
                  <c:v>2.2060118292024428E-4</c:v>
                </c:pt>
                <c:pt idx="2403">
                  <c:v>2.5130584435453953E-4</c:v>
                </c:pt>
                <c:pt idx="2404">
                  <c:v>2.5335282178349253E-4</c:v>
                </c:pt>
                <c:pt idx="2405">
                  <c:v>2.1760944667792838E-4</c:v>
                </c:pt>
                <c:pt idx="2406">
                  <c:v>2.0768947913761754E-4</c:v>
                </c:pt>
                <c:pt idx="2407">
                  <c:v>1.9052636069485766E-4</c:v>
                </c:pt>
                <c:pt idx="2408">
                  <c:v>1.9981648902625982E-4</c:v>
                </c:pt>
                <c:pt idx="2409">
                  <c:v>2.1839674568906411E-4</c:v>
                </c:pt>
                <c:pt idx="2410">
                  <c:v>2.212310221291529E-4</c:v>
                </c:pt>
                <c:pt idx="2411">
                  <c:v>2.3414272591177964E-4</c:v>
                </c:pt>
                <c:pt idx="2412">
                  <c:v>2.2249070054697014E-4</c:v>
                </c:pt>
                <c:pt idx="2413">
                  <c:v>2.0910661735766193E-4</c:v>
                </c:pt>
                <c:pt idx="2414">
                  <c:v>2.128856526111137E-4</c:v>
                </c:pt>
                <c:pt idx="2415">
                  <c:v>2.0532758210421023E-4</c:v>
                </c:pt>
                <c:pt idx="2416">
                  <c:v>1.9273079792603783E-4</c:v>
                </c:pt>
                <c:pt idx="2417">
                  <c:v>2.0454028309307447E-4</c:v>
                </c:pt>
                <c:pt idx="2418">
                  <c:v>1.9839935080621541E-4</c:v>
                </c:pt>
                <c:pt idx="2419">
                  <c:v>1.9650983317948955E-4</c:v>
                </c:pt>
                <c:pt idx="2420">
                  <c:v>1.9288825772826497E-4</c:v>
                </c:pt>
                <c:pt idx="2421">
                  <c:v>1.9713967238839817E-4</c:v>
                </c:pt>
                <c:pt idx="2422">
                  <c:v>2.0217838605966713E-4</c:v>
                </c:pt>
                <c:pt idx="2423">
                  <c:v>1.9745459199285248E-4</c:v>
                </c:pt>
                <c:pt idx="2424">
                  <c:v>2.1398787122670377E-4</c:v>
                </c:pt>
                <c:pt idx="2425">
                  <c:v>2.108386751821607E-4</c:v>
                </c:pt>
                <c:pt idx="2426">
                  <c:v>2.108386751821607E-4</c:v>
                </c:pt>
                <c:pt idx="2427">
                  <c:v>2.3493002492291543E-4</c:v>
                </c:pt>
                <c:pt idx="2428">
                  <c:v>2.8295526460219773E-4</c:v>
                </c:pt>
                <c:pt idx="2429">
                  <c:v>2.9208793313137269E-4</c:v>
                </c:pt>
                <c:pt idx="2430">
                  <c:v>2.6547722655498351E-4</c:v>
                </c:pt>
                <c:pt idx="2431">
                  <c:v>2.1745198687570118E-4</c:v>
                </c:pt>
                <c:pt idx="2432">
                  <c:v>2.054850419064374E-4</c:v>
                </c:pt>
                <c:pt idx="2433">
                  <c:v>2.0312314487303009E-4</c:v>
                </c:pt>
                <c:pt idx="2434">
                  <c:v>1.9792697139953396E-4</c:v>
                </c:pt>
                <c:pt idx="2435">
                  <c:v>1.938330165416279E-4</c:v>
                </c:pt>
                <c:pt idx="2436">
                  <c:v>2.0375298408193871E-4</c:v>
                </c:pt>
                <c:pt idx="2437">
                  <c:v>1.8784954405699601E-4</c:v>
                </c:pt>
                <c:pt idx="2438">
                  <c:v>1.8533018722136153E-4</c:v>
                </c:pt>
                <c:pt idx="2439">
                  <c:v>1.8470034801245291E-4</c:v>
                </c:pt>
                <c:pt idx="2440">
                  <c:v>1.9367555673940079E-4</c:v>
                </c:pt>
                <c:pt idx="2441">
                  <c:v>2.054850419064374E-4</c:v>
                </c:pt>
                <c:pt idx="2442">
                  <c:v>2.0910661735766193E-4</c:v>
                </c:pt>
                <c:pt idx="2443">
                  <c:v>2.0375298408193871E-4</c:v>
                </c:pt>
                <c:pt idx="2444">
                  <c:v>1.9776951159730682E-4</c:v>
                </c:pt>
                <c:pt idx="2445">
                  <c:v>1.9257333812381069E-4</c:v>
                </c:pt>
                <c:pt idx="2446">
                  <c:v>1.9462031555276366E-4</c:v>
                </c:pt>
                <c:pt idx="2447">
                  <c:v>1.8596002643027018E-4</c:v>
                </c:pt>
                <c:pt idx="2448">
                  <c:v>1.9005398128817621E-4</c:v>
                </c:pt>
                <c:pt idx="2449">
                  <c:v>1.8328320979240853E-4</c:v>
                </c:pt>
                <c:pt idx="2450">
                  <c:v>1.9745459199285248E-4</c:v>
                </c:pt>
                <c:pt idx="2451">
                  <c:v>1.9225841851935635E-4</c:v>
                </c:pt>
                <c:pt idx="2452">
                  <c:v>1.9965902922403268E-4</c:v>
                </c:pt>
                <c:pt idx="2453">
                  <c:v>2.064298007198003E-4</c:v>
                </c:pt>
                <c:pt idx="2454">
                  <c:v>2.0154854685075851E-4</c:v>
                </c:pt>
                <c:pt idx="2455">
                  <c:v>1.9824189100398824E-4</c:v>
                </c:pt>
                <c:pt idx="2456">
                  <c:v>1.897390616837219E-4</c:v>
                </c:pt>
                <c:pt idx="2457">
                  <c:v>1.9871427041066975E-4</c:v>
                </c:pt>
                <c:pt idx="2458">
                  <c:v>2.1131105458884212E-4</c:v>
                </c:pt>
                <c:pt idx="2459">
                  <c:v>2.1036629577547919E-4</c:v>
                </c:pt>
                <c:pt idx="2460">
                  <c:v>2.0469774289530161E-4</c:v>
                </c:pt>
                <c:pt idx="2461">
                  <c:v>1.9902919001512406E-4</c:v>
                </c:pt>
                <c:pt idx="2462">
                  <c:v>1.9729713219062537E-4</c:v>
                </c:pt>
                <c:pt idx="2463">
                  <c:v>2.1257073300665936E-4</c:v>
                </c:pt>
                <c:pt idx="2464">
                  <c:v>2.1871166529351845E-4</c:v>
                </c:pt>
                <c:pt idx="2465">
                  <c:v>2.1477517023783953E-4</c:v>
                </c:pt>
                <c:pt idx="2466">
                  <c:v>2.1115359478661496E-4</c:v>
                </c:pt>
                <c:pt idx="2467">
                  <c:v>1.9241587832158352E-4</c:v>
                </c:pt>
                <c:pt idx="2468">
                  <c:v>1.9399047634385507E-4</c:v>
                </c:pt>
                <c:pt idx="2469">
                  <c:v>1.906838204970848E-4</c:v>
                </c:pt>
                <c:pt idx="2470">
                  <c:v>1.9965902922403268E-4</c:v>
                </c:pt>
                <c:pt idx="2471">
                  <c:v>1.9462031555276366E-4</c:v>
                </c:pt>
                <c:pt idx="2472">
                  <c:v>1.9178603911267487E-4</c:v>
                </c:pt>
                <c:pt idx="2473">
                  <c:v>1.8926668227704042E-4</c:v>
                </c:pt>
                <c:pt idx="2474">
                  <c:v>1.9225841851935635E-4</c:v>
                </c:pt>
                <c:pt idx="2475">
                  <c:v>1.8800700385922321E-4</c:v>
                </c:pt>
                <c:pt idx="2476">
                  <c:v>1.9320317733271931E-4</c:v>
                </c:pt>
                <c:pt idx="2477">
                  <c:v>1.9320317733271931E-4</c:v>
                </c:pt>
                <c:pt idx="2478">
                  <c:v>1.960374537728081E-4</c:v>
                </c:pt>
                <c:pt idx="2479">
                  <c:v>2.054850419064374E-4</c:v>
                </c:pt>
                <c:pt idx="2480">
                  <c:v>2.0328060467525723E-4</c:v>
                </c:pt>
                <c:pt idx="2481">
                  <c:v>1.9902919001512406E-4</c:v>
                </c:pt>
                <c:pt idx="2482">
                  <c:v>1.9871427041066975E-4</c:v>
                </c:pt>
                <c:pt idx="2483">
                  <c:v>1.9682475278394383E-4</c:v>
                </c:pt>
                <c:pt idx="2484">
                  <c:v>1.9540761456389945E-4</c:v>
                </c:pt>
                <c:pt idx="2485">
                  <c:v>1.8485780781468008E-4</c:v>
                </c:pt>
                <c:pt idx="2486">
                  <c:v>1.864324058369516E-4</c:v>
                </c:pt>
                <c:pt idx="2487">
                  <c:v>1.8674732544140594E-4</c:v>
                </c:pt>
                <c:pt idx="2488">
                  <c:v>1.8249591078127271E-4</c:v>
                </c:pt>
                <c:pt idx="2489">
                  <c:v>1.8312574999018136E-4</c:v>
                </c:pt>
                <c:pt idx="2490">
                  <c:v>1.834406695946357E-4</c:v>
                </c:pt>
                <c:pt idx="2491">
                  <c:v>1.791892549345025E-4</c:v>
                </c:pt>
                <c:pt idx="2492">
                  <c:v>1.7446546086768782E-4</c:v>
                </c:pt>
                <c:pt idx="2493">
                  <c:v>1.7934671473672967E-4</c:v>
                </c:pt>
                <c:pt idx="2494">
                  <c:v>1.7981909414341112E-4</c:v>
                </c:pt>
                <c:pt idx="2495">
                  <c:v>1.7824449612113957E-4</c:v>
                </c:pt>
                <c:pt idx="2496">
                  <c:v>1.9273079792603783E-4</c:v>
                </c:pt>
                <c:pt idx="2497">
                  <c:v>1.980844312017611E-4</c:v>
                </c:pt>
                <c:pt idx="2498">
                  <c:v>2.0532758210421023E-4</c:v>
                </c:pt>
                <c:pt idx="2499">
                  <c:v>1.7352070205432492E-4</c:v>
                </c:pt>
                <c:pt idx="2500">
                  <c:v>1.864324058369516E-4</c:v>
                </c:pt>
                <c:pt idx="2501">
                  <c:v>1.8281083038572708E-4</c:v>
                </c:pt>
                <c:pt idx="2502">
                  <c:v>1.8926668227704042E-4</c:v>
                </c:pt>
                <c:pt idx="2503">
                  <c:v>1.7981909414341112E-4</c:v>
                </c:pt>
                <c:pt idx="2504">
                  <c:v>1.769848177033223E-4</c:v>
                </c:pt>
                <c:pt idx="2505">
                  <c:v>1.749378402743693E-4</c:v>
                </c:pt>
                <c:pt idx="2506">
                  <c:v>1.7903179513227533E-4</c:v>
                </c:pt>
                <c:pt idx="2507">
                  <c:v>1.7761465691223095E-4</c:v>
                </c:pt>
                <c:pt idx="2508">
                  <c:v>1.7871687552782105E-4</c:v>
                </c:pt>
                <c:pt idx="2509">
                  <c:v>1.7682735790109519E-4</c:v>
                </c:pt>
                <c:pt idx="2510">
                  <c:v>1.7446546086768782E-4</c:v>
                </c:pt>
                <c:pt idx="2511">
                  <c:v>1.7903179513227533E-4</c:v>
                </c:pt>
                <c:pt idx="2512">
                  <c:v>1.854876470235887E-4</c:v>
                </c:pt>
                <c:pt idx="2513">
                  <c:v>1.9162857931044773E-4</c:v>
                </c:pt>
                <c:pt idx="2514">
                  <c:v>1.8249591078127271E-4</c:v>
                </c:pt>
                <c:pt idx="2515">
                  <c:v>1.7729973730777664E-4</c:v>
                </c:pt>
                <c:pt idx="2516">
                  <c:v>1.7966163434118395E-4</c:v>
                </c:pt>
                <c:pt idx="2517">
                  <c:v>1.7462292066991499E-4</c:v>
                </c:pt>
                <c:pt idx="2518">
                  <c:v>1.8422796860577146E-4</c:v>
                </c:pt>
                <c:pt idx="2519">
                  <c:v>1.8092131275900122E-4</c:v>
                </c:pt>
                <c:pt idx="2520">
                  <c:v>1.8737716465031456E-4</c:v>
                </c:pt>
                <c:pt idx="2521">
                  <c:v>1.8485780781468008E-4</c:v>
                </c:pt>
                <c:pt idx="2522">
                  <c:v>1.9666729298171672E-4</c:v>
                </c:pt>
                <c:pt idx="2523">
                  <c:v>1.8580256662804301E-4</c:v>
                </c:pt>
                <c:pt idx="2524">
                  <c:v>1.7367816185655206E-4</c:v>
                </c:pt>
                <c:pt idx="2525">
                  <c:v>1.823384509790456E-4</c:v>
                </c:pt>
                <c:pt idx="2526">
                  <c:v>1.7147372462537189E-4</c:v>
                </c:pt>
                <c:pt idx="2527">
                  <c:v>1.7556767948327792E-4</c:v>
                </c:pt>
                <c:pt idx="2528">
                  <c:v>1.8186607157236415E-4</c:v>
                </c:pt>
                <c:pt idx="2529">
                  <c:v>1.7163118442759906E-4</c:v>
                </c:pt>
                <c:pt idx="2530">
                  <c:v>1.7210356383428051E-4</c:v>
                </c:pt>
                <c:pt idx="2531">
                  <c:v>1.845428882102258E-4</c:v>
                </c:pt>
                <c:pt idx="2532">
                  <c:v>1.823384509790456E-4</c:v>
                </c:pt>
                <c:pt idx="2533">
                  <c:v>1.7541021968105075E-4</c:v>
                </c:pt>
                <c:pt idx="2534">
                  <c:v>1.7635497849441374E-4</c:v>
                </c:pt>
                <c:pt idx="2535">
                  <c:v>1.7273340304318916E-4</c:v>
                </c:pt>
                <c:pt idx="2536">
                  <c:v>1.8627494603472446E-4</c:v>
                </c:pt>
                <c:pt idx="2537">
                  <c:v>1.8139369216568267E-4</c:v>
                </c:pt>
                <c:pt idx="2538">
                  <c:v>1.8658986563917877E-4</c:v>
                </c:pt>
                <c:pt idx="2539">
                  <c:v>1.8249591078127271E-4</c:v>
                </c:pt>
                <c:pt idx="2540">
                  <c:v>1.8407050880354426E-4</c:v>
                </c:pt>
                <c:pt idx="2541">
                  <c:v>1.9036890089263052E-4</c:v>
                </c:pt>
                <c:pt idx="2542">
                  <c:v>1.9225841851935635E-4</c:v>
                </c:pt>
                <c:pt idx="2543">
                  <c:v>1.8060639315454688E-4</c:v>
                </c:pt>
                <c:pt idx="2544">
                  <c:v>1.769848177033223E-4</c:v>
                </c:pt>
                <c:pt idx="2545">
                  <c:v>1.8155115196790981E-4</c:v>
                </c:pt>
                <c:pt idx="2546">
                  <c:v>1.780870363189124E-4</c:v>
                </c:pt>
                <c:pt idx="2547">
                  <c:v>1.823384509790456E-4</c:v>
                </c:pt>
                <c:pt idx="2548">
                  <c:v>1.749378402743693E-4</c:v>
                </c:pt>
                <c:pt idx="2549">
                  <c:v>1.801340137478654E-4</c:v>
                </c:pt>
                <c:pt idx="2550">
                  <c:v>1.8249591078127271E-4</c:v>
                </c:pt>
                <c:pt idx="2551">
                  <c:v>1.823384509790456E-4</c:v>
                </c:pt>
                <c:pt idx="2552">
                  <c:v>1.8847938326590466E-4</c:v>
                </c:pt>
                <c:pt idx="2553">
                  <c:v>1.9162857931044773E-4</c:v>
                </c:pt>
                <c:pt idx="2554">
                  <c:v>1.8627494603472446E-4</c:v>
                </c:pt>
                <c:pt idx="2555">
                  <c:v>1.6989912660310034E-4</c:v>
                </c:pt>
                <c:pt idx="2556">
                  <c:v>1.7115880502091761E-4</c:v>
                </c:pt>
                <c:pt idx="2557">
                  <c:v>1.6596263154742148E-4</c:v>
                </c:pt>
                <c:pt idx="2558">
                  <c:v>1.812362323634555E-4</c:v>
                </c:pt>
                <c:pt idx="2559">
                  <c:v>1.7541021968105075E-4</c:v>
                </c:pt>
                <c:pt idx="2560">
                  <c:v>1.6832452858082879E-4</c:v>
                </c:pt>
                <c:pt idx="2561">
                  <c:v>1.7352070205432492E-4</c:v>
                </c:pt>
                <c:pt idx="2562">
                  <c:v>1.738356216587792E-4</c:v>
                </c:pt>
                <c:pt idx="2563">
                  <c:v>1.7635497849441374E-4</c:v>
                </c:pt>
                <c:pt idx="2564">
                  <c:v>1.7950417453895678E-4</c:v>
                </c:pt>
                <c:pt idx="2565">
                  <c:v>1.8092131275900122E-4</c:v>
                </c:pt>
                <c:pt idx="2566">
                  <c:v>1.8438542840799863E-4</c:v>
                </c:pt>
                <c:pt idx="2567">
                  <c:v>1.7367816185655206E-4</c:v>
                </c:pt>
                <c:pt idx="2568">
                  <c:v>1.6612009134964865E-4</c:v>
                </c:pt>
                <c:pt idx="2569">
                  <c:v>1.8107877256122836E-4</c:v>
                </c:pt>
                <c:pt idx="2570">
                  <c:v>1.7729973730777664E-4</c:v>
                </c:pt>
                <c:pt idx="2571">
                  <c:v>1.7745719711000378E-4</c:v>
                </c:pt>
                <c:pt idx="2572">
                  <c:v>1.8422796860577146E-4</c:v>
                </c:pt>
                <c:pt idx="2573">
                  <c:v>1.8721970484808739E-4</c:v>
                </c:pt>
                <c:pt idx="2574">
                  <c:v>2.106812153799335E-4</c:v>
                </c:pt>
                <c:pt idx="2575">
                  <c:v>2.0249330566412144E-4</c:v>
                </c:pt>
                <c:pt idx="2576">
                  <c:v>1.9162857931044773E-4</c:v>
                </c:pt>
                <c:pt idx="2577">
                  <c:v>1.676946893719202E-4</c:v>
                </c:pt>
                <c:pt idx="2578">
                  <c:v>1.7556767948327792E-4</c:v>
                </c:pt>
                <c:pt idx="2579">
                  <c:v>1.7415054126323354E-4</c:v>
                </c:pt>
                <c:pt idx="2580">
                  <c:v>1.6879690798751027E-4</c:v>
                </c:pt>
                <c:pt idx="2581">
                  <c:v>1.6832452858082879E-4</c:v>
                </c:pt>
                <c:pt idx="2582">
                  <c:v>1.5824710123829087E-4</c:v>
                </c:pt>
                <c:pt idx="2583">
                  <c:v>1.5478298558929346E-4</c:v>
                </c:pt>
                <c:pt idx="2584">
                  <c:v>1.5871948064497232E-4</c:v>
                </c:pt>
                <c:pt idx="2585">
                  <c:v>1.6722230996523869E-4</c:v>
                </c:pt>
                <c:pt idx="2586">
                  <c:v>1.7367816185655206E-4</c:v>
                </c:pt>
                <c:pt idx="2587">
                  <c:v>1.7415054126323354E-4</c:v>
                </c:pt>
                <c:pt idx="2588">
                  <c:v>1.6863944818528313E-4</c:v>
                </c:pt>
                <c:pt idx="2589">
                  <c:v>1.6643501095410293E-4</c:v>
                </c:pt>
                <c:pt idx="2590">
                  <c:v>1.6596263154742148E-4</c:v>
                </c:pt>
                <c:pt idx="2591">
                  <c:v>1.9713967238839817E-4</c:v>
                </c:pt>
                <c:pt idx="2592">
                  <c:v>2.1540500944674815E-4</c:v>
                </c:pt>
                <c:pt idx="2593">
                  <c:v>1.9729713219062537E-4</c:v>
                </c:pt>
                <c:pt idx="2594">
                  <c:v>1.7556767948327792E-4</c:v>
                </c:pt>
                <c:pt idx="2595">
                  <c:v>1.7666989809886802E-4</c:v>
                </c:pt>
                <c:pt idx="2596">
                  <c:v>1.6785214917414731E-4</c:v>
                </c:pt>
                <c:pt idx="2597">
                  <c:v>1.5903440024942666E-4</c:v>
                </c:pt>
                <c:pt idx="2598">
                  <c:v>1.6580517174519431E-4</c:v>
                </c:pt>
                <c:pt idx="2599">
                  <c:v>1.5714488262270077E-4</c:v>
                </c:pt>
                <c:pt idx="2600">
                  <c:v>1.6076645807392535E-4</c:v>
                </c:pt>
                <c:pt idx="2601">
                  <c:v>1.7005658640532751E-4</c:v>
                </c:pt>
                <c:pt idx="2602">
                  <c:v>1.706864256142361E-4</c:v>
                </c:pt>
                <c:pt idx="2603">
                  <c:v>1.7021404620755468E-4</c:v>
                </c:pt>
                <c:pt idx="2604">
                  <c:v>1.6800960897637448E-4</c:v>
                </c:pt>
                <c:pt idx="2605">
                  <c:v>1.6501787273405855E-4</c:v>
                </c:pt>
                <c:pt idx="2606">
                  <c:v>1.6171121688728828E-4</c:v>
                </c:pt>
                <c:pt idx="2607">
                  <c:v>1.6186867668951545E-4</c:v>
                </c:pt>
                <c:pt idx="2608">
                  <c:v>1.6375819431624128E-4</c:v>
                </c:pt>
                <c:pt idx="2609">
                  <c:v>1.6737976976746586E-4</c:v>
                </c:pt>
                <c:pt idx="2610">
                  <c:v>1.5068903073138743E-4</c:v>
                </c:pt>
                <c:pt idx="2611">
                  <c:v>1.6564771194296717E-4</c:v>
                </c:pt>
                <c:pt idx="2612">
                  <c:v>1.5903440024942666E-4</c:v>
                </c:pt>
                <c:pt idx="2613">
                  <c:v>1.7289086284541627E-4</c:v>
                </c:pt>
                <c:pt idx="2614">
                  <c:v>1.6911182759196455E-4</c:v>
                </c:pt>
                <c:pt idx="2615">
                  <c:v>1.7241848343873485E-4</c:v>
                </c:pt>
                <c:pt idx="2616">
                  <c:v>1.6832452858082879E-4</c:v>
                </c:pt>
                <c:pt idx="2617">
                  <c:v>1.5714488262270077E-4</c:v>
                </c:pt>
                <c:pt idx="2618">
                  <c:v>1.6360073451401417E-4</c:v>
                </c:pt>
                <c:pt idx="2619">
                  <c:v>1.676946893719202E-4</c:v>
                </c:pt>
                <c:pt idx="2620">
                  <c:v>1.6186867668951545E-4</c:v>
                </c:pt>
                <c:pt idx="2621">
                  <c:v>1.6470295312960424E-4</c:v>
                </c:pt>
                <c:pt idx="2622">
                  <c:v>1.6076645807392535E-4</c:v>
                </c:pt>
                <c:pt idx="2623">
                  <c:v>1.5997915906278959E-4</c:v>
                </c:pt>
                <c:pt idx="2624">
                  <c:v>1.5950677965610813E-4</c:v>
                </c:pt>
                <c:pt idx="2625">
                  <c:v>1.5242108855588612E-4</c:v>
                </c:pt>
                <c:pt idx="2626">
                  <c:v>1.580896414360637E-4</c:v>
                </c:pt>
                <c:pt idx="2627">
                  <c:v>1.6517533253628566E-4</c:v>
                </c:pt>
                <c:pt idx="2628">
                  <c:v>1.6596263154742148E-4</c:v>
                </c:pt>
                <c:pt idx="2629">
                  <c:v>1.5950677965610813E-4</c:v>
                </c:pt>
                <c:pt idx="2630">
                  <c:v>1.7777211671445809E-4</c:v>
                </c:pt>
                <c:pt idx="2631">
                  <c:v>1.6989912660310034E-4</c:v>
                </c:pt>
                <c:pt idx="2632">
                  <c:v>1.5588520420488356E-4</c:v>
                </c:pt>
                <c:pt idx="2633">
                  <c:v>1.6533279233851286E-4</c:v>
                </c:pt>
                <c:pt idx="2634">
                  <c:v>1.5446806598483912E-4</c:v>
                </c:pt>
                <c:pt idx="2635">
                  <c:v>1.5273600816034045E-4</c:v>
                </c:pt>
                <c:pt idx="2636">
                  <c:v>1.5840456104051804E-4</c:v>
                </c:pt>
                <c:pt idx="2637">
                  <c:v>1.4139890239998527E-4</c:v>
                </c:pt>
                <c:pt idx="2638">
                  <c:v>1.6249851589842407E-4</c:v>
                </c:pt>
                <c:pt idx="2639">
                  <c:v>1.5021665132470597E-4</c:v>
                </c:pt>
                <c:pt idx="2640">
                  <c:v>1.7115880502091761E-4</c:v>
                </c:pt>
                <c:pt idx="2641">
                  <c:v>1.6312835510733266E-4</c:v>
                </c:pt>
                <c:pt idx="2642">
                  <c:v>1.6911182759196455E-4</c:v>
                </c:pt>
                <c:pt idx="2643">
                  <c:v>1.6627755115187576E-4</c:v>
                </c:pt>
                <c:pt idx="2644">
                  <c:v>1.5982169926056242E-4</c:v>
                </c:pt>
                <c:pt idx="2645">
                  <c:v>1.5871948064497232E-4</c:v>
                </c:pt>
                <c:pt idx="2646">
                  <c:v>1.4675253567570856E-4</c:v>
                </c:pt>
                <c:pt idx="2647">
                  <c:v>1.6486041293183138E-4</c:v>
                </c:pt>
                <c:pt idx="2648">
                  <c:v>1.5997915906278959E-4</c:v>
                </c:pt>
                <c:pt idx="2649">
                  <c:v>1.5273600816034045E-4</c:v>
                </c:pt>
                <c:pt idx="2650">
                  <c:v>1.5005919152247881E-4</c:v>
                </c:pt>
                <c:pt idx="2651">
                  <c:v>1.6108137767837963E-4</c:v>
                </c:pt>
                <c:pt idx="2652">
                  <c:v>1.5651504341379215E-4</c:v>
                </c:pt>
                <c:pt idx="2653">
                  <c:v>1.5761726202938225E-4</c:v>
                </c:pt>
                <c:pt idx="2654">
                  <c:v>1.6171121688728828E-4</c:v>
                </c:pt>
                <c:pt idx="2655">
                  <c:v>1.5651504341379215E-4</c:v>
                </c:pt>
                <c:pt idx="2656">
                  <c:v>1.623410560961969E-4</c:v>
                </c:pt>
                <c:pt idx="2657">
                  <c:v>1.5383822677593053E-4</c:v>
                </c:pt>
                <c:pt idx="2658">
                  <c:v>1.5446806598483912E-4</c:v>
                </c:pt>
                <c:pt idx="2659">
                  <c:v>1.6092391787615252E-4</c:v>
                </c:pt>
                <c:pt idx="2660">
                  <c:v>1.6486041293183138E-4</c:v>
                </c:pt>
                <c:pt idx="2661">
                  <c:v>1.591918600516538E-4</c:v>
                </c:pt>
                <c:pt idx="2662">
                  <c:v>1.5667250321601934E-4</c:v>
                </c:pt>
                <c:pt idx="2663">
                  <c:v>1.5856202084274515E-4</c:v>
                </c:pt>
                <c:pt idx="2664">
                  <c:v>1.6391565411846845E-4</c:v>
                </c:pt>
                <c:pt idx="2665">
                  <c:v>1.6942674719641889E-4</c:v>
                </c:pt>
                <c:pt idx="2666">
                  <c:v>1.6895436778973741E-4</c:v>
                </c:pt>
                <c:pt idx="2667">
                  <c:v>1.845428882102258E-4</c:v>
                </c:pt>
                <c:pt idx="2668">
                  <c:v>2.1320057221556801E-4</c:v>
                </c:pt>
                <c:pt idx="2669">
                  <c:v>2.8452986262446925E-4</c:v>
                </c:pt>
                <c:pt idx="2670">
                  <c:v>2.7366513627079557E-4</c:v>
                </c:pt>
                <c:pt idx="2671">
                  <c:v>2.0091870764184987E-4</c:v>
                </c:pt>
                <c:pt idx="2672">
                  <c:v>1.5934931985388097E-4</c:v>
                </c:pt>
                <c:pt idx="2673">
                  <c:v>1.6690739036078441E-4</c:v>
                </c:pt>
                <c:pt idx="2674">
                  <c:v>1.5856202084274515E-4</c:v>
                </c:pt>
                <c:pt idx="2675">
                  <c:v>1.6092391787615252E-4</c:v>
                </c:pt>
                <c:pt idx="2676">
                  <c:v>1.580896414360637E-4</c:v>
                </c:pt>
                <c:pt idx="2677">
                  <c:v>1.5934931985388097E-4</c:v>
                </c:pt>
                <c:pt idx="2678">
                  <c:v>1.5431060618261201E-4</c:v>
                </c:pt>
                <c:pt idx="2679">
                  <c:v>1.5777472183160942E-4</c:v>
                </c:pt>
                <c:pt idx="2680">
                  <c:v>1.5005919152247881E-4</c:v>
                </c:pt>
                <c:pt idx="2681">
                  <c:v>1.5462552578706629E-4</c:v>
                </c:pt>
                <c:pt idx="2682">
                  <c:v>1.497442719180245E-4</c:v>
                </c:pt>
                <c:pt idx="2683">
                  <c:v>1.5084649053361459E-4</c:v>
                </c:pt>
                <c:pt idx="2684">
                  <c:v>1.6171121688728828E-4</c:v>
                </c:pt>
                <c:pt idx="2685">
                  <c:v>1.6249851589842407E-4</c:v>
                </c:pt>
                <c:pt idx="2686">
                  <c:v>1.6218359629396976E-4</c:v>
                </c:pt>
                <c:pt idx="2687">
                  <c:v>1.5635758361156501E-4</c:v>
                </c:pt>
                <c:pt idx="2688">
                  <c:v>1.4832713369798009E-4</c:v>
                </c:pt>
                <c:pt idx="2689">
                  <c:v>1.5147632974252321E-4</c:v>
                </c:pt>
                <c:pt idx="2690">
                  <c:v>1.6013661886501673E-4</c:v>
                </c:pt>
                <c:pt idx="2691">
                  <c:v>1.569874228204736E-4</c:v>
                </c:pt>
                <c:pt idx="2692">
                  <c:v>1.6076645807392535E-4</c:v>
                </c:pt>
                <c:pt idx="2693">
                  <c:v>1.4297350042225682E-4</c:v>
                </c:pt>
                <c:pt idx="2694">
                  <c:v>1.4580777686234561E-4</c:v>
                </c:pt>
                <c:pt idx="2695">
                  <c:v>1.5147632974252321E-4</c:v>
                </c:pt>
                <c:pt idx="2696">
                  <c:v>1.580896414360637E-4</c:v>
                </c:pt>
                <c:pt idx="2697">
                  <c:v>1.7005658640532751E-4</c:v>
                </c:pt>
                <c:pt idx="2698">
                  <c:v>1.5620012380933784E-4</c:v>
                </c:pt>
                <c:pt idx="2699">
                  <c:v>1.5257854835811329E-4</c:v>
                </c:pt>
                <c:pt idx="2700">
                  <c:v>1.5950677965610813E-4</c:v>
                </c:pt>
                <c:pt idx="2701">
                  <c:v>1.4879951310466159E-4</c:v>
                </c:pt>
                <c:pt idx="2702">
                  <c:v>1.4139890239998527E-4</c:v>
                </c:pt>
                <c:pt idx="2703">
                  <c:v>1.5053157092916026E-4</c:v>
                </c:pt>
                <c:pt idx="2704">
                  <c:v>1.5021665132470597E-4</c:v>
                </c:pt>
                <c:pt idx="2705">
                  <c:v>1.5226362875365898E-4</c:v>
                </c:pt>
                <c:pt idx="2706">
                  <c:v>1.4502047785120985E-4</c:v>
                </c:pt>
                <c:pt idx="2707">
                  <c:v>1.497442719180245E-4</c:v>
                </c:pt>
                <c:pt idx="2708">
                  <c:v>1.5226362875365898E-4</c:v>
                </c:pt>
                <c:pt idx="2709">
                  <c:v>1.5305092776479474E-4</c:v>
                </c:pt>
                <c:pt idx="2710">
                  <c:v>1.3840716615766933E-4</c:v>
                </c:pt>
                <c:pt idx="2711">
                  <c:v>1.4816967389575295E-4</c:v>
                </c:pt>
                <c:pt idx="2712">
                  <c:v>1.5588520420488356E-4</c:v>
                </c:pt>
                <c:pt idx="2713">
                  <c:v>1.4502047785120985E-4</c:v>
                </c:pt>
                <c:pt idx="2714">
                  <c:v>1.5068903073138743E-4</c:v>
                </c:pt>
                <c:pt idx="2715">
                  <c:v>1.5588520420488356E-4</c:v>
                </c:pt>
                <c:pt idx="2716">
                  <c:v>1.5131886994029607E-4</c:v>
                </c:pt>
                <c:pt idx="2717">
                  <c:v>1.5745980222715511E-4</c:v>
                </c:pt>
                <c:pt idx="2718">
                  <c:v>1.6139629728283397E-4</c:v>
                </c:pt>
                <c:pt idx="2719">
                  <c:v>1.5257854835811329E-4</c:v>
                </c:pt>
                <c:pt idx="2720">
                  <c:v>1.4753983468684433E-4</c:v>
                </c:pt>
                <c:pt idx="2721">
                  <c:v>1.5336584736924905E-4</c:v>
                </c:pt>
                <c:pt idx="2722">
                  <c:v>1.4045414358662234E-4</c:v>
                </c:pt>
                <c:pt idx="2723">
                  <c:v>1.5761726202938225E-4</c:v>
                </c:pt>
                <c:pt idx="2724">
                  <c:v>1.5147632974252321E-4</c:v>
                </c:pt>
                <c:pt idx="2725">
                  <c:v>1.5415314638038484E-4</c:v>
                </c:pt>
                <c:pt idx="2726">
                  <c:v>1.4454809844452837E-4</c:v>
                </c:pt>
                <c:pt idx="2727">
                  <c:v>1.5257854835811329E-4</c:v>
                </c:pt>
                <c:pt idx="2728">
                  <c:v>1.4895697290688871E-4</c:v>
                </c:pt>
                <c:pt idx="2729">
                  <c:v>1.4643761607125423E-4</c:v>
                </c:pt>
                <c:pt idx="2730">
                  <c:v>1.5147632974252321E-4</c:v>
                </c:pt>
                <c:pt idx="2731">
                  <c:v>1.4753983468684433E-4</c:v>
                </c:pt>
                <c:pt idx="2732">
                  <c:v>1.4769729448907149E-4</c:v>
                </c:pt>
                <c:pt idx="2733">
                  <c:v>1.4580777686234561E-4</c:v>
                </c:pt>
                <c:pt idx="2734">
                  <c:v>1.5021665132470597E-4</c:v>
                </c:pt>
                <c:pt idx="2735">
                  <c:v>1.5257854835811329E-4</c:v>
                </c:pt>
                <c:pt idx="2736">
                  <c:v>1.4470555824675554E-4</c:v>
                </c:pt>
                <c:pt idx="2737">
                  <c:v>1.4628015626902706E-4</c:v>
                </c:pt>
                <c:pt idx="2738">
                  <c:v>1.5383822677593053E-4</c:v>
                </c:pt>
                <c:pt idx="2739">
                  <c:v>1.4612269646679994E-4</c:v>
                </c:pt>
                <c:pt idx="2740">
                  <c:v>1.5131886994029607E-4</c:v>
                </c:pt>
                <c:pt idx="2741">
                  <c:v>1.5226362875365898E-4</c:v>
                </c:pt>
                <c:pt idx="2742">
                  <c:v>1.5005919152247881E-4</c:v>
                </c:pt>
                <c:pt idx="2743">
                  <c:v>1.3824970635544217E-4</c:v>
                </c:pt>
                <c:pt idx="2744">
                  <c:v>1.3793478675098788E-4</c:v>
                </c:pt>
                <c:pt idx="2745">
                  <c:v>1.4612269646679994E-4</c:v>
                </c:pt>
                <c:pt idx="2746">
                  <c:v>1.3777732694876071E-4</c:v>
                </c:pt>
                <c:pt idx="2747">
                  <c:v>1.3352591228862749E-4</c:v>
                </c:pt>
                <c:pt idx="2748">
                  <c:v>1.4580777686234561E-4</c:v>
                </c:pt>
                <c:pt idx="2749">
                  <c:v>1.4423317884007406E-4</c:v>
                </c:pt>
                <c:pt idx="2750">
                  <c:v>1.4580777686234561E-4</c:v>
                </c:pt>
                <c:pt idx="2751">
                  <c:v>1.4250112101557536E-4</c:v>
                </c:pt>
                <c:pt idx="2752">
                  <c:v>1.4171382200443958E-4</c:v>
                </c:pt>
                <c:pt idx="2753">
                  <c:v>1.454928572578913E-4</c:v>
                </c:pt>
                <c:pt idx="2754">
                  <c:v>1.4958681211579735E-4</c:v>
                </c:pt>
                <c:pt idx="2755">
                  <c:v>1.4879951310466159E-4</c:v>
                </c:pt>
                <c:pt idx="2756">
                  <c:v>1.4816967389575295E-4</c:v>
                </c:pt>
                <c:pt idx="2757">
                  <c:v>1.5021665132470597E-4</c:v>
                </c:pt>
                <c:pt idx="2758">
                  <c:v>1.4439063864230122E-4</c:v>
                </c:pt>
                <c:pt idx="2759">
                  <c:v>1.4470555824675554E-4</c:v>
                </c:pt>
                <c:pt idx="2760">
                  <c:v>1.4801221409352578E-4</c:v>
                </c:pt>
                <c:pt idx="2761">
                  <c:v>1.465950758734814E-4</c:v>
                </c:pt>
                <c:pt idx="2762">
                  <c:v>1.497442719180245E-4</c:v>
                </c:pt>
                <c:pt idx="2763">
                  <c:v>1.4502047785120985E-4</c:v>
                </c:pt>
                <c:pt idx="2764">
                  <c:v>1.4942935231357016E-4</c:v>
                </c:pt>
                <c:pt idx="2765">
                  <c:v>1.4155636220221243E-4</c:v>
                </c:pt>
                <c:pt idx="2766">
                  <c:v>1.4344587982893829E-4</c:v>
                </c:pt>
                <c:pt idx="2767">
                  <c:v>1.4470555824675554E-4</c:v>
                </c:pt>
                <c:pt idx="2768">
                  <c:v>1.4958681211579735E-4</c:v>
                </c:pt>
                <c:pt idx="2769">
                  <c:v>1.4328842002671115E-4</c:v>
                </c:pt>
                <c:pt idx="2770">
                  <c:v>1.3273861327749175E-4</c:v>
                </c:pt>
                <c:pt idx="2771">
                  <c:v>1.3903700536657795E-4</c:v>
                </c:pt>
                <c:pt idx="2772">
                  <c:v>1.3761986714653352E-4</c:v>
                </c:pt>
                <c:pt idx="2773">
                  <c:v>1.3462813090421759E-4</c:v>
                </c:pt>
                <c:pt idx="2774">
                  <c:v>1.3447067110199047E-4</c:v>
                </c:pt>
                <c:pt idx="2775">
                  <c:v>1.4108398279553098E-4</c:v>
                </c:pt>
                <c:pt idx="2776">
                  <c:v>1.300617966396301E-4</c:v>
                </c:pt>
                <c:pt idx="2777">
                  <c:v>1.4139890239998527E-4</c:v>
                </c:pt>
                <c:pt idx="2778">
                  <c:v>1.4690999547793568E-4</c:v>
                </c:pt>
                <c:pt idx="2779">
                  <c:v>1.6155375708506114E-4</c:v>
                </c:pt>
                <c:pt idx="2780">
                  <c:v>1.448630180489827E-4</c:v>
                </c:pt>
                <c:pt idx="2781">
                  <c:v>1.3667510833317062E-4</c:v>
                </c:pt>
                <c:pt idx="2782">
                  <c:v>1.3777732694876071E-4</c:v>
                </c:pt>
                <c:pt idx="2783">
                  <c:v>1.4202874160889391E-4</c:v>
                </c:pt>
                <c:pt idx="2784">
                  <c:v>1.4785475429129861E-4</c:v>
                </c:pt>
                <c:pt idx="2785">
                  <c:v>1.3998176417994086E-4</c:v>
                </c:pt>
                <c:pt idx="2786">
                  <c:v>1.3683256813539778E-4</c:v>
                </c:pt>
                <c:pt idx="2787">
                  <c:v>1.4407571903784691E-4</c:v>
                </c:pt>
                <c:pt idx="2788">
                  <c:v>1.3557288971758054E-4</c:v>
                </c:pt>
                <c:pt idx="2789">
                  <c:v>1.406116033888495E-4</c:v>
                </c:pt>
                <c:pt idx="2790">
                  <c:v>1.4313096022448398E-4</c:v>
                </c:pt>
                <c:pt idx="2791">
                  <c:v>1.4202874160889391E-4</c:v>
                </c:pt>
                <c:pt idx="2792">
                  <c:v>1.4328842002671115E-4</c:v>
                </c:pt>
                <c:pt idx="2793">
                  <c:v>1.3352591228862749E-4</c:v>
                </c:pt>
                <c:pt idx="2794">
                  <c:v>1.5068903073138743E-4</c:v>
                </c:pt>
                <c:pt idx="2795">
                  <c:v>1.5415314638038484E-4</c:v>
                </c:pt>
                <c:pt idx="2796">
                  <c:v>1.7352070205432492E-4</c:v>
                </c:pt>
                <c:pt idx="2797">
                  <c:v>1.7289086284541627E-4</c:v>
                </c:pt>
                <c:pt idx="2798">
                  <c:v>1.6076645807392535E-4</c:v>
                </c:pt>
                <c:pt idx="2799">
                  <c:v>1.517912493469775E-4</c:v>
                </c:pt>
                <c:pt idx="2800">
                  <c:v>1.3809224655321502E-4</c:v>
                </c:pt>
                <c:pt idx="2801">
                  <c:v>1.406116033888495E-4</c:v>
                </c:pt>
                <c:pt idx="2802">
                  <c:v>1.3069163584853872E-4</c:v>
                </c:pt>
                <c:pt idx="2803">
                  <c:v>1.423436612133482E-4</c:v>
                </c:pt>
                <c:pt idx="2804">
                  <c:v>1.4013922398216803E-4</c:v>
                </c:pt>
                <c:pt idx="2805">
                  <c:v>1.3699002793762493E-4</c:v>
                </c:pt>
                <c:pt idx="2806">
                  <c:v>1.3069163584853872E-4</c:v>
                </c:pt>
                <c:pt idx="2807">
                  <c:v>1.3966684457548657E-4</c:v>
                </c:pt>
                <c:pt idx="2808">
                  <c:v>1.406116033888495E-4</c:v>
                </c:pt>
                <c:pt idx="2809">
                  <c:v>1.5068903073138743E-4</c:v>
                </c:pt>
                <c:pt idx="2810">
                  <c:v>1.4565031706011849E-4</c:v>
                </c:pt>
                <c:pt idx="2811">
                  <c:v>1.454928572578913E-4</c:v>
                </c:pt>
                <c:pt idx="2812">
                  <c:v>1.4045414358662234E-4</c:v>
                </c:pt>
                <c:pt idx="2813">
                  <c:v>1.391944651688051E-4</c:v>
                </c:pt>
                <c:pt idx="2814">
                  <c:v>1.3462813090421759E-4</c:v>
                </c:pt>
                <c:pt idx="2815">
                  <c:v>1.3840716615766933E-4</c:v>
                </c:pt>
                <c:pt idx="2816">
                  <c:v>1.3352591228862749E-4</c:v>
                </c:pt>
                <c:pt idx="2817">
                  <c:v>1.2801481921067708E-4</c:v>
                </c:pt>
                <c:pt idx="2818">
                  <c:v>1.322662338708103E-4</c:v>
                </c:pt>
                <c:pt idx="2819">
                  <c:v>1.3998176417994086E-4</c:v>
                </c:pt>
                <c:pt idx="2820">
                  <c:v>1.4391825923561975E-4</c:v>
                </c:pt>
                <c:pt idx="2821">
                  <c:v>1.2738498000176846E-4</c:v>
                </c:pt>
                <c:pt idx="2822">
                  <c:v>1.3352591228862749E-4</c:v>
                </c:pt>
                <c:pt idx="2823">
                  <c:v>1.4013922398216803E-4</c:v>
                </c:pt>
                <c:pt idx="2824">
                  <c:v>1.4139890239998527E-4</c:v>
                </c:pt>
                <c:pt idx="2825">
                  <c:v>1.374624073443064E-4</c:v>
                </c:pt>
                <c:pt idx="2826">
                  <c:v>1.385646259598965E-4</c:v>
                </c:pt>
                <c:pt idx="2827">
                  <c:v>1.3478559070644475E-4</c:v>
                </c:pt>
                <c:pt idx="2828">
                  <c:v>1.4187128180666674E-4</c:v>
                </c:pt>
                <c:pt idx="2829">
                  <c:v>1.4029668378439519E-4</c:v>
                </c:pt>
                <c:pt idx="2830">
                  <c:v>1.3761986714653352E-4</c:v>
                </c:pt>
                <c:pt idx="2831">
                  <c:v>1.2801481921067708E-4</c:v>
                </c:pt>
                <c:pt idx="2832">
                  <c:v>1.2895957802404001E-4</c:v>
                </c:pt>
                <c:pt idx="2833">
                  <c:v>1.4407571903784691E-4</c:v>
                </c:pt>
                <c:pt idx="2834">
                  <c:v>1.3163639466190165E-4</c:v>
                </c:pt>
                <c:pt idx="2835">
                  <c:v>1.3415575149753613E-4</c:v>
                </c:pt>
                <c:pt idx="2836">
                  <c:v>1.3588780932203485E-4</c:v>
                </c:pt>
                <c:pt idx="2837">
                  <c:v>1.3084909565076589E-4</c:v>
                </c:pt>
                <c:pt idx="2838">
                  <c:v>1.3447067110199047E-4</c:v>
                </c:pt>
                <c:pt idx="2839">
                  <c:v>1.3494305050867192E-4</c:v>
                </c:pt>
                <c:pt idx="2840">
                  <c:v>1.3824970635544217E-4</c:v>
                </c:pt>
                <c:pt idx="2841">
                  <c:v>1.4029668378439519E-4</c:v>
                </c:pt>
                <c:pt idx="2842">
                  <c:v>1.2817227901290424E-4</c:v>
                </c:pt>
                <c:pt idx="2843">
                  <c:v>1.2486562316613397E-4</c:v>
                </c:pt>
                <c:pt idx="2844">
                  <c:v>1.3195131426635596E-4</c:v>
                </c:pt>
                <c:pt idx="2845">
                  <c:v>1.226611859349538E-4</c:v>
                </c:pt>
                <c:pt idx="2846">
                  <c:v>1.2470816336390686E-4</c:v>
                </c:pt>
                <c:pt idx="2847">
                  <c:v>1.2880211822181289E-4</c:v>
                </c:pt>
                <c:pt idx="2848">
                  <c:v>1.3683256813539778E-4</c:v>
                </c:pt>
                <c:pt idx="2849">
                  <c:v>1.4187128180666674E-4</c:v>
                </c:pt>
                <c:pt idx="2850">
                  <c:v>1.391944651688051E-4</c:v>
                </c:pt>
                <c:pt idx="2851">
                  <c:v>1.3147893485967449E-4</c:v>
                </c:pt>
                <c:pt idx="2852">
                  <c:v>1.3604526912426197E-4</c:v>
                </c:pt>
                <c:pt idx="2853">
                  <c:v>1.3384083189308185E-4</c:v>
                </c:pt>
                <c:pt idx="2854">
                  <c:v>1.3525797011312621E-4</c:v>
                </c:pt>
                <c:pt idx="2855">
                  <c:v>1.2958941723294863E-4</c:v>
                </c:pt>
                <c:pt idx="2856">
                  <c:v>1.4407571903784691E-4</c:v>
                </c:pt>
                <c:pt idx="2857">
                  <c:v>1.5336584736924905E-4</c:v>
                </c:pt>
                <c:pt idx="2858">
                  <c:v>1.5352330717147622E-4</c:v>
                </c:pt>
                <c:pt idx="2859">
                  <c:v>1.374624073443064E-4</c:v>
                </c:pt>
                <c:pt idx="2860">
                  <c:v>1.3273861327749175E-4</c:v>
                </c:pt>
                <c:pt idx="2861">
                  <c:v>1.3683256813539778E-4</c:v>
                </c:pt>
                <c:pt idx="2862">
                  <c:v>1.3163639466190165E-4</c:v>
                </c:pt>
                <c:pt idx="2863">
                  <c:v>1.4250112101557536E-4</c:v>
                </c:pt>
                <c:pt idx="2864">
                  <c:v>1.3258115347526458E-4</c:v>
                </c:pt>
                <c:pt idx="2865">
                  <c:v>1.3699002793762493E-4</c:v>
                </c:pt>
                <c:pt idx="2866">
                  <c:v>1.3336845248640037E-4</c:v>
                </c:pt>
                <c:pt idx="2867">
                  <c:v>1.300617966396301E-4</c:v>
                </c:pt>
                <c:pt idx="2868">
                  <c:v>1.3289607307971889E-4</c:v>
                </c:pt>
                <c:pt idx="2869">
                  <c:v>1.3053417604631156E-4</c:v>
                </c:pt>
                <c:pt idx="2870">
                  <c:v>1.2250372613272666E-4</c:v>
                </c:pt>
                <c:pt idx="2871">
                  <c:v>1.2801481921067708E-4</c:v>
                </c:pt>
                <c:pt idx="2872">
                  <c:v>1.3462813090421759E-4</c:v>
                </c:pt>
                <c:pt idx="2873">
                  <c:v>1.2990433683740299E-4</c:v>
                </c:pt>
                <c:pt idx="2874">
                  <c:v>1.3021925644185727E-4</c:v>
                </c:pt>
                <c:pt idx="2875">
                  <c:v>1.3242369367303744E-4</c:v>
                </c:pt>
                <c:pt idx="2876">
                  <c:v>1.2754243980399562E-4</c:v>
                </c:pt>
                <c:pt idx="2877">
                  <c:v>1.2754243980399562E-4</c:v>
                </c:pt>
                <c:pt idx="2878">
                  <c:v>1.1683517325254908E-4</c:v>
                </c:pt>
                <c:pt idx="2879">
                  <c:v>1.2974687703517579E-4</c:v>
                </c:pt>
                <c:pt idx="2880">
                  <c:v>1.2974687703517579E-4</c:v>
                </c:pt>
                <c:pt idx="2881">
                  <c:v>1.300617966396301E-4</c:v>
                </c:pt>
                <c:pt idx="2882">
                  <c:v>1.2880211822181289E-4</c:v>
                </c:pt>
                <c:pt idx="2883">
                  <c:v>1.3730494754207924E-4</c:v>
                </c:pt>
                <c:pt idx="2884">
                  <c:v>1.2785735940844993E-4</c:v>
                </c:pt>
                <c:pt idx="2885">
                  <c:v>1.4155636220221243E-4</c:v>
                </c:pt>
                <c:pt idx="2886">
                  <c:v>1.3132147505744734E-4</c:v>
                </c:pt>
                <c:pt idx="2887">
                  <c:v>1.2880211822181289E-4</c:v>
                </c:pt>
                <c:pt idx="2888">
                  <c:v>1.2549546237504259E-4</c:v>
                </c:pt>
                <c:pt idx="2889">
                  <c:v>1.2313356534163528E-4</c:v>
                </c:pt>
                <c:pt idx="2890">
                  <c:v>1.2848719861735855E-4</c:v>
                </c:pt>
                <c:pt idx="2891">
                  <c:v>1.2502308296836114E-4</c:v>
                </c:pt>
                <c:pt idx="2892">
                  <c:v>1.2864465841958572E-4</c:v>
                </c:pt>
                <c:pt idx="2893">
                  <c:v>1.2675514079285984E-4</c:v>
                </c:pt>
                <c:pt idx="2894">
                  <c:v>1.2832973881513139E-4</c:v>
                </c:pt>
                <c:pt idx="2895">
                  <c:v>1.2769989960622279E-4</c:v>
                </c:pt>
                <c:pt idx="2896">
                  <c:v>1.2171642712159089E-4</c:v>
                </c:pt>
                <c:pt idx="2897">
                  <c:v>1.300617966396301E-4</c:v>
                </c:pt>
                <c:pt idx="2898">
                  <c:v>1.2423578395722535E-4</c:v>
                </c:pt>
                <c:pt idx="2899">
                  <c:v>1.3761986714653352E-4</c:v>
                </c:pt>
                <c:pt idx="2900">
                  <c:v>1.3352591228862749E-4</c:v>
                </c:pt>
                <c:pt idx="2901">
                  <c:v>1.3714748773985207E-4</c:v>
                </c:pt>
                <c:pt idx="2902">
                  <c:v>1.4911443270911588E-4</c:v>
                </c:pt>
                <c:pt idx="2903">
                  <c:v>1.5131886994029607E-4</c:v>
                </c:pt>
                <c:pt idx="2904">
                  <c:v>1.4391825923561975E-4</c:v>
                </c:pt>
                <c:pt idx="2905">
                  <c:v>1.2943195743072146E-4</c:v>
                </c:pt>
                <c:pt idx="2906">
                  <c:v>1.465950758734814E-4</c:v>
                </c:pt>
                <c:pt idx="2907">
                  <c:v>1.5478298558929346E-4</c:v>
                </c:pt>
                <c:pt idx="2908">
                  <c:v>1.580896414360637E-4</c:v>
                </c:pt>
                <c:pt idx="2909">
                  <c:v>1.3399829169530902E-4</c:v>
                </c:pt>
                <c:pt idx="2910">
                  <c:v>1.3541542991535338E-4</c:v>
                </c:pt>
                <c:pt idx="2911">
                  <c:v>1.2533800257281543E-4</c:v>
                </c:pt>
                <c:pt idx="2912">
                  <c:v>1.3037671624408444E-4</c:v>
                </c:pt>
                <c:pt idx="2913">
                  <c:v>1.2203134672604518E-4</c:v>
                </c:pt>
                <c:pt idx="2914">
                  <c:v>1.1966944969263786E-4</c:v>
                </c:pt>
                <c:pt idx="2915">
                  <c:v>1.2722752019954131E-4</c:v>
                </c:pt>
                <c:pt idx="2916">
                  <c:v>1.2455070356167969E-4</c:v>
                </c:pt>
                <c:pt idx="2917">
                  <c:v>1.300617966396301E-4</c:v>
                </c:pt>
                <c:pt idx="2918">
                  <c:v>1.209291281104551E-4</c:v>
                </c:pt>
                <c:pt idx="2919">
                  <c:v>1.2486562316613397E-4</c:v>
                </c:pt>
                <c:pt idx="2920">
                  <c:v>1.2644022118840553E-4</c:v>
                </c:pt>
                <c:pt idx="2921">
                  <c:v>1.243932437594525E-4</c:v>
                </c:pt>
                <c:pt idx="2922">
                  <c:v>1.199843692970922E-4</c:v>
                </c:pt>
                <c:pt idx="2923">
                  <c:v>1.2407832415499821E-4</c:v>
                </c:pt>
                <c:pt idx="2924">
                  <c:v>1.3147893485967449E-4</c:v>
                </c:pt>
                <c:pt idx="2925">
                  <c:v>1.2864465841958572E-4</c:v>
                </c:pt>
                <c:pt idx="2926">
                  <c:v>1.2533800257281543E-4</c:v>
                </c:pt>
                <c:pt idx="2927">
                  <c:v>1.2612530158395124E-4</c:v>
                </c:pt>
                <c:pt idx="2928">
                  <c:v>1.2344848494608959E-4</c:v>
                </c:pt>
                <c:pt idx="2929">
                  <c:v>1.2581038197949693E-4</c:v>
                </c:pt>
                <c:pt idx="2930">
                  <c:v>1.2738498000176846E-4</c:v>
                </c:pt>
                <c:pt idx="2931">
                  <c:v>1.2533800257281543E-4</c:v>
                </c:pt>
                <c:pt idx="2932">
                  <c:v>1.1730755265923052E-4</c:v>
                </c:pt>
                <c:pt idx="2933">
                  <c:v>1.2738498000176846E-4</c:v>
                </c:pt>
                <c:pt idx="2934">
                  <c:v>1.2360594474831673E-4</c:v>
                </c:pt>
                <c:pt idx="2935">
                  <c:v>1.2392086435277104E-4</c:v>
                </c:pt>
                <c:pt idx="2936">
                  <c:v>1.3273861327749175E-4</c:v>
                </c:pt>
                <c:pt idx="2937">
                  <c:v>1.3210877406858311E-4</c:v>
                </c:pt>
                <c:pt idx="2938">
                  <c:v>1.5147632974252321E-4</c:v>
                </c:pt>
                <c:pt idx="2939">
                  <c:v>1.423436612133482E-4</c:v>
                </c:pt>
                <c:pt idx="2940">
                  <c:v>1.2628276138617841E-4</c:v>
                </c:pt>
                <c:pt idx="2941">
                  <c:v>1.2218880652827235E-4</c:v>
                </c:pt>
                <c:pt idx="2942">
                  <c:v>1.2738498000176846E-4</c:v>
                </c:pt>
                <c:pt idx="2943">
                  <c:v>1.2376340455054393E-4</c:v>
                </c:pt>
                <c:pt idx="2944">
                  <c:v>1.3069163584853872E-4</c:v>
                </c:pt>
                <c:pt idx="2945">
                  <c:v>1.2502308296836114E-4</c:v>
                </c:pt>
                <c:pt idx="2946">
                  <c:v>1.1856723107704777E-4</c:v>
                </c:pt>
                <c:pt idx="2947">
                  <c:v>1.3021925644185727E-4</c:v>
                </c:pt>
                <c:pt idx="2948">
                  <c:v>1.3242369367303744E-4</c:v>
                </c:pt>
                <c:pt idx="2949">
                  <c:v>1.4391825923561975E-4</c:v>
                </c:pt>
                <c:pt idx="2950">
                  <c:v>1.6580517174519431E-4</c:v>
                </c:pt>
                <c:pt idx="2951">
                  <c:v>1.9131365970599345E-4</c:v>
                </c:pt>
                <c:pt idx="2952">
                  <c:v>1.7037150600978179E-4</c:v>
                </c:pt>
                <c:pt idx="2953">
                  <c:v>1.3793478675098788E-4</c:v>
                </c:pt>
                <c:pt idx="2954">
                  <c:v>1.3021925644185727E-4</c:v>
                </c:pt>
                <c:pt idx="2955">
                  <c:v>1.3793478675098788E-4</c:v>
                </c:pt>
                <c:pt idx="2956">
                  <c:v>1.3478559070644475E-4</c:v>
                </c:pt>
                <c:pt idx="2957">
                  <c:v>1.4360333963116546E-4</c:v>
                </c:pt>
                <c:pt idx="2958">
                  <c:v>1.332109926841732E-4</c:v>
                </c:pt>
                <c:pt idx="2959">
                  <c:v>1.2895957802404001E-4</c:v>
                </c:pt>
                <c:pt idx="2960">
                  <c:v>1.332109926841732E-4</c:v>
                </c:pt>
                <c:pt idx="2961">
                  <c:v>1.2360594474831673E-4</c:v>
                </c:pt>
                <c:pt idx="2962">
                  <c:v>1.3494305050867192E-4</c:v>
                </c:pt>
                <c:pt idx="2963">
                  <c:v>1.3053417604631156E-4</c:v>
                </c:pt>
                <c:pt idx="2964">
                  <c:v>1.3462813090421759E-4</c:v>
                </c:pt>
                <c:pt idx="2965">
                  <c:v>1.2297610553940814E-4</c:v>
                </c:pt>
                <c:pt idx="2966">
                  <c:v>1.2612530158395124E-4</c:v>
                </c:pt>
                <c:pt idx="2967">
                  <c:v>1.1856723107704777E-4</c:v>
                </c:pt>
                <c:pt idx="2968">
                  <c:v>1.2455070356167969E-4</c:v>
                </c:pt>
                <c:pt idx="2969">
                  <c:v>1.2360594474831673E-4</c:v>
                </c:pt>
                <c:pt idx="2970">
                  <c:v>1.2502308296836114E-4</c:v>
                </c:pt>
                <c:pt idx="2971">
                  <c:v>1.1809485167036631E-4</c:v>
                </c:pt>
                <c:pt idx="2972">
                  <c:v>1.2832973881513139E-4</c:v>
                </c:pt>
                <c:pt idx="2973">
                  <c:v>1.3100655545299303E-4</c:v>
                </c:pt>
                <c:pt idx="2974">
                  <c:v>1.2958941723294863E-4</c:v>
                </c:pt>
                <c:pt idx="2975">
                  <c:v>1.3636018872871633E-4</c:v>
                </c:pt>
                <c:pt idx="2976">
                  <c:v>1.1919707028595641E-4</c:v>
                </c:pt>
                <c:pt idx="2977">
                  <c:v>1.3163639466190165E-4</c:v>
                </c:pt>
                <c:pt idx="2978">
                  <c:v>1.3336845248640037E-4</c:v>
                </c:pt>
                <c:pt idx="2979">
                  <c:v>1.2659768099063269E-4</c:v>
                </c:pt>
                <c:pt idx="2980">
                  <c:v>1.2927449762849434E-4</c:v>
                </c:pt>
                <c:pt idx="2981">
                  <c:v>1.2140150751713658E-4</c:v>
                </c:pt>
                <c:pt idx="2982">
                  <c:v>1.2502308296836114E-4</c:v>
                </c:pt>
                <c:pt idx="2983">
                  <c:v>1.3069163584853872E-4</c:v>
                </c:pt>
                <c:pt idx="2984">
                  <c:v>1.3021925644185727E-4</c:v>
                </c:pt>
                <c:pt idx="2985">
                  <c:v>1.343132112997633E-4</c:v>
                </c:pt>
                <c:pt idx="2986">
                  <c:v>1.3966684457548657E-4</c:v>
                </c:pt>
                <c:pt idx="2987">
                  <c:v>1.3415575149753613E-4</c:v>
                </c:pt>
                <c:pt idx="2988">
                  <c:v>1.300617966396301E-4</c:v>
                </c:pt>
                <c:pt idx="2989">
                  <c:v>1.2455070356167969E-4</c:v>
                </c:pt>
                <c:pt idx="2990">
                  <c:v>1.2171642712159089E-4</c:v>
                </c:pt>
                <c:pt idx="2991">
                  <c:v>1.195119898904107E-4</c:v>
                </c:pt>
                <c:pt idx="2992">
                  <c:v>1.2565292217726976E-4</c:v>
                </c:pt>
                <c:pt idx="2993">
                  <c:v>1.1856723107704777E-4</c:v>
                </c:pt>
                <c:pt idx="2994">
                  <c:v>1.199843692970922E-4</c:v>
                </c:pt>
                <c:pt idx="2995">
                  <c:v>1.2329102514386242E-4</c:v>
                </c:pt>
                <c:pt idx="2996">
                  <c:v>1.2486562316613397E-4</c:v>
                </c:pt>
                <c:pt idx="2997">
                  <c:v>1.1557549483473183E-4</c:v>
                </c:pt>
                <c:pt idx="2998">
                  <c:v>1.2581038197949693E-4</c:v>
                </c:pt>
                <c:pt idx="2999">
                  <c:v>1.1715009285700339E-4</c:v>
                </c:pt>
                <c:pt idx="3000">
                  <c:v>1.2297610553940814E-4</c:v>
                </c:pt>
                <c:pt idx="3001">
                  <c:v>1.2470816336390686E-4</c:v>
                </c:pt>
                <c:pt idx="3002">
                  <c:v>1.3478559070644475E-4</c:v>
                </c:pt>
                <c:pt idx="3003">
                  <c:v>1.2722752019954131E-4</c:v>
                </c:pt>
                <c:pt idx="3004">
                  <c:v>1.2376340455054393E-4</c:v>
                </c:pt>
                <c:pt idx="3005">
                  <c:v>1.2581038197949693E-4</c:v>
                </c:pt>
                <c:pt idx="3006">
                  <c:v>1.1400089681246028E-4</c:v>
                </c:pt>
                <c:pt idx="3007">
                  <c:v>1.2911703782626717E-4</c:v>
                </c:pt>
                <c:pt idx="3008">
                  <c:v>1.2108658791268227E-4</c:v>
                </c:pt>
                <c:pt idx="3009">
                  <c:v>1.1982690949486504E-4</c:v>
                </c:pt>
                <c:pt idx="3010">
                  <c:v>1.1604787424141329E-4</c:v>
                </c:pt>
                <c:pt idx="3011">
                  <c:v>1.2124404771490942E-4</c:v>
                </c:pt>
                <c:pt idx="3012">
                  <c:v>1.2281864573718097E-4</c:v>
                </c:pt>
                <c:pt idx="3013">
                  <c:v>1.199843692970922E-4</c:v>
                </c:pt>
                <c:pt idx="3014">
                  <c:v>1.2297610553940814E-4</c:v>
                </c:pt>
                <c:pt idx="3015">
                  <c:v>1.1982690949486504E-4</c:v>
                </c:pt>
                <c:pt idx="3016">
                  <c:v>1.1463073602136891E-4</c:v>
                </c:pt>
                <c:pt idx="3017">
                  <c:v>1.2281864573718097E-4</c:v>
                </c:pt>
                <c:pt idx="3018">
                  <c:v>1.1573295463695898E-4</c:v>
                </c:pt>
                <c:pt idx="3019">
                  <c:v>1.1447327621914176E-4</c:v>
                </c:pt>
                <c:pt idx="3020">
                  <c:v>1.1258375859241587E-4</c:v>
                </c:pt>
                <c:pt idx="3021">
                  <c:v>1.2659768099063269E-4</c:v>
                </c:pt>
                <c:pt idx="3022">
                  <c:v>1.1415835661468745E-4</c:v>
                </c:pt>
                <c:pt idx="3023">
                  <c:v>1.1825231147259349E-4</c:v>
                </c:pt>
                <c:pt idx="3024">
                  <c:v>1.1683517325254908E-4</c:v>
                </c:pt>
                <c:pt idx="3025">
                  <c:v>1.195119898904107E-4</c:v>
                </c:pt>
                <c:pt idx="3026">
                  <c:v>1.2360594474831673E-4</c:v>
                </c:pt>
                <c:pt idx="3027">
                  <c:v>1.2455070356167969E-4</c:v>
                </c:pt>
                <c:pt idx="3028">
                  <c:v>1.2045674870377363E-4</c:v>
                </c:pt>
                <c:pt idx="3029">
                  <c:v>1.2659768099063269E-4</c:v>
                </c:pt>
                <c:pt idx="3030">
                  <c:v>1.1557549483473183E-4</c:v>
                </c:pt>
                <c:pt idx="3031">
                  <c:v>1.2250372613272666E-4</c:v>
                </c:pt>
                <c:pt idx="3032">
                  <c:v>1.1573295463695898E-4</c:v>
                </c:pt>
                <c:pt idx="3033">
                  <c:v>1.1589041443918617E-4</c:v>
                </c:pt>
                <c:pt idx="3034">
                  <c:v>1.2533800257281543E-4</c:v>
                </c:pt>
                <c:pt idx="3035">
                  <c:v>1.2407832415499821E-4</c:v>
                </c:pt>
                <c:pt idx="3036">
                  <c:v>1.1321359780132449E-4</c:v>
                </c:pt>
                <c:pt idx="3037">
                  <c:v>1.2234626633049952E-4</c:v>
                </c:pt>
                <c:pt idx="3038">
                  <c:v>1.1037932136123573E-4</c:v>
                </c:pt>
                <c:pt idx="3039">
                  <c:v>1.1305613799909736E-4</c:v>
                </c:pt>
                <c:pt idx="3040">
                  <c:v>1.1825231147259349E-4</c:v>
                </c:pt>
                <c:pt idx="3041">
                  <c:v>1.1935453008818356E-4</c:v>
                </c:pt>
                <c:pt idx="3042">
                  <c:v>1.2187388692381803E-4</c:v>
                </c:pt>
                <c:pt idx="3043">
                  <c:v>1.1368597720800598E-4</c:v>
                </c:pt>
                <c:pt idx="3044">
                  <c:v>1.1762247226368486E-4</c:v>
                </c:pt>
                <c:pt idx="3045">
                  <c:v>1.2140150751713658E-4</c:v>
                </c:pt>
                <c:pt idx="3046">
                  <c:v>1.1463073602136891E-4</c:v>
                </c:pt>
                <c:pt idx="3047">
                  <c:v>1.2077166830822796E-4</c:v>
                </c:pt>
                <c:pt idx="3048">
                  <c:v>1.199843692970922E-4</c:v>
                </c:pt>
                <c:pt idx="3049">
                  <c:v>1.1730755265923052E-4</c:v>
                </c:pt>
                <c:pt idx="3050">
                  <c:v>1.1620533404364046E-4</c:v>
                </c:pt>
                <c:pt idx="3051">
                  <c:v>1.2203134672604518E-4</c:v>
                </c:pt>
                <c:pt idx="3052">
                  <c:v>1.1982690949486504E-4</c:v>
                </c:pt>
                <c:pt idx="3053">
                  <c:v>1.1431581641691459E-4</c:v>
                </c:pt>
                <c:pt idx="3054">
                  <c:v>1.1400089681246028E-4</c:v>
                </c:pt>
                <c:pt idx="3055">
                  <c:v>1.069152057122383E-4</c:v>
                </c:pt>
                <c:pt idx="3056">
                  <c:v>1.1321359780132449E-4</c:v>
                </c:pt>
                <c:pt idx="3057">
                  <c:v>1.1415835661468745E-4</c:v>
                </c:pt>
                <c:pt idx="3058">
                  <c:v>1.2077166830822796E-4</c:v>
                </c:pt>
                <c:pt idx="3059">
                  <c:v>1.1872469087927494E-4</c:v>
                </c:pt>
                <c:pt idx="3060">
                  <c:v>1.2281864573718097E-4</c:v>
                </c:pt>
                <c:pt idx="3061">
                  <c:v>1.1793739186813915E-4</c:v>
                </c:pt>
                <c:pt idx="3062">
                  <c:v>1.114815399768258E-4</c:v>
                </c:pt>
                <c:pt idx="3063">
                  <c:v>1.1589041443918617E-4</c:v>
                </c:pt>
                <c:pt idx="3064">
                  <c:v>1.1825231147259349E-4</c:v>
                </c:pt>
                <c:pt idx="3065">
                  <c:v>1.1179645958128011E-4</c:v>
                </c:pt>
                <c:pt idx="3066">
                  <c:v>1.1793739186813915E-4</c:v>
                </c:pt>
                <c:pt idx="3067">
                  <c:v>1.1384343701023312E-4</c:v>
                </c:pt>
                <c:pt idx="3068">
                  <c:v>1.1809485167036631E-4</c:v>
                </c:pt>
                <c:pt idx="3069">
                  <c:v>1.2313356534163528E-4</c:v>
                </c:pt>
                <c:pt idx="3070">
                  <c:v>1.1730755265923052E-4</c:v>
                </c:pt>
                <c:pt idx="3071">
                  <c:v>1.1510311542805038E-4</c:v>
                </c:pt>
                <c:pt idx="3072">
                  <c:v>1.1715009285700339E-4</c:v>
                </c:pt>
                <c:pt idx="3073">
                  <c:v>1.1872469087927494E-4</c:v>
                </c:pt>
                <c:pt idx="3074">
                  <c:v>1.209291281104551E-4</c:v>
                </c:pt>
                <c:pt idx="3075">
                  <c:v>1.1652025364809476E-4</c:v>
                </c:pt>
                <c:pt idx="3076">
                  <c:v>1.2155896731936373E-4</c:v>
                </c:pt>
                <c:pt idx="3077">
                  <c:v>1.1226883898796157E-4</c:v>
                </c:pt>
                <c:pt idx="3078">
                  <c:v>1.1447327621914176E-4</c:v>
                </c:pt>
                <c:pt idx="3079">
                  <c:v>1.1510311542805038E-4</c:v>
                </c:pt>
                <c:pt idx="3080">
                  <c:v>1.1274121839464305E-4</c:v>
                </c:pt>
                <c:pt idx="3081">
                  <c:v>1.1526057523027753E-4</c:v>
                </c:pt>
                <c:pt idx="3082">
                  <c:v>1.1699263305477624E-4</c:v>
                </c:pt>
                <c:pt idx="3083">
                  <c:v>1.1935453008818356E-4</c:v>
                </c:pt>
                <c:pt idx="3084">
                  <c:v>1.1085170076791718E-4</c:v>
                </c:pt>
                <c:pt idx="3085">
                  <c:v>1.1337105760355166E-4</c:v>
                </c:pt>
                <c:pt idx="3086">
                  <c:v>1.1258375859241587E-4</c:v>
                </c:pt>
                <c:pt idx="3087">
                  <c:v>1.0785996452560123E-4</c:v>
                </c:pt>
                <c:pt idx="3088">
                  <c:v>1.1793739186813915E-4</c:v>
                </c:pt>
                <c:pt idx="3089">
                  <c:v>1.1573295463695898E-4</c:v>
                </c:pt>
                <c:pt idx="3090">
                  <c:v>1.0848980373450984E-4</c:v>
                </c:pt>
                <c:pt idx="3091">
                  <c:v>1.1352851740577883E-4</c:v>
                </c:pt>
                <c:pt idx="3092">
                  <c:v>1.2250372613272666E-4</c:v>
                </c:pt>
                <c:pt idx="3093">
                  <c:v>1.1730755265923052E-4</c:v>
                </c:pt>
                <c:pt idx="3094">
                  <c:v>1.1022186155900854E-4</c:v>
                </c:pt>
                <c:pt idx="3095">
                  <c:v>1.1589041443918617E-4</c:v>
                </c:pt>
                <c:pt idx="3096">
                  <c:v>1.1400089681246028E-4</c:v>
                </c:pt>
                <c:pt idx="3097">
                  <c:v>1.1022186155900854E-4</c:v>
                </c:pt>
                <c:pt idx="3098">
                  <c:v>1.1132408017459867E-4</c:v>
                </c:pt>
                <c:pt idx="3099">
                  <c:v>1.1683517325254908E-4</c:v>
                </c:pt>
                <c:pt idx="3100">
                  <c:v>1.1037932136123573E-4</c:v>
                </c:pt>
                <c:pt idx="3101">
                  <c:v>1.1494565562582321E-4</c:v>
                </c:pt>
                <c:pt idx="3102">
                  <c:v>1.0723012531669264E-4</c:v>
                </c:pt>
                <c:pt idx="3103">
                  <c:v>1.0896218314119133E-4</c:v>
                </c:pt>
                <c:pt idx="3104">
                  <c:v>1.1478819582359607E-4</c:v>
                </c:pt>
                <c:pt idx="3105">
                  <c:v>1.0880472333896419E-4</c:v>
                </c:pt>
                <c:pt idx="3106">
                  <c:v>1.1856723107704777E-4</c:v>
                </c:pt>
                <c:pt idx="3107">
                  <c:v>1.1289867819687021E-4</c:v>
                </c:pt>
                <c:pt idx="3108">
                  <c:v>1.154180350325047E-4</c:v>
                </c:pt>
                <c:pt idx="3109">
                  <c:v>1.1809485167036631E-4</c:v>
                </c:pt>
                <c:pt idx="3110">
                  <c:v>1.1100916057014433E-4</c:v>
                </c:pt>
                <c:pt idx="3111">
                  <c:v>1.006168136231521E-4</c:v>
                </c:pt>
                <c:pt idx="3112">
                  <c:v>1.1242629879018874E-4</c:v>
                </c:pt>
                <c:pt idx="3113">
                  <c:v>1.1604787424141329E-4</c:v>
                </c:pt>
                <c:pt idx="3114">
                  <c:v>1.1022186155900854E-4</c:v>
                </c:pt>
                <c:pt idx="3115">
                  <c:v>1.1242629879018874E-4</c:v>
                </c:pt>
                <c:pt idx="3116">
                  <c:v>1.2014182909931932E-4</c:v>
                </c:pt>
                <c:pt idx="3117">
                  <c:v>1.0896218314119133E-4</c:v>
                </c:pt>
                <c:pt idx="3118">
                  <c:v>1.2124404771490942E-4</c:v>
                </c:pt>
                <c:pt idx="3119">
                  <c:v>1.1384343701023312E-4</c:v>
                </c:pt>
                <c:pt idx="3120">
                  <c:v>1.0675774591001115E-4</c:v>
                </c:pt>
                <c:pt idx="3121">
                  <c:v>1.1730755265923052E-4</c:v>
                </c:pt>
                <c:pt idx="3122">
                  <c:v>1.1305613799909736E-4</c:v>
                </c:pt>
                <c:pt idx="3123">
                  <c:v>1.0833234393228271E-4</c:v>
                </c:pt>
                <c:pt idx="3124">
                  <c:v>1.0644282630555685E-4</c:v>
                </c:pt>
                <c:pt idx="3125">
                  <c:v>1.0754504492114694E-4</c:v>
                </c:pt>
                <c:pt idx="3126">
                  <c:v>1.1053678116346288E-4</c:v>
                </c:pt>
                <c:pt idx="3127">
                  <c:v>1.1258375859241587E-4</c:v>
                </c:pt>
                <c:pt idx="3128">
                  <c:v>1.0597044689887539E-4</c:v>
                </c:pt>
                <c:pt idx="3129">
                  <c:v>1.1337105760355166E-4</c:v>
                </c:pt>
                <c:pt idx="3130">
                  <c:v>1.0864726353673699E-4</c:v>
                </c:pt>
                <c:pt idx="3131">
                  <c:v>1.0597044689887539E-4</c:v>
                </c:pt>
                <c:pt idx="3132">
                  <c:v>1.0597044689887539E-4</c:v>
                </c:pt>
                <c:pt idx="3133">
                  <c:v>1.0927710274564563E-4</c:v>
                </c:pt>
                <c:pt idx="3134">
                  <c:v>1.0770250472337408E-4</c:v>
                </c:pt>
                <c:pt idx="3135">
                  <c:v>1.111666203723715E-4</c:v>
                </c:pt>
                <c:pt idx="3136">
                  <c:v>1.1510311542805038E-4</c:v>
                </c:pt>
                <c:pt idx="3137">
                  <c:v>1.1069424096569004E-4</c:v>
                </c:pt>
                <c:pt idx="3138">
                  <c:v>1.1368597720800598E-4</c:v>
                </c:pt>
                <c:pt idx="3139">
                  <c:v>1.0738758511891977E-4</c:v>
                </c:pt>
                <c:pt idx="3140">
                  <c:v>1.163627938458676E-4</c:v>
                </c:pt>
                <c:pt idx="3141">
                  <c:v>1.1195391938350726E-4</c:v>
                </c:pt>
                <c:pt idx="3142">
                  <c:v>1.1352851740577883E-4</c:v>
                </c:pt>
                <c:pt idx="3143">
                  <c:v>1.111666203723715E-4</c:v>
                </c:pt>
                <c:pt idx="3144">
                  <c:v>1.0754504492114694E-4</c:v>
                </c:pt>
                <c:pt idx="3145">
                  <c:v>1.0266379105210512E-4</c:v>
                </c:pt>
                <c:pt idx="3146">
                  <c:v>1.1463073602136891E-4</c:v>
                </c:pt>
                <c:pt idx="3147">
                  <c:v>1.1321359780132449E-4</c:v>
                </c:pt>
                <c:pt idx="3148">
                  <c:v>1.0723012531669264E-4</c:v>
                </c:pt>
                <c:pt idx="3149">
                  <c:v>1.1211137918573443E-4</c:v>
                </c:pt>
                <c:pt idx="3150">
                  <c:v>1.1037932136123573E-4</c:v>
                </c:pt>
                <c:pt idx="3151">
                  <c:v>1.1037932136123573E-4</c:v>
                </c:pt>
                <c:pt idx="3152">
                  <c:v>1.1226883898796157E-4</c:v>
                </c:pt>
                <c:pt idx="3153">
                  <c:v>1.1762247226368486E-4</c:v>
                </c:pt>
                <c:pt idx="3154">
                  <c:v>1.1793739186813915E-4</c:v>
                </c:pt>
                <c:pt idx="3155">
                  <c:v>1.1321359780132449E-4</c:v>
                </c:pt>
                <c:pt idx="3156">
                  <c:v>1.0534060768996675E-4</c:v>
                </c:pt>
                <c:pt idx="3157">
                  <c:v>1.0675774591001115E-4</c:v>
                </c:pt>
                <c:pt idx="3158">
                  <c:v>1.0770250472337408E-4</c:v>
                </c:pt>
                <c:pt idx="3159">
                  <c:v>1.1258375859241587E-4</c:v>
                </c:pt>
                <c:pt idx="3160">
                  <c:v>1.0943456254787278E-4</c:v>
                </c:pt>
                <c:pt idx="3161">
                  <c:v>1.0345109006324091E-4</c:v>
                </c:pt>
                <c:pt idx="3162">
                  <c:v>1.037660096676952E-4</c:v>
                </c:pt>
                <c:pt idx="3163">
                  <c:v>1.1321359780132449E-4</c:v>
                </c:pt>
                <c:pt idx="3164">
                  <c:v>1.1604787424141329E-4</c:v>
                </c:pt>
                <c:pt idx="3165">
                  <c:v>1.0171903223874219E-4</c:v>
                </c:pt>
                <c:pt idx="3166">
                  <c:v>1.0612790670110251E-4</c:v>
                </c:pt>
                <c:pt idx="3167">
                  <c:v>1.154180350325047E-4</c:v>
                </c:pt>
                <c:pt idx="3168">
                  <c:v>1.0817488413005556E-4</c:v>
                </c:pt>
                <c:pt idx="3169">
                  <c:v>1.1730755265923052E-4</c:v>
                </c:pt>
                <c:pt idx="3170">
                  <c:v>1.0770250472337408E-4</c:v>
                </c:pt>
                <c:pt idx="3171">
                  <c:v>1.0549806749219392E-4</c:v>
                </c:pt>
                <c:pt idx="3172">
                  <c:v>1.0297871065655944E-4</c:v>
                </c:pt>
                <c:pt idx="3173">
                  <c:v>1.0045935382092493E-4</c:v>
                </c:pt>
                <c:pt idx="3174">
                  <c:v>1.0770250472337408E-4</c:v>
                </c:pt>
                <c:pt idx="3175">
                  <c:v>9.5105720545201662E-5</c:v>
                </c:pt>
                <c:pt idx="3176">
                  <c:v>1.1242629879018874E-4</c:v>
                </c:pt>
                <c:pt idx="3177">
                  <c:v>1.1085170076791718E-4</c:v>
                </c:pt>
                <c:pt idx="3178">
                  <c:v>1.1100916057014433E-4</c:v>
                </c:pt>
                <c:pt idx="3179">
                  <c:v>1.0785996452560123E-4</c:v>
                </c:pt>
                <c:pt idx="3180">
                  <c:v>1.2533800257281543E-4</c:v>
                </c:pt>
                <c:pt idx="3181">
                  <c:v>1.5840456104051804E-4</c:v>
                </c:pt>
                <c:pt idx="3182">
                  <c:v>1.812362323634555E-4</c:v>
                </c:pt>
                <c:pt idx="3183">
                  <c:v>1.6328581490955983E-4</c:v>
                </c:pt>
                <c:pt idx="3184">
                  <c:v>1.3840716615766933E-4</c:v>
                </c:pt>
                <c:pt idx="3185">
                  <c:v>1.1415835661468745E-4</c:v>
                </c:pt>
                <c:pt idx="3186">
                  <c:v>1.1242629879018874E-4</c:v>
                </c:pt>
                <c:pt idx="3187">
                  <c:v>1.006168136231521E-4</c:v>
                </c:pt>
                <c:pt idx="3188">
                  <c:v>1.048682282832853E-4</c:v>
                </c:pt>
                <c:pt idx="3189">
                  <c:v>1.0911964294341846E-4</c:v>
                </c:pt>
                <c:pt idx="3190">
                  <c:v>1.0045935382092493E-4</c:v>
                </c:pt>
                <c:pt idx="3191">
                  <c:v>9.5105720545201662E-5</c:v>
                </c:pt>
                <c:pt idx="3192">
                  <c:v>1.1163899977905297E-4</c:v>
                </c:pt>
                <c:pt idx="3193">
                  <c:v>1.0234887144765081E-4</c:v>
                </c:pt>
                <c:pt idx="3194">
                  <c:v>1.0597044689887539E-4</c:v>
                </c:pt>
                <c:pt idx="3195">
                  <c:v>1.0848980373450984E-4</c:v>
                </c:pt>
                <c:pt idx="3196">
                  <c:v>1.0124665283206072E-4</c:v>
                </c:pt>
                <c:pt idx="3197">
                  <c:v>1.0644282630555685E-4</c:v>
                </c:pt>
                <c:pt idx="3198">
                  <c:v>1.0392346946992234E-4</c:v>
                </c:pt>
                <c:pt idx="3199">
                  <c:v>1.0140411263428789E-4</c:v>
                </c:pt>
                <c:pt idx="3200">
                  <c:v>1.0439584887660382E-4</c:v>
                </c:pt>
                <c:pt idx="3201">
                  <c:v>1.0927710274564563E-4</c:v>
                </c:pt>
                <c:pt idx="3202">
                  <c:v>1.0848980373450984E-4</c:v>
                </c:pt>
                <c:pt idx="3203">
                  <c:v>1.0266379105210512E-4</c:v>
                </c:pt>
                <c:pt idx="3204">
                  <c:v>9.3846042127384422E-5</c:v>
                </c:pt>
                <c:pt idx="3205">
                  <c:v>1.0581298709664822E-4</c:v>
                </c:pt>
                <c:pt idx="3206">
                  <c:v>1.0140411263428789E-4</c:v>
                </c:pt>
                <c:pt idx="3207">
                  <c:v>1.037660096676952E-4</c:v>
                </c:pt>
                <c:pt idx="3208">
                  <c:v>1.0219141164542366E-4</c:v>
                </c:pt>
                <c:pt idx="3209">
                  <c:v>1.048682282832853E-4</c:v>
                </c:pt>
                <c:pt idx="3210">
                  <c:v>1.0439584887660382E-4</c:v>
                </c:pt>
                <c:pt idx="3211">
                  <c:v>1.1179645958128011E-4</c:v>
                </c:pt>
                <c:pt idx="3212">
                  <c:v>1.080174243278284E-4</c:v>
                </c:pt>
                <c:pt idx="3213">
                  <c:v>1.1085170076791718E-4</c:v>
                </c:pt>
                <c:pt idx="3214">
                  <c:v>1.1872469087927494E-4</c:v>
                </c:pt>
                <c:pt idx="3215">
                  <c:v>1.0502568808551246E-4</c:v>
                </c:pt>
                <c:pt idx="3216">
                  <c:v>1.0250633124987795E-4</c:v>
                </c:pt>
                <c:pt idx="3217">
                  <c:v>1.0250633124987795E-4</c:v>
                </c:pt>
                <c:pt idx="3218">
                  <c:v>1.0282125085433227E-4</c:v>
                </c:pt>
                <c:pt idx="3219">
                  <c:v>1.0171903223874219E-4</c:v>
                </c:pt>
                <c:pt idx="3220">
                  <c:v>1.0124665283206072E-4</c:v>
                </c:pt>
                <c:pt idx="3221">
                  <c:v>1.0329363026101374E-4</c:v>
                </c:pt>
                <c:pt idx="3222">
                  <c:v>1.0156157243651504E-4</c:v>
                </c:pt>
                <c:pt idx="3223">
                  <c:v>1.0360854986546805E-4</c:v>
                </c:pt>
                <c:pt idx="3224">
                  <c:v>1.1321359780132449E-4</c:v>
                </c:pt>
                <c:pt idx="3225">
                  <c:v>1.1793739186813915E-4</c:v>
                </c:pt>
                <c:pt idx="3226">
                  <c:v>1.0990694195455425E-4</c:v>
                </c:pt>
                <c:pt idx="3227">
                  <c:v>1.0455330867883096E-4</c:v>
                </c:pt>
                <c:pt idx="3228">
                  <c:v>1.0408092927214953E-4</c:v>
                </c:pt>
                <c:pt idx="3229">
                  <c:v>9.494826074297452E-5</c:v>
                </c:pt>
                <c:pt idx="3230">
                  <c:v>1.0282125085433227E-4</c:v>
                </c:pt>
                <c:pt idx="3231">
                  <c:v>9.5893019556337437E-5</c:v>
                </c:pt>
                <c:pt idx="3232">
                  <c:v>9.5735559754110295E-5</c:v>
                </c:pt>
                <c:pt idx="3233">
                  <c:v>9.9042215600880551E-5</c:v>
                </c:pt>
                <c:pt idx="3234">
                  <c:v>1.0408092927214953E-4</c:v>
                </c:pt>
                <c:pt idx="3235">
                  <c:v>1.0675774591001115E-4</c:v>
                </c:pt>
                <c:pt idx="3236">
                  <c:v>9.9672054809789157E-5</c:v>
                </c:pt>
                <c:pt idx="3237">
                  <c:v>1.0565552729442106E-4</c:v>
                </c:pt>
                <c:pt idx="3238">
                  <c:v>9.3216202918475801E-5</c:v>
                </c:pt>
                <c:pt idx="3239">
                  <c:v>9.8884755798653409E-5</c:v>
                </c:pt>
                <c:pt idx="3240">
                  <c:v>1.0927710274564563E-4</c:v>
                </c:pt>
                <c:pt idx="3241">
                  <c:v>1.1085170076791718E-4</c:v>
                </c:pt>
                <c:pt idx="3242">
                  <c:v>1.2045674870377363E-4</c:v>
                </c:pt>
                <c:pt idx="3243">
                  <c:v>1.2344848494608959E-4</c:v>
                </c:pt>
                <c:pt idx="3244">
                  <c:v>1.1919707028595641E-4</c:v>
                </c:pt>
                <c:pt idx="3245">
                  <c:v>1.1557549483473183E-4</c:v>
                </c:pt>
                <c:pt idx="3246">
                  <c:v>1.0597044689887539E-4</c:v>
                </c:pt>
                <c:pt idx="3247">
                  <c:v>1.0754504492114694E-4</c:v>
                </c:pt>
                <c:pt idx="3248">
                  <c:v>9.9986974414243467E-5</c:v>
                </c:pt>
                <c:pt idx="3249">
                  <c:v>8.9752087269478391E-5</c:v>
                </c:pt>
                <c:pt idx="3250">
                  <c:v>9.8884755798653409E-5</c:v>
                </c:pt>
                <c:pt idx="3251">
                  <c:v>9.9986974414243467E-5</c:v>
                </c:pt>
                <c:pt idx="3252">
                  <c:v>9.368858232515728E-5</c:v>
                </c:pt>
                <c:pt idx="3253">
                  <c:v>9.6837778369700394E-5</c:v>
                </c:pt>
                <c:pt idx="3254">
                  <c:v>1.0297871065655944E-4</c:v>
                </c:pt>
                <c:pt idx="3255">
                  <c:v>9.7939996985290452E-5</c:v>
                </c:pt>
                <c:pt idx="3256">
                  <c:v>9.4790800940747379E-5</c:v>
                </c:pt>
                <c:pt idx="3257">
                  <c:v>9.8727295996426241E-5</c:v>
                </c:pt>
                <c:pt idx="3258">
                  <c:v>1.0156157243651504E-4</c:v>
                </c:pt>
                <c:pt idx="3259">
                  <c:v>9.8254916589744776E-5</c:v>
                </c:pt>
                <c:pt idx="3260">
                  <c:v>9.7939996985290452E-5</c:v>
                </c:pt>
                <c:pt idx="3261">
                  <c:v>9.8569836194199086E-5</c:v>
                </c:pt>
                <c:pt idx="3262">
                  <c:v>9.2586363709567195E-5</c:v>
                </c:pt>
                <c:pt idx="3263">
                  <c:v>8.9909547071705559E-5</c:v>
                </c:pt>
                <c:pt idx="3264">
                  <c:v>1.0124665283206072E-4</c:v>
                </c:pt>
                <c:pt idx="3265">
                  <c:v>9.1011765687295645E-5</c:v>
                </c:pt>
                <c:pt idx="3266">
                  <c:v>9.9199675403107706E-5</c:v>
                </c:pt>
                <c:pt idx="3267">
                  <c:v>9.6680318567473212E-5</c:v>
                </c:pt>
                <c:pt idx="3268">
                  <c:v>1.0171903223874219E-4</c:v>
                </c:pt>
                <c:pt idx="3269">
                  <c:v>9.2586363709567195E-5</c:v>
                </c:pt>
                <c:pt idx="3270">
                  <c:v>9.2586363709567195E-5</c:v>
                </c:pt>
                <c:pt idx="3271">
                  <c:v>9.4790800940747379E-5</c:v>
                </c:pt>
                <c:pt idx="3272">
                  <c:v>9.5105720545201662E-5</c:v>
                </c:pt>
                <c:pt idx="3273">
                  <c:v>9.6995238171927536E-5</c:v>
                </c:pt>
                <c:pt idx="3274">
                  <c:v>9.526318034742883E-5</c:v>
                </c:pt>
                <c:pt idx="3275">
                  <c:v>9.5893019556337437E-5</c:v>
                </c:pt>
                <c:pt idx="3276">
                  <c:v>9.494826074297452E-5</c:v>
                </c:pt>
                <c:pt idx="3277">
                  <c:v>9.4475881336293055E-5</c:v>
                </c:pt>
                <c:pt idx="3278">
                  <c:v>9.6680318567473212E-5</c:v>
                </c:pt>
                <c:pt idx="3279">
                  <c:v>9.982951461201634E-5</c:v>
                </c:pt>
                <c:pt idx="3280">
                  <c:v>9.3846042127384422E-5</c:v>
                </c:pt>
                <c:pt idx="3281">
                  <c:v>9.7467617578609014E-5</c:v>
                </c:pt>
                <c:pt idx="3282">
                  <c:v>9.0854305885068503E-5</c:v>
                </c:pt>
                <c:pt idx="3283">
                  <c:v>9.148414509397711E-5</c:v>
                </c:pt>
                <c:pt idx="3284">
                  <c:v>9.8254916589744776E-5</c:v>
                </c:pt>
                <c:pt idx="3285">
                  <c:v>9.6050479358564619E-5</c:v>
                </c:pt>
                <c:pt idx="3286">
                  <c:v>1.0896218314119133E-4</c:v>
                </c:pt>
                <c:pt idx="3287">
                  <c:v>1.1903961048372925E-4</c:v>
                </c:pt>
                <c:pt idx="3288">
                  <c:v>1.2045674870377363E-4</c:v>
                </c:pt>
                <c:pt idx="3289">
                  <c:v>1.1903961048372925E-4</c:v>
                </c:pt>
                <c:pt idx="3290">
                  <c:v>1.1179645958128011E-4</c:v>
                </c:pt>
                <c:pt idx="3291">
                  <c:v>1.0392346946992234E-4</c:v>
                </c:pt>
                <c:pt idx="3292">
                  <c:v>1.0581298709664822E-4</c:v>
                </c:pt>
                <c:pt idx="3293">
                  <c:v>9.6522858765246071E-5</c:v>
                </c:pt>
                <c:pt idx="3294">
                  <c:v>9.305874311624866E-5</c:v>
                </c:pt>
                <c:pt idx="3295">
                  <c:v>9.6365398963018915E-5</c:v>
                </c:pt>
                <c:pt idx="3296">
                  <c:v>9.7782537183063324E-5</c:v>
                </c:pt>
                <c:pt idx="3297">
                  <c:v>9.7939996985290452E-5</c:v>
                </c:pt>
                <c:pt idx="3298">
                  <c:v>9.3216202918475801E-5</c:v>
                </c:pt>
                <c:pt idx="3299">
                  <c:v>9.1799064698431406E-5</c:v>
                </c:pt>
                <c:pt idx="3300">
                  <c:v>9.9357135205334874E-5</c:v>
                </c:pt>
                <c:pt idx="3301">
                  <c:v>9.6050479358564619E-5</c:v>
                </c:pt>
                <c:pt idx="3302">
                  <c:v>9.6522858765246071E-5</c:v>
                </c:pt>
                <c:pt idx="3303">
                  <c:v>1.0093173322760642E-4</c:v>
                </c:pt>
                <c:pt idx="3304">
                  <c:v>1.0675774591001115E-4</c:v>
                </c:pt>
                <c:pt idx="3305">
                  <c:v>9.4160961731838745E-5</c:v>
                </c:pt>
                <c:pt idx="3306">
                  <c:v>8.7705109840525376E-5</c:v>
                </c:pt>
                <c:pt idx="3307">
                  <c:v>9.0696846082841335E-5</c:v>
                </c:pt>
                <c:pt idx="3308">
                  <c:v>8.8807328456115474E-5</c:v>
                </c:pt>
                <c:pt idx="3309">
                  <c:v>9.5420640149655985E-5</c:v>
                </c:pt>
                <c:pt idx="3310">
                  <c:v>1.037660096676952E-4</c:v>
                </c:pt>
                <c:pt idx="3311">
                  <c:v>9.5893019556337437E-5</c:v>
                </c:pt>
                <c:pt idx="3312">
                  <c:v>9.7467617578609014E-5</c:v>
                </c:pt>
                <c:pt idx="3313">
                  <c:v>9.0854305885068503E-5</c:v>
                </c:pt>
                <c:pt idx="3314">
                  <c:v>9.6050479358564619E-5</c:v>
                </c:pt>
                <c:pt idx="3315">
                  <c:v>1.0770250472337408E-4</c:v>
                </c:pt>
                <c:pt idx="3316">
                  <c:v>1.1667771345032193E-4</c:v>
                </c:pt>
                <c:pt idx="3317">
                  <c:v>1.7792957651668526E-4</c:v>
                </c:pt>
                <c:pt idx="3318">
                  <c:v>2.1351549182002229E-4</c:v>
                </c:pt>
                <c:pt idx="3319">
                  <c:v>1.958799939705809E-4</c:v>
                </c:pt>
                <c:pt idx="3320">
                  <c:v>1.454928572578913E-4</c:v>
                </c:pt>
                <c:pt idx="3321">
                  <c:v>1.1840977127482062E-4</c:v>
                </c:pt>
                <c:pt idx="3322">
                  <c:v>1.0770250472337408E-4</c:v>
                </c:pt>
                <c:pt idx="3323">
                  <c:v>1.2029928890154649E-4</c:v>
                </c:pt>
                <c:pt idx="3324">
                  <c:v>1.2927449762849434E-4</c:v>
                </c:pt>
                <c:pt idx="3325">
                  <c:v>1.2895957802404001E-4</c:v>
                </c:pt>
                <c:pt idx="3326">
                  <c:v>1.0644282630555685E-4</c:v>
                </c:pt>
                <c:pt idx="3327">
                  <c:v>1.0030189401869779E-4</c:v>
                </c:pt>
                <c:pt idx="3328">
                  <c:v>1.0833234393228271E-4</c:v>
                </c:pt>
                <c:pt idx="3329">
                  <c:v>9.494826074297452E-5</c:v>
                </c:pt>
                <c:pt idx="3330">
                  <c:v>1.0266379105210512E-4</c:v>
                </c:pt>
                <c:pt idx="3331">
                  <c:v>1.0565552729442106E-4</c:v>
                </c:pt>
                <c:pt idx="3332">
                  <c:v>1.069152057122383E-4</c:v>
                </c:pt>
                <c:pt idx="3333">
                  <c:v>1.1242629879018874E-4</c:v>
                </c:pt>
                <c:pt idx="3334">
                  <c:v>1.1730755265923052E-4</c:v>
                </c:pt>
                <c:pt idx="3335">
                  <c:v>1.2911703782626717E-4</c:v>
                </c:pt>
                <c:pt idx="3336">
                  <c:v>1.591918600516538E-4</c:v>
                </c:pt>
                <c:pt idx="3337">
                  <c:v>1.5131886994029607E-4</c:v>
                </c:pt>
                <c:pt idx="3338">
                  <c:v>1.3793478675098788E-4</c:v>
                </c:pt>
                <c:pt idx="3339">
                  <c:v>1.1352851740577883E-4</c:v>
                </c:pt>
                <c:pt idx="3340">
                  <c:v>1.0597044689887539E-4</c:v>
                </c:pt>
                <c:pt idx="3341">
                  <c:v>1.0660028610778401E-4</c:v>
                </c:pt>
                <c:pt idx="3342">
                  <c:v>1.1526057523027753E-4</c:v>
                </c:pt>
                <c:pt idx="3343">
                  <c:v>1.1762247226368486E-4</c:v>
                </c:pt>
                <c:pt idx="3344">
                  <c:v>1.1840977127482062E-4</c:v>
                </c:pt>
                <c:pt idx="3345">
                  <c:v>1.0534060768996675E-4</c:v>
                </c:pt>
                <c:pt idx="3346">
                  <c:v>9.6995238171927536E-5</c:v>
                </c:pt>
                <c:pt idx="3347">
                  <c:v>1.1085170076791718E-4</c:v>
                </c:pt>
                <c:pt idx="3348">
                  <c:v>1.0234887144765081E-4</c:v>
                </c:pt>
                <c:pt idx="3349">
                  <c:v>1.0785996452560123E-4</c:v>
                </c:pt>
                <c:pt idx="3350">
                  <c:v>1.1037932136123573E-4</c:v>
                </c:pt>
                <c:pt idx="3351">
                  <c:v>1.037660096676952E-4</c:v>
                </c:pt>
                <c:pt idx="3352">
                  <c:v>9.4475881336293055E-5</c:v>
                </c:pt>
                <c:pt idx="3353">
                  <c:v>9.7310157776381832E-5</c:v>
                </c:pt>
                <c:pt idx="3354">
                  <c:v>9.3531122522930125E-5</c:v>
                </c:pt>
                <c:pt idx="3355">
                  <c:v>9.7152697974154691E-5</c:v>
                </c:pt>
                <c:pt idx="3356">
                  <c:v>9.7467617578609014E-5</c:v>
                </c:pt>
                <c:pt idx="3357">
                  <c:v>9.8727295996426241E-5</c:v>
                </c:pt>
                <c:pt idx="3358">
                  <c:v>1.0030189401869779E-4</c:v>
                </c:pt>
                <c:pt idx="3359">
                  <c:v>1.0738758511891977E-4</c:v>
                </c:pt>
                <c:pt idx="3360">
                  <c:v>1.0329363026101374E-4</c:v>
                </c:pt>
                <c:pt idx="3361">
                  <c:v>1.0880472333896419E-4</c:v>
                </c:pt>
                <c:pt idx="3362">
                  <c:v>9.494826074297452E-5</c:v>
                </c:pt>
                <c:pt idx="3363">
                  <c:v>9.7625077380836156E-5</c:v>
                </c:pt>
                <c:pt idx="3364">
                  <c:v>9.8569836194199086E-5</c:v>
                </c:pt>
                <c:pt idx="3365">
                  <c:v>9.8412376391971917E-5</c:v>
                </c:pt>
                <c:pt idx="3366">
                  <c:v>1.0345109006324091E-4</c:v>
                </c:pt>
                <c:pt idx="3367">
                  <c:v>1.0030189401869779E-4</c:v>
                </c:pt>
                <c:pt idx="3368">
                  <c:v>1.0628536650332968E-4</c:v>
                </c:pt>
                <c:pt idx="3369">
                  <c:v>9.6680318567473212E-5</c:v>
                </c:pt>
                <c:pt idx="3370">
                  <c:v>1.0754504492114694E-4</c:v>
                </c:pt>
                <c:pt idx="3371">
                  <c:v>1.0140411263428789E-4</c:v>
                </c:pt>
                <c:pt idx="3372">
                  <c:v>1.0817488413005556E-4</c:v>
                </c:pt>
                <c:pt idx="3373">
                  <c:v>9.6050479358564619E-5</c:v>
                </c:pt>
                <c:pt idx="3374">
                  <c:v>9.7152697974154691E-5</c:v>
                </c:pt>
                <c:pt idx="3375">
                  <c:v>9.43184215340659E-5</c:v>
                </c:pt>
                <c:pt idx="3376">
                  <c:v>9.9672054809789157E-5</c:v>
                </c:pt>
                <c:pt idx="3377">
                  <c:v>9.5735559754110295E-5</c:v>
                </c:pt>
                <c:pt idx="3378">
                  <c:v>9.9986974414243467E-5</c:v>
                </c:pt>
                <c:pt idx="3379">
                  <c:v>9.2271444105112898E-5</c:v>
                </c:pt>
                <c:pt idx="3380">
                  <c:v>9.305874311624866E-5</c:v>
                </c:pt>
                <c:pt idx="3381">
                  <c:v>1.0124665283206072E-4</c:v>
                </c:pt>
                <c:pt idx="3382">
                  <c:v>1.006168136231521E-4</c:v>
                </c:pt>
                <c:pt idx="3383">
                  <c:v>9.8727295996426241E-5</c:v>
                </c:pt>
                <c:pt idx="3384">
                  <c:v>9.8412376391971917E-5</c:v>
                </c:pt>
                <c:pt idx="3385">
                  <c:v>1.0045935382092493E-4</c:v>
                </c:pt>
                <c:pt idx="3386">
                  <c:v>8.6602891224935304E-5</c:v>
                </c:pt>
                <c:pt idx="3387">
                  <c:v>8.9594627467251249E-5</c:v>
                </c:pt>
                <c:pt idx="3388">
                  <c:v>9.242890390734004E-5</c:v>
                </c:pt>
                <c:pt idx="3389">
                  <c:v>1.0345109006324091E-4</c:v>
                </c:pt>
                <c:pt idx="3390">
                  <c:v>9.8412376391971917E-5</c:v>
                </c:pt>
                <c:pt idx="3391">
                  <c:v>1.0439584887660382E-4</c:v>
                </c:pt>
                <c:pt idx="3392">
                  <c:v>9.9042215600880551E-5</c:v>
                </c:pt>
                <c:pt idx="3393">
                  <c:v>9.494826074297452E-5</c:v>
                </c:pt>
                <c:pt idx="3394">
                  <c:v>1.0108919302983357E-4</c:v>
                </c:pt>
                <c:pt idx="3395">
                  <c:v>9.463334113852021E-5</c:v>
                </c:pt>
                <c:pt idx="3396">
                  <c:v>9.6050479358564619E-5</c:v>
                </c:pt>
                <c:pt idx="3397">
                  <c:v>9.0854305885068503E-5</c:v>
                </c:pt>
                <c:pt idx="3398">
                  <c:v>9.557809995188314E-5</c:v>
                </c:pt>
                <c:pt idx="3399">
                  <c:v>9.463334113852021E-5</c:v>
                </c:pt>
                <c:pt idx="3400">
                  <c:v>9.3846042127384422E-5</c:v>
                </c:pt>
                <c:pt idx="3401">
                  <c:v>9.620793916079176E-5</c:v>
                </c:pt>
                <c:pt idx="3402">
                  <c:v>9.4475881336293055E-5</c:v>
                </c:pt>
                <c:pt idx="3403">
                  <c:v>9.1326685291749955E-5</c:v>
                </c:pt>
                <c:pt idx="3404">
                  <c:v>9.7782537183063324E-5</c:v>
                </c:pt>
                <c:pt idx="3405">
                  <c:v>9.526318034742883E-5</c:v>
                </c:pt>
                <c:pt idx="3406">
                  <c:v>9.1799064698431406E-5</c:v>
                </c:pt>
                <c:pt idx="3407">
                  <c:v>9.526318034742883E-5</c:v>
                </c:pt>
                <c:pt idx="3408">
                  <c:v>9.7625077380836156E-5</c:v>
                </c:pt>
                <c:pt idx="3409">
                  <c:v>8.8177489247206868E-5</c:v>
                </c:pt>
                <c:pt idx="3410">
                  <c:v>9.1799064698431406E-5</c:v>
                </c:pt>
                <c:pt idx="3411">
                  <c:v>9.11692254895228E-5</c:v>
                </c:pt>
                <c:pt idx="3412">
                  <c:v>9.1641604896204265E-5</c:v>
                </c:pt>
                <c:pt idx="3413">
                  <c:v>9.7782537183063324E-5</c:v>
                </c:pt>
                <c:pt idx="3414">
                  <c:v>9.7310157776381832E-5</c:v>
                </c:pt>
                <c:pt idx="3415">
                  <c:v>9.3216202918475801E-5</c:v>
                </c:pt>
                <c:pt idx="3416">
                  <c:v>9.463334113852021E-5</c:v>
                </c:pt>
                <c:pt idx="3417">
                  <c:v>9.6680318567473212E-5</c:v>
                </c:pt>
                <c:pt idx="3418">
                  <c:v>9.9042215600880551E-5</c:v>
                </c:pt>
                <c:pt idx="3419">
                  <c:v>1.0156157243651504E-4</c:v>
                </c:pt>
                <c:pt idx="3420">
                  <c:v>9.368858232515728E-5</c:v>
                </c:pt>
                <c:pt idx="3421">
                  <c:v>1.0266379105210512E-4</c:v>
                </c:pt>
                <c:pt idx="3422">
                  <c:v>9.7310157776381832E-5</c:v>
                </c:pt>
                <c:pt idx="3423">
                  <c:v>9.9672054809789157E-5</c:v>
                </c:pt>
                <c:pt idx="3424">
                  <c:v>8.6760351027162459E-5</c:v>
                </c:pt>
                <c:pt idx="3425">
                  <c:v>9.242890390734004E-5</c:v>
                </c:pt>
                <c:pt idx="3426">
                  <c:v>9.8254916589744776E-5</c:v>
                </c:pt>
                <c:pt idx="3427">
                  <c:v>9.1799064698431406E-5</c:v>
                </c:pt>
                <c:pt idx="3428">
                  <c:v>9.337366272070297E-5</c:v>
                </c:pt>
                <c:pt idx="3429">
                  <c:v>1.0014443421647066E-4</c:v>
                </c:pt>
                <c:pt idx="3430">
                  <c:v>9.368858232515728E-5</c:v>
                </c:pt>
                <c:pt idx="3431">
                  <c:v>9.8727295996426241E-5</c:v>
                </c:pt>
                <c:pt idx="3432">
                  <c:v>9.11692254895228E-5</c:v>
                </c:pt>
                <c:pt idx="3433">
                  <c:v>9.7152697974154691E-5</c:v>
                </c:pt>
                <c:pt idx="3434">
                  <c:v>9.43184215340659E-5</c:v>
                </c:pt>
                <c:pt idx="3435">
                  <c:v>9.1326685291749955E-5</c:v>
                </c:pt>
                <c:pt idx="3436">
                  <c:v>9.6365398963018915E-5</c:v>
                </c:pt>
                <c:pt idx="3437">
                  <c:v>9.8412376391971917E-5</c:v>
                </c:pt>
                <c:pt idx="3438">
                  <c:v>9.3216202918475801E-5</c:v>
                </c:pt>
                <c:pt idx="3439">
                  <c:v>9.4475881336293055E-5</c:v>
                </c:pt>
                <c:pt idx="3440">
                  <c:v>9.463334113852021E-5</c:v>
                </c:pt>
                <c:pt idx="3441">
                  <c:v>9.1326685291749955E-5</c:v>
                </c:pt>
                <c:pt idx="3442">
                  <c:v>9.3846042127384422E-5</c:v>
                </c:pt>
                <c:pt idx="3443">
                  <c:v>9.7310157776381832E-5</c:v>
                </c:pt>
                <c:pt idx="3444">
                  <c:v>8.7862569642752544E-5</c:v>
                </c:pt>
                <c:pt idx="3445">
                  <c:v>9.0854305885068503E-5</c:v>
                </c:pt>
                <c:pt idx="3446">
                  <c:v>8.7705109840525376E-5</c:v>
                </c:pt>
                <c:pt idx="3447">
                  <c:v>9.1799064698431406E-5</c:v>
                </c:pt>
                <c:pt idx="3448">
                  <c:v>9.0067006873932701E-5</c:v>
                </c:pt>
                <c:pt idx="3449">
                  <c:v>9.0381926478387025E-5</c:v>
                </c:pt>
                <c:pt idx="3450">
                  <c:v>8.9279707862796926E-5</c:v>
                </c:pt>
                <c:pt idx="3451">
                  <c:v>8.8020029444979686E-5</c:v>
                </c:pt>
                <c:pt idx="3452">
                  <c:v>9.4003501929611604E-5</c:v>
                </c:pt>
                <c:pt idx="3453">
                  <c:v>9.6995238171927536E-5</c:v>
                </c:pt>
                <c:pt idx="3454">
                  <c:v>9.274382351179435E-5</c:v>
                </c:pt>
                <c:pt idx="3455">
                  <c:v>9.6680318567473212E-5</c:v>
                </c:pt>
                <c:pt idx="3456">
                  <c:v>8.8964788258342629E-5</c:v>
                </c:pt>
                <c:pt idx="3457">
                  <c:v>8.6445431422708135E-5</c:v>
                </c:pt>
                <c:pt idx="3458">
                  <c:v>9.337366272070297E-5</c:v>
                </c:pt>
                <c:pt idx="3459">
                  <c:v>8.4398453993755134E-5</c:v>
                </c:pt>
                <c:pt idx="3460">
                  <c:v>8.4240994191527979E-5</c:v>
                </c:pt>
                <c:pt idx="3461">
                  <c:v>9.2901283314021505E-5</c:v>
                </c:pt>
                <c:pt idx="3462">
                  <c:v>9.1799064698431406E-5</c:v>
                </c:pt>
                <c:pt idx="3463">
                  <c:v>8.565813241157236E-5</c:v>
                </c:pt>
                <c:pt idx="3464">
                  <c:v>8.9122248060569784E-5</c:v>
                </c:pt>
                <c:pt idx="3465">
                  <c:v>9.9042215600880551E-5</c:v>
                </c:pt>
                <c:pt idx="3466">
                  <c:v>9.2271444105112898E-5</c:v>
                </c:pt>
                <c:pt idx="3467">
                  <c:v>9.4790800940747379E-5</c:v>
                </c:pt>
                <c:pt idx="3468">
                  <c:v>9.43184215340659E-5</c:v>
                </c:pt>
                <c:pt idx="3469">
                  <c:v>9.242890390734004E-5</c:v>
                </c:pt>
                <c:pt idx="3470">
                  <c:v>9.337366272070297E-5</c:v>
                </c:pt>
                <c:pt idx="3471">
                  <c:v>9.148414509397711E-5</c:v>
                </c:pt>
                <c:pt idx="3472">
                  <c:v>9.1326685291749955E-5</c:v>
                </c:pt>
                <c:pt idx="3473">
                  <c:v>8.5500672609345219E-5</c:v>
                </c:pt>
                <c:pt idx="3474">
                  <c:v>9.11692254895228E-5</c:v>
                </c:pt>
                <c:pt idx="3475">
                  <c:v>8.7390190236071079E-5</c:v>
                </c:pt>
                <c:pt idx="3476">
                  <c:v>8.7705109840525376E-5</c:v>
                </c:pt>
                <c:pt idx="3477">
                  <c:v>8.9122248060569784E-5</c:v>
                </c:pt>
                <c:pt idx="3478">
                  <c:v>8.7862569642752544E-5</c:v>
                </c:pt>
                <c:pt idx="3479">
                  <c:v>9.3216202918475801E-5</c:v>
                </c:pt>
                <c:pt idx="3480">
                  <c:v>9.0381926478387025E-5</c:v>
                </c:pt>
                <c:pt idx="3481">
                  <c:v>8.8492408851661151E-5</c:v>
                </c:pt>
                <c:pt idx="3482">
                  <c:v>8.9752087269478391E-5</c:v>
                </c:pt>
                <c:pt idx="3483">
                  <c:v>8.69178108293896E-5</c:v>
                </c:pt>
                <c:pt idx="3484">
                  <c:v>8.597305201602667E-5</c:v>
                </c:pt>
                <c:pt idx="3485">
                  <c:v>8.7547650038298234E-5</c:v>
                </c:pt>
                <c:pt idx="3486">
                  <c:v>8.7705109840525376E-5</c:v>
                </c:pt>
                <c:pt idx="3487">
                  <c:v>9.2271444105112898E-5</c:v>
                </c:pt>
                <c:pt idx="3488">
                  <c:v>8.9752087269478391E-5</c:v>
                </c:pt>
                <c:pt idx="3489">
                  <c:v>9.5420640149655985E-5</c:v>
                </c:pt>
                <c:pt idx="3490">
                  <c:v>8.9122248060569784E-5</c:v>
                </c:pt>
                <c:pt idx="3491">
                  <c:v>9.7152697974154691E-5</c:v>
                </c:pt>
                <c:pt idx="3492">
                  <c:v>9.1641604896204265E-5</c:v>
                </c:pt>
                <c:pt idx="3493">
                  <c:v>8.9437167665024094E-5</c:v>
                </c:pt>
                <c:pt idx="3494">
                  <c:v>9.242890390734004E-5</c:v>
                </c:pt>
                <c:pt idx="3495">
                  <c:v>9.0696846082841335E-5</c:v>
                </c:pt>
                <c:pt idx="3496">
                  <c:v>9.0854305885068503E-5</c:v>
                </c:pt>
                <c:pt idx="3497">
                  <c:v>8.8964788258342629E-5</c:v>
                </c:pt>
                <c:pt idx="3498">
                  <c:v>9.5893019556337437E-5</c:v>
                </c:pt>
                <c:pt idx="3499">
                  <c:v>9.7310157776381832E-5</c:v>
                </c:pt>
                <c:pt idx="3500">
                  <c:v>9.211398430288573E-5</c:v>
                </c:pt>
                <c:pt idx="3501">
                  <c:v>9.4160961731838745E-5</c:v>
                </c:pt>
                <c:pt idx="3502">
                  <c:v>9.4790800940747379E-5</c:v>
                </c:pt>
                <c:pt idx="3503">
                  <c:v>9.2271444105112898E-5</c:v>
                </c:pt>
                <c:pt idx="3504">
                  <c:v>9.337366272070297E-5</c:v>
                </c:pt>
                <c:pt idx="3505">
                  <c:v>9.0224466676159883E-5</c:v>
                </c:pt>
                <c:pt idx="3506">
                  <c:v>9.305874311624866E-5</c:v>
                </c:pt>
                <c:pt idx="3507">
                  <c:v>9.242890390734004E-5</c:v>
                </c:pt>
                <c:pt idx="3508">
                  <c:v>1.006168136231521E-4</c:v>
                </c:pt>
                <c:pt idx="3509">
                  <c:v>8.8492408851661151E-5</c:v>
                </c:pt>
                <c:pt idx="3510">
                  <c:v>9.3846042127384422E-5</c:v>
                </c:pt>
                <c:pt idx="3511">
                  <c:v>8.3611154982619345E-5</c:v>
                </c:pt>
                <c:pt idx="3512">
                  <c:v>9.2901283314021505E-5</c:v>
                </c:pt>
                <c:pt idx="3513">
                  <c:v>9.4160961731838745E-5</c:v>
                </c:pt>
                <c:pt idx="3514">
                  <c:v>9.1641604896204265E-5</c:v>
                </c:pt>
                <c:pt idx="3515">
                  <c:v>8.8334949049434009E-5</c:v>
                </c:pt>
                <c:pt idx="3516">
                  <c:v>8.4240994191527979E-5</c:v>
                </c:pt>
                <c:pt idx="3517">
                  <c:v>9.053938628061418E-5</c:v>
                </c:pt>
                <c:pt idx="3518">
                  <c:v>8.7390190236071079E-5</c:v>
                </c:pt>
                <c:pt idx="3519">
                  <c:v>8.2981315773710738E-5</c:v>
                </c:pt>
                <c:pt idx="3520">
                  <c:v>8.7547650038298234E-5</c:v>
                </c:pt>
                <c:pt idx="3521">
                  <c:v>8.9909547071705559E-5</c:v>
                </c:pt>
                <c:pt idx="3522">
                  <c:v>9.1956524500658575E-5</c:v>
                </c:pt>
                <c:pt idx="3523">
                  <c:v>8.69178108293896E-5</c:v>
                </c:pt>
                <c:pt idx="3524">
                  <c:v>9.7939996985290452E-5</c:v>
                </c:pt>
                <c:pt idx="3525">
                  <c:v>9.2271444105112898E-5</c:v>
                </c:pt>
                <c:pt idx="3526">
                  <c:v>9.5893019556337437E-5</c:v>
                </c:pt>
                <c:pt idx="3527">
                  <c:v>9.7152697974154691E-5</c:v>
                </c:pt>
                <c:pt idx="3528">
                  <c:v>1.0455330867883096E-4</c:v>
                </c:pt>
                <c:pt idx="3529">
                  <c:v>9.242890390734004E-5</c:v>
                </c:pt>
                <c:pt idx="3530">
                  <c:v>9.1956524500658575E-5</c:v>
                </c:pt>
                <c:pt idx="3531">
                  <c:v>9.2586363709567195E-5</c:v>
                </c:pt>
                <c:pt idx="3532">
                  <c:v>8.1249257949212033E-5</c:v>
                </c:pt>
                <c:pt idx="3533">
                  <c:v>8.9752087269478391E-5</c:v>
                </c:pt>
                <c:pt idx="3534">
                  <c:v>9.305874311624866E-5</c:v>
                </c:pt>
                <c:pt idx="3535">
                  <c:v>1.006168136231521E-4</c:v>
                </c:pt>
                <c:pt idx="3536">
                  <c:v>8.8334949049434009E-5</c:v>
                </c:pt>
                <c:pt idx="3537">
                  <c:v>9.5893019556337437E-5</c:v>
                </c:pt>
                <c:pt idx="3538">
                  <c:v>9.11692254895228E-5</c:v>
                </c:pt>
                <c:pt idx="3539">
                  <c:v>1.0297871065655944E-4</c:v>
                </c:pt>
                <c:pt idx="3540">
                  <c:v>1.0156157243651504E-4</c:v>
                </c:pt>
                <c:pt idx="3541">
                  <c:v>1.0471076848105813E-4</c:v>
                </c:pt>
                <c:pt idx="3542">
                  <c:v>9.9672054809789157E-5</c:v>
                </c:pt>
                <c:pt idx="3543">
                  <c:v>9.0854305885068503E-5</c:v>
                </c:pt>
                <c:pt idx="3544">
                  <c:v>8.6602891224935304E-5</c:v>
                </c:pt>
                <c:pt idx="3545">
                  <c:v>9.2586363709567195E-5</c:v>
                </c:pt>
                <c:pt idx="3546">
                  <c:v>8.69178108293896E-5</c:v>
                </c:pt>
                <c:pt idx="3547">
                  <c:v>8.3453695180392203E-5</c:v>
                </c:pt>
                <c:pt idx="3548">
                  <c:v>9.1799064698431406E-5</c:v>
                </c:pt>
                <c:pt idx="3549">
                  <c:v>9.368858232515728E-5</c:v>
                </c:pt>
                <c:pt idx="3550">
                  <c:v>9.5420640149655985E-5</c:v>
                </c:pt>
                <c:pt idx="3551">
                  <c:v>8.7232730433843911E-5</c:v>
                </c:pt>
                <c:pt idx="3552">
                  <c:v>9.4790800940747379E-5</c:v>
                </c:pt>
                <c:pt idx="3553">
                  <c:v>8.2823855971483583E-5</c:v>
                </c:pt>
                <c:pt idx="3554">
                  <c:v>9.0696846082841335E-5</c:v>
                </c:pt>
                <c:pt idx="3555">
                  <c:v>9.337366272070297E-5</c:v>
                </c:pt>
                <c:pt idx="3556">
                  <c:v>8.1091798146984878E-5</c:v>
                </c:pt>
                <c:pt idx="3557">
                  <c:v>8.9752087269478391E-5</c:v>
                </c:pt>
                <c:pt idx="3558">
                  <c:v>8.7075270631616769E-5</c:v>
                </c:pt>
                <c:pt idx="3559">
                  <c:v>8.313877557593788E-5</c:v>
                </c:pt>
                <c:pt idx="3560">
                  <c:v>8.5815592213799529E-5</c:v>
                </c:pt>
                <c:pt idx="3561">
                  <c:v>9.053938628061418E-5</c:v>
                </c:pt>
                <c:pt idx="3562">
                  <c:v>9.4475881336293055E-5</c:v>
                </c:pt>
                <c:pt idx="3563">
                  <c:v>8.8492408851661151E-5</c:v>
                </c:pt>
                <c:pt idx="3564">
                  <c:v>8.9437167665024094E-5</c:v>
                </c:pt>
                <c:pt idx="3565">
                  <c:v>9.2586363709567195E-5</c:v>
                </c:pt>
                <c:pt idx="3566">
                  <c:v>9.4160961731838745E-5</c:v>
                </c:pt>
                <c:pt idx="3567">
                  <c:v>8.5500672609345219E-5</c:v>
                </c:pt>
                <c:pt idx="3568">
                  <c:v>8.7705109840525376E-5</c:v>
                </c:pt>
                <c:pt idx="3569">
                  <c:v>9.1641604896204265E-5</c:v>
                </c:pt>
                <c:pt idx="3570">
                  <c:v>9.6522858765246071E-5</c:v>
                </c:pt>
                <c:pt idx="3571">
                  <c:v>9.8412376391971917E-5</c:v>
                </c:pt>
                <c:pt idx="3572">
                  <c:v>9.6995238171927536E-5</c:v>
                </c:pt>
                <c:pt idx="3573">
                  <c:v>9.526318034742883E-5</c:v>
                </c:pt>
                <c:pt idx="3574">
                  <c:v>8.6602891224935304E-5</c:v>
                </c:pt>
                <c:pt idx="3575">
                  <c:v>9.11692254895228E-5</c:v>
                </c:pt>
                <c:pt idx="3576">
                  <c:v>8.565813241157236E-5</c:v>
                </c:pt>
                <c:pt idx="3577">
                  <c:v>8.1249257949212033E-5</c:v>
                </c:pt>
                <c:pt idx="3578">
                  <c:v>8.9279707862796926E-5</c:v>
                </c:pt>
                <c:pt idx="3579">
                  <c:v>8.9122248060569784E-5</c:v>
                </c:pt>
                <c:pt idx="3580">
                  <c:v>8.5028293202663754E-5</c:v>
                </c:pt>
                <c:pt idx="3581">
                  <c:v>8.9122248060569784E-5</c:v>
                </c:pt>
                <c:pt idx="3582">
                  <c:v>9.6050479358564619E-5</c:v>
                </c:pt>
                <c:pt idx="3583">
                  <c:v>8.3611154982619345E-5</c:v>
                </c:pt>
                <c:pt idx="3584">
                  <c:v>8.3926074587073655E-5</c:v>
                </c:pt>
                <c:pt idx="3585">
                  <c:v>8.5500672609345219E-5</c:v>
                </c:pt>
                <c:pt idx="3586">
                  <c:v>8.6445431422708135E-5</c:v>
                </c:pt>
                <c:pt idx="3587">
                  <c:v>8.2666396169256428E-5</c:v>
                </c:pt>
                <c:pt idx="3588">
                  <c:v>7.9202280520259018E-5</c:v>
                </c:pt>
                <c:pt idx="3589">
                  <c:v>7.8887360915804708E-5</c:v>
                </c:pt>
                <c:pt idx="3590">
                  <c:v>8.4240994191527979E-5</c:v>
                </c:pt>
                <c:pt idx="3591">
                  <c:v>7.7312762893533144E-5</c:v>
                </c:pt>
                <c:pt idx="3592">
                  <c:v>8.6760351027162459E-5</c:v>
                </c:pt>
                <c:pt idx="3593">
                  <c:v>8.69178108293896E-5</c:v>
                </c:pt>
                <c:pt idx="3594">
                  <c:v>8.2036556960347808E-5</c:v>
                </c:pt>
                <c:pt idx="3595">
                  <c:v>8.4870833400436585E-5</c:v>
                </c:pt>
                <c:pt idx="3596">
                  <c:v>8.69178108293896E-5</c:v>
                </c:pt>
                <c:pt idx="3597">
                  <c:v>7.9044820718031849E-5</c:v>
                </c:pt>
                <c:pt idx="3598">
                  <c:v>8.187909715812064E-5</c:v>
                </c:pt>
                <c:pt idx="3599">
                  <c:v>8.6445431422708135E-5</c:v>
                </c:pt>
                <c:pt idx="3600">
                  <c:v>8.1406717751439175E-5</c:v>
                </c:pt>
                <c:pt idx="3601">
                  <c:v>7.7470222695760299E-5</c:v>
                </c:pt>
                <c:pt idx="3602">
                  <c:v>8.8334949049434009E-5</c:v>
                </c:pt>
                <c:pt idx="3603">
                  <c:v>8.2981315773710738E-5</c:v>
                </c:pt>
                <c:pt idx="3604">
                  <c:v>7.9832119729167624E-5</c:v>
                </c:pt>
                <c:pt idx="3605">
                  <c:v>8.4555913795982275E-5</c:v>
                </c:pt>
                <c:pt idx="3606">
                  <c:v>8.7705109840525376E-5</c:v>
                </c:pt>
                <c:pt idx="3607">
                  <c:v>8.597305201602667E-5</c:v>
                </c:pt>
                <c:pt idx="3608">
                  <c:v>8.4713373598209444E-5</c:v>
                </c:pt>
                <c:pt idx="3609">
                  <c:v>8.4555913795982275E-5</c:v>
                </c:pt>
                <c:pt idx="3610">
                  <c:v>8.8964788258342629E-5</c:v>
                </c:pt>
                <c:pt idx="3611">
                  <c:v>7.9674659926940483E-5</c:v>
                </c:pt>
                <c:pt idx="3612">
                  <c:v>8.2036556960347808E-5</c:v>
                </c:pt>
                <c:pt idx="3613">
                  <c:v>8.1721637355893498E-5</c:v>
                </c:pt>
                <c:pt idx="3614">
                  <c:v>7.8572441311350384E-5</c:v>
                </c:pt>
                <c:pt idx="3615">
                  <c:v>8.219401676257495E-5</c:v>
                </c:pt>
                <c:pt idx="3616">
                  <c:v>8.156417755366633E-5</c:v>
                </c:pt>
                <c:pt idx="3617">
                  <c:v>7.6053084475715904E-5</c:v>
                </c:pt>
                <c:pt idx="3618">
                  <c:v>7.9359740322486159E-5</c:v>
                </c:pt>
                <c:pt idx="3619">
                  <c:v>7.7470222695760299E-5</c:v>
                </c:pt>
                <c:pt idx="3620">
                  <c:v>8.2036556960347808E-5</c:v>
                </c:pt>
                <c:pt idx="3621">
                  <c:v>8.6445431422708135E-5</c:v>
                </c:pt>
                <c:pt idx="3622">
                  <c:v>9.1011765687295645E-5</c:v>
                </c:pt>
                <c:pt idx="3623">
                  <c:v>8.9122248060569784E-5</c:v>
                </c:pt>
                <c:pt idx="3624">
                  <c:v>8.9279707862796926E-5</c:v>
                </c:pt>
                <c:pt idx="3625">
                  <c:v>9.2271444105112898E-5</c:v>
                </c:pt>
                <c:pt idx="3626">
                  <c:v>8.4240994191527979E-5</c:v>
                </c:pt>
                <c:pt idx="3627">
                  <c:v>9.6995238171927536E-5</c:v>
                </c:pt>
                <c:pt idx="3628">
                  <c:v>1.0234887144765081E-4</c:v>
                </c:pt>
                <c:pt idx="3629">
                  <c:v>1.1242629879018874E-4</c:v>
                </c:pt>
                <c:pt idx="3630">
                  <c:v>1.195119898904107E-4</c:v>
                </c:pt>
                <c:pt idx="3631">
                  <c:v>9.2586363709567195E-5</c:v>
                </c:pt>
                <c:pt idx="3632">
                  <c:v>8.4083534389300824E-5</c:v>
                </c:pt>
                <c:pt idx="3633">
                  <c:v>8.4083534389300824E-5</c:v>
                </c:pt>
                <c:pt idx="3634">
                  <c:v>7.7785142300214609E-5</c:v>
                </c:pt>
                <c:pt idx="3635">
                  <c:v>8.2036556960347808E-5</c:v>
                </c:pt>
                <c:pt idx="3636">
                  <c:v>7.7942602102441778E-5</c:v>
                </c:pt>
                <c:pt idx="3637">
                  <c:v>7.8572441311350384E-5</c:v>
                </c:pt>
                <c:pt idx="3638">
                  <c:v>8.1249257949212033E-5</c:v>
                </c:pt>
                <c:pt idx="3639">
                  <c:v>7.8257521706896074E-5</c:v>
                </c:pt>
                <c:pt idx="3640">
                  <c:v>7.6210544277943059E-5</c:v>
                </c:pt>
                <c:pt idx="3641">
                  <c:v>7.5108325662352987E-5</c:v>
                </c:pt>
                <c:pt idx="3642">
                  <c:v>7.3218808035627113E-5</c:v>
                </c:pt>
                <c:pt idx="3643">
                  <c:v>7.2431509024491352E-5</c:v>
                </c:pt>
                <c:pt idx="3644">
                  <c:v>8.6445431422708135E-5</c:v>
                </c:pt>
                <c:pt idx="3645">
                  <c:v>8.0776878542530568E-5</c:v>
                </c:pt>
                <c:pt idx="3646">
                  <c:v>7.6525463882397369E-5</c:v>
                </c:pt>
                <c:pt idx="3647">
                  <c:v>7.7155303091306003E-5</c:v>
                </c:pt>
                <c:pt idx="3648">
                  <c:v>7.4478486453444354E-5</c:v>
                </c:pt>
                <c:pt idx="3649">
                  <c:v>7.9989579531394793E-5</c:v>
                </c:pt>
                <c:pt idx="3650">
                  <c:v>7.1014370804446957E-5</c:v>
                </c:pt>
                <c:pt idx="3651">
                  <c:v>8.0776878542530568E-5</c:v>
                </c:pt>
                <c:pt idx="3652">
                  <c:v>7.3848647244535747E-5</c:v>
                </c:pt>
                <c:pt idx="3653">
                  <c:v>7.6682923684624524E-5</c:v>
                </c:pt>
                <c:pt idx="3654">
                  <c:v>7.6525463882397369E-5</c:v>
                </c:pt>
                <c:pt idx="3655">
                  <c:v>7.6525463882397369E-5</c:v>
                </c:pt>
                <c:pt idx="3656">
                  <c:v>7.6368004080170227E-5</c:v>
                </c:pt>
                <c:pt idx="3657">
                  <c:v>8.219401676257495E-5</c:v>
                </c:pt>
                <c:pt idx="3658">
                  <c:v>7.3376267837854282E-5</c:v>
                </c:pt>
                <c:pt idx="3659">
                  <c:v>7.6840383486851692E-5</c:v>
                </c:pt>
                <c:pt idx="3660">
                  <c:v>7.5580705069034452E-5</c:v>
                </c:pt>
                <c:pt idx="3661">
                  <c:v>7.7470222695760299E-5</c:v>
                </c:pt>
                <c:pt idx="3662">
                  <c:v>7.5580705069034452E-5</c:v>
                </c:pt>
                <c:pt idx="3663">
                  <c:v>7.1329290408901267E-5</c:v>
                </c:pt>
                <c:pt idx="3664">
                  <c:v>7.5265785464580129E-5</c:v>
                </c:pt>
                <c:pt idx="3665">
                  <c:v>8.06194187403034E-5</c:v>
                </c:pt>
                <c:pt idx="3666">
                  <c:v>7.4635946255671509E-5</c:v>
                </c:pt>
                <c:pt idx="3667">
                  <c:v>7.9202280520259018E-5</c:v>
                </c:pt>
                <c:pt idx="3668">
                  <c:v>7.7627682497987468E-5</c:v>
                </c:pt>
                <c:pt idx="3669">
                  <c:v>8.0776878542530568E-5</c:v>
                </c:pt>
                <c:pt idx="3670">
                  <c:v>8.1091798146984878E-5</c:v>
                </c:pt>
                <c:pt idx="3671">
                  <c:v>8.6602891224935304E-5</c:v>
                </c:pt>
                <c:pt idx="3672">
                  <c:v>9.4475881336293055E-5</c:v>
                </c:pt>
                <c:pt idx="3673">
                  <c:v>1.1069424096569004E-4</c:v>
                </c:pt>
                <c:pt idx="3674">
                  <c:v>1.226611859349538E-4</c:v>
                </c:pt>
                <c:pt idx="3675">
                  <c:v>1.0282125085433227E-4</c:v>
                </c:pt>
                <c:pt idx="3676">
                  <c:v>9.242890390734004E-5</c:v>
                </c:pt>
                <c:pt idx="3677">
                  <c:v>7.9989579531394793E-5</c:v>
                </c:pt>
                <c:pt idx="3678">
                  <c:v>7.6525463882397369E-5</c:v>
                </c:pt>
                <c:pt idx="3679">
                  <c:v>7.4635946255671509E-5</c:v>
                </c:pt>
                <c:pt idx="3680">
                  <c:v>7.8414981509123243E-5</c:v>
                </c:pt>
                <c:pt idx="3681">
                  <c:v>7.6525463882397369E-5</c:v>
                </c:pt>
                <c:pt idx="3682">
                  <c:v>8.2036556960347808E-5</c:v>
                </c:pt>
                <c:pt idx="3683">
                  <c:v>7.8729901113577553E-5</c:v>
                </c:pt>
                <c:pt idx="3684">
                  <c:v>8.1091798146984878E-5</c:v>
                </c:pt>
                <c:pt idx="3685">
                  <c:v>8.3768614784846514E-5</c:v>
                </c:pt>
                <c:pt idx="3686">
                  <c:v>7.6210544277943059E-5</c:v>
                </c:pt>
                <c:pt idx="3687">
                  <c:v>7.0699451199992633E-5</c:v>
                </c:pt>
                <c:pt idx="3688">
                  <c:v>6.9439772782175393E-5</c:v>
                </c:pt>
                <c:pt idx="3689">
                  <c:v>7.6368004080170227E-5</c:v>
                </c:pt>
                <c:pt idx="3690">
                  <c:v>7.8414981509123243E-5</c:v>
                </c:pt>
                <c:pt idx="3691">
                  <c:v>7.7155303091306003E-5</c:v>
                </c:pt>
                <c:pt idx="3692">
                  <c:v>7.8572441311350384E-5</c:v>
                </c:pt>
                <c:pt idx="3693">
                  <c:v>9.557809995188314E-5</c:v>
                </c:pt>
                <c:pt idx="3694">
                  <c:v>1.2785735940844993E-4</c:v>
                </c:pt>
                <c:pt idx="3695">
                  <c:v>1.7115880502091761E-4</c:v>
                </c:pt>
                <c:pt idx="3696">
                  <c:v>1.8296829018795422E-4</c:v>
                </c:pt>
                <c:pt idx="3697">
                  <c:v>1.4439063864230122E-4</c:v>
                </c:pt>
                <c:pt idx="3698">
                  <c:v>1.0644282630555685E-4</c:v>
                </c:pt>
                <c:pt idx="3699">
                  <c:v>9.0854305885068503E-5</c:v>
                </c:pt>
                <c:pt idx="3700">
                  <c:v>9.148414509397711E-5</c:v>
                </c:pt>
                <c:pt idx="3701">
                  <c:v>9.5420640149655985E-5</c:v>
                </c:pt>
                <c:pt idx="3702">
                  <c:v>1.3210877406858311E-4</c:v>
                </c:pt>
                <c:pt idx="3703">
                  <c:v>1.6737976976746586E-4</c:v>
                </c:pt>
                <c:pt idx="3704">
                  <c:v>2.0296568507080289E-4</c:v>
                </c:pt>
                <c:pt idx="3705">
                  <c:v>1.7855941572559385E-4</c:v>
                </c:pt>
                <c:pt idx="3706">
                  <c:v>1.3604526912426197E-4</c:v>
                </c:pt>
                <c:pt idx="3707">
                  <c:v>9.9042215600880551E-5</c:v>
                </c:pt>
                <c:pt idx="3708">
                  <c:v>8.3611154982619345E-5</c:v>
                </c:pt>
                <c:pt idx="3709">
                  <c:v>8.4083534389300824E-5</c:v>
                </c:pt>
                <c:pt idx="3710">
                  <c:v>8.3768614784846514E-5</c:v>
                </c:pt>
                <c:pt idx="3711">
                  <c:v>7.7312762893533144E-5</c:v>
                </c:pt>
                <c:pt idx="3712">
                  <c:v>8.5500672609345219E-5</c:v>
                </c:pt>
                <c:pt idx="3713">
                  <c:v>8.219401676257495E-5</c:v>
                </c:pt>
                <c:pt idx="3714">
                  <c:v>7.9517200124713328E-5</c:v>
                </c:pt>
                <c:pt idx="3715">
                  <c:v>8.0304499135849103E-5</c:v>
                </c:pt>
                <c:pt idx="3716">
                  <c:v>7.8729901113577553E-5</c:v>
                </c:pt>
                <c:pt idx="3717">
                  <c:v>7.9202280520259018E-5</c:v>
                </c:pt>
                <c:pt idx="3718">
                  <c:v>8.2823855971483583E-5</c:v>
                </c:pt>
                <c:pt idx="3719">
                  <c:v>8.1091798146984878E-5</c:v>
                </c:pt>
                <c:pt idx="3720">
                  <c:v>1.0911964294341846E-4</c:v>
                </c:pt>
                <c:pt idx="3721">
                  <c:v>1.1699263305477624E-4</c:v>
                </c:pt>
                <c:pt idx="3722">
                  <c:v>1.5084649053361459E-4</c:v>
                </c:pt>
                <c:pt idx="3723">
                  <c:v>1.6218359629396976E-4</c:v>
                </c:pt>
                <c:pt idx="3724">
                  <c:v>1.2392086435277104E-4</c:v>
                </c:pt>
                <c:pt idx="3725">
                  <c:v>9.1326685291749955E-5</c:v>
                </c:pt>
                <c:pt idx="3726">
                  <c:v>9.0224466676159883E-5</c:v>
                </c:pt>
                <c:pt idx="3727">
                  <c:v>8.1091798146984878E-5</c:v>
                </c:pt>
                <c:pt idx="3728">
                  <c:v>7.7155303091306003E-5</c:v>
                </c:pt>
                <c:pt idx="3729">
                  <c:v>8.0304499135849103E-5</c:v>
                </c:pt>
                <c:pt idx="3730">
                  <c:v>8.4083534389300824E-5</c:v>
                </c:pt>
                <c:pt idx="3731">
                  <c:v>9.6522858765246071E-5</c:v>
                </c:pt>
                <c:pt idx="3732">
                  <c:v>9.2271444105112898E-5</c:v>
                </c:pt>
                <c:pt idx="3733">
                  <c:v>8.7075270631616769E-5</c:v>
                </c:pt>
                <c:pt idx="3734">
                  <c:v>9.1011765687295645E-5</c:v>
                </c:pt>
                <c:pt idx="3735">
                  <c:v>8.8334949049434009E-5</c:v>
                </c:pt>
                <c:pt idx="3736">
                  <c:v>8.0147039333621934E-5</c:v>
                </c:pt>
                <c:pt idx="3737">
                  <c:v>7.5580705069034452E-5</c:v>
                </c:pt>
                <c:pt idx="3738">
                  <c:v>8.565813241157236E-5</c:v>
                </c:pt>
                <c:pt idx="3739">
                  <c:v>7.3376267837854282E-5</c:v>
                </c:pt>
                <c:pt idx="3740">
                  <c:v>7.7470222695760299E-5</c:v>
                </c:pt>
                <c:pt idx="3741">
                  <c:v>7.4793406057898677E-5</c:v>
                </c:pt>
                <c:pt idx="3742">
                  <c:v>7.4950865860125819E-5</c:v>
                </c:pt>
                <c:pt idx="3743">
                  <c:v>7.6525463882397369E-5</c:v>
                </c:pt>
                <c:pt idx="3744">
                  <c:v>8.5500672609345219E-5</c:v>
                </c:pt>
                <c:pt idx="3745">
                  <c:v>7.3061348233399972E-5</c:v>
                </c:pt>
                <c:pt idx="3746">
                  <c:v>7.8257521706896074E-5</c:v>
                </c:pt>
                <c:pt idx="3747">
                  <c:v>7.7785142300214609E-5</c:v>
                </c:pt>
                <c:pt idx="3748">
                  <c:v>7.4950865860125819E-5</c:v>
                </c:pt>
                <c:pt idx="3749">
                  <c:v>7.6682923684624524E-5</c:v>
                </c:pt>
                <c:pt idx="3750">
                  <c:v>7.5265785464580129E-5</c:v>
                </c:pt>
                <c:pt idx="3751">
                  <c:v>7.6840383486851692E-5</c:v>
                </c:pt>
                <c:pt idx="3752">
                  <c:v>8.313877557593788E-5</c:v>
                </c:pt>
                <c:pt idx="3753">
                  <c:v>6.8652473771039618E-5</c:v>
                </c:pt>
                <c:pt idx="3754">
                  <c:v>7.7627682497987468E-5</c:v>
                </c:pt>
                <c:pt idx="3755">
                  <c:v>8.2351476564802118E-5</c:v>
                </c:pt>
                <c:pt idx="3756">
                  <c:v>8.3926074587073655E-5</c:v>
                </c:pt>
                <c:pt idx="3757">
                  <c:v>9.5893019556337437E-5</c:v>
                </c:pt>
                <c:pt idx="3758">
                  <c:v>9.0381926478387025E-5</c:v>
                </c:pt>
                <c:pt idx="3759">
                  <c:v>8.219401676257495E-5</c:v>
                </c:pt>
                <c:pt idx="3760">
                  <c:v>8.0304499135849103E-5</c:v>
                </c:pt>
                <c:pt idx="3761">
                  <c:v>8.6287971620480994E-5</c:v>
                </c:pt>
                <c:pt idx="3762">
                  <c:v>8.1406717751439175E-5</c:v>
                </c:pt>
                <c:pt idx="3763">
                  <c:v>8.5028293202663754E-5</c:v>
                </c:pt>
                <c:pt idx="3764">
                  <c:v>7.6997843289078834E-5</c:v>
                </c:pt>
                <c:pt idx="3765">
                  <c:v>8.1406717751439175E-5</c:v>
                </c:pt>
                <c:pt idx="3766">
                  <c:v>8.5815592213799529E-5</c:v>
                </c:pt>
                <c:pt idx="3767">
                  <c:v>9.9986974414243467E-5</c:v>
                </c:pt>
                <c:pt idx="3768">
                  <c:v>1.3021925644185727E-4</c:v>
                </c:pt>
                <c:pt idx="3769">
                  <c:v>1.6596263154742148E-4</c:v>
                </c:pt>
                <c:pt idx="3770">
                  <c:v>1.9178603911267487E-4</c:v>
                </c:pt>
                <c:pt idx="3771">
                  <c:v>1.5840456104051804E-4</c:v>
                </c:pt>
                <c:pt idx="3772">
                  <c:v>1.0927710274564563E-4</c:v>
                </c:pt>
                <c:pt idx="3773">
                  <c:v>8.565813241157236E-5</c:v>
                </c:pt>
                <c:pt idx="3774">
                  <c:v>8.2351476564802118E-5</c:v>
                </c:pt>
                <c:pt idx="3775">
                  <c:v>9.0224466676159883E-5</c:v>
                </c:pt>
                <c:pt idx="3776">
                  <c:v>8.7232730433843911E-5</c:v>
                </c:pt>
                <c:pt idx="3777">
                  <c:v>8.9279707862796926E-5</c:v>
                </c:pt>
                <c:pt idx="3778">
                  <c:v>8.1721637355893498E-5</c:v>
                </c:pt>
                <c:pt idx="3779">
                  <c:v>8.0934338344757723E-5</c:v>
                </c:pt>
                <c:pt idx="3780">
                  <c:v>7.7785142300214609E-5</c:v>
                </c:pt>
                <c:pt idx="3781">
                  <c:v>7.9832119729167624E-5</c:v>
                </c:pt>
                <c:pt idx="3782">
                  <c:v>8.219401676257495E-5</c:v>
                </c:pt>
                <c:pt idx="3783">
                  <c:v>7.8887360915804708E-5</c:v>
                </c:pt>
                <c:pt idx="3784">
                  <c:v>8.0304499135849103E-5</c:v>
                </c:pt>
                <c:pt idx="3785">
                  <c:v>7.9989579531394793E-5</c:v>
                </c:pt>
                <c:pt idx="3786">
                  <c:v>7.8887360915804708E-5</c:v>
                </c:pt>
                <c:pt idx="3787">
                  <c:v>8.8020029444979686E-5</c:v>
                </c:pt>
                <c:pt idx="3788">
                  <c:v>8.3453695180392203E-5</c:v>
                </c:pt>
                <c:pt idx="3789">
                  <c:v>7.7155303091306003E-5</c:v>
                </c:pt>
                <c:pt idx="3790">
                  <c:v>7.6525463882397369E-5</c:v>
                </c:pt>
                <c:pt idx="3791">
                  <c:v>8.597305201602667E-5</c:v>
                </c:pt>
                <c:pt idx="3792">
                  <c:v>8.2666396169256428E-5</c:v>
                </c:pt>
                <c:pt idx="3793">
                  <c:v>7.9202280520259018E-5</c:v>
                </c:pt>
                <c:pt idx="3794">
                  <c:v>8.1406717751439175E-5</c:v>
                </c:pt>
                <c:pt idx="3795">
                  <c:v>8.2981315773710738E-5</c:v>
                </c:pt>
                <c:pt idx="3796">
                  <c:v>7.6210544277943059E-5</c:v>
                </c:pt>
                <c:pt idx="3797">
                  <c:v>7.7470222695760299E-5</c:v>
                </c:pt>
                <c:pt idx="3798">
                  <c:v>7.4793406057898677E-5</c:v>
                </c:pt>
                <c:pt idx="3799">
                  <c:v>8.3296235378165048E-5</c:v>
                </c:pt>
                <c:pt idx="3800">
                  <c:v>8.4083534389300824E-5</c:v>
                </c:pt>
                <c:pt idx="3801">
                  <c:v>8.313877557593788E-5</c:v>
                </c:pt>
                <c:pt idx="3802">
                  <c:v>7.2746428628945648E-5</c:v>
                </c:pt>
                <c:pt idx="3803">
                  <c:v>7.8100061904668919E-5</c:v>
                </c:pt>
                <c:pt idx="3804">
                  <c:v>7.8414981509123243E-5</c:v>
                </c:pt>
                <c:pt idx="3805">
                  <c:v>8.3768614784846514E-5</c:v>
                </c:pt>
                <c:pt idx="3806">
                  <c:v>8.1406717751439175E-5</c:v>
                </c:pt>
                <c:pt idx="3807">
                  <c:v>8.9909547071705559E-5</c:v>
                </c:pt>
                <c:pt idx="3808">
                  <c:v>8.8807328456115474E-5</c:v>
                </c:pt>
                <c:pt idx="3809">
                  <c:v>8.4555913795982275E-5</c:v>
                </c:pt>
                <c:pt idx="3810">
                  <c:v>7.8257521706896074E-5</c:v>
                </c:pt>
                <c:pt idx="3811">
                  <c:v>7.6525463882397369E-5</c:v>
                </c:pt>
                <c:pt idx="3812">
                  <c:v>8.4083534389300824E-5</c:v>
                </c:pt>
                <c:pt idx="3813">
                  <c:v>7.1959129617809873E-5</c:v>
                </c:pt>
                <c:pt idx="3814">
                  <c:v>7.7155303091306003E-5</c:v>
                </c:pt>
                <c:pt idx="3815">
                  <c:v>7.7627682497987468E-5</c:v>
                </c:pt>
                <c:pt idx="3816">
                  <c:v>7.6053084475715904E-5</c:v>
                </c:pt>
                <c:pt idx="3817">
                  <c:v>7.6368004080170227E-5</c:v>
                </c:pt>
                <c:pt idx="3818">
                  <c:v>7.3218808035627113E-5</c:v>
                </c:pt>
                <c:pt idx="3819">
                  <c:v>7.4793406057898677E-5</c:v>
                </c:pt>
                <c:pt idx="3820">
                  <c:v>8.1249257949212033E-5</c:v>
                </c:pt>
                <c:pt idx="3821">
                  <c:v>8.565813241157236E-5</c:v>
                </c:pt>
                <c:pt idx="3822">
                  <c:v>7.8887360915804708E-5</c:v>
                </c:pt>
                <c:pt idx="3823">
                  <c:v>7.8414981509123243E-5</c:v>
                </c:pt>
                <c:pt idx="3824">
                  <c:v>8.219401676257495E-5</c:v>
                </c:pt>
                <c:pt idx="3825">
                  <c:v>8.5185753004890895E-5</c:v>
                </c:pt>
                <c:pt idx="3826">
                  <c:v>8.1249257949212033E-5</c:v>
                </c:pt>
                <c:pt idx="3827">
                  <c:v>8.4398453993755134E-5</c:v>
                </c:pt>
                <c:pt idx="3828">
                  <c:v>8.6130511818253839E-5</c:v>
                </c:pt>
                <c:pt idx="3829">
                  <c:v>8.6602891224935304E-5</c:v>
                </c:pt>
                <c:pt idx="3830">
                  <c:v>7.6840383486851692E-5</c:v>
                </c:pt>
                <c:pt idx="3831">
                  <c:v>7.8414981509123243E-5</c:v>
                </c:pt>
                <c:pt idx="3832">
                  <c:v>8.156417755366633E-5</c:v>
                </c:pt>
                <c:pt idx="3833">
                  <c:v>8.4713373598209444E-5</c:v>
                </c:pt>
                <c:pt idx="3834">
                  <c:v>7.6368004080170227E-5</c:v>
                </c:pt>
                <c:pt idx="3835">
                  <c:v>8.4240994191527979E-5</c:v>
                </c:pt>
                <c:pt idx="3836">
                  <c:v>8.69178108293896E-5</c:v>
                </c:pt>
                <c:pt idx="3837">
                  <c:v>8.8020029444979686E-5</c:v>
                </c:pt>
                <c:pt idx="3838">
                  <c:v>1.0644282630555685E-4</c:v>
                </c:pt>
                <c:pt idx="3839">
                  <c:v>1.2785735940844993E-4</c:v>
                </c:pt>
                <c:pt idx="3840">
                  <c:v>1.3195131426635596E-4</c:v>
                </c:pt>
                <c:pt idx="3841">
                  <c:v>1.154180350325047E-4</c:v>
                </c:pt>
                <c:pt idx="3842">
                  <c:v>9.8254916589744776E-5</c:v>
                </c:pt>
                <c:pt idx="3843">
                  <c:v>8.1091798146984878E-5</c:v>
                </c:pt>
                <c:pt idx="3844">
                  <c:v>7.8887360915804708E-5</c:v>
                </c:pt>
                <c:pt idx="3845">
                  <c:v>7.8572441311350384E-5</c:v>
                </c:pt>
                <c:pt idx="3846">
                  <c:v>9.0381926478387025E-5</c:v>
                </c:pt>
                <c:pt idx="3847">
                  <c:v>7.7155303091306003E-5</c:v>
                </c:pt>
                <c:pt idx="3848">
                  <c:v>8.3926074587073655E-5</c:v>
                </c:pt>
                <c:pt idx="3849">
                  <c:v>8.3453695180392203E-5</c:v>
                </c:pt>
                <c:pt idx="3850">
                  <c:v>8.5815592213799529E-5</c:v>
                </c:pt>
                <c:pt idx="3851">
                  <c:v>8.219401676257495E-5</c:v>
                </c:pt>
                <c:pt idx="3852">
                  <c:v>1.0187649204096935E-4</c:v>
                </c:pt>
                <c:pt idx="3853">
                  <c:v>1.1825231147259349E-4</c:v>
                </c:pt>
                <c:pt idx="3854">
                  <c:v>1.1384343701023312E-4</c:v>
                </c:pt>
                <c:pt idx="3855">
                  <c:v>9.4475881336293055E-5</c:v>
                </c:pt>
                <c:pt idx="3856">
                  <c:v>8.3926074587073655E-5</c:v>
                </c:pt>
                <c:pt idx="3857">
                  <c:v>8.1091798146984878E-5</c:v>
                </c:pt>
                <c:pt idx="3858">
                  <c:v>7.7627682497987468E-5</c:v>
                </c:pt>
                <c:pt idx="3859">
                  <c:v>7.7470222695760299E-5</c:v>
                </c:pt>
                <c:pt idx="3860">
                  <c:v>8.06194187403034E-5</c:v>
                </c:pt>
                <c:pt idx="3861">
                  <c:v>8.2036556960347808E-5</c:v>
                </c:pt>
                <c:pt idx="3862">
                  <c:v>7.7155303091306003E-5</c:v>
                </c:pt>
                <c:pt idx="3863">
                  <c:v>7.1014370804446957E-5</c:v>
                </c:pt>
                <c:pt idx="3864">
                  <c:v>7.8257521706896074E-5</c:v>
                </c:pt>
                <c:pt idx="3865">
                  <c:v>8.534321280711805E-5</c:v>
                </c:pt>
                <c:pt idx="3866">
                  <c:v>7.9202280520259018E-5</c:v>
                </c:pt>
                <c:pt idx="3867">
                  <c:v>7.3061348233399972E-5</c:v>
                </c:pt>
                <c:pt idx="3868">
                  <c:v>7.9202280520259018E-5</c:v>
                </c:pt>
                <c:pt idx="3869">
                  <c:v>7.8257521706896074E-5</c:v>
                </c:pt>
                <c:pt idx="3870">
                  <c:v>7.5265785464580129E-5</c:v>
                </c:pt>
                <c:pt idx="3871">
                  <c:v>7.6053084475715904E-5</c:v>
                </c:pt>
                <c:pt idx="3872">
                  <c:v>8.219401676257495E-5</c:v>
                </c:pt>
                <c:pt idx="3873">
                  <c:v>7.7785142300214609E-5</c:v>
                </c:pt>
                <c:pt idx="3874">
                  <c:v>7.9674659926940483E-5</c:v>
                </c:pt>
                <c:pt idx="3875">
                  <c:v>8.156417755366633E-5</c:v>
                </c:pt>
                <c:pt idx="3876">
                  <c:v>7.6053084475715904E-5</c:v>
                </c:pt>
                <c:pt idx="3877">
                  <c:v>8.0776878542530568E-5</c:v>
                </c:pt>
                <c:pt idx="3878">
                  <c:v>8.8020029444979686E-5</c:v>
                </c:pt>
                <c:pt idx="3879">
                  <c:v>8.0934338344757723E-5</c:v>
                </c:pt>
                <c:pt idx="3880">
                  <c:v>7.7470222695760299E-5</c:v>
                </c:pt>
                <c:pt idx="3881">
                  <c:v>8.2981315773710738E-5</c:v>
                </c:pt>
                <c:pt idx="3882">
                  <c:v>7.4478486453444354E-5</c:v>
                </c:pt>
                <c:pt idx="3883">
                  <c:v>7.8414981509123243E-5</c:v>
                </c:pt>
                <c:pt idx="3884">
                  <c:v>7.6682923684624524E-5</c:v>
                </c:pt>
                <c:pt idx="3885">
                  <c:v>7.6053084475715904E-5</c:v>
                </c:pt>
                <c:pt idx="3886">
                  <c:v>8.5028293202663754E-5</c:v>
                </c:pt>
                <c:pt idx="3887">
                  <c:v>8.6445431422708135E-5</c:v>
                </c:pt>
                <c:pt idx="3888">
                  <c:v>8.3768614784846514E-5</c:v>
                </c:pt>
                <c:pt idx="3889">
                  <c:v>8.2823855971483583E-5</c:v>
                </c:pt>
                <c:pt idx="3890">
                  <c:v>8.1091798146984878E-5</c:v>
                </c:pt>
                <c:pt idx="3891">
                  <c:v>8.2036556960347808E-5</c:v>
                </c:pt>
                <c:pt idx="3892">
                  <c:v>8.5815592213799529E-5</c:v>
                </c:pt>
                <c:pt idx="3893">
                  <c:v>7.7155303091306003E-5</c:v>
                </c:pt>
                <c:pt idx="3894">
                  <c:v>7.9517200124713328E-5</c:v>
                </c:pt>
                <c:pt idx="3895">
                  <c:v>7.9517200124713328E-5</c:v>
                </c:pt>
                <c:pt idx="3896">
                  <c:v>7.6368004080170227E-5</c:v>
                </c:pt>
                <c:pt idx="3897">
                  <c:v>7.8100061904668919E-5</c:v>
                </c:pt>
                <c:pt idx="3898">
                  <c:v>7.9202280520259018E-5</c:v>
                </c:pt>
                <c:pt idx="3899">
                  <c:v>7.7627682497987468E-5</c:v>
                </c:pt>
                <c:pt idx="3900">
                  <c:v>8.2981315773710738E-5</c:v>
                </c:pt>
                <c:pt idx="3901">
                  <c:v>7.8257521706896074E-5</c:v>
                </c:pt>
                <c:pt idx="3902">
                  <c:v>7.4635946255671509E-5</c:v>
                </c:pt>
                <c:pt idx="3903">
                  <c:v>7.8729901113577553E-5</c:v>
                </c:pt>
                <c:pt idx="3904">
                  <c:v>8.0776878542530568E-5</c:v>
                </c:pt>
                <c:pt idx="3905">
                  <c:v>8.2981315773710738E-5</c:v>
                </c:pt>
                <c:pt idx="3906">
                  <c:v>7.7785142300214609E-5</c:v>
                </c:pt>
                <c:pt idx="3907">
                  <c:v>7.4635946255671509E-5</c:v>
                </c:pt>
                <c:pt idx="3908">
                  <c:v>8.0776878542530568E-5</c:v>
                </c:pt>
                <c:pt idx="3909">
                  <c:v>7.5895624673488749E-5</c:v>
                </c:pt>
                <c:pt idx="3910">
                  <c:v>7.5265785464580129E-5</c:v>
                </c:pt>
                <c:pt idx="3911">
                  <c:v>8.3611154982619345E-5</c:v>
                </c:pt>
                <c:pt idx="3912">
                  <c:v>7.5895624673488749E-5</c:v>
                </c:pt>
                <c:pt idx="3913">
                  <c:v>8.4083534389300824E-5</c:v>
                </c:pt>
                <c:pt idx="3914">
                  <c:v>7.3061348233399972E-5</c:v>
                </c:pt>
                <c:pt idx="3915">
                  <c:v>8.187909715812064E-5</c:v>
                </c:pt>
                <c:pt idx="3916">
                  <c:v>7.2588968826718493E-5</c:v>
                </c:pt>
                <c:pt idx="3917">
                  <c:v>7.4793406057898677E-5</c:v>
                </c:pt>
                <c:pt idx="3918">
                  <c:v>7.7942602102441778E-5</c:v>
                </c:pt>
                <c:pt idx="3919">
                  <c:v>8.2508936367029273E-5</c:v>
                </c:pt>
                <c:pt idx="3920">
                  <c:v>7.7470222695760299E-5</c:v>
                </c:pt>
                <c:pt idx="3921">
                  <c:v>7.7155303091306003E-5</c:v>
                </c:pt>
                <c:pt idx="3922">
                  <c:v>7.6368004080170227E-5</c:v>
                </c:pt>
                <c:pt idx="3923">
                  <c:v>8.5185753004890895E-5</c:v>
                </c:pt>
                <c:pt idx="3924">
                  <c:v>7.8257521706896074E-5</c:v>
                </c:pt>
                <c:pt idx="3925">
                  <c:v>8.6445431422708135E-5</c:v>
                </c:pt>
                <c:pt idx="3926">
                  <c:v>9.1011765687295645E-5</c:v>
                </c:pt>
                <c:pt idx="3927">
                  <c:v>9.1799064698431406E-5</c:v>
                </c:pt>
                <c:pt idx="3928">
                  <c:v>8.8649868653888319E-5</c:v>
                </c:pt>
                <c:pt idx="3929">
                  <c:v>8.0461958938076258E-5</c:v>
                </c:pt>
                <c:pt idx="3930">
                  <c:v>8.0776878542530568E-5</c:v>
                </c:pt>
                <c:pt idx="3931">
                  <c:v>8.0934338344757723E-5</c:v>
                </c:pt>
                <c:pt idx="3932">
                  <c:v>7.8414981509123243E-5</c:v>
                </c:pt>
                <c:pt idx="3933">
                  <c:v>7.9202280520259018E-5</c:v>
                </c:pt>
                <c:pt idx="3934">
                  <c:v>6.9912152188856858E-5</c:v>
                </c:pt>
                <c:pt idx="3935">
                  <c:v>7.1644210013355577E-5</c:v>
                </c:pt>
                <c:pt idx="3936">
                  <c:v>7.9674659926940483E-5</c:v>
                </c:pt>
                <c:pt idx="3937">
                  <c:v>8.2666396169256428E-5</c:v>
                </c:pt>
                <c:pt idx="3938">
                  <c:v>8.6602891224935304E-5</c:v>
                </c:pt>
                <c:pt idx="3939">
                  <c:v>7.7627682497987468E-5</c:v>
                </c:pt>
                <c:pt idx="3940">
                  <c:v>7.2903888431172803E-5</c:v>
                </c:pt>
                <c:pt idx="3941">
                  <c:v>8.1091798146984878E-5</c:v>
                </c:pt>
                <c:pt idx="3942">
                  <c:v>7.8887360915804708E-5</c:v>
                </c:pt>
                <c:pt idx="3943">
                  <c:v>7.3061348233399972E-5</c:v>
                </c:pt>
                <c:pt idx="3944">
                  <c:v>7.1014370804446957E-5</c:v>
                </c:pt>
                <c:pt idx="3945">
                  <c:v>7.5895624673488749E-5</c:v>
                </c:pt>
                <c:pt idx="3946">
                  <c:v>7.3376267837854282E-5</c:v>
                </c:pt>
                <c:pt idx="3947">
                  <c:v>7.0699451199992633E-5</c:v>
                </c:pt>
                <c:pt idx="3948">
                  <c:v>7.1329290408901267E-5</c:v>
                </c:pt>
                <c:pt idx="3949">
                  <c:v>8.06194187403034E-5</c:v>
                </c:pt>
                <c:pt idx="3950">
                  <c:v>7.6997843289078834E-5</c:v>
                </c:pt>
                <c:pt idx="3951">
                  <c:v>7.7470222695760299E-5</c:v>
                </c:pt>
                <c:pt idx="3952">
                  <c:v>7.5423245266807297E-5</c:v>
                </c:pt>
                <c:pt idx="3953">
                  <c:v>7.8887360915804708E-5</c:v>
                </c:pt>
                <c:pt idx="3954">
                  <c:v>7.3533727640081423E-5</c:v>
                </c:pt>
                <c:pt idx="3955">
                  <c:v>7.8100061904668919E-5</c:v>
                </c:pt>
                <c:pt idx="3956">
                  <c:v>7.7627682497987468E-5</c:v>
                </c:pt>
                <c:pt idx="3957">
                  <c:v>8.1249257949212033E-5</c:v>
                </c:pt>
                <c:pt idx="3958">
                  <c:v>8.4083534389300824E-5</c:v>
                </c:pt>
                <c:pt idx="3959">
                  <c:v>7.9674659926940483E-5</c:v>
                </c:pt>
                <c:pt idx="3960">
                  <c:v>7.5895624673488749E-5</c:v>
                </c:pt>
                <c:pt idx="3961">
                  <c:v>7.1329290408901267E-5</c:v>
                </c:pt>
                <c:pt idx="3962">
                  <c:v>7.2274049222264183E-5</c:v>
                </c:pt>
                <c:pt idx="3963">
                  <c:v>7.7470222695760299E-5</c:v>
                </c:pt>
                <c:pt idx="3964">
                  <c:v>7.1171830606674098E-5</c:v>
                </c:pt>
                <c:pt idx="3965">
                  <c:v>7.4950865860125819E-5</c:v>
                </c:pt>
                <c:pt idx="3966">
                  <c:v>7.5265785464580129E-5</c:v>
                </c:pt>
                <c:pt idx="3967">
                  <c:v>6.7077875748768067E-5</c:v>
                </c:pt>
                <c:pt idx="3968">
                  <c:v>7.2116589420037028E-5</c:v>
                </c:pt>
                <c:pt idx="3969">
                  <c:v>7.7785142300214609E-5</c:v>
                </c:pt>
                <c:pt idx="3970">
                  <c:v>7.7470222695760299E-5</c:v>
                </c:pt>
                <c:pt idx="3971">
                  <c:v>7.9044820718031849E-5</c:v>
                </c:pt>
                <c:pt idx="3972">
                  <c:v>7.2588968826718493E-5</c:v>
                </c:pt>
                <c:pt idx="3973">
                  <c:v>6.6920415946540926E-5</c:v>
                </c:pt>
                <c:pt idx="3974">
                  <c:v>7.8887360915804708E-5</c:v>
                </c:pt>
                <c:pt idx="3975">
                  <c:v>7.3376267837854282E-5</c:v>
                </c:pt>
                <c:pt idx="3976">
                  <c:v>7.6997843289078834E-5</c:v>
                </c:pt>
                <c:pt idx="3977">
                  <c:v>7.1014370804446957E-5</c:v>
                </c:pt>
                <c:pt idx="3978">
                  <c:v>7.9674659926940483E-5</c:v>
                </c:pt>
                <c:pt idx="3979">
                  <c:v>8.0776878542530568E-5</c:v>
                </c:pt>
                <c:pt idx="3980">
                  <c:v>7.3376267837854282E-5</c:v>
                </c:pt>
                <c:pt idx="3981">
                  <c:v>7.2116589420037028E-5</c:v>
                </c:pt>
                <c:pt idx="3982">
                  <c:v>7.1486750211128408E-5</c:v>
                </c:pt>
                <c:pt idx="3983">
                  <c:v>8.1249257949212033E-5</c:v>
                </c:pt>
                <c:pt idx="3984">
                  <c:v>7.2116589420037028E-5</c:v>
                </c:pt>
                <c:pt idx="3985">
                  <c:v>7.7627682497987468E-5</c:v>
                </c:pt>
                <c:pt idx="3986">
                  <c:v>7.1014370804446957E-5</c:v>
                </c:pt>
                <c:pt idx="3987">
                  <c:v>6.8967393375493941E-5</c:v>
                </c:pt>
                <c:pt idx="3988">
                  <c:v>7.3533727640081423E-5</c:v>
                </c:pt>
                <c:pt idx="3989">
                  <c:v>6.8022634562130984E-5</c:v>
                </c:pt>
                <c:pt idx="3990">
                  <c:v>6.6448036539859447E-5</c:v>
                </c:pt>
                <c:pt idx="3991">
                  <c:v>6.8180094364358166E-5</c:v>
                </c:pt>
                <c:pt idx="3992">
                  <c:v>7.0069611991084013E-5</c:v>
                </c:pt>
                <c:pt idx="3993">
                  <c:v>6.5030898319815052E-5</c:v>
                </c:pt>
                <c:pt idx="3994">
                  <c:v>6.4558518913133587E-5</c:v>
                </c:pt>
                <c:pt idx="3995">
                  <c:v>7.0227071793311168E-5</c:v>
                </c:pt>
                <c:pt idx="3996">
                  <c:v>7.3848647244535747E-5</c:v>
                </c:pt>
                <c:pt idx="3997">
                  <c:v>6.7550255155449532E-5</c:v>
                </c:pt>
                <c:pt idx="3998">
                  <c:v>7.8257521706896074E-5</c:v>
                </c:pt>
                <c:pt idx="3999">
                  <c:v>7.3848647244535747E-5</c:v>
                </c:pt>
                <c:pt idx="4000">
                  <c:v>7.3533727640081423E-5</c:v>
                </c:pt>
                <c:pt idx="4001">
                  <c:v>7.2274049222264183E-5</c:v>
                </c:pt>
                <c:pt idx="4002">
                  <c:v>6.9597232584402548E-5</c:v>
                </c:pt>
                <c:pt idx="4003">
                  <c:v>7.0856911002219788E-5</c:v>
                </c:pt>
                <c:pt idx="4004">
                  <c:v>7.4478486453444354E-5</c:v>
                </c:pt>
                <c:pt idx="4005">
                  <c:v>6.7707714957676688E-5</c:v>
                </c:pt>
                <c:pt idx="4006">
                  <c:v>7.9517200124713328E-5</c:v>
                </c:pt>
                <c:pt idx="4007">
                  <c:v>7.7942602102441778E-5</c:v>
                </c:pt>
                <c:pt idx="4008">
                  <c:v>7.8100061904668919E-5</c:v>
                </c:pt>
                <c:pt idx="4009">
                  <c:v>7.9359740322486159E-5</c:v>
                </c:pt>
                <c:pt idx="4010">
                  <c:v>7.9202280520259018E-5</c:v>
                </c:pt>
                <c:pt idx="4011">
                  <c:v>7.4321026651217199E-5</c:v>
                </c:pt>
                <c:pt idx="4012">
                  <c:v>6.8967393375493941E-5</c:v>
                </c:pt>
                <c:pt idx="4013">
                  <c:v>7.3691187442308592E-5</c:v>
                </c:pt>
                <c:pt idx="4014">
                  <c:v>6.6762956144313744E-5</c:v>
                </c:pt>
                <c:pt idx="4015">
                  <c:v>7.5423245266807297E-5</c:v>
                </c:pt>
                <c:pt idx="4016">
                  <c:v>7.5580705069034452E-5</c:v>
                </c:pt>
                <c:pt idx="4017">
                  <c:v>7.2431509024491352E-5</c:v>
                </c:pt>
                <c:pt idx="4018">
                  <c:v>7.3848647244535747E-5</c:v>
                </c:pt>
                <c:pt idx="4019">
                  <c:v>7.0227071793311168E-5</c:v>
                </c:pt>
                <c:pt idx="4020">
                  <c:v>7.1644210013355577E-5</c:v>
                </c:pt>
                <c:pt idx="4021">
                  <c:v>6.4873438517587897E-5</c:v>
                </c:pt>
                <c:pt idx="4022">
                  <c:v>7.0227071793311168E-5</c:v>
                </c:pt>
                <c:pt idx="4023">
                  <c:v>6.7707714957676688E-5</c:v>
                </c:pt>
                <c:pt idx="4024">
                  <c:v>6.3456300297543502E-5</c:v>
                </c:pt>
                <c:pt idx="4025">
                  <c:v>6.9597232584402548E-5</c:v>
                </c:pt>
                <c:pt idx="4026">
                  <c:v>6.0622023857454711E-5</c:v>
                </c:pt>
                <c:pt idx="4027">
                  <c:v>6.8337554166585308E-5</c:v>
                </c:pt>
                <c:pt idx="4028">
                  <c:v>6.8022634562130984E-5</c:v>
                </c:pt>
                <c:pt idx="4029">
                  <c:v>6.3298840495316347E-5</c:v>
                </c:pt>
                <c:pt idx="4030">
                  <c:v>7.1171830606674098E-5</c:v>
                </c:pt>
                <c:pt idx="4031">
                  <c:v>7.1959129617809873E-5</c:v>
                </c:pt>
                <c:pt idx="4032">
                  <c:v>6.8337554166585308E-5</c:v>
                </c:pt>
                <c:pt idx="4033">
                  <c:v>6.4558518913133587E-5</c:v>
                </c:pt>
                <c:pt idx="4034">
                  <c:v>6.9124853177721083E-5</c:v>
                </c:pt>
                <c:pt idx="4035">
                  <c:v>6.3141380693089205E-5</c:v>
                </c:pt>
                <c:pt idx="4036">
                  <c:v>5.9204885637410309E-5</c:v>
                </c:pt>
                <c:pt idx="4037">
                  <c:v>6.6448036539859447E-5</c:v>
                </c:pt>
                <c:pt idx="4038">
                  <c:v>6.9282312979948251E-5</c:v>
                </c:pt>
                <c:pt idx="4039">
                  <c:v>6.5345817924269362E-5</c:v>
                </c:pt>
                <c:pt idx="4040">
                  <c:v>7.2903888431172803E-5</c:v>
                </c:pt>
                <c:pt idx="4041">
                  <c:v>7.0699451199992633E-5</c:v>
                </c:pt>
                <c:pt idx="4042">
                  <c:v>8.1249257949212033E-5</c:v>
                </c:pt>
                <c:pt idx="4043">
                  <c:v>9.368858232515728E-5</c:v>
                </c:pt>
                <c:pt idx="4044">
                  <c:v>8.4713373598209444E-5</c:v>
                </c:pt>
                <c:pt idx="4045">
                  <c:v>7.2746428628945648E-5</c:v>
                </c:pt>
                <c:pt idx="4046">
                  <c:v>6.5503277726496517E-5</c:v>
                </c:pt>
                <c:pt idx="4047">
                  <c:v>6.9439772782175393E-5</c:v>
                </c:pt>
                <c:pt idx="4048">
                  <c:v>6.5503277726496517E-5</c:v>
                </c:pt>
                <c:pt idx="4049">
                  <c:v>6.6762956144313744E-5</c:v>
                </c:pt>
                <c:pt idx="4050">
                  <c:v>6.6290576737632292E-5</c:v>
                </c:pt>
                <c:pt idx="4051">
                  <c:v>6.6133116935405151E-5</c:v>
                </c:pt>
                <c:pt idx="4052">
                  <c:v>6.7235335550995236E-5</c:v>
                </c:pt>
                <c:pt idx="4053">
                  <c:v>7.0699451199992633E-5</c:v>
                </c:pt>
                <c:pt idx="4054">
                  <c:v>6.1409322868590487E-5</c:v>
                </c:pt>
                <c:pt idx="4055">
                  <c:v>7.0699451199992633E-5</c:v>
                </c:pt>
                <c:pt idx="4056">
                  <c:v>6.5345817924269362E-5</c:v>
                </c:pt>
                <c:pt idx="4057">
                  <c:v>6.6920415946540926E-5</c:v>
                </c:pt>
                <c:pt idx="4058">
                  <c:v>6.6290576737632292E-5</c:v>
                </c:pt>
                <c:pt idx="4059">
                  <c:v>6.9597232584402548E-5</c:v>
                </c:pt>
                <c:pt idx="4060">
                  <c:v>7.4793406057898677E-5</c:v>
                </c:pt>
                <c:pt idx="4061">
                  <c:v>6.9912152188856858E-5</c:v>
                </c:pt>
                <c:pt idx="4062">
                  <c:v>6.5345817924269362E-5</c:v>
                </c:pt>
                <c:pt idx="4063">
                  <c:v>7.1329290408901267E-5</c:v>
                </c:pt>
                <c:pt idx="4064">
                  <c:v>6.8337554166585308E-5</c:v>
                </c:pt>
                <c:pt idx="4065">
                  <c:v>7.6682923684624524E-5</c:v>
                </c:pt>
                <c:pt idx="4066">
                  <c:v>6.9597232584402548E-5</c:v>
                </c:pt>
                <c:pt idx="4067">
                  <c:v>6.7865174759903843E-5</c:v>
                </c:pt>
                <c:pt idx="4068">
                  <c:v>7.0699451199992633E-5</c:v>
                </c:pt>
                <c:pt idx="4069">
                  <c:v>7.0699451199992633E-5</c:v>
                </c:pt>
                <c:pt idx="4070">
                  <c:v>7.2903888431172803E-5</c:v>
                </c:pt>
                <c:pt idx="4071">
                  <c:v>7.7942602102441778E-5</c:v>
                </c:pt>
                <c:pt idx="4072">
                  <c:v>8.565813241157236E-5</c:v>
                </c:pt>
                <c:pt idx="4073">
                  <c:v>8.7862569642752544E-5</c:v>
                </c:pt>
                <c:pt idx="4074">
                  <c:v>7.5108325662352987E-5</c:v>
                </c:pt>
                <c:pt idx="4075">
                  <c:v>7.1171830606674098E-5</c:v>
                </c:pt>
                <c:pt idx="4076">
                  <c:v>7.0227071793311168E-5</c:v>
                </c:pt>
                <c:pt idx="4077">
                  <c:v>7.7785142300214609E-5</c:v>
                </c:pt>
                <c:pt idx="4078">
                  <c:v>8.0147039333621934E-5</c:v>
                </c:pt>
                <c:pt idx="4079">
                  <c:v>9.7152697974154691E-5</c:v>
                </c:pt>
                <c:pt idx="4080">
                  <c:v>1.3258115347526458E-4</c:v>
                </c:pt>
                <c:pt idx="4081">
                  <c:v>1.7556767948327792E-4</c:v>
                </c:pt>
                <c:pt idx="4082">
                  <c:v>1.8060639315454688E-4</c:v>
                </c:pt>
                <c:pt idx="4083">
                  <c:v>1.4816967389575295E-4</c:v>
                </c:pt>
                <c:pt idx="4084">
                  <c:v>1.0927710274564563E-4</c:v>
                </c:pt>
                <c:pt idx="4085">
                  <c:v>8.7547650038298234E-5</c:v>
                </c:pt>
                <c:pt idx="4086">
                  <c:v>7.8572441311350384E-5</c:v>
                </c:pt>
                <c:pt idx="4087">
                  <c:v>9.1326685291749955E-5</c:v>
                </c:pt>
                <c:pt idx="4088">
                  <c:v>1.2014182909931932E-4</c:v>
                </c:pt>
                <c:pt idx="4089">
                  <c:v>1.8312574999018136E-4</c:v>
                </c:pt>
                <c:pt idx="4090">
                  <c:v>2.3493002492291543E-4</c:v>
                </c:pt>
                <c:pt idx="4091">
                  <c:v>1.791892549345025E-4</c:v>
                </c:pt>
                <c:pt idx="4092">
                  <c:v>1.2155896731936373E-4</c:v>
                </c:pt>
                <c:pt idx="4093">
                  <c:v>8.8807328456115474E-5</c:v>
                </c:pt>
                <c:pt idx="4094">
                  <c:v>7.3061348233399972E-5</c:v>
                </c:pt>
                <c:pt idx="4095">
                  <c:v>6.9439772782175393E-5</c:v>
                </c:pt>
                <c:pt idx="4096">
                  <c:v>6.7865174759903843E-5</c:v>
                </c:pt>
                <c:pt idx="4097">
                  <c:v>6.7550255155449532E-5</c:v>
                </c:pt>
                <c:pt idx="4098">
                  <c:v>7.6053084475715904E-5</c:v>
                </c:pt>
                <c:pt idx="4099">
                  <c:v>7.5580705069034452E-5</c:v>
                </c:pt>
                <c:pt idx="4100">
                  <c:v>7.0541991397765492E-5</c:v>
                </c:pt>
                <c:pt idx="4101">
                  <c:v>7.0069611991084013E-5</c:v>
                </c:pt>
                <c:pt idx="4102">
                  <c:v>6.3613760099770657E-5</c:v>
                </c:pt>
                <c:pt idx="4103">
                  <c:v>6.2196621879726248E-5</c:v>
                </c:pt>
                <c:pt idx="4104">
                  <c:v>6.5188358122042221E-5</c:v>
                </c:pt>
                <c:pt idx="4105">
                  <c:v>6.4873438517587897E-5</c:v>
                </c:pt>
                <c:pt idx="4106">
                  <c:v>6.0936943461909015E-5</c:v>
                </c:pt>
                <c:pt idx="4107">
                  <c:v>6.4558518913133587E-5</c:v>
                </c:pt>
                <c:pt idx="4108">
                  <c:v>5.8260126824047379E-5</c:v>
                </c:pt>
                <c:pt idx="4109">
                  <c:v>6.3456300297543502E-5</c:v>
                </c:pt>
                <c:pt idx="4110">
                  <c:v>6.4401059110906446E-5</c:v>
                </c:pt>
                <c:pt idx="4111">
                  <c:v>6.8495013968812463E-5</c:v>
                </c:pt>
                <c:pt idx="4112">
                  <c:v>6.5660737528723672E-5</c:v>
                </c:pt>
                <c:pt idx="4113">
                  <c:v>6.1409322868590487E-5</c:v>
                </c:pt>
                <c:pt idx="4114">
                  <c:v>6.2511541484180572E-5</c:v>
                </c:pt>
                <c:pt idx="4115">
                  <c:v>6.3456300297543502E-5</c:v>
                </c:pt>
                <c:pt idx="4116">
                  <c:v>6.8180094364358166E-5</c:v>
                </c:pt>
                <c:pt idx="4117">
                  <c:v>7.1171830606674098E-5</c:v>
                </c:pt>
                <c:pt idx="4118">
                  <c:v>6.5818197330950827E-5</c:v>
                </c:pt>
                <c:pt idx="4119">
                  <c:v>6.0779483659681866E-5</c:v>
                </c:pt>
                <c:pt idx="4120">
                  <c:v>5.8575046428501696E-5</c:v>
                </c:pt>
                <c:pt idx="4121">
                  <c:v>6.0307104253000408E-5</c:v>
                </c:pt>
                <c:pt idx="4122">
                  <c:v>5.6370609197321526E-5</c:v>
                </c:pt>
                <c:pt idx="4123">
                  <c:v>6.1881702275271965E-5</c:v>
                </c:pt>
                <c:pt idx="4124">
                  <c:v>7.0384531595538323E-5</c:v>
                </c:pt>
                <c:pt idx="4125">
                  <c:v>6.4715978715360729E-5</c:v>
                </c:pt>
                <c:pt idx="4126">
                  <c:v>6.3928679704224967E-5</c:v>
                </c:pt>
                <c:pt idx="4127">
                  <c:v>6.3141380693089205E-5</c:v>
                </c:pt>
                <c:pt idx="4128">
                  <c:v>6.7235335550995236E-5</c:v>
                </c:pt>
                <c:pt idx="4129">
                  <c:v>5.5425850383958589E-5</c:v>
                </c:pt>
                <c:pt idx="4130">
                  <c:v>6.7235335550995236E-5</c:v>
                </c:pt>
                <c:pt idx="4131">
                  <c:v>5.8260126824047379E-5</c:v>
                </c:pt>
                <c:pt idx="4132">
                  <c:v>5.4796011175049982E-5</c:v>
                </c:pt>
                <c:pt idx="4133">
                  <c:v>6.0779483659681866E-5</c:v>
                </c:pt>
                <c:pt idx="4134">
                  <c:v>6.3613760099770657E-5</c:v>
                </c:pt>
                <c:pt idx="4135">
                  <c:v>5.9047425835183154E-5</c:v>
                </c:pt>
                <c:pt idx="4136">
                  <c:v>6.2826461088634882E-5</c:v>
                </c:pt>
                <c:pt idx="4137">
                  <c:v>6.6920415946540926E-5</c:v>
                </c:pt>
                <c:pt idx="4138">
                  <c:v>6.5660737528723672E-5</c:v>
                </c:pt>
                <c:pt idx="4139">
                  <c:v>5.6685528801775829E-5</c:v>
                </c:pt>
                <c:pt idx="4140">
                  <c:v>6.2196621879726248E-5</c:v>
                </c:pt>
                <c:pt idx="4141">
                  <c:v>7.0384531595538323E-5</c:v>
                </c:pt>
                <c:pt idx="4142">
                  <c:v>6.4401059110906446E-5</c:v>
                </c:pt>
                <c:pt idx="4143">
                  <c:v>6.5818197330950827E-5</c:v>
                </c:pt>
                <c:pt idx="4144">
                  <c:v>6.5660737528723672E-5</c:v>
                </c:pt>
                <c:pt idx="4145">
                  <c:v>6.2196621879726248E-5</c:v>
                </c:pt>
                <c:pt idx="4146">
                  <c:v>6.3928679704224967E-5</c:v>
                </c:pt>
                <c:pt idx="4147">
                  <c:v>6.9124853177721083E-5</c:v>
                </c:pt>
                <c:pt idx="4148">
                  <c:v>6.1409322868590487E-5</c:v>
                </c:pt>
                <c:pt idx="4149">
                  <c:v>6.4401059110906446E-5</c:v>
                </c:pt>
                <c:pt idx="4150">
                  <c:v>6.2669001286407713E-5</c:v>
                </c:pt>
                <c:pt idx="4151">
                  <c:v>6.8967393375493941E-5</c:v>
                </c:pt>
                <c:pt idx="4152">
                  <c:v>7.9517200124713328E-5</c:v>
                </c:pt>
                <c:pt idx="4153">
                  <c:v>8.9122248060569784E-5</c:v>
                </c:pt>
                <c:pt idx="4154">
                  <c:v>1.2360594474831673E-4</c:v>
                </c:pt>
                <c:pt idx="4155">
                  <c:v>1.6848198838305596E-4</c:v>
                </c:pt>
                <c:pt idx="4156">
                  <c:v>1.7446546086768782E-4</c:v>
                </c:pt>
                <c:pt idx="4157">
                  <c:v>1.3604526912426197E-4</c:v>
                </c:pt>
                <c:pt idx="4158">
                  <c:v>1.0628536650332968E-4</c:v>
                </c:pt>
                <c:pt idx="4159">
                  <c:v>7.8572441311350384E-5</c:v>
                </c:pt>
                <c:pt idx="4160">
                  <c:v>7.0227071793311168E-5</c:v>
                </c:pt>
                <c:pt idx="4161">
                  <c:v>6.5660737528723672E-5</c:v>
                </c:pt>
                <c:pt idx="4162">
                  <c:v>6.5975657133177982E-5</c:v>
                </c:pt>
                <c:pt idx="4163">
                  <c:v>7.1959129617809873E-5</c:v>
                </c:pt>
                <c:pt idx="4164">
                  <c:v>6.1566782670817642E-5</c:v>
                </c:pt>
                <c:pt idx="4165">
                  <c:v>6.4558518913133587E-5</c:v>
                </c:pt>
                <c:pt idx="4166">
                  <c:v>6.235408168195343E-5</c:v>
                </c:pt>
                <c:pt idx="4167">
                  <c:v>5.9677265044091781E-5</c:v>
                </c:pt>
                <c:pt idx="4168">
                  <c:v>5.4638551372822814E-5</c:v>
                </c:pt>
                <c:pt idx="4169">
                  <c:v>6.5503277726496517E-5</c:v>
                </c:pt>
                <c:pt idx="4170">
                  <c:v>6.2039162077499107E-5</c:v>
                </c:pt>
                <c:pt idx="4171">
                  <c:v>6.4558518913133587E-5</c:v>
                </c:pt>
                <c:pt idx="4172">
                  <c:v>6.3771219901997812E-5</c:v>
                </c:pt>
                <c:pt idx="4173">
                  <c:v>6.4243599308679277E-5</c:v>
                </c:pt>
                <c:pt idx="4174">
                  <c:v>6.5345817924269362E-5</c:v>
                </c:pt>
                <c:pt idx="4175">
                  <c:v>6.1566782670817642E-5</c:v>
                </c:pt>
                <c:pt idx="4176">
                  <c:v>6.1409322868590487E-5</c:v>
                </c:pt>
                <c:pt idx="4177">
                  <c:v>6.5818197330950827E-5</c:v>
                </c:pt>
                <c:pt idx="4178">
                  <c:v>6.7392795353222377E-5</c:v>
                </c:pt>
                <c:pt idx="4179">
                  <c:v>5.983472484631893E-5</c:v>
                </c:pt>
                <c:pt idx="4180">
                  <c:v>6.4401059110906446E-5</c:v>
                </c:pt>
                <c:pt idx="4181">
                  <c:v>5.7787747417365914E-5</c:v>
                </c:pt>
                <c:pt idx="4182">
                  <c:v>6.0779483659681866E-5</c:v>
                </c:pt>
                <c:pt idx="4183">
                  <c:v>6.3141380693089205E-5</c:v>
                </c:pt>
                <c:pt idx="4184">
                  <c:v>6.3141380693089205E-5</c:v>
                </c:pt>
                <c:pt idx="4185">
                  <c:v>6.5503277726496517E-5</c:v>
                </c:pt>
                <c:pt idx="4186">
                  <c:v>6.2196621879726248E-5</c:v>
                </c:pt>
                <c:pt idx="4187">
                  <c:v>5.9047425835183154E-5</c:v>
                </c:pt>
                <c:pt idx="4188">
                  <c:v>6.8022634562130984E-5</c:v>
                </c:pt>
                <c:pt idx="4189">
                  <c:v>5.6528068999548681E-5</c:v>
                </c:pt>
                <c:pt idx="4190">
                  <c:v>6.1409322868590487E-5</c:v>
                </c:pt>
                <c:pt idx="4191">
                  <c:v>6.4401059110906446E-5</c:v>
                </c:pt>
                <c:pt idx="4192">
                  <c:v>5.983472484631893E-5</c:v>
                </c:pt>
                <c:pt idx="4193">
                  <c:v>6.0622023857454711E-5</c:v>
                </c:pt>
                <c:pt idx="4194">
                  <c:v>6.2983920890862023E-5</c:v>
                </c:pt>
                <c:pt idx="4195">
                  <c:v>6.1409322868590487E-5</c:v>
                </c:pt>
                <c:pt idx="4196">
                  <c:v>5.6528068999548681E-5</c:v>
                </c:pt>
                <c:pt idx="4197">
                  <c:v>5.983472484631893E-5</c:v>
                </c:pt>
                <c:pt idx="4198">
                  <c:v>5.9519805241864626E-5</c:v>
                </c:pt>
                <c:pt idx="4199">
                  <c:v>6.3298840495316347E-5</c:v>
                </c:pt>
                <c:pt idx="4200">
                  <c:v>6.5030898319815052E-5</c:v>
                </c:pt>
                <c:pt idx="4201">
                  <c:v>5.983472484631893E-5</c:v>
                </c:pt>
                <c:pt idx="4202">
                  <c:v>6.2196621879726248E-5</c:v>
                </c:pt>
                <c:pt idx="4203">
                  <c:v>6.2196621879726248E-5</c:v>
                </c:pt>
                <c:pt idx="4204">
                  <c:v>6.4873438517587897E-5</c:v>
                </c:pt>
                <c:pt idx="4205">
                  <c:v>6.2039162077499107E-5</c:v>
                </c:pt>
                <c:pt idx="4206">
                  <c:v>5.9992184648546098E-5</c:v>
                </c:pt>
                <c:pt idx="4207">
                  <c:v>6.7392795353222377E-5</c:v>
                </c:pt>
                <c:pt idx="4208">
                  <c:v>5.9362345439637471E-5</c:v>
                </c:pt>
                <c:pt idx="4209">
                  <c:v>5.8102667021820231E-5</c:v>
                </c:pt>
                <c:pt idx="4210">
                  <c:v>6.4715978715360729E-5</c:v>
                </c:pt>
                <c:pt idx="4211">
                  <c:v>5.8732506230728858E-5</c:v>
                </c:pt>
                <c:pt idx="4212">
                  <c:v>6.8022634562130984E-5</c:v>
                </c:pt>
                <c:pt idx="4213">
                  <c:v>7.0856911002219788E-5</c:v>
                </c:pt>
                <c:pt idx="4214">
                  <c:v>6.5818197330950827E-5</c:v>
                </c:pt>
                <c:pt idx="4215">
                  <c:v>6.7550255155449532E-5</c:v>
                </c:pt>
                <c:pt idx="4216">
                  <c:v>6.0779483659681866E-5</c:v>
                </c:pt>
                <c:pt idx="4217">
                  <c:v>6.046456405522755E-5</c:v>
                </c:pt>
                <c:pt idx="4218">
                  <c:v>6.2983920890862023E-5</c:v>
                </c:pt>
                <c:pt idx="4219">
                  <c:v>6.3298840495316347E-5</c:v>
                </c:pt>
                <c:pt idx="4220">
                  <c:v>6.3298840495316347E-5</c:v>
                </c:pt>
                <c:pt idx="4221">
                  <c:v>6.9124853177721083E-5</c:v>
                </c:pt>
                <c:pt idx="4222">
                  <c:v>7.8257521706896074E-5</c:v>
                </c:pt>
                <c:pt idx="4223">
                  <c:v>9.5105720545201662E-5</c:v>
                </c:pt>
                <c:pt idx="4224">
                  <c:v>1.1494565562582321E-4</c:v>
                </c:pt>
                <c:pt idx="4225">
                  <c:v>1.2880211822181289E-4</c:v>
                </c:pt>
                <c:pt idx="4226">
                  <c:v>1.3163639466190165E-4</c:v>
                </c:pt>
                <c:pt idx="4227">
                  <c:v>1.0282125085433227E-4</c:v>
                </c:pt>
                <c:pt idx="4228">
                  <c:v>9.11692254895228E-5</c:v>
                </c:pt>
                <c:pt idx="4229">
                  <c:v>7.9832119729167624E-5</c:v>
                </c:pt>
                <c:pt idx="4230">
                  <c:v>7.8257521706896074E-5</c:v>
                </c:pt>
                <c:pt idx="4231">
                  <c:v>7.4478486453444354E-5</c:v>
                </c:pt>
                <c:pt idx="4232">
                  <c:v>6.1251863066363332E-5</c:v>
                </c:pt>
                <c:pt idx="4233">
                  <c:v>6.7077875748768067E-5</c:v>
                </c:pt>
                <c:pt idx="4234">
                  <c:v>6.4243599308679277E-5</c:v>
                </c:pt>
                <c:pt idx="4235">
                  <c:v>6.1094403264136177E-5</c:v>
                </c:pt>
                <c:pt idx="4236">
                  <c:v>6.8809933573266759E-5</c:v>
                </c:pt>
                <c:pt idx="4237">
                  <c:v>6.8652473771039618E-5</c:v>
                </c:pt>
                <c:pt idx="4238">
                  <c:v>8.5028293202663754E-5</c:v>
                </c:pt>
                <c:pt idx="4239">
                  <c:v>1.0156157243651504E-4</c:v>
                </c:pt>
                <c:pt idx="4240">
                  <c:v>9.5420640149655985E-5</c:v>
                </c:pt>
                <c:pt idx="4241">
                  <c:v>8.1091798146984878E-5</c:v>
                </c:pt>
                <c:pt idx="4242">
                  <c:v>7.4793406057898677E-5</c:v>
                </c:pt>
                <c:pt idx="4243">
                  <c:v>6.7550255155449532E-5</c:v>
                </c:pt>
                <c:pt idx="4244">
                  <c:v>5.8889966032955999E-5</c:v>
                </c:pt>
                <c:pt idx="4245">
                  <c:v>6.2983920890862023E-5</c:v>
                </c:pt>
                <c:pt idx="4246">
                  <c:v>5.9992184648546098E-5</c:v>
                </c:pt>
                <c:pt idx="4247">
                  <c:v>5.7945207219593083E-5</c:v>
                </c:pt>
                <c:pt idx="4248">
                  <c:v>6.2196621879726248E-5</c:v>
                </c:pt>
                <c:pt idx="4249">
                  <c:v>6.4715978715360729E-5</c:v>
                </c:pt>
                <c:pt idx="4250">
                  <c:v>6.0936943461909015E-5</c:v>
                </c:pt>
                <c:pt idx="4251">
                  <c:v>6.1409322868590487E-5</c:v>
                </c:pt>
                <c:pt idx="4252">
                  <c:v>5.8417586626274541E-5</c:v>
                </c:pt>
                <c:pt idx="4253">
                  <c:v>5.8575046428501696E-5</c:v>
                </c:pt>
                <c:pt idx="4254">
                  <c:v>5.6528068999548681E-5</c:v>
                </c:pt>
                <c:pt idx="4255">
                  <c:v>5.8732506230728858E-5</c:v>
                </c:pt>
                <c:pt idx="4256">
                  <c:v>6.8967393375493941E-5</c:v>
                </c:pt>
                <c:pt idx="4257">
                  <c:v>6.5345817924269362E-5</c:v>
                </c:pt>
                <c:pt idx="4258">
                  <c:v>5.5425850383958589E-5</c:v>
                </c:pt>
                <c:pt idx="4259">
                  <c:v>6.3298840495316347E-5</c:v>
                </c:pt>
                <c:pt idx="4260">
                  <c:v>6.0149644450773246E-5</c:v>
                </c:pt>
                <c:pt idx="4261">
                  <c:v>6.3613760099770657E-5</c:v>
                </c:pt>
                <c:pt idx="4262">
                  <c:v>6.4873438517587897E-5</c:v>
                </c:pt>
                <c:pt idx="4263">
                  <c:v>5.8102667021820231E-5</c:v>
                </c:pt>
                <c:pt idx="4264">
                  <c:v>6.0936943461909015E-5</c:v>
                </c:pt>
                <c:pt idx="4265">
                  <c:v>6.2669001286407713E-5</c:v>
                </c:pt>
                <c:pt idx="4266">
                  <c:v>6.1881702275271965E-5</c:v>
                </c:pt>
                <c:pt idx="4267">
                  <c:v>6.3928679704224967E-5</c:v>
                </c:pt>
                <c:pt idx="4268">
                  <c:v>6.3613760099770657E-5</c:v>
                </c:pt>
                <c:pt idx="4269">
                  <c:v>6.1251863066363332E-5</c:v>
                </c:pt>
                <c:pt idx="4270">
                  <c:v>5.8889966032955999E-5</c:v>
                </c:pt>
                <c:pt idx="4271">
                  <c:v>6.5345817924269362E-5</c:v>
                </c:pt>
                <c:pt idx="4272">
                  <c:v>6.6920415946540926E-5</c:v>
                </c:pt>
                <c:pt idx="4273">
                  <c:v>6.3141380693089205E-5</c:v>
                </c:pt>
                <c:pt idx="4274">
                  <c:v>6.0149644450773246E-5</c:v>
                </c:pt>
                <c:pt idx="4275">
                  <c:v>6.1094403264136177E-5</c:v>
                </c:pt>
                <c:pt idx="4276">
                  <c:v>5.8260126824047379E-5</c:v>
                </c:pt>
                <c:pt idx="4277">
                  <c:v>6.4715978715360729E-5</c:v>
                </c:pt>
                <c:pt idx="4278">
                  <c:v>6.3141380693089205E-5</c:v>
                </c:pt>
                <c:pt idx="4279">
                  <c:v>6.1724242473044797E-5</c:v>
                </c:pt>
                <c:pt idx="4280">
                  <c:v>6.2669001286407713E-5</c:v>
                </c:pt>
                <c:pt idx="4281">
                  <c:v>6.2669001286407713E-5</c:v>
                </c:pt>
                <c:pt idx="4282">
                  <c:v>6.8809933573266759E-5</c:v>
                </c:pt>
                <c:pt idx="4283">
                  <c:v>5.9677265044091781E-5</c:v>
                </c:pt>
                <c:pt idx="4284">
                  <c:v>5.9519805241864626E-5</c:v>
                </c:pt>
                <c:pt idx="4285">
                  <c:v>6.3613760099770657E-5</c:v>
                </c:pt>
                <c:pt idx="4286">
                  <c:v>5.6685528801775829E-5</c:v>
                </c:pt>
                <c:pt idx="4287">
                  <c:v>5.7000448406230139E-5</c:v>
                </c:pt>
                <c:pt idx="4288">
                  <c:v>5.5268390581731441E-5</c:v>
                </c:pt>
                <c:pt idx="4289">
                  <c:v>5.7157908208457294E-5</c:v>
                </c:pt>
                <c:pt idx="4290">
                  <c:v>6.1094403264136177E-5</c:v>
                </c:pt>
                <c:pt idx="4291">
                  <c:v>5.8102667021820231E-5</c:v>
                </c:pt>
                <c:pt idx="4292">
                  <c:v>6.1566782670817642E-5</c:v>
                </c:pt>
                <c:pt idx="4293">
                  <c:v>6.1881702275271965E-5</c:v>
                </c:pt>
                <c:pt idx="4294">
                  <c:v>6.0622023857454711E-5</c:v>
                </c:pt>
                <c:pt idx="4295">
                  <c:v>5.8732506230728858E-5</c:v>
                </c:pt>
                <c:pt idx="4296">
                  <c:v>5.983472484631893E-5</c:v>
                </c:pt>
                <c:pt idx="4297">
                  <c:v>5.983472484631893E-5</c:v>
                </c:pt>
                <c:pt idx="4298">
                  <c:v>6.2196621879726248E-5</c:v>
                </c:pt>
                <c:pt idx="4299">
                  <c:v>5.7157908208457294E-5</c:v>
                </c:pt>
                <c:pt idx="4300">
                  <c:v>6.1251863066363332E-5</c:v>
                </c:pt>
                <c:pt idx="4301">
                  <c:v>5.4953470977277124E-5</c:v>
                </c:pt>
                <c:pt idx="4302">
                  <c:v>5.9204885637410309E-5</c:v>
                </c:pt>
                <c:pt idx="4303">
                  <c:v>6.4715978715360729E-5</c:v>
                </c:pt>
                <c:pt idx="4304">
                  <c:v>5.8732506230728858E-5</c:v>
                </c:pt>
                <c:pt idx="4305">
                  <c:v>5.9992184648546098E-5</c:v>
                </c:pt>
                <c:pt idx="4306">
                  <c:v>5.8575046428501696E-5</c:v>
                </c:pt>
                <c:pt idx="4307">
                  <c:v>5.5268390581731441E-5</c:v>
                </c:pt>
                <c:pt idx="4308">
                  <c:v>6.3771219901997812E-5</c:v>
                </c:pt>
                <c:pt idx="4309">
                  <c:v>6.1251863066363332E-5</c:v>
                </c:pt>
                <c:pt idx="4310">
                  <c:v>6.2039162077499107E-5</c:v>
                </c:pt>
                <c:pt idx="4311">
                  <c:v>6.7707714957676688E-5</c:v>
                </c:pt>
                <c:pt idx="4312">
                  <c:v>7.7785142300214609E-5</c:v>
                </c:pt>
                <c:pt idx="4313">
                  <c:v>7.1329290408901267E-5</c:v>
                </c:pt>
                <c:pt idx="4314">
                  <c:v>7.5895624673488749E-5</c:v>
                </c:pt>
                <c:pt idx="4315">
                  <c:v>6.1724242473044797E-5</c:v>
                </c:pt>
                <c:pt idx="4316">
                  <c:v>5.6842988604002991E-5</c:v>
                </c:pt>
                <c:pt idx="4317">
                  <c:v>6.5503277726496517E-5</c:v>
                </c:pt>
                <c:pt idx="4318">
                  <c:v>6.6448036539859447E-5</c:v>
                </c:pt>
                <c:pt idx="4319">
                  <c:v>5.9047425835183154E-5</c:v>
                </c:pt>
                <c:pt idx="4320">
                  <c:v>5.9992184648546098E-5</c:v>
                </c:pt>
                <c:pt idx="4321">
                  <c:v>6.3613760099770657E-5</c:v>
                </c:pt>
                <c:pt idx="4322">
                  <c:v>5.4953470977277124E-5</c:v>
                </c:pt>
                <c:pt idx="4323">
                  <c:v>6.4086139506452122E-5</c:v>
                </c:pt>
                <c:pt idx="4324">
                  <c:v>6.3141380693089205E-5</c:v>
                </c:pt>
                <c:pt idx="4325">
                  <c:v>5.5268390581731441E-5</c:v>
                </c:pt>
                <c:pt idx="4326">
                  <c:v>5.9677265044091781E-5</c:v>
                </c:pt>
                <c:pt idx="4327">
                  <c:v>5.7945207219593083E-5</c:v>
                </c:pt>
                <c:pt idx="4328">
                  <c:v>5.7315368010684456E-5</c:v>
                </c:pt>
                <c:pt idx="4329">
                  <c:v>6.2511541484180572E-5</c:v>
                </c:pt>
                <c:pt idx="4330">
                  <c:v>6.7235335550995236E-5</c:v>
                </c:pt>
                <c:pt idx="4331">
                  <c:v>6.1094403264136177E-5</c:v>
                </c:pt>
                <c:pt idx="4332">
                  <c:v>6.6448036539859447E-5</c:v>
                </c:pt>
                <c:pt idx="4333">
                  <c:v>5.4166171966141355E-5</c:v>
                </c:pt>
                <c:pt idx="4334">
                  <c:v>5.8889966032955999E-5</c:v>
                </c:pt>
                <c:pt idx="4335">
                  <c:v>6.046456405522755E-5</c:v>
                </c:pt>
                <c:pt idx="4336">
                  <c:v>5.6370609197321526E-5</c:v>
                </c:pt>
                <c:pt idx="4337">
                  <c:v>5.9677265044091781E-5</c:v>
                </c:pt>
                <c:pt idx="4338">
                  <c:v>5.8575046428501696E-5</c:v>
                </c:pt>
                <c:pt idx="4339">
                  <c:v>5.9992184648546098E-5</c:v>
                </c:pt>
                <c:pt idx="4340">
                  <c:v>5.7945207219593083E-5</c:v>
                </c:pt>
                <c:pt idx="4341">
                  <c:v>6.1094403264136177E-5</c:v>
                </c:pt>
                <c:pt idx="4342">
                  <c:v>5.983472484631893E-5</c:v>
                </c:pt>
                <c:pt idx="4343">
                  <c:v>5.8102667021820231E-5</c:v>
                </c:pt>
                <c:pt idx="4344">
                  <c:v>6.3771219901997812E-5</c:v>
                </c:pt>
                <c:pt idx="4345">
                  <c:v>5.6685528801775829E-5</c:v>
                </c:pt>
                <c:pt idx="4346">
                  <c:v>5.8417586626274541E-5</c:v>
                </c:pt>
                <c:pt idx="4347">
                  <c:v>5.7315368010684456E-5</c:v>
                </c:pt>
                <c:pt idx="4348">
                  <c:v>5.8102667021820231E-5</c:v>
                </c:pt>
                <c:pt idx="4349">
                  <c:v>5.4796011175049982E-5</c:v>
                </c:pt>
                <c:pt idx="4350">
                  <c:v>5.40087121639142E-5</c:v>
                </c:pt>
                <c:pt idx="4351">
                  <c:v>5.6055689592867216E-5</c:v>
                </c:pt>
                <c:pt idx="4352">
                  <c:v>6.0307104253000408E-5</c:v>
                </c:pt>
                <c:pt idx="4353">
                  <c:v>5.3851252361687039E-5</c:v>
                </c:pt>
                <c:pt idx="4354">
                  <c:v>5.4323631768368497E-5</c:v>
                </c:pt>
                <c:pt idx="4355">
                  <c:v>5.3378872955005574E-5</c:v>
                </c:pt>
                <c:pt idx="4356">
                  <c:v>5.4796011175049982E-5</c:v>
                </c:pt>
                <c:pt idx="4357">
                  <c:v>5.5740769988412899E-5</c:v>
                </c:pt>
                <c:pt idx="4358">
                  <c:v>5.3221413152778425E-5</c:v>
                </c:pt>
                <c:pt idx="4359">
                  <c:v>5.0387136712689628E-5</c:v>
                </c:pt>
                <c:pt idx="4360">
                  <c:v>5.5740769988412899E-5</c:v>
                </c:pt>
                <c:pt idx="4361">
                  <c:v>5.5583310186185751E-5</c:v>
                </c:pt>
                <c:pt idx="4362">
                  <c:v>4.9442377899326705E-5</c:v>
                </c:pt>
                <c:pt idx="4363">
                  <c:v>5.8732506230728858E-5</c:v>
                </c:pt>
                <c:pt idx="4364">
                  <c:v>5.9677265044091781E-5</c:v>
                </c:pt>
                <c:pt idx="4365">
                  <c:v>6.3456300297543502E-5</c:v>
                </c:pt>
                <c:pt idx="4366">
                  <c:v>5.9204885637410309E-5</c:v>
                </c:pt>
                <c:pt idx="4367">
                  <c:v>5.9519805241864626E-5</c:v>
                </c:pt>
                <c:pt idx="4368">
                  <c:v>5.1804274932734023E-5</c:v>
                </c:pt>
                <c:pt idx="4369">
                  <c:v>5.0859516119371093E-5</c:v>
                </c:pt>
                <c:pt idx="4370">
                  <c:v>5.3693792559459884E-5</c:v>
                </c:pt>
                <c:pt idx="4371">
                  <c:v>5.4638551372822814E-5</c:v>
                </c:pt>
                <c:pt idx="4372">
                  <c:v>5.148935532827972E-5</c:v>
                </c:pt>
                <c:pt idx="4373">
                  <c:v>5.1961734734961172E-5</c:v>
                </c:pt>
                <c:pt idx="4374">
                  <c:v>5.5268390581731441E-5</c:v>
                </c:pt>
                <c:pt idx="4375">
                  <c:v>5.8417586626274541E-5</c:v>
                </c:pt>
                <c:pt idx="4376">
                  <c:v>4.9442377899326705E-5</c:v>
                </c:pt>
                <c:pt idx="4377">
                  <c:v>5.211919453718834E-5</c:v>
                </c:pt>
                <c:pt idx="4378">
                  <c:v>5.7315368010684456E-5</c:v>
                </c:pt>
                <c:pt idx="4379">
                  <c:v>5.5425850383958589E-5</c:v>
                </c:pt>
                <c:pt idx="4380">
                  <c:v>6.235408168195343E-5</c:v>
                </c:pt>
                <c:pt idx="4381">
                  <c:v>5.4953470977277124E-5</c:v>
                </c:pt>
                <c:pt idx="4382">
                  <c:v>5.3221413152778425E-5</c:v>
                </c:pt>
                <c:pt idx="4383">
                  <c:v>5.4638551372822814E-5</c:v>
                </c:pt>
                <c:pt idx="4384">
                  <c:v>5.4481091570595665E-5</c:v>
                </c:pt>
                <c:pt idx="4385">
                  <c:v>4.991475730600817E-5</c:v>
                </c:pt>
                <c:pt idx="4386">
                  <c:v>5.3221413152778425E-5</c:v>
                </c:pt>
                <c:pt idx="4387">
                  <c:v>5.243411414164265E-5</c:v>
                </c:pt>
                <c:pt idx="4388">
                  <c:v>5.9519805241864626E-5</c:v>
                </c:pt>
                <c:pt idx="4389">
                  <c:v>5.8260126824047379E-5</c:v>
                </c:pt>
                <c:pt idx="4390">
                  <c:v>5.3063953350551257E-5</c:v>
                </c:pt>
                <c:pt idx="4391">
                  <c:v>5.7157908208457294E-5</c:v>
                </c:pt>
                <c:pt idx="4392">
                  <c:v>5.2276654339415482E-5</c:v>
                </c:pt>
                <c:pt idx="4393">
                  <c:v>5.6370609197321526E-5</c:v>
                </c:pt>
                <c:pt idx="4394">
                  <c:v>6.5030898319815052E-5</c:v>
                </c:pt>
                <c:pt idx="4395">
                  <c:v>6.0149644450773246E-5</c:v>
                </c:pt>
                <c:pt idx="4396">
                  <c:v>6.3141380693089205E-5</c:v>
                </c:pt>
                <c:pt idx="4397">
                  <c:v>5.5740769988412899E-5</c:v>
                </c:pt>
                <c:pt idx="4398">
                  <c:v>4.8655078888190916E-5</c:v>
                </c:pt>
                <c:pt idx="4399">
                  <c:v>5.1804274932734023E-5</c:v>
                </c:pt>
                <c:pt idx="4400">
                  <c:v>5.1174435723825403E-5</c:v>
                </c:pt>
                <c:pt idx="4401">
                  <c:v>4.8812538690418078E-5</c:v>
                </c:pt>
                <c:pt idx="4402">
                  <c:v>5.1961734734961172E-5</c:v>
                </c:pt>
                <c:pt idx="4403">
                  <c:v>5.4953470977277124E-5</c:v>
                </c:pt>
                <c:pt idx="4404">
                  <c:v>5.1331895526052558E-5</c:v>
                </c:pt>
                <c:pt idx="4405">
                  <c:v>5.5898229790640054E-5</c:v>
                </c:pt>
                <c:pt idx="4406">
                  <c:v>5.2906493548324108E-5</c:v>
                </c:pt>
                <c:pt idx="4407">
                  <c:v>4.6450641657010752E-5</c:v>
                </c:pt>
                <c:pt idx="4408">
                  <c:v>5.6213149395094371E-5</c:v>
                </c:pt>
                <c:pt idx="4409">
                  <c:v>5.2591573943869798E-5</c:v>
                </c:pt>
                <c:pt idx="4410">
                  <c:v>5.2906493548324108E-5</c:v>
                </c:pt>
                <c:pt idx="4411">
                  <c:v>5.6685528801775829E-5</c:v>
                </c:pt>
                <c:pt idx="4412">
                  <c:v>4.9127458294872388E-5</c:v>
                </c:pt>
                <c:pt idx="4413">
                  <c:v>4.7080480865919373E-5</c:v>
                </c:pt>
                <c:pt idx="4414">
                  <c:v>5.1016975921598241E-5</c:v>
                </c:pt>
                <c:pt idx="4415">
                  <c:v>5.1174435723825403E-5</c:v>
                </c:pt>
                <c:pt idx="4416">
                  <c:v>5.4953470977277124E-5</c:v>
                </c:pt>
                <c:pt idx="4417">
                  <c:v>4.8025239679282309E-5</c:v>
                </c:pt>
                <c:pt idx="4418">
                  <c:v>5.1016975921598241E-5</c:v>
                </c:pt>
                <c:pt idx="4419">
                  <c:v>5.2591573943869798E-5</c:v>
                </c:pt>
                <c:pt idx="4420">
                  <c:v>4.9757297503781015E-5</c:v>
                </c:pt>
                <c:pt idx="4421">
                  <c:v>5.1016975921598241E-5</c:v>
                </c:pt>
                <c:pt idx="4422">
                  <c:v>5.0544596514916783E-5</c:v>
                </c:pt>
                <c:pt idx="4423">
                  <c:v>5.6055689592867216E-5</c:v>
                </c:pt>
                <c:pt idx="4424">
                  <c:v>4.9442377899326705E-5</c:v>
                </c:pt>
                <c:pt idx="4425">
                  <c:v>4.9599837701553853E-5</c:v>
                </c:pt>
                <c:pt idx="4426">
                  <c:v>5.2906493548324108E-5</c:v>
                </c:pt>
                <c:pt idx="4427">
                  <c:v>5.8732506230728858E-5</c:v>
                </c:pt>
                <c:pt idx="4428">
                  <c:v>6.5975657133177982E-5</c:v>
                </c:pt>
                <c:pt idx="4429">
                  <c:v>7.4321026651217199E-5</c:v>
                </c:pt>
                <c:pt idx="4430">
                  <c:v>6.6762956144313744E-5</c:v>
                </c:pt>
                <c:pt idx="4431">
                  <c:v>6.7550255155449532E-5</c:v>
                </c:pt>
                <c:pt idx="4432">
                  <c:v>5.7630287615138766E-5</c:v>
                </c:pt>
                <c:pt idx="4433">
                  <c:v>5.211919453718834E-5</c:v>
                </c:pt>
                <c:pt idx="4434">
                  <c:v>4.9599837701553853E-5</c:v>
                </c:pt>
                <c:pt idx="4435">
                  <c:v>4.9599837701553853E-5</c:v>
                </c:pt>
                <c:pt idx="4436">
                  <c:v>4.3143985810240497E-5</c:v>
                </c:pt>
                <c:pt idx="4437">
                  <c:v>5.1804274932734023E-5</c:v>
                </c:pt>
                <c:pt idx="4438">
                  <c:v>4.9284918097099543E-5</c:v>
                </c:pt>
                <c:pt idx="4439">
                  <c:v>4.8182699481509458E-5</c:v>
                </c:pt>
                <c:pt idx="4440">
                  <c:v>5.2591573943869798E-5</c:v>
                </c:pt>
                <c:pt idx="4441">
                  <c:v>5.4796011175049982E-5</c:v>
                </c:pt>
                <c:pt idx="4442">
                  <c:v>4.3773825019149117E-5</c:v>
                </c:pt>
                <c:pt idx="4443">
                  <c:v>5.2276654339415482E-5</c:v>
                </c:pt>
                <c:pt idx="4444">
                  <c:v>5.0859516119371093E-5</c:v>
                </c:pt>
                <c:pt idx="4445">
                  <c:v>4.8182699481509458E-5</c:v>
                </c:pt>
                <c:pt idx="4446">
                  <c:v>4.6765561261465063E-5</c:v>
                </c:pt>
                <c:pt idx="4447">
                  <c:v>5.0702056317143945E-5</c:v>
                </c:pt>
                <c:pt idx="4448">
                  <c:v>5.0229676910462466E-5</c:v>
                </c:pt>
                <c:pt idx="4449">
                  <c:v>5.3536332757232722E-5</c:v>
                </c:pt>
                <c:pt idx="4450">
                  <c:v>4.8340159283736606E-5</c:v>
                </c:pt>
                <c:pt idx="4451">
                  <c:v>4.6135722052556449E-5</c:v>
                </c:pt>
                <c:pt idx="4452">
                  <c:v>5.9047425835183154E-5</c:v>
                </c:pt>
                <c:pt idx="4453">
                  <c:v>5.3221413152778425E-5</c:v>
                </c:pt>
                <c:pt idx="4454">
                  <c:v>5.5583310186185751E-5</c:v>
                </c:pt>
                <c:pt idx="4455">
                  <c:v>5.7157908208457294E-5</c:v>
                </c:pt>
                <c:pt idx="4456">
                  <c:v>6.046456405522755E-5</c:v>
                </c:pt>
                <c:pt idx="4457">
                  <c:v>7.0227071793311168E-5</c:v>
                </c:pt>
                <c:pt idx="4458">
                  <c:v>7.1644210013355577E-5</c:v>
                </c:pt>
                <c:pt idx="4459">
                  <c:v>7.0856911002219788E-5</c:v>
                </c:pt>
                <c:pt idx="4460">
                  <c:v>7.0069611991084013E-5</c:v>
                </c:pt>
                <c:pt idx="4461">
                  <c:v>5.4796011175049982E-5</c:v>
                </c:pt>
                <c:pt idx="4462">
                  <c:v>5.6055689592867216E-5</c:v>
                </c:pt>
                <c:pt idx="4463">
                  <c:v>5.1646815130506868E-5</c:v>
                </c:pt>
                <c:pt idx="4464">
                  <c:v>6.1251863066363332E-5</c:v>
                </c:pt>
                <c:pt idx="4465">
                  <c:v>7.4006107046762888E-5</c:v>
                </c:pt>
                <c:pt idx="4466">
                  <c:v>1.1132408017459867E-4</c:v>
                </c:pt>
                <c:pt idx="4467">
                  <c:v>1.5871948064497232E-4</c:v>
                </c:pt>
                <c:pt idx="4468">
                  <c:v>1.612388374806068E-4</c:v>
                </c:pt>
                <c:pt idx="4469">
                  <c:v>1.2313356534163528E-4</c:v>
                </c:pt>
                <c:pt idx="4470">
                  <c:v>7.1644210013355577E-5</c:v>
                </c:pt>
                <c:pt idx="4471">
                  <c:v>5.9204885637410309E-5</c:v>
                </c:pt>
                <c:pt idx="4472">
                  <c:v>4.8340159283736606E-5</c:v>
                </c:pt>
                <c:pt idx="4473">
                  <c:v>4.7237940668146528E-5</c:v>
                </c:pt>
                <c:pt idx="4474">
                  <c:v>4.6135722052556449E-5</c:v>
                </c:pt>
                <c:pt idx="4475">
                  <c:v>4.9442377899326705E-5</c:v>
                </c:pt>
                <c:pt idx="4476">
                  <c:v>4.6608101459237901E-5</c:v>
                </c:pt>
                <c:pt idx="4477">
                  <c:v>5.3851252361687039E-5</c:v>
                </c:pt>
                <c:pt idx="4478">
                  <c:v>5.2906493548324108E-5</c:v>
                </c:pt>
                <c:pt idx="4479">
                  <c:v>5.0544596514916783E-5</c:v>
                </c:pt>
                <c:pt idx="4480">
                  <c:v>5.243411414164265E-5</c:v>
                </c:pt>
                <c:pt idx="4481">
                  <c:v>4.7710320074827993E-5</c:v>
                </c:pt>
                <c:pt idx="4482">
                  <c:v>4.8497619085963768E-5</c:v>
                </c:pt>
                <c:pt idx="4483">
                  <c:v>4.7395400470373689E-5</c:v>
                </c:pt>
                <c:pt idx="4484">
                  <c:v>4.5820802448102132E-5</c:v>
                </c:pt>
                <c:pt idx="4485">
                  <c:v>4.6135722052556449E-5</c:v>
                </c:pt>
                <c:pt idx="4486">
                  <c:v>4.503350343696635E-5</c:v>
                </c:pt>
                <c:pt idx="4487">
                  <c:v>4.6923021063692211E-5</c:v>
                </c:pt>
                <c:pt idx="4488">
                  <c:v>4.991475730600817E-5</c:v>
                </c:pt>
                <c:pt idx="4489">
                  <c:v>4.9127458294872388E-5</c:v>
                </c:pt>
                <c:pt idx="4490">
                  <c:v>4.2514146601331877E-5</c:v>
                </c:pt>
                <c:pt idx="4491">
                  <c:v>4.7237940668146528E-5</c:v>
                </c:pt>
                <c:pt idx="4492">
                  <c:v>4.7237940668146528E-5</c:v>
                </c:pt>
                <c:pt idx="4493">
                  <c:v>4.9442377899326705E-5</c:v>
                </c:pt>
                <c:pt idx="4494">
                  <c:v>4.991475730600817E-5</c:v>
                </c:pt>
                <c:pt idx="4495">
                  <c:v>5.3378872955005574E-5</c:v>
                </c:pt>
                <c:pt idx="4496">
                  <c:v>4.503350343696635E-5</c:v>
                </c:pt>
                <c:pt idx="4497">
                  <c:v>4.5978262250329287E-5</c:v>
                </c:pt>
                <c:pt idx="4498">
                  <c:v>4.4561124030284892E-5</c:v>
                </c:pt>
                <c:pt idx="4499">
                  <c:v>4.7080480865919373E-5</c:v>
                </c:pt>
                <c:pt idx="4500">
                  <c:v>4.8340159283736606E-5</c:v>
                </c:pt>
                <c:pt idx="4501">
                  <c:v>4.2671606403559025E-5</c:v>
                </c:pt>
                <c:pt idx="4502">
                  <c:v>3.873511134788015E-5</c:v>
                </c:pt>
                <c:pt idx="4503">
                  <c:v>4.7080480865919373E-5</c:v>
                </c:pt>
                <c:pt idx="4504">
                  <c:v>4.4561124030284892E-5</c:v>
                </c:pt>
                <c:pt idx="4505">
                  <c:v>4.8655078888190916E-5</c:v>
                </c:pt>
                <c:pt idx="4506">
                  <c:v>4.7552860272600831E-5</c:v>
                </c:pt>
                <c:pt idx="4507">
                  <c:v>4.7237940668146528E-5</c:v>
                </c:pt>
                <c:pt idx="4508">
                  <c:v>4.9757297503781015E-5</c:v>
                </c:pt>
                <c:pt idx="4509">
                  <c:v>4.4718583832512047E-5</c:v>
                </c:pt>
                <c:pt idx="4510">
                  <c:v>4.3301445612467652E-5</c:v>
                </c:pt>
                <c:pt idx="4511">
                  <c:v>4.8025239679282309E-5</c:v>
                </c:pt>
                <c:pt idx="4512">
                  <c:v>4.6293181854783597E-5</c:v>
                </c:pt>
                <c:pt idx="4513">
                  <c:v>5.1174435723825403E-5</c:v>
                </c:pt>
                <c:pt idx="4514">
                  <c:v>4.6765561261465063E-5</c:v>
                </c:pt>
                <c:pt idx="4515">
                  <c:v>4.2199226996877567E-5</c:v>
                </c:pt>
                <c:pt idx="4516">
                  <c:v>4.34589054146948E-5</c:v>
                </c:pt>
                <c:pt idx="4517">
                  <c:v>4.2356686799104722E-5</c:v>
                </c:pt>
                <c:pt idx="4518">
                  <c:v>4.3931284821376272E-5</c:v>
                </c:pt>
                <c:pt idx="4519">
                  <c:v>4.3143985810240497E-5</c:v>
                </c:pt>
                <c:pt idx="4520">
                  <c:v>4.6923021063692211E-5</c:v>
                </c:pt>
                <c:pt idx="4521">
                  <c:v>4.4561124030284892E-5</c:v>
                </c:pt>
                <c:pt idx="4522">
                  <c:v>4.4403664228057737E-5</c:v>
                </c:pt>
                <c:pt idx="4523">
                  <c:v>4.4718583832512047E-5</c:v>
                </c:pt>
                <c:pt idx="4524">
                  <c:v>4.5348423041420667E-5</c:v>
                </c:pt>
                <c:pt idx="4525">
                  <c:v>4.2199226996877567E-5</c:v>
                </c:pt>
                <c:pt idx="4526">
                  <c:v>4.3143985810240497E-5</c:v>
                </c:pt>
                <c:pt idx="4527">
                  <c:v>4.4246204425830575E-5</c:v>
                </c:pt>
                <c:pt idx="4528">
                  <c:v>4.6608101459237901E-5</c:v>
                </c:pt>
                <c:pt idx="4529">
                  <c:v>4.5978262250329287E-5</c:v>
                </c:pt>
                <c:pt idx="4530">
                  <c:v>4.5348423041420667E-5</c:v>
                </c:pt>
                <c:pt idx="4531">
                  <c:v>4.5190963239193512E-5</c:v>
                </c:pt>
                <c:pt idx="4532">
                  <c:v>4.9442377899326705E-5</c:v>
                </c:pt>
                <c:pt idx="4533">
                  <c:v>4.6608101459237901E-5</c:v>
                </c:pt>
                <c:pt idx="4534">
                  <c:v>4.991475730600817E-5</c:v>
                </c:pt>
                <c:pt idx="4535">
                  <c:v>4.8812538690418078E-5</c:v>
                </c:pt>
                <c:pt idx="4536">
                  <c:v>4.7395400470373689E-5</c:v>
                </c:pt>
                <c:pt idx="4537">
                  <c:v>4.8340159283736606E-5</c:v>
                </c:pt>
                <c:pt idx="4538">
                  <c:v>5.3378872955005574E-5</c:v>
                </c:pt>
                <c:pt idx="4539">
                  <c:v>6.8495013968812463E-5</c:v>
                </c:pt>
                <c:pt idx="4540">
                  <c:v>1.0124665283206072E-4</c:v>
                </c:pt>
                <c:pt idx="4541">
                  <c:v>1.5210616895143181E-4</c:v>
                </c:pt>
                <c:pt idx="4542">
                  <c:v>1.7115880502091761E-4</c:v>
                </c:pt>
                <c:pt idx="4543">
                  <c:v>1.209291281104551E-4</c:v>
                </c:pt>
                <c:pt idx="4544">
                  <c:v>7.3218808035627113E-5</c:v>
                </c:pt>
                <c:pt idx="4545">
                  <c:v>5.1174435723825403E-5</c:v>
                </c:pt>
                <c:pt idx="4546">
                  <c:v>4.4876043634739195E-5</c:v>
                </c:pt>
                <c:pt idx="4547">
                  <c:v>4.0152249567924552E-5</c:v>
                </c:pt>
                <c:pt idx="4548">
                  <c:v>4.34589054146948E-5</c:v>
                </c:pt>
                <c:pt idx="4549">
                  <c:v>3.9994789765697396E-5</c:v>
                </c:pt>
                <c:pt idx="4550">
                  <c:v>4.3616365216921955E-5</c:v>
                </c:pt>
                <c:pt idx="4551">
                  <c:v>4.2514146601331877E-5</c:v>
                </c:pt>
                <c:pt idx="4552">
                  <c:v>4.4246204425830575E-5</c:v>
                </c:pt>
                <c:pt idx="4553">
                  <c:v>4.3301445612467652E-5</c:v>
                </c:pt>
                <c:pt idx="4554">
                  <c:v>4.5348423041420667E-5</c:v>
                </c:pt>
                <c:pt idx="4555">
                  <c:v>4.4876043634739195E-5</c:v>
                </c:pt>
                <c:pt idx="4556">
                  <c:v>4.3773825019149117E-5</c:v>
                </c:pt>
                <c:pt idx="4557">
                  <c:v>4.1884307392423257E-5</c:v>
                </c:pt>
                <c:pt idx="4558">
                  <c:v>4.6450641657010752E-5</c:v>
                </c:pt>
                <c:pt idx="4559">
                  <c:v>4.4561124030284892E-5</c:v>
                </c:pt>
                <c:pt idx="4560">
                  <c:v>4.7080480865919373E-5</c:v>
                </c:pt>
                <c:pt idx="4561">
                  <c:v>4.282906620578618E-5</c:v>
                </c:pt>
                <c:pt idx="4562">
                  <c:v>4.8182699481509458E-5</c:v>
                </c:pt>
                <c:pt idx="4563">
                  <c:v>4.3773825019149117E-5</c:v>
                </c:pt>
                <c:pt idx="4564">
                  <c:v>4.3773825019149117E-5</c:v>
                </c:pt>
                <c:pt idx="4565">
                  <c:v>4.1097008381287475E-5</c:v>
                </c:pt>
                <c:pt idx="4566">
                  <c:v>4.3143985810240497E-5</c:v>
                </c:pt>
                <c:pt idx="4567">
                  <c:v>4.503350343696635E-5</c:v>
                </c:pt>
                <c:pt idx="4568">
                  <c:v>4.2514146601331877E-5</c:v>
                </c:pt>
                <c:pt idx="4569">
                  <c:v>4.3931284821376272E-5</c:v>
                </c:pt>
                <c:pt idx="4570">
                  <c:v>4.7080480865919373E-5</c:v>
                </c:pt>
                <c:pt idx="4571">
                  <c:v>3.8892571150107305E-5</c:v>
                </c:pt>
                <c:pt idx="4572">
                  <c:v>4.4718583832512047E-5</c:v>
                </c:pt>
                <c:pt idx="4573">
                  <c:v>5.0387136712689628E-5</c:v>
                </c:pt>
                <c:pt idx="4574">
                  <c:v>4.7552860272600831E-5</c:v>
                </c:pt>
                <c:pt idx="4575">
                  <c:v>4.1884307392423257E-5</c:v>
                </c:pt>
                <c:pt idx="4576">
                  <c:v>4.34589054146948E-5</c:v>
                </c:pt>
                <c:pt idx="4577">
                  <c:v>4.2041767194650412E-5</c:v>
                </c:pt>
                <c:pt idx="4578">
                  <c:v>4.3301445612467652E-5</c:v>
                </c:pt>
                <c:pt idx="4579">
                  <c:v>4.7237940668146528E-5</c:v>
                </c:pt>
                <c:pt idx="4580">
                  <c:v>4.34589054146948E-5</c:v>
                </c:pt>
                <c:pt idx="4581">
                  <c:v>4.2356686799104722E-5</c:v>
                </c:pt>
                <c:pt idx="4582">
                  <c:v>4.3143985810240497E-5</c:v>
                </c:pt>
                <c:pt idx="4583">
                  <c:v>4.5663342645874977E-5</c:v>
                </c:pt>
                <c:pt idx="4584">
                  <c:v>4.3616365216921955E-5</c:v>
                </c:pt>
                <c:pt idx="4585">
                  <c:v>4.5978262250329287E-5</c:v>
                </c:pt>
                <c:pt idx="4586">
                  <c:v>4.3616365216921955E-5</c:v>
                </c:pt>
                <c:pt idx="4587">
                  <c:v>4.7395400470373689E-5</c:v>
                </c:pt>
                <c:pt idx="4588">
                  <c:v>4.1726847590196102E-5</c:v>
                </c:pt>
                <c:pt idx="4589">
                  <c:v>4.8655078888190916E-5</c:v>
                </c:pt>
                <c:pt idx="4590">
                  <c:v>4.1411927985741792E-5</c:v>
                </c:pt>
                <c:pt idx="4591">
                  <c:v>4.4876043634739195E-5</c:v>
                </c:pt>
                <c:pt idx="4592">
                  <c:v>4.5820802448102132E-5</c:v>
                </c:pt>
                <c:pt idx="4593">
                  <c:v>4.5978262250329287E-5</c:v>
                </c:pt>
                <c:pt idx="4594">
                  <c:v>4.34589054146948E-5</c:v>
                </c:pt>
                <c:pt idx="4595">
                  <c:v>4.5190963239193512E-5</c:v>
                </c:pt>
                <c:pt idx="4596">
                  <c:v>5.0702056317143945E-5</c:v>
                </c:pt>
                <c:pt idx="4597">
                  <c:v>4.6135722052556449E-5</c:v>
                </c:pt>
                <c:pt idx="4598">
                  <c:v>4.8655078888190916E-5</c:v>
                </c:pt>
                <c:pt idx="4599">
                  <c:v>4.3931284821376272E-5</c:v>
                </c:pt>
                <c:pt idx="4600">
                  <c:v>4.6923021063692211E-5</c:v>
                </c:pt>
                <c:pt idx="4601">
                  <c:v>4.2986526008013335E-5</c:v>
                </c:pt>
                <c:pt idx="4602">
                  <c:v>4.8182699481509458E-5</c:v>
                </c:pt>
                <c:pt idx="4603">
                  <c:v>4.503350343696635E-5</c:v>
                </c:pt>
                <c:pt idx="4604">
                  <c:v>4.5505882843647822E-5</c:v>
                </c:pt>
                <c:pt idx="4605">
                  <c:v>5.4953470977277124E-5</c:v>
                </c:pt>
                <c:pt idx="4606">
                  <c:v>5.1174435723825403E-5</c:v>
                </c:pt>
                <c:pt idx="4607">
                  <c:v>5.0072217108235332E-5</c:v>
                </c:pt>
                <c:pt idx="4608">
                  <c:v>6.2039162077499107E-5</c:v>
                </c:pt>
                <c:pt idx="4609">
                  <c:v>8.1406717751439175E-5</c:v>
                </c:pt>
                <c:pt idx="4610">
                  <c:v>9.6522858765246071E-5</c:v>
                </c:pt>
                <c:pt idx="4611">
                  <c:v>1.1258375859241587E-4</c:v>
                </c:pt>
                <c:pt idx="4612">
                  <c:v>1.1305613799909736E-4</c:v>
                </c:pt>
                <c:pt idx="4613">
                  <c:v>8.8807328456115474E-5</c:v>
                </c:pt>
                <c:pt idx="4614">
                  <c:v>6.2039162077499107E-5</c:v>
                </c:pt>
                <c:pt idx="4615">
                  <c:v>6.0622023857454711E-5</c:v>
                </c:pt>
                <c:pt idx="4616">
                  <c:v>5.5898229790640054E-5</c:v>
                </c:pt>
                <c:pt idx="4617">
                  <c:v>5.6055689592867216E-5</c:v>
                </c:pt>
                <c:pt idx="4618">
                  <c:v>5.6528068999548681E-5</c:v>
                </c:pt>
                <c:pt idx="4619">
                  <c:v>4.8182699481509458E-5</c:v>
                </c:pt>
                <c:pt idx="4620">
                  <c:v>4.1411927985741792E-5</c:v>
                </c:pt>
                <c:pt idx="4621">
                  <c:v>4.4561124030284892E-5</c:v>
                </c:pt>
                <c:pt idx="4622">
                  <c:v>4.3773825019149117E-5</c:v>
                </c:pt>
                <c:pt idx="4623">
                  <c:v>6.4086139506452122E-5</c:v>
                </c:pt>
                <c:pt idx="4624">
                  <c:v>6.8809933573266759E-5</c:v>
                </c:pt>
                <c:pt idx="4625">
                  <c:v>7.9989579531394793E-5</c:v>
                </c:pt>
                <c:pt idx="4626">
                  <c:v>7.2274049222264183E-5</c:v>
                </c:pt>
                <c:pt idx="4627">
                  <c:v>5.4481091570595665E-5</c:v>
                </c:pt>
                <c:pt idx="4628">
                  <c:v>4.5978262250329287E-5</c:v>
                </c:pt>
                <c:pt idx="4629">
                  <c:v>4.9127458294872388E-5</c:v>
                </c:pt>
                <c:pt idx="4630">
                  <c:v>4.34589054146948E-5</c:v>
                </c:pt>
                <c:pt idx="4631">
                  <c:v>4.4718583832512047E-5</c:v>
                </c:pt>
                <c:pt idx="4632">
                  <c:v>4.6608101459237901E-5</c:v>
                </c:pt>
                <c:pt idx="4633">
                  <c:v>4.03097093701517E-5</c:v>
                </c:pt>
                <c:pt idx="4634">
                  <c:v>3.967987016124308E-5</c:v>
                </c:pt>
                <c:pt idx="4635">
                  <c:v>3.9364950556788776E-5</c:v>
                </c:pt>
                <c:pt idx="4636">
                  <c:v>4.4403664228057737E-5</c:v>
                </c:pt>
                <c:pt idx="4637">
                  <c:v>4.4718583832512047E-5</c:v>
                </c:pt>
                <c:pt idx="4638">
                  <c:v>4.4876043634739195E-5</c:v>
                </c:pt>
                <c:pt idx="4639">
                  <c:v>4.4561124030284892E-5</c:v>
                </c:pt>
                <c:pt idx="4640">
                  <c:v>4.3616365216921955E-5</c:v>
                </c:pt>
                <c:pt idx="4641">
                  <c:v>4.2986526008013335E-5</c:v>
                </c:pt>
                <c:pt idx="4642">
                  <c:v>4.1884307392423257E-5</c:v>
                </c:pt>
                <c:pt idx="4643">
                  <c:v>4.1726847590196102E-5</c:v>
                </c:pt>
                <c:pt idx="4644">
                  <c:v>4.2986526008013335E-5</c:v>
                </c:pt>
                <c:pt idx="4645">
                  <c:v>4.5190963239193512E-5</c:v>
                </c:pt>
                <c:pt idx="4646">
                  <c:v>4.4088744623603434E-5</c:v>
                </c:pt>
                <c:pt idx="4647">
                  <c:v>4.5663342645874977E-5</c:v>
                </c:pt>
                <c:pt idx="4648">
                  <c:v>3.7003053523381444E-5</c:v>
                </c:pt>
                <c:pt idx="4649">
                  <c:v>4.03097093701517E-5</c:v>
                </c:pt>
                <c:pt idx="4650">
                  <c:v>4.5663342645874977E-5</c:v>
                </c:pt>
                <c:pt idx="4651">
                  <c:v>4.2514146601331877E-5</c:v>
                </c:pt>
                <c:pt idx="4652">
                  <c:v>4.8182699481509458E-5</c:v>
                </c:pt>
                <c:pt idx="4653">
                  <c:v>3.905003095233446E-5</c:v>
                </c:pt>
                <c:pt idx="4654">
                  <c:v>3.8892571150107305E-5</c:v>
                </c:pt>
                <c:pt idx="4655">
                  <c:v>4.4403664228057737E-5</c:v>
                </c:pt>
                <c:pt idx="4656">
                  <c:v>4.6293181854783597E-5</c:v>
                </c:pt>
                <c:pt idx="4657">
                  <c:v>4.5190963239193512E-5</c:v>
                </c:pt>
                <c:pt idx="4658">
                  <c:v>4.503350343696635E-5</c:v>
                </c:pt>
                <c:pt idx="4659">
                  <c:v>3.9364950556788776E-5</c:v>
                </c:pt>
                <c:pt idx="4660">
                  <c:v>4.6608101459237901E-5</c:v>
                </c:pt>
                <c:pt idx="4661">
                  <c:v>4.7867779877055148E-5</c:v>
                </c:pt>
                <c:pt idx="4662">
                  <c:v>4.7080480865919373E-5</c:v>
                </c:pt>
                <c:pt idx="4663">
                  <c:v>5.274903374609696E-5</c:v>
                </c:pt>
                <c:pt idx="4664">
                  <c:v>4.156938778796894E-5</c:v>
                </c:pt>
                <c:pt idx="4665">
                  <c:v>4.4088744623603434E-5</c:v>
                </c:pt>
                <c:pt idx="4666">
                  <c:v>4.3773825019149117E-5</c:v>
                </c:pt>
                <c:pt idx="4667">
                  <c:v>3.873511134788015E-5</c:v>
                </c:pt>
                <c:pt idx="4668">
                  <c:v>4.1097008381287475E-5</c:v>
                </c:pt>
                <c:pt idx="4669">
                  <c:v>4.4561124030284892E-5</c:v>
                </c:pt>
                <c:pt idx="4670">
                  <c:v>4.3931284821376272E-5</c:v>
                </c:pt>
                <c:pt idx="4671">
                  <c:v>4.5348423041420667E-5</c:v>
                </c:pt>
                <c:pt idx="4672">
                  <c:v>4.34589054146948E-5</c:v>
                </c:pt>
                <c:pt idx="4673">
                  <c:v>4.0782088776833165E-5</c:v>
                </c:pt>
                <c:pt idx="4674">
                  <c:v>4.4246204425830575E-5</c:v>
                </c:pt>
                <c:pt idx="4675">
                  <c:v>4.3143985810240497E-5</c:v>
                </c:pt>
                <c:pt idx="4676">
                  <c:v>4.3143985810240497E-5</c:v>
                </c:pt>
                <c:pt idx="4677">
                  <c:v>4.1411927985741792E-5</c:v>
                </c:pt>
                <c:pt idx="4678">
                  <c:v>4.1254468183514637E-5</c:v>
                </c:pt>
                <c:pt idx="4679">
                  <c:v>4.2199226996877567E-5</c:v>
                </c:pt>
                <c:pt idx="4680">
                  <c:v>4.4088744623603434E-5</c:v>
                </c:pt>
                <c:pt idx="4681">
                  <c:v>4.6608101459237901E-5</c:v>
                </c:pt>
                <c:pt idx="4682">
                  <c:v>4.4246204425830575E-5</c:v>
                </c:pt>
                <c:pt idx="4683">
                  <c:v>4.503350343696635E-5</c:v>
                </c:pt>
                <c:pt idx="4684">
                  <c:v>4.2041767194650412E-5</c:v>
                </c:pt>
                <c:pt idx="4685">
                  <c:v>4.1884307392423257E-5</c:v>
                </c:pt>
                <c:pt idx="4686">
                  <c:v>3.9994789765697396E-5</c:v>
                </c:pt>
                <c:pt idx="4687">
                  <c:v>4.6923021063692211E-5</c:v>
                </c:pt>
                <c:pt idx="4688">
                  <c:v>4.0624628974606017E-5</c:v>
                </c:pt>
                <c:pt idx="4689">
                  <c:v>4.2356686799104722E-5</c:v>
                </c:pt>
                <c:pt idx="4690">
                  <c:v>4.2356686799104722E-5</c:v>
                </c:pt>
                <c:pt idx="4691">
                  <c:v>4.8340159283736606E-5</c:v>
                </c:pt>
                <c:pt idx="4692">
                  <c:v>4.1097008381287475E-5</c:v>
                </c:pt>
                <c:pt idx="4693">
                  <c:v>4.2671606403559025E-5</c:v>
                </c:pt>
                <c:pt idx="4694">
                  <c:v>4.7080480865919373E-5</c:v>
                </c:pt>
                <c:pt idx="4695">
                  <c:v>4.8812538690418078E-5</c:v>
                </c:pt>
                <c:pt idx="4696">
                  <c:v>4.7237940668146528E-5</c:v>
                </c:pt>
                <c:pt idx="4697">
                  <c:v>4.34589054146948E-5</c:v>
                </c:pt>
                <c:pt idx="4698">
                  <c:v>4.093954857906032E-5</c:v>
                </c:pt>
                <c:pt idx="4699">
                  <c:v>4.2356686799104722E-5</c:v>
                </c:pt>
                <c:pt idx="4700">
                  <c:v>4.7395400470373689E-5</c:v>
                </c:pt>
                <c:pt idx="4701">
                  <c:v>4.7080480865919373E-5</c:v>
                </c:pt>
                <c:pt idx="4702">
                  <c:v>4.3931284821376272E-5</c:v>
                </c:pt>
                <c:pt idx="4703">
                  <c:v>4.7237940668146528E-5</c:v>
                </c:pt>
                <c:pt idx="4704">
                  <c:v>4.8025239679282309E-5</c:v>
                </c:pt>
                <c:pt idx="4705">
                  <c:v>3.905003095233446E-5</c:v>
                </c:pt>
                <c:pt idx="4706">
                  <c:v>4.6450641657010752E-5</c:v>
                </c:pt>
                <c:pt idx="4707">
                  <c:v>4.6765561261465063E-5</c:v>
                </c:pt>
                <c:pt idx="4708">
                  <c:v>4.4718583832512047E-5</c:v>
                </c:pt>
                <c:pt idx="4709">
                  <c:v>4.503350343696635E-5</c:v>
                </c:pt>
                <c:pt idx="4710">
                  <c:v>4.7237940668146528E-5</c:v>
                </c:pt>
                <c:pt idx="4711">
                  <c:v>4.282906620578618E-5</c:v>
                </c:pt>
                <c:pt idx="4712">
                  <c:v>5.1804274932734023E-5</c:v>
                </c:pt>
                <c:pt idx="4713">
                  <c:v>4.5663342645874977E-5</c:v>
                </c:pt>
                <c:pt idx="4714">
                  <c:v>4.4088744623603434E-5</c:v>
                </c:pt>
                <c:pt idx="4715">
                  <c:v>5.3378872955005574E-5</c:v>
                </c:pt>
                <c:pt idx="4716">
                  <c:v>4.8655078888190916E-5</c:v>
                </c:pt>
                <c:pt idx="4717">
                  <c:v>5.148935532827972E-5</c:v>
                </c:pt>
                <c:pt idx="4718">
                  <c:v>4.9599837701553853E-5</c:v>
                </c:pt>
                <c:pt idx="4719">
                  <c:v>5.40087121639142E-5</c:v>
                </c:pt>
                <c:pt idx="4720">
                  <c:v>7.2116589420037028E-5</c:v>
                </c:pt>
                <c:pt idx="4721">
                  <c:v>1.0124665283206072E-4</c:v>
                </c:pt>
                <c:pt idx="4722">
                  <c:v>1.0628536650332968E-4</c:v>
                </c:pt>
                <c:pt idx="4723">
                  <c:v>8.8807328456115474E-5</c:v>
                </c:pt>
                <c:pt idx="4724">
                  <c:v>6.4401059110906446E-5</c:v>
                </c:pt>
                <c:pt idx="4725">
                  <c:v>5.0702056317143945E-5</c:v>
                </c:pt>
                <c:pt idx="4726">
                  <c:v>4.4403664228057737E-5</c:v>
                </c:pt>
                <c:pt idx="4727">
                  <c:v>4.6135722052556449E-5</c:v>
                </c:pt>
                <c:pt idx="4728">
                  <c:v>4.7080480865919373E-5</c:v>
                </c:pt>
                <c:pt idx="4729">
                  <c:v>4.7552860272600831E-5</c:v>
                </c:pt>
                <c:pt idx="4730">
                  <c:v>4.9127458294872388E-5</c:v>
                </c:pt>
                <c:pt idx="4731">
                  <c:v>4.6608101459237901E-5</c:v>
                </c:pt>
                <c:pt idx="4732">
                  <c:v>4.4876043634739195E-5</c:v>
                </c:pt>
                <c:pt idx="4733">
                  <c:v>4.6135722052556449E-5</c:v>
                </c:pt>
                <c:pt idx="4734">
                  <c:v>4.8497619085963768E-5</c:v>
                </c:pt>
                <c:pt idx="4735">
                  <c:v>4.7395400470373689E-5</c:v>
                </c:pt>
                <c:pt idx="4736">
                  <c:v>4.6293181854783597E-5</c:v>
                </c:pt>
                <c:pt idx="4737">
                  <c:v>4.0152249567924552E-5</c:v>
                </c:pt>
                <c:pt idx="4738">
                  <c:v>4.4246204425830575E-5</c:v>
                </c:pt>
                <c:pt idx="4739">
                  <c:v>4.3616365216921955E-5</c:v>
                </c:pt>
                <c:pt idx="4740">
                  <c:v>4.2671606403559025E-5</c:v>
                </c:pt>
                <c:pt idx="4741">
                  <c:v>4.5663342645874977E-5</c:v>
                </c:pt>
                <c:pt idx="4742">
                  <c:v>4.4876043634739195E-5</c:v>
                </c:pt>
                <c:pt idx="4743">
                  <c:v>4.5820802448102132E-5</c:v>
                </c:pt>
                <c:pt idx="4744">
                  <c:v>4.2199226996877567E-5</c:v>
                </c:pt>
                <c:pt idx="4745">
                  <c:v>4.4718583832512047E-5</c:v>
                </c:pt>
                <c:pt idx="4746">
                  <c:v>4.7237940668146528E-5</c:v>
                </c:pt>
                <c:pt idx="4747">
                  <c:v>4.6293181854783597E-5</c:v>
                </c:pt>
                <c:pt idx="4748">
                  <c:v>4.5190963239193512E-5</c:v>
                </c:pt>
                <c:pt idx="4749">
                  <c:v>4.1411927985741792E-5</c:v>
                </c:pt>
                <c:pt idx="4750">
                  <c:v>4.34589054146948E-5</c:v>
                </c:pt>
                <c:pt idx="4751">
                  <c:v>4.3616365216921955E-5</c:v>
                </c:pt>
                <c:pt idx="4752">
                  <c:v>4.3931284821376272E-5</c:v>
                </c:pt>
                <c:pt idx="4753">
                  <c:v>4.4718583832512047E-5</c:v>
                </c:pt>
                <c:pt idx="4754">
                  <c:v>4.7710320074827993E-5</c:v>
                </c:pt>
                <c:pt idx="4755">
                  <c:v>4.6608101459237901E-5</c:v>
                </c:pt>
                <c:pt idx="4756">
                  <c:v>4.503350343696635E-5</c:v>
                </c:pt>
                <c:pt idx="4757">
                  <c:v>4.1884307392423257E-5</c:v>
                </c:pt>
                <c:pt idx="4758">
                  <c:v>4.5978262250329287E-5</c:v>
                </c:pt>
                <c:pt idx="4759">
                  <c:v>4.4088744623603434E-5</c:v>
                </c:pt>
                <c:pt idx="4760">
                  <c:v>4.8655078888190916E-5</c:v>
                </c:pt>
                <c:pt idx="4761">
                  <c:v>4.1097008381287475E-5</c:v>
                </c:pt>
                <c:pt idx="4762">
                  <c:v>4.4088744623603434E-5</c:v>
                </c:pt>
                <c:pt idx="4763">
                  <c:v>4.3143985810240497E-5</c:v>
                </c:pt>
                <c:pt idx="4764">
                  <c:v>4.6608101459237901E-5</c:v>
                </c:pt>
                <c:pt idx="4765">
                  <c:v>4.8655078888190916E-5</c:v>
                </c:pt>
                <c:pt idx="4766">
                  <c:v>4.9284918097099543E-5</c:v>
                </c:pt>
                <c:pt idx="4767">
                  <c:v>4.7080480865919373E-5</c:v>
                </c:pt>
                <c:pt idx="4768">
                  <c:v>4.282906620578618E-5</c:v>
                </c:pt>
                <c:pt idx="4769">
                  <c:v>4.4088744623603434E-5</c:v>
                </c:pt>
                <c:pt idx="4770">
                  <c:v>4.5348423041420667E-5</c:v>
                </c:pt>
                <c:pt idx="4771">
                  <c:v>4.4403664228057737E-5</c:v>
                </c:pt>
                <c:pt idx="4772">
                  <c:v>3.9522410359015925E-5</c:v>
                </c:pt>
                <c:pt idx="4773">
                  <c:v>4.6135722052556449E-5</c:v>
                </c:pt>
                <c:pt idx="4774">
                  <c:v>4.6135722052556449E-5</c:v>
                </c:pt>
                <c:pt idx="4775">
                  <c:v>4.3931284821376272E-5</c:v>
                </c:pt>
                <c:pt idx="4776">
                  <c:v>4.6608101459237901E-5</c:v>
                </c:pt>
                <c:pt idx="4777">
                  <c:v>4.8025239679282309E-5</c:v>
                </c:pt>
                <c:pt idx="4778">
                  <c:v>3.7790352534517226E-5</c:v>
                </c:pt>
                <c:pt idx="4779">
                  <c:v>4.7710320074827993E-5</c:v>
                </c:pt>
                <c:pt idx="4780">
                  <c:v>4.0467169172378862E-5</c:v>
                </c:pt>
                <c:pt idx="4781">
                  <c:v>4.5820802448102132E-5</c:v>
                </c:pt>
                <c:pt idx="4782">
                  <c:v>4.4403664228057737E-5</c:v>
                </c:pt>
                <c:pt idx="4783">
                  <c:v>4.8182699481509458E-5</c:v>
                </c:pt>
                <c:pt idx="4784">
                  <c:v>4.6765561261465063E-5</c:v>
                </c:pt>
                <c:pt idx="4785">
                  <c:v>4.5663342645874977E-5</c:v>
                </c:pt>
                <c:pt idx="4786">
                  <c:v>4.6923021063692211E-5</c:v>
                </c:pt>
                <c:pt idx="4787">
                  <c:v>4.6450641657010752E-5</c:v>
                </c:pt>
                <c:pt idx="4788">
                  <c:v>4.3301445612467652E-5</c:v>
                </c:pt>
                <c:pt idx="4789">
                  <c:v>4.2986526008013335E-5</c:v>
                </c:pt>
                <c:pt idx="4790">
                  <c:v>4.7867779877055148E-5</c:v>
                </c:pt>
                <c:pt idx="4791">
                  <c:v>4.2041767194650412E-5</c:v>
                </c:pt>
                <c:pt idx="4792">
                  <c:v>3.9994789765697396E-5</c:v>
                </c:pt>
                <c:pt idx="4793">
                  <c:v>5.0544596514916783E-5</c:v>
                </c:pt>
                <c:pt idx="4794">
                  <c:v>4.7552860272600831E-5</c:v>
                </c:pt>
                <c:pt idx="4795">
                  <c:v>4.8655078888190916E-5</c:v>
                </c:pt>
                <c:pt idx="4796">
                  <c:v>4.34589054146948E-5</c:v>
                </c:pt>
                <c:pt idx="4797">
                  <c:v>4.7867779877055148E-5</c:v>
                </c:pt>
                <c:pt idx="4798">
                  <c:v>4.0467169172378862E-5</c:v>
                </c:pt>
                <c:pt idx="4799">
                  <c:v>4.3931284821376272E-5</c:v>
                </c:pt>
                <c:pt idx="4800">
                  <c:v>4.3773825019149117E-5</c:v>
                </c:pt>
                <c:pt idx="4801">
                  <c:v>5.0229676910462466E-5</c:v>
                </c:pt>
                <c:pt idx="4802">
                  <c:v>4.6135722052556449E-5</c:v>
                </c:pt>
                <c:pt idx="4803">
                  <c:v>4.503350343696635E-5</c:v>
                </c:pt>
                <c:pt idx="4804">
                  <c:v>4.282906620578618E-5</c:v>
                </c:pt>
                <c:pt idx="4805">
                  <c:v>5.1331895526052558E-5</c:v>
                </c:pt>
                <c:pt idx="4806">
                  <c:v>4.7395400470373689E-5</c:v>
                </c:pt>
                <c:pt idx="4807">
                  <c:v>4.6765561261465063E-5</c:v>
                </c:pt>
                <c:pt idx="4808">
                  <c:v>4.5505882843647822E-5</c:v>
                </c:pt>
                <c:pt idx="4809">
                  <c:v>4.4246204425830575E-5</c:v>
                </c:pt>
                <c:pt idx="4810">
                  <c:v>4.6135722052556449E-5</c:v>
                </c:pt>
                <c:pt idx="4811">
                  <c:v>4.6293181854783597E-5</c:v>
                </c:pt>
                <c:pt idx="4812">
                  <c:v>3.873511134788015E-5</c:v>
                </c:pt>
                <c:pt idx="4813">
                  <c:v>5.6370609197321526E-5</c:v>
                </c:pt>
                <c:pt idx="4814">
                  <c:v>6.7550255155449532E-5</c:v>
                </c:pt>
                <c:pt idx="4815">
                  <c:v>6.0622023857454711E-5</c:v>
                </c:pt>
                <c:pt idx="4816">
                  <c:v>6.5030898319815052E-5</c:v>
                </c:pt>
                <c:pt idx="4817">
                  <c:v>5.5110930779504272E-5</c:v>
                </c:pt>
                <c:pt idx="4818">
                  <c:v>5.2276654339415482E-5</c:v>
                </c:pt>
                <c:pt idx="4819">
                  <c:v>4.7552860272600831E-5</c:v>
                </c:pt>
                <c:pt idx="4820">
                  <c:v>4.8025239679282309E-5</c:v>
                </c:pt>
                <c:pt idx="4821">
                  <c:v>4.3143985810240497E-5</c:v>
                </c:pt>
                <c:pt idx="4822">
                  <c:v>5.5268390581731441E-5</c:v>
                </c:pt>
                <c:pt idx="4823">
                  <c:v>7.5580705069034452E-5</c:v>
                </c:pt>
                <c:pt idx="4824">
                  <c:v>7.5580705069034452E-5</c:v>
                </c:pt>
                <c:pt idx="4825">
                  <c:v>6.6133116935405151E-5</c:v>
                </c:pt>
                <c:pt idx="4826">
                  <c:v>6.1881702275271965E-5</c:v>
                </c:pt>
                <c:pt idx="4827">
                  <c:v>5.4481091570595665E-5</c:v>
                </c:pt>
                <c:pt idx="4828">
                  <c:v>4.7867779877055148E-5</c:v>
                </c:pt>
                <c:pt idx="4829">
                  <c:v>4.9284918097099543E-5</c:v>
                </c:pt>
                <c:pt idx="4830">
                  <c:v>4.282906620578618E-5</c:v>
                </c:pt>
                <c:pt idx="4831">
                  <c:v>4.7237940668146528E-5</c:v>
                </c:pt>
                <c:pt idx="4832">
                  <c:v>4.4403664228057737E-5</c:v>
                </c:pt>
                <c:pt idx="4833">
                  <c:v>4.5190963239193512E-5</c:v>
                </c:pt>
                <c:pt idx="4834">
                  <c:v>4.5505882843647822E-5</c:v>
                </c:pt>
                <c:pt idx="4835">
                  <c:v>4.4088744623603434E-5</c:v>
                </c:pt>
                <c:pt idx="4836">
                  <c:v>4.6923021063692211E-5</c:v>
                </c:pt>
                <c:pt idx="4837">
                  <c:v>4.7867779877055148E-5</c:v>
                </c:pt>
                <c:pt idx="4838">
                  <c:v>4.2356686799104722E-5</c:v>
                </c:pt>
                <c:pt idx="4839">
                  <c:v>4.7710320074827993E-5</c:v>
                </c:pt>
                <c:pt idx="4840">
                  <c:v>5.3693792559459884E-5</c:v>
                </c:pt>
                <c:pt idx="4841">
                  <c:v>5.2276654339415482E-5</c:v>
                </c:pt>
                <c:pt idx="4842">
                  <c:v>4.6608101459237901E-5</c:v>
                </c:pt>
                <c:pt idx="4843">
                  <c:v>6.8337554166585308E-5</c:v>
                </c:pt>
                <c:pt idx="4844">
                  <c:v>6.5345817924269362E-5</c:v>
                </c:pt>
                <c:pt idx="4845">
                  <c:v>6.3771219901997812E-5</c:v>
                </c:pt>
                <c:pt idx="4846">
                  <c:v>5.9362345439637471E-5</c:v>
                </c:pt>
                <c:pt idx="4847">
                  <c:v>5.0859516119371093E-5</c:v>
                </c:pt>
                <c:pt idx="4848">
                  <c:v>4.8497619085963768E-5</c:v>
                </c:pt>
                <c:pt idx="4849">
                  <c:v>4.7552860272600831E-5</c:v>
                </c:pt>
                <c:pt idx="4850">
                  <c:v>4.6293181854783597E-5</c:v>
                </c:pt>
                <c:pt idx="4851">
                  <c:v>4.3301445612467652E-5</c:v>
                </c:pt>
                <c:pt idx="4852">
                  <c:v>4.5978262250329287E-5</c:v>
                </c:pt>
                <c:pt idx="4853">
                  <c:v>5.0702056317143945E-5</c:v>
                </c:pt>
                <c:pt idx="4854">
                  <c:v>4.8969998492645226E-5</c:v>
                </c:pt>
                <c:pt idx="4855">
                  <c:v>4.7080480865919373E-5</c:v>
                </c:pt>
                <c:pt idx="4856">
                  <c:v>4.6450641657010752E-5</c:v>
                </c:pt>
                <c:pt idx="4857">
                  <c:v>5.0072217108235332E-5</c:v>
                </c:pt>
                <c:pt idx="4858">
                  <c:v>4.5505882843647822E-5</c:v>
                </c:pt>
                <c:pt idx="4859">
                  <c:v>4.8182699481509458E-5</c:v>
                </c:pt>
                <c:pt idx="4860">
                  <c:v>4.7552860272600831E-5</c:v>
                </c:pt>
                <c:pt idx="4861">
                  <c:v>4.7710320074827993E-5</c:v>
                </c:pt>
                <c:pt idx="4862">
                  <c:v>4.8182699481509458E-5</c:v>
                </c:pt>
                <c:pt idx="4863">
                  <c:v>5.0229676910462466E-5</c:v>
                </c:pt>
                <c:pt idx="4864">
                  <c:v>4.8969998492645226E-5</c:v>
                </c:pt>
                <c:pt idx="4865">
                  <c:v>5.4481091570595665E-5</c:v>
                </c:pt>
                <c:pt idx="4866">
                  <c:v>4.6923021063692211E-5</c:v>
                </c:pt>
                <c:pt idx="4867">
                  <c:v>4.8025239679282309E-5</c:v>
                </c:pt>
                <c:pt idx="4868">
                  <c:v>5.0387136712689628E-5</c:v>
                </c:pt>
                <c:pt idx="4869">
                  <c:v>5.1016975921598241E-5</c:v>
                </c:pt>
                <c:pt idx="4870">
                  <c:v>5.1804274932734023E-5</c:v>
                </c:pt>
                <c:pt idx="4871">
                  <c:v>4.6450641657010752E-5</c:v>
                </c:pt>
                <c:pt idx="4872">
                  <c:v>4.8340159283736606E-5</c:v>
                </c:pt>
                <c:pt idx="4873">
                  <c:v>4.5663342645874977E-5</c:v>
                </c:pt>
                <c:pt idx="4874">
                  <c:v>4.7867779877055148E-5</c:v>
                </c:pt>
                <c:pt idx="4875">
                  <c:v>4.7552860272600831E-5</c:v>
                </c:pt>
                <c:pt idx="4876">
                  <c:v>4.34589054146948E-5</c:v>
                </c:pt>
                <c:pt idx="4877">
                  <c:v>5.2591573943869798E-5</c:v>
                </c:pt>
                <c:pt idx="4878">
                  <c:v>4.3616365216921955E-5</c:v>
                </c:pt>
                <c:pt idx="4879">
                  <c:v>4.6608101459237901E-5</c:v>
                </c:pt>
                <c:pt idx="4880">
                  <c:v>5.6213149395094371E-5</c:v>
                </c:pt>
                <c:pt idx="4881">
                  <c:v>5.211919453718834E-5</c:v>
                </c:pt>
                <c:pt idx="4882">
                  <c:v>5.4481091570595665E-5</c:v>
                </c:pt>
                <c:pt idx="4883">
                  <c:v>5.3221413152778425E-5</c:v>
                </c:pt>
                <c:pt idx="4884">
                  <c:v>4.4403664228057737E-5</c:v>
                </c:pt>
                <c:pt idx="4885">
                  <c:v>4.2041767194650412E-5</c:v>
                </c:pt>
                <c:pt idx="4886">
                  <c:v>4.9599837701553853E-5</c:v>
                </c:pt>
                <c:pt idx="4887">
                  <c:v>5.0387136712689628E-5</c:v>
                </c:pt>
                <c:pt idx="4888">
                  <c:v>4.8497619085963768E-5</c:v>
                </c:pt>
                <c:pt idx="4889">
                  <c:v>5.0229676910462466E-5</c:v>
                </c:pt>
                <c:pt idx="4890">
                  <c:v>5.4953470977277124E-5</c:v>
                </c:pt>
                <c:pt idx="4891">
                  <c:v>4.6135722052556449E-5</c:v>
                </c:pt>
                <c:pt idx="4892">
                  <c:v>5.0072217108235332E-5</c:v>
                </c:pt>
                <c:pt idx="4893">
                  <c:v>4.8655078888190916E-5</c:v>
                </c:pt>
                <c:pt idx="4894">
                  <c:v>5.0072217108235332E-5</c:v>
                </c:pt>
                <c:pt idx="4895">
                  <c:v>4.7237940668146528E-5</c:v>
                </c:pt>
                <c:pt idx="4896">
                  <c:v>4.6923021063692211E-5</c:v>
                </c:pt>
                <c:pt idx="4897">
                  <c:v>4.6765561261465063E-5</c:v>
                </c:pt>
                <c:pt idx="4898">
                  <c:v>4.4876043634739195E-5</c:v>
                </c:pt>
                <c:pt idx="4899">
                  <c:v>5.243411414164265E-5</c:v>
                </c:pt>
                <c:pt idx="4900">
                  <c:v>4.5978262250329287E-5</c:v>
                </c:pt>
                <c:pt idx="4901">
                  <c:v>4.2986526008013335E-5</c:v>
                </c:pt>
                <c:pt idx="4902">
                  <c:v>5.0859516119371093E-5</c:v>
                </c:pt>
                <c:pt idx="4903">
                  <c:v>4.4561124030284892E-5</c:v>
                </c:pt>
                <c:pt idx="4904">
                  <c:v>4.0624628974606017E-5</c:v>
                </c:pt>
                <c:pt idx="4905">
                  <c:v>4.9127458294872388E-5</c:v>
                </c:pt>
                <c:pt idx="4906">
                  <c:v>4.6923021063692211E-5</c:v>
                </c:pt>
                <c:pt idx="4907">
                  <c:v>4.9599837701553853E-5</c:v>
                </c:pt>
                <c:pt idx="4908">
                  <c:v>5.1331895526052558E-5</c:v>
                </c:pt>
                <c:pt idx="4909">
                  <c:v>4.3931284821376272E-5</c:v>
                </c:pt>
                <c:pt idx="4910">
                  <c:v>4.2671606403559025E-5</c:v>
                </c:pt>
                <c:pt idx="4911">
                  <c:v>4.8969998492645226E-5</c:v>
                </c:pt>
                <c:pt idx="4912">
                  <c:v>4.3301445612467652E-5</c:v>
                </c:pt>
                <c:pt idx="4913">
                  <c:v>5.1174435723825403E-5</c:v>
                </c:pt>
                <c:pt idx="4914">
                  <c:v>4.6293181854783597E-5</c:v>
                </c:pt>
                <c:pt idx="4915">
                  <c:v>4.5348423041420667E-5</c:v>
                </c:pt>
                <c:pt idx="4916">
                  <c:v>4.7395400470373689E-5</c:v>
                </c:pt>
                <c:pt idx="4917">
                  <c:v>4.7395400470373689E-5</c:v>
                </c:pt>
                <c:pt idx="4918">
                  <c:v>4.5820802448102132E-5</c:v>
                </c:pt>
                <c:pt idx="4919">
                  <c:v>5.1804274932734023E-5</c:v>
                </c:pt>
                <c:pt idx="4920">
                  <c:v>4.7395400470373689E-5</c:v>
                </c:pt>
                <c:pt idx="4921">
                  <c:v>5.1174435723825403E-5</c:v>
                </c:pt>
                <c:pt idx="4922">
                  <c:v>4.2356686799104722E-5</c:v>
                </c:pt>
                <c:pt idx="4923">
                  <c:v>4.6135722052556449E-5</c:v>
                </c:pt>
                <c:pt idx="4924">
                  <c:v>4.503350343696635E-5</c:v>
                </c:pt>
                <c:pt idx="4925">
                  <c:v>4.7867779877055148E-5</c:v>
                </c:pt>
                <c:pt idx="4926">
                  <c:v>4.2199226996877567E-5</c:v>
                </c:pt>
                <c:pt idx="4927">
                  <c:v>4.7710320074827993E-5</c:v>
                </c:pt>
                <c:pt idx="4928">
                  <c:v>4.7395400470373689E-5</c:v>
                </c:pt>
                <c:pt idx="4929">
                  <c:v>4.3616365216921955E-5</c:v>
                </c:pt>
                <c:pt idx="4930">
                  <c:v>4.8025239679282309E-5</c:v>
                </c:pt>
                <c:pt idx="4931">
                  <c:v>4.8812538690418078E-5</c:v>
                </c:pt>
                <c:pt idx="4932">
                  <c:v>4.2986526008013335E-5</c:v>
                </c:pt>
                <c:pt idx="4933">
                  <c:v>4.6135722052556449E-5</c:v>
                </c:pt>
                <c:pt idx="4934">
                  <c:v>4.2986526008013335E-5</c:v>
                </c:pt>
                <c:pt idx="4935">
                  <c:v>5.0072217108235332E-5</c:v>
                </c:pt>
                <c:pt idx="4936">
                  <c:v>4.3616365216921955E-5</c:v>
                </c:pt>
                <c:pt idx="4937">
                  <c:v>4.2514146601331877E-5</c:v>
                </c:pt>
                <c:pt idx="4938">
                  <c:v>4.503350343696635E-5</c:v>
                </c:pt>
                <c:pt idx="4939">
                  <c:v>4.6923021063692211E-5</c:v>
                </c:pt>
                <c:pt idx="4940">
                  <c:v>4.2199226996877567E-5</c:v>
                </c:pt>
                <c:pt idx="4941">
                  <c:v>4.6293181854783597E-5</c:v>
                </c:pt>
                <c:pt idx="4942">
                  <c:v>4.5820802448102132E-5</c:v>
                </c:pt>
                <c:pt idx="4943">
                  <c:v>4.5820802448102132E-5</c:v>
                </c:pt>
                <c:pt idx="4944">
                  <c:v>4.5348423041420667E-5</c:v>
                </c:pt>
                <c:pt idx="4945">
                  <c:v>4.5190963239193512E-5</c:v>
                </c:pt>
                <c:pt idx="4946">
                  <c:v>4.6923021063692211E-5</c:v>
                </c:pt>
                <c:pt idx="4947">
                  <c:v>4.0782088776833165E-5</c:v>
                </c:pt>
                <c:pt idx="4948">
                  <c:v>4.2986526008013335E-5</c:v>
                </c:pt>
                <c:pt idx="4949">
                  <c:v>4.2199226996877567E-5</c:v>
                </c:pt>
                <c:pt idx="4950">
                  <c:v>4.5820802448102132E-5</c:v>
                </c:pt>
                <c:pt idx="4951">
                  <c:v>4.5505882843647822E-5</c:v>
                </c:pt>
                <c:pt idx="4952">
                  <c:v>4.1726847590196102E-5</c:v>
                </c:pt>
                <c:pt idx="4953">
                  <c:v>4.3301445612467652E-5</c:v>
                </c:pt>
                <c:pt idx="4954">
                  <c:v>4.4088744623603434E-5</c:v>
                </c:pt>
                <c:pt idx="4955">
                  <c:v>4.7237940668146528E-5</c:v>
                </c:pt>
                <c:pt idx="4956">
                  <c:v>4.4246204425830575E-5</c:v>
                </c:pt>
                <c:pt idx="4957">
                  <c:v>4.3143985810240497E-5</c:v>
                </c:pt>
                <c:pt idx="4958">
                  <c:v>4.2356686799104722E-5</c:v>
                </c:pt>
                <c:pt idx="4959">
                  <c:v>4.1411927985741792E-5</c:v>
                </c:pt>
                <c:pt idx="4960">
                  <c:v>4.6135722052556449E-5</c:v>
                </c:pt>
                <c:pt idx="4961">
                  <c:v>4.6293181854783597E-5</c:v>
                </c:pt>
                <c:pt idx="4962">
                  <c:v>4.6923021063692211E-5</c:v>
                </c:pt>
                <c:pt idx="4963">
                  <c:v>4.3143985810240497E-5</c:v>
                </c:pt>
                <c:pt idx="4964">
                  <c:v>4.4561124030284892E-5</c:v>
                </c:pt>
                <c:pt idx="4965">
                  <c:v>4.2514146601331877E-5</c:v>
                </c:pt>
                <c:pt idx="4966">
                  <c:v>4.2514146601331877E-5</c:v>
                </c:pt>
                <c:pt idx="4967">
                  <c:v>4.1726847590196102E-5</c:v>
                </c:pt>
                <c:pt idx="4968">
                  <c:v>4.2671606403559025E-5</c:v>
                </c:pt>
                <c:pt idx="4969">
                  <c:v>4.503350343696635E-5</c:v>
                </c:pt>
                <c:pt idx="4970">
                  <c:v>4.8497619085963768E-5</c:v>
                </c:pt>
                <c:pt idx="4971">
                  <c:v>4.3616365216921955E-5</c:v>
                </c:pt>
                <c:pt idx="4972">
                  <c:v>4.6765561261465063E-5</c:v>
                </c:pt>
                <c:pt idx="4973">
                  <c:v>4.5348423041420667E-5</c:v>
                </c:pt>
                <c:pt idx="4974">
                  <c:v>4.7237940668146528E-5</c:v>
                </c:pt>
                <c:pt idx="4975">
                  <c:v>4.6293181854783597E-5</c:v>
                </c:pt>
                <c:pt idx="4976">
                  <c:v>4.4876043634739195E-5</c:v>
                </c:pt>
                <c:pt idx="4977">
                  <c:v>4.5190963239193512E-5</c:v>
                </c:pt>
                <c:pt idx="4978">
                  <c:v>4.8655078888190916E-5</c:v>
                </c:pt>
                <c:pt idx="4979">
                  <c:v>4.0152249567924552E-5</c:v>
                </c:pt>
                <c:pt idx="4980">
                  <c:v>5.3378872955005574E-5</c:v>
                </c:pt>
                <c:pt idx="4981">
                  <c:v>5.1174435723825403E-5</c:v>
                </c:pt>
                <c:pt idx="4982">
                  <c:v>4.9284918097099543E-5</c:v>
                </c:pt>
                <c:pt idx="4983">
                  <c:v>5.3851252361687039E-5</c:v>
                </c:pt>
                <c:pt idx="4984">
                  <c:v>6.2826461088634882E-5</c:v>
                </c:pt>
                <c:pt idx="4985">
                  <c:v>9.7467617578609014E-5</c:v>
                </c:pt>
                <c:pt idx="4986">
                  <c:v>1.7257594324096199E-4</c:v>
                </c:pt>
                <c:pt idx="4987">
                  <c:v>3.0122060166054766E-4</c:v>
                </c:pt>
                <c:pt idx="4988">
                  <c:v>3.3869603459061063E-4</c:v>
                </c:pt>
                <c:pt idx="4989">
                  <c:v>2.9633934779150589E-4</c:v>
                </c:pt>
                <c:pt idx="4990">
                  <c:v>1.8501526761690725E-4</c:v>
                </c:pt>
                <c:pt idx="4991">
                  <c:v>9.8097456787517621E-5</c:v>
                </c:pt>
                <c:pt idx="4992">
                  <c:v>7.4163566848990044E-5</c:v>
                </c:pt>
                <c:pt idx="4993">
                  <c:v>6.8180094364358166E-5</c:v>
                </c:pt>
                <c:pt idx="4994">
                  <c:v>6.9124853177721083E-5</c:v>
                </c:pt>
                <c:pt idx="4995">
                  <c:v>8.7390190236071079E-5</c:v>
                </c:pt>
                <c:pt idx="4996">
                  <c:v>1.1825231147259349E-4</c:v>
                </c:pt>
                <c:pt idx="4997">
                  <c:v>1.8674732544140594E-4</c:v>
                </c:pt>
                <c:pt idx="4998">
                  <c:v>2.8641938025119511E-4</c:v>
                </c:pt>
                <c:pt idx="4999">
                  <c:v>3.1743896128994464E-4</c:v>
                </c:pt>
                <c:pt idx="5000">
                  <c:v>2.634302491260304E-4</c:v>
                </c:pt>
                <c:pt idx="5001">
                  <c:v>1.7084388541646327E-4</c:v>
                </c:pt>
                <c:pt idx="5002">
                  <c:v>1.0156157243651504E-4</c:v>
                </c:pt>
                <c:pt idx="5003">
                  <c:v>7.4478486453444354E-5</c:v>
                </c:pt>
                <c:pt idx="5004">
                  <c:v>6.7392795353222377E-5</c:v>
                </c:pt>
                <c:pt idx="5005">
                  <c:v>6.235408168195343E-5</c:v>
                </c:pt>
                <c:pt idx="5006">
                  <c:v>5.8889966032955999E-5</c:v>
                </c:pt>
                <c:pt idx="5007">
                  <c:v>5.9362345439637471E-5</c:v>
                </c:pt>
                <c:pt idx="5008">
                  <c:v>5.9677265044091781E-5</c:v>
                </c:pt>
                <c:pt idx="5009">
                  <c:v>5.5583310186185751E-5</c:v>
                </c:pt>
                <c:pt idx="5010">
                  <c:v>6.1881702275271965E-5</c:v>
                </c:pt>
                <c:pt idx="5011">
                  <c:v>6.1566782670817642E-5</c:v>
                </c:pt>
                <c:pt idx="5012">
                  <c:v>5.1646815130506868E-5</c:v>
                </c:pt>
                <c:pt idx="5013">
                  <c:v>6.1094403264136177E-5</c:v>
                </c:pt>
                <c:pt idx="5014">
                  <c:v>5.6055689592867216E-5</c:v>
                </c:pt>
                <c:pt idx="5015">
                  <c:v>5.8889966032955999E-5</c:v>
                </c:pt>
                <c:pt idx="5016">
                  <c:v>5.7787747417365914E-5</c:v>
                </c:pt>
                <c:pt idx="5017">
                  <c:v>6.3141380693089205E-5</c:v>
                </c:pt>
                <c:pt idx="5018">
                  <c:v>5.6528068999548681E-5</c:v>
                </c:pt>
                <c:pt idx="5019">
                  <c:v>5.7630287615138766E-5</c:v>
                </c:pt>
                <c:pt idx="5020">
                  <c:v>6.3928679704224967E-5</c:v>
                </c:pt>
                <c:pt idx="5021">
                  <c:v>5.8575046428501696E-5</c:v>
                </c:pt>
                <c:pt idx="5022">
                  <c:v>6.3613760099770657E-5</c:v>
                </c:pt>
                <c:pt idx="5023">
                  <c:v>6.4401059110906446E-5</c:v>
                </c:pt>
                <c:pt idx="5024">
                  <c:v>6.6290576737632292E-5</c:v>
                </c:pt>
                <c:pt idx="5025">
                  <c:v>5.6370609197321526E-5</c:v>
                </c:pt>
                <c:pt idx="5026">
                  <c:v>5.8102667021820231E-5</c:v>
                </c:pt>
                <c:pt idx="5027">
                  <c:v>5.3693792559459884E-5</c:v>
                </c:pt>
                <c:pt idx="5028">
                  <c:v>5.8889966032955999E-5</c:v>
                </c:pt>
                <c:pt idx="5029">
                  <c:v>6.0779483659681866E-5</c:v>
                </c:pt>
                <c:pt idx="5030">
                  <c:v>5.0859516119371093E-5</c:v>
                </c:pt>
                <c:pt idx="5031">
                  <c:v>6.4086139506452122E-5</c:v>
                </c:pt>
                <c:pt idx="5032">
                  <c:v>6.0779483659681866E-5</c:v>
                </c:pt>
                <c:pt idx="5033">
                  <c:v>5.2276654339415482E-5</c:v>
                </c:pt>
                <c:pt idx="5034">
                  <c:v>5.7630287615138766E-5</c:v>
                </c:pt>
                <c:pt idx="5035">
                  <c:v>5.4481091570595665E-5</c:v>
                </c:pt>
                <c:pt idx="5036">
                  <c:v>5.3851252361687039E-5</c:v>
                </c:pt>
                <c:pt idx="5037">
                  <c:v>5.983472484631893E-5</c:v>
                </c:pt>
                <c:pt idx="5038">
                  <c:v>5.5583310186185751E-5</c:v>
                </c:pt>
                <c:pt idx="5039">
                  <c:v>6.0779483659681866E-5</c:v>
                </c:pt>
                <c:pt idx="5040">
                  <c:v>6.0936943461909015E-5</c:v>
                </c:pt>
                <c:pt idx="5041">
                  <c:v>5.5898229790640054E-5</c:v>
                </c:pt>
                <c:pt idx="5042">
                  <c:v>5.9362345439637471E-5</c:v>
                </c:pt>
                <c:pt idx="5043">
                  <c:v>5.7315368010684456E-5</c:v>
                </c:pt>
                <c:pt idx="5044">
                  <c:v>5.6528068999548681E-5</c:v>
                </c:pt>
                <c:pt idx="5045">
                  <c:v>5.9677265044091781E-5</c:v>
                </c:pt>
                <c:pt idx="5046">
                  <c:v>5.7315368010684456E-5</c:v>
                </c:pt>
                <c:pt idx="5047">
                  <c:v>6.3298840495316347E-5</c:v>
                </c:pt>
                <c:pt idx="5048">
                  <c:v>6.1094403264136177E-5</c:v>
                </c:pt>
                <c:pt idx="5049">
                  <c:v>6.1881702275271965E-5</c:v>
                </c:pt>
                <c:pt idx="5050">
                  <c:v>5.7630287615138766E-5</c:v>
                </c:pt>
                <c:pt idx="5051">
                  <c:v>5.6528068999548681E-5</c:v>
                </c:pt>
                <c:pt idx="5052">
                  <c:v>5.3378872955005574E-5</c:v>
                </c:pt>
                <c:pt idx="5053">
                  <c:v>5.2276654339415482E-5</c:v>
                </c:pt>
                <c:pt idx="5054">
                  <c:v>6.2669001286407713E-5</c:v>
                </c:pt>
                <c:pt idx="5055">
                  <c:v>6.0622023857454711E-5</c:v>
                </c:pt>
                <c:pt idx="5056">
                  <c:v>6.2669001286407713E-5</c:v>
                </c:pt>
                <c:pt idx="5057">
                  <c:v>6.3928679704224967E-5</c:v>
                </c:pt>
                <c:pt idx="5058">
                  <c:v>6.8495013968812463E-5</c:v>
                </c:pt>
                <c:pt idx="5059">
                  <c:v>6.9597232584402548E-5</c:v>
                </c:pt>
                <c:pt idx="5060">
                  <c:v>5.8732506230728858E-5</c:v>
                </c:pt>
                <c:pt idx="5061">
                  <c:v>5.7157908208457294E-5</c:v>
                </c:pt>
                <c:pt idx="5062">
                  <c:v>5.5110930779504272E-5</c:v>
                </c:pt>
                <c:pt idx="5063">
                  <c:v>5.983472484631893E-5</c:v>
                </c:pt>
                <c:pt idx="5064">
                  <c:v>6.0779483659681866E-5</c:v>
                </c:pt>
                <c:pt idx="5065">
                  <c:v>5.9677265044091781E-5</c:v>
                </c:pt>
                <c:pt idx="5066">
                  <c:v>6.2039162077499107E-5</c:v>
                </c:pt>
                <c:pt idx="5067">
                  <c:v>5.1646815130506868E-5</c:v>
                </c:pt>
                <c:pt idx="5068">
                  <c:v>5.6842988604002991E-5</c:v>
                </c:pt>
                <c:pt idx="5069">
                  <c:v>5.3851252361687039E-5</c:v>
                </c:pt>
                <c:pt idx="5070">
                  <c:v>5.8889966032955999E-5</c:v>
                </c:pt>
                <c:pt idx="5071">
                  <c:v>5.3378872955005574E-5</c:v>
                </c:pt>
                <c:pt idx="5072">
                  <c:v>5.9519805241864626E-5</c:v>
                </c:pt>
                <c:pt idx="5073">
                  <c:v>5.8417586626274541E-5</c:v>
                </c:pt>
                <c:pt idx="5074">
                  <c:v>5.3851252361687039E-5</c:v>
                </c:pt>
                <c:pt idx="5075">
                  <c:v>5.3063953350551257E-5</c:v>
                </c:pt>
                <c:pt idx="5076">
                  <c:v>5.7787747417365914E-5</c:v>
                </c:pt>
                <c:pt idx="5077">
                  <c:v>5.5110930779504272E-5</c:v>
                </c:pt>
                <c:pt idx="5078">
                  <c:v>5.6055689592867216E-5</c:v>
                </c:pt>
                <c:pt idx="5079">
                  <c:v>6.2669001286407713E-5</c:v>
                </c:pt>
                <c:pt idx="5080">
                  <c:v>5.7630287615138766E-5</c:v>
                </c:pt>
                <c:pt idx="5081">
                  <c:v>5.8575046428501696E-5</c:v>
                </c:pt>
                <c:pt idx="5082">
                  <c:v>5.8417586626274541E-5</c:v>
                </c:pt>
                <c:pt idx="5083">
                  <c:v>6.5188358122042221E-5</c:v>
                </c:pt>
                <c:pt idx="5084">
                  <c:v>6.0307104253000408E-5</c:v>
                </c:pt>
                <c:pt idx="5085">
                  <c:v>5.1174435723825403E-5</c:v>
                </c:pt>
                <c:pt idx="5086">
                  <c:v>5.7945207219593083E-5</c:v>
                </c:pt>
                <c:pt idx="5087">
                  <c:v>5.7630287615138766E-5</c:v>
                </c:pt>
                <c:pt idx="5088">
                  <c:v>5.8417586626274541E-5</c:v>
                </c:pt>
                <c:pt idx="5089">
                  <c:v>5.6685528801775829E-5</c:v>
                </c:pt>
                <c:pt idx="5090">
                  <c:v>6.1566782670817642E-5</c:v>
                </c:pt>
                <c:pt idx="5091">
                  <c:v>5.7000448406230139E-5</c:v>
                </c:pt>
                <c:pt idx="5092">
                  <c:v>5.7945207219593083E-5</c:v>
                </c:pt>
                <c:pt idx="5093">
                  <c:v>5.7945207219593083E-5</c:v>
                </c:pt>
                <c:pt idx="5094">
                  <c:v>6.1251863066363332E-5</c:v>
                </c:pt>
                <c:pt idx="5095">
                  <c:v>5.9047425835183154E-5</c:v>
                </c:pt>
                <c:pt idx="5096">
                  <c:v>5.5583310186185751E-5</c:v>
                </c:pt>
                <c:pt idx="5097">
                  <c:v>5.5898229790640054E-5</c:v>
                </c:pt>
                <c:pt idx="5098">
                  <c:v>5.8417586626274541E-5</c:v>
                </c:pt>
                <c:pt idx="5099">
                  <c:v>6.0936943461909015E-5</c:v>
                </c:pt>
                <c:pt idx="5100">
                  <c:v>5.4953470977277124E-5</c:v>
                </c:pt>
                <c:pt idx="5101">
                  <c:v>6.7392795353222377E-5</c:v>
                </c:pt>
                <c:pt idx="5102">
                  <c:v>6.3298840495316347E-5</c:v>
                </c:pt>
                <c:pt idx="5103">
                  <c:v>6.7077875748768067E-5</c:v>
                </c:pt>
                <c:pt idx="5104">
                  <c:v>6.5818197330950827E-5</c:v>
                </c:pt>
                <c:pt idx="5105">
                  <c:v>7.2588968826718493E-5</c:v>
                </c:pt>
                <c:pt idx="5106">
                  <c:v>9.2586363709567195E-5</c:v>
                </c:pt>
                <c:pt idx="5107">
                  <c:v>1.3651764853094347E-4</c:v>
                </c:pt>
                <c:pt idx="5108">
                  <c:v>1.5635758361156501E-4</c:v>
                </c:pt>
                <c:pt idx="5109">
                  <c:v>1.3273861327749175E-4</c:v>
                </c:pt>
                <c:pt idx="5110">
                  <c:v>1.0423838907437668E-4</c:v>
                </c:pt>
                <c:pt idx="5111">
                  <c:v>7.7470222695760299E-5</c:v>
                </c:pt>
                <c:pt idx="5112">
                  <c:v>6.2039162077499107E-5</c:v>
                </c:pt>
                <c:pt idx="5113">
                  <c:v>6.1251863066363332E-5</c:v>
                </c:pt>
                <c:pt idx="5114">
                  <c:v>5.7630287615138766E-5</c:v>
                </c:pt>
                <c:pt idx="5115">
                  <c:v>6.4243599308679277E-5</c:v>
                </c:pt>
                <c:pt idx="5116">
                  <c:v>6.4401059110906446E-5</c:v>
                </c:pt>
                <c:pt idx="5117">
                  <c:v>5.9677265044091781E-5</c:v>
                </c:pt>
                <c:pt idx="5118">
                  <c:v>6.5660737528723672E-5</c:v>
                </c:pt>
                <c:pt idx="5119">
                  <c:v>6.0622023857454711E-5</c:v>
                </c:pt>
                <c:pt idx="5120">
                  <c:v>5.9362345439637471E-5</c:v>
                </c:pt>
                <c:pt idx="5121">
                  <c:v>6.1094403264136177E-5</c:v>
                </c:pt>
                <c:pt idx="5122">
                  <c:v>6.235408168195343E-5</c:v>
                </c:pt>
                <c:pt idx="5123">
                  <c:v>6.5660737528723672E-5</c:v>
                </c:pt>
                <c:pt idx="5124">
                  <c:v>6.235408168195343E-5</c:v>
                </c:pt>
                <c:pt idx="5125">
                  <c:v>5.4481091570595665E-5</c:v>
                </c:pt>
                <c:pt idx="5126">
                  <c:v>5.4638551372822814E-5</c:v>
                </c:pt>
                <c:pt idx="5127">
                  <c:v>5.3221413152778425E-5</c:v>
                </c:pt>
                <c:pt idx="5128">
                  <c:v>5.8575046428501696E-5</c:v>
                </c:pt>
                <c:pt idx="5129">
                  <c:v>6.1094403264136177E-5</c:v>
                </c:pt>
                <c:pt idx="5130">
                  <c:v>6.4715978715360729E-5</c:v>
                </c:pt>
                <c:pt idx="5131">
                  <c:v>6.1094403264136177E-5</c:v>
                </c:pt>
                <c:pt idx="5132">
                  <c:v>5.6842988604002991E-5</c:v>
                </c:pt>
                <c:pt idx="5133">
                  <c:v>5.9992184648546098E-5</c:v>
                </c:pt>
                <c:pt idx="5134">
                  <c:v>5.8260126824047379E-5</c:v>
                </c:pt>
                <c:pt idx="5135">
                  <c:v>5.1016975921598241E-5</c:v>
                </c:pt>
                <c:pt idx="5136">
                  <c:v>5.2906493548324108E-5</c:v>
                </c:pt>
                <c:pt idx="5137">
                  <c:v>5.9362345439637471E-5</c:v>
                </c:pt>
                <c:pt idx="5138">
                  <c:v>5.6055689592867216E-5</c:v>
                </c:pt>
                <c:pt idx="5139">
                  <c:v>5.9992184648546098E-5</c:v>
                </c:pt>
                <c:pt idx="5140">
                  <c:v>6.1094403264136177E-5</c:v>
                </c:pt>
                <c:pt idx="5141">
                  <c:v>5.3851252361687039E-5</c:v>
                </c:pt>
                <c:pt idx="5142">
                  <c:v>5.9362345439637471E-5</c:v>
                </c:pt>
                <c:pt idx="5143">
                  <c:v>5.7157908208457294E-5</c:v>
                </c:pt>
                <c:pt idx="5144">
                  <c:v>5.8102667021820231E-5</c:v>
                </c:pt>
                <c:pt idx="5145">
                  <c:v>5.8575046428501696E-5</c:v>
                </c:pt>
                <c:pt idx="5146">
                  <c:v>5.5583310186185751E-5</c:v>
                </c:pt>
                <c:pt idx="5147">
                  <c:v>5.983472484631893E-5</c:v>
                </c:pt>
                <c:pt idx="5148">
                  <c:v>5.3693792559459884E-5</c:v>
                </c:pt>
                <c:pt idx="5149">
                  <c:v>5.8260126824047379E-5</c:v>
                </c:pt>
                <c:pt idx="5150">
                  <c:v>6.0149644450773246E-5</c:v>
                </c:pt>
                <c:pt idx="5151">
                  <c:v>5.9677265044091781E-5</c:v>
                </c:pt>
                <c:pt idx="5152">
                  <c:v>5.7000448406230139E-5</c:v>
                </c:pt>
                <c:pt idx="5153">
                  <c:v>6.2511541484180572E-5</c:v>
                </c:pt>
                <c:pt idx="5154">
                  <c:v>5.8732506230728858E-5</c:v>
                </c:pt>
                <c:pt idx="5155">
                  <c:v>5.6685528801775829E-5</c:v>
                </c:pt>
                <c:pt idx="5156">
                  <c:v>5.7945207219593083E-5</c:v>
                </c:pt>
                <c:pt idx="5157">
                  <c:v>5.9519805241864626E-5</c:v>
                </c:pt>
                <c:pt idx="5158">
                  <c:v>5.6685528801775829E-5</c:v>
                </c:pt>
                <c:pt idx="5159">
                  <c:v>5.8260126824047379E-5</c:v>
                </c:pt>
                <c:pt idx="5160">
                  <c:v>6.1881702275271965E-5</c:v>
                </c:pt>
                <c:pt idx="5161">
                  <c:v>5.9204885637410309E-5</c:v>
                </c:pt>
                <c:pt idx="5162">
                  <c:v>6.1724242473044797E-5</c:v>
                </c:pt>
                <c:pt idx="5163">
                  <c:v>5.3536332757232722E-5</c:v>
                </c:pt>
                <c:pt idx="5164">
                  <c:v>5.40087121639142E-5</c:v>
                </c:pt>
                <c:pt idx="5165">
                  <c:v>5.6213149395094371E-5</c:v>
                </c:pt>
                <c:pt idx="5166">
                  <c:v>6.3298840495316347E-5</c:v>
                </c:pt>
                <c:pt idx="5167">
                  <c:v>4.991475730600817E-5</c:v>
                </c:pt>
                <c:pt idx="5168">
                  <c:v>5.6055689592867216E-5</c:v>
                </c:pt>
                <c:pt idx="5169">
                  <c:v>5.6528068999548681E-5</c:v>
                </c:pt>
                <c:pt idx="5170">
                  <c:v>6.0622023857454711E-5</c:v>
                </c:pt>
                <c:pt idx="5171">
                  <c:v>5.243411414164265E-5</c:v>
                </c:pt>
                <c:pt idx="5172">
                  <c:v>5.7472827812911604E-5</c:v>
                </c:pt>
                <c:pt idx="5173">
                  <c:v>5.7945207219593083E-5</c:v>
                </c:pt>
                <c:pt idx="5174">
                  <c:v>6.0779483659681866E-5</c:v>
                </c:pt>
                <c:pt idx="5175">
                  <c:v>5.983472484631893E-5</c:v>
                </c:pt>
                <c:pt idx="5176">
                  <c:v>5.7157908208457294E-5</c:v>
                </c:pt>
                <c:pt idx="5177">
                  <c:v>5.7945207219593083E-5</c:v>
                </c:pt>
                <c:pt idx="5178">
                  <c:v>5.8575046428501696E-5</c:v>
                </c:pt>
                <c:pt idx="5179">
                  <c:v>5.6528068999548681E-5</c:v>
                </c:pt>
                <c:pt idx="5180">
                  <c:v>5.3378872955005574E-5</c:v>
                </c:pt>
                <c:pt idx="5181">
                  <c:v>5.9992184648546098E-5</c:v>
                </c:pt>
                <c:pt idx="5182">
                  <c:v>5.3851252361687039E-5</c:v>
                </c:pt>
                <c:pt idx="5183">
                  <c:v>6.3928679704224967E-5</c:v>
                </c:pt>
                <c:pt idx="5184">
                  <c:v>6.235408168195343E-5</c:v>
                </c:pt>
                <c:pt idx="5185">
                  <c:v>5.7787747417365914E-5</c:v>
                </c:pt>
                <c:pt idx="5186">
                  <c:v>5.4638551372822814E-5</c:v>
                </c:pt>
                <c:pt idx="5187">
                  <c:v>5.6528068999548681E-5</c:v>
                </c:pt>
                <c:pt idx="5188">
                  <c:v>5.1646815130506868E-5</c:v>
                </c:pt>
                <c:pt idx="5189">
                  <c:v>6.2196621879726248E-5</c:v>
                </c:pt>
                <c:pt idx="5190">
                  <c:v>5.7000448406230139E-5</c:v>
                </c:pt>
                <c:pt idx="5191">
                  <c:v>5.7472827812911604E-5</c:v>
                </c:pt>
                <c:pt idx="5192">
                  <c:v>5.9677265044091781E-5</c:v>
                </c:pt>
                <c:pt idx="5193">
                  <c:v>5.6685528801775829E-5</c:v>
                </c:pt>
                <c:pt idx="5194">
                  <c:v>5.8575046428501696E-5</c:v>
                </c:pt>
                <c:pt idx="5195">
                  <c:v>5.8575046428501696E-5</c:v>
                </c:pt>
                <c:pt idx="5196">
                  <c:v>5.40087121639142E-5</c:v>
                </c:pt>
                <c:pt idx="5197">
                  <c:v>6.1566782670817642E-5</c:v>
                </c:pt>
                <c:pt idx="5198">
                  <c:v>5.5583310186185751E-5</c:v>
                </c:pt>
                <c:pt idx="5199">
                  <c:v>5.4638551372822814E-5</c:v>
                </c:pt>
                <c:pt idx="5200">
                  <c:v>5.8417586626274541E-5</c:v>
                </c:pt>
                <c:pt idx="5201">
                  <c:v>6.1251863066363332E-5</c:v>
                </c:pt>
                <c:pt idx="5202">
                  <c:v>6.2826461088634882E-5</c:v>
                </c:pt>
                <c:pt idx="5203">
                  <c:v>5.5268390581731441E-5</c:v>
                </c:pt>
                <c:pt idx="5204">
                  <c:v>5.9677265044091781E-5</c:v>
                </c:pt>
                <c:pt idx="5205">
                  <c:v>5.6842988604002991E-5</c:v>
                </c:pt>
                <c:pt idx="5206">
                  <c:v>5.8732506230728858E-5</c:v>
                </c:pt>
                <c:pt idx="5207">
                  <c:v>6.2039162077499107E-5</c:v>
                </c:pt>
                <c:pt idx="5208">
                  <c:v>7.1486750211128408E-5</c:v>
                </c:pt>
                <c:pt idx="5209">
                  <c:v>8.2351476564802118E-5</c:v>
                </c:pt>
                <c:pt idx="5210">
                  <c:v>8.9752087269478391E-5</c:v>
                </c:pt>
                <c:pt idx="5211">
                  <c:v>8.6130511818253839E-5</c:v>
                </c:pt>
                <c:pt idx="5212">
                  <c:v>7.6525463882397369E-5</c:v>
                </c:pt>
                <c:pt idx="5213">
                  <c:v>6.7392795353222377E-5</c:v>
                </c:pt>
                <c:pt idx="5214">
                  <c:v>6.2039162077499107E-5</c:v>
                </c:pt>
                <c:pt idx="5215">
                  <c:v>5.5583310186185751E-5</c:v>
                </c:pt>
                <c:pt idx="5216">
                  <c:v>6.046456405522755E-5</c:v>
                </c:pt>
                <c:pt idx="5217">
                  <c:v>5.5268390581731441E-5</c:v>
                </c:pt>
                <c:pt idx="5218">
                  <c:v>6.0149644450773246E-5</c:v>
                </c:pt>
                <c:pt idx="5219">
                  <c:v>6.0622023857454711E-5</c:v>
                </c:pt>
                <c:pt idx="5220">
                  <c:v>6.5503277726496517E-5</c:v>
                </c:pt>
                <c:pt idx="5221">
                  <c:v>5.7945207219593083E-5</c:v>
                </c:pt>
                <c:pt idx="5222">
                  <c:v>6.0149644450773246E-5</c:v>
                </c:pt>
                <c:pt idx="5223">
                  <c:v>6.4715978715360729E-5</c:v>
                </c:pt>
                <c:pt idx="5224">
                  <c:v>5.6370609197321526E-5</c:v>
                </c:pt>
                <c:pt idx="5225">
                  <c:v>6.4086139506452122E-5</c:v>
                </c:pt>
                <c:pt idx="5226">
                  <c:v>5.4323631768368497E-5</c:v>
                </c:pt>
                <c:pt idx="5227">
                  <c:v>6.4873438517587897E-5</c:v>
                </c:pt>
                <c:pt idx="5228">
                  <c:v>5.9047425835183154E-5</c:v>
                </c:pt>
                <c:pt idx="5229">
                  <c:v>5.7000448406230139E-5</c:v>
                </c:pt>
                <c:pt idx="5230">
                  <c:v>6.6605496342086602E-5</c:v>
                </c:pt>
                <c:pt idx="5231">
                  <c:v>6.2511541484180572E-5</c:v>
                </c:pt>
                <c:pt idx="5232">
                  <c:v>6.2983920890862023E-5</c:v>
                </c:pt>
                <c:pt idx="5233">
                  <c:v>5.9204885637410309E-5</c:v>
                </c:pt>
                <c:pt idx="5234">
                  <c:v>6.0149644450773246E-5</c:v>
                </c:pt>
                <c:pt idx="5235">
                  <c:v>5.9362345439637471E-5</c:v>
                </c:pt>
                <c:pt idx="5236">
                  <c:v>5.8102667021820231E-5</c:v>
                </c:pt>
                <c:pt idx="5237">
                  <c:v>6.0779483659681866E-5</c:v>
                </c:pt>
                <c:pt idx="5238">
                  <c:v>6.3298840495316347E-5</c:v>
                </c:pt>
                <c:pt idx="5239">
                  <c:v>6.235408168195343E-5</c:v>
                </c:pt>
                <c:pt idx="5240">
                  <c:v>5.7472827812911604E-5</c:v>
                </c:pt>
                <c:pt idx="5241">
                  <c:v>6.1094403264136177E-5</c:v>
                </c:pt>
                <c:pt idx="5242">
                  <c:v>6.235408168195343E-5</c:v>
                </c:pt>
                <c:pt idx="5243">
                  <c:v>6.2196621879726248E-5</c:v>
                </c:pt>
                <c:pt idx="5244">
                  <c:v>6.2669001286407713E-5</c:v>
                </c:pt>
                <c:pt idx="5245">
                  <c:v>5.2591573943869798E-5</c:v>
                </c:pt>
                <c:pt idx="5246">
                  <c:v>6.1881702275271965E-5</c:v>
                </c:pt>
                <c:pt idx="5247">
                  <c:v>5.5583310186185751E-5</c:v>
                </c:pt>
                <c:pt idx="5248">
                  <c:v>6.4243599308679277E-5</c:v>
                </c:pt>
                <c:pt idx="5249">
                  <c:v>6.0622023857454711E-5</c:v>
                </c:pt>
                <c:pt idx="5250">
                  <c:v>5.4323631768368497E-5</c:v>
                </c:pt>
                <c:pt idx="5251">
                  <c:v>6.4715978715360729E-5</c:v>
                </c:pt>
                <c:pt idx="5252">
                  <c:v>6.0307104253000408E-5</c:v>
                </c:pt>
                <c:pt idx="5253">
                  <c:v>6.0779483659681866E-5</c:v>
                </c:pt>
                <c:pt idx="5254">
                  <c:v>5.5268390581731441E-5</c:v>
                </c:pt>
                <c:pt idx="5255">
                  <c:v>5.5898229790640054E-5</c:v>
                </c:pt>
                <c:pt idx="5256">
                  <c:v>5.3693792559459884E-5</c:v>
                </c:pt>
                <c:pt idx="5257">
                  <c:v>4.8969998492645226E-5</c:v>
                </c:pt>
                <c:pt idx="5258">
                  <c:v>5.6685528801775829E-5</c:v>
                </c:pt>
                <c:pt idx="5259">
                  <c:v>5.243411414164265E-5</c:v>
                </c:pt>
                <c:pt idx="5260">
                  <c:v>5.3851252361687039E-5</c:v>
                </c:pt>
                <c:pt idx="5261">
                  <c:v>4.8340159283736606E-5</c:v>
                </c:pt>
                <c:pt idx="5262">
                  <c:v>4.9127458294872388E-5</c:v>
                </c:pt>
                <c:pt idx="5263">
                  <c:v>5.3693792559459884E-5</c:v>
                </c:pt>
                <c:pt idx="5264">
                  <c:v>5.3693792559459884E-5</c:v>
                </c:pt>
                <c:pt idx="5265">
                  <c:v>5.6685528801775829E-5</c:v>
                </c:pt>
                <c:pt idx="5266">
                  <c:v>6.3298840495316347E-5</c:v>
                </c:pt>
                <c:pt idx="5267">
                  <c:v>5.3851252361687039E-5</c:v>
                </c:pt>
                <c:pt idx="5268">
                  <c:v>5.5898229790640054E-5</c:v>
                </c:pt>
                <c:pt idx="5269">
                  <c:v>5.211919453718834E-5</c:v>
                </c:pt>
                <c:pt idx="5270">
                  <c:v>5.3221413152778425E-5</c:v>
                </c:pt>
                <c:pt idx="5271">
                  <c:v>4.8025239679282309E-5</c:v>
                </c:pt>
                <c:pt idx="5272">
                  <c:v>4.9127458294872388E-5</c:v>
                </c:pt>
                <c:pt idx="5273">
                  <c:v>5.0229676910462466E-5</c:v>
                </c:pt>
                <c:pt idx="5274">
                  <c:v>4.5978262250329287E-5</c:v>
                </c:pt>
                <c:pt idx="5275">
                  <c:v>5.274903374609696E-5</c:v>
                </c:pt>
                <c:pt idx="5276">
                  <c:v>4.7710320074827993E-5</c:v>
                </c:pt>
                <c:pt idx="5277">
                  <c:v>4.8340159283736606E-5</c:v>
                </c:pt>
                <c:pt idx="5278">
                  <c:v>4.3773825019149117E-5</c:v>
                </c:pt>
                <c:pt idx="5279">
                  <c:v>4.8655078888190916E-5</c:v>
                </c:pt>
                <c:pt idx="5280">
                  <c:v>4.9757297503781015E-5</c:v>
                </c:pt>
                <c:pt idx="5281">
                  <c:v>4.9442377899326705E-5</c:v>
                </c:pt>
                <c:pt idx="5282">
                  <c:v>4.9127458294872388E-5</c:v>
                </c:pt>
                <c:pt idx="5283">
                  <c:v>4.4876043634739195E-5</c:v>
                </c:pt>
                <c:pt idx="5284">
                  <c:v>4.3773825019149117E-5</c:v>
                </c:pt>
                <c:pt idx="5285">
                  <c:v>5.0229676910462466E-5</c:v>
                </c:pt>
                <c:pt idx="5286">
                  <c:v>4.6450641657010752E-5</c:v>
                </c:pt>
                <c:pt idx="5287">
                  <c:v>4.4403664228057737E-5</c:v>
                </c:pt>
                <c:pt idx="5288">
                  <c:v>4.5190963239193512E-5</c:v>
                </c:pt>
                <c:pt idx="5289">
                  <c:v>4.6135722052556449E-5</c:v>
                </c:pt>
                <c:pt idx="5290">
                  <c:v>4.6293181854783597E-5</c:v>
                </c:pt>
                <c:pt idx="5291">
                  <c:v>4.991475730600817E-5</c:v>
                </c:pt>
                <c:pt idx="5292">
                  <c:v>4.4876043634739195E-5</c:v>
                </c:pt>
                <c:pt idx="5293">
                  <c:v>4.5190963239193512E-5</c:v>
                </c:pt>
                <c:pt idx="5294">
                  <c:v>4.7395400470373689E-5</c:v>
                </c:pt>
                <c:pt idx="5295">
                  <c:v>4.093954857906032E-5</c:v>
                </c:pt>
                <c:pt idx="5296">
                  <c:v>4.4718583832512047E-5</c:v>
                </c:pt>
                <c:pt idx="5297">
                  <c:v>4.3773825019149117E-5</c:v>
                </c:pt>
                <c:pt idx="5298">
                  <c:v>3.9522410359015925E-5</c:v>
                </c:pt>
                <c:pt idx="5299">
                  <c:v>4.5505882843647822E-5</c:v>
                </c:pt>
                <c:pt idx="5300">
                  <c:v>4.0467169172378862E-5</c:v>
                </c:pt>
                <c:pt idx="5301">
                  <c:v>4.3773825019149117E-5</c:v>
                </c:pt>
                <c:pt idx="5302">
                  <c:v>4.2041767194650412E-5</c:v>
                </c:pt>
                <c:pt idx="5303">
                  <c:v>4.6135722052556449E-5</c:v>
                </c:pt>
                <c:pt idx="5304">
                  <c:v>3.905003095233446E-5</c:v>
                </c:pt>
                <c:pt idx="5305">
                  <c:v>4.1726847590196102E-5</c:v>
                </c:pt>
                <c:pt idx="5306">
                  <c:v>4.4246204425830575E-5</c:v>
                </c:pt>
                <c:pt idx="5307">
                  <c:v>4.5663342645874977E-5</c:v>
                </c:pt>
                <c:pt idx="5308">
                  <c:v>4.4403664228057737E-5</c:v>
                </c:pt>
                <c:pt idx="5309">
                  <c:v>3.8105272138971529E-5</c:v>
                </c:pt>
                <c:pt idx="5310">
                  <c:v>4.1097008381287475E-5</c:v>
                </c:pt>
                <c:pt idx="5311">
                  <c:v>3.9994789765697396E-5</c:v>
                </c:pt>
                <c:pt idx="5312">
                  <c:v>3.8420191743425846E-5</c:v>
                </c:pt>
                <c:pt idx="5313">
                  <c:v>3.6845593721154296E-5</c:v>
                </c:pt>
                <c:pt idx="5314">
                  <c:v>3.9207490754561621E-5</c:v>
                </c:pt>
                <c:pt idx="5315">
                  <c:v>4.156938778796894E-5</c:v>
                </c:pt>
                <c:pt idx="5316">
                  <c:v>3.7790352534517226E-5</c:v>
                </c:pt>
                <c:pt idx="5317">
                  <c:v>3.7790352534517226E-5</c:v>
                </c:pt>
                <c:pt idx="5318">
                  <c:v>3.9364950556788776E-5</c:v>
                </c:pt>
                <c:pt idx="5319">
                  <c:v>3.8420191743425846E-5</c:v>
                </c:pt>
                <c:pt idx="5320">
                  <c:v>3.7003053523381444E-5</c:v>
                </c:pt>
                <c:pt idx="5321">
                  <c:v>3.8105272138971529E-5</c:v>
                </c:pt>
                <c:pt idx="5322">
                  <c:v>3.6215754512245676E-5</c:v>
                </c:pt>
                <c:pt idx="5323">
                  <c:v>3.9522410359015925E-5</c:v>
                </c:pt>
                <c:pt idx="5324">
                  <c:v>4.0624628974606017E-5</c:v>
                </c:pt>
                <c:pt idx="5325">
                  <c:v>4.4561124030284892E-5</c:v>
                </c:pt>
                <c:pt idx="5326">
                  <c:v>4.0467169172378862E-5</c:v>
                </c:pt>
                <c:pt idx="5327">
                  <c:v>4.0467169172378862E-5</c:v>
                </c:pt>
                <c:pt idx="5328">
                  <c:v>3.967987016124308E-5</c:v>
                </c:pt>
                <c:pt idx="5329">
                  <c:v>3.3538937874384034E-5</c:v>
                </c:pt>
                <c:pt idx="5330">
                  <c:v>3.7790352534517226E-5</c:v>
                </c:pt>
                <c:pt idx="5331">
                  <c:v>3.8892571150107305E-5</c:v>
                </c:pt>
                <c:pt idx="5332">
                  <c:v>3.8892571150107305E-5</c:v>
                </c:pt>
                <c:pt idx="5333">
                  <c:v>3.5743375105564204E-5</c:v>
                </c:pt>
                <c:pt idx="5334">
                  <c:v>4.0782088776833165E-5</c:v>
                </c:pt>
                <c:pt idx="5335">
                  <c:v>4.2514146601331877E-5</c:v>
                </c:pt>
                <c:pt idx="5336">
                  <c:v>4.3931284821376272E-5</c:v>
                </c:pt>
                <c:pt idx="5337">
                  <c:v>3.8892571150107305E-5</c:v>
                </c:pt>
                <c:pt idx="5338">
                  <c:v>4.282906620578618E-5</c:v>
                </c:pt>
                <c:pt idx="5339">
                  <c:v>4.3301445612467652E-5</c:v>
                </c:pt>
                <c:pt idx="5340">
                  <c:v>3.5270995698882746E-5</c:v>
                </c:pt>
                <c:pt idx="5341">
                  <c:v>3.5900834907791366E-5</c:v>
                </c:pt>
                <c:pt idx="5342">
                  <c:v>3.6530674116699986E-5</c:v>
                </c:pt>
                <c:pt idx="5343">
                  <c:v>3.873511134788015E-5</c:v>
                </c:pt>
                <c:pt idx="5344">
                  <c:v>3.5743375105564204E-5</c:v>
                </c:pt>
                <c:pt idx="5345">
                  <c:v>3.7475432930062909E-5</c:v>
                </c:pt>
                <c:pt idx="5346">
                  <c:v>3.8105272138971529E-5</c:v>
                </c:pt>
                <c:pt idx="5347">
                  <c:v>3.6845593721154296E-5</c:v>
                </c:pt>
                <c:pt idx="5348">
                  <c:v>4.1254468183514637E-5</c:v>
                </c:pt>
                <c:pt idx="5349">
                  <c:v>3.5900834907791366E-5</c:v>
                </c:pt>
                <c:pt idx="5350">
                  <c:v>3.4011317281065492E-5</c:v>
                </c:pt>
                <c:pt idx="5351">
                  <c:v>3.6058294710018514E-5</c:v>
                </c:pt>
                <c:pt idx="5352">
                  <c:v>3.6373214314472824E-5</c:v>
                </c:pt>
                <c:pt idx="5353">
                  <c:v>3.5585915303337049E-5</c:v>
                </c:pt>
                <c:pt idx="5354">
                  <c:v>3.4326236885519809E-5</c:v>
                </c:pt>
                <c:pt idx="5355">
                  <c:v>3.8420191743425846E-5</c:v>
                </c:pt>
                <c:pt idx="5356">
                  <c:v>3.3066558467702575E-5</c:v>
                </c:pt>
                <c:pt idx="5357">
                  <c:v>3.5743375105564204E-5</c:v>
                </c:pt>
                <c:pt idx="5358">
                  <c:v>4.1097008381287475E-5</c:v>
                </c:pt>
                <c:pt idx="5359">
                  <c:v>3.6845593721154296E-5</c:v>
                </c:pt>
                <c:pt idx="5360">
                  <c:v>4.03097093701517E-5</c:v>
                </c:pt>
                <c:pt idx="5361">
                  <c:v>4.2356686799104722E-5</c:v>
                </c:pt>
                <c:pt idx="5362">
                  <c:v>4.0782088776833165E-5</c:v>
                </c:pt>
                <c:pt idx="5363">
                  <c:v>4.34589054146948E-5</c:v>
                </c:pt>
                <c:pt idx="5364">
                  <c:v>3.9364950556788776E-5</c:v>
                </c:pt>
                <c:pt idx="5365">
                  <c:v>4.2356686799104722E-5</c:v>
                </c:pt>
                <c:pt idx="5366">
                  <c:v>4.5663342645874977E-5</c:v>
                </c:pt>
                <c:pt idx="5367">
                  <c:v>4.1726847590196102E-5</c:v>
                </c:pt>
                <c:pt idx="5368">
                  <c:v>4.8025239679282309E-5</c:v>
                </c:pt>
                <c:pt idx="5369">
                  <c:v>5.5268390581731441E-5</c:v>
                </c:pt>
                <c:pt idx="5370">
                  <c:v>6.8495013968812463E-5</c:v>
                </c:pt>
                <c:pt idx="5371">
                  <c:v>1.0660028610778401E-4</c:v>
                </c:pt>
                <c:pt idx="5372">
                  <c:v>1.9792697139953396E-4</c:v>
                </c:pt>
                <c:pt idx="5373">
                  <c:v>3.0830629276076967E-4</c:v>
                </c:pt>
                <c:pt idx="5374">
                  <c:v>3.6168516571577524E-4</c:v>
                </c:pt>
                <c:pt idx="5375">
                  <c:v>3.267290896213468E-4</c:v>
                </c:pt>
                <c:pt idx="5376">
                  <c:v>2.2516751718483174E-4</c:v>
                </c:pt>
                <c:pt idx="5377">
                  <c:v>1.2754243980399562E-4</c:v>
                </c:pt>
                <c:pt idx="5378">
                  <c:v>7.7942602102441778E-5</c:v>
                </c:pt>
                <c:pt idx="5379">
                  <c:v>6.1724242473044797E-5</c:v>
                </c:pt>
                <c:pt idx="5380">
                  <c:v>5.7315368010684456E-5</c:v>
                </c:pt>
                <c:pt idx="5381">
                  <c:v>6.7707714957676688E-5</c:v>
                </c:pt>
                <c:pt idx="5382">
                  <c:v>1.0628536650332968E-4</c:v>
                </c:pt>
                <c:pt idx="5383">
                  <c:v>1.854876470235887E-4</c:v>
                </c:pt>
                <c:pt idx="5384">
                  <c:v>2.8232542539328905E-4</c:v>
                </c:pt>
                <c:pt idx="5385">
                  <c:v>3.2169037595007778E-4</c:v>
                </c:pt>
                <c:pt idx="5386">
                  <c:v>2.8232542539328905E-4</c:v>
                </c:pt>
                <c:pt idx="5387">
                  <c:v>1.9131365970599345E-4</c:v>
                </c:pt>
                <c:pt idx="5388">
                  <c:v>1.0124665283206072E-4</c:v>
                </c:pt>
                <c:pt idx="5389">
                  <c:v>6.5030898319815052E-5</c:v>
                </c:pt>
                <c:pt idx="5390">
                  <c:v>4.3931284821376272E-5</c:v>
                </c:pt>
                <c:pt idx="5391">
                  <c:v>4.4088744623603434E-5</c:v>
                </c:pt>
                <c:pt idx="5392">
                  <c:v>4.1884307392423257E-5</c:v>
                </c:pt>
                <c:pt idx="5393">
                  <c:v>3.8892571150107305E-5</c:v>
                </c:pt>
                <c:pt idx="5394">
                  <c:v>4.156938778796894E-5</c:v>
                </c:pt>
                <c:pt idx="5395">
                  <c:v>3.9522410359015925E-5</c:v>
                </c:pt>
                <c:pt idx="5396">
                  <c:v>3.8262731941198684E-5</c:v>
                </c:pt>
                <c:pt idx="5397">
                  <c:v>3.7317973127835754E-5</c:v>
                </c:pt>
                <c:pt idx="5398">
                  <c:v>3.7475432930062909E-5</c:v>
                </c:pt>
                <c:pt idx="5399">
                  <c:v>3.6845593721154296E-5</c:v>
                </c:pt>
                <c:pt idx="5400">
                  <c:v>3.8262731941198684E-5</c:v>
                </c:pt>
                <c:pt idx="5401">
                  <c:v>4.0152249567924552E-5</c:v>
                </c:pt>
                <c:pt idx="5402">
                  <c:v>3.967987016124308E-5</c:v>
                </c:pt>
                <c:pt idx="5403">
                  <c:v>4.156938778796894E-5</c:v>
                </c:pt>
                <c:pt idx="5404">
                  <c:v>3.8420191743425846E-5</c:v>
                </c:pt>
                <c:pt idx="5405">
                  <c:v>4.0624628974606017E-5</c:v>
                </c:pt>
                <c:pt idx="5406">
                  <c:v>3.7003053523381444E-5</c:v>
                </c:pt>
                <c:pt idx="5407">
                  <c:v>3.9364950556788776E-5</c:v>
                </c:pt>
                <c:pt idx="5408">
                  <c:v>3.9994789765697396E-5</c:v>
                </c:pt>
                <c:pt idx="5409">
                  <c:v>3.7632892732290064E-5</c:v>
                </c:pt>
                <c:pt idx="5410">
                  <c:v>3.4641156489974126E-5</c:v>
                </c:pt>
                <c:pt idx="5411">
                  <c:v>4.0467169172378862E-5</c:v>
                </c:pt>
                <c:pt idx="5412">
                  <c:v>4.2986526008013335E-5</c:v>
                </c:pt>
                <c:pt idx="5413">
                  <c:v>3.5113535896655584E-5</c:v>
                </c:pt>
                <c:pt idx="5414">
                  <c:v>3.6845593721154296E-5</c:v>
                </c:pt>
                <c:pt idx="5415">
                  <c:v>3.7003053523381444E-5</c:v>
                </c:pt>
                <c:pt idx="5416">
                  <c:v>3.5900834907791366E-5</c:v>
                </c:pt>
                <c:pt idx="5417">
                  <c:v>3.8262731941198684E-5</c:v>
                </c:pt>
                <c:pt idx="5418">
                  <c:v>4.093954857906032E-5</c:v>
                </c:pt>
                <c:pt idx="5419">
                  <c:v>3.6530674116699986E-5</c:v>
                </c:pt>
                <c:pt idx="5420">
                  <c:v>3.6373214314472824E-5</c:v>
                </c:pt>
                <c:pt idx="5421">
                  <c:v>3.6845593721154296E-5</c:v>
                </c:pt>
                <c:pt idx="5422">
                  <c:v>4.2041767194650412E-5</c:v>
                </c:pt>
                <c:pt idx="5423">
                  <c:v>3.6373214314472824E-5</c:v>
                </c:pt>
                <c:pt idx="5424">
                  <c:v>3.5428455501109894E-5</c:v>
                </c:pt>
                <c:pt idx="5425">
                  <c:v>3.9994789765697396E-5</c:v>
                </c:pt>
                <c:pt idx="5426">
                  <c:v>3.6530674116699986E-5</c:v>
                </c:pt>
                <c:pt idx="5427">
                  <c:v>3.8262731941198684E-5</c:v>
                </c:pt>
                <c:pt idx="5428">
                  <c:v>3.905003095233446E-5</c:v>
                </c:pt>
                <c:pt idx="5429">
                  <c:v>3.967987016124308E-5</c:v>
                </c:pt>
                <c:pt idx="5430">
                  <c:v>3.2436719258793949E-5</c:v>
                </c:pt>
                <c:pt idx="5431">
                  <c:v>3.4326236885519809E-5</c:v>
                </c:pt>
                <c:pt idx="5432">
                  <c:v>3.7160513325608599E-5</c:v>
                </c:pt>
                <c:pt idx="5433">
                  <c:v>4.0624628974606017E-5</c:v>
                </c:pt>
                <c:pt idx="5434">
                  <c:v>3.9207490754561621E-5</c:v>
                </c:pt>
                <c:pt idx="5435">
                  <c:v>4.2199226996877567E-5</c:v>
                </c:pt>
                <c:pt idx="5436">
                  <c:v>3.7003053523381444E-5</c:v>
                </c:pt>
                <c:pt idx="5437">
                  <c:v>3.7160513325608599E-5</c:v>
                </c:pt>
                <c:pt idx="5438">
                  <c:v>3.1964339852112483E-5</c:v>
                </c:pt>
                <c:pt idx="5439">
                  <c:v>3.905003095233446E-5</c:v>
                </c:pt>
                <c:pt idx="5440">
                  <c:v>3.2121799654339638E-5</c:v>
                </c:pt>
                <c:pt idx="5441">
                  <c:v>3.5428455501109894E-5</c:v>
                </c:pt>
                <c:pt idx="5442">
                  <c:v>3.9207490754561621E-5</c:v>
                </c:pt>
                <c:pt idx="5443">
                  <c:v>5.0229676910462466E-5</c:v>
                </c:pt>
                <c:pt idx="5444">
                  <c:v>4.9127458294872388E-5</c:v>
                </c:pt>
                <c:pt idx="5445">
                  <c:v>5.0544596514916783E-5</c:v>
                </c:pt>
                <c:pt idx="5446">
                  <c:v>4.282906620578618E-5</c:v>
                </c:pt>
                <c:pt idx="5447">
                  <c:v>3.873511134788015E-5</c:v>
                </c:pt>
                <c:pt idx="5448">
                  <c:v>3.9522410359015925E-5</c:v>
                </c:pt>
                <c:pt idx="5449">
                  <c:v>3.3853857478838344E-5</c:v>
                </c:pt>
                <c:pt idx="5450">
                  <c:v>3.3381478072156872E-5</c:v>
                </c:pt>
                <c:pt idx="5451">
                  <c:v>3.2121799654339638E-5</c:v>
                </c:pt>
                <c:pt idx="5452">
                  <c:v>3.7003053523381444E-5</c:v>
                </c:pt>
                <c:pt idx="5453">
                  <c:v>3.6530674116699986E-5</c:v>
                </c:pt>
                <c:pt idx="5454">
                  <c:v>3.7160513325608599E-5</c:v>
                </c:pt>
                <c:pt idx="5455">
                  <c:v>3.3853857478838344E-5</c:v>
                </c:pt>
                <c:pt idx="5456">
                  <c:v>3.0232282027613775E-5</c:v>
                </c:pt>
                <c:pt idx="5457">
                  <c:v>3.7160513325608599E-5</c:v>
                </c:pt>
                <c:pt idx="5458">
                  <c:v>3.4011317281065492E-5</c:v>
                </c:pt>
                <c:pt idx="5459">
                  <c:v>3.3696397676611189E-5</c:v>
                </c:pt>
                <c:pt idx="5460">
                  <c:v>3.3224018269929724E-5</c:v>
                </c:pt>
                <c:pt idx="5461">
                  <c:v>3.3538937874384034E-5</c:v>
                </c:pt>
                <c:pt idx="5462">
                  <c:v>3.4011317281065492E-5</c:v>
                </c:pt>
                <c:pt idx="5463">
                  <c:v>3.5585915303337049E-5</c:v>
                </c:pt>
                <c:pt idx="5464">
                  <c:v>3.5113535896655584E-5</c:v>
                </c:pt>
                <c:pt idx="5465">
                  <c:v>3.4483696687746971E-5</c:v>
                </c:pt>
                <c:pt idx="5466">
                  <c:v>3.4011317281065492E-5</c:v>
                </c:pt>
                <c:pt idx="5467">
                  <c:v>3.5428455501109894E-5</c:v>
                </c:pt>
                <c:pt idx="5468">
                  <c:v>3.4798616292201274E-5</c:v>
                </c:pt>
                <c:pt idx="5469">
                  <c:v>3.8892571150107305E-5</c:v>
                </c:pt>
                <c:pt idx="5470">
                  <c:v>3.1019581038749553E-5</c:v>
                </c:pt>
                <c:pt idx="5471">
                  <c:v>3.4641156489974126E-5</c:v>
                </c:pt>
                <c:pt idx="5472">
                  <c:v>3.4641156489974126E-5</c:v>
                </c:pt>
                <c:pt idx="5473">
                  <c:v>3.3066558467702575E-5</c:v>
                </c:pt>
                <c:pt idx="5474">
                  <c:v>3.6373214314472824E-5</c:v>
                </c:pt>
                <c:pt idx="5475">
                  <c:v>3.8105272138971529E-5</c:v>
                </c:pt>
                <c:pt idx="5476">
                  <c:v>3.3696397676611189E-5</c:v>
                </c:pt>
                <c:pt idx="5477">
                  <c:v>3.1491960445431012E-5</c:v>
                </c:pt>
                <c:pt idx="5478">
                  <c:v>3.2751638863248259E-5</c:v>
                </c:pt>
                <c:pt idx="5479">
                  <c:v>3.7317973127835754E-5</c:v>
                </c:pt>
                <c:pt idx="5480">
                  <c:v>4.0624628974606017E-5</c:v>
                </c:pt>
                <c:pt idx="5481">
                  <c:v>3.9207490754561621E-5</c:v>
                </c:pt>
                <c:pt idx="5482">
                  <c:v>3.6058294710018514E-5</c:v>
                </c:pt>
                <c:pt idx="5483">
                  <c:v>3.3853857478838344E-5</c:v>
                </c:pt>
                <c:pt idx="5484">
                  <c:v>3.4011317281065492E-5</c:v>
                </c:pt>
                <c:pt idx="5485">
                  <c:v>3.9207490754561621E-5</c:v>
                </c:pt>
                <c:pt idx="5486">
                  <c:v>3.5428455501109894E-5</c:v>
                </c:pt>
                <c:pt idx="5487">
                  <c:v>3.6530674116699986E-5</c:v>
                </c:pt>
                <c:pt idx="5488">
                  <c:v>3.7947812336744374E-5</c:v>
                </c:pt>
                <c:pt idx="5489">
                  <c:v>3.8577651545653001E-5</c:v>
                </c:pt>
                <c:pt idx="5490">
                  <c:v>4.1884307392423257E-5</c:v>
                </c:pt>
                <c:pt idx="5491">
                  <c:v>4.9442377899326705E-5</c:v>
                </c:pt>
                <c:pt idx="5492">
                  <c:v>6.1566782670817642E-5</c:v>
                </c:pt>
                <c:pt idx="5493">
                  <c:v>9.0696846082841335E-5</c:v>
                </c:pt>
                <c:pt idx="5494">
                  <c:v>1.1510311542805038E-4</c:v>
                </c:pt>
                <c:pt idx="5495">
                  <c:v>9.368858232515728E-5</c:v>
                </c:pt>
                <c:pt idx="5496">
                  <c:v>7.1801669815582732E-5</c:v>
                </c:pt>
                <c:pt idx="5497">
                  <c:v>4.9599837701553853E-5</c:v>
                </c:pt>
                <c:pt idx="5498">
                  <c:v>3.7160513325608599E-5</c:v>
                </c:pt>
                <c:pt idx="5499">
                  <c:v>4.1726847590196102E-5</c:v>
                </c:pt>
                <c:pt idx="5500">
                  <c:v>4.282906620578618E-5</c:v>
                </c:pt>
                <c:pt idx="5501">
                  <c:v>3.9994789765697396E-5</c:v>
                </c:pt>
                <c:pt idx="5502">
                  <c:v>4.0624628974606017E-5</c:v>
                </c:pt>
                <c:pt idx="5503">
                  <c:v>3.6373214314472824E-5</c:v>
                </c:pt>
                <c:pt idx="5504">
                  <c:v>3.6688133918927141E-5</c:v>
                </c:pt>
                <c:pt idx="5505">
                  <c:v>3.4641156489974126E-5</c:v>
                </c:pt>
                <c:pt idx="5506">
                  <c:v>3.6845593721154296E-5</c:v>
                </c:pt>
                <c:pt idx="5507">
                  <c:v>3.5113535896655584E-5</c:v>
                </c:pt>
                <c:pt idx="5508">
                  <c:v>3.5900834907791366E-5</c:v>
                </c:pt>
                <c:pt idx="5509">
                  <c:v>3.4798616292201274E-5</c:v>
                </c:pt>
                <c:pt idx="5510">
                  <c:v>3.3066558467702575E-5</c:v>
                </c:pt>
                <c:pt idx="5511">
                  <c:v>3.4798616292201274E-5</c:v>
                </c:pt>
                <c:pt idx="5512">
                  <c:v>3.4641156489974126E-5</c:v>
                </c:pt>
                <c:pt idx="5513">
                  <c:v>3.3224018269929724E-5</c:v>
                </c:pt>
                <c:pt idx="5514">
                  <c:v>3.6215754512245676E-5</c:v>
                </c:pt>
                <c:pt idx="5515">
                  <c:v>3.4956076094428429E-5</c:v>
                </c:pt>
                <c:pt idx="5516">
                  <c:v>3.6215754512245676E-5</c:v>
                </c:pt>
                <c:pt idx="5517">
                  <c:v>3.7632892732290064E-5</c:v>
                </c:pt>
                <c:pt idx="5518">
                  <c:v>3.967987016124308E-5</c:v>
                </c:pt>
                <c:pt idx="5519">
                  <c:v>3.7317973127835754E-5</c:v>
                </c:pt>
                <c:pt idx="5520">
                  <c:v>3.4326236885519809E-5</c:v>
                </c:pt>
                <c:pt idx="5521">
                  <c:v>3.7790352534517226E-5</c:v>
                </c:pt>
                <c:pt idx="5522">
                  <c:v>3.3224018269929724E-5</c:v>
                </c:pt>
                <c:pt idx="5523">
                  <c:v>3.5113535896655584E-5</c:v>
                </c:pt>
                <c:pt idx="5524">
                  <c:v>3.5428455501109894E-5</c:v>
                </c:pt>
                <c:pt idx="5525">
                  <c:v>3.6215754512245676E-5</c:v>
                </c:pt>
                <c:pt idx="5526">
                  <c:v>3.5900834907791366E-5</c:v>
                </c:pt>
                <c:pt idx="5527">
                  <c:v>3.7317973127835754E-5</c:v>
                </c:pt>
                <c:pt idx="5528">
                  <c:v>3.905003095233446E-5</c:v>
                </c:pt>
                <c:pt idx="5529">
                  <c:v>3.5113535896655584E-5</c:v>
                </c:pt>
                <c:pt idx="5530">
                  <c:v>3.259417906102111E-5</c:v>
                </c:pt>
                <c:pt idx="5531">
                  <c:v>3.6215754512245676E-5</c:v>
                </c:pt>
                <c:pt idx="5532">
                  <c:v>3.1491960445431012E-5</c:v>
                </c:pt>
                <c:pt idx="5533">
                  <c:v>2.9759902620932313E-5</c:v>
                </c:pt>
                <c:pt idx="5534">
                  <c:v>3.259417906102111E-5</c:v>
                </c:pt>
                <c:pt idx="5535">
                  <c:v>3.5270995698882746E-5</c:v>
                </c:pt>
                <c:pt idx="5536">
                  <c:v>3.1019581038749553E-5</c:v>
                </c:pt>
                <c:pt idx="5537">
                  <c:v>3.5585915303337049E-5</c:v>
                </c:pt>
                <c:pt idx="5538">
                  <c:v>3.6215754512245676E-5</c:v>
                </c:pt>
                <c:pt idx="5539">
                  <c:v>3.4956076094428429E-5</c:v>
                </c:pt>
                <c:pt idx="5540">
                  <c:v>3.4326236885519809E-5</c:v>
                </c:pt>
                <c:pt idx="5541">
                  <c:v>3.3224018269929724E-5</c:v>
                </c:pt>
                <c:pt idx="5542">
                  <c:v>3.7317973127835754E-5</c:v>
                </c:pt>
                <c:pt idx="5543">
                  <c:v>2.9759902620932313E-5</c:v>
                </c:pt>
                <c:pt idx="5544">
                  <c:v>3.7317973127835754E-5</c:v>
                </c:pt>
                <c:pt idx="5545">
                  <c:v>3.3853857478838344E-5</c:v>
                </c:pt>
                <c:pt idx="5546">
                  <c:v>3.8262731941198684E-5</c:v>
                </c:pt>
                <c:pt idx="5547">
                  <c:v>3.5270995698882746E-5</c:v>
                </c:pt>
                <c:pt idx="5548">
                  <c:v>3.3696397676611189E-5</c:v>
                </c:pt>
                <c:pt idx="5549">
                  <c:v>3.3853857478838344E-5</c:v>
                </c:pt>
                <c:pt idx="5550">
                  <c:v>3.5585915303337049E-5</c:v>
                </c:pt>
                <c:pt idx="5551">
                  <c:v>3.3853857478838344E-5</c:v>
                </c:pt>
                <c:pt idx="5552">
                  <c:v>3.2436719258793949E-5</c:v>
                </c:pt>
                <c:pt idx="5553">
                  <c:v>3.1491960445431012E-5</c:v>
                </c:pt>
                <c:pt idx="5554">
                  <c:v>3.5428455501109894E-5</c:v>
                </c:pt>
                <c:pt idx="5555">
                  <c:v>3.1491960445431012E-5</c:v>
                </c:pt>
                <c:pt idx="5556">
                  <c:v>3.3538937874384034E-5</c:v>
                </c:pt>
                <c:pt idx="5557">
                  <c:v>3.9837329963470241E-5</c:v>
                </c:pt>
                <c:pt idx="5558">
                  <c:v>3.4168777083292654E-5</c:v>
                </c:pt>
                <c:pt idx="5559">
                  <c:v>3.4168777083292654E-5</c:v>
                </c:pt>
                <c:pt idx="5560">
                  <c:v>3.5113535896655584E-5</c:v>
                </c:pt>
                <c:pt idx="5561">
                  <c:v>3.4956076094428429E-5</c:v>
                </c:pt>
                <c:pt idx="5562">
                  <c:v>3.5113535896655584E-5</c:v>
                </c:pt>
                <c:pt idx="5563">
                  <c:v>3.4641156489974126E-5</c:v>
                </c:pt>
                <c:pt idx="5564">
                  <c:v>3.4641156489974126E-5</c:v>
                </c:pt>
                <c:pt idx="5565">
                  <c:v>3.2909098665475414E-5</c:v>
                </c:pt>
                <c:pt idx="5566">
                  <c:v>3.3696397676611189E-5</c:v>
                </c:pt>
                <c:pt idx="5567">
                  <c:v>3.5743375105564204E-5</c:v>
                </c:pt>
                <c:pt idx="5568">
                  <c:v>3.2279259456566794E-5</c:v>
                </c:pt>
                <c:pt idx="5569">
                  <c:v>3.5900834907791366E-5</c:v>
                </c:pt>
                <c:pt idx="5570">
                  <c:v>3.6688133918927141E-5</c:v>
                </c:pt>
                <c:pt idx="5571">
                  <c:v>3.2279259456566794E-5</c:v>
                </c:pt>
                <c:pt idx="5572">
                  <c:v>3.259417906102111E-5</c:v>
                </c:pt>
                <c:pt idx="5573">
                  <c:v>3.2909098665475414E-5</c:v>
                </c:pt>
                <c:pt idx="5574">
                  <c:v>3.2436719258793949E-5</c:v>
                </c:pt>
                <c:pt idx="5575">
                  <c:v>3.5428455501109894E-5</c:v>
                </c:pt>
                <c:pt idx="5576">
                  <c:v>3.2121799654339638E-5</c:v>
                </c:pt>
                <c:pt idx="5577">
                  <c:v>3.0862121236522398E-5</c:v>
                </c:pt>
                <c:pt idx="5578">
                  <c:v>3.4011317281065492E-5</c:v>
                </c:pt>
                <c:pt idx="5579">
                  <c:v>3.2751638863248259E-5</c:v>
                </c:pt>
                <c:pt idx="5580">
                  <c:v>3.5900834907791366E-5</c:v>
                </c:pt>
                <c:pt idx="5581">
                  <c:v>3.1649420247658173E-5</c:v>
                </c:pt>
                <c:pt idx="5582">
                  <c:v>3.2751638863248259E-5</c:v>
                </c:pt>
                <c:pt idx="5583">
                  <c:v>2.7870384994206449E-5</c:v>
                </c:pt>
                <c:pt idx="5584">
                  <c:v>3.1177040840976715E-5</c:v>
                </c:pt>
                <c:pt idx="5585">
                  <c:v>2.7555465389752136E-5</c:v>
                </c:pt>
                <c:pt idx="5586">
                  <c:v>3.0232282027613775E-5</c:v>
                </c:pt>
                <c:pt idx="5587">
                  <c:v>3.4326236885519809E-5</c:v>
                </c:pt>
                <c:pt idx="5588">
                  <c:v>3.2279259456566794E-5</c:v>
                </c:pt>
                <c:pt idx="5589">
                  <c:v>3.2909098665475414E-5</c:v>
                </c:pt>
                <c:pt idx="5590">
                  <c:v>3.1019581038749553E-5</c:v>
                </c:pt>
                <c:pt idx="5591">
                  <c:v>3.0704661434295243E-5</c:v>
                </c:pt>
                <c:pt idx="5592">
                  <c:v>2.9602442818705155E-5</c:v>
                </c:pt>
                <c:pt idx="5593">
                  <c:v>3.0547201632068088E-5</c:v>
                </c:pt>
                <c:pt idx="5594">
                  <c:v>3.4798616292201274E-5</c:v>
                </c:pt>
                <c:pt idx="5595">
                  <c:v>4.2671606403559025E-5</c:v>
                </c:pt>
                <c:pt idx="5596">
                  <c:v>5.3851252361687039E-5</c:v>
                </c:pt>
                <c:pt idx="5597">
                  <c:v>4.5505882843647822E-5</c:v>
                </c:pt>
                <c:pt idx="5598">
                  <c:v>4.093954857906032E-5</c:v>
                </c:pt>
                <c:pt idx="5599">
                  <c:v>3.3538937874384034E-5</c:v>
                </c:pt>
                <c:pt idx="5600">
                  <c:v>2.7870384994206449E-5</c:v>
                </c:pt>
                <c:pt idx="5601">
                  <c:v>2.8815143807569383E-5</c:v>
                </c:pt>
                <c:pt idx="5602">
                  <c:v>2.5980867367480586E-5</c:v>
                </c:pt>
                <c:pt idx="5603">
                  <c:v>2.8027844796433608E-5</c:v>
                </c:pt>
                <c:pt idx="5604">
                  <c:v>2.9602442818705155E-5</c:v>
                </c:pt>
                <c:pt idx="5605">
                  <c:v>2.8815143807569383E-5</c:v>
                </c:pt>
                <c:pt idx="5606">
                  <c:v>2.8972603609796541E-5</c:v>
                </c:pt>
                <c:pt idx="5607">
                  <c:v>2.913006341202369E-5</c:v>
                </c:pt>
                <c:pt idx="5608">
                  <c:v>2.5823407565253434E-5</c:v>
                </c:pt>
                <c:pt idx="5609">
                  <c:v>2.9759902620932313E-5</c:v>
                </c:pt>
                <c:pt idx="5610">
                  <c:v>2.8972603609796541E-5</c:v>
                </c:pt>
                <c:pt idx="5611">
                  <c:v>2.8027844796433608E-5</c:v>
                </c:pt>
                <c:pt idx="5612">
                  <c:v>2.5980867367480586E-5</c:v>
                </c:pt>
                <c:pt idx="5613">
                  <c:v>2.7240545785297833E-5</c:v>
                </c:pt>
                <c:pt idx="5614">
                  <c:v>2.8342764400887915E-5</c:v>
                </c:pt>
                <c:pt idx="5615">
                  <c:v>2.6768166378616361E-5</c:v>
                </c:pt>
                <c:pt idx="5616">
                  <c:v>2.7083085983070678E-5</c:v>
                </c:pt>
                <c:pt idx="5617">
                  <c:v>2.9444983016478E-5</c:v>
                </c:pt>
                <c:pt idx="5618">
                  <c:v>2.8185304598660763E-5</c:v>
                </c:pt>
                <c:pt idx="5619">
                  <c:v>2.6768166378616361E-5</c:v>
                </c:pt>
                <c:pt idx="5620">
                  <c:v>2.5036108554117666E-5</c:v>
                </c:pt>
                <c:pt idx="5621">
                  <c:v>2.8342764400887915E-5</c:v>
                </c:pt>
                <c:pt idx="5622">
                  <c:v>2.9287523214250848E-5</c:v>
                </c:pt>
                <c:pt idx="5623">
                  <c:v>2.8342764400887915E-5</c:v>
                </c:pt>
                <c:pt idx="5624">
                  <c:v>2.6925626180843519E-5</c:v>
                </c:pt>
                <c:pt idx="5625">
                  <c:v>2.330405072961895E-5</c:v>
                </c:pt>
                <c:pt idx="5626">
                  <c:v>2.7083085983070678E-5</c:v>
                </c:pt>
                <c:pt idx="5627">
                  <c:v>2.5980867367480586E-5</c:v>
                </c:pt>
                <c:pt idx="5628">
                  <c:v>2.2044372311801717E-5</c:v>
                </c:pt>
                <c:pt idx="5629">
                  <c:v>2.3618970334073264E-5</c:v>
                </c:pt>
                <c:pt idx="5630">
                  <c:v>2.6925626180843519E-5</c:v>
                </c:pt>
                <c:pt idx="5631">
                  <c:v>2.9444983016478E-5</c:v>
                </c:pt>
                <c:pt idx="5632">
                  <c:v>2.6295786971934899E-5</c:v>
                </c:pt>
                <c:pt idx="5633">
                  <c:v>2.330405072961895E-5</c:v>
                </c:pt>
                <c:pt idx="5634">
                  <c:v>2.850022420311507E-5</c:v>
                </c:pt>
                <c:pt idx="5635">
                  <c:v>2.4721188949663352E-5</c:v>
                </c:pt>
                <c:pt idx="5636">
                  <c:v>2.5036108554117666E-5</c:v>
                </c:pt>
                <c:pt idx="5637">
                  <c:v>2.2516751718483175E-5</c:v>
                </c:pt>
                <c:pt idx="5638">
                  <c:v>2.1099613498438783E-5</c:v>
                </c:pt>
                <c:pt idx="5639">
                  <c:v>2.015485468507585E-5</c:v>
                </c:pt>
                <c:pt idx="5640">
                  <c:v>2.1257073300665938E-5</c:v>
                </c:pt>
                <c:pt idx="5641">
                  <c:v>2.2989131125164644E-5</c:v>
                </c:pt>
                <c:pt idx="5642">
                  <c:v>2.2831671322937489E-5</c:v>
                </c:pt>
                <c:pt idx="5643">
                  <c:v>2.2044372311801717E-5</c:v>
                </c:pt>
                <c:pt idx="5644">
                  <c:v>1.7950417453895683E-5</c:v>
                </c:pt>
                <c:pt idx="5645">
                  <c:v>1.8895176267258613E-5</c:v>
                </c:pt>
                <c:pt idx="5646">
                  <c:v>2.3146590927391799E-5</c:v>
                </c:pt>
                <c:pt idx="5647">
                  <c:v>1.983993508062154E-5</c:v>
                </c:pt>
                <c:pt idx="5648">
                  <c:v>1.8895176267258613E-5</c:v>
                </c:pt>
                <c:pt idx="5649">
                  <c:v>2.1257073300665938E-5</c:v>
                </c:pt>
                <c:pt idx="5650">
                  <c:v>1.8737716465031455E-5</c:v>
                </c:pt>
                <c:pt idx="5651">
                  <c:v>2.0312314487303008E-5</c:v>
                </c:pt>
                <c:pt idx="5652">
                  <c:v>1.8737716465031455E-5</c:v>
                </c:pt>
                <c:pt idx="5653">
                  <c:v>1.952501547616723E-5</c:v>
                </c:pt>
                <c:pt idx="5654">
                  <c:v>2.2516751718483175E-5</c:v>
                </c:pt>
                <c:pt idx="5655">
                  <c:v>2.0942153696211628E-5</c:v>
                </c:pt>
                <c:pt idx="5656">
                  <c:v>2.1257073300665938E-5</c:v>
                </c:pt>
                <c:pt idx="5657">
                  <c:v>1.9052636069485765E-5</c:v>
                </c:pt>
                <c:pt idx="5658">
                  <c:v>1.952501547616723E-5</c:v>
                </c:pt>
                <c:pt idx="5659">
                  <c:v>1.8737716465031455E-5</c:v>
                </c:pt>
                <c:pt idx="5660">
                  <c:v>2.078469389398447E-5</c:v>
                </c:pt>
                <c:pt idx="5661">
                  <c:v>1.7320578244987063E-5</c:v>
                </c:pt>
                <c:pt idx="5662">
                  <c:v>1.7635497849441373E-5</c:v>
                </c:pt>
                <c:pt idx="5663">
                  <c:v>1.5903440024942664E-5</c:v>
                </c:pt>
                <c:pt idx="5664">
                  <c:v>2.1099613498438783E-5</c:v>
                </c:pt>
                <c:pt idx="5665">
                  <c:v>1.8265337058349993E-5</c:v>
                </c:pt>
                <c:pt idx="5666">
                  <c:v>1.5745980222715506E-5</c:v>
                </c:pt>
                <c:pt idx="5667">
                  <c:v>1.7792957651668525E-5</c:v>
                </c:pt>
                <c:pt idx="5668">
                  <c:v>1.9210095871712923E-5</c:v>
                </c:pt>
                <c:pt idx="5669">
                  <c:v>1.8422796860577148E-5</c:v>
                </c:pt>
                <c:pt idx="5670">
                  <c:v>1.6060899827169819E-5</c:v>
                </c:pt>
                <c:pt idx="5671">
                  <c:v>1.8895176267258613E-5</c:v>
                </c:pt>
                <c:pt idx="5672">
                  <c:v>1.6533279233851288E-5</c:v>
                </c:pt>
                <c:pt idx="5673">
                  <c:v>1.338408318930818E-5</c:v>
                </c:pt>
                <c:pt idx="5674">
                  <c:v>1.5431060618261199E-5</c:v>
                </c:pt>
                <c:pt idx="5675">
                  <c:v>1.3541542991535339E-5</c:v>
                </c:pt>
                <c:pt idx="5676">
                  <c:v>1.6060899827169819E-5</c:v>
                </c:pt>
                <c:pt idx="5677">
                  <c:v>1.8422796860577148E-5</c:v>
                </c:pt>
                <c:pt idx="5678">
                  <c:v>1.5588520420488358E-5</c:v>
                </c:pt>
                <c:pt idx="5679">
                  <c:v>1.5588520420488358E-5</c:v>
                </c:pt>
                <c:pt idx="5680">
                  <c:v>1.1809485167036632E-5</c:v>
                </c:pt>
                <c:pt idx="5681">
                  <c:v>1.2281864573718097E-5</c:v>
                </c:pt>
                <c:pt idx="5682">
                  <c:v>1.4328842002671114E-5</c:v>
                </c:pt>
                <c:pt idx="5683">
                  <c:v>1.7635497849441373E-5</c:v>
                </c:pt>
                <c:pt idx="5684">
                  <c:v>1.338408318930818E-5</c:v>
                </c:pt>
                <c:pt idx="5685">
                  <c:v>1.4486301804898271E-5</c:v>
                </c:pt>
                <c:pt idx="5686">
                  <c:v>1.5588520420488358E-5</c:v>
                </c:pt>
                <c:pt idx="5687">
                  <c:v>1.1022186155900858E-5</c:v>
                </c:pt>
                <c:pt idx="5688">
                  <c:v>1.275424398039956E-5</c:v>
                </c:pt>
                <c:pt idx="5689">
                  <c:v>1.2124404771490942E-5</c:v>
                </c:pt>
                <c:pt idx="5690">
                  <c:v>1.5431060618261199E-5</c:v>
                </c:pt>
                <c:pt idx="5691">
                  <c:v>1.338408318930818E-5</c:v>
                </c:pt>
                <c:pt idx="5692">
                  <c:v>1.1494565562582322E-5</c:v>
                </c:pt>
                <c:pt idx="5693">
                  <c:v>1.2281864573718097E-5</c:v>
                </c:pt>
                <c:pt idx="5694">
                  <c:v>1.2281864573718097E-5</c:v>
                </c:pt>
                <c:pt idx="5695">
                  <c:v>1.1337105760355167E-5</c:v>
                </c:pt>
                <c:pt idx="5696">
                  <c:v>1.023488714476508E-5</c:v>
                </c:pt>
                <c:pt idx="5697">
                  <c:v>1.1652025364809475E-5</c:v>
                </c:pt>
                <c:pt idx="5698">
                  <c:v>1.1652025364809475E-5</c:v>
                </c:pt>
                <c:pt idx="5699">
                  <c:v>1.338408318930818E-5</c:v>
                </c:pt>
                <c:pt idx="5700">
                  <c:v>1.2596784178172407E-5</c:v>
                </c:pt>
                <c:pt idx="5701">
                  <c:v>1.4643761607125424E-5</c:v>
                </c:pt>
                <c:pt idx="5702">
                  <c:v>1.1494565562582322E-5</c:v>
                </c:pt>
                <c:pt idx="5703">
                  <c:v>1.5116141013806887E-5</c:v>
                </c:pt>
                <c:pt idx="5704">
                  <c:v>1.7792957651668525E-5</c:v>
                </c:pt>
                <c:pt idx="5705">
                  <c:v>1.6060899827169819E-5</c:v>
                </c:pt>
                <c:pt idx="5706">
                  <c:v>1.2439324375945254E-5</c:v>
                </c:pt>
                <c:pt idx="5707">
                  <c:v>1.023488714476508E-5</c:v>
                </c:pt>
                <c:pt idx="5708">
                  <c:v>9.9199675403107699E-6</c:v>
                </c:pt>
                <c:pt idx="5709">
                  <c:v>1.2124404771490942E-5</c:v>
                </c:pt>
                <c:pt idx="5710">
                  <c:v>1.0549806749219392E-5</c:v>
                </c:pt>
                <c:pt idx="5711">
                  <c:v>1.1022186155900858E-5</c:v>
                </c:pt>
                <c:pt idx="5712">
                  <c:v>1.306916358485387E-5</c:v>
                </c:pt>
                <c:pt idx="5713">
                  <c:v>1.1494565562582322E-5</c:v>
                </c:pt>
                <c:pt idx="5714">
                  <c:v>1.2124404771490942E-5</c:v>
                </c:pt>
                <c:pt idx="5715">
                  <c:v>1.1494565562582322E-5</c:v>
                </c:pt>
                <c:pt idx="5716">
                  <c:v>1.0392346946992235E-5</c:v>
                </c:pt>
                <c:pt idx="5717">
                  <c:v>1.2281864573718097E-5</c:v>
                </c:pt>
                <c:pt idx="5718">
                  <c:v>1.1179645958128012E-5</c:v>
                </c:pt>
                <c:pt idx="5719">
                  <c:v>1.0549806749219392E-5</c:v>
                </c:pt>
                <c:pt idx="5720">
                  <c:v>9.6050479358564616E-6</c:v>
                </c:pt>
                <c:pt idx="5721">
                  <c:v>9.6050479358564616E-6</c:v>
                </c:pt>
                <c:pt idx="5722">
                  <c:v>1.0077427342537925E-5</c:v>
                </c:pt>
                <c:pt idx="5723">
                  <c:v>9.2901283314021498E-6</c:v>
                </c:pt>
                <c:pt idx="5724">
                  <c:v>8.8177489247206864E-6</c:v>
                </c:pt>
                <c:pt idx="5725">
                  <c:v>1.1022186155900858E-5</c:v>
                </c:pt>
                <c:pt idx="5726">
                  <c:v>9.7625077380836149E-6</c:v>
                </c:pt>
                <c:pt idx="5727">
                  <c:v>8.8177489247206864E-6</c:v>
                </c:pt>
                <c:pt idx="5728">
                  <c:v>1.2124404771490942E-5</c:v>
                </c:pt>
                <c:pt idx="5729">
                  <c:v>1.0707266551446545E-5</c:v>
                </c:pt>
                <c:pt idx="5730">
                  <c:v>1.0077427342537925E-5</c:v>
                </c:pt>
                <c:pt idx="5731">
                  <c:v>9.6050479358564616E-6</c:v>
                </c:pt>
                <c:pt idx="5732">
                  <c:v>1.08647263536737E-5</c:v>
                </c:pt>
                <c:pt idx="5733">
                  <c:v>9.4475881336293065E-6</c:v>
                </c:pt>
                <c:pt idx="5734">
                  <c:v>1.0077427342537925E-5</c:v>
                </c:pt>
                <c:pt idx="5735">
                  <c:v>8.6602891224935314E-6</c:v>
                </c:pt>
                <c:pt idx="5736">
                  <c:v>1.0549806749219392E-5</c:v>
                </c:pt>
                <c:pt idx="5737">
                  <c:v>1.08647263536737E-5</c:v>
                </c:pt>
                <c:pt idx="5738">
                  <c:v>9.9199675403107699E-6</c:v>
                </c:pt>
                <c:pt idx="5739">
                  <c:v>1.0077427342537925E-5</c:v>
                </c:pt>
                <c:pt idx="5740">
                  <c:v>9.9199675403107699E-6</c:v>
                </c:pt>
                <c:pt idx="5741">
                  <c:v>8.8177489247206864E-6</c:v>
                </c:pt>
                <c:pt idx="5742">
                  <c:v>8.8177489247206864E-6</c:v>
                </c:pt>
                <c:pt idx="5743">
                  <c:v>1.08647263536737E-5</c:v>
                </c:pt>
                <c:pt idx="5744">
                  <c:v>1.2439324375945254E-5</c:v>
                </c:pt>
                <c:pt idx="5745">
                  <c:v>1.1337105760355167E-5</c:v>
                </c:pt>
                <c:pt idx="5746">
                  <c:v>1.2439324375945254E-5</c:v>
                </c:pt>
                <c:pt idx="5747">
                  <c:v>1.1022186155900858E-5</c:v>
                </c:pt>
                <c:pt idx="5748">
                  <c:v>9.7625077380836149E-6</c:v>
                </c:pt>
                <c:pt idx="5749">
                  <c:v>1.4328842002671114E-5</c:v>
                </c:pt>
                <c:pt idx="5750">
                  <c:v>1.7950417453895683E-5</c:v>
                </c:pt>
                <c:pt idx="5751">
                  <c:v>1.8737716465031455E-5</c:v>
                </c:pt>
                <c:pt idx="5752">
                  <c:v>1.9682475278394388E-5</c:v>
                </c:pt>
                <c:pt idx="5753">
                  <c:v>2.078469389398447E-5</c:v>
                </c:pt>
                <c:pt idx="5754">
                  <c:v>2.3618970334073264E-5</c:v>
                </c:pt>
                <c:pt idx="5755">
                  <c:v>2.1099613498438783E-5</c:v>
                </c:pt>
                <c:pt idx="5756">
                  <c:v>3.0232282027613775E-5</c:v>
                </c:pt>
                <c:pt idx="5757">
                  <c:v>5.0702056317143945E-5</c:v>
                </c:pt>
                <c:pt idx="5758">
                  <c:v>9.8727295996426241E-5</c:v>
                </c:pt>
                <c:pt idx="5759">
                  <c:v>1.7541021968105075E-4</c:v>
                </c:pt>
                <c:pt idx="5760">
                  <c:v>2.4201571602313739E-4</c:v>
                </c:pt>
                <c:pt idx="5761">
                  <c:v>2.4217317582536454E-4</c:v>
                </c:pt>
                <c:pt idx="5762">
                  <c:v>1.5368076697370338E-4</c:v>
                </c:pt>
                <c:pt idx="5763">
                  <c:v>6.9124853177721083E-5</c:v>
                </c:pt>
                <c:pt idx="5764">
                  <c:v>3.0232282027613775E-5</c:v>
                </c:pt>
                <c:pt idx="5765">
                  <c:v>2.046977428953016E-5</c:v>
                </c:pt>
                <c:pt idx="5766">
                  <c:v>2.17294527073474E-5</c:v>
                </c:pt>
                <c:pt idx="5767">
                  <c:v>2.6138327169707741E-5</c:v>
                </c:pt>
                <c:pt idx="5768">
                  <c:v>4.7395400470373689E-5</c:v>
                </c:pt>
                <c:pt idx="5769">
                  <c:v>8.5185753004890895E-5</c:v>
                </c:pt>
                <c:pt idx="5770">
                  <c:v>1.5745980222715511E-4</c:v>
                </c:pt>
                <c:pt idx="5771">
                  <c:v>2.1461771043561237E-4</c:v>
                </c:pt>
                <c:pt idx="5772">
                  <c:v>1.9084128029931197E-4</c:v>
                </c:pt>
                <c:pt idx="5773">
                  <c:v>1.1604787424141329E-4</c:v>
                </c:pt>
                <c:pt idx="5774">
                  <c:v>5.1646815130506868E-5</c:v>
                </c:pt>
                <c:pt idx="5775">
                  <c:v>1.9682475278394388E-5</c:v>
                </c:pt>
                <c:pt idx="5776">
                  <c:v>1.1337105760355167E-5</c:v>
                </c:pt>
                <c:pt idx="5777">
                  <c:v>7.5580705069034437E-6</c:v>
                </c:pt>
                <c:pt idx="5778">
                  <c:v>6.1409322868590485E-6</c:v>
                </c:pt>
                <c:pt idx="5779">
                  <c:v>6.4558518913133585E-6</c:v>
                </c:pt>
                <c:pt idx="5780">
                  <c:v>5.5110930779504292E-6</c:v>
                </c:pt>
                <c:pt idx="5781">
                  <c:v>7.4006107046762887E-6</c:v>
                </c:pt>
                <c:pt idx="5782">
                  <c:v>6.1409322868590485E-6</c:v>
                </c:pt>
                <c:pt idx="5783">
                  <c:v>7.7155303091305996E-6</c:v>
                </c:pt>
                <c:pt idx="5784">
                  <c:v>6.6133116935405136E-6</c:v>
                </c:pt>
                <c:pt idx="5785">
                  <c:v>6.1409322868590485E-6</c:v>
                </c:pt>
                <c:pt idx="5786">
                  <c:v>6.1409322868590485E-6</c:v>
                </c:pt>
                <c:pt idx="5787">
                  <c:v>8.9752087269478415E-6</c:v>
                </c:pt>
                <c:pt idx="5788">
                  <c:v>8.8177489247206864E-6</c:v>
                </c:pt>
                <c:pt idx="5789">
                  <c:v>9.4475881336293065E-6</c:v>
                </c:pt>
                <c:pt idx="5790">
                  <c:v>8.345369518039218E-6</c:v>
                </c:pt>
                <c:pt idx="5791">
                  <c:v>4.7237940668146533E-6</c:v>
                </c:pt>
                <c:pt idx="5792">
                  <c:v>7.2431509024491353E-6</c:v>
                </c:pt>
                <c:pt idx="5793">
                  <c:v>8.9752087269478415E-6</c:v>
                </c:pt>
                <c:pt idx="5794">
                  <c:v>8.8177489247206864E-6</c:v>
                </c:pt>
                <c:pt idx="5795">
                  <c:v>8.502829320266373E-6</c:v>
                </c:pt>
                <c:pt idx="5796">
                  <c:v>7.7155303091305996E-6</c:v>
                </c:pt>
                <c:pt idx="5797">
                  <c:v>9.6050479358564616E-6</c:v>
                </c:pt>
                <c:pt idx="5798">
                  <c:v>7.4006107046762887E-6</c:v>
                </c:pt>
                <c:pt idx="5799">
                  <c:v>7.0856911002219786E-6</c:v>
                </c:pt>
                <c:pt idx="5800">
                  <c:v>8.8177489247206864E-6</c:v>
                </c:pt>
                <c:pt idx="5801">
                  <c:v>5.0387136712689625E-6</c:v>
                </c:pt>
                <c:pt idx="5802">
                  <c:v>8.6602891224935314E-6</c:v>
                </c:pt>
                <c:pt idx="5803">
                  <c:v>5.8260126824047376E-6</c:v>
                </c:pt>
                <c:pt idx="5804">
                  <c:v>7.2431509024491353E-6</c:v>
                </c:pt>
                <c:pt idx="5805">
                  <c:v>8.0304499135849096E-6</c:v>
                </c:pt>
                <c:pt idx="5806">
                  <c:v>8.0304499135849096E-6</c:v>
                </c:pt>
                <c:pt idx="5807">
                  <c:v>9.1326685291749965E-6</c:v>
                </c:pt>
                <c:pt idx="5808">
                  <c:v>6.6133116935405136E-6</c:v>
                </c:pt>
                <c:pt idx="5809">
                  <c:v>7.4006107046762887E-6</c:v>
                </c:pt>
                <c:pt idx="5810">
                  <c:v>8.1879097158120646E-6</c:v>
                </c:pt>
                <c:pt idx="5811">
                  <c:v>5.8260126824047376E-6</c:v>
                </c:pt>
                <c:pt idx="5812">
                  <c:v>5.9834724846318935E-6</c:v>
                </c:pt>
                <c:pt idx="5813">
                  <c:v>7.0856911002219786E-6</c:v>
                </c:pt>
                <c:pt idx="5814">
                  <c:v>5.6685528801775834E-6</c:v>
                </c:pt>
                <c:pt idx="5815">
                  <c:v>7.7155303091305996E-6</c:v>
                </c:pt>
                <c:pt idx="5816">
                  <c:v>7.2431509024491353E-6</c:v>
                </c:pt>
                <c:pt idx="5817">
                  <c:v>6.9282312979948236E-6</c:v>
                </c:pt>
                <c:pt idx="5818">
                  <c:v>6.4558518913133585E-6</c:v>
                </c:pt>
                <c:pt idx="5819">
                  <c:v>4.5663342645874982E-6</c:v>
                </c:pt>
                <c:pt idx="5820">
                  <c:v>6.9282312979948236E-6</c:v>
                </c:pt>
                <c:pt idx="5821">
                  <c:v>6.2983920890862035E-6</c:v>
                </c:pt>
                <c:pt idx="5822">
                  <c:v>7.0856911002219786E-6</c:v>
                </c:pt>
                <c:pt idx="5823">
                  <c:v>6.1409322868590485E-6</c:v>
                </c:pt>
                <c:pt idx="5824">
                  <c:v>6.4558518913133585E-6</c:v>
                </c:pt>
                <c:pt idx="5825">
                  <c:v>8.6602891224935314E-6</c:v>
                </c:pt>
                <c:pt idx="5826">
                  <c:v>6.1409322868590485E-6</c:v>
                </c:pt>
                <c:pt idx="5827">
                  <c:v>5.8260126824047376E-6</c:v>
                </c:pt>
                <c:pt idx="5828">
                  <c:v>7.8729901113577529E-6</c:v>
                </c:pt>
                <c:pt idx="5829">
                  <c:v>1.1652025364809475E-5</c:v>
                </c:pt>
                <c:pt idx="5830">
                  <c:v>1.8107877256122838E-5</c:v>
                </c:pt>
                <c:pt idx="5831">
                  <c:v>1.6533279233851288E-5</c:v>
                </c:pt>
                <c:pt idx="5832">
                  <c:v>1.4643761607125424E-5</c:v>
                </c:pt>
                <c:pt idx="5833">
                  <c:v>9.7625077380836149E-6</c:v>
                </c:pt>
                <c:pt idx="5834">
                  <c:v>6.1409322868590485E-6</c:v>
                </c:pt>
                <c:pt idx="5835">
                  <c:v>8.1879097158120646E-6</c:v>
                </c:pt>
                <c:pt idx="5836">
                  <c:v>8.0304499135849096E-6</c:v>
                </c:pt>
                <c:pt idx="5837">
                  <c:v>7.2431509024491353E-6</c:v>
                </c:pt>
                <c:pt idx="5838">
                  <c:v>8.6602891224935314E-6</c:v>
                </c:pt>
                <c:pt idx="5839">
                  <c:v>6.1409322868590485E-6</c:v>
                </c:pt>
                <c:pt idx="5840">
                  <c:v>6.4558518913133585E-6</c:v>
                </c:pt>
                <c:pt idx="5841">
                  <c:v>7.7155303091305996E-6</c:v>
                </c:pt>
                <c:pt idx="5842">
                  <c:v>7.0856911002219786E-6</c:v>
                </c:pt>
                <c:pt idx="5843">
                  <c:v>6.9282312979948236E-6</c:v>
                </c:pt>
                <c:pt idx="5844">
                  <c:v>7.4006107046762887E-6</c:v>
                </c:pt>
                <c:pt idx="5845">
                  <c:v>7.2431509024491353E-6</c:v>
                </c:pt>
                <c:pt idx="5846">
                  <c:v>7.2431509024491353E-6</c:v>
                </c:pt>
                <c:pt idx="5847">
                  <c:v>5.9834724846318935E-6</c:v>
                </c:pt>
                <c:pt idx="5848">
                  <c:v>7.4006107046762887E-6</c:v>
                </c:pt>
                <c:pt idx="5849">
                  <c:v>6.2983920890862035E-6</c:v>
                </c:pt>
                <c:pt idx="5850">
                  <c:v>6.1409322868590485E-6</c:v>
                </c:pt>
                <c:pt idx="5851">
                  <c:v>5.3536332757232725E-6</c:v>
                </c:pt>
                <c:pt idx="5852">
                  <c:v>6.7707714957676694E-6</c:v>
                </c:pt>
                <c:pt idx="5853">
                  <c:v>6.9282312979948236E-6</c:v>
                </c:pt>
                <c:pt idx="5854">
                  <c:v>7.0856911002219786E-6</c:v>
                </c:pt>
                <c:pt idx="5855">
                  <c:v>8.1879097158120646E-6</c:v>
                </c:pt>
                <c:pt idx="5856">
                  <c:v>6.9282312979948236E-6</c:v>
                </c:pt>
                <c:pt idx="5857">
                  <c:v>7.0856911002219786E-6</c:v>
                </c:pt>
                <c:pt idx="5858">
                  <c:v>6.9282312979948236E-6</c:v>
                </c:pt>
                <c:pt idx="5859">
                  <c:v>7.8729901113577529E-6</c:v>
                </c:pt>
                <c:pt idx="5860">
                  <c:v>5.9834724846318935E-6</c:v>
                </c:pt>
                <c:pt idx="5861">
                  <c:v>6.2983920890862035E-6</c:v>
                </c:pt>
                <c:pt idx="5862">
                  <c:v>5.6685528801775834E-6</c:v>
                </c:pt>
                <c:pt idx="5863">
                  <c:v>8.345369518039218E-6</c:v>
                </c:pt>
                <c:pt idx="5864">
                  <c:v>8.345369518039218E-6</c:v>
                </c:pt>
                <c:pt idx="5865">
                  <c:v>8.0304499135849096E-6</c:v>
                </c:pt>
                <c:pt idx="5866">
                  <c:v>8.502829320266373E-6</c:v>
                </c:pt>
                <c:pt idx="5867">
                  <c:v>5.9834724846318935E-6</c:v>
                </c:pt>
                <c:pt idx="5868">
                  <c:v>7.4006107046762887E-6</c:v>
                </c:pt>
                <c:pt idx="5869">
                  <c:v>7.8729901113577529E-6</c:v>
                </c:pt>
                <c:pt idx="5870">
                  <c:v>6.4558518913133585E-6</c:v>
                </c:pt>
                <c:pt idx="5871">
                  <c:v>7.0856911002219786E-6</c:v>
                </c:pt>
                <c:pt idx="5872">
                  <c:v>6.9282312979948236E-6</c:v>
                </c:pt>
                <c:pt idx="5873">
                  <c:v>8.9752087269478415E-6</c:v>
                </c:pt>
                <c:pt idx="5874">
                  <c:v>7.5580705069034437E-6</c:v>
                </c:pt>
                <c:pt idx="5875">
                  <c:v>9.6050479358564616E-6</c:v>
                </c:pt>
                <c:pt idx="5876">
                  <c:v>7.7155303091305996E-6</c:v>
                </c:pt>
                <c:pt idx="5877">
                  <c:v>7.0856911002219786E-6</c:v>
                </c:pt>
                <c:pt idx="5878">
                  <c:v>9.2901283314021498E-6</c:v>
                </c:pt>
                <c:pt idx="5879">
                  <c:v>1.6533279233851288E-5</c:v>
                </c:pt>
                <c:pt idx="5880">
                  <c:v>2.4248809542981884E-5</c:v>
                </c:pt>
                <c:pt idx="5881">
                  <c:v>2.1257073300665938E-5</c:v>
                </c:pt>
                <c:pt idx="5882">
                  <c:v>1.8265337058349993E-5</c:v>
                </c:pt>
                <c:pt idx="5883">
                  <c:v>1.275424398039956E-5</c:v>
                </c:pt>
                <c:pt idx="5884">
                  <c:v>9.2901283314021498E-6</c:v>
                </c:pt>
                <c:pt idx="5885">
                  <c:v>1.1494565562582322E-5</c:v>
                </c:pt>
                <c:pt idx="5886">
                  <c:v>8.1879097158120646E-6</c:v>
                </c:pt>
                <c:pt idx="5887">
                  <c:v>1.2281864573718097E-5</c:v>
                </c:pt>
                <c:pt idx="5888">
                  <c:v>1.1179645958128012E-5</c:v>
                </c:pt>
                <c:pt idx="5889">
                  <c:v>1.1022186155900858E-5</c:v>
                </c:pt>
                <c:pt idx="5890">
                  <c:v>6.6133116935405136E-6</c:v>
                </c:pt>
                <c:pt idx="5891">
                  <c:v>7.2431509024491353E-6</c:v>
                </c:pt>
                <c:pt idx="5892">
                  <c:v>6.7707714957676694E-6</c:v>
                </c:pt>
                <c:pt idx="5893">
                  <c:v>8.502829320266373E-6</c:v>
                </c:pt>
                <c:pt idx="5894">
                  <c:v>7.0856911002219786E-6</c:v>
                </c:pt>
                <c:pt idx="5895">
                  <c:v>6.6133116935405136E-6</c:v>
                </c:pt>
                <c:pt idx="5896">
                  <c:v>7.0856911002219786E-6</c:v>
                </c:pt>
                <c:pt idx="5897">
                  <c:v>5.0387136712689625E-6</c:v>
                </c:pt>
                <c:pt idx="5898">
                  <c:v>6.9282312979948236E-6</c:v>
                </c:pt>
                <c:pt idx="5899">
                  <c:v>6.1409322868590485E-6</c:v>
                </c:pt>
                <c:pt idx="5900">
                  <c:v>5.9834724846318935E-6</c:v>
                </c:pt>
                <c:pt idx="5901">
                  <c:v>8.0304499135849096E-6</c:v>
                </c:pt>
                <c:pt idx="5902">
                  <c:v>6.2983920890862035E-6</c:v>
                </c:pt>
                <c:pt idx="5903">
                  <c:v>7.2431509024491353E-6</c:v>
                </c:pt>
                <c:pt idx="5904">
                  <c:v>6.4558518913133585E-6</c:v>
                </c:pt>
                <c:pt idx="5905">
                  <c:v>6.9282312979948236E-6</c:v>
                </c:pt>
                <c:pt idx="5906">
                  <c:v>6.2983920890862035E-6</c:v>
                </c:pt>
                <c:pt idx="5907">
                  <c:v>6.9282312979948236E-6</c:v>
                </c:pt>
                <c:pt idx="5908">
                  <c:v>6.4558518913133585E-6</c:v>
                </c:pt>
                <c:pt idx="5909">
                  <c:v>7.8729901113577529E-6</c:v>
                </c:pt>
                <c:pt idx="5910">
                  <c:v>5.0387136712689625E-6</c:v>
                </c:pt>
                <c:pt idx="5911">
                  <c:v>6.9282312979948236E-6</c:v>
                </c:pt>
                <c:pt idx="5912">
                  <c:v>6.4558518913133585E-6</c:v>
                </c:pt>
                <c:pt idx="5913">
                  <c:v>7.8729901113577529E-6</c:v>
                </c:pt>
                <c:pt idx="5914">
                  <c:v>7.2431509024491353E-6</c:v>
                </c:pt>
                <c:pt idx="5915">
                  <c:v>6.4558518913133585E-6</c:v>
                </c:pt>
                <c:pt idx="5916">
                  <c:v>4.4088744623603432E-6</c:v>
                </c:pt>
                <c:pt idx="5917">
                  <c:v>6.6133116935405136E-6</c:v>
                </c:pt>
                <c:pt idx="5918">
                  <c:v>5.1961734734961175E-6</c:v>
                </c:pt>
                <c:pt idx="5919">
                  <c:v>4.7237940668146533E-6</c:v>
                </c:pt>
                <c:pt idx="5920">
                  <c:v>6.7707714957676694E-6</c:v>
                </c:pt>
                <c:pt idx="5921">
                  <c:v>4.4088744623603432E-6</c:v>
                </c:pt>
                <c:pt idx="5922">
                  <c:v>4.5663342645874982E-6</c:v>
                </c:pt>
                <c:pt idx="5923">
                  <c:v>8.1879097158120646E-6</c:v>
                </c:pt>
                <c:pt idx="5924">
                  <c:v>4.4088744623603432E-6</c:v>
                </c:pt>
                <c:pt idx="5925">
                  <c:v>6.4558518913133585E-6</c:v>
                </c:pt>
                <c:pt idx="5926">
                  <c:v>6.2983920890862035E-6</c:v>
                </c:pt>
                <c:pt idx="5927">
                  <c:v>8.0304499135849096E-6</c:v>
                </c:pt>
                <c:pt idx="5928">
                  <c:v>8.1879097158120646E-6</c:v>
                </c:pt>
                <c:pt idx="5929">
                  <c:v>8.6602891224935314E-6</c:v>
                </c:pt>
                <c:pt idx="5930">
                  <c:v>6.4558518913133585E-6</c:v>
                </c:pt>
                <c:pt idx="5931">
                  <c:v>9.9199675403107699E-6</c:v>
                </c:pt>
                <c:pt idx="5932">
                  <c:v>7.5580705069034437E-6</c:v>
                </c:pt>
                <c:pt idx="5933">
                  <c:v>1.2281864573718097E-5</c:v>
                </c:pt>
                <c:pt idx="5934">
                  <c:v>1.2911703782626717E-5</c:v>
                </c:pt>
                <c:pt idx="5935">
                  <c:v>1.3226623387081027E-5</c:v>
                </c:pt>
                <c:pt idx="5936">
                  <c:v>1.2911703782626717E-5</c:v>
                </c:pt>
                <c:pt idx="5937">
                  <c:v>1.275424398039956E-5</c:v>
                </c:pt>
                <c:pt idx="5938">
                  <c:v>1.1494565562582322E-5</c:v>
                </c:pt>
                <c:pt idx="5939">
                  <c:v>9.4475881336293065E-6</c:v>
                </c:pt>
                <c:pt idx="5940">
                  <c:v>8.502829320266373E-6</c:v>
                </c:pt>
                <c:pt idx="5941">
                  <c:v>6.1409322868590485E-6</c:v>
                </c:pt>
                <c:pt idx="5942">
                  <c:v>5.6685528801775834E-6</c:v>
                </c:pt>
                <c:pt idx="5943">
                  <c:v>7.2431509024491353E-6</c:v>
                </c:pt>
                <c:pt idx="5944">
                  <c:v>7.2431509024491353E-6</c:v>
                </c:pt>
                <c:pt idx="5945">
                  <c:v>5.9834724846318935E-6</c:v>
                </c:pt>
                <c:pt idx="5946">
                  <c:v>6.7707714957676694E-6</c:v>
                </c:pt>
                <c:pt idx="5947">
                  <c:v>6.7707714957676694E-6</c:v>
                </c:pt>
                <c:pt idx="5948">
                  <c:v>5.6685528801775834E-6</c:v>
                </c:pt>
                <c:pt idx="5949">
                  <c:v>5.6685528801775834E-6</c:v>
                </c:pt>
                <c:pt idx="5950">
                  <c:v>6.7707714957676694E-6</c:v>
                </c:pt>
                <c:pt idx="5951">
                  <c:v>6.4558518913133585E-6</c:v>
                </c:pt>
                <c:pt idx="5952">
                  <c:v>5.3536332757232725E-6</c:v>
                </c:pt>
                <c:pt idx="5953">
                  <c:v>6.2983920890862035E-6</c:v>
                </c:pt>
                <c:pt idx="5954">
                  <c:v>7.2431509024491353E-6</c:v>
                </c:pt>
                <c:pt idx="5955">
                  <c:v>6.6133116935405136E-6</c:v>
                </c:pt>
                <c:pt idx="5956">
                  <c:v>7.2431509024491353E-6</c:v>
                </c:pt>
                <c:pt idx="5957">
                  <c:v>5.0387136712689625E-6</c:v>
                </c:pt>
                <c:pt idx="5958">
                  <c:v>7.0856911002219786E-6</c:v>
                </c:pt>
                <c:pt idx="5959">
                  <c:v>4.5663342645874982E-6</c:v>
                </c:pt>
                <c:pt idx="5960">
                  <c:v>6.6133116935405136E-6</c:v>
                </c:pt>
                <c:pt idx="5961">
                  <c:v>6.4558518913133585E-6</c:v>
                </c:pt>
                <c:pt idx="5962">
                  <c:v>7.2431509024491353E-6</c:v>
                </c:pt>
                <c:pt idx="5963">
                  <c:v>7.7155303091305996E-6</c:v>
                </c:pt>
                <c:pt idx="5964">
                  <c:v>7.2431509024491353E-6</c:v>
                </c:pt>
                <c:pt idx="5965">
                  <c:v>6.6133116935405136E-6</c:v>
                </c:pt>
                <c:pt idx="5966">
                  <c:v>6.4558518913133585E-6</c:v>
                </c:pt>
                <c:pt idx="5967">
                  <c:v>7.2431509024491353E-6</c:v>
                </c:pt>
                <c:pt idx="5968">
                  <c:v>4.5663342645874982E-6</c:v>
                </c:pt>
                <c:pt idx="5969">
                  <c:v>6.6133116935405136E-6</c:v>
                </c:pt>
                <c:pt idx="5970">
                  <c:v>8.0304499135849096E-6</c:v>
                </c:pt>
                <c:pt idx="5971">
                  <c:v>4.7237940668146533E-6</c:v>
                </c:pt>
                <c:pt idx="5972">
                  <c:v>5.9834724846318935E-6</c:v>
                </c:pt>
                <c:pt idx="5973">
                  <c:v>8.1879097158120646E-6</c:v>
                </c:pt>
                <c:pt idx="5974">
                  <c:v>8.6602891224935314E-6</c:v>
                </c:pt>
                <c:pt idx="5975">
                  <c:v>9.1326685291749965E-6</c:v>
                </c:pt>
                <c:pt idx="5976">
                  <c:v>8.1879097158120646E-6</c:v>
                </c:pt>
                <c:pt idx="5977">
                  <c:v>6.1409322868590485E-6</c:v>
                </c:pt>
                <c:pt idx="5978">
                  <c:v>6.6133116935405136E-6</c:v>
                </c:pt>
                <c:pt idx="5979">
                  <c:v>5.3536332757232725E-6</c:v>
                </c:pt>
                <c:pt idx="5980">
                  <c:v>6.4558518913133585E-6</c:v>
                </c:pt>
                <c:pt idx="5981">
                  <c:v>6.7707714957676694E-6</c:v>
                </c:pt>
                <c:pt idx="5982">
                  <c:v>6.2983920890862035E-6</c:v>
                </c:pt>
                <c:pt idx="5983">
                  <c:v>6.4558518913133585E-6</c:v>
                </c:pt>
                <c:pt idx="5984">
                  <c:v>8.6602891224935314E-6</c:v>
                </c:pt>
                <c:pt idx="5985">
                  <c:v>7.7155303091305996E-6</c:v>
                </c:pt>
                <c:pt idx="5986">
                  <c:v>6.1409322868590485E-6</c:v>
                </c:pt>
                <c:pt idx="5987">
                  <c:v>5.3536332757232725E-6</c:v>
                </c:pt>
                <c:pt idx="5988">
                  <c:v>5.3536332757232725E-6</c:v>
                </c:pt>
                <c:pt idx="5989">
                  <c:v>6.6133116935405136E-6</c:v>
                </c:pt>
                <c:pt idx="5990">
                  <c:v>6.9282312979948236E-6</c:v>
                </c:pt>
                <c:pt idx="5991">
                  <c:v>9.1326685291749965E-6</c:v>
                </c:pt>
                <c:pt idx="5992">
                  <c:v>6.1409322868590485E-6</c:v>
                </c:pt>
                <c:pt idx="5993">
                  <c:v>8.345369518039218E-6</c:v>
                </c:pt>
                <c:pt idx="5994">
                  <c:v>7.0856911002219786E-6</c:v>
                </c:pt>
                <c:pt idx="5995">
                  <c:v>8.6602891224935314E-6</c:v>
                </c:pt>
                <c:pt idx="5996">
                  <c:v>6.4558518913133585E-6</c:v>
                </c:pt>
                <c:pt idx="5997">
                  <c:v>6.4558518913133585E-6</c:v>
                </c:pt>
                <c:pt idx="5998">
                  <c:v>7.0856911002219786E-6</c:v>
                </c:pt>
                <c:pt idx="5999">
                  <c:v>5.5110930779504292E-6</c:v>
                </c:pt>
                <c:pt idx="6000">
                  <c:v>6.4558518913133585E-6</c:v>
                </c:pt>
                <c:pt idx="6001">
                  <c:v>5.5110930779504292E-6</c:v>
                </c:pt>
                <c:pt idx="6002">
                  <c:v>6.7707714957676694E-6</c:v>
                </c:pt>
                <c:pt idx="6003">
                  <c:v>6.2983920890862035E-6</c:v>
                </c:pt>
                <c:pt idx="6004">
                  <c:v>4.8812538690418074E-6</c:v>
                </c:pt>
                <c:pt idx="6005">
                  <c:v>6.2983920890862035E-6</c:v>
                </c:pt>
                <c:pt idx="6006">
                  <c:v>5.9834724846318935E-6</c:v>
                </c:pt>
                <c:pt idx="6007">
                  <c:v>6.9282312979948236E-6</c:v>
                </c:pt>
                <c:pt idx="6008">
                  <c:v>9.2901283314021498E-6</c:v>
                </c:pt>
                <c:pt idx="6009">
                  <c:v>8.6602891224935314E-6</c:v>
                </c:pt>
                <c:pt idx="6010">
                  <c:v>7.4006107046762887E-6</c:v>
                </c:pt>
                <c:pt idx="6011">
                  <c:v>8.502829320266373E-6</c:v>
                </c:pt>
                <c:pt idx="6012">
                  <c:v>8.1879097158120646E-6</c:v>
                </c:pt>
                <c:pt idx="6013">
                  <c:v>8.502829320266373E-6</c:v>
                </c:pt>
                <c:pt idx="6014">
                  <c:v>5.3536332757232725E-6</c:v>
                </c:pt>
                <c:pt idx="6015">
                  <c:v>6.7707714957676694E-6</c:v>
                </c:pt>
                <c:pt idx="6016">
                  <c:v>7.4006107046762887E-6</c:v>
                </c:pt>
                <c:pt idx="6017">
                  <c:v>1.023488714476508E-5</c:v>
                </c:pt>
                <c:pt idx="6018">
                  <c:v>9.7625077380836149E-6</c:v>
                </c:pt>
                <c:pt idx="6019">
                  <c:v>9.6050479358564616E-6</c:v>
                </c:pt>
                <c:pt idx="6020">
                  <c:v>9.7625077380836149E-6</c:v>
                </c:pt>
                <c:pt idx="6021">
                  <c:v>1.0392346946992235E-5</c:v>
                </c:pt>
                <c:pt idx="6022">
                  <c:v>8.0304499135849096E-6</c:v>
                </c:pt>
                <c:pt idx="6023">
                  <c:v>9.4475881336293065E-6</c:v>
                </c:pt>
                <c:pt idx="6024">
                  <c:v>7.5580705069034437E-6</c:v>
                </c:pt>
                <c:pt idx="6025">
                  <c:v>6.9282312979948236E-6</c:v>
                </c:pt>
                <c:pt idx="6026">
                  <c:v>5.6685528801775834E-6</c:v>
                </c:pt>
                <c:pt idx="6027">
                  <c:v>5.1961734734961175E-6</c:v>
                </c:pt>
                <c:pt idx="6028">
                  <c:v>6.6133116935405136E-6</c:v>
                </c:pt>
                <c:pt idx="6029">
                  <c:v>6.7707714957676694E-6</c:v>
                </c:pt>
                <c:pt idx="6030">
                  <c:v>5.6685528801775834E-6</c:v>
                </c:pt>
                <c:pt idx="6031">
                  <c:v>8.502829320266373E-6</c:v>
                </c:pt>
                <c:pt idx="6032">
                  <c:v>6.2983920890862035E-6</c:v>
                </c:pt>
                <c:pt idx="6033">
                  <c:v>6.9282312979948236E-6</c:v>
                </c:pt>
                <c:pt idx="6034">
                  <c:v>5.6685528801775834E-6</c:v>
                </c:pt>
                <c:pt idx="6035">
                  <c:v>5.1961734734961175E-6</c:v>
                </c:pt>
                <c:pt idx="6036">
                  <c:v>6.6133116935405136E-6</c:v>
                </c:pt>
                <c:pt idx="6037">
                  <c:v>5.6685528801775834E-6</c:v>
                </c:pt>
                <c:pt idx="6038">
                  <c:v>6.9282312979948236E-6</c:v>
                </c:pt>
                <c:pt idx="6039">
                  <c:v>7.8729901113577529E-6</c:v>
                </c:pt>
                <c:pt idx="6040">
                  <c:v>8.1879097158120646E-6</c:v>
                </c:pt>
                <c:pt idx="6041">
                  <c:v>8.1879097158120646E-6</c:v>
                </c:pt>
                <c:pt idx="6042">
                  <c:v>8.502829320266373E-6</c:v>
                </c:pt>
                <c:pt idx="6043">
                  <c:v>6.4558518913133585E-6</c:v>
                </c:pt>
                <c:pt idx="6044">
                  <c:v>5.1961734734961175E-6</c:v>
                </c:pt>
                <c:pt idx="6045">
                  <c:v>7.0856911002219786E-6</c:v>
                </c:pt>
                <c:pt idx="6046">
                  <c:v>5.0387136712689625E-6</c:v>
                </c:pt>
                <c:pt idx="6047">
                  <c:v>7.4006107046762887E-6</c:v>
                </c:pt>
                <c:pt idx="6048">
                  <c:v>6.1409322868590485E-6</c:v>
                </c:pt>
                <c:pt idx="6049">
                  <c:v>5.0387136712689625E-6</c:v>
                </c:pt>
                <c:pt idx="6050">
                  <c:v>8.345369518039218E-6</c:v>
                </c:pt>
                <c:pt idx="6051">
                  <c:v>5.1961734734961175E-6</c:v>
                </c:pt>
                <c:pt idx="6052">
                  <c:v>4.8812538690418074E-6</c:v>
                </c:pt>
                <c:pt idx="6053">
                  <c:v>7.8729901113577529E-6</c:v>
                </c:pt>
                <c:pt idx="6054">
                  <c:v>9.6050479358564616E-6</c:v>
                </c:pt>
                <c:pt idx="6055">
                  <c:v>8.345369518039218E-6</c:v>
                </c:pt>
                <c:pt idx="6056">
                  <c:v>9.4475881336293065E-6</c:v>
                </c:pt>
                <c:pt idx="6057">
                  <c:v>8.6602891224935314E-6</c:v>
                </c:pt>
                <c:pt idx="6058">
                  <c:v>6.2983920890862035E-6</c:v>
                </c:pt>
                <c:pt idx="6059">
                  <c:v>6.1409322868590485E-6</c:v>
                </c:pt>
                <c:pt idx="6060">
                  <c:v>6.4558518913133585E-6</c:v>
                </c:pt>
                <c:pt idx="6061">
                  <c:v>5.9834724846318935E-6</c:v>
                </c:pt>
                <c:pt idx="6062">
                  <c:v>8.1879097158120646E-6</c:v>
                </c:pt>
                <c:pt idx="6063">
                  <c:v>7.0856911002219786E-6</c:v>
                </c:pt>
                <c:pt idx="6064">
                  <c:v>6.9282312979948236E-6</c:v>
                </c:pt>
                <c:pt idx="6065">
                  <c:v>5.8260126824047376E-6</c:v>
                </c:pt>
                <c:pt idx="6066">
                  <c:v>6.7707714957676694E-6</c:v>
                </c:pt>
                <c:pt idx="6067">
                  <c:v>6.4558518913133585E-6</c:v>
                </c:pt>
                <c:pt idx="6068">
                  <c:v>7.2431509024491353E-6</c:v>
                </c:pt>
                <c:pt idx="6069">
                  <c:v>5.6685528801775834E-6</c:v>
                </c:pt>
                <c:pt idx="6070">
                  <c:v>6.1409322868590485E-6</c:v>
                </c:pt>
                <c:pt idx="6071">
                  <c:v>5.9834724846318935E-6</c:v>
                </c:pt>
                <c:pt idx="6072">
                  <c:v>4.5663342645874982E-6</c:v>
                </c:pt>
                <c:pt idx="6073">
                  <c:v>5.6685528801775834E-6</c:v>
                </c:pt>
                <c:pt idx="6074">
                  <c:v>4.2514146601331865E-6</c:v>
                </c:pt>
                <c:pt idx="6075">
                  <c:v>4.5663342645874982E-6</c:v>
                </c:pt>
                <c:pt idx="6076">
                  <c:v>6.9282312979948236E-6</c:v>
                </c:pt>
                <c:pt idx="6077">
                  <c:v>4.5663342645874982E-6</c:v>
                </c:pt>
                <c:pt idx="6078">
                  <c:v>4.2514146601331865E-6</c:v>
                </c:pt>
                <c:pt idx="6079">
                  <c:v>5.9834724846318935E-6</c:v>
                </c:pt>
                <c:pt idx="6080">
                  <c:v>6.2983920890862035E-6</c:v>
                </c:pt>
                <c:pt idx="6081">
                  <c:v>5.0387136712689625E-6</c:v>
                </c:pt>
                <c:pt idx="6082">
                  <c:v>5.0387136712689625E-6</c:v>
                </c:pt>
                <c:pt idx="6083">
                  <c:v>7.4006107046762887E-6</c:v>
                </c:pt>
                <c:pt idx="6084">
                  <c:v>6.1409322868590485E-6</c:v>
                </c:pt>
                <c:pt idx="6085">
                  <c:v>6.6133116935405136E-6</c:v>
                </c:pt>
                <c:pt idx="6086">
                  <c:v>7.4006107046762887E-6</c:v>
                </c:pt>
                <c:pt idx="6087">
                  <c:v>7.7155303091305996E-6</c:v>
                </c:pt>
                <c:pt idx="6088">
                  <c:v>8.345369518039218E-6</c:v>
                </c:pt>
                <c:pt idx="6089">
                  <c:v>1.1494565562582322E-5</c:v>
                </c:pt>
                <c:pt idx="6090">
                  <c:v>1.4643761607125424E-5</c:v>
                </c:pt>
                <c:pt idx="6091">
                  <c:v>1.2911703782626717E-5</c:v>
                </c:pt>
                <c:pt idx="6092">
                  <c:v>1.2281864573718097E-5</c:v>
                </c:pt>
                <c:pt idx="6093">
                  <c:v>8.502829320266373E-6</c:v>
                </c:pt>
                <c:pt idx="6094">
                  <c:v>7.8729901113577529E-6</c:v>
                </c:pt>
                <c:pt idx="6095">
                  <c:v>7.0856911002219786E-6</c:v>
                </c:pt>
                <c:pt idx="6096">
                  <c:v>7.7155303091305996E-6</c:v>
                </c:pt>
                <c:pt idx="6097">
                  <c:v>5.3536332757232725E-6</c:v>
                </c:pt>
                <c:pt idx="6098">
                  <c:v>5.8260126824047376E-6</c:v>
                </c:pt>
                <c:pt idx="6099">
                  <c:v>6.7707714957676694E-6</c:v>
                </c:pt>
                <c:pt idx="6100">
                  <c:v>6.1409322868590485E-6</c:v>
                </c:pt>
                <c:pt idx="6101">
                  <c:v>6.6133116935405136E-6</c:v>
                </c:pt>
                <c:pt idx="6102">
                  <c:v>6.6133116935405136E-6</c:v>
                </c:pt>
                <c:pt idx="6103">
                  <c:v>7.5580705069034437E-6</c:v>
                </c:pt>
                <c:pt idx="6104">
                  <c:v>6.7707714957676694E-6</c:v>
                </c:pt>
                <c:pt idx="6105">
                  <c:v>7.8729901113577529E-6</c:v>
                </c:pt>
                <c:pt idx="6106">
                  <c:v>4.7237940668146533E-6</c:v>
                </c:pt>
                <c:pt idx="6107">
                  <c:v>5.9834724846318935E-6</c:v>
                </c:pt>
                <c:pt idx="6108">
                  <c:v>6.4558518913133585E-6</c:v>
                </c:pt>
                <c:pt idx="6109">
                  <c:v>5.8260126824047376E-6</c:v>
                </c:pt>
                <c:pt idx="6110">
                  <c:v>4.5663342645874982E-6</c:v>
                </c:pt>
                <c:pt idx="6111">
                  <c:v>8.1879097158120646E-6</c:v>
                </c:pt>
                <c:pt idx="6112">
                  <c:v>6.6133116935405136E-6</c:v>
                </c:pt>
                <c:pt idx="6113">
                  <c:v>5.1961734734961175E-6</c:v>
                </c:pt>
                <c:pt idx="6114">
                  <c:v>6.7707714957676694E-6</c:v>
                </c:pt>
                <c:pt idx="6115">
                  <c:v>5.3536332757232725E-6</c:v>
                </c:pt>
                <c:pt idx="6116">
                  <c:v>5.5110930779504292E-6</c:v>
                </c:pt>
                <c:pt idx="6117">
                  <c:v>6.9282312979948236E-6</c:v>
                </c:pt>
                <c:pt idx="6118">
                  <c:v>6.2983920890862035E-6</c:v>
                </c:pt>
                <c:pt idx="6119">
                  <c:v>5.9834724846318935E-6</c:v>
                </c:pt>
                <c:pt idx="6120">
                  <c:v>6.6133116935405136E-6</c:v>
                </c:pt>
                <c:pt idx="6121">
                  <c:v>5.3536332757232725E-6</c:v>
                </c:pt>
                <c:pt idx="6122">
                  <c:v>6.9282312979948236E-6</c:v>
                </c:pt>
                <c:pt idx="6123">
                  <c:v>5.6685528801775834E-6</c:v>
                </c:pt>
                <c:pt idx="6124">
                  <c:v>4.7237940668146533E-6</c:v>
                </c:pt>
                <c:pt idx="6125">
                  <c:v>7.7155303091305996E-6</c:v>
                </c:pt>
                <c:pt idx="6126">
                  <c:v>6.1409322868590485E-6</c:v>
                </c:pt>
                <c:pt idx="6127">
                  <c:v>7.0856911002219786E-6</c:v>
                </c:pt>
                <c:pt idx="6128">
                  <c:v>7.2431509024491353E-6</c:v>
                </c:pt>
                <c:pt idx="6129">
                  <c:v>6.6133116935405136E-6</c:v>
                </c:pt>
                <c:pt idx="6130">
                  <c:v>7.2431509024491353E-6</c:v>
                </c:pt>
                <c:pt idx="6131">
                  <c:v>7.8729901113577529E-6</c:v>
                </c:pt>
                <c:pt idx="6132">
                  <c:v>6.6133116935405136E-6</c:v>
                </c:pt>
                <c:pt idx="6133">
                  <c:v>5.9834724846318935E-6</c:v>
                </c:pt>
                <c:pt idx="6134">
                  <c:v>9.6050479358564616E-6</c:v>
                </c:pt>
                <c:pt idx="6135">
                  <c:v>8.9752087269478415E-6</c:v>
                </c:pt>
                <c:pt idx="6136">
                  <c:v>1.08647263536737E-5</c:v>
                </c:pt>
                <c:pt idx="6137">
                  <c:v>1.1652025364809475E-5</c:v>
                </c:pt>
                <c:pt idx="6138">
                  <c:v>1.1809485167036632E-5</c:v>
                </c:pt>
                <c:pt idx="6139">
                  <c:v>8.6602891224935314E-6</c:v>
                </c:pt>
                <c:pt idx="6140">
                  <c:v>5.3536332757232725E-6</c:v>
                </c:pt>
                <c:pt idx="6141">
                  <c:v>5.3536332757232725E-6</c:v>
                </c:pt>
                <c:pt idx="6142">
                  <c:v>6.2983920890862035E-6</c:v>
                </c:pt>
                <c:pt idx="6143">
                  <c:v>6.9282312979948236E-6</c:v>
                </c:pt>
                <c:pt idx="6144">
                  <c:v>5.5110930779504292E-6</c:v>
                </c:pt>
                <c:pt idx="6145">
                  <c:v>5.9834724846318935E-6</c:v>
                </c:pt>
                <c:pt idx="6146">
                  <c:v>5.9834724846318935E-6</c:v>
                </c:pt>
                <c:pt idx="6147">
                  <c:v>6.7707714957676694E-6</c:v>
                </c:pt>
                <c:pt idx="6148">
                  <c:v>5.0387136712689625E-6</c:v>
                </c:pt>
                <c:pt idx="6149">
                  <c:v>6.9282312979948236E-6</c:v>
                </c:pt>
                <c:pt idx="6150">
                  <c:v>6.9282312979948236E-6</c:v>
                </c:pt>
                <c:pt idx="6151">
                  <c:v>6.6133116935405136E-6</c:v>
                </c:pt>
                <c:pt idx="6152">
                  <c:v>5.5110930779504292E-6</c:v>
                </c:pt>
                <c:pt idx="6153">
                  <c:v>5.3536332757232725E-6</c:v>
                </c:pt>
                <c:pt idx="6154">
                  <c:v>5.8260126824047376E-6</c:v>
                </c:pt>
                <c:pt idx="6155">
                  <c:v>6.4558518913133585E-6</c:v>
                </c:pt>
                <c:pt idx="6156">
                  <c:v>5.9834724846318935E-6</c:v>
                </c:pt>
                <c:pt idx="6157">
                  <c:v>5.9834724846318935E-6</c:v>
                </c:pt>
                <c:pt idx="6158">
                  <c:v>4.4088744623603432E-6</c:v>
                </c:pt>
                <c:pt idx="6159">
                  <c:v>5.3536332757232725E-6</c:v>
                </c:pt>
                <c:pt idx="6160">
                  <c:v>6.6133116935405136E-6</c:v>
                </c:pt>
                <c:pt idx="6161">
                  <c:v>5.8260126824047376E-6</c:v>
                </c:pt>
                <c:pt idx="6162">
                  <c:v>6.6133116935405136E-6</c:v>
                </c:pt>
                <c:pt idx="6163">
                  <c:v>7.4006107046762887E-6</c:v>
                </c:pt>
                <c:pt idx="6164">
                  <c:v>6.1409322868590485E-6</c:v>
                </c:pt>
                <c:pt idx="6165">
                  <c:v>7.0856911002219786E-6</c:v>
                </c:pt>
                <c:pt idx="6166">
                  <c:v>5.5110930779504292E-6</c:v>
                </c:pt>
                <c:pt idx="6167">
                  <c:v>6.7707714957676694E-6</c:v>
                </c:pt>
                <c:pt idx="6168">
                  <c:v>4.8812538690418074E-6</c:v>
                </c:pt>
                <c:pt idx="6169">
                  <c:v>6.4558518913133585E-6</c:v>
                </c:pt>
                <c:pt idx="6170">
                  <c:v>7.5580705069034437E-6</c:v>
                </c:pt>
                <c:pt idx="6171">
                  <c:v>5.1961734734961175E-6</c:v>
                </c:pt>
                <c:pt idx="6172">
                  <c:v>6.9282312979948236E-6</c:v>
                </c:pt>
                <c:pt idx="6173">
                  <c:v>7.2431509024491353E-6</c:v>
                </c:pt>
                <c:pt idx="6174">
                  <c:v>6.2983920890862035E-6</c:v>
                </c:pt>
                <c:pt idx="6175">
                  <c:v>5.9834724846318935E-6</c:v>
                </c:pt>
                <c:pt idx="6176">
                  <c:v>7.0856911002219786E-6</c:v>
                </c:pt>
                <c:pt idx="6177">
                  <c:v>4.2514146601331865E-6</c:v>
                </c:pt>
                <c:pt idx="6178">
                  <c:v>4.8812538690418074E-6</c:v>
                </c:pt>
                <c:pt idx="6179">
                  <c:v>5.0387136712689625E-6</c:v>
                </c:pt>
                <c:pt idx="6180">
                  <c:v>5.8260126824047376E-6</c:v>
                </c:pt>
                <c:pt idx="6181">
                  <c:v>4.8812538690418074E-6</c:v>
                </c:pt>
                <c:pt idx="6182">
                  <c:v>5.3536332757232725E-6</c:v>
                </c:pt>
                <c:pt idx="6183">
                  <c:v>6.4558518913133585E-6</c:v>
                </c:pt>
                <c:pt idx="6184">
                  <c:v>5.5110930779504292E-6</c:v>
                </c:pt>
                <c:pt idx="6185">
                  <c:v>8.1879097158120646E-6</c:v>
                </c:pt>
                <c:pt idx="6186">
                  <c:v>8.345369518039218E-6</c:v>
                </c:pt>
                <c:pt idx="6187">
                  <c:v>6.9282312979948236E-6</c:v>
                </c:pt>
                <c:pt idx="6188">
                  <c:v>6.4558518913133585E-6</c:v>
                </c:pt>
                <c:pt idx="6189">
                  <c:v>5.9834724846318935E-6</c:v>
                </c:pt>
                <c:pt idx="6190">
                  <c:v>4.2514146601331865E-6</c:v>
                </c:pt>
                <c:pt idx="6191">
                  <c:v>5.5110930779504292E-6</c:v>
                </c:pt>
                <c:pt idx="6192">
                  <c:v>4.4088744623603432E-6</c:v>
                </c:pt>
                <c:pt idx="6193">
                  <c:v>7.0856911002219786E-6</c:v>
                </c:pt>
                <c:pt idx="6194">
                  <c:v>6.1409322868590485E-6</c:v>
                </c:pt>
                <c:pt idx="6195">
                  <c:v>7.5580705069034437E-6</c:v>
                </c:pt>
                <c:pt idx="6196">
                  <c:v>7.7155303091305996E-6</c:v>
                </c:pt>
                <c:pt idx="6197">
                  <c:v>5.8260126824047376E-6</c:v>
                </c:pt>
                <c:pt idx="6198">
                  <c:v>6.6133116935405136E-6</c:v>
                </c:pt>
                <c:pt idx="6199">
                  <c:v>6.4558518913133585E-6</c:v>
                </c:pt>
                <c:pt idx="6200">
                  <c:v>5.1961734734961175E-6</c:v>
                </c:pt>
                <c:pt idx="6201">
                  <c:v>5.3536332757232725E-6</c:v>
                </c:pt>
                <c:pt idx="6202">
                  <c:v>6.4558518913133585E-6</c:v>
                </c:pt>
                <c:pt idx="6203">
                  <c:v>5.0387136712689625E-6</c:v>
                </c:pt>
                <c:pt idx="6204">
                  <c:v>4.0939548579060323E-6</c:v>
                </c:pt>
                <c:pt idx="6205">
                  <c:v>4.4088744623603432E-6</c:v>
                </c:pt>
                <c:pt idx="6206">
                  <c:v>3.3066558467702568E-6</c:v>
                </c:pt>
                <c:pt idx="6207">
                  <c:v>5.8260126824047376E-6</c:v>
                </c:pt>
                <c:pt idx="6208">
                  <c:v>6.6133116935405136E-6</c:v>
                </c:pt>
                <c:pt idx="6209">
                  <c:v>5.5110930779504292E-6</c:v>
                </c:pt>
                <c:pt idx="6210">
                  <c:v>5.0387136712689625E-6</c:v>
                </c:pt>
                <c:pt idx="6211">
                  <c:v>7.4006107046762887E-6</c:v>
                </c:pt>
                <c:pt idx="6212">
                  <c:v>6.1409322868590485E-6</c:v>
                </c:pt>
                <c:pt idx="6213">
                  <c:v>7.2431509024491353E-6</c:v>
                </c:pt>
                <c:pt idx="6214">
                  <c:v>5.1961734734961175E-6</c:v>
                </c:pt>
                <c:pt idx="6215">
                  <c:v>4.7237940668146533E-6</c:v>
                </c:pt>
                <c:pt idx="6216">
                  <c:v>6.2983920890862035E-6</c:v>
                </c:pt>
                <c:pt idx="6217">
                  <c:v>3.7790352534517219E-6</c:v>
                </c:pt>
                <c:pt idx="6218">
                  <c:v>6.9282312979948236E-6</c:v>
                </c:pt>
                <c:pt idx="6219">
                  <c:v>5.8260126824047376E-6</c:v>
                </c:pt>
                <c:pt idx="6220">
                  <c:v>5.3536332757232725E-6</c:v>
                </c:pt>
                <c:pt idx="6221">
                  <c:v>7.0856911002219786E-6</c:v>
                </c:pt>
                <c:pt idx="6222">
                  <c:v>6.1409322868590485E-6</c:v>
                </c:pt>
                <c:pt idx="6223">
                  <c:v>5.6685528801775834E-6</c:v>
                </c:pt>
                <c:pt idx="6224">
                  <c:v>5.5110930779504292E-6</c:v>
                </c:pt>
                <c:pt idx="6225">
                  <c:v>4.7237940668146533E-6</c:v>
                </c:pt>
                <c:pt idx="6226">
                  <c:v>4.0939548579060323E-6</c:v>
                </c:pt>
                <c:pt idx="6227">
                  <c:v>6.2983920890862035E-6</c:v>
                </c:pt>
                <c:pt idx="6228">
                  <c:v>5.0387136712689625E-6</c:v>
                </c:pt>
                <c:pt idx="6229">
                  <c:v>5.6685528801775834E-6</c:v>
                </c:pt>
                <c:pt idx="6230">
                  <c:v>7.2431509024491353E-6</c:v>
                </c:pt>
                <c:pt idx="6231">
                  <c:v>5.8260126824047376E-6</c:v>
                </c:pt>
                <c:pt idx="6232">
                  <c:v>5.6685528801775834E-6</c:v>
                </c:pt>
                <c:pt idx="6233">
                  <c:v>6.4558518913133585E-6</c:v>
                </c:pt>
                <c:pt idx="6234">
                  <c:v>6.4558518913133585E-6</c:v>
                </c:pt>
                <c:pt idx="6235">
                  <c:v>6.2983920890862035E-6</c:v>
                </c:pt>
                <c:pt idx="6236">
                  <c:v>7.0856911002219786E-6</c:v>
                </c:pt>
                <c:pt idx="6237">
                  <c:v>5.3536332757232725E-6</c:v>
                </c:pt>
                <c:pt idx="6238">
                  <c:v>5.8260126824047376E-6</c:v>
                </c:pt>
                <c:pt idx="6239">
                  <c:v>5.9834724846318935E-6</c:v>
                </c:pt>
                <c:pt idx="6240">
                  <c:v>6.1409322868590485E-6</c:v>
                </c:pt>
                <c:pt idx="6241">
                  <c:v>5.9834724846318935E-6</c:v>
                </c:pt>
                <c:pt idx="6242">
                  <c:v>7.4006107046762887E-6</c:v>
                </c:pt>
                <c:pt idx="6243">
                  <c:v>8.9752087269478415E-6</c:v>
                </c:pt>
                <c:pt idx="6244">
                  <c:v>1.1337105760355167E-5</c:v>
                </c:pt>
                <c:pt idx="6245">
                  <c:v>1.9367555673940075E-5</c:v>
                </c:pt>
                <c:pt idx="6246">
                  <c:v>3.6215754512245676E-5</c:v>
                </c:pt>
                <c:pt idx="6247">
                  <c:v>4.03097093701517E-5</c:v>
                </c:pt>
                <c:pt idx="6248">
                  <c:v>3.5270995698882746E-5</c:v>
                </c:pt>
                <c:pt idx="6249">
                  <c:v>2.141453310289309E-5</c:v>
                </c:pt>
                <c:pt idx="6250">
                  <c:v>1.4013922398216804E-5</c:v>
                </c:pt>
                <c:pt idx="6251">
                  <c:v>7.8729901113577529E-6</c:v>
                </c:pt>
                <c:pt idx="6252">
                  <c:v>7.0856911002219786E-6</c:v>
                </c:pt>
                <c:pt idx="6253">
                  <c:v>6.7707714957676694E-6</c:v>
                </c:pt>
                <c:pt idx="6254">
                  <c:v>7.7155303091305996E-6</c:v>
                </c:pt>
                <c:pt idx="6255">
                  <c:v>5.9834724846318935E-6</c:v>
                </c:pt>
                <c:pt idx="6256">
                  <c:v>7.0856911002219786E-6</c:v>
                </c:pt>
                <c:pt idx="6257">
                  <c:v>7.2431509024491353E-6</c:v>
                </c:pt>
                <c:pt idx="6258">
                  <c:v>6.1409322868590485E-6</c:v>
                </c:pt>
                <c:pt idx="6259">
                  <c:v>7.4006107046762887E-6</c:v>
                </c:pt>
                <c:pt idx="6260">
                  <c:v>5.6685528801775834E-6</c:v>
                </c:pt>
                <c:pt idx="6261">
                  <c:v>7.8729901113577529E-6</c:v>
                </c:pt>
                <c:pt idx="6262">
                  <c:v>5.5110930779504292E-6</c:v>
                </c:pt>
                <c:pt idx="6263">
                  <c:v>7.4006107046762887E-6</c:v>
                </c:pt>
                <c:pt idx="6264">
                  <c:v>6.6133116935405136E-6</c:v>
                </c:pt>
                <c:pt idx="6265">
                  <c:v>6.1409322868590485E-6</c:v>
                </c:pt>
                <c:pt idx="6266">
                  <c:v>6.2983920890862035E-6</c:v>
                </c:pt>
                <c:pt idx="6267">
                  <c:v>8.1879097158120646E-6</c:v>
                </c:pt>
                <c:pt idx="6268">
                  <c:v>5.8260126824047376E-6</c:v>
                </c:pt>
                <c:pt idx="6269">
                  <c:v>6.2983920890862035E-6</c:v>
                </c:pt>
                <c:pt idx="6270">
                  <c:v>6.4558518913133585E-6</c:v>
                </c:pt>
                <c:pt idx="6271">
                  <c:v>6.1409322868590485E-6</c:v>
                </c:pt>
                <c:pt idx="6272">
                  <c:v>4.0939548579060323E-6</c:v>
                </c:pt>
                <c:pt idx="6273">
                  <c:v>5.9834724846318935E-6</c:v>
                </c:pt>
                <c:pt idx="6274">
                  <c:v>9.2901283314021498E-6</c:v>
                </c:pt>
                <c:pt idx="6275">
                  <c:v>7.0856911002219786E-6</c:v>
                </c:pt>
                <c:pt idx="6276">
                  <c:v>8.502829320266373E-6</c:v>
                </c:pt>
                <c:pt idx="6277">
                  <c:v>5.6685528801775834E-6</c:v>
                </c:pt>
                <c:pt idx="6278">
                  <c:v>6.9282312979948236E-6</c:v>
                </c:pt>
                <c:pt idx="6279">
                  <c:v>6.2983920890862035E-6</c:v>
                </c:pt>
                <c:pt idx="6280">
                  <c:v>5.1961734734961175E-6</c:v>
                </c:pt>
                <c:pt idx="6281">
                  <c:v>5.5110930779504292E-6</c:v>
                </c:pt>
                <c:pt idx="6282">
                  <c:v>7.4006107046762887E-6</c:v>
                </c:pt>
                <c:pt idx="6283">
                  <c:v>6.7707714957676694E-6</c:v>
                </c:pt>
                <c:pt idx="6284">
                  <c:v>5.3536332757232725E-6</c:v>
                </c:pt>
                <c:pt idx="6285">
                  <c:v>5.5110930779504292E-6</c:v>
                </c:pt>
                <c:pt idx="6286">
                  <c:v>6.9282312979948236E-6</c:v>
                </c:pt>
                <c:pt idx="6287">
                  <c:v>7.0856911002219786E-6</c:v>
                </c:pt>
                <c:pt idx="6288">
                  <c:v>5.0387136712689625E-6</c:v>
                </c:pt>
                <c:pt idx="6289">
                  <c:v>6.4558518913133585E-6</c:v>
                </c:pt>
                <c:pt idx="6290">
                  <c:v>6.4558518913133585E-6</c:v>
                </c:pt>
                <c:pt idx="6291">
                  <c:v>6.7707714957676694E-6</c:v>
                </c:pt>
                <c:pt idx="6292">
                  <c:v>6.1409322868590485E-6</c:v>
                </c:pt>
                <c:pt idx="6293">
                  <c:v>6.2983920890862035E-6</c:v>
                </c:pt>
                <c:pt idx="6294">
                  <c:v>6.4558518913133585E-6</c:v>
                </c:pt>
                <c:pt idx="6295">
                  <c:v>4.7237940668146533E-6</c:v>
                </c:pt>
                <c:pt idx="6296">
                  <c:v>9.2901283314021498E-6</c:v>
                </c:pt>
                <c:pt idx="6297">
                  <c:v>6.2983920890862035E-6</c:v>
                </c:pt>
                <c:pt idx="6298">
                  <c:v>7.8729901113577529E-6</c:v>
                </c:pt>
                <c:pt idx="6299">
                  <c:v>4.5663342645874982E-6</c:v>
                </c:pt>
                <c:pt idx="6300">
                  <c:v>4.7237940668146533E-6</c:v>
                </c:pt>
                <c:pt idx="6301">
                  <c:v>7.7155303091305996E-6</c:v>
                </c:pt>
                <c:pt idx="6302">
                  <c:v>7.4006107046762887E-6</c:v>
                </c:pt>
                <c:pt idx="6303">
                  <c:v>6.1409322868590485E-6</c:v>
                </c:pt>
                <c:pt idx="6304">
                  <c:v>6.7707714957676694E-6</c:v>
                </c:pt>
                <c:pt idx="6305">
                  <c:v>6.2983920890862035E-6</c:v>
                </c:pt>
                <c:pt idx="6306">
                  <c:v>6.6133116935405136E-6</c:v>
                </c:pt>
                <c:pt idx="6307">
                  <c:v>5.8260126824047376E-6</c:v>
                </c:pt>
                <c:pt idx="6308">
                  <c:v>6.2983920890862035E-6</c:v>
                </c:pt>
                <c:pt idx="6309">
                  <c:v>8.8177489247206864E-6</c:v>
                </c:pt>
                <c:pt idx="6310">
                  <c:v>5.9834724846318935E-6</c:v>
                </c:pt>
                <c:pt idx="6311">
                  <c:v>6.7707714957676694E-6</c:v>
                </c:pt>
                <c:pt idx="6312">
                  <c:v>5.8260126824047376E-6</c:v>
                </c:pt>
                <c:pt idx="6313">
                  <c:v>5.3536332757232725E-6</c:v>
                </c:pt>
                <c:pt idx="6314">
                  <c:v>5.1961734734961175E-6</c:v>
                </c:pt>
                <c:pt idx="6315">
                  <c:v>5.0387136712689625E-6</c:v>
                </c:pt>
                <c:pt idx="6316">
                  <c:v>8.345369518039218E-6</c:v>
                </c:pt>
                <c:pt idx="6317">
                  <c:v>8.6602891224935314E-6</c:v>
                </c:pt>
                <c:pt idx="6318">
                  <c:v>6.6133116935405136E-6</c:v>
                </c:pt>
                <c:pt idx="6319">
                  <c:v>1.2596784178172407E-5</c:v>
                </c:pt>
                <c:pt idx="6320">
                  <c:v>1.4486301804898271E-5</c:v>
                </c:pt>
                <c:pt idx="6321">
                  <c:v>1.5431060618261199E-5</c:v>
                </c:pt>
                <c:pt idx="6322">
                  <c:v>1.5116141013806887E-5</c:v>
                </c:pt>
                <c:pt idx="6323">
                  <c:v>1.3699002793762496E-5</c:v>
                </c:pt>
                <c:pt idx="6324">
                  <c:v>1.338408318930818E-5</c:v>
                </c:pt>
                <c:pt idx="6325">
                  <c:v>1.1179645958128012E-5</c:v>
                </c:pt>
                <c:pt idx="6326">
                  <c:v>7.8729901113577529E-6</c:v>
                </c:pt>
                <c:pt idx="6327">
                  <c:v>5.9834724846318935E-6</c:v>
                </c:pt>
                <c:pt idx="6328">
                  <c:v>5.8260126824047376E-6</c:v>
                </c:pt>
                <c:pt idx="6329">
                  <c:v>6.9282312979948236E-6</c:v>
                </c:pt>
                <c:pt idx="6330">
                  <c:v>7.4006107046762887E-6</c:v>
                </c:pt>
                <c:pt idx="6331">
                  <c:v>5.5110930779504292E-6</c:v>
                </c:pt>
                <c:pt idx="6332">
                  <c:v>6.1409322868590485E-6</c:v>
                </c:pt>
                <c:pt idx="6333">
                  <c:v>5.9834724846318935E-6</c:v>
                </c:pt>
                <c:pt idx="6334">
                  <c:v>5.8260126824047376E-6</c:v>
                </c:pt>
                <c:pt idx="6335">
                  <c:v>5.9834724846318935E-6</c:v>
                </c:pt>
                <c:pt idx="6336">
                  <c:v>6.1409322868590485E-6</c:v>
                </c:pt>
                <c:pt idx="6337">
                  <c:v>5.9834724846318935E-6</c:v>
                </c:pt>
                <c:pt idx="6338">
                  <c:v>6.1409322868590485E-6</c:v>
                </c:pt>
                <c:pt idx="6339">
                  <c:v>5.0387136712689625E-6</c:v>
                </c:pt>
                <c:pt idx="6340">
                  <c:v>6.1409322868590485E-6</c:v>
                </c:pt>
                <c:pt idx="6341">
                  <c:v>5.6685528801775834E-6</c:v>
                </c:pt>
                <c:pt idx="6342">
                  <c:v>5.6685528801775834E-6</c:v>
                </c:pt>
                <c:pt idx="6343">
                  <c:v>4.7237940668146533E-6</c:v>
                </c:pt>
                <c:pt idx="6344">
                  <c:v>5.1961734734961175E-6</c:v>
                </c:pt>
                <c:pt idx="6345">
                  <c:v>6.1409322868590485E-6</c:v>
                </c:pt>
                <c:pt idx="6346">
                  <c:v>6.4558518913133585E-6</c:v>
                </c:pt>
                <c:pt idx="6347">
                  <c:v>5.3536332757232725E-6</c:v>
                </c:pt>
                <c:pt idx="6348">
                  <c:v>5.9834724846318935E-6</c:v>
                </c:pt>
                <c:pt idx="6349">
                  <c:v>5.0387136712689625E-6</c:v>
                </c:pt>
                <c:pt idx="6350">
                  <c:v>6.2983920890862035E-6</c:v>
                </c:pt>
                <c:pt idx="6351">
                  <c:v>5.5110930779504292E-6</c:v>
                </c:pt>
                <c:pt idx="6352">
                  <c:v>4.8812538690418074E-6</c:v>
                </c:pt>
                <c:pt idx="6353">
                  <c:v>6.7707714957676694E-6</c:v>
                </c:pt>
                <c:pt idx="6354">
                  <c:v>5.6685528801775834E-6</c:v>
                </c:pt>
                <c:pt idx="6355">
                  <c:v>6.1409322868590485E-6</c:v>
                </c:pt>
                <c:pt idx="6356">
                  <c:v>6.1409322868590485E-6</c:v>
                </c:pt>
                <c:pt idx="6357">
                  <c:v>5.9834724846318935E-6</c:v>
                </c:pt>
                <c:pt idx="6358">
                  <c:v>4.5663342645874982E-6</c:v>
                </c:pt>
                <c:pt idx="6359">
                  <c:v>6.1409322868590485E-6</c:v>
                </c:pt>
                <c:pt idx="6360">
                  <c:v>6.6133116935405136E-6</c:v>
                </c:pt>
                <c:pt idx="6361">
                  <c:v>5.6685528801775834E-6</c:v>
                </c:pt>
                <c:pt idx="6362">
                  <c:v>4.5663342645874982E-6</c:v>
                </c:pt>
                <c:pt idx="6363">
                  <c:v>5.3536332757232725E-6</c:v>
                </c:pt>
                <c:pt idx="6364">
                  <c:v>4.8812538690418074E-6</c:v>
                </c:pt>
                <c:pt idx="6365">
                  <c:v>5.9834724846318935E-6</c:v>
                </c:pt>
                <c:pt idx="6366">
                  <c:v>6.9282312979948236E-6</c:v>
                </c:pt>
                <c:pt idx="6367">
                  <c:v>5.6685528801775834E-6</c:v>
                </c:pt>
                <c:pt idx="6368">
                  <c:v>5.1961734734961175E-6</c:v>
                </c:pt>
                <c:pt idx="6369">
                  <c:v>8.0304499135849096E-6</c:v>
                </c:pt>
                <c:pt idx="6370">
                  <c:v>6.6133116935405136E-6</c:v>
                </c:pt>
                <c:pt idx="6371">
                  <c:v>6.7707714957676694E-6</c:v>
                </c:pt>
                <c:pt idx="6372">
                  <c:v>5.0387136712689625E-6</c:v>
                </c:pt>
                <c:pt idx="6373">
                  <c:v>5.6685528801775834E-6</c:v>
                </c:pt>
                <c:pt idx="6374">
                  <c:v>5.9834724846318935E-6</c:v>
                </c:pt>
                <c:pt idx="6375">
                  <c:v>5.1961734734961175E-6</c:v>
                </c:pt>
                <c:pt idx="6376">
                  <c:v>6.4558518913133585E-6</c:v>
                </c:pt>
                <c:pt idx="6377">
                  <c:v>6.4558518913133585E-6</c:v>
                </c:pt>
                <c:pt idx="6378">
                  <c:v>5.9834724846318935E-6</c:v>
                </c:pt>
                <c:pt idx="6379">
                  <c:v>5.6685528801775834E-6</c:v>
                </c:pt>
                <c:pt idx="6380">
                  <c:v>5.5110930779504292E-6</c:v>
                </c:pt>
                <c:pt idx="6381">
                  <c:v>6.7707714957676694E-6</c:v>
                </c:pt>
                <c:pt idx="6382">
                  <c:v>5.3536332757232725E-6</c:v>
                </c:pt>
                <c:pt idx="6383">
                  <c:v>6.1409322868590485E-6</c:v>
                </c:pt>
                <c:pt idx="6384">
                  <c:v>5.3536332757232725E-6</c:v>
                </c:pt>
                <c:pt idx="6385">
                  <c:v>4.5663342645874982E-6</c:v>
                </c:pt>
                <c:pt idx="6386">
                  <c:v>5.1961734734961175E-6</c:v>
                </c:pt>
                <c:pt idx="6387">
                  <c:v>6.2983920890862035E-6</c:v>
                </c:pt>
                <c:pt idx="6388">
                  <c:v>5.3536332757232725E-6</c:v>
                </c:pt>
                <c:pt idx="6389">
                  <c:v>6.9282312979948236E-6</c:v>
                </c:pt>
                <c:pt idx="6390">
                  <c:v>6.1409322868590485E-6</c:v>
                </c:pt>
                <c:pt idx="6391">
                  <c:v>7.0856911002219786E-6</c:v>
                </c:pt>
                <c:pt idx="6392">
                  <c:v>5.6685528801775834E-6</c:v>
                </c:pt>
                <c:pt idx="6393">
                  <c:v>5.8260126824047376E-6</c:v>
                </c:pt>
                <c:pt idx="6394">
                  <c:v>7.2431509024491353E-6</c:v>
                </c:pt>
                <c:pt idx="6395">
                  <c:v>5.9834724846318935E-6</c:v>
                </c:pt>
                <c:pt idx="6396">
                  <c:v>7.2431509024491353E-6</c:v>
                </c:pt>
                <c:pt idx="6397">
                  <c:v>7.0856911002219786E-6</c:v>
                </c:pt>
                <c:pt idx="6398">
                  <c:v>7.0856911002219786E-6</c:v>
                </c:pt>
                <c:pt idx="6399">
                  <c:v>6.1409322868590485E-6</c:v>
                </c:pt>
                <c:pt idx="6400">
                  <c:v>5.1961734734961175E-6</c:v>
                </c:pt>
                <c:pt idx="6401">
                  <c:v>5.5110930779504292E-6</c:v>
                </c:pt>
                <c:pt idx="6402">
                  <c:v>6.4558518913133585E-6</c:v>
                </c:pt>
                <c:pt idx="6403">
                  <c:v>5.3536332757232725E-6</c:v>
                </c:pt>
                <c:pt idx="6404">
                  <c:v>7.7155303091305996E-6</c:v>
                </c:pt>
                <c:pt idx="6405">
                  <c:v>7.8729901113577529E-6</c:v>
                </c:pt>
                <c:pt idx="6406">
                  <c:v>1.1179645958128012E-5</c:v>
                </c:pt>
                <c:pt idx="6407">
                  <c:v>9.6050479358564616E-6</c:v>
                </c:pt>
                <c:pt idx="6408">
                  <c:v>9.6050479358564616E-6</c:v>
                </c:pt>
                <c:pt idx="6409">
                  <c:v>8.6602891224935314E-6</c:v>
                </c:pt>
                <c:pt idx="6410">
                  <c:v>7.2431509024491353E-6</c:v>
                </c:pt>
                <c:pt idx="6411">
                  <c:v>7.2431509024491353E-6</c:v>
                </c:pt>
                <c:pt idx="6412">
                  <c:v>5.1961734734961175E-6</c:v>
                </c:pt>
                <c:pt idx="6413">
                  <c:v>5.9834724846318935E-6</c:v>
                </c:pt>
                <c:pt idx="6414">
                  <c:v>4.0939548579060323E-6</c:v>
                </c:pt>
                <c:pt idx="6415">
                  <c:v>6.7707714957676694E-6</c:v>
                </c:pt>
                <c:pt idx="6416">
                  <c:v>4.8812538690418074E-6</c:v>
                </c:pt>
                <c:pt idx="6417">
                  <c:v>5.9834724846318935E-6</c:v>
                </c:pt>
                <c:pt idx="6418">
                  <c:v>4.8812538690418074E-6</c:v>
                </c:pt>
                <c:pt idx="6419">
                  <c:v>6.4558518913133585E-6</c:v>
                </c:pt>
                <c:pt idx="6420">
                  <c:v>5.0387136712689625E-6</c:v>
                </c:pt>
                <c:pt idx="6421">
                  <c:v>6.9282312979948236E-6</c:v>
                </c:pt>
                <c:pt idx="6422">
                  <c:v>8.502829320266373E-6</c:v>
                </c:pt>
                <c:pt idx="6423">
                  <c:v>4.5663342645874982E-6</c:v>
                </c:pt>
                <c:pt idx="6424">
                  <c:v>6.6133116935405136E-6</c:v>
                </c:pt>
                <c:pt idx="6425">
                  <c:v>5.6685528801775834E-6</c:v>
                </c:pt>
                <c:pt idx="6426">
                  <c:v>5.3536332757232725E-6</c:v>
                </c:pt>
                <c:pt idx="6427">
                  <c:v>6.2983920890862035E-6</c:v>
                </c:pt>
                <c:pt idx="6428">
                  <c:v>5.8260126824047376E-6</c:v>
                </c:pt>
                <c:pt idx="6429">
                  <c:v>5.0387136712689625E-6</c:v>
                </c:pt>
                <c:pt idx="6430">
                  <c:v>6.2983920890862035E-6</c:v>
                </c:pt>
                <c:pt idx="6431">
                  <c:v>6.2983920890862035E-6</c:v>
                </c:pt>
                <c:pt idx="6432">
                  <c:v>3.7790352534517219E-6</c:v>
                </c:pt>
                <c:pt idx="6433">
                  <c:v>5.5110930779504292E-6</c:v>
                </c:pt>
                <c:pt idx="6434">
                  <c:v>4.5663342645874982E-6</c:v>
                </c:pt>
                <c:pt idx="6435">
                  <c:v>4.2514146601331865E-6</c:v>
                </c:pt>
                <c:pt idx="6436">
                  <c:v>6.6133116935405136E-6</c:v>
                </c:pt>
                <c:pt idx="6437">
                  <c:v>7.4006107046762887E-6</c:v>
                </c:pt>
                <c:pt idx="6438">
                  <c:v>6.7707714957676694E-6</c:v>
                </c:pt>
                <c:pt idx="6439">
                  <c:v>7.8729901113577529E-6</c:v>
                </c:pt>
                <c:pt idx="6440">
                  <c:v>7.5580705069034437E-6</c:v>
                </c:pt>
                <c:pt idx="6441">
                  <c:v>7.0856911002219786E-6</c:v>
                </c:pt>
                <c:pt idx="6442">
                  <c:v>8.502829320266373E-6</c:v>
                </c:pt>
                <c:pt idx="6443">
                  <c:v>6.2983920890862035E-6</c:v>
                </c:pt>
                <c:pt idx="6444">
                  <c:v>7.2431509024491353E-6</c:v>
                </c:pt>
                <c:pt idx="6445">
                  <c:v>5.8260126824047376E-6</c:v>
                </c:pt>
                <c:pt idx="6446">
                  <c:v>6.2983920890862035E-6</c:v>
                </c:pt>
                <c:pt idx="6447">
                  <c:v>4.5663342645874982E-6</c:v>
                </c:pt>
                <c:pt idx="6448">
                  <c:v>5.0387136712689625E-6</c:v>
                </c:pt>
                <c:pt idx="6449">
                  <c:v>4.7237940668146533E-6</c:v>
                </c:pt>
                <c:pt idx="6450">
                  <c:v>6.7707714957676694E-6</c:v>
                </c:pt>
                <c:pt idx="6451">
                  <c:v>6.1409322868590485E-6</c:v>
                </c:pt>
                <c:pt idx="6452">
                  <c:v>6.6133116935405136E-6</c:v>
                </c:pt>
                <c:pt idx="6453">
                  <c:v>5.1961734734961175E-6</c:v>
                </c:pt>
                <c:pt idx="6454">
                  <c:v>5.6685528801775834E-6</c:v>
                </c:pt>
                <c:pt idx="6455">
                  <c:v>6.2983920890862035E-6</c:v>
                </c:pt>
                <c:pt idx="6456">
                  <c:v>4.7237940668146533E-6</c:v>
                </c:pt>
                <c:pt idx="6457">
                  <c:v>6.7707714957676694E-6</c:v>
                </c:pt>
                <c:pt idx="6458">
                  <c:v>4.2514146601331865E-6</c:v>
                </c:pt>
                <c:pt idx="6459">
                  <c:v>6.7707714957676694E-6</c:v>
                </c:pt>
                <c:pt idx="6460">
                  <c:v>5.6685528801775834E-6</c:v>
                </c:pt>
                <c:pt idx="6461">
                  <c:v>5.3536332757232725E-6</c:v>
                </c:pt>
                <c:pt idx="6462">
                  <c:v>5.5110930779504292E-6</c:v>
                </c:pt>
                <c:pt idx="6463">
                  <c:v>6.2983920890862035E-6</c:v>
                </c:pt>
                <c:pt idx="6464">
                  <c:v>5.8260126824047376E-6</c:v>
                </c:pt>
                <c:pt idx="6465">
                  <c:v>6.2983920890862035E-6</c:v>
                </c:pt>
                <c:pt idx="6466">
                  <c:v>4.8812538690418074E-6</c:v>
                </c:pt>
                <c:pt idx="6467">
                  <c:v>5.9834724846318935E-6</c:v>
                </c:pt>
                <c:pt idx="6468">
                  <c:v>6.2983920890862035E-6</c:v>
                </c:pt>
                <c:pt idx="6469">
                  <c:v>7.4006107046762887E-6</c:v>
                </c:pt>
                <c:pt idx="6470">
                  <c:v>4.0939548579060323E-6</c:v>
                </c:pt>
                <c:pt idx="6471">
                  <c:v>6.6133116935405136E-6</c:v>
                </c:pt>
                <c:pt idx="6472">
                  <c:v>7.2431509024491353E-6</c:v>
                </c:pt>
                <c:pt idx="6473">
                  <c:v>6.4558518913133585E-6</c:v>
                </c:pt>
                <c:pt idx="6474">
                  <c:v>7.4006107046762887E-6</c:v>
                </c:pt>
                <c:pt idx="6475">
                  <c:v>8.8177489247206864E-6</c:v>
                </c:pt>
                <c:pt idx="6476">
                  <c:v>1.0077427342537925E-5</c:v>
                </c:pt>
                <c:pt idx="6477">
                  <c:v>8.502829320266373E-6</c:v>
                </c:pt>
                <c:pt idx="6478">
                  <c:v>7.2431509024491353E-6</c:v>
                </c:pt>
                <c:pt idx="6479">
                  <c:v>5.8260126824047376E-6</c:v>
                </c:pt>
                <c:pt idx="6480">
                  <c:v>4.2514146601331865E-6</c:v>
                </c:pt>
                <c:pt idx="6481">
                  <c:v>4.5663342645874982E-6</c:v>
                </c:pt>
                <c:pt idx="6482">
                  <c:v>6.4558518913133585E-6</c:v>
                </c:pt>
                <c:pt idx="6483">
                  <c:v>6.9282312979948236E-6</c:v>
                </c:pt>
                <c:pt idx="6484">
                  <c:v>5.8260126824047376E-6</c:v>
                </c:pt>
                <c:pt idx="6485">
                  <c:v>6.1409322868590485E-6</c:v>
                </c:pt>
                <c:pt idx="6486">
                  <c:v>5.0387136712689625E-6</c:v>
                </c:pt>
                <c:pt idx="6487">
                  <c:v>6.9282312979948236E-6</c:v>
                </c:pt>
                <c:pt idx="6488">
                  <c:v>5.0387136712689625E-6</c:v>
                </c:pt>
                <c:pt idx="6489">
                  <c:v>6.9282312979948236E-6</c:v>
                </c:pt>
                <c:pt idx="6490">
                  <c:v>4.0939548579060323E-6</c:v>
                </c:pt>
                <c:pt idx="6491">
                  <c:v>6.7707714957676694E-6</c:v>
                </c:pt>
                <c:pt idx="6492">
                  <c:v>4.8812538690418074E-6</c:v>
                </c:pt>
                <c:pt idx="6493">
                  <c:v>4.5663342645874982E-6</c:v>
                </c:pt>
                <c:pt idx="6494">
                  <c:v>5.9834724846318935E-6</c:v>
                </c:pt>
                <c:pt idx="6495">
                  <c:v>6.9282312979948236E-6</c:v>
                </c:pt>
                <c:pt idx="6496">
                  <c:v>6.7707714957676694E-6</c:v>
                </c:pt>
                <c:pt idx="6497">
                  <c:v>4.8812538690418074E-6</c:v>
                </c:pt>
                <c:pt idx="6498">
                  <c:v>7.2431509024491353E-6</c:v>
                </c:pt>
                <c:pt idx="6499">
                  <c:v>6.6133116935405136E-6</c:v>
                </c:pt>
                <c:pt idx="6500">
                  <c:v>5.8260126824047376E-6</c:v>
                </c:pt>
                <c:pt idx="6501">
                  <c:v>5.0387136712689625E-6</c:v>
                </c:pt>
                <c:pt idx="6502">
                  <c:v>5.3536332757232725E-6</c:v>
                </c:pt>
                <c:pt idx="6503">
                  <c:v>6.2983920890862035E-6</c:v>
                </c:pt>
                <c:pt idx="6504">
                  <c:v>5.9834724846318935E-6</c:v>
                </c:pt>
                <c:pt idx="6505">
                  <c:v>5.8260126824047376E-6</c:v>
                </c:pt>
                <c:pt idx="6506">
                  <c:v>5.3536332757232725E-6</c:v>
                </c:pt>
                <c:pt idx="6507">
                  <c:v>6.9282312979948236E-6</c:v>
                </c:pt>
                <c:pt idx="6508">
                  <c:v>4.2514146601331865E-6</c:v>
                </c:pt>
                <c:pt idx="6509">
                  <c:v>3.6215754512245677E-6</c:v>
                </c:pt>
                <c:pt idx="6510">
                  <c:v>3.9364950556788765E-6</c:v>
                </c:pt>
                <c:pt idx="6511">
                  <c:v>3.1491960445431018E-6</c:v>
                </c:pt>
                <c:pt idx="6512">
                  <c:v>4.0939548579060323E-6</c:v>
                </c:pt>
                <c:pt idx="6513">
                  <c:v>4.7237940668146533E-6</c:v>
                </c:pt>
                <c:pt idx="6514">
                  <c:v>4.2514146601331865E-6</c:v>
                </c:pt>
                <c:pt idx="6515">
                  <c:v>3.7790352534517219E-6</c:v>
                </c:pt>
                <c:pt idx="6516">
                  <c:v>4.2514146601331865E-6</c:v>
                </c:pt>
                <c:pt idx="6517">
                  <c:v>5.5110930779504292E-6</c:v>
                </c:pt>
                <c:pt idx="6518">
                  <c:v>4.7237940668146533E-6</c:v>
                </c:pt>
                <c:pt idx="6519">
                  <c:v>7.4006107046762887E-6</c:v>
                </c:pt>
                <c:pt idx="6520">
                  <c:v>6.7707714957676694E-6</c:v>
                </c:pt>
                <c:pt idx="6521">
                  <c:v>6.7707714957676694E-6</c:v>
                </c:pt>
                <c:pt idx="6522">
                  <c:v>8.0304499135849096E-6</c:v>
                </c:pt>
                <c:pt idx="6523">
                  <c:v>5.9834724846318935E-6</c:v>
                </c:pt>
                <c:pt idx="6524">
                  <c:v>6.2983920890862035E-6</c:v>
                </c:pt>
                <c:pt idx="6525">
                  <c:v>6.1409322868590485E-6</c:v>
                </c:pt>
                <c:pt idx="6526">
                  <c:v>4.7237940668146533E-6</c:v>
                </c:pt>
                <c:pt idx="6527">
                  <c:v>6.4558518913133585E-6</c:v>
                </c:pt>
                <c:pt idx="6528">
                  <c:v>3.9364950556788765E-6</c:v>
                </c:pt>
                <c:pt idx="6529">
                  <c:v>6.7707714957676694E-6</c:v>
                </c:pt>
                <c:pt idx="6530">
                  <c:v>4.0939548579060323E-6</c:v>
                </c:pt>
                <c:pt idx="6531">
                  <c:v>5.0387136712689625E-6</c:v>
                </c:pt>
                <c:pt idx="6532">
                  <c:v>6.7707714957676694E-6</c:v>
                </c:pt>
                <c:pt idx="6533">
                  <c:v>5.0387136712689625E-6</c:v>
                </c:pt>
                <c:pt idx="6534">
                  <c:v>4.2514146601331865E-6</c:v>
                </c:pt>
                <c:pt idx="6535">
                  <c:v>5.3536332757232725E-6</c:v>
                </c:pt>
                <c:pt idx="6536">
                  <c:v>4.7237940668146533E-6</c:v>
                </c:pt>
                <c:pt idx="6537">
                  <c:v>4.8812538690418074E-6</c:v>
                </c:pt>
                <c:pt idx="6538">
                  <c:v>4.5663342645874982E-6</c:v>
                </c:pt>
                <c:pt idx="6539">
                  <c:v>4.0939548579060323E-6</c:v>
                </c:pt>
                <c:pt idx="6540">
                  <c:v>4.8812538690418074E-6</c:v>
                </c:pt>
                <c:pt idx="6541">
                  <c:v>3.9364950556788765E-6</c:v>
                </c:pt>
                <c:pt idx="6542">
                  <c:v>3.7790352534517219E-6</c:v>
                </c:pt>
                <c:pt idx="6543">
                  <c:v>5.3536332757232725E-6</c:v>
                </c:pt>
                <c:pt idx="6544">
                  <c:v>4.2514146601331865E-6</c:v>
                </c:pt>
                <c:pt idx="6545">
                  <c:v>2.9917362423159467E-6</c:v>
                </c:pt>
                <c:pt idx="6546">
                  <c:v>4.8812538690418074E-6</c:v>
                </c:pt>
                <c:pt idx="6547">
                  <c:v>4.8812538690418074E-6</c:v>
                </c:pt>
                <c:pt idx="6548">
                  <c:v>4.5663342645874982E-6</c:v>
                </c:pt>
                <c:pt idx="6549">
                  <c:v>2.2044372311801716E-6</c:v>
                </c:pt>
                <c:pt idx="6550">
                  <c:v>4.5663342645874982E-6</c:v>
                </c:pt>
                <c:pt idx="6551">
                  <c:v>3.1491960445431018E-6</c:v>
                </c:pt>
                <c:pt idx="6552">
                  <c:v>4.4088744623603432E-6</c:v>
                </c:pt>
                <c:pt idx="6553">
                  <c:v>6.2983920890862035E-6</c:v>
                </c:pt>
                <c:pt idx="6554">
                  <c:v>4.2514146601331865E-6</c:v>
                </c:pt>
                <c:pt idx="6555">
                  <c:v>5.9834724846318935E-6</c:v>
                </c:pt>
                <c:pt idx="6556">
                  <c:v>5.0387136712689625E-6</c:v>
                </c:pt>
                <c:pt idx="6557">
                  <c:v>4.5663342645874982E-6</c:v>
                </c:pt>
                <c:pt idx="6558">
                  <c:v>3.4641156489974118E-6</c:v>
                </c:pt>
                <c:pt idx="6559">
                  <c:v>5.0387136712689625E-6</c:v>
                </c:pt>
                <c:pt idx="6560">
                  <c:v>4.0939548579060323E-6</c:v>
                </c:pt>
                <c:pt idx="6561">
                  <c:v>2.8342764400887917E-6</c:v>
                </c:pt>
                <c:pt idx="6562">
                  <c:v>3.6215754512245677E-6</c:v>
                </c:pt>
                <c:pt idx="6563">
                  <c:v>5.0387136712689625E-6</c:v>
                </c:pt>
                <c:pt idx="6564">
                  <c:v>4.5663342645874982E-6</c:v>
                </c:pt>
                <c:pt idx="6565">
                  <c:v>3.9364950556788765E-6</c:v>
                </c:pt>
                <c:pt idx="6566">
                  <c:v>5.9834724846318935E-6</c:v>
                </c:pt>
                <c:pt idx="6567">
                  <c:v>4.2514146601331865E-6</c:v>
                </c:pt>
                <c:pt idx="6568">
                  <c:v>5.0387136712689625E-6</c:v>
                </c:pt>
                <c:pt idx="6569">
                  <c:v>5.0387136712689625E-6</c:v>
                </c:pt>
                <c:pt idx="6570">
                  <c:v>3.9364950556788765E-6</c:v>
                </c:pt>
                <c:pt idx="6571">
                  <c:v>4.5663342645874982E-6</c:v>
                </c:pt>
                <c:pt idx="6572">
                  <c:v>4.2514146601331865E-6</c:v>
                </c:pt>
                <c:pt idx="6573">
                  <c:v>3.9364950556788765E-6</c:v>
                </c:pt>
                <c:pt idx="6574">
                  <c:v>3.7790352534517219E-6</c:v>
                </c:pt>
                <c:pt idx="6575">
                  <c:v>4.4088744623603432E-6</c:v>
                </c:pt>
                <c:pt idx="6576">
                  <c:v>3.1491960445431018E-6</c:v>
                </c:pt>
                <c:pt idx="6577">
                  <c:v>3.3066558467702568E-6</c:v>
                </c:pt>
                <c:pt idx="6578">
                  <c:v>3.4641156489974118E-6</c:v>
                </c:pt>
                <c:pt idx="6579">
                  <c:v>3.1491960445431018E-6</c:v>
                </c:pt>
                <c:pt idx="6580">
                  <c:v>5.5110930779504292E-6</c:v>
                </c:pt>
                <c:pt idx="6581">
                  <c:v>4.2514146601331865E-6</c:v>
                </c:pt>
                <c:pt idx="6582">
                  <c:v>4.8812538690418074E-6</c:v>
                </c:pt>
                <c:pt idx="6583">
                  <c:v>3.3066558467702568E-6</c:v>
                </c:pt>
                <c:pt idx="6584">
                  <c:v>4.8812538690418074E-6</c:v>
                </c:pt>
                <c:pt idx="6585">
                  <c:v>5.3536332757232725E-6</c:v>
                </c:pt>
                <c:pt idx="6586">
                  <c:v>6.1409322868590485E-6</c:v>
                </c:pt>
                <c:pt idx="6587">
                  <c:v>5.3536332757232725E-6</c:v>
                </c:pt>
                <c:pt idx="6588">
                  <c:v>4.0939548579060323E-6</c:v>
                </c:pt>
                <c:pt idx="6589">
                  <c:v>5.1961734734961175E-6</c:v>
                </c:pt>
                <c:pt idx="6590">
                  <c:v>4.4088744623603432E-6</c:v>
                </c:pt>
                <c:pt idx="6591">
                  <c:v>3.3066558467702568E-6</c:v>
                </c:pt>
                <c:pt idx="6592">
                  <c:v>4.0939548579060323E-6</c:v>
                </c:pt>
                <c:pt idx="6593">
                  <c:v>2.8342764400887917E-6</c:v>
                </c:pt>
                <c:pt idx="6594">
                  <c:v>3.7790352534517219E-6</c:v>
                </c:pt>
                <c:pt idx="6595">
                  <c:v>3.9364950556788765E-6</c:v>
                </c:pt>
                <c:pt idx="6596">
                  <c:v>3.3066558467702568E-6</c:v>
                </c:pt>
                <c:pt idx="6597">
                  <c:v>2.8342764400887917E-6</c:v>
                </c:pt>
                <c:pt idx="6598">
                  <c:v>3.4641156489974118E-6</c:v>
                </c:pt>
                <c:pt idx="6599">
                  <c:v>3.3066558467702568E-6</c:v>
                </c:pt>
                <c:pt idx="6600">
                  <c:v>3.9364950556788765E-6</c:v>
                </c:pt>
                <c:pt idx="6601">
                  <c:v>2.8342764400887917E-6</c:v>
                </c:pt>
                <c:pt idx="6602">
                  <c:v>3.9364950556788765E-6</c:v>
                </c:pt>
                <c:pt idx="6603">
                  <c:v>4.2514146601331865E-6</c:v>
                </c:pt>
                <c:pt idx="6604">
                  <c:v>2.8342764400887917E-6</c:v>
                </c:pt>
                <c:pt idx="6605">
                  <c:v>2.6768166378616363E-6</c:v>
                </c:pt>
                <c:pt idx="6606">
                  <c:v>3.4641156489974118E-6</c:v>
                </c:pt>
                <c:pt idx="6607">
                  <c:v>3.3066558467702568E-6</c:v>
                </c:pt>
                <c:pt idx="6608">
                  <c:v>4.5663342645874982E-6</c:v>
                </c:pt>
                <c:pt idx="6609">
                  <c:v>4.2514146601331865E-6</c:v>
                </c:pt>
                <c:pt idx="6610">
                  <c:v>3.4641156489974118E-6</c:v>
                </c:pt>
                <c:pt idx="6611">
                  <c:v>3.9364950556788765E-6</c:v>
                </c:pt>
                <c:pt idx="6612">
                  <c:v>3.1491960445431018E-6</c:v>
                </c:pt>
                <c:pt idx="6613">
                  <c:v>2.8342764400887917E-6</c:v>
                </c:pt>
                <c:pt idx="6614">
                  <c:v>2.9917362423159467E-6</c:v>
                </c:pt>
                <c:pt idx="6615">
                  <c:v>3.6215754512245677E-6</c:v>
                </c:pt>
                <c:pt idx="6616">
                  <c:v>4.2514146601331865E-6</c:v>
                </c:pt>
                <c:pt idx="6617">
                  <c:v>5.3536332757232725E-6</c:v>
                </c:pt>
                <c:pt idx="6618">
                  <c:v>4.2514146601331865E-6</c:v>
                </c:pt>
                <c:pt idx="6619">
                  <c:v>2.6768166378616363E-6</c:v>
                </c:pt>
                <c:pt idx="6620">
                  <c:v>3.1491960445431018E-6</c:v>
                </c:pt>
                <c:pt idx="6621">
                  <c:v>3.7790352534517219E-6</c:v>
                </c:pt>
                <c:pt idx="6622">
                  <c:v>3.4641156489974118E-6</c:v>
                </c:pt>
                <c:pt idx="6623">
                  <c:v>3.9364950556788765E-6</c:v>
                </c:pt>
                <c:pt idx="6624">
                  <c:v>5.6685528801775834E-6</c:v>
                </c:pt>
                <c:pt idx="6625">
                  <c:v>4.8812538690418074E-6</c:v>
                </c:pt>
                <c:pt idx="6626">
                  <c:v>5.8260126824047376E-6</c:v>
                </c:pt>
                <c:pt idx="6627">
                  <c:v>4.0939548579060323E-6</c:v>
                </c:pt>
                <c:pt idx="6628">
                  <c:v>6.4558518913133585E-6</c:v>
                </c:pt>
                <c:pt idx="6629">
                  <c:v>9.4475881336293065E-6</c:v>
                </c:pt>
                <c:pt idx="6630">
                  <c:v>1.3226623387081027E-5</c:v>
                </c:pt>
                <c:pt idx="6631">
                  <c:v>2.046977428953016E-5</c:v>
                </c:pt>
                <c:pt idx="6632">
                  <c:v>3.3853857478838344E-5</c:v>
                </c:pt>
                <c:pt idx="6633">
                  <c:v>4.282906620578618E-5</c:v>
                </c:pt>
                <c:pt idx="6634">
                  <c:v>4.0782088776833165E-5</c:v>
                </c:pt>
                <c:pt idx="6635">
                  <c:v>2.6925626180843519E-5</c:v>
                </c:pt>
                <c:pt idx="6636">
                  <c:v>1.8737716465031455E-5</c:v>
                </c:pt>
                <c:pt idx="6637">
                  <c:v>1.1022186155900858E-5</c:v>
                </c:pt>
                <c:pt idx="6638">
                  <c:v>5.3536332757232725E-6</c:v>
                </c:pt>
                <c:pt idx="6639">
                  <c:v>4.2514146601331865E-6</c:v>
                </c:pt>
                <c:pt idx="6640">
                  <c:v>2.9917362423159467E-6</c:v>
                </c:pt>
                <c:pt idx="6641">
                  <c:v>3.9364950556788765E-6</c:v>
                </c:pt>
                <c:pt idx="6642">
                  <c:v>5.3536332757232725E-6</c:v>
                </c:pt>
                <c:pt idx="6643">
                  <c:v>3.9364950556788765E-6</c:v>
                </c:pt>
                <c:pt idx="6644">
                  <c:v>4.0939548579060323E-6</c:v>
                </c:pt>
                <c:pt idx="6645">
                  <c:v>5.1961734734961175E-6</c:v>
                </c:pt>
                <c:pt idx="6646">
                  <c:v>2.5193568356344812E-6</c:v>
                </c:pt>
                <c:pt idx="6647">
                  <c:v>4.7237940668146533E-6</c:v>
                </c:pt>
                <c:pt idx="6648">
                  <c:v>3.3066558467702568E-6</c:v>
                </c:pt>
                <c:pt idx="6649">
                  <c:v>5.1961734734961175E-6</c:v>
                </c:pt>
                <c:pt idx="6650">
                  <c:v>5.9834724846318935E-6</c:v>
                </c:pt>
                <c:pt idx="6651">
                  <c:v>4.0939548579060323E-6</c:v>
                </c:pt>
                <c:pt idx="6652">
                  <c:v>3.3066558467702568E-6</c:v>
                </c:pt>
                <c:pt idx="6653">
                  <c:v>4.2514146601331865E-6</c:v>
                </c:pt>
                <c:pt idx="6654">
                  <c:v>3.6215754512245677E-6</c:v>
                </c:pt>
                <c:pt idx="6655">
                  <c:v>3.6215754512245677E-6</c:v>
                </c:pt>
                <c:pt idx="6656">
                  <c:v>4.2514146601331865E-6</c:v>
                </c:pt>
                <c:pt idx="6657">
                  <c:v>3.1491960445431018E-6</c:v>
                </c:pt>
                <c:pt idx="6658">
                  <c:v>4.5663342645874982E-6</c:v>
                </c:pt>
                <c:pt idx="6659">
                  <c:v>4.0939548579060323E-6</c:v>
                </c:pt>
                <c:pt idx="6660">
                  <c:v>2.9917362423159467E-6</c:v>
                </c:pt>
                <c:pt idx="6661">
                  <c:v>3.9364950556788765E-6</c:v>
                </c:pt>
                <c:pt idx="6662">
                  <c:v>3.1491960445431018E-6</c:v>
                </c:pt>
                <c:pt idx="6663">
                  <c:v>4.4088744623603432E-6</c:v>
                </c:pt>
                <c:pt idx="6664">
                  <c:v>3.9364950556788765E-6</c:v>
                </c:pt>
                <c:pt idx="6665">
                  <c:v>3.1491960445431018E-6</c:v>
                </c:pt>
                <c:pt idx="6666">
                  <c:v>3.1491960445431018E-6</c:v>
                </c:pt>
                <c:pt idx="6667">
                  <c:v>4.7237940668146533E-6</c:v>
                </c:pt>
                <c:pt idx="6668">
                  <c:v>3.3066558467702568E-6</c:v>
                </c:pt>
                <c:pt idx="6669">
                  <c:v>4.0939548579060323E-6</c:v>
                </c:pt>
                <c:pt idx="6670">
                  <c:v>2.6768166378616363E-6</c:v>
                </c:pt>
                <c:pt idx="6671">
                  <c:v>2.6768166378616363E-6</c:v>
                </c:pt>
                <c:pt idx="6672">
                  <c:v>5.3536332757232725E-6</c:v>
                </c:pt>
                <c:pt idx="6673">
                  <c:v>3.3066558467702568E-6</c:v>
                </c:pt>
                <c:pt idx="6674">
                  <c:v>5.3536332757232725E-6</c:v>
                </c:pt>
                <c:pt idx="6675">
                  <c:v>4.5663342645874982E-6</c:v>
                </c:pt>
                <c:pt idx="6676">
                  <c:v>4.0939548579060323E-6</c:v>
                </c:pt>
                <c:pt idx="6677">
                  <c:v>4.0939548579060323E-6</c:v>
                </c:pt>
                <c:pt idx="6678">
                  <c:v>3.6215754512245677E-6</c:v>
                </c:pt>
                <c:pt idx="6679">
                  <c:v>2.2044372311801716E-6</c:v>
                </c:pt>
                <c:pt idx="6680">
                  <c:v>4.2514146601331865E-6</c:v>
                </c:pt>
                <c:pt idx="6681">
                  <c:v>2.6768166378616363E-6</c:v>
                </c:pt>
                <c:pt idx="6682">
                  <c:v>3.9364950556788765E-6</c:v>
                </c:pt>
                <c:pt idx="6683">
                  <c:v>4.0939548579060323E-6</c:v>
                </c:pt>
                <c:pt idx="6684">
                  <c:v>2.9917362423159467E-6</c:v>
                </c:pt>
                <c:pt idx="6685">
                  <c:v>3.9364950556788765E-6</c:v>
                </c:pt>
                <c:pt idx="6686">
                  <c:v>4.7237940668146533E-6</c:v>
                </c:pt>
                <c:pt idx="6687">
                  <c:v>3.7790352534517219E-6</c:v>
                </c:pt>
                <c:pt idx="6688">
                  <c:v>4.7237940668146533E-6</c:v>
                </c:pt>
                <c:pt idx="6689">
                  <c:v>3.3066558467702568E-6</c:v>
                </c:pt>
                <c:pt idx="6690">
                  <c:v>4.0939548579060323E-6</c:v>
                </c:pt>
                <c:pt idx="6691">
                  <c:v>3.4641156489974118E-6</c:v>
                </c:pt>
                <c:pt idx="6692">
                  <c:v>4.7237940668146533E-6</c:v>
                </c:pt>
                <c:pt idx="6693">
                  <c:v>3.3066558467702568E-6</c:v>
                </c:pt>
                <c:pt idx="6694">
                  <c:v>4.4088744623603432E-6</c:v>
                </c:pt>
                <c:pt idx="6695">
                  <c:v>3.6215754512245677E-6</c:v>
                </c:pt>
                <c:pt idx="6696">
                  <c:v>3.3066558467702568E-6</c:v>
                </c:pt>
                <c:pt idx="6697">
                  <c:v>3.6215754512245677E-6</c:v>
                </c:pt>
                <c:pt idx="6698">
                  <c:v>3.9364950556788765E-6</c:v>
                </c:pt>
                <c:pt idx="6699">
                  <c:v>4.0939548579060323E-6</c:v>
                </c:pt>
                <c:pt idx="6700">
                  <c:v>3.6215754512245677E-6</c:v>
                </c:pt>
                <c:pt idx="6701">
                  <c:v>4.2514146601331865E-6</c:v>
                </c:pt>
                <c:pt idx="6702">
                  <c:v>4.8812538690418074E-6</c:v>
                </c:pt>
                <c:pt idx="6703">
                  <c:v>4.0939548579060323E-6</c:v>
                </c:pt>
                <c:pt idx="6704">
                  <c:v>5.6685528801775834E-6</c:v>
                </c:pt>
                <c:pt idx="6705">
                  <c:v>3.9364950556788765E-6</c:v>
                </c:pt>
                <c:pt idx="6706">
                  <c:v>6.2983920890862035E-6</c:v>
                </c:pt>
                <c:pt idx="6707">
                  <c:v>9.4475881336293065E-6</c:v>
                </c:pt>
                <c:pt idx="6708">
                  <c:v>9.9199675403107699E-6</c:v>
                </c:pt>
                <c:pt idx="6709">
                  <c:v>9.2901283314021498E-6</c:v>
                </c:pt>
                <c:pt idx="6710">
                  <c:v>9.1326685291749965E-6</c:v>
                </c:pt>
                <c:pt idx="6711">
                  <c:v>4.8812538690418074E-6</c:v>
                </c:pt>
                <c:pt idx="6712">
                  <c:v>3.7790352534517219E-6</c:v>
                </c:pt>
                <c:pt idx="6713">
                  <c:v>5.5110930779504292E-6</c:v>
                </c:pt>
                <c:pt idx="6714">
                  <c:v>3.1491960445431018E-6</c:v>
                </c:pt>
                <c:pt idx="6715">
                  <c:v>4.0939548579060323E-6</c:v>
                </c:pt>
                <c:pt idx="6716">
                  <c:v>2.8342764400887917E-6</c:v>
                </c:pt>
                <c:pt idx="6717">
                  <c:v>3.1491960445431018E-6</c:v>
                </c:pt>
                <c:pt idx="6718">
                  <c:v>3.7790352534517219E-6</c:v>
                </c:pt>
                <c:pt idx="6719">
                  <c:v>5.0387136712689625E-6</c:v>
                </c:pt>
                <c:pt idx="6720">
                  <c:v>3.9364950556788765E-6</c:v>
                </c:pt>
                <c:pt idx="6721">
                  <c:v>2.0469774289530162E-6</c:v>
                </c:pt>
                <c:pt idx="6722">
                  <c:v>5.3536332757232725E-6</c:v>
                </c:pt>
                <c:pt idx="6723">
                  <c:v>3.4641156489974118E-6</c:v>
                </c:pt>
                <c:pt idx="6724">
                  <c:v>2.0469774289530162E-6</c:v>
                </c:pt>
                <c:pt idx="6725">
                  <c:v>3.4641156489974118E-6</c:v>
                </c:pt>
                <c:pt idx="6726">
                  <c:v>4.4088744623603432E-6</c:v>
                </c:pt>
                <c:pt idx="6727">
                  <c:v>2.9917362423159467E-6</c:v>
                </c:pt>
                <c:pt idx="6728">
                  <c:v>2.9917362423159467E-6</c:v>
                </c:pt>
                <c:pt idx="6729">
                  <c:v>1.7320578244987059E-6</c:v>
                </c:pt>
                <c:pt idx="6730">
                  <c:v>2.5193568356344812E-6</c:v>
                </c:pt>
                <c:pt idx="6731">
                  <c:v>4.0939548579060323E-6</c:v>
                </c:pt>
                <c:pt idx="6732">
                  <c:v>4.2514146601331865E-6</c:v>
                </c:pt>
                <c:pt idx="6733">
                  <c:v>3.7790352534517219E-6</c:v>
                </c:pt>
                <c:pt idx="6734">
                  <c:v>4.7237940668146533E-6</c:v>
                </c:pt>
                <c:pt idx="6735">
                  <c:v>2.3618970334073266E-6</c:v>
                </c:pt>
                <c:pt idx="6736">
                  <c:v>3.7790352534517219E-6</c:v>
                </c:pt>
                <c:pt idx="6737">
                  <c:v>3.7790352534517219E-6</c:v>
                </c:pt>
                <c:pt idx="6738">
                  <c:v>2.9917362423159467E-6</c:v>
                </c:pt>
                <c:pt idx="6739">
                  <c:v>3.6215754512245677E-6</c:v>
                </c:pt>
                <c:pt idx="6740">
                  <c:v>2.9917362423159467E-6</c:v>
                </c:pt>
                <c:pt idx="6741">
                  <c:v>3.6215754512245677E-6</c:v>
                </c:pt>
                <c:pt idx="6742">
                  <c:v>3.3066558467702568E-6</c:v>
                </c:pt>
                <c:pt idx="6743">
                  <c:v>4.0939548579060323E-6</c:v>
                </c:pt>
                <c:pt idx="6744">
                  <c:v>2.6768166378616363E-6</c:v>
                </c:pt>
                <c:pt idx="6745">
                  <c:v>3.9364950556788765E-6</c:v>
                </c:pt>
                <c:pt idx="6746">
                  <c:v>3.3066558467702568E-6</c:v>
                </c:pt>
                <c:pt idx="6747">
                  <c:v>3.6215754512245677E-6</c:v>
                </c:pt>
                <c:pt idx="6748">
                  <c:v>4.0939548579060323E-6</c:v>
                </c:pt>
                <c:pt idx="6749">
                  <c:v>4.0939548579060323E-6</c:v>
                </c:pt>
                <c:pt idx="6750">
                  <c:v>4.7237940668146533E-6</c:v>
                </c:pt>
                <c:pt idx="6751">
                  <c:v>4.4088744623603432E-6</c:v>
                </c:pt>
                <c:pt idx="6752">
                  <c:v>3.4641156489974118E-6</c:v>
                </c:pt>
                <c:pt idx="6753">
                  <c:v>2.5193568356344812E-6</c:v>
                </c:pt>
                <c:pt idx="6754">
                  <c:v>3.4641156489974118E-6</c:v>
                </c:pt>
                <c:pt idx="6755">
                  <c:v>4.0939548579060323E-6</c:v>
                </c:pt>
                <c:pt idx="6756">
                  <c:v>2.9917362423159467E-6</c:v>
                </c:pt>
                <c:pt idx="6757">
                  <c:v>2.9917362423159467E-6</c:v>
                </c:pt>
                <c:pt idx="6758">
                  <c:v>4.4088744623603432E-6</c:v>
                </c:pt>
                <c:pt idx="6759">
                  <c:v>4.2514146601331865E-6</c:v>
                </c:pt>
                <c:pt idx="6760">
                  <c:v>2.3618970334073266E-6</c:v>
                </c:pt>
                <c:pt idx="6761">
                  <c:v>3.1491960445431018E-6</c:v>
                </c:pt>
                <c:pt idx="6762">
                  <c:v>3.4641156489974118E-6</c:v>
                </c:pt>
                <c:pt idx="6763">
                  <c:v>3.9364950556788765E-6</c:v>
                </c:pt>
                <c:pt idx="6764">
                  <c:v>3.6215754512245677E-6</c:v>
                </c:pt>
                <c:pt idx="6765">
                  <c:v>4.4088744623603432E-6</c:v>
                </c:pt>
                <c:pt idx="6766">
                  <c:v>3.4641156489974118E-6</c:v>
                </c:pt>
                <c:pt idx="6767">
                  <c:v>3.1491960445431018E-6</c:v>
                </c:pt>
                <c:pt idx="6768">
                  <c:v>3.6215754512245677E-6</c:v>
                </c:pt>
                <c:pt idx="6769">
                  <c:v>3.4641156489974118E-6</c:v>
                </c:pt>
                <c:pt idx="6770">
                  <c:v>3.6215754512245677E-6</c:v>
                </c:pt>
                <c:pt idx="6771">
                  <c:v>3.3066558467702568E-6</c:v>
                </c:pt>
                <c:pt idx="6772">
                  <c:v>4.2514146601331865E-6</c:v>
                </c:pt>
                <c:pt idx="6773">
                  <c:v>3.7790352534517219E-6</c:v>
                </c:pt>
                <c:pt idx="6774">
                  <c:v>3.4641156489974118E-6</c:v>
                </c:pt>
                <c:pt idx="6775">
                  <c:v>3.1491960445431018E-6</c:v>
                </c:pt>
                <c:pt idx="6776">
                  <c:v>3.4641156489974118E-6</c:v>
                </c:pt>
                <c:pt idx="6777">
                  <c:v>4.5663342645874982E-6</c:v>
                </c:pt>
                <c:pt idx="6778">
                  <c:v>4.0939548579060323E-6</c:v>
                </c:pt>
                <c:pt idx="6779">
                  <c:v>3.4641156489974118E-6</c:v>
                </c:pt>
                <c:pt idx="6780">
                  <c:v>3.4641156489974118E-6</c:v>
                </c:pt>
                <c:pt idx="6781">
                  <c:v>3.9364950556788765E-6</c:v>
                </c:pt>
                <c:pt idx="6782">
                  <c:v>3.3066558467702568E-6</c:v>
                </c:pt>
                <c:pt idx="6783">
                  <c:v>2.6768166378616363E-6</c:v>
                </c:pt>
                <c:pt idx="6784">
                  <c:v>4.2514146601331865E-6</c:v>
                </c:pt>
                <c:pt idx="6785">
                  <c:v>2.3618970334073266E-6</c:v>
                </c:pt>
                <c:pt idx="6786">
                  <c:v>3.7790352534517219E-6</c:v>
                </c:pt>
                <c:pt idx="6787">
                  <c:v>4.0939548579060323E-6</c:v>
                </c:pt>
                <c:pt idx="6788">
                  <c:v>2.9917362423159467E-6</c:v>
                </c:pt>
                <c:pt idx="6789">
                  <c:v>2.6768166378616363E-6</c:v>
                </c:pt>
                <c:pt idx="6790">
                  <c:v>3.3066558467702568E-6</c:v>
                </c:pt>
                <c:pt idx="6791">
                  <c:v>2.5193568356344812E-6</c:v>
                </c:pt>
                <c:pt idx="6792">
                  <c:v>5.8260126824047376E-6</c:v>
                </c:pt>
                <c:pt idx="6793">
                  <c:v>5.0387136712689625E-6</c:v>
                </c:pt>
                <c:pt idx="6794">
                  <c:v>5.3536332757232725E-6</c:v>
                </c:pt>
                <c:pt idx="6795">
                  <c:v>5.0387136712689625E-6</c:v>
                </c:pt>
                <c:pt idx="6796">
                  <c:v>3.4641156489974118E-6</c:v>
                </c:pt>
                <c:pt idx="6797">
                  <c:v>2.5193568356344812E-6</c:v>
                </c:pt>
                <c:pt idx="6798">
                  <c:v>2.6768166378616363E-6</c:v>
                </c:pt>
                <c:pt idx="6799">
                  <c:v>4.8812538690418074E-6</c:v>
                </c:pt>
                <c:pt idx="6800">
                  <c:v>2.9917362423159467E-6</c:v>
                </c:pt>
                <c:pt idx="6801">
                  <c:v>3.6215754512245677E-6</c:v>
                </c:pt>
                <c:pt idx="6802">
                  <c:v>3.9364950556788765E-6</c:v>
                </c:pt>
                <c:pt idx="6803">
                  <c:v>3.1491960445431018E-6</c:v>
                </c:pt>
                <c:pt idx="6804">
                  <c:v>4.4088744623603432E-6</c:v>
                </c:pt>
                <c:pt idx="6805">
                  <c:v>3.1491960445431018E-6</c:v>
                </c:pt>
                <c:pt idx="6806">
                  <c:v>3.3066558467702568E-6</c:v>
                </c:pt>
                <c:pt idx="6807">
                  <c:v>3.3066558467702568E-6</c:v>
                </c:pt>
                <c:pt idx="6808">
                  <c:v>3.3066558467702568E-6</c:v>
                </c:pt>
                <c:pt idx="6809">
                  <c:v>2.9917362423159467E-6</c:v>
                </c:pt>
                <c:pt idx="6810">
                  <c:v>4.5663342645874982E-6</c:v>
                </c:pt>
                <c:pt idx="6811">
                  <c:v>3.9364950556788765E-6</c:v>
                </c:pt>
                <c:pt idx="6812">
                  <c:v>3.3066558467702568E-6</c:v>
                </c:pt>
                <c:pt idx="6813">
                  <c:v>4.0939548579060323E-6</c:v>
                </c:pt>
                <c:pt idx="6814">
                  <c:v>2.8342764400887917E-6</c:v>
                </c:pt>
                <c:pt idx="6815">
                  <c:v>3.6215754512245677E-6</c:v>
                </c:pt>
                <c:pt idx="6816">
                  <c:v>3.7790352534517219E-6</c:v>
                </c:pt>
                <c:pt idx="6817">
                  <c:v>3.6215754512245677E-6</c:v>
                </c:pt>
                <c:pt idx="6818">
                  <c:v>3.4641156489974118E-6</c:v>
                </c:pt>
                <c:pt idx="6819">
                  <c:v>2.5193568356344812E-6</c:v>
                </c:pt>
                <c:pt idx="6820">
                  <c:v>4.0939548579060323E-6</c:v>
                </c:pt>
                <c:pt idx="6821">
                  <c:v>3.1491960445431018E-6</c:v>
                </c:pt>
                <c:pt idx="6822">
                  <c:v>2.6768166378616363E-6</c:v>
                </c:pt>
                <c:pt idx="6823">
                  <c:v>4.2514146601331865E-6</c:v>
                </c:pt>
                <c:pt idx="6824">
                  <c:v>3.1491960445431018E-6</c:v>
                </c:pt>
                <c:pt idx="6825">
                  <c:v>3.9364950556788765E-6</c:v>
                </c:pt>
                <c:pt idx="6826">
                  <c:v>3.6215754512245677E-6</c:v>
                </c:pt>
                <c:pt idx="6827">
                  <c:v>3.4641156489974118E-6</c:v>
                </c:pt>
                <c:pt idx="6828">
                  <c:v>5.0387136712689625E-6</c:v>
                </c:pt>
                <c:pt idx="6829">
                  <c:v>3.7790352534517219E-6</c:v>
                </c:pt>
                <c:pt idx="6830">
                  <c:v>3.1491960445431018E-6</c:v>
                </c:pt>
                <c:pt idx="6831">
                  <c:v>4.4088744623603432E-6</c:v>
                </c:pt>
                <c:pt idx="6832">
                  <c:v>4.2514146601331865E-6</c:v>
                </c:pt>
                <c:pt idx="6833">
                  <c:v>3.7790352534517219E-6</c:v>
                </c:pt>
                <c:pt idx="6834">
                  <c:v>3.6215754512245677E-6</c:v>
                </c:pt>
                <c:pt idx="6835">
                  <c:v>2.6768166378616363E-6</c:v>
                </c:pt>
                <c:pt idx="6836">
                  <c:v>3.4641156489974118E-6</c:v>
                </c:pt>
                <c:pt idx="6837">
                  <c:v>2.8342764400887917E-6</c:v>
                </c:pt>
                <c:pt idx="6838">
                  <c:v>3.4641156489974118E-6</c:v>
                </c:pt>
                <c:pt idx="6839">
                  <c:v>3.1491960445431018E-6</c:v>
                </c:pt>
                <c:pt idx="6840">
                  <c:v>2.2044372311801716E-6</c:v>
                </c:pt>
                <c:pt idx="6841">
                  <c:v>3.1491960445431018E-6</c:v>
                </c:pt>
                <c:pt idx="6842">
                  <c:v>3.7790352534517219E-6</c:v>
                </c:pt>
                <c:pt idx="6843">
                  <c:v>2.8342764400887917E-6</c:v>
                </c:pt>
                <c:pt idx="6844">
                  <c:v>2.8342764400887917E-6</c:v>
                </c:pt>
                <c:pt idx="6845">
                  <c:v>2.8342764400887917E-6</c:v>
                </c:pt>
                <c:pt idx="6846">
                  <c:v>2.9917362423159467E-6</c:v>
                </c:pt>
                <c:pt idx="6847">
                  <c:v>2.6768166378616363E-6</c:v>
                </c:pt>
                <c:pt idx="6848">
                  <c:v>2.6768166378616363E-6</c:v>
                </c:pt>
                <c:pt idx="6849">
                  <c:v>4.2514146601331865E-6</c:v>
                </c:pt>
                <c:pt idx="6850">
                  <c:v>2.8342764400887917E-6</c:v>
                </c:pt>
                <c:pt idx="6851">
                  <c:v>2.3618970334073266E-6</c:v>
                </c:pt>
                <c:pt idx="6852">
                  <c:v>3.7790352534517219E-6</c:v>
                </c:pt>
                <c:pt idx="6853">
                  <c:v>2.2044372311801716E-6</c:v>
                </c:pt>
                <c:pt idx="6854">
                  <c:v>2.9917362423159467E-6</c:v>
                </c:pt>
                <c:pt idx="6855">
                  <c:v>3.4641156489974118E-6</c:v>
                </c:pt>
                <c:pt idx="6856">
                  <c:v>2.9917362423159467E-6</c:v>
                </c:pt>
                <c:pt idx="6857">
                  <c:v>3.9364950556788765E-6</c:v>
                </c:pt>
                <c:pt idx="6858">
                  <c:v>1.5745980222715509E-6</c:v>
                </c:pt>
                <c:pt idx="6859">
                  <c:v>3.4641156489974118E-6</c:v>
                </c:pt>
                <c:pt idx="6860">
                  <c:v>2.3618970334073266E-6</c:v>
                </c:pt>
                <c:pt idx="6861">
                  <c:v>2.3618970334073266E-6</c:v>
                </c:pt>
                <c:pt idx="6862">
                  <c:v>3.1491960445431018E-6</c:v>
                </c:pt>
                <c:pt idx="6863">
                  <c:v>2.6768166378616363E-6</c:v>
                </c:pt>
                <c:pt idx="6864">
                  <c:v>3.1491960445431018E-6</c:v>
                </c:pt>
                <c:pt idx="6865">
                  <c:v>2.9917362423159467E-6</c:v>
                </c:pt>
                <c:pt idx="6866">
                  <c:v>3.6215754512245677E-6</c:v>
                </c:pt>
                <c:pt idx="6867">
                  <c:v>2.8342764400887917E-6</c:v>
                </c:pt>
                <c:pt idx="6868">
                  <c:v>2.5193568356344812E-6</c:v>
                </c:pt>
                <c:pt idx="6869">
                  <c:v>3.7790352534517219E-6</c:v>
                </c:pt>
                <c:pt idx="6870">
                  <c:v>2.8342764400887917E-6</c:v>
                </c:pt>
                <c:pt idx="6871">
                  <c:v>3.4641156489974118E-6</c:v>
                </c:pt>
                <c:pt idx="6872">
                  <c:v>2.9917362423159467E-6</c:v>
                </c:pt>
                <c:pt idx="6873">
                  <c:v>2.0469774289530162E-6</c:v>
                </c:pt>
                <c:pt idx="6874">
                  <c:v>2.2044372311801716E-6</c:v>
                </c:pt>
                <c:pt idx="6875">
                  <c:v>2.9917362423159467E-6</c:v>
                </c:pt>
                <c:pt idx="6876">
                  <c:v>2.9917362423159467E-6</c:v>
                </c:pt>
                <c:pt idx="6877">
                  <c:v>1.4171382200443959E-6</c:v>
                </c:pt>
                <c:pt idx="6878">
                  <c:v>2.8342764400887917E-6</c:v>
                </c:pt>
                <c:pt idx="6879">
                  <c:v>2.6768166378616363E-6</c:v>
                </c:pt>
                <c:pt idx="6880">
                  <c:v>2.3618970334073266E-6</c:v>
                </c:pt>
                <c:pt idx="6881">
                  <c:v>1.4171382200443959E-6</c:v>
                </c:pt>
                <c:pt idx="6882">
                  <c:v>2.8342764400887917E-6</c:v>
                </c:pt>
                <c:pt idx="6883">
                  <c:v>1.8895176267258609E-6</c:v>
                </c:pt>
                <c:pt idx="6884">
                  <c:v>3.1491960445431018E-6</c:v>
                </c:pt>
                <c:pt idx="6885">
                  <c:v>2.8342764400887917E-6</c:v>
                </c:pt>
                <c:pt idx="6886">
                  <c:v>3.3066558467702568E-6</c:v>
                </c:pt>
                <c:pt idx="6887">
                  <c:v>2.2044372311801716E-6</c:v>
                </c:pt>
                <c:pt idx="6888">
                  <c:v>2.6768166378616363E-6</c:v>
                </c:pt>
                <c:pt idx="6889">
                  <c:v>2.2044372311801716E-6</c:v>
                </c:pt>
                <c:pt idx="6890">
                  <c:v>1.8895176267258609E-6</c:v>
                </c:pt>
                <c:pt idx="6891">
                  <c:v>2.0469774289530162E-6</c:v>
                </c:pt>
                <c:pt idx="6892">
                  <c:v>1.7320578244987059E-6</c:v>
                </c:pt>
                <c:pt idx="6893">
                  <c:v>2.5193568356344812E-6</c:v>
                </c:pt>
                <c:pt idx="6894">
                  <c:v>2.0469774289530162E-6</c:v>
                </c:pt>
                <c:pt idx="6895">
                  <c:v>2.5193568356344812E-6</c:v>
                </c:pt>
                <c:pt idx="6896">
                  <c:v>2.6768166378616363E-6</c:v>
                </c:pt>
                <c:pt idx="6897">
                  <c:v>1.7320578244987059E-6</c:v>
                </c:pt>
                <c:pt idx="6898">
                  <c:v>2.3618970334073266E-6</c:v>
                </c:pt>
                <c:pt idx="6899">
                  <c:v>2.3618970334073266E-6</c:v>
                </c:pt>
                <c:pt idx="6900">
                  <c:v>1.8895176267258609E-6</c:v>
                </c:pt>
                <c:pt idx="6901">
                  <c:v>2.2044372311801716E-6</c:v>
                </c:pt>
                <c:pt idx="6902">
                  <c:v>2.2044372311801716E-6</c:v>
                </c:pt>
                <c:pt idx="6903">
                  <c:v>2.2044372311801716E-6</c:v>
                </c:pt>
                <c:pt idx="6904">
                  <c:v>2.2044372311801716E-6</c:v>
                </c:pt>
                <c:pt idx="6905">
                  <c:v>3.1491960445431018E-6</c:v>
                </c:pt>
                <c:pt idx="6906">
                  <c:v>2.2044372311801716E-6</c:v>
                </c:pt>
                <c:pt idx="6907">
                  <c:v>2.2044372311801716E-6</c:v>
                </c:pt>
                <c:pt idx="6908">
                  <c:v>1.8895176267258609E-6</c:v>
                </c:pt>
                <c:pt idx="6909">
                  <c:v>2.9917362423159467E-6</c:v>
                </c:pt>
                <c:pt idx="6910">
                  <c:v>2.9917362423159467E-6</c:v>
                </c:pt>
                <c:pt idx="6911">
                  <c:v>2.2044372311801716E-6</c:v>
                </c:pt>
                <c:pt idx="6912">
                  <c:v>2.0469774289530162E-6</c:v>
                </c:pt>
                <c:pt idx="6913">
                  <c:v>1.5745980222715509E-6</c:v>
                </c:pt>
                <c:pt idx="6914">
                  <c:v>2.5193568356344812E-6</c:v>
                </c:pt>
                <c:pt idx="6915">
                  <c:v>2.6768166378616363E-6</c:v>
                </c:pt>
                <c:pt idx="6916">
                  <c:v>2.2044372311801716E-6</c:v>
                </c:pt>
                <c:pt idx="6917">
                  <c:v>2.6768166378616363E-6</c:v>
                </c:pt>
                <c:pt idx="6918">
                  <c:v>3.3066558467702568E-6</c:v>
                </c:pt>
                <c:pt idx="6919">
                  <c:v>2.9917362423159467E-6</c:v>
                </c:pt>
                <c:pt idx="6920">
                  <c:v>2.0469774289530162E-6</c:v>
                </c:pt>
                <c:pt idx="6921">
                  <c:v>2.0469774289530162E-6</c:v>
                </c:pt>
                <c:pt idx="6922">
                  <c:v>1.1022186155900858E-6</c:v>
                </c:pt>
                <c:pt idx="6923">
                  <c:v>2.5193568356344812E-6</c:v>
                </c:pt>
                <c:pt idx="6924">
                  <c:v>3.1491960445431018E-6</c:v>
                </c:pt>
                <c:pt idx="6925">
                  <c:v>1.8895176267258609E-6</c:v>
                </c:pt>
                <c:pt idx="6926">
                  <c:v>1.4171382200443959E-6</c:v>
                </c:pt>
                <c:pt idx="6927">
                  <c:v>2.5193568356344812E-6</c:v>
                </c:pt>
                <c:pt idx="6928">
                  <c:v>2.5193568356344812E-6</c:v>
                </c:pt>
                <c:pt idx="6929">
                  <c:v>1.4171382200443959E-6</c:v>
                </c:pt>
                <c:pt idx="6930">
                  <c:v>2.2044372311801716E-6</c:v>
                </c:pt>
                <c:pt idx="6931">
                  <c:v>2.9917362423159467E-6</c:v>
                </c:pt>
                <c:pt idx="6932">
                  <c:v>1.7320578244987059E-6</c:v>
                </c:pt>
                <c:pt idx="6933">
                  <c:v>2.8342764400887917E-6</c:v>
                </c:pt>
                <c:pt idx="6934">
                  <c:v>3.4641156489974118E-6</c:v>
                </c:pt>
                <c:pt idx="6935">
                  <c:v>2.8342764400887917E-6</c:v>
                </c:pt>
                <c:pt idx="6936">
                  <c:v>1.2596784178172406E-6</c:v>
                </c:pt>
                <c:pt idx="6937">
                  <c:v>1.8895176267258609E-6</c:v>
                </c:pt>
                <c:pt idx="6938">
                  <c:v>2.6768166378616363E-6</c:v>
                </c:pt>
                <c:pt idx="6939">
                  <c:v>2.2044372311801716E-6</c:v>
                </c:pt>
                <c:pt idx="6940">
                  <c:v>2.8342764400887917E-6</c:v>
                </c:pt>
                <c:pt idx="6941">
                  <c:v>2.0469774289530162E-6</c:v>
                </c:pt>
                <c:pt idx="6942">
                  <c:v>2.2044372311801716E-6</c:v>
                </c:pt>
                <c:pt idx="6943">
                  <c:v>1.8895176267258609E-6</c:v>
                </c:pt>
                <c:pt idx="6944">
                  <c:v>1.8895176267258609E-6</c:v>
                </c:pt>
                <c:pt idx="6945">
                  <c:v>3.3066558467702568E-6</c:v>
                </c:pt>
                <c:pt idx="6946">
                  <c:v>1.4171382200443959E-6</c:v>
                </c:pt>
                <c:pt idx="6947">
                  <c:v>2.0469774289530162E-6</c:v>
                </c:pt>
                <c:pt idx="6948">
                  <c:v>2.5193568356344812E-6</c:v>
                </c:pt>
                <c:pt idx="6949">
                  <c:v>1.8895176267258609E-6</c:v>
                </c:pt>
                <c:pt idx="6950">
                  <c:v>3.1491960445431018E-6</c:v>
                </c:pt>
                <c:pt idx="6951">
                  <c:v>2.8342764400887917E-6</c:v>
                </c:pt>
                <c:pt idx="6952">
                  <c:v>2.6768166378616363E-6</c:v>
                </c:pt>
                <c:pt idx="6953">
                  <c:v>3.1491960445431018E-6</c:v>
                </c:pt>
                <c:pt idx="6954">
                  <c:v>2.8342764400887917E-6</c:v>
                </c:pt>
                <c:pt idx="6955">
                  <c:v>2.2044372311801716E-6</c:v>
                </c:pt>
                <c:pt idx="6956">
                  <c:v>2.3618970334073266E-6</c:v>
                </c:pt>
                <c:pt idx="6957">
                  <c:v>2.5193568356344812E-6</c:v>
                </c:pt>
                <c:pt idx="6958">
                  <c:v>2.2044372311801716E-6</c:v>
                </c:pt>
                <c:pt idx="6959">
                  <c:v>2.0469774289530162E-6</c:v>
                </c:pt>
                <c:pt idx="6960">
                  <c:v>2.0469774289530162E-6</c:v>
                </c:pt>
                <c:pt idx="6961">
                  <c:v>2.2044372311801716E-6</c:v>
                </c:pt>
                <c:pt idx="6962">
                  <c:v>1.7320578244987059E-6</c:v>
                </c:pt>
                <c:pt idx="6963">
                  <c:v>2.6768166378616363E-6</c:v>
                </c:pt>
                <c:pt idx="6964">
                  <c:v>2.2044372311801716E-6</c:v>
                </c:pt>
                <c:pt idx="6965">
                  <c:v>2.2044372311801716E-6</c:v>
                </c:pt>
                <c:pt idx="6966">
                  <c:v>1.7320578244987059E-6</c:v>
                </c:pt>
                <c:pt idx="6967">
                  <c:v>1.8895176267258609E-6</c:v>
                </c:pt>
                <c:pt idx="6968">
                  <c:v>2.2044372311801716E-6</c:v>
                </c:pt>
                <c:pt idx="6969">
                  <c:v>2.2044372311801716E-6</c:v>
                </c:pt>
                <c:pt idx="6970">
                  <c:v>2.2044372311801716E-6</c:v>
                </c:pt>
                <c:pt idx="6971">
                  <c:v>2.6768166378616363E-6</c:v>
                </c:pt>
                <c:pt idx="6972">
                  <c:v>2.9917362423159467E-6</c:v>
                </c:pt>
                <c:pt idx="6973">
                  <c:v>1.2596784178172406E-6</c:v>
                </c:pt>
                <c:pt idx="6974">
                  <c:v>2.0469774289530162E-6</c:v>
                </c:pt>
                <c:pt idx="6975">
                  <c:v>2.0469774289530162E-6</c:v>
                </c:pt>
                <c:pt idx="6976">
                  <c:v>1.8895176267258609E-6</c:v>
                </c:pt>
                <c:pt idx="6977">
                  <c:v>2.3618970334073266E-6</c:v>
                </c:pt>
                <c:pt idx="6978">
                  <c:v>1.2596784178172406E-6</c:v>
                </c:pt>
                <c:pt idx="6979">
                  <c:v>2.5193568356344812E-6</c:v>
                </c:pt>
                <c:pt idx="6980">
                  <c:v>1.4171382200443959E-6</c:v>
                </c:pt>
                <c:pt idx="6981">
                  <c:v>1.1022186155900858E-6</c:v>
                </c:pt>
                <c:pt idx="6982">
                  <c:v>2.5193568356344812E-6</c:v>
                </c:pt>
                <c:pt idx="6983">
                  <c:v>1.2596784178172406E-6</c:v>
                </c:pt>
                <c:pt idx="6984">
                  <c:v>2.5193568356344812E-6</c:v>
                </c:pt>
                <c:pt idx="6985">
                  <c:v>1.8895176267258609E-6</c:v>
                </c:pt>
                <c:pt idx="6986">
                  <c:v>1.5745980222715509E-6</c:v>
                </c:pt>
                <c:pt idx="6987">
                  <c:v>1.8895176267258609E-6</c:v>
                </c:pt>
                <c:pt idx="6988">
                  <c:v>1.5745980222715509E-6</c:v>
                </c:pt>
                <c:pt idx="6989">
                  <c:v>1.7320578244987059E-6</c:v>
                </c:pt>
                <c:pt idx="6990">
                  <c:v>1.7320578244987059E-6</c:v>
                </c:pt>
                <c:pt idx="6991">
                  <c:v>2.9917362423159467E-6</c:v>
                </c:pt>
                <c:pt idx="6992">
                  <c:v>1.4171382200443959E-6</c:v>
                </c:pt>
                <c:pt idx="6993">
                  <c:v>3.6215754512245677E-6</c:v>
                </c:pt>
                <c:pt idx="6994">
                  <c:v>1.2596784178172406E-6</c:v>
                </c:pt>
                <c:pt idx="6995">
                  <c:v>2.3618970334073266E-6</c:v>
                </c:pt>
                <c:pt idx="6996">
                  <c:v>2.6768166378616363E-6</c:v>
                </c:pt>
                <c:pt idx="6997">
                  <c:v>2.3618970334073266E-6</c:v>
                </c:pt>
                <c:pt idx="6998">
                  <c:v>2.5193568356344812E-6</c:v>
                </c:pt>
                <c:pt idx="6999">
                  <c:v>2.2044372311801716E-6</c:v>
                </c:pt>
                <c:pt idx="7000">
                  <c:v>2.5193568356344812E-6</c:v>
                </c:pt>
                <c:pt idx="7001">
                  <c:v>2.8342764400887917E-6</c:v>
                </c:pt>
                <c:pt idx="7002">
                  <c:v>2.5193568356344812E-6</c:v>
                </c:pt>
                <c:pt idx="7003">
                  <c:v>1.5745980222715509E-6</c:v>
                </c:pt>
                <c:pt idx="7004">
                  <c:v>2.3618970334073266E-6</c:v>
                </c:pt>
                <c:pt idx="7005">
                  <c:v>2.2044372311801716E-6</c:v>
                </c:pt>
                <c:pt idx="7006">
                  <c:v>2.6768166378616363E-6</c:v>
                </c:pt>
                <c:pt idx="7007">
                  <c:v>1.4171382200443959E-6</c:v>
                </c:pt>
                <c:pt idx="7008">
                  <c:v>1.8895176267258609E-6</c:v>
                </c:pt>
                <c:pt idx="7009">
                  <c:v>2.0469774289530162E-6</c:v>
                </c:pt>
                <c:pt idx="7010">
                  <c:v>2.6768166378616363E-6</c:v>
                </c:pt>
                <c:pt idx="7011">
                  <c:v>2.9917362423159467E-6</c:v>
                </c:pt>
                <c:pt idx="7012">
                  <c:v>2.5193568356344812E-6</c:v>
                </c:pt>
                <c:pt idx="7013">
                  <c:v>1.4171382200443959E-6</c:v>
                </c:pt>
                <c:pt idx="7014">
                  <c:v>2.2044372311801716E-6</c:v>
                </c:pt>
                <c:pt idx="7015">
                  <c:v>4.4088744623603432E-6</c:v>
                </c:pt>
                <c:pt idx="7016">
                  <c:v>4.8812538690418074E-6</c:v>
                </c:pt>
                <c:pt idx="7017">
                  <c:v>1.0077427342537925E-5</c:v>
                </c:pt>
                <c:pt idx="7018">
                  <c:v>1.338408318930818E-5</c:v>
                </c:pt>
                <c:pt idx="7019">
                  <c:v>2.046977428953016E-5</c:v>
                </c:pt>
                <c:pt idx="7020">
                  <c:v>1.9997394882848698E-5</c:v>
                </c:pt>
                <c:pt idx="7021">
                  <c:v>1.6848198838305594E-5</c:v>
                </c:pt>
                <c:pt idx="7022">
                  <c:v>7.5580705069034437E-6</c:v>
                </c:pt>
                <c:pt idx="7023">
                  <c:v>5.1961734734961175E-6</c:v>
                </c:pt>
                <c:pt idx="7024">
                  <c:v>3.4641156489974118E-6</c:v>
                </c:pt>
                <c:pt idx="7025">
                  <c:v>2.2044372311801716E-6</c:v>
                </c:pt>
                <c:pt idx="7026">
                  <c:v>2.3618970334073266E-6</c:v>
                </c:pt>
                <c:pt idx="7027">
                  <c:v>3.3066558467702568E-6</c:v>
                </c:pt>
                <c:pt idx="7028">
                  <c:v>9.4475881336293046E-7</c:v>
                </c:pt>
                <c:pt idx="7029">
                  <c:v>2.3618970334073266E-6</c:v>
                </c:pt>
                <c:pt idx="7030">
                  <c:v>2.6768166378616363E-6</c:v>
                </c:pt>
                <c:pt idx="7031">
                  <c:v>1.4171382200443959E-6</c:v>
                </c:pt>
                <c:pt idx="7032">
                  <c:v>1.8895176267258609E-6</c:v>
                </c:pt>
                <c:pt idx="7033">
                  <c:v>2.2044372311801716E-6</c:v>
                </c:pt>
                <c:pt idx="7034">
                  <c:v>1.5745980222715509E-6</c:v>
                </c:pt>
                <c:pt idx="7035">
                  <c:v>2.6768166378616363E-6</c:v>
                </c:pt>
                <c:pt idx="7036">
                  <c:v>1.8895176267258609E-6</c:v>
                </c:pt>
                <c:pt idx="7037">
                  <c:v>1.2596784178172406E-6</c:v>
                </c:pt>
                <c:pt idx="7038">
                  <c:v>1.8895176267258609E-6</c:v>
                </c:pt>
                <c:pt idx="7039">
                  <c:v>1.5745980222715509E-6</c:v>
                </c:pt>
                <c:pt idx="7040">
                  <c:v>1.8895176267258609E-6</c:v>
                </c:pt>
                <c:pt idx="7041">
                  <c:v>1.8895176267258609E-6</c:v>
                </c:pt>
                <c:pt idx="7042">
                  <c:v>1.1022186155900858E-6</c:v>
                </c:pt>
                <c:pt idx="7043">
                  <c:v>1.4171382200443959E-6</c:v>
                </c:pt>
                <c:pt idx="7044">
                  <c:v>1.2596784178172406E-6</c:v>
                </c:pt>
                <c:pt idx="7045">
                  <c:v>2.3618970334073266E-6</c:v>
                </c:pt>
                <c:pt idx="7046">
                  <c:v>6.2983920890862031E-7</c:v>
                </c:pt>
                <c:pt idx="7047">
                  <c:v>1.5745980222715509E-6</c:v>
                </c:pt>
                <c:pt idx="7048">
                  <c:v>1.2596784178172406E-6</c:v>
                </c:pt>
                <c:pt idx="7049">
                  <c:v>1.5745980222715509E-6</c:v>
                </c:pt>
                <c:pt idx="7050">
                  <c:v>2.2044372311801716E-6</c:v>
                </c:pt>
                <c:pt idx="7051">
                  <c:v>1.4171382200443959E-6</c:v>
                </c:pt>
                <c:pt idx="7052">
                  <c:v>1.2596784178172406E-6</c:v>
                </c:pt>
                <c:pt idx="7053">
                  <c:v>1.7320578244987059E-6</c:v>
                </c:pt>
                <c:pt idx="7054">
                  <c:v>1.4171382200443959E-6</c:v>
                </c:pt>
                <c:pt idx="7055">
                  <c:v>1.8895176267258609E-6</c:v>
                </c:pt>
                <c:pt idx="7056">
                  <c:v>1.8895176267258609E-6</c:v>
                </c:pt>
                <c:pt idx="7057">
                  <c:v>2.0469774289530162E-6</c:v>
                </c:pt>
                <c:pt idx="7058">
                  <c:v>2.2044372311801716E-6</c:v>
                </c:pt>
                <c:pt idx="7059">
                  <c:v>1.4171382200443959E-6</c:v>
                </c:pt>
                <c:pt idx="7060">
                  <c:v>1.7320578244987059E-6</c:v>
                </c:pt>
                <c:pt idx="7061">
                  <c:v>2.5193568356344812E-6</c:v>
                </c:pt>
                <c:pt idx="7062">
                  <c:v>1.8895176267258609E-6</c:v>
                </c:pt>
                <c:pt idx="7063">
                  <c:v>2.6768166378616363E-6</c:v>
                </c:pt>
                <c:pt idx="7064">
                  <c:v>2.6768166378616363E-6</c:v>
                </c:pt>
                <c:pt idx="7065">
                  <c:v>2.0469774289530162E-6</c:v>
                </c:pt>
                <c:pt idx="7066">
                  <c:v>2.0469774289530162E-6</c:v>
                </c:pt>
                <c:pt idx="7067">
                  <c:v>1.7320578244987059E-6</c:v>
                </c:pt>
                <c:pt idx="7068">
                  <c:v>2.0469774289530162E-6</c:v>
                </c:pt>
                <c:pt idx="7069">
                  <c:v>1.5745980222715509E-6</c:v>
                </c:pt>
                <c:pt idx="7070">
                  <c:v>2.3618970334073266E-6</c:v>
                </c:pt>
                <c:pt idx="7071">
                  <c:v>1.4171382200443959E-6</c:v>
                </c:pt>
                <c:pt idx="7072">
                  <c:v>9.4475881336293046E-7</c:v>
                </c:pt>
                <c:pt idx="7073">
                  <c:v>1.2596784178172406E-6</c:v>
                </c:pt>
                <c:pt idx="7074">
                  <c:v>1.5745980222715509E-6</c:v>
                </c:pt>
                <c:pt idx="7075">
                  <c:v>2.5193568356344812E-6</c:v>
                </c:pt>
                <c:pt idx="7076">
                  <c:v>1.7320578244987059E-6</c:v>
                </c:pt>
                <c:pt idx="7077">
                  <c:v>1.7320578244987059E-6</c:v>
                </c:pt>
                <c:pt idx="7078">
                  <c:v>1.8895176267258609E-6</c:v>
                </c:pt>
                <c:pt idx="7079">
                  <c:v>1.5745980222715509E-6</c:v>
                </c:pt>
                <c:pt idx="7080">
                  <c:v>2.0469774289530162E-6</c:v>
                </c:pt>
                <c:pt idx="7081">
                  <c:v>1.4171382200443959E-6</c:v>
                </c:pt>
                <c:pt idx="7082">
                  <c:v>1.2596784178172406E-6</c:v>
                </c:pt>
                <c:pt idx="7083">
                  <c:v>1.8895176267258609E-6</c:v>
                </c:pt>
                <c:pt idx="7084">
                  <c:v>1.8895176267258609E-6</c:v>
                </c:pt>
                <c:pt idx="7085">
                  <c:v>1.1022186155900858E-6</c:v>
                </c:pt>
                <c:pt idx="7086">
                  <c:v>9.4475881336293046E-7</c:v>
                </c:pt>
                <c:pt idx="7087">
                  <c:v>1.1022186155900858E-6</c:v>
                </c:pt>
                <c:pt idx="7088">
                  <c:v>2.5193568356344812E-6</c:v>
                </c:pt>
                <c:pt idx="7089">
                  <c:v>1.5745980222715509E-6</c:v>
                </c:pt>
                <c:pt idx="7090">
                  <c:v>1.5745980222715509E-6</c:v>
                </c:pt>
                <c:pt idx="7091">
                  <c:v>2.9917362423159467E-6</c:v>
                </c:pt>
                <c:pt idx="7092">
                  <c:v>3.1491960445431018E-6</c:v>
                </c:pt>
                <c:pt idx="7093">
                  <c:v>1.8895176267258609E-6</c:v>
                </c:pt>
                <c:pt idx="7094">
                  <c:v>9.4475881336293046E-7</c:v>
                </c:pt>
                <c:pt idx="7095">
                  <c:v>2.5193568356344812E-6</c:v>
                </c:pt>
                <c:pt idx="7096">
                  <c:v>1.7320578244987059E-6</c:v>
                </c:pt>
                <c:pt idx="7097">
                  <c:v>1.8895176267258609E-6</c:v>
                </c:pt>
                <c:pt idx="7098">
                  <c:v>1.4171382200443959E-6</c:v>
                </c:pt>
                <c:pt idx="7099">
                  <c:v>9.4475881336293046E-7</c:v>
                </c:pt>
                <c:pt idx="7100">
                  <c:v>1.4171382200443959E-6</c:v>
                </c:pt>
                <c:pt idx="7101">
                  <c:v>1.8895176267258609E-6</c:v>
                </c:pt>
                <c:pt idx="7102">
                  <c:v>1.7320578244987059E-6</c:v>
                </c:pt>
                <c:pt idx="7103">
                  <c:v>1.4171382200443959E-6</c:v>
                </c:pt>
                <c:pt idx="7104">
                  <c:v>2.6768166378616363E-6</c:v>
                </c:pt>
                <c:pt idx="7105">
                  <c:v>1.4171382200443959E-6</c:v>
                </c:pt>
                <c:pt idx="7106">
                  <c:v>1.7320578244987059E-6</c:v>
                </c:pt>
                <c:pt idx="7107">
                  <c:v>1.1022186155900858E-6</c:v>
                </c:pt>
                <c:pt idx="7108">
                  <c:v>1.7320578244987059E-6</c:v>
                </c:pt>
                <c:pt idx="7109">
                  <c:v>2.0469774289530162E-6</c:v>
                </c:pt>
                <c:pt idx="7110">
                  <c:v>2.3618970334073266E-6</c:v>
                </c:pt>
                <c:pt idx="7111">
                  <c:v>2.5193568356344812E-6</c:v>
                </c:pt>
                <c:pt idx="7112">
                  <c:v>2.2044372311801716E-6</c:v>
                </c:pt>
                <c:pt idx="7113">
                  <c:v>1.5745980222715509E-6</c:v>
                </c:pt>
                <c:pt idx="7114">
                  <c:v>1.4171382200443959E-6</c:v>
                </c:pt>
                <c:pt idx="7115">
                  <c:v>1.4171382200443959E-6</c:v>
                </c:pt>
                <c:pt idx="7116">
                  <c:v>1.8895176267258609E-6</c:v>
                </c:pt>
                <c:pt idx="7117">
                  <c:v>2.3618970334073266E-6</c:v>
                </c:pt>
                <c:pt idx="7118">
                  <c:v>1.2596784178172406E-6</c:v>
                </c:pt>
                <c:pt idx="7119">
                  <c:v>1.1022186155900858E-6</c:v>
                </c:pt>
                <c:pt idx="7120">
                  <c:v>1.7320578244987059E-6</c:v>
                </c:pt>
                <c:pt idx="7121">
                  <c:v>1.7320578244987059E-6</c:v>
                </c:pt>
                <c:pt idx="7122">
                  <c:v>2.0469774289530162E-6</c:v>
                </c:pt>
                <c:pt idx="7123">
                  <c:v>9.4475881336293046E-7</c:v>
                </c:pt>
                <c:pt idx="7124">
                  <c:v>1.7320578244987059E-6</c:v>
                </c:pt>
                <c:pt idx="7125">
                  <c:v>2.0469774289530162E-6</c:v>
                </c:pt>
                <c:pt idx="7126">
                  <c:v>1.5745980222715509E-6</c:v>
                </c:pt>
                <c:pt idx="7127">
                  <c:v>1.2596784178172406E-6</c:v>
                </c:pt>
                <c:pt idx="7128">
                  <c:v>2.3618970334073266E-6</c:v>
                </c:pt>
                <c:pt idx="7129">
                  <c:v>1.5745980222715509E-6</c:v>
                </c:pt>
                <c:pt idx="7130">
                  <c:v>1.5745980222715509E-6</c:v>
                </c:pt>
                <c:pt idx="7131">
                  <c:v>2.0469774289530162E-6</c:v>
                </c:pt>
                <c:pt idx="7132">
                  <c:v>1.5745980222715509E-6</c:v>
                </c:pt>
                <c:pt idx="7133">
                  <c:v>1.7320578244987059E-6</c:v>
                </c:pt>
                <c:pt idx="7134">
                  <c:v>2.6768166378616363E-6</c:v>
                </c:pt>
                <c:pt idx="7135">
                  <c:v>1.8895176267258609E-6</c:v>
                </c:pt>
                <c:pt idx="7136">
                  <c:v>1.4171382200443959E-6</c:v>
                </c:pt>
                <c:pt idx="7137">
                  <c:v>1.4171382200443959E-6</c:v>
                </c:pt>
                <c:pt idx="7138">
                  <c:v>1.7320578244987059E-6</c:v>
                </c:pt>
                <c:pt idx="7139">
                  <c:v>1.8895176267258609E-6</c:v>
                </c:pt>
                <c:pt idx="7140">
                  <c:v>1.2596784178172406E-6</c:v>
                </c:pt>
                <c:pt idx="7141">
                  <c:v>2.0469774289530162E-6</c:v>
                </c:pt>
                <c:pt idx="7142">
                  <c:v>1.5745980222715509E-6</c:v>
                </c:pt>
                <c:pt idx="7143">
                  <c:v>1.8895176267258609E-6</c:v>
                </c:pt>
                <c:pt idx="7144">
                  <c:v>2.8342764400887917E-6</c:v>
                </c:pt>
                <c:pt idx="7145">
                  <c:v>1.8895176267258609E-6</c:v>
                </c:pt>
                <c:pt idx="7146">
                  <c:v>1.8895176267258609E-6</c:v>
                </c:pt>
                <c:pt idx="7147">
                  <c:v>2.2044372311801716E-6</c:v>
                </c:pt>
                <c:pt idx="7148">
                  <c:v>2.2044372311801716E-6</c:v>
                </c:pt>
                <c:pt idx="7149">
                  <c:v>1.7320578244987059E-6</c:v>
                </c:pt>
                <c:pt idx="7150">
                  <c:v>1.5745980222715509E-6</c:v>
                </c:pt>
                <c:pt idx="7151">
                  <c:v>1.8895176267258609E-6</c:v>
                </c:pt>
                <c:pt idx="7152">
                  <c:v>1.4171382200443959E-6</c:v>
                </c:pt>
                <c:pt idx="7153">
                  <c:v>4.7237940668146523E-7</c:v>
                </c:pt>
                <c:pt idx="7154">
                  <c:v>1.2596784178172406E-6</c:v>
                </c:pt>
                <c:pt idx="7155">
                  <c:v>1.8895176267258609E-6</c:v>
                </c:pt>
                <c:pt idx="7156">
                  <c:v>1.4171382200443959E-6</c:v>
                </c:pt>
                <c:pt idx="7157">
                  <c:v>1.5745980222715509E-6</c:v>
                </c:pt>
                <c:pt idx="7158">
                  <c:v>2.0469774289530162E-6</c:v>
                </c:pt>
                <c:pt idx="7159">
                  <c:v>3.1491960445431018E-6</c:v>
                </c:pt>
                <c:pt idx="7160">
                  <c:v>1.5745980222715509E-6</c:v>
                </c:pt>
                <c:pt idx="7161">
                  <c:v>2.2044372311801716E-6</c:v>
                </c:pt>
                <c:pt idx="7162">
                  <c:v>2.2044372311801716E-6</c:v>
                </c:pt>
                <c:pt idx="7163">
                  <c:v>1.5745980222715509E-6</c:v>
                </c:pt>
                <c:pt idx="7164">
                  <c:v>2.3618970334073266E-6</c:v>
                </c:pt>
                <c:pt idx="7165">
                  <c:v>1.8895176267258609E-6</c:v>
                </c:pt>
                <c:pt idx="7166">
                  <c:v>2.3618970334073266E-6</c:v>
                </c:pt>
                <c:pt idx="7167">
                  <c:v>1.7320578244987059E-6</c:v>
                </c:pt>
                <c:pt idx="7168">
                  <c:v>1.5745980222715509E-6</c:v>
                </c:pt>
                <c:pt idx="7169">
                  <c:v>1.5745980222715509E-6</c:v>
                </c:pt>
                <c:pt idx="7170">
                  <c:v>1.1022186155900858E-6</c:v>
                </c:pt>
                <c:pt idx="7171">
                  <c:v>1.7320578244987059E-6</c:v>
                </c:pt>
                <c:pt idx="7172">
                  <c:v>1.1022186155900858E-6</c:v>
                </c:pt>
                <c:pt idx="7173">
                  <c:v>1.8895176267258609E-6</c:v>
                </c:pt>
                <c:pt idx="7174">
                  <c:v>1.5745980222715509E-6</c:v>
                </c:pt>
                <c:pt idx="7175">
                  <c:v>2.8342764400887917E-6</c:v>
                </c:pt>
                <c:pt idx="7176">
                  <c:v>2.3618970334073266E-6</c:v>
                </c:pt>
                <c:pt idx="7177">
                  <c:v>2.0469774289530162E-6</c:v>
                </c:pt>
                <c:pt idx="7178">
                  <c:v>1.8895176267258609E-6</c:v>
                </c:pt>
                <c:pt idx="7179">
                  <c:v>1.4171382200443959E-6</c:v>
                </c:pt>
                <c:pt idx="7180">
                  <c:v>9.4475881336293046E-7</c:v>
                </c:pt>
                <c:pt idx="7181">
                  <c:v>1.7320578244987059E-6</c:v>
                </c:pt>
                <c:pt idx="7182">
                  <c:v>1.2596784178172406E-6</c:v>
                </c:pt>
                <c:pt idx="7183">
                  <c:v>1.4171382200443959E-6</c:v>
                </c:pt>
                <c:pt idx="7184">
                  <c:v>2.6768166378616363E-6</c:v>
                </c:pt>
                <c:pt idx="7185">
                  <c:v>1.4171382200443959E-6</c:v>
                </c:pt>
                <c:pt idx="7186">
                  <c:v>1.5745980222715509E-6</c:v>
                </c:pt>
                <c:pt idx="7187">
                  <c:v>1.1022186155900858E-6</c:v>
                </c:pt>
                <c:pt idx="7188">
                  <c:v>1.2596784178172406E-6</c:v>
                </c:pt>
                <c:pt idx="7189">
                  <c:v>2.6768166378616363E-6</c:v>
                </c:pt>
                <c:pt idx="7190">
                  <c:v>1.5745980222715509E-6</c:v>
                </c:pt>
                <c:pt idx="7191">
                  <c:v>2.5193568356344812E-6</c:v>
                </c:pt>
                <c:pt idx="7192">
                  <c:v>1.7320578244987059E-6</c:v>
                </c:pt>
                <c:pt idx="7193">
                  <c:v>1.8895176267258609E-6</c:v>
                </c:pt>
                <c:pt idx="7194">
                  <c:v>2.2044372311801716E-6</c:v>
                </c:pt>
                <c:pt idx="7195">
                  <c:v>1.8895176267258609E-6</c:v>
                </c:pt>
                <c:pt idx="7196">
                  <c:v>1.8895176267258609E-6</c:v>
                </c:pt>
                <c:pt idx="7197">
                  <c:v>2.3618970334073266E-6</c:v>
                </c:pt>
                <c:pt idx="7198">
                  <c:v>1.8895176267258609E-6</c:v>
                </c:pt>
                <c:pt idx="7199">
                  <c:v>1.7320578244987059E-6</c:v>
                </c:pt>
                <c:pt idx="7200">
                  <c:v>6.2983920890862031E-7</c:v>
                </c:pt>
                <c:pt idx="7201">
                  <c:v>2.0469774289530162E-6</c:v>
                </c:pt>
                <c:pt idx="7202">
                  <c:v>2.2044372311801716E-6</c:v>
                </c:pt>
                <c:pt idx="7203">
                  <c:v>1.8895176267258609E-6</c:v>
                </c:pt>
                <c:pt idx="7204">
                  <c:v>1.7320578244987059E-6</c:v>
                </c:pt>
                <c:pt idx="7205">
                  <c:v>2.0469774289530162E-6</c:v>
                </c:pt>
                <c:pt idx="7206">
                  <c:v>2.0469774289530162E-6</c:v>
                </c:pt>
                <c:pt idx="7207">
                  <c:v>1.1022186155900858E-6</c:v>
                </c:pt>
                <c:pt idx="7208">
                  <c:v>1.7320578244987059E-6</c:v>
                </c:pt>
                <c:pt idx="7209">
                  <c:v>1.4171382200443959E-6</c:v>
                </c:pt>
                <c:pt idx="7210">
                  <c:v>1.7320578244987059E-6</c:v>
                </c:pt>
                <c:pt idx="7211">
                  <c:v>1.8895176267258609E-6</c:v>
                </c:pt>
                <c:pt idx="7212">
                  <c:v>1.7320578244987059E-6</c:v>
                </c:pt>
                <c:pt idx="7213">
                  <c:v>1.7320578244987059E-6</c:v>
                </c:pt>
                <c:pt idx="7214">
                  <c:v>2.3618970334073266E-6</c:v>
                </c:pt>
                <c:pt idx="7215">
                  <c:v>9.4475881336293046E-7</c:v>
                </c:pt>
                <c:pt idx="7216">
                  <c:v>2.0469774289530162E-6</c:v>
                </c:pt>
                <c:pt idx="7217">
                  <c:v>2.6768166378616363E-6</c:v>
                </c:pt>
                <c:pt idx="7218">
                  <c:v>1.1022186155900858E-6</c:v>
                </c:pt>
                <c:pt idx="7219">
                  <c:v>1.4171382200443959E-6</c:v>
                </c:pt>
                <c:pt idx="7220">
                  <c:v>1.8895176267258609E-6</c:v>
                </c:pt>
                <c:pt idx="7221">
                  <c:v>2.2044372311801716E-6</c:v>
                </c:pt>
                <c:pt idx="7222">
                  <c:v>1.2596784178172406E-6</c:v>
                </c:pt>
                <c:pt idx="7223">
                  <c:v>2.8342764400887917E-6</c:v>
                </c:pt>
                <c:pt idx="7224">
                  <c:v>1.8895176267258609E-6</c:v>
                </c:pt>
                <c:pt idx="7225">
                  <c:v>2.0469774289530162E-6</c:v>
                </c:pt>
                <c:pt idx="7226">
                  <c:v>1.5745980222715509E-6</c:v>
                </c:pt>
                <c:pt idx="7227">
                  <c:v>1.1022186155900858E-6</c:v>
                </c:pt>
                <c:pt idx="7228">
                  <c:v>2.6768166378616363E-6</c:v>
                </c:pt>
                <c:pt idx="7229">
                  <c:v>1.8895176267258609E-6</c:v>
                </c:pt>
                <c:pt idx="7230">
                  <c:v>1.5745980222715509E-6</c:v>
                </c:pt>
                <c:pt idx="7231">
                  <c:v>1.5745980222715509E-6</c:v>
                </c:pt>
                <c:pt idx="7232">
                  <c:v>1.5745980222715509E-6</c:v>
                </c:pt>
                <c:pt idx="7233">
                  <c:v>2.0469774289530162E-6</c:v>
                </c:pt>
                <c:pt idx="7234">
                  <c:v>1.4171382200443959E-6</c:v>
                </c:pt>
                <c:pt idx="7235">
                  <c:v>2.0469774289530162E-6</c:v>
                </c:pt>
                <c:pt idx="7236">
                  <c:v>2.2044372311801716E-6</c:v>
                </c:pt>
                <c:pt idx="7237">
                  <c:v>1.5745980222715509E-6</c:v>
                </c:pt>
                <c:pt idx="7238">
                  <c:v>9.4475881336293046E-7</c:v>
                </c:pt>
                <c:pt idx="7239">
                  <c:v>1.7320578244987059E-6</c:v>
                </c:pt>
                <c:pt idx="7240">
                  <c:v>1.7320578244987059E-6</c:v>
                </c:pt>
                <c:pt idx="7241">
                  <c:v>1.8895176267258609E-6</c:v>
                </c:pt>
                <c:pt idx="7242">
                  <c:v>2.5193568356344812E-6</c:v>
                </c:pt>
                <c:pt idx="7243">
                  <c:v>1.5745980222715509E-6</c:v>
                </c:pt>
                <c:pt idx="7244">
                  <c:v>2.2044372311801716E-6</c:v>
                </c:pt>
                <c:pt idx="7245">
                  <c:v>2.0469774289530162E-6</c:v>
                </c:pt>
                <c:pt idx="7246">
                  <c:v>4.7237940668146523E-7</c:v>
                </c:pt>
                <c:pt idx="7247">
                  <c:v>1.7320578244987059E-6</c:v>
                </c:pt>
                <c:pt idx="7248">
                  <c:v>1.4171382200443959E-6</c:v>
                </c:pt>
                <c:pt idx="7249">
                  <c:v>1.5745980222715509E-6</c:v>
                </c:pt>
                <c:pt idx="7250">
                  <c:v>2.0469774289530162E-6</c:v>
                </c:pt>
                <c:pt idx="7251">
                  <c:v>2.3618970334073266E-6</c:v>
                </c:pt>
                <c:pt idx="7252">
                  <c:v>2.0469774289530162E-6</c:v>
                </c:pt>
                <c:pt idx="7253">
                  <c:v>2.5193568356344812E-6</c:v>
                </c:pt>
                <c:pt idx="7254">
                  <c:v>2.0469774289530162E-6</c:v>
                </c:pt>
                <c:pt idx="7255">
                  <c:v>2.0469774289530162E-6</c:v>
                </c:pt>
                <c:pt idx="7256">
                  <c:v>1.2596784178172406E-6</c:v>
                </c:pt>
                <c:pt idx="7257">
                  <c:v>1.7320578244987059E-6</c:v>
                </c:pt>
                <c:pt idx="7258">
                  <c:v>1.1022186155900858E-6</c:v>
                </c:pt>
                <c:pt idx="7259">
                  <c:v>1.4171382200443959E-6</c:v>
                </c:pt>
                <c:pt idx="7260">
                  <c:v>2.5193568356344812E-6</c:v>
                </c:pt>
                <c:pt idx="7261">
                  <c:v>2.2044372311801716E-6</c:v>
                </c:pt>
                <c:pt idx="7262">
                  <c:v>1.8895176267258609E-6</c:v>
                </c:pt>
                <c:pt idx="7263">
                  <c:v>1.2596784178172406E-6</c:v>
                </c:pt>
                <c:pt idx="7264">
                  <c:v>1.5745980222715509E-6</c:v>
                </c:pt>
                <c:pt idx="7265">
                  <c:v>2.2044372311801716E-6</c:v>
                </c:pt>
                <c:pt idx="7266">
                  <c:v>2.0469774289530162E-6</c:v>
                </c:pt>
                <c:pt idx="7267">
                  <c:v>1.7320578244987059E-6</c:v>
                </c:pt>
                <c:pt idx="7268">
                  <c:v>1.7320578244987059E-6</c:v>
                </c:pt>
                <c:pt idx="7269">
                  <c:v>1.7320578244987059E-6</c:v>
                </c:pt>
                <c:pt idx="7270">
                  <c:v>1.4171382200443959E-6</c:v>
                </c:pt>
                <c:pt idx="7271">
                  <c:v>2.6768166378616363E-6</c:v>
                </c:pt>
                <c:pt idx="7272">
                  <c:v>2.0469774289530162E-6</c:v>
                </c:pt>
                <c:pt idx="7273">
                  <c:v>9.4475881336293046E-7</c:v>
                </c:pt>
                <c:pt idx="7274">
                  <c:v>2.0469774289530162E-6</c:v>
                </c:pt>
                <c:pt idx="7275">
                  <c:v>1.8895176267258609E-6</c:v>
                </c:pt>
                <c:pt idx="7276">
                  <c:v>3.1491960445431018E-6</c:v>
                </c:pt>
                <c:pt idx="7277">
                  <c:v>2.2044372311801716E-6</c:v>
                </c:pt>
                <c:pt idx="7278">
                  <c:v>1.7320578244987059E-6</c:v>
                </c:pt>
                <c:pt idx="7279">
                  <c:v>1.5745980222715509E-6</c:v>
                </c:pt>
                <c:pt idx="7280">
                  <c:v>2.0469774289530162E-6</c:v>
                </c:pt>
                <c:pt idx="7281">
                  <c:v>1.4171382200443959E-6</c:v>
                </c:pt>
                <c:pt idx="7282">
                  <c:v>1.5745980222715509E-6</c:v>
                </c:pt>
                <c:pt idx="7283">
                  <c:v>1.5745980222715509E-6</c:v>
                </c:pt>
                <c:pt idx="7284">
                  <c:v>1.1022186155900858E-6</c:v>
                </c:pt>
                <c:pt idx="7285">
                  <c:v>1.7320578244987059E-6</c:v>
                </c:pt>
                <c:pt idx="7286">
                  <c:v>1.2596784178172406E-6</c:v>
                </c:pt>
                <c:pt idx="7287">
                  <c:v>1.5745980222715509E-6</c:v>
                </c:pt>
                <c:pt idx="7288">
                  <c:v>1.5745980222715509E-6</c:v>
                </c:pt>
                <c:pt idx="7289">
                  <c:v>1.4171382200443959E-6</c:v>
                </c:pt>
                <c:pt idx="7290">
                  <c:v>1.7320578244987059E-6</c:v>
                </c:pt>
                <c:pt idx="7291">
                  <c:v>1.8895176267258609E-6</c:v>
                </c:pt>
                <c:pt idx="7292">
                  <c:v>1.8895176267258609E-6</c:v>
                </c:pt>
                <c:pt idx="7293">
                  <c:v>9.4475881336293046E-7</c:v>
                </c:pt>
                <c:pt idx="7294">
                  <c:v>2.0469774289530162E-6</c:v>
                </c:pt>
                <c:pt idx="7295">
                  <c:v>1.2596784178172406E-6</c:v>
                </c:pt>
                <c:pt idx="7296">
                  <c:v>1.8895176267258609E-6</c:v>
                </c:pt>
                <c:pt idx="7297">
                  <c:v>1.1022186155900858E-6</c:v>
                </c:pt>
                <c:pt idx="7298">
                  <c:v>6.2983920890862031E-7</c:v>
                </c:pt>
                <c:pt idx="7299">
                  <c:v>1.7320578244987059E-6</c:v>
                </c:pt>
                <c:pt idx="7300">
                  <c:v>2.5193568356344812E-6</c:v>
                </c:pt>
                <c:pt idx="7301">
                  <c:v>9.4475881336293046E-7</c:v>
                </c:pt>
                <c:pt idx="7302">
                  <c:v>1.8895176267258609E-6</c:v>
                </c:pt>
                <c:pt idx="7303">
                  <c:v>1.7320578244987059E-6</c:v>
                </c:pt>
                <c:pt idx="7304">
                  <c:v>2.2044372311801716E-6</c:v>
                </c:pt>
                <c:pt idx="7305">
                  <c:v>1.8895176267258609E-6</c:v>
                </c:pt>
                <c:pt idx="7306">
                  <c:v>1.5745980222715509E-6</c:v>
                </c:pt>
                <c:pt idx="7307">
                  <c:v>1.8895176267258609E-6</c:v>
                </c:pt>
                <c:pt idx="7308">
                  <c:v>2.3618970334073266E-6</c:v>
                </c:pt>
                <c:pt idx="7309">
                  <c:v>6.2983920890862031E-7</c:v>
                </c:pt>
                <c:pt idx="7310">
                  <c:v>2.2044372311801716E-6</c:v>
                </c:pt>
                <c:pt idx="7311">
                  <c:v>9.4475881336293046E-7</c:v>
                </c:pt>
                <c:pt idx="7312">
                  <c:v>1.5745980222715509E-6</c:v>
                </c:pt>
                <c:pt idx="7313">
                  <c:v>1.7320578244987059E-6</c:v>
                </c:pt>
                <c:pt idx="7314">
                  <c:v>1.5745980222715509E-6</c:v>
                </c:pt>
                <c:pt idx="7315">
                  <c:v>1.1022186155900858E-6</c:v>
                </c:pt>
                <c:pt idx="7316">
                  <c:v>1.1022186155900858E-6</c:v>
                </c:pt>
                <c:pt idx="7317">
                  <c:v>1.7320578244987059E-6</c:v>
                </c:pt>
                <c:pt idx="7318">
                  <c:v>1.2596784178172406E-6</c:v>
                </c:pt>
                <c:pt idx="7319">
                  <c:v>2.6768166378616363E-6</c:v>
                </c:pt>
                <c:pt idx="7320">
                  <c:v>2.0469774289530162E-6</c:v>
                </c:pt>
                <c:pt idx="7321">
                  <c:v>1.4171382200443959E-6</c:v>
                </c:pt>
                <c:pt idx="7322">
                  <c:v>2.0469774289530162E-6</c:v>
                </c:pt>
                <c:pt idx="7323">
                  <c:v>1.8895176267258609E-6</c:v>
                </c:pt>
                <c:pt idx="7324">
                  <c:v>2.5193568356344812E-6</c:v>
                </c:pt>
                <c:pt idx="7325">
                  <c:v>1.4171382200443959E-6</c:v>
                </c:pt>
                <c:pt idx="7326">
                  <c:v>1.2596784178172406E-6</c:v>
                </c:pt>
                <c:pt idx="7327">
                  <c:v>9.4475881336293046E-7</c:v>
                </c:pt>
                <c:pt idx="7328">
                  <c:v>9.4475881336293046E-7</c:v>
                </c:pt>
                <c:pt idx="7329">
                  <c:v>2.3618970334073266E-6</c:v>
                </c:pt>
                <c:pt idx="7330">
                  <c:v>1.2596784178172406E-6</c:v>
                </c:pt>
                <c:pt idx="7331">
                  <c:v>1.4171382200443959E-6</c:v>
                </c:pt>
                <c:pt idx="7332">
                  <c:v>2.0469774289530162E-6</c:v>
                </c:pt>
                <c:pt idx="7333">
                  <c:v>1.7320578244987059E-6</c:v>
                </c:pt>
                <c:pt idx="7334">
                  <c:v>1.5745980222715509E-6</c:v>
                </c:pt>
                <c:pt idx="7335">
                  <c:v>1.5745980222715509E-6</c:v>
                </c:pt>
                <c:pt idx="7336">
                  <c:v>1.7320578244987059E-6</c:v>
                </c:pt>
                <c:pt idx="7337">
                  <c:v>1.2596784178172406E-6</c:v>
                </c:pt>
                <c:pt idx="7338">
                  <c:v>2.6768166378616363E-6</c:v>
                </c:pt>
                <c:pt idx="7339">
                  <c:v>2.0469774289530162E-6</c:v>
                </c:pt>
                <c:pt idx="7340">
                  <c:v>1.7320578244987059E-6</c:v>
                </c:pt>
                <c:pt idx="7341">
                  <c:v>1.7320578244987059E-6</c:v>
                </c:pt>
                <c:pt idx="7342">
                  <c:v>1.5745980222715509E-6</c:v>
                </c:pt>
                <c:pt idx="7343">
                  <c:v>1.5745980222715509E-6</c:v>
                </c:pt>
                <c:pt idx="7344">
                  <c:v>1.1022186155900858E-6</c:v>
                </c:pt>
                <c:pt idx="7345">
                  <c:v>2.3618970334073266E-6</c:v>
                </c:pt>
                <c:pt idx="7346">
                  <c:v>1.4171382200443959E-6</c:v>
                </c:pt>
                <c:pt idx="7347">
                  <c:v>2.2044372311801716E-6</c:v>
                </c:pt>
                <c:pt idx="7348">
                  <c:v>1.1022186155900858E-6</c:v>
                </c:pt>
                <c:pt idx="7349">
                  <c:v>1.2596784178172406E-6</c:v>
                </c:pt>
                <c:pt idx="7350">
                  <c:v>1.4171382200443959E-6</c:v>
                </c:pt>
                <c:pt idx="7351">
                  <c:v>1.8895176267258609E-6</c:v>
                </c:pt>
                <c:pt idx="7352">
                  <c:v>6.2983920890862031E-7</c:v>
                </c:pt>
                <c:pt idx="7353">
                  <c:v>1.7320578244987059E-6</c:v>
                </c:pt>
                <c:pt idx="7354">
                  <c:v>1.7320578244987059E-6</c:v>
                </c:pt>
                <c:pt idx="7355">
                  <c:v>1.8895176267258609E-6</c:v>
                </c:pt>
                <c:pt idx="7356">
                  <c:v>1.2596784178172406E-6</c:v>
                </c:pt>
                <c:pt idx="7357">
                  <c:v>1.5745980222715509E-6</c:v>
                </c:pt>
                <c:pt idx="7358">
                  <c:v>9.4475881336293046E-7</c:v>
                </c:pt>
                <c:pt idx="7359">
                  <c:v>2.3618970334073266E-6</c:v>
                </c:pt>
                <c:pt idx="7360">
                  <c:v>1.5745980222715509E-6</c:v>
                </c:pt>
                <c:pt idx="7361">
                  <c:v>1.4171382200443959E-6</c:v>
                </c:pt>
                <c:pt idx="7362">
                  <c:v>1.1022186155900858E-6</c:v>
                </c:pt>
                <c:pt idx="7363">
                  <c:v>2.2044372311801716E-6</c:v>
                </c:pt>
                <c:pt idx="7364">
                  <c:v>1.7320578244987059E-6</c:v>
                </c:pt>
                <c:pt idx="7365">
                  <c:v>2.0469774289530162E-6</c:v>
                </c:pt>
                <c:pt idx="7366">
                  <c:v>1.7320578244987059E-6</c:v>
                </c:pt>
                <c:pt idx="7367">
                  <c:v>1.2596784178172406E-6</c:v>
                </c:pt>
                <c:pt idx="7368">
                  <c:v>2.2044372311801716E-6</c:v>
                </c:pt>
                <c:pt idx="7369">
                  <c:v>1.4171382200443959E-6</c:v>
                </c:pt>
                <c:pt idx="7370">
                  <c:v>1.7320578244987059E-6</c:v>
                </c:pt>
                <c:pt idx="7371">
                  <c:v>1.5745980222715509E-6</c:v>
                </c:pt>
                <c:pt idx="7372">
                  <c:v>1.4171382200443959E-6</c:v>
                </c:pt>
                <c:pt idx="7373">
                  <c:v>2.5193568356344812E-6</c:v>
                </c:pt>
                <c:pt idx="7374">
                  <c:v>1.7320578244987059E-6</c:v>
                </c:pt>
                <c:pt idx="7375">
                  <c:v>1.4171382200443959E-6</c:v>
                </c:pt>
                <c:pt idx="7376">
                  <c:v>2.3618970334073266E-6</c:v>
                </c:pt>
                <c:pt idx="7377">
                  <c:v>1.8895176267258609E-6</c:v>
                </c:pt>
                <c:pt idx="7378">
                  <c:v>1.7320578244987059E-6</c:v>
                </c:pt>
                <c:pt idx="7379">
                  <c:v>1.5745980222715509E-6</c:v>
                </c:pt>
                <c:pt idx="7380">
                  <c:v>1.8895176267258609E-6</c:v>
                </c:pt>
                <c:pt idx="7381">
                  <c:v>2.5193568356344812E-6</c:v>
                </c:pt>
                <c:pt idx="7382">
                  <c:v>1.7320578244987059E-6</c:v>
                </c:pt>
                <c:pt idx="7383">
                  <c:v>1.4171382200443959E-6</c:v>
                </c:pt>
                <c:pt idx="7384">
                  <c:v>1.2596784178172406E-6</c:v>
                </c:pt>
                <c:pt idx="7385">
                  <c:v>9.4475881336293046E-7</c:v>
                </c:pt>
                <c:pt idx="7386">
                  <c:v>1.8895176267258609E-6</c:v>
                </c:pt>
                <c:pt idx="7387">
                  <c:v>1.4171382200443959E-6</c:v>
                </c:pt>
                <c:pt idx="7388">
                  <c:v>2.8342764400887917E-6</c:v>
                </c:pt>
                <c:pt idx="7389">
                  <c:v>1.7320578244987059E-6</c:v>
                </c:pt>
                <c:pt idx="7390">
                  <c:v>2.3618970334073266E-6</c:v>
                </c:pt>
                <c:pt idx="7391">
                  <c:v>2.2044372311801716E-6</c:v>
                </c:pt>
                <c:pt idx="7392">
                  <c:v>1.1022186155900858E-6</c:v>
                </c:pt>
                <c:pt idx="7393">
                  <c:v>1.7320578244987059E-6</c:v>
                </c:pt>
                <c:pt idx="7394">
                  <c:v>1.5745980222715509E-6</c:v>
                </c:pt>
                <c:pt idx="7395">
                  <c:v>2.3618970334073266E-6</c:v>
                </c:pt>
                <c:pt idx="7396">
                  <c:v>2.0469774289530162E-6</c:v>
                </c:pt>
                <c:pt idx="7397">
                  <c:v>1.8895176267258609E-6</c:v>
                </c:pt>
                <c:pt idx="7398">
                  <c:v>1.5745980222715509E-6</c:v>
                </c:pt>
                <c:pt idx="7399">
                  <c:v>1.8895176267258609E-6</c:v>
                </c:pt>
                <c:pt idx="7400">
                  <c:v>2.3618970334073266E-6</c:v>
                </c:pt>
                <c:pt idx="7401">
                  <c:v>1.1022186155900858E-6</c:v>
                </c:pt>
                <c:pt idx="7402">
                  <c:v>1.8895176267258609E-6</c:v>
                </c:pt>
                <c:pt idx="7403">
                  <c:v>2.0469774289530162E-6</c:v>
                </c:pt>
                <c:pt idx="7404">
                  <c:v>1.7320578244987059E-6</c:v>
                </c:pt>
                <c:pt idx="7405">
                  <c:v>2.0469774289530162E-6</c:v>
                </c:pt>
                <c:pt idx="7406">
                  <c:v>1.1022186155900858E-6</c:v>
                </c:pt>
                <c:pt idx="7407">
                  <c:v>2.0469774289530162E-6</c:v>
                </c:pt>
                <c:pt idx="7408">
                  <c:v>1.2596784178172406E-6</c:v>
                </c:pt>
                <c:pt idx="7409">
                  <c:v>1.7320578244987059E-6</c:v>
                </c:pt>
                <c:pt idx="7410">
                  <c:v>1.2596784178172406E-6</c:v>
                </c:pt>
                <c:pt idx="7411">
                  <c:v>3.1491960445431018E-6</c:v>
                </c:pt>
                <c:pt idx="7412">
                  <c:v>1.8895176267258609E-6</c:v>
                </c:pt>
                <c:pt idx="7413">
                  <c:v>1.8895176267258609E-6</c:v>
                </c:pt>
                <c:pt idx="7414">
                  <c:v>1.7320578244987059E-6</c:v>
                </c:pt>
                <c:pt idx="7415">
                  <c:v>1.8895176267258609E-6</c:v>
                </c:pt>
                <c:pt idx="7416">
                  <c:v>1.5745980222715509E-6</c:v>
                </c:pt>
                <c:pt idx="7417">
                  <c:v>2.2044372311801716E-6</c:v>
                </c:pt>
                <c:pt idx="7418">
                  <c:v>1.4171382200443959E-6</c:v>
                </c:pt>
                <c:pt idx="7419">
                  <c:v>2.5193568356344812E-6</c:v>
                </c:pt>
                <c:pt idx="7420">
                  <c:v>1.5745980222715509E-6</c:v>
                </c:pt>
                <c:pt idx="7421">
                  <c:v>1.4171382200443959E-6</c:v>
                </c:pt>
                <c:pt idx="7422">
                  <c:v>1.4171382200443959E-6</c:v>
                </c:pt>
                <c:pt idx="7423">
                  <c:v>9.4475881336293046E-7</c:v>
                </c:pt>
                <c:pt idx="7424">
                  <c:v>1.4171382200443959E-6</c:v>
                </c:pt>
                <c:pt idx="7425">
                  <c:v>1.4171382200443959E-6</c:v>
                </c:pt>
                <c:pt idx="7426">
                  <c:v>1.2596784178172406E-6</c:v>
                </c:pt>
                <c:pt idx="7427">
                  <c:v>1.2596784178172406E-6</c:v>
                </c:pt>
                <c:pt idx="7428">
                  <c:v>1.8895176267258609E-6</c:v>
                </c:pt>
                <c:pt idx="7429">
                  <c:v>1.7320578244987059E-6</c:v>
                </c:pt>
                <c:pt idx="7430">
                  <c:v>1.8895176267258609E-6</c:v>
                </c:pt>
                <c:pt idx="7431">
                  <c:v>1.5745980222715509E-6</c:v>
                </c:pt>
                <c:pt idx="7432">
                  <c:v>1.7320578244987059E-6</c:v>
                </c:pt>
                <c:pt idx="7433">
                  <c:v>2.6768166378616363E-6</c:v>
                </c:pt>
                <c:pt idx="7434">
                  <c:v>1.8895176267258609E-6</c:v>
                </c:pt>
                <c:pt idx="7435">
                  <c:v>1.4171382200443959E-6</c:v>
                </c:pt>
                <c:pt idx="7436">
                  <c:v>1.8895176267258609E-6</c:v>
                </c:pt>
                <c:pt idx="7437">
                  <c:v>2.2044372311801716E-6</c:v>
                </c:pt>
                <c:pt idx="7438">
                  <c:v>1.4171382200443959E-6</c:v>
                </c:pt>
                <c:pt idx="7439">
                  <c:v>2.2044372311801716E-6</c:v>
                </c:pt>
                <c:pt idx="7440">
                  <c:v>7.8729901113577544E-7</c:v>
                </c:pt>
                <c:pt idx="7441">
                  <c:v>1.5745980222715509E-6</c:v>
                </c:pt>
                <c:pt idx="7442">
                  <c:v>1.8895176267258609E-6</c:v>
                </c:pt>
                <c:pt idx="7443">
                  <c:v>1.4171382200443959E-6</c:v>
                </c:pt>
                <c:pt idx="7444">
                  <c:v>2.3618970334073266E-6</c:v>
                </c:pt>
                <c:pt idx="7445">
                  <c:v>1.2596784178172406E-6</c:v>
                </c:pt>
                <c:pt idx="7446">
                  <c:v>1.8895176267258609E-6</c:v>
                </c:pt>
                <c:pt idx="7447">
                  <c:v>1.8895176267258609E-6</c:v>
                </c:pt>
                <c:pt idx="7448">
                  <c:v>2.2044372311801716E-6</c:v>
                </c:pt>
                <c:pt idx="7449">
                  <c:v>1.4171382200443959E-6</c:v>
                </c:pt>
                <c:pt idx="7450">
                  <c:v>1.7320578244987059E-6</c:v>
                </c:pt>
                <c:pt idx="7451">
                  <c:v>1.7320578244987059E-6</c:v>
                </c:pt>
                <c:pt idx="7452">
                  <c:v>1.5745980222715509E-6</c:v>
                </c:pt>
                <c:pt idx="7453">
                  <c:v>1.5745980222715509E-6</c:v>
                </c:pt>
                <c:pt idx="7454">
                  <c:v>1.5745980222715509E-6</c:v>
                </c:pt>
                <c:pt idx="7455">
                  <c:v>1.1022186155900858E-6</c:v>
                </c:pt>
                <c:pt idx="7456">
                  <c:v>1.5745980222715509E-6</c:v>
                </c:pt>
                <c:pt idx="7457">
                  <c:v>9.4475881336293046E-7</c:v>
                </c:pt>
                <c:pt idx="7458">
                  <c:v>9.4475881336293046E-7</c:v>
                </c:pt>
                <c:pt idx="7459">
                  <c:v>2.2044372311801716E-6</c:v>
                </c:pt>
                <c:pt idx="7460">
                  <c:v>1.7320578244987059E-6</c:v>
                </c:pt>
                <c:pt idx="7461">
                  <c:v>1.8895176267258609E-6</c:v>
                </c:pt>
                <c:pt idx="7462">
                  <c:v>2.3618970334073266E-6</c:v>
                </c:pt>
                <c:pt idx="7463">
                  <c:v>2.5193568356344812E-6</c:v>
                </c:pt>
                <c:pt idx="7464">
                  <c:v>1.1022186155900858E-6</c:v>
                </c:pt>
                <c:pt idx="7465">
                  <c:v>1.7320578244987059E-6</c:v>
                </c:pt>
                <c:pt idx="7466">
                  <c:v>2.8342764400887917E-6</c:v>
                </c:pt>
                <c:pt idx="7467">
                  <c:v>1.8895176267258609E-6</c:v>
                </c:pt>
                <c:pt idx="7468">
                  <c:v>2.2044372311801716E-6</c:v>
                </c:pt>
                <c:pt idx="7469">
                  <c:v>2.3618970334073266E-6</c:v>
                </c:pt>
                <c:pt idx="7470">
                  <c:v>1.8895176267258609E-6</c:v>
                </c:pt>
                <c:pt idx="7471">
                  <c:v>1.1022186155900858E-6</c:v>
                </c:pt>
                <c:pt idx="7472">
                  <c:v>1.8895176267258609E-6</c:v>
                </c:pt>
                <c:pt idx="7473">
                  <c:v>1.4171382200443959E-6</c:v>
                </c:pt>
                <c:pt idx="7474">
                  <c:v>2.5193568356344812E-6</c:v>
                </c:pt>
                <c:pt idx="7475">
                  <c:v>2.0469774289530162E-6</c:v>
                </c:pt>
                <c:pt idx="7476">
                  <c:v>1.5745980222715509E-6</c:v>
                </c:pt>
                <c:pt idx="7477">
                  <c:v>1.8895176267258609E-6</c:v>
                </c:pt>
                <c:pt idx="7478">
                  <c:v>2.6768166378616363E-6</c:v>
                </c:pt>
                <c:pt idx="7479">
                  <c:v>2.6768166378616363E-6</c:v>
                </c:pt>
                <c:pt idx="7480">
                  <c:v>9.4475881336293046E-7</c:v>
                </c:pt>
                <c:pt idx="7481">
                  <c:v>2.0469774289530162E-6</c:v>
                </c:pt>
                <c:pt idx="7482">
                  <c:v>1.5745980222715509E-6</c:v>
                </c:pt>
                <c:pt idx="7483">
                  <c:v>1.5745980222715509E-6</c:v>
                </c:pt>
                <c:pt idx="7484">
                  <c:v>2.0469774289530162E-6</c:v>
                </c:pt>
                <c:pt idx="7485">
                  <c:v>1.2596784178172406E-6</c:v>
                </c:pt>
                <c:pt idx="7486">
                  <c:v>1.5745980222715509E-6</c:v>
                </c:pt>
                <c:pt idx="7487">
                  <c:v>1.8895176267258609E-6</c:v>
                </c:pt>
                <c:pt idx="7488">
                  <c:v>2.3618970334073266E-6</c:v>
                </c:pt>
                <c:pt idx="7489">
                  <c:v>2.3618970334073266E-6</c:v>
                </c:pt>
                <c:pt idx="7490">
                  <c:v>1.7320578244987059E-6</c:v>
                </c:pt>
                <c:pt idx="7491">
                  <c:v>1.7320578244987059E-6</c:v>
                </c:pt>
                <c:pt idx="7492">
                  <c:v>1.2596784178172406E-6</c:v>
                </c:pt>
                <c:pt idx="7493">
                  <c:v>2.3618970334073266E-6</c:v>
                </c:pt>
                <c:pt idx="7494">
                  <c:v>2.0469774289530162E-6</c:v>
                </c:pt>
                <c:pt idx="7495">
                  <c:v>1.2596784178172406E-6</c:v>
                </c:pt>
                <c:pt idx="7496">
                  <c:v>2.2044372311801716E-6</c:v>
                </c:pt>
                <c:pt idx="7497">
                  <c:v>2.2044372311801716E-6</c:v>
                </c:pt>
                <c:pt idx="7498">
                  <c:v>2.2044372311801716E-6</c:v>
                </c:pt>
                <c:pt idx="7499">
                  <c:v>2.0469774289530162E-6</c:v>
                </c:pt>
                <c:pt idx="7500">
                  <c:v>1.4171382200443959E-6</c:v>
                </c:pt>
                <c:pt idx="7501">
                  <c:v>2.2044372311801716E-6</c:v>
                </c:pt>
                <c:pt idx="7502">
                  <c:v>1.5745980222715509E-6</c:v>
                </c:pt>
                <c:pt idx="7503">
                  <c:v>2.6768166378616363E-6</c:v>
                </c:pt>
                <c:pt idx="7504">
                  <c:v>2.2044372311801716E-6</c:v>
                </c:pt>
                <c:pt idx="7505">
                  <c:v>2.3618970334073266E-6</c:v>
                </c:pt>
                <c:pt idx="7506">
                  <c:v>1.1022186155900858E-6</c:v>
                </c:pt>
                <c:pt idx="7507">
                  <c:v>1.5745980222715509E-6</c:v>
                </c:pt>
                <c:pt idx="7508">
                  <c:v>1.4171382200443959E-6</c:v>
                </c:pt>
                <c:pt idx="7509">
                  <c:v>2.9917362423159467E-6</c:v>
                </c:pt>
                <c:pt idx="7510">
                  <c:v>2.2044372311801716E-6</c:v>
                </c:pt>
                <c:pt idx="7511">
                  <c:v>7.8729901113577544E-7</c:v>
                </c:pt>
                <c:pt idx="7512">
                  <c:v>1.8895176267258609E-6</c:v>
                </c:pt>
                <c:pt idx="7513">
                  <c:v>2.6768166378616363E-6</c:v>
                </c:pt>
                <c:pt idx="7514">
                  <c:v>1.5745980222715509E-6</c:v>
                </c:pt>
                <c:pt idx="7515">
                  <c:v>1.4171382200443959E-6</c:v>
                </c:pt>
                <c:pt idx="7516">
                  <c:v>1.2596784178172406E-6</c:v>
                </c:pt>
                <c:pt idx="7517">
                  <c:v>2.6768166378616363E-6</c:v>
                </c:pt>
                <c:pt idx="7518">
                  <c:v>2.0469774289530162E-6</c:v>
                </c:pt>
                <c:pt idx="7519">
                  <c:v>1.8895176267258609E-6</c:v>
                </c:pt>
                <c:pt idx="7520">
                  <c:v>1.4171382200443959E-6</c:v>
                </c:pt>
                <c:pt idx="7521">
                  <c:v>1.2596784178172406E-6</c:v>
                </c:pt>
                <c:pt idx="7522">
                  <c:v>1.7320578244987059E-6</c:v>
                </c:pt>
                <c:pt idx="7523">
                  <c:v>7.8729901113577544E-7</c:v>
                </c:pt>
                <c:pt idx="7524">
                  <c:v>1.5745980222715509E-6</c:v>
                </c:pt>
                <c:pt idx="7525">
                  <c:v>1.1022186155900858E-6</c:v>
                </c:pt>
                <c:pt idx="7526">
                  <c:v>2.3618970334073266E-6</c:v>
                </c:pt>
                <c:pt idx="7527">
                  <c:v>2.0469774289530162E-6</c:v>
                </c:pt>
                <c:pt idx="7528">
                  <c:v>2.3618970334073266E-6</c:v>
                </c:pt>
                <c:pt idx="7529">
                  <c:v>1.8895176267258609E-6</c:v>
                </c:pt>
                <c:pt idx="7530">
                  <c:v>1.2596784178172406E-6</c:v>
                </c:pt>
                <c:pt idx="7531">
                  <c:v>2.2044372311801716E-6</c:v>
                </c:pt>
                <c:pt idx="7532">
                  <c:v>1.7320578244987059E-6</c:v>
                </c:pt>
                <c:pt idx="7533">
                  <c:v>2.2044372311801716E-6</c:v>
                </c:pt>
                <c:pt idx="7534">
                  <c:v>1.5745980222715509E-6</c:v>
                </c:pt>
                <c:pt idx="7535">
                  <c:v>1.8895176267258609E-6</c:v>
                </c:pt>
                <c:pt idx="7536">
                  <c:v>1.2596784178172406E-6</c:v>
                </c:pt>
                <c:pt idx="7537">
                  <c:v>2.9917362423159467E-6</c:v>
                </c:pt>
                <c:pt idx="7538">
                  <c:v>1.7320578244987059E-6</c:v>
                </c:pt>
                <c:pt idx="7539">
                  <c:v>9.4475881336293046E-7</c:v>
                </c:pt>
                <c:pt idx="7540">
                  <c:v>1.2596784178172406E-6</c:v>
                </c:pt>
                <c:pt idx="7541">
                  <c:v>1.8895176267258609E-6</c:v>
                </c:pt>
                <c:pt idx="7542">
                  <c:v>2.2044372311801716E-6</c:v>
                </c:pt>
                <c:pt idx="7543">
                  <c:v>2.0469774289530162E-6</c:v>
                </c:pt>
                <c:pt idx="7544">
                  <c:v>1.4171382200443959E-6</c:v>
                </c:pt>
                <c:pt idx="7545">
                  <c:v>1.1022186155900858E-6</c:v>
                </c:pt>
                <c:pt idx="7546">
                  <c:v>1.4171382200443959E-6</c:v>
                </c:pt>
                <c:pt idx="7547">
                  <c:v>1.7320578244987059E-6</c:v>
                </c:pt>
                <c:pt idx="7548">
                  <c:v>1.7320578244987059E-6</c:v>
                </c:pt>
                <c:pt idx="7549">
                  <c:v>1.4171382200443959E-6</c:v>
                </c:pt>
                <c:pt idx="7550">
                  <c:v>1.7320578244987059E-6</c:v>
                </c:pt>
                <c:pt idx="7551">
                  <c:v>1.7320578244987059E-6</c:v>
                </c:pt>
                <c:pt idx="7552">
                  <c:v>1.1022186155900858E-6</c:v>
                </c:pt>
                <c:pt idx="7553">
                  <c:v>1.4171382200443959E-6</c:v>
                </c:pt>
                <c:pt idx="7554">
                  <c:v>2.0469774289530162E-6</c:v>
                </c:pt>
                <c:pt idx="7555">
                  <c:v>2.3618970334073266E-6</c:v>
                </c:pt>
                <c:pt idx="7556">
                  <c:v>7.8729901113577544E-7</c:v>
                </c:pt>
                <c:pt idx="7557">
                  <c:v>1.7320578244987059E-6</c:v>
                </c:pt>
                <c:pt idx="7558">
                  <c:v>9.4475881336293046E-7</c:v>
                </c:pt>
                <c:pt idx="7559">
                  <c:v>1.8895176267258609E-6</c:v>
                </c:pt>
                <c:pt idx="7560">
                  <c:v>1.5745980222715509E-6</c:v>
                </c:pt>
                <c:pt idx="7561">
                  <c:v>2.0469774289530162E-6</c:v>
                </c:pt>
                <c:pt idx="7562">
                  <c:v>2.2044372311801716E-6</c:v>
                </c:pt>
                <c:pt idx="7563">
                  <c:v>1.4171382200443959E-6</c:v>
                </c:pt>
                <c:pt idx="7564">
                  <c:v>1.1022186155900858E-6</c:v>
                </c:pt>
                <c:pt idx="7565">
                  <c:v>1.8895176267258609E-6</c:v>
                </c:pt>
                <c:pt idx="7566">
                  <c:v>1.5745980222715509E-6</c:v>
                </c:pt>
                <c:pt idx="7567">
                  <c:v>1.4171382200443959E-6</c:v>
                </c:pt>
                <c:pt idx="7568">
                  <c:v>7.8729901113577544E-7</c:v>
                </c:pt>
                <c:pt idx="7569">
                  <c:v>7.8729901113577544E-7</c:v>
                </c:pt>
                <c:pt idx="7570">
                  <c:v>1.5745980222715509E-6</c:v>
                </c:pt>
                <c:pt idx="7571">
                  <c:v>1.2596784178172406E-6</c:v>
                </c:pt>
                <c:pt idx="7572">
                  <c:v>1.2596784178172406E-6</c:v>
                </c:pt>
                <c:pt idx="7573">
                  <c:v>1.4171382200443959E-6</c:v>
                </c:pt>
                <c:pt idx="7574">
                  <c:v>1.7320578244987059E-6</c:v>
                </c:pt>
                <c:pt idx="7575">
                  <c:v>1.5745980222715509E-6</c:v>
                </c:pt>
                <c:pt idx="7576">
                  <c:v>1.4171382200443959E-6</c:v>
                </c:pt>
                <c:pt idx="7577">
                  <c:v>2.2044372311801716E-6</c:v>
                </c:pt>
                <c:pt idx="7578">
                  <c:v>2.0469774289530162E-6</c:v>
                </c:pt>
                <c:pt idx="7579">
                  <c:v>9.4475881336293046E-7</c:v>
                </c:pt>
                <c:pt idx="7580">
                  <c:v>1.4171382200443959E-6</c:v>
                </c:pt>
                <c:pt idx="7581">
                  <c:v>1.8895176267258609E-6</c:v>
                </c:pt>
                <c:pt idx="7582">
                  <c:v>2.5193568356344812E-6</c:v>
                </c:pt>
                <c:pt idx="7583">
                  <c:v>1.8895176267258609E-6</c:v>
                </c:pt>
                <c:pt idx="7584">
                  <c:v>1.4171382200443959E-6</c:v>
                </c:pt>
                <c:pt idx="7585">
                  <c:v>1.5745980222715509E-6</c:v>
                </c:pt>
                <c:pt idx="7586">
                  <c:v>3.1491960445431018E-6</c:v>
                </c:pt>
                <c:pt idx="7587">
                  <c:v>1.1022186155900858E-6</c:v>
                </c:pt>
                <c:pt idx="7588">
                  <c:v>1.1022186155900858E-6</c:v>
                </c:pt>
                <c:pt idx="7589">
                  <c:v>1.4171382200443959E-6</c:v>
                </c:pt>
                <c:pt idx="7590">
                  <c:v>2.6768166378616363E-6</c:v>
                </c:pt>
                <c:pt idx="7591">
                  <c:v>7.8729901113577544E-7</c:v>
                </c:pt>
                <c:pt idx="7592">
                  <c:v>2.2044372311801716E-6</c:v>
                </c:pt>
                <c:pt idx="7593">
                  <c:v>1.4171382200443959E-6</c:v>
                </c:pt>
                <c:pt idx="7594">
                  <c:v>2.5193568356344812E-6</c:v>
                </c:pt>
                <c:pt idx="7595">
                  <c:v>1.2596784178172406E-6</c:v>
                </c:pt>
                <c:pt idx="7596">
                  <c:v>9.4475881336293046E-7</c:v>
                </c:pt>
                <c:pt idx="7597">
                  <c:v>1.4171382200443959E-6</c:v>
                </c:pt>
                <c:pt idx="7598">
                  <c:v>2.0469774289530162E-6</c:v>
                </c:pt>
                <c:pt idx="7599">
                  <c:v>1.7320578244987059E-6</c:v>
                </c:pt>
                <c:pt idx="7600">
                  <c:v>2.0469774289530162E-6</c:v>
                </c:pt>
                <c:pt idx="7601">
                  <c:v>2.3618970334073266E-6</c:v>
                </c:pt>
                <c:pt idx="7602">
                  <c:v>2.0469774289530162E-6</c:v>
                </c:pt>
                <c:pt idx="7603">
                  <c:v>2.0469774289530162E-6</c:v>
                </c:pt>
                <c:pt idx="7604">
                  <c:v>1.5745980222715509E-6</c:v>
                </c:pt>
                <c:pt idx="7605">
                  <c:v>2.0469774289530162E-6</c:v>
                </c:pt>
                <c:pt idx="7606">
                  <c:v>1.8895176267258609E-6</c:v>
                </c:pt>
                <c:pt idx="7607">
                  <c:v>1.8895176267258609E-6</c:v>
                </c:pt>
                <c:pt idx="7608">
                  <c:v>1.2596784178172406E-6</c:v>
                </c:pt>
                <c:pt idx="7609">
                  <c:v>1.4171382200443959E-6</c:v>
                </c:pt>
                <c:pt idx="7610">
                  <c:v>1.2596784178172406E-6</c:v>
                </c:pt>
                <c:pt idx="7611">
                  <c:v>1.4171382200443959E-6</c:v>
                </c:pt>
                <c:pt idx="7612">
                  <c:v>2.0469774289530162E-6</c:v>
                </c:pt>
                <c:pt idx="7613">
                  <c:v>1.7320578244987059E-6</c:v>
                </c:pt>
                <c:pt idx="7614">
                  <c:v>2.0469774289530162E-6</c:v>
                </c:pt>
                <c:pt idx="7615">
                  <c:v>1.5745980222715509E-6</c:v>
                </c:pt>
                <c:pt idx="7616">
                  <c:v>9.4475881336293046E-7</c:v>
                </c:pt>
                <c:pt idx="7617">
                  <c:v>2.5193568356344812E-6</c:v>
                </c:pt>
                <c:pt idx="7618">
                  <c:v>2.2044372311801716E-6</c:v>
                </c:pt>
                <c:pt idx="7619">
                  <c:v>3.3066558467702568E-6</c:v>
                </c:pt>
                <c:pt idx="7620">
                  <c:v>1.5745980222715509E-6</c:v>
                </c:pt>
                <c:pt idx="7621">
                  <c:v>1.4171382200443959E-6</c:v>
                </c:pt>
                <c:pt idx="7622">
                  <c:v>1.7320578244987059E-6</c:v>
                </c:pt>
                <c:pt idx="7623">
                  <c:v>2.5193568356344812E-6</c:v>
                </c:pt>
                <c:pt idx="7624">
                  <c:v>1.8895176267258609E-6</c:v>
                </c:pt>
                <c:pt idx="7625">
                  <c:v>2.6768166378616363E-6</c:v>
                </c:pt>
                <c:pt idx="7626">
                  <c:v>2.0469774289530162E-6</c:v>
                </c:pt>
                <c:pt idx="7627">
                  <c:v>7.8729901113577544E-7</c:v>
                </c:pt>
                <c:pt idx="7628">
                  <c:v>2.0469774289530162E-6</c:v>
                </c:pt>
                <c:pt idx="7629">
                  <c:v>1.8895176267258609E-6</c:v>
                </c:pt>
                <c:pt idx="7630">
                  <c:v>1.5745980222715509E-6</c:v>
                </c:pt>
                <c:pt idx="7631">
                  <c:v>1.7320578244987059E-6</c:v>
                </c:pt>
                <c:pt idx="7632">
                  <c:v>1.5745980222715509E-6</c:v>
                </c:pt>
                <c:pt idx="7633">
                  <c:v>2.5193568356344812E-6</c:v>
                </c:pt>
                <c:pt idx="7634">
                  <c:v>1.8895176267258609E-6</c:v>
                </c:pt>
                <c:pt idx="7635">
                  <c:v>1.7320578244987059E-6</c:v>
                </c:pt>
                <c:pt idx="7636">
                  <c:v>2.0469774289530162E-6</c:v>
                </c:pt>
                <c:pt idx="7637">
                  <c:v>2.0469774289530162E-6</c:v>
                </c:pt>
                <c:pt idx="7638">
                  <c:v>2.5193568356344812E-6</c:v>
                </c:pt>
                <c:pt idx="7639">
                  <c:v>2.3618970334073266E-6</c:v>
                </c:pt>
                <c:pt idx="7640">
                  <c:v>1.5745980222715509E-6</c:v>
                </c:pt>
                <c:pt idx="7641">
                  <c:v>2.0469774289530162E-6</c:v>
                </c:pt>
                <c:pt idx="7642">
                  <c:v>2.3618970334073266E-6</c:v>
                </c:pt>
                <c:pt idx="7643">
                  <c:v>1.5745980222715509E-6</c:v>
                </c:pt>
                <c:pt idx="7644">
                  <c:v>1.4171382200443959E-6</c:v>
                </c:pt>
                <c:pt idx="7645">
                  <c:v>6.2983920890862031E-7</c:v>
                </c:pt>
                <c:pt idx="7646">
                  <c:v>1.1022186155900858E-6</c:v>
                </c:pt>
                <c:pt idx="7647">
                  <c:v>2.2044372311801716E-6</c:v>
                </c:pt>
                <c:pt idx="7648">
                  <c:v>1.7320578244987059E-6</c:v>
                </c:pt>
                <c:pt idx="7649">
                  <c:v>2.0469774289530162E-6</c:v>
                </c:pt>
                <c:pt idx="7650">
                  <c:v>2.0469774289530162E-6</c:v>
                </c:pt>
                <c:pt idx="7651">
                  <c:v>1.1022186155900858E-6</c:v>
                </c:pt>
                <c:pt idx="7652">
                  <c:v>2.3618970334073266E-6</c:v>
                </c:pt>
                <c:pt idx="7653">
                  <c:v>7.8729901113577544E-7</c:v>
                </c:pt>
                <c:pt idx="7654">
                  <c:v>1.5745980222715509E-6</c:v>
                </c:pt>
                <c:pt idx="7655">
                  <c:v>1.5745980222715509E-6</c:v>
                </c:pt>
                <c:pt idx="7656">
                  <c:v>1.7320578244987059E-6</c:v>
                </c:pt>
                <c:pt idx="7657">
                  <c:v>1.1022186155900858E-6</c:v>
                </c:pt>
                <c:pt idx="7658">
                  <c:v>2.2044372311801716E-6</c:v>
                </c:pt>
                <c:pt idx="7659">
                  <c:v>1.7320578244987059E-6</c:v>
                </c:pt>
                <c:pt idx="7660">
                  <c:v>9.4475881336293046E-7</c:v>
                </c:pt>
                <c:pt idx="7661">
                  <c:v>1.5745980222715509E-6</c:v>
                </c:pt>
                <c:pt idx="7662">
                  <c:v>7.8729901113577544E-7</c:v>
                </c:pt>
                <c:pt idx="7663">
                  <c:v>1.7320578244987059E-6</c:v>
                </c:pt>
                <c:pt idx="7664">
                  <c:v>1.1022186155900858E-6</c:v>
                </c:pt>
                <c:pt idx="7665">
                  <c:v>2.2044372311801716E-6</c:v>
                </c:pt>
                <c:pt idx="7666">
                  <c:v>1.5745980222715509E-6</c:v>
                </c:pt>
                <c:pt idx="7667">
                  <c:v>1.4171382200443959E-6</c:v>
                </c:pt>
                <c:pt idx="7668">
                  <c:v>1.7320578244987059E-6</c:v>
                </c:pt>
                <c:pt idx="7669">
                  <c:v>2.6768166378616363E-6</c:v>
                </c:pt>
                <c:pt idx="7670">
                  <c:v>1.8895176267258609E-6</c:v>
                </c:pt>
                <c:pt idx="7671">
                  <c:v>3.1491960445431018E-6</c:v>
                </c:pt>
                <c:pt idx="7672">
                  <c:v>1.2596784178172406E-6</c:v>
                </c:pt>
                <c:pt idx="7673">
                  <c:v>1.8895176267258609E-6</c:v>
                </c:pt>
                <c:pt idx="7674">
                  <c:v>1.4171382200443959E-6</c:v>
                </c:pt>
                <c:pt idx="7675">
                  <c:v>1.1022186155900858E-6</c:v>
                </c:pt>
                <c:pt idx="7676">
                  <c:v>1.5745980222715509E-6</c:v>
                </c:pt>
                <c:pt idx="7677">
                  <c:v>1.7320578244987059E-6</c:v>
                </c:pt>
                <c:pt idx="7678">
                  <c:v>1.8895176267258609E-6</c:v>
                </c:pt>
                <c:pt idx="7679">
                  <c:v>1.5745980222715509E-6</c:v>
                </c:pt>
                <c:pt idx="7680">
                  <c:v>2.2044372311801716E-6</c:v>
                </c:pt>
                <c:pt idx="7681">
                  <c:v>1.5745980222715509E-6</c:v>
                </c:pt>
                <c:pt idx="7682">
                  <c:v>2.9917362423159467E-6</c:v>
                </c:pt>
                <c:pt idx="7683">
                  <c:v>1.1022186155900858E-6</c:v>
                </c:pt>
                <c:pt idx="7684">
                  <c:v>1.5745980222715509E-6</c:v>
                </c:pt>
                <c:pt idx="7685">
                  <c:v>1.8895176267258609E-6</c:v>
                </c:pt>
                <c:pt idx="7686">
                  <c:v>1.7320578244987059E-6</c:v>
                </c:pt>
                <c:pt idx="7687">
                  <c:v>1.2596784178172406E-6</c:v>
                </c:pt>
                <c:pt idx="7688">
                  <c:v>1.4171382200443959E-6</c:v>
                </c:pt>
                <c:pt idx="7689">
                  <c:v>9.4475881336293046E-7</c:v>
                </c:pt>
                <c:pt idx="7690">
                  <c:v>1.4171382200443959E-6</c:v>
                </c:pt>
                <c:pt idx="7691">
                  <c:v>1.8895176267258609E-6</c:v>
                </c:pt>
                <c:pt idx="7692">
                  <c:v>2.2044372311801716E-6</c:v>
                </c:pt>
                <c:pt idx="7693">
                  <c:v>2.3618970334073266E-6</c:v>
                </c:pt>
                <c:pt idx="7694">
                  <c:v>1.5745980222715509E-6</c:v>
                </c:pt>
                <c:pt idx="7695">
                  <c:v>2.2044372311801716E-6</c:v>
                </c:pt>
                <c:pt idx="7696">
                  <c:v>1.8895176267258609E-6</c:v>
                </c:pt>
                <c:pt idx="7697">
                  <c:v>1.8895176267258609E-6</c:v>
                </c:pt>
                <c:pt idx="7698">
                  <c:v>2.5193568356344812E-6</c:v>
                </c:pt>
                <c:pt idx="7699">
                  <c:v>2.2044372311801716E-6</c:v>
                </c:pt>
                <c:pt idx="7700">
                  <c:v>2.2044372311801716E-6</c:v>
                </c:pt>
                <c:pt idx="7701">
                  <c:v>1.7320578244987059E-6</c:v>
                </c:pt>
                <c:pt idx="7702">
                  <c:v>1.2596784178172406E-6</c:v>
                </c:pt>
                <c:pt idx="7703">
                  <c:v>1.5745980222715509E-6</c:v>
                </c:pt>
                <c:pt idx="7704">
                  <c:v>1.2596784178172406E-6</c:v>
                </c:pt>
                <c:pt idx="7705">
                  <c:v>1.2596784178172406E-6</c:v>
                </c:pt>
                <c:pt idx="7706">
                  <c:v>3.1491960445431018E-6</c:v>
                </c:pt>
                <c:pt idx="7707">
                  <c:v>1.4171382200443959E-6</c:v>
                </c:pt>
                <c:pt idx="7708">
                  <c:v>2.0469774289530162E-6</c:v>
                </c:pt>
                <c:pt idx="7709">
                  <c:v>1.1022186155900858E-6</c:v>
                </c:pt>
                <c:pt idx="7710">
                  <c:v>1.7320578244987059E-6</c:v>
                </c:pt>
                <c:pt idx="7711">
                  <c:v>2.0469774289530162E-6</c:v>
                </c:pt>
                <c:pt idx="7712">
                  <c:v>7.8729901113577544E-7</c:v>
                </c:pt>
                <c:pt idx="7713">
                  <c:v>1.5745980222715509E-6</c:v>
                </c:pt>
                <c:pt idx="7714">
                  <c:v>2.6768166378616363E-6</c:v>
                </c:pt>
                <c:pt idx="7715">
                  <c:v>1.8895176267258609E-6</c:v>
                </c:pt>
                <c:pt idx="7716">
                  <c:v>1.1022186155900858E-6</c:v>
                </c:pt>
                <c:pt idx="7717">
                  <c:v>1.5745980222715509E-6</c:v>
                </c:pt>
                <c:pt idx="7718">
                  <c:v>2.0469774289530162E-6</c:v>
                </c:pt>
                <c:pt idx="7719">
                  <c:v>1.4171382200443959E-6</c:v>
                </c:pt>
                <c:pt idx="7720">
                  <c:v>1.7320578244987059E-6</c:v>
                </c:pt>
                <c:pt idx="7721">
                  <c:v>1.1022186155900858E-6</c:v>
                </c:pt>
                <c:pt idx="7722">
                  <c:v>1.8895176267258609E-6</c:v>
                </c:pt>
                <c:pt idx="7723">
                  <c:v>1.8895176267258609E-6</c:v>
                </c:pt>
                <c:pt idx="7724">
                  <c:v>1.1022186155900858E-6</c:v>
                </c:pt>
                <c:pt idx="7725">
                  <c:v>1.1022186155900858E-6</c:v>
                </c:pt>
                <c:pt idx="7726">
                  <c:v>2.0469774289530162E-6</c:v>
                </c:pt>
                <c:pt idx="7727">
                  <c:v>1.4171382200443959E-6</c:v>
                </c:pt>
                <c:pt idx="7728">
                  <c:v>1.7320578244987059E-6</c:v>
                </c:pt>
                <c:pt idx="7729">
                  <c:v>1.1022186155900858E-6</c:v>
                </c:pt>
                <c:pt idx="7730">
                  <c:v>2.8342764400887917E-6</c:v>
                </c:pt>
                <c:pt idx="7731">
                  <c:v>2.5193568356344812E-6</c:v>
                </c:pt>
                <c:pt idx="7732">
                  <c:v>2.8342764400887917E-6</c:v>
                </c:pt>
                <c:pt idx="7733">
                  <c:v>1.8895176267258609E-6</c:v>
                </c:pt>
                <c:pt idx="7734">
                  <c:v>2.3618970334073266E-6</c:v>
                </c:pt>
                <c:pt idx="7735">
                  <c:v>1.4171382200443959E-6</c:v>
                </c:pt>
                <c:pt idx="7736">
                  <c:v>9.4475881336293046E-7</c:v>
                </c:pt>
                <c:pt idx="7737">
                  <c:v>1.1022186155900858E-6</c:v>
                </c:pt>
                <c:pt idx="7738">
                  <c:v>2.0469774289530162E-6</c:v>
                </c:pt>
                <c:pt idx="7739">
                  <c:v>1.4171382200443959E-6</c:v>
                </c:pt>
                <c:pt idx="7740">
                  <c:v>2.2044372311801716E-6</c:v>
                </c:pt>
                <c:pt idx="7741">
                  <c:v>1.8895176267258609E-6</c:v>
                </c:pt>
                <c:pt idx="7742">
                  <c:v>7.8729901113577544E-7</c:v>
                </c:pt>
                <c:pt idx="7743">
                  <c:v>1.5745980222715509E-6</c:v>
                </c:pt>
                <c:pt idx="7744">
                  <c:v>7.8729901113577544E-7</c:v>
                </c:pt>
                <c:pt idx="7745">
                  <c:v>2.3618970334073266E-6</c:v>
                </c:pt>
                <c:pt idx="7746">
                  <c:v>1.2596784178172406E-6</c:v>
                </c:pt>
                <c:pt idx="7747">
                  <c:v>1.4171382200443959E-6</c:v>
                </c:pt>
                <c:pt idx="7748">
                  <c:v>1.4171382200443959E-6</c:v>
                </c:pt>
                <c:pt idx="7749">
                  <c:v>1.1022186155900858E-6</c:v>
                </c:pt>
                <c:pt idx="7750">
                  <c:v>1.8895176267258609E-6</c:v>
                </c:pt>
                <c:pt idx="7751">
                  <c:v>2.2044372311801716E-6</c:v>
                </c:pt>
                <c:pt idx="7752">
                  <c:v>1.2596784178172406E-6</c:v>
                </c:pt>
                <c:pt idx="7753">
                  <c:v>7.8729901113577544E-7</c:v>
                </c:pt>
                <c:pt idx="7754">
                  <c:v>1.5745980222715509E-6</c:v>
                </c:pt>
                <c:pt idx="7755">
                  <c:v>1.7320578244987059E-6</c:v>
                </c:pt>
                <c:pt idx="7756">
                  <c:v>1.1022186155900858E-6</c:v>
                </c:pt>
                <c:pt idx="7757">
                  <c:v>1.7320578244987059E-6</c:v>
                </c:pt>
                <c:pt idx="7758">
                  <c:v>1.2596784178172406E-6</c:v>
                </c:pt>
                <c:pt idx="7759">
                  <c:v>1.4171382200443959E-6</c:v>
                </c:pt>
                <c:pt idx="7760">
                  <c:v>1.4171382200443959E-6</c:v>
                </c:pt>
                <c:pt idx="7761">
                  <c:v>2.0469774289530162E-6</c:v>
                </c:pt>
                <c:pt idx="7762">
                  <c:v>2.0469774289530162E-6</c:v>
                </c:pt>
                <c:pt idx="7763">
                  <c:v>1.1022186155900858E-6</c:v>
                </c:pt>
                <c:pt idx="7764">
                  <c:v>1.8895176267258609E-6</c:v>
                </c:pt>
                <c:pt idx="7765">
                  <c:v>2.8342764400887917E-6</c:v>
                </c:pt>
                <c:pt idx="7766">
                  <c:v>1.7320578244987059E-6</c:v>
                </c:pt>
                <c:pt idx="7767">
                  <c:v>2.5193568356344812E-6</c:v>
                </c:pt>
                <c:pt idx="7768">
                  <c:v>1.4171382200443959E-6</c:v>
                </c:pt>
                <c:pt idx="7769">
                  <c:v>1.8895176267258609E-6</c:v>
                </c:pt>
                <c:pt idx="7770">
                  <c:v>1.5745980222715509E-6</c:v>
                </c:pt>
                <c:pt idx="7771">
                  <c:v>1.4171382200443959E-6</c:v>
                </c:pt>
                <c:pt idx="7772">
                  <c:v>1.5745980222715509E-6</c:v>
                </c:pt>
                <c:pt idx="7773">
                  <c:v>2.6768166378616363E-6</c:v>
                </c:pt>
                <c:pt idx="7774">
                  <c:v>1.2596784178172406E-6</c:v>
                </c:pt>
                <c:pt idx="7775">
                  <c:v>1.1022186155900858E-6</c:v>
                </c:pt>
                <c:pt idx="7776">
                  <c:v>1.5745980222715509E-6</c:v>
                </c:pt>
                <c:pt idx="7777">
                  <c:v>2.3618970334073266E-6</c:v>
                </c:pt>
                <c:pt idx="7778">
                  <c:v>4.7237940668146523E-7</c:v>
                </c:pt>
                <c:pt idx="7779">
                  <c:v>1.8895176267258609E-6</c:v>
                </c:pt>
                <c:pt idx="7780">
                  <c:v>1.2596784178172406E-6</c:v>
                </c:pt>
                <c:pt idx="7781">
                  <c:v>1.1022186155900858E-6</c:v>
                </c:pt>
                <c:pt idx="7782">
                  <c:v>2.0469774289530162E-6</c:v>
                </c:pt>
                <c:pt idx="7783">
                  <c:v>1.2596784178172406E-6</c:v>
                </c:pt>
                <c:pt idx="7784">
                  <c:v>4.7237940668146523E-7</c:v>
                </c:pt>
                <c:pt idx="7785">
                  <c:v>2.2044372311801716E-6</c:v>
                </c:pt>
                <c:pt idx="7786">
                  <c:v>7.8729901113577544E-7</c:v>
                </c:pt>
                <c:pt idx="7787">
                  <c:v>1.2596784178172406E-6</c:v>
                </c:pt>
                <c:pt idx="7788">
                  <c:v>1.7320578244987059E-6</c:v>
                </c:pt>
                <c:pt idx="7789">
                  <c:v>1.5745980222715509E-6</c:v>
                </c:pt>
                <c:pt idx="7790">
                  <c:v>6.2983920890862031E-7</c:v>
                </c:pt>
                <c:pt idx="7791">
                  <c:v>3.1491960445431018E-6</c:v>
                </c:pt>
                <c:pt idx="7792">
                  <c:v>3.3066558467702568E-6</c:v>
                </c:pt>
                <c:pt idx="7793">
                  <c:v>2.2044372311801716E-6</c:v>
                </c:pt>
                <c:pt idx="7794">
                  <c:v>2.6768166378616363E-6</c:v>
                </c:pt>
                <c:pt idx="7795">
                  <c:v>2.5193568356344812E-6</c:v>
                </c:pt>
                <c:pt idx="7796">
                  <c:v>1.5745980222715509E-6</c:v>
                </c:pt>
                <c:pt idx="7797">
                  <c:v>1.4171382200443959E-6</c:v>
                </c:pt>
                <c:pt idx="7798">
                  <c:v>1.7320578244987059E-6</c:v>
                </c:pt>
                <c:pt idx="7799">
                  <c:v>2.6768166378616363E-6</c:v>
                </c:pt>
                <c:pt idx="7800">
                  <c:v>1.8895176267258609E-6</c:v>
                </c:pt>
                <c:pt idx="7801">
                  <c:v>1.7320578244987059E-6</c:v>
                </c:pt>
                <c:pt idx="7802">
                  <c:v>1.2596784178172406E-6</c:v>
                </c:pt>
                <c:pt idx="7803">
                  <c:v>1.1022186155900858E-6</c:v>
                </c:pt>
                <c:pt idx="7804">
                  <c:v>1.2596784178172406E-6</c:v>
                </c:pt>
                <c:pt idx="7805">
                  <c:v>1.4171382200443959E-6</c:v>
                </c:pt>
                <c:pt idx="7806">
                  <c:v>1.5745980222715509E-6</c:v>
                </c:pt>
                <c:pt idx="7807">
                  <c:v>1.4171382200443959E-6</c:v>
                </c:pt>
                <c:pt idx="7808">
                  <c:v>1.2596784178172406E-6</c:v>
                </c:pt>
                <c:pt idx="7809">
                  <c:v>1.4171382200443959E-6</c:v>
                </c:pt>
                <c:pt idx="7810">
                  <c:v>1.7320578244987059E-6</c:v>
                </c:pt>
                <c:pt idx="7811">
                  <c:v>2.8342764400887917E-6</c:v>
                </c:pt>
                <c:pt idx="7812">
                  <c:v>9.4475881336293046E-7</c:v>
                </c:pt>
                <c:pt idx="7813">
                  <c:v>1.5745980222715509E-6</c:v>
                </c:pt>
                <c:pt idx="7814">
                  <c:v>2.0469774289530162E-6</c:v>
                </c:pt>
                <c:pt idx="7815">
                  <c:v>6.2983920890862031E-7</c:v>
                </c:pt>
                <c:pt idx="7816">
                  <c:v>1.8895176267258609E-6</c:v>
                </c:pt>
                <c:pt idx="7817">
                  <c:v>1.8895176267258609E-6</c:v>
                </c:pt>
                <c:pt idx="7818">
                  <c:v>2.8342764400887917E-6</c:v>
                </c:pt>
                <c:pt idx="7819">
                  <c:v>1.8895176267258609E-6</c:v>
                </c:pt>
                <c:pt idx="7820">
                  <c:v>1.8895176267258609E-6</c:v>
                </c:pt>
                <c:pt idx="7821">
                  <c:v>1.1022186155900858E-6</c:v>
                </c:pt>
                <c:pt idx="7822">
                  <c:v>1.8895176267258609E-6</c:v>
                </c:pt>
                <c:pt idx="7823">
                  <c:v>1.7320578244987059E-6</c:v>
                </c:pt>
                <c:pt idx="7824">
                  <c:v>1.7320578244987059E-6</c:v>
                </c:pt>
                <c:pt idx="7825">
                  <c:v>1.4171382200443959E-6</c:v>
                </c:pt>
                <c:pt idx="7826">
                  <c:v>1.7320578244987059E-6</c:v>
                </c:pt>
                <c:pt idx="7827">
                  <c:v>9.4475881336293046E-7</c:v>
                </c:pt>
                <c:pt idx="7828">
                  <c:v>1.1022186155900858E-6</c:v>
                </c:pt>
                <c:pt idx="7829">
                  <c:v>1.5745980222715509E-6</c:v>
                </c:pt>
                <c:pt idx="7830">
                  <c:v>7.8729901113577544E-7</c:v>
                </c:pt>
                <c:pt idx="7831">
                  <c:v>2.0469774289530162E-6</c:v>
                </c:pt>
                <c:pt idx="7832">
                  <c:v>1.2596784178172406E-6</c:v>
                </c:pt>
                <c:pt idx="7833">
                  <c:v>1.8895176267258609E-6</c:v>
                </c:pt>
                <c:pt idx="7834">
                  <c:v>2.0469774289530162E-6</c:v>
                </c:pt>
                <c:pt idx="7835">
                  <c:v>2.8342764400887917E-6</c:v>
                </c:pt>
                <c:pt idx="7836">
                  <c:v>9.4475881336293046E-7</c:v>
                </c:pt>
                <c:pt idx="7837">
                  <c:v>1.2596784178172406E-6</c:v>
                </c:pt>
                <c:pt idx="7838">
                  <c:v>2.8342764400887917E-6</c:v>
                </c:pt>
                <c:pt idx="7839">
                  <c:v>1.5745980222715509E-6</c:v>
                </c:pt>
                <c:pt idx="7840">
                  <c:v>1.4171382200443959E-6</c:v>
                </c:pt>
                <c:pt idx="7841">
                  <c:v>2.2044372311801716E-6</c:v>
                </c:pt>
                <c:pt idx="7842">
                  <c:v>1.4171382200443959E-6</c:v>
                </c:pt>
                <c:pt idx="7843">
                  <c:v>2.3618970334073266E-6</c:v>
                </c:pt>
                <c:pt idx="7844">
                  <c:v>1.5745980222715509E-6</c:v>
                </c:pt>
                <c:pt idx="7845">
                  <c:v>1.4171382200443959E-6</c:v>
                </c:pt>
                <c:pt idx="7846">
                  <c:v>1.5745980222715509E-6</c:v>
                </c:pt>
                <c:pt idx="7847">
                  <c:v>2.3618970334073266E-6</c:v>
                </c:pt>
                <c:pt idx="7848">
                  <c:v>2.6768166378616363E-6</c:v>
                </c:pt>
                <c:pt idx="7849">
                  <c:v>1.8895176267258609E-6</c:v>
                </c:pt>
                <c:pt idx="7850">
                  <c:v>1.1022186155900858E-6</c:v>
                </c:pt>
                <c:pt idx="7851">
                  <c:v>1.4171382200443959E-6</c:v>
                </c:pt>
                <c:pt idx="7852">
                  <c:v>1.5745980222715509E-6</c:v>
                </c:pt>
                <c:pt idx="7853">
                  <c:v>1.5745980222715509E-6</c:v>
                </c:pt>
                <c:pt idx="7854">
                  <c:v>1.5745980222715509E-6</c:v>
                </c:pt>
                <c:pt idx="7855">
                  <c:v>2.0469774289530162E-6</c:v>
                </c:pt>
                <c:pt idx="7856">
                  <c:v>1.2596784178172406E-6</c:v>
                </c:pt>
                <c:pt idx="7857">
                  <c:v>2.2044372311801716E-6</c:v>
                </c:pt>
                <c:pt idx="7858">
                  <c:v>2.2044372311801716E-6</c:v>
                </c:pt>
                <c:pt idx="7859">
                  <c:v>1.5745980222715509E-6</c:v>
                </c:pt>
                <c:pt idx="7860">
                  <c:v>2.2044372311801716E-6</c:v>
                </c:pt>
                <c:pt idx="7861">
                  <c:v>1.1022186155900858E-6</c:v>
                </c:pt>
                <c:pt idx="7862">
                  <c:v>2.0469774289530162E-6</c:v>
                </c:pt>
                <c:pt idx="7863">
                  <c:v>9.4475881336293046E-7</c:v>
                </c:pt>
                <c:pt idx="7864">
                  <c:v>9.4475881336293046E-7</c:v>
                </c:pt>
                <c:pt idx="7865">
                  <c:v>2.8342764400887917E-6</c:v>
                </c:pt>
                <c:pt idx="7866">
                  <c:v>1.1022186155900858E-6</c:v>
                </c:pt>
                <c:pt idx="7867">
                  <c:v>1.4171382200443959E-6</c:v>
                </c:pt>
                <c:pt idx="7868">
                  <c:v>6.2983920890862031E-7</c:v>
                </c:pt>
                <c:pt idx="7869">
                  <c:v>1.7320578244987059E-6</c:v>
                </c:pt>
                <c:pt idx="7870">
                  <c:v>1.5745980222715509E-6</c:v>
                </c:pt>
                <c:pt idx="7871">
                  <c:v>1.2596784178172406E-6</c:v>
                </c:pt>
                <c:pt idx="7872">
                  <c:v>2.0469774289530162E-6</c:v>
                </c:pt>
                <c:pt idx="7873">
                  <c:v>1.5745980222715509E-6</c:v>
                </c:pt>
                <c:pt idx="7874">
                  <c:v>1.1022186155900858E-6</c:v>
                </c:pt>
                <c:pt idx="7875">
                  <c:v>2.0469774289530162E-6</c:v>
                </c:pt>
                <c:pt idx="7876">
                  <c:v>2.8342764400887917E-6</c:v>
                </c:pt>
                <c:pt idx="7877">
                  <c:v>1.4171382200443959E-6</c:v>
                </c:pt>
                <c:pt idx="7878">
                  <c:v>1.8895176267258609E-6</c:v>
                </c:pt>
                <c:pt idx="7879">
                  <c:v>2.3618970334073266E-6</c:v>
                </c:pt>
                <c:pt idx="7880">
                  <c:v>1.5745980222715509E-6</c:v>
                </c:pt>
                <c:pt idx="7881">
                  <c:v>1.4171382200443959E-6</c:v>
                </c:pt>
                <c:pt idx="7882">
                  <c:v>1.5745980222715509E-6</c:v>
                </c:pt>
                <c:pt idx="7883">
                  <c:v>1.4171382200443959E-6</c:v>
                </c:pt>
                <c:pt idx="7884">
                  <c:v>1.7320578244987059E-6</c:v>
                </c:pt>
                <c:pt idx="7885">
                  <c:v>2.0469774289530162E-6</c:v>
                </c:pt>
                <c:pt idx="7886">
                  <c:v>1.5745980222715509E-6</c:v>
                </c:pt>
                <c:pt idx="7887">
                  <c:v>1.4171382200443959E-6</c:v>
                </c:pt>
                <c:pt idx="7888">
                  <c:v>1.8895176267258609E-6</c:v>
                </c:pt>
                <c:pt idx="7889">
                  <c:v>1.7320578244987059E-6</c:v>
                </c:pt>
                <c:pt idx="7890">
                  <c:v>1.2596784178172406E-6</c:v>
                </c:pt>
                <c:pt idx="7891">
                  <c:v>1.2596784178172406E-6</c:v>
                </c:pt>
                <c:pt idx="7892">
                  <c:v>2.3618970334073266E-6</c:v>
                </c:pt>
                <c:pt idx="7893">
                  <c:v>1.2596784178172406E-6</c:v>
                </c:pt>
                <c:pt idx="7894">
                  <c:v>1.4171382200443959E-6</c:v>
                </c:pt>
                <c:pt idx="7895">
                  <c:v>1.5745980222715509E-6</c:v>
                </c:pt>
                <c:pt idx="7896">
                  <c:v>2.2044372311801716E-6</c:v>
                </c:pt>
                <c:pt idx="7897">
                  <c:v>2.0469774289530162E-6</c:v>
                </c:pt>
                <c:pt idx="7898">
                  <c:v>2.3618970334073266E-6</c:v>
                </c:pt>
                <c:pt idx="7899">
                  <c:v>1.4171382200443959E-6</c:v>
                </c:pt>
                <c:pt idx="7900">
                  <c:v>1.7320578244987059E-6</c:v>
                </c:pt>
                <c:pt idx="7901">
                  <c:v>2.2044372311801716E-6</c:v>
                </c:pt>
                <c:pt idx="7902">
                  <c:v>2.2044372311801716E-6</c:v>
                </c:pt>
                <c:pt idx="7903">
                  <c:v>3.9364950556788765E-6</c:v>
                </c:pt>
                <c:pt idx="7904">
                  <c:v>1.1022186155900858E-6</c:v>
                </c:pt>
                <c:pt idx="7905">
                  <c:v>1.2596784178172406E-6</c:v>
                </c:pt>
                <c:pt idx="7906">
                  <c:v>1.2596784178172406E-6</c:v>
                </c:pt>
                <c:pt idx="7907">
                  <c:v>2.0469774289530162E-6</c:v>
                </c:pt>
                <c:pt idx="7908">
                  <c:v>1.4171382200443959E-6</c:v>
                </c:pt>
                <c:pt idx="7909">
                  <c:v>1.5745980222715509E-6</c:v>
                </c:pt>
                <c:pt idx="7910">
                  <c:v>2.2044372311801716E-6</c:v>
                </c:pt>
                <c:pt idx="7911">
                  <c:v>1.1022186155900858E-6</c:v>
                </c:pt>
                <c:pt idx="7912">
                  <c:v>9.4475881336293046E-7</c:v>
                </c:pt>
                <c:pt idx="7913">
                  <c:v>1.8895176267258609E-6</c:v>
                </c:pt>
                <c:pt idx="7914">
                  <c:v>2.0469774289530162E-6</c:v>
                </c:pt>
                <c:pt idx="7915">
                  <c:v>9.4475881336293046E-7</c:v>
                </c:pt>
                <c:pt idx="7916">
                  <c:v>2.2044372311801716E-6</c:v>
                </c:pt>
                <c:pt idx="7917">
                  <c:v>1.4171382200443959E-6</c:v>
                </c:pt>
                <c:pt idx="7918">
                  <c:v>1.1022186155900858E-6</c:v>
                </c:pt>
                <c:pt idx="7919">
                  <c:v>1.4171382200443959E-6</c:v>
                </c:pt>
                <c:pt idx="7920">
                  <c:v>3.1491960445431018E-6</c:v>
                </c:pt>
                <c:pt idx="7921">
                  <c:v>1.4171382200443959E-6</c:v>
                </c:pt>
                <c:pt idx="7922">
                  <c:v>1.1022186155900858E-6</c:v>
                </c:pt>
                <c:pt idx="7923">
                  <c:v>1.5745980222715509E-6</c:v>
                </c:pt>
                <c:pt idx="7924">
                  <c:v>1.2596784178172406E-6</c:v>
                </c:pt>
                <c:pt idx="7925">
                  <c:v>1.1022186155900858E-6</c:v>
                </c:pt>
                <c:pt idx="7926">
                  <c:v>1.4171382200443959E-6</c:v>
                </c:pt>
                <c:pt idx="7927">
                  <c:v>2.2044372311801716E-6</c:v>
                </c:pt>
                <c:pt idx="7928">
                  <c:v>1.7320578244987059E-6</c:v>
                </c:pt>
                <c:pt idx="7929">
                  <c:v>1.7320578244987059E-6</c:v>
                </c:pt>
                <c:pt idx="7930">
                  <c:v>1.7320578244987059E-6</c:v>
                </c:pt>
                <c:pt idx="7931">
                  <c:v>1.1022186155900858E-6</c:v>
                </c:pt>
                <c:pt idx="7932">
                  <c:v>1.5745980222715509E-6</c:v>
                </c:pt>
                <c:pt idx="7933">
                  <c:v>1.7320578244987059E-6</c:v>
                </c:pt>
                <c:pt idx="7934">
                  <c:v>1.7320578244987059E-6</c:v>
                </c:pt>
                <c:pt idx="7935">
                  <c:v>2.8342764400887917E-6</c:v>
                </c:pt>
                <c:pt idx="7936">
                  <c:v>1.1022186155900858E-6</c:v>
                </c:pt>
                <c:pt idx="7937">
                  <c:v>1.4171382200443959E-6</c:v>
                </c:pt>
                <c:pt idx="7938">
                  <c:v>1.2596784178172406E-6</c:v>
                </c:pt>
                <c:pt idx="7939">
                  <c:v>1.2596784178172406E-6</c:v>
                </c:pt>
                <c:pt idx="7940">
                  <c:v>1.2596784178172406E-6</c:v>
                </c:pt>
                <c:pt idx="7941">
                  <c:v>1.4171382200443959E-6</c:v>
                </c:pt>
                <c:pt idx="7942">
                  <c:v>1.2596784178172406E-6</c:v>
                </c:pt>
                <c:pt idx="7943">
                  <c:v>1.2596784178172406E-6</c:v>
                </c:pt>
                <c:pt idx="7944">
                  <c:v>1.4171382200443959E-6</c:v>
                </c:pt>
                <c:pt idx="7945">
                  <c:v>1.8895176267258609E-6</c:v>
                </c:pt>
                <c:pt idx="7946">
                  <c:v>2.0469774289530162E-6</c:v>
                </c:pt>
                <c:pt idx="7947">
                  <c:v>1.4171382200443959E-6</c:v>
                </c:pt>
                <c:pt idx="7948">
                  <c:v>6.2983920890862031E-7</c:v>
                </c:pt>
                <c:pt idx="7949">
                  <c:v>2.3618970334073266E-6</c:v>
                </c:pt>
                <c:pt idx="7950">
                  <c:v>1.7320578244987059E-6</c:v>
                </c:pt>
                <c:pt idx="7951">
                  <c:v>2.2044372311801716E-6</c:v>
                </c:pt>
                <c:pt idx="7952">
                  <c:v>1.7320578244987059E-6</c:v>
                </c:pt>
                <c:pt idx="7953">
                  <c:v>1.8895176267258609E-6</c:v>
                </c:pt>
                <c:pt idx="7954">
                  <c:v>1.4171382200443959E-6</c:v>
                </c:pt>
                <c:pt idx="7955">
                  <c:v>1.4171382200443959E-6</c:v>
                </c:pt>
                <c:pt idx="7956">
                  <c:v>4.7237940668146523E-7</c:v>
                </c:pt>
                <c:pt idx="7957">
                  <c:v>1.5745980222715509E-6</c:v>
                </c:pt>
                <c:pt idx="7958">
                  <c:v>1.5745980222715509E-6</c:v>
                </c:pt>
                <c:pt idx="7959">
                  <c:v>1.1022186155900858E-6</c:v>
                </c:pt>
                <c:pt idx="7960">
                  <c:v>9.4475881336293046E-7</c:v>
                </c:pt>
                <c:pt idx="7961">
                  <c:v>1.7320578244987059E-6</c:v>
                </c:pt>
                <c:pt idx="7962">
                  <c:v>2.8342764400887917E-6</c:v>
                </c:pt>
                <c:pt idx="7963">
                  <c:v>1.8895176267258609E-6</c:v>
                </c:pt>
                <c:pt idx="7964">
                  <c:v>1.4171382200443959E-6</c:v>
                </c:pt>
                <c:pt idx="7965">
                  <c:v>1.8895176267258609E-6</c:v>
                </c:pt>
                <c:pt idx="7966">
                  <c:v>2.0469774289530162E-6</c:v>
                </c:pt>
                <c:pt idx="7967">
                  <c:v>1.8895176267258609E-6</c:v>
                </c:pt>
                <c:pt idx="7968">
                  <c:v>4.7237940668146523E-7</c:v>
                </c:pt>
                <c:pt idx="7969">
                  <c:v>1.7320578244987059E-6</c:v>
                </c:pt>
                <c:pt idx="7970">
                  <c:v>1.7320578244987059E-6</c:v>
                </c:pt>
                <c:pt idx="7971">
                  <c:v>9.4475881336293046E-7</c:v>
                </c:pt>
                <c:pt idx="7972">
                  <c:v>1.4171382200443959E-6</c:v>
                </c:pt>
                <c:pt idx="7973">
                  <c:v>1.8895176267258609E-6</c:v>
                </c:pt>
                <c:pt idx="7974">
                  <c:v>9.4475881336293046E-7</c:v>
                </c:pt>
                <c:pt idx="7975">
                  <c:v>2.2044372311801716E-6</c:v>
                </c:pt>
                <c:pt idx="7976">
                  <c:v>2.2044372311801716E-6</c:v>
                </c:pt>
                <c:pt idx="7977">
                  <c:v>1.2596784178172406E-6</c:v>
                </c:pt>
                <c:pt idx="7978">
                  <c:v>3.1491960445431018E-6</c:v>
                </c:pt>
                <c:pt idx="7979">
                  <c:v>1.8895176267258609E-6</c:v>
                </c:pt>
                <c:pt idx="7980">
                  <c:v>1.7320578244987059E-6</c:v>
                </c:pt>
                <c:pt idx="7981">
                  <c:v>1.7320578244987059E-6</c:v>
                </c:pt>
                <c:pt idx="7982">
                  <c:v>1.1022186155900858E-6</c:v>
                </c:pt>
                <c:pt idx="7983">
                  <c:v>1.7320578244987059E-6</c:v>
                </c:pt>
                <c:pt idx="7984">
                  <c:v>2.3618970334073266E-6</c:v>
                </c:pt>
                <c:pt idx="7985">
                  <c:v>6.2983920890862031E-7</c:v>
                </c:pt>
                <c:pt idx="7986">
                  <c:v>2.2044372311801716E-6</c:v>
                </c:pt>
                <c:pt idx="7987">
                  <c:v>1.5745980222715509E-6</c:v>
                </c:pt>
                <c:pt idx="7988">
                  <c:v>1.8895176267258609E-6</c:v>
                </c:pt>
                <c:pt idx="7989">
                  <c:v>1.2596784178172406E-6</c:v>
                </c:pt>
                <c:pt idx="7990">
                  <c:v>1.5745980222715509E-6</c:v>
                </c:pt>
                <c:pt idx="7991">
                  <c:v>1.4171382200443959E-6</c:v>
                </c:pt>
                <c:pt idx="7992">
                  <c:v>9.4475881336293046E-7</c:v>
                </c:pt>
                <c:pt idx="7993">
                  <c:v>1.7320578244987059E-6</c:v>
                </c:pt>
                <c:pt idx="7994">
                  <c:v>2.6768166378616363E-6</c:v>
                </c:pt>
                <c:pt idx="7995">
                  <c:v>1.5745980222715509E-6</c:v>
                </c:pt>
                <c:pt idx="7996">
                  <c:v>1.5745980222715509E-6</c:v>
                </c:pt>
                <c:pt idx="7997">
                  <c:v>1.7320578244987059E-6</c:v>
                </c:pt>
                <c:pt idx="7998">
                  <c:v>1.4171382200443959E-6</c:v>
                </c:pt>
                <c:pt idx="7999">
                  <c:v>2.5193568356344812E-6</c:v>
                </c:pt>
                <c:pt idx="8000">
                  <c:v>1.1022186155900858E-6</c:v>
                </c:pt>
                <c:pt idx="8001">
                  <c:v>1.5745980222715509E-6</c:v>
                </c:pt>
                <c:pt idx="8002">
                  <c:v>1.1022186155900858E-6</c:v>
                </c:pt>
                <c:pt idx="8003">
                  <c:v>2.0469774289530162E-6</c:v>
                </c:pt>
                <c:pt idx="8004">
                  <c:v>1.7320578244987059E-6</c:v>
                </c:pt>
                <c:pt idx="8005">
                  <c:v>1.8895176267258609E-6</c:v>
                </c:pt>
                <c:pt idx="8006">
                  <c:v>1.5745980222715509E-6</c:v>
                </c:pt>
                <c:pt idx="8007">
                  <c:v>1.4171382200443959E-6</c:v>
                </c:pt>
                <c:pt idx="8008">
                  <c:v>2.2044372311801716E-6</c:v>
                </c:pt>
                <c:pt idx="8009">
                  <c:v>1.8895176267258609E-6</c:v>
                </c:pt>
                <c:pt idx="8010">
                  <c:v>2.6768166378616363E-6</c:v>
                </c:pt>
                <c:pt idx="8011">
                  <c:v>1.2596784178172406E-6</c:v>
                </c:pt>
                <c:pt idx="8012">
                  <c:v>2.5193568356344812E-6</c:v>
                </c:pt>
                <c:pt idx="8013">
                  <c:v>1.5745980222715509E-6</c:v>
                </c:pt>
                <c:pt idx="8014">
                  <c:v>9.4475881336293046E-7</c:v>
                </c:pt>
                <c:pt idx="8015">
                  <c:v>1.7320578244987059E-6</c:v>
                </c:pt>
                <c:pt idx="8016">
                  <c:v>1.2596784178172406E-6</c:v>
                </c:pt>
                <c:pt idx="8017">
                  <c:v>2.5193568356344812E-6</c:v>
                </c:pt>
                <c:pt idx="8018">
                  <c:v>1.7320578244987059E-6</c:v>
                </c:pt>
                <c:pt idx="8019">
                  <c:v>1.7320578244987059E-6</c:v>
                </c:pt>
                <c:pt idx="8020">
                  <c:v>1.8895176267258609E-6</c:v>
                </c:pt>
                <c:pt idx="8021">
                  <c:v>1.7320578244987059E-6</c:v>
                </c:pt>
                <c:pt idx="8022">
                  <c:v>1.2596784178172406E-6</c:v>
                </c:pt>
                <c:pt idx="8023">
                  <c:v>1.8895176267258609E-6</c:v>
                </c:pt>
                <c:pt idx="8024">
                  <c:v>6.2983920890862031E-7</c:v>
                </c:pt>
                <c:pt idx="8025">
                  <c:v>1.2596784178172406E-6</c:v>
                </c:pt>
                <c:pt idx="8026">
                  <c:v>2.2044372311801716E-6</c:v>
                </c:pt>
                <c:pt idx="8027">
                  <c:v>1.7320578244987059E-6</c:v>
                </c:pt>
                <c:pt idx="8028">
                  <c:v>1.2596784178172406E-6</c:v>
                </c:pt>
                <c:pt idx="8029">
                  <c:v>1.4171382200443959E-6</c:v>
                </c:pt>
                <c:pt idx="8030">
                  <c:v>1.7320578244987059E-6</c:v>
                </c:pt>
                <c:pt idx="8031">
                  <c:v>1.5745980222715509E-6</c:v>
                </c:pt>
                <c:pt idx="8032">
                  <c:v>2.6768166378616363E-6</c:v>
                </c:pt>
                <c:pt idx="8033">
                  <c:v>2.3618970334073266E-6</c:v>
                </c:pt>
                <c:pt idx="8034">
                  <c:v>2.2044372311801716E-6</c:v>
                </c:pt>
                <c:pt idx="8035">
                  <c:v>1.7320578244987059E-6</c:v>
                </c:pt>
                <c:pt idx="8036">
                  <c:v>7.8729901113577544E-7</c:v>
                </c:pt>
                <c:pt idx="8037">
                  <c:v>2.2044372311801716E-6</c:v>
                </c:pt>
                <c:pt idx="8038">
                  <c:v>1.2596784178172406E-6</c:v>
                </c:pt>
                <c:pt idx="8039">
                  <c:v>6.2983920890862031E-7</c:v>
                </c:pt>
                <c:pt idx="8040">
                  <c:v>1.2596784178172406E-6</c:v>
                </c:pt>
                <c:pt idx="8041">
                  <c:v>1.4171382200443959E-6</c:v>
                </c:pt>
                <c:pt idx="8042">
                  <c:v>1.5745980222715509E-6</c:v>
                </c:pt>
                <c:pt idx="8043">
                  <c:v>1.5745980222715509E-6</c:v>
                </c:pt>
                <c:pt idx="8044">
                  <c:v>1.8895176267258609E-6</c:v>
                </c:pt>
                <c:pt idx="8045">
                  <c:v>2.2044372311801716E-6</c:v>
                </c:pt>
                <c:pt idx="8046">
                  <c:v>1.2596784178172406E-6</c:v>
                </c:pt>
                <c:pt idx="8047">
                  <c:v>1.5745980222715509E-6</c:v>
                </c:pt>
                <c:pt idx="8048">
                  <c:v>2.2044372311801716E-6</c:v>
                </c:pt>
                <c:pt idx="8049">
                  <c:v>1.2596784178172406E-6</c:v>
                </c:pt>
                <c:pt idx="8050">
                  <c:v>1.5745980222715509E-6</c:v>
                </c:pt>
                <c:pt idx="8051">
                  <c:v>1.1022186155900858E-6</c:v>
                </c:pt>
                <c:pt idx="8052">
                  <c:v>1.4171382200443959E-6</c:v>
                </c:pt>
                <c:pt idx="8053">
                  <c:v>1.7320578244987059E-6</c:v>
                </c:pt>
                <c:pt idx="8054">
                  <c:v>1.1022186155900858E-6</c:v>
                </c:pt>
                <c:pt idx="8055">
                  <c:v>1.4171382200443959E-6</c:v>
                </c:pt>
                <c:pt idx="8056">
                  <c:v>2.2044372311801716E-6</c:v>
                </c:pt>
                <c:pt idx="8057">
                  <c:v>2.3618970334073266E-6</c:v>
                </c:pt>
                <c:pt idx="8058">
                  <c:v>1.7320578244987059E-6</c:v>
                </c:pt>
                <c:pt idx="8059">
                  <c:v>2.2044372311801716E-6</c:v>
                </c:pt>
                <c:pt idx="8060">
                  <c:v>1.5745980222715509E-6</c:v>
                </c:pt>
                <c:pt idx="8061">
                  <c:v>1.1022186155900858E-6</c:v>
                </c:pt>
                <c:pt idx="8062">
                  <c:v>1.1022186155900858E-6</c:v>
                </c:pt>
                <c:pt idx="8063">
                  <c:v>7.8729901113577544E-7</c:v>
                </c:pt>
                <c:pt idx="8064">
                  <c:v>1.2596784178172406E-6</c:v>
                </c:pt>
                <c:pt idx="8065">
                  <c:v>1.4171382200443959E-6</c:v>
                </c:pt>
                <c:pt idx="8066">
                  <c:v>1.8895176267258609E-6</c:v>
                </c:pt>
                <c:pt idx="8067">
                  <c:v>1.2596784178172406E-6</c:v>
                </c:pt>
                <c:pt idx="8068">
                  <c:v>1.2596784178172406E-6</c:v>
                </c:pt>
                <c:pt idx="8069">
                  <c:v>1.2596784178172406E-6</c:v>
                </c:pt>
                <c:pt idx="8070">
                  <c:v>2.0469774289530162E-6</c:v>
                </c:pt>
                <c:pt idx="8071">
                  <c:v>1.5745980222715509E-6</c:v>
                </c:pt>
                <c:pt idx="8072">
                  <c:v>1.8895176267258609E-6</c:v>
                </c:pt>
                <c:pt idx="8073">
                  <c:v>1.4171382200443959E-6</c:v>
                </c:pt>
                <c:pt idx="8074">
                  <c:v>1.7320578244987059E-6</c:v>
                </c:pt>
                <c:pt idx="8075">
                  <c:v>1.7320578244987059E-6</c:v>
                </c:pt>
                <c:pt idx="8076">
                  <c:v>1.5745980222715509E-6</c:v>
                </c:pt>
                <c:pt idx="8077">
                  <c:v>1.2596784178172406E-6</c:v>
                </c:pt>
                <c:pt idx="8078">
                  <c:v>1.1022186155900858E-6</c:v>
                </c:pt>
                <c:pt idx="8079">
                  <c:v>1.1022186155900858E-6</c:v>
                </c:pt>
                <c:pt idx="8080">
                  <c:v>1.2596784178172406E-6</c:v>
                </c:pt>
                <c:pt idx="8081">
                  <c:v>1.5745980222715509E-6</c:v>
                </c:pt>
                <c:pt idx="8082">
                  <c:v>1.2596784178172406E-6</c:v>
                </c:pt>
                <c:pt idx="8083">
                  <c:v>2.3618970334073266E-6</c:v>
                </c:pt>
                <c:pt idx="8084">
                  <c:v>2.5193568356344812E-6</c:v>
                </c:pt>
                <c:pt idx="8085">
                  <c:v>1.7320578244987059E-6</c:v>
                </c:pt>
                <c:pt idx="8086">
                  <c:v>1.8895176267258609E-6</c:v>
                </c:pt>
                <c:pt idx="8087">
                  <c:v>1.1022186155900858E-6</c:v>
                </c:pt>
                <c:pt idx="8088">
                  <c:v>1.5745980222715509E-6</c:v>
                </c:pt>
                <c:pt idx="8089">
                  <c:v>1.5745980222715509E-6</c:v>
                </c:pt>
                <c:pt idx="8090">
                  <c:v>1.7320578244987059E-6</c:v>
                </c:pt>
                <c:pt idx="8091">
                  <c:v>2.6768166378616363E-6</c:v>
                </c:pt>
                <c:pt idx="8092">
                  <c:v>1.1022186155900858E-6</c:v>
                </c:pt>
                <c:pt idx="8093">
                  <c:v>1.5745980222715509E-6</c:v>
                </c:pt>
                <c:pt idx="8094">
                  <c:v>1.1022186155900858E-6</c:v>
                </c:pt>
                <c:pt idx="8095">
                  <c:v>3.1491960445431015E-7</c:v>
                </c:pt>
                <c:pt idx="8096">
                  <c:v>2.3618970334073266E-6</c:v>
                </c:pt>
                <c:pt idx="8097">
                  <c:v>1.5745980222715509E-6</c:v>
                </c:pt>
                <c:pt idx="8098">
                  <c:v>2.3618970334073266E-6</c:v>
                </c:pt>
                <c:pt idx="8099">
                  <c:v>7.8729901113577544E-7</c:v>
                </c:pt>
                <c:pt idx="8100">
                  <c:v>1.2596784178172406E-6</c:v>
                </c:pt>
                <c:pt idx="8101">
                  <c:v>1.7320578244987059E-6</c:v>
                </c:pt>
                <c:pt idx="8102">
                  <c:v>2.3618970334073266E-6</c:v>
                </c:pt>
                <c:pt idx="8103">
                  <c:v>1.7320578244987059E-6</c:v>
                </c:pt>
                <c:pt idx="8104">
                  <c:v>1.5745980222715509E-6</c:v>
                </c:pt>
                <c:pt idx="8105">
                  <c:v>1.2596784178172406E-6</c:v>
                </c:pt>
                <c:pt idx="8106">
                  <c:v>2.3618970334073266E-6</c:v>
                </c:pt>
                <c:pt idx="8107">
                  <c:v>9.4475881336293046E-7</c:v>
                </c:pt>
                <c:pt idx="8108">
                  <c:v>2.3618970334073266E-6</c:v>
                </c:pt>
                <c:pt idx="8109">
                  <c:v>1.2596784178172406E-6</c:v>
                </c:pt>
                <c:pt idx="8110">
                  <c:v>1.8895176267258609E-6</c:v>
                </c:pt>
                <c:pt idx="8111">
                  <c:v>1.8895176267258609E-6</c:v>
                </c:pt>
                <c:pt idx="8112">
                  <c:v>1.1022186155900858E-6</c:v>
                </c:pt>
                <c:pt idx="8113">
                  <c:v>2.0469774289530162E-6</c:v>
                </c:pt>
                <c:pt idx="8114">
                  <c:v>2.3618970334073266E-6</c:v>
                </c:pt>
                <c:pt idx="8115">
                  <c:v>2.2044372311801716E-6</c:v>
                </c:pt>
                <c:pt idx="8116">
                  <c:v>1.2596784178172406E-6</c:v>
                </c:pt>
                <c:pt idx="8117">
                  <c:v>1.5745980222715509E-6</c:v>
                </c:pt>
                <c:pt idx="8118">
                  <c:v>1.4171382200443959E-6</c:v>
                </c:pt>
                <c:pt idx="8119">
                  <c:v>1.5745980222715509E-6</c:v>
                </c:pt>
                <c:pt idx="8120">
                  <c:v>1.5745980222715509E-6</c:v>
                </c:pt>
                <c:pt idx="8121">
                  <c:v>1.4171382200443959E-6</c:v>
                </c:pt>
                <c:pt idx="8122">
                  <c:v>2.0469774289530162E-6</c:v>
                </c:pt>
                <c:pt idx="8123">
                  <c:v>1.5745980222715509E-6</c:v>
                </c:pt>
                <c:pt idx="8124">
                  <c:v>1.1022186155900858E-6</c:v>
                </c:pt>
                <c:pt idx="8125">
                  <c:v>1.5745980222715509E-6</c:v>
                </c:pt>
                <c:pt idx="8126">
                  <c:v>1.1022186155900858E-6</c:v>
                </c:pt>
                <c:pt idx="8127">
                  <c:v>1.2596784178172406E-6</c:v>
                </c:pt>
                <c:pt idx="8128">
                  <c:v>2.0469774289530162E-6</c:v>
                </c:pt>
                <c:pt idx="8129">
                  <c:v>2.2044372311801716E-6</c:v>
                </c:pt>
                <c:pt idx="8130">
                  <c:v>1.1022186155900858E-6</c:v>
                </c:pt>
                <c:pt idx="8131">
                  <c:v>1.4171382200443959E-6</c:v>
                </c:pt>
                <c:pt idx="8132">
                  <c:v>1.8895176267258609E-6</c:v>
                </c:pt>
                <c:pt idx="8133">
                  <c:v>1.5745980222715509E-6</c:v>
                </c:pt>
                <c:pt idx="8134">
                  <c:v>1.2596784178172406E-6</c:v>
                </c:pt>
                <c:pt idx="8135">
                  <c:v>1.1022186155900858E-6</c:v>
                </c:pt>
                <c:pt idx="8136">
                  <c:v>1.5745980222715509E-6</c:v>
                </c:pt>
                <c:pt idx="8137">
                  <c:v>2.2044372311801716E-6</c:v>
                </c:pt>
                <c:pt idx="8138">
                  <c:v>1.4171382200443959E-6</c:v>
                </c:pt>
                <c:pt idx="8139">
                  <c:v>2.6768166378616363E-6</c:v>
                </c:pt>
                <c:pt idx="8140">
                  <c:v>1.1022186155900858E-6</c:v>
                </c:pt>
                <c:pt idx="8141">
                  <c:v>1.5745980222715509E-6</c:v>
                </c:pt>
                <c:pt idx="8142">
                  <c:v>1.7320578244987059E-6</c:v>
                </c:pt>
                <c:pt idx="8143">
                  <c:v>1.5745980222715509E-6</c:v>
                </c:pt>
                <c:pt idx="8144">
                  <c:v>1.4171382200443959E-6</c:v>
                </c:pt>
                <c:pt idx="8145">
                  <c:v>2.2044372311801716E-6</c:v>
                </c:pt>
                <c:pt idx="8146">
                  <c:v>9.4475881336293046E-7</c:v>
                </c:pt>
                <c:pt idx="8147">
                  <c:v>1.4171382200443959E-6</c:v>
                </c:pt>
                <c:pt idx="8148">
                  <c:v>1.7320578244987059E-6</c:v>
                </c:pt>
                <c:pt idx="8149">
                  <c:v>1.5745980222715509E-6</c:v>
                </c:pt>
                <c:pt idx="8150">
                  <c:v>1.1022186155900858E-6</c:v>
                </c:pt>
                <c:pt idx="8151">
                  <c:v>9.4475881336293046E-7</c:v>
                </c:pt>
                <c:pt idx="8152">
                  <c:v>1.4171382200443959E-6</c:v>
                </c:pt>
                <c:pt idx="8153">
                  <c:v>2.9917362423159467E-6</c:v>
                </c:pt>
                <c:pt idx="8154">
                  <c:v>2.0469774289530162E-6</c:v>
                </c:pt>
                <c:pt idx="8155">
                  <c:v>2.3618970334073266E-6</c:v>
                </c:pt>
                <c:pt idx="8156">
                  <c:v>1.8895176267258609E-6</c:v>
                </c:pt>
                <c:pt idx="8157">
                  <c:v>2.2044372311801716E-6</c:v>
                </c:pt>
                <c:pt idx="8158">
                  <c:v>2.5193568356344812E-6</c:v>
                </c:pt>
                <c:pt idx="8159">
                  <c:v>1.7320578244987059E-6</c:v>
                </c:pt>
                <c:pt idx="8160">
                  <c:v>1.5745980222715509E-6</c:v>
                </c:pt>
                <c:pt idx="8161">
                  <c:v>1.1022186155900858E-6</c:v>
                </c:pt>
                <c:pt idx="8162">
                  <c:v>2.2044372311801716E-6</c:v>
                </c:pt>
                <c:pt idx="8163">
                  <c:v>1.8895176267258609E-6</c:v>
                </c:pt>
                <c:pt idx="8164">
                  <c:v>1.2596784178172406E-6</c:v>
                </c:pt>
                <c:pt idx="8165">
                  <c:v>2.3618970334073266E-6</c:v>
                </c:pt>
                <c:pt idx="8166">
                  <c:v>1.4171382200443959E-6</c:v>
                </c:pt>
                <c:pt idx="8167">
                  <c:v>1.7320578244987059E-6</c:v>
                </c:pt>
                <c:pt idx="8168">
                  <c:v>7.8729901113577544E-7</c:v>
                </c:pt>
                <c:pt idx="8169">
                  <c:v>2.0469774289530162E-6</c:v>
                </c:pt>
                <c:pt idx="8170">
                  <c:v>1.7320578244987059E-6</c:v>
                </c:pt>
                <c:pt idx="8171">
                  <c:v>1.2596784178172406E-6</c:v>
                </c:pt>
                <c:pt idx="8172">
                  <c:v>7.8729901113577544E-7</c:v>
                </c:pt>
                <c:pt idx="8173">
                  <c:v>2.3618970334073266E-6</c:v>
                </c:pt>
                <c:pt idx="8174">
                  <c:v>1.2596784178172406E-6</c:v>
                </c:pt>
                <c:pt idx="8175">
                  <c:v>2.5193568356344812E-6</c:v>
                </c:pt>
                <c:pt idx="8176">
                  <c:v>4.7237940668146523E-7</c:v>
                </c:pt>
                <c:pt idx="8177">
                  <c:v>2.0469774289530162E-6</c:v>
                </c:pt>
                <c:pt idx="8178">
                  <c:v>1.2596784178172406E-6</c:v>
                </c:pt>
                <c:pt idx="8179">
                  <c:v>1.7320578244987059E-6</c:v>
                </c:pt>
                <c:pt idx="8180">
                  <c:v>1.5745980222715509E-6</c:v>
                </c:pt>
                <c:pt idx="8181">
                  <c:v>2.2044372311801716E-6</c:v>
                </c:pt>
                <c:pt idx="8182">
                  <c:v>1.5745980222715509E-6</c:v>
                </c:pt>
                <c:pt idx="8183">
                  <c:v>7.8729901113577544E-7</c:v>
                </c:pt>
                <c:pt idx="8184">
                  <c:v>1.5745980222715509E-6</c:v>
                </c:pt>
                <c:pt idx="8185">
                  <c:v>2.0469774289530162E-6</c:v>
                </c:pt>
                <c:pt idx="8186">
                  <c:v>9.4475881336293046E-7</c:v>
                </c:pt>
                <c:pt idx="8187">
                  <c:v>1.5745980222715509E-6</c:v>
                </c:pt>
                <c:pt idx="8188">
                  <c:v>1.8895176267258609E-6</c:v>
                </c:pt>
                <c:pt idx="8189">
                  <c:v>1.5745980222715509E-6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4D4-4515-A013-B712B0045363}"/>
            </c:ext>
          </c:extLst>
        </c:ser>
        <c:ser>
          <c:idx val="0"/>
          <c:order val="2"/>
          <c:tx>
            <c:v>NaCl</c:v>
          </c:tx>
          <c:spPr>
            <a:ln w="2540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HPGe_mereni!$AA$4:$AA$8193</c:f>
              <c:numCache>
                <c:formatCode>0.00</c:formatCode>
                <c:ptCount val="8190"/>
                <c:pt idx="0">
                  <c:v>3.5679359999999996</c:v>
                </c:pt>
                <c:pt idx="1">
                  <c:v>4.8918269999999993</c:v>
                </c:pt>
                <c:pt idx="2">
                  <c:v>6.2157179999999999</c:v>
                </c:pt>
                <c:pt idx="3">
                  <c:v>7.5396089999999996</c:v>
                </c:pt>
                <c:pt idx="4">
                  <c:v>8.8634999999999984</c:v>
                </c:pt>
                <c:pt idx="5">
                  <c:v>10.187391</c:v>
                </c:pt>
                <c:pt idx="6">
                  <c:v>11.511282</c:v>
                </c:pt>
                <c:pt idx="7">
                  <c:v>12.835172999999999</c:v>
                </c:pt>
                <c:pt idx="8">
                  <c:v>14.159063999999999</c:v>
                </c:pt>
                <c:pt idx="9">
                  <c:v>15.482954999999999</c:v>
                </c:pt>
                <c:pt idx="10">
                  <c:v>16.806846</c:v>
                </c:pt>
                <c:pt idx="11">
                  <c:v>18.130737</c:v>
                </c:pt>
                <c:pt idx="12">
                  <c:v>19.454628</c:v>
                </c:pt>
                <c:pt idx="13">
                  <c:v>20.778518999999999</c:v>
                </c:pt>
                <c:pt idx="14">
                  <c:v>22.102409999999999</c:v>
                </c:pt>
                <c:pt idx="15">
                  <c:v>23.426300999999999</c:v>
                </c:pt>
                <c:pt idx="16">
                  <c:v>24.750191999999998</c:v>
                </c:pt>
                <c:pt idx="17">
                  <c:v>26.074082999999998</c:v>
                </c:pt>
                <c:pt idx="18">
                  <c:v>27.397973999999998</c:v>
                </c:pt>
                <c:pt idx="19">
                  <c:v>28.721864999999998</c:v>
                </c:pt>
                <c:pt idx="20">
                  <c:v>30.045755999999997</c:v>
                </c:pt>
                <c:pt idx="21">
                  <c:v>31.369646999999997</c:v>
                </c:pt>
                <c:pt idx="22">
                  <c:v>32.693537999999997</c:v>
                </c:pt>
                <c:pt idx="23">
                  <c:v>34.017429</c:v>
                </c:pt>
                <c:pt idx="24">
                  <c:v>35.341319999999996</c:v>
                </c:pt>
                <c:pt idx="25">
                  <c:v>36.665210999999999</c:v>
                </c:pt>
                <c:pt idx="26">
                  <c:v>37.989101999999995</c:v>
                </c:pt>
                <c:pt idx="27">
                  <c:v>39.312992999999999</c:v>
                </c:pt>
                <c:pt idx="28">
                  <c:v>40.636883999999995</c:v>
                </c:pt>
                <c:pt idx="29">
                  <c:v>41.960774999999998</c:v>
                </c:pt>
                <c:pt idx="30">
                  <c:v>43.284665999999994</c:v>
                </c:pt>
                <c:pt idx="31">
                  <c:v>44.608556999999998</c:v>
                </c:pt>
                <c:pt idx="32">
                  <c:v>45.932448000000001</c:v>
                </c:pt>
                <c:pt idx="33">
                  <c:v>47.256338999999997</c:v>
                </c:pt>
                <c:pt idx="34">
                  <c:v>48.58023</c:v>
                </c:pt>
                <c:pt idx="35">
                  <c:v>49.904120999999996</c:v>
                </c:pt>
                <c:pt idx="36">
                  <c:v>51.228012</c:v>
                </c:pt>
                <c:pt idx="37">
                  <c:v>52.551902999999996</c:v>
                </c:pt>
                <c:pt idx="38">
                  <c:v>53.875793999999999</c:v>
                </c:pt>
                <c:pt idx="39">
                  <c:v>55.199684999999995</c:v>
                </c:pt>
                <c:pt idx="40">
                  <c:v>56.523575999999998</c:v>
                </c:pt>
                <c:pt idx="41">
                  <c:v>57.847466999999995</c:v>
                </c:pt>
                <c:pt idx="42">
                  <c:v>59.171357999999998</c:v>
                </c:pt>
                <c:pt idx="43">
                  <c:v>60.495248999999994</c:v>
                </c:pt>
                <c:pt idx="44">
                  <c:v>61.819139999999997</c:v>
                </c:pt>
                <c:pt idx="45">
                  <c:v>63.143030999999993</c:v>
                </c:pt>
                <c:pt idx="46">
                  <c:v>64.466921999999997</c:v>
                </c:pt>
                <c:pt idx="47">
                  <c:v>65.790813</c:v>
                </c:pt>
                <c:pt idx="48">
                  <c:v>67.114704000000003</c:v>
                </c:pt>
                <c:pt idx="49">
                  <c:v>68.438594999999992</c:v>
                </c:pt>
                <c:pt idx="50">
                  <c:v>69.762485999999996</c:v>
                </c:pt>
                <c:pt idx="51">
                  <c:v>71.086376999999999</c:v>
                </c:pt>
                <c:pt idx="52">
                  <c:v>72.410268000000002</c:v>
                </c:pt>
                <c:pt idx="53">
                  <c:v>73.734158999999991</c:v>
                </c:pt>
                <c:pt idx="54">
                  <c:v>75.058049999999994</c:v>
                </c:pt>
                <c:pt idx="55">
                  <c:v>76.381940999999998</c:v>
                </c:pt>
                <c:pt idx="56">
                  <c:v>77.705832000000001</c:v>
                </c:pt>
                <c:pt idx="57">
                  <c:v>79.02972299999999</c:v>
                </c:pt>
                <c:pt idx="58">
                  <c:v>80.353613999999993</c:v>
                </c:pt>
                <c:pt idx="59">
                  <c:v>81.677504999999996</c:v>
                </c:pt>
                <c:pt idx="60">
                  <c:v>83.001396</c:v>
                </c:pt>
                <c:pt idx="61">
                  <c:v>84.325286999999989</c:v>
                </c:pt>
                <c:pt idx="62">
                  <c:v>85.649177999999992</c:v>
                </c:pt>
                <c:pt idx="63">
                  <c:v>86.973068999999995</c:v>
                </c:pt>
                <c:pt idx="64">
                  <c:v>88.296959999999999</c:v>
                </c:pt>
                <c:pt idx="65">
                  <c:v>89.620851000000002</c:v>
                </c:pt>
                <c:pt idx="66">
                  <c:v>90.944741999999991</c:v>
                </c:pt>
                <c:pt idx="67">
                  <c:v>92.268632999999994</c:v>
                </c:pt>
                <c:pt idx="68">
                  <c:v>93.592523999999997</c:v>
                </c:pt>
                <c:pt idx="69">
                  <c:v>94.916415000000001</c:v>
                </c:pt>
                <c:pt idx="70">
                  <c:v>96.24030599999999</c:v>
                </c:pt>
                <c:pt idx="71">
                  <c:v>97.564196999999993</c:v>
                </c:pt>
                <c:pt idx="72">
                  <c:v>98.888087999999996</c:v>
                </c:pt>
                <c:pt idx="73">
                  <c:v>100.211979</c:v>
                </c:pt>
                <c:pt idx="74">
                  <c:v>101.53586999999999</c:v>
                </c:pt>
                <c:pt idx="75">
                  <c:v>102.85976099999999</c:v>
                </c:pt>
                <c:pt idx="76">
                  <c:v>104.183652</c:v>
                </c:pt>
                <c:pt idx="77">
                  <c:v>105.507543</c:v>
                </c:pt>
                <c:pt idx="78">
                  <c:v>106.83143399999999</c:v>
                </c:pt>
                <c:pt idx="79">
                  <c:v>108.15532499999999</c:v>
                </c:pt>
                <c:pt idx="80">
                  <c:v>109.47921599999999</c:v>
                </c:pt>
                <c:pt idx="81">
                  <c:v>110.803107</c:v>
                </c:pt>
                <c:pt idx="82">
                  <c:v>112.126998</c:v>
                </c:pt>
                <c:pt idx="83">
                  <c:v>113.45088899999999</c:v>
                </c:pt>
                <c:pt idx="84">
                  <c:v>114.77477999999999</c:v>
                </c:pt>
                <c:pt idx="85">
                  <c:v>116.098671</c:v>
                </c:pt>
                <c:pt idx="86">
                  <c:v>117.422562</c:v>
                </c:pt>
                <c:pt idx="87">
                  <c:v>118.74645299999999</c:v>
                </c:pt>
                <c:pt idx="88">
                  <c:v>120.07034399999999</c:v>
                </c:pt>
                <c:pt idx="89">
                  <c:v>121.39423499999999</c:v>
                </c:pt>
                <c:pt idx="90">
                  <c:v>122.718126</c:v>
                </c:pt>
                <c:pt idx="91">
                  <c:v>124.04201699999999</c:v>
                </c:pt>
                <c:pt idx="92">
                  <c:v>125.36590799999999</c:v>
                </c:pt>
                <c:pt idx="93">
                  <c:v>126.68979899999999</c:v>
                </c:pt>
                <c:pt idx="94">
                  <c:v>128.01369</c:v>
                </c:pt>
                <c:pt idx="95">
                  <c:v>129.337581</c:v>
                </c:pt>
                <c:pt idx="96">
                  <c:v>130.661472</c:v>
                </c:pt>
                <c:pt idx="97">
                  <c:v>131.98536300000001</c:v>
                </c:pt>
                <c:pt idx="98">
                  <c:v>133.30925399999998</c:v>
                </c:pt>
                <c:pt idx="99">
                  <c:v>134.63314499999998</c:v>
                </c:pt>
                <c:pt idx="100">
                  <c:v>135.95703599999999</c:v>
                </c:pt>
                <c:pt idx="101">
                  <c:v>137.28092699999999</c:v>
                </c:pt>
                <c:pt idx="102">
                  <c:v>138.60481799999999</c:v>
                </c:pt>
                <c:pt idx="103">
                  <c:v>139.928709</c:v>
                </c:pt>
                <c:pt idx="104">
                  <c:v>141.2526</c:v>
                </c:pt>
                <c:pt idx="105">
                  <c:v>142.576491</c:v>
                </c:pt>
                <c:pt idx="106">
                  <c:v>143.90038199999998</c:v>
                </c:pt>
                <c:pt idx="107">
                  <c:v>145.22427299999998</c:v>
                </c:pt>
                <c:pt idx="108">
                  <c:v>146.54816399999999</c:v>
                </c:pt>
                <c:pt idx="109">
                  <c:v>147.87205499999999</c:v>
                </c:pt>
                <c:pt idx="110">
                  <c:v>149.19594599999999</c:v>
                </c:pt>
                <c:pt idx="111">
                  <c:v>150.519837</c:v>
                </c:pt>
                <c:pt idx="112">
                  <c:v>151.843728</c:v>
                </c:pt>
                <c:pt idx="113">
                  <c:v>153.167619</c:v>
                </c:pt>
                <c:pt idx="114">
                  <c:v>154.49151000000001</c:v>
                </c:pt>
                <c:pt idx="115">
                  <c:v>155.81540099999998</c:v>
                </c:pt>
                <c:pt idx="116">
                  <c:v>157.13929199999998</c:v>
                </c:pt>
                <c:pt idx="117">
                  <c:v>158.46318299999999</c:v>
                </c:pt>
                <c:pt idx="118">
                  <c:v>159.78707399999999</c:v>
                </c:pt>
                <c:pt idx="119">
                  <c:v>161.11096499999999</c:v>
                </c:pt>
                <c:pt idx="120">
                  <c:v>162.434856</c:v>
                </c:pt>
                <c:pt idx="121">
                  <c:v>163.758747</c:v>
                </c:pt>
                <c:pt idx="122">
                  <c:v>165.082638</c:v>
                </c:pt>
                <c:pt idx="123">
                  <c:v>166.40652899999998</c:v>
                </c:pt>
                <c:pt idx="124">
                  <c:v>167.73041999999998</c:v>
                </c:pt>
                <c:pt idx="125">
                  <c:v>169.05431099999998</c:v>
                </c:pt>
                <c:pt idx="126">
                  <c:v>170.37820199999999</c:v>
                </c:pt>
                <c:pt idx="127">
                  <c:v>171.70209299999999</c:v>
                </c:pt>
                <c:pt idx="128">
                  <c:v>173.02598399999999</c:v>
                </c:pt>
                <c:pt idx="129">
                  <c:v>174.349875</c:v>
                </c:pt>
                <c:pt idx="130">
                  <c:v>175.673766</c:v>
                </c:pt>
                <c:pt idx="131">
                  <c:v>176.997657</c:v>
                </c:pt>
                <c:pt idx="132">
                  <c:v>178.32154799999998</c:v>
                </c:pt>
                <c:pt idx="133">
                  <c:v>179.64543899999998</c:v>
                </c:pt>
                <c:pt idx="134">
                  <c:v>180.96932999999999</c:v>
                </c:pt>
                <c:pt idx="135">
                  <c:v>182.29322099999999</c:v>
                </c:pt>
                <c:pt idx="136">
                  <c:v>183.61711199999999</c:v>
                </c:pt>
                <c:pt idx="137">
                  <c:v>184.94100299999999</c:v>
                </c:pt>
                <c:pt idx="138">
                  <c:v>186.264894</c:v>
                </c:pt>
                <c:pt idx="139">
                  <c:v>187.588785</c:v>
                </c:pt>
                <c:pt idx="140">
                  <c:v>188.91267599999998</c:v>
                </c:pt>
                <c:pt idx="141">
                  <c:v>190.23656699999998</c:v>
                </c:pt>
                <c:pt idx="142">
                  <c:v>191.56045799999998</c:v>
                </c:pt>
                <c:pt idx="143">
                  <c:v>192.88434899999999</c:v>
                </c:pt>
                <c:pt idx="144">
                  <c:v>194.20823999999999</c:v>
                </c:pt>
                <c:pt idx="145">
                  <c:v>195.53213099999999</c:v>
                </c:pt>
                <c:pt idx="146">
                  <c:v>196.856022</c:v>
                </c:pt>
                <c:pt idx="147">
                  <c:v>198.179913</c:v>
                </c:pt>
                <c:pt idx="148">
                  <c:v>199.503804</c:v>
                </c:pt>
                <c:pt idx="149">
                  <c:v>200.82769499999998</c:v>
                </c:pt>
                <c:pt idx="150">
                  <c:v>202.15158599999998</c:v>
                </c:pt>
                <c:pt idx="151">
                  <c:v>203.47547699999998</c:v>
                </c:pt>
                <c:pt idx="152">
                  <c:v>204.79936799999999</c:v>
                </c:pt>
                <c:pt idx="153">
                  <c:v>206.12325899999999</c:v>
                </c:pt>
                <c:pt idx="154">
                  <c:v>207.44714999999999</c:v>
                </c:pt>
                <c:pt idx="155">
                  <c:v>208.771041</c:v>
                </c:pt>
                <c:pt idx="156">
                  <c:v>210.094932</c:v>
                </c:pt>
                <c:pt idx="157">
                  <c:v>211.41882299999997</c:v>
                </c:pt>
                <c:pt idx="158">
                  <c:v>212.74271399999998</c:v>
                </c:pt>
                <c:pt idx="159">
                  <c:v>214.06660499999998</c:v>
                </c:pt>
                <c:pt idx="160">
                  <c:v>215.39049599999998</c:v>
                </c:pt>
                <c:pt idx="161">
                  <c:v>216.71438699999999</c:v>
                </c:pt>
                <c:pt idx="162">
                  <c:v>218.03827799999999</c:v>
                </c:pt>
                <c:pt idx="163">
                  <c:v>219.36216899999999</c:v>
                </c:pt>
                <c:pt idx="164">
                  <c:v>220.68606</c:v>
                </c:pt>
                <c:pt idx="165">
                  <c:v>222.009951</c:v>
                </c:pt>
                <c:pt idx="166">
                  <c:v>223.33384199999998</c:v>
                </c:pt>
                <c:pt idx="167">
                  <c:v>224.65773299999998</c:v>
                </c:pt>
                <c:pt idx="168">
                  <c:v>225.98162399999998</c:v>
                </c:pt>
                <c:pt idx="169">
                  <c:v>227.30551499999999</c:v>
                </c:pt>
                <c:pt idx="170">
                  <c:v>228.62940599999999</c:v>
                </c:pt>
                <c:pt idx="171">
                  <c:v>229.95329699999999</c:v>
                </c:pt>
                <c:pt idx="172">
                  <c:v>231.277188</c:v>
                </c:pt>
                <c:pt idx="173">
                  <c:v>232.601079</c:v>
                </c:pt>
                <c:pt idx="174">
                  <c:v>233.92496999999997</c:v>
                </c:pt>
                <c:pt idx="175">
                  <c:v>235.24886099999998</c:v>
                </c:pt>
                <c:pt idx="176">
                  <c:v>236.57275199999998</c:v>
                </c:pt>
                <c:pt idx="177">
                  <c:v>237.89664299999998</c:v>
                </c:pt>
                <c:pt idx="178">
                  <c:v>239.22053399999999</c:v>
                </c:pt>
                <c:pt idx="179">
                  <c:v>240.54442499999999</c:v>
                </c:pt>
                <c:pt idx="180">
                  <c:v>241.86831599999999</c:v>
                </c:pt>
                <c:pt idx="181">
                  <c:v>243.192207</c:v>
                </c:pt>
                <c:pt idx="182">
                  <c:v>244.516098</c:v>
                </c:pt>
                <c:pt idx="183">
                  <c:v>245.83998899999997</c:v>
                </c:pt>
                <c:pt idx="184">
                  <c:v>247.16387999999998</c:v>
                </c:pt>
                <c:pt idx="185">
                  <c:v>248.48777099999998</c:v>
                </c:pt>
                <c:pt idx="186">
                  <c:v>249.81166199999998</c:v>
                </c:pt>
                <c:pt idx="187">
                  <c:v>251.13555299999999</c:v>
                </c:pt>
                <c:pt idx="188">
                  <c:v>252.45944399999999</c:v>
                </c:pt>
                <c:pt idx="189">
                  <c:v>253.78333499999999</c:v>
                </c:pt>
                <c:pt idx="190">
                  <c:v>255.107226</c:v>
                </c:pt>
                <c:pt idx="191">
                  <c:v>256.43111699999997</c:v>
                </c:pt>
                <c:pt idx="192">
                  <c:v>257.75500799999998</c:v>
                </c:pt>
                <c:pt idx="193">
                  <c:v>259.07889899999998</c:v>
                </c:pt>
                <c:pt idx="194">
                  <c:v>260.40278999999998</c:v>
                </c:pt>
                <c:pt idx="195">
                  <c:v>261.72668099999999</c:v>
                </c:pt>
                <c:pt idx="196">
                  <c:v>263.05057199999999</c:v>
                </c:pt>
                <c:pt idx="197">
                  <c:v>264.37446299999999</c:v>
                </c:pt>
                <c:pt idx="198">
                  <c:v>265.69835399999999</c:v>
                </c:pt>
                <c:pt idx="199">
                  <c:v>267.022245</c:v>
                </c:pt>
                <c:pt idx="200">
                  <c:v>268.346136</c:v>
                </c:pt>
                <c:pt idx="201">
                  <c:v>269.670027</c:v>
                </c:pt>
                <c:pt idx="202">
                  <c:v>270.99391800000001</c:v>
                </c:pt>
                <c:pt idx="203">
                  <c:v>272.31780900000001</c:v>
                </c:pt>
                <c:pt idx="204">
                  <c:v>273.64170000000001</c:v>
                </c:pt>
                <c:pt idx="205">
                  <c:v>274.96559100000002</c:v>
                </c:pt>
                <c:pt idx="206">
                  <c:v>276.28948200000002</c:v>
                </c:pt>
                <c:pt idx="207">
                  <c:v>277.61337300000002</c:v>
                </c:pt>
                <c:pt idx="208">
                  <c:v>278.93726400000003</c:v>
                </c:pt>
                <c:pt idx="209">
                  <c:v>280.26115500000003</c:v>
                </c:pt>
                <c:pt idx="210">
                  <c:v>281.58504600000003</c:v>
                </c:pt>
                <c:pt idx="211">
                  <c:v>282.90893700000004</c:v>
                </c:pt>
                <c:pt idx="212">
                  <c:v>284.23282800000004</c:v>
                </c:pt>
                <c:pt idx="213">
                  <c:v>285.55671899999993</c:v>
                </c:pt>
                <c:pt idx="214">
                  <c:v>286.88060999999993</c:v>
                </c:pt>
                <c:pt idx="215">
                  <c:v>288.20450099999994</c:v>
                </c:pt>
                <c:pt idx="216">
                  <c:v>289.52839199999994</c:v>
                </c:pt>
                <c:pt idx="217">
                  <c:v>290.85228299999994</c:v>
                </c:pt>
                <c:pt idx="218">
                  <c:v>292.17617399999995</c:v>
                </c:pt>
                <c:pt idx="219">
                  <c:v>293.50006499999995</c:v>
                </c:pt>
                <c:pt idx="220">
                  <c:v>294.82395599999995</c:v>
                </c:pt>
                <c:pt idx="221">
                  <c:v>296.14784699999996</c:v>
                </c:pt>
                <c:pt idx="222">
                  <c:v>297.47173799999996</c:v>
                </c:pt>
                <c:pt idx="223">
                  <c:v>298.79562899999996</c:v>
                </c:pt>
                <c:pt idx="224">
                  <c:v>300.11951999999997</c:v>
                </c:pt>
                <c:pt idx="225">
                  <c:v>301.44341099999997</c:v>
                </c:pt>
                <c:pt idx="226">
                  <c:v>302.76730199999997</c:v>
                </c:pt>
                <c:pt idx="227">
                  <c:v>304.09119299999998</c:v>
                </c:pt>
                <c:pt idx="228">
                  <c:v>305.41508399999998</c:v>
                </c:pt>
                <c:pt idx="229">
                  <c:v>306.73897499999998</c:v>
                </c:pt>
                <c:pt idx="230">
                  <c:v>308.06286599999999</c:v>
                </c:pt>
                <c:pt idx="231">
                  <c:v>309.38675699999999</c:v>
                </c:pt>
                <c:pt idx="232">
                  <c:v>310.71064799999999</c:v>
                </c:pt>
                <c:pt idx="233">
                  <c:v>312.034539</c:v>
                </c:pt>
                <c:pt idx="234">
                  <c:v>313.35843</c:v>
                </c:pt>
                <c:pt idx="235">
                  <c:v>314.682321</c:v>
                </c:pt>
                <c:pt idx="236">
                  <c:v>316.006212</c:v>
                </c:pt>
                <c:pt idx="237">
                  <c:v>317.33010300000001</c:v>
                </c:pt>
                <c:pt idx="238">
                  <c:v>318.65399400000001</c:v>
                </c:pt>
                <c:pt idx="239">
                  <c:v>319.97788500000001</c:v>
                </c:pt>
                <c:pt idx="240">
                  <c:v>321.30177600000002</c:v>
                </c:pt>
                <c:pt idx="241">
                  <c:v>322.62566700000002</c:v>
                </c:pt>
                <c:pt idx="242">
                  <c:v>323.94955800000002</c:v>
                </c:pt>
                <c:pt idx="243">
                  <c:v>325.27344900000003</c:v>
                </c:pt>
                <c:pt idx="244">
                  <c:v>326.59734000000003</c:v>
                </c:pt>
                <c:pt idx="245">
                  <c:v>327.92123100000003</c:v>
                </c:pt>
                <c:pt idx="246">
                  <c:v>329.24512200000004</c:v>
                </c:pt>
                <c:pt idx="247">
                  <c:v>330.56901299999993</c:v>
                </c:pt>
                <c:pt idx="248">
                  <c:v>331.89290399999993</c:v>
                </c:pt>
                <c:pt idx="249">
                  <c:v>333.21679499999993</c:v>
                </c:pt>
                <c:pt idx="250">
                  <c:v>334.54068599999994</c:v>
                </c:pt>
                <c:pt idx="251">
                  <c:v>335.86457699999994</c:v>
                </c:pt>
                <c:pt idx="252">
                  <c:v>337.18846799999994</c:v>
                </c:pt>
                <c:pt idx="253">
                  <c:v>338.51235899999995</c:v>
                </c:pt>
                <c:pt idx="254">
                  <c:v>339.83624999999995</c:v>
                </c:pt>
                <c:pt idx="255">
                  <c:v>341.16014099999995</c:v>
                </c:pt>
                <c:pt idx="256">
                  <c:v>342.48403199999996</c:v>
                </c:pt>
                <c:pt idx="257">
                  <c:v>343.80792299999996</c:v>
                </c:pt>
                <c:pt idx="258">
                  <c:v>345.13181399999996</c:v>
                </c:pt>
                <c:pt idx="259">
                  <c:v>346.45570499999997</c:v>
                </c:pt>
                <c:pt idx="260">
                  <c:v>347.77959599999997</c:v>
                </c:pt>
                <c:pt idx="261">
                  <c:v>349.10348699999997</c:v>
                </c:pt>
                <c:pt idx="262">
                  <c:v>350.42737799999998</c:v>
                </c:pt>
                <c:pt idx="263">
                  <c:v>351.75126899999998</c:v>
                </c:pt>
                <c:pt idx="264">
                  <c:v>353.07515999999998</c:v>
                </c:pt>
                <c:pt idx="265">
                  <c:v>354.39905099999999</c:v>
                </c:pt>
                <c:pt idx="266">
                  <c:v>355.72294199999999</c:v>
                </c:pt>
                <c:pt idx="267">
                  <c:v>357.04683299999999</c:v>
                </c:pt>
                <c:pt idx="268">
                  <c:v>358.370724</c:v>
                </c:pt>
                <c:pt idx="269">
                  <c:v>359.694615</c:v>
                </c:pt>
                <c:pt idx="270">
                  <c:v>361.018506</c:v>
                </c:pt>
                <c:pt idx="271">
                  <c:v>362.34239700000001</c:v>
                </c:pt>
                <c:pt idx="272">
                  <c:v>363.66628800000001</c:v>
                </c:pt>
                <c:pt idx="273">
                  <c:v>364.99017900000001</c:v>
                </c:pt>
                <c:pt idx="274">
                  <c:v>366.31407000000002</c:v>
                </c:pt>
                <c:pt idx="275">
                  <c:v>367.63796100000002</c:v>
                </c:pt>
                <c:pt idx="276">
                  <c:v>368.96185200000002</c:v>
                </c:pt>
                <c:pt idx="277">
                  <c:v>370.28574300000002</c:v>
                </c:pt>
                <c:pt idx="278">
                  <c:v>371.60963400000003</c:v>
                </c:pt>
                <c:pt idx="279">
                  <c:v>372.93352500000003</c:v>
                </c:pt>
                <c:pt idx="280">
                  <c:v>374.25741600000003</c:v>
                </c:pt>
                <c:pt idx="281">
                  <c:v>375.58130699999992</c:v>
                </c:pt>
                <c:pt idx="282">
                  <c:v>376.90519799999993</c:v>
                </c:pt>
                <c:pt idx="283">
                  <c:v>378.22908899999993</c:v>
                </c:pt>
                <c:pt idx="284">
                  <c:v>379.55297999999993</c:v>
                </c:pt>
                <c:pt idx="285">
                  <c:v>380.87687099999994</c:v>
                </c:pt>
                <c:pt idx="286">
                  <c:v>382.20076199999994</c:v>
                </c:pt>
                <c:pt idx="287">
                  <c:v>383.52465299999994</c:v>
                </c:pt>
                <c:pt idx="288">
                  <c:v>384.84854399999995</c:v>
                </c:pt>
                <c:pt idx="289">
                  <c:v>386.17243499999995</c:v>
                </c:pt>
                <c:pt idx="290">
                  <c:v>387.49632599999995</c:v>
                </c:pt>
                <c:pt idx="291">
                  <c:v>388.82021699999996</c:v>
                </c:pt>
                <c:pt idx="292">
                  <c:v>390.14410799999996</c:v>
                </c:pt>
                <c:pt idx="293">
                  <c:v>391.46799899999996</c:v>
                </c:pt>
                <c:pt idx="294">
                  <c:v>392.79188999999997</c:v>
                </c:pt>
                <c:pt idx="295">
                  <c:v>394.11578099999997</c:v>
                </c:pt>
                <c:pt idx="296">
                  <c:v>395.43967199999997</c:v>
                </c:pt>
                <c:pt idx="297">
                  <c:v>396.76356299999998</c:v>
                </c:pt>
                <c:pt idx="298">
                  <c:v>398.08745399999998</c:v>
                </c:pt>
                <c:pt idx="299">
                  <c:v>399.41134499999998</c:v>
                </c:pt>
                <c:pt idx="300">
                  <c:v>400.73523599999999</c:v>
                </c:pt>
                <c:pt idx="301">
                  <c:v>402.05912699999999</c:v>
                </c:pt>
                <c:pt idx="302">
                  <c:v>403.38301799999999</c:v>
                </c:pt>
                <c:pt idx="303">
                  <c:v>404.706909</c:v>
                </c:pt>
                <c:pt idx="304">
                  <c:v>406.0308</c:v>
                </c:pt>
                <c:pt idx="305">
                  <c:v>407.354691</c:v>
                </c:pt>
                <c:pt idx="306">
                  <c:v>408.67858200000001</c:v>
                </c:pt>
                <c:pt idx="307">
                  <c:v>410.00247300000001</c:v>
                </c:pt>
                <c:pt idx="308">
                  <c:v>411.32636400000001</c:v>
                </c:pt>
                <c:pt idx="309">
                  <c:v>412.65025500000002</c:v>
                </c:pt>
                <c:pt idx="310">
                  <c:v>413.97414600000002</c:v>
                </c:pt>
                <c:pt idx="311">
                  <c:v>415.29803700000002</c:v>
                </c:pt>
                <c:pt idx="312">
                  <c:v>416.62192800000003</c:v>
                </c:pt>
                <c:pt idx="313">
                  <c:v>417.94581900000003</c:v>
                </c:pt>
                <c:pt idx="314">
                  <c:v>419.26971000000003</c:v>
                </c:pt>
                <c:pt idx="315">
                  <c:v>420.59360099999992</c:v>
                </c:pt>
                <c:pt idx="316">
                  <c:v>421.91749199999992</c:v>
                </c:pt>
                <c:pt idx="317">
                  <c:v>423.24138299999993</c:v>
                </c:pt>
                <c:pt idx="318">
                  <c:v>424.56527399999993</c:v>
                </c:pt>
                <c:pt idx="319">
                  <c:v>425.88916499999993</c:v>
                </c:pt>
                <c:pt idx="320">
                  <c:v>427.21305599999994</c:v>
                </c:pt>
                <c:pt idx="321">
                  <c:v>428.53694699999994</c:v>
                </c:pt>
                <c:pt idx="322">
                  <c:v>429.86083799999994</c:v>
                </c:pt>
                <c:pt idx="323">
                  <c:v>431.18472899999995</c:v>
                </c:pt>
                <c:pt idx="324">
                  <c:v>432.50861999999995</c:v>
                </c:pt>
                <c:pt idx="325">
                  <c:v>433.83251099999995</c:v>
                </c:pt>
                <c:pt idx="326">
                  <c:v>435.15640199999996</c:v>
                </c:pt>
                <c:pt idx="327">
                  <c:v>436.48029299999996</c:v>
                </c:pt>
                <c:pt idx="328">
                  <c:v>437.80418399999996</c:v>
                </c:pt>
                <c:pt idx="329">
                  <c:v>439.12807499999997</c:v>
                </c:pt>
                <c:pt idx="330">
                  <c:v>440.45196599999997</c:v>
                </c:pt>
                <c:pt idx="331">
                  <c:v>441.77585699999997</c:v>
                </c:pt>
                <c:pt idx="332">
                  <c:v>443.09974799999998</c:v>
                </c:pt>
                <c:pt idx="333">
                  <c:v>444.42363899999998</c:v>
                </c:pt>
                <c:pt idx="334">
                  <c:v>445.74752999999998</c:v>
                </c:pt>
                <c:pt idx="335">
                  <c:v>447.07142099999999</c:v>
                </c:pt>
                <c:pt idx="336">
                  <c:v>448.39531199999999</c:v>
                </c:pt>
                <c:pt idx="337">
                  <c:v>449.71920299999999</c:v>
                </c:pt>
                <c:pt idx="338">
                  <c:v>451.043094</c:v>
                </c:pt>
                <c:pt idx="339">
                  <c:v>452.366985</c:v>
                </c:pt>
                <c:pt idx="340">
                  <c:v>453.690876</c:v>
                </c:pt>
                <c:pt idx="341">
                  <c:v>455.01476700000001</c:v>
                </c:pt>
                <c:pt idx="342">
                  <c:v>456.33865800000001</c:v>
                </c:pt>
                <c:pt idx="343">
                  <c:v>457.66254900000001</c:v>
                </c:pt>
                <c:pt idx="344">
                  <c:v>458.98644000000002</c:v>
                </c:pt>
                <c:pt idx="345">
                  <c:v>460.31033100000002</c:v>
                </c:pt>
                <c:pt idx="346">
                  <c:v>461.63422200000002</c:v>
                </c:pt>
                <c:pt idx="347">
                  <c:v>462.95811300000003</c:v>
                </c:pt>
                <c:pt idx="348">
                  <c:v>464.28200400000003</c:v>
                </c:pt>
                <c:pt idx="349">
                  <c:v>465.60589499999992</c:v>
                </c:pt>
                <c:pt idx="350">
                  <c:v>466.92978599999992</c:v>
                </c:pt>
                <c:pt idx="351">
                  <c:v>468.25367699999993</c:v>
                </c:pt>
                <c:pt idx="352">
                  <c:v>469.57756799999993</c:v>
                </c:pt>
                <c:pt idx="353">
                  <c:v>470.90145899999993</c:v>
                </c:pt>
                <c:pt idx="354">
                  <c:v>472.22534999999993</c:v>
                </c:pt>
                <c:pt idx="355">
                  <c:v>473.54924099999994</c:v>
                </c:pt>
                <c:pt idx="356">
                  <c:v>474.87313199999994</c:v>
                </c:pt>
                <c:pt idx="357">
                  <c:v>476.19702299999994</c:v>
                </c:pt>
                <c:pt idx="358">
                  <c:v>477.52091399999995</c:v>
                </c:pt>
                <c:pt idx="359">
                  <c:v>478.84480499999995</c:v>
                </c:pt>
                <c:pt idx="360">
                  <c:v>480.16869599999995</c:v>
                </c:pt>
                <c:pt idx="361">
                  <c:v>481.49258699999996</c:v>
                </c:pt>
                <c:pt idx="362">
                  <c:v>482.81647799999996</c:v>
                </c:pt>
                <c:pt idx="363">
                  <c:v>484.14036899999996</c:v>
                </c:pt>
                <c:pt idx="364">
                  <c:v>485.46425999999997</c:v>
                </c:pt>
                <c:pt idx="365">
                  <c:v>486.78815099999997</c:v>
                </c:pt>
                <c:pt idx="366">
                  <c:v>488.11204199999997</c:v>
                </c:pt>
                <c:pt idx="367">
                  <c:v>489.43593299999998</c:v>
                </c:pt>
                <c:pt idx="368">
                  <c:v>490.75982399999998</c:v>
                </c:pt>
                <c:pt idx="369">
                  <c:v>492.08371499999998</c:v>
                </c:pt>
                <c:pt idx="370">
                  <c:v>493.40760599999999</c:v>
                </c:pt>
                <c:pt idx="371">
                  <c:v>494.73149699999999</c:v>
                </c:pt>
                <c:pt idx="372">
                  <c:v>496.05538799999999</c:v>
                </c:pt>
                <c:pt idx="373">
                  <c:v>497.379279</c:v>
                </c:pt>
                <c:pt idx="374">
                  <c:v>498.70317</c:v>
                </c:pt>
                <c:pt idx="375">
                  <c:v>500.027061</c:v>
                </c:pt>
                <c:pt idx="376">
                  <c:v>501.35095200000001</c:v>
                </c:pt>
                <c:pt idx="377">
                  <c:v>502.67484300000001</c:v>
                </c:pt>
                <c:pt idx="378">
                  <c:v>503.99873400000001</c:v>
                </c:pt>
                <c:pt idx="379">
                  <c:v>505.32262500000002</c:v>
                </c:pt>
                <c:pt idx="380">
                  <c:v>506.64651600000002</c:v>
                </c:pt>
                <c:pt idx="381">
                  <c:v>507.97040700000002</c:v>
                </c:pt>
                <c:pt idx="382">
                  <c:v>509.29429800000003</c:v>
                </c:pt>
                <c:pt idx="383">
                  <c:v>510.61818900000003</c:v>
                </c:pt>
                <c:pt idx="384">
                  <c:v>511.94207999999992</c:v>
                </c:pt>
                <c:pt idx="385">
                  <c:v>513.26597099999992</c:v>
                </c:pt>
                <c:pt idx="386">
                  <c:v>514.58986200000004</c:v>
                </c:pt>
                <c:pt idx="387">
                  <c:v>515.91375300000004</c:v>
                </c:pt>
                <c:pt idx="388">
                  <c:v>517.23764400000005</c:v>
                </c:pt>
                <c:pt idx="389">
                  <c:v>518.56153500000005</c:v>
                </c:pt>
                <c:pt idx="390">
                  <c:v>519.88542600000005</c:v>
                </c:pt>
                <c:pt idx="391">
                  <c:v>521.20931700000006</c:v>
                </c:pt>
                <c:pt idx="392">
                  <c:v>522.53320799999995</c:v>
                </c:pt>
                <c:pt idx="393">
                  <c:v>523.85709899999995</c:v>
                </c:pt>
                <c:pt idx="394">
                  <c:v>525.18098999999995</c:v>
                </c:pt>
                <c:pt idx="395">
                  <c:v>526.50488099999995</c:v>
                </c:pt>
                <c:pt idx="396">
                  <c:v>527.82877199999996</c:v>
                </c:pt>
                <c:pt idx="397">
                  <c:v>529.15266299999996</c:v>
                </c:pt>
                <c:pt idx="398">
                  <c:v>530.47655399999996</c:v>
                </c:pt>
                <c:pt idx="399">
                  <c:v>531.80044499999997</c:v>
                </c:pt>
                <c:pt idx="400">
                  <c:v>533.12433599999997</c:v>
                </c:pt>
                <c:pt idx="401">
                  <c:v>534.44822699999997</c:v>
                </c:pt>
                <c:pt idx="402">
                  <c:v>535.77211799999998</c:v>
                </c:pt>
                <c:pt idx="403">
                  <c:v>537.09600899999998</c:v>
                </c:pt>
                <c:pt idx="404">
                  <c:v>538.41989999999998</c:v>
                </c:pt>
                <c:pt idx="405">
                  <c:v>539.74379099999999</c:v>
                </c:pt>
                <c:pt idx="406">
                  <c:v>541.06768199999999</c:v>
                </c:pt>
                <c:pt idx="407">
                  <c:v>542.39157299999999</c:v>
                </c:pt>
                <c:pt idx="408">
                  <c:v>543.715464</c:v>
                </c:pt>
                <c:pt idx="409">
                  <c:v>545.039355</c:v>
                </c:pt>
                <c:pt idx="410">
                  <c:v>546.363246</c:v>
                </c:pt>
                <c:pt idx="411">
                  <c:v>547.68713700000001</c:v>
                </c:pt>
                <c:pt idx="412">
                  <c:v>549.01102800000001</c:v>
                </c:pt>
                <c:pt idx="413">
                  <c:v>550.33491900000001</c:v>
                </c:pt>
                <c:pt idx="414">
                  <c:v>551.65881000000002</c:v>
                </c:pt>
                <c:pt idx="415">
                  <c:v>552.98270100000002</c:v>
                </c:pt>
                <c:pt idx="416">
                  <c:v>554.30659200000002</c:v>
                </c:pt>
                <c:pt idx="417">
                  <c:v>555.63048300000003</c:v>
                </c:pt>
                <c:pt idx="418">
                  <c:v>556.95437400000003</c:v>
                </c:pt>
                <c:pt idx="419">
                  <c:v>558.27826500000003</c:v>
                </c:pt>
                <c:pt idx="420">
                  <c:v>559.60215600000004</c:v>
                </c:pt>
                <c:pt idx="421">
                  <c:v>560.92604700000004</c:v>
                </c:pt>
                <c:pt idx="422">
                  <c:v>562.24993800000004</c:v>
                </c:pt>
                <c:pt idx="423">
                  <c:v>563.57382900000005</c:v>
                </c:pt>
                <c:pt idx="424">
                  <c:v>564.89772000000005</c:v>
                </c:pt>
                <c:pt idx="425">
                  <c:v>566.22161100000005</c:v>
                </c:pt>
                <c:pt idx="426">
                  <c:v>567.54550199999994</c:v>
                </c:pt>
                <c:pt idx="427">
                  <c:v>568.86939299999995</c:v>
                </c:pt>
                <c:pt idx="428">
                  <c:v>570.19328399999995</c:v>
                </c:pt>
                <c:pt idx="429">
                  <c:v>571.51717499999995</c:v>
                </c:pt>
                <c:pt idx="430">
                  <c:v>572.84106599999996</c:v>
                </c:pt>
                <c:pt idx="431">
                  <c:v>574.16495699999996</c:v>
                </c:pt>
                <c:pt idx="432">
                  <c:v>575.48884799999996</c:v>
                </c:pt>
                <c:pt idx="433">
                  <c:v>576.81273899999997</c:v>
                </c:pt>
                <c:pt idx="434">
                  <c:v>578.13662999999997</c:v>
                </c:pt>
                <c:pt idx="435">
                  <c:v>579.46052099999997</c:v>
                </c:pt>
                <c:pt idx="436">
                  <c:v>580.78441199999997</c:v>
                </c:pt>
                <c:pt idx="437">
                  <c:v>582.10830299999998</c:v>
                </c:pt>
                <c:pt idx="438">
                  <c:v>583.43219399999998</c:v>
                </c:pt>
                <c:pt idx="439">
                  <c:v>584.75608499999998</c:v>
                </c:pt>
                <c:pt idx="440">
                  <c:v>586.07997599999999</c:v>
                </c:pt>
                <c:pt idx="441">
                  <c:v>587.40386699999999</c:v>
                </c:pt>
                <c:pt idx="442">
                  <c:v>588.72775799999999</c:v>
                </c:pt>
                <c:pt idx="443">
                  <c:v>590.051649</c:v>
                </c:pt>
                <c:pt idx="444">
                  <c:v>591.37554</c:v>
                </c:pt>
                <c:pt idx="445">
                  <c:v>592.699431</c:v>
                </c:pt>
                <c:pt idx="446">
                  <c:v>594.02332200000001</c:v>
                </c:pt>
                <c:pt idx="447">
                  <c:v>595.34721300000001</c:v>
                </c:pt>
                <c:pt idx="448">
                  <c:v>596.67110400000001</c:v>
                </c:pt>
                <c:pt idx="449">
                  <c:v>597.99499500000002</c:v>
                </c:pt>
                <c:pt idx="450">
                  <c:v>599.31888600000002</c:v>
                </c:pt>
                <c:pt idx="451">
                  <c:v>600.64277700000002</c:v>
                </c:pt>
                <c:pt idx="452">
                  <c:v>601.96666800000003</c:v>
                </c:pt>
                <c:pt idx="453">
                  <c:v>603.29055900000003</c:v>
                </c:pt>
                <c:pt idx="454">
                  <c:v>604.61445000000003</c:v>
                </c:pt>
                <c:pt idx="455">
                  <c:v>605.93834100000004</c:v>
                </c:pt>
                <c:pt idx="456">
                  <c:v>607.26223200000004</c:v>
                </c:pt>
                <c:pt idx="457">
                  <c:v>608.58612300000004</c:v>
                </c:pt>
                <c:pt idx="458">
                  <c:v>609.91001400000005</c:v>
                </c:pt>
                <c:pt idx="459">
                  <c:v>611.23390500000005</c:v>
                </c:pt>
                <c:pt idx="460">
                  <c:v>612.55779599999994</c:v>
                </c:pt>
                <c:pt idx="461">
                  <c:v>613.88168699999994</c:v>
                </c:pt>
                <c:pt idx="462">
                  <c:v>615.20557799999995</c:v>
                </c:pt>
                <c:pt idx="463">
                  <c:v>616.52946899999995</c:v>
                </c:pt>
                <c:pt idx="464">
                  <c:v>617.85335999999995</c:v>
                </c:pt>
                <c:pt idx="465">
                  <c:v>619.17725099999996</c:v>
                </c:pt>
                <c:pt idx="466">
                  <c:v>620.50114199999996</c:v>
                </c:pt>
                <c:pt idx="467">
                  <c:v>621.82503299999996</c:v>
                </c:pt>
                <c:pt idx="468">
                  <c:v>623.14892399999997</c:v>
                </c:pt>
                <c:pt idx="469">
                  <c:v>624.47281499999997</c:v>
                </c:pt>
                <c:pt idx="470">
                  <c:v>625.79670599999997</c:v>
                </c:pt>
                <c:pt idx="471">
                  <c:v>627.12059699999998</c:v>
                </c:pt>
                <c:pt idx="472">
                  <c:v>628.44448799999998</c:v>
                </c:pt>
                <c:pt idx="473">
                  <c:v>629.76837899999998</c:v>
                </c:pt>
                <c:pt idx="474">
                  <c:v>631.09226999999998</c:v>
                </c:pt>
                <c:pt idx="475">
                  <c:v>632.41616099999999</c:v>
                </c:pt>
                <c:pt idx="476">
                  <c:v>633.74005199999999</c:v>
                </c:pt>
                <c:pt idx="477">
                  <c:v>635.06394299999999</c:v>
                </c:pt>
                <c:pt idx="478">
                  <c:v>636.387834</c:v>
                </c:pt>
                <c:pt idx="479">
                  <c:v>637.711725</c:v>
                </c:pt>
                <c:pt idx="480">
                  <c:v>639.035616</c:v>
                </c:pt>
                <c:pt idx="481">
                  <c:v>640.35950700000001</c:v>
                </c:pt>
                <c:pt idx="482">
                  <c:v>641.68339800000001</c:v>
                </c:pt>
                <c:pt idx="483">
                  <c:v>643.00728900000001</c:v>
                </c:pt>
                <c:pt idx="484">
                  <c:v>644.33118000000002</c:v>
                </c:pt>
                <c:pt idx="485">
                  <c:v>645.65507100000002</c:v>
                </c:pt>
                <c:pt idx="486">
                  <c:v>646.97896200000002</c:v>
                </c:pt>
                <c:pt idx="487">
                  <c:v>648.30285300000003</c:v>
                </c:pt>
                <c:pt idx="488">
                  <c:v>649.62674400000003</c:v>
                </c:pt>
                <c:pt idx="489">
                  <c:v>650.95063500000003</c:v>
                </c:pt>
                <c:pt idx="490">
                  <c:v>652.27452600000004</c:v>
                </c:pt>
                <c:pt idx="491">
                  <c:v>653.59841700000004</c:v>
                </c:pt>
                <c:pt idx="492">
                  <c:v>654.92230800000004</c:v>
                </c:pt>
                <c:pt idx="493">
                  <c:v>656.24619900000005</c:v>
                </c:pt>
                <c:pt idx="494">
                  <c:v>657.57008999999994</c:v>
                </c:pt>
                <c:pt idx="495">
                  <c:v>658.89398099999994</c:v>
                </c:pt>
                <c:pt idx="496">
                  <c:v>660.21787199999994</c:v>
                </c:pt>
                <c:pt idx="497">
                  <c:v>661.54176299999995</c:v>
                </c:pt>
                <c:pt idx="498">
                  <c:v>662.86565399999995</c:v>
                </c:pt>
                <c:pt idx="499">
                  <c:v>664.18954499999995</c:v>
                </c:pt>
                <c:pt idx="500">
                  <c:v>665.51343599999996</c:v>
                </c:pt>
                <c:pt idx="501">
                  <c:v>666.83732699999996</c:v>
                </c:pt>
                <c:pt idx="502">
                  <c:v>668.16121799999996</c:v>
                </c:pt>
                <c:pt idx="503">
                  <c:v>669.48510899999997</c:v>
                </c:pt>
                <c:pt idx="504">
                  <c:v>670.80899999999997</c:v>
                </c:pt>
                <c:pt idx="505">
                  <c:v>672.13289099999997</c:v>
                </c:pt>
                <c:pt idx="506">
                  <c:v>673.45678199999998</c:v>
                </c:pt>
                <c:pt idx="507">
                  <c:v>674.78067299999998</c:v>
                </c:pt>
                <c:pt idx="508">
                  <c:v>676.10456399999998</c:v>
                </c:pt>
                <c:pt idx="509">
                  <c:v>677.42845499999999</c:v>
                </c:pt>
                <c:pt idx="510">
                  <c:v>678.75234599999999</c:v>
                </c:pt>
                <c:pt idx="511">
                  <c:v>680.07623699999999</c:v>
                </c:pt>
                <c:pt idx="512">
                  <c:v>681.400128</c:v>
                </c:pt>
                <c:pt idx="513">
                  <c:v>682.724019</c:v>
                </c:pt>
                <c:pt idx="514">
                  <c:v>684.04791</c:v>
                </c:pt>
                <c:pt idx="515">
                  <c:v>685.371801</c:v>
                </c:pt>
                <c:pt idx="516">
                  <c:v>686.69569200000001</c:v>
                </c:pt>
                <c:pt idx="517">
                  <c:v>688.01958300000001</c:v>
                </c:pt>
                <c:pt idx="518">
                  <c:v>689.34347400000001</c:v>
                </c:pt>
                <c:pt idx="519">
                  <c:v>690.66736500000002</c:v>
                </c:pt>
                <c:pt idx="520">
                  <c:v>691.99125600000002</c:v>
                </c:pt>
                <c:pt idx="521">
                  <c:v>693.31514700000002</c:v>
                </c:pt>
                <c:pt idx="522">
                  <c:v>694.63903800000003</c:v>
                </c:pt>
                <c:pt idx="523">
                  <c:v>695.96292900000003</c:v>
                </c:pt>
                <c:pt idx="524">
                  <c:v>697.28682000000003</c:v>
                </c:pt>
                <c:pt idx="525">
                  <c:v>698.61071100000004</c:v>
                </c:pt>
                <c:pt idx="526">
                  <c:v>699.93460200000004</c:v>
                </c:pt>
                <c:pt idx="527">
                  <c:v>701.25849300000004</c:v>
                </c:pt>
                <c:pt idx="528">
                  <c:v>702.58238400000005</c:v>
                </c:pt>
                <c:pt idx="529">
                  <c:v>703.90627499999994</c:v>
                </c:pt>
                <c:pt idx="530">
                  <c:v>705.23016599999994</c:v>
                </c:pt>
                <c:pt idx="531">
                  <c:v>706.55405699999994</c:v>
                </c:pt>
                <c:pt idx="532">
                  <c:v>707.87794799999995</c:v>
                </c:pt>
                <c:pt idx="533">
                  <c:v>709.20183899999995</c:v>
                </c:pt>
                <c:pt idx="534">
                  <c:v>710.52572999999995</c:v>
                </c:pt>
                <c:pt idx="535">
                  <c:v>711.84962099999996</c:v>
                </c:pt>
                <c:pt idx="536">
                  <c:v>713.17351199999996</c:v>
                </c:pt>
                <c:pt idx="537">
                  <c:v>714.49740299999996</c:v>
                </c:pt>
                <c:pt idx="538">
                  <c:v>715.82129399999997</c:v>
                </c:pt>
                <c:pt idx="539">
                  <c:v>717.14518499999997</c:v>
                </c:pt>
                <c:pt idx="540">
                  <c:v>718.46907599999997</c:v>
                </c:pt>
                <c:pt idx="541">
                  <c:v>719.79296699999998</c:v>
                </c:pt>
                <c:pt idx="542">
                  <c:v>721.11685799999998</c:v>
                </c:pt>
                <c:pt idx="543">
                  <c:v>722.44074899999998</c:v>
                </c:pt>
                <c:pt idx="544">
                  <c:v>723.76463999999999</c:v>
                </c:pt>
                <c:pt idx="545">
                  <c:v>725.08853099999999</c:v>
                </c:pt>
                <c:pt idx="546">
                  <c:v>726.41242199999999</c:v>
                </c:pt>
                <c:pt idx="547">
                  <c:v>727.736313</c:v>
                </c:pt>
                <c:pt idx="548">
                  <c:v>729.060204</c:v>
                </c:pt>
                <c:pt idx="549">
                  <c:v>730.384095</c:v>
                </c:pt>
                <c:pt idx="550">
                  <c:v>731.70798600000001</c:v>
                </c:pt>
                <c:pt idx="551">
                  <c:v>733.03187700000001</c:v>
                </c:pt>
                <c:pt idx="552">
                  <c:v>734.35576800000001</c:v>
                </c:pt>
                <c:pt idx="553">
                  <c:v>735.67965900000002</c:v>
                </c:pt>
                <c:pt idx="554">
                  <c:v>737.00355000000002</c:v>
                </c:pt>
                <c:pt idx="555">
                  <c:v>738.32744100000002</c:v>
                </c:pt>
                <c:pt idx="556">
                  <c:v>739.65133200000002</c:v>
                </c:pt>
                <c:pt idx="557">
                  <c:v>740.97522300000003</c:v>
                </c:pt>
                <c:pt idx="558">
                  <c:v>742.29911400000003</c:v>
                </c:pt>
                <c:pt idx="559">
                  <c:v>743.62300500000003</c:v>
                </c:pt>
                <c:pt idx="560">
                  <c:v>744.94689600000004</c:v>
                </c:pt>
                <c:pt idx="561">
                  <c:v>746.27078700000004</c:v>
                </c:pt>
                <c:pt idx="562">
                  <c:v>747.59467800000004</c:v>
                </c:pt>
                <c:pt idx="563">
                  <c:v>748.91856899999993</c:v>
                </c:pt>
                <c:pt idx="564">
                  <c:v>750.24245999999994</c:v>
                </c:pt>
                <c:pt idx="565">
                  <c:v>751.56635099999994</c:v>
                </c:pt>
                <c:pt idx="566">
                  <c:v>752.89024199999994</c:v>
                </c:pt>
                <c:pt idx="567">
                  <c:v>754.21413299999995</c:v>
                </c:pt>
                <c:pt idx="568">
                  <c:v>755.53802399999995</c:v>
                </c:pt>
                <c:pt idx="569">
                  <c:v>756.86191499999995</c:v>
                </c:pt>
                <c:pt idx="570">
                  <c:v>758.18580599999996</c:v>
                </c:pt>
                <c:pt idx="571">
                  <c:v>759.50969699999996</c:v>
                </c:pt>
                <c:pt idx="572">
                  <c:v>760.83358799999996</c:v>
                </c:pt>
                <c:pt idx="573">
                  <c:v>762.15747899999997</c:v>
                </c:pt>
                <c:pt idx="574">
                  <c:v>763.48136999999997</c:v>
                </c:pt>
                <c:pt idx="575">
                  <c:v>764.80526099999997</c:v>
                </c:pt>
                <c:pt idx="576">
                  <c:v>766.12915199999998</c:v>
                </c:pt>
                <c:pt idx="577">
                  <c:v>767.45304299999998</c:v>
                </c:pt>
                <c:pt idx="578">
                  <c:v>768.77693399999998</c:v>
                </c:pt>
                <c:pt idx="579">
                  <c:v>770.10082499999999</c:v>
                </c:pt>
                <c:pt idx="580">
                  <c:v>771.42471599999999</c:v>
                </c:pt>
                <c:pt idx="581">
                  <c:v>772.74860699999999</c:v>
                </c:pt>
                <c:pt idx="582">
                  <c:v>774.072498</c:v>
                </c:pt>
                <c:pt idx="583">
                  <c:v>775.396389</c:v>
                </c:pt>
                <c:pt idx="584">
                  <c:v>776.72028</c:v>
                </c:pt>
                <c:pt idx="585">
                  <c:v>778.04417100000001</c:v>
                </c:pt>
                <c:pt idx="586">
                  <c:v>779.36806200000001</c:v>
                </c:pt>
                <c:pt idx="587">
                  <c:v>780.69195300000001</c:v>
                </c:pt>
                <c:pt idx="588">
                  <c:v>782.01584400000002</c:v>
                </c:pt>
                <c:pt idx="589">
                  <c:v>783.33973500000002</c:v>
                </c:pt>
                <c:pt idx="590">
                  <c:v>784.66362600000002</c:v>
                </c:pt>
                <c:pt idx="591">
                  <c:v>785.98751700000003</c:v>
                </c:pt>
                <c:pt idx="592">
                  <c:v>787.31140800000003</c:v>
                </c:pt>
                <c:pt idx="593">
                  <c:v>788.63529900000003</c:v>
                </c:pt>
                <c:pt idx="594">
                  <c:v>789.95919000000004</c:v>
                </c:pt>
                <c:pt idx="595">
                  <c:v>791.28308100000004</c:v>
                </c:pt>
                <c:pt idx="596">
                  <c:v>792.60697200000004</c:v>
                </c:pt>
                <c:pt idx="597">
                  <c:v>793.93086299999993</c:v>
                </c:pt>
                <c:pt idx="598">
                  <c:v>795.25475399999993</c:v>
                </c:pt>
                <c:pt idx="599">
                  <c:v>796.57864499999994</c:v>
                </c:pt>
                <c:pt idx="600">
                  <c:v>797.90253599999994</c:v>
                </c:pt>
                <c:pt idx="601">
                  <c:v>799.22642699999994</c:v>
                </c:pt>
                <c:pt idx="602">
                  <c:v>800.55031799999995</c:v>
                </c:pt>
                <c:pt idx="603">
                  <c:v>801.87420899999995</c:v>
                </c:pt>
                <c:pt idx="604">
                  <c:v>803.19809999999995</c:v>
                </c:pt>
                <c:pt idx="605">
                  <c:v>804.52199099999996</c:v>
                </c:pt>
                <c:pt idx="606">
                  <c:v>805.84588199999996</c:v>
                </c:pt>
                <c:pt idx="607">
                  <c:v>807.16977299999996</c:v>
                </c:pt>
                <c:pt idx="608">
                  <c:v>808.49366399999997</c:v>
                </c:pt>
                <c:pt idx="609">
                  <c:v>809.81755499999997</c:v>
                </c:pt>
                <c:pt idx="610">
                  <c:v>811.14144599999997</c:v>
                </c:pt>
                <c:pt idx="611">
                  <c:v>812.46533699999998</c:v>
                </c:pt>
                <c:pt idx="612">
                  <c:v>813.78922799999998</c:v>
                </c:pt>
                <c:pt idx="613">
                  <c:v>815.11311899999998</c:v>
                </c:pt>
                <c:pt idx="614">
                  <c:v>816.43700999999999</c:v>
                </c:pt>
                <c:pt idx="615">
                  <c:v>817.76090099999999</c:v>
                </c:pt>
                <c:pt idx="616">
                  <c:v>819.08479199999999</c:v>
                </c:pt>
                <c:pt idx="617">
                  <c:v>820.408683</c:v>
                </c:pt>
                <c:pt idx="618">
                  <c:v>821.732574</c:v>
                </c:pt>
                <c:pt idx="619">
                  <c:v>823.056465</c:v>
                </c:pt>
                <c:pt idx="620">
                  <c:v>824.38035600000001</c:v>
                </c:pt>
                <c:pt idx="621">
                  <c:v>825.70424700000001</c:v>
                </c:pt>
                <c:pt idx="622">
                  <c:v>827.02813800000001</c:v>
                </c:pt>
                <c:pt idx="623">
                  <c:v>828.35202900000002</c:v>
                </c:pt>
                <c:pt idx="624">
                  <c:v>829.67592000000002</c:v>
                </c:pt>
                <c:pt idx="625">
                  <c:v>830.99981100000002</c:v>
                </c:pt>
                <c:pt idx="626">
                  <c:v>832.32370200000003</c:v>
                </c:pt>
                <c:pt idx="627">
                  <c:v>833.64759300000003</c:v>
                </c:pt>
                <c:pt idx="628">
                  <c:v>834.97148400000003</c:v>
                </c:pt>
                <c:pt idx="629">
                  <c:v>836.29537500000004</c:v>
                </c:pt>
                <c:pt idx="630">
                  <c:v>837.61926600000004</c:v>
                </c:pt>
                <c:pt idx="631">
                  <c:v>838.94315699999993</c:v>
                </c:pt>
                <c:pt idx="632">
                  <c:v>840.26704799999993</c:v>
                </c:pt>
                <c:pt idx="633">
                  <c:v>841.59093899999993</c:v>
                </c:pt>
                <c:pt idx="634">
                  <c:v>842.91482999999994</c:v>
                </c:pt>
                <c:pt idx="635">
                  <c:v>844.23872099999994</c:v>
                </c:pt>
                <c:pt idx="636">
                  <c:v>845.56261199999994</c:v>
                </c:pt>
                <c:pt idx="637">
                  <c:v>846.88650299999995</c:v>
                </c:pt>
                <c:pt idx="638">
                  <c:v>848.21039399999995</c:v>
                </c:pt>
                <c:pt idx="639">
                  <c:v>849.53428499999995</c:v>
                </c:pt>
                <c:pt idx="640">
                  <c:v>850.85817599999996</c:v>
                </c:pt>
                <c:pt idx="641">
                  <c:v>852.18206699999996</c:v>
                </c:pt>
                <c:pt idx="642">
                  <c:v>853.50595799999996</c:v>
                </c:pt>
                <c:pt idx="643">
                  <c:v>854.82984899999997</c:v>
                </c:pt>
                <c:pt idx="644">
                  <c:v>856.15373999999997</c:v>
                </c:pt>
                <c:pt idx="645">
                  <c:v>857.47763099999997</c:v>
                </c:pt>
                <c:pt idx="646">
                  <c:v>858.80152199999998</c:v>
                </c:pt>
                <c:pt idx="647">
                  <c:v>860.12541299999998</c:v>
                </c:pt>
                <c:pt idx="648">
                  <c:v>861.44930399999998</c:v>
                </c:pt>
                <c:pt idx="649">
                  <c:v>862.77319499999999</c:v>
                </c:pt>
                <c:pt idx="650">
                  <c:v>864.09708599999999</c:v>
                </c:pt>
                <c:pt idx="651">
                  <c:v>865.42097699999999</c:v>
                </c:pt>
                <c:pt idx="652">
                  <c:v>866.744868</c:v>
                </c:pt>
                <c:pt idx="653">
                  <c:v>868.068759</c:v>
                </c:pt>
                <c:pt idx="654">
                  <c:v>869.39265</c:v>
                </c:pt>
                <c:pt idx="655">
                  <c:v>870.71654100000001</c:v>
                </c:pt>
                <c:pt idx="656">
                  <c:v>872.04043200000001</c:v>
                </c:pt>
                <c:pt idx="657">
                  <c:v>873.36432300000001</c:v>
                </c:pt>
                <c:pt idx="658">
                  <c:v>874.68821400000002</c:v>
                </c:pt>
                <c:pt idx="659">
                  <c:v>876.01210500000002</c:v>
                </c:pt>
                <c:pt idx="660">
                  <c:v>877.33599600000002</c:v>
                </c:pt>
                <c:pt idx="661">
                  <c:v>878.65988700000003</c:v>
                </c:pt>
                <c:pt idx="662">
                  <c:v>879.98377800000003</c:v>
                </c:pt>
                <c:pt idx="663">
                  <c:v>881.30766900000003</c:v>
                </c:pt>
                <c:pt idx="664">
                  <c:v>882.63156000000004</c:v>
                </c:pt>
                <c:pt idx="665">
                  <c:v>883.95545099999993</c:v>
                </c:pt>
                <c:pt idx="666">
                  <c:v>885.27934199999993</c:v>
                </c:pt>
                <c:pt idx="667">
                  <c:v>886.60323299999993</c:v>
                </c:pt>
                <c:pt idx="668">
                  <c:v>887.92712399999994</c:v>
                </c:pt>
                <c:pt idx="669">
                  <c:v>889.25101499999994</c:v>
                </c:pt>
                <c:pt idx="670">
                  <c:v>890.57490599999994</c:v>
                </c:pt>
                <c:pt idx="671">
                  <c:v>891.89879699999995</c:v>
                </c:pt>
                <c:pt idx="672">
                  <c:v>893.22268799999995</c:v>
                </c:pt>
                <c:pt idx="673">
                  <c:v>894.54657899999995</c:v>
                </c:pt>
                <c:pt idx="674">
                  <c:v>895.87046999999995</c:v>
                </c:pt>
                <c:pt idx="675">
                  <c:v>897.19436099999996</c:v>
                </c:pt>
                <c:pt idx="676">
                  <c:v>898.51825199999996</c:v>
                </c:pt>
                <c:pt idx="677">
                  <c:v>899.84214299999996</c:v>
                </c:pt>
                <c:pt idx="678">
                  <c:v>901.16603399999997</c:v>
                </c:pt>
                <c:pt idx="679">
                  <c:v>902.48992499999997</c:v>
                </c:pt>
                <c:pt idx="680">
                  <c:v>903.81381599999997</c:v>
                </c:pt>
                <c:pt idx="681">
                  <c:v>905.13770699999998</c:v>
                </c:pt>
                <c:pt idx="682">
                  <c:v>906.46159799999998</c:v>
                </c:pt>
                <c:pt idx="683">
                  <c:v>907.78548899999998</c:v>
                </c:pt>
                <c:pt idx="684">
                  <c:v>909.10937999999999</c:v>
                </c:pt>
                <c:pt idx="685">
                  <c:v>910.43327099999999</c:v>
                </c:pt>
                <c:pt idx="686">
                  <c:v>911.75716199999999</c:v>
                </c:pt>
                <c:pt idx="687">
                  <c:v>913.081053</c:v>
                </c:pt>
                <c:pt idx="688">
                  <c:v>914.404944</c:v>
                </c:pt>
                <c:pt idx="689">
                  <c:v>915.728835</c:v>
                </c:pt>
                <c:pt idx="690">
                  <c:v>917.05272600000001</c:v>
                </c:pt>
                <c:pt idx="691">
                  <c:v>918.37661700000001</c:v>
                </c:pt>
                <c:pt idx="692">
                  <c:v>919.70050800000001</c:v>
                </c:pt>
                <c:pt idx="693">
                  <c:v>921.02439900000002</c:v>
                </c:pt>
                <c:pt idx="694">
                  <c:v>922.34829000000002</c:v>
                </c:pt>
                <c:pt idx="695">
                  <c:v>923.67218100000002</c:v>
                </c:pt>
                <c:pt idx="696">
                  <c:v>924.99607200000003</c:v>
                </c:pt>
                <c:pt idx="697">
                  <c:v>926.31996300000003</c:v>
                </c:pt>
                <c:pt idx="698">
                  <c:v>927.64385400000003</c:v>
                </c:pt>
                <c:pt idx="699">
                  <c:v>928.96774499999992</c:v>
                </c:pt>
                <c:pt idx="700">
                  <c:v>930.29163599999993</c:v>
                </c:pt>
                <c:pt idx="701">
                  <c:v>931.61552699999993</c:v>
                </c:pt>
                <c:pt idx="702">
                  <c:v>932.93941799999993</c:v>
                </c:pt>
                <c:pt idx="703">
                  <c:v>934.26330899999994</c:v>
                </c:pt>
                <c:pt idx="704">
                  <c:v>935.58719999999994</c:v>
                </c:pt>
                <c:pt idx="705">
                  <c:v>936.91109099999994</c:v>
                </c:pt>
                <c:pt idx="706">
                  <c:v>938.23498199999995</c:v>
                </c:pt>
                <c:pt idx="707">
                  <c:v>939.55887299999995</c:v>
                </c:pt>
                <c:pt idx="708">
                  <c:v>940.88276399999995</c:v>
                </c:pt>
                <c:pt idx="709">
                  <c:v>942.20665499999996</c:v>
                </c:pt>
                <c:pt idx="710">
                  <c:v>943.53054599999996</c:v>
                </c:pt>
                <c:pt idx="711">
                  <c:v>944.85443699999996</c:v>
                </c:pt>
                <c:pt idx="712">
                  <c:v>946.17832799999996</c:v>
                </c:pt>
                <c:pt idx="713">
                  <c:v>947.50221899999997</c:v>
                </c:pt>
                <c:pt idx="714">
                  <c:v>948.82610999999997</c:v>
                </c:pt>
                <c:pt idx="715">
                  <c:v>950.15000099999997</c:v>
                </c:pt>
                <c:pt idx="716">
                  <c:v>951.47389199999998</c:v>
                </c:pt>
                <c:pt idx="717">
                  <c:v>952.79778299999998</c:v>
                </c:pt>
                <c:pt idx="718">
                  <c:v>954.12167399999998</c:v>
                </c:pt>
                <c:pt idx="719">
                  <c:v>955.44556499999999</c:v>
                </c:pt>
                <c:pt idx="720">
                  <c:v>956.76945599999999</c:v>
                </c:pt>
                <c:pt idx="721">
                  <c:v>958.09334699999999</c:v>
                </c:pt>
                <c:pt idx="722">
                  <c:v>959.417238</c:v>
                </c:pt>
                <c:pt idx="723">
                  <c:v>960.741129</c:v>
                </c:pt>
                <c:pt idx="724">
                  <c:v>962.06502</c:v>
                </c:pt>
                <c:pt idx="725">
                  <c:v>963.38891100000001</c:v>
                </c:pt>
                <c:pt idx="726">
                  <c:v>964.71280200000001</c:v>
                </c:pt>
                <c:pt idx="727">
                  <c:v>966.03669300000001</c:v>
                </c:pt>
                <c:pt idx="728">
                  <c:v>967.36058400000002</c:v>
                </c:pt>
                <c:pt idx="729">
                  <c:v>968.68447500000002</c:v>
                </c:pt>
                <c:pt idx="730">
                  <c:v>970.00836600000002</c:v>
                </c:pt>
                <c:pt idx="731">
                  <c:v>971.33225700000003</c:v>
                </c:pt>
                <c:pt idx="732">
                  <c:v>972.65614800000003</c:v>
                </c:pt>
                <c:pt idx="733">
                  <c:v>973.98003899999992</c:v>
                </c:pt>
                <c:pt idx="734">
                  <c:v>975.30392999999992</c:v>
                </c:pt>
                <c:pt idx="735">
                  <c:v>976.62782099999993</c:v>
                </c:pt>
                <c:pt idx="736">
                  <c:v>977.95171199999993</c:v>
                </c:pt>
                <c:pt idx="737">
                  <c:v>979.27560299999993</c:v>
                </c:pt>
                <c:pt idx="738">
                  <c:v>980.59949399999994</c:v>
                </c:pt>
                <c:pt idx="739">
                  <c:v>981.92338499999994</c:v>
                </c:pt>
                <c:pt idx="740">
                  <c:v>983.24727599999994</c:v>
                </c:pt>
                <c:pt idx="741">
                  <c:v>984.57116699999995</c:v>
                </c:pt>
                <c:pt idx="742">
                  <c:v>985.89505799999995</c:v>
                </c:pt>
                <c:pt idx="743">
                  <c:v>987.21894899999995</c:v>
                </c:pt>
                <c:pt idx="744">
                  <c:v>988.54283999999996</c:v>
                </c:pt>
                <c:pt idx="745">
                  <c:v>989.86673099999996</c:v>
                </c:pt>
                <c:pt idx="746">
                  <c:v>991.19062199999996</c:v>
                </c:pt>
                <c:pt idx="747">
                  <c:v>992.51451299999997</c:v>
                </c:pt>
                <c:pt idx="748">
                  <c:v>993.83840399999997</c:v>
                </c:pt>
                <c:pt idx="749">
                  <c:v>995.16229499999997</c:v>
                </c:pt>
                <c:pt idx="750">
                  <c:v>996.48618599999998</c:v>
                </c:pt>
                <c:pt idx="751">
                  <c:v>997.81007699999998</c:v>
                </c:pt>
                <c:pt idx="752">
                  <c:v>999.13396799999998</c:v>
                </c:pt>
                <c:pt idx="753">
                  <c:v>1000.457859</c:v>
                </c:pt>
                <c:pt idx="754">
                  <c:v>1001.78175</c:v>
                </c:pt>
                <c:pt idx="755">
                  <c:v>1003.105641</c:v>
                </c:pt>
                <c:pt idx="756">
                  <c:v>1004.429532</c:v>
                </c:pt>
                <c:pt idx="757">
                  <c:v>1005.753423</c:v>
                </c:pt>
                <c:pt idx="758">
                  <c:v>1007.077314</c:v>
                </c:pt>
                <c:pt idx="759">
                  <c:v>1008.401205</c:v>
                </c:pt>
                <c:pt idx="760">
                  <c:v>1009.725096</c:v>
                </c:pt>
                <c:pt idx="761">
                  <c:v>1011.048987</c:v>
                </c:pt>
                <c:pt idx="762">
                  <c:v>1012.372878</c:v>
                </c:pt>
                <c:pt idx="763">
                  <c:v>1013.696769</c:v>
                </c:pt>
                <c:pt idx="764">
                  <c:v>1015.02066</c:v>
                </c:pt>
                <c:pt idx="765">
                  <c:v>1016.344551</c:v>
                </c:pt>
                <c:pt idx="766">
                  <c:v>1017.668442</c:v>
                </c:pt>
                <c:pt idx="767">
                  <c:v>1018.992333</c:v>
                </c:pt>
                <c:pt idx="768">
                  <c:v>1020.3162239999999</c:v>
                </c:pt>
                <c:pt idx="769">
                  <c:v>1021.6401149999999</c:v>
                </c:pt>
                <c:pt idx="770">
                  <c:v>1022.9640059999999</c:v>
                </c:pt>
                <c:pt idx="771">
                  <c:v>1024.2878969999999</c:v>
                </c:pt>
                <c:pt idx="772">
                  <c:v>1025.6117879999999</c:v>
                </c:pt>
                <c:pt idx="773">
                  <c:v>1026.9356789999999</c:v>
                </c:pt>
                <c:pt idx="774">
                  <c:v>1028.2595699999999</c:v>
                </c:pt>
                <c:pt idx="775">
                  <c:v>1029.5834609999999</c:v>
                </c:pt>
                <c:pt idx="776">
                  <c:v>1030.9073519999999</c:v>
                </c:pt>
                <c:pt idx="777">
                  <c:v>1032.2312429999999</c:v>
                </c:pt>
                <c:pt idx="778">
                  <c:v>1033.555134</c:v>
                </c:pt>
                <c:pt idx="779">
                  <c:v>1034.879025</c:v>
                </c:pt>
                <c:pt idx="780">
                  <c:v>1036.202916</c:v>
                </c:pt>
                <c:pt idx="781">
                  <c:v>1037.526807</c:v>
                </c:pt>
                <c:pt idx="782">
                  <c:v>1038.850698</c:v>
                </c:pt>
                <c:pt idx="783">
                  <c:v>1040.174589</c:v>
                </c:pt>
                <c:pt idx="784">
                  <c:v>1041.49848</c:v>
                </c:pt>
                <c:pt idx="785">
                  <c:v>1042.8223709999997</c:v>
                </c:pt>
                <c:pt idx="786">
                  <c:v>1044.1462619999998</c:v>
                </c:pt>
                <c:pt idx="787">
                  <c:v>1045.4701529999998</c:v>
                </c:pt>
                <c:pt idx="788">
                  <c:v>1046.7940439999998</c:v>
                </c:pt>
                <c:pt idx="789">
                  <c:v>1048.1179349999998</c:v>
                </c:pt>
                <c:pt idx="790">
                  <c:v>1049.4418259999998</c:v>
                </c:pt>
                <c:pt idx="791">
                  <c:v>1050.7657169999998</c:v>
                </c:pt>
                <c:pt idx="792">
                  <c:v>1052.0896079999998</c:v>
                </c:pt>
                <c:pt idx="793">
                  <c:v>1053.4134989999998</c:v>
                </c:pt>
                <c:pt idx="794">
                  <c:v>1054.7373899999998</c:v>
                </c:pt>
                <c:pt idx="795">
                  <c:v>1056.0612809999998</c:v>
                </c:pt>
                <c:pt idx="796">
                  <c:v>1057.3851719999998</c:v>
                </c:pt>
                <c:pt idx="797">
                  <c:v>1058.7090629999998</c:v>
                </c:pt>
                <c:pt idx="798">
                  <c:v>1060.0329539999998</c:v>
                </c:pt>
                <c:pt idx="799">
                  <c:v>1061.3568449999998</c:v>
                </c:pt>
                <c:pt idx="800">
                  <c:v>1062.6807359999998</c:v>
                </c:pt>
                <c:pt idx="801">
                  <c:v>1064.0046269999998</c:v>
                </c:pt>
                <c:pt idx="802">
                  <c:v>1065.3285179999998</c:v>
                </c:pt>
                <c:pt idx="803">
                  <c:v>1066.6524089999998</c:v>
                </c:pt>
                <c:pt idx="804">
                  <c:v>1067.9762999999998</c:v>
                </c:pt>
                <c:pt idx="805">
                  <c:v>1069.3001909999998</c:v>
                </c:pt>
                <c:pt idx="806">
                  <c:v>1070.6240819999998</c:v>
                </c:pt>
                <c:pt idx="807">
                  <c:v>1071.9479729999998</c:v>
                </c:pt>
                <c:pt idx="808">
                  <c:v>1073.2718639999998</c:v>
                </c:pt>
                <c:pt idx="809">
                  <c:v>1074.5957549999998</c:v>
                </c:pt>
                <c:pt idx="810">
                  <c:v>1075.9196459999998</c:v>
                </c:pt>
                <c:pt idx="811">
                  <c:v>1077.2435369999998</c:v>
                </c:pt>
                <c:pt idx="812">
                  <c:v>1078.5674279999998</c:v>
                </c:pt>
                <c:pt idx="813">
                  <c:v>1079.8913189999998</c:v>
                </c:pt>
                <c:pt idx="814">
                  <c:v>1081.2152099999998</c:v>
                </c:pt>
                <c:pt idx="815">
                  <c:v>1082.5391009999998</c:v>
                </c:pt>
                <c:pt idx="816">
                  <c:v>1083.8629919999998</c:v>
                </c:pt>
                <c:pt idx="817">
                  <c:v>1085.1868829999999</c:v>
                </c:pt>
                <c:pt idx="818">
                  <c:v>1086.5107739999999</c:v>
                </c:pt>
                <c:pt idx="819">
                  <c:v>1087.8346649999999</c:v>
                </c:pt>
                <c:pt idx="820">
                  <c:v>1089.1585559999999</c:v>
                </c:pt>
                <c:pt idx="821">
                  <c:v>1090.4824469999999</c:v>
                </c:pt>
                <c:pt idx="822">
                  <c:v>1091.8063379999999</c:v>
                </c:pt>
                <c:pt idx="823">
                  <c:v>1093.1302289999999</c:v>
                </c:pt>
                <c:pt idx="824">
                  <c:v>1094.4541199999999</c:v>
                </c:pt>
                <c:pt idx="825">
                  <c:v>1095.7780109999999</c:v>
                </c:pt>
                <c:pt idx="826">
                  <c:v>1097.1019019999999</c:v>
                </c:pt>
                <c:pt idx="827">
                  <c:v>1098.4257929999999</c:v>
                </c:pt>
                <c:pt idx="828">
                  <c:v>1099.7496839999999</c:v>
                </c:pt>
                <c:pt idx="829">
                  <c:v>1101.0735749999999</c:v>
                </c:pt>
                <c:pt idx="830">
                  <c:v>1102.3974659999999</c:v>
                </c:pt>
                <c:pt idx="831">
                  <c:v>1103.7213569999999</c:v>
                </c:pt>
                <c:pt idx="832">
                  <c:v>1105.0452479999999</c:v>
                </c:pt>
                <c:pt idx="833">
                  <c:v>1106.3691389999999</c:v>
                </c:pt>
                <c:pt idx="834">
                  <c:v>1107.6930299999999</c:v>
                </c:pt>
                <c:pt idx="835">
                  <c:v>1109.0169209999999</c:v>
                </c:pt>
                <c:pt idx="836">
                  <c:v>1110.3408119999999</c:v>
                </c:pt>
                <c:pt idx="837">
                  <c:v>1111.6647029999999</c:v>
                </c:pt>
                <c:pt idx="838">
                  <c:v>1112.9885939999999</c:v>
                </c:pt>
                <c:pt idx="839">
                  <c:v>1114.3124849999999</c:v>
                </c:pt>
                <c:pt idx="840">
                  <c:v>1115.6363759999999</c:v>
                </c:pt>
                <c:pt idx="841">
                  <c:v>1116.9602669999999</c:v>
                </c:pt>
                <c:pt idx="842">
                  <c:v>1118.2841579999999</c:v>
                </c:pt>
                <c:pt idx="843">
                  <c:v>1119.6080489999999</c:v>
                </c:pt>
                <c:pt idx="844">
                  <c:v>1120.9319399999999</c:v>
                </c:pt>
                <c:pt idx="845">
                  <c:v>1122.2558309999999</c:v>
                </c:pt>
                <c:pt idx="846">
                  <c:v>1123.5797219999999</c:v>
                </c:pt>
                <c:pt idx="847">
                  <c:v>1124.903613</c:v>
                </c:pt>
                <c:pt idx="848">
                  <c:v>1126.227504</c:v>
                </c:pt>
                <c:pt idx="849">
                  <c:v>1127.551395</c:v>
                </c:pt>
                <c:pt idx="850">
                  <c:v>1128.875286</c:v>
                </c:pt>
                <c:pt idx="851">
                  <c:v>1130.199177</c:v>
                </c:pt>
                <c:pt idx="852">
                  <c:v>1131.523068</c:v>
                </c:pt>
                <c:pt idx="853">
                  <c:v>1132.8469589999997</c:v>
                </c:pt>
                <c:pt idx="854">
                  <c:v>1134.1708499999997</c:v>
                </c:pt>
                <c:pt idx="855">
                  <c:v>1135.4947409999997</c:v>
                </c:pt>
                <c:pt idx="856">
                  <c:v>1136.8186319999998</c:v>
                </c:pt>
                <c:pt idx="857">
                  <c:v>1138.1425229999998</c:v>
                </c:pt>
                <c:pt idx="858">
                  <c:v>1139.4664139999998</c:v>
                </c:pt>
                <c:pt idx="859">
                  <c:v>1140.7903049999998</c:v>
                </c:pt>
                <c:pt idx="860">
                  <c:v>1142.1141959999998</c:v>
                </c:pt>
                <c:pt idx="861">
                  <c:v>1143.4380869999998</c:v>
                </c:pt>
                <c:pt idx="862">
                  <c:v>1144.7619779999998</c:v>
                </c:pt>
                <c:pt idx="863">
                  <c:v>1146.0858689999998</c:v>
                </c:pt>
                <c:pt idx="864">
                  <c:v>1147.4097599999998</c:v>
                </c:pt>
                <c:pt idx="865">
                  <c:v>1148.7336509999998</c:v>
                </c:pt>
                <c:pt idx="866">
                  <c:v>1150.0575419999998</c:v>
                </c:pt>
                <c:pt idx="867">
                  <c:v>1151.3814329999998</c:v>
                </c:pt>
                <c:pt idx="868">
                  <c:v>1152.7053239999998</c:v>
                </c:pt>
                <c:pt idx="869">
                  <c:v>1154.0292149999998</c:v>
                </c:pt>
                <c:pt idx="870">
                  <c:v>1155.3531059999998</c:v>
                </c:pt>
                <c:pt idx="871">
                  <c:v>1156.6769969999998</c:v>
                </c:pt>
                <c:pt idx="872">
                  <c:v>1158.0008879999998</c:v>
                </c:pt>
                <c:pt idx="873">
                  <c:v>1159.3247789999998</c:v>
                </c:pt>
                <c:pt idx="874">
                  <c:v>1160.6486699999998</c:v>
                </c:pt>
                <c:pt idx="875">
                  <c:v>1161.9725609999998</c:v>
                </c:pt>
                <c:pt idx="876">
                  <c:v>1163.2964519999998</c:v>
                </c:pt>
                <c:pt idx="877">
                  <c:v>1164.6203429999998</c:v>
                </c:pt>
                <c:pt idx="878">
                  <c:v>1165.9442339999998</c:v>
                </c:pt>
                <c:pt idx="879">
                  <c:v>1167.2681249999998</c:v>
                </c:pt>
                <c:pt idx="880">
                  <c:v>1168.5920159999998</c:v>
                </c:pt>
                <c:pt idx="881">
                  <c:v>1169.9159069999998</c:v>
                </c:pt>
                <c:pt idx="882">
                  <c:v>1171.2397979999998</c:v>
                </c:pt>
                <c:pt idx="883">
                  <c:v>1172.5636889999998</c:v>
                </c:pt>
                <c:pt idx="884">
                  <c:v>1173.8875799999998</c:v>
                </c:pt>
                <c:pt idx="885">
                  <c:v>1175.2114709999998</c:v>
                </c:pt>
                <c:pt idx="886">
                  <c:v>1176.5353619999999</c:v>
                </c:pt>
                <c:pt idx="887">
                  <c:v>1177.8592529999999</c:v>
                </c:pt>
                <c:pt idx="888">
                  <c:v>1179.1831439999999</c:v>
                </c:pt>
                <c:pt idx="889">
                  <c:v>1180.5070349999999</c:v>
                </c:pt>
                <c:pt idx="890">
                  <c:v>1181.8309259999999</c:v>
                </c:pt>
                <c:pt idx="891">
                  <c:v>1183.1548169999999</c:v>
                </c:pt>
                <c:pt idx="892">
                  <c:v>1184.4787079999999</c:v>
                </c:pt>
                <c:pt idx="893">
                  <c:v>1185.8025989999999</c:v>
                </c:pt>
                <c:pt idx="894">
                  <c:v>1187.1264899999999</c:v>
                </c:pt>
                <c:pt idx="895">
                  <c:v>1188.4503809999999</c:v>
                </c:pt>
                <c:pt idx="896">
                  <c:v>1189.7742719999999</c:v>
                </c:pt>
                <c:pt idx="897">
                  <c:v>1191.0981629999999</c:v>
                </c:pt>
                <c:pt idx="898">
                  <c:v>1192.4220539999999</c:v>
                </c:pt>
                <c:pt idx="899">
                  <c:v>1193.7459449999999</c:v>
                </c:pt>
                <c:pt idx="900">
                  <c:v>1195.0698359999999</c:v>
                </c:pt>
                <c:pt idx="901">
                  <c:v>1196.3937269999999</c:v>
                </c:pt>
                <c:pt idx="902">
                  <c:v>1197.7176179999999</c:v>
                </c:pt>
                <c:pt idx="903">
                  <c:v>1199.0415089999999</c:v>
                </c:pt>
                <c:pt idx="904">
                  <c:v>1200.3653999999999</c:v>
                </c:pt>
                <c:pt idx="905">
                  <c:v>1201.6892909999999</c:v>
                </c:pt>
                <c:pt idx="906">
                  <c:v>1203.0131819999999</c:v>
                </c:pt>
                <c:pt idx="907">
                  <c:v>1204.3370729999999</c:v>
                </c:pt>
                <c:pt idx="908">
                  <c:v>1205.6609639999999</c:v>
                </c:pt>
                <c:pt idx="909">
                  <c:v>1206.9848549999999</c:v>
                </c:pt>
                <c:pt idx="910">
                  <c:v>1208.3087459999999</c:v>
                </c:pt>
                <c:pt idx="911">
                  <c:v>1209.6326369999999</c:v>
                </c:pt>
                <c:pt idx="912">
                  <c:v>1210.9565279999999</c:v>
                </c:pt>
                <c:pt idx="913">
                  <c:v>1212.2804189999999</c:v>
                </c:pt>
                <c:pt idx="914">
                  <c:v>1213.6043099999999</c:v>
                </c:pt>
                <c:pt idx="915">
                  <c:v>1214.9282009999999</c:v>
                </c:pt>
                <c:pt idx="916">
                  <c:v>1216.2520919999999</c:v>
                </c:pt>
                <c:pt idx="917">
                  <c:v>1217.575983</c:v>
                </c:pt>
                <c:pt idx="918">
                  <c:v>1218.899874</c:v>
                </c:pt>
                <c:pt idx="919">
                  <c:v>1220.223765</c:v>
                </c:pt>
                <c:pt idx="920">
                  <c:v>1221.547656</c:v>
                </c:pt>
                <c:pt idx="921">
                  <c:v>1222.8715469999997</c:v>
                </c:pt>
                <c:pt idx="922">
                  <c:v>1224.1954379999997</c:v>
                </c:pt>
                <c:pt idx="923">
                  <c:v>1225.5193289999997</c:v>
                </c:pt>
                <c:pt idx="924">
                  <c:v>1226.8432199999997</c:v>
                </c:pt>
                <c:pt idx="925">
                  <c:v>1228.1671109999997</c:v>
                </c:pt>
                <c:pt idx="926">
                  <c:v>1229.4910019999998</c:v>
                </c:pt>
                <c:pt idx="927">
                  <c:v>1230.8148929999998</c:v>
                </c:pt>
                <c:pt idx="928">
                  <c:v>1232.1387839999998</c:v>
                </c:pt>
                <c:pt idx="929">
                  <c:v>1233.4626749999998</c:v>
                </c:pt>
                <c:pt idx="930">
                  <c:v>1234.7865659999998</c:v>
                </c:pt>
                <c:pt idx="931">
                  <c:v>1236.1104569999998</c:v>
                </c:pt>
                <c:pt idx="932">
                  <c:v>1237.4343479999998</c:v>
                </c:pt>
                <c:pt idx="933">
                  <c:v>1238.7582389999998</c:v>
                </c:pt>
                <c:pt idx="934">
                  <c:v>1240.0821299999998</c:v>
                </c:pt>
                <c:pt idx="935">
                  <c:v>1241.4060209999998</c:v>
                </c:pt>
                <c:pt idx="936">
                  <c:v>1242.7299119999998</c:v>
                </c:pt>
                <c:pt idx="937">
                  <c:v>1244.0538029999998</c:v>
                </c:pt>
                <c:pt idx="938">
                  <c:v>1245.3776939999998</c:v>
                </c:pt>
                <c:pt idx="939">
                  <c:v>1246.7015849999998</c:v>
                </c:pt>
                <c:pt idx="940">
                  <c:v>1248.0254759999998</c:v>
                </c:pt>
                <c:pt idx="941">
                  <c:v>1249.3493669999998</c:v>
                </c:pt>
                <c:pt idx="942">
                  <c:v>1250.6732579999998</c:v>
                </c:pt>
                <c:pt idx="943">
                  <c:v>1251.9971489999998</c:v>
                </c:pt>
                <c:pt idx="944">
                  <c:v>1253.3210399999998</c:v>
                </c:pt>
                <c:pt idx="945">
                  <c:v>1254.6449309999998</c:v>
                </c:pt>
                <c:pt idx="946">
                  <c:v>1255.9688219999998</c:v>
                </c:pt>
                <c:pt idx="947">
                  <c:v>1257.2927129999998</c:v>
                </c:pt>
                <c:pt idx="948">
                  <c:v>1258.6166039999998</c:v>
                </c:pt>
                <c:pt idx="949">
                  <c:v>1259.9404949999998</c:v>
                </c:pt>
                <c:pt idx="950">
                  <c:v>1261.2643859999998</c:v>
                </c:pt>
                <c:pt idx="951">
                  <c:v>1262.5882769999998</c:v>
                </c:pt>
                <c:pt idx="952">
                  <c:v>1263.9121679999998</c:v>
                </c:pt>
                <c:pt idx="953">
                  <c:v>1265.2360589999998</c:v>
                </c:pt>
                <c:pt idx="954">
                  <c:v>1266.5599499999998</c:v>
                </c:pt>
                <c:pt idx="955">
                  <c:v>1267.8838409999998</c:v>
                </c:pt>
                <c:pt idx="956">
                  <c:v>1269.2077319999999</c:v>
                </c:pt>
                <c:pt idx="957">
                  <c:v>1270.5316229999999</c:v>
                </c:pt>
                <c:pt idx="958">
                  <c:v>1271.8555139999999</c:v>
                </c:pt>
                <c:pt idx="959">
                  <c:v>1273.1794049999999</c:v>
                </c:pt>
                <c:pt idx="960">
                  <c:v>1274.5032959999999</c:v>
                </c:pt>
                <c:pt idx="961">
                  <c:v>1275.8271869999999</c:v>
                </c:pt>
                <c:pt idx="962">
                  <c:v>1277.1510779999999</c:v>
                </c:pt>
                <c:pt idx="963">
                  <c:v>1278.4749689999999</c:v>
                </c:pt>
                <c:pt idx="964">
                  <c:v>1279.7988599999999</c:v>
                </c:pt>
                <c:pt idx="965">
                  <c:v>1281.1227509999999</c:v>
                </c:pt>
                <c:pt idx="966">
                  <c:v>1282.4466419999999</c:v>
                </c:pt>
                <c:pt idx="967">
                  <c:v>1283.7705329999999</c:v>
                </c:pt>
                <c:pt idx="968">
                  <c:v>1285.0944239999999</c:v>
                </c:pt>
                <c:pt idx="969">
                  <c:v>1286.4183149999999</c:v>
                </c:pt>
                <c:pt idx="970">
                  <c:v>1287.7422059999999</c:v>
                </c:pt>
                <c:pt idx="971">
                  <c:v>1289.0660969999999</c:v>
                </c:pt>
                <c:pt idx="972">
                  <c:v>1290.3899879999999</c:v>
                </c:pt>
                <c:pt idx="973">
                  <c:v>1291.7138789999999</c:v>
                </c:pt>
                <c:pt idx="974">
                  <c:v>1293.0377699999999</c:v>
                </c:pt>
                <c:pt idx="975">
                  <c:v>1294.3616609999999</c:v>
                </c:pt>
                <c:pt idx="976">
                  <c:v>1295.6855519999999</c:v>
                </c:pt>
                <c:pt idx="977">
                  <c:v>1297.0094429999999</c:v>
                </c:pt>
                <c:pt idx="978">
                  <c:v>1298.3333339999999</c:v>
                </c:pt>
                <c:pt idx="979">
                  <c:v>1299.6572249999999</c:v>
                </c:pt>
                <c:pt idx="980">
                  <c:v>1300.9811159999999</c:v>
                </c:pt>
                <c:pt idx="981">
                  <c:v>1302.3050069999999</c:v>
                </c:pt>
                <c:pt idx="982">
                  <c:v>1303.6288979999999</c:v>
                </c:pt>
                <c:pt idx="983">
                  <c:v>1304.9527889999999</c:v>
                </c:pt>
                <c:pt idx="984">
                  <c:v>1306.2766799999999</c:v>
                </c:pt>
                <c:pt idx="985">
                  <c:v>1307.6005709999999</c:v>
                </c:pt>
                <c:pt idx="986">
                  <c:v>1308.9244619999999</c:v>
                </c:pt>
                <c:pt idx="987">
                  <c:v>1310.248353</c:v>
                </c:pt>
                <c:pt idx="988">
                  <c:v>1311.572244</c:v>
                </c:pt>
                <c:pt idx="989">
                  <c:v>1312.8961349999997</c:v>
                </c:pt>
                <c:pt idx="990">
                  <c:v>1314.2200259999997</c:v>
                </c:pt>
                <c:pt idx="991">
                  <c:v>1315.5439169999997</c:v>
                </c:pt>
                <c:pt idx="992">
                  <c:v>1316.8678079999997</c:v>
                </c:pt>
                <c:pt idx="993">
                  <c:v>1318.1916989999997</c:v>
                </c:pt>
                <c:pt idx="994">
                  <c:v>1319.5155899999997</c:v>
                </c:pt>
                <c:pt idx="995">
                  <c:v>1320.8394809999998</c:v>
                </c:pt>
                <c:pt idx="996">
                  <c:v>1322.1633719999998</c:v>
                </c:pt>
                <c:pt idx="997">
                  <c:v>1323.4872629999998</c:v>
                </c:pt>
                <c:pt idx="998">
                  <c:v>1324.8111539999998</c:v>
                </c:pt>
                <c:pt idx="999">
                  <c:v>1326.1350449999998</c:v>
                </c:pt>
                <c:pt idx="1000">
                  <c:v>1327.4589359999998</c:v>
                </c:pt>
                <c:pt idx="1001">
                  <c:v>1328.7828269999998</c:v>
                </c:pt>
                <c:pt idx="1002">
                  <c:v>1330.1067179999998</c:v>
                </c:pt>
                <c:pt idx="1003">
                  <c:v>1331.4306089999998</c:v>
                </c:pt>
                <c:pt idx="1004">
                  <c:v>1332.7544999999998</c:v>
                </c:pt>
                <c:pt idx="1005">
                  <c:v>1334.0783909999998</c:v>
                </c:pt>
                <c:pt idx="1006">
                  <c:v>1335.4022819999998</c:v>
                </c:pt>
                <c:pt idx="1007">
                  <c:v>1336.7261729999998</c:v>
                </c:pt>
                <c:pt idx="1008">
                  <c:v>1338.0500639999998</c:v>
                </c:pt>
                <c:pt idx="1009">
                  <c:v>1339.3739549999998</c:v>
                </c:pt>
                <c:pt idx="1010">
                  <c:v>1340.6978459999998</c:v>
                </c:pt>
                <c:pt idx="1011">
                  <c:v>1342.0217369999998</c:v>
                </c:pt>
                <c:pt idx="1012">
                  <c:v>1343.3456279999998</c:v>
                </c:pt>
                <c:pt idx="1013">
                  <c:v>1344.6695189999998</c:v>
                </c:pt>
                <c:pt idx="1014">
                  <c:v>1345.9934099999998</c:v>
                </c:pt>
                <c:pt idx="1015">
                  <c:v>1347.3173009999998</c:v>
                </c:pt>
                <c:pt idx="1016">
                  <c:v>1348.6411919999998</c:v>
                </c:pt>
                <c:pt idx="1017">
                  <c:v>1349.9650829999998</c:v>
                </c:pt>
                <c:pt idx="1018">
                  <c:v>1351.2889739999998</c:v>
                </c:pt>
                <c:pt idx="1019">
                  <c:v>1352.6128649999998</c:v>
                </c:pt>
                <c:pt idx="1020">
                  <c:v>1353.9367559999998</c:v>
                </c:pt>
                <c:pt idx="1021">
                  <c:v>1355.2606469999998</c:v>
                </c:pt>
                <c:pt idx="1022">
                  <c:v>1356.5845379999998</c:v>
                </c:pt>
                <c:pt idx="1023">
                  <c:v>1357.9084289999998</c:v>
                </c:pt>
                <c:pt idx="1024">
                  <c:v>1359.2323199999998</c:v>
                </c:pt>
                <c:pt idx="1025">
                  <c:v>1360.5562109999998</c:v>
                </c:pt>
                <c:pt idx="1026">
                  <c:v>1361.8801019999999</c:v>
                </c:pt>
                <c:pt idx="1027">
                  <c:v>1363.2039929999999</c:v>
                </c:pt>
                <c:pt idx="1028">
                  <c:v>1364.5278839999999</c:v>
                </c:pt>
                <c:pt idx="1029">
                  <c:v>1365.8517749999999</c:v>
                </c:pt>
                <c:pt idx="1030">
                  <c:v>1367.1756659999999</c:v>
                </c:pt>
                <c:pt idx="1031">
                  <c:v>1368.4995569999999</c:v>
                </c:pt>
                <c:pt idx="1032">
                  <c:v>1369.8234479999999</c:v>
                </c:pt>
                <c:pt idx="1033">
                  <c:v>1371.1473389999999</c:v>
                </c:pt>
                <c:pt idx="1034">
                  <c:v>1372.4712299999999</c:v>
                </c:pt>
                <c:pt idx="1035">
                  <c:v>1373.7951209999999</c:v>
                </c:pt>
                <c:pt idx="1036">
                  <c:v>1375.1190119999999</c:v>
                </c:pt>
                <c:pt idx="1037">
                  <c:v>1376.4429029999999</c:v>
                </c:pt>
                <c:pt idx="1038">
                  <c:v>1377.7667939999999</c:v>
                </c:pt>
                <c:pt idx="1039">
                  <c:v>1379.0906849999999</c:v>
                </c:pt>
                <c:pt idx="1040">
                  <c:v>1380.4145759999999</c:v>
                </c:pt>
                <c:pt idx="1041">
                  <c:v>1381.7384669999999</c:v>
                </c:pt>
                <c:pt idx="1042">
                  <c:v>1383.0623579999999</c:v>
                </c:pt>
                <c:pt idx="1043">
                  <c:v>1384.3862489999999</c:v>
                </c:pt>
                <c:pt idx="1044">
                  <c:v>1385.7101399999999</c:v>
                </c:pt>
                <c:pt idx="1045">
                  <c:v>1387.0340309999999</c:v>
                </c:pt>
                <c:pt idx="1046">
                  <c:v>1388.3579219999999</c:v>
                </c:pt>
                <c:pt idx="1047">
                  <c:v>1389.6818129999999</c:v>
                </c:pt>
                <c:pt idx="1048">
                  <c:v>1391.0057039999999</c:v>
                </c:pt>
                <c:pt idx="1049">
                  <c:v>1392.3295949999999</c:v>
                </c:pt>
                <c:pt idx="1050">
                  <c:v>1393.6534859999999</c:v>
                </c:pt>
                <c:pt idx="1051">
                  <c:v>1394.9773769999999</c:v>
                </c:pt>
                <c:pt idx="1052">
                  <c:v>1396.3012679999999</c:v>
                </c:pt>
                <c:pt idx="1053">
                  <c:v>1397.6251589999999</c:v>
                </c:pt>
                <c:pt idx="1054">
                  <c:v>1398.9490499999999</c:v>
                </c:pt>
                <c:pt idx="1055">
                  <c:v>1400.2729409999999</c:v>
                </c:pt>
                <c:pt idx="1056">
                  <c:v>1401.5968319999999</c:v>
                </c:pt>
                <c:pt idx="1057">
                  <c:v>1402.920723</c:v>
                </c:pt>
                <c:pt idx="1058">
                  <c:v>1404.2446139999997</c:v>
                </c:pt>
                <c:pt idx="1059">
                  <c:v>1405.5685049999997</c:v>
                </c:pt>
                <c:pt idx="1060">
                  <c:v>1406.8923959999997</c:v>
                </c:pt>
                <c:pt idx="1061">
                  <c:v>1408.2162869999997</c:v>
                </c:pt>
                <c:pt idx="1062">
                  <c:v>1409.5401779999997</c:v>
                </c:pt>
                <c:pt idx="1063">
                  <c:v>1410.8640689999997</c:v>
                </c:pt>
                <c:pt idx="1064">
                  <c:v>1412.1879599999997</c:v>
                </c:pt>
                <c:pt idx="1065">
                  <c:v>1413.5118509999998</c:v>
                </c:pt>
                <c:pt idx="1066">
                  <c:v>1414.8357419999998</c:v>
                </c:pt>
                <c:pt idx="1067">
                  <c:v>1416.1596329999998</c:v>
                </c:pt>
                <c:pt idx="1068">
                  <c:v>1417.4835239999998</c:v>
                </c:pt>
                <c:pt idx="1069">
                  <c:v>1418.8074149999998</c:v>
                </c:pt>
                <c:pt idx="1070">
                  <c:v>1420.1313059999998</c:v>
                </c:pt>
                <c:pt idx="1071">
                  <c:v>1421.4551969999998</c:v>
                </c:pt>
                <c:pt idx="1072">
                  <c:v>1422.7790879999998</c:v>
                </c:pt>
                <c:pt idx="1073">
                  <c:v>1424.1029789999998</c:v>
                </c:pt>
                <c:pt idx="1074">
                  <c:v>1425.4268699999998</c:v>
                </c:pt>
                <c:pt idx="1075">
                  <c:v>1426.7507609999998</c:v>
                </c:pt>
                <c:pt idx="1076">
                  <c:v>1428.0746519999998</c:v>
                </c:pt>
                <c:pt idx="1077">
                  <c:v>1429.3985429999998</c:v>
                </c:pt>
                <c:pt idx="1078">
                  <c:v>1430.7224339999998</c:v>
                </c:pt>
                <c:pt idx="1079">
                  <c:v>1432.0463249999998</c:v>
                </c:pt>
                <c:pt idx="1080">
                  <c:v>1433.3702159999998</c:v>
                </c:pt>
                <c:pt idx="1081">
                  <c:v>1434.6941069999998</c:v>
                </c:pt>
                <c:pt idx="1082">
                  <c:v>1436.0179979999998</c:v>
                </c:pt>
                <c:pt idx="1083">
                  <c:v>1437.3418889999998</c:v>
                </c:pt>
                <c:pt idx="1084">
                  <c:v>1438.6657799999998</c:v>
                </c:pt>
                <c:pt idx="1085">
                  <c:v>1439.9896709999998</c:v>
                </c:pt>
                <c:pt idx="1086">
                  <c:v>1441.3135619999998</c:v>
                </c:pt>
                <c:pt idx="1087">
                  <c:v>1442.6374529999998</c:v>
                </c:pt>
                <c:pt idx="1088">
                  <c:v>1443.9613439999998</c:v>
                </c:pt>
                <c:pt idx="1089">
                  <c:v>1445.2852349999998</c:v>
                </c:pt>
                <c:pt idx="1090">
                  <c:v>1446.6091259999998</c:v>
                </c:pt>
                <c:pt idx="1091">
                  <c:v>1447.9330169999998</c:v>
                </c:pt>
                <c:pt idx="1092">
                  <c:v>1449.2569079999998</c:v>
                </c:pt>
                <c:pt idx="1093">
                  <c:v>1450.5807989999998</c:v>
                </c:pt>
                <c:pt idx="1094">
                  <c:v>1451.9046899999998</c:v>
                </c:pt>
                <c:pt idx="1095">
                  <c:v>1453.2285809999998</c:v>
                </c:pt>
                <c:pt idx="1096">
                  <c:v>1454.5524719999999</c:v>
                </c:pt>
                <c:pt idx="1097">
                  <c:v>1455.8763629999999</c:v>
                </c:pt>
                <c:pt idx="1098">
                  <c:v>1457.2002539999999</c:v>
                </c:pt>
                <c:pt idx="1099">
                  <c:v>1458.5241449999999</c:v>
                </c:pt>
                <c:pt idx="1100">
                  <c:v>1459.8480359999999</c:v>
                </c:pt>
                <c:pt idx="1101">
                  <c:v>1461.1719269999999</c:v>
                </c:pt>
                <c:pt idx="1102">
                  <c:v>1462.4958179999999</c:v>
                </c:pt>
                <c:pt idx="1103">
                  <c:v>1463.8197089999999</c:v>
                </c:pt>
                <c:pt idx="1104">
                  <c:v>1465.1435999999999</c:v>
                </c:pt>
                <c:pt idx="1105">
                  <c:v>1466.4674909999999</c:v>
                </c:pt>
                <c:pt idx="1106">
                  <c:v>1467.7913819999999</c:v>
                </c:pt>
                <c:pt idx="1107">
                  <c:v>1469.1152729999999</c:v>
                </c:pt>
                <c:pt idx="1108">
                  <c:v>1470.4391639999999</c:v>
                </c:pt>
                <c:pt idx="1109">
                  <c:v>1471.7630549999999</c:v>
                </c:pt>
                <c:pt idx="1110">
                  <c:v>1473.0869459999999</c:v>
                </c:pt>
                <c:pt idx="1111">
                  <c:v>1474.4108369999999</c:v>
                </c:pt>
                <c:pt idx="1112">
                  <c:v>1475.7347279999999</c:v>
                </c:pt>
                <c:pt idx="1113">
                  <c:v>1477.0586189999999</c:v>
                </c:pt>
                <c:pt idx="1114">
                  <c:v>1478.3825099999999</c:v>
                </c:pt>
                <c:pt idx="1115">
                  <c:v>1479.7064009999999</c:v>
                </c:pt>
                <c:pt idx="1116">
                  <c:v>1481.0302919999999</c:v>
                </c:pt>
                <c:pt idx="1117">
                  <c:v>1482.3541829999999</c:v>
                </c:pt>
                <c:pt idx="1118">
                  <c:v>1483.6780739999999</c:v>
                </c:pt>
                <c:pt idx="1119">
                  <c:v>1485.0019649999999</c:v>
                </c:pt>
                <c:pt idx="1120">
                  <c:v>1486.3258559999999</c:v>
                </c:pt>
                <c:pt idx="1121">
                  <c:v>1487.6497469999999</c:v>
                </c:pt>
                <c:pt idx="1122">
                  <c:v>1488.9736379999999</c:v>
                </c:pt>
                <c:pt idx="1123">
                  <c:v>1490.2975289999999</c:v>
                </c:pt>
                <c:pt idx="1124">
                  <c:v>1491.6214199999999</c:v>
                </c:pt>
                <c:pt idx="1125">
                  <c:v>1492.9453109999999</c:v>
                </c:pt>
                <c:pt idx="1126">
                  <c:v>1494.2692019999997</c:v>
                </c:pt>
                <c:pt idx="1127">
                  <c:v>1495.5930929999997</c:v>
                </c:pt>
                <c:pt idx="1128">
                  <c:v>1496.9169839999997</c:v>
                </c:pt>
                <c:pt idx="1129">
                  <c:v>1498.2408749999997</c:v>
                </c:pt>
                <c:pt idx="1130">
                  <c:v>1499.5647659999997</c:v>
                </c:pt>
                <c:pt idx="1131">
                  <c:v>1500.8886569999997</c:v>
                </c:pt>
                <c:pt idx="1132">
                  <c:v>1502.2125479999997</c:v>
                </c:pt>
                <c:pt idx="1133">
                  <c:v>1503.5364389999997</c:v>
                </c:pt>
                <c:pt idx="1134">
                  <c:v>1504.8603299999997</c:v>
                </c:pt>
                <c:pt idx="1135">
                  <c:v>1506.1842209999998</c:v>
                </c:pt>
                <c:pt idx="1136">
                  <c:v>1507.5081119999998</c:v>
                </c:pt>
                <c:pt idx="1137">
                  <c:v>1508.8320029999998</c:v>
                </c:pt>
                <c:pt idx="1138">
                  <c:v>1510.1558939999998</c:v>
                </c:pt>
                <c:pt idx="1139">
                  <c:v>1511.4797849999998</c:v>
                </c:pt>
                <c:pt idx="1140">
                  <c:v>1512.8036759999998</c:v>
                </c:pt>
                <c:pt idx="1141">
                  <c:v>1514.1275669999998</c:v>
                </c:pt>
                <c:pt idx="1142">
                  <c:v>1515.4514579999998</c:v>
                </c:pt>
                <c:pt idx="1143">
                  <c:v>1516.7753489999998</c:v>
                </c:pt>
                <c:pt idx="1144">
                  <c:v>1518.0992399999998</c:v>
                </c:pt>
                <c:pt idx="1145">
                  <c:v>1519.4231309999998</c:v>
                </c:pt>
                <c:pt idx="1146">
                  <c:v>1520.7470219999998</c:v>
                </c:pt>
                <c:pt idx="1147">
                  <c:v>1522.0709129999998</c:v>
                </c:pt>
                <c:pt idx="1148">
                  <c:v>1523.3948039999998</c:v>
                </c:pt>
                <c:pt idx="1149">
                  <c:v>1524.7186949999998</c:v>
                </c:pt>
                <c:pt idx="1150">
                  <c:v>1526.0425859999998</c:v>
                </c:pt>
                <c:pt idx="1151">
                  <c:v>1527.3664769999998</c:v>
                </c:pt>
                <c:pt idx="1152">
                  <c:v>1528.6903679999998</c:v>
                </c:pt>
                <c:pt idx="1153">
                  <c:v>1530.0142589999998</c:v>
                </c:pt>
                <c:pt idx="1154">
                  <c:v>1531.3381499999998</c:v>
                </c:pt>
                <c:pt idx="1155">
                  <c:v>1532.6620409999998</c:v>
                </c:pt>
                <c:pt idx="1156">
                  <c:v>1533.9859319999998</c:v>
                </c:pt>
                <c:pt idx="1157">
                  <c:v>1535.3098229999998</c:v>
                </c:pt>
                <c:pt idx="1158">
                  <c:v>1536.6337139999998</c:v>
                </c:pt>
                <c:pt idx="1159">
                  <c:v>1537.9576049999998</c:v>
                </c:pt>
                <c:pt idx="1160">
                  <c:v>1539.2814959999998</c:v>
                </c:pt>
                <c:pt idx="1161">
                  <c:v>1540.6053869999998</c:v>
                </c:pt>
                <c:pt idx="1162">
                  <c:v>1541.9292779999998</c:v>
                </c:pt>
                <c:pt idx="1163">
                  <c:v>1543.2531689999998</c:v>
                </c:pt>
                <c:pt idx="1164">
                  <c:v>1544.5770599999998</c:v>
                </c:pt>
                <c:pt idx="1165">
                  <c:v>1545.9009509999998</c:v>
                </c:pt>
                <c:pt idx="1166">
                  <c:v>1547.2248419999999</c:v>
                </c:pt>
                <c:pt idx="1167">
                  <c:v>1548.5487329999999</c:v>
                </c:pt>
                <c:pt idx="1168">
                  <c:v>1549.8726239999999</c:v>
                </c:pt>
                <c:pt idx="1169">
                  <c:v>1551.1965149999999</c:v>
                </c:pt>
                <c:pt idx="1170">
                  <c:v>1552.5204059999999</c:v>
                </c:pt>
                <c:pt idx="1171">
                  <c:v>1553.8442969999999</c:v>
                </c:pt>
                <c:pt idx="1172">
                  <c:v>1555.1681879999999</c:v>
                </c:pt>
                <c:pt idx="1173">
                  <c:v>1556.4920789999999</c:v>
                </c:pt>
                <c:pt idx="1174">
                  <c:v>1557.8159699999999</c:v>
                </c:pt>
                <c:pt idx="1175">
                  <c:v>1559.1398609999999</c:v>
                </c:pt>
                <c:pt idx="1176">
                  <c:v>1560.4637519999999</c:v>
                </c:pt>
                <c:pt idx="1177">
                  <c:v>1561.7876429999999</c:v>
                </c:pt>
                <c:pt idx="1178">
                  <c:v>1563.1115339999999</c:v>
                </c:pt>
                <c:pt idx="1179">
                  <c:v>1564.4354249999999</c:v>
                </c:pt>
                <c:pt idx="1180">
                  <c:v>1565.7593159999999</c:v>
                </c:pt>
                <c:pt idx="1181">
                  <c:v>1567.0832069999999</c:v>
                </c:pt>
                <c:pt idx="1182">
                  <c:v>1568.4070979999999</c:v>
                </c:pt>
                <c:pt idx="1183">
                  <c:v>1569.7309889999999</c:v>
                </c:pt>
                <c:pt idx="1184">
                  <c:v>1571.0548799999999</c:v>
                </c:pt>
                <c:pt idx="1185">
                  <c:v>1572.3787709999999</c:v>
                </c:pt>
                <c:pt idx="1186">
                  <c:v>1573.7026619999999</c:v>
                </c:pt>
                <c:pt idx="1187">
                  <c:v>1575.0265529999999</c:v>
                </c:pt>
                <c:pt idx="1188">
                  <c:v>1576.3504439999999</c:v>
                </c:pt>
                <c:pt idx="1189">
                  <c:v>1577.6743349999999</c:v>
                </c:pt>
                <c:pt idx="1190">
                  <c:v>1578.9982259999999</c:v>
                </c:pt>
                <c:pt idx="1191">
                  <c:v>1580.3221169999999</c:v>
                </c:pt>
                <c:pt idx="1192">
                  <c:v>1581.6460079999999</c:v>
                </c:pt>
                <c:pt idx="1193">
                  <c:v>1582.9698989999999</c:v>
                </c:pt>
                <c:pt idx="1194">
                  <c:v>1584.2937899999997</c:v>
                </c:pt>
                <c:pt idx="1195">
                  <c:v>1585.6176809999997</c:v>
                </c:pt>
                <c:pt idx="1196">
                  <c:v>1586.9415719999997</c:v>
                </c:pt>
                <c:pt idx="1197">
                  <c:v>1588.2654629999997</c:v>
                </c:pt>
                <c:pt idx="1198">
                  <c:v>1589.5893539999997</c:v>
                </c:pt>
                <c:pt idx="1199">
                  <c:v>1590.9132449999997</c:v>
                </c:pt>
                <c:pt idx="1200">
                  <c:v>1592.2371359999997</c:v>
                </c:pt>
                <c:pt idx="1201">
                  <c:v>1593.5610269999997</c:v>
                </c:pt>
                <c:pt idx="1202">
                  <c:v>1594.8849179999997</c:v>
                </c:pt>
                <c:pt idx="1203">
                  <c:v>1596.2088089999997</c:v>
                </c:pt>
                <c:pt idx="1204">
                  <c:v>1597.5326999999997</c:v>
                </c:pt>
                <c:pt idx="1205">
                  <c:v>1598.8565909999998</c:v>
                </c:pt>
                <c:pt idx="1206">
                  <c:v>1600.1804819999998</c:v>
                </c:pt>
                <c:pt idx="1207">
                  <c:v>1601.5043729999998</c:v>
                </c:pt>
                <c:pt idx="1208">
                  <c:v>1602.8282639999998</c:v>
                </c:pt>
                <c:pt idx="1209">
                  <c:v>1604.1521549999998</c:v>
                </c:pt>
                <c:pt idx="1210">
                  <c:v>1605.4760459999998</c:v>
                </c:pt>
                <c:pt idx="1211">
                  <c:v>1606.7999369999998</c:v>
                </c:pt>
                <c:pt idx="1212">
                  <c:v>1608.1238279999998</c:v>
                </c:pt>
                <c:pt idx="1213">
                  <c:v>1609.4477189999998</c:v>
                </c:pt>
                <c:pt idx="1214">
                  <c:v>1610.7716099999998</c:v>
                </c:pt>
                <c:pt idx="1215">
                  <c:v>1612.0955009999998</c:v>
                </c:pt>
                <c:pt idx="1216">
                  <c:v>1613.4193919999998</c:v>
                </c:pt>
                <c:pt idx="1217">
                  <c:v>1614.7432829999998</c:v>
                </c:pt>
                <c:pt idx="1218">
                  <c:v>1616.0671739999998</c:v>
                </c:pt>
                <c:pt idx="1219">
                  <c:v>1617.3910649999998</c:v>
                </c:pt>
                <c:pt idx="1220">
                  <c:v>1618.7149559999998</c:v>
                </c:pt>
                <c:pt idx="1221">
                  <c:v>1620.0388469999998</c:v>
                </c:pt>
                <c:pt idx="1222">
                  <c:v>1621.3627379999998</c:v>
                </c:pt>
                <c:pt idx="1223">
                  <c:v>1622.6866289999998</c:v>
                </c:pt>
                <c:pt idx="1224">
                  <c:v>1624.0105199999998</c:v>
                </c:pt>
                <c:pt idx="1225">
                  <c:v>1625.3344109999998</c:v>
                </c:pt>
                <c:pt idx="1226">
                  <c:v>1626.6583019999998</c:v>
                </c:pt>
                <c:pt idx="1227">
                  <c:v>1627.9821929999998</c:v>
                </c:pt>
                <c:pt idx="1228">
                  <c:v>1629.3060839999998</c:v>
                </c:pt>
                <c:pt idx="1229">
                  <c:v>1630.6299749999998</c:v>
                </c:pt>
                <c:pt idx="1230">
                  <c:v>1631.9538659999998</c:v>
                </c:pt>
                <c:pt idx="1231">
                  <c:v>1633.2777569999998</c:v>
                </c:pt>
                <c:pt idx="1232">
                  <c:v>1634.6016479999998</c:v>
                </c:pt>
                <c:pt idx="1233">
                  <c:v>1635.9255389999998</c:v>
                </c:pt>
                <c:pt idx="1234">
                  <c:v>1637.2494299999998</c:v>
                </c:pt>
                <c:pt idx="1235">
                  <c:v>1638.5733209999999</c:v>
                </c:pt>
                <c:pt idx="1236">
                  <c:v>1639.8972119999999</c:v>
                </c:pt>
                <c:pt idx="1237">
                  <c:v>1641.2211029999999</c:v>
                </c:pt>
                <c:pt idx="1238">
                  <c:v>1642.5449939999999</c:v>
                </c:pt>
                <c:pt idx="1239">
                  <c:v>1643.8688849999999</c:v>
                </c:pt>
                <c:pt idx="1240">
                  <c:v>1645.1927759999999</c:v>
                </c:pt>
                <c:pt idx="1241">
                  <c:v>1646.5166669999999</c:v>
                </c:pt>
                <c:pt idx="1242">
                  <c:v>1647.8405579999999</c:v>
                </c:pt>
                <c:pt idx="1243">
                  <c:v>1649.1644489999999</c:v>
                </c:pt>
                <c:pt idx="1244">
                  <c:v>1650.4883399999999</c:v>
                </c:pt>
                <c:pt idx="1245">
                  <c:v>1651.8122309999999</c:v>
                </c:pt>
                <c:pt idx="1246">
                  <c:v>1653.1361219999999</c:v>
                </c:pt>
                <c:pt idx="1247">
                  <c:v>1654.4600129999999</c:v>
                </c:pt>
                <c:pt idx="1248">
                  <c:v>1655.7839039999999</c:v>
                </c:pt>
                <c:pt idx="1249">
                  <c:v>1657.1077949999999</c:v>
                </c:pt>
                <c:pt idx="1250">
                  <c:v>1658.4316859999999</c:v>
                </c:pt>
                <c:pt idx="1251">
                  <c:v>1659.7555769999999</c:v>
                </c:pt>
                <c:pt idx="1252">
                  <c:v>1661.0794679999999</c:v>
                </c:pt>
                <c:pt idx="1253">
                  <c:v>1662.4033589999999</c:v>
                </c:pt>
                <c:pt idx="1254">
                  <c:v>1663.7272499999999</c:v>
                </c:pt>
                <c:pt idx="1255">
                  <c:v>1665.0511409999999</c:v>
                </c:pt>
                <c:pt idx="1256">
                  <c:v>1666.3750319999999</c:v>
                </c:pt>
                <c:pt idx="1257">
                  <c:v>1667.6989229999999</c:v>
                </c:pt>
                <c:pt idx="1258">
                  <c:v>1669.0228139999999</c:v>
                </c:pt>
                <c:pt idx="1259">
                  <c:v>1670.3467049999999</c:v>
                </c:pt>
                <c:pt idx="1260">
                  <c:v>1671.6705959999999</c:v>
                </c:pt>
                <c:pt idx="1261">
                  <c:v>1672.9944869999999</c:v>
                </c:pt>
                <c:pt idx="1262">
                  <c:v>1674.3183779999997</c:v>
                </c:pt>
                <c:pt idx="1263">
                  <c:v>1675.6422689999997</c:v>
                </c:pt>
                <c:pt idx="1264">
                  <c:v>1676.9661599999997</c:v>
                </c:pt>
                <c:pt idx="1265">
                  <c:v>1678.2900509999997</c:v>
                </c:pt>
                <c:pt idx="1266">
                  <c:v>1679.6139419999997</c:v>
                </c:pt>
                <c:pt idx="1267">
                  <c:v>1680.9378329999997</c:v>
                </c:pt>
                <c:pt idx="1268">
                  <c:v>1682.2617239999997</c:v>
                </c:pt>
                <c:pt idx="1269">
                  <c:v>1683.5856149999997</c:v>
                </c:pt>
                <c:pt idx="1270">
                  <c:v>1684.9095059999997</c:v>
                </c:pt>
                <c:pt idx="1271">
                  <c:v>1686.2333969999997</c:v>
                </c:pt>
                <c:pt idx="1272">
                  <c:v>1687.5572879999997</c:v>
                </c:pt>
                <c:pt idx="1273">
                  <c:v>1688.8811789999997</c:v>
                </c:pt>
                <c:pt idx="1274">
                  <c:v>1690.2050699999998</c:v>
                </c:pt>
                <c:pt idx="1275">
                  <c:v>1691.5289609999998</c:v>
                </c:pt>
                <c:pt idx="1276">
                  <c:v>1692.8528519999998</c:v>
                </c:pt>
                <c:pt idx="1277">
                  <c:v>1694.1767429999998</c:v>
                </c:pt>
                <c:pt idx="1278">
                  <c:v>1695.5006339999998</c:v>
                </c:pt>
                <c:pt idx="1279">
                  <c:v>1696.8245249999998</c:v>
                </c:pt>
                <c:pt idx="1280">
                  <c:v>1698.1484159999998</c:v>
                </c:pt>
                <c:pt idx="1281">
                  <c:v>1699.4723069999998</c:v>
                </c:pt>
                <c:pt idx="1282">
                  <c:v>1700.7961979999998</c:v>
                </c:pt>
                <c:pt idx="1283">
                  <c:v>1702.1200889999998</c:v>
                </c:pt>
                <c:pt idx="1284">
                  <c:v>1703.4439799999998</c:v>
                </c:pt>
                <c:pt idx="1285">
                  <c:v>1704.7678709999998</c:v>
                </c:pt>
                <c:pt idx="1286">
                  <c:v>1706.0917619999998</c:v>
                </c:pt>
                <c:pt idx="1287">
                  <c:v>1707.4156529999998</c:v>
                </c:pt>
                <c:pt idx="1288">
                  <c:v>1708.7395439999998</c:v>
                </c:pt>
                <c:pt idx="1289">
                  <c:v>1710.0634349999998</c:v>
                </c:pt>
                <c:pt idx="1290">
                  <c:v>1711.3873259999998</c:v>
                </c:pt>
                <c:pt idx="1291">
                  <c:v>1712.7112169999998</c:v>
                </c:pt>
                <c:pt idx="1292">
                  <c:v>1714.0351079999998</c:v>
                </c:pt>
                <c:pt idx="1293">
                  <c:v>1715.3589989999998</c:v>
                </c:pt>
                <c:pt idx="1294">
                  <c:v>1716.6828899999998</c:v>
                </c:pt>
                <c:pt idx="1295">
                  <c:v>1718.0067809999998</c:v>
                </c:pt>
                <c:pt idx="1296">
                  <c:v>1719.3306719999998</c:v>
                </c:pt>
                <c:pt idx="1297">
                  <c:v>1720.6545629999998</c:v>
                </c:pt>
                <c:pt idx="1298">
                  <c:v>1721.9784539999998</c:v>
                </c:pt>
                <c:pt idx="1299">
                  <c:v>1723.3023449999998</c:v>
                </c:pt>
                <c:pt idx="1300">
                  <c:v>1724.6262359999998</c:v>
                </c:pt>
                <c:pt idx="1301">
                  <c:v>1725.9501269999998</c:v>
                </c:pt>
                <c:pt idx="1302">
                  <c:v>1727.2740179999998</c:v>
                </c:pt>
                <c:pt idx="1303">
                  <c:v>1728.5979089999998</c:v>
                </c:pt>
                <c:pt idx="1304">
                  <c:v>1729.9217999999998</c:v>
                </c:pt>
                <c:pt idx="1305">
                  <c:v>1731.2456909999999</c:v>
                </c:pt>
                <c:pt idx="1306">
                  <c:v>1732.5695819999999</c:v>
                </c:pt>
                <c:pt idx="1307">
                  <c:v>1733.8934729999999</c:v>
                </c:pt>
                <c:pt idx="1308">
                  <c:v>1735.2173639999999</c:v>
                </c:pt>
                <c:pt idx="1309">
                  <c:v>1736.5412549999999</c:v>
                </c:pt>
                <c:pt idx="1310">
                  <c:v>1737.8651459999999</c:v>
                </c:pt>
                <c:pt idx="1311">
                  <c:v>1739.1890369999999</c:v>
                </c:pt>
                <c:pt idx="1312">
                  <c:v>1740.5129279999999</c:v>
                </c:pt>
                <c:pt idx="1313">
                  <c:v>1741.8368189999999</c:v>
                </c:pt>
                <c:pt idx="1314">
                  <c:v>1743.1607099999999</c:v>
                </c:pt>
                <c:pt idx="1315">
                  <c:v>1744.4846009999999</c:v>
                </c:pt>
                <c:pt idx="1316">
                  <c:v>1745.8084919999999</c:v>
                </c:pt>
                <c:pt idx="1317">
                  <c:v>1747.1323829999999</c:v>
                </c:pt>
                <c:pt idx="1318">
                  <c:v>1748.4562739999999</c:v>
                </c:pt>
                <c:pt idx="1319">
                  <c:v>1749.7801649999999</c:v>
                </c:pt>
                <c:pt idx="1320">
                  <c:v>1751.1040559999999</c:v>
                </c:pt>
                <c:pt idx="1321">
                  <c:v>1752.4279469999999</c:v>
                </c:pt>
                <c:pt idx="1322">
                  <c:v>1753.7518379999999</c:v>
                </c:pt>
                <c:pt idx="1323">
                  <c:v>1755.0757289999999</c:v>
                </c:pt>
                <c:pt idx="1324">
                  <c:v>1756.3996199999999</c:v>
                </c:pt>
                <c:pt idx="1325">
                  <c:v>1757.7235109999999</c:v>
                </c:pt>
                <c:pt idx="1326">
                  <c:v>1759.0474019999999</c:v>
                </c:pt>
                <c:pt idx="1327">
                  <c:v>1760.3712929999999</c:v>
                </c:pt>
                <c:pt idx="1328">
                  <c:v>1761.6951839999999</c:v>
                </c:pt>
                <c:pt idx="1329">
                  <c:v>1763.0190749999999</c:v>
                </c:pt>
                <c:pt idx="1330">
                  <c:v>1764.3429659999999</c:v>
                </c:pt>
                <c:pt idx="1331">
                  <c:v>1765.6668569999997</c:v>
                </c:pt>
                <c:pt idx="1332">
                  <c:v>1766.9907479999997</c:v>
                </c:pt>
                <c:pt idx="1333">
                  <c:v>1768.3146389999997</c:v>
                </c:pt>
                <c:pt idx="1334">
                  <c:v>1769.6385299999997</c:v>
                </c:pt>
                <c:pt idx="1335">
                  <c:v>1770.9624209999997</c:v>
                </c:pt>
                <c:pt idx="1336">
                  <c:v>1772.2863119999997</c:v>
                </c:pt>
                <c:pt idx="1337">
                  <c:v>1773.6102029999997</c:v>
                </c:pt>
                <c:pt idx="1338">
                  <c:v>1774.9340939999997</c:v>
                </c:pt>
                <c:pt idx="1339">
                  <c:v>1776.2579849999997</c:v>
                </c:pt>
                <c:pt idx="1340">
                  <c:v>1777.5818759999997</c:v>
                </c:pt>
                <c:pt idx="1341">
                  <c:v>1778.9057669999997</c:v>
                </c:pt>
                <c:pt idx="1342">
                  <c:v>1780.2296579999997</c:v>
                </c:pt>
                <c:pt idx="1343">
                  <c:v>1781.5535489999997</c:v>
                </c:pt>
                <c:pt idx="1344">
                  <c:v>1782.8774399999998</c:v>
                </c:pt>
                <c:pt idx="1345">
                  <c:v>1784.2013309999998</c:v>
                </c:pt>
                <c:pt idx="1346">
                  <c:v>1785.5252219999998</c:v>
                </c:pt>
                <c:pt idx="1347">
                  <c:v>1786.8491129999998</c:v>
                </c:pt>
                <c:pt idx="1348">
                  <c:v>1788.1730039999998</c:v>
                </c:pt>
                <c:pt idx="1349">
                  <c:v>1789.4968949999998</c:v>
                </c:pt>
                <c:pt idx="1350">
                  <c:v>1790.8207859999998</c:v>
                </c:pt>
                <c:pt idx="1351">
                  <c:v>1792.1446769999998</c:v>
                </c:pt>
                <c:pt idx="1352">
                  <c:v>1793.4685679999998</c:v>
                </c:pt>
                <c:pt idx="1353">
                  <c:v>1794.7924589999998</c:v>
                </c:pt>
                <c:pt idx="1354">
                  <c:v>1796.1163499999998</c:v>
                </c:pt>
                <c:pt idx="1355">
                  <c:v>1797.4402409999998</c:v>
                </c:pt>
                <c:pt idx="1356">
                  <c:v>1798.7641319999998</c:v>
                </c:pt>
                <c:pt idx="1357">
                  <c:v>1800.0880229999998</c:v>
                </c:pt>
                <c:pt idx="1358">
                  <c:v>1801.4119139999998</c:v>
                </c:pt>
                <c:pt idx="1359">
                  <c:v>1802.7358049999998</c:v>
                </c:pt>
                <c:pt idx="1360">
                  <c:v>1804.0596959999998</c:v>
                </c:pt>
                <c:pt idx="1361">
                  <c:v>1805.3835869999998</c:v>
                </c:pt>
                <c:pt idx="1362">
                  <c:v>1806.7074779999998</c:v>
                </c:pt>
                <c:pt idx="1363">
                  <c:v>1808.0313689999998</c:v>
                </c:pt>
                <c:pt idx="1364">
                  <c:v>1809.3552599999998</c:v>
                </c:pt>
                <c:pt idx="1365">
                  <c:v>1810.6791509999998</c:v>
                </c:pt>
                <c:pt idx="1366">
                  <c:v>1812.0030419999998</c:v>
                </c:pt>
                <c:pt idx="1367">
                  <c:v>1813.3269329999998</c:v>
                </c:pt>
                <c:pt idx="1368">
                  <c:v>1814.6508239999998</c:v>
                </c:pt>
                <c:pt idx="1369">
                  <c:v>1815.9747149999998</c:v>
                </c:pt>
                <c:pt idx="1370">
                  <c:v>1817.2986059999998</c:v>
                </c:pt>
                <c:pt idx="1371">
                  <c:v>1818.6224969999998</c:v>
                </c:pt>
                <c:pt idx="1372">
                  <c:v>1819.9463879999998</c:v>
                </c:pt>
                <c:pt idx="1373">
                  <c:v>1821.2702789999998</c:v>
                </c:pt>
                <c:pt idx="1374">
                  <c:v>1822.5941699999998</c:v>
                </c:pt>
                <c:pt idx="1375">
                  <c:v>1823.9180609999999</c:v>
                </c:pt>
                <c:pt idx="1376">
                  <c:v>1825.2419519999999</c:v>
                </c:pt>
                <c:pt idx="1377">
                  <c:v>1826.5658429999999</c:v>
                </c:pt>
                <c:pt idx="1378">
                  <c:v>1827.8897339999999</c:v>
                </c:pt>
                <c:pt idx="1379">
                  <c:v>1829.2136249999999</c:v>
                </c:pt>
                <c:pt idx="1380">
                  <c:v>1830.5375159999999</c:v>
                </c:pt>
                <c:pt idx="1381">
                  <c:v>1831.8614069999999</c:v>
                </c:pt>
                <c:pt idx="1382">
                  <c:v>1833.1852979999999</c:v>
                </c:pt>
                <c:pt idx="1383">
                  <c:v>1834.5091889999999</c:v>
                </c:pt>
                <c:pt idx="1384">
                  <c:v>1835.8330799999999</c:v>
                </c:pt>
                <c:pt idx="1385">
                  <c:v>1837.1569709999999</c:v>
                </c:pt>
                <c:pt idx="1386">
                  <c:v>1838.4808619999999</c:v>
                </c:pt>
                <c:pt idx="1387">
                  <c:v>1839.8047529999999</c:v>
                </c:pt>
                <c:pt idx="1388">
                  <c:v>1841.1286439999999</c:v>
                </c:pt>
                <c:pt idx="1389">
                  <c:v>1842.4525349999999</c:v>
                </c:pt>
                <c:pt idx="1390">
                  <c:v>1843.7764259999999</c:v>
                </c:pt>
                <c:pt idx="1391">
                  <c:v>1845.1003169999999</c:v>
                </c:pt>
                <c:pt idx="1392">
                  <c:v>1846.4242079999999</c:v>
                </c:pt>
                <c:pt idx="1393">
                  <c:v>1847.7480989999999</c:v>
                </c:pt>
                <c:pt idx="1394">
                  <c:v>1849.0719899999999</c:v>
                </c:pt>
                <c:pt idx="1395">
                  <c:v>1850.3958809999999</c:v>
                </c:pt>
                <c:pt idx="1396">
                  <c:v>1851.7197719999999</c:v>
                </c:pt>
                <c:pt idx="1397">
                  <c:v>1853.0436629999999</c:v>
                </c:pt>
                <c:pt idx="1398">
                  <c:v>1854.3675539999999</c:v>
                </c:pt>
                <c:pt idx="1399">
                  <c:v>1855.6914449999997</c:v>
                </c:pt>
                <c:pt idx="1400">
                  <c:v>1857.0153359999997</c:v>
                </c:pt>
                <c:pt idx="1401">
                  <c:v>1858.3392269999997</c:v>
                </c:pt>
                <c:pt idx="1402">
                  <c:v>1859.6631179999997</c:v>
                </c:pt>
                <c:pt idx="1403">
                  <c:v>1860.9870089999997</c:v>
                </c:pt>
                <c:pt idx="1404">
                  <c:v>1862.3108999999997</c:v>
                </c:pt>
                <c:pt idx="1405">
                  <c:v>1863.6347909999997</c:v>
                </c:pt>
                <c:pt idx="1406">
                  <c:v>1864.9586819999997</c:v>
                </c:pt>
                <c:pt idx="1407">
                  <c:v>1866.2825729999997</c:v>
                </c:pt>
                <c:pt idx="1408">
                  <c:v>1867.6064639999997</c:v>
                </c:pt>
                <c:pt idx="1409">
                  <c:v>1868.9303549999997</c:v>
                </c:pt>
                <c:pt idx="1410">
                  <c:v>1870.2542459999997</c:v>
                </c:pt>
                <c:pt idx="1411">
                  <c:v>1871.5781369999997</c:v>
                </c:pt>
                <c:pt idx="1412">
                  <c:v>1872.9020279999997</c:v>
                </c:pt>
                <c:pt idx="1413">
                  <c:v>1874.2259189999997</c:v>
                </c:pt>
                <c:pt idx="1414">
                  <c:v>1875.5498099999998</c:v>
                </c:pt>
                <c:pt idx="1415">
                  <c:v>1876.8737009999998</c:v>
                </c:pt>
                <c:pt idx="1416">
                  <c:v>1878.1975919999998</c:v>
                </c:pt>
                <c:pt idx="1417">
                  <c:v>1879.5214829999998</c:v>
                </c:pt>
                <c:pt idx="1418">
                  <c:v>1880.8453739999998</c:v>
                </c:pt>
                <c:pt idx="1419">
                  <c:v>1882.1692649999998</c:v>
                </c:pt>
                <c:pt idx="1420">
                  <c:v>1883.4931559999998</c:v>
                </c:pt>
                <c:pt idx="1421">
                  <c:v>1884.8170469999998</c:v>
                </c:pt>
                <c:pt idx="1422">
                  <c:v>1886.1409379999998</c:v>
                </c:pt>
                <c:pt idx="1423">
                  <c:v>1887.4648289999998</c:v>
                </c:pt>
                <c:pt idx="1424">
                  <c:v>1888.7887199999998</c:v>
                </c:pt>
                <c:pt idx="1425">
                  <c:v>1890.1126109999998</c:v>
                </c:pt>
                <c:pt idx="1426">
                  <c:v>1891.4365019999998</c:v>
                </c:pt>
                <c:pt idx="1427">
                  <c:v>1892.7603929999998</c:v>
                </c:pt>
                <c:pt idx="1428">
                  <c:v>1894.0842839999998</c:v>
                </c:pt>
                <c:pt idx="1429">
                  <c:v>1895.4081749999998</c:v>
                </c:pt>
                <c:pt idx="1430">
                  <c:v>1896.7320659999998</c:v>
                </c:pt>
                <c:pt idx="1431">
                  <c:v>1898.0559569999998</c:v>
                </c:pt>
                <c:pt idx="1432">
                  <c:v>1899.3798479999998</c:v>
                </c:pt>
                <c:pt idx="1433">
                  <c:v>1900.7037389999998</c:v>
                </c:pt>
                <c:pt idx="1434">
                  <c:v>1902.0276299999998</c:v>
                </c:pt>
                <c:pt idx="1435">
                  <c:v>1903.3515209999998</c:v>
                </c:pt>
                <c:pt idx="1436">
                  <c:v>1904.6754119999998</c:v>
                </c:pt>
                <c:pt idx="1437">
                  <c:v>1905.9993029999998</c:v>
                </c:pt>
                <c:pt idx="1438">
                  <c:v>1907.3231939999998</c:v>
                </c:pt>
                <c:pt idx="1439">
                  <c:v>1908.6470849999998</c:v>
                </c:pt>
                <c:pt idx="1440">
                  <c:v>1909.9709759999998</c:v>
                </c:pt>
                <c:pt idx="1441">
                  <c:v>1911.2948669999998</c:v>
                </c:pt>
                <c:pt idx="1442">
                  <c:v>1912.6187579999998</c:v>
                </c:pt>
                <c:pt idx="1443">
                  <c:v>1913.9426489999998</c:v>
                </c:pt>
                <c:pt idx="1444">
                  <c:v>1915.2665399999998</c:v>
                </c:pt>
                <c:pt idx="1445">
                  <c:v>1916.5904309999999</c:v>
                </c:pt>
                <c:pt idx="1446">
                  <c:v>1917.9143219999999</c:v>
                </c:pt>
                <c:pt idx="1447">
                  <c:v>1919.2382129999999</c:v>
                </c:pt>
                <c:pt idx="1448">
                  <c:v>1920.5621039999999</c:v>
                </c:pt>
                <c:pt idx="1449">
                  <c:v>1921.8859949999999</c:v>
                </c:pt>
                <c:pt idx="1450">
                  <c:v>1923.2098859999999</c:v>
                </c:pt>
                <c:pt idx="1451">
                  <c:v>1924.5337769999999</c:v>
                </c:pt>
                <c:pt idx="1452">
                  <c:v>1925.8576679999999</c:v>
                </c:pt>
                <c:pt idx="1453">
                  <c:v>1927.1815589999999</c:v>
                </c:pt>
                <c:pt idx="1454">
                  <c:v>1928.5054499999999</c:v>
                </c:pt>
                <c:pt idx="1455">
                  <c:v>1929.8293409999999</c:v>
                </c:pt>
                <c:pt idx="1456">
                  <c:v>1931.1532319999999</c:v>
                </c:pt>
                <c:pt idx="1457">
                  <c:v>1932.4771229999999</c:v>
                </c:pt>
                <c:pt idx="1458">
                  <c:v>1933.8010139999999</c:v>
                </c:pt>
                <c:pt idx="1459">
                  <c:v>1935.1249049999999</c:v>
                </c:pt>
                <c:pt idx="1460">
                  <c:v>1936.4487959999999</c:v>
                </c:pt>
                <c:pt idx="1461">
                  <c:v>1937.7726869999999</c:v>
                </c:pt>
                <c:pt idx="1462">
                  <c:v>1939.0965779999999</c:v>
                </c:pt>
                <c:pt idx="1463">
                  <c:v>1940.4204689999999</c:v>
                </c:pt>
                <c:pt idx="1464">
                  <c:v>1941.7443599999999</c:v>
                </c:pt>
                <c:pt idx="1465">
                  <c:v>1943.0682509999999</c:v>
                </c:pt>
                <c:pt idx="1466">
                  <c:v>1944.3921419999999</c:v>
                </c:pt>
                <c:pt idx="1467">
                  <c:v>1945.7160329999997</c:v>
                </c:pt>
                <c:pt idx="1468">
                  <c:v>1947.0399239999997</c:v>
                </c:pt>
                <c:pt idx="1469">
                  <c:v>1948.3638149999997</c:v>
                </c:pt>
                <c:pt idx="1470">
                  <c:v>1949.6877059999997</c:v>
                </c:pt>
                <c:pt idx="1471">
                  <c:v>1951.0115969999997</c:v>
                </c:pt>
                <c:pt idx="1472">
                  <c:v>1952.3354879999997</c:v>
                </c:pt>
                <c:pt idx="1473">
                  <c:v>1953.6593789999997</c:v>
                </c:pt>
                <c:pt idx="1474">
                  <c:v>1954.9832699999997</c:v>
                </c:pt>
                <c:pt idx="1475">
                  <c:v>1956.3071609999997</c:v>
                </c:pt>
                <c:pt idx="1476">
                  <c:v>1957.6310519999997</c:v>
                </c:pt>
                <c:pt idx="1477">
                  <c:v>1958.9549429999997</c:v>
                </c:pt>
                <c:pt idx="1478">
                  <c:v>1960.2788339999997</c:v>
                </c:pt>
                <c:pt idx="1479">
                  <c:v>1961.6027249999997</c:v>
                </c:pt>
                <c:pt idx="1480">
                  <c:v>1962.9266159999997</c:v>
                </c:pt>
                <c:pt idx="1481">
                  <c:v>1964.2505069999997</c:v>
                </c:pt>
                <c:pt idx="1482">
                  <c:v>1965.5743979999997</c:v>
                </c:pt>
                <c:pt idx="1483">
                  <c:v>1966.8982889999997</c:v>
                </c:pt>
                <c:pt idx="1484">
                  <c:v>1968.2221799999998</c:v>
                </c:pt>
                <c:pt idx="1485">
                  <c:v>1969.5460709999998</c:v>
                </c:pt>
                <c:pt idx="1486">
                  <c:v>1970.8699619999998</c:v>
                </c:pt>
                <c:pt idx="1487">
                  <c:v>1972.1938529999998</c:v>
                </c:pt>
                <c:pt idx="1488">
                  <c:v>1973.5177439999998</c:v>
                </c:pt>
                <c:pt idx="1489">
                  <c:v>1974.8416349999998</c:v>
                </c:pt>
                <c:pt idx="1490">
                  <c:v>1976.1655259999998</c:v>
                </c:pt>
                <c:pt idx="1491">
                  <c:v>1977.4894169999998</c:v>
                </c:pt>
                <c:pt idx="1492">
                  <c:v>1978.8133079999998</c:v>
                </c:pt>
                <c:pt idx="1493">
                  <c:v>1980.1371989999998</c:v>
                </c:pt>
                <c:pt idx="1494">
                  <c:v>1981.4610899999998</c:v>
                </c:pt>
                <c:pt idx="1495">
                  <c:v>1982.7849809999998</c:v>
                </c:pt>
                <c:pt idx="1496">
                  <c:v>1984.1088719999998</c:v>
                </c:pt>
                <c:pt idx="1497">
                  <c:v>1985.4327629999998</c:v>
                </c:pt>
                <c:pt idx="1498">
                  <c:v>1986.7566539999998</c:v>
                </c:pt>
                <c:pt idx="1499">
                  <c:v>1988.0805449999998</c:v>
                </c:pt>
                <c:pt idx="1500">
                  <c:v>1989.4044359999998</c:v>
                </c:pt>
                <c:pt idx="1501">
                  <c:v>1990.7283269999998</c:v>
                </c:pt>
                <c:pt idx="1502">
                  <c:v>1992.0522179999998</c:v>
                </c:pt>
                <c:pt idx="1503">
                  <c:v>1993.3761089999998</c:v>
                </c:pt>
                <c:pt idx="1504">
                  <c:v>1994.6999999999998</c:v>
                </c:pt>
                <c:pt idx="1505">
                  <c:v>1996.0238909999998</c:v>
                </c:pt>
                <c:pt idx="1506">
                  <c:v>1997.3477819999998</c:v>
                </c:pt>
                <c:pt idx="1507">
                  <c:v>1998.6716729999998</c:v>
                </c:pt>
                <c:pt idx="1508">
                  <c:v>1999.9955639999998</c:v>
                </c:pt>
                <c:pt idx="1509">
                  <c:v>2001.3194549999998</c:v>
                </c:pt>
                <c:pt idx="1510">
                  <c:v>2002.6433459999998</c:v>
                </c:pt>
                <c:pt idx="1511">
                  <c:v>2003.9672369999998</c:v>
                </c:pt>
                <c:pt idx="1512">
                  <c:v>2005.2911279999998</c:v>
                </c:pt>
                <c:pt idx="1513">
                  <c:v>2006.6150189999998</c:v>
                </c:pt>
                <c:pt idx="1514">
                  <c:v>2007.9389099999999</c:v>
                </c:pt>
                <c:pt idx="1515">
                  <c:v>2009.2628009999999</c:v>
                </c:pt>
                <c:pt idx="1516">
                  <c:v>2010.5866919999999</c:v>
                </c:pt>
                <c:pt idx="1517">
                  <c:v>2011.9105829999999</c:v>
                </c:pt>
                <c:pt idx="1518">
                  <c:v>2013.2344739999999</c:v>
                </c:pt>
                <c:pt idx="1519">
                  <c:v>2014.5583649999999</c:v>
                </c:pt>
                <c:pt idx="1520">
                  <c:v>2015.8822559999999</c:v>
                </c:pt>
                <c:pt idx="1521">
                  <c:v>2017.2061469999999</c:v>
                </c:pt>
                <c:pt idx="1522">
                  <c:v>2018.5300379999999</c:v>
                </c:pt>
                <c:pt idx="1523">
                  <c:v>2019.8539289999999</c:v>
                </c:pt>
                <c:pt idx="1524">
                  <c:v>2021.1778199999999</c:v>
                </c:pt>
                <c:pt idx="1525">
                  <c:v>2022.5017109999999</c:v>
                </c:pt>
                <c:pt idx="1526">
                  <c:v>2023.8256019999999</c:v>
                </c:pt>
                <c:pt idx="1527">
                  <c:v>2025.1494929999999</c:v>
                </c:pt>
                <c:pt idx="1528">
                  <c:v>2026.4733839999999</c:v>
                </c:pt>
                <c:pt idx="1529">
                  <c:v>2027.7972749999999</c:v>
                </c:pt>
                <c:pt idx="1530">
                  <c:v>2029.1211659999999</c:v>
                </c:pt>
                <c:pt idx="1531">
                  <c:v>2030.4450569999999</c:v>
                </c:pt>
                <c:pt idx="1532">
                  <c:v>2031.7689479999999</c:v>
                </c:pt>
                <c:pt idx="1533">
                  <c:v>2033.0928389999999</c:v>
                </c:pt>
                <c:pt idx="1534">
                  <c:v>2034.4167299999999</c:v>
                </c:pt>
                <c:pt idx="1535">
                  <c:v>2035.7406209999999</c:v>
                </c:pt>
                <c:pt idx="1536">
                  <c:v>2037.0645119999997</c:v>
                </c:pt>
                <c:pt idx="1537">
                  <c:v>2038.3884029999997</c:v>
                </c:pt>
                <c:pt idx="1538">
                  <c:v>2039.7122939999997</c:v>
                </c:pt>
                <c:pt idx="1539">
                  <c:v>2041.0361849999997</c:v>
                </c:pt>
                <c:pt idx="1540">
                  <c:v>2042.3600759999997</c:v>
                </c:pt>
                <c:pt idx="1541">
                  <c:v>2043.6839669999997</c:v>
                </c:pt>
                <c:pt idx="1542">
                  <c:v>2045.0078579999997</c:v>
                </c:pt>
                <c:pt idx="1543">
                  <c:v>2046.3317489999997</c:v>
                </c:pt>
                <c:pt idx="1544">
                  <c:v>2047.6556399999997</c:v>
                </c:pt>
                <c:pt idx="1545">
                  <c:v>2048.979531</c:v>
                </c:pt>
                <c:pt idx="1546">
                  <c:v>2050.303422</c:v>
                </c:pt>
                <c:pt idx="1547">
                  <c:v>2051.627313</c:v>
                </c:pt>
                <c:pt idx="1548">
                  <c:v>2052.951204</c:v>
                </c:pt>
                <c:pt idx="1549">
                  <c:v>2054.275095</c:v>
                </c:pt>
                <c:pt idx="1550">
                  <c:v>2055.598986</c:v>
                </c:pt>
                <c:pt idx="1551">
                  <c:v>2056.922877</c:v>
                </c:pt>
                <c:pt idx="1552">
                  <c:v>2058.246768</c:v>
                </c:pt>
                <c:pt idx="1553">
                  <c:v>2059.570659</c:v>
                </c:pt>
                <c:pt idx="1554">
                  <c:v>2060.89455</c:v>
                </c:pt>
                <c:pt idx="1555">
                  <c:v>2062.218441</c:v>
                </c:pt>
                <c:pt idx="1556">
                  <c:v>2063.542332</c:v>
                </c:pt>
                <c:pt idx="1557">
                  <c:v>2064.866223</c:v>
                </c:pt>
                <c:pt idx="1558">
                  <c:v>2066.190114</c:v>
                </c:pt>
                <c:pt idx="1559">
                  <c:v>2067.514005</c:v>
                </c:pt>
                <c:pt idx="1560">
                  <c:v>2068.837896</c:v>
                </c:pt>
                <c:pt idx="1561">
                  <c:v>2070.161787</c:v>
                </c:pt>
                <c:pt idx="1562">
                  <c:v>2071.485678</c:v>
                </c:pt>
                <c:pt idx="1563">
                  <c:v>2072.809569</c:v>
                </c:pt>
                <c:pt idx="1564">
                  <c:v>2074.13346</c:v>
                </c:pt>
                <c:pt idx="1565">
                  <c:v>2075.457351</c:v>
                </c:pt>
                <c:pt idx="1566">
                  <c:v>2076.781242</c:v>
                </c:pt>
                <c:pt idx="1567">
                  <c:v>2078.105133</c:v>
                </c:pt>
                <c:pt idx="1568">
                  <c:v>2079.429024</c:v>
                </c:pt>
                <c:pt idx="1569">
                  <c:v>2080.752915</c:v>
                </c:pt>
                <c:pt idx="1570">
                  <c:v>2082.0768059999996</c:v>
                </c:pt>
                <c:pt idx="1571">
                  <c:v>2083.4006969999996</c:v>
                </c:pt>
                <c:pt idx="1572">
                  <c:v>2084.7245879999996</c:v>
                </c:pt>
                <c:pt idx="1573">
                  <c:v>2086.0484789999996</c:v>
                </c:pt>
                <c:pt idx="1574">
                  <c:v>2087.3723699999996</c:v>
                </c:pt>
                <c:pt idx="1575">
                  <c:v>2088.6962609999996</c:v>
                </c:pt>
                <c:pt idx="1576">
                  <c:v>2090.0201519999996</c:v>
                </c:pt>
                <c:pt idx="1577">
                  <c:v>2091.3440429999996</c:v>
                </c:pt>
                <c:pt idx="1578">
                  <c:v>2092.6679339999996</c:v>
                </c:pt>
                <c:pt idx="1579">
                  <c:v>2093.9918249999996</c:v>
                </c:pt>
                <c:pt idx="1580">
                  <c:v>2095.3157159999996</c:v>
                </c:pt>
                <c:pt idx="1581">
                  <c:v>2096.6396069999996</c:v>
                </c:pt>
                <c:pt idx="1582">
                  <c:v>2097.9634979999996</c:v>
                </c:pt>
                <c:pt idx="1583">
                  <c:v>2099.2873889999996</c:v>
                </c:pt>
                <c:pt idx="1584">
                  <c:v>2100.6112799999996</c:v>
                </c:pt>
                <c:pt idx="1585">
                  <c:v>2101.9351709999996</c:v>
                </c:pt>
                <c:pt idx="1586">
                  <c:v>2103.2590619999996</c:v>
                </c:pt>
                <c:pt idx="1587">
                  <c:v>2104.5829529999996</c:v>
                </c:pt>
                <c:pt idx="1588">
                  <c:v>2105.9068439999996</c:v>
                </c:pt>
                <c:pt idx="1589">
                  <c:v>2107.2307349999996</c:v>
                </c:pt>
                <c:pt idx="1590">
                  <c:v>2108.5546259999996</c:v>
                </c:pt>
                <c:pt idx="1591">
                  <c:v>2109.8785169999996</c:v>
                </c:pt>
                <c:pt idx="1592">
                  <c:v>2111.2024079999997</c:v>
                </c:pt>
                <c:pt idx="1593">
                  <c:v>2112.5262989999997</c:v>
                </c:pt>
                <c:pt idx="1594">
                  <c:v>2113.8501899999997</c:v>
                </c:pt>
                <c:pt idx="1595">
                  <c:v>2115.1740809999997</c:v>
                </c:pt>
                <c:pt idx="1596">
                  <c:v>2116.4979719999997</c:v>
                </c:pt>
                <c:pt idx="1597">
                  <c:v>2117.8218629999997</c:v>
                </c:pt>
                <c:pt idx="1598">
                  <c:v>2119.1457539999997</c:v>
                </c:pt>
                <c:pt idx="1599">
                  <c:v>2120.4696449999997</c:v>
                </c:pt>
                <c:pt idx="1600">
                  <c:v>2121.7935359999997</c:v>
                </c:pt>
                <c:pt idx="1601">
                  <c:v>2123.1174269999997</c:v>
                </c:pt>
                <c:pt idx="1602">
                  <c:v>2124.4413179999997</c:v>
                </c:pt>
                <c:pt idx="1603">
                  <c:v>2125.7652089999997</c:v>
                </c:pt>
                <c:pt idx="1604">
                  <c:v>2127.0890999999997</c:v>
                </c:pt>
                <c:pt idx="1605">
                  <c:v>2128.4129909999997</c:v>
                </c:pt>
                <c:pt idx="1606">
                  <c:v>2129.7368819999997</c:v>
                </c:pt>
                <c:pt idx="1607">
                  <c:v>2131.0607729999997</c:v>
                </c:pt>
                <c:pt idx="1608">
                  <c:v>2132.3846639999997</c:v>
                </c:pt>
                <c:pt idx="1609">
                  <c:v>2133.7085549999997</c:v>
                </c:pt>
                <c:pt idx="1610">
                  <c:v>2135.0324459999997</c:v>
                </c:pt>
                <c:pt idx="1611">
                  <c:v>2136.3563369999997</c:v>
                </c:pt>
                <c:pt idx="1612">
                  <c:v>2137.6802279999997</c:v>
                </c:pt>
                <c:pt idx="1613">
                  <c:v>2139.0041189999997</c:v>
                </c:pt>
                <c:pt idx="1614">
                  <c:v>2140.3280099999997</c:v>
                </c:pt>
                <c:pt idx="1615">
                  <c:v>2141.6519009999997</c:v>
                </c:pt>
                <c:pt idx="1616">
                  <c:v>2142.9757919999997</c:v>
                </c:pt>
                <c:pt idx="1617">
                  <c:v>2144.2996829999997</c:v>
                </c:pt>
                <c:pt idx="1618">
                  <c:v>2145.6235739999997</c:v>
                </c:pt>
                <c:pt idx="1619">
                  <c:v>2146.9474649999997</c:v>
                </c:pt>
                <c:pt idx="1620">
                  <c:v>2148.2713559999997</c:v>
                </c:pt>
                <c:pt idx="1621">
                  <c:v>2149.5952469999997</c:v>
                </c:pt>
                <c:pt idx="1622">
                  <c:v>2150.9191379999997</c:v>
                </c:pt>
                <c:pt idx="1623">
                  <c:v>2152.2430289999998</c:v>
                </c:pt>
                <c:pt idx="1624">
                  <c:v>2153.5669199999998</c:v>
                </c:pt>
                <c:pt idx="1625">
                  <c:v>2154.8908109999998</c:v>
                </c:pt>
                <c:pt idx="1626">
                  <c:v>2156.2147019999998</c:v>
                </c:pt>
                <c:pt idx="1627">
                  <c:v>2157.5385929999998</c:v>
                </c:pt>
                <c:pt idx="1628">
                  <c:v>2158.8624839999998</c:v>
                </c:pt>
                <c:pt idx="1629">
                  <c:v>2160.1863749999998</c:v>
                </c:pt>
                <c:pt idx="1630">
                  <c:v>2161.5102659999998</c:v>
                </c:pt>
                <c:pt idx="1631">
                  <c:v>2162.8341569999998</c:v>
                </c:pt>
                <c:pt idx="1632">
                  <c:v>2164.1580479999998</c:v>
                </c:pt>
                <c:pt idx="1633">
                  <c:v>2165.4819389999998</c:v>
                </c:pt>
                <c:pt idx="1634">
                  <c:v>2166.8058299999998</c:v>
                </c:pt>
                <c:pt idx="1635">
                  <c:v>2168.1297209999998</c:v>
                </c:pt>
                <c:pt idx="1636">
                  <c:v>2169.4536119999998</c:v>
                </c:pt>
                <c:pt idx="1637">
                  <c:v>2170.7775029999998</c:v>
                </c:pt>
                <c:pt idx="1638">
                  <c:v>2172.1013939999998</c:v>
                </c:pt>
                <c:pt idx="1639">
                  <c:v>2173.4252849999998</c:v>
                </c:pt>
                <c:pt idx="1640">
                  <c:v>2174.7491759999998</c:v>
                </c:pt>
                <c:pt idx="1641">
                  <c:v>2176.0730669999998</c:v>
                </c:pt>
                <c:pt idx="1642">
                  <c:v>2177.3969579999998</c:v>
                </c:pt>
                <c:pt idx="1643">
                  <c:v>2178.7208489999998</c:v>
                </c:pt>
                <c:pt idx="1644">
                  <c:v>2180.0447399999998</c:v>
                </c:pt>
                <c:pt idx="1645">
                  <c:v>2181.3686309999998</c:v>
                </c:pt>
                <c:pt idx="1646">
                  <c:v>2182.6925219999998</c:v>
                </c:pt>
                <c:pt idx="1647">
                  <c:v>2184.0164129999998</c:v>
                </c:pt>
                <c:pt idx="1648">
                  <c:v>2185.3403039999998</c:v>
                </c:pt>
                <c:pt idx="1649">
                  <c:v>2186.6641949999998</c:v>
                </c:pt>
                <c:pt idx="1650">
                  <c:v>2187.9880859999998</c:v>
                </c:pt>
                <c:pt idx="1651">
                  <c:v>2189.3119769999998</c:v>
                </c:pt>
                <c:pt idx="1652">
                  <c:v>2190.6358679999998</c:v>
                </c:pt>
                <c:pt idx="1653">
                  <c:v>2191.9597589999998</c:v>
                </c:pt>
                <c:pt idx="1654">
                  <c:v>2193.2836499999999</c:v>
                </c:pt>
                <c:pt idx="1655">
                  <c:v>2194.6075409999999</c:v>
                </c:pt>
                <c:pt idx="1656">
                  <c:v>2195.9314319999999</c:v>
                </c:pt>
                <c:pt idx="1657">
                  <c:v>2197.2553229999999</c:v>
                </c:pt>
                <c:pt idx="1658">
                  <c:v>2198.5792139999999</c:v>
                </c:pt>
                <c:pt idx="1659">
                  <c:v>2199.9031049999999</c:v>
                </c:pt>
                <c:pt idx="1660">
                  <c:v>2201.2269959999999</c:v>
                </c:pt>
                <c:pt idx="1661">
                  <c:v>2202.5508869999999</c:v>
                </c:pt>
                <c:pt idx="1662">
                  <c:v>2203.8747779999999</c:v>
                </c:pt>
                <c:pt idx="1663">
                  <c:v>2205.1986689999999</c:v>
                </c:pt>
                <c:pt idx="1664">
                  <c:v>2206.5225599999999</c:v>
                </c:pt>
                <c:pt idx="1665">
                  <c:v>2207.8464509999999</c:v>
                </c:pt>
                <c:pt idx="1666">
                  <c:v>2209.1703419999999</c:v>
                </c:pt>
                <c:pt idx="1667">
                  <c:v>2210.4942329999999</c:v>
                </c:pt>
                <c:pt idx="1668">
                  <c:v>2211.8181239999999</c:v>
                </c:pt>
                <c:pt idx="1669">
                  <c:v>2213.1420149999999</c:v>
                </c:pt>
                <c:pt idx="1670">
                  <c:v>2214.4659059999999</c:v>
                </c:pt>
                <c:pt idx="1671">
                  <c:v>2215.7897969999999</c:v>
                </c:pt>
                <c:pt idx="1672">
                  <c:v>2217.1136879999999</c:v>
                </c:pt>
                <c:pt idx="1673">
                  <c:v>2218.4375789999999</c:v>
                </c:pt>
                <c:pt idx="1674">
                  <c:v>2219.7614699999999</c:v>
                </c:pt>
                <c:pt idx="1675">
                  <c:v>2221.0853609999999</c:v>
                </c:pt>
                <c:pt idx="1676">
                  <c:v>2222.4092519999999</c:v>
                </c:pt>
                <c:pt idx="1677">
                  <c:v>2223.7331429999999</c:v>
                </c:pt>
                <c:pt idx="1678">
                  <c:v>2225.0570339999999</c:v>
                </c:pt>
                <c:pt idx="1679">
                  <c:v>2226.3809249999999</c:v>
                </c:pt>
                <c:pt idx="1680">
                  <c:v>2227.7048159999999</c:v>
                </c:pt>
                <c:pt idx="1681">
                  <c:v>2229.0287069999999</c:v>
                </c:pt>
                <c:pt idx="1682">
                  <c:v>2230.3525979999999</c:v>
                </c:pt>
                <c:pt idx="1683">
                  <c:v>2231.6764889999999</c:v>
                </c:pt>
                <c:pt idx="1684">
                  <c:v>2233.00038</c:v>
                </c:pt>
                <c:pt idx="1685">
                  <c:v>2234.324271</c:v>
                </c:pt>
                <c:pt idx="1686">
                  <c:v>2235.648162</c:v>
                </c:pt>
                <c:pt idx="1687">
                  <c:v>2236.972053</c:v>
                </c:pt>
                <c:pt idx="1688">
                  <c:v>2238.295944</c:v>
                </c:pt>
                <c:pt idx="1689">
                  <c:v>2239.619835</c:v>
                </c:pt>
                <c:pt idx="1690">
                  <c:v>2240.943726</c:v>
                </c:pt>
                <c:pt idx="1691">
                  <c:v>2242.267617</c:v>
                </c:pt>
                <c:pt idx="1692">
                  <c:v>2243.591508</c:v>
                </c:pt>
                <c:pt idx="1693">
                  <c:v>2244.915399</c:v>
                </c:pt>
                <c:pt idx="1694">
                  <c:v>2246.23929</c:v>
                </c:pt>
                <c:pt idx="1695">
                  <c:v>2247.563181</c:v>
                </c:pt>
                <c:pt idx="1696">
                  <c:v>2248.887072</c:v>
                </c:pt>
                <c:pt idx="1697">
                  <c:v>2250.210963</c:v>
                </c:pt>
                <c:pt idx="1698">
                  <c:v>2251.534854</c:v>
                </c:pt>
                <c:pt idx="1699">
                  <c:v>2252.858745</c:v>
                </c:pt>
                <c:pt idx="1700">
                  <c:v>2254.182636</c:v>
                </c:pt>
                <c:pt idx="1701">
                  <c:v>2255.506527</c:v>
                </c:pt>
                <c:pt idx="1702">
                  <c:v>2256.830418</c:v>
                </c:pt>
                <c:pt idx="1703">
                  <c:v>2258.154309</c:v>
                </c:pt>
                <c:pt idx="1704">
                  <c:v>2259.4782</c:v>
                </c:pt>
                <c:pt idx="1705">
                  <c:v>2260.802091</c:v>
                </c:pt>
                <c:pt idx="1706">
                  <c:v>2262.1259819999996</c:v>
                </c:pt>
                <c:pt idx="1707">
                  <c:v>2263.4498729999996</c:v>
                </c:pt>
                <c:pt idx="1708">
                  <c:v>2264.7737639999996</c:v>
                </c:pt>
                <c:pt idx="1709">
                  <c:v>2266.0976549999996</c:v>
                </c:pt>
                <c:pt idx="1710">
                  <c:v>2267.4215459999996</c:v>
                </c:pt>
                <c:pt idx="1711">
                  <c:v>2268.7454369999996</c:v>
                </c:pt>
                <c:pt idx="1712">
                  <c:v>2270.0693279999996</c:v>
                </c:pt>
                <c:pt idx="1713">
                  <c:v>2271.3932189999996</c:v>
                </c:pt>
                <c:pt idx="1714">
                  <c:v>2272.7171099999996</c:v>
                </c:pt>
                <c:pt idx="1715">
                  <c:v>2274.0410009999996</c:v>
                </c:pt>
                <c:pt idx="1716">
                  <c:v>2275.3648919999996</c:v>
                </c:pt>
                <c:pt idx="1717">
                  <c:v>2276.6887829999996</c:v>
                </c:pt>
                <c:pt idx="1718">
                  <c:v>2278.0126739999996</c:v>
                </c:pt>
                <c:pt idx="1719">
                  <c:v>2279.3365649999996</c:v>
                </c:pt>
                <c:pt idx="1720">
                  <c:v>2280.6604559999996</c:v>
                </c:pt>
                <c:pt idx="1721">
                  <c:v>2281.9843469999996</c:v>
                </c:pt>
                <c:pt idx="1722">
                  <c:v>2283.3082379999996</c:v>
                </c:pt>
                <c:pt idx="1723">
                  <c:v>2284.6321289999996</c:v>
                </c:pt>
                <c:pt idx="1724">
                  <c:v>2285.9560199999996</c:v>
                </c:pt>
                <c:pt idx="1725">
                  <c:v>2287.2799109999996</c:v>
                </c:pt>
                <c:pt idx="1726">
                  <c:v>2288.6038019999996</c:v>
                </c:pt>
                <c:pt idx="1727">
                  <c:v>2289.9276929999996</c:v>
                </c:pt>
                <c:pt idx="1728">
                  <c:v>2291.2515839999996</c:v>
                </c:pt>
                <c:pt idx="1729">
                  <c:v>2292.5754749999996</c:v>
                </c:pt>
                <c:pt idx="1730">
                  <c:v>2293.8993659999996</c:v>
                </c:pt>
                <c:pt idx="1731">
                  <c:v>2295.2232569999996</c:v>
                </c:pt>
                <c:pt idx="1732">
                  <c:v>2296.5471479999997</c:v>
                </c:pt>
                <c:pt idx="1733">
                  <c:v>2297.8710389999997</c:v>
                </c:pt>
                <c:pt idx="1734">
                  <c:v>2299.1949299999997</c:v>
                </c:pt>
                <c:pt idx="1735">
                  <c:v>2300.5188209999997</c:v>
                </c:pt>
                <c:pt idx="1736">
                  <c:v>2301.8427119999997</c:v>
                </c:pt>
                <c:pt idx="1737">
                  <c:v>2303.1666029999997</c:v>
                </c:pt>
                <c:pt idx="1738">
                  <c:v>2304.4904939999997</c:v>
                </c:pt>
                <c:pt idx="1739">
                  <c:v>2305.8143849999997</c:v>
                </c:pt>
                <c:pt idx="1740">
                  <c:v>2307.1382759999997</c:v>
                </c:pt>
                <c:pt idx="1741">
                  <c:v>2308.4621669999997</c:v>
                </c:pt>
                <c:pt idx="1742">
                  <c:v>2309.7860579999997</c:v>
                </c:pt>
                <c:pt idx="1743">
                  <c:v>2311.1099489999997</c:v>
                </c:pt>
                <c:pt idx="1744">
                  <c:v>2312.4338399999997</c:v>
                </c:pt>
                <c:pt idx="1745">
                  <c:v>2313.7577309999997</c:v>
                </c:pt>
                <c:pt idx="1746">
                  <c:v>2315.0816219999997</c:v>
                </c:pt>
                <c:pt idx="1747">
                  <c:v>2316.4055129999997</c:v>
                </c:pt>
                <c:pt idx="1748">
                  <c:v>2317.7294039999997</c:v>
                </c:pt>
                <c:pt idx="1749">
                  <c:v>2319.0532949999997</c:v>
                </c:pt>
                <c:pt idx="1750">
                  <c:v>2320.3771859999997</c:v>
                </c:pt>
                <c:pt idx="1751">
                  <c:v>2321.7010769999997</c:v>
                </c:pt>
                <c:pt idx="1752">
                  <c:v>2323.0249679999997</c:v>
                </c:pt>
                <c:pt idx="1753">
                  <c:v>2324.3488589999997</c:v>
                </c:pt>
                <c:pt idx="1754">
                  <c:v>2325.6727499999997</c:v>
                </c:pt>
                <c:pt idx="1755">
                  <c:v>2326.9966409999997</c:v>
                </c:pt>
                <c:pt idx="1756">
                  <c:v>2328.3205319999997</c:v>
                </c:pt>
                <c:pt idx="1757">
                  <c:v>2329.6444229999997</c:v>
                </c:pt>
                <c:pt idx="1758">
                  <c:v>2330.9683139999997</c:v>
                </c:pt>
                <c:pt idx="1759">
                  <c:v>2332.2922049999997</c:v>
                </c:pt>
                <c:pt idx="1760">
                  <c:v>2333.6160959999997</c:v>
                </c:pt>
                <c:pt idx="1761">
                  <c:v>2334.9399869999997</c:v>
                </c:pt>
                <c:pt idx="1762">
                  <c:v>2336.2638779999997</c:v>
                </c:pt>
                <c:pt idx="1763">
                  <c:v>2337.5877689999998</c:v>
                </c:pt>
                <c:pt idx="1764">
                  <c:v>2338.9116599999998</c:v>
                </c:pt>
                <c:pt idx="1765">
                  <c:v>2340.2355509999998</c:v>
                </c:pt>
                <c:pt idx="1766">
                  <c:v>2341.5594419999998</c:v>
                </c:pt>
                <c:pt idx="1767">
                  <c:v>2342.8833329999998</c:v>
                </c:pt>
                <c:pt idx="1768">
                  <c:v>2344.2072239999998</c:v>
                </c:pt>
                <c:pt idx="1769">
                  <c:v>2345.5311149999998</c:v>
                </c:pt>
                <c:pt idx="1770">
                  <c:v>2346.8550059999998</c:v>
                </c:pt>
                <c:pt idx="1771">
                  <c:v>2348.1788969999998</c:v>
                </c:pt>
                <c:pt idx="1772">
                  <c:v>2349.5027879999998</c:v>
                </c:pt>
                <c:pt idx="1773">
                  <c:v>2350.8266789999998</c:v>
                </c:pt>
                <c:pt idx="1774">
                  <c:v>2352.1505699999998</c:v>
                </c:pt>
                <c:pt idx="1775">
                  <c:v>2353.4744609999998</c:v>
                </c:pt>
                <c:pt idx="1776">
                  <c:v>2354.7983519999998</c:v>
                </c:pt>
                <c:pt idx="1777">
                  <c:v>2356.1222429999998</c:v>
                </c:pt>
                <c:pt idx="1778">
                  <c:v>2357.4461339999998</c:v>
                </c:pt>
                <c:pt idx="1779">
                  <c:v>2358.7700249999998</c:v>
                </c:pt>
                <c:pt idx="1780">
                  <c:v>2360.0939159999998</c:v>
                </c:pt>
                <c:pt idx="1781">
                  <c:v>2361.4178069999998</c:v>
                </c:pt>
                <c:pt idx="1782">
                  <c:v>2362.7416979999998</c:v>
                </c:pt>
                <c:pt idx="1783">
                  <c:v>2364.0655889999998</c:v>
                </c:pt>
                <c:pt idx="1784">
                  <c:v>2365.3894799999998</c:v>
                </c:pt>
                <c:pt idx="1785">
                  <c:v>2366.7133709999998</c:v>
                </c:pt>
                <c:pt idx="1786">
                  <c:v>2368.0372619999998</c:v>
                </c:pt>
                <c:pt idx="1787">
                  <c:v>2369.3611529999998</c:v>
                </c:pt>
                <c:pt idx="1788">
                  <c:v>2370.6850439999998</c:v>
                </c:pt>
                <c:pt idx="1789">
                  <c:v>2372.0089349999998</c:v>
                </c:pt>
                <c:pt idx="1790">
                  <c:v>2373.3328259999998</c:v>
                </c:pt>
                <c:pt idx="1791">
                  <c:v>2374.6567169999998</c:v>
                </c:pt>
                <c:pt idx="1792">
                  <c:v>2375.9806079999998</c:v>
                </c:pt>
                <c:pt idx="1793">
                  <c:v>2377.3044989999999</c:v>
                </c:pt>
                <c:pt idx="1794">
                  <c:v>2378.6283899999999</c:v>
                </c:pt>
                <c:pt idx="1795">
                  <c:v>2379.9522809999999</c:v>
                </c:pt>
                <c:pt idx="1796">
                  <c:v>2381.2761719999999</c:v>
                </c:pt>
                <c:pt idx="1797">
                  <c:v>2382.6000629999999</c:v>
                </c:pt>
                <c:pt idx="1798">
                  <c:v>2383.9239539999999</c:v>
                </c:pt>
                <c:pt idx="1799">
                  <c:v>2385.2478449999999</c:v>
                </c:pt>
                <c:pt idx="1800">
                  <c:v>2386.5717359999999</c:v>
                </c:pt>
                <c:pt idx="1801">
                  <c:v>2387.8956269999999</c:v>
                </c:pt>
                <c:pt idx="1802">
                  <c:v>2389.2195179999999</c:v>
                </c:pt>
                <c:pt idx="1803">
                  <c:v>2390.5434089999999</c:v>
                </c:pt>
                <c:pt idx="1804">
                  <c:v>2391.8672999999999</c:v>
                </c:pt>
                <c:pt idx="1805">
                  <c:v>2393.1911909999999</c:v>
                </c:pt>
                <c:pt idx="1806">
                  <c:v>2394.5150819999999</c:v>
                </c:pt>
                <c:pt idx="1807">
                  <c:v>2395.8389729999999</c:v>
                </c:pt>
                <c:pt idx="1808">
                  <c:v>2397.1628639999999</c:v>
                </c:pt>
                <c:pt idx="1809">
                  <c:v>2398.4867549999999</c:v>
                </c:pt>
                <c:pt idx="1810">
                  <c:v>2399.8106459999999</c:v>
                </c:pt>
                <c:pt idx="1811">
                  <c:v>2401.1345369999999</c:v>
                </c:pt>
                <c:pt idx="1812">
                  <c:v>2402.4584279999999</c:v>
                </c:pt>
                <c:pt idx="1813">
                  <c:v>2403.7823189999999</c:v>
                </c:pt>
                <c:pt idx="1814">
                  <c:v>2405.1062099999999</c:v>
                </c:pt>
                <c:pt idx="1815">
                  <c:v>2406.4301009999999</c:v>
                </c:pt>
                <c:pt idx="1816">
                  <c:v>2407.7539919999999</c:v>
                </c:pt>
                <c:pt idx="1817">
                  <c:v>2409.0778829999999</c:v>
                </c:pt>
                <c:pt idx="1818">
                  <c:v>2410.4017739999999</c:v>
                </c:pt>
                <c:pt idx="1819">
                  <c:v>2411.7256649999999</c:v>
                </c:pt>
                <c:pt idx="1820">
                  <c:v>2413.0495559999999</c:v>
                </c:pt>
                <c:pt idx="1821">
                  <c:v>2414.3734469999999</c:v>
                </c:pt>
                <c:pt idx="1822">
                  <c:v>2415.6973379999999</c:v>
                </c:pt>
                <c:pt idx="1823">
                  <c:v>2417.0212289999999</c:v>
                </c:pt>
                <c:pt idx="1824">
                  <c:v>2418.34512</c:v>
                </c:pt>
                <c:pt idx="1825">
                  <c:v>2419.669011</c:v>
                </c:pt>
                <c:pt idx="1826">
                  <c:v>2420.992902</c:v>
                </c:pt>
                <c:pt idx="1827">
                  <c:v>2422.316793</c:v>
                </c:pt>
                <c:pt idx="1828">
                  <c:v>2423.640684</c:v>
                </c:pt>
                <c:pt idx="1829">
                  <c:v>2424.964575</c:v>
                </c:pt>
                <c:pt idx="1830">
                  <c:v>2426.288466</c:v>
                </c:pt>
                <c:pt idx="1831">
                  <c:v>2427.612357</c:v>
                </c:pt>
                <c:pt idx="1832">
                  <c:v>2428.936248</c:v>
                </c:pt>
                <c:pt idx="1833">
                  <c:v>2430.260139</c:v>
                </c:pt>
                <c:pt idx="1834">
                  <c:v>2431.58403</c:v>
                </c:pt>
                <c:pt idx="1835">
                  <c:v>2432.907921</c:v>
                </c:pt>
                <c:pt idx="1836">
                  <c:v>2434.231812</c:v>
                </c:pt>
                <c:pt idx="1837">
                  <c:v>2435.555703</c:v>
                </c:pt>
                <c:pt idx="1838">
                  <c:v>2436.879594</c:v>
                </c:pt>
                <c:pt idx="1839">
                  <c:v>2438.203485</c:v>
                </c:pt>
                <c:pt idx="1840">
                  <c:v>2439.527376</c:v>
                </c:pt>
                <c:pt idx="1841">
                  <c:v>2440.851267</c:v>
                </c:pt>
                <c:pt idx="1842">
                  <c:v>2442.175158</c:v>
                </c:pt>
                <c:pt idx="1843">
                  <c:v>2443.4990489999996</c:v>
                </c:pt>
                <c:pt idx="1844">
                  <c:v>2444.8229399999996</c:v>
                </c:pt>
                <c:pt idx="1845">
                  <c:v>2446.1468309999996</c:v>
                </c:pt>
                <c:pt idx="1846">
                  <c:v>2447.4707219999996</c:v>
                </c:pt>
                <c:pt idx="1847">
                  <c:v>2448.7946129999996</c:v>
                </c:pt>
                <c:pt idx="1848">
                  <c:v>2450.1185039999996</c:v>
                </c:pt>
                <c:pt idx="1849">
                  <c:v>2451.4423949999996</c:v>
                </c:pt>
                <c:pt idx="1850">
                  <c:v>2452.7662859999996</c:v>
                </c:pt>
                <c:pt idx="1851">
                  <c:v>2454.0901769999996</c:v>
                </c:pt>
                <c:pt idx="1852">
                  <c:v>2455.4140679999996</c:v>
                </c:pt>
                <c:pt idx="1853">
                  <c:v>2456.7379589999996</c:v>
                </c:pt>
                <c:pt idx="1854">
                  <c:v>2458.0618499999996</c:v>
                </c:pt>
                <c:pt idx="1855">
                  <c:v>2459.3857409999996</c:v>
                </c:pt>
                <c:pt idx="1856">
                  <c:v>2460.7096319999996</c:v>
                </c:pt>
                <c:pt idx="1857">
                  <c:v>2462.0335229999996</c:v>
                </c:pt>
                <c:pt idx="1858">
                  <c:v>2463.3574139999996</c:v>
                </c:pt>
                <c:pt idx="1859">
                  <c:v>2464.6813049999996</c:v>
                </c:pt>
                <c:pt idx="1860">
                  <c:v>2466.0051959999996</c:v>
                </c:pt>
                <c:pt idx="1861">
                  <c:v>2467.3290869999996</c:v>
                </c:pt>
                <c:pt idx="1862">
                  <c:v>2468.6529779999996</c:v>
                </c:pt>
                <c:pt idx="1863">
                  <c:v>2469.9768689999996</c:v>
                </c:pt>
                <c:pt idx="1864">
                  <c:v>2471.3007599999996</c:v>
                </c:pt>
                <c:pt idx="1865">
                  <c:v>2472.6246509999996</c:v>
                </c:pt>
                <c:pt idx="1866">
                  <c:v>2473.9485419999996</c:v>
                </c:pt>
                <c:pt idx="1867">
                  <c:v>2475.2724329999996</c:v>
                </c:pt>
                <c:pt idx="1868">
                  <c:v>2476.5963239999996</c:v>
                </c:pt>
                <c:pt idx="1869">
                  <c:v>2477.9202149999996</c:v>
                </c:pt>
                <c:pt idx="1870">
                  <c:v>2479.2441059999996</c:v>
                </c:pt>
                <c:pt idx="1871">
                  <c:v>2480.5679969999997</c:v>
                </c:pt>
                <c:pt idx="1872">
                  <c:v>2481.8918879999997</c:v>
                </c:pt>
                <c:pt idx="1873">
                  <c:v>2483.2157789999997</c:v>
                </c:pt>
                <c:pt idx="1874">
                  <c:v>2484.5396699999997</c:v>
                </c:pt>
                <c:pt idx="1875">
                  <c:v>2485.8635609999997</c:v>
                </c:pt>
                <c:pt idx="1876">
                  <c:v>2487.1874519999997</c:v>
                </c:pt>
                <c:pt idx="1877">
                  <c:v>2488.5113429999997</c:v>
                </c:pt>
                <c:pt idx="1878">
                  <c:v>2489.8352339999997</c:v>
                </c:pt>
                <c:pt idx="1879">
                  <c:v>2491.1591249999997</c:v>
                </c:pt>
                <c:pt idx="1880">
                  <c:v>2492.4830159999997</c:v>
                </c:pt>
                <c:pt idx="1881">
                  <c:v>2493.8069069999997</c:v>
                </c:pt>
                <c:pt idx="1882">
                  <c:v>2495.1307979999997</c:v>
                </c:pt>
                <c:pt idx="1883">
                  <c:v>2496.4546889999997</c:v>
                </c:pt>
                <c:pt idx="1884">
                  <c:v>2497.7785799999997</c:v>
                </c:pt>
                <c:pt idx="1885">
                  <c:v>2499.1024709999997</c:v>
                </c:pt>
                <c:pt idx="1886">
                  <c:v>2500.4263619999997</c:v>
                </c:pt>
                <c:pt idx="1887">
                  <c:v>2501.7502529999997</c:v>
                </c:pt>
                <c:pt idx="1888">
                  <c:v>2503.0741439999997</c:v>
                </c:pt>
                <c:pt idx="1889">
                  <c:v>2504.3980349999997</c:v>
                </c:pt>
                <c:pt idx="1890">
                  <c:v>2505.7219259999997</c:v>
                </c:pt>
                <c:pt idx="1891">
                  <c:v>2507.0458169999997</c:v>
                </c:pt>
                <c:pt idx="1892">
                  <c:v>2508.3697079999997</c:v>
                </c:pt>
                <c:pt idx="1893">
                  <c:v>2509.6935989999997</c:v>
                </c:pt>
                <c:pt idx="1894">
                  <c:v>2511.0174899999997</c:v>
                </c:pt>
                <c:pt idx="1895">
                  <c:v>2512.3413809999997</c:v>
                </c:pt>
                <c:pt idx="1896">
                  <c:v>2513.6652719999997</c:v>
                </c:pt>
                <c:pt idx="1897">
                  <c:v>2514.9891629999997</c:v>
                </c:pt>
                <c:pt idx="1898">
                  <c:v>2516.3130539999997</c:v>
                </c:pt>
                <c:pt idx="1899">
                  <c:v>2517.6369449999997</c:v>
                </c:pt>
                <c:pt idx="1900">
                  <c:v>2518.9608359999997</c:v>
                </c:pt>
                <c:pt idx="1901">
                  <c:v>2520.2847269999997</c:v>
                </c:pt>
                <c:pt idx="1902">
                  <c:v>2521.6086179999998</c:v>
                </c:pt>
                <c:pt idx="1903">
                  <c:v>2522.9325089999998</c:v>
                </c:pt>
                <c:pt idx="1904">
                  <c:v>2524.2563999999998</c:v>
                </c:pt>
                <c:pt idx="1905">
                  <c:v>2525.5802909999998</c:v>
                </c:pt>
                <c:pt idx="1906">
                  <c:v>2526.9041819999998</c:v>
                </c:pt>
                <c:pt idx="1907">
                  <c:v>2528.2280729999998</c:v>
                </c:pt>
                <c:pt idx="1908">
                  <c:v>2529.5519639999998</c:v>
                </c:pt>
                <c:pt idx="1909">
                  <c:v>2530.8758549999998</c:v>
                </c:pt>
                <c:pt idx="1910">
                  <c:v>2532.1997459999998</c:v>
                </c:pt>
                <c:pt idx="1911">
                  <c:v>2533.5236369999998</c:v>
                </c:pt>
                <c:pt idx="1912">
                  <c:v>2534.8475279999998</c:v>
                </c:pt>
                <c:pt idx="1913">
                  <c:v>2536.1714189999998</c:v>
                </c:pt>
                <c:pt idx="1914">
                  <c:v>2537.4953099999998</c:v>
                </c:pt>
                <c:pt idx="1915">
                  <c:v>2538.8192009999998</c:v>
                </c:pt>
                <c:pt idx="1916">
                  <c:v>2540.1430919999998</c:v>
                </c:pt>
                <c:pt idx="1917">
                  <c:v>2541.4669829999998</c:v>
                </c:pt>
                <c:pt idx="1918">
                  <c:v>2542.7908739999998</c:v>
                </c:pt>
                <c:pt idx="1919">
                  <c:v>2544.1147649999998</c:v>
                </c:pt>
                <c:pt idx="1920">
                  <c:v>2545.4386559999998</c:v>
                </c:pt>
                <c:pt idx="1921">
                  <c:v>2546.7625469999998</c:v>
                </c:pt>
                <c:pt idx="1922">
                  <c:v>2548.0864379999998</c:v>
                </c:pt>
                <c:pt idx="1923">
                  <c:v>2549.4103289999998</c:v>
                </c:pt>
                <c:pt idx="1924">
                  <c:v>2550.7342199999998</c:v>
                </c:pt>
                <c:pt idx="1925">
                  <c:v>2552.0581109999998</c:v>
                </c:pt>
                <c:pt idx="1926">
                  <c:v>2553.3820019999998</c:v>
                </c:pt>
                <c:pt idx="1927">
                  <c:v>2554.7058929999998</c:v>
                </c:pt>
                <c:pt idx="1928">
                  <c:v>2556.0297839999998</c:v>
                </c:pt>
                <c:pt idx="1929">
                  <c:v>2557.3536749999998</c:v>
                </c:pt>
                <c:pt idx="1930">
                  <c:v>2558.6775659999998</c:v>
                </c:pt>
                <c:pt idx="1931">
                  <c:v>2560.0014569999998</c:v>
                </c:pt>
                <c:pt idx="1932">
                  <c:v>2561.3253479999998</c:v>
                </c:pt>
                <c:pt idx="1933">
                  <c:v>2562.6492389999999</c:v>
                </c:pt>
                <c:pt idx="1934">
                  <c:v>2563.9731299999999</c:v>
                </c:pt>
                <c:pt idx="1935">
                  <c:v>2565.2970209999999</c:v>
                </c:pt>
                <c:pt idx="1936">
                  <c:v>2566.6209119999999</c:v>
                </c:pt>
                <c:pt idx="1937">
                  <c:v>2567.9448029999999</c:v>
                </c:pt>
                <c:pt idx="1938">
                  <c:v>2569.2686939999999</c:v>
                </c:pt>
                <c:pt idx="1939">
                  <c:v>2570.5925849999999</c:v>
                </c:pt>
                <c:pt idx="1940">
                  <c:v>2571.9164759999999</c:v>
                </c:pt>
                <c:pt idx="1941">
                  <c:v>2573.2403669999999</c:v>
                </c:pt>
                <c:pt idx="1942">
                  <c:v>2574.5642579999999</c:v>
                </c:pt>
                <c:pt idx="1943">
                  <c:v>2575.8881489999999</c:v>
                </c:pt>
                <c:pt idx="1944">
                  <c:v>2577.2120399999999</c:v>
                </c:pt>
                <c:pt idx="1945">
                  <c:v>2578.5359309999999</c:v>
                </c:pt>
                <c:pt idx="1946">
                  <c:v>2579.8598219999999</c:v>
                </c:pt>
                <c:pt idx="1947">
                  <c:v>2581.1837129999999</c:v>
                </c:pt>
                <c:pt idx="1948">
                  <c:v>2582.5076039999999</c:v>
                </c:pt>
                <c:pt idx="1949">
                  <c:v>2583.8314949999999</c:v>
                </c:pt>
                <c:pt idx="1950">
                  <c:v>2585.1553859999999</c:v>
                </c:pt>
                <c:pt idx="1951">
                  <c:v>2586.4792769999999</c:v>
                </c:pt>
                <c:pt idx="1952">
                  <c:v>2587.8031679999999</c:v>
                </c:pt>
                <c:pt idx="1953">
                  <c:v>2589.1270589999999</c:v>
                </c:pt>
                <c:pt idx="1954">
                  <c:v>2590.4509499999999</c:v>
                </c:pt>
                <c:pt idx="1955">
                  <c:v>2591.7748409999999</c:v>
                </c:pt>
                <c:pt idx="1956">
                  <c:v>2593.0987319999999</c:v>
                </c:pt>
                <c:pt idx="1957">
                  <c:v>2594.4226229999999</c:v>
                </c:pt>
                <c:pt idx="1958">
                  <c:v>2595.7465139999999</c:v>
                </c:pt>
                <c:pt idx="1959">
                  <c:v>2597.0704049999999</c:v>
                </c:pt>
                <c:pt idx="1960">
                  <c:v>2598.3942959999999</c:v>
                </c:pt>
                <c:pt idx="1961">
                  <c:v>2599.7181869999999</c:v>
                </c:pt>
                <c:pt idx="1962">
                  <c:v>2601.0420779999999</c:v>
                </c:pt>
                <c:pt idx="1963">
                  <c:v>2602.365969</c:v>
                </c:pt>
                <c:pt idx="1964">
                  <c:v>2603.68986</c:v>
                </c:pt>
                <c:pt idx="1965">
                  <c:v>2605.013751</c:v>
                </c:pt>
                <c:pt idx="1966">
                  <c:v>2606.337642</c:v>
                </c:pt>
                <c:pt idx="1967">
                  <c:v>2607.661533</c:v>
                </c:pt>
                <c:pt idx="1968">
                  <c:v>2608.985424</c:v>
                </c:pt>
                <c:pt idx="1969">
                  <c:v>2610.309315</c:v>
                </c:pt>
                <c:pt idx="1970">
                  <c:v>2611.633206</c:v>
                </c:pt>
                <c:pt idx="1971">
                  <c:v>2612.957097</c:v>
                </c:pt>
                <c:pt idx="1972">
                  <c:v>2614.280988</c:v>
                </c:pt>
                <c:pt idx="1973">
                  <c:v>2615.604879</c:v>
                </c:pt>
                <c:pt idx="1974">
                  <c:v>2616.92877</c:v>
                </c:pt>
                <c:pt idx="1975">
                  <c:v>2618.252661</c:v>
                </c:pt>
                <c:pt idx="1976">
                  <c:v>2619.576552</c:v>
                </c:pt>
                <c:pt idx="1977">
                  <c:v>2620.900443</c:v>
                </c:pt>
                <c:pt idx="1978">
                  <c:v>2622.224334</c:v>
                </c:pt>
                <c:pt idx="1979">
                  <c:v>2623.5482249999995</c:v>
                </c:pt>
                <c:pt idx="1980">
                  <c:v>2624.8721159999996</c:v>
                </c:pt>
                <c:pt idx="1981">
                  <c:v>2626.1960069999996</c:v>
                </c:pt>
                <c:pt idx="1982">
                  <c:v>2627.5198979999996</c:v>
                </c:pt>
                <c:pt idx="1983">
                  <c:v>2628.8437889999996</c:v>
                </c:pt>
                <c:pt idx="1984">
                  <c:v>2630.1676799999996</c:v>
                </c:pt>
                <c:pt idx="1985">
                  <c:v>2631.4915709999996</c:v>
                </c:pt>
                <c:pt idx="1986">
                  <c:v>2632.8154619999996</c:v>
                </c:pt>
                <c:pt idx="1987">
                  <c:v>2634.1393529999996</c:v>
                </c:pt>
                <c:pt idx="1988">
                  <c:v>2635.4632439999996</c:v>
                </c:pt>
                <c:pt idx="1989">
                  <c:v>2636.7871349999996</c:v>
                </c:pt>
                <c:pt idx="1990">
                  <c:v>2638.1110259999996</c:v>
                </c:pt>
                <c:pt idx="1991">
                  <c:v>2639.4349169999996</c:v>
                </c:pt>
                <c:pt idx="1992">
                  <c:v>2640.7588079999996</c:v>
                </c:pt>
                <c:pt idx="1993">
                  <c:v>2642.0826989999996</c:v>
                </c:pt>
                <c:pt idx="1994">
                  <c:v>2643.4065899999996</c:v>
                </c:pt>
                <c:pt idx="1995">
                  <c:v>2644.7304809999996</c:v>
                </c:pt>
                <c:pt idx="1996">
                  <c:v>2646.0543719999996</c:v>
                </c:pt>
                <c:pt idx="1997">
                  <c:v>2647.3782629999996</c:v>
                </c:pt>
                <c:pt idx="1998">
                  <c:v>2648.7021539999996</c:v>
                </c:pt>
                <c:pt idx="1999">
                  <c:v>2650.0260449999996</c:v>
                </c:pt>
                <c:pt idx="2000">
                  <c:v>2651.3499359999996</c:v>
                </c:pt>
                <c:pt idx="2001">
                  <c:v>2652.6738269999996</c:v>
                </c:pt>
                <c:pt idx="2002">
                  <c:v>2653.9977179999996</c:v>
                </c:pt>
                <c:pt idx="2003">
                  <c:v>2655.3216089999996</c:v>
                </c:pt>
                <c:pt idx="2004">
                  <c:v>2656.6454999999996</c:v>
                </c:pt>
                <c:pt idx="2005">
                  <c:v>2657.9693909999996</c:v>
                </c:pt>
                <c:pt idx="2006">
                  <c:v>2659.2932819999996</c:v>
                </c:pt>
                <c:pt idx="2007">
                  <c:v>2660.6171729999996</c:v>
                </c:pt>
                <c:pt idx="2008">
                  <c:v>2661.9410639999996</c:v>
                </c:pt>
                <c:pt idx="2009">
                  <c:v>2663.2649549999996</c:v>
                </c:pt>
                <c:pt idx="2010">
                  <c:v>2664.5888459999996</c:v>
                </c:pt>
                <c:pt idx="2011">
                  <c:v>2665.9127369999997</c:v>
                </c:pt>
                <c:pt idx="2012">
                  <c:v>2667.2366279999997</c:v>
                </c:pt>
                <c:pt idx="2013">
                  <c:v>2668.5605189999997</c:v>
                </c:pt>
                <c:pt idx="2014">
                  <c:v>2669.8844099999997</c:v>
                </c:pt>
                <c:pt idx="2015">
                  <c:v>2671.2083009999997</c:v>
                </c:pt>
                <c:pt idx="2016">
                  <c:v>2672.5321919999997</c:v>
                </c:pt>
                <c:pt idx="2017">
                  <c:v>2673.8560829999997</c:v>
                </c:pt>
                <c:pt idx="2018">
                  <c:v>2675.1799739999997</c:v>
                </c:pt>
                <c:pt idx="2019">
                  <c:v>2676.5038649999997</c:v>
                </c:pt>
                <c:pt idx="2020">
                  <c:v>2677.8277559999997</c:v>
                </c:pt>
                <c:pt idx="2021">
                  <c:v>2679.1516469999997</c:v>
                </c:pt>
                <c:pt idx="2022">
                  <c:v>2680.4755379999997</c:v>
                </c:pt>
                <c:pt idx="2023">
                  <c:v>2681.7994289999997</c:v>
                </c:pt>
                <c:pt idx="2024">
                  <c:v>2683.1233199999997</c:v>
                </c:pt>
                <c:pt idx="2025">
                  <c:v>2684.4472109999997</c:v>
                </c:pt>
                <c:pt idx="2026">
                  <c:v>2685.7711019999997</c:v>
                </c:pt>
                <c:pt idx="2027">
                  <c:v>2687.0949929999997</c:v>
                </c:pt>
                <c:pt idx="2028">
                  <c:v>2688.4188839999997</c:v>
                </c:pt>
                <c:pt idx="2029">
                  <c:v>2689.7427749999997</c:v>
                </c:pt>
                <c:pt idx="2030">
                  <c:v>2691.0666659999997</c:v>
                </c:pt>
                <c:pt idx="2031">
                  <c:v>2692.3905569999997</c:v>
                </c:pt>
                <c:pt idx="2032">
                  <c:v>2693.7144479999997</c:v>
                </c:pt>
                <c:pt idx="2033">
                  <c:v>2695.0383389999997</c:v>
                </c:pt>
                <c:pt idx="2034">
                  <c:v>2696.3622299999997</c:v>
                </c:pt>
                <c:pt idx="2035">
                  <c:v>2697.6861209999997</c:v>
                </c:pt>
                <c:pt idx="2036">
                  <c:v>2699.0100119999997</c:v>
                </c:pt>
                <c:pt idx="2037">
                  <c:v>2700.3339029999997</c:v>
                </c:pt>
                <c:pt idx="2038">
                  <c:v>2701.6577939999997</c:v>
                </c:pt>
                <c:pt idx="2039">
                  <c:v>2702.9816849999997</c:v>
                </c:pt>
                <c:pt idx="2040">
                  <c:v>2704.3055759999997</c:v>
                </c:pt>
                <c:pt idx="2041">
                  <c:v>2705.6294669999997</c:v>
                </c:pt>
                <c:pt idx="2042">
                  <c:v>2706.9533579999998</c:v>
                </c:pt>
                <c:pt idx="2043">
                  <c:v>2708.2772489999998</c:v>
                </c:pt>
                <c:pt idx="2044">
                  <c:v>2709.6011399999998</c:v>
                </c:pt>
                <c:pt idx="2045">
                  <c:v>2710.9250309999998</c:v>
                </c:pt>
                <c:pt idx="2046">
                  <c:v>2712.2489219999998</c:v>
                </c:pt>
                <c:pt idx="2047">
                  <c:v>2713.5728129999998</c:v>
                </c:pt>
                <c:pt idx="2048">
                  <c:v>2714.8967039999998</c:v>
                </c:pt>
                <c:pt idx="2049">
                  <c:v>2716.2205949999998</c:v>
                </c:pt>
                <c:pt idx="2050">
                  <c:v>2717.5444859999998</c:v>
                </c:pt>
                <c:pt idx="2051">
                  <c:v>2718.8683769999998</c:v>
                </c:pt>
                <c:pt idx="2052">
                  <c:v>2720.1922679999998</c:v>
                </c:pt>
                <c:pt idx="2053">
                  <c:v>2721.5161589999998</c:v>
                </c:pt>
                <c:pt idx="2054">
                  <c:v>2722.8400499999998</c:v>
                </c:pt>
                <c:pt idx="2055">
                  <c:v>2724.1639409999998</c:v>
                </c:pt>
                <c:pt idx="2056">
                  <c:v>2725.4878319999998</c:v>
                </c:pt>
                <c:pt idx="2057">
                  <c:v>2726.8117229999998</c:v>
                </c:pt>
                <c:pt idx="2058">
                  <c:v>2728.1356139999998</c:v>
                </c:pt>
                <c:pt idx="2059">
                  <c:v>2729.4595049999998</c:v>
                </c:pt>
                <c:pt idx="2060">
                  <c:v>2730.7833959999998</c:v>
                </c:pt>
                <c:pt idx="2061">
                  <c:v>2732.1072869999998</c:v>
                </c:pt>
                <c:pt idx="2062">
                  <c:v>2733.4311779999998</c:v>
                </c:pt>
                <c:pt idx="2063">
                  <c:v>2734.7550689999998</c:v>
                </c:pt>
                <c:pt idx="2064">
                  <c:v>2736.0789599999998</c:v>
                </c:pt>
                <c:pt idx="2065">
                  <c:v>2737.4028509999998</c:v>
                </c:pt>
                <c:pt idx="2066">
                  <c:v>2738.7267419999998</c:v>
                </c:pt>
                <c:pt idx="2067">
                  <c:v>2740.0506329999998</c:v>
                </c:pt>
                <c:pt idx="2068">
                  <c:v>2741.3745239999998</c:v>
                </c:pt>
                <c:pt idx="2069">
                  <c:v>2742.6984149999998</c:v>
                </c:pt>
                <c:pt idx="2070">
                  <c:v>2744.0223059999998</c:v>
                </c:pt>
                <c:pt idx="2071">
                  <c:v>2745.3461969999998</c:v>
                </c:pt>
                <c:pt idx="2072">
                  <c:v>2746.6700879999999</c:v>
                </c:pt>
                <c:pt idx="2073">
                  <c:v>2747.9939789999999</c:v>
                </c:pt>
                <c:pt idx="2074">
                  <c:v>2749.3178699999999</c:v>
                </c:pt>
                <c:pt idx="2075">
                  <c:v>2750.6417609999999</c:v>
                </c:pt>
                <c:pt idx="2076">
                  <c:v>2751.9656519999999</c:v>
                </c:pt>
                <c:pt idx="2077">
                  <c:v>2753.2895429999999</c:v>
                </c:pt>
                <c:pt idx="2078">
                  <c:v>2754.6134339999999</c:v>
                </c:pt>
                <c:pt idx="2079">
                  <c:v>2755.9373249999999</c:v>
                </c:pt>
                <c:pt idx="2080">
                  <c:v>2757.2612159999999</c:v>
                </c:pt>
                <c:pt idx="2081">
                  <c:v>2758.5851069999999</c:v>
                </c:pt>
                <c:pt idx="2082">
                  <c:v>2759.9089979999999</c:v>
                </c:pt>
                <c:pt idx="2083">
                  <c:v>2761.2328889999999</c:v>
                </c:pt>
                <c:pt idx="2084">
                  <c:v>2762.5567799999999</c:v>
                </c:pt>
                <c:pt idx="2085">
                  <c:v>2763.8806709999999</c:v>
                </c:pt>
                <c:pt idx="2086">
                  <c:v>2765.2045619999999</c:v>
                </c:pt>
                <c:pt idx="2087">
                  <c:v>2766.5284529999999</c:v>
                </c:pt>
                <c:pt idx="2088">
                  <c:v>2767.8523439999999</c:v>
                </c:pt>
                <c:pt idx="2089">
                  <c:v>2769.1762349999999</c:v>
                </c:pt>
                <c:pt idx="2090">
                  <c:v>2770.5001259999999</c:v>
                </c:pt>
                <c:pt idx="2091">
                  <c:v>2771.8240169999999</c:v>
                </c:pt>
                <c:pt idx="2092">
                  <c:v>2773.1479079999999</c:v>
                </c:pt>
                <c:pt idx="2093">
                  <c:v>2774.4717989999999</c:v>
                </c:pt>
                <c:pt idx="2094">
                  <c:v>2775.7956899999999</c:v>
                </c:pt>
                <c:pt idx="2095">
                  <c:v>2777.1195809999999</c:v>
                </c:pt>
                <c:pt idx="2096">
                  <c:v>2778.4434719999999</c:v>
                </c:pt>
                <c:pt idx="2097">
                  <c:v>2779.7673629999999</c:v>
                </c:pt>
                <c:pt idx="2098">
                  <c:v>2781.0912539999999</c:v>
                </c:pt>
                <c:pt idx="2099">
                  <c:v>2782.4151449999999</c:v>
                </c:pt>
                <c:pt idx="2100">
                  <c:v>2783.7390359999999</c:v>
                </c:pt>
                <c:pt idx="2101">
                  <c:v>2785.0629269999999</c:v>
                </c:pt>
                <c:pt idx="2102">
                  <c:v>2786.3868179999999</c:v>
                </c:pt>
                <c:pt idx="2103">
                  <c:v>2787.710709</c:v>
                </c:pt>
                <c:pt idx="2104">
                  <c:v>2789.0346</c:v>
                </c:pt>
                <c:pt idx="2105">
                  <c:v>2790.358491</c:v>
                </c:pt>
                <c:pt idx="2106">
                  <c:v>2791.682382</c:v>
                </c:pt>
                <c:pt idx="2107">
                  <c:v>2793.006273</c:v>
                </c:pt>
                <c:pt idx="2108">
                  <c:v>2794.330164</c:v>
                </c:pt>
                <c:pt idx="2109">
                  <c:v>2795.654055</c:v>
                </c:pt>
                <c:pt idx="2110">
                  <c:v>2796.977946</c:v>
                </c:pt>
                <c:pt idx="2111">
                  <c:v>2798.301837</c:v>
                </c:pt>
                <c:pt idx="2112">
                  <c:v>2799.625728</c:v>
                </c:pt>
                <c:pt idx="2113">
                  <c:v>2800.949619</c:v>
                </c:pt>
                <c:pt idx="2114">
                  <c:v>2802.27351</c:v>
                </c:pt>
                <c:pt idx="2115">
                  <c:v>2803.597401</c:v>
                </c:pt>
                <c:pt idx="2116">
                  <c:v>2804.9212919999995</c:v>
                </c:pt>
                <c:pt idx="2117">
                  <c:v>2806.2451829999995</c:v>
                </c:pt>
                <c:pt idx="2118">
                  <c:v>2807.5690739999995</c:v>
                </c:pt>
                <c:pt idx="2119">
                  <c:v>2808.8929649999995</c:v>
                </c:pt>
                <c:pt idx="2120">
                  <c:v>2810.2168559999996</c:v>
                </c:pt>
                <c:pt idx="2121">
                  <c:v>2811.5407469999996</c:v>
                </c:pt>
                <c:pt idx="2122">
                  <c:v>2812.8646379999996</c:v>
                </c:pt>
                <c:pt idx="2123">
                  <c:v>2814.1885289999996</c:v>
                </c:pt>
                <c:pt idx="2124">
                  <c:v>2815.5124199999996</c:v>
                </c:pt>
                <c:pt idx="2125">
                  <c:v>2816.8363109999996</c:v>
                </c:pt>
                <c:pt idx="2126">
                  <c:v>2818.1602019999996</c:v>
                </c:pt>
                <c:pt idx="2127">
                  <c:v>2819.4840929999996</c:v>
                </c:pt>
                <c:pt idx="2128">
                  <c:v>2820.8079839999996</c:v>
                </c:pt>
                <c:pt idx="2129">
                  <c:v>2822.1318749999996</c:v>
                </c:pt>
                <c:pt idx="2130">
                  <c:v>2823.4557659999996</c:v>
                </c:pt>
                <c:pt idx="2131">
                  <c:v>2824.7796569999996</c:v>
                </c:pt>
                <c:pt idx="2132">
                  <c:v>2826.1035479999996</c:v>
                </c:pt>
                <c:pt idx="2133">
                  <c:v>2827.4274389999996</c:v>
                </c:pt>
                <c:pt idx="2134">
                  <c:v>2828.7513299999996</c:v>
                </c:pt>
                <c:pt idx="2135">
                  <c:v>2830.0752209999996</c:v>
                </c:pt>
                <c:pt idx="2136">
                  <c:v>2831.3991119999996</c:v>
                </c:pt>
                <c:pt idx="2137">
                  <c:v>2832.7230029999996</c:v>
                </c:pt>
                <c:pt idx="2138">
                  <c:v>2834.0468939999996</c:v>
                </c:pt>
                <c:pt idx="2139">
                  <c:v>2835.3707849999996</c:v>
                </c:pt>
                <c:pt idx="2140">
                  <c:v>2836.6946759999996</c:v>
                </c:pt>
                <c:pt idx="2141">
                  <c:v>2838.0185669999996</c:v>
                </c:pt>
                <c:pt idx="2142">
                  <c:v>2839.3424579999996</c:v>
                </c:pt>
                <c:pt idx="2143">
                  <c:v>2840.6663489999996</c:v>
                </c:pt>
                <c:pt idx="2144">
                  <c:v>2841.9902399999996</c:v>
                </c:pt>
                <c:pt idx="2145">
                  <c:v>2843.3141309999996</c:v>
                </c:pt>
                <c:pt idx="2146">
                  <c:v>2844.6380219999996</c:v>
                </c:pt>
                <c:pt idx="2147">
                  <c:v>2845.9619129999996</c:v>
                </c:pt>
                <c:pt idx="2148">
                  <c:v>2847.2858039999996</c:v>
                </c:pt>
                <c:pt idx="2149">
                  <c:v>2848.6096949999996</c:v>
                </c:pt>
                <c:pt idx="2150">
                  <c:v>2849.9335859999997</c:v>
                </c:pt>
                <c:pt idx="2151">
                  <c:v>2851.2574769999997</c:v>
                </c:pt>
                <c:pt idx="2152">
                  <c:v>2852.5813679999997</c:v>
                </c:pt>
                <c:pt idx="2153">
                  <c:v>2853.9052589999997</c:v>
                </c:pt>
                <c:pt idx="2154">
                  <c:v>2855.2291499999997</c:v>
                </c:pt>
                <c:pt idx="2155">
                  <c:v>2856.5530409999997</c:v>
                </c:pt>
                <c:pt idx="2156">
                  <c:v>2857.8769319999997</c:v>
                </c:pt>
                <c:pt idx="2157">
                  <c:v>2859.2008229999997</c:v>
                </c:pt>
                <c:pt idx="2158">
                  <c:v>2860.5247139999997</c:v>
                </c:pt>
                <c:pt idx="2159">
                  <c:v>2861.8486049999997</c:v>
                </c:pt>
                <c:pt idx="2160">
                  <c:v>2863.1724959999997</c:v>
                </c:pt>
                <c:pt idx="2161">
                  <c:v>2864.4963869999997</c:v>
                </c:pt>
                <c:pt idx="2162">
                  <c:v>2865.8202779999997</c:v>
                </c:pt>
                <c:pt idx="2163">
                  <c:v>2867.1441689999997</c:v>
                </c:pt>
                <c:pt idx="2164">
                  <c:v>2868.4680599999997</c:v>
                </c:pt>
                <c:pt idx="2165">
                  <c:v>2869.7919509999997</c:v>
                </c:pt>
                <c:pt idx="2166">
                  <c:v>2871.1158419999997</c:v>
                </c:pt>
                <c:pt idx="2167">
                  <c:v>2872.4397329999997</c:v>
                </c:pt>
                <c:pt idx="2168">
                  <c:v>2873.7636239999997</c:v>
                </c:pt>
                <c:pt idx="2169">
                  <c:v>2875.0875149999997</c:v>
                </c:pt>
                <c:pt idx="2170">
                  <c:v>2876.4114059999997</c:v>
                </c:pt>
                <c:pt idx="2171">
                  <c:v>2877.7352969999997</c:v>
                </c:pt>
                <c:pt idx="2172">
                  <c:v>2879.0591879999997</c:v>
                </c:pt>
                <c:pt idx="2173">
                  <c:v>2880.3830789999997</c:v>
                </c:pt>
                <c:pt idx="2174">
                  <c:v>2881.7069699999997</c:v>
                </c:pt>
                <c:pt idx="2175">
                  <c:v>2883.0308609999997</c:v>
                </c:pt>
                <c:pt idx="2176">
                  <c:v>2884.3547519999997</c:v>
                </c:pt>
                <c:pt idx="2177">
                  <c:v>2885.6786429999997</c:v>
                </c:pt>
                <c:pt idx="2178">
                  <c:v>2887.0025339999997</c:v>
                </c:pt>
                <c:pt idx="2179">
                  <c:v>2888.3264249999997</c:v>
                </c:pt>
                <c:pt idx="2180">
                  <c:v>2889.6503159999997</c:v>
                </c:pt>
                <c:pt idx="2181">
                  <c:v>2890.9742069999998</c:v>
                </c:pt>
                <c:pt idx="2182">
                  <c:v>2892.2980979999998</c:v>
                </c:pt>
                <c:pt idx="2183">
                  <c:v>2893.6219889999998</c:v>
                </c:pt>
                <c:pt idx="2184">
                  <c:v>2894.9458799999998</c:v>
                </c:pt>
                <c:pt idx="2185">
                  <c:v>2896.2697709999998</c:v>
                </c:pt>
                <c:pt idx="2186">
                  <c:v>2897.5936619999998</c:v>
                </c:pt>
                <c:pt idx="2187">
                  <c:v>2898.9175529999998</c:v>
                </c:pt>
                <c:pt idx="2188">
                  <c:v>2900.2414439999998</c:v>
                </c:pt>
                <c:pt idx="2189">
                  <c:v>2901.5653349999998</c:v>
                </c:pt>
                <c:pt idx="2190">
                  <c:v>2902.8892259999998</c:v>
                </c:pt>
                <c:pt idx="2191">
                  <c:v>2904.2131169999998</c:v>
                </c:pt>
                <c:pt idx="2192">
                  <c:v>2905.5370079999998</c:v>
                </c:pt>
                <c:pt idx="2193">
                  <c:v>2906.8608989999998</c:v>
                </c:pt>
                <c:pt idx="2194">
                  <c:v>2908.1847899999998</c:v>
                </c:pt>
                <c:pt idx="2195">
                  <c:v>2909.5086809999998</c:v>
                </c:pt>
                <c:pt idx="2196">
                  <c:v>2910.8325719999998</c:v>
                </c:pt>
                <c:pt idx="2197">
                  <c:v>2912.1564629999998</c:v>
                </c:pt>
                <c:pt idx="2198">
                  <c:v>2913.4803539999998</c:v>
                </c:pt>
                <c:pt idx="2199">
                  <c:v>2914.8042449999998</c:v>
                </c:pt>
                <c:pt idx="2200">
                  <c:v>2916.1281359999998</c:v>
                </c:pt>
                <c:pt idx="2201">
                  <c:v>2917.4520269999998</c:v>
                </c:pt>
                <c:pt idx="2202">
                  <c:v>2918.7759179999998</c:v>
                </c:pt>
                <c:pt idx="2203">
                  <c:v>2920.0998089999998</c:v>
                </c:pt>
                <c:pt idx="2204">
                  <c:v>2921.4236999999998</c:v>
                </c:pt>
                <c:pt idx="2205">
                  <c:v>2922.7475909999998</c:v>
                </c:pt>
                <c:pt idx="2206">
                  <c:v>2924.0714819999998</c:v>
                </c:pt>
                <c:pt idx="2207">
                  <c:v>2925.3953729999998</c:v>
                </c:pt>
                <c:pt idx="2208">
                  <c:v>2926.7192639999998</c:v>
                </c:pt>
                <c:pt idx="2209">
                  <c:v>2928.0431549999998</c:v>
                </c:pt>
                <c:pt idx="2210">
                  <c:v>2929.3670459999998</c:v>
                </c:pt>
                <c:pt idx="2211">
                  <c:v>2930.6909369999998</c:v>
                </c:pt>
                <c:pt idx="2212">
                  <c:v>2932.0148279999999</c:v>
                </c:pt>
                <c:pt idx="2213">
                  <c:v>2933.3387189999999</c:v>
                </c:pt>
                <c:pt idx="2214">
                  <c:v>2934.6626099999999</c:v>
                </c:pt>
                <c:pt idx="2215">
                  <c:v>2935.9865009999999</c:v>
                </c:pt>
                <c:pt idx="2216">
                  <c:v>2937.3103919999999</c:v>
                </c:pt>
                <c:pt idx="2217">
                  <c:v>2938.6342829999999</c:v>
                </c:pt>
                <c:pt idx="2218">
                  <c:v>2939.9581739999999</c:v>
                </c:pt>
                <c:pt idx="2219">
                  <c:v>2941.2820649999999</c:v>
                </c:pt>
                <c:pt idx="2220">
                  <c:v>2942.6059559999999</c:v>
                </c:pt>
                <c:pt idx="2221">
                  <c:v>2943.9298469999999</c:v>
                </c:pt>
                <c:pt idx="2222">
                  <c:v>2945.2537379999999</c:v>
                </c:pt>
                <c:pt idx="2223">
                  <c:v>2946.5776289999999</c:v>
                </c:pt>
                <c:pt idx="2224">
                  <c:v>2947.9015199999999</c:v>
                </c:pt>
                <c:pt idx="2225">
                  <c:v>2949.2254109999999</c:v>
                </c:pt>
                <c:pt idx="2226">
                  <c:v>2950.5493019999999</c:v>
                </c:pt>
                <c:pt idx="2227">
                  <c:v>2951.8731929999999</c:v>
                </c:pt>
                <c:pt idx="2228">
                  <c:v>2953.1970839999999</c:v>
                </c:pt>
                <c:pt idx="2229">
                  <c:v>2954.5209749999999</c:v>
                </c:pt>
                <c:pt idx="2230">
                  <c:v>2955.8448659999999</c:v>
                </c:pt>
                <c:pt idx="2231">
                  <c:v>2957.1687569999999</c:v>
                </c:pt>
                <c:pt idx="2232">
                  <c:v>2958.4926479999999</c:v>
                </c:pt>
                <c:pt idx="2233">
                  <c:v>2959.8165389999999</c:v>
                </c:pt>
                <c:pt idx="2234">
                  <c:v>2961.1404299999999</c:v>
                </c:pt>
                <c:pt idx="2235">
                  <c:v>2962.4643209999999</c:v>
                </c:pt>
                <c:pt idx="2236">
                  <c:v>2963.7882119999999</c:v>
                </c:pt>
                <c:pt idx="2237">
                  <c:v>2965.1121029999999</c:v>
                </c:pt>
                <c:pt idx="2238">
                  <c:v>2966.4359939999999</c:v>
                </c:pt>
                <c:pt idx="2239">
                  <c:v>2967.7598849999999</c:v>
                </c:pt>
                <c:pt idx="2240">
                  <c:v>2969.0837759999999</c:v>
                </c:pt>
                <c:pt idx="2241">
                  <c:v>2970.4076669999999</c:v>
                </c:pt>
                <c:pt idx="2242">
                  <c:v>2971.7315579999999</c:v>
                </c:pt>
                <c:pt idx="2243">
                  <c:v>2973.055449</c:v>
                </c:pt>
                <c:pt idx="2244">
                  <c:v>2974.37934</c:v>
                </c:pt>
                <c:pt idx="2245">
                  <c:v>2975.703231</c:v>
                </c:pt>
                <c:pt idx="2246">
                  <c:v>2977.027122</c:v>
                </c:pt>
                <c:pt idx="2247">
                  <c:v>2978.351013</c:v>
                </c:pt>
                <c:pt idx="2248">
                  <c:v>2979.674904</c:v>
                </c:pt>
                <c:pt idx="2249">
                  <c:v>2980.998795</c:v>
                </c:pt>
                <c:pt idx="2250">
                  <c:v>2982.322686</c:v>
                </c:pt>
                <c:pt idx="2251">
                  <c:v>2983.646577</c:v>
                </c:pt>
                <c:pt idx="2252">
                  <c:v>2984.9704679999995</c:v>
                </c:pt>
                <c:pt idx="2253">
                  <c:v>2986.2943589999995</c:v>
                </c:pt>
                <c:pt idx="2254">
                  <c:v>2987.6182499999995</c:v>
                </c:pt>
                <c:pt idx="2255">
                  <c:v>2988.9421409999995</c:v>
                </c:pt>
                <c:pt idx="2256">
                  <c:v>2990.2660319999995</c:v>
                </c:pt>
                <c:pt idx="2257">
                  <c:v>2991.5899229999995</c:v>
                </c:pt>
                <c:pt idx="2258">
                  <c:v>2992.9138139999995</c:v>
                </c:pt>
                <c:pt idx="2259">
                  <c:v>2994.2377049999996</c:v>
                </c:pt>
                <c:pt idx="2260">
                  <c:v>2995.5615959999996</c:v>
                </c:pt>
                <c:pt idx="2261">
                  <c:v>2996.8854869999996</c:v>
                </c:pt>
                <c:pt idx="2262">
                  <c:v>2998.2093779999996</c:v>
                </c:pt>
                <c:pt idx="2263">
                  <c:v>2999.5332689999996</c:v>
                </c:pt>
                <c:pt idx="2264">
                  <c:v>3000.8571599999996</c:v>
                </c:pt>
                <c:pt idx="2265">
                  <c:v>3002.1810509999996</c:v>
                </c:pt>
                <c:pt idx="2266">
                  <c:v>3003.5049419999996</c:v>
                </c:pt>
                <c:pt idx="2267">
                  <c:v>3004.8288329999996</c:v>
                </c:pt>
                <c:pt idx="2268">
                  <c:v>3006.1527239999996</c:v>
                </c:pt>
                <c:pt idx="2269">
                  <c:v>3007.4766149999996</c:v>
                </c:pt>
                <c:pt idx="2270">
                  <c:v>3008.8005059999996</c:v>
                </c:pt>
                <c:pt idx="2271">
                  <c:v>3010.1243969999996</c:v>
                </c:pt>
                <c:pt idx="2272">
                  <c:v>3011.4482879999996</c:v>
                </c:pt>
                <c:pt idx="2273">
                  <c:v>3012.7721789999996</c:v>
                </c:pt>
                <c:pt idx="2274">
                  <c:v>3014.0960699999996</c:v>
                </c:pt>
                <c:pt idx="2275">
                  <c:v>3015.4199609999996</c:v>
                </c:pt>
                <c:pt idx="2276">
                  <c:v>3016.7438519999996</c:v>
                </c:pt>
                <c:pt idx="2277">
                  <c:v>3018.0677429999996</c:v>
                </c:pt>
                <c:pt idx="2278">
                  <c:v>3019.3916339999996</c:v>
                </c:pt>
                <c:pt idx="2279">
                  <c:v>3020.7155249999996</c:v>
                </c:pt>
                <c:pt idx="2280">
                  <c:v>3022.0394159999996</c:v>
                </c:pt>
                <c:pt idx="2281">
                  <c:v>3023.3633069999996</c:v>
                </c:pt>
                <c:pt idx="2282">
                  <c:v>3024.6871979999996</c:v>
                </c:pt>
                <c:pt idx="2283">
                  <c:v>3026.0110889999996</c:v>
                </c:pt>
                <c:pt idx="2284">
                  <c:v>3027.3349799999996</c:v>
                </c:pt>
                <c:pt idx="2285">
                  <c:v>3028.6588709999996</c:v>
                </c:pt>
                <c:pt idx="2286">
                  <c:v>3029.9827619999996</c:v>
                </c:pt>
                <c:pt idx="2287">
                  <c:v>3031.3066529999996</c:v>
                </c:pt>
                <c:pt idx="2288">
                  <c:v>3032.6305439999996</c:v>
                </c:pt>
                <c:pt idx="2289">
                  <c:v>3033.9544349999996</c:v>
                </c:pt>
                <c:pt idx="2290">
                  <c:v>3035.2783259999997</c:v>
                </c:pt>
                <c:pt idx="2291">
                  <c:v>3036.6022169999997</c:v>
                </c:pt>
                <c:pt idx="2292">
                  <c:v>3037.9261079999997</c:v>
                </c:pt>
                <c:pt idx="2293">
                  <c:v>3039.2499989999997</c:v>
                </c:pt>
                <c:pt idx="2294">
                  <c:v>3040.5738899999997</c:v>
                </c:pt>
                <c:pt idx="2295">
                  <c:v>3041.8977809999997</c:v>
                </c:pt>
                <c:pt idx="2296">
                  <c:v>3043.2216719999997</c:v>
                </c:pt>
                <c:pt idx="2297">
                  <c:v>3044.5455629999997</c:v>
                </c:pt>
                <c:pt idx="2298">
                  <c:v>3045.8694539999997</c:v>
                </c:pt>
                <c:pt idx="2299">
                  <c:v>3047.1933449999997</c:v>
                </c:pt>
                <c:pt idx="2300">
                  <c:v>3048.5172359999997</c:v>
                </c:pt>
                <c:pt idx="2301">
                  <c:v>3049.8411269999997</c:v>
                </c:pt>
                <c:pt idx="2302">
                  <c:v>3051.1650179999997</c:v>
                </c:pt>
                <c:pt idx="2303">
                  <c:v>3052.4889089999997</c:v>
                </c:pt>
                <c:pt idx="2304">
                  <c:v>3053.8127999999997</c:v>
                </c:pt>
                <c:pt idx="2305">
                  <c:v>3055.1366909999997</c:v>
                </c:pt>
                <c:pt idx="2306">
                  <c:v>3056.4605819999997</c:v>
                </c:pt>
                <c:pt idx="2307">
                  <c:v>3057.7844729999997</c:v>
                </c:pt>
                <c:pt idx="2308">
                  <c:v>3059.1083639999997</c:v>
                </c:pt>
                <c:pt idx="2309">
                  <c:v>3060.4322549999997</c:v>
                </c:pt>
                <c:pt idx="2310">
                  <c:v>3061.7561459999997</c:v>
                </c:pt>
                <c:pt idx="2311">
                  <c:v>3063.0800369999997</c:v>
                </c:pt>
                <c:pt idx="2312">
                  <c:v>3064.4039279999997</c:v>
                </c:pt>
                <c:pt idx="2313">
                  <c:v>3065.7278189999997</c:v>
                </c:pt>
                <c:pt idx="2314">
                  <c:v>3067.0517099999997</c:v>
                </c:pt>
                <c:pt idx="2315">
                  <c:v>3068.3756009999997</c:v>
                </c:pt>
                <c:pt idx="2316">
                  <c:v>3069.6994919999997</c:v>
                </c:pt>
                <c:pt idx="2317">
                  <c:v>3071.0233829999997</c:v>
                </c:pt>
                <c:pt idx="2318">
                  <c:v>3072.3472739999997</c:v>
                </c:pt>
                <c:pt idx="2319">
                  <c:v>3073.6711649999997</c:v>
                </c:pt>
                <c:pt idx="2320">
                  <c:v>3074.9950559999997</c:v>
                </c:pt>
                <c:pt idx="2321">
                  <c:v>3076.3189469999998</c:v>
                </c:pt>
                <c:pt idx="2322">
                  <c:v>3077.6428379999998</c:v>
                </c:pt>
                <c:pt idx="2323">
                  <c:v>3078.9667289999998</c:v>
                </c:pt>
                <c:pt idx="2324">
                  <c:v>3080.2906199999998</c:v>
                </c:pt>
                <c:pt idx="2325">
                  <c:v>3081.6145109999998</c:v>
                </c:pt>
                <c:pt idx="2326">
                  <c:v>3082.9384019999998</c:v>
                </c:pt>
                <c:pt idx="2327">
                  <c:v>3084.2622929999998</c:v>
                </c:pt>
                <c:pt idx="2328">
                  <c:v>3085.5861839999998</c:v>
                </c:pt>
                <c:pt idx="2329">
                  <c:v>3086.9100749999998</c:v>
                </c:pt>
                <c:pt idx="2330">
                  <c:v>3088.2339659999998</c:v>
                </c:pt>
                <c:pt idx="2331">
                  <c:v>3089.5578569999998</c:v>
                </c:pt>
                <c:pt idx="2332">
                  <c:v>3090.8817479999998</c:v>
                </c:pt>
                <c:pt idx="2333">
                  <c:v>3092.2056389999998</c:v>
                </c:pt>
                <c:pt idx="2334">
                  <c:v>3093.5295299999998</c:v>
                </c:pt>
                <c:pt idx="2335">
                  <c:v>3094.8534209999998</c:v>
                </c:pt>
                <c:pt idx="2336">
                  <c:v>3096.1773119999998</c:v>
                </c:pt>
                <c:pt idx="2337">
                  <c:v>3097.5012029999998</c:v>
                </c:pt>
                <c:pt idx="2338">
                  <c:v>3098.8250939999998</c:v>
                </c:pt>
                <c:pt idx="2339">
                  <c:v>3100.1489849999998</c:v>
                </c:pt>
                <c:pt idx="2340">
                  <c:v>3101.4728759999998</c:v>
                </c:pt>
                <c:pt idx="2341">
                  <c:v>3102.7967669999998</c:v>
                </c:pt>
                <c:pt idx="2342">
                  <c:v>3104.1206579999998</c:v>
                </c:pt>
                <c:pt idx="2343">
                  <c:v>3105.4445489999998</c:v>
                </c:pt>
                <c:pt idx="2344">
                  <c:v>3106.7684399999998</c:v>
                </c:pt>
                <c:pt idx="2345">
                  <c:v>3108.0923309999998</c:v>
                </c:pt>
                <c:pt idx="2346">
                  <c:v>3109.4162219999998</c:v>
                </c:pt>
                <c:pt idx="2347">
                  <c:v>3110.7401129999998</c:v>
                </c:pt>
                <c:pt idx="2348">
                  <c:v>3112.0640039999998</c:v>
                </c:pt>
                <c:pt idx="2349">
                  <c:v>3113.3878949999998</c:v>
                </c:pt>
                <c:pt idx="2350">
                  <c:v>3114.7117859999998</c:v>
                </c:pt>
                <c:pt idx="2351">
                  <c:v>3116.0356769999999</c:v>
                </c:pt>
                <c:pt idx="2352">
                  <c:v>3117.3595679999999</c:v>
                </c:pt>
                <c:pt idx="2353">
                  <c:v>3118.6834589999999</c:v>
                </c:pt>
                <c:pt idx="2354">
                  <c:v>3120.0073499999999</c:v>
                </c:pt>
                <c:pt idx="2355">
                  <c:v>3121.3312409999999</c:v>
                </c:pt>
                <c:pt idx="2356">
                  <c:v>3122.6551319999999</c:v>
                </c:pt>
                <c:pt idx="2357">
                  <c:v>3123.9790229999999</c:v>
                </c:pt>
                <c:pt idx="2358">
                  <c:v>3125.3029139999999</c:v>
                </c:pt>
                <c:pt idx="2359">
                  <c:v>3126.6268049999999</c:v>
                </c:pt>
                <c:pt idx="2360">
                  <c:v>3127.9506959999999</c:v>
                </c:pt>
                <c:pt idx="2361">
                  <c:v>3129.2745869999999</c:v>
                </c:pt>
                <c:pt idx="2362">
                  <c:v>3130.5984779999999</c:v>
                </c:pt>
                <c:pt idx="2363">
                  <c:v>3131.9223689999999</c:v>
                </c:pt>
                <c:pt idx="2364">
                  <c:v>3133.2462599999999</c:v>
                </c:pt>
                <c:pt idx="2365">
                  <c:v>3134.5701509999999</c:v>
                </c:pt>
                <c:pt idx="2366">
                  <c:v>3135.8940419999999</c:v>
                </c:pt>
                <c:pt idx="2367">
                  <c:v>3137.2179329999999</c:v>
                </c:pt>
                <c:pt idx="2368">
                  <c:v>3138.5418239999999</c:v>
                </c:pt>
                <c:pt idx="2369">
                  <c:v>3139.8657149999999</c:v>
                </c:pt>
                <c:pt idx="2370">
                  <c:v>3141.1896059999999</c:v>
                </c:pt>
                <c:pt idx="2371">
                  <c:v>3142.5134969999999</c:v>
                </c:pt>
                <c:pt idx="2372">
                  <c:v>3143.8373879999999</c:v>
                </c:pt>
                <c:pt idx="2373">
                  <c:v>3145.1612789999999</c:v>
                </c:pt>
                <c:pt idx="2374">
                  <c:v>3146.4851699999999</c:v>
                </c:pt>
                <c:pt idx="2375">
                  <c:v>3147.8090609999999</c:v>
                </c:pt>
                <c:pt idx="2376">
                  <c:v>3149.1329519999999</c:v>
                </c:pt>
                <c:pt idx="2377">
                  <c:v>3150.4568429999999</c:v>
                </c:pt>
                <c:pt idx="2378">
                  <c:v>3151.7807339999999</c:v>
                </c:pt>
                <c:pt idx="2379">
                  <c:v>3153.1046249999999</c:v>
                </c:pt>
                <c:pt idx="2380">
                  <c:v>3154.4285159999999</c:v>
                </c:pt>
                <c:pt idx="2381">
                  <c:v>3155.7524069999999</c:v>
                </c:pt>
                <c:pt idx="2382">
                  <c:v>3157.076298</c:v>
                </c:pt>
                <c:pt idx="2383">
                  <c:v>3158.400189</c:v>
                </c:pt>
                <c:pt idx="2384">
                  <c:v>3159.72408</c:v>
                </c:pt>
                <c:pt idx="2385">
                  <c:v>3161.047971</c:v>
                </c:pt>
                <c:pt idx="2386">
                  <c:v>3162.371862</c:v>
                </c:pt>
                <c:pt idx="2387">
                  <c:v>3163.695753</c:v>
                </c:pt>
                <c:pt idx="2388">
                  <c:v>3165.019644</c:v>
                </c:pt>
                <c:pt idx="2389">
                  <c:v>3166.3435349999995</c:v>
                </c:pt>
                <c:pt idx="2390">
                  <c:v>3167.6674259999995</c:v>
                </c:pt>
                <c:pt idx="2391">
                  <c:v>3168.9913169999995</c:v>
                </c:pt>
                <c:pt idx="2392">
                  <c:v>3170.3152079999995</c:v>
                </c:pt>
                <c:pt idx="2393">
                  <c:v>3171.6390989999995</c:v>
                </c:pt>
                <c:pt idx="2394">
                  <c:v>3172.9629899999995</c:v>
                </c:pt>
                <c:pt idx="2395">
                  <c:v>3174.2868809999995</c:v>
                </c:pt>
                <c:pt idx="2396">
                  <c:v>3175.6107719999995</c:v>
                </c:pt>
                <c:pt idx="2397">
                  <c:v>3176.9346629999995</c:v>
                </c:pt>
                <c:pt idx="2398">
                  <c:v>3178.2585539999995</c:v>
                </c:pt>
                <c:pt idx="2399">
                  <c:v>3179.5824449999996</c:v>
                </c:pt>
                <c:pt idx="2400">
                  <c:v>3180.9063359999996</c:v>
                </c:pt>
                <c:pt idx="2401">
                  <c:v>3182.2302269999996</c:v>
                </c:pt>
                <c:pt idx="2402">
                  <c:v>3183.5541179999996</c:v>
                </c:pt>
                <c:pt idx="2403">
                  <c:v>3184.8780089999996</c:v>
                </c:pt>
                <c:pt idx="2404">
                  <c:v>3186.2018999999996</c:v>
                </c:pt>
                <c:pt idx="2405">
                  <c:v>3187.5257909999996</c:v>
                </c:pt>
                <c:pt idx="2406">
                  <c:v>3188.8496819999996</c:v>
                </c:pt>
                <c:pt idx="2407">
                  <c:v>3190.1735729999996</c:v>
                </c:pt>
                <c:pt idx="2408">
                  <c:v>3191.4974639999996</c:v>
                </c:pt>
                <c:pt idx="2409">
                  <c:v>3192.8213549999996</c:v>
                </c:pt>
                <c:pt idx="2410">
                  <c:v>3194.1452459999996</c:v>
                </c:pt>
                <c:pt idx="2411">
                  <c:v>3195.4691369999996</c:v>
                </c:pt>
                <c:pt idx="2412">
                  <c:v>3196.7930279999996</c:v>
                </c:pt>
                <c:pt idx="2413">
                  <c:v>3198.1169189999996</c:v>
                </c:pt>
                <c:pt idx="2414">
                  <c:v>3199.4408099999996</c:v>
                </c:pt>
                <c:pt idx="2415">
                  <c:v>3200.7647009999996</c:v>
                </c:pt>
                <c:pt idx="2416">
                  <c:v>3202.0885919999996</c:v>
                </c:pt>
                <c:pt idx="2417">
                  <c:v>3203.4124829999996</c:v>
                </c:pt>
                <c:pt idx="2418">
                  <c:v>3204.7363739999996</c:v>
                </c:pt>
                <c:pt idx="2419">
                  <c:v>3206.0602649999996</c:v>
                </c:pt>
                <c:pt idx="2420">
                  <c:v>3207.3841559999996</c:v>
                </c:pt>
                <c:pt idx="2421">
                  <c:v>3208.7080469999996</c:v>
                </c:pt>
                <c:pt idx="2422">
                  <c:v>3210.0319379999996</c:v>
                </c:pt>
                <c:pt idx="2423">
                  <c:v>3211.3558289999996</c:v>
                </c:pt>
                <c:pt idx="2424">
                  <c:v>3212.6797199999996</c:v>
                </c:pt>
                <c:pt idx="2425">
                  <c:v>3214.0036109999996</c:v>
                </c:pt>
                <c:pt idx="2426">
                  <c:v>3215.3275019999996</c:v>
                </c:pt>
                <c:pt idx="2427">
                  <c:v>3216.6513929999996</c:v>
                </c:pt>
                <c:pt idx="2428">
                  <c:v>3217.9752839999996</c:v>
                </c:pt>
                <c:pt idx="2429">
                  <c:v>3219.2991749999997</c:v>
                </c:pt>
                <c:pt idx="2430">
                  <c:v>3220.6230659999997</c:v>
                </c:pt>
                <c:pt idx="2431">
                  <c:v>3221.9469569999997</c:v>
                </c:pt>
                <c:pt idx="2432">
                  <c:v>3223.2708479999997</c:v>
                </c:pt>
                <c:pt idx="2433">
                  <c:v>3224.5947389999997</c:v>
                </c:pt>
                <c:pt idx="2434">
                  <c:v>3225.9186299999997</c:v>
                </c:pt>
                <c:pt idx="2435">
                  <c:v>3227.2425209999997</c:v>
                </c:pt>
                <c:pt idx="2436">
                  <c:v>3228.5664119999997</c:v>
                </c:pt>
                <c:pt idx="2437">
                  <c:v>3229.8903029999997</c:v>
                </c:pt>
                <c:pt idx="2438">
                  <c:v>3231.2141939999997</c:v>
                </c:pt>
                <c:pt idx="2439">
                  <c:v>3232.5380849999997</c:v>
                </c:pt>
                <c:pt idx="2440">
                  <c:v>3233.8619759999997</c:v>
                </c:pt>
                <c:pt idx="2441">
                  <c:v>3235.1858669999997</c:v>
                </c:pt>
                <c:pt idx="2442">
                  <c:v>3236.5097579999997</c:v>
                </c:pt>
                <c:pt idx="2443">
                  <c:v>3237.8336489999997</c:v>
                </c:pt>
                <c:pt idx="2444">
                  <c:v>3239.1575399999997</c:v>
                </c:pt>
                <c:pt idx="2445">
                  <c:v>3240.4814309999997</c:v>
                </c:pt>
                <c:pt idx="2446">
                  <c:v>3241.8053219999997</c:v>
                </c:pt>
                <c:pt idx="2447">
                  <c:v>3243.1292129999997</c:v>
                </c:pt>
                <c:pt idx="2448">
                  <c:v>3244.4531039999997</c:v>
                </c:pt>
                <c:pt idx="2449">
                  <c:v>3245.7769949999997</c:v>
                </c:pt>
                <c:pt idx="2450">
                  <c:v>3247.1008859999997</c:v>
                </c:pt>
                <c:pt idx="2451">
                  <c:v>3248.4247769999997</c:v>
                </c:pt>
                <c:pt idx="2452">
                  <c:v>3249.7486679999997</c:v>
                </c:pt>
                <c:pt idx="2453">
                  <c:v>3251.0725589999997</c:v>
                </c:pt>
                <c:pt idx="2454">
                  <c:v>3252.3964499999997</c:v>
                </c:pt>
                <c:pt idx="2455">
                  <c:v>3253.7203409999997</c:v>
                </c:pt>
                <c:pt idx="2456">
                  <c:v>3255.0442319999997</c:v>
                </c:pt>
                <c:pt idx="2457">
                  <c:v>3256.3681229999997</c:v>
                </c:pt>
                <c:pt idx="2458">
                  <c:v>3257.6920139999997</c:v>
                </c:pt>
                <c:pt idx="2459">
                  <c:v>3259.0159049999997</c:v>
                </c:pt>
                <c:pt idx="2460">
                  <c:v>3260.3397959999998</c:v>
                </c:pt>
                <c:pt idx="2461">
                  <c:v>3261.6636869999998</c:v>
                </c:pt>
                <c:pt idx="2462">
                  <c:v>3262.9875779999998</c:v>
                </c:pt>
                <c:pt idx="2463">
                  <c:v>3264.3114689999998</c:v>
                </c:pt>
                <c:pt idx="2464">
                  <c:v>3265.6353599999998</c:v>
                </c:pt>
                <c:pt idx="2465">
                  <c:v>3266.9592509999998</c:v>
                </c:pt>
                <c:pt idx="2466">
                  <c:v>3268.2831419999998</c:v>
                </c:pt>
                <c:pt idx="2467">
                  <c:v>3269.6070329999998</c:v>
                </c:pt>
                <c:pt idx="2468">
                  <c:v>3270.9309239999998</c:v>
                </c:pt>
                <c:pt idx="2469">
                  <c:v>3272.2548149999998</c:v>
                </c:pt>
                <c:pt idx="2470">
                  <c:v>3273.5787059999998</c:v>
                </c:pt>
                <c:pt idx="2471">
                  <c:v>3274.9025969999998</c:v>
                </c:pt>
                <c:pt idx="2472">
                  <c:v>3276.2264879999998</c:v>
                </c:pt>
                <c:pt idx="2473">
                  <c:v>3277.5503789999998</c:v>
                </c:pt>
                <c:pt idx="2474">
                  <c:v>3278.8742699999998</c:v>
                </c:pt>
                <c:pt idx="2475">
                  <c:v>3280.1981609999998</c:v>
                </c:pt>
                <c:pt idx="2476">
                  <c:v>3281.5220519999998</c:v>
                </c:pt>
                <c:pt idx="2477">
                  <c:v>3282.8459429999998</c:v>
                </c:pt>
                <c:pt idx="2478">
                  <c:v>3284.1698339999998</c:v>
                </c:pt>
                <c:pt idx="2479">
                  <c:v>3285.4937249999998</c:v>
                </c:pt>
                <c:pt idx="2480">
                  <c:v>3286.8176159999998</c:v>
                </c:pt>
                <c:pt idx="2481">
                  <c:v>3288.1415069999998</c:v>
                </c:pt>
                <c:pt idx="2482">
                  <c:v>3289.4653979999998</c:v>
                </c:pt>
                <c:pt idx="2483">
                  <c:v>3290.7892889999998</c:v>
                </c:pt>
                <c:pt idx="2484">
                  <c:v>3292.1131799999998</c:v>
                </c:pt>
                <c:pt idx="2485">
                  <c:v>3293.4370709999998</c:v>
                </c:pt>
                <c:pt idx="2486">
                  <c:v>3294.7609619999998</c:v>
                </c:pt>
                <c:pt idx="2487">
                  <c:v>3296.0848529999998</c:v>
                </c:pt>
                <c:pt idx="2488">
                  <c:v>3297.4087439999998</c:v>
                </c:pt>
                <c:pt idx="2489">
                  <c:v>3298.7326349999998</c:v>
                </c:pt>
                <c:pt idx="2490">
                  <c:v>3300.0565259999998</c:v>
                </c:pt>
                <c:pt idx="2491">
                  <c:v>3301.3804169999999</c:v>
                </c:pt>
                <c:pt idx="2492">
                  <c:v>3302.7043079999999</c:v>
                </c:pt>
                <c:pt idx="2493">
                  <c:v>3304.0281989999999</c:v>
                </c:pt>
                <c:pt idx="2494">
                  <c:v>3305.3520899999999</c:v>
                </c:pt>
                <c:pt idx="2495">
                  <c:v>3306.6759809999999</c:v>
                </c:pt>
                <c:pt idx="2496">
                  <c:v>3307.9998719999999</c:v>
                </c:pt>
                <c:pt idx="2497">
                  <c:v>3309.3237629999999</c:v>
                </c:pt>
                <c:pt idx="2498">
                  <c:v>3310.6476539999999</c:v>
                </c:pt>
                <c:pt idx="2499">
                  <c:v>3311.9715449999999</c:v>
                </c:pt>
                <c:pt idx="2500">
                  <c:v>3313.2954359999999</c:v>
                </c:pt>
                <c:pt idx="2501">
                  <c:v>3314.6193269999999</c:v>
                </c:pt>
                <c:pt idx="2502">
                  <c:v>3315.9432179999999</c:v>
                </c:pt>
                <c:pt idx="2503">
                  <c:v>3317.2671089999999</c:v>
                </c:pt>
                <c:pt idx="2504">
                  <c:v>3318.5909999999999</c:v>
                </c:pt>
                <c:pt idx="2505">
                  <c:v>3319.9148909999999</c:v>
                </c:pt>
                <c:pt idx="2506">
                  <c:v>3321.2387819999999</c:v>
                </c:pt>
                <c:pt idx="2507">
                  <c:v>3322.5626729999999</c:v>
                </c:pt>
                <c:pt idx="2508">
                  <c:v>3323.8865639999999</c:v>
                </c:pt>
                <c:pt idx="2509">
                  <c:v>3325.2104549999999</c:v>
                </c:pt>
                <c:pt idx="2510">
                  <c:v>3326.5343459999999</c:v>
                </c:pt>
                <c:pt idx="2511">
                  <c:v>3327.8582369999999</c:v>
                </c:pt>
                <c:pt idx="2512">
                  <c:v>3329.1821279999999</c:v>
                </c:pt>
                <c:pt idx="2513">
                  <c:v>3330.5060189999999</c:v>
                </c:pt>
                <c:pt idx="2514">
                  <c:v>3331.8299099999999</c:v>
                </c:pt>
                <c:pt idx="2515">
                  <c:v>3333.1538009999999</c:v>
                </c:pt>
                <c:pt idx="2516">
                  <c:v>3334.4776919999999</c:v>
                </c:pt>
                <c:pt idx="2517">
                  <c:v>3335.8015829999999</c:v>
                </c:pt>
                <c:pt idx="2518">
                  <c:v>3337.1254739999999</c:v>
                </c:pt>
                <c:pt idx="2519">
                  <c:v>3338.4493649999999</c:v>
                </c:pt>
                <c:pt idx="2520">
                  <c:v>3339.7732559999999</c:v>
                </c:pt>
                <c:pt idx="2521">
                  <c:v>3341.0971469999999</c:v>
                </c:pt>
                <c:pt idx="2522">
                  <c:v>3342.421038</c:v>
                </c:pt>
                <c:pt idx="2523">
                  <c:v>3343.744929</c:v>
                </c:pt>
                <c:pt idx="2524">
                  <c:v>3345.06882</c:v>
                </c:pt>
                <c:pt idx="2525">
                  <c:v>3346.3927109999995</c:v>
                </c:pt>
                <c:pt idx="2526">
                  <c:v>3347.7166019999995</c:v>
                </c:pt>
                <c:pt idx="2527">
                  <c:v>3349.0404929999995</c:v>
                </c:pt>
                <c:pt idx="2528">
                  <c:v>3350.3643839999995</c:v>
                </c:pt>
                <c:pt idx="2529">
                  <c:v>3351.6882749999995</c:v>
                </c:pt>
                <c:pt idx="2530">
                  <c:v>3353.0121659999995</c:v>
                </c:pt>
                <c:pt idx="2531">
                  <c:v>3354.3360569999995</c:v>
                </c:pt>
                <c:pt idx="2532">
                  <c:v>3355.6599479999995</c:v>
                </c:pt>
                <c:pt idx="2533">
                  <c:v>3356.9838389999995</c:v>
                </c:pt>
                <c:pt idx="2534">
                  <c:v>3358.3077299999995</c:v>
                </c:pt>
                <c:pt idx="2535">
                  <c:v>3359.6316209999995</c:v>
                </c:pt>
                <c:pt idx="2536">
                  <c:v>3360.9555119999995</c:v>
                </c:pt>
                <c:pt idx="2537">
                  <c:v>3362.2794029999995</c:v>
                </c:pt>
                <c:pt idx="2538">
                  <c:v>3363.6032939999996</c:v>
                </c:pt>
                <c:pt idx="2539">
                  <c:v>3364.9271849999996</c:v>
                </c:pt>
                <c:pt idx="2540">
                  <c:v>3366.2510759999996</c:v>
                </c:pt>
                <c:pt idx="2541">
                  <c:v>3367.5749669999996</c:v>
                </c:pt>
                <c:pt idx="2542">
                  <c:v>3368.8988579999996</c:v>
                </c:pt>
                <c:pt idx="2543">
                  <c:v>3370.2227489999996</c:v>
                </c:pt>
                <c:pt idx="2544">
                  <c:v>3371.5466399999996</c:v>
                </c:pt>
                <c:pt idx="2545">
                  <c:v>3372.8705309999996</c:v>
                </c:pt>
                <c:pt idx="2546">
                  <c:v>3374.1944219999996</c:v>
                </c:pt>
                <c:pt idx="2547">
                  <c:v>3375.5183129999996</c:v>
                </c:pt>
                <c:pt idx="2548">
                  <c:v>3376.8422039999996</c:v>
                </c:pt>
                <c:pt idx="2549">
                  <c:v>3378.1660949999996</c:v>
                </c:pt>
                <c:pt idx="2550">
                  <c:v>3379.4899859999996</c:v>
                </c:pt>
                <c:pt idx="2551">
                  <c:v>3380.8138769999996</c:v>
                </c:pt>
                <c:pt idx="2552">
                  <c:v>3382.1377679999996</c:v>
                </c:pt>
                <c:pt idx="2553">
                  <c:v>3383.4616589999996</c:v>
                </c:pt>
                <c:pt idx="2554">
                  <c:v>3384.7855499999996</c:v>
                </c:pt>
                <c:pt idx="2555">
                  <c:v>3386.1094409999996</c:v>
                </c:pt>
                <c:pt idx="2556">
                  <c:v>3387.4333319999996</c:v>
                </c:pt>
                <c:pt idx="2557">
                  <c:v>3388.7572229999996</c:v>
                </c:pt>
                <c:pt idx="2558">
                  <c:v>3390.0811139999996</c:v>
                </c:pt>
                <c:pt idx="2559">
                  <c:v>3391.4050049999996</c:v>
                </c:pt>
                <c:pt idx="2560">
                  <c:v>3392.7288959999996</c:v>
                </c:pt>
                <c:pt idx="2561">
                  <c:v>3394.0527869999996</c:v>
                </c:pt>
                <c:pt idx="2562">
                  <c:v>3395.3766779999996</c:v>
                </c:pt>
                <c:pt idx="2563">
                  <c:v>3396.7005689999996</c:v>
                </c:pt>
                <c:pt idx="2564">
                  <c:v>3398.0244599999996</c:v>
                </c:pt>
                <c:pt idx="2565">
                  <c:v>3399.3483509999996</c:v>
                </c:pt>
                <c:pt idx="2566">
                  <c:v>3400.6722419999996</c:v>
                </c:pt>
                <c:pt idx="2567">
                  <c:v>3401.9961329999996</c:v>
                </c:pt>
                <c:pt idx="2568">
                  <c:v>3403.3200239999996</c:v>
                </c:pt>
                <c:pt idx="2569">
                  <c:v>3404.6439149999997</c:v>
                </c:pt>
                <c:pt idx="2570">
                  <c:v>3405.9678059999997</c:v>
                </c:pt>
                <c:pt idx="2571">
                  <c:v>3407.2916969999997</c:v>
                </c:pt>
                <c:pt idx="2572">
                  <c:v>3408.6155879999997</c:v>
                </c:pt>
                <c:pt idx="2573">
                  <c:v>3409.9394789999997</c:v>
                </c:pt>
                <c:pt idx="2574">
                  <c:v>3411.2633699999997</c:v>
                </c:pt>
                <c:pt idx="2575">
                  <c:v>3412.5872609999997</c:v>
                </c:pt>
                <c:pt idx="2576">
                  <c:v>3413.9111519999997</c:v>
                </c:pt>
                <c:pt idx="2577">
                  <c:v>3415.2350429999997</c:v>
                </c:pt>
                <c:pt idx="2578">
                  <c:v>3416.5589339999997</c:v>
                </c:pt>
                <c:pt idx="2579">
                  <c:v>3417.8828249999997</c:v>
                </c:pt>
                <c:pt idx="2580">
                  <c:v>3419.2067159999997</c:v>
                </c:pt>
                <c:pt idx="2581">
                  <c:v>3420.5306069999997</c:v>
                </c:pt>
                <c:pt idx="2582">
                  <c:v>3421.8544979999997</c:v>
                </c:pt>
                <c:pt idx="2583">
                  <c:v>3423.1783889999997</c:v>
                </c:pt>
                <c:pt idx="2584">
                  <c:v>3424.5022799999997</c:v>
                </c:pt>
                <c:pt idx="2585">
                  <c:v>3425.8261709999997</c:v>
                </c:pt>
                <c:pt idx="2586">
                  <c:v>3427.1500619999997</c:v>
                </c:pt>
                <c:pt idx="2587">
                  <c:v>3428.4739529999997</c:v>
                </c:pt>
                <c:pt idx="2588">
                  <c:v>3429.7978439999997</c:v>
                </c:pt>
                <c:pt idx="2589">
                  <c:v>3431.1217349999997</c:v>
                </c:pt>
                <c:pt idx="2590">
                  <c:v>3432.4456259999997</c:v>
                </c:pt>
                <c:pt idx="2591">
                  <c:v>3433.7695169999997</c:v>
                </c:pt>
                <c:pt idx="2592">
                  <c:v>3435.0934079999997</c:v>
                </c:pt>
                <c:pt idx="2593">
                  <c:v>3436.4172989999997</c:v>
                </c:pt>
                <c:pt idx="2594">
                  <c:v>3437.7411899999997</c:v>
                </c:pt>
                <c:pt idx="2595">
                  <c:v>3439.0650809999997</c:v>
                </c:pt>
                <c:pt idx="2596">
                  <c:v>3440.3889719999997</c:v>
                </c:pt>
                <c:pt idx="2597">
                  <c:v>3441.7128629999997</c:v>
                </c:pt>
                <c:pt idx="2598">
                  <c:v>3443.0367539999997</c:v>
                </c:pt>
                <c:pt idx="2599">
                  <c:v>3444.3606449999997</c:v>
                </c:pt>
                <c:pt idx="2600">
                  <c:v>3445.6845359999998</c:v>
                </c:pt>
                <c:pt idx="2601">
                  <c:v>3447.0084269999998</c:v>
                </c:pt>
                <c:pt idx="2602">
                  <c:v>3448.3323179999998</c:v>
                </c:pt>
                <c:pt idx="2603">
                  <c:v>3449.6562089999998</c:v>
                </c:pt>
                <c:pt idx="2604">
                  <c:v>3450.9800999999998</c:v>
                </c:pt>
                <c:pt idx="2605">
                  <c:v>3452.3039909999998</c:v>
                </c:pt>
                <c:pt idx="2606">
                  <c:v>3453.6278819999998</c:v>
                </c:pt>
                <c:pt idx="2607">
                  <c:v>3454.9517729999998</c:v>
                </c:pt>
                <c:pt idx="2608">
                  <c:v>3456.2756639999998</c:v>
                </c:pt>
                <c:pt idx="2609">
                  <c:v>3457.5995549999998</c:v>
                </c:pt>
                <c:pt idx="2610">
                  <c:v>3458.9234459999998</c:v>
                </c:pt>
                <c:pt idx="2611">
                  <c:v>3460.2473369999998</c:v>
                </c:pt>
                <c:pt idx="2612">
                  <c:v>3461.5712279999998</c:v>
                </c:pt>
                <c:pt idx="2613">
                  <c:v>3462.8951189999998</c:v>
                </c:pt>
                <c:pt idx="2614">
                  <c:v>3464.2190099999998</c:v>
                </c:pt>
                <c:pt idx="2615">
                  <c:v>3465.5429009999998</c:v>
                </c:pt>
                <c:pt idx="2616">
                  <c:v>3466.8667919999998</c:v>
                </c:pt>
                <c:pt idx="2617">
                  <c:v>3468.1906829999998</c:v>
                </c:pt>
                <c:pt idx="2618">
                  <c:v>3469.5145739999998</c:v>
                </c:pt>
                <c:pt idx="2619">
                  <c:v>3470.8384649999998</c:v>
                </c:pt>
                <c:pt idx="2620">
                  <c:v>3472.1623559999998</c:v>
                </c:pt>
                <c:pt idx="2621">
                  <c:v>3473.4862469999998</c:v>
                </c:pt>
                <c:pt idx="2622">
                  <c:v>3474.8101379999998</c:v>
                </c:pt>
                <c:pt idx="2623">
                  <c:v>3476.1340289999998</c:v>
                </c:pt>
                <c:pt idx="2624">
                  <c:v>3477.4579199999998</c:v>
                </c:pt>
                <c:pt idx="2625">
                  <c:v>3478.7818109999998</c:v>
                </c:pt>
                <c:pt idx="2626">
                  <c:v>3480.1057019999998</c:v>
                </c:pt>
                <c:pt idx="2627">
                  <c:v>3481.4295929999998</c:v>
                </c:pt>
                <c:pt idx="2628">
                  <c:v>3482.7534839999998</c:v>
                </c:pt>
                <c:pt idx="2629">
                  <c:v>3484.0773749999998</c:v>
                </c:pt>
                <c:pt idx="2630">
                  <c:v>3485.4012659999999</c:v>
                </c:pt>
                <c:pt idx="2631">
                  <c:v>3486.7251569999999</c:v>
                </c:pt>
                <c:pt idx="2632">
                  <c:v>3488.0490479999999</c:v>
                </c:pt>
                <c:pt idx="2633">
                  <c:v>3489.3729389999999</c:v>
                </c:pt>
                <c:pt idx="2634">
                  <c:v>3490.6968299999999</c:v>
                </c:pt>
                <c:pt idx="2635">
                  <c:v>3492.0207209999999</c:v>
                </c:pt>
                <c:pt idx="2636">
                  <c:v>3493.3446119999999</c:v>
                </c:pt>
                <c:pt idx="2637">
                  <c:v>3494.6685029999999</c:v>
                </c:pt>
                <c:pt idx="2638">
                  <c:v>3495.9923939999999</c:v>
                </c:pt>
                <c:pt idx="2639">
                  <c:v>3497.3162849999999</c:v>
                </c:pt>
                <c:pt idx="2640">
                  <c:v>3498.6401759999999</c:v>
                </c:pt>
                <c:pt idx="2641">
                  <c:v>3499.9640669999999</c:v>
                </c:pt>
                <c:pt idx="2642">
                  <c:v>3501.2879579999999</c:v>
                </c:pt>
                <c:pt idx="2643">
                  <c:v>3502.6118489999999</c:v>
                </c:pt>
                <c:pt idx="2644">
                  <c:v>3503.9357399999999</c:v>
                </c:pt>
                <c:pt idx="2645">
                  <c:v>3505.2596309999999</c:v>
                </c:pt>
                <c:pt idx="2646">
                  <c:v>3506.5835219999999</c:v>
                </c:pt>
                <c:pt idx="2647">
                  <c:v>3507.9074129999999</c:v>
                </c:pt>
                <c:pt idx="2648">
                  <c:v>3509.2313039999999</c:v>
                </c:pt>
                <c:pt idx="2649">
                  <c:v>3510.5551949999999</c:v>
                </c:pt>
                <c:pt idx="2650">
                  <c:v>3511.8790859999999</c:v>
                </c:pt>
                <c:pt idx="2651">
                  <c:v>3513.2029769999999</c:v>
                </c:pt>
                <c:pt idx="2652">
                  <c:v>3514.5268679999999</c:v>
                </c:pt>
                <c:pt idx="2653">
                  <c:v>3515.8507589999999</c:v>
                </c:pt>
                <c:pt idx="2654">
                  <c:v>3517.1746499999999</c:v>
                </c:pt>
                <c:pt idx="2655">
                  <c:v>3518.4985409999999</c:v>
                </c:pt>
                <c:pt idx="2656">
                  <c:v>3519.8224319999999</c:v>
                </c:pt>
                <c:pt idx="2657">
                  <c:v>3521.1463229999999</c:v>
                </c:pt>
                <c:pt idx="2658">
                  <c:v>3522.4702139999999</c:v>
                </c:pt>
                <c:pt idx="2659">
                  <c:v>3523.7941049999999</c:v>
                </c:pt>
                <c:pt idx="2660">
                  <c:v>3525.1179959999999</c:v>
                </c:pt>
                <c:pt idx="2661">
                  <c:v>3526.441887</c:v>
                </c:pt>
                <c:pt idx="2662">
                  <c:v>3527.7657779999995</c:v>
                </c:pt>
                <c:pt idx="2663">
                  <c:v>3529.0896689999995</c:v>
                </c:pt>
                <c:pt idx="2664">
                  <c:v>3530.4135599999995</c:v>
                </c:pt>
                <c:pt idx="2665">
                  <c:v>3531.7374509999995</c:v>
                </c:pt>
                <c:pt idx="2666">
                  <c:v>3533.0613419999995</c:v>
                </c:pt>
                <c:pt idx="2667">
                  <c:v>3534.3852329999995</c:v>
                </c:pt>
                <c:pt idx="2668">
                  <c:v>3535.7091239999995</c:v>
                </c:pt>
                <c:pt idx="2669">
                  <c:v>3537.0330149999995</c:v>
                </c:pt>
                <c:pt idx="2670">
                  <c:v>3538.3569059999995</c:v>
                </c:pt>
                <c:pt idx="2671">
                  <c:v>3539.6807969999995</c:v>
                </c:pt>
                <c:pt idx="2672">
                  <c:v>3541.0046879999995</c:v>
                </c:pt>
                <c:pt idx="2673">
                  <c:v>3542.3285789999995</c:v>
                </c:pt>
                <c:pt idx="2674">
                  <c:v>3543.6524699999995</c:v>
                </c:pt>
                <c:pt idx="2675">
                  <c:v>3544.9763609999995</c:v>
                </c:pt>
                <c:pt idx="2676">
                  <c:v>3546.3002519999995</c:v>
                </c:pt>
                <c:pt idx="2677">
                  <c:v>3547.6241429999995</c:v>
                </c:pt>
                <c:pt idx="2678">
                  <c:v>3548.9480339999996</c:v>
                </c:pt>
                <c:pt idx="2679">
                  <c:v>3550.2719249999996</c:v>
                </c:pt>
                <c:pt idx="2680">
                  <c:v>3551.5958159999996</c:v>
                </c:pt>
                <c:pt idx="2681">
                  <c:v>3552.9197069999996</c:v>
                </c:pt>
                <c:pt idx="2682">
                  <c:v>3554.2435979999996</c:v>
                </c:pt>
                <c:pt idx="2683">
                  <c:v>3555.5674889999996</c:v>
                </c:pt>
                <c:pt idx="2684">
                  <c:v>3556.8913799999996</c:v>
                </c:pt>
                <c:pt idx="2685">
                  <c:v>3558.2152709999996</c:v>
                </c:pt>
                <c:pt idx="2686">
                  <c:v>3559.5391619999996</c:v>
                </c:pt>
                <c:pt idx="2687">
                  <c:v>3560.8630529999996</c:v>
                </c:pt>
                <c:pt idx="2688">
                  <c:v>3562.1869439999996</c:v>
                </c:pt>
                <c:pt idx="2689">
                  <c:v>3563.5108349999996</c:v>
                </c:pt>
                <c:pt idx="2690">
                  <c:v>3564.8347259999996</c:v>
                </c:pt>
                <c:pt idx="2691">
                  <c:v>3566.1586169999996</c:v>
                </c:pt>
                <c:pt idx="2692">
                  <c:v>3567.4825079999996</c:v>
                </c:pt>
                <c:pt idx="2693">
                  <c:v>3568.8063989999996</c:v>
                </c:pt>
                <c:pt idx="2694">
                  <c:v>3570.1302899999996</c:v>
                </c:pt>
                <c:pt idx="2695">
                  <c:v>3571.4541809999996</c:v>
                </c:pt>
                <c:pt idx="2696">
                  <c:v>3572.7780719999996</c:v>
                </c:pt>
                <c:pt idx="2697">
                  <c:v>3574.1019629999996</c:v>
                </c:pt>
                <c:pt idx="2698">
                  <c:v>3575.4258539999996</c:v>
                </c:pt>
                <c:pt idx="2699">
                  <c:v>3576.7497449999996</c:v>
                </c:pt>
                <c:pt idx="2700">
                  <c:v>3578.0736359999996</c:v>
                </c:pt>
                <c:pt idx="2701">
                  <c:v>3579.3975269999996</c:v>
                </c:pt>
                <c:pt idx="2702">
                  <c:v>3580.7214179999996</c:v>
                </c:pt>
                <c:pt idx="2703">
                  <c:v>3582.0453089999996</c:v>
                </c:pt>
                <c:pt idx="2704">
                  <c:v>3583.3691999999996</c:v>
                </c:pt>
                <c:pt idx="2705">
                  <c:v>3584.6930909999996</c:v>
                </c:pt>
                <c:pt idx="2706">
                  <c:v>3586.0169819999996</c:v>
                </c:pt>
                <c:pt idx="2707">
                  <c:v>3587.3408729999996</c:v>
                </c:pt>
                <c:pt idx="2708">
                  <c:v>3588.6647639999996</c:v>
                </c:pt>
                <c:pt idx="2709">
                  <c:v>3589.9886549999997</c:v>
                </c:pt>
                <c:pt idx="2710">
                  <c:v>3591.3125459999997</c:v>
                </c:pt>
                <c:pt idx="2711">
                  <c:v>3592.6364369999997</c:v>
                </c:pt>
                <c:pt idx="2712">
                  <c:v>3593.9603279999997</c:v>
                </c:pt>
                <c:pt idx="2713">
                  <c:v>3595.2842189999997</c:v>
                </c:pt>
                <c:pt idx="2714">
                  <c:v>3596.6081099999997</c:v>
                </c:pt>
                <c:pt idx="2715">
                  <c:v>3597.9320009999997</c:v>
                </c:pt>
                <c:pt idx="2716">
                  <c:v>3599.2558919999997</c:v>
                </c:pt>
                <c:pt idx="2717">
                  <c:v>3600.5797829999997</c:v>
                </c:pt>
                <c:pt idx="2718">
                  <c:v>3601.9036739999997</c:v>
                </c:pt>
                <c:pt idx="2719">
                  <c:v>3603.2275649999997</c:v>
                </c:pt>
                <c:pt idx="2720">
                  <c:v>3604.5514559999997</c:v>
                </c:pt>
                <c:pt idx="2721">
                  <c:v>3605.8753469999997</c:v>
                </c:pt>
                <c:pt idx="2722">
                  <c:v>3607.1992379999997</c:v>
                </c:pt>
                <c:pt idx="2723">
                  <c:v>3608.5231289999997</c:v>
                </c:pt>
                <c:pt idx="2724">
                  <c:v>3609.8470199999997</c:v>
                </c:pt>
                <c:pt idx="2725">
                  <c:v>3611.1709109999997</c:v>
                </c:pt>
                <c:pt idx="2726">
                  <c:v>3612.4948019999997</c:v>
                </c:pt>
                <c:pt idx="2727">
                  <c:v>3613.8186929999997</c:v>
                </c:pt>
                <c:pt idx="2728">
                  <c:v>3615.1425839999997</c:v>
                </c:pt>
                <c:pt idx="2729">
                  <c:v>3616.4664749999997</c:v>
                </c:pt>
                <c:pt idx="2730">
                  <c:v>3617.7903659999997</c:v>
                </c:pt>
                <c:pt idx="2731">
                  <c:v>3619.1142569999997</c:v>
                </c:pt>
                <c:pt idx="2732">
                  <c:v>3620.4381479999997</c:v>
                </c:pt>
                <c:pt idx="2733">
                  <c:v>3621.7620389999997</c:v>
                </c:pt>
                <c:pt idx="2734">
                  <c:v>3623.0859299999997</c:v>
                </c:pt>
                <c:pt idx="2735">
                  <c:v>3624.4098209999997</c:v>
                </c:pt>
                <c:pt idx="2736">
                  <c:v>3625.7337119999997</c:v>
                </c:pt>
                <c:pt idx="2737">
                  <c:v>3627.0576029999997</c:v>
                </c:pt>
                <c:pt idx="2738">
                  <c:v>3628.3814939999997</c:v>
                </c:pt>
                <c:pt idx="2739">
                  <c:v>3629.7053849999998</c:v>
                </c:pt>
                <c:pt idx="2740">
                  <c:v>3631.0292759999998</c:v>
                </c:pt>
                <c:pt idx="2741">
                  <c:v>3632.3531669999998</c:v>
                </c:pt>
                <c:pt idx="2742">
                  <c:v>3633.6770579999998</c:v>
                </c:pt>
                <c:pt idx="2743">
                  <c:v>3635.0009489999998</c:v>
                </c:pt>
                <c:pt idx="2744">
                  <c:v>3636.3248399999998</c:v>
                </c:pt>
                <c:pt idx="2745">
                  <c:v>3637.6487309999998</c:v>
                </c:pt>
                <c:pt idx="2746">
                  <c:v>3638.9726219999998</c:v>
                </c:pt>
                <c:pt idx="2747">
                  <c:v>3640.2965129999998</c:v>
                </c:pt>
                <c:pt idx="2748">
                  <c:v>3641.6204039999998</c:v>
                </c:pt>
                <c:pt idx="2749">
                  <c:v>3642.9442949999998</c:v>
                </c:pt>
                <c:pt idx="2750">
                  <c:v>3644.2681859999998</c:v>
                </c:pt>
                <c:pt idx="2751">
                  <c:v>3645.5920769999998</c:v>
                </c:pt>
                <c:pt idx="2752">
                  <c:v>3646.9159679999998</c:v>
                </c:pt>
                <c:pt idx="2753">
                  <c:v>3648.2398589999998</c:v>
                </c:pt>
                <c:pt idx="2754">
                  <c:v>3649.5637499999998</c:v>
                </c:pt>
                <c:pt idx="2755">
                  <c:v>3650.8876409999998</c:v>
                </c:pt>
                <c:pt idx="2756">
                  <c:v>3652.2115319999998</c:v>
                </c:pt>
                <c:pt idx="2757">
                  <c:v>3653.5354229999998</c:v>
                </c:pt>
                <c:pt idx="2758">
                  <c:v>3654.8593139999998</c:v>
                </c:pt>
                <c:pt idx="2759">
                  <c:v>3656.1832049999998</c:v>
                </c:pt>
                <c:pt idx="2760">
                  <c:v>3657.5070959999998</c:v>
                </c:pt>
                <c:pt idx="2761">
                  <c:v>3658.8309869999998</c:v>
                </c:pt>
                <c:pt idx="2762">
                  <c:v>3660.1548779999998</c:v>
                </c:pt>
                <c:pt idx="2763">
                  <c:v>3661.4787689999998</c:v>
                </c:pt>
                <c:pt idx="2764">
                  <c:v>3662.8026599999998</c:v>
                </c:pt>
                <c:pt idx="2765">
                  <c:v>3664.1265509999998</c:v>
                </c:pt>
                <c:pt idx="2766">
                  <c:v>3665.4504419999998</c:v>
                </c:pt>
                <c:pt idx="2767">
                  <c:v>3666.7743329999998</c:v>
                </c:pt>
                <c:pt idx="2768">
                  <c:v>3668.0982239999998</c:v>
                </c:pt>
                <c:pt idx="2769">
                  <c:v>3669.4221149999998</c:v>
                </c:pt>
                <c:pt idx="2770">
                  <c:v>3670.7460059999999</c:v>
                </c:pt>
                <c:pt idx="2771">
                  <c:v>3672.0698969999999</c:v>
                </c:pt>
                <c:pt idx="2772">
                  <c:v>3673.3937879999999</c:v>
                </c:pt>
                <c:pt idx="2773">
                  <c:v>3674.7176789999999</c:v>
                </c:pt>
                <c:pt idx="2774">
                  <c:v>3676.0415699999999</c:v>
                </c:pt>
                <c:pt idx="2775">
                  <c:v>3677.3654609999999</c:v>
                </c:pt>
                <c:pt idx="2776">
                  <c:v>3678.6893519999999</c:v>
                </c:pt>
                <c:pt idx="2777">
                  <c:v>3680.0132429999999</c:v>
                </c:pt>
                <c:pt idx="2778">
                  <c:v>3681.3371339999999</c:v>
                </c:pt>
                <c:pt idx="2779">
                  <c:v>3682.6610249999999</c:v>
                </c:pt>
                <c:pt idx="2780">
                  <c:v>3683.9849159999999</c:v>
                </c:pt>
                <c:pt idx="2781">
                  <c:v>3685.3088069999999</c:v>
                </c:pt>
                <c:pt idx="2782">
                  <c:v>3686.6326979999999</c:v>
                </c:pt>
                <c:pt idx="2783">
                  <c:v>3687.9565889999999</c:v>
                </c:pt>
                <c:pt idx="2784">
                  <c:v>3689.2804799999999</c:v>
                </c:pt>
                <c:pt idx="2785">
                  <c:v>3690.6043709999999</c:v>
                </c:pt>
                <c:pt idx="2786">
                  <c:v>3691.9282619999999</c:v>
                </c:pt>
                <c:pt idx="2787">
                  <c:v>3693.2521529999999</c:v>
                </c:pt>
                <c:pt idx="2788">
                  <c:v>3694.5760439999999</c:v>
                </c:pt>
                <c:pt idx="2789">
                  <c:v>3695.8999349999999</c:v>
                </c:pt>
                <c:pt idx="2790">
                  <c:v>3697.2238259999999</c:v>
                </c:pt>
                <c:pt idx="2791">
                  <c:v>3698.5477169999999</c:v>
                </c:pt>
                <c:pt idx="2792">
                  <c:v>3699.8716079999999</c:v>
                </c:pt>
                <c:pt idx="2793">
                  <c:v>3701.1954989999999</c:v>
                </c:pt>
                <c:pt idx="2794">
                  <c:v>3702.5193899999999</c:v>
                </c:pt>
                <c:pt idx="2795">
                  <c:v>3703.8432809999999</c:v>
                </c:pt>
                <c:pt idx="2796">
                  <c:v>3705.1671719999999</c:v>
                </c:pt>
                <c:pt idx="2797">
                  <c:v>3706.4910629999999</c:v>
                </c:pt>
                <c:pt idx="2798">
                  <c:v>3707.8149539999995</c:v>
                </c:pt>
                <c:pt idx="2799">
                  <c:v>3709.1388449999995</c:v>
                </c:pt>
                <c:pt idx="2800">
                  <c:v>3710.4627359999995</c:v>
                </c:pt>
                <c:pt idx="2801">
                  <c:v>3711.7866269999995</c:v>
                </c:pt>
                <c:pt idx="2802">
                  <c:v>3713.1105179999995</c:v>
                </c:pt>
                <c:pt idx="2803">
                  <c:v>3714.4344089999995</c:v>
                </c:pt>
                <c:pt idx="2804">
                  <c:v>3715.7582999999995</c:v>
                </c:pt>
                <c:pt idx="2805">
                  <c:v>3717.0821909999995</c:v>
                </c:pt>
                <c:pt idx="2806">
                  <c:v>3718.4060819999995</c:v>
                </c:pt>
                <c:pt idx="2807">
                  <c:v>3719.7299729999995</c:v>
                </c:pt>
                <c:pt idx="2808">
                  <c:v>3721.0538639999995</c:v>
                </c:pt>
                <c:pt idx="2809">
                  <c:v>3722.3777549999995</c:v>
                </c:pt>
                <c:pt idx="2810">
                  <c:v>3723.7016459999995</c:v>
                </c:pt>
                <c:pt idx="2811">
                  <c:v>3725.0255369999995</c:v>
                </c:pt>
                <c:pt idx="2812">
                  <c:v>3726.3494279999995</c:v>
                </c:pt>
                <c:pt idx="2813">
                  <c:v>3727.6733189999995</c:v>
                </c:pt>
                <c:pt idx="2814">
                  <c:v>3728.9972099999995</c:v>
                </c:pt>
                <c:pt idx="2815">
                  <c:v>3730.3211009999995</c:v>
                </c:pt>
                <c:pt idx="2816">
                  <c:v>3731.6449919999995</c:v>
                </c:pt>
                <c:pt idx="2817">
                  <c:v>3732.9688829999996</c:v>
                </c:pt>
                <c:pt idx="2818">
                  <c:v>3734.2927739999996</c:v>
                </c:pt>
                <c:pt idx="2819">
                  <c:v>3735.6166649999996</c:v>
                </c:pt>
                <c:pt idx="2820">
                  <c:v>3736.9405559999996</c:v>
                </c:pt>
                <c:pt idx="2821">
                  <c:v>3738.2644469999996</c:v>
                </c:pt>
                <c:pt idx="2822">
                  <c:v>3739.5883379999996</c:v>
                </c:pt>
                <c:pt idx="2823">
                  <c:v>3740.9122289999996</c:v>
                </c:pt>
                <c:pt idx="2824">
                  <c:v>3742.2361199999996</c:v>
                </c:pt>
                <c:pt idx="2825">
                  <c:v>3743.5600109999996</c:v>
                </c:pt>
                <c:pt idx="2826">
                  <c:v>3744.8839019999996</c:v>
                </c:pt>
                <c:pt idx="2827">
                  <c:v>3746.2077929999996</c:v>
                </c:pt>
                <c:pt idx="2828">
                  <c:v>3747.5316839999996</c:v>
                </c:pt>
                <c:pt idx="2829">
                  <c:v>3748.8555749999996</c:v>
                </c:pt>
                <c:pt idx="2830">
                  <c:v>3750.1794659999996</c:v>
                </c:pt>
                <c:pt idx="2831">
                  <c:v>3751.5033569999996</c:v>
                </c:pt>
                <c:pt idx="2832">
                  <c:v>3752.8272479999996</c:v>
                </c:pt>
                <c:pt idx="2833">
                  <c:v>3754.1511389999996</c:v>
                </c:pt>
                <c:pt idx="2834">
                  <c:v>3755.4750299999996</c:v>
                </c:pt>
                <c:pt idx="2835">
                  <c:v>3756.7989209999996</c:v>
                </c:pt>
                <c:pt idx="2836">
                  <c:v>3758.1228119999996</c:v>
                </c:pt>
                <c:pt idx="2837">
                  <c:v>3759.4467029999996</c:v>
                </c:pt>
                <c:pt idx="2838">
                  <c:v>3760.7705939999996</c:v>
                </c:pt>
                <c:pt idx="2839">
                  <c:v>3762.0944849999996</c:v>
                </c:pt>
                <c:pt idx="2840">
                  <c:v>3763.4183759999996</c:v>
                </c:pt>
                <c:pt idx="2841">
                  <c:v>3764.7422669999996</c:v>
                </c:pt>
                <c:pt idx="2842">
                  <c:v>3766.0661579999996</c:v>
                </c:pt>
                <c:pt idx="2843">
                  <c:v>3767.3900489999996</c:v>
                </c:pt>
                <c:pt idx="2844">
                  <c:v>3768.7139399999996</c:v>
                </c:pt>
                <c:pt idx="2845">
                  <c:v>3770.0378309999996</c:v>
                </c:pt>
                <c:pt idx="2846">
                  <c:v>3771.3617219999996</c:v>
                </c:pt>
                <c:pt idx="2847">
                  <c:v>3772.6856129999996</c:v>
                </c:pt>
                <c:pt idx="2848">
                  <c:v>3774.0095039999997</c:v>
                </c:pt>
                <c:pt idx="2849">
                  <c:v>3775.3333949999997</c:v>
                </c:pt>
                <c:pt idx="2850">
                  <c:v>3776.6572859999997</c:v>
                </c:pt>
                <c:pt idx="2851">
                  <c:v>3777.9811769999997</c:v>
                </c:pt>
                <c:pt idx="2852">
                  <c:v>3779.3050679999997</c:v>
                </c:pt>
                <c:pt idx="2853">
                  <c:v>3780.6289589999997</c:v>
                </c:pt>
                <c:pt idx="2854">
                  <c:v>3781.9528499999997</c:v>
                </c:pt>
                <c:pt idx="2855">
                  <c:v>3783.2767409999997</c:v>
                </c:pt>
                <c:pt idx="2856">
                  <c:v>3784.6006319999997</c:v>
                </c:pt>
                <c:pt idx="2857">
                  <c:v>3785.9245229999997</c:v>
                </c:pt>
                <c:pt idx="2858">
                  <c:v>3787.2484139999997</c:v>
                </c:pt>
                <c:pt idx="2859">
                  <c:v>3788.5723049999997</c:v>
                </c:pt>
                <c:pt idx="2860">
                  <c:v>3789.8961959999997</c:v>
                </c:pt>
                <c:pt idx="2861">
                  <c:v>3791.2200869999997</c:v>
                </c:pt>
                <c:pt idx="2862">
                  <c:v>3792.5439779999997</c:v>
                </c:pt>
                <c:pt idx="2863">
                  <c:v>3793.8678689999997</c:v>
                </c:pt>
                <c:pt idx="2864">
                  <c:v>3795.1917599999997</c:v>
                </c:pt>
                <c:pt idx="2865">
                  <c:v>3796.5156509999997</c:v>
                </c:pt>
                <c:pt idx="2866">
                  <c:v>3797.8395419999997</c:v>
                </c:pt>
                <c:pt idx="2867">
                  <c:v>3799.1634329999997</c:v>
                </c:pt>
                <c:pt idx="2868">
                  <c:v>3800.4873239999997</c:v>
                </c:pt>
                <c:pt idx="2869">
                  <c:v>3801.8112149999997</c:v>
                </c:pt>
                <c:pt idx="2870">
                  <c:v>3803.1351059999997</c:v>
                </c:pt>
                <c:pt idx="2871">
                  <c:v>3804.4589969999997</c:v>
                </c:pt>
                <c:pt idx="2872">
                  <c:v>3805.7828879999997</c:v>
                </c:pt>
                <c:pt idx="2873">
                  <c:v>3807.1067789999997</c:v>
                </c:pt>
                <c:pt idx="2874">
                  <c:v>3808.4306699999997</c:v>
                </c:pt>
                <c:pt idx="2875">
                  <c:v>3809.7545609999997</c:v>
                </c:pt>
                <c:pt idx="2876">
                  <c:v>3811.0784519999997</c:v>
                </c:pt>
                <c:pt idx="2877">
                  <c:v>3812.4023429999997</c:v>
                </c:pt>
                <c:pt idx="2878">
                  <c:v>3813.7262339999997</c:v>
                </c:pt>
                <c:pt idx="2879">
                  <c:v>3815.0501249999998</c:v>
                </c:pt>
                <c:pt idx="2880">
                  <c:v>3816.3740159999998</c:v>
                </c:pt>
                <c:pt idx="2881">
                  <c:v>3817.6979069999998</c:v>
                </c:pt>
                <c:pt idx="2882">
                  <c:v>3819.0217979999998</c:v>
                </c:pt>
                <c:pt idx="2883">
                  <c:v>3820.3456889999998</c:v>
                </c:pt>
                <c:pt idx="2884">
                  <c:v>3821.6695799999998</c:v>
                </c:pt>
                <c:pt idx="2885">
                  <c:v>3822.9934709999998</c:v>
                </c:pt>
                <c:pt idx="2886">
                  <c:v>3824.3173619999998</c:v>
                </c:pt>
                <c:pt idx="2887">
                  <c:v>3825.6412529999998</c:v>
                </c:pt>
                <c:pt idx="2888">
                  <c:v>3826.9651439999998</c:v>
                </c:pt>
                <c:pt idx="2889">
                  <c:v>3828.2890349999998</c:v>
                </c:pt>
                <c:pt idx="2890">
                  <c:v>3829.6129259999998</c:v>
                </c:pt>
                <c:pt idx="2891">
                  <c:v>3830.9368169999998</c:v>
                </c:pt>
                <c:pt idx="2892">
                  <c:v>3832.2607079999998</c:v>
                </c:pt>
                <c:pt idx="2893">
                  <c:v>3833.5845989999998</c:v>
                </c:pt>
                <c:pt idx="2894">
                  <c:v>3834.9084899999998</c:v>
                </c:pt>
                <c:pt idx="2895">
                  <c:v>3836.2323809999998</c:v>
                </c:pt>
                <c:pt idx="2896">
                  <c:v>3837.5562719999998</c:v>
                </c:pt>
                <c:pt idx="2897">
                  <c:v>3838.8801629999998</c:v>
                </c:pt>
                <c:pt idx="2898">
                  <c:v>3840.2040539999998</c:v>
                </c:pt>
                <c:pt idx="2899">
                  <c:v>3841.5279449999998</c:v>
                </c:pt>
                <c:pt idx="2900">
                  <c:v>3842.8518359999998</c:v>
                </c:pt>
                <c:pt idx="2901">
                  <c:v>3844.1757269999998</c:v>
                </c:pt>
                <c:pt idx="2902">
                  <c:v>3845.4996179999998</c:v>
                </c:pt>
                <c:pt idx="2903">
                  <c:v>3846.8235089999998</c:v>
                </c:pt>
                <c:pt idx="2904">
                  <c:v>3848.1473999999998</c:v>
                </c:pt>
                <c:pt idx="2905">
                  <c:v>3849.4712909999998</c:v>
                </c:pt>
                <c:pt idx="2906">
                  <c:v>3850.7951819999998</c:v>
                </c:pt>
                <c:pt idx="2907">
                  <c:v>3852.1190729999998</c:v>
                </c:pt>
                <c:pt idx="2908">
                  <c:v>3853.4429639999998</c:v>
                </c:pt>
                <c:pt idx="2909">
                  <c:v>3854.7668549999999</c:v>
                </c:pt>
                <c:pt idx="2910">
                  <c:v>3856.0907459999999</c:v>
                </c:pt>
                <c:pt idx="2911">
                  <c:v>3857.4146369999999</c:v>
                </c:pt>
                <c:pt idx="2912">
                  <c:v>3858.7385279999999</c:v>
                </c:pt>
                <c:pt idx="2913">
                  <c:v>3860.0624189999999</c:v>
                </c:pt>
                <c:pt idx="2914">
                  <c:v>3861.3863099999999</c:v>
                </c:pt>
                <c:pt idx="2915">
                  <c:v>3862.7102009999999</c:v>
                </c:pt>
                <c:pt idx="2916">
                  <c:v>3864.0340919999999</c:v>
                </c:pt>
                <c:pt idx="2917">
                  <c:v>3865.3579829999999</c:v>
                </c:pt>
                <c:pt idx="2918">
                  <c:v>3866.6818739999999</c:v>
                </c:pt>
                <c:pt idx="2919">
                  <c:v>3868.0057649999999</c:v>
                </c:pt>
                <c:pt idx="2920">
                  <c:v>3869.3296559999999</c:v>
                </c:pt>
                <c:pt idx="2921">
                  <c:v>3870.6535469999999</c:v>
                </c:pt>
                <c:pt idx="2922">
                  <c:v>3871.9774379999999</c:v>
                </c:pt>
                <c:pt idx="2923">
                  <c:v>3873.3013289999999</c:v>
                </c:pt>
                <c:pt idx="2924">
                  <c:v>3874.6252199999999</c:v>
                </c:pt>
                <c:pt idx="2925">
                  <c:v>3875.9491109999999</c:v>
                </c:pt>
                <c:pt idx="2926">
                  <c:v>3877.2730019999999</c:v>
                </c:pt>
                <c:pt idx="2927">
                  <c:v>3878.5968929999999</c:v>
                </c:pt>
                <c:pt idx="2928">
                  <c:v>3879.9207839999999</c:v>
                </c:pt>
                <c:pt idx="2929">
                  <c:v>3881.2446749999999</c:v>
                </c:pt>
                <c:pt idx="2930">
                  <c:v>3882.5685659999999</c:v>
                </c:pt>
                <c:pt idx="2931">
                  <c:v>3883.8924569999999</c:v>
                </c:pt>
                <c:pt idx="2932">
                  <c:v>3885.2163479999999</c:v>
                </c:pt>
                <c:pt idx="2933">
                  <c:v>3886.5402389999999</c:v>
                </c:pt>
                <c:pt idx="2934">
                  <c:v>3887.8641299999999</c:v>
                </c:pt>
                <c:pt idx="2935">
                  <c:v>3889.1880209999995</c:v>
                </c:pt>
                <c:pt idx="2936">
                  <c:v>3890.5119119999995</c:v>
                </c:pt>
                <c:pt idx="2937">
                  <c:v>3891.8358029999995</c:v>
                </c:pt>
                <c:pt idx="2938">
                  <c:v>3893.1596939999995</c:v>
                </c:pt>
                <c:pt idx="2939">
                  <c:v>3894.4835849999995</c:v>
                </c:pt>
                <c:pt idx="2940">
                  <c:v>3895.8074759999995</c:v>
                </c:pt>
                <c:pt idx="2941">
                  <c:v>3897.1313669999995</c:v>
                </c:pt>
                <c:pt idx="2942">
                  <c:v>3898.4552579999995</c:v>
                </c:pt>
                <c:pt idx="2943">
                  <c:v>3899.7791489999995</c:v>
                </c:pt>
                <c:pt idx="2944">
                  <c:v>3901.1030399999995</c:v>
                </c:pt>
                <c:pt idx="2945">
                  <c:v>3902.4269309999995</c:v>
                </c:pt>
                <c:pt idx="2946">
                  <c:v>3903.7508219999995</c:v>
                </c:pt>
                <c:pt idx="2947">
                  <c:v>3905.0747129999995</c:v>
                </c:pt>
                <c:pt idx="2948">
                  <c:v>3906.3986039999995</c:v>
                </c:pt>
                <c:pt idx="2949">
                  <c:v>3907.7224949999995</c:v>
                </c:pt>
                <c:pt idx="2950">
                  <c:v>3909.0463859999995</c:v>
                </c:pt>
                <c:pt idx="2951">
                  <c:v>3910.3702769999995</c:v>
                </c:pt>
                <c:pt idx="2952">
                  <c:v>3911.6941679999995</c:v>
                </c:pt>
                <c:pt idx="2953">
                  <c:v>3913.0180589999995</c:v>
                </c:pt>
                <c:pt idx="2954">
                  <c:v>3914.3419499999995</c:v>
                </c:pt>
                <c:pt idx="2955">
                  <c:v>3915.6658409999995</c:v>
                </c:pt>
                <c:pt idx="2956">
                  <c:v>3916.9897319999995</c:v>
                </c:pt>
                <c:pt idx="2957">
                  <c:v>3918.3136229999996</c:v>
                </c:pt>
                <c:pt idx="2958">
                  <c:v>3919.6375139999996</c:v>
                </c:pt>
                <c:pt idx="2959">
                  <c:v>3920.9614049999996</c:v>
                </c:pt>
                <c:pt idx="2960">
                  <c:v>3922.2852959999996</c:v>
                </c:pt>
                <c:pt idx="2961">
                  <c:v>3923.6091869999996</c:v>
                </c:pt>
                <c:pt idx="2962">
                  <c:v>3924.9330779999996</c:v>
                </c:pt>
                <c:pt idx="2963">
                  <c:v>3926.2569689999996</c:v>
                </c:pt>
                <c:pt idx="2964">
                  <c:v>3927.5808599999996</c:v>
                </c:pt>
                <c:pt idx="2965">
                  <c:v>3928.9047509999996</c:v>
                </c:pt>
                <c:pt idx="2966">
                  <c:v>3930.2286419999996</c:v>
                </c:pt>
                <c:pt idx="2967">
                  <c:v>3931.5525329999996</c:v>
                </c:pt>
                <c:pt idx="2968">
                  <c:v>3932.8764239999996</c:v>
                </c:pt>
                <c:pt idx="2969">
                  <c:v>3934.2003149999996</c:v>
                </c:pt>
                <c:pt idx="2970">
                  <c:v>3935.5242059999996</c:v>
                </c:pt>
                <c:pt idx="2971">
                  <c:v>3936.8480969999996</c:v>
                </c:pt>
                <c:pt idx="2972">
                  <c:v>3938.1719879999996</c:v>
                </c:pt>
                <c:pt idx="2973">
                  <c:v>3939.4958789999996</c:v>
                </c:pt>
                <c:pt idx="2974">
                  <c:v>3940.8197699999996</c:v>
                </c:pt>
                <c:pt idx="2975">
                  <c:v>3942.1436609999996</c:v>
                </c:pt>
                <c:pt idx="2976">
                  <c:v>3943.4675519999996</c:v>
                </c:pt>
                <c:pt idx="2977">
                  <c:v>3944.7914429999996</c:v>
                </c:pt>
                <c:pt idx="2978">
                  <c:v>3946.1153339999996</c:v>
                </c:pt>
                <c:pt idx="2979">
                  <c:v>3947.4392249999996</c:v>
                </c:pt>
                <c:pt idx="2980">
                  <c:v>3948.7631159999996</c:v>
                </c:pt>
                <c:pt idx="2981">
                  <c:v>3950.0870069999996</c:v>
                </c:pt>
                <c:pt idx="2982">
                  <c:v>3951.4108979999996</c:v>
                </c:pt>
                <c:pt idx="2983">
                  <c:v>3952.7347889999996</c:v>
                </c:pt>
                <c:pt idx="2984">
                  <c:v>3954.0586799999996</c:v>
                </c:pt>
                <c:pt idx="2985">
                  <c:v>3955.3825709999996</c:v>
                </c:pt>
                <c:pt idx="2986">
                  <c:v>3956.7064619999996</c:v>
                </c:pt>
                <c:pt idx="2987">
                  <c:v>3958.0303529999996</c:v>
                </c:pt>
                <c:pt idx="2988">
                  <c:v>3959.3542439999997</c:v>
                </c:pt>
                <c:pt idx="2989">
                  <c:v>3960.6781349999997</c:v>
                </c:pt>
                <c:pt idx="2990">
                  <c:v>3962.0020259999997</c:v>
                </c:pt>
                <c:pt idx="2991">
                  <c:v>3963.3259169999997</c:v>
                </c:pt>
                <c:pt idx="2992">
                  <c:v>3964.6498079999997</c:v>
                </c:pt>
                <c:pt idx="2993">
                  <c:v>3965.9736989999997</c:v>
                </c:pt>
                <c:pt idx="2994">
                  <c:v>3967.2975899999997</c:v>
                </c:pt>
                <c:pt idx="2995">
                  <c:v>3968.6214809999997</c:v>
                </c:pt>
                <c:pt idx="2996">
                  <c:v>3969.9453719999997</c:v>
                </c:pt>
                <c:pt idx="2997">
                  <c:v>3971.2692629999997</c:v>
                </c:pt>
                <c:pt idx="2998">
                  <c:v>3972.5931539999997</c:v>
                </c:pt>
                <c:pt idx="2999">
                  <c:v>3973.9170449999997</c:v>
                </c:pt>
                <c:pt idx="3000">
                  <c:v>3975.2409359999997</c:v>
                </c:pt>
                <c:pt idx="3001">
                  <c:v>3976.5648269999997</c:v>
                </c:pt>
                <c:pt idx="3002">
                  <c:v>3977.8887179999997</c:v>
                </c:pt>
                <c:pt idx="3003">
                  <c:v>3979.2126089999997</c:v>
                </c:pt>
                <c:pt idx="3004">
                  <c:v>3980.5364999999997</c:v>
                </c:pt>
                <c:pt idx="3005">
                  <c:v>3981.8603909999997</c:v>
                </c:pt>
                <c:pt idx="3006">
                  <c:v>3983.1842819999997</c:v>
                </c:pt>
                <c:pt idx="3007">
                  <c:v>3984.5081729999997</c:v>
                </c:pt>
                <c:pt idx="3008">
                  <c:v>3985.8320639999997</c:v>
                </c:pt>
                <c:pt idx="3009">
                  <c:v>3987.1559549999997</c:v>
                </c:pt>
                <c:pt idx="3010">
                  <c:v>3988.4798459999997</c:v>
                </c:pt>
                <c:pt idx="3011">
                  <c:v>3989.8037369999997</c:v>
                </c:pt>
                <c:pt idx="3012">
                  <c:v>3991.1276279999997</c:v>
                </c:pt>
                <c:pt idx="3013">
                  <c:v>3992.4515189999997</c:v>
                </c:pt>
                <c:pt idx="3014">
                  <c:v>3993.7754099999997</c:v>
                </c:pt>
                <c:pt idx="3015">
                  <c:v>3995.0993009999997</c:v>
                </c:pt>
                <c:pt idx="3016">
                  <c:v>3996.4231919999997</c:v>
                </c:pt>
                <c:pt idx="3017">
                  <c:v>3997.7470829999997</c:v>
                </c:pt>
                <c:pt idx="3018">
                  <c:v>3999.0709739999998</c:v>
                </c:pt>
                <c:pt idx="3019">
                  <c:v>4000.3948649999998</c:v>
                </c:pt>
                <c:pt idx="3020">
                  <c:v>4001.7187559999998</c:v>
                </c:pt>
                <c:pt idx="3021">
                  <c:v>4003.0426469999998</c:v>
                </c:pt>
                <c:pt idx="3022">
                  <c:v>4004.3665379999998</c:v>
                </c:pt>
                <c:pt idx="3023">
                  <c:v>4005.6904289999998</c:v>
                </c:pt>
                <c:pt idx="3024">
                  <c:v>4007.0143199999998</c:v>
                </c:pt>
                <c:pt idx="3025">
                  <c:v>4008.3382109999998</c:v>
                </c:pt>
                <c:pt idx="3026">
                  <c:v>4009.6621019999998</c:v>
                </c:pt>
                <c:pt idx="3027">
                  <c:v>4010.9859929999998</c:v>
                </c:pt>
                <c:pt idx="3028">
                  <c:v>4012.3098839999998</c:v>
                </c:pt>
                <c:pt idx="3029">
                  <c:v>4013.6337749999998</c:v>
                </c:pt>
                <c:pt idx="3030">
                  <c:v>4014.9576659999998</c:v>
                </c:pt>
                <c:pt idx="3031">
                  <c:v>4016.2815569999998</c:v>
                </c:pt>
                <c:pt idx="3032">
                  <c:v>4017.6054479999998</c:v>
                </c:pt>
                <c:pt idx="3033">
                  <c:v>4018.9293389999998</c:v>
                </c:pt>
                <c:pt idx="3034">
                  <c:v>4020.2532299999998</c:v>
                </c:pt>
                <c:pt idx="3035">
                  <c:v>4021.5771209999998</c:v>
                </c:pt>
                <c:pt idx="3036">
                  <c:v>4022.9010119999998</c:v>
                </c:pt>
                <c:pt idx="3037">
                  <c:v>4024.2249029999998</c:v>
                </c:pt>
                <c:pt idx="3038">
                  <c:v>4025.5487939999998</c:v>
                </c:pt>
                <c:pt idx="3039">
                  <c:v>4026.8726849999998</c:v>
                </c:pt>
                <c:pt idx="3040">
                  <c:v>4028.1965759999998</c:v>
                </c:pt>
                <c:pt idx="3041">
                  <c:v>4029.5204669999998</c:v>
                </c:pt>
                <c:pt idx="3042">
                  <c:v>4030.8443579999998</c:v>
                </c:pt>
                <c:pt idx="3043">
                  <c:v>4032.1682489999998</c:v>
                </c:pt>
                <c:pt idx="3044">
                  <c:v>4033.4921399999998</c:v>
                </c:pt>
                <c:pt idx="3045">
                  <c:v>4034.8160309999998</c:v>
                </c:pt>
                <c:pt idx="3046">
                  <c:v>4036.1399219999998</c:v>
                </c:pt>
                <c:pt idx="3047">
                  <c:v>4037.4638129999998</c:v>
                </c:pt>
                <c:pt idx="3048">
                  <c:v>4038.7877039999998</c:v>
                </c:pt>
                <c:pt idx="3049">
                  <c:v>4040.1115949999999</c:v>
                </c:pt>
                <c:pt idx="3050">
                  <c:v>4041.4354859999999</c:v>
                </c:pt>
                <c:pt idx="3051">
                  <c:v>4042.7593769999999</c:v>
                </c:pt>
                <c:pt idx="3052">
                  <c:v>4044.0832679999999</c:v>
                </c:pt>
                <c:pt idx="3053">
                  <c:v>4045.4071589999999</c:v>
                </c:pt>
                <c:pt idx="3054">
                  <c:v>4046.7310499999999</c:v>
                </c:pt>
                <c:pt idx="3055">
                  <c:v>4048.0549409999999</c:v>
                </c:pt>
                <c:pt idx="3056">
                  <c:v>4049.3788319999999</c:v>
                </c:pt>
                <c:pt idx="3057">
                  <c:v>4050.7027229999999</c:v>
                </c:pt>
                <c:pt idx="3058">
                  <c:v>4052.0266139999999</c:v>
                </c:pt>
                <c:pt idx="3059">
                  <c:v>4053.3505049999999</c:v>
                </c:pt>
                <c:pt idx="3060">
                  <c:v>4054.6743959999999</c:v>
                </c:pt>
                <c:pt idx="3061">
                  <c:v>4055.9982869999999</c:v>
                </c:pt>
                <c:pt idx="3062">
                  <c:v>4057.3221779999999</c:v>
                </c:pt>
                <c:pt idx="3063">
                  <c:v>4058.6460689999999</c:v>
                </c:pt>
                <c:pt idx="3064">
                  <c:v>4059.9699599999999</c:v>
                </c:pt>
                <c:pt idx="3065">
                  <c:v>4061.2938509999999</c:v>
                </c:pt>
                <c:pt idx="3066">
                  <c:v>4062.6177419999999</c:v>
                </c:pt>
                <c:pt idx="3067">
                  <c:v>4063.9416329999999</c:v>
                </c:pt>
                <c:pt idx="3068">
                  <c:v>4065.2655239999999</c:v>
                </c:pt>
                <c:pt idx="3069">
                  <c:v>4066.5894149999999</c:v>
                </c:pt>
                <c:pt idx="3070">
                  <c:v>4067.9133059999999</c:v>
                </c:pt>
                <c:pt idx="3071">
                  <c:v>4069.2371969999999</c:v>
                </c:pt>
                <c:pt idx="3072">
                  <c:v>4070.5610879999995</c:v>
                </c:pt>
                <c:pt idx="3073">
                  <c:v>4071.8849789999995</c:v>
                </c:pt>
                <c:pt idx="3074">
                  <c:v>4073.2088699999995</c:v>
                </c:pt>
                <c:pt idx="3075">
                  <c:v>4074.5327609999995</c:v>
                </c:pt>
                <c:pt idx="3076">
                  <c:v>4075.8566519999995</c:v>
                </c:pt>
                <c:pt idx="3077">
                  <c:v>4077.1805429999995</c:v>
                </c:pt>
                <c:pt idx="3078">
                  <c:v>4078.5044339999995</c:v>
                </c:pt>
                <c:pt idx="3079">
                  <c:v>4079.8283249999995</c:v>
                </c:pt>
                <c:pt idx="3080">
                  <c:v>4081.1522159999995</c:v>
                </c:pt>
                <c:pt idx="3081">
                  <c:v>4082.4761069999995</c:v>
                </c:pt>
                <c:pt idx="3082">
                  <c:v>4083.7999979999995</c:v>
                </c:pt>
                <c:pt idx="3083">
                  <c:v>4085.1238889999995</c:v>
                </c:pt>
                <c:pt idx="3084">
                  <c:v>4086.4477799999995</c:v>
                </c:pt>
                <c:pt idx="3085">
                  <c:v>4087.7716709999995</c:v>
                </c:pt>
                <c:pt idx="3086">
                  <c:v>4089.0955619999995</c:v>
                </c:pt>
                <c:pt idx="3087">
                  <c:v>4090.4194529999995</c:v>
                </c:pt>
                <c:pt idx="3088">
                  <c:v>4091.7433439999995</c:v>
                </c:pt>
                <c:pt idx="3089">
                  <c:v>4093.0672349999995</c:v>
                </c:pt>
                <c:pt idx="3090">
                  <c:v>4094.3911259999995</c:v>
                </c:pt>
                <c:pt idx="3091">
                  <c:v>4095.7150169999995</c:v>
                </c:pt>
                <c:pt idx="3092">
                  <c:v>4097.0389079999995</c:v>
                </c:pt>
                <c:pt idx="3093">
                  <c:v>4098.3627990000005</c:v>
                </c:pt>
                <c:pt idx="3094">
                  <c:v>4099.6866900000005</c:v>
                </c:pt>
                <c:pt idx="3095">
                  <c:v>4101.0105810000005</c:v>
                </c:pt>
                <c:pt idx="3096">
                  <c:v>4102.3344720000005</c:v>
                </c:pt>
                <c:pt idx="3097">
                  <c:v>4103.6583630000005</c:v>
                </c:pt>
                <c:pt idx="3098">
                  <c:v>4104.9822540000005</c:v>
                </c:pt>
                <c:pt idx="3099">
                  <c:v>4106.3061450000005</c:v>
                </c:pt>
                <c:pt idx="3100">
                  <c:v>4107.6300360000005</c:v>
                </c:pt>
                <c:pt idx="3101">
                  <c:v>4108.9539270000005</c:v>
                </c:pt>
                <c:pt idx="3102">
                  <c:v>4110.2778180000005</c:v>
                </c:pt>
                <c:pt idx="3103">
                  <c:v>4111.6017090000005</c:v>
                </c:pt>
                <c:pt idx="3104">
                  <c:v>4112.9256000000005</c:v>
                </c:pt>
                <c:pt idx="3105">
                  <c:v>4114.2494910000005</c:v>
                </c:pt>
                <c:pt idx="3106">
                  <c:v>4115.5733820000005</c:v>
                </c:pt>
                <c:pt idx="3107">
                  <c:v>4116.8972730000005</c:v>
                </c:pt>
                <c:pt idx="3108">
                  <c:v>4118.2211640000005</c:v>
                </c:pt>
                <c:pt idx="3109">
                  <c:v>4119.5450550000005</c:v>
                </c:pt>
                <c:pt idx="3110">
                  <c:v>4120.8689460000005</c:v>
                </c:pt>
                <c:pt idx="3111">
                  <c:v>4122.1928370000005</c:v>
                </c:pt>
                <c:pt idx="3112">
                  <c:v>4123.5167280000005</c:v>
                </c:pt>
                <c:pt idx="3113">
                  <c:v>4124.8406190000005</c:v>
                </c:pt>
                <c:pt idx="3114">
                  <c:v>4126.1645100000005</c:v>
                </c:pt>
                <c:pt idx="3115">
                  <c:v>4127.4884010000005</c:v>
                </c:pt>
                <c:pt idx="3116">
                  <c:v>4128.8122920000005</c:v>
                </c:pt>
                <c:pt idx="3117">
                  <c:v>4130.1361830000005</c:v>
                </c:pt>
                <c:pt idx="3118">
                  <c:v>4131.4600740000005</c:v>
                </c:pt>
                <c:pt idx="3119">
                  <c:v>4132.7839650000005</c:v>
                </c:pt>
                <c:pt idx="3120">
                  <c:v>4134.1078560000005</c:v>
                </c:pt>
                <c:pt idx="3121">
                  <c:v>4135.4317470000005</c:v>
                </c:pt>
                <c:pt idx="3122">
                  <c:v>4136.7556380000005</c:v>
                </c:pt>
                <c:pt idx="3123">
                  <c:v>4138.0795290000005</c:v>
                </c:pt>
                <c:pt idx="3124">
                  <c:v>4139.4034200000006</c:v>
                </c:pt>
                <c:pt idx="3125">
                  <c:v>4140.7273110000006</c:v>
                </c:pt>
                <c:pt idx="3126">
                  <c:v>4142.0512020000006</c:v>
                </c:pt>
                <c:pt idx="3127">
                  <c:v>4143.3750930000006</c:v>
                </c:pt>
                <c:pt idx="3128">
                  <c:v>4144.6989840000006</c:v>
                </c:pt>
                <c:pt idx="3129">
                  <c:v>4146.0228750000006</c:v>
                </c:pt>
                <c:pt idx="3130">
                  <c:v>4147.3467660000006</c:v>
                </c:pt>
                <c:pt idx="3131">
                  <c:v>4148.6706570000006</c:v>
                </c:pt>
                <c:pt idx="3132">
                  <c:v>4149.9945480000006</c:v>
                </c:pt>
                <c:pt idx="3133">
                  <c:v>4151.3184390000006</c:v>
                </c:pt>
                <c:pt idx="3134">
                  <c:v>4152.6423300000006</c:v>
                </c:pt>
                <c:pt idx="3135">
                  <c:v>4153.9662210000006</c:v>
                </c:pt>
                <c:pt idx="3136">
                  <c:v>4155.2901120000006</c:v>
                </c:pt>
                <c:pt idx="3137">
                  <c:v>4156.6140030000006</c:v>
                </c:pt>
                <c:pt idx="3138">
                  <c:v>4157.9378940000006</c:v>
                </c:pt>
                <c:pt idx="3139">
                  <c:v>4159.2617850000006</c:v>
                </c:pt>
                <c:pt idx="3140">
                  <c:v>4160.5856759999997</c:v>
                </c:pt>
                <c:pt idx="3141">
                  <c:v>4161.9095669999997</c:v>
                </c:pt>
                <c:pt idx="3142">
                  <c:v>4163.2334579999997</c:v>
                </c:pt>
                <c:pt idx="3143">
                  <c:v>4164.5573489999997</c:v>
                </c:pt>
                <c:pt idx="3144">
                  <c:v>4165.8812399999997</c:v>
                </c:pt>
                <c:pt idx="3145">
                  <c:v>4167.2051309999997</c:v>
                </c:pt>
                <c:pt idx="3146">
                  <c:v>4168.5290219999997</c:v>
                </c:pt>
                <c:pt idx="3147">
                  <c:v>4169.8529129999997</c:v>
                </c:pt>
                <c:pt idx="3148">
                  <c:v>4171.1768039999997</c:v>
                </c:pt>
                <c:pt idx="3149">
                  <c:v>4172.5006949999997</c:v>
                </c:pt>
                <c:pt idx="3150">
                  <c:v>4173.8245859999997</c:v>
                </c:pt>
                <c:pt idx="3151">
                  <c:v>4175.1484769999997</c:v>
                </c:pt>
                <c:pt idx="3152">
                  <c:v>4176.4723679999997</c:v>
                </c:pt>
                <c:pt idx="3153">
                  <c:v>4177.7962589999997</c:v>
                </c:pt>
                <c:pt idx="3154">
                  <c:v>4179.1201499999997</c:v>
                </c:pt>
                <c:pt idx="3155">
                  <c:v>4180.4440409999997</c:v>
                </c:pt>
                <c:pt idx="3156">
                  <c:v>4181.7679319999997</c:v>
                </c:pt>
                <c:pt idx="3157">
                  <c:v>4183.0918229999997</c:v>
                </c:pt>
                <c:pt idx="3158">
                  <c:v>4184.4157139999998</c:v>
                </c:pt>
                <c:pt idx="3159">
                  <c:v>4185.7396049999998</c:v>
                </c:pt>
                <c:pt idx="3160">
                  <c:v>4187.0634959999998</c:v>
                </c:pt>
                <c:pt idx="3161">
                  <c:v>4188.3873869999998</c:v>
                </c:pt>
                <c:pt idx="3162">
                  <c:v>4189.7112779999998</c:v>
                </c:pt>
                <c:pt idx="3163">
                  <c:v>4191.0351689999998</c:v>
                </c:pt>
                <c:pt idx="3164">
                  <c:v>4192.3590599999998</c:v>
                </c:pt>
                <c:pt idx="3165">
                  <c:v>4193.6829509999998</c:v>
                </c:pt>
                <c:pt idx="3166">
                  <c:v>4195.0068419999998</c:v>
                </c:pt>
                <c:pt idx="3167">
                  <c:v>4196.3307329999998</c:v>
                </c:pt>
                <c:pt idx="3168">
                  <c:v>4197.6546239999998</c:v>
                </c:pt>
                <c:pt idx="3169">
                  <c:v>4198.9785149999998</c:v>
                </c:pt>
                <c:pt idx="3170">
                  <c:v>4200.3024059999998</c:v>
                </c:pt>
                <c:pt idx="3171">
                  <c:v>4201.6262969999998</c:v>
                </c:pt>
                <c:pt idx="3172">
                  <c:v>4202.9501879999998</c:v>
                </c:pt>
                <c:pt idx="3173">
                  <c:v>4204.2740789999998</c:v>
                </c:pt>
                <c:pt idx="3174">
                  <c:v>4205.5979699999998</c:v>
                </c:pt>
                <c:pt idx="3175">
                  <c:v>4206.9218609999998</c:v>
                </c:pt>
                <c:pt idx="3176">
                  <c:v>4208.2457519999998</c:v>
                </c:pt>
                <c:pt idx="3177">
                  <c:v>4209.5696429999998</c:v>
                </c:pt>
                <c:pt idx="3178">
                  <c:v>4210.8935339999998</c:v>
                </c:pt>
                <c:pt idx="3179">
                  <c:v>4212.2174249999998</c:v>
                </c:pt>
                <c:pt idx="3180">
                  <c:v>4213.5413159999998</c:v>
                </c:pt>
                <c:pt idx="3181">
                  <c:v>4214.8652069999998</c:v>
                </c:pt>
                <c:pt idx="3182">
                  <c:v>4216.1890979999998</c:v>
                </c:pt>
                <c:pt idx="3183">
                  <c:v>4217.5129889999998</c:v>
                </c:pt>
                <c:pt idx="3184">
                  <c:v>4218.8368799999998</c:v>
                </c:pt>
                <c:pt idx="3185">
                  <c:v>4220.1607709999998</c:v>
                </c:pt>
                <c:pt idx="3186">
                  <c:v>4221.4846619999998</c:v>
                </c:pt>
                <c:pt idx="3187">
                  <c:v>4222.8085529999998</c:v>
                </c:pt>
                <c:pt idx="3188">
                  <c:v>4224.1324439999999</c:v>
                </c:pt>
                <c:pt idx="3189">
                  <c:v>4225.4563349999999</c:v>
                </c:pt>
                <c:pt idx="3190">
                  <c:v>4226.7802259999999</c:v>
                </c:pt>
                <c:pt idx="3191">
                  <c:v>4228.1041169999999</c:v>
                </c:pt>
                <c:pt idx="3192">
                  <c:v>4229.4280079999999</c:v>
                </c:pt>
                <c:pt idx="3193">
                  <c:v>4230.7518989999999</c:v>
                </c:pt>
                <c:pt idx="3194">
                  <c:v>4232.0757899999999</c:v>
                </c:pt>
                <c:pt idx="3195">
                  <c:v>4233.3996809999999</c:v>
                </c:pt>
                <c:pt idx="3196">
                  <c:v>4234.7235719999999</c:v>
                </c:pt>
                <c:pt idx="3197">
                  <c:v>4236.0474629999999</c:v>
                </c:pt>
                <c:pt idx="3198">
                  <c:v>4237.3713539999999</c:v>
                </c:pt>
                <c:pt idx="3199">
                  <c:v>4238.6952449999999</c:v>
                </c:pt>
                <c:pt idx="3200">
                  <c:v>4240.0191359999999</c:v>
                </c:pt>
                <c:pt idx="3201">
                  <c:v>4241.3430269999999</c:v>
                </c:pt>
                <c:pt idx="3202">
                  <c:v>4242.6669179999999</c:v>
                </c:pt>
                <c:pt idx="3203">
                  <c:v>4243.9908089999999</c:v>
                </c:pt>
                <c:pt idx="3204">
                  <c:v>4245.3146999999999</c:v>
                </c:pt>
                <c:pt idx="3205">
                  <c:v>4246.6385909999999</c:v>
                </c:pt>
                <c:pt idx="3206">
                  <c:v>4247.9624819999999</c:v>
                </c:pt>
                <c:pt idx="3207">
                  <c:v>4249.2863729999999</c:v>
                </c:pt>
                <c:pt idx="3208">
                  <c:v>4250.6102639999999</c:v>
                </c:pt>
                <c:pt idx="3209">
                  <c:v>4251.9341549999999</c:v>
                </c:pt>
                <c:pt idx="3210">
                  <c:v>4253.2580459999999</c:v>
                </c:pt>
                <c:pt idx="3211">
                  <c:v>4254.5819369999999</c:v>
                </c:pt>
                <c:pt idx="3212">
                  <c:v>4255.9058279999999</c:v>
                </c:pt>
                <c:pt idx="3213">
                  <c:v>4257.2297189999999</c:v>
                </c:pt>
                <c:pt idx="3214">
                  <c:v>4258.5536099999999</c:v>
                </c:pt>
                <c:pt idx="3215">
                  <c:v>4259.8775009999999</c:v>
                </c:pt>
                <c:pt idx="3216">
                  <c:v>4261.2013919999999</c:v>
                </c:pt>
                <c:pt idx="3217">
                  <c:v>4262.5252829999999</c:v>
                </c:pt>
                <c:pt idx="3218">
                  <c:v>4263.8491739999999</c:v>
                </c:pt>
                <c:pt idx="3219">
                  <c:v>4265.173065</c:v>
                </c:pt>
                <c:pt idx="3220">
                  <c:v>4266.496956</c:v>
                </c:pt>
                <c:pt idx="3221">
                  <c:v>4267.820847</c:v>
                </c:pt>
                <c:pt idx="3222">
                  <c:v>4269.144738</c:v>
                </c:pt>
                <c:pt idx="3223">
                  <c:v>4270.468629</c:v>
                </c:pt>
                <c:pt idx="3224">
                  <c:v>4271.79252</c:v>
                </c:pt>
                <c:pt idx="3225">
                  <c:v>4273.116411</c:v>
                </c:pt>
                <c:pt idx="3226">
                  <c:v>4274.440302</c:v>
                </c:pt>
                <c:pt idx="3227">
                  <c:v>4275.764193</c:v>
                </c:pt>
                <c:pt idx="3228">
                  <c:v>4277.088084</c:v>
                </c:pt>
                <c:pt idx="3229">
                  <c:v>4278.411975</c:v>
                </c:pt>
                <c:pt idx="3230">
                  <c:v>4279.735866</c:v>
                </c:pt>
                <c:pt idx="3231">
                  <c:v>4281.059757</c:v>
                </c:pt>
                <c:pt idx="3232">
                  <c:v>4282.383648</c:v>
                </c:pt>
                <c:pt idx="3233">
                  <c:v>4283.707539</c:v>
                </c:pt>
                <c:pt idx="3234">
                  <c:v>4285.03143</c:v>
                </c:pt>
                <c:pt idx="3235">
                  <c:v>4286.355321</c:v>
                </c:pt>
                <c:pt idx="3236">
                  <c:v>4287.679212</c:v>
                </c:pt>
                <c:pt idx="3237">
                  <c:v>4289.003103</c:v>
                </c:pt>
                <c:pt idx="3238">
                  <c:v>4290.326994</c:v>
                </c:pt>
                <c:pt idx="3239">
                  <c:v>4291.650885</c:v>
                </c:pt>
                <c:pt idx="3240">
                  <c:v>4292.974776</c:v>
                </c:pt>
                <c:pt idx="3241">
                  <c:v>4294.298667</c:v>
                </c:pt>
                <c:pt idx="3242">
                  <c:v>4295.622558</c:v>
                </c:pt>
                <c:pt idx="3243">
                  <c:v>4296.946449</c:v>
                </c:pt>
                <c:pt idx="3244">
                  <c:v>4298.27034</c:v>
                </c:pt>
                <c:pt idx="3245">
                  <c:v>4299.594231</c:v>
                </c:pt>
                <c:pt idx="3246">
                  <c:v>4300.918122</c:v>
                </c:pt>
                <c:pt idx="3247">
                  <c:v>4302.242013</c:v>
                </c:pt>
                <c:pt idx="3248">
                  <c:v>4303.565904</c:v>
                </c:pt>
                <c:pt idx="3249">
                  <c:v>4304.889795</c:v>
                </c:pt>
                <c:pt idx="3250">
                  <c:v>4306.2136860000001</c:v>
                </c:pt>
                <c:pt idx="3251">
                  <c:v>4307.5375770000001</c:v>
                </c:pt>
                <c:pt idx="3252">
                  <c:v>4308.8614680000001</c:v>
                </c:pt>
                <c:pt idx="3253">
                  <c:v>4310.1853590000001</c:v>
                </c:pt>
                <c:pt idx="3254">
                  <c:v>4311.5092500000001</c:v>
                </c:pt>
                <c:pt idx="3255">
                  <c:v>4312.8331410000001</c:v>
                </c:pt>
                <c:pt idx="3256">
                  <c:v>4314.1570320000001</c:v>
                </c:pt>
                <c:pt idx="3257">
                  <c:v>4315.4809230000001</c:v>
                </c:pt>
                <c:pt idx="3258">
                  <c:v>4316.8048140000001</c:v>
                </c:pt>
                <c:pt idx="3259">
                  <c:v>4318.1287050000001</c:v>
                </c:pt>
                <c:pt idx="3260">
                  <c:v>4319.4525960000001</c:v>
                </c:pt>
                <c:pt idx="3261">
                  <c:v>4320.7764870000001</c:v>
                </c:pt>
                <c:pt idx="3262">
                  <c:v>4322.1003780000001</c:v>
                </c:pt>
                <c:pt idx="3263">
                  <c:v>4323.4242690000001</c:v>
                </c:pt>
                <c:pt idx="3264">
                  <c:v>4324.7481600000001</c:v>
                </c:pt>
                <c:pt idx="3265">
                  <c:v>4326.0720510000001</c:v>
                </c:pt>
                <c:pt idx="3266">
                  <c:v>4327.3959420000001</c:v>
                </c:pt>
                <c:pt idx="3267">
                  <c:v>4328.7198330000001</c:v>
                </c:pt>
                <c:pt idx="3268">
                  <c:v>4330.0437240000001</c:v>
                </c:pt>
                <c:pt idx="3269">
                  <c:v>4331.3676150000001</c:v>
                </c:pt>
                <c:pt idx="3270">
                  <c:v>4332.6915060000001</c:v>
                </c:pt>
                <c:pt idx="3271">
                  <c:v>4334.0153970000001</c:v>
                </c:pt>
                <c:pt idx="3272">
                  <c:v>4335.3392880000001</c:v>
                </c:pt>
                <c:pt idx="3273">
                  <c:v>4336.6631790000001</c:v>
                </c:pt>
                <c:pt idx="3274">
                  <c:v>4337.9870700000001</c:v>
                </c:pt>
                <c:pt idx="3275">
                  <c:v>4339.3109610000001</c:v>
                </c:pt>
                <c:pt idx="3276">
                  <c:v>4340.6348520000001</c:v>
                </c:pt>
                <c:pt idx="3277">
                  <c:v>4341.9587430000001</c:v>
                </c:pt>
                <c:pt idx="3278">
                  <c:v>4343.2826340000001</c:v>
                </c:pt>
                <c:pt idx="3279">
                  <c:v>4344.6065250000001</c:v>
                </c:pt>
                <c:pt idx="3280">
                  <c:v>4345.9304160000002</c:v>
                </c:pt>
                <c:pt idx="3281">
                  <c:v>4347.2543070000002</c:v>
                </c:pt>
                <c:pt idx="3282">
                  <c:v>4348.5781980000002</c:v>
                </c:pt>
                <c:pt idx="3283">
                  <c:v>4349.9020890000002</c:v>
                </c:pt>
                <c:pt idx="3284">
                  <c:v>4351.2259800000002</c:v>
                </c:pt>
                <c:pt idx="3285">
                  <c:v>4352.5498710000002</c:v>
                </c:pt>
                <c:pt idx="3286">
                  <c:v>4353.8737620000002</c:v>
                </c:pt>
                <c:pt idx="3287">
                  <c:v>4355.1976530000002</c:v>
                </c:pt>
                <c:pt idx="3288">
                  <c:v>4356.5215440000002</c:v>
                </c:pt>
                <c:pt idx="3289">
                  <c:v>4357.8454350000002</c:v>
                </c:pt>
                <c:pt idx="3290">
                  <c:v>4359.1693260000002</c:v>
                </c:pt>
                <c:pt idx="3291">
                  <c:v>4360.4932170000002</c:v>
                </c:pt>
                <c:pt idx="3292">
                  <c:v>4361.8171080000002</c:v>
                </c:pt>
                <c:pt idx="3293">
                  <c:v>4363.1409990000002</c:v>
                </c:pt>
                <c:pt idx="3294">
                  <c:v>4364.4648900000002</c:v>
                </c:pt>
                <c:pt idx="3295">
                  <c:v>4365.7887810000002</c:v>
                </c:pt>
                <c:pt idx="3296">
                  <c:v>4367.1126720000002</c:v>
                </c:pt>
                <c:pt idx="3297">
                  <c:v>4368.4365630000002</c:v>
                </c:pt>
                <c:pt idx="3298">
                  <c:v>4369.7604540000002</c:v>
                </c:pt>
                <c:pt idx="3299">
                  <c:v>4371.0843450000002</c:v>
                </c:pt>
                <c:pt idx="3300">
                  <c:v>4372.4082360000002</c:v>
                </c:pt>
                <c:pt idx="3301">
                  <c:v>4373.7321270000002</c:v>
                </c:pt>
                <c:pt idx="3302">
                  <c:v>4375.0560180000002</c:v>
                </c:pt>
                <c:pt idx="3303">
                  <c:v>4376.3799090000002</c:v>
                </c:pt>
                <c:pt idx="3304">
                  <c:v>4377.7038000000002</c:v>
                </c:pt>
                <c:pt idx="3305">
                  <c:v>4379.0276910000002</c:v>
                </c:pt>
                <c:pt idx="3306">
                  <c:v>4380.3515820000002</c:v>
                </c:pt>
                <c:pt idx="3307">
                  <c:v>4381.6754730000002</c:v>
                </c:pt>
                <c:pt idx="3308">
                  <c:v>4382.9993640000002</c:v>
                </c:pt>
                <c:pt idx="3309">
                  <c:v>4384.3232550000002</c:v>
                </c:pt>
                <c:pt idx="3310">
                  <c:v>4385.6471460000002</c:v>
                </c:pt>
                <c:pt idx="3311">
                  <c:v>4386.9710370000003</c:v>
                </c:pt>
                <c:pt idx="3312">
                  <c:v>4388.2949280000003</c:v>
                </c:pt>
                <c:pt idx="3313">
                  <c:v>4389.6188190000003</c:v>
                </c:pt>
                <c:pt idx="3314">
                  <c:v>4390.9427100000003</c:v>
                </c:pt>
                <c:pt idx="3315">
                  <c:v>4392.2666010000003</c:v>
                </c:pt>
                <c:pt idx="3316">
                  <c:v>4393.5904920000003</c:v>
                </c:pt>
                <c:pt idx="3317">
                  <c:v>4394.9143830000003</c:v>
                </c:pt>
                <c:pt idx="3318">
                  <c:v>4396.2382740000003</c:v>
                </c:pt>
                <c:pt idx="3319">
                  <c:v>4397.5621650000003</c:v>
                </c:pt>
                <c:pt idx="3320">
                  <c:v>4398.8860560000003</c:v>
                </c:pt>
                <c:pt idx="3321">
                  <c:v>4400.2099470000003</c:v>
                </c:pt>
                <c:pt idx="3322">
                  <c:v>4401.5338380000003</c:v>
                </c:pt>
                <c:pt idx="3323">
                  <c:v>4402.8577290000003</c:v>
                </c:pt>
                <c:pt idx="3324">
                  <c:v>4404.1816200000003</c:v>
                </c:pt>
                <c:pt idx="3325">
                  <c:v>4405.5055110000003</c:v>
                </c:pt>
                <c:pt idx="3326">
                  <c:v>4406.8294020000003</c:v>
                </c:pt>
                <c:pt idx="3327">
                  <c:v>4408.1532930000003</c:v>
                </c:pt>
                <c:pt idx="3328">
                  <c:v>4409.4771840000003</c:v>
                </c:pt>
                <c:pt idx="3329">
                  <c:v>4410.8010750000003</c:v>
                </c:pt>
                <c:pt idx="3330">
                  <c:v>4412.1249660000003</c:v>
                </c:pt>
                <c:pt idx="3331">
                  <c:v>4413.4488570000003</c:v>
                </c:pt>
                <c:pt idx="3332">
                  <c:v>4414.7727480000003</c:v>
                </c:pt>
                <c:pt idx="3333">
                  <c:v>4416.0966390000003</c:v>
                </c:pt>
                <c:pt idx="3334">
                  <c:v>4417.4205300000003</c:v>
                </c:pt>
                <c:pt idx="3335">
                  <c:v>4418.7444210000003</c:v>
                </c:pt>
                <c:pt idx="3336">
                  <c:v>4420.0683120000003</c:v>
                </c:pt>
                <c:pt idx="3337">
                  <c:v>4421.3922030000003</c:v>
                </c:pt>
                <c:pt idx="3338">
                  <c:v>4422.7160940000003</c:v>
                </c:pt>
                <c:pt idx="3339">
                  <c:v>4424.0399850000003</c:v>
                </c:pt>
                <c:pt idx="3340">
                  <c:v>4425.3638760000003</c:v>
                </c:pt>
                <c:pt idx="3341">
                  <c:v>4426.6877670000003</c:v>
                </c:pt>
                <c:pt idx="3342">
                  <c:v>4428.0116580000004</c:v>
                </c:pt>
                <c:pt idx="3343">
                  <c:v>4429.3355490000004</c:v>
                </c:pt>
                <c:pt idx="3344">
                  <c:v>4430.6594400000004</c:v>
                </c:pt>
                <c:pt idx="3345">
                  <c:v>4431.9833310000004</c:v>
                </c:pt>
                <c:pt idx="3346">
                  <c:v>4433.3072220000004</c:v>
                </c:pt>
                <c:pt idx="3347">
                  <c:v>4434.6311130000004</c:v>
                </c:pt>
                <c:pt idx="3348">
                  <c:v>4435.9550040000004</c:v>
                </c:pt>
                <c:pt idx="3349">
                  <c:v>4437.2788950000004</c:v>
                </c:pt>
                <c:pt idx="3350">
                  <c:v>4438.6027860000004</c:v>
                </c:pt>
                <c:pt idx="3351">
                  <c:v>4439.9266770000004</c:v>
                </c:pt>
                <c:pt idx="3352">
                  <c:v>4441.2505680000004</c:v>
                </c:pt>
                <c:pt idx="3353">
                  <c:v>4442.5744590000004</c:v>
                </c:pt>
                <c:pt idx="3354">
                  <c:v>4443.8983500000004</c:v>
                </c:pt>
                <c:pt idx="3355">
                  <c:v>4445.2222410000004</c:v>
                </c:pt>
                <c:pt idx="3356">
                  <c:v>4446.5461320000004</c:v>
                </c:pt>
                <c:pt idx="3357">
                  <c:v>4447.8700230000004</c:v>
                </c:pt>
                <c:pt idx="3358">
                  <c:v>4449.1939140000004</c:v>
                </c:pt>
                <c:pt idx="3359">
                  <c:v>4450.5178050000004</c:v>
                </c:pt>
                <c:pt idx="3360">
                  <c:v>4451.8416960000004</c:v>
                </c:pt>
                <c:pt idx="3361">
                  <c:v>4453.1655870000004</c:v>
                </c:pt>
                <c:pt idx="3362">
                  <c:v>4454.4894780000004</c:v>
                </c:pt>
                <c:pt idx="3363">
                  <c:v>4455.8133690000004</c:v>
                </c:pt>
                <c:pt idx="3364">
                  <c:v>4457.1372600000004</c:v>
                </c:pt>
                <c:pt idx="3365">
                  <c:v>4458.4611510000004</c:v>
                </c:pt>
                <c:pt idx="3366">
                  <c:v>4459.7850420000004</c:v>
                </c:pt>
                <c:pt idx="3367">
                  <c:v>4461.1089330000004</c:v>
                </c:pt>
                <c:pt idx="3368">
                  <c:v>4462.4328240000004</c:v>
                </c:pt>
                <c:pt idx="3369">
                  <c:v>4463.7567150000004</c:v>
                </c:pt>
                <c:pt idx="3370">
                  <c:v>4465.0806060000004</c:v>
                </c:pt>
                <c:pt idx="3371">
                  <c:v>4466.4044970000004</c:v>
                </c:pt>
                <c:pt idx="3372">
                  <c:v>4467.7283880000005</c:v>
                </c:pt>
                <c:pt idx="3373">
                  <c:v>4469.0522790000005</c:v>
                </c:pt>
                <c:pt idx="3374">
                  <c:v>4470.3761700000005</c:v>
                </c:pt>
                <c:pt idx="3375">
                  <c:v>4471.7000610000005</c:v>
                </c:pt>
                <c:pt idx="3376">
                  <c:v>4473.0239520000005</c:v>
                </c:pt>
                <c:pt idx="3377">
                  <c:v>4474.3478430000005</c:v>
                </c:pt>
                <c:pt idx="3378">
                  <c:v>4475.6717340000005</c:v>
                </c:pt>
                <c:pt idx="3379">
                  <c:v>4476.9956250000005</c:v>
                </c:pt>
                <c:pt idx="3380">
                  <c:v>4478.3195160000005</c:v>
                </c:pt>
                <c:pt idx="3381">
                  <c:v>4479.6434070000005</c:v>
                </c:pt>
                <c:pt idx="3382">
                  <c:v>4480.9672980000005</c:v>
                </c:pt>
                <c:pt idx="3383">
                  <c:v>4482.2911890000005</c:v>
                </c:pt>
                <c:pt idx="3384">
                  <c:v>4483.6150800000005</c:v>
                </c:pt>
                <c:pt idx="3385">
                  <c:v>4484.9389710000005</c:v>
                </c:pt>
                <c:pt idx="3386">
                  <c:v>4486.2628620000005</c:v>
                </c:pt>
                <c:pt idx="3387">
                  <c:v>4487.5867530000005</c:v>
                </c:pt>
                <c:pt idx="3388">
                  <c:v>4488.9106440000005</c:v>
                </c:pt>
                <c:pt idx="3389">
                  <c:v>4490.2345350000005</c:v>
                </c:pt>
                <c:pt idx="3390">
                  <c:v>4491.5584260000005</c:v>
                </c:pt>
                <c:pt idx="3391">
                  <c:v>4492.8823170000005</c:v>
                </c:pt>
                <c:pt idx="3392">
                  <c:v>4494.2062080000005</c:v>
                </c:pt>
                <c:pt idx="3393">
                  <c:v>4495.5300990000005</c:v>
                </c:pt>
                <c:pt idx="3394">
                  <c:v>4496.8539900000005</c:v>
                </c:pt>
                <c:pt idx="3395">
                  <c:v>4498.1778810000005</c:v>
                </c:pt>
                <c:pt idx="3396">
                  <c:v>4499.5017720000005</c:v>
                </c:pt>
                <c:pt idx="3397">
                  <c:v>4500.8256630000005</c:v>
                </c:pt>
                <c:pt idx="3398">
                  <c:v>4502.1495540000005</c:v>
                </c:pt>
                <c:pt idx="3399">
                  <c:v>4503.4734450000005</c:v>
                </c:pt>
                <c:pt idx="3400">
                  <c:v>4504.7973360000005</c:v>
                </c:pt>
                <c:pt idx="3401">
                  <c:v>4506.1212270000005</c:v>
                </c:pt>
                <c:pt idx="3402">
                  <c:v>4507.4451180000005</c:v>
                </c:pt>
                <c:pt idx="3403">
                  <c:v>4508.7690090000006</c:v>
                </c:pt>
                <c:pt idx="3404">
                  <c:v>4510.0929000000006</c:v>
                </c:pt>
                <c:pt idx="3405">
                  <c:v>4511.4167910000006</c:v>
                </c:pt>
                <c:pt idx="3406">
                  <c:v>4512.7406820000006</c:v>
                </c:pt>
                <c:pt idx="3407">
                  <c:v>4514.0645730000006</c:v>
                </c:pt>
                <c:pt idx="3408">
                  <c:v>4515.3884640000006</c:v>
                </c:pt>
                <c:pt idx="3409">
                  <c:v>4516.7123550000006</c:v>
                </c:pt>
                <c:pt idx="3410">
                  <c:v>4518.0362460000006</c:v>
                </c:pt>
                <c:pt idx="3411">
                  <c:v>4519.3601370000006</c:v>
                </c:pt>
                <c:pt idx="3412">
                  <c:v>4520.6840280000006</c:v>
                </c:pt>
                <c:pt idx="3413">
                  <c:v>4522.0079189999997</c:v>
                </c:pt>
                <c:pt idx="3414">
                  <c:v>4523.3318099999997</c:v>
                </c:pt>
                <c:pt idx="3415">
                  <c:v>4524.6557009999997</c:v>
                </c:pt>
                <c:pt idx="3416">
                  <c:v>4525.9795919999997</c:v>
                </c:pt>
                <c:pt idx="3417">
                  <c:v>4527.3034829999997</c:v>
                </c:pt>
                <c:pt idx="3418">
                  <c:v>4528.6273739999997</c:v>
                </c:pt>
                <c:pt idx="3419">
                  <c:v>4529.9512649999997</c:v>
                </c:pt>
                <c:pt idx="3420">
                  <c:v>4531.2751559999997</c:v>
                </c:pt>
                <c:pt idx="3421">
                  <c:v>4532.5990469999997</c:v>
                </c:pt>
                <c:pt idx="3422">
                  <c:v>4533.9229379999997</c:v>
                </c:pt>
                <c:pt idx="3423">
                  <c:v>4535.2468289999997</c:v>
                </c:pt>
                <c:pt idx="3424">
                  <c:v>4536.5707199999997</c:v>
                </c:pt>
                <c:pt idx="3425">
                  <c:v>4537.8946109999997</c:v>
                </c:pt>
                <c:pt idx="3426">
                  <c:v>4539.2185019999997</c:v>
                </c:pt>
                <c:pt idx="3427">
                  <c:v>4540.5423929999997</c:v>
                </c:pt>
                <c:pt idx="3428">
                  <c:v>4541.8662839999997</c:v>
                </c:pt>
                <c:pt idx="3429">
                  <c:v>4543.1901749999997</c:v>
                </c:pt>
                <c:pt idx="3430">
                  <c:v>4544.5140659999997</c:v>
                </c:pt>
                <c:pt idx="3431">
                  <c:v>4545.8379569999997</c:v>
                </c:pt>
                <c:pt idx="3432">
                  <c:v>4547.1618479999997</c:v>
                </c:pt>
                <c:pt idx="3433">
                  <c:v>4548.4857389999997</c:v>
                </c:pt>
                <c:pt idx="3434">
                  <c:v>4549.8096299999997</c:v>
                </c:pt>
                <c:pt idx="3435">
                  <c:v>4551.1335209999997</c:v>
                </c:pt>
                <c:pt idx="3436">
                  <c:v>4552.4574119999997</c:v>
                </c:pt>
                <c:pt idx="3437">
                  <c:v>4553.7813029999998</c:v>
                </c:pt>
                <c:pt idx="3438">
                  <c:v>4555.1051939999998</c:v>
                </c:pt>
                <c:pt idx="3439">
                  <c:v>4556.4290849999998</c:v>
                </c:pt>
                <c:pt idx="3440">
                  <c:v>4557.7529759999998</c:v>
                </c:pt>
                <c:pt idx="3441">
                  <c:v>4559.0768669999998</c:v>
                </c:pt>
                <c:pt idx="3442">
                  <c:v>4560.4007579999998</c:v>
                </c:pt>
                <c:pt idx="3443">
                  <c:v>4561.7246489999998</c:v>
                </c:pt>
                <c:pt idx="3444">
                  <c:v>4563.0485399999998</c:v>
                </c:pt>
                <c:pt idx="3445">
                  <c:v>4564.3724309999998</c:v>
                </c:pt>
                <c:pt idx="3446">
                  <c:v>4565.6963219999998</c:v>
                </c:pt>
                <c:pt idx="3447">
                  <c:v>4567.0202129999998</c:v>
                </c:pt>
                <c:pt idx="3448">
                  <c:v>4568.3441039999998</c:v>
                </c:pt>
                <c:pt idx="3449">
                  <c:v>4569.6679949999998</c:v>
                </c:pt>
                <c:pt idx="3450">
                  <c:v>4570.9918859999998</c:v>
                </c:pt>
                <c:pt idx="3451">
                  <c:v>4572.3157769999998</c:v>
                </c:pt>
                <c:pt idx="3452">
                  <c:v>4573.6396679999998</c:v>
                </c:pt>
                <c:pt idx="3453">
                  <c:v>4574.9635589999998</c:v>
                </c:pt>
                <c:pt idx="3454">
                  <c:v>4576.2874499999998</c:v>
                </c:pt>
                <c:pt idx="3455">
                  <c:v>4577.6113409999998</c:v>
                </c:pt>
                <c:pt idx="3456">
                  <c:v>4578.9352319999998</c:v>
                </c:pt>
                <c:pt idx="3457">
                  <c:v>4580.2591229999998</c:v>
                </c:pt>
                <c:pt idx="3458">
                  <c:v>4581.5830139999998</c:v>
                </c:pt>
                <c:pt idx="3459">
                  <c:v>4582.9069049999998</c:v>
                </c:pt>
                <c:pt idx="3460">
                  <c:v>4584.2307959999998</c:v>
                </c:pt>
                <c:pt idx="3461">
                  <c:v>4585.5546869999998</c:v>
                </c:pt>
                <c:pt idx="3462">
                  <c:v>4586.8785779999998</c:v>
                </c:pt>
                <c:pt idx="3463">
                  <c:v>4588.2024689999998</c:v>
                </c:pt>
                <c:pt idx="3464">
                  <c:v>4589.5263599999998</c:v>
                </c:pt>
                <c:pt idx="3465">
                  <c:v>4590.8502509999998</c:v>
                </c:pt>
                <c:pt idx="3466">
                  <c:v>4592.1741419999998</c:v>
                </c:pt>
                <c:pt idx="3467">
                  <c:v>4593.4980329999999</c:v>
                </c:pt>
                <c:pt idx="3468">
                  <c:v>4594.8219239999999</c:v>
                </c:pt>
                <c:pt idx="3469">
                  <c:v>4596.1458149999999</c:v>
                </c:pt>
                <c:pt idx="3470">
                  <c:v>4597.4697059999999</c:v>
                </c:pt>
                <c:pt idx="3471">
                  <c:v>4598.7935969999999</c:v>
                </c:pt>
                <c:pt idx="3472">
                  <c:v>4600.1174879999999</c:v>
                </c:pt>
                <c:pt idx="3473">
                  <c:v>4601.4413789999999</c:v>
                </c:pt>
                <c:pt idx="3474">
                  <c:v>4602.7652699999999</c:v>
                </c:pt>
                <c:pt idx="3475">
                  <c:v>4604.0891609999999</c:v>
                </c:pt>
                <c:pt idx="3476">
                  <c:v>4605.4130519999999</c:v>
                </c:pt>
                <c:pt idx="3477">
                  <c:v>4606.7369429999999</c:v>
                </c:pt>
                <c:pt idx="3478">
                  <c:v>4608.0608339999999</c:v>
                </c:pt>
                <c:pt idx="3479">
                  <c:v>4609.3847249999999</c:v>
                </c:pt>
                <c:pt idx="3480">
                  <c:v>4610.7086159999999</c:v>
                </c:pt>
                <c:pt idx="3481">
                  <c:v>4612.0325069999999</c:v>
                </c:pt>
                <c:pt idx="3482">
                  <c:v>4613.3563979999999</c:v>
                </c:pt>
                <c:pt idx="3483">
                  <c:v>4614.6802889999999</c:v>
                </c:pt>
                <c:pt idx="3484">
                  <c:v>4616.0041799999999</c:v>
                </c:pt>
                <c:pt idx="3485">
                  <c:v>4617.3280709999999</c:v>
                </c:pt>
                <c:pt idx="3486">
                  <c:v>4618.6519619999999</c:v>
                </c:pt>
                <c:pt idx="3487">
                  <c:v>4619.9758529999999</c:v>
                </c:pt>
                <c:pt idx="3488">
                  <c:v>4621.2997439999999</c:v>
                </c:pt>
                <c:pt idx="3489">
                  <c:v>4622.6236349999999</c:v>
                </c:pt>
                <c:pt idx="3490">
                  <c:v>4623.9475259999999</c:v>
                </c:pt>
                <c:pt idx="3491">
                  <c:v>4625.2714169999999</c:v>
                </c:pt>
                <c:pt idx="3492">
                  <c:v>4626.5953079999999</c:v>
                </c:pt>
                <c:pt idx="3493">
                  <c:v>4627.9191989999999</c:v>
                </c:pt>
                <c:pt idx="3494">
                  <c:v>4629.2430899999999</c:v>
                </c:pt>
                <c:pt idx="3495">
                  <c:v>4630.5669809999999</c:v>
                </c:pt>
                <c:pt idx="3496">
                  <c:v>4631.8908719999999</c:v>
                </c:pt>
                <c:pt idx="3497">
                  <c:v>4633.2147629999999</c:v>
                </c:pt>
                <c:pt idx="3498">
                  <c:v>4634.538654</c:v>
                </c:pt>
                <c:pt idx="3499">
                  <c:v>4635.862545</c:v>
                </c:pt>
                <c:pt idx="3500">
                  <c:v>4637.186436</c:v>
                </c:pt>
                <c:pt idx="3501">
                  <c:v>4638.510327</c:v>
                </c:pt>
                <c:pt idx="3502">
                  <c:v>4639.834218</c:v>
                </c:pt>
                <c:pt idx="3503">
                  <c:v>4641.158109</c:v>
                </c:pt>
                <c:pt idx="3504">
                  <c:v>4642.482</c:v>
                </c:pt>
                <c:pt idx="3505">
                  <c:v>4643.805891</c:v>
                </c:pt>
                <c:pt idx="3506">
                  <c:v>4645.129782</c:v>
                </c:pt>
                <c:pt idx="3507">
                  <c:v>4646.453673</c:v>
                </c:pt>
                <c:pt idx="3508">
                  <c:v>4647.777564</c:v>
                </c:pt>
                <c:pt idx="3509">
                  <c:v>4649.101455</c:v>
                </c:pt>
                <c:pt idx="3510">
                  <c:v>4650.425346</c:v>
                </c:pt>
                <c:pt idx="3511">
                  <c:v>4651.749237</c:v>
                </c:pt>
                <c:pt idx="3512">
                  <c:v>4653.073128</c:v>
                </c:pt>
                <c:pt idx="3513">
                  <c:v>4654.397019</c:v>
                </c:pt>
                <c:pt idx="3514">
                  <c:v>4655.72091</c:v>
                </c:pt>
                <c:pt idx="3515">
                  <c:v>4657.044801</c:v>
                </c:pt>
                <c:pt idx="3516">
                  <c:v>4658.368692</c:v>
                </c:pt>
                <c:pt idx="3517">
                  <c:v>4659.692583</c:v>
                </c:pt>
                <c:pt idx="3518">
                  <c:v>4661.016474</c:v>
                </c:pt>
                <c:pt idx="3519">
                  <c:v>4662.340365</c:v>
                </c:pt>
                <c:pt idx="3520">
                  <c:v>4663.664256</c:v>
                </c:pt>
                <c:pt idx="3521">
                  <c:v>4664.988147</c:v>
                </c:pt>
                <c:pt idx="3522">
                  <c:v>4666.312038</c:v>
                </c:pt>
                <c:pt idx="3523">
                  <c:v>4667.635929</c:v>
                </c:pt>
                <c:pt idx="3524">
                  <c:v>4668.95982</c:v>
                </c:pt>
                <c:pt idx="3525">
                  <c:v>4670.283711</c:v>
                </c:pt>
                <c:pt idx="3526">
                  <c:v>4671.607602</c:v>
                </c:pt>
                <c:pt idx="3527">
                  <c:v>4672.931493</c:v>
                </c:pt>
                <c:pt idx="3528">
                  <c:v>4674.255384</c:v>
                </c:pt>
                <c:pt idx="3529">
                  <c:v>4675.5792750000001</c:v>
                </c:pt>
                <c:pt idx="3530">
                  <c:v>4676.9031660000001</c:v>
                </c:pt>
                <c:pt idx="3531">
                  <c:v>4678.2270570000001</c:v>
                </c:pt>
                <c:pt idx="3532">
                  <c:v>4679.5509480000001</c:v>
                </c:pt>
                <c:pt idx="3533">
                  <c:v>4680.8748390000001</c:v>
                </c:pt>
                <c:pt idx="3534">
                  <c:v>4682.1987300000001</c:v>
                </c:pt>
                <c:pt idx="3535">
                  <c:v>4683.5226210000001</c:v>
                </c:pt>
                <c:pt idx="3536">
                  <c:v>4684.8465120000001</c:v>
                </c:pt>
                <c:pt idx="3537">
                  <c:v>4686.1704030000001</c:v>
                </c:pt>
                <c:pt idx="3538">
                  <c:v>4687.4942940000001</c:v>
                </c:pt>
                <c:pt idx="3539">
                  <c:v>4688.8181850000001</c:v>
                </c:pt>
                <c:pt idx="3540">
                  <c:v>4690.1420760000001</c:v>
                </c:pt>
                <c:pt idx="3541">
                  <c:v>4691.4659670000001</c:v>
                </c:pt>
                <c:pt idx="3542">
                  <c:v>4692.7898580000001</c:v>
                </c:pt>
                <c:pt idx="3543">
                  <c:v>4694.1137490000001</c:v>
                </c:pt>
                <c:pt idx="3544">
                  <c:v>4695.4376400000001</c:v>
                </c:pt>
                <c:pt idx="3545">
                  <c:v>4696.7615310000001</c:v>
                </c:pt>
                <c:pt idx="3546">
                  <c:v>4698.0854220000001</c:v>
                </c:pt>
                <c:pt idx="3547">
                  <c:v>4699.4093130000001</c:v>
                </c:pt>
                <c:pt idx="3548">
                  <c:v>4700.7332040000001</c:v>
                </c:pt>
                <c:pt idx="3549">
                  <c:v>4702.0570950000001</c:v>
                </c:pt>
                <c:pt idx="3550">
                  <c:v>4703.3809860000001</c:v>
                </c:pt>
                <c:pt idx="3551">
                  <c:v>4704.7048770000001</c:v>
                </c:pt>
                <c:pt idx="3552">
                  <c:v>4706.0287680000001</c:v>
                </c:pt>
                <c:pt idx="3553">
                  <c:v>4707.3526590000001</c:v>
                </c:pt>
                <c:pt idx="3554">
                  <c:v>4708.6765500000001</c:v>
                </c:pt>
                <c:pt idx="3555">
                  <c:v>4710.0004410000001</c:v>
                </c:pt>
                <c:pt idx="3556">
                  <c:v>4711.3243320000001</c:v>
                </c:pt>
                <c:pt idx="3557">
                  <c:v>4712.6482230000001</c:v>
                </c:pt>
                <c:pt idx="3558">
                  <c:v>4713.9721140000001</c:v>
                </c:pt>
                <c:pt idx="3559">
                  <c:v>4715.2960050000002</c:v>
                </c:pt>
                <c:pt idx="3560">
                  <c:v>4716.6198960000002</c:v>
                </c:pt>
                <c:pt idx="3561">
                  <c:v>4717.9437870000002</c:v>
                </c:pt>
                <c:pt idx="3562">
                  <c:v>4719.2676780000002</c:v>
                </c:pt>
                <c:pt idx="3563">
                  <c:v>4720.5915690000002</c:v>
                </c:pt>
                <c:pt idx="3564">
                  <c:v>4721.9154600000002</c:v>
                </c:pt>
                <c:pt idx="3565">
                  <c:v>4723.2393510000002</c:v>
                </c:pt>
                <c:pt idx="3566">
                  <c:v>4724.5632420000002</c:v>
                </c:pt>
                <c:pt idx="3567">
                  <c:v>4725.8871330000002</c:v>
                </c:pt>
                <c:pt idx="3568">
                  <c:v>4727.2110240000002</c:v>
                </c:pt>
                <c:pt idx="3569">
                  <c:v>4728.5349150000002</c:v>
                </c:pt>
                <c:pt idx="3570">
                  <c:v>4729.8588060000002</c:v>
                </c:pt>
                <c:pt idx="3571">
                  <c:v>4731.1826970000002</c:v>
                </c:pt>
                <c:pt idx="3572">
                  <c:v>4732.5065880000002</c:v>
                </c:pt>
                <c:pt idx="3573">
                  <c:v>4733.8304790000002</c:v>
                </c:pt>
                <c:pt idx="3574">
                  <c:v>4735.1543700000002</c:v>
                </c:pt>
                <c:pt idx="3575">
                  <c:v>4736.4782610000002</c:v>
                </c:pt>
                <c:pt idx="3576">
                  <c:v>4737.8021520000002</c:v>
                </c:pt>
                <c:pt idx="3577">
                  <c:v>4739.1260430000002</c:v>
                </c:pt>
                <c:pt idx="3578">
                  <c:v>4740.4499340000002</c:v>
                </c:pt>
                <c:pt idx="3579">
                  <c:v>4741.7738250000002</c:v>
                </c:pt>
                <c:pt idx="3580">
                  <c:v>4743.0977160000002</c:v>
                </c:pt>
                <c:pt idx="3581">
                  <c:v>4744.4216070000002</c:v>
                </c:pt>
                <c:pt idx="3582">
                  <c:v>4745.7454980000002</c:v>
                </c:pt>
                <c:pt idx="3583">
                  <c:v>4747.0693890000002</c:v>
                </c:pt>
                <c:pt idx="3584">
                  <c:v>4748.3932800000002</c:v>
                </c:pt>
                <c:pt idx="3585">
                  <c:v>4749.7171710000002</c:v>
                </c:pt>
                <c:pt idx="3586">
                  <c:v>4751.0410620000002</c:v>
                </c:pt>
                <c:pt idx="3587">
                  <c:v>4752.3649530000002</c:v>
                </c:pt>
                <c:pt idx="3588">
                  <c:v>4753.6888440000002</c:v>
                </c:pt>
                <c:pt idx="3589">
                  <c:v>4755.0127350000002</c:v>
                </c:pt>
                <c:pt idx="3590">
                  <c:v>4756.3366260000003</c:v>
                </c:pt>
                <c:pt idx="3591">
                  <c:v>4757.6605170000003</c:v>
                </c:pt>
                <c:pt idx="3592">
                  <c:v>4758.9844080000003</c:v>
                </c:pt>
                <c:pt idx="3593">
                  <c:v>4760.3082990000003</c:v>
                </c:pt>
                <c:pt idx="3594">
                  <c:v>4761.6321900000003</c:v>
                </c:pt>
                <c:pt idx="3595">
                  <c:v>4762.9560810000003</c:v>
                </c:pt>
                <c:pt idx="3596">
                  <c:v>4764.2799720000003</c:v>
                </c:pt>
                <c:pt idx="3597">
                  <c:v>4765.6038630000003</c:v>
                </c:pt>
                <c:pt idx="3598">
                  <c:v>4766.9277540000003</c:v>
                </c:pt>
                <c:pt idx="3599">
                  <c:v>4768.2516450000003</c:v>
                </c:pt>
                <c:pt idx="3600">
                  <c:v>4769.5755360000003</c:v>
                </c:pt>
                <c:pt idx="3601">
                  <c:v>4770.8994270000003</c:v>
                </c:pt>
                <c:pt idx="3602">
                  <c:v>4772.2233180000003</c:v>
                </c:pt>
                <c:pt idx="3603">
                  <c:v>4773.5472090000003</c:v>
                </c:pt>
                <c:pt idx="3604">
                  <c:v>4774.8711000000003</c:v>
                </c:pt>
                <c:pt idx="3605">
                  <c:v>4776.1949910000003</c:v>
                </c:pt>
                <c:pt idx="3606">
                  <c:v>4777.5188820000003</c:v>
                </c:pt>
                <c:pt idx="3607">
                  <c:v>4778.8427730000003</c:v>
                </c:pt>
                <c:pt idx="3608">
                  <c:v>4780.1666640000003</c:v>
                </c:pt>
                <c:pt idx="3609">
                  <c:v>4781.4905550000003</c:v>
                </c:pt>
                <c:pt idx="3610">
                  <c:v>4782.8144460000003</c:v>
                </c:pt>
                <c:pt idx="3611">
                  <c:v>4784.1383370000003</c:v>
                </c:pt>
                <c:pt idx="3612">
                  <c:v>4785.4622280000003</c:v>
                </c:pt>
                <c:pt idx="3613">
                  <c:v>4786.7861190000003</c:v>
                </c:pt>
                <c:pt idx="3614">
                  <c:v>4788.1100100000003</c:v>
                </c:pt>
                <c:pt idx="3615">
                  <c:v>4789.4339010000003</c:v>
                </c:pt>
                <c:pt idx="3616">
                  <c:v>4790.7577920000003</c:v>
                </c:pt>
                <c:pt idx="3617">
                  <c:v>4792.0816830000003</c:v>
                </c:pt>
                <c:pt idx="3618">
                  <c:v>4793.4055740000003</c:v>
                </c:pt>
                <c:pt idx="3619">
                  <c:v>4794.7294650000003</c:v>
                </c:pt>
                <c:pt idx="3620">
                  <c:v>4796.0533560000003</c:v>
                </c:pt>
                <c:pt idx="3621">
                  <c:v>4797.3772470000004</c:v>
                </c:pt>
                <c:pt idx="3622">
                  <c:v>4798.7011380000004</c:v>
                </c:pt>
                <c:pt idx="3623">
                  <c:v>4800.0250290000004</c:v>
                </c:pt>
                <c:pt idx="3624">
                  <c:v>4801.3489200000004</c:v>
                </c:pt>
                <c:pt idx="3625">
                  <c:v>4802.6728110000004</c:v>
                </c:pt>
                <c:pt idx="3626">
                  <c:v>4803.9967020000004</c:v>
                </c:pt>
                <c:pt idx="3627">
                  <c:v>4805.3205930000004</c:v>
                </c:pt>
                <c:pt idx="3628">
                  <c:v>4806.6444840000004</c:v>
                </c:pt>
                <c:pt idx="3629">
                  <c:v>4807.9683750000004</c:v>
                </c:pt>
                <c:pt idx="3630">
                  <c:v>4809.2922660000004</c:v>
                </c:pt>
                <c:pt idx="3631">
                  <c:v>4810.6161570000004</c:v>
                </c:pt>
                <c:pt idx="3632">
                  <c:v>4811.9400480000004</c:v>
                </c:pt>
                <c:pt idx="3633">
                  <c:v>4813.2639390000004</c:v>
                </c:pt>
                <c:pt idx="3634">
                  <c:v>4814.5878300000004</c:v>
                </c:pt>
                <c:pt idx="3635">
                  <c:v>4815.9117210000004</c:v>
                </c:pt>
                <c:pt idx="3636">
                  <c:v>4817.2356120000004</c:v>
                </c:pt>
                <c:pt idx="3637">
                  <c:v>4818.5595030000004</c:v>
                </c:pt>
                <c:pt idx="3638">
                  <c:v>4819.8833940000004</c:v>
                </c:pt>
                <c:pt idx="3639">
                  <c:v>4821.2072850000004</c:v>
                </c:pt>
                <c:pt idx="3640">
                  <c:v>4822.5311760000004</c:v>
                </c:pt>
                <c:pt idx="3641">
                  <c:v>4823.8550670000004</c:v>
                </c:pt>
                <c:pt idx="3642">
                  <c:v>4825.1789580000004</c:v>
                </c:pt>
                <c:pt idx="3643">
                  <c:v>4826.5028490000004</c:v>
                </c:pt>
                <c:pt idx="3644">
                  <c:v>4827.8267400000004</c:v>
                </c:pt>
                <c:pt idx="3645">
                  <c:v>4829.1506310000004</c:v>
                </c:pt>
                <c:pt idx="3646">
                  <c:v>4830.4745220000004</c:v>
                </c:pt>
                <c:pt idx="3647">
                  <c:v>4831.7984130000004</c:v>
                </c:pt>
                <c:pt idx="3648">
                  <c:v>4833.1223040000004</c:v>
                </c:pt>
                <c:pt idx="3649">
                  <c:v>4834.4461950000004</c:v>
                </c:pt>
                <c:pt idx="3650">
                  <c:v>4835.7700860000004</c:v>
                </c:pt>
                <c:pt idx="3651">
                  <c:v>4837.0939770000005</c:v>
                </c:pt>
                <c:pt idx="3652">
                  <c:v>4838.4178680000005</c:v>
                </c:pt>
                <c:pt idx="3653">
                  <c:v>4839.7417590000005</c:v>
                </c:pt>
                <c:pt idx="3654">
                  <c:v>4841.0656500000005</c:v>
                </c:pt>
                <c:pt idx="3655">
                  <c:v>4842.3895410000005</c:v>
                </c:pt>
                <c:pt idx="3656">
                  <c:v>4843.7134320000005</c:v>
                </c:pt>
                <c:pt idx="3657">
                  <c:v>4845.0373230000005</c:v>
                </c:pt>
                <c:pt idx="3658">
                  <c:v>4846.3612140000005</c:v>
                </c:pt>
                <c:pt idx="3659">
                  <c:v>4847.6851050000005</c:v>
                </c:pt>
                <c:pt idx="3660">
                  <c:v>4849.0089960000005</c:v>
                </c:pt>
                <c:pt idx="3661">
                  <c:v>4850.3328870000005</c:v>
                </c:pt>
                <c:pt idx="3662">
                  <c:v>4851.6567780000005</c:v>
                </c:pt>
                <c:pt idx="3663">
                  <c:v>4852.9806690000005</c:v>
                </c:pt>
                <c:pt idx="3664">
                  <c:v>4854.3045600000005</c:v>
                </c:pt>
                <c:pt idx="3665">
                  <c:v>4855.6284510000005</c:v>
                </c:pt>
                <c:pt idx="3666">
                  <c:v>4856.9523420000005</c:v>
                </c:pt>
                <c:pt idx="3667">
                  <c:v>4858.2762330000005</c:v>
                </c:pt>
                <c:pt idx="3668">
                  <c:v>4859.6001240000005</c:v>
                </c:pt>
                <c:pt idx="3669">
                  <c:v>4860.9240150000005</c:v>
                </c:pt>
                <c:pt idx="3670">
                  <c:v>4862.2479060000005</c:v>
                </c:pt>
                <c:pt idx="3671">
                  <c:v>4863.5717970000005</c:v>
                </c:pt>
                <c:pt idx="3672">
                  <c:v>4864.8956880000005</c:v>
                </c:pt>
                <c:pt idx="3673">
                  <c:v>4866.2195790000005</c:v>
                </c:pt>
                <c:pt idx="3674">
                  <c:v>4867.5434700000005</c:v>
                </c:pt>
                <c:pt idx="3675">
                  <c:v>4868.8673610000005</c:v>
                </c:pt>
                <c:pt idx="3676">
                  <c:v>4870.1912520000005</c:v>
                </c:pt>
                <c:pt idx="3677">
                  <c:v>4871.5151430000005</c:v>
                </c:pt>
                <c:pt idx="3678">
                  <c:v>4872.8390340000005</c:v>
                </c:pt>
                <c:pt idx="3679">
                  <c:v>4874.1629250000005</c:v>
                </c:pt>
                <c:pt idx="3680">
                  <c:v>4875.4868160000005</c:v>
                </c:pt>
                <c:pt idx="3681">
                  <c:v>4876.8107070000005</c:v>
                </c:pt>
                <c:pt idx="3682">
                  <c:v>4878.1345980000006</c:v>
                </c:pt>
                <c:pt idx="3683">
                  <c:v>4879.4584890000006</c:v>
                </c:pt>
                <c:pt idx="3684">
                  <c:v>4880.7823800000006</c:v>
                </c:pt>
                <c:pt idx="3685">
                  <c:v>4882.1062710000006</c:v>
                </c:pt>
                <c:pt idx="3686">
                  <c:v>4883.4301619999997</c:v>
                </c:pt>
                <c:pt idx="3687">
                  <c:v>4884.7540529999997</c:v>
                </c:pt>
                <c:pt idx="3688">
                  <c:v>4886.0779439999997</c:v>
                </c:pt>
                <c:pt idx="3689">
                  <c:v>4887.4018349999997</c:v>
                </c:pt>
                <c:pt idx="3690">
                  <c:v>4888.7257259999997</c:v>
                </c:pt>
                <c:pt idx="3691">
                  <c:v>4890.0496169999997</c:v>
                </c:pt>
                <c:pt idx="3692">
                  <c:v>4891.3735079999997</c:v>
                </c:pt>
                <c:pt idx="3693">
                  <c:v>4892.6973989999997</c:v>
                </c:pt>
                <c:pt idx="3694">
                  <c:v>4894.0212899999997</c:v>
                </c:pt>
                <c:pt idx="3695">
                  <c:v>4895.3451809999997</c:v>
                </c:pt>
                <c:pt idx="3696">
                  <c:v>4896.6690719999997</c:v>
                </c:pt>
                <c:pt idx="3697">
                  <c:v>4897.9929629999997</c:v>
                </c:pt>
                <c:pt idx="3698">
                  <c:v>4899.3168539999997</c:v>
                </c:pt>
                <c:pt idx="3699">
                  <c:v>4900.6407449999997</c:v>
                </c:pt>
                <c:pt idx="3700">
                  <c:v>4901.9646359999997</c:v>
                </c:pt>
                <c:pt idx="3701">
                  <c:v>4903.2885269999997</c:v>
                </c:pt>
                <c:pt idx="3702">
                  <c:v>4904.6124179999997</c:v>
                </c:pt>
                <c:pt idx="3703">
                  <c:v>4905.9363089999997</c:v>
                </c:pt>
                <c:pt idx="3704">
                  <c:v>4907.2601999999997</c:v>
                </c:pt>
                <c:pt idx="3705">
                  <c:v>4908.5840909999997</c:v>
                </c:pt>
                <c:pt idx="3706">
                  <c:v>4909.9079819999997</c:v>
                </c:pt>
                <c:pt idx="3707">
                  <c:v>4911.2318729999997</c:v>
                </c:pt>
                <c:pt idx="3708">
                  <c:v>4912.5557639999997</c:v>
                </c:pt>
                <c:pt idx="3709">
                  <c:v>4913.8796549999997</c:v>
                </c:pt>
                <c:pt idx="3710">
                  <c:v>4915.2035459999997</c:v>
                </c:pt>
                <c:pt idx="3711">
                  <c:v>4916.5274369999997</c:v>
                </c:pt>
                <c:pt idx="3712">
                  <c:v>4917.8513279999997</c:v>
                </c:pt>
                <c:pt idx="3713">
                  <c:v>4919.1752189999997</c:v>
                </c:pt>
                <c:pt idx="3714">
                  <c:v>4920.4991099999997</c:v>
                </c:pt>
                <c:pt idx="3715">
                  <c:v>4921.8230009999997</c:v>
                </c:pt>
                <c:pt idx="3716">
                  <c:v>4923.1468919999998</c:v>
                </c:pt>
                <c:pt idx="3717">
                  <c:v>4924.4707829999998</c:v>
                </c:pt>
                <c:pt idx="3718">
                  <c:v>4925.7946739999998</c:v>
                </c:pt>
                <c:pt idx="3719">
                  <c:v>4927.1185649999998</c:v>
                </c:pt>
                <c:pt idx="3720">
                  <c:v>4928.4424559999998</c:v>
                </c:pt>
                <c:pt idx="3721">
                  <c:v>4929.7663469999998</c:v>
                </c:pt>
                <c:pt idx="3722">
                  <c:v>4931.0902379999998</c:v>
                </c:pt>
                <c:pt idx="3723">
                  <c:v>4932.4141289999998</c:v>
                </c:pt>
                <c:pt idx="3724">
                  <c:v>4933.7380199999998</c:v>
                </c:pt>
                <c:pt idx="3725">
                  <c:v>4935.0619109999998</c:v>
                </c:pt>
                <c:pt idx="3726">
                  <c:v>4936.3858019999998</c:v>
                </c:pt>
                <c:pt idx="3727">
                  <c:v>4937.7096929999998</c:v>
                </c:pt>
                <c:pt idx="3728">
                  <c:v>4939.0335839999998</c:v>
                </c:pt>
                <c:pt idx="3729">
                  <c:v>4940.3574749999998</c:v>
                </c:pt>
                <c:pt idx="3730">
                  <c:v>4941.6813659999998</c:v>
                </c:pt>
                <c:pt idx="3731">
                  <c:v>4943.0052569999998</c:v>
                </c:pt>
                <c:pt idx="3732">
                  <c:v>4944.3291479999998</c:v>
                </c:pt>
                <c:pt idx="3733">
                  <c:v>4945.6530389999998</c:v>
                </c:pt>
                <c:pt idx="3734">
                  <c:v>4946.9769299999998</c:v>
                </c:pt>
                <c:pt idx="3735">
                  <c:v>4948.3008209999998</c:v>
                </c:pt>
                <c:pt idx="3736">
                  <c:v>4949.6247119999998</c:v>
                </c:pt>
                <c:pt idx="3737">
                  <c:v>4950.9486029999998</c:v>
                </c:pt>
                <c:pt idx="3738">
                  <c:v>4952.2724939999998</c:v>
                </c:pt>
                <c:pt idx="3739">
                  <c:v>4953.5963849999998</c:v>
                </c:pt>
                <c:pt idx="3740">
                  <c:v>4954.9202759999998</c:v>
                </c:pt>
                <c:pt idx="3741">
                  <c:v>4956.2441669999998</c:v>
                </c:pt>
                <c:pt idx="3742">
                  <c:v>4957.5680579999998</c:v>
                </c:pt>
                <c:pt idx="3743">
                  <c:v>4958.8919489999998</c:v>
                </c:pt>
                <c:pt idx="3744">
                  <c:v>4960.2158399999998</c:v>
                </c:pt>
                <c:pt idx="3745">
                  <c:v>4961.5397309999998</c:v>
                </c:pt>
                <c:pt idx="3746">
                  <c:v>4962.8636219999999</c:v>
                </c:pt>
                <c:pt idx="3747">
                  <c:v>4964.1875129999999</c:v>
                </c:pt>
                <c:pt idx="3748">
                  <c:v>4965.5114039999999</c:v>
                </c:pt>
                <c:pt idx="3749">
                  <c:v>4966.8352949999999</c:v>
                </c:pt>
                <c:pt idx="3750">
                  <c:v>4968.1591859999999</c:v>
                </c:pt>
                <c:pt idx="3751">
                  <c:v>4969.4830769999999</c:v>
                </c:pt>
                <c:pt idx="3752">
                  <c:v>4970.8069679999999</c:v>
                </c:pt>
                <c:pt idx="3753">
                  <c:v>4972.1308589999999</c:v>
                </c:pt>
                <c:pt idx="3754">
                  <c:v>4973.4547499999999</c:v>
                </c:pt>
                <c:pt idx="3755">
                  <c:v>4974.7786409999999</c:v>
                </c:pt>
                <c:pt idx="3756">
                  <c:v>4976.1025319999999</c:v>
                </c:pt>
                <c:pt idx="3757">
                  <c:v>4977.4264229999999</c:v>
                </c:pt>
                <c:pt idx="3758">
                  <c:v>4978.7503139999999</c:v>
                </c:pt>
                <c:pt idx="3759">
                  <c:v>4980.0742049999999</c:v>
                </c:pt>
                <c:pt idx="3760">
                  <c:v>4981.3980959999999</c:v>
                </c:pt>
                <c:pt idx="3761">
                  <c:v>4982.7219869999999</c:v>
                </c:pt>
                <c:pt idx="3762">
                  <c:v>4984.0458779999999</c:v>
                </c:pt>
                <c:pt idx="3763">
                  <c:v>4985.3697689999999</c:v>
                </c:pt>
                <c:pt idx="3764">
                  <c:v>4986.6936599999999</c:v>
                </c:pt>
                <c:pt idx="3765">
                  <c:v>4988.0175509999999</c:v>
                </c:pt>
                <c:pt idx="3766">
                  <c:v>4989.3414419999999</c:v>
                </c:pt>
                <c:pt idx="3767">
                  <c:v>4990.6653329999999</c:v>
                </c:pt>
                <c:pt idx="3768">
                  <c:v>4991.9892239999999</c:v>
                </c:pt>
                <c:pt idx="3769">
                  <c:v>4993.3131149999999</c:v>
                </c:pt>
                <c:pt idx="3770">
                  <c:v>4994.6370059999999</c:v>
                </c:pt>
                <c:pt idx="3771">
                  <c:v>4995.9608969999999</c:v>
                </c:pt>
                <c:pt idx="3772">
                  <c:v>4997.2847879999999</c:v>
                </c:pt>
                <c:pt idx="3773">
                  <c:v>4998.6086789999999</c:v>
                </c:pt>
                <c:pt idx="3774">
                  <c:v>4999.9325699999999</c:v>
                </c:pt>
                <c:pt idx="3775">
                  <c:v>5001.2564609999999</c:v>
                </c:pt>
                <c:pt idx="3776">
                  <c:v>5002.5803519999999</c:v>
                </c:pt>
                <c:pt idx="3777">
                  <c:v>5003.904243</c:v>
                </c:pt>
                <c:pt idx="3778">
                  <c:v>5005.228134</c:v>
                </c:pt>
                <c:pt idx="3779">
                  <c:v>5006.552025</c:v>
                </c:pt>
                <c:pt idx="3780">
                  <c:v>5007.875916</c:v>
                </c:pt>
                <c:pt idx="3781">
                  <c:v>5009.199807</c:v>
                </c:pt>
                <c:pt idx="3782">
                  <c:v>5010.523698</c:v>
                </c:pt>
                <c:pt idx="3783">
                  <c:v>5011.847589</c:v>
                </c:pt>
                <c:pt idx="3784">
                  <c:v>5013.17148</c:v>
                </c:pt>
                <c:pt idx="3785">
                  <c:v>5014.495371</c:v>
                </c:pt>
                <c:pt idx="3786">
                  <c:v>5015.819262</c:v>
                </c:pt>
                <c:pt idx="3787">
                  <c:v>5017.143153</c:v>
                </c:pt>
                <c:pt idx="3788">
                  <c:v>5018.467044</c:v>
                </c:pt>
                <c:pt idx="3789">
                  <c:v>5019.790935</c:v>
                </c:pt>
                <c:pt idx="3790">
                  <c:v>5021.114826</c:v>
                </c:pt>
                <c:pt idx="3791">
                  <c:v>5022.438717</c:v>
                </c:pt>
                <c:pt idx="3792">
                  <c:v>5023.762608</c:v>
                </c:pt>
                <c:pt idx="3793">
                  <c:v>5025.086499</c:v>
                </c:pt>
                <c:pt idx="3794">
                  <c:v>5026.41039</c:v>
                </c:pt>
                <c:pt idx="3795">
                  <c:v>5027.734281</c:v>
                </c:pt>
                <c:pt idx="3796">
                  <c:v>5029.058172</c:v>
                </c:pt>
                <c:pt idx="3797">
                  <c:v>5030.382063</c:v>
                </c:pt>
                <c:pt idx="3798">
                  <c:v>5031.705954</c:v>
                </c:pt>
                <c:pt idx="3799">
                  <c:v>5033.029845</c:v>
                </c:pt>
                <c:pt idx="3800">
                  <c:v>5034.353736</c:v>
                </c:pt>
                <c:pt idx="3801">
                  <c:v>5035.677627</c:v>
                </c:pt>
                <c:pt idx="3802">
                  <c:v>5037.001518</c:v>
                </c:pt>
                <c:pt idx="3803">
                  <c:v>5038.325409</c:v>
                </c:pt>
                <c:pt idx="3804">
                  <c:v>5039.6493</c:v>
                </c:pt>
                <c:pt idx="3805">
                  <c:v>5040.973191</c:v>
                </c:pt>
                <c:pt idx="3806">
                  <c:v>5042.297082</c:v>
                </c:pt>
                <c:pt idx="3807">
                  <c:v>5043.620973</c:v>
                </c:pt>
                <c:pt idx="3808">
                  <c:v>5044.9448640000001</c:v>
                </c:pt>
                <c:pt idx="3809">
                  <c:v>5046.2687550000001</c:v>
                </c:pt>
                <c:pt idx="3810">
                  <c:v>5047.5926460000001</c:v>
                </c:pt>
                <c:pt idx="3811">
                  <c:v>5048.9165370000001</c:v>
                </c:pt>
                <c:pt idx="3812">
                  <c:v>5050.2404280000001</c:v>
                </c:pt>
                <c:pt idx="3813">
                  <c:v>5051.5643190000001</c:v>
                </c:pt>
                <c:pt idx="3814">
                  <c:v>5052.8882100000001</c:v>
                </c:pt>
                <c:pt idx="3815">
                  <c:v>5054.2121010000001</c:v>
                </c:pt>
                <c:pt idx="3816">
                  <c:v>5055.5359920000001</c:v>
                </c:pt>
                <c:pt idx="3817">
                  <c:v>5056.8598830000001</c:v>
                </c:pt>
                <c:pt idx="3818">
                  <c:v>5058.1837740000001</c:v>
                </c:pt>
                <c:pt idx="3819">
                  <c:v>5059.5076650000001</c:v>
                </c:pt>
                <c:pt idx="3820">
                  <c:v>5060.8315560000001</c:v>
                </c:pt>
                <c:pt idx="3821">
                  <c:v>5062.1554470000001</c:v>
                </c:pt>
                <c:pt idx="3822">
                  <c:v>5063.4793380000001</c:v>
                </c:pt>
                <c:pt idx="3823">
                  <c:v>5064.8032290000001</c:v>
                </c:pt>
                <c:pt idx="3824">
                  <c:v>5066.1271200000001</c:v>
                </c:pt>
                <c:pt idx="3825">
                  <c:v>5067.4510110000001</c:v>
                </c:pt>
                <c:pt idx="3826">
                  <c:v>5068.7749020000001</c:v>
                </c:pt>
                <c:pt idx="3827">
                  <c:v>5070.0987930000001</c:v>
                </c:pt>
                <c:pt idx="3828">
                  <c:v>5071.4226840000001</c:v>
                </c:pt>
                <c:pt idx="3829">
                  <c:v>5072.7465750000001</c:v>
                </c:pt>
                <c:pt idx="3830">
                  <c:v>5074.0704660000001</c:v>
                </c:pt>
                <c:pt idx="3831">
                  <c:v>5075.3943570000001</c:v>
                </c:pt>
                <c:pt idx="3832">
                  <c:v>5076.7182480000001</c:v>
                </c:pt>
                <c:pt idx="3833">
                  <c:v>5078.0421390000001</c:v>
                </c:pt>
                <c:pt idx="3834">
                  <c:v>5079.3660300000001</c:v>
                </c:pt>
                <c:pt idx="3835">
                  <c:v>5080.6899210000001</c:v>
                </c:pt>
                <c:pt idx="3836">
                  <c:v>5082.0138120000001</c:v>
                </c:pt>
                <c:pt idx="3837">
                  <c:v>5083.3377030000001</c:v>
                </c:pt>
                <c:pt idx="3838">
                  <c:v>5084.6615940000002</c:v>
                </c:pt>
                <c:pt idx="3839">
                  <c:v>5085.9854850000002</c:v>
                </c:pt>
                <c:pt idx="3840">
                  <c:v>5087.3093760000002</c:v>
                </c:pt>
                <c:pt idx="3841">
                  <c:v>5088.6332670000002</c:v>
                </c:pt>
                <c:pt idx="3842">
                  <c:v>5089.9571580000002</c:v>
                </c:pt>
                <c:pt idx="3843">
                  <c:v>5091.2810490000002</c:v>
                </c:pt>
                <c:pt idx="3844">
                  <c:v>5092.6049400000002</c:v>
                </c:pt>
                <c:pt idx="3845">
                  <c:v>5093.9288310000002</c:v>
                </c:pt>
                <c:pt idx="3846">
                  <c:v>5095.2527220000002</c:v>
                </c:pt>
                <c:pt idx="3847">
                  <c:v>5096.5766130000002</c:v>
                </c:pt>
                <c:pt idx="3848">
                  <c:v>5097.9005040000002</c:v>
                </c:pt>
                <c:pt idx="3849">
                  <c:v>5099.2243950000002</c:v>
                </c:pt>
                <c:pt idx="3850">
                  <c:v>5100.5482860000002</c:v>
                </c:pt>
                <c:pt idx="3851">
                  <c:v>5101.8721770000002</c:v>
                </c:pt>
                <c:pt idx="3852">
                  <c:v>5103.1960680000002</c:v>
                </c:pt>
                <c:pt idx="3853">
                  <c:v>5104.5199590000002</c:v>
                </c:pt>
                <c:pt idx="3854">
                  <c:v>5105.8438500000002</c:v>
                </c:pt>
                <c:pt idx="3855">
                  <c:v>5107.1677410000002</c:v>
                </c:pt>
                <c:pt idx="3856">
                  <c:v>5108.4916320000002</c:v>
                </c:pt>
                <c:pt idx="3857">
                  <c:v>5109.8155230000002</c:v>
                </c:pt>
                <c:pt idx="3858">
                  <c:v>5111.1394140000002</c:v>
                </c:pt>
                <c:pt idx="3859">
                  <c:v>5112.4633050000002</c:v>
                </c:pt>
                <c:pt idx="3860">
                  <c:v>5113.7871960000002</c:v>
                </c:pt>
                <c:pt idx="3861">
                  <c:v>5115.1110870000002</c:v>
                </c:pt>
                <c:pt idx="3862">
                  <c:v>5116.4349780000002</c:v>
                </c:pt>
                <c:pt idx="3863">
                  <c:v>5117.7588690000002</c:v>
                </c:pt>
                <c:pt idx="3864">
                  <c:v>5119.0827600000002</c:v>
                </c:pt>
                <c:pt idx="3865">
                  <c:v>5120.4066510000002</c:v>
                </c:pt>
                <c:pt idx="3866">
                  <c:v>5121.7305420000002</c:v>
                </c:pt>
                <c:pt idx="3867">
                  <c:v>5123.0544330000002</c:v>
                </c:pt>
                <c:pt idx="3868">
                  <c:v>5124.3783240000002</c:v>
                </c:pt>
                <c:pt idx="3869">
                  <c:v>5125.7022150000003</c:v>
                </c:pt>
                <c:pt idx="3870">
                  <c:v>5127.0261060000003</c:v>
                </c:pt>
                <c:pt idx="3871">
                  <c:v>5128.3499970000003</c:v>
                </c:pt>
                <c:pt idx="3872">
                  <c:v>5129.6738880000003</c:v>
                </c:pt>
                <c:pt idx="3873">
                  <c:v>5130.9977790000003</c:v>
                </c:pt>
                <c:pt idx="3874">
                  <c:v>5132.3216700000003</c:v>
                </c:pt>
                <c:pt idx="3875">
                  <c:v>5133.6455610000003</c:v>
                </c:pt>
                <c:pt idx="3876">
                  <c:v>5134.9694520000003</c:v>
                </c:pt>
                <c:pt idx="3877">
                  <c:v>5136.2933430000003</c:v>
                </c:pt>
                <c:pt idx="3878">
                  <c:v>5137.6172340000003</c:v>
                </c:pt>
                <c:pt idx="3879">
                  <c:v>5138.9411250000003</c:v>
                </c:pt>
                <c:pt idx="3880">
                  <c:v>5140.2650160000003</c:v>
                </c:pt>
                <c:pt idx="3881">
                  <c:v>5141.5889070000003</c:v>
                </c:pt>
                <c:pt idx="3882">
                  <c:v>5142.9127980000003</c:v>
                </c:pt>
                <c:pt idx="3883">
                  <c:v>5144.2366890000003</c:v>
                </c:pt>
                <c:pt idx="3884">
                  <c:v>5145.5605800000003</c:v>
                </c:pt>
                <c:pt idx="3885">
                  <c:v>5146.8844710000003</c:v>
                </c:pt>
                <c:pt idx="3886">
                  <c:v>5148.2083620000003</c:v>
                </c:pt>
                <c:pt idx="3887">
                  <c:v>5149.5322530000003</c:v>
                </c:pt>
                <c:pt idx="3888">
                  <c:v>5150.8561440000003</c:v>
                </c:pt>
                <c:pt idx="3889">
                  <c:v>5152.1800350000003</c:v>
                </c:pt>
                <c:pt idx="3890">
                  <c:v>5153.5039260000003</c:v>
                </c:pt>
                <c:pt idx="3891">
                  <c:v>5154.8278170000003</c:v>
                </c:pt>
                <c:pt idx="3892">
                  <c:v>5156.1517080000003</c:v>
                </c:pt>
                <c:pt idx="3893">
                  <c:v>5157.4755990000003</c:v>
                </c:pt>
                <c:pt idx="3894">
                  <c:v>5158.7994900000003</c:v>
                </c:pt>
                <c:pt idx="3895">
                  <c:v>5160.1233810000003</c:v>
                </c:pt>
                <c:pt idx="3896">
                  <c:v>5161.4472720000003</c:v>
                </c:pt>
                <c:pt idx="3897">
                  <c:v>5162.7711630000003</c:v>
                </c:pt>
                <c:pt idx="3898">
                  <c:v>5164.0950540000003</c:v>
                </c:pt>
                <c:pt idx="3899">
                  <c:v>5165.4189450000003</c:v>
                </c:pt>
                <c:pt idx="3900">
                  <c:v>5166.7428360000004</c:v>
                </c:pt>
                <c:pt idx="3901">
                  <c:v>5168.0667270000004</c:v>
                </c:pt>
                <c:pt idx="3902">
                  <c:v>5169.3906180000004</c:v>
                </c:pt>
                <c:pt idx="3903">
                  <c:v>5170.7145090000004</c:v>
                </c:pt>
                <c:pt idx="3904">
                  <c:v>5172.0384000000004</c:v>
                </c:pt>
                <c:pt idx="3905">
                  <c:v>5173.3622910000004</c:v>
                </c:pt>
                <c:pt idx="3906">
                  <c:v>5174.6861820000004</c:v>
                </c:pt>
                <c:pt idx="3907">
                  <c:v>5176.0100730000004</c:v>
                </c:pt>
                <c:pt idx="3908">
                  <c:v>5177.3339640000004</c:v>
                </c:pt>
                <c:pt idx="3909">
                  <c:v>5178.6578550000004</c:v>
                </c:pt>
                <c:pt idx="3910">
                  <c:v>5179.9817460000004</c:v>
                </c:pt>
                <c:pt idx="3911">
                  <c:v>5181.3056370000004</c:v>
                </c:pt>
                <c:pt idx="3912">
                  <c:v>5182.6295280000004</c:v>
                </c:pt>
                <c:pt idx="3913">
                  <c:v>5183.9534190000004</c:v>
                </c:pt>
                <c:pt idx="3914">
                  <c:v>5185.2773100000004</c:v>
                </c:pt>
                <c:pt idx="3915">
                  <c:v>5186.6012010000004</c:v>
                </c:pt>
                <c:pt idx="3916">
                  <c:v>5187.9250920000004</c:v>
                </c:pt>
                <c:pt idx="3917">
                  <c:v>5189.2489830000004</c:v>
                </c:pt>
                <c:pt idx="3918">
                  <c:v>5190.5728740000004</c:v>
                </c:pt>
                <c:pt idx="3919">
                  <c:v>5191.8967650000004</c:v>
                </c:pt>
                <c:pt idx="3920">
                  <c:v>5193.2206560000004</c:v>
                </c:pt>
                <c:pt idx="3921">
                  <c:v>5194.5445470000004</c:v>
                </c:pt>
                <c:pt idx="3922">
                  <c:v>5195.8684380000004</c:v>
                </c:pt>
                <c:pt idx="3923">
                  <c:v>5197.1923290000004</c:v>
                </c:pt>
                <c:pt idx="3924">
                  <c:v>5198.5162200000004</c:v>
                </c:pt>
                <c:pt idx="3925">
                  <c:v>5199.8401110000004</c:v>
                </c:pt>
                <c:pt idx="3926">
                  <c:v>5201.1640020000004</c:v>
                </c:pt>
                <c:pt idx="3927">
                  <c:v>5202.4878930000004</c:v>
                </c:pt>
                <c:pt idx="3928">
                  <c:v>5203.8117840000004</c:v>
                </c:pt>
                <c:pt idx="3929">
                  <c:v>5205.1356750000004</c:v>
                </c:pt>
                <c:pt idx="3930">
                  <c:v>5206.4595660000005</c:v>
                </c:pt>
                <c:pt idx="3931">
                  <c:v>5207.7834570000005</c:v>
                </c:pt>
                <c:pt idx="3932">
                  <c:v>5209.1073480000005</c:v>
                </c:pt>
                <c:pt idx="3933">
                  <c:v>5210.4312390000005</c:v>
                </c:pt>
                <c:pt idx="3934">
                  <c:v>5211.7551300000005</c:v>
                </c:pt>
                <c:pt idx="3935">
                  <c:v>5213.0790210000005</c:v>
                </c:pt>
                <c:pt idx="3936">
                  <c:v>5214.4029120000005</c:v>
                </c:pt>
                <c:pt idx="3937">
                  <c:v>5215.7268030000005</c:v>
                </c:pt>
                <c:pt idx="3938">
                  <c:v>5217.0506940000005</c:v>
                </c:pt>
                <c:pt idx="3939">
                  <c:v>5218.3745850000005</c:v>
                </c:pt>
                <c:pt idx="3940">
                  <c:v>5219.6984760000005</c:v>
                </c:pt>
                <c:pt idx="3941">
                  <c:v>5221.0223670000005</c:v>
                </c:pt>
                <c:pt idx="3942">
                  <c:v>5222.3462580000005</c:v>
                </c:pt>
                <c:pt idx="3943">
                  <c:v>5223.6701490000005</c:v>
                </c:pt>
                <c:pt idx="3944">
                  <c:v>5224.9940400000005</c:v>
                </c:pt>
                <c:pt idx="3945">
                  <c:v>5226.3179310000005</c:v>
                </c:pt>
                <c:pt idx="3946">
                  <c:v>5227.6418220000005</c:v>
                </c:pt>
                <c:pt idx="3947">
                  <c:v>5228.9657130000005</c:v>
                </c:pt>
                <c:pt idx="3948">
                  <c:v>5230.2896040000005</c:v>
                </c:pt>
                <c:pt idx="3949">
                  <c:v>5231.6134950000005</c:v>
                </c:pt>
                <c:pt idx="3950">
                  <c:v>5232.9373860000005</c:v>
                </c:pt>
                <c:pt idx="3951">
                  <c:v>5234.2612770000005</c:v>
                </c:pt>
                <c:pt idx="3952">
                  <c:v>5235.5851680000005</c:v>
                </c:pt>
                <c:pt idx="3953">
                  <c:v>5236.9090590000005</c:v>
                </c:pt>
                <c:pt idx="3954">
                  <c:v>5238.2329500000005</c:v>
                </c:pt>
                <c:pt idx="3955">
                  <c:v>5239.5568410000005</c:v>
                </c:pt>
                <c:pt idx="3956">
                  <c:v>5240.8807320000005</c:v>
                </c:pt>
                <c:pt idx="3957">
                  <c:v>5242.2046230000005</c:v>
                </c:pt>
                <c:pt idx="3958">
                  <c:v>5243.5285140000005</c:v>
                </c:pt>
                <c:pt idx="3959">
                  <c:v>5244.8524049999996</c:v>
                </c:pt>
                <c:pt idx="3960">
                  <c:v>5246.1762959999996</c:v>
                </c:pt>
                <c:pt idx="3961">
                  <c:v>5247.5001869999996</c:v>
                </c:pt>
                <c:pt idx="3962">
                  <c:v>5248.8240779999996</c:v>
                </c:pt>
                <c:pt idx="3963">
                  <c:v>5250.1479689999996</c:v>
                </c:pt>
                <c:pt idx="3964">
                  <c:v>5251.4718599999997</c:v>
                </c:pt>
                <c:pt idx="3965">
                  <c:v>5252.7957509999997</c:v>
                </c:pt>
                <c:pt idx="3966">
                  <c:v>5254.1196419999997</c:v>
                </c:pt>
                <c:pt idx="3967">
                  <c:v>5255.4435329999997</c:v>
                </c:pt>
                <c:pt idx="3968">
                  <c:v>5256.7674239999997</c:v>
                </c:pt>
                <c:pt idx="3969">
                  <c:v>5258.0913149999997</c:v>
                </c:pt>
                <c:pt idx="3970">
                  <c:v>5259.4152059999997</c:v>
                </c:pt>
                <c:pt idx="3971">
                  <c:v>5260.7390969999997</c:v>
                </c:pt>
                <c:pt idx="3972">
                  <c:v>5262.0629879999997</c:v>
                </c:pt>
                <c:pt idx="3973">
                  <c:v>5263.3868789999997</c:v>
                </c:pt>
                <c:pt idx="3974">
                  <c:v>5264.7107699999997</c:v>
                </c:pt>
                <c:pt idx="3975">
                  <c:v>5266.0346609999997</c:v>
                </c:pt>
                <c:pt idx="3976">
                  <c:v>5267.3585519999997</c:v>
                </c:pt>
                <c:pt idx="3977">
                  <c:v>5268.6824429999997</c:v>
                </c:pt>
                <c:pt idx="3978">
                  <c:v>5270.0063339999997</c:v>
                </c:pt>
                <c:pt idx="3979">
                  <c:v>5271.3302249999997</c:v>
                </c:pt>
                <c:pt idx="3980">
                  <c:v>5272.6541159999997</c:v>
                </c:pt>
                <c:pt idx="3981">
                  <c:v>5273.9780069999997</c:v>
                </c:pt>
                <c:pt idx="3982">
                  <c:v>5275.3018979999997</c:v>
                </c:pt>
                <c:pt idx="3983">
                  <c:v>5276.6257889999997</c:v>
                </c:pt>
                <c:pt idx="3984">
                  <c:v>5277.9496799999997</c:v>
                </c:pt>
                <c:pt idx="3985">
                  <c:v>5279.2735709999997</c:v>
                </c:pt>
                <c:pt idx="3986">
                  <c:v>5280.5974619999997</c:v>
                </c:pt>
                <c:pt idx="3987">
                  <c:v>5281.9213529999997</c:v>
                </c:pt>
                <c:pt idx="3988">
                  <c:v>5283.2452439999997</c:v>
                </c:pt>
                <c:pt idx="3989">
                  <c:v>5284.5691349999997</c:v>
                </c:pt>
                <c:pt idx="3990">
                  <c:v>5285.8930259999997</c:v>
                </c:pt>
                <c:pt idx="3991">
                  <c:v>5287.2169169999997</c:v>
                </c:pt>
                <c:pt idx="3992">
                  <c:v>5288.5408079999997</c:v>
                </c:pt>
                <c:pt idx="3993">
                  <c:v>5289.8646989999997</c:v>
                </c:pt>
                <c:pt idx="3994">
                  <c:v>5291.1885899999997</c:v>
                </c:pt>
                <c:pt idx="3995">
                  <c:v>5292.5124809999998</c:v>
                </c:pt>
                <c:pt idx="3996">
                  <c:v>5293.8363719999998</c:v>
                </c:pt>
                <c:pt idx="3997">
                  <c:v>5295.1602629999998</c:v>
                </c:pt>
                <c:pt idx="3998">
                  <c:v>5296.4841539999998</c:v>
                </c:pt>
                <c:pt idx="3999">
                  <c:v>5297.8080449999998</c:v>
                </c:pt>
                <c:pt idx="4000">
                  <c:v>5299.1319359999998</c:v>
                </c:pt>
                <c:pt idx="4001">
                  <c:v>5300.4558269999998</c:v>
                </c:pt>
                <c:pt idx="4002">
                  <c:v>5301.7797179999998</c:v>
                </c:pt>
                <c:pt idx="4003">
                  <c:v>5303.1036089999998</c:v>
                </c:pt>
                <c:pt idx="4004">
                  <c:v>5304.4274999999998</c:v>
                </c:pt>
                <c:pt idx="4005">
                  <c:v>5305.7513909999998</c:v>
                </c:pt>
                <c:pt idx="4006">
                  <c:v>5307.0752819999998</c:v>
                </c:pt>
                <c:pt idx="4007">
                  <c:v>5308.3991729999998</c:v>
                </c:pt>
                <c:pt idx="4008">
                  <c:v>5309.7230639999998</c:v>
                </c:pt>
                <c:pt idx="4009">
                  <c:v>5311.0469549999998</c:v>
                </c:pt>
                <c:pt idx="4010">
                  <c:v>5312.3708459999998</c:v>
                </c:pt>
                <c:pt idx="4011">
                  <c:v>5313.6947369999998</c:v>
                </c:pt>
                <c:pt idx="4012">
                  <c:v>5315.0186279999998</c:v>
                </c:pt>
                <c:pt idx="4013">
                  <c:v>5316.3425189999998</c:v>
                </c:pt>
                <c:pt idx="4014">
                  <c:v>5317.6664099999998</c:v>
                </c:pt>
                <c:pt idx="4015">
                  <c:v>5318.9903009999998</c:v>
                </c:pt>
                <c:pt idx="4016">
                  <c:v>5320.3141919999998</c:v>
                </c:pt>
                <c:pt idx="4017">
                  <c:v>5321.6380829999998</c:v>
                </c:pt>
                <c:pt idx="4018">
                  <c:v>5322.9619739999998</c:v>
                </c:pt>
                <c:pt idx="4019">
                  <c:v>5324.2858649999998</c:v>
                </c:pt>
                <c:pt idx="4020">
                  <c:v>5325.6097559999998</c:v>
                </c:pt>
                <c:pt idx="4021">
                  <c:v>5326.9336469999998</c:v>
                </c:pt>
                <c:pt idx="4022">
                  <c:v>5328.2575379999998</c:v>
                </c:pt>
                <c:pt idx="4023">
                  <c:v>5329.5814289999998</c:v>
                </c:pt>
                <c:pt idx="4024">
                  <c:v>5330.9053199999998</c:v>
                </c:pt>
                <c:pt idx="4025">
                  <c:v>5332.2292109999999</c:v>
                </c:pt>
                <c:pt idx="4026">
                  <c:v>5333.5531019999999</c:v>
                </c:pt>
                <c:pt idx="4027">
                  <c:v>5334.8769929999999</c:v>
                </c:pt>
                <c:pt idx="4028">
                  <c:v>5336.2008839999999</c:v>
                </c:pt>
                <c:pt idx="4029">
                  <c:v>5337.5247749999999</c:v>
                </c:pt>
                <c:pt idx="4030">
                  <c:v>5338.8486659999999</c:v>
                </c:pt>
                <c:pt idx="4031">
                  <c:v>5340.1725569999999</c:v>
                </c:pt>
                <c:pt idx="4032">
                  <c:v>5341.4964479999999</c:v>
                </c:pt>
                <c:pt idx="4033">
                  <c:v>5342.8203389999999</c:v>
                </c:pt>
                <c:pt idx="4034">
                  <c:v>5344.1442299999999</c:v>
                </c:pt>
                <c:pt idx="4035">
                  <c:v>5345.4681209999999</c:v>
                </c:pt>
                <c:pt idx="4036">
                  <c:v>5346.7920119999999</c:v>
                </c:pt>
                <c:pt idx="4037">
                  <c:v>5348.1159029999999</c:v>
                </c:pt>
                <c:pt idx="4038">
                  <c:v>5349.4397939999999</c:v>
                </c:pt>
                <c:pt idx="4039">
                  <c:v>5350.7636849999999</c:v>
                </c:pt>
                <c:pt idx="4040">
                  <c:v>5352.0875759999999</c:v>
                </c:pt>
                <c:pt idx="4041">
                  <c:v>5353.4114669999999</c:v>
                </c:pt>
                <c:pt idx="4042">
                  <c:v>5354.7353579999999</c:v>
                </c:pt>
                <c:pt idx="4043">
                  <c:v>5356.0592489999999</c:v>
                </c:pt>
                <c:pt idx="4044">
                  <c:v>5357.3831399999999</c:v>
                </c:pt>
                <c:pt idx="4045">
                  <c:v>5358.7070309999999</c:v>
                </c:pt>
                <c:pt idx="4046">
                  <c:v>5360.0309219999999</c:v>
                </c:pt>
                <c:pt idx="4047">
                  <c:v>5361.3548129999999</c:v>
                </c:pt>
                <c:pt idx="4048">
                  <c:v>5362.6787039999999</c:v>
                </c:pt>
                <c:pt idx="4049">
                  <c:v>5364.0025949999999</c:v>
                </c:pt>
                <c:pt idx="4050">
                  <c:v>5365.3264859999999</c:v>
                </c:pt>
                <c:pt idx="4051">
                  <c:v>5366.6503769999999</c:v>
                </c:pt>
                <c:pt idx="4052">
                  <c:v>5367.9742679999999</c:v>
                </c:pt>
                <c:pt idx="4053">
                  <c:v>5369.2981589999999</c:v>
                </c:pt>
                <c:pt idx="4054">
                  <c:v>5370.6220499999999</c:v>
                </c:pt>
                <c:pt idx="4055">
                  <c:v>5371.9459409999999</c:v>
                </c:pt>
                <c:pt idx="4056">
                  <c:v>5373.269832</c:v>
                </c:pt>
                <c:pt idx="4057">
                  <c:v>5374.593723</c:v>
                </c:pt>
                <c:pt idx="4058">
                  <c:v>5375.917614</c:v>
                </c:pt>
                <c:pt idx="4059">
                  <c:v>5377.241505</c:v>
                </c:pt>
                <c:pt idx="4060">
                  <c:v>5378.565396</c:v>
                </c:pt>
                <c:pt idx="4061">
                  <c:v>5379.889287</c:v>
                </c:pt>
                <c:pt idx="4062">
                  <c:v>5381.213178</c:v>
                </c:pt>
                <c:pt idx="4063">
                  <c:v>5382.537069</c:v>
                </c:pt>
                <c:pt idx="4064">
                  <c:v>5383.86096</c:v>
                </c:pt>
                <c:pt idx="4065">
                  <c:v>5385.184851</c:v>
                </c:pt>
                <c:pt idx="4066">
                  <c:v>5386.508742</c:v>
                </c:pt>
                <c:pt idx="4067">
                  <c:v>5387.832633</c:v>
                </c:pt>
                <c:pt idx="4068">
                  <c:v>5389.156524</c:v>
                </c:pt>
                <c:pt idx="4069">
                  <c:v>5390.480415</c:v>
                </c:pt>
                <c:pt idx="4070">
                  <c:v>5391.804306</c:v>
                </c:pt>
                <c:pt idx="4071">
                  <c:v>5393.128197</c:v>
                </c:pt>
                <c:pt idx="4072">
                  <c:v>5394.452088</c:v>
                </c:pt>
                <c:pt idx="4073">
                  <c:v>5395.775979</c:v>
                </c:pt>
                <c:pt idx="4074">
                  <c:v>5397.09987</c:v>
                </c:pt>
                <c:pt idx="4075">
                  <c:v>5398.423761</c:v>
                </c:pt>
                <c:pt idx="4076">
                  <c:v>5399.747652</c:v>
                </c:pt>
                <c:pt idx="4077">
                  <c:v>5401.071543</c:v>
                </c:pt>
                <c:pt idx="4078">
                  <c:v>5402.395434</c:v>
                </c:pt>
                <c:pt idx="4079">
                  <c:v>5403.719325</c:v>
                </c:pt>
                <c:pt idx="4080">
                  <c:v>5405.043216</c:v>
                </c:pt>
                <c:pt idx="4081">
                  <c:v>5406.367107</c:v>
                </c:pt>
                <c:pt idx="4082">
                  <c:v>5407.690998</c:v>
                </c:pt>
                <c:pt idx="4083">
                  <c:v>5409.014889</c:v>
                </c:pt>
                <c:pt idx="4084">
                  <c:v>5410.33878</c:v>
                </c:pt>
                <c:pt idx="4085">
                  <c:v>5411.662671</c:v>
                </c:pt>
                <c:pt idx="4086">
                  <c:v>5412.986562</c:v>
                </c:pt>
                <c:pt idx="4087">
                  <c:v>5414.3104530000001</c:v>
                </c:pt>
                <c:pt idx="4088">
                  <c:v>5415.6343440000001</c:v>
                </c:pt>
                <c:pt idx="4089">
                  <c:v>5416.9582350000001</c:v>
                </c:pt>
                <c:pt idx="4090">
                  <c:v>5418.2821260000001</c:v>
                </c:pt>
                <c:pt idx="4091">
                  <c:v>5419.6060170000001</c:v>
                </c:pt>
                <c:pt idx="4092">
                  <c:v>5420.9299080000001</c:v>
                </c:pt>
                <c:pt idx="4093">
                  <c:v>5422.2537990000001</c:v>
                </c:pt>
                <c:pt idx="4094">
                  <c:v>5423.5776900000001</c:v>
                </c:pt>
                <c:pt idx="4095">
                  <c:v>5424.9015810000001</c:v>
                </c:pt>
                <c:pt idx="4096">
                  <c:v>5426.2254720000001</c:v>
                </c:pt>
                <c:pt idx="4097">
                  <c:v>5427.5493630000001</c:v>
                </c:pt>
                <c:pt idx="4098">
                  <c:v>5428.8732540000001</c:v>
                </c:pt>
                <c:pt idx="4099">
                  <c:v>5430.1971450000001</c:v>
                </c:pt>
                <c:pt idx="4100">
                  <c:v>5431.5210360000001</c:v>
                </c:pt>
                <c:pt idx="4101">
                  <c:v>5432.8449270000001</c:v>
                </c:pt>
                <c:pt idx="4102">
                  <c:v>5434.1688180000001</c:v>
                </c:pt>
                <c:pt idx="4103">
                  <c:v>5435.4927090000001</c:v>
                </c:pt>
                <c:pt idx="4104">
                  <c:v>5436.8166000000001</c:v>
                </c:pt>
                <c:pt idx="4105">
                  <c:v>5438.1404910000001</c:v>
                </c:pt>
                <c:pt idx="4106">
                  <c:v>5439.4643820000001</c:v>
                </c:pt>
                <c:pt idx="4107">
                  <c:v>5440.7882730000001</c:v>
                </c:pt>
                <c:pt idx="4108">
                  <c:v>5442.1121640000001</c:v>
                </c:pt>
                <c:pt idx="4109">
                  <c:v>5443.4360550000001</c:v>
                </c:pt>
                <c:pt idx="4110">
                  <c:v>5444.7599460000001</c:v>
                </c:pt>
                <c:pt idx="4111">
                  <c:v>5446.0838370000001</c:v>
                </c:pt>
                <c:pt idx="4112">
                  <c:v>5447.4077280000001</c:v>
                </c:pt>
                <c:pt idx="4113">
                  <c:v>5448.7316190000001</c:v>
                </c:pt>
                <c:pt idx="4114">
                  <c:v>5450.0555100000001</c:v>
                </c:pt>
                <c:pt idx="4115">
                  <c:v>5451.3794010000001</c:v>
                </c:pt>
                <c:pt idx="4116">
                  <c:v>5452.7032920000001</c:v>
                </c:pt>
                <c:pt idx="4117">
                  <c:v>5454.0271830000002</c:v>
                </c:pt>
                <c:pt idx="4118">
                  <c:v>5455.3510740000002</c:v>
                </c:pt>
                <c:pt idx="4119">
                  <c:v>5456.6749650000002</c:v>
                </c:pt>
                <c:pt idx="4120">
                  <c:v>5457.9988560000002</c:v>
                </c:pt>
                <c:pt idx="4121">
                  <c:v>5459.3227470000002</c:v>
                </c:pt>
                <c:pt idx="4122">
                  <c:v>5460.6466380000002</c:v>
                </c:pt>
                <c:pt idx="4123">
                  <c:v>5461.9705290000002</c:v>
                </c:pt>
                <c:pt idx="4124">
                  <c:v>5463.2944200000002</c:v>
                </c:pt>
                <c:pt idx="4125">
                  <c:v>5464.6183110000002</c:v>
                </c:pt>
                <c:pt idx="4126">
                  <c:v>5465.9422020000002</c:v>
                </c:pt>
                <c:pt idx="4127">
                  <c:v>5467.2660930000002</c:v>
                </c:pt>
                <c:pt idx="4128">
                  <c:v>5468.5899840000002</c:v>
                </c:pt>
                <c:pt idx="4129">
                  <c:v>5469.9138750000002</c:v>
                </c:pt>
                <c:pt idx="4130">
                  <c:v>5471.2377660000002</c:v>
                </c:pt>
                <c:pt idx="4131">
                  <c:v>5472.5616570000002</c:v>
                </c:pt>
                <c:pt idx="4132">
                  <c:v>5473.8855480000002</c:v>
                </c:pt>
                <c:pt idx="4133">
                  <c:v>5475.2094390000002</c:v>
                </c:pt>
                <c:pt idx="4134">
                  <c:v>5476.5333300000002</c:v>
                </c:pt>
                <c:pt idx="4135">
                  <c:v>5477.8572210000002</c:v>
                </c:pt>
                <c:pt idx="4136">
                  <c:v>5479.1811120000002</c:v>
                </c:pt>
                <c:pt idx="4137">
                  <c:v>5480.5050030000002</c:v>
                </c:pt>
                <c:pt idx="4138">
                  <c:v>5481.8288940000002</c:v>
                </c:pt>
                <c:pt idx="4139">
                  <c:v>5483.1527850000002</c:v>
                </c:pt>
                <c:pt idx="4140">
                  <c:v>5484.4766760000002</c:v>
                </c:pt>
                <c:pt idx="4141">
                  <c:v>5485.8005670000002</c:v>
                </c:pt>
                <c:pt idx="4142">
                  <c:v>5487.1244580000002</c:v>
                </c:pt>
                <c:pt idx="4143">
                  <c:v>5488.4483490000002</c:v>
                </c:pt>
                <c:pt idx="4144">
                  <c:v>5489.7722400000002</c:v>
                </c:pt>
                <c:pt idx="4145">
                  <c:v>5491.0961310000002</c:v>
                </c:pt>
                <c:pt idx="4146">
                  <c:v>5492.4200220000002</c:v>
                </c:pt>
                <c:pt idx="4147">
                  <c:v>5493.7439130000002</c:v>
                </c:pt>
                <c:pt idx="4148">
                  <c:v>5495.0678040000003</c:v>
                </c:pt>
                <c:pt idx="4149">
                  <c:v>5496.3916950000003</c:v>
                </c:pt>
                <c:pt idx="4150">
                  <c:v>5497.7155860000003</c:v>
                </c:pt>
                <c:pt idx="4151">
                  <c:v>5499.0394770000003</c:v>
                </c:pt>
                <c:pt idx="4152">
                  <c:v>5500.3633680000003</c:v>
                </c:pt>
                <c:pt idx="4153">
                  <c:v>5501.6872590000003</c:v>
                </c:pt>
                <c:pt idx="4154">
                  <c:v>5503.0111500000003</c:v>
                </c:pt>
                <c:pt idx="4155">
                  <c:v>5504.3350410000003</c:v>
                </c:pt>
                <c:pt idx="4156">
                  <c:v>5505.6589320000003</c:v>
                </c:pt>
                <c:pt idx="4157">
                  <c:v>5506.9828230000003</c:v>
                </c:pt>
                <c:pt idx="4158">
                  <c:v>5508.3067140000003</c:v>
                </c:pt>
                <c:pt idx="4159">
                  <c:v>5509.6306050000003</c:v>
                </c:pt>
                <c:pt idx="4160">
                  <c:v>5510.9544960000003</c:v>
                </c:pt>
                <c:pt idx="4161">
                  <c:v>5512.2783870000003</c:v>
                </c:pt>
                <c:pt idx="4162">
                  <c:v>5513.6022780000003</c:v>
                </c:pt>
                <c:pt idx="4163">
                  <c:v>5514.9261690000003</c:v>
                </c:pt>
                <c:pt idx="4164">
                  <c:v>5516.2500600000003</c:v>
                </c:pt>
                <c:pt idx="4165">
                  <c:v>5517.5739510000003</c:v>
                </c:pt>
                <c:pt idx="4166">
                  <c:v>5518.8978420000003</c:v>
                </c:pt>
                <c:pt idx="4167">
                  <c:v>5520.2217330000003</c:v>
                </c:pt>
                <c:pt idx="4168">
                  <c:v>5521.5456240000003</c:v>
                </c:pt>
                <c:pt idx="4169">
                  <c:v>5522.8695150000003</c:v>
                </c:pt>
                <c:pt idx="4170">
                  <c:v>5524.1934060000003</c:v>
                </c:pt>
                <c:pt idx="4171">
                  <c:v>5525.5172970000003</c:v>
                </c:pt>
                <c:pt idx="4172">
                  <c:v>5526.8411880000003</c:v>
                </c:pt>
                <c:pt idx="4173">
                  <c:v>5528.1650790000003</c:v>
                </c:pt>
                <c:pt idx="4174">
                  <c:v>5529.4889700000003</c:v>
                </c:pt>
                <c:pt idx="4175">
                  <c:v>5530.8128610000003</c:v>
                </c:pt>
                <c:pt idx="4176">
                  <c:v>5532.1367520000003</c:v>
                </c:pt>
                <c:pt idx="4177">
                  <c:v>5533.4606430000003</c:v>
                </c:pt>
                <c:pt idx="4178">
                  <c:v>5534.7845340000003</c:v>
                </c:pt>
                <c:pt idx="4179">
                  <c:v>5536.1084250000004</c:v>
                </c:pt>
                <c:pt idx="4180">
                  <c:v>5537.4323160000004</c:v>
                </c:pt>
                <c:pt idx="4181">
                  <c:v>5538.7562070000004</c:v>
                </c:pt>
                <c:pt idx="4182">
                  <c:v>5540.0800980000004</c:v>
                </c:pt>
                <c:pt idx="4183">
                  <c:v>5541.4039890000004</c:v>
                </c:pt>
                <c:pt idx="4184">
                  <c:v>5542.7278800000004</c:v>
                </c:pt>
                <c:pt idx="4185">
                  <c:v>5544.0517710000004</c:v>
                </c:pt>
                <c:pt idx="4186">
                  <c:v>5545.3756620000004</c:v>
                </c:pt>
                <c:pt idx="4187">
                  <c:v>5546.6995530000004</c:v>
                </c:pt>
                <c:pt idx="4188">
                  <c:v>5548.0234440000004</c:v>
                </c:pt>
                <c:pt idx="4189">
                  <c:v>5549.3473350000004</c:v>
                </c:pt>
                <c:pt idx="4190">
                  <c:v>5550.6712260000004</c:v>
                </c:pt>
                <c:pt idx="4191">
                  <c:v>5551.9951170000004</c:v>
                </c:pt>
                <c:pt idx="4192">
                  <c:v>5553.3190080000004</c:v>
                </c:pt>
                <c:pt idx="4193">
                  <c:v>5554.6428990000004</c:v>
                </c:pt>
                <c:pt idx="4194">
                  <c:v>5555.9667900000004</c:v>
                </c:pt>
                <c:pt idx="4195">
                  <c:v>5557.2906810000004</c:v>
                </c:pt>
                <c:pt idx="4196">
                  <c:v>5558.6145720000004</c:v>
                </c:pt>
                <c:pt idx="4197">
                  <c:v>5559.9384630000004</c:v>
                </c:pt>
                <c:pt idx="4198">
                  <c:v>5561.2623540000004</c:v>
                </c:pt>
                <c:pt idx="4199">
                  <c:v>5562.5862450000004</c:v>
                </c:pt>
                <c:pt idx="4200">
                  <c:v>5563.9101360000004</c:v>
                </c:pt>
                <c:pt idx="4201">
                  <c:v>5565.2340270000004</c:v>
                </c:pt>
                <c:pt idx="4202">
                  <c:v>5566.5579180000004</c:v>
                </c:pt>
                <c:pt idx="4203">
                  <c:v>5567.8818090000004</c:v>
                </c:pt>
                <c:pt idx="4204">
                  <c:v>5569.2057000000004</c:v>
                </c:pt>
                <c:pt idx="4205">
                  <c:v>5570.5295910000004</c:v>
                </c:pt>
                <c:pt idx="4206">
                  <c:v>5571.8534820000004</c:v>
                </c:pt>
                <c:pt idx="4207">
                  <c:v>5573.1773730000004</c:v>
                </c:pt>
                <c:pt idx="4208">
                  <c:v>5574.5012640000004</c:v>
                </c:pt>
                <c:pt idx="4209">
                  <c:v>5575.8251550000004</c:v>
                </c:pt>
                <c:pt idx="4210">
                  <c:v>5577.1490460000005</c:v>
                </c:pt>
                <c:pt idx="4211">
                  <c:v>5578.4729370000005</c:v>
                </c:pt>
                <c:pt idx="4212">
                  <c:v>5579.7968280000005</c:v>
                </c:pt>
                <c:pt idx="4213">
                  <c:v>5581.1207190000005</c:v>
                </c:pt>
                <c:pt idx="4214">
                  <c:v>5582.4446100000005</c:v>
                </c:pt>
                <c:pt idx="4215">
                  <c:v>5583.7685010000005</c:v>
                </c:pt>
                <c:pt idx="4216">
                  <c:v>5585.0923920000005</c:v>
                </c:pt>
                <c:pt idx="4217">
                  <c:v>5586.4162830000005</c:v>
                </c:pt>
                <c:pt idx="4218">
                  <c:v>5587.7401740000005</c:v>
                </c:pt>
                <c:pt idx="4219">
                  <c:v>5589.0640650000005</c:v>
                </c:pt>
                <c:pt idx="4220">
                  <c:v>5590.3879560000005</c:v>
                </c:pt>
                <c:pt idx="4221">
                  <c:v>5591.7118470000005</c:v>
                </c:pt>
                <c:pt idx="4222">
                  <c:v>5593.0357380000005</c:v>
                </c:pt>
                <c:pt idx="4223">
                  <c:v>5594.3596290000005</c:v>
                </c:pt>
                <c:pt idx="4224">
                  <c:v>5595.6835200000005</c:v>
                </c:pt>
                <c:pt idx="4225">
                  <c:v>5597.0074110000005</c:v>
                </c:pt>
                <c:pt idx="4226">
                  <c:v>5598.3313020000005</c:v>
                </c:pt>
                <c:pt idx="4227">
                  <c:v>5599.6551930000005</c:v>
                </c:pt>
                <c:pt idx="4228">
                  <c:v>5600.9790840000005</c:v>
                </c:pt>
                <c:pt idx="4229">
                  <c:v>5602.3029750000005</c:v>
                </c:pt>
                <c:pt idx="4230">
                  <c:v>5603.6268660000005</c:v>
                </c:pt>
                <c:pt idx="4231">
                  <c:v>5604.9507570000005</c:v>
                </c:pt>
                <c:pt idx="4232">
                  <c:v>5606.2746479999996</c:v>
                </c:pt>
                <c:pt idx="4233">
                  <c:v>5607.5985389999996</c:v>
                </c:pt>
                <c:pt idx="4234">
                  <c:v>5608.9224299999996</c:v>
                </c:pt>
                <c:pt idx="4235">
                  <c:v>5610.2463209999996</c:v>
                </c:pt>
                <c:pt idx="4236">
                  <c:v>5611.5702119999996</c:v>
                </c:pt>
                <c:pt idx="4237">
                  <c:v>5612.8941029999996</c:v>
                </c:pt>
                <c:pt idx="4238">
                  <c:v>5614.2179939999996</c:v>
                </c:pt>
                <c:pt idx="4239">
                  <c:v>5615.5418849999996</c:v>
                </c:pt>
                <c:pt idx="4240">
                  <c:v>5616.8657759999996</c:v>
                </c:pt>
                <c:pt idx="4241">
                  <c:v>5618.1896669999996</c:v>
                </c:pt>
                <c:pt idx="4242">
                  <c:v>5619.5135579999996</c:v>
                </c:pt>
                <c:pt idx="4243">
                  <c:v>5620.8374489999997</c:v>
                </c:pt>
                <c:pt idx="4244">
                  <c:v>5622.1613399999997</c:v>
                </c:pt>
                <c:pt idx="4245">
                  <c:v>5623.4852309999997</c:v>
                </c:pt>
                <c:pt idx="4246">
                  <c:v>5624.8091219999997</c:v>
                </c:pt>
                <c:pt idx="4247">
                  <c:v>5626.1330129999997</c:v>
                </c:pt>
                <c:pt idx="4248">
                  <c:v>5627.4569039999997</c:v>
                </c:pt>
                <c:pt idx="4249">
                  <c:v>5628.7807949999997</c:v>
                </c:pt>
                <c:pt idx="4250">
                  <c:v>5630.1046859999997</c:v>
                </c:pt>
                <c:pt idx="4251">
                  <c:v>5631.4285769999997</c:v>
                </c:pt>
                <c:pt idx="4252">
                  <c:v>5632.7524679999997</c:v>
                </c:pt>
                <c:pt idx="4253">
                  <c:v>5634.0763589999997</c:v>
                </c:pt>
                <c:pt idx="4254">
                  <c:v>5635.4002499999997</c:v>
                </c:pt>
                <c:pt idx="4255">
                  <c:v>5636.7241409999997</c:v>
                </c:pt>
                <c:pt idx="4256">
                  <c:v>5638.0480319999997</c:v>
                </c:pt>
                <c:pt idx="4257">
                  <c:v>5639.3719229999997</c:v>
                </c:pt>
                <c:pt idx="4258">
                  <c:v>5640.6958139999997</c:v>
                </c:pt>
                <c:pt idx="4259">
                  <c:v>5642.0197049999997</c:v>
                </c:pt>
                <c:pt idx="4260">
                  <c:v>5643.3435959999997</c:v>
                </c:pt>
                <c:pt idx="4261">
                  <c:v>5644.6674869999997</c:v>
                </c:pt>
                <c:pt idx="4262">
                  <c:v>5645.9913779999997</c:v>
                </c:pt>
                <c:pt idx="4263">
                  <c:v>5647.3152689999997</c:v>
                </c:pt>
                <c:pt idx="4264">
                  <c:v>5648.6391599999997</c:v>
                </c:pt>
                <c:pt idx="4265">
                  <c:v>5649.9630509999997</c:v>
                </c:pt>
                <c:pt idx="4266">
                  <c:v>5651.2869419999997</c:v>
                </c:pt>
                <c:pt idx="4267">
                  <c:v>5652.6108329999997</c:v>
                </c:pt>
                <c:pt idx="4268">
                  <c:v>5653.9347239999997</c:v>
                </c:pt>
                <c:pt idx="4269">
                  <c:v>5655.2586149999997</c:v>
                </c:pt>
                <c:pt idx="4270">
                  <c:v>5656.5825059999997</c:v>
                </c:pt>
                <c:pt idx="4271">
                  <c:v>5657.9063969999997</c:v>
                </c:pt>
                <c:pt idx="4272">
                  <c:v>5659.2302879999997</c:v>
                </c:pt>
                <c:pt idx="4273">
                  <c:v>5660.5541789999997</c:v>
                </c:pt>
                <c:pt idx="4274">
                  <c:v>5661.8780699999998</c:v>
                </c:pt>
                <c:pt idx="4275">
                  <c:v>5663.2019609999998</c:v>
                </c:pt>
                <c:pt idx="4276">
                  <c:v>5664.5258519999998</c:v>
                </c:pt>
                <c:pt idx="4277">
                  <c:v>5665.8497429999998</c:v>
                </c:pt>
                <c:pt idx="4278">
                  <c:v>5667.1736339999998</c:v>
                </c:pt>
                <c:pt idx="4279">
                  <c:v>5668.4975249999998</c:v>
                </c:pt>
                <c:pt idx="4280">
                  <c:v>5669.8214159999998</c:v>
                </c:pt>
                <c:pt idx="4281">
                  <c:v>5671.1453069999998</c:v>
                </c:pt>
                <c:pt idx="4282">
                  <c:v>5672.4691979999998</c:v>
                </c:pt>
                <c:pt idx="4283">
                  <c:v>5673.7930889999998</c:v>
                </c:pt>
                <c:pt idx="4284">
                  <c:v>5675.1169799999998</c:v>
                </c:pt>
                <c:pt idx="4285">
                  <c:v>5676.4408709999998</c:v>
                </c:pt>
                <c:pt idx="4286">
                  <c:v>5677.7647619999998</c:v>
                </c:pt>
                <c:pt idx="4287">
                  <c:v>5679.0886529999998</c:v>
                </c:pt>
                <c:pt idx="4288">
                  <c:v>5680.4125439999998</c:v>
                </c:pt>
                <c:pt idx="4289">
                  <c:v>5681.7364349999998</c:v>
                </c:pt>
                <c:pt idx="4290">
                  <c:v>5683.0603259999998</c:v>
                </c:pt>
                <c:pt idx="4291">
                  <c:v>5684.3842169999998</c:v>
                </c:pt>
                <c:pt idx="4292">
                  <c:v>5685.7081079999998</c:v>
                </c:pt>
                <c:pt idx="4293">
                  <c:v>5687.0319989999998</c:v>
                </c:pt>
                <c:pt idx="4294">
                  <c:v>5688.3558899999998</c:v>
                </c:pt>
                <c:pt idx="4295">
                  <c:v>5689.6797809999998</c:v>
                </c:pt>
                <c:pt idx="4296">
                  <c:v>5691.0036719999998</c:v>
                </c:pt>
                <c:pt idx="4297">
                  <c:v>5692.3275629999998</c:v>
                </c:pt>
                <c:pt idx="4298">
                  <c:v>5693.6514539999998</c:v>
                </c:pt>
                <c:pt idx="4299">
                  <c:v>5694.9753449999998</c:v>
                </c:pt>
                <c:pt idx="4300">
                  <c:v>5696.2992359999998</c:v>
                </c:pt>
                <c:pt idx="4301">
                  <c:v>5697.6231269999998</c:v>
                </c:pt>
                <c:pt idx="4302">
                  <c:v>5698.9470179999998</c:v>
                </c:pt>
                <c:pt idx="4303">
                  <c:v>5700.2709089999998</c:v>
                </c:pt>
                <c:pt idx="4304">
                  <c:v>5701.5947999999999</c:v>
                </c:pt>
                <c:pt idx="4305">
                  <c:v>5702.9186909999999</c:v>
                </c:pt>
                <c:pt idx="4306">
                  <c:v>5704.2425819999999</c:v>
                </c:pt>
                <c:pt idx="4307">
                  <c:v>5705.5664729999999</c:v>
                </c:pt>
                <c:pt idx="4308">
                  <c:v>5706.8903639999999</c:v>
                </c:pt>
                <c:pt idx="4309">
                  <c:v>5708.2142549999999</c:v>
                </c:pt>
                <c:pt idx="4310">
                  <c:v>5709.5381459999999</c:v>
                </c:pt>
                <c:pt idx="4311">
                  <c:v>5710.8620369999999</c:v>
                </c:pt>
                <c:pt idx="4312">
                  <c:v>5712.1859279999999</c:v>
                </c:pt>
                <c:pt idx="4313">
                  <c:v>5713.5098189999999</c:v>
                </c:pt>
                <c:pt idx="4314">
                  <c:v>5714.8337099999999</c:v>
                </c:pt>
                <c:pt idx="4315">
                  <c:v>5716.1576009999999</c:v>
                </c:pt>
                <c:pt idx="4316">
                  <c:v>5717.4814919999999</c:v>
                </c:pt>
                <c:pt idx="4317">
                  <c:v>5718.8053829999999</c:v>
                </c:pt>
                <c:pt idx="4318">
                  <c:v>5720.1292739999999</c:v>
                </c:pt>
                <c:pt idx="4319">
                  <c:v>5721.4531649999999</c:v>
                </c:pt>
                <c:pt idx="4320">
                  <c:v>5722.7770559999999</c:v>
                </c:pt>
                <c:pt idx="4321">
                  <c:v>5724.1009469999999</c:v>
                </c:pt>
                <c:pt idx="4322">
                  <c:v>5725.4248379999999</c:v>
                </c:pt>
                <c:pt idx="4323">
                  <c:v>5726.7487289999999</c:v>
                </c:pt>
                <c:pt idx="4324">
                  <c:v>5728.0726199999999</c:v>
                </c:pt>
                <c:pt idx="4325">
                  <c:v>5729.3965109999999</c:v>
                </c:pt>
                <c:pt idx="4326">
                  <c:v>5730.7204019999999</c:v>
                </c:pt>
                <c:pt idx="4327">
                  <c:v>5732.0442929999999</c:v>
                </c:pt>
                <c:pt idx="4328">
                  <c:v>5733.3681839999999</c:v>
                </c:pt>
                <c:pt idx="4329">
                  <c:v>5734.6920749999999</c:v>
                </c:pt>
                <c:pt idx="4330">
                  <c:v>5736.0159659999999</c:v>
                </c:pt>
                <c:pt idx="4331">
                  <c:v>5737.3398569999999</c:v>
                </c:pt>
                <c:pt idx="4332">
                  <c:v>5738.6637479999999</c:v>
                </c:pt>
                <c:pt idx="4333">
                  <c:v>5739.9876389999999</c:v>
                </c:pt>
                <c:pt idx="4334">
                  <c:v>5741.3115299999999</c:v>
                </c:pt>
                <c:pt idx="4335">
                  <c:v>5742.635421</c:v>
                </c:pt>
                <c:pt idx="4336">
                  <c:v>5743.959312</c:v>
                </c:pt>
                <c:pt idx="4337">
                  <c:v>5745.283203</c:v>
                </c:pt>
                <c:pt idx="4338">
                  <c:v>5746.607094</c:v>
                </c:pt>
                <c:pt idx="4339">
                  <c:v>5747.930985</c:v>
                </c:pt>
                <c:pt idx="4340">
                  <c:v>5749.254876</c:v>
                </c:pt>
                <c:pt idx="4341">
                  <c:v>5750.578767</c:v>
                </c:pt>
                <c:pt idx="4342">
                  <c:v>5751.902658</c:v>
                </c:pt>
                <c:pt idx="4343">
                  <c:v>5753.226549</c:v>
                </c:pt>
                <c:pt idx="4344">
                  <c:v>5754.55044</c:v>
                </c:pt>
                <c:pt idx="4345">
                  <c:v>5755.874331</c:v>
                </c:pt>
                <c:pt idx="4346">
                  <c:v>5757.198222</c:v>
                </c:pt>
                <c:pt idx="4347">
                  <c:v>5758.522113</c:v>
                </c:pt>
                <c:pt idx="4348">
                  <c:v>5759.846004</c:v>
                </c:pt>
                <c:pt idx="4349">
                  <c:v>5761.169895</c:v>
                </c:pt>
                <c:pt idx="4350">
                  <c:v>5762.493786</c:v>
                </c:pt>
                <c:pt idx="4351">
                  <c:v>5763.817677</c:v>
                </c:pt>
                <c:pt idx="4352">
                  <c:v>5765.141568</c:v>
                </c:pt>
                <c:pt idx="4353">
                  <c:v>5766.465459</c:v>
                </c:pt>
                <c:pt idx="4354">
                  <c:v>5767.78935</c:v>
                </c:pt>
                <c:pt idx="4355">
                  <c:v>5769.113241</c:v>
                </c:pt>
                <c:pt idx="4356">
                  <c:v>5770.437132</c:v>
                </c:pt>
                <c:pt idx="4357">
                  <c:v>5771.761023</c:v>
                </c:pt>
                <c:pt idx="4358">
                  <c:v>5773.084914</c:v>
                </c:pt>
                <c:pt idx="4359">
                  <c:v>5774.408805</c:v>
                </c:pt>
                <c:pt idx="4360">
                  <c:v>5775.732696</c:v>
                </c:pt>
                <c:pt idx="4361">
                  <c:v>5777.056587</c:v>
                </c:pt>
                <c:pt idx="4362">
                  <c:v>5778.380478</c:v>
                </c:pt>
                <c:pt idx="4363">
                  <c:v>5779.704369</c:v>
                </c:pt>
                <c:pt idx="4364">
                  <c:v>5781.02826</c:v>
                </c:pt>
                <c:pt idx="4365">
                  <c:v>5782.352151</c:v>
                </c:pt>
                <c:pt idx="4366">
                  <c:v>5783.6760420000001</c:v>
                </c:pt>
                <c:pt idx="4367">
                  <c:v>5784.9999330000001</c:v>
                </c:pt>
                <c:pt idx="4368">
                  <c:v>5786.3238240000001</c:v>
                </c:pt>
                <c:pt idx="4369">
                  <c:v>5787.6477150000001</c:v>
                </c:pt>
                <c:pt idx="4370">
                  <c:v>5788.9716060000001</c:v>
                </c:pt>
                <c:pt idx="4371">
                  <c:v>5790.2954970000001</c:v>
                </c:pt>
                <c:pt idx="4372">
                  <c:v>5791.6193880000001</c:v>
                </c:pt>
                <c:pt idx="4373">
                  <c:v>5792.9432790000001</c:v>
                </c:pt>
                <c:pt idx="4374">
                  <c:v>5794.2671700000001</c:v>
                </c:pt>
                <c:pt idx="4375">
                  <c:v>5795.5910610000001</c:v>
                </c:pt>
                <c:pt idx="4376">
                  <c:v>5796.9149520000001</c:v>
                </c:pt>
                <c:pt idx="4377">
                  <c:v>5798.2388430000001</c:v>
                </c:pt>
                <c:pt idx="4378">
                  <c:v>5799.5627340000001</c:v>
                </c:pt>
                <c:pt idx="4379">
                  <c:v>5800.8866250000001</c:v>
                </c:pt>
                <c:pt idx="4380">
                  <c:v>5802.2105160000001</c:v>
                </c:pt>
                <c:pt idx="4381">
                  <c:v>5803.5344070000001</c:v>
                </c:pt>
                <c:pt idx="4382">
                  <c:v>5804.8582980000001</c:v>
                </c:pt>
                <c:pt idx="4383">
                  <c:v>5806.1821890000001</c:v>
                </c:pt>
                <c:pt idx="4384">
                  <c:v>5807.5060800000001</c:v>
                </c:pt>
                <c:pt idx="4385">
                  <c:v>5808.8299710000001</c:v>
                </c:pt>
                <c:pt idx="4386">
                  <c:v>5810.1538620000001</c:v>
                </c:pt>
                <c:pt idx="4387">
                  <c:v>5811.4777530000001</c:v>
                </c:pt>
                <c:pt idx="4388">
                  <c:v>5812.8016440000001</c:v>
                </c:pt>
                <c:pt idx="4389">
                  <c:v>5814.1255350000001</c:v>
                </c:pt>
                <c:pt idx="4390">
                  <c:v>5815.4494260000001</c:v>
                </c:pt>
                <c:pt idx="4391">
                  <c:v>5816.7733170000001</c:v>
                </c:pt>
                <c:pt idx="4392">
                  <c:v>5818.0972080000001</c:v>
                </c:pt>
                <c:pt idx="4393">
                  <c:v>5819.4210990000001</c:v>
                </c:pt>
                <c:pt idx="4394">
                  <c:v>5820.7449900000001</c:v>
                </c:pt>
                <c:pt idx="4395">
                  <c:v>5822.0688810000001</c:v>
                </c:pt>
                <c:pt idx="4396">
                  <c:v>5823.3927720000002</c:v>
                </c:pt>
                <c:pt idx="4397">
                  <c:v>5824.7166630000002</c:v>
                </c:pt>
                <c:pt idx="4398">
                  <c:v>5826.0405540000002</c:v>
                </c:pt>
                <c:pt idx="4399">
                  <c:v>5827.3644450000002</c:v>
                </c:pt>
                <c:pt idx="4400">
                  <c:v>5828.6883360000002</c:v>
                </c:pt>
                <c:pt idx="4401">
                  <c:v>5830.0122270000002</c:v>
                </c:pt>
                <c:pt idx="4402">
                  <c:v>5831.3361180000002</c:v>
                </c:pt>
                <c:pt idx="4403">
                  <c:v>5832.6600090000002</c:v>
                </c:pt>
                <c:pt idx="4404">
                  <c:v>5833.9839000000002</c:v>
                </c:pt>
                <c:pt idx="4405">
                  <c:v>5835.3077910000002</c:v>
                </c:pt>
                <c:pt idx="4406">
                  <c:v>5836.6316820000002</c:v>
                </c:pt>
                <c:pt idx="4407">
                  <c:v>5837.9555730000002</c:v>
                </c:pt>
                <c:pt idx="4408">
                  <c:v>5839.2794640000002</c:v>
                </c:pt>
                <c:pt idx="4409">
                  <c:v>5840.6033550000002</c:v>
                </c:pt>
                <c:pt idx="4410">
                  <c:v>5841.9272460000002</c:v>
                </c:pt>
                <c:pt idx="4411">
                  <c:v>5843.2511370000002</c:v>
                </c:pt>
                <c:pt idx="4412">
                  <c:v>5844.5750280000002</c:v>
                </c:pt>
                <c:pt idx="4413">
                  <c:v>5845.8989190000002</c:v>
                </c:pt>
                <c:pt idx="4414">
                  <c:v>5847.2228100000002</c:v>
                </c:pt>
                <c:pt idx="4415">
                  <c:v>5848.5467010000002</c:v>
                </c:pt>
                <c:pt idx="4416">
                  <c:v>5849.8705920000002</c:v>
                </c:pt>
                <c:pt idx="4417">
                  <c:v>5851.1944830000002</c:v>
                </c:pt>
                <c:pt idx="4418">
                  <c:v>5852.5183740000002</c:v>
                </c:pt>
                <c:pt idx="4419">
                  <c:v>5853.8422650000002</c:v>
                </c:pt>
                <c:pt idx="4420">
                  <c:v>5855.1661560000002</c:v>
                </c:pt>
                <c:pt idx="4421">
                  <c:v>5856.4900470000002</c:v>
                </c:pt>
                <c:pt idx="4422">
                  <c:v>5857.8139380000002</c:v>
                </c:pt>
                <c:pt idx="4423">
                  <c:v>5859.1378290000002</c:v>
                </c:pt>
                <c:pt idx="4424">
                  <c:v>5860.4617200000002</c:v>
                </c:pt>
                <c:pt idx="4425">
                  <c:v>5861.7856110000002</c:v>
                </c:pt>
                <c:pt idx="4426">
                  <c:v>5863.1095020000002</c:v>
                </c:pt>
                <c:pt idx="4427">
                  <c:v>5864.4333930000003</c:v>
                </c:pt>
                <c:pt idx="4428">
                  <c:v>5865.7572840000003</c:v>
                </c:pt>
                <c:pt idx="4429">
                  <c:v>5867.0811750000003</c:v>
                </c:pt>
                <c:pt idx="4430">
                  <c:v>5868.4050660000003</c:v>
                </c:pt>
                <c:pt idx="4431">
                  <c:v>5869.7289570000003</c:v>
                </c:pt>
                <c:pt idx="4432">
                  <c:v>5871.0528480000003</c:v>
                </c:pt>
                <c:pt idx="4433">
                  <c:v>5872.3767390000003</c:v>
                </c:pt>
                <c:pt idx="4434">
                  <c:v>5873.7006300000003</c:v>
                </c:pt>
                <c:pt idx="4435">
                  <c:v>5875.0245210000003</c:v>
                </c:pt>
                <c:pt idx="4436">
                  <c:v>5876.3484120000003</c:v>
                </c:pt>
                <c:pt idx="4437">
                  <c:v>5877.6723030000003</c:v>
                </c:pt>
                <c:pt idx="4438">
                  <c:v>5878.9961940000003</c:v>
                </c:pt>
                <c:pt idx="4439">
                  <c:v>5880.3200850000003</c:v>
                </c:pt>
                <c:pt idx="4440">
                  <c:v>5881.6439760000003</c:v>
                </c:pt>
                <c:pt idx="4441">
                  <c:v>5882.9678670000003</c:v>
                </c:pt>
                <c:pt idx="4442">
                  <c:v>5884.2917580000003</c:v>
                </c:pt>
                <c:pt idx="4443">
                  <c:v>5885.6156490000003</c:v>
                </c:pt>
                <c:pt idx="4444">
                  <c:v>5886.9395400000003</c:v>
                </c:pt>
                <c:pt idx="4445">
                  <c:v>5888.2634310000003</c:v>
                </c:pt>
                <c:pt idx="4446">
                  <c:v>5889.5873220000003</c:v>
                </c:pt>
                <c:pt idx="4447">
                  <c:v>5890.9112130000003</c:v>
                </c:pt>
                <c:pt idx="4448">
                  <c:v>5892.2351040000003</c:v>
                </c:pt>
                <c:pt idx="4449">
                  <c:v>5893.5589950000003</c:v>
                </c:pt>
                <c:pt idx="4450">
                  <c:v>5894.8828860000003</c:v>
                </c:pt>
                <c:pt idx="4451">
                  <c:v>5896.2067770000003</c:v>
                </c:pt>
                <c:pt idx="4452">
                  <c:v>5897.5306680000003</c:v>
                </c:pt>
                <c:pt idx="4453">
                  <c:v>5898.8545590000003</c:v>
                </c:pt>
                <c:pt idx="4454">
                  <c:v>5900.1784500000003</c:v>
                </c:pt>
                <c:pt idx="4455">
                  <c:v>5901.5023410000003</c:v>
                </c:pt>
                <c:pt idx="4456">
                  <c:v>5902.8262320000003</c:v>
                </c:pt>
                <c:pt idx="4457">
                  <c:v>5904.1501230000003</c:v>
                </c:pt>
                <c:pt idx="4458">
                  <c:v>5905.4740140000004</c:v>
                </c:pt>
                <c:pt idx="4459">
                  <c:v>5906.7979050000004</c:v>
                </c:pt>
                <c:pt idx="4460">
                  <c:v>5908.1217960000004</c:v>
                </c:pt>
                <c:pt idx="4461">
                  <c:v>5909.4456870000004</c:v>
                </c:pt>
                <c:pt idx="4462">
                  <c:v>5910.7695780000004</c:v>
                </c:pt>
                <c:pt idx="4463">
                  <c:v>5912.0934690000004</c:v>
                </c:pt>
                <c:pt idx="4464">
                  <c:v>5913.4173600000004</c:v>
                </c:pt>
                <c:pt idx="4465">
                  <c:v>5914.7412510000004</c:v>
                </c:pt>
                <c:pt idx="4466">
                  <c:v>5916.0651420000004</c:v>
                </c:pt>
                <c:pt idx="4467">
                  <c:v>5917.3890330000004</c:v>
                </c:pt>
                <c:pt idx="4468">
                  <c:v>5918.7129240000004</c:v>
                </c:pt>
                <c:pt idx="4469">
                  <c:v>5920.0368150000004</c:v>
                </c:pt>
                <c:pt idx="4470">
                  <c:v>5921.3607060000004</c:v>
                </c:pt>
                <c:pt idx="4471">
                  <c:v>5922.6845970000004</c:v>
                </c:pt>
                <c:pt idx="4472">
                  <c:v>5924.0084880000004</c:v>
                </c:pt>
                <c:pt idx="4473">
                  <c:v>5925.3323790000004</c:v>
                </c:pt>
                <c:pt idx="4474">
                  <c:v>5926.6562700000004</c:v>
                </c:pt>
                <c:pt idx="4475">
                  <c:v>5927.9801610000004</c:v>
                </c:pt>
                <c:pt idx="4476">
                  <c:v>5929.3040520000004</c:v>
                </c:pt>
                <c:pt idx="4477">
                  <c:v>5930.6279430000004</c:v>
                </c:pt>
                <c:pt idx="4478">
                  <c:v>5931.9518340000004</c:v>
                </c:pt>
                <c:pt idx="4479">
                  <c:v>5933.2757250000004</c:v>
                </c:pt>
                <c:pt idx="4480">
                  <c:v>5934.5996160000004</c:v>
                </c:pt>
                <c:pt idx="4481">
                  <c:v>5935.9235070000004</c:v>
                </c:pt>
                <c:pt idx="4482">
                  <c:v>5937.2473980000004</c:v>
                </c:pt>
                <c:pt idx="4483">
                  <c:v>5938.5712890000004</c:v>
                </c:pt>
                <c:pt idx="4484">
                  <c:v>5939.8951800000004</c:v>
                </c:pt>
                <c:pt idx="4485">
                  <c:v>5941.2190710000004</c:v>
                </c:pt>
                <c:pt idx="4486">
                  <c:v>5942.5429620000004</c:v>
                </c:pt>
                <c:pt idx="4487">
                  <c:v>5943.8668530000004</c:v>
                </c:pt>
                <c:pt idx="4488">
                  <c:v>5945.1907440000004</c:v>
                </c:pt>
                <c:pt idx="4489">
                  <c:v>5946.5146350000005</c:v>
                </c:pt>
                <c:pt idx="4490">
                  <c:v>5947.8385260000005</c:v>
                </c:pt>
                <c:pt idx="4491">
                  <c:v>5949.1624170000005</c:v>
                </c:pt>
                <c:pt idx="4492">
                  <c:v>5950.4863080000005</c:v>
                </c:pt>
                <c:pt idx="4493">
                  <c:v>5951.8101990000005</c:v>
                </c:pt>
                <c:pt idx="4494">
                  <c:v>5953.1340900000005</c:v>
                </c:pt>
                <c:pt idx="4495">
                  <c:v>5954.4579810000005</c:v>
                </c:pt>
                <c:pt idx="4496">
                  <c:v>5955.7818720000005</c:v>
                </c:pt>
                <c:pt idx="4497">
                  <c:v>5957.1057630000005</c:v>
                </c:pt>
                <c:pt idx="4498">
                  <c:v>5958.4296540000005</c:v>
                </c:pt>
                <c:pt idx="4499">
                  <c:v>5959.7535450000005</c:v>
                </c:pt>
                <c:pt idx="4500">
                  <c:v>5961.0774360000005</c:v>
                </c:pt>
                <c:pt idx="4501">
                  <c:v>5962.4013270000005</c:v>
                </c:pt>
                <c:pt idx="4502">
                  <c:v>5963.7252180000005</c:v>
                </c:pt>
                <c:pt idx="4503">
                  <c:v>5965.0491090000005</c:v>
                </c:pt>
                <c:pt idx="4504">
                  <c:v>5966.3730000000005</c:v>
                </c:pt>
                <c:pt idx="4505">
                  <c:v>5967.6968909999996</c:v>
                </c:pt>
                <c:pt idx="4506">
                  <c:v>5969.0207819999996</c:v>
                </c:pt>
                <c:pt idx="4507">
                  <c:v>5970.3446729999996</c:v>
                </c:pt>
                <c:pt idx="4508">
                  <c:v>5971.6685639999996</c:v>
                </c:pt>
                <c:pt idx="4509">
                  <c:v>5972.9924549999996</c:v>
                </c:pt>
                <c:pt idx="4510">
                  <c:v>5974.3163459999996</c:v>
                </c:pt>
                <c:pt idx="4511">
                  <c:v>5975.6402369999996</c:v>
                </c:pt>
                <c:pt idx="4512">
                  <c:v>5976.9641279999996</c:v>
                </c:pt>
                <c:pt idx="4513">
                  <c:v>5978.2880189999996</c:v>
                </c:pt>
                <c:pt idx="4514">
                  <c:v>5979.6119099999996</c:v>
                </c:pt>
                <c:pt idx="4515">
                  <c:v>5980.9358009999996</c:v>
                </c:pt>
                <c:pt idx="4516">
                  <c:v>5982.2596919999996</c:v>
                </c:pt>
                <c:pt idx="4517">
                  <c:v>5983.5835829999996</c:v>
                </c:pt>
                <c:pt idx="4518">
                  <c:v>5984.9074739999996</c:v>
                </c:pt>
                <c:pt idx="4519">
                  <c:v>5986.2313649999996</c:v>
                </c:pt>
                <c:pt idx="4520">
                  <c:v>5987.5552559999996</c:v>
                </c:pt>
                <c:pt idx="4521">
                  <c:v>5988.8791469999996</c:v>
                </c:pt>
                <c:pt idx="4522">
                  <c:v>5990.2030379999997</c:v>
                </c:pt>
                <c:pt idx="4523">
                  <c:v>5991.5269289999997</c:v>
                </c:pt>
                <c:pt idx="4524">
                  <c:v>5992.8508199999997</c:v>
                </c:pt>
                <c:pt idx="4525">
                  <c:v>5994.1747109999997</c:v>
                </c:pt>
                <c:pt idx="4526">
                  <c:v>5995.4986019999997</c:v>
                </c:pt>
                <c:pt idx="4527">
                  <c:v>5996.8224929999997</c:v>
                </c:pt>
                <c:pt idx="4528">
                  <c:v>5998.1463839999997</c:v>
                </c:pt>
                <c:pt idx="4529">
                  <c:v>5999.4702749999997</c:v>
                </c:pt>
                <c:pt idx="4530">
                  <c:v>6000.7941659999997</c:v>
                </c:pt>
                <c:pt idx="4531">
                  <c:v>6002.1180569999997</c:v>
                </c:pt>
                <c:pt idx="4532">
                  <c:v>6003.4419479999997</c:v>
                </c:pt>
                <c:pt idx="4533">
                  <c:v>6004.7658389999997</c:v>
                </c:pt>
                <c:pt idx="4534">
                  <c:v>6006.0897299999997</c:v>
                </c:pt>
                <c:pt idx="4535">
                  <c:v>6007.4136209999997</c:v>
                </c:pt>
                <c:pt idx="4536">
                  <c:v>6008.7375119999997</c:v>
                </c:pt>
                <c:pt idx="4537">
                  <c:v>6010.0614029999997</c:v>
                </c:pt>
                <c:pt idx="4538">
                  <c:v>6011.3852939999997</c:v>
                </c:pt>
                <c:pt idx="4539">
                  <c:v>6012.7091849999997</c:v>
                </c:pt>
                <c:pt idx="4540">
                  <c:v>6014.0330759999997</c:v>
                </c:pt>
                <c:pt idx="4541">
                  <c:v>6015.3569669999997</c:v>
                </c:pt>
                <c:pt idx="4542">
                  <c:v>6016.6808579999997</c:v>
                </c:pt>
                <c:pt idx="4543">
                  <c:v>6018.0047489999997</c:v>
                </c:pt>
                <c:pt idx="4544">
                  <c:v>6019.3286399999997</c:v>
                </c:pt>
                <c:pt idx="4545">
                  <c:v>6020.6525309999997</c:v>
                </c:pt>
                <c:pt idx="4546">
                  <c:v>6021.9764219999997</c:v>
                </c:pt>
                <c:pt idx="4547">
                  <c:v>6023.3003129999997</c:v>
                </c:pt>
                <c:pt idx="4548">
                  <c:v>6024.6242039999997</c:v>
                </c:pt>
                <c:pt idx="4549">
                  <c:v>6025.9480949999997</c:v>
                </c:pt>
                <c:pt idx="4550">
                  <c:v>6027.2719859999997</c:v>
                </c:pt>
                <c:pt idx="4551">
                  <c:v>6028.5958769999997</c:v>
                </c:pt>
                <c:pt idx="4552">
                  <c:v>6029.9197679999997</c:v>
                </c:pt>
                <c:pt idx="4553">
                  <c:v>6031.2436589999998</c:v>
                </c:pt>
                <c:pt idx="4554">
                  <c:v>6032.5675499999998</c:v>
                </c:pt>
                <c:pt idx="4555">
                  <c:v>6033.8914409999998</c:v>
                </c:pt>
                <c:pt idx="4556">
                  <c:v>6035.2153319999998</c:v>
                </c:pt>
                <c:pt idx="4557">
                  <c:v>6036.5392229999998</c:v>
                </c:pt>
                <c:pt idx="4558">
                  <c:v>6037.8631139999998</c:v>
                </c:pt>
                <c:pt idx="4559">
                  <c:v>6039.1870049999998</c:v>
                </c:pt>
                <c:pt idx="4560">
                  <c:v>6040.5108959999998</c:v>
                </c:pt>
                <c:pt idx="4561">
                  <c:v>6041.8347869999998</c:v>
                </c:pt>
                <c:pt idx="4562">
                  <c:v>6043.1586779999998</c:v>
                </c:pt>
                <c:pt idx="4563">
                  <c:v>6044.4825689999998</c:v>
                </c:pt>
                <c:pt idx="4564">
                  <c:v>6045.8064599999998</c:v>
                </c:pt>
                <c:pt idx="4565">
                  <c:v>6047.1303509999998</c:v>
                </c:pt>
                <c:pt idx="4566">
                  <c:v>6048.4542419999998</c:v>
                </c:pt>
                <c:pt idx="4567">
                  <c:v>6049.7781329999998</c:v>
                </c:pt>
                <c:pt idx="4568">
                  <c:v>6051.1020239999998</c:v>
                </c:pt>
                <c:pt idx="4569">
                  <c:v>6052.4259149999998</c:v>
                </c:pt>
                <c:pt idx="4570">
                  <c:v>6053.7498059999998</c:v>
                </c:pt>
                <c:pt idx="4571">
                  <c:v>6055.0736969999998</c:v>
                </c:pt>
                <c:pt idx="4572">
                  <c:v>6056.3975879999998</c:v>
                </c:pt>
                <c:pt idx="4573">
                  <c:v>6057.7214789999998</c:v>
                </c:pt>
                <c:pt idx="4574">
                  <c:v>6059.0453699999998</c:v>
                </c:pt>
                <c:pt idx="4575">
                  <c:v>6060.3692609999998</c:v>
                </c:pt>
                <c:pt idx="4576">
                  <c:v>6061.6931519999998</c:v>
                </c:pt>
                <c:pt idx="4577">
                  <c:v>6063.0170429999998</c:v>
                </c:pt>
                <c:pt idx="4578">
                  <c:v>6064.3409339999998</c:v>
                </c:pt>
                <c:pt idx="4579">
                  <c:v>6065.6648249999998</c:v>
                </c:pt>
                <c:pt idx="4580">
                  <c:v>6066.9887159999998</c:v>
                </c:pt>
                <c:pt idx="4581">
                  <c:v>6068.3126069999998</c:v>
                </c:pt>
                <c:pt idx="4582">
                  <c:v>6069.6364979999998</c:v>
                </c:pt>
                <c:pt idx="4583">
                  <c:v>6070.9603889999999</c:v>
                </c:pt>
                <c:pt idx="4584">
                  <c:v>6072.2842799999999</c:v>
                </c:pt>
                <c:pt idx="4585">
                  <c:v>6073.6081709999999</c:v>
                </c:pt>
                <c:pt idx="4586">
                  <c:v>6074.9320619999999</c:v>
                </c:pt>
                <c:pt idx="4587">
                  <c:v>6076.2559529999999</c:v>
                </c:pt>
                <c:pt idx="4588">
                  <c:v>6077.5798439999999</c:v>
                </c:pt>
                <c:pt idx="4589">
                  <c:v>6078.9037349999999</c:v>
                </c:pt>
                <c:pt idx="4590">
                  <c:v>6080.2276259999999</c:v>
                </c:pt>
                <c:pt idx="4591">
                  <c:v>6081.5515169999999</c:v>
                </c:pt>
                <c:pt idx="4592">
                  <c:v>6082.8754079999999</c:v>
                </c:pt>
                <c:pt idx="4593">
                  <c:v>6084.1992989999999</c:v>
                </c:pt>
                <c:pt idx="4594">
                  <c:v>6085.5231899999999</c:v>
                </c:pt>
                <c:pt idx="4595">
                  <c:v>6086.8470809999999</c:v>
                </c:pt>
                <c:pt idx="4596">
                  <c:v>6088.1709719999999</c:v>
                </c:pt>
                <c:pt idx="4597">
                  <c:v>6089.4948629999999</c:v>
                </c:pt>
                <c:pt idx="4598">
                  <c:v>6090.8187539999999</c:v>
                </c:pt>
                <c:pt idx="4599">
                  <c:v>6092.1426449999999</c:v>
                </c:pt>
                <c:pt idx="4600">
                  <c:v>6093.4665359999999</c:v>
                </c:pt>
                <c:pt idx="4601">
                  <c:v>6094.7904269999999</c:v>
                </c:pt>
                <c:pt idx="4602">
                  <c:v>6096.1143179999999</c:v>
                </c:pt>
                <c:pt idx="4603">
                  <c:v>6097.4382089999999</c:v>
                </c:pt>
                <c:pt idx="4604">
                  <c:v>6098.7620999999999</c:v>
                </c:pt>
                <c:pt idx="4605">
                  <c:v>6100.0859909999999</c:v>
                </c:pt>
                <c:pt idx="4606">
                  <c:v>6101.4098819999999</c:v>
                </c:pt>
                <c:pt idx="4607">
                  <c:v>6102.7337729999999</c:v>
                </c:pt>
                <c:pt idx="4608">
                  <c:v>6104.0576639999999</c:v>
                </c:pt>
                <c:pt idx="4609">
                  <c:v>6105.3815549999999</c:v>
                </c:pt>
                <c:pt idx="4610">
                  <c:v>6106.7054459999999</c:v>
                </c:pt>
                <c:pt idx="4611">
                  <c:v>6108.0293369999999</c:v>
                </c:pt>
                <c:pt idx="4612">
                  <c:v>6109.3532279999999</c:v>
                </c:pt>
                <c:pt idx="4613">
                  <c:v>6110.6771189999999</c:v>
                </c:pt>
                <c:pt idx="4614">
                  <c:v>6112.00101</c:v>
                </c:pt>
                <c:pt idx="4615">
                  <c:v>6113.324901</c:v>
                </c:pt>
                <c:pt idx="4616">
                  <c:v>6114.648792</c:v>
                </c:pt>
                <c:pt idx="4617">
                  <c:v>6115.972683</c:v>
                </c:pt>
                <c:pt idx="4618">
                  <c:v>6117.296574</c:v>
                </c:pt>
                <c:pt idx="4619">
                  <c:v>6118.620465</c:v>
                </c:pt>
                <c:pt idx="4620">
                  <c:v>6119.944356</c:v>
                </c:pt>
                <c:pt idx="4621">
                  <c:v>6121.268247</c:v>
                </c:pt>
                <c:pt idx="4622">
                  <c:v>6122.592138</c:v>
                </c:pt>
                <c:pt idx="4623">
                  <c:v>6123.916029</c:v>
                </c:pt>
                <c:pt idx="4624">
                  <c:v>6125.23992</c:v>
                </c:pt>
                <c:pt idx="4625">
                  <c:v>6126.563811</c:v>
                </c:pt>
                <c:pt idx="4626">
                  <c:v>6127.887702</c:v>
                </c:pt>
                <c:pt idx="4627">
                  <c:v>6129.211593</c:v>
                </c:pt>
                <c:pt idx="4628">
                  <c:v>6130.535484</c:v>
                </c:pt>
                <c:pt idx="4629">
                  <c:v>6131.859375</c:v>
                </c:pt>
                <c:pt idx="4630">
                  <c:v>6133.183266</c:v>
                </c:pt>
                <c:pt idx="4631">
                  <c:v>6134.507157</c:v>
                </c:pt>
                <c:pt idx="4632">
                  <c:v>6135.831048</c:v>
                </c:pt>
                <c:pt idx="4633">
                  <c:v>6137.154939</c:v>
                </c:pt>
                <c:pt idx="4634">
                  <c:v>6138.47883</c:v>
                </c:pt>
                <c:pt idx="4635">
                  <c:v>6139.802721</c:v>
                </c:pt>
                <c:pt idx="4636">
                  <c:v>6141.126612</c:v>
                </c:pt>
                <c:pt idx="4637">
                  <c:v>6142.450503</c:v>
                </c:pt>
                <c:pt idx="4638">
                  <c:v>6143.774394</c:v>
                </c:pt>
                <c:pt idx="4639">
                  <c:v>6145.098285</c:v>
                </c:pt>
                <c:pt idx="4640">
                  <c:v>6146.422176</c:v>
                </c:pt>
                <c:pt idx="4641">
                  <c:v>6147.746067</c:v>
                </c:pt>
                <c:pt idx="4642">
                  <c:v>6149.069958</c:v>
                </c:pt>
                <c:pt idx="4643">
                  <c:v>6150.393849</c:v>
                </c:pt>
                <c:pt idx="4644">
                  <c:v>6151.71774</c:v>
                </c:pt>
                <c:pt idx="4645">
                  <c:v>6153.0416310000001</c:v>
                </c:pt>
                <c:pt idx="4646">
                  <c:v>6154.3655220000001</c:v>
                </c:pt>
                <c:pt idx="4647">
                  <c:v>6155.6894130000001</c:v>
                </c:pt>
                <c:pt idx="4648">
                  <c:v>6157.0133040000001</c:v>
                </c:pt>
                <c:pt idx="4649">
                  <c:v>6158.3371950000001</c:v>
                </c:pt>
                <c:pt idx="4650">
                  <c:v>6159.6610860000001</c:v>
                </c:pt>
                <c:pt idx="4651">
                  <c:v>6160.9849770000001</c:v>
                </c:pt>
                <c:pt idx="4652">
                  <c:v>6162.3088680000001</c:v>
                </c:pt>
                <c:pt idx="4653">
                  <c:v>6163.6327590000001</c:v>
                </c:pt>
                <c:pt idx="4654">
                  <c:v>6164.9566500000001</c:v>
                </c:pt>
                <c:pt idx="4655">
                  <c:v>6166.2805410000001</c:v>
                </c:pt>
                <c:pt idx="4656">
                  <c:v>6167.6044320000001</c:v>
                </c:pt>
                <c:pt idx="4657">
                  <c:v>6168.9283230000001</c:v>
                </c:pt>
                <c:pt idx="4658">
                  <c:v>6170.2522140000001</c:v>
                </c:pt>
                <c:pt idx="4659">
                  <c:v>6171.5761050000001</c:v>
                </c:pt>
                <c:pt idx="4660">
                  <c:v>6172.8999960000001</c:v>
                </c:pt>
                <c:pt idx="4661">
                  <c:v>6174.2238870000001</c:v>
                </c:pt>
                <c:pt idx="4662">
                  <c:v>6175.5477780000001</c:v>
                </c:pt>
                <c:pt idx="4663">
                  <c:v>6176.8716690000001</c:v>
                </c:pt>
                <c:pt idx="4664">
                  <c:v>6178.1955600000001</c:v>
                </c:pt>
                <c:pt idx="4665">
                  <c:v>6179.5194510000001</c:v>
                </c:pt>
                <c:pt idx="4666">
                  <c:v>6180.8433420000001</c:v>
                </c:pt>
                <c:pt idx="4667">
                  <c:v>6182.1672330000001</c:v>
                </c:pt>
                <c:pt idx="4668">
                  <c:v>6183.4911240000001</c:v>
                </c:pt>
                <c:pt idx="4669">
                  <c:v>6184.8150150000001</c:v>
                </c:pt>
                <c:pt idx="4670">
                  <c:v>6186.1389060000001</c:v>
                </c:pt>
                <c:pt idx="4671">
                  <c:v>6187.4627970000001</c:v>
                </c:pt>
                <c:pt idx="4672">
                  <c:v>6188.7866880000001</c:v>
                </c:pt>
                <c:pt idx="4673">
                  <c:v>6190.1105790000001</c:v>
                </c:pt>
                <c:pt idx="4674">
                  <c:v>6191.4344700000001</c:v>
                </c:pt>
                <c:pt idx="4675">
                  <c:v>6192.7583610000001</c:v>
                </c:pt>
                <c:pt idx="4676">
                  <c:v>6194.0822520000002</c:v>
                </c:pt>
                <c:pt idx="4677">
                  <c:v>6195.4061430000002</c:v>
                </c:pt>
                <c:pt idx="4678">
                  <c:v>6196.7300340000002</c:v>
                </c:pt>
                <c:pt idx="4679">
                  <c:v>6198.0539250000002</c:v>
                </c:pt>
                <c:pt idx="4680">
                  <c:v>6199.3778160000002</c:v>
                </c:pt>
                <c:pt idx="4681">
                  <c:v>6200.7017070000002</c:v>
                </c:pt>
                <c:pt idx="4682">
                  <c:v>6202.0255980000002</c:v>
                </c:pt>
                <c:pt idx="4683">
                  <c:v>6203.3494890000002</c:v>
                </c:pt>
                <c:pt idx="4684">
                  <c:v>6204.6733800000002</c:v>
                </c:pt>
                <c:pt idx="4685">
                  <c:v>6205.9972710000002</c:v>
                </c:pt>
                <c:pt idx="4686">
                  <c:v>6207.3211620000002</c:v>
                </c:pt>
                <c:pt idx="4687">
                  <c:v>6208.6450530000002</c:v>
                </c:pt>
                <c:pt idx="4688">
                  <c:v>6209.9689440000002</c:v>
                </c:pt>
                <c:pt idx="4689">
                  <c:v>6211.2928350000002</c:v>
                </c:pt>
                <c:pt idx="4690">
                  <c:v>6212.6167260000002</c:v>
                </c:pt>
                <c:pt idx="4691">
                  <c:v>6213.9406170000002</c:v>
                </c:pt>
                <c:pt idx="4692">
                  <c:v>6215.2645080000002</c:v>
                </c:pt>
                <c:pt idx="4693">
                  <c:v>6216.5883990000002</c:v>
                </c:pt>
                <c:pt idx="4694">
                  <c:v>6217.9122900000002</c:v>
                </c:pt>
                <c:pt idx="4695">
                  <c:v>6219.2361810000002</c:v>
                </c:pt>
                <c:pt idx="4696">
                  <c:v>6220.5600720000002</c:v>
                </c:pt>
                <c:pt idx="4697">
                  <c:v>6221.8839630000002</c:v>
                </c:pt>
                <c:pt idx="4698">
                  <c:v>6223.2078540000002</c:v>
                </c:pt>
                <c:pt idx="4699">
                  <c:v>6224.5317450000002</c:v>
                </c:pt>
                <c:pt idx="4700">
                  <c:v>6225.8556360000002</c:v>
                </c:pt>
                <c:pt idx="4701">
                  <c:v>6227.1795270000002</c:v>
                </c:pt>
                <c:pt idx="4702">
                  <c:v>6228.5034180000002</c:v>
                </c:pt>
                <c:pt idx="4703">
                  <c:v>6229.8273090000002</c:v>
                </c:pt>
                <c:pt idx="4704">
                  <c:v>6231.1512000000002</c:v>
                </c:pt>
                <c:pt idx="4705">
                  <c:v>6232.4750910000002</c:v>
                </c:pt>
                <c:pt idx="4706">
                  <c:v>6233.7989820000003</c:v>
                </c:pt>
                <c:pt idx="4707">
                  <c:v>6235.1228730000003</c:v>
                </c:pt>
                <c:pt idx="4708">
                  <c:v>6236.4467640000003</c:v>
                </c:pt>
                <c:pt idx="4709">
                  <c:v>6237.7706550000003</c:v>
                </c:pt>
                <c:pt idx="4710">
                  <c:v>6239.0945460000003</c:v>
                </c:pt>
                <c:pt idx="4711">
                  <c:v>6240.4184370000003</c:v>
                </c:pt>
                <c:pt idx="4712">
                  <c:v>6241.7423280000003</c:v>
                </c:pt>
                <c:pt idx="4713">
                  <c:v>6243.0662190000003</c:v>
                </c:pt>
                <c:pt idx="4714">
                  <c:v>6244.3901100000003</c:v>
                </c:pt>
                <c:pt idx="4715">
                  <c:v>6245.7140010000003</c:v>
                </c:pt>
                <c:pt idx="4716">
                  <c:v>6247.0378920000003</c:v>
                </c:pt>
                <c:pt idx="4717">
                  <c:v>6248.3617830000003</c:v>
                </c:pt>
                <c:pt idx="4718">
                  <c:v>6249.6856740000003</c:v>
                </c:pt>
                <c:pt idx="4719">
                  <c:v>6251.0095650000003</c:v>
                </c:pt>
                <c:pt idx="4720">
                  <c:v>6252.3334560000003</c:v>
                </c:pt>
                <c:pt idx="4721">
                  <c:v>6253.6573470000003</c:v>
                </c:pt>
                <c:pt idx="4722">
                  <c:v>6254.9812380000003</c:v>
                </c:pt>
                <c:pt idx="4723">
                  <c:v>6256.3051290000003</c:v>
                </c:pt>
                <c:pt idx="4724">
                  <c:v>6257.6290200000003</c:v>
                </c:pt>
                <c:pt idx="4725">
                  <c:v>6258.9529110000003</c:v>
                </c:pt>
                <c:pt idx="4726">
                  <c:v>6260.2768020000003</c:v>
                </c:pt>
                <c:pt idx="4727">
                  <c:v>6261.6006930000003</c:v>
                </c:pt>
                <c:pt idx="4728">
                  <c:v>6262.9245840000003</c:v>
                </c:pt>
                <c:pt idx="4729">
                  <c:v>6264.2484750000003</c:v>
                </c:pt>
                <c:pt idx="4730">
                  <c:v>6265.5723660000003</c:v>
                </c:pt>
                <c:pt idx="4731">
                  <c:v>6266.8962570000003</c:v>
                </c:pt>
                <c:pt idx="4732">
                  <c:v>6268.2201480000003</c:v>
                </c:pt>
                <c:pt idx="4733">
                  <c:v>6269.5440390000003</c:v>
                </c:pt>
                <c:pt idx="4734">
                  <c:v>6270.8679300000003</c:v>
                </c:pt>
                <c:pt idx="4735">
                  <c:v>6272.1918210000003</c:v>
                </c:pt>
                <c:pt idx="4736">
                  <c:v>6273.5157120000003</c:v>
                </c:pt>
                <c:pt idx="4737">
                  <c:v>6274.8396030000004</c:v>
                </c:pt>
                <c:pt idx="4738">
                  <c:v>6276.1634940000004</c:v>
                </c:pt>
                <c:pt idx="4739">
                  <c:v>6277.4873850000004</c:v>
                </c:pt>
                <c:pt idx="4740">
                  <c:v>6278.8112760000004</c:v>
                </c:pt>
                <c:pt idx="4741">
                  <c:v>6280.1351670000004</c:v>
                </c:pt>
                <c:pt idx="4742">
                  <c:v>6281.4590580000004</c:v>
                </c:pt>
                <c:pt idx="4743">
                  <c:v>6282.7829490000004</c:v>
                </c:pt>
                <c:pt idx="4744">
                  <c:v>6284.1068400000004</c:v>
                </c:pt>
                <c:pt idx="4745">
                  <c:v>6285.4307310000004</c:v>
                </c:pt>
                <c:pt idx="4746">
                  <c:v>6286.7546220000004</c:v>
                </c:pt>
                <c:pt idx="4747">
                  <c:v>6288.0785130000004</c:v>
                </c:pt>
                <c:pt idx="4748">
                  <c:v>6289.4024040000004</c:v>
                </c:pt>
                <c:pt idx="4749">
                  <c:v>6290.7262950000004</c:v>
                </c:pt>
                <c:pt idx="4750">
                  <c:v>6292.0501860000004</c:v>
                </c:pt>
                <c:pt idx="4751">
                  <c:v>6293.3740770000004</c:v>
                </c:pt>
                <c:pt idx="4752">
                  <c:v>6294.6979680000004</c:v>
                </c:pt>
                <c:pt idx="4753">
                  <c:v>6296.0218590000004</c:v>
                </c:pt>
                <c:pt idx="4754">
                  <c:v>6297.3457500000004</c:v>
                </c:pt>
                <c:pt idx="4755">
                  <c:v>6298.6696410000004</c:v>
                </c:pt>
                <c:pt idx="4756">
                  <c:v>6299.9935320000004</c:v>
                </c:pt>
                <c:pt idx="4757">
                  <c:v>6301.3174230000004</c:v>
                </c:pt>
                <c:pt idx="4758">
                  <c:v>6302.6413140000004</c:v>
                </c:pt>
                <c:pt idx="4759">
                  <c:v>6303.9652050000004</c:v>
                </c:pt>
                <c:pt idx="4760">
                  <c:v>6305.2890960000004</c:v>
                </c:pt>
                <c:pt idx="4761">
                  <c:v>6306.6129870000004</c:v>
                </c:pt>
                <c:pt idx="4762">
                  <c:v>6307.9368780000004</c:v>
                </c:pt>
                <c:pt idx="4763">
                  <c:v>6309.2607690000004</c:v>
                </c:pt>
                <c:pt idx="4764">
                  <c:v>6310.5846600000004</c:v>
                </c:pt>
                <c:pt idx="4765">
                  <c:v>6311.9085510000004</c:v>
                </c:pt>
                <c:pt idx="4766">
                  <c:v>6313.2324420000004</c:v>
                </c:pt>
                <c:pt idx="4767">
                  <c:v>6314.5563330000004</c:v>
                </c:pt>
                <c:pt idx="4768">
                  <c:v>6315.8802240000005</c:v>
                </c:pt>
                <c:pt idx="4769">
                  <c:v>6317.2041150000005</c:v>
                </c:pt>
                <c:pt idx="4770">
                  <c:v>6318.5280060000005</c:v>
                </c:pt>
                <c:pt idx="4771">
                  <c:v>6319.8518970000005</c:v>
                </c:pt>
                <c:pt idx="4772">
                  <c:v>6321.1757880000005</c:v>
                </c:pt>
                <c:pt idx="4773">
                  <c:v>6322.4996790000005</c:v>
                </c:pt>
                <c:pt idx="4774">
                  <c:v>6323.8235700000005</c:v>
                </c:pt>
                <c:pt idx="4775">
                  <c:v>6325.1474610000005</c:v>
                </c:pt>
                <c:pt idx="4776">
                  <c:v>6326.4713520000005</c:v>
                </c:pt>
                <c:pt idx="4777">
                  <c:v>6327.7952430000005</c:v>
                </c:pt>
                <c:pt idx="4778">
                  <c:v>6329.1191339999996</c:v>
                </c:pt>
                <c:pt idx="4779">
                  <c:v>6330.4430249999996</c:v>
                </c:pt>
                <c:pt idx="4780">
                  <c:v>6331.7669159999996</c:v>
                </c:pt>
                <c:pt idx="4781">
                  <c:v>6333.0908069999996</c:v>
                </c:pt>
                <c:pt idx="4782">
                  <c:v>6334.4146979999996</c:v>
                </c:pt>
                <c:pt idx="4783">
                  <c:v>6335.7385889999996</c:v>
                </c:pt>
                <c:pt idx="4784">
                  <c:v>6337.0624799999996</c:v>
                </c:pt>
                <c:pt idx="4785">
                  <c:v>6338.3863709999996</c:v>
                </c:pt>
                <c:pt idx="4786">
                  <c:v>6339.7102619999996</c:v>
                </c:pt>
                <c:pt idx="4787">
                  <c:v>6341.0341529999996</c:v>
                </c:pt>
                <c:pt idx="4788">
                  <c:v>6342.3580439999996</c:v>
                </c:pt>
                <c:pt idx="4789">
                  <c:v>6343.6819349999996</c:v>
                </c:pt>
                <c:pt idx="4790">
                  <c:v>6345.0058259999996</c:v>
                </c:pt>
                <c:pt idx="4791">
                  <c:v>6346.3297169999996</c:v>
                </c:pt>
                <c:pt idx="4792">
                  <c:v>6347.6536079999996</c:v>
                </c:pt>
                <c:pt idx="4793">
                  <c:v>6348.9774989999996</c:v>
                </c:pt>
                <c:pt idx="4794">
                  <c:v>6350.3013899999996</c:v>
                </c:pt>
                <c:pt idx="4795">
                  <c:v>6351.6252809999996</c:v>
                </c:pt>
                <c:pt idx="4796">
                  <c:v>6352.9491719999996</c:v>
                </c:pt>
                <c:pt idx="4797">
                  <c:v>6354.2730629999996</c:v>
                </c:pt>
                <c:pt idx="4798">
                  <c:v>6355.5969539999996</c:v>
                </c:pt>
                <c:pt idx="4799">
                  <c:v>6356.9208449999996</c:v>
                </c:pt>
                <c:pt idx="4800">
                  <c:v>6358.2447359999996</c:v>
                </c:pt>
                <c:pt idx="4801">
                  <c:v>6359.5686269999997</c:v>
                </c:pt>
                <c:pt idx="4802">
                  <c:v>6360.8925179999997</c:v>
                </c:pt>
                <c:pt idx="4803">
                  <c:v>6362.2164089999997</c:v>
                </c:pt>
                <c:pt idx="4804">
                  <c:v>6363.5402999999997</c:v>
                </c:pt>
                <c:pt idx="4805">
                  <c:v>6364.8641909999997</c:v>
                </c:pt>
                <c:pt idx="4806">
                  <c:v>6366.1880819999997</c:v>
                </c:pt>
                <c:pt idx="4807">
                  <c:v>6367.5119729999997</c:v>
                </c:pt>
                <c:pt idx="4808">
                  <c:v>6368.8358639999997</c:v>
                </c:pt>
                <c:pt idx="4809">
                  <c:v>6370.1597549999997</c:v>
                </c:pt>
                <c:pt idx="4810">
                  <c:v>6371.4836459999997</c:v>
                </c:pt>
                <c:pt idx="4811">
                  <c:v>6372.8075369999997</c:v>
                </c:pt>
                <c:pt idx="4812">
                  <c:v>6374.1314279999997</c:v>
                </c:pt>
                <c:pt idx="4813">
                  <c:v>6375.4553189999997</c:v>
                </c:pt>
                <c:pt idx="4814">
                  <c:v>6376.7792099999997</c:v>
                </c:pt>
                <c:pt idx="4815">
                  <c:v>6378.1031009999997</c:v>
                </c:pt>
                <c:pt idx="4816">
                  <c:v>6379.4269919999997</c:v>
                </c:pt>
                <c:pt idx="4817">
                  <c:v>6380.7508829999997</c:v>
                </c:pt>
                <c:pt idx="4818">
                  <c:v>6382.0747739999997</c:v>
                </c:pt>
                <c:pt idx="4819">
                  <c:v>6383.3986649999997</c:v>
                </c:pt>
                <c:pt idx="4820">
                  <c:v>6384.7225559999997</c:v>
                </c:pt>
                <c:pt idx="4821">
                  <c:v>6386.0464469999997</c:v>
                </c:pt>
                <c:pt idx="4822">
                  <c:v>6387.3703379999997</c:v>
                </c:pt>
                <c:pt idx="4823">
                  <c:v>6388.6942289999997</c:v>
                </c:pt>
                <c:pt idx="4824">
                  <c:v>6390.0181199999997</c:v>
                </c:pt>
                <c:pt idx="4825">
                  <c:v>6391.3420109999997</c:v>
                </c:pt>
                <c:pt idx="4826">
                  <c:v>6392.6659019999997</c:v>
                </c:pt>
                <c:pt idx="4827">
                  <c:v>6393.9897929999997</c:v>
                </c:pt>
                <c:pt idx="4828">
                  <c:v>6395.3136839999997</c:v>
                </c:pt>
                <c:pt idx="4829">
                  <c:v>6396.6375749999997</c:v>
                </c:pt>
                <c:pt idx="4830">
                  <c:v>6397.9614659999997</c:v>
                </c:pt>
                <c:pt idx="4831">
                  <c:v>6399.2853569999997</c:v>
                </c:pt>
                <c:pt idx="4832">
                  <c:v>6400.6092479999998</c:v>
                </c:pt>
                <c:pt idx="4833">
                  <c:v>6401.9331389999998</c:v>
                </c:pt>
                <c:pt idx="4834">
                  <c:v>6403.2570299999998</c:v>
                </c:pt>
                <c:pt idx="4835">
                  <c:v>6404.5809209999998</c:v>
                </c:pt>
                <c:pt idx="4836">
                  <c:v>6405.9048119999998</c:v>
                </c:pt>
                <c:pt idx="4837">
                  <c:v>6407.2287029999998</c:v>
                </c:pt>
                <c:pt idx="4838">
                  <c:v>6408.5525939999998</c:v>
                </c:pt>
                <c:pt idx="4839">
                  <c:v>6409.8764849999998</c:v>
                </c:pt>
                <c:pt idx="4840">
                  <c:v>6411.2003759999998</c:v>
                </c:pt>
                <c:pt idx="4841">
                  <c:v>6412.5242669999998</c:v>
                </c:pt>
                <c:pt idx="4842">
                  <c:v>6413.8481579999998</c:v>
                </c:pt>
                <c:pt idx="4843">
                  <c:v>6415.1720489999998</c:v>
                </c:pt>
                <c:pt idx="4844">
                  <c:v>6416.4959399999998</c:v>
                </c:pt>
                <c:pt idx="4845">
                  <c:v>6417.8198309999998</c:v>
                </c:pt>
                <c:pt idx="4846">
                  <c:v>6419.1437219999998</c:v>
                </c:pt>
                <c:pt idx="4847">
                  <c:v>6420.4676129999998</c:v>
                </c:pt>
                <c:pt idx="4848">
                  <c:v>6421.7915039999998</c:v>
                </c:pt>
                <c:pt idx="4849">
                  <c:v>6423.1153949999998</c:v>
                </c:pt>
                <c:pt idx="4850">
                  <c:v>6424.4392859999998</c:v>
                </c:pt>
                <c:pt idx="4851">
                  <c:v>6425.7631769999998</c:v>
                </c:pt>
                <c:pt idx="4852">
                  <c:v>6427.0870679999998</c:v>
                </c:pt>
                <c:pt idx="4853">
                  <c:v>6428.4109589999998</c:v>
                </c:pt>
                <c:pt idx="4854">
                  <c:v>6429.7348499999998</c:v>
                </c:pt>
                <c:pt idx="4855">
                  <c:v>6431.0587409999998</c:v>
                </c:pt>
                <c:pt idx="4856">
                  <c:v>6432.3826319999998</c:v>
                </c:pt>
                <c:pt idx="4857">
                  <c:v>6433.7065229999998</c:v>
                </c:pt>
                <c:pt idx="4858">
                  <c:v>6435.0304139999998</c:v>
                </c:pt>
                <c:pt idx="4859">
                  <c:v>6436.3543049999998</c:v>
                </c:pt>
                <c:pt idx="4860">
                  <c:v>6437.6781959999998</c:v>
                </c:pt>
                <c:pt idx="4861">
                  <c:v>6439.0020869999998</c:v>
                </c:pt>
                <c:pt idx="4862">
                  <c:v>6440.3259779999998</c:v>
                </c:pt>
                <c:pt idx="4863">
                  <c:v>6441.6498689999999</c:v>
                </c:pt>
                <c:pt idx="4864">
                  <c:v>6442.9737599999999</c:v>
                </c:pt>
                <c:pt idx="4865">
                  <c:v>6444.2976509999999</c:v>
                </c:pt>
                <c:pt idx="4866">
                  <c:v>6445.6215419999999</c:v>
                </c:pt>
                <c:pt idx="4867">
                  <c:v>6446.9454329999999</c:v>
                </c:pt>
                <c:pt idx="4868">
                  <c:v>6448.2693239999999</c:v>
                </c:pt>
                <c:pt idx="4869">
                  <c:v>6449.5932149999999</c:v>
                </c:pt>
                <c:pt idx="4870">
                  <c:v>6450.9171059999999</c:v>
                </c:pt>
                <c:pt idx="4871">
                  <c:v>6452.2409969999999</c:v>
                </c:pt>
                <c:pt idx="4872">
                  <c:v>6453.5648879999999</c:v>
                </c:pt>
                <c:pt idx="4873">
                  <c:v>6454.8887789999999</c:v>
                </c:pt>
                <c:pt idx="4874">
                  <c:v>6456.2126699999999</c:v>
                </c:pt>
                <c:pt idx="4875">
                  <c:v>6457.5365609999999</c:v>
                </c:pt>
                <c:pt idx="4876">
                  <c:v>6458.8604519999999</c:v>
                </c:pt>
                <c:pt idx="4877">
                  <c:v>6460.1843429999999</c:v>
                </c:pt>
                <c:pt idx="4878">
                  <c:v>6461.5082339999999</c:v>
                </c:pt>
                <c:pt idx="4879">
                  <c:v>6462.8321249999999</c:v>
                </c:pt>
                <c:pt idx="4880">
                  <c:v>6464.1560159999999</c:v>
                </c:pt>
                <c:pt idx="4881">
                  <c:v>6465.4799069999999</c:v>
                </c:pt>
                <c:pt idx="4882">
                  <c:v>6466.8037979999999</c:v>
                </c:pt>
                <c:pt idx="4883">
                  <c:v>6468.1276889999999</c:v>
                </c:pt>
                <c:pt idx="4884">
                  <c:v>6469.4515799999999</c:v>
                </c:pt>
                <c:pt idx="4885">
                  <c:v>6470.7754709999999</c:v>
                </c:pt>
                <c:pt idx="4886">
                  <c:v>6472.0993619999999</c:v>
                </c:pt>
                <c:pt idx="4887">
                  <c:v>6473.4232529999999</c:v>
                </c:pt>
                <c:pt idx="4888">
                  <c:v>6474.7471439999999</c:v>
                </c:pt>
                <c:pt idx="4889">
                  <c:v>6476.0710349999999</c:v>
                </c:pt>
                <c:pt idx="4890">
                  <c:v>6477.3949259999999</c:v>
                </c:pt>
                <c:pt idx="4891">
                  <c:v>6478.7188169999999</c:v>
                </c:pt>
                <c:pt idx="4892">
                  <c:v>6480.0427079999999</c:v>
                </c:pt>
                <c:pt idx="4893">
                  <c:v>6481.366599</c:v>
                </c:pt>
                <c:pt idx="4894">
                  <c:v>6482.69049</c:v>
                </c:pt>
                <c:pt idx="4895">
                  <c:v>6484.014381</c:v>
                </c:pt>
                <c:pt idx="4896">
                  <c:v>6485.338272</c:v>
                </c:pt>
                <c:pt idx="4897">
                  <c:v>6486.662163</c:v>
                </c:pt>
                <c:pt idx="4898">
                  <c:v>6487.986054</c:v>
                </c:pt>
                <c:pt idx="4899">
                  <c:v>6489.309945</c:v>
                </c:pt>
                <c:pt idx="4900">
                  <c:v>6490.633836</c:v>
                </c:pt>
                <c:pt idx="4901">
                  <c:v>6491.957727</c:v>
                </c:pt>
                <c:pt idx="4902">
                  <c:v>6493.281618</c:v>
                </c:pt>
                <c:pt idx="4903">
                  <c:v>6494.605509</c:v>
                </c:pt>
                <c:pt idx="4904">
                  <c:v>6495.9294</c:v>
                </c:pt>
                <c:pt idx="4905">
                  <c:v>6497.253291</c:v>
                </c:pt>
                <c:pt idx="4906">
                  <c:v>6498.577182</c:v>
                </c:pt>
                <c:pt idx="4907">
                  <c:v>6499.901073</c:v>
                </c:pt>
                <c:pt idx="4908">
                  <c:v>6501.224964</c:v>
                </c:pt>
                <c:pt idx="4909">
                  <c:v>6502.548855</c:v>
                </c:pt>
                <c:pt idx="4910">
                  <c:v>6503.872746</c:v>
                </c:pt>
                <c:pt idx="4911">
                  <c:v>6505.196637</c:v>
                </c:pt>
                <c:pt idx="4912">
                  <c:v>6506.520528</c:v>
                </c:pt>
                <c:pt idx="4913">
                  <c:v>6507.844419</c:v>
                </c:pt>
                <c:pt idx="4914">
                  <c:v>6509.16831</c:v>
                </c:pt>
                <c:pt idx="4915">
                  <c:v>6510.492201</c:v>
                </c:pt>
                <c:pt idx="4916">
                  <c:v>6511.816092</c:v>
                </c:pt>
                <c:pt idx="4917">
                  <c:v>6513.139983</c:v>
                </c:pt>
                <c:pt idx="4918">
                  <c:v>6514.463874</c:v>
                </c:pt>
                <c:pt idx="4919">
                  <c:v>6515.787765</c:v>
                </c:pt>
                <c:pt idx="4920">
                  <c:v>6517.111656</c:v>
                </c:pt>
                <c:pt idx="4921">
                  <c:v>6518.435547</c:v>
                </c:pt>
                <c:pt idx="4922">
                  <c:v>6519.759438</c:v>
                </c:pt>
                <c:pt idx="4923">
                  <c:v>6521.083329</c:v>
                </c:pt>
                <c:pt idx="4924">
                  <c:v>6522.4072200000001</c:v>
                </c:pt>
                <c:pt idx="4925">
                  <c:v>6523.7311110000001</c:v>
                </c:pt>
                <c:pt idx="4926">
                  <c:v>6525.0550020000001</c:v>
                </c:pt>
                <c:pt idx="4927">
                  <c:v>6526.3788930000001</c:v>
                </c:pt>
                <c:pt idx="4928">
                  <c:v>6527.7027840000001</c:v>
                </c:pt>
                <c:pt idx="4929">
                  <c:v>6529.0266750000001</c:v>
                </c:pt>
                <c:pt idx="4930">
                  <c:v>6530.3505660000001</c:v>
                </c:pt>
                <c:pt idx="4931">
                  <c:v>6531.6744570000001</c:v>
                </c:pt>
                <c:pt idx="4932">
                  <c:v>6532.9983480000001</c:v>
                </c:pt>
                <c:pt idx="4933">
                  <c:v>6534.3222390000001</c:v>
                </c:pt>
                <c:pt idx="4934">
                  <c:v>6535.6461300000001</c:v>
                </c:pt>
                <c:pt idx="4935">
                  <c:v>6536.9700210000001</c:v>
                </c:pt>
                <c:pt idx="4936">
                  <c:v>6538.2939120000001</c:v>
                </c:pt>
                <c:pt idx="4937">
                  <c:v>6539.6178030000001</c:v>
                </c:pt>
                <c:pt idx="4938">
                  <c:v>6540.9416940000001</c:v>
                </c:pt>
                <c:pt idx="4939">
                  <c:v>6542.2655850000001</c:v>
                </c:pt>
                <c:pt idx="4940">
                  <c:v>6543.5894760000001</c:v>
                </c:pt>
                <c:pt idx="4941">
                  <c:v>6544.9133670000001</c:v>
                </c:pt>
                <c:pt idx="4942">
                  <c:v>6546.2372580000001</c:v>
                </c:pt>
                <c:pt idx="4943">
                  <c:v>6547.5611490000001</c:v>
                </c:pt>
                <c:pt idx="4944">
                  <c:v>6548.8850400000001</c:v>
                </c:pt>
                <c:pt idx="4945">
                  <c:v>6550.2089310000001</c:v>
                </c:pt>
                <c:pt idx="4946">
                  <c:v>6551.5328220000001</c:v>
                </c:pt>
                <c:pt idx="4947">
                  <c:v>6552.8567130000001</c:v>
                </c:pt>
                <c:pt idx="4948">
                  <c:v>6554.1806040000001</c:v>
                </c:pt>
                <c:pt idx="4949">
                  <c:v>6555.5044950000001</c:v>
                </c:pt>
                <c:pt idx="4950">
                  <c:v>6556.8283860000001</c:v>
                </c:pt>
                <c:pt idx="4951">
                  <c:v>6558.1522770000001</c:v>
                </c:pt>
                <c:pt idx="4952">
                  <c:v>6559.4761680000001</c:v>
                </c:pt>
                <c:pt idx="4953">
                  <c:v>6560.8000590000001</c:v>
                </c:pt>
                <c:pt idx="4954">
                  <c:v>6562.1239500000001</c:v>
                </c:pt>
                <c:pt idx="4955">
                  <c:v>6563.4478410000002</c:v>
                </c:pt>
                <c:pt idx="4956">
                  <c:v>6564.7717320000002</c:v>
                </c:pt>
                <c:pt idx="4957">
                  <c:v>6566.0956230000002</c:v>
                </c:pt>
                <c:pt idx="4958">
                  <c:v>6567.4195140000002</c:v>
                </c:pt>
                <c:pt idx="4959">
                  <c:v>6568.7434050000002</c:v>
                </c:pt>
                <c:pt idx="4960">
                  <c:v>6570.0672960000002</c:v>
                </c:pt>
                <c:pt idx="4961">
                  <c:v>6571.3911870000002</c:v>
                </c:pt>
                <c:pt idx="4962">
                  <c:v>6572.7150780000002</c:v>
                </c:pt>
                <c:pt idx="4963">
                  <c:v>6574.0389690000002</c:v>
                </c:pt>
                <c:pt idx="4964">
                  <c:v>6575.3628600000002</c:v>
                </c:pt>
                <c:pt idx="4965">
                  <c:v>6576.6867510000002</c:v>
                </c:pt>
                <c:pt idx="4966">
                  <c:v>6578.0106420000002</c:v>
                </c:pt>
                <c:pt idx="4967">
                  <c:v>6579.3345330000002</c:v>
                </c:pt>
                <c:pt idx="4968">
                  <c:v>6580.6584240000002</c:v>
                </c:pt>
                <c:pt idx="4969">
                  <c:v>6581.9823150000002</c:v>
                </c:pt>
                <c:pt idx="4970">
                  <c:v>6583.3062060000002</c:v>
                </c:pt>
                <c:pt idx="4971">
                  <c:v>6584.6300970000002</c:v>
                </c:pt>
                <c:pt idx="4972">
                  <c:v>6585.9539880000002</c:v>
                </c:pt>
                <c:pt idx="4973">
                  <c:v>6587.2778790000002</c:v>
                </c:pt>
                <c:pt idx="4974">
                  <c:v>6588.6017700000002</c:v>
                </c:pt>
                <c:pt idx="4975">
                  <c:v>6589.9256610000002</c:v>
                </c:pt>
                <c:pt idx="4976">
                  <c:v>6591.2495520000002</c:v>
                </c:pt>
                <c:pt idx="4977">
                  <c:v>6592.5734430000002</c:v>
                </c:pt>
                <c:pt idx="4978">
                  <c:v>6593.8973340000002</c:v>
                </c:pt>
                <c:pt idx="4979">
                  <c:v>6595.2212250000002</c:v>
                </c:pt>
                <c:pt idx="4980">
                  <c:v>6596.5451160000002</c:v>
                </c:pt>
                <c:pt idx="4981">
                  <c:v>6597.8690070000002</c:v>
                </c:pt>
                <c:pt idx="4982">
                  <c:v>6599.1928980000002</c:v>
                </c:pt>
                <c:pt idx="4983">
                  <c:v>6600.5167890000002</c:v>
                </c:pt>
                <c:pt idx="4984">
                  <c:v>6601.8406800000002</c:v>
                </c:pt>
                <c:pt idx="4985">
                  <c:v>6603.1645710000003</c:v>
                </c:pt>
                <c:pt idx="4986">
                  <c:v>6604.4884620000003</c:v>
                </c:pt>
                <c:pt idx="4987">
                  <c:v>6605.8123530000003</c:v>
                </c:pt>
                <c:pt idx="4988">
                  <c:v>6607.1362440000003</c:v>
                </c:pt>
                <c:pt idx="4989">
                  <c:v>6608.4601350000003</c:v>
                </c:pt>
                <c:pt idx="4990">
                  <c:v>6609.7840260000003</c:v>
                </c:pt>
                <c:pt idx="4991">
                  <c:v>6611.1079170000003</c:v>
                </c:pt>
                <c:pt idx="4992">
                  <c:v>6612.4318080000003</c:v>
                </c:pt>
                <c:pt idx="4993">
                  <c:v>6613.7556990000003</c:v>
                </c:pt>
                <c:pt idx="4994">
                  <c:v>6615.0795900000003</c:v>
                </c:pt>
                <c:pt idx="4995">
                  <c:v>6616.4034810000003</c:v>
                </c:pt>
                <c:pt idx="4996">
                  <c:v>6617.7273720000003</c:v>
                </c:pt>
                <c:pt idx="4997">
                  <c:v>6619.0512630000003</c:v>
                </c:pt>
                <c:pt idx="4998">
                  <c:v>6620.3751540000003</c:v>
                </c:pt>
                <c:pt idx="4999">
                  <c:v>6621.6990450000003</c:v>
                </c:pt>
                <c:pt idx="5000">
                  <c:v>6623.0229360000003</c:v>
                </c:pt>
                <c:pt idx="5001">
                  <c:v>6624.3468270000003</c:v>
                </c:pt>
                <c:pt idx="5002">
                  <c:v>6625.6707180000003</c:v>
                </c:pt>
                <c:pt idx="5003">
                  <c:v>6626.9946090000003</c:v>
                </c:pt>
                <c:pt idx="5004">
                  <c:v>6628.3185000000003</c:v>
                </c:pt>
                <c:pt idx="5005">
                  <c:v>6629.6423910000003</c:v>
                </c:pt>
                <c:pt idx="5006">
                  <c:v>6630.9662820000003</c:v>
                </c:pt>
                <c:pt idx="5007">
                  <c:v>6632.2901730000003</c:v>
                </c:pt>
                <c:pt idx="5008">
                  <c:v>6633.6140640000003</c:v>
                </c:pt>
                <c:pt idx="5009">
                  <c:v>6634.9379550000003</c:v>
                </c:pt>
                <c:pt idx="5010">
                  <c:v>6636.2618460000003</c:v>
                </c:pt>
                <c:pt idx="5011">
                  <c:v>6637.5857370000003</c:v>
                </c:pt>
                <c:pt idx="5012">
                  <c:v>6638.9096280000003</c:v>
                </c:pt>
                <c:pt idx="5013">
                  <c:v>6640.2335190000003</c:v>
                </c:pt>
                <c:pt idx="5014">
                  <c:v>6641.5574100000003</c:v>
                </c:pt>
                <c:pt idx="5015">
                  <c:v>6642.8813010000003</c:v>
                </c:pt>
                <c:pt idx="5016">
                  <c:v>6644.2051920000004</c:v>
                </c:pt>
                <c:pt idx="5017">
                  <c:v>6645.5290830000004</c:v>
                </c:pt>
                <c:pt idx="5018">
                  <c:v>6646.8529740000004</c:v>
                </c:pt>
                <c:pt idx="5019">
                  <c:v>6648.1768650000004</c:v>
                </c:pt>
                <c:pt idx="5020">
                  <c:v>6649.5007560000004</c:v>
                </c:pt>
                <c:pt idx="5021">
                  <c:v>6650.8246470000004</c:v>
                </c:pt>
                <c:pt idx="5022">
                  <c:v>6652.1485380000004</c:v>
                </c:pt>
                <c:pt idx="5023">
                  <c:v>6653.4724290000004</c:v>
                </c:pt>
                <c:pt idx="5024">
                  <c:v>6654.7963200000004</c:v>
                </c:pt>
                <c:pt idx="5025">
                  <c:v>6656.1202110000004</c:v>
                </c:pt>
                <c:pt idx="5026">
                  <c:v>6657.4441020000004</c:v>
                </c:pt>
                <c:pt idx="5027">
                  <c:v>6658.7679930000004</c:v>
                </c:pt>
                <c:pt idx="5028">
                  <c:v>6660.0918840000004</c:v>
                </c:pt>
                <c:pt idx="5029">
                  <c:v>6661.4157750000004</c:v>
                </c:pt>
                <c:pt idx="5030">
                  <c:v>6662.7396660000004</c:v>
                </c:pt>
                <c:pt idx="5031">
                  <c:v>6664.0635570000004</c:v>
                </c:pt>
                <c:pt idx="5032">
                  <c:v>6665.3874480000004</c:v>
                </c:pt>
                <c:pt idx="5033">
                  <c:v>6666.7113390000004</c:v>
                </c:pt>
                <c:pt idx="5034">
                  <c:v>6668.0352300000004</c:v>
                </c:pt>
                <c:pt idx="5035">
                  <c:v>6669.3591210000004</c:v>
                </c:pt>
                <c:pt idx="5036">
                  <c:v>6670.6830120000004</c:v>
                </c:pt>
                <c:pt idx="5037">
                  <c:v>6672.0069030000004</c:v>
                </c:pt>
                <c:pt idx="5038">
                  <c:v>6673.3307940000004</c:v>
                </c:pt>
                <c:pt idx="5039">
                  <c:v>6674.6546850000004</c:v>
                </c:pt>
                <c:pt idx="5040">
                  <c:v>6675.9785760000004</c:v>
                </c:pt>
                <c:pt idx="5041">
                  <c:v>6677.3024670000004</c:v>
                </c:pt>
                <c:pt idx="5042">
                  <c:v>6678.6263580000004</c:v>
                </c:pt>
                <c:pt idx="5043">
                  <c:v>6679.9502490000004</c:v>
                </c:pt>
                <c:pt idx="5044">
                  <c:v>6681.2741400000004</c:v>
                </c:pt>
                <c:pt idx="5045">
                  <c:v>6682.5980310000004</c:v>
                </c:pt>
                <c:pt idx="5046">
                  <c:v>6683.9219220000004</c:v>
                </c:pt>
                <c:pt idx="5047">
                  <c:v>6685.2458130000005</c:v>
                </c:pt>
                <c:pt idx="5048">
                  <c:v>6686.5697040000005</c:v>
                </c:pt>
                <c:pt idx="5049">
                  <c:v>6687.8935950000005</c:v>
                </c:pt>
                <c:pt idx="5050">
                  <c:v>6689.2174860000005</c:v>
                </c:pt>
                <c:pt idx="5051">
                  <c:v>6690.5413769999996</c:v>
                </c:pt>
                <c:pt idx="5052">
                  <c:v>6691.8652679999996</c:v>
                </c:pt>
                <c:pt idx="5053">
                  <c:v>6693.1891589999996</c:v>
                </c:pt>
                <c:pt idx="5054">
                  <c:v>6694.5130499999996</c:v>
                </c:pt>
                <c:pt idx="5055">
                  <c:v>6695.8369409999996</c:v>
                </c:pt>
                <c:pt idx="5056">
                  <c:v>6697.1608319999996</c:v>
                </c:pt>
                <c:pt idx="5057">
                  <c:v>6698.4847229999996</c:v>
                </c:pt>
                <c:pt idx="5058">
                  <c:v>6699.8086139999996</c:v>
                </c:pt>
                <c:pt idx="5059">
                  <c:v>6701.1325049999996</c:v>
                </c:pt>
                <c:pt idx="5060">
                  <c:v>6702.4563959999996</c:v>
                </c:pt>
                <c:pt idx="5061">
                  <c:v>6703.7802869999996</c:v>
                </c:pt>
                <c:pt idx="5062">
                  <c:v>6705.1041779999996</c:v>
                </c:pt>
                <c:pt idx="5063">
                  <c:v>6706.4280689999996</c:v>
                </c:pt>
                <c:pt idx="5064">
                  <c:v>6707.7519599999996</c:v>
                </c:pt>
                <c:pt idx="5065">
                  <c:v>6709.0758509999996</c:v>
                </c:pt>
                <c:pt idx="5066">
                  <c:v>6710.3997419999996</c:v>
                </c:pt>
                <c:pt idx="5067">
                  <c:v>6711.7236329999996</c:v>
                </c:pt>
                <c:pt idx="5068">
                  <c:v>6713.0475239999996</c:v>
                </c:pt>
                <c:pt idx="5069">
                  <c:v>6714.3714149999996</c:v>
                </c:pt>
                <c:pt idx="5070">
                  <c:v>6715.6953059999996</c:v>
                </c:pt>
                <c:pt idx="5071">
                  <c:v>6717.0191969999996</c:v>
                </c:pt>
                <c:pt idx="5072">
                  <c:v>6718.3430879999996</c:v>
                </c:pt>
                <c:pt idx="5073">
                  <c:v>6719.6669789999996</c:v>
                </c:pt>
                <c:pt idx="5074">
                  <c:v>6720.9908699999996</c:v>
                </c:pt>
                <c:pt idx="5075">
                  <c:v>6722.3147609999996</c:v>
                </c:pt>
                <c:pt idx="5076">
                  <c:v>6723.6386519999996</c:v>
                </c:pt>
                <c:pt idx="5077">
                  <c:v>6724.9625429999996</c:v>
                </c:pt>
                <c:pt idx="5078">
                  <c:v>6726.2864339999996</c:v>
                </c:pt>
                <c:pt idx="5079">
                  <c:v>6727.6103249999996</c:v>
                </c:pt>
                <c:pt idx="5080">
                  <c:v>6728.9342159999997</c:v>
                </c:pt>
                <c:pt idx="5081">
                  <c:v>6730.2581069999997</c:v>
                </c:pt>
                <c:pt idx="5082">
                  <c:v>6731.5819979999997</c:v>
                </c:pt>
                <c:pt idx="5083">
                  <c:v>6732.9058889999997</c:v>
                </c:pt>
                <c:pt idx="5084">
                  <c:v>6734.2297799999997</c:v>
                </c:pt>
                <c:pt idx="5085">
                  <c:v>6735.5536709999997</c:v>
                </c:pt>
                <c:pt idx="5086">
                  <c:v>6736.8775619999997</c:v>
                </c:pt>
                <c:pt idx="5087">
                  <c:v>6738.2014529999997</c:v>
                </c:pt>
                <c:pt idx="5088">
                  <c:v>6739.5253439999997</c:v>
                </c:pt>
                <c:pt idx="5089">
                  <c:v>6740.8492349999997</c:v>
                </c:pt>
                <c:pt idx="5090">
                  <c:v>6742.1731259999997</c:v>
                </c:pt>
                <c:pt idx="5091">
                  <c:v>6743.4970169999997</c:v>
                </c:pt>
                <c:pt idx="5092">
                  <c:v>6744.8209079999997</c:v>
                </c:pt>
                <c:pt idx="5093">
                  <c:v>6746.1447989999997</c:v>
                </c:pt>
                <c:pt idx="5094">
                  <c:v>6747.4686899999997</c:v>
                </c:pt>
                <c:pt idx="5095">
                  <c:v>6748.7925809999997</c:v>
                </c:pt>
                <c:pt idx="5096">
                  <c:v>6750.1164719999997</c:v>
                </c:pt>
                <c:pt idx="5097">
                  <c:v>6751.4403629999997</c:v>
                </c:pt>
                <c:pt idx="5098">
                  <c:v>6752.7642539999997</c:v>
                </c:pt>
                <c:pt idx="5099">
                  <c:v>6754.0881449999997</c:v>
                </c:pt>
                <c:pt idx="5100">
                  <c:v>6755.4120359999997</c:v>
                </c:pt>
                <c:pt idx="5101">
                  <c:v>6756.7359269999997</c:v>
                </c:pt>
                <c:pt idx="5102">
                  <c:v>6758.0598179999997</c:v>
                </c:pt>
                <c:pt idx="5103">
                  <c:v>6759.3837089999997</c:v>
                </c:pt>
                <c:pt idx="5104">
                  <c:v>6760.7075999999997</c:v>
                </c:pt>
                <c:pt idx="5105">
                  <c:v>6762.0314909999997</c:v>
                </c:pt>
                <c:pt idx="5106">
                  <c:v>6763.3553819999997</c:v>
                </c:pt>
                <c:pt idx="5107">
                  <c:v>6764.6792729999997</c:v>
                </c:pt>
                <c:pt idx="5108">
                  <c:v>6766.0031639999997</c:v>
                </c:pt>
                <c:pt idx="5109">
                  <c:v>6767.3270549999997</c:v>
                </c:pt>
                <c:pt idx="5110">
                  <c:v>6768.6509459999997</c:v>
                </c:pt>
                <c:pt idx="5111">
                  <c:v>6769.9748369999998</c:v>
                </c:pt>
                <c:pt idx="5112">
                  <c:v>6771.2987279999998</c:v>
                </c:pt>
                <c:pt idx="5113">
                  <c:v>6772.6226189999998</c:v>
                </c:pt>
                <c:pt idx="5114">
                  <c:v>6773.9465099999998</c:v>
                </c:pt>
                <c:pt idx="5115">
                  <c:v>6775.2704009999998</c:v>
                </c:pt>
                <c:pt idx="5116">
                  <c:v>6776.5942919999998</c:v>
                </c:pt>
                <c:pt idx="5117">
                  <c:v>6777.9181829999998</c:v>
                </c:pt>
                <c:pt idx="5118">
                  <c:v>6779.2420739999998</c:v>
                </c:pt>
                <c:pt idx="5119">
                  <c:v>6780.5659649999998</c:v>
                </c:pt>
                <c:pt idx="5120">
                  <c:v>6781.8898559999998</c:v>
                </c:pt>
                <c:pt idx="5121">
                  <c:v>6783.2137469999998</c:v>
                </c:pt>
                <c:pt idx="5122">
                  <c:v>6784.5376379999998</c:v>
                </c:pt>
                <c:pt idx="5123">
                  <c:v>6785.8615289999998</c:v>
                </c:pt>
                <c:pt idx="5124">
                  <c:v>6787.1854199999998</c:v>
                </c:pt>
                <c:pt idx="5125">
                  <c:v>6788.5093109999998</c:v>
                </c:pt>
                <c:pt idx="5126">
                  <c:v>6789.8332019999998</c:v>
                </c:pt>
                <c:pt idx="5127">
                  <c:v>6791.1570929999998</c:v>
                </c:pt>
                <c:pt idx="5128">
                  <c:v>6792.4809839999998</c:v>
                </c:pt>
                <c:pt idx="5129">
                  <c:v>6793.8048749999998</c:v>
                </c:pt>
                <c:pt idx="5130">
                  <c:v>6795.1287659999998</c:v>
                </c:pt>
                <c:pt idx="5131">
                  <c:v>6796.4526569999998</c:v>
                </c:pt>
                <c:pt idx="5132">
                  <c:v>6797.7765479999998</c:v>
                </c:pt>
                <c:pt idx="5133">
                  <c:v>6799.1004389999998</c:v>
                </c:pt>
                <c:pt idx="5134">
                  <c:v>6800.4243299999998</c:v>
                </c:pt>
                <c:pt idx="5135">
                  <c:v>6801.7482209999998</c:v>
                </c:pt>
                <c:pt idx="5136">
                  <c:v>6803.0721119999998</c:v>
                </c:pt>
                <c:pt idx="5137">
                  <c:v>6804.3960029999998</c:v>
                </c:pt>
                <c:pt idx="5138">
                  <c:v>6805.7198939999998</c:v>
                </c:pt>
                <c:pt idx="5139">
                  <c:v>6807.0437849999998</c:v>
                </c:pt>
                <c:pt idx="5140">
                  <c:v>6808.3676759999998</c:v>
                </c:pt>
                <c:pt idx="5141">
                  <c:v>6809.6915669999998</c:v>
                </c:pt>
                <c:pt idx="5142">
                  <c:v>6811.0154579999999</c:v>
                </c:pt>
                <c:pt idx="5143">
                  <c:v>6812.3393489999999</c:v>
                </c:pt>
                <c:pt idx="5144">
                  <c:v>6813.6632399999999</c:v>
                </c:pt>
                <c:pt idx="5145">
                  <c:v>6814.9871309999999</c:v>
                </c:pt>
                <c:pt idx="5146">
                  <c:v>6816.3110219999999</c:v>
                </c:pt>
                <c:pt idx="5147">
                  <c:v>6817.6349129999999</c:v>
                </c:pt>
                <c:pt idx="5148">
                  <c:v>6818.9588039999999</c:v>
                </c:pt>
                <c:pt idx="5149">
                  <c:v>6820.2826949999999</c:v>
                </c:pt>
                <c:pt idx="5150">
                  <c:v>6821.6065859999999</c:v>
                </c:pt>
                <c:pt idx="5151">
                  <c:v>6822.9304769999999</c:v>
                </c:pt>
                <c:pt idx="5152">
                  <c:v>6824.2543679999999</c:v>
                </c:pt>
                <c:pt idx="5153">
                  <c:v>6825.5782589999999</c:v>
                </c:pt>
                <c:pt idx="5154">
                  <c:v>6826.9021499999999</c:v>
                </c:pt>
                <c:pt idx="5155">
                  <c:v>6828.2260409999999</c:v>
                </c:pt>
                <c:pt idx="5156">
                  <c:v>6829.5499319999999</c:v>
                </c:pt>
                <c:pt idx="5157">
                  <c:v>6830.8738229999999</c:v>
                </c:pt>
                <c:pt idx="5158">
                  <c:v>6832.1977139999999</c:v>
                </c:pt>
                <c:pt idx="5159">
                  <c:v>6833.5216049999999</c:v>
                </c:pt>
                <c:pt idx="5160">
                  <c:v>6834.8454959999999</c:v>
                </c:pt>
                <c:pt idx="5161">
                  <c:v>6836.1693869999999</c:v>
                </c:pt>
                <c:pt idx="5162">
                  <c:v>6837.4932779999999</c:v>
                </c:pt>
                <c:pt idx="5163">
                  <c:v>6838.8171689999999</c:v>
                </c:pt>
                <c:pt idx="5164">
                  <c:v>6840.1410599999999</c:v>
                </c:pt>
                <c:pt idx="5165">
                  <c:v>6841.4649509999999</c:v>
                </c:pt>
                <c:pt idx="5166">
                  <c:v>6842.7888419999999</c:v>
                </c:pt>
                <c:pt idx="5167">
                  <c:v>6844.1127329999999</c:v>
                </c:pt>
                <c:pt idx="5168">
                  <c:v>6845.4366239999999</c:v>
                </c:pt>
                <c:pt idx="5169">
                  <c:v>6846.7605149999999</c:v>
                </c:pt>
                <c:pt idx="5170">
                  <c:v>6848.0844059999999</c:v>
                </c:pt>
                <c:pt idx="5171">
                  <c:v>6849.4082969999999</c:v>
                </c:pt>
                <c:pt idx="5172">
                  <c:v>6850.732188</c:v>
                </c:pt>
                <c:pt idx="5173">
                  <c:v>6852.056079</c:v>
                </c:pt>
                <c:pt idx="5174">
                  <c:v>6853.37997</c:v>
                </c:pt>
                <c:pt idx="5175">
                  <c:v>6854.703861</c:v>
                </c:pt>
                <c:pt idx="5176">
                  <c:v>6856.027752</c:v>
                </c:pt>
                <c:pt idx="5177">
                  <c:v>6857.351643</c:v>
                </c:pt>
                <c:pt idx="5178">
                  <c:v>6858.675534</c:v>
                </c:pt>
                <c:pt idx="5179">
                  <c:v>6859.999425</c:v>
                </c:pt>
                <c:pt idx="5180">
                  <c:v>6861.323316</c:v>
                </c:pt>
                <c:pt idx="5181">
                  <c:v>6862.647207</c:v>
                </c:pt>
                <c:pt idx="5182">
                  <c:v>6863.971098</c:v>
                </c:pt>
                <c:pt idx="5183">
                  <c:v>6865.294989</c:v>
                </c:pt>
                <c:pt idx="5184">
                  <c:v>6866.61888</c:v>
                </c:pt>
                <c:pt idx="5185">
                  <c:v>6867.942771</c:v>
                </c:pt>
                <c:pt idx="5186">
                  <c:v>6869.266662</c:v>
                </c:pt>
                <c:pt idx="5187">
                  <c:v>6870.590553</c:v>
                </c:pt>
                <c:pt idx="5188">
                  <c:v>6871.914444</c:v>
                </c:pt>
                <c:pt idx="5189">
                  <c:v>6873.238335</c:v>
                </c:pt>
                <c:pt idx="5190">
                  <c:v>6874.562226</c:v>
                </c:pt>
                <c:pt idx="5191">
                  <c:v>6875.886117</c:v>
                </c:pt>
                <c:pt idx="5192">
                  <c:v>6877.210008</c:v>
                </c:pt>
                <c:pt idx="5193">
                  <c:v>6878.533899</c:v>
                </c:pt>
                <c:pt idx="5194">
                  <c:v>6879.85779</c:v>
                </c:pt>
                <c:pt idx="5195">
                  <c:v>6881.181681</c:v>
                </c:pt>
                <c:pt idx="5196">
                  <c:v>6882.505572</c:v>
                </c:pt>
                <c:pt idx="5197">
                  <c:v>6883.829463</c:v>
                </c:pt>
                <c:pt idx="5198">
                  <c:v>6885.153354</c:v>
                </c:pt>
                <c:pt idx="5199">
                  <c:v>6886.477245</c:v>
                </c:pt>
                <c:pt idx="5200">
                  <c:v>6887.801136</c:v>
                </c:pt>
                <c:pt idx="5201">
                  <c:v>6889.125027</c:v>
                </c:pt>
                <c:pt idx="5202">
                  <c:v>6890.448918</c:v>
                </c:pt>
                <c:pt idx="5203">
                  <c:v>6891.7728090000001</c:v>
                </c:pt>
                <c:pt idx="5204">
                  <c:v>6893.0967000000001</c:v>
                </c:pt>
                <c:pt idx="5205">
                  <c:v>6894.4205910000001</c:v>
                </c:pt>
                <c:pt idx="5206">
                  <c:v>6895.7444820000001</c:v>
                </c:pt>
                <c:pt idx="5207">
                  <c:v>6897.0683730000001</c:v>
                </c:pt>
                <c:pt idx="5208">
                  <c:v>6898.3922640000001</c:v>
                </c:pt>
                <c:pt idx="5209">
                  <c:v>6899.7161550000001</c:v>
                </c:pt>
                <c:pt idx="5210">
                  <c:v>6901.0400460000001</c:v>
                </c:pt>
                <c:pt idx="5211">
                  <c:v>6902.3639370000001</c:v>
                </c:pt>
                <c:pt idx="5212">
                  <c:v>6903.6878280000001</c:v>
                </c:pt>
                <c:pt idx="5213">
                  <c:v>6905.0117190000001</c:v>
                </c:pt>
                <c:pt idx="5214">
                  <c:v>6906.3356100000001</c:v>
                </c:pt>
                <c:pt idx="5215">
                  <c:v>6907.6595010000001</c:v>
                </c:pt>
                <c:pt idx="5216">
                  <c:v>6908.9833920000001</c:v>
                </c:pt>
                <c:pt idx="5217">
                  <c:v>6910.3072830000001</c:v>
                </c:pt>
                <c:pt idx="5218">
                  <c:v>6911.6311740000001</c:v>
                </c:pt>
                <c:pt idx="5219">
                  <c:v>6912.9550650000001</c:v>
                </c:pt>
                <c:pt idx="5220">
                  <c:v>6914.2789560000001</c:v>
                </c:pt>
                <c:pt idx="5221">
                  <c:v>6915.6028470000001</c:v>
                </c:pt>
                <c:pt idx="5222">
                  <c:v>6916.9267380000001</c:v>
                </c:pt>
                <c:pt idx="5223">
                  <c:v>6918.2506290000001</c:v>
                </c:pt>
                <c:pt idx="5224">
                  <c:v>6919.5745200000001</c:v>
                </c:pt>
                <c:pt idx="5225">
                  <c:v>6920.8984110000001</c:v>
                </c:pt>
                <c:pt idx="5226">
                  <c:v>6922.2223020000001</c:v>
                </c:pt>
                <c:pt idx="5227">
                  <c:v>6923.5461930000001</c:v>
                </c:pt>
                <c:pt idx="5228">
                  <c:v>6924.8700840000001</c:v>
                </c:pt>
                <c:pt idx="5229">
                  <c:v>6926.1939750000001</c:v>
                </c:pt>
                <c:pt idx="5230">
                  <c:v>6927.5178660000001</c:v>
                </c:pt>
                <c:pt idx="5231">
                  <c:v>6928.8417570000001</c:v>
                </c:pt>
                <c:pt idx="5232">
                  <c:v>6930.1656480000001</c:v>
                </c:pt>
                <c:pt idx="5233">
                  <c:v>6931.4895390000001</c:v>
                </c:pt>
                <c:pt idx="5234">
                  <c:v>6932.8134300000002</c:v>
                </c:pt>
                <c:pt idx="5235">
                  <c:v>6934.1373210000002</c:v>
                </c:pt>
                <c:pt idx="5236">
                  <c:v>6935.4612120000002</c:v>
                </c:pt>
                <c:pt idx="5237">
                  <c:v>6936.7851030000002</c:v>
                </c:pt>
                <c:pt idx="5238">
                  <c:v>6938.1089940000002</c:v>
                </c:pt>
                <c:pt idx="5239">
                  <c:v>6939.4328850000002</c:v>
                </c:pt>
                <c:pt idx="5240">
                  <c:v>6940.7567760000002</c:v>
                </c:pt>
                <c:pt idx="5241">
                  <c:v>6942.0806670000002</c:v>
                </c:pt>
                <c:pt idx="5242">
                  <c:v>6943.4045580000002</c:v>
                </c:pt>
                <c:pt idx="5243">
                  <c:v>6944.7284490000002</c:v>
                </c:pt>
                <c:pt idx="5244">
                  <c:v>6946.0523400000002</c:v>
                </c:pt>
                <c:pt idx="5245">
                  <c:v>6947.3762310000002</c:v>
                </c:pt>
                <c:pt idx="5246">
                  <c:v>6948.7001220000002</c:v>
                </c:pt>
                <c:pt idx="5247">
                  <c:v>6950.0240130000002</c:v>
                </c:pt>
                <c:pt idx="5248">
                  <c:v>6951.3479040000002</c:v>
                </c:pt>
                <c:pt idx="5249">
                  <c:v>6952.6717950000002</c:v>
                </c:pt>
                <c:pt idx="5250">
                  <c:v>6953.9956860000002</c:v>
                </c:pt>
                <c:pt idx="5251">
                  <c:v>6955.3195770000002</c:v>
                </c:pt>
                <c:pt idx="5252">
                  <c:v>6956.6434680000002</c:v>
                </c:pt>
                <c:pt idx="5253">
                  <c:v>6957.9673590000002</c:v>
                </c:pt>
                <c:pt idx="5254">
                  <c:v>6959.2912500000002</c:v>
                </c:pt>
                <c:pt idx="5255">
                  <c:v>6960.6151410000002</c:v>
                </c:pt>
                <c:pt idx="5256">
                  <c:v>6961.9390320000002</c:v>
                </c:pt>
                <c:pt idx="5257">
                  <c:v>6963.2629230000002</c:v>
                </c:pt>
                <c:pt idx="5258">
                  <c:v>6964.5868140000002</c:v>
                </c:pt>
                <c:pt idx="5259">
                  <c:v>6965.9107050000002</c:v>
                </c:pt>
                <c:pt idx="5260">
                  <c:v>6967.2345960000002</c:v>
                </c:pt>
                <c:pt idx="5261">
                  <c:v>6968.5584870000002</c:v>
                </c:pt>
                <c:pt idx="5262">
                  <c:v>6969.8823780000002</c:v>
                </c:pt>
                <c:pt idx="5263">
                  <c:v>6971.2062690000002</c:v>
                </c:pt>
                <c:pt idx="5264">
                  <c:v>6972.5301600000003</c:v>
                </c:pt>
                <c:pt idx="5265">
                  <c:v>6973.8540510000003</c:v>
                </c:pt>
                <c:pt idx="5266">
                  <c:v>6975.1779420000003</c:v>
                </c:pt>
                <c:pt idx="5267">
                  <c:v>6976.5018330000003</c:v>
                </c:pt>
                <c:pt idx="5268">
                  <c:v>6977.8257240000003</c:v>
                </c:pt>
                <c:pt idx="5269">
                  <c:v>6979.1496150000003</c:v>
                </c:pt>
                <c:pt idx="5270">
                  <c:v>6980.4735060000003</c:v>
                </c:pt>
                <c:pt idx="5271">
                  <c:v>6981.7973970000003</c:v>
                </c:pt>
                <c:pt idx="5272">
                  <c:v>6983.1212880000003</c:v>
                </c:pt>
                <c:pt idx="5273">
                  <c:v>6984.4451790000003</c:v>
                </c:pt>
                <c:pt idx="5274">
                  <c:v>6985.7690700000003</c:v>
                </c:pt>
                <c:pt idx="5275">
                  <c:v>6987.0929610000003</c:v>
                </c:pt>
                <c:pt idx="5276">
                  <c:v>6988.4168520000003</c:v>
                </c:pt>
                <c:pt idx="5277">
                  <c:v>6989.7407430000003</c:v>
                </c:pt>
                <c:pt idx="5278">
                  <c:v>6991.0646340000003</c:v>
                </c:pt>
                <c:pt idx="5279">
                  <c:v>6992.3885250000003</c:v>
                </c:pt>
                <c:pt idx="5280">
                  <c:v>6993.7124160000003</c:v>
                </c:pt>
                <c:pt idx="5281">
                  <c:v>6995.0363070000003</c:v>
                </c:pt>
                <c:pt idx="5282">
                  <c:v>6996.3601980000003</c:v>
                </c:pt>
                <c:pt idx="5283">
                  <c:v>6997.6840890000003</c:v>
                </c:pt>
                <c:pt idx="5284">
                  <c:v>6999.0079800000003</c:v>
                </c:pt>
                <c:pt idx="5285">
                  <c:v>7000.3318710000003</c:v>
                </c:pt>
                <c:pt idx="5286">
                  <c:v>7001.6557620000003</c:v>
                </c:pt>
                <c:pt idx="5287">
                  <c:v>7002.9796530000003</c:v>
                </c:pt>
                <c:pt idx="5288">
                  <c:v>7004.3035440000003</c:v>
                </c:pt>
                <c:pt idx="5289">
                  <c:v>7005.6274350000003</c:v>
                </c:pt>
                <c:pt idx="5290">
                  <c:v>7006.9513260000003</c:v>
                </c:pt>
                <c:pt idx="5291">
                  <c:v>7008.2752170000003</c:v>
                </c:pt>
                <c:pt idx="5292">
                  <c:v>7009.5991080000003</c:v>
                </c:pt>
                <c:pt idx="5293">
                  <c:v>7010.9229990000003</c:v>
                </c:pt>
                <c:pt idx="5294">
                  <c:v>7012.2468900000003</c:v>
                </c:pt>
                <c:pt idx="5295">
                  <c:v>7013.5707810000004</c:v>
                </c:pt>
                <c:pt idx="5296">
                  <c:v>7014.8946720000004</c:v>
                </c:pt>
                <c:pt idx="5297">
                  <c:v>7016.2185630000004</c:v>
                </c:pt>
                <c:pt idx="5298">
                  <c:v>7017.5424540000004</c:v>
                </c:pt>
                <c:pt idx="5299">
                  <c:v>7018.8663450000004</c:v>
                </c:pt>
                <c:pt idx="5300">
                  <c:v>7020.1902360000004</c:v>
                </c:pt>
                <c:pt idx="5301">
                  <c:v>7021.5141270000004</c:v>
                </c:pt>
                <c:pt idx="5302">
                  <c:v>7022.8380180000004</c:v>
                </c:pt>
                <c:pt idx="5303">
                  <c:v>7024.1619090000004</c:v>
                </c:pt>
                <c:pt idx="5304">
                  <c:v>7025.4858000000004</c:v>
                </c:pt>
                <c:pt idx="5305">
                  <c:v>7026.8096910000004</c:v>
                </c:pt>
                <c:pt idx="5306">
                  <c:v>7028.1335820000004</c:v>
                </c:pt>
                <c:pt idx="5307">
                  <c:v>7029.4574730000004</c:v>
                </c:pt>
                <c:pt idx="5308">
                  <c:v>7030.7813640000004</c:v>
                </c:pt>
                <c:pt idx="5309">
                  <c:v>7032.1052550000004</c:v>
                </c:pt>
                <c:pt idx="5310">
                  <c:v>7033.4291460000004</c:v>
                </c:pt>
                <c:pt idx="5311">
                  <c:v>7034.7530370000004</c:v>
                </c:pt>
                <c:pt idx="5312">
                  <c:v>7036.0769280000004</c:v>
                </c:pt>
                <c:pt idx="5313">
                  <c:v>7037.4008190000004</c:v>
                </c:pt>
                <c:pt idx="5314">
                  <c:v>7038.7247100000004</c:v>
                </c:pt>
                <c:pt idx="5315">
                  <c:v>7040.0486010000004</c:v>
                </c:pt>
                <c:pt idx="5316">
                  <c:v>7041.3724920000004</c:v>
                </c:pt>
                <c:pt idx="5317">
                  <c:v>7042.6963830000004</c:v>
                </c:pt>
                <c:pt idx="5318">
                  <c:v>7044.0202740000004</c:v>
                </c:pt>
                <c:pt idx="5319">
                  <c:v>7045.3441650000004</c:v>
                </c:pt>
                <c:pt idx="5320">
                  <c:v>7046.6680560000004</c:v>
                </c:pt>
                <c:pt idx="5321">
                  <c:v>7047.9919470000004</c:v>
                </c:pt>
                <c:pt idx="5322">
                  <c:v>7049.3158380000004</c:v>
                </c:pt>
                <c:pt idx="5323">
                  <c:v>7050.6397290000004</c:v>
                </c:pt>
                <c:pt idx="5324">
                  <c:v>7051.9636199999995</c:v>
                </c:pt>
                <c:pt idx="5325">
                  <c:v>7053.2875109999995</c:v>
                </c:pt>
                <c:pt idx="5326">
                  <c:v>7054.6114019999995</c:v>
                </c:pt>
                <c:pt idx="5327">
                  <c:v>7055.9352929999995</c:v>
                </c:pt>
                <c:pt idx="5328">
                  <c:v>7057.2591839999995</c:v>
                </c:pt>
                <c:pt idx="5329">
                  <c:v>7058.5830749999996</c:v>
                </c:pt>
                <c:pt idx="5330">
                  <c:v>7059.9069659999996</c:v>
                </c:pt>
                <c:pt idx="5331">
                  <c:v>7061.2308569999996</c:v>
                </c:pt>
                <c:pt idx="5332">
                  <c:v>7062.5547479999996</c:v>
                </c:pt>
                <c:pt idx="5333">
                  <c:v>7063.8786389999996</c:v>
                </c:pt>
                <c:pt idx="5334">
                  <c:v>7065.2025299999996</c:v>
                </c:pt>
                <c:pt idx="5335">
                  <c:v>7066.5264209999996</c:v>
                </c:pt>
                <c:pt idx="5336">
                  <c:v>7067.8503119999996</c:v>
                </c:pt>
                <c:pt idx="5337">
                  <c:v>7069.1742029999996</c:v>
                </c:pt>
                <c:pt idx="5338">
                  <c:v>7070.4980939999996</c:v>
                </c:pt>
                <c:pt idx="5339">
                  <c:v>7071.8219849999996</c:v>
                </c:pt>
                <c:pt idx="5340">
                  <c:v>7073.1458759999996</c:v>
                </c:pt>
                <c:pt idx="5341">
                  <c:v>7074.4697669999996</c:v>
                </c:pt>
                <c:pt idx="5342">
                  <c:v>7075.7936579999996</c:v>
                </c:pt>
                <c:pt idx="5343">
                  <c:v>7077.1175489999996</c:v>
                </c:pt>
                <c:pt idx="5344">
                  <c:v>7078.4414399999996</c:v>
                </c:pt>
                <c:pt idx="5345">
                  <c:v>7079.7653309999996</c:v>
                </c:pt>
                <c:pt idx="5346">
                  <c:v>7081.0892219999996</c:v>
                </c:pt>
                <c:pt idx="5347">
                  <c:v>7082.4131129999996</c:v>
                </c:pt>
                <c:pt idx="5348">
                  <c:v>7083.7370039999996</c:v>
                </c:pt>
                <c:pt idx="5349">
                  <c:v>7085.0608949999996</c:v>
                </c:pt>
                <c:pt idx="5350">
                  <c:v>7086.3847859999996</c:v>
                </c:pt>
                <c:pt idx="5351">
                  <c:v>7087.7086769999996</c:v>
                </c:pt>
                <c:pt idx="5352">
                  <c:v>7089.0325679999996</c:v>
                </c:pt>
                <c:pt idx="5353">
                  <c:v>7090.3564589999996</c:v>
                </c:pt>
                <c:pt idx="5354">
                  <c:v>7091.6803499999996</c:v>
                </c:pt>
                <c:pt idx="5355">
                  <c:v>7093.0042409999996</c:v>
                </c:pt>
                <c:pt idx="5356">
                  <c:v>7094.3281319999996</c:v>
                </c:pt>
                <c:pt idx="5357">
                  <c:v>7095.6520229999996</c:v>
                </c:pt>
                <c:pt idx="5358">
                  <c:v>7096.9759139999996</c:v>
                </c:pt>
                <c:pt idx="5359">
                  <c:v>7098.2998049999997</c:v>
                </c:pt>
                <c:pt idx="5360">
                  <c:v>7099.6236959999997</c:v>
                </c:pt>
                <c:pt idx="5361">
                  <c:v>7100.9475869999997</c:v>
                </c:pt>
                <c:pt idx="5362">
                  <c:v>7102.2714779999997</c:v>
                </c:pt>
                <c:pt idx="5363">
                  <c:v>7103.5953689999997</c:v>
                </c:pt>
                <c:pt idx="5364">
                  <c:v>7104.9192599999997</c:v>
                </c:pt>
                <c:pt idx="5365">
                  <c:v>7106.2431509999997</c:v>
                </c:pt>
                <c:pt idx="5366">
                  <c:v>7107.5670419999997</c:v>
                </c:pt>
                <c:pt idx="5367">
                  <c:v>7108.8909329999997</c:v>
                </c:pt>
                <c:pt idx="5368">
                  <c:v>7110.2148239999997</c:v>
                </c:pt>
                <c:pt idx="5369">
                  <c:v>7111.5387149999997</c:v>
                </c:pt>
                <c:pt idx="5370">
                  <c:v>7112.8626059999997</c:v>
                </c:pt>
                <c:pt idx="5371">
                  <c:v>7114.1864969999997</c:v>
                </c:pt>
                <c:pt idx="5372">
                  <c:v>7115.5103879999997</c:v>
                </c:pt>
                <c:pt idx="5373">
                  <c:v>7116.8342789999997</c:v>
                </c:pt>
                <c:pt idx="5374">
                  <c:v>7118.1581699999997</c:v>
                </c:pt>
                <c:pt idx="5375">
                  <c:v>7119.4820609999997</c:v>
                </c:pt>
                <c:pt idx="5376">
                  <c:v>7120.8059519999997</c:v>
                </c:pt>
                <c:pt idx="5377">
                  <c:v>7122.1298429999997</c:v>
                </c:pt>
                <c:pt idx="5378">
                  <c:v>7123.4537339999997</c:v>
                </c:pt>
                <c:pt idx="5379">
                  <c:v>7124.7776249999997</c:v>
                </c:pt>
                <c:pt idx="5380">
                  <c:v>7126.1015159999997</c:v>
                </c:pt>
                <c:pt idx="5381">
                  <c:v>7127.4254069999997</c:v>
                </c:pt>
                <c:pt idx="5382">
                  <c:v>7128.7492979999997</c:v>
                </c:pt>
                <c:pt idx="5383">
                  <c:v>7130.0731889999997</c:v>
                </c:pt>
                <c:pt idx="5384">
                  <c:v>7131.3970799999997</c:v>
                </c:pt>
                <c:pt idx="5385">
                  <c:v>7132.7209709999997</c:v>
                </c:pt>
                <c:pt idx="5386">
                  <c:v>7134.0448619999997</c:v>
                </c:pt>
                <c:pt idx="5387">
                  <c:v>7135.3687529999997</c:v>
                </c:pt>
                <c:pt idx="5388">
                  <c:v>7136.6926439999997</c:v>
                </c:pt>
                <c:pt idx="5389">
                  <c:v>7138.0165349999997</c:v>
                </c:pt>
                <c:pt idx="5390">
                  <c:v>7139.3404259999998</c:v>
                </c:pt>
                <c:pt idx="5391">
                  <c:v>7140.6643169999998</c:v>
                </c:pt>
                <c:pt idx="5392">
                  <c:v>7141.9882079999998</c:v>
                </c:pt>
                <c:pt idx="5393">
                  <c:v>7143.3120989999998</c:v>
                </c:pt>
                <c:pt idx="5394">
                  <c:v>7144.6359899999998</c:v>
                </c:pt>
                <c:pt idx="5395">
                  <c:v>7145.9598809999998</c:v>
                </c:pt>
                <c:pt idx="5396">
                  <c:v>7147.2837719999998</c:v>
                </c:pt>
                <c:pt idx="5397">
                  <c:v>7148.6076629999998</c:v>
                </c:pt>
                <c:pt idx="5398">
                  <c:v>7149.9315539999998</c:v>
                </c:pt>
                <c:pt idx="5399">
                  <c:v>7151.2554449999998</c:v>
                </c:pt>
                <c:pt idx="5400">
                  <c:v>7152.5793359999998</c:v>
                </c:pt>
                <c:pt idx="5401">
                  <c:v>7153.9032269999998</c:v>
                </c:pt>
                <c:pt idx="5402">
                  <c:v>7155.2271179999998</c:v>
                </c:pt>
                <c:pt idx="5403">
                  <c:v>7156.5510089999998</c:v>
                </c:pt>
                <c:pt idx="5404">
                  <c:v>7157.8748999999998</c:v>
                </c:pt>
                <c:pt idx="5405">
                  <c:v>7159.1987909999998</c:v>
                </c:pt>
                <c:pt idx="5406">
                  <c:v>7160.5226819999998</c:v>
                </c:pt>
                <c:pt idx="5407">
                  <c:v>7161.8465729999998</c:v>
                </c:pt>
                <c:pt idx="5408">
                  <c:v>7163.1704639999998</c:v>
                </c:pt>
                <c:pt idx="5409">
                  <c:v>7164.4943549999998</c:v>
                </c:pt>
                <c:pt idx="5410">
                  <c:v>7165.8182459999998</c:v>
                </c:pt>
                <c:pt idx="5411">
                  <c:v>7167.1421369999998</c:v>
                </c:pt>
                <c:pt idx="5412">
                  <c:v>7168.4660279999998</c:v>
                </c:pt>
                <c:pt idx="5413">
                  <c:v>7169.7899189999998</c:v>
                </c:pt>
                <c:pt idx="5414">
                  <c:v>7171.1138099999998</c:v>
                </c:pt>
                <c:pt idx="5415">
                  <c:v>7172.4377009999998</c:v>
                </c:pt>
                <c:pt idx="5416">
                  <c:v>7173.7615919999998</c:v>
                </c:pt>
                <c:pt idx="5417">
                  <c:v>7175.0854829999998</c:v>
                </c:pt>
                <c:pt idx="5418">
                  <c:v>7176.4093739999998</c:v>
                </c:pt>
                <c:pt idx="5419">
                  <c:v>7177.7332649999998</c:v>
                </c:pt>
                <c:pt idx="5420">
                  <c:v>7179.0571559999998</c:v>
                </c:pt>
                <c:pt idx="5421">
                  <c:v>7180.3810469999999</c:v>
                </c:pt>
                <c:pt idx="5422">
                  <c:v>7181.7049379999999</c:v>
                </c:pt>
                <c:pt idx="5423">
                  <c:v>7183.0288289999999</c:v>
                </c:pt>
                <c:pt idx="5424">
                  <c:v>7184.3527199999999</c:v>
                </c:pt>
                <c:pt idx="5425">
                  <c:v>7185.6766109999999</c:v>
                </c:pt>
                <c:pt idx="5426">
                  <c:v>7187.0005019999999</c:v>
                </c:pt>
                <c:pt idx="5427">
                  <c:v>7188.3243929999999</c:v>
                </c:pt>
                <c:pt idx="5428">
                  <c:v>7189.6482839999999</c:v>
                </c:pt>
                <c:pt idx="5429">
                  <c:v>7190.9721749999999</c:v>
                </c:pt>
                <c:pt idx="5430">
                  <c:v>7192.2960659999999</c:v>
                </c:pt>
                <c:pt idx="5431">
                  <c:v>7193.6199569999999</c:v>
                </c:pt>
                <c:pt idx="5432">
                  <c:v>7194.9438479999999</c:v>
                </c:pt>
                <c:pt idx="5433">
                  <c:v>7196.2677389999999</c:v>
                </c:pt>
                <c:pt idx="5434">
                  <c:v>7197.5916299999999</c:v>
                </c:pt>
                <c:pt idx="5435">
                  <c:v>7198.9155209999999</c:v>
                </c:pt>
                <c:pt idx="5436">
                  <c:v>7200.2394119999999</c:v>
                </c:pt>
                <c:pt idx="5437">
                  <c:v>7201.5633029999999</c:v>
                </c:pt>
                <c:pt idx="5438">
                  <c:v>7202.8871939999999</c:v>
                </c:pt>
                <c:pt idx="5439">
                  <c:v>7204.2110849999999</c:v>
                </c:pt>
                <c:pt idx="5440">
                  <c:v>7205.5349759999999</c:v>
                </c:pt>
                <c:pt idx="5441">
                  <c:v>7206.8588669999999</c:v>
                </c:pt>
                <c:pt idx="5442">
                  <c:v>7208.1827579999999</c:v>
                </c:pt>
                <c:pt idx="5443">
                  <c:v>7209.5066489999999</c:v>
                </c:pt>
                <c:pt idx="5444">
                  <c:v>7210.8305399999999</c:v>
                </c:pt>
                <c:pt idx="5445">
                  <c:v>7212.1544309999999</c:v>
                </c:pt>
                <c:pt idx="5446">
                  <c:v>7213.4783219999999</c:v>
                </c:pt>
                <c:pt idx="5447">
                  <c:v>7214.8022129999999</c:v>
                </c:pt>
                <c:pt idx="5448">
                  <c:v>7216.1261039999999</c:v>
                </c:pt>
                <c:pt idx="5449">
                  <c:v>7217.4499949999999</c:v>
                </c:pt>
                <c:pt idx="5450">
                  <c:v>7218.7738859999999</c:v>
                </c:pt>
                <c:pt idx="5451">
                  <c:v>7220.097777</c:v>
                </c:pt>
                <c:pt idx="5452">
                  <c:v>7221.421668</c:v>
                </c:pt>
                <c:pt idx="5453">
                  <c:v>7222.745559</c:v>
                </c:pt>
                <c:pt idx="5454">
                  <c:v>7224.06945</c:v>
                </c:pt>
                <c:pt idx="5455">
                  <c:v>7225.393341</c:v>
                </c:pt>
                <c:pt idx="5456">
                  <c:v>7226.717232</c:v>
                </c:pt>
                <c:pt idx="5457">
                  <c:v>7228.041123</c:v>
                </c:pt>
                <c:pt idx="5458">
                  <c:v>7229.365014</c:v>
                </c:pt>
                <c:pt idx="5459">
                  <c:v>7230.688905</c:v>
                </c:pt>
                <c:pt idx="5460">
                  <c:v>7232.012796</c:v>
                </c:pt>
                <c:pt idx="5461">
                  <c:v>7233.336687</c:v>
                </c:pt>
                <c:pt idx="5462">
                  <c:v>7234.660578</c:v>
                </c:pt>
                <c:pt idx="5463">
                  <c:v>7235.984469</c:v>
                </c:pt>
                <c:pt idx="5464">
                  <c:v>7237.30836</c:v>
                </c:pt>
                <c:pt idx="5465">
                  <c:v>7238.632251</c:v>
                </c:pt>
                <c:pt idx="5466">
                  <c:v>7239.956142</c:v>
                </c:pt>
                <c:pt idx="5467">
                  <c:v>7241.280033</c:v>
                </c:pt>
                <c:pt idx="5468">
                  <c:v>7242.603924</c:v>
                </c:pt>
                <c:pt idx="5469">
                  <c:v>7243.927815</c:v>
                </c:pt>
                <c:pt idx="5470">
                  <c:v>7245.251706</c:v>
                </c:pt>
                <c:pt idx="5471">
                  <c:v>7246.575597</c:v>
                </c:pt>
                <c:pt idx="5472">
                  <c:v>7247.899488</c:v>
                </c:pt>
                <c:pt idx="5473">
                  <c:v>7249.223379</c:v>
                </c:pt>
                <c:pt idx="5474">
                  <c:v>7250.54727</c:v>
                </c:pt>
                <c:pt idx="5475">
                  <c:v>7251.871161</c:v>
                </c:pt>
                <c:pt idx="5476">
                  <c:v>7253.195052</c:v>
                </c:pt>
                <c:pt idx="5477">
                  <c:v>7254.518943</c:v>
                </c:pt>
                <c:pt idx="5478">
                  <c:v>7255.842834</c:v>
                </c:pt>
                <c:pt idx="5479">
                  <c:v>7257.166725</c:v>
                </c:pt>
                <c:pt idx="5480">
                  <c:v>7258.490616</c:v>
                </c:pt>
                <c:pt idx="5481">
                  <c:v>7259.814507</c:v>
                </c:pt>
                <c:pt idx="5482">
                  <c:v>7261.1383980000001</c:v>
                </c:pt>
                <c:pt idx="5483">
                  <c:v>7262.4622890000001</c:v>
                </c:pt>
                <c:pt idx="5484">
                  <c:v>7263.7861800000001</c:v>
                </c:pt>
                <c:pt idx="5485">
                  <c:v>7265.1100710000001</c:v>
                </c:pt>
                <c:pt idx="5486">
                  <c:v>7266.4339620000001</c:v>
                </c:pt>
                <c:pt idx="5487">
                  <c:v>7267.7578530000001</c:v>
                </c:pt>
                <c:pt idx="5488">
                  <c:v>7269.0817440000001</c:v>
                </c:pt>
                <c:pt idx="5489">
                  <c:v>7270.4056350000001</c:v>
                </c:pt>
                <c:pt idx="5490">
                  <c:v>7271.7295260000001</c:v>
                </c:pt>
                <c:pt idx="5491">
                  <c:v>7273.0534170000001</c:v>
                </c:pt>
                <c:pt idx="5492">
                  <c:v>7274.3773080000001</c:v>
                </c:pt>
                <c:pt idx="5493">
                  <c:v>7275.7011990000001</c:v>
                </c:pt>
                <c:pt idx="5494">
                  <c:v>7277.0250900000001</c:v>
                </c:pt>
                <c:pt idx="5495">
                  <c:v>7278.3489810000001</c:v>
                </c:pt>
                <c:pt idx="5496">
                  <c:v>7279.6728720000001</c:v>
                </c:pt>
                <c:pt idx="5497">
                  <c:v>7280.9967630000001</c:v>
                </c:pt>
                <c:pt idx="5498">
                  <c:v>7282.3206540000001</c:v>
                </c:pt>
                <c:pt idx="5499">
                  <c:v>7283.6445450000001</c:v>
                </c:pt>
                <c:pt idx="5500">
                  <c:v>7284.9684360000001</c:v>
                </c:pt>
                <c:pt idx="5501">
                  <c:v>7286.2923270000001</c:v>
                </c:pt>
                <c:pt idx="5502">
                  <c:v>7287.6162180000001</c:v>
                </c:pt>
                <c:pt idx="5503">
                  <c:v>7288.9401090000001</c:v>
                </c:pt>
                <c:pt idx="5504">
                  <c:v>7290.2640000000001</c:v>
                </c:pt>
                <c:pt idx="5505">
                  <c:v>7291.5878910000001</c:v>
                </c:pt>
                <c:pt idx="5506">
                  <c:v>7292.9117820000001</c:v>
                </c:pt>
                <c:pt idx="5507">
                  <c:v>7294.2356730000001</c:v>
                </c:pt>
                <c:pt idx="5508">
                  <c:v>7295.5595640000001</c:v>
                </c:pt>
                <c:pt idx="5509">
                  <c:v>7296.8834550000001</c:v>
                </c:pt>
                <c:pt idx="5510">
                  <c:v>7298.2073460000001</c:v>
                </c:pt>
                <c:pt idx="5511">
                  <c:v>7299.5312370000001</c:v>
                </c:pt>
                <c:pt idx="5512">
                  <c:v>7300.8551280000001</c:v>
                </c:pt>
                <c:pt idx="5513">
                  <c:v>7302.1790190000002</c:v>
                </c:pt>
                <c:pt idx="5514">
                  <c:v>7303.5029100000002</c:v>
                </c:pt>
                <c:pt idx="5515">
                  <c:v>7304.8268010000002</c:v>
                </c:pt>
                <c:pt idx="5516">
                  <c:v>7306.1506920000002</c:v>
                </c:pt>
                <c:pt idx="5517">
                  <c:v>7307.4745830000002</c:v>
                </c:pt>
                <c:pt idx="5518">
                  <c:v>7308.7984740000002</c:v>
                </c:pt>
                <c:pt idx="5519">
                  <c:v>7310.1223650000002</c:v>
                </c:pt>
                <c:pt idx="5520">
                  <c:v>7311.4462560000002</c:v>
                </c:pt>
                <c:pt idx="5521">
                  <c:v>7312.7701470000002</c:v>
                </c:pt>
                <c:pt idx="5522">
                  <c:v>7314.0940380000002</c:v>
                </c:pt>
                <c:pt idx="5523">
                  <c:v>7315.4179290000002</c:v>
                </c:pt>
                <c:pt idx="5524">
                  <c:v>7316.7418200000002</c:v>
                </c:pt>
                <c:pt idx="5525">
                  <c:v>7318.0657110000002</c:v>
                </c:pt>
                <c:pt idx="5526">
                  <c:v>7319.3896020000002</c:v>
                </c:pt>
                <c:pt idx="5527">
                  <c:v>7320.7134930000002</c:v>
                </c:pt>
                <c:pt idx="5528">
                  <c:v>7322.0373840000002</c:v>
                </c:pt>
                <c:pt idx="5529">
                  <c:v>7323.3612750000002</c:v>
                </c:pt>
                <c:pt idx="5530">
                  <c:v>7324.6851660000002</c:v>
                </c:pt>
                <c:pt idx="5531">
                  <c:v>7326.0090570000002</c:v>
                </c:pt>
                <c:pt idx="5532">
                  <c:v>7327.3329480000002</c:v>
                </c:pt>
                <c:pt idx="5533">
                  <c:v>7328.6568390000002</c:v>
                </c:pt>
                <c:pt idx="5534">
                  <c:v>7329.9807300000002</c:v>
                </c:pt>
                <c:pt idx="5535">
                  <c:v>7331.3046210000002</c:v>
                </c:pt>
                <c:pt idx="5536">
                  <c:v>7332.6285120000002</c:v>
                </c:pt>
                <c:pt idx="5537">
                  <c:v>7333.9524030000002</c:v>
                </c:pt>
                <c:pt idx="5538">
                  <c:v>7335.2762940000002</c:v>
                </c:pt>
                <c:pt idx="5539">
                  <c:v>7336.6001850000002</c:v>
                </c:pt>
                <c:pt idx="5540">
                  <c:v>7337.9240760000002</c:v>
                </c:pt>
                <c:pt idx="5541">
                  <c:v>7339.2479670000002</c:v>
                </c:pt>
                <c:pt idx="5542">
                  <c:v>7340.5718580000002</c:v>
                </c:pt>
                <c:pt idx="5543">
                  <c:v>7341.8957490000003</c:v>
                </c:pt>
                <c:pt idx="5544">
                  <c:v>7343.2196400000003</c:v>
                </c:pt>
                <c:pt idx="5545">
                  <c:v>7344.5435310000003</c:v>
                </c:pt>
                <c:pt idx="5546">
                  <c:v>7345.8674220000003</c:v>
                </c:pt>
                <c:pt idx="5547">
                  <c:v>7347.1913130000003</c:v>
                </c:pt>
                <c:pt idx="5548">
                  <c:v>7348.5152040000003</c:v>
                </c:pt>
                <c:pt idx="5549">
                  <c:v>7349.8390950000003</c:v>
                </c:pt>
                <c:pt idx="5550">
                  <c:v>7351.1629860000003</c:v>
                </c:pt>
                <c:pt idx="5551">
                  <c:v>7352.4868770000003</c:v>
                </c:pt>
                <c:pt idx="5552">
                  <c:v>7353.8107680000003</c:v>
                </c:pt>
                <c:pt idx="5553">
                  <c:v>7355.1346590000003</c:v>
                </c:pt>
                <c:pt idx="5554">
                  <c:v>7356.4585500000003</c:v>
                </c:pt>
                <c:pt idx="5555">
                  <c:v>7357.7824410000003</c:v>
                </c:pt>
                <c:pt idx="5556">
                  <c:v>7359.1063320000003</c:v>
                </c:pt>
                <c:pt idx="5557">
                  <c:v>7360.4302230000003</c:v>
                </c:pt>
                <c:pt idx="5558">
                  <c:v>7361.7541140000003</c:v>
                </c:pt>
                <c:pt idx="5559">
                  <c:v>7363.0780050000003</c:v>
                </c:pt>
                <c:pt idx="5560">
                  <c:v>7364.4018960000003</c:v>
                </c:pt>
                <c:pt idx="5561">
                  <c:v>7365.7257870000003</c:v>
                </c:pt>
                <c:pt idx="5562">
                  <c:v>7367.0496780000003</c:v>
                </c:pt>
                <c:pt idx="5563">
                  <c:v>7368.3735690000003</c:v>
                </c:pt>
                <c:pt idx="5564">
                  <c:v>7369.6974600000003</c:v>
                </c:pt>
                <c:pt idx="5565">
                  <c:v>7371.0213510000003</c:v>
                </c:pt>
                <c:pt idx="5566">
                  <c:v>7372.3452420000003</c:v>
                </c:pt>
                <c:pt idx="5567">
                  <c:v>7373.6691330000003</c:v>
                </c:pt>
                <c:pt idx="5568">
                  <c:v>7374.9930240000003</c:v>
                </c:pt>
                <c:pt idx="5569">
                  <c:v>7376.3169150000003</c:v>
                </c:pt>
                <c:pt idx="5570">
                  <c:v>7377.6408060000003</c:v>
                </c:pt>
                <c:pt idx="5571">
                  <c:v>7378.9646970000003</c:v>
                </c:pt>
                <c:pt idx="5572">
                  <c:v>7380.2885880000003</c:v>
                </c:pt>
                <c:pt idx="5573">
                  <c:v>7381.6124790000003</c:v>
                </c:pt>
                <c:pt idx="5574">
                  <c:v>7382.9363700000004</c:v>
                </c:pt>
                <c:pt idx="5575">
                  <c:v>7384.2602610000004</c:v>
                </c:pt>
                <c:pt idx="5576">
                  <c:v>7385.5841520000004</c:v>
                </c:pt>
                <c:pt idx="5577">
                  <c:v>7386.9080430000004</c:v>
                </c:pt>
                <c:pt idx="5578">
                  <c:v>7388.2319340000004</c:v>
                </c:pt>
                <c:pt idx="5579">
                  <c:v>7389.5558250000004</c:v>
                </c:pt>
                <c:pt idx="5580">
                  <c:v>7390.8797160000004</c:v>
                </c:pt>
                <c:pt idx="5581">
                  <c:v>7392.2036070000004</c:v>
                </c:pt>
                <c:pt idx="5582">
                  <c:v>7393.5274980000004</c:v>
                </c:pt>
                <c:pt idx="5583">
                  <c:v>7394.8513890000004</c:v>
                </c:pt>
                <c:pt idx="5584">
                  <c:v>7396.1752800000004</c:v>
                </c:pt>
                <c:pt idx="5585">
                  <c:v>7397.4991710000004</c:v>
                </c:pt>
                <c:pt idx="5586">
                  <c:v>7398.8230620000004</c:v>
                </c:pt>
                <c:pt idx="5587">
                  <c:v>7400.1469530000004</c:v>
                </c:pt>
                <c:pt idx="5588">
                  <c:v>7401.4708440000004</c:v>
                </c:pt>
                <c:pt idx="5589">
                  <c:v>7402.7947350000004</c:v>
                </c:pt>
                <c:pt idx="5590">
                  <c:v>7404.1186260000004</c:v>
                </c:pt>
                <c:pt idx="5591">
                  <c:v>7405.4425170000004</c:v>
                </c:pt>
                <c:pt idx="5592">
                  <c:v>7406.7664080000004</c:v>
                </c:pt>
                <c:pt idx="5593">
                  <c:v>7408.0902990000004</c:v>
                </c:pt>
                <c:pt idx="5594">
                  <c:v>7409.4141900000004</c:v>
                </c:pt>
                <c:pt idx="5595">
                  <c:v>7410.7380810000004</c:v>
                </c:pt>
                <c:pt idx="5596">
                  <c:v>7412.0619720000004</c:v>
                </c:pt>
                <c:pt idx="5597">
                  <c:v>7413.3858629999995</c:v>
                </c:pt>
                <c:pt idx="5598">
                  <c:v>7414.7097539999995</c:v>
                </c:pt>
                <c:pt idx="5599">
                  <c:v>7416.0336449999995</c:v>
                </c:pt>
                <c:pt idx="5600">
                  <c:v>7417.3575359999995</c:v>
                </c:pt>
                <c:pt idx="5601">
                  <c:v>7418.6814269999995</c:v>
                </c:pt>
                <c:pt idx="5602">
                  <c:v>7420.0053179999995</c:v>
                </c:pt>
                <c:pt idx="5603">
                  <c:v>7421.3292089999995</c:v>
                </c:pt>
                <c:pt idx="5604">
                  <c:v>7422.6530999999995</c:v>
                </c:pt>
                <c:pt idx="5605">
                  <c:v>7423.9769909999995</c:v>
                </c:pt>
                <c:pt idx="5606">
                  <c:v>7425.3008819999995</c:v>
                </c:pt>
                <c:pt idx="5607">
                  <c:v>7426.6247729999995</c:v>
                </c:pt>
                <c:pt idx="5608">
                  <c:v>7427.9486639999996</c:v>
                </c:pt>
                <c:pt idx="5609">
                  <c:v>7429.2725549999996</c:v>
                </c:pt>
                <c:pt idx="5610">
                  <c:v>7430.5964459999996</c:v>
                </c:pt>
                <c:pt idx="5611">
                  <c:v>7431.9203369999996</c:v>
                </c:pt>
                <c:pt idx="5612">
                  <c:v>7433.2442279999996</c:v>
                </c:pt>
                <c:pt idx="5613">
                  <c:v>7434.5681189999996</c:v>
                </c:pt>
                <c:pt idx="5614">
                  <c:v>7435.8920099999996</c:v>
                </c:pt>
                <c:pt idx="5615">
                  <c:v>7437.2159009999996</c:v>
                </c:pt>
                <c:pt idx="5616">
                  <c:v>7438.5397919999996</c:v>
                </c:pt>
                <c:pt idx="5617">
                  <c:v>7439.8636829999996</c:v>
                </c:pt>
                <c:pt idx="5618">
                  <c:v>7441.1875739999996</c:v>
                </c:pt>
                <c:pt idx="5619">
                  <c:v>7442.5114649999996</c:v>
                </c:pt>
                <c:pt idx="5620">
                  <c:v>7443.8353559999996</c:v>
                </c:pt>
                <c:pt idx="5621">
                  <c:v>7445.1592469999996</c:v>
                </c:pt>
                <c:pt idx="5622">
                  <c:v>7446.4831379999996</c:v>
                </c:pt>
                <c:pt idx="5623">
                  <c:v>7447.8070289999996</c:v>
                </c:pt>
                <c:pt idx="5624">
                  <c:v>7449.1309199999996</c:v>
                </c:pt>
                <c:pt idx="5625">
                  <c:v>7450.4548109999996</c:v>
                </c:pt>
                <c:pt idx="5626">
                  <c:v>7451.7787019999996</c:v>
                </c:pt>
                <c:pt idx="5627">
                  <c:v>7453.1025929999996</c:v>
                </c:pt>
                <c:pt idx="5628">
                  <c:v>7454.4264839999996</c:v>
                </c:pt>
                <c:pt idx="5629">
                  <c:v>7455.7503749999996</c:v>
                </c:pt>
                <c:pt idx="5630">
                  <c:v>7457.0742659999996</c:v>
                </c:pt>
                <c:pt idx="5631">
                  <c:v>7458.3981569999996</c:v>
                </c:pt>
                <c:pt idx="5632">
                  <c:v>7459.7220479999996</c:v>
                </c:pt>
                <c:pt idx="5633">
                  <c:v>7461.0459389999996</c:v>
                </c:pt>
                <c:pt idx="5634">
                  <c:v>7462.3698299999996</c:v>
                </c:pt>
                <c:pt idx="5635">
                  <c:v>7463.6937209999996</c:v>
                </c:pt>
                <c:pt idx="5636">
                  <c:v>7465.0176119999996</c:v>
                </c:pt>
                <c:pt idx="5637">
                  <c:v>7466.3415029999996</c:v>
                </c:pt>
                <c:pt idx="5638">
                  <c:v>7467.6653939999997</c:v>
                </c:pt>
                <c:pt idx="5639">
                  <c:v>7468.9892849999997</c:v>
                </c:pt>
                <c:pt idx="5640">
                  <c:v>7470.3131759999997</c:v>
                </c:pt>
                <c:pt idx="5641">
                  <c:v>7471.6370669999997</c:v>
                </c:pt>
                <c:pt idx="5642">
                  <c:v>7472.9609579999997</c:v>
                </c:pt>
                <c:pt idx="5643">
                  <c:v>7474.2848489999997</c:v>
                </c:pt>
                <c:pt idx="5644">
                  <c:v>7475.6087399999997</c:v>
                </c:pt>
                <c:pt idx="5645">
                  <c:v>7476.9326309999997</c:v>
                </c:pt>
                <c:pt idx="5646">
                  <c:v>7478.2565219999997</c:v>
                </c:pt>
                <c:pt idx="5647">
                  <c:v>7479.5804129999997</c:v>
                </c:pt>
                <c:pt idx="5648">
                  <c:v>7480.9043039999997</c:v>
                </c:pt>
                <c:pt idx="5649">
                  <c:v>7482.2281949999997</c:v>
                </c:pt>
                <c:pt idx="5650">
                  <c:v>7483.5520859999997</c:v>
                </c:pt>
                <c:pt idx="5651">
                  <c:v>7484.8759769999997</c:v>
                </c:pt>
                <c:pt idx="5652">
                  <c:v>7486.1998679999997</c:v>
                </c:pt>
                <c:pt idx="5653">
                  <c:v>7487.5237589999997</c:v>
                </c:pt>
                <c:pt idx="5654">
                  <c:v>7488.8476499999997</c:v>
                </c:pt>
                <c:pt idx="5655">
                  <c:v>7490.1715409999997</c:v>
                </c:pt>
                <c:pt idx="5656">
                  <c:v>7491.4954319999997</c:v>
                </c:pt>
                <c:pt idx="5657">
                  <c:v>7492.8193229999997</c:v>
                </c:pt>
                <c:pt idx="5658">
                  <c:v>7494.1432139999997</c:v>
                </c:pt>
                <c:pt idx="5659">
                  <c:v>7495.4671049999997</c:v>
                </c:pt>
                <c:pt idx="5660">
                  <c:v>7496.7909959999997</c:v>
                </c:pt>
                <c:pt idx="5661">
                  <c:v>7498.1148869999997</c:v>
                </c:pt>
                <c:pt idx="5662">
                  <c:v>7499.4387779999997</c:v>
                </c:pt>
                <c:pt idx="5663">
                  <c:v>7500.7626689999997</c:v>
                </c:pt>
                <c:pt idx="5664">
                  <c:v>7502.0865599999997</c:v>
                </c:pt>
                <c:pt idx="5665">
                  <c:v>7503.4104509999997</c:v>
                </c:pt>
                <c:pt idx="5666">
                  <c:v>7504.7343419999997</c:v>
                </c:pt>
                <c:pt idx="5667">
                  <c:v>7506.0582329999997</c:v>
                </c:pt>
                <c:pt idx="5668">
                  <c:v>7507.3821239999997</c:v>
                </c:pt>
                <c:pt idx="5669">
                  <c:v>7508.7060149999998</c:v>
                </c:pt>
                <c:pt idx="5670">
                  <c:v>7510.0299059999998</c:v>
                </c:pt>
                <c:pt idx="5671">
                  <c:v>7511.3537969999998</c:v>
                </c:pt>
                <c:pt idx="5672">
                  <c:v>7512.6776879999998</c:v>
                </c:pt>
                <c:pt idx="5673">
                  <c:v>7514.0015789999998</c:v>
                </c:pt>
                <c:pt idx="5674">
                  <c:v>7515.3254699999998</c:v>
                </c:pt>
                <c:pt idx="5675">
                  <c:v>7516.6493609999998</c:v>
                </c:pt>
                <c:pt idx="5676">
                  <c:v>7517.9732519999998</c:v>
                </c:pt>
                <c:pt idx="5677">
                  <c:v>7519.2971429999998</c:v>
                </c:pt>
                <c:pt idx="5678">
                  <c:v>7520.6210339999998</c:v>
                </c:pt>
                <c:pt idx="5679">
                  <c:v>7521.9449249999998</c:v>
                </c:pt>
                <c:pt idx="5680">
                  <c:v>7523.2688159999998</c:v>
                </c:pt>
                <c:pt idx="5681">
                  <c:v>7524.5927069999998</c:v>
                </c:pt>
                <c:pt idx="5682">
                  <c:v>7525.9165979999998</c:v>
                </c:pt>
                <c:pt idx="5683">
                  <c:v>7527.2404889999998</c:v>
                </c:pt>
                <c:pt idx="5684">
                  <c:v>7528.5643799999998</c:v>
                </c:pt>
                <c:pt idx="5685">
                  <c:v>7529.8882709999998</c:v>
                </c:pt>
                <c:pt idx="5686">
                  <c:v>7531.2121619999998</c:v>
                </c:pt>
                <c:pt idx="5687">
                  <c:v>7532.5360529999998</c:v>
                </c:pt>
                <c:pt idx="5688">
                  <c:v>7533.8599439999998</c:v>
                </c:pt>
                <c:pt idx="5689">
                  <c:v>7535.1838349999998</c:v>
                </c:pt>
                <c:pt idx="5690">
                  <c:v>7536.5077259999998</c:v>
                </c:pt>
                <c:pt idx="5691">
                  <c:v>7537.8316169999998</c:v>
                </c:pt>
                <c:pt idx="5692">
                  <c:v>7539.1555079999998</c:v>
                </c:pt>
                <c:pt idx="5693">
                  <c:v>7540.4793989999998</c:v>
                </c:pt>
                <c:pt idx="5694">
                  <c:v>7541.8032899999998</c:v>
                </c:pt>
                <c:pt idx="5695">
                  <c:v>7543.1271809999998</c:v>
                </c:pt>
                <c:pt idx="5696">
                  <c:v>7544.4510719999998</c:v>
                </c:pt>
                <c:pt idx="5697">
                  <c:v>7545.7749629999998</c:v>
                </c:pt>
                <c:pt idx="5698">
                  <c:v>7547.0988539999998</c:v>
                </c:pt>
                <c:pt idx="5699">
                  <c:v>7548.4227449999998</c:v>
                </c:pt>
                <c:pt idx="5700">
                  <c:v>7549.7466359999999</c:v>
                </c:pt>
                <c:pt idx="5701">
                  <c:v>7551.0705269999999</c:v>
                </c:pt>
                <c:pt idx="5702">
                  <c:v>7552.3944179999999</c:v>
                </c:pt>
                <c:pt idx="5703">
                  <c:v>7553.7183089999999</c:v>
                </c:pt>
                <c:pt idx="5704">
                  <c:v>7555.0421999999999</c:v>
                </c:pt>
                <c:pt idx="5705">
                  <c:v>7556.3660909999999</c:v>
                </c:pt>
                <c:pt idx="5706">
                  <c:v>7557.6899819999999</c:v>
                </c:pt>
                <c:pt idx="5707">
                  <c:v>7559.0138729999999</c:v>
                </c:pt>
                <c:pt idx="5708">
                  <c:v>7560.3377639999999</c:v>
                </c:pt>
                <c:pt idx="5709">
                  <c:v>7561.6616549999999</c:v>
                </c:pt>
                <c:pt idx="5710">
                  <c:v>7562.9855459999999</c:v>
                </c:pt>
                <c:pt idx="5711">
                  <c:v>7564.3094369999999</c:v>
                </c:pt>
                <c:pt idx="5712">
                  <c:v>7565.6333279999999</c:v>
                </c:pt>
                <c:pt idx="5713">
                  <c:v>7566.9572189999999</c:v>
                </c:pt>
                <c:pt idx="5714">
                  <c:v>7568.2811099999999</c:v>
                </c:pt>
                <c:pt idx="5715">
                  <c:v>7569.6050009999999</c:v>
                </c:pt>
                <c:pt idx="5716">
                  <c:v>7570.9288919999999</c:v>
                </c:pt>
                <c:pt idx="5717">
                  <c:v>7572.2527829999999</c:v>
                </c:pt>
                <c:pt idx="5718">
                  <c:v>7573.5766739999999</c:v>
                </c:pt>
                <c:pt idx="5719">
                  <c:v>7574.9005649999999</c:v>
                </c:pt>
                <c:pt idx="5720">
                  <c:v>7576.2244559999999</c:v>
                </c:pt>
                <c:pt idx="5721">
                  <c:v>7577.5483469999999</c:v>
                </c:pt>
                <c:pt idx="5722">
                  <c:v>7578.8722379999999</c:v>
                </c:pt>
                <c:pt idx="5723">
                  <c:v>7580.1961289999999</c:v>
                </c:pt>
                <c:pt idx="5724">
                  <c:v>7581.5200199999999</c:v>
                </c:pt>
                <c:pt idx="5725">
                  <c:v>7582.8439109999999</c:v>
                </c:pt>
                <c:pt idx="5726">
                  <c:v>7584.1678019999999</c:v>
                </c:pt>
                <c:pt idx="5727">
                  <c:v>7585.4916929999999</c:v>
                </c:pt>
                <c:pt idx="5728">
                  <c:v>7586.8155839999999</c:v>
                </c:pt>
                <c:pt idx="5729">
                  <c:v>7588.1394749999999</c:v>
                </c:pt>
                <c:pt idx="5730">
                  <c:v>7589.463366</c:v>
                </c:pt>
                <c:pt idx="5731">
                  <c:v>7590.787257</c:v>
                </c:pt>
                <c:pt idx="5732">
                  <c:v>7592.111148</c:v>
                </c:pt>
                <c:pt idx="5733">
                  <c:v>7593.435039</c:v>
                </c:pt>
                <c:pt idx="5734">
                  <c:v>7594.75893</c:v>
                </c:pt>
                <c:pt idx="5735">
                  <c:v>7596.082821</c:v>
                </c:pt>
                <c:pt idx="5736">
                  <c:v>7597.406712</c:v>
                </c:pt>
                <c:pt idx="5737">
                  <c:v>7598.730603</c:v>
                </c:pt>
                <c:pt idx="5738">
                  <c:v>7600.054494</c:v>
                </c:pt>
                <c:pt idx="5739">
                  <c:v>7601.378385</c:v>
                </c:pt>
                <c:pt idx="5740">
                  <c:v>7602.702276</c:v>
                </c:pt>
                <c:pt idx="5741">
                  <c:v>7604.026167</c:v>
                </c:pt>
                <c:pt idx="5742">
                  <c:v>7605.350058</c:v>
                </c:pt>
                <c:pt idx="5743">
                  <c:v>7606.673949</c:v>
                </c:pt>
                <c:pt idx="5744">
                  <c:v>7607.99784</c:v>
                </c:pt>
                <c:pt idx="5745">
                  <c:v>7609.321731</c:v>
                </c:pt>
                <c:pt idx="5746">
                  <c:v>7610.645622</c:v>
                </c:pt>
                <c:pt idx="5747">
                  <c:v>7611.969513</c:v>
                </c:pt>
                <c:pt idx="5748">
                  <c:v>7613.293404</c:v>
                </c:pt>
                <c:pt idx="5749">
                  <c:v>7614.617295</c:v>
                </c:pt>
                <c:pt idx="5750">
                  <c:v>7615.941186</c:v>
                </c:pt>
                <c:pt idx="5751">
                  <c:v>7617.265077</c:v>
                </c:pt>
                <c:pt idx="5752">
                  <c:v>7618.588968</c:v>
                </c:pt>
                <c:pt idx="5753">
                  <c:v>7619.912859</c:v>
                </c:pt>
                <c:pt idx="5754">
                  <c:v>7621.23675</c:v>
                </c:pt>
                <c:pt idx="5755">
                  <c:v>7622.560641</c:v>
                </c:pt>
                <c:pt idx="5756">
                  <c:v>7623.884532</c:v>
                </c:pt>
                <c:pt idx="5757">
                  <c:v>7625.208423</c:v>
                </c:pt>
                <c:pt idx="5758">
                  <c:v>7626.532314</c:v>
                </c:pt>
                <c:pt idx="5759">
                  <c:v>7627.856205</c:v>
                </c:pt>
                <c:pt idx="5760">
                  <c:v>7629.180096</c:v>
                </c:pt>
                <c:pt idx="5761">
                  <c:v>7630.5039870000001</c:v>
                </c:pt>
                <c:pt idx="5762">
                  <c:v>7631.8278780000001</c:v>
                </c:pt>
                <c:pt idx="5763">
                  <c:v>7633.1517690000001</c:v>
                </c:pt>
                <c:pt idx="5764">
                  <c:v>7634.4756600000001</c:v>
                </c:pt>
                <c:pt idx="5765">
                  <c:v>7635.7995510000001</c:v>
                </c:pt>
                <c:pt idx="5766">
                  <c:v>7637.1234420000001</c:v>
                </c:pt>
                <c:pt idx="5767">
                  <c:v>7638.4473330000001</c:v>
                </c:pt>
                <c:pt idx="5768">
                  <c:v>7639.7712240000001</c:v>
                </c:pt>
                <c:pt idx="5769">
                  <c:v>7641.0951150000001</c:v>
                </c:pt>
                <c:pt idx="5770">
                  <c:v>7642.4190060000001</c:v>
                </c:pt>
                <c:pt idx="5771">
                  <c:v>7643.7428970000001</c:v>
                </c:pt>
                <c:pt idx="5772">
                  <c:v>7645.0667880000001</c:v>
                </c:pt>
                <c:pt idx="5773">
                  <c:v>7646.3906790000001</c:v>
                </c:pt>
                <c:pt idx="5774">
                  <c:v>7647.7145700000001</c:v>
                </c:pt>
                <c:pt idx="5775">
                  <c:v>7649.0384610000001</c:v>
                </c:pt>
                <c:pt idx="5776">
                  <c:v>7650.3623520000001</c:v>
                </c:pt>
                <c:pt idx="5777">
                  <c:v>7651.6862430000001</c:v>
                </c:pt>
                <c:pt idx="5778">
                  <c:v>7653.0101340000001</c:v>
                </c:pt>
                <c:pt idx="5779">
                  <c:v>7654.3340250000001</c:v>
                </c:pt>
                <c:pt idx="5780">
                  <c:v>7655.6579160000001</c:v>
                </c:pt>
                <c:pt idx="5781">
                  <c:v>7656.9818070000001</c:v>
                </c:pt>
                <c:pt idx="5782">
                  <c:v>7658.3056980000001</c:v>
                </c:pt>
                <c:pt idx="5783">
                  <c:v>7659.6295890000001</c:v>
                </c:pt>
                <c:pt idx="5784">
                  <c:v>7660.9534800000001</c:v>
                </c:pt>
                <c:pt idx="5785">
                  <c:v>7662.2773710000001</c:v>
                </c:pt>
                <c:pt idx="5786">
                  <c:v>7663.6012620000001</c:v>
                </c:pt>
                <c:pt idx="5787">
                  <c:v>7664.9251530000001</c:v>
                </c:pt>
                <c:pt idx="5788">
                  <c:v>7666.2490440000001</c:v>
                </c:pt>
                <c:pt idx="5789">
                  <c:v>7667.5729350000001</c:v>
                </c:pt>
                <c:pt idx="5790">
                  <c:v>7668.8968260000001</c:v>
                </c:pt>
                <c:pt idx="5791">
                  <c:v>7670.2207170000001</c:v>
                </c:pt>
                <c:pt idx="5792">
                  <c:v>7671.5446080000002</c:v>
                </c:pt>
                <c:pt idx="5793">
                  <c:v>7672.8684990000002</c:v>
                </c:pt>
                <c:pt idx="5794">
                  <c:v>7674.1923900000002</c:v>
                </c:pt>
                <c:pt idx="5795">
                  <c:v>7675.5162810000002</c:v>
                </c:pt>
                <c:pt idx="5796">
                  <c:v>7676.8401720000002</c:v>
                </c:pt>
                <c:pt idx="5797">
                  <c:v>7678.1640630000002</c:v>
                </c:pt>
                <c:pt idx="5798">
                  <c:v>7679.4879540000002</c:v>
                </c:pt>
                <c:pt idx="5799">
                  <c:v>7680.8118450000002</c:v>
                </c:pt>
                <c:pt idx="5800">
                  <c:v>7682.1357360000002</c:v>
                </c:pt>
                <c:pt idx="5801">
                  <c:v>7683.4596270000002</c:v>
                </c:pt>
                <c:pt idx="5802">
                  <c:v>7684.7835180000002</c:v>
                </c:pt>
                <c:pt idx="5803">
                  <c:v>7686.1074090000002</c:v>
                </c:pt>
                <c:pt idx="5804">
                  <c:v>7687.4313000000002</c:v>
                </c:pt>
                <c:pt idx="5805">
                  <c:v>7688.7551910000002</c:v>
                </c:pt>
                <c:pt idx="5806">
                  <c:v>7690.0790820000002</c:v>
                </c:pt>
                <c:pt idx="5807">
                  <c:v>7691.4029730000002</c:v>
                </c:pt>
                <c:pt idx="5808">
                  <c:v>7692.7268640000002</c:v>
                </c:pt>
                <c:pt idx="5809">
                  <c:v>7694.0507550000002</c:v>
                </c:pt>
                <c:pt idx="5810">
                  <c:v>7695.3746460000002</c:v>
                </c:pt>
                <c:pt idx="5811">
                  <c:v>7696.6985370000002</c:v>
                </c:pt>
                <c:pt idx="5812">
                  <c:v>7698.0224280000002</c:v>
                </c:pt>
                <c:pt idx="5813">
                  <c:v>7699.3463190000002</c:v>
                </c:pt>
                <c:pt idx="5814">
                  <c:v>7700.6702100000002</c:v>
                </c:pt>
                <c:pt idx="5815">
                  <c:v>7701.9941010000002</c:v>
                </c:pt>
                <c:pt idx="5816">
                  <c:v>7703.3179920000002</c:v>
                </c:pt>
                <c:pt idx="5817">
                  <c:v>7704.6418830000002</c:v>
                </c:pt>
                <c:pt idx="5818">
                  <c:v>7705.9657740000002</c:v>
                </c:pt>
                <c:pt idx="5819">
                  <c:v>7707.2896650000002</c:v>
                </c:pt>
                <c:pt idx="5820">
                  <c:v>7708.6135560000002</c:v>
                </c:pt>
                <c:pt idx="5821">
                  <c:v>7709.9374470000002</c:v>
                </c:pt>
                <c:pt idx="5822">
                  <c:v>7711.2613380000003</c:v>
                </c:pt>
                <c:pt idx="5823">
                  <c:v>7712.5852290000003</c:v>
                </c:pt>
                <c:pt idx="5824">
                  <c:v>7713.9091200000003</c:v>
                </c:pt>
                <c:pt idx="5825">
                  <c:v>7715.2330110000003</c:v>
                </c:pt>
                <c:pt idx="5826">
                  <c:v>7716.5569020000003</c:v>
                </c:pt>
                <c:pt idx="5827">
                  <c:v>7717.8807930000003</c:v>
                </c:pt>
                <c:pt idx="5828">
                  <c:v>7719.2046840000003</c:v>
                </c:pt>
                <c:pt idx="5829">
                  <c:v>7720.5285750000003</c:v>
                </c:pt>
                <c:pt idx="5830">
                  <c:v>7721.8524660000003</c:v>
                </c:pt>
                <c:pt idx="5831">
                  <c:v>7723.1763570000003</c:v>
                </c:pt>
                <c:pt idx="5832">
                  <c:v>7724.5002480000003</c:v>
                </c:pt>
                <c:pt idx="5833">
                  <c:v>7725.8241390000003</c:v>
                </c:pt>
                <c:pt idx="5834">
                  <c:v>7727.1480300000003</c:v>
                </c:pt>
                <c:pt idx="5835">
                  <c:v>7728.4719210000003</c:v>
                </c:pt>
                <c:pt idx="5836">
                  <c:v>7729.7958120000003</c:v>
                </c:pt>
                <c:pt idx="5837">
                  <c:v>7731.1197030000003</c:v>
                </c:pt>
                <c:pt idx="5838">
                  <c:v>7732.4435940000003</c:v>
                </c:pt>
                <c:pt idx="5839">
                  <c:v>7733.7674850000003</c:v>
                </c:pt>
                <c:pt idx="5840">
                  <c:v>7735.0913760000003</c:v>
                </c:pt>
                <c:pt idx="5841">
                  <c:v>7736.4152670000003</c:v>
                </c:pt>
                <c:pt idx="5842">
                  <c:v>7737.7391580000003</c:v>
                </c:pt>
                <c:pt idx="5843">
                  <c:v>7739.0630490000003</c:v>
                </c:pt>
                <c:pt idx="5844">
                  <c:v>7740.3869400000003</c:v>
                </c:pt>
                <c:pt idx="5845">
                  <c:v>7741.7108310000003</c:v>
                </c:pt>
                <c:pt idx="5846">
                  <c:v>7743.0347220000003</c:v>
                </c:pt>
                <c:pt idx="5847">
                  <c:v>7744.3586130000003</c:v>
                </c:pt>
                <c:pt idx="5848">
                  <c:v>7745.6825040000003</c:v>
                </c:pt>
                <c:pt idx="5849">
                  <c:v>7747.0063950000003</c:v>
                </c:pt>
                <c:pt idx="5850">
                  <c:v>7748.3302860000003</c:v>
                </c:pt>
                <c:pt idx="5851">
                  <c:v>7749.6541770000003</c:v>
                </c:pt>
                <c:pt idx="5852">
                  <c:v>7750.9780680000003</c:v>
                </c:pt>
                <c:pt idx="5853">
                  <c:v>7752.3019590000004</c:v>
                </c:pt>
                <c:pt idx="5854">
                  <c:v>7753.6258500000004</c:v>
                </c:pt>
                <c:pt idx="5855">
                  <c:v>7754.9497410000004</c:v>
                </c:pt>
                <c:pt idx="5856">
                  <c:v>7756.2736320000004</c:v>
                </c:pt>
                <c:pt idx="5857">
                  <c:v>7757.5975230000004</c:v>
                </c:pt>
                <c:pt idx="5858">
                  <c:v>7758.9214140000004</c:v>
                </c:pt>
                <c:pt idx="5859">
                  <c:v>7760.2453050000004</c:v>
                </c:pt>
                <c:pt idx="5860">
                  <c:v>7761.5691960000004</c:v>
                </c:pt>
                <c:pt idx="5861">
                  <c:v>7762.8930870000004</c:v>
                </c:pt>
                <c:pt idx="5862">
                  <c:v>7764.2169780000004</c:v>
                </c:pt>
                <c:pt idx="5863">
                  <c:v>7765.5408690000004</c:v>
                </c:pt>
                <c:pt idx="5864">
                  <c:v>7766.8647600000004</c:v>
                </c:pt>
                <c:pt idx="5865">
                  <c:v>7768.1886510000004</c:v>
                </c:pt>
                <c:pt idx="5866">
                  <c:v>7769.5125420000004</c:v>
                </c:pt>
                <c:pt idx="5867">
                  <c:v>7770.8364330000004</c:v>
                </c:pt>
                <c:pt idx="5868">
                  <c:v>7772.1603240000004</c:v>
                </c:pt>
                <c:pt idx="5869">
                  <c:v>7773.4842150000004</c:v>
                </c:pt>
                <c:pt idx="5870">
                  <c:v>7774.8081059999995</c:v>
                </c:pt>
                <c:pt idx="5871">
                  <c:v>7776.1319969999995</c:v>
                </c:pt>
                <c:pt idx="5872">
                  <c:v>7777.4558879999995</c:v>
                </c:pt>
                <c:pt idx="5873">
                  <c:v>7778.7797789999995</c:v>
                </c:pt>
                <c:pt idx="5874">
                  <c:v>7780.1036699999995</c:v>
                </c:pt>
                <c:pt idx="5875">
                  <c:v>7781.4275609999995</c:v>
                </c:pt>
                <c:pt idx="5876">
                  <c:v>7782.7514519999995</c:v>
                </c:pt>
                <c:pt idx="5877">
                  <c:v>7784.0753429999995</c:v>
                </c:pt>
                <c:pt idx="5878">
                  <c:v>7785.3992339999995</c:v>
                </c:pt>
                <c:pt idx="5879">
                  <c:v>7786.7231249999995</c:v>
                </c:pt>
                <c:pt idx="5880">
                  <c:v>7788.0470159999995</c:v>
                </c:pt>
                <c:pt idx="5881">
                  <c:v>7789.3709069999995</c:v>
                </c:pt>
                <c:pt idx="5882">
                  <c:v>7790.6947979999995</c:v>
                </c:pt>
                <c:pt idx="5883">
                  <c:v>7792.0186889999995</c:v>
                </c:pt>
                <c:pt idx="5884">
                  <c:v>7793.3425799999995</c:v>
                </c:pt>
                <c:pt idx="5885">
                  <c:v>7794.6664709999995</c:v>
                </c:pt>
                <c:pt idx="5886">
                  <c:v>7795.9903619999995</c:v>
                </c:pt>
                <c:pt idx="5887">
                  <c:v>7797.3142529999996</c:v>
                </c:pt>
                <c:pt idx="5888">
                  <c:v>7798.6381439999996</c:v>
                </c:pt>
                <c:pt idx="5889">
                  <c:v>7799.9620349999996</c:v>
                </c:pt>
                <c:pt idx="5890">
                  <c:v>7801.2859259999996</c:v>
                </c:pt>
                <c:pt idx="5891">
                  <c:v>7802.6098169999996</c:v>
                </c:pt>
                <c:pt idx="5892">
                  <c:v>7803.9337079999996</c:v>
                </c:pt>
                <c:pt idx="5893">
                  <c:v>7805.2575989999996</c:v>
                </c:pt>
                <c:pt idx="5894">
                  <c:v>7806.5814899999996</c:v>
                </c:pt>
                <c:pt idx="5895">
                  <c:v>7807.9053809999996</c:v>
                </c:pt>
                <c:pt idx="5896">
                  <c:v>7809.2292719999996</c:v>
                </c:pt>
                <c:pt idx="5897">
                  <c:v>7810.5531629999996</c:v>
                </c:pt>
                <c:pt idx="5898">
                  <c:v>7811.8770539999996</c:v>
                </c:pt>
                <c:pt idx="5899">
                  <c:v>7813.2009449999996</c:v>
                </c:pt>
                <c:pt idx="5900">
                  <c:v>7814.5248359999996</c:v>
                </c:pt>
                <c:pt idx="5901">
                  <c:v>7815.8487269999996</c:v>
                </c:pt>
                <c:pt idx="5902">
                  <c:v>7817.1726179999996</c:v>
                </c:pt>
                <c:pt idx="5903">
                  <c:v>7818.4965089999996</c:v>
                </c:pt>
                <c:pt idx="5904">
                  <c:v>7819.8203999999996</c:v>
                </c:pt>
                <c:pt idx="5905">
                  <c:v>7821.1442909999996</c:v>
                </c:pt>
                <c:pt idx="5906">
                  <c:v>7822.4681819999996</c:v>
                </c:pt>
                <c:pt idx="5907">
                  <c:v>7823.7920729999996</c:v>
                </c:pt>
                <c:pt idx="5908">
                  <c:v>7825.1159639999996</c:v>
                </c:pt>
                <c:pt idx="5909">
                  <c:v>7826.4398549999996</c:v>
                </c:pt>
                <c:pt idx="5910">
                  <c:v>7827.7637459999996</c:v>
                </c:pt>
                <c:pt idx="5911">
                  <c:v>7829.0876369999996</c:v>
                </c:pt>
                <c:pt idx="5912">
                  <c:v>7830.4115279999996</c:v>
                </c:pt>
                <c:pt idx="5913">
                  <c:v>7831.7354189999996</c:v>
                </c:pt>
                <c:pt idx="5914">
                  <c:v>7833.0593099999996</c:v>
                </c:pt>
                <c:pt idx="5915">
                  <c:v>7834.3832009999996</c:v>
                </c:pt>
                <c:pt idx="5916">
                  <c:v>7835.7070919999996</c:v>
                </c:pt>
                <c:pt idx="5917">
                  <c:v>7837.0309829999997</c:v>
                </c:pt>
                <c:pt idx="5918">
                  <c:v>7838.3548739999997</c:v>
                </c:pt>
                <c:pt idx="5919">
                  <c:v>7839.6787649999997</c:v>
                </c:pt>
                <c:pt idx="5920">
                  <c:v>7841.0026559999997</c:v>
                </c:pt>
                <c:pt idx="5921">
                  <c:v>7842.3265469999997</c:v>
                </c:pt>
                <c:pt idx="5922">
                  <c:v>7843.6504379999997</c:v>
                </c:pt>
                <c:pt idx="5923">
                  <c:v>7844.9743289999997</c:v>
                </c:pt>
                <c:pt idx="5924">
                  <c:v>7846.2982199999997</c:v>
                </c:pt>
                <c:pt idx="5925">
                  <c:v>7847.6221109999997</c:v>
                </c:pt>
                <c:pt idx="5926">
                  <c:v>7848.9460019999997</c:v>
                </c:pt>
                <c:pt idx="5927">
                  <c:v>7850.2698929999997</c:v>
                </c:pt>
                <c:pt idx="5928">
                  <c:v>7851.5937839999997</c:v>
                </c:pt>
                <c:pt idx="5929">
                  <c:v>7852.9176749999997</c:v>
                </c:pt>
                <c:pt idx="5930">
                  <c:v>7854.2415659999997</c:v>
                </c:pt>
                <c:pt idx="5931">
                  <c:v>7855.5654569999997</c:v>
                </c:pt>
                <c:pt idx="5932">
                  <c:v>7856.8893479999997</c:v>
                </c:pt>
                <c:pt idx="5933">
                  <c:v>7858.2132389999997</c:v>
                </c:pt>
                <c:pt idx="5934">
                  <c:v>7859.5371299999997</c:v>
                </c:pt>
                <c:pt idx="5935">
                  <c:v>7860.8610209999997</c:v>
                </c:pt>
                <c:pt idx="5936">
                  <c:v>7862.1849119999997</c:v>
                </c:pt>
                <c:pt idx="5937">
                  <c:v>7863.5088029999997</c:v>
                </c:pt>
                <c:pt idx="5938">
                  <c:v>7864.8326939999997</c:v>
                </c:pt>
                <c:pt idx="5939">
                  <c:v>7866.1565849999997</c:v>
                </c:pt>
                <c:pt idx="5940">
                  <c:v>7867.4804759999997</c:v>
                </c:pt>
                <c:pt idx="5941">
                  <c:v>7868.8043669999997</c:v>
                </c:pt>
                <c:pt idx="5942">
                  <c:v>7870.1282579999997</c:v>
                </c:pt>
                <c:pt idx="5943">
                  <c:v>7871.4521489999997</c:v>
                </c:pt>
                <c:pt idx="5944">
                  <c:v>7872.7760399999997</c:v>
                </c:pt>
                <c:pt idx="5945">
                  <c:v>7874.0999309999997</c:v>
                </c:pt>
                <c:pt idx="5946">
                  <c:v>7875.4238219999997</c:v>
                </c:pt>
                <c:pt idx="5947">
                  <c:v>7876.7477129999997</c:v>
                </c:pt>
                <c:pt idx="5948">
                  <c:v>7878.0716039999998</c:v>
                </c:pt>
                <c:pt idx="5949">
                  <c:v>7879.3954949999998</c:v>
                </c:pt>
                <c:pt idx="5950">
                  <c:v>7880.7193859999998</c:v>
                </c:pt>
                <c:pt idx="5951">
                  <c:v>7882.0432769999998</c:v>
                </c:pt>
                <c:pt idx="5952">
                  <c:v>7883.3671679999998</c:v>
                </c:pt>
                <c:pt idx="5953">
                  <c:v>7884.6910589999998</c:v>
                </c:pt>
                <c:pt idx="5954">
                  <c:v>7886.0149499999998</c:v>
                </c:pt>
                <c:pt idx="5955">
                  <c:v>7887.3388409999998</c:v>
                </c:pt>
                <c:pt idx="5956">
                  <c:v>7888.6627319999998</c:v>
                </c:pt>
                <c:pt idx="5957">
                  <c:v>7889.9866229999998</c:v>
                </c:pt>
                <c:pt idx="5958">
                  <c:v>7891.3105139999998</c:v>
                </c:pt>
                <c:pt idx="5959">
                  <c:v>7892.6344049999998</c:v>
                </c:pt>
                <c:pt idx="5960">
                  <c:v>7893.9582959999998</c:v>
                </c:pt>
                <c:pt idx="5961">
                  <c:v>7895.2821869999998</c:v>
                </c:pt>
                <c:pt idx="5962">
                  <c:v>7896.6060779999998</c:v>
                </c:pt>
                <c:pt idx="5963">
                  <c:v>7897.9299689999998</c:v>
                </c:pt>
                <c:pt idx="5964">
                  <c:v>7899.2538599999998</c:v>
                </c:pt>
                <c:pt idx="5965">
                  <c:v>7900.5777509999998</c:v>
                </c:pt>
                <c:pt idx="5966">
                  <c:v>7901.9016419999998</c:v>
                </c:pt>
                <c:pt idx="5967">
                  <c:v>7903.2255329999998</c:v>
                </c:pt>
                <c:pt idx="5968">
                  <c:v>7904.5494239999998</c:v>
                </c:pt>
                <c:pt idx="5969">
                  <c:v>7905.8733149999998</c:v>
                </c:pt>
                <c:pt idx="5970">
                  <c:v>7907.1972059999998</c:v>
                </c:pt>
                <c:pt idx="5971">
                  <c:v>7908.5210969999998</c:v>
                </c:pt>
                <c:pt idx="5972">
                  <c:v>7909.8449879999998</c:v>
                </c:pt>
                <c:pt idx="5973">
                  <c:v>7911.1688789999998</c:v>
                </c:pt>
                <c:pt idx="5974">
                  <c:v>7912.4927699999998</c:v>
                </c:pt>
                <c:pt idx="5975">
                  <c:v>7913.8166609999998</c:v>
                </c:pt>
                <c:pt idx="5976">
                  <c:v>7915.1405519999998</c:v>
                </c:pt>
                <c:pt idx="5977">
                  <c:v>7916.4644429999998</c:v>
                </c:pt>
                <c:pt idx="5978">
                  <c:v>7917.7883339999998</c:v>
                </c:pt>
                <c:pt idx="5979">
                  <c:v>7919.1122249999999</c:v>
                </c:pt>
                <c:pt idx="5980">
                  <c:v>7920.4361159999999</c:v>
                </c:pt>
                <c:pt idx="5981">
                  <c:v>7921.7600069999999</c:v>
                </c:pt>
                <c:pt idx="5982">
                  <c:v>7923.0838979999999</c:v>
                </c:pt>
                <c:pt idx="5983">
                  <c:v>7924.4077889999999</c:v>
                </c:pt>
                <c:pt idx="5984">
                  <c:v>7925.7316799999999</c:v>
                </c:pt>
                <c:pt idx="5985">
                  <c:v>7927.0555709999999</c:v>
                </c:pt>
                <c:pt idx="5986">
                  <c:v>7928.3794619999999</c:v>
                </c:pt>
                <c:pt idx="5987">
                  <c:v>7929.7033529999999</c:v>
                </c:pt>
                <c:pt idx="5988">
                  <c:v>7931.0272439999999</c:v>
                </c:pt>
                <c:pt idx="5989">
                  <c:v>7932.3511349999999</c:v>
                </c:pt>
                <c:pt idx="5990">
                  <c:v>7933.6750259999999</c:v>
                </c:pt>
                <c:pt idx="5991">
                  <c:v>7934.9989169999999</c:v>
                </c:pt>
                <c:pt idx="5992">
                  <c:v>7936.3228079999999</c:v>
                </c:pt>
                <c:pt idx="5993">
                  <c:v>7937.6466989999999</c:v>
                </c:pt>
                <c:pt idx="5994">
                  <c:v>7938.9705899999999</c:v>
                </c:pt>
                <c:pt idx="5995">
                  <c:v>7940.2944809999999</c:v>
                </c:pt>
                <c:pt idx="5996">
                  <c:v>7941.6183719999999</c:v>
                </c:pt>
                <c:pt idx="5997">
                  <c:v>7942.9422629999999</c:v>
                </c:pt>
                <c:pt idx="5998">
                  <c:v>7944.2661539999999</c:v>
                </c:pt>
                <c:pt idx="5999">
                  <c:v>7945.5900449999999</c:v>
                </c:pt>
                <c:pt idx="6000">
                  <c:v>7946.9139359999999</c:v>
                </c:pt>
                <c:pt idx="6001">
                  <c:v>7948.2378269999999</c:v>
                </c:pt>
                <c:pt idx="6002">
                  <c:v>7949.5617179999999</c:v>
                </c:pt>
                <c:pt idx="6003">
                  <c:v>7950.8856089999999</c:v>
                </c:pt>
                <c:pt idx="6004">
                  <c:v>7952.2094999999999</c:v>
                </c:pt>
                <c:pt idx="6005">
                  <c:v>7953.5333909999999</c:v>
                </c:pt>
                <c:pt idx="6006">
                  <c:v>7954.8572819999999</c:v>
                </c:pt>
                <c:pt idx="6007">
                  <c:v>7956.1811729999999</c:v>
                </c:pt>
                <c:pt idx="6008">
                  <c:v>7957.5050639999999</c:v>
                </c:pt>
                <c:pt idx="6009">
                  <c:v>7958.828955</c:v>
                </c:pt>
                <c:pt idx="6010">
                  <c:v>7960.152846</c:v>
                </c:pt>
                <c:pt idx="6011">
                  <c:v>7961.476737</c:v>
                </c:pt>
                <c:pt idx="6012">
                  <c:v>7962.800628</c:v>
                </c:pt>
                <c:pt idx="6013">
                  <c:v>7964.124519</c:v>
                </c:pt>
                <c:pt idx="6014">
                  <c:v>7965.44841</c:v>
                </c:pt>
                <c:pt idx="6015">
                  <c:v>7966.772301</c:v>
                </c:pt>
                <c:pt idx="6016">
                  <c:v>7968.096192</c:v>
                </c:pt>
                <c:pt idx="6017">
                  <c:v>7969.420083</c:v>
                </c:pt>
                <c:pt idx="6018">
                  <c:v>7970.743974</c:v>
                </c:pt>
                <c:pt idx="6019">
                  <c:v>7972.067865</c:v>
                </c:pt>
                <c:pt idx="6020">
                  <c:v>7973.391756</c:v>
                </c:pt>
                <c:pt idx="6021">
                  <c:v>7974.715647</c:v>
                </c:pt>
                <c:pt idx="6022">
                  <c:v>7976.039538</c:v>
                </c:pt>
                <c:pt idx="6023">
                  <c:v>7977.363429</c:v>
                </c:pt>
                <c:pt idx="6024">
                  <c:v>7978.68732</c:v>
                </c:pt>
                <c:pt idx="6025">
                  <c:v>7980.011211</c:v>
                </c:pt>
                <c:pt idx="6026">
                  <c:v>7981.335102</c:v>
                </c:pt>
                <c:pt idx="6027">
                  <c:v>7982.658993</c:v>
                </c:pt>
                <c:pt idx="6028">
                  <c:v>7983.982884</c:v>
                </c:pt>
                <c:pt idx="6029">
                  <c:v>7985.306775</c:v>
                </c:pt>
                <c:pt idx="6030">
                  <c:v>7986.630666</c:v>
                </c:pt>
                <c:pt idx="6031">
                  <c:v>7987.954557</c:v>
                </c:pt>
                <c:pt idx="6032">
                  <c:v>7989.278448</c:v>
                </c:pt>
                <c:pt idx="6033">
                  <c:v>7990.602339</c:v>
                </c:pt>
                <c:pt idx="6034">
                  <c:v>7991.92623</c:v>
                </c:pt>
                <c:pt idx="6035">
                  <c:v>7993.250121</c:v>
                </c:pt>
                <c:pt idx="6036">
                  <c:v>7994.574012</c:v>
                </c:pt>
                <c:pt idx="6037">
                  <c:v>7995.897903</c:v>
                </c:pt>
                <c:pt idx="6038">
                  <c:v>7997.221794</c:v>
                </c:pt>
                <c:pt idx="6039">
                  <c:v>7998.545685</c:v>
                </c:pt>
                <c:pt idx="6040">
                  <c:v>7999.8695760000001</c:v>
                </c:pt>
                <c:pt idx="6041">
                  <c:v>8001.1934670000001</c:v>
                </c:pt>
                <c:pt idx="6042">
                  <c:v>8002.5173580000001</c:v>
                </c:pt>
                <c:pt idx="6043">
                  <c:v>8003.8412490000001</c:v>
                </c:pt>
                <c:pt idx="6044">
                  <c:v>8005.1651400000001</c:v>
                </c:pt>
                <c:pt idx="6045">
                  <c:v>8006.4890310000001</c:v>
                </c:pt>
                <c:pt idx="6046">
                  <c:v>8007.8129220000001</c:v>
                </c:pt>
                <c:pt idx="6047">
                  <c:v>8009.1368130000001</c:v>
                </c:pt>
                <c:pt idx="6048">
                  <c:v>8010.4607040000001</c:v>
                </c:pt>
                <c:pt idx="6049">
                  <c:v>8011.7845950000001</c:v>
                </c:pt>
                <c:pt idx="6050">
                  <c:v>8013.1084860000001</c:v>
                </c:pt>
                <c:pt idx="6051">
                  <c:v>8014.4323770000001</c:v>
                </c:pt>
                <c:pt idx="6052">
                  <c:v>8015.7562680000001</c:v>
                </c:pt>
                <c:pt idx="6053">
                  <c:v>8017.0801590000001</c:v>
                </c:pt>
                <c:pt idx="6054">
                  <c:v>8018.4040500000001</c:v>
                </c:pt>
                <c:pt idx="6055">
                  <c:v>8019.7279410000001</c:v>
                </c:pt>
                <c:pt idx="6056">
                  <c:v>8021.0518320000001</c:v>
                </c:pt>
                <c:pt idx="6057">
                  <c:v>8022.3757230000001</c:v>
                </c:pt>
                <c:pt idx="6058">
                  <c:v>8023.6996140000001</c:v>
                </c:pt>
                <c:pt idx="6059">
                  <c:v>8025.0235050000001</c:v>
                </c:pt>
                <c:pt idx="6060">
                  <c:v>8026.3473960000001</c:v>
                </c:pt>
                <c:pt idx="6061">
                  <c:v>8027.6712870000001</c:v>
                </c:pt>
                <c:pt idx="6062">
                  <c:v>8028.9951780000001</c:v>
                </c:pt>
                <c:pt idx="6063">
                  <c:v>8030.3190690000001</c:v>
                </c:pt>
                <c:pt idx="6064">
                  <c:v>8031.6429600000001</c:v>
                </c:pt>
                <c:pt idx="6065">
                  <c:v>8032.9668510000001</c:v>
                </c:pt>
                <c:pt idx="6066">
                  <c:v>8034.2907420000001</c:v>
                </c:pt>
                <c:pt idx="6067">
                  <c:v>8035.6146330000001</c:v>
                </c:pt>
                <c:pt idx="6068">
                  <c:v>8036.9385240000001</c:v>
                </c:pt>
                <c:pt idx="6069">
                  <c:v>8038.2624150000001</c:v>
                </c:pt>
                <c:pt idx="6070">
                  <c:v>8039.5863060000001</c:v>
                </c:pt>
                <c:pt idx="6071">
                  <c:v>8040.9101970000002</c:v>
                </c:pt>
                <c:pt idx="6072">
                  <c:v>8042.2340880000002</c:v>
                </c:pt>
                <c:pt idx="6073">
                  <c:v>8043.5579790000002</c:v>
                </c:pt>
                <c:pt idx="6074">
                  <c:v>8044.8818700000002</c:v>
                </c:pt>
                <c:pt idx="6075">
                  <c:v>8046.2057610000002</c:v>
                </c:pt>
                <c:pt idx="6076">
                  <c:v>8047.5296520000002</c:v>
                </c:pt>
                <c:pt idx="6077">
                  <c:v>8048.8535430000002</c:v>
                </c:pt>
                <c:pt idx="6078">
                  <c:v>8050.1774340000002</c:v>
                </c:pt>
                <c:pt idx="6079">
                  <c:v>8051.5013250000002</c:v>
                </c:pt>
                <c:pt idx="6080">
                  <c:v>8052.8252160000002</c:v>
                </c:pt>
                <c:pt idx="6081">
                  <c:v>8054.1491070000002</c:v>
                </c:pt>
                <c:pt idx="6082">
                  <c:v>8055.4729980000002</c:v>
                </c:pt>
                <c:pt idx="6083">
                  <c:v>8056.7968890000002</c:v>
                </c:pt>
                <c:pt idx="6084">
                  <c:v>8058.1207800000002</c:v>
                </c:pt>
                <c:pt idx="6085">
                  <c:v>8059.4446710000002</c:v>
                </c:pt>
                <c:pt idx="6086">
                  <c:v>8060.7685620000002</c:v>
                </c:pt>
                <c:pt idx="6087">
                  <c:v>8062.0924530000002</c:v>
                </c:pt>
                <c:pt idx="6088">
                  <c:v>8063.4163440000002</c:v>
                </c:pt>
                <c:pt idx="6089">
                  <c:v>8064.7402350000002</c:v>
                </c:pt>
                <c:pt idx="6090">
                  <c:v>8066.0641260000002</c:v>
                </c:pt>
                <c:pt idx="6091">
                  <c:v>8067.3880170000002</c:v>
                </c:pt>
                <c:pt idx="6092">
                  <c:v>8068.7119080000002</c:v>
                </c:pt>
                <c:pt idx="6093">
                  <c:v>8070.0357990000002</c:v>
                </c:pt>
                <c:pt idx="6094">
                  <c:v>8071.3596900000002</c:v>
                </c:pt>
                <c:pt idx="6095">
                  <c:v>8072.6835810000002</c:v>
                </c:pt>
                <c:pt idx="6096">
                  <c:v>8074.0074720000002</c:v>
                </c:pt>
                <c:pt idx="6097">
                  <c:v>8075.3313630000002</c:v>
                </c:pt>
                <c:pt idx="6098">
                  <c:v>8076.6552540000002</c:v>
                </c:pt>
                <c:pt idx="6099">
                  <c:v>8077.9791450000002</c:v>
                </c:pt>
                <c:pt idx="6100">
                  <c:v>8079.3030360000002</c:v>
                </c:pt>
                <c:pt idx="6101">
                  <c:v>8080.6269270000003</c:v>
                </c:pt>
                <c:pt idx="6102">
                  <c:v>8081.9508180000003</c:v>
                </c:pt>
                <c:pt idx="6103">
                  <c:v>8083.2747090000003</c:v>
                </c:pt>
                <c:pt idx="6104">
                  <c:v>8084.5986000000003</c:v>
                </c:pt>
                <c:pt idx="6105">
                  <c:v>8085.9224910000003</c:v>
                </c:pt>
                <c:pt idx="6106">
                  <c:v>8087.2463820000003</c:v>
                </c:pt>
                <c:pt idx="6107">
                  <c:v>8088.5702730000003</c:v>
                </c:pt>
                <c:pt idx="6108">
                  <c:v>8089.8941640000003</c:v>
                </c:pt>
                <c:pt idx="6109">
                  <c:v>8091.2180550000003</c:v>
                </c:pt>
                <c:pt idx="6110">
                  <c:v>8092.5419460000003</c:v>
                </c:pt>
                <c:pt idx="6111">
                  <c:v>8093.8658370000003</c:v>
                </c:pt>
                <c:pt idx="6112">
                  <c:v>8095.1897280000003</c:v>
                </c:pt>
                <c:pt idx="6113">
                  <c:v>8096.5136190000003</c:v>
                </c:pt>
                <c:pt idx="6114">
                  <c:v>8097.8375100000003</c:v>
                </c:pt>
                <c:pt idx="6115">
                  <c:v>8099.1614010000003</c:v>
                </c:pt>
                <c:pt idx="6116">
                  <c:v>8100.4852920000003</c:v>
                </c:pt>
                <c:pt idx="6117">
                  <c:v>8101.8091830000003</c:v>
                </c:pt>
                <c:pt idx="6118">
                  <c:v>8103.1330740000003</c:v>
                </c:pt>
                <c:pt idx="6119">
                  <c:v>8104.4569650000003</c:v>
                </c:pt>
                <c:pt idx="6120">
                  <c:v>8105.7808560000003</c:v>
                </c:pt>
                <c:pt idx="6121">
                  <c:v>8107.1047470000003</c:v>
                </c:pt>
                <c:pt idx="6122">
                  <c:v>8108.4286380000003</c:v>
                </c:pt>
                <c:pt idx="6123">
                  <c:v>8109.7525290000003</c:v>
                </c:pt>
                <c:pt idx="6124">
                  <c:v>8111.0764200000003</c:v>
                </c:pt>
                <c:pt idx="6125">
                  <c:v>8112.4003110000003</c:v>
                </c:pt>
                <c:pt idx="6126">
                  <c:v>8113.7242020000003</c:v>
                </c:pt>
                <c:pt idx="6127">
                  <c:v>8115.0480930000003</c:v>
                </c:pt>
                <c:pt idx="6128">
                  <c:v>8116.3719840000003</c:v>
                </c:pt>
                <c:pt idx="6129">
                  <c:v>8117.6958750000003</c:v>
                </c:pt>
                <c:pt idx="6130">
                  <c:v>8119.0197660000003</c:v>
                </c:pt>
                <c:pt idx="6131">
                  <c:v>8120.3436570000003</c:v>
                </c:pt>
                <c:pt idx="6132">
                  <c:v>8121.6675480000004</c:v>
                </c:pt>
                <c:pt idx="6133">
                  <c:v>8122.9914390000004</c:v>
                </c:pt>
                <c:pt idx="6134">
                  <c:v>8124.3153300000004</c:v>
                </c:pt>
                <c:pt idx="6135">
                  <c:v>8125.6392210000004</c:v>
                </c:pt>
                <c:pt idx="6136">
                  <c:v>8126.9631120000004</c:v>
                </c:pt>
                <c:pt idx="6137">
                  <c:v>8128.2870030000004</c:v>
                </c:pt>
                <c:pt idx="6138">
                  <c:v>8129.6108940000004</c:v>
                </c:pt>
                <c:pt idx="6139">
                  <c:v>8130.9347850000004</c:v>
                </c:pt>
                <c:pt idx="6140">
                  <c:v>8132.2586760000004</c:v>
                </c:pt>
                <c:pt idx="6141">
                  <c:v>8133.5825670000004</c:v>
                </c:pt>
                <c:pt idx="6142">
                  <c:v>8134.9064580000004</c:v>
                </c:pt>
                <c:pt idx="6143">
                  <c:v>8136.2303490000004</c:v>
                </c:pt>
                <c:pt idx="6144">
                  <c:v>8137.5542399999995</c:v>
                </c:pt>
                <c:pt idx="6145">
                  <c:v>8138.8781309999995</c:v>
                </c:pt>
                <c:pt idx="6146">
                  <c:v>8140.2020219999995</c:v>
                </c:pt>
                <c:pt idx="6147">
                  <c:v>8141.5259129999995</c:v>
                </c:pt>
                <c:pt idx="6148">
                  <c:v>8142.8498039999995</c:v>
                </c:pt>
                <c:pt idx="6149">
                  <c:v>8144.1736949999995</c:v>
                </c:pt>
                <c:pt idx="6150">
                  <c:v>8145.4975859999995</c:v>
                </c:pt>
                <c:pt idx="6151">
                  <c:v>8146.8214769999995</c:v>
                </c:pt>
                <c:pt idx="6152">
                  <c:v>8148.1453679999995</c:v>
                </c:pt>
                <c:pt idx="6153">
                  <c:v>8149.4692589999995</c:v>
                </c:pt>
                <c:pt idx="6154">
                  <c:v>8150.7931499999995</c:v>
                </c:pt>
                <c:pt idx="6155">
                  <c:v>8152.1170409999995</c:v>
                </c:pt>
                <c:pt idx="6156">
                  <c:v>8153.4409319999995</c:v>
                </c:pt>
                <c:pt idx="6157">
                  <c:v>8154.7648229999995</c:v>
                </c:pt>
                <c:pt idx="6158">
                  <c:v>8156.0887139999995</c:v>
                </c:pt>
                <c:pt idx="6159">
                  <c:v>8157.4126049999995</c:v>
                </c:pt>
                <c:pt idx="6160">
                  <c:v>8158.7364959999995</c:v>
                </c:pt>
                <c:pt idx="6161">
                  <c:v>8160.0603869999995</c:v>
                </c:pt>
                <c:pt idx="6162">
                  <c:v>8161.3842779999995</c:v>
                </c:pt>
                <c:pt idx="6163">
                  <c:v>8162.7081689999995</c:v>
                </c:pt>
                <c:pt idx="6164">
                  <c:v>8164.0320599999995</c:v>
                </c:pt>
                <c:pt idx="6165">
                  <c:v>8165.3559509999995</c:v>
                </c:pt>
                <c:pt idx="6166">
                  <c:v>8166.6798419999996</c:v>
                </c:pt>
                <c:pt idx="6167">
                  <c:v>8168.0037329999996</c:v>
                </c:pt>
                <c:pt idx="6168">
                  <c:v>8169.3276239999996</c:v>
                </c:pt>
                <c:pt idx="6169">
                  <c:v>8170.6515149999996</c:v>
                </c:pt>
                <c:pt idx="6170">
                  <c:v>8171.9754059999996</c:v>
                </c:pt>
                <c:pt idx="6171">
                  <c:v>8173.2992969999996</c:v>
                </c:pt>
                <c:pt idx="6172">
                  <c:v>8174.6231879999996</c:v>
                </c:pt>
                <c:pt idx="6173">
                  <c:v>8175.9470789999996</c:v>
                </c:pt>
                <c:pt idx="6174">
                  <c:v>8177.2709699999996</c:v>
                </c:pt>
                <c:pt idx="6175">
                  <c:v>8178.5948609999996</c:v>
                </c:pt>
                <c:pt idx="6176">
                  <c:v>8179.9187519999996</c:v>
                </c:pt>
                <c:pt idx="6177">
                  <c:v>8181.2426429999996</c:v>
                </c:pt>
                <c:pt idx="6178">
                  <c:v>8182.5665339999996</c:v>
                </c:pt>
                <c:pt idx="6179">
                  <c:v>8183.8904249999996</c:v>
                </c:pt>
                <c:pt idx="6180">
                  <c:v>8185.2143159999996</c:v>
                </c:pt>
                <c:pt idx="6181">
                  <c:v>8186.5382069999996</c:v>
                </c:pt>
                <c:pt idx="6182">
                  <c:v>8187.8620979999996</c:v>
                </c:pt>
                <c:pt idx="6183">
                  <c:v>8189.1859889999996</c:v>
                </c:pt>
                <c:pt idx="6184">
                  <c:v>8190.5098799999996</c:v>
                </c:pt>
                <c:pt idx="6185">
                  <c:v>8191.8337709999996</c:v>
                </c:pt>
                <c:pt idx="6186">
                  <c:v>8193.1576619999996</c:v>
                </c:pt>
                <c:pt idx="6187">
                  <c:v>8194.4815529999996</c:v>
                </c:pt>
                <c:pt idx="6188">
                  <c:v>8195.8054439999996</c:v>
                </c:pt>
                <c:pt idx="6189">
                  <c:v>8197.1293349999996</c:v>
                </c:pt>
                <c:pt idx="6190">
                  <c:v>8198.4532259999996</c:v>
                </c:pt>
                <c:pt idx="6191">
                  <c:v>8199.7771169999996</c:v>
                </c:pt>
                <c:pt idx="6192">
                  <c:v>8201.1010079999996</c:v>
                </c:pt>
                <c:pt idx="6193">
                  <c:v>8202.4248989999996</c:v>
                </c:pt>
                <c:pt idx="6194">
                  <c:v>8203.7487899999996</c:v>
                </c:pt>
                <c:pt idx="6195">
                  <c:v>8205.0726809999996</c:v>
                </c:pt>
                <c:pt idx="6196">
                  <c:v>8206.3965719999997</c:v>
                </c:pt>
                <c:pt idx="6197">
                  <c:v>8207.7204629999997</c:v>
                </c:pt>
                <c:pt idx="6198">
                  <c:v>8209.0443539999997</c:v>
                </c:pt>
                <c:pt idx="6199">
                  <c:v>8210.3682449999997</c:v>
                </c:pt>
                <c:pt idx="6200">
                  <c:v>8211.6921359999997</c:v>
                </c:pt>
                <c:pt idx="6201">
                  <c:v>8213.0160269999997</c:v>
                </c:pt>
                <c:pt idx="6202">
                  <c:v>8214.3399179999997</c:v>
                </c:pt>
                <c:pt idx="6203">
                  <c:v>8215.6638089999997</c:v>
                </c:pt>
                <c:pt idx="6204">
                  <c:v>8216.9876999999997</c:v>
                </c:pt>
                <c:pt idx="6205">
                  <c:v>8218.3115909999997</c:v>
                </c:pt>
                <c:pt idx="6206">
                  <c:v>8219.6354819999997</c:v>
                </c:pt>
                <c:pt idx="6207">
                  <c:v>8220.9593729999997</c:v>
                </c:pt>
                <c:pt idx="6208">
                  <c:v>8222.2832639999997</c:v>
                </c:pt>
                <c:pt idx="6209">
                  <c:v>8223.6071549999997</c:v>
                </c:pt>
                <c:pt idx="6210">
                  <c:v>8224.9310459999997</c:v>
                </c:pt>
                <c:pt idx="6211">
                  <c:v>8226.2549369999997</c:v>
                </c:pt>
                <c:pt idx="6212">
                  <c:v>8227.5788279999997</c:v>
                </c:pt>
                <c:pt idx="6213">
                  <c:v>8228.9027189999997</c:v>
                </c:pt>
                <c:pt idx="6214">
                  <c:v>8230.2266099999997</c:v>
                </c:pt>
                <c:pt idx="6215">
                  <c:v>8231.5505009999997</c:v>
                </c:pt>
                <c:pt idx="6216">
                  <c:v>8232.8743919999997</c:v>
                </c:pt>
                <c:pt idx="6217">
                  <c:v>8234.1982829999997</c:v>
                </c:pt>
                <c:pt idx="6218">
                  <c:v>8235.5221739999997</c:v>
                </c:pt>
                <c:pt idx="6219">
                  <c:v>8236.8460649999997</c:v>
                </c:pt>
                <c:pt idx="6220">
                  <c:v>8238.1699559999997</c:v>
                </c:pt>
                <c:pt idx="6221">
                  <c:v>8239.4938469999997</c:v>
                </c:pt>
                <c:pt idx="6222">
                  <c:v>8240.8177379999997</c:v>
                </c:pt>
                <c:pt idx="6223">
                  <c:v>8242.1416289999997</c:v>
                </c:pt>
                <c:pt idx="6224">
                  <c:v>8243.4655199999997</c:v>
                </c:pt>
                <c:pt idx="6225">
                  <c:v>8244.7894109999997</c:v>
                </c:pt>
                <c:pt idx="6226">
                  <c:v>8246.1133019999997</c:v>
                </c:pt>
                <c:pt idx="6227">
                  <c:v>8247.4371929999998</c:v>
                </c:pt>
                <c:pt idx="6228">
                  <c:v>8248.7610839999998</c:v>
                </c:pt>
                <c:pt idx="6229">
                  <c:v>8250.0849749999998</c:v>
                </c:pt>
                <c:pt idx="6230">
                  <c:v>8251.4088659999998</c:v>
                </c:pt>
                <c:pt idx="6231">
                  <c:v>8252.7327569999998</c:v>
                </c:pt>
                <c:pt idx="6232">
                  <c:v>8254.0566479999998</c:v>
                </c:pt>
                <c:pt idx="6233">
                  <c:v>8255.3805389999998</c:v>
                </c:pt>
                <c:pt idx="6234">
                  <c:v>8256.7044299999998</c:v>
                </c:pt>
                <c:pt idx="6235">
                  <c:v>8258.0283209999998</c:v>
                </c:pt>
                <c:pt idx="6236">
                  <c:v>8259.3522119999998</c:v>
                </c:pt>
                <c:pt idx="6237">
                  <c:v>8260.6761029999998</c:v>
                </c:pt>
                <c:pt idx="6238">
                  <c:v>8261.9999939999998</c:v>
                </c:pt>
                <c:pt idx="6239">
                  <c:v>8263.3238849999998</c:v>
                </c:pt>
                <c:pt idx="6240">
                  <c:v>8264.6477759999998</c:v>
                </c:pt>
                <c:pt idx="6241">
                  <c:v>8265.9716669999998</c:v>
                </c:pt>
                <c:pt idx="6242">
                  <c:v>8267.2955579999998</c:v>
                </c:pt>
                <c:pt idx="6243">
                  <c:v>8268.6194489999998</c:v>
                </c:pt>
                <c:pt idx="6244">
                  <c:v>8269.9433399999998</c:v>
                </c:pt>
                <c:pt idx="6245">
                  <c:v>8271.2672309999998</c:v>
                </c:pt>
                <c:pt idx="6246">
                  <c:v>8272.5911219999998</c:v>
                </c:pt>
                <c:pt idx="6247">
                  <c:v>8273.9150129999998</c:v>
                </c:pt>
                <c:pt idx="6248">
                  <c:v>8275.2389039999998</c:v>
                </c:pt>
                <c:pt idx="6249">
                  <c:v>8276.5627949999998</c:v>
                </c:pt>
                <c:pt idx="6250">
                  <c:v>8277.8866859999998</c:v>
                </c:pt>
                <c:pt idx="6251">
                  <c:v>8279.2105769999998</c:v>
                </c:pt>
                <c:pt idx="6252">
                  <c:v>8280.5344679999998</c:v>
                </c:pt>
                <c:pt idx="6253">
                  <c:v>8281.8583589999998</c:v>
                </c:pt>
                <c:pt idx="6254">
                  <c:v>8283.1822499999998</c:v>
                </c:pt>
                <c:pt idx="6255">
                  <c:v>8284.5061409999998</c:v>
                </c:pt>
                <c:pt idx="6256">
                  <c:v>8285.8300319999998</c:v>
                </c:pt>
                <c:pt idx="6257">
                  <c:v>8287.1539229999998</c:v>
                </c:pt>
                <c:pt idx="6258">
                  <c:v>8288.4778139999999</c:v>
                </c:pt>
                <c:pt idx="6259">
                  <c:v>8289.8017049999999</c:v>
                </c:pt>
                <c:pt idx="6260">
                  <c:v>8291.1255959999999</c:v>
                </c:pt>
                <c:pt idx="6261">
                  <c:v>8292.4494869999999</c:v>
                </c:pt>
                <c:pt idx="6262">
                  <c:v>8293.7733779999999</c:v>
                </c:pt>
                <c:pt idx="6263">
                  <c:v>8295.0972689999999</c:v>
                </c:pt>
                <c:pt idx="6264">
                  <c:v>8296.4211599999999</c:v>
                </c:pt>
                <c:pt idx="6265">
                  <c:v>8297.7450509999999</c:v>
                </c:pt>
                <c:pt idx="6266">
                  <c:v>8299.0689419999999</c:v>
                </c:pt>
                <c:pt idx="6267">
                  <c:v>8300.3928329999999</c:v>
                </c:pt>
                <c:pt idx="6268">
                  <c:v>8301.7167239999999</c:v>
                </c:pt>
                <c:pt idx="6269">
                  <c:v>8303.0406149999999</c:v>
                </c:pt>
                <c:pt idx="6270">
                  <c:v>8304.3645059999999</c:v>
                </c:pt>
                <c:pt idx="6271">
                  <c:v>8305.6883969999999</c:v>
                </c:pt>
                <c:pt idx="6272">
                  <c:v>8307.0122879999999</c:v>
                </c:pt>
                <c:pt idx="6273">
                  <c:v>8308.3361789999999</c:v>
                </c:pt>
                <c:pt idx="6274">
                  <c:v>8309.6600699999999</c:v>
                </c:pt>
                <c:pt idx="6275">
                  <c:v>8310.9839609999999</c:v>
                </c:pt>
                <c:pt idx="6276">
                  <c:v>8312.3078519999999</c:v>
                </c:pt>
                <c:pt idx="6277">
                  <c:v>8313.6317429999999</c:v>
                </c:pt>
                <c:pt idx="6278">
                  <c:v>8314.9556339999999</c:v>
                </c:pt>
                <c:pt idx="6279">
                  <c:v>8316.2795249999999</c:v>
                </c:pt>
                <c:pt idx="6280">
                  <c:v>8317.6034159999981</c:v>
                </c:pt>
                <c:pt idx="6281">
                  <c:v>8318.9273069999981</c:v>
                </c:pt>
                <c:pt idx="6282">
                  <c:v>8320.2511979999981</c:v>
                </c:pt>
                <c:pt idx="6283">
                  <c:v>8321.5750889999981</c:v>
                </c:pt>
                <c:pt idx="6284">
                  <c:v>8322.8989799999981</c:v>
                </c:pt>
                <c:pt idx="6285">
                  <c:v>8324.2228709999981</c:v>
                </c:pt>
                <c:pt idx="6286">
                  <c:v>8325.5467619999981</c:v>
                </c:pt>
                <c:pt idx="6287">
                  <c:v>8326.8706529999981</c:v>
                </c:pt>
                <c:pt idx="6288">
                  <c:v>8328.1945439999981</c:v>
                </c:pt>
                <c:pt idx="6289">
                  <c:v>8329.5184349999981</c:v>
                </c:pt>
                <c:pt idx="6290">
                  <c:v>8330.8423259999981</c:v>
                </c:pt>
                <c:pt idx="6291">
                  <c:v>8332.1662169999981</c:v>
                </c:pt>
                <c:pt idx="6292">
                  <c:v>8333.4901079999981</c:v>
                </c:pt>
                <c:pt idx="6293">
                  <c:v>8334.8139989999981</c:v>
                </c:pt>
                <c:pt idx="6294">
                  <c:v>8336.1378899999982</c:v>
                </c:pt>
                <c:pt idx="6295">
                  <c:v>8337.4617809999982</c:v>
                </c:pt>
                <c:pt idx="6296">
                  <c:v>8338.7856719999982</c:v>
                </c:pt>
                <c:pt idx="6297">
                  <c:v>8340.1095629999982</c:v>
                </c:pt>
                <c:pt idx="6298">
                  <c:v>8341.4334539999982</c:v>
                </c:pt>
                <c:pt idx="6299">
                  <c:v>8342.7573449999982</c:v>
                </c:pt>
                <c:pt idx="6300">
                  <c:v>8344.0812359999982</c:v>
                </c:pt>
                <c:pt idx="6301">
                  <c:v>8345.4051269999982</c:v>
                </c:pt>
                <c:pt idx="6302">
                  <c:v>8346.7290179999982</c:v>
                </c:pt>
                <c:pt idx="6303">
                  <c:v>8348.0529089999982</c:v>
                </c:pt>
                <c:pt idx="6304">
                  <c:v>8349.3767999999982</c:v>
                </c:pt>
                <c:pt idx="6305">
                  <c:v>8350.7006909999982</c:v>
                </c:pt>
                <c:pt idx="6306">
                  <c:v>8352.0245819999982</c:v>
                </c:pt>
                <c:pt idx="6307">
                  <c:v>8353.3484729999982</c:v>
                </c:pt>
                <c:pt idx="6308">
                  <c:v>8354.6723639999982</c:v>
                </c:pt>
                <c:pt idx="6309">
                  <c:v>8355.9962549999982</c:v>
                </c:pt>
                <c:pt idx="6310">
                  <c:v>8357.3201459999982</c:v>
                </c:pt>
                <c:pt idx="6311">
                  <c:v>8358.6440369999982</c:v>
                </c:pt>
                <c:pt idx="6312">
                  <c:v>8359.9679279999982</c:v>
                </c:pt>
                <c:pt idx="6313">
                  <c:v>8361.2918189999982</c:v>
                </c:pt>
                <c:pt idx="6314">
                  <c:v>8362.6157099999982</c:v>
                </c:pt>
                <c:pt idx="6315">
                  <c:v>8363.9396009999982</c:v>
                </c:pt>
                <c:pt idx="6316">
                  <c:v>8365.2634919999982</c:v>
                </c:pt>
                <c:pt idx="6317">
                  <c:v>8366.5873829999982</c:v>
                </c:pt>
                <c:pt idx="6318">
                  <c:v>8367.9112739999982</c:v>
                </c:pt>
                <c:pt idx="6319">
                  <c:v>8369.2351649999982</c:v>
                </c:pt>
                <c:pt idx="6320">
                  <c:v>8370.5590559999982</c:v>
                </c:pt>
                <c:pt idx="6321">
                  <c:v>8371.8829469999982</c:v>
                </c:pt>
                <c:pt idx="6322">
                  <c:v>8373.2068379999982</c:v>
                </c:pt>
                <c:pt idx="6323">
                  <c:v>8374.5307289999982</c:v>
                </c:pt>
                <c:pt idx="6324">
                  <c:v>8375.8546199999982</c:v>
                </c:pt>
                <c:pt idx="6325">
                  <c:v>8377.1785109999983</c:v>
                </c:pt>
                <c:pt idx="6326">
                  <c:v>8378.5024019999983</c:v>
                </c:pt>
                <c:pt idx="6327">
                  <c:v>8379.8262929999983</c:v>
                </c:pt>
                <c:pt idx="6328">
                  <c:v>8381.1501839999983</c:v>
                </c:pt>
                <c:pt idx="6329">
                  <c:v>8382.4740749999983</c:v>
                </c:pt>
                <c:pt idx="6330">
                  <c:v>8383.7979659999983</c:v>
                </c:pt>
                <c:pt idx="6331">
                  <c:v>8385.1218569999983</c:v>
                </c:pt>
                <c:pt idx="6332">
                  <c:v>8386.4457479999983</c:v>
                </c:pt>
                <c:pt idx="6333">
                  <c:v>8387.7696389999983</c:v>
                </c:pt>
                <c:pt idx="6334">
                  <c:v>8389.0935299999983</c:v>
                </c:pt>
                <c:pt idx="6335">
                  <c:v>8390.4174209999983</c:v>
                </c:pt>
                <c:pt idx="6336">
                  <c:v>8391.7413119999983</c:v>
                </c:pt>
                <c:pt idx="6337">
                  <c:v>8393.0652029999983</c:v>
                </c:pt>
                <c:pt idx="6338">
                  <c:v>8394.3890939999983</c:v>
                </c:pt>
                <c:pt idx="6339">
                  <c:v>8395.7129849999983</c:v>
                </c:pt>
                <c:pt idx="6340">
                  <c:v>8397.0368759999983</c:v>
                </c:pt>
                <c:pt idx="6341">
                  <c:v>8398.3607669999983</c:v>
                </c:pt>
                <c:pt idx="6342">
                  <c:v>8399.6846579999983</c:v>
                </c:pt>
                <c:pt idx="6343">
                  <c:v>8401.0085489999983</c:v>
                </c:pt>
                <c:pt idx="6344">
                  <c:v>8402.3324399999983</c:v>
                </c:pt>
                <c:pt idx="6345">
                  <c:v>8403.6563309999983</c:v>
                </c:pt>
                <c:pt idx="6346">
                  <c:v>8404.9802219999983</c:v>
                </c:pt>
                <c:pt idx="6347">
                  <c:v>8406.3041129999983</c:v>
                </c:pt>
                <c:pt idx="6348">
                  <c:v>8407.6280039999983</c:v>
                </c:pt>
                <c:pt idx="6349">
                  <c:v>8408.9518949999983</c:v>
                </c:pt>
                <c:pt idx="6350">
                  <c:v>8410.2757859999983</c:v>
                </c:pt>
                <c:pt idx="6351">
                  <c:v>8411.5996769999983</c:v>
                </c:pt>
                <c:pt idx="6352">
                  <c:v>8412.9235679999983</c:v>
                </c:pt>
                <c:pt idx="6353">
                  <c:v>8414.2474589999983</c:v>
                </c:pt>
                <c:pt idx="6354">
                  <c:v>8415.5713499999983</c:v>
                </c:pt>
                <c:pt idx="6355">
                  <c:v>8416.8952409999984</c:v>
                </c:pt>
                <c:pt idx="6356">
                  <c:v>8418.2191319999984</c:v>
                </c:pt>
                <c:pt idx="6357">
                  <c:v>8419.5430229999984</c:v>
                </c:pt>
                <c:pt idx="6358">
                  <c:v>8420.8669139999984</c:v>
                </c:pt>
                <c:pt idx="6359">
                  <c:v>8422.1908049999984</c:v>
                </c:pt>
                <c:pt idx="6360">
                  <c:v>8423.5146959999984</c:v>
                </c:pt>
                <c:pt idx="6361">
                  <c:v>8424.8385869999984</c:v>
                </c:pt>
                <c:pt idx="6362">
                  <c:v>8426.1624779999984</c:v>
                </c:pt>
                <c:pt idx="6363">
                  <c:v>8427.4863689999984</c:v>
                </c:pt>
                <c:pt idx="6364">
                  <c:v>8428.8102599999984</c:v>
                </c:pt>
                <c:pt idx="6365">
                  <c:v>8430.1341509999984</c:v>
                </c:pt>
                <c:pt idx="6366">
                  <c:v>8431.4580419999984</c:v>
                </c:pt>
                <c:pt idx="6367">
                  <c:v>8432.7819329999984</c:v>
                </c:pt>
                <c:pt idx="6368">
                  <c:v>8434.1058239999984</c:v>
                </c:pt>
                <c:pt idx="6369">
                  <c:v>8435.4297149999984</c:v>
                </c:pt>
                <c:pt idx="6370">
                  <c:v>8436.7536059999984</c:v>
                </c:pt>
                <c:pt idx="6371">
                  <c:v>8438.0774969999984</c:v>
                </c:pt>
                <c:pt idx="6372">
                  <c:v>8439.4013879999984</c:v>
                </c:pt>
                <c:pt idx="6373">
                  <c:v>8440.7252789999984</c:v>
                </c:pt>
                <c:pt idx="6374">
                  <c:v>8442.0491699999984</c:v>
                </c:pt>
                <c:pt idx="6375">
                  <c:v>8443.3730609999984</c:v>
                </c:pt>
                <c:pt idx="6376">
                  <c:v>8444.6969519999984</c:v>
                </c:pt>
                <c:pt idx="6377">
                  <c:v>8446.0208429999984</c:v>
                </c:pt>
                <c:pt idx="6378">
                  <c:v>8447.3447339999984</c:v>
                </c:pt>
                <c:pt idx="6379">
                  <c:v>8448.6686249999984</c:v>
                </c:pt>
                <c:pt idx="6380">
                  <c:v>8449.9925159999984</c:v>
                </c:pt>
                <c:pt idx="6381">
                  <c:v>8451.3164069999984</c:v>
                </c:pt>
                <c:pt idx="6382">
                  <c:v>8452.6402979999984</c:v>
                </c:pt>
                <c:pt idx="6383">
                  <c:v>8453.9641889999984</c:v>
                </c:pt>
                <c:pt idx="6384">
                  <c:v>8455.2880799999984</c:v>
                </c:pt>
                <c:pt idx="6385">
                  <c:v>8456.6119709999984</c:v>
                </c:pt>
                <c:pt idx="6386">
                  <c:v>8457.9358619999985</c:v>
                </c:pt>
                <c:pt idx="6387">
                  <c:v>8459.2597529999985</c:v>
                </c:pt>
                <c:pt idx="6388">
                  <c:v>8460.5836439999985</c:v>
                </c:pt>
                <c:pt idx="6389">
                  <c:v>8461.9075349999985</c:v>
                </c:pt>
                <c:pt idx="6390">
                  <c:v>8463.2314259999985</c:v>
                </c:pt>
                <c:pt idx="6391">
                  <c:v>8464.5553169999985</c:v>
                </c:pt>
                <c:pt idx="6392">
                  <c:v>8465.8792079999985</c:v>
                </c:pt>
                <c:pt idx="6393">
                  <c:v>8467.2030989999985</c:v>
                </c:pt>
                <c:pt idx="6394">
                  <c:v>8468.5269899999985</c:v>
                </c:pt>
                <c:pt idx="6395">
                  <c:v>8469.8508809999985</c:v>
                </c:pt>
                <c:pt idx="6396">
                  <c:v>8471.1747719999985</c:v>
                </c:pt>
                <c:pt idx="6397">
                  <c:v>8472.4986629999985</c:v>
                </c:pt>
                <c:pt idx="6398">
                  <c:v>8473.8225539999985</c:v>
                </c:pt>
                <c:pt idx="6399">
                  <c:v>8475.1464449999985</c:v>
                </c:pt>
                <c:pt idx="6400">
                  <c:v>8476.4703359999985</c:v>
                </c:pt>
                <c:pt idx="6401">
                  <c:v>8477.7942269999985</c:v>
                </c:pt>
                <c:pt idx="6402">
                  <c:v>8479.1181179999985</c:v>
                </c:pt>
                <c:pt idx="6403">
                  <c:v>8480.4420089999985</c:v>
                </c:pt>
                <c:pt idx="6404">
                  <c:v>8481.7658999999985</c:v>
                </c:pt>
                <c:pt idx="6405">
                  <c:v>8483.0897909999985</c:v>
                </c:pt>
                <c:pt idx="6406">
                  <c:v>8484.4136819999985</c:v>
                </c:pt>
                <c:pt idx="6407">
                  <c:v>8485.7375729999985</c:v>
                </c:pt>
                <c:pt idx="6408">
                  <c:v>8487.0614639999985</c:v>
                </c:pt>
                <c:pt idx="6409">
                  <c:v>8488.3853549999985</c:v>
                </c:pt>
                <c:pt idx="6410">
                  <c:v>8489.7092459999985</c:v>
                </c:pt>
                <c:pt idx="6411">
                  <c:v>8491.0331369999985</c:v>
                </c:pt>
                <c:pt idx="6412">
                  <c:v>8492.3570279999985</c:v>
                </c:pt>
                <c:pt idx="6413">
                  <c:v>8493.6809189999985</c:v>
                </c:pt>
                <c:pt idx="6414">
                  <c:v>8495.0048099999985</c:v>
                </c:pt>
                <c:pt idx="6415">
                  <c:v>8496.3287009999985</c:v>
                </c:pt>
                <c:pt idx="6416">
                  <c:v>8497.6525919999985</c:v>
                </c:pt>
                <c:pt idx="6417">
                  <c:v>8498.9764829999986</c:v>
                </c:pt>
                <c:pt idx="6418">
                  <c:v>8500.3003739999986</c:v>
                </c:pt>
                <c:pt idx="6419">
                  <c:v>8501.6242649999986</c:v>
                </c:pt>
                <c:pt idx="6420">
                  <c:v>8502.9481559999986</c:v>
                </c:pt>
                <c:pt idx="6421">
                  <c:v>8504.2720469999986</c:v>
                </c:pt>
                <c:pt idx="6422">
                  <c:v>8505.5959379999986</c:v>
                </c:pt>
                <c:pt idx="6423">
                  <c:v>8506.9198289999986</c:v>
                </c:pt>
                <c:pt idx="6424">
                  <c:v>8508.2437199999986</c:v>
                </c:pt>
                <c:pt idx="6425">
                  <c:v>8509.5676109999986</c:v>
                </c:pt>
                <c:pt idx="6426">
                  <c:v>8510.8915019999986</c:v>
                </c:pt>
                <c:pt idx="6427">
                  <c:v>8512.2153929999986</c:v>
                </c:pt>
                <c:pt idx="6428">
                  <c:v>8513.5392839999986</c:v>
                </c:pt>
                <c:pt idx="6429">
                  <c:v>8514.8631749999986</c:v>
                </c:pt>
                <c:pt idx="6430">
                  <c:v>8516.1870659999986</c:v>
                </c:pt>
                <c:pt idx="6431">
                  <c:v>8517.5109569999986</c:v>
                </c:pt>
                <c:pt idx="6432">
                  <c:v>8518.8348479999986</c:v>
                </c:pt>
                <c:pt idx="6433">
                  <c:v>8520.1587389999986</c:v>
                </c:pt>
                <c:pt idx="6434">
                  <c:v>8521.4826299999986</c:v>
                </c:pt>
                <c:pt idx="6435">
                  <c:v>8522.8065209999986</c:v>
                </c:pt>
                <c:pt idx="6436">
                  <c:v>8524.1304119999986</c:v>
                </c:pt>
                <c:pt idx="6437">
                  <c:v>8525.4543029999986</c:v>
                </c:pt>
                <c:pt idx="6438">
                  <c:v>8526.7781939999986</c:v>
                </c:pt>
                <c:pt idx="6439">
                  <c:v>8528.1020849999986</c:v>
                </c:pt>
                <c:pt idx="6440">
                  <c:v>8529.4259759999986</c:v>
                </c:pt>
                <c:pt idx="6441">
                  <c:v>8530.7498669999986</c:v>
                </c:pt>
                <c:pt idx="6442">
                  <c:v>8532.0737579999986</c:v>
                </c:pt>
                <c:pt idx="6443">
                  <c:v>8533.3976489999986</c:v>
                </c:pt>
                <c:pt idx="6444">
                  <c:v>8534.7215399999986</c:v>
                </c:pt>
                <c:pt idx="6445">
                  <c:v>8536.0454309999986</c:v>
                </c:pt>
                <c:pt idx="6446">
                  <c:v>8537.3693219999986</c:v>
                </c:pt>
                <c:pt idx="6447">
                  <c:v>8538.6932129999987</c:v>
                </c:pt>
                <c:pt idx="6448">
                  <c:v>8540.0171039999987</c:v>
                </c:pt>
                <c:pt idx="6449">
                  <c:v>8541.3409949999987</c:v>
                </c:pt>
                <c:pt idx="6450">
                  <c:v>8542.6648859999987</c:v>
                </c:pt>
                <c:pt idx="6451">
                  <c:v>8543.9887769999987</c:v>
                </c:pt>
                <c:pt idx="6452">
                  <c:v>8545.3126679999987</c:v>
                </c:pt>
                <c:pt idx="6453">
                  <c:v>8546.6365589999987</c:v>
                </c:pt>
                <c:pt idx="6454">
                  <c:v>8547.9604499999987</c:v>
                </c:pt>
                <c:pt idx="6455">
                  <c:v>8549.2843409999987</c:v>
                </c:pt>
                <c:pt idx="6456">
                  <c:v>8550.6082319999987</c:v>
                </c:pt>
                <c:pt idx="6457">
                  <c:v>8551.9321229999987</c:v>
                </c:pt>
                <c:pt idx="6458">
                  <c:v>8553.2560139999987</c:v>
                </c:pt>
                <c:pt idx="6459">
                  <c:v>8554.5799049999987</c:v>
                </c:pt>
                <c:pt idx="6460">
                  <c:v>8555.9037959999987</c:v>
                </c:pt>
                <c:pt idx="6461">
                  <c:v>8557.2276869999987</c:v>
                </c:pt>
                <c:pt idx="6462">
                  <c:v>8558.5515779999987</c:v>
                </c:pt>
                <c:pt idx="6463">
                  <c:v>8559.8754689999987</c:v>
                </c:pt>
                <c:pt idx="6464">
                  <c:v>8561.1993599999987</c:v>
                </c:pt>
                <c:pt idx="6465">
                  <c:v>8562.5232509999987</c:v>
                </c:pt>
                <c:pt idx="6466">
                  <c:v>8563.8471419999987</c:v>
                </c:pt>
                <c:pt idx="6467">
                  <c:v>8565.1710329999987</c:v>
                </c:pt>
                <c:pt idx="6468">
                  <c:v>8566.4949239999987</c:v>
                </c:pt>
                <c:pt idx="6469">
                  <c:v>8567.8188149999987</c:v>
                </c:pt>
                <c:pt idx="6470">
                  <c:v>8569.1427059999987</c:v>
                </c:pt>
                <c:pt idx="6471">
                  <c:v>8570.4665969999987</c:v>
                </c:pt>
                <c:pt idx="6472">
                  <c:v>8571.7904879999987</c:v>
                </c:pt>
                <c:pt idx="6473">
                  <c:v>8573.1143789999987</c:v>
                </c:pt>
                <c:pt idx="6474">
                  <c:v>8574.4382699999987</c:v>
                </c:pt>
                <c:pt idx="6475">
                  <c:v>8575.7621609999987</c:v>
                </c:pt>
                <c:pt idx="6476">
                  <c:v>8577.0860519999987</c:v>
                </c:pt>
                <c:pt idx="6477">
                  <c:v>8578.4099429999987</c:v>
                </c:pt>
                <c:pt idx="6478">
                  <c:v>8579.7338339999988</c:v>
                </c:pt>
                <c:pt idx="6479">
                  <c:v>8581.0577249999988</c:v>
                </c:pt>
                <c:pt idx="6480">
                  <c:v>8582.3816159999988</c:v>
                </c:pt>
                <c:pt idx="6481">
                  <c:v>8583.7055069999988</c:v>
                </c:pt>
                <c:pt idx="6482">
                  <c:v>8585.0293979999988</c:v>
                </c:pt>
                <c:pt idx="6483">
                  <c:v>8586.3532889999988</c:v>
                </c:pt>
                <c:pt idx="6484">
                  <c:v>8587.6771799999988</c:v>
                </c:pt>
                <c:pt idx="6485">
                  <c:v>8589.0010709999988</c:v>
                </c:pt>
                <c:pt idx="6486">
                  <c:v>8590.3249619999988</c:v>
                </c:pt>
                <c:pt idx="6487">
                  <c:v>8591.6488529999988</c:v>
                </c:pt>
                <c:pt idx="6488">
                  <c:v>8592.9727439999988</c:v>
                </c:pt>
                <c:pt idx="6489">
                  <c:v>8594.2966349999988</c:v>
                </c:pt>
                <c:pt idx="6490">
                  <c:v>8595.6205259999988</c:v>
                </c:pt>
                <c:pt idx="6491">
                  <c:v>8596.9444169999988</c:v>
                </c:pt>
                <c:pt idx="6492">
                  <c:v>8598.2683079999988</c:v>
                </c:pt>
                <c:pt idx="6493">
                  <c:v>8599.5921989999988</c:v>
                </c:pt>
                <c:pt idx="6494">
                  <c:v>8600.9160899999988</c:v>
                </c:pt>
                <c:pt idx="6495">
                  <c:v>8602.2399809999988</c:v>
                </c:pt>
                <c:pt idx="6496">
                  <c:v>8603.5638719999988</c:v>
                </c:pt>
                <c:pt idx="6497">
                  <c:v>8604.8877629999988</c:v>
                </c:pt>
                <c:pt idx="6498">
                  <c:v>8606.2116539999988</c:v>
                </c:pt>
                <c:pt idx="6499">
                  <c:v>8607.5355449999988</c:v>
                </c:pt>
                <c:pt idx="6500">
                  <c:v>8608.8594359999988</c:v>
                </c:pt>
                <c:pt idx="6501">
                  <c:v>8610.1833269999988</c:v>
                </c:pt>
                <c:pt idx="6502">
                  <c:v>8611.5072179999988</c:v>
                </c:pt>
                <c:pt idx="6503">
                  <c:v>8612.8311089999988</c:v>
                </c:pt>
                <c:pt idx="6504">
                  <c:v>8614.1549999999988</c:v>
                </c:pt>
                <c:pt idx="6505">
                  <c:v>8615.4788909999988</c:v>
                </c:pt>
                <c:pt idx="6506">
                  <c:v>8616.8027819999988</c:v>
                </c:pt>
                <c:pt idx="6507">
                  <c:v>8618.1266729999988</c:v>
                </c:pt>
                <c:pt idx="6508">
                  <c:v>8619.4505639999988</c:v>
                </c:pt>
                <c:pt idx="6509">
                  <c:v>8620.7744549999989</c:v>
                </c:pt>
                <c:pt idx="6510">
                  <c:v>8622.0983459999989</c:v>
                </c:pt>
                <c:pt idx="6511">
                  <c:v>8623.4222369999989</c:v>
                </c:pt>
                <c:pt idx="6512">
                  <c:v>8624.7461279999989</c:v>
                </c:pt>
                <c:pt idx="6513">
                  <c:v>8626.0700189999989</c:v>
                </c:pt>
                <c:pt idx="6514">
                  <c:v>8627.3939099999989</c:v>
                </c:pt>
                <c:pt idx="6515">
                  <c:v>8628.7178009999989</c:v>
                </c:pt>
                <c:pt idx="6516">
                  <c:v>8630.0416919999989</c:v>
                </c:pt>
                <c:pt idx="6517">
                  <c:v>8631.3655829999989</c:v>
                </c:pt>
                <c:pt idx="6518">
                  <c:v>8632.6894739999989</c:v>
                </c:pt>
                <c:pt idx="6519">
                  <c:v>8634.0133649999989</c:v>
                </c:pt>
                <c:pt idx="6520">
                  <c:v>8635.3372559999989</c:v>
                </c:pt>
                <c:pt idx="6521">
                  <c:v>8636.6611469999989</c:v>
                </c:pt>
                <c:pt idx="6522">
                  <c:v>8637.9850379999989</c:v>
                </c:pt>
                <c:pt idx="6523">
                  <c:v>8639.3089289999989</c:v>
                </c:pt>
                <c:pt idx="6524">
                  <c:v>8640.6328199999989</c:v>
                </c:pt>
                <c:pt idx="6525">
                  <c:v>8641.9567109999989</c:v>
                </c:pt>
                <c:pt idx="6526">
                  <c:v>8643.2806019999989</c:v>
                </c:pt>
                <c:pt idx="6527">
                  <c:v>8644.6044929999989</c:v>
                </c:pt>
                <c:pt idx="6528">
                  <c:v>8645.9283839999989</c:v>
                </c:pt>
                <c:pt idx="6529">
                  <c:v>8647.2522749999989</c:v>
                </c:pt>
                <c:pt idx="6530">
                  <c:v>8648.5761659999989</c:v>
                </c:pt>
                <c:pt idx="6531">
                  <c:v>8649.9000569999989</c:v>
                </c:pt>
                <c:pt idx="6532">
                  <c:v>8651.2239479999989</c:v>
                </c:pt>
                <c:pt idx="6533">
                  <c:v>8652.5478389999989</c:v>
                </c:pt>
                <c:pt idx="6534">
                  <c:v>8653.8717299999989</c:v>
                </c:pt>
                <c:pt idx="6535">
                  <c:v>8655.1956209999989</c:v>
                </c:pt>
                <c:pt idx="6536">
                  <c:v>8656.5195119999989</c:v>
                </c:pt>
                <c:pt idx="6537">
                  <c:v>8657.8434029999989</c:v>
                </c:pt>
                <c:pt idx="6538">
                  <c:v>8659.1672939999989</c:v>
                </c:pt>
                <c:pt idx="6539">
                  <c:v>8660.4911849999989</c:v>
                </c:pt>
                <c:pt idx="6540">
                  <c:v>8661.815075999999</c:v>
                </c:pt>
                <c:pt idx="6541">
                  <c:v>8663.138966999999</c:v>
                </c:pt>
                <c:pt idx="6542">
                  <c:v>8664.462857999999</c:v>
                </c:pt>
                <c:pt idx="6543">
                  <c:v>8665.786748999999</c:v>
                </c:pt>
                <c:pt idx="6544">
                  <c:v>8667.110639999999</c:v>
                </c:pt>
                <c:pt idx="6545">
                  <c:v>8668.434530999999</c:v>
                </c:pt>
                <c:pt idx="6546">
                  <c:v>8669.758421999999</c:v>
                </c:pt>
                <c:pt idx="6547">
                  <c:v>8671.082312999999</c:v>
                </c:pt>
                <c:pt idx="6548">
                  <c:v>8672.406203999999</c:v>
                </c:pt>
                <c:pt idx="6549">
                  <c:v>8673.730094999999</c:v>
                </c:pt>
                <c:pt idx="6550">
                  <c:v>8675.053985999999</c:v>
                </c:pt>
                <c:pt idx="6551">
                  <c:v>8676.377876999999</c:v>
                </c:pt>
                <c:pt idx="6552">
                  <c:v>8677.701767999999</c:v>
                </c:pt>
                <c:pt idx="6553">
                  <c:v>8679.025658999999</c:v>
                </c:pt>
                <c:pt idx="6554">
                  <c:v>8680.349549999999</c:v>
                </c:pt>
                <c:pt idx="6555">
                  <c:v>8681.673440999999</c:v>
                </c:pt>
                <c:pt idx="6556">
                  <c:v>8682.997331999999</c:v>
                </c:pt>
                <c:pt idx="6557">
                  <c:v>8684.321222999999</c:v>
                </c:pt>
                <c:pt idx="6558">
                  <c:v>8685.645113999999</c:v>
                </c:pt>
                <c:pt idx="6559">
                  <c:v>8686.969004999999</c:v>
                </c:pt>
                <c:pt idx="6560">
                  <c:v>8688.292895999999</c:v>
                </c:pt>
                <c:pt idx="6561">
                  <c:v>8689.616786999999</c:v>
                </c:pt>
                <c:pt idx="6562">
                  <c:v>8690.940677999999</c:v>
                </c:pt>
                <c:pt idx="6563">
                  <c:v>8692.264568999999</c:v>
                </c:pt>
                <c:pt idx="6564">
                  <c:v>8693.588459999999</c:v>
                </c:pt>
                <c:pt idx="6565">
                  <c:v>8694.912350999999</c:v>
                </c:pt>
                <c:pt idx="6566">
                  <c:v>8696.236241999999</c:v>
                </c:pt>
                <c:pt idx="6567">
                  <c:v>8697.560132999999</c:v>
                </c:pt>
                <c:pt idx="6568">
                  <c:v>8698.884023999999</c:v>
                </c:pt>
                <c:pt idx="6569">
                  <c:v>8700.207914999999</c:v>
                </c:pt>
                <c:pt idx="6570">
                  <c:v>8701.5318059999991</c:v>
                </c:pt>
                <c:pt idx="6571">
                  <c:v>8702.8556969999991</c:v>
                </c:pt>
                <c:pt idx="6572">
                  <c:v>8704.1795879999991</c:v>
                </c:pt>
                <c:pt idx="6573">
                  <c:v>8705.5034789999991</c:v>
                </c:pt>
                <c:pt idx="6574">
                  <c:v>8706.8273699999991</c:v>
                </c:pt>
                <c:pt idx="6575">
                  <c:v>8708.1512609999991</c:v>
                </c:pt>
                <c:pt idx="6576">
                  <c:v>8709.4751519999991</c:v>
                </c:pt>
                <c:pt idx="6577">
                  <c:v>8710.7990429999991</c:v>
                </c:pt>
                <c:pt idx="6578">
                  <c:v>8712.1229339999991</c:v>
                </c:pt>
                <c:pt idx="6579">
                  <c:v>8713.4468249999991</c:v>
                </c:pt>
                <c:pt idx="6580">
                  <c:v>8714.7707159999991</c:v>
                </c:pt>
                <c:pt idx="6581">
                  <c:v>8716.0946069999991</c:v>
                </c:pt>
                <c:pt idx="6582">
                  <c:v>8717.4184979999991</c:v>
                </c:pt>
                <c:pt idx="6583">
                  <c:v>8718.7423889999991</c:v>
                </c:pt>
                <c:pt idx="6584">
                  <c:v>8720.0662799999991</c:v>
                </c:pt>
                <c:pt idx="6585">
                  <c:v>8721.3901709999991</c:v>
                </c:pt>
                <c:pt idx="6586">
                  <c:v>8722.7140619999991</c:v>
                </c:pt>
                <c:pt idx="6587">
                  <c:v>8724.0379529999991</c:v>
                </c:pt>
                <c:pt idx="6588">
                  <c:v>8725.3618439999991</c:v>
                </c:pt>
                <c:pt idx="6589">
                  <c:v>8726.6857349999991</c:v>
                </c:pt>
                <c:pt idx="6590">
                  <c:v>8728.0096259999991</c:v>
                </c:pt>
                <c:pt idx="6591">
                  <c:v>8729.3335169999991</c:v>
                </c:pt>
                <c:pt idx="6592">
                  <c:v>8730.6574079999991</c:v>
                </c:pt>
                <c:pt idx="6593">
                  <c:v>8731.9812989999991</c:v>
                </c:pt>
                <c:pt idx="6594">
                  <c:v>8733.3051899999991</c:v>
                </c:pt>
                <c:pt idx="6595">
                  <c:v>8734.6290809999991</c:v>
                </c:pt>
                <c:pt idx="6596">
                  <c:v>8735.9529719999991</c:v>
                </c:pt>
                <c:pt idx="6597">
                  <c:v>8737.2768629999991</c:v>
                </c:pt>
                <c:pt idx="6598">
                  <c:v>8738.6007539999991</c:v>
                </c:pt>
                <c:pt idx="6599">
                  <c:v>8739.9246449999991</c:v>
                </c:pt>
                <c:pt idx="6600">
                  <c:v>8741.2485359999991</c:v>
                </c:pt>
                <c:pt idx="6601">
                  <c:v>8742.5724269999992</c:v>
                </c:pt>
                <c:pt idx="6602">
                  <c:v>8743.8963179999992</c:v>
                </c:pt>
                <c:pt idx="6603">
                  <c:v>8745.2202089999992</c:v>
                </c:pt>
                <c:pt idx="6604">
                  <c:v>8746.5440999999992</c:v>
                </c:pt>
                <c:pt idx="6605">
                  <c:v>8747.8679909999992</c:v>
                </c:pt>
                <c:pt idx="6606">
                  <c:v>8749.1918819999992</c:v>
                </c:pt>
                <c:pt idx="6607">
                  <c:v>8750.5157729999992</c:v>
                </c:pt>
                <c:pt idx="6608">
                  <c:v>8751.8396639999992</c:v>
                </c:pt>
                <c:pt idx="6609">
                  <c:v>8753.1635549999992</c:v>
                </c:pt>
                <c:pt idx="6610">
                  <c:v>8754.4874459999992</c:v>
                </c:pt>
                <c:pt idx="6611">
                  <c:v>8755.8113369999992</c:v>
                </c:pt>
                <c:pt idx="6612">
                  <c:v>8757.1352279999992</c:v>
                </c:pt>
                <c:pt idx="6613">
                  <c:v>8758.4591189999992</c:v>
                </c:pt>
                <c:pt idx="6614">
                  <c:v>8759.7830099999992</c:v>
                </c:pt>
                <c:pt idx="6615">
                  <c:v>8761.1069009999992</c:v>
                </c:pt>
                <c:pt idx="6616">
                  <c:v>8762.4307919999992</c:v>
                </c:pt>
                <c:pt idx="6617">
                  <c:v>8763.7546829999992</c:v>
                </c:pt>
                <c:pt idx="6618">
                  <c:v>8765.0785739999992</c:v>
                </c:pt>
                <c:pt idx="6619">
                  <c:v>8766.4024649999992</c:v>
                </c:pt>
                <c:pt idx="6620">
                  <c:v>8767.7263559999992</c:v>
                </c:pt>
                <c:pt idx="6621">
                  <c:v>8769.0502469999992</c:v>
                </c:pt>
                <c:pt idx="6622">
                  <c:v>8770.3741379999992</c:v>
                </c:pt>
                <c:pt idx="6623">
                  <c:v>8771.6980289999992</c:v>
                </c:pt>
                <c:pt idx="6624">
                  <c:v>8773.0219199999992</c:v>
                </c:pt>
                <c:pt idx="6625">
                  <c:v>8774.3458109999992</c:v>
                </c:pt>
                <c:pt idx="6626">
                  <c:v>8775.6697019999992</c:v>
                </c:pt>
                <c:pt idx="6627">
                  <c:v>8776.9935929999992</c:v>
                </c:pt>
                <c:pt idx="6628">
                  <c:v>8778.3174839999992</c:v>
                </c:pt>
                <c:pt idx="6629">
                  <c:v>8779.6413749999992</c:v>
                </c:pt>
                <c:pt idx="6630">
                  <c:v>8780.9652659999992</c:v>
                </c:pt>
                <c:pt idx="6631">
                  <c:v>8782.2891569999992</c:v>
                </c:pt>
                <c:pt idx="6632">
                  <c:v>8783.6130479999993</c:v>
                </c:pt>
                <c:pt idx="6633">
                  <c:v>8784.9369389999993</c:v>
                </c:pt>
                <c:pt idx="6634">
                  <c:v>8786.2608299999993</c:v>
                </c:pt>
                <c:pt idx="6635">
                  <c:v>8787.5847209999993</c:v>
                </c:pt>
                <c:pt idx="6636">
                  <c:v>8788.9086119999993</c:v>
                </c:pt>
                <c:pt idx="6637">
                  <c:v>8790.2325029999993</c:v>
                </c:pt>
                <c:pt idx="6638">
                  <c:v>8791.5563939999993</c:v>
                </c:pt>
                <c:pt idx="6639">
                  <c:v>8792.8802849999993</c:v>
                </c:pt>
                <c:pt idx="6640">
                  <c:v>8794.2041759999993</c:v>
                </c:pt>
                <c:pt idx="6641">
                  <c:v>8795.5280669999993</c:v>
                </c:pt>
                <c:pt idx="6642">
                  <c:v>8796.8519579999993</c:v>
                </c:pt>
                <c:pt idx="6643">
                  <c:v>8798.1758489999993</c:v>
                </c:pt>
                <c:pt idx="6644">
                  <c:v>8799.4997399999993</c:v>
                </c:pt>
                <c:pt idx="6645">
                  <c:v>8800.8236309999993</c:v>
                </c:pt>
                <c:pt idx="6646">
                  <c:v>8802.1475219999993</c:v>
                </c:pt>
                <c:pt idx="6647">
                  <c:v>8803.4714129999993</c:v>
                </c:pt>
                <c:pt idx="6648">
                  <c:v>8804.7953039999993</c:v>
                </c:pt>
                <c:pt idx="6649">
                  <c:v>8806.1191949999993</c:v>
                </c:pt>
                <c:pt idx="6650">
                  <c:v>8807.4430859999993</c:v>
                </c:pt>
                <c:pt idx="6651">
                  <c:v>8808.7669769999993</c:v>
                </c:pt>
                <c:pt idx="6652">
                  <c:v>8810.0908679999993</c:v>
                </c:pt>
                <c:pt idx="6653">
                  <c:v>8811.4147589999993</c:v>
                </c:pt>
                <c:pt idx="6654">
                  <c:v>8812.7386499999993</c:v>
                </c:pt>
                <c:pt idx="6655">
                  <c:v>8814.0625409999993</c:v>
                </c:pt>
                <c:pt idx="6656">
                  <c:v>8815.3864319999993</c:v>
                </c:pt>
                <c:pt idx="6657">
                  <c:v>8816.7103229999993</c:v>
                </c:pt>
                <c:pt idx="6658">
                  <c:v>8818.0342139999993</c:v>
                </c:pt>
                <c:pt idx="6659">
                  <c:v>8819.3581049999993</c:v>
                </c:pt>
                <c:pt idx="6660">
                  <c:v>8820.6819959999993</c:v>
                </c:pt>
                <c:pt idx="6661">
                  <c:v>8822.0058869999993</c:v>
                </c:pt>
                <c:pt idx="6662">
                  <c:v>8823.3297779999994</c:v>
                </c:pt>
                <c:pt idx="6663">
                  <c:v>8824.6536689999994</c:v>
                </c:pt>
                <c:pt idx="6664">
                  <c:v>8825.9775599999994</c:v>
                </c:pt>
                <c:pt idx="6665">
                  <c:v>8827.3014509999994</c:v>
                </c:pt>
                <c:pt idx="6666">
                  <c:v>8828.6253419999994</c:v>
                </c:pt>
                <c:pt idx="6667">
                  <c:v>8829.9492329999994</c:v>
                </c:pt>
                <c:pt idx="6668">
                  <c:v>8831.2731239999994</c:v>
                </c:pt>
                <c:pt idx="6669">
                  <c:v>8832.5970149999994</c:v>
                </c:pt>
                <c:pt idx="6670">
                  <c:v>8833.9209059999994</c:v>
                </c:pt>
                <c:pt idx="6671">
                  <c:v>8835.2447969999994</c:v>
                </c:pt>
                <c:pt idx="6672">
                  <c:v>8836.5686879999994</c:v>
                </c:pt>
                <c:pt idx="6673">
                  <c:v>8837.8925789999994</c:v>
                </c:pt>
                <c:pt idx="6674">
                  <c:v>8839.2164699999994</c:v>
                </c:pt>
                <c:pt idx="6675">
                  <c:v>8840.5403609999994</c:v>
                </c:pt>
                <c:pt idx="6676">
                  <c:v>8841.8642519999994</c:v>
                </c:pt>
                <c:pt idx="6677">
                  <c:v>8843.1881429999994</c:v>
                </c:pt>
                <c:pt idx="6678">
                  <c:v>8844.5120339999994</c:v>
                </c:pt>
                <c:pt idx="6679">
                  <c:v>8845.8359249999994</c:v>
                </c:pt>
                <c:pt idx="6680">
                  <c:v>8847.1598159999994</c:v>
                </c:pt>
                <c:pt idx="6681">
                  <c:v>8848.4837069999994</c:v>
                </c:pt>
                <c:pt idx="6682">
                  <c:v>8849.8075979999994</c:v>
                </c:pt>
                <c:pt idx="6683">
                  <c:v>8851.1314889999994</c:v>
                </c:pt>
                <c:pt idx="6684">
                  <c:v>8852.4553799999994</c:v>
                </c:pt>
                <c:pt idx="6685">
                  <c:v>8853.7792709999994</c:v>
                </c:pt>
                <c:pt idx="6686">
                  <c:v>8855.1031619999994</c:v>
                </c:pt>
                <c:pt idx="6687">
                  <c:v>8856.4270529999994</c:v>
                </c:pt>
                <c:pt idx="6688">
                  <c:v>8857.7509439999994</c:v>
                </c:pt>
                <c:pt idx="6689">
                  <c:v>8859.0748349999994</c:v>
                </c:pt>
                <c:pt idx="6690">
                  <c:v>8860.3987259999994</c:v>
                </c:pt>
                <c:pt idx="6691">
                  <c:v>8861.7226169999994</c:v>
                </c:pt>
                <c:pt idx="6692">
                  <c:v>8863.0465079999994</c:v>
                </c:pt>
                <c:pt idx="6693">
                  <c:v>8864.3703989999995</c:v>
                </c:pt>
                <c:pt idx="6694">
                  <c:v>8865.6942899999995</c:v>
                </c:pt>
                <c:pt idx="6695">
                  <c:v>8867.0181809999995</c:v>
                </c:pt>
                <c:pt idx="6696">
                  <c:v>8868.3420719999995</c:v>
                </c:pt>
                <c:pt idx="6697">
                  <c:v>8869.6659629999995</c:v>
                </c:pt>
                <c:pt idx="6698">
                  <c:v>8870.9898539999995</c:v>
                </c:pt>
                <c:pt idx="6699">
                  <c:v>8872.3137449999995</c:v>
                </c:pt>
                <c:pt idx="6700">
                  <c:v>8873.6376359999995</c:v>
                </c:pt>
                <c:pt idx="6701">
                  <c:v>8874.9615269999995</c:v>
                </c:pt>
                <c:pt idx="6702">
                  <c:v>8876.2854179999995</c:v>
                </c:pt>
                <c:pt idx="6703">
                  <c:v>8877.6093089999995</c:v>
                </c:pt>
                <c:pt idx="6704">
                  <c:v>8878.9331999999995</c:v>
                </c:pt>
                <c:pt idx="6705">
                  <c:v>8880.2570909999995</c:v>
                </c:pt>
                <c:pt idx="6706">
                  <c:v>8881.5809819999995</c:v>
                </c:pt>
                <c:pt idx="6707">
                  <c:v>8882.9048729999995</c:v>
                </c:pt>
                <c:pt idx="6708">
                  <c:v>8884.2287639999995</c:v>
                </c:pt>
                <c:pt idx="6709">
                  <c:v>8885.5526549999995</c:v>
                </c:pt>
                <c:pt idx="6710">
                  <c:v>8886.8765459999995</c:v>
                </c:pt>
                <c:pt idx="6711">
                  <c:v>8888.2004369999995</c:v>
                </c:pt>
                <c:pt idx="6712">
                  <c:v>8889.5243279999995</c:v>
                </c:pt>
                <c:pt idx="6713">
                  <c:v>8890.8482189999995</c:v>
                </c:pt>
                <c:pt idx="6714">
                  <c:v>8892.1721099999995</c:v>
                </c:pt>
                <c:pt idx="6715">
                  <c:v>8893.4960009999995</c:v>
                </c:pt>
                <c:pt idx="6716">
                  <c:v>8894.8198919999995</c:v>
                </c:pt>
                <c:pt idx="6717">
                  <c:v>8896.1437829999995</c:v>
                </c:pt>
                <c:pt idx="6718">
                  <c:v>8897.4676739999995</c:v>
                </c:pt>
                <c:pt idx="6719">
                  <c:v>8898.7915649999995</c:v>
                </c:pt>
                <c:pt idx="6720">
                  <c:v>8900.1154559999995</c:v>
                </c:pt>
                <c:pt idx="6721">
                  <c:v>8901.4393469999995</c:v>
                </c:pt>
                <c:pt idx="6722">
                  <c:v>8902.7632379999995</c:v>
                </c:pt>
                <c:pt idx="6723">
                  <c:v>8904.0871289999995</c:v>
                </c:pt>
                <c:pt idx="6724">
                  <c:v>8905.4110199999996</c:v>
                </c:pt>
                <c:pt idx="6725">
                  <c:v>8906.7349109999996</c:v>
                </c:pt>
                <c:pt idx="6726">
                  <c:v>8908.0588019999996</c:v>
                </c:pt>
                <c:pt idx="6727">
                  <c:v>8909.3826929999996</c:v>
                </c:pt>
                <c:pt idx="6728">
                  <c:v>8910.7065839999996</c:v>
                </c:pt>
                <c:pt idx="6729">
                  <c:v>8912.0304749999996</c:v>
                </c:pt>
                <c:pt idx="6730">
                  <c:v>8913.3543659999996</c:v>
                </c:pt>
                <c:pt idx="6731">
                  <c:v>8914.6782569999996</c:v>
                </c:pt>
                <c:pt idx="6732">
                  <c:v>8916.0021479999996</c:v>
                </c:pt>
                <c:pt idx="6733">
                  <c:v>8917.3260389999996</c:v>
                </c:pt>
                <c:pt idx="6734">
                  <c:v>8918.6499299999996</c:v>
                </c:pt>
                <c:pt idx="6735">
                  <c:v>8919.9738209999996</c:v>
                </c:pt>
                <c:pt idx="6736">
                  <c:v>8921.2977119999996</c:v>
                </c:pt>
                <c:pt idx="6737">
                  <c:v>8922.6216029999996</c:v>
                </c:pt>
                <c:pt idx="6738">
                  <c:v>8923.9454939999996</c:v>
                </c:pt>
                <c:pt idx="6739">
                  <c:v>8925.2693849999996</c:v>
                </c:pt>
                <c:pt idx="6740">
                  <c:v>8926.5932759999996</c:v>
                </c:pt>
                <c:pt idx="6741">
                  <c:v>8927.9171669999996</c:v>
                </c:pt>
                <c:pt idx="6742">
                  <c:v>8929.2410579999996</c:v>
                </c:pt>
                <c:pt idx="6743">
                  <c:v>8930.5649489999996</c:v>
                </c:pt>
                <c:pt idx="6744">
                  <c:v>8931.8888399999996</c:v>
                </c:pt>
                <c:pt idx="6745">
                  <c:v>8933.2127309999996</c:v>
                </c:pt>
                <c:pt idx="6746">
                  <c:v>8934.5366219999996</c:v>
                </c:pt>
                <c:pt idx="6747">
                  <c:v>8935.8605129999996</c:v>
                </c:pt>
                <c:pt idx="6748">
                  <c:v>8937.1844039999996</c:v>
                </c:pt>
                <c:pt idx="6749">
                  <c:v>8938.5082949999996</c:v>
                </c:pt>
                <c:pt idx="6750">
                  <c:v>8939.8321859999996</c:v>
                </c:pt>
                <c:pt idx="6751">
                  <c:v>8941.1560769999996</c:v>
                </c:pt>
                <c:pt idx="6752">
                  <c:v>8942.4799679999996</c:v>
                </c:pt>
                <c:pt idx="6753">
                  <c:v>8943.8038589999996</c:v>
                </c:pt>
                <c:pt idx="6754">
                  <c:v>8945.1277499999997</c:v>
                </c:pt>
                <c:pt idx="6755">
                  <c:v>8946.4516409999997</c:v>
                </c:pt>
                <c:pt idx="6756">
                  <c:v>8947.7755319999997</c:v>
                </c:pt>
                <c:pt idx="6757">
                  <c:v>8949.0994229999997</c:v>
                </c:pt>
                <c:pt idx="6758">
                  <c:v>8950.4233139999997</c:v>
                </c:pt>
                <c:pt idx="6759">
                  <c:v>8951.7472049999997</c:v>
                </c:pt>
                <c:pt idx="6760">
                  <c:v>8953.0710959999997</c:v>
                </c:pt>
                <c:pt idx="6761">
                  <c:v>8954.3949869999997</c:v>
                </c:pt>
                <c:pt idx="6762">
                  <c:v>8955.7188779999997</c:v>
                </c:pt>
                <c:pt idx="6763">
                  <c:v>8957.0427689999997</c:v>
                </c:pt>
                <c:pt idx="6764">
                  <c:v>8958.3666599999997</c:v>
                </c:pt>
                <c:pt idx="6765">
                  <c:v>8959.6905509999997</c:v>
                </c:pt>
                <c:pt idx="6766">
                  <c:v>8961.0144419999997</c:v>
                </c:pt>
                <c:pt idx="6767">
                  <c:v>8962.3383329999997</c:v>
                </c:pt>
                <c:pt idx="6768">
                  <c:v>8963.6622239999997</c:v>
                </c:pt>
                <c:pt idx="6769">
                  <c:v>8964.9861149999997</c:v>
                </c:pt>
                <c:pt idx="6770">
                  <c:v>8966.3100059999997</c:v>
                </c:pt>
                <c:pt idx="6771">
                  <c:v>8967.6338969999997</c:v>
                </c:pt>
                <c:pt idx="6772">
                  <c:v>8968.9577879999997</c:v>
                </c:pt>
                <c:pt idx="6773">
                  <c:v>8970.2816789999997</c:v>
                </c:pt>
                <c:pt idx="6774">
                  <c:v>8971.6055699999997</c:v>
                </c:pt>
                <c:pt idx="6775">
                  <c:v>8972.9294609999997</c:v>
                </c:pt>
                <c:pt idx="6776">
                  <c:v>8974.2533519999997</c:v>
                </c:pt>
                <c:pt idx="6777">
                  <c:v>8975.5772429999997</c:v>
                </c:pt>
                <c:pt idx="6778">
                  <c:v>8976.9011339999997</c:v>
                </c:pt>
                <c:pt idx="6779">
                  <c:v>8978.2250249999997</c:v>
                </c:pt>
                <c:pt idx="6780">
                  <c:v>8979.5489159999997</c:v>
                </c:pt>
                <c:pt idx="6781">
                  <c:v>8980.8728069999997</c:v>
                </c:pt>
                <c:pt idx="6782">
                  <c:v>8982.1966979999997</c:v>
                </c:pt>
                <c:pt idx="6783">
                  <c:v>8983.5205889999997</c:v>
                </c:pt>
                <c:pt idx="6784">
                  <c:v>8984.8444799999997</c:v>
                </c:pt>
                <c:pt idx="6785">
                  <c:v>8986.1683709999998</c:v>
                </c:pt>
                <c:pt idx="6786">
                  <c:v>8987.4922619999998</c:v>
                </c:pt>
                <c:pt idx="6787">
                  <c:v>8988.8161529999998</c:v>
                </c:pt>
                <c:pt idx="6788">
                  <c:v>8990.1400439999998</c:v>
                </c:pt>
                <c:pt idx="6789">
                  <c:v>8991.4639349999998</c:v>
                </c:pt>
                <c:pt idx="6790">
                  <c:v>8992.7878259999998</c:v>
                </c:pt>
                <c:pt idx="6791">
                  <c:v>8994.1117169999998</c:v>
                </c:pt>
                <c:pt idx="6792">
                  <c:v>8995.4356079999998</c:v>
                </c:pt>
                <c:pt idx="6793">
                  <c:v>8996.7594989999998</c:v>
                </c:pt>
                <c:pt idx="6794">
                  <c:v>8998.0833899999998</c:v>
                </c:pt>
                <c:pt idx="6795">
                  <c:v>8999.4072809999998</c:v>
                </c:pt>
                <c:pt idx="6796">
                  <c:v>9000.7311719999998</c:v>
                </c:pt>
                <c:pt idx="6797">
                  <c:v>9002.0550629999998</c:v>
                </c:pt>
                <c:pt idx="6798">
                  <c:v>9003.3789539999998</c:v>
                </c:pt>
                <c:pt idx="6799">
                  <c:v>9004.7028449999998</c:v>
                </c:pt>
                <c:pt idx="6800">
                  <c:v>9006.0267359999998</c:v>
                </c:pt>
                <c:pt idx="6801">
                  <c:v>9007.3506269999998</c:v>
                </c:pt>
                <c:pt idx="6802">
                  <c:v>9008.6745179999998</c:v>
                </c:pt>
                <c:pt idx="6803">
                  <c:v>9009.9984089999998</c:v>
                </c:pt>
                <c:pt idx="6804">
                  <c:v>9011.3222999999998</c:v>
                </c:pt>
                <c:pt idx="6805">
                  <c:v>9012.6461909999998</c:v>
                </c:pt>
                <c:pt idx="6806">
                  <c:v>9013.9700819999998</c:v>
                </c:pt>
                <c:pt idx="6807">
                  <c:v>9015.2939729999998</c:v>
                </c:pt>
                <c:pt idx="6808">
                  <c:v>9016.6178639999998</c:v>
                </c:pt>
                <c:pt idx="6809">
                  <c:v>9017.9417549999998</c:v>
                </c:pt>
                <c:pt idx="6810">
                  <c:v>9019.2656459999998</c:v>
                </c:pt>
                <c:pt idx="6811">
                  <c:v>9020.5895369999998</c:v>
                </c:pt>
                <c:pt idx="6812">
                  <c:v>9021.9134279999998</c:v>
                </c:pt>
                <c:pt idx="6813">
                  <c:v>9023.2373189999998</c:v>
                </c:pt>
                <c:pt idx="6814">
                  <c:v>9024.5612099999998</c:v>
                </c:pt>
                <c:pt idx="6815">
                  <c:v>9025.8851009999998</c:v>
                </c:pt>
                <c:pt idx="6816">
                  <c:v>9027.2089919999999</c:v>
                </c:pt>
                <c:pt idx="6817">
                  <c:v>9028.5328829999999</c:v>
                </c:pt>
                <c:pt idx="6818">
                  <c:v>9029.8567739999999</c:v>
                </c:pt>
                <c:pt idx="6819">
                  <c:v>9031.1806649999999</c:v>
                </c:pt>
                <c:pt idx="6820">
                  <c:v>9032.5045559999999</c:v>
                </c:pt>
                <c:pt idx="6821">
                  <c:v>9033.8284469999999</c:v>
                </c:pt>
                <c:pt idx="6822">
                  <c:v>9035.1523379999999</c:v>
                </c:pt>
                <c:pt idx="6823">
                  <c:v>9036.4762289999999</c:v>
                </c:pt>
                <c:pt idx="6824">
                  <c:v>9037.8001199999999</c:v>
                </c:pt>
                <c:pt idx="6825">
                  <c:v>9039.1240109999999</c:v>
                </c:pt>
                <c:pt idx="6826">
                  <c:v>9040.4479019999981</c:v>
                </c:pt>
                <c:pt idx="6827">
                  <c:v>9041.7717929999981</c:v>
                </c:pt>
                <c:pt idx="6828">
                  <c:v>9043.0956839999981</c:v>
                </c:pt>
                <c:pt idx="6829">
                  <c:v>9044.4195749999981</c:v>
                </c:pt>
                <c:pt idx="6830">
                  <c:v>9045.7434659999981</c:v>
                </c:pt>
                <c:pt idx="6831">
                  <c:v>9047.0673569999981</c:v>
                </c:pt>
                <c:pt idx="6832">
                  <c:v>9048.3912479999981</c:v>
                </c:pt>
                <c:pt idx="6833">
                  <c:v>9049.7151389999981</c:v>
                </c:pt>
                <c:pt idx="6834">
                  <c:v>9051.0390299999981</c:v>
                </c:pt>
                <c:pt idx="6835">
                  <c:v>9052.3629209999981</c:v>
                </c:pt>
                <c:pt idx="6836">
                  <c:v>9053.6868119999981</c:v>
                </c:pt>
                <c:pt idx="6837">
                  <c:v>9055.0107029999981</c:v>
                </c:pt>
                <c:pt idx="6838">
                  <c:v>9056.3345939999981</c:v>
                </c:pt>
                <c:pt idx="6839">
                  <c:v>9057.6584849999981</c:v>
                </c:pt>
                <c:pt idx="6840">
                  <c:v>9058.9823759999981</c:v>
                </c:pt>
                <c:pt idx="6841">
                  <c:v>9060.3062669999981</c:v>
                </c:pt>
                <c:pt idx="6842">
                  <c:v>9061.6301579999981</c:v>
                </c:pt>
                <c:pt idx="6843">
                  <c:v>9062.9540489999981</c:v>
                </c:pt>
                <c:pt idx="6844">
                  <c:v>9064.2779399999981</c:v>
                </c:pt>
                <c:pt idx="6845">
                  <c:v>9065.6018309999981</c:v>
                </c:pt>
                <c:pt idx="6846">
                  <c:v>9066.9257219999981</c:v>
                </c:pt>
                <c:pt idx="6847">
                  <c:v>9068.2496129999981</c:v>
                </c:pt>
                <c:pt idx="6848">
                  <c:v>9069.5735039999981</c:v>
                </c:pt>
                <c:pt idx="6849">
                  <c:v>9070.8973949999981</c:v>
                </c:pt>
                <c:pt idx="6850">
                  <c:v>9072.2212859999981</c:v>
                </c:pt>
                <c:pt idx="6851">
                  <c:v>9073.5451769999981</c:v>
                </c:pt>
                <c:pt idx="6852">
                  <c:v>9074.8690679999982</c:v>
                </c:pt>
                <c:pt idx="6853">
                  <c:v>9076.1929589999982</c:v>
                </c:pt>
                <c:pt idx="6854">
                  <c:v>9077.5168499999982</c:v>
                </c:pt>
                <c:pt idx="6855">
                  <c:v>9078.8407409999982</c:v>
                </c:pt>
                <c:pt idx="6856">
                  <c:v>9080.1646319999982</c:v>
                </c:pt>
                <c:pt idx="6857">
                  <c:v>9081.4885229999982</c:v>
                </c:pt>
                <c:pt idx="6858">
                  <c:v>9082.8124139999982</c:v>
                </c:pt>
                <c:pt idx="6859">
                  <c:v>9084.1363049999982</c:v>
                </c:pt>
                <c:pt idx="6860">
                  <c:v>9085.4601959999982</c:v>
                </c:pt>
                <c:pt idx="6861">
                  <c:v>9086.7840869999982</c:v>
                </c:pt>
                <c:pt idx="6862">
                  <c:v>9088.1079779999982</c:v>
                </c:pt>
                <c:pt idx="6863">
                  <c:v>9089.4318689999982</c:v>
                </c:pt>
                <c:pt idx="6864">
                  <c:v>9090.7557599999982</c:v>
                </c:pt>
                <c:pt idx="6865">
                  <c:v>9092.0796509999982</c:v>
                </c:pt>
                <c:pt idx="6866">
                  <c:v>9093.4035419999982</c:v>
                </c:pt>
                <c:pt idx="6867">
                  <c:v>9094.7274329999982</c:v>
                </c:pt>
                <c:pt idx="6868">
                  <c:v>9096.0513239999982</c:v>
                </c:pt>
                <c:pt idx="6869">
                  <c:v>9097.3752149999982</c:v>
                </c:pt>
                <c:pt idx="6870">
                  <c:v>9098.6991059999982</c:v>
                </c:pt>
                <c:pt idx="6871">
                  <c:v>9100.0229969999982</c:v>
                </c:pt>
                <c:pt idx="6872">
                  <c:v>9101.3468879999982</c:v>
                </c:pt>
                <c:pt idx="6873">
                  <c:v>9102.6707789999982</c:v>
                </c:pt>
                <c:pt idx="6874">
                  <c:v>9103.9946699999982</c:v>
                </c:pt>
                <c:pt idx="6875">
                  <c:v>9105.3185609999982</c:v>
                </c:pt>
                <c:pt idx="6876">
                  <c:v>9106.6424519999982</c:v>
                </c:pt>
                <c:pt idx="6877">
                  <c:v>9107.9663429999982</c:v>
                </c:pt>
                <c:pt idx="6878">
                  <c:v>9109.2902339999982</c:v>
                </c:pt>
                <c:pt idx="6879">
                  <c:v>9110.6141249999982</c:v>
                </c:pt>
                <c:pt idx="6880">
                  <c:v>9111.9380159999982</c:v>
                </c:pt>
                <c:pt idx="6881">
                  <c:v>9113.2619069999982</c:v>
                </c:pt>
                <c:pt idx="6882">
                  <c:v>9114.5857979999982</c:v>
                </c:pt>
                <c:pt idx="6883">
                  <c:v>9115.9096889999983</c:v>
                </c:pt>
                <c:pt idx="6884">
                  <c:v>9117.2335799999983</c:v>
                </c:pt>
                <c:pt idx="6885">
                  <c:v>9118.5574709999983</c:v>
                </c:pt>
                <c:pt idx="6886">
                  <c:v>9119.8813619999983</c:v>
                </c:pt>
                <c:pt idx="6887">
                  <c:v>9121.2052529999983</c:v>
                </c:pt>
                <c:pt idx="6888">
                  <c:v>9122.5291439999983</c:v>
                </c:pt>
                <c:pt idx="6889">
                  <c:v>9123.8530349999983</c:v>
                </c:pt>
                <c:pt idx="6890">
                  <c:v>9125.1769259999983</c:v>
                </c:pt>
                <c:pt idx="6891">
                  <c:v>9126.5008169999983</c:v>
                </c:pt>
                <c:pt idx="6892">
                  <c:v>9127.8247079999983</c:v>
                </c:pt>
                <c:pt idx="6893">
                  <c:v>9129.1485989999983</c:v>
                </c:pt>
                <c:pt idx="6894">
                  <c:v>9130.4724899999983</c:v>
                </c:pt>
                <c:pt idx="6895">
                  <c:v>9131.7963809999983</c:v>
                </c:pt>
                <c:pt idx="6896">
                  <c:v>9133.1202719999983</c:v>
                </c:pt>
                <c:pt idx="6897">
                  <c:v>9134.4441629999983</c:v>
                </c:pt>
                <c:pt idx="6898">
                  <c:v>9135.7680539999983</c:v>
                </c:pt>
                <c:pt idx="6899">
                  <c:v>9137.0919449999983</c:v>
                </c:pt>
                <c:pt idx="6900">
                  <c:v>9138.4158359999983</c:v>
                </c:pt>
                <c:pt idx="6901">
                  <c:v>9139.7397269999983</c:v>
                </c:pt>
                <c:pt idx="6902">
                  <c:v>9141.0636179999983</c:v>
                </c:pt>
                <c:pt idx="6903">
                  <c:v>9142.3875089999983</c:v>
                </c:pt>
                <c:pt idx="6904">
                  <c:v>9143.7113999999983</c:v>
                </c:pt>
                <c:pt idx="6905">
                  <c:v>9145.0352909999983</c:v>
                </c:pt>
                <c:pt idx="6906">
                  <c:v>9146.3591819999983</c:v>
                </c:pt>
                <c:pt idx="6907">
                  <c:v>9147.6830729999983</c:v>
                </c:pt>
                <c:pt idx="6908">
                  <c:v>9149.0069639999983</c:v>
                </c:pt>
                <c:pt idx="6909">
                  <c:v>9150.3308549999983</c:v>
                </c:pt>
                <c:pt idx="6910">
                  <c:v>9151.6547459999983</c:v>
                </c:pt>
                <c:pt idx="6911">
                  <c:v>9152.9786369999983</c:v>
                </c:pt>
                <c:pt idx="6912">
                  <c:v>9154.3025279999983</c:v>
                </c:pt>
                <c:pt idx="6913">
                  <c:v>9155.6264189999984</c:v>
                </c:pt>
                <c:pt idx="6914">
                  <c:v>9156.9503099999984</c:v>
                </c:pt>
                <c:pt idx="6915">
                  <c:v>9158.2742009999984</c:v>
                </c:pt>
                <c:pt idx="6916">
                  <c:v>9159.5980919999984</c:v>
                </c:pt>
                <c:pt idx="6917">
                  <c:v>9160.9219829999984</c:v>
                </c:pt>
                <c:pt idx="6918">
                  <c:v>9162.2458739999984</c:v>
                </c:pt>
                <c:pt idx="6919">
                  <c:v>9163.5697649999984</c:v>
                </c:pt>
                <c:pt idx="6920">
                  <c:v>9164.8936559999984</c:v>
                </c:pt>
                <c:pt idx="6921">
                  <c:v>9166.2175469999984</c:v>
                </c:pt>
                <c:pt idx="6922">
                  <c:v>9167.5414379999984</c:v>
                </c:pt>
                <c:pt idx="6923">
                  <c:v>9168.8653289999984</c:v>
                </c:pt>
                <c:pt idx="6924">
                  <c:v>9170.1892199999984</c:v>
                </c:pt>
                <c:pt idx="6925">
                  <c:v>9171.5131109999984</c:v>
                </c:pt>
                <c:pt idx="6926">
                  <c:v>9172.8370019999984</c:v>
                </c:pt>
                <c:pt idx="6927">
                  <c:v>9174.1608929999984</c:v>
                </c:pt>
                <c:pt idx="6928">
                  <c:v>9175.4847839999984</c:v>
                </c:pt>
                <c:pt idx="6929">
                  <c:v>9176.8086749999984</c:v>
                </c:pt>
                <c:pt idx="6930">
                  <c:v>9178.1325659999984</c:v>
                </c:pt>
                <c:pt idx="6931">
                  <c:v>9179.4564569999984</c:v>
                </c:pt>
                <c:pt idx="6932">
                  <c:v>9180.7803479999984</c:v>
                </c:pt>
                <c:pt idx="6933">
                  <c:v>9182.1042389999984</c:v>
                </c:pt>
                <c:pt idx="6934">
                  <c:v>9183.4281299999984</c:v>
                </c:pt>
                <c:pt idx="6935">
                  <c:v>9184.7520209999984</c:v>
                </c:pt>
                <c:pt idx="6936">
                  <c:v>9186.0759119999984</c:v>
                </c:pt>
                <c:pt idx="6937">
                  <c:v>9187.3998029999984</c:v>
                </c:pt>
                <c:pt idx="6938">
                  <c:v>9188.7236939999984</c:v>
                </c:pt>
                <c:pt idx="6939">
                  <c:v>9190.0475849999984</c:v>
                </c:pt>
                <c:pt idx="6940">
                  <c:v>9191.3714759999984</c:v>
                </c:pt>
                <c:pt idx="6941">
                  <c:v>9192.6953669999984</c:v>
                </c:pt>
                <c:pt idx="6942">
                  <c:v>9194.0192579999984</c:v>
                </c:pt>
                <c:pt idx="6943">
                  <c:v>9195.3431489999984</c:v>
                </c:pt>
                <c:pt idx="6944">
                  <c:v>9196.6670399999985</c:v>
                </c:pt>
                <c:pt idx="6945">
                  <c:v>9197.9909309999985</c:v>
                </c:pt>
                <c:pt idx="6946">
                  <c:v>9199.3148219999985</c:v>
                </c:pt>
                <c:pt idx="6947">
                  <c:v>9200.6387129999985</c:v>
                </c:pt>
                <c:pt idx="6948">
                  <c:v>9201.9626039999985</c:v>
                </c:pt>
                <c:pt idx="6949">
                  <c:v>9203.2864949999985</c:v>
                </c:pt>
                <c:pt idx="6950">
                  <c:v>9204.6103859999985</c:v>
                </c:pt>
                <c:pt idx="6951">
                  <c:v>9205.9342769999985</c:v>
                </c:pt>
                <c:pt idx="6952">
                  <c:v>9207.2581679999985</c:v>
                </c:pt>
                <c:pt idx="6953">
                  <c:v>9208.5820589999985</c:v>
                </c:pt>
                <c:pt idx="6954">
                  <c:v>9209.9059499999985</c:v>
                </c:pt>
                <c:pt idx="6955">
                  <c:v>9211.2298409999985</c:v>
                </c:pt>
                <c:pt idx="6956">
                  <c:v>9212.5537319999985</c:v>
                </c:pt>
                <c:pt idx="6957">
                  <c:v>9213.8776229999985</c:v>
                </c:pt>
                <c:pt idx="6958">
                  <c:v>9215.2015139999985</c:v>
                </c:pt>
                <c:pt idx="6959">
                  <c:v>9216.5254049999985</c:v>
                </c:pt>
                <c:pt idx="6960">
                  <c:v>9217.8492959999985</c:v>
                </c:pt>
                <c:pt idx="6961">
                  <c:v>9219.1731869999985</c:v>
                </c:pt>
                <c:pt idx="6962">
                  <c:v>9220.4970779999985</c:v>
                </c:pt>
                <c:pt idx="6963">
                  <c:v>9221.8209689999985</c:v>
                </c:pt>
                <c:pt idx="6964">
                  <c:v>9223.1448599999985</c:v>
                </c:pt>
                <c:pt idx="6965">
                  <c:v>9224.4687509999985</c:v>
                </c:pt>
                <c:pt idx="6966">
                  <c:v>9225.7926419999985</c:v>
                </c:pt>
                <c:pt idx="6967">
                  <c:v>9227.1165329999985</c:v>
                </c:pt>
                <c:pt idx="6968">
                  <c:v>9228.4404239999985</c:v>
                </c:pt>
                <c:pt idx="6969">
                  <c:v>9229.7643149999985</c:v>
                </c:pt>
                <c:pt idx="6970">
                  <c:v>9231.0882059999985</c:v>
                </c:pt>
                <c:pt idx="6971">
                  <c:v>9232.4120969999985</c:v>
                </c:pt>
                <c:pt idx="6972">
                  <c:v>9233.7359879999985</c:v>
                </c:pt>
                <c:pt idx="6973">
                  <c:v>9235.0598789999985</c:v>
                </c:pt>
                <c:pt idx="6974">
                  <c:v>9236.3837699999985</c:v>
                </c:pt>
                <c:pt idx="6975">
                  <c:v>9237.7076609999986</c:v>
                </c:pt>
                <c:pt idx="6976">
                  <c:v>9239.0315519999986</c:v>
                </c:pt>
                <c:pt idx="6977">
                  <c:v>9240.3554429999986</c:v>
                </c:pt>
                <c:pt idx="6978">
                  <c:v>9241.6793339999986</c:v>
                </c:pt>
                <c:pt idx="6979">
                  <c:v>9243.0032249999986</c:v>
                </c:pt>
                <c:pt idx="6980">
                  <c:v>9244.3271159999986</c:v>
                </c:pt>
                <c:pt idx="6981">
                  <c:v>9245.6510069999986</c:v>
                </c:pt>
                <c:pt idx="6982">
                  <c:v>9246.9748979999986</c:v>
                </c:pt>
                <c:pt idx="6983">
                  <c:v>9248.2987889999986</c:v>
                </c:pt>
                <c:pt idx="6984">
                  <c:v>9249.6226799999986</c:v>
                </c:pt>
                <c:pt idx="6985">
                  <c:v>9250.9465709999986</c:v>
                </c:pt>
                <c:pt idx="6986">
                  <c:v>9252.2704619999986</c:v>
                </c:pt>
                <c:pt idx="6987">
                  <c:v>9253.5943529999986</c:v>
                </c:pt>
                <c:pt idx="6988">
                  <c:v>9254.9182439999986</c:v>
                </c:pt>
                <c:pt idx="6989">
                  <c:v>9256.2421349999986</c:v>
                </c:pt>
                <c:pt idx="6990">
                  <c:v>9257.5660259999986</c:v>
                </c:pt>
                <c:pt idx="6991">
                  <c:v>9258.8899169999986</c:v>
                </c:pt>
                <c:pt idx="6992">
                  <c:v>9260.2138079999986</c:v>
                </c:pt>
                <c:pt idx="6993">
                  <c:v>9261.5376989999986</c:v>
                </c:pt>
                <c:pt idx="6994">
                  <c:v>9262.8615899999986</c:v>
                </c:pt>
                <c:pt idx="6995">
                  <c:v>9264.1854809999986</c:v>
                </c:pt>
                <c:pt idx="6996">
                  <c:v>9265.5093719999986</c:v>
                </c:pt>
                <c:pt idx="6997">
                  <c:v>9266.8332629999986</c:v>
                </c:pt>
                <c:pt idx="6998">
                  <c:v>9268.1571539999986</c:v>
                </c:pt>
                <c:pt idx="6999">
                  <c:v>9269.4810449999986</c:v>
                </c:pt>
                <c:pt idx="7000">
                  <c:v>9270.8049359999986</c:v>
                </c:pt>
                <c:pt idx="7001">
                  <c:v>9272.1288269999986</c:v>
                </c:pt>
                <c:pt idx="7002">
                  <c:v>9273.4527179999986</c:v>
                </c:pt>
                <c:pt idx="7003">
                  <c:v>9274.7766089999986</c:v>
                </c:pt>
                <c:pt idx="7004">
                  <c:v>9276.1004999999986</c:v>
                </c:pt>
                <c:pt idx="7005">
                  <c:v>9277.4243909999986</c:v>
                </c:pt>
                <c:pt idx="7006">
                  <c:v>9278.7482819999987</c:v>
                </c:pt>
                <c:pt idx="7007">
                  <c:v>9280.0721729999987</c:v>
                </c:pt>
                <c:pt idx="7008">
                  <c:v>9281.3960639999987</c:v>
                </c:pt>
                <c:pt idx="7009">
                  <c:v>9282.7199549999987</c:v>
                </c:pt>
                <c:pt idx="7010">
                  <c:v>9284.0438459999987</c:v>
                </c:pt>
                <c:pt idx="7011">
                  <c:v>9285.3677369999987</c:v>
                </c:pt>
                <c:pt idx="7012">
                  <c:v>9286.6916279999987</c:v>
                </c:pt>
                <c:pt idx="7013">
                  <c:v>9288.0155189999987</c:v>
                </c:pt>
                <c:pt idx="7014">
                  <c:v>9289.3394099999987</c:v>
                </c:pt>
                <c:pt idx="7015">
                  <c:v>9290.6633009999987</c:v>
                </c:pt>
                <c:pt idx="7016">
                  <c:v>9291.9871919999987</c:v>
                </c:pt>
                <c:pt idx="7017">
                  <c:v>9293.3110829999987</c:v>
                </c:pt>
                <c:pt idx="7018">
                  <c:v>9294.6349739999987</c:v>
                </c:pt>
                <c:pt idx="7019">
                  <c:v>9295.9588649999987</c:v>
                </c:pt>
                <c:pt idx="7020">
                  <c:v>9297.2827559999987</c:v>
                </c:pt>
                <c:pt idx="7021">
                  <c:v>9298.6066469999987</c:v>
                </c:pt>
                <c:pt idx="7022">
                  <c:v>9299.9305379999987</c:v>
                </c:pt>
                <c:pt idx="7023">
                  <c:v>9301.2544289999987</c:v>
                </c:pt>
                <c:pt idx="7024">
                  <c:v>9302.5783199999987</c:v>
                </c:pt>
                <c:pt idx="7025">
                  <c:v>9303.9022109999987</c:v>
                </c:pt>
                <c:pt idx="7026">
                  <c:v>9305.2261019999987</c:v>
                </c:pt>
                <c:pt idx="7027">
                  <c:v>9306.5499929999987</c:v>
                </c:pt>
                <c:pt idx="7028">
                  <c:v>9307.8738839999987</c:v>
                </c:pt>
                <c:pt idx="7029">
                  <c:v>9309.1977749999987</c:v>
                </c:pt>
                <c:pt idx="7030">
                  <c:v>9310.5216659999987</c:v>
                </c:pt>
                <c:pt idx="7031">
                  <c:v>9311.8455569999987</c:v>
                </c:pt>
                <c:pt idx="7032">
                  <c:v>9313.1694479999987</c:v>
                </c:pt>
                <c:pt idx="7033">
                  <c:v>9314.4933389999987</c:v>
                </c:pt>
                <c:pt idx="7034">
                  <c:v>9315.8172299999987</c:v>
                </c:pt>
                <c:pt idx="7035">
                  <c:v>9317.1411209999987</c:v>
                </c:pt>
                <c:pt idx="7036">
                  <c:v>9318.4650119999988</c:v>
                </c:pt>
                <c:pt idx="7037">
                  <c:v>9319.7889029999988</c:v>
                </c:pt>
                <c:pt idx="7038">
                  <c:v>9321.1127939999988</c:v>
                </c:pt>
                <c:pt idx="7039">
                  <c:v>9322.4366849999988</c:v>
                </c:pt>
                <c:pt idx="7040">
                  <c:v>9323.7605759999988</c:v>
                </c:pt>
                <c:pt idx="7041">
                  <c:v>9325.0844669999988</c:v>
                </c:pt>
                <c:pt idx="7042">
                  <c:v>9326.4083579999988</c:v>
                </c:pt>
                <c:pt idx="7043">
                  <c:v>9327.7322489999988</c:v>
                </c:pt>
                <c:pt idx="7044">
                  <c:v>9329.0561399999988</c:v>
                </c:pt>
                <c:pt idx="7045">
                  <c:v>9330.3800309999988</c:v>
                </c:pt>
                <c:pt idx="7046">
                  <c:v>9331.7039219999988</c:v>
                </c:pt>
                <c:pt idx="7047">
                  <c:v>9333.0278129999988</c:v>
                </c:pt>
                <c:pt idx="7048">
                  <c:v>9334.3517039999988</c:v>
                </c:pt>
                <c:pt idx="7049">
                  <c:v>9335.6755949999988</c:v>
                </c:pt>
                <c:pt idx="7050">
                  <c:v>9336.9994859999988</c:v>
                </c:pt>
                <c:pt idx="7051">
                  <c:v>9338.3233769999988</c:v>
                </c:pt>
                <c:pt idx="7052">
                  <c:v>9339.6472679999988</c:v>
                </c:pt>
                <c:pt idx="7053">
                  <c:v>9340.9711589999988</c:v>
                </c:pt>
                <c:pt idx="7054">
                  <c:v>9342.2950499999988</c:v>
                </c:pt>
                <c:pt idx="7055">
                  <c:v>9343.6189409999988</c:v>
                </c:pt>
                <c:pt idx="7056">
                  <c:v>9344.9428319999988</c:v>
                </c:pt>
                <c:pt idx="7057">
                  <c:v>9346.2667229999988</c:v>
                </c:pt>
                <c:pt idx="7058">
                  <c:v>9347.5906139999988</c:v>
                </c:pt>
                <c:pt idx="7059">
                  <c:v>9348.9145049999988</c:v>
                </c:pt>
                <c:pt idx="7060">
                  <c:v>9350.2383959999988</c:v>
                </c:pt>
                <c:pt idx="7061">
                  <c:v>9351.5622869999988</c:v>
                </c:pt>
                <c:pt idx="7062">
                  <c:v>9352.8861779999988</c:v>
                </c:pt>
                <c:pt idx="7063">
                  <c:v>9354.2100689999988</c:v>
                </c:pt>
                <c:pt idx="7064">
                  <c:v>9355.5339599999988</c:v>
                </c:pt>
                <c:pt idx="7065">
                  <c:v>9356.8578509999988</c:v>
                </c:pt>
                <c:pt idx="7066">
                  <c:v>9358.1817419999988</c:v>
                </c:pt>
                <c:pt idx="7067">
                  <c:v>9359.5056329999989</c:v>
                </c:pt>
                <c:pt idx="7068">
                  <c:v>9360.8295239999989</c:v>
                </c:pt>
                <c:pt idx="7069">
                  <c:v>9362.1534149999989</c:v>
                </c:pt>
                <c:pt idx="7070">
                  <c:v>9363.4773059999989</c:v>
                </c:pt>
                <c:pt idx="7071">
                  <c:v>9364.8011969999989</c:v>
                </c:pt>
                <c:pt idx="7072">
                  <c:v>9366.1250879999989</c:v>
                </c:pt>
                <c:pt idx="7073">
                  <c:v>9367.4489789999989</c:v>
                </c:pt>
                <c:pt idx="7074">
                  <c:v>9368.7728699999989</c:v>
                </c:pt>
                <c:pt idx="7075">
                  <c:v>9370.0967609999989</c:v>
                </c:pt>
                <c:pt idx="7076">
                  <c:v>9371.4206519999989</c:v>
                </c:pt>
                <c:pt idx="7077">
                  <c:v>9372.7445429999989</c:v>
                </c:pt>
                <c:pt idx="7078">
                  <c:v>9374.0684339999989</c:v>
                </c:pt>
                <c:pt idx="7079">
                  <c:v>9375.3923249999989</c:v>
                </c:pt>
                <c:pt idx="7080">
                  <c:v>9376.7162159999989</c:v>
                </c:pt>
                <c:pt idx="7081">
                  <c:v>9378.0401069999989</c:v>
                </c:pt>
                <c:pt idx="7082">
                  <c:v>9379.3639979999989</c:v>
                </c:pt>
                <c:pt idx="7083">
                  <c:v>9380.6878889999989</c:v>
                </c:pt>
                <c:pt idx="7084">
                  <c:v>9382.0117799999989</c:v>
                </c:pt>
                <c:pt idx="7085">
                  <c:v>9383.3356709999989</c:v>
                </c:pt>
                <c:pt idx="7086">
                  <c:v>9384.6595619999989</c:v>
                </c:pt>
                <c:pt idx="7087">
                  <c:v>9385.9834529999989</c:v>
                </c:pt>
                <c:pt idx="7088">
                  <c:v>9387.3073439999989</c:v>
                </c:pt>
                <c:pt idx="7089">
                  <c:v>9388.6312349999989</c:v>
                </c:pt>
                <c:pt idx="7090">
                  <c:v>9389.9551259999989</c:v>
                </c:pt>
                <c:pt idx="7091">
                  <c:v>9391.2790169999989</c:v>
                </c:pt>
                <c:pt idx="7092">
                  <c:v>9392.6029079999989</c:v>
                </c:pt>
                <c:pt idx="7093">
                  <c:v>9393.9267989999989</c:v>
                </c:pt>
                <c:pt idx="7094">
                  <c:v>9395.2506899999989</c:v>
                </c:pt>
                <c:pt idx="7095">
                  <c:v>9396.5745809999989</c:v>
                </c:pt>
                <c:pt idx="7096">
                  <c:v>9397.8984719999989</c:v>
                </c:pt>
                <c:pt idx="7097">
                  <c:v>9399.2223629999989</c:v>
                </c:pt>
                <c:pt idx="7098">
                  <c:v>9400.546253999999</c:v>
                </c:pt>
                <c:pt idx="7099">
                  <c:v>9401.870144999999</c:v>
                </c:pt>
                <c:pt idx="7100">
                  <c:v>9403.194035999999</c:v>
                </c:pt>
                <c:pt idx="7101">
                  <c:v>9404.517926999999</c:v>
                </c:pt>
                <c:pt idx="7102">
                  <c:v>9405.841817999999</c:v>
                </c:pt>
                <c:pt idx="7103">
                  <c:v>9407.165708999999</c:v>
                </c:pt>
                <c:pt idx="7104">
                  <c:v>9408.489599999999</c:v>
                </c:pt>
                <c:pt idx="7105">
                  <c:v>9409.813490999999</c:v>
                </c:pt>
                <c:pt idx="7106">
                  <c:v>9411.137381999999</c:v>
                </c:pt>
                <c:pt idx="7107">
                  <c:v>9412.461272999999</c:v>
                </c:pt>
                <c:pt idx="7108">
                  <c:v>9413.785163999999</c:v>
                </c:pt>
                <c:pt idx="7109">
                  <c:v>9415.109054999999</c:v>
                </c:pt>
                <c:pt idx="7110">
                  <c:v>9416.432945999999</c:v>
                </c:pt>
                <c:pt idx="7111">
                  <c:v>9417.756836999999</c:v>
                </c:pt>
                <c:pt idx="7112">
                  <c:v>9419.080727999999</c:v>
                </c:pt>
                <c:pt idx="7113">
                  <c:v>9420.404618999999</c:v>
                </c:pt>
                <c:pt idx="7114">
                  <c:v>9421.728509999999</c:v>
                </c:pt>
                <c:pt idx="7115">
                  <c:v>9423.052400999999</c:v>
                </c:pt>
                <c:pt idx="7116">
                  <c:v>9424.376291999999</c:v>
                </c:pt>
                <c:pt idx="7117">
                  <c:v>9425.700182999999</c:v>
                </c:pt>
                <c:pt idx="7118">
                  <c:v>9427.024073999999</c:v>
                </c:pt>
                <c:pt idx="7119">
                  <c:v>9428.347964999999</c:v>
                </c:pt>
                <c:pt idx="7120">
                  <c:v>9429.671855999999</c:v>
                </c:pt>
                <c:pt idx="7121">
                  <c:v>9430.995746999999</c:v>
                </c:pt>
                <c:pt idx="7122">
                  <c:v>9432.319637999999</c:v>
                </c:pt>
                <c:pt idx="7123">
                  <c:v>9433.643528999999</c:v>
                </c:pt>
                <c:pt idx="7124">
                  <c:v>9434.967419999999</c:v>
                </c:pt>
                <c:pt idx="7125">
                  <c:v>9436.291310999999</c:v>
                </c:pt>
                <c:pt idx="7126">
                  <c:v>9437.615201999999</c:v>
                </c:pt>
                <c:pt idx="7127">
                  <c:v>9438.939092999999</c:v>
                </c:pt>
                <c:pt idx="7128">
                  <c:v>9440.2629839999991</c:v>
                </c:pt>
                <c:pt idx="7129">
                  <c:v>9441.5868749999991</c:v>
                </c:pt>
                <c:pt idx="7130">
                  <c:v>9442.9107659999991</c:v>
                </c:pt>
                <c:pt idx="7131">
                  <c:v>9444.2346569999991</c:v>
                </c:pt>
                <c:pt idx="7132">
                  <c:v>9445.5585479999991</c:v>
                </c:pt>
                <c:pt idx="7133">
                  <c:v>9446.8824389999991</c:v>
                </c:pt>
                <c:pt idx="7134">
                  <c:v>9448.2063299999991</c:v>
                </c:pt>
                <c:pt idx="7135">
                  <c:v>9449.5302209999991</c:v>
                </c:pt>
                <c:pt idx="7136">
                  <c:v>9450.8541119999991</c:v>
                </c:pt>
                <c:pt idx="7137">
                  <c:v>9452.1780029999991</c:v>
                </c:pt>
                <c:pt idx="7138">
                  <c:v>9453.5018939999991</c:v>
                </c:pt>
                <c:pt idx="7139">
                  <c:v>9454.8257849999991</c:v>
                </c:pt>
                <c:pt idx="7140">
                  <c:v>9456.1496759999991</c:v>
                </c:pt>
                <c:pt idx="7141">
                  <c:v>9457.4735669999991</c:v>
                </c:pt>
                <c:pt idx="7142">
                  <c:v>9458.7974579999991</c:v>
                </c:pt>
                <c:pt idx="7143">
                  <c:v>9460.1213489999991</c:v>
                </c:pt>
                <c:pt idx="7144">
                  <c:v>9461.4452399999991</c:v>
                </c:pt>
                <c:pt idx="7145">
                  <c:v>9462.7691309999991</c:v>
                </c:pt>
                <c:pt idx="7146">
                  <c:v>9464.0930219999991</c:v>
                </c:pt>
                <c:pt idx="7147">
                  <c:v>9465.4169129999991</c:v>
                </c:pt>
                <c:pt idx="7148">
                  <c:v>9466.7408039999991</c:v>
                </c:pt>
                <c:pt idx="7149">
                  <c:v>9468.0646949999991</c:v>
                </c:pt>
                <c:pt idx="7150">
                  <c:v>9469.3885859999991</c:v>
                </c:pt>
                <c:pt idx="7151">
                  <c:v>9470.7124769999991</c:v>
                </c:pt>
                <c:pt idx="7152">
                  <c:v>9472.0363679999991</c:v>
                </c:pt>
                <c:pt idx="7153">
                  <c:v>9473.3602589999991</c:v>
                </c:pt>
                <c:pt idx="7154">
                  <c:v>9474.6841499999991</c:v>
                </c:pt>
                <c:pt idx="7155">
                  <c:v>9476.0080409999991</c:v>
                </c:pt>
                <c:pt idx="7156">
                  <c:v>9477.3319319999991</c:v>
                </c:pt>
                <c:pt idx="7157">
                  <c:v>9478.6558229999991</c:v>
                </c:pt>
                <c:pt idx="7158">
                  <c:v>9479.9797139999991</c:v>
                </c:pt>
                <c:pt idx="7159">
                  <c:v>9481.3036049999992</c:v>
                </c:pt>
                <c:pt idx="7160">
                  <c:v>9482.6274959999992</c:v>
                </c:pt>
                <c:pt idx="7161">
                  <c:v>9483.9513869999992</c:v>
                </c:pt>
                <c:pt idx="7162">
                  <c:v>9485.2752779999992</c:v>
                </c:pt>
                <c:pt idx="7163">
                  <c:v>9486.5991689999992</c:v>
                </c:pt>
                <c:pt idx="7164">
                  <c:v>9487.9230599999992</c:v>
                </c:pt>
                <c:pt idx="7165">
                  <c:v>9489.2469509999992</c:v>
                </c:pt>
                <c:pt idx="7166">
                  <c:v>9490.5708419999992</c:v>
                </c:pt>
                <c:pt idx="7167">
                  <c:v>9491.8947329999992</c:v>
                </c:pt>
                <c:pt idx="7168">
                  <c:v>9493.2186239999992</c:v>
                </c:pt>
                <c:pt idx="7169">
                  <c:v>9494.5425149999992</c:v>
                </c:pt>
                <c:pt idx="7170">
                  <c:v>9495.8664059999992</c:v>
                </c:pt>
                <c:pt idx="7171">
                  <c:v>9497.1902969999992</c:v>
                </c:pt>
                <c:pt idx="7172">
                  <c:v>9498.5141879999992</c:v>
                </c:pt>
                <c:pt idx="7173">
                  <c:v>9499.8380789999992</c:v>
                </c:pt>
                <c:pt idx="7174">
                  <c:v>9501.1619699999992</c:v>
                </c:pt>
                <c:pt idx="7175">
                  <c:v>9502.4858609999992</c:v>
                </c:pt>
                <c:pt idx="7176">
                  <c:v>9503.8097519999992</c:v>
                </c:pt>
                <c:pt idx="7177">
                  <c:v>9505.1336429999992</c:v>
                </c:pt>
                <c:pt idx="7178">
                  <c:v>9506.4575339999992</c:v>
                </c:pt>
                <c:pt idx="7179">
                  <c:v>9507.7814249999992</c:v>
                </c:pt>
                <c:pt idx="7180">
                  <c:v>9509.1053159999992</c:v>
                </c:pt>
                <c:pt idx="7181">
                  <c:v>9510.4292069999992</c:v>
                </c:pt>
                <c:pt idx="7182">
                  <c:v>9511.7530979999992</c:v>
                </c:pt>
                <c:pt idx="7183">
                  <c:v>9513.0769889999992</c:v>
                </c:pt>
                <c:pt idx="7184">
                  <c:v>9514.4008799999992</c:v>
                </c:pt>
                <c:pt idx="7185">
                  <c:v>9515.7247709999992</c:v>
                </c:pt>
                <c:pt idx="7186">
                  <c:v>9517.0486619999992</c:v>
                </c:pt>
                <c:pt idx="7187">
                  <c:v>9518.3725529999992</c:v>
                </c:pt>
                <c:pt idx="7188">
                  <c:v>9519.6964439999992</c:v>
                </c:pt>
                <c:pt idx="7189">
                  <c:v>9521.0203349999992</c:v>
                </c:pt>
                <c:pt idx="7190">
                  <c:v>9522.3442259999993</c:v>
                </c:pt>
                <c:pt idx="7191">
                  <c:v>9523.6681169999993</c:v>
                </c:pt>
                <c:pt idx="7192">
                  <c:v>9524.9920079999993</c:v>
                </c:pt>
                <c:pt idx="7193">
                  <c:v>9526.3158989999993</c:v>
                </c:pt>
                <c:pt idx="7194">
                  <c:v>9527.6397899999993</c:v>
                </c:pt>
                <c:pt idx="7195">
                  <c:v>9528.9636809999993</c:v>
                </c:pt>
                <c:pt idx="7196">
                  <c:v>9530.2875719999993</c:v>
                </c:pt>
                <c:pt idx="7197">
                  <c:v>9531.6114629999993</c:v>
                </c:pt>
                <c:pt idx="7198">
                  <c:v>9532.9353539999993</c:v>
                </c:pt>
                <c:pt idx="7199">
                  <c:v>9534.2592449999993</c:v>
                </c:pt>
                <c:pt idx="7200">
                  <c:v>9535.5831359999993</c:v>
                </c:pt>
                <c:pt idx="7201">
                  <c:v>9536.9070269999993</c:v>
                </c:pt>
                <c:pt idx="7202">
                  <c:v>9538.2309179999993</c:v>
                </c:pt>
                <c:pt idx="7203">
                  <c:v>9539.5548089999993</c:v>
                </c:pt>
                <c:pt idx="7204">
                  <c:v>9540.8786999999993</c:v>
                </c:pt>
                <c:pt idx="7205">
                  <c:v>9542.2025909999993</c:v>
                </c:pt>
                <c:pt idx="7206">
                  <c:v>9543.5264819999993</c:v>
                </c:pt>
                <c:pt idx="7207">
                  <c:v>9544.8503729999993</c:v>
                </c:pt>
                <c:pt idx="7208">
                  <c:v>9546.1742639999993</c:v>
                </c:pt>
                <c:pt idx="7209">
                  <c:v>9547.4981549999993</c:v>
                </c:pt>
                <c:pt idx="7210">
                  <c:v>9548.8220459999993</c:v>
                </c:pt>
                <c:pt idx="7211">
                  <c:v>9550.1459369999993</c:v>
                </c:pt>
                <c:pt idx="7212">
                  <c:v>9551.4698279999993</c:v>
                </c:pt>
                <c:pt idx="7213">
                  <c:v>9552.7937189999993</c:v>
                </c:pt>
                <c:pt idx="7214">
                  <c:v>9554.1176099999993</c:v>
                </c:pt>
                <c:pt idx="7215">
                  <c:v>9555.4415009999993</c:v>
                </c:pt>
                <c:pt idx="7216">
                  <c:v>9556.7653919999993</c:v>
                </c:pt>
                <c:pt idx="7217">
                  <c:v>9558.0892829999993</c:v>
                </c:pt>
                <c:pt idx="7218">
                  <c:v>9559.4131739999993</c:v>
                </c:pt>
                <c:pt idx="7219">
                  <c:v>9560.7370649999993</c:v>
                </c:pt>
                <c:pt idx="7220">
                  <c:v>9562.0609559999994</c:v>
                </c:pt>
                <c:pt idx="7221">
                  <c:v>9563.3848469999994</c:v>
                </c:pt>
                <c:pt idx="7222">
                  <c:v>9564.7087379999994</c:v>
                </c:pt>
                <c:pt idx="7223">
                  <c:v>9566.0326289999994</c:v>
                </c:pt>
                <c:pt idx="7224">
                  <c:v>9567.3565199999994</c:v>
                </c:pt>
                <c:pt idx="7225">
                  <c:v>9568.6804109999994</c:v>
                </c:pt>
                <c:pt idx="7226">
                  <c:v>9570.0043019999994</c:v>
                </c:pt>
                <c:pt idx="7227">
                  <c:v>9571.3281929999994</c:v>
                </c:pt>
                <c:pt idx="7228">
                  <c:v>9572.6520839999994</c:v>
                </c:pt>
                <c:pt idx="7229">
                  <c:v>9573.9759749999994</c:v>
                </c:pt>
                <c:pt idx="7230">
                  <c:v>9575.2998659999994</c:v>
                </c:pt>
                <c:pt idx="7231">
                  <c:v>9576.6237569999994</c:v>
                </c:pt>
                <c:pt idx="7232">
                  <c:v>9577.9476479999994</c:v>
                </c:pt>
                <c:pt idx="7233">
                  <c:v>9579.2715389999994</c:v>
                </c:pt>
                <c:pt idx="7234">
                  <c:v>9580.5954299999994</c:v>
                </c:pt>
                <c:pt idx="7235">
                  <c:v>9581.9193209999994</c:v>
                </c:pt>
                <c:pt idx="7236">
                  <c:v>9583.2432119999994</c:v>
                </c:pt>
                <c:pt idx="7237">
                  <c:v>9584.5671029999994</c:v>
                </c:pt>
                <c:pt idx="7238">
                  <c:v>9585.8909939999994</c:v>
                </c:pt>
                <c:pt idx="7239">
                  <c:v>9587.2148849999994</c:v>
                </c:pt>
                <c:pt idx="7240">
                  <c:v>9588.5387759999994</c:v>
                </c:pt>
                <c:pt idx="7241">
                  <c:v>9589.8626669999994</c:v>
                </c:pt>
                <c:pt idx="7242">
                  <c:v>9591.1865579999994</c:v>
                </c:pt>
                <c:pt idx="7243">
                  <c:v>9592.5104489999994</c:v>
                </c:pt>
                <c:pt idx="7244">
                  <c:v>9593.8343399999994</c:v>
                </c:pt>
                <c:pt idx="7245">
                  <c:v>9595.1582309999994</c:v>
                </c:pt>
                <c:pt idx="7246">
                  <c:v>9596.4821219999994</c:v>
                </c:pt>
                <c:pt idx="7247">
                  <c:v>9597.8060129999994</c:v>
                </c:pt>
                <c:pt idx="7248">
                  <c:v>9599.1299039999994</c:v>
                </c:pt>
                <c:pt idx="7249">
                  <c:v>9600.4537949999994</c:v>
                </c:pt>
                <c:pt idx="7250">
                  <c:v>9601.7776859999994</c:v>
                </c:pt>
                <c:pt idx="7251">
                  <c:v>9603.1015769999995</c:v>
                </c:pt>
                <c:pt idx="7252">
                  <c:v>9604.4254679999995</c:v>
                </c:pt>
                <c:pt idx="7253">
                  <c:v>9605.7493589999995</c:v>
                </c:pt>
                <c:pt idx="7254">
                  <c:v>9607.0732499999995</c:v>
                </c:pt>
                <c:pt idx="7255">
                  <c:v>9608.3971409999995</c:v>
                </c:pt>
                <c:pt idx="7256">
                  <c:v>9609.7210319999995</c:v>
                </c:pt>
                <c:pt idx="7257">
                  <c:v>9611.0449229999995</c:v>
                </c:pt>
                <c:pt idx="7258">
                  <c:v>9612.3688139999995</c:v>
                </c:pt>
                <c:pt idx="7259">
                  <c:v>9613.6927049999995</c:v>
                </c:pt>
                <c:pt idx="7260">
                  <c:v>9615.0165959999995</c:v>
                </c:pt>
                <c:pt idx="7261">
                  <c:v>9616.3404869999995</c:v>
                </c:pt>
                <c:pt idx="7262">
                  <c:v>9617.6643779999995</c:v>
                </c:pt>
                <c:pt idx="7263">
                  <c:v>9618.9882689999995</c:v>
                </c:pt>
                <c:pt idx="7264">
                  <c:v>9620.3121599999995</c:v>
                </c:pt>
                <c:pt idx="7265">
                  <c:v>9621.6360509999995</c:v>
                </c:pt>
                <c:pt idx="7266">
                  <c:v>9622.9599419999995</c:v>
                </c:pt>
                <c:pt idx="7267">
                  <c:v>9624.2838329999995</c:v>
                </c:pt>
                <c:pt idx="7268">
                  <c:v>9625.6077239999995</c:v>
                </c:pt>
                <c:pt idx="7269">
                  <c:v>9626.9316149999995</c:v>
                </c:pt>
                <c:pt idx="7270">
                  <c:v>9628.2555059999995</c:v>
                </c:pt>
                <c:pt idx="7271">
                  <c:v>9629.5793969999995</c:v>
                </c:pt>
                <c:pt idx="7272">
                  <c:v>9630.9032879999995</c:v>
                </c:pt>
                <c:pt idx="7273">
                  <c:v>9632.2271789999995</c:v>
                </c:pt>
                <c:pt idx="7274">
                  <c:v>9633.5510699999995</c:v>
                </c:pt>
                <c:pt idx="7275">
                  <c:v>9634.8749609999995</c:v>
                </c:pt>
                <c:pt idx="7276">
                  <c:v>9636.1988519999995</c:v>
                </c:pt>
                <c:pt idx="7277">
                  <c:v>9637.5227429999995</c:v>
                </c:pt>
                <c:pt idx="7278">
                  <c:v>9638.8466339999995</c:v>
                </c:pt>
                <c:pt idx="7279">
                  <c:v>9640.1705249999995</c:v>
                </c:pt>
                <c:pt idx="7280">
                  <c:v>9641.4944159999995</c:v>
                </c:pt>
                <c:pt idx="7281">
                  <c:v>9642.8183069999995</c:v>
                </c:pt>
                <c:pt idx="7282">
                  <c:v>9644.1421979999996</c:v>
                </c:pt>
                <c:pt idx="7283">
                  <c:v>9645.4660889999996</c:v>
                </c:pt>
                <c:pt idx="7284">
                  <c:v>9646.7899799999996</c:v>
                </c:pt>
                <c:pt idx="7285">
                  <c:v>9648.1138709999996</c:v>
                </c:pt>
                <c:pt idx="7286">
                  <c:v>9649.4377619999996</c:v>
                </c:pt>
                <c:pt idx="7287">
                  <c:v>9650.7616529999996</c:v>
                </c:pt>
                <c:pt idx="7288">
                  <c:v>9652.0855439999996</c:v>
                </c:pt>
                <c:pt idx="7289">
                  <c:v>9653.4094349999996</c:v>
                </c:pt>
                <c:pt idx="7290">
                  <c:v>9654.7333259999996</c:v>
                </c:pt>
                <c:pt idx="7291">
                  <c:v>9656.0572169999996</c:v>
                </c:pt>
                <c:pt idx="7292">
                  <c:v>9657.3811079999996</c:v>
                </c:pt>
                <c:pt idx="7293">
                  <c:v>9658.7049989999996</c:v>
                </c:pt>
                <c:pt idx="7294">
                  <c:v>9660.0288899999996</c:v>
                </c:pt>
                <c:pt idx="7295">
                  <c:v>9661.3527809999996</c:v>
                </c:pt>
                <c:pt idx="7296">
                  <c:v>9662.6766719999996</c:v>
                </c:pt>
                <c:pt idx="7297">
                  <c:v>9664.0005629999996</c:v>
                </c:pt>
                <c:pt idx="7298">
                  <c:v>9665.3244539999996</c:v>
                </c:pt>
                <c:pt idx="7299">
                  <c:v>9666.6483449999996</c:v>
                </c:pt>
                <c:pt idx="7300">
                  <c:v>9667.9722359999996</c:v>
                </c:pt>
                <c:pt idx="7301">
                  <c:v>9669.2961269999996</c:v>
                </c:pt>
                <c:pt idx="7302">
                  <c:v>9670.6200179999996</c:v>
                </c:pt>
                <c:pt idx="7303">
                  <c:v>9671.9439089999996</c:v>
                </c:pt>
                <c:pt idx="7304">
                  <c:v>9673.2677999999996</c:v>
                </c:pt>
                <c:pt idx="7305">
                  <c:v>9674.5916909999996</c:v>
                </c:pt>
                <c:pt idx="7306">
                  <c:v>9675.9155819999996</c:v>
                </c:pt>
                <c:pt idx="7307">
                  <c:v>9677.2394729999996</c:v>
                </c:pt>
                <c:pt idx="7308">
                  <c:v>9678.5633639999996</c:v>
                </c:pt>
                <c:pt idx="7309">
                  <c:v>9679.8872549999996</c:v>
                </c:pt>
                <c:pt idx="7310">
                  <c:v>9681.2111459999996</c:v>
                </c:pt>
                <c:pt idx="7311">
                  <c:v>9682.5350369999996</c:v>
                </c:pt>
                <c:pt idx="7312">
                  <c:v>9683.8589279999997</c:v>
                </c:pt>
                <c:pt idx="7313">
                  <c:v>9685.1828189999997</c:v>
                </c:pt>
                <c:pt idx="7314">
                  <c:v>9686.5067099999997</c:v>
                </c:pt>
                <c:pt idx="7315">
                  <c:v>9687.8306009999997</c:v>
                </c:pt>
                <c:pt idx="7316">
                  <c:v>9689.1544919999997</c:v>
                </c:pt>
                <c:pt idx="7317">
                  <c:v>9690.4783829999997</c:v>
                </c:pt>
                <c:pt idx="7318">
                  <c:v>9691.8022739999997</c:v>
                </c:pt>
                <c:pt idx="7319">
                  <c:v>9693.1261649999997</c:v>
                </c:pt>
                <c:pt idx="7320">
                  <c:v>9694.4500559999997</c:v>
                </c:pt>
                <c:pt idx="7321">
                  <c:v>9695.7739469999997</c:v>
                </c:pt>
                <c:pt idx="7322">
                  <c:v>9697.0978379999997</c:v>
                </c:pt>
                <c:pt idx="7323">
                  <c:v>9698.4217289999997</c:v>
                </c:pt>
                <c:pt idx="7324">
                  <c:v>9699.7456199999997</c:v>
                </c:pt>
                <c:pt idx="7325">
                  <c:v>9701.0695109999997</c:v>
                </c:pt>
                <c:pt idx="7326">
                  <c:v>9702.3934019999997</c:v>
                </c:pt>
                <c:pt idx="7327">
                  <c:v>9703.7172929999997</c:v>
                </c:pt>
                <c:pt idx="7328">
                  <c:v>9705.0411839999997</c:v>
                </c:pt>
                <c:pt idx="7329">
                  <c:v>9706.3650749999997</c:v>
                </c:pt>
                <c:pt idx="7330">
                  <c:v>9707.6889659999997</c:v>
                </c:pt>
                <c:pt idx="7331">
                  <c:v>9709.0128569999997</c:v>
                </c:pt>
                <c:pt idx="7332">
                  <c:v>9710.3367479999997</c:v>
                </c:pt>
                <c:pt idx="7333">
                  <c:v>9711.6606389999997</c:v>
                </c:pt>
                <c:pt idx="7334">
                  <c:v>9712.9845299999997</c:v>
                </c:pt>
                <c:pt idx="7335">
                  <c:v>9714.3084209999997</c:v>
                </c:pt>
                <c:pt idx="7336">
                  <c:v>9715.6323119999997</c:v>
                </c:pt>
                <c:pt idx="7337">
                  <c:v>9716.9562029999997</c:v>
                </c:pt>
                <c:pt idx="7338">
                  <c:v>9718.2800939999997</c:v>
                </c:pt>
                <c:pt idx="7339">
                  <c:v>9719.6039849999997</c:v>
                </c:pt>
                <c:pt idx="7340">
                  <c:v>9720.9278759999997</c:v>
                </c:pt>
                <c:pt idx="7341">
                  <c:v>9722.2517669999997</c:v>
                </c:pt>
                <c:pt idx="7342">
                  <c:v>9723.5756579999997</c:v>
                </c:pt>
                <c:pt idx="7343">
                  <c:v>9724.8995489999998</c:v>
                </c:pt>
                <c:pt idx="7344">
                  <c:v>9726.2234399999998</c:v>
                </c:pt>
                <c:pt idx="7345">
                  <c:v>9727.5473309999998</c:v>
                </c:pt>
                <c:pt idx="7346">
                  <c:v>9728.8712219999998</c:v>
                </c:pt>
                <c:pt idx="7347">
                  <c:v>9730.1951129999998</c:v>
                </c:pt>
                <c:pt idx="7348">
                  <c:v>9731.5190039999998</c:v>
                </c:pt>
                <c:pt idx="7349">
                  <c:v>9732.8428949999998</c:v>
                </c:pt>
                <c:pt idx="7350">
                  <c:v>9734.1667859999998</c:v>
                </c:pt>
                <c:pt idx="7351">
                  <c:v>9735.4906769999998</c:v>
                </c:pt>
                <c:pt idx="7352">
                  <c:v>9736.8145679999998</c:v>
                </c:pt>
                <c:pt idx="7353">
                  <c:v>9738.1384589999998</c:v>
                </c:pt>
                <c:pt idx="7354">
                  <c:v>9739.4623499999998</c:v>
                </c:pt>
                <c:pt idx="7355">
                  <c:v>9740.7862409999998</c:v>
                </c:pt>
                <c:pt idx="7356">
                  <c:v>9742.1101319999998</c:v>
                </c:pt>
                <c:pt idx="7357">
                  <c:v>9743.4340229999998</c:v>
                </c:pt>
                <c:pt idx="7358">
                  <c:v>9744.7579139999998</c:v>
                </c:pt>
                <c:pt idx="7359">
                  <c:v>9746.0818049999998</c:v>
                </c:pt>
                <c:pt idx="7360">
                  <c:v>9747.4056959999998</c:v>
                </c:pt>
                <c:pt idx="7361">
                  <c:v>9748.7295869999998</c:v>
                </c:pt>
                <c:pt idx="7362">
                  <c:v>9750.0534779999998</c:v>
                </c:pt>
                <c:pt idx="7363">
                  <c:v>9751.3773689999998</c:v>
                </c:pt>
                <c:pt idx="7364">
                  <c:v>9752.7012599999998</c:v>
                </c:pt>
                <c:pt idx="7365">
                  <c:v>9754.0251509999998</c:v>
                </c:pt>
                <c:pt idx="7366">
                  <c:v>9755.3490419999998</c:v>
                </c:pt>
                <c:pt idx="7367">
                  <c:v>9756.6729329999998</c:v>
                </c:pt>
                <c:pt idx="7368">
                  <c:v>9757.9968239999998</c:v>
                </c:pt>
                <c:pt idx="7369">
                  <c:v>9759.3207149999998</c:v>
                </c:pt>
                <c:pt idx="7370">
                  <c:v>9760.6446059999998</c:v>
                </c:pt>
                <c:pt idx="7371">
                  <c:v>9761.9684969999998</c:v>
                </c:pt>
                <c:pt idx="7372">
                  <c:v>9763.292387999998</c:v>
                </c:pt>
                <c:pt idx="7373">
                  <c:v>9764.616278999998</c:v>
                </c:pt>
                <c:pt idx="7374">
                  <c:v>9765.940169999998</c:v>
                </c:pt>
                <c:pt idx="7375">
                  <c:v>9767.264060999998</c:v>
                </c:pt>
                <c:pt idx="7376">
                  <c:v>9768.587951999998</c:v>
                </c:pt>
                <c:pt idx="7377">
                  <c:v>9769.911842999998</c:v>
                </c:pt>
                <c:pt idx="7378">
                  <c:v>9771.235733999998</c:v>
                </c:pt>
                <c:pt idx="7379">
                  <c:v>9772.5596249999981</c:v>
                </c:pt>
                <c:pt idx="7380">
                  <c:v>9773.8835159999981</c:v>
                </c:pt>
                <c:pt idx="7381">
                  <c:v>9775.2074069999981</c:v>
                </c:pt>
                <c:pt idx="7382">
                  <c:v>9776.5312979999981</c:v>
                </c:pt>
                <c:pt idx="7383">
                  <c:v>9777.8551889999981</c:v>
                </c:pt>
                <c:pt idx="7384">
                  <c:v>9779.1790799999981</c:v>
                </c:pt>
                <c:pt idx="7385">
                  <c:v>9780.5029709999981</c:v>
                </c:pt>
                <c:pt idx="7386">
                  <c:v>9781.8268619999981</c:v>
                </c:pt>
                <c:pt idx="7387">
                  <c:v>9783.1507529999981</c:v>
                </c:pt>
                <c:pt idx="7388">
                  <c:v>9784.4746439999981</c:v>
                </c:pt>
                <c:pt idx="7389">
                  <c:v>9785.7985349999981</c:v>
                </c:pt>
                <c:pt idx="7390">
                  <c:v>9787.1224259999981</c:v>
                </c:pt>
                <c:pt idx="7391">
                  <c:v>9788.4463169999981</c:v>
                </c:pt>
                <c:pt idx="7392">
                  <c:v>9789.7702079999981</c:v>
                </c:pt>
                <c:pt idx="7393">
                  <c:v>9791.0940989999981</c:v>
                </c:pt>
                <c:pt idx="7394">
                  <c:v>9792.4179899999981</c:v>
                </c:pt>
                <c:pt idx="7395">
                  <c:v>9793.7418809999981</c:v>
                </c:pt>
                <c:pt idx="7396">
                  <c:v>9795.0657719999981</c:v>
                </c:pt>
                <c:pt idx="7397">
                  <c:v>9796.3896629999981</c:v>
                </c:pt>
                <c:pt idx="7398">
                  <c:v>9797.7135539999981</c:v>
                </c:pt>
                <c:pt idx="7399">
                  <c:v>9799.0374449999981</c:v>
                </c:pt>
                <c:pt idx="7400">
                  <c:v>9800.3613359999981</c:v>
                </c:pt>
                <c:pt idx="7401">
                  <c:v>9801.6852269999981</c:v>
                </c:pt>
                <c:pt idx="7402">
                  <c:v>9803.0091179999981</c:v>
                </c:pt>
                <c:pt idx="7403">
                  <c:v>9804.3330089999981</c:v>
                </c:pt>
                <c:pt idx="7404">
                  <c:v>9805.6568999999981</c:v>
                </c:pt>
                <c:pt idx="7405">
                  <c:v>9806.9807909999981</c:v>
                </c:pt>
                <c:pt idx="7406">
                  <c:v>9808.3046819999981</c:v>
                </c:pt>
                <c:pt idx="7407">
                  <c:v>9809.6285729999981</c:v>
                </c:pt>
                <c:pt idx="7408">
                  <c:v>9810.9524639999981</c:v>
                </c:pt>
                <c:pt idx="7409">
                  <c:v>9812.2763549999981</c:v>
                </c:pt>
                <c:pt idx="7410">
                  <c:v>9813.6002459999982</c:v>
                </c:pt>
                <c:pt idx="7411">
                  <c:v>9814.9241369999982</c:v>
                </c:pt>
                <c:pt idx="7412">
                  <c:v>9816.2480279999982</c:v>
                </c:pt>
                <c:pt idx="7413">
                  <c:v>9817.5719189999982</c:v>
                </c:pt>
                <c:pt idx="7414">
                  <c:v>9818.8958099999982</c:v>
                </c:pt>
                <c:pt idx="7415">
                  <c:v>9820.2197009999982</c:v>
                </c:pt>
                <c:pt idx="7416">
                  <c:v>9821.5435919999982</c:v>
                </c:pt>
                <c:pt idx="7417">
                  <c:v>9822.8674829999982</c:v>
                </c:pt>
                <c:pt idx="7418">
                  <c:v>9824.1913739999982</c:v>
                </c:pt>
                <c:pt idx="7419">
                  <c:v>9825.5152649999982</c:v>
                </c:pt>
                <c:pt idx="7420">
                  <c:v>9826.8391559999982</c:v>
                </c:pt>
                <c:pt idx="7421">
                  <c:v>9828.1630469999982</c:v>
                </c:pt>
                <c:pt idx="7422">
                  <c:v>9829.4869379999982</c:v>
                </c:pt>
                <c:pt idx="7423">
                  <c:v>9830.8108289999982</c:v>
                </c:pt>
                <c:pt idx="7424">
                  <c:v>9832.1347199999982</c:v>
                </c:pt>
                <c:pt idx="7425">
                  <c:v>9833.4586109999982</c:v>
                </c:pt>
                <c:pt idx="7426">
                  <c:v>9834.7825019999982</c:v>
                </c:pt>
                <c:pt idx="7427">
                  <c:v>9836.1063929999982</c:v>
                </c:pt>
                <c:pt idx="7428">
                  <c:v>9837.4302839999982</c:v>
                </c:pt>
                <c:pt idx="7429">
                  <c:v>9838.7541749999982</c:v>
                </c:pt>
                <c:pt idx="7430">
                  <c:v>9840.0780659999982</c:v>
                </c:pt>
                <c:pt idx="7431">
                  <c:v>9841.4019569999982</c:v>
                </c:pt>
                <c:pt idx="7432">
                  <c:v>9842.7258479999982</c:v>
                </c:pt>
                <c:pt idx="7433">
                  <c:v>9844.0497389999982</c:v>
                </c:pt>
                <c:pt idx="7434">
                  <c:v>9845.3736299999982</c:v>
                </c:pt>
                <c:pt idx="7435">
                  <c:v>9846.6975209999982</c:v>
                </c:pt>
                <c:pt idx="7436">
                  <c:v>9848.0214119999982</c:v>
                </c:pt>
                <c:pt idx="7437">
                  <c:v>9849.3453029999982</c:v>
                </c:pt>
                <c:pt idx="7438">
                  <c:v>9850.6691939999982</c:v>
                </c:pt>
                <c:pt idx="7439">
                  <c:v>9851.9930849999982</c:v>
                </c:pt>
                <c:pt idx="7440">
                  <c:v>9853.3169759999982</c:v>
                </c:pt>
                <c:pt idx="7441">
                  <c:v>9854.6408669999983</c:v>
                </c:pt>
                <c:pt idx="7442">
                  <c:v>9855.9647579999983</c:v>
                </c:pt>
                <c:pt idx="7443">
                  <c:v>9857.2886489999983</c:v>
                </c:pt>
                <c:pt idx="7444">
                  <c:v>9858.6125399999983</c:v>
                </c:pt>
                <c:pt idx="7445">
                  <c:v>9859.9364309999983</c:v>
                </c:pt>
                <c:pt idx="7446">
                  <c:v>9861.2603219999983</c:v>
                </c:pt>
                <c:pt idx="7447">
                  <c:v>9862.5842129999983</c:v>
                </c:pt>
                <c:pt idx="7448">
                  <c:v>9863.9081039999983</c:v>
                </c:pt>
                <c:pt idx="7449">
                  <c:v>9865.2319949999983</c:v>
                </c:pt>
                <c:pt idx="7450">
                  <c:v>9866.5558859999983</c:v>
                </c:pt>
                <c:pt idx="7451">
                  <c:v>9867.8797769999983</c:v>
                </c:pt>
                <c:pt idx="7452">
                  <c:v>9869.2036679999983</c:v>
                </c:pt>
                <c:pt idx="7453">
                  <c:v>9870.5275589999983</c:v>
                </c:pt>
                <c:pt idx="7454">
                  <c:v>9871.8514499999983</c:v>
                </c:pt>
                <c:pt idx="7455">
                  <c:v>9873.1753409999983</c:v>
                </c:pt>
                <c:pt idx="7456">
                  <c:v>9874.4992319999983</c:v>
                </c:pt>
                <c:pt idx="7457">
                  <c:v>9875.8231229999983</c:v>
                </c:pt>
                <c:pt idx="7458">
                  <c:v>9877.1470139999983</c:v>
                </c:pt>
                <c:pt idx="7459">
                  <c:v>9878.4709049999983</c:v>
                </c:pt>
                <c:pt idx="7460">
                  <c:v>9879.7947959999983</c:v>
                </c:pt>
                <c:pt idx="7461">
                  <c:v>9881.1186869999983</c:v>
                </c:pt>
                <c:pt idx="7462">
                  <c:v>9882.4425779999983</c:v>
                </c:pt>
                <c:pt idx="7463">
                  <c:v>9883.7664689999983</c:v>
                </c:pt>
                <c:pt idx="7464">
                  <c:v>9885.0903599999983</c:v>
                </c:pt>
                <c:pt idx="7465">
                  <c:v>9886.4142509999983</c:v>
                </c:pt>
                <c:pt idx="7466">
                  <c:v>9887.7381419999983</c:v>
                </c:pt>
                <c:pt idx="7467">
                  <c:v>9889.0620329999983</c:v>
                </c:pt>
                <c:pt idx="7468">
                  <c:v>9890.3859239999983</c:v>
                </c:pt>
                <c:pt idx="7469">
                  <c:v>9891.7098149999983</c:v>
                </c:pt>
                <c:pt idx="7470">
                  <c:v>9893.0337059999983</c:v>
                </c:pt>
                <c:pt idx="7471">
                  <c:v>9894.3575969999983</c:v>
                </c:pt>
                <c:pt idx="7472">
                  <c:v>9895.6814879999984</c:v>
                </c:pt>
                <c:pt idx="7473">
                  <c:v>9897.0053789999984</c:v>
                </c:pt>
                <c:pt idx="7474">
                  <c:v>9898.3292699999984</c:v>
                </c:pt>
                <c:pt idx="7475">
                  <c:v>9899.6531609999984</c:v>
                </c:pt>
                <c:pt idx="7476">
                  <c:v>9900.9770519999984</c:v>
                </c:pt>
                <c:pt idx="7477">
                  <c:v>9902.3009429999984</c:v>
                </c:pt>
                <c:pt idx="7478">
                  <c:v>9903.6248339999984</c:v>
                </c:pt>
                <c:pt idx="7479">
                  <c:v>9904.9487249999984</c:v>
                </c:pt>
                <c:pt idx="7480">
                  <c:v>9906.2726159999984</c:v>
                </c:pt>
                <c:pt idx="7481">
                  <c:v>9907.5965069999984</c:v>
                </c:pt>
                <c:pt idx="7482">
                  <c:v>9908.9203979999984</c:v>
                </c:pt>
                <c:pt idx="7483">
                  <c:v>9910.2442889999984</c:v>
                </c:pt>
                <c:pt idx="7484">
                  <c:v>9911.5681799999984</c:v>
                </c:pt>
                <c:pt idx="7485">
                  <c:v>9912.8920709999984</c:v>
                </c:pt>
                <c:pt idx="7486">
                  <c:v>9914.2159619999984</c:v>
                </c:pt>
                <c:pt idx="7487">
                  <c:v>9915.5398529999984</c:v>
                </c:pt>
                <c:pt idx="7488">
                  <c:v>9916.8637439999984</c:v>
                </c:pt>
                <c:pt idx="7489">
                  <c:v>9918.1876349999984</c:v>
                </c:pt>
                <c:pt idx="7490">
                  <c:v>9919.5115259999984</c:v>
                </c:pt>
                <c:pt idx="7491">
                  <c:v>9920.8354169999984</c:v>
                </c:pt>
                <c:pt idx="7492">
                  <c:v>9922.1593079999984</c:v>
                </c:pt>
                <c:pt idx="7493">
                  <c:v>9923.4831989999984</c:v>
                </c:pt>
                <c:pt idx="7494">
                  <c:v>9924.8070899999984</c:v>
                </c:pt>
                <c:pt idx="7495">
                  <c:v>9926.1309809999984</c:v>
                </c:pt>
                <c:pt idx="7496">
                  <c:v>9927.4548719999984</c:v>
                </c:pt>
                <c:pt idx="7497">
                  <c:v>9928.7787629999984</c:v>
                </c:pt>
                <c:pt idx="7498">
                  <c:v>9930.1026539999984</c:v>
                </c:pt>
                <c:pt idx="7499">
                  <c:v>9931.4265449999984</c:v>
                </c:pt>
                <c:pt idx="7500">
                  <c:v>9932.7504359999984</c:v>
                </c:pt>
                <c:pt idx="7501">
                  <c:v>9934.0743269999984</c:v>
                </c:pt>
                <c:pt idx="7502">
                  <c:v>9935.3982179999985</c:v>
                </c:pt>
                <c:pt idx="7503">
                  <c:v>9936.7221089999985</c:v>
                </c:pt>
                <c:pt idx="7504">
                  <c:v>9938.0459999999985</c:v>
                </c:pt>
                <c:pt idx="7505">
                  <c:v>9939.3698909999985</c:v>
                </c:pt>
                <c:pt idx="7506">
                  <c:v>9940.6937819999985</c:v>
                </c:pt>
                <c:pt idx="7507">
                  <c:v>9942.0176729999985</c:v>
                </c:pt>
                <c:pt idx="7508">
                  <c:v>9943.3415639999985</c:v>
                </c:pt>
                <c:pt idx="7509">
                  <c:v>9944.6654549999985</c:v>
                </c:pt>
                <c:pt idx="7510">
                  <c:v>9945.9893459999985</c:v>
                </c:pt>
                <c:pt idx="7511">
                  <c:v>9947.3132369999985</c:v>
                </c:pt>
                <c:pt idx="7512">
                  <c:v>9948.6371279999985</c:v>
                </c:pt>
                <c:pt idx="7513">
                  <c:v>9949.9610189999985</c:v>
                </c:pt>
                <c:pt idx="7514">
                  <c:v>9951.2849099999985</c:v>
                </c:pt>
                <c:pt idx="7515">
                  <c:v>9952.6088009999985</c:v>
                </c:pt>
                <c:pt idx="7516">
                  <c:v>9953.9326919999985</c:v>
                </c:pt>
                <c:pt idx="7517">
                  <c:v>9955.2565829999985</c:v>
                </c:pt>
                <c:pt idx="7518">
                  <c:v>9956.5804739999985</c:v>
                </c:pt>
                <c:pt idx="7519">
                  <c:v>9957.9043649999985</c:v>
                </c:pt>
                <c:pt idx="7520">
                  <c:v>9959.2282559999985</c:v>
                </c:pt>
                <c:pt idx="7521">
                  <c:v>9960.5521469999985</c:v>
                </c:pt>
                <c:pt idx="7522">
                  <c:v>9961.8760379999985</c:v>
                </c:pt>
                <c:pt idx="7523">
                  <c:v>9963.1999289999985</c:v>
                </c:pt>
                <c:pt idx="7524">
                  <c:v>9964.5238199999985</c:v>
                </c:pt>
                <c:pt idx="7525">
                  <c:v>9965.8477109999985</c:v>
                </c:pt>
                <c:pt idx="7526">
                  <c:v>9967.1716019999985</c:v>
                </c:pt>
                <c:pt idx="7527">
                  <c:v>9968.4954929999985</c:v>
                </c:pt>
                <c:pt idx="7528">
                  <c:v>9969.8193839999985</c:v>
                </c:pt>
                <c:pt idx="7529">
                  <c:v>9971.1432749999985</c:v>
                </c:pt>
                <c:pt idx="7530">
                  <c:v>9972.4671659999985</c:v>
                </c:pt>
                <c:pt idx="7531">
                  <c:v>9973.7910569999985</c:v>
                </c:pt>
                <c:pt idx="7532">
                  <c:v>9975.1149479999985</c:v>
                </c:pt>
                <c:pt idx="7533">
                  <c:v>9976.4388389999986</c:v>
                </c:pt>
                <c:pt idx="7534">
                  <c:v>9977.7627299999986</c:v>
                </c:pt>
                <c:pt idx="7535">
                  <c:v>9979.0866209999986</c:v>
                </c:pt>
                <c:pt idx="7536">
                  <c:v>9980.4105119999986</c:v>
                </c:pt>
                <c:pt idx="7537">
                  <c:v>9981.7344029999986</c:v>
                </c:pt>
                <c:pt idx="7538">
                  <c:v>9983.0582939999986</c:v>
                </c:pt>
                <c:pt idx="7539">
                  <c:v>9984.3821849999986</c:v>
                </c:pt>
                <c:pt idx="7540">
                  <c:v>9985.7060759999986</c:v>
                </c:pt>
                <c:pt idx="7541">
                  <c:v>9987.0299669999986</c:v>
                </c:pt>
                <c:pt idx="7542">
                  <c:v>9988.3538579999986</c:v>
                </c:pt>
                <c:pt idx="7543">
                  <c:v>9989.6777489999986</c:v>
                </c:pt>
                <c:pt idx="7544">
                  <c:v>9991.0016399999986</c:v>
                </c:pt>
                <c:pt idx="7545">
                  <c:v>9992.3255309999986</c:v>
                </c:pt>
                <c:pt idx="7546">
                  <c:v>9993.6494219999986</c:v>
                </c:pt>
                <c:pt idx="7547">
                  <c:v>9994.9733129999986</c:v>
                </c:pt>
                <c:pt idx="7548">
                  <c:v>9996.2972039999986</c:v>
                </c:pt>
                <c:pt idx="7549">
                  <c:v>9997.6210949999986</c:v>
                </c:pt>
                <c:pt idx="7550">
                  <c:v>9998.9449859999986</c:v>
                </c:pt>
                <c:pt idx="7551">
                  <c:v>10000.268876999999</c:v>
                </c:pt>
                <c:pt idx="7552">
                  <c:v>10001.592767999999</c:v>
                </c:pt>
                <c:pt idx="7553">
                  <c:v>10002.916658999999</c:v>
                </c:pt>
                <c:pt idx="7554">
                  <c:v>10004.240549999999</c:v>
                </c:pt>
                <c:pt idx="7555">
                  <c:v>10005.564440999999</c:v>
                </c:pt>
                <c:pt idx="7556">
                  <c:v>10006.888331999999</c:v>
                </c:pt>
                <c:pt idx="7557">
                  <c:v>10008.212222999999</c:v>
                </c:pt>
                <c:pt idx="7558">
                  <c:v>10009.536113999999</c:v>
                </c:pt>
                <c:pt idx="7559">
                  <c:v>10010.860004999999</c:v>
                </c:pt>
                <c:pt idx="7560">
                  <c:v>10012.183895999999</c:v>
                </c:pt>
                <c:pt idx="7561">
                  <c:v>10013.507786999999</c:v>
                </c:pt>
                <c:pt idx="7562">
                  <c:v>10014.831677999999</c:v>
                </c:pt>
                <c:pt idx="7563">
                  <c:v>10016.155568999999</c:v>
                </c:pt>
                <c:pt idx="7564">
                  <c:v>10017.479459999999</c:v>
                </c:pt>
                <c:pt idx="7565">
                  <c:v>10018.803350999999</c:v>
                </c:pt>
                <c:pt idx="7566">
                  <c:v>10020.127241999999</c:v>
                </c:pt>
                <c:pt idx="7567">
                  <c:v>10021.451132999999</c:v>
                </c:pt>
                <c:pt idx="7568">
                  <c:v>10022.775023999999</c:v>
                </c:pt>
                <c:pt idx="7569">
                  <c:v>10024.098914999999</c:v>
                </c:pt>
                <c:pt idx="7570">
                  <c:v>10025.422805999999</c:v>
                </c:pt>
                <c:pt idx="7571">
                  <c:v>10026.746696999999</c:v>
                </c:pt>
                <c:pt idx="7572">
                  <c:v>10028.070587999999</c:v>
                </c:pt>
                <c:pt idx="7573">
                  <c:v>10029.394478999999</c:v>
                </c:pt>
                <c:pt idx="7574">
                  <c:v>10030.718369999999</c:v>
                </c:pt>
                <c:pt idx="7575">
                  <c:v>10032.042260999999</c:v>
                </c:pt>
                <c:pt idx="7576">
                  <c:v>10033.366151999999</c:v>
                </c:pt>
                <c:pt idx="7577">
                  <c:v>10034.690042999999</c:v>
                </c:pt>
                <c:pt idx="7578">
                  <c:v>10036.013933999999</c:v>
                </c:pt>
                <c:pt idx="7579">
                  <c:v>10037.337824999999</c:v>
                </c:pt>
                <c:pt idx="7580">
                  <c:v>10038.661715999999</c:v>
                </c:pt>
                <c:pt idx="7581">
                  <c:v>10039.985606999999</c:v>
                </c:pt>
                <c:pt idx="7582">
                  <c:v>10041.309497999999</c:v>
                </c:pt>
                <c:pt idx="7583">
                  <c:v>10042.633388999999</c:v>
                </c:pt>
                <c:pt idx="7584">
                  <c:v>10043.957279999999</c:v>
                </c:pt>
                <c:pt idx="7585">
                  <c:v>10045.281170999999</c:v>
                </c:pt>
                <c:pt idx="7586">
                  <c:v>10046.605061999999</c:v>
                </c:pt>
                <c:pt idx="7587">
                  <c:v>10047.928952999999</c:v>
                </c:pt>
                <c:pt idx="7588">
                  <c:v>10049.252843999999</c:v>
                </c:pt>
                <c:pt idx="7589">
                  <c:v>10050.576734999999</c:v>
                </c:pt>
                <c:pt idx="7590">
                  <c:v>10051.900625999999</c:v>
                </c:pt>
                <c:pt idx="7591">
                  <c:v>10053.224516999999</c:v>
                </c:pt>
                <c:pt idx="7592">
                  <c:v>10054.548407999999</c:v>
                </c:pt>
                <c:pt idx="7593">
                  <c:v>10055.872298999999</c:v>
                </c:pt>
                <c:pt idx="7594">
                  <c:v>10057.196189999999</c:v>
                </c:pt>
                <c:pt idx="7595">
                  <c:v>10058.520080999999</c:v>
                </c:pt>
                <c:pt idx="7596">
                  <c:v>10059.843971999999</c:v>
                </c:pt>
                <c:pt idx="7597">
                  <c:v>10061.167862999999</c:v>
                </c:pt>
                <c:pt idx="7598">
                  <c:v>10062.491753999999</c:v>
                </c:pt>
                <c:pt idx="7599">
                  <c:v>10063.815644999999</c:v>
                </c:pt>
                <c:pt idx="7600">
                  <c:v>10065.139535999999</c:v>
                </c:pt>
                <c:pt idx="7601">
                  <c:v>10066.463426999999</c:v>
                </c:pt>
                <c:pt idx="7602">
                  <c:v>10067.787317999999</c:v>
                </c:pt>
                <c:pt idx="7603">
                  <c:v>10069.111208999999</c:v>
                </c:pt>
                <c:pt idx="7604">
                  <c:v>10070.435099999999</c:v>
                </c:pt>
                <c:pt idx="7605">
                  <c:v>10071.758990999999</c:v>
                </c:pt>
                <c:pt idx="7606">
                  <c:v>10073.082881999999</c:v>
                </c:pt>
                <c:pt idx="7607">
                  <c:v>10074.406772999999</c:v>
                </c:pt>
                <c:pt idx="7608">
                  <c:v>10075.730663999999</c:v>
                </c:pt>
                <c:pt idx="7609">
                  <c:v>10077.054554999999</c:v>
                </c:pt>
                <c:pt idx="7610">
                  <c:v>10078.378445999999</c:v>
                </c:pt>
                <c:pt idx="7611">
                  <c:v>10079.702336999999</c:v>
                </c:pt>
                <c:pt idx="7612">
                  <c:v>10081.026227999999</c:v>
                </c:pt>
                <c:pt idx="7613">
                  <c:v>10082.350118999999</c:v>
                </c:pt>
                <c:pt idx="7614">
                  <c:v>10083.674009999999</c:v>
                </c:pt>
                <c:pt idx="7615">
                  <c:v>10084.997900999999</c:v>
                </c:pt>
                <c:pt idx="7616">
                  <c:v>10086.321791999999</c:v>
                </c:pt>
                <c:pt idx="7617">
                  <c:v>10087.645682999999</c:v>
                </c:pt>
                <c:pt idx="7618">
                  <c:v>10088.969573999999</c:v>
                </c:pt>
                <c:pt idx="7619">
                  <c:v>10090.293464999999</c:v>
                </c:pt>
                <c:pt idx="7620">
                  <c:v>10091.617355999999</c:v>
                </c:pt>
                <c:pt idx="7621">
                  <c:v>10092.941246999999</c:v>
                </c:pt>
                <c:pt idx="7622">
                  <c:v>10094.265137999999</c:v>
                </c:pt>
                <c:pt idx="7623">
                  <c:v>10095.589028999999</c:v>
                </c:pt>
                <c:pt idx="7624">
                  <c:v>10096.912919999999</c:v>
                </c:pt>
                <c:pt idx="7625">
                  <c:v>10098.236810999999</c:v>
                </c:pt>
                <c:pt idx="7626">
                  <c:v>10099.560701999999</c:v>
                </c:pt>
                <c:pt idx="7627">
                  <c:v>10100.884592999999</c:v>
                </c:pt>
                <c:pt idx="7628">
                  <c:v>10102.208483999999</c:v>
                </c:pt>
                <c:pt idx="7629">
                  <c:v>10103.532374999999</c:v>
                </c:pt>
                <c:pt idx="7630">
                  <c:v>10104.856265999999</c:v>
                </c:pt>
                <c:pt idx="7631">
                  <c:v>10106.180156999999</c:v>
                </c:pt>
                <c:pt idx="7632">
                  <c:v>10107.504047999999</c:v>
                </c:pt>
                <c:pt idx="7633">
                  <c:v>10108.827938999999</c:v>
                </c:pt>
                <c:pt idx="7634">
                  <c:v>10110.151829999999</c:v>
                </c:pt>
                <c:pt idx="7635">
                  <c:v>10111.475720999999</c:v>
                </c:pt>
                <c:pt idx="7636">
                  <c:v>10112.799611999999</c:v>
                </c:pt>
                <c:pt idx="7637">
                  <c:v>10114.123502999999</c:v>
                </c:pt>
                <c:pt idx="7638">
                  <c:v>10115.447393999999</c:v>
                </c:pt>
                <c:pt idx="7639">
                  <c:v>10116.771284999999</c:v>
                </c:pt>
                <c:pt idx="7640">
                  <c:v>10118.095175999999</c:v>
                </c:pt>
                <c:pt idx="7641">
                  <c:v>10119.419066999999</c:v>
                </c:pt>
                <c:pt idx="7642">
                  <c:v>10120.742957999999</c:v>
                </c:pt>
                <c:pt idx="7643">
                  <c:v>10122.066848999999</c:v>
                </c:pt>
                <c:pt idx="7644">
                  <c:v>10123.390739999999</c:v>
                </c:pt>
                <c:pt idx="7645">
                  <c:v>10124.714630999999</c:v>
                </c:pt>
                <c:pt idx="7646">
                  <c:v>10126.038521999999</c:v>
                </c:pt>
                <c:pt idx="7647">
                  <c:v>10127.362412999999</c:v>
                </c:pt>
                <c:pt idx="7648">
                  <c:v>10128.686303999999</c:v>
                </c:pt>
                <c:pt idx="7649">
                  <c:v>10130.010194999999</c:v>
                </c:pt>
                <c:pt idx="7650">
                  <c:v>10131.334085999999</c:v>
                </c:pt>
                <c:pt idx="7651">
                  <c:v>10132.657976999999</c:v>
                </c:pt>
                <c:pt idx="7652">
                  <c:v>10133.981867999999</c:v>
                </c:pt>
                <c:pt idx="7653">
                  <c:v>10135.305758999999</c:v>
                </c:pt>
                <c:pt idx="7654">
                  <c:v>10136.629649999999</c:v>
                </c:pt>
                <c:pt idx="7655">
                  <c:v>10137.953540999999</c:v>
                </c:pt>
                <c:pt idx="7656">
                  <c:v>10139.277431999999</c:v>
                </c:pt>
                <c:pt idx="7657">
                  <c:v>10140.601322999999</c:v>
                </c:pt>
                <c:pt idx="7658">
                  <c:v>10141.925213999999</c:v>
                </c:pt>
                <c:pt idx="7659">
                  <c:v>10143.249104999999</c:v>
                </c:pt>
                <c:pt idx="7660">
                  <c:v>10144.572995999999</c:v>
                </c:pt>
                <c:pt idx="7661">
                  <c:v>10145.896886999999</c:v>
                </c:pt>
                <c:pt idx="7662">
                  <c:v>10147.220777999999</c:v>
                </c:pt>
                <c:pt idx="7663">
                  <c:v>10148.544668999999</c:v>
                </c:pt>
                <c:pt idx="7664">
                  <c:v>10149.868559999999</c:v>
                </c:pt>
                <c:pt idx="7665">
                  <c:v>10151.192450999999</c:v>
                </c:pt>
                <c:pt idx="7666">
                  <c:v>10152.516341999999</c:v>
                </c:pt>
                <c:pt idx="7667">
                  <c:v>10153.840232999999</c:v>
                </c:pt>
                <c:pt idx="7668">
                  <c:v>10155.164123999999</c:v>
                </c:pt>
                <c:pt idx="7669">
                  <c:v>10156.488014999999</c:v>
                </c:pt>
                <c:pt idx="7670">
                  <c:v>10157.811905999999</c:v>
                </c:pt>
                <c:pt idx="7671">
                  <c:v>10159.135796999999</c:v>
                </c:pt>
                <c:pt idx="7672">
                  <c:v>10160.459687999999</c:v>
                </c:pt>
                <c:pt idx="7673">
                  <c:v>10161.783578999999</c:v>
                </c:pt>
                <c:pt idx="7674">
                  <c:v>10163.107469999999</c:v>
                </c:pt>
                <c:pt idx="7675">
                  <c:v>10164.431360999999</c:v>
                </c:pt>
                <c:pt idx="7676">
                  <c:v>10165.755251999999</c:v>
                </c:pt>
                <c:pt idx="7677">
                  <c:v>10167.079142999999</c:v>
                </c:pt>
                <c:pt idx="7678">
                  <c:v>10168.403033999999</c:v>
                </c:pt>
                <c:pt idx="7679">
                  <c:v>10169.726924999999</c:v>
                </c:pt>
                <c:pt idx="7680">
                  <c:v>10171.050815999999</c:v>
                </c:pt>
                <c:pt idx="7681">
                  <c:v>10172.374706999999</c:v>
                </c:pt>
                <c:pt idx="7682">
                  <c:v>10173.698597999999</c:v>
                </c:pt>
                <c:pt idx="7683">
                  <c:v>10175.022488999999</c:v>
                </c:pt>
                <c:pt idx="7684">
                  <c:v>10176.346379999999</c:v>
                </c:pt>
                <c:pt idx="7685">
                  <c:v>10177.670270999999</c:v>
                </c:pt>
                <c:pt idx="7686">
                  <c:v>10178.994161999999</c:v>
                </c:pt>
                <c:pt idx="7687">
                  <c:v>10180.318052999999</c:v>
                </c:pt>
                <c:pt idx="7688">
                  <c:v>10181.641943999999</c:v>
                </c:pt>
                <c:pt idx="7689">
                  <c:v>10182.965834999999</c:v>
                </c:pt>
                <c:pt idx="7690">
                  <c:v>10184.289725999999</c:v>
                </c:pt>
                <c:pt idx="7691">
                  <c:v>10185.613616999999</c:v>
                </c:pt>
                <c:pt idx="7692">
                  <c:v>10186.937507999999</c:v>
                </c:pt>
                <c:pt idx="7693">
                  <c:v>10188.261398999999</c:v>
                </c:pt>
                <c:pt idx="7694">
                  <c:v>10189.585289999999</c:v>
                </c:pt>
                <c:pt idx="7695">
                  <c:v>10190.909180999999</c:v>
                </c:pt>
                <c:pt idx="7696">
                  <c:v>10192.233071999999</c:v>
                </c:pt>
                <c:pt idx="7697">
                  <c:v>10193.556962999999</c:v>
                </c:pt>
                <c:pt idx="7698">
                  <c:v>10194.880853999999</c:v>
                </c:pt>
                <c:pt idx="7699">
                  <c:v>10196.204744999999</c:v>
                </c:pt>
                <c:pt idx="7700">
                  <c:v>10197.528635999999</c:v>
                </c:pt>
                <c:pt idx="7701">
                  <c:v>10198.852526999999</c:v>
                </c:pt>
                <c:pt idx="7702">
                  <c:v>10200.176417999999</c:v>
                </c:pt>
                <c:pt idx="7703">
                  <c:v>10201.500308999999</c:v>
                </c:pt>
                <c:pt idx="7704">
                  <c:v>10202.824199999999</c:v>
                </c:pt>
                <c:pt idx="7705">
                  <c:v>10204.148090999999</c:v>
                </c:pt>
                <c:pt idx="7706">
                  <c:v>10205.471981999999</c:v>
                </c:pt>
                <c:pt idx="7707">
                  <c:v>10206.795872999999</c:v>
                </c:pt>
                <c:pt idx="7708">
                  <c:v>10208.119763999999</c:v>
                </c:pt>
                <c:pt idx="7709">
                  <c:v>10209.443654999999</c:v>
                </c:pt>
                <c:pt idx="7710">
                  <c:v>10210.767545999999</c:v>
                </c:pt>
                <c:pt idx="7711">
                  <c:v>10212.091436999999</c:v>
                </c:pt>
                <c:pt idx="7712">
                  <c:v>10213.415327999999</c:v>
                </c:pt>
                <c:pt idx="7713">
                  <c:v>10214.739218999999</c:v>
                </c:pt>
                <c:pt idx="7714">
                  <c:v>10216.063109999999</c:v>
                </c:pt>
                <c:pt idx="7715">
                  <c:v>10217.387000999999</c:v>
                </c:pt>
                <c:pt idx="7716">
                  <c:v>10218.710891999999</c:v>
                </c:pt>
                <c:pt idx="7717">
                  <c:v>10220.034782999999</c:v>
                </c:pt>
                <c:pt idx="7718">
                  <c:v>10221.358673999999</c:v>
                </c:pt>
                <c:pt idx="7719">
                  <c:v>10222.682564999999</c:v>
                </c:pt>
                <c:pt idx="7720">
                  <c:v>10224.006455999999</c:v>
                </c:pt>
                <c:pt idx="7721">
                  <c:v>10225.330346999999</c:v>
                </c:pt>
                <c:pt idx="7722">
                  <c:v>10226.654237999999</c:v>
                </c:pt>
                <c:pt idx="7723">
                  <c:v>10227.978128999999</c:v>
                </c:pt>
                <c:pt idx="7724">
                  <c:v>10229.302019999999</c:v>
                </c:pt>
                <c:pt idx="7725">
                  <c:v>10230.625910999999</c:v>
                </c:pt>
                <c:pt idx="7726">
                  <c:v>10231.949801999999</c:v>
                </c:pt>
                <c:pt idx="7727">
                  <c:v>10233.273692999999</c:v>
                </c:pt>
                <c:pt idx="7728">
                  <c:v>10234.597583999999</c:v>
                </c:pt>
                <c:pt idx="7729">
                  <c:v>10235.921474999999</c:v>
                </c:pt>
                <c:pt idx="7730">
                  <c:v>10237.245365999999</c:v>
                </c:pt>
                <c:pt idx="7731">
                  <c:v>10238.569256999999</c:v>
                </c:pt>
                <c:pt idx="7732">
                  <c:v>10239.893147999999</c:v>
                </c:pt>
                <c:pt idx="7733">
                  <c:v>10241.217038999999</c:v>
                </c:pt>
                <c:pt idx="7734">
                  <c:v>10242.540929999999</c:v>
                </c:pt>
                <c:pt idx="7735">
                  <c:v>10243.864820999999</c:v>
                </c:pt>
                <c:pt idx="7736">
                  <c:v>10245.188711999999</c:v>
                </c:pt>
                <c:pt idx="7737">
                  <c:v>10246.512602999999</c:v>
                </c:pt>
                <c:pt idx="7738">
                  <c:v>10247.836493999999</c:v>
                </c:pt>
                <c:pt idx="7739">
                  <c:v>10249.160384999999</c:v>
                </c:pt>
                <c:pt idx="7740">
                  <c:v>10250.484275999999</c:v>
                </c:pt>
                <c:pt idx="7741">
                  <c:v>10251.808166999999</c:v>
                </c:pt>
                <c:pt idx="7742">
                  <c:v>10253.132057999999</c:v>
                </c:pt>
                <c:pt idx="7743">
                  <c:v>10254.455948999999</c:v>
                </c:pt>
                <c:pt idx="7744">
                  <c:v>10255.779839999999</c:v>
                </c:pt>
                <c:pt idx="7745">
                  <c:v>10257.103730999999</c:v>
                </c:pt>
                <c:pt idx="7746">
                  <c:v>10258.427621999999</c:v>
                </c:pt>
                <c:pt idx="7747">
                  <c:v>10259.751512999999</c:v>
                </c:pt>
                <c:pt idx="7748">
                  <c:v>10261.075403999999</c:v>
                </c:pt>
                <c:pt idx="7749">
                  <c:v>10262.399294999999</c:v>
                </c:pt>
                <c:pt idx="7750">
                  <c:v>10263.723185999999</c:v>
                </c:pt>
                <c:pt idx="7751">
                  <c:v>10265.047076999999</c:v>
                </c:pt>
                <c:pt idx="7752">
                  <c:v>10266.370967999999</c:v>
                </c:pt>
                <c:pt idx="7753">
                  <c:v>10267.694858999999</c:v>
                </c:pt>
                <c:pt idx="7754">
                  <c:v>10269.018749999999</c:v>
                </c:pt>
                <c:pt idx="7755">
                  <c:v>10270.342640999999</c:v>
                </c:pt>
                <c:pt idx="7756">
                  <c:v>10271.666531999999</c:v>
                </c:pt>
                <c:pt idx="7757">
                  <c:v>10272.990422999999</c:v>
                </c:pt>
                <c:pt idx="7758">
                  <c:v>10274.314313999999</c:v>
                </c:pt>
                <c:pt idx="7759">
                  <c:v>10275.638204999999</c:v>
                </c:pt>
                <c:pt idx="7760">
                  <c:v>10276.962095999999</c:v>
                </c:pt>
                <c:pt idx="7761">
                  <c:v>10278.285986999999</c:v>
                </c:pt>
                <c:pt idx="7762">
                  <c:v>10279.609877999999</c:v>
                </c:pt>
                <c:pt idx="7763">
                  <c:v>10280.933768999999</c:v>
                </c:pt>
                <c:pt idx="7764">
                  <c:v>10282.257659999999</c:v>
                </c:pt>
                <c:pt idx="7765">
                  <c:v>10283.581550999999</c:v>
                </c:pt>
                <c:pt idx="7766">
                  <c:v>10284.905441999999</c:v>
                </c:pt>
                <c:pt idx="7767">
                  <c:v>10286.229332999999</c:v>
                </c:pt>
                <c:pt idx="7768">
                  <c:v>10287.553223999999</c:v>
                </c:pt>
                <c:pt idx="7769">
                  <c:v>10288.877114999999</c:v>
                </c:pt>
                <c:pt idx="7770">
                  <c:v>10290.201005999999</c:v>
                </c:pt>
                <c:pt idx="7771">
                  <c:v>10291.524896999999</c:v>
                </c:pt>
                <c:pt idx="7772">
                  <c:v>10292.848787999999</c:v>
                </c:pt>
                <c:pt idx="7773">
                  <c:v>10294.172678999999</c:v>
                </c:pt>
                <c:pt idx="7774">
                  <c:v>10295.496569999999</c:v>
                </c:pt>
                <c:pt idx="7775">
                  <c:v>10296.820460999999</c:v>
                </c:pt>
                <c:pt idx="7776">
                  <c:v>10298.144351999999</c:v>
                </c:pt>
                <c:pt idx="7777">
                  <c:v>10299.468242999999</c:v>
                </c:pt>
                <c:pt idx="7778">
                  <c:v>10300.792133999999</c:v>
                </c:pt>
                <c:pt idx="7779">
                  <c:v>10302.116024999999</c:v>
                </c:pt>
                <c:pt idx="7780">
                  <c:v>10303.439915999999</c:v>
                </c:pt>
                <c:pt idx="7781">
                  <c:v>10304.763806999999</c:v>
                </c:pt>
                <c:pt idx="7782">
                  <c:v>10306.087697999999</c:v>
                </c:pt>
                <c:pt idx="7783">
                  <c:v>10307.411588999999</c:v>
                </c:pt>
                <c:pt idx="7784">
                  <c:v>10308.735479999999</c:v>
                </c:pt>
                <c:pt idx="7785">
                  <c:v>10310.059370999999</c:v>
                </c:pt>
                <c:pt idx="7786">
                  <c:v>10311.383261999999</c:v>
                </c:pt>
                <c:pt idx="7787">
                  <c:v>10312.707152999999</c:v>
                </c:pt>
                <c:pt idx="7788">
                  <c:v>10314.031043999999</c:v>
                </c:pt>
                <c:pt idx="7789">
                  <c:v>10315.354934999999</c:v>
                </c:pt>
                <c:pt idx="7790">
                  <c:v>10316.678825999999</c:v>
                </c:pt>
                <c:pt idx="7791">
                  <c:v>10318.002716999999</c:v>
                </c:pt>
                <c:pt idx="7792">
                  <c:v>10319.326607999999</c:v>
                </c:pt>
                <c:pt idx="7793">
                  <c:v>10320.650498999999</c:v>
                </c:pt>
                <c:pt idx="7794">
                  <c:v>10321.974389999999</c:v>
                </c:pt>
                <c:pt idx="7795">
                  <c:v>10323.298280999999</c:v>
                </c:pt>
                <c:pt idx="7796">
                  <c:v>10324.622171999999</c:v>
                </c:pt>
                <c:pt idx="7797">
                  <c:v>10325.946062999999</c:v>
                </c:pt>
                <c:pt idx="7798">
                  <c:v>10327.269953999999</c:v>
                </c:pt>
                <c:pt idx="7799">
                  <c:v>10328.593844999999</c:v>
                </c:pt>
                <c:pt idx="7800">
                  <c:v>10329.917735999999</c:v>
                </c:pt>
                <c:pt idx="7801">
                  <c:v>10331.241626999999</c:v>
                </c:pt>
                <c:pt idx="7802">
                  <c:v>10332.565517999999</c:v>
                </c:pt>
                <c:pt idx="7803">
                  <c:v>10333.889408999999</c:v>
                </c:pt>
                <c:pt idx="7804">
                  <c:v>10335.213299999999</c:v>
                </c:pt>
                <c:pt idx="7805">
                  <c:v>10336.537190999999</c:v>
                </c:pt>
                <c:pt idx="7806">
                  <c:v>10337.861081999999</c:v>
                </c:pt>
                <c:pt idx="7807">
                  <c:v>10339.184972999999</c:v>
                </c:pt>
                <c:pt idx="7808">
                  <c:v>10340.508863999999</c:v>
                </c:pt>
                <c:pt idx="7809">
                  <c:v>10341.832754999999</c:v>
                </c:pt>
                <c:pt idx="7810">
                  <c:v>10343.156645999999</c:v>
                </c:pt>
                <c:pt idx="7811">
                  <c:v>10344.480536999999</c:v>
                </c:pt>
                <c:pt idx="7812">
                  <c:v>10345.804427999999</c:v>
                </c:pt>
                <c:pt idx="7813">
                  <c:v>10347.128318999999</c:v>
                </c:pt>
                <c:pt idx="7814">
                  <c:v>10348.452209999999</c:v>
                </c:pt>
                <c:pt idx="7815">
                  <c:v>10349.776100999999</c:v>
                </c:pt>
                <c:pt idx="7816">
                  <c:v>10351.099991999999</c:v>
                </c:pt>
                <c:pt idx="7817">
                  <c:v>10352.423882999999</c:v>
                </c:pt>
                <c:pt idx="7818">
                  <c:v>10353.747773999999</c:v>
                </c:pt>
                <c:pt idx="7819">
                  <c:v>10355.071664999999</c:v>
                </c:pt>
                <c:pt idx="7820">
                  <c:v>10356.395555999999</c:v>
                </c:pt>
                <c:pt idx="7821">
                  <c:v>10357.719446999999</c:v>
                </c:pt>
                <c:pt idx="7822">
                  <c:v>10359.043337999999</c:v>
                </c:pt>
                <c:pt idx="7823">
                  <c:v>10360.367228999999</c:v>
                </c:pt>
                <c:pt idx="7824">
                  <c:v>10361.69112</c:v>
                </c:pt>
                <c:pt idx="7825">
                  <c:v>10363.015011</c:v>
                </c:pt>
                <c:pt idx="7826">
                  <c:v>10364.338902</c:v>
                </c:pt>
                <c:pt idx="7827">
                  <c:v>10365.662793</c:v>
                </c:pt>
                <c:pt idx="7828">
                  <c:v>10366.986684</c:v>
                </c:pt>
                <c:pt idx="7829">
                  <c:v>10368.310575</c:v>
                </c:pt>
                <c:pt idx="7830">
                  <c:v>10369.634466</c:v>
                </c:pt>
                <c:pt idx="7831">
                  <c:v>10370.958357</c:v>
                </c:pt>
                <c:pt idx="7832">
                  <c:v>10372.282248</c:v>
                </c:pt>
                <c:pt idx="7833">
                  <c:v>10373.606139</c:v>
                </c:pt>
                <c:pt idx="7834">
                  <c:v>10374.93003</c:v>
                </c:pt>
                <c:pt idx="7835">
                  <c:v>10376.253921</c:v>
                </c:pt>
                <c:pt idx="7836">
                  <c:v>10377.577812</c:v>
                </c:pt>
                <c:pt idx="7837">
                  <c:v>10378.901703</c:v>
                </c:pt>
                <c:pt idx="7838">
                  <c:v>10380.225594</c:v>
                </c:pt>
                <c:pt idx="7839">
                  <c:v>10381.549485</c:v>
                </c:pt>
                <c:pt idx="7840">
                  <c:v>10382.873376</c:v>
                </c:pt>
                <c:pt idx="7841">
                  <c:v>10384.197267</c:v>
                </c:pt>
                <c:pt idx="7842">
                  <c:v>10385.521158</c:v>
                </c:pt>
                <c:pt idx="7843">
                  <c:v>10386.845049</c:v>
                </c:pt>
                <c:pt idx="7844">
                  <c:v>10388.16894</c:v>
                </c:pt>
                <c:pt idx="7845">
                  <c:v>10389.492831</c:v>
                </c:pt>
                <c:pt idx="7846">
                  <c:v>10390.816722</c:v>
                </c:pt>
                <c:pt idx="7847">
                  <c:v>10392.140613</c:v>
                </c:pt>
                <c:pt idx="7848">
                  <c:v>10393.464504</c:v>
                </c:pt>
                <c:pt idx="7849">
                  <c:v>10394.788395</c:v>
                </c:pt>
                <c:pt idx="7850">
                  <c:v>10396.112286</c:v>
                </c:pt>
                <c:pt idx="7851">
                  <c:v>10397.436177</c:v>
                </c:pt>
                <c:pt idx="7852">
                  <c:v>10398.760068</c:v>
                </c:pt>
                <c:pt idx="7853">
                  <c:v>10400.083959</c:v>
                </c:pt>
                <c:pt idx="7854">
                  <c:v>10401.40785</c:v>
                </c:pt>
                <c:pt idx="7855">
                  <c:v>10402.731741</c:v>
                </c:pt>
                <c:pt idx="7856">
                  <c:v>10404.055632</c:v>
                </c:pt>
                <c:pt idx="7857">
                  <c:v>10405.379523</c:v>
                </c:pt>
                <c:pt idx="7858">
                  <c:v>10406.703414</c:v>
                </c:pt>
                <c:pt idx="7859">
                  <c:v>10408.027305</c:v>
                </c:pt>
                <c:pt idx="7860">
                  <c:v>10409.351196</c:v>
                </c:pt>
                <c:pt idx="7861">
                  <c:v>10410.675087</c:v>
                </c:pt>
                <c:pt idx="7862">
                  <c:v>10411.998978</c:v>
                </c:pt>
                <c:pt idx="7863">
                  <c:v>10413.322869</c:v>
                </c:pt>
                <c:pt idx="7864">
                  <c:v>10414.64676</c:v>
                </c:pt>
                <c:pt idx="7865">
                  <c:v>10415.970651</c:v>
                </c:pt>
                <c:pt idx="7866">
                  <c:v>10417.294542</c:v>
                </c:pt>
                <c:pt idx="7867">
                  <c:v>10418.618433</c:v>
                </c:pt>
                <c:pt idx="7868">
                  <c:v>10419.942324</c:v>
                </c:pt>
                <c:pt idx="7869">
                  <c:v>10421.266215</c:v>
                </c:pt>
                <c:pt idx="7870">
                  <c:v>10422.590106</c:v>
                </c:pt>
                <c:pt idx="7871">
                  <c:v>10423.913997</c:v>
                </c:pt>
                <c:pt idx="7872">
                  <c:v>10425.237888</c:v>
                </c:pt>
                <c:pt idx="7873">
                  <c:v>10426.561779</c:v>
                </c:pt>
                <c:pt idx="7874">
                  <c:v>10427.88567</c:v>
                </c:pt>
                <c:pt idx="7875">
                  <c:v>10429.209561</c:v>
                </c:pt>
                <c:pt idx="7876">
                  <c:v>10430.533452</c:v>
                </c:pt>
                <c:pt idx="7877">
                  <c:v>10431.857343</c:v>
                </c:pt>
                <c:pt idx="7878">
                  <c:v>10433.181234</c:v>
                </c:pt>
                <c:pt idx="7879">
                  <c:v>10434.505125</c:v>
                </c:pt>
                <c:pt idx="7880">
                  <c:v>10435.829016</c:v>
                </c:pt>
                <c:pt idx="7881">
                  <c:v>10437.152907</c:v>
                </c:pt>
                <c:pt idx="7882">
                  <c:v>10438.476798</c:v>
                </c:pt>
                <c:pt idx="7883">
                  <c:v>10439.800689</c:v>
                </c:pt>
                <c:pt idx="7884">
                  <c:v>10441.12458</c:v>
                </c:pt>
                <c:pt idx="7885">
                  <c:v>10442.448471</c:v>
                </c:pt>
                <c:pt idx="7886">
                  <c:v>10443.772362</c:v>
                </c:pt>
                <c:pt idx="7887">
                  <c:v>10445.096253</c:v>
                </c:pt>
                <c:pt idx="7888">
                  <c:v>10446.420144</c:v>
                </c:pt>
                <c:pt idx="7889">
                  <c:v>10447.744035</c:v>
                </c:pt>
                <c:pt idx="7890">
                  <c:v>10449.067926</c:v>
                </c:pt>
                <c:pt idx="7891">
                  <c:v>10450.391817</c:v>
                </c:pt>
                <c:pt idx="7892">
                  <c:v>10451.715708</c:v>
                </c:pt>
                <c:pt idx="7893">
                  <c:v>10453.039599</c:v>
                </c:pt>
                <c:pt idx="7894">
                  <c:v>10454.36349</c:v>
                </c:pt>
                <c:pt idx="7895">
                  <c:v>10455.687381</c:v>
                </c:pt>
                <c:pt idx="7896">
                  <c:v>10457.011272</c:v>
                </c:pt>
                <c:pt idx="7897">
                  <c:v>10458.335163</c:v>
                </c:pt>
                <c:pt idx="7898">
                  <c:v>10459.659054</c:v>
                </c:pt>
                <c:pt idx="7899">
                  <c:v>10460.982945</c:v>
                </c:pt>
                <c:pt idx="7900">
                  <c:v>10462.306836</c:v>
                </c:pt>
                <c:pt idx="7901">
                  <c:v>10463.630727</c:v>
                </c:pt>
                <c:pt idx="7902">
                  <c:v>10464.954618</c:v>
                </c:pt>
                <c:pt idx="7903">
                  <c:v>10466.278509</c:v>
                </c:pt>
                <c:pt idx="7904">
                  <c:v>10467.6024</c:v>
                </c:pt>
                <c:pt idx="7905">
                  <c:v>10468.926291</c:v>
                </c:pt>
                <c:pt idx="7906">
                  <c:v>10470.250182</c:v>
                </c:pt>
                <c:pt idx="7907">
                  <c:v>10471.574073</c:v>
                </c:pt>
                <c:pt idx="7908">
                  <c:v>10472.897964</c:v>
                </c:pt>
                <c:pt idx="7909">
                  <c:v>10474.221855</c:v>
                </c:pt>
                <c:pt idx="7910">
                  <c:v>10475.545746</c:v>
                </c:pt>
                <c:pt idx="7911">
                  <c:v>10476.869637</c:v>
                </c:pt>
                <c:pt idx="7912">
                  <c:v>10478.193528</c:v>
                </c:pt>
                <c:pt idx="7913">
                  <c:v>10479.517419</c:v>
                </c:pt>
                <c:pt idx="7914">
                  <c:v>10480.84131</c:v>
                </c:pt>
                <c:pt idx="7915">
                  <c:v>10482.165201</c:v>
                </c:pt>
                <c:pt idx="7916">
                  <c:v>10483.489092</c:v>
                </c:pt>
                <c:pt idx="7917">
                  <c:v>10484.812983</c:v>
                </c:pt>
                <c:pt idx="7918">
                  <c:v>10486.136874</c:v>
                </c:pt>
                <c:pt idx="7919">
                  <c:v>10487.460764999998</c:v>
                </c:pt>
                <c:pt idx="7920">
                  <c:v>10488.784655999998</c:v>
                </c:pt>
                <c:pt idx="7921">
                  <c:v>10490.108546999998</c:v>
                </c:pt>
                <c:pt idx="7922">
                  <c:v>10491.432437999998</c:v>
                </c:pt>
                <c:pt idx="7923">
                  <c:v>10492.756328999998</c:v>
                </c:pt>
                <c:pt idx="7924">
                  <c:v>10494.080219999998</c:v>
                </c:pt>
                <c:pt idx="7925">
                  <c:v>10495.404110999998</c:v>
                </c:pt>
                <c:pt idx="7926">
                  <c:v>10496.728001999998</c:v>
                </c:pt>
                <c:pt idx="7927">
                  <c:v>10498.051892999998</c:v>
                </c:pt>
                <c:pt idx="7928">
                  <c:v>10499.375783999998</c:v>
                </c:pt>
                <c:pt idx="7929">
                  <c:v>10500.699674999998</c:v>
                </c:pt>
                <c:pt idx="7930">
                  <c:v>10502.023565999998</c:v>
                </c:pt>
                <c:pt idx="7931">
                  <c:v>10503.347456999998</c:v>
                </c:pt>
                <c:pt idx="7932">
                  <c:v>10504.671347999998</c:v>
                </c:pt>
                <c:pt idx="7933">
                  <c:v>10505.995238999998</c:v>
                </c:pt>
                <c:pt idx="7934">
                  <c:v>10507.319129999998</c:v>
                </c:pt>
                <c:pt idx="7935">
                  <c:v>10508.643020999998</c:v>
                </c:pt>
                <c:pt idx="7936">
                  <c:v>10509.966911999998</c:v>
                </c:pt>
                <c:pt idx="7937">
                  <c:v>10511.290802999998</c:v>
                </c:pt>
                <c:pt idx="7938">
                  <c:v>10512.614693999998</c:v>
                </c:pt>
                <c:pt idx="7939">
                  <c:v>10513.938584999998</c:v>
                </c:pt>
                <c:pt idx="7940">
                  <c:v>10515.262475999998</c:v>
                </c:pt>
                <c:pt idx="7941">
                  <c:v>10516.586366999998</c:v>
                </c:pt>
                <c:pt idx="7942">
                  <c:v>10517.910257999998</c:v>
                </c:pt>
                <c:pt idx="7943">
                  <c:v>10519.234148999998</c:v>
                </c:pt>
                <c:pt idx="7944">
                  <c:v>10520.558039999998</c:v>
                </c:pt>
                <c:pt idx="7945">
                  <c:v>10521.881930999998</c:v>
                </c:pt>
                <c:pt idx="7946">
                  <c:v>10523.205821999998</c:v>
                </c:pt>
                <c:pt idx="7947">
                  <c:v>10524.529712999998</c:v>
                </c:pt>
                <c:pt idx="7948">
                  <c:v>10525.853603999998</c:v>
                </c:pt>
                <c:pt idx="7949">
                  <c:v>10527.177494999998</c:v>
                </c:pt>
                <c:pt idx="7950">
                  <c:v>10528.501385999998</c:v>
                </c:pt>
                <c:pt idx="7951">
                  <c:v>10529.825276999998</c:v>
                </c:pt>
                <c:pt idx="7952">
                  <c:v>10531.149167999998</c:v>
                </c:pt>
                <c:pt idx="7953">
                  <c:v>10532.473058999998</c:v>
                </c:pt>
                <c:pt idx="7954">
                  <c:v>10533.796949999998</c:v>
                </c:pt>
                <c:pt idx="7955">
                  <c:v>10535.120840999998</c:v>
                </c:pt>
                <c:pt idx="7956">
                  <c:v>10536.444731999998</c:v>
                </c:pt>
                <c:pt idx="7957">
                  <c:v>10537.768622999998</c:v>
                </c:pt>
                <c:pt idx="7958">
                  <c:v>10539.092513999998</c:v>
                </c:pt>
                <c:pt idx="7959">
                  <c:v>10540.416404999998</c:v>
                </c:pt>
                <c:pt idx="7960">
                  <c:v>10541.740295999998</c:v>
                </c:pt>
                <c:pt idx="7961">
                  <c:v>10543.064186999998</c:v>
                </c:pt>
                <c:pt idx="7962">
                  <c:v>10544.388077999998</c:v>
                </c:pt>
                <c:pt idx="7963">
                  <c:v>10545.711968999998</c:v>
                </c:pt>
                <c:pt idx="7964">
                  <c:v>10547.035859999998</c:v>
                </c:pt>
                <c:pt idx="7965">
                  <c:v>10548.359750999998</c:v>
                </c:pt>
                <c:pt idx="7966">
                  <c:v>10549.683641999998</c:v>
                </c:pt>
                <c:pt idx="7967">
                  <c:v>10551.007532999998</c:v>
                </c:pt>
                <c:pt idx="7968">
                  <c:v>10552.331423999998</c:v>
                </c:pt>
                <c:pt idx="7969">
                  <c:v>10553.655314999998</c:v>
                </c:pt>
                <c:pt idx="7970">
                  <c:v>10554.979205999998</c:v>
                </c:pt>
                <c:pt idx="7971">
                  <c:v>10556.303096999998</c:v>
                </c:pt>
                <c:pt idx="7972">
                  <c:v>10557.626987999998</c:v>
                </c:pt>
                <c:pt idx="7973">
                  <c:v>10558.950878999998</c:v>
                </c:pt>
                <c:pt idx="7974">
                  <c:v>10560.274769999998</c:v>
                </c:pt>
                <c:pt idx="7975">
                  <c:v>10561.598660999998</c:v>
                </c:pt>
                <c:pt idx="7976">
                  <c:v>10562.922551999998</c:v>
                </c:pt>
                <c:pt idx="7977">
                  <c:v>10564.246442999998</c:v>
                </c:pt>
                <c:pt idx="7978">
                  <c:v>10565.570333999998</c:v>
                </c:pt>
                <c:pt idx="7979">
                  <c:v>10566.894224999998</c:v>
                </c:pt>
                <c:pt idx="7980">
                  <c:v>10568.218115999998</c:v>
                </c:pt>
                <c:pt idx="7981">
                  <c:v>10569.542006999998</c:v>
                </c:pt>
                <c:pt idx="7982">
                  <c:v>10570.865897999998</c:v>
                </c:pt>
                <c:pt idx="7983">
                  <c:v>10572.189788999998</c:v>
                </c:pt>
                <c:pt idx="7984">
                  <c:v>10573.513679999998</c:v>
                </c:pt>
                <c:pt idx="7985">
                  <c:v>10574.837570999998</c:v>
                </c:pt>
                <c:pt idx="7986">
                  <c:v>10576.161461999998</c:v>
                </c:pt>
                <c:pt idx="7987">
                  <c:v>10577.485352999998</c:v>
                </c:pt>
                <c:pt idx="7988">
                  <c:v>10578.809243999998</c:v>
                </c:pt>
                <c:pt idx="7989">
                  <c:v>10580.133134999998</c:v>
                </c:pt>
                <c:pt idx="7990">
                  <c:v>10581.457025999998</c:v>
                </c:pt>
                <c:pt idx="7991">
                  <c:v>10582.780916999998</c:v>
                </c:pt>
                <c:pt idx="7992">
                  <c:v>10584.104807999998</c:v>
                </c:pt>
                <c:pt idx="7993">
                  <c:v>10585.428698999998</c:v>
                </c:pt>
                <c:pt idx="7994">
                  <c:v>10586.752589999998</c:v>
                </c:pt>
                <c:pt idx="7995">
                  <c:v>10588.076480999998</c:v>
                </c:pt>
                <c:pt idx="7996">
                  <c:v>10589.400371999998</c:v>
                </c:pt>
                <c:pt idx="7997">
                  <c:v>10590.724262999998</c:v>
                </c:pt>
                <c:pt idx="7998">
                  <c:v>10592.048153999998</c:v>
                </c:pt>
                <c:pt idx="7999">
                  <c:v>10593.372044999998</c:v>
                </c:pt>
                <c:pt idx="8000">
                  <c:v>10594.695935999998</c:v>
                </c:pt>
                <c:pt idx="8001">
                  <c:v>10596.019826999998</c:v>
                </c:pt>
                <c:pt idx="8002">
                  <c:v>10597.343717999998</c:v>
                </c:pt>
                <c:pt idx="8003">
                  <c:v>10598.667608999998</c:v>
                </c:pt>
                <c:pt idx="8004">
                  <c:v>10599.991499999998</c:v>
                </c:pt>
                <c:pt idx="8005">
                  <c:v>10601.315390999998</c:v>
                </c:pt>
                <c:pt idx="8006">
                  <c:v>10602.639281999998</c:v>
                </c:pt>
                <c:pt idx="8007">
                  <c:v>10603.963172999998</c:v>
                </c:pt>
                <c:pt idx="8008">
                  <c:v>10605.287063999998</c:v>
                </c:pt>
                <c:pt idx="8009">
                  <c:v>10606.610954999998</c:v>
                </c:pt>
                <c:pt idx="8010">
                  <c:v>10607.934845999998</c:v>
                </c:pt>
                <c:pt idx="8011">
                  <c:v>10609.258736999998</c:v>
                </c:pt>
                <c:pt idx="8012">
                  <c:v>10610.582627999998</c:v>
                </c:pt>
                <c:pt idx="8013">
                  <c:v>10611.906518999998</c:v>
                </c:pt>
                <c:pt idx="8014">
                  <c:v>10613.230409999998</c:v>
                </c:pt>
                <c:pt idx="8015">
                  <c:v>10614.554300999998</c:v>
                </c:pt>
                <c:pt idx="8016">
                  <c:v>10615.878191999998</c:v>
                </c:pt>
                <c:pt idx="8017">
                  <c:v>10617.202082999998</c:v>
                </c:pt>
                <c:pt idx="8018">
                  <c:v>10618.525973999998</c:v>
                </c:pt>
                <c:pt idx="8019">
                  <c:v>10619.849864999998</c:v>
                </c:pt>
                <c:pt idx="8020">
                  <c:v>10621.173755999998</c:v>
                </c:pt>
                <c:pt idx="8021">
                  <c:v>10622.497646999998</c:v>
                </c:pt>
                <c:pt idx="8022">
                  <c:v>10623.821537999998</c:v>
                </c:pt>
                <c:pt idx="8023">
                  <c:v>10625.145428999998</c:v>
                </c:pt>
                <c:pt idx="8024">
                  <c:v>10626.469319999998</c:v>
                </c:pt>
                <c:pt idx="8025">
                  <c:v>10627.793210999998</c:v>
                </c:pt>
                <c:pt idx="8026">
                  <c:v>10629.117101999998</c:v>
                </c:pt>
                <c:pt idx="8027">
                  <c:v>10630.440992999998</c:v>
                </c:pt>
                <c:pt idx="8028">
                  <c:v>10631.764883999998</c:v>
                </c:pt>
                <c:pt idx="8029">
                  <c:v>10633.088774999998</c:v>
                </c:pt>
                <c:pt idx="8030">
                  <c:v>10634.412665999998</c:v>
                </c:pt>
                <c:pt idx="8031">
                  <c:v>10635.736556999998</c:v>
                </c:pt>
                <c:pt idx="8032">
                  <c:v>10637.060447999998</c:v>
                </c:pt>
                <c:pt idx="8033">
                  <c:v>10638.384338999998</c:v>
                </c:pt>
                <c:pt idx="8034">
                  <c:v>10639.708229999998</c:v>
                </c:pt>
                <c:pt idx="8035">
                  <c:v>10641.032120999998</c:v>
                </c:pt>
                <c:pt idx="8036">
                  <c:v>10642.356011999998</c:v>
                </c:pt>
                <c:pt idx="8037">
                  <c:v>10643.679902999998</c:v>
                </c:pt>
                <c:pt idx="8038">
                  <c:v>10645.003793999998</c:v>
                </c:pt>
                <c:pt idx="8039">
                  <c:v>10646.327684999998</c:v>
                </c:pt>
                <c:pt idx="8040">
                  <c:v>10647.651575999998</c:v>
                </c:pt>
                <c:pt idx="8041">
                  <c:v>10648.975466999998</c:v>
                </c:pt>
                <c:pt idx="8042">
                  <c:v>10650.299357999998</c:v>
                </c:pt>
                <c:pt idx="8043">
                  <c:v>10651.623248999998</c:v>
                </c:pt>
                <c:pt idx="8044">
                  <c:v>10652.947139999998</c:v>
                </c:pt>
                <c:pt idx="8045">
                  <c:v>10654.271030999998</c:v>
                </c:pt>
                <c:pt idx="8046">
                  <c:v>10655.594921999998</c:v>
                </c:pt>
                <c:pt idx="8047">
                  <c:v>10656.918812999998</c:v>
                </c:pt>
                <c:pt idx="8048">
                  <c:v>10658.242703999998</c:v>
                </c:pt>
                <c:pt idx="8049">
                  <c:v>10659.566594999998</c:v>
                </c:pt>
                <c:pt idx="8050">
                  <c:v>10660.890485999998</c:v>
                </c:pt>
                <c:pt idx="8051">
                  <c:v>10662.214376999998</c:v>
                </c:pt>
                <c:pt idx="8052">
                  <c:v>10663.538267999998</c:v>
                </c:pt>
                <c:pt idx="8053">
                  <c:v>10664.862158999998</c:v>
                </c:pt>
                <c:pt idx="8054">
                  <c:v>10666.186049999998</c:v>
                </c:pt>
                <c:pt idx="8055">
                  <c:v>10667.509940999998</c:v>
                </c:pt>
                <c:pt idx="8056">
                  <c:v>10668.833831999998</c:v>
                </c:pt>
                <c:pt idx="8057">
                  <c:v>10670.157722999998</c:v>
                </c:pt>
                <c:pt idx="8058">
                  <c:v>10671.481613999998</c:v>
                </c:pt>
                <c:pt idx="8059">
                  <c:v>10672.805504999998</c:v>
                </c:pt>
                <c:pt idx="8060">
                  <c:v>10674.129395999998</c:v>
                </c:pt>
                <c:pt idx="8061">
                  <c:v>10675.453286999998</c:v>
                </c:pt>
                <c:pt idx="8062">
                  <c:v>10676.777177999998</c:v>
                </c:pt>
                <c:pt idx="8063">
                  <c:v>10678.101068999998</c:v>
                </c:pt>
                <c:pt idx="8064">
                  <c:v>10679.424959999998</c:v>
                </c:pt>
                <c:pt idx="8065">
                  <c:v>10680.748850999998</c:v>
                </c:pt>
                <c:pt idx="8066">
                  <c:v>10682.072741999998</c:v>
                </c:pt>
                <c:pt idx="8067">
                  <c:v>10683.396632999998</c:v>
                </c:pt>
                <c:pt idx="8068">
                  <c:v>10684.720523999998</c:v>
                </c:pt>
                <c:pt idx="8069">
                  <c:v>10686.044414999998</c:v>
                </c:pt>
                <c:pt idx="8070">
                  <c:v>10687.368305999998</c:v>
                </c:pt>
                <c:pt idx="8071">
                  <c:v>10688.692196999998</c:v>
                </c:pt>
                <c:pt idx="8072">
                  <c:v>10690.016087999998</c:v>
                </c:pt>
                <c:pt idx="8073">
                  <c:v>10691.339978999998</c:v>
                </c:pt>
                <c:pt idx="8074">
                  <c:v>10692.663869999998</c:v>
                </c:pt>
                <c:pt idx="8075">
                  <c:v>10693.987760999998</c:v>
                </c:pt>
                <c:pt idx="8076">
                  <c:v>10695.311651999999</c:v>
                </c:pt>
                <c:pt idx="8077">
                  <c:v>10696.635542999999</c:v>
                </c:pt>
                <c:pt idx="8078">
                  <c:v>10697.959433999999</c:v>
                </c:pt>
                <c:pt idx="8079">
                  <c:v>10699.283324999999</c:v>
                </c:pt>
                <c:pt idx="8080">
                  <c:v>10700.607215999999</c:v>
                </c:pt>
                <c:pt idx="8081">
                  <c:v>10701.931106999999</c:v>
                </c:pt>
                <c:pt idx="8082">
                  <c:v>10703.254997999999</c:v>
                </c:pt>
                <c:pt idx="8083">
                  <c:v>10704.578888999999</c:v>
                </c:pt>
                <c:pt idx="8084">
                  <c:v>10705.902779999999</c:v>
                </c:pt>
                <c:pt idx="8085">
                  <c:v>10707.226670999999</c:v>
                </c:pt>
                <c:pt idx="8086">
                  <c:v>10708.550561999999</c:v>
                </c:pt>
                <c:pt idx="8087">
                  <c:v>10709.874452999999</c:v>
                </c:pt>
                <c:pt idx="8088">
                  <c:v>10711.198343999999</c:v>
                </c:pt>
                <c:pt idx="8089">
                  <c:v>10712.522234999999</c:v>
                </c:pt>
                <c:pt idx="8090">
                  <c:v>10713.846125999999</c:v>
                </c:pt>
                <c:pt idx="8091">
                  <c:v>10715.170016999999</c:v>
                </c:pt>
                <c:pt idx="8092">
                  <c:v>10716.493907999999</c:v>
                </c:pt>
                <c:pt idx="8093">
                  <c:v>10717.817798999999</c:v>
                </c:pt>
                <c:pt idx="8094">
                  <c:v>10719.141689999999</c:v>
                </c:pt>
                <c:pt idx="8095">
                  <c:v>10720.465580999999</c:v>
                </c:pt>
                <c:pt idx="8096">
                  <c:v>10721.789471999999</c:v>
                </c:pt>
                <c:pt idx="8097">
                  <c:v>10723.113362999999</c:v>
                </c:pt>
                <c:pt idx="8098">
                  <c:v>10724.437253999999</c:v>
                </c:pt>
                <c:pt idx="8099">
                  <c:v>10725.761144999999</c:v>
                </c:pt>
                <c:pt idx="8100">
                  <c:v>10727.085035999999</c:v>
                </c:pt>
                <c:pt idx="8101">
                  <c:v>10728.408926999999</c:v>
                </c:pt>
                <c:pt idx="8102">
                  <c:v>10729.732817999999</c:v>
                </c:pt>
                <c:pt idx="8103">
                  <c:v>10731.056708999999</c:v>
                </c:pt>
                <c:pt idx="8104">
                  <c:v>10732.380599999999</c:v>
                </c:pt>
                <c:pt idx="8105">
                  <c:v>10733.704490999999</c:v>
                </c:pt>
                <c:pt idx="8106">
                  <c:v>10735.028381999999</c:v>
                </c:pt>
                <c:pt idx="8107">
                  <c:v>10736.352272999999</c:v>
                </c:pt>
                <c:pt idx="8108">
                  <c:v>10737.676163999999</c:v>
                </c:pt>
                <c:pt idx="8109">
                  <c:v>10739.000054999999</c:v>
                </c:pt>
                <c:pt idx="8110">
                  <c:v>10740.323945999999</c:v>
                </c:pt>
                <c:pt idx="8111">
                  <c:v>10741.647836999999</c:v>
                </c:pt>
                <c:pt idx="8112">
                  <c:v>10742.971727999999</c:v>
                </c:pt>
                <c:pt idx="8113">
                  <c:v>10744.295618999999</c:v>
                </c:pt>
                <c:pt idx="8114">
                  <c:v>10745.619509999999</c:v>
                </c:pt>
                <c:pt idx="8115">
                  <c:v>10746.943400999999</c:v>
                </c:pt>
                <c:pt idx="8116">
                  <c:v>10748.267291999999</c:v>
                </c:pt>
                <c:pt idx="8117">
                  <c:v>10749.591182999999</c:v>
                </c:pt>
                <c:pt idx="8118">
                  <c:v>10750.915073999999</c:v>
                </c:pt>
                <c:pt idx="8119">
                  <c:v>10752.238964999999</c:v>
                </c:pt>
                <c:pt idx="8120">
                  <c:v>10753.562855999999</c:v>
                </c:pt>
                <c:pt idx="8121">
                  <c:v>10754.886746999999</c:v>
                </c:pt>
                <c:pt idx="8122">
                  <c:v>10756.210637999999</c:v>
                </c:pt>
                <c:pt idx="8123">
                  <c:v>10757.534528999999</c:v>
                </c:pt>
                <c:pt idx="8124">
                  <c:v>10758.858419999999</c:v>
                </c:pt>
                <c:pt idx="8125">
                  <c:v>10760.182310999999</c:v>
                </c:pt>
                <c:pt idx="8126">
                  <c:v>10761.506201999999</c:v>
                </c:pt>
                <c:pt idx="8127">
                  <c:v>10762.830092999999</c:v>
                </c:pt>
                <c:pt idx="8128">
                  <c:v>10764.153983999999</c:v>
                </c:pt>
                <c:pt idx="8129">
                  <c:v>10765.477874999999</c:v>
                </c:pt>
                <c:pt idx="8130">
                  <c:v>10766.801765999999</c:v>
                </c:pt>
                <c:pt idx="8131">
                  <c:v>10768.125656999999</c:v>
                </c:pt>
                <c:pt idx="8132">
                  <c:v>10769.449547999999</c:v>
                </c:pt>
                <c:pt idx="8133">
                  <c:v>10770.773438999999</c:v>
                </c:pt>
                <c:pt idx="8134">
                  <c:v>10772.097329999999</c:v>
                </c:pt>
                <c:pt idx="8135">
                  <c:v>10773.421220999999</c:v>
                </c:pt>
                <c:pt idx="8136">
                  <c:v>10774.745111999999</c:v>
                </c:pt>
                <c:pt idx="8137">
                  <c:v>10776.069002999999</c:v>
                </c:pt>
                <c:pt idx="8138">
                  <c:v>10777.392893999999</c:v>
                </c:pt>
                <c:pt idx="8139">
                  <c:v>10778.716784999999</c:v>
                </c:pt>
                <c:pt idx="8140">
                  <c:v>10780.040675999999</c:v>
                </c:pt>
                <c:pt idx="8141">
                  <c:v>10781.364566999999</c:v>
                </c:pt>
                <c:pt idx="8142">
                  <c:v>10782.688457999999</c:v>
                </c:pt>
                <c:pt idx="8143">
                  <c:v>10784.012348999999</c:v>
                </c:pt>
                <c:pt idx="8144">
                  <c:v>10785.336239999999</c:v>
                </c:pt>
                <c:pt idx="8145">
                  <c:v>10786.660130999999</c:v>
                </c:pt>
                <c:pt idx="8146">
                  <c:v>10787.984021999999</c:v>
                </c:pt>
                <c:pt idx="8147">
                  <c:v>10789.307912999999</c:v>
                </c:pt>
                <c:pt idx="8148">
                  <c:v>10790.631803999999</c:v>
                </c:pt>
                <c:pt idx="8149">
                  <c:v>10791.955694999999</c:v>
                </c:pt>
                <c:pt idx="8150">
                  <c:v>10793.279585999999</c:v>
                </c:pt>
                <c:pt idx="8151">
                  <c:v>10794.603476999999</c:v>
                </c:pt>
                <c:pt idx="8152">
                  <c:v>10795.927367999999</c:v>
                </c:pt>
                <c:pt idx="8153">
                  <c:v>10797.251258999999</c:v>
                </c:pt>
                <c:pt idx="8154">
                  <c:v>10798.575149999999</c:v>
                </c:pt>
                <c:pt idx="8155">
                  <c:v>10799.899040999999</c:v>
                </c:pt>
                <c:pt idx="8156">
                  <c:v>10801.222931999999</c:v>
                </c:pt>
                <c:pt idx="8157">
                  <c:v>10802.546822999999</c:v>
                </c:pt>
                <c:pt idx="8158">
                  <c:v>10803.870713999999</c:v>
                </c:pt>
                <c:pt idx="8159">
                  <c:v>10805.194604999999</c:v>
                </c:pt>
                <c:pt idx="8160">
                  <c:v>10806.518495999999</c:v>
                </c:pt>
                <c:pt idx="8161">
                  <c:v>10807.842386999999</c:v>
                </c:pt>
                <c:pt idx="8162">
                  <c:v>10809.166277999999</c:v>
                </c:pt>
                <c:pt idx="8163">
                  <c:v>10810.490168999999</c:v>
                </c:pt>
                <c:pt idx="8164">
                  <c:v>10811.814059999999</c:v>
                </c:pt>
                <c:pt idx="8165">
                  <c:v>10813.137950999999</c:v>
                </c:pt>
                <c:pt idx="8166">
                  <c:v>10814.461841999999</c:v>
                </c:pt>
                <c:pt idx="8167">
                  <c:v>10815.785732999999</c:v>
                </c:pt>
                <c:pt idx="8168">
                  <c:v>10817.109623999999</c:v>
                </c:pt>
                <c:pt idx="8169">
                  <c:v>10818.433514999999</c:v>
                </c:pt>
                <c:pt idx="8170">
                  <c:v>10819.757405999999</c:v>
                </c:pt>
                <c:pt idx="8171">
                  <c:v>10821.081296999999</c:v>
                </c:pt>
                <c:pt idx="8172">
                  <c:v>10822.405187999999</c:v>
                </c:pt>
                <c:pt idx="8173">
                  <c:v>10823.729078999999</c:v>
                </c:pt>
                <c:pt idx="8174">
                  <c:v>10825.052969999999</c:v>
                </c:pt>
                <c:pt idx="8175">
                  <c:v>10826.376860999999</c:v>
                </c:pt>
                <c:pt idx="8176">
                  <c:v>10827.700751999999</c:v>
                </c:pt>
                <c:pt idx="8177">
                  <c:v>10829.024642999999</c:v>
                </c:pt>
                <c:pt idx="8178">
                  <c:v>10830.348533999999</c:v>
                </c:pt>
                <c:pt idx="8179">
                  <c:v>10831.672424999999</c:v>
                </c:pt>
                <c:pt idx="8180">
                  <c:v>10832.996315999999</c:v>
                </c:pt>
                <c:pt idx="8181">
                  <c:v>10834.320206999999</c:v>
                </c:pt>
                <c:pt idx="8182">
                  <c:v>10835.644097999999</c:v>
                </c:pt>
                <c:pt idx="8183">
                  <c:v>10836.967988999999</c:v>
                </c:pt>
                <c:pt idx="8184">
                  <c:v>10838.291879999999</c:v>
                </c:pt>
                <c:pt idx="8185">
                  <c:v>10839.615770999999</c:v>
                </c:pt>
                <c:pt idx="8186">
                  <c:v>10840.939661999999</c:v>
                </c:pt>
                <c:pt idx="8187">
                  <c:v>10842.263552999999</c:v>
                </c:pt>
                <c:pt idx="8188">
                  <c:v>10843.587443999999</c:v>
                </c:pt>
                <c:pt idx="8189">
                  <c:v>10844.911334999999</c:v>
                </c:pt>
              </c:numCache>
            </c:numRef>
          </c:xVal>
          <c:yVal>
            <c:numRef>
              <c:f>HPGe_mereni!$AB$4:$AB$8193</c:f>
              <c:numCache>
                <c:formatCode>0.00E+00</c:formatCode>
                <c:ptCount val="8190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0.11754651208415105</c:v>
                </c:pt>
                <c:pt idx="41">
                  <c:v>0.11801050551768691</c:v>
                </c:pt>
                <c:pt idx="42">
                  <c:v>0.11902882192680839</c:v>
                </c:pt>
                <c:pt idx="43">
                  <c:v>0.12023829128482336</c:v>
                </c:pt>
                <c:pt idx="44">
                  <c:v>0.12214385367416947</c:v>
                </c:pt>
                <c:pt idx="45">
                  <c:v>0.12441608404513906</c:v>
                </c:pt>
                <c:pt idx="46">
                  <c:v>0.12642781965475328</c:v>
                </c:pt>
                <c:pt idx="47">
                  <c:v>0.13017371786207929</c:v>
                </c:pt>
                <c:pt idx="48">
                  <c:v>0.13339883230874935</c:v>
                </c:pt>
                <c:pt idx="49">
                  <c:v>0.13727827008962959</c:v>
                </c:pt>
                <c:pt idx="50">
                  <c:v>0.14113630861681239</c:v>
                </c:pt>
                <c:pt idx="51">
                  <c:v>0.14538117980698739</c:v>
                </c:pt>
                <c:pt idx="52">
                  <c:v>0.15103243464160479</c:v>
                </c:pt>
                <c:pt idx="53">
                  <c:v>0.15800056662683387</c:v>
                </c:pt>
                <c:pt idx="54">
                  <c:v>0.17325267893762994</c:v>
                </c:pt>
                <c:pt idx="55">
                  <c:v>0.18368893035622791</c:v>
                </c:pt>
                <c:pt idx="56">
                  <c:v>0.19828239832966332</c:v>
                </c:pt>
                <c:pt idx="57">
                  <c:v>0.18954224352864227</c:v>
                </c:pt>
                <c:pt idx="58">
                  <c:v>0.1864693930025117</c:v>
                </c:pt>
                <c:pt idx="59">
                  <c:v>0.19017866556408636</c:v>
                </c:pt>
                <c:pt idx="60">
                  <c:v>0.1959360936189718</c:v>
                </c:pt>
                <c:pt idx="61">
                  <c:v>0.20179640270124879</c:v>
                </c:pt>
                <c:pt idx="62">
                  <c:v>0.20944745894630296</c:v>
                </c:pt>
                <c:pt idx="63">
                  <c:v>0.22184976679835328</c:v>
                </c:pt>
                <c:pt idx="64">
                  <c:v>0.22788003533788112</c:v>
                </c:pt>
                <c:pt idx="65">
                  <c:v>0.23058827550293606</c:v>
                </c:pt>
                <c:pt idx="66">
                  <c:v>0.23179795062300579</c:v>
                </c:pt>
                <c:pt idx="67">
                  <c:v>0.23328766789963531</c:v>
                </c:pt>
                <c:pt idx="68">
                  <c:v>0.23805867266389066</c:v>
                </c:pt>
                <c:pt idx="69">
                  <c:v>0.24304078929635345</c:v>
                </c:pt>
                <c:pt idx="70">
                  <c:v>0.24833792763468918</c:v>
                </c:pt>
                <c:pt idx="71">
                  <c:v>0.25219287973105015</c:v>
                </c:pt>
                <c:pt idx="72">
                  <c:v>0.25645626950615574</c:v>
                </c:pt>
                <c:pt idx="73">
                  <c:v>0.26040546062360742</c:v>
                </c:pt>
                <c:pt idx="74">
                  <c:v>0.26472790410843561</c:v>
                </c:pt>
                <c:pt idx="75">
                  <c:v>0.26767503401909376</c:v>
                </c:pt>
                <c:pt idx="76">
                  <c:v>0.27098142447740314</c:v>
                </c:pt>
                <c:pt idx="77">
                  <c:v>0.27380530291724614</c:v>
                </c:pt>
                <c:pt idx="78">
                  <c:v>0.27638720518066429</c:v>
                </c:pt>
                <c:pt idx="79">
                  <c:v>0.27803782838413416</c:v>
                </c:pt>
                <c:pt idx="80">
                  <c:v>0.27993639486361765</c:v>
                </c:pt>
                <c:pt idx="81">
                  <c:v>0.28174442603899663</c:v>
                </c:pt>
                <c:pt idx="82">
                  <c:v>0.28288064410550878</c:v>
                </c:pt>
                <c:pt idx="83">
                  <c:v>0.28414608074242476</c:v>
                </c:pt>
                <c:pt idx="84">
                  <c:v>0.28488517804320557</c:v>
                </c:pt>
                <c:pt idx="85">
                  <c:v>0.28548415138467914</c:v>
                </c:pt>
                <c:pt idx="86">
                  <c:v>0.28567777347823003</c:v>
                </c:pt>
                <c:pt idx="87">
                  <c:v>0.28630431893504449</c:v>
                </c:pt>
                <c:pt idx="88">
                  <c:v>0.28681378578268746</c:v>
                </c:pt>
                <c:pt idx="89">
                  <c:v>0.28744876748374798</c:v>
                </c:pt>
                <c:pt idx="90">
                  <c:v>0.28689876551131283</c:v>
                </c:pt>
                <c:pt idx="91">
                  <c:v>0.28613497676395805</c:v>
                </c:pt>
                <c:pt idx="92">
                  <c:v>0.28598024369876118</c:v>
                </c:pt>
                <c:pt idx="93">
                  <c:v>0.28535020028701535</c:v>
                </c:pt>
                <c:pt idx="94">
                  <c:v>0.28481028065526454</c:v>
                </c:pt>
                <c:pt idx="95">
                  <c:v>0.2832520446143923</c:v>
                </c:pt>
                <c:pt idx="96">
                  <c:v>0.28187117546474294</c:v>
                </c:pt>
                <c:pt idx="97">
                  <c:v>0.28087857931246935</c:v>
                </c:pt>
                <c:pt idx="98">
                  <c:v>0.27886807827518389</c:v>
                </c:pt>
                <c:pt idx="99">
                  <c:v>0.27734461602156996</c:v>
                </c:pt>
                <c:pt idx="100">
                  <c:v>0.27501600684758976</c:v>
                </c:pt>
                <c:pt idx="101">
                  <c:v>0.2733098278893285</c:v>
                </c:pt>
                <c:pt idx="102">
                  <c:v>0.27075446893097732</c:v>
                </c:pt>
                <c:pt idx="103">
                  <c:v>0.26915981300640851</c:v>
                </c:pt>
                <c:pt idx="104">
                  <c:v>0.26719519690733962</c:v>
                </c:pt>
                <c:pt idx="105">
                  <c:v>0.26489292527637165</c:v>
                </c:pt>
                <c:pt idx="106">
                  <c:v>0.26233941817651357</c:v>
                </c:pt>
                <c:pt idx="107">
                  <c:v>0.2600641013747223</c:v>
                </c:pt>
                <c:pt idx="108">
                  <c:v>0.25787911411498071</c:v>
                </c:pt>
                <c:pt idx="109">
                  <c:v>0.25548198617675782</c:v>
                </c:pt>
                <c:pt idx="110">
                  <c:v>0.25333383032482243</c:v>
                </c:pt>
                <c:pt idx="111">
                  <c:v>0.25052908775607419</c:v>
                </c:pt>
                <c:pt idx="112">
                  <c:v>0.24875089207863876</c:v>
                </c:pt>
                <c:pt idx="113">
                  <c:v>0.24511322471212868</c:v>
                </c:pt>
                <c:pt idx="114">
                  <c:v>0.24328070785223055</c:v>
                </c:pt>
                <c:pt idx="115">
                  <c:v>0.24061156247758439</c:v>
                </c:pt>
                <c:pt idx="116">
                  <c:v>0.23791114127061117</c:v>
                </c:pt>
                <c:pt idx="117">
                  <c:v>0.23526072024295033</c:v>
                </c:pt>
                <c:pt idx="118">
                  <c:v>0.23187737477615206</c:v>
                </c:pt>
                <c:pt idx="119">
                  <c:v>0.22970514476380705</c:v>
                </c:pt>
                <c:pt idx="120">
                  <c:v>0.22700883879792957</c:v>
                </c:pt>
                <c:pt idx="121">
                  <c:v>0.22414339642302028</c:v>
                </c:pt>
                <c:pt idx="122">
                  <c:v>0.22158453950973792</c:v>
                </c:pt>
                <c:pt idx="123">
                  <c:v>0.21914625916055833</c:v>
                </c:pt>
                <c:pt idx="124">
                  <c:v>0.2163993357292042</c:v>
                </c:pt>
                <c:pt idx="125">
                  <c:v>0.21404233139166398</c:v>
                </c:pt>
                <c:pt idx="126">
                  <c:v>0.21189726197055034</c:v>
                </c:pt>
                <c:pt idx="127">
                  <c:v>0.20940795263178458</c:v>
                </c:pt>
                <c:pt idx="128">
                  <c:v>0.20726391202094488</c:v>
                </c:pt>
                <c:pt idx="129">
                  <c:v>0.20492213407545862</c:v>
                </c:pt>
                <c:pt idx="130">
                  <c:v>0.20319064638445897</c:v>
                </c:pt>
                <c:pt idx="131">
                  <c:v>0.20101018588992262</c:v>
                </c:pt>
                <c:pt idx="132">
                  <c:v>0.19888754453278032</c:v>
                </c:pt>
                <c:pt idx="133">
                  <c:v>0.19653321510195229</c:v>
                </c:pt>
                <c:pt idx="134">
                  <c:v>0.1944070757898787</c:v>
                </c:pt>
                <c:pt idx="135">
                  <c:v>0.19237538126095055</c:v>
                </c:pt>
                <c:pt idx="136">
                  <c:v>0.18986138047561085</c:v>
                </c:pt>
                <c:pt idx="137">
                  <c:v>0.18772803949161984</c:v>
                </c:pt>
                <c:pt idx="138">
                  <c:v>0.18585704512747725</c:v>
                </c:pt>
                <c:pt idx="139">
                  <c:v>0.18354160472500319</c:v>
                </c:pt>
                <c:pt idx="140">
                  <c:v>0.18243213572561284</c:v>
                </c:pt>
                <c:pt idx="141">
                  <c:v>0.17959529427631848</c:v>
                </c:pt>
                <c:pt idx="142">
                  <c:v>0.17665413146524908</c:v>
                </c:pt>
                <c:pt idx="143">
                  <c:v>0.17401111787156037</c:v>
                </c:pt>
                <c:pt idx="144">
                  <c:v>0.17234917775507741</c:v>
                </c:pt>
                <c:pt idx="145">
                  <c:v>0.17003517768698687</c:v>
                </c:pt>
                <c:pt idx="146">
                  <c:v>0.16826274334708538</c:v>
                </c:pt>
                <c:pt idx="147">
                  <c:v>0.16620285941665192</c:v>
                </c:pt>
                <c:pt idx="148">
                  <c:v>0.16405799575759308</c:v>
                </c:pt>
                <c:pt idx="149">
                  <c:v>0.16180654735415659</c:v>
                </c:pt>
                <c:pt idx="150">
                  <c:v>0.16054584324450064</c:v>
                </c:pt>
                <c:pt idx="151">
                  <c:v>0.15796558707752076</c:v>
                </c:pt>
                <c:pt idx="152">
                  <c:v>0.15609891371652865</c:v>
                </c:pt>
                <c:pt idx="153">
                  <c:v>0.15430878383991584</c:v>
                </c:pt>
                <c:pt idx="154">
                  <c:v>0.15215178021962475</c:v>
                </c:pt>
                <c:pt idx="155">
                  <c:v>0.15002317176289376</c:v>
                </c:pt>
                <c:pt idx="156">
                  <c:v>0.14800711515012913</c:v>
                </c:pt>
                <c:pt idx="157">
                  <c:v>0.14663118428979463</c:v>
                </c:pt>
                <c:pt idx="158">
                  <c:v>0.14493488191016288</c:v>
                </c:pt>
                <c:pt idx="159">
                  <c:v>0.14243795937537018</c:v>
                </c:pt>
                <c:pt idx="160">
                  <c:v>0.14052560683821622</c:v>
                </c:pt>
                <c:pt idx="161">
                  <c:v>0.13881037434954444</c:v>
                </c:pt>
                <c:pt idx="162">
                  <c:v>0.13710810487032399</c:v>
                </c:pt>
                <c:pt idx="163">
                  <c:v>0.13533340714781988</c:v>
                </c:pt>
                <c:pt idx="164">
                  <c:v>0.1339004801983105</c:v>
                </c:pt>
                <c:pt idx="165">
                  <c:v>0.13222701740675968</c:v>
                </c:pt>
                <c:pt idx="166">
                  <c:v>0.13110191049120576</c:v>
                </c:pt>
                <c:pt idx="167">
                  <c:v>0.12931898228651037</c:v>
                </c:pt>
                <c:pt idx="168">
                  <c:v>0.1280656856108266</c:v>
                </c:pt>
                <c:pt idx="169">
                  <c:v>0.12643070032352022</c:v>
                </c:pt>
                <c:pt idx="170">
                  <c:v>0.12498192969579254</c:v>
                </c:pt>
                <c:pt idx="171">
                  <c:v>0.12373521740586184</c:v>
                </c:pt>
                <c:pt idx="172">
                  <c:v>0.12206442952102321</c:v>
                </c:pt>
                <c:pt idx="173">
                  <c:v>0.12081195589355857</c:v>
                </c:pt>
                <c:pt idx="174">
                  <c:v>0.11936709474487177</c:v>
                </c:pt>
                <c:pt idx="175">
                  <c:v>0.11811935364466715</c:v>
                </c:pt>
                <c:pt idx="176">
                  <c:v>0.11675083021830485</c:v>
                </c:pt>
                <c:pt idx="177">
                  <c:v>0.11590123869410551</c:v>
                </c:pt>
                <c:pt idx="178">
                  <c:v>0.11530000197002935</c:v>
                </c:pt>
                <c:pt idx="179">
                  <c:v>0.11883417102298358</c:v>
                </c:pt>
                <c:pt idx="180">
                  <c:v>0.12464633178444133</c:v>
                </c:pt>
                <c:pt idx="181">
                  <c:v>0.11524465197729268</c:v>
                </c:pt>
                <c:pt idx="182">
                  <c:v>0.11156336305516855</c:v>
                </c:pt>
                <c:pt idx="183">
                  <c:v>0.10874257104614728</c:v>
                </c:pt>
                <c:pt idx="184">
                  <c:v>0.10601931025109317</c:v>
                </c:pt>
                <c:pt idx="185">
                  <c:v>0.10429913947310659</c:v>
                </c:pt>
                <c:pt idx="186">
                  <c:v>0.10338144070877403</c:v>
                </c:pt>
                <c:pt idx="187">
                  <c:v>0.10182073552324435</c:v>
                </c:pt>
                <c:pt idx="188">
                  <c:v>0.10082587598836815</c:v>
                </c:pt>
                <c:pt idx="189">
                  <c:v>9.9672579671308964E-2</c:v>
                </c:pt>
                <c:pt idx="190">
                  <c:v>9.8486567187539273E-2</c:v>
                </c:pt>
                <c:pt idx="191">
                  <c:v>9.7319896336919176E-2</c:v>
                </c:pt>
                <c:pt idx="192">
                  <c:v>9.5961866775350832E-2</c:v>
                </c:pt>
                <c:pt idx="193">
                  <c:v>9.4877500746644E-2</c:v>
                </c:pt>
                <c:pt idx="194">
                  <c:v>9.3908567230670453E-2</c:v>
                </c:pt>
                <c:pt idx="195">
                  <c:v>9.2637780780330123E-2</c:v>
                </c:pt>
                <c:pt idx="196">
                  <c:v>9.1379340053276789E-2</c:v>
                </c:pt>
                <c:pt idx="197">
                  <c:v>9.0056701565131125E-2</c:v>
                </c:pt>
                <c:pt idx="198">
                  <c:v>8.949353082118984E-2</c:v>
                </c:pt>
                <c:pt idx="199">
                  <c:v>8.7677269163619551E-2</c:v>
                </c:pt>
                <c:pt idx="200">
                  <c:v>8.6925208853387392E-2</c:v>
                </c:pt>
                <c:pt idx="201">
                  <c:v>8.5811007326736993E-2</c:v>
                </c:pt>
                <c:pt idx="202">
                  <c:v>8.5095984186365783E-2</c:v>
                </c:pt>
                <c:pt idx="203">
                  <c:v>8.4554829982286278E-2</c:v>
                </c:pt>
                <c:pt idx="204">
                  <c:v>8.4414706022979E-2</c:v>
                </c:pt>
                <c:pt idx="205">
                  <c:v>8.2574781729108676E-2</c:v>
                </c:pt>
                <c:pt idx="206">
                  <c:v>8.1383625193969397E-2</c:v>
                </c:pt>
                <c:pt idx="207">
                  <c:v>8.0553992589084009E-2</c:v>
                </c:pt>
                <c:pt idx="208">
                  <c:v>7.9796788227482249E-2</c:v>
                </c:pt>
                <c:pt idx="209">
                  <c:v>7.9584853311055692E-2</c:v>
                </c:pt>
                <c:pt idx="210">
                  <c:v>7.8249869099623032E-2</c:v>
                </c:pt>
                <c:pt idx="211">
                  <c:v>7.6922498084217375E-2</c:v>
                </c:pt>
                <c:pt idx="212">
                  <c:v>7.6274141849595883E-2</c:v>
                </c:pt>
                <c:pt idx="213">
                  <c:v>7.5079487359525299E-2</c:v>
                </c:pt>
                <c:pt idx="214">
                  <c:v>7.4670226632561731E-2</c:v>
                </c:pt>
                <c:pt idx="215">
                  <c:v>7.3895326734248659E-2</c:v>
                </c:pt>
                <c:pt idx="216">
                  <c:v>7.308133204552679E-2</c:v>
                </c:pt>
                <c:pt idx="217">
                  <c:v>7.2542852748159442E-2</c:v>
                </c:pt>
                <c:pt idx="218">
                  <c:v>7.1798817158063827E-2</c:v>
                </c:pt>
                <c:pt idx="219">
                  <c:v>7.0785233276202342E-2</c:v>
                </c:pt>
                <c:pt idx="220">
                  <c:v>7.0223708628699325E-2</c:v>
                </c:pt>
                <c:pt idx="221">
                  <c:v>7.0125971652677352E-2</c:v>
                </c:pt>
                <c:pt idx="222">
                  <c:v>7.2329271735294604E-2</c:v>
                </c:pt>
                <c:pt idx="223">
                  <c:v>7.3086681858951133E-2</c:v>
                </c:pt>
                <c:pt idx="224">
                  <c:v>6.8659917012347887E-2</c:v>
                </c:pt>
                <c:pt idx="225">
                  <c:v>6.7378019411049261E-2</c:v>
                </c:pt>
                <c:pt idx="226">
                  <c:v>6.7160117395033983E-2</c:v>
                </c:pt>
                <c:pt idx="227">
                  <c:v>6.6181513062485653E-2</c:v>
                </c:pt>
                <c:pt idx="228">
                  <c:v>6.4950027164608889E-2</c:v>
                </c:pt>
                <c:pt idx="229">
                  <c:v>6.4278214055742133E-2</c:v>
                </c:pt>
                <c:pt idx="230">
                  <c:v>6.3536853372358676E-2</c:v>
                </c:pt>
                <c:pt idx="231">
                  <c:v>6.3137674986079501E-2</c:v>
                </c:pt>
                <c:pt idx="232">
                  <c:v>6.2463598494610119E-2</c:v>
                </c:pt>
                <c:pt idx="233">
                  <c:v>6.1796106388893789E-2</c:v>
                </c:pt>
                <c:pt idx="234">
                  <c:v>6.1290137496182201E-2</c:v>
                </c:pt>
                <c:pt idx="235">
                  <c:v>6.0676349286764256E-2</c:v>
                </c:pt>
                <c:pt idx="236">
                  <c:v>6.0104742298576853E-2</c:v>
                </c:pt>
                <c:pt idx="237">
                  <c:v>5.9301447236703692E-2</c:v>
                </c:pt>
                <c:pt idx="238">
                  <c:v>5.8779840427828578E-2</c:v>
                </c:pt>
                <c:pt idx="239">
                  <c:v>5.8306587701827485E-2</c:v>
                </c:pt>
                <c:pt idx="240">
                  <c:v>5.757242869036145E-2</c:v>
                </c:pt>
                <c:pt idx="241">
                  <c:v>5.6920162976699065E-2</c:v>
                </c:pt>
                <c:pt idx="242">
                  <c:v>5.640472902946745E-2</c:v>
                </c:pt>
                <c:pt idx="243">
                  <c:v>5.6406169363850935E-2</c:v>
                </c:pt>
                <c:pt idx="244">
                  <c:v>5.5816249552787828E-2</c:v>
                </c:pt>
                <c:pt idx="245">
                  <c:v>5.5504108515681903E-2</c:v>
                </c:pt>
                <c:pt idx="246">
                  <c:v>5.5126535145154941E-2</c:v>
                </c:pt>
                <c:pt idx="247">
                  <c:v>5.5280445162132687E-2</c:v>
                </c:pt>
                <c:pt idx="248">
                  <c:v>5.4475298241766487E-2</c:v>
                </c:pt>
                <c:pt idx="249">
                  <c:v>5.3554307284557401E-2</c:v>
                </c:pt>
                <c:pt idx="250">
                  <c:v>5.3318915493885559E-2</c:v>
                </c:pt>
                <c:pt idx="251">
                  <c:v>5.2793193443914782E-2</c:v>
                </c:pt>
                <c:pt idx="252">
                  <c:v>5.2470970066124473E-2</c:v>
                </c:pt>
                <c:pt idx="253">
                  <c:v>5.1887840402869208E-2</c:v>
                </c:pt>
                <c:pt idx="254">
                  <c:v>5.2231874558466521E-2</c:v>
                </c:pt>
                <c:pt idx="255">
                  <c:v>5.4149371146990068E-2</c:v>
                </c:pt>
                <c:pt idx="256">
                  <c:v>5.207179167984529E-2</c:v>
                </c:pt>
                <c:pt idx="257">
                  <c:v>5.0169109959266121E-2</c:v>
                </c:pt>
                <c:pt idx="258">
                  <c:v>4.9263139632056203E-2</c:v>
                </c:pt>
                <c:pt idx="259">
                  <c:v>4.8577951989628533E-2</c:v>
                </c:pt>
                <c:pt idx="260">
                  <c:v>4.8116427700750072E-2</c:v>
                </c:pt>
                <c:pt idx="261">
                  <c:v>4.7666837611049048E-2</c:v>
                </c:pt>
                <c:pt idx="262">
                  <c:v>4.7355313860107454E-2</c:v>
                </c:pt>
                <c:pt idx="263">
                  <c:v>4.7299140819151674E-2</c:v>
                </c:pt>
                <c:pt idx="264">
                  <c:v>4.8309020984027048E-2</c:v>
                </c:pt>
                <c:pt idx="265">
                  <c:v>5.4519948607654412E-2</c:v>
                </c:pt>
                <c:pt idx="266">
                  <c:v>5.3613772518389717E-2</c:v>
                </c:pt>
                <c:pt idx="267">
                  <c:v>4.6753871373976498E-2</c:v>
                </c:pt>
                <c:pt idx="268">
                  <c:v>4.4845634077918188E-2</c:v>
                </c:pt>
                <c:pt idx="269">
                  <c:v>4.4182051451242745E-2</c:v>
                </c:pt>
                <c:pt idx="270">
                  <c:v>4.3883079185642923E-2</c:v>
                </c:pt>
                <c:pt idx="271">
                  <c:v>4.3809827894140153E-2</c:v>
                </c:pt>
                <c:pt idx="272">
                  <c:v>4.3143158836642957E-2</c:v>
                </c:pt>
                <c:pt idx="273">
                  <c:v>4.2704885659954991E-2</c:v>
                </c:pt>
                <c:pt idx="274">
                  <c:v>4.2602210394618235E-2</c:v>
                </c:pt>
                <c:pt idx="275">
                  <c:v>4.2092743546975321E-2</c:v>
                </c:pt>
                <c:pt idx="276">
                  <c:v>4.1795417377813761E-2</c:v>
                </c:pt>
                <c:pt idx="277">
                  <c:v>4.1426897537697266E-2</c:v>
                </c:pt>
                <c:pt idx="278">
                  <c:v>4.1138007612781816E-2</c:v>
                </c:pt>
                <c:pt idx="279">
                  <c:v>4.0758582383761809E-2</c:v>
                </c:pt>
                <c:pt idx="280">
                  <c:v>4.0507346914871664E-2</c:v>
                </c:pt>
                <c:pt idx="281">
                  <c:v>4.0218045465846647E-2</c:v>
                </c:pt>
                <c:pt idx="282">
                  <c:v>3.986866149682497E-2</c:v>
                </c:pt>
                <c:pt idx="283">
                  <c:v>3.9608166735469588E-2</c:v>
                </c:pt>
                <c:pt idx="284">
                  <c:v>3.9319071048499354E-2</c:v>
                </c:pt>
                <c:pt idx="285">
                  <c:v>3.9084913830156207E-2</c:v>
                </c:pt>
                <c:pt idx="286">
                  <c:v>3.874890439469543E-2</c:v>
                </c:pt>
                <c:pt idx="287">
                  <c:v>3.8547669105117588E-2</c:v>
                </c:pt>
                <c:pt idx="288">
                  <c:v>3.8353429725402351E-2</c:v>
                </c:pt>
                <c:pt idx="289">
                  <c:v>3.803881954363901E-2</c:v>
                </c:pt>
                <c:pt idx="290">
                  <c:v>3.7943963236384014E-2</c:v>
                </c:pt>
                <c:pt idx="291">
                  <c:v>3.7436759771343718E-2</c:v>
                </c:pt>
                <c:pt idx="292">
                  <c:v>3.7491904002025588E-2</c:v>
                </c:pt>
                <c:pt idx="293">
                  <c:v>3.7159804045605684E-2</c:v>
                </c:pt>
                <c:pt idx="294">
                  <c:v>3.6760008373162151E-2</c:v>
                </c:pt>
                <c:pt idx="295">
                  <c:v>3.6466591683041477E-2</c:v>
                </c:pt>
                <c:pt idx="296">
                  <c:v>3.6249718477300102E-2</c:v>
                </c:pt>
                <c:pt idx="297">
                  <c:v>3.6055890621694439E-2</c:v>
                </c:pt>
                <c:pt idx="298">
                  <c:v>3.5635518743772604E-2</c:v>
                </c:pt>
                <c:pt idx="299">
                  <c:v>3.5633049599115209E-2</c:v>
                </c:pt>
                <c:pt idx="300">
                  <c:v>3.5375023982417229E-2</c:v>
                </c:pt>
                <c:pt idx="301">
                  <c:v>3.5095804874076576E-2</c:v>
                </c:pt>
                <c:pt idx="302">
                  <c:v>3.4979549313124136E-2</c:v>
                </c:pt>
                <c:pt idx="303">
                  <c:v>3.4653622218347738E-2</c:v>
                </c:pt>
                <c:pt idx="304">
                  <c:v>3.4462057745344679E-2</c:v>
                </c:pt>
                <c:pt idx="305">
                  <c:v>3.4163908527963992E-2</c:v>
                </c:pt>
                <c:pt idx="306">
                  <c:v>3.4131809647417834E-2</c:v>
                </c:pt>
                <c:pt idx="307">
                  <c:v>3.3801355787436205E-2</c:v>
                </c:pt>
                <c:pt idx="308">
                  <c:v>3.3925430306470404E-2</c:v>
                </c:pt>
                <c:pt idx="309">
                  <c:v>3.380444221825795E-2</c:v>
                </c:pt>
                <c:pt idx="310">
                  <c:v>3.3274193403081936E-2</c:v>
                </c:pt>
                <c:pt idx="311">
                  <c:v>3.2769253320644259E-2</c:v>
                </c:pt>
                <c:pt idx="312">
                  <c:v>3.2693532884484081E-2</c:v>
                </c:pt>
                <c:pt idx="313">
                  <c:v>3.2349087204777208E-2</c:v>
                </c:pt>
                <c:pt idx="314">
                  <c:v>3.2236123836701283E-2</c:v>
                </c:pt>
                <c:pt idx="315">
                  <c:v>3.198221346109896E-2</c:v>
                </c:pt>
                <c:pt idx="316">
                  <c:v>3.1797644897958541E-2</c:v>
                </c:pt>
                <c:pt idx="317">
                  <c:v>3.1487973005509998E-2</c:v>
                </c:pt>
                <c:pt idx="318">
                  <c:v>3.1151140521830097E-2</c:v>
                </c:pt>
                <c:pt idx="319">
                  <c:v>3.1094761718819523E-2</c:v>
                </c:pt>
                <c:pt idx="320">
                  <c:v>3.0949082184033104E-2</c:v>
                </c:pt>
                <c:pt idx="321">
                  <c:v>3.0648258059940234E-2</c:v>
                </c:pt>
                <c:pt idx="322">
                  <c:v>3.0486529084880733E-2</c:v>
                </c:pt>
                <c:pt idx="323">
                  <c:v>3.0330561447355148E-2</c:v>
                </c:pt>
                <c:pt idx="324">
                  <c:v>2.9943934546417743E-2</c:v>
                </c:pt>
                <c:pt idx="325">
                  <c:v>2.9825209840807901E-2</c:v>
                </c:pt>
                <c:pt idx="326">
                  <c:v>2.976368698642776E-2</c:v>
                </c:pt>
                <c:pt idx="327">
                  <c:v>2.9422945023706973E-2</c:v>
                </c:pt>
                <c:pt idx="328">
                  <c:v>2.9339817153574609E-2</c:v>
                </c:pt>
                <c:pt idx="329">
                  <c:v>2.9264302479469213E-2</c:v>
                </c:pt>
                <c:pt idx="330">
                  <c:v>2.9193314570569055E-2</c:v>
                </c:pt>
                <c:pt idx="331">
                  <c:v>2.943631955726788E-2</c:v>
                </c:pt>
                <c:pt idx="332">
                  <c:v>2.9136112719339358E-2</c:v>
                </c:pt>
                <c:pt idx="333">
                  <c:v>2.8802572428535976E-2</c:v>
                </c:pt>
                <c:pt idx="334">
                  <c:v>2.8390842556915027E-2</c:v>
                </c:pt>
                <c:pt idx="335">
                  <c:v>2.8302364873358306E-2</c:v>
                </c:pt>
                <c:pt idx="336">
                  <c:v>2.8254422314593849E-2</c:v>
                </c:pt>
                <c:pt idx="337">
                  <c:v>2.80324050574829E-2</c:v>
                </c:pt>
                <c:pt idx="338">
                  <c:v>2.7800511221742367E-2</c:v>
                </c:pt>
                <c:pt idx="339">
                  <c:v>2.7668206220516842E-2</c:v>
                </c:pt>
                <c:pt idx="340">
                  <c:v>2.7612033179561058E-2</c:v>
                </c:pt>
                <c:pt idx="341">
                  <c:v>2.7577053630247931E-2</c:v>
                </c:pt>
                <c:pt idx="342">
                  <c:v>2.7533843598743488E-2</c:v>
                </c:pt>
                <c:pt idx="343">
                  <c:v>2.7215735462048841E-2</c:v>
                </c:pt>
                <c:pt idx="344">
                  <c:v>2.7109973765890336E-2</c:v>
                </c:pt>
                <c:pt idx="345">
                  <c:v>2.6951742745762151E-2</c:v>
                </c:pt>
                <c:pt idx="346">
                  <c:v>2.6646597618518831E-2</c:v>
                </c:pt>
                <c:pt idx="347">
                  <c:v>2.6544539639346422E-2</c:v>
                </c:pt>
                <c:pt idx="348">
                  <c:v>2.6905652045490735E-2</c:v>
                </c:pt>
                <c:pt idx="349">
                  <c:v>2.7554831328331364E-2</c:v>
                </c:pt>
                <c:pt idx="350">
                  <c:v>2.6945158360009085E-2</c:v>
                </c:pt>
                <c:pt idx="351">
                  <c:v>2.614968225621769E-2</c:v>
                </c:pt>
                <c:pt idx="352">
                  <c:v>2.5919228754860635E-2</c:v>
                </c:pt>
                <c:pt idx="353">
                  <c:v>2.570605926610536E-2</c:v>
                </c:pt>
                <c:pt idx="354">
                  <c:v>2.5724989375145405E-2</c:v>
                </c:pt>
                <c:pt idx="355">
                  <c:v>2.5608939576247748E-2</c:v>
                </c:pt>
                <c:pt idx="356">
                  <c:v>2.5619227678986899E-2</c:v>
                </c:pt>
                <c:pt idx="357">
                  <c:v>2.5632190688438236E-2</c:v>
                </c:pt>
                <c:pt idx="358">
                  <c:v>2.5457292941872611E-2</c:v>
                </c:pt>
                <c:pt idx="359">
                  <c:v>2.5251325125034748E-2</c:v>
                </c:pt>
                <c:pt idx="360">
                  <c:v>2.5164699299971071E-2</c:v>
                </c:pt>
                <c:pt idx="361">
                  <c:v>2.5174164354491092E-2</c:v>
                </c:pt>
                <c:pt idx="362">
                  <c:v>2.4958319959023638E-2</c:v>
                </c:pt>
                <c:pt idx="363">
                  <c:v>2.4870665323686043E-2</c:v>
                </c:pt>
                <c:pt idx="364">
                  <c:v>2.455214566288183E-2</c:v>
                </c:pt>
                <c:pt idx="365">
                  <c:v>2.4364490668919655E-2</c:v>
                </c:pt>
                <c:pt idx="366">
                  <c:v>2.4094942377153823E-2</c:v>
                </c:pt>
                <c:pt idx="367">
                  <c:v>2.3966546854969177E-2</c:v>
                </c:pt>
                <c:pt idx="368">
                  <c:v>2.3899468425109888E-2</c:v>
                </c:pt>
                <c:pt idx="369">
                  <c:v>2.3661813251835428E-2</c:v>
                </c:pt>
                <c:pt idx="370">
                  <c:v>2.3601319207729201E-2</c:v>
                </c:pt>
                <c:pt idx="371">
                  <c:v>2.3458726103764527E-2</c:v>
                </c:pt>
                <c:pt idx="372">
                  <c:v>2.336284098623561E-2</c:v>
                </c:pt>
                <c:pt idx="373">
                  <c:v>2.3408520162397455E-2</c:v>
                </c:pt>
                <c:pt idx="374">
                  <c:v>2.328958969473283E-2</c:v>
                </c:pt>
                <c:pt idx="375">
                  <c:v>2.3082798829675837E-2</c:v>
                </c:pt>
                <c:pt idx="376">
                  <c:v>2.2985061853653867E-2</c:v>
                </c:pt>
                <c:pt idx="377">
                  <c:v>2.2853374138592696E-2</c:v>
                </c:pt>
                <c:pt idx="378">
                  <c:v>2.2773949985446424E-2</c:v>
                </c:pt>
                <c:pt idx="379">
                  <c:v>2.2688558732711445E-2</c:v>
                </c:pt>
                <c:pt idx="380">
                  <c:v>2.2727859285175015E-2</c:v>
                </c:pt>
                <c:pt idx="381">
                  <c:v>2.2913250896534572E-2</c:v>
                </c:pt>
                <c:pt idx="382">
                  <c:v>2.4184654633039246E-2</c:v>
                </c:pt>
                <c:pt idx="383">
                  <c:v>2.9770888658345165E-2</c:v>
                </c:pt>
                <c:pt idx="384">
                  <c:v>4.9240505806030059E-2</c:v>
                </c:pt>
                <c:pt idx="385">
                  <c:v>7.9680944190639383E-2</c:v>
                </c:pt>
                <c:pt idx="386">
                  <c:v>7.6277022518362839E-2</c:v>
                </c:pt>
                <c:pt idx="387">
                  <c:v>4.5766419273072484E-2</c:v>
                </c:pt>
                <c:pt idx="388">
                  <c:v>2.8063269365700364E-2</c:v>
                </c:pt>
                <c:pt idx="389">
                  <c:v>2.3479302309242833E-2</c:v>
                </c:pt>
                <c:pt idx="390">
                  <c:v>2.3684241315806785E-2</c:v>
                </c:pt>
                <c:pt idx="391">
                  <c:v>2.1772506064817163E-2</c:v>
                </c:pt>
                <c:pt idx="392">
                  <c:v>2.0638962905017155E-2</c:v>
                </c:pt>
                <c:pt idx="393">
                  <c:v>2.0325587295582519E-2</c:v>
                </c:pt>
                <c:pt idx="394">
                  <c:v>2.0151924121345598E-2</c:v>
                </c:pt>
                <c:pt idx="395">
                  <c:v>1.9971676561355615E-2</c:v>
                </c:pt>
                <c:pt idx="396">
                  <c:v>1.9827025836843107E-2</c:v>
                </c:pt>
                <c:pt idx="397">
                  <c:v>1.9788754094653454E-2</c:v>
                </c:pt>
                <c:pt idx="398">
                  <c:v>1.9625379023155688E-2</c:v>
                </c:pt>
                <c:pt idx="399">
                  <c:v>1.9596160811376492E-2</c:v>
                </c:pt>
                <c:pt idx="400">
                  <c:v>1.9694103549453237E-2</c:v>
                </c:pt>
                <c:pt idx="401">
                  <c:v>1.9400481097277777E-2</c:v>
                </c:pt>
                <c:pt idx="402">
                  <c:v>1.9412003772345632E-2</c:v>
                </c:pt>
                <c:pt idx="403">
                  <c:v>1.9350686680020272E-2</c:v>
                </c:pt>
                <c:pt idx="404">
                  <c:v>1.9295336687283619E-2</c:v>
                </c:pt>
                <c:pt idx="405">
                  <c:v>1.9264266617011378E-2</c:v>
                </c:pt>
                <c:pt idx="406">
                  <c:v>1.9009944717299485E-2</c:v>
                </c:pt>
                <c:pt idx="407">
                  <c:v>1.8923730416345375E-2</c:v>
                </c:pt>
                <c:pt idx="408">
                  <c:v>1.8962619444699378E-2</c:v>
                </c:pt>
                <c:pt idx="409">
                  <c:v>1.8867351613334808E-2</c:v>
                </c:pt>
                <c:pt idx="410">
                  <c:v>1.8761589917176306E-2</c:v>
                </c:pt>
                <c:pt idx="411">
                  <c:v>1.8706239924439653E-2</c:v>
                </c:pt>
                <c:pt idx="412">
                  <c:v>1.8656857031291715E-2</c:v>
                </c:pt>
                <c:pt idx="413">
                  <c:v>1.8697803680193546E-2</c:v>
                </c:pt>
                <c:pt idx="414">
                  <c:v>1.8551918383352344E-2</c:v>
                </c:pt>
                <c:pt idx="415">
                  <c:v>1.83408065151449E-2</c:v>
                </c:pt>
                <c:pt idx="416">
                  <c:v>1.8337925846377934E-2</c:v>
                </c:pt>
                <c:pt idx="417">
                  <c:v>1.8282575853641285E-2</c:v>
                </c:pt>
                <c:pt idx="418">
                  <c:v>1.8179900588304529E-2</c:v>
                </c:pt>
                <c:pt idx="419">
                  <c:v>1.8678256284989158E-2</c:v>
                </c:pt>
                <c:pt idx="420">
                  <c:v>2.0200689728329189E-2</c:v>
                </c:pt>
                <c:pt idx="421">
                  <c:v>2.5094740201344824E-2</c:v>
                </c:pt>
                <c:pt idx="422">
                  <c:v>2.262209758901651E-2</c:v>
                </c:pt>
                <c:pt idx="423">
                  <c:v>1.8863647896348715E-2</c:v>
                </c:pt>
                <c:pt idx="424">
                  <c:v>1.8204386272823718E-2</c:v>
                </c:pt>
                <c:pt idx="425">
                  <c:v>1.7883397467362106E-2</c:v>
                </c:pt>
                <c:pt idx="426">
                  <c:v>1.7733191167370457E-2</c:v>
                </c:pt>
                <c:pt idx="427">
                  <c:v>1.7666730023675518E-2</c:v>
                </c:pt>
                <c:pt idx="428">
                  <c:v>1.7562202899845714E-2</c:v>
                </c:pt>
                <c:pt idx="429">
                  <c:v>1.7414671506566243E-2</c:v>
                </c:pt>
                <c:pt idx="430">
                  <c:v>1.7581956057104893E-2</c:v>
                </c:pt>
                <c:pt idx="431">
                  <c:v>1.7343066311501731E-2</c:v>
                </c:pt>
                <c:pt idx="432">
                  <c:v>1.7353148652186103E-2</c:v>
                </c:pt>
                <c:pt idx="433">
                  <c:v>1.7305617617531206E-2</c:v>
                </c:pt>
                <c:pt idx="434">
                  <c:v>1.745376629697503E-2</c:v>
                </c:pt>
                <c:pt idx="435">
                  <c:v>1.7398210542183597E-2</c:v>
                </c:pt>
                <c:pt idx="436">
                  <c:v>1.7154999793429989E-2</c:v>
                </c:pt>
                <c:pt idx="437">
                  <c:v>1.7111789761925546E-2</c:v>
                </c:pt>
                <c:pt idx="438">
                  <c:v>1.7675166267921625E-2</c:v>
                </c:pt>
                <c:pt idx="439">
                  <c:v>2.1035466384584155E-2</c:v>
                </c:pt>
                <c:pt idx="440">
                  <c:v>2.5065933513675188E-2</c:v>
                </c:pt>
                <c:pt idx="441">
                  <c:v>1.9911182517249389E-2</c:v>
                </c:pt>
                <c:pt idx="442">
                  <c:v>1.7032159846724491E-2</c:v>
                </c:pt>
                <c:pt idx="443">
                  <c:v>1.6510553037849377E-2</c:v>
                </c:pt>
                <c:pt idx="444">
                  <c:v>1.6431746170867456E-2</c:v>
                </c:pt>
                <c:pt idx="445">
                  <c:v>1.6352733541830748E-2</c:v>
                </c:pt>
                <c:pt idx="446">
                  <c:v>1.6232568501837429E-2</c:v>
                </c:pt>
                <c:pt idx="447">
                  <c:v>1.6171251409512071E-2</c:v>
                </c:pt>
                <c:pt idx="448">
                  <c:v>1.6097794355954511E-2</c:v>
                </c:pt>
                <c:pt idx="449">
                  <c:v>1.6185860515401669E-2</c:v>
                </c:pt>
                <c:pt idx="450">
                  <c:v>1.6159111448279868E-2</c:v>
                </c:pt>
                <c:pt idx="451">
                  <c:v>1.6072485623216191E-2</c:v>
                </c:pt>
                <c:pt idx="452">
                  <c:v>1.589882244897927E-2</c:v>
                </c:pt>
                <c:pt idx="453">
                  <c:v>1.5974337123084662E-2</c:v>
                </c:pt>
                <c:pt idx="454">
                  <c:v>1.5930509805415861E-2</c:v>
                </c:pt>
                <c:pt idx="455">
                  <c:v>1.5856846989803521E-2</c:v>
                </c:pt>
                <c:pt idx="456">
                  <c:v>1.5749850721316318E-2</c:v>
                </c:pt>
                <c:pt idx="457">
                  <c:v>1.6086683204996226E-2</c:v>
                </c:pt>
                <c:pt idx="458">
                  <c:v>1.7506235620944718E-2</c:v>
                </c:pt>
                <c:pt idx="459">
                  <c:v>2.4401322076725834E-2</c:v>
                </c:pt>
                <c:pt idx="460">
                  <c:v>2.5656059086793071E-2</c:v>
                </c:pt>
                <c:pt idx="461">
                  <c:v>1.7965290765165773E-2</c:v>
                </c:pt>
                <c:pt idx="462">
                  <c:v>1.5748410386932834E-2</c:v>
                </c:pt>
                <c:pt idx="463">
                  <c:v>1.5220836478469012E-2</c:v>
                </c:pt>
                <c:pt idx="464">
                  <c:v>1.5072893561079973E-2</c:v>
                </c:pt>
                <c:pt idx="465">
                  <c:v>1.5163428865184528E-2</c:v>
                </c:pt>
                <c:pt idx="466">
                  <c:v>1.5219190382030744E-2</c:v>
                </c:pt>
                <c:pt idx="467">
                  <c:v>1.5082975901764344E-2</c:v>
                </c:pt>
                <c:pt idx="468">
                  <c:v>1.4982975543139767E-2</c:v>
                </c:pt>
                <c:pt idx="469">
                  <c:v>1.4867543030406456E-2</c:v>
                </c:pt>
                <c:pt idx="470">
                  <c:v>1.4918160495883093E-2</c:v>
                </c:pt>
                <c:pt idx="471">
                  <c:v>1.463420886028244E-2</c:v>
                </c:pt>
                <c:pt idx="472">
                  <c:v>1.4757460331097507E-2</c:v>
                </c:pt>
                <c:pt idx="473">
                  <c:v>1.4651081348774653E-2</c:v>
                </c:pt>
                <c:pt idx="474">
                  <c:v>1.4580710726038839E-2</c:v>
                </c:pt>
                <c:pt idx="475">
                  <c:v>1.4503344193440399E-2</c:v>
                </c:pt>
                <c:pt idx="476">
                  <c:v>1.4405812979473218E-2</c:v>
                </c:pt>
                <c:pt idx="477">
                  <c:v>1.4430298663992404E-2</c:v>
                </c:pt>
                <c:pt idx="478">
                  <c:v>1.4252108724550256E-2</c:v>
                </c:pt>
                <c:pt idx="479">
                  <c:v>1.4218775271675397E-2</c:v>
                </c:pt>
                <c:pt idx="480">
                  <c:v>1.410704647592818E-2</c:v>
                </c:pt>
                <c:pt idx="481">
                  <c:v>1.4136264687707376E-2</c:v>
                </c:pt>
                <c:pt idx="482">
                  <c:v>1.4092231607983797E-2</c:v>
                </c:pt>
                <c:pt idx="483">
                  <c:v>1.4157663941404818E-2</c:v>
                </c:pt>
                <c:pt idx="484">
                  <c:v>1.421445426852495E-2</c:v>
                </c:pt>
                <c:pt idx="485">
                  <c:v>1.4117128816612553E-2</c:v>
                </c:pt>
                <c:pt idx="486">
                  <c:v>1.3930502632924295E-2</c:v>
                </c:pt>
                <c:pt idx="487">
                  <c:v>1.3868568254434586E-2</c:v>
                </c:pt>
                <c:pt idx="488">
                  <c:v>1.3934206349910392E-2</c:v>
                </c:pt>
                <c:pt idx="489">
                  <c:v>1.3920214530185141E-2</c:v>
                </c:pt>
                <c:pt idx="490">
                  <c:v>1.4173713381677902E-2</c:v>
                </c:pt>
                <c:pt idx="491">
                  <c:v>1.492639097807442E-2</c:v>
                </c:pt>
                <c:pt idx="492">
                  <c:v>1.4371244954269658E-2</c:v>
                </c:pt>
                <c:pt idx="493">
                  <c:v>1.3795934249096161E-2</c:v>
                </c:pt>
                <c:pt idx="494">
                  <c:v>1.3857457103476302E-2</c:v>
                </c:pt>
                <c:pt idx="495">
                  <c:v>1.3551488928013855E-2</c:v>
                </c:pt>
                <c:pt idx="496">
                  <c:v>1.3711983330744661E-2</c:v>
                </c:pt>
                <c:pt idx="497">
                  <c:v>1.3581735950066969E-2</c:v>
                </c:pt>
                <c:pt idx="498">
                  <c:v>1.3594081673353955E-2</c:v>
                </c:pt>
                <c:pt idx="499">
                  <c:v>1.3855605244983256E-2</c:v>
                </c:pt>
                <c:pt idx="500">
                  <c:v>1.3679472926088935E-2</c:v>
                </c:pt>
                <c:pt idx="501">
                  <c:v>1.358050137773827E-2</c:v>
                </c:pt>
                <c:pt idx="502">
                  <c:v>1.3736057491154282E-2</c:v>
                </c:pt>
                <c:pt idx="503">
                  <c:v>1.3394698242269147E-2</c:v>
                </c:pt>
                <c:pt idx="504">
                  <c:v>1.3339348249532498E-2</c:v>
                </c:pt>
                <c:pt idx="505">
                  <c:v>1.3243257369948799E-2</c:v>
                </c:pt>
                <c:pt idx="506">
                  <c:v>1.3275973536659311E-2</c:v>
                </c:pt>
                <c:pt idx="507">
                  <c:v>1.3075561295300586E-2</c:v>
                </c:pt>
                <c:pt idx="508">
                  <c:v>1.3127619095160704E-2</c:v>
                </c:pt>
                <c:pt idx="509">
                  <c:v>1.3145931918036398E-2</c:v>
                </c:pt>
                <c:pt idx="510">
                  <c:v>1.3089553115025833E-2</c:v>
                </c:pt>
                <c:pt idx="511">
                  <c:v>1.3122269281736347E-2</c:v>
                </c:pt>
                <c:pt idx="512">
                  <c:v>1.2994902569825616E-2</c:v>
                </c:pt>
                <c:pt idx="513">
                  <c:v>1.2921445516268055E-2</c:v>
                </c:pt>
                <c:pt idx="514">
                  <c:v>1.2935231573938522E-2</c:v>
                </c:pt>
                <c:pt idx="515">
                  <c:v>1.2905807600104541E-2</c:v>
                </c:pt>
                <c:pt idx="516">
                  <c:v>1.2840375266683522E-2</c:v>
                </c:pt>
                <c:pt idx="517">
                  <c:v>1.2649222317790037E-2</c:v>
                </c:pt>
                <c:pt idx="518">
                  <c:v>1.2639345739160448E-2</c:v>
                </c:pt>
                <c:pt idx="519">
                  <c:v>1.261815224751779E-2</c:v>
                </c:pt>
                <c:pt idx="520">
                  <c:v>1.2604571951902108E-2</c:v>
                </c:pt>
                <c:pt idx="521">
                  <c:v>1.2692432349294484E-2</c:v>
                </c:pt>
                <c:pt idx="522">
                  <c:v>1.2671444619706609E-2</c:v>
                </c:pt>
                <c:pt idx="523">
                  <c:v>1.261218514792908E-2</c:v>
                </c:pt>
                <c:pt idx="524">
                  <c:v>1.2531320660399329E-2</c:v>
                </c:pt>
                <c:pt idx="525">
                  <c:v>1.255333720026112E-2</c:v>
                </c:pt>
                <c:pt idx="526">
                  <c:v>1.2539345380535869E-2</c:v>
                </c:pt>
                <c:pt idx="527">
                  <c:v>1.2502102448620133E-2</c:v>
                </c:pt>
                <c:pt idx="528">
                  <c:v>1.2445312121500001E-2</c:v>
                </c:pt>
                <c:pt idx="529">
                  <c:v>1.2511155979030587E-2</c:v>
                </c:pt>
                <c:pt idx="530">
                  <c:v>1.2443048738897386E-2</c:v>
                </c:pt>
                <c:pt idx="531">
                  <c:v>1.2430908777665187E-2</c:v>
                </c:pt>
                <c:pt idx="532">
                  <c:v>1.2358892058491104E-2</c:v>
                </c:pt>
                <c:pt idx="533">
                  <c:v>1.2365270682189381E-2</c:v>
                </c:pt>
                <c:pt idx="534">
                  <c:v>1.2391196701092051E-2</c:v>
                </c:pt>
                <c:pt idx="535">
                  <c:v>1.2318768457808405E-2</c:v>
                </c:pt>
                <c:pt idx="536">
                  <c:v>1.2166504537268924E-2</c:v>
                </c:pt>
                <c:pt idx="537">
                  <c:v>1.2188315315075931E-2</c:v>
                </c:pt>
                <c:pt idx="538">
                  <c:v>1.2124117553983607E-2</c:v>
                </c:pt>
                <c:pt idx="539">
                  <c:v>1.2017738571660753E-2</c:v>
                </c:pt>
                <c:pt idx="540">
                  <c:v>1.1983376308511979E-2</c:v>
                </c:pt>
                <c:pt idx="541">
                  <c:v>1.1973293967827609E-2</c:v>
                </c:pt>
                <c:pt idx="542">
                  <c:v>1.1964857723581501E-2</c:v>
                </c:pt>
                <c:pt idx="543">
                  <c:v>1.1958479099883226E-2</c:v>
                </c:pt>
                <c:pt idx="544">
                  <c:v>1.1851688593450807E-2</c:v>
                </c:pt>
                <c:pt idx="545">
                  <c:v>1.1934404939473607E-2</c:v>
                </c:pt>
                <c:pt idx="546">
                  <c:v>1.2247986310963025E-2</c:v>
                </c:pt>
                <c:pt idx="547">
                  <c:v>1.2477205239991379E-2</c:v>
                </c:pt>
                <c:pt idx="548">
                  <c:v>1.3342640442409025E-2</c:v>
                </c:pt>
                <c:pt idx="549">
                  <c:v>1.3352928545148182E-2</c:v>
                </c:pt>
                <c:pt idx="550">
                  <c:v>1.2029055484673824E-2</c:v>
                </c:pt>
                <c:pt idx="551">
                  <c:v>1.1616296802778961E-2</c:v>
                </c:pt>
                <c:pt idx="552">
                  <c:v>1.1427818760597654E-2</c:v>
                </c:pt>
                <c:pt idx="553">
                  <c:v>1.1453333255390758E-2</c:v>
                </c:pt>
                <c:pt idx="554">
                  <c:v>1.1422880471282862E-2</c:v>
                </c:pt>
                <c:pt idx="555">
                  <c:v>1.1366501668272298E-2</c:v>
                </c:pt>
                <c:pt idx="556">
                  <c:v>1.1241192576909398E-2</c:v>
                </c:pt>
                <c:pt idx="557">
                  <c:v>1.1286665991016459E-2</c:v>
                </c:pt>
                <c:pt idx="558">
                  <c:v>1.1335637360054834E-2</c:v>
                </c:pt>
                <c:pt idx="559">
                  <c:v>1.137534943662797E-2</c:v>
                </c:pt>
                <c:pt idx="560">
                  <c:v>1.1298394428139095E-2</c:v>
                </c:pt>
                <c:pt idx="561">
                  <c:v>1.1302098145125191E-2</c:v>
                </c:pt>
                <c:pt idx="562">
                  <c:v>1.1244279007731143E-2</c:v>
                </c:pt>
                <c:pt idx="563">
                  <c:v>1.1178846674310124E-2</c:v>
                </c:pt>
                <c:pt idx="564">
                  <c:v>1.1259916923894659E-2</c:v>
                </c:pt>
                <c:pt idx="565">
                  <c:v>1.118193310513187E-2</c:v>
                </c:pt>
                <c:pt idx="566">
                  <c:v>1.1073908026370751E-2</c:v>
                </c:pt>
                <c:pt idx="567">
                  <c:v>1.1042220669934159E-2</c:v>
                </c:pt>
                <c:pt idx="568">
                  <c:v>1.1080286650069028E-2</c:v>
                </c:pt>
                <c:pt idx="569">
                  <c:v>1.1238723432252001E-2</c:v>
                </c:pt>
                <c:pt idx="570">
                  <c:v>1.1232550570608509E-2</c:v>
                </c:pt>
                <c:pt idx="571">
                  <c:v>1.1107653003355179E-2</c:v>
                </c:pt>
                <c:pt idx="572">
                  <c:v>1.0918969199119092E-2</c:v>
                </c:pt>
                <c:pt idx="573">
                  <c:v>1.0887281842682495E-2</c:v>
                </c:pt>
                <c:pt idx="574">
                  <c:v>1.0895923848983384E-2</c:v>
                </c:pt>
                <c:pt idx="575">
                  <c:v>1.0936664735830437E-2</c:v>
                </c:pt>
                <c:pt idx="576">
                  <c:v>1.1082755794726425E-2</c:v>
                </c:pt>
                <c:pt idx="577">
                  <c:v>1.1006212310347117E-2</c:v>
                </c:pt>
                <c:pt idx="578">
                  <c:v>1.1062796875412464E-2</c:v>
                </c:pt>
                <c:pt idx="579">
                  <c:v>1.1870001416326499E-2</c:v>
                </c:pt>
                <c:pt idx="580">
                  <c:v>1.1849836734957759E-2</c:v>
                </c:pt>
                <c:pt idx="581">
                  <c:v>1.1149216938421361E-2</c:v>
                </c:pt>
                <c:pt idx="582">
                  <c:v>1.1227612281293715E-2</c:v>
                </c:pt>
                <c:pt idx="583">
                  <c:v>1.1061150778974202E-2</c:v>
                </c:pt>
                <c:pt idx="584">
                  <c:v>1.0622466078176667E-2</c:v>
                </c:pt>
                <c:pt idx="585">
                  <c:v>1.058254823954875E-2</c:v>
                </c:pt>
                <c:pt idx="586">
                  <c:v>1.0542424638866048E-2</c:v>
                </c:pt>
                <c:pt idx="587">
                  <c:v>1.0520819623113825E-2</c:v>
                </c:pt>
                <c:pt idx="588">
                  <c:v>1.0536869063386906E-2</c:v>
                </c:pt>
                <c:pt idx="589">
                  <c:v>1.0510119996265103E-2</c:v>
                </c:pt>
                <c:pt idx="590">
                  <c:v>1.0491601411334628E-2</c:v>
                </c:pt>
                <c:pt idx="591">
                  <c:v>1.0650449717627167E-2</c:v>
                </c:pt>
                <c:pt idx="592">
                  <c:v>1.1568148481959717E-2</c:v>
                </c:pt>
                <c:pt idx="593">
                  <c:v>1.2890375445995811E-2</c:v>
                </c:pt>
                <c:pt idx="594">
                  <c:v>1.3171034888719936E-2</c:v>
                </c:pt>
                <c:pt idx="595">
                  <c:v>1.2933173953390692E-2</c:v>
                </c:pt>
                <c:pt idx="596">
                  <c:v>1.0933372542953906E-2</c:v>
                </c:pt>
                <c:pt idx="597">
                  <c:v>1.0314234520111609E-2</c:v>
                </c:pt>
                <c:pt idx="598">
                  <c:v>1.0333370391206435E-2</c:v>
                </c:pt>
                <c:pt idx="599">
                  <c:v>1.0902096710626879E-2</c:v>
                </c:pt>
                <c:pt idx="600">
                  <c:v>1.1075348360754234E-2</c:v>
                </c:pt>
                <c:pt idx="601">
                  <c:v>1.0345716114493421E-2</c:v>
                </c:pt>
                <c:pt idx="602">
                  <c:v>1.0070818009303222E-2</c:v>
                </c:pt>
                <c:pt idx="603">
                  <c:v>9.887484018491495E-3</c:v>
                </c:pt>
                <c:pt idx="604">
                  <c:v>9.9802827051986669E-3</c:v>
                </c:pt>
                <c:pt idx="605">
                  <c:v>9.8271957364400517E-3</c:v>
                </c:pt>
                <c:pt idx="606">
                  <c:v>9.9043565069837081E-3</c:v>
                </c:pt>
                <c:pt idx="607">
                  <c:v>1.0289748835592423E-2</c:v>
                </c:pt>
                <c:pt idx="608">
                  <c:v>1.0508062375717274E-2</c:v>
                </c:pt>
                <c:pt idx="609">
                  <c:v>1.008604440135717E-2</c:v>
                </c:pt>
                <c:pt idx="610">
                  <c:v>9.8846033497245311E-3</c:v>
                </c:pt>
                <c:pt idx="611">
                  <c:v>9.8817226809575689E-3</c:v>
                </c:pt>
                <c:pt idx="612">
                  <c:v>9.950858731364684E-3</c:v>
                </c:pt>
                <c:pt idx="613">
                  <c:v>9.7815165602782063E-3</c:v>
                </c:pt>
                <c:pt idx="614">
                  <c:v>9.8119693443861049E-3</c:v>
                </c:pt>
                <c:pt idx="615">
                  <c:v>9.8605291893149108E-3</c:v>
                </c:pt>
                <c:pt idx="616">
                  <c:v>9.7531213967181427E-3</c:v>
                </c:pt>
                <c:pt idx="617">
                  <c:v>9.7062076482275998E-3</c:v>
                </c:pt>
                <c:pt idx="618">
                  <c:v>9.6609399961753196E-3</c:v>
                </c:pt>
                <c:pt idx="619">
                  <c:v>9.6656725234353317E-3</c:v>
                </c:pt>
                <c:pt idx="620">
                  <c:v>9.761351878909464E-3</c:v>
                </c:pt>
                <c:pt idx="621">
                  <c:v>9.580075508645567E-3</c:v>
                </c:pt>
                <c:pt idx="622">
                  <c:v>9.5827504153577475E-3</c:v>
                </c:pt>
                <c:pt idx="623">
                  <c:v>9.6409810768613609E-3</c:v>
                </c:pt>
                <c:pt idx="624">
                  <c:v>9.6364543116561324E-3</c:v>
                </c:pt>
                <c:pt idx="625">
                  <c:v>9.630281450012641E-3</c:v>
                </c:pt>
                <c:pt idx="626">
                  <c:v>9.718347609459799E-3</c:v>
                </c:pt>
                <c:pt idx="627">
                  <c:v>9.5885117528916736E-3</c:v>
                </c:pt>
                <c:pt idx="628">
                  <c:v>9.5829561774125327E-3</c:v>
                </c:pt>
                <c:pt idx="629">
                  <c:v>9.8039446242495637E-3</c:v>
                </c:pt>
                <c:pt idx="630">
                  <c:v>1.0058060761906672E-2</c:v>
                </c:pt>
                <c:pt idx="631">
                  <c:v>9.8119693443861049E-3</c:v>
                </c:pt>
                <c:pt idx="632">
                  <c:v>9.5144374131697646E-3</c:v>
                </c:pt>
                <c:pt idx="633">
                  <c:v>9.6856314427492905E-3</c:v>
                </c:pt>
                <c:pt idx="634">
                  <c:v>9.5704046920707646E-3</c:v>
                </c:pt>
                <c:pt idx="635">
                  <c:v>9.4734907642679313E-3</c:v>
                </c:pt>
                <c:pt idx="636">
                  <c:v>9.3736961676981357E-3</c:v>
                </c:pt>
                <c:pt idx="637">
                  <c:v>9.3955069455051426E-3</c:v>
                </c:pt>
                <c:pt idx="638">
                  <c:v>9.5329559981002406E-3</c:v>
                </c:pt>
                <c:pt idx="639">
                  <c:v>9.5739026470020739E-3</c:v>
                </c:pt>
                <c:pt idx="640">
                  <c:v>9.3613504444111494E-3</c:v>
                </c:pt>
                <c:pt idx="641">
                  <c:v>9.1549711034637198E-3</c:v>
                </c:pt>
                <c:pt idx="642">
                  <c:v>9.1315142292184466E-3</c:v>
                </c:pt>
                <c:pt idx="643">
                  <c:v>9.1494155279845737E-3</c:v>
                </c:pt>
                <c:pt idx="644">
                  <c:v>9.0901560562070462E-3</c:v>
                </c:pt>
                <c:pt idx="645">
                  <c:v>9.138098614971505E-3</c:v>
                </c:pt>
                <c:pt idx="646">
                  <c:v>9.2049712827760085E-3</c:v>
                </c:pt>
                <c:pt idx="647">
                  <c:v>9.1343948979854105E-3</c:v>
                </c:pt>
                <c:pt idx="648">
                  <c:v>9.4948900179653711E-3</c:v>
                </c:pt>
                <c:pt idx="649">
                  <c:v>1.0199007769433083E-2</c:v>
                </c:pt>
                <c:pt idx="650">
                  <c:v>9.6339851669987372E-3</c:v>
                </c:pt>
                <c:pt idx="651">
                  <c:v>9.0924194388096614E-3</c:v>
                </c:pt>
                <c:pt idx="652">
                  <c:v>9.0407731630591064E-3</c:v>
                </c:pt>
                <c:pt idx="653">
                  <c:v>9.0457114523739002E-3</c:v>
                </c:pt>
                <c:pt idx="654">
                  <c:v>8.9590856273102249E-3</c:v>
                </c:pt>
                <c:pt idx="655">
                  <c:v>8.9520897174475977E-3</c:v>
                </c:pt>
                <c:pt idx="656">
                  <c:v>9.0018841347051046E-3</c:v>
                </c:pt>
                <c:pt idx="657">
                  <c:v>8.9603201996389208E-3</c:v>
                </c:pt>
                <c:pt idx="658">
                  <c:v>8.92472336416145E-3</c:v>
                </c:pt>
                <c:pt idx="659">
                  <c:v>9.0181393370329672E-3</c:v>
                </c:pt>
                <c:pt idx="660">
                  <c:v>8.8841882393691802E-3</c:v>
                </c:pt>
                <c:pt idx="661">
                  <c:v>8.9450938075849723E-3</c:v>
                </c:pt>
                <c:pt idx="662">
                  <c:v>8.8638177959456579E-3</c:v>
                </c:pt>
                <c:pt idx="663">
                  <c:v>8.9251348882710153E-3</c:v>
                </c:pt>
                <c:pt idx="664">
                  <c:v>8.8251345296464362E-3</c:v>
                </c:pt>
                <c:pt idx="665">
                  <c:v>8.9055874930666218E-3</c:v>
                </c:pt>
                <c:pt idx="666">
                  <c:v>8.8685503232056664E-3</c:v>
                </c:pt>
                <c:pt idx="667">
                  <c:v>8.8815133326570015E-3</c:v>
                </c:pt>
                <c:pt idx="668">
                  <c:v>8.7728709677315324E-3</c:v>
                </c:pt>
                <c:pt idx="669">
                  <c:v>8.7459161385549482E-3</c:v>
                </c:pt>
                <c:pt idx="670">
                  <c:v>8.8337765359473262E-3</c:v>
                </c:pt>
                <c:pt idx="671">
                  <c:v>8.6368622495199155E-3</c:v>
                </c:pt>
                <c:pt idx="672">
                  <c:v>8.7185497852688004E-3</c:v>
                </c:pt>
                <c:pt idx="673">
                  <c:v>8.6177263784250873E-3</c:v>
                </c:pt>
                <c:pt idx="674">
                  <c:v>8.789949218278529E-3</c:v>
                </c:pt>
                <c:pt idx="675">
                  <c:v>8.7490025693766939E-3</c:v>
                </c:pt>
                <c:pt idx="676">
                  <c:v>8.664228602806065E-3</c:v>
                </c:pt>
                <c:pt idx="677">
                  <c:v>8.6605248858199705E-3</c:v>
                </c:pt>
                <c:pt idx="678">
                  <c:v>8.6092901341789825E-3</c:v>
                </c:pt>
                <c:pt idx="679">
                  <c:v>8.6210185713016165E-3</c:v>
                </c:pt>
                <c:pt idx="680">
                  <c:v>8.5393310355527351E-3</c:v>
                </c:pt>
                <c:pt idx="681">
                  <c:v>8.6827471877365427E-3</c:v>
                </c:pt>
                <c:pt idx="682">
                  <c:v>8.8066159447159603E-3</c:v>
                </c:pt>
                <c:pt idx="683">
                  <c:v>8.6450927317112403E-3</c:v>
                </c:pt>
                <c:pt idx="684">
                  <c:v>8.6942698628043966E-3</c:v>
                </c:pt>
                <c:pt idx="685">
                  <c:v>8.9827482636102782E-3</c:v>
                </c:pt>
                <c:pt idx="686">
                  <c:v>1.0502918324347696E-2</c:v>
                </c:pt>
                <c:pt idx="687">
                  <c:v>1.4668159599321648E-2</c:v>
                </c:pt>
                <c:pt idx="688">
                  <c:v>1.3267331530358415E-2</c:v>
                </c:pt>
                <c:pt idx="689">
                  <c:v>9.5179353681010773E-3</c:v>
                </c:pt>
                <c:pt idx="690">
                  <c:v>8.6699899403399911E-3</c:v>
                </c:pt>
                <c:pt idx="691">
                  <c:v>8.4115527995324395E-3</c:v>
                </c:pt>
                <c:pt idx="692">
                  <c:v>8.3963264074784893E-3</c:v>
                </c:pt>
                <c:pt idx="693">
                  <c:v>8.3631987166584154E-3</c:v>
                </c:pt>
                <c:pt idx="694">
                  <c:v>8.3932399766567453E-3</c:v>
                </c:pt>
                <c:pt idx="695">
                  <c:v>8.2681366473486301E-3</c:v>
                </c:pt>
                <c:pt idx="696">
                  <c:v>8.376984774328881E-3</c:v>
                </c:pt>
                <c:pt idx="697">
                  <c:v>8.3547624724123071E-3</c:v>
                </c:pt>
                <c:pt idx="698">
                  <c:v>8.2636098821434016E-3</c:v>
                </c:pt>
                <c:pt idx="699">
                  <c:v>8.3471492763853346E-3</c:v>
                </c:pt>
                <c:pt idx="700">
                  <c:v>8.4825407084326027E-3</c:v>
                </c:pt>
                <c:pt idx="701">
                  <c:v>8.5928291697963347E-3</c:v>
                </c:pt>
                <c:pt idx="702">
                  <c:v>8.3685485300827762E-3</c:v>
                </c:pt>
                <c:pt idx="703">
                  <c:v>8.5033226759656938E-3</c:v>
                </c:pt>
                <c:pt idx="704">
                  <c:v>8.8845997634787472E-3</c:v>
                </c:pt>
                <c:pt idx="705">
                  <c:v>8.9070278274501029E-3</c:v>
                </c:pt>
                <c:pt idx="706">
                  <c:v>8.5311005533614103E-3</c:v>
                </c:pt>
                <c:pt idx="707">
                  <c:v>8.4623760270638605E-3</c:v>
                </c:pt>
                <c:pt idx="708">
                  <c:v>8.253733303513814E-3</c:v>
                </c:pt>
                <c:pt idx="709">
                  <c:v>8.1463255109170442E-3</c:v>
                </c:pt>
                <c:pt idx="710">
                  <c:v>8.1767782950249428E-3</c:v>
                </c:pt>
                <c:pt idx="711">
                  <c:v>8.2134039407763294E-3</c:v>
                </c:pt>
                <c:pt idx="712">
                  <c:v>8.1265723536578689E-3</c:v>
                </c:pt>
                <c:pt idx="713">
                  <c:v>8.1683420507788363E-3</c:v>
                </c:pt>
                <c:pt idx="714">
                  <c:v>8.1380950287257229E-3</c:v>
                </c:pt>
                <c:pt idx="715">
                  <c:v>8.2650502165268844E-3</c:v>
                </c:pt>
                <c:pt idx="716">
                  <c:v>8.4092894169298261E-3</c:v>
                </c:pt>
                <c:pt idx="717">
                  <c:v>8.3675197198088587E-3</c:v>
                </c:pt>
                <c:pt idx="718">
                  <c:v>8.1461197488622607E-3</c:v>
                </c:pt>
                <c:pt idx="719">
                  <c:v>8.0243086124306764E-3</c:v>
                </c:pt>
                <c:pt idx="720">
                  <c:v>7.9617569477766215E-3</c:v>
                </c:pt>
                <c:pt idx="721">
                  <c:v>7.9872714425697211E-3</c:v>
                </c:pt>
                <c:pt idx="722">
                  <c:v>7.996942259144527E-3</c:v>
                </c:pt>
                <c:pt idx="723">
                  <c:v>7.9078472894234513E-3</c:v>
                </c:pt>
                <c:pt idx="724">
                  <c:v>7.8819212705207829E-3</c:v>
                </c:pt>
                <c:pt idx="725">
                  <c:v>7.8773945053155561E-3</c:v>
                </c:pt>
                <c:pt idx="726">
                  <c:v>8.0473539625663809E-3</c:v>
                </c:pt>
                <c:pt idx="727">
                  <c:v>8.6751339917095702E-3</c:v>
                </c:pt>
                <c:pt idx="728">
                  <c:v>9.146123335108048E-3</c:v>
                </c:pt>
                <c:pt idx="729">
                  <c:v>8.6815126154078451E-3</c:v>
                </c:pt>
                <c:pt idx="730">
                  <c:v>1.0019171733552667E-2</c:v>
                </c:pt>
                <c:pt idx="731">
                  <c:v>1.1700659245240023E-2</c:v>
                </c:pt>
                <c:pt idx="732">
                  <c:v>9.3780171708485807E-3</c:v>
                </c:pt>
                <c:pt idx="733">
                  <c:v>7.8738965503842417E-3</c:v>
                </c:pt>
                <c:pt idx="734">
                  <c:v>7.7531142242265733E-3</c:v>
                </c:pt>
                <c:pt idx="735">
                  <c:v>7.6469410039585019E-3</c:v>
                </c:pt>
                <c:pt idx="736">
                  <c:v>7.6214265091653997E-3</c:v>
                </c:pt>
                <c:pt idx="737">
                  <c:v>7.6465294798489366E-3</c:v>
                </c:pt>
                <c:pt idx="738">
                  <c:v>7.5156648130068945E-3</c:v>
                </c:pt>
                <c:pt idx="739">
                  <c:v>7.6084634997140663E-3</c:v>
                </c:pt>
                <c:pt idx="740">
                  <c:v>7.543854214512178E-3</c:v>
                </c:pt>
                <c:pt idx="741">
                  <c:v>7.4763642605433266E-3</c:v>
                </c:pt>
                <c:pt idx="742">
                  <c:v>7.5039363758842587E-3</c:v>
                </c:pt>
                <c:pt idx="743">
                  <c:v>7.502701803555562E-3</c:v>
                </c:pt>
                <c:pt idx="744">
                  <c:v>7.4358291357510585E-3</c:v>
                </c:pt>
                <c:pt idx="745">
                  <c:v>7.4245122227379889E-3</c:v>
                </c:pt>
                <c:pt idx="746">
                  <c:v>7.5417965939643464E-3</c:v>
                </c:pt>
                <c:pt idx="747">
                  <c:v>7.4251295089023386E-3</c:v>
                </c:pt>
                <c:pt idx="748">
                  <c:v>7.4140183579440525E-3</c:v>
                </c:pt>
                <c:pt idx="749">
                  <c:v>7.4269813673953867E-3</c:v>
                </c:pt>
                <c:pt idx="750">
                  <c:v>7.4720432573928816E-3</c:v>
                </c:pt>
                <c:pt idx="751">
                  <c:v>7.4171047887657982E-3</c:v>
                </c:pt>
                <c:pt idx="752">
                  <c:v>7.3806849050691925E-3</c:v>
                </c:pt>
                <c:pt idx="753">
                  <c:v>7.412372261505787E-3</c:v>
                </c:pt>
                <c:pt idx="754">
                  <c:v>7.5290393465677957E-3</c:v>
                </c:pt>
                <c:pt idx="755">
                  <c:v>7.5804798602635672E-3</c:v>
                </c:pt>
                <c:pt idx="756">
                  <c:v>7.4640185372563412E-3</c:v>
                </c:pt>
                <c:pt idx="757">
                  <c:v>7.344265021372586E-3</c:v>
                </c:pt>
                <c:pt idx="758">
                  <c:v>7.3541416000021745E-3</c:v>
                </c:pt>
                <c:pt idx="759">
                  <c:v>7.313194951100342E-3</c:v>
                </c:pt>
                <c:pt idx="760">
                  <c:v>7.2564046239802105E-3</c:v>
                </c:pt>
                <c:pt idx="761">
                  <c:v>7.2736886365819898E-3</c:v>
                </c:pt>
                <c:pt idx="762">
                  <c:v>7.2736886365819898E-3</c:v>
                </c:pt>
                <c:pt idx="763">
                  <c:v>7.3333596324690834E-3</c:v>
                </c:pt>
                <c:pt idx="764">
                  <c:v>7.2681330611028463E-3</c:v>
                </c:pt>
                <c:pt idx="765">
                  <c:v>7.2782154017872165E-3</c:v>
                </c:pt>
                <c:pt idx="766">
                  <c:v>7.212165782201848E-3</c:v>
                </c:pt>
                <c:pt idx="767">
                  <c:v>7.2035237759009571E-3</c:v>
                </c:pt>
                <c:pt idx="768">
                  <c:v>7.2012603932983445E-3</c:v>
                </c:pt>
                <c:pt idx="769">
                  <c:v>7.1806841878200361E-3</c:v>
                </c:pt>
                <c:pt idx="770">
                  <c:v>7.2070217308322698E-3</c:v>
                </c:pt>
                <c:pt idx="771">
                  <c:v>7.2296555568584098E-3</c:v>
                </c:pt>
                <c:pt idx="772">
                  <c:v>7.1154576164537972E-3</c:v>
                </c:pt>
                <c:pt idx="773">
                  <c:v>7.0467330901562483E-3</c:v>
                </c:pt>
                <c:pt idx="774">
                  <c:v>7.0934410765920095E-3</c:v>
                </c:pt>
                <c:pt idx="775">
                  <c:v>7.0444697075536349E-3</c:v>
                </c:pt>
                <c:pt idx="776">
                  <c:v>7.0247165502944579E-3</c:v>
                </c:pt>
                <c:pt idx="777">
                  <c:v>7.0483791865945137E-3</c:v>
                </c:pt>
                <c:pt idx="778">
                  <c:v>7.076362826045012E-3</c:v>
                </c:pt>
                <c:pt idx="779">
                  <c:v>7.1010542726189819E-3</c:v>
                </c:pt>
                <c:pt idx="780">
                  <c:v>7.0541405241284398E-3</c:v>
                </c:pt>
                <c:pt idx="781">
                  <c:v>7.0403544664579725E-3</c:v>
                </c:pt>
                <c:pt idx="782">
                  <c:v>7.0292433154996864E-3</c:v>
                </c:pt>
                <c:pt idx="783">
                  <c:v>7.050231045087561E-3</c:v>
                </c:pt>
                <c:pt idx="784">
                  <c:v>6.9798604223517465E-3</c:v>
                </c:pt>
                <c:pt idx="785">
                  <c:v>6.9191606161907362E-3</c:v>
                </c:pt>
                <c:pt idx="786">
                  <c:v>7.0018769622135369E-3</c:v>
                </c:pt>
                <c:pt idx="787">
                  <c:v>6.9448808730386237E-3</c:v>
                </c:pt>
                <c:pt idx="788">
                  <c:v>6.916279947423774E-3</c:v>
                </c:pt>
                <c:pt idx="789">
                  <c:v>6.8115470615391837E-3</c:v>
                </c:pt>
                <c:pt idx="790">
                  <c:v>6.8310944567435772E-3</c:v>
                </c:pt>
                <c:pt idx="791">
                  <c:v>6.9222470470124836E-3</c:v>
                </c:pt>
                <c:pt idx="792">
                  <c:v>6.823481260716603E-3</c:v>
                </c:pt>
                <c:pt idx="793">
                  <c:v>6.8683373886593152E-3</c:v>
                </c:pt>
                <c:pt idx="794">
                  <c:v>6.8771851570149879E-3</c:v>
                </c:pt>
                <c:pt idx="795">
                  <c:v>6.8605184305775583E-3</c:v>
                </c:pt>
                <c:pt idx="796">
                  <c:v>6.8041396275669939E-3</c:v>
                </c:pt>
                <c:pt idx="797">
                  <c:v>6.7545509723642705E-3</c:v>
                </c:pt>
                <c:pt idx="798">
                  <c:v>6.7936457627730566E-3</c:v>
                </c:pt>
                <c:pt idx="799">
                  <c:v>6.7356208633242267E-3</c:v>
                </c:pt>
                <c:pt idx="800">
                  <c:v>6.6917935456554285E-3</c:v>
                </c:pt>
                <c:pt idx="801">
                  <c:v>6.7852095185269492E-3</c:v>
                </c:pt>
                <c:pt idx="802">
                  <c:v>6.819571781675725E-3</c:v>
                </c:pt>
                <c:pt idx="803">
                  <c:v>6.8656624819471365E-3</c:v>
                </c:pt>
                <c:pt idx="804">
                  <c:v>6.7397361044198882E-3</c:v>
                </c:pt>
                <c:pt idx="805">
                  <c:v>6.7263615708589878E-3</c:v>
                </c:pt>
                <c:pt idx="806">
                  <c:v>6.7127812752433048E-3</c:v>
                </c:pt>
                <c:pt idx="807">
                  <c:v>6.7566085929121012E-3</c:v>
                </c:pt>
                <c:pt idx="808">
                  <c:v>6.6975548831893564E-3</c:v>
                </c:pt>
                <c:pt idx="809">
                  <c:v>6.7220405677085445E-3</c:v>
                </c:pt>
                <c:pt idx="810">
                  <c:v>6.7889132355130454E-3</c:v>
                </c:pt>
                <c:pt idx="811">
                  <c:v>6.6872667804502026E-3</c:v>
                </c:pt>
                <c:pt idx="812">
                  <c:v>6.7043450309971983E-3</c:v>
                </c:pt>
                <c:pt idx="813">
                  <c:v>6.746114728118164E-3</c:v>
                </c:pt>
                <c:pt idx="814">
                  <c:v>6.768337030034737E-3</c:v>
                </c:pt>
                <c:pt idx="815">
                  <c:v>6.7119582270241717E-3</c:v>
                </c:pt>
                <c:pt idx="816">
                  <c:v>6.6168961577143881E-3</c:v>
                </c:pt>
                <c:pt idx="817">
                  <c:v>6.6053734826465342E-3</c:v>
                </c:pt>
                <c:pt idx="818">
                  <c:v>6.6957030246963074E-3</c:v>
                </c:pt>
                <c:pt idx="819">
                  <c:v>6.6522872311370771E-3</c:v>
                </c:pt>
                <c:pt idx="820">
                  <c:v>6.7026989345589337E-3</c:v>
                </c:pt>
                <c:pt idx="821">
                  <c:v>6.6590773789449191E-3</c:v>
                </c:pt>
                <c:pt idx="822">
                  <c:v>6.6607234753831845E-3</c:v>
                </c:pt>
                <c:pt idx="823">
                  <c:v>6.7109294167502559E-3</c:v>
                </c:pt>
                <c:pt idx="824">
                  <c:v>6.6767729156562644E-3</c:v>
                </c:pt>
                <c:pt idx="825">
                  <c:v>6.6701885299032069E-3</c:v>
                </c:pt>
                <c:pt idx="826">
                  <c:v>6.6843861116832395E-3</c:v>
                </c:pt>
                <c:pt idx="827">
                  <c:v>6.6804766326423615E-3</c:v>
                </c:pt>
                <c:pt idx="828">
                  <c:v>6.6790362982588796E-3</c:v>
                </c:pt>
                <c:pt idx="829">
                  <c:v>6.6358262667544311E-3</c:v>
                </c:pt>
                <c:pt idx="830">
                  <c:v>6.5380892907324671E-3</c:v>
                </c:pt>
                <c:pt idx="831">
                  <c:v>6.6201883505909165E-3</c:v>
                </c:pt>
                <c:pt idx="832">
                  <c:v>6.6681309093553761E-3</c:v>
                </c:pt>
                <c:pt idx="833">
                  <c:v>6.6366493149735643E-3</c:v>
                </c:pt>
                <c:pt idx="834">
                  <c:v>6.5417930077185625E-3</c:v>
                </c:pt>
                <c:pt idx="835">
                  <c:v>6.5833569427847446E-3</c:v>
                </c:pt>
                <c:pt idx="836">
                  <c:v>6.5424102938829113E-3</c:v>
                </c:pt>
                <c:pt idx="837">
                  <c:v>6.571011219497761E-3</c:v>
                </c:pt>
                <c:pt idx="838">
                  <c:v>6.5755379847029878E-3</c:v>
                </c:pt>
                <c:pt idx="839">
                  <c:v>6.5109286995011003E-3</c:v>
                </c:pt>
                <c:pt idx="840">
                  <c:v>6.5203937540211218E-3</c:v>
                </c:pt>
                <c:pt idx="841">
                  <c:v>6.5535214448411983E-3</c:v>
                </c:pt>
                <c:pt idx="842">
                  <c:v>6.4559902308740169E-3</c:v>
                </c:pt>
                <c:pt idx="843">
                  <c:v>6.8218351642783392E-3</c:v>
                </c:pt>
                <c:pt idx="844">
                  <c:v>8.048794296949862E-3</c:v>
                </c:pt>
                <c:pt idx="845">
                  <c:v>1.0031105932730088E-2</c:v>
                </c:pt>
                <c:pt idx="846">
                  <c:v>8.3524990898096937E-3</c:v>
                </c:pt>
                <c:pt idx="847">
                  <c:v>6.7862383288008659E-3</c:v>
                </c:pt>
                <c:pt idx="848">
                  <c:v>6.449611607175742E-3</c:v>
                </c:pt>
                <c:pt idx="849">
                  <c:v>6.3654549267694611E-3</c:v>
                </c:pt>
                <c:pt idx="850">
                  <c:v>6.3860311322477678E-3</c:v>
                </c:pt>
                <c:pt idx="851">
                  <c:v>6.3617512097833648E-3</c:v>
                </c:pt>
                <c:pt idx="852">
                  <c:v>6.5088710789532687E-3</c:v>
                </c:pt>
                <c:pt idx="853">
                  <c:v>6.7679255059251708E-3</c:v>
                </c:pt>
                <c:pt idx="854">
                  <c:v>6.6454970833292361E-3</c:v>
                </c:pt>
                <c:pt idx="855">
                  <c:v>6.4364428356696252E-3</c:v>
                </c:pt>
                <c:pt idx="856">
                  <c:v>6.4142205337530513E-3</c:v>
                </c:pt>
                <c:pt idx="857">
                  <c:v>6.3232737055389284E-3</c:v>
                </c:pt>
                <c:pt idx="858">
                  <c:v>6.2845904392397093E-3</c:v>
                </c:pt>
                <c:pt idx="859">
                  <c:v>6.2743023365005547E-3</c:v>
                </c:pt>
                <c:pt idx="860">
                  <c:v>6.2598989926657377E-3</c:v>
                </c:pt>
                <c:pt idx="861">
                  <c:v>6.3553725860850891E-3</c:v>
                </c:pt>
                <c:pt idx="862">
                  <c:v>6.2576356100631251E-3</c:v>
                </c:pt>
                <c:pt idx="863">
                  <c:v>6.255783751570077E-3</c:v>
                </c:pt>
                <c:pt idx="864">
                  <c:v>6.2358248322561174E-3</c:v>
                </c:pt>
                <c:pt idx="865">
                  <c:v>6.1950839454090675E-3</c:v>
                </c:pt>
                <c:pt idx="866">
                  <c:v>6.3263601363606741E-3</c:v>
                </c:pt>
                <c:pt idx="867">
                  <c:v>6.1771826466429395E-3</c:v>
                </c:pt>
                <c:pt idx="868">
                  <c:v>6.251874272529199E-3</c:v>
                </c:pt>
                <c:pt idx="869">
                  <c:v>6.2029029034908253E-3</c:v>
                </c:pt>
                <c:pt idx="870">
                  <c:v>6.2804751981440469E-3</c:v>
                </c:pt>
                <c:pt idx="871">
                  <c:v>6.5350028599107197E-3</c:v>
                </c:pt>
                <c:pt idx="872">
                  <c:v>6.4967311177210685E-3</c:v>
                </c:pt>
                <c:pt idx="873">
                  <c:v>6.2450841247213553E-3</c:v>
                </c:pt>
                <c:pt idx="874">
                  <c:v>6.185207366779479E-3</c:v>
                </c:pt>
                <c:pt idx="875">
                  <c:v>6.3107222201971612E-3</c:v>
                </c:pt>
                <c:pt idx="876">
                  <c:v>6.6385011734666124E-3</c:v>
                </c:pt>
                <c:pt idx="877">
                  <c:v>7.8053777861414779E-3</c:v>
                </c:pt>
                <c:pt idx="878">
                  <c:v>1.0908681096379937E-2</c:v>
                </c:pt>
                <c:pt idx="879">
                  <c:v>1.1819589712904645E-2</c:v>
                </c:pt>
                <c:pt idx="880">
                  <c:v>7.9383000735313482E-3</c:v>
                </c:pt>
                <c:pt idx="881">
                  <c:v>6.4280065914235187E-3</c:v>
                </c:pt>
                <c:pt idx="882">
                  <c:v>6.3885002769051655E-3</c:v>
                </c:pt>
                <c:pt idx="883">
                  <c:v>7.4117549753414383E-3</c:v>
                </c:pt>
                <c:pt idx="884">
                  <c:v>1.1525761498674403E-2</c:v>
                </c:pt>
                <c:pt idx="885">
                  <c:v>1.6298823883477583E-2</c:v>
                </c:pt>
                <c:pt idx="886">
                  <c:v>1.1212385889239767E-2</c:v>
                </c:pt>
                <c:pt idx="887">
                  <c:v>7.045292755772768E-3</c:v>
                </c:pt>
                <c:pt idx="888">
                  <c:v>6.1555776308907153E-3</c:v>
                </c:pt>
                <c:pt idx="889">
                  <c:v>5.9440542385737058E-3</c:v>
                </c:pt>
                <c:pt idx="890">
                  <c:v>6.0343837806234799E-3</c:v>
                </c:pt>
                <c:pt idx="891">
                  <c:v>5.9880873182972857E-3</c:v>
                </c:pt>
                <c:pt idx="892">
                  <c:v>5.9870585080233699E-3</c:v>
                </c:pt>
                <c:pt idx="893">
                  <c:v>6.0049598067894979E-3</c:v>
                </c:pt>
                <c:pt idx="894">
                  <c:v>5.9572230100798235E-3</c:v>
                </c:pt>
                <c:pt idx="895">
                  <c:v>6.0341780185686963E-3</c:v>
                </c:pt>
                <c:pt idx="896">
                  <c:v>5.9397332354232607E-3</c:v>
                </c:pt>
                <c:pt idx="897">
                  <c:v>5.8991981106309935E-3</c:v>
                </c:pt>
                <c:pt idx="898">
                  <c:v>5.9234780330953982E-3</c:v>
                </c:pt>
                <c:pt idx="899">
                  <c:v>5.9561941998059085E-3</c:v>
                </c:pt>
                <c:pt idx="900">
                  <c:v>5.9216261746023501E-3</c:v>
                </c:pt>
                <c:pt idx="901">
                  <c:v>5.9722436400789876E-3</c:v>
                </c:pt>
                <c:pt idx="902">
                  <c:v>5.924095319259747E-3</c:v>
                </c:pt>
                <c:pt idx="903">
                  <c:v>5.9629843476137496E-3</c:v>
                </c:pt>
                <c:pt idx="904">
                  <c:v>5.9874700321329369E-3</c:v>
                </c:pt>
                <c:pt idx="905">
                  <c:v>6.4652495233392549E-3</c:v>
                </c:pt>
                <c:pt idx="906">
                  <c:v>7.1029061311120301E-3</c:v>
                </c:pt>
                <c:pt idx="907">
                  <c:v>6.5767725570316862E-3</c:v>
                </c:pt>
                <c:pt idx="908">
                  <c:v>6.1275939914402161E-3</c:v>
                </c:pt>
                <c:pt idx="909">
                  <c:v>5.9323258014510691E-3</c:v>
                </c:pt>
                <c:pt idx="910">
                  <c:v>5.9518731966554626E-3</c:v>
                </c:pt>
                <c:pt idx="911">
                  <c:v>6.0259475363773733E-3</c:v>
                </c:pt>
                <c:pt idx="912">
                  <c:v>6.196318517737766E-3</c:v>
                </c:pt>
                <c:pt idx="913">
                  <c:v>6.1115445511671354E-3</c:v>
                </c:pt>
                <c:pt idx="914">
                  <c:v>5.9164821232327728E-3</c:v>
                </c:pt>
                <c:pt idx="915">
                  <c:v>5.9133956924110271E-3</c:v>
                </c:pt>
                <c:pt idx="916">
                  <c:v>5.9251241295336619E-3</c:v>
                </c:pt>
                <c:pt idx="917">
                  <c:v>5.8640127992630863E-3</c:v>
                </c:pt>
                <c:pt idx="918">
                  <c:v>5.95166743460068E-3</c:v>
                </c:pt>
                <c:pt idx="919">
                  <c:v>5.9919967973381645E-3</c:v>
                </c:pt>
                <c:pt idx="920">
                  <c:v>6.0076347135016792E-3</c:v>
                </c:pt>
                <c:pt idx="921">
                  <c:v>5.9578402962441723E-3</c:v>
                </c:pt>
                <c:pt idx="922">
                  <c:v>5.9730666882981207E-3</c:v>
                </c:pt>
                <c:pt idx="923">
                  <c:v>5.9341776599441181E-3</c:v>
                </c:pt>
                <c:pt idx="924">
                  <c:v>5.9150417888492908E-3</c:v>
                </c:pt>
                <c:pt idx="925">
                  <c:v>5.8959059177544652E-3</c:v>
                </c:pt>
                <c:pt idx="926">
                  <c:v>5.8440538799491275E-3</c:v>
                </c:pt>
                <c:pt idx="927">
                  <c:v>5.9697744954215915E-3</c:v>
                </c:pt>
                <c:pt idx="928">
                  <c:v>5.978210739667698E-3</c:v>
                </c:pt>
                <c:pt idx="929">
                  <c:v>5.8512555518665348E-3</c:v>
                </c:pt>
                <c:pt idx="930">
                  <c:v>5.8094858547455691E-3</c:v>
                </c:pt>
                <c:pt idx="931">
                  <c:v>5.8280044396760459E-3</c:v>
                </c:pt>
                <c:pt idx="932">
                  <c:v>6.1101042167836543E-3</c:v>
                </c:pt>
                <c:pt idx="933">
                  <c:v>6.5784186534699517E-3</c:v>
                </c:pt>
                <c:pt idx="934">
                  <c:v>7.0971447935781039E-3</c:v>
                </c:pt>
                <c:pt idx="935">
                  <c:v>6.3436441489624542E-3</c:v>
                </c:pt>
                <c:pt idx="936">
                  <c:v>5.7479630003654273E-3</c:v>
                </c:pt>
                <c:pt idx="937">
                  <c:v>5.5654520577728336E-3</c:v>
                </c:pt>
                <c:pt idx="938">
                  <c:v>5.540143325034514E-3</c:v>
                </c:pt>
                <c:pt idx="939">
                  <c:v>5.4658632232578207E-3</c:v>
                </c:pt>
                <c:pt idx="940">
                  <c:v>5.4327355324377451E-3</c:v>
                </c:pt>
                <c:pt idx="941">
                  <c:v>5.4378795838073207E-3</c:v>
                </c:pt>
                <c:pt idx="942">
                  <c:v>5.2722411297069392E-3</c:v>
                </c:pt>
                <c:pt idx="943">
                  <c:v>5.267508602446928E-3</c:v>
                </c:pt>
                <c:pt idx="944">
                  <c:v>5.2306771946407571E-3</c:v>
                </c:pt>
                <c:pt idx="945">
                  <c:v>5.1860268287528275E-3</c:v>
                </c:pt>
                <c:pt idx="946">
                  <c:v>5.1590719995762433E-3</c:v>
                </c:pt>
                <c:pt idx="947">
                  <c:v>5.1074257238256909E-3</c:v>
                </c:pt>
                <c:pt idx="948">
                  <c:v>5.0738865088960474E-3</c:v>
                </c:pt>
                <c:pt idx="949">
                  <c:v>5.0617465476638455E-3</c:v>
                </c:pt>
                <c:pt idx="950">
                  <c:v>5.1138043475239658E-3</c:v>
                </c:pt>
                <c:pt idx="951">
                  <c:v>5.1092775823187381E-3</c:v>
                </c:pt>
                <c:pt idx="952">
                  <c:v>4.9736803882166856E-3</c:v>
                </c:pt>
                <c:pt idx="953">
                  <c:v>4.9524868965740284E-3</c:v>
                </c:pt>
                <c:pt idx="954">
                  <c:v>4.9693593850662415E-3</c:v>
                </c:pt>
                <c:pt idx="955">
                  <c:v>4.9617461890392673E-3</c:v>
                </c:pt>
                <c:pt idx="956">
                  <c:v>5.006808079036763E-3</c:v>
                </c:pt>
                <c:pt idx="957">
                  <c:v>4.8679186920581813E-3</c:v>
                </c:pt>
                <c:pt idx="958">
                  <c:v>4.8658610715103497E-3</c:v>
                </c:pt>
                <c:pt idx="959">
                  <c:v>4.9522811345192458E-3</c:v>
                </c:pt>
                <c:pt idx="960">
                  <c:v>5.002487075886318E-3</c:v>
                </c:pt>
                <c:pt idx="961">
                  <c:v>5.0210056608167948E-3</c:v>
                </c:pt>
                <c:pt idx="962">
                  <c:v>4.9833512047914906E-3</c:v>
                </c:pt>
                <c:pt idx="963">
                  <c:v>4.9041328137000035E-3</c:v>
                </c:pt>
                <c:pt idx="964">
                  <c:v>4.9522811345192458E-3</c:v>
                </c:pt>
                <c:pt idx="965">
                  <c:v>5.1382900320431522E-3</c:v>
                </c:pt>
                <c:pt idx="966">
                  <c:v>5.1140101095787493E-3</c:v>
                </c:pt>
                <c:pt idx="967">
                  <c:v>5.0786190361560585E-3</c:v>
                </c:pt>
                <c:pt idx="968">
                  <c:v>4.9603058546557853E-3</c:v>
                </c:pt>
                <c:pt idx="969">
                  <c:v>4.8718281710990593E-3</c:v>
                </c:pt>
                <c:pt idx="970">
                  <c:v>4.7810871049397199E-3</c:v>
                </c:pt>
                <c:pt idx="971">
                  <c:v>4.7533092275440034E-3</c:v>
                </c:pt>
                <c:pt idx="972">
                  <c:v>4.7660664749405559E-3</c:v>
                </c:pt>
                <c:pt idx="973">
                  <c:v>4.7331445461752612E-3</c:v>
                </c:pt>
                <c:pt idx="974">
                  <c:v>4.7249140639839381E-3</c:v>
                </c:pt>
                <c:pt idx="975">
                  <c:v>4.665448830151628E-3</c:v>
                </c:pt>
                <c:pt idx="976">
                  <c:v>4.752074655215305E-3</c:v>
                </c:pt>
                <c:pt idx="977">
                  <c:v>4.6985765209717036E-3</c:v>
                </c:pt>
                <c:pt idx="978">
                  <c:v>4.6331441875506838E-3</c:v>
                </c:pt>
                <c:pt idx="979">
                  <c:v>4.632115377276768E-3</c:v>
                </c:pt>
                <c:pt idx="980">
                  <c:v>4.6354075701532972E-3</c:v>
                </c:pt>
                <c:pt idx="981">
                  <c:v>4.6617451131655326E-3</c:v>
                </c:pt>
                <c:pt idx="982">
                  <c:v>4.705160906724762E-3</c:v>
                </c:pt>
                <c:pt idx="983">
                  <c:v>4.6111276476888934E-3</c:v>
                </c:pt>
                <c:pt idx="984">
                  <c:v>4.6769715052194802E-3</c:v>
                </c:pt>
                <c:pt idx="985">
                  <c:v>4.5901399181010188E-3</c:v>
                </c:pt>
                <c:pt idx="986">
                  <c:v>4.6138025544010738E-3</c:v>
                </c:pt>
                <c:pt idx="987">
                  <c:v>4.5049544274208229E-3</c:v>
                </c:pt>
                <c:pt idx="988">
                  <c:v>4.5430204075556924E-3</c:v>
                </c:pt>
                <c:pt idx="989">
                  <c:v>4.5432261696104759E-3</c:v>
                </c:pt>
                <c:pt idx="990">
                  <c:v>4.6993995691908368E-3</c:v>
                </c:pt>
                <c:pt idx="991">
                  <c:v>4.6325269013863342E-3</c:v>
                </c:pt>
                <c:pt idx="992">
                  <c:v>4.5319092565974063E-3</c:v>
                </c:pt>
                <c:pt idx="993">
                  <c:v>4.4753246915320592E-3</c:v>
                </c:pt>
                <c:pt idx="994">
                  <c:v>4.492814466188621E-3</c:v>
                </c:pt>
                <c:pt idx="995">
                  <c:v>4.4327319461919604E-3</c:v>
                </c:pt>
                <c:pt idx="996">
                  <c:v>4.4434315730406803E-3</c:v>
                </c:pt>
                <c:pt idx="997">
                  <c:v>4.4251187501649853E-3</c:v>
                </c:pt>
                <c:pt idx="998">
                  <c:v>4.4066001652345085E-3</c:v>
                </c:pt>
                <c:pt idx="999">
                  <c:v>4.4076289755084243E-3</c:v>
                </c:pt>
                <c:pt idx="1000">
                  <c:v>4.4967239452294991E-3</c:v>
                </c:pt>
                <c:pt idx="1001">
                  <c:v>4.6658603542611933E-3</c:v>
                </c:pt>
                <c:pt idx="1002">
                  <c:v>4.8436387695937775E-3</c:v>
                </c:pt>
                <c:pt idx="1003">
                  <c:v>5.5016658207900776E-3</c:v>
                </c:pt>
                <c:pt idx="1004">
                  <c:v>8.995505511006828E-3</c:v>
                </c:pt>
                <c:pt idx="1005">
                  <c:v>1.418647062907445E-2</c:v>
                </c:pt>
                <c:pt idx="1006">
                  <c:v>9.9405706286255311E-3</c:v>
                </c:pt>
                <c:pt idx="1007">
                  <c:v>5.5004312484613783E-3</c:v>
                </c:pt>
                <c:pt idx="1008">
                  <c:v>4.4500159587937387E-3</c:v>
                </c:pt>
                <c:pt idx="1009">
                  <c:v>4.2456942383941381E-3</c:v>
                </c:pt>
                <c:pt idx="1010">
                  <c:v>4.1559819825087137E-3</c:v>
                </c:pt>
                <c:pt idx="1011">
                  <c:v>4.1286156292225642E-3</c:v>
                </c:pt>
                <c:pt idx="1012">
                  <c:v>4.1498091208652206E-3</c:v>
                </c:pt>
                <c:pt idx="1013">
                  <c:v>4.1648297508643855E-3</c:v>
                </c:pt>
                <c:pt idx="1014">
                  <c:v>4.0928130316903073E-3</c:v>
                </c:pt>
                <c:pt idx="1015">
                  <c:v>4.1121546648399164E-3</c:v>
                </c:pt>
                <c:pt idx="1016">
                  <c:v>4.0835537392250676E-3</c:v>
                </c:pt>
                <c:pt idx="1017">
                  <c:v>4.0520721448432566E-3</c:v>
                </c:pt>
                <c:pt idx="1018">
                  <c:v>4.0870516941563812E-3</c:v>
                </c:pt>
                <c:pt idx="1019">
                  <c:v>4.0432243764875831E-3</c:v>
                </c:pt>
                <c:pt idx="1020">
                  <c:v>4.0638005819658924E-3</c:v>
                </c:pt>
                <c:pt idx="1021">
                  <c:v>4.0234712192284078E-3</c:v>
                </c:pt>
                <c:pt idx="1022">
                  <c:v>4.0129773544344705E-3</c:v>
                </c:pt>
                <c:pt idx="1023">
                  <c:v>4.000220107037919E-3</c:v>
                </c:pt>
                <c:pt idx="1024">
                  <c:v>4.0172983575849155E-3</c:v>
                </c:pt>
                <c:pt idx="1025">
                  <c:v>4.0057756825170624E-3</c:v>
                </c:pt>
                <c:pt idx="1026">
                  <c:v>3.9405491111508262E-3</c:v>
                </c:pt>
                <c:pt idx="1027">
                  <c:v>3.9596849822456518E-3</c:v>
                </c:pt>
                <c:pt idx="1028">
                  <c:v>4.0467223314188958E-3</c:v>
                </c:pt>
                <c:pt idx="1029">
                  <c:v>4.1981632037392446E-3</c:v>
                </c:pt>
                <c:pt idx="1030">
                  <c:v>4.1245003881269018E-3</c:v>
                </c:pt>
                <c:pt idx="1031">
                  <c:v>4.1812907152470324E-3</c:v>
                </c:pt>
                <c:pt idx="1032">
                  <c:v>4.4321146600276116E-3</c:v>
                </c:pt>
                <c:pt idx="1033">
                  <c:v>4.3310854911291176E-3</c:v>
                </c:pt>
                <c:pt idx="1034">
                  <c:v>4.0701792056641681E-3</c:v>
                </c:pt>
                <c:pt idx="1035">
                  <c:v>3.9563927893691234E-3</c:v>
                </c:pt>
                <c:pt idx="1036">
                  <c:v>3.9341704874525495E-3</c:v>
                </c:pt>
                <c:pt idx="1037">
                  <c:v>3.9424009696438734E-3</c:v>
                </c:pt>
                <c:pt idx="1038">
                  <c:v>4.2487806692158838E-3</c:v>
                </c:pt>
                <c:pt idx="1039">
                  <c:v>4.7985768795962818E-3</c:v>
                </c:pt>
                <c:pt idx="1040">
                  <c:v>4.4084520237275566E-3</c:v>
                </c:pt>
                <c:pt idx="1041">
                  <c:v>3.9654463197795788E-3</c:v>
                </c:pt>
                <c:pt idx="1042">
                  <c:v>3.9158576645768554E-3</c:v>
                </c:pt>
                <c:pt idx="1043">
                  <c:v>3.8714130607437102E-3</c:v>
                </c:pt>
                <c:pt idx="1044">
                  <c:v>3.9037177033446535E-3</c:v>
                </c:pt>
                <c:pt idx="1045">
                  <c:v>4.004541110188364E-3</c:v>
                </c:pt>
                <c:pt idx="1046">
                  <c:v>3.8559809066349782E-3</c:v>
                </c:pt>
                <c:pt idx="1047">
                  <c:v>3.8086556340348686E-3</c:v>
                </c:pt>
                <c:pt idx="1048">
                  <c:v>3.7952811004739683E-3</c:v>
                </c:pt>
                <c:pt idx="1049">
                  <c:v>3.7697666056808665E-3</c:v>
                </c:pt>
                <c:pt idx="1050">
                  <c:v>3.8020712482818102E-3</c:v>
                </c:pt>
                <c:pt idx="1051">
                  <c:v>3.7565978341747492E-3</c:v>
                </c:pt>
                <c:pt idx="1052">
                  <c:v>3.7722357503382643E-3</c:v>
                </c:pt>
                <c:pt idx="1053">
                  <c:v>3.7790258981461053E-3</c:v>
                </c:pt>
                <c:pt idx="1054">
                  <c:v>3.7911658593783072E-3</c:v>
                </c:pt>
                <c:pt idx="1055">
                  <c:v>3.8629768164976032E-3</c:v>
                </c:pt>
                <c:pt idx="1056">
                  <c:v>4.0765578293624431E-3</c:v>
                </c:pt>
                <c:pt idx="1057">
                  <c:v>4.102689610319895E-3</c:v>
                </c:pt>
                <c:pt idx="1058">
                  <c:v>3.9031004171803038E-3</c:v>
                </c:pt>
                <c:pt idx="1059">
                  <c:v>3.7473385417095099E-3</c:v>
                </c:pt>
                <c:pt idx="1060">
                  <c:v>3.7979560071861483E-3</c:v>
                </c:pt>
                <c:pt idx="1061">
                  <c:v>3.9697673229300238E-3</c:v>
                </c:pt>
                <c:pt idx="1062">
                  <c:v>4.2074224962044835E-3</c:v>
                </c:pt>
                <c:pt idx="1063">
                  <c:v>3.9738825640256844E-3</c:v>
                </c:pt>
                <c:pt idx="1064">
                  <c:v>3.6967210762328725E-3</c:v>
                </c:pt>
                <c:pt idx="1065">
                  <c:v>3.6707950573302037E-3</c:v>
                </c:pt>
                <c:pt idx="1066">
                  <c:v>3.6615357648649653E-3</c:v>
                </c:pt>
                <c:pt idx="1067">
                  <c:v>3.6672971023988909E-3</c:v>
                </c:pt>
                <c:pt idx="1068">
                  <c:v>3.6961037900685224E-3</c:v>
                </c:pt>
                <c:pt idx="1069">
                  <c:v>3.6738814881519502E-3</c:v>
                </c:pt>
                <c:pt idx="1070">
                  <c:v>3.6370500803457784E-3</c:v>
                </c:pt>
                <c:pt idx="1071">
                  <c:v>3.6526879965092921E-3</c:v>
                </c:pt>
                <c:pt idx="1072">
                  <c:v>3.5699716504864927E-3</c:v>
                </c:pt>
                <c:pt idx="1073">
                  <c:v>3.6168853989770352E-3</c:v>
                </c:pt>
                <c:pt idx="1074">
                  <c:v>3.6092722029500619E-3</c:v>
                </c:pt>
                <c:pt idx="1075">
                  <c:v>3.6640049095223617E-3</c:v>
                </c:pt>
                <c:pt idx="1076">
                  <c:v>3.6685316747275894E-3</c:v>
                </c:pt>
                <c:pt idx="1077">
                  <c:v>3.6600954304814833E-3</c:v>
                </c:pt>
                <c:pt idx="1078">
                  <c:v>3.6463093728110168E-3</c:v>
                </c:pt>
                <c:pt idx="1079">
                  <c:v>3.6024820551422195E-3</c:v>
                </c:pt>
                <c:pt idx="1080">
                  <c:v>3.6588608581527853E-3</c:v>
                </c:pt>
                <c:pt idx="1081">
                  <c:v>3.6930173592467763E-3</c:v>
                </c:pt>
                <c:pt idx="1082">
                  <c:v>3.797544483076583E-3</c:v>
                </c:pt>
                <c:pt idx="1083">
                  <c:v>3.8705900125245774E-3</c:v>
                </c:pt>
                <c:pt idx="1084">
                  <c:v>3.71997218842336E-3</c:v>
                </c:pt>
                <c:pt idx="1085">
                  <c:v>3.7386965354086208E-3</c:v>
                </c:pt>
                <c:pt idx="1086">
                  <c:v>3.7965156728026672E-3</c:v>
                </c:pt>
                <c:pt idx="1087">
                  <c:v>3.6981614106163536E-3</c:v>
                </c:pt>
                <c:pt idx="1088">
                  <c:v>3.615033540483988E-3</c:v>
                </c:pt>
                <c:pt idx="1089">
                  <c:v>3.5903420939100181E-3</c:v>
                </c:pt>
                <c:pt idx="1090">
                  <c:v>3.6675028644536736E-3</c:v>
                </c:pt>
                <c:pt idx="1091">
                  <c:v>3.7111244200676878E-3</c:v>
                </c:pt>
                <c:pt idx="1092">
                  <c:v>3.7469270175999438E-3</c:v>
                </c:pt>
                <c:pt idx="1093">
                  <c:v>3.7061861307528935E-3</c:v>
                </c:pt>
                <c:pt idx="1094">
                  <c:v>3.6625645751388802E-3</c:v>
                </c:pt>
                <c:pt idx="1095">
                  <c:v>3.6438402281536194E-3</c:v>
                </c:pt>
                <c:pt idx="1096">
                  <c:v>3.5983668140465576E-3</c:v>
                </c:pt>
                <c:pt idx="1097">
                  <c:v>3.7553632618460503E-3</c:v>
                </c:pt>
                <c:pt idx="1098">
                  <c:v>4.2389040905862953E-3</c:v>
                </c:pt>
                <c:pt idx="1099">
                  <c:v>6.2002279967786449E-3</c:v>
                </c:pt>
                <c:pt idx="1100">
                  <c:v>1.3773711947179584E-2</c:v>
                </c:pt>
                <c:pt idx="1101">
                  <c:v>3.9371128848359485E-2</c:v>
                </c:pt>
                <c:pt idx="1102">
                  <c:v>5.2781053482682569E-2</c:v>
                </c:pt>
                <c:pt idx="1103">
                  <c:v>2.3596792442523974E-2</c:v>
                </c:pt>
                <c:pt idx="1104">
                  <c:v>7.3088739479498961E-3</c:v>
                </c:pt>
                <c:pt idx="1105">
                  <c:v>3.8477504244436547E-3</c:v>
                </c:pt>
                <c:pt idx="1106">
                  <c:v>3.2275835913274419E-3</c:v>
                </c:pt>
                <c:pt idx="1107">
                  <c:v>3.2543326584492426E-3</c:v>
                </c:pt>
                <c:pt idx="1108">
                  <c:v>3.2170897265335046E-3</c:v>
                </c:pt>
                <c:pt idx="1109">
                  <c:v>3.2384889802309458E-3</c:v>
                </c:pt>
                <c:pt idx="1110">
                  <c:v>3.2393120284500781E-3</c:v>
                </c:pt>
                <c:pt idx="1111">
                  <c:v>3.1956904728360647E-3</c:v>
                </c:pt>
                <c:pt idx="1112">
                  <c:v>3.2310815462587546E-3</c:v>
                </c:pt>
                <c:pt idx="1113">
                  <c:v>3.2053612894108697E-3</c:v>
                </c:pt>
                <c:pt idx="1114">
                  <c:v>3.197542331329112E-3</c:v>
                </c:pt>
                <c:pt idx="1115">
                  <c:v>3.1886945629734402E-3</c:v>
                </c:pt>
                <c:pt idx="1116">
                  <c:v>3.2131802474926262E-3</c:v>
                </c:pt>
                <c:pt idx="1117">
                  <c:v>3.2310815462587546E-3</c:v>
                </c:pt>
                <c:pt idx="1118">
                  <c:v>3.1592705891394586E-3</c:v>
                </c:pt>
                <c:pt idx="1119">
                  <c:v>3.1580360168107606E-3</c:v>
                </c:pt>
                <c:pt idx="1120">
                  <c:v>3.1763488396864543E-3</c:v>
                </c:pt>
                <c:pt idx="1121">
                  <c:v>3.1563899203724956E-3</c:v>
                </c:pt>
                <c:pt idx="1122">
                  <c:v>3.1444557211950772E-3</c:v>
                </c:pt>
                <c:pt idx="1123">
                  <c:v>3.2831393461188749E-3</c:v>
                </c:pt>
                <c:pt idx="1124">
                  <c:v>3.2063900996847851E-3</c:v>
                </c:pt>
                <c:pt idx="1125">
                  <c:v>3.2302584980396227E-3</c:v>
                </c:pt>
                <c:pt idx="1126">
                  <c:v>3.1596821132490248E-3</c:v>
                </c:pt>
                <c:pt idx="1127">
                  <c:v>3.2541268963944599E-3</c:v>
                </c:pt>
                <c:pt idx="1128">
                  <c:v>3.3841685150173685E-3</c:v>
                </c:pt>
                <c:pt idx="1129">
                  <c:v>3.3627692613199278E-3</c:v>
                </c:pt>
                <c:pt idx="1130">
                  <c:v>3.2413696489979084E-3</c:v>
                </c:pt>
                <c:pt idx="1131">
                  <c:v>3.2107111028352297E-3</c:v>
                </c:pt>
                <c:pt idx="1132">
                  <c:v>3.237871694066597E-3</c:v>
                </c:pt>
                <c:pt idx="1133">
                  <c:v>3.3187361815963483E-3</c:v>
                </c:pt>
                <c:pt idx="1134">
                  <c:v>3.2263490189987439E-3</c:v>
                </c:pt>
                <c:pt idx="1135">
                  <c:v>3.1771718879055871E-3</c:v>
                </c:pt>
                <c:pt idx="1136">
                  <c:v>3.2166782024239393E-3</c:v>
                </c:pt>
                <c:pt idx="1137">
                  <c:v>3.345485248718149E-3</c:v>
                </c:pt>
                <c:pt idx="1138">
                  <c:v>3.5732638433630219E-3</c:v>
                </c:pt>
                <c:pt idx="1139">
                  <c:v>3.548572396789052E-3</c:v>
                </c:pt>
                <c:pt idx="1140">
                  <c:v>3.2814932496806103E-3</c:v>
                </c:pt>
                <c:pt idx="1141">
                  <c:v>3.2366371217378985E-3</c:v>
                </c:pt>
                <c:pt idx="1142">
                  <c:v>3.1878715147543074E-3</c:v>
                </c:pt>
                <c:pt idx="1143">
                  <c:v>3.2323161185874531E-3</c:v>
                </c:pt>
                <c:pt idx="1144">
                  <c:v>3.1516573931124844E-3</c:v>
                </c:pt>
                <c:pt idx="1145">
                  <c:v>3.0930152074993052E-3</c:v>
                </c:pt>
                <c:pt idx="1146">
                  <c:v>3.1224391813332868E-3</c:v>
                </c:pt>
                <c:pt idx="1147">
                  <c:v>3.1214103710593714E-3</c:v>
                </c:pt>
                <c:pt idx="1148">
                  <c:v>3.1053609307862911E-3</c:v>
                </c:pt>
                <c:pt idx="1149">
                  <c:v>3.1333445702367907E-3</c:v>
                </c:pt>
                <c:pt idx="1150">
                  <c:v>3.1648261646186012E-3</c:v>
                </c:pt>
                <c:pt idx="1151">
                  <c:v>3.0928094454445235E-3</c:v>
                </c:pt>
                <c:pt idx="1152">
                  <c:v>3.1240852777715518E-3</c:v>
                </c:pt>
                <c:pt idx="1153">
                  <c:v>3.1421923385924625E-3</c:v>
                </c:pt>
                <c:pt idx="1154">
                  <c:v>3.1183239402376248E-3</c:v>
                </c:pt>
                <c:pt idx="1155">
                  <c:v>3.0878711561297288E-3</c:v>
                </c:pt>
                <c:pt idx="1156">
                  <c:v>3.1016572138001953E-3</c:v>
                </c:pt>
                <c:pt idx="1157">
                  <c:v>3.0302577807904659E-3</c:v>
                </c:pt>
                <c:pt idx="1158">
                  <c:v>3.1080358374984711E-3</c:v>
                </c:pt>
                <c:pt idx="1159">
                  <c:v>3.1074185513341218E-3</c:v>
                </c:pt>
                <c:pt idx="1160">
                  <c:v>3.1613282096872898E-3</c:v>
                </c:pt>
                <c:pt idx="1161">
                  <c:v>3.1448672453046429E-3</c:v>
                </c:pt>
                <c:pt idx="1162">
                  <c:v>3.0611220890079281E-3</c:v>
                </c:pt>
                <c:pt idx="1163">
                  <c:v>3.07326205024013E-3</c:v>
                </c:pt>
                <c:pt idx="1164">
                  <c:v>3.0609163269531454E-3</c:v>
                </c:pt>
                <c:pt idx="1165">
                  <c:v>3.0259367776400209E-3</c:v>
                </c:pt>
                <c:pt idx="1166">
                  <c:v>2.9950724694225586E-3</c:v>
                </c:pt>
                <c:pt idx="1167">
                  <c:v>3.0222330606539255E-3</c:v>
                </c:pt>
                <c:pt idx="1168">
                  <c:v>3.0183235816130466E-3</c:v>
                </c:pt>
                <c:pt idx="1169">
                  <c:v>2.9759365983277313E-3</c:v>
                </c:pt>
                <c:pt idx="1170">
                  <c:v>2.9753193121633821E-3</c:v>
                </c:pt>
                <c:pt idx="1171">
                  <c:v>2.9909572283268967E-3</c:v>
                </c:pt>
                <c:pt idx="1172">
                  <c:v>2.9845786046286209E-3</c:v>
                </c:pt>
                <c:pt idx="1173">
                  <c:v>3.0102988614765067E-3</c:v>
                </c:pt>
                <c:pt idx="1174">
                  <c:v>3.0767600051714423E-3</c:v>
                </c:pt>
                <c:pt idx="1175">
                  <c:v>2.9796403153138271E-3</c:v>
                </c:pt>
                <c:pt idx="1176">
                  <c:v>2.9568007272329049E-3</c:v>
                </c:pt>
                <c:pt idx="1177">
                  <c:v>2.9926033247651613E-3</c:v>
                </c:pt>
                <c:pt idx="1178">
                  <c:v>2.903302592989303E-3</c:v>
                </c:pt>
                <c:pt idx="1179">
                  <c:v>2.9479529588772326E-3</c:v>
                </c:pt>
                <c:pt idx="1180">
                  <c:v>2.983138270245139E-3</c:v>
                </c:pt>
                <c:pt idx="1181">
                  <c:v>2.9806691255877425E-3</c:v>
                </c:pt>
                <c:pt idx="1182">
                  <c:v>2.986224701066886E-3</c:v>
                </c:pt>
                <c:pt idx="1183">
                  <c:v>2.9380763802476441E-3</c:v>
                </c:pt>
                <c:pt idx="1184">
                  <c:v>2.903302592989303E-3</c:v>
                </c:pt>
                <c:pt idx="1185">
                  <c:v>2.9372533320285118E-3</c:v>
                </c:pt>
                <c:pt idx="1186">
                  <c:v>2.943220431617221E-3</c:v>
                </c:pt>
                <c:pt idx="1187">
                  <c:v>2.9699694987390221E-3</c:v>
                </c:pt>
                <c:pt idx="1188">
                  <c:v>2.9259364190154422E-3</c:v>
                </c:pt>
                <c:pt idx="1189">
                  <c:v>2.9306689462754529E-3</c:v>
                </c:pt>
                <c:pt idx="1190">
                  <c:v>2.9415743351789568E-3</c:v>
                </c:pt>
                <c:pt idx="1191">
                  <c:v>3.0065951444904109E-3</c:v>
                </c:pt>
                <c:pt idx="1192">
                  <c:v>3.1183239402376248E-3</c:v>
                </c:pt>
                <c:pt idx="1193">
                  <c:v>3.0895172525679938E-3</c:v>
                </c:pt>
                <c:pt idx="1194">
                  <c:v>3.0942497798280046E-3</c:v>
                </c:pt>
                <c:pt idx="1195">
                  <c:v>3.0489821277757262E-3</c:v>
                </c:pt>
                <c:pt idx="1196">
                  <c:v>3.0399285973652704E-3</c:v>
                </c:pt>
                <c:pt idx="1197">
                  <c:v>3.372028553785167E-3</c:v>
                </c:pt>
                <c:pt idx="1198">
                  <c:v>3.634580935688381E-3</c:v>
                </c:pt>
                <c:pt idx="1199">
                  <c:v>3.3286127602259359E-3</c:v>
                </c:pt>
                <c:pt idx="1200">
                  <c:v>3.4098887718652542E-3</c:v>
                </c:pt>
                <c:pt idx="1201">
                  <c:v>3.8590673374567243E-3</c:v>
                </c:pt>
                <c:pt idx="1202">
                  <c:v>3.6343751736335975E-3</c:v>
                </c:pt>
                <c:pt idx="1203">
                  <c:v>3.3681190747442886E-3</c:v>
                </c:pt>
                <c:pt idx="1204">
                  <c:v>3.3909586628252104E-3</c:v>
                </c:pt>
                <c:pt idx="1205">
                  <c:v>3.2417811731074754E-3</c:v>
                </c:pt>
                <c:pt idx="1206">
                  <c:v>3.3177073713224325E-3</c:v>
                </c:pt>
                <c:pt idx="1207">
                  <c:v>3.7749106570504438E-3</c:v>
                </c:pt>
                <c:pt idx="1208">
                  <c:v>3.8522771896488824E-3</c:v>
                </c:pt>
                <c:pt idx="1209">
                  <c:v>3.1804640807821163E-3</c:v>
                </c:pt>
                <c:pt idx="1210">
                  <c:v>3.0022741413399663E-3</c:v>
                </c:pt>
                <c:pt idx="1211">
                  <c:v>2.8816975772370797E-3</c:v>
                </c:pt>
                <c:pt idx="1212">
                  <c:v>2.8917799179214508E-3</c:v>
                </c:pt>
                <c:pt idx="1213">
                  <c:v>2.8839609598396931E-3</c:v>
                </c:pt>
                <c:pt idx="1214">
                  <c:v>2.8528908895674478E-3</c:v>
                </c:pt>
                <c:pt idx="1215">
                  <c:v>2.9191462712076007E-3</c:v>
                </c:pt>
                <c:pt idx="1216">
                  <c:v>2.9152367921667218E-3</c:v>
                </c:pt>
                <c:pt idx="1217">
                  <c:v>2.9107100269614937E-3</c:v>
                </c:pt>
                <c:pt idx="1218">
                  <c:v>2.9008334483319061E-3</c:v>
                </c:pt>
                <c:pt idx="1219">
                  <c:v>2.9347841873711149E-3</c:v>
                </c:pt>
                <c:pt idx="1220">
                  <c:v>2.8827263875109946E-3</c:v>
                </c:pt>
                <c:pt idx="1221">
                  <c:v>2.9913687524364629E-3</c:v>
                </c:pt>
                <c:pt idx="1222">
                  <c:v>3.1582417788655428E-3</c:v>
                </c:pt>
                <c:pt idx="1223">
                  <c:v>3.1160605576350114E-3</c:v>
                </c:pt>
                <c:pt idx="1224">
                  <c:v>2.9265537051797914E-3</c:v>
                </c:pt>
                <c:pt idx="1225">
                  <c:v>2.9002161621675569E-3</c:v>
                </c:pt>
                <c:pt idx="1226">
                  <c:v>2.9337553770972E-3</c:v>
                </c:pt>
                <c:pt idx="1227">
                  <c:v>2.9308747083302365E-3</c:v>
                </c:pt>
                <c:pt idx="1228">
                  <c:v>2.9370475699737292E-3</c:v>
                </c:pt>
                <c:pt idx="1229">
                  <c:v>3.1251140880454668E-3</c:v>
                </c:pt>
                <c:pt idx="1230">
                  <c:v>3.2030979068082559E-3</c:v>
                </c:pt>
                <c:pt idx="1231">
                  <c:v>3.0259367776400209E-3</c:v>
                </c:pt>
                <c:pt idx="1232">
                  <c:v>2.8781996223057669E-3</c:v>
                </c:pt>
                <c:pt idx="1233">
                  <c:v>2.8578291788822416E-3</c:v>
                </c:pt>
                <c:pt idx="1234">
                  <c:v>2.8697633780596608E-3</c:v>
                </c:pt>
                <c:pt idx="1235">
                  <c:v>2.9016564965510384E-3</c:v>
                </c:pt>
                <c:pt idx="1236">
                  <c:v>2.9391051905215599E-3</c:v>
                </c:pt>
                <c:pt idx="1237">
                  <c:v>2.962562064766831E-3</c:v>
                </c:pt>
                <c:pt idx="1238">
                  <c:v>2.8870473906614401E-3</c:v>
                </c:pt>
                <c:pt idx="1239">
                  <c:v>2.8498044587457016E-3</c:v>
                </c:pt>
                <c:pt idx="1240">
                  <c:v>2.8405451662804632E-3</c:v>
                </c:pt>
                <c:pt idx="1241">
                  <c:v>2.9197635573719499E-3</c:v>
                </c:pt>
                <c:pt idx="1242">
                  <c:v>2.8489814105265693E-3</c:v>
                </c:pt>
                <c:pt idx="1243">
                  <c:v>2.935195711480681E-3</c:v>
                </c:pt>
                <c:pt idx="1244">
                  <c:v>2.8664711851831316E-3</c:v>
                </c:pt>
                <c:pt idx="1245">
                  <c:v>2.7952775142281849E-3</c:v>
                </c:pt>
                <c:pt idx="1246">
                  <c:v>2.8098866201177837E-3</c:v>
                </c:pt>
                <c:pt idx="1247">
                  <c:v>2.8419855006639448E-3</c:v>
                </c:pt>
                <c:pt idx="1248">
                  <c:v>2.8380760216230655E-3</c:v>
                </c:pt>
                <c:pt idx="1249">
                  <c:v>2.8557715583344113E-3</c:v>
                </c:pt>
                <c:pt idx="1250">
                  <c:v>2.8946605866884134E-3</c:v>
                </c:pt>
                <c:pt idx="1251">
                  <c:v>2.8609156097039882E-3</c:v>
                </c:pt>
                <c:pt idx="1252">
                  <c:v>2.9954839935321244E-3</c:v>
                </c:pt>
                <c:pt idx="1253">
                  <c:v>3.0901345387323435E-3</c:v>
                </c:pt>
                <c:pt idx="1254">
                  <c:v>2.9074178340849645E-3</c:v>
                </c:pt>
                <c:pt idx="1255">
                  <c:v>2.7907507490229568E-3</c:v>
                </c:pt>
                <c:pt idx="1256">
                  <c:v>2.823261153678684E-3</c:v>
                </c:pt>
                <c:pt idx="1257">
                  <c:v>2.7806684083385861E-3</c:v>
                </c:pt>
                <c:pt idx="1258">
                  <c:v>2.8152364335421436E-3</c:v>
                </c:pt>
                <c:pt idx="1259">
                  <c:v>2.7177052195749619E-3</c:v>
                </c:pt>
                <c:pt idx="1260">
                  <c:v>2.7642074439559387E-3</c:v>
                </c:pt>
                <c:pt idx="1261">
                  <c:v>2.7339604219028257E-3</c:v>
                </c:pt>
                <c:pt idx="1262">
                  <c:v>2.7862239838177287E-3</c:v>
                </c:pt>
                <c:pt idx="1263">
                  <c:v>2.7796395980646703E-3</c:v>
                </c:pt>
                <c:pt idx="1264">
                  <c:v>2.7952775142281849E-3</c:v>
                </c:pt>
                <c:pt idx="1265">
                  <c:v>2.8035079964195079E-3</c:v>
                </c:pt>
                <c:pt idx="1266">
                  <c:v>2.8596810373752893E-3</c:v>
                </c:pt>
                <c:pt idx="1267">
                  <c:v>2.8049483308029894E-3</c:v>
                </c:pt>
                <c:pt idx="1268">
                  <c:v>2.7907507490229568E-3</c:v>
                </c:pt>
                <c:pt idx="1269">
                  <c:v>2.8105039062821329E-3</c:v>
                </c:pt>
                <c:pt idx="1270">
                  <c:v>2.8068001892960371E-3</c:v>
                </c:pt>
                <c:pt idx="1271">
                  <c:v>2.810709668336916E-3</c:v>
                </c:pt>
                <c:pt idx="1272">
                  <c:v>2.7981581829951479E-3</c:v>
                </c:pt>
                <c:pt idx="1273">
                  <c:v>2.7522732447785199E-3</c:v>
                </c:pt>
                <c:pt idx="1274">
                  <c:v>2.7533020550524357E-3</c:v>
                </c:pt>
                <c:pt idx="1275">
                  <c:v>2.7549481514906999E-3</c:v>
                </c:pt>
                <c:pt idx="1276">
                  <c:v>2.7596806787507111E-3</c:v>
                </c:pt>
                <c:pt idx="1277">
                  <c:v>2.8035079964195079E-3</c:v>
                </c:pt>
                <c:pt idx="1278">
                  <c:v>2.7843721253246814E-3</c:v>
                </c:pt>
                <c:pt idx="1279">
                  <c:v>2.769145733270733E-3</c:v>
                </c:pt>
                <c:pt idx="1280">
                  <c:v>2.7699687814898653E-3</c:v>
                </c:pt>
                <c:pt idx="1281">
                  <c:v>2.7296394187523807E-3</c:v>
                </c:pt>
                <c:pt idx="1282">
                  <c:v>2.7160591231366977E-3</c:v>
                </c:pt>
                <c:pt idx="1283">
                  <c:v>2.7312855151906457E-3</c:v>
                </c:pt>
                <c:pt idx="1284">
                  <c:v>2.7582403443672291E-3</c:v>
                </c:pt>
                <c:pt idx="1285">
                  <c:v>2.72758179820455E-3</c:v>
                </c:pt>
                <c:pt idx="1286">
                  <c:v>2.7473349554637265E-3</c:v>
                </c:pt>
                <c:pt idx="1287">
                  <c:v>2.7952775142281849E-3</c:v>
                </c:pt>
                <c:pt idx="1288">
                  <c:v>2.791368035187306E-3</c:v>
                </c:pt>
                <c:pt idx="1289">
                  <c:v>2.9094754546327953E-3</c:v>
                </c:pt>
                <c:pt idx="1290">
                  <c:v>3.266678381736228E-3</c:v>
                </c:pt>
                <c:pt idx="1291">
                  <c:v>3.6086549167857127E-3</c:v>
                </c:pt>
                <c:pt idx="1292">
                  <c:v>3.5131813233663621E-3</c:v>
                </c:pt>
                <c:pt idx="1293">
                  <c:v>3.1205873228402387E-3</c:v>
                </c:pt>
                <c:pt idx="1294">
                  <c:v>2.8269648706647794E-3</c:v>
                </c:pt>
                <c:pt idx="1295">
                  <c:v>2.7971293727212325E-3</c:v>
                </c:pt>
                <c:pt idx="1296">
                  <c:v>2.72223198478019E-3</c:v>
                </c:pt>
                <c:pt idx="1297">
                  <c:v>2.712561168205385E-3</c:v>
                </c:pt>
                <c:pt idx="1298">
                  <c:v>2.7144130266984327E-3</c:v>
                </c:pt>
                <c:pt idx="1299">
                  <c:v>2.7113265958766865E-3</c:v>
                </c:pt>
                <c:pt idx="1300">
                  <c:v>2.7380756629984877E-3</c:v>
                </c:pt>
                <c:pt idx="1301">
                  <c:v>2.7485695277924245E-3</c:v>
                </c:pt>
                <c:pt idx="1302">
                  <c:v>2.7294336566975981E-3</c:v>
                </c:pt>
                <c:pt idx="1303">
                  <c:v>2.866059661073565E-3</c:v>
                </c:pt>
                <c:pt idx="1304">
                  <c:v>3.2477482726961842E-3</c:v>
                </c:pt>
                <c:pt idx="1305">
                  <c:v>3.3553618273477375E-3</c:v>
                </c:pt>
                <c:pt idx="1306">
                  <c:v>3.0401343594200539E-3</c:v>
                </c:pt>
                <c:pt idx="1307">
                  <c:v>2.7574172961480977E-3</c:v>
                </c:pt>
                <c:pt idx="1308">
                  <c:v>2.6164702886216852E-3</c:v>
                </c:pt>
                <c:pt idx="1309">
                  <c:v>2.6203797676625641E-3</c:v>
                </c:pt>
                <c:pt idx="1310">
                  <c:v>2.5640009646519988E-3</c:v>
                </c:pt>
                <c:pt idx="1311">
                  <c:v>2.6080340443755791E-3</c:v>
                </c:pt>
                <c:pt idx="1312">
                  <c:v>2.6123550475260241E-3</c:v>
                </c:pt>
                <c:pt idx="1313">
                  <c:v>2.5650297749259146E-3</c:v>
                </c:pt>
                <c:pt idx="1314">
                  <c:v>2.5886924112259692E-3</c:v>
                </c:pt>
                <c:pt idx="1315">
                  <c:v>2.6084455684851448E-3</c:v>
                </c:pt>
                <c:pt idx="1316">
                  <c:v>2.6214085779364795E-3</c:v>
                </c:pt>
                <c:pt idx="1317">
                  <c:v>2.5709968745146238E-3</c:v>
                </c:pt>
                <c:pt idx="1318">
                  <c:v>2.5358115631467166E-3</c:v>
                </c:pt>
                <c:pt idx="1319">
                  <c:v>2.5555647204058931E-3</c:v>
                </c:pt>
                <c:pt idx="1320">
                  <c:v>2.5594741994467711E-3</c:v>
                </c:pt>
                <c:pt idx="1321">
                  <c:v>2.5825195495824765E-3</c:v>
                </c:pt>
                <c:pt idx="1322">
                  <c:v>2.5668816334189623E-3</c:v>
                </c:pt>
                <c:pt idx="1323">
                  <c:v>2.5096797821892651E-3</c:v>
                </c:pt>
                <c:pt idx="1324">
                  <c:v>2.5565935306798076E-3</c:v>
                </c:pt>
                <c:pt idx="1325">
                  <c:v>2.5541243860224111E-3</c:v>
                </c:pt>
                <c:pt idx="1326">
                  <c:v>2.6253180569773579E-3</c:v>
                </c:pt>
                <c:pt idx="1327">
                  <c:v>2.6384868284834752E-3</c:v>
                </c:pt>
                <c:pt idx="1328">
                  <c:v>2.7053594962879774E-3</c:v>
                </c:pt>
                <c:pt idx="1329">
                  <c:v>3.1851966080421266E-3</c:v>
                </c:pt>
                <c:pt idx="1330">
                  <c:v>4.7092761478204235E-3</c:v>
                </c:pt>
                <c:pt idx="1331">
                  <c:v>5.6722425642052529E-3</c:v>
                </c:pt>
                <c:pt idx="1332">
                  <c:v>4.046516569364114E-3</c:v>
                </c:pt>
                <c:pt idx="1333">
                  <c:v>2.8769650499770689E-3</c:v>
                </c:pt>
                <c:pt idx="1334">
                  <c:v>2.6255238190321414E-3</c:v>
                </c:pt>
                <c:pt idx="1335">
                  <c:v>2.5265522706814782E-3</c:v>
                </c:pt>
                <c:pt idx="1336">
                  <c:v>2.472231088218744E-3</c:v>
                </c:pt>
                <c:pt idx="1337">
                  <c:v>2.4831364771222475E-3</c:v>
                </c:pt>
                <c:pt idx="1338">
                  <c:v>2.4954822004092324E-3</c:v>
                </c:pt>
                <c:pt idx="1339">
                  <c:v>2.4806673324648501E-3</c:v>
                </c:pt>
                <c:pt idx="1340">
                  <c:v>2.5512437172554481E-3</c:v>
                </c:pt>
                <c:pt idx="1341">
                  <c:v>2.744454286696763E-3</c:v>
                </c:pt>
                <c:pt idx="1342">
                  <c:v>2.825936060390864E-3</c:v>
                </c:pt>
                <c:pt idx="1343">
                  <c:v>2.6226431502651775E-3</c:v>
                </c:pt>
                <c:pt idx="1344">
                  <c:v>2.5214082193119008E-3</c:v>
                </c:pt>
                <c:pt idx="1345">
                  <c:v>2.4600911269865421E-3</c:v>
                </c:pt>
                <c:pt idx="1346">
                  <c:v>2.4366342527412706E-3</c:v>
                </c:pt>
                <c:pt idx="1347">
                  <c:v>2.5351942769823678E-3</c:v>
                </c:pt>
                <c:pt idx="1348">
                  <c:v>2.5417786627354262E-3</c:v>
                </c:pt>
                <c:pt idx="1349">
                  <c:v>2.5354000390371504E-3</c:v>
                </c:pt>
                <c:pt idx="1350">
                  <c:v>2.5142065473944927E-3</c:v>
                </c:pt>
                <c:pt idx="1351">
                  <c:v>2.424082767399503E-3</c:v>
                </c:pt>
                <c:pt idx="1352">
                  <c:v>2.4096794235646869E-3</c:v>
                </c:pt>
                <c:pt idx="1353">
                  <c:v>2.4187329539751426E-3</c:v>
                </c:pt>
                <c:pt idx="1354">
                  <c:v>2.3954818417846538E-3</c:v>
                </c:pt>
                <c:pt idx="1355">
                  <c:v>2.4644121301369867E-3</c:v>
                </c:pt>
                <c:pt idx="1356">
                  <c:v>2.4366342527412706E-3</c:v>
                </c:pt>
                <c:pt idx="1357">
                  <c:v>2.4366342527412706E-3</c:v>
                </c:pt>
                <c:pt idx="1358">
                  <c:v>2.4156465231533961E-3</c:v>
                </c:pt>
                <c:pt idx="1359">
                  <c:v>2.4205848124681899E-3</c:v>
                </c:pt>
                <c:pt idx="1360">
                  <c:v>2.3790208774020073E-3</c:v>
                </c:pt>
                <c:pt idx="1361">
                  <c:v>2.4045353721951095E-3</c:v>
                </c:pt>
                <c:pt idx="1362">
                  <c:v>2.4452762590421603E-3</c:v>
                </c:pt>
                <c:pt idx="1363">
                  <c:v>2.4588565546578432E-3</c:v>
                </c:pt>
                <c:pt idx="1364">
                  <c:v>2.4041238480855438E-3</c:v>
                </c:pt>
                <c:pt idx="1365">
                  <c:v>2.481901904793549E-3</c:v>
                </c:pt>
                <c:pt idx="1366">
                  <c:v>2.3886916939768127E-3</c:v>
                </c:pt>
                <c:pt idx="1367">
                  <c:v>2.4207905745229734E-3</c:v>
                </c:pt>
                <c:pt idx="1368">
                  <c:v>2.3985682726064004E-3</c:v>
                </c:pt>
                <c:pt idx="1369">
                  <c:v>2.3329301771305966E-3</c:v>
                </c:pt>
                <c:pt idx="1370">
                  <c:v>2.3621483889097947E-3</c:v>
                </c:pt>
                <c:pt idx="1371">
                  <c:v>2.3858110252098492E-3</c:v>
                </c:pt>
                <c:pt idx="1372">
                  <c:v>2.3753171604159119E-3</c:v>
                </c:pt>
                <c:pt idx="1373">
                  <c:v>2.4080333271264223E-3</c:v>
                </c:pt>
                <c:pt idx="1374">
                  <c:v>2.3765517327446104E-3</c:v>
                </c:pt>
                <c:pt idx="1375">
                  <c:v>2.4035065619211937E-3</c:v>
                </c:pt>
                <c:pt idx="1376">
                  <c:v>2.3668809161698054E-3</c:v>
                </c:pt>
                <c:pt idx="1377">
                  <c:v>2.386428311374198E-3</c:v>
                </c:pt>
                <c:pt idx="1378">
                  <c:v>2.3913666006889927E-3</c:v>
                </c:pt>
                <c:pt idx="1379">
                  <c:v>2.4580335064387109E-3</c:v>
                </c:pt>
                <c:pt idx="1380">
                  <c:v>2.3893089801411615E-3</c:v>
                </c:pt>
                <c:pt idx="1381">
                  <c:v>2.3664693920602393E-3</c:v>
                </c:pt>
                <c:pt idx="1382">
                  <c:v>2.3341647494592955E-3</c:v>
                </c:pt>
                <c:pt idx="1383">
                  <c:v>2.3298437463088505E-3</c:v>
                </c:pt>
                <c:pt idx="1384">
                  <c:v>2.3364281320619089E-3</c:v>
                </c:pt>
                <c:pt idx="1385">
                  <c:v>2.3010370586392186E-3</c:v>
                </c:pt>
                <c:pt idx="1386">
                  <c:v>2.4033007998664115E-3</c:v>
                </c:pt>
                <c:pt idx="1387">
                  <c:v>2.4008316552090138E-3</c:v>
                </c:pt>
                <c:pt idx="1388">
                  <c:v>2.5220255054762501E-3</c:v>
                </c:pt>
                <c:pt idx="1389">
                  <c:v>2.6458942624556663E-3</c:v>
                </c:pt>
                <c:pt idx="1390">
                  <c:v>2.6327254909495486E-3</c:v>
                </c:pt>
                <c:pt idx="1391">
                  <c:v>2.4611199372604575E-3</c:v>
                </c:pt>
                <c:pt idx="1392">
                  <c:v>2.5047414928744713E-3</c:v>
                </c:pt>
                <c:pt idx="1393">
                  <c:v>2.6771700947826947E-3</c:v>
                </c:pt>
                <c:pt idx="1394">
                  <c:v>2.7257299397115027E-3</c:v>
                </c:pt>
                <c:pt idx="1395">
                  <c:v>2.5253176983527793E-3</c:v>
                </c:pt>
                <c:pt idx="1396">
                  <c:v>2.3870455975385477E-3</c:v>
                </c:pt>
                <c:pt idx="1397">
                  <c:v>2.3172922609670825E-3</c:v>
                </c:pt>
                <c:pt idx="1398">
                  <c:v>2.3528890964445554E-3</c:v>
                </c:pt>
                <c:pt idx="1399">
                  <c:v>2.3411606593219201E-3</c:v>
                </c:pt>
                <c:pt idx="1400">
                  <c:v>2.3415721834314858E-3</c:v>
                </c:pt>
                <c:pt idx="1401">
                  <c:v>2.3602965304167466E-3</c:v>
                </c:pt>
                <c:pt idx="1402">
                  <c:v>2.3329301771305966E-3</c:v>
                </c:pt>
                <c:pt idx="1403">
                  <c:v>2.3356050838427766E-3</c:v>
                </c:pt>
                <c:pt idx="1404">
                  <c:v>2.2975391037079068E-3</c:v>
                </c:pt>
                <c:pt idx="1405">
                  <c:v>2.338074228500174E-3</c:v>
                </c:pt>
                <c:pt idx="1406">
                  <c:v>2.2987736760366052E-3</c:v>
                </c:pt>
                <c:pt idx="1407">
                  <c:v>2.2843703322017886E-3</c:v>
                </c:pt>
                <c:pt idx="1408">
                  <c:v>2.2407487765877757E-3</c:v>
                </c:pt>
                <c:pt idx="1409">
                  <c:v>2.3014485827487852E-3</c:v>
                </c:pt>
                <c:pt idx="1410">
                  <c:v>2.3065926341183621E-3</c:v>
                </c:pt>
                <c:pt idx="1411">
                  <c:v>2.3255227431584059E-3</c:v>
                </c:pt>
                <c:pt idx="1412">
                  <c:v>2.3271688395966705E-3</c:v>
                </c:pt>
                <c:pt idx="1413">
                  <c:v>2.3343705115140782E-3</c:v>
                </c:pt>
                <c:pt idx="1414">
                  <c:v>2.3386915146645232E-3</c:v>
                </c:pt>
                <c:pt idx="1415">
                  <c:v>2.2901316697357156E-3</c:v>
                </c:pt>
                <c:pt idx="1416">
                  <c:v>2.2960987693244248E-3</c:v>
                </c:pt>
                <c:pt idx="1417">
                  <c:v>2.271818846860021E-3</c:v>
                </c:pt>
                <c:pt idx="1418">
                  <c:v>2.2623537923399995E-3</c:v>
                </c:pt>
                <c:pt idx="1419">
                  <c:v>2.2419833489164737E-3</c:v>
                </c:pt>
                <c:pt idx="1420">
                  <c:v>2.2816954254896086E-3</c:v>
                </c:pt>
                <c:pt idx="1421">
                  <c:v>2.2674978437095764E-3</c:v>
                </c:pt>
                <c:pt idx="1422">
                  <c:v>2.2991852001461709E-3</c:v>
                </c:pt>
                <c:pt idx="1423">
                  <c:v>2.2697612263121898E-3</c:v>
                </c:pt>
                <c:pt idx="1424">
                  <c:v>2.300831296584436E-3</c:v>
                </c:pt>
                <c:pt idx="1425">
                  <c:v>2.2819011875443922E-3</c:v>
                </c:pt>
                <c:pt idx="1426">
                  <c:v>2.2644114128878299E-3</c:v>
                </c:pt>
                <c:pt idx="1427">
                  <c:v>2.2314894841225365E-3</c:v>
                </c:pt>
                <c:pt idx="1428">
                  <c:v>2.2549463583678079E-3</c:v>
                </c:pt>
                <c:pt idx="1429">
                  <c:v>2.2516541654912787E-3</c:v>
                </c:pt>
                <c:pt idx="1430">
                  <c:v>2.2773744223391645E-3</c:v>
                </c:pt>
                <c:pt idx="1431">
                  <c:v>2.2623537923399995E-3</c:v>
                </c:pt>
                <c:pt idx="1432">
                  <c:v>2.2588558374086868E-3</c:v>
                </c:pt>
                <c:pt idx="1433">
                  <c:v>2.277168660284381E-3</c:v>
                </c:pt>
                <c:pt idx="1434">
                  <c:v>2.2576212650799884E-3</c:v>
                </c:pt>
                <c:pt idx="1435">
                  <c:v>2.2926008143931125E-3</c:v>
                </c:pt>
                <c:pt idx="1436">
                  <c:v>2.2781974705582968E-3</c:v>
                </c:pt>
                <c:pt idx="1437">
                  <c:v>2.296510293433991E-3</c:v>
                </c:pt>
                <c:pt idx="1438">
                  <c:v>2.2926008143931125E-3</c:v>
                </c:pt>
                <c:pt idx="1439">
                  <c:v>2.2732591812435025E-3</c:v>
                </c:pt>
                <c:pt idx="1440">
                  <c:v>2.2506253552173638E-3</c:v>
                </c:pt>
                <c:pt idx="1441">
                  <c:v>2.22902033946514E-3</c:v>
                </c:pt>
                <c:pt idx="1442">
                  <c:v>2.242600635080823E-3</c:v>
                </c:pt>
                <c:pt idx="1443">
                  <c:v>2.2353989631634153E-3</c:v>
                </c:pt>
                <c:pt idx="1444">
                  <c:v>2.2257281465886108E-3</c:v>
                </c:pt>
                <c:pt idx="1445">
                  <c:v>2.2452755417930034E-3</c:v>
                </c:pt>
                <c:pt idx="1446">
                  <c:v>2.2123536130277104E-3</c:v>
                </c:pt>
                <c:pt idx="1447">
                  <c:v>2.2728476571339368E-3</c:v>
                </c:pt>
                <c:pt idx="1448">
                  <c:v>2.2216129054929488E-3</c:v>
                </c:pt>
                <c:pt idx="1449">
                  <c:v>2.2181149505616361E-3</c:v>
                </c:pt>
                <c:pt idx="1450">
                  <c:v>2.2926008143931125E-3</c:v>
                </c:pt>
                <c:pt idx="1451">
                  <c:v>2.244246731519088E-3</c:v>
                </c:pt>
                <c:pt idx="1452">
                  <c:v>2.234575914944283E-3</c:v>
                </c:pt>
                <c:pt idx="1453">
                  <c:v>2.2598846476826022E-3</c:v>
                </c:pt>
                <c:pt idx="1454">
                  <c:v>2.3335474632949463E-3</c:v>
                </c:pt>
                <c:pt idx="1455">
                  <c:v>2.3205844538436117E-3</c:v>
                </c:pt>
                <c:pt idx="1456">
                  <c:v>2.3310783186375485E-3</c:v>
                </c:pt>
                <c:pt idx="1457">
                  <c:v>2.2773744223391645E-3</c:v>
                </c:pt>
                <c:pt idx="1458">
                  <c:v>2.2374565837112465E-3</c:v>
                </c:pt>
                <c:pt idx="1459">
                  <c:v>2.2823127116539583E-3</c:v>
                </c:pt>
                <c:pt idx="1460">
                  <c:v>2.3199671676792624E-3</c:v>
                </c:pt>
                <c:pt idx="1461">
                  <c:v>2.3792266394567908E-3</c:v>
                </c:pt>
                <c:pt idx="1462">
                  <c:v>2.296716055488774E-3</c:v>
                </c:pt>
                <c:pt idx="1463">
                  <c:v>2.219349522890335E-3</c:v>
                </c:pt>
                <c:pt idx="1464">
                  <c:v>2.2769628982295983E-3</c:v>
                </c:pt>
                <c:pt idx="1465">
                  <c:v>2.2926008143931125E-3</c:v>
                </c:pt>
                <c:pt idx="1466">
                  <c:v>2.3775805430185253E-3</c:v>
                </c:pt>
                <c:pt idx="1467">
                  <c:v>2.2987736760366052E-3</c:v>
                </c:pt>
                <c:pt idx="1468">
                  <c:v>2.3707903952106838E-3</c:v>
                </c:pt>
                <c:pt idx="1469">
                  <c:v>2.6831371943714043E-3</c:v>
                </c:pt>
                <c:pt idx="1470">
                  <c:v>3.8024827723913768E-3</c:v>
                </c:pt>
                <c:pt idx="1471">
                  <c:v>6.8424113697566468E-3</c:v>
                </c:pt>
                <c:pt idx="1472">
                  <c:v>7.7055831895716806E-3</c:v>
                </c:pt>
                <c:pt idx="1473">
                  <c:v>4.5773826707044673E-3</c:v>
                </c:pt>
                <c:pt idx="1474">
                  <c:v>2.7829317909411995E-3</c:v>
                </c:pt>
                <c:pt idx="1475">
                  <c:v>2.5325193702701873E-3</c:v>
                </c:pt>
                <c:pt idx="1476">
                  <c:v>3.0703813814731665E-3</c:v>
                </c:pt>
                <c:pt idx="1477">
                  <c:v>4.7502227967222577E-3</c:v>
                </c:pt>
                <c:pt idx="1478">
                  <c:v>5.9140129785753759E-3</c:v>
                </c:pt>
                <c:pt idx="1479">
                  <c:v>4.0609199131989284E-3</c:v>
                </c:pt>
                <c:pt idx="1480">
                  <c:v>2.6133838577999387E-3</c:v>
                </c:pt>
                <c:pt idx="1481">
                  <c:v>2.2481562105599665E-3</c:v>
                </c:pt>
                <c:pt idx="1482">
                  <c:v>2.242600635080823E-3</c:v>
                </c:pt>
                <c:pt idx="1483">
                  <c:v>2.2195552849451181E-3</c:v>
                </c:pt>
                <c:pt idx="1484">
                  <c:v>2.2395142042590773E-3</c:v>
                </c:pt>
                <c:pt idx="1485">
                  <c:v>2.2370450596016799E-3</c:v>
                </c:pt>
                <c:pt idx="1486">
                  <c:v>2.2164688541233715E-3</c:v>
                </c:pt>
                <c:pt idx="1487">
                  <c:v>2.2475389243956172E-3</c:v>
                </c:pt>
                <c:pt idx="1488">
                  <c:v>2.273053419188719E-3</c:v>
                </c:pt>
                <c:pt idx="1489">
                  <c:v>2.2423948730260403E-3</c:v>
                </c:pt>
                <c:pt idx="1490">
                  <c:v>2.2074153237129157E-3</c:v>
                </c:pt>
                <c:pt idx="1491">
                  <c:v>2.1899255490563539E-3</c:v>
                </c:pt>
                <c:pt idx="1492">
                  <c:v>2.2045346549459527E-3</c:v>
                </c:pt>
                <c:pt idx="1493">
                  <c:v>2.2191437608355515E-3</c:v>
                </c:pt>
                <c:pt idx="1494">
                  <c:v>2.19033707316592E-3</c:v>
                </c:pt>
                <c:pt idx="1495">
                  <c:v>2.2323125323416692E-3</c:v>
                </c:pt>
                <c:pt idx="1496">
                  <c:v>2.2109132786442289E-3</c:v>
                </c:pt>
                <c:pt idx="1497">
                  <c:v>2.2129708991920592E-3</c:v>
                </c:pt>
                <c:pt idx="1498">
                  <c:v>2.1454809452232078E-3</c:v>
                </c:pt>
                <c:pt idx="1499">
                  <c:v>2.1483616139901713E-3</c:v>
                </c:pt>
                <c:pt idx="1500">
                  <c:v>2.1214067848135871E-3</c:v>
                </c:pt>
                <c:pt idx="1501">
                  <c:v>2.0905424765961249E-3</c:v>
                </c:pt>
                <c:pt idx="1502">
                  <c:v>2.1117359682387826E-3</c:v>
                </c:pt>
                <c:pt idx="1503">
                  <c:v>2.1835469253580785E-3</c:v>
                </c:pt>
                <c:pt idx="1504">
                  <c:v>2.1666744368658655E-3</c:v>
                </c:pt>
                <c:pt idx="1505">
                  <c:v>2.1530941412501821E-3</c:v>
                </c:pt>
                <c:pt idx="1506">
                  <c:v>2.1242874535805506E-3</c:v>
                </c:pt>
                <c:pt idx="1507">
                  <c:v>2.1047400583761576E-3</c:v>
                </c:pt>
                <c:pt idx="1508">
                  <c:v>2.0506246379682069E-3</c:v>
                </c:pt>
                <c:pt idx="1509">
                  <c:v>2.0347809597499092E-3</c:v>
                </c:pt>
                <c:pt idx="1510">
                  <c:v>2.0899251904317757E-3</c:v>
                </c:pt>
                <c:pt idx="1511">
                  <c:v>2.0786082774187061E-3</c:v>
                </c:pt>
                <c:pt idx="1512">
                  <c:v>2.027167763722935E-3</c:v>
                </c:pt>
                <c:pt idx="1513">
                  <c:v>1.9952746452315574E-3</c:v>
                </c:pt>
                <c:pt idx="1514">
                  <c:v>1.9629700026306128E-3</c:v>
                </c:pt>
                <c:pt idx="1515">
                  <c:v>1.9880729733141493E-3</c:v>
                </c:pt>
                <c:pt idx="1516">
                  <c:v>1.996920741669822E-3</c:v>
                </c:pt>
                <c:pt idx="1517">
                  <c:v>1.9730523433149844E-3</c:v>
                </c:pt>
                <c:pt idx="1518">
                  <c:v>2.0216121882437915E-3</c:v>
                </c:pt>
                <c:pt idx="1519">
                  <c:v>2.0152335645455166E-3</c:v>
                </c:pt>
                <c:pt idx="1520">
                  <c:v>2.0224352364629243E-3</c:v>
                </c:pt>
                <c:pt idx="1521">
                  <c:v>1.9796367290680428E-3</c:v>
                </c:pt>
                <c:pt idx="1522">
                  <c:v>1.9773733464654294E-3</c:v>
                </c:pt>
                <c:pt idx="1523">
                  <c:v>1.9695543883836717E-3</c:v>
                </c:pt>
                <c:pt idx="1524">
                  <c:v>2.0028878412585312E-3</c:v>
                </c:pt>
                <c:pt idx="1525">
                  <c:v>2.1273738844022967E-3</c:v>
                </c:pt>
                <c:pt idx="1526">
                  <c:v>2.0337521494759939E-3</c:v>
                </c:pt>
                <c:pt idx="1527">
                  <c:v>1.9835462081089217E-3</c:v>
                </c:pt>
                <c:pt idx="1528">
                  <c:v>1.9853980666019698E-3</c:v>
                </c:pt>
                <c:pt idx="1529">
                  <c:v>1.9880729733141493E-3</c:v>
                </c:pt>
                <c:pt idx="1530">
                  <c:v>1.9364266975635956E-3</c:v>
                </c:pt>
                <c:pt idx="1531">
                  <c:v>1.9553568066036395E-3</c:v>
                </c:pt>
                <c:pt idx="1532">
                  <c:v>1.9781963946845617E-3</c:v>
                </c:pt>
                <c:pt idx="1533">
                  <c:v>2.0191430435863951E-3</c:v>
                </c:pt>
                <c:pt idx="1534">
                  <c:v>2.0541225928995188E-3</c:v>
                </c:pt>
                <c:pt idx="1535">
                  <c:v>2.1111186820744333E-3</c:v>
                </c:pt>
                <c:pt idx="1536">
                  <c:v>2.0102952752307224E-3</c:v>
                </c:pt>
                <c:pt idx="1537">
                  <c:v>1.996920741669822E-3</c:v>
                </c:pt>
                <c:pt idx="1538">
                  <c:v>2.1224355950875029E-3</c:v>
                </c:pt>
                <c:pt idx="1539">
                  <c:v>2.2067980375485665E-3</c:v>
                </c:pt>
                <c:pt idx="1540">
                  <c:v>2.0897194283769926E-3</c:v>
                </c:pt>
                <c:pt idx="1541">
                  <c:v>1.9314884082488016E-3</c:v>
                </c:pt>
                <c:pt idx="1542">
                  <c:v>1.9356036493444631E-3</c:v>
                </c:pt>
                <c:pt idx="1543">
                  <c:v>1.8658503127729977E-3</c:v>
                </c:pt>
                <c:pt idx="1544">
                  <c:v>1.8751096052382369E-3</c:v>
                </c:pt>
                <c:pt idx="1545">
                  <c:v>1.8549449238694947E-3</c:v>
                </c:pt>
                <c:pt idx="1546">
                  <c:v>1.8699655538686598E-3</c:v>
                </c:pt>
                <c:pt idx="1547">
                  <c:v>1.8930109040043649E-3</c:v>
                </c:pt>
                <c:pt idx="1548">
                  <c:v>1.8775787498956336E-3</c:v>
                </c:pt>
                <c:pt idx="1549">
                  <c:v>1.8623523578416856E-3</c:v>
                </c:pt>
                <c:pt idx="1550">
                  <c:v>1.8965088589356774E-3</c:v>
                </c:pt>
                <c:pt idx="1551">
                  <c:v>1.8428049626372925E-3</c:v>
                </c:pt>
                <c:pt idx="1552">
                  <c:v>1.870994364142575E-3</c:v>
                </c:pt>
                <c:pt idx="1553">
                  <c:v>1.8619408337321192E-3</c:v>
                </c:pt>
                <c:pt idx="1554">
                  <c:v>1.8753153672930196E-3</c:v>
                </c:pt>
                <c:pt idx="1555">
                  <c:v>1.8469202037329545E-3</c:v>
                </c:pt>
                <c:pt idx="1556">
                  <c:v>1.804121696338073E-3</c:v>
                </c:pt>
                <c:pt idx="1557">
                  <c:v>1.8446568211303402E-3</c:v>
                </c:pt>
                <c:pt idx="1558">
                  <c:v>1.7991834070232788E-3</c:v>
                </c:pt>
                <c:pt idx="1559">
                  <c:v>1.8216114709946353E-3</c:v>
                </c:pt>
                <c:pt idx="1560">
                  <c:v>1.8590601649651564E-3</c:v>
                </c:pt>
                <c:pt idx="1561">
                  <c:v>1.8072081271598194E-3</c:v>
                </c:pt>
                <c:pt idx="1562">
                  <c:v>1.8555622100338439E-3</c:v>
                </c:pt>
                <c:pt idx="1563">
                  <c:v>1.8617350716773362E-3</c:v>
                </c:pt>
                <c:pt idx="1564">
                  <c:v>1.8858092320869571E-3</c:v>
                </c:pt>
                <c:pt idx="1565">
                  <c:v>2.0205833779698766E-3</c:v>
                </c:pt>
                <c:pt idx="1566">
                  <c:v>1.9919824523550282E-3</c:v>
                </c:pt>
                <c:pt idx="1567">
                  <c:v>1.8615293096225535E-3</c:v>
                </c:pt>
                <c:pt idx="1568">
                  <c:v>1.8259324741450799E-3</c:v>
                </c:pt>
                <c:pt idx="1569">
                  <c:v>1.7998006931876282E-3</c:v>
                </c:pt>
                <c:pt idx="1570">
                  <c:v>1.8059735548311209E-3</c:v>
                </c:pt>
                <c:pt idx="1571">
                  <c:v>1.7888953042841248E-3</c:v>
                </c:pt>
                <c:pt idx="1572">
                  <c:v>1.7746977225040924E-3</c:v>
                </c:pt>
                <c:pt idx="1573">
                  <c:v>1.7697594331892981E-3</c:v>
                </c:pt>
                <c:pt idx="1574">
                  <c:v>1.8022698378450254E-3</c:v>
                </c:pt>
                <c:pt idx="1575">
                  <c:v>1.8000064552424115E-3</c:v>
                </c:pt>
                <c:pt idx="1576">
                  <c:v>1.7508293241492545E-3</c:v>
                </c:pt>
                <c:pt idx="1577">
                  <c:v>1.8164674196250582E-3</c:v>
                </c:pt>
                <c:pt idx="1578">
                  <c:v>1.8312822875694401E-3</c:v>
                </c:pt>
                <c:pt idx="1579">
                  <c:v>1.8463029175686048E-3</c:v>
                </c:pt>
                <c:pt idx="1580">
                  <c:v>1.8191423263372382E-3</c:v>
                </c:pt>
                <c:pt idx="1581">
                  <c:v>1.7596770925049272E-3</c:v>
                </c:pt>
                <c:pt idx="1582">
                  <c:v>1.7271666878491999E-3</c:v>
                </c:pt>
                <c:pt idx="1583">
                  <c:v>1.7648211438745039E-3</c:v>
                </c:pt>
                <c:pt idx="1584">
                  <c:v>1.8802536566078138E-3</c:v>
                </c:pt>
                <c:pt idx="1585">
                  <c:v>2.0987729587874479E-3</c:v>
                </c:pt>
                <c:pt idx="1586">
                  <c:v>2.4055641824690249E-3</c:v>
                </c:pt>
                <c:pt idx="1587">
                  <c:v>2.4868401941083428E-3</c:v>
                </c:pt>
                <c:pt idx="1588">
                  <c:v>2.1329294598814402E-3</c:v>
                </c:pt>
                <c:pt idx="1589">
                  <c:v>1.875932653457369E-3</c:v>
                </c:pt>
                <c:pt idx="1590">
                  <c:v>1.7639980956553718E-3</c:v>
                </c:pt>
                <c:pt idx="1591">
                  <c:v>1.7625577612718902E-3</c:v>
                </c:pt>
                <c:pt idx="1592">
                  <c:v>1.7419815557935816E-3</c:v>
                </c:pt>
                <c:pt idx="1593">
                  <c:v>1.7489774656562068E-3</c:v>
                </c:pt>
                <c:pt idx="1594">
                  <c:v>1.7146152025074317E-3</c:v>
                </c:pt>
                <c:pt idx="1595">
                  <c:v>1.7543272790805668E-3</c:v>
                </c:pt>
                <c:pt idx="1596">
                  <c:v>1.7146152025074317E-3</c:v>
                </c:pt>
                <c:pt idx="1597">
                  <c:v>1.838689721541631E-3</c:v>
                </c:pt>
                <c:pt idx="1598">
                  <c:v>1.9150274438661547E-3</c:v>
                </c:pt>
                <c:pt idx="1599">
                  <c:v>1.810500320036349E-3</c:v>
                </c:pt>
                <c:pt idx="1600">
                  <c:v>1.6917756144265096E-3</c:v>
                </c:pt>
                <c:pt idx="1601">
                  <c:v>1.6477425347029299E-3</c:v>
                </c:pt>
                <c:pt idx="1602">
                  <c:v>1.6956850934673879E-3</c:v>
                </c:pt>
                <c:pt idx="1603">
                  <c:v>1.6681129781264551E-3</c:v>
                </c:pt>
                <c:pt idx="1604">
                  <c:v>1.6707878848386351E-3</c:v>
                </c:pt>
                <c:pt idx="1605">
                  <c:v>1.6524750619629409E-3</c:v>
                </c:pt>
                <c:pt idx="1606">
                  <c:v>1.6617343544281793E-3</c:v>
                </c:pt>
                <c:pt idx="1607">
                  <c:v>1.6845739425091016E-3</c:v>
                </c:pt>
                <c:pt idx="1608">
                  <c:v>1.6648207852499259E-3</c:v>
                </c:pt>
                <c:pt idx="1609">
                  <c:v>1.6512404896342422E-3</c:v>
                </c:pt>
                <c:pt idx="1610">
                  <c:v>1.6578248753873006E-3</c:v>
                </c:pt>
                <c:pt idx="1611">
                  <c:v>1.6467137244290143E-3</c:v>
                </c:pt>
                <c:pt idx="1612">
                  <c:v>1.6709936468934181E-3</c:v>
                </c:pt>
                <c:pt idx="1613">
                  <c:v>1.6413639110046542E-3</c:v>
                </c:pt>
                <c:pt idx="1614">
                  <c:v>1.6652323093594922E-3</c:v>
                </c:pt>
                <c:pt idx="1615">
                  <c:v>1.6318988564846325E-3</c:v>
                </c:pt>
                <c:pt idx="1616">
                  <c:v>1.6561787789490365E-3</c:v>
                </c:pt>
                <c:pt idx="1617">
                  <c:v>1.5893061111445341E-3</c:v>
                </c:pt>
                <c:pt idx="1618">
                  <c:v>1.6498001552507605E-3</c:v>
                </c:pt>
                <c:pt idx="1619">
                  <c:v>1.6522692999081578E-3</c:v>
                </c:pt>
                <c:pt idx="1620">
                  <c:v>1.6096765545680596E-3</c:v>
                </c:pt>
                <c:pt idx="1621">
                  <c:v>1.6115284130611073E-3</c:v>
                </c:pt>
                <c:pt idx="1622">
                  <c:v>1.6156436541567688E-3</c:v>
                </c:pt>
                <c:pt idx="1623">
                  <c:v>1.6296354738820186E-3</c:v>
                </c:pt>
                <c:pt idx="1624">
                  <c:v>1.6592652097707824E-3</c:v>
                </c:pt>
                <c:pt idx="1625">
                  <c:v>1.7349856459309572E-3</c:v>
                </c:pt>
                <c:pt idx="1626">
                  <c:v>1.8133809888033117E-3</c:v>
                </c:pt>
                <c:pt idx="1627">
                  <c:v>1.7788129635997539E-3</c:v>
                </c:pt>
                <c:pt idx="1628">
                  <c:v>1.7072077685352407E-3</c:v>
                </c:pt>
                <c:pt idx="1629">
                  <c:v>1.6152321300472029E-3</c:v>
                </c:pt>
                <c:pt idx="1630">
                  <c:v>1.6271663292246213E-3</c:v>
                </c:pt>
                <c:pt idx="1631">
                  <c:v>1.6370429078542091E-3</c:v>
                </c:pt>
                <c:pt idx="1632">
                  <c:v>1.6465079623742313E-3</c:v>
                </c:pt>
                <c:pt idx="1633">
                  <c:v>1.6784010808656093E-3</c:v>
                </c:pt>
                <c:pt idx="1634">
                  <c:v>1.6800471773038737E-3</c:v>
                </c:pt>
                <c:pt idx="1635">
                  <c:v>1.6584421615516501E-3</c:v>
                </c:pt>
                <c:pt idx="1636">
                  <c:v>1.6652323093594922E-3</c:v>
                </c:pt>
                <c:pt idx="1637">
                  <c:v>1.5983596415549898E-3</c:v>
                </c:pt>
                <c:pt idx="1638">
                  <c:v>1.6096765545680596E-3</c:v>
                </c:pt>
                <c:pt idx="1639">
                  <c:v>1.5679068574470936E-3</c:v>
                </c:pt>
                <c:pt idx="1640">
                  <c:v>1.6129687474445889E-3</c:v>
                </c:pt>
                <c:pt idx="1641">
                  <c:v>1.5856023941584389E-3</c:v>
                </c:pt>
                <c:pt idx="1642">
                  <c:v>1.6172897505950334E-3</c:v>
                </c:pt>
                <c:pt idx="1643">
                  <c:v>1.6512404896342422E-3</c:v>
                </c:pt>
                <c:pt idx="1644">
                  <c:v>1.6950678073030391E-3</c:v>
                </c:pt>
                <c:pt idx="1645">
                  <c:v>1.6407466248403051E-3</c:v>
                </c:pt>
                <c:pt idx="1646">
                  <c:v>1.6131745094993719E-3</c:v>
                </c:pt>
                <c:pt idx="1647">
                  <c:v>1.6391005284020405E-3</c:v>
                </c:pt>
                <c:pt idx="1648">
                  <c:v>1.630664284155934E-3</c:v>
                </c:pt>
                <c:pt idx="1649">
                  <c:v>1.6092650304584933E-3</c:v>
                </c:pt>
                <c:pt idx="1650">
                  <c:v>1.6386890042924742E-3</c:v>
                </c:pt>
                <c:pt idx="1651">
                  <c:v>1.6246971845672244E-3</c:v>
                </c:pt>
                <c:pt idx="1652">
                  <c:v>1.6388947663472575E-3</c:v>
                </c:pt>
                <c:pt idx="1653">
                  <c:v>1.6446561038811834E-3</c:v>
                </c:pt>
                <c:pt idx="1654">
                  <c:v>1.6152321300472029E-3</c:v>
                </c:pt>
                <c:pt idx="1655">
                  <c:v>1.5997999759384716E-3</c:v>
                </c:pt>
                <c:pt idx="1656">
                  <c:v>1.6061785996367471E-3</c:v>
                </c:pt>
                <c:pt idx="1657">
                  <c:v>1.6191416090880811E-3</c:v>
                </c:pt>
                <c:pt idx="1658">
                  <c:v>1.6156436541567688E-3</c:v>
                </c:pt>
                <c:pt idx="1659">
                  <c:v>1.6981542381247852E-3</c:v>
                </c:pt>
                <c:pt idx="1660">
                  <c:v>1.729430070451814E-3</c:v>
                </c:pt>
                <c:pt idx="1661">
                  <c:v>1.9520646137271098E-3</c:v>
                </c:pt>
                <c:pt idx="1662">
                  <c:v>2.4458935452065095E-3</c:v>
                </c:pt>
                <c:pt idx="1663">
                  <c:v>2.3930126971272569E-3</c:v>
                </c:pt>
                <c:pt idx="1664">
                  <c:v>1.8825170392104277E-3</c:v>
                </c:pt>
                <c:pt idx="1665">
                  <c:v>1.6448618659359667E-3</c:v>
                </c:pt>
                <c:pt idx="1666">
                  <c:v>1.6125572233350227E-3</c:v>
                </c:pt>
                <c:pt idx="1667">
                  <c:v>1.6502116793603273E-3</c:v>
                </c:pt>
                <c:pt idx="1668">
                  <c:v>1.5823102012819095E-3</c:v>
                </c:pt>
                <c:pt idx="1669">
                  <c:v>1.5888945870349681E-3</c:v>
                </c:pt>
                <c:pt idx="1670">
                  <c:v>1.5839562977201743E-3</c:v>
                </c:pt>
                <c:pt idx="1671">
                  <c:v>1.6469194864837979E-3</c:v>
                </c:pt>
                <c:pt idx="1672">
                  <c:v>1.7483601794918576E-3</c:v>
                </c:pt>
                <c:pt idx="1673">
                  <c:v>1.9374555078375108E-3</c:v>
                </c:pt>
                <c:pt idx="1674">
                  <c:v>2.3555640031567358E-3</c:v>
                </c:pt>
                <c:pt idx="1675">
                  <c:v>4.0814961186772386E-3</c:v>
                </c:pt>
                <c:pt idx="1676">
                  <c:v>9.6718453850788231E-3</c:v>
                </c:pt>
                <c:pt idx="1677">
                  <c:v>1.4539352553027438E-2</c:v>
                </c:pt>
                <c:pt idx="1678">
                  <c:v>9.2520907933213332E-3</c:v>
                </c:pt>
                <c:pt idx="1679">
                  <c:v>3.5179138506263728E-3</c:v>
                </c:pt>
                <c:pt idx="1680">
                  <c:v>1.8835458494843433E-3</c:v>
                </c:pt>
                <c:pt idx="1681">
                  <c:v>1.5744912432001522E-3</c:v>
                </c:pt>
                <c:pt idx="1682">
                  <c:v>1.60103454826717E-3</c:v>
                </c:pt>
                <c:pt idx="1683">
                  <c:v>1.626343281005489E-3</c:v>
                </c:pt>
                <c:pt idx="1684">
                  <c:v>1.5600878993653367E-3</c:v>
                </c:pt>
                <c:pt idx="1685">
                  <c:v>1.5672895712827443E-3</c:v>
                </c:pt>
                <c:pt idx="1686">
                  <c:v>1.5932155901854127E-3</c:v>
                </c:pt>
                <c:pt idx="1687">
                  <c:v>1.5485652242974836E-3</c:v>
                </c:pt>
                <c:pt idx="1688">
                  <c:v>1.551857417174013E-3</c:v>
                </c:pt>
                <c:pt idx="1689">
                  <c:v>1.6642034990855766E-3</c:v>
                </c:pt>
                <c:pt idx="1690">
                  <c:v>1.626343281005489E-3</c:v>
                </c:pt>
                <c:pt idx="1691">
                  <c:v>1.5884830629254018E-3</c:v>
                </c:pt>
                <c:pt idx="1692">
                  <c:v>1.5940386384045453E-3</c:v>
                </c:pt>
                <c:pt idx="1693">
                  <c:v>1.5876600147062695E-3</c:v>
                </c:pt>
                <c:pt idx="1694">
                  <c:v>1.5749027673097184E-3</c:v>
                </c:pt>
                <c:pt idx="1695">
                  <c:v>1.5769603878575493E-3</c:v>
                </c:pt>
                <c:pt idx="1696">
                  <c:v>1.5403347421061604E-3</c:v>
                </c:pt>
                <c:pt idx="1697">
                  <c:v>1.5028860481356391E-3</c:v>
                </c:pt>
                <c:pt idx="1698">
                  <c:v>1.4936267556704007E-3</c:v>
                </c:pt>
                <c:pt idx="1699">
                  <c:v>1.5288120670383079E-3</c:v>
                </c:pt>
                <c:pt idx="1700">
                  <c:v>1.5639973784062149E-3</c:v>
                </c:pt>
                <c:pt idx="1701">
                  <c:v>1.5697587159401412E-3</c:v>
                </c:pt>
                <c:pt idx="1702">
                  <c:v>1.5154375334774076E-3</c:v>
                </c:pt>
                <c:pt idx="1703">
                  <c:v>1.4781946015616694E-3</c:v>
                </c:pt>
                <c:pt idx="1704">
                  <c:v>1.4479475795085564E-3</c:v>
                </c:pt>
                <c:pt idx="1705">
                  <c:v>1.5076185753956502E-3</c:v>
                </c:pt>
                <c:pt idx="1706">
                  <c:v>1.5049436686834703E-3</c:v>
                </c:pt>
                <c:pt idx="1707">
                  <c:v>1.5084416236147825E-3</c:v>
                </c:pt>
                <c:pt idx="1708">
                  <c:v>1.5004169034782424E-3</c:v>
                </c:pt>
                <c:pt idx="1709">
                  <c:v>1.5465076037496526E-3</c:v>
                </c:pt>
                <c:pt idx="1710">
                  <c:v>1.517289391970455E-3</c:v>
                </c:pt>
                <c:pt idx="1711">
                  <c:v>1.5067955271765179E-3</c:v>
                </c:pt>
                <c:pt idx="1712">
                  <c:v>1.5125568647104443E-3</c:v>
                </c:pt>
                <c:pt idx="1713">
                  <c:v>1.5104992441626135E-3</c:v>
                </c:pt>
                <c:pt idx="1714">
                  <c:v>1.5177009160800214E-3</c:v>
                </c:pt>
                <c:pt idx="1715">
                  <c:v>1.4849847493695111E-3</c:v>
                </c:pt>
                <c:pt idx="1716">
                  <c:v>1.479840697999934E-3</c:v>
                </c:pt>
                <c:pt idx="1717">
                  <c:v>1.4707871675894784E-3</c:v>
                </c:pt>
                <c:pt idx="1718">
                  <c:v>1.4816925564929816E-3</c:v>
                </c:pt>
                <c:pt idx="1719">
                  <c:v>1.486836607862559E-3</c:v>
                </c:pt>
                <c:pt idx="1720">
                  <c:v>1.5127626267652276E-3</c:v>
                </c:pt>
                <c:pt idx="1721">
                  <c:v>1.5043263825191208E-3</c:v>
                </c:pt>
                <c:pt idx="1722">
                  <c:v>1.5067955271765179E-3</c:v>
                </c:pt>
                <c:pt idx="1723">
                  <c:v>1.5162605816965396E-3</c:v>
                </c:pt>
                <c:pt idx="1724">
                  <c:v>1.4864250837529928E-3</c:v>
                </c:pt>
                <c:pt idx="1725">
                  <c:v>1.501445713752158E-3</c:v>
                </c:pt>
                <c:pt idx="1726">
                  <c:v>1.5703760021044905E-3</c:v>
                </c:pt>
                <c:pt idx="1727">
                  <c:v>1.6228453260741771E-3</c:v>
                </c:pt>
                <c:pt idx="1728">
                  <c:v>1.5851908700488726E-3</c:v>
                </c:pt>
                <c:pt idx="1729">
                  <c:v>1.5539150377218438E-3</c:v>
                </c:pt>
                <c:pt idx="1730">
                  <c:v>1.5425981247087744E-3</c:v>
                </c:pt>
                <c:pt idx="1731">
                  <c:v>1.5203758227922014E-3</c:v>
                </c:pt>
                <c:pt idx="1732">
                  <c:v>1.5039148584095547E-3</c:v>
                </c:pt>
                <c:pt idx="1733">
                  <c:v>1.4512397723850856E-3</c:v>
                </c:pt>
                <c:pt idx="1734">
                  <c:v>1.4714044537538276E-3</c:v>
                </c:pt>
                <c:pt idx="1735">
                  <c:v>1.4884827043008236E-3</c:v>
                </c:pt>
                <c:pt idx="1736">
                  <c:v>1.4693468332059967E-3</c:v>
                </c:pt>
                <c:pt idx="1737">
                  <c:v>1.452268582659001E-3</c:v>
                </c:pt>
                <c:pt idx="1738">
                  <c:v>1.4393055732076665E-3</c:v>
                </c:pt>
                <c:pt idx="1739">
                  <c:v>1.4796349359451509E-3</c:v>
                </c:pt>
                <c:pt idx="1740">
                  <c:v>1.4565895858094455E-3</c:v>
                </c:pt>
                <c:pt idx="1741">
                  <c:v>1.4674949747129492E-3</c:v>
                </c:pt>
                <c:pt idx="1742">
                  <c:v>1.5769603878575493E-3</c:v>
                </c:pt>
                <c:pt idx="1743">
                  <c:v>1.7279897360683322E-3</c:v>
                </c:pt>
                <c:pt idx="1744">
                  <c:v>1.7129691060691673E-3</c:v>
                </c:pt>
                <c:pt idx="1745">
                  <c:v>1.5255198741617785E-3</c:v>
                </c:pt>
                <c:pt idx="1746">
                  <c:v>1.4932152315608345E-3</c:v>
                </c:pt>
                <c:pt idx="1747">
                  <c:v>1.4409516696459314E-3</c:v>
                </c:pt>
                <c:pt idx="1748">
                  <c:v>1.4446553866320267E-3</c:v>
                </c:pt>
                <c:pt idx="1749">
                  <c:v>1.4561780616998796E-3</c:v>
                </c:pt>
                <c:pt idx="1750">
                  <c:v>1.4656431162199013E-3</c:v>
                </c:pt>
                <c:pt idx="1751">
                  <c:v>1.4882769422460403E-3</c:v>
                </c:pt>
                <c:pt idx="1752">
                  <c:v>1.4806637462190663E-3</c:v>
                </c:pt>
                <c:pt idx="1753">
                  <c:v>1.4773715533425368E-3</c:v>
                </c:pt>
                <c:pt idx="1754">
                  <c:v>1.5376598353939806E-3</c:v>
                </c:pt>
                <c:pt idx="1755">
                  <c:v>1.5428038867635575E-3</c:v>
                </c:pt>
                <c:pt idx="1756">
                  <c:v>1.5329273081339694E-3</c:v>
                </c:pt>
                <c:pt idx="1757">
                  <c:v>1.4794291738903678E-3</c:v>
                </c:pt>
                <c:pt idx="1758">
                  <c:v>1.494449803889533E-3</c:v>
                </c:pt>
                <c:pt idx="1759">
                  <c:v>1.472433264027743E-3</c:v>
                </c:pt>
                <c:pt idx="1760">
                  <c:v>1.5026802860808562E-3</c:v>
                </c:pt>
                <c:pt idx="1761">
                  <c:v>1.497330472656496E-3</c:v>
                </c:pt>
                <c:pt idx="1762">
                  <c:v>1.5076185753956502E-3</c:v>
                </c:pt>
                <c:pt idx="1763">
                  <c:v>1.4639970197816365E-3</c:v>
                </c:pt>
                <c:pt idx="1764">
                  <c:v>1.4672892126581659E-3</c:v>
                </c:pt>
                <c:pt idx="1765">
                  <c:v>1.4714044537538276E-3</c:v>
                </c:pt>
                <c:pt idx="1766">
                  <c:v>1.4853962734790772E-3</c:v>
                </c:pt>
                <c:pt idx="1767">
                  <c:v>1.489717276629522E-3</c:v>
                </c:pt>
                <c:pt idx="1768">
                  <c:v>1.4374537147146186E-3</c:v>
                </c:pt>
                <c:pt idx="1769">
                  <c:v>1.4582356822477104E-3</c:v>
                </c:pt>
                <c:pt idx="1770">
                  <c:v>1.459881778685975E-3</c:v>
                </c:pt>
                <c:pt idx="1771">
                  <c:v>1.4759312189590553E-3</c:v>
                </c:pt>
                <c:pt idx="1772">
                  <c:v>1.5265486844356939E-3</c:v>
                </c:pt>
                <c:pt idx="1773">
                  <c:v>1.611116888951541E-3</c:v>
                </c:pt>
                <c:pt idx="1774">
                  <c:v>1.7479486553822917E-3</c:v>
                </c:pt>
                <c:pt idx="1775">
                  <c:v>1.7872492078458604E-3</c:v>
                </c:pt>
                <c:pt idx="1776">
                  <c:v>1.6973311899056529E-3</c:v>
                </c:pt>
                <c:pt idx="1777">
                  <c:v>1.5674953333375272E-3</c:v>
                </c:pt>
                <c:pt idx="1778">
                  <c:v>1.5246968259426462E-3</c:v>
                </c:pt>
                <c:pt idx="1779">
                  <c:v>1.501445713752158E-3</c:v>
                </c:pt>
                <c:pt idx="1780">
                  <c:v>1.5228449674495983E-3</c:v>
                </c:pt>
                <c:pt idx="1781">
                  <c:v>1.5094704338886981E-3</c:v>
                </c:pt>
                <c:pt idx="1782">
                  <c:v>1.477165791287754E-3</c:v>
                </c:pt>
                <c:pt idx="1783">
                  <c:v>1.4969189485469299E-3</c:v>
                </c:pt>
                <c:pt idx="1784">
                  <c:v>1.4831328908764634E-3</c:v>
                </c:pt>
                <c:pt idx="1785">
                  <c:v>1.5028860481356391E-3</c:v>
                </c:pt>
                <c:pt idx="1786">
                  <c:v>1.4658488782746844E-3</c:v>
                </c:pt>
                <c:pt idx="1787">
                  <c:v>1.4835444149860295E-3</c:v>
                </c:pt>
                <c:pt idx="1788">
                  <c:v>1.4288117084137295E-3</c:v>
                </c:pt>
                <c:pt idx="1789">
                  <c:v>1.4763427430686217E-3</c:v>
                </c:pt>
                <c:pt idx="1790">
                  <c:v>1.4314866151259095E-3</c:v>
                </c:pt>
                <c:pt idx="1791">
                  <c:v>1.4588529684120596E-3</c:v>
                </c:pt>
                <c:pt idx="1792">
                  <c:v>1.4808695082738495E-3</c:v>
                </c:pt>
                <c:pt idx="1793">
                  <c:v>1.4849847493695111E-3</c:v>
                </c:pt>
                <c:pt idx="1794">
                  <c:v>1.4642027818364198E-3</c:v>
                </c:pt>
                <c:pt idx="1795">
                  <c:v>1.4403343834815819E-3</c:v>
                </c:pt>
                <c:pt idx="1796">
                  <c:v>1.4403343834815819E-3</c:v>
                </c:pt>
                <c:pt idx="1797">
                  <c:v>1.4473302933442067E-3</c:v>
                </c:pt>
                <c:pt idx="1798">
                  <c:v>1.4168775092363104E-3</c:v>
                </c:pt>
                <c:pt idx="1799">
                  <c:v>1.3936263970458222E-3</c:v>
                </c:pt>
                <c:pt idx="1800">
                  <c:v>1.4051490721136747E-3</c:v>
                </c:pt>
                <c:pt idx="1801">
                  <c:v>1.3971243519771345E-3</c:v>
                </c:pt>
                <c:pt idx="1802">
                  <c:v>1.3921860626623407E-3</c:v>
                </c:pt>
                <c:pt idx="1803">
                  <c:v>1.410910409647601E-3</c:v>
                </c:pt>
                <c:pt idx="1804">
                  <c:v>1.4115276958119505E-3</c:v>
                </c:pt>
                <c:pt idx="1805">
                  <c:v>1.4205812262224062E-3</c:v>
                </c:pt>
                <c:pt idx="1806">
                  <c:v>1.442597766084196E-3</c:v>
                </c:pt>
                <c:pt idx="1807">
                  <c:v>1.4594702545764088E-3</c:v>
                </c:pt>
                <c:pt idx="1808">
                  <c:v>1.4333384736189571E-3</c:v>
                </c:pt>
                <c:pt idx="1809">
                  <c:v>1.4236676570441524E-3</c:v>
                </c:pt>
                <c:pt idx="1810">
                  <c:v>1.4055605962232411E-3</c:v>
                </c:pt>
                <c:pt idx="1811">
                  <c:v>1.3792230532110065E-3</c:v>
                </c:pt>
                <c:pt idx="1812">
                  <c:v>1.3364245458161251E-3</c:v>
                </c:pt>
                <c:pt idx="1813">
                  <c:v>1.3759308603344771E-3</c:v>
                </c:pt>
                <c:pt idx="1814">
                  <c:v>1.4113219337571674E-3</c:v>
                </c:pt>
                <c:pt idx="1815">
                  <c:v>1.4335442356737402E-3</c:v>
                </c:pt>
                <c:pt idx="1816">
                  <c:v>1.4045317859493255E-3</c:v>
                </c:pt>
                <c:pt idx="1817">
                  <c:v>1.3524739860892056E-3</c:v>
                </c:pt>
                <c:pt idx="1818">
                  <c:v>1.3413628351309193E-3</c:v>
                </c:pt>
                <c:pt idx="1819">
                  <c:v>1.3421858833500512E-3</c:v>
                </c:pt>
                <c:pt idx="1820">
                  <c:v>1.3312804944465479E-3</c:v>
                </c:pt>
                <c:pt idx="1821">
                  <c:v>1.3866304871831975E-3</c:v>
                </c:pt>
                <c:pt idx="1822">
                  <c:v>1.395684017593653E-3</c:v>
                </c:pt>
                <c:pt idx="1823">
                  <c:v>1.42819442224938E-3</c:v>
                </c:pt>
                <c:pt idx="1824">
                  <c:v>1.4843674632051618E-3</c:v>
                </c:pt>
                <c:pt idx="1825">
                  <c:v>1.4288117084137295E-3</c:v>
                </c:pt>
                <c:pt idx="1826">
                  <c:v>1.3677003781431536E-3</c:v>
                </c:pt>
                <c:pt idx="1827">
                  <c:v>1.3514451758152902E-3</c:v>
                </c:pt>
                <c:pt idx="1828">
                  <c:v>1.34609536239093E-3</c:v>
                </c:pt>
                <c:pt idx="1829">
                  <c:v>1.3209923917073937E-3</c:v>
                </c:pt>
                <c:pt idx="1830">
                  <c:v>1.3242845845839232E-3</c:v>
                </c:pt>
                <c:pt idx="1831">
                  <c:v>1.3537085584179038E-3</c:v>
                </c:pt>
                <c:pt idx="1832">
                  <c:v>1.3773711947179586E-3</c:v>
                </c:pt>
                <c:pt idx="1833">
                  <c:v>1.383338294306668E-3</c:v>
                </c:pt>
                <c:pt idx="1834">
                  <c:v>1.3716098571840323E-3</c:v>
                </c:pt>
                <c:pt idx="1835">
                  <c:v>1.3090581925299749E-3</c:v>
                </c:pt>
                <c:pt idx="1836">
                  <c:v>1.3156425782830338E-3</c:v>
                </c:pt>
                <c:pt idx="1837">
                  <c:v>1.3061775237630121E-3</c:v>
                </c:pt>
                <c:pt idx="1838">
                  <c:v>1.3154368162282505E-3</c:v>
                </c:pt>
                <c:pt idx="1839">
                  <c:v>1.3193462952691291E-3</c:v>
                </c:pt>
                <c:pt idx="1840">
                  <c:v>1.3051487134890965E-3</c:v>
                </c:pt>
                <c:pt idx="1841">
                  <c:v>1.3224327260908755E-3</c:v>
                </c:pt>
                <c:pt idx="1842">
                  <c:v>1.3337496391039451E-3</c:v>
                </c:pt>
                <c:pt idx="1843">
                  <c:v>1.3156425782830338E-3</c:v>
                </c:pt>
                <c:pt idx="1844">
                  <c:v>1.3273710154056695E-3</c:v>
                </c:pt>
                <c:pt idx="1845">
                  <c:v>1.4497994380016038E-3</c:v>
                </c:pt>
                <c:pt idx="1846">
                  <c:v>1.5508286069000976E-3</c:v>
                </c:pt>
                <c:pt idx="1847">
                  <c:v>1.5037090963547718E-3</c:v>
                </c:pt>
                <c:pt idx="1848">
                  <c:v>1.3304574462274156E-3</c:v>
                </c:pt>
                <c:pt idx="1849">
                  <c:v>1.3072063340369275E-3</c:v>
                </c:pt>
                <c:pt idx="1850">
                  <c:v>1.3022680447221332E-3</c:v>
                </c:pt>
                <c:pt idx="1851">
                  <c:v>1.3047371893795303E-3</c:v>
                </c:pt>
                <c:pt idx="1852">
                  <c:v>1.3222269640360924E-3</c:v>
                </c:pt>
                <c:pt idx="1853">
                  <c:v>1.3629678508831427E-3</c:v>
                </c:pt>
                <c:pt idx="1854">
                  <c:v>1.3207866296526107E-3</c:v>
                </c:pt>
                <c:pt idx="1855">
                  <c:v>1.2987700897908209E-3</c:v>
                </c:pt>
                <c:pt idx="1856">
                  <c:v>1.3205808675978276E-3</c:v>
                </c:pt>
                <c:pt idx="1857">
                  <c:v>1.2979470415716884E-3</c:v>
                </c:pt>
                <c:pt idx="1858">
                  <c:v>1.3012392344482178E-3</c:v>
                </c:pt>
                <c:pt idx="1859">
                  <c:v>1.3469184106100623E-3</c:v>
                </c:pt>
                <c:pt idx="1860">
                  <c:v>1.3652312334857567E-3</c:v>
                </c:pt>
                <c:pt idx="1861">
                  <c:v>1.383749818416234E-3</c:v>
                </c:pt>
                <c:pt idx="1862">
                  <c:v>1.4726390260825259E-3</c:v>
                </c:pt>
                <c:pt idx="1863">
                  <c:v>1.4693468332059967E-3</c:v>
                </c:pt>
                <c:pt idx="1864">
                  <c:v>1.3646139473214075E-3</c:v>
                </c:pt>
                <c:pt idx="1865">
                  <c:v>1.2890992732160159E-3</c:v>
                </c:pt>
                <c:pt idx="1866">
                  <c:v>1.2658481610255275E-3</c:v>
                </c:pt>
                <c:pt idx="1867">
                  <c:v>1.2742844052716338E-3</c:v>
                </c:pt>
                <c:pt idx="1868">
                  <c:v>1.2360126630819803E-3</c:v>
                </c:pt>
                <c:pt idx="1869">
                  <c:v>1.3024738067769163E-3</c:v>
                </c:pt>
                <c:pt idx="1870">
                  <c:v>1.2786054084220786E-3</c:v>
                </c:pt>
                <c:pt idx="1871">
                  <c:v>1.2958894210238576E-3</c:v>
                </c:pt>
                <c:pt idx="1872">
                  <c:v>1.2853955562299204E-3</c:v>
                </c:pt>
                <c:pt idx="1873">
                  <c:v>1.2866301285586188E-3</c:v>
                </c:pt>
                <c:pt idx="1874">
                  <c:v>1.2806630289699094E-3</c:v>
                </c:pt>
                <c:pt idx="1875">
                  <c:v>1.2495929586976641E-3</c:v>
                </c:pt>
                <c:pt idx="1876">
                  <c:v>1.2740786432168508E-3</c:v>
                </c:pt>
                <c:pt idx="1877">
                  <c:v>1.3047371893795303E-3</c:v>
                </c:pt>
                <c:pt idx="1878">
                  <c:v>1.388070821566679E-3</c:v>
                </c:pt>
                <c:pt idx="1879">
                  <c:v>1.3866304871831975E-3</c:v>
                </c:pt>
                <c:pt idx="1880">
                  <c:v>1.323873060474357E-3</c:v>
                </c:pt>
                <c:pt idx="1881">
                  <c:v>1.294654848695159E-3</c:v>
                </c:pt>
                <c:pt idx="1882">
                  <c:v>1.2621444440394322E-3</c:v>
                </c:pt>
                <c:pt idx="1883">
                  <c:v>1.2502102448620131E-3</c:v>
                </c:pt>
                <c:pt idx="1884">
                  <c:v>1.1901277248653529E-3</c:v>
                </c:pt>
                <c:pt idx="1885">
                  <c:v>1.2082347856862642E-3</c:v>
                </c:pt>
                <c:pt idx="1886">
                  <c:v>1.2067944513027827E-3</c:v>
                </c:pt>
                <c:pt idx="1887">
                  <c:v>1.1868355319888235E-3</c:v>
                </c:pt>
                <c:pt idx="1888">
                  <c:v>1.2668769712994431E-3</c:v>
                </c:pt>
                <c:pt idx="1889">
                  <c:v>1.2967124692429902E-3</c:v>
                </c:pt>
                <c:pt idx="1890">
                  <c:v>1.2611156337655166E-3</c:v>
                </c:pt>
                <c:pt idx="1891">
                  <c:v>1.1997985414401579E-3</c:v>
                </c:pt>
                <c:pt idx="1892">
                  <c:v>1.218111364315852E-3</c:v>
                </c:pt>
                <c:pt idx="1893">
                  <c:v>1.1775762395235848E-3</c:v>
                </c:pt>
                <c:pt idx="1894">
                  <c:v>1.1975351588375438E-3</c:v>
                </c:pt>
                <c:pt idx="1895">
                  <c:v>1.2195516986993338E-3</c:v>
                </c:pt>
                <c:pt idx="1896">
                  <c:v>1.1794280980166327E-3</c:v>
                </c:pt>
                <c:pt idx="1897">
                  <c:v>1.2370414733558959E-3</c:v>
                </c:pt>
                <c:pt idx="1898">
                  <c:v>1.2749016914359833E-3</c:v>
                </c:pt>
                <c:pt idx="1899">
                  <c:v>1.2851897941751373E-3</c:v>
                </c:pt>
                <c:pt idx="1900">
                  <c:v>1.2736671191072846E-3</c:v>
                </c:pt>
                <c:pt idx="1901">
                  <c:v>1.1958890623992792E-3</c:v>
                </c:pt>
                <c:pt idx="1902">
                  <c:v>1.1843663873314268E-3</c:v>
                </c:pt>
                <c:pt idx="1903">
                  <c:v>1.2244899880141278E-3</c:v>
                </c:pt>
                <c:pt idx="1904">
                  <c:v>1.1989754932210256E-3</c:v>
                </c:pt>
                <c:pt idx="1905">
                  <c:v>1.2236669397949955E-3</c:v>
                </c:pt>
                <c:pt idx="1906">
                  <c:v>1.2483583863689652E-3</c:v>
                </c:pt>
                <c:pt idx="1907">
                  <c:v>1.2137903611654074E-3</c:v>
                </c:pt>
                <c:pt idx="1908">
                  <c:v>1.200827351714073E-3</c:v>
                </c:pt>
                <c:pt idx="1909">
                  <c:v>1.1993870173305917E-3</c:v>
                </c:pt>
                <c:pt idx="1910">
                  <c:v>1.1938314418514485E-3</c:v>
                </c:pt>
                <c:pt idx="1911">
                  <c:v>1.1915680592488344E-3</c:v>
                </c:pt>
                <c:pt idx="1912">
                  <c:v>1.2358069010271974E-3</c:v>
                </c:pt>
                <c:pt idx="1913">
                  <c:v>1.2629674922585642E-3</c:v>
                </c:pt>
                <c:pt idx="1914">
                  <c:v>1.3187290091047799E-3</c:v>
                </c:pt>
                <c:pt idx="1915">
                  <c:v>1.296918231297773E-3</c:v>
                </c:pt>
                <c:pt idx="1916">
                  <c:v>1.2444489073280868E-3</c:v>
                </c:pt>
                <c:pt idx="1917">
                  <c:v>1.2117327406175767E-3</c:v>
                </c:pt>
                <c:pt idx="1918">
                  <c:v>1.2176998402062861E-3</c:v>
                </c:pt>
                <c:pt idx="1919">
                  <c:v>1.2314858978767524E-3</c:v>
                </c:pt>
                <c:pt idx="1920">
                  <c:v>1.2405394282872084E-3</c:v>
                </c:pt>
                <c:pt idx="1921">
                  <c:v>1.2164652678775874E-3</c:v>
                </c:pt>
                <c:pt idx="1922">
                  <c:v>1.2495929586976641E-3</c:v>
                </c:pt>
                <c:pt idx="1923">
                  <c:v>1.3469184106100623E-3</c:v>
                </c:pt>
                <c:pt idx="1924">
                  <c:v>1.3987704484153993E-3</c:v>
                </c:pt>
                <c:pt idx="1925">
                  <c:v>1.3323093047204633E-3</c:v>
                </c:pt>
                <c:pt idx="1926">
                  <c:v>1.2539139618481087E-3</c:v>
                </c:pt>
                <c:pt idx="1927">
                  <c:v>1.1985639691114592E-3</c:v>
                </c:pt>
                <c:pt idx="1928">
                  <c:v>1.1934199177418823E-3</c:v>
                </c:pt>
                <c:pt idx="1929">
                  <c:v>1.1940372039062317E-3</c:v>
                </c:pt>
                <c:pt idx="1930">
                  <c:v>1.1868355319888235E-3</c:v>
                </c:pt>
                <c:pt idx="1931">
                  <c:v>1.1674938988392137E-3</c:v>
                </c:pt>
                <c:pt idx="1932">
                  <c:v>1.160703751031372E-3</c:v>
                </c:pt>
                <c:pt idx="1933">
                  <c:v>1.1827202908931622E-3</c:v>
                </c:pt>
                <c:pt idx="1934">
                  <c:v>1.1919795833584008E-3</c:v>
                </c:pt>
                <c:pt idx="1935">
                  <c:v>1.1895104387010037E-3</c:v>
                </c:pt>
                <c:pt idx="1936">
                  <c:v>1.21461340938454E-3</c:v>
                </c:pt>
                <c:pt idx="1937">
                  <c:v>1.2094693580149629E-3</c:v>
                </c:pt>
                <c:pt idx="1938">
                  <c:v>1.1831318150027281E-3</c:v>
                </c:pt>
                <c:pt idx="1939">
                  <c:v>1.1687284711679124E-3</c:v>
                </c:pt>
                <c:pt idx="1940">
                  <c:v>1.1500041241826516E-3</c:v>
                </c:pt>
                <c:pt idx="1941">
                  <c:v>1.1335431598000049E-3</c:v>
                </c:pt>
                <c:pt idx="1942">
                  <c:v>1.1514444585661334E-3</c:v>
                </c:pt>
                <c:pt idx="1943">
                  <c:v>1.1755186189757539E-3</c:v>
                </c:pt>
                <c:pt idx="1944">
                  <c:v>1.2006215896592902E-3</c:v>
                </c:pt>
                <c:pt idx="1945">
                  <c:v>1.1866297699340406E-3</c:v>
                </c:pt>
                <c:pt idx="1946">
                  <c:v>1.1526790308948318E-3</c:v>
                </c:pt>
                <c:pt idx="1947">
                  <c:v>1.1697572814418277E-3</c:v>
                </c:pt>
                <c:pt idx="1948">
                  <c:v>1.1965063485636284E-3</c:v>
                </c:pt>
                <c:pt idx="1949">
                  <c:v>1.1629671336339858E-3</c:v>
                </c:pt>
                <c:pt idx="1950">
                  <c:v>1.1290163945947773E-3</c:v>
                </c:pt>
                <c:pt idx="1951">
                  <c:v>1.1413621178817622E-3</c:v>
                </c:pt>
                <c:pt idx="1952">
                  <c:v>1.1481522656896042E-3</c:v>
                </c:pt>
                <c:pt idx="1953">
                  <c:v>1.1744898087018387E-3</c:v>
                </c:pt>
                <c:pt idx="1954">
                  <c:v>1.1847779114409927E-3</c:v>
                </c:pt>
                <c:pt idx="1955">
                  <c:v>1.1672881367844308E-3</c:v>
                </c:pt>
                <c:pt idx="1956">
                  <c:v>1.1648189921270337E-3</c:v>
                </c:pt>
                <c:pt idx="1957">
                  <c:v>1.1658478024009491E-3</c:v>
                </c:pt>
                <c:pt idx="1958">
                  <c:v>1.1763416671948864E-3</c:v>
                </c:pt>
                <c:pt idx="1959">
                  <c:v>1.11852252980084E-3</c:v>
                </c:pt>
                <c:pt idx="1960">
                  <c:v>1.1639959439079014E-3</c:v>
                </c:pt>
                <c:pt idx="1961">
                  <c:v>1.1699630434966108E-3</c:v>
                </c:pt>
                <c:pt idx="1962">
                  <c:v>1.1570000340452766E-3</c:v>
                </c:pt>
                <c:pt idx="1963">
                  <c:v>1.1728437122635741E-3</c:v>
                </c:pt>
                <c:pt idx="1964">
                  <c:v>1.1831318150027281E-3</c:v>
                </c:pt>
                <c:pt idx="1965">
                  <c:v>1.2240784639045617E-3</c:v>
                </c:pt>
                <c:pt idx="1966">
                  <c:v>1.2477411002046162E-3</c:v>
                </c:pt>
                <c:pt idx="1967">
                  <c:v>1.2230496536306463E-3</c:v>
                </c:pt>
                <c:pt idx="1968">
                  <c:v>1.3067948099273613E-3</c:v>
                </c:pt>
                <c:pt idx="1969">
                  <c:v>1.5201700607374183E-3</c:v>
                </c:pt>
                <c:pt idx="1970">
                  <c:v>2.2368392975468973E-3</c:v>
                </c:pt>
                <c:pt idx="1971">
                  <c:v>4.6135967923462912E-3</c:v>
                </c:pt>
                <c:pt idx="1972">
                  <c:v>7.3249233882229777E-3</c:v>
                </c:pt>
                <c:pt idx="1973">
                  <c:v>5.6327362496869015E-3</c:v>
                </c:pt>
                <c:pt idx="1974">
                  <c:v>2.5055645410936036E-3</c:v>
                </c:pt>
                <c:pt idx="1975">
                  <c:v>1.3928033488266897E-3</c:v>
                </c:pt>
                <c:pt idx="1976">
                  <c:v>1.1623498474696366E-3</c:v>
                </c:pt>
                <c:pt idx="1977">
                  <c:v>1.1660535644557322E-3</c:v>
                </c:pt>
                <c:pt idx="1978">
                  <c:v>1.2658481610255275E-3</c:v>
                </c:pt>
                <c:pt idx="1979">
                  <c:v>1.2510332930811454E-3</c:v>
                </c:pt>
                <c:pt idx="1980">
                  <c:v>1.1312797771973911E-3</c:v>
                </c:pt>
                <c:pt idx="1981">
                  <c:v>1.1078229029521198E-3</c:v>
                </c:pt>
                <c:pt idx="1982">
                  <c:v>1.1160533851434431E-3</c:v>
                </c:pt>
                <c:pt idx="1983">
                  <c:v>1.0821026461042343E-3</c:v>
                </c:pt>
                <c:pt idx="1984">
                  <c:v>1.0997981828155794E-3</c:v>
                </c:pt>
                <c:pt idx="1985">
                  <c:v>1.0987693725416641E-3</c:v>
                </c:pt>
                <c:pt idx="1986">
                  <c:v>1.0749009741868264E-3</c:v>
                </c:pt>
                <c:pt idx="1987">
                  <c:v>1.0925965108981714E-3</c:v>
                </c:pt>
                <c:pt idx="1988">
                  <c:v>1.0714030192555139E-3</c:v>
                </c:pt>
                <c:pt idx="1989">
                  <c:v>1.1004154689799287E-3</c:v>
                </c:pt>
                <c:pt idx="1990">
                  <c:v>1.1349834941834867E-3</c:v>
                </c:pt>
                <c:pt idx="1991">
                  <c:v>1.1574115581548428E-3</c:v>
                </c:pt>
                <c:pt idx="1992">
                  <c:v>1.1127611922669136E-3</c:v>
                </c:pt>
                <c:pt idx="1993">
                  <c:v>1.0724318295294293E-3</c:v>
                </c:pt>
                <c:pt idx="1994">
                  <c:v>1.0434193798050146E-3</c:v>
                </c:pt>
                <c:pt idx="1995">
                  <c:v>1.0886870318572929E-3</c:v>
                </c:pt>
                <c:pt idx="1996">
                  <c:v>1.0948598935007854E-3</c:v>
                </c:pt>
                <c:pt idx="1997">
                  <c:v>1.1637901818531186E-3</c:v>
                </c:pt>
                <c:pt idx="1998">
                  <c:v>1.1146130507599613E-3</c:v>
                </c:pt>
                <c:pt idx="1999">
                  <c:v>1.0866294113094619E-3</c:v>
                </c:pt>
                <c:pt idx="2000">
                  <c:v>1.0969175140486164E-3</c:v>
                </c:pt>
                <c:pt idx="2001">
                  <c:v>1.058645771858963E-3</c:v>
                </c:pt>
                <c:pt idx="2002">
                  <c:v>1.0860121251451127E-3</c:v>
                </c:pt>
                <c:pt idx="2003">
                  <c:v>1.0421848074763161E-3</c:v>
                </c:pt>
                <c:pt idx="2004">
                  <c:v>1.0360119458328238E-3</c:v>
                </c:pt>
                <c:pt idx="2005">
                  <c:v>1.0746952121320431E-3</c:v>
                </c:pt>
                <c:pt idx="2006">
                  <c:v>1.0921849867886054E-3</c:v>
                </c:pt>
                <c:pt idx="2007">
                  <c:v>1.1294279187043434E-3</c:v>
                </c:pt>
                <c:pt idx="2008">
                  <c:v>1.0928022729529546E-3</c:v>
                </c:pt>
                <c:pt idx="2009">
                  <c:v>1.0858063630903299E-3</c:v>
                </c:pt>
                <c:pt idx="2010">
                  <c:v>1.100826993089495E-3</c:v>
                </c:pt>
                <c:pt idx="2011">
                  <c:v>1.0783989291181387E-3</c:v>
                </c:pt>
                <c:pt idx="2012">
                  <c:v>1.084160266652065E-3</c:v>
                </c:pt>
                <c:pt idx="2013">
                  <c:v>1.0520613861059042E-3</c:v>
                </c:pt>
                <c:pt idx="2014">
                  <c:v>1.0631725370641907E-3</c:v>
                </c:pt>
                <c:pt idx="2015">
                  <c:v>1.0656416817215876E-3</c:v>
                </c:pt>
                <c:pt idx="2016">
                  <c:v>1.1037076618564579E-3</c:v>
                </c:pt>
                <c:pt idx="2017">
                  <c:v>1.2006215896592902E-3</c:v>
                </c:pt>
                <c:pt idx="2018">
                  <c:v>1.4300462807424279E-3</c:v>
                </c:pt>
                <c:pt idx="2019">
                  <c:v>1.5035033342999887E-3</c:v>
                </c:pt>
                <c:pt idx="2020">
                  <c:v>1.242185524725473E-3</c:v>
                </c:pt>
                <c:pt idx="2021">
                  <c:v>1.1230492950060678E-3</c:v>
                </c:pt>
                <c:pt idx="2022">
                  <c:v>1.0705799710363816E-3</c:v>
                </c:pt>
                <c:pt idx="2023">
                  <c:v>1.0956829417199177E-3</c:v>
                </c:pt>
                <c:pt idx="2024">
                  <c:v>1.0670820161050691E-3</c:v>
                </c:pt>
                <c:pt idx="2025">
                  <c:v>1.0551478169276503E-3</c:v>
                </c:pt>
                <c:pt idx="2026">
                  <c:v>1.0242835087101881E-3</c:v>
                </c:pt>
                <c:pt idx="2027">
                  <c:v>1.0619379647354922E-3</c:v>
                </c:pt>
                <c:pt idx="2028">
                  <c:v>1.0598803441876613E-3</c:v>
                </c:pt>
                <c:pt idx="2029">
                  <c:v>1.0246950328197542E-3</c:v>
                </c:pt>
                <c:pt idx="2030">
                  <c:v>1.0524729102154703E-3</c:v>
                </c:pt>
                <c:pt idx="2031">
                  <c:v>1.0218143640527907E-3</c:v>
                </c:pt>
                <c:pt idx="2032">
                  <c:v>1.0510325758319888E-3</c:v>
                </c:pt>
                <c:pt idx="2033">
                  <c:v>1.0000035862457841E-3</c:v>
                </c:pt>
                <c:pt idx="2034">
                  <c:v>1.0425963315858825E-3</c:v>
                </c:pt>
                <c:pt idx="2035">
                  <c:v>1.0255180810388865E-3</c:v>
                </c:pt>
                <c:pt idx="2036">
                  <c:v>1.0432136177502317E-3</c:v>
                </c:pt>
                <c:pt idx="2037">
                  <c:v>1.0524729102154703E-3</c:v>
                </c:pt>
                <c:pt idx="2038">
                  <c:v>1.0537074825441688E-3</c:v>
                </c:pt>
                <c:pt idx="2039">
                  <c:v>1.0545305307633013E-3</c:v>
                </c:pt>
                <c:pt idx="2040">
                  <c:v>1.0191394573406108E-3</c:v>
                </c:pt>
                <c:pt idx="2041">
                  <c:v>1.0259296051484527E-3</c:v>
                </c:pt>
                <c:pt idx="2042">
                  <c:v>1.0088513546014566E-3</c:v>
                </c:pt>
                <c:pt idx="2043">
                  <c:v>1.0032957791223135E-3</c:v>
                </c:pt>
                <c:pt idx="2044">
                  <c:v>1.0292217980249819E-3</c:v>
                </c:pt>
                <c:pt idx="2045">
                  <c:v>1.0395099007641361E-3</c:v>
                </c:pt>
                <c:pt idx="2046">
                  <c:v>1.0384810904902205E-3</c:v>
                </c:pt>
                <c:pt idx="2047">
                  <c:v>1.0249007948745371E-3</c:v>
                </c:pt>
                <c:pt idx="2048">
                  <c:v>1.0053533996701445E-3</c:v>
                </c:pt>
                <c:pt idx="2049">
                  <c:v>1.0290160359701988E-3</c:v>
                </c:pt>
                <c:pt idx="2050">
                  <c:v>1.0267526533675848E-3</c:v>
                </c:pt>
                <c:pt idx="2051">
                  <c:v>1.0176991229571295E-3</c:v>
                </c:pt>
                <c:pt idx="2052">
                  <c:v>1.0037073032318797E-3</c:v>
                </c:pt>
                <c:pt idx="2053">
                  <c:v>1.0057649237797102E-3</c:v>
                </c:pt>
                <c:pt idx="2054">
                  <c:v>1.0084398304918904E-3</c:v>
                </c:pt>
                <c:pt idx="2055">
                  <c:v>1.01708183679278E-3</c:v>
                </c:pt>
                <c:pt idx="2056">
                  <c:v>1.0055591617249273E-3</c:v>
                </c:pt>
                <c:pt idx="2057">
                  <c:v>1.031485180627596E-3</c:v>
                </c:pt>
                <c:pt idx="2058">
                  <c:v>1.0257238430936694E-3</c:v>
                </c:pt>
                <c:pt idx="2059">
                  <c:v>1.0039130652866625E-3</c:v>
                </c:pt>
                <c:pt idx="2060">
                  <c:v>1.0253123189841035E-3</c:v>
                </c:pt>
                <c:pt idx="2061">
                  <c:v>9.9300767638315929E-4</c:v>
                </c:pt>
                <c:pt idx="2062">
                  <c:v>9.8045619104139103E-4</c:v>
                </c:pt>
                <c:pt idx="2063">
                  <c:v>1.002472730903181E-3</c:v>
                </c:pt>
                <c:pt idx="2064">
                  <c:v>1.0362177078876067E-3</c:v>
                </c:pt>
                <c:pt idx="2065">
                  <c:v>1.0253123189841035E-3</c:v>
                </c:pt>
                <c:pt idx="2066">
                  <c:v>1.0522671481606875E-3</c:v>
                </c:pt>
                <c:pt idx="2067">
                  <c:v>1.0199625055597431E-3</c:v>
                </c:pt>
                <c:pt idx="2068">
                  <c:v>1.0281929877510665E-3</c:v>
                </c:pt>
                <c:pt idx="2069">
                  <c:v>1.010085926930155E-3</c:v>
                </c:pt>
                <c:pt idx="2070">
                  <c:v>1.0259296051484527E-3</c:v>
                </c:pt>
                <c:pt idx="2071">
                  <c:v>1.0162587885736477E-3</c:v>
                </c:pt>
                <c:pt idx="2072">
                  <c:v>9.843656700822699E-4</c:v>
                </c:pt>
                <c:pt idx="2073">
                  <c:v>9.8415990802748683E-4</c:v>
                </c:pt>
                <c:pt idx="2074">
                  <c:v>1.037040756106739E-3</c:v>
                </c:pt>
                <c:pt idx="2075">
                  <c:v>1.1065883306234211E-3</c:v>
                </c:pt>
                <c:pt idx="2076">
                  <c:v>1.3275767774604524E-3</c:v>
                </c:pt>
                <c:pt idx="2077">
                  <c:v>1.5804583427888616E-3</c:v>
                </c:pt>
                <c:pt idx="2078">
                  <c:v>1.5234622536139475E-3</c:v>
                </c:pt>
                <c:pt idx="2079">
                  <c:v>1.2142018852749736E-3</c:v>
                </c:pt>
                <c:pt idx="2080">
                  <c:v>1.0283987498058496E-3</c:v>
                </c:pt>
                <c:pt idx="2081">
                  <c:v>1.0160530265188646E-3</c:v>
                </c:pt>
                <c:pt idx="2082">
                  <c:v>9.7592942583616337E-4</c:v>
                </c:pt>
                <c:pt idx="2083">
                  <c:v>9.5535322035785505E-4</c:v>
                </c:pt>
                <c:pt idx="2084">
                  <c:v>9.7634094994572974E-4</c:v>
                </c:pt>
                <c:pt idx="2085">
                  <c:v>1.0004151103553505E-3</c:v>
                </c:pt>
                <c:pt idx="2086">
                  <c:v>9.6029150967264897E-4</c:v>
                </c:pt>
                <c:pt idx="2087">
                  <c:v>9.7778128432921127E-4</c:v>
                </c:pt>
                <c:pt idx="2088">
                  <c:v>9.8580600446575143E-4</c:v>
                </c:pt>
                <c:pt idx="2089">
                  <c:v>9.7243147090485098E-4</c:v>
                </c:pt>
                <c:pt idx="2090">
                  <c:v>9.4383054529000238E-4</c:v>
                </c:pt>
                <c:pt idx="2091">
                  <c:v>9.7366604323354932E-4</c:v>
                </c:pt>
                <c:pt idx="2092">
                  <c:v>9.5576474446742131E-4</c:v>
                </c:pt>
                <c:pt idx="2093">
                  <c:v>9.5905693734395063E-4</c:v>
                </c:pt>
                <c:pt idx="2094">
                  <c:v>9.6852199186397254E-4</c:v>
                </c:pt>
                <c:pt idx="2095">
                  <c:v>9.6646437131614157E-4</c:v>
                </c:pt>
                <c:pt idx="2096">
                  <c:v>9.6070303378221534E-4</c:v>
                </c:pt>
                <c:pt idx="2097">
                  <c:v>9.4938612076914575E-4</c:v>
                </c:pt>
                <c:pt idx="2098">
                  <c:v>9.7531213967181393E-4</c:v>
                </c:pt>
                <c:pt idx="2099">
                  <c:v>9.4218444885173767E-4</c:v>
                </c:pt>
                <c:pt idx="2100">
                  <c:v>9.4815154844044708E-4</c:v>
                </c:pt>
                <c:pt idx="2101">
                  <c:v>9.7922161871269258E-4</c:v>
                </c:pt>
                <c:pt idx="2102">
                  <c:v>9.8127923926052355E-4</c:v>
                </c:pt>
                <c:pt idx="2103">
                  <c:v>1.029427560079765E-3</c:v>
                </c:pt>
                <c:pt idx="2104">
                  <c:v>9.9753444158838717E-4</c:v>
                </c:pt>
                <c:pt idx="2105">
                  <c:v>9.9856325186230255E-4</c:v>
                </c:pt>
                <c:pt idx="2106">
                  <c:v>9.9979782419100101E-4</c:v>
                </c:pt>
                <c:pt idx="2107">
                  <c:v>9.9918053802665178E-4</c:v>
                </c:pt>
                <c:pt idx="2108">
                  <c:v>9.730487570692002E-4</c:v>
                </c:pt>
                <c:pt idx="2109">
                  <c:v>1.0069994961084091E-3</c:v>
                </c:pt>
                <c:pt idx="2110">
                  <c:v>1.0465058106267609E-3</c:v>
                </c:pt>
                <c:pt idx="2111">
                  <c:v>1.1321028254165236E-3</c:v>
                </c:pt>
                <c:pt idx="2112">
                  <c:v>1.2117327406175767E-3</c:v>
                </c:pt>
                <c:pt idx="2113">
                  <c:v>1.2082347856862642E-3</c:v>
                </c:pt>
                <c:pt idx="2114">
                  <c:v>1.1615267992505043E-3</c:v>
                </c:pt>
                <c:pt idx="2115">
                  <c:v>1.0969175140486164E-3</c:v>
                </c:pt>
                <c:pt idx="2116">
                  <c:v>1.0362177078876067E-3</c:v>
                </c:pt>
                <c:pt idx="2117">
                  <c:v>9.9259615227359314E-4</c:v>
                </c:pt>
                <c:pt idx="2118">
                  <c:v>9.9485953487620676E-4</c:v>
                </c:pt>
                <c:pt idx="2119">
                  <c:v>1.0362177078876067E-3</c:v>
                </c:pt>
                <c:pt idx="2120">
                  <c:v>1.0421848074763161E-3</c:v>
                </c:pt>
                <c:pt idx="2121">
                  <c:v>1.056588151311132E-3</c:v>
                </c:pt>
                <c:pt idx="2122">
                  <c:v>9.7160842268571856E-4</c:v>
                </c:pt>
                <c:pt idx="2123">
                  <c:v>9.3601158720824518E-4</c:v>
                </c:pt>
                <c:pt idx="2124">
                  <c:v>9.4959188282392872E-4</c:v>
                </c:pt>
                <c:pt idx="2125">
                  <c:v>9.2531196035952493E-4</c:v>
                </c:pt>
                <c:pt idx="2126">
                  <c:v>9.514437413169764E-4</c:v>
                </c:pt>
                <c:pt idx="2127">
                  <c:v>9.6111455789178138E-4</c:v>
                </c:pt>
                <c:pt idx="2128">
                  <c:v>9.9300767638315929E-4</c:v>
                </c:pt>
                <c:pt idx="2129">
                  <c:v>9.8848091117793141E-4</c:v>
                </c:pt>
                <c:pt idx="2130">
                  <c:v>9.6440675076831059E-4</c:v>
                </c:pt>
                <c:pt idx="2131">
                  <c:v>9.4094987652303922E-4</c:v>
                </c:pt>
                <c:pt idx="2132">
                  <c:v>9.2407738803082637E-4</c:v>
                </c:pt>
                <c:pt idx="2133">
                  <c:v>9.3848073186564209E-4</c:v>
                </c:pt>
                <c:pt idx="2134">
                  <c:v>9.0576456515513199E-4</c:v>
                </c:pt>
                <c:pt idx="2135">
                  <c:v>9.3189634611258356E-4</c:v>
                </c:pt>
                <c:pt idx="2136">
                  <c:v>9.35805825153462E-4</c:v>
                </c:pt>
                <c:pt idx="2137">
                  <c:v>9.3909801802999143E-4</c:v>
                </c:pt>
                <c:pt idx="2138">
                  <c:v>9.1461233351080456E-4</c:v>
                </c:pt>
                <c:pt idx="2139">
                  <c:v>9.3930378008477461E-4</c:v>
                </c:pt>
                <c:pt idx="2140">
                  <c:v>9.3251363227693279E-4</c:v>
                </c:pt>
                <c:pt idx="2141">
                  <c:v>9.8230804953443915E-4</c:v>
                </c:pt>
                <c:pt idx="2142">
                  <c:v>9.2983872556475281E-4</c:v>
                </c:pt>
                <c:pt idx="2143">
                  <c:v>9.567935547413368E-4</c:v>
                </c:pt>
                <c:pt idx="2144">
                  <c:v>9.6975656419267088E-4</c:v>
                </c:pt>
                <c:pt idx="2145">
                  <c:v>1.0685223504885509E-3</c:v>
                </c:pt>
                <c:pt idx="2146">
                  <c:v>1.19527177623493E-3</c:v>
                </c:pt>
                <c:pt idx="2147">
                  <c:v>1.1841606252766435E-3</c:v>
                </c:pt>
                <c:pt idx="2148">
                  <c:v>9.9856325186230255E-4</c:v>
                </c:pt>
                <c:pt idx="2149">
                  <c:v>9.5288407570045814E-4</c:v>
                </c:pt>
                <c:pt idx="2150">
                  <c:v>9.1934486077081552E-4</c:v>
                </c:pt>
                <c:pt idx="2151">
                  <c:v>9.1831605049690003E-4</c:v>
                </c:pt>
                <c:pt idx="2152">
                  <c:v>9.160526678942862E-4</c:v>
                </c:pt>
                <c:pt idx="2153">
                  <c:v>9.0432423077165067E-4</c:v>
                </c:pt>
                <c:pt idx="2154">
                  <c:v>9.1996214693516485E-4</c:v>
                </c:pt>
                <c:pt idx="2155">
                  <c:v>9.3230787022214982E-4</c:v>
                </c:pt>
                <c:pt idx="2156">
                  <c:v>9.5658779268655339E-4</c:v>
                </c:pt>
                <c:pt idx="2157">
                  <c:v>1.0409502351476179E-3</c:v>
                </c:pt>
                <c:pt idx="2158">
                  <c:v>1.210498168288878E-3</c:v>
                </c:pt>
                <c:pt idx="2159">
                  <c:v>1.8473317278425206E-3</c:v>
                </c:pt>
                <c:pt idx="2160">
                  <c:v>2.5854002183494399E-3</c:v>
                </c:pt>
                <c:pt idx="2161">
                  <c:v>2.3323128909662474E-3</c:v>
                </c:pt>
                <c:pt idx="2162">
                  <c:v>1.5693471918305751E-3</c:v>
                </c:pt>
                <c:pt idx="2163">
                  <c:v>1.1421851661008943E-3</c:v>
                </c:pt>
                <c:pt idx="2164">
                  <c:v>9.7531213967181393E-4</c:v>
                </c:pt>
                <c:pt idx="2165">
                  <c:v>9.8765786295879911E-4</c:v>
                </c:pt>
                <c:pt idx="2166">
                  <c:v>9.7901585665790972E-4</c:v>
                </c:pt>
                <c:pt idx="2167">
                  <c:v>9.5000340693349487E-4</c:v>
                </c:pt>
                <c:pt idx="2168">
                  <c:v>9.3848073186564209E-4</c:v>
                </c:pt>
                <c:pt idx="2169">
                  <c:v>9.7757552227442797E-4</c:v>
                </c:pt>
                <c:pt idx="2170">
                  <c:v>1.0098801648753721E-3</c:v>
                </c:pt>
                <c:pt idx="2171">
                  <c:v>9.7448909145268195E-4</c:v>
                </c:pt>
                <c:pt idx="2172">
                  <c:v>9.1008556830557668E-4</c:v>
                </c:pt>
                <c:pt idx="2173">
                  <c:v>8.9341884186814702E-4</c:v>
                </c:pt>
                <c:pt idx="2174">
                  <c:v>8.7922126008811437E-4</c:v>
                </c:pt>
                <c:pt idx="2175">
                  <c:v>8.919785074846656E-4</c:v>
                </c:pt>
                <c:pt idx="2176">
                  <c:v>8.9259579364901471E-4</c:v>
                </c:pt>
                <c:pt idx="2177">
                  <c:v>8.9876865529250731E-4</c:v>
                </c:pt>
                <c:pt idx="2178">
                  <c:v>8.6749282296547862E-4</c:v>
                </c:pt>
                <c:pt idx="2179">
                  <c:v>8.625545336506847E-4</c:v>
                </c:pt>
                <c:pt idx="2180">
                  <c:v>8.85805645841173E-4</c:v>
                </c:pt>
                <c:pt idx="2181">
                  <c:v>8.8992088693683441E-4</c:v>
                </c:pt>
                <c:pt idx="2182">
                  <c:v>9.2201976748299561E-4</c:v>
                </c:pt>
                <c:pt idx="2183">
                  <c:v>9.3806920775607616E-4</c:v>
                </c:pt>
                <c:pt idx="2184">
                  <c:v>9.8045619104139103E-4</c:v>
                </c:pt>
                <c:pt idx="2185">
                  <c:v>1.0014439206292656E-3</c:v>
                </c:pt>
                <c:pt idx="2186">
                  <c:v>9.6399522665874455E-4</c:v>
                </c:pt>
                <c:pt idx="2187">
                  <c:v>8.7325416049940485E-4</c:v>
                </c:pt>
                <c:pt idx="2188">
                  <c:v>8.7057925378722465E-4</c:v>
                </c:pt>
                <c:pt idx="2189">
                  <c:v>8.5247219296631356E-4</c:v>
                </c:pt>
                <c:pt idx="2190">
                  <c:v>8.5638167200719211E-4</c:v>
                </c:pt>
                <c:pt idx="2191">
                  <c:v>8.5946810282893824E-4</c:v>
                </c:pt>
                <c:pt idx="2192">
                  <c:v>8.5823353050023979E-4</c:v>
                </c:pt>
                <c:pt idx="2193">
                  <c:v>8.7345992255418792E-4</c:v>
                </c:pt>
                <c:pt idx="2194">
                  <c:v>8.6090843721241988E-4</c:v>
                </c:pt>
                <c:pt idx="2195">
                  <c:v>8.5658743406197497E-4</c:v>
                </c:pt>
                <c:pt idx="2196">
                  <c:v>8.4835695187065183E-4</c:v>
                </c:pt>
                <c:pt idx="2197">
                  <c:v>8.3580546652888357E-4</c:v>
                </c:pt>
                <c:pt idx="2198">
                  <c:v>8.4773966570630261E-4</c:v>
                </c:pt>
                <c:pt idx="2199">
                  <c:v>8.8642293200552223E-4</c:v>
                </c:pt>
                <c:pt idx="2200">
                  <c:v>9.3621734926302848E-4</c:v>
                </c:pt>
                <c:pt idx="2201">
                  <c:v>8.9918017940207324E-4</c:v>
                </c:pt>
                <c:pt idx="2202">
                  <c:v>9.1070285446992591E-4</c:v>
                </c:pt>
                <c:pt idx="2203">
                  <c:v>8.6543520241764765E-4</c:v>
                </c:pt>
                <c:pt idx="2204">
                  <c:v>8.6378910597938304E-4</c:v>
                </c:pt>
                <c:pt idx="2205">
                  <c:v>8.5658743406197497E-4</c:v>
                </c:pt>
                <c:pt idx="2206">
                  <c:v>8.590565787193722E-4</c:v>
                </c:pt>
                <c:pt idx="2207">
                  <c:v>8.4218409022715924E-4</c:v>
                </c:pt>
                <c:pt idx="2208">
                  <c:v>8.5946810282893824E-4</c:v>
                </c:pt>
                <c:pt idx="2209">
                  <c:v>8.7037349173244179E-4</c:v>
                </c:pt>
                <c:pt idx="2210">
                  <c:v>8.3930342146019618E-4</c:v>
                </c:pt>
                <c:pt idx="2211">
                  <c:v>8.4773966570630261E-4</c:v>
                </c:pt>
                <c:pt idx="2212">
                  <c:v>8.382746111862808E-4</c:v>
                </c:pt>
                <c:pt idx="2213">
                  <c:v>8.539125273497952E-4</c:v>
                </c:pt>
                <c:pt idx="2214">
                  <c:v>8.6214300954111833E-4</c:v>
                </c:pt>
                <c:pt idx="2215">
                  <c:v>8.4115527995324397E-4</c:v>
                </c:pt>
                <c:pt idx="2216">
                  <c:v>8.3210174954278832E-4</c:v>
                </c:pt>
                <c:pt idx="2217">
                  <c:v>8.5452981351414432E-4</c:v>
                </c:pt>
                <c:pt idx="2218">
                  <c:v>8.8621716995073904E-4</c:v>
                </c:pt>
                <c:pt idx="2219">
                  <c:v>8.6749282296547862E-4</c:v>
                </c:pt>
                <c:pt idx="2220">
                  <c:v>8.8539412173160685E-4</c:v>
                </c:pt>
                <c:pt idx="2221">
                  <c:v>8.6831587118461093E-4</c:v>
                </c:pt>
                <c:pt idx="2222">
                  <c:v>8.4300713844629176E-4</c:v>
                </c:pt>
                <c:pt idx="2223">
                  <c:v>8.5144338269239797E-4</c:v>
                </c:pt>
                <c:pt idx="2224">
                  <c:v>8.5987962693850439E-4</c:v>
                </c:pt>
                <c:pt idx="2225">
                  <c:v>8.4218409022715924E-4</c:v>
                </c:pt>
                <c:pt idx="2226">
                  <c:v>8.4341866255585791E-4</c:v>
                </c:pt>
                <c:pt idx="2227">
                  <c:v>8.547355755689275E-4</c:v>
                </c:pt>
                <c:pt idx="2228">
                  <c:v>8.7181382611592332E-4</c:v>
                </c:pt>
                <c:pt idx="2229">
                  <c:v>8.6111419926720285E-4</c:v>
                </c:pt>
                <c:pt idx="2230">
                  <c:v>8.4671085543238712E-4</c:v>
                </c:pt>
                <c:pt idx="2231">
                  <c:v>9.3086753583866808E-4</c:v>
                </c:pt>
                <c:pt idx="2232">
                  <c:v>9.5782236501525207E-4</c:v>
                </c:pt>
                <c:pt idx="2233">
                  <c:v>9.5494169624828879E-4</c:v>
                </c:pt>
                <c:pt idx="2234">
                  <c:v>8.7922126008811437E-4</c:v>
                </c:pt>
                <c:pt idx="2235">
                  <c:v>8.4732814159673645E-4</c:v>
                </c:pt>
                <c:pt idx="2236">
                  <c:v>8.4197832817237616E-4</c:v>
                </c:pt>
                <c:pt idx="2237">
                  <c:v>8.3457089420018544E-4</c:v>
                </c:pt>
                <c:pt idx="2238">
                  <c:v>8.1996178831058631E-4</c:v>
                </c:pt>
                <c:pt idx="2239">
                  <c:v>8.2099059858450169E-4</c:v>
                </c:pt>
                <c:pt idx="2240">
                  <c:v>8.555586237880598E-4</c:v>
                </c:pt>
                <c:pt idx="2241">
                  <c:v>8.9259579364901471E-4</c:v>
                </c:pt>
                <c:pt idx="2242">
                  <c:v>9.3662887337259452E-4</c:v>
                </c:pt>
                <c:pt idx="2243">
                  <c:v>1.0553535789824334E-3</c:v>
                </c:pt>
                <c:pt idx="2244">
                  <c:v>1.136012304457402E-3</c:v>
                </c:pt>
                <c:pt idx="2245">
                  <c:v>1.1174937195269248E-3</c:v>
                </c:pt>
                <c:pt idx="2246">
                  <c:v>9.238716259760434E-4</c:v>
                </c:pt>
                <c:pt idx="2247">
                  <c:v>8.5329524118544576E-4</c:v>
                </c:pt>
                <c:pt idx="2248">
                  <c:v>8.3210174954278832E-4</c:v>
                </c:pt>
                <c:pt idx="2249">
                  <c:v>8.3210174954278832E-4</c:v>
                </c:pt>
                <c:pt idx="2250">
                  <c:v>8.0391234803750588E-4</c:v>
                </c:pt>
                <c:pt idx="2251">
                  <c:v>8.2325398118711563E-4</c:v>
                </c:pt>
                <c:pt idx="2252">
                  <c:v>8.2428279146103112E-4</c:v>
                </c:pt>
                <c:pt idx="2253">
                  <c:v>8.1276011639317856E-4</c:v>
                </c:pt>
                <c:pt idx="2254">
                  <c:v>8.4403594872020724E-4</c:v>
                </c:pt>
                <c:pt idx="2255">
                  <c:v>8.5288371707587971E-4</c:v>
                </c:pt>
                <c:pt idx="2256">
                  <c:v>8.8107311858116194E-4</c:v>
                </c:pt>
                <c:pt idx="2257">
                  <c:v>9.2736958090735568E-4</c:v>
                </c:pt>
                <c:pt idx="2258">
                  <c:v>1.0189336952858277E-3</c:v>
                </c:pt>
                <c:pt idx="2259">
                  <c:v>1.0958887037747008E-3</c:v>
                </c:pt>
                <c:pt idx="2260">
                  <c:v>9.981517277527364E-4</c:v>
                </c:pt>
                <c:pt idx="2261">
                  <c:v>8.9815136912815808E-4</c:v>
                </c:pt>
                <c:pt idx="2262">
                  <c:v>9.0267813433338574E-4</c:v>
                </c:pt>
                <c:pt idx="2263">
                  <c:v>9.8148500131530641E-4</c:v>
                </c:pt>
                <c:pt idx="2264">
                  <c:v>1.0065879719988427E-3</c:v>
                </c:pt>
                <c:pt idx="2265">
                  <c:v>9.1790452638733388E-4</c:v>
                </c:pt>
                <c:pt idx="2266">
                  <c:v>8.4094951789846079E-4</c:v>
                </c:pt>
                <c:pt idx="2267">
                  <c:v>8.6358334392459997E-4</c:v>
                </c:pt>
                <c:pt idx="2268">
                  <c:v>8.5741048228110759E-4</c:v>
                </c:pt>
                <c:pt idx="2269">
                  <c:v>8.3662851474801609E-4</c:v>
                </c:pt>
                <c:pt idx="2270">
                  <c:v>8.3806884913149762E-4</c:v>
                </c:pt>
                <c:pt idx="2271">
                  <c:v>8.2880955666625889E-4</c:v>
                </c:pt>
                <c:pt idx="2272">
                  <c:v>8.4835695187065183E-4</c:v>
                </c:pt>
                <c:pt idx="2273">
                  <c:v>8.6481791625329842E-4</c:v>
                </c:pt>
                <c:pt idx="2274">
                  <c:v>9.989747759718687E-4</c:v>
                </c:pt>
                <c:pt idx="2275">
                  <c:v>1.0948598935007854E-3</c:v>
                </c:pt>
                <c:pt idx="2276">
                  <c:v>1.0107032130945044E-3</c:v>
                </c:pt>
                <c:pt idx="2277">
                  <c:v>8.8559988378638993E-4</c:v>
                </c:pt>
                <c:pt idx="2278">
                  <c:v>8.2160788474885103E-4</c:v>
                </c:pt>
                <c:pt idx="2279">
                  <c:v>8.1152554406447989E-4</c:v>
                </c:pt>
                <c:pt idx="2280">
                  <c:v>8.018547274896749E-4</c:v>
                </c:pt>
                <c:pt idx="2281">
                  <c:v>8.2140212269406784E-4</c:v>
                </c:pt>
                <c:pt idx="2282">
                  <c:v>8.2942684283060812E-4</c:v>
                </c:pt>
                <c:pt idx="2283">
                  <c:v>8.5288371707587971E-4</c:v>
                </c:pt>
                <c:pt idx="2284">
                  <c:v>8.4897423803500117E-4</c:v>
                </c:pt>
                <c:pt idx="2285">
                  <c:v>8.3107293926887283E-4</c:v>
                </c:pt>
                <c:pt idx="2286">
                  <c:v>8.6625825063678017E-4</c:v>
                </c:pt>
                <c:pt idx="2287">
                  <c:v>8.7839821186898185E-4</c:v>
                </c:pt>
                <c:pt idx="2288">
                  <c:v>9.1008556830557668E-4</c:v>
                </c:pt>
                <c:pt idx="2289">
                  <c:v>8.3230751159757128E-4</c:v>
                </c:pt>
                <c:pt idx="2290">
                  <c:v>8.2407702940624794E-4</c:v>
                </c:pt>
                <c:pt idx="2291">
                  <c:v>7.9300695913400244E-4</c:v>
                </c:pt>
                <c:pt idx="2292">
                  <c:v>8.0370658598272269E-4</c:v>
                </c:pt>
                <c:pt idx="2293">
                  <c:v>8.4321290050107473E-4</c:v>
                </c:pt>
                <c:pt idx="2294">
                  <c:v>8.244885535158142E-4</c:v>
                </c:pt>
                <c:pt idx="2295">
                  <c:v>7.967106761200979E-4</c:v>
                </c:pt>
                <c:pt idx="2296">
                  <c:v>8.1070249584534737E-4</c:v>
                </c:pt>
                <c:pt idx="2297">
                  <c:v>8.1913874009145401E-4</c:v>
                </c:pt>
                <c:pt idx="2298">
                  <c:v>8.2160788474885103E-4</c:v>
                </c:pt>
                <c:pt idx="2299">
                  <c:v>8.3642275269323301E-4</c:v>
                </c:pt>
                <c:pt idx="2300">
                  <c:v>8.6790434707504477E-4</c:v>
                </c:pt>
                <c:pt idx="2301">
                  <c:v>8.7160806406114013E-4</c:v>
                </c:pt>
                <c:pt idx="2302">
                  <c:v>8.720195881707065E-4</c:v>
                </c:pt>
                <c:pt idx="2303">
                  <c:v>8.6131996132198603E-4</c:v>
                </c:pt>
                <c:pt idx="2304">
                  <c:v>8.5000304830891644E-4</c:v>
                </c:pt>
                <c:pt idx="2305">
                  <c:v>8.6111419926720285E-4</c:v>
                </c:pt>
                <c:pt idx="2306">
                  <c:v>8.8601140789595597E-4</c:v>
                </c:pt>
                <c:pt idx="2307">
                  <c:v>9.5535322035785505E-4</c:v>
                </c:pt>
                <c:pt idx="2308">
                  <c:v>1.2298398014384878E-3</c:v>
                </c:pt>
                <c:pt idx="2309">
                  <c:v>1.6969196657960867E-3</c:v>
                </c:pt>
                <c:pt idx="2310">
                  <c:v>1.8572083064721087E-3</c:v>
                </c:pt>
                <c:pt idx="2311">
                  <c:v>1.3514451758152902E-3</c:v>
                </c:pt>
                <c:pt idx="2312">
                  <c:v>9.4732850022131499E-4</c:v>
                </c:pt>
                <c:pt idx="2313">
                  <c:v>8.3271903570713744E-4</c:v>
                </c:pt>
                <c:pt idx="2314">
                  <c:v>8.1461197488622613E-4</c:v>
                </c:pt>
                <c:pt idx="2315">
                  <c:v>8.3662851474801609E-4</c:v>
                </c:pt>
                <c:pt idx="2316">
                  <c:v>8.1522926105057536E-4</c:v>
                </c:pt>
                <c:pt idx="2317">
                  <c:v>7.9732796228444735E-4</c:v>
                </c:pt>
                <c:pt idx="2318">
                  <c:v>8.1378892666709383E-4</c:v>
                </c:pt>
                <c:pt idx="2319">
                  <c:v>8.1399468872187701E-4</c:v>
                </c:pt>
                <c:pt idx="2320">
                  <c:v>8.2551736378972957E-4</c:v>
                </c:pt>
                <c:pt idx="2321">
                  <c:v>8.3189598748800513E-4</c:v>
                </c:pt>
                <c:pt idx="2322">
                  <c:v>8.6666977474634621E-4</c:v>
                </c:pt>
                <c:pt idx="2323">
                  <c:v>8.2963260488539119E-4</c:v>
                </c:pt>
                <c:pt idx="2324">
                  <c:v>7.8457071488789601E-4</c:v>
                </c:pt>
                <c:pt idx="2325">
                  <c:v>7.8148428406614988E-4</c:v>
                </c:pt>
                <c:pt idx="2326">
                  <c:v>7.8683409749050984E-4</c:v>
                </c:pt>
                <c:pt idx="2327">
                  <c:v>8.1399468872187701E-4</c:v>
                </c:pt>
                <c:pt idx="2328">
                  <c:v>8.3148446337843898E-4</c:v>
                </c:pt>
                <c:pt idx="2329">
                  <c:v>8.5617590995240892E-4</c:v>
                </c:pt>
                <c:pt idx="2330">
                  <c:v>8.5597014789762585E-4</c:v>
                </c:pt>
                <c:pt idx="2331">
                  <c:v>8.711965399515742E-4</c:v>
                </c:pt>
                <c:pt idx="2332">
                  <c:v>8.1913874009145401E-4</c:v>
                </c:pt>
                <c:pt idx="2333">
                  <c:v>8.4444747282977329E-4</c:v>
                </c:pt>
                <c:pt idx="2334">
                  <c:v>8.1687535748883996E-4</c:v>
                </c:pt>
                <c:pt idx="2335">
                  <c:v>8.2819227050190977E-4</c:v>
                </c:pt>
                <c:pt idx="2336">
                  <c:v>8.1296587844796153E-4</c:v>
                </c:pt>
                <c:pt idx="2337">
                  <c:v>7.9403576940791792E-4</c:v>
                </c:pt>
                <c:pt idx="2338">
                  <c:v>8.1173130611926307E-4</c:v>
                </c:pt>
                <c:pt idx="2339">
                  <c:v>8.2592888789929572E-4</c:v>
                </c:pt>
                <c:pt idx="2340">
                  <c:v>8.096736855714321E-4</c:v>
                </c:pt>
                <c:pt idx="2341">
                  <c:v>8.1358316461231065E-4</c:v>
                </c:pt>
                <c:pt idx="2342">
                  <c:v>8.3601122858366675E-4</c:v>
                </c:pt>
                <c:pt idx="2343">
                  <c:v>8.3848037324106388E-4</c:v>
                </c:pt>
                <c:pt idx="2344">
                  <c:v>8.2778074639234351E-4</c:v>
                </c:pt>
                <c:pt idx="2345">
                  <c:v>8.1070249584534737E-4</c:v>
                </c:pt>
                <c:pt idx="2346">
                  <c:v>7.8210157023049899E-4</c:v>
                </c:pt>
                <c:pt idx="2347">
                  <c:v>8.018547274896749E-4</c:v>
                </c:pt>
                <c:pt idx="2348">
                  <c:v>8.5843929255502297E-4</c:v>
                </c:pt>
                <c:pt idx="2349">
                  <c:v>9.1461233351080456E-4</c:v>
                </c:pt>
                <c:pt idx="2350">
                  <c:v>1.0242835087101881E-3</c:v>
                </c:pt>
                <c:pt idx="2351">
                  <c:v>1.0969175140486164E-3</c:v>
                </c:pt>
                <c:pt idx="2352">
                  <c:v>9.6337794049439543E-4</c:v>
                </c:pt>
                <c:pt idx="2353">
                  <c:v>8.382746111862808E-4</c:v>
                </c:pt>
                <c:pt idx="2354">
                  <c:v>7.8889171803834071E-4</c:v>
                </c:pt>
                <c:pt idx="2355">
                  <c:v>7.8066123584701747E-4</c:v>
                </c:pt>
                <c:pt idx="2356">
                  <c:v>8.1234859228361219E-4</c:v>
                </c:pt>
                <c:pt idx="2357">
                  <c:v>7.9609338995574868E-4</c:v>
                </c:pt>
                <c:pt idx="2358">
                  <c:v>8.0350082392793983E-4</c:v>
                </c:pt>
                <c:pt idx="2359">
                  <c:v>7.8271885639484822E-4</c:v>
                </c:pt>
                <c:pt idx="2360">
                  <c:v>7.8868595598355785E-4</c:v>
                </c:pt>
                <c:pt idx="2361">
                  <c:v>8.0617573064011971E-4</c:v>
                </c:pt>
                <c:pt idx="2362">
                  <c:v>7.7222499160091115E-4</c:v>
                </c:pt>
                <c:pt idx="2363">
                  <c:v>7.9773948639401339E-4</c:v>
                </c:pt>
                <c:pt idx="2364">
                  <c:v>8.0432387214707214E-4</c:v>
                </c:pt>
                <c:pt idx="2365">
                  <c:v>7.8848019392877466E-4</c:v>
                </c:pt>
                <c:pt idx="2366">
                  <c:v>8.080275891331675E-4</c:v>
                </c:pt>
                <c:pt idx="2367">
                  <c:v>7.9773948639401339E-4</c:v>
                </c:pt>
                <c:pt idx="2368">
                  <c:v>7.7263651571047719E-4</c:v>
                </c:pt>
                <c:pt idx="2369">
                  <c:v>7.7819209118962056E-4</c:v>
                </c:pt>
                <c:pt idx="2370">
                  <c:v>7.8354190461398063E-4</c:v>
                </c:pt>
                <c:pt idx="2371">
                  <c:v>7.8086699790180065E-4</c:v>
                </c:pt>
                <c:pt idx="2372">
                  <c:v>7.7654599475135595E-4</c:v>
                </c:pt>
                <c:pt idx="2373">
                  <c:v>7.656406058478523E-4</c:v>
                </c:pt>
                <c:pt idx="2374">
                  <c:v>7.8251309434006525E-4</c:v>
                </c:pt>
                <c:pt idx="2375">
                  <c:v>7.786036152991866E-4</c:v>
                </c:pt>
                <c:pt idx="2376">
                  <c:v>7.9753372433923021E-4</c:v>
                </c:pt>
                <c:pt idx="2377">
                  <c:v>8.1070249584534737E-4</c:v>
                </c:pt>
                <c:pt idx="2378">
                  <c:v>7.9197814886008717E-4</c:v>
                </c:pt>
                <c:pt idx="2379">
                  <c:v>7.8415919077832997E-4</c:v>
                </c:pt>
                <c:pt idx="2380">
                  <c:v>7.6440603351915395E-4</c:v>
                </c:pt>
                <c:pt idx="2381">
                  <c:v>7.8313038050441448E-4</c:v>
                </c:pt>
                <c:pt idx="2382">
                  <c:v>7.880686698192084E-4</c:v>
                </c:pt>
                <c:pt idx="2383">
                  <c:v>7.7839785324440363E-4</c:v>
                </c:pt>
                <c:pt idx="2384">
                  <c:v>7.7819209118962056E-4</c:v>
                </c:pt>
                <c:pt idx="2385">
                  <c:v>7.8313038050441448E-4</c:v>
                </c:pt>
                <c:pt idx="2386">
                  <c:v>7.7222499160091115E-4</c:v>
                </c:pt>
                <c:pt idx="2387">
                  <c:v>7.6646365406698471E-4</c:v>
                </c:pt>
                <c:pt idx="2388">
                  <c:v>7.7675175680613892E-4</c:v>
                </c:pt>
                <c:pt idx="2389">
                  <c:v>7.7366532598439268E-4</c:v>
                </c:pt>
                <c:pt idx="2390">
                  <c:v>7.6975584694351413E-4</c:v>
                </c:pt>
                <c:pt idx="2391">
                  <c:v>7.7119618132699566E-4</c:v>
                </c:pt>
                <c:pt idx="2392">
                  <c:v>7.4773930708172418E-4</c:v>
                </c:pt>
                <c:pt idx="2393">
                  <c:v>7.7345956392960949E-4</c:v>
                </c:pt>
                <c:pt idx="2394">
                  <c:v>7.5987926831392607E-4</c:v>
                </c:pt>
                <c:pt idx="2395">
                  <c:v>7.5041421379390427E-4</c:v>
                </c:pt>
                <c:pt idx="2396">
                  <c:v>7.4444711420519486E-4</c:v>
                </c:pt>
                <c:pt idx="2397">
                  <c:v>7.6934432283394787E-4</c:v>
                </c:pt>
                <c:pt idx="2398">
                  <c:v>7.3436477352082372E-4</c:v>
                </c:pt>
                <c:pt idx="2399">
                  <c:v>7.7448837420352498E-4</c:v>
                </c:pt>
                <c:pt idx="2400">
                  <c:v>7.5206031023216887E-4</c:v>
                </c:pt>
                <c:pt idx="2401">
                  <c:v>7.9568186584618263E-4</c:v>
                </c:pt>
                <c:pt idx="2402">
                  <c:v>7.7613447064178958E-4</c:v>
                </c:pt>
                <c:pt idx="2403">
                  <c:v>7.8950900420269015E-4</c:v>
                </c:pt>
                <c:pt idx="2404">
                  <c:v>7.9485881762705022E-4</c:v>
                </c:pt>
                <c:pt idx="2405">
                  <c:v>7.9773948639401339E-4</c:v>
                </c:pt>
                <c:pt idx="2406">
                  <c:v>7.7366532598439268E-4</c:v>
                </c:pt>
                <c:pt idx="2407">
                  <c:v>7.837476666687636E-4</c:v>
                </c:pt>
                <c:pt idx="2408">
                  <c:v>7.656406058478523E-4</c:v>
                </c:pt>
                <c:pt idx="2409">
                  <c:v>7.6049655447827541E-4</c:v>
                </c:pt>
                <c:pt idx="2410">
                  <c:v>7.5061997584868723E-4</c:v>
                </c:pt>
                <c:pt idx="2411">
                  <c:v>7.9321272118878562E-4</c:v>
                </c:pt>
                <c:pt idx="2412">
                  <c:v>7.794266635183189E-4</c:v>
                </c:pt>
                <c:pt idx="2413">
                  <c:v>7.7798632913483737E-4</c:v>
                </c:pt>
                <c:pt idx="2414">
                  <c:v>7.7634023269657277E-4</c:v>
                </c:pt>
                <c:pt idx="2415">
                  <c:v>7.6769822639568327E-4</c:v>
                </c:pt>
                <c:pt idx="2416">
                  <c:v>7.4527016242432727E-4</c:v>
                </c:pt>
                <c:pt idx="2417">
                  <c:v>7.6029079242349222E-4</c:v>
                </c:pt>
                <c:pt idx="2418">
                  <c:v>7.483565932460734E-4</c:v>
                </c:pt>
                <c:pt idx="2419">
                  <c:v>7.432125418764964E-4</c:v>
                </c:pt>
                <c:pt idx="2420">
                  <c:v>7.5843893393044443E-4</c:v>
                </c:pt>
                <c:pt idx="2421">
                  <c:v>7.3683391817822074E-4</c:v>
                </c:pt>
                <c:pt idx="2422">
                  <c:v>7.5967350625914299E-4</c:v>
                </c:pt>
                <c:pt idx="2423">
                  <c:v>7.7901513940875286E-4</c:v>
                </c:pt>
                <c:pt idx="2424">
                  <c:v>7.7016737105308018E-4</c:v>
                </c:pt>
                <c:pt idx="2425">
                  <c:v>7.7839785324440363E-4</c:v>
                </c:pt>
                <c:pt idx="2426">
                  <c:v>7.691385607791648E-4</c:v>
                </c:pt>
                <c:pt idx="2427">
                  <c:v>7.6728670228611701E-4</c:v>
                </c:pt>
                <c:pt idx="2428">
                  <c:v>7.6687517817655097E-4</c:v>
                </c:pt>
                <c:pt idx="2429">
                  <c:v>7.4218373160258092E-4</c:v>
                </c:pt>
                <c:pt idx="2430">
                  <c:v>7.6049655447827541E-4</c:v>
                </c:pt>
                <c:pt idx="2431">
                  <c:v>7.5267759639651821E-4</c:v>
                </c:pt>
                <c:pt idx="2432">
                  <c:v>7.5843893393044443E-4</c:v>
                </c:pt>
                <c:pt idx="2433">
                  <c:v>7.5905622009479377E-4</c:v>
                </c:pt>
                <c:pt idx="2434">
                  <c:v>7.5432369283478281E-4</c:v>
                </c:pt>
                <c:pt idx="2435">
                  <c:v>7.4794506913650725E-4</c:v>
                </c:pt>
                <c:pt idx="2436">
                  <c:v>7.6440603351915395E-4</c:v>
                </c:pt>
                <c:pt idx="2437">
                  <c:v>7.4629897269824254E-4</c:v>
                </c:pt>
                <c:pt idx="2438">
                  <c:v>7.2016719174079096E-4</c:v>
                </c:pt>
                <c:pt idx="2439">
                  <c:v>7.7448837420352498E-4</c:v>
                </c:pt>
                <c:pt idx="2440">
                  <c:v>7.4856235530085659E-4</c:v>
                </c:pt>
                <c:pt idx="2441">
                  <c:v>7.6584636790263548E-4</c:v>
                </c:pt>
                <c:pt idx="2442">
                  <c:v>7.6749246434090008E-4</c:v>
                </c:pt>
                <c:pt idx="2443">
                  <c:v>7.7839785324440363E-4</c:v>
                </c:pt>
                <c:pt idx="2444">
                  <c:v>7.8559952516181139E-4</c:v>
                </c:pt>
                <c:pt idx="2445">
                  <c:v>7.4568168653389331E-4</c:v>
                </c:pt>
                <c:pt idx="2446">
                  <c:v>7.5720436160174609E-4</c:v>
                </c:pt>
                <c:pt idx="2447">
                  <c:v>7.5226607228695195E-4</c:v>
                </c:pt>
                <c:pt idx="2448">
                  <c:v>7.5987926831392607E-4</c:v>
                </c:pt>
                <c:pt idx="2449">
                  <c:v>7.7654599475135595E-4</c:v>
                </c:pt>
                <c:pt idx="2450">
                  <c:v>7.6193688886175693E-4</c:v>
                </c:pt>
                <c:pt idx="2451">
                  <c:v>7.8827443187399159E-4</c:v>
                </c:pt>
                <c:pt idx="2452">
                  <c:v>8.2099059858450169E-4</c:v>
                </c:pt>
                <c:pt idx="2453">
                  <c:v>7.8189580817571581E-4</c:v>
                </c:pt>
                <c:pt idx="2454">
                  <c:v>7.6358298530002154E-4</c:v>
                </c:pt>
                <c:pt idx="2455">
                  <c:v>7.4629897269824254E-4</c:v>
                </c:pt>
                <c:pt idx="2456">
                  <c:v>7.4506440036954408E-4</c:v>
                </c:pt>
                <c:pt idx="2457">
                  <c:v>7.8580528721659457E-4</c:v>
                </c:pt>
                <c:pt idx="2458">
                  <c:v>7.4876811735563966E-4</c:v>
                </c:pt>
                <c:pt idx="2459">
                  <c:v>7.4156644543823169E-4</c:v>
                </c:pt>
                <c:pt idx="2460">
                  <c:v>7.6872703666959875E-4</c:v>
                </c:pt>
                <c:pt idx="2461">
                  <c:v>7.7037313310786336E-4</c:v>
                </c:pt>
                <c:pt idx="2462">
                  <c:v>7.5247183434173513E-4</c:v>
                </c:pt>
                <c:pt idx="2463">
                  <c:v>7.8024971173745121E-4</c:v>
                </c:pt>
                <c:pt idx="2464">
                  <c:v>7.6646365406698471E-4</c:v>
                </c:pt>
                <c:pt idx="2465">
                  <c:v>7.5247183434173513E-4</c:v>
                </c:pt>
                <c:pt idx="2466">
                  <c:v>7.5802740982087839E-4</c:v>
                </c:pt>
                <c:pt idx="2467">
                  <c:v>7.5308912050608436E-4</c:v>
                </c:pt>
                <c:pt idx="2468">
                  <c:v>7.5000268968433812E-4</c:v>
                </c:pt>
                <c:pt idx="2469">
                  <c:v>7.5782164776609521E-4</c:v>
                </c:pt>
                <c:pt idx="2470">
                  <c:v>7.4259525571214707E-4</c:v>
                </c:pt>
                <c:pt idx="2471">
                  <c:v>7.7757480502527122E-4</c:v>
                </c:pt>
                <c:pt idx="2472">
                  <c:v>8.0720454091403519E-4</c:v>
                </c:pt>
                <c:pt idx="2473">
                  <c:v>7.777805670800543E-4</c:v>
                </c:pt>
                <c:pt idx="2474">
                  <c:v>7.6152536475219078E-4</c:v>
                </c:pt>
                <c:pt idx="2475">
                  <c:v>7.4177220749301477E-4</c:v>
                </c:pt>
                <c:pt idx="2476">
                  <c:v>7.5144302406781954E-4</c:v>
                </c:pt>
                <c:pt idx="2477">
                  <c:v>7.4074339721909939E-4</c:v>
                </c:pt>
                <c:pt idx="2478">
                  <c:v>7.4897387941042263E-4</c:v>
                </c:pt>
                <c:pt idx="2479">
                  <c:v>7.5741012365652916E-4</c:v>
                </c:pt>
                <c:pt idx="2480">
                  <c:v>7.5288335845130128E-4</c:v>
                </c:pt>
                <c:pt idx="2481">
                  <c:v>7.6502331968350318E-4</c:v>
                </c:pt>
                <c:pt idx="2482">
                  <c:v>7.483565932460734E-4</c:v>
                </c:pt>
                <c:pt idx="2483">
                  <c:v>7.5720436160174609E-4</c:v>
                </c:pt>
                <c:pt idx="2484">
                  <c:v>7.3662815612343766E-4</c:v>
                </c:pt>
                <c:pt idx="2485">
                  <c:v>7.4917964146520571E-4</c:v>
                </c:pt>
                <c:pt idx="2486">
                  <c:v>7.7057889516264644E-4</c:v>
                </c:pt>
                <c:pt idx="2487">
                  <c:v>7.405376351643162E-4</c:v>
                </c:pt>
                <c:pt idx="2488">
                  <c:v>7.3333596324690834E-4</c:v>
                </c:pt>
                <c:pt idx="2489">
                  <c:v>7.1872685735730932E-4</c:v>
                </c:pt>
                <c:pt idx="2490">
                  <c:v>7.5617555132783049E-4</c:v>
                </c:pt>
                <c:pt idx="2491">
                  <c:v>7.2736886365819882E-4</c:v>
                </c:pt>
                <c:pt idx="2492">
                  <c:v>7.1954990557644173E-4</c:v>
                </c:pt>
                <c:pt idx="2493">
                  <c:v>7.2654581543906652E-4</c:v>
                </c:pt>
                <c:pt idx="2494">
                  <c:v>7.2572276721993422E-4</c:v>
                </c:pt>
                <c:pt idx="2495">
                  <c:v>7.3786272845213611E-4</c:v>
                </c:pt>
                <c:pt idx="2496">
                  <c:v>7.8333614255919766E-4</c:v>
                </c:pt>
                <c:pt idx="2497">
                  <c:v>8.2839803255669285E-4</c:v>
                </c:pt>
                <c:pt idx="2498">
                  <c:v>8.6975620556809256E-4</c:v>
                </c:pt>
                <c:pt idx="2499">
                  <c:v>8.1913874009145401E-4</c:v>
                </c:pt>
                <c:pt idx="2500">
                  <c:v>8.4897423803500117E-4</c:v>
                </c:pt>
                <c:pt idx="2501">
                  <c:v>8.7469449488288659E-4</c:v>
                </c:pt>
                <c:pt idx="2502">
                  <c:v>8.2922108077582504E-4</c:v>
                </c:pt>
                <c:pt idx="2503">
                  <c:v>7.691385607791648E-4</c:v>
                </c:pt>
                <c:pt idx="2504">
                  <c:v>7.3539358379473921E-4</c:v>
                </c:pt>
                <c:pt idx="2505">
                  <c:v>7.2695733954863289E-4</c:v>
                </c:pt>
                <c:pt idx="2506">
                  <c:v>7.251054810555851E-4</c:v>
                </c:pt>
                <c:pt idx="2507">
                  <c:v>7.2201905023383875E-4</c:v>
                </c:pt>
                <c:pt idx="2508">
                  <c:v>7.3724544228778699E-4</c:v>
                </c:pt>
                <c:pt idx="2509">
                  <c:v>7.4815083119129033E-4</c:v>
                </c:pt>
                <c:pt idx="2510">
                  <c:v>7.2736886365819882E-4</c:v>
                </c:pt>
                <c:pt idx="2511">
                  <c:v>7.432125418764964E-4</c:v>
                </c:pt>
                <c:pt idx="2512">
                  <c:v>7.8909748009312389E-4</c:v>
                </c:pt>
                <c:pt idx="2513">
                  <c:v>8.4918000008978413E-4</c:v>
                </c:pt>
                <c:pt idx="2514">
                  <c:v>9.4094987652303922E-4</c:v>
                </c:pt>
                <c:pt idx="2515">
                  <c:v>9.0164932405947037E-4</c:v>
                </c:pt>
                <c:pt idx="2516">
                  <c:v>7.9465305557226704E-4</c:v>
                </c:pt>
                <c:pt idx="2517">
                  <c:v>7.1502314037121396E-4</c:v>
                </c:pt>
                <c:pt idx="2518">
                  <c:v>7.1008485105641993E-4</c:v>
                </c:pt>
                <c:pt idx="2519">
                  <c:v>7.3601086995908843E-4</c:v>
                </c:pt>
                <c:pt idx="2520">
                  <c:v>7.3683391817822074E-4</c:v>
                </c:pt>
                <c:pt idx="2521">
                  <c:v>6.9671031749551947E-4</c:v>
                </c:pt>
                <c:pt idx="2522">
                  <c:v>7.1852109530252636E-4</c:v>
                </c:pt>
                <c:pt idx="2523">
                  <c:v>7.1831533324774339E-4</c:v>
                </c:pt>
                <c:pt idx="2524">
                  <c:v>7.1913838146687569E-4</c:v>
                </c:pt>
                <c:pt idx="2525">
                  <c:v>7.3004377037037902E-4</c:v>
                </c:pt>
                <c:pt idx="2526">
                  <c:v>7.6029079242349222E-4</c:v>
                </c:pt>
                <c:pt idx="2527">
                  <c:v>7.6420027146437087E-4</c:v>
                </c:pt>
                <c:pt idx="2528">
                  <c:v>7.629656991356722E-4</c:v>
                </c:pt>
                <c:pt idx="2529">
                  <c:v>7.4712202091737495E-4</c:v>
                </c:pt>
                <c:pt idx="2530">
                  <c:v>7.0370622735814426E-4</c:v>
                </c:pt>
                <c:pt idx="2531">
                  <c:v>7.1502314037121396E-4</c:v>
                </c:pt>
                <c:pt idx="2532">
                  <c:v>7.0967332694685389E-4</c:v>
                </c:pt>
                <c:pt idx="2533">
                  <c:v>7.4609321064345957E-4</c:v>
                </c:pt>
                <c:pt idx="2534">
                  <c:v>7.121424716042508E-4</c:v>
                </c:pt>
                <c:pt idx="2535">
                  <c:v>6.9897370009813341E-4</c:v>
                </c:pt>
                <c:pt idx="2536">
                  <c:v>7.172865229738279E-4</c:v>
                </c:pt>
                <c:pt idx="2537">
                  <c:v>7.2325362256253731E-4</c:v>
                </c:pt>
                <c:pt idx="2538">
                  <c:v>7.251054810555851E-4</c:v>
                </c:pt>
                <c:pt idx="2539">
                  <c:v>7.0288317913901196E-4</c:v>
                </c:pt>
                <c:pt idx="2540">
                  <c:v>7.1996142968600799E-4</c:v>
                </c:pt>
                <c:pt idx="2541">
                  <c:v>7.3848001461648545E-4</c:v>
                </c:pt>
                <c:pt idx="2542">
                  <c:v>7.4033187310953313E-4</c:v>
                </c:pt>
                <c:pt idx="2543">
                  <c:v>7.4938540351998889E-4</c:v>
                </c:pt>
                <c:pt idx="2544">
                  <c:v>7.5473521694434907E-4</c:v>
                </c:pt>
                <c:pt idx="2545">
                  <c:v>8.1090825790013077E-4</c:v>
                </c:pt>
                <c:pt idx="2546">
                  <c:v>8.7963278419768052E-4</c:v>
                </c:pt>
                <c:pt idx="2547">
                  <c:v>8.0041439310619348E-4</c:v>
                </c:pt>
                <c:pt idx="2548">
                  <c:v>7.4712202091737495E-4</c:v>
                </c:pt>
                <c:pt idx="2549">
                  <c:v>7.2798614982254816E-4</c:v>
                </c:pt>
                <c:pt idx="2550">
                  <c:v>7.1337704393294925E-4</c:v>
                </c:pt>
                <c:pt idx="2551">
                  <c:v>6.9197779023550863E-4</c:v>
                </c:pt>
                <c:pt idx="2552">
                  <c:v>7.1193670954946772E-4</c:v>
                </c:pt>
                <c:pt idx="2553">
                  <c:v>6.9856217598856726E-4</c:v>
                </c:pt>
                <c:pt idx="2554">
                  <c:v>7.0864451667293851E-4</c:v>
                </c:pt>
                <c:pt idx="2555">
                  <c:v>7.1275975776860002E-4</c:v>
                </c:pt>
                <c:pt idx="2556">
                  <c:v>7.121424716042508E-4</c:v>
                </c:pt>
                <c:pt idx="2557">
                  <c:v>7.0411775146771063E-4</c:v>
                </c:pt>
                <c:pt idx="2558">
                  <c:v>7.1152518543990146E-4</c:v>
                </c:pt>
                <c:pt idx="2559">
                  <c:v>7.3333596324690834E-4</c:v>
                </c:pt>
                <c:pt idx="2560">
                  <c:v>7.2037295379557414E-4</c:v>
                </c:pt>
                <c:pt idx="2561">
                  <c:v>7.2716310160341586E-4</c:v>
                </c:pt>
                <c:pt idx="2562">
                  <c:v>7.043235135224936E-4</c:v>
                </c:pt>
                <c:pt idx="2563">
                  <c:v>7.2572276721993422E-4</c:v>
                </c:pt>
                <c:pt idx="2564">
                  <c:v>7.164634747546956E-4</c:v>
                </c:pt>
                <c:pt idx="2565">
                  <c:v>6.8313002187983605E-4</c:v>
                </c:pt>
                <c:pt idx="2566">
                  <c:v>6.7963206694852366E-4</c:v>
                </c:pt>
                <c:pt idx="2567">
                  <c:v>7.0411775146771063E-4</c:v>
                </c:pt>
                <c:pt idx="2568">
                  <c:v>7.0267741708422899E-4</c:v>
                </c:pt>
                <c:pt idx="2569">
                  <c:v>7.1358280598773243E-4</c:v>
                </c:pt>
                <c:pt idx="2570">
                  <c:v>6.8992016968767776E-4</c:v>
                </c:pt>
                <c:pt idx="2571">
                  <c:v>6.8066087722243904E-4</c:v>
                </c:pt>
                <c:pt idx="2572">
                  <c:v>7.1687499886426164E-4</c:v>
                </c:pt>
                <c:pt idx="2573">
                  <c:v>6.8518764242766692E-4</c:v>
                </c:pt>
                <c:pt idx="2574">
                  <c:v>6.9136050407115951E-4</c:v>
                </c:pt>
                <c:pt idx="2575">
                  <c:v>6.9341812461899016E-4</c:v>
                </c:pt>
                <c:pt idx="2576">
                  <c:v>6.9794488982421804E-4</c:v>
                </c:pt>
                <c:pt idx="2577">
                  <c:v>7.3168986680864374E-4</c:v>
                </c:pt>
                <c:pt idx="2578">
                  <c:v>8.0843911324273365E-4</c:v>
                </c:pt>
                <c:pt idx="2579">
                  <c:v>8.555586237880598E-4</c:v>
                </c:pt>
                <c:pt idx="2580">
                  <c:v>7.8271885639484822E-4</c:v>
                </c:pt>
                <c:pt idx="2581">
                  <c:v>7.2345938461732039E-4</c:v>
                </c:pt>
                <c:pt idx="2582">
                  <c:v>7.1996142968600799E-4</c:v>
                </c:pt>
                <c:pt idx="2583">
                  <c:v>7.0514656174162601E-4</c:v>
                </c:pt>
                <c:pt idx="2584">
                  <c:v>7.0391198941292755E-4</c:v>
                </c:pt>
                <c:pt idx="2585">
                  <c:v>7.6975584694351413E-4</c:v>
                </c:pt>
                <c:pt idx="2586">
                  <c:v>8.8457107351247444E-4</c:v>
                </c:pt>
                <c:pt idx="2587">
                  <c:v>9.0967404419601053E-4</c:v>
                </c:pt>
                <c:pt idx="2588">
                  <c:v>8.1646383337927392E-4</c:v>
                </c:pt>
                <c:pt idx="2589">
                  <c:v>7.4424135215041178E-4</c:v>
                </c:pt>
                <c:pt idx="2590">
                  <c:v>7.0144284475553043E-4</c:v>
                </c:pt>
                <c:pt idx="2591">
                  <c:v>7.2263633639818798E-4</c:v>
                </c:pt>
                <c:pt idx="2592">
                  <c:v>7.164634747546956E-4</c:v>
                </c:pt>
                <c:pt idx="2593">
                  <c:v>7.2634005338428345E-4</c:v>
                </c:pt>
                <c:pt idx="2594">
                  <c:v>7.1440585420686474E-4</c:v>
                </c:pt>
                <c:pt idx="2595">
                  <c:v>6.8066087722243904E-4</c:v>
                </c:pt>
                <c:pt idx="2596">
                  <c:v>7.0987908900163686E-4</c:v>
                </c:pt>
                <c:pt idx="2597">
                  <c:v>6.9341812461899016E-4</c:v>
                </c:pt>
                <c:pt idx="2598">
                  <c:v>6.7963206694852366E-4</c:v>
                </c:pt>
                <c:pt idx="2599">
                  <c:v>6.8354154598940231E-4</c:v>
                </c:pt>
                <c:pt idx="2600">
                  <c:v>6.9300660050942411E-4</c:v>
                </c:pt>
                <c:pt idx="2601">
                  <c:v>7.0411775146771063E-4</c:v>
                </c:pt>
                <c:pt idx="2602">
                  <c:v>6.9732760365986881E-4</c:v>
                </c:pt>
                <c:pt idx="2603">
                  <c:v>7.2448819489123566E-4</c:v>
                </c:pt>
                <c:pt idx="2604">
                  <c:v>7.1625771269991242E-4</c:v>
                </c:pt>
                <c:pt idx="2605">
                  <c:v>6.9485845900247179E-4</c:v>
                </c:pt>
                <c:pt idx="2606">
                  <c:v>6.8971440763289469E-4</c:v>
                </c:pt>
                <c:pt idx="2607">
                  <c:v>6.8683373886593163E-4</c:v>
                </c:pt>
                <c:pt idx="2608">
                  <c:v>6.9382964872855642E-4</c:v>
                </c:pt>
                <c:pt idx="2609">
                  <c:v>6.8580492859201614E-4</c:v>
                </c:pt>
                <c:pt idx="2610">
                  <c:v>6.9321236256420708E-4</c:v>
                </c:pt>
                <c:pt idx="2611">
                  <c:v>6.8230697366070375E-4</c:v>
                </c:pt>
                <c:pt idx="2612">
                  <c:v>7.0864451667293851E-4</c:v>
                </c:pt>
                <c:pt idx="2613">
                  <c:v>6.7448801557894655E-4</c:v>
                </c:pt>
                <c:pt idx="2614">
                  <c:v>6.8847983530419623E-4</c:v>
                </c:pt>
                <c:pt idx="2615">
                  <c:v>6.8415883215375154E-4</c:v>
                </c:pt>
                <c:pt idx="2616">
                  <c:v>7.4156644543823169E-4</c:v>
                </c:pt>
                <c:pt idx="2617">
                  <c:v>8.0164896543489194E-4</c:v>
                </c:pt>
                <c:pt idx="2618">
                  <c:v>8.2860379461147582E-4</c:v>
                </c:pt>
                <c:pt idx="2619">
                  <c:v>7.9815101050357965E-4</c:v>
                </c:pt>
                <c:pt idx="2620">
                  <c:v>7.1625771269991242E-4</c:v>
                </c:pt>
                <c:pt idx="2621">
                  <c:v>6.991794621529166E-4</c:v>
                </c:pt>
                <c:pt idx="2622">
                  <c:v>6.8045511516765596E-4</c:v>
                </c:pt>
                <c:pt idx="2623">
                  <c:v>6.6234805434674466E-4</c:v>
                </c:pt>
                <c:pt idx="2624">
                  <c:v>6.6481719900414167E-4</c:v>
                </c:pt>
                <c:pt idx="2625">
                  <c:v>6.5946738557978149E-4</c:v>
                </c:pt>
                <c:pt idx="2626">
                  <c:v>6.7613411201721126E-4</c:v>
                </c:pt>
                <c:pt idx="2627">
                  <c:v>6.6481719900414167E-4</c:v>
                </c:pt>
                <c:pt idx="2628">
                  <c:v>6.6852091599023714E-4</c:v>
                </c:pt>
                <c:pt idx="2629">
                  <c:v>6.6790362982588802E-4</c:v>
                </c:pt>
                <c:pt idx="2630">
                  <c:v>6.7757444640069279E-4</c:v>
                </c:pt>
                <c:pt idx="2631">
                  <c:v>6.8786254913984701E-4</c:v>
                </c:pt>
                <c:pt idx="2632">
                  <c:v>6.7284191914068184E-4</c:v>
                </c:pt>
                <c:pt idx="2633">
                  <c:v>6.7119582270241723E-4</c:v>
                </c:pt>
                <c:pt idx="2634">
                  <c:v>6.7016701242850175E-4</c:v>
                </c:pt>
                <c:pt idx="2635">
                  <c:v>6.7140158475720042E-4</c:v>
                </c:pt>
                <c:pt idx="2636">
                  <c:v>6.6502296105892475E-4</c:v>
                </c:pt>
                <c:pt idx="2637">
                  <c:v>6.9547574516682113E-4</c:v>
                </c:pt>
                <c:pt idx="2638">
                  <c:v>7.1358280598773243E-4</c:v>
                </c:pt>
                <c:pt idx="2639">
                  <c:v>6.8930288352332854E-4</c:v>
                </c:pt>
                <c:pt idx="2640">
                  <c:v>7.4485863831476101E-4</c:v>
                </c:pt>
                <c:pt idx="2641">
                  <c:v>7.8909748009312389E-4</c:v>
                </c:pt>
                <c:pt idx="2642">
                  <c:v>7.8024971173745121E-4</c:v>
                </c:pt>
                <c:pt idx="2643">
                  <c:v>8.0699877885925212E-4</c:v>
                </c:pt>
                <c:pt idx="2644">
                  <c:v>7.4897387941042263E-4</c:v>
                </c:pt>
                <c:pt idx="2645">
                  <c:v>6.9732760365986881E-4</c:v>
                </c:pt>
                <c:pt idx="2646">
                  <c:v>6.6399415078500937E-4</c:v>
                </c:pt>
                <c:pt idx="2647">
                  <c:v>6.7407649146938029E-4</c:v>
                </c:pt>
                <c:pt idx="2648">
                  <c:v>6.6893244009980329E-4</c:v>
                </c:pt>
                <c:pt idx="2649">
                  <c:v>6.7119582270241723E-4</c:v>
                </c:pt>
                <c:pt idx="2650">
                  <c:v>6.7243039503111569E-4</c:v>
                </c:pt>
                <c:pt idx="2651">
                  <c:v>6.7695716023634357E-4</c:v>
                </c:pt>
                <c:pt idx="2652">
                  <c:v>6.905374558520271E-4</c:v>
                </c:pt>
                <c:pt idx="2653">
                  <c:v>6.9280083845464093E-4</c:v>
                </c:pt>
                <c:pt idx="2654">
                  <c:v>6.7757444640069279E-4</c:v>
                </c:pt>
                <c:pt idx="2655">
                  <c:v>6.7675139818156038E-4</c:v>
                </c:pt>
                <c:pt idx="2656">
                  <c:v>6.7448801557894655E-4</c:v>
                </c:pt>
                <c:pt idx="2657">
                  <c:v>6.6481719900414167E-4</c:v>
                </c:pt>
                <c:pt idx="2658">
                  <c:v>7.1358280598773243E-4</c:v>
                </c:pt>
                <c:pt idx="2659">
                  <c:v>7.164634747546956E-4</c:v>
                </c:pt>
                <c:pt idx="2660">
                  <c:v>7.4115492132866543E-4</c:v>
                </c:pt>
                <c:pt idx="2661">
                  <c:v>7.0514656174162601E-4</c:v>
                </c:pt>
                <c:pt idx="2662">
                  <c:v>7.0596960996075831E-4</c:v>
                </c:pt>
                <c:pt idx="2663">
                  <c:v>6.8559916653723296E-4</c:v>
                </c:pt>
                <c:pt idx="2664">
                  <c:v>6.8847983530419623E-4</c:v>
                </c:pt>
                <c:pt idx="2665">
                  <c:v>6.5185418955280737E-4</c:v>
                </c:pt>
                <c:pt idx="2666">
                  <c:v>6.7675139818156038E-4</c:v>
                </c:pt>
                <c:pt idx="2667">
                  <c:v>6.7366496735981425E-4</c:v>
                </c:pt>
                <c:pt idx="2668">
                  <c:v>7.0164860681031361E-4</c:v>
                </c:pt>
                <c:pt idx="2669">
                  <c:v>8.0638149269490289E-4</c:v>
                </c:pt>
                <c:pt idx="2670">
                  <c:v>7.7819209118962056E-4</c:v>
                </c:pt>
                <c:pt idx="2671">
                  <c:v>7.3827425256170237E-4</c:v>
                </c:pt>
                <c:pt idx="2672">
                  <c:v>7.3271867708255911E-4</c:v>
                </c:pt>
                <c:pt idx="2673">
                  <c:v>7.4815083119129033E-4</c:v>
                </c:pt>
                <c:pt idx="2674">
                  <c:v>7.2119600201470645E-4</c:v>
                </c:pt>
                <c:pt idx="2675">
                  <c:v>6.9115474201637622E-4</c:v>
                </c:pt>
                <c:pt idx="2676">
                  <c:v>6.7366496735981425E-4</c:v>
                </c:pt>
                <c:pt idx="2677">
                  <c:v>6.8374730804418528E-4</c:v>
                </c:pt>
                <c:pt idx="2678">
                  <c:v>7.1461161626164781E-4</c:v>
                </c:pt>
                <c:pt idx="2679">
                  <c:v>6.9444693489290564E-4</c:v>
                </c:pt>
                <c:pt idx="2680">
                  <c:v>6.6790362982588802E-4</c:v>
                </c:pt>
                <c:pt idx="2681">
                  <c:v>6.7099006064763416E-4</c:v>
                </c:pt>
                <c:pt idx="2682">
                  <c:v>6.6584600927805716E-4</c:v>
                </c:pt>
                <c:pt idx="2683">
                  <c:v>6.9444693489290564E-4</c:v>
                </c:pt>
                <c:pt idx="2684">
                  <c:v>7.1461161626164781E-4</c:v>
                </c:pt>
                <c:pt idx="2685">
                  <c:v>7.6358298530002154E-4</c:v>
                </c:pt>
                <c:pt idx="2686">
                  <c:v>8.2510583968016364E-4</c:v>
                </c:pt>
                <c:pt idx="2687">
                  <c:v>8.2243093296798333E-4</c:v>
                </c:pt>
                <c:pt idx="2688">
                  <c:v>7.6810975050524931E-4</c:v>
                </c:pt>
                <c:pt idx="2689">
                  <c:v>7.6522908173828636E-4</c:v>
                </c:pt>
                <c:pt idx="2690">
                  <c:v>7.4691625886259187E-4</c:v>
                </c:pt>
                <c:pt idx="2691">
                  <c:v>7.5041421379390427E-4</c:v>
                </c:pt>
                <c:pt idx="2692">
                  <c:v>7.2119600201470645E-4</c:v>
                </c:pt>
                <c:pt idx="2693">
                  <c:v>7.2407667078166961E-4</c:v>
                </c:pt>
                <c:pt idx="2694">
                  <c:v>7.2757462571298201E-4</c:v>
                </c:pt>
                <c:pt idx="2695">
                  <c:v>7.4773930708172418E-4</c:v>
                </c:pt>
                <c:pt idx="2696">
                  <c:v>7.3601086995908843E-4</c:v>
                </c:pt>
                <c:pt idx="2697">
                  <c:v>6.991794621529166E-4</c:v>
                </c:pt>
                <c:pt idx="2698">
                  <c:v>6.7325344325024799E-4</c:v>
                </c:pt>
                <c:pt idx="2699">
                  <c:v>6.8354154598940231E-4</c:v>
                </c:pt>
                <c:pt idx="2700">
                  <c:v>6.7263615708589887E-4</c:v>
                </c:pt>
                <c:pt idx="2701">
                  <c:v>6.6584600927805716E-4</c:v>
                </c:pt>
                <c:pt idx="2702">
                  <c:v>7.0679265817989061E-4</c:v>
                </c:pt>
                <c:pt idx="2703">
                  <c:v>6.9547574516682113E-4</c:v>
                </c:pt>
                <c:pt idx="2704">
                  <c:v>6.8662797681114844E-4</c:v>
                </c:pt>
                <c:pt idx="2705">
                  <c:v>7.2325362256253731E-4</c:v>
                </c:pt>
                <c:pt idx="2706">
                  <c:v>7.7140194338177874E-4</c:v>
                </c:pt>
                <c:pt idx="2707">
                  <c:v>8.045296342018551E-4</c:v>
                </c:pt>
                <c:pt idx="2708">
                  <c:v>8.1831569187232171E-4</c:v>
                </c:pt>
                <c:pt idx="2709">
                  <c:v>7.1749228502861109E-4</c:v>
                </c:pt>
                <c:pt idx="2710">
                  <c:v>6.9897370009813341E-4</c:v>
                </c:pt>
                <c:pt idx="2711">
                  <c:v>7.1893261941209251E-4</c:v>
                </c:pt>
                <c:pt idx="2712">
                  <c:v>7.5473521694434907E-4</c:v>
                </c:pt>
                <c:pt idx="2713">
                  <c:v>7.4341830393127948E-4</c:v>
                </c:pt>
                <c:pt idx="2714">
                  <c:v>7.5885045804001069E-4</c:v>
                </c:pt>
                <c:pt idx="2715">
                  <c:v>8.0658725474968597E-4</c:v>
                </c:pt>
                <c:pt idx="2716">
                  <c:v>7.9753372433923021E-4</c:v>
                </c:pt>
                <c:pt idx="2717">
                  <c:v>7.4671049680780869E-4</c:v>
                </c:pt>
                <c:pt idx="2718">
                  <c:v>7.3415901146604064E-4</c:v>
                </c:pt>
                <c:pt idx="2719">
                  <c:v>7.4794506913650725E-4</c:v>
                </c:pt>
                <c:pt idx="2720">
                  <c:v>7.2448819489123566E-4</c:v>
                </c:pt>
                <c:pt idx="2721">
                  <c:v>6.5267723777193978E-4</c:v>
                </c:pt>
                <c:pt idx="2722">
                  <c:v>6.4012575243017173E-4</c:v>
                </c:pt>
                <c:pt idx="2723">
                  <c:v>6.8601069064679933E-4</c:v>
                </c:pt>
                <c:pt idx="2724">
                  <c:v>6.6296534051109388E-4</c:v>
                </c:pt>
                <c:pt idx="2725">
                  <c:v>6.6522872311370782E-4</c:v>
                </c:pt>
                <c:pt idx="2726">
                  <c:v>6.8662797681114844E-4</c:v>
                </c:pt>
                <c:pt idx="2727">
                  <c:v>6.7448801557894655E-4</c:v>
                </c:pt>
                <c:pt idx="2728">
                  <c:v>6.5946738557978149E-4</c:v>
                </c:pt>
                <c:pt idx="2729">
                  <c:v>6.2140140544491109E-4</c:v>
                </c:pt>
                <c:pt idx="2730">
                  <c:v>6.4444675558061654E-4</c:v>
                </c:pt>
                <c:pt idx="2731">
                  <c:v>6.2860307736231906E-4</c:v>
                </c:pt>
                <c:pt idx="2732">
                  <c:v>6.7366496735981425E-4</c:v>
                </c:pt>
                <c:pt idx="2733">
                  <c:v>6.7222463297633272E-4</c:v>
                </c:pt>
                <c:pt idx="2734">
                  <c:v>6.5123690338845814E-4</c:v>
                </c:pt>
                <c:pt idx="2735">
                  <c:v>6.6852091599023714E-4</c:v>
                </c:pt>
                <c:pt idx="2736">
                  <c:v>6.9012593174246084E-4</c:v>
                </c:pt>
                <c:pt idx="2737">
                  <c:v>6.8868559735897931E-4</c:v>
                </c:pt>
                <c:pt idx="2738">
                  <c:v>6.8580492859201614E-4</c:v>
                </c:pt>
                <c:pt idx="2739">
                  <c:v>6.5885009941543226E-4</c:v>
                </c:pt>
                <c:pt idx="2740">
                  <c:v>6.5391181010063834E-4</c:v>
                </c:pt>
                <c:pt idx="2741">
                  <c:v>6.8847983530419623E-4</c:v>
                </c:pt>
                <c:pt idx="2742">
                  <c:v>7.3313020119212527E-4</c:v>
                </c:pt>
                <c:pt idx="2743">
                  <c:v>6.8601069064679933E-4</c:v>
                </c:pt>
                <c:pt idx="2744">
                  <c:v>6.4753318640236278E-4</c:v>
                </c:pt>
                <c:pt idx="2745">
                  <c:v>6.6173076818239543E-4</c:v>
                </c:pt>
                <c:pt idx="2746">
                  <c:v>6.3847965599190691E-4</c:v>
                </c:pt>
                <c:pt idx="2747">
                  <c:v>6.2037259517099561E-4</c:v>
                </c:pt>
                <c:pt idx="2748">
                  <c:v>6.4609285201888114E-4</c:v>
                </c:pt>
                <c:pt idx="2749">
                  <c:v>6.1111330270575699E-4</c:v>
                </c:pt>
                <c:pt idx="2750">
                  <c:v>6.6049619585369687E-4</c:v>
                </c:pt>
                <c:pt idx="2751">
                  <c:v>6.5020809311454276E-4</c:v>
                </c:pt>
                <c:pt idx="2752">
                  <c:v>6.403315144849547E-4</c:v>
                </c:pt>
                <c:pt idx="2753">
                  <c:v>6.489735207858442E-4</c:v>
                </c:pt>
                <c:pt idx="2754">
                  <c:v>6.3559898722494385E-4</c:v>
                </c:pt>
                <c:pt idx="2755">
                  <c:v>6.4136032475887019E-4</c:v>
                </c:pt>
                <c:pt idx="2756">
                  <c:v>6.6049619585369687E-4</c:v>
                </c:pt>
                <c:pt idx="2757">
                  <c:v>6.3107222201971608E-4</c:v>
                </c:pt>
                <c:pt idx="2758">
                  <c:v>6.524714757171567E-4</c:v>
                </c:pt>
                <c:pt idx="2759">
                  <c:v>6.5658671681281832E-4</c:v>
                </c:pt>
                <c:pt idx="2760">
                  <c:v>6.6275957845631081E-4</c:v>
                </c:pt>
                <c:pt idx="2761">
                  <c:v>7.1358280598773243E-4</c:v>
                </c:pt>
                <c:pt idx="2762">
                  <c:v>6.9424117283812246E-4</c:v>
                </c:pt>
                <c:pt idx="2763">
                  <c:v>6.8580492859201614E-4</c:v>
                </c:pt>
                <c:pt idx="2764">
                  <c:v>6.5967314763456456E-4</c:v>
                </c:pt>
                <c:pt idx="2765">
                  <c:v>6.2510512243100656E-4</c:v>
                </c:pt>
                <c:pt idx="2766">
                  <c:v>6.3601051133451E-4</c:v>
                </c:pt>
                <c:pt idx="2767">
                  <c:v>6.4362370736148413E-4</c:v>
                </c:pt>
                <c:pt idx="2768">
                  <c:v>6.3642203544407626E-4</c:v>
                </c:pt>
                <c:pt idx="2769">
                  <c:v>6.222244536640434E-4</c:v>
                </c:pt>
                <c:pt idx="2770">
                  <c:v>6.2798579119796973E-4</c:v>
                </c:pt>
                <c:pt idx="2771">
                  <c:v>6.2469359832144041E-4</c:v>
                </c:pt>
                <c:pt idx="2772">
                  <c:v>6.2695698092405435E-4</c:v>
                </c:pt>
                <c:pt idx="2773">
                  <c:v>6.2963188763623455E-4</c:v>
                </c:pt>
                <c:pt idx="2774">
                  <c:v>6.3374712873189606E-4</c:v>
                </c:pt>
                <c:pt idx="2775">
                  <c:v>6.1440549558228631E-4</c:v>
                </c:pt>
                <c:pt idx="2776">
                  <c:v>6.497965690049765E-4</c:v>
                </c:pt>
                <c:pt idx="2777">
                  <c:v>6.3230679434841453E-4</c:v>
                </c:pt>
                <c:pt idx="2778">
                  <c:v>6.4753318640236278E-4</c:v>
                </c:pt>
                <c:pt idx="2779">
                  <c:v>6.3601051133451E-4</c:v>
                </c:pt>
                <c:pt idx="2780">
                  <c:v>6.3889118010147328E-4</c:v>
                </c:pt>
                <c:pt idx="2781">
                  <c:v>6.1234787503445544E-4</c:v>
                </c:pt>
                <c:pt idx="2782">
                  <c:v>6.1934378489708023E-4</c:v>
                </c:pt>
                <c:pt idx="2783">
                  <c:v>6.3004341174580059E-4</c:v>
                </c:pt>
                <c:pt idx="2784">
                  <c:v>6.1831497462316485E-4</c:v>
                </c:pt>
                <c:pt idx="2785">
                  <c:v>6.524714757171567E-4</c:v>
                </c:pt>
                <c:pt idx="2786">
                  <c:v>6.446525176353995E-4</c:v>
                </c:pt>
                <c:pt idx="2787">
                  <c:v>6.7099006064763416E-4</c:v>
                </c:pt>
                <c:pt idx="2788">
                  <c:v>6.6646329544240628E-4</c:v>
                </c:pt>
                <c:pt idx="2789">
                  <c:v>6.5288299982672274E-4</c:v>
                </c:pt>
                <c:pt idx="2790">
                  <c:v>6.4732742434757949E-4</c:v>
                </c:pt>
                <c:pt idx="2791">
                  <c:v>6.4053727653973788E-4</c:v>
                </c:pt>
                <c:pt idx="2792">
                  <c:v>6.3045493585536685E-4</c:v>
                </c:pt>
                <c:pt idx="2793">
                  <c:v>6.179034505135987E-4</c:v>
                </c:pt>
                <c:pt idx="2794">
                  <c:v>6.4506404174496565E-4</c:v>
                </c:pt>
                <c:pt idx="2795">
                  <c:v>6.7469377763372963E-4</c:v>
                </c:pt>
                <c:pt idx="2796">
                  <c:v>7.181095711929602E-4</c:v>
                </c:pt>
                <c:pt idx="2797">
                  <c:v>7.8477647694267909E-4</c:v>
                </c:pt>
                <c:pt idx="2798">
                  <c:v>7.259285292747174E-4</c:v>
                </c:pt>
                <c:pt idx="2799">
                  <c:v>6.58438575305866E-4</c:v>
                </c:pt>
                <c:pt idx="2800">
                  <c:v>6.3745084571799164E-4</c:v>
                </c:pt>
                <c:pt idx="2801">
                  <c:v>6.3559898722494385E-4</c:v>
                </c:pt>
                <c:pt idx="2802">
                  <c:v>6.1852073667794793E-4</c:v>
                </c:pt>
                <c:pt idx="2803">
                  <c:v>6.222244536640434E-4</c:v>
                </c:pt>
                <c:pt idx="2804">
                  <c:v>6.3539322517016078E-4</c:v>
                </c:pt>
                <c:pt idx="2805">
                  <c:v>6.3991999037538866E-4</c:v>
                </c:pt>
                <c:pt idx="2806">
                  <c:v>6.2983764969101741E-4</c:v>
                </c:pt>
                <c:pt idx="2807">
                  <c:v>6.2078411928056187E-4</c:v>
                </c:pt>
                <c:pt idx="2808">
                  <c:v>6.2243021571882658E-4</c:v>
                </c:pt>
                <c:pt idx="2809">
                  <c:v>6.4053727653973788E-4</c:v>
                </c:pt>
                <c:pt idx="2810">
                  <c:v>6.3127798407449916E-4</c:v>
                </c:pt>
                <c:pt idx="2811">
                  <c:v>6.5308876188150604E-4</c:v>
                </c:pt>
                <c:pt idx="2812">
                  <c:v>6.3950846626582229E-4</c:v>
                </c:pt>
                <c:pt idx="2813">
                  <c:v>6.3642203544407626E-4</c:v>
                </c:pt>
                <c:pt idx="2814">
                  <c:v>6.4485827969018258E-4</c:v>
                </c:pt>
                <c:pt idx="2815">
                  <c:v>6.3765660777277461E-4</c:v>
                </c:pt>
                <c:pt idx="2816">
                  <c:v>6.2778002914318676E-4</c:v>
                </c:pt>
                <c:pt idx="2817">
                  <c:v>6.497965690049765E-4</c:v>
                </c:pt>
                <c:pt idx="2818">
                  <c:v>6.8230697366070375E-4</c:v>
                </c:pt>
                <c:pt idx="2819">
                  <c:v>6.6708058160675561E-4</c:v>
                </c:pt>
                <c:pt idx="2820">
                  <c:v>6.4732742434757949E-4</c:v>
                </c:pt>
                <c:pt idx="2821">
                  <c:v>6.2345902599274196E-4</c:v>
                </c:pt>
                <c:pt idx="2822">
                  <c:v>6.2181292955447735E-4</c:v>
                </c:pt>
                <c:pt idx="2823">
                  <c:v>6.4341794530670094E-4</c:v>
                </c:pt>
                <c:pt idx="2824">
                  <c:v>6.4588708996409796E-4</c:v>
                </c:pt>
                <c:pt idx="2825">
                  <c:v>6.3745084571799164E-4</c:v>
                </c:pt>
                <c:pt idx="2826">
                  <c:v>6.2366478804752492E-4</c:v>
                </c:pt>
                <c:pt idx="2827">
                  <c:v>6.4074303859452096E-4</c:v>
                </c:pt>
                <c:pt idx="2828">
                  <c:v>6.7099006064763416E-4</c:v>
                </c:pt>
                <c:pt idx="2829">
                  <c:v>7.0555808585119216E-4</c:v>
                </c:pt>
                <c:pt idx="2830">
                  <c:v>6.9609303133117036E-4</c:v>
                </c:pt>
                <c:pt idx="2831">
                  <c:v>6.5535214448411987E-4</c:v>
                </c:pt>
                <c:pt idx="2832">
                  <c:v>6.2695698092405435E-4</c:v>
                </c:pt>
                <c:pt idx="2833">
                  <c:v>6.2284173982839262E-4</c:v>
                </c:pt>
                <c:pt idx="2834">
                  <c:v>6.3601051133451E-4</c:v>
                </c:pt>
                <c:pt idx="2835">
                  <c:v>6.2592817065013897E-4</c:v>
                </c:pt>
                <c:pt idx="2836">
                  <c:v>6.0473467900748143E-4</c:v>
                </c:pt>
                <c:pt idx="2837">
                  <c:v>6.2592817065013897E-4</c:v>
                </c:pt>
                <c:pt idx="2838">
                  <c:v>6.1646311613011717E-4</c:v>
                </c:pt>
                <c:pt idx="2839">
                  <c:v>6.2304750188317581E-4</c:v>
                </c:pt>
                <c:pt idx="2840">
                  <c:v>6.0555772722661373E-4</c:v>
                </c:pt>
                <c:pt idx="2841">
                  <c:v>6.1975530900664649E-4</c:v>
                </c:pt>
                <c:pt idx="2842">
                  <c:v>5.9074285928223164E-4</c:v>
                </c:pt>
                <c:pt idx="2843">
                  <c:v>6.2942612558145137E-4</c:v>
                </c:pt>
                <c:pt idx="2844">
                  <c:v>6.3066069791014982E-4</c:v>
                </c:pt>
                <c:pt idx="2845">
                  <c:v>6.4156608681365326E-4</c:v>
                </c:pt>
                <c:pt idx="2846">
                  <c:v>6.3662779749885934E-4</c:v>
                </c:pt>
                <c:pt idx="2847">
                  <c:v>6.6728634366153858E-4</c:v>
                </c:pt>
                <c:pt idx="2848">
                  <c:v>6.7860325667460817E-4</c:v>
                </c:pt>
                <c:pt idx="2849">
                  <c:v>6.7181310886676646E-4</c:v>
                </c:pt>
                <c:pt idx="2850">
                  <c:v>6.3004341174580059E-4</c:v>
                </c:pt>
                <c:pt idx="2851">
                  <c:v>6.2119564339012802E-4</c:v>
                </c:pt>
                <c:pt idx="2852">
                  <c:v>6.2942612558145137E-4</c:v>
                </c:pt>
                <c:pt idx="2853">
                  <c:v>6.2243021571882658E-4</c:v>
                </c:pt>
                <c:pt idx="2854">
                  <c:v>6.41154562704087E-4</c:v>
                </c:pt>
                <c:pt idx="2855">
                  <c:v>6.3539322517016078E-4</c:v>
                </c:pt>
                <c:pt idx="2856">
                  <c:v>6.3210103229363146E-4</c:v>
                </c:pt>
                <c:pt idx="2857">
                  <c:v>6.7551682585286204E-4</c:v>
                </c:pt>
                <c:pt idx="2858">
                  <c:v>6.8148392544157134E-4</c:v>
                </c:pt>
                <c:pt idx="2859">
                  <c:v>6.5061961722410891E-4</c:v>
                </c:pt>
                <c:pt idx="2860">
                  <c:v>6.3642203544407626E-4</c:v>
                </c:pt>
                <c:pt idx="2861">
                  <c:v>6.489735207858442E-4</c:v>
                </c:pt>
                <c:pt idx="2862">
                  <c:v>6.3189527023884838E-4</c:v>
                </c:pt>
                <c:pt idx="2863">
                  <c:v>6.4403523147105028E-4</c:v>
                </c:pt>
                <c:pt idx="2864">
                  <c:v>6.0329434462399979E-4</c:v>
                </c:pt>
                <c:pt idx="2865">
                  <c:v>6.3765660777277461E-4</c:v>
                </c:pt>
                <c:pt idx="2866">
                  <c:v>6.1296516119880467E-4</c:v>
                </c:pt>
                <c:pt idx="2867">
                  <c:v>6.2592817065013897E-4</c:v>
                </c:pt>
                <c:pt idx="2868">
                  <c:v>6.1461125763706938E-4</c:v>
                </c:pt>
                <c:pt idx="2869">
                  <c:v>6.0123672407616892E-4</c:v>
                </c:pt>
                <c:pt idx="2870">
                  <c:v>6.1111330270575699E-4</c:v>
                </c:pt>
                <c:pt idx="2871">
                  <c:v>6.222244536640434E-4</c:v>
                </c:pt>
                <c:pt idx="2872">
                  <c:v>6.3991999037538866E-4</c:v>
                </c:pt>
                <c:pt idx="2873">
                  <c:v>6.5782128914151688E-4</c:v>
                </c:pt>
                <c:pt idx="2874">
                  <c:v>6.5000233105975969E-4</c:v>
                </c:pt>
                <c:pt idx="2875">
                  <c:v>6.2757426708840358E-4</c:v>
                </c:pt>
                <c:pt idx="2876">
                  <c:v>6.2757426708840358E-4</c:v>
                </c:pt>
                <c:pt idx="2877">
                  <c:v>6.100844924318415E-4</c:v>
                </c:pt>
                <c:pt idx="2878">
                  <c:v>6.2860307736231906E-4</c:v>
                </c:pt>
                <c:pt idx="2879">
                  <c:v>6.0370586873356594E-4</c:v>
                </c:pt>
                <c:pt idx="2880">
                  <c:v>6.3251255640319761E-4</c:v>
                </c:pt>
                <c:pt idx="2881">
                  <c:v>6.7222463297633272E-4</c:v>
                </c:pt>
                <c:pt idx="2882">
                  <c:v>7.7448837420352498E-4</c:v>
                </c:pt>
                <c:pt idx="2883">
                  <c:v>8.8559988378638993E-4</c:v>
                </c:pt>
                <c:pt idx="2884">
                  <c:v>8.7284263638983881E-4</c:v>
                </c:pt>
                <c:pt idx="2885">
                  <c:v>8.1790416776275556E-4</c:v>
                </c:pt>
                <c:pt idx="2886">
                  <c:v>8.0164896543489194E-4</c:v>
                </c:pt>
                <c:pt idx="2887">
                  <c:v>8.0411811009228884E-4</c:v>
                </c:pt>
                <c:pt idx="2888">
                  <c:v>7.0185436886509669E-4</c:v>
                </c:pt>
                <c:pt idx="2889">
                  <c:v>6.3374712873189606E-4</c:v>
                </c:pt>
                <c:pt idx="2890">
                  <c:v>5.8786219051526858E-4</c:v>
                </c:pt>
                <c:pt idx="2891">
                  <c:v>6.2263597777360965E-4</c:v>
                </c:pt>
                <c:pt idx="2892">
                  <c:v>5.9650419681615797E-4</c:v>
                </c:pt>
                <c:pt idx="2893">
                  <c:v>5.8559880791265475E-4</c:v>
                </c:pt>
                <c:pt idx="2894">
                  <c:v>5.9835605530920587E-4</c:v>
                </c:pt>
                <c:pt idx="2895">
                  <c:v>6.049404410622645E-4</c:v>
                </c:pt>
                <c:pt idx="2896">
                  <c:v>6.0823263393879371E-4</c:v>
                </c:pt>
                <c:pt idx="2897">
                  <c:v>6.1481701969185246E-4</c:v>
                </c:pt>
                <c:pt idx="2898">
                  <c:v>5.8703914229613617E-4</c:v>
                </c:pt>
                <c:pt idx="2899">
                  <c:v>6.1461125763706938E-4</c:v>
                </c:pt>
                <c:pt idx="2900">
                  <c:v>6.0123672407616892E-4</c:v>
                </c:pt>
                <c:pt idx="2901">
                  <c:v>6.1378820941793697E-4</c:v>
                </c:pt>
                <c:pt idx="2902">
                  <c:v>6.0308858256921671E-4</c:v>
                </c:pt>
                <c:pt idx="2903">
                  <c:v>6.1934378489708023E-4</c:v>
                </c:pt>
                <c:pt idx="2904">
                  <c:v>6.0350010667878286E-4</c:v>
                </c:pt>
                <c:pt idx="2905">
                  <c:v>6.0185401024051826E-4</c:v>
                </c:pt>
                <c:pt idx="2906">
                  <c:v>6.006194379118197E-4</c:v>
                </c:pt>
                <c:pt idx="2907">
                  <c:v>6.0411739284313209E-4</c:v>
                </c:pt>
                <c:pt idx="2908">
                  <c:v>6.1831497462316485E-4</c:v>
                </c:pt>
                <c:pt idx="2909">
                  <c:v>5.9238895572049635E-4</c:v>
                </c:pt>
                <c:pt idx="2910">
                  <c:v>5.9280047983006261E-4</c:v>
                </c:pt>
                <c:pt idx="2911">
                  <c:v>6.1070177859619073E-4</c:v>
                </c:pt>
                <c:pt idx="2912">
                  <c:v>6.1255363708923852E-4</c:v>
                </c:pt>
                <c:pt idx="2913">
                  <c:v>6.3395289078667914E-4</c:v>
                </c:pt>
                <c:pt idx="2914">
                  <c:v>6.3395289078667914E-4</c:v>
                </c:pt>
                <c:pt idx="2915">
                  <c:v>6.0288282051443364E-4</c:v>
                </c:pt>
                <c:pt idx="2916">
                  <c:v>5.8827371462483473E-4</c:v>
                </c:pt>
                <c:pt idx="2917">
                  <c:v>5.8971404900831637E-4</c:v>
                </c:pt>
                <c:pt idx="2918">
                  <c:v>5.7366460873523571E-4</c:v>
                </c:pt>
                <c:pt idx="2919">
                  <c:v>5.7942594626916215E-4</c:v>
                </c:pt>
                <c:pt idx="2920">
                  <c:v>5.9444657626832721E-4</c:v>
                </c:pt>
                <c:pt idx="2921">
                  <c:v>5.9053709722744867E-4</c:v>
                </c:pt>
                <c:pt idx="2922">
                  <c:v>5.9526962448745962E-4</c:v>
                </c:pt>
                <c:pt idx="2923">
                  <c:v>5.8127780476220983E-4</c:v>
                </c:pt>
                <c:pt idx="2924">
                  <c:v>5.8580456996743771E-4</c:v>
                </c:pt>
                <c:pt idx="2925">
                  <c:v>6.1564006791098476E-4</c:v>
                </c:pt>
                <c:pt idx="2926">
                  <c:v>6.1255363708923852E-4</c:v>
                </c:pt>
                <c:pt idx="2927">
                  <c:v>6.1996107106142956E-4</c:v>
                </c:pt>
                <c:pt idx="2928">
                  <c:v>5.8436423558395618E-4</c:v>
                </c:pt>
                <c:pt idx="2929">
                  <c:v>5.8580456996743771E-4</c:v>
                </c:pt>
                <c:pt idx="2930">
                  <c:v>5.6275921983173249E-4</c:v>
                </c:pt>
                <c:pt idx="2931">
                  <c:v>5.7181275024218803E-4</c:v>
                </c:pt>
                <c:pt idx="2932">
                  <c:v>5.9321200393962865E-4</c:v>
                </c:pt>
                <c:pt idx="2933">
                  <c:v>5.9506386243267644E-4</c:v>
                </c:pt>
                <c:pt idx="2934">
                  <c:v>5.9691572092572423E-4</c:v>
                </c:pt>
                <c:pt idx="2935">
                  <c:v>6.0535196517183065E-4</c:v>
                </c:pt>
                <c:pt idx="2936">
                  <c:v>5.9876757941877191E-4</c:v>
                </c:pt>
                <c:pt idx="2937">
                  <c:v>5.9238895572049635E-4</c:v>
                </c:pt>
                <c:pt idx="2938">
                  <c:v>5.7510494311871735E-4</c:v>
                </c:pt>
                <c:pt idx="2939">
                  <c:v>5.8210085298134213E-4</c:v>
                </c:pt>
                <c:pt idx="2940">
                  <c:v>5.8703914229613617E-4</c:v>
                </c:pt>
                <c:pt idx="2941">
                  <c:v>5.8991981106309933E-4</c:v>
                </c:pt>
                <c:pt idx="2942">
                  <c:v>5.6790327120130948E-4</c:v>
                </c:pt>
                <c:pt idx="2943">
                  <c:v>5.8601033202222079E-4</c:v>
                </c:pt>
                <c:pt idx="2944">
                  <c:v>5.9341776599441173E-4</c:v>
                </c:pt>
                <c:pt idx="2945">
                  <c:v>6.3251255640319761E-4</c:v>
                </c:pt>
                <c:pt idx="2946">
                  <c:v>6.1522854380141861E-4</c:v>
                </c:pt>
                <c:pt idx="2947">
                  <c:v>6.0144248613095211E-4</c:v>
                </c:pt>
                <c:pt idx="2948">
                  <c:v>5.9650419681615797E-4</c:v>
                </c:pt>
                <c:pt idx="2949">
                  <c:v>6.1831497462316485E-4</c:v>
                </c:pt>
                <c:pt idx="2950">
                  <c:v>6.1893226078751419E-4</c:v>
                </c:pt>
                <c:pt idx="2951">
                  <c:v>6.3066069791014982E-4</c:v>
                </c:pt>
                <c:pt idx="2952">
                  <c:v>6.1913802284229726E-4</c:v>
                </c:pt>
                <c:pt idx="2953">
                  <c:v>6.2592817065013897E-4</c:v>
                </c:pt>
                <c:pt idx="2954">
                  <c:v>6.0535196517183065E-4</c:v>
                </c:pt>
                <c:pt idx="2955">
                  <c:v>6.1934378489708023E-4</c:v>
                </c:pt>
                <c:pt idx="2956">
                  <c:v>6.1234787503445544E-4</c:v>
                </c:pt>
                <c:pt idx="2957">
                  <c:v>6.0185401024051826E-4</c:v>
                </c:pt>
                <c:pt idx="2958">
                  <c:v>6.5288299982672274E-4</c:v>
                </c:pt>
                <c:pt idx="2959">
                  <c:v>7.5247183434173513E-4</c:v>
                </c:pt>
                <c:pt idx="2960">
                  <c:v>7.3271867708255911E-4</c:v>
                </c:pt>
                <c:pt idx="2961">
                  <c:v>7.0061979653639802E-4</c:v>
                </c:pt>
                <c:pt idx="2962">
                  <c:v>6.5082537927889199E-4</c:v>
                </c:pt>
                <c:pt idx="2963">
                  <c:v>6.6399415078500937E-4</c:v>
                </c:pt>
                <c:pt idx="2964">
                  <c:v>7.1337704393294925E-4</c:v>
                </c:pt>
                <c:pt idx="2965">
                  <c:v>7.2263633639818798E-4</c:v>
                </c:pt>
                <c:pt idx="2966">
                  <c:v>7.0823299256337214E-4</c:v>
                </c:pt>
                <c:pt idx="2967">
                  <c:v>6.3107222201971608E-4</c:v>
                </c:pt>
                <c:pt idx="2968">
                  <c:v>5.8498152174830541E-4</c:v>
                </c:pt>
                <c:pt idx="2969">
                  <c:v>5.746934190091513E-4</c:v>
                </c:pt>
                <c:pt idx="2970">
                  <c:v>5.9238895572049635E-4</c:v>
                </c:pt>
                <c:pt idx="2971">
                  <c:v>5.8230661503612521E-4</c:v>
                </c:pt>
                <c:pt idx="2972">
                  <c:v>5.7181275024218803E-4</c:v>
                </c:pt>
                <c:pt idx="2973">
                  <c:v>5.8868523873440088E-4</c:v>
                </c:pt>
                <c:pt idx="2974">
                  <c:v>5.6913784353000794E-4</c:v>
                </c:pt>
                <c:pt idx="2975">
                  <c:v>5.8930252489875011E-4</c:v>
                </c:pt>
                <c:pt idx="2976">
                  <c:v>6.0329434462399979E-4</c:v>
                </c:pt>
                <c:pt idx="2977">
                  <c:v>5.9382929010397799E-4</c:v>
                </c:pt>
                <c:pt idx="2978">
                  <c:v>5.8230661503612521E-4</c:v>
                </c:pt>
                <c:pt idx="2979">
                  <c:v>5.8703914229613617E-4</c:v>
                </c:pt>
                <c:pt idx="2980">
                  <c:v>6.0329434462399979E-4</c:v>
                </c:pt>
                <c:pt idx="2981">
                  <c:v>5.9177166955614701E-4</c:v>
                </c:pt>
                <c:pt idx="2982">
                  <c:v>5.8950828695353318E-4</c:v>
                </c:pt>
                <c:pt idx="2983">
                  <c:v>6.2078411928056187E-4</c:v>
                </c:pt>
                <c:pt idx="2984">
                  <c:v>7.0123708270074735E-4</c:v>
                </c:pt>
                <c:pt idx="2985">
                  <c:v>9.5350136186480726E-4</c:v>
                </c:pt>
                <c:pt idx="2986">
                  <c:v>1.1594691787026737E-3</c:v>
                </c:pt>
                <c:pt idx="2987">
                  <c:v>1.0504152896676393E-3</c:v>
                </c:pt>
                <c:pt idx="2988">
                  <c:v>8.1131978200969681E-4</c:v>
                </c:pt>
                <c:pt idx="2989">
                  <c:v>7.2757462571298201E-4</c:v>
                </c:pt>
                <c:pt idx="2990">
                  <c:v>7.0329470324857822E-4</c:v>
                </c:pt>
                <c:pt idx="2991">
                  <c:v>6.5411757215542131E-4</c:v>
                </c:pt>
                <c:pt idx="2992">
                  <c:v>6.0535196517183065E-4</c:v>
                </c:pt>
                <c:pt idx="2993">
                  <c:v>6.1687464023968321E-4</c:v>
                </c:pt>
                <c:pt idx="2994">
                  <c:v>6.0864415804836008E-4</c:v>
                </c:pt>
                <c:pt idx="2995">
                  <c:v>6.0782110982922767E-4</c:v>
                </c:pt>
                <c:pt idx="2996">
                  <c:v>5.9588691065180885E-4</c:v>
                </c:pt>
                <c:pt idx="2997">
                  <c:v>5.9341776599441173E-4</c:v>
                </c:pt>
                <c:pt idx="2998">
                  <c:v>5.8436423558395618E-4</c:v>
                </c:pt>
                <c:pt idx="2999">
                  <c:v>6.3045493585536685E-4</c:v>
                </c:pt>
                <c:pt idx="3000">
                  <c:v>6.2695698092405435E-4</c:v>
                </c:pt>
                <c:pt idx="3001">
                  <c:v>6.6358262667544322E-4</c:v>
                </c:pt>
                <c:pt idx="3002">
                  <c:v>7.2284209845297105E-4</c:v>
                </c:pt>
                <c:pt idx="3003">
                  <c:v>8.4732814159673645E-4</c:v>
                </c:pt>
                <c:pt idx="3004">
                  <c:v>8.9321307981336405E-4</c:v>
                </c:pt>
                <c:pt idx="3005">
                  <c:v>7.7140194338177874E-4</c:v>
                </c:pt>
                <c:pt idx="3006">
                  <c:v>6.3703932160842538E-4</c:v>
                </c:pt>
                <c:pt idx="3007">
                  <c:v>5.9897334147355509E-4</c:v>
                </c:pt>
                <c:pt idx="3008">
                  <c:v>5.8045475654307753E-4</c:v>
                </c:pt>
                <c:pt idx="3009">
                  <c:v>5.7757408777611425E-4</c:v>
                </c:pt>
                <c:pt idx="3010">
                  <c:v>5.8971404900831637E-4</c:v>
                </c:pt>
                <c:pt idx="3011">
                  <c:v>5.8189509092655928E-4</c:v>
                </c:pt>
                <c:pt idx="3012">
                  <c:v>5.9074285928223164E-4</c:v>
                </c:pt>
                <c:pt idx="3013">
                  <c:v>6.1810921256838177E-4</c:v>
                </c:pt>
                <c:pt idx="3014">
                  <c:v>6.4156608681365326E-4</c:v>
                </c:pt>
                <c:pt idx="3015">
                  <c:v>6.6296534051109388E-4</c:v>
                </c:pt>
                <c:pt idx="3016">
                  <c:v>6.351874631153777E-4</c:v>
                </c:pt>
                <c:pt idx="3017">
                  <c:v>6.100844924318415E-4</c:v>
                </c:pt>
                <c:pt idx="3018">
                  <c:v>6.0329434462399979E-4</c:v>
                </c:pt>
                <c:pt idx="3019">
                  <c:v>5.9917910352833817E-4</c:v>
                </c:pt>
                <c:pt idx="3020">
                  <c:v>5.9218319366571338E-4</c:v>
                </c:pt>
                <c:pt idx="3021">
                  <c:v>6.0226553435008441E-4</c:v>
                </c:pt>
                <c:pt idx="3022">
                  <c:v>5.9156590750136405E-4</c:v>
                </c:pt>
                <c:pt idx="3023">
                  <c:v>6.0205977229530123E-4</c:v>
                </c:pt>
                <c:pt idx="3024">
                  <c:v>5.9362352804919491E-4</c:v>
                </c:pt>
                <c:pt idx="3025">
                  <c:v>5.833354253100408E-4</c:v>
                </c:pt>
                <c:pt idx="3026">
                  <c:v>6.1317092325358785E-4</c:v>
                </c:pt>
                <c:pt idx="3027">
                  <c:v>6.3271831845798068E-4</c:v>
                </c:pt>
                <c:pt idx="3028">
                  <c:v>6.3971422832060558E-4</c:v>
                </c:pt>
                <c:pt idx="3029">
                  <c:v>6.41154562704087E-4</c:v>
                </c:pt>
                <c:pt idx="3030">
                  <c:v>6.1687464023968321E-4</c:v>
                </c:pt>
                <c:pt idx="3031">
                  <c:v>6.1152482681532314E-4</c:v>
                </c:pt>
                <c:pt idx="3032">
                  <c:v>6.0884992010314305E-4</c:v>
                </c:pt>
                <c:pt idx="3033">
                  <c:v>5.91154383391798E-4</c:v>
                </c:pt>
                <c:pt idx="3034">
                  <c:v>5.8518728380308849E-4</c:v>
                </c:pt>
                <c:pt idx="3035">
                  <c:v>5.6152464750303392E-4</c:v>
                </c:pt>
                <c:pt idx="3036">
                  <c:v>5.971214829805073E-4</c:v>
                </c:pt>
                <c:pt idx="3037">
                  <c:v>5.9280047983006261E-4</c:v>
                </c:pt>
                <c:pt idx="3038">
                  <c:v>6.0535196517183065E-4</c:v>
                </c:pt>
                <c:pt idx="3039">
                  <c:v>6.3395289078667914E-4</c:v>
                </c:pt>
                <c:pt idx="3040">
                  <c:v>6.1481701969185246E-4</c:v>
                </c:pt>
                <c:pt idx="3041">
                  <c:v>5.8354118736482388E-4</c:v>
                </c:pt>
                <c:pt idx="3042">
                  <c:v>6.0391163078834902E-4</c:v>
                </c:pt>
                <c:pt idx="3043">
                  <c:v>6.0987873037705843E-4</c:v>
                </c:pt>
                <c:pt idx="3044">
                  <c:v>6.1111330270575699E-4</c:v>
                </c:pt>
                <c:pt idx="3045">
                  <c:v>6.3580474927972693E-4</c:v>
                </c:pt>
                <c:pt idx="3046">
                  <c:v>6.4321218325191787E-4</c:v>
                </c:pt>
                <c:pt idx="3047">
                  <c:v>6.4938504489541046E-4</c:v>
                </c:pt>
                <c:pt idx="3048">
                  <c:v>6.5720400297716766E-4</c:v>
                </c:pt>
                <c:pt idx="3049">
                  <c:v>6.3477593900581144E-4</c:v>
                </c:pt>
                <c:pt idx="3050">
                  <c:v>6.1131906476054006E-4</c:v>
                </c:pt>
                <c:pt idx="3051">
                  <c:v>5.8374694941960685E-4</c:v>
                </c:pt>
                <c:pt idx="3052">
                  <c:v>5.7613375339263283E-4</c:v>
                </c:pt>
                <c:pt idx="3053">
                  <c:v>5.9053709722744867E-4</c:v>
                </c:pt>
                <c:pt idx="3054">
                  <c:v>5.7695680161176514E-4</c:v>
                </c:pt>
                <c:pt idx="3055">
                  <c:v>5.8415847352917311E-4</c:v>
                </c:pt>
                <c:pt idx="3056">
                  <c:v>5.8642185613178705E-4</c:v>
                </c:pt>
                <c:pt idx="3057">
                  <c:v>6.3683355955364231E-4</c:v>
                </c:pt>
                <c:pt idx="3058">
                  <c:v>6.9362388667377334E-4</c:v>
                </c:pt>
                <c:pt idx="3059">
                  <c:v>7.691385607791648E-4</c:v>
                </c:pt>
                <c:pt idx="3060">
                  <c:v>7.0658689612510754E-4</c:v>
                </c:pt>
                <c:pt idx="3061">
                  <c:v>6.6440567489457552E-4</c:v>
                </c:pt>
                <c:pt idx="3062">
                  <c:v>6.1646311613011717E-4</c:v>
                </c:pt>
                <c:pt idx="3063">
                  <c:v>5.91154383391798E-4</c:v>
                </c:pt>
                <c:pt idx="3064">
                  <c:v>6.1996107106142956E-4</c:v>
                </c:pt>
                <c:pt idx="3065">
                  <c:v>6.0658653750052911E-4</c:v>
                </c:pt>
                <c:pt idx="3066">
                  <c:v>5.8909676284396703E-4</c:v>
                </c:pt>
                <c:pt idx="3067">
                  <c:v>5.7736832572133129E-4</c:v>
                </c:pt>
                <c:pt idx="3068">
                  <c:v>5.8024899448829445E-4</c:v>
                </c:pt>
                <c:pt idx="3069">
                  <c:v>5.8395271147438992E-4</c:v>
                </c:pt>
                <c:pt idx="3070">
                  <c:v>5.8045475654307753E-4</c:v>
                </c:pt>
                <c:pt idx="3071">
                  <c:v>5.8539304585787145E-4</c:v>
                </c:pt>
                <c:pt idx="3072">
                  <c:v>5.9670995887094115E-4</c:v>
                </c:pt>
                <c:pt idx="3073">
                  <c:v>5.8210085298134213E-4</c:v>
                </c:pt>
                <c:pt idx="3074">
                  <c:v>6.0946720626749238E-4</c:v>
                </c:pt>
                <c:pt idx="3075">
                  <c:v>5.971214829805073E-4</c:v>
                </c:pt>
                <c:pt idx="3076">
                  <c:v>6.0720382366487833E-4</c:v>
                </c:pt>
                <c:pt idx="3077">
                  <c:v>6.1419973352750323E-4</c:v>
                </c:pt>
                <c:pt idx="3078">
                  <c:v>6.4444675558061654E-4</c:v>
                </c:pt>
                <c:pt idx="3079">
                  <c:v>7.0185436886509669E-4</c:v>
                </c:pt>
                <c:pt idx="3080">
                  <c:v>7.6934432283394787E-4</c:v>
                </c:pt>
                <c:pt idx="3081">
                  <c:v>7.6008503036870915E-4</c:v>
                </c:pt>
                <c:pt idx="3082">
                  <c:v>6.8992016968767776E-4</c:v>
                </c:pt>
                <c:pt idx="3083">
                  <c:v>6.109075406509738E-4</c:v>
                </c:pt>
                <c:pt idx="3084">
                  <c:v>5.9650419681615797E-4</c:v>
                </c:pt>
                <c:pt idx="3085">
                  <c:v>5.9732724503529038E-4</c:v>
                </c:pt>
                <c:pt idx="3086">
                  <c:v>5.8950828695353318E-4</c:v>
                </c:pt>
                <c:pt idx="3087">
                  <c:v>5.9382929010397799E-4</c:v>
                </c:pt>
                <c:pt idx="3088">
                  <c:v>5.8024899448829445E-4</c:v>
                </c:pt>
                <c:pt idx="3089">
                  <c:v>5.7510494311871735E-4</c:v>
                </c:pt>
                <c:pt idx="3090">
                  <c:v>5.6872631942044179E-4</c:v>
                </c:pt>
                <c:pt idx="3091">
                  <c:v>5.9917910352833817E-4</c:v>
                </c:pt>
                <c:pt idx="3092">
                  <c:v>5.711954640778388E-4</c:v>
                </c:pt>
                <c:pt idx="3093">
                  <c:v>5.9856181736398883E-4</c:v>
                </c:pt>
                <c:pt idx="3094">
                  <c:v>5.8498152174830541E-4</c:v>
                </c:pt>
                <c:pt idx="3095">
                  <c:v>6.0411739284313209E-4</c:v>
                </c:pt>
                <c:pt idx="3096">
                  <c:v>6.3066069791014982E-4</c:v>
                </c:pt>
                <c:pt idx="3097">
                  <c:v>6.5103114133367506E-4</c:v>
                </c:pt>
                <c:pt idx="3098">
                  <c:v>6.6008467174413082E-4</c:v>
                </c:pt>
                <c:pt idx="3099">
                  <c:v>6.3868541804668999E-4</c:v>
                </c:pt>
                <c:pt idx="3100">
                  <c:v>6.057634892813968E-4</c:v>
                </c:pt>
                <c:pt idx="3101">
                  <c:v>5.9444657626832721E-4</c:v>
                </c:pt>
                <c:pt idx="3102">
                  <c:v>6.0267705845965056E-4</c:v>
                </c:pt>
                <c:pt idx="3103">
                  <c:v>5.9959062763790421E-4</c:v>
                </c:pt>
                <c:pt idx="3104">
                  <c:v>5.8456999763873915E-4</c:v>
                </c:pt>
                <c:pt idx="3105">
                  <c:v>6.006194379118197E-4</c:v>
                </c:pt>
                <c:pt idx="3106">
                  <c:v>5.8806795257005165E-4</c:v>
                </c:pt>
                <c:pt idx="3107">
                  <c:v>5.7284156051610341E-4</c:v>
                </c:pt>
                <c:pt idx="3108">
                  <c:v>5.7675103955698195E-4</c:v>
                </c:pt>
                <c:pt idx="3109">
                  <c:v>5.9938486558312114E-4</c:v>
                </c:pt>
                <c:pt idx="3110">
                  <c:v>5.6831479531087564E-4</c:v>
                </c:pt>
                <c:pt idx="3111">
                  <c:v>5.609073613386847E-4</c:v>
                </c:pt>
                <c:pt idx="3112">
                  <c:v>5.9794453119963961E-4</c:v>
                </c:pt>
                <c:pt idx="3113">
                  <c:v>6.0103096202138596E-4</c:v>
                </c:pt>
                <c:pt idx="3114">
                  <c:v>6.1255363708923852E-4</c:v>
                </c:pt>
                <c:pt idx="3115">
                  <c:v>6.3312984256754684E-4</c:v>
                </c:pt>
                <c:pt idx="3116">
                  <c:v>5.9876757941877191E-4</c:v>
                </c:pt>
                <c:pt idx="3117">
                  <c:v>6.0884992010314305E-4</c:v>
                </c:pt>
                <c:pt idx="3118">
                  <c:v>5.8642185613178705E-4</c:v>
                </c:pt>
                <c:pt idx="3119">
                  <c:v>5.8703914229613617E-4</c:v>
                </c:pt>
                <c:pt idx="3120">
                  <c:v>5.8271813914569158E-4</c:v>
                </c:pt>
                <c:pt idx="3121">
                  <c:v>6.0329434462399979E-4</c:v>
                </c:pt>
                <c:pt idx="3122">
                  <c:v>6.1193635092488929E-4</c:v>
                </c:pt>
                <c:pt idx="3123">
                  <c:v>6.3621627338929308E-4</c:v>
                </c:pt>
                <c:pt idx="3124">
                  <c:v>6.1625735407533409E-4</c:v>
                </c:pt>
                <c:pt idx="3125">
                  <c:v>5.8868523873440088E-4</c:v>
                </c:pt>
                <c:pt idx="3126">
                  <c:v>5.7448765695436812E-4</c:v>
                </c:pt>
                <c:pt idx="3127">
                  <c:v>5.5967278900998613E-4</c:v>
                </c:pt>
                <c:pt idx="3128">
                  <c:v>5.8045475654307753E-4</c:v>
                </c:pt>
                <c:pt idx="3129">
                  <c:v>5.5843821668128768E-4</c:v>
                </c:pt>
                <c:pt idx="3130">
                  <c:v>5.695493676395742E-4</c:v>
                </c:pt>
                <c:pt idx="3131">
                  <c:v>5.7572222928306668E-4</c:v>
                </c:pt>
                <c:pt idx="3132">
                  <c:v>5.7489918106393438E-4</c:v>
                </c:pt>
                <c:pt idx="3133">
                  <c:v>5.7489918106393438E-4</c:v>
                </c:pt>
                <c:pt idx="3134">
                  <c:v>5.6543412654391247E-4</c:v>
                </c:pt>
                <c:pt idx="3135">
                  <c:v>5.4629825544908568E-4</c:v>
                </c:pt>
                <c:pt idx="3136">
                  <c:v>5.7304732257088659E-4</c:v>
                </c:pt>
                <c:pt idx="3137">
                  <c:v>5.6337650599608171E-4</c:v>
                </c:pt>
                <c:pt idx="3138">
                  <c:v>5.876564284604855E-4</c:v>
                </c:pt>
                <c:pt idx="3139">
                  <c:v>5.7531070517350053E-4</c:v>
                </c:pt>
                <c:pt idx="3140">
                  <c:v>5.9012557311788241E-4</c:v>
                </c:pt>
                <c:pt idx="3141">
                  <c:v>5.798374703787283E-4</c:v>
                </c:pt>
                <c:pt idx="3142">
                  <c:v>5.7510494311871735E-4</c:v>
                </c:pt>
                <c:pt idx="3143">
                  <c:v>5.7880866010481292E-4</c:v>
                </c:pt>
                <c:pt idx="3144">
                  <c:v>5.9197743161093031E-4</c:v>
                </c:pt>
                <c:pt idx="3145">
                  <c:v>5.7160698818740495E-4</c:v>
                </c:pt>
                <c:pt idx="3146">
                  <c:v>5.9382929010397799E-4</c:v>
                </c:pt>
                <c:pt idx="3147">
                  <c:v>5.8045475654307753E-4</c:v>
                </c:pt>
                <c:pt idx="3148">
                  <c:v>5.7654527750219898E-4</c:v>
                </c:pt>
                <c:pt idx="3149">
                  <c:v>5.7592799133784965E-4</c:v>
                </c:pt>
                <c:pt idx="3150">
                  <c:v>5.7345884668045274E-4</c:v>
                </c:pt>
                <c:pt idx="3151">
                  <c:v>5.8724490435091935E-4</c:v>
                </c:pt>
                <c:pt idx="3152">
                  <c:v>5.9197743161093031E-4</c:v>
                </c:pt>
                <c:pt idx="3153">
                  <c:v>5.703724158587065E-4</c:v>
                </c:pt>
                <c:pt idx="3154">
                  <c:v>6.0473467900748143E-4</c:v>
                </c:pt>
                <c:pt idx="3155">
                  <c:v>5.8559880791265475E-4</c:v>
                </c:pt>
                <c:pt idx="3156">
                  <c:v>6.0452891695269824E-4</c:v>
                </c:pt>
                <c:pt idx="3157">
                  <c:v>5.8539304585787145E-4</c:v>
                </c:pt>
                <c:pt idx="3158">
                  <c:v>5.7572222928306668E-4</c:v>
                </c:pt>
                <c:pt idx="3159">
                  <c:v>5.7345884668045274E-4</c:v>
                </c:pt>
                <c:pt idx="3160">
                  <c:v>5.5864397873607076E-4</c:v>
                </c:pt>
                <c:pt idx="3161">
                  <c:v>5.6831479531087564E-4</c:v>
                </c:pt>
                <c:pt idx="3162">
                  <c:v>5.8066051859786061E-4</c:v>
                </c:pt>
                <c:pt idx="3163">
                  <c:v>5.7633951544741591E-4</c:v>
                </c:pt>
                <c:pt idx="3164">
                  <c:v>5.8415847352917311E-4</c:v>
                </c:pt>
                <c:pt idx="3165">
                  <c:v>5.7016665380392342E-4</c:v>
                </c:pt>
                <c:pt idx="3166">
                  <c:v>5.5452873764040903E-4</c:v>
                </c:pt>
                <c:pt idx="3167">
                  <c:v>5.7592799133784965E-4</c:v>
                </c:pt>
                <c:pt idx="3168">
                  <c:v>5.6255345777694941E-4</c:v>
                </c:pt>
                <c:pt idx="3169">
                  <c:v>5.5452873764040903E-4</c:v>
                </c:pt>
                <c:pt idx="3170">
                  <c:v>5.5905550284563691E-4</c:v>
                </c:pt>
                <c:pt idx="3171">
                  <c:v>5.609073613386847E-4</c:v>
                </c:pt>
                <c:pt idx="3172">
                  <c:v>5.8374694941960685E-4</c:v>
                </c:pt>
                <c:pt idx="3173">
                  <c:v>6.0761534777444459E-4</c:v>
                </c:pt>
                <c:pt idx="3174">
                  <c:v>6.0020791380225344E-4</c:v>
                </c:pt>
                <c:pt idx="3175">
                  <c:v>5.8909676284396703E-4</c:v>
                </c:pt>
                <c:pt idx="3176">
                  <c:v>5.8066051859786061E-4</c:v>
                </c:pt>
                <c:pt idx="3177">
                  <c:v>5.7160698818740495E-4</c:v>
                </c:pt>
                <c:pt idx="3178">
                  <c:v>5.7078393996827265E-4</c:v>
                </c:pt>
                <c:pt idx="3179">
                  <c:v>5.876564284604855E-4</c:v>
                </c:pt>
                <c:pt idx="3180">
                  <c:v>5.9547538654224259E-4</c:v>
                </c:pt>
                <c:pt idx="3181">
                  <c:v>6.4156608681365326E-4</c:v>
                </c:pt>
                <c:pt idx="3182">
                  <c:v>6.6893244009980329E-4</c:v>
                </c:pt>
                <c:pt idx="3183">
                  <c:v>6.6852091599023714E-4</c:v>
                </c:pt>
                <c:pt idx="3184">
                  <c:v>6.3457017695102847E-4</c:v>
                </c:pt>
                <c:pt idx="3185">
                  <c:v>5.7695680161176514E-4</c:v>
                </c:pt>
                <c:pt idx="3186">
                  <c:v>6.0144248613095211E-4</c:v>
                </c:pt>
                <c:pt idx="3187">
                  <c:v>6.5596943064846899E-4</c:v>
                </c:pt>
                <c:pt idx="3188">
                  <c:v>6.7222463297633272E-4</c:v>
                </c:pt>
                <c:pt idx="3189">
                  <c:v>6.2345902599274196E-4</c:v>
                </c:pt>
                <c:pt idx="3190">
                  <c:v>5.9321200393962865E-4</c:v>
                </c:pt>
                <c:pt idx="3191">
                  <c:v>5.8909676284396703E-4</c:v>
                </c:pt>
                <c:pt idx="3192">
                  <c:v>5.7489918106393438E-4</c:v>
                </c:pt>
                <c:pt idx="3193">
                  <c:v>5.5987855106476932E-4</c:v>
                </c:pt>
                <c:pt idx="3194">
                  <c:v>5.5946702695520306E-4</c:v>
                </c:pt>
                <c:pt idx="3195">
                  <c:v>5.781913739404637E-4</c:v>
                </c:pt>
                <c:pt idx="3196">
                  <c:v>5.6728598503696015E-4</c:v>
                </c:pt>
                <c:pt idx="3197">
                  <c:v>5.7243003640653726E-4</c:v>
                </c:pt>
                <c:pt idx="3198">
                  <c:v>5.73870370790019E-4</c:v>
                </c:pt>
                <c:pt idx="3199">
                  <c:v>5.9815029325442279E-4</c:v>
                </c:pt>
                <c:pt idx="3200">
                  <c:v>5.9300624188484568E-4</c:v>
                </c:pt>
                <c:pt idx="3201">
                  <c:v>5.9362352804919491E-4</c:v>
                </c:pt>
                <c:pt idx="3202">
                  <c:v>6.049404410622645E-4</c:v>
                </c:pt>
                <c:pt idx="3203">
                  <c:v>5.7572222928306668E-4</c:v>
                </c:pt>
                <c:pt idx="3204">
                  <c:v>5.7428189489958504E-4</c:v>
                </c:pt>
                <c:pt idx="3205">
                  <c:v>5.9650419681615797E-4</c:v>
                </c:pt>
                <c:pt idx="3206">
                  <c:v>5.8539304585787145E-4</c:v>
                </c:pt>
                <c:pt idx="3207">
                  <c:v>5.5946702695520306E-4</c:v>
                </c:pt>
                <c:pt idx="3208">
                  <c:v>5.61730409557817E-4</c:v>
                </c:pt>
                <c:pt idx="3209">
                  <c:v>5.79014422159596E-4</c:v>
                </c:pt>
                <c:pt idx="3210">
                  <c:v>5.8354118736482388E-4</c:v>
                </c:pt>
                <c:pt idx="3211">
                  <c:v>5.61730409557817E-4</c:v>
                </c:pt>
                <c:pt idx="3212">
                  <c:v>5.7489918106393438E-4</c:v>
                </c:pt>
                <c:pt idx="3213">
                  <c:v>5.7140122613262199E-4</c:v>
                </c:pt>
                <c:pt idx="3214">
                  <c:v>5.833354253100408E-4</c:v>
                </c:pt>
                <c:pt idx="3215">
                  <c:v>5.8745066640570243E-4</c:v>
                </c:pt>
                <c:pt idx="3216">
                  <c:v>5.7448765695436812E-4</c:v>
                </c:pt>
                <c:pt idx="3217">
                  <c:v>5.6317074394129853E-4</c:v>
                </c:pt>
                <c:pt idx="3218">
                  <c:v>5.6666869887261103E-4</c:v>
                </c:pt>
                <c:pt idx="3219">
                  <c:v>5.6666869887261103E-4</c:v>
                </c:pt>
                <c:pt idx="3220">
                  <c:v>5.7551646722828361E-4</c:v>
                </c:pt>
                <c:pt idx="3221">
                  <c:v>5.7736832572133129E-4</c:v>
                </c:pt>
                <c:pt idx="3222">
                  <c:v>5.7798561188568062E-4</c:v>
                </c:pt>
                <c:pt idx="3223">
                  <c:v>5.6563988859869554E-4</c:v>
                </c:pt>
                <c:pt idx="3224">
                  <c:v>5.781913739404637E-4</c:v>
                </c:pt>
                <c:pt idx="3225">
                  <c:v>5.8703914229613617E-4</c:v>
                </c:pt>
                <c:pt idx="3226">
                  <c:v>5.8004323243351149E-4</c:v>
                </c:pt>
                <c:pt idx="3227">
                  <c:v>5.5967278900998613E-4</c:v>
                </c:pt>
                <c:pt idx="3228">
                  <c:v>5.7489918106393438E-4</c:v>
                </c:pt>
                <c:pt idx="3229">
                  <c:v>5.8107204270742676E-4</c:v>
                </c:pt>
                <c:pt idx="3230">
                  <c:v>5.7551646722828361E-4</c:v>
                </c:pt>
                <c:pt idx="3231">
                  <c:v>5.9321200393962865E-4</c:v>
                </c:pt>
                <c:pt idx="3232">
                  <c:v>5.6625717476304488E-4</c:v>
                </c:pt>
                <c:pt idx="3233">
                  <c:v>5.5843821668128768E-4</c:v>
                </c:pt>
                <c:pt idx="3234">
                  <c:v>5.5699788229780615E-4</c:v>
                </c:pt>
                <c:pt idx="3235">
                  <c:v>5.7572222928306668E-4</c:v>
                </c:pt>
                <c:pt idx="3236">
                  <c:v>5.6563988859869554E-4</c:v>
                </c:pt>
                <c:pt idx="3237">
                  <c:v>5.5967278900998613E-4</c:v>
                </c:pt>
                <c:pt idx="3238">
                  <c:v>5.7757408777611425E-4</c:v>
                </c:pt>
                <c:pt idx="3239">
                  <c:v>5.7222427435175429E-4</c:v>
                </c:pt>
                <c:pt idx="3240">
                  <c:v>5.8415847352917311E-4</c:v>
                </c:pt>
                <c:pt idx="3241">
                  <c:v>5.9156590750136405E-4</c:v>
                </c:pt>
                <c:pt idx="3242">
                  <c:v>6.3559898722494385E-4</c:v>
                </c:pt>
                <c:pt idx="3243">
                  <c:v>6.6872667804502032E-4</c:v>
                </c:pt>
                <c:pt idx="3244">
                  <c:v>6.5946738557978149E-4</c:v>
                </c:pt>
                <c:pt idx="3245">
                  <c:v>5.8930252489875011E-4</c:v>
                </c:pt>
                <c:pt idx="3246">
                  <c:v>5.9794453119963961E-4</c:v>
                </c:pt>
                <c:pt idx="3247">
                  <c:v>5.6728598503696015E-4</c:v>
                </c:pt>
                <c:pt idx="3248">
                  <c:v>5.8045475654307753E-4</c:v>
                </c:pt>
                <c:pt idx="3249">
                  <c:v>5.5452873764040903E-4</c:v>
                </c:pt>
                <c:pt idx="3250">
                  <c:v>5.6810903325609256E-4</c:v>
                </c:pt>
                <c:pt idx="3251">
                  <c:v>5.6584565065347862E-4</c:v>
                </c:pt>
                <c:pt idx="3252">
                  <c:v>5.7551646722828361E-4</c:v>
                </c:pt>
                <c:pt idx="3253">
                  <c:v>5.5699788229780615E-4</c:v>
                </c:pt>
                <c:pt idx="3254">
                  <c:v>5.4691554161343501E-4</c:v>
                </c:pt>
                <c:pt idx="3255">
                  <c:v>5.2901424284730668E-4</c:v>
                </c:pt>
                <c:pt idx="3256">
                  <c:v>5.4485792106560415E-4</c:v>
                </c:pt>
                <c:pt idx="3257">
                  <c:v>5.8456999763873915E-4</c:v>
                </c:pt>
                <c:pt idx="3258">
                  <c:v>5.5761516846215527E-4</c:v>
                </c:pt>
                <c:pt idx="3259">
                  <c:v>5.5699788229780615E-4</c:v>
                </c:pt>
                <c:pt idx="3260">
                  <c:v>5.5638059613345682E-4</c:v>
                </c:pt>
                <c:pt idx="3261">
                  <c:v>5.3847929736732848E-4</c:v>
                </c:pt>
                <c:pt idx="3262">
                  <c:v>5.4609249339430271E-4</c:v>
                </c:pt>
                <c:pt idx="3263">
                  <c:v>5.2160680887511585E-4</c:v>
                </c:pt>
                <c:pt idx="3264">
                  <c:v>5.5494026174997529E-4</c:v>
                </c:pt>
                <c:pt idx="3265">
                  <c:v>5.5967278900998613E-4</c:v>
                </c:pt>
                <c:pt idx="3266">
                  <c:v>5.5432297558562595E-4</c:v>
                </c:pt>
                <c:pt idx="3267">
                  <c:v>5.2181257092989892E-4</c:v>
                </c:pt>
                <c:pt idx="3268">
                  <c:v>5.4280030051777328E-4</c:v>
                </c:pt>
                <c:pt idx="3269">
                  <c:v>5.4403487284647174E-4</c:v>
                </c:pt>
                <c:pt idx="3270">
                  <c:v>5.409484420247256E-4</c:v>
                </c:pt>
                <c:pt idx="3271">
                  <c:v>5.5987855106476932E-4</c:v>
                </c:pt>
                <c:pt idx="3272">
                  <c:v>5.2613357408034373E-4</c:v>
                </c:pt>
                <c:pt idx="3273">
                  <c:v>5.5452873764040903E-4</c:v>
                </c:pt>
                <c:pt idx="3274">
                  <c:v>5.4403487284647174E-4</c:v>
                </c:pt>
                <c:pt idx="3275">
                  <c:v>5.5802669257172153E-4</c:v>
                </c:pt>
                <c:pt idx="3276">
                  <c:v>5.5576330996910759E-4</c:v>
                </c:pt>
                <c:pt idx="3277">
                  <c:v>5.4135996613429176E-4</c:v>
                </c:pt>
                <c:pt idx="3278">
                  <c:v>5.3333524599775148E-4</c:v>
                </c:pt>
                <c:pt idx="3279">
                  <c:v>5.4835587599691665E-4</c:v>
                </c:pt>
                <c:pt idx="3280">
                  <c:v>5.2942576695687294E-4</c:v>
                </c:pt>
                <c:pt idx="3281">
                  <c:v>5.4732706572300116E-4</c:v>
                </c:pt>
                <c:pt idx="3282">
                  <c:v>5.6481684037956324E-4</c:v>
                </c:pt>
                <c:pt idx="3283">
                  <c:v>5.660514127082618E-4</c:v>
                </c:pt>
                <c:pt idx="3284">
                  <c:v>5.6193617161260007E-4</c:v>
                </c:pt>
                <c:pt idx="3285">
                  <c:v>5.8127780476220983E-4</c:v>
                </c:pt>
                <c:pt idx="3286">
                  <c:v>5.9485810037789336E-4</c:v>
                </c:pt>
                <c:pt idx="3287">
                  <c:v>5.6337650599608171E-4</c:v>
                </c:pt>
                <c:pt idx="3288">
                  <c:v>5.3868505942211166E-4</c:v>
                </c:pt>
                <c:pt idx="3289">
                  <c:v>5.436233487369058E-4</c:v>
                </c:pt>
                <c:pt idx="3290">
                  <c:v>5.6008431311955239E-4</c:v>
                </c:pt>
                <c:pt idx="3291">
                  <c:v>5.4259453846299032E-4</c:v>
                </c:pt>
                <c:pt idx="3292">
                  <c:v>5.3909658353167782E-4</c:v>
                </c:pt>
                <c:pt idx="3293">
                  <c:v>5.6111312339346766E-4</c:v>
                </c:pt>
                <c:pt idx="3294">
                  <c:v>5.3868505942211166E-4</c:v>
                </c:pt>
                <c:pt idx="3295">
                  <c:v>5.3415829421688389E-4</c:v>
                </c:pt>
                <c:pt idx="3296">
                  <c:v>5.2387019147772968E-4</c:v>
                </c:pt>
                <c:pt idx="3297">
                  <c:v>5.2633933613512669E-4</c:v>
                </c:pt>
                <c:pt idx="3298">
                  <c:v>5.5288264120214442E-4</c:v>
                </c:pt>
                <c:pt idx="3299">
                  <c:v>5.6214193366738315E-4</c:v>
                </c:pt>
                <c:pt idx="3300">
                  <c:v>5.4938468627083203E-4</c:v>
                </c:pt>
                <c:pt idx="3301">
                  <c:v>5.495904483256151E-4</c:v>
                </c:pt>
                <c:pt idx="3302">
                  <c:v>5.3559862860036553E-4</c:v>
                </c:pt>
                <c:pt idx="3303">
                  <c:v>5.2942576695687294E-4</c:v>
                </c:pt>
                <c:pt idx="3304">
                  <c:v>5.4177149024385802E-4</c:v>
                </c:pt>
                <c:pt idx="3305">
                  <c:v>5.4712130366821809E-4</c:v>
                </c:pt>
                <c:pt idx="3306">
                  <c:v>5.5494026174997529E-4</c:v>
                </c:pt>
                <c:pt idx="3307">
                  <c:v>5.3518710449079927E-4</c:v>
                </c:pt>
                <c:pt idx="3308">
                  <c:v>5.2819119462817437E-4</c:v>
                </c:pt>
                <c:pt idx="3309">
                  <c:v>5.2140104682033277E-4</c:v>
                </c:pt>
                <c:pt idx="3310">
                  <c:v>5.3847929736732848E-4</c:v>
                </c:pt>
                <c:pt idx="3311">
                  <c:v>5.3909658353167782E-4</c:v>
                </c:pt>
                <c:pt idx="3312">
                  <c:v>5.4053691791515945E-4</c:v>
                </c:pt>
                <c:pt idx="3313">
                  <c:v>5.4403487284647174E-4</c:v>
                </c:pt>
                <c:pt idx="3314">
                  <c:v>5.1296480257422635E-4</c:v>
                </c:pt>
                <c:pt idx="3315">
                  <c:v>5.2201833298468189E-4</c:v>
                </c:pt>
                <c:pt idx="3316">
                  <c:v>5.3683320092906388E-4</c:v>
                </c:pt>
                <c:pt idx="3317">
                  <c:v>5.5432297558562595E-4</c:v>
                </c:pt>
                <c:pt idx="3318">
                  <c:v>5.2592781202556043E-4</c:v>
                </c:pt>
                <c:pt idx="3319">
                  <c:v>5.3354100805253456E-4</c:v>
                </c:pt>
                <c:pt idx="3320">
                  <c:v>5.4526944517517041E-4</c:v>
                </c:pt>
                <c:pt idx="3321">
                  <c:v>5.3292372188818533E-4</c:v>
                </c:pt>
                <c:pt idx="3322">
                  <c:v>5.4856163805169973E-4</c:v>
                </c:pt>
                <c:pt idx="3323">
                  <c:v>5.2510476380642813E-4</c:v>
                </c:pt>
                <c:pt idx="3324">
                  <c:v>5.5185383092822894E-4</c:v>
                </c:pt>
                <c:pt idx="3325">
                  <c:v>5.3703896298384706E-4</c:v>
                </c:pt>
                <c:pt idx="3326">
                  <c:v>5.4424063490125492E-4</c:v>
                </c:pt>
                <c:pt idx="3327">
                  <c:v>5.3477558038123323E-4</c:v>
                </c:pt>
                <c:pt idx="3328">
                  <c:v>5.7160698818740495E-4</c:v>
                </c:pt>
                <c:pt idx="3329">
                  <c:v>5.9053709722744867E-4</c:v>
                </c:pt>
                <c:pt idx="3330">
                  <c:v>6.0535196517183065E-4</c:v>
                </c:pt>
                <c:pt idx="3331">
                  <c:v>5.8477575969352223E-4</c:v>
                </c:pt>
                <c:pt idx="3332">
                  <c:v>6.1193635092488929E-4</c:v>
                </c:pt>
                <c:pt idx="3333">
                  <c:v>5.7963170832394523E-4</c:v>
                </c:pt>
                <c:pt idx="3334">
                  <c:v>5.5658635818823989E-4</c:v>
                </c:pt>
                <c:pt idx="3335">
                  <c:v>5.720185122969711E-4</c:v>
                </c:pt>
                <c:pt idx="3336">
                  <c:v>5.8148356681699291E-4</c:v>
                </c:pt>
                <c:pt idx="3337">
                  <c:v>5.91154383391798E-4</c:v>
                </c:pt>
                <c:pt idx="3338">
                  <c:v>5.6666869887261103E-4</c:v>
                </c:pt>
                <c:pt idx="3339">
                  <c:v>5.6728598503696015E-4</c:v>
                </c:pt>
                <c:pt idx="3340">
                  <c:v>5.3580439065514861E-4</c:v>
                </c:pt>
                <c:pt idx="3341">
                  <c:v>5.4465215901082107E-4</c:v>
                </c:pt>
                <c:pt idx="3342">
                  <c:v>5.5802669257172153E-4</c:v>
                </c:pt>
                <c:pt idx="3343">
                  <c:v>6.0041367585703651E-4</c:v>
                </c:pt>
                <c:pt idx="3344">
                  <c:v>6.5350028599107208E-4</c:v>
                </c:pt>
                <c:pt idx="3345">
                  <c:v>7.1193670954946772E-4</c:v>
                </c:pt>
                <c:pt idx="3346">
                  <c:v>6.7345920530503117E-4</c:v>
                </c:pt>
                <c:pt idx="3347">
                  <c:v>6.3827389393712405E-4</c:v>
                </c:pt>
                <c:pt idx="3348">
                  <c:v>6.2345902599274196E-4</c:v>
                </c:pt>
                <c:pt idx="3349">
                  <c:v>6.8374730804418528E-4</c:v>
                </c:pt>
                <c:pt idx="3350">
                  <c:v>8.1831569187232171E-4</c:v>
                </c:pt>
                <c:pt idx="3351">
                  <c:v>8.1852145392710457E-4</c:v>
                </c:pt>
                <c:pt idx="3352">
                  <c:v>6.9815065187900111E-4</c:v>
                </c:pt>
                <c:pt idx="3353">
                  <c:v>5.7736832572133129E-4</c:v>
                </c:pt>
                <c:pt idx="3354">
                  <c:v>5.2757390846382515E-4</c:v>
                </c:pt>
                <c:pt idx="3355">
                  <c:v>5.3127762544992073E-4</c:v>
                </c:pt>
                <c:pt idx="3356">
                  <c:v>5.4300606257255636E-4</c:v>
                </c:pt>
                <c:pt idx="3357">
                  <c:v>5.3086610134035457E-4</c:v>
                </c:pt>
                <c:pt idx="3358">
                  <c:v>5.3580439065514861E-4</c:v>
                </c:pt>
                <c:pt idx="3359">
                  <c:v>5.4403487284647174E-4</c:v>
                </c:pt>
                <c:pt idx="3360">
                  <c:v>5.7304732257088659E-4</c:v>
                </c:pt>
                <c:pt idx="3361">
                  <c:v>5.4794435188735039E-4</c:v>
                </c:pt>
                <c:pt idx="3362">
                  <c:v>5.4588673133951964E-4</c:v>
                </c:pt>
                <c:pt idx="3363">
                  <c:v>5.5041349654474752E-4</c:v>
                </c:pt>
                <c:pt idx="3364">
                  <c:v>5.6275921983173249E-4</c:v>
                </c:pt>
                <c:pt idx="3365">
                  <c:v>5.4670977955865194E-4</c:v>
                </c:pt>
                <c:pt idx="3366">
                  <c:v>5.5494026174997529E-4</c:v>
                </c:pt>
                <c:pt idx="3367">
                  <c:v>5.6275921983173249E-4</c:v>
                </c:pt>
                <c:pt idx="3368">
                  <c:v>5.6810903325609256E-4</c:v>
                </c:pt>
                <c:pt idx="3369">
                  <c:v>6.0658653750052911E-4</c:v>
                </c:pt>
                <c:pt idx="3370">
                  <c:v>7.3827425256170237E-4</c:v>
                </c:pt>
                <c:pt idx="3371">
                  <c:v>9.9156734199967755E-4</c:v>
                </c:pt>
                <c:pt idx="3372">
                  <c:v>1.1347777321287038E-3</c:v>
                </c:pt>
                <c:pt idx="3373">
                  <c:v>9.7016808830223714E-4</c:v>
                </c:pt>
                <c:pt idx="3374">
                  <c:v>7.7922090146353594E-4</c:v>
                </c:pt>
                <c:pt idx="3375">
                  <c:v>6.1975530900664649E-4</c:v>
                </c:pt>
                <c:pt idx="3376">
                  <c:v>5.6810903325609256E-4</c:v>
                </c:pt>
                <c:pt idx="3377">
                  <c:v>5.7963170832394523E-4</c:v>
                </c:pt>
                <c:pt idx="3378">
                  <c:v>5.4465215901082107E-4</c:v>
                </c:pt>
                <c:pt idx="3379">
                  <c:v>5.7078393996827265E-4</c:v>
                </c:pt>
                <c:pt idx="3380">
                  <c:v>5.522653550377953E-4</c:v>
                </c:pt>
                <c:pt idx="3381">
                  <c:v>5.3765624914819618E-4</c:v>
                </c:pt>
                <c:pt idx="3382">
                  <c:v>5.3539286654558224E-4</c:v>
                </c:pt>
                <c:pt idx="3383">
                  <c:v>5.3724472503863013E-4</c:v>
                </c:pt>
                <c:pt idx="3384">
                  <c:v>5.5699788229780615E-4</c:v>
                </c:pt>
                <c:pt idx="3385">
                  <c:v>5.3004305312122227E-4</c:v>
                </c:pt>
                <c:pt idx="3386">
                  <c:v>5.4197725229864098E-4</c:v>
                </c:pt>
                <c:pt idx="3387">
                  <c:v>5.2448747764207912E-4</c:v>
                </c:pt>
                <c:pt idx="3388">
                  <c:v>5.6852055736565882E-4</c:v>
                </c:pt>
                <c:pt idx="3389">
                  <c:v>5.6214193366738315E-4</c:v>
                </c:pt>
                <c:pt idx="3390">
                  <c:v>6.5411757215542131E-4</c:v>
                </c:pt>
                <c:pt idx="3391">
                  <c:v>7.1317128187816606E-4</c:v>
                </c:pt>
                <c:pt idx="3392">
                  <c:v>7.9732796228444735E-4</c:v>
                </c:pt>
                <c:pt idx="3393">
                  <c:v>7.3004377037037902E-4</c:v>
                </c:pt>
                <c:pt idx="3394">
                  <c:v>6.4259489708756864E-4</c:v>
                </c:pt>
                <c:pt idx="3395">
                  <c:v>5.6749174709174333E-4</c:v>
                </c:pt>
                <c:pt idx="3396">
                  <c:v>5.4835587599691665E-4</c:v>
                </c:pt>
                <c:pt idx="3397">
                  <c:v>5.3642167681949783E-4</c:v>
                </c:pt>
                <c:pt idx="3398">
                  <c:v>5.4629825544908568E-4</c:v>
                </c:pt>
                <c:pt idx="3399">
                  <c:v>5.7922018421437908E-4</c:v>
                </c:pt>
                <c:pt idx="3400">
                  <c:v>6.1440549558228631E-4</c:v>
                </c:pt>
                <c:pt idx="3401">
                  <c:v>5.9794453119963961E-4</c:v>
                </c:pt>
                <c:pt idx="3402">
                  <c:v>5.7284156051610341E-4</c:v>
                </c:pt>
                <c:pt idx="3403">
                  <c:v>5.4485792106560415E-4</c:v>
                </c:pt>
                <c:pt idx="3404">
                  <c:v>5.1584547134118951E-4</c:v>
                </c:pt>
                <c:pt idx="3405">
                  <c:v>5.3271795983340225E-4</c:v>
                </c:pt>
                <c:pt idx="3406">
                  <c:v>5.072034650402999E-4</c:v>
                </c:pt>
                <c:pt idx="3407">
                  <c:v>5.3066033928557128E-4</c:v>
                </c:pt>
                <c:pt idx="3408">
                  <c:v>5.5596907202389067E-4</c:v>
                </c:pt>
                <c:pt idx="3409">
                  <c:v>5.6563988859869554E-4</c:v>
                </c:pt>
                <c:pt idx="3410">
                  <c:v>5.4876740010648269E-4</c:v>
                </c:pt>
                <c:pt idx="3411">
                  <c:v>5.7777984983089755E-4</c:v>
                </c:pt>
                <c:pt idx="3412">
                  <c:v>5.5864397873607076E-4</c:v>
                </c:pt>
                <c:pt idx="3413">
                  <c:v>6.1399397147272015E-4</c:v>
                </c:pt>
                <c:pt idx="3414">
                  <c:v>6.3580474927972693E-4</c:v>
                </c:pt>
                <c:pt idx="3415">
                  <c:v>6.5699824092238447E-4</c:v>
                </c:pt>
                <c:pt idx="3416">
                  <c:v>5.8580456996743771E-4</c:v>
                </c:pt>
                <c:pt idx="3417">
                  <c:v>5.4732706572300116E-4</c:v>
                </c:pt>
                <c:pt idx="3418">
                  <c:v>5.4197725229864098E-4</c:v>
                </c:pt>
                <c:pt idx="3419">
                  <c:v>5.401253938055933E-4</c:v>
                </c:pt>
                <c:pt idx="3420">
                  <c:v>5.4382911079168877E-4</c:v>
                </c:pt>
                <c:pt idx="3421">
                  <c:v>5.4568096928473656E-4</c:v>
                </c:pt>
                <c:pt idx="3422">
                  <c:v>5.323064357238361E-4</c:v>
                </c:pt>
                <c:pt idx="3423">
                  <c:v>5.3354100805253456E-4</c:v>
                </c:pt>
                <c:pt idx="3424">
                  <c:v>5.2387019147772968E-4</c:v>
                </c:pt>
                <c:pt idx="3425">
                  <c:v>5.3210067366905303E-4</c:v>
                </c:pt>
                <c:pt idx="3426">
                  <c:v>5.5041349654474752E-4</c:v>
                </c:pt>
                <c:pt idx="3427">
                  <c:v>5.5782093051693845E-4</c:v>
                </c:pt>
                <c:pt idx="3428">
                  <c:v>5.5720364435258912E-4</c:v>
                </c:pt>
                <c:pt idx="3429">
                  <c:v>5.5391145147605991E-4</c:v>
                </c:pt>
                <c:pt idx="3430">
                  <c:v>5.9917910352833817E-4</c:v>
                </c:pt>
                <c:pt idx="3431">
                  <c:v>6.1584582996576783E-4</c:v>
                </c:pt>
                <c:pt idx="3432">
                  <c:v>6.2448783626665744E-4</c:v>
                </c:pt>
                <c:pt idx="3433">
                  <c:v>5.9074285928223164E-4</c:v>
                </c:pt>
                <c:pt idx="3434">
                  <c:v>5.7243003640653726E-4</c:v>
                </c:pt>
                <c:pt idx="3435">
                  <c:v>5.4547520722995338E-4</c:v>
                </c:pt>
                <c:pt idx="3436">
                  <c:v>5.3930234558646089E-4</c:v>
                </c:pt>
                <c:pt idx="3437">
                  <c:v>5.3292372188818533E-4</c:v>
                </c:pt>
                <c:pt idx="3438">
                  <c:v>5.3333524599775148E-4</c:v>
                </c:pt>
                <c:pt idx="3439">
                  <c:v>5.3847929736732848E-4</c:v>
                </c:pt>
                <c:pt idx="3440">
                  <c:v>5.5658635818823989E-4</c:v>
                </c:pt>
                <c:pt idx="3441">
                  <c:v>5.660514127082618E-4</c:v>
                </c:pt>
                <c:pt idx="3442">
                  <c:v>6.0802687188401064E-4</c:v>
                </c:pt>
                <c:pt idx="3443">
                  <c:v>6.1522854380141861E-4</c:v>
                </c:pt>
                <c:pt idx="3444">
                  <c:v>5.9794453119963961E-4</c:v>
                </c:pt>
                <c:pt idx="3445">
                  <c:v>5.4835587599691665E-4</c:v>
                </c:pt>
                <c:pt idx="3446">
                  <c:v>5.5247111709257816E-4</c:v>
                </c:pt>
                <c:pt idx="3447">
                  <c:v>5.6029007517433536E-4</c:v>
                </c:pt>
                <c:pt idx="3448">
                  <c:v>5.4629825544908568E-4</c:v>
                </c:pt>
                <c:pt idx="3449">
                  <c:v>5.3024881517600535E-4</c:v>
                </c:pt>
                <c:pt idx="3450">
                  <c:v>5.4053691791515945E-4</c:v>
                </c:pt>
                <c:pt idx="3451">
                  <c:v>5.4712130366821809E-4</c:v>
                </c:pt>
                <c:pt idx="3452">
                  <c:v>5.3559862860036553E-4</c:v>
                </c:pt>
                <c:pt idx="3453">
                  <c:v>5.4156572818907483E-4</c:v>
                </c:pt>
                <c:pt idx="3454">
                  <c:v>5.4135996613429176E-4</c:v>
                </c:pt>
                <c:pt idx="3455">
                  <c:v>5.5452873764040903E-4</c:v>
                </c:pt>
                <c:pt idx="3456">
                  <c:v>5.7675103955698195E-4</c:v>
                </c:pt>
                <c:pt idx="3457">
                  <c:v>6.0535196517183065E-4</c:v>
                </c:pt>
                <c:pt idx="3458">
                  <c:v>6.0205977229530123E-4</c:v>
                </c:pt>
                <c:pt idx="3459">
                  <c:v>5.8621609407700386E-4</c:v>
                </c:pt>
                <c:pt idx="3460">
                  <c:v>5.8806795257005165E-4</c:v>
                </c:pt>
                <c:pt idx="3461">
                  <c:v>5.9218319366571338E-4</c:v>
                </c:pt>
                <c:pt idx="3462">
                  <c:v>5.8559880791265475E-4</c:v>
                </c:pt>
                <c:pt idx="3463">
                  <c:v>5.5144230681866289E-4</c:v>
                </c:pt>
                <c:pt idx="3464">
                  <c:v>5.5185383092822894E-4</c:v>
                </c:pt>
                <c:pt idx="3465">
                  <c:v>5.5164806887344586E-4</c:v>
                </c:pt>
                <c:pt idx="3466">
                  <c:v>5.4259453846299032E-4</c:v>
                </c:pt>
                <c:pt idx="3467">
                  <c:v>5.6584565065347862E-4</c:v>
                </c:pt>
                <c:pt idx="3468">
                  <c:v>5.4691554161343501E-4</c:v>
                </c:pt>
                <c:pt idx="3469">
                  <c:v>5.4588673133951964E-4</c:v>
                </c:pt>
                <c:pt idx="3470">
                  <c:v>5.5349992736649365E-4</c:v>
                </c:pt>
                <c:pt idx="3471">
                  <c:v>5.5082502065431356E-4</c:v>
                </c:pt>
                <c:pt idx="3472">
                  <c:v>5.3312948394296851E-4</c:v>
                </c:pt>
                <c:pt idx="3473">
                  <c:v>5.3086610134035457E-4</c:v>
                </c:pt>
                <c:pt idx="3474">
                  <c:v>5.3066033928557128E-4</c:v>
                </c:pt>
                <c:pt idx="3475">
                  <c:v>5.3601015270993157E-4</c:v>
                </c:pt>
                <c:pt idx="3476">
                  <c:v>5.4712130366821809E-4</c:v>
                </c:pt>
                <c:pt idx="3477">
                  <c:v>5.4238877640820713E-4</c:v>
                </c:pt>
                <c:pt idx="3478">
                  <c:v>5.5638059613345682E-4</c:v>
                </c:pt>
                <c:pt idx="3479">
                  <c:v>5.3086610134035457E-4</c:v>
                </c:pt>
                <c:pt idx="3480">
                  <c:v>5.5205959298301212E-4</c:v>
                </c:pt>
                <c:pt idx="3481">
                  <c:v>5.8889100078918395E-4</c:v>
                </c:pt>
                <c:pt idx="3482">
                  <c:v>6.3539322517016078E-4</c:v>
                </c:pt>
                <c:pt idx="3483">
                  <c:v>6.7778020845547587E-4</c:v>
                </c:pt>
                <c:pt idx="3484">
                  <c:v>7.0267741708422899E-4</c:v>
                </c:pt>
                <c:pt idx="3485">
                  <c:v>6.084383959935769E-4</c:v>
                </c:pt>
                <c:pt idx="3486">
                  <c:v>5.6543412654391247E-4</c:v>
                </c:pt>
                <c:pt idx="3487">
                  <c:v>5.4280030051777328E-4</c:v>
                </c:pt>
                <c:pt idx="3488">
                  <c:v>5.3456981832644994E-4</c:v>
                </c:pt>
                <c:pt idx="3489">
                  <c:v>5.0905532353334769E-4</c:v>
                </c:pt>
                <c:pt idx="3490">
                  <c:v>5.4053691791515945E-4</c:v>
                </c:pt>
                <c:pt idx="3491">
                  <c:v>5.1522818517684018E-4</c:v>
                </c:pt>
                <c:pt idx="3492">
                  <c:v>5.2160680887511585E-4</c:v>
                </c:pt>
                <c:pt idx="3493">
                  <c:v>5.4670977955865194E-4</c:v>
                </c:pt>
                <c:pt idx="3494">
                  <c:v>5.2407595353251275E-4</c:v>
                </c:pt>
                <c:pt idx="3495">
                  <c:v>5.3127762544992073E-4</c:v>
                </c:pt>
                <c:pt idx="3496">
                  <c:v>5.5082502065431356E-4</c:v>
                </c:pt>
                <c:pt idx="3497">
                  <c:v>5.5103078270909663E-4</c:v>
                </c:pt>
                <c:pt idx="3498">
                  <c:v>5.5370568942127673E-4</c:v>
                </c:pt>
                <c:pt idx="3499">
                  <c:v>5.4876740010648269E-4</c:v>
                </c:pt>
                <c:pt idx="3500">
                  <c:v>5.5452873764040903E-4</c:v>
                </c:pt>
                <c:pt idx="3501">
                  <c:v>5.9670995887094115E-4</c:v>
                </c:pt>
                <c:pt idx="3502">
                  <c:v>5.5349992736649365E-4</c:v>
                </c:pt>
                <c:pt idx="3503">
                  <c:v>5.3662743887428091E-4</c:v>
                </c:pt>
                <c:pt idx="3504">
                  <c:v>5.3374677010731763E-4</c:v>
                </c:pt>
                <c:pt idx="3505">
                  <c:v>5.0905532353334769E-4</c:v>
                </c:pt>
                <c:pt idx="3506">
                  <c:v>5.2633933613512669E-4</c:v>
                </c:pt>
                <c:pt idx="3507">
                  <c:v>5.3456981832644994E-4</c:v>
                </c:pt>
                <c:pt idx="3508">
                  <c:v>5.3210067366905303E-4</c:v>
                </c:pt>
                <c:pt idx="3509">
                  <c:v>5.3909658353167782E-4</c:v>
                </c:pt>
                <c:pt idx="3510">
                  <c:v>5.1317056462900942E-4</c:v>
                </c:pt>
                <c:pt idx="3511">
                  <c:v>5.3498134243601619E-4</c:v>
                </c:pt>
                <c:pt idx="3512">
                  <c:v>5.3395253216210093E-4</c:v>
                </c:pt>
                <c:pt idx="3513">
                  <c:v>5.2983729106643898E-4</c:v>
                </c:pt>
                <c:pt idx="3514">
                  <c:v>5.3354100805253456E-4</c:v>
                </c:pt>
                <c:pt idx="3515">
                  <c:v>5.1687428161510489E-4</c:v>
                </c:pt>
                <c:pt idx="3516">
                  <c:v>5.3189491161426995E-4</c:v>
                </c:pt>
                <c:pt idx="3517">
                  <c:v>5.4156572818907483E-4</c:v>
                </c:pt>
                <c:pt idx="3518">
                  <c:v>5.522653550377953E-4</c:v>
                </c:pt>
                <c:pt idx="3519">
                  <c:v>5.3127762544992073E-4</c:v>
                </c:pt>
                <c:pt idx="3520">
                  <c:v>5.4403487284647174E-4</c:v>
                </c:pt>
                <c:pt idx="3521">
                  <c:v>5.2551628791599439E-4</c:v>
                </c:pt>
                <c:pt idx="3522">
                  <c:v>5.3909658353167782E-4</c:v>
                </c:pt>
                <c:pt idx="3523">
                  <c:v>5.2819119462817437E-4</c:v>
                </c:pt>
                <c:pt idx="3524">
                  <c:v>5.4670977955865194E-4</c:v>
                </c:pt>
                <c:pt idx="3525">
                  <c:v>5.3168914955948688E-4</c:v>
                </c:pt>
                <c:pt idx="3526">
                  <c:v>5.2592781202556043E-4</c:v>
                </c:pt>
                <c:pt idx="3527">
                  <c:v>5.3991963175081023E-4</c:v>
                </c:pt>
                <c:pt idx="3528">
                  <c:v>5.2736814640904207E-4</c:v>
                </c:pt>
                <c:pt idx="3529">
                  <c:v>5.5617483407867374E-4</c:v>
                </c:pt>
                <c:pt idx="3530">
                  <c:v>5.7263579846132033E-4</c:v>
                </c:pt>
                <c:pt idx="3531">
                  <c:v>5.9238895572049635E-4</c:v>
                </c:pt>
                <c:pt idx="3532">
                  <c:v>6.1358244736315389E-4</c:v>
                </c:pt>
                <c:pt idx="3533">
                  <c:v>5.9238895572049635E-4</c:v>
                </c:pt>
                <c:pt idx="3534">
                  <c:v>5.8271813914569158E-4</c:v>
                </c:pt>
                <c:pt idx="3535">
                  <c:v>5.4938468627083203E-4</c:v>
                </c:pt>
                <c:pt idx="3536">
                  <c:v>5.6275921983173249E-4</c:v>
                </c:pt>
                <c:pt idx="3537">
                  <c:v>5.8292390120047455E-4</c:v>
                </c:pt>
                <c:pt idx="3538">
                  <c:v>5.9753300709007356E-4</c:v>
                </c:pt>
                <c:pt idx="3539">
                  <c:v>7.2716310160341586E-4</c:v>
                </c:pt>
                <c:pt idx="3540">
                  <c:v>1.0425963315858825E-3</c:v>
                </c:pt>
                <c:pt idx="3541">
                  <c:v>1.4417747178650637E-3</c:v>
                </c:pt>
                <c:pt idx="3542">
                  <c:v>1.4646143059459857E-3</c:v>
                </c:pt>
                <c:pt idx="3543">
                  <c:v>1.0388926145997869E-3</c:v>
                </c:pt>
                <c:pt idx="3544">
                  <c:v>7.1234823365903376E-4</c:v>
                </c:pt>
                <c:pt idx="3545">
                  <c:v>6.1234787503445544E-4</c:v>
                </c:pt>
                <c:pt idx="3546">
                  <c:v>5.7736832572133129E-4</c:v>
                </c:pt>
                <c:pt idx="3547">
                  <c:v>5.5946702695520306E-4</c:v>
                </c:pt>
                <c:pt idx="3548">
                  <c:v>5.746934190091513E-4</c:v>
                </c:pt>
                <c:pt idx="3549">
                  <c:v>5.6790327120130948E-4</c:v>
                </c:pt>
                <c:pt idx="3550">
                  <c:v>5.6070159928390162E-4</c:v>
                </c:pt>
                <c:pt idx="3551">
                  <c:v>5.5967278900998613E-4</c:v>
                </c:pt>
                <c:pt idx="3552">
                  <c:v>5.6193617161260007E-4</c:v>
                </c:pt>
                <c:pt idx="3553">
                  <c:v>5.7489918106393438E-4</c:v>
                </c:pt>
                <c:pt idx="3554">
                  <c:v>6.0740958571966141E-4</c:v>
                </c:pt>
                <c:pt idx="3555">
                  <c:v>6.4876775873106123E-4</c:v>
                </c:pt>
                <c:pt idx="3556">
                  <c:v>6.1275939914402159E-4</c:v>
                </c:pt>
                <c:pt idx="3557">
                  <c:v>5.9815029325442279E-4</c:v>
                </c:pt>
                <c:pt idx="3558">
                  <c:v>5.5576330996910759E-4</c:v>
                </c:pt>
                <c:pt idx="3559">
                  <c:v>5.5308840325692761E-4</c:v>
                </c:pt>
                <c:pt idx="3560">
                  <c:v>5.7448765695436812E-4</c:v>
                </c:pt>
                <c:pt idx="3561">
                  <c:v>5.7078393996827265E-4</c:v>
                </c:pt>
                <c:pt idx="3562">
                  <c:v>5.7366460873523571E-4</c:v>
                </c:pt>
                <c:pt idx="3563">
                  <c:v>5.6255345777694941E-4</c:v>
                </c:pt>
                <c:pt idx="3564">
                  <c:v>5.8045475654307753E-4</c:v>
                </c:pt>
                <c:pt idx="3565">
                  <c:v>5.8354118736482388E-4</c:v>
                </c:pt>
                <c:pt idx="3566">
                  <c:v>6.0864415804836008E-4</c:v>
                </c:pt>
                <c:pt idx="3567">
                  <c:v>6.5432333421020438E-4</c:v>
                </c:pt>
                <c:pt idx="3568">
                  <c:v>7.3518782173995602E-4</c:v>
                </c:pt>
                <c:pt idx="3569">
                  <c:v>7.405376351643162E-4</c:v>
                </c:pt>
                <c:pt idx="3570">
                  <c:v>6.5535214448411987E-4</c:v>
                </c:pt>
                <c:pt idx="3571">
                  <c:v>6.2098988133534505E-4</c:v>
                </c:pt>
                <c:pt idx="3572">
                  <c:v>6.4444675558061654E-4</c:v>
                </c:pt>
                <c:pt idx="3573">
                  <c:v>6.5699824092238447E-4</c:v>
                </c:pt>
                <c:pt idx="3574">
                  <c:v>6.4917928284062738E-4</c:v>
                </c:pt>
                <c:pt idx="3575">
                  <c:v>6.1605159202055091E-4</c:v>
                </c:pt>
                <c:pt idx="3576">
                  <c:v>5.9280047983006261E-4</c:v>
                </c:pt>
                <c:pt idx="3577">
                  <c:v>5.6440531626999709E-4</c:v>
                </c:pt>
                <c:pt idx="3578">
                  <c:v>5.6810903325609256E-4</c:v>
                </c:pt>
                <c:pt idx="3579">
                  <c:v>5.6563988859869554E-4</c:v>
                </c:pt>
                <c:pt idx="3580">
                  <c:v>5.4856163805169973E-4</c:v>
                </c:pt>
                <c:pt idx="3581">
                  <c:v>5.6255345777694941E-4</c:v>
                </c:pt>
                <c:pt idx="3582">
                  <c:v>5.5905550284563691E-4</c:v>
                </c:pt>
                <c:pt idx="3583">
                  <c:v>5.5061925859953048E-4</c:v>
                </c:pt>
                <c:pt idx="3584">
                  <c:v>5.6852055736565882E-4</c:v>
                </c:pt>
                <c:pt idx="3585">
                  <c:v>5.720185122969711E-4</c:v>
                </c:pt>
                <c:pt idx="3586">
                  <c:v>5.9156590750136405E-4</c:v>
                </c:pt>
                <c:pt idx="3587">
                  <c:v>5.9959062763790421E-4</c:v>
                </c:pt>
                <c:pt idx="3588">
                  <c:v>6.0288282051443364E-4</c:v>
                </c:pt>
                <c:pt idx="3589">
                  <c:v>5.8374694941960685E-4</c:v>
                </c:pt>
                <c:pt idx="3590">
                  <c:v>6.0226553435008441E-4</c:v>
                </c:pt>
                <c:pt idx="3591">
                  <c:v>5.7922018421437908E-4</c:v>
                </c:pt>
                <c:pt idx="3592">
                  <c:v>5.5802669257172153E-4</c:v>
                </c:pt>
                <c:pt idx="3593">
                  <c:v>5.6461107832478017E-4</c:v>
                </c:pt>
                <c:pt idx="3594">
                  <c:v>5.4444639695603811E-4</c:v>
                </c:pt>
                <c:pt idx="3595">
                  <c:v>5.4526944517517041E-4</c:v>
                </c:pt>
                <c:pt idx="3596">
                  <c:v>5.4712130366821809E-4</c:v>
                </c:pt>
                <c:pt idx="3597">
                  <c:v>5.4238877640820713E-4</c:v>
                </c:pt>
                <c:pt idx="3598">
                  <c:v>5.6275921983173249E-4</c:v>
                </c:pt>
                <c:pt idx="3599">
                  <c:v>5.4341758668212262E-4</c:v>
                </c:pt>
                <c:pt idx="3600">
                  <c:v>5.609073613386847E-4</c:v>
                </c:pt>
                <c:pt idx="3601">
                  <c:v>5.5761516846215527E-4</c:v>
                </c:pt>
                <c:pt idx="3602">
                  <c:v>5.6461107832478017E-4</c:v>
                </c:pt>
                <c:pt idx="3603">
                  <c:v>5.5082502065431356E-4</c:v>
                </c:pt>
                <c:pt idx="3604">
                  <c:v>5.3477558038123323E-4</c:v>
                </c:pt>
                <c:pt idx="3605">
                  <c:v>5.5823245462650461E-4</c:v>
                </c:pt>
                <c:pt idx="3606">
                  <c:v>5.5411721353084288E-4</c:v>
                </c:pt>
                <c:pt idx="3607">
                  <c:v>5.6255345777694941E-4</c:v>
                </c:pt>
                <c:pt idx="3608">
                  <c:v>5.4300606257255636E-4</c:v>
                </c:pt>
                <c:pt idx="3609">
                  <c:v>5.4238877640820713E-4</c:v>
                </c:pt>
                <c:pt idx="3610">
                  <c:v>5.2880848079252371E-4</c:v>
                </c:pt>
                <c:pt idx="3611">
                  <c:v>5.5164806887344586E-4</c:v>
                </c:pt>
                <c:pt idx="3612">
                  <c:v>5.3086610134035457E-4</c:v>
                </c:pt>
                <c:pt idx="3613">
                  <c:v>5.4917892421604895E-4</c:v>
                </c:pt>
                <c:pt idx="3614">
                  <c:v>5.495904483256151E-4</c:v>
                </c:pt>
                <c:pt idx="3615">
                  <c:v>5.3559862860036553E-4</c:v>
                </c:pt>
                <c:pt idx="3616">
                  <c:v>5.3621591476471465E-4</c:v>
                </c:pt>
                <c:pt idx="3617">
                  <c:v>5.4773858983256732E-4</c:v>
                </c:pt>
                <c:pt idx="3618">
                  <c:v>5.2407595353251275E-4</c:v>
                </c:pt>
                <c:pt idx="3619">
                  <c:v>5.5288264120214442E-4</c:v>
                </c:pt>
                <c:pt idx="3620">
                  <c:v>5.436233487369058E-4</c:v>
                </c:pt>
                <c:pt idx="3621">
                  <c:v>5.5205959298301212E-4</c:v>
                </c:pt>
                <c:pt idx="3622">
                  <c:v>5.5555754791432451E-4</c:v>
                </c:pt>
                <c:pt idx="3623">
                  <c:v>5.5699788229780615E-4</c:v>
                </c:pt>
                <c:pt idx="3624">
                  <c:v>5.6029007517433536E-4</c:v>
                </c:pt>
                <c:pt idx="3625">
                  <c:v>5.4053691791515945E-4</c:v>
                </c:pt>
                <c:pt idx="3626">
                  <c:v>5.5391145147605991E-4</c:v>
                </c:pt>
                <c:pt idx="3627">
                  <c:v>5.4115420407950868E-4</c:v>
                </c:pt>
                <c:pt idx="3628">
                  <c:v>5.401253938055933E-4</c:v>
                </c:pt>
                <c:pt idx="3629">
                  <c:v>5.4424063490125492E-4</c:v>
                </c:pt>
                <c:pt idx="3630">
                  <c:v>5.4876740010648269E-4</c:v>
                </c:pt>
                <c:pt idx="3631">
                  <c:v>5.4897316216126577E-4</c:v>
                </c:pt>
                <c:pt idx="3632">
                  <c:v>5.6563988859869554E-4</c:v>
                </c:pt>
                <c:pt idx="3633">
                  <c:v>5.7880866010481292E-4</c:v>
                </c:pt>
                <c:pt idx="3634">
                  <c:v>5.7592799133784965E-4</c:v>
                </c:pt>
                <c:pt idx="3635">
                  <c:v>5.5823245462650461E-4</c:v>
                </c:pt>
                <c:pt idx="3636">
                  <c:v>5.3909658353167782E-4</c:v>
                </c:pt>
                <c:pt idx="3637">
                  <c:v>5.7695680161176514E-4</c:v>
                </c:pt>
                <c:pt idx="3638">
                  <c:v>5.5617483407867374E-4</c:v>
                </c:pt>
                <c:pt idx="3639">
                  <c:v>5.5596907202389067E-4</c:v>
                </c:pt>
                <c:pt idx="3640">
                  <c:v>5.4259453846299032E-4</c:v>
                </c:pt>
                <c:pt idx="3641">
                  <c:v>5.6296498188651545E-4</c:v>
                </c:pt>
                <c:pt idx="3642">
                  <c:v>5.4115420407950868E-4</c:v>
                </c:pt>
                <c:pt idx="3643">
                  <c:v>5.6708022298217718E-4</c:v>
                </c:pt>
                <c:pt idx="3644">
                  <c:v>5.781913739404637E-4</c:v>
                </c:pt>
                <c:pt idx="3645">
                  <c:v>5.8395271147438992E-4</c:v>
                </c:pt>
                <c:pt idx="3646">
                  <c:v>5.5514602380475836E-4</c:v>
                </c:pt>
                <c:pt idx="3647">
                  <c:v>5.4650401750386886E-4</c:v>
                </c:pt>
                <c:pt idx="3648">
                  <c:v>5.4732706572300116E-4</c:v>
                </c:pt>
                <c:pt idx="3649">
                  <c:v>5.3559862860036553E-4</c:v>
                </c:pt>
                <c:pt idx="3650">
                  <c:v>5.6852055736565882E-4</c:v>
                </c:pt>
                <c:pt idx="3651">
                  <c:v>5.3024881517600535E-4</c:v>
                </c:pt>
                <c:pt idx="3652">
                  <c:v>5.401253938055933E-4</c:v>
                </c:pt>
                <c:pt idx="3653">
                  <c:v>5.3724472503863013E-4</c:v>
                </c:pt>
                <c:pt idx="3654">
                  <c:v>5.4485792106560415E-4</c:v>
                </c:pt>
                <c:pt idx="3655">
                  <c:v>5.3312948394296851E-4</c:v>
                </c:pt>
                <c:pt idx="3656">
                  <c:v>5.4238877640820713E-4</c:v>
                </c:pt>
                <c:pt idx="3657">
                  <c:v>5.2819119462817437E-4</c:v>
                </c:pt>
                <c:pt idx="3658">
                  <c:v>5.3354100805253456E-4</c:v>
                </c:pt>
                <c:pt idx="3659">
                  <c:v>5.4053691791515945E-4</c:v>
                </c:pt>
                <c:pt idx="3660">
                  <c:v>5.4280030051777328E-4</c:v>
                </c:pt>
                <c:pt idx="3661">
                  <c:v>5.4341758668212262E-4</c:v>
                </c:pt>
                <c:pt idx="3662">
                  <c:v>5.3539286654558224E-4</c:v>
                </c:pt>
                <c:pt idx="3663">
                  <c:v>5.3251219777861918E-4</c:v>
                </c:pt>
                <c:pt idx="3664">
                  <c:v>5.4506368312038733E-4</c:v>
                </c:pt>
                <c:pt idx="3665">
                  <c:v>5.4382911079168877E-4</c:v>
                </c:pt>
                <c:pt idx="3666">
                  <c:v>5.2901424284730668E-4</c:v>
                </c:pt>
                <c:pt idx="3667">
                  <c:v>5.6255345777694941E-4</c:v>
                </c:pt>
                <c:pt idx="3668">
                  <c:v>5.3539286654558224E-4</c:v>
                </c:pt>
                <c:pt idx="3669">
                  <c:v>5.4506368312038733E-4</c:v>
                </c:pt>
                <c:pt idx="3670">
                  <c:v>5.4732706572300116E-4</c:v>
                </c:pt>
                <c:pt idx="3671">
                  <c:v>5.2736814640904207E-4</c:v>
                </c:pt>
                <c:pt idx="3672">
                  <c:v>5.5061925859953048E-4</c:v>
                </c:pt>
                <c:pt idx="3673">
                  <c:v>5.4074267996994253E-4</c:v>
                </c:pt>
                <c:pt idx="3674">
                  <c:v>5.3724472503863013E-4</c:v>
                </c:pt>
                <c:pt idx="3675">
                  <c:v>5.4712130366821809E-4</c:v>
                </c:pt>
                <c:pt idx="3676">
                  <c:v>5.3189491161426995E-4</c:v>
                </c:pt>
                <c:pt idx="3677">
                  <c:v>5.3703896298384706E-4</c:v>
                </c:pt>
                <c:pt idx="3678">
                  <c:v>5.2798543257339141E-4</c:v>
                </c:pt>
                <c:pt idx="3679">
                  <c:v>5.2304714325859738E-4</c:v>
                </c:pt>
                <c:pt idx="3680">
                  <c:v>5.7633951544741591E-4</c:v>
                </c:pt>
                <c:pt idx="3681">
                  <c:v>5.9382929010397799E-4</c:v>
                </c:pt>
                <c:pt idx="3682">
                  <c:v>6.5926162352499852E-4</c:v>
                </c:pt>
                <c:pt idx="3683">
                  <c:v>7.3210139091820989E-4</c:v>
                </c:pt>
                <c:pt idx="3684">
                  <c:v>7.1378856804251551E-4</c:v>
                </c:pt>
                <c:pt idx="3685">
                  <c:v>6.1461125763706938E-4</c:v>
                </c:pt>
                <c:pt idx="3686">
                  <c:v>5.8745066640570243E-4</c:v>
                </c:pt>
                <c:pt idx="3687">
                  <c:v>5.833354253100408E-4</c:v>
                </c:pt>
                <c:pt idx="3688">
                  <c:v>5.4979621038039807E-4</c:v>
                </c:pt>
                <c:pt idx="3689">
                  <c:v>5.0679194093073375E-4</c:v>
                </c:pt>
                <c:pt idx="3690">
                  <c:v>5.4650401750386886E-4</c:v>
                </c:pt>
                <c:pt idx="3691">
                  <c:v>5.3189491161426995E-4</c:v>
                </c:pt>
                <c:pt idx="3692">
                  <c:v>5.5843821668128768E-4</c:v>
                </c:pt>
                <c:pt idx="3693">
                  <c:v>5.4135996613429176E-4</c:v>
                </c:pt>
                <c:pt idx="3694">
                  <c:v>5.1275904051944327E-4</c:v>
                </c:pt>
                <c:pt idx="3695">
                  <c:v>5.3703896298384706E-4</c:v>
                </c:pt>
                <c:pt idx="3696">
                  <c:v>5.4794435188735039E-4</c:v>
                </c:pt>
                <c:pt idx="3697">
                  <c:v>5.5596907202389067E-4</c:v>
                </c:pt>
                <c:pt idx="3698">
                  <c:v>5.5061925859953048E-4</c:v>
                </c:pt>
                <c:pt idx="3699">
                  <c:v>5.2201833298468189E-4</c:v>
                </c:pt>
                <c:pt idx="3700">
                  <c:v>5.5123654476387982E-4</c:v>
                </c:pt>
                <c:pt idx="3701">
                  <c:v>5.2613357408034373E-4</c:v>
                </c:pt>
                <c:pt idx="3702">
                  <c:v>5.4732706572300116E-4</c:v>
                </c:pt>
                <c:pt idx="3703">
                  <c:v>5.5473449969519221E-4</c:v>
                </c:pt>
                <c:pt idx="3704">
                  <c:v>5.3601015270993157E-4</c:v>
                </c:pt>
                <c:pt idx="3705">
                  <c:v>5.3086610134035457E-4</c:v>
                </c:pt>
                <c:pt idx="3706">
                  <c:v>5.3415829421688389E-4</c:v>
                </c:pt>
                <c:pt idx="3707">
                  <c:v>5.3477558038123323E-4</c:v>
                </c:pt>
                <c:pt idx="3708">
                  <c:v>5.1173023024552768E-4</c:v>
                </c:pt>
                <c:pt idx="3709">
                  <c:v>5.3127762544992073E-4</c:v>
                </c:pt>
                <c:pt idx="3710">
                  <c:v>5.2942576695687294E-4</c:v>
                </c:pt>
                <c:pt idx="3711">
                  <c:v>5.3292372188818533E-4</c:v>
                </c:pt>
                <c:pt idx="3712">
                  <c:v>5.2078376065598354E-4</c:v>
                </c:pt>
                <c:pt idx="3713">
                  <c:v>5.4444639695603811E-4</c:v>
                </c:pt>
                <c:pt idx="3714">
                  <c:v>5.4465215901082107E-4</c:v>
                </c:pt>
                <c:pt idx="3715">
                  <c:v>5.3045457723078842E-4</c:v>
                </c:pt>
                <c:pt idx="3716">
                  <c:v>5.5370568942127673E-4</c:v>
                </c:pt>
                <c:pt idx="3717">
                  <c:v>5.2448747764207912E-4</c:v>
                </c:pt>
                <c:pt idx="3718">
                  <c:v>5.3107186339513765E-4</c:v>
                </c:pt>
                <c:pt idx="3719">
                  <c:v>5.4547520722995338E-4</c:v>
                </c:pt>
                <c:pt idx="3720">
                  <c:v>5.5761516846215527E-4</c:v>
                </c:pt>
                <c:pt idx="3721">
                  <c:v>5.4609249339430271E-4</c:v>
                </c:pt>
                <c:pt idx="3722">
                  <c:v>5.9588691065180885E-4</c:v>
                </c:pt>
                <c:pt idx="3723">
                  <c:v>6.6728634366153858E-4</c:v>
                </c:pt>
                <c:pt idx="3724">
                  <c:v>6.2675121886927128E-4</c:v>
                </c:pt>
                <c:pt idx="3725">
                  <c:v>5.9485810037789336E-4</c:v>
                </c:pt>
                <c:pt idx="3726">
                  <c:v>5.5864397873607076E-4</c:v>
                </c:pt>
                <c:pt idx="3727">
                  <c:v>5.6255345777694941E-4</c:v>
                </c:pt>
                <c:pt idx="3728">
                  <c:v>5.6769750914652641E-4</c:v>
                </c:pt>
                <c:pt idx="3729">
                  <c:v>5.9341776599441173E-4</c:v>
                </c:pt>
                <c:pt idx="3730">
                  <c:v>7.0164860681031361E-4</c:v>
                </c:pt>
                <c:pt idx="3731">
                  <c:v>7.8230733228528218E-4</c:v>
                </c:pt>
                <c:pt idx="3732">
                  <c:v>7.6152536475219078E-4</c:v>
                </c:pt>
                <c:pt idx="3733">
                  <c:v>6.2263597777360965E-4</c:v>
                </c:pt>
                <c:pt idx="3734">
                  <c:v>5.4732706572300116E-4</c:v>
                </c:pt>
                <c:pt idx="3735">
                  <c:v>5.4135996613429176E-4</c:v>
                </c:pt>
                <c:pt idx="3736">
                  <c:v>5.8889100078918395E-4</c:v>
                </c:pt>
                <c:pt idx="3737">
                  <c:v>5.5946702695520306E-4</c:v>
                </c:pt>
                <c:pt idx="3738">
                  <c:v>5.4444639695603811E-4</c:v>
                </c:pt>
                <c:pt idx="3739">
                  <c:v>5.409484420247256E-4</c:v>
                </c:pt>
                <c:pt idx="3740">
                  <c:v>5.5000197243518126E-4</c:v>
                </c:pt>
                <c:pt idx="3741">
                  <c:v>5.2448747764207912E-4</c:v>
                </c:pt>
                <c:pt idx="3742">
                  <c:v>5.4424063490125492E-4</c:v>
                </c:pt>
                <c:pt idx="3743">
                  <c:v>5.2963152901165601E-4</c:v>
                </c:pt>
                <c:pt idx="3744">
                  <c:v>5.0185365161593983E-4</c:v>
                </c:pt>
                <c:pt idx="3745">
                  <c:v>5.3745048709341321E-4</c:v>
                </c:pt>
                <c:pt idx="3746">
                  <c:v>5.5185383092822894E-4</c:v>
                </c:pt>
                <c:pt idx="3747">
                  <c:v>5.2736814640904207E-4</c:v>
                </c:pt>
                <c:pt idx="3748">
                  <c:v>5.2860271873774063E-4</c:v>
                </c:pt>
                <c:pt idx="3749">
                  <c:v>5.4588673133951964E-4</c:v>
                </c:pt>
                <c:pt idx="3750">
                  <c:v>5.5946702695520306E-4</c:v>
                </c:pt>
                <c:pt idx="3751">
                  <c:v>5.4341758668212262E-4</c:v>
                </c:pt>
                <c:pt idx="3752">
                  <c:v>5.4650401750386886E-4</c:v>
                </c:pt>
                <c:pt idx="3753">
                  <c:v>5.522653550377953E-4</c:v>
                </c:pt>
                <c:pt idx="3754">
                  <c:v>5.7880866010481292E-4</c:v>
                </c:pt>
                <c:pt idx="3755">
                  <c:v>6.6954972626415263E-4</c:v>
                </c:pt>
                <c:pt idx="3756">
                  <c:v>8.5123762063761511E-4</c:v>
                </c:pt>
                <c:pt idx="3757">
                  <c:v>1.1858067217149081E-3</c:v>
                </c:pt>
                <c:pt idx="3758">
                  <c:v>1.3940379211553884E-3</c:v>
                </c:pt>
                <c:pt idx="3759">
                  <c:v>1.1411563558269792E-3</c:v>
                </c:pt>
                <c:pt idx="3760">
                  <c:v>7.794266635183189E-4</c:v>
                </c:pt>
                <c:pt idx="3761">
                  <c:v>5.8662761818657012E-4</c:v>
                </c:pt>
                <c:pt idx="3762">
                  <c:v>5.522653550377953E-4</c:v>
                </c:pt>
                <c:pt idx="3763">
                  <c:v>5.5082502065431356E-4</c:v>
                </c:pt>
                <c:pt idx="3764">
                  <c:v>5.6687446092739411E-4</c:v>
                </c:pt>
                <c:pt idx="3765">
                  <c:v>5.609073613386847E-4</c:v>
                </c:pt>
                <c:pt idx="3766">
                  <c:v>5.5494026174997529E-4</c:v>
                </c:pt>
                <c:pt idx="3767">
                  <c:v>5.4465215901082107E-4</c:v>
                </c:pt>
                <c:pt idx="3768">
                  <c:v>5.2654509818990977E-4</c:v>
                </c:pt>
                <c:pt idx="3769">
                  <c:v>5.4917892421604895E-4</c:v>
                </c:pt>
                <c:pt idx="3770">
                  <c:v>5.5596907202389067E-4</c:v>
                </c:pt>
                <c:pt idx="3771">
                  <c:v>5.5329416531171057E-4</c:v>
                </c:pt>
                <c:pt idx="3772">
                  <c:v>5.5720364435258912E-4</c:v>
                </c:pt>
                <c:pt idx="3773">
                  <c:v>5.3189491161426995E-4</c:v>
                </c:pt>
                <c:pt idx="3774">
                  <c:v>5.6049583722911844E-4</c:v>
                </c:pt>
                <c:pt idx="3775">
                  <c:v>5.8107204270742676E-4</c:v>
                </c:pt>
                <c:pt idx="3776">
                  <c:v>6.8601069064679933E-4</c:v>
                </c:pt>
                <c:pt idx="3777">
                  <c:v>7.5987926831392607E-4</c:v>
                </c:pt>
                <c:pt idx="3778">
                  <c:v>8.0123744132532578E-4</c:v>
                </c:pt>
                <c:pt idx="3779">
                  <c:v>7.4197796954779773E-4</c:v>
                </c:pt>
                <c:pt idx="3780">
                  <c:v>6.3045493585536685E-4</c:v>
                </c:pt>
                <c:pt idx="3781">
                  <c:v>5.5329416531171057E-4</c:v>
                </c:pt>
                <c:pt idx="3782">
                  <c:v>5.4259453846299032E-4</c:v>
                </c:pt>
                <c:pt idx="3783">
                  <c:v>5.3333524599775148E-4</c:v>
                </c:pt>
                <c:pt idx="3784">
                  <c:v>5.5061925859953048E-4</c:v>
                </c:pt>
                <c:pt idx="3785">
                  <c:v>5.7716256366654832E-4</c:v>
                </c:pt>
                <c:pt idx="3786">
                  <c:v>6.3539322517016078E-4</c:v>
                </c:pt>
                <c:pt idx="3787">
                  <c:v>5.9753300709007356E-4</c:v>
                </c:pt>
                <c:pt idx="3788">
                  <c:v>5.6769750914652641E-4</c:v>
                </c:pt>
                <c:pt idx="3789">
                  <c:v>5.4650401750386886E-4</c:v>
                </c:pt>
                <c:pt idx="3790">
                  <c:v>5.2839695668295745E-4</c:v>
                </c:pt>
                <c:pt idx="3791">
                  <c:v>5.1749156777945423E-4</c:v>
                </c:pt>
                <c:pt idx="3792">
                  <c:v>5.1996071243685113E-4</c:v>
                </c:pt>
                <c:pt idx="3793">
                  <c:v>5.2037223654641718E-4</c:v>
                </c:pt>
                <c:pt idx="3794">
                  <c:v>5.1049565791682933E-4</c:v>
                </c:pt>
                <c:pt idx="3795">
                  <c:v>5.2263561914903122E-4</c:v>
                </c:pt>
                <c:pt idx="3796">
                  <c:v>5.3271795983340225E-4</c:v>
                </c:pt>
                <c:pt idx="3797">
                  <c:v>5.2366442942294671E-4</c:v>
                </c:pt>
                <c:pt idx="3798">
                  <c:v>5.1646275750553863E-4</c:v>
                </c:pt>
                <c:pt idx="3799">
                  <c:v>5.27162384354259E-4</c:v>
                </c:pt>
                <c:pt idx="3800">
                  <c:v>5.323064357238361E-4</c:v>
                </c:pt>
                <c:pt idx="3801">
                  <c:v>5.2510476380642813E-4</c:v>
                </c:pt>
                <c:pt idx="3802">
                  <c:v>4.977384105202781E-4</c:v>
                </c:pt>
                <c:pt idx="3803">
                  <c:v>5.115244681907446E-4</c:v>
                </c:pt>
                <c:pt idx="3804">
                  <c:v>5.020594136707228E-4</c:v>
                </c:pt>
                <c:pt idx="3805">
                  <c:v>5.0946684764291384E-4</c:v>
                </c:pt>
                <c:pt idx="3806">
                  <c:v>5.185203780533695E-4</c:v>
                </c:pt>
                <c:pt idx="3807">
                  <c:v>5.3045457723078842E-4</c:v>
                </c:pt>
                <c:pt idx="3808">
                  <c:v>5.0740922709508309E-4</c:v>
                </c:pt>
                <c:pt idx="3809">
                  <c:v>5.0349974805420454E-4</c:v>
                </c:pt>
                <c:pt idx="3810">
                  <c:v>5.0946684764291384E-4</c:v>
                </c:pt>
                <c:pt idx="3811">
                  <c:v>5.2140104682033277E-4</c:v>
                </c:pt>
                <c:pt idx="3812">
                  <c:v>5.2963152901165601E-4</c:v>
                </c:pt>
                <c:pt idx="3813">
                  <c:v>5.4218301435342406E-4</c:v>
                </c:pt>
                <c:pt idx="3814">
                  <c:v>5.1399361284814172E-4</c:v>
                </c:pt>
                <c:pt idx="3815">
                  <c:v>5.3045457723078842E-4</c:v>
                </c:pt>
                <c:pt idx="3816">
                  <c:v>4.9979603106810897E-4</c:v>
                </c:pt>
                <c:pt idx="3817">
                  <c:v>5.1214175435509404E-4</c:v>
                </c:pt>
                <c:pt idx="3818">
                  <c:v>5.2551628791599439E-4</c:v>
                </c:pt>
                <c:pt idx="3819">
                  <c:v>5.3498134243601619E-4</c:v>
                </c:pt>
                <c:pt idx="3820">
                  <c:v>5.6131888544825085E-4</c:v>
                </c:pt>
                <c:pt idx="3821">
                  <c:v>5.9753300709007356E-4</c:v>
                </c:pt>
                <c:pt idx="3822">
                  <c:v>6.5514638242933668E-4</c:v>
                </c:pt>
                <c:pt idx="3823">
                  <c:v>6.41154562704087E-4</c:v>
                </c:pt>
                <c:pt idx="3824">
                  <c:v>5.7222427435175429E-4</c:v>
                </c:pt>
                <c:pt idx="3825">
                  <c:v>5.5576330996910759E-4</c:v>
                </c:pt>
                <c:pt idx="3826">
                  <c:v>5.5370568942127673E-4</c:v>
                </c:pt>
                <c:pt idx="3827">
                  <c:v>5.5061925859953048E-4</c:v>
                </c:pt>
                <c:pt idx="3828">
                  <c:v>5.8354118736482388E-4</c:v>
                </c:pt>
                <c:pt idx="3829">
                  <c:v>6.1152482681532314E-4</c:v>
                </c:pt>
                <c:pt idx="3830">
                  <c:v>5.9588691065180885E-4</c:v>
                </c:pt>
                <c:pt idx="3831">
                  <c:v>5.825123770909085E-4</c:v>
                </c:pt>
                <c:pt idx="3832">
                  <c:v>5.8148356681699291E-4</c:v>
                </c:pt>
                <c:pt idx="3833">
                  <c:v>5.7078393996827265E-4</c:v>
                </c:pt>
                <c:pt idx="3834">
                  <c:v>5.833354253100408E-4</c:v>
                </c:pt>
                <c:pt idx="3835">
                  <c:v>5.8024899448829445E-4</c:v>
                </c:pt>
                <c:pt idx="3836">
                  <c:v>6.0267705845965056E-4</c:v>
                </c:pt>
                <c:pt idx="3837">
                  <c:v>7.9568186584618263E-4</c:v>
                </c:pt>
                <c:pt idx="3838">
                  <c:v>1.3952724934840868E-3</c:v>
                </c:pt>
                <c:pt idx="3839">
                  <c:v>2.7121496440958189E-3</c:v>
                </c:pt>
                <c:pt idx="3840">
                  <c:v>3.95083721388998E-3</c:v>
                </c:pt>
                <c:pt idx="3841">
                  <c:v>3.648366993358848E-3</c:v>
                </c:pt>
                <c:pt idx="3842">
                  <c:v>2.2047404170007358E-3</c:v>
                </c:pt>
                <c:pt idx="3843">
                  <c:v>1.140744831717413E-3</c:v>
                </c:pt>
                <c:pt idx="3844">
                  <c:v>7.7407685009395872E-4</c:v>
                </c:pt>
                <c:pt idx="3845">
                  <c:v>6.6378838873022619E-4</c:v>
                </c:pt>
                <c:pt idx="3846">
                  <c:v>6.0514620311704747E-4</c:v>
                </c:pt>
                <c:pt idx="3847">
                  <c:v>5.9691572092572423E-4</c:v>
                </c:pt>
                <c:pt idx="3848">
                  <c:v>6.0411739284313209E-4</c:v>
                </c:pt>
                <c:pt idx="3849">
                  <c:v>6.0658653750052911E-4</c:v>
                </c:pt>
                <c:pt idx="3850">
                  <c:v>5.8477575969352223E-4</c:v>
                </c:pt>
                <c:pt idx="3851">
                  <c:v>5.9588691065180885E-4</c:v>
                </c:pt>
                <c:pt idx="3852">
                  <c:v>6.1296516119880467E-4</c:v>
                </c:pt>
                <c:pt idx="3853">
                  <c:v>6.5061961722410891E-4</c:v>
                </c:pt>
                <c:pt idx="3854">
                  <c:v>6.5370604804585516E-4</c:v>
                </c:pt>
                <c:pt idx="3855">
                  <c:v>6.3971422832060558E-4</c:v>
                </c:pt>
                <c:pt idx="3856">
                  <c:v>6.2901460147188511E-4</c:v>
                </c:pt>
                <c:pt idx="3857">
                  <c:v>6.0946720626749238E-4</c:v>
                </c:pt>
                <c:pt idx="3858">
                  <c:v>6.0638077544574603E-4</c:v>
                </c:pt>
                <c:pt idx="3859">
                  <c:v>5.8045475654307753E-4</c:v>
                </c:pt>
                <c:pt idx="3860">
                  <c:v>5.8477575969352223E-4</c:v>
                </c:pt>
                <c:pt idx="3861">
                  <c:v>6.0350010667878286E-4</c:v>
                </c:pt>
                <c:pt idx="3862">
                  <c:v>5.9959062763790421E-4</c:v>
                </c:pt>
                <c:pt idx="3863">
                  <c:v>5.5720364435258912E-4</c:v>
                </c:pt>
                <c:pt idx="3864">
                  <c:v>5.7243003640653726E-4</c:v>
                </c:pt>
                <c:pt idx="3865">
                  <c:v>5.8539304585787145E-4</c:v>
                </c:pt>
                <c:pt idx="3866">
                  <c:v>5.8539304585787145E-4</c:v>
                </c:pt>
                <c:pt idx="3867">
                  <c:v>5.9280047983006261E-4</c:v>
                </c:pt>
                <c:pt idx="3868">
                  <c:v>5.96298434761375E-4</c:v>
                </c:pt>
                <c:pt idx="3869">
                  <c:v>5.8374694941960685E-4</c:v>
                </c:pt>
                <c:pt idx="3870">
                  <c:v>5.884794766796178E-4</c:v>
                </c:pt>
                <c:pt idx="3871">
                  <c:v>5.8827371462483473E-4</c:v>
                </c:pt>
                <c:pt idx="3872">
                  <c:v>5.9444657626832721E-4</c:v>
                </c:pt>
                <c:pt idx="3873">
                  <c:v>5.8210085298134213E-4</c:v>
                </c:pt>
                <c:pt idx="3874">
                  <c:v>5.8436423558395618E-4</c:v>
                </c:pt>
                <c:pt idx="3875">
                  <c:v>5.884794766796178E-4</c:v>
                </c:pt>
                <c:pt idx="3876">
                  <c:v>5.6831479531087564E-4</c:v>
                </c:pt>
                <c:pt idx="3877">
                  <c:v>5.9280047983006261E-4</c:v>
                </c:pt>
                <c:pt idx="3878">
                  <c:v>5.884794766796178E-4</c:v>
                </c:pt>
                <c:pt idx="3879">
                  <c:v>5.8662761818657012E-4</c:v>
                </c:pt>
                <c:pt idx="3880">
                  <c:v>5.9856181736398883E-4</c:v>
                </c:pt>
                <c:pt idx="3881">
                  <c:v>5.8559880791265475E-4</c:v>
                </c:pt>
                <c:pt idx="3882">
                  <c:v>5.7160698818740495E-4</c:v>
                </c:pt>
                <c:pt idx="3883">
                  <c:v>5.9094862133701471E-4</c:v>
                </c:pt>
                <c:pt idx="3884">
                  <c:v>5.9238895572049635E-4</c:v>
                </c:pt>
                <c:pt idx="3885">
                  <c:v>6.100844924318415E-4</c:v>
                </c:pt>
                <c:pt idx="3886">
                  <c:v>6.4362370736148413E-4</c:v>
                </c:pt>
                <c:pt idx="3887">
                  <c:v>6.1913802284229726E-4</c:v>
                </c:pt>
                <c:pt idx="3888">
                  <c:v>6.0720382366487833E-4</c:v>
                </c:pt>
                <c:pt idx="3889">
                  <c:v>5.971214829805073E-4</c:v>
                </c:pt>
                <c:pt idx="3890">
                  <c:v>5.9444657626832721E-4</c:v>
                </c:pt>
                <c:pt idx="3891">
                  <c:v>6.057634892813968E-4</c:v>
                </c:pt>
                <c:pt idx="3892">
                  <c:v>5.8436423558395618E-4</c:v>
                </c:pt>
                <c:pt idx="3893">
                  <c:v>5.7078393996827265E-4</c:v>
                </c:pt>
                <c:pt idx="3894">
                  <c:v>5.8066051859786061E-4</c:v>
                </c:pt>
                <c:pt idx="3895">
                  <c:v>5.8868523873440088E-4</c:v>
                </c:pt>
                <c:pt idx="3896">
                  <c:v>5.8498152174830541E-4</c:v>
                </c:pt>
                <c:pt idx="3897">
                  <c:v>5.7510494311871735E-4</c:v>
                </c:pt>
                <c:pt idx="3898">
                  <c:v>5.8086628065264379E-4</c:v>
                </c:pt>
                <c:pt idx="3899">
                  <c:v>5.8518728380308849E-4</c:v>
                </c:pt>
                <c:pt idx="3900">
                  <c:v>5.8312966325525762E-4</c:v>
                </c:pt>
                <c:pt idx="3901">
                  <c:v>5.6419955421521401E-4</c:v>
                </c:pt>
                <c:pt idx="3902">
                  <c:v>5.7263579846132033E-4</c:v>
                </c:pt>
                <c:pt idx="3903">
                  <c:v>5.7592799133784965E-4</c:v>
                </c:pt>
                <c:pt idx="3904">
                  <c:v>5.7777984983089755E-4</c:v>
                </c:pt>
                <c:pt idx="3905">
                  <c:v>5.79014422159596E-4</c:v>
                </c:pt>
                <c:pt idx="3906">
                  <c:v>5.8889100078918395E-4</c:v>
                </c:pt>
                <c:pt idx="3907">
                  <c:v>5.7654527750219898E-4</c:v>
                </c:pt>
                <c:pt idx="3908">
                  <c:v>5.7942594626916215E-4</c:v>
                </c:pt>
                <c:pt idx="3909">
                  <c:v>5.9773876914485653E-4</c:v>
                </c:pt>
                <c:pt idx="3910">
                  <c:v>5.7880866010481292E-4</c:v>
                </c:pt>
                <c:pt idx="3911">
                  <c:v>5.7284156051610341E-4</c:v>
                </c:pt>
                <c:pt idx="3912">
                  <c:v>5.876564284604855E-4</c:v>
                </c:pt>
                <c:pt idx="3913">
                  <c:v>5.876564284604855E-4</c:v>
                </c:pt>
                <c:pt idx="3914">
                  <c:v>5.6810903325609256E-4</c:v>
                </c:pt>
                <c:pt idx="3915">
                  <c:v>5.903313351726657E-4</c:v>
                </c:pt>
                <c:pt idx="3916">
                  <c:v>6.2531088448578975E-4</c:v>
                </c:pt>
                <c:pt idx="3917">
                  <c:v>6.4588708996409796E-4</c:v>
                </c:pt>
                <c:pt idx="3918">
                  <c:v>6.489735207858442E-4</c:v>
                </c:pt>
                <c:pt idx="3919">
                  <c:v>6.316895081840652E-4</c:v>
                </c:pt>
                <c:pt idx="3920">
                  <c:v>6.0802687188401064E-4</c:v>
                </c:pt>
                <c:pt idx="3921">
                  <c:v>6.1728616434924947E-4</c:v>
                </c:pt>
                <c:pt idx="3922">
                  <c:v>6.2345902599274196E-4</c:v>
                </c:pt>
                <c:pt idx="3923">
                  <c:v>6.446525176353995E-4</c:v>
                </c:pt>
                <c:pt idx="3924">
                  <c:v>6.9485845900247179E-4</c:v>
                </c:pt>
                <c:pt idx="3925">
                  <c:v>8.6029115104807076E-4</c:v>
                </c:pt>
                <c:pt idx="3926">
                  <c:v>1.2397163800680761E-3</c:v>
                </c:pt>
                <c:pt idx="3927">
                  <c:v>1.5510343689548809E-3</c:v>
                </c:pt>
                <c:pt idx="3928">
                  <c:v>1.5380713595035465E-3</c:v>
                </c:pt>
                <c:pt idx="3929">
                  <c:v>1.1685227091131291E-3</c:v>
                </c:pt>
                <c:pt idx="3930">
                  <c:v>8.6502367830808161E-4</c:v>
                </c:pt>
                <c:pt idx="3931">
                  <c:v>6.6317110256587696E-4</c:v>
                </c:pt>
                <c:pt idx="3932">
                  <c:v>6.170804022944664E-4</c:v>
                </c:pt>
                <c:pt idx="3933">
                  <c:v>5.91154383391798E-4</c:v>
                </c:pt>
                <c:pt idx="3934">
                  <c:v>5.8724490435091935E-4</c:v>
                </c:pt>
                <c:pt idx="3935">
                  <c:v>5.876564284604855E-4</c:v>
                </c:pt>
                <c:pt idx="3936">
                  <c:v>6.0144248613095211E-4</c:v>
                </c:pt>
                <c:pt idx="3937">
                  <c:v>5.8045475654307753E-4</c:v>
                </c:pt>
                <c:pt idx="3938">
                  <c:v>6.0391163078834902E-4</c:v>
                </c:pt>
                <c:pt idx="3939">
                  <c:v>5.9362352804919491E-4</c:v>
                </c:pt>
                <c:pt idx="3940">
                  <c:v>6.3868541804668999E-4</c:v>
                </c:pt>
                <c:pt idx="3941">
                  <c:v>6.6666905749718946E-4</c:v>
                </c:pt>
                <c:pt idx="3942">
                  <c:v>6.9177202818072555E-4</c:v>
                </c:pt>
                <c:pt idx="3943">
                  <c:v>6.2016683311621253E-4</c:v>
                </c:pt>
                <c:pt idx="3944">
                  <c:v>6.0144248613095211E-4</c:v>
                </c:pt>
                <c:pt idx="3945">
                  <c:v>5.9218319366571338E-4</c:v>
                </c:pt>
                <c:pt idx="3946">
                  <c:v>5.8415847352917311E-4</c:v>
                </c:pt>
                <c:pt idx="3947">
                  <c:v>5.8415847352917311E-4</c:v>
                </c:pt>
                <c:pt idx="3948">
                  <c:v>6.2366478804752492E-4</c:v>
                </c:pt>
                <c:pt idx="3949">
                  <c:v>6.1481701969185246E-4</c:v>
                </c:pt>
                <c:pt idx="3950">
                  <c:v>6.2860307736231906E-4</c:v>
                </c:pt>
                <c:pt idx="3951">
                  <c:v>5.8642185613178705E-4</c:v>
                </c:pt>
                <c:pt idx="3952">
                  <c:v>6.0329434462399979E-4</c:v>
                </c:pt>
                <c:pt idx="3953">
                  <c:v>5.8292390120047455E-4</c:v>
                </c:pt>
                <c:pt idx="3954">
                  <c:v>5.8703914229613617E-4</c:v>
                </c:pt>
                <c:pt idx="3955">
                  <c:v>5.8724490435091935E-4</c:v>
                </c:pt>
                <c:pt idx="3956">
                  <c:v>5.9691572092572423E-4</c:v>
                </c:pt>
                <c:pt idx="3957">
                  <c:v>6.7222463297633272E-4</c:v>
                </c:pt>
                <c:pt idx="3958">
                  <c:v>7.4959116557477196E-4</c:v>
                </c:pt>
                <c:pt idx="3959">
                  <c:v>7.9959134488706118E-4</c:v>
                </c:pt>
                <c:pt idx="3960">
                  <c:v>7.9300695913400244E-4</c:v>
                </c:pt>
                <c:pt idx="3961">
                  <c:v>6.9691607955030266E-4</c:v>
                </c:pt>
                <c:pt idx="3962">
                  <c:v>6.2387055010230811E-4</c:v>
                </c:pt>
                <c:pt idx="3963">
                  <c:v>5.6893208147522486E-4</c:v>
                </c:pt>
                <c:pt idx="3964">
                  <c:v>6.0020791380225344E-4</c:v>
                </c:pt>
                <c:pt idx="3965">
                  <c:v>5.8415847352917311E-4</c:v>
                </c:pt>
                <c:pt idx="3966">
                  <c:v>5.868333802413532E-4</c:v>
                </c:pt>
                <c:pt idx="3967">
                  <c:v>6.0514620311704747E-4</c:v>
                </c:pt>
                <c:pt idx="3968">
                  <c:v>6.1111330270575699E-4</c:v>
                </c:pt>
                <c:pt idx="3969">
                  <c:v>6.1728616434924947E-4</c:v>
                </c:pt>
                <c:pt idx="3970">
                  <c:v>6.2304750188317581E-4</c:v>
                </c:pt>
                <c:pt idx="3971">
                  <c:v>6.524714757171567E-4</c:v>
                </c:pt>
                <c:pt idx="3972">
                  <c:v>6.273685050336205E-4</c:v>
                </c:pt>
                <c:pt idx="3973">
                  <c:v>6.6461143694935849E-4</c:v>
                </c:pt>
                <c:pt idx="3974">
                  <c:v>6.3004341174580059E-4</c:v>
                </c:pt>
                <c:pt idx="3975">
                  <c:v>6.2695698092405435E-4</c:v>
                </c:pt>
                <c:pt idx="3976">
                  <c:v>6.3950846626582229E-4</c:v>
                </c:pt>
                <c:pt idx="3977">
                  <c:v>6.0699806161009537E-4</c:v>
                </c:pt>
                <c:pt idx="3978">
                  <c:v>6.0699806161009537E-4</c:v>
                </c:pt>
                <c:pt idx="3979">
                  <c:v>6.1584582996576783E-4</c:v>
                </c:pt>
                <c:pt idx="3980">
                  <c:v>6.1275939914402159E-4</c:v>
                </c:pt>
                <c:pt idx="3981">
                  <c:v>5.8621609407700386E-4</c:v>
                </c:pt>
                <c:pt idx="3982">
                  <c:v>5.9424081421354414E-4</c:v>
                </c:pt>
                <c:pt idx="3983">
                  <c:v>5.8642185613178705E-4</c:v>
                </c:pt>
                <c:pt idx="3984">
                  <c:v>6.1440549558228631E-4</c:v>
                </c:pt>
                <c:pt idx="3985">
                  <c:v>5.7633951544741591E-4</c:v>
                </c:pt>
                <c:pt idx="3986">
                  <c:v>5.8806795257005165E-4</c:v>
                </c:pt>
                <c:pt idx="3987">
                  <c:v>5.8292390120047455E-4</c:v>
                </c:pt>
                <c:pt idx="3988">
                  <c:v>5.868333802413532E-4</c:v>
                </c:pt>
                <c:pt idx="3989">
                  <c:v>5.8786219051526858E-4</c:v>
                </c:pt>
                <c:pt idx="3990">
                  <c:v>5.8930252489875011E-4</c:v>
                </c:pt>
                <c:pt idx="3991">
                  <c:v>5.96298434761375E-4</c:v>
                </c:pt>
                <c:pt idx="3992">
                  <c:v>5.9321200393962865E-4</c:v>
                </c:pt>
                <c:pt idx="3993">
                  <c:v>5.8724490435091935E-4</c:v>
                </c:pt>
                <c:pt idx="3994">
                  <c:v>5.7263579846132033E-4</c:v>
                </c:pt>
                <c:pt idx="3995">
                  <c:v>6.0103096202138596E-4</c:v>
                </c:pt>
                <c:pt idx="3996">
                  <c:v>5.8559880791265475E-4</c:v>
                </c:pt>
                <c:pt idx="3997">
                  <c:v>5.9177166955614701E-4</c:v>
                </c:pt>
                <c:pt idx="3998">
                  <c:v>5.9403505215876106E-4</c:v>
                </c:pt>
                <c:pt idx="3999">
                  <c:v>5.9917910352833817E-4</c:v>
                </c:pt>
                <c:pt idx="4000">
                  <c:v>5.6666869887261103E-4</c:v>
                </c:pt>
                <c:pt idx="4001">
                  <c:v>5.8889100078918395E-4</c:v>
                </c:pt>
                <c:pt idx="4002">
                  <c:v>6.0164824818573518E-4</c:v>
                </c:pt>
                <c:pt idx="4003">
                  <c:v>5.825123770909085E-4</c:v>
                </c:pt>
                <c:pt idx="4004">
                  <c:v>5.9856181736398883E-4</c:v>
                </c:pt>
                <c:pt idx="4005">
                  <c:v>5.7098970202305573E-4</c:v>
                </c:pt>
                <c:pt idx="4006">
                  <c:v>5.9197743161093031E-4</c:v>
                </c:pt>
                <c:pt idx="4007">
                  <c:v>5.9238895572049635E-4</c:v>
                </c:pt>
                <c:pt idx="4008">
                  <c:v>5.9753300709007356E-4</c:v>
                </c:pt>
                <c:pt idx="4009">
                  <c:v>5.8642185613178705E-4</c:v>
                </c:pt>
                <c:pt idx="4010">
                  <c:v>5.9485810037789336E-4</c:v>
                </c:pt>
                <c:pt idx="4011">
                  <c:v>5.8292390120047455E-4</c:v>
                </c:pt>
                <c:pt idx="4012">
                  <c:v>6.0185401024051826E-4</c:v>
                </c:pt>
                <c:pt idx="4013">
                  <c:v>5.8991981106309933E-4</c:v>
                </c:pt>
                <c:pt idx="4014">
                  <c:v>6.006194379118197E-4</c:v>
                </c:pt>
                <c:pt idx="4015">
                  <c:v>6.1934378489708023E-4</c:v>
                </c:pt>
                <c:pt idx="4016">
                  <c:v>6.0267705845965056E-4</c:v>
                </c:pt>
                <c:pt idx="4017">
                  <c:v>6.0103096202138596E-4</c:v>
                </c:pt>
                <c:pt idx="4018">
                  <c:v>5.8456999763873915E-4</c:v>
                </c:pt>
                <c:pt idx="4019">
                  <c:v>5.9609267270659193E-4</c:v>
                </c:pt>
                <c:pt idx="4020">
                  <c:v>6.0350010667878286E-4</c:v>
                </c:pt>
                <c:pt idx="4021">
                  <c:v>5.997963896926874E-4</c:v>
                </c:pt>
                <c:pt idx="4022">
                  <c:v>5.8889100078918395E-4</c:v>
                </c:pt>
                <c:pt idx="4023">
                  <c:v>6.0411739284313209E-4</c:v>
                </c:pt>
                <c:pt idx="4024">
                  <c:v>5.7078393996827265E-4</c:v>
                </c:pt>
                <c:pt idx="4025">
                  <c:v>5.9815029325442279E-4</c:v>
                </c:pt>
                <c:pt idx="4026">
                  <c:v>5.9526962448745962E-4</c:v>
                </c:pt>
                <c:pt idx="4027">
                  <c:v>5.8086628065264379E-4</c:v>
                </c:pt>
                <c:pt idx="4028">
                  <c:v>5.8621609407700386E-4</c:v>
                </c:pt>
                <c:pt idx="4029">
                  <c:v>5.9547538654224259E-4</c:v>
                </c:pt>
                <c:pt idx="4030">
                  <c:v>5.7592799133784965E-4</c:v>
                </c:pt>
                <c:pt idx="4031">
                  <c:v>5.971214829805073E-4</c:v>
                </c:pt>
                <c:pt idx="4032">
                  <c:v>5.8827371462483473E-4</c:v>
                </c:pt>
                <c:pt idx="4033">
                  <c:v>6.18726498732731E-4</c:v>
                </c:pt>
                <c:pt idx="4034">
                  <c:v>5.9218319366571338E-4</c:v>
                </c:pt>
                <c:pt idx="4035">
                  <c:v>5.9403505215876106E-4</c:v>
                </c:pt>
                <c:pt idx="4036">
                  <c:v>6.0699806161009537E-4</c:v>
                </c:pt>
                <c:pt idx="4037">
                  <c:v>6.0000215174747058E-4</c:v>
                </c:pt>
                <c:pt idx="4038">
                  <c:v>6.1173058887010611E-4</c:v>
                </c:pt>
                <c:pt idx="4039">
                  <c:v>6.0247129640486749E-4</c:v>
                </c:pt>
                <c:pt idx="4040">
                  <c:v>5.9691572092572423E-4</c:v>
                </c:pt>
                <c:pt idx="4041">
                  <c:v>5.8745066640570243E-4</c:v>
                </c:pt>
                <c:pt idx="4042">
                  <c:v>6.3909694215625635E-4</c:v>
                </c:pt>
                <c:pt idx="4043">
                  <c:v>6.5350028599107208E-4</c:v>
                </c:pt>
                <c:pt idx="4044">
                  <c:v>6.1337668530837093E-4</c:v>
                </c:pt>
                <c:pt idx="4045">
                  <c:v>6.3189527023884838E-4</c:v>
                </c:pt>
                <c:pt idx="4046">
                  <c:v>6.0535196517183065E-4</c:v>
                </c:pt>
                <c:pt idx="4047">
                  <c:v>5.9238895572049635E-4</c:v>
                </c:pt>
                <c:pt idx="4048">
                  <c:v>6.0473467900748143E-4</c:v>
                </c:pt>
                <c:pt idx="4049">
                  <c:v>6.2983764969101741E-4</c:v>
                </c:pt>
                <c:pt idx="4050">
                  <c:v>6.1173058887010611E-4</c:v>
                </c:pt>
                <c:pt idx="4051">
                  <c:v>6.1522854380141861E-4</c:v>
                </c:pt>
                <c:pt idx="4052">
                  <c:v>6.2901460147188511E-4</c:v>
                </c:pt>
                <c:pt idx="4053">
                  <c:v>6.3271831845798068E-4</c:v>
                </c:pt>
                <c:pt idx="4054">
                  <c:v>6.6070195790847994E-4</c:v>
                </c:pt>
                <c:pt idx="4055">
                  <c:v>6.6893244009980329E-4</c:v>
                </c:pt>
                <c:pt idx="4056">
                  <c:v>6.6234805434674466E-4</c:v>
                </c:pt>
                <c:pt idx="4057">
                  <c:v>6.3292408051276376E-4</c:v>
                </c:pt>
                <c:pt idx="4058">
                  <c:v>6.257224085953559E-4</c:v>
                </c:pt>
                <c:pt idx="4059">
                  <c:v>6.0370586873356594E-4</c:v>
                </c:pt>
                <c:pt idx="4060">
                  <c:v>6.2613393270492205E-4</c:v>
                </c:pt>
                <c:pt idx="4061">
                  <c:v>6.2716274297883743E-4</c:v>
                </c:pt>
                <c:pt idx="4062">
                  <c:v>6.3580474927972693E-4</c:v>
                </c:pt>
                <c:pt idx="4063">
                  <c:v>6.1687464023968321E-4</c:v>
                </c:pt>
                <c:pt idx="4064">
                  <c:v>6.18726498732731E-4</c:v>
                </c:pt>
                <c:pt idx="4065">
                  <c:v>6.0884992010314305E-4</c:v>
                </c:pt>
                <c:pt idx="4066">
                  <c:v>6.3457017695102847E-4</c:v>
                </c:pt>
                <c:pt idx="4067">
                  <c:v>6.9280083845464093E-4</c:v>
                </c:pt>
                <c:pt idx="4068">
                  <c:v>7.6975584694351413E-4</c:v>
                </c:pt>
                <c:pt idx="4069">
                  <c:v>8.3086717721408965E-4</c:v>
                </c:pt>
                <c:pt idx="4070">
                  <c:v>8.1008520968099847E-4</c:v>
                </c:pt>
                <c:pt idx="4071">
                  <c:v>7.4300677982171322E-4</c:v>
                </c:pt>
                <c:pt idx="4072">
                  <c:v>6.6070195790847994E-4</c:v>
                </c:pt>
                <c:pt idx="4073">
                  <c:v>6.619365302371785E-4</c:v>
                </c:pt>
                <c:pt idx="4074">
                  <c:v>6.6708058160675561E-4</c:v>
                </c:pt>
                <c:pt idx="4075">
                  <c:v>6.6378838873022619E-4</c:v>
                </c:pt>
                <c:pt idx="4076">
                  <c:v>6.7037277448328493E-4</c:v>
                </c:pt>
                <c:pt idx="4077">
                  <c:v>6.6461143694935849E-4</c:v>
                </c:pt>
                <c:pt idx="4078">
                  <c:v>6.2531088448578975E-4</c:v>
                </c:pt>
                <c:pt idx="4079">
                  <c:v>6.5617519270325217E-4</c:v>
                </c:pt>
                <c:pt idx="4080">
                  <c:v>6.1893226078751419E-4</c:v>
                </c:pt>
                <c:pt idx="4081">
                  <c:v>6.273685050336205E-4</c:v>
                </c:pt>
                <c:pt idx="4082">
                  <c:v>6.5720400297716766E-4</c:v>
                </c:pt>
                <c:pt idx="4083">
                  <c:v>6.3333560462232991E-4</c:v>
                </c:pt>
                <c:pt idx="4084">
                  <c:v>6.281915532527528E-4</c:v>
                </c:pt>
                <c:pt idx="4085">
                  <c:v>6.265454568144882E-4</c:v>
                </c:pt>
                <c:pt idx="4086">
                  <c:v>6.3312984256754684E-4</c:v>
                </c:pt>
                <c:pt idx="4087">
                  <c:v>6.3374712873189606E-4</c:v>
                </c:pt>
                <c:pt idx="4088">
                  <c:v>6.273685050336205E-4</c:v>
                </c:pt>
                <c:pt idx="4089">
                  <c:v>6.2119564339012802E-4</c:v>
                </c:pt>
                <c:pt idx="4090">
                  <c:v>6.3847965599190691E-4</c:v>
                </c:pt>
                <c:pt idx="4091">
                  <c:v>6.3045493585536685E-4</c:v>
                </c:pt>
                <c:pt idx="4092">
                  <c:v>6.3415865284146221E-4</c:v>
                </c:pt>
                <c:pt idx="4093">
                  <c:v>6.4959080695019353E-4</c:v>
                </c:pt>
                <c:pt idx="4094">
                  <c:v>6.2325326393795888E-4</c:v>
                </c:pt>
                <c:pt idx="4095">
                  <c:v>6.2325326393795888E-4</c:v>
                </c:pt>
                <c:pt idx="4096">
                  <c:v>6.0473467900748143E-4</c:v>
                </c:pt>
                <c:pt idx="4097">
                  <c:v>6.2160716749969417E-4</c:v>
                </c:pt>
                <c:pt idx="4098">
                  <c:v>6.1440549558228631E-4</c:v>
                </c:pt>
                <c:pt idx="4099">
                  <c:v>5.8991981106309933E-4</c:v>
                </c:pt>
                <c:pt idx="4100">
                  <c:v>6.1255363708923852E-4</c:v>
                </c:pt>
                <c:pt idx="4101">
                  <c:v>6.0041367585703651E-4</c:v>
                </c:pt>
                <c:pt idx="4102">
                  <c:v>5.6666869887261103E-4</c:v>
                </c:pt>
                <c:pt idx="4103">
                  <c:v>5.8559880791265475E-4</c:v>
                </c:pt>
                <c:pt idx="4104">
                  <c:v>5.8786219051526858E-4</c:v>
                </c:pt>
                <c:pt idx="4105">
                  <c:v>5.7633951544741591E-4</c:v>
                </c:pt>
                <c:pt idx="4106">
                  <c:v>5.8148356681699291E-4</c:v>
                </c:pt>
                <c:pt idx="4107">
                  <c:v>5.9094862133701471E-4</c:v>
                </c:pt>
                <c:pt idx="4108">
                  <c:v>5.8621609407700386E-4</c:v>
                </c:pt>
                <c:pt idx="4109">
                  <c:v>5.9506386243267644E-4</c:v>
                </c:pt>
                <c:pt idx="4110">
                  <c:v>6.0205977229530123E-4</c:v>
                </c:pt>
                <c:pt idx="4111">
                  <c:v>5.8127780476220983E-4</c:v>
                </c:pt>
                <c:pt idx="4112">
                  <c:v>5.7325308462566967E-4</c:v>
                </c:pt>
                <c:pt idx="4113">
                  <c:v>5.9177166955614701E-4</c:v>
                </c:pt>
                <c:pt idx="4114">
                  <c:v>5.6769750914652641E-4</c:v>
                </c:pt>
                <c:pt idx="4115">
                  <c:v>6.0350010667878286E-4</c:v>
                </c:pt>
                <c:pt idx="4116">
                  <c:v>5.7963170832394523E-4</c:v>
                </c:pt>
                <c:pt idx="4117">
                  <c:v>5.6008431311955239E-4</c:v>
                </c:pt>
                <c:pt idx="4118">
                  <c:v>5.5864397873607076E-4</c:v>
                </c:pt>
                <c:pt idx="4119">
                  <c:v>5.4712130366821809E-4</c:v>
                </c:pt>
                <c:pt idx="4120">
                  <c:v>5.5596907202389067E-4</c:v>
                </c:pt>
                <c:pt idx="4121">
                  <c:v>5.7016665380392342E-4</c:v>
                </c:pt>
                <c:pt idx="4122">
                  <c:v>5.73870370790019E-4</c:v>
                </c:pt>
                <c:pt idx="4123">
                  <c:v>5.7448765695436812E-4</c:v>
                </c:pt>
                <c:pt idx="4124">
                  <c:v>6.0247129640486749E-4</c:v>
                </c:pt>
                <c:pt idx="4125">
                  <c:v>5.7407613284480208E-4</c:v>
                </c:pt>
                <c:pt idx="4126">
                  <c:v>5.8045475654307753E-4</c:v>
                </c:pt>
                <c:pt idx="4127">
                  <c:v>5.825123770909085E-4</c:v>
                </c:pt>
                <c:pt idx="4128">
                  <c:v>5.5103078270909663E-4</c:v>
                </c:pt>
                <c:pt idx="4129">
                  <c:v>5.5391145147605991E-4</c:v>
                </c:pt>
                <c:pt idx="4130">
                  <c:v>5.3312948394296851E-4</c:v>
                </c:pt>
                <c:pt idx="4131">
                  <c:v>5.6131888544825085E-4</c:v>
                </c:pt>
                <c:pt idx="4132">
                  <c:v>5.5329416531171057E-4</c:v>
                </c:pt>
                <c:pt idx="4133">
                  <c:v>5.3930234558646089E-4</c:v>
                </c:pt>
                <c:pt idx="4134">
                  <c:v>5.4135996613429176E-4</c:v>
                </c:pt>
                <c:pt idx="4135">
                  <c:v>5.1810885394380334E-4</c:v>
                </c:pt>
                <c:pt idx="4136">
                  <c:v>5.3642167681949783E-4</c:v>
                </c:pt>
                <c:pt idx="4137">
                  <c:v>5.3292372188818533E-4</c:v>
                </c:pt>
                <c:pt idx="4138">
                  <c:v>5.4135996613429176E-4</c:v>
                </c:pt>
                <c:pt idx="4139">
                  <c:v>5.2304714325859738E-4</c:v>
                </c:pt>
                <c:pt idx="4140">
                  <c:v>5.2160680887511585E-4</c:v>
                </c:pt>
                <c:pt idx="4141">
                  <c:v>5.1708004366988797E-4</c:v>
                </c:pt>
                <c:pt idx="4142">
                  <c:v>5.2736814640904207E-4</c:v>
                </c:pt>
                <c:pt idx="4143">
                  <c:v>5.2510476380642813E-4</c:v>
                </c:pt>
                <c:pt idx="4144">
                  <c:v>5.1728580572467093E-4</c:v>
                </c:pt>
                <c:pt idx="4145">
                  <c:v>5.2613357408034373E-4</c:v>
                </c:pt>
                <c:pt idx="4146">
                  <c:v>5.2304714325859738E-4</c:v>
                </c:pt>
                <c:pt idx="4147">
                  <c:v>5.1625699545075556E-4</c:v>
                </c:pt>
                <c:pt idx="4148">
                  <c:v>5.141993749029248E-4</c:v>
                </c:pt>
                <c:pt idx="4149">
                  <c:v>5.0185365161593983E-4</c:v>
                </c:pt>
                <c:pt idx="4150">
                  <c:v>5.1708004366988797E-4</c:v>
                </c:pt>
                <c:pt idx="4151">
                  <c:v>5.2057799860120047E-4</c:v>
                </c:pt>
                <c:pt idx="4152">
                  <c:v>5.1358208873857557E-4</c:v>
                </c:pt>
                <c:pt idx="4153">
                  <c:v>5.0864379942378154E-4</c:v>
                </c:pt>
                <c:pt idx="4154">
                  <c:v>5.0946684764291384E-4</c:v>
                </c:pt>
                <c:pt idx="4155">
                  <c:v>5.2469323969686198E-4</c:v>
                </c:pt>
                <c:pt idx="4156">
                  <c:v>5.0905532353334769E-4</c:v>
                </c:pt>
                <c:pt idx="4157">
                  <c:v>5.1193599230031086E-4</c:v>
                </c:pt>
                <c:pt idx="4158">
                  <c:v>5.2798543257339141E-4</c:v>
                </c:pt>
                <c:pt idx="4159">
                  <c:v>5.0884956147856473E-4</c:v>
                </c:pt>
                <c:pt idx="4160">
                  <c:v>5.2777967051860833E-4</c:v>
                </c:pt>
                <c:pt idx="4161">
                  <c:v>5.4053691791515945E-4</c:v>
                </c:pt>
                <c:pt idx="4162">
                  <c:v>6.1728616434924947E-4</c:v>
                </c:pt>
                <c:pt idx="4163">
                  <c:v>7.656406058478523E-4</c:v>
                </c:pt>
                <c:pt idx="4164">
                  <c:v>8.3662851474801609E-4</c:v>
                </c:pt>
                <c:pt idx="4165">
                  <c:v>7.5638131338261378E-4</c:v>
                </c:pt>
                <c:pt idx="4166">
                  <c:v>6.2243021571882658E-4</c:v>
                </c:pt>
                <c:pt idx="4167">
                  <c:v>5.4835587599691665E-4</c:v>
                </c:pt>
                <c:pt idx="4168">
                  <c:v>5.1769732983423719E-4</c:v>
                </c:pt>
                <c:pt idx="4169">
                  <c:v>5.1234751640987712E-4</c:v>
                </c:pt>
                <c:pt idx="4170">
                  <c:v>4.8189473230198074E-4</c:v>
                </c:pt>
                <c:pt idx="4171">
                  <c:v>4.7777949120631912E-4</c:v>
                </c:pt>
                <c:pt idx="4172">
                  <c:v>4.9526926586288109E-4</c:v>
                </c:pt>
                <c:pt idx="4173">
                  <c:v>5.0144212750637368E-4</c:v>
                </c:pt>
                <c:pt idx="4174">
                  <c:v>4.8806759394547328E-4</c:v>
                </c:pt>
                <c:pt idx="4175">
                  <c:v>4.7078358134369428E-4</c:v>
                </c:pt>
                <c:pt idx="4176">
                  <c:v>4.5391109285148143E-4</c:v>
                </c:pt>
                <c:pt idx="4177">
                  <c:v>4.709893433984773E-4</c:v>
                </c:pt>
                <c:pt idx="4178">
                  <c:v>4.9506350380809801E-4</c:v>
                </c:pt>
                <c:pt idx="4179">
                  <c:v>4.9424045558896571E-4</c:v>
                </c:pt>
                <c:pt idx="4180">
                  <c:v>4.934174073698333E-4</c:v>
                </c:pt>
                <c:pt idx="4181">
                  <c:v>4.87450307781124E-4</c:v>
                </c:pt>
                <c:pt idx="4182">
                  <c:v>4.8477540106894396E-4</c:v>
                </c:pt>
                <c:pt idx="4183">
                  <c:v>4.8662725956199158E-4</c:v>
                </c:pt>
                <c:pt idx="4184">
                  <c:v>4.843638769593777E-4</c:v>
                </c:pt>
                <c:pt idx="4185">
                  <c:v>4.7284120189152514E-4</c:v>
                </c:pt>
                <c:pt idx="4186">
                  <c:v>4.67902912576731E-4</c:v>
                </c:pt>
                <c:pt idx="4187">
                  <c:v>4.705778192889112E-4</c:v>
                </c:pt>
                <c:pt idx="4188">
                  <c:v>4.6481648175498476E-4</c:v>
                </c:pt>
                <c:pt idx="4189">
                  <c:v>4.6481648175498476E-4</c:v>
                </c:pt>
                <c:pt idx="4190">
                  <c:v>4.8333506668546238E-4</c:v>
                </c:pt>
                <c:pt idx="4191">
                  <c:v>4.6214157504280477E-4</c:v>
                </c:pt>
                <c:pt idx="4192">
                  <c:v>4.9074250065765321E-4</c:v>
                </c:pt>
                <c:pt idx="4193">
                  <c:v>4.804543979184991E-4</c:v>
                </c:pt>
                <c:pt idx="4194">
                  <c:v>4.8292354257589612E-4</c:v>
                </c:pt>
                <c:pt idx="4195">
                  <c:v>4.8559844928807626E-4</c:v>
                </c:pt>
                <c:pt idx="4196">
                  <c:v>4.8271778052111304E-4</c:v>
                </c:pt>
                <c:pt idx="4197">
                  <c:v>4.8786183189069009E-4</c:v>
                </c:pt>
                <c:pt idx="4198">
                  <c:v>4.765449188776205E-4</c:v>
                </c:pt>
                <c:pt idx="4199">
                  <c:v>4.6913748490542956E-4</c:v>
                </c:pt>
                <c:pt idx="4200">
                  <c:v>4.8662725956199158E-4</c:v>
                </c:pt>
                <c:pt idx="4201">
                  <c:v>4.5905514422105853E-4</c:v>
                </c:pt>
                <c:pt idx="4202">
                  <c:v>4.8210049435676381E-4</c:v>
                </c:pt>
                <c:pt idx="4203">
                  <c:v>4.7983711175414993E-4</c:v>
                </c:pt>
                <c:pt idx="4204">
                  <c:v>4.9280012120548418E-4</c:v>
                </c:pt>
                <c:pt idx="4205">
                  <c:v>5.2777967051860833E-4</c:v>
                </c:pt>
                <c:pt idx="4206">
                  <c:v>5.4300606257255636E-4</c:v>
                </c:pt>
                <c:pt idx="4207">
                  <c:v>5.8991981106309933E-4</c:v>
                </c:pt>
                <c:pt idx="4208">
                  <c:v>6.2119564339012802E-4</c:v>
                </c:pt>
                <c:pt idx="4209">
                  <c:v>6.0946720626749238E-4</c:v>
                </c:pt>
                <c:pt idx="4210">
                  <c:v>5.6008431311955239E-4</c:v>
                </c:pt>
                <c:pt idx="4211">
                  <c:v>5.2078376065598354E-4</c:v>
                </c:pt>
                <c:pt idx="4212">
                  <c:v>5.1214175435509404E-4</c:v>
                </c:pt>
                <c:pt idx="4213">
                  <c:v>5.5123654476387982E-4</c:v>
                </c:pt>
                <c:pt idx="4214">
                  <c:v>6.0247129640486749E-4</c:v>
                </c:pt>
                <c:pt idx="4215">
                  <c:v>5.9424081421354414E-4</c:v>
                </c:pt>
                <c:pt idx="4216">
                  <c:v>5.7366460873523571E-4</c:v>
                </c:pt>
                <c:pt idx="4217">
                  <c:v>5.2901424284730668E-4</c:v>
                </c:pt>
                <c:pt idx="4218">
                  <c:v>5.5432297558562595E-4</c:v>
                </c:pt>
                <c:pt idx="4219">
                  <c:v>5.3642167681949783E-4</c:v>
                </c:pt>
                <c:pt idx="4220">
                  <c:v>5.6893208147522486E-4</c:v>
                </c:pt>
                <c:pt idx="4221">
                  <c:v>6.8210121160592067E-4</c:v>
                </c:pt>
                <c:pt idx="4222">
                  <c:v>9.452708796734838E-4</c:v>
                </c:pt>
                <c:pt idx="4223">
                  <c:v>1.6965081416865208E-3</c:v>
                </c:pt>
                <c:pt idx="4224">
                  <c:v>3.0111219096956385E-3</c:v>
                </c:pt>
                <c:pt idx="4225">
                  <c:v>4.3666823266065909E-3</c:v>
                </c:pt>
                <c:pt idx="4226">
                  <c:v>5.0275900465698532E-3</c:v>
                </c:pt>
                <c:pt idx="4227">
                  <c:v>4.2845832667481407E-3</c:v>
                </c:pt>
                <c:pt idx="4228">
                  <c:v>2.8483641243622201E-3</c:v>
                </c:pt>
                <c:pt idx="4229">
                  <c:v>1.8084426994885176E-3</c:v>
                </c:pt>
                <c:pt idx="4230">
                  <c:v>1.5356022148461496E-3</c:v>
                </c:pt>
                <c:pt idx="4231">
                  <c:v>1.4619393992338059E-3</c:v>
                </c:pt>
                <c:pt idx="4232">
                  <c:v>1.1555596996617951E-3</c:v>
                </c:pt>
                <c:pt idx="4233">
                  <c:v>8.0391234803750588E-4</c:v>
                </c:pt>
                <c:pt idx="4234">
                  <c:v>6.3107222201971608E-4</c:v>
                </c:pt>
                <c:pt idx="4235">
                  <c:v>5.4629825544908568E-4</c:v>
                </c:pt>
                <c:pt idx="4236">
                  <c:v>5.3703896298384706E-4</c:v>
                </c:pt>
                <c:pt idx="4237">
                  <c:v>5.5596907202389067E-4</c:v>
                </c:pt>
                <c:pt idx="4238">
                  <c:v>5.8745066640570243E-4</c:v>
                </c:pt>
                <c:pt idx="4239">
                  <c:v>6.0247129640486749E-4</c:v>
                </c:pt>
                <c:pt idx="4240">
                  <c:v>5.9506386243267644E-4</c:v>
                </c:pt>
                <c:pt idx="4241">
                  <c:v>5.9053709722744867E-4</c:v>
                </c:pt>
                <c:pt idx="4242">
                  <c:v>5.8210085298134213E-4</c:v>
                </c:pt>
                <c:pt idx="4243">
                  <c:v>5.6029007517433536E-4</c:v>
                </c:pt>
                <c:pt idx="4244">
                  <c:v>5.3930234558646089E-4</c:v>
                </c:pt>
                <c:pt idx="4245">
                  <c:v>5.4444639695603811E-4</c:v>
                </c:pt>
                <c:pt idx="4246">
                  <c:v>5.2181257092989892E-4</c:v>
                </c:pt>
                <c:pt idx="4247">
                  <c:v>5.2325290531338045E-4</c:v>
                </c:pt>
                <c:pt idx="4248">
                  <c:v>5.2531052586121142E-4</c:v>
                </c:pt>
                <c:pt idx="4249">
                  <c:v>5.2839695668295745E-4</c:v>
                </c:pt>
                <c:pt idx="4250">
                  <c:v>5.3847929736732848E-4</c:v>
                </c:pt>
                <c:pt idx="4251">
                  <c:v>5.2407595353251275E-4</c:v>
                </c:pt>
                <c:pt idx="4252">
                  <c:v>5.3868505942211166E-4</c:v>
                </c:pt>
                <c:pt idx="4253">
                  <c:v>5.5514602380475836E-4</c:v>
                </c:pt>
                <c:pt idx="4254">
                  <c:v>5.3930234558646089E-4</c:v>
                </c:pt>
                <c:pt idx="4255">
                  <c:v>5.2839695668295745E-4</c:v>
                </c:pt>
                <c:pt idx="4256">
                  <c:v>5.1358208873857557E-4</c:v>
                </c:pt>
                <c:pt idx="4257">
                  <c:v>5.2119528476554948E-4</c:v>
                </c:pt>
                <c:pt idx="4258">
                  <c:v>5.2140104682033277E-4</c:v>
                </c:pt>
                <c:pt idx="4259">
                  <c:v>5.3004305312122227E-4</c:v>
                </c:pt>
                <c:pt idx="4260">
                  <c:v>5.1831461599858653E-4</c:v>
                </c:pt>
                <c:pt idx="4261">
                  <c:v>5.2078376065598354E-4</c:v>
                </c:pt>
                <c:pt idx="4262">
                  <c:v>5.1584547134118951E-4</c:v>
                </c:pt>
                <c:pt idx="4263">
                  <c:v>5.3374677010731763E-4</c:v>
                </c:pt>
                <c:pt idx="4264">
                  <c:v>5.3374677010731763E-4</c:v>
                </c:pt>
                <c:pt idx="4265">
                  <c:v>5.3703896298384706E-4</c:v>
                </c:pt>
                <c:pt idx="4266">
                  <c:v>5.3847929736732848E-4</c:v>
                </c:pt>
                <c:pt idx="4267">
                  <c:v>5.1008413380726307E-4</c:v>
                </c:pt>
                <c:pt idx="4268">
                  <c:v>5.107014199716123E-4</c:v>
                </c:pt>
                <c:pt idx="4269">
                  <c:v>5.1563970928640633E-4</c:v>
                </c:pt>
                <c:pt idx="4270">
                  <c:v>5.0061907928724138E-4</c:v>
                </c:pt>
                <c:pt idx="4271">
                  <c:v>5.2387019147772968E-4</c:v>
                </c:pt>
                <c:pt idx="4272">
                  <c:v>5.1769732983423719E-4</c:v>
                </c:pt>
                <c:pt idx="4273">
                  <c:v>5.3004305312122227E-4</c:v>
                </c:pt>
                <c:pt idx="4274">
                  <c:v>5.1666851956032192E-4</c:v>
                </c:pt>
                <c:pt idx="4275">
                  <c:v>5.1913766421771883E-4</c:v>
                </c:pt>
                <c:pt idx="4276">
                  <c:v>5.185203780533695E-4</c:v>
                </c:pt>
                <c:pt idx="4277">
                  <c:v>5.2531052586121142E-4</c:v>
                </c:pt>
                <c:pt idx="4278">
                  <c:v>5.0370551010898751E-4</c:v>
                </c:pt>
                <c:pt idx="4279">
                  <c:v>5.185203780533695E-4</c:v>
                </c:pt>
                <c:pt idx="4280">
                  <c:v>5.107014199716123E-4</c:v>
                </c:pt>
                <c:pt idx="4281">
                  <c:v>5.3395253216210093E-4</c:v>
                </c:pt>
                <c:pt idx="4282">
                  <c:v>5.3580439065514861E-4</c:v>
                </c:pt>
                <c:pt idx="4283">
                  <c:v>5.2757390846382515E-4</c:v>
                </c:pt>
                <c:pt idx="4284">
                  <c:v>5.2469323969686198E-4</c:v>
                </c:pt>
                <c:pt idx="4285">
                  <c:v>5.3024881517600535E-4</c:v>
                </c:pt>
                <c:pt idx="4286">
                  <c:v>5.1090718202639537E-4</c:v>
                </c:pt>
                <c:pt idx="4287">
                  <c:v>5.1708004366988797E-4</c:v>
                </c:pt>
                <c:pt idx="4288">
                  <c:v>5.0905532353334769E-4</c:v>
                </c:pt>
                <c:pt idx="4289">
                  <c:v>5.2942576695687294E-4</c:v>
                </c:pt>
                <c:pt idx="4290">
                  <c:v>5.1872614010815257E-4</c:v>
                </c:pt>
                <c:pt idx="4291">
                  <c:v>5.0514584449246915E-4</c:v>
                </c:pt>
                <c:pt idx="4292">
                  <c:v>5.2819119462817437E-4</c:v>
                </c:pt>
                <c:pt idx="4293">
                  <c:v>5.1543394723162325E-4</c:v>
                </c:pt>
                <c:pt idx="4294">
                  <c:v>5.1913766421771883E-4</c:v>
                </c:pt>
                <c:pt idx="4295">
                  <c:v>5.2489900175164506E-4</c:v>
                </c:pt>
                <c:pt idx="4296">
                  <c:v>5.1008413380726307E-4</c:v>
                </c:pt>
                <c:pt idx="4297">
                  <c:v>5.1913766421771883E-4</c:v>
                </c:pt>
                <c:pt idx="4298">
                  <c:v>5.2016647449163421E-4</c:v>
                </c:pt>
                <c:pt idx="4299">
                  <c:v>5.0782075120464924E-4</c:v>
                </c:pt>
                <c:pt idx="4300">
                  <c:v>5.2119528476554948E-4</c:v>
                </c:pt>
                <c:pt idx="4301">
                  <c:v>5.3950810764124407E-4</c:v>
                </c:pt>
                <c:pt idx="4302">
                  <c:v>5.6852055736565882E-4</c:v>
                </c:pt>
                <c:pt idx="4303">
                  <c:v>5.781913739404637E-4</c:v>
                </c:pt>
                <c:pt idx="4304">
                  <c:v>6.0267705845965056E-4</c:v>
                </c:pt>
                <c:pt idx="4305">
                  <c:v>5.7551646722828361E-4</c:v>
                </c:pt>
                <c:pt idx="4306">
                  <c:v>5.4629825544908568E-4</c:v>
                </c:pt>
                <c:pt idx="4307">
                  <c:v>5.7633951544741591E-4</c:v>
                </c:pt>
                <c:pt idx="4308">
                  <c:v>5.6481684037956324E-4</c:v>
                </c:pt>
                <c:pt idx="4309">
                  <c:v>5.825123770909085E-4</c:v>
                </c:pt>
                <c:pt idx="4310">
                  <c:v>6.3806813188234087E-4</c:v>
                </c:pt>
                <c:pt idx="4311">
                  <c:v>7.8539376310702842E-4</c:v>
                </c:pt>
                <c:pt idx="4312">
                  <c:v>1.1176994815817077E-3</c:v>
                </c:pt>
                <c:pt idx="4313">
                  <c:v>1.514614485258275E-3</c:v>
                </c:pt>
                <c:pt idx="4314">
                  <c:v>1.5742854811453691E-3</c:v>
                </c:pt>
                <c:pt idx="4315">
                  <c:v>1.1318970633617403E-3</c:v>
                </c:pt>
                <c:pt idx="4316">
                  <c:v>7.3066105653472825E-4</c:v>
                </c:pt>
                <c:pt idx="4317">
                  <c:v>5.7613375339263283E-4</c:v>
                </c:pt>
                <c:pt idx="4318">
                  <c:v>5.0761498914986606E-4</c:v>
                </c:pt>
                <c:pt idx="4319">
                  <c:v>5.0000179312289204E-4</c:v>
                </c:pt>
                <c:pt idx="4320">
                  <c:v>5.020594136707228E-4</c:v>
                </c:pt>
                <c:pt idx="4321">
                  <c:v>5.0761498914986606E-4</c:v>
                </c:pt>
                <c:pt idx="4322">
                  <c:v>5.1461089901249095E-4</c:v>
                </c:pt>
                <c:pt idx="4323">
                  <c:v>5.2777967051860833E-4</c:v>
                </c:pt>
                <c:pt idx="4324">
                  <c:v>5.1049565791682933E-4</c:v>
                </c:pt>
                <c:pt idx="4325">
                  <c:v>5.3415829421688389E-4</c:v>
                </c:pt>
                <c:pt idx="4326">
                  <c:v>5.574094064073723E-4</c:v>
                </c:pt>
                <c:pt idx="4327">
                  <c:v>5.6625717476304488E-4</c:v>
                </c:pt>
                <c:pt idx="4328">
                  <c:v>5.8415847352917311E-4</c:v>
                </c:pt>
                <c:pt idx="4329">
                  <c:v>5.4753282777778435E-4</c:v>
                </c:pt>
                <c:pt idx="4330">
                  <c:v>5.2263561914903122E-4</c:v>
                </c:pt>
                <c:pt idx="4331">
                  <c:v>5.3518710449079927E-4</c:v>
                </c:pt>
                <c:pt idx="4332">
                  <c:v>5.2592781202556043E-4</c:v>
                </c:pt>
                <c:pt idx="4333">
                  <c:v>5.2613357408034373E-4</c:v>
                </c:pt>
                <c:pt idx="4334">
                  <c:v>5.2181257092989892E-4</c:v>
                </c:pt>
                <c:pt idx="4335">
                  <c:v>5.0576313065681837E-4</c:v>
                </c:pt>
                <c:pt idx="4336">
                  <c:v>5.1173023024552768E-4</c:v>
                </c:pt>
                <c:pt idx="4337">
                  <c:v>5.2592781202556043E-4</c:v>
                </c:pt>
                <c:pt idx="4338">
                  <c:v>5.1913766421771883E-4</c:v>
                </c:pt>
                <c:pt idx="4339">
                  <c:v>5.1728580572467093E-4</c:v>
                </c:pt>
                <c:pt idx="4340">
                  <c:v>5.1646275750553863E-4</c:v>
                </c:pt>
                <c:pt idx="4341">
                  <c:v>5.0843803736899847E-4</c:v>
                </c:pt>
                <c:pt idx="4342">
                  <c:v>5.3292372188818533E-4</c:v>
                </c:pt>
                <c:pt idx="4343">
                  <c:v>5.5884974079085383E-4</c:v>
                </c:pt>
                <c:pt idx="4344">
                  <c:v>5.7613375339263283E-4</c:v>
                </c:pt>
                <c:pt idx="4345">
                  <c:v>5.9835605530920587E-4</c:v>
                </c:pt>
                <c:pt idx="4346">
                  <c:v>5.8086628065264379E-4</c:v>
                </c:pt>
                <c:pt idx="4347">
                  <c:v>5.4876740010648269E-4</c:v>
                </c:pt>
                <c:pt idx="4348">
                  <c:v>5.4259453846299032E-4</c:v>
                </c:pt>
                <c:pt idx="4349">
                  <c:v>5.2098952271076651E-4</c:v>
                </c:pt>
                <c:pt idx="4350">
                  <c:v>5.1831461599858653E-4</c:v>
                </c:pt>
                <c:pt idx="4351">
                  <c:v>5.3189491161426995E-4</c:v>
                </c:pt>
                <c:pt idx="4352">
                  <c:v>5.0432279627333685E-4</c:v>
                </c:pt>
                <c:pt idx="4353">
                  <c:v>5.3806777325776244E-4</c:v>
                </c:pt>
                <c:pt idx="4354">
                  <c:v>5.2263561914903122E-4</c:v>
                </c:pt>
                <c:pt idx="4355">
                  <c:v>5.436233487369058E-4</c:v>
                </c:pt>
                <c:pt idx="4356">
                  <c:v>5.2304714325859738E-4</c:v>
                </c:pt>
                <c:pt idx="4357">
                  <c:v>5.2839695668295745E-4</c:v>
                </c:pt>
                <c:pt idx="4358">
                  <c:v>5.3333524599775148E-4</c:v>
                </c:pt>
                <c:pt idx="4359">
                  <c:v>5.5103078270909663E-4</c:v>
                </c:pt>
                <c:pt idx="4360">
                  <c:v>5.3066033928557128E-4</c:v>
                </c:pt>
                <c:pt idx="4361">
                  <c:v>5.5288264120214442E-4</c:v>
                </c:pt>
                <c:pt idx="4362">
                  <c:v>5.3086610134035457E-4</c:v>
                </c:pt>
                <c:pt idx="4363">
                  <c:v>5.2407595353251275E-4</c:v>
                </c:pt>
                <c:pt idx="4364">
                  <c:v>5.185203780533695E-4</c:v>
                </c:pt>
                <c:pt idx="4365">
                  <c:v>5.401253938055933E-4</c:v>
                </c:pt>
                <c:pt idx="4366">
                  <c:v>5.0596889271160145E-4</c:v>
                </c:pt>
                <c:pt idx="4367">
                  <c:v>5.3066033928557128E-4</c:v>
                </c:pt>
                <c:pt idx="4368">
                  <c:v>5.0884956147856473E-4</c:v>
                </c:pt>
                <c:pt idx="4369">
                  <c:v>5.1255327846466009E-4</c:v>
                </c:pt>
                <c:pt idx="4370">
                  <c:v>5.2428171558729583E-4</c:v>
                </c:pt>
                <c:pt idx="4371">
                  <c:v>5.1234751640987712E-4</c:v>
                </c:pt>
                <c:pt idx="4372">
                  <c:v>5.2922000490208997E-4</c:v>
                </c:pt>
                <c:pt idx="4373">
                  <c:v>5.1646275750553863E-4</c:v>
                </c:pt>
                <c:pt idx="4374">
                  <c:v>5.3580439065514861E-4</c:v>
                </c:pt>
                <c:pt idx="4375">
                  <c:v>5.0905532353334769E-4</c:v>
                </c:pt>
                <c:pt idx="4376">
                  <c:v>5.2345866736816353E-4</c:v>
                </c:pt>
                <c:pt idx="4377">
                  <c:v>5.2387019147772968E-4</c:v>
                </c:pt>
                <c:pt idx="4378">
                  <c:v>5.2633933613512669E-4</c:v>
                </c:pt>
                <c:pt idx="4379">
                  <c:v>5.2078376065598354E-4</c:v>
                </c:pt>
                <c:pt idx="4380">
                  <c:v>5.0884956147856473E-4</c:v>
                </c:pt>
                <c:pt idx="4381">
                  <c:v>5.1996071243685113E-4</c:v>
                </c:pt>
                <c:pt idx="4382">
                  <c:v>5.0452855832811992E-4</c:v>
                </c:pt>
                <c:pt idx="4383">
                  <c:v>5.1275904051944327E-4</c:v>
                </c:pt>
                <c:pt idx="4384">
                  <c:v>5.3312948394296851E-4</c:v>
                </c:pt>
                <c:pt idx="4385">
                  <c:v>5.2880848079252371E-4</c:v>
                </c:pt>
                <c:pt idx="4386">
                  <c:v>5.2572204997077747E-4</c:v>
                </c:pt>
                <c:pt idx="4387">
                  <c:v>5.4526944517517041E-4</c:v>
                </c:pt>
                <c:pt idx="4388">
                  <c:v>5.2695662229947603E-4</c:v>
                </c:pt>
                <c:pt idx="4389">
                  <c:v>5.0308822394463828E-4</c:v>
                </c:pt>
                <c:pt idx="4390">
                  <c:v>5.5020773448996433E-4</c:v>
                </c:pt>
                <c:pt idx="4391">
                  <c:v>5.2489900175164506E-4</c:v>
                </c:pt>
                <c:pt idx="4392">
                  <c:v>5.2181257092989892E-4</c:v>
                </c:pt>
                <c:pt idx="4393">
                  <c:v>5.1378785079335865E-4</c:v>
                </c:pt>
                <c:pt idx="4394">
                  <c:v>5.4917892421604895E-4</c:v>
                </c:pt>
                <c:pt idx="4395">
                  <c:v>5.401253938055933E-4</c:v>
                </c:pt>
                <c:pt idx="4396">
                  <c:v>5.4382911079168877E-4</c:v>
                </c:pt>
                <c:pt idx="4397">
                  <c:v>5.3354100805253456E-4</c:v>
                </c:pt>
                <c:pt idx="4398">
                  <c:v>5.6893208147522486E-4</c:v>
                </c:pt>
                <c:pt idx="4399">
                  <c:v>5.2387019147772968E-4</c:v>
                </c:pt>
                <c:pt idx="4400">
                  <c:v>5.3683320092906388E-4</c:v>
                </c:pt>
                <c:pt idx="4401">
                  <c:v>5.3991963175081023E-4</c:v>
                </c:pt>
                <c:pt idx="4402">
                  <c:v>5.3045457723078842E-4</c:v>
                </c:pt>
                <c:pt idx="4403">
                  <c:v>5.3662743887428091E-4</c:v>
                </c:pt>
                <c:pt idx="4404">
                  <c:v>5.4074267996994253E-4</c:v>
                </c:pt>
                <c:pt idx="4405">
                  <c:v>5.4218301435342406E-4</c:v>
                </c:pt>
                <c:pt idx="4406">
                  <c:v>5.1522818517684018E-4</c:v>
                </c:pt>
                <c:pt idx="4407">
                  <c:v>5.3498134243601619E-4</c:v>
                </c:pt>
                <c:pt idx="4408">
                  <c:v>5.2654509818990977E-4</c:v>
                </c:pt>
                <c:pt idx="4409">
                  <c:v>5.2160680887511585E-4</c:v>
                </c:pt>
                <c:pt idx="4410">
                  <c:v>5.3374677010731763E-4</c:v>
                </c:pt>
                <c:pt idx="4411">
                  <c:v>5.2201833298468189E-4</c:v>
                </c:pt>
                <c:pt idx="4412">
                  <c:v>5.401253938055933E-4</c:v>
                </c:pt>
                <c:pt idx="4413">
                  <c:v>5.2489900175164506E-4</c:v>
                </c:pt>
                <c:pt idx="4414">
                  <c:v>5.3806777325776244E-4</c:v>
                </c:pt>
                <c:pt idx="4415">
                  <c:v>5.1296480257422635E-4</c:v>
                </c:pt>
                <c:pt idx="4416">
                  <c:v>5.2489900175164506E-4</c:v>
                </c:pt>
                <c:pt idx="4417">
                  <c:v>5.0349974805420454E-4</c:v>
                </c:pt>
                <c:pt idx="4418">
                  <c:v>5.3621591476471465E-4</c:v>
                </c:pt>
                <c:pt idx="4419">
                  <c:v>5.4547520722995338E-4</c:v>
                </c:pt>
                <c:pt idx="4420">
                  <c:v>5.3662743887428091E-4</c:v>
                </c:pt>
                <c:pt idx="4421">
                  <c:v>5.4053691791515945E-4</c:v>
                </c:pt>
                <c:pt idx="4422">
                  <c:v>5.2098952271076651E-4</c:v>
                </c:pt>
                <c:pt idx="4423">
                  <c:v>5.3024881517600535E-4</c:v>
                </c:pt>
                <c:pt idx="4424">
                  <c:v>5.3045457723078842E-4</c:v>
                </c:pt>
                <c:pt idx="4425">
                  <c:v>5.2201833298468189E-4</c:v>
                </c:pt>
                <c:pt idx="4426">
                  <c:v>5.1872614010815257E-4</c:v>
                </c:pt>
                <c:pt idx="4427">
                  <c:v>5.2325290531338045E-4</c:v>
                </c:pt>
                <c:pt idx="4428">
                  <c:v>5.3415829421688389E-4</c:v>
                </c:pt>
                <c:pt idx="4429">
                  <c:v>5.5658635818823989E-4</c:v>
                </c:pt>
                <c:pt idx="4430">
                  <c:v>5.4197725229864098E-4</c:v>
                </c:pt>
                <c:pt idx="4431">
                  <c:v>5.2201833298468189E-4</c:v>
                </c:pt>
                <c:pt idx="4432">
                  <c:v>5.1769732983423719E-4</c:v>
                </c:pt>
                <c:pt idx="4433">
                  <c:v>4.985614587394104E-4</c:v>
                </c:pt>
                <c:pt idx="4434">
                  <c:v>4.7037205723412802E-4</c:v>
                </c:pt>
                <c:pt idx="4435">
                  <c:v>4.7819101531588521E-4</c:v>
                </c:pt>
                <c:pt idx="4436">
                  <c:v>4.8333506668546238E-4</c:v>
                </c:pt>
                <c:pt idx="4437">
                  <c:v>4.7860253942545142E-4</c:v>
                </c:pt>
                <c:pt idx="4438">
                  <c:v>5.063804168211676E-4</c:v>
                </c:pt>
                <c:pt idx="4439">
                  <c:v>5.1399361284814172E-4</c:v>
                </c:pt>
                <c:pt idx="4440">
                  <c:v>5.3786201120297936E-4</c:v>
                </c:pt>
                <c:pt idx="4441">
                  <c:v>5.4033115586037638E-4</c:v>
                </c:pt>
                <c:pt idx="4442">
                  <c:v>5.3683320092906388E-4</c:v>
                </c:pt>
                <c:pt idx="4443">
                  <c:v>5.1131870613596163E-4</c:v>
                </c:pt>
                <c:pt idx="4444">
                  <c:v>5.0061907928724138E-4</c:v>
                </c:pt>
                <c:pt idx="4445">
                  <c:v>4.8621573545242549E-4</c:v>
                </c:pt>
                <c:pt idx="4446">
                  <c:v>4.8703878367155779E-4</c:v>
                </c:pt>
                <c:pt idx="4447">
                  <c:v>4.7901406353501752E-4</c:v>
                </c:pt>
                <c:pt idx="4448">
                  <c:v>4.792198255898007E-4</c:v>
                </c:pt>
                <c:pt idx="4449">
                  <c:v>4.7304696394630816E-4</c:v>
                </c:pt>
                <c:pt idx="4450">
                  <c:v>4.890964042193886E-4</c:v>
                </c:pt>
                <c:pt idx="4451">
                  <c:v>4.9444621764374878E-4</c:v>
                </c:pt>
                <c:pt idx="4452">
                  <c:v>5.0329398599942136E-4</c:v>
                </c:pt>
                <c:pt idx="4453">
                  <c:v>5.4629825544908568E-4</c:v>
                </c:pt>
                <c:pt idx="4454">
                  <c:v>6.3498170106059462E-4</c:v>
                </c:pt>
                <c:pt idx="4455">
                  <c:v>6.9671031749551947E-4</c:v>
                </c:pt>
                <c:pt idx="4456">
                  <c:v>6.7345920530503117E-4</c:v>
                </c:pt>
                <c:pt idx="4457">
                  <c:v>5.9053709722744867E-4</c:v>
                </c:pt>
                <c:pt idx="4458">
                  <c:v>5.1975495038206806E-4</c:v>
                </c:pt>
                <c:pt idx="4459">
                  <c:v>5.1769732983423719E-4</c:v>
                </c:pt>
                <c:pt idx="4460">
                  <c:v>5.2654509818990977E-4</c:v>
                </c:pt>
                <c:pt idx="4461">
                  <c:v>5.3395253216210093E-4</c:v>
                </c:pt>
                <c:pt idx="4462">
                  <c:v>5.3539286654558224E-4</c:v>
                </c:pt>
                <c:pt idx="4463">
                  <c:v>5.3292372188818533E-4</c:v>
                </c:pt>
                <c:pt idx="4464">
                  <c:v>5.0144212750637368E-4</c:v>
                </c:pt>
                <c:pt idx="4465">
                  <c:v>4.9917874490375974E-4</c:v>
                </c:pt>
                <c:pt idx="4466">
                  <c:v>4.753103465489221E-4</c:v>
                </c:pt>
                <c:pt idx="4467">
                  <c:v>4.796313496993668E-4</c:v>
                </c:pt>
                <c:pt idx="4468">
                  <c:v>4.8950792832895486E-4</c:v>
                </c:pt>
                <c:pt idx="4469">
                  <c:v>4.7983711175414993E-4</c:v>
                </c:pt>
                <c:pt idx="4470">
                  <c:v>4.831293046306793E-4</c:v>
                </c:pt>
                <c:pt idx="4471">
                  <c:v>4.8806759394547328E-4</c:v>
                </c:pt>
                <c:pt idx="4472">
                  <c:v>4.6728562641238183E-4</c:v>
                </c:pt>
                <c:pt idx="4473">
                  <c:v>4.7860253942545142E-4</c:v>
                </c:pt>
                <c:pt idx="4474">
                  <c:v>4.8621573545242549E-4</c:v>
                </c:pt>
                <c:pt idx="4475">
                  <c:v>4.9259435915070099E-4</c:v>
                </c:pt>
                <c:pt idx="4476">
                  <c:v>4.9259435915070099E-4</c:v>
                </c:pt>
                <c:pt idx="4477">
                  <c:v>4.6543376791933404E-4</c:v>
                </c:pt>
                <c:pt idx="4478">
                  <c:v>4.6749138846716496E-4</c:v>
                </c:pt>
                <c:pt idx="4479">
                  <c:v>4.6028971654975709E-4</c:v>
                </c:pt>
                <c:pt idx="4480">
                  <c:v>4.697547710697789E-4</c:v>
                </c:pt>
                <c:pt idx="4481">
                  <c:v>4.6275886120715406E-4</c:v>
                </c:pt>
                <c:pt idx="4482">
                  <c:v>4.4424027627667655E-4</c:v>
                </c:pt>
                <c:pt idx="4483">
                  <c:v>4.5658599956366152E-4</c:v>
                </c:pt>
                <c:pt idx="4484">
                  <c:v>4.5617447545409537E-4</c:v>
                </c:pt>
                <c:pt idx="4485">
                  <c:v>4.4177113161927948E-4</c:v>
                </c:pt>
                <c:pt idx="4486">
                  <c:v>4.4300570394797798E-4</c:v>
                </c:pt>
                <c:pt idx="4487">
                  <c:v>4.3539250792100392E-4</c:v>
                </c:pt>
                <c:pt idx="4488">
                  <c:v>4.4526908655059187E-4</c:v>
                </c:pt>
                <c:pt idx="4489">
                  <c:v>4.399192731262318E-4</c:v>
                </c:pt>
                <c:pt idx="4490">
                  <c:v>4.2325254668880202E-4</c:v>
                </c:pt>
                <c:pt idx="4491">
                  <c:v>4.3374641148273931E-4</c:v>
                </c:pt>
                <c:pt idx="4492">
                  <c:v>4.5905514422105853E-4</c:v>
                </c:pt>
                <c:pt idx="4493">
                  <c:v>5.4917892421604895E-4</c:v>
                </c:pt>
                <c:pt idx="4494">
                  <c:v>7.1749228502861109E-4</c:v>
                </c:pt>
                <c:pt idx="4495">
                  <c:v>8.4876847598021777E-4</c:v>
                </c:pt>
                <c:pt idx="4496">
                  <c:v>8.1625807132449074E-4</c:v>
                </c:pt>
                <c:pt idx="4497">
                  <c:v>6.3395289078667914E-4</c:v>
                </c:pt>
                <c:pt idx="4498">
                  <c:v>4.9444621764374878E-4</c:v>
                </c:pt>
                <c:pt idx="4499">
                  <c:v>4.3703860435926858E-4</c:v>
                </c:pt>
                <c:pt idx="4500">
                  <c:v>4.1687392299052646E-4</c:v>
                </c:pt>
                <c:pt idx="4501">
                  <c:v>4.2716202572968057E-4</c:v>
                </c:pt>
                <c:pt idx="4502">
                  <c:v>4.1810849531922502E-4</c:v>
                </c:pt>
                <c:pt idx="4503">
                  <c:v>4.1111258545660018E-4</c:v>
                </c:pt>
                <c:pt idx="4504">
                  <c:v>4.1563935066182806E-4</c:v>
                </c:pt>
                <c:pt idx="4505">
                  <c:v>4.1790273326444179E-4</c:v>
                </c:pt>
                <c:pt idx="4506">
                  <c:v>3.9979567244353059E-4</c:v>
                </c:pt>
                <c:pt idx="4507">
                  <c:v>4.0061872066266289E-4</c:v>
                </c:pt>
                <c:pt idx="4508">
                  <c:v>3.9382857285482107E-4</c:v>
                </c:pt>
                <c:pt idx="4509">
                  <c:v>3.8518656655393168E-4</c:v>
                </c:pt>
                <c:pt idx="4510">
                  <c:v>3.8847875943046094E-4</c:v>
                </c:pt>
                <c:pt idx="4511">
                  <c:v>4.1584511271661108E-4</c:v>
                </c:pt>
                <c:pt idx="4512">
                  <c:v>4.1625663682617713E-4</c:v>
                </c:pt>
                <c:pt idx="4513">
                  <c:v>3.7675032230782525E-4</c:v>
                </c:pt>
                <c:pt idx="4514">
                  <c:v>3.8642113888263019E-4</c:v>
                </c:pt>
                <c:pt idx="4515">
                  <c:v>3.8786147326611172E-4</c:v>
                </c:pt>
                <c:pt idx="4516">
                  <c:v>3.8477504244436553E-4</c:v>
                </c:pt>
                <c:pt idx="4517">
                  <c:v>3.9897262422439823E-4</c:v>
                </c:pt>
                <c:pt idx="4518">
                  <c:v>3.7386965354086209E-4</c:v>
                </c:pt>
                <c:pt idx="4519">
                  <c:v>3.8189437367740225E-4</c:v>
                </c:pt>
                <c:pt idx="4520">
                  <c:v>3.7942522902000535E-4</c:v>
                </c:pt>
                <c:pt idx="4521">
                  <c:v>3.6419883696605716E-4</c:v>
                </c:pt>
                <c:pt idx="4522">
                  <c:v>3.5637987888430001E-4</c:v>
                </c:pt>
                <c:pt idx="4523">
                  <c:v>3.6070088203474476E-4</c:v>
                </c:pt>
                <c:pt idx="4524">
                  <c:v>3.5082430340515681E-4</c:v>
                </c:pt>
                <c:pt idx="4525">
                  <c:v>3.6954865039041734E-4</c:v>
                </c:pt>
                <c:pt idx="4526">
                  <c:v>3.6049511997996163E-4</c:v>
                </c:pt>
                <c:pt idx="4527">
                  <c:v>3.6502188518518951E-4</c:v>
                </c:pt>
                <c:pt idx="4528">
                  <c:v>3.3909586628252106E-4</c:v>
                </c:pt>
                <c:pt idx="4529">
                  <c:v>3.3559791135120862E-4</c:v>
                </c:pt>
                <c:pt idx="4530">
                  <c:v>3.5329344806255377E-4</c:v>
                </c:pt>
                <c:pt idx="4531">
                  <c:v>3.3971315244687024E-4</c:v>
                </c:pt>
                <c:pt idx="4532">
                  <c:v>3.5576259271995073E-4</c:v>
                </c:pt>
                <c:pt idx="4533">
                  <c:v>3.4609177614514591E-4</c:v>
                </c:pt>
                <c:pt idx="4534">
                  <c:v>3.2819047737901768E-4</c:v>
                </c:pt>
                <c:pt idx="4535">
                  <c:v>3.4629753819992893E-4</c:v>
                </c:pt>
                <c:pt idx="4536">
                  <c:v>3.3518638724164246E-4</c:v>
                </c:pt>
                <c:pt idx="4537">
                  <c:v>3.2942504970771613E-4</c:v>
                </c:pt>
                <c:pt idx="4538">
                  <c:v>3.2510404655727138E-4</c:v>
                </c:pt>
                <c:pt idx="4539">
                  <c:v>3.3909586628252106E-4</c:v>
                </c:pt>
                <c:pt idx="4540">
                  <c:v>3.1605051614681573E-4</c:v>
                </c:pt>
                <c:pt idx="4541">
                  <c:v>3.29219287652933E-4</c:v>
                </c:pt>
                <c:pt idx="4542">
                  <c:v>3.3991891450165337E-4</c:v>
                </c:pt>
                <c:pt idx="4543">
                  <c:v>3.5185311367907213E-4</c:v>
                </c:pt>
                <c:pt idx="4544">
                  <c:v>3.2530980861205446E-4</c:v>
                </c:pt>
                <c:pt idx="4545">
                  <c:v>3.2201761573552514E-4</c:v>
                </c:pt>
                <c:pt idx="4546">
                  <c:v>3.2633861888596989E-4</c:v>
                </c:pt>
                <c:pt idx="4547">
                  <c:v>3.162562782015988E-4</c:v>
                </c:pt>
                <c:pt idx="4548">
                  <c:v>3.2654438094075302E-4</c:v>
                </c:pt>
                <c:pt idx="4549">
                  <c:v>3.2016575724247735E-4</c:v>
                </c:pt>
                <c:pt idx="4550">
                  <c:v>3.1790237463986346E-4</c:v>
                </c:pt>
                <c:pt idx="4551">
                  <c:v>3.2860200148858383E-4</c:v>
                </c:pt>
                <c:pt idx="4552">
                  <c:v>3.1810813669464654E-4</c:v>
                </c:pt>
                <c:pt idx="4553">
                  <c:v>3.2860200148858383E-4</c:v>
                </c:pt>
                <c:pt idx="4554">
                  <c:v>3.4712058641906123E-4</c:v>
                </c:pt>
                <c:pt idx="4555">
                  <c:v>3.3148267025554694E-4</c:v>
                </c:pt>
                <c:pt idx="4556">
                  <c:v>3.2592709477640368E-4</c:v>
                </c:pt>
                <c:pt idx="4557">
                  <c:v>3.1172951299637098E-4</c:v>
                </c:pt>
                <c:pt idx="4558">
                  <c:v>3.0247022053113225E-4</c:v>
                </c:pt>
                <c:pt idx="4559">
                  <c:v>3.0720274779114315E-4</c:v>
                </c:pt>
                <c:pt idx="4560">
                  <c:v>3.2901352559814998E-4</c:v>
                </c:pt>
                <c:pt idx="4561">
                  <c:v>3.1646204025638188E-4</c:v>
                </c:pt>
                <c:pt idx="4562">
                  <c:v>3.3045385998163156E-4</c:v>
                </c:pt>
                <c:pt idx="4563">
                  <c:v>3.1255256121550328E-4</c:v>
                </c:pt>
                <c:pt idx="4564">
                  <c:v>3.1275832327028636E-4</c:v>
                </c:pt>
                <c:pt idx="4565">
                  <c:v>3.0740850984592623E-4</c:v>
                </c:pt>
                <c:pt idx="4566">
                  <c:v>3.4218229710426731E-4</c:v>
                </c:pt>
                <c:pt idx="4567">
                  <c:v>3.0226445847634912E-4</c:v>
                </c:pt>
                <c:pt idx="4568">
                  <c:v>3.2366371217378974E-4</c:v>
                </c:pt>
                <c:pt idx="4569">
                  <c:v>3.0247022053113225E-4</c:v>
                </c:pt>
                <c:pt idx="4570">
                  <c:v>3.2798471532423449E-4</c:v>
                </c:pt>
                <c:pt idx="4571">
                  <c:v>2.9691464505198899E-4</c:v>
                </c:pt>
                <c:pt idx="4572">
                  <c:v>3.063796995720108E-4</c:v>
                </c:pt>
                <c:pt idx="4573">
                  <c:v>3.0555665135287849E-4</c:v>
                </c:pt>
                <c:pt idx="4574">
                  <c:v>2.7551539135454832E-4</c:v>
                </c:pt>
                <c:pt idx="4575">
                  <c:v>3.0452784107896301E-4</c:v>
                </c:pt>
                <c:pt idx="4576">
                  <c:v>3.0884884422940776E-4</c:v>
                </c:pt>
                <c:pt idx="4577">
                  <c:v>3.115237509415879E-4</c:v>
                </c:pt>
                <c:pt idx="4578">
                  <c:v>3.0144141025721682E-4</c:v>
                </c:pt>
                <c:pt idx="4579">
                  <c:v>2.950627865589412E-4</c:v>
                </c:pt>
                <c:pt idx="4580">
                  <c:v>3.2098880546160971E-4</c:v>
                </c:pt>
                <c:pt idx="4581">
                  <c:v>2.9444550039459198E-4</c:v>
                </c:pt>
                <c:pt idx="4582">
                  <c:v>2.9835497943547058E-4</c:v>
                </c:pt>
                <c:pt idx="4583">
                  <c:v>3.1399289559898486E-4</c:v>
                </c:pt>
                <c:pt idx="4584">
                  <c:v>3.0843732011984161E-4</c:v>
                </c:pt>
                <c:pt idx="4585">
                  <c:v>3.1131798888680483E-4</c:v>
                </c:pt>
                <c:pt idx="4586">
                  <c:v>3.0658546162679393E-4</c:v>
                </c:pt>
                <c:pt idx="4587">
                  <c:v>3.0617393751722772E-4</c:v>
                </c:pt>
                <c:pt idx="4588">
                  <c:v>3.0926036833897396E-4</c:v>
                </c:pt>
                <c:pt idx="4589">
                  <c:v>3.0782003395549238E-4</c:v>
                </c:pt>
                <c:pt idx="4590">
                  <c:v>3.1893118491377884E-4</c:v>
                </c:pt>
                <c:pt idx="4591">
                  <c:v>3.3209995641989622E-4</c:v>
                </c:pt>
                <c:pt idx="4592">
                  <c:v>3.5617411682951688E-4</c:v>
                </c:pt>
                <c:pt idx="4593">
                  <c:v>4.2078340203140506E-4</c:v>
                </c:pt>
                <c:pt idx="4594">
                  <c:v>4.670798643575987E-4</c:v>
                </c:pt>
                <c:pt idx="4595">
                  <c:v>4.6337614737150328E-4</c:v>
                </c:pt>
                <c:pt idx="4596">
                  <c:v>3.8827299737567798E-4</c:v>
                </c:pt>
                <c:pt idx="4597">
                  <c:v>3.5432225833646925E-4</c:v>
                </c:pt>
                <c:pt idx="4598">
                  <c:v>3.3868434217295491E-4</c:v>
                </c:pt>
                <c:pt idx="4599">
                  <c:v>3.3292300463902858E-4</c:v>
                </c:pt>
                <c:pt idx="4600">
                  <c:v>3.5576259271995073E-4</c:v>
                </c:pt>
                <c:pt idx="4601">
                  <c:v>3.582317373773478E-4</c:v>
                </c:pt>
                <c:pt idx="4602">
                  <c:v>3.6481612313040644E-4</c:v>
                </c:pt>
                <c:pt idx="4603">
                  <c:v>3.9177095230699032E-4</c:v>
                </c:pt>
                <c:pt idx="4604">
                  <c:v>3.9732652778613352E-4</c:v>
                </c:pt>
                <c:pt idx="4605">
                  <c:v>4.325118391540408E-4</c:v>
                </c:pt>
                <c:pt idx="4606">
                  <c:v>4.8621573545242549E-4</c:v>
                </c:pt>
                <c:pt idx="4607">
                  <c:v>6.3210103229363146E-4</c:v>
                </c:pt>
                <c:pt idx="4608">
                  <c:v>9.30661773783885E-4</c:v>
                </c:pt>
                <c:pt idx="4609">
                  <c:v>1.616055178266335E-3</c:v>
                </c:pt>
                <c:pt idx="4610">
                  <c:v>2.6580342236878682E-3</c:v>
                </c:pt>
                <c:pt idx="4611">
                  <c:v>4.010302447722291E-3</c:v>
                </c:pt>
                <c:pt idx="4612">
                  <c:v>4.9889067802706341E-3</c:v>
                </c:pt>
                <c:pt idx="4613">
                  <c:v>4.4086577857823401E-3</c:v>
                </c:pt>
                <c:pt idx="4614">
                  <c:v>2.7255241776567196E-3</c:v>
                </c:pt>
                <c:pt idx="4615">
                  <c:v>1.5148202473130583E-3</c:v>
                </c:pt>
                <c:pt idx="4616">
                  <c:v>1.2028849722619042E-3</c:v>
                </c:pt>
                <c:pt idx="4617">
                  <c:v>1.1833375770575112E-3</c:v>
                </c:pt>
                <c:pt idx="4618">
                  <c:v>1.0133781198066844E-3</c:v>
                </c:pt>
                <c:pt idx="4619">
                  <c:v>6.7963206694852366E-4</c:v>
                </c:pt>
                <c:pt idx="4620">
                  <c:v>4.7201815367239284E-4</c:v>
                </c:pt>
                <c:pt idx="4621">
                  <c:v>3.6440459902084023E-4</c:v>
                </c:pt>
                <c:pt idx="4622">
                  <c:v>3.3498062518685934E-4</c:v>
                </c:pt>
                <c:pt idx="4623">
                  <c:v>3.1831389874942967E-4</c:v>
                </c:pt>
                <c:pt idx="4624">
                  <c:v>3.2613285683118687E-4</c:v>
                </c:pt>
                <c:pt idx="4625">
                  <c:v>3.4835515874775974E-4</c:v>
                </c:pt>
                <c:pt idx="4626">
                  <c:v>3.7057746066433272E-4</c:v>
                </c:pt>
                <c:pt idx="4627">
                  <c:v>3.7098898477389887E-4</c:v>
                </c:pt>
                <c:pt idx="4628">
                  <c:v>3.6049511997996163E-4</c:v>
                </c:pt>
                <c:pt idx="4629">
                  <c:v>3.3744976984425635E-4</c:v>
                </c:pt>
                <c:pt idx="4630">
                  <c:v>3.1954847107812818E-4</c:v>
                </c:pt>
                <c:pt idx="4631">
                  <c:v>3.2345795011900672E-4</c:v>
                </c:pt>
                <c:pt idx="4632">
                  <c:v>3.1975423313291114E-4</c:v>
                </c:pt>
                <c:pt idx="4633">
                  <c:v>3.0596817546244464E-4</c:v>
                </c:pt>
                <c:pt idx="4634">
                  <c:v>3.0720274779114315E-4</c:v>
                </c:pt>
                <c:pt idx="4635">
                  <c:v>3.1851966080421269E-4</c:v>
                </c:pt>
                <c:pt idx="4636">
                  <c:v>3.0782003395549238E-4</c:v>
                </c:pt>
                <c:pt idx="4637">
                  <c:v>3.0823155806505858E-4</c:v>
                </c:pt>
                <c:pt idx="4638">
                  <c:v>3.1934270902334499E-4</c:v>
                </c:pt>
                <c:pt idx="4639">
                  <c:v>3.0535088929809536E-4</c:v>
                </c:pt>
                <c:pt idx="4640">
                  <c:v>2.8333434943630552E-4</c:v>
                </c:pt>
                <c:pt idx="4641">
                  <c:v>3.0884884422940776E-4</c:v>
                </c:pt>
                <c:pt idx="4642">
                  <c:v>3.1172951299637098E-4</c:v>
                </c:pt>
                <c:pt idx="4643">
                  <c:v>3.0123564820243374E-4</c:v>
                </c:pt>
                <c:pt idx="4644">
                  <c:v>2.9300516601111039E-4</c:v>
                </c:pt>
                <c:pt idx="4645">
                  <c:v>3.0082412409286759E-4</c:v>
                </c:pt>
                <c:pt idx="4646">
                  <c:v>3.037047928598307E-4</c:v>
                </c:pt>
                <c:pt idx="4647">
                  <c:v>2.9094754546327964E-4</c:v>
                </c:pt>
                <c:pt idx="4648">
                  <c:v>3.1995999518769433E-4</c:v>
                </c:pt>
                <c:pt idx="4649">
                  <c:v>2.950627865589412E-4</c:v>
                </c:pt>
                <c:pt idx="4650">
                  <c:v>3.2201761573552514E-4</c:v>
                </c:pt>
                <c:pt idx="4651">
                  <c:v>3.2160609162595893E-4</c:v>
                </c:pt>
                <c:pt idx="4652">
                  <c:v>3.1419865765376794E-4</c:v>
                </c:pt>
                <c:pt idx="4653">
                  <c:v>3.0987765450332324E-4</c:v>
                </c:pt>
                <c:pt idx="4654">
                  <c:v>2.9547431066850736E-4</c:v>
                </c:pt>
                <c:pt idx="4655">
                  <c:v>2.9609159683285669E-4</c:v>
                </c:pt>
                <c:pt idx="4656">
                  <c:v>3.0185293436678297E-4</c:v>
                </c:pt>
                <c:pt idx="4657">
                  <c:v>2.8847840080588257E-4</c:v>
                </c:pt>
                <c:pt idx="4658">
                  <c:v>3.2078304340682663E-4</c:v>
                </c:pt>
                <c:pt idx="4659">
                  <c:v>3.0041259998330144E-4</c:v>
                </c:pt>
                <c:pt idx="4660">
                  <c:v>2.9979531381895211E-4</c:v>
                </c:pt>
                <c:pt idx="4661">
                  <c:v>3.0679122368157695E-4</c:v>
                </c:pt>
                <c:pt idx="4662">
                  <c:v>3.1810813669464654E-4</c:v>
                </c:pt>
                <c:pt idx="4663">
                  <c:v>3.0391055491461383E-4</c:v>
                </c:pt>
                <c:pt idx="4664">
                  <c:v>3.0555665135287849E-4</c:v>
                </c:pt>
                <c:pt idx="4665">
                  <c:v>3.0432207902418004E-4</c:v>
                </c:pt>
                <c:pt idx="4666">
                  <c:v>3.1234679916072021E-4</c:v>
                </c:pt>
                <c:pt idx="4667">
                  <c:v>3.1893118491377884E-4</c:v>
                </c:pt>
                <c:pt idx="4668">
                  <c:v>3.1790237463986346E-4</c:v>
                </c:pt>
                <c:pt idx="4669">
                  <c:v>3.0802579601027546E-4</c:v>
                </c:pt>
                <c:pt idx="4670">
                  <c:v>3.115237509415879E-4</c:v>
                </c:pt>
                <c:pt idx="4671">
                  <c:v>3.063796995720108E-4</c:v>
                </c:pt>
                <c:pt idx="4672">
                  <c:v>3.0226445847634912E-4</c:v>
                </c:pt>
                <c:pt idx="4673">
                  <c:v>3.0596817546244464E-4</c:v>
                </c:pt>
                <c:pt idx="4674">
                  <c:v>3.0926036833897396E-4</c:v>
                </c:pt>
                <c:pt idx="4675">
                  <c:v>3.0061836203808446E-4</c:v>
                </c:pt>
                <c:pt idx="4676">
                  <c:v>3.0493936518852921E-4</c:v>
                </c:pt>
                <c:pt idx="4677">
                  <c:v>3.0843732011984161E-4</c:v>
                </c:pt>
                <c:pt idx="4678">
                  <c:v>3.0967189244854011E-4</c:v>
                </c:pt>
                <c:pt idx="4679">
                  <c:v>3.0555665135287849E-4</c:v>
                </c:pt>
                <c:pt idx="4680">
                  <c:v>2.9444550039459198E-4</c:v>
                </c:pt>
                <c:pt idx="4681">
                  <c:v>3.0082412409286759E-4</c:v>
                </c:pt>
                <c:pt idx="4682">
                  <c:v>3.1461018176333409E-4</c:v>
                </c:pt>
                <c:pt idx="4683">
                  <c:v>3.0555665135287849E-4</c:v>
                </c:pt>
                <c:pt idx="4684">
                  <c:v>2.9526854861372433E-4</c:v>
                </c:pt>
                <c:pt idx="4685">
                  <c:v>3.0144141025721682E-4</c:v>
                </c:pt>
                <c:pt idx="4686">
                  <c:v>3.1316984737985256E-4</c:v>
                </c:pt>
                <c:pt idx="4687">
                  <c:v>3.1193527505115405E-4</c:v>
                </c:pt>
                <c:pt idx="4688">
                  <c:v>3.1316984737985256E-4</c:v>
                </c:pt>
                <c:pt idx="4689">
                  <c:v>3.2037151929726048E-4</c:v>
                </c:pt>
                <c:pt idx="4690">
                  <c:v>3.0782003395549238E-4</c:v>
                </c:pt>
                <c:pt idx="4691">
                  <c:v>3.0123564820243374E-4</c:v>
                </c:pt>
                <c:pt idx="4692">
                  <c:v>3.0391055491461383E-4</c:v>
                </c:pt>
                <c:pt idx="4693">
                  <c:v>3.0658546162679393E-4</c:v>
                </c:pt>
                <c:pt idx="4694">
                  <c:v>3.1193527505115405E-4</c:v>
                </c:pt>
                <c:pt idx="4695">
                  <c:v>3.0226445847634912E-4</c:v>
                </c:pt>
                <c:pt idx="4696">
                  <c:v>3.0535088929809536E-4</c:v>
                </c:pt>
                <c:pt idx="4697">
                  <c:v>3.0884884422940776E-4</c:v>
                </c:pt>
                <c:pt idx="4698">
                  <c:v>3.0720274779114315E-4</c:v>
                </c:pt>
                <c:pt idx="4699">
                  <c:v>2.9732616916155514E-4</c:v>
                </c:pt>
                <c:pt idx="4700">
                  <c:v>2.9135906957284579E-4</c:v>
                </c:pt>
                <c:pt idx="4701">
                  <c:v>3.1131798888680483E-4</c:v>
                </c:pt>
                <c:pt idx="4702">
                  <c:v>3.063796995720108E-4</c:v>
                </c:pt>
                <c:pt idx="4703">
                  <c:v>2.9650312094242284E-4</c:v>
                </c:pt>
                <c:pt idx="4704">
                  <c:v>3.1707932642073111E-4</c:v>
                </c:pt>
                <c:pt idx="4705">
                  <c:v>3.0308750669548148E-4</c:v>
                </c:pt>
                <c:pt idx="4706">
                  <c:v>2.950627865589412E-4</c:v>
                </c:pt>
                <c:pt idx="4707">
                  <c:v>3.1358137148941871E-4</c:v>
                </c:pt>
                <c:pt idx="4708">
                  <c:v>3.0658546162679393E-4</c:v>
                </c:pt>
                <c:pt idx="4709">
                  <c:v>3.1646204025638188E-4</c:v>
                </c:pt>
                <c:pt idx="4710">
                  <c:v>3.0000107587373529E-4</c:v>
                </c:pt>
                <c:pt idx="4711">
                  <c:v>3.0782003395549238E-4</c:v>
                </c:pt>
                <c:pt idx="4712">
                  <c:v>3.1399289559898486E-4</c:v>
                </c:pt>
                <c:pt idx="4713">
                  <c:v>3.0555665135287849E-4</c:v>
                </c:pt>
                <c:pt idx="4714">
                  <c:v>3.0926036833897396E-4</c:v>
                </c:pt>
                <c:pt idx="4715">
                  <c:v>3.2325218806422359E-4</c:v>
                </c:pt>
                <c:pt idx="4716">
                  <c:v>3.2181185368074206E-4</c:v>
                </c:pt>
                <c:pt idx="4717">
                  <c:v>3.1646204025638188E-4</c:v>
                </c:pt>
                <c:pt idx="4718">
                  <c:v>3.2942504970771613E-4</c:v>
                </c:pt>
                <c:pt idx="4719">
                  <c:v>3.2407523628335589E-4</c:v>
                </c:pt>
                <c:pt idx="4720">
                  <c:v>3.288077635433668E-4</c:v>
                </c:pt>
                <c:pt idx="4721">
                  <c:v>3.1790237463986346E-4</c:v>
                </c:pt>
                <c:pt idx="4722">
                  <c:v>3.0905460628419089E-4</c:v>
                </c:pt>
                <c:pt idx="4723">
                  <c:v>3.1810813669464654E-4</c:v>
                </c:pt>
                <c:pt idx="4724">
                  <c:v>3.1605051614681573E-4</c:v>
                </c:pt>
                <c:pt idx="4725">
                  <c:v>3.1522746792768343E-4</c:v>
                </c:pt>
                <c:pt idx="4726">
                  <c:v>3.1008341655810627E-4</c:v>
                </c:pt>
                <c:pt idx="4727">
                  <c:v>3.1193527505115405E-4</c:v>
                </c:pt>
                <c:pt idx="4728">
                  <c:v>3.1666780231116496E-4</c:v>
                </c:pt>
                <c:pt idx="4729">
                  <c:v>3.3600943546077477E-4</c:v>
                </c:pt>
                <c:pt idx="4730">
                  <c:v>3.8374623217045004E-4</c:v>
                </c:pt>
                <c:pt idx="4731">
                  <c:v>3.8415775628001625E-4</c:v>
                </c:pt>
                <c:pt idx="4732">
                  <c:v>3.8600961477306398E-4</c:v>
                </c:pt>
                <c:pt idx="4733">
                  <c:v>3.3847858011817178E-4</c:v>
                </c:pt>
                <c:pt idx="4734">
                  <c:v>3.3065962203641458E-4</c:v>
                </c:pt>
                <c:pt idx="4735">
                  <c:v>3.1666780231116496E-4</c:v>
                </c:pt>
                <c:pt idx="4736">
                  <c:v>3.288077635433668E-4</c:v>
                </c:pt>
                <c:pt idx="4737">
                  <c:v>3.0247022053113225E-4</c:v>
                </c:pt>
                <c:pt idx="4738">
                  <c:v>3.0452784107896301E-4</c:v>
                </c:pt>
                <c:pt idx="4739">
                  <c:v>3.162562782015988E-4</c:v>
                </c:pt>
                <c:pt idx="4740">
                  <c:v>3.0164717231199989E-4</c:v>
                </c:pt>
                <c:pt idx="4741">
                  <c:v>3.0823155806505858E-4</c:v>
                </c:pt>
                <c:pt idx="4742">
                  <c:v>3.1707932642073111E-4</c:v>
                </c:pt>
                <c:pt idx="4743">
                  <c:v>3.0782003395549238E-4</c:v>
                </c:pt>
                <c:pt idx="4744">
                  <c:v>3.1399289559898486E-4</c:v>
                </c:pt>
                <c:pt idx="4745">
                  <c:v>3.2510404655727138E-4</c:v>
                </c:pt>
                <c:pt idx="4746">
                  <c:v>3.0617393751722772E-4</c:v>
                </c:pt>
                <c:pt idx="4747">
                  <c:v>3.0061836203808446E-4</c:v>
                </c:pt>
                <c:pt idx="4748">
                  <c:v>3.1070070272245555E-4</c:v>
                </c:pt>
                <c:pt idx="4749">
                  <c:v>3.1214103710593713E-4</c:v>
                </c:pt>
                <c:pt idx="4750">
                  <c:v>2.9856074149025365E-4</c:v>
                </c:pt>
                <c:pt idx="4751">
                  <c:v>3.1954847107812818E-4</c:v>
                </c:pt>
                <c:pt idx="4752">
                  <c:v>3.1172951299637098E-4</c:v>
                </c:pt>
                <c:pt idx="4753">
                  <c:v>3.1522746792768343E-4</c:v>
                </c:pt>
                <c:pt idx="4754">
                  <c:v>3.0782003395549238E-4</c:v>
                </c:pt>
                <c:pt idx="4755">
                  <c:v>2.9670888299720586E-4</c:v>
                </c:pt>
                <c:pt idx="4756">
                  <c:v>3.0679122368157695E-4</c:v>
                </c:pt>
                <c:pt idx="4757">
                  <c:v>2.8765535258675027E-4</c:v>
                </c:pt>
                <c:pt idx="4758">
                  <c:v>3.0267598258591533E-4</c:v>
                </c:pt>
                <c:pt idx="4759">
                  <c:v>3.0493936518852921E-4</c:v>
                </c:pt>
                <c:pt idx="4760">
                  <c:v>3.0267598258591533E-4</c:v>
                </c:pt>
                <c:pt idx="4761">
                  <c:v>2.8703806642240104E-4</c:v>
                </c:pt>
                <c:pt idx="4762">
                  <c:v>2.9279940395632737E-4</c:v>
                </c:pt>
                <c:pt idx="4763">
                  <c:v>3.0432207902418004E-4</c:v>
                </c:pt>
                <c:pt idx="4764">
                  <c:v>2.9238787984676111E-4</c:v>
                </c:pt>
                <c:pt idx="4765">
                  <c:v>3.037047928598307E-4</c:v>
                </c:pt>
                <c:pt idx="4766">
                  <c:v>2.9629735888763971E-4</c:v>
                </c:pt>
                <c:pt idx="4767">
                  <c:v>2.989722655998198E-4</c:v>
                </c:pt>
                <c:pt idx="4768">
                  <c:v>3.1070070272245555E-4</c:v>
                </c:pt>
                <c:pt idx="4769">
                  <c:v>2.9732616916155514E-4</c:v>
                </c:pt>
                <c:pt idx="4770">
                  <c:v>3.028817446406984E-4</c:v>
                </c:pt>
                <c:pt idx="4771">
                  <c:v>2.9177059368241194E-4</c:v>
                </c:pt>
                <c:pt idx="4772">
                  <c:v>2.89507211079798E-4</c:v>
                </c:pt>
                <c:pt idx="4773">
                  <c:v>3.0185293436678297E-4</c:v>
                </c:pt>
                <c:pt idx="4774">
                  <c:v>3.0926036833897396E-4</c:v>
                </c:pt>
                <c:pt idx="4775">
                  <c:v>3.0967189244854011E-4</c:v>
                </c:pt>
                <c:pt idx="4776">
                  <c:v>2.9650312094242284E-4</c:v>
                </c:pt>
                <c:pt idx="4777">
                  <c:v>3.0329326875026455E-4</c:v>
                </c:pt>
                <c:pt idx="4778">
                  <c:v>3.0061836203808446E-4</c:v>
                </c:pt>
                <c:pt idx="4779">
                  <c:v>2.9753193121633822E-4</c:v>
                </c:pt>
                <c:pt idx="4780">
                  <c:v>3.0349903080504768E-4</c:v>
                </c:pt>
                <c:pt idx="4781">
                  <c:v>2.8786111464153334E-4</c:v>
                </c:pt>
                <c:pt idx="4782">
                  <c:v>2.9238787984676111E-4</c:v>
                </c:pt>
                <c:pt idx="4783">
                  <c:v>2.9876650354503678E-4</c:v>
                </c:pt>
                <c:pt idx="4784">
                  <c:v>3.1831389874942967E-4</c:v>
                </c:pt>
                <c:pt idx="4785">
                  <c:v>3.0555665135287849E-4</c:v>
                </c:pt>
                <c:pt idx="4786">
                  <c:v>2.9938378970938595E-4</c:v>
                </c:pt>
                <c:pt idx="4787">
                  <c:v>3.0185293436678297E-4</c:v>
                </c:pt>
                <c:pt idx="4788">
                  <c:v>3.150217058729003E-4</c:v>
                </c:pt>
                <c:pt idx="4789">
                  <c:v>3.0432207902418004E-4</c:v>
                </c:pt>
                <c:pt idx="4790">
                  <c:v>3.1214103710593713E-4</c:v>
                </c:pt>
                <c:pt idx="4791">
                  <c:v>2.7921910834064384E-4</c:v>
                </c:pt>
                <c:pt idx="4792">
                  <c:v>2.8045368066934235E-4</c:v>
                </c:pt>
                <c:pt idx="4793">
                  <c:v>3.1070070272245555E-4</c:v>
                </c:pt>
                <c:pt idx="4794">
                  <c:v>2.9074178340849645E-4</c:v>
                </c:pt>
                <c:pt idx="4795">
                  <c:v>2.8333434943630552E-4</c:v>
                </c:pt>
                <c:pt idx="4796">
                  <c:v>3.0884884422940776E-4</c:v>
                </c:pt>
                <c:pt idx="4797">
                  <c:v>3.2222337779030827E-4</c:v>
                </c:pt>
                <c:pt idx="4798">
                  <c:v>3.2675014299553604E-4</c:v>
                </c:pt>
                <c:pt idx="4799">
                  <c:v>3.0535088929809536E-4</c:v>
                </c:pt>
                <c:pt idx="4800">
                  <c:v>2.9465126244937505E-4</c:v>
                </c:pt>
                <c:pt idx="4801">
                  <c:v>3.0020683792851826E-4</c:v>
                </c:pt>
                <c:pt idx="4802">
                  <c:v>2.9485702450415818E-4</c:v>
                </c:pt>
                <c:pt idx="4803">
                  <c:v>2.8930144902501492E-4</c:v>
                </c:pt>
                <c:pt idx="4804">
                  <c:v>3.0740850984592623E-4</c:v>
                </c:pt>
                <c:pt idx="4805">
                  <c:v>2.8374587354587167E-4</c:v>
                </c:pt>
                <c:pt idx="4806">
                  <c:v>3.037047928598307E-4</c:v>
                </c:pt>
                <c:pt idx="4807">
                  <c:v>2.8991873518936415E-4</c:v>
                </c:pt>
                <c:pt idx="4808">
                  <c:v>2.8600925614848555E-4</c:v>
                </c:pt>
                <c:pt idx="4809">
                  <c:v>3.0205869642156605E-4</c:v>
                </c:pt>
                <c:pt idx="4810">
                  <c:v>3.102891786128894E-4</c:v>
                </c:pt>
                <c:pt idx="4811">
                  <c:v>2.9238787984676111E-4</c:v>
                </c:pt>
                <c:pt idx="4812">
                  <c:v>2.9917802765460293E-4</c:v>
                </c:pt>
                <c:pt idx="4813">
                  <c:v>3.2592709477640368E-4</c:v>
                </c:pt>
                <c:pt idx="4814">
                  <c:v>3.4423991765209812E-4</c:v>
                </c:pt>
                <c:pt idx="4815">
                  <c:v>3.3477486313207631E-4</c:v>
                </c:pt>
                <c:pt idx="4816">
                  <c:v>3.3950739039208722E-4</c:v>
                </c:pt>
                <c:pt idx="4817">
                  <c:v>3.2181185368074206E-4</c:v>
                </c:pt>
                <c:pt idx="4818">
                  <c:v>3.2860200148858383E-4</c:v>
                </c:pt>
                <c:pt idx="4819">
                  <c:v>3.1522746792768343E-4</c:v>
                </c:pt>
                <c:pt idx="4820">
                  <c:v>3.2263490189987442E-4</c:v>
                </c:pt>
                <c:pt idx="4821">
                  <c:v>3.8477504244436553E-4</c:v>
                </c:pt>
                <c:pt idx="4822">
                  <c:v>5.9280047983006261E-4</c:v>
                </c:pt>
                <c:pt idx="4823">
                  <c:v>1.1024730895277596E-3</c:v>
                </c:pt>
                <c:pt idx="4824">
                  <c:v>1.7240802570274536E-3</c:v>
                </c:pt>
                <c:pt idx="4825">
                  <c:v>2.0633818853647581E-3</c:v>
                </c:pt>
                <c:pt idx="4826">
                  <c:v>1.6868373251117158E-3</c:v>
                </c:pt>
                <c:pt idx="4827">
                  <c:v>1.0253123189841035E-3</c:v>
                </c:pt>
                <c:pt idx="4828">
                  <c:v>5.6131888544825085E-4</c:v>
                </c:pt>
                <c:pt idx="4829">
                  <c:v>4.1399325422356319E-4</c:v>
                </c:pt>
                <c:pt idx="4830">
                  <c:v>3.4547448998079657E-4</c:v>
                </c:pt>
                <c:pt idx="4831">
                  <c:v>3.2613285683118687E-4</c:v>
                </c:pt>
                <c:pt idx="4832">
                  <c:v>3.1461018176333409E-4</c:v>
                </c:pt>
                <c:pt idx="4833">
                  <c:v>3.2181185368074206E-4</c:v>
                </c:pt>
                <c:pt idx="4834">
                  <c:v>3.0514512724331234E-4</c:v>
                </c:pt>
                <c:pt idx="4835">
                  <c:v>3.1461018176333409E-4</c:v>
                </c:pt>
                <c:pt idx="4836">
                  <c:v>3.1316984737985256E-4</c:v>
                </c:pt>
                <c:pt idx="4837">
                  <c:v>3.0843732011984161E-4</c:v>
                </c:pt>
                <c:pt idx="4838">
                  <c:v>3.2366371217378974E-4</c:v>
                </c:pt>
                <c:pt idx="4839">
                  <c:v>3.2510404655727138E-4</c:v>
                </c:pt>
                <c:pt idx="4840">
                  <c:v>2.9917802765460293E-4</c:v>
                </c:pt>
                <c:pt idx="4841">
                  <c:v>3.1831389874942967E-4</c:v>
                </c:pt>
                <c:pt idx="4842">
                  <c:v>3.0905460628419089E-4</c:v>
                </c:pt>
                <c:pt idx="4843">
                  <c:v>3.2098880546160971E-4</c:v>
                </c:pt>
                <c:pt idx="4844">
                  <c:v>3.2345795011900672E-4</c:v>
                </c:pt>
                <c:pt idx="4845">
                  <c:v>3.4094772477556874E-4</c:v>
                </c:pt>
                <c:pt idx="4846">
                  <c:v>3.4938396902167517E-4</c:v>
                </c:pt>
                <c:pt idx="4847">
                  <c:v>3.5164735162428911E-4</c:v>
                </c:pt>
                <c:pt idx="4848">
                  <c:v>3.7037169860954969E-4</c:v>
                </c:pt>
                <c:pt idx="4849">
                  <c:v>3.4300534532339966E-4</c:v>
                </c:pt>
                <c:pt idx="4850">
                  <c:v>3.3333452874859473E-4</c:v>
                </c:pt>
                <c:pt idx="4851">
                  <c:v>3.2716166710510219E-4</c:v>
                </c:pt>
                <c:pt idx="4852">
                  <c:v>3.0205869642156605E-4</c:v>
                </c:pt>
                <c:pt idx="4853">
                  <c:v>2.9917802765460293E-4</c:v>
                </c:pt>
                <c:pt idx="4854">
                  <c:v>3.1666780231116496E-4</c:v>
                </c:pt>
                <c:pt idx="4855">
                  <c:v>3.0164717231199989E-4</c:v>
                </c:pt>
                <c:pt idx="4856">
                  <c:v>3.1851966080421269E-4</c:v>
                </c:pt>
                <c:pt idx="4857">
                  <c:v>3.102891786128894E-4</c:v>
                </c:pt>
                <c:pt idx="4858">
                  <c:v>3.150217058729003E-4</c:v>
                </c:pt>
                <c:pt idx="4859">
                  <c:v>3.1090646477723868E-4</c:v>
                </c:pt>
                <c:pt idx="4860">
                  <c:v>3.2695590505031917E-4</c:v>
                </c:pt>
                <c:pt idx="4861">
                  <c:v>3.3580367340599169E-4</c:v>
                </c:pt>
                <c:pt idx="4862">
                  <c:v>3.162562782015988E-4</c:v>
                </c:pt>
                <c:pt idx="4863">
                  <c:v>3.2777895326945147E-4</c:v>
                </c:pt>
                <c:pt idx="4864">
                  <c:v>3.0329326875026455E-4</c:v>
                </c:pt>
                <c:pt idx="4865">
                  <c:v>2.9958955176416908E-4</c:v>
                </c:pt>
                <c:pt idx="4866">
                  <c:v>2.9629735888763971E-4</c:v>
                </c:pt>
                <c:pt idx="4867">
                  <c:v>3.0000107587373529E-4</c:v>
                </c:pt>
                <c:pt idx="4868">
                  <c:v>3.0535088929809536E-4</c:v>
                </c:pt>
                <c:pt idx="4869">
                  <c:v>3.0514512724331234E-4</c:v>
                </c:pt>
                <c:pt idx="4870">
                  <c:v>2.9012449724414723E-4</c:v>
                </c:pt>
                <c:pt idx="4871">
                  <c:v>3.0000107587373529E-4</c:v>
                </c:pt>
                <c:pt idx="4872">
                  <c:v>2.9609159683285669E-4</c:v>
                </c:pt>
                <c:pt idx="4873">
                  <c:v>3.0082412409286759E-4</c:v>
                </c:pt>
                <c:pt idx="4874">
                  <c:v>3.1049494066767252E-4</c:v>
                </c:pt>
                <c:pt idx="4875">
                  <c:v>3.1666780231116496E-4</c:v>
                </c:pt>
                <c:pt idx="4876">
                  <c:v>3.0144141025721682E-4</c:v>
                </c:pt>
                <c:pt idx="4877">
                  <c:v>3.2263490189987442E-4</c:v>
                </c:pt>
                <c:pt idx="4878">
                  <c:v>3.5164735162428911E-4</c:v>
                </c:pt>
                <c:pt idx="4879">
                  <c:v>4.3930198696188252E-4</c:v>
                </c:pt>
                <c:pt idx="4880">
                  <c:v>5.8601033202222079E-4</c:v>
                </c:pt>
                <c:pt idx="4881">
                  <c:v>7.0350046530336129E-4</c:v>
                </c:pt>
                <c:pt idx="4882">
                  <c:v>6.9403541078333949E-4</c:v>
                </c:pt>
                <c:pt idx="4883">
                  <c:v>5.6790327120130948E-4</c:v>
                </c:pt>
                <c:pt idx="4884">
                  <c:v>4.0061872066266289E-4</c:v>
                </c:pt>
                <c:pt idx="4885">
                  <c:v>3.3271724258424539E-4</c:v>
                </c:pt>
                <c:pt idx="4886">
                  <c:v>3.0020683792851826E-4</c:v>
                </c:pt>
                <c:pt idx="4887">
                  <c:v>2.8930144902501492E-4</c:v>
                </c:pt>
                <c:pt idx="4888">
                  <c:v>2.8065944272412542E-4</c:v>
                </c:pt>
                <c:pt idx="4889">
                  <c:v>2.9177059368241194E-4</c:v>
                </c:pt>
                <c:pt idx="4890">
                  <c:v>2.9382821423024275E-4</c:v>
                </c:pt>
                <c:pt idx="4891">
                  <c:v>2.8436315971022089E-4</c:v>
                </c:pt>
                <c:pt idx="4892">
                  <c:v>2.8374587354587167E-4</c:v>
                </c:pt>
                <c:pt idx="4893">
                  <c:v>2.8724382847718406E-4</c:v>
                </c:pt>
                <c:pt idx="4894">
                  <c:v>2.8456892176500397E-4</c:v>
                </c:pt>
                <c:pt idx="4895">
                  <c:v>2.8991873518936415E-4</c:v>
                </c:pt>
                <c:pt idx="4896">
                  <c:v>3.037047928598307E-4</c:v>
                </c:pt>
                <c:pt idx="4897">
                  <c:v>3.0102988614765061E-4</c:v>
                </c:pt>
                <c:pt idx="4898">
                  <c:v>2.9279940395632737E-4</c:v>
                </c:pt>
                <c:pt idx="4899">
                  <c:v>2.8251130121717316E-4</c:v>
                </c:pt>
                <c:pt idx="4900">
                  <c:v>2.8847840080588257E-4</c:v>
                </c:pt>
                <c:pt idx="4901">
                  <c:v>2.7201743642323587E-4</c:v>
                </c:pt>
                <c:pt idx="4902">
                  <c:v>2.855977320389194E-4</c:v>
                </c:pt>
                <c:pt idx="4903">
                  <c:v>2.7572115340933145E-4</c:v>
                </c:pt>
                <c:pt idx="4904">
                  <c:v>2.7037133998497126E-4</c:v>
                </c:pt>
                <c:pt idx="4905">
                  <c:v>2.7633843957368062E-4</c:v>
                </c:pt>
                <c:pt idx="4906">
                  <c:v>2.7201743642323587E-4</c:v>
                </c:pt>
                <c:pt idx="4907">
                  <c:v>2.5082394478057838E-4</c:v>
                </c:pt>
                <c:pt idx="4908">
                  <c:v>2.7222319847801905E-4</c:v>
                </c:pt>
                <c:pt idx="4909">
                  <c:v>2.7078286409453742E-4</c:v>
                </c:pt>
                <c:pt idx="4910">
                  <c:v>2.6584457477974344E-4</c:v>
                </c:pt>
                <c:pt idx="4911">
                  <c:v>2.600832372458171E-4</c:v>
                </c:pt>
                <c:pt idx="4912">
                  <c:v>2.5349885149275847E-4</c:v>
                </c:pt>
                <c:pt idx="4913">
                  <c:v>2.6152357162929869E-4</c:v>
                </c:pt>
                <c:pt idx="4914">
                  <c:v>2.5946595108146788E-4</c:v>
                </c:pt>
                <c:pt idx="4915">
                  <c:v>2.6296390601278022E-4</c:v>
                </c:pt>
                <c:pt idx="4916">
                  <c:v>2.5802561669798629E-4</c:v>
                </c:pt>
                <c:pt idx="4917">
                  <c:v>2.635811921771295E-4</c:v>
                </c:pt>
                <c:pt idx="4918">
                  <c:v>2.5720256847885394E-4</c:v>
                </c:pt>
                <c:pt idx="4919">
                  <c:v>2.6131780957451561E-4</c:v>
                </c:pt>
                <c:pt idx="4920">
                  <c:v>2.600832372458171E-4</c:v>
                </c:pt>
                <c:pt idx="4921">
                  <c:v>2.5658528231450471E-4</c:v>
                </c:pt>
                <c:pt idx="4922">
                  <c:v>2.5761409258842009E-4</c:v>
                </c:pt>
                <c:pt idx="4923">
                  <c:v>2.6337543012234642E-4</c:v>
                </c:pt>
                <c:pt idx="4924">
                  <c:v>2.4300498669882118E-4</c:v>
                </c:pt>
                <c:pt idx="4925">
                  <c:v>2.6152357162929869E-4</c:v>
                </c:pt>
                <c:pt idx="4926">
                  <c:v>2.4382803491795348E-4</c:v>
                </c:pt>
                <c:pt idx="4927">
                  <c:v>2.5617375820493856E-4</c:v>
                </c:pt>
                <c:pt idx="4928">
                  <c:v>2.6954829176583891E-4</c:v>
                </c:pt>
                <c:pt idx="4929">
                  <c:v>2.5514494793102313E-4</c:v>
                </c:pt>
                <c:pt idx="4930">
                  <c:v>2.4567989341100127E-4</c:v>
                </c:pt>
                <c:pt idx="4931">
                  <c:v>2.5658528231450471E-4</c:v>
                </c:pt>
                <c:pt idx="4932">
                  <c:v>2.4732598984926593E-4</c:v>
                </c:pt>
                <c:pt idx="4933">
                  <c:v>2.6028899930060023E-4</c:v>
                </c:pt>
                <c:pt idx="4934">
                  <c:v>2.5164699299971068E-4</c:v>
                </c:pt>
                <c:pt idx="4935">
                  <c:v>2.600832372458171E-4</c:v>
                </c:pt>
                <c:pt idx="4936">
                  <c:v>2.4876632423274757E-4</c:v>
                </c:pt>
                <c:pt idx="4937">
                  <c:v>2.4712022779448285E-4</c:v>
                </c:pt>
                <c:pt idx="4938">
                  <c:v>2.8127672888847471E-4</c:v>
                </c:pt>
                <c:pt idx="4939">
                  <c:v>2.8271706327195623E-4</c:v>
                </c:pt>
                <c:pt idx="4940">
                  <c:v>2.855977320389194E-4</c:v>
                </c:pt>
                <c:pt idx="4941">
                  <c:v>2.6440424039626185E-4</c:v>
                </c:pt>
                <c:pt idx="4942">
                  <c:v>2.6316966806756335E-4</c:v>
                </c:pt>
                <c:pt idx="4943">
                  <c:v>2.7489810519019904E-4</c:v>
                </c:pt>
                <c:pt idx="4944">
                  <c:v>2.6193509573886484E-4</c:v>
                </c:pt>
                <c:pt idx="4945">
                  <c:v>2.5288156532840919E-4</c:v>
                </c:pt>
                <c:pt idx="4946">
                  <c:v>2.5391037560232462E-4</c:v>
                </c:pt>
                <c:pt idx="4947">
                  <c:v>2.5864290286233547E-4</c:v>
                </c:pt>
                <c:pt idx="4948">
                  <c:v>2.6152357162929869E-4</c:v>
                </c:pt>
                <c:pt idx="4949">
                  <c:v>2.639927162866957E-4</c:v>
                </c:pt>
                <c:pt idx="4950">
                  <c:v>2.5823137875276932E-4</c:v>
                </c:pt>
                <c:pt idx="4951">
                  <c:v>2.5761409258842009E-4</c:v>
                </c:pt>
                <c:pt idx="4952">
                  <c:v>2.5802561669798629E-4</c:v>
                </c:pt>
                <c:pt idx="4953">
                  <c:v>2.5905442697190167E-4</c:v>
                </c:pt>
                <c:pt idx="4954">
                  <c:v>2.7242896053280207E-4</c:v>
                </c:pt>
                <c:pt idx="4955">
                  <c:v>2.6255238190321407E-4</c:v>
                </c:pt>
                <c:pt idx="4956">
                  <c:v>2.7098862614932049E-4</c:v>
                </c:pt>
                <c:pt idx="4957">
                  <c:v>2.627581439579972E-4</c:v>
                </c:pt>
                <c:pt idx="4958">
                  <c:v>2.6461000245104498E-4</c:v>
                </c:pt>
                <c:pt idx="4959">
                  <c:v>2.5802561669798629E-4</c:v>
                </c:pt>
                <c:pt idx="4960">
                  <c:v>2.588486649171186E-4</c:v>
                </c:pt>
                <c:pt idx="4961">
                  <c:v>2.7407505697106673E-4</c:v>
                </c:pt>
                <c:pt idx="4962">
                  <c:v>2.6851948149192353E-4</c:v>
                </c:pt>
                <c:pt idx="4963">
                  <c:v>2.5370461354754154E-4</c:v>
                </c:pt>
                <c:pt idx="4964">
                  <c:v>2.6193509573886484E-4</c:v>
                </c:pt>
                <c:pt idx="4965">
                  <c:v>2.5926018902668475E-4</c:v>
                </c:pt>
                <c:pt idx="4966">
                  <c:v>2.6296390601278022E-4</c:v>
                </c:pt>
                <c:pt idx="4967">
                  <c:v>2.5349885149275847E-4</c:v>
                </c:pt>
                <c:pt idx="4968">
                  <c:v>2.5637952025972164E-4</c:v>
                </c:pt>
                <c:pt idx="4969">
                  <c:v>2.378609353292441E-4</c:v>
                </c:pt>
                <c:pt idx="4970">
                  <c:v>2.5926018902668475E-4</c:v>
                </c:pt>
                <c:pt idx="4971">
                  <c:v>2.6152357162929869E-4</c:v>
                </c:pt>
                <c:pt idx="4972">
                  <c:v>2.5637952025972164E-4</c:v>
                </c:pt>
                <c:pt idx="4973">
                  <c:v>2.5370461354754154E-4</c:v>
                </c:pt>
                <c:pt idx="4974">
                  <c:v>2.5391037560232462E-4</c:v>
                </c:pt>
                <c:pt idx="4975">
                  <c:v>2.4300498669882118E-4</c:v>
                </c:pt>
                <c:pt idx="4976">
                  <c:v>2.4958937245187987E-4</c:v>
                </c:pt>
                <c:pt idx="4977">
                  <c:v>2.5205851710927683E-4</c:v>
                </c:pt>
                <c:pt idx="4978">
                  <c:v>2.674906712180081E-4</c:v>
                </c:pt>
                <c:pt idx="4979">
                  <c:v>2.5596799615015543E-4</c:v>
                </c:pt>
                <c:pt idx="4980">
                  <c:v>2.5802561669798629E-4</c:v>
                </c:pt>
                <c:pt idx="4981">
                  <c:v>2.5349885149275847E-4</c:v>
                </c:pt>
                <c:pt idx="4982">
                  <c:v>2.5267580327362611E-4</c:v>
                </c:pt>
                <c:pt idx="4983">
                  <c:v>2.6255238190321407E-4</c:v>
                </c:pt>
                <c:pt idx="4984">
                  <c:v>2.5144123094492755E-4</c:v>
                </c:pt>
                <c:pt idx="4985">
                  <c:v>2.7695572573802995E-4</c:v>
                </c:pt>
                <c:pt idx="4986">
                  <c:v>2.8271706327195623E-4</c:v>
                </c:pt>
                <c:pt idx="4987">
                  <c:v>3.0205869642156605E-4</c:v>
                </c:pt>
                <c:pt idx="4988">
                  <c:v>3.1337560943463564E-4</c:v>
                </c:pt>
                <c:pt idx="4989">
                  <c:v>3.3827281806338871E-4</c:v>
                </c:pt>
                <c:pt idx="4990">
                  <c:v>3.3148267025554694E-4</c:v>
                </c:pt>
                <c:pt idx="4991">
                  <c:v>3.3415757696772703E-4</c:v>
                </c:pt>
                <c:pt idx="4992">
                  <c:v>3.3436333902251016E-4</c:v>
                </c:pt>
                <c:pt idx="4993">
                  <c:v>3.8600961477306398E-4</c:v>
                </c:pt>
                <c:pt idx="4994">
                  <c:v>5.4074267996994253E-4</c:v>
                </c:pt>
                <c:pt idx="4995">
                  <c:v>8.8806902844378683E-4</c:v>
                </c:pt>
                <c:pt idx="4996">
                  <c:v>1.3796345773205727E-3</c:v>
                </c:pt>
                <c:pt idx="4997">
                  <c:v>1.5946559245688947E-3</c:v>
                </c:pt>
                <c:pt idx="4998">
                  <c:v>1.2685230677377077E-3</c:v>
                </c:pt>
                <c:pt idx="4999">
                  <c:v>8.0267777570880742E-4</c:v>
                </c:pt>
                <c:pt idx="5000">
                  <c:v>5.5617483407867374E-4</c:v>
                </c:pt>
                <c:pt idx="5001">
                  <c:v>6.0987873037705843E-4</c:v>
                </c:pt>
                <c:pt idx="5002">
                  <c:v>8.1337740255752768E-4</c:v>
                </c:pt>
                <c:pt idx="5003">
                  <c:v>1.0152299782997321E-3</c:v>
                </c:pt>
                <c:pt idx="5004">
                  <c:v>8.8436531145769136E-4</c:v>
                </c:pt>
                <c:pt idx="5005">
                  <c:v>5.7695680161176514E-4</c:v>
                </c:pt>
                <c:pt idx="5006">
                  <c:v>3.3930162833730409E-4</c:v>
                </c:pt>
                <c:pt idx="5007">
                  <c:v>2.7386929491628366E-4</c:v>
                </c:pt>
                <c:pt idx="5008">
                  <c:v>2.4691446573969978E-4</c:v>
                </c:pt>
                <c:pt idx="5009">
                  <c:v>2.5596799615015543E-4</c:v>
                </c:pt>
                <c:pt idx="5010">
                  <c:v>2.5905442697190167E-4</c:v>
                </c:pt>
                <c:pt idx="5011">
                  <c:v>2.6172933368408176E-4</c:v>
                </c:pt>
                <c:pt idx="5012">
                  <c:v>2.5781985464320316E-4</c:v>
                </c:pt>
                <c:pt idx="5013">
                  <c:v>2.7860182217629456E-4</c:v>
                </c:pt>
                <c:pt idx="5014">
                  <c:v>2.9177059368241194E-4</c:v>
                </c:pt>
                <c:pt idx="5015">
                  <c:v>2.7222319847801905E-4</c:v>
                </c:pt>
                <c:pt idx="5016">
                  <c:v>2.7983639450499307E-4</c:v>
                </c:pt>
                <c:pt idx="5017">
                  <c:v>2.5205851710927683E-4</c:v>
                </c:pt>
                <c:pt idx="5018">
                  <c:v>2.5267580327362611E-4</c:v>
                </c:pt>
                <c:pt idx="5019">
                  <c:v>2.5740833053363701E-4</c:v>
                </c:pt>
                <c:pt idx="5020">
                  <c:v>2.6440424039626185E-4</c:v>
                </c:pt>
                <c:pt idx="5021">
                  <c:v>2.5452766176667385E-4</c:v>
                </c:pt>
                <c:pt idx="5022">
                  <c:v>2.4938361039709679E-4</c:v>
                </c:pt>
                <c:pt idx="5023">
                  <c:v>2.5288156532840919E-4</c:v>
                </c:pt>
                <c:pt idx="5024">
                  <c:v>2.557622340953723E-4</c:v>
                </c:pt>
                <c:pt idx="5025">
                  <c:v>2.2695554642574071E-4</c:v>
                </c:pt>
                <c:pt idx="5026">
                  <c:v>2.5329308943797534E-4</c:v>
                </c:pt>
                <c:pt idx="5027">
                  <c:v>2.4506260724665204E-4</c:v>
                </c:pt>
                <c:pt idx="5028">
                  <c:v>2.4835480012318142E-4</c:v>
                </c:pt>
                <c:pt idx="5029">
                  <c:v>2.462971795753505E-4</c:v>
                </c:pt>
                <c:pt idx="5030">
                  <c:v>2.6193509573886484E-4</c:v>
                </c:pt>
                <c:pt idx="5031">
                  <c:v>2.5493918587624E-4</c:v>
                </c:pt>
                <c:pt idx="5032">
                  <c:v>2.596717131362509E-4</c:v>
                </c:pt>
                <c:pt idx="5033">
                  <c:v>2.5699680642407086E-4</c:v>
                </c:pt>
                <c:pt idx="5034">
                  <c:v>2.6111204751973254E-4</c:v>
                </c:pt>
                <c:pt idx="5035">
                  <c:v>2.588486649171186E-4</c:v>
                </c:pt>
                <c:pt idx="5036">
                  <c:v>2.5452766176667385E-4</c:v>
                </c:pt>
                <c:pt idx="5037">
                  <c:v>2.5864290286233547E-4</c:v>
                </c:pt>
                <c:pt idx="5038">
                  <c:v>2.4979513450666294E-4</c:v>
                </c:pt>
                <c:pt idx="5039">
                  <c:v>2.3847822149359341E-4</c:v>
                </c:pt>
                <c:pt idx="5040">
                  <c:v>2.32511121904884E-4</c:v>
                </c:pt>
                <c:pt idx="5041">
                  <c:v>2.5308732738319232E-4</c:v>
                </c:pt>
                <c:pt idx="5042">
                  <c:v>2.5432189971189077E-4</c:v>
                </c:pt>
                <c:pt idx="5043">
                  <c:v>2.3024773930227003E-4</c:v>
                </c:pt>
                <c:pt idx="5044">
                  <c:v>2.4567989341100127E-4</c:v>
                </c:pt>
                <c:pt idx="5045">
                  <c:v>2.4876632423274757E-4</c:v>
                </c:pt>
                <c:pt idx="5046">
                  <c:v>2.5185275505449376E-4</c:v>
                </c:pt>
                <c:pt idx="5047">
                  <c:v>2.718116743684529E-4</c:v>
                </c:pt>
                <c:pt idx="5048">
                  <c:v>2.4814903806839829E-4</c:v>
                </c:pt>
                <c:pt idx="5049">
                  <c:v>2.596717131362509E-4</c:v>
                </c:pt>
                <c:pt idx="5050">
                  <c:v>2.6255238190321407E-4</c:v>
                </c:pt>
                <c:pt idx="5051">
                  <c:v>2.5493918587624E-4</c:v>
                </c:pt>
                <c:pt idx="5052">
                  <c:v>2.5823137875276932E-4</c:v>
                </c:pt>
                <c:pt idx="5053">
                  <c:v>2.4712022779448285E-4</c:v>
                </c:pt>
                <c:pt idx="5054">
                  <c:v>2.4526836930143512E-4</c:v>
                </c:pt>
                <c:pt idx="5055">
                  <c:v>2.5535070998580615E-4</c:v>
                </c:pt>
                <c:pt idx="5056">
                  <c:v>2.5637952025972164E-4</c:v>
                </c:pt>
                <c:pt idx="5057">
                  <c:v>2.7448658108063288E-4</c:v>
                </c:pt>
                <c:pt idx="5058">
                  <c:v>2.6481576450582801E-4</c:v>
                </c:pt>
                <c:pt idx="5059">
                  <c:v>2.6152357162929869E-4</c:v>
                </c:pt>
                <c:pt idx="5060">
                  <c:v>2.7304624669715136E-4</c:v>
                </c:pt>
                <c:pt idx="5061">
                  <c:v>2.7469234313541601E-4</c:v>
                </c:pt>
                <c:pt idx="5062">
                  <c:v>2.4958937245187987E-4</c:v>
                </c:pt>
                <c:pt idx="5063">
                  <c:v>2.5452766176667385E-4</c:v>
                </c:pt>
                <c:pt idx="5064">
                  <c:v>2.5349885149275847E-4</c:v>
                </c:pt>
                <c:pt idx="5065">
                  <c:v>2.5699680642407086E-4</c:v>
                </c:pt>
                <c:pt idx="5066">
                  <c:v>2.6954829176583891E-4</c:v>
                </c:pt>
                <c:pt idx="5067">
                  <c:v>2.5247004121884304E-4</c:v>
                </c:pt>
                <c:pt idx="5068">
                  <c:v>2.5473342382145692E-4</c:v>
                </c:pt>
                <c:pt idx="5069">
                  <c:v>2.6378695423191257E-4</c:v>
                </c:pt>
                <c:pt idx="5070">
                  <c:v>2.7304624669715136E-4</c:v>
                </c:pt>
                <c:pt idx="5071">
                  <c:v>2.596717131362509E-4</c:v>
                </c:pt>
                <c:pt idx="5072">
                  <c:v>2.5555647204058928E-4</c:v>
                </c:pt>
                <c:pt idx="5073">
                  <c:v>2.6131780957451561E-4</c:v>
                </c:pt>
                <c:pt idx="5074">
                  <c:v>2.4794327601361521E-4</c:v>
                </c:pt>
                <c:pt idx="5075">
                  <c:v>2.541161376571077E-4</c:v>
                </c:pt>
                <c:pt idx="5076">
                  <c:v>2.6028899930060023E-4</c:v>
                </c:pt>
                <c:pt idx="5077">
                  <c:v>2.7242896053280207E-4</c:v>
                </c:pt>
                <c:pt idx="5078">
                  <c:v>2.5288156532840919E-4</c:v>
                </c:pt>
                <c:pt idx="5079">
                  <c:v>2.4794327601361521E-4</c:v>
                </c:pt>
                <c:pt idx="5080">
                  <c:v>2.5288156532840919E-4</c:v>
                </c:pt>
                <c:pt idx="5081">
                  <c:v>2.286016428640054E-4</c:v>
                </c:pt>
                <c:pt idx="5082">
                  <c:v>2.4444532108230282E-4</c:v>
                </c:pt>
                <c:pt idx="5083">
                  <c:v>2.5308732738319232E-4</c:v>
                </c:pt>
                <c:pt idx="5084">
                  <c:v>2.5617375820493856E-4</c:v>
                </c:pt>
                <c:pt idx="5085">
                  <c:v>2.3580331478141329E-4</c:v>
                </c:pt>
                <c:pt idx="5086">
                  <c:v>2.4547413135621819E-4</c:v>
                </c:pt>
                <c:pt idx="5087">
                  <c:v>2.1749049190571888E-4</c:v>
                </c:pt>
                <c:pt idx="5088">
                  <c:v>2.3971279382229189E-4</c:v>
                </c:pt>
                <c:pt idx="5089">
                  <c:v>2.3868398354837643E-4</c:v>
                </c:pt>
                <c:pt idx="5090">
                  <c:v>2.4588565546578435E-4</c:v>
                </c:pt>
                <c:pt idx="5091">
                  <c:v>2.2489792587790985E-4</c:v>
                </c:pt>
                <c:pt idx="5092">
                  <c:v>2.115233923170095E-4</c:v>
                </c:pt>
                <c:pt idx="5093">
                  <c:v>2.286016428640054E-4</c:v>
                </c:pt>
                <c:pt idx="5094">
                  <c:v>2.2119420889181438E-4</c:v>
                </c:pt>
                <c:pt idx="5095">
                  <c:v>2.3909550765794261E-4</c:v>
                </c:pt>
                <c:pt idx="5096">
                  <c:v>2.372436491648949E-4</c:v>
                </c:pt>
                <c:pt idx="5097">
                  <c:v>2.3662636300054562E-4</c:v>
                </c:pt>
                <c:pt idx="5098">
                  <c:v>2.2119420889181438E-4</c:v>
                </c:pt>
                <c:pt idx="5099">
                  <c:v>2.257209740970422E-4</c:v>
                </c:pt>
                <c:pt idx="5100">
                  <c:v>2.2798435669965612E-4</c:v>
                </c:pt>
                <c:pt idx="5101">
                  <c:v>2.5432189971189077E-4</c:v>
                </c:pt>
                <c:pt idx="5102">
                  <c:v>2.3662636300054562E-4</c:v>
                </c:pt>
                <c:pt idx="5103">
                  <c:v>2.5205851710927683E-4</c:v>
                </c:pt>
                <c:pt idx="5104">
                  <c:v>2.5926018902668475E-4</c:v>
                </c:pt>
                <c:pt idx="5105">
                  <c:v>2.8786111464153334E-4</c:v>
                </c:pt>
                <c:pt idx="5106">
                  <c:v>4.0205905504614442E-4</c:v>
                </c:pt>
                <c:pt idx="5107">
                  <c:v>6.8148392544157134E-4</c:v>
                </c:pt>
                <c:pt idx="5108">
                  <c:v>1.2590580132176858E-3</c:v>
                </c:pt>
                <c:pt idx="5109">
                  <c:v>1.6372486699089929E-3</c:v>
                </c:pt>
                <c:pt idx="5110">
                  <c:v>1.5244910638878631E-3</c:v>
                </c:pt>
                <c:pt idx="5111">
                  <c:v>1.0088513546014566E-3</c:v>
                </c:pt>
                <c:pt idx="5112">
                  <c:v>5.5576330996910759E-4</c:v>
                </c:pt>
                <c:pt idx="5113">
                  <c:v>3.4177077299470116E-4</c:v>
                </c:pt>
                <c:pt idx="5114">
                  <c:v>2.6563881272496036E-4</c:v>
                </c:pt>
                <c:pt idx="5115">
                  <c:v>2.6646186094409267E-4</c:v>
                </c:pt>
                <c:pt idx="5116">
                  <c:v>2.462971795753505E-4</c:v>
                </c:pt>
                <c:pt idx="5117">
                  <c:v>2.6172933368408176E-4</c:v>
                </c:pt>
                <c:pt idx="5118">
                  <c:v>2.3642060094576257E-4</c:v>
                </c:pt>
                <c:pt idx="5119">
                  <c:v>2.5473342382145692E-4</c:v>
                </c:pt>
                <c:pt idx="5120">
                  <c:v>2.4567989341100127E-4</c:v>
                </c:pt>
                <c:pt idx="5121">
                  <c:v>2.5926018902668475E-4</c:v>
                </c:pt>
                <c:pt idx="5122">
                  <c:v>2.4526836930143512E-4</c:v>
                </c:pt>
                <c:pt idx="5123">
                  <c:v>2.3703788711011177E-4</c:v>
                </c:pt>
                <c:pt idx="5124">
                  <c:v>2.4691446573969978E-4</c:v>
                </c:pt>
                <c:pt idx="5125">
                  <c:v>2.3539179067184714E-4</c:v>
                </c:pt>
                <c:pt idx="5126">
                  <c:v>2.331284080692332E-4</c:v>
                </c:pt>
                <c:pt idx="5127">
                  <c:v>2.4238770053447198E-4</c:v>
                </c:pt>
                <c:pt idx="5128">
                  <c:v>2.4094736615099037E-4</c:v>
                </c:pt>
                <c:pt idx="5129">
                  <c:v>2.4794327601361521E-4</c:v>
                </c:pt>
                <c:pt idx="5130">
                  <c:v>2.4033007998664111E-4</c:v>
                </c:pt>
                <c:pt idx="5131">
                  <c:v>2.3456874245271478E-4</c:v>
                </c:pt>
                <c:pt idx="5132">
                  <c:v>2.4403379697273664E-4</c:v>
                </c:pt>
                <c:pt idx="5133">
                  <c:v>2.4238770053447198E-4</c:v>
                </c:pt>
                <c:pt idx="5134">
                  <c:v>2.3148231163096854E-4</c:v>
                </c:pt>
                <c:pt idx="5135">
                  <c:v>2.3806669738402723E-4</c:v>
                </c:pt>
                <c:pt idx="5136">
                  <c:v>2.2716130848052382E-4</c:v>
                </c:pt>
                <c:pt idx="5137">
                  <c:v>2.2983621519270388E-4</c:v>
                </c:pt>
                <c:pt idx="5138">
                  <c:v>2.3621483889097947E-4</c:v>
                </c:pt>
                <c:pt idx="5139">
                  <c:v>2.3477450450749786E-4</c:v>
                </c:pt>
                <c:pt idx="5140">
                  <c:v>2.3456874245271478E-4</c:v>
                </c:pt>
                <c:pt idx="5141">
                  <c:v>2.3004197724748693E-4</c:v>
                </c:pt>
                <c:pt idx="5142">
                  <c:v>2.2901316697357155E-4</c:v>
                </c:pt>
                <c:pt idx="5143">
                  <c:v>2.2695554642574071E-4</c:v>
                </c:pt>
                <c:pt idx="5144">
                  <c:v>2.2510368793269298E-4</c:v>
                </c:pt>
                <c:pt idx="5145">
                  <c:v>2.1810777807006811E-4</c:v>
                </c:pt>
                <c:pt idx="5146">
                  <c:v>2.1687320574136966E-4</c:v>
                </c:pt>
                <c:pt idx="5147">
                  <c:v>2.2078268478224823E-4</c:v>
                </c:pt>
                <c:pt idx="5148">
                  <c:v>2.1337525081005721E-4</c:v>
                </c:pt>
                <c:pt idx="5149">
                  <c:v>2.1172915437179258E-4</c:v>
                </c:pt>
                <c:pt idx="5150">
                  <c:v>2.2057692272746515E-4</c:v>
                </c:pt>
                <c:pt idx="5151">
                  <c:v>2.2469216382312683E-4</c:v>
                </c:pt>
                <c:pt idx="5152">
                  <c:v>2.1275796464570798E-4</c:v>
                </c:pt>
                <c:pt idx="5153">
                  <c:v>2.2901316697357155E-4</c:v>
                </c:pt>
                <c:pt idx="5154">
                  <c:v>2.2530944998747605E-4</c:v>
                </c:pt>
                <c:pt idx="5155">
                  <c:v>2.2963045313792075E-4</c:v>
                </c:pt>
                <c:pt idx="5156">
                  <c:v>2.1214067848135873E-4</c:v>
                </c:pt>
                <c:pt idx="5157">
                  <c:v>2.1851930217963429E-4</c:v>
                </c:pt>
                <c:pt idx="5158">
                  <c:v>2.2284030533007904E-4</c:v>
                </c:pt>
                <c:pt idx="5159">
                  <c:v>2.1563863341267117E-4</c:v>
                </c:pt>
                <c:pt idx="5160">
                  <c:v>2.1419829902918956E-4</c:v>
                </c:pt>
                <c:pt idx="5161">
                  <c:v>2.2654402231617453E-4</c:v>
                </c:pt>
                <c:pt idx="5162">
                  <c:v>2.1831354012485121E-4</c:v>
                </c:pt>
                <c:pt idx="5163">
                  <c:v>2.3168807368575164E-4</c:v>
                </c:pt>
                <c:pt idx="5164">
                  <c:v>2.1460982313875574E-4</c:v>
                </c:pt>
                <c:pt idx="5165">
                  <c:v>2.2284030533007904E-4</c:v>
                </c:pt>
                <c:pt idx="5166">
                  <c:v>2.2613249820660838E-4</c:v>
                </c:pt>
                <c:pt idx="5167">
                  <c:v>2.1399253697440646E-4</c:v>
                </c:pt>
                <c:pt idx="5168">
                  <c:v>2.1358101286484028E-4</c:v>
                </c:pt>
                <c:pt idx="5169">
                  <c:v>2.1172915437179258E-4</c:v>
                </c:pt>
                <c:pt idx="5170">
                  <c:v>2.1810777807006811E-4</c:v>
                </c:pt>
                <c:pt idx="5171">
                  <c:v>2.1378677491962341E-4</c:v>
                </c:pt>
                <c:pt idx="5172">
                  <c:v>2.0370443423525233E-4</c:v>
                </c:pt>
                <c:pt idx="5173">
                  <c:v>2.076139132761309E-4</c:v>
                </c:pt>
                <c:pt idx="5174">
                  <c:v>1.9732581053697674E-4</c:v>
                </c:pt>
                <c:pt idx="5175">
                  <c:v>2.1049458204309404E-4</c:v>
                </c:pt>
                <c:pt idx="5176">
                  <c:v>2.1193491642657565E-4</c:v>
                </c:pt>
                <c:pt idx="5177">
                  <c:v>2.1316948875527413E-4</c:v>
                </c:pt>
                <c:pt idx="5178">
                  <c:v>2.0617357889264929E-4</c:v>
                </c:pt>
                <c:pt idx="5179">
                  <c:v>2.2078268478224823E-4</c:v>
                </c:pt>
                <c:pt idx="5180">
                  <c:v>2.1790201601528503E-4</c:v>
                </c:pt>
                <c:pt idx="5181">
                  <c:v>2.2160573300138056E-4</c:v>
                </c:pt>
                <c:pt idx="5182">
                  <c:v>2.3909550765794261E-4</c:v>
                </c:pt>
                <c:pt idx="5183">
                  <c:v>2.1790201601528503E-4</c:v>
                </c:pt>
                <c:pt idx="5184">
                  <c:v>2.2633826026139146E-4</c:v>
                </c:pt>
                <c:pt idx="5185">
                  <c:v>2.1481558519353876E-4</c:v>
                </c:pt>
                <c:pt idx="5186">
                  <c:v>2.0637934094743239E-4</c:v>
                </c:pt>
                <c:pt idx="5187">
                  <c:v>2.2139997094659748E-4</c:v>
                </c:pt>
                <c:pt idx="5188">
                  <c:v>1.989719069752414E-4</c:v>
                </c:pt>
                <c:pt idx="5189">
                  <c:v>2.0329291012568612E-4</c:v>
                </c:pt>
                <c:pt idx="5190">
                  <c:v>2.0802543738569708E-4</c:v>
                </c:pt>
                <c:pt idx="5191">
                  <c:v>2.1975387450833282E-4</c:v>
                </c:pt>
                <c:pt idx="5192">
                  <c:v>2.1111186820744332E-4</c:v>
                </c:pt>
                <c:pt idx="5193">
                  <c:v>2.0884848560482938E-4</c:v>
                </c:pt>
                <c:pt idx="5194">
                  <c:v>2.1131763026222637E-4</c:v>
                </c:pt>
                <c:pt idx="5195">
                  <c:v>2.244864017683437E-4</c:v>
                </c:pt>
                <c:pt idx="5196">
                  <c:v>2.2407487765877755E-4</c:v>
                </c:pt>
                <c:pt idx="5197">
                  <c:v>2.1481558519353876E-4</c:v>
                </c:pt>
                <c:pt idx="5198">
                  <c:v>2.1193491642657565E-4</c:v>
                </c:pt>
                <c:pt idx="5199">
                  <c:v>2.1769625396050196E-4</c:v>
                </c:pt>
                <c:pt idx="5200">
                  <c:v>2.4033007998664111E-4</c:v>
                </c:pt>
                <c:pt idx="5201">
                  <c:v>2.2983621519270388E-4</c:v>
                </c:pt>
                <c:pt idx="5202">
                  <c:v>2.3642060094576257E-4</c:v>
                </c:pt>
                <c:pt idx="5203">
                  <c:v>2.4012431793185804E-4</c:v>
                </c:pt>
                <c:pt idx="5204">
                  <c:v>2.5987747519103403E-4</c:v>
                </c:pt>
                <c:pt idx="5205">
                  <c:v>2.596717131362509E-4</c:v>
                </c:pt>
                <c:pt idx="5206">
                  <c:v>3.0493936518852921E-4</c:v>
                </c:pt>
                <c:pt idx="5207">
                  <c:v>3.8127708751305308E-4</c:v>
                </c:pt>
                <c:pt idx="5208">
                  <c:v>6.4238913503278556E-4</c:v>
                </c:pt>
                <c:pt idx="5209">
                  <c:v>1.1804569082905479E-3</c:v>
                </c:pt>
                <c:pt idx="5210">
                  <c:v>1.7956854520919669E-3</c:v>
                </c:pt>
                <c:pt idx="5211">
                  <c:v>2.1349870804292705E-3</c:v>
                </c:pt>
                <c:pt idx="5212">
                  <c:v>1.8458913934590391E-3</c:v>
                </c:pt>
                <c:pt idx="5213">
                  <c:v>1.1950660141801471E-3</c:v>
                </c:pt>
                <c:pt idx="5214">
                  <c:v>6.5679247886760129E-4</c:v>
                </c:pt>
                <c:pt idx="5215">
                  <c:v>3.6522764723997259E-4</c:v>
                </c:pt>
                <c:pt idx="5216">
                  <c:v>2.8209977710760701E-4</c:v>
                </c:pt>
                <c:pt idx="5217">
                  <c:v>2.3600907683619642E-4</c:v>
                </c:pt>
                <c:pt idx="5218">
                  <c:v>2.3353993217879935E-4</c:v>
                </c:pt>
                <c:pt idx="5219">
                  <c:v>2.3888974560315956E-4</c:v>
                </c:pt>
                <c:pt idx="5220">
                  <c:v>2.3045350135705308E-4</c:v>
                </c:pt>
                <c:pt idx="5221">
                  <c:v>2.1913658834398354E-4</c:v>
                </c:pt>
                <c:pt idx="5222">
                  <c:v>2.3271688395966702E-4</c:v>
                </c:pt>
                <c:pt idx="5223">
                  <c:v>2.2695554642574071E-4</c:v>
                </c:pt>
                <c:pt idx="5224">
                  <c:v>2.257209740970422E-4</c:v>
                </c:pt>
                <c:pt idx="5225">
                  <c:v>2.3024773930227003E-4</c:v>
                </c:pt>
                <c:pt idx="5226">
                  <c:v>2.1481558519353876E-4</c:v>
                </c:pt>
                <c:pt idx="5227">
                  <c:v>2.1913658834398354E-4</c:v>
                </c:pt>
                <c:pt idx="5228">
                  <c:v>2.1460982313875574E-4</c:v>
                </c:pt>
                <c:pt idx="5229">
                  <c:v>2.1193491642657565E-4</c:v>
                </c:pt>
                <c:pt idx="5230">
                  <c:v>2.0535053067351696E-4</c:v>
                </c:pt>
                <c:pt idx="5231">
                  <c:v>2.2510368793269298E-4</c:v>
                </c:pt>
                <c:pt idx="5232">
                  <c:v>2.2345759149442829E-4</c:v>
                </c:pt>
                <c:pt idx="5233">
                  <c:v>2.2078268478224823E-4</c:v>
                </c:pt>
                <c:pt idx="5234">
                  <c:v>2.2263454327529594E-4</c:v>
                </c:pt>
                <c:pt idx="5235">
                  <c:v>2.244864017683437E-4</c:v>
                </c:pt>
                <c:pt idx="5236">
                  <c:v>2.1893082628920044E-4</c:v>
                </c:pt>
                <c:pt idx="5237">
                  <c:v>2.2654402231617453E-4</c:v>
                </c:pt>
                <c:pt idx="5238">
                  <c:v>2.32511121904884E-4</c:v>
                </c:pt>
                <c:pt idx="5239">
                  <c:v>2.3518602861706401E-4</c:v>
                </c:pt>
                <c:pt idx="5240">
                  <c:v>2.2613249820660838E-4</c:v>
                </c:pt>
                <c:pt idx="5241">
                  <c:v>2.3292264601445015E-4</c:v>
                </c:pt>
                <c:pt idx="5242">
                  <c:v>2.5288156532840919E-4</c:v>
                </c:pt>
                <c:pt idx="5243">
                  <c:v>2.3477450450749786E-4</c:v>
                </c:pt>
                <c:pt idx="5244">
                  <c:v>2.3703788711011177E-4</c:v>
                </c:pt>
                <c:pt idx="5245">
                  <c:v>2.2901316697357155E-4</c:v>
                </c:pt>
                <c:pt idx="5246">
                  <c:v>2.3168807368575164E-4</c:v>
                </c:pt>
                <c:pt idx="5247">
                  <c:v>2.4814903806839829E-4</c:v>
                </c:pt>
                <c:pt idx="5248">
                  <c:v>2.4917784834231372E-4</c:v>
                </c:pt>
                <c:pt idx="5249">
                  <c:v>2.3271688395966702E-4</c:v>
                </c:pt>
                <c:pt idx="5250">
                  <c:v>2.3271688395966702E-4</c:v>
                </c:pt>
                <c:pt idx="5251">
                  <c:v>2.1913658834398354E-4</c:v>
                </c:pt>
                <c:pt idx="5252">
                  <c:v>2.4485684519186897E-4</c:v>
                </c:pt>
                <c:pt idx="5253">
                  <c:v>2.2654402231617453E-4</c:v>
                </c:pt>
                <c:pt idx="5254">
                  <c:v>2.0720238916656472E-4</c:v>
                </c:pt>
                <c:pt idx="5255">
                  <c:v>2.3107078752140239E-4</c:v>
                </c:pt>
                <c:pt idx="5256">
                  <c:v>2.3004197724748693E-4</c:v>
                </c:pt>
                <c:pt idx="5257">
                  <c:v>2.257209740970422E-4</c:v>
                </c:pt>
                <c:pt idx="5258">
                  <c:v>2.3415721834314863E-4</c:v>
                </c:pt>
                <c:pt idx="5259">
                  <c:v>2.1193491642657565E-4</c:v>
                </c:pt>
                <c:pt idx="5260">
                  <c:v>2.1851930217963429E-4</c:v>
                </c:pt>
                <c:pt idx="5261">
                  <c:v>2.2942469108313773E-4</c:v>
                </c:pt>
                <c:pt idx="5262">
                  <c:v>2.2489792587790985E-4</c:v>
                </c:pt>
                <c:pt idx="5263">
                  <c:v>2.2839588080922227E-4</c:v>
                </c:pt>
                <c:pt idx="5264">
                  <c:v>2.5926018902668475E-4</c:v>
                </c:pt>
                <c:pt idx="5265">
                  <c:v>3.0699698573636008E-4</c:v>
                </c:pt>
                <c:pt idx="5266">
                  <c:v>4.2016611586705573E-4</c:v>
                </c:pt>
                <c:pt idx="5267">
                  <c:v>5.4609249339430271E-4</c:v>
                </c:pt>
                <c:pt idx="5268">
                  <c:v>5.6893208147522486E-4</c:v>
                </c:pt>
                <c:pt idx="5269">
                  <c:v>4.4959008970103662E-4</c:v>
                </c:pt>
                <c:pt idx="5270">
                  <c:v>3.1810813669464654E-4</c:v>
                </c:pt>
                <c:pt idx="5271">
                  <c:v>2.510297068353614E-4</c:v>
                </c:pt>
                <c:pt idx="5272">
                  <c:v>2.2201725711094671E-4</c:v>
                </c:pt>
                <c:pt idx="5273">
                  <c:v>2.1275796464570798E-4</c:v>
                </c:pt>
                <c:pt idx="5274">
                  <c:v>2.2263454327529594E-4</c:v>
                </c:pt>
                <c:pt idx="5275">
                  <c:v>2.1707896779615273E-4</c:v>
                </c:pt>
                <c:pt idx="5276">
                  <c:v>2.0884848560482938E-4</c:v>
                </c:pt>
                <c:pt idx="5277">
                  <c:v>2.0946577176917866E-4</c:v>
                </c:pt>
                <c:pt idx="5278">
                  <c:v>2.1666744368658655E-4</c:v>
                </c:pt>
                <c:pt idx="5279">
                  <c:v>2.2201725711094671E-4</c:v>
                </c:pt>
                <c:pt idx="5280">
                  <c:v>2.1975387450833282E-4</c:v>
                </c:pt>
                <c:pt idx="5281">
                  <c:v>2.1769625396050196E-4</c:v>
                </c:pt>
                <c:pt idx="5282">
                  <c:v>2.1049458204309404E-4</c:v>
                </c:pt>
                <c:pt idx="5283">
                  <c:v>2.1584439546745425E-4</c:v>
                </c:pt>
                <c:pt idx="5284">
                  <c:v>2.0576205478308311E-4</c:v>
                </c:pt>
                <c:pt idx="5285">
                  <c:v>2.0061800341350606E-4</c:v>
                </c:pt>
                <c:pt idx="5286">
                  <c:v>2.257209740970422E-4</c:v>
                </c:pt>
                <c:pt idx="5287">
                  <c:v>2.199596365631159E-4</c:v>
                </c:pt>
                <c:pt idx="5288">
                  <c:v>2.1131763026222637E-4</c:v>
                </c:pt>
                <c:pt idx="5289">
                  <c:v>2.1707896779615273E-4</c:v>
                </c:pt>
                <c:pt idx="5290">
                  <c:v>2.074081512213478E-4</c:v>
                </c:pt>
                <c:pt idx="5291">
                  <c:v>2.1728472985093581E-4</c:v>
                </c:pt>
                <c:pt idx="5292">
                  <c:v>2.1193491642657565E-4</c:v>
                </c:pt>
                <c:pt idx="5293">
                  <c:v>2.1522710930310497E-4</c:v>
                </c:pt>
                <c:pt idx="5294">
                  <c:v>2.2181149505616363E-4</c:v>
                </c:pt>
                <c:pt idx="5295">
                  <c:v>2.1872506423441736E-4</c:v>
                </c:pt>
                <c:pt idx="5296">
                  <c:v>2.2284030533007904E-4</c:v>
                </c:pt>
                <c:pt idx="5297">
                  <c:v>2.1090610615266019E-4</c:v>
                </c:pt>
                <c:pt idx="5298">
                  <c:v>2.1337525081005721E-4</c:v>
                </c:pt>
                <c:pt idx="5299">
                  <c:v>2.277785946448731E-4</c:v>
                </c:pt>
                <c:pt idx="5300">
                  <c:v>2.0144105163263842E-4</c:v>
                </c:pt>
                <c:pt idx="5301">
                  <c:v>2.2345759149442829E-4</c:v>
                </c:pt>
                <c:pt idx="5302">
                  <c:v>2.0823119944048018E-4</c:v>
                </c:pt>
                <c:pt idx="5303">
                  <c:v>2.0843696149526323E-4</c:v>
                </c:pt>
                <c:pt idx="5304">
                  <c:v>2.0864272355004636E-4</c:v>
                </c:pt>
                <c:pt idx="5305">
                  <c:v>2.1954811245354972E-4</c:v>
                </c:pt>
                <c:pt idx="5306">
                  <c:v>2.1831354012485121E-4</c:v>
                </c:pt>
                <c:pt idx="5307">
                  <c:v>2.0987729587874484E-4</c:v>
                </c:pt>
                <c:pt idx="5308">
                  <c:v>2.1934235039876667E-4</c:v>
                </c:pt>
                <c:pt idx="5309">
                  <c:v>2.2119420889181438E-4</c:v>
                </c:pt>
                <c:pt idx="5310">
                  <c:v>2.1337525081005721E-4</c:v>
                </c:pt>
                <c:pt idx="5311">
                  <c:v>2.0802543738569708E-4</c:v>
                </c:pt>
                <c:pt idx="5312">
                  <c:v>2.074081512213478E-4</c:v>
                </c:pt>
                <c:pt idx="5313">
                  <c:v>2.0658510300221544E-4</c:v>
                </c:pt>
                <c:pt idx="5314">
                  <c:v>2.20165398617899E-4</c:v>
                </c:pt>
                <c:pt idx="5315">
                  <c:v>2.1687320574136966E-4</c:v>
                </c:pt>
                <c:pt idx="5316">
                  <c:v>2.2160573300138056E-4</c:v>
                </c:pt>
                <c:pt idx="5317">
                  <c:v>2.162559195770204E-4</c:v>
                </c:pt>
                <c:pt idx="5318">
                  <c:v>2.115233923170095E-4</c:v>
                </c:pt>
                <c:pt idx="5319">
                  <c:v>2.199596365631159E-4</c:v>
                </c:pt>
                <c:pt idx="5320">
                  <c:v>2.32511121904884E-4</c:v>
                </c:pt>
                <c:pt idx="5321">
                  <c:v>2.3065926341183621E-4</c:v>
                </c:pt>
                <c:pt idx="5322">
                  <c:v>2.0637934094743239E-4</c:v>
                </c:pt>
                <c:pt idx="5323">
                  <c:v>2.1954811245354972E-4</c:v>
                </c:pt>
                <c:pt idx="5324">
                  <c:v>2.1563863341267117E-4</c:v>
                </c:pt>
                <c:pt idx="5325">
                  <c:v>2.1131763026222637E-4</c:v>
                </c:pt>
                <c:pt idx="5326">
                  <c:v>2.1460982313875574E-4</c:v>
                </c:pt>
                <c:pt idx="5327">
                  <c:v>2.2304606738486214E-4</c:v>
                </c:pt>
                <c:pt idx="5328">
                  <c:v>2.257209740970422E-4</c:v>
                </c:pt>
                <c:pt idx="5329">
                  <c:v>2.2078268478224823E-4</c:v>
                </c:pt>
                <c:pt idx="5330">
                  <c:v>2.2880740491878845E-4</c:v>
                </c:pt>
                <c:pt idx="5331">
                  <c:v>2.2242878122051286E-4</c:v>
                </c:pt>
                <c:pt idx="5332">
                  <c:v>2.1810777807006811E-4</c:v>
                </c:pt>
                <c:pt idx="5333">
                  <c:v>2.2263454327529594E-4</c:v>
                </c:pt>
                <c:pt idx="5334">
                  <c:v>2.1481558519353876E-4</c:v>
                </c:pt>
                <c:pt idx="5335">
                  <c:v>2.1893082628920044E-4</c:v>
                </c:pt>
                <c:pt idx="5336">
                  <c:v>2.1749049190571888E-4</c:v>
                </c:pt>
                <c:pt idx="5337">
                  <c:v>2.209884468370313E-4</c:v>
                </c:pt>
                <c:pt idx="5338">
                  <c:v>2.3621483889097947E-4</c:v>
                </c:pt>
                <c:pt idx="5339">
                  <c:v>2.238691156039945E-4</c:v>
                </c:pt>
                <c:pt idx="5340">
                  <c:v>2.1790201601528503E-4</c:v>
                </c:pt>
                <c:pt idx="5341">
                  <c:v>2.2119420889181438E-4</c:v>
                </c:pt>
                <c:pt idx="5342">
                  <c:v>2.2798435669965612E-4</c:v>
                </c:pt>
                <c:pt idx="5343">
                  <c:v>2.3827245943881025E-4</c:v>
                </c:pt>
                <c:pt idx="5344">
                  <c:v>2.1810777807006811E-4</c:v>
                </c:pt>
                <c:pt idx="5345">
                  <c:v>2.3230535985010087E-4</c:v>
                </c:pt>
                <c:pt idx="5346">
                  <c:v>2.2963045313792075E-4</c:v>
                </c:pt>
                <c:pt idx="5347">
                  <c:v>2.4177041437012267E-4</c:v>
                </c:pt>
                <c:pt idx="5348">
                  <c:v>2.3991855587707496E-4</c:v>
                </c:pt>
                <c:pt idx="5349">
                  <c:v>2.3045350135705308E-4</c:v>
                </c:pt>
                <c:pt idx="5350">
                  <c:v>2.3765517327446105E-4</c:v>
                </c:pt>
                <c:pt idx="5351">
                  <c:v>2.2201725711094671E-4</c:v>
                </c:pt>
                <c:pt idx="5352">
                  <c:v>2.1934235039876667E-4</c:v>
                </c:pt>
                <c:pt idx="5353">
                  <c:v>2.2304606738486214E-4</c:v>
                </c:pt>
                <c:pt idx="5354">
                  <c:v>2.20165398617899E-4</c:v>
                </c:pt>
                <c:pt idx="5355">
                  <c:v>2.1831354012485121E-4</c:v>
                </c:pt>
                <c:pt idx="5356">
                  <c:v>2.3374569423358248E-4</c:v>
                </c:pt>
                <c:pt idx="5357">
                  <c:v>2.1440406108397261E-4</c:v>
                </c:pt>
                <c:pt idx="5358">
                  <c:v>2.1008305793352786E-4</c:v>
                </c:pt>
                <c:pt idx="5359">
                  <c:v>2.0781967533091403E-4</c:v>
                </c:pt>
                <c:pt idx="5360">
                  <c:v>2.3559755272663019E-4</c:v>
                </c:pt>
                <c:pt idx="5361">
                  <c:v>2.2078268478224823E-4</c:v>
                </c:pt>
                <c:pt idx="5362">
                  <c:v>2.1769625396050196E-4</c:v>
                </c:pt>
                <c:pt idx="5363">
                  <c:v>2.3621483889097947E-4</c:v>
                </c:pt>
                <c:pt idx="5364">
                  <c:v>2.1646168163180348E-4</c:v>
                </c:pt>
                <c:pt idx="5365">
                  <c:v>2.2222301916572978E-4</c:v>
                </c:pt>
                <c:pt idx="5366">
                  <c:v>2.0637934094743239E-4</c:v>
                </c:pt>
                <c:pt idx="5367">
                  <c:v>2.3168807368575164E-4</c:v>
                </c:pt>
                <c:pt idx="5368">
                  <c:v>2.1975387450833282E-4</c:v>
                </c:pt>
                <c:pt idx="5369">
                  <c:v>2.076139132761309E-4</c:v>
                </c:pt>
                <c:pt idx="5370">
                  <c:v>2.1214067848135873E-4</c:v>
                </c:pt>
                <c:pt idx="5371">
                  <c:v>2.1399253697440646E-4</c:v>
                </c:pt>
                <c:pt idx="5372">
                  <c:v>2.1316948875527413E-4</c:v>
                </c:pt>
                <c:pt idx="5373">
                  <c:v>2.2983621519270388E-4</c:v>
                </c:pt>
                <c:pt idx="5374">
                  <c:v>2.372436491648949E-4</c:v>
                </c:pt>
                <c:pt idx="5375">
                  <c:v>2.3930126971272571E-4</c:v>
                </c:pt>
                <c:pt idx="5376">
                  <c:v>2.2819011875443925E-4</c:v>
                </c:pt>
                <c:pt idx="5377">
                  <c:v>2.2304606738486214E-4</c:v>
                </c:pt>
                <c:pt idx="5378">
                  <c:v>2.1810777807006811E-4</c:v>
                </c:pt>
                <c:pt idx="5379">
                  <c:v>2.0637934094743239E-4</c:v>
                </c:pt>
                <c:pt idx="5380">
                  <c:v>2.1584439546745425E-4</c:v>
                </c:pt>
                <c:pt idx="5381">
                  <c:v>2.0843696149526323E-4</c:v>
                </c:pt>
                <c:pt idx="5382">
                  <c:v>2.0391019629003546E-4</c:v>
                </c:pt>
                <c:pt idx="5383">
                  <c:v>2.0637934094743239E-4</c:v>
                </c:pt>
                <c:pt idx="5384">
                  <c:v>2.1522710930310497E-4</c:v>
                </c:pt>
                <c:pt idx="5385">
                  <c:v>2.20165398617899E-4</c:v>
                </c:pt>
                <c:pt idx="5386">
                  <c:v>2.3950703176750876E-4</c:v>
                </c:pt>
                <c:pt idx="5387">
                  <c:v>2.1851930217963429E-4</c:v>
                </c:pt>
                <c:pt idx="5388">
                  <c:v>2.2489792587790985E-4</c:v>
                </c:pt>
                <c:pt idx="5389">
                  <c:v>2.074081512213478E-4</c:v>
                </c:pt>
                <c:pt idx="5390">
                  <c:v>1.9773733464654292E-4</c:v>
                </c:pt>
                <c:pt idx="5391">
                  <c:v>1.9341633149609817E-4</c:v>
                </c:pt>
                <c:pt idx="5392">
                  <c:v>1.9958919313959063E-4</c:v>
                </c:pt>
                <c:pt idx="5393">
                  <c:v>1.9382785560566432E-4</c:v>
                </c:pt>
                <c:pt idx="5394">
                  <c:v>1.9567971409871206E-4</c:v>
                </c:pt>
                <c:pt idx="5395">
                  <c:v>1.9218175916739969E-4</c:v>
                </c:pt>
                <c:pt idx="5396">
                  <c:v>1.9032990067435193E-4</c:v>
                </c:pt>
                <c:pt idx="5397">
                  <c:v>2.0000071724915681E-4</c:v>
                </c:pt>
                <c:pt idx="5398">
                  <c:v>2.0802543738569708E-4</c:v>
                </c:pt>
                <c:pt idx="5399">
                  <c:v>1.8847804218130417E-4</c:v>
                </c:pt>
                <c:pt idx="5400">
                  <c:v>1.9650276231784438E-4</c:v>
                </c:pt>
                <c:pt idx="5401">
                  <c:v>1.8683194574303948E-4</c:v>
                </c:pt>
                <c:pt idx="5402">
                  <c:v>1.9753157259175984E-4</c:v>
                </c:pt>
                <c:pt idx="5403">
                  <c:v>1.7983603588041466E-4</c:v>
                </c:pt>
                <c:pt idx="5404">
                  <c:v>1.8004179793519774E-4</c:v>
                </c:pt>
                <c:pt idx="5405">
                  <c:v>1.8395127697607631E-4</c:v>
                </c:pt>
                <c:pt idx="5406">
                  <c:v>1.8621465957869025E-4</c:v>
                </c:pt>
                <c:pt idx="5407">
                  <c:v>1.8806651807173799E-4</c:v>
                </c:pt>
                <c:pt idx="5408">
                  <c:v>1.7983603588041466E-4</c:v>
                </c:pt>
                <c:pt idx="5409">
                  <c:v>1.7613231889431914E-4</c:v>
                </c:pt>
                <c:pt idx="5410">
                  <c:v>1.8683194574303948E-4</c:v>
                </c:pt>
                <c:pt idx="5411">
                  <c:v>1.8765499396217181E-4</c:v>
                </c:pt>
                <c:pt idx="5412">
                  <c:v>1.7880722560649926E-4</c:v>
                </c:pt>
                <c:pt idx="5413">
                  <c:v>1.7860146355171618E-4</c:v>
                </c:pt>
                <c:pt idx="5414">
                  <c:v>1.6419811971690032E-4</c:v>
                </c:pt>
                <c:pt idx="5415">
                  <c:v>1.7716112916823463E-4</c:v>
                </c:pt>
                <c:pt idx="5416">
                  <c:v>1.7304588807257295E-4</c:v>
                </c:pt>
                <c:pt idx="5417">
                  <c:v>1.68313360812562E-4</c:v>
                </c:pt>
                <c:pt idx="5418">
                  <c:v>1.6728455053864659E-4</c:v>
                </c:pt>
                <c:pt idx="5419">
                  <c:v>1.596713545116725E-4</c:v>
                </c:pt>
                <c:pt idx="5420">
                  <c:v>1.6625574026473119E-4</c:v>
                </c:pt>
                <c:pt idx="5421">
                  <c:v>1.6193473711428646E-4</c:v>
                </c:pt>
                <c:pt idx="5422">
                  <c:v>1.4876596560816911E-4</c:v>
                </c:pt>
                <c:pt idx="5423">
                  <c:v>1.6152321300472029E-4</c:v>
                </c:pt>
                <c:pt idx="5424">
                  <c:v>1.6790183670299585E-4</c:v>
                </c:pt>
                <c:pt idx="5425">
                  <c:v>1.5267544464904768E-4</c:v>
                </c:pt>
                <c:pt idx="5426">
                  <c:v>1.6111168889515413E-4</c:v>
                </c:pt>
                <c:pt idx="5427">
                  <c:v>1.5370425492296311E-4</c:v>
                </c:pt>
                <c:pt idx="5428">
                  <c:v>1.6769607464821277E-4</c:v>
                </c:pt>
                <c:pt idx="5429">
                  <c:v>1.4938325177251839E-4</c:v>
                </c:pt>
                <c:pt idx="5430">
                  <c:v>1.6131745094993721E-4</c:v>
                </c:pt>
                <c:pt idx="5431">
                  <c:v>1.6481540588124963E-4</c:v>
                </c:pt>
                <c:pt idx="5432">
                  <c:v>1.6008287862123867E-4</c:v>
                </c:pt>
                <c:pt idx="5433">
                  <c:v>1.6749031259342967E-4</c:v>
                </c:pt>
                <c:pt idx="5434">
                  <c:v>1.5432154108731237E-4</c:v>
                </c:pt>
                <c:pt idx="5435">
                  <c:v>1.5452730314209544E-4</c:v>
                </c:pt>
                <c:pt idx="5436">
                  <c:v>1.6851912286734507E-4</c:v>
                </c:pt>
                <c:pt idx="5437">
                  <c:v>1.3971243519771346E-4</c:v>
                </c:pt>
                <c:pt idx="5438">
                  <c:v>1.5061782410121687E-4</c:v>
                </c:pt>
                <c:pt idx="5439">
                  <c:v>1.4197581780032737E-4</c:v>
                </c:pt>
                <c:pt idx="5440">
                  <c:v>1.5596763752557703E-4</c:v>
                </c:pt>
                <c:pt idx="5441">
                  <c:v>1.5308696875861386E-4</c:v>
                </c:pt>
                <c:pt idx="5442">
                  <c:v>1.5123511026556613E-4</c:v>
                </c:pt>
                <c:pt idx="5443">
                  <c:v>1.5473306519687855E-4</c:v>
                </c:pt>
                <c:pt idx="5444">
                  <c:v>1.5802525807340786E-4</c:v>
                </c:pt>
                <c:pt idx="5445">
                  <c:v>1.6666726437429737E-4</c:v>
                </c:pt>
                <c:pt idx="5446">
                  <c:v>1.5699644779949243E-4</c:v>
                </c:pt>
                <c:pt idx="5447">
                  <c:v>1.5329273081339696E-4</c:v>
                </c:pt>
                <c:pt idx="5448">
                  <c:v>1.5884830629254019E-4</c:v>
                </c:pt>
                <c:pt idx="5449">
                  <c:v>1.5720220985427553E-4</c:v>
                </c:pt>
                <c:pt idx="5450">
                  <c:v>1.4506224862207361E-4</c:v>
                </c:pt>
                <c:pt idx="5451">
                  <c:v>1.4444496245772439E-4</c:v>
                </c:pt>
                <c:pt idx="5452">
                  <c:v>1.4012395930727961E-4</c:v>
                </c:pt>
                <c:pt idx="5453">
                  <c:v>1.4897172766295221E-4</c:v>
                </c:pt>
                <c:pt idx="5454">
                  <c:v>1.3847786286901498E-4</c:v>
                </c:pt>
                <c:pt idx="5455">
                  <c:v>1.5349849286818004E-4</c:v>
                </c:pt>
                <c:pt idx="5456">
                  <c:v>1.522639205394815E-4</c:v>
                </c:pt>
                <c:pt idx="5457">
                  <c:v>1.4423920040294128E-4</c:v>
                </c:pt>
                <c:pt idx="5458">
                  <c:v>1.514408723203492E-4</c:v>
                </c:pt>
                <c:pt idx="5459">
                  <c:v>1.4094700752641197E-4</c:v>
                </c:pt>
                <c:pt idx="5460">
                  <c:v>1.4588529684120597E-4</c:v>
                </c:pt>
                <c:pt idx="5461">
                  <c:v>1.3744905259509952E-4</c:v>
                </c:pt>
                <c:pt idx="5462">
                  <c:v>1.427988660194597E-4</c:v>
                </c:pt>
                <c:pt idx="5463">
                  <c:v>1.5596763752557703E-4</c:v>
                </c:pt>
                <c:pt idx="5464">
                  <c:v>1.4341615218380893E-4</c:v>
                </c:pt>
                <c:pt idx="5465">
                  <c:v>1.4341615218380893E-4</c:v>
                </c:pt>
                <c:pt idx="5466">
                  <c:v>1.4012395930727961E-4</c:v>
                </c:pt>
                <c:pt idx="5467">
                  <c:v>1.3683176643075029E-4</c:v>
                </c:pt>
                <c:pt idx="5468">
                  <c:v>1.3724329054031644E-4</c:v>
                </c:pt>
                <c:pt idx="5469">
                  <c:v>1.3786057670466572E-4</c:v>
                </c:pt>
                <c:pt idx="5470">
                  <c:v>1.2983585656812545E-4</c:v>
                </c:pt>
                <c:pt idx="5471">
                  <c:v>1.2818976012986082E-4</c:v>
                </c:pt>
                <c:pt idx="5472">
                  <c:v>1.4259310396467662E-4</c:v>
                </c:pt>
                <c:pt idx="5473">
                  <c:v>1.3930091108814728E-4</c:v>
                </c:pt>
                <c:pt idx="5474">
                  <c:v>1.2798399807507771E-4</c:v>
                </c:pt>
                <c:pt idx="5475">
                  <c:v>1.3148195300639011E-4</c:v>
                </c:pt>
                <c:pt idx="5476">
                  <c:v>1.3168771506117321E-4</c:v>
                </c:pt>
                <c:pt idx="5477">
                  <c:v>1.3703752848553337E-4</c:v>
                </c:pt>
                <c:pt idx="5478">
                  <c:v>1.3353957355422097E-4</c:v>
                </c:pt>
                <c:pt idx="5479">
                  <c:v>1.2633790163681306E-4</c:v>
                </c:pt>
                <c:pt idx="5480">
                  <c:v>1.3888938697858113E-4</c:v>
                </c:pt>
                <c:pt idx="5481">
                  <c:v>1.3744905259509952E-4</c:v>
                </c:pt>
                <c:pt idx="5482">
                  <c:v>1.3065890478725781E-4</c:v>
                </c:pt>
                <c:pt idx="5483">
                  <c:v>1.4300462807424278E-4</c:v>
                </c:pt>
                <c:pt idx="5484">
                  <c:v>1.4341615218380893E-4</c:v>
                </c:pt>
                <c:pt idx="5485">
                  <c:v>1.4423920040294128E-4</c:v>
                </c:pt>
                <c:pt idx="5486">
                  <c:v>1.4032972136206271E-4</c:v>
                </c:pt>
                <c:pt idx="5487">
                  <c:v>1.3703752848553337E-4</c:v>
                </c:pt>
                <c:pt idx="5488">
                  <c:v>1.5781949601862479E-4</c:v>
                </c:pt>
                <c:pt idx="5489">
                  <c:v>1.7284012601778988E-4</c:v>
                </c:pt>
                <c:pt idx="5490">
                  <c:v>1.7777841533258385E-4</c:v>
                </c:pt>
                <c:pt idx="5491">
                  <c:v>2.2674978437095761E-4</c:v>
                </c:pt>
                <c:pt idx="5492">
                  <c:v>3.7592727408869295E-4</c:v>
                </c:pt>
                <c:pt idx="5493">
                  <c:v>6.8518764242766692E-4</c:v>
                </c:pt>
                <c:pt idx="5494">
                  <c:v>1.1664650885652983E-3</c:v>
                </c:pt>
                <c:pt idx="5495">
                  <c:v>1.6049440273080485E-3</c:v>
                </c:pt>
                <c:pt idx="5496">
                  <c:v>1.6592652097707824E-3</c:v>
                </c:pt>
                <c:pt idx="5497">
                  <c:v>1.2263418465071757E-3</c:v>
                </c:pt>
                <c:pt idx="5498">
                  <c:v>7.2263633639818798E-4</c:v>
                </c:pt>
                <c:pt idx="5499">
                  <c:v>3.5720292710343237E-4</c:v>
                </c:pt>
                <c:pt idx="5500">
                  <c:v>2.0205833779698767E-4</c:v>
                </c:pt>
                <c:pt idx="5501">
                  <c:v>1.4773715533425368E-4</c:v>
                </c:pt>
                <c:pt idx="5502">
                  <c:v>1.2777823602029464E-4</c:v>
                </c:pt>
                <c:pt idx="5503">
                  <c:v>1.3312804944465479E-4</c:v>
                </c:pt>
                <c:pt idx="5504">
                  <c:v>1.2489756725333147E-4</c:v>
                </c:pt>
                <c:pt idx="5505">
                  <c:v>1.3024738067769163E-4</c:v>
                </c:pt>
                <c:pt idx="5506">
                  <c:v>1.3045314273247473E-4</c:v>
                </c:pt>
                <c:pt idx="5507">
                  <c:v>1.2222266054115141E-4</c:v>
                </c:pt>
                <c:pt idx="5508">
                  <c:v>1.2963009451334237E-4</c:v>
                </c:pt>
                <c:pt idx="5509">
                  <c:v>1.2530909136289762E-4</c:v>
                </c:pt>
                <c:pt idx="5510">
                  <c:v>1.2777823602029464E-4</c:v>
                </c:pt>
                <c:pt idx="5511">
                  <c:v>1.1440370245939422E-4</c:v>
                </c:pt>
                <c:pt idx="5512">
                  <c:v>1.1172879574721415E-4</c:v>
                </c:pt>
                <c:pt idx="5513">
                  <c:v>1.1975351588375438E-4</c:v>
                </c:pt>
                <c:pt idx="5514">
                  <c:v>1.1563827478809273E-4</c:v>
                </c:pt>
                <c:pt idx="5515">
                  <c:v>1.2263418465071756E-4</c:v>
                </c:pt>
                <c:pt idx="5516">
                  <c:v>1.1728437122635739E-4</c:v>
                </c:pt>
                <c:pt idx="5517">
                  <c:v>1.1358065424026191E-4</c:v>
                </c:pt>
                <c:pt idx="5518">
                  <c:v>1.1152303369243107E-4</c:v>
                </c:pt>
                <c:pt idx="5519">
                  <c:v>1.1749013328114049E-4</c:v>
                </c:pt>
                <c:pt idx="5520">
                  <c:v>1.16255560952442E-4</c:v>
                </c:pt>
                <c:pt idx="5521">
                  <c:v>1.2448604314376529E-4</c:v>
                </c:pt>
                <c:pt idx="5522">
                  <c:v>1.1913622971940513E-4</c:v>
                </c:pt>
                <c:pt idx="5523">
                  <c:v>1.1111150958286489E-4</c:v>
                </c:pt>
                <c:pt idx="5524">
                  <c:v>1.1604979889765891E-4</c:v>
                </c:pt>
                <c:pt idx="5525">
                  <c:v>1.1131727163764797E-4</c:v>
                </c:pt>
                <c:pt idx="5526">
                  <c:v>9.5679355474133666E-5</c:v>
                </c:pt>
                <c:pt idx="5527">
                  <c:v>1.0823084081590174E-4</c:v>
                </c:pt>
                <c:pt idx="5528">
                  <c:v>1.1028846136373258E-4</c:v>
                </c:pt>
                <c:pt idx="5529">
                  <c:v>1.1316913013069573E-4</c:v>
                </c:pt>
                <c:pt idx="5530">
                  <c:v>1.0329255150110772E-4</c:v>
                </c:pt>
                <c:pt idx="5531">
                  <c:v>1.1049422341851565E-4</c:v>
                </c:pt>
                <c:pt idx="5532">
                  <c:v>1.0473288588458933E-4</c:v>
                </c:pt>
                <c:pt idx="5533">
                  <c:v>1.1358065424026191E-4</c:v>
                </c:pt>
                <c:pt idx="5534">
                  <c:v>9.8560024241096833E-5</c:v>
                </c:pt>
                <c:pt idx="5535">
                  <c:v>9.6090879583699844E-5</c:v>
                </c:pt>
                <c:pt idx="5536">
                  <c:v>1.0185221711762616E-4</c:v>
                </c:pt>
                <c:pt idx="5537">
                  <c:v>1.037040756106739E-4</c:v>
                </c:pt>
                <c:pt idx="5538">
                  <c:v>1.0925965108981714E-4</c:v>
                </c:pt>
                <c:pt idx="5539">
                  <c:v>1.051444099941555E-4</c:v>
                </c:pt>
                <c:pt idx="5540">
                  <c:v>1.0390983766545702E-4</c:v>
                </c:pt>
                <c:pt idx="5541">
                  <c:v>1.0493864793937242E-4</c:v>
                </c:pt>
                <c:pt idx="5542">
                  <c:v>1.0493864793937242E-4</c:v>
                </c:pt>
                <c:pt idx="5543">
                  <c:v>9.9588834515012238E-5</c:v>
                </c:pt>
                <c:pt idx="5544">
                  <c:v>1.1049422341851565E-4</c:v>
                </c:pt>
                <c:pt idx="5545">
                  <c:v>1.0905388903503405E-4</c:v>
                </c:pt>
                <c:pt idx="5546">
                  <c:v>1.0987693725416641E-4</c:v>
                </c:pt>
                <c:pt idx="5547">
                  <c:v>1.037040756106739E-4</c:v>
                </c:pt>
                <c:pt idx="5548">
                  <c:v>1.1275760602112956E-4</c:v>
                </c:pt>
                <c:pt idx="5549">
                  <c:v>1.0102916889849384E-4</c:v>
                </c:pt>
                <c:pt idx="5550">
                  <c:v>9.6708165748049085E-5</c:v>
                </c:pt>
                <c:pt idx="5551">
                  <c:v>1.0658474437763707E-4</c:v>
                </c:pt>
                <c:pt idx="5552">
                  <c:v>9.6502403693265996E-5</c:v>
                </c:pt>
                <c:pt idx="5553">
                  <c:v>1.0720203054198631E-4</c:v>
                </c:pt>
                <c:pt idx="5554">
                  <c:v>1.0308678944632465E-4</c:v>
                </c:pt>
                <c:pt idx="5555">
                  <c:v>1.0781931670633559E-4</c:v>
                </c:pt>
                <c:pt idx="5556">
                  <c:v>1.0535017204893857E-4</c:v>
                </c:pt>
                <c:pt idx="5557">
                  <c:v>1.0946541314460022E-4</c:v>
                </c:pt>
                <c:pt idx="5558">
                  <c:v>9.6708165748049085E-5</c:v>
                </c:pt>
                <c:pt idx="5559">
                  <c:v>1.034983135558908E-4</c:v>
                </c:pt>
                <c:pt idx="5560">
                  <c:v>1.0535017204893857E-4</c:v>
                </c:pt>
                <c:pt idx="5561">
                  <c:v>1.0288102739154156E-4</c:v>
                </c:pt>
                <c:pt idx="5562">
                  <c:v>1.0288102739154156E-4</c:v>
                </c:pt>
                <c:pt idx="5563">
                  <c:v>1.0411559972024009E-4</c:v>
                </c:pt>
                <c:pt idx="5564">
                  <c:v>1.0390983766545702E-4</c:v>
                </c:pt>
                <c:pt idx="5565">
                  <c:v>9.5473593419350563E-5</c:v>
                </c:pt>
                <c:pt idx="5566">
                  <c:v>1.0617322026807091E-4</c:v>
                </c:pt>
                <c:pt idx="5567">
                  <c:v>1.0720203054198631E-4</c:v>
                </c:pt>
                <c:pt idx="5568">
                  <c:v>1.0267526533675848E-4</c:v>
                </c:pt>
                <c:pt idx="5569">
                  <c:v>1.0473288588458933E-4</c:v>
                </c:pt>
                <c:pt idx="5570">
                  <c:v>1.0226374122719232E-4</c:v>
                </c:pt>
                <c:pt idx="5571">
                  <c:v>1.0658474437763707E-4</c:v>
                </c:pt>
                <c:pt idx="5572">
                  <c:v>1.0761355465155248E-4</c:v>
                </c:pt>
                <c:pt idx="5573">
                  <c:v>1.0658474437763707E-4</c:v>
                </c:pt>
                <c:pt idx="5574">
                  <c:v>1.0493864793937242E-4</c:v>
                </c:pt>
                <c:pt idx="5575">
                  <c:v>1.0740779259676938E-4</c:v>
                </c:pt>
                <c:pt idx="5576">
                  <c:v>9.9794596569795314E-5</c:v>
                </c:pt>
                <c:pt idx="5577">
                  <c:v>1.0226374122719232E-4</c:v>
                </c:pt>
                <c:pt idx="5578">
                  <c:v>1.0390983766545702E-4</c:v>
                </c:pt>
                <c:pt idx="5579">
                  <c:v>1.0535017204893857E-4</c:v>
                </c:pt>
                <c:pt idx="5580">
                  <c:v>1.1193455780199725E-4</c:v>
                </c:pt>
                <c:pt idx="5581">
                  <c:v>1.0555593410372166E-4</c:v>
                </c:pt>
                <c:pt idx="5582">
                  <c:v>1.0699626848720323E-4</c:v>
                </c:pt>
                <c:pt idx="5583">
                  <c:v>1.0802507876111866E-4</c:v>
                </c:pt>
                <c:pt idx="5584">
                  <c:v>1.0288102739154156E-4</c:v>
                </c:pt>
                <c:pt idx="5585">
                  <c:v>1.1563827478809273E-4</c:v>
                </c:pt>
                <c:pt idx="5586">
                  <c:v>1.1728437122635739E-4</c:v>
                </c:pt>
                <c:pt idx="5587">
                  <c:v>1.2818976012986082E-4</c:v>
                </c:pt>
                <c:pt idx="5588">
                  <c:v>1.3086466684204088E-4</c:v>
                </c:pt>
                <c:pt idx="5589">
                  <c:v>1.3683176643075029E-4</c:v>
                </c:pt>
                <c:pt idx="5590">
                  <c:v>1.3395109766378715E-4</c:v>
                </c:pt>
                <c:pt idx="5591">
                  <c:v>1.6646150231951429E-4</c:v>
                </c:pt>
                <c:pt idx="5592">
                  <c:v>1.7551503272996991E-4</c:v>
                </c:pt>
                <c:pt idx="5593">
                  <c:v>2.3004197724748693E-4</c:v>
                </c:pt>
                <c:pt idx="5594">
                  <c:v>3.3107114614598079E-4</c:v>
                </c:pt>
                <c:pt idx="5595">
                  <c:v>6.3251255640319761E-4</c:v>
                </c:pt>
                <c:pt idx="5596">
                  <c:v>1.142802452265244E-3</c:v>
                </c:pt>
                <c:pt idx="5597">
                  <c:v>1.4872481319721249E-3</c:v>
                </c:pt>
                <c:pt idx="5598">
                  <c:v>1.3792230532110065E-3</c:v>
                </c:pt>
                <c:pt idx="5599">
                  <c:v>8.7222535022548936E-4</c:v>
                </c:pt>
                <c:pt idx="5600">
                  <c:v>3.8991909381394258E-4</c:v>
                </c:pt>
                <c:pt idx="5601">
                  <c:v>1.6995945725082668E-4</c:v>
                </c:pt>
                <c:pt idx="5602">
                  <c:v>1.034983135558908E-4</c:v>
                </c:pt>
                <c:pt idx="5603">
                  <c:v>9.2387162597604334E-5</c:v>
                </c:pt>
                <c:pt idx="5604">
                  <c:v>9.691392780283216E-5</c:v>
                </c:pt>
                <c:pt idx="5605">
                  <c:v>9.5062069309784426E-5</c:v>
                </c:pt>
                <c:pt idx="5606">
                  <c:v>9.2592924652387424E-5</c:v>
                </c:pt>
                <c:pt idx="5607">
                  <c:v>9.4856307255001337E-5</c:v>
                </c:pt>
                <c:pt idx="5608">
                  <c:v>9.7736976021964476E-5</c:v>
                </c:pt>
                <c:pt idx="5609">
                  <c:v>9.341597287151974E-5</c:v>
                </c:pt>
                <c:pt idx="5610">
                  <c:v>9.0741066159339675E-5</c:v>
                </c:pt>
                <c:pt idx="5611">
                  <c:v>9.9588834515012238E-5</c:v>
                </c:pt>
                <c:pt idx="5612">
                  <c:v>8.9094969721075003E-5</c:v>
                </c:pt>
                <c:pt idx="5613">
                  <c:v>9.7119689857615236E-5</c:v>
                </c:pt>
                <c:pt idx="5614">
                  <c:v>8.8271921501942673E-5</c:v>
                </c:pt>
                <c:pt idx="5615">
                  <c:v>9.7119689857615236E-5</c:v>
                </c:pt>
                <c:pt idx="5616">
                  <c:v>9.8148500131530655E-5</c:v>
                </c:pt>
                <c:pt idx="5617">
                  <c:v>9.6708165748049085E-5</c:v>
                </c:pt>
                <c:pt idx="5618">
                  <c:v>9.5679355474133666E-5</c:v>
                </c:pt>
                <c:pt idx="5619">
                  <c:v>9.5062069309784426E-5</c:v>
                </c:pt>
                <c:pt idx="5620">
                  <c:v>9.2798686707170499E-5</c:v>
                </c:pt>
                <c:pt idx="5621">
                  <c:v>9.2592924652387424E-5</c:v>
                </c:pt>
                <c:pt idx="5622">
                  <c:v>9.835426218631373E-5</c:v>
                </c:pt>
                <c:pt idx="5623">
                  <c:v>9.1975638488038156E-5</c:v>
                </c:pt>
                <c:pt idx="5624">
                  <c:v>1.0720203054198631E-4</c:v>
                </c:pt>
                <c:pt idx="5625">
                  <c:v>9.8971548350662998E-5</c:v>
                </c:pt>
                <c:pt idx="5626">
                  <c:v>9.8765786295879922E-5</c:v>
                </c:pt>
                <c:pt idx="5627">
                  <c:v>9.835426218631373E-5</c:v>
                </c:pt>
                <c:pt idx="5628">
                  <c:v>9.3827496981085904E-5</c:v>
                </c:pt>
                <c:pt idx="5629">
                  <c:v>9.4856307255001337E-5</c:v>
                </c:pt>
                <c:pt idx="5630">
                  <c:v>1.0205797917240924E-4</c:v>
                </c:pt>
                <c:pt idx="5631">
                  <c:v>8.5802776844545671E-5</c:v>
                </c:pt>
                <c:pt idx="5632">
                  <c:v>9.8765786295879922E-5</c:v>
                </c:pt>
                <c:pt idx="5633">
                  <c:v>1.0308678944632465E-4</c:v>
                </c:pt>
                <c:pt idx="5634">
                  <c:v>9.9177310405446073E-5</c:v>
                </c:pt>
                <c:pt idx="5635">
                  <c:v>8.9506493830641168E-5</c:v>
                </c:pt>
                <c:pt idx="5636">
                  <c:v>9.5267831364567501E-5</c:v>
                </c:pt>
                <c:pt idx="5637">
                  <c:v>9.4650545200218261E-5</c:v>
                </c:pt>
                <c:pt idx="5638">
                  <c:v>8.8477683556725776E-5</c:v>
                </c:pt>
                <c:pt idx="5639">
                  <c:v>9.835426218631373E-5</c:v>
                </c:pt>
                <c:pt idx="5640">
                  <c:v>8.8683445611508852E-5</c:v>
                </c:pt>
                <c:pt idx="5641">
                  <c:v>8.6214300954111836E-5</c:v>
                </c:pt>
                <c:pt idx="5642">
                  <c:v>1.024695032819754E-4</c:v>
                </c:pt>
                <c:pt idx="5643">
                  <c:v>8.0452963420185516E-5</c:v>
                </c:pt>
                <c:pt idx="5644">
                  <c:v>9.0741066159339675E-5</c:v>
                </c:pt>
                <c:pt idx="5645">
                  <c:v>8.9506493830641168E-5</c:v>
                </c:pt>
                <c:pt idx="5646">
                  <c:v>9.5885117528916755E-5</c:v>
                </c:pt>
                <c:pt idx="5647">
                  <c:v>9.5267831364567501E-5</c:v>
                </c:pt>
                <c:pt idx="5648">
                  <c:v>8.7037349173244179E-5</c:v>
                </c:pt>
                <c:pt idx="5649">
                  <c:v>9.835426218631373E-5</c:v>
                </c:pt>
                <c:pt idx="5650">
                  <c:v>9.3827496981085904E-5</c:v>
                </c:pt>
                <c:pt idx="5651">
                  <c:v>8.7860397392376495E-5</c:v>
                </c:pt>
                <c:pt idx="5652">
                  <c:v>8.683158711846109E-5</c:v>
                </c:pt>
                <c:pt idx="5653">
                  <c:v>9.4239021090652083E-5</c:v>
                </c:pt>
                <c:pt idx="5654">
                  <c:v>9.691392780283216E-5</c:v>
                </c:pt>
                <c:pt idx="5655">
                  <c:v>8.9300731775858092E-5</c:v>
                </c:pt>
                <c:pt idx="5656">
                  <c:v>9.2592924652387424E-5</c:v>
                </c:pt>
                <c:pt idx="5657">
                  <c:v>8.9094969721075003E-5</c:v>
                </c:pt>
                <c:pt idx="5658">
                  <c:v>8.6625825063678014E-5</c:v>
                </c:pt>
                <c:pt idx="5659">
                  <c:v>8.6625825063678014E-5</c:v>
                </c:pt>
                <c:pt idx="5660">
                  <c:v>9.5885117528916755E-5</c:v>
                </c:pt>
                <c:pt idx="5661">
                  <c:v>1.0205797917240924E-4</c:v>
                </c:pt>
                <c:pt idx="5662">
                  <c:v>9.1564114378472005E-5</c:v>
                </c:pt>
                <c:pt idx="5663">
                  <c:v>9.4856307255001337E-5</c:v>
                </c:pt>
                <c:pt idx="5664">
                  <c:v>8.9300731775858092E-5</c:v>
                </c:pt>
                <c:pt idx="5665">
                  <c:v>8.9712255885424243E-5</c:v>
                </c:pt>
                <c:pt idx="5666">
                  <c:v>9.6090879583699844E-5</c:v>
                </c:pt>
                <c:pt idx="5667">
                  <c:v>9.2387162597604334E-5</c:v>
                </c:pt>
                <c:pt idx="5668">
                  <c:v>8.4362442461064088E-5</c:v>
                </c:pt>
                <c:pt idx="5669">
                  <c:v>9.3827496981085904E-5</c:v>
                </c:pt>
                <c:pt idx="5670">
                  <c:v>9.5062069309784426E-5</c:v>
                </c:pt>
                <c:pt idx="5671">
                  <c:v>9.8560024241096833E-5</c:v>
                </c:pt>
                <c:pt idx="5672">
                  <c:v>8.1481773694100921E-5</c:v>
                </c:pt>
                <c:pt idx="5673">
                  <c:v>8.7860397392376495E-5</c:v>
                </c:pt>
                <c:pt idx="5674">
                  <c:v>9.2387162597604334E-5</c:v>
                </c:pt>
                <c:pt idx="5675">
                  <c:v>9.4650545200218261E-5</c:v>
                </c:pt>
                <c:pt idx="5676">
                  <c:v>9.2181400542821259E-5</c:v>
                </c:pt>
                <c:pt idx="5677">
                  <c:v>9.2387162597604334E-5</c:v>
                </c:pt>
                <c:pt idx="5678">
                  <c:v>8.3745156296714834E-5</c:v>
                </c:pt>
                <c:pt idx="5679">
                  <c:v>9.176987643325508E-5</c:v>
                </c:pt>
                <c:pt idx="5680">
                  <c:v>9.2592924652387424E-5</c:v>
                </c:pt>
                <c:pt idx="5681">
                  <c:v>8.9712255885424243E-5</c:v>
                </c:pt>
                <c:pt idx="5682">
                  <c:v>9.3827496981085904E-5</c:v>
                </c:pt>
                <c:pt idx="5683">
                  <c:v>8.0658725474968605E-5</c:v>
                </c:pt>
                <c:pt idx="5684">
                  <c:v>8.9506493830641168E-5</c:v>
                </c:pt>
                <c:pt idx="5685">
                  <c:v>9.1564114378472005E-5</c:v>
                </c:pt>
                <c:pt idx="5686">
                  <c:v>8.8889207666291927E-5</c:v>
                </c:pt>
                <c:pt idx="5687">
                  <c:v>8.8889207666291927E-5</c:v>
                </c:pt>
                <c:pt idx="5688">
                  <c:v>9.0741066159339675E-5</c:v>
                </c:pt>
                <c:pt idx="5689">
                  <c:v>9.1152590268905827E-5</c:v>
                </c:pt>
                <c:pt idx="5690">
                  <c:v>9.6090879583699844E-5</c:v>
                </c:pt>
                <c:pt idx="5691">
                  <c:v>9.629664163848292E-5</c:v>
                </c:pt>
                <c:pt idx="5692">
                  <c:v>9.176987643325508E-5</c:v>
                </c:pt>
                <c:pt idx="5693">
                  <c:v>8.3333632187148683E-5</c:v>
                </c:pt>
                <c:pt idx="5694">
                  <c:v>9.6502403693265996E-5</c:v>
                </c:pt>
                <c:pt idx="5695">
                  <c:v>8.7037349173244179E-5</c:v>
                </c:pt>
                <c:pt idx="5696">
                  <c:v>8.8889207666291927E-5</c:v>
                </c:pt>
                <c:pt idx="5697">
                  <c:v>9.0535304104556586E-5</c:v>
                </c:pt>
                <c:pt idx="5698">
                  <c:v>8.7037349173244179E-5</c:v>
                </c:pt>
                <c:pt idx="5699">
                  <c:v>8.7243111228027255E-5</c:v>
                </c:pt>
                <c:pt idx="5700">
                  <c:v>8.9918017940207332E-5</c:v>
                </c:pt>
                <c:pt idx="5701">
                  <c:v>1.16255560952442E-4</c:v>
                </c:pt>
                <c:pt idx="5702">
                  <c:v>1.522639205394815E-4</c:v>
                </c:pt>
                <c:pt idx="5703">
                  <c:v>2.6605033683452651E-4</c:v>
                </c:pt>
                <c:pt idx="5704">
                  <c:v>4.2263526052445274E-4</c:v>
                </c:pt>
                <c:pt idx="5705">
                  <c:v>5.115244681907446E-4</c:v>
                </c:pt>
                <c:pt idx="5706">
                  <c:v>4.7242967778195893E-4</c:v>
                </c:pt>
                <c:pt idx="5707">
                  <c:v>3.1172951299637098E-4</c:v>
                </c:pt>
                <c:pt idx="5708">
                  <c:v>1.7181131574387442E-4</c:v>
                </c:pt>
                <c:pt idx="5709">
                  <c:v>1.0987693725416641E-4</c:v>
                </c:pt>
                <c:pt idx="5710">
                  <c:v>9.5885117528916755E-5</c:v>
                </c:pt>
                <c:pt idx="5711">
                  <c:v>9.5062069309784426E-5</c:v>
                </c:pt>
                <c:pt idx="5712">
                  <c:v>8.8271921501942673E-5</c:v>
                </c:pt>
                <c:pt idx="5713">
                  <c:v>8.4156680406280999E-5</c:v>
                </c:pt>
                <c:pt idx="5714">
                  <c:v>8.8683445611508852E-5</c:v>
                </c:pt>
                <c:pt idx="5715">
                  <c:v>9.3004448761953588E-5</c:v>
                </c:pt>
                <c:pt idx="5716">
                  <c:v>8.8271921501942673E-5</c:v>
                </c:pt>
                <c:pt idx="5717">
                  <c:v>8.2922108077582518E-5</c:v>
                </c:pt>
                <c:pt idx="5718">
                  <c:v>9.1152590268905827E-5</c:v>
                </c:pt>
                <c:pt idx="5719">
                  <c:v>9.0123779994990408E-5</c:v>
                </c:pt>
                <c:pt idx="5720">
                  <c:v>7.5926198214957676E-5</c:v>
                </c:pt>
                <c:pt idx="5721">
                  <c:v>9.0946828214122751E-5</c:v>
                </c:pt>
                <c:pt idx="5722">
                  <c:v>8.6214300954111836E-5</c:v>
                </c:pt>
                <c:pt idx="5723">
                  <c:v>8.683158711846109E-5</c:v>
                </c:pt>
                <c:pt idx="5724">
                  <c:v>8.6008538899328747E-5</c:v>
                </c:pt>
                <c:pt idx="5725">
                  <c:v>8.9712255885424243E-5</c:v>
                </c:pt>
                <c:pt idx="5726">
                  <c:v>8.6008538899328747E-5</c:v>
                </c:pt>
                <c:pt idx="5727">
                  <c:v>8.6625825063678014E-5</c:v>
                </c:pt>
                <c:pt idx="5728">
                  <c:v>7.7778056708005424E-5</c:v>
                </c:pt>
                <c:pt idx="5729">
                  <c:v>9.1358352323688929E-5</c:v>
                </c:pt>
                <c:pt idx="5730">
                  <c:v>8.7860397392376495E-5</c:v>
                </c:pt>
                <c:pt idx="5731">
                  <c:v>8.7860397392376495E-5</c:v>
                </c:pt>
                <c:pt idx="5732">
                  <c:v>8.9918017940207332E-5</c:v>
                </c:pt>
                <c:pt idx="5733">
                  <c:v>8.3539394241931758E-5</c:v>
                </c:pt>
                <c:pt idx="5734">
                  <c:v>8.9918017940207332E-5</c:v>
                </c:pt>
                <c:pt idx="5735">
                  <c:v>8.0041439310619337E-5</c:v>
                </c:pt>
                <c:pt idx="5736">
                  <c:v>8.107024958453477E-5</c:v>
                </c:pt>
                <c:pt idx="5737">
                  <c:v>9.176987643325508E-5</c:v>
                </c:pt>
                <c:pt idx="5738">
                  <c:v>7.5926198214957676E-5</c:v>
                </c:pt>
                <c:pt idx="5739">
                  <c:v>7.9835677255836248E-5</c:v>
                </c:pt>
                <c:pt idx="5740">
                  <c:v>8.2922108077582518E-5</c:v>
                </c:pt>
                <c:pt idx="5741">
                  <c:v>7.8806866981920857E-5</c:v>
                </c:pt>
                <c:pt idx="5742">
                  <c:v>9.1975638488038156E-5</c:v>
                </c:pt>
                <c:pt idx="5743">
                  <c:v>7.7366532598439273E-5</c:v>
                </c:pt>
                <c:pt idx="5744">
                  <c:v>8.9300731775858092E-5</c:v>
                </c:pt>
                <c:pt idx="5745">
                  <c:v>7.6131960269740752E-5</c:v>
                </c:pt>
                <c:pt idx="5746">
                  <c:v>8.5597014789762582E-5</c:v>
                </c:pt>
                <c:pt idx="5747">
                  <c:v>8.3950918351497923E-5</c:v>
                </c:pt>
                <c:pt idx="5748">
                  <c:v>8.2922108077582518E-5</c:v>
                </c:pt>
                <c:pt idx="5749">
                  <c:v>7.0987908900163686E-5</c:v>
                </c:pt>
                <c:pt idx="5750">
                  <c:v>8.4979728625413342E-5</c:v>
                </c:pt>
                <c:pt idx="5751">
                  <c:v>7.2222481228862193E-5</c:v>
                </c:pt>
                <c:pt idx="5752">
                  <c:v>7.5308912050608436E-5</c:v>
                </c:pt>
                <c:pt idx="5753">
                  <c:v>6.8724526297549759E-5</c:v>
                </c:pt>
                <c:pt idx="5754">
                  <c:v>7.7572294653222349E-5</c:v>
                </c:pt>
                <c:pt idx="5755">
                  <c:v>7.3662815612343763E-5</c:v>
                </c:pt>
                <c:pt idx="5756">
                  <c:v>7.7572294653222349E-5</c:v>
                </c:pt>
                <c:pt idx="5757">
                  <c:v>8.5185490680196417E-5</c:v>
                </c:pt>
                <c:pt idx="5758">
                  <c:v>8.0452963420185516E-5</c:v>
                </c:pt>
                <c:pt idx="5759">
                  <c:v>8.3333632187148683E-5</c:v>
                </c:pt>
                <c:pt idx="5760">
                  <c:v>8.9300731775858092E-5</c:v>
                </c:pt>
                <c:pt idx="5761">
                  <c:v>9.8765786295879922E-5</c:v>
                </c:pt>
                <c:pt idx="5762">
                  <c:v>9.4650545200218261E-5</c:v>
                </c:pt>
                <c:pt idx="5763">
                  <c:v>9.2592924652387424E-5</c:v>
                </c:pt>
                <c:pt idx="5764">
                  <c:v>6.8313002187983608E-5</c:v>
                </c:pt>
                <c:pt idx="5765">
                  <c:v>7.3868577667126839E-5</c:v>
                </c:pt>
                <c:pt idx="5766">
                  <c:v>6.8724526297549759E-5</c:v>
                </c:pt>
                <c:pt idx="5767">
                  <c:v>6.3580474927972693E-5</c:v>
                </c:pt>
                <c:pt idx="5768">
                  <c:v>6.8313002187983608E-5</c:v>
                </c:pt>
                <c:pt idx="5769">
                  <c:v>7.6749246434090019E-5</c:v>
                </c:pt>
                <c:pt idx="5770">
                  <c:v>7.6955008488873095E-5</c:v>
                </c:pt>
                <c:pt idx="5771">
                  <c:v>8.3539394241931758E-5</c:v>
                </c:pt>
                <c:pt idx="5772">
                  <c:v>9.2387162597604334E-5</c:v>
                </c:pt>
                <c:pt idx="5773">
                  <c:v>8.0041439310619337E-5</c:v>
                </c:pt>
                <c:pt idx="5774">
                  <c:v>8.4979728625413342E-5</c:v>
                </c:pt>
                <c:pt idx="5775">
                  <c:v>6.8518764242766683E-5</c:v>
                </c:pt>
                <c:pt idx="5776">
                  <c:v>6.4815047256671187E-5</c:v>
                </c:pt>
                <c:pt idx="5777">
                  <c:v>7.0576384790597521E-5</c:v>
                </c:pt>
                <c:pt idx="5778">
                  <c:v>5.9465233832311025E-5</c:v>
                </c:pt>
                <c:pt idx="5779">
                  <c:v>5.5555754791432446E-5</c:v>
                </c:pt>
                <c:pt idx="5780">
                  <c:v>6.6666905749718935E-5</c:v>
                </c:pt>
                <c:pt idx="5781">
                  <c:v>6.6049619585369681E-5</c:v>
                </c:pt>
                <c:pt idx="5782">
                  <c:v>6.4197761092321947E-5</c:v>
                </c:pt>
                <c:pt idx="5783">
                  <c:v>6.3786236982755782E-5</c:v>
                </c:pt>
                <c:pt idx="5784">
                  <c:v>6.1728616434924945E-5</c:v>
                </c:pt>
                <c:pt idx="5785">
                  <c:v>6.3580474927972693E-5</c:v>
                </c:pt>
                <c:pt idx="5786">
                  <c:v>6.0082519996660279E-5</c:v>
                </c:pt>
                <c:pt idx="5787">
                  <c:v>6.5432333421020441E-5</c:v>
                </c:pt>
                <c:pt idx="5788">
                  <c:v>5.2675086024469286E-5</c:v>
                </c:pt>
                <c:pt idx="5789">
                  <c:v>6.0699806161009533E-5</c:v>
                </c:pt>
                <c:pt idx="5790">
                  <c:v>5.6996089174914029E-5</c:v>
                </c:pt>
                <c:pt idx="5791">
                  <c:v>5.5144230681866288E-5</c:v>
                </c:pt>
                <c:pt idx="5792">
                  <c:v>5.6173040955781707E-5</c:v>
                </c:pt>
                <c:pt idx="5793">
                  <c:v>5.843642355839562E-5</c:v>
                </c:pt>
                <c:pt idx="5794">
                  <c:v>5.2880848079252375E-5</c:v>
                </c:pt>
                <c:pt idx="5795">
                  <c:v>5.4526944517517027E-5</c:v>
                </c:pt>
                <c:pt idx="5796">
                  <c:v>5.534999273664937E-5</c:v>
                </c:pt>
                <c:pt idx="5797">
                  <c:v>5.843642355839562E-5</c:v>
                </c:pt>
                <c:pt idx="5798">
                  <c:v>5.1234751640987702E-5</c:v>
                </c:pt>
                <c:pt idx="5799">
                  <c:v>5.4938468627083206E-5</c:v>
                </c:pt>
                <c:pt idx="5800">
                  <c:v>5.246932396968621E-5</c:v>
                </c:pt>
                <c:pt idx="5801">
                  <c:v>5.5144230681866288E-5</c:v>
                </c:pt>
                <c:pt idx="5802">
                  <c:v>4.9794417257506119E-5</c:v>
                </c:pt>
                <c:pt idx="5803">
                  <c:v>5.473270657230011E-5</c:v>
                </c:pt>
                <c:pt idx="5804">
                  <c:v>4.382731766879671E-5</c:v>
                </c:pt>
                <c:pt idx="5805">
                  <c:v>4.814832081924146E-5</c:v>
                </c:pt>
                <c:pt idx="5806">
                  <c:v>4.9177131093156865E-5</c:v>
                </c:pt>
                <c:pt idx="5807">
                  <c:v>5.0411703421855373E-5</c:v>
                </c:pt>
                <c:pt idx="5808">
                  <c:v>5.0205941367072284E-5</c:v>
                </c:pt>
                <c:pt idx="5809">
                  <c:v>4.1769697120965879E-5</c:v>
                </c:pt>
                <c:pt idx="5810">
                  <c:v>5.3292372188818533E-5</c:v>
                </c:pt>
                <c:pt idx="5811">
                  <c:v>5.0617465476638455E-5</c:v>
                </c:pt>
                <c:pt idx="5812">
                  <c:v>4.7119510545326041E-5</c:v>
                </c:pt>
                <c:pt idx="5813">
                  <c:v>4.6502224380976794E-5</c:v>
                </c:pt>
                <c:pt idx="5814">
                  <c:v>4.732527260010913E-5</c:v>
                </c:pt>
                <c:pt idx="5815">
                  <c:v>4.670798643575987E-5</c:v>
                </c:pt>
                <c:pt idx="5816">
                  <c:v>4.7531034654892213E-5</c:v>
                </c:pt>
                <c:pt idx="5817">
                  <c:v>4.1152410956616625E-5</c:v>
                </c:pt>
                <c:pt idx="5818">
                  <c:v>4.5267652052278293E-5</c:v>
                </c:pt>
                <c:pt idx="5819">
                  <c:v>4.87656069835907E-5</c:v>
                </c:pt>
                <c:pt idx="5820">
                  <c:v>4.4650365887929046E-5</c:v>
                </c:pt>
                <c:pt idx="5821">
                  <c:v>4.6090700271410629E-5</c:v>
                </c:pt>
                <c:pt idx="5822">
                  <c:v>4.2386983285315133E-5</c:v>
                </c:pt>
                <c:pt idx="5823">
                  <c:v>4.6913748490542952E-5</c:v>
                </c:pt>
                <c:pt idx="5824">
                  <c:v>4.1975459175748961E-5</c:v>
                </c:pt>
                <c:pt idx="5825">
                  <c:v>3.8271742189653465E-5</c:v>
                </c:pt>
                <c:pt idx="5826">
                  <c:v>5.2263561914903128E-5</c:v>
                </c:pt>
                <c:pt idx="5827">
                  <c:v>4.4444603833145964E-5</c:v>
                </c:pt>
                <c:pt idx="5828">
                  <c:v>4.3004269449664373E-5</c:v>
                </c:pt>
                <c:pt idx="5829">
                  <c:v>4.670798643575987E-5</c:v>
                </c:pt>
                <c:pt idx="5830">
                  <c:v>4.588493821662754E-5</c:v>
                </c:pt>
                <c:pt idx="5831">
                  <c:v>5.4321182462733952E-5</c:v>
                </c:pt>
                <c:pt idx="5832">
                  <c:v>5.6996089174914029E-5</c:v>
                </c:pt>
                <c:pt idx="5833">
                  <c:v>4.4238841778362888E-5</c:v>
                </c:pt>
                <c:pt idx="5834">
                  <c:v>5.1234751640987702E-5</c:v>
                </c:pt>
                <c:pt idx="5835">
                  <c:v>4.7119510545326041E-5</c:v>
                </c:pt>
                <c:pt idx="5836">
                  <c:v>5.102898958620462E-5</c:v>
                </c:pt>
                <c:pt idx="5837">
                  <c:v>4.9382893147939961E-5</c:v>
                </c:pt>
                <c:pt idx="5838">
                  <c:v>4.5473414107061375E-5</c:v>
                </c:pt>
                <c:pt idx="5839">
                  <c:v>4.6913748490542952E-5</c:v>
                </c:pt>
                <c:pt idx="5840">
                  <c:v>4.732527260010913E-5</c:v>
                </c:pt>
                <c:pt idx="5841">
                  <c:v>4.7119510545326041E-5</c:v>
                </c:pt>
                <c:pt idx="5842">
                  <c:v>4.7736796709675282E-5</c:v>
                </c:pt>
                <c:pt idx="5843">
                  <c:v>4.6090700271410629E-5</c:v>
                </c:pt>
                <c:pt idx="5844">
                  <c:v>4.074088684705046E-5</c:v>
                </c:pt>
                <c:pt idx="5845">
                  <c:v>4.3210031504447469E-5</c:v>
                </c:pt>
                <c:pt idx="5846">
                  <c:v>4.5267652052278293E-5</c:v>
                </c:pt>
                <c:pt idx="5847">
                  <c:v>4.6502224380976794E-5</c:v>
                </c:pt>
                <c:pt idx="5848">
                  <c:v>4.3621555614013627E-5</c:v>
                </c:pt>
                <c:pt idx="5849">
                  <c:v>4.732527260010913E-5</c:v>
                </c:pt>
                <c:pt idx="5850">
                  <c:v>4.1358173011399714E-5</c:v>
                </c:pt>
                <c:pt idx="5851">
                  <c:v>4.0535124792267385E-5</c:v>
                </c:pt>
                <c:pt idx="5852">
                  <c:v>4.8971369038373789E-5</c:v>
                </c:pt>
                <c:pt idx="5853">
                  <c:v>4.4856127942712122E-5</c:v>
                </c:pt>
                <c:pt idx="5854">
                  <c:v>4.6296462326193712E-5</c:v>
                </c:pt>
                <c:pt idx="5855">
                  <c:v>4.7531034654892213E-5</c:v>
                </c:pt>
                <c:pt idx="5856">
                  <c:v>4.2386983285315133E-5</c:v>
                </c:pt>
                <c:pt idx="5857">
                  <c:v>4.2798507394881291E-5</c:v>
                </c:pt>
                <c:pt idx="5858">
                  <c:v>4.1769697120965879E-5</c:v>
                </c:pt>
                <c:pt idx="5859">
                  <c:v>4.0123600682701213E-5</c:v>
                </c:pt>
                <c:pt idx="5860">
                  <c:v>4.1152410956616625E-5</c:v>
                </c:pt>
                <c:pt idx="5861">
                  <c:v>4.4238841778362888E-5</c:v>
                </c:pt>
                <c:pt idx="5862">
                  <c:v>4.670798643575987E-5</c:v>
                </c:pt>
                <c:pt idx="5863">
                  <c:v>4.670798643575987E-5</c:v>
                </c:pt>
                <c:pt idx="5864">
                  <c:v>4.6296462326193712E-5</c:v>
                </c:pt>
                <c:pt idx="5865">
                  <c:v>4.9177131093156865E-5</c:v>
                </c:pt>
                <c:pt idx="5866">
                  <c:v>5.3703896298384691E-5</c:v>
                </c:pt>
                <c:pt idx="5867">
                  <c:v>4.9177131093156865E-5</c:v>
                </c:pt>
                <c:pt idx="5868">
                  <c:v>5.3498134243601615E-5</c:v>
                </c:pt>
                <c:pt idx="5869">
                  <c:v>5.102898958620462E-5</c:v>
                </c:pt>
                <c:pt idx="5870">
                  <c:v>5.3703896298384691E-5</c:v>
                </c:pt>
                <c:pt idx="5871">
                  <c:v>5.7407613284480187E-5</c:v>
                </c:pt>
                <c:pt idx="5872">
                  <c:v>6.8107240133200519E-5</c:v>
                </c:pt>
                <c:pt idx="5873">
                  <c:v>7.1193670954946775E-5</c:v>
                </c:pt>
                <c:pt idx="5874">
                  <c:v>7.2016719174079104E-5</c:v>
                </c:pt>
                <c:pt idx="5875">
                  <c:v>8.6214300954111836E-5</c:v>
                </c:pt>
                <c:pt idx="5876">
                  <c:v>9.1564114378472005E-5</c:v>
                </c:pt>
                <c:pt idx="5877">
                  <c:v>1.1995927793853748E-4</c:v>
                </c:pt>
                <c:pt idx="5878">
                  <c:v>1.7407469834648836E-4</c:v>
                </c:pt>
                <c:pt idx="5879">
                  <c:v>3.1605051614681573E-4</c:v>
                </c:pt>
                <c:pt idx="5880">
                  <c:v>6.1769768845881552E-4</c:v>
                </c:pt>
                <c:pt idx="5881">
                  <c:v>1.002472730903181E-3</c:v>
                </c:pt>
                <c:pt idx="5882">
                  <c:v>1.1288106325399942E-3</c:v>
                </c:pt>
                <c:pt idx="5883">
                  <c:v>8.5658743406197497E-4</c:v>
                </c:pt>
                <c:pt idx="5884">
                  <c:v>4.3354064942795613E-4</c:v>
                </c:pt>
                <c:pt idx="5885">
                  <c:v>1.7942451177084849E-4</c:v>
                </c:pt>
                <c:pt idx="5886">
                  <c:v>6.7901478078417429E-5</c:v>
                </c:pt>
                <c:pt idx="5887">
                  <c:v>4.3004269449664373E-5</c:v>
                </c:pt>
                <c:pt idx="5888">
                  <c:v>4.0329362737484302E-5</c:v>
                </c:pt>
                <c:pt idx="5889">
                  <c:v>3.9300552463568884E-5</c:v>
                </c:pt>
                <c:pt idx="5890">
                  <c:v>3.9300552463568884E-5</c:v>
                </c:pt>
                <c:pt idx="5891">
                  <c:v>3.4568025203557975E-5</c:v>
                </c:pt>
                <c:pt idx="5892">
                  <c:v>3.8065980134870376E-5</c:v>
                </c:pt>
                <c:pt idx="5893">
                  <c:v>4.1358173011399714E-5</c:v>
                </c:pt>
                <c:pt idx="5894">
                  <c:v>3.7242931915738053E-5</c:v>
                </c:pt>
                <c:pt idx="5895">
                  <c:v>3.8683266299219637E-5</c:v>
                </c:pt>
                <c:pt idx="5896">
                  <c:v>3.6831407806171882E-5</c:v>
                </c:pt>
                <c:pt idx="5897">
                  <c:v>4.1563935066182797E-5</c:v>
                </c:pt>
                <c:pt idx="5898">
                  <c:v>3.8889028354002712E-5</c:v>
                </c:pt>
                <c:pt idx="5899">
                  <c:v>3.8271742189653465E-5</c:v>
                </c:pt>
                <c:pt idx="5900">
                  <c:v>3.7654456025304218E-5</c:v>
                </c:pt>
                <c:pt idx="5901">
                  <c:v>4.0535124792267385E-5</c:v>
                </c:pt>
                <c:pt idx="5902">
                  <c:v>3.8271742189653465E-5</c:v>
                </c:pt>
                <c:pt idx="5903">
                  <c:v>3.8065980134870376E-5</c:v>
                </c:pt>
                <c:pt idx="5904">
                  <c:v>4.3004269449664373E-5</c:v>
                </c:pt>
                <c:pt idx="5905">
                  <c:v>3.2304642600944056E-5</c:v>
                </c:pt>
                <c:pt idx="5906">
                  <c:v>3.5802597532256463E-5</c:v>
                </c:pt>
                <c:pt idx="5907">
                  <c:v>3.9300552463568884E-5</c:v>
                </c:pt>
                <c:pt idx="5908">
                  <c:v>3.8683266299219637E-5</c:v>
                </c:pt>
                <c:pt idx="5909">
                  <c:v>3.9506314518351966E-5</c:v>
                </c:pt>
                <c:pt idx="5910">
                  <c:v>4.3415793559230545E-5</c:v>
                </c:pt>
                <c:pt idx="5911">
                  <c:v>4.3415793559230545E-5</c:v>
                </c:pt>
                <c:pt idx="5912">
                  <c:v>3.7448693970521136E-5</c:v>
                </c:pt>
                <c:pt idx="5913">
                  <c:v>3.5185311367907216E-5</c:v>
                </c:pt>
                <c:pt idx="5914">
                  <c:v>4.0946648901833543E-5</c:v>
                </c:pt>
                <c:pt idx="5915">
                  <c:v>4.2386983285315133E-5</c:v>
                </c:pt>
                <c:pt idx="5916">
                  <c:v>4.2181221230532044E-5</c:v>
                </c:pt>
                <c:pt idx="5917">
                  <c:v>3.9506314518351966E-5</c:v>
                </c:pt>
                <c:pt idx="5918">
                  <c:v>3.9712076573135048E-5</c:v>
                </c:pt>
                <c:pt idx="5919">
                  <c:v>4.0946648901833543E-5</c:v>
                </c:pt>
                <c:pt idx="5920">
                  <c:v>4.1358173011399714E-5</c:v>
                </c:pt>
                <c:pt idx="5921">
                  <c:v>4.0535124792267385E-5</c:v>
                </c:pt>
                <c:pt idx="5922">
                  <c:v>3.9506314518351966E-5</c:v>
                </c:pt>
                <c:pt idx="5923">
                  <c:v>3.9712076573135048E-5</c:v>
                </c:pt>
                <c:pt idx="5924">
                  <c:v>3.8889028354002712E-5</c:v>
                </c:pt>
                <c:pt idx="5925">
                  <c:v>3.9506314518351966E-5</c:v>
                </c:pt>
                <c:pt idx="5926">
                  <c:v>4.1358173011399714E-5</c:v>
                </c:pt>
                <c:pt idx="5927">
                  <c:v>4.0329362737484302E-5</c:v>
                </c:pt>
                <c:pt idx="5928">
                  <c:v>3.8271742189653465E-5</c:v>
                </c:pt>
                <c:pt idx="5929">
                  <c:v>4.0946648901833543E-5</c:v>
                </c:pt>
                <c:pt idx="5930">
                  <c:v>4.1152410956616625E-5</c:v>
                </c:pt>
                <c:pt idx="5931">
                  <c:v>4.5679176161844465E-5</c:v>
                </c:pt>
                <c:pt idx="5932">
                  <c:v>4.074088684705046E-5</c:v>
                </c:pt>
                <c:pt idx="5933">
                  <c:v>4.3210031504447469E-5</c:v>
                </c:pt>
                <c:pt idx="5934">
                  <c:v>3.8889028354002712E-5</c:v>
                </c:pt>
                <c:pt idx="5935">
                  <c:v>4.5473414107061375E-5</c:v>
                </c:pt>
                <c:pt idx="5936">
                  <c:v>3.6625645751388799E-5</c:v>
                </c:pt>
                <c:pt idx="5937">
                  <c:v>4.1975459175748961E-5</c:v>
                </c:pt>
                <c:pt idx="5938">
                  <c:v>4.0123600682701213E-5</c:v>
                </c:pt>
                <c:pt idx="5939">
                  <c:v>3.9300552463568884E-5</c:v>
                </c:pt>
                <c:pt idx="5940">
                  <c:v>4.0946648901833543E-5</c:v>
                </c:pt>
                <c:pt idx="5941">
                  <c:v>4.0329362737484302E-5</c:v>
                </c:pt>
                <c:pt idx="5942">
                  <c:v>3.9094790408785795E-5</c:v>
                </c:pt>
                <c:pt idx="5943">
                  <c:v>4.1975459175748961E-5</c:v>
                </c:pt>
                <c:pt idx="5944">
                  <c:v>4.8354082874024542E-5</c:v>
                </c:pt>
                <c:pt idx="5945">
                  <c:v>4.4238841778362888E-5</c:v>
                </c:pt>
                <c:pt idx="5946">
                  <c:v>4.3621555614013627E-5</c:v>
                </c:pt>
                <c:pt idx="5947">
                  <c:v>3.9712076573135048E-5</c:v>
                </c:pt>
                <c:pt idx="5948">
                  <c:v>4.0123600682701213E-5</c:v>
                </c:pt>
                <c:pt idx="5949">
                  <c:v>4.0535124792267385E-5</c:v>
                </c:pt>
                <c:pt idx="5950">
                  <c:v>4.0329362737484302E-5</c:v>
                </c:pt>
                <c:pt idx="5951">
                  <c:v>4.0123600682701213E-5</c:v>
                </c:pt>
                <c:pt idx="5952">
                  <c:v>4.2798507394881291E-5</c:v>
                </c:pt>
                <c:pt idx="5953">
                  <c:v>3.6625645751388799E-5</c:v>
                </c:pt>
                <c:pt idx="5954">
                  <c:v>4.5473414107061375E-5</c:v>
                </c:pt>
                <c:pt idx="5955">
                  <c:v>4.3210031504447469E-5</c:v>
                </c:pt>
                <c:pt idx="5956">
                  <c:v>4.1975459175748961E-5</c:v>
                </c:pt>
                <c:pt idx="5957">
                  <c:v>3.7448693970521136E-5</c:v>
                </c:pt>
                <c:pt idx="5958">
                  <c:v>4.0535124792267385E-5</c:v>
                </c:pt>
                <c:pt idx="5959">
                  <c:v>3.6419883696605724E-5</c:v>
                </c:pt>
                <c:pt idx="5960">
                  <c:v>4.5061889997495204E-5</c:v>
                </c:pt>
                <c:pt idx="5961">
                  <c:v>3.7448693970521136E-5</c:v>
                </c:pt>
                <c:pt idx="5962">
                  <c:v>3.8683266299219637E-5</c:v>
                </c:pt>
                <c:pt idx="5963">
                  <c:v>4.0946648901833543E-5</c:v>
                </c:pt>
                <c:pt idx="5964">
                  <c:v>3.9300552463568884E-5</c:v>
                </c:pt>
                <c:pt idx="5965">
                  <c:v>4.1975459175748961E-5</c:v>
                </c:pt>
                <c:pt idx="5966">
                  <c:v>3.4979549313124133E-5</c:v>
                </c:pt>
                <c:pt idx="5967">
                  <c:v>3.9712076573135048E-5</c:v>
                </c:pt>
                <c:pt idx="5968">
                  <c:v>3.3333452874859468E-5</c:v>
                </c:pt>
                <c:pt idx="5969">
                  <c:v>3.6419883696605724E-5</c:v>
                </c:pt>
                <c:pt idx="5970">
                  <c:v>3.7654456025304218E-5</c:v>
                </c:pt>
                <c:pt idx="5971">
                  <c:v>3.2921928765293303E-5</c:v>
                </c:pt>
                <c:pt idx="5972">
                  <c:v>3.3744976984425639E-5</c:v>
                </c:pt>
                <c:pt idx="5973">
                  <c:v>3.6625645751388799E-5</c:v>
                </c:pt>
                <c:pt idx="5974">
                  <c:v>3.1893118491377891E-5</c:v>
                </c:pt>
                <c:pt idx="5975">
                  <c:v>3.5802597532256463E-5</c:v>
                </c:pt>
                <c:pt idx="5976">
                  <c:v>3.6008359587039552E-5</c:v>
                </c:pt>
                <c:pt idx="5977">
                  <c:v>3.2098880546160973E-5</c:v>
                </c:pt>
                <c:pt idx="5978">
                  <c:v>2.8600925614848556E-5</c:v>
                </c:pt>
                <c:pt idx="5979">
                  <c:v>3.8065980134870376E-5</c:v>
                </c:pt>
                <c:pt idx="5980">
                  <c:v>3.3539214929642557E-5</c:v>
                </c:pt>
                <c:pt idx="5981">
                  <c:v>3.1070070272245555E-5</c:v>
                </c:pt>
                <c:pt idx="5982">
                  <c:v>3.6008359587039552E-5</c:v>
                </c:pt>
                <c:pt idx="5983">
                  <c:v>2.7983639450499312E-5</c:v>
                </c:pt>
                <c:pt idx="5984">
                  <c:v>2.8806687669631635E-5</c:v>
                </c:pt>
                <c:pt idx="5985">
                  <c:v>3.2510404655727138E-5</c:v>
                </c:pt>
                <c:pt idx="5986">
                  <c:v>3.1275832327028637E-5</c:v>
                </c:pt>
                <c:pt idx="5987">
                  <c:v>2.8806687669631635E-5</c:v>
                </c:pt>
                <c:pt idx="5988">
                  <c:v>3.5185311367907216E-5</c:v>
                </c:pt>
                <c:pt idx="5989">
                  <c:v>3.3539214929642557E-5</c:v>
                </c:pt>
                <c:pt idx="5990">
                  <c:v>3.3127690820076392E-5</c:v>
                </c:pt>
                <c:pt idx="5991">
                  <c:v>3.2098880546160973E-5</c:v>
                </c:pt>
                <c:pt idx="5992">
                  <c:v>3.1275832327028637E-5</c:v>
                </c:pt>
                <c:pt idx="5993">
                  <c:v>2.9423973833980892E-5</c:v>
                </c:pt>
                <c:pt idx="5994">
                  <c:v>3.1893118491377891E-5</c:v>
                </c:pt>
                <c:pt idx="5995">
                  <c:v>2.7777877395716223E-5</c:v>
                </c:pt>
                <c:pt idx="5996">
                  <c:v>3.2921928765293303E-5</c:v>
                </c:pt>
                <c:pt idx="5997">
                  <c:v>2.9835497943547054E-5</c:v>
                </c:pt>
                <c:pt idx="5998">
                  <c:v>2.8395163560065477E-5</c:v>
                </c:pt>
                <c:pt idx="5999">
                  <c:v>2.8806687669631635E-5</c:v>
                </c:pt>
                <c:pt idx="6000">
                  <c:v>2.921821177919781E-5</c:v>
                </c:pt>
                <c:pt idx="6001">
                  <c:v>3.3127690820076392E-5</c:v>
                </c:pt>
                <c:pt idx="6002">
                  <c:v>2.8189401505282391E-5</c:v>
                </c:pt>
                <c:pt idx="6003">
                  <c:v>3.0864308217462472E-5</c:v>
                </c:pt>
                <c:pt idx="6004">
                  <c:v>2.8189401505282391E-5</c:v>
                </c:pt>
                <c:pt idx="6005">
                  <c:v>2.9012449724414727E-5</c:v>
                </c:pt>
                <c:pt idx="6006">
                  <c:v>2.2633826026139147E-5</c:v>
                </c:pt>
                <c:pt idx="6007">
                  <c:v>2.8395163560065477E-5</c:v>
                </c:pt>
                <c:pt idx="6008">
                  <c:v>2.8189401505282391E-5</c:v>
                </c:pt>
                <c:pt idx="6009">
                  <c:v>3.0041259998330139E-5</c:v>
                </c:pt>
                <c:pt idx="6010">
                  <c:v>3.0041259998330139E-5</c:v>
                </c:pt>
                <c:pt idx="6011">
                  <c:v>2.6543305067017729E-5</c:v>
                </c:pt>
                <c:pt idx="6012">
                  <c:v>3.1893118491377891E-5</c:v>
                </c:pt>
                <c:pt idx="6013">
                  <c:v>2.489720862875306E-5</c:v>
                </c:pt>
                <c:pt idx="6014">
                  <c:v>2.2839588080922232E-5</c:v>
                </c:pt>
                <c:pt idx="6015">
                  <c:v>2.5926018902668475E-5</c:v>
                </c:pt>
                <c:pt idx="6016">
                  <c:v>2.5102970683536142E-5</c:v>
                </c:pt>
                <c:pt idx="6017">
                  <c:v>2.8395163560065477E-5</c:v>
                </c:pt>
                <c:pt idx="6018">
                  <c:v>2.6131780957451564E-5</c:v>
                </c:pt>
                <c:pt idx="6019">
                  <c:v>3.4156501093991804E-5</c:v>
                </c:pt>
                <c:pt idx="6020">
                  <c:v>2.6749067121800808E-5</c:v>
                </c:pt>
                <c:pt idx="6021">
                  <c:v>3.0864308217462472E-5</c:v>
                </c:pt>
                <c:pt idx="6022">
                  <c:v>2.7983639450499312E-5</c:v>
                </c:pt>
                <c:pt idx="6023">
                  <c:v>2.9423973833980892E-5</c:v>
                </c:pt>
                <c:pt idx="6024">
                  <c:v>2.3868398354837641E-5</c:v>
                </c:pt>
                <c:pt idx="6025">
                  <c:v>2.7777877395716223E-5</c:v>
                </c:pt>
                <c:pt idx="6026">
                  <c:v>2.1193491642657566E-5</c:v>
                </c:pt>
                <c:pt idx="6027">
                  <c:v>2.3045350135705315E-5</c:v>
                </c:pt>
                <c:pt idx="6028">
                  <c:v>2.5926018902668475E-5</c:v>
                </c:pt>
                <c:pt idx="6029">
                  <c:v>2.4691446573969981E-5</c:v>
                </c:pt>
                <c:pt idx="6030">
                  <c:v>2.1193491642657566E-5</c:v>
                </c:pt>
                <c:pt idx="6031">
                  <c:v>2.3662636300054565E-5</c:v>
                </c:pt>
                <c:pt idx="6032">
                  <c:v>2.3662636300054565E-5</c:v>
                </c:pt>
                <c:pt idx="6033">
                  <c:v>2.5308732738319228E-5</c:v>
                </c:pt>
                <c:pt idx="6034">
                  <c:v>2.3251112190488397E-5</c:v>
                </c:pt>
                <c:pt idx="6035">
                  <c:v>2.6131780957451564E-5</c:v>
                </c:pt>
                <c:pt idx="6036">
                  <c:v>2.1810777807006814E-5</c:v>
                </c:pt>
                <c:pt idx="6037">
                  <c:v>2.1605015752223735E-5</c:v>
                </c:pt>
                <c:pt idx="6038">
                  <c:v>2.4485684519186895E-5</c:v>
                </c:pt>
                <c:pt idx="6039">
                  <c:v>2.2839588080922232E-5</c:v>
                </c:pt>
                <c:pt idx="6040">
                  <c:v>2.1193491642657566E-5</c:v>
                </c:pt>
                <c:pt idx="6041">
                  <c:v>2.1810777807006814E-5</c:v>
                </c:pt>
                <c:pt idx="6042">
                  <c:v>2.5102970683536142E-5</c:v>
                </c:pt>
                <c:pt idx="6043">
                  <c:v>2.8806687669631635E-5</c:v>
                </c:pt>
                <c:pt idx="6044">
                  <c:v>2.037044342352523E-5</c:v>
                </c:pt>
                <c:pt idx="6045">
                  <c:v>2.1399253697440645E-5</c:v>
                </c:pt>
                <c:pt idx="6046">
                  <c:v>2.0164681368742151E-5</c:v>
                </c:pt>
                <c:pt idx="6047">
                  <c:v>1.9958919313959062E-5</c:v>
                </c:pt>
                <c:pt idx="6048">
                  <c:v>2.2839588080922232E-5</c:v>
                </c:pt>
                <c:pt idx="6049">
                  <c:v>2.0164681368742151E-5</c:v>
                </c:pt>
                <c:pt idx="6050">
                  <c:v>2.5102970683536142E-5</c:v>
                </c:pt>
                <c:pt idx="6051">
                  <c:v>1.8107060820911317E-5</c:v>
                </c:pt>
                <c:pt idx="6052">
                  <c:v>2.0781967533091398E-5</c:v>
                </c:pt>
                <c:pt idx="6053">
                  <c:v>2.2428063971356061E-5</c:v>
                </c:pt>
                <c:pt idx="6054">
                  <c:v>2.407416040962073E-5</c:v>
                </c:pt>
                <c:pt idx="6055">
                  <c:v>2.2428063971356061E-5</c:v>
                </c:pt>
                <c:pt idx="6056">
                  <c:v>2.3045350135705315E-5</c:v>
                </c:pt>
                <c:pt idx="6057">
                  <c:v>2.0781967533091398E-5</c:v>
                </c:pt>
                <c:pt idx="6058">
                  <c:v>2.551449479310231E-5</c:v>
                </c:pt>
                <c:pt idx="6059">
                  <c:v>2.2016539861789893E-5</c:v>
                </c:pt>
                <c:pt idx="6060">
                  <c:v>2.3868398354837641E-5</c:v>
                </c:pt>
                <c:pt idx="6061">
                  <c:v>1.9341633149609818E-5</c:v>
                </c:pt>
                <c:pt idx="6062">
                  <c:v>2.489720862875306E-5</c:v>
                </c:pt>
                <c:pt idx="6063">
                  <c:v>2.5102970683536142E-5</c:v>
                </c:pt>
                <c:pt idx="6064">
                  <c:v>2.1605015752223735E-5</c:v>
                </c:pt>
                <c:pt idx="6065">
                  <c:v>2.1810777807006814E-5</c:v>
                </c:pt>
                <c:pt idx="6066">
                  <c:v>2.2428063971356061E-5</c:v>
                </c:pt>
                <c:pt idx="6067">
                  <c:v>2.0987729587874481E-5</c:v>
                </c:pt>
                <c:pt idx="6068">
                  <c:v>2.2633826026139147E-5</c:v>
                </c:pt>
                <c:pt idx="6069">
                  <c:v>1.8724346985260568E-5</c:v>
                </c:pt>
                <c:pt idx="6070">
                  <c:v>2.6337543012234643E-5</c:v>
                </c:pt>
                <c:pt idx="6071">
                  <c:v>2.0576205478308313E-5</c:v>
                </c:pt>
                <c:pt idx="6072">
                  <c:v>2.551449479310231E-5</c:v>
                </c:pt>
                <c:pt idx="6073">
                  <c:v>2.2633826026139147E-5</c:v>
                </c:pt>
                <c:pt idx="6074">
                  <c:v>2.407416040962073E-5</c:v>
                </c:pt>
                <c:pt idx="6075">
                  <c:v>2.3662636300054565E-5</c:v>
                </c:pt>
                <c:pt idx="6076">
                  <c:v>2.407416040962073E-5</c:v>
                </c:pt>
                <c:pt idx="6077">
                  <c:v>2.2222301916572982E-5</c:v>
                </c:pt>
                <c:pt idx="6078">
                  <c:v>2.5308732738319228E-5</c:v>
                </c:pt>
                <c:pt idx="6079">
                  <c:v>2.4485684519186895E-5</c:v>
                </c:pt>
                <c:pt idx="6080">
                  <c:v>2.5926018902668475E-5</c:v>
                </c:pt>
                <c:pt idx="6081">
                  <c:v>2.8189401505282391E-5</c:v>
                </c:pt>
                <c:pt idx="6082">
                  <c:v>2.6337543012234643E-5</c:v>
                </c:pt>
                <c:pt idx="6083">
                  <c:v>2.9012449724414727E-5</c:v>
                </c:pt>
                <c:pt idx="6084">
                  <c:v>3.2098880546160973E-5</c:v>
                </c:pt>
                <c:pt idx="6085">
                  <c:v>3.5391073422690305E-5</c:v>
                </c:pt>
                <c:pt idx="6086">
                  <c:v>4.5267652052278293E-5</c:v>
                </c:pt>
                <c:pt idx="6087">
                  <c:v>7.0987908900163686E-5</c:v>
                </c:pt>
                <c:pt idx="6088">
                  <c:v>1.2613213958202998E-4</c:v>
                </c:pt>
                <c:pt idx="6089">
                  <c:v>2.1934235039876667E-4</c:v>
                </c:pt>
                <c:pt idx="6090">
                  <c:v>3.8168861162261929E-4</c:v>
                </c:pt>
                <c:pt idx="6091">
                  <c:v>5.0617465476638463E-4</c:v>
                </c:pt>
                <c:pt idx="6092">
                  <c:v>4.831293046306793E-4</c:v>
                </c:pt>
                <c:pt idx="6093">
                  <c:v>3.4938396902167517E-4</c:v>
                </c:pt>
                <c:pt idx="6094">
                  <c:v>1.8498008724999174E-4</c:v>
                </c:pt>
                <c:pt idx="6095">
                  <c:v>9.2592924652387424E-5</c:v>
                </c:pt>
                <c:pt idx="6096">
                  <c:v>4.670798643575987E-5</c:v>
                </c:pt>
                <c:pt idx="6097">
                  <c:v>2.9835497943547054E-5</c:v>
                </c:pt>
                <c:pt idx="6098">
                  <c:v>2.8600925614848556E-5</c:v>
                </c:pt>
                <c:pt idx="6099">
                  <c:v>2.7572115340933144E-5</c:v>
                </c:pt>
                <c:pt idx="6100">
                  <c:v>2.037044342352523E-5</c:v>
                </c:pt>
                <c:pt idx="6101">
                  <c:v>2.5720256847885389E-5</c:v>
                </c:pt>
                <c:pt idx="6102">
                  <c:v>2.8395163560065477E-5</c:v>
                </c:pt>
                <c:pt idx="6103">
                  <c:v>2.3045350135705315E-5</c:v>
                </c:pt>
                <c:pt idx="6104">
                  <c:v>2.6337543012234643E-5</c:v>
                </c:pt>
                <c:pt idx="6105">
                  <c:v>2.7160591231366976E-5</c:v>
                </c:pt>
                <c:pt idx="6106">
                  <c:v>3.1893118491377891E-5</c:v>
                </c:pt>
                <c:pt idx="6107">
                  <c:v>2.7983639450499312E-5</c:v>
                </c:pt>
                <c:pt idx="6108">
                  <c:v>2.5102970683536142E-5</c:v>
                </c:pt>
                <c:pt idx="6109">
                  <c:v>2.7983639450499312E-5</c:v>
                </c:pt>
                <c:pt idx="6110">
                  <c:v>2.3662636300054565E-5</c:v>
                </c:pt>
                <c:pt idx="6111">
                  <c:v>2.4279922464403809E-5</c:v>
                </c:pt>
                <c:pt idx="6112">
                  <c:v>2.3868398354837641E-5</c:v>
                </c:pt>
                <c:pt idx="6113">
                  <c:v>2.7160591231366976E-5</c:v>
                </c:pt>
                <c:pt idx="6114">
                  <c:v>2.4279922464403809E-5</c:v>
                </c:pt>
                <c:pt idx="6115">
                  <c:v>2.551449479310231E-5</c:v>
                </c:pt>
                <c:pt idx="6116">
                  <c:v>2.3045350135705315E-5</c:v>
                </c:pt>
                <c:pt idx="6117">
                  <c:v>2.4485684519186895E-5</c:v>
                </c:pt>
                <c:pt idx="6118">
                  <c:v>2.5102970683536142E-5</c:v>
                </c:pt>
                <c:pt idx="6119">
                  <c:v>2.6954829176583897E-5</c:v>
                </c:pt>
                <c:pt idx="6120">
                  <c:v>2.551449479310231E-5</c:v>
                </c:pt>
                <c:pt idx="6121">
                  <c:v>2.407416040962073E-5</c:v>
                </c:pt>
                <c:pt idx="6122">
                  <c:v>2.4691446573969981E-5</c:v>
                </c:pt>
                <c:pt idx="6123">
                  <c:v>2.3251112190488397E-5</c:v>
                </c:pt>
                <c:pt idx="6124">
                  <c:v>2.2633826026139147E-5</c:v>
                </c:pt>
                <c:pt idx="6125">
                  <c:v>2.407416040962073E-5</c:v>
                </c:pt>
                <c:pt idx="6126">
                  <c:v>2.4485684519186895E-5</c:v>
                </c:pt>
                <c:pt idx="6127">
                  <c:v>2.3456874245271476E-5</c:v>
                </c:pt>
                <c:pt idx="6128">
                  <c:v>2.3045350135705315E-5</c:v>
                </c:pt>
                <c:pt idx="6129">
                  <c:v>2.6954829176583897E-5</c:v>
                </c:pt>
                <c:pt idx="6130">
                  <c:v>2.1399253697440645E-5</c:v>
                </c:pt>
                <c:pt idx="6131">
                  <c:v>2.4485684519186895E-5</c:v>
                </c:pt>
                <c:pt idx="6132">
                  <c:v>2.407416040962073E-5</c:v>
                </c:pt>
                <c:pt idx="6133">
                  <c:v>2.7572115340933144E-5</c:v>
                </c:pt>
                <c:pt idx="6134">
                  <c:v>2.3251112190488397E-5</c:v>
                </c:pt>
                <c:pt idx="6135">
                  <c:v>2.0164681368742151E-5</c:v>
                </c:pt>
                <c:pt idx="6136">
                  <c:v>2.2633826026139147E-5</c:v>
                </c:pt>
                <c:pt idx="6137">
                  <c:v>2.0164681368742151E-5</c:v>
                </c:pt>
                <c:pt idx="6138">
                  <c:v>2.407416040962073E-5</c:v>
                </c:pt>
                <c:pt idx="6139">
                  <c:v>2.3251112190488397E-5</c:v>
                </c:pt>
                <c:pt idx="6140">
                  <c:v>2.3868398354837641E-5</c:v>
                </c:pt>
                <c:pt idx="6141">
                  <c:v>2.1399253697440645E-5</c:v>
                </c:pt>
                <c:pt idx="6142">
                  <c:v>2.5720256847885389E-5</c:v>
                </c:pt>
                <c:pt idx="6143">
                  <c:v>2.3045350135705315E-5</c:v>
                </c:pt>
                <c:pt idx="6144">
                  <c:v>2.0576205478308313E-5</c:v>
                </c:pt>
                <c:pt idx="6145">
                  <c:v>2.1810777807006814E-5</c:v>
                </c:pt>
                <c:pt idx="6146">
                  <c:v>2.2016539861789893E-5</c:v>
                </c:pt>
                <c:pt idx="6147">
                  <c:v>2.0987729587874481E-5</c:v>
                </c:pt>
                <c:pt idx="6148">
                  <c:v>2.2839588080922232E-5</c:v>
                </c:pt>
                <c:pt idx="6149">
                  <c:v>2.0781967533091398E-5</c:v>
                </c:pt>
                <c:pt idx="6150">
                  <c:v>2.5102970683536142E-5</c:v>
                </c:pt>
                <c:pt idx="6151">
                  <c:v>2.2222301916572982E-5</c:v>
                </c:pt>
                <c:pt idx="6152">
                  <c:v>2.2633826026139147E-5</c:v>
                </c:pt>
                <c:pt idx="6153">
                  <c:v>2.1605015752223735E-5</c:v>
                </c:pt>
                <c:pt idx="6154">
                  <c:v>2.407416040962073E-5</c:v>
                </c:pt>
                <c:pt idx="6155">
                  <c:v>1.9135871094826733E-5</c:v>
                </c:pt>
                <c:pt idx="6156">
                  <c:v>2.1399253697440645E-5</c:v>
                </c:pt>
                <c:pt idx="6157">
                  <c:v>1.9341633149609818E-5</c:v>
                </c:pt>
                <c:pt idx="6158">
                  <c:v>2.3868398354837641E-5</c:v>
                </c:pt>
                <c:pt idx="6159">
                  <c:v>1.9341633149609818E-5</c:v>
                </c:pt>
                <c:pt idx="6160">
                  <c:v>2.3456874245271476E-5</c:v>
                </c:pt>
                <c:pt idx="6161">
                  <c:v>1.9547395204392897E-5</c:v>
                </c:pt>
                <c:pt idx="6162">
                  <c:v>2.2222301916572982E-5</c:v>
                </c:pt>
                <c:pt idx="6163">
                  <c:v>2.2016539861789893E-5</c:v>
                </c:pt>
                <c:pt idx="6164">
                  <c:v>1.9958919313959062E-5</c:v>
                </c:pt>
                <c:pt idx="6165">
                  <c:v>2.3662636300054565E-5</c:v>
                </c:pt>
                <c:pt idx="6166">
                  <c:v>2.2633826026139147E-5</c:v>
                </c:pt>
                <c:pt idx="6167">
                  <c:v>2.6131780957451564E-5</c:v>
                </c:pt>
                <c:pt idx="6168">
                  <c:v>2.4485684519186895E-5</c:v>
                </c:pt>
                <c:pt idx="6169">
                  <c:v>2.2016539861789893E-5</c:v>
                </c:pt>
                <c:pt idx="6170">
                  <c:v>2.1810777807006814E-5</c:v>
                </c:pt>
                <c:pt idx="6171">
                  <c:v>2.1605015752223735E-5</c:v>
                </c:pt>
                <c:pt idx="6172">
                  <c:v>2.0987729587874481E-5</c:v>
                </c:pt>
                <c:pt idx="6173">
                  <c:v>2.037044342352523E-5</c:v>
                </c:pt>
                <c:pt idx="6174">
                  <c:v>2.407416040962073E-5</c:v>
                </c:pt>
                <c:pt idx="6175">
                  <c:v>2.407416040962073E-5</c:v>
                </c:pt>
                <c:pt idx="6176">
                  <c:v>2.1605015752223735E-5</c:v>
                </c:pt>
                <c:pt idx="6177">
                  <c:v>2.2222301916572982E-5</c:v>
                </c:pt>
                <c:pt idx="6178">
                  <c:v>2.5720256847885389E-5</c:v>
                </c:pt>
                <c:pt idx="6179">
                  <c:v>2.4691446573969981E-5</c:v>
                </c:pt>
                <c:pt idx="6180">
                  <c:v>1.8724346985260568E-5</c:v>
                </c:pt>
                <c:pt idx="6181">
                  <c:v>2.1399253697440645E-5</c:v>
                </c:pt>
                <c:pt idx="6182">
                  <c:v>2.3456874245271476E-5</c:v>
                </c:pt>
                <c:pt idx="6183">
                  <c:v>2.2633826026139147E-5</c:v>
                </c:pt>
                <c:pt idx="6184">
                  <c:v>1.83128228756944E-5</c:v>
                </c:pt>
                <c:pt idx="6185">
                  <c:v>2.3045350135705315E-5</c:v>
                </c:pt>
                <c:pt idx="6186">
                  <c:v>2.0576205478308313E-5</c:v>
                </c:pt>
                <c:pt idx="6187">
                  <c:v>2.3868398354837641E-5</c:v>
                </c:pt>
                <c:pt idx="6188">
                  <c:v>2.0576205478308313E-5</c:v>
                </c:pt>
                <c:pt idx="6189">
                  <c:v>2.5308732738319228E-5</c:v>
                </c:pt>
                <c:pt idx="6190">
                  <c:v>2.3045350135705315E-5</c:v>
                </c:pt>
                <c:pt idx="6191">
                  <c:v>2.1605015752223735E-5</c:v>
                </c:pt>
                <c:pt idx="6192">
                  <c:v>2.1605015752223735E-5</c:v>
                </c:pt>
                <c:pt idx="6193">
                  <c:v>1.9341633149609818E-5</c:v>
                </c:pt>
                <c:pt idx="6194">
                  <c:v>1.9547395204392897E-5</c:v>
                </c:pt>
                <c:pt idx="6195">
                  <c:v>2.0576205478308313E-5</c:v>
                </c:pt>
                <c:pt idx="6196">
                  <c:v>2.1193491642657566E-5</c:v>
                </c:pt>
                <c:pt idx="6197">
                  <c:v>2.5102970683536142E-5</c:v>
                </c:pt>
                <c:pt idx="6198">
                  <c:v>2.2016539861789893E-5</c:v>
                </c:pt>
                <c:pt idx="6199">
                  <c:v>2.1399253697440645E-5</c:v>
                </c:pt>
                <c:pt idx="6200">
                  <c:v>2.3662636300054565E-5</c:v>
                </c:pt>
                <c:pt idx="6201">
                  <c:v>2.2839588080922232E-5</c:v>
                </c:pt>
                <c:pt idx="6202">
                  <c:v>2.1193491642657566E-5</c:v>
                </c:pt>
                <c:pt idx="6203">
                  <c:v>2.2016539861789893E-5</c:v>
                </c:pt>
                <c:pt idx="6204">
                  <c:v>2.1399253697440645E-5</c:v>
                </c:pt>
                <c:pt idx="6205">
                  <c:v>2.2839588080922232E-5</c:v>
                </c:pt>
                <c:pt idx="6206">
                  <c:v>1.9547395204392897E-5</c:v>
                </c:pt>
                <c:pt idx="6207">
                  <c:v>2.3868398354837641E-5</c:v>
                </c:pt>
                <c:pt idx="6208">
                  <c:v>2.2016539861789893E-5</c:v>
                </c:pt>
                <c:pt idx="6209">
                  <c:v>2.2016539861789893E-5</c:v>
                </c:pt>
                <c:pt idx="6210">
                  <c:v>2.3456874245271476E-5</c:v>
                </c:pt>
                <c:pt idx="6211">
                  <c:v>2.407416040962073E-5</c:v>
                </c:pt>
                <c:pt idx="6212">
                  <c:v>2.8600925614848556E-5</c:v>
                </c:pt>
                <c:pt idx="6213">
                  <c:v>2.2428063971356061E-5</c:v>
                </c:pt>
                <c:pt idx="6214">
                  <c:v>2.1193491642657566E-5</c:v>
                </c:pt>
                <c:pt idx="6215">
                  <c:v>2.5102970683536142E-5</c:v>
                </c:pt>
                <c:pt idx="6216">
                  <c:v>1.9547395204392897E-5</c:v>
                </c:pt>
                <c:pt idx="6217">
                  <c:v>2.0164681368742151E-5</c:v>
                </c:pt>
                <c:pt idx="6218">
                  <c:v>2.5308732738319228E-5</c:v>
                </c:pt>
                <c:pt idx="6219">
                  <c:v>2.3251112190488397E-5</c:v>
                </c:pt>
                <c:pt idx="6220">
                  <c:v>2.3868398354837641E-5</c:v>
                </c:pt>
                <c:pt idx="6221">
                  <c:v>2.6337543012234643E-5</c:v>
                </c:pt>
                <c:pt idx="6222">
                  <c:v>2.6954829176583897E-5</c:v>
                </c:pt>
                <c:pt idx="6223">
                  <c:v>2.2633826026139147E-5</c:v>
                </c:pt>
                <c:pt idx="6224">
                  <c:v>2.2016539861789893E-5</c:v>
                </c:pt>
                <c:pt idx="6225">
                  <c:v>2.3251112190488397E-5</c:v>
                </c:pt>
                <c:pt idx="6226">
                  <c:v>2.3045350135705315E-5</c:v>
                </c:pt>
                <c:pt idx="6227">
                  <c:v>2.5308732738319228E-5</c:v>
                </c:pt>
                <c:pt idx="6228">
                  <c:v>2.4279922464403809E-5</c:v>
                </c:pt>
                <c:pt idx="6229">
                  <c:v>2.6749067121800808E-5</c:v>
                </c:pt>
                <c:pt idx="6230">
                  <c:v>2.5102970683536142E-5</c:v>
                </c:pt>
                <c:pt idx="6231">
                  <c:v>2.2633826026139147E-5</c:v>
                </c:pt>
                <c:pt idx="6232">
                  <c:v>2.3868398354837641E-5</c:v>
                </c:pt>
                <c:pt idx="6233">
                  <c:v>2.2428063971356061E-5</c:v>
                </c:pt>
                <c:pt idx="6234">
                  <c:v>2.037044342352523E-5</c:v>
                </c:pt>
                <c:pt idx="6235">
                  <c:v>2.4691446573969981E-5</c:v>
                </c:pt>
                <c:pt idx="6236">
                  <c:v>2.037044342352523E-5</c:v>
                </c:pt>
                <c:pt idx="6237">
                  <c:v>2.1193491642657566E-5</c:v>
                </c:pt>
                <c:pt idx="6238">
                  <c:v>2.2428063971356061E-5</c:v>
                </c:pt>
                <c:pt idx="6239">
                  <c:v>2.1193491642657566E-5</c:v>
                </c:pt>
                <c:pt idx="6240">
                  <c:v>2.2839588080922232E-5</c:v>
                </c:pt>
                <c:pt idx="6241">
                  <c:v>2.037044342352523E-5</c:v>
                </c:pt>
                <c:pt idx="6242">
                  <c:v>2.5720256847885389E-5</c:v>
                </c:pt>
                <c:pt idx="6243">
                  <c:v>2.551449479310231E-5</c:v>
                </c:pt>
                <c:pt idx="6244">
                  <c:v>2.1810777807006814E-5</c:v>
                </c:pt>
                <c:pt idx="6245">
                  <c:v>2.1810777807006814E-5</c:v>
                </c:pt>
                <c:pt idx="6246">
                  <c:v>1.7901298766128231E-5</c:v>
                </c:pt>
                <c:pt idx="6247">
                  <c:v>2.8189401505282391E-5</c:v>
                </c:pt>
                <c:pt idx="6248">
                  <c:v>2.551449479310231E-5</c:v>
                </c:pt>
                <c:pt idx="6249">
                  <c:v>2.7572115340933144E-5</c:v>
                </c:pt>
                <c:pt idx="6250">
                  <c:v>2.3045350135705315E-5</c:v>
                </c:pt>
                <c:pt idx="6251">
                  <c:v>2.1193491642657566E-5</c:v>
                </c:pt>
                <c:pt idx="6252">
                  <c:v>2.1399253697440645E-5</c:v>
                </c:pt>
                <c:pt idx="6253">
                  <c:v>2.0987729587874481E-5</c:v>
                </c:pt>
                <c:pt idx="6254">
                  <c:v>2.1399253697440645E-5</c:v>
                </c:pt>
                <c:pt idx="6255">
                  <c:v>1.9341633149609818E-5</c:v>
                </c:pt>
                <c:pt idx="6256">
                  <c:v>2.1399253697440645E-5</c:v>
                </c:pt>
                <c:pt idx="6257">
                  <c:v>2.3868398354837641E-5</c:v>
                </c:pt>
                <c:pt idx="6258">
                  <c:v>2.1810777807006814E-5</c:v>
                </c:pt>
                <c:pt idx="6259">
                  <c:v>2.0781967533091398E-5</c:v>
                </c:pt>
                <c:pt idx="6260">
                  <c:v>1.7695536711345152E-5</c:v>
                </c:pt>
                <c:pt idx="6261">
                  <c:v>2.2839588080922232E-5</c:v>
                </c:pt>
                <c:pt idx="6262">
                  <c:v>2.0781967533091398E-5</c:v>
                </c:pt>
                <c:pt idx="6263">
                  <c:v>1.9753157259175983E-5</c:v>
                </c:pt>
                <c:pt idx="6264">
                  <c:v>2.0576205478308313E-5</c:v>
                </c:pt>
                <c:pt idx="6265">
                  <c:v>2.3251112190488397E-5</c:v>
                </c:pt>
                <c:pt idx="6266">
                  <c:v>2.1193491642657566E-5</c:v>
                </c:pt>
                <c:pt idx="6267">
                  <c:v>1.7901298766128231E-5</c:v>
                </c:pt>
                <c:pt idx="6268">
                  <c:v>1.7901298766128231E-5</c:v>
                </c:pt>
                <c:pt idx="6269">
                  <c:v>2.1810777807006814E-5</c:v>
                </c:pt>
                <c:pt idx="6270">
                  <c:v>2.3662636300054565E-5</c:v>
                </c:pt>
                <c:pt idx="6271">
                  <c:v>2.0987729587874481E-5</c:v>
                </c:pt>
                <c:pt idx="6272">
                  <c:v>1.9547395204392897E-5</c:v>
                </c:pt>
                <c:pt idx="6273">
                  <c:v>2.0987729587874481E-5</c:v>
                </c:pt>
                <c:pt idx="6274">
                  <c:v>1.9135871094826733E-5</c:v>
                </c:pt>
                <c:pt idx="6275">
                  <c:v>2.0781967533091398E-5</c:v>
                </c:pt>
                <c:pt idx="6276">
                  <c:v>1.9341633149609818E-5</c:v>
                </c:pt>
                <c:pt idx="6277">
                  <c:v>1.9341633149609818E-5</c:v>
                </c:pt>
                <c:pt idx="6278">
                  <c:v>1.8724346985260568E-5</c:v>
                </c:pt>
                <c:pt idx="6279">
                  <c:v>2.4485684519186895E-5</c:v>
                </c:pt>
                <c:pt idx="6280">
                  <c:v>2.2016539861789893E-5</c:v>
                </c:pt>
                <c:pt idx="6281">
                  <c:v>2.3456874245271476E-5</c:v>
                </c:pt>
                <c:pt idx="6282">
                  <c:v>2.4485684519186895E-5</c:v>
                </c:pt>
                <c:pt idx="6283">
                  <c:v>1.8518584930477482E-5</c:v>
                </c:pt>
                <c:pt idx="6284">
                  <c:v>1.9958919313959062E-5</c:v>
                </c:pt>
                <c:pt idx="6285">
                  <c:v>1.893010904004365E-5</c:v>
                </c:pt>
                <c:pt idx="6286">
                  <c:v>2.6131780957451564E-5</c:v>
                </c:pt>
                <c:pt idx="6287">
                  <c:v>2.1193491642657566E-5</c:v>
                </c:pt>
                <c:pt idx="6288">
                  <c:v>1.83128228756944E-5</c:v>
                </c:pt>
                <c:pt idx="6289">
                  <c:v>2.2839588080922232E-5</c:v>
                </c:pt>
                <c:pt idx="6290">
                  <c:v>1.83128228756944E-5</c:v>
                </c:pt>
                <c:pt idx="6291">
                  <c:v>1.83128228756944E-5</c:v>
                </c:pt>
                <c:pt idx="6292">
                  <c:v>2.2016539861789893E-5</c:v>
                </c:pt>
                <c:pt idx="6293">
                  <c:v>1.893010904004365E-5</c:v>
                </c:pt>
                <c:pt idx="6294">
                  <c:v>1.7901298766128231E-5</c:v>
                </c:pt>
                <c:pt idx="6295">
                  <c:v>1.6666726437429734E-5</c:v>
                </c:pt>
                <c:pt idx="6296">
                  <c:v>2.2633826026139147E-5</c:v>
                </c:pt>
                <c:pt idx="6297">
                  <c:v>1.7078250546995902E-5</c:v>
                </c:pt>
                <c:pt idx="6298">
                  <c:v>1.687248849221282E-5</c:v>
                </c:pt>
                <c:pt idx="6299">
                  <c:v>1.9135871094826733E-5</c:v>
                </c:pt>
                <c:pt idx="6300">
                  <c:v>1.5843678218297404E-5</c:v>
                </c:pt>
                <c:pt idx="6301">
                  <c:v>2.037044342352523E-5</c:v>
                </c:pt>
                <c:pt idx="6302">
                  <c:v>1.5843678218297404E-5</c:v>
                </c:pt>
                <c:pt idx="6303">
                  <c:v>1.8518584930477482E-5</c:v>
                </c:pt>
                <c:pt idx="6304">
                  <c:v>1.3580295615683488E-5</c:v>
                </c:pt>
                <c:pt idx="6305">
                  <c:v>1.7901298766128231E-5</c:v>
                </c:pt>
                <c:pt idx="6306">
                  <c:v>2.1605015752223735E-5</c:v>
                </c:pt>
                <c:pt idx="6307">
                  <c:v>1.3991819725249656E-5</c:v>
                </c:pt>
                <c:pt idx="6308">
                  <c:v>1.7489774656562067E-5</c:v>
                </c:pt>
                <c:pt idx="6309">
                  <c:v>1.5226392053948155E-5</c:v>
                </c:pt>
                <c:pt idx="6310">
                  <c:v>2.0987729587874481E-5</c:v>
                </c:pt>
                <c:pt idx="6311">
                  <c:v>1.7078250546995902E-5</c:v>
                </c:pt>
                <c:pt idx="6312">
                  <c:v>1.83128228756944E-5</c:v>
                </c:pt>
                <c:pt idx="6313">
                  <c:v>2.037044342352523E-5</c:v>
                </c:pt>
                <c:pt idx="6314">
                  <c:v>1.6255202327863569E-5</c:v>
                </c:pt>
                <c:pt idx="6315">
                  <c:v>1.6460964382646651E-5</c:v>
                </c:pt>
                <c:pt idx="6316">
                  <c:v>1.6049440273080487E-5</c:v>
                </c:pt>
                <c:pt idx="6317">
                  <c:v>1.502062999916507E-5</c:v>
                </c:pt>
                <c:pt idx="6318">
                  <c:v>1.6666726437429734E-5</c:v>
                </c:pt>
                <c:pt idx="6319">
                  <c:v>1.502062999916507E-5</c:v>
                </c:pt>
                <c:pt idx="6320">
                  <c:v>1.8518584930477482E-5</c:v>
                </c:pt>
                <c:pt idx="6321">
                  <c:v>1.7078250546995902E-5</c:v>
                </c:pt>
                <c:pt idx="6322">
                  <c:v>1.9547395204392897E-5</c:v>
                </c:pt>
                <c:pt idx="6323">
                  <c:v>1.9341633149609818E-5</c:v>
                </c:pt>
                <c:pt idx="6324">
                  <c:v>1.7695536711345152E-5</c:v>
                </c:pt>
                <c:pt idx="6325">
                  <c:v>1.7284012601778988E-5</c:v>
                </c:pt>
                <c:pt idx="6326">
                  <c:v>1.9135871094826733E-5</c:v>
                </c:pt>
                <c:pt idx="6327">
                  <c:v>1.7078250546995902E-5</c:v>
                </c:pt>
                <c:pt idx="6328">
                  <c:v>1.7284012601778988E-5</c:v>
                </c:pt>
                <c:pt idx="6329">
                  <c:v>1.7695536711345152E-5</c:v>
                </c:pt>
                <c:pt idx="6330">
                  <c:v>1.4609105889598905E-5</c:v>
                </c:pt>
                <c:pt idx="6331">
                  <c:v>1.83128228756944E-5</c:v>
                </c:pt>
                <c:pt idx="6332">
                  <c:v>1.687248849221282E-5</c:v>
                </c:pt>
                <c:pt idx="6333">
                  <c:v>1.3580295615683488E-5</c:v>
                </c:pt>
                <c:pt idx="6334">
                  <c:v>1.6255202327863569E-5</c:v>
                </c:pt>
                <c:pt idx="6335">
                  <c:v>1.83128228756944E-5</c:v>
                </c:pt>
                <c:pt idx="6336">
                  <c:v>1.3991819725249656E-5</c:v>
                </c:pt>
                <c:pt idx="6337">
                  <c:v>1.7284012601778988E-5</c:v>
                </c:pt>
                <c:pt idx="6338">
                  <c:v>1.3786057670466572E-5</c:v>
                </c:pt>
                <c:pt idx="6339">
                  <c:v>1.2757247396551155E-5</c:v>
                </c:pt>
                <c:pt idx="6340">
                  <c:v>1.4609105889598905E-5</c:v>
                </c:pt>
                <c:pt idx="6341">
                  <c:v>1.4403343834815817E-5</c:v>
                </c:pt>
                <c:pt idx="6342">
                  <c:v>1.193419917741882E-5</c:v>
                </c:pt>
                <c:pt idx="6343">
                  <c:v>1.6666726437429734E-5</c:v>
                </c:pt>
                <c:pt idx="6344">
                  <c:v>1.7489774656562067E-5</c:v>
                </c:pt>
                <c:pt idx="6345">
                  <c:v>1.687248849221282E-5</c:v>
                </c:pt>
                <c:pt idx="6346">
                  <c:v>1.3991819725249656E-5</c:v>
                </c:pt>
                <c:pt idx="6347">
                  <c:v>1.4609105889598905E-5</c:v>
                </c:pt>
                <c:pt idx="6348">
                  <c:v>1.5432154108731236E-5</c:v>
                </c:pt>
                <c:pt idx="6349">
                  <c:v>1.4403343834815817E-5</c:v>
                </c:pt>
                <c:pt idx="6350">
                  <c:v>1.3786057670466572E-5</c:v>
                </c:pt>
                <c:pt idx="6351">
                  <c:v>1.6666726437429734E-5</c:v>
                </c:pt>
                <c:pt idx="6352">
                  <c:v>1.2963009451334237E-5</c:v>
                </c:pt>
                <c:pt idx="6353">
                  <c:v>1.4197581780032738E-5</c:v>
                </c:pt>
                <c:pt idx="6354">
                  <c:v>1.1728437122635738E-5</c:v>
                </c:pt>
                <c:pt idx="6355">
                  <c:v>1.3786057670466572E-5</c:v>
                </c:pt>
                <c:pt idx="6356">
                  <c:v>1.5226392053948155E-5</c:v>
                </c:pt>
                <c:pt idx="6357">
                  <c:v>1.3786057670466572E-5</c:v>
                </c:pt>
                <c:pt idx="6358">
                  <c:v>1.1522675067852657E-5</c:v>
                </c:pt>
                <c:pt idx="6359">
                  <c:v>1.049386479393724E-5</c:v>
                </c:pt>
                <c:pt idx="6360">
                  <c:v>1.2551485341768071E-5</c:v>
                </c:pt>
                <c:pt idx="6361">
                  <c:v>1.2139961232201904E-5</c:v>
                </c:pt>
                <c:pt idx="6362">
                  <c:v>1.1316913013069573E-5</c:v>
                </c:pt>
                <c:pt idx="6363">
                  <c:v>1.0905388903503407E-5</c:v>
                </c:pt>
                <c:pt idx="6364">
                  <c:v>1.2757247396551155E-5</c:v>
                </c:pt>
                <c:pt idx="6365">
                  <c:v>9.8765786295879915E-6</c:v>
                </c:pt>
                <c:pt idx="6366">
                  <c:v>1.0082340684371076E-5</c:v>
                </c:pt>
                <c:pt idx="6367">
                  <c:v>1.2139961232201904E-5</c:v>
                </c:pt>
                <c:pt idx="6368">
                  <c:v>1.1316913013069573E-5</c:v>
                </c:pt>
                <c:pt idx="6369">
                  <c:v>1.2963009451334237E-5</c:v>
                </c:pt>
                <c:pt idx="6370">
                  <c:v>1.0082340684371076E-5</c:v>
                </c:pt>
                <c:pt idx="6371">
                  <c:v>1.0082340684371076E-5</c:v>
                </c:pt>
                <c:pt idx="6372">
                  <c:v>1.193419917741882E-5</c:v>
                </c:pt>
                <c:pt idx="6373">
                  <c:v>1.0082340684371076E-5</c:v>
                </c:pt>
                <c:pt idx="6374">
                  <c:v>9.6708165748049091E-6</c:v>
                </c:pt>
                <c:pt idx="6375">
                  <c:v>8.2304821913233257E-6</c:v>
                </c:pt>
                <c:pt idx="6376">
                  <c:v>1.4403343834815817E-5</c:v>
                </c:pt>
                <c:pt idx="6377">
                  <c:v>1.1728437122635738E-5</c:v>
                </c:pt>
                <c:pt idx="6378">
                  <c:v>9.259292465238741E-6</c:v>
                </c:pt>
                <c:pt idx="6379">
                  <c:v>8.6420063008894939E-6</c:v>
                </c:pt>
                <c:pt idx="6380">
                  <c:v>9.8765786295879915E-6</c:v>
                </c:pt>
                <c:pt idx="6381">
                  <c:v>1.0288102739154156E-5</c:v>
                </c:pt>
                <c:pt idx="6382">
                  <c:v>9.259292465238741E-6</c:v>
                </c:pt>
                <c:pt idx="6383">
                  <c:v>7.2016719174079087E-6</c:v>
                </c:pt>
                <c:pt idx="6384">
                  <c:v>9.259292465238741E-6</c:v>
                </c:pt>
                <c:pt idx="6385">
                  <c:v>9.0535304104556586E-6</c:v>
                </c:pt>
                <c:pt idx="6386">
                  <c:v>6.995909862624828E-6</c:v>
                </c:pt>
                <c:pt idx="6387">
                  <c:v>1.0288102739154156E-5</c:v>
                </c:pt>
                <c:pt idx="6388">
                  <c:v>7.2016719174079087E-6</c:v>
                </c:pt>
                <c:pt idx="6389">
                  <c:v>6.790147807841744E-6</c:v>
                </c:pt>
                <c:pt idx="6390">
                  <c:v>7.6131960269740777E-6</c:v>
                </c:pt>
                <c:pt idx="6391">
                  <c:v>6.5843857530586607E-6</c:v>
                </c:pt>
                <c:pt idx="6392">
                  <c:v>8.8477683556725762E-6</c:v>
                </c:pt>
                <c:pt idx="6393">
                  <c:v>6.3786236982755775E-6</c:v>
                </c:pt>
                <c:pt idx="6394">
                  <c:v>7.4074339721909928E-6</c:v>
                </c:pt>
                <c:pt idx="6395">
                  <c:v>5.7613375339263287E-6</c:v>
                </c:pt>
                <c:pt idx="6396">
                  <c:v>5.7613375339263287E-6</c:v>
                </c:pt>
                <c:pt idx="6397">
                  <c:v>7.8189580817571593E-6</c:v>
                </c:pt>
                <c:pt idx="6398">
                  <c:v>5.9670995887094102E-6</c:v>
                </c:pt>
                <c:pt idx="6399">
                  <c:v>4.7325272600109125E-6</c:v>
                </c:pt>
                <c:pt idx="6400">
                  <c:v>6.3786236982755775E-6</c:v>
                </c:pt>
                <c:pt idx="6401">
                  <c:v>5.1440513695770781E-6</c:v>
                </c:pt>
                <c:pt idx="6402">
                  <c:v>5.9670995887094102E-6</c:v>
                </c:pt>
                <c:pt idx="6403">
                  <c:v>9.0535304104556586E-6</c:v>
                </c:pt>
                <c:pt idx="6404">
                  <c:v>6.1728616434924951E-6</c:v>
                </c:pt>
                <c:pt idx="6405">
                  <c:v>6.3786236982755775E-6</c:v>
                </c:pt>
                <c:pt idx="6406">
                  <c:v>8.8477683556725762E-6</c:v>
                </c:pt>
                <c:pt idx="6407">
                  <c:v>6.3786236982755775E-6</c:v>
                </c:pt>
                <c:pt idx="6408">
                  <c:v>7.4074339721909928E-6</c:v>
                </c:pt>
                <c:pt idx="6409">
                  <c:v>6.995909862624828E-6</c:v>
                </c:pt>
                <c:pt idx="6410">
                  <c:v>5.7613375339263287E-6</c:v>
                </c:pt>
                <c:pt idx="6411">
                  <c:v>6.5843857530586607E-6</c:v>
                </c:pt>
                <c:pt idx="6412">
                  <c:v>6.1728616434924951E-6</c:v>
                </c:pt>
                <c:pt idx="6413">
                  <c:v>4.1152410956616629E-6</c:v>
                </c:pt>
                <c:pt idx="6414">
                  <c:v>5.1440513695770781E-6</c:v>
                </c:pt>
                <c:pt idx="6415">
                  <c:v>3.7037169860954964E-6</c:v>
                </c:pt>
                <c:pt idx="6416">
                  <c:v>4.7325272600109125E-6</c:v>
                </c:pt>
                <c:pt idx="6417">
                  <c:v>3.2921928765293304E-6</c:v>
                </c:pt>
                <c:pt idx="6418">
                  <c:v>5.1440513695770781E-6</c:v>
                </c:pt>
                <c:pt idx="6419">
                  <c:v>2.6749067121800807E-6</c:v>
                </c:pt>
                <c:pt idx="6420">
                  <c:v>3.0864308217462476E-6</c:v>
                </c:pt>
                <c:pt idx="6421">
                  <c:v>4.9382893147939958E-6</c:v>
                </c:pt>
                <c:pt idx="6422">
                  <c:v>4.5267652052278293E-6</c:v>
                </c:pt>
                <c:pt idx="6423">
                  <c:v>4.1152410956616629E-6</c:v>
                </c:pt>
                <c:pt idx="6424">
                  <c:v>3.9094790408785796E-6</c:v>
                </c:pt>
                <c:pt idx="6425">
                  <c:v>4.9382893147939958E-6</c:v>
                </c:pt>
                <c:pt idx="6426">
                  <c:v>4.7325272600109125E-6</c:v>
                </c:pt>
                <c:pt idx="6427">
                  <c:v>3.7037169860954964E-6</c:v>
                </c:pt>
                <c:pt idx="6428">
                  <c:v>4.7325272600109125E-6</c:v>
                </c:pt>
                <c:pt idx="6429">
                  <c:v>3.0864308217462476E-6</c:v>
                </c:pt>
                <c:pt idx="6430">
                  <c:v>4.3210031504447469E-6</c:v>
                </c:pt>
                <c:pt idx="6431">
                  <c:v>4.5267652052278293E-6</c:v>
                </c:pt>
                <c:pt idx="6432">
                  <c:v>4.9382893147939958E-6</c:v>
                </c:pt>
                <c:pt idx="6433">
                  <c:v>4.3210031504447469E-6</c:v>
                </c:pt>
                <c:pt idx="6434">
                  <c:v>4.9382893147939958E-6</c:v>
                </c:pt>
                <c:pt idx="6435">
                  <c:v>2.8806687669631643E-6</c:v>
                </c:pt>
                <c:pt idx="6436">
                  <c:v>3.9094790408785796E-6</c:v>
                </c:pt>
                <c:pt idx="6437">
                  <c:v>3.7037169860954964E-6</c:v>
                </c:pt>
                <c:pt idx="6438">
                  <c:v>3.9094790408785796E-6</c:v>
                </c:pt>
                <c:pt idx="6439">
                  <c:v>3.0864308217462476E-6</c:v>
                </c:pt>
                <c:pt idx="6440">
                  <c:v>4.3210031504447469E-6</c:v>
                </c:pt>
                <c:pt idx="6441">
                  <c:v>4.9382893147939958E-6</c:v>
                </c:pt>
                <c:pt idx="6442">
                  <c:v>7.4074339721909928E-6</c:v>
                </c:pt>
                <c:pt idx="6443">
                  <c:v>4.7325272600109125E-6</c:v>
                </c:pt>
                <c:pt idx="6444">
                  <c:v>3.497954931312414E-6</c:v>
                </c:pt>
                <c:pt idx="6445">
                  <c:v>6.3786236982755775E-6</c:v>
                </c:pt>
                <c:pt idx="6446">
                  <c:v>3.7037169860954964E-6</c:v>
                </c:pt>
                <c:pt idx="6447">
                  <c:v>3.497954931312414E-6</c:v>
                </c:pt>
                <c:pt idx="6448">
                  <c:v>4.5267652052278293E-6</c:v>
                </c:pt>
                <c:pt idx="6449">
                  <c:v>4.5267652052278293E-6</c:v>
                </c:pt>
                <c:pt idx="6450">
                  <c:v>2.8806687669631643E-6</c:v>
                </c:pt>
                <c:pt idx="6451">
                  <c:v>4.9382893147939958E-6</c:v>
                </c:pt>
                <c:pt idx="6452">
                  <c:v>3.497954931312414E-6</c:v>
                </c:pt>
                <c:pt idx="6453">
                  <c:v>4.9382893147939958E-6</c:v>
                </c:pt>
                <c:pt idx="6454">
                  <c:v>3.497954931312414E-6</c:v>
                </c:pt>
                <c:pt idx="6455">
                  <c:v>4.1152410956616629E-6</c:v>
                </c:pt>
                <c:pt idx="6456">
                  <c:v>5.3498134243601614E-6</c:v>
                </c:pt>
                <c:pt idx="6457">
                  <c:v>5.9670995887094102E-6</c:v>
                </c:pt>
                <c:pt idx="6458">
                  <c:v>4.9382893147939958E-6</c:v>
                </c:pt>
                <c:pt idx="6459">
                  <c:v>5.1440513695770781E-6</c:v>
                </c:pt>
                <c:pt idx="6460">
                  <c:v>4.7325272600109125E-6</c:v>
                </c:pt>
                <c:pt idx="6461">
                  <c:v>4.1152410956616629E-6</c:v>
                </c:pt>
                <c:pt idx="6462">
                  <c:v>8.2304821913233257E-6</c:v>
                </c:pt>
                <c:pt idx="6463">
                  <c:v>6.5843857530586607E-6</c:v>
                </c:pt>
                <c:pt idx="6464">
                  <c:v>6.995909862624828E-6</c:v>
                </c:pt>
                <c:pt idx="6465">
                  <c:v>7.2016719174079087E-6</c:v>
                </c:pt>
                <c:pt idx="6466">
                  <c:v>9.4650545200218251E-6</c:v>
                </c:pt>
                <c:pt idx="6467">
                  <c:v>9.259292465238741E-6</c:v>
                </c:pt>
                <c:pt idx="6468">
                  <c:v>9.6708165748049091E-6</c:v>
                </c:pt>
                <c:pt idx="6469">
                  <c:v>1.3374533560900404E-5</c:v>
                </c:pt>
                <c:pt idx="6470">
                  <c:v>1.193419917741882E-5</c:v>
                </c:pt>
                <c:pt idx="6471">
                  <c:v>2.2016539861789893E-5</c:v>
                </c:pt>
                <c:pt idx="6472">
                  <c:v>1.893010904004365E-5</c:v>
                </c:pt>
                <c:pt idx="6473">
                  <c:v>2.9629735888763971E-5</c:v>
                </c:pt>
                <c:pt idx="6474">
                  <c:v>4.4650365887929046E-5</c:v>
                </c:pt>
                <c:pt idx="6475">
                  <c:v>9.2387162597604334E-5</c:v>
                </c:pt>
                <c:pt idx="6476">
                  <c:v>1.9197599711261661E-4</c:v>
                </c:pt>
                <c:pt idx="6477">
                  <c:v>2.7633843957368062E-4</c:v>
                </c:pt>
                <c:pt idx="6478">
                  <c:v>2.9712040710677207E-4</c:v>
                </c:pt>
                <c:pt idx="6479">
                  <c:v>2.1419829902918956E-4</c:v>
                </c:pt>
                <c:pt idx="6480">
                  <c:v>1.0658474437763707E-4</c:v>
                </c:pt>
                <c:pt idx="6481">
                  <c:v>4.1563935066182797E-5</c:v>
                </c:pt>
                <c:pt idx="6482">
                  <c:v>1.234572328698499E-5</c:v>
                </c:pt>
                <c:pt idx="6483">
                  <c:v>3.7037169860954964E-6</c:v>
                </c:pt>
                <c:pt idx="6484">
                  <c:v>3.7037169860954964E-6</c:v>
                </c:pt>
                <c:pt idx="6485">
                  <c:v>1.8518584930477482E-6</c:v>
                </c:pt>
                <c:pt idx="6486">
                  <c:v>2.0576205478308314E-6</c:v>
                </c:pt>
                <c:pt idx="6487">
                  <c:v>2.2633826026139147E-6</c:v>
                </c:pt>
                <c:pt idx="6488">
                  <c:v>3.2921928765293304E-6</c:v>
                </c:pt>
                <c:pt idx="6489">
                  <c:v>1.8518584930477482E-6</c:v>
                </c:pt>
                <c:pt idx="6490">
                  <c:v>2.2633826026139147E-6</c:v>
                </c:pt>
                <c:pt idx="6491">
                  <c:v>2.0576205478308314E-6</c:v>
                </c:pt>
                <c:pt idx="6492">
                  <c:v>3.0864308217462476E-6</c:v>
                </c:pt>
                <c:pt idx="6493">
                  <c:v>2.6749067121800807E-6</c:v>
                </c:pt>
                <c:pt idx="6494">
                  <c:v>1.4403343834815822E-6</c:v>
                </c:pt>
                <c:pt idx="6495">
                  <c:v>2.8806687669631643E-6</c:v>
                </c:pt>
                <c:pt idx="6496">
                  <c:v>2.4691446573969979E-6</c:v>
                </c:pt>
                <c:pt idx="6497">
                  <c:v>2.4691446573969979E-6</c:v>
                </c:pt>
                <c:pt idx="6498">
                  <c:v>2.6749067121800807E-6</c:v>
                </c:pt>
                <c:pt idx="6499">
                  <c:v>2.4691446573969979E-6</c:v>
                </c:pt>
                <c:pt idx="6500">
                  <c:v>2.0576205478308314E-6</c:v>
                </c:pt>
                <c:pt idx="6501">
                  <c:v>3.7037169860954964E-6</c:v>
                </c:pt>
                <c:pt idx="6502">
                  <c:v>2.6749067121800807E-6</c:v>
                </c:pt>
                <c:pt idx="6503">
                  <c:v>1.8518584930477482E-6</c:v>
                </c:pt>
                <c:pt idx="6504">
                  <c:v>3.497954931312414E-6</c:v>
                </c:pt>
                <c:pt idx="6505">
                  <c:v>1.6460964382646652E-6</c:v>
                </c:pt>
                <c:pt idx="6506">
                  <c:v>1.0288102739154157E-6</c:v>
                </c:pt>
                <c:pt idx="6507">
                  <c:v>2.2633826026139147E-6</c:v>
                </c:pt>
                <c:pt idx="6508">
                  <c:v>2.6749067121800807E-6</c:v>
                </c:pt>
                <c:pt idx="6509">
                  <c:v>2.2633826026139147E-6</c:v>
                </c:pt>
                <c:pt idx="6510">
                  <c:v>1.4403343834815822E-6</c:v>
                </c:pt>
                <c:pt idx="6511">
                  <c:v>2.4691446573969979E-6</c:v>
                </c:pt>
                <c:pt idx="6512">
                  <c:v>2.0576205478308314E-6</c:v>
                </c:pt>
                <c:pt idx="6513">
                  <c:v>3.0864308217462476E-6</c:v>
                </c:pt>
                <c:pt idx="6514">
                  <c:v>2.6749067121800807E-6</c:v>
                </c:pt>
                <c:pt idx="6515">
                  <c:v>2.2633826026139147E-6</c:v>
                </c:pt>
                <c:pt idx="6516">
                  <c:v>3.9094790408785796E-6</c:v>
                </c:pt>
                <c:pt idx="6517">
                  <c:v>1.6460964382646652E-6</c:v>
                </c:pt>
                <c:pt idx="6518">
                  <c:v>2.2633826026139147E-6</c:v>
                </c:pt>
                <c:pt idx="6519">
                  <c:v>3.0864308217462476E-6</c:v>
                </c:pt>
                <c:pt idx="6520">
                  <c:v>1.2345723286984989E-6</c:v>
                </c:pt>
                <c:pt idx="6521">
                  <c:v>1.8518584930477482E-6</c:v>
                </c:pt>
                <c:pt idx="6522">
                  <c:v>2.0576205478308314E-6</c:v>
                </c:pt>
                <c:pt idx="6523">
                  <c:v>2.0576205478308314E-6</c:v>
                </c:pt>
                <c:pt idx="6524">
                  <c:v>3.497954931312414E-6</c:v>
                </c:pt>
                <c:pt idx="6525">
                  <c:v>2.2633826026139147E-6</c:v>
                </c:pt>
                <c:pt idx="6526">
                  <c:v>1.8518584930477482E-6</c:v>
                </c:pt>
                <c:pt idx="6527">
                  <c:v>3.0864308217462476E-6</c:v>
                </c:pt>
                <c:pt idx="6528">
                  <c:v>3.497954931312414E-6</c:v>
                </c:pt>
                <c:pt idx="6529">
                  <c:v>3.0864308217462476E-6</c:v>
                </c:pt>
                <c:pt idx="6530">
                  <c:v>3.2921928765293304E-6</c:v>
                </c:pt>
                <c:pt idx="6531">
                  <c:v>2.2633826026139147E-6</c:v>
                </c:pt>
                <c:pt idx="6532">
                  <c:v>2.8806687669631643E-6</c:v>
                </c:pt>
                <c:pt idx="6533">
                  <c:v>3.497954931312414E-6</c:v>
                </c:pt>
                <c:pt idx="6534">
                  <c:v>3.9094790408785796E-6</c:v>
                </c:pt>
                <c:pt idx="6535">
                  <c:v>2.4691446573969979E-6</c:v>
                </c:pt>
                <c:pt idx="6536">
                  <c:v>2.2633826026139147E-6</c:v>
                </c:pt>
                <c:pt idx="6537">
                  <c:v>2.4691446573969979E-6</c:v>
                </c:pt>
                <c:pt idx="6538">
                  <c:v>2.2633826026139147E-6</c:v>
                </c:pt>
                <c:pt idx="6539">
                  <c:v>2.4691446573969979E-6</c:v>
                </c:pt>
                <c:pt idx="6540">
                  <c:v>2.0576205478308314E-6</c:v>
                </c:pt>
                <c:pt idx="6541">
                  <c:v>2.6749067121800807E-6</c:v>
                </c:pt>
                <c:pt idx="6542">
                  <c:v>2.4691446573969979E-6</c:v>
                </c:pt>
                <c:pt idx="6543">
                  <c:v>2.6749067121800807E-6</c:v>
                </c:pt>
                <c:pt idx="6544">
                  <c:v>1.6460964382646652E-6</c:v>
                </c:pt>
                <c:pt idx="6545">
                  <c:v>1.8518584930477482E-6</c:v>
                </c:pt>
                <c:pt idx="6546">
                  <c:v>3.2921928765293304E-6</c:v>
                </c:pt>
                <c:pt idx="6547">
                  <c:v>3.0864308217462476E-6</c:v>
                </c:pt>
                <c:pt idx="6548">
                  <c:v>1.8518584930477482E-6</c:v>
                </c:pt>
                <c:pt idx="6549">
                  <c:v>2.4691446573969979E-6</c:v>
                </c:pt>
                <c:pt idx="6550">
                  <c:v>1.4403343834815822E-6</c:v>
                </c:pt>
                <c:pt idx="6551">
                  <c:v>2.2633826026139147E-6</c:v>
                </c:pt>
                <c:pt idx="6552">
                  <c:v>3.2921928765293304E-6</c:v>
                </c:pt>
                <c:pt idx="6553">
                  <c:v>3.0864308217462476E-6</c:v>
                </c:pt>
                <c:pt idx="6554">
                  <c:v>2.2633826026139147E-6</c:v>
                </c:pt>
                <c:pt idx="6555">
                  <c:v>2.6749067121800807E-6</c:v>
                </c:pt>
                <c:pt idx="6556">
                  <c:v>2.2633826026139147E-6</c:v>
                </c:pt>
                <c:pt idx="6557">
                  <c:v>1.8518584930477482E-6</c:v>
                </c:pt>
                <c:pt idx="6558">
                  <c:v>2.4691446573969979E-6</c:v>
                </c:pt>
                <c:pt idx="6559">
                  <c:v>2.4691446573969979E-6</c:v>
                </c:pt>
                <c:pt idx="6560">
                  <c:v>2.8806687669631643E-6</c:v>
                </c:pt>
                <c:pt idx="6561">
                  <c:v>2.8806687669631643E-6</c:v>
                </c:pt>
                <c:pt idx="6562">
                  <c:v>3.497954931312414E-6</c:v>
                </c:pt>
                <c:pt idx="6563">
                  <c:v>3.2921928765293304E-6</c:v>
                </c:pt>
                <c:pt idx="6564">
                  <c:v>8.2304821913233259E-7</c:v>
                </c:pt>
                <c:pt idx="6565">
                  <c:v>3.0864308217462476E-6</c:v>
                </c:pt>
                <c:pt idx="6566">
                  <c:v>2.6749067121800807E-6</c:v>
                </c:pt>
                <c:pt idx="6567">
                  <c:v>8.2304821913233259E-7</c:v>
                </c:pt>
                <c:pt idx="6568">
                  <c:v>2.4691446573969979E-6</c:v>
                </c:pt>
                <c:pt idx="6569">
                  <c:v>2.4691446573969979E-6</c:v>
                </c:pt>
                <c:pt idx="6570">
                  <c:v>2.8806687669631643E-6</c:v>
                </c:pt>
                <c:pt idx="6571">
                  <c:v>1.8518584930477482E-6</c:v>
                </c:pt>
                <c:pt idx="6572">
                  <c:v>2.8806687669631643E-6</c:v>
                </c:pt>
                <c:pt idx="6573">
                  <c:v>1.0288102739154157E-6</c:v>
                </c:pt>
                <c:pt idx="6574">
                  <c:v>8.2304821913233259E-7</c:v>
                </c:pt>
                <c:pt idx="6575">
                  <c:v>2.2633826026139147E-6</c:v>
                </c:pt>
                <c:pt idx="6576">
                  <c:v>2.4691446573969979E-6</c:v>
                </c:pt>
                <c:pt idx="6577">
                  <c:v>1.8518584930477482E-6</c:v>
                </c:pt>
                <c:pt idx="6578">
                  <c:v>1.8518584930477482E-6</c:v>
                </c:pt>
                <c:pt idx="6579">
                  <c:v>2.8806687669631643E-6</c:v>
                </c:pt>
                <c:pt idx="6580">
                  <c:v>1.8518584930477482E-6</c:v>
                </c:pt>
                <c:pt idx="6581">
                  <c:v>2.0576205478308314E-6</c:v>
                </c:pt>
                <c:pt idx="6582">
                  <c:v>1.6460964382646652E-6</c:v>
                </c:pt>
                <c:pt idx="6583">
                  <c:v>2.0576205478308314E-6</c:v>
                </c:pt>
                <c:pt idx="6584">
                  <c:v>1.6460964382646652E-6</c:v>
                </c:pt>
                <c:pt idx="6585">
                  <c:v>3.0864308217462476E-6</c:v>
                </c:pt>
                <c:pt idx="6586">
                  <c:v>2.2633826026139147E-6</c:v>
                </c:pt>
                <c:pt idx="6587">
                  <c:v>2.0576205478308314E-6</c:v>
                </c:pt>
                <c:pt idx="6588">
                  <c:v>4.7325272600109125E-6</c:v>
                </c:pt>
                <c:pt idx="6589">
                  <c:v>1.4403343834815822E-6</c:v>
                </c:pt>
                <c:pt idx="6590">
                  <c:v>1.0288102739154157E-6</c:v>
                </c:pt>
                <c:pt idx="6591">
                  <c:v>1.6460964382646652E-6</c:v>
                </c:pt>
                <c:pt idx="6592">
                  <c:v>2.2633826026139147E-6</c:v>
                </c:pt>
                <c:pt idx="6593">
                  <c:v>1.0288102739154157E-6</c:v>
                </c:pt>
                <c:pt idx="6594">
                  <c:v>1.2345723286984989E-6</c:v>
                </c:pt>
                <c:pt idx="6595">
                  <c:v>2.8806687669631643E-6</c:v>
                </c:pt>
                <c:pt idx="6596">
                  <c:v>1.4403343834815822E-6</c:v>
                </c:pt>
                <c:pt idx="6597">
                  <c:v>3.0864308217462476E-6</c:v>
                </c:pt>
                <c:pt idx="6598">
                  <c:v>2.8806687669631643E-6</c:v>
                </c:pt>
                <c:pt idx="6599">
                  <c:v>2.0576205478308314E-6</c:v>
                </c:pt>
                <c:pt idx="6600">
                  <c:v>2.8806687669631643E-6</c:v>
                </c:pt>
                <c:pt idx="6601">
                  <c:v>2.8806687669631643E-6</c:v>
                </c:pt>
                <c:pt idx="6602">
                  <c:v>2.6749067121800807E-6</c:v>
                </c:pt>
                <c:pt idx="6603">
                  <c:v>3.0864308217462476E-6</c:v>
                </c:pt>
                <c:pt idx="6604">
                  <c:v>4.3210031504447469E-6</c:v>
                </c:pt>
                <c:pt idx="6605">
                  <c:v>2.8806687669631643E-6</c:v>
                </c:pt>
                <c:pt idx="6606">
                  <c:v>2.0576205478308314E-6</c:v>
                </c:pt>
                <c:pt idx="6607">
                  <c:v>2.6749067121800807E-6</c:v>
                </c:pt>
                <c:pt idx="6608">
                  <c:v>2.0576205478308314E-6</c:v>
                </c:pt>
                <c:pt idx="6609">
                  <c:v>2.8806687669631643E-6</c:v>
                </c:pt>
                <c:pt idx="6610">
                  <c:v>2.6749067121800807E-6</c:v>
                </c:pt>
                <c:pt idx="6611">
                  <c:v>2.2633826026139147E-6</c:v>
                </c:pt>
                <c:pt idx="6612">
                  <c:v>2.4691446573969979E-6</c:v>
                </c:pt>
                <c:pt idx="6613">
                  <c:v>1.6460964382646652E-6</c:v>
                </c:pt>
                <c:pt idx="6614">
                  <c:v>2.2633826026139147E-6</c:v>
                </c:pt>
                <c:pt idx="6615">
                  <c:v>1.4403343834815822E-6</c:v>
                </c:pt>
                <c:pt idx="6616">
                  <c:v>3.2921928765293304E-6</c:v>
                </c:pt>
                <c:pt idx="6617">
                  <c:v>8.2304821913233259E-7</c:v>
                </c:pt>
                <c:pt idx="6618">
                  <c:v>2.2633826026139147E-6</c:v>
                </c:pt>
                <c:pt idx="6619">
                  <c:v>1.4403343834815822E-6</c:v>
                </c:pt>
                <c:pt idx="6620">
                  <c:v>2.6749067121800807E-6</c:v>
                </c:pt>
                <c:pt idx="6621">
                  <c:v>2.6749067121800807E-6</c:v>
                </c:pt>
                <c:pt idx="6622">
                  <c:v>8.2304821913233259E-7</c:v>
                </c:pt>
                <c:pt idx="6623">
                  <c:v>2.0576205478308314E-6</c:v>
                </c:pt>
                <c:pt idx="6624">
                  <c:v>2.2633826026139147E-6</c:v>
                </c:pt>
                <c:pt idx="6625">
                  <c:v>2.8806687669631643E-6</c:v>
                </c:pt>
                <c:pt idx="6626">
                  <c:v>2.2633826026139147E-6</c:v>
                </c:pt>
                <c:pt idx="6627">
                  <c:v>2.2633826026139147E-6</c:v>
                </c:pt>
                <c:pt idx="6628">
                  <c:v>1.6460964382646652E-6</c:v>
                </c:pt>
                <c:pt idx="6629">
                  <c:v>1.6460964382646652E-6</c:v>
                </c:pt>
                <c:pt idx="6630">
                  <c:v>2.6749067121800807E-6</c:v>
                </c:pt>
                <c:pt idx="6631">
                  <c:v>3.497954931312414E-6</c:v>
                </c:pt>
                <c:pt idx="6632">
                  <c:v>4.5267652052278293E-6</c:v>
                </c:pt>
                <c:pt idx="6633">
                  <c:v>5.3498134243601614E-6</c:v>
                </c:pt>
                <c:pt idx="6634">
                  <c:v>5.3498134243601614E-6</c:v>
                </c:pt>
                <c:pt idx="6635">
                  <c:v>5.7613375339263287E-6</c:v>
                </c:pt>
                <c:pt idx="6636">
                  <c:v>4.5267652052278293E-6</c:v>
                </c:pt>
                <c:pt idx="6637">
                  <c:v>4.1152410956616629E-6</c:v>
                </c:pt>
                <c:pt idx="6638">
                  <c:v>3.0864308217462476E-6</c:v>
                </c:pt>
                <c:pt idx="6639">
                  <c:v>2.4691446573969979E-6</c:v>
                </c:pt>
                <c:pt idx="6640">
                  <c:v>1.8518584930477482E-6</c:v>
                </c:pt>
                <c:pt idx="6641">
                  <c:v>1.4403343834815822E-6</c:v>
                </c:pt>
                <c:pt idx="6642">
                  <c:v>2.0576205478308314E-6</c:v>
                </c:pt>
                <c:pt idx="6643">
                  <c:v>1.6460964382646652E-6</c:v>
                </c:pt>
                <c:pt idx="6644">
                  <c:v>2.4691446573969979E-6</c:v>
                </c:pt>
                <c:pt idx="6645">
                  <c:v>2.2633826026139147E-6</c:v>
                </c:pt>
                <c:pt idx="6646">
                  <c:v>3.0864308217462476E-6</c:v>
                </c:pt>
                <c:pt idx="6647">
                  <c:v>2.6749067121800807E-6</c:v>
                </c:pt>
                <c:pt idx="6648">
                  <c:v>1.8518584930477482E-6</c:v>
                </c:pt>
                <c:pt idx="6649">
                  <c:v>1.8518584930477482E-6</c:v>
                </c:pt>
                <c:pt idx="6650">
                  <c:v>2.2633826026139147E-6</c:v>
                </c:pt>
                <c:pt idx="6651">
                  <c:v>2.6749067121800807E-6</c:v>
                </c:pt>
                <c:pt idx="6652">
                  <c:v>2.4691446573969979E-6</c:v>
                </c:pt>
                <c:pt idx="6653">
                  <c:v>2.0576205478308314E-6</c:v>
                </c:pt>
                <c:pt idx="6654">
                  <c:v>2.0576205478308314E-6</c:v>
                </c:pt>
                <c:pt idx="6655">
                  <c:v>1.2345723286984989E-6</c:v>
                </c:pt>
                <c:pt idx="6656">
                  <c:v>2.6749067121800807E-6</c:v>
                </c:pt>
                <c:pt idx="6657">
                  <c:v>1.4403343834815822E-6</c:v>
                </c:pt>
                <c:pt idx="6658">
                  <c:v>2.0576205478308314E-6</c:v>
                </c:pt>
                <c:pt idx="6659">
                  <c:v>1.4403343834815822E-6</c:v>
                </c:pt>
                <c:pt idx="6660">
                  <c:v>2.0576205478308314E-6</c:v>
                </c:pt>
                <c:pt idx="6661">
                  <c:v>2.6749067121800807E-6</c:v>
                </c:pt>
                <c:pt idx="6662">
                  <c:v>1.4403343834815822E-6</c:v>
                </c:pt>
                <c:pt idx="6663">
                  <c:v>2.0576205478308314E-6</c:v>
                </c:pt>
                <c:pt idx="6664">
                  <c:v>2.8806687669631643E-6</c:v>
                </c:pt>
                <c:pt idx="6665">
                  <c:v>1.6460964382646652E-6</c:v>
                </c:pt>
                <c:pt idx="6666">
                  <c:v>2.6749067121800807E-6</c:v>
                </c:pt>
                <c:pt idx="6667">
                  <c:v>1.2345723286984989E-6</c:v>
                </c:pt>
                <c:pt idx="6668">
                  <c:v>2.6749067121800807E-6</c:v>
                </c:pt>
                <c:pt idx="6669">
                  <c:v>2.8806687669631643E-6</c:v>
                </c:pt>
                <c:pt idx="6670">
                  <c:v>2.0576205478308314E-6</c:v>
                </c:pt>
                <c:pt idx="6671">
                  <c:v>2.6749067121800807E-6</c:v>
                </c:pt>
                <c:pt idx="6672">
                  <c:v>2.0576205478308314E-6</c:v>
                </c:pt>
                <c:pt idx="6673">
                  <c:v>1.2345723286984989E-6</c:v>
                </c:pt>
                <c:pt idx="6674">
                  <c:v>2.6749067121800807E-6</c:v>
                </c:pt>
                <c:pt idx="6675">
                  <c:v>2.6749067121800807E-6</c:v>
                </c:pt>
                <c:pt idx="6676">
                  <c:v>2.4691446573969979E-6</c:v>
                </c:pt>
                <c:pt idx="6677">
                  <c:v>1.4403343834815822E-6</c:v>
                </c:pt>
                <c:pt idx="6678">
                  <c:v>1.4403343834815822E-6</c:v>
                </c:pt>
                <c:pt idx="6679">
                  <c:v>1.8518584930477482E-6</c:v>
                </c:pt>
                <c:pt idx="6680">
                  <c:v>1.8518584930477482E-6</c:v>
                </c:pt>
                <c:pt idx="6681">
                  <c:v>2.0576205478308314E-6</c:v>
                </c:pt>
                <c:pt idx="6682">
                  <c:v>1.8518584930477482E-6</c:v>
                </c:pt>
                <c:pt idx="6683">
                  <c:v>1.8518584930477482E-6</c:v>
                </c:pt>
                <c:pt idx="6684">
                  <c:v>1.2345723286984989E-6</c:v>
                </c:pt>
                <c:pt idx="6685">
                  <c:v>1.8518584930477482E-6</c:v>
                </c:pt>
                <c:pt idx="6686">
                  <c:v>1.0288102739154157E-6</c:v>
                </c:pt>
                <c:pt idx="6687">
                  <c:v>2.4691446573969979E-6</c:v>
                </c:pt>
                <c:pt idx="6688">
                  <c:v>1.4403343834815822E-6</c:v>
                </c:pt>
                <c:pt idx="6689">
                  <c:v>2.4691446573969979E-6</c:v>
                </c:pt>
                <c:pt idx="6690">
                  <c:v>3.497954931312414E-6</c:v>
                </c:pt>
                <c:pt idx="6691">
                  <c:v>2.4691446573969979E-6</c:v>
                </c:pt>
                <c:pt idx="6692">
                  <c:v>1.0288102739154157E-6</c:v>
                </c:pt>
                <c:pt idx="6693">
                  <c:v>2.6749067121800807E-6</c:v>
                </c:pt>
                <c:pt idx="6694">
                  <c:v>2.4691446573969979E-6</c:v>
                </c:pt>
                <c:pt idx="6695">
                  <c:v>2.6749067121800807E-6</c:v>
                </c:pt>
                <c:pt idx="6696">
                  <c:v>2.2633826026139147E-6</c:v>
                </c:pt>
                <c:pt idx="6697">
                  <c:v>2.0576205478308314E-6</c:v>
                </c:pt>
                <c:pt idx="6698">
                  <c:v>1.6460964382646652E-6</c:v>
                </c:pt>
                <c:pt idx="6699">
                  <c:v>2.6749067121800807E-6</c:v>
                </c:pt>
                <c:pt idx="6700">
                  <c:v>1.8518584930477482E-6</c:v>
                </c:pt>
                <c:pt idx="6701">
                  <c:v>1.8518584930477482E-6</c:v>
                </c:pt>
                <c:pt idx="6702">
                  <c:v>2.6749067121800807E-6</c:v>
                </c:pt>
                <c:pt idx="6703">
                  <c:v>3.2921928765293304E-6</c:v>
                </c:pt>
                <c:pt idx="6704">
                  <c:v>1.8518584930477482E-6</c:v>
                </c:pt>
                <c:pt idx="6705">
                  <c:v>2.6749067121800807E-6</c:v>
                </c:pt>
                <c:pt idx="6706">
                  <c:v>1.4403343834815822E-6</c:v>
                </c:pt>
                <c:pt idx="6707">
                  <c:v>2.2633826026139147E-6</c:v>
                </c:pt>
                <c:pt idx="6708">
                  <c:v>2.2633826026139147E-6</c:v>
                </c:pt>
                <c:pt idx="6709">
                  <c:v>3.497954931312414E-6</c:v>
                </c:pt>
                <c:pt idx="6710">
                  <c:v>2.6749067121800807E-6</c:v>
                </c:pt>
                <c:pt idx="6711">
                  <c:v>1.4403343834815822E-6</c:v>
                </c:pt>
                <c:pt idx="6712">
                  <c:v>2.0576205478308314E-6</c:v>
                </c:pt>
                <c:pt idx="6713">
                  <c:v>1.2345723286984989E-6</c:v>
                </c:pt>
                <c:pt idx="6714">
                  <c:v>1.4403343834815822E-6</c:v>
                </c:pt>
                <c:pt idx="6715">
                  <c:v>2.8806687669631643E-6</c:v>
                </c:pt>
                <c:pt idx="6716">
                  <c:v>1.6460964382646652E-6</c:v>
                </c:pt>
                <c:pt idx="6717">
                  <c:v>1.4403343834815822E-6</c:v>
                </c:pt>
                <c:pt idx="6718">
                  <c:v>1.8518584930477482E-6</c:v>
                </c:pt>
                <c:pt idx="6719">
                  <c:v>2.2633826026139147E-6</c:v>
                </c:pt>
                <c:pt idx="6720">
                  <c:v>2.4691446573969979E-6</c:v>
                </c:pt>
                <c:pt idx="6721">
                  <c:v>2.8806687669631643E-6</c:v>
                </c:pt>
                <c:pt idx="6722">
                  <c:v>1.6460964382646652E-6</c:v>
                </c:pt>
                <c:pt idx="6723">
                  <c:v>3.0864308217462476E-6</c:v>
                </c:pt>
                <c:pt idx="6724">
                  <c:v>2.2633826026139147E-6</c:v>
                </c:pt>
                <c:pt idx="6725">
                  <c:v>1.8518584930477482E-6</c:v>
                </c:pt>
                <c:pt idx="6726">
                  <c:v>2.4691446573969979E-6</c:v>
                </c:pt>
                <c:pt idx="6727">
                  <c:v>2.0576205478308314E-6</c:v>
                </c:pt>
                <c:pt idx="6728">
                  <c:v>2.0576205478308314E-6</c:v>
                </c:pt>
                <c:pt idx="6729">
                  <c:v>2.0576205478308314E-6</c:v>
                </c:pt>
                <c:pt idx="6730">
                  <c:v>2.4691446573969979E-6</c:v>
                </c:pt>
                <c:pt idx="6731">
                  <c:v>1.8518584930477482E-6</c:v>
                </c:pt>
                <c:pt idx="6732">
                  <c:v>1.8518584930477482E-6</c:v>
                </c:pt>
                <c:pt idx="6733">
                  <c:v>1.6460964382646652E-6</c:v>
                </c:pt>
                <c:pt idx="6734">
                  <c:v>2.8806687669631643E-6</c:v>
                </c:pt>
                <c:pt idx="6735">
                  <c:v>1.6460964382646652E-6</c:v>
                </c:pt>
                <c:pt idx="6736">
                  <c:v>2.0576205478308314E-6</c:v>
                </c:pt>
                <c:pt idx="6737">
                  <c:v>2.0576205478308314E-6</c:v>
                </c:pt>
                <c:pt idx="6738">
                  <c:v>2.4691446573969979E-6</c:v>
                </c:pt>
                <c:pt idx="6739">
                  <c:v>2.2633826026139147E-6</c:v>
                </c:pt>
                <c:pt idx="6740">
                  <c:v>1.4403343834815822E-6</c:v>
                </c:pt>
                <c:pt idx="6741">
                  <c:v>2.8806687669631643E-6</c:v>
                </c:pt>
                <c:pt idx="6742">
                  <c:v>2.6749067121800807E-6</c:v>
                </c:pt>
                <c:pt idx="6743">
                  <c:v>2.6749067121800807E-6</c:v>
                </c:pt>
                <c:pt idx="6744">
                  <c:v>3.0864308217462476E-6</c:v>
                </c:pt>
                <c:pt idx="6745">
                  <c:v>1.6460964382646652E-6</c:v>
                </c:pt>
                <c:pt idx="6746">
                  <c:v>3.2921928765293304E-6</c:v>
                </c:pt>
                <c:pt idx="6747">
                  <c:v>1.4403343834815822E-6</c:v>
                </c:pt>
                <c:pt idx="6748">
                  <c:v>1.6460964382646652E-6</c:v>
                </c:pt>
                <c:pt idx="6749">
                  <c:v>1.0288102739154157E-6</c:v>
                </c:pt>
                <c:pt idx="6750">
                  <c:v>2.0576205478308314E-6</c:v>
                </c:pt>
                <c:pt idx="6751">
                  <c:v>2.2633826026139147E-6</c:v>
                </c:pt>
                <c:pt idx="6752">
                  <c:v>1.6460964382646652E-6</c:v>
                </c:pt>
                <c:pt idx="6753">
                  <c:v>1.2345723286984989E-6</c:v>
                </c:pt>
                <c:pt idx="6754">
                  <c:v>2.0576205478308314E-6</c:v>
                </c:pt>
                <c:pt idx="6755">
                  <c:v>2.8806687669631643E-6</c:v>
                </c:pt>
                <c:pt idx="6756">
                  <c:v>1.2345723286984989E-6</c:v>
                </c:pt>
                <c:pt idx="6757">
                  <c:v>2.4691446573969979E-6</c:v>
                </c:pt>
                <c:pt idx="6758">
                  <c:v>2.2633826026139147E-6</c:v>
                </c:pt>
                <c:pt idx="6759">
                  <c:v>2.0576205478308314E-6</c:v>
                </c:pt>
                <c:pt idx="6760">
                  <c:v>2.0576205478308314E-6</c:v>
                </c:pt>
                <c:pt idx="6761">
                  <c:v>2.4691446573969979E-6</c:v>
                </c:pt>
                <c:pt idx="6762">
                  <c:v>1.6460964382646652E-6</c:v>
                </c:pt>
                <c:pt idx="6763">
                  <c:v>1.2345723286984989E-6</c:v>
                </c:pt>
                <c:pt idx="6764">
                  <c:v>2.6749067121800807E-6</c:v>
                </c:pt>
                <c:pt idx="6765">
                  <c:v>2.4691446573969979E-6</c:v>
                </c:pt>
                <c:pt idx="6766">
                  <c:v>2.2633826026139147E-6</c:v>
                </c:pt>
                <c:pt idx="6767">
                  <c:v>1.6460964382646652E-6</c:v>
                </c:pt>
                <c:pt idx="6768">
                  <c:v>2.8806687669631643E-6</c:v>
                </c:pt>
                <c:pt idx="6769">
                  <c:v>2.2633826026139147E-6</c:v>
                </c:pt>
                <c:pt idx="6770">
                  <c:v>3.0864308217462476E-6</c:v>
                </c:pt>
                <c:pt idx="6771">
                  <c:v>1.6460964382646652E-6</c:v>
                </c:pt>
                <c:pt idx="6772">
                  <c:v>1.6460964382646652E-6</c:v>
                </c:pt>
                <c:pt idx="6773">
                  <c:v>2.6749067121800807E-6</c:v>
                </c:pt>
                <c:pt idx="6774">
                  <c:v>1.2345723286984989E-6</c:v>
                </c:pt>
                <c:pt idx="6775">
                  <c:v>2.4691446573969979E-6</c:v>
                </c:pt>
                <c:pt idx="6776">
                  <c:v>3.2921928765293304E-6</c:v>
                </c:pt>
                <c:pt idx="6777">
                  <c:v>3.2921928765293304E-6</c:v>
                </c:pt>
                <c:pt idx="6778">
                  <c:v>1.8518584930477482E-6</c:v>
                </c:pt>
                <c:pt idx="6779">
                  <c:v>2.0576205478308314E-6</c:v>
                </c:pt>
                <c:pt idx="6780">
                  <c:v>2.2633826026139147E-6</c:v>
                </c:pt>
                <c:pt idx="6781">
                  <c:v>1.2345723286984989E-6</c:v>
                </c:pt>
                <c:pt idx="6782">
                  <c:v>1.0288102739154157E-6</c:v>
                </c:pt>
                <c:pt idx="6783">
                  <c:v>2.4691446573969979E-6</c:v>
                </c:pt>
                <c:pt idx="6784">
                  <c:v>1.4403343834815822E-6</c:v>
                </c:pt>
                <c:pt idx="6785">
                  <c:v>2.8806687669631643E-6</c:v>
                </c:pt>
                <c:pt idx="6786">
                  <c:v>1.0288102739154157E-6</c:v>
                </c:pt>
                <c:pt idx="6787">
                  <c:v>2.0576205478308314E-6</c:v>
                </c:pt>
                <c:pt idx="6788">
                  <c:v>1.8518584930477482E-6</c:v>
                </c:pt>
                <c:pt idx="6789">
                  <c:v>1.6460964382646652E-6</c:v>
                </c:pt>
                <c:pt idx="6790">
                  <c:v>1.6460964382646652E-6</c:v>
                </c:pt>
                <c:pt idx="6791">
                  <c:v>2.0576205478308314E-6</c:v>
                </c:pt>
                <c:pt idx="6792">
                  <c:v>1.2345723286984989E-6</c:v>
                </c:pt>
                <c:pt idx="6793">
                  <c:v>2.8806687669631643E-6</c:v>
                </c:pt>
                <c:pt idx="6794">
                  <c:v>8.2304821913233259E-7</c:v>
                </c:pt>
                <c:pt idx="6795">
                  <c:v>3.2921928765293304E-6</c:v>
                </c:pt>
                <c:pt idx="6796">
                  <c:v>2.8806687669631643E-6</c:v>
                </c:pt>
                <c:pt idx="6797">
                  <c:v>3.2921928765293304E-6</c:v>
                </c:pt>
                <c:pt idx="6798">
                  <c:v>1.2345723286984989E-6</c:v>
                </c:pt>
                <c:pt idx="6799">
                  <c:v>3.7037169860954964E-6</c:v>
                </c:pt>
                <c:pt idx="6800">
                  <c:v>2.6749067121800807E-6</c:v>
                </c:pt>
                <c:pt idx="6801">
                  <c:v>2.4691446573969979E-6</c:v>
                </c:pt>
                <c:pt idx="6802">
                  <c:v>2.0576205478308314E-6</c:v>
                </c:pt>
                <c:pt idx="6803">
                  <c:v>1.8518584930477482E-6</c:v>
                </c:pt>
                <c:pt idx="6804">
                  <c:v>1.8518584930477482E-6</c:v>
                </c:pt>
                <c:pt idx="6805">
                  <c:v>2.8806687669631643E-6</c:v>
                </c:pt>
                <c:pt idx="6806">
                  <c:v>6.1728616434924947E-7</c:v>
                </c:pt>
                <c:pt idx="6807">
                  <c:v>1.8518584930477482E-6</c:v>
                </c:pt>
                <c:pt idx="6808">
                  <c:v>2.6749067121800807E-6</c:v>
                </c:pt>
                <c:pt idx="6809">
                  <c:v>2.4691446573969979E-6</c:v>
                </c:pt>
                <c:pt idx="6810">
                  <c:v>2.0576205478308314E-6</c:v>
                </c:pt>
                <c:pt idx="6811">
                  <c:v>1.8518584930477482E-6</c:v>
                </c:pt>
                <c:pt idx="6812">
                  <c:v>2.2633826026139147E-6</c:v>
                </c:pt>
                <c:pt idx="6813">
                  <c:v>1.8518584930477482E-6</c:v>
                </c:pt>
                <c:pt idx="6814">
                  <c:v>2.4691446573969979E-6</c:v>
                </c:pt>
                <c:pt idx="6815">
                  <c:v>2.2633826026139147E-6</c:v>
                </c:pt>
                <c:pt idx="6816">
                  <c:v>2.6749067121800807E-6</c:v>
                </c:pt>
                <c:pt idx="6817">
                  <c:v>8.2304821913233259E-7</c:v>
                </c:pt>
                <c:pt idx="6818">
                  <c:v>2.2633826026139147E-6</c:v>
                </c:pt>
                <c:pt idx="6819">
                  <c:v>2.4691446573969979E-6</c:v>
                </c:pt>
                <c:pt idx="6820">
                  <c:v>2.2633826026139147E-6</c:v>
                </c:pt>
                <c:pt idx="6821">
                  <c:v>2.4691446573969979E-6</c:v>
                </c:pt>
                <c:pt idx="6822">
                  <c:v>2.2633826026139147E-6</c:v>
                </c:pt>
                <c:pt idx="6823">
                  <c:v>2.2633826026139147E-6</c:v>
                </c:pt>
                <c:pt idx="6824">
                  <c:v>6.1728616434924947E-7</c:v>
                </c:pt>
                <c:pt idx="6825">
                  <c:v>1.6460964382646652E-6</c:v>
                </c:pt>
                <c:pt idx="6826">
                  <c:v>1.6460964382646652E-6</c:v>
                </c:pt>
                <c:pt idx="6827">
                  <c:v>3.7037169860954964E-6</c:v>
                </c:pt>
                <c:pt idx="6828">
                  <c:v>2.4691446573969979E-6</c:v>
                </c:pt>
                <c:pt idx="6829">
                  <c:v>4.5267652052278293E-6</c:v>
                </c:pt>
                <c:pt idx="6830">
                  <c:v>3.0864308217462476E-6</c:v>
                </c:pt>
                <c:pt idx="6831">
                  <c:v>2.0576205478308314E-6</c:v>
                </c:pt>
                <c:pt idx="6832">
                  <c:v>2.0576205478308314E-6</c:v>
                </c:pt>
                <c:pt idx="6833">
                  <c:v>3.0864308217462476E-6</c:v>
                </c:pt>
                <c:pt idx="6834">
                  <c:v>2.4691446573969979E-6</c:v>
                </c:pt>
                <c:pt idx="6835">
                  <c:v>1.6460964382646652E-6</c:v>
                </c:pt>
                <c:pt idx="6836">
                  <c:v>8.2304821913233259E-7</c:v>
                </c:pt>
                <c:pt idx="6837">
                  <c:v>3.2921928765293304E-6</c:v>
                </c:pt>
                <c:pt idx="6838">
                  <c:v>2.2633826026139147E-6</c:v>
                </c:pt>
                <c:pt idx="6839">
                  <c:v>2.0576205478308314E-6</c:v>
                </c:pt>
                <c:pt idx="6840">
                  <c:v>1.8518584930477482E-6</c:v>
                </c:pt>
                <c:pt idx="6841">
                  <c:v>1.2345723286984989E-6</c:v>
                </c:pt>
                <c:pt idx="6842">
                  <c:v>2.6749067121800807E-6</c:v>
                </c:pt>
                <c:pt idx="6843">
                  <c:v>3.2921928765293304E-6</c:v>
                </c:pt>
                <c:pt idx="6844">
                  <c:v>2.2633826026139147E-6</c:v>
                </c:pt>
                <c:pt idx="6845">
                  <c:v>2.0576205478308314E-6</c:v>
                </c:pt>
                <c:pt idx="6846">
                  <c:v>2.4691446573969979E-6</c:v>
                </c:pt>
                <c:pt idx="6847">
                  <c:v>2.2633826026139147E-6</c:v>
                </c:pt>
                <c:pt idx="6848">
                  <c:v>1.2345723286984989E-6</c:v>
                </c:pt>
                <c:pt idx="6849">
                  <c:v>1.4403343834815822E-6</c:v>
                </c:pt>
                <c:pt idx="6850">
                  <c:v>2.0576205478308314E-6</c:v>
                </c:pt>
                <c:pt idx="6851">
                  <c:v>1.4403343834815822E-6</c:v>
                </c:pt>
                <c:pt idx="6852">
                  <c:v>2.0576205478308314E-6</c:v>
                </c:pt>
                <c:pt idx="6853">
                  <c:v>2.4691446573969979E-6</c:v>
                </c:pt>
                <c:pt idx="6854">
                  <c:v>1.6460964382646652E-6</c:v>
                </c:pt>
                <c:pt idx="6855">
                  <c:v>2.2633826026139147E-6</c:v>
                </c:pt>
                <c:pt idx="6856">
                  <c:v>1.0288102739154157E-6</c:v>
                </c:pt>
                <c:pt idx="6857">
                  <c:v>2.2633826026139147E-6</c:v>
                </c:pt>
                <c:pt idx="6858">
                  <c:v>2.6749067121800807E-6</c:v>
                </c:pt>
                <c:pt idx="6859">
                  <c:v>1.8518584930477482E-6</c:v>
                </c:pt>
                <c:pt idx="6860">
                  <c:v>2.2633826026139147E-6</c:v>
                </c:pt>
                <c:pt idx="6861">
                  <c:v>2.8806687669631643E-6</c:v>
                </c:pt>
                <c:pt idx="6862">
                  <c:v>2.2633826026139147E-6</c:v>
                </c:pt>
                <c:pt idx="6863">
                  <c:v>1.2345723286984989E-6</c:v>
                </c:pt>
                <c:pt idx="6864">
                  <c:v>1.6460964382646652E-6</c:v>
                </c:pt>
                <c:pt idx="6865">
                  <c:v>1.6460964382646652E-6</c:v>
                </c:pt>
                <c:pt idx="6866">
                  <c:v>1.2345723286984989E-6</c:v>
                </c:pt>
                <c:pt idx="6867">
                  <c:v>2.0576205478308314E-6</c:v>
                </c:pt>
                <c:pt idx="6868">
                  <c:v>1.0288102739154157E-6</c:v>
                </c:pt>
                <c:pt idx="6869">
                  <c:v>1.4403343834815822E-6</c:v>
                </c:pt>
                <c:pt idx="6870">
                  <c:v>2.0576205478308314E-6</c:v>
                </c:pt>
                <c:pt idx="6871">
                  <c:v>3.0864308217462476E-6</c:v>
                </c:pt>
                <c:pt idx="6872">
                  <c:v>1.8518584930477482E-6</c:v>
                </c:pt>
                <c:pt idx="6873">
                  <c:v>2.4691446573969979E-6</c:v>
                </c:pt>
                <c:pt idx="6874">
                  <c:v>2.4691446573969979E-6</c:v>
                </c:pt>
                <c:pt idx="6875">
                  <c:v>2.2633826026139147E-6</c:v>
                </c:pt>
                <c:pt idx="6876">
                  <c:v>1.6460964382646652E-6</c:v>
                </c:pt>
                <c:pt idx="6877">
                  <c:v>2.4691446573969979E-6</c:v>
                </c:pt>
                <c:pt idx="6878">
                  <c:v>1.6460964382646652E-6</c:v>
                </c:pt>
                <c:pt idx="6879">
                  <c:v>1.2345723286984989E-6</c:v>
                </c:pt>
                <c:pt idx="6880">
                  <c:v>1.8518584930477482E-6</c:v>
                </c:pt>
                <c:pt idx="6881">
                  <c:v>2.8806687669631643E-6</c:v>
                </c:pt>
                <c:pt idx="6882">
                  <c:v>1.4403343834815822E-6</c:v>
                </c:pt>
                <c:pt idx="6883">
                  <c:v>1.2345723286984989E-6</c:v>
                </c:pt>
                <c:pt idx="6884">
                  <c:v>1.0288102739154157E-6</c:v>
                </c:pt>
                <c:pt idx="6885">
                  <c:v>1.4403343834815822E-6</c:v>
                </c:pt>
                <c:pt idx="6886">
                  <c:v>2.0576205478308314E-6</c:v>
                </c:pt>
                <c:pt idx="6887">
                  <c:v>2.2633826026139147E-6</c:v>
                </c:pt>
                <c:pt idx="6888">
                  <c:v>4.115241095661663E-7</c:v>
                </c:pt>
                <c:pt idx="6889">
                  <c:v>1.8518584930477482E-6</c:v>
                </c:pt>
                <c:pt idx="6890">
                  <c:v>1.8518584930477482E-6</c:v>
                </c:pt>
                <c:pt idx="6891">
                  <c:v>2.8806687669631643E-6</c:v>
                </c:pt>
                <c:pt idx="6892">
                  <c:v>1.6460964382646652E-6</c:v>
                </c:pt>
                <c:pt idx="6893">
                  <c:v>2.8806687669631643E-6</c:v>
                </c:pt>
                <c:pt idx="6894">
                  <c:v>1.8518584930477482E-6</c:v>
                </c:pt>
                <c:pt idx="6895">
                  <c:v>2.4691446573969979E-6</c:v>
                </c:pt>
                <c:pt idx="6896">
                  <c:v>3.0864308217462476E-6</c:v>
                </c:pt>
                <c:pt idx="6897">
                  <c:v>1.0288102739154157E-6</c:v>
                </c:pt>
                <c:pt idx="6898">
                  <c:v>2.2633826026139147E-6</c:v>
                </c:pt>
                <c:pt idx="6899">
                  <c:v>1.4403343834815822E-6</c:v>
                </c:pt>
                <c:pt idx="6900">
                  <c:v>2.0576205478308314E-6</c:v>
                </c:pt>
                <c:pt idx="6901">
                  <c:v>2.0576205478308314E-6</c:v>
                </c:pt>
                <c:pt idx="6902">
                  <c:v>1.6460964382646652E-6</c:v>
                </c:pt>
                <c:pt idx="6903">
                  <c:v>2.8806687669631643E-6</c:v>
                </c:pt>
                <c:pt idx="6904">
                  <c:v>2.8806687669631643E-6</c:v>
                </c:pt>
                <c:pt idx="6905">
                  <c:v>1.4403343834815822E-6</c:v>
                </c:pt>
                <c:pt idx="6906">
                  <c:v>1.0288102739154157E-6</c:v>
                </c:pt>
                <c:pt idx="6907">
                  <c:v>1.6460964382646652E-6</c:v>
                </c:pt>
                <c:pt idx="6908">
                  <c:v>1.8518584930477482E-6</c:v>
                </c:pt>
                <c:pt idx="6909">
                  <c:v>2.0576205478308314E-6</c:v>
                </c:pt>
                <c:pt idx="6910">
                  <c:v>2.4691446573969979E-6</c:v>
                </c:pt>
                <c:pt idx="6911">
                  <c:v>2.8806687669631643E-6</c:v>
                </c:pt>
                <c:pt idx="6912">
                  <c:v>1.0288102739154157E-6</c:v>
                </c:pt>
                <c:pt idx="6913">
                  <c:v>2.8806687669631643E-6</c:v>
                </c:pt>
                <c:pt idx="6914">
                  <c:v>1.6460964382646652E-6</c:v>
                </c:pt>
                <c:pt idx="6915">
                  <c:v>1.6460964382646652E-6</c:v>
                </c:pt>
                <c:pt idx="6916">
                  <c:v>1.8518584930477482E-6</c:v>
                </c:pt>
                <c:pt idx="6917">
                  <c:v>1.4403343834815822E-6</c:v>
                </c:pt>
                <c:pt idx="6918">
                  <c:v>2.0576205478308314E-6</c:v>
                </c:pt>
                <c:pt idx="6919">
                  <c:v>1.8518584930477482E-6</c:v>
                </c:pt>
                <c:pt idx="6920">
                  <c:v>2.2633826026139147E-6</c:v>
                </c:pt>
                <c:pt idx="6921">
                  <c:v>1.4403343834815822E-6</c:v>
                </c:pt>
                <c:pt idx="6922">
                  <c:v>2.6749067121800807E-6</c:v>
                </c:pt>
                <c:pt idx="6923">
                  <c:v>1.0288102739154157E-6</c:v>
                </c:pt>
                <c:pt idx="6924">
                  <c:v>2.4691446573969979E-6</c:v>
                </c:pt>
                <c:pt idx="6925">
                  <c:v>2.6749067121800807E-6</c:v>
                </c:pt>
                <c:pt idx="6926">
                  <c:v>1.4403343834815822E-6</c:v>
                </c:pt>
                <c:pt idx="6927">
                  <c:v>2.4691446573969979E-6</c:v>
                </c:pt>
                <c:pt idx="6928">
                  <c:v>2.8806687669631643E-6</c:v>
                </c:pt>
                <c:pt idx="6929">
                  <c:v>1.4403343834815822E-6</c:v>
                </c:pt>
                <c:pt idx="6930">
                  <c:v>1.6460964382646652E-6</c:v>
                </c:pt>
                <c:pt idx="6931">
                  <c:v>1.4403343834815822E-6</c:v>
                </c:pt>
                <c:pt idx="6932">
                  <c:v>1.8518584930477482E-6</c:v>
                </c:pt>
                <c:pt idx="6933">
                  <c:v>3.497954931312414E-6</c:v>
                </c:pt>
                <c:pt idx="6934">
                  <c:v>1.8518584930477482E-6</c:v>
                </c:pt>
                <c:pt idx="6935">
                  <c:v>1.4403343834815822E-6</c:v>
                </c:pt>
                <c:pt idx="6936">
                  <c:v>1.8518584930477482E-6</c:v>
                </c:pt>
                <c:pt idx="6937">
                  <c:v>2.0576205478308314E-6</c:v>
                </c:pt>
                <c:pt idx="6938">
                  <c:v>1.8518584930477482E-6</c:v>
                </c:pt>
                <c:pt idx="6939">
                  <c:v>1.8518584930477482E-6</c:v>
                </c:pt>
                <c:pt idx="6940">
                  <c:v>8.2304821913233259E-7</c:v>
                </c:pt>
                <c:pt idx="6941">
                  <c:v>1.0288102739154157E-6</c:v>
                </c:pt>
                <c:pt idx="6942">
                  <c:v>2.2633826026139147E-6</c:v>
                </c:pt>
                <c:pt idx="6943">
                  <c:v>1.2345723286984989E-6</c:v>
                </c:pt>
                <c:pt idx="6944">
                  <c:v>2.0576205478308314E-6</c:v>
                </c:pt>
                <c:pt idx="6945">
                  <c:v>8.2304821913233259E-7</c:v>
                </c:pt>
                <c:pt idx="6946">
                  <c:v>1.2345723286984989E-6</c:v>
                </c:pt>
                <c:pt idx="6947">
                  <c:v>2.2633826026139147E-6</c:v>
                </c:pt>
                <c:pt idx="6948">
                  <c:v>1.0288102739154157E-6</c:v>
                </c:pt>
                <c:pt idx="6949">
                  <c:v>2.4691446573969979E-6</c:v>
                </c:pt>
                <c:pt idx="6950">
                  <c:v>2.8806687669631643E-6</c:v>
                </c:pt>
                <c:pt idx="6951">
                  <c:v>1.6460964382646652E-6</c:v>
                </c:pt>
                <c:pt idx="6952">
                  <c:v>2.4691446573969979E-6</c:v>
                </c:pt>
                <c:pt idx="6953">
                  <c:v>1.8518584930477482E-6</c:v>
                </c:pt>
                <c:pt idx="6954">
                  <c:v>2.0576205478308314E-6</c:v>
                </c:pt>
                <c:pt idx="6955">
                  <c:v>2.0576205478308314E-6</c:v>
                </c:pt>
                <c:pt idx="6956">
                  <c:v>1.6460964382646652E-6</c:v>
                </c:pt>
                <c:pt idx="6957">
                  <c:v>2.0576205478308314E-6</c:v>
                </c:pt>
                <c:pt idx="6958">
                  <c:v>6.1728616434924947E-7</c:v>
                </c:pt>
                <c:pt idx="6959">
                  <c:v>2.4691446573969979E-6</c:v>
                </c:pt>
                <c:pt idx="6960">
                  <c:v>2.4691446573969979E-6</c:v>
                </c:pt>
                <c:pt idx="6961">
                  <c:v>1.4403343834815822E-6</c:v>
                </c:pt>
                <c:pt idx="6962">
                  <c:v>1.4403343834815822E-6</c:v>
                </c:pt>
                <c:pt idx="6963">
                  <c:v>1.6460964382646652E-6</c:v>
                </c:pt>
                <c:pt idx="6964">
                  <c:v>2.8806687669631643E-6</c:v>
                </c:pt>
                <c:pt idx="6965">
                  <c:v>1.8518584930477482E-6</c:v>
                </c:pt>
                <c:pt idx="6966">
                  <c:v>6.1728616434924947E-7</c:v>
                </c:pt>
                <c:pt idx="6967">
                  <c:v>2.2633826026139147E-6</c:v>
                </c:pt>
                <c:pt idx="6968">
                  <c:v>1.0288102739154157E-6</c:v>
                </c:pt>
                <c:pt idx="6969">
                  <c:v>2.4691446573969979E-6</c:v>
                </c:pt>
                <c:pt idx="6970">
                  <c:v>2.4691446573969979E-6</c:v>
                </c:pt>
                <c:pt idx="6971">
                  <c:v>1.6460964382646652E-6</c:v>
                </c:pt>
                <c:pt idx="6972">
                  <c:v>2.2633826026139147E-6</c:v>
                </c:pt>
                <c:pt idx="6973">
                  <c:v>2.6749067121800807E-6</c:v>
                </c:pt>
                <c:pt idx="6974">
                  <c:v>1.4403343834815822E-6</c:v>
                </c:pt>
                <c:pt idx="6975">
                  <c:v>1.4403343834815822E-6</c:v>
                </c:pt>
                <c:pt idx="6976">
                  <c:v>1.6460964382646652E-6</c:v>
                </c:pt>
                <c:pt idx="6977">
                  <c:v>1.0288102739154157E-6</c:v>
                </c:pt>
                <c:pt idx="6978">
                  <c:v>1.4403343834815822E-6</c:v>
                </c:pt>
                <c:pt idx="6979">
                  <c:v>1.6460964382646652E-6</c:v>
                </c:pt>
                <c:pt idx="6980">
                  <c:v>1.2345723286984989E-6</c:v>
                </c:pt>
                <c:pt idx="6981">
                  <c:v>2.2633826026139147E-6</c:v>
                </c:pt>
                <c:pt idx="6982">
                  <c:v>2.0576205478308314E-6</c:v>
                </c:pt>
                <c:pt idx="6983">
                  <c:v>1.2345723286984989E-6</c:v>
                </c:pt>
                <c:pt idx="6984">
                  <c:v>6.1728616434924947E-7</c:v>
                </c:pt>
                <c:pt idx="6985">
                  <c:v>1.6460964382646652E-6</c:v>
                </c:pt>
                <c:pt idx="6986">
                  <c:v>1.0288102739154157E-6</c:v>
                </c:pt>
                <c:pt idx="6987">
                  <c:v>1.8518584930477482E-6</c:v>
                </c:pt>
                <c:pt idx="6988">
                  <c:v>1.6460964382646652E-6</c:v>
                </c:pt>
                <c:pt idx="6989">
                  <c:v>1.6460964382646652E-6</c:v>
                </c:pt>
                <c:pt idx="6990">
                  <c:v>2.2633826026139147E-6</c:v>
                </c:pt>
                <c:pt idx="6991">
                  <c:v>2.6749067121800807E-6</c:v>
                </c:pt>
                <c:pt idx="6992">
                  <c:v>1.8518584930477482E-6</c:v>
                </c:pt>
                <c:pt idx="6993">
                  <c:v>1.8518584930477482E-6</c:v>
                </c:pt>
                <c:pt idx="6994">
                  <c:v>1.6460964382646652E-6</c:v>
                </c:pt>
                <c:pt idx="6995">
                  <c:v>2.2633826026139147E-6</c:v>
                </c:pt>
                <c:pt idx="6996">
                  <c:v>2.0576205478308314E-6</c:v>
                </c:pt>
                <c:pt idx="6997">
                  <c:v>1.4403343834815822E-6</c:v>
                </c:pt>
                <c:pt idx="6998">
                  <c:v>1.6460964382646652E-6</c:v>
                </c:pt>
                <c:pt idx="6999">
                  <c:v>2.0576205478308314E-6</c:v>
                </c:pt>
                <c:pt idx="7000">
                  <c:v>1.6460964382646652E-6</c:v>
                </c:pt>
                <c:pt idx="7001">
                  <c:v>2.4691446573969979E-6</c:v>
                </c:pt>
                <c:pt idx="7002">
                  <c:v>1.6460964382646652E-6</c:v>
                </c:pt>
                <c:pt idx="7003">
                  <c:v>1.4403343834815822E-6</c:v>
                </c:pt>
                <c:pt idx="7004">
                  <c:v>1.4403343834815822E-6</c:v>
                </c:pt>
                <c:pt idx="7005">
                  <c:v>1.4403343834815822E-6</c:v>
                </c:pt>
                <c:pt idx="7006">
                  <c:v>2.0576205478308314E-6</c:v>
                </c:pt>
                <c:pt idx="7007">
                  <c:v>1.6460964382646652E-6</c:v>
                </c:pt>
                <c:pt idx="7008">
                  <c:v>1.8518584930477482E-6</c:v>
                </c:pt>
                <c:pt idx="7009">
                  <c:v>4.115241095661663E-7</c:v>
                </c:pt>
                <c:pt idx="7010">
                  <c:v>3.497954931312414E-6</c:v>
                </c:pt>
                <c:pt idx="7011">
                  <c:v>2.0576205478308314E-6</c:v>
                </c:pt>
                <c:pt idx="7012">
                  <c:v>3.0864308217462476E-6</c:v>
                </c:pt>
                <c:pt idx="7013">
                  <c:v>2.0576205478308314E-6</c:v>
                </c:pt>
                <c:pt idx="7014">
                  <c:v>2.0576205478308314E-6</c:v>
                </c:pt>
                <c:pt idx="7015">
                  <c:v>1.4403343834815822E-6</c:v>
                </c:pt>
                <c:pt idx="7016">
                  <c:v>1.8518584930477482E-6</c:v>
                </c:pt>
                <c:pt idx="7017">
                  <c:v>2.0576205478308314E-6</c:v>
                </c:pt>
                <c:pt idx="7018">
                  <c:v>2.6749067121800807E-6</c:v>
                </c:pt>
                <c:pt idx="7019">
                  <c:v>2.2633826026139147E-6</c:v>
                </c:pt>
                <c:pt idx="7020">
                  <c:v>2.6749067121800807E-6</c:v>
                </c:pt>
                <c:pt idx="7021">
                  <c:v>3.9094790408785796E-6</c:v>
                </c:pt>
                <c:pt idx="7022">
                  <c:v>3.2921928765293304E-6</c:v>
                </c:pt>
                <c:pt idx="7023">
                  <c:v>3.0864308217462476E-6</c:v>
                </c:pt>
                <c:pt idx="7024">
                  <c:v>2.2633826026139147E-6</c:v>
                </c:pt>
                <c:pt idx="7025">
                  <c:v>1.4403343834815822E-6</c:v>
                </c:pt>
                <c:pt idx="7026">
                  <c:v>1.6460964382646652E-6</c:v>
                </c:pt>
                <c:pt idx="7027">
                  <c:v>1.8518584930477482E-6</c:v>
                </c:pt>
                <c:pt idx="7028">
                  <c:v>2.4691446573969979E-6</c:v>
                </c:pt>
                <c:pt idx="7029">
                  <c:v>1.4403343834815822E-6</c:v>
                </c:pt>
                <c:pt idx="7030">
                  <c:v>1.4403343834815822E-6</c:v>
                </c:pt>
                <c:pt idx="7031">
                  <c:v>2.4691446573969979E-6</c:v>
                </c:pt>
                <c:pt idx="7032">
                  <c:v>2.8806687669631643E-6</c:v>
                </c:pt>
                <c:pt idx="7033">
                  <c:v>2.0576205478308314E-6</c:v>
                </c:pt>
                <c:pt idx="7034">
                  <c:v>1.2345723286984989E-6</c:v>
                </c:pt>
                <c:pt idx="7035">
                  <c:v>1.4403343834815822E-6</c:v>
                </c:pt>
                <c:pt idx="7036">
                  <c:v>6.1728616434924947E-7</c:v>
                </c:pt>
                <c:pt idx="7037">
                  <c:v>2.2633826026139147E-6</c:v>
                </c:pt>
                <c:pt idx="7038">
                  <c:v>1.2345723286984989E-6</c:v>
                </c:pt>
                <c:pt idx="7039">
                  <c:v>1.6460964382646652E-6</c:v>
                </c:pt>
                <c:pt idx="7040">
                  <c:v>2.0576205478308314E-6</c:v>
                </c:pt>
                <c:pt idx="7041">
                  <c:v>1.0288102739154157E-6</c:v>
                </c:pt>
                <c:pt idx="7042">
                  <c:v>2.6749067121800807E-6</c:v>
                </c:pt>
                <c:pt idx="7043">
                  <c:v>2.0576205478308314E-6</c:v>
                </c:pt>
                <c:pt idx="7044">
                  <c:v>1.8518584930477482E-6</c:v>
                </c:pt>
                <c:pt idx="7045">
                  <c:v>2.6749067121800807E-6</c:v>
                </c:pt>
                <c:pt idx="7046">
                  <c:v>1.2345723286984989E-6</c:v>
                </c:pt>
                <c:pt idx="7047">
                  <c:v>1.8518584930477482E-6</c:v>
                </c:pt>
                <c:pt idx="7048">
                  <c:v>1.6460964382646652E-6</c:v>
                </c:pt>
                <c:pt idx="7049">
                  <c:v>1.4403343834815822E-6</c:v>
                </c:pt>
                <c:pt idx="7050">
                  <c:v>1.4403343834815822E-6</c:v>
                </c:pt>
                <c:pt idx="7051">
                  <c:v>1.6460964382646652E-6</c:v>
                </c:pt>
                <c:pt idx="7052">
                  <c:v>1.8518584930477482E-6</c:v>
                </c:pt>
                <c:pt idx="7053">
                  <c:v>1.8518584930477482E-6</c:v>
                </c:pt>
                <c:pt idx="7054">
                  <c:v>1.0288102739154157E-6</c:v>
                </c:pt>
                <c:pt idx="7055">
                  <c:v>1.2345723286984989E-6</c:v>
                </c:pt>
                <c:pt idx="7056">
                  <c:v>2.2633826026139147E-6</c:v>
                </c:pt>
                <c:pt idx="7057">
                  <c:v>1.6460964382646652E-6</c:v>
                </c:pt>
                <c:pt idx="7058">
                  <c:v>2.6749067121800807E-6</c:v>
                </c:pt>
                <c:pt idx="7059">
                  <c:v>2.2633826026139147E-6</c:v>
                </c:pt>
                <c:pt idx="7060">
                  <c:v>1.4403343834815822E-6</c:v>
                </c:pt>
                <c:pt idx="7061">
                  <c:v>8.2304821913233259E-7</c:v>
                </c:pt>
                <c:pt idx="7062">
                  <c:v>1.8518584930477482E-6</c:v>
                </c:pt>
                <c:pt idx="7063">
                  <c:v>2.4691446573969979E-6</c:v>
                </c:pt>
                <c:pt idx="7064">
                  <c:v>1.6460964382646652E-6</c:v>
                </c:pt>
                <c:pt idx="7065">
                  <c:v>1.6460964382646652E-6</c:v>
                </c:pt>
                <c:pt idx="7066">
                  <c:v>1.8518584930477482E-6</c:v>
                </c:pt>
                <c:pt idx="7067">
                  <c:v>1.6460964382646652E-6</c:v>
                </c:pt>
                <c:pt idx="7068">
                  <c:v>1.0288102739154157E-6</c:v>
                </c:pt>
                <c:pt idx="7069">
                  <c:v>8.2304821913233259E-7</c:v>
                </c:pt>
                <c:pt idx="7070">
                  <c:v>2.2633826026139147E-6</c:v>
                </c:pt>
                <c:pt idx="7071">
                  <c:v>1.8518584930477482E-6</c:v>
                </c:pt>
                <c:pt idx="7072">
                  <c:v>2.0576205478308314E-6</c:v>
                </c:pt>
                <c:pt idx="7073">
                  <c:v>1.4403343834815822E-6</c:v>
                </c:pt>
                <c:pt idx="7074">
                  <c:v>1.6460964382646652E-6</c:v>
                </c:pt>
                <c:pt idx="7075">
                  <c:v>2.0576205478308314E-6</c:v>
                </c:pt>
                <c:pt idx="7076">
                  <c:v>1.6460964382646652E-6</c:v>
                </c:pt>
                <c:pt idx="7077">
                  <c:v>1.8518584930477482E-6</c:v>
                </c:pt>
                <c:pt idx="7078">
                  <c:v>1.0288102739154157E-6</c:v>
                </c:pt>
                <c:pt idx="7079">
                  <c:v>1.2345723286984989E-6</c:v>
                </c:pt>
                <c:pt idx="7080">
                  <c:v>2.0576205478308314E-6</c:v>
                </c:pt>
                <c:pt idx="7081">
                  <c:v>1.6460964382646652E-6</c:v>
                </c:pt>
                <c:pt idx="7082">
                  <c:v>4.115241095661663E-7</c:v>
                </c:pt>
                <c:pt idx="7083">
                  <c:v>8.2304821913233259E-7</c:v>
                </c:pt>
                <c:pt idx="7084">
                  <c:v>3.0864308217462476E-6</c:v>
                </c:pt>
                <c:pt idx="7085">
                  <c:v>2.0576205478308314E-6</c:v>
                </c:pt>
                <c:pt idx="7086">
                  <c:v>2.2633826026139147E-6</c:v>
                </c:pt>
                <c:pt idx="7087">
                  <c:v>1.2345723286984989E-6</c:v>
                </c:pt>
                <c:pt idx="7088">
                  <c:v>1.4403343834815822E-6</c:v>
                </c:pt>
                <c:pt idx="7089">
                  <c:v>1.2345723286984989E-6</c:v>
                </c:pt>
                <c:pt idx="7090">
                  <c:v>8.2304821913233259E-7</c:v>
                </c:pt>
                <c:pt idx="7091">
                  <c:v>1.8518584930477482E-6</c:v>
                </c:pt>
                <c:pt idx="7092">
                  <c:v>2.0576205478308314E-6</c:v>
                </c:pt>
                <c:pt idx="7093">
                  <c:v>2.4691446573969979E-6</c:v>
                </c:pt>
                <c:pt idx="7094">
                  <c:v>1.8518584930477482E-6</c:v>
                </c:pt>
                <c:pt idx="7095">
                  <c:v>2.8806687669631643E-6</c:v>
                </c:pt>
                <c:pt idx="7096">
                  <c:v>8.2304821913233259E-7</c:v>
                </c:pt>
                <c:pt idx="7097">
                  <c:v>1.0288102739154157E-6</c:v>
                </c:pt>
                <c:pt idx="7098">
                  <c:v>1.4403343834815822E-6</c:v>
                </c:pt>
                <c:pt idx="7099">
                  <c:v>2.0576205478308314E-6</c:v>
                </c:pt>
                <c:pt idx="7100">
                  <c:v>1.4403343834815822E-6</c:v>
                </c:pt>
                <c:pt idx="7101">
                  <c:v>2.4691446573969979E-6</c:v>
                </c:pt>
                <c:pt idx="7102">
                  <c:v>1.6460964382646652E-6</c:v>
                </c:pt>
                <c:pt idx="7103">
                  <c:v>2.8806687669631643E-6</c:v>
                </c:pt>
                <c:pt idx="7104">
                  <c:v>1.4403343834815822E-6</c:v>
                </c:pt>
                <c:pt idx="7105">
                  <c:v>2.8806687669631643E-6</c:v>
                </c:pt>
                <c:pt idx="7106">
                  <c:v>1.6460964382646652E-6</c:v>
                </c:pt>
                <c:pt idx="7107">
                  <c:v>1.8518584930477482E-6</c:v>
                </c:pt>
                <c:pt idx="7108">
                  <c:v>1.4403343834815822E-6</c:v>
                </c:pt>
                <c:pt idx="7109">
                  <c:v>8.2304821913233259E-7</c:v>
                </c:pt>
                <c:pt idx="7110">
                  <c:v>2.0576205478308314E-6</c:v>
                </c:pt>
                <c:pt idx="7111">
                  <c:v>1.4403343834815822E-6</c:v>
                </c:pt>
                <c:pt idx="7112">
                  <c:v>2.0576205478308314E-6</c:v>
                </c:pt>
                <c:pt idx="7113">
                  <c:v>1.8518584930477482E-6</c:v>
                </c:pt>
                <c:pt idx="7114">
                  <c:v>1.0288102739154157E-6</c:v>
                </c:pt>
                <c:pt idx="7115">
                  <c:v>2.2633826026139147E-6</c:v>
                </c:pt>
                <c:pt idx="7116">
                  <c:v>1.6460964382646652E-6</c:v>
                </c:pt>
                <c:pt idx="7117">
                  <c:v>1.6460964382646652E-6</c:v>
                </c:pt>
                <c:pt idx="7118">
                  <c:v>1.8518584930477482E-6</c:v>
                </c:pt>
                <c:pt idx="7119">
                  <c:v>1.6460964382646652E-6</c:v>
                </c:pt>
                <c:pt idx="7120">
                  <c:v>1.6460964382646652E-6</c:v>
                </c:pt>
                <c:pt idx="7121">
                  <c:v>1.8518584930477482E-6</c:v>
                </c:pt>
                <c:pt idx="7122">
                  <c:v>1.4403343834815822E-6</c:v>
                </c:pt>
                <c:pt idx="7123">
                  <c:v>1.2345723286984989E-6</c:v>
                </c:pt>
                <c:pt idx="7124">
                  <c:v>1.6460964382646652E-6</c:v>
                </c:pt>
                <c:pt idx="7125">
                  <c:v>1.6460964382646652E-6</c:v>
                </c:pt>
                <c:pt idx="7126">
                  <c:v>1.6460964382646652E-6</c:v>
                </c:pt>
                <c:pt idx="7127">
                  <c:v>1.0288102739154157E-6</c:v>
                </c:pt>
                <c:pt idx="7128">
                  <c:v>2.8806687669631643E-6</c:v>
                </c:pt>
                <c:pt idx="7129">
                  <c:v>1.2345723286984989E-6</c:v>
                </c:pt>
                <c:pt idx="7130">
                  <c:v>1.4403343834815822E-6</c:v>
                </c:pt>
                <c:pt idx="7131">
                  <c:v>2.2633826026139147E-6</c:v>
                </c:pt>
                <c:pt idx="7132">
                  <c:v>1.8518584930477482E-6</c:v>
                </c:pt>
                <c:pt idx="7133">
                  <c:v>1.4403343834815822E-6</c:v>
                </c:pt>
                <c:pt idx="7134">
                  <c:v>1.4403343834815822E-6</c:v>
                </c:pt>
                <c:pt idx="7135">
                  <c:v>2.6749067121800807E-6</c:v>
                </c:pt>
                <c:pt idx="7136">
                  <c:v>1.0288102739154157E-6</c:v>
                </c:pt>
                <c:pt idx="7137">
                  <c:v>8.2304821913233259E-7</c:v>
                </c:pt>
                <c:pt idx="7138">
                  <c:v>1.8518584930477482E-6</c:v>
                </c:pt>
                <c:pt idx="7139">
                  <c:v>4.115241095661663E-7</c:v>
                </c:pt>
                <c:pt idx="7140">
                  <c:v>1.8518584930477482E-6</c:v>
                </c:pt>
                <c:pt idx="7141">
                  <c:v>1.8518584930477482E-6</c:v>
                </c:pt>
                <c:pt idx="7142">
                  <c:v>1.6460964382646652E-6</c:v>
                </c:pt>
                <c:pt idx="7143">
                  <c:v>1.2345723286984989E-6</c:v>
                </c:pt>
                <c:pt idx="7144">
                  <c:v>1.2345723286984989E-6</c:v>
                </c:pt>
                <c:pt idx="7145">
                  <c:v>1.6460964382646652E-6</c:v>
                </c:pt>
                <c:pt idx="7146">
                  <c:v>2.4691446573969979E-6</c:v>
                </c:pt>
                <c:pt idx="7147">
                  <c:v>8.2304821913233259E-7</c:v>
                </c:pt>
                <c:pt idx="7148">
                  <c:v>1.6460964382646652E-6</c:v>
                </c:pt>
                <c:pt idx="7149">
                  <c:v>6.1728616434924947E-7</c:v>
                </c:pt>
                <c:pt idx="7150">
                  <c:v>2.0576205478308314E-6</c:v>
                </c:pt>
                <c:pt idx="7151">
                  <c:v>1.8518584930477482E-6</c:v>
                </c:pt>
                <c:pt idx="7152">
                  <c:v>2.6749067121800807E-6</c:v>
                </c:pt>
                <c:pt idx="7153">
                  <c:v>2.2633826026139147E-6</c:v>
                </c:pt>
                <c:pt idx="7154">
                  <c:v>4.115241095661663E-7</c:v>
                </c:pt>
                <c:pt idx="7155">
                  <c:v>1.8518584930477482E-6</c:v>
                </c:pt>
                <c:pt idx="7156">
                  <c:v>2.4691446573969979E-6</c:v>
                </c:pt>
                <c:pt idx="7157">
                  <c:v>2.8806687669631643E-6</c:v>
                </c:pt>
                <c:pt idx="7158">
                  <c:v>1.8518584930477482E-6</c:v>
                </c:pt>
                <c:pt idx="7159">
                  <c:v>2.2633826026139147E-6</c:v>
                </c:pt>
                <c:pt idx="7160">
                  <c:v>2.2633826026139147E-6</c:v>
                </c:pt>
                <c:pt idx="7161">
                  <c:v>2.0576205478308314E-6</c:v>
                </c:pt>
                <c:pt idx="7162">
                  <c:v>2.0576205478308314E-6</c:v>
                </c:pt>
                <c:pt idx="7163">
                  <c:v>2.0576205478308314E-6</c:v>
                </c:pt>
                <c:pt idx="7164">
                  <c:v>6.1728616434924947E-7</c:v>
                </c:pt>
                <c:pt idx="7165">
                  <c:v>1.8518584930477482E-6</c:v>
                </c:pt>
                <c:pt idx="7166">
                  <c:v>1.4403343834815822E-6</c:v>
                </c:pt>
                <c:pt idx="7167">
                  <c:v>2.0576205478308314E-6</c:v>
                </c:pt>
                <c:pt idx="7168">
                  <c:v>1.0288102739154157E-6</c:v>
                </c:pt>
                <c:pt idx="7169">
                  <c:v>1.2345723286984989E-6</c:v>
                </c:pt>
                <c:pt idx="7170">
                  <c:v>1.0288102739154157E-6</c:v>
                </c:pt>
                <c:pt idx="7171">
                  <c:v>1.6460964382646652E-6</c:v>
                </c:pt>
                <c:pt idx="7172">
                  <c:v>2.0576205478308314E-6</c:v>
                </c:pt>
                <c:pt idx="7173">
                  <c:v>1.8518584930477482E-6</c:v>
                </c:pt>
                <c:pt idx="7174">
                  <c:v>1.2345723286984989E-6</c:v>
                </c:pt>
                <c:pt idx="7175">
                  <c:v>2.0576205478308314E-6</c:v>
                </c:pt>
                <c:pt idx="7176">
                  <c:v>2.6749067121800807E-6</c:v>
                </c:pt>
                <c:pt idx="7177">
                  <c:v>1.6460964382646652E-6</c:v>
                </c:pt>
                <c:pt idx="7178">
                  <c:v>2.8806687669631643E-6</c:v>
                </c:pt>
                <c:pt idx="7179">
                  <c:v>2.2633826026139147E-6</c:v>
                </c:pt>
                <c:pt idx="7180">
                  <c:v>2.0576205478308314E-6</c:v>
                </c:pt>
                <c:pt idx="7181">
                  <c:v>1.0288102739154157E-6</c:v>
                </c:pt>
                <c:pt idx="7182">
                  <c:v>2.2633826026139147E-6</c:v>
                </c:pt>
                <c:pt idx="7183">
                  <c:v>2.2633826026139147E-6</c:v>
                </c:pt>
                <c:pt idx="7184">
                  <c:v>1.0288102739154157E-6</c:v>
                </c:pt>
                <c:pt idx="7185">
                  <c:v>2.8806687669631643E-6</c:v>
                </c:pt>
                <c:pt idx="7186">
                  <c:v>1.4403343834815822E-6</c:v>
                </c:pt>
                <c:pt idx="7187">
                  <c:v>6.1728616434924947E-7</c:v>
                </c:pt>
                <c:pt idx="7188">
                  <c:v>1.6460964382646652E-6</c:v>
                </c:pt>
                <c:pt idx="7189">
                  <c:v>1.6460964382646652E-6</c:v>
                </c:pt>
                <c:pt idx="7190">
                  <c:v>1.6460964382646652E-6</c:v>
                </c:pt>
                <c:pt idx="7191">
                  <c:v>1.2345723286984989E-6</c:v>
                </c:pt>
                <c:pt idx="7192">
                  <c:v>2.6749067121800807E-6</c:v>
                </c:pt>
                <c:pt idx="7193">
                  <c:v>1.0288102739154157E-6</c:v>
                </c:pt>
                <c:pt idx="7194">
                  <c:v>8.2304821913233259E-7</c:v>
                </c:pt>
                <c:pt idx="7195">
                  <c:v>2.2633826026139147E-6</c:v>
                </c:pt>
                <c:pt idx="7196">
                  <c:v>1.8518584930477482E-6</c:v>
                </c:pt>
                <c:pt idx="7197">
                  <c:v>1.4403343834815822E-6</c:v>
                </c:pt>
                <c:pt idx="7198">
                  <c:v>2.6749067121800807E-6</c:v>
                </c:pt>
                <c:pt idx="7199">
                  <c:v>2.0576205478308314E-6</c:v>
                </c:pt>
                <c:pt idx="7200">
                  <c:v>1.2345723286984989E-6</c:v>
                </c:pt>
                <c:pt idx="7201">
                  <c:v>1.4403343834815822E-6</c:v>
                </c:pt>
                <c:pt idx="7202">
                  <c:v>1.8518584930477482E-6</c:v>
                </c:pt>
                <c:pt idx="7203">
                  <c:v>1.8518584930477482E-6</c:v>
                </c:pt>
                <c:pt idx="7204">
                  <c:v>8.2304821913233259E-7</c:v>
                </c:pt>
                <c:pt idx="7205">
                  <c:v>2.8806687669631643E-6</c:v>
                </c:pt>
                <c:pt idx="7206">
                  <c:v>2.4691446573969979E-6</c:v>
                </c:pt>
                <c:pt idx="7207">
                  <c:v>8.2304821913233259E-7</c:v>
                </c:pt>
                <c:pt idx="7208">
                  <c:v>2.2633826026139147E-6</c:v>
                </c:pt>
                <c:pt idx="7209">
                  <c:v>1.4403343834815822E-6</c:v>
                </c:pt>
                <c:pt idx="7210">
                  <c:v>1.6460964382646652E-6</c:v>
                </c:pt>
                <c:pt idx="7211">
                  <c:v>2.0576205478308314E-6</c:v>
                </c:pt>
                <c:pt idx="7212">
                  <c:v>1.8518584930477482E-6</c:v>
                </c:pt>
                <c:pt idx="7213">
                  <c:v>2.0576205478308314E-6</c:v>
                </c:pt>
                <c:pt idx="7214">
                  <c:v>2.2633826026139147E-6</c:v>
                </c:pt>
                <c:pt idx="7215">
                  <c:v>1.8518584930477482E-6</c:v>
                </c:pt>
                <c:pt idx="7216">
                  <c:v>1.6460964382646652E-6</c:v>
                </c:pt>
                <c:pt idx="7217">
                  <c:v>2.0576205478308314E-6</c:v>
                </c:pt>
                <c:pt idx="7218">
                  <c:v>2.2633826026139147E-6</c:v>
                </c:pt>
                <c:pt idx="7219">
                  <c:v>1.6460964382646652E-6</c:v>
                </c:pt>
                <c:pt idx="7220">
                  <c:v>2.4691446573969979E-6</c:v>
                </c:pt>
                <c:pt idx="7221">
                  <c:v>1.2345723286984989E-6</c:v>
                </c:pt>
                <c:pt idx="7222">
                  <c:v>2.0576205478308314E-6</c:v>
                </c:pt>
                <c:pt idx="7223">
                  <c:v>1.2345723286984989E-6</c:v>
                </c:pt>
                <c:pt idx="7224">
                  <c:v>1.2345723286984989E-6</c:v>
                </c:pt>
                <c:pt idx="7225">
                  <c:v>2.2633826026139147E-6</c:v>
                </c:pt>
                <c:pt idx="7226">
                  <c:v>1.4403343834815822E-6</c:v>
                </c:pt>
                <c:pt idx="7227">
                  <c:v>2.8806687669631643E-6</c:v>
                </c:pt>
                <c:pt idx="7228">
                  <c:v>2.2633826026139147E-6</c:v>
                </c:pt>
                <c:pt idx="7229">
                  <c:v>1.2345723286984989E-6</c:v>
                </c:pt>
                <c:pt idx="7230">
                  <c:v>1.2345723286984989E-6</c:v>
                </c:pt>
                <c:pt idx="7231">
                  <c:v>1.6460964382646652E-6</c:v>
                </c:pt>
                <c:pt idx="7232">
                  <c:v>1.4403343834815822E-6</c:v>
                </c:pt>
                <c:pt idx="7233">
                  <c:v>1.0288102739154157E-6</c:v>
                </c:pt>
                <c:pt idx="7234">
                  <c:v>2.8806687669631643E-6</c:v>
                </c:pt>
                <c:pt idx="7235">
                  <c:v>1.6460964382646652E-6</c:v>
                </c:pt>
                <c:pt idx="7236">
                  <c:v>4.115241095661663E-7</c:v>
                </c:pt>
                <c:pt idx="7237">
                  <c:v>1.4403343834815822E-6</c:v>
                </c:pt>
                <c:pt idx="7238">
                  <c:v>1.0288102739154157E-6</c:v>
                </c:pt>
                <c:pt idx="7239">
                  <c:v>1.4403343834815822E-6</c:v>
                </c:pt>
                <c:pt idx="7240">
                  <c:v>1.8518584930477482E-6</c:v>
                </c:pt>
                <c:pt idx="7241">
                  <c:v>2.4691446573969979E-6</c:v>
                </c:pt>
                <c:pt idx="7242">
                  <c:v>2.2633826026139147E-6</c:v>
                </c:pt>
                <c:pt idx="7243">
                  <c:v>2.0576205478308314E-6</c:v>
                </c:pt>
                <c:pt idx="7244">
                  <c:v>1.2345723286984989E-6</c:v>
                </c:pt>
                <c:pt idx="7245">
                  <c:v>2.2633826026139147E-6</c:v>
                </c:pt>
                <c:pt idx="7246">
                  <c:v>2.0576205478308314E-6</c:v>
                </c:pt>
                <c:pt idx="7247">
                  <c:v>1.4403343834815822E-6</c:v>
                </c:pt>
                <c:pt idx="7248">
                  <c:v>2.4691446573969979E-6</c:v>
                </c:pt>
                <c:pt idx="7249">
                  <c:v>2.2633826026139147E-6</c:v>
                </c:pt>
                <c:pt idx="7250">
                  <c:v>1.8518584930477482E-6</c:v>
                </c:pt>
                <c:pt idx="7251">
                  <c:v>3.0864308217462476E-6</c:v>
                </c:pt>
                <c:pt idx="7252">
                  <c:v>2.0576205478308314E-6</c:v>
                </c:pt>
                <c:pt idx="7253">
                  <c:v>1.8518584930477482E-6</c:v>
                </c:pt>
                <c:pt idx="7254">
                  <c:v>2.4691446573969979E-6</c:v>
                </c:pt>
                <c:pt idx="7255">
                  <c:v>1.0288102739154157E-6</c:v>
                </c:pt>
                <c:pt idx="7256">
                  <c:v>1.6460964382646652E-6</c:v>
                </c:pt>
                <c:pt idx="7257">
                  <c:v>1.2345723286984989E-6</c:v>
                </c:pt>
                <c:pt idx="7258">
                  <c:v>1.6460964382646652E-6</c:v>
                </c:pt>
                <c:pt idx="7259">
                  <c:v>1.0288102739154157E-6</c:v>
                </c:pt>
                <c:pt idx="7260">
                  <c:v>1.8518584930477482E-6</c:v>
                </c:pt>
                <c:pt idx="7261">
                  <c:v>1.6460964382646652E-6</c:v>
                </c:pt>
                <c:pt idx="7262">
                  <c:v>2.2633826026139147E-6</c:v>
                </c:pt>
                <c:pt idx="7263">
                  <c:v>2.0576205478308315E-7</c:v>
                </c:pt>
                <c:pt idx="7264">
                  <c:v>2.0576205478308314E-6</c:v>
                </c:pt>
                <c:pt idx="7265">
                  <c:v>1.4403343834815822E-6</c:v>
                </c:pt>
                <c:pt idx="7266">
                  <c:v>1.2345723286984989E-6</c:v>
                </c:pt>
                <c:pt idx="7267">
                  <c:v>2.0576205478308314E-6</c:v>
                </c:pt>
                <c:pt idx="7268">
                  <c:v>6.1728616434924947E-7</c:v>
                </c:pt>
                <c:pt idx="7269">
                  <c:v>2.0576205478308314E-6</c:v>
                </c:pt>
                <c:pt idx="7270">
                  <c:v>2.2633826026139147E-6</c:v>
                </c:pt>
                <c:pt idx="7271">
                  <c:v>1.6460964382646652E-6</c:v>
                </c:pt>
                <c:pt idx="7272">
                  <c:v>1.2345723286984989E-6</c:v>
                </c:pt>
                <c:pt idx="7273">
                  <c:v>2.2633826026139147E-6</c:v>
                </c:pt>
                <c:pt idx="7274">
                  <c:v>2.6749067121800807E-6</c:v>
                </c:pt>
                <c:pt idx="7275">
                  <c:v>8.2304821913233259E-7</c:v>
                </c:pt>
                <c:pt idx="7276">
                  <c:v>1.6460964382646652E-6</c:v>
                </c:pt>
                <c:pt idx="7277">
                  <c:v>1.8518584930477482E-6</c:v>
                </c:pt>
                <c:pt idx="7278">
                  <c:v>1.2345723286984989E-6</c:v>
                </c:pt>
                <c:pt idx="7279">
                  <c:v>1.6460964382646652E-6</c:v>
                </c:pt>
                <c:pt idx="7280">
                  <c:v>1.4403343834815822E-6</c:v>
                </c:pt>
                <c:pt idx="7281">
                  <c:v>2.0576205478308314E-6</c:v>
                </c:pt>
                <c:pt idx="7282">
                  <c:v>1.4403343834815822E-6</c:v>
                </c:pt>
                <c:pt idx="7283">
                  <c:v>2.0576205478308314E-6</c:v>
                </c:pt>
                <c:pt idx="7284">
                  <c:v>1.6460964382646652E-6</c:v>
                </c:pt>
                <c:pt idx="7285">
                  <c:v>1.6460964382646652E-6</c:v>
                </c:pt>
                <c:pt idx="7286">
                  <c:v>1.8518584930477482E-6</c:v>
                </c:pt>
                <c:pt idx="7287">
                  <c:v>1.8518584930477482E-6</c:v>
                </c:pt>
                <c:pt idx="7288">
                  <c:v>1.8518584930477482E-6</c:v>
                </c:pt>
                <c:pt idx="7289">
                  <c:v>1.6460964382646652E-6</c:v>
                </c:pt>
                <c:pt idx="7290">
                  <c:v>8.2304821913233259E-7</c:v>
                </c:pt>
                <c:pt idx="7291">
                  <c:v>1.0288102739154157E-6</c:v>
                </c:pt>
                <c:pt idx="7292">
                  <c:v>8.2304821913233259E-7</c:v>
                </c:pt>
                <c:pt idx="7293">
                  <c:v>1.6460964382646652E-6</c:v>
                </c:pt>
                <c:pt idx="7294">
                  <c:v>8.2304821913233259E-7</c:v>
                </c:pt>
                <c:pt idx="7295">
                  <c:v>2.6749067121800807E-6</c:v>
                </c:pt>
                <c:pt idx="7296">
                  <c:v>2.0576205478308314E-6</c:v>
                </c:pt>
                <c:pt idx="7297">
                  <c:v>2.2633826026139147E-6</c:v>
                </c:pt>
                <c:pt idx="7298">
                  <c:v>8.2304821913233259E-7</c:v>
                </c:pt>
                <c:pt idx="7299">
                  <c:v>1.8518584930477482E-6</c:v>
                </c:pt>
                <c:pt idx="7300">
                  <c:v>1.6460964382646652E-6</c:v>
                </c:pt>
                <c:pt idx="7301">
                  <c:v>1.4403343834815822E-6</c:v>
                </c:pt>
                <c:pt idx="7302">
                  <c:v>6.1728616434924947E-7</c:v>
                </c:pt>
                <c:pt idx="7303">
                  <c:v>1.8518584930477482E-6</c:v>
                </c:pt>
                <c:pt idx="7304">
                  <c:v>1.6460964382646652E-6</c:v>
                </c:pt>
                <c:pt idx="7305">
                  <c:v>1.6460964382646652E-6</c:v>
                </c:pt>
                <c:pt idx="7306">
                  <c:v>3.0864308217462476E-6</c:v>
                </c:pt>
                <c:pt idx="7307">
                  <c:v>2.2633826026139147E-6</c:v>
                </c:pt>
                <c:pt idx="7308">
                  <c:v>1.8518584930477482E-6</c:v>
                </c:pt>
                <c:pt idx="7309">
                  <c:v>1.8518584930477482E-6</c:v>
                </c:pt>
                <c:pt idx="7310">
                  <c:v>1.2345723286984989E-6</c:v>
                </c:pt>
                <c:pt idx="7311">
                  <c:v>2.2633826026139147E-6</c:v>
                </c:pt>
                <c:pt idx="7312">
                  <c:v>2.4691446573969979E-6</c:v>
                </c:pt>
                <c:pt idx="7313">
                  <c:v>1.6460964382646652E-6</c:v>
                </c:pt>
                <c:pt idx="7314">
                  <c:v>2.2633826026139147E-6</c:v>
                </c:pt>
                <c:pt idx="7315">
                  <c:v>6.1728616434924947E-7</c:v>
                </c:pt>
                <c:pt idx="7316">
                  <c:v>1.2345723286984989E-6</c:v>
                </c:pt>
                <c:pt idx="7317">
                  <c:v>1.0288102739154157E-6</c:v>
                </c:pt>
                <c:pt idx="7318">
                  <c:v>2.2633826026139147E-6</c:v>
                </c:pt>
                <c:pt idx="7319">
                  <c:v>1.0288102739154157E-6</c:v>
                </c:pt>
                <c:pt idx="7320">
                  <c:v>1.8518584930477482E-6</c:v>
                </c:pt>
                <c:pt idx="7321">
                  <c:v>1.4403343834815822E-6</c:v>
                </c:pt>
                <c:pt idx="7322">
                  <c:v>1.2345723286984989E-6</c:v>
                </c:pt>
                <c:pt idx="7323">
                  <c:v>1.2345723286984989E-6</c:v>
                </c:pt>
                <c:pt idx="7324">
                  <c:v>4.115241095661663E-7</c:v>
                </c:pt>
                <c:pt idx="7325">
                  <c:v>1.0288102739154157E-6</c:v>
                </c:pt>
                <c:pt idx="7326">
                  <c:v>1.4403343834815822E-6</c:v>
                </c:pt>
                <c:pt idx="7327">
                  <c:v>1.6460964382646652E-6</c:v>
                </c:pt>
                <c:pt idx="7328">
                  <c:v>1.6460964382646652E-6</c:v>
                </c:pt>
                <c:pt idx="7329">
                  <c:v>2.0576205478308314E-6</c:v>
                </c:pt>
                <c:pt idx="7330">
                  <c:v>1.8518584930477482E-6</c:v>
                </c:pt>
                <c:pt idx="7331">
                  <c:v>2.0576205478308314E-6</c:v>
                </c:pt>
                <c:pt idx="7332">
                  <c:v>1.6460964382646652E-6</c:v>
                </c:pt>
                <c:pt idx="7333">
                  <c:v>2.2633826026139147E-6</c:v>
                </c:pt>
                <c:pt idx="7334">
                  <c:v>2.0576205478308314E-6</c:v>
                </c:pt>
                <c:pt idx="7335">
                  <c:v>2.0576205478308314E-6</c:v>
                </c:pt>
                <c:pt idx="7336">
                  <c:v>2.4691446573969979E-6</c:v>
                </c:pt>
                <c:pt idx="7337">
                  <c:v>1.2345723286984989E-6</c:v>
                </c:pt>
                <c:pt idx="7338">
                  <c:v>1.6460964382646652E-6</c:v>
                </c:pt>
                <c:pt idx="7339">
                  <c:v>1.6460964382646652E-6</c:v>
                </c:pt>
                <c:pt idx="7340">
                  <c:v>2.2633826026139147E-6</c:v>
                </c:pt>
                <c:pt idx="7341">
                  <c:v>2.2633826026139147E-6</c:v>
                </c:pt>
                <c:pt idx="7342">
                  <c:v>1.2345723286984989E-6</c:v>
                </c:pt>
                <c:pt idx="7343">
                  <c:v>2.2633826026139147E-6</c:v>
                </c:pt>
                <c:pt idx="7344">
                  <c:v>2.0576205478308314E-6</c:v>
                </c:pt>
                <c:pt idx="7345">
                  <c:v>1.6460964382646652E-6</c:v>
                </c:pt>
                <c:pt idx="7346">
                  <c:v>1.8518584930477482E-6</c:v>
                </c:pt>
                <c:pt idx="7347">
                  <c:v>2.4691446573969979E-6</c:v>
                </c:pt>
                <c:pt idx="7348">
                  <c:v>1.0288102739154157E-6</c:v>
                </c:pt>
                <c:pt idx="7349">
                  <c:v>1.2345723286984989E-6</c:v>
                </c:pt>
                <c:pt idx="7350">
                  <c:v>1.8518584930477482E-6</c:v>
                </c:pt>
                <c:pt idx="7351">
                  <c:v>1.0288102739154157E-6</c:v>
                </c:pt>
                <c:pt idx="7352">
                  <c:v>1.6460964382646652E-6</c:v>
                </c:pt>
                <c:pt idx="7353">
                  <c:v>1.6460964382646652E-6</c:v>
                </c:pt>
                <c:pt idx="7354">
                  <c:v>1.2345723286984989E-6</c:v>
                </c:pt>
                <c:pt idx="7355">
                  <c:v>6.1728616434924947E-7</c:v>
                </c:pt>
                <c:pt idx="7356">
                  <c:v>1.2345723286984989E-6</c:v>
                </c:pt>
                <c:pt idx="7357">
                  <c:v>1.4403343834815822E-6</c:v>
                </c:pt>
                <c:pt idx="7358">
                  <c:v>2.2633826026139147E-6</c:v>
                </c:pt>
                <c:pt idx="7359">
                  <c:v>1.2345723286984989E-6</c:v>
                </c:pt>
                <c:pt idx="7360">
                  <c:v>1.2345723286984989E-6</c:v>
                </c:pt>
                <c:pt idx="7361">
                  <c:v>1.6460964382646652E-6</c:v>
                </c:pt>
                <c:pt idx="7362">
                  <c:v>1.4403343834815822E-6</c:v>
                </c:pt>
                <c:pt idx="7363">
                  <c:v>2.2633826026139147E-6</c:v>
                </c:pt>
                <c:pt idx="7364">
                  <c:v>2.2633826026139147E-6</c:v>
                </c:pt>
                <c:pt idx="7365">
                  <c:v>1.6460964382646652E-6</c:v>
                </c:pt>
                <c:pt idx="7366">
                  <c:v>6.1728616434924947E-7</c:v>
                </c:pt>
                <c:pt idx="7367">
                  <c:v>1.6460964382646652E-6</c:v>
                </c:pt>
                <c:pt idx="7368">
                  <c:v>1.2345723286984989E-6</c:v>
                </c:pt>
                <c:pt idx="7369">
                  <c:v>8.2304821913233259E-7</c:v>
                </c:pt>
                <c:pt idx="7370">
                  <c:v>1.6460964382646652E-6</c:v>
                </c:pt>
                <c:pt idx="7371">
                  <c:v>1.6460964382646652E-6</c:v>
                </c:pt>
                <c:pt idx="7372">
                  <c:v>1.0288102739154157E-6</c:v>
                </c:pt>
                <c:pt idx="7373">
                  <c:v>1.6460964382646652E-6</c:v>
                </c:pt>
                <c:pt idx="7374">
                  <c:v>1.0288102739154157E-6</c:v>
                </c:pt>
                <c:pt idx="7375">
                  <c:v>1.0288102739154157E-6</c:v>
                </c:pt>
                <c:pt idx="7376">
                  <c:v>1.6460964382646652E-6</c:v>
                </c:pt>
                <c:pt idx="7377">
                  <c:v>1.2345723286984989E-6</c:v>
                </c:pt>
                <c:pt idx="7378">
                  <c:v>2.4691446573969979E-6</c:v>
                </c:pt>
                <c:pt idx="7379">
                  <c:v>1.8518584930477482E-6</c:v>
                </c:pt>
                <c:pt idx="7380">
                  <c:v>1.2345723286984989E-6</c:v>
                </c:pt>
                <c:pt idx="7381">
                  <c:v>1.6460964382646652E-6</c:v>
                </c:pt>
                <c:pt idx="7382">
                  <c:v>1.6460964382646652E-6</c:v>
                </c:pt>
                <c:pt idx="7383">
                  <c:v>1.0288102739154157E-6</c:v>
                </c:pt>
                <c:pt idx="7384">
                  <c:v>1.8518584930477482E-6</c:v>
                </c:pt>
                <c:pt idx="7385">
                  <c:v>2.0576205478308314E-6</c:v>
                </c:pt>
                <c:pt idx="7386">
                  <c:v>1.4403343834815822E-6</c:v>
                </c:pt>
                <c:pt idx="7387">
                  <c:v>1.4403343834815822E-6</c:v>
                </c:pt>
                <c:pt idx="7388">
                  <c:v>2.0576205478308314E-6</c:v>
                </c:pt>
                <c:pt idx="7389">
                  <c:v>8.2304821913233259E-7</c:v>
                </c:pt>
                <c:pt idx="7390">
                  <c:v>1.2345723286984989E-6</c:v>
                </c:pt>
                <c:pt idx="7391">
                  <c:v>1.6460964382646652E-6</c:v>
                </c:pt>
                <c:pt idx="7392">
                  <c:v>2.2633826026139147E-6</c:v>
                </c:pt>
                <c:pt idx="7393">
                  <c:v>2.2633826026139147E-6</c:v>
                </c:pt>
                <c:pt idx="7394">
                  <c:v>1.0288102739154157E-6</c:v>
                </c:pt>
                <c:pt idx="7395">
                  <c:v>1.6460964382646652E-6</c:v>
                </c:pt>
                <c:pt idx="7396">
                  <c:v>1.6460964382646652E-6</c:v>
                </c:pt>
                <c:pt idx="7397">
                  <c:v>1.8518584930477482E-6</c:v>
                </c:pt>
                <c:pt idx="7398">
                  <c:v>1.8518584930477482E-6</c:v>
                </c:pt>
                <c:pt idx="7399">
                  <c:v>2.0576205478308315E-7</c:v>
                </c:pt>
                <c:pt idx="7400">
                  <c:v>1.4403343834815822E-6</c:v>
                </c:pt>
                <c:pt idx="7401">
                  <c:v>1.8518584930477482E-6</c:v>
                </c:pt>
                <c:pt idx="7402">
                  <c:v>1.4403343834815822E-6</c:v>
                </c:pt>
                <c:pt idx="7403">
                  <c:v>2.6749067121800807E-6</c:v>
                </c:pt>
                <c:pt idx="7404">
                  <c:v>1.6460964382646652E-6</c:v>
                </c:pt>
                <c:pt idx="7405">
                  <c:v>1.8518584930477482E-6</c:v>
                </c:pt>
                <c:pt idx="7406">
                  <c:v>1.6460964382646652E-6</c:v>
                </c:pt>
                <c:pt idx="7407">
                  <c:v>1.0288102739154157E-6</c:v>
                </c:pt>
                <c:pt idx="7408">
                  <c:v>1.8518584930477482E-6</c:v>
                </c:pt>
                <c:pt idx="7409">
                  <c:v>1.6460964382646652E-6</c:v>
                </c:pt>
                <c:pt idx="7410">
                  <c:v>1.4403343834815822E-6</c:v>
                </c:pt>
                <c:pt idx="7411">
                  <c:v>1.4403343834815822E-6</c:v>
                </c:pt>
                <c:pt idx="7412">
                  <c:v>2.0576205478308314E-6</c:v>
                </c:pt>
                <c:pt idx="7413">
                  <c:v>1.0288102739154157E-6</c:v>
                </c:pt>
                <c:pt idx="7414">
                  <c:v>1.8518584930477482E-6</c:v>
                </c:pt>
                <c:pt idx="7415">
                  <c:v>2.4691446573969979E-6</c:v>
                </c:pt>
                <c:pt idx="7416">
                  <c:v>1.6460964382646652E-6</c:v>
                </c:pt>
                <c:pt idx="7417">
                  <c:v>1.4403343834815822E-6</c:v>
                </c:pt>
                <c:pt idx="7418">
                  <c:v>1.2345723286984989E-6</c:v>
                </c:pt>
                <c:pt idx="7419">
                  <c:v>2.0576205478308314E-6</c:v>
                </c:pt>
                <c:pt idx="7420">
                  <c:v>1.8518584930477482E-6</c:v>
                </c:pt>
                <c:pt idx="7421">
                  <c:v>1.8518584930477482E-6</c:v>
                </c:pt>
                <c:pt idx="7422">
                  <c:v>1.2345723286984989E-6</c:v>
                </c:pt>
                <c:pt idx="7423">
                  <c:v>2.2633826026139147E-6</c:v>
                </c:pt>
                <c:pt idx="7424">
                  <c:v>3.0864308217462476E-6</c:v>
                </c:pt>
                <c:pt idx="7425">
                  <c:v>1.8518584930477482E-6</c:v>
                </c:pt>
                <c:pt idx="7426">
                  <c:v>2.0576205478308314E-6</c:v>
                </c:pt>
                <c:pt idx="7427">
                  <c:v>3.2921928765293304E-6</c:v>
                </c:pt>
                <c:pt idx="7428">
                  <c:v>1.8518584930477482E-6</c:v>
                </c:pt>
                <c:pt idx="7429">
                  <c:v>4.115241095661663E-7</c:v>
                </c:pt>
                <c:pt idx="7430">
                  <c:v>3.0864308217462476E-6</c:v>
                </c:pt>
                <c:pt idx="7431">
                  <c:v>1.2345723286984989E-6</c:v>
                </c:pt>
                <c:pt idx="7432">
                  <c:v>1.6460964382646652E-6</c:v>
                </c:pt>
                <c:pt idx="7433">
                  <c:v>1.4403343834815822E-6</c:v>
                </c:pt>
                <c:pt idx="7434">
                  <c:v>1.8518584930477482E-6</c:v>
                </c:pt>
                <c:pt idx="7435">
                  <c:v>2.0576205478308314E-6</c:v>
                </c:pt>
                <c:pt idx="7436">
                  <c:v>1.6460964382646652E-6</c:v>
                </c:pt>
                <c:pt idx="7437">
                  <c:v>2.6749067121800807E-6</c:v>
                </c:pt>
                <c:pt idx="7438">
                  <c:v>1.0288102739154157E-6</c:v>
                </c:pt>
                <c:pt idx="7439">
                  <c:v>2.2633826026139147E-6</c:v>
                </c:pt>
                <c:pt idx="7440">
                  <c:v>1.6460964382646652E-6</c:v>
                </c:pt>
                <c:pt idx="7441">
                  <c:v>1.4403343834815822E-6</c:v>
                </c:pt>
                <c:pt idx="7442">
                  <c:v>1.8518584930477482E-6</c:v>
                </c:pt>
                <c:pt idx="7443">
                  <c:v>1.4403343834815822E-6</c:v>
                </c:pt>
                <c:pt idx="7444">
                  <c:v>1.8518584930477482E-6</c:v>
                </c:pt>
                <c:pt idx="7445">
                  <c:v>1.2345723286984989E-6</c:v>
                </c:pt>
                <c:pt idx="7446">
                  <c:v>1.2345723286984989E-6</c:v>
                </c:pt>
                <c:pt idx="7447">
                  <c:v>1.0288102739154157E-6</c:v>
                </c:pt>
                <c:pt idx="7448">
                  <c:v>2.0576205478308314E-6</c:v>
                </c:pt>
                <c:pt idx="7449">
                  <c:v>2.0576205478308314E-6</c:v>
                </c:pt>
                <c:pt idx="7450">
                  <c:v>1.4403343834815822E-6</c:v>
                </c:pt>
                <c:pt idx="7451">
                  <c:v>1.8518584930477482E-6</c:v>
                </c:pt>
                <c:pt idx="7452">
                  <c:v>1.8518584930477482E-6</c:v>
                </c:pt>
                <c:pt idx="7453">
                  <c:v>1.0288102739154157E-6</c:v>
                </c:pt>
                <c:pt idx="7454">
                  <c:v>1.8518584930477482E-6</c:v>
                </c:pt>
                <c:pt idx="7455">
                  <c:v>2.0576205478308314E-6</c:v>
                </c:pt>
                <c:pt idx="7456">
                  <c:v>1.2345723286984989E-6</c:v>
                </c:pt>
                <c:pt idx="7457">
                  <c:v>1.6460964382646652E-6</c:v>
                </c:pt>
                <c:pt idx="7458">
                  <c:v>1.6460964382646652E-6</c:v>
                </c:pt>
                <c:pt idx="7459">
                  <c:v>1.2345723286984989E-6</c:v>
                </c:pt>
                <c:pt idx="7460">
                  <c:v>1.2345723286984989E-6</c:v>
                </c:pt>
                <c:pt idx="7461">
                  <c:v>1.8518584930477482E-6</c:v>
                </c:pt>
                <c:pt idx="7462">
                  <c:v>2.4691446573969979E-6</c:v>
                </c:pt>
                <c:pt idx="7463">
                  <c:v>1.2345723286984989E-6</c:v>
                </c:pt>
                <c:pt idx="7464">
                  <c:v>2.0576205478308314E-6</c:v>
                </c:pt>
                <c:pt idx="7465">
                  <c:v>1.6460964382646652E-6</c:v>
                </c:pt>
                <c:pt idx="7466">
                  <c:v>2.0576205478308314E-6</c:v>
                </c:pt>
                <c:pt idx="7467">
                  <c:v>1.6460964382646652E-6</c:v>
                </c:pt>
                <c:pt idx="7468">
                  <c:v>1.6460964382646652E-6</c:v>
                </c:pt>
                <c:pt idx="7469">
                  <c:v>1.8518584930477482E-6</c:v>
                </c:pt>
                <c:pt idx="7470">
                  <c:v>1.2345723286984989E-6</c:v>
                </c:pt>
                <c:pt idx="7471">
                  <c:v>2.0576205478308314E-6</c:v>
                </c:pt>
                <c:pt idx="7472">
                  <c:v>1.6460964382646652E-6</c:v>
                </c:pt>
                <c:pt idx="7473">
                  <c:v>2.4691446573969979E-6</c:v>
                </c:pt>
                <c:pt idx="7474">
                  <c:v>2.2633826026139147E-6</c:v>
                </c:pt>
                <c:pt idx="7475">
                  <c:v>1.2345723286984989E-6</c:v>
                </c:pt>
                <c:pt idx="7476">
                  <c:v>1.2345723286984989E-6</c:v>
                </c:pt>
                <c:pt idx="7477">
                  <c:v>1.2345723286984989E-6</c:v>
                </c:pt>
                <c:pt idx="7478">
                  <c:v>1.0288102739154157E-6</c:v>
                </c:pt>
                <c:pt idx="7479">
                  <c:v>8.2304821913233259E-7</c:v>
                </c:pt>
                <c:pt idx="7480">
                  <c:v>1.2345723286984989E-6</c:v>
                </c:pt>
                <c:pt idx="7481">
                  <c:v>2.6749067121800807E-6</c:v>
                </c:pt>
                <c:pt idx="7482">
                  <c:v>1.4403343834815822E-6</c:v>
                </c:pt>
                <c:pt idx="7483">
                  <c:v>2.8806687669631643E-6</c:v>
                </c:pt>
                <c:pt idx="7484">
                  <c:v>1.4403343834815822E-6</c:v>
                </c:pt>
                <c:pt idx="7485">
                  <c:v>2.2633826026139147E-6</c:v>
                </c:pt>
                <c:pt idx="7486">
                  <c:v>1.4403343834815822E-6</c:v>
                </c:pt>
                <c:pt idx="7487">
                  <c:v>2.2633826026139147E-6</c:v>
                </c:pt>
                <c:pt idx="7488">
                  <c:v>2.4691446573969979E-6</c:v>
                </c:pt>
                <c:pt idx="7489">
                  <c:v>1.2345723286984989E-6</c:v>
                </c:pt>
                <c:pt idx="7490">
                  <c:v>2.2633826026139147E-6</c:v>
                </c:pt>
                <c:pt idx="7491">
                  <c:v>1.0288102739154157E-6</c:v>
                </c:pt>
                <c:pt idx="7492">
                  <c:v>2.0576205478308314E-6</c:v>
                </c:pt>
                <c:pt idx="7493">
                  <c:v>1.8518584930477482E-6</c:v>
                </c:pt>
                <c:pt idx="7494">
                  <c:v>1.6460964382646652E-6</c:v>
                </c:pt>
                <c:pt idx="7495">
                  <c:v>1.2345723286984989E-6</c:v>
                </c:pt>
                <c:pt idx="7496">
                  <c:v>1.0288102739154157E-6</c:v>
                </c:pt>
                <c:pt idx="7497">
                  <c:v>1.4403343834815822E-6</c:v>
                </c:pt>
                <c:pt idx="7498">
                  <c:v>2.2633826026139147E-6</c:v>
                </c:pt>
                <c:pt idx="7499">
                  <c:v>1.4403343834815822E-6</c:v>
                </c:pt>
                <c:pt idx="7500">
                  <c:v>1.8518584930477482E-6</c:v>
                </c:pt>
                <c:pt idx="7501">
                  <c:v>1.4403343834815822E-6</c:v>
                </c:pt>
                <c:pt idx="7502">
                  <c:v>1.6460964382646652E-6</c:v>
                </c:pt>
                <c:pt idx="7503">
                  <c:v>1.2345723286984989E-6</c:v>
                </c:pt>
                <c:pt idx="7504">
                  <c:v>1.4403343834815822E-6</c:v>
                </c:pt>
                <c:pt idx="7505">
                  <c:v>1.6460964382646652E-6</c:v>
                </c:pt>
                <c:pt idx="7506">
                  <c:v>1.4403343834815822E-6</c:v>
                </c:pt>
                <c:pt idx="7507">
                  <c:v>1.4403343834815822E-6</c:v>
                </c:pt>
                <c:pt idx="7508">
                  <c:v>2.8806687669631643E-6</c:v>
                </c:pt>
                <c:pt idx="7509">
                  <c:v>2.2633826026139147E-6</c:v>
                </c:pt>
                <c:pt idx="7510">
                  <c:v>2.4691446573969979E-6</c:v>
                </c:pt>
                <c:pt idx="7511">
                  <c:v>1.2345723286984989E-6</c:v>
                </c:pt>
                <c:pt idx="7512">
                  <c:v>2.2633826026139147E-6</c:v>
                </c:pt>
                <c:pt idx="7513">
                  <c:v>1.4403343834815822E-6</c:v>
                </c:pt>
                <c:pt idx="7514">
                  <c:v>1.8518584930477482E-6</c:v>
                </c:pt>
                <c:pt idx="7515">
                  <c:v>1.6460964382646652E-6</c:v>
                </c:pt>
                <c:pt idx="7516">
                  <c:v>8.2304821913233259E-7</c:v>
                </c:pt>
                <c:pt idx="7517">
                  <c:v>1.8518584930477482E-6</c:v>
                </c:pt>
                <c:pt idx="7518">
                  <c:v>1.8518584930477482E-6</c:v>
                </c:pt>
                <c:pt idx="7519">
                  <c:v>1.4403343834815822E-6</c:v>
                </c:pt>
                <c:pt idx="7520">
                  <c:v>1.8518584930477482E-6</c:v>
                </c:pt>
                <c:pt idx="7521">
                  <c:v>8.2304821913233259E-7</c:v>
                </c:pt>
                <c:pt idx="7522">
                  <c:v>1.0288102739154157E-6</c:v>
                </c:pt>
                <c:pt idx="7523">
                  <c:v>1.2345723286984989E-6</c:v>
                </c:pt>
                <c:pt idx="7524">
                  <c:v>1.2345723286984989E-6</c:v>
                </c:pt>
                <c:pt idx="7525">
                  <c:v>1.0288102739154157E-6</c:v>
                </c:pt>
                <c:pt idx="7526">
                  <c:v>1.4403343834815822E-6</c:v>
                </c:pt>
                <c:pt idx="7527">
                  <c:v>8.2304821913233259E-7</c:v>
                </c:pt>
                <c:pt idx="7528">
                  <c:v>2.2633826026139147E-6</c:v>
                </c:pt>
                <c:pt idx="7529">
                  <c:v>2.8806687669631643E-6</c:v>
                </c:pt>
                <c:pt idx="7530">
                  <c:v>1.6460964382646652E-6</c:v>
                </c:pt>
                <c:pt idx="7531">
                  <c:v>8.2304821913233259E-7</c:v>
                </c:pt>
                <c:pt idx="7532">
                  <c:v>1.8518584930477482E-6</c:v>
                </c:pt>
                <c:pt idx="7533">
                  <c:v>1.6460964382646652E-6</c:v>
                </c:pt>
                <c:pt idx="7534">
                  <c:v>1.6460964382646652E-6</c:v>
                </c:pt>
                <c:pt idx="7535">
                  <c:v>1.8518584930477482E-6</c:v>
                </c:pt>
                <c:pt idx="7536">
                  <c:v>2.8806687669631643E-6</c:v>
                </c:pt>
                <c:pt idx="7537">
                  <c:v>2.0576205478308314E-6</c:v>
                </c:pt>
                <c:pt idx="7538">
                  <c:v>2.0576205478308314E-6</c:v>
                </c:pt>
                <c:pt idx="7539">
                  <c:v>1.2345723286984989E-6</c:v>
                </c:pt>
                <c:pt idx="7540">
                  <c:v>1.2345723286984989E-6</c:v>
                </c:pt>
                <c:pt idx="7541">
                  <c:v>4.115241095661663E-7</c:v>
                </c:pt>
                <c:pt idx="7542">
                  <c:v>1.2345723286984989E-6</c:v>
                </c:pt>
                <c:pt idx="7543">
                  <c:v>8.2304821913233259E-7</c:v>
                </c:pt>
                <c:pt idx="7544">
                  <c:v>2.6749067121800807E-6</c:v>
                </c:pt>
                <c:pt idx="7545">
                  <c:v>2.2633826026139147E-6</c:v>
                </c:pt>
                <c:pt idx="7546">
                  <c:v>1.2345723286984989E-6</c:v>
                </c:pt>
                <c:pt idx="7547">
                  <c:v>1.2345723286984989E-6</c:v>
                </c:pt>
                <c:pt idx="7548">
                  <c:v>1.0288102739154157E-6</c:v>
                </c:pt>
                <c:pt idx="7549">
                  <c:v>8.2304821913233259E-7</c:v>
                </c:pt>
                <c:pt idx="7550">
                  <c:v>1.4403343834815822E-6</c:v>
                </c:pt>
                <c:pt idx="7551">
                  <c:v>1.8518584930477482E-6</c:v>
                </c:pt>
                <c:pt idx="7552">
                  <c:v>2.0576205478308314E-6</c:v>
                </c:pt>
                <c:pt idx="7553">
                  <c:v>1.8518584930477482E-6</c:v>
                </c:pt>
                <c:pt idx="7554">
                  <c:v>1.6460964382646652E-6</c:v>
                </c:pt>
                <c:pt idx="7555">
                  <c:v>1.8518584930477482E-6</c:v>
                </c:pt>
                <c:pt idx="7556">
                  <c:v>1.8518584930477482E-6</c:v>
                </c:pt>
                <c:pt idx="7557">
                  <c:v>1.2345723286984989E-6</c:v>
                </c:pt>
                <c:pt idx="7558">
                  <c:v>1.6460964382646652E-6</c:v>
                </c:pt>
                <c:pt idx="7559">
                  <c:v>1.0288102739154157E-6</c:v>
                </c:pt>
                <c:pt idx="7560">
                  <c:v>2.0576205478308314E-6</c:v>
                </c:pt>
                <c:pt idx="7561">
                  <c:v>1.6460964382646652E-6</c:v>
                </c:pt>
                <c:pt idx="7562">
                  <c:v>1.4403343834815822E-6</c:v>
                </c:pt>
                <c:pt idx="7563">
                  <c:v>8.2304821913233259E-7</c:v>
                </c:pt>
                <c:pt idx="7564">
                  <c:v>1.4403343834815822E-6</c:v>
                </c:pt>
                <c:pt idx="7565">
                  <c:v>1.2345723286984989E-6</c:v>
                </c:pt>
                <c:pt idx="7566">
                  <c:v>1.6460964382646652E-6</c:v>
                </c:pt>
                <c:pt idx="7567">
                  <c:v>1.8518584930477482E-6</c:v>
                </c:pt>
                <c:pt idx="7568">
                  <c:v>1.4403343834815822E-6</c:v>
                </c:pt>
                <c:pt idx="7569">
                  <c:v>2.0576205478308314E-6</c:v>
                </c:pt>
                <c:pt idx="7570">
                  <c:v>1.6460964382646652E-6</c:v>
                </c:pt>
                <c:pt idx="7571">
                  <c:v>4.115241095661663E-7</c:v>
                </c:pt>
                <c:pt idx="7572">
                  <c:v>2.6749067121800807E-6</c:v>
                </c:pt>
                <c:pt idx="7573">
                  <c:v>2.2633826026139147E-6</c:v>
                </c:pt>
                <c:pt idx="7574">
                  <c:v>2.8806687669631643E-6</c:v>
                </c:pt>
                <c:pt idx="7575">
                  <c:v>1.0288102739154157E-6</c:v>
                </c:pt>
                <c:pt idx="7576">
                  <c:v>8.2304821913233259E-7</c:v>
                </c:pt>
                <c:pt idx="7577">
                  <c:v>1.0288102739154157E-6</c:v>
                </c:pt>
                <c:pt idx="7578">
                  <c:v>1.0288102739154157E-6</c:v>
                </c:pt>
                <c:pt idx="7579">
                  <c:v>1.0288102739154157E-6</c:v>
                </c:pt>
                <c:pt idx="7580">
                  <c:v>1.4403343834815822E-6</c:v>
                </c:pt>
                <c:pt idx="7581">
                  <c:v>1.2345723286984989E-6</c:v>
                </c:pt>
                <c:pt idx="7582">
                  <c:v>4.115241095661663E-7</c:v>
                </c:pt>
                <c:pt idx="7583">
                  <c:v>1.4403343834815822E-6</c:v>
                </c:pt>
                <c:pt idx="7584">
                  <c:v>2.2633826026139147E-6</c:v>
                </c:pt>
                <c:pt idx="7585">
                  <c:v>1.8518584930477482E-6</c:v>
                </c:pt>
                <c:pt idx="7586">
                  <c:v>1.8518584930477482E-6</c:v>
                </c:pt>
                <c:pt idx="7587">
                  <c:v>1.4403343834815822E-6</c:v>
                </c:pt>
                <c:pt idx="7588">
                  <c:v>2.2633826026139147E-6</c:v>
                </c:pt>
                <c:pt idx="7589">
                  <c:v>1.2345723286984989E-6</c:v>
                </c:pt>
                <c:pt idx="7590">
                  <c:v>2.0576205478308314E-6</c:v>
                </c:pt>
                <c:pt idx="7591">
                  <c:v>1.0288102739154157E-6</c:v>
                </c:pt>
                <c:pt idx="7592">
                  <c:v>2.2633826026139147E-6</c:v>
                </c:pt>
                <c:pt idx="7593">
                  <c:v>8.2304821913233259E-7</c:v>
                </c:pt>
                <c:pt idx="7594">
                  <c:v>8.2304821913233259E-7</c:v>
                </c:pt>
                <c:pt idx="7595">
                  <c:v>1.8518584930477482E-6</c:v>
                </c:pt>
                <c:pt idx="7596">
                  <c:v>1.4403343834815822E-6</c:v>
                </c:pt>
                <c:pt idx="7597">
                  <c:v>1.0288102739154157E-6</c:v>
                </c:pt>
                <c:pt idx="7598">
                  <c:v>1.0288102739154157E-6</c:v>
                </c:pt>
                <c:pt idx="7599">
                  <c:v>1.2345723286984989E-6</c:v>
                </c:pt>
                <c:pt idx="7600">
                  <c:v>1.6460964382646652E-6</c:v>
                </c:pt>
                <c:pt idx="7601">
                  <c:v>8.2304821913233259E-7</c:v>
                </c:pt>
                <c:pt idx="7602">
                  <c:v>1.8518584930477482E-6</c:v>
                </c:pt>
                <c:pt idx="7603">
                  <c:v>2.4691446573969979E-6</c:v>
                </c:pt>
                <c:pt idx="7604">
                  <c:v>2.0576205478308314E-6</c:v>
                </c:pt>
                <c:pt idx="7605">
                  <c:v>2.0576205478308314E-6</c:v>
                </c:pt>
                <c:pt idx="7606">
                  <c:v>2.4691446573969979E-6</c:v>
                </c:pt>
                <c:pt idx="7607">
                  <c:v>8.2304821913233259E-7</c:v>
                </c:pt>
                <c:pt idx="7608">
                  <c:v>6.1728616434924947E-7</c:v>
                </c:pt>
                <c:pt idx="7609">
                  <c:v>2.6749067121800807E-6</c:v>
                </c:pt>
                <c:pt idx="7610">
                  <c:v>1.0288102739154157E-6</c:v>
                </c:pt>
                <c:pt idx="7611">
                  <c:v>1.8518584930477482E-6</c:v>
                </c:pt>
                <c:pt idx="7612">
                  <c:v>1.6460964382646652E-6</c:v>
                </c:pt>
                <c:pt idx="7613">
                  <c:v>3.2921928765293304E-6</c:v>
                </c:pt>
                <c:pt idx="7614">
                  <c:v>3.497954931312414E-6</c:v>
                </c:pt>
                <c:pt idx="7615">
                  <c:v>1.2345723286984989E-6</c:v>
                </c:pt>
                <c:pt idx="7616">
                  <c:v>1.6460964382646652E-6</c:v>
                </c:pt>
                <c:pt idx="7617">
                  <c:v>2.0576205478308314E-6</c:v>
                </c:pt>
                <c:pt idx="7618">
                  <c:v>2.0576205478308314E-6</c:v>
                </c:pt>
                <c:pt idx="7619">
                  <c:v>8.2304821913233259E-7</c:v>
                </c:pt>
                <c:pt idx="7620">
                  <c:v>1.6460964382646652E-6</c:v>
                </c:pt>
                <c:pt idx="7621">
                  <c:v>1.6460964382646652E-6</c:v>
                </c:pt>
                <c:pt idx="7622">
                  <c:v>2.0576205478308314E-6</c:v>
                </c:pt>
                <c:pt idx="7623">
                  <c:v>8.2304821913233259E-7</c:v>
                </c:pt>
                <c:pt idx="7624">
                  <c:v>2.0576205478308314E-6</c:v>
                </c:pt>
                <c:pt idx="7625">
                  <c:v>2.2633826026139147E-6</c:v>
                </c:pt>
                <c:pt idx="7626">
                  <c:v>2.6749067121800807E-6</c:v>
                </c:pt>
                <c:pt idx="7627">
                  <c:v>2.2633826026139147E-6</c:v>
                </c:pt>
                <c:pt idx="7628">
                  <c:v>8.2304821913233259E-7</c:v>
                </c:pt>
                <c:pt idx="7629">
                  <c:v>1.2345723286984989E-6</c:v>
                </c:pt>
                <c:pt idx="7630">
                  <c:v>2.0576205478308314E-6</c:v>
                </c:pt>
                <c:pt idx="7631">
                  <c:v>2.0576205478308314E-6</c:v>
                </c:pt>
                <c:pt idx="7632">
                  <c:v>1.4403343834815822E-6</c:v>
                </c:pt>
                <c:pt idx="7633">
                  <c:v>1.8518584930477482E-6</c:v>
                </c:pt>
                <c:pt idx="7634">
                  <c:v>1.6460964382646652E-6</c:v>
                </c:pt>
                <c:pt idx="7635">
                  <c:v>3.497954931312414E-6</c:v>
                </c:pt>
                <c:pt idx="7636">
                  <c:v>1.0288102739154157E-6</c:v>
                </c:pt>
                <c:pt idx="7637">
                  <c:v>2.8806687669631643E-6</c:v>
                </c:pt>
                <c:pt idx="7638">
                  <c:v>1.2345723286984989E-6</c:v>
                </c:pt>
                <c:pt idx="7639">
                  <c:v>1.4403343834815822E-6</c:v>
                </c:pt>
                <c:pt idx="7640">
                  <c:v>1.4403343834815822E-6</c:v>
                </c:pt>
                <c:pt idx="7641">
                  <c:v>1.4403343834815822E-6</c:v>
                </c:pt>
                <c:pt idx="7642">
                  <c:v>3.0864308217462476E-6</c:v>
                </c:pt>
                <c:pt idx="7643">
                  <c:v>1.4403343834815822E-6</c:v>
                </c:pt>
                <c:pt idx="7644">
                  <c:v>1.8518584930477482E-6</c:v>
                </c:pt>
                <c:pt idx="7645">
                  <c:v>8.2304821913233259E-7</c:v>
                </c:pt>
                <c:pt idx="7646">
                  <c:v>1.8518584930477482E-6</c:v>
                </c:pt>
                <c:pt idx="7647">
                  <c:v>1.0288102739154157E-6</c:v>
                </c:pt>
                <c:pt idx="7648">
                  <c:v>1.2345723286984989E-6</c:v>
                </c:pt>
                <c:pt idx="7649">
                  <c:v>2.0576205478308314E-6</c:v>
                </c:pt>
                <c:pt idx="7650">
                  <c:v>1.2345723286984989E-6</c:v>
                </c:pt>
                <c:pt idx="7651">
                  <c:v>1.4403343834815822E-6</c:v>
                </c:pt>
                <c:pt idx="7652">
                  <c:v>1.0288102739154157E-6</c:v>
                </c:pt>
                <c:pt idx="7653">
                  <c:v>1.4403343834815822E-6</c:v>
                </c:pt>
                <c:pt idx="7654">
                  <c:v>8.2304821913233259E-7</c:v>
                </c:pt>
                <c:pt idx="7655">
                  <c:v>1.4403343834815822E-6</c:v>
                </c:pt>
                <c:pt idx="7656">
                  <c:v>1.0288102739154157E-6</c:v>
                </c:pt>
                <c:pt idx="7657">
                  <c:v>1.0288102739154157E-6</c:v>
                </c:pt>
                <c:pt idx="7658">
                  <c:v>1.2345723286984989E-6</c:v>
                </c:pt>
                <c:pt idx="7659">
                  <c:v>1.4403343834815822E-6</c:v>
                </c:pt>
                <c:pt idx="7660">
                  <c:v>2.2633826026139147E-6</c:v>
                </c:pt>
                <c:pt idx="7661">
                  <c:v>2.2633826026139147E-6</c:v>
                </c:pt>
                <c:pt idx="7662">
                  <c:v>1.2345723286984989E-6</c:v>
                </c:pt>
                <c:pt idx="7663">
                  <c:v>1.6460964382646652E-6</c:v>
                </c:pt>
                <c:pt idx="7664">
                  <c:v>1.4403343834815822E-6</c:v>
                </c:pt>
                <c:pt idx="7665">
                  <c:v>2.0576205478308314E-6</c:v>
                </c:pt>
                <c:pt idx="7666">
                  <c:v>2.4691446573969979E-6</c:v>
                </c:pt>
                <c:pt idx="7667">
                  <c:v>2.0576205478308314E-6</c:v>
                </c:pt>
                <c:pt idx="7668">
                  <c:v>2.0576205478308314E-6</c:v>
                </c:pt>
                <c:pt idx="7669">
                  <c:v>2.4691446573969979E-6</c:v>
                </c:pt>
                <c:pt idx="7670">
                  <c:v>1.8518584930477482E-6</c:v>
                </c:pt>
                <c:pt idx="7671">
                  <c:v>3.0864308217462476E-6</c:v>
                </c:pt>
                <c:pt idx="7672">
                  <c:v>1.2345723286984989E-6</c:v>
                </c:pt>
                <c:pt idx="7673">
                  <c:v>1.4403343834815822E-6</c:v>
                </c:pt>
                <c:pt idx="7674">
                  <c:v>3.2921928765293304E-6</c:v>
                </c:pt>
                <c:pt idx="7675">
                  <c:v>1.2345723286984989E-6</c:v>
                </c:pt>
                <c:pt idx="7676">
                  <c:v>1.8518584930477482E-6</c:v>
                </c:pt>
                <c:pt idx="7677">
                  <c:v>1.8518584930477482E-6</c:v>
                </c:pt>
                <c:pt idx="7678">
                  <c:v>2.2633826026139147E-6</c:v>
                </c:pt>
                <c:pt idx="7679">
                  <c:v>2.2633826026139147E-6</c:v>
                </c:pt>
                <c:pt idx="7680">
                  <c:v>1.8518584930477482E-6</c:v>
                </c:pt>
                <c:pt idx="7681">
                  <c:v>2.4691446573969979E-6</c:v>
                </c:pt>
                <c:pt idx="7682">
                  <c:v>1.8518584930477482E-6</c:v>
                </c:pt>
                <c:pt idx="7683">
                  <c:v>1.8518584930477482E-6</c:v>
                </c:pt>
                <c:pt idx="7684">
                  <c:v>1.8518584930477482E-6</c:v>
                </c:pt>
                <c:pt idx="7685">
                  <c:v>2.2633826026139147E-6</c:v>
                </c:pt>
                <c:pt idx="7686">
                  <c:v>2.2633826026139147E-6</c:v>
                </c:pt>
                <c:pt idx="7687">
                  <c:v>8.2304821913233259E-7</c:v>
                </c:pt>
                <c:pt idx="7688">
                  <c:v>2.0576205478308314E-6</c:v>
                </c:pt>
                <c:pt idx="7689">
                  <c:v>2.2633826026139147E-6</c:v>
                </c:pt>
                <c:pt idx="7690">
                  <c:v>1.6460964382646652E-6</c:v>
                </c:pt>
                <c:pt idx="7691">
                  <c:v>1.4403343834815822E-6</c:v>
                </c:pt>
                <c:pt idx="7692">
                  <c:v>4.115241095661663E-7</c:v>
                </c:pt>
                <c:pt idx="7693">
                  <c:v>1.4403343834815822E-6</c:v>
                </c:pt>
                <c:pt idx="7694">
                  <c:v>2.6749067121800807E-6</c:v>
                </c:pt>
                <c:pt idx="7695">
                  <c:v>2.2633826026139147E-6</c:v>
                </c:pt>
                <c:pt idx="7696">
                  <c:v>1.4403343834815822E-6</c:v>
                </c:pt>
                <c:pt idx="7697">
                  <c:v>1.2345723286984989E-6</c:v>
                </c:pt>
                <c:pt idx="7698">
                  <c:v>1.2345723286984989E-6</c:v>
                </c:pt>
                <c:pt idx="7699">
                  <c:v>2.2633826026139147E-6</c:v>
                </c:pt>
                <c:pt idx="7700">
                  <c:v>8.2304821913233259E-7</c:v>
                </c:pt>
                <c:pt idx="7701">
                  <c:v>2.2633826026139147E-6</c:v>
                </c:pt>
                <c:pt idx="7702">
                  <c:v>2.0576205478308314E-6</c:v>
                </c:pt>
                <c:pt idx="7703">
                  <c:v>1.0288102739154157E-6</c:v>
                </c:pt>
                <c:pt idx="7704">
                  <c:v>1.4403343834815822E-6</c:v>
                </c:pt>
                <c:pt idx="7705">
                  <c:v>1.6460964382646652E-6</c:v>
                </c:pt>
                <c:pt idx="7706">
                  <c:v>1.4403343834815822E-6</c:v>
                </c:pt>
                <c:pt idx="7707">
                  <c:v>1.4403343834815822E-6</c:v>
                </c:pt>
                <c:pt idx="7708">
                  <c:v>1.6460964382646652E-6</c:v>
                </c:pt>
                <c:pt idx="7709">
                  <c:v>1.0288102739154157E-6</c:v>
                </c:pt>
                <c:pt idx="7710">
                  <c:v>1.8518584930477482E-6</c:v>
                </c:pt>
                <c:pt idx="7711">
                  <c:v>2.0576205478308314E-6</c:v>
                </c:pt>
                <c:pt idx="7712">
                  <c:v>1.8518584930477482E-6</c:v>
                </c:pt>
                <c:pt idx="7713">
                  <c:v>6.1728616434924947E-7</c:v>
                </c:pt>
                <c:pt idx="7714">
                  <c:v>2.0576205478308314E-6</c:v>
                </c:pt>
                <c:pt idx="7715">
                  <c:v>1.4403343834815822E-6</c:v>
                </c:pt>
                <c:pt idx="7716">
                  <c:v>1.0288102739154157E-6</c:v>
                </c:pt>
                <c:pt idx="7717">
                  <c:v>1.6460964382646652E-6</c:v>
                </c:pt>
                <c:pt idx="7718">
                  <c:v>1.4403343834815822E-6</c:v>
                </c:pt>
                <c:pt idx="7719">
                  <c:v>1.8518584930477482E-6</c:v>
                </c:pt>
                <c:pt idx="7720">
                  <c:v>1.6460964382646652E-6</c:v>
                </c:pt>
                <c:pt idx="7721">
                  <c:v>2.2633826026139147E-6</c:v>
                </c:pt>
                <c:pt idx="7722">
                  <c:v>1.6460964382646652E-6</c:v>
                </c:pt>
                <c:pt idx="7723">
                  <c:v>2.0576205478308314E-6</c:v>
                </c:pt>
                <c:pt idx="7724">
                  <c:v>1.8518584930477482E-6</c:v>
                </c:pt>
                <c:pt idx="7725">
                  <c:v>2.0576205478308314E-6</c:v>
                </c:pt>
                <c:pt idx="7726">
                  <c:v>2.2633826026139147E-6</c:v>
                </c:pt>
                <c:pt idx="7727">
                  <c:v>2.0576205478308314E-6</c:v>
                </c:pt>
                <c:pt idx="7728">
                  <c:v>1.4403343834815822E-6</c:v>
                </c:pt>
                <c:pt idx="7729">
                  <c:v>2.0576205478308314E-6</c:v>
                </c:pt>
                <c:pt idx="7730">
                  <c:v>6.1728616434924947E-7</c:v>
                </c:pt>
                <c:pt idx="7731">
                  <c:v>2.0576205478308314E-6</c:v>
                </c:pt>
                <c:pt idx="7732">
                  <c:v>2.0576205478308314E-6</c:v>
                </c:pt>
                <c:pt idx="7733">
                  <c:v>1.2345723286984989E-6</c:v>
                </c:pt>
                <c:pt idx="7734">
                  <c:v>1.4403343834815822E-6</c:v>
                </c:pt>
                <c:pt idx="7735">
                  <c:v>4.115241095661663E-7</c:v>
                </c:pt>
                <c:pt idx="7736">
                  <c:v>8.2304821913233259E-7</c:v>
                </c:pt>
                <c:pt idx="7737">
                  <c:v>1.6460964382646652E-6</c:v>
                </c:pt>
                <c:pt idx="7738">
                  <c:v>2.2633826026139147E-6</c:v>
                </c:pt>
                <c:pt idx="7739">
                  <c:v>1.0288102739154157E-6</c:v>
                </c:pt>
                <c:pt idx="7740">
                  <c:v>1.2345723286984989E-6</c:v>
                </c:pt>
                <c:pt idx="7741">
                  <c:v>1.6460964382646652E-6</c:v>
                </c:pt>
                <c:pt idx="7742">
                  <c:v>8.2304821913233259E-7</c:v>
                </c:pt>
                <c:pt idx="7743">
                  <c:v>2.4691446573969979E-6</c:v>
                </c:pt>
                <c:pt idx="7744">
                  <c:v>1.2345723286984989E-6</c:v>
                </c:pt>
                <c:pt idx="7745">
                  <c:v>1.6460964382646652E-6</c:v>
                </c:pt>
                <c:pt idx="7746">
                  <c:v>1.2345723286984989E-6</c:v>
                </c:pt>
                <c:pt idx="7747">
                  <c:v>1.4403343834815822E-6</c:v>
                </c:pt>
                <c:pt idx="7748">
                  <c:v>2.4691446573969979E-6</c:v>
                </c:pt>
                <c:pt idx="7749">
                  <c:v>1.4403343834815822E-6</c:v>
                </c:pt>
                <c:pt idx="7750">
                  <c:v>1.4403343834815822E-6</c:v>
                </c:pt>
                <c:pt idx="7751">
                  <c:v>1.2345723286984989E-6</c:v>
                </c:pt>
                <c:pt idx="7752">
                  <c:v>1.6460964382646652E-6</c:v>
                </c:pt>
                <c:pt idx="7753">
                  <c:v>1.6460964382646652E-6</c:v>
                </c:pt>
                <c:pt idx="7754">
                  <c:v>1.8518584930477482E-6</c:v>
                </c:pt>
                <c:pt idx="7755">
                  <c:v>1.2345723286984989E-6</c:v>
                </c:pt>
                <c:pt idx="7756">
                  <c:v>1.2345723286984989E-6</c:v>
                </c:pt>
                <c:pt idx="7757">
                  <c:v>2.4691446573969979E-6</c:v>
                </c:pt>
                <c:pt idx="7758">
                  <c:v>2.2633826026139147E-6</c:v>
                </c:pt>
                <c:pt idx="7759">
                  <c:v>2.0576205478308314E-6</c:v>
                </c:pt>
                <c:pt idx="7760">
                  <c:v>2.2633826026139147E-6</c:v>
                </c:pt>
                <c:pt idx="7761">
                  <c:v>1.8518584930477482E-6</c:v>
                </c:pt>
                <c:pt idx="7762">
                  <c:v>1.0288102739154157E-6</c:v>
                </c:pt>
                <c:pt idx="7763">
                  <c:v>2.0576205478308314E-6</c:v>
                </c:pt>
                <c:pt idx="7764">
                  <c:v>1.0288102739154157E-6</c:v>
                </c:pt>
                <c:pt idx="7765">
                  <c:v>8.2304821913233259E-7</c:v>
                </c:pt>
                <c:pt idx="7766">
                  <c:v>1.4403343834815822E-6</c:v>
                </c:pt>
                <c:pt idx="7767">
                  <c:v>1.0288102739154157E-6</c:v>
                </c:pt>
                <c:pt idx="7768">
                  <c:v>1.4403343834815822E-6</c:v>
                </c:pt>
                <c:pt idx="7769">
                  <c:v>1.6460964382646652E-6</c:v>
                </c:pt>
                <c:pt idx="7770">
                  <c:v>1.6460964382646652E-6</c:v>
                </c:pt>
                <c:pt idx="7771">
                  <c:v>8.2304821913233259E-7</c:v>
                </c:pt>
                <c:pt idx="7772">
                  <c:v>1.4403343834815822E-6</c:v>
                </c:pt>
                <c:pt idx="7773">
                  <c:v>1.8518584930477482E-6</c:v>
                </c:pt>
                <c:pt idx="7774">
                  <c:v>1.8518584930477482E-6</c:v>
                </c:pt>
                <c:pt idx="7775">
                  <c:v>8.2304821913233259E-7</c:v>
                </c:pt>
                <c:pt idx="7776">
                  <c:v>1.2345723286984989E-6</c:v>
                </c:pt>
                <c:pt idx="7777">
                  <c:v>1.4403343834815822E-6</c:v>
                </c:pt>
                <c:pt idx="7778">
                  <c:v>1.4403343834815822E-6</c:v>
                </c:pt>
                <c:pt idx="7779">
                  <c:v>1.2345723286984989E-6</c:v>
                </c:pt>
                <c:pt idx="7780">
                  <c:v>1.2345723286984989E-6</c:v>
                </c:pt>
                <c:pt idx="7781">
                  <c:v>2.4691446573969979E-6</c:v>
                </c:pt>
                <c:pt idx="7782">
                  <c:v>1.8518584930477482E-6</c:v>
                </c:pt>
                <c:pt idx="7783">
                  <c:v>1.4403343834815822E-6</c:v>
                </c:pt>
                <c:pt idx="7784">
                  <c:v>1.2345723286984989E-6</c:v>
                </c:pt>
                <c:pt idx="7785">
                  <c:v>1.6460964382646652E-6</c:v>
                </c:pt>
                <c:pt idx="7786">
                  <c:v>2.4691446573969979E-6</c:v>
                </c:pt>
                <c:pt idx="7787">
                  <c:v>1.4403343834815822E-6</c:v>
                </c:pt>
                <c:pt idx="7788">
                  <c:v>1.2345723286984989E-6</c:v>
                </c:pt>
                <c:pt idx="7789">
                  <c:v>8.2304821913233259E-7</c:v>
                </c:pt>
                <c:pt idx="7790">
                  <c:v>1.2345723286984989E-6</c:v>
                </c:pt>
                <c:pt idx="7791">
                  <c:v>2.6749067121800807E-6</c:v>
                </c:pt>
                <c:pt idx="7792">
                  <c:v>3.2921928765293304E-6</c:v>
                </c:pt>
                <c:pt idx="7793">
                  <c:v>3.0864308217462476E-6</c:v>
                </c:pt>
                <c:pt idx="7794">
                  <c:v>2.0576205478308314E-6</c:v>
                </c:pt>
                <c:pt idx="7795">
                  <c:v>1.6460964382646652E-6</c:v>
                </c:pt>
                <c:pt idx="7796">
                  <c:v>1.2345723286984989E-6</c:v>
                </c:pt>
                <c:pt idx="7797">
                  <c:v>1.4403343834815822E-6</c:v>
                </c:pt>
                <c:pt idx="7798">
                  <c:v>2.0576205478308314E-6</c:v>
                </c:pt>
                <c:pt idx="7799">
                  <c:v>3.0864308217462476E-6</c:v>
                </c:pt>
                <c:pt idx="7800">
                  <c:v>2.2633826026139147E-6</c:v>
                </c:pt>
                <c:pt idx="7801">
                  <c:v>6.1728616434924947E-7</c:v>
                </c:pt>
                <c:pt idx="7802">
                  <c:v>1.6460964382646652E-6</c:v>
                </c:pt>
                <c:pt idx="7803">
                  <c:v>1.4403343834815822E-6</c:v>
                </c:pt>
                <c:pt idx="7804">
                  <c:v>2.4691446573969979E-6</c:v>
                </c:pt>
                <c:pt idx="7805">
                  <c:v>1.6460964382646652E-6</c:v>
                </c:pt>
                <c:pt idx="7806">
                  <c:v>1.6460964382646652E-6</c:v>
                </c:pt>
                <c:pt idx="7807">
                  <c:v>2.2633826026139147E-6</c:v>
                </c:pt>
                <c:pt idx="7808">
                  <c:v>1.2345723286984989E-6</c:v>
                </c:pt>
                <c:pt idx="7809">
                  <c:v>6.1728616434924947E-7</c:v>
                </c:pt>
                <c:pt idx="7810">
                  <c:v>1.2345723286984989E-6</c:v>
                </c:pt>
                <c:pt idx="7811">
                  <c:v>1.2345723286984989E-6</c:v>
                </c:pt>
                <c:pt idx="7812">
                  <c:v>1.4403343834815822E-6</c:v>
                </c:pt>
                <c:pt idx="7813">
                  <c:v>2.6749067121800807E-6</c:v>
                </c:pt>
                <c:pt idx="7814">
                  <c:v>2.0576205478308314E-6</c:v>
                </c:pt>
                <c:pt idx="7815">
                  <c:v>2.0576205478308314E-6</c:v>
                </c:pt>
                <c:pt idx="7816">
                  <c:v>1.8518584930477482E-6</c:v>
                </c:pt>
                <c:pt idx="7817">
                  <c:v>1.0288102739154157E-6</c:v>
                </c:pt>
                <c:pt idx="7818">
                  <c:v>1.2345723286984989E-6</c:v>
                </c:pt>
                <c:pt idx="7819">
                  <c:v>3.7037169860954964E-6</c:v>
                </c:pt>
                <c:pt idx="7820">
                  <c:v>1.6460964382646652E-6</c:v>
                </c:pt>
                <c:pt idx="7821">
                  <c:v>2.4691446573969979E-6</c:v>
                </c:pt>
                <c:pt idx="7822">
                  <c:v>1.2345723286984989E-6</c:v>
                </c:pt>
                <c:pt idx="7823">
                  <c:v>2.0576205478308314E-6</c:v>
                </c:pt>
                <c:pt idx="7824">
                  <c:v>2.2633826026139147E-6</c:v>
                </c:pt>
                <c:pt idx="7825">
                  <c:v>1.0288102739154157E-6</c:v>
                </c:pt>
                <c:pt idx="7826">
                  <c:v>2.0576205478308314E-6</c:v>
                </c:pt>
                <c:pt idx="7827">
                  <c:v>1.2345723286984989E-6</c:v>
                </c:pt>
                <c:pt idx="7828">
                  <c:v>1.6460964382646652E-6</c:v>
                </c:pt>
                <c:pt idx="7829">
                  <c:v>2.2633826026139147E-6</c:v>
                </c:pt>
                <c:pt idx="7830">
                  <c:v>6.1728616434924947E-7</c:v>
                </c:pt>
                <c:pt idx="7831">
                  <c:v>1.2345723286984989E-6</c:v>
                </c:pt>
                <c:pt idx="7832">
                  <c:v>8.2304821913233259E-7</c:v>
                </c:pt>
                <c:pt idx="7833">
                  <c:v>2.4691446573969979E-6</c:v>
                </c:pt>
                <c:pt idx="7834">
                  <c:v>2.2633826026139147E-6</c:v>
                </c:pt>
                <c:pt idx="7835">
                  <c:v>1.8518584930477482E-6</c:v>
                </c:pt>
                <c:pt idx="7836">
                  <c:v>2.0576205478308314E-6</c:v>
                </c:pt>
                <c:pt idx="7837">
                  <c:v>1.2345723286984989E-6</c:v>
                </c:pt>
                <c:pt idx="7838">
                  <c:v>1.6460964382646652E-6</c:v>
                </c:pt>
                <c:pt idx="7839">
                  <c:v>1.2345723286984989E-6</c:v>
                </c:pt>
                <c:pt idx="7840">
                  <c:v>1.4403343834815822E-6</c:v>
                </c:pt>
                <c:pt idx="7841">
                  <c:v>2.0576205478308314E-6</c:v>
                </c:pt>
                <c:pt idx="7842">
                  <c:v>2.6749067121800807E-6</c:v>
                </c:pt>
                <c:pt idx="7843">
                  <c:v>1.2345723286984989E-6</c:v>
                </c:pt>
                <c:pt idx="7844">
                  <c:v>1.4403343834815822E-6</c:v>
                </c:pt>
                <c:pt idx="7845">
                  <c:v>1.2345723286984989E-6</c:v>
                </c:pt>
                <c:pt idx="7846">
                  <c:v>1.2345723286984989E-6</c:v>
                </c:pt>
                <c:pt idx="7847">
                  <c:v>3.0864308217462476E-6</c:v>
                </c:pt>
                <c:pt idx="7848">
                  <c:v>2.0576205478308314E-6</c:v>
                </c:pt>
                <c:pt idx="7849">
                  <c:v>2.0576205478308314E-6</c:v>
                </c:pt>
                <c:pt idx="7850">
                  <c:v>1.2345723286984989E-6</c:v>
                </c:pt>
                <c:pt idx="7851">
                  <c:v>1.6460964382646652E-6</c:v>
                </c:pt>
                <c:pt idx="7852">
                  <c:v>8.2304821913233259E-7</c:v>
                </c:pt>
                <c:pt idx="7853">
                  <c:v>1.6460964382646652E-6</c:v>
                </c:pt>
                <c:pt idx="7854">
                  <c:v>1.2345723286984989E-6</c:v>
                </c:pt>
                <c:pt idx="7855">
                  <c:v>1.4403343834815822E-6</c:v>
                </c:pt>
                <c:pt idx="7856">
                  <c:v>1.8518584930477482E-6</c:v>
                </c:pt>
                <c:pt idx="7857">
                  <c:v>2.2633826026139147E-6</c:v>
                </c:pt>
                <c:pt idx="7858">
                  <c:v>1.4403343834815822E-6</c:v>
                </c:pt>
                <c:pt idx="7859">
                  <c:v>1.0288102739154157E-6</c:v>
                </c:pt>
                <c:pt idx="7860">
                  <c:v>2.0576205478308314E-6</c:v>
                </c:pt>
                <c:pt idx="7861">
                  <c:v>2.0576205478308314E-6</c:v>
                </c:pt>
                <c:pt idx="7862">
                  <c:v>2.4691446573969979E-6</c:v>
                </c:pt>
                <c:pt idx="7863">
                  <c:v>1.4403343834815822E-6</c:v>
                </c:pt>
                <c:pt idx="7864">
                  <c:v>1.8518584930477482E-6</c:v>
                </c:pt>
                <c:pt idx="7865">
                  <c:v>2.0576205478308315E-7</c:v>
                </c:pt>
                <c:pt idx="7866">
                  <c:v>2.2633826026139147E-6</c:v>
                </c:pt>
                <c:pt idx="7867">
                  <c:v>2.2633826026139147E-6</c:v>
                </c:pt>
                <c:pt idx="7868">
                  <c:v>1.2345723286984989E-6</c:v>
                </c:pt>
                <c:pt idx="7869">
                  <c:v>1.4403343834815822E-6</c:v>
                </c:pt>
                <c:pt idx="7870">
                  <c:v>2.4691446573969979E-6</c:v>
                </c:pt>
                <c:pt idx="7871">
                  <c:v>1.0288102739154157E-6</c:v>
                </c:pt>
                <c:pt idx="7872">
                  <c:v>1.2345723286984989E-6</c:v>
                </c:pt>
                <c:pt idx="7873">
                  <c:v>3.0864308217462476E-6</c:v>
                </c:pt>
                <c:pt idx="7874">
                  <c:v>2.0576205478308314E-6</c:v>
                </c:pt>
                <c:pt idx="7875">
                  <c:v>2.6749067121800807E-6</c:v>
                </c:pt>
                <c:pt idx="7876">
                  <c:v>2.0576205478308314E-6</c:v>
                </c:pt>
                <c:pt idx="7877">
                  <c:v>1.2345723286984989E-6</c:v>
                </c:pt>
                <c:pt idx="7878">
                  <c:v>1.2345723286984989E-6</c:v>
                </c:pt>
                <c:pt idx="7879">
                  <c:v>1.8518584930477482E-6</c:v>
                </c:pt>
                <c:pt idx="7880">
                  <c:v>2.0576205478308314E-6</c:v>
                </c:pt>
                <c:pt idx="7881">
                  <c:v>8.2304821913233259E-7</c:v>
                </c:pt>
                <c:pt idx="7882">
                  <c:v>4.115241095661663E-7</c:v>
                </c:pt>
                <c:pt idx="7883">
                  <c:v>2.0576205478308314E-6</c:v>
                </c:pt>
                <c:pt idx="7884">
                  <c:v>3.497954931312414E-6</c:v>
                </c:pt>
                <c:pt idx="7885">
                  <c:v>2.4691446573969979E-6</c:v>
                </c:pt>
                <c:pt idx="7886">
                  <c:v>1.8518584930477482E-6</c:v>
                </c:pt>
                <c:pt idx="7887">
                  <c:v>1.6460964382646652E-6</c:v>
                </c:pt>
                <c:pt idx="7888">
                  <c:v>2.0576205478308314E-6</c:v>
                </c:pt>
                <c:pt idx="7889">
                  <c:v>1.6460964382646652E-6</c:v>
                </c:pt>
                <c:pt idx="7890">
                  <c:v>1.8518584930477482E-6</c:v>
                </c:pt>
                <c:pt idx="7891">
                  <c:v>1.2345723286984989E-6</c:v>
                </c:pt>
                <c:pt idx="7892">
                  <c:v>1.6460964382646652E-6</c:v>
                </c:pt>
                <c:pt idx="7893">
                  <c:v>8.2304821913233259E-7</c:v>
                </c:pt>
                <c:pt idx="7894">
                  <c:v>1.6460964382646652E-6</c:v>
                </c:pt>
                <c:pt idx="7895">
                  <c:v>1.6460964382646652E-6</c:v>
                </c:pt>
                <c:pt idx="7896">
                  <c:v>1.0288102739154157E-6</c:v>
                </c:pt>
                <c:pt idx="7897">
                  <c:v>2.0576205478308314E-6</c:v>
                </c:pt>
                <c:pt idx="7898">
                  <c:v>2.8806687669631643E-6</c:v>
                </c:pt>
                <c:pt idx="7899">
                  <c:v>1.8518584930477482E-6</c:v>
                </c:pt>
                <c:pt idx="7900">
                  <c:v>2.4691446573969979E-6</c:v>
                </c:pt>
                <c:pt idx="7901">
                  <c:v>1.8518584930477482E-6</c:v>
                </c:pt>
                <c:pt idx="7902">
                  <c:v>1.2345723286984989E-6</c:v>
                </c:pt>
                <c:pt idx="7903">
                  <c:v>1.2345723286984989E-6</c:v>
                </c:pt>
                <c:pt idx="7904">
                  <c:v>1.2345723286984989E-6</c:v>
                </c:pt>
                <c:pt idx="7905">
                  <c:v>2.0576205478308314E-6</c:v>
                </c:pt>
                <c:pt idx="7906">
                  <c:v>8.2304821913233259E-7</c:v>
                </c:pt>
                <c:pt idx="7907">
                  <c:v>1.6460964382646652E-6</c:v>
                </c:pt>
                <c:pt idx="7908">
                  <c:v>1.2345723286984989E-6</c:v>
                </c:pt>
                <c:pt idx="7909">
                  <c:v>6.1728616434924947E-7</c:v>
                </c:pt>
                <c:pt idx="7910">
                  <c:v>1.4403343834815822E-6</c:v>
                </c:pt>
                <c:pt idx="7911">
                  <c:v>1.0288102739154157E-6</c:v>
                </c:pt>
                <c:pt idx="7912">
                  <c:v>2.8806687669631643E-6</c:v>
                </c:pt>
                <c:pt idx="7913">
                  <c:v>2.0576205478308314E-6</c:v>
                </c:pt>
                <c:pt idx="7914">
                  <c:v>1.6460964382646652E-6</c:v>
                </c:pt>
                <c:pt idx="7915">
                  <c:v>2.2633826026139147E-6</c:v>
                </c:pt>
                <c:pt idx="7916">
                  <c:v>1.6460964382646652E-6</c:v>
                </c:pt>
                <c:pt idx="7917">
                  <c:v>1.8518584930477482E-6</c:v>
                </c:pt>
                <c:pt idx="7918">
                  <c:v>1.4403343834815822E-6</c:v>
                </c:pt>
                <c:pt idx="7919">
                  <c:v>1.2345723286984989E-6</c:v>
                </c:pt>
                <c:pt idx="7920">
                  <c:v>1.4403343834815822E-6</c:v>
                </c:pt>
                <c:pt idx="7921">
                  <c:v>1.4403343834815822E-6</c:v>
                </c:pt>
                <c:pt idx="7922">
                  <c:v>1.4403343834815822E-6</c:v>
                </c:pt>
                <c:pt idx="7923">
                  <c:v>2.0576205478308314E-6</c:v>
                </c:pt>
                <c:pt idx="7924">
                  <c:v>2.6749067121800807E-6</c:v>
                </c:pt>
                <c:pt idx="7925">
                  <c:v>1.6460964382646652E-6</c:v>
                </c:pt>
                <c:pt idx="7926">
                  <c:v>1.8518584930477482E-6</c:v>
                </c:pt>
                <c:pt idx="7927">
                  <c:v>1.6460964382646652E-6</c:v>
                </c:pt>
                <c:pt idx="7928">
                  <c:v>1.2345723286984989E-6</c:v>
                </c:pt>
                <c:pt idx="7929">
                  <c:v>1.4403343834815822E-6</c:v>
                </c:pt>
                <c:pt idx="7930">
                  <c:v>1.4403343834815822E-6</c:v>
                </c:pt>
                <c:pt idx="7931">
                  <c:v>1.6460964382646652E-6</c:v>
                </c:pt>
                <c:pt idx="7932">
                  <c:v>1.2345723286984989E-6</c:v>
                </c:pt>
                <c:pt idx="7933">
                  <c:v>1.6460964382646652E-6</c:v>
                </c:pt>
                <c:pt idx="7934">
                  <c:v>1.6460964382646652E-6</c:v>
                </c:pt>
                <c:pt idx="7935">
                  <c:v>8.2304821913233259E-7</c:v>
                </c:pt>
                <c:pt idx="7936">
                  <c:v>1.4403343834815822E-6</c:v>
                </c:pt>
                <c:pt idx="7937">
                  <c:v>1.6460964382646652E-6</c:v>
                </c:pt>
                <c:pt idx="7938">
                  <c:v>1.6460964382646652E-6</c:v>
                </c:pt>
                <c:pt idx="7939">
                  <c:v>1.6460964382646652E-6</c:v>
                </c:pt>
                <c:pt idx="7940">
                  <c:v>1.8518584930477482E-6</c:v>
                </c:pt>
                <c:pt idx="7941">
                  <c:v>1.0288102739154157E-6</c:v>
                </c:pt>
                <c:pt idx="7942">
                  <c:v>2.4691446573969979E-6</c:v>
                </c:pt>
                <c:pt idx="7943">
                  <c:v>1.0288102739154157E-6</c:v>
                </c:pt>
                <c:pt idx="7944">
                  <c:v>2.2633826026139147E-6</c:v>
                </c:pt>
                <c:pt idx="7945">
                  <c:v>1.6460964382646652E-6</c:v>
                </c:pt>
                <c:pt idx="7946">
                  <c:v>1.6460964382646652E-6</c:v>
                </c:pt>
                <c:pt idx="7947">
                  <c:v>2.6749067121800807E-6</c:v>
                </c:pt>
                <c:pt idx="7948">
                  <c:v>1.0288102739154157E-6</c:v>
                </c:pt>
                <c:pt idx="7949">
                  <c:v>1.6460964382646652E-6</c:v>
                </c:pt>
                <c:pt idx="7950">
                  <c:v>2.0576205478308314E-6</c:v>
                </c:pt>
                <c:pt idx="7951">
                  <c:v>8.2304821913233259E-7</c:v>
                </c:pt>
                <c:pt idx="7952">
                  <c:v>1.0288102739154157E-6</c:v>
                </c:pt>
                <c:pt idx="7953">
                  <c:v>2.4691446573969979E-6</c:v>
                </c:pt>
                <c:pt idx="7954">
                  <c:v>1.8518584930477482E-6</c:v>
                </c:pt>
                <c:pt idx="7955">
                  <c:v>2.6749067121800807E-6</c:v>
                </c:pt>
                <c:pt idx="7956">
                  <c:v>1.4403343834815822E-6</c:v>
                </c:pt>
                <c:pt idx="7957">
                  <c:v>1.2345723286984989E-6</c:v>
                </c:pt>
                <c:pt idx="7958">
                  <c:v>1.6460964382646652E-6</c:v>
                </c:pt>
                <c:pt idx="7959">
                  <c:v>1.6460964382646652E-6</c:v>
                </c:pt>
                <c:pt idx="7960">
                  <c:v>1.2345723286984989E-6</c:v>
                </c:pt>
                <c:pt idx="7961">
                  <c:v>1.4403343834815822E-6</c:v>
                </c:pt>
                <c:pt idx="7962">
                  <c:v>2.2633826026139147E-6</c:v>
                </c:pt>
                <c:pt idx="7963">
                  <c:v>2.4691446573969979E-6</c:v>
                </c:pt>
                <c:pt idx="7964">
                  <c:v>1.8518584930477482E-6</c:v>
                </c:pt>
                <c:pt idx="7965">
                  <c:v>1.4403343834815822E-6</c:v>
                </c:pt>
                <c:pt idx="7966">
                  <c:v>1.4403343834815822E-6</c:v>
                </c:pt>
                <c:pt idx="7967">
                  <c:v>1.0288102739154157E-6</c:v>
                </c:pt>
                <c:pt idx="7968">
                  <c:v>1.2345723286984989E-6</c:v>
                </c:pt>
                <c:pt idx="7969">
                  <c:v>1.6460964382646652E-6</c:v>
                </c:pt>
                <c:pt idx="7970">
                  <c:v>1.8518584930477482E-6</c:v>
                </c:pt>
                <c:pt idx="7971">
                  <c:v>1.8518584930477482E-6</c:v>
                </c:pt>
                <c:pt idx="7972">
                  <c:v>1.2345723286984989E-6</c:v>
                </c:pt>
                <c:pt idx="7973">
                  <c:v>2.0576205478308314E-6</c:v>
                </c:pt>
                <c:pt idx="7974">
                  <c:v>2.0576205478308314E-6</c:v>
                </c:pt>
                <c:pt idx="7975">
                  <c:v>2.2633826026139147E-6</c:v>
                </c:pt>
                <c:pt idx="7976">
                  <c:v>1.6460964382646652E-6</c:v>
                </c:pt>
                <c:pt idx="7977">
                  <c:v>2.2633826026139147E-6</c:v>
                </c:pt>
                <c:pt idx="7978">
                  <c:v>2.2633826026139147E-6</c:v>
                </c:pt>
                <c:pt idx="7979">
                  <c:v>1.2345723286984989E-6</c:v>
                </c:pt>
                <c:pt idx="7980">
                  <c:v>1.2345723286984989E-6</c:v>
                </c:pt>
                <c:pt idx="7981">
                  <c:v>1.8518584930477482E-6</c:v>
                </c:pt>
                <c:pt idx="7982">
                  <c:v>2.6749067121800807E-6</c:v>
                </c:pt>
                <c:pt idx="7983">
                  <c:v>6.1728616434924947E-7</c:v>
                </c:pt>
                <c:pt idx="7984">
                  <c:v>1.2345723286984989E-6</c:v>
                </c:pt>
                <c:pt idx="7985">
                  <c:v>1.0288102739154157E-6</c:v>
                </c:pt>
                <c:pt idx="7986">
                  <c:v>1.2345723286984989E-6</c:v>
                </c:pt>
                <c:pt idx="7987">
                  <c:v>1.8518584930477482E-6</c:v>
                </c:pt>
                <c:pt idx="7988">
                  <c:v>1.0288102739154157E-6</c:v>
                </c:pt>
                <c:pt idx="7989">
                  <c:v>1.8518584930477482E-6</c:v>
                </c:pt>
                <c:pt idx="7990">
                  <c:v>2.0576205478308314E-6</c:v>
                </c:pt>
                <c:pt idx="7991">
                  <c:v>1.8518584930477482E-6</c:v>
                </c:pt>
                <c:pt idx="7992">
                  <c:v>8.2304821913233259E-7</c:v>
                </c:pt>
                <c:pt idx="7993">
                  <c:v>2.6749067121800807E-6</c:v>
                </c:pt>
                <c:pt idx="7994">
                  <c:v>2.2633826026139147E-6</c:v>
                </c:pt>
                <c:pt idx="7995">
                  <c:v>1.4403343834815822E-6</c:v>
                </c:pt>
                <c:pt idx="7996">
                  <c:v>1.0288102739154157E-6</c:v>
                </c:pt>
                <c:pt idx="7997">
                  <c:v>2.0576205478308314E-6</c:v>
                </c:pt>
                <c:pt idx="7998">
                  <c:v>1.2345723286984989E-6</c:v>
                </c:pt>
                <c:pt idx="7999">
                  <c:v>1.4403343834815822E-6</c:v>
                </c:pt>
                <c:pt idx="8000">
                  <c:v>2.0576205478308314E-6</c:v>
                </c:pt>
                <c:pt idx="8001">
                  <c:v>1.2345723286984989E-6</c:v>
                </c:pt>
                <c:pt idx="8002">
                  <c:v>1.4403343834815822E-6</c:v>
                </c:pt>
                <c:pt idx="8003">
                  <c:v>2.0576205478308314E-6</c:v>
                </c:pt>
                <c:pt idx="8004">
                  <c:v>2.4691446573969979E-6</c:v>
                </c:pt>
                <c:pt idx="8005">
                  <c:v>1.6460964382646652E-6</c:v>
                </c:pt>
                <c:pt idx="8006">
                  <c:v>1.0288102739154157E-6</c:v>
                </c:pt>
                <c:pt idx="8007">
                  <c:v>1.8518584930477482E-6</c:v>
                </c:pt>
                <c:pt idx="8008">
                  <c:v>2.0576205478308314E-6</c:v>
                </c:pt>
                <c:pt idx="8009">
                  <c:v>1.0288102739154157E-6</c:v>
                </c:pt>
                <c:pt idx="8010">
                  <c:v>1.0288102739154157E-6</c:v>
                </c:pt>
                <c:pt idx="8011">
                  <c:v>6.1728616434924947E-7</c:v>
                </c:pt>
                <c:pt idx="8012">
                  <c:v>1.4403343834815822E-6</c:v>
                </c:pt>
                <c:pt idx="8013">
                  <c:v>1.4403343834815822E-6</c:v>
                </c:pt>
                <c:pt idx="8014">
                  <c:v>1.6460964382646652E-6</c:v>
                </c:pt>
                <c:pt idx="8015">
                  <c:v>1.0288102739154157E-6</c:v>
                </c:pt>
                <c:pt idx="8016">
                  <c:v>4.115241095661663E-7</c:v>
                </c:pt>
                <c:pt idx="8017">
                  <c:v>8.2304821913233259E-7</c:v>
                </c:pt>
                <c:pt idx="8018">
                  <c:v>1.0288102739154157E-6</c:v>
                </c:pt>
                <c:pt idx="8019">
                  <c:v>2.2633826026139147E-6</c:v>
                </c:pt>
                <c:pt idx="8020">
                  <c:v>1.2345723286984989E-6</c:v>
                </c:pt>
                <c:pt idx="8021">
                  <c:v>1.4403343834815822E-6</c:v>
                </c:pt>
                <c:pt idx="8022">
                  <c:v>2.0576205478308314E-6</c:v>
                </c:pt>
                <c:pt idx="8023">
                  <c:v>1.0288102739154157E-6</c:v>
                </c:pt>
                <c:pt idx="8024">
                  <c:v>1.6460964382646652E-6</c:v>
                </c:pt>
                <c:pt idx="8025">
                  <c:v>1.4403343834815822E-6</c:v>
                </c:pt>
                <c:pt idx="8026">
                  <c:v>2.0576205478308314E-6</c:v>
                </c:pt>
                <c:pt idx="8027">
                  <c:v>2.8806687669631643E-6</c:v>
                </c:pt>
                <c:pt idx="8028">
                  <c:v>2.2633826026139147E-6</c:v>
                </c:pt>
                <c:pt idx="8029">
                  <c:v>1.6460964382646652E-6</c:v>
                </c:pt>
                <c:pt idx="8030">
                  <c:v>1.0288102739154157E-6</c:v>
                </c:pt>
                <c:pt idx="8031">
                  <c:v>1.8518584930477482E-6</c:v>
                </c:pt>
                <c:pt idx="8032">
                  <c:v>1.8518584930477482E-6</c:v>
                </c:pt>
                <c:pt idx="8033">
                  <c:v>8.2304821913233259E-7</c:v>
                </c:pt>
                <c:pt idx="8034">
                  <c:v>1.6460964382646652E-6</c:v>
                </c:pt>
                <c:pt idx="8035">
                  <c:v>3.0864308217462476E-6</c:v>
                </c:pt>
                <c:pt idx="8036">
                  <c:v>1.6460964382646652E-6</c:v>
                </c:pt>
                <c:pt idx="8037">
                  <c:v>2.4691446573969979E-6</c:v>
                </c:pt>
                <c:pt idx="8038">
                  <c:v>1.6460964382646652E-6</c:v>
                </c:pt>
                <c:pt idx="8039">
                  <c:v>1.8518584930477482E-6</c:v>
                </c:pt>
                <c:pt idx="8040">
                  <c:v>8.2304821913233259E-7</c:v>
                </c:pt>
                <c:pt idx="8041">
                  <c:v>2.4691446573969979E-6</c:v>
                </c:pt>
                <c:pt idx="8042">
                  <c:v>1.2345723286984989E-6</c:v>
                </c:pt>
                <c:pt idx="8043">
                  <c:v>2.2633826026139147E-6</c:v>
                </c:pt>
                <c:pt idx="8044">
                  <c:v>3.2921928765293304E-6</c:v>
                </c:pt>
                <c:pt idx="8045">
                  <c:v>1.8518584930477482E-6</c:v>
                </c:pt>
                <c:pt idx="8046">
                  <c:v>1.8518584930477482E-6</c:v>
                </c:pt>
                <c:pt idx="8047">
                  <c:v>1.0288102739154157E-6</c:v>
                </c:pt>
                <c:pt idx="8048">
                  <c:v>1.8518584930477482E-6</c:v>
                </c:pt>
                <c:pt idx="8049">
                  <c:v>6.1728616434924947E-7</c:v>
                </c:pt>
                <c:pt idx="8050">
                  <c:v>1.6460964382646652E-6</c:v>
                </c:pt>
                <c:pt idx="8051">
                  <c:v>1.2345723286984989E-6</c:v>
                </c:pt>
                <c:pt idx="8052">
                  <c:v>1.6460964382646652E-6</c:v>
                </c:pt>
                <c:pt idx="8053">
                  <c:v>2.0576205478308314E-6</c:v>
                </c:pt>
                <c:pt idx="8054">
                  <c:v>2.4691446573969979E-6</c:v>
                </c:pt>
                <c:pt idx="8055">
                  <c:v>2.8806687669631643E-6</c:v>
                </c:pt>
                <c:pt idx="8056">
                  <c:v>1.4403343834815822E-6</c:v>
                </c:pt>
                <c:pt idx="8057">
                  <c:v>1.6460964382646652E-6</c:v>
                </c:pt>
                <c:pt idx="8058">
                  <c:v>1.8518584930477482E-6</c:v>
                </c:pt>
                <c:pt idx="8059">
                  <c:v>1.0288102739154157E-6</c:v>
                </c:pt>
                <c:pt idx="8060">
                  <c:v>1.6460964382646652E-6</c:v>
                </c:pt>
                <c:pt idx="8061">
                  <c:v>1.6460964382646652E-6</c:v>
                </c:pt>
                <c:pt idx="8062">
                  <c:v>1.8518584930477482E-6</c:v>
                </c:pt>
                <c:pt idx="8063">
                  <c:v>2.6749067121800807E-6</c:v>
                </c:pt>
                <c:pt idx="8064">
                  <c:v>1.6460964382646652E-6</c:v>
                </c:pt>
                <c:pt idx="8065">
                  <c:v>1.2345723286984989E-6</c:v>
                </c:pt>
                <c:pt idx="8066">
                  <c:v>2.0576205478308314E-6</c:v>
                </c:pt>
                <c:pt idx="8067">
                  <c:v>1.2345723286984989E-6</c:v>
                </c:pt>
                <c:pt idx="8068">
                  <c:v>1.2345723286984989E-6</c:v>
                </c:pt>
                <c:pt idx="8069">
                  <c:v>1.2345723286984989E-6</c:v>
                </c:pt>
                <c:pt idx="8070">
                  <c:v>1.6460964382646652E-6</c:v>
                </c:pt>
                <c:pt idx="8071">
                  <c:v>1.8518584930477482E-6</c:v>
                </c:pt>
                <c:pt idx="8072">
                  <c:v>1.8518584930477482E-6</c:v>
                </c:pt>
                <c:pt idx="8073">
                  <c:v>1.6460964382646652E-6</c:v>
                </c:pt>
                <c:pt idx="8074">
                  <c:v>2.0576205478308314E-6</c:v>
                </c:pt>
                <c:pt idx="8075">
                  <c:v>1.6460964382646652E-6</c:v>
                </c:pt>
                <c:pt idx="8076">
                  <c:v>1.0288102739154157E-6</c:v>
                </c:pt>
                <c:pt idx="8077">
                  <c:v>1.0288102739154157E-6</c:v>
                </c:pt>
                <c:pt idx="8078">
                  <c:v>1.2345723286984989E-6</c:v>
                </c:pt>
                <c:pt idx="8079">
                  <c:v>6.1728616434924947E-7</c:v>
                </c:pt>
                <c:pt idx="8080">
                  <c:v>1.4403343834815822E-6</c:v>
                </c:pt>
                <c:pt idx="8081">
                  <c:v>1.4403343834815822E-6</c:v>
                </c:pt>
                <c:pt idx="8082">
                  <c:v>2.0576205478308314E-6</c:v>
                </c:pt>
                <c:pt idx="8083">
                  <c:v>2.0576205478308315E-7</c:v>
                </c:pt>
                <c:pt idx="8084">
                  <c:v>2.2633826026139147E-6</c:v>
                </c:pt>
                <c:pt idx="8085">
                  <c:v>1.2345723286984989E-6</c:v>
                </c:pt>
                <c:pt idx="8086">
                  <c:v>1.0288102739154157E-6</c:v>
                </c:pt>
                <c:pt idx="8087">
                  <c:v>1.0288102739154157E-6</c:v>
                </c:pt>
                <c:pt idx="8088">
                  <c:v>1.6460964382646652E-6</c:v>
                </c:pt>
                <c:pt idx="8089">
                  <c:v>1.6460964382646652E-6</c:v>
                </c:pt>
                <c:pt idx="8090">
                  <c:v>1.0288102739154157E-6</c:v>
                </c:pt>
                <c:pt idx="8091">
                  <c:v>1.6460964382646652E-6</c:v>
                </c:pt>
                <c:pt idx="8092">
                  <c:v>2.0576205478308314E-6</c:v>
                </c:pt>
                <c:pt idx="8093">
                  <c:v>8.2304821913233259E-7</c:v>
                </c:pt>
                <c:pt idx="8094">
                  <c:v>2.8806687669631643E-6</c:v>
                </c:pt>
                <c:pt idx="8095">
                  <c:v>4.115241095661663E-7</c:v>
                </c:pt>
                <c:pt idx="8096">
                  <c:v>2.2633826026139147E-6</c:v>
                </c:pt>
                <c:pt idx="8097">
                  <c:v>8.2304821913233259E-7</c:v>
                </c:pt>
                <c:pt idx="8098">
                  <c:v>2.6749067121800807E-6</c:v>
                </c:pt>
                <c:pt idx="8099">
                  <c:v>1.6460964382646652E-6</c:v>
                </c:pt>
                <c:pt idx="8100">
                  <c:v>6.1728616434924947E-7</c:v>
                </c:pt>
                <c:pt idx="8101">
                  <c:v>2.0576205478308314E-6</c:v>
                </c:pt>
                <c:pt idx="8102">
                  <c:v>1.4403343834815822E-6</c:v>
                </c:pt>
                <c:pt idx="8103">
                  <c:v>1.2345723286984989E-6</c:v>
                </c:pt>
                <c:pt idx="8104">
                  <c:v>8.2304821913233259E-7</c:v>
                </c:pt>
                <c:pt idx="8105">
                  <c:v>1.4403343834815822E-6</c:v>
                </c:pt>
                <c:pt idx="8106">
                  <c:v>1.2345723286984989E-6</c:v>
                </c:pt>
                <c:pt idx="8107">
                  <c:v>2.2633826026139147E-6</c:v>
                </c:pt>
                <c:pt idx="8108">
                  <c:v>1.6460964382646652E-6</c:v>
                </c:pt>
                <c:pt idx="8109">
                  <c:v>1.4403343834815822E-6</c:v>
                </c:pt>
                <c:pt idx="8110">
                  <c:v>1.4403343834815822E-6</c:v>
                </c:pt>
                <c:pt idx="8111">
                  <c:v>1.0288102739154157E-6</c:v>
                </c:pt>
                <c:pt idx="8112">
                  <c:v>8.2304821913233259E-7</c:v>
                </c:pt>
                <c:pt idx="8113">
                  <c:v>8.2304821913233259E-7</c:v>
                </c:pt>
                <c:pt idx="8114">
                  <c:v>2.0576205478308314E-6</c:v>
                </c:pt>
                <c:pt idx="8115">
                  <c:v>2.4691446573969979E-6</c:v>
                </c:pt>
                <c:pt idx="8116">
                  <c:v>1.6460964382646652E-6</c:v>
                </c:pt>
                <c:pt idx="8117">
                  <c:v>1.2345723286984989E-6</c:v>
                </c:pt>
                <c:pt idx="8118">
                  <c:v>2.0576205478308314E-6</c:v>
                </c:pt>
                <c:pt idx="8119">
                  <c:v>1.4403343834815822E-6</c:v>
                </c:pt>
                <c:pt idx="8120">
                  <c:v>1.6460964382646652E-6</c:v>
                </c:pt>
                <c:pt idx="8121">
                  <c:v>1.8518584930477482E-6</c:v>
                </c:pt>
                <c:pt idx="8122">
                  <c:v>1.8518584930477482E-6</c:v>
                </c:pt>
                <c:pt idx="8123">
                  <c:v>2.2633826026139147E-6</c:v>
                </c:pt>
                <c:pt idx="8124">
                  <c:v>2.8806687669631643E-6</c:v>
                </c:pt>
                <c:pt idx="8125">
                  <c:v>2.0576205478308314E-6</c:v>
                </c:pt>
                <c:pt idx="8126">
                  <c:v>8.2304821913233259E-7</c:v>
                </c:pt>
                <c:pt idx="8127">
                  <c:v>4.115241095661663E-7</c:v>
                </c:pt>
                <c:pt idx="8128">
                  <c:v>8.2304821913233259E-7</c:v>
                </c:pt>
                <c:pt idx="8129">
                  <c:v>1.6460964382646652E-6</c:v>
                </c:pt>
                <c:pt idx="8130">
                  <c:v>2.8806687669631643E-6</c:v>
                </c:pt>
                <c:pt idx="8131">
                  <c:v>1.2345723286984989E-6</c:v>
                </c:pt>
                <c:pt idx="8132">
                  <c:v>1.4403343834815822E-6</c:v>
                </c:pt>
                <c:pt idx="8133">
                  <c:v>1.8518584930477482E-6</c:v>
                </c:pt>
                <c:pt idx="8134">
                  <c:v>1.6460964382646652E-6</c:v>
                </c:pt>
                <c:pt idx="8135">
                  <c:v>1.8518584930477482E-6</c:v>
                </c:pt>
                <c:pt idx="8136">
                  <c:v>1.6460964382646652E-6</c:v>
                </c:pt>
                <c:pt idx="8137">
                  <c:v>2.2633826026139147E-6</c:v>
                </c:pt>
                <c:pt idx="8138">
                  <c:v>1.6460964382646652E-6</c:v>
                </c:pt>
                <c:pt idx="8139">
                  <c:v>1.8518584930477482E-6</c:v>
                </c:pt>
                <c:pt idx="8140">
                  <c:v>1.8518584930477482E-6</c:v>
                </c:pt>
                <c:pt idx="8141">
                  <c:v>1.4403343834815822E-6</c:v>
                </c:pt>
                <c:pt idx="8142">
                  <c:v>8.2304821913233259E-7</c:v>
                </c:pt>
                <c:pt idx="8143">
                  <c:v>1.2345723286984989E-6</c:v>
                </c:pt>
                <c:pt idx="8144">
                  <c:v>1.6460964382646652E-6</c:v>
                </c:pt>
                <c:pt idx="8145">
                  <c:v>1.4403343834815822E-6</c:v>
                </c:pt>
                <c:pt idx="8146">
                  <c:v>2.2633826026139147E-6</c:v>
                </c:pt>
                <c:pt idx="8147">
                  <c:v>1.2345723286984989E-6</c:v>
                </c:pt>
                <c:pt idx="8148">
                  <c:v>1.2345723286984989E-6</c:v>
                </c:pt>
                <c:pt idx="8149">
                  <c:v>3.497954931312414E-6</c:v>
                </c:pt>
                <c:pt idx="8150">
                  <c:v>1.0288102739154157E-6</c:v>
                </c:pt>
                <c:pt idx="8151">
                  <c:v>1.4403343834815822E-6</c:v>
                </c:pt>
                <c:pt idx="8152">
                  <c:v>1.2345723286984989E-6</c:v>
                </c:pt>
                <c:pt idx="8153">
                  <c:v>4.115241095661663E-7</c:v>
                </c:pt>
                <c:pt idx="8154">
                  <c:v>1.8518584930477482E-6</c:v>
                </c:pt>
                <c:pt idx="8155">
                  <c:v>1.2345723286984989E-6</c:v>
                </c:pt>
                <c:pt idx="8156">
                  <c:v>2.2633826026139147E-6</c:v>
                </c:pt>
                <c:pt idx="8157">
                  <c:v>1.8518584930477482E-6</c:v>
                </c:pt>
                <c:pt idx="8158">
                  <c:v>1.8518584930477482E-6</c:v>
                </c:pt>
                <c:pt idx="8159">
                  <c:v>1.2345723286984989E-6</c:v>
                </c:pt>
                <c:pt idx="8160">
                  <c:v>2.6749067121800807E-6</c:v>
                </c:pt>
                <c:pt idx="8161">
                  <c:v>1.2345723286984989E-6</c:v>
                </c:pt>
                <c:pt idx="8162">
                  <c:v>1.4403343834815822E-6</c:v>
                </c:pt>
                <c:pt idx="8163">
                  <c:v>1.0288102739154157E-6</c:v>
                </c:pt>
                <c:pt idx="8164">
                  <c:v>1.2345723286984989E-6</c:v>
                </c:pt>
                <c:pt idx="8165">
                  <c:v>1.0288102739154157E-6</c:v>
                </c:pt>
                <c:pt idx="8166">
                  <c:v>1.6460964382646652E-6</c:v>
                </c:pt>
                <c:pt idx="8167">
                  <c:v>1.2345723286984989E-6</c:v>
                </c:pt>
                <c:pt idx="8168">
                  <c:v>1.6460964382646652E-6</c:v>
                </c:pt>
                <c:pt idx="8169">
                  <c:v>1.6460964382646652E-6</c:v>
                </c:pt>
                <c:pt idx="8170">
                  <c:v>8.2304821913233259E-7</c:v>
                </c:pt>
                <c:pt idx="8171">
                  <c:v>1.8518584930477482E-6</c:v>
                </c:pt>
                <c:pt idx="8172">
                  <c:v>1.8518584930477482E-6</c:v>
                </c:pt>
                <c:pt idx="8173">
                  <c:v>1.4403343834815822E-6</c:v>
                </c:pt>
                <c:pt idx="8174">
                  <c:v>1.0288102739154157E-6</c:v>
                </c:pt>
                <c:pt idx="8175">
                  <c:v>2.0576205478308314E-6</c:v>
                </c:pt>
                <c:pt idx="8176">
                  <c:v>2.0576205478308314E-6</c:v>
                </c:pt>
                <c:pt idx="8177">
                  <c:v>3.2921928765293304E-6</c:v>
                </c:pt>
                <c:pt idx="8178">
                  <c:v>2.4691446573969979E-6</c:v>
                </c:pt>
                <c:pt idx="8179">
                  <c:v>2.8806687669631643E-6</c:v>
                </c:pt>
                <c:pt idx="8180">
                  <c:v>1.4403343834815822E-6</c:v>
                </c:pt>
                <c:pt idx="8181">
                  <c:v>2.4691446573969979E-6</c:v>
                </c:pt>
                <c:pt idx="8182">
                  <c:v>1.0288102739154157E-6</c:v>
                </c:pt>
                <c:pt idx="8183">
                  <c:v>1.2345723286984989E-6</c:v>
                </c:pt>
                <c:pt idx="8184">
                  <c:v>1.8518584930477482E-6</c:v>
                </c:pt>
                <c:pt idx="8185">
                  <c:v>1.6460964382646652E-6</c:v>
                </c:pt>
                <c:pt idx="8186">
                  <c:v>1.8518584930477482E-6</c:v>
                </c:pt>
                <c:pt idx="8187">
                  <c:v>1.2345723286984989E-6</c:v>
                </c:pt>
                <c:pt idx="8188">
                  <c:v>1.0288102739154157E-6</c:v>
                </c:pt>
                <c:pt idx="8189">
                  <c:v>2.0576205478308314E-6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14D4-4515-A013-B712B00453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1237968"/>
        <c:axId val="681236984"/>
      </c:scatterChart>
      <c:valAx>
        <c:axId val="681237968"/>
        <c:scaling>
          <c:orientation val="minMax"/>
          <c:max val="10000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E [keV]</a:t>
                </a:r>
                <a:endParaRPr lang="en-US"/>
              </a:p>
            </c:rich>
          </c:tx>
          <c:layout>
            <c:manualLayout>
              <c:xMode val="edge"/>
              <c:yMode val="edge"/>
              <c:x val="0.45752516583729053"/>
              <c:y val="0.90809392442660053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236984"/>
        <c:crossesAt val="1.0000000000000005E-7"/>
        <c:crossBetween val="midCat"/>
      </c:valAx>
      <c:valAx>
        <c:axId val="681236984"/>
        <c:scaling>
          <c:logBase val="10"/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CPS</a:t>
                </a:r>
                <a:endParaRPr lang="en-US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1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123796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3335230351069693"/>
          <c:y val="2.2777241033899696E-2"/>
          <c:w val="0.36294860296025822"/>
          <c:h val="0.23361077303855282"/>
        </c:manualLayout>
      </c:layout>
      <c:overlay val="0"/>
      <c:spPr>
        <a:solidFill>
          <a:schemeClr val="bg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 sz="1100">
          <a:solidFill>
            <a:schemeClr val="tx1"/>
          </a:solidFill>
        </a:defRPr>
      </a:pPr>
      <a:endParaRPr lang="cs-CZ"/>
    </a:p>
  </c:txPr>
  <c:externalData r:id="rId3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507946918608417"/>
          <c:y val="4.3519135802469133E-2"/>
          <c:w val="0.79419391472032586"/>
          <c:h val="0.77189307945229879"/>
        </c:manualLayout>
      </c:layout>
      <c:scatterChart>
        <c:scatterStyle val="lineMarker"/>
        <c:varyColors val="0"/>
        <c:ser>
          <c:idx val="0"/>
          <c:order val="0"/>
          <c:tx>
            <c:strRef>
              <c:f>Distribuce_spektra!$F$2</c:f>
              <c:strCache>
                <c:ptCount val="1"/>
                <c:pt idx="0">
                  <c:v>NaCl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Distribuce_spektra!$E$5:$E$1284</c:f>
              <c:numCache>
                <c:formatCode>0.00E+00</c:formatCode>
                <c:ptCount val="1280"/>
                <c:pt idx="0">
                  <c:v>1E-10</c:v>
                </c:pt>
                <c:pt idx="1">
                  <c:v>1.05E-10</c:v>
                </c:pt>
                <c:pt idx="2">
                  <c:v>1.05E-10</c:v>
                </c:pt>
                <c:pt idx="3">
                  <c:v>1.0999999999999999E-10</c:v>
                </c:pt>
                <c:pt idx="4">
                  <c:v>1.0999999999999999E-10</c:v>
                </c:pt>
                <c:pt idx="5">
                  <c:v>1.15E-10</c:v>
                </c:pt>
                <c:pt idx="6">
                  <c:v>1.15E-10</c:v>
                </c:pt>
                <c:pt idx="7">
                  <c:v>1.2E-10</c:v>
                </c:pt>
                <c:pt idx="8">
                  <c:v>1.2E-10</c:v>
                </c:pt>
                <c:pt idx="9">
                  <c:v>1.275E-10</c:v>
                </c:pt>
                <c:pt idx="10">
                  <c:v>1.275E-10</c:v>
                </c:pt>
                <c:pt idx="11">
                  <c:v>1.35E-10</c:v>
                </c:pt>
                <c:pt idx="12">
                  <c:v>1.35E-10</c:v>
                </c:pt>
                <c:pt idx="13">
                  <c:v>1.425E-10</c:v>
                </c:pt>
                <c:pt idx="14">
                  <c:v>1.425E-10</c:v>
                </c:pt>
                <c:pt idx="15">
                  <c:v>1.5E-10</c:v>
                </c:pt>
                <c:pt idx="16">
                  <c:v>1.5E-10</c:v>
                </c:pt>
                <c:pt idx="17">
                  <c:v>1.5999999999999999E-10</c:v>
                </c:pt>
                <c:pt idx="18">
                  <c:v>1.5999999999999999E-10</c:v>
                </c:pt>
                <c:pt idx="19">
                  <c:v>1.7000000000000001E-10</c:v>
                </c:pt>
                <c:pt idx="20">
                  <c:v>1.7000000000000001E-10</c:v>
                </c:pt>
                <c:pt idx="21">
                  <c:v>1.8E-10</c:v>
                </c:pt>
                <c:pt idx="22">
                  <c:v>1.8E-10</c:v>
                </c:pt>
                <c:pt idx="23">
                  <c:v>1.8999999999999999E-10</c:v>
                </c:pt>
                <c:pt idx="24">
                  <c:v>1.8999999999999999E-10</c:v>
                </c:pt>
                <c:pt idx="25">
                  <c:v>2.0000000000000001E-10</c:v>
                </c:pt>
                <c:pt idx="26">
                  <c:v>2.0000000000000001E-10</c:v>
                </c:pt>
                <c:pt idx="27">
                  <c:v>2.1E-10</c:v>
                </c:pt>
                <c:pt idx="28">
                  <c:v>2.1E-10</c:v>
                </c:pt>
                <c:pt idx="29">
                  <c:v>2.1999999999999999E-10</c:v>
                </c:pt>
                <c:pt idx="30">
                  <c:v>2.1999999999999999E-10</c:v>
                </c:pt>
                <c:pt idx="31">
                  <c:v>2.3000000000000001E-10</c:v>
                </c:pt>
                <c:pt idx="32">
                  <c:v>2.3000000000000001E-10</c:v>
                </c:pt>
                <c:pt idx="33">
                  <c:v>2.4E-10</c:v>
                </c:pt>
                <c:pt idx="34">
                  <c:v>2.4E-10</c:v>
                </c:pt>
                <c:pt idx="35">
                  <c:v>2.55E-10</c:v>
                </c:pt>
                <c:pt idx="36">
                  <c:v>2.55E-10</c:v>
                </c:pt>
                <c:pt idx="37">
                  <c:v>2.7E-10</c:v>
                </c:pt>
                <c:pt idx="38">
                  <c:v>2.7E-10</c:v>
                </c:pt>
                <c:pt idx="39">
                  <c:v>2.8000000000000002E-10</c:v>
                </c:pt>
                <c:pt idx="40">
                  <c:v>2.8000000000000002E-10</c:v>
                </c:pt>
                <c:pt idx="41">
                  <c:v>3E-10</c:v>
                </c:pt>
                <c:pt idx="42">
                  <c:v>3E-10</c:v>
                </c:pt>
                <c:pt idx="43">
                  <c:v>3.1999999999999998E-10</c:v>
                </c:pt>
                <c:pt idx="44">
                  <c:v>3.1999999999999998E-10</c:v>
                </c:pt>
                <c:pt idx="45">
                  <c:v>3.4000000000000001E-10</c:v>
                </c:pt>
                <c:pt idx="46">
                  <c:v>3.4000000000000001E-10</c:v>
                </c:pt>
                <c:pt idx="47">
                  <c:v>3.6E-10</c:v>
                </c:pt>
                <c:pt idx="48">
                  <c:v>3.6E-10</c:v>
                </c:pt>
                <c:pt idx="49">
                  <c:v>3.7999999999999998E-10</c:v>
                </c:pt>
                <c:pt idx="50">
                  <c:v>3.7999999999999998E-10</c:v>
                </c:pt>
                <c:pt idx="51">
                  <c:v>4.0000000000000001E-10</c:v>
                </c:pt>
                <c:pt idx="52">
                  <c:v>4.0000000000000001E-10</c:v>
                </c:pt>
                <c:pt idx="53">
                  <c:v>4.2499999999999998E-10</c:v>
                </c:pt>
                <c:pt idx="54">
                  <c:v>4.2499999999999998E-10</c:v>
                </c:pt>
                <c:pt idx="55">
                  <c:v>4.5E-10</c:v>
                </c:pt>
                <c:pt idx="56">
                  <c:v>4.5E-10</c:v>
                </c:pt>
                <c:pt idx="57">
                  <c:v>4.7500000000000001E-10</c:v>
                </c:pt>
                <c:pt idx="58">
                  <c:v>4.7500000000000001E-10</c:v>
                </c:pt>
                <c:pt idx="59">
                  <c:v>5.0000000000000003E-10</c:v>
                </c:pt>
                <c:pt idx="60">
                  <c:v>5.0000000000000003E-10</c:v>
                </c:pt>
                <c:pt idx="61">
                  <c:v>5.2500000000000005E-10</c:v>
                </c:pt>
                <c:pt idx="62">
                  <c:v>5.2500000000000005E-10</c:v>
                </c:pt>
                <c:pt idx="63">
                  <c:v>5.4999999999999996E-10</c:v>
                </c:pt>
                <c:pt idx="64">
                  <c:v>5.4999999999999996E-10</c:v>
                </c:pt>
                <c:pt idx="65">
                  <c:v>5.7499999999999998E-10</c:v>
                </c:pt>
                <c:pt idx="66">
                  <c:v>5.7499999999999998E-10</c:v>
                </c:pt>
                <c:pt idx="67">
                  <c:v>6E-10</c:v>
                </c:pt>
                <c:pt idx="68">
                  <c:v>6E-10</c:v>
                </c:pt>
                <c:pt idx="69">
                  <c:v>6.3E-10</c:v>
                </c:pt>
                <c:pt idx="70">
                  <c:v>6.3E-10</c:v>
                </c:pt>
                <c:pt idx="71">
                  <c:v>6.6E-10</c:v>
                </c:pt>
                <c:pt idx="72">
                  <c:v>6.6E-10</c:v>
                </c:pt>
                <c:pt idx="73">
                  <c:v>6.9E-10</c:v>
                </c:pt>
                <c:pt idx="74">
                  <c:v>6.9E-10</c:v>
                </c:pt>
                <c:pt idx="75">
                  <c:v>7.2E-10</c:v>
                </c:pt>
                <c:pt idx="76">
                  <c:v>7.2E-10</c:v>
                </c:pt>
                <c:pt idx="77">
                  <c:v>7.5999999999999996E-10</c:v>
                </c:pt>
                <c:pt idx="78">
                  <c:v>7.5999999999999996E-10</c:v>
                </c:pt>
                <c:pt idx="79">
                  <c:v>8.0000000000000003E-10</c:v>
                </c:pt>
                <c:pt idx="80">
                  <c:v>8.0000000000000003E-10</c:v>
                </c:pt>
                <c:pt idx="81">
                  <c:v>8.3999999999999999E-10</c:v>
                </c:pt>
                <c:pt idx="82">
                  <c:v>8.3999999999999999E-10</c:v>
                </c:pt>
                <c:pt idx="83">
                  <c:v>8.7999999999999996E-10</c:v>
                </c:pt>
                <c:pt idx="84">
                  <c:v>8.7999999999999996E-10</c:v>
                </c:pt>
                <c:pt idx="85">
                  <c:v>9.2000000000000003E-10</c:v>
                </c:pt>
                <c:pt idx="86">
                  <c:v>9.2000000000000003E-10</c:v>
                </c:pt>
                <c:pt idx="87">
                  <c:v>9.5999999999999999E-10</c:v>
                </c:pt>
                <c:pt idx="88">
                  <c:v>9.5999999999999999E-10</c:v>
                </c:pt>
                <c:pt idx="89">
                  <c:v>1.0000000000000001E-9</c:v>
                </c:pt>
                <c:pt idx="90">
                  <c:v>1.0000000000000001E-9</c:v>
                </c:pt>
                <c:pt idx="91">
                  <c:v>1.0500000000000001E-9</c:v>
                </c:pt>
                <c:pt idx="92">
                  <c:v>1.0500000000000001E-9</c:v>
                </c:pt>
                <c:pt idx="93">
                  <c:v>1.0999999999999999E-9</c:v>
                </c:pt>
                <c:pt idx="94">
                  <c:v>1.0999999999999999E-9</c:v>
                </c:pt>
                <c:pt idx="95">
                  <c:v>1.15E-9</c:v>
                </c:pt>
                <c:pt idx="96">
                  <c:v>1.15E-9</c:v>
                </c:pt>
                <c:pt idx="97">
                  <c:v>1.2E-9</c:v>
                </c:pt>
                <c:pt idx="98">
                  <c:v>1.2E-9</c:v>
                </c:pt>
                <c:pt idx="99">
                  <c:v>1.275E-9</c:v>
                </c:pt>
                <c:pt idx="100">
                  <c:v>1.275E-9</c:v>
                </c:pt>
                <c:pt idx="101">
                  <c:v>1.3500000000000001E-9</c:v>
                </c:pt>
                <c:pt idx="102">
                  <c:v>1.3500000000000001E-9</c:v>
                </c:pt>
                <c:pt idx="103">
                  <c:v>1.4249999999999999E-9</c:v>
                </c:pt>
                <c:pt idx="104">
                  <c:v>1.4249999999999999E-9</c:v>
                </c:pt>
                <c:pt idx="105">
                  <c:v>1.5E-9</c:v>
                </c:pt>
                <c:pt idx="106">
                  <c:v>1.5E-9</c:v>
                </c:pt>
                <c:pt idx="107">
                  <c:v>1.6000000000000001E-9</c:v>
                </c:pt>
                <c:pt idx="108">
                  <c:v>1.6000000000000001E-9</c:v>
                </c:pt>
                <c:pt idx="109">
                  <c:v>1.6999999999999999E-9</c:v>
                </c:pt>
                <c:pt idx="110">
                  <c:v>1.6999999999999999E-9</c:v>
                </c:pt>
                <c:pt idx="111">
                  <c:v>1.8E-9</c:v>
                </c:pt>
                <c:pt idx="112">
                  <c:v>1.8E-9</c:v>
                </c:pt>
                <c:pt idx="113">
                  <c:v>1.9000000000000001E-9</c:v>
                </c:pt>
                <c:pt idx="114">
                  <c:v>1.9000000000000001E-9</c:v>
                </c:pt>
                <c:pt idx="115">
                  <c:v>2.0000000000000001E-9</c:v>
                </c:pt>
                <c:pt idx="116">
                  <c:v>2.0000000000000001E-9</c:v>
                </c:pt>
                <c:pt idx="117">
                  <c:v>2.1000000000000002E-9</c:v>
                </c:pt>
                <c:pt idx="118">
                  <c:v>2.1000000000000002E-9</c:v>
                </c:pt>
                <c:pt idx="119">
                  <c:v>2.1999999999999998E-9</c:v>
                </c:pt>
                <c:pt idx="120">
                  <c:v>2.1999999999999998E-9</c:v>
                </c:pt>
                <c:pt idx="121">
                  <c:v>2.2999999999999999E-9</c:v>
                </c:pt>
                <c:pt idx="122">
                  <c:v>2.2999999999999999E-9</c:v>
                </c:pt>
                <c:pt idx="123">
                  <c:v>2.4E-9</c:v>
                </c:pt>
                <c:pt idx="124">
                  <c:v>2.4E-9</c:v>
                </c:pt>
                <c:pt idx="125">
                  <c:v>2.5500000000000001E-9</c:v>
                </c:pt>
                <c:pt idx="126">
                  <c:v>2.5500000000000001E-9</c:v>
                </c:pt>
                <c:pt idx="127">
                  <c:v>2.7000000000000002E-9</c:v>
                </c:pt>
                <c:pt idx="128">
                  <c:v>2.7000000000000002E-9</c:v>
                </c:pt>
                <c:pt idx="129">
                  <c:v>2.7999999999999998E-9</c:v>
                </c:pt>
                <c:pt idx="130">
                  <c:v>2.7999999999999998E-9</c:v>
                </c:pt>
                <c:pt idx="131">
                  <c:v>3E-9</c:v>
                </c:pt>
                <c:pt idx="132">
                  <c:v>3E-9</c:v>
                </c:pt>
                <c:pt idx="133">
                  <c:v>3.2000000000000001E-9</c:v>
                </c:pt>
                <c:pt idx="134">
                  <c:v>3.2000000000000001E-9</c:v>
                </c:pt>
                <c:pt idx="135">
                  <c:v>3.3999999999999998E-9</c:v>
                </c:pt>
                <c:pt idx="136">
                  <c:v>3.3999999999999998E-9</c:v>
                </c:pt>
                <c:pt idx="137">
                  <c:v>3.6E-9</c:v>
                </c:pt>
                <c:pt idx="138">
                  <c:v>3.6E-9</c:v>
                </c:pt>
                <c:pt idx="139">
                  <c:v>3.8000000000000001E-9</c:v>
                </c:pt>
                <c:pt idx="140">
                  <c:v>3.8000000000000001E-9</c:v>
                </c:pt>
                <c:pt idx="141">
                  <c:v>4.0000000000000002E-9</c:v>
                </c:pt>
                <c:pt idx="142">
                  <c:v>4.0000000000000002E-9</c:v>
                </c:pt>
                <c:pt idx="143">
                  <c:v>4.25E-9</c:v>
                </c:pt>
                <c:pt idx="144">
                  <c:v>4.25E-9</c:v>
                </c:pt>
                <c:pt idx="145">
                  <c:v>4.4999999999999998E-9</c:v>
                </c:pt>
                <c:pt idx="146">
                  <c:v>4.4999999999999998E-9</c:v>
                </c:pt>
                <c:pt idx="147">
                  <c:v>4.7500000000000003E-9</c:v>
                </c:pt>
                <c:pt idx="148">
                  <c:v>4.7500000000000003E-9</c:v>
                </c:pt>
                <c:pt idx="149">
                  <c:v>5.0000000000000001E-9</c:v>
                </c:pt>
                <c:pt idx="150">
                  <c:v>5.0000000000000001E-9</c:v>
                </c:pt>
                <c:pt idx="151">
                  <c:v>5.2499999999999999E-9</c:v>
                </c:pt>
                <c:pt idx="152">
                  <c:v>5.2499999999999999E-9</c:v>
                </c:pt>
                <c:pt idx="153">
                  <c:v>5.4999999999999996E-9</c:v>
                </c:pt>
                <c:pt idx="154">
                  <c:v>5.4999999999999996E-9</c:v>
                </c:pt>
                <c:pt idx="155">
                  <c:v>5.7500000000000002E-9</c:v>
                </c:pt>
                <c:pt idx="156">
                  <c:v>5.7500000000000002E-9</c:v>
                </c:pt>
                <c:pt idx="157">
                  <c:v>6E-9</c:v>
                </c:pt>
                <c:pt idx="158">
                  <c:v>6E-9</c:v>
                </c:pt>
                <c:pt idx="159">
                  <c:v>6.3000000000000002E-9</c:v>
                </c:pt>
                <c:pt idx="160">
                  <c:v>6.3000000000000002E-9</c:v>
                </c:pt>
                <c:pt idx="161">
                  <c:v>6.6000000000000004E-9</c:v>
                </c:pt>
                <c:pt idx="162">
                  <c:v>6.6000000000000004E-9</c:v>
                </c:pt>
                <c:pt idx="163">
                  <c:v>6.8999999999999997E-9</c:v>
                </c:pt>
                <c:pt idx="164">
                  <c:v>6.8999999999999997E-9</c:v>
                </c:pt>
                <c:pt idx="165">
                  <c:v>7.2E-9</c:v>
                </c:pt>
                <c:pt idx="166">
                  <c:v>7.2E-9</c:v>
                </c:pt>
                <c:pt idx="167">
                  <c:v>7.6000000000000002E-9</c:v>
                </c:pt>
                <c:pt idx="168">
                  <c:v>7.6000000000000002E-9</c:v>
                </c:pt>
                <c:pt idx="169">
                  <c:v>8.0000000000000005E-9</c:v>
                </c:pt>
                <c:pt idx="170">
                  <c:v>8.0000000000000005E-9</c:v>
                </c:pt>
                <c:pt idx="171">
                  <c:v>8.4000000000000008E-9</c:v>
                </c:pt>
                <c:pt idx="172">
                  <c:v>8.4000000000000008E-9</c:v>
                </c:pt>
                <c:pt idx="173">
                  <c:v>8.7999999999999994E-9</c:v>
                </c:pt>
                <c:pt idx="174">
                  <c:v>8.7999999999999994E-9</c:v>
                </c:pt>
                <c:pt idx="175">
                  <c:v>9.1999999999999997E-9</c:v>
                </c:pt>
                <c:pt idx="176">
                  <c:v>9.1999999999999997E-9</c:v>
                </c:pt>
                <c:pt idx="177">
                  <c:v>9.5999999999999999E-9</c:v>
                </c:pt>
                <c:pt idx="178">
                  <c:v>9.5999999999999999E-9</c:v>
                </c:pt>
                <c:pt idx="179">
                  <c:v>1E-8</c:v>
                </c:pt>
                <c:pt idx="180">
                  <c:v>1E-8</c:v>
                </c:pt>
                <c:pt idx="181">
                  <c:v>1.05E-8</c:v>
                </c:pt>
                <c:pt idx="182">
                  <c:v>1.05E-8</c:v>
                </c:pt>
                <c:pt idx="183">
                  <c:v>1.0999999999999999E-8</c:v>
                </c:pt>
                <c:pt idx="184">
                  <c:v>1.0999999999999999E-8</c:v>
                </c:pt>
                <c:pt idx="185">
                  <c:v>1.15E-8</c:v>
                </c:pt>
                <c:pt idx="186">
                  <c:v>1.15E-8</c:v>
                </c:pt>
                <c:pt idx="187">
                  <c:v>1.2E-8</c:v>
                </c:pt>
                <c:pt idx="188">
                  <c:v>1.2E-8</c:v>
                </c:pt>
                <c:pt idx="189">
                  <c:v>1.275E-8</c:v>
                </c:pt>
                <c:pt idx="190">
                  <c:v>1.275E-8</c:v>
                </c:pt>
                <c:pt idx="191">
                  <c:v>1.35E-8</c:v>
                </c:pt>
                <c:pt idx="192">
                  <c:v>1.35E-8</c:v>
                </c:pt>
                <c:pt idx="193">
                  <c:v>1.425E-8</c:v>
                </c:pt>
                <c:pt idx="194">
                  <c:v>1.425E-8</c:v>
                </c:pt>
                <c:pt idx="195">
                  <c:v>1.4999999999999999E-8</c:v>
                </c:pt>
                <c:pt idx="196">
                  <c:v>1.4999999999999999E-8</c:v>
                </c:pt>
                <c:pt idx="197">
                  <c:v>1.6000000000000001E-8</c:v>
                </c:pt>
                <c:pt idx="198">
                  <c:v>1.6000000000000001E-8</c:v>
                </c:pt>
                <c:pt idx="199">
                  <c:v>1.7E-8</c:v>
                </c:pt>
                <c:pt idx="200">
                  <c:v>1.7E-8</c:v>
                </c:pt>
                <c:pt idx="201">
                  <c:v>1.7999999999999999E-8</c:v>
                </c:pt>
                <c:pt idx="202">
                  <c:v>1.7999999999999999E-8</c:v>
                </c:pt>
                <c:pt idx="203">
                  <c:v>1.9000000000000001E-8</c:v>
                </c:pt>
                <c:pt idx="204">
                  <c:v>1.9000000000000001E-8</c:v>
                </c:pt>
                <c:pt idx="205">
                  <c:v>2E-8</c:v>
                </c:pt>
                <c:pt idx="206">
                  <c:v>2E-8</c:v>
                </c:pt>
                <c:pt idx="207">
                  <c:v>2.0999999999999999E-8</c:v>
                </c:pt>
                <c:pt idx="208">
                  <c:v>2.0999999999999999E-8</c:v>
                </c:pt>
                <c:pt idx="209">
                  <c:v>2.1999999999999998E-8</c:v>
                </c:pt>
                <c:pt idx="210">
                  <c:v>2.1999999999999998E-8</c:v>
                </c:pt>
                <c:pt idx="211">
                  <c:v>2.3000000000000001E-8</c:v>
                </c:pt>
                <c:pt idx="212">
                  <c:v>2.3000000000000001E-8</c:v>
                </c:pt>
                <c:pt idx="213">
                  <c:v>2.4E-8</c:v>
                </c:pt>
                <c:pt idx="214">
                  <c:v>2.4E-8</c:v>
                </c:pt>
                <c:pt idx="215">
                  <c:v>2.55E-8</c:v>
                </c:pt>
                <c:pt idx="216">
                  <c:v>2.55E-8</c:v>
                </c:pt>
                <c:pt idx="217">
                  <c:v>2.7E-8</c:v>
                </c:pt>
                <c:pt idx="218">
                  <c:v>2.7E-8</c:v>
                </c:pt>
                <c:pt idx="219">
                  <c:v>2.7999999999999999E-8</c:v>
                </c:pt>
                <c:pt idx="220">
                  <c:v>2.7999999999999999E-8</c:v>
                </c:pt>
                <c:pt idx="221">
                  <c:v>2.9999999999999997E-8</c:v>
                </c:pt>
                <c:pt idx="222">
                  <c:v>2.9999999999999997E-8</c:v>
                </c:pt>
                <c:pt idx="223">
                  <c:v>3.2000000000000002E-8</c:v>
                </c:pt>
                <c:pt idx="224">
                  <c:v>3.2000000000000002E-8</c:v>
                </c:pt>
                <c:pt idx="225">
                  <c:v>3.4E-8</c:v>
                </c:pt>
                <c:pt idx="226">
                  <c:v>3.4E-8</c:v>
                </c:pt>
                <c:pt idx="227">
                  <c:v>3.5999999999999998E-8</c:v>
                </c:pt>
                <c:pt idx="228">
                  <c:v>3.5999999999999998E-8</c:v>
                </c:pt>
                <c:pt idx="229">
                  <c:v>3.8000000000000003E-8</c:v>
                </c:pt>
                <c:pt idx="230">
                  <c:v>3.8000000000000003E-8</c:v>
                </c:pt>
                <c:pt idx="231">
                  <c:v>4.0000000000000001E-8</c:v>
                </c:pt>
                <c:pt idx="232">
                  <c:v>4.0000000000000001E-8</c:v>
                </c:pt>
                <c:pt idx="233">
                  <c:v>4.2499999999999997E-8</c:v>
                </c:pt>
                <c:pt idx="234">
                  <c:v>4.2499999999999997E-8</c:v>
                </c:pt>
                <c:pt idx="235">
                  <c:v>4.4999999999999999E-8</c:v>
                </c:pt>
                <c:pt idx="236">
                  <c:v>4.4999999999999999E-8</c:v>
                </c:pt>
                <c:pt idx="237">
                  <c:v>4.7500000000000002E-8</c:v>
                </c:pt>
                <c:pt idx="238">
                  <c:v>4.7500000000000002E-8</c:v>
                </c:pt>
                <c:pt idx="239">
                  <c:v>4.9999999999999998E-8</c:v>
                </c:pt>
                <c:pt idx="240">
                  <c:v>4.9999999999999998E-8</c:v>
                </c:pt>
                <c:pt idx="241">
                  <c:v>5.25E-8</c:v>
                </c:pt>
                <c:pt idx="242">
                  <c:v>5.25E-8</c:v>
                </c:pt>
                <c:pt idx="243">
                  <c:v>5.5000000000000003E-8</c:v>
                </c:pt>
                <c:pt idx="244">
                  <c:v>5.5000000000000003E-8</c:v>
                </c:pt>
                <c:pt idx="245">
                  <c:v>5.7499999999999999E-8</c:v>
                </c:pt>
                <c:pt idx="246">
                  <c:v>5.7499999999999999E-8</c:v>
                </c:pt>
                <c:pt idx="247">
                  <c:v>5.9999999999999995E-8</c:v>
                </c:pt>
                <c:pt idx="248">
                  <c:v>5.9999999999999995E-8</c:v>
                </c:pt>
                <c:pt idx="249">
                  <c:v>6.2999999999999995E-8</c:v>
                </c:pt>
                <c:pt idx="250">
                  <c:v>6.2999999999999995E-8</c:v>
                </c:pt>
                <c:pt idx="251">
                  <c:v>6.5999999999999995E-8</c:v>
                </c:pt>
                <c:pt idx="252">
                  <c:v>6.5999999999999995E-8</c:v>
                </c:pt>
                <c:pt idx="253">
                  <c:v>6.8999999999999996E-8</c:v>
                </c:pt>
                <c:pt idx="254">
                  <c:v>6.8999999999999996E-8</c:v>
                </c:pt>
                <c:pt idx="255">
                  <c:v>7.1999999999999996E-8</c:v>
                </c:pt>
                <c:pt idx="256">
                  <c:v>7.1999999999999996E-8</c:v>
                </c:pt>
                <c:pt idx="257">
                  <c:v>7.6000000000000006E-8</c:v>
                </c:pt>
                <c:pt idx="258">
                  <c:v>7.6000000000000006E-8</c:v>
                </c:pt>
                <c:pt idx="259">
                  <c:v>8.0000000000000002E-8</c:v>
                </c:pt>
                <c:pt idx="260">
                  <c:v>8.0000000000000002E-8</c:v>
                </c:pt>
                <c:pt idx="261">
                  <c:v>8.3999999999999998E-8</c:v>
                </c:pt>
                <c:pt idx="262">
                  <c:v>8.3999999999999998E-8</c:v>
                </c:pt>
                <c:pt idx="263">
                  <c:v>8.7999999999999994E-8</c:v>
                </c:pt>
                <c:pt idx="264">
                  <c:v>8.7999999999999994E-8</c:v>
                </c:pt>
                <c:pt idx="265">
                  <c:v>9.2000000000000003E-8</c:v>
                </c:pt>
                <c:pt idx="266">
                  <c:v>9.2000000000000003E-8</c:v>
                </c:pt>
                <c:pt idx="267">
                  <c:v>9.5999999999999999E-8</c:v>
                </c:pt>
                <c:pt idx="268">
                  <c:v>9.5999999999999999E-8</c:v>
                </c:pt>
                <c:pt idx="269">
                  <c:v>9.9999999999999995E-8</c:v>
                </c:pt>
                <c:pt idx="270">
                  <c:v>9.9999999999999995E-8</c:v>
                </c:pt>
                <c:pt idx="271">
                  <c:v>1.05E-7</c:v>
                </c:pt>
                <c:pt idx="272">
                  <c:v>1.05E-7</c:v>
                </c:pt>
                <c:pt idx="273">
                  <c:v>1.1000000000000001E-7</c:v>
                </c:pt>
                <c:pt idx="274">
                  <c:v>1.1000000000000001E-7</c:v>
                </c:pt>
                <c:pt idx="275">
                  <c:v>1.15E-7</c:v>
                </c:pt>
                <c:pt idx="276">
                  <c:v>1.15E-7</c:v>
                </c:pt>
                <c:pt idx="277">
                  <c:v>1.1999999999999999E-7</c:v>
                </c:pt>
                <c:pt idx="278">
                  <c:v>1.1999999999999999E-7</c:v>
                </c:pt>
                <c:pt idx="279">
                  <c:v>1.275E-7</c:v>
                </c:pt>
                <c:pt idx="280">
                  <c:v>1.275E-7</c:v>
                </c:pt>
                <c:pt idx="281">
                  <c:v>1.35E-7</c:v>
                </c:pt>
                <c:pt idx="282">
                  <c:v>1.35E-7</c:v>
                </c:pt>
                <c:pt idx="283">
                  <c:v>1.4250000000000001E-7</c:v>
                </c:pt>
                <c:pt idx="284">
                  <c:v>1.4250000000000001E-7</c:v>
                </c:pt>
                <c:pt idx="285">
                  <c:v>1.4999999999999999E-7</c:v>
                </c:pt>
                <c:pt idx="286">
                  <c:v>1.4999999999999999E-7</c:v>
                </c:pt>
                <c:pt idx="287">
                  <c:v>1.6E-7</c:v>
                </c:pt>
                <c:pt idx="288">
                  <c:v>1.6E-7</c:v>
                </c:pt>
                <c:pt idx="289">
                  <c:v>1.6999999999999999E-7</c:v>
                </c:pt>
                <c:pt idx="290">
                  <c:v>1.6999999999999999E-7</c:v>
                </c:pt>
                <c:pt idx="291">
                  <c:v>1.8E-7</c:v>
                </c:pt>
                <c:pt idx="292">
                  <c:v>1.8E-7</c:v>
                </c:pt>
                <c:pt idx="293">
                  <c:v>1.9000000000000001E-7</c:v>
                </c:pt>
                <c:pt idx="294">
                  <c:v>1.9000000000000001E-7</c:v>
                </c:pt>
                <c:pt idx="295">
                  <c:v>1.9999999999999999E-7</c:v>
                </c:pt>
                <c:pt idx="296">
                  <c:v>1.9999999999999999E-7</c:v>
                </c:pt>
                <c:pt idx="297">
                  <c:v>2.1E-7</c:v>
                </c:pt>
                <c:pt idx="298">
                  <c:v>2.1E-7</c:v>
                </c:pt>
                <c:pt idx="299">
                  <c:v>2.2000000000000001E-7</c:v>
                </c:pt>
                <c:pt idx="300">
                  <c:v>2.2000000000000001E-7</c:v>
                </c:pt>
                <c:pt idx="301">
                  <c:v>2.2999999999999999E-7</c:v>
                </c:pt>
                <c:pt idx="302">
                  <c:v>2.2999999999999999E-7</c:v>
                </c:pt>
                <c:pt idx="303">
                  <c:v>2.3999999999999998E-7</c:v>
                </c:pt>
                <c:pt idx="304">
                  <c:v>2.3999999999999998E-7</c:v>
                </c:pt>
                <c:pt idx="305">
                  <c:v>2.5499999999999999E-7</c:v>
                </c:pt>
                <c:pt idx="306">
                  <c:v>2.5499999999999999E-7</c:v>
                </c:pt>
                <c:pt idx="307">
                  <c:v>2.7000000000000001E-7</c:v>
                </c:pt>
                <c:pt idx="308">
                  <c:v>2.7000000000000001E-7</c:v>
                </c:pt>
                <c:pt idx="309">
                  <c:v>2.8000000000000002E-7</c:v>
                </c:pt>
                <c:pt idx="310">
                  <c:v>2.8000000000000002E-7</c:v>
                </c:pt>
                <c:pt idx="311">
                  <c:v>2.9999999999999999E-7</c:v>
                </c:pt>
                <c:pt idx="312">
                  <c:v>2.9999999999999999E-7</c:v>
                </c:pt>
                <c:pt idx="313">
                  <c:v>3.2000000000000001E-7</c:v>
                </c:pt>
                <c:pt idx="314">
                  <c:v>3.2000000000000001E-7</c:v>
                </c:pt>
                <c:pt idx="315">
                  <c:v>3.3999999999999997E-7</c:v>
                </c:pt>
                <c:pt idx="316">
                  <c:v>3.3999999999999997E-7</c:v>
                </c:pt>
                <c:pt idx="317">
                  <c:v>3.5999999999999999E-7</c:v>
                </c:pt>
                <c:pt idx="318">
                  <c:v>3.5999999999999999E-7</c:v>
                </c:pt>
                <c:pt idx="319">
                  <c:v>3.8000000000000001E-7</c:v>
                </c:pt>
                <c:pt idx="320">
                  <c:v>3.8000000000000001E-7</c:v>
                </c:pt>
                <c:pt idx="321">
                  <c:v>3.9999999999999998E-7</c:v>
                </c:pt>
                <c:pt idx="322">
                  <c:v>3.9999999999999998E-7</c:v>
                </c:pt>
                <c:pt idx="323">
                  <c:v>4.2500000000000001E-7</c:v>
                </c:pt>
                <c:pt idx="324">
                  <c:v>4.2500000000000001E-7</c:v>
                </c:pt>
                <c:pt idx="325">
                  <c:v>4.4999999999999998E-7</c:v>
                </c:pt>
                <c:pt idx="326">
                  <c:v>4.4999999999999998E-7</c:v>
                </c:pt>
                <c:pt idx="327">
                  <c:v>4.75E-7</c:v>
                </c:pt>
                <c:pt idx="328">
                  <c:v>4.75E-7</c:v>
                </c:pt>
                <c:pt idx="329">
                  <c:v>4.9999999999999998E-7</c:v>
                </c:pt>
                <c:pt idx="330">
                  <c:v>4.9999999999999998E-7</c:v>
                </c:pt>
                <c:pt idx="331">
                  <c:v>5.2499999999999995E-7</c:v>
                </c:pt>
                <c:pt idx="332">
                  <c:v>5.2499999999999995E-7</c:v>
                </c:pt>
                <c:pt idx="333">
                  <c:v>5.5000000000000003E-7</c:v>
                </c:pt>
                <c:pt idx="334">
                  <c:v>5.5000000000000003E-7</c:v>
                </c:pt>
                <c:pt idx="335">
                  <c:v>5.75E-7</c:v>
                </c:pt>
                <c:pt idx="336">
                  <c:v>5.75E-7</c:v>
                </c:pt>
                <c:pt idx="337">
                  <c:v>5.9999999999999997E-7</c:v>
                </c:pt>
                <c:pt idx="338">
                  <c:v>5.9999999999999997E-7</c:v>
                </c:pt>
                <c:pt idx="339">
                  <c:v>6.3E-7</c:v>
                </c:pt>
                <c:pt idx="340">
                  <c:v>6.3E-7</c:v>
                </c:pt>
                <c:pt idx="341">
                  <c:v>6.6000000000000003E-7</c:v>
                </c:pt>
                <c:pt idx="342">
                  <c:v>6.6000000000000003E-7</c:v>
                </c:pt>
                <c:pt idx="343">
                  <c:v>6.8999999999999996E-7</c:v>
                </c:pt>
                <c:pt idx="344">
                  <c:v>6.8999999999999996E-7</c:v>
                </c:pt>
                <c:pt idx="345">
                  <c:v>7.1999999999999999E-7</c:v>
                </c:pt>
                <c:pt idx="346">
                  <c:v>7.1999999999999999E-7</c:v>
                </c:pt>
                <c:pt idx="347">
                  <c:v>7.6000000000000003E-7</c:v>
                </c:pt>
                <c:pt idx="348">
                  <c:v>7.6000000000000003E-7</c:v>
                </c:pt>
                <c:pt idx="349">
                  <c:v>7.9999999999999996E-7</c:v>
                </c:pt>
                <c:pt idx="350">
                  <c:v>7.9999999999999996E-7</c:v>
                </c:pt>
                <c:pt idx="351">
                  <c:v>8.4E-7</c:v>
                </c:pt>
                <c:pt idx="352">
                  <c:v>8.4E-7</c:v>
                </c:pt>
                <c:pt idx="353">
                  <c:v>8.8000000000000004E-7</c:v>
                </c:pt>
                <c:pt idx="354">
                  <c:v>8.8000000000000004E-7</c:v>
                </c:pt>
                <c:pt idx="355">
                  <c:v>9.1999999999999998E-7</c:v>
                </c:pt>
                <c:pt idx="356">
                  <c:v>9.1999999999999998E-7</c:v>
                </c:pt>
                <c:pt idx="357">
                  <c:v>9.5999999999999991E-7</c:v>
                </c:pt>
                <c:pt idx="358">
                  <c:v>9.5999999999999991E-7</c:v>
                </c:pt>
                <c:pt idx="359">
                  <c:v>9.9999999999999995E-7</c:v>
                </c:pt>
                <c:pt idx="360">
                  <c:v>9.9999999999999995E-7</c:v>
                </c:pt>
                <c:pt idx="361">
                  <c:v>1.0499999999999999E-6</c:v>
                </c:pt>
                <c:pt idx="362">
                  <c:v>1.0499999999999999E-6</c:v>
                </c:pt>
                <c:pt idx="363">
                  <c:v>1.1000000000000001E-6</c:v>
                </c:pt>
                <c:pt idx="364">
                  <c:v>1.1000000000000001E-6</c:v>
                </c:pt>
                <c:pt idx="365">
                  <c:v>1.15E-6</c:v>
                </c:pt>
                <c:pt idx="366">
                  <c:v>1.15E-6</c:v>
                </c:pt>
                <c:pt idx="367">
                  <c:v>1.1999999999999999E-6</c:v>
                </c:pt>
                <c:pt idx="368">
                  <c:v>1.1999999999999999E-6</c:v>
                </c:pt>
                <c:pt idx="369">
                  <c:v>1.2750000000000001E-6</c:v>
                </c:pt>
                <c:pt idx="370">
                  <c:v>1.2750000000000001E-6</c:v>
                </c:pt>
                <c:pt idx="371">
                  <c:v>1.35E-6</c:v>
                </c:pt>
                <c:pt idx="372">
                  <c:v>1.35E-6</c:v>
                </c:pt>
                <c:pt idx="373">
                  <c:v>1.4249999999999999E-6</c:v>
                </c:pt>
                <c:pt idx="374">
                  <c:v>1.4249999999999999E-6</c:v>
                </c:pt>
                <c:pt idx="375">
                  <c:v>1.5E-6</c:v>
                </c:pt>
                <c:pt idx="376">
                  <c:v>1.5E-6</c:v>
                </c:pt>
                <c:pt idx="377">
                  <c:v>1.5999999999999999E-6</c:v>
                </c:pt>
                <c:pt idx="378">
                  <c:v>1.5999999999999999E-6</c:v>
                </c:pt>
                <c:pt idx="379">
                  <c:v>1.7E-6</c:v>
                </c:pt>
                <c:pt idx="380">
                  <c:v>1.7E-6</c:v>
                </c:pt>
                <c:pt idx="381">
                  <c:v>1.7999999999999999E-6</c:v>
                </c:pt>
                <c:pt idx="382">
                  <c:v>1.7999999999999999E-6</c:v>
                </c:pt>
                <c:pt idx="383">
                  <c:v>1.9E-6</c:v>
                </c:pt>
                <c:pt idx="384">
                  <c:v>1.9E-6</c:v>
                </c:pt>
                <c:pt idx="385">
                  <c:v>1.9999999999999999E-6</c:v>
                </c:pt>
                <c:pt idx="386">
                  <c:v>1.9999999999999999E-6</c:v>
                </c:pt>
                <c:pt idx="387">
                  <c:v>2.0999999999999998E-6</c:v>
                </c:pt>
                <c:pt idx="388">
                  <c:v>2.0999999999999998E-6</c:v>
                </c:pt>
                <c:pt idx="389">
                  <c:v>2.2000000000000001E-6</c:v>
                </c:pt>
                <c:pt idx="390">
                  <c:v>2.2000000000000001E-6</c:v>
                </c:pt>
                <c:pt idx="391">
                  <c:v>2.3E-6</c:v>
                </c:pt>
                <c:pt idx="392">
                  <c:v>2.3E-6</c:v>
                </c:pt>
                <c:pt idx="393">
                  <c:v>2.3999999999999999E-6</c:v>
                </c:pt>
                <c:pt idx="394">
                  <c:v>2.3999999999999999E-6</c:v>
                </c:pt>
                <c:pt idx="395">
                  <c:v>2.5500000000000001E-6</c:v>
                </c:pt>
                <c:pt idx="396">
                  <c:v>2.5500000000000001E-6</c:v>
                </c:pt>
                <c:pt idx="397">
                  <c:v>2.7E-6</c:v>
                </c:pt>
                <c:pt idx="398">
                  <c:v>2.7E-6</c:v>
                </c:pt>
                <c:pt idx="399">
                  <c:v>2.7999999999999999E-6</c:v>
                </c:pt>
                <c:pt idx="400">
                  <c:v>2.7999999999999999E-6</c:v>
                </c:pt>
                <c:pt idx="401">
                  <c:v>3.0000000000000001E-6</c:v>
                </c:pt>
                <c:pt idx="402">
                  <c:v>3.0000000000000001E-6</c:v>
                </c:pt>
                <c:pt idx="403">
                  <c:v>3.1999999999999999E-6</c:v>
                </c:pt>
                <c:pt idx="404">
                  <c:v>3.1999999999999999E-6</c:v>
                </c:pt>
                <c:pt idx="405">
                  <c:v>3.4000000000000001E-6</c:v>
                </c:pt>
                <c:pt idx="406">
                  <c:v>3.4000000000000001E-6</c:v>
                </c:pt>
                <c:pt idx="407">
                  <c:v>3.5999999999999998E-6</c:v>
                </c:pt>
                <c:pt idx="408">
                  <c:v>3.5999999999999998E-6</c:v>
                </c:pt>
                <c:pt idx="409">
                  <c:v>3.8E-6</c:v>
                </c:pt>
                <c:pt idx="410">
                  <c:v>3.8E-6</c:v>
                </c:pt>
                <c:pt idx="411">
                  <c:v>3.9999999999999998E-6</c:v>
                </c:pt>
                <c:pt idx="412">
                  <c:v>3.9999999999999998E-6</c:v>
                </c:pt>
                <c:pt idx="413">
                  <c:v>4.25E-6</c:v>
                </c:pt>
                <c:pt idx="414">
                  <c:v>4.25E-6</c:v>
                </c:pt>
                <c:pt idx="415">
                  <c:v>4.5000000000000001E-6</c:v>
                </c:pt>
                <c:pt idx="416">
                  <c:v>4.5000000000000001E-6</c:v>
                </c:pt>
                <c:pt idx="417">
                  <c:v>4.7500000000000003E-6</c:v>
                </c:pt>
                <c:pt idx="418">
                  <c:v>4.7500000000000003E-6</c:v>
                </c:pt>
                <c:pt idx="419">
                  <c:v>5.0000000000000004E-6</c:v>
                </c:pt>
                <c:pt idx="420">
                  <c:v>5.0000000000000004E-6</c:v>
                </c:pt>
                <c:pt idx="421">
                  <c:v>5.2499999999999997E-6</c:v>
                </c:pt>
                <c:pt idx="422">
                  <c:v>5.2499999999999997E-6</c:v>
                </c:pt>
                <c:pt idx="423">
                  <c:v>5.4999999999999999E-6</c:v>
                </c:pt>
                <c:pt idx="424">
                  <c:v>5.4999999999999999E-6</c:v>
                </c:pt>
                <c:pt idx="425">
                  <c:v>5.75E-6</c:v>
                </c:pt>
                <c:pt idx="426">
                  <c:v>5.75E-6</c:v>
                </c:pt>
                <c:pt idx="427">
                  <c:v>6.0000000000000002E-6</c:v>
                </c:pt>
                <c:pt idx="428">
                  <c:v>6.0000000000000002E-6</c:v>
                </c:pt>
                <c:pt idx="429">
                  <c:v>6.2999999999999998E-6</c:v>
                </c:pt>
                <c:pt idx="430">
                  <c:v>6.2999999999999998E-6</c:v>
                </c:pt>
                <c:pt idx="431">
                  <c:v>6.6000000000000003E-6</c:v>
                </c:pt>
                <c:pt idx="432">
                  <c:v>6.6000000000000003E-6</c:v>
                </c:pt>
                <c:pt idx="433">
                  <c:v>6.9E-6</c:v>
                </c:pt>
                <c:pt idx="434">
                  <c:v>6.9E-6</c:v>
                </c:pt>
                <c:pt idx="435">
                  <c:v>7.1999999999999997E-6</c:v>
                </c:pt>
                <c:pt idx="436">
                  <c:v>7.1999999999999997E-6</c:v>
                </c:pt>
                <c:pt idx="437">
                  <c:v>7.6000000000000001E-6</c:v>
                </c:pt>
                <c:pt idx="438">
                  <c:v>7.6000000000000001E-6</c:v>
                </c:pt>
                <c:pt idx="439">
                  <c:v>7.9999999999999996E-6</c:v>
                </c:pt>
                <c:pt idx="440">
                  <c:v>7.9999999999999996E-6</c:v>
                </c:pt>
                <c:pt idx="441">
                  <c:v>8.3999999999999992E-6</c:v>
                </c:pt>
                <c:pt idx="442">
                  <c:v>8.3999999999999992E-6</c:v>
                </c:pt>
                <c:pt idx="443">
                  <c:v>8.8000000000000004E-6</c:v>
                </c:pt>
                <c:pt idx="444">
                  <c:v>8.8000000000000004E-6</c:v>
                </c:pt>
                <c:pt idx="445">
                  <c:v>9.2E-6</c:v>
                </c:pt>
                <c:pt idx="446">
                  <c:v>9.2E-6</c:v>
                </c:pt>
                <c:pt idx="447">
                  <c:v>9.5999999999999996E-6</c:v>
                </c:pt>
                <c:pt idx="448">
                  <c:v>9.5999999999999996E-6</c:v>
                </c:pt>
                <c:pt idx="449">
                  <c:v>1.0000000000000001E-5</c:v>
                </c:pt>
                <c:pt idx="450">
                  <c:v>1.0000000000000001E-5</c:v>
                </c:pt>
                <c:pt idx="451">
                  <c:v>1.0499999999999999E-5</c:v>
                </c:pt>
                <c:pt idx="452">
                  <c:v>1.0499999999999999E-5</c:v>
                </c:pt>
                <c:pt idx="453">
                  <c:v>1.1E-5</c:v>
                </c:pt>
                <c:pt idx="454">
                  <c:v>1.1E-5</c:v>
                </c:pt>
                <c:pt idx="455">
                  <c:v>1.15E-5</c:v>
                </c:pt>
                <c:pt idx="456">
                  <c:v>1.15E-5</c:v>
                </c:pt>
                <c:pt idx="457">
                  <c:v>1.2E-5</c:v>
                </c:pt>
                <c:pt idx="458">
                  <c:v>1.2E-5</c:v>
                </c:pt>
                <c:pt idx="459">
                  <c:v>1.275E-5</c:v>
                </c:pt>
                <c:pt idx="460">
                  <c:v>1.275E-5</c:v>
                </c:pt>
                <c:pt idx="461">
                  <c:v>1.3499999999999999E-5</c:v>
                </c:pt>
                <c:pt idx="462">
                  <c:v>1.3499999999999999E-5</c:v>
                </c:pt>
                <c:pt idx="463">
                  <c:v>1.4250000000000001E-5</c:v>
                </c:pt>
                <c:pt idx="464">
                  <c:v>1.4250000000000001E-5</c:v>
                </c:pt>
                <c:pt idx="465">
                  <c:v>1.5E-5</c:v>
                </c:pt>
                <c:pt idx="466">
                  <c:v>1.5E-5</c:v>
                </c:pt>
                <c:pt idx="467">
                  <c:v>1.5999999999999999E-5</c:v>
                </c:pt>
                <c:pt idx="468">
                  <c:v>1.5999999999999999E-5</c:v>
                </c:pt>
                <c:pt idx="469">
                  <c:v>1.7E-5</c:v>
                </c:pt>
                <c:pt idx="470">
                  <c:v>1.7E-5</c:v>
                </c:pt>
                <c:pt idx="471">
                  <c:v>1.8E-5</c:v>
                </c:pt>
                <c:pt idx="472">
                  <c:v>1.8E-5</c:v>
                </c:pt>
                <c:pt idx="473">
                  <c:v>1.9000000000000001E-5</c:v>
                </c:pt>
                <c:pt idx="474">
                  <c:v>1.9000000000000001E-5</c:v>
                </c:pt>
                <c:pt idx="475">
                  <c:v>2.0000000000000002E-5</c:v>
                </c:pt>
                <c:pt idx="476">
                  <c:v>2.0000000000000002E-5</c:v>
                </c:pt>
                <c:pt idx="477">
                  <c:v>2.0999999999999999E-5</c:v>
                </c:pt>
                <c:pt idx="478">
                  <c:v>2.0999999999999999E-5</c:v>
                </c:pt>
                <c:pt idx="479">
                  <c:v>2.1999999999999999E-5</c:v>
                </c:pt>
                <c:pt idx="480">
                  <c:v>2.1999999999999999E-5</c:v>
                </c:pt>
                <c:pt idx="481">
                  <c:v>2.3E-5</c:v>
                </c:pt>
                <c:pt idx="482">
                  <c:v>2.3E-5</c:v>
                </c:pt>
                <c:pt idx="483">
                  <c:v>2.4000000000000001E-5</c:v>
                </c:pt>
                <c:pt idx="484">
                  <c:v>2.4000000000000001E-5</c:v>
                </c:pt>
                <c:pt idx="485">
                  <c:v>2.55E-5</c:v>
                </c:pt>
                <c:pt idx="486">
                  <c:v>2.55E-5</c:v>
                </c:pt>
                <c:pt idx="487">
                  <c:v>2.6999999999999999E-5</c:v>
                </c:pt>
                <c:pt idx="488">
                  <c:v>2.6999999999999999E-5</c:v>
                </c:pt>
                <c:pt idx="489">
                  <c:v>2.8E-5</c:v>
                </c:pt>
                <c:pt idx="490">
                  <c:v>2.8E-5</c:v>
                </c:pt>
                <c:pt idx="491">
                  <c:v>3.0000000000000001E-5</c:v>
                </c:pt>
                <c:pt idx="492">
                  <c:v>3.0000000000000001E-5</c:v>
                </c:pt>
                <c:pt idx="493">
                  <c:v>3.1999999999999999E-5</c:v>
                </c:pt>
                <c:pt idx="494">
                  <c:v>3.1999999999999999E-5</c:v>
                </c:pt>
                <c:pt idx="495">
                  <c:v>3.4E-5</c:v>
                </c:pt>
                <c:pt idx="496">
                  <c:v>3.4E-5</c:v>
                </c:pt>
                <c:pt idx="497">
                  <c:v>3.6000000000000001E-5</c:v>
                </c:pt>
                <c:pt idx="498">
                  <c:v>3.6000000000000001E-5</c:v>
                </c:pt>
                <c:pt idx="499">
                  <c:v>3.8000000000000002E-5</c:v>
                </c:pt>
                <c:pt idx="500">
                  <c:v>3.8000000000000002E-5</c:v>
                </c:pt>
                <c:pt idx="501">
                  <c:v>4.0000000000000003E-5</c:v>
                </c:pt>
                <c:pt idx="502">
                  <c:v>4.0000000000000003E-5</c:v>
                </c:pt>
                <c:pt idx="503">
                  <c:v>4.2500000000000003E-5</c:v>
                </c:pt>
                <c:pt idx="504">
                  <c:v>4.2500000000000003E-5</c:v>
                </c:pt>
                <c:pt idx="505">
                  <c:v>4.5000000000000003E-5</c:v>
                </c:pt>
                <c:pt idx="506">
                  <c:v>4.5000000000000003E-5</c:v>
                </c:pt>
                <c:pt idx="507">
                  <c:v>4.7500000000000003E-5</c:v>
                </c:pt>
                <c:pt idx="508">
                  <c:v>4.7500000000000003E-5</c:v>
                </c:pt>
                <c:pt idx="509">
                  <c:v>5.0000000000000002E-5</c:v>
                </c:pt>
                <c:pt idx="510">
                  <c:v>5.0000000000000002E-5</c:v>
                </c:pt>
                <c:pt idx="511">
                  <c:v>5.2500000000000002E-5</c:v>
                </c:pt>
                <c:pt idx="512">
                  <c:v>5.2500000000000002E-5</c:v>
                </c:pt>
                <c:pt idx="513">
                  <c:v>5.5000000000000002E-5</c:v>
                </c:pt>
                <c:pt idx="514">
                  <c:v>5.5000000000000002E-5</c:v>
                </c:pt>
                <c:pt idx="515">
                  <c:v>5.7500000000000002E-5</c:v>
                </c:pt>
                <c:pt idx="516">
                  <c:v>5.7500000000000002E-5</c:v>
                </c:pt>
                <c:pt idx="517">
                  <c:v>6.0000000000000002E-5</c:v>
                </c:pt>
                <c:pt idx="518">
                  <c:v>6.0000000000000002E-5</c:v>
                </c:pt>
                <c:pt idx="519">
                  <c:v>6.3E-5</c:v>
                </c:pt>
                <c:pt idx="520">
                  <c:v>6.3E-5</c:v>
                </c:pt>
                <c:pt idx="521">
                  <c:v>6.6000000000000005E-5</c:v>
                </c:pt>
                <c:pt idx="522">
                  <c:v>6.6000000000000005E-5</c:v>
                </c:pt>
                <c:pt idx="523">
                  <c:v>6.8999999999999997E-5</c:v>
                </c:pt>
                <c:pt idx="524">
                  <c:v>6.8999999999999997E-5</c:v>
                </c:pt>
                <c:pt idx="525">
                  <c:v>7.2000000000000002E-5</c:v>
                </c:pt>
                <c:pt idx="526">
                  <c:v>7.2000000000000002E-5</c:v>
                </c:pt>
                <c:pt idx="527">
                  <c:v>7.6000000000000004E-5</c:v>
                </c:pt>
                <c:pt idx="528">
                  <c:v>7.6000000000000004E-5</c:v>
                </c:pt>
                <c:pt idx="529">
                  <c:v>8.0000000000000007E-5</c:v>
                </c:pt>
                <c:pt idx="530">
                  <c:v>8.0000000000000007E-5</c:v>
                </c:pt>
                <c:pt idx="531">
                  <c:v>8.3999999999999995E-5</c:v>
                </c:pt>
                <c:pt idx="532">
                  <c:v>8.3999999999999995E-5</c:v>
                </c:pt>
                <c:pt idx="533">
                  <c:v>8.7999999999999998E-5</c:v>
                </c:pt>
                <c:pt idx="534">
                  <c:v>8.7999999999999998E-5</c:v>
                </c:pt>
                <c:pt idx="535">
                  <c:v>9.2E-5</c:v>
                </c:pt>
                <c:pt idx="536">
                  <c:v>9.2E-5</c:v>
                </c:pt>
                <c:pt idx="537">
                  <c:v>9.6000000000000002E-5</c:v>
                </c:pt>
                <c:pt idx="538">
                  <c:v>9.6000000000000002E-5</c:v>
                </c:pt>
                <c:pt idx="539">
                  <c:v>1E-4</c:v>
                </c:pt>
                <c:pt idx="540">
                  <c:v>1E-4</c:v>
                </c:pt>
                <c:pt idx="541">
                  <c:v>1.05E-4</c:v>
                </c:pt>
                <c:pt idx="542">
                  <c:v>1.05E-4</c:v>
                </c:pt>
                <c:pt idx="543">
                  <c:v>1.1E-4</c:v>
                </c:pt>
                <c:pt idx="544">
                  <c:v>1.1E-4</c:v>
                </c:pt>
                <c:pt idx="545">
                  <c:v>1.15E-4</c:v>
                </c:pt>
                <c:pt idx="546">
                  <c:v>1.15E-4</c:v>
                </c:pt>
                <c:pt idx="547">
                  <c:v>1.2E-4</c:v>
                </c:pt>
                <c:pt idx="548">
                  <c:v>1.2E-4</c:v>
                </c:pt>
                <c:pt idx="549">
                  <c:v>1.2750000000000001E-4</c:v>
                </c:pt>
                <c:pt idx="550">
                  <c:v>1.2750000000000001E-4</c:v>
                </c:pt>
                <c:pt idx="551">
                  <c:v>1.35E-4</c:v>
                </c:pt>
                <c:pt idx="552">
                  <c:v>1.35E-4</c:v>
                </c:pt>
                <c:pt idx="553">
                  <c:v>1.4249999999999999E-4</c:v>
                </c:pt>
                <c:pt idx="554">
                  <c:v>1.4249999999999999E-4</c:v>
                </c:pt>
                <c:pt idx="555">
                  <c:v>1.4999999999999999E-4</c:v>
                </c:pt>
                <c:pt idx="556">
                  <c:v>1.4999999999999999E-4</c:v>
                </c:pt>
                <c:pt idx="557">
                  <c:v>1.6000000000000001E-4</c:v>
                </c:pt>
                <c:pt idx="558">
                  <c:v>1.6000000000000001E-4</c:v>
                </c:pt>
                <c:pt idx="559">
                  <c:v>1.7000000000000001E-4</c:v>
                </c:pt>
                <c:pt idx="560">
                  <c:v>1.7000000000000001E-4</c:v>
                </c:pt>
                <c:pt idx="561">
                  <c:v>1.8000000000000001E-4</c:v>
                </c:pt>
                <c:pt idx="562">
                  <c:v>1.8000000000000001E-4</c:v>
                </c:pt>
                <c:pt idx="563">
                  <c:v>1.9000000000000001E-4</c:v>
                </c:pt>
                <c:pt idx="564">
                  <c:v>1.9000000000000001E-4</c:v>
                </c:pt>
                <c:pt idx="565">
                  <c:v>2.0000000000000001E-4</c:v>
                </c:pt>
                <c:pt idx="566">
                  <c:v>2.0000000000000001E-4</c:v>
                </c:pt>
                <c:pt idx="567">
                  <c:v>2.1000000000000001E-4</c:v>
                </c:pt>
                <c:pt idx="568">
                  <c:v>2.1000000000000001E-4</c:v>
                </c:pt>
                <c:pt idx="569">
                  <c:v>2.2000000000000001E-4</c:v>
                </c:pt>
                <c:pt idx="570">
                  <c:v>2.2000000000000001E-4</c:v>
                </c:pt>
                <c:pt idx="571">
                  <c:v>2.3000000000000001E-4</c:v>
                </c:pt>
                <c:pt idx="572">
                  <c:v>2.3000000000000001E-4</c:v>
                </c:pt>
                <c:pt idx="573">
                  <c:v>2.4000000000000001E-4</c:v>
                </c:pt>
                <c:pt idx="574">
                  <c:v>2.4000000000000001E-4</c:v>
                </c:pt>
                <c:pt idx="575">
                  <c:v>2.5500000000000002E-4</c:v>
                </c:pt>
                <c:pt idx="576">
                  <c:v>2.5500000000000002E-4</c:v>
                </c:pt>
                <c:pt idx="577">
                  <c:v>2.7E-4</c:v>
                </c:pt>
                <c:pt idx="578">
                  <c:v>2.7E-4</c:v>
                </c:pt>
                <c:pt idx="579">
                  <c:v>2.7999999999999998E-4</c:v>
                </c:pt>
                <c:pt idx="580">
                  <c:v>2.7999999999999998E-4</c:v>
                </c:pt>
                <c:pt idx="581">
                  <c:v>2.9999999999999997E-4</c:v>
                </c:pt>
                <c:pt idx="582">
                  <c:v>2.9999999999999997E-4</c:v>
                </c:pt>
                <c:pt idx="583">
                  <c:v>3.2000000000000003E-4</c:v>
                </c:pt>
                <c:pt idx="584">
                  <c:v>3.2000000000000003E-4</c:v>
                </c:pt>
                <c:pt idx="585">
                  <c:v>3.4000000000000002E-4</c:v>
                </c:pt>
                <c:pt idx="586">
                  <c:v>3.4000000000000002E-4</c:v>
                </c:pt>
                <c:pt idx="587">
                  <c:v>3.6000000000000002E-4</c:v>
                </c:pt>
                <c:pt idx="588">
                  <c:v>3.6000000000000002E-4</c:v>
                </c:pt>
                <c:pt idx="589">
                  <c:v>3.8000000000000002E-4</c:v>
                </c:pt>
                <c:pt idx="590">
                  <c:v>3.8000000000000002E-4</c:v>
                </c:pt>
                <c:pt idx="591">
                  <c:v>4.0000000000000002E-4</c:v>
                </c:pt>
                <c:pt idx="592">
                  <c:v>4.0000000000000002E-4</c:v>
                </c:pt>
                <c:pt idx="593">
                  <c:v>4.2499999999999998E-4</c:v>
                </c:pt>
                <c:pt idx="594">
                  <c:v>4.2499999999999998E-4</c:v>
                </c:pt>
                <c:pt idx="595">
                  <c:v>4.4999999999999999E-4</c:v>
                </c:pt>
                <c:pt idx="596">
                  <c:v>4.4999999999999999E-4</c:v>
                </c:pt>
                <c:pt idx="597">
                  <c:v>4.75E-4</c:v>
                </c:pt>
                <c:pt idx="598">
                  <c:v>4.75E-4</c:v>
                </c:pt>
                <c:pt idx="599">
                  <c:v>5.0000000000000001E-4</c:v>
                </c:pt>
                <c:pt idx="600">
                  <c:v>5.0000000000000001E-4</c:v>
                </c:pt>
                <c:pt idx="601">
                  <c:v>5.2499999999999997E-4</c:v>
                </c:pt>
                <c:pt idx="602">
                  <c:v>5.2499999999999997E-4</c:v>
                </c:pt>
                <c:pt idx="603">
                  <c:v>5.5000000000000003E-4</c:v>
                </c:pt>
                <c:pt idx="604">
                  <c:v>5.5000000000000003E-4</c:v>
                </c:pt>
                <c:pt idx="605">
                  <c:v>5.7499999999999999E-4</c:v>
                </c:pt>
                <c:pt idx="606">
                  <c:v>5.7499999999999999E-4</c:v>
                </c:pt>
                <c:pt idx="607">
                  <c:v>5.9999999999999995E-4</c:v>
                </c:pt>
                <c:pt idx="608">
                  <c:v>5.9999999999999995E-4</c:v>
                </c:pt>
                <c:pt idx="609">
                  <c:v>6.3000000000000003E-4</c:v>
                </c:pt>
                <c:pt idx="610">
                  <c:v>6.3000000000000003E-4</c:v>
                </c:pt>
                <c:pt idx="611">
                  <c:v>6.6E-4</c:v>
                </c:pt>
                <c:pt idx="612">
                  <c:v>6.6E-4</c:v>
                </c:pt>
                <c:pt idx="613">
                  <c:v>6.8999999999999997E-4</c:v>
                </c:pt>
                <c:pt idx="614">
                  <c:v>6.8999999999999997E-4</c:v>
                </c:pt>
                <c:pt idx="615">
                  <c:v>7.2000000000000005E-4</c:v>
                </c:pt>
                <c:pt idx="616">
                  <c:v>7.2000000000000005E-4</c:v>
                </c:pt>
                <c:pt idx="617">
                  <c:v>7.6000000000000004E-4</c:v>
                </c:pt>
                <c:pt idx="618">
                  <c:v>7.6000000000000004E-4</c:v>
                </c:pt>
                <c:pt idx="619">
                  <c:v>8.0000000000000004E-4</c:v>
                </c:pt>
                <c:pt idx="620">
                  <c:v>8.0000000000000004E-4</c:v>
                </c:pt>
                <c:pt idx="621">
                  <c:v>8.4000000000000003E-4</c:v>
                </c:pt>
                <c:pt idx="622">
                  <c:v>8.4000000000000003E-4</c:v>
                </c:pt>
                <c:pt idx="623">
                  <c:v>8.8000000000000003E-4</c:v>
                </c:pt>
                <c:pt idx="624">
                  <c:v>8.8000000000000003E-4</c:v>
                </c:pt>
                <c:pt idx="625">
                  <c:v>9.2000000000000003E-4</c:v>
                </c:pt>
                <c:pt idx="626">
                  <c:v>9.2000000000000003E-4</c:v>
                </c:pt>
                <c:pt idx="627">
                  <c:v>9.6000000000000002E-4</c:v>
                </c:pt>
                <c:pt idx="628">
                  <c:v>9.6000000000000002E-4</c:v>
                </c:pt>
                <c:pt idx="629">
                  <c:v>1E-3</c:v>
                </c:pt>
                <c:pt idx="630">
                  <c:v>1E-3</c:v>
                </c:pt>
                <c:pt idx="631">
                  <c:v>1.0499999999999999E-3</c:v>
                </c:pt>
                <c:pt idx="632">
                  <c:v>1.0499999999999999E-3</c:v>
                </c:pt>
                <c:pt idx="633">
                  <c:v>1.1000000000000001E-3</c:v>
                </c:pt>
                <c:pt idx="634">
                  <c:v>1.1000000000000001E-3</c:v>
                </c:pt>
                <c:pt idx="635">
                  <c:v>1.15E-3</c:v>
                </c:pt>
                <c:pt idx="636">
                  <c:v>1.15E-3</c:v>
                </c:pt>
                <c:pt idx="637">
                  <c:v>1.1999999999999999E-3</c:v>
                </c:pt>
                <c:pt idx="638">
                  <c:v>1.1999999999999999E-3</c:v>
                </c:pt>
                <c:pt idx="639">
                  <c:v>1.2750000000000001E-3</c:v>
                </c:pt>
                <c:pt idx="640">
                  <c:v>1.2750000000000001E-3</c:v>
                </c:pt>
                <c:pt idx="641">
                  <c:v>1.3500000000000001E-3</c:v>
                </c:pt>
                <c:pt idx="642">
                  <c:v>1.3500000000000001E-3</c:v>
                </c:pt>
                <c:pt idx="643">
                  <c:v>1.4250000000000001E-3</c:v>
                </c:pt>
                <c:pt idx="644">
                  <c:v>1.4250000000000001E-3</c:v>
                </c:pt>
                <c:pt idx="645">
                  <c:v>1.5E-3</c:v>
                </c:pt>
                <c:pt idx="646">
                  <c:v>1.5E-3</c:v>
                </c:pt>
                <c:pt idx="647">
                  <c:v>1.6000000000000001E-3</c:v>
                </c:pt>
                <c:pt idx="648">
                  <c:v>1.6000000000000001E-3</c:v>
                </c:pt>
                <c:pt idx="649">
                  <c:v>1.6999999999999999E-3</c:v>
                </c:pt>
                <c:pt idx="650">
                  <c:v>1.6999999999999999E-3</c:v>
                </c:pt>
                <c:pt idx="651">
                  <c:v>1.8E-3</c:v>
                </c:pt>
                <c:pt idx="652">
                  <c:v>1.8E-3</c:v>
                </c:pt>
                <c:pt idx="653">
                  <c:v>1.9E-3</c:v>
                </c:pt>
                <c:pt idx="654">
                  <c:v>1.9E-3</c:v>
                </c:pt>
                <c:pt idx="655">
                  <c:v>2E-3</c:v>
                </c:pt>
                <c:pt idx="656">
                  <c:v>2E-3</c:v>
                </c:pt>
                <c:pt idx="657">
                  <c:v>2.0999999999999999E-3</c:v>
                </c:pt>
                <c:pt idx="658">
                  <c:v>2.0999999999999999E-3</c:v>
                </c:pt>
                <c:pt idx="659">
                  <c:v>2.2000000000000001E-3</c:v>
                </c:pt>
                <c:pt idx="660">
                  <c:v>2.2000000000000001E-3</c:v>
                </c:pt>
                <c:pt idx="661">
                  <c:v>2.3E-3</c:v>
                </c:pt>
                <c:pt idx="662">
                  <c:v>2.3E-3</c:v>
                </c:pt>
                <c:pt idx="663">
                  <c:v>2.3999999999999998E-3</c:v>
                </c:pt>
                <c:pt idx="664">
                  <c:v>2.3999999999999998E-3</c:v>
                </c:pt>
                <c:pt idx="665">
                  <c:v>2.5500000000000002E-3</c:v>
                </c:pt>
                <c:pt idx="666">
                  <c:v>2.5500000000000002E-3</c:v>
                </c:pt>
                <c:pt idx="667">
                  <c:v>2.7000000000000001E-3</c:v>
                </c:pt>
                <c:pt idx="668">
                  <c:v>2.7000000000000001E-3</c:v>
                </c:pt>
                <c:pt idx="669">
                  <c:v>2.8E-3</c:v>
                </c:pt>
                <c:pt idx="670">
                  <c:v>2.8E-3</c:v>
                </c:pt>
                <c:pt idx="671">
                  <c:v>3.0000000000000001E-3</c:v>
                </c:pt>
                <c:pt idx="672">
                  <c:v>3.0000000000000001E-3</c:v>
                </c:pt>
                <c:pt idx="673">
                  <c:v>3.2000000000000002E-3</c:v>
                </c:pt>
                <c:pt idx="674">
                  <c:v>3.2000000000000002E-3</c:v>
                </c:pt>
                <c:pt idx="675">
                  <c:v>3.3999999999999998E-3</c:v>
                </c:pt>
                <c:pt idx="676">
                  <c:v>3.3999999999999998E-3</c:v>
                </c:pt>
                <c:pt idx="677">
                  <c:v>3.5999999999999999E-3</c:v>
                </c:pt>
                <c:pt idx="678">
                  <c:v>3.5999999999999999E-3</c:v>
                </c:pt>
                <c:pt idx="679">
                  <c:v>3.8E-3</c:v>
                </c:pt>
                <c:pt idx="680">
                  <c:v>3.8E-3</c:v>
                </c:pt>
                <c:pt idx="681">
                  <c:v>4.0000000000000001E-3</c:v>
                </c:pt>
                <c:pt idx="682">
                  <c:v>4.0000000000000001E-3</c:v>
                </c:pt>
                <c:pt idx="683">
                  <c:v>4.2500000000000003E-3</c:v>
                </c:pt>
                <c:pt idx="684">
                  <c:v>4.2500000000000003E-3</c:v>
                </c:pt>
                <c:pt idx="685">
                  <c:v>4.4999999999999997E-3</c:v>
                </c:pt>
                <c:pt idx="686">
                  <c:v>4.4999999999999997E-3</c:v>
                </c:pt>
                <c:pt idx="687">
                  <c:v>4.7499999999999999E-3</c:v>
                </c:pt>
                <c:pt idx="688">
                  <c:v>4.7499999999999999E-3</c:v>
                </c:pt>
                <c:pt idx="689">
                  <c:v>5.0000000000000001E-3</c:v>
                </c:pt>
                <c:pt idx="690">
                  <c:v>5.0000000000000001E-3</c:v>
                </c:pt>
                <c:pt idx="691">
                  <c:v>5.2500000000000003E-3</c:v>
                </c:pt>
                <c:pt idx="692">
                  <c:v>5.2500000000000003E-3</c:v>
                </c:pt>
                <c:pt idx="693">
                  <c:v>5.4999999999999997E-3</c:v>
                </c:pt>
                <c:pt idx="694">
                  <c:v>5.4999999999999997E-3</c:v>
                </c:pt>
                <c:pt idx="695">
                  <c:v>5.7499999999999999E-3</c:v>
                </c:pt>
                <c:pt idx="696">
                  <c:v>5.7499999999999999E-3</c:v>
                </c:pt>
                <c:pt idx="697">
                  <c:v>6.0000000000000001E-3</c:v>
                </c:pt>
                <c:pt idx="698">
                  <c:v>6.0000000000000001E-3</c:v>
                </c:pt>
                <c:pt idx="699">
                  <c:v>6.3E-3</c:v>
                </c:pt>
                <c:pt idx="700">
                  <c:v>6.3E-3</c:v>
                </c:pt>
                <c:pt idx="701">
                  <c:v>6.6E-3</c:v>
                </c:pt>
                <c:pt idx="702">
                  <c:v>6.6E-3</c:v>
                </c:pt>
                <c:pt idx="703">
                  <c:v>6.8999999999999999E-3</c:v>
                </c:pt>
                <c:pt idx="704">
                  <c:v>6.8999999999999999E-3</c:v>
                </c:pt>
                <c:pt idx="705">
                  <c:v>7.1999999999999998E-3</c:v>
                </c:pt>
                <c:pt idx="706">
                  <c:v>7.1999999999999998E-3</c:v>
                </c:pt>
                <c:pt idx="707">
                  <c:v>7.6E-3</c:v>
                </c:pt>
                <c:pt idx="708">
                  <c:v>7.6E-3</c:v>
                </c:pt>
                <c:pt idx="709">
                  <c:v>8.0000000000000002E-3</c:v>
                </c:pt>
                <c:pt idx="710">
                  <c:v>8.0000000000000002E-3</c:v>
                </c:pt>
                <c:pt idx="711">
                  <c:v>8.3999999999999995E-3</c:v>
                </c:pt>
                <c:pt idx="712">
                  <c:v>8.3999999999999995E-3</c:v>
                </c:pt>
                <c:pt idx="713">
                  <c:v>8.8000000000000005E-3</c:v>
                </c:pt>
                <c:pt idx="714">
                  <c:v>8.8000000000000005E-3</c:v>
                </c:pt>
                <c:pt idx="715">
                  <c:v>9.1999999999999998E-3</c:v>
                </c:pt>
                <c:pt idx="716">
                  <c:v>9.1999999999999998E-3</c:v>
                </c:pt>
                <c:pt idx="717">
                  <c:v>9.5999999999999992E-3</c:v>
                </c:pt>
                <c:pt idx="718">
                  <c:v>9.5999999999999992E-3</c:v>
                </c:pt>
                <c:pt idx="719">
                  <c:v>0.01</c:v>
                </c:pt>
                <c:pt idx="720">
                  <c:v>0.01</c:v>
                </c:pt>
                <c:pt idx="721">
                  <c:v>1.0500000000000001E-2</c:v>
                </c:pt>
                <c:pt idx="722">
                  <c:v>1.0500000000000001E-2</c:v>
                </c:pt>
                <c:pt idx="723">
                  <c:v>1.0999999999999999E-2</c:v>
                </c:pt>
                <c:pt idx="724">
                  <c:v>1.0999999999999999E-2</c:v>
                </c:pt>
                <c:pt idx="725">
                  <c:v>1.15E-2</c:v>
                </c:pt>
                <c:pt idx="726">
                  <c:v>1.15E-2</c:v>
                </c:pt>
                <c:pt idx="727">
                  <c:v>1.2E-2</c:v>
                </c:pt>
                <c:pt idx="728">
                  <c:v>1.2E-2</c:v>
                </c:pt>
                <c:pt idx="729">
                  <c:v>1.2749999999999999E-2</c:v>
                </c:pt>
                <c:pt idx="730">
                  <c:v>1.2749999999999999E-2</c:v>
                </c:pt>
                <c:pt idx="731">
                  <c:v>1.35E-2</c:v>
                </c:pt>
                <c:pt idx="732">
                  <c:v>1.35E-2</c:v>
                </c:pt>
                <c:pt idx="733">
                  <c:v>1.4250000000000001E-2</c:v>
                </c:pt>
                <c:pt idx="734">
                  <c:v>1.4250000000000001E-2</c:v>
                </c:pt>
                <c:pt idx="735">
                  <c:v>1.4999999999999999E-2</c:v>
                </c:pt>
                <c:pt idx="736">
                  <c:v>1.4999999999999999E-2</c:v>
                </c:pt>
                <c:pt idx="737">
                  <c:v>1.6E-2</c:v>
                </c:pt>
                <c:pt idx="738">
                  <c:v>1.6E-2</c:v>
                </c:pt>
                <c:pt idx="739">
                  <c:v>1.7000000000000001E-2</c:v>
                </c:pt>
                <c:pt idx="740">
                  <c:v>1.7000000000000001E-2</c:v>
                </c:pt>
                <c:pt idx="741">
                  <c:v>1.7999999999999999E-2</c:v>
                </c:pt>
                <c:pt idx="742">
                  <c:v>1.7999999999999999E-2</c:v>
                </c:pt>
                <c:pt idx="743">
                  <c:v>1.9E-2</c:v>
                </c:pt>
                <c:pt idx="744">
                  <c:v>1.9E-2</c:v>
                </c:pt>
                <c:pt idx="745">
                  <c:v>0.02</c:v>
                </c:pt>
                <c:pt idx="746">
                  <c:v>0.02</c:v>
                </c:pt>
                <c:pt idx="747">
                  <c:v>2.1000000000000001E-2</c:v>
                </c:pt>
                <c:pt idx="748">
                  <c:v>2.1000000000000001E-2</c:v>
                </c:pt>
                <c:pt idx="749">
                  <c:v>2.1999999999999999E-2</c:v>
                </c:pt>
                <c:pt idx="750">
                  <c:v>2.1999999999999999E-2</c:v>
                </c:pt>
                <c:pt idx="751">
                  <c:v>2.3E-2</c:v>
                </c:pt>
                <c:pt idx="752">
                  <c:v>2.3E-2</c:v>
                </c:pt>
                <c:pt idx="753">
                  <c:v>2.4E-2</c:v>
                </c:pt>
                <c:pt idx="754">
                  <c:v>2.4E-2</c:v>
                </c:pt>
                <c:pt idx="755">
                  <c:v>2.5499999999999998E-2</c:v>
                </c:pt>
                <c:pt idx="756">
                  <c:v>2.5499999999999998E-2</c:v>
                </c:pt>
                <c:pt idx="757">
                  <c:v>2.7E-2</c:v>
                </c:pt>
                <c:pt idx="758">
                  <c:v>2.7E-2</c:v>
                </c:pt>
                <c:pt idx="759">
                  <c:v>2.8000000000000001E-2</c:v>
                </c:pt>
                <c:pt idx="760">
                  <c:v>2.8000000000000001E-2</c:v>
                </c:pt>
                <c:pt idx="761">
                  <c:v>0.03</c:v>
                </c:pt>
                <c:pt idx="762">
                  <c:v>0.03</c:v>
                </c:pt>
                <c:pt idx="763">
                  <c:v>3.2000000000000001E-2</c:v>
                </c:pt>
                <c:pt idx="764">
                  <c:v>3.2000000000000001E-2</c:v>
                </c:pt>
                <c:pt idx="765">
                  <c:v>3.4000000000000002E-2</c:v>
                </c:pt>
                <c:pt idx="766">
                  <c:v>3.4000000000000002E-2</c:v>
                </c:pt>
                <c:pt idx="767">
                  <c:v>3.5999999999999997E-2</c:v>
                </c:pt>
                <c:pt idx="768">
                  <c:v>3.5999999999999997E-2</c:v>
                </c:pt>
                <c:pt idx="769">
                  <c:v>3.7999999999999999E-2</c:v>
                </c:pt>
                <c:pt idx="770">
                  <c:v>3.7999999999999999E-2</c:v>
                </c:pt>
                <c:pt idx="771">
                  <c:v>0.04</c:v>
                </c:pt>
                <c:pt idx="772">
                  <c:v>0.04</c:v>
                </c:pt>
                <c:pt idx="773">
                  <c:v>4.2500000000000003E-2</c:v>
                </c:pt>
                <c:pt idx="774">
                  <c:v>4.2500000000000003E-2</c:v>
                </c:pt>
                <c:pt idx="775">
                  <c:v>4.4999999999999998E-2</c:v>
                </c:pt>
                <c:pt idx="776">
                  <c:v>4.4999999999999998E-2</c:v>
                </c:pt>
                <c:pt idx="777">
                  <c:v>4.7500000000000001E-2</c:v>
                </c:pt>
                <c:pt idx="778">
                  <c:v>4.7500000000000001E-2</c:v>
                </c:pt>
                <c:pt idx="779">
                  <c:v>0.05</c:v>
                </c:pt>
                <c:pt idx="780">
                  <c:v>0.05</c:v>
                </c:pt>
                <c:pt idx="781">
                  <c:v>5.2499999999999998E-2</c:v>
                </c:pt>
                <c:pt idx="782">
                  <c:v>5.2499999999999998E-2</c:v>
                </c:pt>
                <c:pt idx="783">
                  <c:v>5.5E-2</c:v>
                </c:pt>
                <c:pt idx="784">
                  <c:v>5.5E-2</c:v>
                </c:pt>
                <c:pt idx="785">
                  <c:v>5.7500000000000002E-2</c:v>
                </c:pt>
                <c:pt idx="786">
                  <c:v>5.7500000000000002E-2</c:v>
                </c:pt>
                <c:pt idx="787">
                  <c:v>0.06</c:v>
                </c:pt>
                <c:pt idx="788">
                  <c:v>0.06</c:v>
                </c:pt>
                <c:pt idx="789">
                  <c:v>6.3E-2</c:v>
                </c:pt>
                <c:pt idx="790">
                  <c:v>6.3E-2</c:v>
                </c:pt>
                <c:pt idx="791">
                  <c:v>6.6000000000000003E-2</c:v>
                </c:pt>
                <c:pt idx="792">
                  <c:v>6.6000000000000003E-2</c:v>
                </c:pt>
                <c:pt idx="793">
                  <c:v>6.9000000000000006E-2</c:v>
                </c:pt>
                <c:pt idx="794">
                  <c:v>6.9000000000000006E-2</c:v>
                </c:pt>
                <c:pt idx="795">
                  <c:v>7.1999999999999995E-2</c:v>
                </c:pt>
                <c:pt idx="796">
                  <c:v>7.1999999999999995E-2</c:v>
                </c:pt>
                <c:pt idx="797">
                  <c:v>7.5999999999999998E-2</c:v>
                </c:pt>
                <c:pt idx="798">
                  <c:v>7.5999999999999998E-2</c:v>
                </c:pt>
                <c:pt idx="799">
                  <c:v>0.08</c:v>
                </c:pt>
                <c:pt idx="800">
                  <c:v>0.08</c:v>
                </c:pt>
                <c:pt idx="801">
                  <c:v>8.4000000000000005E-2</c:v>
                </c:pt>
                <c:pt idx="802">
                  <c:v>8.4000000000000005E-2</c:v>
                </c:pt>
                <c:pt idx="803">
                  <c:v>8.7999999999999995E-2</c:v>
                </c:pt>
                <c:pt idx="804">
                  <c:v>8.7999999999999995E-2</c:v>
                </c:pt>
                <c:pt idx="805">
                  <c:v>9.1999999999999998E-2</c:v>
                </c:pt>
                <c:pt idx="806">
                  <c:v>9.1999999999999998E-2</c:v>
                </c:pt>
                <c:pt idx="807">
                  <c:v>9.6000000000000002E-2</c:v>
                </c:pt>
                <c:pt idx="808">
                  <c:v>9.6000000000000002E-2</c:v>
                </c:pt>
                <c:pt idx="809">
                  <c:v>0.1</c:v>
                </c:pt>
                <c:pt idx="810">
                  <c:v>0.1</c:v>
                </c:pt>
                <c:pt idx="811">
                  <c:v>0.105</c:v>
                </c:pt>
                <c:pt idx="812">
                  <c:v>0.105</c:v>
                </c:pt>
                <c:pt idx="813">
                  <c:v>0.11</c:v>
                </c:pt>
                <c:pt idx="814">
                  <c:v>0.11</c:v>
                </c:pt>
                <c:pt idx="815">
                  <c:v>0.115</c:v>
                </c:pt>
                <c:pt idx="816">
                  <c:v>0.115</c:v>
                </c:pt>
                <c:pt idx="817">
                  <c:v>0.12</c:v>
                </c:pt>
                <c:pt idx="818">
                  <c:v>0.12</c:v>
                </c:pt>
                <c:pt idx="819">
                  <c:v>0.1275</c:v>
                </c:pt>
                <c:pt idx="820">
                  <c:v>0.1275</c:v>
                </c:pt>
                <c:pt idx="821">
                  <c:v>0.13500000000000001</c:v>
                </c:pt>
                <c:pt idx="822">
                  <c:v>0.13500000000000001</c:v>
                </c:pt>
                <c:pt idx="823">
                  <c:v>0.14249999999999999</c:v>
                </c:pt>
                <c:pt idx="824">
                  <c:v>0.14249999999999999</c:v>
                </c:pt>
                <c:pt idx="825">
                  <c:v>0.15</c:v>
                </c:pt>
                <c:pt idx="826">
                  <c:v>0.15</c:v>
                </c:pt>
                <c:pt idx="827">
                  <c:v>0.16</c:v>
                </c:pt>
                <c:pt idx="828">
                  <c:v>0.16</c:v>
                </c:pt>
                <c:pt idx="829">
                  <c:v>0.17</c:v>
                </c:pt>
                <c:pt idx="830">
                  <c:v>0.17</c:v>
                </c:pt>
                <c:pt idx="831">
                  <c:v>0.18</c:v>
                </c:pt>
                <c:pt idx="832">
                  <c:v>0.18</c:v>
                </c:pt>
                <c:pt idx="833">
                  <c:v>0.19</c:v>
                </c:pt>
                <c:pt idx="834">
                  <c:v>0.19</c:v>
                </c:pt>
                <c:pt idx="835">
                  <c:v>0.2</c:v>
                </c:pt>
                <c:pt idx="836">
                  <c:v>0.2</c:v>
                </c:pt>
                <c:pt idx="837">
                  <c:v>0.21</c:v>
                </c:pt>
                <c:pt idx="838">
                  <c:v>0.21</c:v>
                </c:pt>
                <c:pt idx="839">
                  <c:v>0.22</c:v>
                </c:pt>
                <c:pt idx="840">
                  <c:v>0.22</c:v>
                </c:pt>
                <c:pt idx="841">
                  <c:v>0.23</c:v>
                </c:pt>
                <c:pt idx="842">
                  <c:v>0.23</c:v>
                </c:pt>
                <c:pt idx="843">
                  <c:v>0.24</c:v>
                </c:pt>
                <c:pt idx="844">
                  <c:v>0.24</c:v>
                </c:pt>
                <c:pt idx="845">
                  <c:v>0.255</c:v>
                </c:pt>
                <c:pt idx="846">
                  <c:v>0.255</c:v>
                </c:pt>
                <c:pt idx="847">
                  <c:v>0.27</c:v>
                </c:pt>
                <c:pt idx="848">
                  <c:v>0.27</c:v>
                </c:pt>
                <c:pt idx="849">
                  <c:v>0.28000000000000003</c:v>
                </c:pt>
                <c:pt idx="850">
                  <c:v>0.28000000000000003</c:v>
                </c:pt>
                <c:pt idx="851">
                  <c:v>0.3</c:v>
                </c:pt>
                <c:pt idx="852">
                  <c:v>0.3</c:v>
                </c:pt>
                <c:pt idx="853">
                  <c:v>0.32</c:v>
                </c:pt>
                <c:pt idx="854">
                  <c:v>0.32</c:v>
                </c:pt>
                <c:pt idx="855">
                  <c:v>0.34</c:v>
                </c:pt>
                <c:pt idx="856">
                  <c:v>0.34</c:v>
                </c:pt>
                <c:pt idx="857">
                  <c:v>0.36</c:v>
                </c:pt>
                <c:pt idx="858">
                  <c:v>0.36</c:v>
                </c:pt>
                <c:pt idx="859">
                  <c:v>0.38</c:v>
                </c:pt>
                <c:pt idx="860">
                  <c:v>0.38</c:v>
                </c:pt>
                <c:pt idx="861">
                  <c:v>0.4</c:v>
                </c:pt>
                <c:pt idx="862">
                  <c:v>0.4</c:v>
                </c:pt>
                <c:pt idx="863">
                  <c:v>0.42499999999999999</c:v>
                </c:pt>
                <c:pt idx="864">
                  <c:v>0.42499999999999999</c:v>
                </c:pt>
                <c:pt idx="865">
                  <c:v>0.45</c:v>
                </c:pt>
                <c:pt idx="866">
                  <c:v>0.45</c:v>
                </c:pt>
                <c:pt idx="867">
                  <c:v>0.47499999999999998</c:v>
                </c:pt>
                <c:pt idx="868">
                  <c:v>0.47499999999999998</c:v>
                </c:pt>
                <c:pt idx="869">
                  <c:v>0.5</c:v>
                </c:pt>
                <c:pt idx="870">
                  <c:v>0.5</c:v>
                </c:pt>
                <c:pt idx="871">
                  <c:v>0.52500000000000002</c:v>
                </c:pt>
                <c:pt idx="872">
                  <c:v>0.52500000000000002</c:v>
                </c:pt>
                <c:pt idx="873">
                  <c:v>0.55000000000000004</c:v>
                </c:pt>
                <c:pt idx="874">
                  <c:v>0.55000000000000004</c:v>
                </c:pt>
                <c:pt idx="875">
                  <c:v>0.57499999999999996</c:v>
                </c:pt>
                <c:pt idx="876">
                  <c:v>0.57499999999999996</c:v>
                </c:pt>
                <c:pt idx="877">
                  <c:v>0.6</c:v>
                </c:pt>
                <c:pt idx="878">
                  <c:v>0.6</c:v>
                </c:pt>
                <c:pt idx="879">
                  <c:v>0.63</c:v>
                </c:pt>
                <c:pt idx="880">
                  <c:v>0.63</c:v>
                </c:pt>
                <c:pt idx="881">
                  <c:v>0.66</c:v>
                </c:pt>
                <c:pt idx="882">
                  <c:v>0.66</c:v>
                </c:pt>
                <c:pt idx="883">
                  <c:v>0.69</c:v>
                </c:pt>
                <c:pt idx="884">
                  <c:v>0.69</c:v>
                </c:pt>
                <c:pt idx="885">
                  <c:v>0.72</c:v>
                </c:pt>
                <c:pt idx="886">
                  <c:v>0.72</c:v>
                </c:pt>
                <c:pt idx="887">
                  <c:v>0.76</c:v>
                </c:pt>
                <c:pt idx="888">
                  <c:v>0.76</c:v>
                </c:pt>
                <c:pt idx="889">
                  <c:v>0.8</c:v>
                </c:pt>
                <c:pt idx="890">
                  <c:v>0.8</c:v>
                </c:pt>
                <c:pt idx="891">
                  <c:v>0.84</c:v>
                </c:pt>
                <c:pt idx="892">
                  <c:v>0.84</c:v>
                </c:pt>
                <c:pt idx="893">
                  <c:v>0.88</c:v>
                </c:pt>
                <c:pt idx="894">
                  <c:v>0.88</c:v>
                </c:pt>
                <c:pt idx="895">
                  <c:v>0.92</c:v>
                </c:pt>
                <c:pt idx="896">
                  <c:v>0.92</c:v>
                </c:pt>
                <c:pt idx="897">
                  <c:v>0.96</c:v>
                </c:pt>
                <c:pt idx="898">
                  <c:v>0.96</c:v>
                </c:pt>
                <c:pt idx="899">
                  <c:v>1</c:v>
                </c:pt>
                <c:pt idx="900">
                  <c:v>1</c:v>
                </c:pt>
                <c:pt idx="901">
                  <c:v>1.1000000000000001</c:v>
                </c:pt>
                <c:pt idx="902">
                  <c:v>1.1000000000000001</c:v>
                </c:pt>
                <c:pt idx="903">
                  <c:v>1.2</c:v>
                </c:pt>
                <c:pt idx="904">
                  <c:v>1.2</c:v>
                </c:pt>
                <c:pt idx="905">
                  <c:v>1.3</c:v>
                </c:pt>
                <c:pt idx="906">
                  <c:v>1.3</c:v>
                </c:pt>
                <c:pt idx="907">
                  <c:v>1.4</c:v>
                </c:pt>
                <c:pt idx="908">
                  <c:v>1.4</c:v>
                </c:pt>
                <c:pt idx="909">
                  <c:v>1.5</c:v>
                </c:pt>
                <c:pt idx="910">
                  <c:v>1.5</c:v>
                </c:pt>
                <c:pt idx="911">
                  <c:v>1.6</c:v>
                </c:pt>
                <c:pt idx="912">
                  <c:v>1.6</c:v>
                </c:pt>
                <c:pt idx="913">
                  <c:v>1.7</c:v>
                </c:pt>
                <c:pt idx="914">
                  <c:v>1.7</c:v>
                </c:pt>
                <c:pt idx="915">
                  <c:v>1.8</c:v>
                </c:pt>
                <c:pt idx="916">
                  <c:v>1.8</c:v>
                </c:pt>
                <c:pt idx="917">
                  <c:v>1.9</c:v>
                </c:pt>
                <c:pt idx="918">
                  <c:v>1.9</c:v>
                </c:pt>
                <c:pt idx="919">
                  <c:v>2</c:v>
                </c:pt>
                <c:pt idx="920">
                  <c:v>2</c:v>
                </c:pt>
                <c:pt idx="921">
                  <c:v>2.1</c:v>
                </c:pt>
                <c:pt idx="922">
                  <c:v>2.1</c:v>
                </c:pt>
                <c:pt idx="923">
                  <c:v>2.2000000000000002</c:v>
                </c:pt>
                <c:pt idx="924">
                  <c:v>2.2000000000000002</c:v>
                </c:pt>
                <c:pt idx="925">
                  <c:v>2.2999999999999998</c:v>
                </c:pt>
                <c:pt idx="926">
                  <c:v>2.2999999999999998</c:v>
                </c:pt>
                <c:pt idx="927">
                  <c:v>2.4</c:v>
                </c:pt>
                <c:pt idx="928">
                  <c:v>2.4</c:v>
                </c:pt>
                <c:pt idx="929">
                  <c:v>2.5</c:v>
                </c:pt>
                <c:pt idx="930">
                  <c:v>2.5</c:v>
                </c:pt>
                <c:pt idx="931">
                  <c:v>2.6</c:v>
                </c:pt>
                <c:pt idx="932">
                  <c:v>2.6</c:v>
                </c:pt>
                <c:pt idx="933">
                  <c:v>2.7</c:v>
                </c:pt>
                <c:pt idx="934">
                  <c:v>2.7</c:v>
                </c:pt>
                <c:pt idx="935">
                  <c:v>2.8</c:v>
                </c:pt>
                <c:pt idx="936">
                  <c:v>2.8</c:v>
                </c:pt>
                <c:pt idx="937">
                  <c:v>2.9</c:v>
                </c:pt>
                <c:pt idx="938">
                  <c:v>2.9</c:v>
                </c:pt>
                <c:pt idx="939">
                  <c:v>3</c:v>
                </c:pt>
                <c:pt idx="940">
                  <c:v>3</c:v>
                </c:pt>
                <c:pt idx="941">
                  <c:v>3.1</c:v>
                </c:pt>
                <c:pt idx="942">
                  <c:v>3.1</c:v>
                </c:pt>
                <c:pt idx="943">
                  <c:v>3.2</c:v>
                </c:pt>
                <c:pt idx="944">
                  <c:v>3.2</c:v>
                </c:pt>
                <c:pt idx="945">
                  <c:v>3.3</c:v>
                </c:pt>
                <c:pt idx="946">
                  <c:v>3.3</c:v>
                </c:pt>
                <c:pt idx="947">
                  <c:v>3.4</c:v>
                </c:pt>
                <c:pt idx="948">
                  <c:v>3.4</c:v>
                </c:pt>
                <c:pt idx="949">
                  <c:v>3.5</c:v>
                </c:pt>
                <c:pt idx="950">
                  <c:v>3.5</c:v>
                </c:pt>
                <c:pt idx="951">
                  <c:v>3.6</c:v>
                </c:pt>
                <c:pt idx="952">
                  <c:v>3.6</c:v>
                </c:pt>
                <c:pt idx="953">
                  <c:v>3.7</c:v>
                </c:pt>
                <c:pt idx="954">
                  <c:v>3.7</c:v>
                </c:pt>
                <c:pt idx="955">
                  <c:v>3.8</c:v>
                </c:pt>
                <c:pt idx="956">
                  <c:v>3.8</c:v>
                </c:pt>
                <c:pt idx="957">
                  <c:v>3.9</c:v>
                </c:pt>
                <c:pt idx="958">
                  <c:v>3.9</c:v>
                </c:pt>
                <c:pt idx="959">
                  <c:v>4</c:v>
                </c:pt>
                <c:pt idx="960">
                  <c:v>4</c:v>
                </c:pt>
                <c:pt idx="961">
                  <c:v>4.0999999999999996</c:v>
                </c:pt>
                <c:pt idx="962">
                  <c:v>4.0999999999999996</c:v>
                </c:pt>
                <c:pt idx="963">
                  <c:v>4.2</c:v>
                </c:pt>
                <c:pt idx="964">
                  <c:v>4.2</c:v>
                </c:pt>
                <c:pt idx="965">
                  <c:v>4.3</c:v>
                </c:pt>
                <c:pt idx="966">
                  <c:v>4.3</c:v>
                </c:pt>
                <c:pt idx="967">
                  <c:v>4.4000000000000004</c:v>
                </c:pt>
                <c:pt idx="968">
                  <c:v>4.4000000000000004</c:v>
                </c:pt>
                <c:pt idx="969">
                  <c:v>4.5</c:v>
                </c:pt>
                <c:pt idx="970">
                  <c:v>4.5</c:v>
                </c:pt>
                <c:pt idx="971">
                  <c:v>4.5999999999999996</c:v>
                </c:pt>
                <c:pt idx="972">
                  <c:v>4.5999999999999996</c:v>
                </c:pt>
                <c:pt idx="973">
                  <c:v>4.7</c:v>
                </c:pt>
                <c:pt idx="974">
                  <c:v>4.7</c:v>
                </c:pt>
                <c:pt idx="975">
                  <c:v>4.8</c:v>
                </c:pt>
                <c:pt idx="976">
                  <c:v>4.8</c:v>
                </c:pt>
                <c:pt idx="977">
                  <c:v>4.9000000000000004</c:v>
                </c:pt>
                <c:pt idx="978">
                  <c:v>4.9000000000000004</c:v>
                </c:pt>
                <c:pt idx="979">
                  <c:v>5</c:v>
                </c:pt>
                <c:pt idx="980">
                  <c:v>5</c:v>
                </c:pt>
                <c:pt idx="981">
                  <c:v>5.0999999999999996</c:v>
                </c:pt>
                <c:pt idx="982">
                  <c:v>5.0999999999999996</c:v>
                </c:pt>
                <c:pt idx="983">
                  <c:v>5.2</c:v>
                </c:pt>
                <c:pt idx="984">
                  <c:v>5.2</c:v>
                </c:pt>
                <c:pt idx="985">
                  <c:v>5.3</c:v>
                </c:pt>
                <c:pt idx="986">
                  <c:v>5.3</c:v>
                </c:pt>
                <c:pt idx="987">
                  <c:v>5.4</c:v>
                </c:pt>
                <c:pt idx="988">
                  <c:v>5.4</c:v>
                </c:pt>
                <c:pt idx="989">
                  <c:v>5.5</c:v>
                </c:pt>
                <c:pt idx="990">
                  <c:v>5.5</c:v>
                </c:pt>
                <c:pt idx="991">
                  <c:v>5.6</c:v>
                </c:pt>
                <c:pt idx="992">
                  <c:v>5.6</c:v>
                </c:pt>
                <c:pt idx="993">
                  <c:v>5.7</c:v>
                </c:pt>
                <c:pt idx="994">
                  <c:v>5.7</c:v>
                </c:pt>
                <c:pt idx="995">
                  <c:v>5.8</c:v>
                </c:pt>
                <c:pt idx="996">
                  <c:v>5.8</c:v>
                </c:pt>
                <c:pt idx="997">
                  <c:v>5.9</c:v>
                </c:pt>
                <c:pt idx="998">
                  <c:v>5.9</c:v>
                </c:pt>
                <c:pt idx="999">
                  <c:v>6</c:v>
                </c:pt>
                <c:pt idx="1000">
                  <c:v>6</c:v>
                </c:pt>
                <c:pt idx="1001">
                  <c:v>6.1</c:v>
                </c:pt>
                <c:pt idx="1002">
                  <c:v>6.1</c:v>
                </c:pt>
                <c:pt idx="1003">
                  <c:v>6.2</c:v>
                </c:pt>
                <c:pt idx="1004">
                  <c:v>6.2</c:v>
                </c:pt>
                <c:pt idx="1005">
                  <c:v>6.3</c:v>
                </c:pt>
                <c:pt idx="1006">
                  <c:v>6.3</c:v>
                </c:pt>
                <c:pt idx="1007">
                  <c:v>6.4</c:v>
                </c:pt>
                <c:pt idx="1008">
                  <c:v>6.4</c:v>
                </c:pt>
                <c:pt idx="1009">
                  <c:v>6.5</c:v>
                </c:pt>
                <c:pt idx="1010">
                  <c:v>6.5</c:v>
                </c:pt>
                <c:pt idx="1011">
                  <c:v>6.6</c:v>
                </c:pt>
                <c:pt idx="1012">
                  <c:v>6.6</c:v>
                </c:pt>
                <c:pt idx="1013">
                  <c:v>6.7</c:v>
                </c:pt>
                <c:pt idx="1014">
                  <c:v>6.7</c:v>
                </c:pt>
                <c:pt idx="1015">
                  <c:v>6.8</c:v>
                </c:pt>
                <c:pt idx="1016">
                  <c:v>6.8</c:v>
                </c:pt>
                <c:pt idx="1017">
                  <c:v>6.9</c:v>
                </c:pt>
                <c:pt idx="1018">
                  <c:v>6.9</c:v>
                </c:pt>
                <c:pt idx="1019">
                  <c:v>7</c:v>
                </c:pt>
                <c:pt idx="1020">
                  <c:v>7</c:v>
                </c:pt>
                <c:pt idx="1021">
                  <c:v>7.1</c:v>
                </c:pt>
                <c:pt idx="1022">
                  <c:v>7.1</c:v>
                </c:pt>
                <c:pt idx="1023">
                  <c:v>7.2</c:v>
                </c:pt>
                <c:pt idx="1024">
                  <c:v>7.2</c:v>
                </c:pt>
                <c:pt idx="1025">
                  <c:v>7.3</c:v>
                </c:pt>
                <c:pt idx="1026">
                  <c:v>7.3</c:v>
                </c:pt>
                <c:pt idx="1027">
                  <c:v>7.4</c:v>
                </c:pt>
                <c:pt idx="1028">
                  <c:v>7.4</c:v>
                </c:pt>
                <c:pt idx="1029">
                  <c:v>7.5</c:v>
                </c:pt>
                <c:pt idx="1030">
                  <c:v>7.5</c:v>
                </c:pt>
                <c:pt idx="1031">
                  <c:v>7.6</c:v>
                </c:pt>
                <c:pt idx="1032">
                  <c:v>7.6</c:v>
                </c:pt>
                <c:pt idx="1033">
                  <c:v>7.7</c:v>
                </c:pt>
                <c:pt idx="1034">
                  <c:v>7.7</c:v>
                </c:pt>
                <c:pt idx="1035">
                  <c:v>7.8</c:v>
                </c:pt>
                <c:pt idx="1036">
                  <c:v>7.8</c:v>
                </c:pt>
                <c:pt idx="1037">
                  <c:v>7.9</c:v>
                </c:pt>
                <c:pt idx="1038">
                  <c:v>7.9</c:v>
                </c:pt>
                <c:pt idx="1039">
                  <c:v>8</c:v>
                </c:pt>
                <c:pt idx="1040">
                  <c:v>8</c:v>
                </c:pt>
                <c:pt idx="1041">
                  <c:v>8.1</c:v>
                </c:pt>
                <c:pt idx="1042">
                  <c:v>8.1</c:v>
                </c:pt>
                <c:pt idx="1043">
                  <c:v>8.1999999999999993</c:v>
                </c:pt>
                <c:pt idx="1044">
                  <c:v>8.1999999999999993</c:v>
                </c:pt>
                <c:pt idx="1045">
                  <c:v>8.3000000000000007</c:v>
                </c:pt>
                <c:pt idx="1046">
                  <c:v>8.3000000000000007</c:v>
                </c:pt>
                <c:pt idx="1047">
                  <c:v>8.4</c:v>
                </c:pt>
                <c:pt idx="1048">
                  <c:v>8.4</c:v>
                </c:pt>
                <c:pt idx="1049">
                  <c:v>8.5</c:v>
                </c:pt>
                <c:pt idx="1050">
                  <c:v>8.5</c:v>
                </c:pt>
                <c:pt idx="1051">
                  <c:v>8.6</c:v>
                </c:pt>
                <c:pt idx="1052">
                  <c:v>8.6</c:v>
                </c:pt>
                <c:pt idx="1053">
                  <c:v>8.6999999999999993</c:v>
                </c:pt>
                <c:pt idx="1054">
                  <c:v>8.6999999999999993</c:v>
                </c:pt>
                <c:pt idx="1055">
                  <c:v>8.8000000000000007</c:v>
                </c:pt>
                <c:pt idx="1056">
                  <c:v>8.8000000000000007</c:v>
                </c:pt>
                <c:pt idx="1057">
                  <c:v>8.9</c:v>
                </c:pt>
                <c:pt idx="1058">
                  <c:v>8.9</c:v>
                </c:pt>
                <c:pt idx="1059">
                  <c:v>9</c:v>
                </c:pt>
                <c:pt idx="1060">
                  <c:v>9</c:v>
                </c:pt>
                <c:pt idx="1061">
                  <c:v>9.1</c:v>
                </c:pt>
                <c:pt idx="1062">
                  <c:v>9.1</c:v>
                </c:pt>
                <c:pt idx="1063">
                  <c:v>9.1999999999999993</c:v>
                </c:pt>
                <c:pt idx="1064">
                  <c:v>9.1999999999999993</c:v>
                </c:pt>
                <c:pt idx="1065">
                  <c:v>9.3000000000000007</c:v>
                </c:pt>
                <c:pt idx="1066">
                  <c:v>9.3000000000000007</c:v>
                </c:pt>
                <c:pt idx="1067">
                  <c:v>9.4</c:v>
                </c:pt>
                <c:pt idx="1068">
                  <c:v>9.4</c:v>
                </c:pt>
                <c:pt idx="1069">
                  <c:v>9.5</c:v>
                </c:pt>
                <c:pt idx="1070">
                  <c:v>9.5</c:v>
                </c:pt>
                <c:pt idx="1071">
                  <c:v>9.6</c:v>
                </c:pt>
                <c:pt idx="1072">
                  <c:v>9.6</c:v>
                </c:pt>
                <c:pt idx="1073">
                  <c:v>9.6999999999999993</c:v>
                </c:pt>
                <c:pt idx="1074">
                  <c:v>9.6999999999999993</c:v>
                </c:pt>
                <c:pt idx="1075">
                  <c:v>9.8000000000000007</c:v>
                </c:pt>
                <c:pt idx="1076">
                  <c:v>9.8000000000000007</c:v>
                </c:pt>
                <c:pt idx="1077">
                  <c:v>9.9</c:v>
                </c:pt>
                <c:pt idx="1078">
                  <c:v>9.9</c:v>
                </c:pt>
                <c:pt idx="1079">
                  <c:v>10</c:v>
                </c:pt>
                <c:pt idx="1080">
                  <c:v>10</c:v>
                </c:pt>
                <c:pt idx="1081">
                  <c:v>10.1</c:v>
                </c:pt>
                <c:pt idx="1082">
                  <c:v>10.1</c:v>
                </c:pt>
                <c:pt idx="1083">
                  <c:v>10.199999999999999</c:v>
                </c:pt>
                <c:pt idx="1084">
                  <c:v>10.199999999999999</c:v>
                </c:pt>
                <c:pt idx="1085">
                  <c:v>10.3</c:v>
                </c:pt>
                <c:pt idx="1086">
                  <c:v>10.3</c:v>
                </c:pt>
                <c:pt idx="1087">
                  <c:v>10.4</c:v>
                </c:pt>
                <c:pt idx="1088">
                  <c:v>10.4</c:v>
                </c:pt>
                <c:pt idx="1089">
                  <c:v>10.5</c:v>
                </c:pt>
                <c:pt idx="1090">
                  <c:v>10.5</c:v>
                </c:pt>
                <c:pt idx="1091">
                  <c:v>10.6</c:v>
                </c:pt>
                <c:pt idx="1092">
                  <c:v>10.6</c:v>
                </c:pt>
                <c:pt idx="1093">
                  <c:v>10.7</c:v>
                </c:pt>
                <c:pt idx="1094">
                  <c:v>10.7</c:v>
                </c:pt>
                <c:pt idx="1095">
                  <c:v>10.8</c:v>
                </c:pt>
                <c:pt idx="1096">
                  <c:v>10.8</c:v>
                </c:pt>
                <c:pt idx="1097">
                  <c:v>10.9</c:v>
                </c:pt>
                <c:pt idx="1098">
                  <c:v>10.9</c:v>
                </c:pt>
                <c:pt idx="1099">
                  <c:v>11</c:v>
                </c:pt>
                <c:pt idx="1100">
                  <c:v>11</c:v>
                </c:pt>
                <c:pt idx="1101">
                  <c:v>11.1</c:v>
                </c:pt>
                <c:pt idx="1102">
                  <c:v>11.1</c:v>
                </c:pt>
                <c:pt idx="1103">
                  <c:v>11.2</c:v>
                </c:pt>
                <c:pt idx="1104">
                  <c:v>11.2</c:v>
                </c:pt>
                <c:pt idx="1105">
                  <c:v>11.3</c:v>
                </c:pt>
                <c:pt idx="1106">
                  <c:v>11.3</c:v>
                </c:pt>
                <c:pt idx="1107">
                  <c:v>11.4</c:v>
                </c:pt>
                <c:pt idx="1108">
                  <c:v>11.4</c:v>
                </c:pt>
                <c:pt idx="1109">
                  <c:v>11.5</c:v>
                </c:pt>
                <c:pt idx="1110">
                  <c:v>11.5</c:v>
                </c:pt>
                <c:pt idx="1111">
                  <c:v>11.6</c:v>
                </c:pt>
                <c:pt idx="1112">
                  <c:v>11.6</c:v>
                </c:pt>
                <c:pt idx="1113">
                  <c:v>11.7</c:v>
                </c:pt>
                <c:pt idx="1114">
                  <c:v>11.7</c:v>
                </c:pt>
                <c:pt idx="1115">
                  <c:v>11.8</c:v>
                </c:pt>
                <c:pt idx="1116">
                  <c:v>11.8</c:v>
                </c:pt>
                <c:pt idx="1117">
                  <c:v>11.9</c:v>
                </c:pt>
                <c:pt idx="1118">
                  <c:v>11.9</c:v>
                </c:pt>
                <c:pt idx="1119">
                  <c:v>12</c:v>
                </c:pt>
                <c:pt idx="1120">
                  <c:v>12</c:v>
                </c:pt>
                <c:pt idx="1121">
                  <c:v>12.1</c:v>
                </c:pt>
                <c:pt idx="1122">
                  <c:v>12.1</c:v>
                </c:pt>
                <c:pt idx="1123">
                  <c:v>12.2</c:v>
                </c:pt>
                <c:pt idx="1124">
                  <c:v>12.2</c:v>
                </c:pt>
                <c:pt idx="1125">
                  <c:v>12.3</c:v>
                </c:pt>
                <c:pt idx="1126">
                  <c:v>12.3</c:v>
                </c:pt>
                <c:pt idx="1127">
                  <c:v>12.4</c:v>
                </c:pt>
                <c:pt idx="1128">
                  <c:v>12.4</c:v>
                </c:pt>
                <c:pt idx="1129">
                  <c:v>12.5</c:v>
                </c:pt>
                <c:pt idx="1130">
                  <c:v>12.5</c:v>
                </c:pt>
                <c:pt idx="1131">
                  <c:v>12.6</c:v>
                </c:pt>
                <c:pt idx="1132">
                  <c:v>12.6</c:v>
                </c:pt>
                <c:pt idx="1133">
                  <c:v>12.7</c:v>
                </c:pt>
                <c:pt idx="1134">
                  <c:v>12.7</c:v>
                </c:pt>
                <c:pt idx="1135">
                  <c:v>12.8</c:v>
                </c:pt>
                <c:pt idx="1136">
                  <c:v>12.8</c:v>
                </c:pt>
                <c:pt idx="1137">
                  <c:v>12.9</c:v>
                </c:pt>
                <c:pt idx="1138">
                  <c:v>12.9</c:v>
                </c:pt>
                <c:pt idx="1139">
                  <c:v>13</c:v>
                </c:pt>
                <c:pt idx="1140">
                  <c:v>13</c:v>
                </c:pt>
                <c:pt idx="1141">
                  <c:v>13.1</c:v>
                </c:pt>
                <c:pt idx="1142">
                  <c:v>13.1</c:v>
                </c:pt>
                <c:pt idx="1143">
                  <c:v>13.2</c:v>
                </c:pt>
                <c:pt idx="1144">
                  <c:v>13.2</c:v>
                </c:pt>
                <c:pt idx="1145">
                  <c:v>13.3</c:v>
                </c:pt>
                <c:pt idx="1146">
                  <c:v>13.3</c:v>
                </c:pt>
                <c:pt idx="1147">
                  <c:v>13.4</c:v>
                </c:pt>
                <c:pt idx="1148">
                  <c:v>13.4</c:v>
                </c:pt>
                <c:pt idx="1149">
                  <c:v>13.5</c:v>
                </c:pt>
                <c:pt idx="1150">
                  <c:v>13.5</c:v>
                </c:pt>
                <c:pt idx="1151">
                  <c:v>13.6</c:v>
                </c:pt>
                <c:pt idx="1152">
                  <c:v>13.6</c:v>
                </c:pt>
                <c:pt idx="1153">
                  <c:v>13.7</c:v>
                </c:pt>
                <c:pt idx="1154">
                  <c:v>13.7</c:v>
                </c:pt>
                <c:pt idx="1155">
                  <c:v>13.8</c:v>
                </c:pt>
                <c:pt idx="1156">
                  <c:v>13.8</c:v>
                </c:pt>
                <c:pt idx="1157">
                  <c:v>13.9</c:v>
                </c:pt>
                <c:pt idx="1158">
                  <c:v>13.9</c:v>
                </c:pt>
                <c:pt idx="1159">
                  <c:v>14</c:v>
                </c:pt>
                <c:pt idx="1160">
                  <c:v>14</c:v>
                </c:pt>
                <c:pt idx="1161">
                  <c:v>14.1</c:v>
                </c:pt>
                <c:pt idx="1162">
                  <c:v>14.1</c:v>
                </c:pt>
                <c:pt idx="1163">
                  <c:v>14.2</c:v>
                </c:pt>
                <c:pt idx="1164">
                  <c:v>14.2</c:v>
                </c:pt>
                <c:pt idx="1165">
                  <c:v>14.3</c:v>
                </c:pt>
                <c:pt idx="1166">
                  <c:v>14.3</c:v>
                </c:pt>
                <c:pt idx="1167">
                  <c:v>14.4</c:v>
                </c:pt>
                <c:pt idx="1168">
                  <c:v>14.4</c:v>
                </c:pt>
                <c:pt idx="1169">
                  <c:v>14.5</c:v>
                </c:pt>
                <c:pt idx="1170">
                  <c:v>14.5</c:v>
                </c:pt>
                <c:pt idx="1171">
                  <c:v>14.6</c:v>
                </c:pt>
                <c:pt idx="1172">
                  <c:v>14.6</c:v>
                </c:pt>
                <c:pt idx="1173">
                  <c:v>14.7</c:v>
                </c:pt>
                <c:pt idx="1174">
                  <c:v>14.7</c:v>
                </c:pt>
                <c:pt idx="1175">
                  <c:v>14.8</c:v>
                </c:pt>
                <c:pt idx="1176">
                  <c:v>14.8</c:v>
                </c:pt>
                <c:pt idx="1177">
                  <c:v>14.9</c:v>
                </c:pt>
                <c:pt idx="1178">
                  <c:v>14.9</c:v>
                </c:pt>
                <c:pt idx="1179">
                  <c:v>15</c:v>
                </c:pt>
                <c:pt idx="1180">
                  <c:v>15</c:v>
                </c:pt>
                <c:pt idx="1181">
                  <c:v>15.1</c:v>
                </c:pt>
                <c:pt idx="1182">
                  <c:v>15.1</c:v>
                </c:pt>
                <c:pt idx="1183">
                  <c:v>15.2</c:v>
                </c:pt>
                <c:pt idx="1184">
                  <c:v>15.2</c:v>
                </c:pt>
                <c:pt idx="1185">
                  <c:v>15.3</c:v>
                </c:pt>
                <c:pt idx="1186">
                  <c:v>15.3</c:v>
                </c:pt>
                <c:pt idx="1187">
                  <c:v>15.4</c:v>
                </c:pt>
                <c:pt idx="1188">
                  <c:v>15.4</c:v>
                </c:pt>
                <c:pt idx="1189">
                  <c:v>15.5</c:v>
                </c:pt>
                <c:pt idx="1190">
                  <c:v>15.5</c:v>
                </c:pt>
                <c:pt idx="1191">
                  <c:v>15.6</c:v>
                </c:pt>
                <c:pt idx="1192">
                  <c:v>15.6</c:v>
                </c:pt>
                <c:pt idx="1193">
                  <c:v>15.7</c:v>
                </c:pt>
                <c:pt idx="1194">
                  <c:v>15.7</c:v>
                </c:pt>
                <c:pt idx="1195">
                  <c:v>15.8</c:v>
                </c:pt>
                <c:pt idx="1196">
                  <c:v>15.8</c:v>
                </c:pt>
                <c:pt idx="1197">
                  <c:v>15.9</c:v>
                </c:pt>
                <c:pt idx="1198">
                  <c:v>15.9</c:v>
                </c:pt>
                <c:pt idx="1199">
                  <c:v>16</c:v>
                </c:pt>
                <c:pt idx="1200">
                  <c:v>16</c:v>
                </c:pt>
                <c:pt idx="1201">
                  <c:v>16.100000000000001</c:v>
                </c:pt>
                <c:pt idx="1202">
                  <c:v>16.100000000000001</c:v>
                </c:pt>
                <c:pt idx="1203">
                  <c:v>16.2</c:v>
                </c:pt>
                <c:pt idx="1204">
                  <c:v>16.2</c:v>
                </c:pt>
                <c:pt idx="1205">
                  <c:v>16.3</c:v>
                </c:pt>
                <c:pt idx="1206">
                  <c:v>16.3</c:v>
                </c:pt>
                <c:pt idx="1207">
                  <c:v>16.399999999999999</c:v>
                </c:pt>
                <c:pt idx="1208">
                  <c:v>16.399999999999999</c:v>
                </c:pt>
                <c:pt idx="1209">
                  <c:v>16.5</c:v>
                </c:pt>
                <c:pt idx="1210">
                  <c:v>16.5</c:v>
                </c:pt>
                <c:pt idx="1211">
                  <c:v>16.600000000000001</c:v>
                </c:pt>
                <c:pt idx="1212">
                  <c:v>16.600000000000001</c:v>
                </c:pt>
                <c:pt idx="1213">
                  <c:v>16.7</c:v>
                </c:pt>
                <c:pt idx="1214">
                  <c:v>16.7</c:v>
                </c:pt>
                <c:pt idx="1215">
                  <c:v>16.8</c:v>
                </c:pt>
                <c:pt idx="1216">
                  <c:v>16.8</c:v>
                </c:pt>
                <c:pt idx="1217">
                  <c:v>16.899999999999999</c:v>
                </c:pt>
                <c:pt idx="1218">
                  <c:v>16.899999999999999</c:v>
                </c:pt>
                <c:pt idx="1219">
                  <c:v>17</c:v>
                </c:pt>
                <c:pt idx="1220">
                  <c:v>17</c:v>
                </c:pt>
                <c:pt idx="1221">
                  <c:v>17.100000000000001</c:v>
                </c:pt>
                <c:pt idx="1222">
                  <c:v>17.100000000000001</c:v>
                </c:pt>
                <c:pt idx="1223">
                  <c:v>17.2</c:v>
                </c:pt>
                <c:pt idx="1224">
                  <c:v>17.2</c:v>
                </c:pt>
                <c:pt idx="1225">
                  <c:v>17.3</c:v>
                </c:pt>
                <c:pt idx="1226">
                  <c:v>17.3</c:v>
                </c:pt>
                <c:pt idx="1227">
                  <c:v>17.399999999999999</c:v>
                </c:pt>
                <c:pt idx="1228">
                  <c:v>17.399999999999999</c:v>
                </c:pt>
                <c:pt idx="1229">
                  <c:v>17.5</c:v>
                </c:pt>
                <c:pt idx="1230">
                  <c:v>17.5</c:v>
                </c:pt>
                <c:pt idx="1231">
                  <c:v>17.600000000000001</c:v>
                </c:pt>
                <c:pt idx="1232">
                  <c:v>17.600000000000001</c:v>
                </c:pt>
                <c:pt idx="1233">
                  <c:v>17.7</c:v>
                </c:pt>
                <c:pt idx="1234">
                  <c:v>17.7</c:v>
                </c:pt>
                <c:pt idx="1235">
                  <c:v>17.8</c:v>
                </c:pt>
                <c:pt idx="1236">
                  <c:v>17.8</c:v>
                </c:pt>
                <c:pt idx="1237">
                  <c:v>17.899999999999999</c:v>
                </c:pt>
                <c:pt idx="1238">
                  <c:v>17.899999999999999</c:v>
                </c:pt>
                <c:pt idx="1239">
                  <c:v>18</c:v>
                </c:pt>
                <c:pt idx="1240">
                  <c:v>18</c:v>
                </c:pt>
                <c:pt idx="1241">
                  <c:v>18.100000000000001</c:v>
                </c:pt>
                <c:pt idx="1242">
                  <c:v>18.100000000000001</c:v>
                </c:pt>
                <c:pt idx="1243">
                  <c:v>18.2</c:v>
                </c:pt>
                <c:pt idx="1244">
                  <c:v>18.2</c:v>
                </c:pt>
                <c:pt idx="1245">
                  <c:v>18.3</c:v>
                </c:pt>
                <c:pt idx="1246">
                  <c:v>18.3</c:v>
                </c:pt>
                <c:pt idx="1247">
                  <c:v>18.399999999999999</c:v>
                </c:pt>
                <c:pt idx="1248">
                  <c:v>18.399999999999999</c:v>
                </c:pt>
                <c:pt idx="1249">
                  <c:v>18.5</c:v>
                </c:pt>
                <c:pt idx="1250">
                  <c:v>18.5</c:v>
                </c:pt>
                <c:pt idx="1251">
                  <c:v>18.600000000000001</c:v>
                </c:pt>
                <c:pt idx="1252">
                  <c:v>18.600000000000001</c:v>
                </c:pt>
                <c:pt idx="1253">
                  <c:v>18.7</c:v>
                </c:pt>
                <c:pt idx="1254">
                  <c:v>18.7</c:v>
                </c:pt>
                <c:pt idx="1255">
                  <c:v>18.8</c:v>
                </c:pt>
                <c:pt idx="1256">
                  <c:v>18.8</c:v>
                </c:pt>
                <c:pt idx="1257">
                  <c:v>18.899999999999999</c:v>
                </c:pt>
                <c:pt idx="1258">
                  <c:v>18.899999999999999</c:v>
                </c:pt>
                <c:pt idx="1259">
                  <c:v>19</c:v>
                </c:pt>
                <c:pt idx="1260">
                  <c:v>19</c:v>
                </c:pt>
                <c:pt idx="1261">
                  <c:v>19.100000000000001</c:v>
                </c:pt>
                <c:pt idx="1262">
                  <c:v>19.100000000000001</c:v>
                </c:pt>
                <c:pt idx="1263">
                  <c:v>19.2</c:v>
                </c:pt>
                <c:pt idx="1264">
                  <c:v>19.2</c:v>
                </c:pt>
                <c:pt idx="1265">
                  <c:v>19.3</c:v>
                </c:pt>
                <c:pt idx="1266">
                  <c:v>19.3</c:v>
                </c:pt>
                <c:pt idx="1267">
                  <c:v>19.399999999999999</c:v>
                </c:pt>
                <c:pt idx="1268">
                  <c:v>19.399999999999999</c:v>
                </c:pt>
                <c:pt idx="1269">
                  <c:v>19.5</c:v>
                </c:pt>
                <c:pt idx="1270">
                  <c:v>19.5</c:v>
                </c:pt>
                <c:pt idx="1271">
                  <c:v>19.600000000000001</c:v>
                </c:pt>
                <c:pt idx="1272">
                  <c:v>19.600000000000001</c:v>
                </c:pt>
                <c:pt idx="1273">
                  <c:v>19.7</c:v>
                </c:pt>
                <c:pt idx="1274">
                  <c:v>19.7</c:v>
                </c:pt>
                <c:pt idx="1275">
                  <c:v>19.8</c:v>
                </c:pt>
                <c:pt idx="1276">
                  <c:v>19.8</c:v>
                </c:pt>
                <c:pt idx="1277">
                  <c:v>19.899999999999999</c:v>
                </c:pt>
                <c:pt idx="1278">
                  <c:v>19.899999999999999</c:v>
                </c:pt>
                <c:pt idx="1279">
                  <c:v>20</c:v>
                </c:pt>
              </c:numCache>
            </c:numRef>
          </c:xVal>
          <c:yVal>
            <c:numRef>
              <c:f>Distribuce_spektra!$F$5:$F$1284</c:f>
              <c:numCache>
                <c:formatCode>0.00%</c:formatCode>
                <c:ptCount val="1280"/>
                <c:pt idx="0">
                  <c:v>1.0742569707505108E-5</c:v>
                </c:pt>
                <c:pt idx="1">
                  <c:v>1.0742569707505108E-5</c:v>
                </c:pt>
                <c:pt idx="2">
                  <c:v>1.0914542541670077E-5</c:v>
                </c:pt>
                <c:pt idx="3">
                  <c:v>1.0914542541670077E-5</c:v>
                </c:pt>
                <c:pt idx="4">
                  <c:v>1.1202284940049214E-5</c:v>
                </c:pt>
                <c:pt idx="5">
                  <c:v>1.1202284940049214E-5</c:v>
                </c:pt>
                <c:pt idx="6">
                  <c:v>1.1495581424035456E-5</c:v>
                </c:pt>
                <c:pt idx="7">
                  <c:v>1.1495581424035456E-5</c:v>
                </c:pt>
                <c:pt idx="8">
                  <c:v>1.7665915758960742E-5</c:v>
                </c:pt>
                <c:pt idx="9">
                  <c:v>1.7665915758960742E-5</c:v>
                </c:pt>
                <c:pt idx="10">
                  <c:v>1.818794885111485E-5</c:v>
                </c:pt>
                <c:pt idx="11">
                  <c:v>1.818794885111485E-5</c:v>
                </c:pt>
                <c:pt idx="12">
                  <c:v>1.876715335658247E-5</c:v>
                </c:pt>
                <c:pt idx="13">
                  <c:v>1.876715335658247E-5</c:v>
                </c:pt>
                <c:pt idx="14">
                  <c:v>1.9109315602928475E-5</c:v>
                </c:pt>
                <c:pt idx="15">
                  <c:v>1.9109315602928475E-5</c:v>
                </c:pt>
                <c:pt idx="16">
                  <c:v>2.6280710174892278E-5</c:v>
                </c:pt>
                <c:pt idx="17">
                  <c:v>2.6280710174892278E-5</c:v>
                </c:pt>
                <c:pt idx="18">
                  <c:v>2.7215019474817873E-5</c:v>
                </c:pt>
                <c:pt idx="19">
                  <c:v>2.7215019474817873E-5</c:v>
                </c:pt>
                <c:pt idx="20">
                  <c:v>2.7973534322041498E-5</c:v>
                </c:pt>
                <c:pt idx="21">
                  <c:v>2.7973534322041498E-5</c:v>
                </c:pt>
                <c:pt idx="22">
                  <c:v>2.8652355684040234E-5</c:v>
                </c:pt>
                <c:pt idx="23">
                  <c:v>2.8652355684040234E-5</c:v>
                </c:pt>
                <c:pt idx="24">
                  <c:v>2.9328985984744423E-5</c:v>
                </c:pt>
                <c:pt idx="25">
                  <c:v>2.9328985984744423E-5</c:v>
                </c:pt>
                <c:pt idx="26">
                  <c:v>3.0436745811335963E-5</c:v>
                </c:pt>
                <c:pt idx="27">
                  <c:v>3.0436745811335963E-5</c:v>
                </c:pt>
                <c:pt idx="28">
                  <c:v>3.1075618520894594E-5</c:v>
                </c:pt>
                <c:pt idx="29">
                  <c:v>3.1075618520894594E-5</c:v>
                </c:pt>
                <c:pt idx="30">
                  <c:v>3.1682134860173301E-5</c:v>
                </c:pt>
                <c:pt idx="31">
                  <c:v>3.1682134860173301E-5</c:v>
                </c:pt>
                <c:pt idx="32">
                  <c:v>3.2051099391192124E-5</c:v>
                </c:pt>
                <c:pt idx="33">
                  <c:v>3.2051099391192124E-5</c:v>
                </c:pt>
                <c:pt idx="34">
                  <c:v>4.9637219755100326E-5</c:v>
                </c:pt>
                <c:pt idx="35">
                  <c:v>4.9637219755100326E-5</c:v>
                </c:pt>
                <c:pt idx="36">
                  <c:v>5.1224465320800713E-5</c:v>
                </c:pt>
                <c:pt idx="37">
                  <c:v>5.1224465320800713E-5</c:v>
                </c:pt>
                <c:pt idx="38">
                  <c:v>3.5060751376363661E-5</c:v>
                </c:pt>
                <c:pt idx="39">
                  <c:v>3.5060751376363661E-5</c:v>
                </c:pt>
                <c:pt idx="40">
                  <c:v>7.1709869326531904E-5</c:v>
                </c:pt>
                <c:pt idx="41">
                  <c:v>7.1709869326531904E-5</c:v>
                </c:pt>
                <c:pt idx="42">
                  <c:v>7.4189335433337076E-5</c:v>
                </c:pt>
                <c:pt idx="43">
                  <c:v>7.4189335433337076E-5</c:v>
                </c:pt>
                <c:pt idx="44">
                  <c:v>7.6594407365955319E-5</c:v>
                </c:pt>
                <c:pt idx="45">
                  <c:v>7.6594407365955319E-5</c:v>
                </c:pt>
                <c:pt idx="46">
                  <c:v>7.900865118306236E-5</c:v>
                </c:pt>
                <c:pt idx="47">
                  <c:v>7.900865118306236E-5</c:v>
                </c:pt>
                <c:pt idx="48">
                  <c:v>8.1330157057004875E-5</c:v>
                </c:pt>
                <c:pt idx="49">
                  <c:v>8.1330157057004875E-5</c:v>
                </c:pt>
                <c:pt idx="50">
                  <c:v>8.2920969466673131E-5</c:v>
                </c:pt>
                <c:pt idx="51">
                  <c:v>8.2920969466673131E-5</c:v>
                </c:pt>
                <c:pt idx="52">
                  <c:v>1.0664455824608841E-4</c:v>
                </c:pt>
                <c:pt idx="53">
                  <c:v>1.0664455824608841E-4</c:v>
                </c:pt>
                <c:pt idx="54">
                  <c:v>1.1020834491912486E-4</c:v>
                </c:pt>
                <c:pt idx="55">
                  <c:v>1.1020834491912486E-4</c:v>
                </c:pt>
                <c:pt idx="56">
                  <c:v>1.129471715373077E-4</c:v>
                </c:pt>
                <c:pt idx="57">
                  <c:v>1.129471715373077E-4</c:v>
                </c:pt>
                <c:pt idx="58">
                  <c:v>1.1566765438651297E-4</c:v>
                </c:pt>
                <c:pt idx="59">
                  <c:v>1.1566765438651297E-4</c:v>
                </c:pt>
                <c:pt idx="60">
                  <c:v>1.1895985136885332E-4</c:v>
                </c:pt>
                <c:pt idx="61">
                  <c:v>1.1895985136885332E-4</c:v>
                </c:pt>
                <c:pt idx="62">
                  <c:v>1.2194784751564851E-4</c:v>
                </c:pt>
                <c:pt idx="63">
                  <c:v>1.2194784751564851E-4</c:v>
                </c:pt>
                <c:pt idx="64">
                  <c:v>1.2403801808081805E-4</c:v>
                </c:pt>
                <c:pt idx="65">
                  <c:v>1.2403801808081805E-4</c:v>
                </c:pt>
                <c:pt idx="66">
                  <c:v>1.2656079586437585E-4</c:v>
                </c:pt>
                <c:pt idx="67">
                  <c:v>1.2656079586437585E-4</c:v>
                </c:pt>
                <c:pt idx="68">
                  <c:v>1.562445809140953E-4</c:v>
                </c:pt>
                <c:pt idx="69">
                  <c:v>1.562445809140953E-4</c:v>
                </c:pt>
                <c:pt idx="70">
                  <c:v>1.5951435773435191E-4</c:v>
                </c:pt>
                <c:pt idx="71">
                  <c:v>1.5951435773435191E-4</c:v>
                </c:pt>
                <c:pt idx="72">
                  <c:v>1.6306591522806992E-4</c:v>
                </c:pt>
                <c:pt idx="73">
                  <c:v>1.6306591522806992E-4</c:v>
                </c:pt>
                <c:pt idx="74">
                  <c:v>1.6576143016950015E-4</c:v>
                </c:pt>
                <c:pt idx="75">
                  <c:v>1.6576143016950015E-4</c:v>
                </c:pt>
                <c:pt idx="76">
                  <c:v>2.2673153230878742E-4</c:v>
                </c:pt>
                <c:pt idx="77">
                  <c:v>2.2673153230878742E-4</c:v>
                </c:pt>
                <c:pt idx="78">
                  <c:v>2.3326548090877973E-4</c:v>
                </c:pt>
                <c:pt idx="79">
                  <c:v>2.3326548090877973E-4</c:v>
                </c:pt>
                <c:pt idx="80">
                  <c:v>2.3812301284387499E-4</c:v>
                </c:pt>
                <c:pt idx="81">
                  <c:v>2.3812301284387499E-4</c:v>
                </c:pt>
                <c:pt idx="82">
                  <c:v>2.4406129850123369E-4</c:v>
                </c:pt>
                <c:pt idx="83">
                  <c:v>2.4406129850123369E-4</c:v>
                </c:pt>
                <c:pt idx="84">
                  <c:v>2.4974684778601215E-4</c:v>
                </c:pt>
                <c:pt idx="85">
                  <c:v>2.4974684778601215E-4</c:v>
                </c:pt>
                <c:pt idx="86">
                  <c:v>2.545350810383032E-4</c:v>
                </c:pt>
                <c:pt idx="87">
                  <c:v>2.545350810383032E-4</c:v>
                </c:pt>
                <c:pt idx="88">
                  <c:v>2.5895491026362743E-4</c:v>
                </c:pt>
                <c:pt idx="89">
                  <c:v>2.5895491026362743E-4</c:v>
                </c:pt>
                <c:pt idx="90">
                  <c:v>3.3180718875815303E-4</c:v>
                </c:pt>
                <c:pt idx="91">
                  <c:v>3.3180718875815303E-4</c:v>
                </c:pt>
                <c:pt idx="92">
                  <c:v>3.402392078981883E-4</c:v>
                </c:pt>
                <c:pt idx="93">
                  <c:v>3.402392078981883E-4</c:v>
                </c:pt>
                <c:pt idx="94">
                  <c:v>3.4605520176236306E-4</c:v>
                </c:pt>
                <c:pt idx="95">
                  <c:v>3.4605520176236306E-4</c:v>
                </c:pt>
                <c:pt idx="96">
                  <c:v>3.5264774851325603E-4</c:v>
                </c:pt>
                <c:pt idx="97">
                  <c:v>3.5264774851325603E-4</c:v>
                </c:pt>
                <c:pt idx="98">
                  <c:v>5.4419338417732146E-4</c:v>
                </c:pt>
                <c:pt idx="99">
                  <c:v>5.4419338417732146E-4</c:v>
                </c:pt>
                <c:pt idx="100">
                  <c:v>5.610900336022412E-4</c:v>
                </c:pt>
                <c:pt idx="101">
                  <c:v>5.610900336022412E-4</c:v>
                </c:pt>
                <c:pt idx="102">
                  <c:v>5.7091923647940347E-4</c:v>
                </c:pt>
                <c:pt idx="103">
                  <c:v>5.7091923647940347E-4</c:v>
                </c:pt>
                <c:pt idx="104">
                  <c:v>5.8612927825666078E-4</c:v>
                </c:pt>
                <c:pt idx="105">
                  <c:v>5.8612927825666078E-4</c:v>
                </c:pt>
                <c:pt idx="106">
                  <c:v>8.0636660679824065E-4</c:v>
                </c:pt>
                <c:pt idx="107">
                  <c:v>8.0636660679824065E-4</c:v>
                </c:pt>
                <c:pt idx="108">
                  <c:v>8.2666194897539839E-4</c:v>
                </c:pt>
                <c:pt idx="109">
                  <c:v>8.2666194897539839E-4</c:v>
                </c:pt>
                <c:pt idx="110">
                  <c:v>8.4770123289442539E-4</c:v>
                </c:pt>
                <c:pt idx="111">
                  <c:v>8.4770123289442539E-4</c:v>
                </c:pt>
                <c:pt idx="112">
                  <c:v>8.7168571083263318E-4</c:v>
                </c:pt>
                <c:pt idx="113">
                  <c:v>8.7168571083263318E-4</c:v>
                </c:pt>
                <c:pt idx="114">
                  <c:v>8.9061036582785381E-4</c:v>
                </c:pt>
                <c:pt idx="115">
                  <c:v>8.9061036582785381E-4</c:v>
                </c:pt>
                <c:pt idx="116">
                  <c:v>9.1168531818655943E-4</c:v>
                </c:pt>
                <c:pt idx="117">
                  <c:v>9.1168531818655943E-4</c:v>
                </c:pt>
                <c:pt idx="118">
                  <c:v>9.3097684856133201E-4</c:v>
                </c:pt>
                <c:pt idx="119">
                  <c:v>9.3097684856133201E-4</c:v>
                </c:pt>
                <c:pt idx="120">
                  <c:v>9.4945819580626077E-4</c:v>
                </c:pt>
                <c:pt idx="121">
                  <c:v>9.4945819580626077E-4</c:v>
                </c:pt>
                <c:pt idx="122">
                  <c:v>9.6931023023312654E-4</c:v>
                </c:pt>
                <c:pt idx="123">
                  <c:v>9.6931023023312654E-4</c:v>
                </c:pt>
                <c:pt idx="124">
                  <c:v>1.4838478545633332E-3</c:v>
                </c:pt>
                <c:pt idx="125">
                  <c:v>1.4838478545633332E-3</c:v>
                </c:pt>
                <c:pt idx="126">
                  <c:v>1.5228997005200839E-3</c:v>
                </c:pt>
                <c:pt idx="127">
                  <c:v>1.5228997005200839E-3</c:v>
                </c:pt>
                <c:pt idx="128">
                  <c:v>1.0357401513889403E-3</c:v>
                </c:pt>
                <c:pt idx="129">
                  <c:v>1.0357401513889403E-3</c:v>
                </c:pt>
                <c:pt idx="130">
                  <c:v>2.1100378860705125E-3</c:v>
                </c:pt>
                <c:pt idx="131">
                  <c:v>2.1100378860705125E-3</c:v>
                </c:pt>
                <c:pt idx="132">
                  <c:v>2.1779658816928299E-3</c:v>
                </c:pt>
                <c:pt idx="133">
                  <c:v>2.1779658816928299E-3</c:v>
                </c:pt>
                <c:pt idx="134">
                  <c:v>2.2238609725765001E-3</c:v>
                </c:pt>
                <c:pt idx="135">
                  <c:v>2.2238609725765001E-3</c:v>
                </c:pt>
                <c:pt idx="136">
                  <c:v>2.2799164732772064E-3</c:v>
                </c:pt>
                <c:pt idx="137">
                  <c:v>2.2799164732772064E-3</c:v>
                </c:pt>
                <c:pt idx="138">
                  <c:v>2.3327923873551295E-3</c:v>
                </c:pt>
                <c:pt idx="139">
                  <c:v>2.3327923873551295E-3</c:v>
                </c:pt>
                <c:pt idx="140">
                  <c:v>2.3696633630000984E-3</c:v>
                </c:pt>
                <c:pt idx="141">
                  <c:v>2.3696633630000984E-3</c:v>
                </c:pt>
                <c:pt idx="142">
                  <c:v>3.0358224289129079E-3</c:v>
                </c:pt>
                <c:pt idx="143">
                  <c:v>3.0358224289129079E-3</c:v>
                </c:pt>
                <c:pt idx="144">
                  <c:v>3.094868983055239E-3</c:v>
                </c:pt>
                <c:pt idx="145">
                  <c:v>3.094868983055239E-3</c:v>
                </c:pt>
                <c:pt idx="146">
                  <c:v>3.1634390105917723E-3</c:v>
                </c:pt>
                <c:pt idx="147">
                  <c:v>3.1634390105917723E-3</c:v>
                </c:pt>
                <c:pt idx="148">
                  <c:v>3.2143837334356645E-3</c:v>
                </c:pt>
                <c:pt idx="149">
                  <c:v>3.2143837334356645E-3</c:v>
                </c:pt>
                <c:pt idx="150">
                  <c:v>3.2788926543402134E-3</c:v>
                </c:pt>
                <c:pt idx="151">
                  <c:v>3.2788926543402134E-3</c:v>
                </c:pt>
                <c:pt idx="152">
                  <c:v>3.3225813974551897E-3</c:v>
                </c:pt>
                <c:pt idx="153">
                  <c:v>3.3225813974551897E-3</c:v>
                </c:pt>
                <c:pt idx="154">
                  <c:v>3.377240733517045E-3</c:v>
                </c:pt>
                <c:pt idx="155">
                  <c:v>3.377240733517045E-3</c:v>
                </c:pt>
                <c:pt idx="156">
                  <c:v>3.4257956709024674E-3</c:v>
                </c:pt>
                <c:pt idx="157">
                  <c:v>3.4257956709024674E-3</c:v>
                </c:pt>
                <c:pt idx="158">
                  <c:v>4.155103161520653E-3</c:v>
                </c:pt>
                <c:pt idx="159">
                  <c:v>4.155103161520653E-3</c:v>
                </c:pt>
                <c:pt idx="160">
                  <c:v>4.2254718975152684E-3</c:v>
                </c:pt>
                <c:pt idx="161">
                  <c:v>4.2254718975152684E-3</c:v>
                </c:pt>
                <c:pt idx="162">
                  <c:v>4.2734510443744479E-3</c:v>
                </c:pt>
                <c:pt idx="163">
                  <c:v>4.2734510443744479E-3</c:v>
                </c:pt>
                <c:pt idx="164">
                  <c:v>4.3175729042569519E-3</c:v>
                </c:pt>
                <c:pt idx="165">
                  <c:v>4.3175729042569519E-3</c:v>
                </c:pt>
                <c:pt idx="166">
                  <c:v>5.8457515338494774E-3</c:v>
                </c:pt>
                <c:pt idx="167">
                  <c:v>5.8457515338494774E-3</c:v>
                </c:pt>
                <c:pt idx="168">
                  <c:v>5.9044006396639604E-3</c:v>
                </c:pt>
                <c:pt idx="169">
                  <c:v>5.9044006396639604E-3</c:v>
                </c:pt>
                <c:pt idx="170">
                  <c:v>5.9827183422155334E-3</c:v>
                </c:pt>
                <c:pt idx="171">
                  <c:v>5.9827183422155334E-3</c:v>
                </c:pt>
                <c:pt idx="172">
                  <c:v>6.0370362803547498E-3</c:v>
                </c:pt>
                <c:pt idx="173">
                  <c:v>6.0370362803547498E-3</c:v>
                </c:pt>
                <c:pt idx="174">
                  <c:v>6.0890612473717678E-3</c:v>
                </c:pt>
                <c:pt idx="175">
                  <c:v>6.0890612473717678E-3</c:v>
                </c:pt>
                <c:pt idx="176">
                  <c:v>6.1487294514627833E-3</c:v>
                </c:pt>
                <c:pt idx="177">
                  <c:v>6.1487294514627833E-3</c:v>
                </c:pt>
                <c:pt idx="178">
                  <c:v>6.1799648136385251E-3</c:v>
                </c:pt>
                <c:pt idx="179">
                  <c:v>6.1799648136385251E-3</c:v>
                </c:pt>
                <c:pt idx="180">
                  <c:v>7.790853459354481E-3</c:v>
                </c:pt>
                <c:pt idx="181">
                  <c:v>7.790853459354481E-3</c:v>
                </c:pt>
                <c:pt idx="182">
                  <c:v>7.842674606716192E-3</c:v>
                </c:pt>
                <c:pt idx="183">
                  <c:v>7.842674606716192E-3</c:v>
                </c:pt>
                <c:pt idx="184">
                  <c:v>7.878750685705465E-3</c:v>
                </c:pt>
                <c:pt idx="185">
                  <c:v>7.878750685705465E-3</c:v>
                </c:pt>
                <c:pt idx="186">
                  <c:v>7.9187502930593914E-3</c:v>
                </c:pt>
                <c:pt idx="187">
                  <c:v>7.9187502930593914E-3</c:v>
                </c:pt>
                <c:pt idx="188">
                  <c:v>1.1923755564920861E-2</c:v>
                </c:pt>
                <c:pt idx="189">
                  <c:v>1.1923755564920861E-2</c:v>
                </c:pt>
                <c:pt idx="190">
                  <c:v>1.1962532254342946E-2</c:v>
                </c:pt>
                <c:pt idx="191">
                  <c:v>1.1962532254342946E-2</c:v>
                </c:pt>
                <c:pt idx="192">
                  <c:v>1.1984544777116064E-2</c:v>
                </c:pt>
                <c:pt idx="193">
                  <c:v>1.1984544777116064E-2</c:v>
                </c:pt>
                <c:pt idx="194">
                  <c:v>1.1988060666170102E-2</c:v>
                </c:pt>
                <c:pt idx="195">
                  <c:v>1.1988060666170102E-2</c:v>
                </c:pt>
                <c:pt idx="196">
                  <c:v>1.5961422936545216E-2</c:v>
                </c:pt>
                <c:pt idx="197">
                  <c:v>1.5961422936545216E-2</c:v>
                </c:pt>
                <c:pt idx="198">
                  <c:v>1.5911487120995091E-2</c:v>
                </c:pt>
                <c:pt idx="199">
                  <c:v>1.5911487120995091E-2</c:v>
                </c:pt>
                <c:pt idx="200">
                  <c:v>1.5783896016773141E-2</c:v>
                </c:pt>
                <c:pt idx="201">
                  <c:v>1.5783896016773141E-2</c:v>
                </c:pt>
                <c:pt idx="202">
                  <c:v>1.5691514758005409E-2</c:v>
                </c:pt>
                <c:pt idx="203">
                  <c:v>1.5691514758005409E-2</c:v>
                </c:pt>
                <c:pt idx="204">
                  <c:v>1.5530038636088732E-2</c:v>
                </c:pt>
                <c:pt idx="205">
                  <c:v>1.5530038636088732E-2</c:v>
                </c:pt>
                <c:pt idx="206">
                  <c:v>1.5386091004528424E-2</c:v>
                </c:pt>
                <c:pt idx="207">
                  <c:v>1.5386091004528424E-2</c:v>
                </c:pt>
                <c:pt idx="208">
                  <c:v>1.5208818859325481E-2</c:v>
                </c:pt>
                <c:pt idx="209">
                  <c:v>1.5208818859325481E-2</c:v>
                </c:pt>
                <c:pt idx="210">
                  <c:v>1.5018145571786129E-2</c:v>
                </c:pt>
                <c:pt idx="211">
                  <c:v>1.5018145571786129E-2</c:v>
                </c:pt>
                <c:pt idx="212">
                  <c:v>1.4827879923557387E-2</c:v>
                </c:pt>
                <c:pt idx="213">
                  <c:v>1.4827879923557387E-2</c:v>
                </c:pt>
                <c:pt idx="214">
                  <c:v>2.1787607783485256E-2</c:v>
                </c:pt>
                <c:pt idx="215">
                  <c:v>2.1787607783485256E-2</c:v>
                </c:pt>
                <c:pt idx="216">
                  <c:v>2.1291714562124225E-2</c:v>
                </c:pt>
                <c:pt idx="217">
                  <c:v>2.1291714562124225E-2</c:v>
                </c:pt>
                <c:pt idx="218">
                  <c:v>1.3874921125171236E-2</c:v>
                </c:pt>
                <c:pt idx="219">
                  <c:v>1.3874921125171236E-2</c:v>
                </c:pt>
                <c:pt idx="220">
                  <c:v>2.7042740911169944E-2</c:v>
                </c:pt>
                <c:pt idx="221">
                  <c:v>2.7042740911169944E-2</c:v>
                </c:pt>
                <c:pt idx="222">
                  <c:v>2.6050088234912824E-2</c:v>
                </c:pt>
                <c:pt idx="223">
                  <c:v>2.6050088234912824E-2</c:v>
                </c:pt>
                <c:pt idx="224">
                  <c:v>2.498604772438456E-2</c:v>
                </c:pt>
                <c:pt idx="225">
                  <c:v>2.498604772438456E-2</c:v>
                </c:pt>
                <c:pt idx="226">
                  <c:v>2.3979993905791031E-2</c:v>
                </c:pt>
                <c:pt idx="227">
                  <c:v>2.3979993905791031E-2</c:v>
                </c:pt>
                <c:pt idx="228">
                  <c:v>2.2961710907879102E-2</c:v>
                </c:pt>
                <c:pt idx="229">
                  <c:v>2.2961710907879102E-2</c:v>
                </c:pt>
                <c:pt idx="230">
                  <c:v>2.1930943956079644E-2</c:v>
                </c:pt>
                <c:pt idx="231">
                  <c:v>2.1930943956079644E-2</c:v>
                </c:pt>
                <c:pt idx="232">
                  <c:v>2.6020840114376324E-2</c:v>
                </c:pt>
                <c:pt idx="233">
                  <c:v>2.6020840114376324E-2</c:v>
                </c:pt>
                <c:pt idx="234">
                  <c:v>2.4519912172698295E-2</c:v>
                </c:pt>
                <c:pt idx="235">
                  <c:v>2.4519912172698295E-2</c:v>
                </c:pt>
                <c:pt idx="236">
                  <c:v>2.3044359778105941E-2</c:v>
                </c:pt>
                <c:pt idx="237">
                  <c:v>2.3044359778105941E-2</c:v>
                </c:pt>
                <c:pt idx="238">
                  <c:v>2.1641316225888923E-2</c:v>
                </c:pt>
                <c:pt idx="239">
                  <c:v>2.1641316225888923E-2</c:v>
                </c:pt>
                <c:pt idx="240">
                  <c:v>2.0310475786564277E-2</c:v>
                </c:pt>
                <c:pt idx="241">
                  <c:v>2.0310475786564277E-2</c:v>
                </c:pt>
                <c:pt idx="242">
                  <c:v>1.8970310598009351E-2</c:v>
                </c:pt>
                <c:pt idx="243">
                  <c:v>1.8970310598009351E-2</c:v>
                </c:pt>
                <c:pt idx="244">
                  <c:v>1.7751316194534218E-2</c:v>
                </c:pt>
                <c:pt idx="245">
                  <c:v>1.7751316194534218E-2</c:v>
                </c:pt>
                <c:pt idx="246">
                  <c:v>1.6619352783875021E-2</c:v>
                </c:pt>
                <c:pt idx="247">
                  <c:v>1.6619352783875021E-2</c:v>
                </c:pt>
                <c:pt idx="248">
                  <c:v>1.8466366500263707E-2</c:v>
                </c:pt>
                <c:pt idx="249">
                  <c:v>1.8466366500263707E-2</c:v>
                </c:pt>
                <c:pt idx="250">
                  <c:v>1.7025412492159653E-2</c:v>
                </c:pt>
                <c:pt idx="251">
                  <c:v>1.7025412492159653E-2</c:v>
                </c:pt>
                <c:pt idx="252">
                  <c:v>1.5617986817353543E-2</c:v>
                </c:pt>
                <c:pt idx="253">
                  <c:v>1.5617986817353543E-2</c:v>
                </c:pt>
                <c:pt idx="254">
                  <c:v>1.4384928857662254E-2</c:v>
                </c:pt>
                <c:pt idx="255">
                  <c:v>1.4384928857662254E-2</c:v>
                </c:pt>
                <c:pt idx="256">
                  <c:v>1.7349434789183368E-2</c:v>
                </c:pt>
                <c:pt idx="257">
                  <c:v>1.7349434789183368E-2</c:v>
                </c:pt>
                <c:pt idx="258">
                  <c:v>1.5488765155889138E-2</c:v>
                </c:pt>
                <c:pt idx="259">
                  <c:v>1.5488765155889138E-2</c:v>
                </c:pt>
                <c:pt idx="260">
                  <c:v>1.3812093716422967E-2</c:v>
                </c:pt>
                <c:pt idx="261">
                  <c:v>1.3812093716422967E-2</c:v>
                </c:pt>
                <c:pt idx="262">
                  <c:v>1.2314172114660711E-2</c:v>
                </c:pt>
                <c:pt idx="263">
                  <c:v>1.2314172114660711E-2</c:v>
                </c:pt>
                <c:pt idx="264">
                  <c:v>1.0983943134301984E-2</c:v>
                </c:pt>
                <c:pt idx="265">
                  <c:v>1.0983943134301984E-2</c:v>
                </c:pt>
                <c:pt idx="266">
                  <c:v>9.8025025023171005E-3</c:v>
                </c:pt>
                <c:pt idx="267">
                  <c:v>9.8025025023171005E-3</c:v>
                </c:pt>
                <c:pt idx="268">
                  <c:v>8.7602706949066449E-3</c:v>
                </c:pt>
                <c:pt idx="269">
                  <c:v>8.7602706949066449E-3</c:v>
                </c:pt>
                <c:pt idx="270">
                  <c:v>9.6420454786769558E-3</c:v>
                </c:pt>
                <c:pt idx="271">
                  <c:v>9.6420454786769558E-3</c:v>
                </c:pt>
                <c:pt idx="272">
                  <c:v>8.3949239627695085E-3</c:v>
                </c:pt>
                <c:pt idx="273">
                  <c:v>8.3949239627695085E-3</c:v>
                </c:pt>
                <c:pt idx="274">
                  <c:v>7.3228835307704576E-3</c:v>
                </c:pt>
                <c:pt idx="275">
                  <c:v>7.3228835307704576E-3</c:v>
                </c:pt>
                <c:pt idx="276">
                  <c:v>6.3958098286082468E-3</c:v>
                </c:pt>
                <c:pt idx="277">
                  <c:v>6.3958098286082468E-3</c:v>
                </c:pt>
                <c:pt idx="278">
                  <c:v>8.1475888110549115E-3</c:v>
                </c:pt>
                <c:pt idx="279">
                  <c:v>8.1475888110549115E-3</c:v>
                </c:pt>
                <c:pt idx="280">
                  <c:v>6.7263033996879489E-3</c:v>
                </c:pt>
                <c:pt idx="281">
                  <c:v>6.7263033996879489E-3</c:v>
                </c:pt>
                <c:pt idx="282">
                  <c:v>5.5940852144596145E-3</c:v>
                </c:pt>
                <c:pt idx="283">
                  <c:v>5.5940852144596145E-3</c:v>
                </c:pt>
                <c:pt idx="284">
                  <c:v>4.6907259291923313E-3</c:v>
                </c:pt>
                <c:pt idx="285">
                  <c:v>4.6907259291923313E-3</c:v>
                </c:pt>
                <c:pt idx="286">
                  <c:v>5.152204201754839E-3</c:v>
                </c:pt>
                <c:pt idx="287">
                  <c:v>5.152204201754839E-3</c:v>
                </c:pt>
                <c:pt idx="288">
                  <c:v>4.1918722273379698E-3</c:v>
                </c:pt>
                <c:pt idx="289">
                  <c:v>4.1918722273379698E-3</c:v>
                </c:pt>
                <c:pt idx="290">
                  <c:v>3.4718283400534695E-3</c:v>
                </c:pt>
                <c:pt idx="291">
                  <c:v>3.4718283400534695E-3</c:v>
                </c:pt>
                <c:pt idx="292">
                  <c:v>2.9230439181403664E-3</c:v>
                </c:pt>
                <c:pt idx="293">
                  <c:v>2.9230439181403664E-3</c:v>
                </c:pt>
                <c:pt idx="294">
                  <c:v>2.50188117339751E-3</c:v>
                </c:pt>
                <c:pt idx="295">
                  <c:v>2.50188117339751E-3</c:v>
                </c:pt>
                <c:pt idx="296">
                  <c:v>2.1800856061080188E-3</c:v>
                </c:pt>
                <c:pt idx="297">
                  <c:v>2.1800856061080188E-3</c:v>
                </c:pt>
                <c:pt idx="298">
                  <c:v>1.9139684731569163E-3</c:v>
                </c:pt>
                <c:pt idx="299">
                  <c:v>1.9139684731569163E-3</c:v>
                </c:pt>
                <c:pt idx="300">
                  <c:v>1.7074023479950286E-3</c:v>
                </c:pt>
                <c:pt idx="301">
                  <c:v>1.7074023479950286E-3</c:v>
                </c:pt>
                <c:pt idx="302">
                  <c:v>1.5423033317052751E-3</c:v>
                </c:pt>
                <c:pt idx="303">
                  <c:v>1.5423033317052751E-3</c:v>
                </c:pt>
                <c:pt idx="304">
                  <c:v>2.0604332774602609E-3</c:v>
                </c:pt>
                <c:pt idx="305">
                  <c:v>2.0604332774602609E-3</c:v>
                </c:pt>
                <c:pt idx="306">
                  <c:v>1.8241196736063707E-3</c:v>
                </c:pt>
                <c:pt idx="307">
                  <c:v>1.8241196736063707E-3</c:v>
                </c:pt>
                <c:pt idx="308">
                  <c:v>1.1105521558692391E-3</c:v>
                </c:pt>
                <c:pt idx="309">
                  <c:v>1.1105521558692391E-3</c:v>
                </c:pt>
                <c:pt idx="310">
                  <c:v>2.0113331224968938E-3</c:v>
                </c:pt>
                <c:pt idx="311">
                  <c:v>2.0113331224968938E-3</c:v>
                </c:pt>
                <c:pt idx="312">
                  <c:v>1.7866372389954814E-3</c:v>
                </c:pt>
                <c:pt idx="313">
                  <c:v>1.7866372389954814E-3</c:v>
                </c:pt>
                <c:pt idx="314">
                  <c:v>1.6073574701877689E-3</c:v>
                </c:pt>
                <c:pt idx="315">
                  <c:v>1.6073574701877689E-3</c:v>
                </c:pt>
                <c:pt idx="316">
                  <c:v>1.4542430496300451E-3</c:v>
                </c:pt>
                <c:pt idx="317">
                  <c:v>1.4542430496300451E-3</c:v>
                </c:pt>
                <c:pt idx="318">
                  <c:v>1.3301168795483069E-3</c:v>
                </c:pt>
                <c:pt idx="319">
                  <c:v>1.3301168795483069E-3</c:v>
                </c:pt>
                <c:pt idx="320">
                  <c:v>1.2220822712530274E-3</c:v>
                </c:pt>
                <c:pt idx="321">
                  <c:v>1.2220822712530274E-3</c:v>
                </c:pt>
                <c:pt idx="322">
                  <c:v>1.3970920182820659E-3</c:v>
                </c:pt>
                <c:pt idx="323">
                  <c:v>1.3970920182820659E-3</c:v>
                </c:pt>
                <c:pt idx="324">
                  <c:v>1.2705607762677096E-3</c:v>
                </c:pt>
                <c:pt idx="325">
                  <c:v>1.2705607762677096E-3</c:v>
                </c:pt>
                <c:pt idx="326">
                  <c:v>1.1647783751635682E-3</c:v>
                </c:pt>
                <c:pt idx="327">
                  <c:v>1.1647783751635682E-3</c:v>
                </c:pt>
                <c:pt idx="328">
                  <c:v>1.0668073623490535E-3</c:v>
                </c:pt>
                <c:pt idx="329">
                  <c:v>1.0668073623490535E-3</c:v>
                </c:pt>
                <c:pt idx="330">
                  <c:v>9.8621197514942895E-4</c:v>
                </c:pt>
                <c:pt idx="331">
                  <c:v>9.8621197514942895E-4</c:v>
                </c:pt>
                <c:pt idx="332">
                  <c:v>9.1020762568558636E-4</c:v>
                </c:pt>
                <c:pt idx="333">
                  <c:v>9.1020762568558636E-4</c:v>
                </c:pt>
                <c:pt idx="334">
                  <c:v>8.4614201253132963E-4</c:v>
                </c:pt>
                <c:pt idx="335">
                  <c:v>8.4614201253132963E-4</c:v>
                </c:pt>
                <c:pt idx="336">
                  <c:v>7.8831837632083841E-4</c:v>
                </c:pt>
                <c:pt idx="337">
                  <c:v>7.8831837632083841E-4</c:v>
                </c:pt>
                <c:pt idx="338">
                  <c:v>8.7608311989587366E-4</c:v>
                </c:pt>
                <c:pt idx="339">
                  <c:v>8.7608311989587366E-4</c:v>
                </c:pt>
                <c:pt idx="340">
                  <c:v>8.137754512686367E-4</c:v>
                </c:pt>
                <c:pt idx="341">
                  <c:v>8.137754512686367E-4</c:v>
                </c:pt>
                <c:pt idx="342">
                  <c:v>7.5184484900371693E-4</c:v>
                </c:pt>
                <c:pt idx="343">
                  <c:v>7.5184484900371693E-4</c:v>
                </c:pt>
                <c:pt idx="344">
                  <c:v>7.0214852154857775E-4</c:v>
                </c:pt>
                <c:pt idx="345">
                  <c:v>7.0214852154857775E-4</c:v>
                </c:pt>
                <c:pt idx="346">
                  <c:v>8.648017019746517E-4</c:v>
                </c:pt>
                <c:pt idx="347">
                  <c:v>8.648017019746517E-4</c:v>
                </c:pt>
                <c:pt idx="348">
                  <c:v>7.9423424181611346E-4</c:v>
                </c:pt>
                <c:pt idx="349">
                  <c:v>7.9423424181611346E-4</c:v>
                </c:pt>
                <c:pt idx="350">
                  <c:v>7.325838915772404E-4</c:v>
                </c:pt>
                <c:pt idx="351">
                  <c:v>7.325838915772404E-4</c:v>
                </c:pt>
                <c:pt idx="352">
                  <c:v>6.7866340176587115E-4</c:v>
                </c:pt>
                <c:pt idx="353">
                  <c:v>6.7866340176587115E-4</c:v>
                </c:pt>
                <c:pt idx="354">
                  <c:v>6.3145876959685542E-4</c:v>
                </c:pt>
                <c:pt idx="355">
                  <c:v>6.3145876959685542E-4</c:v>
                </c:pt>
                <c:pt idx="356">
                  <c:v>5.887891247584123E-4</c:v>
                </c:pt>
                <c:pt idx="357">
                  <c:v>5.887891247584123E-4</c:v>
                </c:pt>
                <c:pt idx="358">
                  <c:v>5.5161751512186553E-4</c:v>
                </c:pt>
                <c:pt idx="359">
                  <c:v>5.5161751512186553E-4</c:v>
                </c:pt>
                <c:pt idx="360">
                  <c:v>6.4102810241350181E-4</c:v>
                </c:pt>
                <c:pt idx="361">
                  <c:v>6.4102810241350181E-4</c:v>
                </c:pt>
                <c:pt idx="362">
                  <c:v>5.9523492135748449E-4</c:v>
                </c:pt>
                <c:pt idx="363">
                  <c:v>5.9523492135748449E-4</c:v>
                </c:pt>
                <c:pt idx="364">
                  <c:v>5.5296782033827194E-4</c:v>
                </c:pt>
                <c:pt idx="365">
                  <c:v>5.5296782033827194E-4</c:v>
                </c:pt>
                <c:pt idx="366">
                  <c:v>5.1719747083195833E-4</c:v>
                </c:pt>
                <c:pt idx="367">
                  <c:v>5.1719747083195833E-4</c:v>
                </c:pt>
                <c:pt idx="368">
                  <c:v>7.143878918497409E-4</c:v>
                </c:pt>
                <c:pt idx="369">
                  <c:v>7.143878918497409E-4</c:v>
                </c:pt>
                <c:pt idx="370">
                  <c:v>6.5187130807581458E-4</c:v>
                </c:pt>
                <c:pt idx="371">
                  <c:v>6.5187130807581458E-4</c:v>
                </c:pt>
                <c:pt idx="372">
                  <c:v>5.9633045200475757E-4</c:v>
                </c:pt>
                <c:pt idx="373">
                  <c:v>5.9633045200475757E-4</c:v>
                </c:pt>
                <c:pt idx="374">
                  <c:v>5.4981880666378448E-4</c:v>
                </c:pt>
                <c:pt idx="375">
                  <c:v>5.4981880666378448E-4</c:v>
                </c:pt>
                <c:pt idx="376">
                  <c:v>6.689666816646581E-4</c:v>
                </c:pt>
                <c:pt idx="377">
                  <c:v>6.689666816646581E-4</c:v>
                </c:pt>
                <c:pt idx="378">
                  <c:v>6.0628194667510394E-4</c:v>
                </c:pt>
                <c:pt idx="379">
                  <c:v>6.0628194667510394E-4</c:v>
                </c:pt>
                <c:pt idx="380">
                  <c:v>5.5295253386412402E-4</c:v>
                </c:pt>
                <c:pt idx="381">
                  <c:v>5.5295253386412402E-4</c:v>
                </c:pt>
                <c:pt idx="382">
                  <c:v>5.0716546739776585E-4</c:v>
                </c:pt>
                <c:pt idx="383">
                  <c:v>5.0716546739776585E-4</c:v>
                </c:pt>
                <c:pt idx="384">
                  <c:v>4.6673631012028089E-4</c:v>
                </c:pt>
                <c:pt idx="385">
                  <c:v>4.6673631012028089E-4</c:v>
                </c:pt>
                <c:pt idx="386">
                  <c:v>4.3226989685879133E-4</c:v>
                </c:pt>
                <c:pt idx="387">
                  <c:v>4.3226989685879133E-4</c:v>
                </c:pt>
                <c:pt idx="388">
                  <c:v>4.0096727419679896E-4</c:v>
                </c:pt>
                <c:pt idx="389">
                  <c:v>4.0096727419679896E-4</c:v>
                </c:pt>
                <c:pt idx="390">
                  <c:v>3.7377569398234139E-4</c:v>
                </c:pt>
                <c:pt idx="391">
                  <c:v>3.7377569398234139E-4</c:v>
                </c:pt>
                <c:pt idx="392">
                  <c:v>3.4915529871957693E-4</c:v>
                </c:pt>
                <c:pt idx="393">
                  <c:v>3.4915529871957693E-4</c:v>
                </c:pt>
                <c:pt idx="394">
                  <c:v>4.8333283510276152E-4</c:v>
                </c:pt>
                <c:pt idx="395">
                  <c:v>4.8333283510276152E-4</c:v>
                </c:pt>
                <c:pt idx="396">
                  <c:v>4.4125630546126067E-4</c:v>
                </c:pt>
                <c:pt idx="397">
                  <c:v>4.4125630546126067E-4</c:v>
                </c:pt>
                <c:pt idx="398">
                  <c:v>2.7311324261950257E-4</c:v>
                </c:pt>
                <c:pt idx="399">
                  <c:v>2.7311324261950257E-4</c:v>
                </c:pt>
                <c:pt idx="400">
                  <c:v>5.0379938579037684E-4</c:v>
                </c:pt>
                <c:pt idx="401">
                  <c:v>5.0379938579037684E-4</c:v>
                </c:pt>
                <c:pt idx="402">
                  <c:v>4.5398025699291538E-4</c:v>
                </c:pt>
                <c:pt idx="403">
                  <c:v>4.5398025699291538E-4</c:v>
                </c:pt>
                <c:pt idx="404">
                  <c:v>4.1176716818235905E-4</c:v>
                </c:pt>
                <c:pt idx="405">
                  <c:v>4.1176716818235905E-4</c:v>
                </c:pt>
                <c:pt idx="406">
                  <c:v>3.7583427250093834E-4</c:v>
                </c:pt>
                <c:pt idx="407">
                  <c:v>3.7583427250093834E-4</c:v>
                </c:pt>
                <c:pt idx="408">
                  <c:v>3.4426566518877083E-4</c:v>
                </c:pt>
                <c:pt idx="409">
                  <c:v>3.4426566518877083E-4</c:v>
                </c:pt>
                <c:pt idx="410">
                  <c:v>3.1734312691931798E-4</c:v>
                </c:pt>
                <c:pt idx="411">
                  <c:v>3.1734312691931798E-4</c:v>
                </c:pt>
                <c:pt idx="412">
                  <c:v>3.6364687621187836E-4</c:v>
                </c:pt>
                <c:pt idx="413">
                  <c:v>3.6364687621187836E-4</c:v>
                </c:pt>
                <c:pt idx="414">
                  <c:v>3.315284653795212E-4</c:v>
                </c:pt>
                <c:pt idx="415">
                  <c:v>3.315284653795212E-4</c:v>
                </c:pt>
                <c:pt idx="416">
                  <c:v>3.037906484888418E-4</c:v>
                </c:pt>
                <c:pt idx="417">
                  <c:v>3.037906484888418E-4</c:v>
                </c:pt>
                <c:pt idx="418">
                  <c:v>2.7989585119896895E-4</c:v>
                </c:pt>
                <c:pt idx="419">
                  <c:v>2.7989585119896895E-4</c:v>
                </c:pt>
                <c:pt idx="420">
                  <c:v>2.5876586753333054E-4</c:v>
                </c:pt>
                <c:pt idx="421">
                  <c:v>2.5876586753333054E-4</c:v>
                </c:pt>
                <c:pt idx="422">
                  <c:v>2.40321207826357E-4</c:v>
                </c:pt>
                <c:pt idx="423">
                  <c:v>2.40321207826357E-4</c:v>
                </c:pt>
                <c:pt idx="424">
                  <c:v>2.2361360113173421E-4</c:v>
                </c:pt>
                <c:pt idx="425">
                  <c:v>2.2361360113173421E-4</c:v>
                </c:pt>
                <c:pt idx="426">
                  <c:v>2.0898036897899465E-4</c:v>
                </c:pt>
                <c:pt idx="427">
                  <c:v>2.0898036897899465E-4</c:v>
                </c:pt>
                <c:pt idx="428">
                  <c:v>2.3319669177511372E-4</c:v>
                </c:pt>
                <c:pt idx="429">
                  <c:v>2.3319669177511372E-4</c:v>
                </c:pt>
                <c:pt idx="430">
                  <c:v>2.1652679171672265E-4</c:v>
                </c:pt>
                <c:pt idx="431">
                  <c:v>2.1652679171672265E-4</c:v>
                </c:pt>
                <c:pt idx="432">
                  <c:v>2.0124948945321415E-4</c:v>
                </c:pt>
                <c:pt idx="433">
                  <c:v>2.0124948945321415E-4</c:v>
                </c:pt>
                <c:pt idx="434">
                  <c:v>1.8803993759279142E-4</c:v>
                </c:pt>
                <c:pt idx="435">
                  <c:v>1.8803993759279142E-4</c:v>
                </c:pt>
                <c:pt idx="436">
                  <c:v>2.3209861338214927E-4</c:v>
                </c:pt>
                <c:pt idx="437">
                  <c:v>2.3209861338214927E-4</c:v>
                </c:pt>
                <c:pt idx="438">
                  <c:v>2.1317141064123725E-4</c:v>
                </c:pt>
                <c:pt idx="439">
                  <c:v>2.1317141064123725E-4</c:v>
                </c:pt>
                <c:pt idx="440">
                  <c:v>1.9709972127117116E-4</c:v>
                </c:pt>
                <c:pt idx="441">
                  <c:v>1.9709972127117116E-4</c:v>
                </c:pt>
                <c:pt idx="442">
                  <c:v>1.8291030641786178E-4</c:v>
                </c:pt>
                <c:pt idx="443">
                  <c:v>1.8291030641786178E-4</c:v>
                </c:pt>
                <c:pt idx="444">
                  <c:v>1.7001973231799394E-4</c:v>
                </c:pt>
                <c:pt idx="445">
                  <c:v>1.7001973231799394E-4</c:v>
                </c:pt>
                <c:pt idx="446">
                  <c:v>1.5875716771488778E-4</c:v>
                </c:pt>
                <c:pt idx="447">
                  <c:v>1.5875716771488778E-4</c:v>
                </c:pt>
                <c:pt idx="448">
                  <c:v>1.4840414832358747E-4</c:v>
                </c:pt>
                <c:pt idx="449">
                  <c:v>1.4840414832358747E-4</c:v>
                </c:pt>
                <c:pt idx="450">
                  <c:v>1.7195499994513037E-4</c:v>
                </c:pt>
                <c:pt idx="451">
                  <c:v>1.7195499994513037E-4</c:v>
                </c:pt>
                <c:pt idx="452">
                  <c:v>1.5915512559187397E-4</c:v>
                </c:pt>
                <c:pt idx="453">
                  <c:v>1.5915512559187397E-4</c:v>
                </c:pt>
                <c:pt idx="454">
                  <c:v>1.4798224163710272E-4</c:v>
                </c:pt>
                <c:pt idx="455">
                  <c:v>1.4798224163710272E-4</c:v>
                </c:pt>
                <c:pt idx="456">
                  <c:v>1.3796756287361142E-4</c:v>
                </c:pt>
                <c:pt idx="457">
                  <c:v>1.3796756287361142E-4</c:v>
                </c:pt>
                <c:pt idx="458">
                  <c:v>1.9026310048304851E-4</c:v>
                </c:pt>
                <c:pt idx="459">
                  <c:v>1.9026310048304851E-4</c:v>
                </c:pt>
                <c:pt idx="460">
                  <c:v>1.7286199741124489E-4</c:v>
                </c:pt>
                <c:pt idx="461">
                  <c:v>1.7286199741124489E-4</c:v>
                </c:pt>
                <c:pt idx="462">
                  <c:v>1.5786596627205955E-4</c:v>
                </c:pt>
                <c:pt idx="463">
                  <c:v>1.5786596627205955E-4</c:v>
                </c:pt>
                <c:pt idx="464">
                  <c:v>1.4476392927981104E-4</c:v>
                </c:pt>
                <c:pt idx="465">
                  <c:v>1.4476392927981104E-4</c:v>
                </c:pt>
                <c:pt idx="466">
                  <c:v>1.7545305477933043E-4</c:v>
                </c:pt>
                <c:pt idx="467">
                  <c:v>1.7545305477933043E-4</c:v>
                </c:pt>
                <c:pt idx="468">
                  <c:v>1.581895299748588E-4</c:v>
                </c:pt>
                <c:pt idx="469">
                  <c:v>1.581895299748588E-4</c:v>
                </c:pt>
                <c:pt idx="470">
                  <c:v>1.4335043997025954E-4</c:v>
                </c:pt>
                <c:pt idx="471">
                  <c:v>1.4335043997025954E-4</c:v>
                </c:pt>
                <c:pt idx="472">
                  <c:v>1.3057043803339554E-4</c:v>
                </c:pt>
                <c:pt idx="473">
                  <c:v>1.3057043803339554E-4</c:v>
                </c:pt>
                <c:pt idx="474">
                  <c:v>1.1952545091232921E-4</c:v>
                </c:pt>
                <c:pt idx="475">
                  <c:v>1.1952545091232921E-4</c:v>
                </c:pt>
                <c:pt idx="476">
                  <c:v>1.0977471860246E-4</c:v>
                </c:pt>
                <c:pt idx="477">
                  <c:v>1.0977471860246E-4</c:v>
                </c:pt>
                <c:pt idx="478">
                  <c:v>1.0119543976146564E-4</c:v>
                </c:pt>
                <c:pt idx="479">
                  <c:v>1.0119543976146564E-4</c:v>
                </c:pt>
                <c:pt idx="480">
                  <c:v>9.3700481486702573E-5</c:v>
                </c:pt>
                <c:pt idx="481">
                  <c:v>9.3700481486702573E-5</c:v>
                </c:pt>
                <c:pt idx="482">
                  <c:v>8.6886280860663619E-5</c:v>
                </c:pt>
                <c:pt idx="483">
                  <c:v>8.6886280860663619E-5</c:v>
                </c:pt>
                <c:pt idx="484">
                  <c:v>1.1924316068972953E-4</c:v>
                </c:pt>
                <c:pt idx="485">
                  <c:v>1.1924316068972953E-4</c:v>
                </c:pt>
                <c:pt idx="486">
                  <c:v>1.0755461300703253E-4</c:v>
                </c:pt>
                <c:pt idx="487">
                  <c:v>1.0755461300703253E-4</c:v>
                </c:pt>
                <c:pt idx="488">
                  <c:v>6.6071708111612232E-5</c:v>
                </c:pt>
                <c:pt idx="489">
                  <c:v>6.6071708111612232E-5</c:v>
                </c:pt>
                <c:pt idx="490">
                  <c:v>1.2043142928016719E-4</c:v>
                </c:pt>
                <c:pt idx="491">
                  <c:v>1.2043142928016719E-4</c:v>
                </c:pt>
                <c:pt idx="492">
                  <c:v>1.0699563760235409E-4</c:v>
                </c:pt>
                <c:pt idx="493">
                  <c:v>1.0699563760235409E-4</c:v>
                </c:pt>
                <c:pt idx="494">
                  <c:v>9.5548106662057171E-5</c:v>
                </c:pt>
                <c:pt idx="495">
                  <c:v>9.5548106662057171E-5</c:v>
                </c:pt>
                <c:pt idx="496">
                  <c:v>8.5891131393629004E-5</c:v>
                </c:pt>
                <c:pt idx="497">
                  <c:v>8.5891131393629004E-5</c:v>
                </c:pt>
                <c:pt idx="498">
                  <c:v>7.7558983884693951E-5</c:v>
                </c:pt>
                <c:pt idx="499">
                  <c:v>7.7558983884693951E-5</c:v>
                </c:pt>
                <c:pt idx="500">
                  <c:v>7.039828984463374E-5</c:v>
                </c:pt>
                <c:pt idx="501">
                  <c:v>7.039828984463374E-5</c:v>
                </c:pt>
                <c:pt idx="502">
                  <c:v>7.9321514353958021E-5</c:v>
                </c:pt>
                <c:pt idx="503">
                  <c:v>7.9321514353958021E-5</c:v>
                </c:pt>
                <c:pt idx="504">
                  <c:v>7.1042869504540947E-5</c:v>
                </c:pt>
                <c:pt idx="505">
                  <c:v>7.1042869504540947E-5</c:v>
                </c:pt>
                <c:pt idx="506">
                  <c:v>6.3945869106764067E-5</c:v>
                </c:pt>
                <c:pt idx="507">
                  <c:v>6.3945869106764067E-5</c:v>
                </c:pt>
                <c:pt idx="508">
                  <c:v>5.7836374938947809E-5</c:v>
                </c:pt>
                <c:pt idx="509">
                  <c:v>5.7836374938947809E-5</c:v>
                </c:pt>
                <c:pt idx="510">
                  <c:v>5.2522796525103954E-5</c:v>
                </c:pt>
                <c:pt idx="511">
                  <c:v>5.2522796525103954E-5</c:v>
                </c:pt>
                <c:pt idx="512">
                  <c:v>4.7882791117134672E-5</c:v>
                </c:pt>
                <c:pt idx="513">
                  <c:v>4.7882791117134672E-5</c:v>
                </c:pt>
                <c:pt idx="514">
                  <c:v>4.3802219708068272E-5</c:v>
                </c:pt>
                <c:pt idx="515">
                  <c:v>4.3802219708068272E-5</c:v>
                </c:pt>
                <c:pt idx="516">
                  <c:v>4.0194357034571777E-5</c:v>
                </c:pt>
                <c:pt idx="517">
                  <c:v>4.0194357034571777E-5</c:v>
                </c:pt>
                <c:pt idx="518">
                  <c:v>4.404221735219183E-5</c:v>
                </c:pt>
                <c:pt idx="519">
                  <c:v>4.404221735219183E-5</c:v>
                </c:pt>
                <c:pt idx="520">
                  <c:v>4.0012651811865911E-5</c:v>
                </c:pt>
                <c:pt idx="521">
                  <c:v>4.0012651811865911E-5</c:v>
                </c:pt>
                <c:pt idx="522">
                  <c:v>3.6506291326712122E-5</c:v>
                </c:pt>
                <c:pt idx="523">
                  <c:v>3.6506291326712122E-5</c:v>
                </c:pt>
                <c:pt idx="524">
                  <c:v>3.3394627604059616E-5</c:v>
                </c:pt>
                <c:pt idx="525">
                  <c:v>3.3394627604059616E-5</c:v>
                </c:pt>
                <c:pt idx="526">
                  <c:v>4.0294534395154983E-5</c:v>
                </c:pt>
                <c:pt idx="527">
                  <c:v>4.0294534395154983E-5</c:v>
                </c:pt>
                <c:pt idx="528">
                  <c:v>3.6112206023176745E-5</c:v>
                </c:pt>
                <c:pt idx="529">
                  <c:v>3.6112206023176745E-5</c:v>
                </c:pt>
                <c:pt idx="530">
                  <c:v>3.2515349611066805E-5</c:v>
                </c:pt>
                <c:pt idx="531">
                  <c:v>3.2515349611066805E-5</c:v>
                </c:pt>
                <c:pt idx="532">
                  <c:v>2.9382182914779451E-5</c:v>
                </c:pt>
                <c:pt idx="533">
                  <c:v>2.9382182914779451E-5</c:v>
                </c:pt>
                <c:pt idx="534">
                  <c:v>2.6649725660824932E-5</c:v>
                </c:pt>
                <c:pt idx="535">
                  <c:v>2.6649725660824932E-5</c:v>
                </c:pt>
                <c:pt idx="536">
                  <c:v>2.427043691460298E-5</c:v>
                </c:pt>
                <c:pt idx="537">
                  <c:v>2.427043691460298E-5</c:v>
                </c:pt>
                <c:pt idx="538">
                  <c:v>2.2153158335277699E-5</c:v>
                </c:pt>
                <c:pt idx="539">
                  <c:v>2.2153158335277699E-5</c:v>
                </c:pt>
                <c:pt idx="540">
                  <c:v>2.5097791850406419E-5</c:v>
                </c:pt>
                <c:pt idx="541">
                  <c:v>2.5097791850406419E-5</c:v>
                </c:pt>
                <c:pt idx="542">
                  <c:v>2.2592593512118792E-5</c:v>
                </c:pt>
                <c:pt idx="543">
                  <c:v>2.2592593512118792E-5</c:v>
                </c:pt>
                <c:pt idx="544">
                  <c:v>2.0401226488089554E-5</c:v>
                </c:pt>
                <c:pt idx="545">
                  <c:v>2.0401226488089554E-5</c:v>
                </c:pt>
                <c:pt idx="546">
                  <c:v>1.8496990403473528E-5</c:v>
                </c:pt>
                <c:pt idx="547">
                  <c:v>1.8496990403473528E-5</c:v>
                </c:pt>
                <c:pt idx="548">
                  <c:v>2.4651783489681683E-5</c:v>
                </c:pt>
                <c:pt idx="549">
                  <c:v>2.4651783489681683E-5</c:v>
                </c:pt>
                <c:pt idx="550">
                  <c:v>2.1535126185474165E-5</c:v>
                </c:pt>
                <c:pt idx="551">
                  <c:v>2.1535126185474165E-5</c:v>
                </c:pt>
                <c:pt idx="552">
                  <c:v>1.8909623295641802E-5</c:v>
                </c:pt>
                <c:pt idx="553">
                  <c:v>1.8909623295641802E-5</c:v>
                </c:pt>
                <c:pt idx="554">
                  <c:v>1.6700371096859408E-5</c:v>
                </c:pt>
                <c:pt idx="555">
                  <c:v>1.6700371096859408E-5</c:v>
                </c:pt>
                <c:pt idx="556">
                  <c:v>1.9401032484586093E-5</c:v>
                </c:pt>
                <c:pt idx="557">
                  <c:v>1.9401032484586093E-5</c:v>
                </c:pt>
                <c:pt idx="558">
                  <c:v>1.6687428548747434E-5</c:v>
                </c:pt>
                <c:pt idx="559">
                  <c:v>1.6687428548747434E-5</c:v>
                </c:pt>
                <c:pt idx="560">
                  <c:v>1.4464163748662706E-5</c:v>
                </c:pt>
                <c:pt idx="561">
                  <c:v>1.4464163748662706E-5</c:v>
                </c:pt>
                <c:pt idx="562">
                  <c:v>1.2614143692358246E-5</c:v>
                </c:pt>
                <c:pt idx="563">
                  <c:v>1.2614143692358246E-5</c:v>
                </c:pt>
                <c:pt idx="564">
                  <c:v>1.1065521951338465E-5</c:v>
                </c:pt>
                <c:pt idx="565">
                  <c:v>1.1065521951338465E-5</c:v>
                </c:pt>
                <c:pt idx="566">
                  <c:v>9.7700951771233454E-6</c:v>
                </c:pt>
                <c:pt idx="567">
                  <c:v>9.7700951771233454E-6</c:v>
                </c:pt>
                <c:pt idx="568">
                  <c:v>8.6726282431247924E-6</c:v>
                </c:pt>
                <c:pt idx="569">
                  <c:v>8.6726282431247924E-6</c:v>
                </c:pt>
                <c:pt idx="570">
                  <c:v>7.7333253616441839E-6</c:v>
                </c:pt>
                <c:pt idx="571">
                  <c:v>7.7333253616441839E-6</c:v>
                </c:pt>
                <c:pt idx="572">
                  <c:v>6.9248237439566073E-6</c:v>
                </c:pt>
                <c:pt idx="573">
                  <c:v>6.9248237439566073E-6</c:v>
                </c:pt>
                <c:pt idx="574">
                  <c:v>9.1127258338456354E-6</c:v>
                </c:pt>
                <c:pt idx="575">
                  <c:v>9.1127258338456354E-6</c:v>
                </c:pt>
                <c:pt idx="576">
                  <c:v>7.8557190646558158E-6</c:v>
                </c:pt>
                <c:pt idx="577">
                  <c:v>7.8557190646558158E-6</c:v>
                </c:pt>
                <c:pt idx="578">
                  <c:v>4.6617937291215547E-6</c:v>
                </c:pt>
                <c:pt idx="579">
                  <c:v>4.6617937291215547E-6</c:v>
                </c:pt>
                <c:pt idx="580">
                  <c:v>8.2129130105806861E-6</c:v>
                </c:pt>
                <c:pt idx="581">
                  <c:v>8.2129130105806861E-6</c:v>
                </c:pt>
                <c:pt idx="582">
                  <c:v>7.0697904737934481E-6</c:v>
                </c:pt>
                <c:pt idx="583">
                  <c:v>7.0697904737934481E-6</c:v>
                </c:pt>
                <c:pt idx="584">
                  <c:v>6.3632496386730128E-6</c:v>
                </c:pt>
                <c:pt idx="585">
                  <c:v>6.3632496386730128E-6</c:v>
                </c:pt>
                <c:pt idx="586">
                  <c:v>6.3460778327134289E-6</c:v>
                </c:pt>
                <c:pt idx="587">
                  <c:v>6.3460778327134289E-6</c:v>
                </c:pt>
                <c:pt idx="588">
                  <c:v>9.1881900612229152E-6</c:v>
                </c:pt>
                <c:pt idx="589">
                  <c:v>9.1881900612229152E-6</c:v>
                </c:pt>
                <c:pt idx="590">
                  <c:v>8.390490885266589E-4</c:v>
                </c:pt>
                <c:pt idx="591">
                  <c:v>8.390490885266589E-4</c:v>
                </c:pt>
                <c:pt idx="592">
                  <c:v>8.3944144136312418E-5</c:v>
                </c:pt>
                <c:pt idx="593">
                  <c:v>8.3944144136312418E-5</c:v>
                </c:pt>
                <c:pt idx="594">
                  <c:v>5.9990239146400636E-6</c:v>
                </c:pt>
                <c:pt idx="595">
                  <c:v>5.9990239146400636E-6</c:v>
                </c:pt>
                <c:pt idx="596">
                  <c:v>3.679714197483468E-6</c:v>
                </c:pt>
                <c:pt idx="597">
                  <c:v>3.679714197483468E-6</c:v>
                </c:pt>
                <c:pt idx="598">
                  <c:v>2.8184232890714727E-6</c:v>
                </c:pt>
                <c:pt idx="599">
                  <c:v>2.8184232890714727E-6</c:v>
                </c:pt>
                <c:pt idx="600">
                  <c:v>2.3125530955831804E-6</c:v>
                </c:pt>
                <c:pt idx="601">
                  <c:v>2.3125530955831804E-6</c:v>
                </c:pt>
                <c:pt idx="602">
                  <c:v>1.9572852454009579E-6</c:v>
                </c:pt>
                <c:pt idx="603">
                  <c:v>1.9572852454009579E-6</c:v>
                </c:pt>
                <c:pt idx="604">
                  <c:v>1.6856293133168978E-6</c:v>
                </c:pt>
                <c:pt idx="605">
                  <c:v>1.6856293133168978E-6</c:v>
                </c:pt>
                <c:pt idx="606">
                  <c:v>1.4683626562514119E-6</c:v>
                </c:pt>
                <c:pt idx="607">
                  <c:v>1.4683626562514119E-6</c:v>
                </c:pt>
                <c:pt idx="608">
                  <c:v>1.5316231817672075E-6</c:v>
                </c:pt>
                <c:pt idx="609">
                  <c:v>1.5316231817672075E-6</c:v>
                </c:pt>
                <c:pt idx="610">
                  <c:v>1.3249704332518147E-6</c:v>
                </c:pt>
                <c:pt idx="611">
                  <c:v>1.3249704332518147E-6</c:v>
                </c:pt>
                <c:pt idx="612">
                  <c:v>1.1563045729941951E-6</c:v>
                </c:pt>
                <c:pt idx="613">
                  <c:v>1.1563045729941951E-6</c:v>
                </c:pt>
                <c:pt idx="614">
                  <c:v>1.0156129604274106E-6</c:v>
                </c:pt>
                <c:pt idx="615">
                  <c:v>1.0156129604274106E-6</c:v>
                </c:pt>
                <c:pt idx="616">
                  <c:v>1.1743324215060665E-6</c:v>
                </c:pt>
                <c:pt idx="617">
                  <c:v>1.1743324215060665E-6</c:v>
                </c:pt>
                <c:pt idx="618">
                  <c:v>1.0054780280672884E-6</c:v>
                </c:pt>
                <c:pt idx="619">
                  <c:v>1.0054780280672884E-6</c:v>
                </c:pt>
                <c:pt idx="620">
                  <c:v>8.6874051681345227E-7</c:v>
                </c:pt>
                <c:pt idx="621">
                  <c:v>8.6874051681345227E-7</c:v>
                </c:pt>
                <c:pt idx="622">
                  <c:v>7.5652760558438683E-7</c:v>
                </c:pt>
                <c:pt idx="623">
                  <c:v>7.5652760558438683E-7</c:v>
                </c:pt>
                <c:pt idx="624">
                  <c:v>6.6312724854012327E-7</c:v>
                </c:pt>
                <c:pt idx="625">
                  <c:v>6.6312724854012327E-7</c:v>
                </c:pt>
                <c:pt idx="626">
                  <c:v>5.8506941604906622E-7</c:v>
                </c:pt>
                <c:pt idx="627">
                  <c:v>5.8506941604906622E-7</c:v>
                </c:pt>
                <c:pt idx="628">
                  <c:v>5.1909299362630995E-7</c:v>
                </c:pt>
                <c:pt idx="629">
                  <c:v>5.1909299362630995E-7</c:v>
                </c:pt>
                <c:pt idx="630">
                  <c:v>5.710160508156741E-7</c:v>
                </c:pt>
                <c:pt idx="631">
                  <c:v>5.710160508156741E-7</c:v>
                </c:pt>
                <c:pt idx="632">
                  <c:v>4.9867994559821255E-7</c:v>
                </c:pt>
                <c:pt idx="633">
                  <c:v>4.9867994559821255E-7</c:v>
                </c:pt>
                <c:pt idx="634">
                  <c:v>4.3900868421236683E-7</c:v>
                </c:pt>
                <c:pt idx="635">
                  <c:v>4.3900868421236683E-7</c:v>
                </c:pt>
                <c:pt idx="636">
                  <c:v>3.8874573811547514E-7</c:v>
                </c:pt>
                <c:pt idx="637">
                  <c:v>3.8874573811547514E-7</c:v>
                </c:pt>
                <c:pt idx="638">
                  <c:v>5.0509313105243569E-7</c:v>
                </c:pt>
                <c:pt idx="639">
                  <c:v>5.0509313105243569E-7</c:v>
                </c:pt>
                <c:pt idx="640">
                  <c:v>4.2968903047347115E-7</c:v>
                </c:pt>
                <c:pt idx="641">
                  <c:v>4.2968903047347115E-7</c:v>
                </c:pt>
                <c:pt idx="642">
                  <c:v>3.6941242471136466E-7</c:v>
                </c:pt>
                <c:pt idx="643">
                  <c:v>3.6941242471136466E-7</c:v>
                </c:pt>
                <c:pt idx="644">
                  <c:v>3.2055430558867392E-7</c:v>
                </c:pt>
                <c:pt idx="645">
                  <c:v>3.2055430558867392E-7</c:v>
                </c:pt>
                <c:pt idx="646">
                  <c:v>3.6698238487097141E-7</c:v>
                </c:pt>
                <c:pt idx="647">
                  <c:v>3.6698238487097141E-7</c:v>
                </c:pt>
                <c:pt idx="648">
                  <c:v>3.1214266841416928E-7</c:v>
                </c:pt>
                <c:pt idx="649">
                  <c:v>3.1214266841416928E-7</c:v>
                </c:pt>
                <c:pt idx="650">
                  <c:v>2.6925187924971843E-7</c:v>
                </c:pt>
                <c:pt idx="651">
                  <c:v>2.6925187924971843E-7</c:v>
                </c:pt>
                <c:pt idx="652">
                  <c:v>2.35026482730629E-7</c:v>
                </c:pt>
                <c:pt idx="653">
                  <c:v>2.35026482730629E-7</c:v>
                </c:pt>
                <c:pt idx="654">
                  <c:v>2.0804126991716937E-7</c:v>
                </c:pt>
                <c:pt idx="655">
                  <c:v>2.0804126991716937E-7</c:v>
                </c:pt>
                <c:pt idx="656">
                  <c:v>1.8670186155570338E-7</c:v>
                </c:pt>
                <c:pt idx="657">
                  <c:v>1.8670186155570338E-7</c:v>
                </c:pt>
                <c:pt idx="658">
                  <c:v>1.7034227692251668E-7</c:v>
                </c:pt>
                <c:pt idx="659">
                  <c:v>1.7034227692251668E-7</c:v>
                </c:pt>
                <c:pt idx="660">
                  <c:v>1.5879487435111949E-7</c:v>
                </c:pt>
                <c:pt idx="661">
                  <c:v>1.5879487435111949E-7</c:v>
                </c:pt>
                <c:pt idx="662">
                  <c:v>1.4991037557630346E-7</c:v>
                </c:pt>
                <c:pt idx="663">
                  <c:v>1.4991037557630346E-7</c:v>
                </c:pt>
                <c:pt idx="664">
                  <c:v>2.0084032149518609E-7</c:v>
                </c:pt>
                <c:pt idx="665">
                  <c:v>2.0084032149518609E-7</c:v>
                </c:pt>
                <c:pt idx="666">
                  <c:v>1.53338622178561E-7</c:v>
                </c:pt>
                <c:pt idx="667">
                  <c:v>1.53338622178561E-7</c:v>
                </c:pt>
                <c:pt idx="668">
                  <c:v>7.3423483078522403E-8</c:v>
                </c:pt>
                <c:pt idx="669">
                  <c:v>7.3423483078522403E-8</c:v>
                </c:pt>
                <c:pt idx="670">
                  <c:v>1.2428718760943038E-7</c:v>
                </c:pt>
                <c:pt idx="671">
                  <c:v>1.2428718760943038E-7</c:v>
                </c:pt>
                <c:pt idx="672">
                  <c:v>1.2535571215237539E-7</c:v>
                </c:pt>
                <c:pt idx="673">
                  <c:v>1.2535571215237539E-7</c:v>
                </c:pt>
                <c:pt idx="674">
                  <c:v>1.1898685747318143E-7</c:v>
                </c:pt>
                <c:pt idx="675">
                  <c:v>1.1898685747318143E-7</c:v>
                </c:pt>
                <c:pt idx="676">
                  <c:v>1.0979102417488454E-7</c:v>
                </c:pt>
                <c:pt idx="677">
                  <c:v>1.0979102417488454E-7</c:v>
                </c:pt>
                <c:pt idx="678">
                  <c:v>1.0250854789077862E-7</c:v>
                </c:pt>
                <c:pt idx="679">
                  <c:v>1.0250854789077862E-7</c:v>
                </c:pt>
                <c:pt idx="680">
                  <c:v>1.0250447149767248E-7</c:v>
                </c:pt>
                <c:pt idx="681">
                  <c:v>1.0250447149767248E-7</c:v>
                </c:pt>
                <c:pt idx="682">
                  <c:v>1.4730505083234646E-5</c:v>
                </c:pt>
                <c:pt idx="683">
                  <c:v>1.4730505083234646E-5</c:v>
                </c:pt>
                <c:pt idx="684">
                  <c:v>2.1805645822979891E-5</c:v>
                </c:pt>
                <c:pt idx="685">
                  <c:v>2.1805645822979891E-5</c:v>
                </c:pt>
                <c:pt idx="686">
                  <c:v>9.6766438651652564E-8</c:v>
                </c:pt>
                <c:pt idx="687">
                  <c:v>9.6766438651652564E-8</c:v>
                </c:pt>
                <c:pt idx="688">
                  <c:v>7.9481003234235467E-8</c:v>
                </c:pt>
                <c:pt idx="689">
                  <c:v>7.9481003234235467E-8</c:v>
                </c:pt>
                <c:pt idx="690">
                  <c:v>7.1157008511512671E-8</c:v>
                </c:pt>
                <c:pt idx="691">
                  <c:v>7.1157008511512671E-8</c:v>
                </c:pt>
                <c:pt idx="692">
                  <c:v>4.4765420444133579E-7</c:v>
                </c:pt>
                <c:pt idx="693">
                  <c:v>4.4765420444133579E-7</c:v>
                </c:pt>
                <c:pt idx="694">
                  <c:v>6.8264807602711585E-8</c:v>
                </c:pt>
                <c:pt idx="695">
                  <c:v>6.8264807602711585E-8</c:v>
                </c:pt>
                <c:pt idx="696">
                  <c:v>5.6814728916723326E-8</c:v>
                </c:pt>
                <c:pt idx="697">
                  <c:v>5.6814728916723326E-8</c:v>
                </c:pt>
                <c:pt idx="698">
                  <c:v>6.4169561178463099E-8</c:v>
                </c:pt>
                <c:pt idx="699">
                  <c:v>6.4169561178463099E-8</c:v>
                </c:pt>
                <c:pt idx="700">
                  <c:v>6.1201437448060289E-8</c:v>
                </c:pt>
                <c:pt idx="701">
                  <c:v>6.1201437448060289E-8</c:v>
                </c:pt>
                <c:pt idx="702">
                  <c:v>5.9699286588450414E-8</c:v>
                </c:pt>
                <c:pt idx="703">
                  <c:v>5.9699286588450414E-8</c:v>
                </c:pt>
                <c:pt idx="704">
                  <c:v>6.0614436840777195E-8</c:v>
                </c:pt>
                <c:pt idx="705">
                  <c:v>6.0614436840777195E-8</c:v>
                </c:pt>
                <c:pt idx="706">
                  <c:v>9.2047504082165788E-8</c:v>
                </c:pt>
                <c:pt idx="707">
                  <c:v>9.2047504082165788E-8</c:v>
                </c:pt>
                <c:pt idx="708">
                  <c:v>1.6438921434014825E-7</c:v>
                </c:pt>
                <c:pt idx="709">
                  <c:v>1.6438921434014825E-7</c:v>
                </c:pt>
                <c:pt idx="710">
                  <c:v>3.7110616604696279E-6</c:v>
                </c:pt>
                <c:pt idx="711">
                  <c:v>3.7110616604696279E-6</c:v>
                </c:pt>
                <c:pt idx="712">
                  <c:v>5.9344640388216881E-7</c:v>
                </c:pt>
                <c:pt idx="713">
                  <c:v>5.9344640388216881E-7</c:v>
                </c:pt>
                <c:pt idx="714">
                  <c:v>9.2753739187803262E-8</c:v>
                </c:pt>
                <c:pt idx="715">
                  <c:v>9.2753739187803262E-8</c:v>
                </c:pt>
                <c:pt idx="716">
                  <c:v>5.7846056372574878E-8</c:v>
                </c:pt>
                <c:pt idx="717">
                  <c:v>5.7846056372574878E-8</c:v>
                </c:pt>
                <c:pt idx="718">
                  <c:v>4.6678115044444834E-8</c:v>
                </c:pt>
                <c:pt idx="719">
                  <c:v>4.6678115044444834E-8</c:v>
                </c:pt>
                <c:pt idx="720">
                  <c:v>5.0766584465154364E-8</c:v>
                </c:pt>
                <c:pt idx="721">
                  <c:v>5.0766584465154364E-8</c:v>
                </c:pt>
                <c:pt idx="722">
                  <c:v>4.5854632682092218E-8</c:v>
                </c:pt>
                <c:pt idx="723">
                  <c:v>4.5854632682092218E-8</c:v>
                </c:pt>
                <c:pt idx="724">
                  <c:v>4.2627403214880851E-8</c:v>
                </c:pt>
                <c:pt idx="725">
                  <c:v>4.2627403214880851E-8</c:v>
                </c:pt>
                <c:pt idx="726">
                  <c:v>4.0565461671971325E-8</c:v>
                </c:pt>
                <c:pt idx="727">
                  <c:v>4.0565461671971325E-8</c:v>
                </c:pt>
                <c:pt idx="728">
                  <c:v>5.9345659486493421E-8</c:v>
                </c:pt>
                <c:pt idx="729">
                  <c:v>5.9345659486493421E-8</c:v>
                </c:pt>
                <c:pt idx="730">
                  <c:v>6.3254920475274588E-8</c:v>
                </c:pt>
                <c:pt idx="731">
                  <c:v>6.3254920475274588E-8</c:v>
                </c:pt>
                <c:pt idx="732">
                  <c:v>9.720108406659394E-8</c:v>
                </c:pt>
                <c:pt idx="733">
                  <c:v>9.720108406659394E-8</c:v>
                </c:pt>
                <c:pt idx="734">
                  <c:v>7.632281767525923E-6</c:v>
                </c:pt>
                <c:pt idx="735">
                  <c:v>7.632281767525923E-6</c:v>
                </c:pt>
                <c:pt idx="736">
                  <c:v>2.6934461719288292E-7</c:v>
                </c:pt>
                <c:pt idx="737">
                  <c:v>2.6934461719288292E-7</c:v>
                </c:pt>
                <c:pt idx="738">
                  <c:v>9.8728202833978875E-6</c:v>
                </c:pt>
                <c:pt idx="739">
                  <c:v>9.8728202833978875E-6</c:v>
                </c:pt>
                <c:pt idx="740">
                  <c:v>1.7994778772797993E-5</c:v>
                </c:pt>
                <c:pt idx="741">
                  <c:v>1.7994778772797993E-5</c:v>
                </c:pt>
                <c:pt idx="742">
                  <c:v>7.1816874645567888E-8</c:v>
                </c:pt>
                <c:pt idx="743">
                  <c:v>7.1816874645567888E-8</c:v>
                </c:pt>
                <c:pt idx="744">
                  <c:v>4.7995961980743682E-8</c:v>
                </c:pt>
                <c:pt idx="745">
                  <c:v>4.7995961980743682E-8</c:v>
                </c:pt>
                <c:pt idx="746">
                  <c:v>4.206542147028664E-8</c:v>
                </c:pt>
                <c:pt idx="747">
                  <c:v>4.206542147028664E-8</c:v>
                </c:pt>
                <c:pt idx="748">
                  <c:v>4.1708940893155348E-8</c:v>
                </c:pt>
                <c:pt idx="749">
                  <c:v>4.1708940893155348E-8</c:v>
                </c:pt>
                <c:pt idx="750">
                  <c:v>1.4373616866792733E-6</c:v>
                </c:pt>
                <c:pt idx="751">
                  <c:v>1.4373616866792733E-6</c:v>
                </c:pt>
                <c:pt idx="752">
                  <c:v>5.6972689149585966E-8</c:v>
                </c:pt>
                <c:pt idx="753">
                  <c:v>5.6972689149585966E-8</c:v>
                </c:pt>
                <c:pt idx="754">
                  <c:v>3.792798437738969E-7</c:v>
                </c:pt>
                <c:pt idx="755">
                  <c:v>3.792798437738969E-7</c:v>
                </c:pt>
                <c:pt idx="756">
                  <c:v>2.688320107597868E-6</c:v>
                </c:pt>
                <c:pt idx="757">
                  <c:v>2.688320107597868E-6</c:v>
                </c:pt>
                <c:pt idx="758">
                  <c:v>3.4381471420140492E-6</c:v>
                </c:pt>
                <c:pt idx="759">
                  <c:v>3.4381471420140492E-6</c:v>
                </c:pt>
                <c:pt idx="760">
                  <c:v>7.4462453771447946E-8</c:v>
                </c:pt>
                <c:pt idx="761">
                  <c:v>7.4462453771447946E-8</c:v>
                </c:pt>
                <c:pt idx="762">
                  <c:v>4.5016933898781962E-8</c:v>
                </c:pt>
                <c:pt idx="763">
                  <c:v>4.5016933898781962E-8</c:v>
                </c:pt>
                <c:pt idx="764">
                  <c:v>1.2466985901226859E-7</c:v>
                </c:pt>
                <c:pt idx="765">
                  <c:v>1.2466985901226859E-7</c:v>
                </c:pt>
                <c:pt idx="766">
                  <c:v>3.218495794981476E-8</c:v>
                </c:pt>
                <c:pt idx="767">
                  <c:v>3.218495794981476E-8</c:v>
                </c:pt>
                <c:pt idx="768">
                  <c:v>3.7066336784580909E-7</c:v>
                </c:pt>
                <c:pt idx="769">
                  <c:v>3.7066336784580909E-7</c:v>
                </c:pt>
                <c:pt idx="770">
                  <c:v>2.8197532123223486E-8</c:v>
                </c:pt>
                <c:pt idx="771">
                  <c:v>2.8197532123223486E-8</c:v>
                </c:pt>
                <c:pt idx="772">
                  <c:v>8.5091139246550486E-7</c:v>
                </c:pt>
                <c:pt idx="773">
                  <c:v>8.5091139246550486E-7</c:v>
                </c:pt>
                <c:pt idx="774">
                  <c:v>1.9506305336551966E-6</c:v>
                </c:pt>
                <c:pt idx="775">
                  <c:v>1.9506305336551966E-6</c:v>
                </c:pt>
                <c:pt idx="776">
                  <c:v>2.5658907361465573E-7</c:v>
                </c:pt>
                <c:pt idx="777">
                  <c:v>2.5658907361465573E-7</c:v>
                </c:pt>
                <c:pt idx="778">
                  <c:v>3.9456835611844731E-8</c:v>
                </c:pt>
                <c:pt idx="779">
                  <c:v>3.9456835611844731E-8</c:v>
                </c:pt>
                <c:pt idx="780">
                  <c:v>2.5640003088435883E-7</c:v>
                </c:pt>
                <c:pt idx="781">
                  <c:v>2.5640003088435883E-7</c:v>
                </c:pt>
                <c:pt idx="782">
                  <c:v>1.1905462750857088E-6</c:v>
                </c:pt>
                <c:pt idx="783">
                  <c:v>1.1905462750857088E-6</c:v>
                </c:pt>
                <c:pt idx="784">
                  <c:v>2.4836749826872451E-7</c:v>
                </c:pt>
                <c:pt idx="785">
                  <c:v>2.4836749826872451E-7</c:v>
                </c:pt>
                <c:pt idx="786">
                  <c:v>9.9760549388106981E-7</c:v>
                </c:pt>
                <c:pt idx="787">
                  <c:v>9.9760549388106981E-7</c:v>
                </c:pt>
                <c:pt idx="788">
                  <c:v>5.993062189722344E-7</c:v>
                </c:pt>
                <c:pt idx="789">
                  <c:v>5.993062189722344E-7</c:v>
                </c:pt>
                <c:pt idx="790">
                  <c:v>8.2699825140665431E-8</c:v>
                </c:pt>
                <c:pt idx="791">
                  <c:v>8.2699825140665431E-8</c:v>
                </c:pt>
                <c:pt idx="792">
                  <c:v>4.7964675663654115E-7</c:v>
                </c:pt>
                <c:pt idx="793">
                  <c:v>4.7964675663654115E-7</c:v>
                </c:pt>
                <c:pt idx="794">
                  <c:v>3.1803152780511611E-8</c:v>
                </c:pt>
                <c:pt idx="795">
                  <c:v>3.1803152780511611E-8</c:v>
                </c:pt>
                <c:pt idx="796">
                  <c:v>1.173563002307284E-7</c:v>
                </c:pt>
                <c:pt idx="797">
                  <c:v>1.173563002307284E-7</c:v>
                </c:pt>
                <c:pt idx="798">
                  <c:v>2.2387703803621804E-8</c:v>
                </c:pt>
                <c:pt idx="799">
                  <c:v>2.2387703803621804E-8</c:v>
                </c:pt>
                <c:pt idx="800">
                  <c:v>2.1013449777716845E-8</c:v>
                </c:pt>
                <c:pt idx="801">
                  <c:v>2.1013449777716845E-8</c:v>
                </c:pt>
                <c:pt idx="802">
                  <c:v>6.0446285625149225E-8</c:v>
                </c:pt>
                <c:pt idx="803">
                  <c:v>6.0446285625149225E-8</c:v>
                </c:pt>
                <c:pt idx="804">
                  <c:v>7.7099880111115762E-7</c:v>
                </c:pt>
                <c:pt idx="805">
                  <c:v>7.7099880111115762E-7</c:v>
                </c:pt>
                <c:pt idx="806">
                  <c:v>2.119816134033848E-7</c:v>
                </c:pt>
                <c:pt idx="807">
                  <c:v>2.119816134033848E-7</c:v>
                </c:pt>
                <c:pt idx="808">
                  <c:v>4.9820555535048633E-7</c:v>
                </c:pt>
                <c:pt idx="809">
                  <c:v>4.9820555535048633E-7</c:v>
                </c:pt>
                <c:pt idx="810">
                  <c:v>1.7578375217006546E-7</c:v>
                </c:pt>
                <c:pt idx="811">
                  <c:v>1.7578375217006546E-7</c:v>
                </c:pt>
                <c:pt idx="812">
                  <c:v>2.0768305687296793E-8</c:v>
                </c:pt>
                <c:pt idx="813">
                  <c:v>2.0768305687296793E-8</c:v>
                </c:pt>
                <c:pt idx="814">
                  <c:v>5.4142143686515136E-7</c:v>
                </c:pt>
                <c:pt idx="815">
                  <c:v>5.4142143686515136E-7</c:v>
                </c:pt>
                <c:pt idx="816">
                  <c:v>2.598522262961149E-7</c:v>
                </c:pt>
                <c:pt idx="817">
                  <c:v>2.598522262961149E-7</c:v>
                </c:pt>
                <c:pt idx="818">
                  <c:v>3.5654121347875093E-8</c:v>
                </c:pt>
                <c:pt idx="819">
                  <c:v>3.5654121347875093E-8</c:v>
                </c:pt>
                <c:pt idx="820">
                  <c:v>9.0595289038106041E-7</c:v>
                </c:pt>
                <c:pt idx="821">
                  <c:v>9.0595289038106041E-7</c:v>
                </c:pt>
                <c:pt idx="822">
                  <c:v>8.4722735219583743E-7</c:v>
                </c:pt>
                <c:pt idx="823">
                  <c:v>8.4722735219583743E-7</c:v>
                </c:pt>
                <c:pt idx="824">
                  <c:v>5.3503169067128847E-7</c:v>
                </c:pt>
                <c:pt idx="825">
                  <c:v>5.3503169067128847E-7</c:v>
                </c:pt>
                <c:pt idx="826">
                  <c:v>2.5217230168416105E-7</c:v>
                </c:pt>
                <c:pt idx="827">
                  <c:v>2.5217230168416105E-7</c:v>
                </c:pt>
                <c:pt idx="828">
                  <c:v>4.7930688736131726E-7</c:v>
                </c:pt>
                <c:pt idx="829">
                  <c:v>4.7930688736131726E-7</c:v>
                </c:pt>
                <c:pt idx="830">
                  <c:v>9.5150148785070974E-8</c:v>
                </c:pt>
                <c:pt idx="831">
                  <c:v>9.5150148785070974E-8</c:v>
                </c:pt>
                <c:pt idx="832">
                  <c:v>6.8486461477857539E-7</c:v>
                </c:pt>
                <c:pt idx="833">
                  <c:v>6.8486461477857539E-7</c:v>
                </c:pt>
                <c:pt idx="834">
                  <c:v>5.9751260600553609E-7</c:v>
                </c:pt>
                <c:pt idx="835">
                  <c:v>5.9751260600553609E-7</c:v>
                </c:pt>
                <c:pt idx="836">
                  <c:v>2.3338675360368716E-7</c:v>
                </c:pt>
                <c:pt idx="837">
                  <c:v>2.3338675360368716E-7</c:v>
                </c:pt>
                <c:pt idx="838">
                  <c:v>6.0763225189151034E-7</c:v>
                </c:pt>
                <c:pt idx="839">
                  <c:v>6.0763225189151034E-7</c:v>
                </c:pt>
                <c:pt idx="840">
                  <c:v>6.2678620399895096E-7</c:v>
                </c:pt>
                <c:pt idx="841">
                  <c:v>6.2678620399895096E-7</c:v>
                </c:pt>
                <c:pt idx="842">
                  <c:v>9.5428362614564519E-8</c:v>
                </c:pt>
                <c:pt idx="843">
                  <c:v>9.5428362614564519E-8</c:v>
                </c:pt>
                <c:pt idx="844">
                  <c:v>5.3575015495624434E-7</c:v>
                </c:pt>
                <c:pt idx="845">
                  <c:v>5.3575015495624434E-7</c:v>
                </c:pt>
                <c:pt idx="846">
                  <c:v>3.7520803661000868E-7</c:v>
                </c:pt>
                <c:pt idx="847">
                  <c:v>3.7520803661000868E-7</c:v>
                </c:pt>
                <c:pt idx="848">
                  <c:v>5.2221652984388403E-8</c:v>
                </c:pt>
                <c:pt idx="849">
                  <c:v>5.2221652984388403E-8</c:v>
                </c:pt>
                <c:pt idx="850">
                  <c:v>1.2393814644971777E-6</c:v>
                </c:pt>
                <c:pt idx="851">
                  <c:v>1.2393814644971777E-6</c:v>
                </c:pt>
                <c:pt idx="852">
                  <c:v>5.2332734696530513E-7</c:v>
                </c:pt>
                <c:pt idx="853">
                  <c:v>5.2332734696530513E-7</c:v>
                </c:pt>
                <c:pt idx="854">
                  <c:v>4.9505195573375449E-7</c:v>
                </c:pt>
                <c:pt idx="855">
                  <c:v>4.9505195573375449E-7</c:v>
                </c:pt>
                <c:pt idx="856">
                  <c:v>1.7146226592842661E-7</c:v>
                </c:pt>
                <c:pt idx="857">
                  <c:v>1.7146226592842661E-7</c:v>
                </c:pt>
                <c:pt idx="858">
                  <c:v>1.9154869295889507E-7</c:v>
                </c:pt>
                <c:pt idx="859">
                  <c:v>1.9154869295889507E-7</c:v>
                </c:pt>
                <c:pt idx="860">
                  <c:v>4.1222321466110766E-7</c:v>
                </c:pt>
                <c:pt idx="861">
                  <c:v>4.1222321466110766E-7</c:v>
                </c:pt>
                <c:pt idx="862">
                  <c:v>3.2945205264108489E-7</c:v>
                </c:pt>
                <c:pt idx="863">
                  <c:v>3.2945205264108489E-7</c:v>
                </c:pt>
                <c:pt idx="864">
                  <c:v>1.3804093794952181E-7</c:v>
                </c:pt>
                <c:pt idx="865">
                  <c:v>1.3804093794952181E-7</c:v>
                </c:pt>
                <c:pt idx="866">
                  <c:v>3.6972223058743079E-7</c:v>
                </c:pt>
                <c:pt idx="867">
                  <c:v>3.6972223058743079E-7</c:v>
                </c:pt>
                <c:pt idx="868">
                  <c:v>3.5361996826906865E-7</c:v>
                </c:pt>
                <c:pt idx="869">
                  <c:v>3.5361996826906865E-7</c:v>
                </c:pt>
                <c:pt idx="870">
                  <c:v>2.1977211017834249E-7</c:v>
                </c:pt>
                <c:pt idx="871">
                  <c:v>2.1977211017834249E-7</c:v>
                </c:pt>
                <c:pt idx="872">
                  <c:v>2.9628498968217519E-7</c:v>
                </c:pt>
                <c:pt idx="873">
                  <c:v>2.9628498968217519E-7</c:v>
                </c:pt>
                <c:pt idx="874">
                  <c:v>2.3778721996175735E-7</c:v>
                </c:pt>
                <c:pt idx="875">
                  <c:v>2.3778721996175735E-7</c:v>
                </c:pt>
                <c:pt idx="876">
                  <c:v>2.2809814309761835E-7</c:v>
                </c:pt>
                <c:pt idx="877">
                  <c:v>2.2809814309761835E-7</c:v>
                </c:pt>
                <c:pt idx="878">
                  <c:v>2.6592707112252905E-7</c:v>
                </c:pt>
                <c:pt idx="879">
                  <c:v>2.6592707112252905E-7</c:v>
                </c:pt>
                <c:pt idx="880">
                  <c:v>3.0662323214846576E-7</c:v>
                </c:pt>
                <c:pt idx="881">
                  <c:v>3.0662323214846576E-7</c:v>
                </c:pt>
                <c:pt idx="882">
                  <c:v>3.1635205384538947E-7</c:v>
                </c:pt>
                <c:pt idx="883">
                  <c:v>3.1635205384538947E-7</c:v>
                </c:pt>
                <c:pt idx="884">
                  <c:v>2.4806788337542382E-7</c:v>
                </c:pt>
                <c:pt idx="885">
                  <c:v>2.4806788337542382E-7</c:v>
                </c:pt>
                <c:pt idx="886">
                  <c:v>3.1057529526486132E-7</c:v>
                </c:pt>
                <c:pt idx="887">
                  <c:v>3.1057529526486132E-7</c:v>
                </c:pt>
                <c:pt idx="888">
                  <c:v>2.6929926731957727E-7</c:v>
                </c:pt>
                <c:pt idx="889">
                  <c:v>2.6929926731957727E-7</c:v>
                </c:pt>
                <c:pt idx="890">
                  <c:v>3.0230174590682689E-7</c:v>
                </c:pt>
                <c:pt idx="891">
                  <c:v>3.0230174590682689E-7</c:v>
                </c:pt>
                <c:pt idx="892">
                  <c:v>2.1213804498883263E-7</c:v>
                </c:pt>
                <c:pt idx="893">
                  <c:v>2.1213804498883263E-7</c:v>
                </c:pt>
                <c:pt idx="894">
                  <c:v>2.0566524228543233E-7</c:v>
                </c:pt>
                <c:pt idx="895">
                  <c:v>2.0566524228543233E-7</c:v>
                </c:pt>
                <c:pt idx="896">
                  <c:v>2.0668892650420986E-7</c:v>
                </c:pt>
                <c:pt idx="897">
                  <c:v>2.0668892650420986E-7</c:v>
                </c:pt>
                <c:pt idx="898">
                  <c:v>1.3194723980499182E-7</c:v>
                </c:pt>
                <c:pt idx="899">
                  <c:v>1.3194723980499182E-7</c:v>
                </c:pt>
                <c:pt idx="900">
                  <c:v>3.3529658125700253E-7</c:v>
                </c:pt>
                <c:pt idx="901">
                  <c:v>3.3529658125700253E-7</c:v>
                </c:pt>
                <c:pt idx="902">
                  <c:v>3.0560158612624123E-7</c:v>
                </c:pt>
                <c:pt idx="903">
                  <c:v>3.0560158612624123E-7</c:v>
                </c:pt>
                <c:pt idx="904">
                  <c:v>4.2782968566793636E-7</c:v>
                </c:pt>
                <c:pt idx="905">
                  <c:v>4.2782968566793636E-7</c:v>
                </c:pt>
                <c:pt idx="906">
                  <c:v>3.6150218388891431E-7</c:v>
                </c:pt>
                <c:pt idx="907">
                  <c:v>3.6150218388891431E-7</c:v>
                </c:pt>
                <c:pt idx="908">
                  <c:v>3.7706381457157559E-7</c:v>
                </c:pt>
                <c:pt idx="909">
                  <c:v>3.7706381457157559E-7</c:v>
                </c:pt>
                <c:pt idx="910">
                  <c:v>3.4940854464129538E-7</c:v>
                </c:pt>
                <c:pt idx="911">
                  <c:v>3.4940854464129538E-7</c:v>
                </c:pt>
                <c:pt idx="912">
                  <c:v>3.227504623746029E-7</c:v>
                </c:pt>
                <c:pt idx="913">
                  <c:v>3.227504623746029E-7</c:v>
                </c:pt>
                <c:pt idx="914">
                  <c:v>3.2489362605015215E-7</c:v>
                </c:pt>
                <c:pt idx="915">
                  <c:v>3.2489362605015215E-7</c:v>
                </c:pt>
                <c:pt idx="916">
                  <c:v>2.8028463719146635E-7</c:v>
                </c:pt>
                <c:pt idx="917">
                  <c:v>2.8028463719146635E-7</c:v>
                </c:pt>
                <c:pt idx="918">
                  <c:v>2.4246029510880009E-7</c:v>
                </c:pt>
                <c:pt idx="919">
                  <c:v>2.4246029510880009E-7</c:v>
                </c:pt>
                <c:pt idx="920">
                  <c:v>2.3576889582508343E-7</c:v>
                </c:pt>
                <c:pt idx="921">
                  <c:v>2.3576889582508343E-7</c:v>
                </c:pt>
                <c:pt idx="922">
                  <c:v>2.286051444901936E-7</c:v>
                </c:pt>
                <c:pt idx="923">
                  <c:v>2.286051444901936E-7</c:v>
                </c:pt>
                <c:pt idx="924">
                  <c:v>2.2852973121773016E-7</c:v>
                </c:pt>
                <c:pt idx="925">
                  <c:v>2.2852973121773016E-7</c:v>
                </c:pt>
                <c:pt idx="926">
                  <c:v>2.4347480744308888E-7</c:v>
                </c:pt>
                <c:pt idx="927">
                  <c:v>2.4347480744308888E-7</c:v>
                </c:pt>
                <c:pt idx="928">
                  <c:v>2.1767276772868418E-7</c:v>
                </c:pt>
                <c:pt idx="929">
                  <c:v>2.1767276772868418E-7</c:v>
                </c:pt>
                <c:pt idx="930">
                  <c:v>2.1141499476163235E-7</c:v>
                </c:pt>
                <c:pt idx="931">
                  <c:v>2.1141499476163235E-7</c:v>
                </c:pt>
                <c:pt idx="932">
                  <c:v>2.087801161676559E-7</c:v>
                </c:pt>
                <c:pt idx="933">
                  <c:v>2.087801161676559E-7</c:v>
                </c:pt>
                <c:pt idx="934">
                  <c:v>1.8942998764198266E-7</c:v>
                </c:pt>
                <c:pt idx="935">
                  <c:v>1.8942998764198266E-7</c:v>
                </c:pt>
                <c:pt idx="936">
                  <c:v>1.6708523883071669E-7</c:v>
                </c:pt>
                <c:pt idx="937">
                  <c:v>1.6708523883071669E-7</c:v>
                </c:pt>
                <c:pt idx="938">
                  <c:v>1.5760507711326702E-7</c:v>
                </c:pt>
                <c:pt idx="939">
                  <c:v>1.5760507711326702E-7</c:v>
                </c:pt>
                <c:pt idx="940">
                  <c:v>1.5512459190818534E-7</c:v>
                </c:pt>
                <c:pt idx="941">
                  <c:v>1.5512459190818534E-7</c:v>
                </c:pt>
                <c:pt idx="942">
                  <c:v>1.4331477153058088E-7</c:v>
                </c:pt>
                <c:pt idx="943">
                  <c:v>1.4331477153058088E-7</c:v>
                </c:pt>
                <c:pt idx="944">
                  <c:v>1.1509644980251613E-7</c:v>
                </c:pt>
                <c:pt idx="945">
                  <c:v>1.1509644980251613E-7</c:v>
                </c:pt>
                <c:pt idx="946">
                  <c:v>9.875113254520088E-8</c:v>
                </c:pt>
                <c:pt idx="947">
                  <c:v>9.875113254520088E-8</c:v>
                </c:pt>
                <c:pt idx="948">
                  <c:v>8.8366011558189774E-8</c:v>
                </c:pt>
                <c:pt idx="949">
                  <c:v>8.8366011558189774E-8</c:v>
                </c:pt>
                <c:pt idx="950">
                  <c:v>8.1226718581936767E-8</c:v>
                </c:pt>
                <c:pt idx="951">
                  <c:v>8.1226718581936767E-8</c:v>
                </c:pt>
                <c:pt idx="952">
                  <c:v>7.5526392372148561E-8</c:v>
                </c:pt>
                <c:pt idx="953">
                  <c:v>7.5526392372148561E-8</c:v>
                </c:pt>
                <c:pt idx="954">
                  <c:v>6.8226591417341582E-8</c:v>
                </c:pt>
                <c:pt idx="955">
                  <c:v>6.8226591417341582E-8</c:v>
                </c:pt>
                <c:pt idx="956">
                  <c:v>6.9338427637039248E-8</c:v>
                </c:pt>
                <c:pt idx="957">
                  <c:v>6.9338427637039248E-8</c:v>
                </c:pt>
                <c:pt idx="958">
                  <c:v>6.6059478932293837E-8</c:v>
                </c:pt>
                <c:pt idx="959">
                  <c:v>6.6059478932293837E-8</c:v>
                </c:pt>
                <c:pt idx="960">
                  <c:v>6.7080105856241783E-8</c:v>
                </c:pt>
                <c:pt idx="961">
                  <c:v>6.7080105856241783E-8</c:v>
                </c:pt>
                <c:pt idx="962">
                  <c:v>6.1497485497393162E-8</c:v>
                </c:pt>
                <c:pt idx="963">
                  <c:v>6.1497485497393162E-8</c:v>
                </c:pt>
                <c:pt idx="964">
                  <c:v>5.6120722990404253E-8</c:v>
                </c:pt>
                <c:pt idx="965">
                  <c:v>5.6120722990404253E-8</c:v>
                </c:pt>
                <c:pt idx="966">
                  <c:v>4.3886601045365222E-8</c:v>
                </c:pt>
                <c:pt idx="967">
                  <c:v>4.3886601045365222E-8</c:v>
                </c:pt>
                <c:pt idx="968">
                  <c:v>4.3480643246908231E-8</c:v>
                </c:pt>
                <c:pt idx="969">
                  <c:v>4.3480643246908231E-8</c:v>
                </c:pt>
                <c:pt idx="970">
                  <c:v>4.0006842951689676E-8</c:v>
                </c:pt>
                <c:pt idx="971">
                  <c:v>4.0006842951689676E-8</c:v>
                </c:pt>
                <c:pt idx="972">
                  <c:v>3.9083336093495326E-8</c:v>
                </c:pt>
                <c:pt idx="973">
                  <c:v>3.9083336093495326E-8</c:v>
                </c:pt>
                <c:pt idx="974">
                  <c:v>3.8299292834444547E-8</c:v>
                </c:pt>
                <c:pt idx="975">
                  <c:v>3.8299292834444547E-8</c:v>
                </c:pt>
                <c:pt idx="976">
                  <c:v>3.1663281542057441E-8</c:v>
                </c:pt>
                <c:pt idx="977">
                  <c:v>3.1663281542057441E-8</c:v>
                </c:pt>
                <c:pt idx="978">
                  <c:v>3.1911992476445351E-8</c:v>
                </c:pt>
                <c:pt idx="979">
                  <c:v>3.1911992476445351E-8</c:v>
                </c:pt>
                <c:pt idx="980">
                  <c:v>2.8560483974410772E-8</c:v>
                </c:pt>
                <c:pt idx="981">
                  <c:v>2.8560483974410772E-8</c:v>
                </c:pt>
                <c:pt idx="982">
                  <c:v>2.3697041269311601E-8</c:v>
                </c:pt>
                <c:pt idx="983">
                  <c:v>2.3697041269311601E-8</c:v>
                </c:pt>
                <c:pt idx="984">
                  <c:v>2.4453619829809812E-8</c:v>
                </c:pt>
                <c:pt idx="985">
                  <c:v>2.4453619829809812E-8</c:v>
                </c:pt>
                <c:pt idx="986">
                  <c:v>2.2292316204938302E-8</c:v>
                </c:pt>
                <c:pt idx="987">
                  <c:v>2.2292316204938302E-8</c:v>
                </c:pt>
                <c:pt idx="988">
                  <c:v>2.0887591140565002E-8</c:v>
                </c:pt>
                <c:pt idx="989">
                  <c:v>2.0887591140565002E-8</c:v>
                </c:pt>
                <c:pt idx="990">
                  <c:v>1.8963380729728927E-8</c:v>
                </c:pt>
                <c:pt idx="991">
                  <c:v>1.8963380729728927E-8</c:v>
                </c:pt>
                <c:pt idx="992">
                  <c:v>1.5805704719890947E-8</c:v>
                </c:pt>
                <c:pt idx="993">
                  <c:v>1.5805704719890947E-8</c:v>
                </c:pt>
                <c:pt idx="994">
                  <c:v>1.5578038164913445E-8</c:v>
                </c:pt>
                <c:pt idx="995">
                  <c:v>1.5578038164913445E-8</c:v>
                </c:pt>
                <c:pt idx="996">
                  <c:v>1.4931471263366983E-8</c:v>
                </c:pt>
                <c:pt idx="997">
                  <c:v>1.4931471263366983E-8</c:v>
                </c:pt>
                <c:pt idx="998">
                  <c:v>1.3275385609086781E-8</c:v>
                </c:pt>
                <c:pt idx="999">
                  <c:v>1.3275385609086781E-8</c:v>
                </c:pt>
                <c:pt idx="1000">
                  <c:v>1.2659289746008663E-8</c:v>
                </c:pt>
                <c:pt idx="1001">
                  <c:v>1.2659289746008663E-8</c:v>
                </c:pt>
                <c:pt idx="1002">
                  <c:v>1.230245248448058E-8</c:v>
                </c:pt>
                <c:pt idx="1003">
                  <c:v>1.230245248448058E-8</c:v>
                </c:pt>
                <c:pt idx="1004">
                  <c:v>1.1661796352938012E-8</c:v>
                </c:pt>
                <c:pt idx="1005">
                  <c:v>1.1661796352938012E-8</c:v>
                </c:pt>
                <c:pt idx="1006">
                  <c:v>1.0504661214848443E-8</c:v>
                </c:pt>
                <c:pt idx="1007">
                  <c:v>1.0504661214848443E-8</c:v>
                </c:pt>
                <c:pt idx="1008">
                  <c:v>1.0295797023072974E-8</c:v>
                </c:pt>
                <c:pt idx="1009">
                  <c:v>1.0295797023072974E-8</c:v>
                </c:pt>
                <c:pt idx="1010">
                  <c:v>9.8413301466530126E-9</c:v>
                </c:pt>
                <c:pt idx="1011">
                  <c:v>9.8413301466530126E-9</c:v>
                </c:pt>
                <c:pt idx="1012">
                  <c:v>8.8287031441758442E-9</c:v>
                </c:pt>
                <c:pt idx="1013">
                  <c:v>8.8287031441758442E-9</c:v>
                </c:pt>
                <c:pt idx="1014">
                  <c:v>8.3410646188547309E-9</c:v>
                </c:pt>
                <c:pt idx="1015">
                  <c:v>8.3410646188547309E-9</c:v>
                </c:pt>
                <c:pt idx="1016">
                  <c:v>7.7170197892196548E-9</c:v>
                </c:pt>
                <c:pt idx="1017">
                  <c:v>7.7170197892196548E-9</c:v>
                </c:pt>
                <c:pt idx="1018">
                  <c:v>7.6657081909962088E-9</c:v>
                </c:pt>
                <c:pt idx="1019">
                  <c:v>7.6657081909962088E-9</c:v>
                </c:pt>
                <c:pt idx="1020">
                  <c:v>6.9339956284454059E-9</c:v>
                </c:pt>
                <c:pt idx="1021">
                  <c:v>6.9339956284454059E-9</c:v>
                </c:pt>
                <c:pt idx="1022">
                  <c:v>6.3290079365814993E-9</c:v>
                </c:pt>
                <c:pt idx="1023">
                  <c:v>6.3290079365814993E-9</c:v>
                </c:pt>
                <c:pt idx="1024">
                  <c:v>5.5829770432454032E-9</c:v>
                </c:pt>
                <c:pt idx="1025">
                  <c:v>5.5829770432454032E-9</c:v>
                </c:pt>
                <c:pt idx="1026">
                  <c:v>5.3601002501676027E-9</c:v>
                </c:pt>
                <c:pt idx="1027">
                  <c:v>5.3601002501676027E-9</c:v>
                </c:pt>
                <c:pt idx="1028">
                  <c:v>5.1562296399471454E-9</c:v>
                </c:pt>
                <c:pt idx="1029">
                  <c:v>5.1562296399471454E-9</c:v>
                </c:pt>
                <c:pt idx="1030">
                  <c:v>4.962239187517676E-9</c:v>
                </c:pt>
                <c:pt idx="1031">
                  <c:v>4.962239187517676E-9</c:v>
                </c:pt>
                <c:pt idx="1032">
                  <c:v>4.629381308436418E-9</c:v>
                </c:pt>
                <c:pt idx="1033">
                  <c:v>4.629381308436418E-9</c:v>
                </c:pt>
                <c:pt idx="1034">
                  <c:v>4.1854875766354893E-9</c:v>
                </c:pt>
                <c:pt idx="1035">
                  <c:v>4.1854875766354893E-9</c:v>
                </c:pt>
                <c:pt idx="1036">
                  <c:v>3.8477635032837844E-9</c:v>
                </c:pt>
                <c:pt idx="1037">
                  <c:v>3.8477635032837844E-9</c:v>
                </c:pt>
                <c:pt idx="1038">
                  <c:v>3.906647001701871E-9</c:v>
                </c:pt>
                <c:pt idx="1039">
                  <c:v>3.906647001701871E-9</c:v>
                </c:pt>
                <c:pt idx="1040">
                  <c:v>3.8141434511409564E-9</c:v>
                </c:pt>
                <c:pt idx="1041">
                  <c:v>3.8141434511409564E-9</c:v>
                </c:pt>
                <c:pt idx="1042">
                  <c:v>3.3600281636264004E-9</c:v>
                </c:pt>
                <c:pt idx="1043">
                  <c:v>3.3600281636264004E-9</c:v>
                </c:pt>
                <c:pt idx="1044">
                  <c:v>3.0181105008667618E-9</c:v>
                </c:pt>
                <c:pt idx="1045">
                  <c:v>3.0181105008667618E-9</c:v>
                </c:pt>
                <c:pt idx="1046">
                  <c:v>2.8377402969031589E-9</c:v>
                </c:pt>
                <c:pt idx="1047">
                  <c:v>2.8377402969031589E-9</c:v>
                </c:pt>
                <c:pt idx="1048">
                  <c:v>2.7423425072368901E-9</c:v>
                </c:pt>
                <c:pt idx="1049">
                  <c:v>2.7423425072368901E-9</c:v>
                </c:pt>
                <c:pt idx="1050">
                  <c:v>2.6428173695506625E-9</c:v>
                </c:pt>
                <c:pt idx="1051">
                  <c:v>2.6428173695506625E-9</c:v>
                </c:pt>
                <c:pt idx="1052">
                  <c:v>2.4474664209220225E-9</c:v>
                </c:pt>
                <c:pt idx="1053">
                  <c:v>2.4474664209220225E-9</c:v>
                </c:pt>
                <c:pt idx="1054">
                  <c:v>2.2371653005766406E-9</c:v>
                </c:pt>
                <c:pt idx="1055">
                  <c:v>2.2371653005766406E-9</c:v>
                </c:pt>
                <c:pt idx="1056">
                  <c:v>2.1748933003890821E-9</c:v>
                </c:pt>
                <c:pt idx="1057">
                  <c:v>2.1748933003890821E-9</c:v>
                </c:pt>
                <c:pt idx="1058">
                  <c:v>2.1064914240681772E-9</c:v>
                </c:pt>
                <c:pt idx="1059">
                  <c:v>2.1064914240681772E-9</c:v>
                </c:pt>
                <c:pt idx="1060">
                  <c:v>1.9105697804046781E-9</c:v>
                </c:pt>
                <c:pt idx="1061">
                  <c:v>1.9105697804046781E-9</c:v>
                </c:pt>
                <c:pt idx="1062">
                  <c:v>1.8452557718616685E-9</c:v>
                </c:pt>
                <c:pt idx="1063">
                  <c:v>1.8452557718616685E-9</c:v>
                </c:pt>
                <c:pt idx="1064">
                  <c:v>1.7736539269524488E-9</c:v>
                </c:pt>
                <c:pt idx="1065">
                  <c:v>1.7736539269524488E-9</c:v>
                </c:pt>
                <c:pt idx="1066">
                  <c:v>1.6350514658525573E-9</c:v>
                </c:pt>
                <c:pt idx="1067">
                  <c:v>1.6350514658525573E-9</c:v>
                </c:pt>
                <c:pt idx="1068">
                  <c:v>1.5198525966732496E-9</c:v>
                </c:pt>
                <c:pt idx="1069">
                  <c:v>1.5198525966732496E-9</c:v>
                </c:pt>
                <c:pt idx="1070">
                  <c:v>1.4186153738824463E-9</c:v>
                </c:pt>
                <c:pt idx="1071">
                  <c:v>1.4186153738824463E-9</c:v>
                </c:pt>
                <c:pt idx="1072">
                  <c:v>1.320725888930054E-9</c:v>
                </c:pt>
                <c:pt idx="1073">
                  <c:v>1.320725888930054E-9</c:v>
                </c:pt>
                <c:pt idx="1074">
                  <c:v>1.2257815979968427E-9</c:v>
                </c:pt>
                <c:pt idx="1075">
                  <c:v>1.2257815979968427E-9</c:v>
                </c:pt>
                <c:pt idx="1076">
                  <c:v>1.1564319602787615E-9</c:v>
                </c:pt>
                <c:pt idx="1077">
                  <c:v>1.1564319602787615E-9</c:v>
                </c:pt>
                <c:pt idx="1078">
                  <c:v>1.0903485325369695E-9</c:v>
                </c:pt>
                <c:pt idx="1079">
                  <c:v>1.0903485325369695E-9</c:v>
                </c:pt>
                <c:pt idx="1080">
                  <c:v>1.0245606432953715E-9</c:v>
                </c:pt>
                <c:pt idx="1081">
                  <c:v>1.0245606432953715E-9</c:v>
                </c:pt>
                <c:pt idx="1082">
                  <c:v>9.5454859169754388E-10</c:v>
                </c:pt>
                <c:pt idx="1083">
                  <c:v>9.5454859169754388E-10</c:v>
                </c:pt>
                <c:pt idx="1084">
                  <c:v>8.8720148209285036E-10</c:v>
                </c:pt>
                <c:pt idx="1085">
                  <c:v>8.8720148209285036E-10</c:v>
                </c:pt>
                <c:pt idx="1086">
                  <c:v>8.537699631311803E-10</c:v>
                </c:pt>
                <c:pt idx="1087">
                  <c:v>8.537699631311803E-10</c:v>
                </c:pt>
                <c:pt idx="1088">
                  <c:v>8.2099066706649139E-10</c:v>
                </c:pt>
                <c:pt idx="1089">
                  <c:v>8.2099066706649139E-10</c:v>
                </c:pt>
                <c:pt idx="1090">
                  <c:v>7.8722284567356537E-10</c:v>
                </c:pt>
                <c:pt idx="1091">
                  <c:v>7.8722284567356537E-10</c:v>
                </c:pt>
                <c:pt idx="1092">
                  <c:v>7.5631359494631477E-10</c:v>
                </c:pt>
                <c:pt idx="1093">
                  <c:v>7.5631359494631477E-10</c:v>
                </c:pt>
                <c:pt idx="1094">
                  <c:v>7.2968455698050348E-10</c:v>
                </c:pt>
                <c:pt idx="1095">
                  <c:v>7.2968455698050348E-10</c:v>
                </c:pt>
                <c:pt idx="1096">
                  <c:v>6.8156273636260796E-10</c:v>
                </c:pt>
                <c:pt idx="1097">
                  <c:v>6.8156273636260796E-10</c:v>
                </c:pt>
                <c:pt idx="1098">
                  <c:v>6.3331862395152853E-10</c:v>
                </c:pt>
                <c:pt idx="1099">
                  <c:v>6.3331862395152853E-10</c:v>
                </c:pt>
                <c:pt idx="1100">
                  <c:v>5.7271284944610183E-10</c:v>
                </c:pt>
                <c:pt idx="1101">
                  <c:v>5.7271284944610183E-10</c:v>
                </c:pt>
                <c:pt idx="1102">
                  <c:v>5.2773494701131106E-10</c:v>
                </c:pt>
                <c:pt idx="1103">
                  <c:v>5.2773494701131106E-10</c:v>
                </c:pt>
                <c:pt idx="1104">
                  <c:v>4.943956564436671E-10</c:v>
                </c:pt>
                <c:pt idx="1105">
                  <c:v>4.943956564436671E-10</c:v>
                </c:pt>
                <c:pt idx="1106">
                  <c:v>4.7458744324269233E-10</c:v>
                </c:pt>
                <c:pt idx="1107">
                  <c:v>4.7458744324269233E-10</c:v>
                </c:pt>
                <c:pt idx="1108">
                  <c:v>4.4729752004454922E-10</c:v>
                </c:pt>
                <c:pt idx="1109">
                  <c:v>4.4729752004454922E-10</c:v>
                </c:pt>
                <c:pt idx="1110">
                  <c:v>4.1656304467172409E-10</c:v>
                </c:pt>
                <c:pt idx="1111">
                  <c:v>4.1656304467172409E-10</c:v>
                </c:pt>
                <c:pt idx="1112">
                  <c:v>4.0063250041295784E-10</c:v>
                </c:pt>
                <c:pt idx="1113">
                  <c:v>4.0063250041295784E-10</c:v>
                </c:pt>
                <c:pt idx="1114">
                  <c:v>3.868532726159531E-10</c:v>
                </c:pt>
                <c:pt idx="1115">
                  <c:v>3.868532726159531E-10</c:v>
                </c:pt>
                <c:pt idx="1116">
                  <c:v>3.5542275312025581E-10</c:v>
                </c:pt>
                <c:pt idx="1117">
                  <c:v>3.5542275312025581E-10</c:v>
                </c:pt>
                <c:pt idx="1118">
                  <c:v>3.3992124923590999E-10</c:v>
                </c:pt>
                <c:pt idx="1119">
                  <c:v>3.3992124923590999E-10</c:v>
                </c:pt>
                <c:pt idx="1120">
                  <c:v>3.3021994319245261E-10</c:v>
                </c:pt>
                <c:pt idx="1121">
                  <c:v>3.3021994319245261E-10</c:v>
                </c:pt>
                <c:pt idx="1122">
                  <c:v>3.2217110500439377E-10</c:v>
                </c:pt>
                <c:pt idx="1123">
                  <c:v>3.2217110500439377E-10</c:v>
                </c:pt>
                <c:pt idx="1124">
                  <c:v>3.0562859223056938E-10</c:v>
                </c:pt>
                <c:pt idx="1125">
                  <c:v>3.0562859223056938E-10</c:v>
                </c:pt>
                <c:pt idx="1126">
                  <c:v>2.8741272008667753E-10</c:v>
                </c:pt>
                <c:pt idx="1127">
                  <c:v>2.8741272008667753E-10</c:v>
                </c:pt>
                <c:pt idx="1128">
                  <c:v>2.7320547101352881E-10</c:v>
                </c:pt>
                <c:pt idx="1129">
                  <c:v>2.7320547101352881E-10</c:v>
                </c:pt>
                <c:pt idx="1130">
                  <c:v>2.6042648817494135E-10</c:v>
                </c:pt>
                <c:pt idx="1131">
                  <c:v>2.6042648817494135E-10</c:v>
                </c:pt>
                <c:pt idx="1132">
                  <c:v>2.4860953410940119E-10</c:v>
                </c:pt>
                <c:pt idx="1133">
                  <c:v>2.4860953410940119E-10</c:v>
                </c:pt>
                <c:pt idx="1134">
                  <c:v>2.3609144042960614E-10</c:v>
                </c:pt>
                <c:pt idx="1135">
                  <c:v>2.3609144042960614E-10</c:v>
                </c:pt>
                <c:pt idx="1136">
                  <c:v>2.2091502889547442E-10</c:v>
                </c:pt>
                <c:pt idx="1137">
                  <c:v>2.2091502889547442E-10</c:v>
                </c:pt>
                <c:pt idx="1138">
                  <c:v>2.1055946175848278E-10</c:v>
                </c:pt>
                <c:pt idx="1139">
                  <c:v>2.1055946175848278E-10</c:v>
                </c:pt>
                <c:pt idx="1140">
                  <c:v>2.0359902052976134E-10</c:v>
                </c:pt>
                <c:pt idx="1141">
                  <c:v>2.0359902052976134E-10</c:v>
                </c:pt>
                <c:pt idx="1142">
                  <c:v>1.9023252753475248E-10</c:v>
                </c:pt>
                <c:pt idx="1143">
                  <c:v>1.9023252753475248E-10</c:v>
                </c:pt>
                <c:pt idx="1144">
                  <c:v>1.8641702358741237E-10</c:v>
                </c:pt>
                <c:pt idx="1145">
                  <c:v>1.8641702358741237E-10</c:v>
                </c:pt>
                <c:pt idx="1146">
                  <c:v>1.7802220153447052E-10</c:v>
                </c:pt>
                <c:pt idx="1147">
                  <c:v>1.7802220153447052E-10</c:v>
                </c:pt>
                <c:pt idx="1148">
                  <c:v>1.6701441150049764E-10</c:v>
                </c:pt>
                <c:pt idx="1149">
                  <c:v>1.6701441150049764E-10</c:v>
                </c:pt>
                <c:pt idx="1150">
                  <c:v>1.6405036416320097E-10</c:v>
                </c:pt>
                <c:pt idx="1151">
                  <c:v>1.6405036416320097E-10</c:v>
                </c:pt>
                <c:pt idx="1152">
                  <c:v>1.5895640142795E-10</c:v>
                </c:pt>
                <c:pt idx="1153">
                  <c:v>1.5895640142795E-10</c:v>
                </c:pt>
                <c:pt idx="1154">
                  <c:v>1.4693409905968839E-10</c:v>
                </c:pt>
                <c:pt idx="1155">
                  <c:v>1.4693409905968839E-10</c:v>
                </c:pt>
                <c:pt idx="1156">
                  <c:v>1.4180905382700315E-10</c:v>
                </c:pt>
                <c:pt idx="1157">
                  <c:v>1.4180905382700315E-10</c:v>
                </c:pt>
                <c:pt idx="1158">
                  <c:v>1.3347996361289769E-10</c:v>
                </c:pt>
                <c:pt idx="1159">
                  <c:v>1.3347996361289769E-10</c:v>
                </c:pt>
                <c:pt idx="1160">
                  <c:v>1.2588105731392824E-10</c:v>
                </c:pt>
                <c:pt idx="1161">
                  <c:v>1.2588105731392824E-10</c:v>
                </c:pt>
                <c:pt idx="1162">
                  <c:v>1.2137001879285421E-10</c:v>
                </c:pt>
                <c:pt idx="1163">
                  <c:v>1.2137001879285421E-10</c:v>
                </c:pt>
                <c:pt idx="1164">
                  <c:v>1.1640599108786122E-10</c:v>
                </c:pt>
                <c:pt idx="1165">
                  <c:v>1.1640599108786122E-10</c:v>
                </c:pt>
                <c:pt idx="1166">
                  <c:v>1.1053955185899813E-10</c:v>
                </c:pt>
                <c:pt idx="1167">
                  <c:v>1.1053955185899813E-10</c:v>
                </c:pt>
                <c:pt idx="1168">
                  <c:v>1.0459005612059757E-10</c:v>
                </c:pt>
                <c:pt idx="1169">
                  <c:v>1.0459005612059757E-10</c:v>
                </c:pt>
                <c:pt idx="1170">
                  <c:v>1.024234531846881E-10</c:v>
                </c:pt>
                <c:pt idx="1171">
                  <c:v>1.024234531846881E-10</c:v>
                </c:pt>
                <c:pt idx="1172">
                  <c:v>9.5617914893999693E-11</c:v>
                </c:pt>
                <c:pt idx="1173">
                  <c:v>9.5617914893999693E-11</c:v>
                </c:pt>
                <c:pt idx="1174">
                  <c:v>8.882766307745928E-11</c:v>
                </c:pt>
                <c:pt idx="1175">
                  <c:v>8.882766307745928E-11</c:v>
                </c:pt>
                <c:pt idx="1176">
                  <c:v>8.6983095196934284E-11</c:v>
                </c:pt>
                <c:pt idx="1177">
                  <c:v>8.6983095196934284E-11</c:v>
                </c:pt>
                <c:pt idx="1178">
                  <c:v>8.0902645329999216E-11</c:v>
                </c:pt>
                <c:pt idx="1179">
                  <c:v>8.0902645329999216E-11</c:v>
                </c:pt>
                <c:pt idx="1180">
                  <c:v>7.7709810429620849E-11</c:v>
                </c:pt>
                <c:pt idx="1181">
                  <c:v>7.7709810429620849E-11</c:v>
                </c:pt>
                <c:pt idx="1182">
                  <c:v>7.6292244726963228E-11</c:v>
                </c:pt>
                <c:pt idx="1183">
                  <c:v>7.6292244726963228E-11</c:v>
                </c:pt>
                <c:pt idx="1184">
                  <c:v>7.1230893136561316E-11</c:v>
                </c:pt>
                <c:pt idx="1185">
                  <c:v>7.1230893136561316E-11</c:v>
                </c:pt>
                <c:pt idx="1186">
                  <c:v>7.0682108714648219E-11</c:v>
                </c:pt>
                <c:pt idx="1187">
                  <c:v>7.0682108714648219E-11</c:v>
                </c:pt>
                <c:pt idx="1188">
                  <c:v>6.6182789823754352E-11</c:v>
                </c:pt>
                <c:pt idx="1189">
                  <c:v>6.6182789823754352E-11</c:v>
                </c:pt>
                <c:pt idx="1190">
                  <c:v>6.6004447625361035E-11</c:v>
                </c:pt>
                <c:pt idx="1191">
                  <c:v>6.6004447625361035E-11</c:v>
                </c:pt>
                <c:pt idx="1192">
                  <c:v>6.0329598872486174E-11</c:v>
                </c:pt>
                <c:pt idx="1193">
                  <c:v>6.0329598872486174E-11</c:v>
                </c:pt>
                <c:pt idx="1194">
                  <c:v>5.4937040342210995E-11</c:v>
                </c:pt>
                <c:pt idx="1195">
                  <c:v>5.4937040342210995E-11</c:v>
                </c:pt>
                <c:pt idx="1196">
                  <c:v>5.1548029023599985E-11</c:v>
                </c:pt>
                <c:pt idx="1197">
                  <c:v>5.1548029023599985E-11</c:v>
                </c:pt>
                <c:pt idx="1198">
                  <c:v>5.0170208153727165E-11</c:v>
                </c:pt>
                <c:pt idx="1199">
                  <c:v>5.0170208153727165E-11</c:v>
                </c:pt>
                <c:pt idx="1200">
                  <c:v>4.7482845998509241E-11</c:v>
                </c:pt>
                <c:pt idx="1201">
                  <c:v>4.7482845998509241E-11</c:v>
                </c:pt>
                <c:pt idx="1202">
                  <c:v>4.5938555425164726E-11</c:v>
                </c:pt>
                <c:pt idx="1203">
                  <c:v>4.5938555425164726E-11</c:v>
                </c:pt>
                <c:pt idx="1204">
                  <c:v>4.220906337236399E-11</c:v>
                </c:pt>
                <c:pt idx="1205">
                  <c:v>4.220906337236399E-11</c:v>
                </c:pt>
                <c:pt idx="1206">
                  <c:v>4.134446039455326E-11</c:v>
                </c:pt>
                <c:pt idx="1207">
                  <c:v>4.134446039455326E-11</c:v>
                </c:pt>
                <c:pt idx="1208">
                  <c:v>3.9100609809282565E-11</c:v>
                </c:pt>
                <c:pt idx="1209">
                  <c:v>3.9100609809282565E-11</c:v>
                </c:pt>
                <c:pt idx="1210">
                  <c:v>3.6877803603422284E-11</c:v>
                </c:pt>
                <c:pt idx="1211">
                  <c:v>3.6877803603422284E-11</c:v>
                </c:pt>
                <c:pt idx="1212">
                  <c:v>3.4942790750854951E-11</c:v>
                </c:pt>
                <c:pt idx="1213">
                  <c:v>3.4942790750854951E-11</c:v>
                </c:pt>
                <c:pt idx="1214">
                  <c:v>3.3217100684287536E-11</c:v>
                </c:pt>
                <c:pt idx="1215">
                  <c:v>3.3217100684287536E-11</c:v>
                </c:pt>
                <c:pt idx="1216">
                  <c:v>3.3143980382946281E-11</c:v>
                </c:pt>
                <c:pt idx="1217">
                  <c:v>3.3143980382946281E-11</c:v>
                </c:pt>
                <c:pt idx="1218">
                  <c:v>2.846779698616008E-11</c:v>
                </c:pt>
                <c:pt idx="1219">
                  <c:v>2.846779698616008E-11</c:v>
                </c:pt>
                <c:pt idx="1220">
                  <c:v>2.7349489492406421E-11</c:v>
                </c:pt>
                <c:pt idx="1221">
                  <c:v>2.7349489492406421E-11</c:v>
                </c:pt>
                <c:pt idx="1222">
                  <c:v>2.3254243068157945E-11</c:v>
                </c:pt>
                <c:pt idx="1223">
                  <c:v>2.3254243068157945E-11</c:v>
                </c:pt>
                <c:pt idx="1224">
                  <c:v>2.2238507815937351E-11</c:v>
                </c:pt>
                <c:pt idx="1225">
                  <c:v>2.2238507815937351E-11</c:v>
                </c:pt>
                <c:pt idx="1226">
                  <c:v>2.1754181360014971E-11</c:v>
                </c:pt>
                <c:pt idx="1227">
                  <c:v>2.1754181360014971E-11</c:v>
                </c:pt>
                <c:pt idx="1228">
                  <c:v>2.1764423297694126E-11</c:v>
                </c:pt>
                <c:pt idx="1229">
                  <c:v>2.1764423297694126E-11</c:v>
                </c:pt>
                <c:pt idx="1230">
                  <c:v>1.996056839331662E-11</c:v>
                </c:pt>
                <c:pt idx="1231">
                  <c:v>1.996056839331662E-11</c:v>
                </c:pt>
                <c:pt idx="1232">
                  <c:v>1.9041698432280498E-11</c:v>
                </c:pt>
                <c:pt idx="1233">
                  <c:v>1.9041698432280498E-11</c:v>
                </c:pt>
                <c:pt idx="1234">
                  <c:v>1.7469892205469591E-11</c:v>
                </c:pt>
                <c:pt idx="1235">
                  <c:v>1.7469892205469591E-11</c:v>
                </c:pt>
                <c:pt idx="1236">
                  <c:v>1.5081584439500318E-11</c:v>
                </c:pt>
                <c:pt idx="1237">
                  <c:v>1.5081584439500318E-11</c:v>
                </c:pt>
                <c:pt idx="1238">
                  <c:v>1.3692706353327109E-11</c:v>
                </c:pt>
                <c:pt idx="1239">
                  <c:v>1.3692706353327109E-11</c:v>
                </c:pt>
                <c:pt idx="1240">
                  <c:v>1.5911385211167437E-11</c:v>
                </c:pt>
                <c:pt idx="1241">
                  <c:v>1.5911385211167437E-11</c:v>
                </c:pt>
                <c:pt idx="1242">
                  <c:v>1.4240369767136026E-11</c:v>
                </c:pt>
                <c:pt idx="1243">
                  <c:v>1.4240369767136026E-11</c:v>
                </c:pt>
                <c:pt idx="1244">
                  <c:v>1.2556157000423508E-11</c:v>
                </c:pt>
                <c:pt idx="1245">
                  <c:v>1.2556157000423508E-11</c:v>
                </c:pt>
                <c:pt idx="1246">
                  <c:v>1.1635146933006671E-11</c:v>
                </c:pt>
                <c:pt idx="1247">
                  <c:v>1.1635146933006671E-11</c:v>
                </c:pt>
                <c:pt idx="1248">
                  <c:v>1.0104868960964486E-11</c:v>
                </c:pt>
                <c:pt idx="1249">
                  <c:v>1.0104868960964486E-11</c:v>
                </c:pt>
                <c:pt idx="1250">
                  <c:v>8.9536955477926358E-12</c:v>
                </c:pt>
                <c:pt idx="1251">
                  <c:v>8.9536955477926358E-12</c:v>
                </c:pt>
                <c:pt idx="1252">
                  <c:v>8.4469489297865253E-12</c:v>
                </c:pt>
                <c:pt idx="1253">
                  <c:v>8.4469489297865253E-12</c:v>
                </c:pt>
                <c:pt idx="1254">
                  <c:v>8.621469509642829E-12</c:v>
                </c:pt>
                <c:pt idx="1255">
                  <c:v>8.621469509642829E-12</c:v>
                </c:pt>
                <c:pt idx="1256">
                  <c:v>7.1170256789107596E-12</c:v>
                </c:pt>
                <c:pt idx="1257">
                  <c:v>7.1170256789107596E-12</c:v>
                </c:pt>
                <c:pt idx="1258">
                  <c:v>7.4300926694617445E-12</c:v>
                </c:pt>
                <c:pt idx="1259">
                  <c:v>7.4300926694617445E-12</c:v>
                </c:pt>
                <c:pt idx="1260">
                  <c:v>5.8228218226274807E-12</c:v>
                </c:pt>
                <c:pt idx="1261">
                  <c:v>5.8228218226274807E-12</c:v>
                </c:pt>
                <c:pt idx="1262">
                  <c:v>7.0259182929886966E-12</c:v>
                </c:pt>
                <c:pt idx="1263">
                  <c:v>7.0259182929886966E-12</c:v>
                </c:pt>
                <c:pt idx="1264">
                  <c:v>5.6432057513885124E-12</c:v>
                </c:pt>
                <c:pt idx="1265">
                  <c:v>5.6432057513885124E-12</c:v>
                </c:pt>
                <c:pt idx="1266">
                  <c:v>5.6725557817526673E-12</c:v>
                </c:pt>
                <c:pt idx="1267">
                  <c:v>5.6725557817526673E-12</c:v>
                </c:pt>
                <c:pt idx="1268">
                  <c:v>4.9858771720418633E-12</c:v>
                </c:pt>
                <c:pt idx="1269">
                  <c:v>4.9858771720418633E-12</c:v>
                </c:pt>
                <c:pt idx="1270">
                  <c:v>3.9945900874752996E-12</c:v>
                </c:pt>
                <c:pt idx="1271">
                  <c:v>3.9945900874752996E-12</c:v>
                </c:pt>
                <c:pt idx="1272">
                  <c:v>3.9307181029935833E-12</c:v>
                </c:pt>
                <c:pt idx="1273">
                  <c:v>3.9307181029935833E-12</c:v>
                </c:pt>
                <c:pt idx="1274">
                  <c:v>3.9126851589903296E-12</c:v>
                </c:pt>
                <c:pt idx="1275">
                  <c:v>3.9126851589903296E-12</c:v>
                </c:pt>
                <c:pt idx="1276">
                  <c:v>3.1217426046074181E-12</c:v>
                </c:pt>
                <c:pt idx="1277">
                  <c:v>3.1217426046074181E-12</c:v>
                </c:pt>
                <c:pt idx="1278">
                  <c:v>4.0562659151710859E-12</c:v>
                </c:pt>
                <c:pt idx="1279">
                  <c:v>4.0562659151710859E-12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9CC-4583-B72C-693B5EE6F801}"/>
            </c:ext>
          </c:extLst>
        </c:ser>
        <c:ser>
          <c:idx val="1"/>
          <c:order val="1"/>
          <c:tx>
            <c:strRef>
              <c:f>Distribuce_spektra!$G$2</c:f>
              <c:strCache>
                <c:ptCount val="1"/>
                <c:pt idx="0">
                  <c:v>FeSO4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Distribuce_spektra!$E$5:$E$1284</c:f>
              <c:numCache>
                <c:formatCode>0.00E+00</c:formatCode>
                <c:ptCount val="1280"/>
                <c:pt idx="0">
                  <c:v>1E-10</c:v>
                </c:pt>
                <c:pt idx="1">
                  <c:v>1.05E-10</c:v>
                </c:pt>
                <c:pt idx="2">
                  <c:v>1.05E-10</c:v>
                </c:pt>
                <c:pt idx="3">
                  <c:v>1.0999999999999999E-10</c:v>
                </c:pt>
                <c:pt idx="4">
                  <c:v>1.0999999999999999E-10</c:v>
                </c:pt>
                <c:pt idx="5">
                  <c:v>1.15E-10</c:v>
                </c:pt>
                <c:pt idx="6">
                  <c:v>1.15E-10</c:v>
                </c:pt>
                <c:pt idx="7">
                  <c:v>1.2E-10</c:v>
                </c:pt>
                <c:pt idx="8">
                  <c:v>1.2E-10</c:v>
                </c:pt>
                <c:pt idx="9">
                  <c:v>1.275E-10</c:v>
                </c:pt>
                <c:pt idx="10">
                  <c:v>1.275E-10</c:v>
                </c:pt>
                <c:pt idx="11">
                  <c:v>1.35E-10</c:v>
                </c:pt>
                <c:pt idx="12">
                  <c:v>1.35E-10</c:v>
                </c:pt>
                <c:pt idx="13">
                  <c:v>1.425E-10</c:v>
                </c:pt>
                <c:pt idx="14">
                  <c:v>1.425E-10</c:v>
                </c:pt>
                <c:pt idx="15">
                  <c:v>1.5E-10</c:v>
                </c:pt>
                <c:pt idx="16">
                  <c:v>1.5E-10</c:v>
                </c:pt>
                <c:pt idx="17">
                  <c:v>1.5999999999999999E-10</c:v>
                </c:pt>
                <c:pt idx="18">
                  <c:v>1.5999999999999999E-10</c:v>
                </c:pt>
                <c:pt idx="19">
                  <c:v>1.7000000000000001E-10</c:v>
                </c:pt>
                <c:pt idx="20">
                  <c:v>1.7000000000000001E-10</c:v>
                </c:pt>
                <c:pt idx="21">
                  <c:v>1.8E-10</c:v>
                </c:pt>
                <c:pt idx="22">
                  <c:v>1.8E-10</c:v>
                </c:pt>
                <c:pt idx="23">
                  <c:v>1.8999999999999999E-10</c:v>
                </c:pt>
                <c:pt idx="24">
                  <c:v>1.8999999999999999E-10</c:v>
                </c:pt>
                <c:pt idx="25">
                  <c:v>2.0000000000000001E-10</c:v>
                </c:pt>
                <c:pt idx="26">
                  <c:v>2.0000000000000001E-10</c:v>
                </c:pt>
                <c:pt idx="27">
                  <c:v>2.1E-10</c:v>
                </c:pt>
                <c:pt idx="28">
                  <c:v>2.1E-10</c:v>
                </c:pt>
                <c:pt idx="29">
                  <c:v>2.1999999999999999E-10</c:v>
                </c:pt>
                <c:pt idx="30">
                  <c:v>2.1999999999999999E-10</c:v>
                </c:pt>
                <c:pt idx="31">
                  <c:v>2.3000000000000001E-10</c:v>
                </c:pt>
                <c:pt idx="32">
                  <c:v>2.3000000000000001E-10</c:v>
                </c:pt>
                <c:pt idx="33">
                  <c:v>2.4E-10</c:v>
                </c:pt>
                <c:pt idx="34">
                  <c:v>2.4E-10</c:v>
                </c:pt>
                <c:pt idx="35">
                  <c:v>2.55E-10</c:v>
                </c:pt>
                <c:pt idx="36">
                  <c:v>2.55E-10</c:v>
                </c:pt>
                <c:pt idx="37">
                  <c:v>2.7E-10</c:v>
                </c:pt>
                <c:pt idx="38">
                  <c:v>2.7E-10</c:v>
                </c:pt>
                <c:pt idx="39">
                  <c:v>2.8000000000000002E-10</c:v>
                </c:pt>
                <c:pt idx="40">
                  <c:v>2.8000000000000002E-10</c:v>
                </c:pt>
                <c:pt idx="41">
                  <c:v>3E-10</c:v>
                </c:pt>
                <c:pt idx="42">
                  <c:v>3E-10</c:v>
                </c:pt>
                <c:pt idx="43">
                  <c:v>3.1999999999999998E-10</c:v>
                </c:pt>
                <c:pt idx="44">
                  <c:v>3.1999999999999998E-10</c:v>
                </c:pt>
                <c:pt idx="45">
                  <c:v>3.4000000000000001E-10</c:v>
                </c:pt>
                <c:pt idx="46">
                  <c:v>3.4000000000000001E-10</c:v>
                </c:pt>
                <c:pt idx="47">
                  <c:v>3.6E-10</c:v>
                </c:pt>
                <c:pt idx="48">
                  <c:v>3.6E-10</c:v>
                </c:pt>
                <c:pt idx="49">
                  <c:v>3.7999999999999998E-10</c:v>
                </c:pt>
                <c:pt idx="50">
                  <c:v>3.7999999999999998E-10</c:v>
                </c:pt>
                <c:pt idx="51">
                  <c:v>4.0000000000000001E-10</c:v>
                </c:pt>
                <c:pt idx="52">
                  <c:v>4.0000000000000001E-10</c:v>
                </c:pt>
                <c:pt idx="53">
                  <c:v>4.2499999999999998E-10</c:v>
                </c:pt>
                <c:pt idx="54">
                  <c:v>4.2499999999999998E-10</c:v>
                </c:pt>
                <c:pt idx="55">
                  <c:v>4.5E-10</c:v>
                </c:pt>
                <c:pt idx="56">
                  <c:v>4.5E-10</c:v>
                </c:pt>
                <c:pt idx="57">
                  <c:v>4.7500000000000001E-10</c:v>
                </c:pt>
                <c:pt idx="58">
                  <c:v>4.7500000000000001E-10</c:v>
                </c:pt>
                <c:pt idx="59">
                  <c:v>5.0000000000000003E-10</c:v>
                </c:pt>
                <c:pt idx="60">
                  <c:v>5.0000000000000003E-10</c:v>
                </c:pt>
                <c:pt idx="61">
                  <c:v>5.2500000000000005E-10</c:v>
                </c:pt>
                <c:pt idx="62">
                  <c:v>5.2500000000000005E-10</c:v>
                </c:pt>
                <c:pt idx="63">
                  <c:v>5.4999999999999996E-10</c:v>
                </c:pt>
                <c:pt idx="64">
                  <c:v>5.4999999999999996E-10</c:v>
                </c:pt>
                <c:pt idx="65">
                  <c:v>5.7499999999999998E-10</c:v>
                </c:pt>
                <c:pt idx="66">
                  <c:v>5.7499999999999998E-10</c:v>
                </c:pt>
                <c:pt idx="67">
                  <c:v>6E-10</c:v>
                </c:pt>
                <c:pt idx="68">
                  <c:v>6E-10</c:v>
                </c:pt>
                <c:pt idx="69">
                  <c:v>6.3E-10</c:v>
                </c:pt>
                <c:pt idx="70">
                  <c:v>6.3E-10</c:v>
                </c:pt>
                <c:pt idx="71">
                  <c:v>6.6E-10</c:v>
                </c:pt>
                <c:pt idx="72">
                  <c:v>6.6E-10</c:v>
                </c:pt>
                <c:pt idx="73">
                  <c:v>6.9E-10</c:v>
                </c:pt>
                <c:pt idx="74">
                  <c:v>6.9E-10</c:v>
                </c:pt>
                <c:pt idx="75">
                  <c:v>7.2E-10</c:v>
                </c:pt>
                <c:pt idx="76">
                  <c:v>7.2E-10</c:v>
                </c:pt>
                <c:pt idx="77">
                  <c:v>7.5999999999999996E-10</c:v>
                </c:pt>
                <c:pt idx="78">
                  <c:v>7.5999999999999996E-10</c:v>
                </c:pt>
                <c:pt idx="79">
                  <c:v>8.0000000000000003E-10</c:v>
                </c:pt>
                <c:pt idx="80">
                  <c:v>8.0000000000000003E-10</c:v>
                </c:pt>
                <c:pt idx="81">
                  <c:v>8.3999999999999999E-10</c:v>
                </c:pt>
                <c:pt idx="82">
                  <c:v>8.3999999999999999E-10</c:v>
                </c:pt>
                <c:pt idx="83">
                  <c:v>8.7999999999999996E-10</c:v>
                </c:pt>
                <c:pt idx="84">
                  <c:v>8.7999999999999996E-10</c:v>
                </c:pt>
                <c:pt idx="85">
                  <c:v>9.2000000000000003E-10</c:v>
                </c:pt>
                <c:pt idx="86">
                  <c:v>9.2000000000000003E-10</c:v>
                </c:pt>
                <c:pt idx="87">
                  <c:v>9.5999999999999999E-10</c:v>
                </c:pt>
                <c:pt idx="88">
                  <c:v>9.5999999999999999E-10</c:v>
                </c:pt>
                <c:pt idx="89">
                  <c:v>1.0000000000000001E-9</c:v>
                </c:pt>
                <c:pt idx="90">
                  <c:v>1.0000000000000001E-9</c:v>
                </c:pt>
                <c:pt idx="91">
                  <c:v>1.0500000000000001E-9</c:v>
                </c:pt>
                <c:pt idx="92">
                  <c:v>1.0500000000000001E-9</c:v>
                </c:pt>
                <c:pt idx="93">
                  <c:v>1.0999999999999999E-9</c:v>
                </c:pt>
                <c:pt idx="94">
                  <c:v>1.0999999999999999E-9</c:v>
                </c:pt>
                <c:pt idx="95">
                  <c:v>1.15E-9</c:v>
                </c:pt>
                <c:pt idx="96">
                  <c:v>1.15E-9</c:v>
                </c:pt>
                <c:pt idx="97">
                  <c:v>1.2E-9</c:v>
                </c:pt>
                <c:pt idx="98">
                  <c:v>1.2E-9</c:v>
                </c:pt>
                <c:pt idx="99">
                  <c:v>1.275E-9</c:v>
                </c:pt>
                <c:pt idx="100">
                  <c:v>1.275E-9</c:v>
                </c:pt>
                <c:pt idx="101">
                  <c:v>1.3500000000000001E-9</c:v>
                </c:pt>
                <c:pt idx="102">
                  <c:v>1.3500000000000001E-9</c:v>
                </c:pt>
                <c:pt idx="103">
                  <c:v>1.4249999999999999E-9</c:v>
                </c:pt>
                <c:pt idx="104">
                  <c:v>1.4249999999999999E-9</c:v>
                </c:pt>
                <c:pt idx="105">
                  <c:v>1.5E-9</c:v>
                </c:pt>
                <c:pt idx="106">
                  <c:v>1.5E-9</c:v>
                </c:pt>
                <c:pt idx="107">
                  <c:v>1.6000000000000001E-9</c:v>
                </c:pt>
                <c:pt idx="108">
                  <c:v>1.6000000000000001E-9</c:v>
                </c:pt>
                <c:pt idx="109">
                  <c:v>1.6999999999999999E-9</c:v>
                </c:pt>
                <c:pt idx="110">
                  <c:v>1.6999999999999999E-9</c:v>
                </c:pt>
                <c:pt idx="111">
                  <c:v>1.8E-9</c:v>
                </c:pt>
                <c:pt idx="112">
                  <c:v>1.8E-9</c:v>
                </c:pt>
                <c:pt idx="113">
                  <c:v>1.9000000000000001E-9</c:v>
                </c:pt>
                <c:pt idx="114">
                  <c:v>1.9000000000000001E-9</c:v>
                </c:pt>
                <c:pt idx="115">
                  <c:v>2.0000000000000001E-9</c:v>
                </c:pt>
                <c:pt idx="116">
                  <c:v>2.0000000000000001E-9</c:v>
                </c:pt>
                <c:pt idx="117">
                  <c:v>2.1000000000000002E-9</c:v>
                </c:pt>
                <c:pt idx="118">
                  <c:v>2.1000000000000002E-9</c:v>
                </c:pt>
                <c:pt idx="119">
                  <c:v>2.1999999999999998E-9</c:v>
                </c:pt>
                <c:pt idx="120">
                  <c:v>2.1999999999999998E-9</c:v>
                </c:pt>
                <c:pt idx="121">
                  <c:v>2.2999999999999999E-9</c:v>
                </c:pt>
                <c:pt idx="122">
                  <c:v>2.2999999999999999E-9</c:v>
                </c:pt>
                <c:pt idx="123">
                  <c:v>2.4E-9</c:v>
                </c:pt>
                <c:pt idx="124">
                  <c:v>2.4E-9</c:v>
                </c:pt>
                <c:pt idx="125">
                  <c:v>2.5500000000000001E-9</c:v>
                </c:pt>
                <c:pt idx="126">
                  <c:v>2.5500000000000001E-9</c:v>
                </c:pt>
                <c:pt idx="127">
                  <c:v>2.7000000000000002E-9</c:v>
                </c:pt>
                <c:pt idx="128">
                  <c:v>2.7000000000000002E-9</c:v>
                </c:pt>
                <c:pt idx="129">
                  <c:v>2.7999999999999998E-9</c:v>
                </c:pt>
                <c:pt idx="130">
                  <c:v>2.7999999999999998E-9</c:v>
                </c:pt>
                <c:pt idx="131">
                  <c:v>3E-9</c:v>
                </c:pt>
                <c:pt idx="132">
                  <c:v>3E-9</c:v>
                </c:pt>
                <c:pt idx="133">
                  <c:v>3.2000000000000001E-9</c:v>
                </c:pt>
                <c:pt idx="134">
                  <c:v>3.2000000000000001E-9</c:v>
                </c:pt>
                <c:pt idx="135">
                  <c:v>3.3999999999999998E-9</c:v>
                </c:pt>
                <c:pt idx="136">
                  <c:v>3.3999999999999998E-9</c:v>
                </c:pt>
                <c:pt idx="137">
                  <c:v>3.6E-9</c:v>
                </c:pt>
                <c:pt idx="138">
                  <c:v>3.6E-9</c:v>
                </c:pt>
                <c:pt idx="139">
                  <c:v>3.8000000000000001E-9</c:v>
                </c:pt>
                <c:pt idx="140">
                  <c:v>3.8000000000000001E-9</c:v>
                </c:pt>
                <c:pt idx="141">
                  <c:v>4.0000000000000002E-9</c:v>
                </c:pt>
                <c:pt idx="142">
                  <c:v>4.0000000000000002E-9</c:v>
                </c:pt>
                <c:pt idx="143">
                  <c:v>4.25E-9</c:v>
                </c:pt>
                <c:pt idx="144">
                  <c:v>4.25E-9</c:v>
                </c:pt>
                <c:pt idx="145">
                  <c:v>4.4999999999999998E-9</c:v>
                </c:pt>
                <c:pt idx="146">
                  <c:v>4.4999999999999998E-9</c:v>
                </c:pt>
                <c:pt idx="147">
                  <c:v>4.7500000000000003E-9</c:v>
                </c:pt>
                <c:pt idx="148">
                  <c:v>4.7500000000000003E-9</c:v>
                </c:pt>
                <c:pt idx="149">
                  <c:v>5.0000000000000001E-9</c:v>
                </c:pt>
                <c:pt idx="150">
                  <c:v>5.0000000000000001E-9</c:v>
                </c:pt>
                <c:pt idx="151">
                  <c:v>5.2499999999999999E-9</c:v>
                </c:pt>
                <c:pt idx="152">
                  <c:v>5.2499999999999999E-9</c:v>
                </c:pt>
                <c:pt idx="153">
                  <c:v>5.4999999999999996E-9</c:v>
                </c:pt>
                <c:pt idx="154">
                  <c:v>5.4999999999999996E-9</c:v>
                </c:pt>
                <c:pt idx="155">
                  <c:v>5.7500000000000002E-9</c:v>
                </c:pt>
                <c:pt idx="156">
                  <c:v>5.7500000000000002E-9</c:v>
                </c:pt>
                <c:pt idx="157">
                  <c:v>6E-9</c:v>
                </c:pt>
                <c:pt idx="158">
                  <c:v>6E-9</c:v>
                </c:pt>
                <c:pt idx="159">
                  <c:v>6.3000000000000002E-9</c:v>
                </c:pt>
                <c:pt idx="160">
                  <c:v>6.3000000000000002E-9</c:v>
                </c:pt>
                <c:pt idx="161">
                  <c:v>6.6000000000000004E-9</c:v>
                </c:pt>
                <c:pt idx="162">
                  <c:v>6.6000000000000004E-9</c:v>
                </c:pt>
                <c:pt idx="163">
                  <c:v>6.8999999999999997E-9</c:v>
                </c:pt>
                <c:pt idx="164">
                  <c:v>6.8999999999999997E-9</c:v>
                </c:pt>
                <c:pt idx="165">
                  <c:v>7.2E-9</c:v>
                </c:pt>
                <c:pt idx="166">
                  <c:v>7.2E-9</c:v>
                </c:pt>
                <c:pt idx="167">
                  <c:v>7.6000000000000002E-9</c:v>
                </c:pt>
                <c:pt idx="168">
                  <c:v>7.6000000000000002E-9</c:v>
                </c:pt>
                <c:pt idx="169">
                  <c:v>8.0000000000000005E-9</c:v>
                </c:pt>
                <c:pt idx="170">
                  <c:v>8.0000000000000005E-9</c:v>
                </c:pt>
                <c:pt idx="171">
                  <c:v>8.4000000000000008E-9</c:v>
                </c:pt>
                <c:pt idx="172">
                  <c:v>8.4000000000000008E-9</c:v>
                </c:pt>
                <c:pt idx="173">
                  <c:v>8.7999999999999994E-9</c:v>
                </c:pt>
                <c:pt idx="174">
                  <c:v>8.7999999999999994E-9</c:v>
                </c:pt>
                <c:pt idx="175">
                  <c:v>9.1999999999999997E-9</c:v>
                </c:pt>
                <c:pt idx="176">
                  <c:v>9.1999999999999997E-9</c:v>
                </c:pt>
                <c:pt idx="177">
                  <c:v>9.5999999999999999E-9</c:v>
                </c:pt>
                <c:pt idx="178">
                  <c:v>9.5999999999999999E-9</c:v>
                </c:pt>
                <c:pt idx="179">
                  <c:v>1E-8</c:v>
                </c:pt>
                <c:pt idx="180">
                  <c:v>1E-8</c:v>
                </c:pt>
                <c:pt idx="181">
                  <c:v>1.05E-8</c:v>
                </c:pt>
                <c:pt idx="182">
                  <c:v>1.05E-8</c:v>
                </c:pt>
                <c:pt idx="183">
                  <c:v>1.0999999999999999E-8</c:v>
                </c:pt>
                <c:pt idx="184">
                  <c:v>1.0999999999999999E-8</c:v>
                </c:pt>
                <c:pt idx="185">
                  <c:v>1.15E-8</c:v>
                </c:pt>
                <c:pt idx="186">
                  <c:v>1.15E-8</c:v>
                </c:pt>
                <c:pt idx="187">
                  <c:v>1.2E-8</c:v>
                </c:pt>
                <c:pt idx="188">
                  <c:v>1.2E-8</c:v>
                </c:pt>
                <c:pt idx="189">
                  <c:v>1.275E-8</c:v>
                </c:pt>
                <c:pt idx="190">
                  <c:v>1.275E-8</c:v>
                </c:pt>
                <c:pt idx="191">
                  <c:v>1.35E-8</c:v>
                </c:pt>
                <c:pt idx="192">
                  <c:v>1.35E-8</c:v>
                </c:pt>
                <c:pt idx="193">
                  <c:v>1.425E-8</c:v>
                </c:pt>
                <c:pt idx="194">
                  <c:v>1.425E-8</c:v>
                </c:pt>
                <c:pt idx="195">
                  <c:v>1.4999999999999999E-8</c:v>
                </c:pt>
                <c:pt idx="196">
                  <c:v>1.4999999999999999E-8</c:v>
                </c:pt>
                <c:pt idx="197">
                  <c:v>1.6000000000000001E-8</c:v>
                </c:pt>
                <c:pt idx="198">
                  <c:v>1.6000000000000001E-8</c:v>
                </c:pt>
                <c:pt idx="199">
                  <c:v>1.7E-8</c:v>
                </c:pt>
                <c:pt idx="200">
                  <c:v>1.7E-8</c:v>
                </c:pt>
                <c:pt idx="201">
                  <c:v>1.7999999999999999E-8</c:v>
                </c:pt>
                <c:pt idx="202">
                  <c:v>1.7999999999999999E-8</c:v>
                </c:pt>
                <c:pt idx="203">
                  <c:v>1.9000000000000001E-8</c:v>
                </c:pt>
                <c:pt idx="204">
                  <c:v>1.9000000000000001E-8</c:v>
                </c:pt>
                <c:pt idx="205">
                  <c:v>2E-8</c:v>
                </c:pt>
                <c:pt idx="206">
                  <c:v>2E-8</c:v>
                </c:pt>
                <c:pt idx="207">
                  <c:v>2.0999999999999999E-8</c:v>
                </c:pt>
                <c:pt idx="208">
                  <c:v>2.0999999999999999E-8</c:v>
                </c:pt>
                <c:pt idx="209">
                  <c:v>2.1999999999999998E-8</c:v>
                </c:pt>
                <c:pt idx="210">
                  <c:v>2.1999999999999998E-8</c:v>
                </c:pt>
                <c:pt idx="211">
                  <c:v>2.3000000000000001E-8</c:v>
                </c:pt>
                <c:pt idx="212">
                  <c:v>2.3000000000000001E-8</c:v>
                </c:pt>
                <c:pt idx="213">
                  <c:v>2.4E-8</c:v>
                </c:pt>
                <c:pt idx="214">
                  <c:v>2.4E-8</c:v>
                </c:pt>
                <c:pt idx="215">
                  <c:v>2.55E-8</c:v>
                </c:pt>
                <c:pt idx="216">
                  <c:v>2.55E-8</c:v>
                </c:pt>
                <c:pt idx="217">
                  <c:v>2.7E-8</c:v>
                </c:pt>
                <c:pt idx="218">
                  <c:v>2.7E-8</c:v>
                </c:pt>
                <c:pt idx="219">
                  <c:v>2.7999999999999999E-8</c:v>
                </c:pt>
                <c:pt idx="220">
                  <c:v>2.7999999999999999E-8</c:v>
                </c:pt>
                <c:pt idx="221">
                  <c:v>2.9999999999999997E-8</c:v>
                </c:pt>
                <c:pt idx="222">
                  <c:v>2.9999999999999997E-8</c:v>
                </c:pt>
                <c:pt idx="223">
                  <c:v>3.2000000000000002E-8</c:v>
                </c:pt>
                <c:pt idx="224">
                  <c:v>3.2000000000000002E-8</c:v>
                </c:pt>
                <c:pt idx="225">
                  <c:v>3.4E-8</c:v>
                </c:pt>
                <c:pt idx="226">
                  <c:v>3.4E-8</c:v>
                </c:pt>
                <c:pt idx="227">
                  <c:v>3.5999999999999998E-8</c:v>
                </c:pt>
                <c:pt idx="228">
                  <c:v>3.5999999999999998E-8</c:v>
                </c:pt>
                <c:pt idx="229">
                  <c:v>3.8000000000000003E-8</c:v>
                </c:pt>
                <c:pt idx="230">
                  <c:v>3.8000000000000003E-8</c:v>
                </c:pt>
                <c:pt idx="231">
                  <c:v>4.0000000000000001E-8</c:v>
                </c:pt>
                <c:pt idx="232">
                  <c:v>4.0000000000000001E-8</c:v>
                </c:pt>
                <c:pt idx="233">
                  <c:v>4.2499999999999997E-8</c:v>
                </c:pt>
                <c:pt idx="234">
                  <c:v>4.2499999999999997E-8</c:v>
                </c:pt>
                <c:pt idx="235">
                  <c:v>4.4999999999999999E-8</c:v>
                </c:pt>
                <c:pt idx="236">
                  <c:v>4.4999999999999999E-8</c:v>
                </c:pt>
                <c:pt idx="237">
                  <c:v>4.7500000000000002E-8</c:v>
                </c:pt>
                <c:pt idx="238">
                  <c:v>4.7500000000000002E-8</c:v>
                </c:pt>
                <c:pt idx="239">
                  <c:v>4.9999999999999998E-8</c:v>
                </c:pt>
                <c:pt idx="240">
                  <c:v>4.9999999999999998E-8</c:v>
                </c:pt>
                <c:pt idx="241">
                  <c:v>5.25E-8</c:v>
                </c:pt>
                <c:pt idx="242">
                  <c:v>5.25E-8</c:v>
                </c:pt>
                <c:pt idx="243">
                  <c:v>5.5000000000000003E-8</c:v>
                </c:pt>
                <c:pt idx="244">
                  <c:v>5.5000000000000003E-8</c:v>
                </c:pt>
                <c:pt idx="245">
                  <c:v>5.7499999999999999E-8</c:v>
                </c:pt>
                <c:pt idx="246">
                  <c:v>5.7499999999999999E-8</c:v>
                </c:pt>
                <c:pt idx="247">
                  <c:v>5.9999999999999995E-8</c:v>
                </c:pt>
                <c:pt idx="248">
                  <c:v>5.9999999999999995E-8</c:v>
                </c:pt>
                <c:pt idx="249">
                  <c:v>6.2999999999999995E-8</c:v>
                </c:pt>
                <c:pt idx="250">
                  <c:v>6.2999999999999995E-8</c:v>
                </c:pt>
                <c:pt idx="251">
                  <c:v>6.5999999999999995E-8</c:v>
                </c:pt>
                <c:pt idx="252">
                  <c:v>6.5999999999999995E-8</c:v>
                </c:pt>
                <c:pt idx="253">
                  <c:v>6.8999999999999996E-8</c:v>
                </c:pt>
                <c:pt idx="254">
                  <c:v>6.8999999999999996E-8</c:v>
                </c:pt>
                <c:pt idx="255">
                  <c:v>7.1999999999999996E-8</c:v>
                </c:pt>
                <c:pt idx="256">
                  <c:v>7.1999999999999996E-8</c:v>
                </c:pt>
                <c:pt idx="257">
                  <c:v>7.6000000000000006E-8</c:v>
                </c:pt>
                <c:pt idx="258">
                  <c:v>7.6000000000000006E-8</c:v>
                </c:pt>
                <c:pt idx="259">
                  <c:v>8.0000000000000002E-8</c:v>
                </c:pt>
                <c:pt idx="260">
                  <c:v>8.0000000000000002E-8</c:v>
                </c:pt>
                <c:pt idx="261">
                  <c:v>8.3999999999999998E-8</c:v>
                </c:pt>
                <c:pt idx="262">
                  <c:v>8.3999999999999998E-8</c:v>
                </c:pt>
                <c:pt idx="263">
                  <c:v>8.7999999999999994E-8</c:v>
                </c:pt>
                <c:pt idx="264">
                  <c:v>8.7999999999999994E-8</c:v>
                </c:pt>
                <c:pt idx="265">
                  <c:v>9.2000000000000003E-8</c:v>
                </c:pt>
                <c:pt idx="266">
                  <c:v>9.2000000000000003E-8</c:v>
                </c:pt>
                <c:pt idx="267">
                  <c:v>9.5999999999999999E-8</c:v>
                </c:pt>
                <c:pt idx="268">
                  <c:v>9.5999999999999999E-8</c:v>
                </c:pt>
                <c:pt idx="269">
                  <c:v>9.9999999999999995E-8</c:v>
                </c:pt>
                <c:pt idx="270">
                  <c:v>9.9999999999999995E-8</c:v>
                </c:pt>
                <c:pt idx="271">
                  <c:v>1.05E-7</c:v>
                </c:pt>
                <c:pt idx="272">
                  <c:v>1.05E-7</c:v>
                </c:pt>
                <c:pt idx="273">
                  <c:v>1.1000000000000001E-7</c:v>
                </c:pt>
                <c:pt idx="274">
                  <c:v>1.1000000000000001E-7</c:v>
                </c:pt>
                <c:pt idx="275">
                  <c:v>1.15E-7</c:v>
                </c:pt>
                <c:pt idx="276">
                  <c:v>1.15E-7</c:v>
                </c:pt>
                <c:pt idx="277">
                  <c:v>1.1999999999999999E-7</c:v>
                </c:pt>
                <c:pt idx="278">
                  <c:v>1.1999999999999999E-7</c:v>
                </c:pt>
                <c:pt idx="279">
                  <c:v>1.275E-7</c:v>
                </c:pt>
                <c:pt idx="280">
                  <c:v>1.275E-7</c:v>
                </c:pt>
                <c:pt idx="281">
                  <c:v>1.35E-7</c:v>
                </c:pt>
                <c:pt idx="282">
                  <c:v>1.35E-7</c:v>
                </c:pt>
                <c:pt idx="283">
                  <c:v>1.4250000000000001E-7</c:v>
                </c:pt>
                <c:pt idx="284">
                  <c:v>1.4250000000000001E-7</c:v>
                </c:pt>
                <c:pt idx="285">
                  <c:v>1.4999999999999999E-7</c:v>
                </c:pt>
                <c:pt idx="286">
                  <c:v>1.4999999999999999E-7</c:v>
                </c:pt>
                <c:pt idx="287">
                  <c:v>1.6E-7</c:v>
                </c:pt>
                <c:pt idx="288">
                  <c:v>1.6E-7</c:v>
                </c:pt>
                <c:pt idx="289">
                  <c:v>1.6999999999999999E-7</c:v>
                </c:pt>
                <c:pt idx="290">
                  <c:v>1.6999999999999999E-7</c:v>
                </c:pt>
                <c:pt idx="291">
                  <c:v>1.8E-7</c:v>
                </c:pt>
                <c:pt idx="292">
                  <c:v>1.8E-7</c:v>
                </c:pt>
                <c:pt idx="293">
                  <c:v>1.9000000000000001E-7</c:v>
                </c:pt>
                <c:pt idx="294">
                  <c:v>1.9000000000000001E-7</c:v>
                </c:pt>
                <c:pt idx="295">
                  <c:v>1.9999999999999999E-7</c:v>
                </c:pt>
                <c:pt idx="296">
                  <c:v>1.9999999999999999E-7</c:v>
                </c:pt>
                <c:pt idx="297">
                  <c:v>2.1E-7</c:v>
                </c:pt>
                <c:pt idx="298">
                  <c:v>2.1E-7</c:v>
                </c:pt>
                <c:pt idx="299">
                  <c:v>2.2000000000000001E-7</c:v>
                </c:pt>
                <c:pt idx="300">
                  <c:v>2.2000000000000001E-7</c:v>
                </c:pt>
                <c:pt idx="301">
                  <c:v>2.2999999999999999E-7</c:v>
                </c:pt>
                <c:pt idx="302">
                  <c:v>2.2999999999999999E-7</c:v>
                </c:pt>
                <c:pt idx="303">
                  <c:v>2.3999999999999998E-7</c:v>
                </c:pt>
                <c:pt idx="304">
                  <c:v>2.3999999999999998E-7</c:v>
                </c:pt>
                <c:pt idx="305">
                  <c:v>2.5499999999999999E-7</c:v>
                </c:pt>
                <c:pt idx="306">
                  <c:v>2.5499999999999999E-7</c:v>
                </c:pt>
                <c:pt idx="307">
                  <c:v>2.7000000000000001E-7</c:v>
                </c:pt>
                <c:pt idx="308">
                  <c:v>2.7000000000000001E-7</c:v>
                </c:pt>
                <c:pt idx="309">
                  <c:v>2.8000000000000002E-7</c:v>
                </c:pt>
                <c:pt idx="310">
                  <c:v>2.8000000000000002E-7</c:v>
                </c:pt>
                <c:pt idx="311">
                  <c:v>2.9999999999999999E-7</c:v>
                </c:pt>
                <c:pt idx="312">
                  <c:v>2.9999999999999999E-7</c:v>
                </c:pt>
                <c:pt idx="313">
                  <c:v>3.2000000000000001E-7</c:v>
                </c:pt>
                <c:pt idx="314">
                  <c:v>3.2000000000000001E-7</c:v>
                </c:pt>
                <c:pt idx="315">
                  <c:v>3.3999999999999997E-7</c:v>
                </c:pt>
                <c:pt idx="316">
                  <c:v>3.3999999999999997E-7</c:v>
                </c:pt>
                <c:pt idx="317">
                  <c:v>3.5999999999999999E-7</c:v>
                </c:pt>
                <c:pt idx="318">
                  <c:v>3.5999999999999999E-7</c:v>
                </c:pt>
                <c:pt idx="319">
                  <c:v>3.8000000000000001E-7</c:v>
                </c:pt>
                <c:pt idx="320">
                  <c:v>3.8000000000000001E-7</c:v>
                </c:pt>
                <c:pt idx="321">
                  <c:v>3.9999999999999998E-7</c:v>
                </c:pt>
                <c:pt idx="322">
                  <c:v>3.9999999999999998E-7</c:v>
                </c:pt>
                <c:pt idx="323">
                  <c:v>4.2500000000000001E-7</c:v>
                </c:pt>
                <c:pt idx="324">
                  <c:v>4.2500000000000001E-7</c:v>
                </c:pt>
                <c:pt idx="325">
                  <c:v>4.4999999999999998E-7</c:v>
                </c:pt>
                <c:pt idx="326">
                  <c:v>4.4999999999999998E-7</c:v>
                </c:pt>
                <c:pt idx="327">
                  <c:v>4.75E-7</c:v>
                </c:pt>
                <c:pt idx="328">
                  <c:v>4.75E-7</c:v>
                </c:pt>
                <c:pt idx="329">
                  <c:v>4.9999999999999998E-7</c:v>
                </c:pt>
                <c:pt idx="330">
                  <c:v>4.9999999999999998E-7</c:v>
                </c:pt>
                <c:pt idx="331">
                  <c:v>5.2499999999999995E-7</c:v>
                </c:pt>
                <c:pt idx="332">
                  <c:v>5.2499999999999995E-7</c:v>
                </c:pt>
                <c:pt idx="333">
                  <c:v>5.5000000000000003E-7</c:v>
                </c:pt>
                <c:pt idx="334">
                  <c:v>5.5000000000000003E-7</c:v>
                </c:pt>
                <c:pt idx="335">
                  <c:v>5.75E-7</c:v>
                </c:pt>
                <c:pt idx="336">
                  <c:v>5.75E-7</c:v>
                </c:pt>
                <c:pt idx="337">
                  <c:v>5.9999999999999997E-7</c:v>
                </c:pt>
                <c:pt idx="338">
                  <c:v>5.9999999999999997E-7</c:v>
                </c:pt>
                <c:pt idx="339">
                  <c:v>6.3E-7</c:v>
                </c:pt>
                <c:pt idx="340">
                  <c:v>6.3E-7</c:v>
                </c:pt>
                <c:pt idx="341">
                  <c:v>6.6000000000000003E-7</c:v>
                </c:pt>
                <c:pt idx="342">
                  <c:v>6.6000000000000003E-7</c:v>
                </c:pt>
                <c:pt idx="343">
                  <c:v>6.8999999999999996E-7</c:v>
                </c:pt>
                <c:pt idx="344">
                  <c:v>6.8999999999999996E-7</c:v>
                </c:pt>
                <c:pt idx="345">
                  <c:v>7.1999999999999999E-7</c:v>
                </c:pt>
                <c:pt idx="346">
                  <c:v>7.1999999999999999E-7</c:v>
                </c:pt>
                <c:pt idx="347">
                  <c:v>7.6000000000000003E-7</c:v>
                </c:pt>
                <c:pt idx="348">
                  <c:v>7.6000000000000003E-7</c:v>
                </c:pt>
                <c:pt idx="349">
                  <c:v>7.9999999999999996E-7</c:v>
                </c:pt>
                <c:pt idx="350">
                  <c:v>7.9999999999999996E-7</c:v>
                </c:pt>
                <c:pt idx="351">
                  <c:v>8.4E-7</c:v>
                </c:pt>
                <c:pt idx="352">
                  <c:v>8.4E-7</c:v>
                </c:pt>
                <c:pt idx="353">
                  <c:v>8.8000000000000004E-7</c:v>
                </c:pt>
                <c:pt idx="354">
                  <c:v>8.8000000000000004E-7</c:v>
                </c:pt>
                <c:pt idx="355">
                  <c:v>9.1999999999999998E-7</c:v>
                </c:pt>
                <c:pt idx="356">
                  <c:v>9.1999999999999998E-7</c:v>
                </c:pt>
                <c:pt idx="357">
                  <c:v>9.5999999999999991E-7</c:v>
                </c:pt>
                <c:pt idx="358">
                  <c:v>9.5999999999999991E-7</c:v>
                </c:pt>
                <c:pt idx="359">
                  <c:v>9.9999999999999995E-7</c:v>
                </c:pt>
                <c:pt idx="360">
                  <c:v>9.9999999999999995E-7</c:v>
                </c:pt>
                <c:pt idx="361">
                  <c:v>1.0499999999999999E-6</c:v>
                </c:pt>
                <c:pt idx="362">
                  <c:v>1.0499999999999999E-6</c:v>
                </c:pt>
                <c:pt idx="363">
                  <c:v>1.1000000000000001E-6</c:v>
                </c:pt>
                <c:pt idx="364">
                  <c:v>1.1000000000000001E-6</c:v>
                </c:pt>
                <c:pt idx="365">
                  <c:v>1.15E-6</c:v>
                </c:pt>
                <c:pt idx="366">
                  <c:v>1.15E-6</c:v>
                </c:pt>
                <c:pt idx="367">
                  <c:v>1.1999999999999999E-6</c:v>
                </c:pt>
                <c:pt idx="368">
                  <c:v>1.1999999999999999E-6</c:v>
                </c:pt>
                <c:pt idx="369">
                  <c:v>1.2750000000000001E-6</c:v>
                </c:pt>
                <c:pt idx="370">
                  <c:v>1.2750000000000001E-6</c:v>
                </c:pt>
                <c:pt idx="371">
                  <c:v>1.35E-6</c:v>
                </c:pt>
                <c:pt idx="372">
                  <c:v>1.35E-6</c:v>
                </c:pt>
                <c:pt idx="373">
                  <c:v>1.4249999999999999E-6</c:v>
                </c:pt>
                <c:pt idx="374">
                  <c:v>1.4249999999999999E-6</c:v>
                </c:pt>
                <c:pt idx="375">
                  <c:v>1.5E-6</c:v>
                </c:pt>
                <c:pt idx="376">
                  <c:v>1.5E-6</c:v>
                </c:pt>
                <c:pt idx="377">
                  <c:v>1.5999999999999999E-6</c:v>
                </c:pt>
                <c:pt idx="378">
                  <c:v>1.5999999999999999E-6</c:v>
                </c:pt>
                <c:pt idx="379">
                  <c:v>1.7E-6</c:v>
                </c:pt>
                <c:pt idx="380">
                  <c:v>1.7E-6</c:v>
                </c:pt>
                <c:pt idx="381">
                  <c:v>1.7999999999999999E-6</c:v>
                </c:pt>
                <c:pt idx="382">
                  <c:v>1.7999999999999999E-6</c:v>
                </c:pt>
                <c:pt idx="383">
                  <c:v>1.9E-6</c:v>
                </c:pt>
                <c:pt idx="384">
                  <c:v>1.9E-6</c:v>
                </c:pt>
                <c:pt idx="385">
                  <c:v>1.9999999999999999E-6</c:v>
                </c:pt>
                <c:pt idx="386">
                  <c:v>1.9999999999999999E-6</c:v>
                </c:pt>
                <c:pt idx="387">
                  <c:v>2.0999999999999998E-6</c:v>
                </c:pt>
                <c:pt idx="388">
                  <c:v>2.0999999999999998E-6</c:v>
                </c:pt>
                <c:pt idx="389">
                  <c:v>2.2000000000000001E-6</c:v>
                </c:pt>
                <c:pt idx="390">
                  <c:v>2.2000000000000001E-6</c:v>
                </c:pt>
                <c:pt idx="391">
                  <c:v>2.3E-6</c:v>
                </c:pt>
                <c:pt idx="392">
                  <c:v>2.3E-6</c:v>
                </c:pt>
                <c:pt idx="393">
                  <c:v>2.3999999999999999E-6</c:v>
                </c:pt>
                <c:pt idx="394">
                  <c:v>2.3999999999999999E-6</c:v>
                </c:pt>
                <c:pt idx="395">
                  <c:v>2.5500000000000001E-6</c:v>
                </c:pt>
                <c:pt idx="396">
                  <c:v>2.5500000000000001E-6</c:v>
                </c:pt>
                <c:pt idx="397">
                  <c:v>2.7E-6</c:v>
                </c:pt>
                <c:pt idx="398">
                  <c:v>2.7E-6</c:v>
                </c:pt>
                <c:pt idx="399">
                  <c:v>2.7999999999999999E-6</c:v>
                </c:pt>
                <c:pt idx="400">
                  <c:v>2.7999999999999999E-6</c:v>
                </c:pt>
                <c:pt idx="401">
                  <c:v>3.0000000000000001E-6</c:v>
                </c:pt>
                <c:pt idx="402">
                  <c:v>3.0000000000000001E-6</c:v>
                </c:pt>
                <c:pt idx="403">
                  <c:v>3.1999999999999999E-6</c:v>
                </c:pt>
                <c:pt idx="404">
                  <c:v>3.1999999999999999E-6</c:v>
                </c:pt>
                <c:pt idx="405">
                  <c:v>3.4000000000000001E-6</c:v>
                </c:pt>
                <c:pt idx="406">
                  <c:v>3.4000000000000001E-6</c:v>
                </c:pt>
                <c:pt idx="407">
                  <c:v>3.5999999999999998E-6</c:v>
                </c:pt>
                <c:pt idx="408">
                  <c:v>3.5999999999999998E-6</c:v>
                </c:pt>
                <c:pt idx="409">
                  <c:v>3.8E-6</c:v>
                </c:pt>
                <c:pt idx="410">
                  <c:v>3.8E-6</c:v>
                </c:pt>
                <c:pt idx="411">
                  <c:v>3.9999999999999998E-6</c:v>
                </c:pt>
                <c:pt idx="412">
                  <c:v>3.9999999999999998E-6</c:v>
                </c:pt>
                <c:pt idx="413">
                  <c:v>4.25E-6</c:v>
                </c:pt>
                <c:pt idx="414">
                  <c:v>4.25E-6</c:v>
                </c:pt>
                <c:pt idx="415">
                  <c:v>4.5000000000000001E-6</c:v>
                </c:pt>
                <c:pt idx="416">
                  <c:v>4.5000000000000001E-6</c:v>
                </c:pt>
                <c:pt idx="417">
                  <c:v>4.7500000000000003E-6</c:v>
                </c:pt>
                <c:pt idx="418">
                  <c:v>4.7500000000000003E-6</c:v>
                </c:pt>
                <c:pt idx="419">
                  <c:v>5.0000000000000004E-6</c:v>
                </c:pt>
                <c:pt idx="420">
                  <c:v>5.0000000000000004E-6</c:v>
                </c:pt>
                <c:pt idx="421">
                  <c:v>5.2499999999999997E-6</c:v>
                </c:pt>
                <c:pt idx="422">
                  <c:v>5.2499999999999997E-6</c:v>
                </c:pt>
                <c:pt idx="423">
                  <c:v>5.4999999999999999E-6</c:v>
                </c:pt>
                <c:pt idx="424">
                  <c:v>5.4999999999999999E-6</c:v>
                </c:pt>
                <c:pt idx="425">
                  <c:v>5.75E-6</c:v>
                </c:pt>
                <c:pt idx="426">
                  <c:v>5.75E-6</c:v>
                </c:pt>
                <c:pt idx="427">
                  <c:v>6.0000000000000002E-6</c:v>
                </c:pt>
                <c:pt idx="428">
                  <c:v>6.0000000000000002E-6</c:v>
                </c:pt>
                <c:pt idx="429">
                  <c:v>6.2999999999999998E-6</c:v>
                </c:pt>
                <c:pt idx="430">
                  <c:v>6.2999999999999998E-6</c:v>
                </c:pt>
                <c:pt idx="431">
                  <c:v>6.6000000000000003E-6</c:v>
                </c:pt>
                <c:pt idx="432">
                  <c:v>6.6000000000000003E-6</c:v>
                </c:pt>
                <c:pt idx="433">
                  <c:v>6.9E-6</c:v>
                </c:pt>
                <c:pt idx="434">
                  <c:v>6.9E-6</c:v>
                </c:pt>
                <c:pt idx="435">
                  <c:v>7.1999999999999997E-6</c:v>
                </c:pt>
                <c:pt idx="436">
                  <c:v>7.1999999999999997E-6</c:v>
                </c:pt>
                <c:pt idx="437">
                  <c:v>7.6000000000000001E-6</c:v>
                </c:pt>
                <c:pt idx="438">
                  <c:v>7.6000000000000001E-6</c:v>
                </c:pt>
                <c:pt idx="439">
                  <c:v>7.9999999999999996E-6</c:v>
                </c:pt>
                <c:pt idx="440">
                  <c:v>7.9999999999999996E-6</c:v>
                </c:pt>
                <c:pt idx="441">
                  <c:v>8.3999999999999992E-6</c:v>
                </c:pt>
                <c:pt idx="442">
                  <c:v>8.3999999999999992E-6</c:v>
                </c:pt>
                <c:pt idx="443">
                  <c:v>8.8000000000000004E-6</c:v>
                </c:pt>
                <c:pt idx="444">
                  <c:v>8.8000000000000004E-6</c:v>
                </c:pt>
                <c:pt idx="445">
                  <c:v>9.2E-6</c:v>
                </c:pt>
                <c:pt idx="446">
                  <c:v>9.2E-6</c:v>
                </c:pt>
                <c:pt idx="447">
                  <c:v>9.5999999999999996E-6</c:v>
                </c:pt>
                <c:pt idx="448">
                  <c:v>9.5999999999999996E-6</c:v>
                </c:pt>
                <c:pt idx="449">
                  <c:v>1.0000000000000001E-5</c:v>
                </c:pt>
                <c:pt idx="450">
                  <c:v>1.0000000000000001E-5</c:v>
                </c:pt>
                <c:pt idx="451">
                  <c:v>1.0499999999999999E-5</c:v>
                </c:pt>
                <c:pt idx="452">
                  <c:v>1.0499999999999999E-5</c:v>
                </c:pt>
                <c:pt idx="453">
                  <c:v>1.1E-5</c:v>
                </c:pt>
                <c:pt idx="454">
                  <c:v>1.1E-5</c:v>
                </c:pt>
                <c:pt idx="455">
                  <c:v>1.15E-5</c:v>
                </c:pt>
                <c:pt idx="456">
                  <c:v>1.15E-5</c:v>
                </c:pt>
                <c:pt idx="457">
                  <c:v>1.2E-5</c:v>
                </c:pt>
                <c:pt idx="458">
                  <c:v>1.2E-5</c:v>
                </c:pt>
                <c:pt idx="459">
                  <c:v>1.275E-5</c:v>
                </c:pt>
                <c:pt idx="460">
                  <c:v>1.275E-5</c:v>
                </c:pt>
                <c:pt idx="461">
                  <c:v>1.3499999999999999E-5</c:v>
                </c:pt>
                <c:pt idx="462">
                  <c:v>1.3499999999999999E-5</c:v>
                </c:pt>
                <c:pt idx="463">
                  <c:v>1.4250000000000001E-5</c:v>
                </c:pt>
                <c:pt idx="464">
                  <c:v>1.4250000000000001E-5</c:v>
                </c:pt>
                <c:pt idx="465">
                  <c:v>1.5E-5</c:v>
                </c:pt>
                <c:pt idx="466">
                  <c:v>1.5E-5</c:v>
                </c:pt>
                <c:pt idx="467">
                  <c:v>1.5999999999999999E-5</c:v>
                </c:pt>
                <c:pt idx="468">
                  <c:v>1.5999999999999999E-5</c:v>
                </c:pt>
                <c:pt idx="469">
                  <c:v>1.7E-5</c:v>
                </c:pt>
                <c:pt idx="470">
                  <c:v>1.7E-5</c:v>
                </c:pt>
                <c:pt idx="471">
                  <c:v>1.8E-5</c:v>
                </c:pt>
                <c:pt idx="472">
                  <c:v>1.8E-5</c:v>
                </c:pt>
                <c:pt idx="473">
                  <c:v>1.9000000000000001E-5</c:v>
                </c:pt>
                <c:pt idx="474">
                  <c:v>1.9000000000000001E-5</c:v>
                </c:pt>
                <c:pt idx="475">
                  <c:v>2.0000000000000002E-5</c:v>
                </c:pt>
                <c:pt idx="476">
                  <c:v>2.0000000000000002E-5</c:v>
                </c:pt>
                <c:pt idx="477">
                  <c:v>2.0999999999999999E-5</c:v>
                </c:pt>
                <c:pt idx="478">
                  <c:v>2.0999999999999999E-5</c:v>
                </c:pt>
                <c:pt idx="479">
                  <c:v>2.1999999999999999E-5</c:v>
                </c:pt>
                <c:pt idx="480">
                  <c:v>2.1999999999999999E-5</c:v>
                </c:pt>
                <c:pt idx="481">
                  <c:v>2.3E-5</c:v>
                </c:pt>
                <c:pt idx="482">
                  <c:v>2.3E-5</c:v>
                </c:pt>
                <c:pt idx="483">
                  <c:v>2.4000000000000001E-5</c:v>
                </c:pt>
                <c:pt idx="484">
                  <c:v>2.4000000000000001E-5</c:v>
                </c:pt>
                <c:pt idx="485">
                  <c:v>2.55E-5</c:v>
                </c:pt>
                <c:pt idx="486">
                  <c:v>2.55E-5</c:v>
                </c:pt>
                <c:pt idx="487">
                  <c:v>2.6999999999999999E-5</c:v>
                </c:pt>
                <c:pt idx="488">
                  <c:v>2.6999999999999999E-5</c:v>
                </c:pt>
                <c:pt idx="489">
                  <c:v>2.8E-5</c:v>
                </c:pt>
                <c:pt idx="490">
                  <c:v>2.8E-5</c:v>
                </c:pt>
                <c:pt idx="491">
                  <c:v>3.0000000000000001E-5</c:v>
                </c:pt>
                <c:pt idx="492">
                  <c:v>3.0000000000000001E-5</c:v>
                </c:pt>
                <c:pt idx="493">
                  <c:v>3.1999999999999999E-5</c:v>
                </c:pt>
                <c:pt idx="494">
                  <c:v>3.1999999999999999E-5</c:v>
                </c:pt>
                <c:pt idx="495">
                  <c:v>3.4E-5</c:v>
                </c:pt>
                <c:pt idx="496">
                  <c:v>3.4E-5</c:v>
                </c:pt>
                <c:pt idx="497">
                  <c:v>3.6000000000000001E-5</c:v>
                </c:pt>
                <c:pt idx="498">
                  <c:v>3.6000000000000001E-5</c:v>
                </c:pt>
                <c:pt idx="499">
                  <c:v>3.8000000000000002E-5</c:v>
                </c:pt>
                <c:pt idx="500">
                  <c:v>3.8000000000000002E-5</c:v>
                </c:pt>
                <c:pt idx="501">
                  <c:v>4.0000000000000003E-5</c:v>
                </c:pt>
                <c:pt idx="502">
                  <c:v>4.0000000000000003E-5</c:v>
                </c:pt>
                <c:pt idx="503">
                  <c:v>4.2500000000000003E-5</c:v>
                </c:pt>
                <c:pt idx="504">
                  <c:v>4.2500000000000003E-5</c:v>
                </c:pt>
                <c:pt idx="505">
                  <c:v>4.5000000000000003E-5</c:v>
                </c:pt>
                <c:pt idx="506">
                  <c:v>4.5000000000000003E-5</c:v>
                </c:pt>
                <c:pt idx="507">
                  <c:v>4.7500000000000003E-5</c:v>
                </c:pt>
                <c:pt idx="508">
                  <c:v>4.7500000000000003E-5</c:v>
                </c:pt>
                <c:pt idx="509">
                  <c:v>5.0000000000000002E-5</c:v>
                </c:pt>
                <c:pt idx="510">
                  <c:v>5.0000000000000002E-5</c:v>
                </c:pt>
                <c:pt idx="511">
                  <c:v>5.2500000000000002E-5</c:v>
                </c:pt>
                <c:pt idx="512">
                  <c:v>5.2500000000000002E-5</c:v>
                </c:pt>
                <c:pt idx="513">
                  <c:v>5.5000000000000002E-5</c:v>
                </c:pt>
                <c:pt idx="514">
                  <c:v>5.5000000000000002E-5</c:v>
                </c:pt>
                <c:pt idx="515">
                  <c:v>5.7500000000000002E-5</c:v>
                </c:pt>
                <c:pt idx="516">
                  <c:v>5.7500000000000002E-5</c:v>
                </c:pt>
                <c:pt idx="517">
                  <c:v>6.0000000000000002E-5</c:v>
                </c:pt>
                <c:pt idx="518">
                  <c:v>6.0000000000000002E-5</c:v>
                </c:pt>
                <c:pt idx="519">
                  <c:v>6.3E-5</c:v>
                </c:pt>
                <c:pt idx="520">
                  <c:v>6.3E-5</c:v>
                </c:pt>
                <c:pt idx="521">
                  <c:v>6.6000000000000005E-5</c:v>
                </c:pt>
                <c:pt idx="522">
                  <c:v>6.6000000000000005E-5</c:v>
                </c:pt>
                <c:pt idx="523">
                  <c:v>6.8999999999999997E-5</c:v>
                </c:pt>
                <c:pt idx="524">
                  <c:v>6.8999999999999997E-5</c:v>
                </c:pt>
                <c:pt idx="525">
                  <c:v>7.2000000000000002E-5</c:v>
                </c:pt>
                <c:pt idx="526">
                  <c:v>7.2000000000000002E-5</c:v>
                </c:pt>
                <c:pt idx="527">
                  <c:v>7.6000000000000004E-5</c:v>
                </c:pt>
                <c:pt idx="528">
                  <c:v>7.6000000000000004E-5</c:v>
                </c:pt>
                <c:pt idx="529">
                  <c:v>8.0000000000000007E-5</c:v>
                </c:pt>
                <c:pt idx="530">
                  <c:v>8.0000000000000007E-5</c:v>
                </c:pt>
                <c:pt idx="531">
                  <c:v>8.3999999999999995E-5</c:v>
                </c:pt>
                <c:pt idx="532">
                  <c:v>8.3999999999999995E-5</c:v>
                </c:pt>
                <c:pt idx="533">
                  <c:v>8.7999999999999998E-5</c:v>
                </c:pt>
                <c:pt idx="534">
                  <c:v>8.7999999999999998E-5</c:v>
                </c:pt>
                <c:pt idx="535">
                  <c:v>9.2E-5</c:v>
                </c:pt>
                <c:pt idx="536">
                  <c:v>9.2E-5</c:v>
                </c:pt>
                <c:pt idx="537">
                  <c:v>9.6000000000000002E-5</c:v>
                </c:pt>
                <c:pt idx="538">
                  <c:v>9.6000000000000002E-5</c:v>
                </c:pt>
                <c:pt idx="539">
                  <c:v>1E-4</c:v>
                </c:pt>
                <c:pt idx="540">
                  <c:v>1E-4</c:v>
                </c:pt>
                <c:pt idx="541">
                  <c:v>1.05E-4</c:v>
                </c:pt>
                <c:pt idx="542">
                  <c:v>1.05E-4</c:v>
                </c:pt>
                <c:pt idx="543">
                  <c:v>1.1E-4</c:v>
                </c:pt>
                <c:pt idx="544">
                  <c:v>1.1E-4</c:v>
                </c:pt>
                <c:pt idx="545">
                  <c:v>1.15E-4</c:v>
                </c:pt>
                <c:pt idx="546">
                  <c:v>1.15E-4</c:v>
                </c:pt>
                <c:pt idx="547">
                  <c:v>1.2E-4</c:v>
                </c:pt>
                <c:pt idx="548">
                  <c:v>1.2E-4</c:v>
                </c:pt>
                <c:pt idx="549">
                  <c:v>1.2750000000000001E-4</c:v>
                </c:pt>
                <c:pt idx="550">
                  <c:v>1.2750000000000001E-4</c:v>
                </c:pt>
                <c:pt idx="551">
                  <c:v>1.35E-4</c:v>
                </c:pt>
                <c:pt idx="552">
                  <c:v>1.35E-4</c:v>
                </c:pt>
                <c:pt idx="553">
                  <c:v>1.4249999999999999E-4</c:v>
                </c:pt>
                <c:pt idx="554">
                  <c:v>1.4249999999999999E-4</c:v>
                </c:pt>
                <c:pt idx="555">
                  <c:v>1.4999999999999999E-4</c:v>
                </c:pt>
                <c:pt idx="556">
                  <c:v>1.4999999999999999E-4</c:v>
                </c:pt>
                <c:pt idx="557">
                  <c:v>1.6000000000000001E-4</c:v>
                </c:pt>
                <c:pt idx="558">
                  <c:v>1.6000000000000001E-4</c:v>
                </c:pt>
                <c:pt idx="559">
                  <c:v>1.7000000000000001E-4</c:v>
                </c:pt>
                <c:pt idx="560">
                  <c:v>1.7000000000000001E-4</c:v>
                </c:pt>
                <c:pt idx="561">
                  <c:v>1.8000000000000001E-4</c:v>
                </c:pt>
                <c:pt idx="562">
                  <c:v>1.8000000000000001E-4</c:v>
                </c:pt>
                <c:pt idx="563">
                  <c:v>1.9000000000000001E-4</c:v>
                </c:pt>
                <c:pt idx="564">
                  <c:v>1.9000000000000001E-4</c:v>
                </c:pt>
                <c:pt idx="565">
                  <c:v>2.0000000000000001E-4</c:v>
                </c:pt>
                <c:pt idx="566">
                  <c:v>2.0000000000000001E-4</c:v>
                </c:pt>
                <c:pt idx="567">
                  <c:v>2.1000000000000001E-4</c:v>
                </c:pt>
                <c:pt idx="568">
                  <c:v>2.1000000000000001E-4</c:v>
                </c:pt>
                <c:pt idx="569">
                  <c:v>2.2000000000000001E-4</c:v>
                </c:pt>
                <c:pt idx="570">
                  <c:v>2.2000000000000001E-4</c:v>
                </c:pt>
                <c:pt idx="571">
                  <c:v>2.3000000000000001E-4</c:v>
                </c:pt>
                <c:pt idx="572">
                  <c:v>2.3000000000000001E-4</c:v>
                </c:pt>
                <c:pt idx="573">
                  <c:v>2.4000000000000001E-4</c:v>
                </c:pt>
                <c:pt idx="574">
                  <c:v>2.4000000000000001E-4</c:v>
                </c:pt>
                <c:pt idx="575">
                  <c:v>2.5500000000000002E-4</c:v>
                </c:pt>
                <c:pt idx="576">
                  <c:v>2.5500000000000002E-4</c:v>
                </c:pt>
                <c:pt idx="577">
                  <c:v>2.7E-4</c:v>
                </c:pt>
                <c:pt idx="578">
                  <c:v>2.7E-4</c:v>
                </c:pt>
                <c:pt idx="579">
                  <c:v>2.7999999999999998E-4</c:v>
                </c:pt>
                <c:pt idx="580">
                  <c:v>2.7999999999999998E-4</c:v>
                </c:pt>
                <c:pt idx="581">
                  <c:v>2.9999999999999997E-4</c:v>
                </c:pt>
                <c:pt idx="582">
                  <c:v>2.9999999999999997E-4</c:v>
                </c:pt>
                <c:pt idx="583">
                  <c:v>3.2000000000000003E-4</c:v>
                </c:pt>
                <c:pt idx="584">
                  <c:v>3.2000000000000003E-4</c:v>
                </c:pt>
                <c:pt idx="585">
                  <c:v>3.4000000000000002E-4</c:v>
                </c:pt>
                <c:pt idx="586">
                  <c:v>3.4000000000000002E-4</c:v>
                </c:pt>
                <c:pt idx="587">
                  <c:v>3.6000000000000002E-4</c:v>
                </c:pt>
                <c:pt idx="588">
                  <c:v>3.6000000000000002E-4</c:v>
                </c:pt>
                <c:pt idx="589">
                  <c:v>3.8000000000000002E-4</c:v>
                </c:pt>
                <c:pt idx="590">
                  <c:v>3.8000000000000002E-4</c:v>
                </c:pt>
                <c:pt idx="591">
                  <c:v>4.0000000000000002E-4</c:v>
                </c:pt>
                <c:pt idx="592">
                  <c:v>4.0000000000000002E-4</c:v>
                </c:pt>
                <c:pt idx="593">
                  <c:v>4.2499999999999998E-4</c:v>
                </c:pt>
                <c:pt idx="594">
                  <c:v>4.2499999999999998E-4</c:v>
                </c:pt>
                <c:pt idx="595">
                  <c:v>4.4999999999999999E-4</c:v>
                </c:pt>
                <c:pt idx="596">
                  <c:v>4.4999999999999999E-4</c:v>
                </c:pt>
                <c:pt idx="597">
                  <c:v>4.75E-4</c:v>
                </c:pt>
                <c:pt idx="598">
                  <c:v>4.75E-4</c:v>
                </c:pt>
                <c:pt idx="599">
                  <c:v>5.0000000000000001E-4</c:v>
                </c:pt>
                <c:pt idx="600">
                  <c:v>5.0000000000000001E-4</c:v>
                </c:pt>
                <c:pt idx="601">
                  <c:v>5.2499999999999997E-4</c:v>
                </c:pt>
                <c:pt idx="602">
                  <c:v>5.2499999999999997E-4</c:v>
                </c:pt>
                <c:pt idx="603">
                  <c:v>5.5000000000000003E-4</c:v>
                </c:pt>
                <c:pt idx="604">
                  <c:v>5.5000000000000003E-4</c:v>
                </c:pt>
                <c:pt idx="605">
                  <c:v>5.7499999999999999E-4</c:v>
                </c:pt>
                <c:pt idx="606">
                  <c:v>5.7499999999999999E-4</c:v>
                </c:pt>
                <c:pt idx="607">
                  <c:v>5.9999999999999995E-4</c:v>
                </c:pt>
                <c:pt idx="608">
                  <c:v>5.9999999999999995E-4</c:v>
                </c:pt>
                <c:pt idx="609">
                  <c:v>6.3000000000000003E-4</c:v>
                </c:pt>
                <c:pt idx="610">
                  <c:v>6.3000000000000003E-4</c:v>
                </c:pt>
                <c:pt idx="611">
                  <c:v>6.6E-4</c:v>
                </c:pt>
                <c:pt idx="612">
                  <c:v>6.6E-4</c:v>
                </c:pt>
                <c:pt idx="613">
                  <c:v>6.8999999999999997E-4</c:v>
                </c:pt>
                <c:pt idx="614">
                  <c:v>6.8999999999999997E-4</c:v>
                </c:pt>
                <c:pt idx="615">
                  <c:v>7.2000000000000005E-4</c:v>
                </c:pt>
                <c:pt idx="616">
                  <c:v>7.2000000000000005E-4</c:v>
                </c:pt>
                <c:pt idx="617">
                  <c:v>7.6000000000000004E-4</c:v>
                </c:pt>
                <c:pt idx="618">
                  <c:v>7.6000000000000004E-4</c:v>
                </c:pt>
                <c:pt idx="619">
                  <c:v>8.0000000000000004E-4</c:v>
                </c:pt>
                <c:pt idx="620">
                  <c:v>8.0000000000000004E-4</c:v>
                </c:pt>
                <c:pt idx="621">
                  <c:v>8.4000000000000003E-4</c:v>
                </c:pt>
                <c:pt idx="622">
                  <c:v>8.4000000000000003E-4</c:v>
                </c:pt>
                <c:pt idx="623">
                  <c:v>8.8000000000000003E-4</c:v>
                </c:pt>
                <c:pt idx="624">
                  <c:v>8.8000000000000003E-4</c:v>
                </c:pt>
                <c:pt idx="625">
                  <c:v>9.2000000000000003E-4</c:v>
                </c:pt>
                <c:pt idx="626">
                  <c:v>9.2000000000000003E-4</c:v>
                </c:pt>
                <c:pt idx="627">
                  <c:v>9.6000000000000002E-4</c:v>
                </c:pt>
                <c:pt idx="628">
                  <c:v>9.6000000000000002E-4</c:v>
                </c:pt>
                <c:pt idx="629">
                  <c:v>1E-3</c:v>
                </c:pt>
                <c:pt idx="630">
                  <c:v>1E-3</c:v>
                </c:pt>
                <c:pt idx="631">
                  <c:v>1.0499999999999999E-3</c:v>
                </c:pt>
                <c:pt idx="632">
                  <c:v>1.0499999999999999E-3</c:v>
                </c:pt>
                <c:pt idx="633">
                  <c:v>1.1000000000000001E-3</c:v>
                </c:pt>
                <c:pt idx="634">
                  <c:v>1.1000000000000001E-3</c:v>
                </c:pt>
                <c:pt idx="635">
                  <c:v>1.15E-3</c:v>
                </c:pt>
                <c:pt idx="636">
                  <c:v>1.15E-3</c:v>
                </c:pt>
                <c:pt idx="637">
                  <c:v>1.1999999999999999E-3</c:v>
                </c:pt>
                <c:pt idx="638">
                  <c:v>1.1999999999999999E-3</c:v>
                </c:pt>
                <c:pt idx="639">
                  <c:v>1.2750000000000001E-3</c:v>
                </c:pt>
                <c:pt idx="640">
                  <c:v>1.2750000000000001E-3</c:v>
                </c:pt>
                <c:pt idx="641">
                  <c:v>1.3500000000000001E-3</c:v>
                </c:pt>
                <c:pt idx="642">
                  <c:v>1.3500000000000001E-3</c:v>
                </c:pt>
                <c:pt idx="643">
                  <c:v>1.4250000000000001E-3</c:v>
                </c:pt>
                <c:pt idx="644">
                  <c:v>1.4250000000000001E-3</c:v>
                </c:pt>
                <c:pt idx="645">
                  <c:v>1.5E-3</c:v>
                </c:pt>
                <c:pt idx="646">
                  <c:v>1.5E-3</c:v>
                </c:pt>
                <c:pt idx="647">
                  <c:v>1.6000000000000001E-3</c:v>
                </c:pt>
                <c:pt idx="648">
                  <c:v>1.6000000000000001E-3</c:v>
                </c:pt>
                <c:pt idx="649">
                  <c:v>1.6999999999999999E-3</c:v>
                </c:pt>
                <c:pt idx="650">
                  <c:v>1.6999999999999999E-3</c:v>
                </c:pt>
                <c:pt idx="651">
                  <c:v>1.8E-3</c:v>
                </c:pt>
                <c:pt idx="652">
                  <c:v>1.8E-3</c:v>
                </c:pt>
                <c:pt idx="653">
                  <c:v>1.9E-3</c:v>
                </c:pt>
                <c:pt idx="654">
                  <c:v>1.9E-3</c:v>
                </c:pt>
                <c:pt idx="655">
                  <c:v>2E-3</c:v>
                </c:pt>
                <c:pt idx="656">
                  <c:v>2E-3</c:v>
                </c:pt>
                <c:pt idx="657">
                  <c:v>2.0999999999999999E-3</c:v>
                </c:pt>
                <c:pt idx="658">
                  <c:v>2.0999999999999999E-3</c:v>
                </c:pt>
                <c:pt idx="659">
                  <c:v>2.2000000000000001E-3</c:v>
                </c:pt>
                <c:pt idx="660">
                  <c:v>2.2000000000000001E-3</c:v>
                </c:pt>
                <c:pt idx="661">
                  <c:v>2.3E-3</c:v>
                </c:pt>
                <c:pt idx="662">
                  <c:v>2.3E-3</c:v>
                </c:pt>
                <c:pt idx="663">
                  <c:v>2.3999999999999998E-3</c:v>
                </c:pt>
                <c:pt idx="664">
                  <c:v>2.3999999999999998E-3</c:v>
                </c:pt>
                <c:pt idx="665">
                  <c:v>2.5500000000000002E-3</c:v>
                </c:pt>
                <c:pt idx="666">
                  <c:v>2.5500000000000002E-3</c:v>
                </c:pt>
                <c:pt idx="667">
                  <c:v>2.7000000000000001E-3</c:v>
                </c:pt>
                <c:pt idx="668">
                  <c:v>2.7000000000000001E-3</c:v>
                </c:pt>
                <c:pt idx="669">
                  <c:v>2.8E-3</c:v>
                </c:pt>
                <c:pt idx="670">
                  <c:v>2.8E-3</c:v>
                </c:pt>
                <c:pt idx="671">
                  <c:v>3.0000000000000001E-3</c:v>
                </c:pt>
                <c:pt idx="672">
                  <c:v>3.0000000000000001E-3</c:v>
                </c:pt>
                <c:pt idx="673">
                  <c:v>3.2000000000000002E-3</c:v>
                </c:pt>
                <c:pt idx="674">
                  <c:v>3.2000000000000002E-3</c:v>
                </c:pt>
                <c:pt idx="675">
                  <c:v>3.3999999999999998E-3</c:v>
                </c:pt>
                <c:pt idx="676">
                  <c:v>3.3999999999999998E-3</c:v>
                </c:pt>
                <c:pt idx="677">
                  <c:v>3.5999999999999999E-3</c:v>
                </c:pt>
                <c:pt idx="678">
                  <c:v>3.5999999999999999E-3</c:v>
                </c:pt>
                <c:pt idx="679">
                  <c:v>3.8E-3</c:v>
                </c:pt>
                <c:pt idx="680">
                  <c:v>3.8E-3</c:v>
                </c:pt>
                <c:pt idx="681">
                  <c:v>4.0000000000000001E-3</c:v>
                </c:pt>
                <c:pt idx="682">
                  <c:v>4.0000000000000001E-3</c:v>
                </c:pt>
                <c:pt idx="683">
                  <c:v>4.2500000000000003E-3</c:v>
                </c:pt>
                <c:pt idx="684">
                  <c:v>4.2500000000000003E-3</c:v>
                </c:pt>
                <c:pt idx="685">
                  <c:v>4.4999999999999997E-3</c:v>
                </c:pt>
                <c:pt idx="686">
                  <c:v>4.4999999999999997E-3</c:v>
                </c:pt>
                <c:pt idx="687">
                  <c:v>4.7499999999999999E-3</c:v>
                </c:pt>
                <c:pt idx="688">
                  <c:v>4.7499999999999999E-3</c:v>
                </c:pt>
                <c:pt idx="689">
                  <c:v>5.0000000000000001E-3</c:v>
                </c:pt>
                <c:pt idx="690">
                  <c:v>5.0000000000000001E-3</c:v>
                </c:pt>
                <c:pt idx="691">
                  <c:v>5.2500000000000003E-3</c:v>
                </c:pt>
                <c:pt idx="692">
                  <c:v>5.2500000000000003E-3</c:v>
                </c:pt>
                <c:pt idx="693">
                  <c:v>5.4999999999999997E-3</c:v>
                </c:pt>
                <c:pt idx="694">
                  <c:v>5.4999999999999997E-3</c:v>
                </c:pt>
                <c:pt idx="695">
                  <c:v>5.7499999999999999E-3</c:v>
                </c:pt>
                <c:pt idx="696">
                  <c:v>5.7499999999999999E-3</c:v>
                </c:pt>
                <c:pt idx="697">
                  <c:v>6.0000000000000001E-3</c:v>
                </c:pt>
                <c:pt idx="698">
                  <c:v>6.0000000000000001E-3</c:v>
                </c:pt>
                <c:pt idx="699">
                  <c:v>6.3E-3</c:v>
                </c:pt>
                <c:pt idx="700">
                  <c:v>6.3E-3</c:v>
                </c:pt>
                <c:pt idx="701">
                  <c:v>6.6E-3</c:v>
                </c:pt>
                <c:pt idx="702">
                  <c:v>6.6E-3</c:v>
                </c:pt>
                <c:pt idx="703">
                  <c:v>6.8999999999999999E-3</c:v>
                </c:pt>
                <c:pt idx="704">
                  <c:v>6.8999999999999999E-3</c:v>
                </c:pt>
                <c:pt idx="705">
                  <c:v>7.1999999999999998E-3</c:v>
                </c:pt>
                <c:pt idx="706">
                  <c:v>7.1999999999999998E-3</c:v>
                </c:pt>
                <c:pt idx="707">
                  <c:v>7.6E-3</c:v>
                </c:pt>
                <c:pt idx="708">
                  <c:v>7.6E-3</c:v>
                </c:pt>
                <c:pt idx="709">
                  <c:v>8.0000000000000002E-3</c:v>
                </c:pt>
                <c:pt idx="710">
                  <c:v>8.0000000000000002E-3</c:v>
                </c:pt>
                <c:pt idx="711">
                  <c:v>8.3999999999999995E-3</c:v>
                </c:pt>
                <c:pt idx="712">
                  <c:v>8.3999999999999995E-3</c:v>
                </c:pt>
                <c:pt idx="713">
                  <c:v>8.8000000000000005E-3</c:v>
                </c:pt>
                <c:pt idx="714">
                  <c:v>8.8000000000000005E-3</c:v>
                </c:pt>
                <c:pt idx="715">
                  <c:v>9.1999999999999998E-3</c:v>
                </c:pt>
                <c:pt idx="716">
                  <c:v>9.1999999999999998E-3</c:v>
                </c:pt>
                <c:pt idx="717">
                  <c:v>9.5999999999999992E-3</c:v>
                </c:pt>
                <c:pt idx="718">
                  <c:v>9.5999999999999992E-3</c:v>
                </c:pt>
                <c:pt idx="719">
                  <c:v>0.01</c:v>
                </c:pt>
                <c:pt idx="720">
                  <c:v>0.01</c:v>
                </c:pt>
                <c:pt idx="721">
                  <c:v>1.0500000000000001E-2</c:v>
                </c:pt>
                <c:pt idx="722">
                  <c:v>1.0500000000000001E-2</c:v>
                </c:pt>
                <c:pt idx="723">
                  <c:v>1.0999999999999999E-2</c:v>
                </c:pt>
                <c:pt idx="724">
                  <c:v>1.0999999999999999E-2</c:v>
                </c:pt>
                <c:pt idx="725">
                  <c:v>1.15E-2</c:v>
                </c:pt>
                <c:pt idx="726">
                  <c:v>1.15E-2</c:v>
                </c:pt>
                <c:pt idx="727">
                  <c:v>1.2E-2</c:v>
                </c:pt>
                <c:pt idx="728">
                  <c:v>1.2E-2</c:v>
                </c:pt>
                <c:pt idx="729">
                  <c:v>1.2749999999999999E-2</c:v>
                </c:pt>
                <c:pt idx="730">
                  <c:v>1.2749999999999999E-2</c:v>
                </c:pt>
                <c:pt idx="731">
                  <c:v>1.35E-2</c:v>
                </c:pt>
                <c:pt idx="732">
                  <c:v>1.35E-2</c:v>
                </c:pt>
                <c:pt idx="733">
                  <c:v>1.4250000000000001E-2</c:v>
                </c:pt>
                <c:pt idx="734">
                  <c:v>1.4250000000000001E-2</c:v>
                </c:pt>
                <c:pt idx="735">
                  <c:v>1.4999999999999999E-2</c:v>
                </c:pt>
                <c:pt idx="736">
                  <c:v>1.4999999999999999E-2</c:v>
                </c:pt>
                <c:pt idx="737">
                  <c:v>1.6E-2</c:v>
                </c:pt>
                <c:pt idx="738">
                  <c:v>1.6E-2</c:v>
                </c:pt>
                <c:pt idx="739">
                  <c:v>1.7000000000000001E-2</c:v>
                </c:pt>
                <c:pt idx="740">
                  <c:v>1.7000000000000001E-2</c:v>
                </c:pt>
                <c:pt idx="741">
                  <c:v>1.7999999999999999E-2</c:v>
                </c:pt>
                <c:pt idx="742">
                  <c:v>1.7999999999999999E-2</c:v>
                </c:pt>
                <c:pt idx="743">
                  <c:v>1.9E-2</c:v>
                </c:pt>
                <c:pt idx="744">
                  <c:v>1.9E-2</c:v>
                </c:pt>
                <c:pt idx="745">
                  <c:v>0.02</c:v>
                </c:pt>
                <c:pt idx="746">
                  <c:v>0.02</c:v>
                </c:pt>
                <c:pt idx="747">
                  <c:v>2.1000000000000001E-2</c:v>
                </c:pt>
                <c:pt idx="748">
                  <c:v>2.1000000000000001E-2</c:v>
                </c:pt>
                <c:pt idx="749">
                  <c:v>2.1999999999999999E-2</c:v>
                </c:pt>
                <c:pt idx="750">
                  <c:v>2.1999999999999999E-2</c:v>
                </c:pt>
                <c:pt idx="751">
                  <c:v>2.3E-2</c:v>
                </c:pt>
                <c:pt idx="752">
                  <c:v>2.3E-2</c:v>
                </c:pt>
                <c:pt idx="753">
                  <c:v>2.4E-2</c:v>
                </c:pt>
                <c:pt idx="754">
                  <c:v>2.4E-2</c:v>
                </c:pt>
                <c:pt idx="755">
                  <c:v>2.5499999999999998E-2</c:v>
                </c:pt>
                <c:pt idx="756">
                  <c:v>2.5499999999999998E-2</c:v>
                </c:pt>
                <c:pt idx="757">
                  <c:v>2.7E-2</c:v>
                </c:pt>
                <c:pt idx="758">
                  <c:v>2.7E-2</c:v>
                </c:pt>
                <c:pt idx="759">
                  <c:v>2.8000000000000001E-2</c:v>
                </c:pt>
                <c:pt idx="760">
                  <c:v>2.8000000000000001E-2</c:v>
                </c:pt>
                <c:pt idx="761">
                  <c:v>0.03</c:v>
                </c:pt>
                <c:pt idx="762">
                  <c:v>0.03</c:v>
                </c:pt>
                <c:pt idx="763">
                  <c:v>3.2000000000000001E-2</c:v>
                </c:pt>
                <c:pt idx="764">
                  <c:v>3.2000000000000001E-2</c:v>
                </c:pt>
                <c:pt idx="765">
                  <c:v>3.4000000000000002E-2</c:v>
                </c:pt>
                <c:pt idx="766">
                  <c:v>3.4000000000000002E-2</c:v>
                </c:pt>
                <c:pt idx="767">
                  <c:v>3.5999999999999997E-2</c:v>
                </c:pt>
                <c:pt idx="768">
                  <c:v>3.5999999999999997E-2</c:v>
                </c:pt>
                <c:pt idx="769">
                  <c:v>3.7999999999999999E-2</c:v>
                </c:pt>
                <c:pt idx="770">
                  <c:v>3.7999999999999999E-2</c:v>
                </c:pt>
                <c:pt idx="771">
                  <c:v>0.04</c:v>
                </c:pt>
                <c:pt idx="772">
                  <c:v>0.04</c:v>
                </c:pt>
                <c:pt idx="773">
                  <c:v>4.2500000000000003E-2</c:v>
                </c:pt>
                <c:pt idx="774">
                  <c:v>4.2500000000000003E-2</c:v>
                </c:pt>
                <c:pt idx="775">
                  <c:v>4.4999999999999998E-2</c:v>
                </c:pt>
                <c:pt idx="776">
                  <c:v>4.4999999999999998E-2</c:v>
                </c:pt>
                <c:pt idx="777">
                  <c:v>4.7500000000000001E-2</c:v>
                </c:pt>
                <c:pt idx="778">
                  <c:v>4.7500000000000001E-2</c:v>
                </c:pt>
                <c:pt idx="779">
                  <c:v>0.05</c:v>
                </c:pt>
                <c:pt idx="780">
                  <c:v>0.05</c:v>
                </c:pt>
                <c:pt idx="781">
                  <c:v>5.2499999999999998E-2</c:v>
                </c:pt>
                <c:pt idx="782">
                  <c:v>5.2499999999999998E-2</c:v>
                </c:pt>
                <c:pt idx="783">
                  <c:v>5.5E-2</c:v>
                </c:pt>
                <c:pt idx="784">
                  <c:v>5.5E-2</c:v>
                </c:pt>
                <c:pt idx="785">
                  <c:v>5.7500000000000002E-2</c:v>
                </c:pt>
                <c:pt idx="786">
                  <c:v>5.7500000000000002E-2</c:v>
                </c:pt>
                <c:pt idx="787">
                  <c:v>0.06</c:v>
                </c:pt>
                <c:pt idx="788">
                  <c:v>0.06</c:v>
                </c:pt>
                <c:pt idx="789">
                  <c:v>6.3E-2</c:v>
                </c:pt>
                <c:pt idx="790">
                  <c:v>6.3E-2</c:v>
                </c:pt>
                <c:pt idx="791">
                  <c:v>6.6000000000000003E-2</c:v>
                </c:pt>
                <c:pt idx="792">
                  <c:v>6.6000000000000003E-2</c:v>
                </c:pt>
                <c:pt idx="793">
                  <c:v>6.9000000000000006E-2</c:v>
                </c:pt>
                <c:pt idx="794">
                  <c:v>6.9000000000000006E-2</c:v>
                </c:pt>
                <c:pt idx="795">
                  <c:v>7.1999999999999995E-2</c:v>
                </c:pt>
                <c:pt idx="796">
                  <c:v>7.1999999999999995E-2</c:v>
                </c:pt>
                <c:pt idx="797">
                  <c:v>7.5999999999999998E-2</c:v>
                </c:pt>
                <c:pt idx="798">
                  <c:v>7.5999999999999998E-2</c:v>
                </c:pt>
                <c:pt idx="799">
                  <c:v>0.08</c:v>
                </c:pt>
                <c:pt idx="800">
                  <c:v>0.08</c:v>
                </c:pt>
                <c:pt idx="801">
                  <c:v>8.4000000000000005E-2</c:v>
                </c:pt>
                <c:pt idx="802">
                  <c:v>8.4000000000000005E-2</c:v>
                </c:pt>
                <c:pt idx="803">
                  <c:v>8.7999999999999995E-2</c:v>
                </c:pt>
                <c:pt idx="804">
                  <c:v>8.7999999999999995E-2</c:v>
                </c:pt>
                <c:pt idx="805">
                  <c:v>9.1999999999999998E-2</c:v>
                </c:pt>
                <c:pt idx="806">
                  <c:v>9.1999999999999998E-2</c:v>
                </c:pt>
                <c:pt idx="807">
                  <c:v>9.6000000000000002E-2</c:v>
                </c:pt>
                <c:pt idx="808">
                  <c:v>9.6000000000000002E-2</c:v>
                </c:pt>
                <c:pt idx="809">
                  <c:v>0.1</c:v>
                </c:pt>
                <c:pt idx="810">
                  <c:v>0.1</c:v>
                </c:pt>
                <c:pt idx="811">
                  <c:v>0.105</c:v>
                </c:pt>
                <c:pt idx="812">
                  <c:v>0.105</c:v>
                </c:pt>
                <c:pt idx="813">
                  <c:v>0.11</c:v>
                </c:pt>
                <c:pt idx="814">
                  <c:v>0.11</c:v>
                </c:pt>
                <c:pt idx="815">
                  <c:v>0.115</c:v>
                </c:pt>
                <c:pt idx="816">
                  <c:v>0.115</c:v>
                </c:pt>
                <c:pt idx="817">
                  <c:v>0.12</c:v>
                </c:pt>
                <c:pt idx="818">
                  <c:v>0.12</c:v>
                </c:pt>
                <c:pt idx="819">
                  <c:v>0.1275</c:v>
                </c:pt>
                <c:pt idx="820">
                  <c:v>0.1275</c:v>
                </c:pt>
                <c:pt idx="821">
                  <c:v>0.13500000000000001</c:v>
                </c:pt>
                <c:pt idx="822">
                  <c:v>0.13500000000000001</c:v>
                </c:pt>
                <c:pt idx="823">
                  <c:v>0.14249999999999999</c:v>
                </c:pt>
                <c:pt idx="824">
                  <c:v>0.14249999999999999</c:v>
                </c:pt>
                <c:pt idx="825">
                  <c:v>0.15</c:v>
                </c:pt>
                <c:pt idx="826">
                  <c:v>0.15</c:v>
                </c:pt>
                <c:pt idx="827">
                  <c:v>0.16</c:v>
                </c:pt>
                <c:pt idx="828">
                  <c:v>0.16</c:v>
                </c:pt>
                <c:pt idx="829">
                  <c:v>0.17</c:v>
                </c:pt>
                <c:pt idx="830">
                  <c:v>0.17</c:v>
                </c:pt>
                <c:pt idx="831">
                  <c:v>0.18</c:v>
                </c:pt>
                <c:pt idx="832">
                  <c:v>0.18</c:v>
                </c:pt>
                <c:pt idx="833">
                  <c:v>0.19</c:v>
                </c:pt>
                <c:pt idx="834">
                  <c:v>0.19</c:v>
                </c:pt>
                <c:pt idx="835">
                  <c:v>0.2</c:v>
                </c:pt>
                <c:pt idx="836">
                  <c:v>0.2</c:v>
                </c:pt>
                <c:pt idx="837">
                  <c:v>0.21</c:v>
                </c:pt>
                <c:pt idx="838">
                  <c:v>0.21</c:v>
                </c:pt>
                <c:pt idx="839">
                  <c:v>0.22</c:v>
                </c:pt>
                <c:pt idx="840">
                  <c:v>0.22</c:v>
                </c:pt>
                <c:pt idx="841">
                  <c:v>0.23</c:v>
                </c:pt>
                <c:pt idx="842">
                  <c:v>0.23</c:v>
                </c:pt>
                <c:pt idx="843">
                  <c:v>0.24</c:v>
                </c:pt>
                <c:pt idx="844">
                  <c:v>0.24</c:v>
                </c:pt>
                <c:pt idx="845">
                  <c:v>0.255</c:v>
                </c:pt>
                <c:pt idx="846">
                  <c:v>0.255</c:v>
                </c:pt>
                <c:pt idx="847">
                  <c:v>0.27</c:v>
                </c:pt>
                <c:pt idx="848">
                  <c:v>0.27</c:v>
                </c:pt>
                <c:pt idx="849">
                  <c:v>0.28000000000000003</c:v>
                </c:pt>
                <c:pt idx="850">
                  <c:v>0.28000000000000003</c:v>
                </c:pt>
                <c:pt idx="851">
                  <c:v>0.3</c:v>
                </c:pt>
                <c:pt idx="852">
                  <c:v>0.3</c:v>
                </c:pt>
                <c:pt idx="853">
                  <c:v>0.32</c:v>
                </c:pt>
                <c:pt idx="854">
                  <c:v>0.32</c:v>
                </c:pt>
                <c:pt idx="855">
                  <c:v>0.34</c:v>
                </c:pt>
                <c:pt idx="856">
                  <c:v>0.34</c:v>
                </c:pt>
                <c:pt idx="857">
                  <c:v>0.36</c:v>
                </c:pt>
                <c:pt idx="858">
                  <c:v>0.36</c:v>
                </c:pt>
                <c:pt idx="859">
                  <c:v>0.38</c:v>
                </c:pt>
                <c:pt idx="860">
                  <c:v>0.38</c:v>
                </c:pt>
                <c:pt idx="861">
                  <c:v>0.4</c:v>
                </c:pt>
                <c:pt idx="862">
                  <c:v>0.4</c:v>
                </c:pt>
                <c:pt idx="863">
                  <c:v>0.42499999999999999</c:v>
                </c:pt>
                <c:pt idx="864">
                  <c:v>0.42499999999999999</c:v>
                </c:pt>
                <c:pt idx="865">
                  <c:v>0.45</c:v>
                </c:pt>
                <c:pt idx="866">
                  <c:v>0.45</c:v>
                </c:pt>
                <c:pt idx="867">
                  <c:v>0.47499999999999998</c:v>
                </c:pt>
                <c:pt idx="868">
                  <c:v>0.47499999999999998</c:v>
                </c:pt>
                <c:pt idx="869">
                  <c:v>0.5</c:v>
                </c:pt>
                <c:pt idx="870">
                  <c:v>0.5</c:v>
                </c:pt>
                <c:pt idx="871">
                  <c:v>0.52500000000000002</c:v>
                </c:pt>
                <c:pt idx="872">
                  <c:v>0.52500000000000002</c:v>
                </c:pt>
                <c:pt idx="873">
                  <c:v>0.55000000000000004</c:v>
                </c:pt>
                <c:pt idx="874">
                  <c:v>0.55000000000000004</c:v>
                </c:pt>
                <c:pt idx="875">
                  <c:v>0.57499999999999996</c:v>
                </c:pt>
                <c:pt idx="876">
                  <c:v>0.57499999999999996</c:v>
                </c:pt>
                <c:pt idx="877">
                  <c:v>0.6</c:v>
                </c:pt>
                <c:pt idx="878">
                  <c:v>0.6</c:v>
                </c:pt>
                <c:pt idx="879">
                  <c:v>0.63</c:v>
                </c:pt>
                <c:pt idx="880">
                  <c:v>0.63</c:v>
                </c:pt>
                <c:pt idx="881">
                  <c:v>0.66</c:v>
                </c:pt>
                <c:pt idx="882">
                  <c:v>0.66</c:v>
                </c:pt>
                <c:pt idx="883">
                  <c:v>0.69</c:v>
                </c:pt>
                <c:pt idx="884">
                  <c:v>0.69</c:v>
                </c:pt>
                <c:pt idx="885">
                  <c:v>0.72</c:v>
                </c:pt>
                <c:pt idx="886">
                  <c:v>0.72</c:v>
                </c:pt>
                <c:pt idx="887">
                  <c:v>0.76</c:v>
                </c:pt>
                <c:pt idx="888">
                  <c:v>0.76</c:v>
                </c:pt>
                <c:pt idx="889">
                  <c:v>0.8</c:v>
                </c:pt>
                <c:pt idx="890">
                  <c:v>0.8</c:v>
                </c:pt>
                <c:pt idx="891">
                  <c:v>0.84</c:v>
                </c:pt>
                <c:pt idx="892">
                  <c:v>0.84</c:v>
                </c:pt>
                <c:pt idx="893">
                  <c:v>0.88</c:v>
                </c:pt>
                <c:pt idx="894">
                  <c:v>0.88</c:v>
                </c:pt>
                <c:pt idx="895">
                  <c:v>0.92</c:v>
                </c:pt>
                <c:pt idx="896">
                  <c:v>0.92</c:v>
                </c:pt>
                <c:pt idx="897">
                  <c:v>0.96</c:v>
                </c:pt>
                <c:pt idx="898">
                  <c:v>0.96</c:v>
                </c:pt>
                <c:pt idx="899">
                  <c:v>1</c:v>
                </c:pt>
                <c:pt idx="900">
                  <c:v>1</c:v>
                </c:pt>
                <c:pt idx="901">
                  <c:v>1.1000000000000001</c:v>
                </c:pt>
                <c:pt idx="902">
                  <c:v>1.1000000000000001</c:v>
                </c:pt>
                <c:pt idx="903">
                  <c:v>1.2</c:v>
                </c:pt>
                <c:pt idx="904">
                  <c:v>1.2</c:v>
                </c:pt>
                <c:pt idx="905">
                  <c:v>1.3</c:v>
                </c:pt>
                <c:pt idx="906">
                  <c:v>1.3</c:v>
                </c:pt>
                <c:pt idx="907">
                  <c:v>1.4</c:v>
                </c:pt>
                <c:pt idx="908">
                  <c:v>1.4</c:v>
                </c:pt>
                <c:pt idx="909">
                  <c:v>1.5</c:v>
                </c:pt>
                <c:pt idx="910">
                  <c:v>1.5</c:v>
                </c:pt>
                <c:pt idx="911">
                  <c:v>1.6</c:v>
                </c:pt>
                <c:pt idx="912">
                  <c:v>1.6</c:v>
                </c:pt>
                <c:pt idx="913">
                  <c:v>1.7</c:v>
                </c:pt>
                <c:pt idx="914">
                  <c:v>1.7</c:v>
                </c:pt>
                <c:pt idx="915">
                  <c:v>1.8</c:v>
                </c:pt>
                <c:pt idx="916">
                  <c:v>1.8</c:v>
                </c:pt>
                <c:pt idx="917">
                  <c:v>1.9</c:v>
                </c:pt>
                <c:pt idx="918">
                  <c:v>1.9</c:v>
                </c:pt>
                <c:pt idx="919">
                  <c:v>2</c:v>
                </c:pt>
                <c:pt idx="920">
                  <c:v>2</c:v>
                </c:pt>
                <c:pt idx="921">
                  <c:v>2.1</c:v>
                </c:pt>
                <c:pt idx="922">
                  <c:v>2.1</c:v>
                </c:pt>
                <c:pt idx="923">
                  <c:v>2.2000000000000002</c:v>
                </c:pt>
                <c:pt idx="924">
                  <c:v>2.2000000000000002</c:v>
                </c:pt>
                <c:pt idx="925">
                  <c:v>2.2999999999999998</c:v>
                </c:pt>
                <c:pt idx="926">
                  <c:v>2.2999999999999998</c:v>
                </c:pt>
                <c:pt idx="927">
                  <c:v>2.4</c:v>
                </c:pt>
                <c:pt idx="928">
                  <c:v>2.4</c:v>
                </c:pt>
                <c:pt idx="929">
                  <c:v>2.5</c:v>
                </c:pt>
                <c:pt idx="930">
                  <c:v>2.5</c:v>
                </c:pt>
                <c:pt idx="931">
                  <c:v>2.6</c:v>
                </c:pt>
                <c:pt idx="932">
                  <c:v>2.6</c:v>
                </c:pt>
                <c:pt idx="933">
                  <c:v>2.7</c:v>
                </c:pt>
                <c:pt idx="934">
                  <c:v>2.7</c:v>
                </c:pt>
                <c:pt idx="935">
                  <c:v>2.8</c:v>
                </c:pt>
                <c:pt idx="936">
                  <c:v>2.8</c:v>
                </c:pt>
                <c:pt idx="937">
                  <c:v>2.9</c:v>
                </c:pt>
                <c:pt idx="938">
                  <c:v>2.9</c:v>
                </c:pt>
                <c:pt idx="939">
                  <c:v>3</c:v>
                </c:pt>
                <c:pt idx="940">
                  <c:v>3</c:v>
                </c:pt>
                <c:pt idx="941">
                  <c:v>3.1</c:v>
                </c:pt>
                <c:pt idx="942">
                  <c:v>3.1</c:v>
                </c:pt>
                <c:pt idx="943">
                  <c:v>3.2</c:v>
                </c:pt>
                <c:pt idx="944">
                  <c:v>3.2</c:v>
                </c:pt>
                <c:pt idx="945">
                  <c:v>3.3</c:v>
                </c:pt>
                <c:pt idx="946">
                  <c:v>3.3</c:v>
                </c:pt>
                <c:pt idx="947">
                  <c:v>3.4</c:v>
                </c:pt>
                <c:pt idx="948">
                  <c:v>3.4</c:v>
                </c:pt>
                <c:pt idx="949">
                  <c:v>3.5</c:v>
                </c:pt>
                <c:pt idx="950">
                  <c:v>3.5</c:v>
                </c:pt>
                <c:pt idx="951">
                  <c:v>3.6</c:v>
                </c:pt>
                <c:pt idx="952">
                  <c:v>3.6</c:v>
                </c:pt>
                <c:pt idx="953">
                  <c:v>3.7</c:v>
                </c:pt>
                <c:pt idx="954">
                  <c:v>3.7</c:v>
                </c:pt>
                <c:pt idx="955">
                  <c:v>3.8</c:v>
                </c:pt>
                <c:pt idx="956">
                  <c:v>3.8</c:v>
                </c:pt>
                <c:pt idx="957">
                  <c:v>3.9</c:v>
                </c:pt>
                <c:pt idx="958">
                  <c:v>3.9</c:v>
                </c:pt>
                <c:pt idx="959">
                  <c:v>4</c:v>
                </c:pt>
                <c:pt idx="960">
                  <c:v>4</c:v>
                </c:pt>
                <c:pt idx="961">
                  <c:v>4.0999999999999996</c:v>
                </c:pt>
                <c:pt idx="962">
                  <c:v>4.0999999999999996</c:v>
                </c:pt>
                <c:pt idx="963">
                  <c:v>4.2</c:v>
                </c:pt>
                <c:pt idx="964">
                  <c:v>4.2</c:v>
                </c:pt>
                <c:pt idx="965">
                  <c:v>4.3</c:v>
                </c:pt>
                <c:pt idx="966">
                  <c:v>4.3</c:v>
                </c:pt>
                <c:pt idx="967">
                  <c:v>4.4000000000000004</c:v>
                </c:pt>
                <c:pt idx="968">
                  <c:v>4.4000000000000004</c:v>
                </c:pt>
                <c:pt idx="969">
                  <c:v>4.5</c:v>
                </c:pt>
                <c:pt idx="970">
                  <c:v>4.5</c:v>
                </c:pt>
                <c:pt idx="971">
                  <c:v>4.5999999999999996</c:v>
                </c:pt>
                <c:pt idx="972">
                  <c:v>4.5999999999999996</c:v>
                </c:pt>
                <c:pt idx="973">
                  <c:v>4.7</c:v>
                </c:pt>
                <c:pt idx="974">
                  <c:v>4.7</c:v>
                </c:pt>
                <c:pt idx="975">
                  <c:v>4.8</c:v>
                </c:pt>
                <c:pt idx="976">
                  <c:v>4.8</c:v>
                </c:pt>
                <c:pt idx="977">
                  <c:v>4.9000000000000004</c:v>
                </c:pt>
                <c:pt idx="978">
                  <c:v>4.9000000000000004</c:v>
                </c:pt>
                <c:pt idx="979">
                  <c:v>5</c:v>
                </c:pt>
                <c:pt idx="980">
                  <c:v>5</c:v>
                </c:pt>
                <c:pt idx="981">
                  <c:v>5.0999999999999996</c:v>
                </c:pt>
                <c:pt idx="982">
                  <c:v>5.0999999999999996</c:v>
                </c:pt>
                <c:pt idx="983">
                  <c:v>5.2</c:v>
                </c:pt>
                <c:pt idx="984">
                  <c:v>5.2</c:v>
                </c:pt>
                <c:pt idx="985">
                  <c:v>5.3</c:v>
                </c:pt>
                <c:pt idx="986">
                  <c:v>5.3</c:v>
                </c:pt>
                <c:pt idx="987">
                  <c:v>5.4</c:v>
                </c:pt>
                <c:pt idx="988">
                  <c:v>5.4</c:v>
                </c:pt>
                <c:pt idx="989">
                  <c:v>5.5</c:v>
                </c:pt>
                <c:pt idx="990">
                  <c:v>5.5</c:v>
                </c:pt>
                <c:pt idx="991">
                  <c:v>5.6</c:v>
                </c:pt>
                <c:pt idx="992">
                  <c:v>5.6</c:v>
                </c:pt>
                <c:pt idx="993">
                  <c:v>5.7</c:v>
                </c:pt>
                <c:pt idx="994">
                  <c:v>5.7</c:v>
                </c:pt>
                <c:pt idx="995">
                  <c:v>5.8</c:v>
                </c:pt>
                <c:pt idx="996">
                  <c:v>5.8</c:v>
                </c:pt>
                <c:pt idx="997">
                  <c:v>5.9</c:v>
                </c:pt>
                <c:pt idx="998">
                  <c:v>5.9</c:v>
                </c:pt>
                <c:pt idx="999">
                  <c:v>6</c:v>
                </c:pt>
                <c:pt idx="1000">
                  <c:v>6</c:v>
                </c:pt>
                <c:pt idx="1001">
                  <c:v>6.1</c:v>
                </c:pt>
                <c:pt idx="1002">
                  <c:v>6.1</c:v>
                </c:pt>
                <c:pt idx="1003">
                  <c:v>6.2</c:v>
                </c:pt>
                <c:pt idx="1004">
                  <c:v>6.2</c:v>
                </c:pt>
                <c:pt idx="1005">
                  <c:v>6.3</c:v>
                </c:pt>
                <c:pt idx="1006">
                  <c:v>6.3</c:v>
                </c:pt>
                <c:pt idx="1007">
                  <c:v>6.4</c:v>
                </c:pt>
                <c:pt idx="1008">
                  <c:v>6.4</c:v>
                </c:pt>
                <c:pt idx="1009">
                  <c:v>6.5</c:v>
                </c:pt>
                <c:pt idx="1010">
                  <c:v>6.5</c:v>
                </c:pt>
                <c:pt idx="1011">
                  <c:v>6.6</c:v>
                </c:pt>
                <c:pt idx="1012">
                  <c:v>6.6</c:v>
                </c:pt>
                <c:pt idx="1013">
                  <c:v>6.7</c:v>
                </c:pt>
                <c:pt idx="1014">
                  <c:v>6.7</c:v>
                </c:pt>
                <c:pt idx="1015">
                  <c:v>6.8</c:v>
                </c:pt>
                <c:pt idx="1016">
                  <c:v>6.8</c:v>
                </c:pt>
                <c:pt idx="1017">
                  <c:v>6.9</c:v>
                </c:pt>
                <c:pt idx="1018">
                  <c:v>6.9</c:v>
                </c:pt>
                <c:pt idx="1019">
                  <c:v>7</c:v>
                </c:pt>
                <c:pt idx="1020">
                  <c:v>7</c:v>
                </c:pt>
                <c:pt idx="1021">
                  <c:v>7.1</c:v>
                </c:pt>
                <c:pt idx="1022">
                  <c:v>7.1</c:v>
                </c:pt>
                <c:pt idx="1023">
                  <c:v>7.2</c:v>
                </c:pt>
                <c:pt idx="1024">
                  <c:v>7.2</c:v>
                </c:pt>
                <c:pt idx="1025">
                  <c:v>7.3</c:v>
                </c:pt>
                <c:pt idx="1026">
                  <c:v>7.3</c:v>
                </c:pt>
                <c:pt idx="1027">
                  <c:v>7.4</c:v>
                </c:pt>
                <c:pt idx="1028">
                  <c:v>7.4</c:v>
                </c:pt>
                <c:pt idx="1029">
                  <c:v>7.5</c:v>
                </c:pt>
                <c:pt idx="1030">
                  <c:v>7.5</c:v>
                </c:pt>
                <c:pt idx="1031">
                  <c:v>7.6</c:v>
                </c:pt>
                <c:pt idx="1032">
                  <c:v>7.6</c:v>
                </c:pt>
                <c:pt idx="1033">
                  <c:v>7.7</c:v>
                </c:pt>
                <c:pt idx="1034">
                  <c:v>7.7</c:v>
                </c:pt>
                <c:pt idx="1035">
                  <c:v>7.8</c:v>
                </c:pt>
                <c:pt idx="1036">
                  <c:v>7.8</c:v>
                </c:pt>
                <c:pt idx="1037">
                  <c:v>7.9</c:v>
                </c:pt>
                <c:pt idx="1038">
                  <c:v>7.9</c:v>
                </c:pt>
                <c:pt idx="1039">
                  <c:v>8</c:v>
                </c:pt>
                <c:pt idx="1040">
                  <c:v>8</c:v>
                </c:pt>
                <c:pt idx="1041">
                  <c:v>8.1</c:v>
                </c:pt>
                <c:pt idx="1042">
                  <c:v>8.1</c:v>
                </c:pt>
                <c:pt idx="1043">
                  <c:v>8.1999999999999993</c:v>
                </c:pt>
                <c:pt idx="1044">
                  <c:v>8.1999999999999993</c:v>
                </c:pt>
                <c:pt idx="1045">
                  <c:v>8.3000000000000007</c:v>
                </c:pt>
                <c:pt idx="1046">
                  <c:v>8.3000000000000007</c:v>
                </c:pt>
                <c:pt idx="1047">
                  <c:v>8.4</c:v>
                </c:pt>
                <c:pt idx="1048">
                  <c:v>8.4</c:v>
                </c:pt>
                <c:pt idx="1049">
                  <c:v>8.5</c:v>
                </c:pt>
                <c:pt idx="1050">
                  <c:v>8.5</c:v>
                </c:pt>
                <c:pt idx="1051">
                  <c:v>8.6</c:v>
                </c:pt>
                <c:pt idx="1052">
                  <c:v>8.6</c:v>
                </c:pt>
                <c:pt idx="1053">
                  <c:v>8.6999999999999993</c:v>
                </c:pt>
                <c:pt idx="1054">
                  <c:v>8.6999999999999993</c:v>
                </c:pt>
                <c:pt idx="1055">
                  <c:v>8.8000000000000007</c:v>
                </c:pt>
                <c:pt idx="1056">
                  <c:v>8.8000000000000007</c:v>
                </c:pt>
                <c:pt idx="1057">
                  <c:v>8.9</c:v>
                </c:pt>
                <c:pt idx="1058">
                  <c:v>8.9</c:v>
                </c:pt>
                <c:pt idx="1059">
                  <c:v>9</c:v>
                </c:pt>
                <c:pt idx="1060">
                  <c:v>9</c:v>
                </c:pt>
                <c:pt idx="1061">
                  <c:v>9.1</c:v>
                </c:pt>
                <c:pt idx="1062">
                  <c:v>9.1</c:v>
                </c:pt>
                <c:pt idx="1063">
                  <c:v>9.1999999999999993</c:v>
                </c:pt>
                <c:pt idx="1064">
                  <c:v>9.1999999999999993</c:v>
                </c:pt>
                <c:pt idx="1065">
                  <c:v>9.3000000000000007</c:v>
                </c:pt>
                <c:pt idx="1066">
                  <c:v>9.3000000000000007</c:v>
                </c:pt>
                <c:pt idx="1067">
                  <c:v>9.4</c:v>
                </c:pt>
                <c:pt idx="1068">
                  <c:v>9.4</c:v>
                </c:pt>
                <c:pt idx="1069">
                  <c:v>9.5</c:v>
                </c:pt>
                <c:pt idx="1070">
                  <c:v>9.5</c:v>
                </c:pt>
                <c:pt idx="1071">
                  <c:v>9.6</c:v>
                </c:pt>
                <c:pt idx="1072">
                  <c:v>9.6</c:v>
                </c:pt>
                <c:pt idx="1073">
                  <c:v>9.6999999999999993</c:v>
                </c:pt>
                <c:pt idx="1074">
                  <c:v>9.6999999999999993</c:v>
                </c:pt>
                <c:pt idx="1075">
                  <c:v>9.8000000000000007</c:v>
                </c:pt>
                <c:pt idx="1076">
                  <c:v>9.8000000000000007</c:v>
                </c:pt>
                <c:pt idx="1077">
                  <c:v>9.9</c:v>
                </c:pt>
                <c:pt idx="1078">
                  <c:v>9.9</c:v>
                </c:pt>
                <c:pt idx="1079">
                  <c:v>10</c:v>
                </c:pt>
                <c:pt idx="1080">
                  <c:v>10</c:v>
                </c:pt>
                <c:pt idx="1081">
                  <c:v>10.1</c:v>
                </c:pt>
                <c:pt idx="1082">
                  <c:v>10.1</c:v>
                </c:pt>
                <c:pt idx="1083">
                  <c:v>10.199999999999999</c:v>
                </c:pt>
                <c:pt idx="1084">
                  <c:v>10.199999999999999</c:v>
                </c:pt>
                <c:pt idx="1085">
                  <c:v>10.3</c:v>
                </c:pt>
                <c:pt idx="1086">
                  <c:v>10.3</c:v>
                </c:pt>
                <c:pt idx="1087">
                  <c:v>10.4</c:v>
                </c:pt>
                <c:pt idx="1088">
                  <c:v>10.4</c:v>
                </c:pt>
                <c:pt idx="1089">
                  <c:v>10.5</c:v>
                </c:pt>
                <c:pt idx="1090">
                  <c:v>10.5</c:v>
                </c:pt>
                <c:pt idx="1091">
                  <c:v>10.6</c:v>
                </c:pt>
                <c:pt idx="1092">
                  <c:v>10.6</c:v>
                </c:pt>
                <c:pt idx="1093">
                  <c:v>10.7</c:v>
                </c:pt>
                <c:pt idx="1094">
                  <c:v>10.7</c:v>
                </c:pt>
                <c:pt idx="1095">
                  <c:v>10.8</c:v>
                </c:pt>
                <c:pt idx="1096">
                  <c:v>10.8</c:v>
                </c:pt>
                <c:pt idx="1097">
                  <c:v>10.9</c:v>
                </c:pt>
                <c:pt idx="1098">
                  <c:v>10.9</c:v>
                </c:pt>
                <c:pt idx="1099">
                  <c:v>11</c:v>
                </c:pt>
                <c:pt idx="1100">
                  <c:v>11</c:v>
                </c:pt>
                <c:pt idx="1101">
                  <c:v>11.1</c:v>
                </c:pt>
                <c:pt idx="1102">
                  <c:v>11.1</c:v>
                </c:pt>
                <c:pt idx="1103">
                  <c:v>11.2</c:v>
                </c:pt>
                <c:pt idx="1104">
                  <c:v>11.2</c:v>
                </c:pt>
                <c:pt idx="1105">
                  <c:v>11.3</c:v>
                </c:pt>
                <c:pt idx="1106">
                  <c:v>11.3</c:v>
                </c:pt>
                <c:pt idx="1107">
                  <c:v>11.4</c:v>
                </c:pt>
                <c:pt idx="1108">
                  <c:v>11.4</c:v>
                </c:pt>
                <c:pt idx="1109">
                  <c:v>11.5</c:v>
                </c:pt>
                <c:pt idx="1110">
                  <c:v>11.5</c:v>
                </c:pt>
                <c:pt idx="1111">
                  <c:v>11.6</c:v>
                </c:pt>
                <c:pt idx="1112">
                  <c:v>11.6</c:v>
                </c:pt>
                <c:pt idx="1113">
                  <c:v>11.7</c:v>
                </c:pt>
                <c:pt idx="1114">
                  <c:v>11.7</c:v>
                </c:pt>
                <c:pt idx="1115">
                  <c:v>11.8</c:v>
                </c:pt>
                <c:pt idx="1116">
                  <c:v>11.8</c:v>
                </c:pt>
                <c:pt idx="1117">
                  <c:v>11.9</c:v>
                </c:pt>
                <c:pt idx="1118">
                  <c:v>11.9</c:v>
                </c:pt>
                <c:pt idx="1119">
                  <c:v>12</c:v>
                </c:pt>
                <c:pt idx="1120">
                  <c:v>12</c:v>
                </c:pt>
                <c:pt idx="1121">
                  <c:v>12.1</c:v>
                </c:pt>
                <c:pt idx="1122">
                  <c:v>12.1</c:v>
                </c:pt>
                <c:pt idx="1123">
                  <c:v>12.2</c:v>
                </c:pt>
                <c:pt idx="1124">
                  <c:v>12.2</c:v>
                </c:pt>
                <c:pt idx="1125">
                  <c:v>12.3</c:v>
                </c:pt>
                <c:pt idx="1126">
                  <c:v>12.3</c:v>
                </c:pt>
                <c:pt idx="1127">
                  <c:v>12.4</c:v>
                </c:pt>
                <c:pt idx="1128">
                  <c:v>12.4</c:v>
                </c:pt>
                <c:pt idx="1129">
                  <c:v>12.5</c:v>
                </c:pt>
                <c:pt idx="1130">
                  <c:v>12.5</c:v>
                </c:pt>
                <c:pt idx="1131">
                  <c:v>12.6</c:v>
                </c:pt>
                <c:pt idx="1132">
                  <c:v>12.6</c:v>
                </c:pt>
                <c:pt idx="1133">
                  <c:v>12.7</c:v>
                </c:pt>
                <c:pt idx="1134">
                  <c:v>12.7</c:v>
                </c:pt>
                <c:pt idx="1135">
                  <c:v>12.8</c:v>
                </c:pt>
                <c:pt idx="1136">
                  <c:v>12.8</c:v>
                </c:pt>
                <c:pt idx="1137">
                  <c:v>12.9</c:v>
                </c:pt>
                <c:pt idx="1138">
                  <c:v>12.9</c:v>
                </c:pt>
                <c:pt idx="1139">
                  <c:v>13</c:v>
                </c:pt>
                <c:pt idx="1140">
                  <c:v>13</c:v>
                </c:pt>
                <c:pt idx="1141">
                  <c:v>13.1</c:v>
                </c:pt>
                <c:pt idx="1142">
                  <c:v>13.1</c:v>
                </c:pt>
                <c:pt idx="1143">
                  <c:v>13.2</c:v>
                </c:pt>
                <c:pt idx="1144">
                  <c:v>13.2</c:v>
                </c:pt>
                <c:pt idx="1145">
                  <c:v>13.3</c:v>
                </c:pt>
                <c:pt idx="1146">
                  <c:v>13.3</c:v>
                </c:pt>
                <c:pt idx="1147">
                  <c:v>13.4</c:v>
                </c:pt>
                <c:pt idx="1148">
                  <c:v>13.4</c:v>
                </c:pt>
                <c:pt idx="1149">
                  <c:v>13.5</c:v>
                </c:pt>
                <c:pt idx="1150">
                  <c:v>13.5</c:v>
                </c:pt>
                <c:pt idx="1151">
                  <c:v>13.6</c:v>
                </c:pt>
                <c:pt idx="1152">
                  <c:v>13.6</c:v>
                </c:pt>
                <c:pt idx="1153">
                  <c:v>13.7</c:v>
                </c:pt>
                <c:pt idx="1154">
                  <c:v>13.7</c:v>
                </c:pt>
                <c:pt idx="1155">
                  <c:v>13.8</c:v>
                </c:pt>
                <c:pt idx="1156">
                  <c:v>13.8</c:v>
                </c:pt>
                <c:pt idx="1157">
                  <c:v>13.9</c:v>
                </c:pt>
                <c:pt idx="1158">
                  <c:v>13.9</c:v>
                </c:pt>
                <c:pt idx="1159">
                  <c:v>14</c:v>
                </c:pt>
                <c:pt idx="1160">
                  <c:v>14</c:v>
                </c:pt>
                <c:pt idx="1161">
                  <c:v>14.1</c:v>
                </c:pt>
                <c:pt idx="1162">
                  <c:v>14.1</c:v>
                </c:pt>
                <c:pt idx="1163">
                  <c:v>14.2</c:v>
                </c:pt>
                <c:pt idx="1164">
                  <c:v>14.2</c:v>
                </c:pt>
                <c:pt idx="1165">
                  <c:v>14.3</c:v>
                </c:pt>
                <c:pt idx="1166">
                  <c:v>14.3</c:v>
                </c:pt>
                <c:pt idx="1167">
                  <c:v>14.4</c:v>
                </c:pt>
                <c:pt idx="1168">
                  <c:v>14.4</c:v>
                </c:pt>
                <c:pt idx="1169">
                  <c:v>14.5</c:v>
                </c:pt>
                <c:pt idx="1170">
                  <c:v>14.5</c:v>
                </c:pt>
                <c:pt idx="1171">
                  <c:v>14.6</c:v>
                </c:pt>
                <c:pt idx="1172">
                  <c:v>14.6</c:v>
                </c:pt>
                <c:pt idx="1173">
                  <c:v>14.7</c:v>
                </c:pt>
                <c:pt idx="1174">
                  <c:v>14.7</c:v>
                </c:pt>
                <c:pt idx="1175">
                  <c:v>14.8</c:v>
                </c:pt>
                <c:pt idx="1176">
                  <c:v>14.8</c:v>
                </c:pt>
                <c:pt idx="1177">
                  <c:v>14.9</c:v>
                </c:pt>
                <c:pt idx="1178">
                  <c:v>14.9</c:v>
                </c:pt>
                <c:pt idx="1179">
                  <c:v>15</c:v>
                </c:pt>
                <c:pt idx="1180">
                  <c:v>15</c:v>
                </c:pt>
                <c:pt idx="1181">
                  <c:v>15.1</c:v>
                </c:pt>
                <c:pt idx="1182">
                  <c:v>15.1</c:v>
                </c:pt>
                <c:pt idx="1183">
                  <c:v>15.2</c:v>
                </c:pt>
                <c:pt idx="1184">
                  <c:v>15.2</c:v>
                </c:pt>
                <c:pt idx="1185">
                  <c:v>15.3</c:v>
                </c:pt>
                <c:pt idx="1186">
                  <c:v>15.3</c:v>
                </c:pt>
                <c:pt idx="1187">
                  <c:v>15.4</c:v>
                </c:pt>
                <c:pt idx="1188">
                  <c:v>15.4</c:v>
                </c:pt>
                <c:pt idx="1189">
                  <c:v>15.5</c:v>
                </c:pt>
                <c:pt idx="1190">
                  <c:v>15.5</c:v>
                </c:pt>
                <c:pt idx="1191">
                  <c:v>15.6</c:v>
                </c:pt>
                <c:pt idx="1192">
                  <c:v>15.6</c:v>
                </c:pt>
                <c:pt idx="1193">
                  <c:v>15.7</c:v>
                </c:pt>
                <c:pt idx="1194">
                  <c:v>15.7</c:v>
                </c:pt>
                <c:pt idx="1195">
                  <c:v>15.8</c:v>
                </c:pt>
                <c:pt idx="1196">
                  <c:v>15.8</c:v>
                </c:pt>
                <c:pt idx="1197">
                  <c:v>15.9</c:v>
                </c:pt>
                <c:pt idx="1198">
                  <c:v>15.9</c:v>
                </c:pt>
                <c:pt idx="1199">
                  <c:v>16</c:v>
                </c:pt>
                <c:pt idx="1200">
                  <c:v>16</c:v>
                </c:pt>
                <c:pt idx="1201">
                  <c:v>16.100000000000001</c:v>
                </c:pt>
                <c:pt idx="1202">
                  <c:v>16.100000000000001</c:v>
                </c:pt>
                <c:pt idx="1203">
                  <c:v>16.2</c:v>
                </c:pt>
                <c:pt idx="1204">
                  <c:v>16.2</c:v>
                </c:pt>
                <c:pt idx="1205">
                  <c:v>16.3</c:v>
                </c:pt>
                <c:pt idx="1206">
                  <c:v>16.3</c:v>
                </c:pt>
                <c:pt idx="1207">
                  <c:v>16.399999999999999</c:v>
                </c:pt>
                <c:pt idx="1208">
                  <c:v>16.399999999999999</c:v>
                </c:pt>
                <c:pt idx="1209">
                  <c:v>16.5</c:v>
                </c:pt>
                <c:pt idx="1210">
                  <c:v>16.5</c:v>
                </c:pt>
                <c:pt idx="1211">
                  <c:v>16.600000000000001</c:v>
                </c:pt>
                <c:pt idx="1212">
                  <c:v>16.600000000000001</c:v>
                </c:pt>
                <c:pt idx="1213">
                  <c:v>16.7</c:v>
                </c:pt>
                <c:pt idx="1214">
                  <c:v>16.7</c:v>
                </c:pt>
                <c:pt idx="1215">
                  <c:v>16.8</c:v>
                </c:pt>
                <c:pt idx="1216">
                  <c:v>16.8</c:v>
                </c:pt>
                <c:pt idx="1217">
                  <c:v>16.899999999999999</c:v>
                </c:pt>
                <c:pt idx="1218">
                  <c:v>16.899999999999999</c:v>
                </c:pt>
                <c:pt idx="1219">
                  <c:v>17</c:v>
                </c:pt>
                <c:pt idx="1220">
                  <c:v>17</c:v>
                </c:pt>
                <c:pt idx="1221">
                  <c:v>17.100000000000001</c:v>
                </c:pt>
                <c:pt idx="1222">
                  <c:v>17.100000000000001</c:v>
                </c:pt>
                <c:pt idx="1223">
                  <c:v>17.2</c:v>
                </c:pt>
                <c:pt idx="1224">
                  <c:v>17.2</c:v>
                </c:pt>
                <c:pt idx="1225">
                  <c:v>17.3</c:v>
                </c:pt>
                <c:pt idx="1226">
                  <c:v>17.3</c:v>
                </c:pt>
                <c:pt idx="1227">
                  <c:v>17.399999999999999</c:v>
                </c:pt>
                <c:pt idx="1228">
                  <c:v>17.399999999999999</c:v>
                </c:pt>
                <c:pt idx="1229">
                  <c:v>17.5</c:v>
                </c:pt>
                <c:pt idx="1230">
                  <c:v>17.5</c:v>
                </c:pt>
                <c:pt idx="1231">
                  <c:v>17.600000000000001</c:v>
                </c:pt>
                <c:pt idx="1232">
                  <c:v>17.600000000000001</c:v>
                </c:pt>
                <c:pt idx="1233">
                  <c:v>17.7</c:v>
                </c:pt>
                <c:pt idx="1234">
                  <c:v>17.7</c:v>
                </c:pt>
                <c:pt idx="1235">
                  <c:v>17.8</c:v>
                </c:pt>
                <c:pt idx="1236">
                  <c:v>17.8</c:v>
                </c:pt>
                <c:pt idx="1237">
                  <c:v>17.899999999999999</c:v>
                </c:pt>
                <c:pt idx="1238">
                  <c:v>17.899999999999999</c:v>
                </c:pt>
                <c:pt idx="1239">
                  <c:v>18</c:v>
                </c:pt>
                <c:pt idx="1240">
                  <c:v>18</c:v>
                </c:pt>
                <c:pt idx="1241">
                  <c:v>18.100000000000001</c:v>
                </c:pt>
                <c:pt idx="1242">
                  <c:v>18.100000000000001</c:v>
                </c:pt>
                <c:pt idx="1243">
                  <c:v>18.2</c:v>
                </c:pt>
                <c:pt idx="1244">
                  <c:v>18.2</c:v>
                </c:pt>
                <c:pt idx="1245">
                  <c:v>18.3</c:v>
                </c:pt>
                <c:pt idx="1246">
                  <c:v>18.3</c:v>
                </c:pt>
                <c:pt idx="1247">
                  <c:v>18.399999999999999</c:v>
                </c:pt>
                <c:pt idx="1248">
                  <c:v>18.399999999999999</c:v>
                </c:pt>
                <c:pt idx="1249">
                  <c:v>18.5</c:v>
                </c:pt>
                <c:pt idx="1250">
                  <c:v>18.5</c:v>
                </c:pt>
                <c:pt idx="1251">
                  <c:v>18.600000000000001</c:v>
                </c:pt>
                <c:pt idx="1252">
                  <c:v>18.600000000000001</c:v>
                </c:pt>
                <c:pt idx="1253">
                  <c:v>18.7</c:v>
                </c:pt>
                <c:pt idx="1254">
                  <c:v>18.7</c:v>
                </c:pt>
                <c:pt idx="1255">
                  <c:v>18.8</c:v>
                </c:pt>
                <c:pt idx="1256">
                  <c:v>18.8</c:v>
                </c:pt>
                <c:pt idx="1257">
                  <c:v>18.899999999999999</c:v>
                </c:pt>
                <c:pt idx="1258">
                  <c:v>18.899999999999999</c:v>
                </c:pt>
                <c:pt idx="1259">
                  <c:v>19</c:v>
                </c:pt>
                <c:pt idx="1260">
                  <c:v>19</c:v>
                </c:pt>
                <c:pt idx="1261">
                  <c:v>19.100000000000001</c:v>
                </c:pt>
                <c:pt idx="1262">
                  <c:v>19.100000000000001</c:v>
                </c:pt>
                <c:pt idx="1263">
                  <c:v>19.2</c:v>
                </c:pt>
                <c:pt idx="1264">
                  <c:v>19.2</c:v>
                </c:pt>
                <c:pt idx="1265">
                  <c:v>19.3</c:v>
                </c:pt>
                <c:pt idx="1266">
                  <c:v>19.3</c:v>
                </c:pt>
                <c:pt idx="1267">
                  <c:v>19.399999999999999</c:v>
                </c:pt>
                <c:pt idx="1268">
                  <c:v>19.399999999999999</c:v>
                </c:pt>
                <c:pt idx="1269">
                  <c:v>19.5</c:v>
                </c:pt>
                <c:pt idx="1270">
                  <c:v>19.5</c:v>
                </c:pt>
                <c:pt idx="1271">
                  <c:v>19.600000000000001</c:v>
                </c:pt>
                <c:pt idx="1272">
                  <c:v>19.600000000000001</c:v>
                </c:pt>
                <c:pt idx="1273">
                  <c:v>19.7</c:v>
                </c:pt>
                <c:pt idx="1274">
                  <c:v>19.7</c:v>
                </c:pt>
                <c:pt idx="1275">
                  <c:v>19.8</c:v>
                </c:pt>
                <c:pt idx="1276">
                  <c:v>19.8</c:v>
                </c:pt>
                <c:pt idx="1277">
                  <c:v>19.899999999999999</c:v>
                </c:pt>
                <c:pt idx="1278">
                  <c:v>19.899999999999999</c:v>
                </c:pt>
                <c:pt idx="1279">
                  <c:v>20</c:v>
                </c:pt>
              </c:numCache>
            </c:numRef>
          </c:xVal>
          <c:yVal>
            <c:numRef>
              <c:f>Distribuce_spektra!$G$5:$G$1284</c:f>
              <c:numCache>
                <c:formatCode>0.00%</c:formatCode>
                <c:ptCount val="1280"/>
                <c:pt idx="0">
                  <c:v>1.325731149085347E-5</c:v>
                </c:pt>
                <c:pt idx="1">
                  <c:v>1.325731149085347E-5</c:v>
                </c:pt>
                <c:pt idx="2">
                  <c:v>1.3572071253919236E-5</c:v>
                </c:pt>
                <c:pt idx="3">
                  <c:v>1.3572071253919236E-5</c:v>
                </c:pt>
                <c:pt idx="4">
                  <c:v>1.3826107235390052E-5</c:v>
                </c:pt>
                <c:pt idx="5">
                  <c:v>1.3826107235390052E-5</c:v>
                </c:pt>
                <c:pt idx="6">
                  <c:v>1.4127216390294857E-5</c:v>
                </c:pt>
                <c:pt idx="7">
                  <c:v>1.4127216390294857E-5</c:v>
                </c:pt>
                <c:pt idx="8">
                  <c:v>2.1833566225308207E-5</c:v>
                </c:pt>
                <c:pt idx="9">
                  <c:v>2.1833566225308207E-5</c:v>
                </c:pt>
                <c:pt idx="10">
                  <c:v>2.2492651866873574E-5</c:v>
                </c:pt>
                <c:pt idx="11">
                  <c:v>2.2492651866873574E-5</c:v>
                </c:pt>
                <c:pt idx="12">
                  <c:v>2.3019455157605583E-5</c:v>
                </c:pt>
                <c:pt idx="13">
                  <c:v>2.3019455157605583E-5</c:v>
                </c:pt>
                <c:pt idx="14">
                  <c:v>2.3623632299079547E-5</c:v>
                </c:pt>
                <c:pt idx="15">
                  <c:v>2.3623632299079547E-5</c:v>
                </c:pt>
                <c:pt idx="16">
                  <c:v>3.2386465749563934E-5</c:v>
                </c:pt>
                <c:pt idx="17">
                  <c:v>3.2386465749563934E-5</c:v>
                </c:pt>
                <c:pt idx="18">
                  <c:v>3.3532259846231578E-5</c:v>
                </c:pt>
                <c:pt idx="19">
                  <c:v>3.3532259846231578E-5</c:v>
                </c:pt>
                <c:pt idx="20">
                  <c:v>3.4594313889248125E-5</c:v>
                </c:pt>
                <c:pt idx="21">
                  <c:v>3.4594313889248125E-5</c:v>
                </c:pt>
                <c:pt idx="22">
                  <c:v>3.5356789114597632E-5</c:v>
                </c:pt>
                <c:pt idx="23">
                  <c:v>3.5356789114597632E-5</c:v>
                </c:pt>
                <c:pt idx="24">
                  <c:v>3.633014481131268E-5</c:v>
                </c:pt>
                <c:pt idx="25">
                  <c:v>3.633014481131268E-5</c:v>
                </c:pt>
                <c:pt idx="26">
                  <c:v>3.7384792022098385E-5</c:v>
                </c:pt>
                <c:pt idx="27">
                  <c:v>3.7384792022098385E-5</c:v>
                </c:pt>
                <c:pt idx="28">
                  <c:v>3.8401976577303332E-5</c:v>
                </c:pt>
                <c:pt idx="29">
                  <c:v>3.8401976577303332E-5</c:v>
                </c:pt>
                <c:pt idx="30">
                  <c:v>3.9035781047700645E-5</c:v>
                </c:pt>
                <c:pt idx="31">
                  <c:v>3.9035781047700645E-5</c:v>
                </c:pt>
                <c:pt idx="32">
                  <c:v>3.9636530233761986E-5</c:v>
                </c:pt>
                <c:pt idx="33">
                  <c:v>3.9636530233761986E-5</c:v>
                </c:pt>
                <c:pt idx="34">
                  <c:v>6.1361014020761519E-5</c:v>
                </c:pt>
                <c:pt idx="35">
                  <c:v>6.1361014020761519E-5</c:v>
                </c:pt>
                <c:pt idx="36">
                  <c:v>6.3261692870079307E-5</c:v>
                </c:pt>
                <c:pt idx="37">
                  <c:v>6.3261692870079307E-5</c:v>
                </c:pt>
                <c:pt idx="38">
                  <c:v>4.3134758732338897E-5</c:v>
                </c:pt>
                <c:pt idx="39">
                  <c:v>4.3134758732338897E-5</c:v>
                </c:pt>
                <c:pt idx="40">
                  <c:v>8.8468795715830446E-5</c:v>
                </c:pt>
                <c:pt idx="41">
                  <c:v>8.8468795715830446E-5</c:v>
                </c:pt>
                <c:pt idx="42">
                  <c:v>9.1602926378795676E-5</c:v>
                </c:pt>
                <c:pt idx="43">
                  <c:v>9.1602926378795676E-5</c:v>
                </c:pt>
                <c:pt idx="44">
                  <c:v>9.4088194052943905E-5</c:v>
                </c:pt>
                <c:pt idx="45">
                  <c:v>9.4088194052943905E-5</c:v>
                </c:pt>
                <c:pt idx="46">
                  <c:v>9.7161723361293214E-5</c:v>
                </c:pt>
                <c:pt idx="47">
                  <c:v>9.7161723361293214E-5</c:v>
                </c:pt>
                <c:pt idx="48">
                  <c:v>9.9978768148591268E-5</c:v>
                </c:pt>
                <c:pt idx="49">
                  <c:v>9.9978768148591268E-5</c:v>
                </c:pt>
                <c:pt idx="50">
                  <c:v>1.0203615353105732E-4</c:v>
                </c:pt>
                <c:pt idx="51">
                  <c:v>1.0203615353105732E-4</c:v>
                </c:pt>
                <c:pt idx="52">
                  <c:v>1.3130415927097084E-4</c:v>
                </c:pt>
                <c:pt idx="53">
                  <c:v>1.3130415927097084E-4</c:v>
                </c:pt>
                <c:pt idx="54">
                  <c:v>1.3550768959569396E-4</c:v>
                </c:pt>
                <c:pt idx="55">
                  <c:v>1.3550768959569396E-4</c:v>
                </c:pt>
                <c:pt idx="56">
                  <c:v>1.3876424723768127E-4</c:v>
                </c:pt>
                <c:pt idx="57">
                  <c:v>1.3876424723768127E-4</c:v>
                </c:pt>
                <c:pt idx="58">
                  <c:v>1.4223015501379634E-4</c:v>
                </c:pt>
                <c:pt idx="59">
                  <c:v>1.4223015501379634E-4</c:v>
                </c:pt>
                <c:pt idx="60">
                  <c:v>1.4609150193215276E-4</c:v>
                </c:pt>
                <c:pt idx="61">
                  <c:v>1.4609150193215276E-4</c:v>
                </c:pt>
                <c:pt idx="62">
                  <c:v>1.4988122906778125E-4</c:v>
                </c:pt>
                <c:pt idx="63">
                  <c:v>1.4988122906778125E-4</c:v>
                </c:pt>
                <c:pt idx="64">
                  <c:v>1.5251279698186084E-4</c:v>
                </c:pt>
                <c:pt idx="65">
                  <c:v>1.5251279698186084E-4</c:v>
                </c:pt>
                <c:pt idx="66">
                  <c:v>1.553892188539846E-4</c:v>
                </c:pt>
                <c:pt idx="67">
                  <c:v>1.553892188539846E-4</c:v>
                </c:pt>
                <c:pt idx="68">
                  <c:v>1.9135214394172054E-4</c:v>
                </c:pt>
                <c:pt idx="69">
                  <c:v>1.9135214394172054E-4</c:v>
                </c:pt>
                <c:pt idx="70">
                  <c:v>1.9624187748386242E-4</c:v>
                </c:pt>
                <c:pt idx="71">
                  <c:v>1.9624187748386242E-4</c:v>
                </c:pt>
                <c:pt idx="72">
                  <c:v>1.9999977360494515E-4</c:v>
                </c:pt>
                <c:pt idx="73">
                  <c:v>1.9999977360494515E-4</c:v>
                </c:pt>
                <c:pt idx="74">
                  <c:v>2.0306106021539228E-4</c:v>
                </c:pt>
                <c:pt idx="75">
                  <c:v>2.0306106021539228E-4</c:v>
                </c:pt>
                <c:pt idx="76">
                  <c:v>2.7782782843907154E-4</c:v>
                </c:pt>
                <c:pt idx="77">
                  <c:v>2.7782782843907154E-4</c:v>
                </c:pt>
                <c:pt idx="78">
                  <c:v>2.8581006747131115E-4</c:v>
                </c:pt>
                <c:pt idx="79">
                  <c:v>2.8581006747131115E-4</c:v>
                </c:pt>
                <c:pt idx="80">
                  <c:v>2.9163942807744746E-4</c:v>
                </c:pt>
                <c:pt idx="81">
                  <c:v>2.9163942807744746E-4</c:v>
                </c:pt>
                <c:pt idx="82">
                  <c:v>2.9868020364100722E-4</c:v>
                </c:pt>
                <c:pt idx="83">
                  <c:v>2.9868020364100722E-4</c:v>
                </c:pt>
                <c:pt idx="84">
                  <c:v>3.0575954370295902E-4</c:v>
                </c:pt>
                <c:pt idx="85">
                  <c:v>3.0575954370295902E-4</c:v>
                </c:pt>
                <c:pt idx="86">
                  <c:v>3.1150381755867503E-4</c:v>
                </c:pt>
                <c:pt idx="87">
                  <c:v>3.1150381755867503E-4</c:v>
                </c:pt>
                <c:pt idx="88">
                  <c:v>3.1717279882229239E-4</c:v>
                </c:pt>
                <c:pt idx="89">
                  <c:v>3.1717279882229239E-4</c:v>
                </c:pt>
                <c:pt idx="90">
                  <c:v>4.0630147595505187E-4</c:v>
                </c:pt>
                <c:pt idx="91">
                  <c:v>4.0630147595505187E-4</c:v>
                </c:pt>
                <c:pt idx="92">
                  <c:v>4.1614399293353195E-4</c:v>
                </c:pt>
                <c:pt idx="93">
                  <c:v>4.1614399293353195E-4</c:v>
                </c:pt>
                <c:pt idx="94">
                  <c:v>4.2298704892597112E-4</c:v>
                </c:pt>
                <c:pt idx="95">
                  <c:v>4.2298704892597112E-4</c:v>
                </c:pt>
                <c:pt idx="96">
                  <c:v>4.3004618853638421E-4</c:v>
                </c:pt>
                <c:pt idx="97">
                  <c:v>4.3004618853638421E-4</c:v>
                </c:pt>
                <c:pt idx="98">
                  <c:v>6.6383580835142344E-4</c:v>
                </c:pt>
                <c:pt idx="99">
                  <c:v>6.6383580835142344E-4</c:v>
                </c:pt>
                <c:pt idx="100">
                  <c:v>6.8363225085929383E-4</c:v>
                </c:pt>
                <c:pt idx="101">
                  <c:v>6.8363225085929383E-4</c:v>
                </c:pt>
                <c:pt idx="102">
                  <c:v>6.962299870006658E-4</c:v>
                </c:pt>
                <c:pt idx="103">
                  <c:v>6.962299870006658E-4</c:v>
                </c:pt>
                <c:pt idx="104">
                  <c:v>7.1327182248053932E-4</c:v>
                </c:pt>
                <c:pt idx="105">
                  <c:v>7.1327182248053932E-4</c:v>
                </c:pt>
                <c:pt idx="106">
                  <c:v>9.8046870419622842E-4</c:v>
                </c:pt>
                <c:pt idx="107">
                  <c:v>9.8046870419622842E-4</c:v>
                </c:pt>
                <c:pt idx="108">
                  <c:v>1.0049785853964489E-3</c:v>
                </c:pt>
                <c:pt idx="109">
                  <c:v>1.0049785853964489E-3</c:v>
                </c:pt>
                <c:pt idx="110">
                  <c:v>1.0285274148113459E-3</c:v>
                </c:pt>
                <c:pt idx="111">
                  <c:v>1.0285274148113459E-3</c:v>
                </c:pt>
                <c:pt idx="112">
                  <c:v>1.0578303122402808E-3</c:v>
                </c:pt>
                <c:pt idx="113">
                  <c:v>1.0578303122402808E-3</c:v>
                </c:pt>
                <c:pt idx="114">
                  <c:v>1.0792795189649492E-3</c:v>
                </c:pt>
                <c:pt idx="115">
                  <c:v>1.0792795189649492E-3</c:v>
                </c:pt>
                <c:pt idx="116">
                  <c:v>1.1048545148826616E-3</c:v>
                </c:pt>
                <c:pt idx="117">
                  <c:v>1.1048545148826616E-3</c:v>
                </c:pt>
                <c:pt idx="118">
                  <c:v>1.1271056183199248E-3</c:v>
                </c:pt>
                <c:pt idx="119">
                  <c:v>1.1271056183199248E-3</c:v>
                </c:pt>
                <c:pt idx="120">
                  <c:v>1.148493611555082E-3</c:v>
                </c:pt>
                <c:pt idx="121">
                  <c:v>1.148493611555082E-3</c:v>
                </c:pt>
                <c:pt idx="122">
                  <c:v>1.1720424409699789E-3</c:v>
                </c:pt>
                <c:pt idx="123">
                  <c:v>1.1720424409699789E-3</c:v>
                </c:pt>
                <c:pt idx="124">
                  <c:v>1.7904578401042109E-3</c:v>
                </c:pt>
                <c:pt idx="125">
                  <c:v>1.7904578401042109E-3</c:v>
                </c:pt>
                <c:pt idx="126">
                  <c:v>1.8370841550647699E-3</c:v>
                </c:pt>
                <c:pt idx="127">
                  <c:v>1.8370841550647699E-3</c:v>
                </c:pt>
                <c:pt idx="128">
                  <c:v>1.2496121748783689E-3</c:v>
                </c:pt>
                <c:pt idx="129">
                  <c:v>1.2496121748783689E-3</c:v>
                </c:pt>
                <c:pt idx="130">
                  <c:v>2.5414861429151597E-3</c:v>
                </c:pt>
                <c:pt idx="131">
                  <c:v>2.5414861429151597E-3</c:v>
                </c:pt>
                <c:pt idx="132">
                  <c:v>2.6187559307249454E-3</c:v>
                </c:pt>
                <c:pt idx="133">
                  <c:v>2.6187559307249454E-3</c:v>
                </c:pt>
                <c:pt idx="134">
                  <c:v>2.6699426506540769E-3</c:v>
                </c:pt>
                <c:pt idx="135">
                  <c:v>2.6699426506540769E-3</c:v>
                </c:pt>
                <c:pt idx="136">
                  <c:v>2.73405765956794E-3</c:v>
                </c:pt>
                <c:pt idx="137">
                  <c:v>2.73405765956794E-3</c:v>
                </c:pt>
                <c:pt idx="138">
                  <c:v>2.7950507805167401E-3</c:v>
                </c:pt>
                <c:pt idx="139">
                  <c:v>2.7950507805167401E-3</c:v>
                </c:pt>
                <c:pt idx="140">
                  <c:v>2.8349374902821339E-3</c:v>
                </c:pt>
                <c:pt idx="141">
                  <c:v>2.8349374902821339E-3</c:v>
                </c:pt>
                <c:pt idx="142">
                  <c:v>3.6253995230360941E-3</c:v>
                </c:pt>
                <c:pt idx="143">
                  <c:v>3.6253995230360941E-3</c:v>
                </c:pt>
                <c:pt idx="144">
                  <c:v>3.6931934626695715E-3</c:v>
                </c:pt>
                <c:pt idx="145">
                  <c:v>3.6931934626695715E-3</c:v>
                </c:pt>
                <c:pt idx="146">
                  <c:v>3.7697592953499798E-3</c:v>
                </c:pt>
                <c:pt idx="147">
                  <c:v>3.7697592953499798E-3</c:v>
                </c:pt>
                <c:pt idx="148">
                  <c:v>3.8253656292218086E-3</c:v>
                </c:pt>
                <c:pt idx="149">
                  <c:v>3.8253656292218086E-3</c:v>
                </c:pt>
                <c:pt idx="150">
                  <c:v>3.8961651511902774E-3</c:v>
                </c:pt>
                <c:pt idx="151">
                  <c:v>3.8961651511902774E-3</c:v>
                </c:pt>
                <c:pt idx="152">
                  <c:v>3.9427731021039834E-3</c:v>
                </c:pt>
                <c:pt idx="153">
                  <c:v>3.9427731021039834E-3</c:v>
                </c:pt>
                <c:pt idx="154">
                  <c:v>4.0011462857017111E-3</c:v>
                </c:pt>
                <c:pt idx="155">
                  <c:v>4.0011462857017111E-3</c:v>
                </c:pt>
                <c:pt idx="156">
                  <c:v>4.0547754238623324E-3</c:v>
                </c:pt>
                <c:pt idx="157">
                  <c:v>4.0547754238623324E-3</c:v>
                </c:pt>
                <c:pt idx="158">
                  <c:v>4.9115745151994067E-3</c:v>
                </c:pt>
                <c:pt idx="159">
                  <c:v>4.9115745151994067E-3</c:v>
                </c:pt>
                <c:pt idx="160">
                  <c:v>4.9879628287602335E-3</c:v>
                </c:pt>
                <c:pt idx="161">
                  <c:v>4.9879628287602335E-3</c:v>
                </c:pt>
                <c:pt idx="162">
                  <c:v>5.0382252249977491E-3</c:v>
                </c:pt>
                <c:pt idx="163">
                  <c:v>5.0382252249977491E-3</c:v>
                </c:pt>
                <c:pt idx="164">
                  <c:v>5.081441948592543E-3</c:v>
                </c:pt>
                <c:pt idx="165">
                  <c:v>5.081441948592543E-3</c:v>
                </c:pt>
                <c:pt idx="166">
                  <c:v>6.8699287143344986E-3</c:v>
                </c:pt>
                <c:pt idx="167">
                  <c:v>6.8699287143344986E-3</c:v>
                </c:pt>
                <c:pt idx="168">
                  <c:v>6.9266124056217215E-3</c:v>
                </c:pt>
                <c:pt idx="169">
                  <c:v>6.9266124056217215E-3</c:v>
                </c:pt>
                <c:pt idx="170">
                  <c:v>7.0086996950560259E-3</c:v>
                </c:pt>
                <c:pt idx="171">
                  <c:v>7.0086996950560259E-3</c:v>
                </c:pt>
                <c:pt idx="172">
                  <c:v>7.0596905318187223E-3</c:v>
                </c:pt>
                <c:pt idx="173">
                  <c:v>7.0596905318187223E-3</c:v>
                </c:pt>
                <c:pt idx="174">
                  <c:v>7.1065188512946676E-3</c:v>
                </c:pt>
                <c:pt idx="175">
                  <c:v>7.1065188512946676E-3</c:v>
                </c:pt>
                <c:pt idx="176">
                  <c:v>7.1651001607567332E-3</c:v>
                </c:pt>
                <c:pt idx="177">
                  <c:v>7.1651001607567332E-3</c:v>
                </c:pt>
                <c:pt idx="178">
                  <c:v>7.1914831747359916E-3</c:v>
                </c:pt>
                <c:pt idx="179">
                  <c:v>7.1914831747359916E-3</c:v>
                </c:pt>
                <c:pt idx="180">
                  <c:v>9.0471701092631664E-3</c:v>
                </c:pt>
                <c:pt idx="181">
                  <c:v>9.0471701092631664E-3</c:v>
                </c:pt>
                <c:pt idx="182">
                  <c:v>9.0944881366552006E-3</c:v>
                </c:pt>
                <c:pt idx="183">
                  <c:v>9.0944881366552006E-3</c:v>
                </c:pt>
                <c:pt idx="184">
                  <c:v>9.1166474198581971E-3</c:v>
                </c:pt>
                <c:pt idx="185">
                  <c:v>9.1166474198581971E-3</c:v>
                </c:pt>
                <c:pt idx="186">
                  <c:v>9.1469480971661608E-3</c:v>
                </c:pt>
                <c:pt idx="187">
                  <c:v>9.1469480971661608E-3</c:v>
                </c:pt>
                <c:pt idx="188">
                  <c:v>1.3740408350074597E-2</c:v>
                </c:pt>
                <c:pt idx="189">
                  <c:v>1.3740408350074597E-2</c:v>
                </c:pt>
                <c:pt idx="190">
                  <c:v>1.3747141833920812E-2</c:v>
                </c:pt>
                <c:pt idx="191">
                  <c:v>1.3747141833920812E-2</c:v>
                </c:pt>
                <c:pt idx="192">
                  <c:v>1.3736184619298335E-2</c:v>
                </c:pt>
                <c:pt idx="193">
                  <c:v>1.3736184619298335E-2</c:v>
                </c:pt>
                <c:pt idx="194">
                  <c:v>1.3704231177773571E-2</c:v>
                </c:pt>
                <c:pt idx="195">
                  <c:v>1.3704231177773571E-2</c:v>
                </c:pt>
                <c:pt idx="196">
                  <c:v>1.8191669666848886E-2</c:v>
                </c:pt>
                <c:pt idx="197">
                  <c:v>1.8191669666848886E-2</c:v>
                </c:pt>
                <c:pt idx="198">
                  <c:v>1.8078118643805909E-2</c:v>
                </c:pt>
                <c:pt idx="199">
                  <c:v>1.8078118643805909E-2</c:v>
                </c:pt>
                <c:pt idx="200">
                  <c:v>1.7870910981811036E-2</c:v>
                </c:pt>
                <c:pt idx="201">
                  <c:v>1.7870910981811036E-2</c:v>
                </c:pt>
                <c:pt idx="202">
                  <c:v>1.7708817661585805E-2</c:v>
                </c:pt>
                <c:pt idx="203">
                  <c:v>1.7708817661585805E-2</c:v>
                </c:pt>
                <c:pt idx="204">
                  <c:v>1.7468126220828394E-2</c:v>
                </c:pt>
                <c:pt idx="205">
                  <c:v>1.7468126220828394E-2</c:v>
                </c:pt>
                <c:pt idx="206">
                  <c:v>1.7251981389364911E-2</c:v>
                </c:pt>
                <c:pt idx="207">
                  <c:v>1.7251981389364911E-2</c:v>
                </c:pt>
                <c:pt idx="208">
                  <c:v>1.700290370054449E-2</c:v>
                </c:pt>
                <c:pt idx="209">
                  <c:v>1.700290370054449E-2</c:v>
                </c:pt>
                <c:pt idx="210">
                  <c:v>1.6733870414143471E-2</c:v>
                </c:pt>
                <c:pt idx="211">
                  <c:v>1.6733870414143471E-2</c:v>
                </c:pt>
                <c:pt idx="212">
                  <c:v>1.6474447645595684E-2</c:v>
                </c:pt>
                <c:pt idx="213">
                  <c:v>1.6474447645595684E-2</c:v>
                </c:pt>
                <c:pt idx="214">
                  <c:v>2.4113891136573466E-2</c:v>
                </c:pt>
                <c:pt idx="215">
                  <c:v>2.4113891136573466E-2</c:v>
                </c:pt>
                <c:pt idx="216">
                  <c:v>2.3463865091455732E-2</c:v>
                </c:pt>
                <c:pt idx="217">
                  <c:v>2.3463865091455732E-2</c:v>
                </c:pt>
                <c:pt idx="218">
                  <c:v>1.5232670797374727E-2</c:v>
                </c:pt>
                <c:pt idx="219">
                  <c:v>1.5232670797374727E-2</c:v>
                </c:pt>
                <c:pt idx="220">
                  <c:v>2.9560300152328731E-2</c:v>
                </c:pt>
                <c:pt idx="221">
                  <c:v>2.9560300152328731E-2</c:v>
                </c:pt>
                <c:pt idx="222">
                  <c:v>2.8302791437303437E-2</c:v>
                </c:pt>
                <c:pt idx="223">
                  <c:v>2.8302791437303437E-2</c:v>
                </c:pt>
                <c:pt idx="224">
                  <c:v>2.6994047031557403E-2</c:v>
                </c:pt>
                <c:pt idx="225">
                  <c:v>2.6994047031557403E-2</c:v>
                </c:pt>
                <c:pt idx="226">
                  <c:v>2.5757473329944887E-2</c:v>
                </c:pt>
                <c:pt idx="227">
                  <c:v>2.5757473329944887E-2</c:v>
                </c:pt>
                <c:pt idx="228">
                  <c:v>2.4527633112178582E-2</c:v>
                </c:pt>
                <c:pt idx="229">
                  <c:v>2.4527633112178582E-2</c:v>
                </c:pt>
                <c:pt idx="230">
                  <c:v>2.3290018781244377E-2</c:v>
                </c:pt>
                <c:pt idx="231">
                  <c:v>2.3290018781244377E-2</c:v>
                </c:pt>
                <c:pt idx="232">
                  <c:v>2.7460187754183973E-2</c:v>
                </c:pt>
                <c:pt idx="233">
                  <c:v>2.7460187754183973E-2</c:v>
                </c:pt>
                <c:pt idx="234">
                  <c:v>2.5694117368300962E-2</c:v>
                </c:pt>
                <c:pt idx="235">
                  <c:v>2.5694117368300962E-2</c:v>
                </c:pt>
                <c:pt idx="236">
                  <c:v>2.3975915931215581E-2</c:v>
                </c:pt>
                <c:pt idx="237">
                  <c:v>2.3975915931215581E-2</c:v>
                </c:pt>
                <c:pt idx="238">
                  <c:v>2.2357431268543684E-2</c:v>
                </c:pt>
                <c:pt idx="239">
                  <c:v>2.2357431268543684E-2</c:v>
                </c:pt>
                <c:pt idx="240">
                  <c:v>2.0839030661222339E-2</c:v>
                </c:pt>
                <c:pt idx="241">
                  <c:v>2.0839030661222339E-2</c:v>
                </c:pt>
                <c:pt idx="242">
                  <c:v>1.9323017379991925E-2</c:v>
                </c:pt>
                <c:pt idx="243">
                  <c:v>1.9323017379991925E-2</c:v>
                </c:pt>
                <c:pt idx="244">
                  <c:v>1.7952202495881697E-2</c:v>
                </c:pt>
                <c:pt idx="245">
                  <c:v>1.7952202495881697E-2</c:v>
                </c:pt>
                <c:pt idx="246">
                  <c:v>1.6688572431905302E-2</c:v>
                </c:pt>
                <c:pt idx="247">
                  <c:v>1.6688572431905302E-2</c:v>
                </c:pt>
                <c:pt idx="248">
                  <c:v>1.840144829540322E-2</c:v>
                </c:pt>
                <c:pt idx="249">
                  <c:v>1.840144829540322E-2</c:v>
                </c:pt>
                <c:pt idx="250">
                  <c:v>1.6816080130556795E-2</c:v>
                </c:pt>
                <c:pt idx="251">
                  <c:v>1.6816080130556795E-2</c:v>
                </c:pt>
                <c:pt idx="252">
                  <c:v>1.5290578758452172E-2</c:v>
                </c:pt>
                <c:pt idx="253">
                  <c:v>1.5290578758452172E-2</c:v>
                </c:pt>
                <c:pt idx="254">
                  <c:v>1.3954043428468125E-2</c:v>
                </c:pt>
                <c:pt idx="255">
                  <c:v>1.3954043428468125E-2</c:v>
                </c:pt>
                <c:pt idx="256">
                  <c:v>1.6644621146436375E-2</c:v>
                </c:pt>
                <c:pt idx="257">
                  <c:v>1.6644621146436375E-2</c:v>
                </c:pt>
                <c:pt idx="258">
                  <c:v>1.4667364221740274E-2</c:v>
                </c:pt>
                <c:pt idx="259">
                  <c:v>1.4667364221740274E-2</c:v>
                </c:pt>
                <c:pt idx="260">
                  <c:v>1.289884529627682E-2</c:v>
                </c:pt>
                <c:pt idx="261">
                  <c:v>1.289884529627682E-2</c:v>
                </c:pt>
                <c:pt idx="262">
                  <c:v>1.1334595785311707E-2</c:v>
                </c:pt>
                <c:pt idx="263">
                  <c:v>1.1334595785311707E-2</c:v>
                </c:pt>
                <c:pt idx="264">
                  <c:v>9.9527624730894916E-3</c:v>
                </c:pt>
                <c:pt idx="265">
                  <c:v>9.9527624730894916E-3</c:v>
                </c:pt>
                <c:pt idx="266">
                  <c:v>8.7368177174421933E-3</c:v>
                </c:pt>
                <c:pt idx="267">
                  <c:v>8.7368177174421933E-3</c:v>
                </c:pt>
                <c:pt idx="268">
                  <c:v>7.6732333371878755E-3</c:v>
                </c:pt>
                <c:pt idx="269">
                  <c:v>7.6732333371878755E-3</c:v>
                </c:pt>
                <c:pt idx="270">
                  <c:v>8.2716564106478027E-3</c:v>
                </c:pt>
                <c:pt idx="271">
                  <c:v>8.2716564106478027E-3</c:v>
                </c:pt>
                <c:pt idx="272">
                  <c:v>7.0227787976435644E-3</c:v>
                </c:pt>
                <c:pt idx="273">
                  <c:v>7.0227787976435644E-3</c:v>
                </c:pt>
                <c:pt idx="274">
                  <c:v>5.9627876492235445E-3</c:v>
                </c:pt>
                <c:pt idx="275">
                  <c:v>5.9627876492235445E-3</c:v>
                </c:pt>
                <c:pt idx="276">
                  <c:v>5.0579971821098149E-3</c:v>
                </c:pt>
                <c:pt idx="277">
                  <c:v>5.0579971821098149E-3</c:v>
                </c:pt>
                <c:pt idx="278">
                  <c:v>6.199334936741057E-3</c:v>
                </c:pt>
                <c:pt idx="279">
                  <c:v>6.199334936741057E-3</c:v>
                </c:pt>
                <c:pt idx="280">
                  <c:v>4.8620344381381225E-3</c:v>
                </c:pt>
                <c:pt idx="281">
                  <c:v>4.8620344381381225E-3</c:v>
                </c:pt>
                <c:pt idx="282">
                  <c:v>3.8242637864106099E-3</c:v>
                </c:pt>
                <c:pt idx="283">
                  <c:v>3.8242637864106099E-3</c:v>
                </c:pt>
                <c:pt idx="284">
                  <c:v>3.0175006013998589E-3</c:v>
                </c:pt>
                <c:pt idx="285">
                  <c:v>3.0175006013998589E-3</c:v>
                </c:pt>
                <c:pt idx="286">
                  <c:v>3.0732660903444167E-3</c:v>
                </c:pt>
                <c:pt idx="287">
                  <c:v>3.0732660903444167E-3</c:v>
                </c:pt>
                <c:pt idx="288">
                  <c:v>2.2779681919190839E-3</c:v>
                </c:pt>
                <c:pt idx="289">
                  <c:v>2.2779681919190839E-3</c:v>
                </c:pt>
                <c:pt idx="290">
                  <c:v>1.7111618857916097E-3</c:v>
                </c:pt>
                <c:pt idx="291">
                  <c:v>1.7111618857916097E-3</c:v>
                </c:pt>
                <c:pt idx="292">
                  <c:v>1.3052736008907573E-3</c:v>
                </c:pt>
                <c:pt idx="293">
                  <c:v>1.3052736008907573E-3</c:v>
                </c:pt>
                <c:pt idx="294">
                  <c:v>1.0133648334594615E-3</c:v>
                </c:pt>
                <c:pt idx="295">
                  <c:v>1.0133648334594615E-3</c:v>
                </c:pt>
                <c:pt idx="296">
                  <c:v>8.0474313985688618E-4</c:v>
                </c:pt>
                <c:pt idx="297">
                  <c:v>8.0474313985688618E-4</c:v>
                </c:pt>
                <c:pt idx="298">
                  <c:v>6.4913844951982279E-4</c:v>
                </c:pt>
                <c:pt idx="299">
                  <c:v>6.4913844951982279E-4</c:v>
                </c:pt>
                <c:pt idx="300">
                  <c:v>5.3625526564740915E-4</c:v>
                </c:pt>
                <c:pt idx="301">
                  <c:v>5.3625526564740915E-4</c:v>
                </c:pt>
                <c:pt idx="302">
                  <c:v>4.5374009392142245E-4</c:v>
                </c:pt>
                <c:pt idx="303">
                  <c:v>4.5374009392142245E-4</c:v>
                </c:pt>
                <c:pt idx="304">
                  <c:v>5.666422539755845E-4</c:v>
                </c:pt>
                <c:pt idx="305">
                  <c:v>5.666422539755845E-4</c:v>
                </c:pt>
                <c:pt idx="306">
                  <c:v>4.7174910253557041E-4</c:v>
                </c:pt>
                <c:pt idx="307">
                  <c:v>4.7174910253557041E-4</c:v>
                </c:pt>
                <c:pt idx="308">
                  <c:v>2.7644011863185627E-4</c:v>
                </c:pt>
                <c:pt idx="309">
                  <c:v>2.7644011863185627E-4</c:v>
                </c:pt>
                <c:pt idx="310">
                  <c:v>4.8527299877324447E-4</c:v>
                </c:pt>
                <c:pt idx="311">
                  <c:v>4.8527299877324447E-4</c:v>
                </c:pt>
                <c:pt idx="312">
                  <c:v>4.1978007421048777E-4</c:v>
                </c:pt>
                <c:pt idx="313">
                  <c:v>4.1978007421048777E-4</c:v>
                </c:pt>
                <c:pt idx="314">
                  <c:v>3.716619865105446E-4</c:v>
                </c:pt>
                <c:pt idx="315">
                  <c:v>3.716619865105446E-4</c:v>
                </c:pt>
                <c:pt idx="316">
                  <c:v>3.3331663241103901E-4</c:v>
                </c:pt>
                <c:pt idx="317">
                  <c:v>3.3331663241103901E-4</c:v>
                </c:pt>
                <c:pt idx="318">
                  <c:v>3.0333059243916097E-4</c:v>
                </c:pt>
                <c:pt idx="319">
                  <c:v>3.0333059243916097E-4</c:v>
                </c:pt>
                <c:pt idx="320">
                  <c:v>2.7765581853354555E-4</c:v>
                </c:pt>
                <c:pt idx="321">
                  <c:v>2.7765581853354555E-4</c:v>
                </c:pt>
                <c:pt idx="322">
                  <c:v>3.1665309629634375E-4</c:v>
                </c:pt>
                <c:pt idx="323">
                  <c:v>3.1665309629634375E-4</c:v>
                </c:pt>
                <c:pt idx="324">
                  <c:v>2.8764769642643256E-4</c:v>
                </c:pt>
                <c:pt idx="325">
                  <c:v>2.8764769642643256E-4</c:v>
                </c:pt>
                <c:pt idx="326">
                  <c:v>2.6316903410586277E-4</c:v>
                </c:pt>
                <c:pt idx="327">
                  <c:v>2.6316903410586277E-4</c:v>
                </c:pt>
                <c:pt idx="328">
                  <c:v>2.4072327177195469E-4</c:v>
                </c:pt>
                <c:pt idx="329">
                  <c:v>2.4072327177195469E-4</c:v>
                </c:pt>
                <c:pt idx="330">
                  <c:v>2.2237514042591558E-4</c:v>
                </c:pt>
                <c:pt idx="331">
                  <c:v>2.2237514042591558E-4</c:v>
                </c:pt>
                <c:pt idx="332">
                  <c:v>2.0504682581513041E-4</c:v>
                </c:pt>
                <c:pt idx="333">
                  <c:v>2.0504682581513041E-4</c:v>
                </c:pt>
                <c:pt idx="334">
                  <c:v>1.9057840543430099E-4</c:v>
                </c:pt>
                <c:pt idx="335">
                  <c:v>1.9057840543430099E-4</c:v>
                </c:pt>
                <c:pt idx="336">
                  <c:v>1.7741015957068609E-4</c:v>
                </c:pt>
                <c:pt idx="337">
                  <c:v>1.7741015957068609E-4</c:v>
                </c:pt>
                <c:pt idx="338">
                  <c:v>1.9700459756316998E-4</c:v>
                </c:pt>
                <c:pt idx="339">
                  <c:v>1.9700459756316998E-4</c:v>
                </c:pt>
                <c:pt idx="340">
                  <c:v>1.8278225541017496E-4</c:v>
                </c:pt>
                <c:pt idx="341">
                  <c:v>1.8278225541017496E-4</c:v>
                </c:pt>
                <c:pt idx="342">
                  <c:v>1.6880231867564364E-4</c:v>
                </c:pt>
                <c:pt idx="343">
                  <c:v>1.6880231867564364E-4</c:v>
                </c:pt>
                <c:pt idx="344">
                  <c:v>1.5746007120414309E-4</c:v>
                </c:pt>
                <c:pt idx="345">
                  <c:v>1.5746007120414309E-4</c:v>
                </c:pt>
                <c:pt idx="346">
                  <c:v>1.9390841926370157E-4</c:v>
                </c:pt>
                <c:pt idx="347">
                  <c:v>1.9390841926370157E-4</c:v>
                </c:pt>
                <c:pt idx="348">
                  <c:v>1.7802351873558674E-4</c:v>
                </c:pt>
                <c:pt idx="349">
                  <c:v>1.7802351873558674E-4</c:v>
                </c:pt>
                <c:pt idx="350">
                  <c:v>1.6409500133224471E-4</c:v>
                </c:pt>
                <c:pt idx="351">
                  <c:v>1.6409500133224471E-4</c:v>
                </c:pt>
                <c:pt idx="352">
                  <c:v>1.5195636636220549E-4</c:v>
                </c:pt>
                <c:pt idx="353">
                  <c:v>1.5195636636220549E-4</c:v>
                </c:pt>
                <c:pt idx="354">
                  <c:v>1.4127644884721435E-4</c:v>
                </c:pt>
                <c:pt idx="355">
                  <c:v>1.4127644884721435E-4</c:v>
                </c:pt>
                <c:pt idx="356">
                  <c:v>1.316842950408344E-4</c:v>
                </c:pt>
                <c:pt idx="357">
                  <c:v>1.316842950408344E-4</c:v>
                </c:pt>
                <c:pt idx="358">
                  <c:v>1.2335681192775252E-4</c:v>
                </c:pt>
                <c:pt idx="359">
                  <c:v>1.2335681192775252E-4</c:v>
                </c:pt>
                <c:pt idx="360">
                  <c:v>1.4330628815940042E-4</c:v>
                </c:pt>
                <c:pt idx="361">
                  <c:v>1.4330628815940042E-4</c:v>
                </c:pt>
                <c:pt idx="362">
                  <c:v>1.330554772058817E-4</c:v>
                </c:pt>
                <c:pt idx="363">
                  <c:v>1.330554772058817E-4</c:v>
                </c:pt>
                <c:pt idx="364">
                  <c:v>1.2353004610306877E-4</c:v>
                </c:pt>
                <c:pt idx="365">
                  <c:v>1.2353004610306877E-4</c:v>
                </c:pt>
                <c:pt idx="366">
                  <c:v>1.1557474100621402E-4</c:v>
                </c:pt>
                <c:pt idx="367">
                  <c:v>1.1557474100621402E-4</c:v>
                </c:pt>
                <c:pt idx="368">
                  <c:v>1.5961356176514145E-4</c:v>
                </c:pt>
                <c:pt idx="369">
                  <c:v>1.5961356176514145E-4</c:v>
                </c:pt>
                <c:pt idx="370">
                  <c:v>1.4563240076081993E-4</c:v>
                </c:pt>
                <c:pt idx="371">
                  <c:v>1.4563240076081993E-4</c:v>
                </c:pt>
                <c:pt idx="372">
                  <c:v>1.3315709159847001E-4</c:v>
                </c:pt>
                <c:pt idx="373">
                  <c:v>1.3315709159847001E-4</c:v>
                </c:pt>
                <c:pt idx="374">
                  <c:v>1.2279732063362161E-4</c:v>
                </c:pt>
                <c:pt idx="375">
                  <c:v>1.2279732063362161E-4</c:v>
                </c:pt>
                <c:pt idx="376">
                  <c:v>1.4944232834798707E-4</c:v>
                </c:pt>
                <c:pt idx="377">
                  <c:v>1.4944232834798707E-4</c:v>
                </c:pt>
                <c:pt idx="378">
                  <c:v>1.3545504599471445E-4</c:v>
                </c:pt>
                <c:pt idx="379">
                  <c:v>1.3545504599471445E-4</c:v>
                </c:pt>
                <c:pt idx="380">
                  <c:v>1.2361880566285979E-4</c:v>
                </c:pt>
                <c:pt idx="381">
                  <c:v>1.2361880566285979E-4</c:v>
                </c:pt>
                <c:pt idx="382">
                  <c:v>1.1340717134262811E-4</c:v>
                </c:pt>
                <c:pt idx="383">
                  <c:v>1.1340717134262811E-4</c:v>
                </c:pt>
                <c:pt idx="384">
                  <c:v>1.0451407558646422E-4</c:v>
                </c:pt>
                <c:pt idx="385">
                  <c:v>1.0451407558646422E-4</c:v>
                </c:pt>
                <c:pt idx="386">
                  <c:v>9.6745471632618156E-5</c:v>
                </c:pt>
                <c:pt idx="387">
                  <c:v>9.6745471632618156E-5</c:v>
                </c:pt>
                <c:pt idx="388">
                  <c:v>8.9792231359059118E-5</c:v>
                </c:pt>
                <c:pt idx="389">
                  <c:v>8.9792231359059118E-5</c:v>
                </c:pt>
                <c:pt idx="390">
                  <c:v>8.3711895445927529E-5</c:v>
                </c:pt>
                <c:pt idx="391">
                  <c:v>8.3711895445927529E-5</c:v>
                </c:pt>
                <c:pt idx="392">
                  <c:v>7.8280422521612955E-5</c:v>
                </c:pt>
                <c:pt idx="393">
                  <c:v>7.8280422521612955E-5</c:v>
                </c:pt>
                <c:pt idx="394">
                  <c:v>1.0848621892083561E-4</c:v>
                </c:pt>
                <c:pt idx="395">
                  <c:v>1.0848621892083561E-4</c:v>
                </c:pt>
                <c:pt idx="396">
                  <c:v>9.9091784685576299E-5</c:v>
                </c:pt>
                <c:pt idx="397">
                  <c:v>9.9091784685576299E-5</c:v>
                </c:pt>
                <c:pt idx="398">
                  <c:v>6.1378765932719722E-5</c:v>
                </c:pt>
                <c:pt idx="399">
                  <c:v>6.1378765932719722E-5</c:v>
                </c:pt>
                <c:pt idx="400">
                  <c:v>1.1338758302598456E-4</c:v>
                </c:pt>
                <c:pt idx="401">
                  <c:v>1.1338758302598456E-4</c:v>
                </c:pt>
                <c:pt idx="402">
                  <c:v>1.0229631086147924E-4</c:v>
                </c:pt>
                <c:pt idx="403">
                  <c:v>1.0229631086147924E-4</c:v>
                </c:pt>
                <c:pt idx="404">
                  <c:v>9.2912282919436828E-5</c:v>
                </c:pt>
                <c:pt idx="405">
                  <c:v>9.2912282919436828E-5</c:v>
                </c:pt>
                <c:pt idx="406">
                  <c:v>8.4997378725659367E-5</c:v>
                </c:pt>
                <c:pt idx="407">
                  <c:v>8.4997378725659367E-5</c:v>
                </c:pt>
                <c:pt idx="408">
                  <c:v>7.8045362721890557E-5</c:v>
                </c:pt>
                <c:pt idx="409">
                  <c:v>7.8045362721890557E-5</c:v>
                </c:pt>
                <c:pt idx="410">
                  <c:v>7.1983390855612272E-5</c:v>
                </c:pt>
                <c:pt idx="411">
                  <c:v>7.1983390855612272E-5</c:v>
                </c:pt>
                <c:pt idx="412">
                  <c:v>8.2605155555567924E-5</c:v>
                </c:pt>
                <c:pt idx="413">
                  <c:v>8.2605155555567924E-5</c:v>
                </c:pt>
                <c:pt idx="414">
                  <c:v>7.5522754819140609E-5</c:v>
                </c:pt>
                <c:pt idx="415">
                  <c:v>7.5522754819140609E-5</c:v>
                </c:pt>
                <c:pt idx="416">
                  <c:v>6.9359168560273999E-5</c:v>
                </c:pt>
                <c:pt idx="417">
                  <c:v>6.9359168560273999E-5</c:v>
                </c:pt>
                <c:pt idx="418">
                  <c:v>6.4045837670715738E-5</c:v>
                </c:pt>
                <c:pt idx="419">
                  <c:v>6.4045837670715738E-5</c:v>
                </c:pt>
                <c:pt idx="420">
                  <c:v>5.9312994302190655E-5</c:v>
                </c:pt>
                <c:pt idx="421">
                  <c:v>5.9312994302190655E-5</c:v>
                </c:pt>
                <c:pt idx="422">
                  <c:v>5.5185246277482221E-5</c:v>
                </c:pt>
                <c:pt idx="423">
                  <c:v>5.5185246277482221E-5</c:v>
                </c:pt>
                <c:pt idx="424">
                  <c:v>5.1475096678218088E-5</c:v>
                </c:pt>
                <c:pt idx="425">
                  <c:v>5.1475096678218088E-5</c:v>
                </c:pt>
                <c:pt idx="426">
                  <c:v>4.8227476205699376E-5</c:v>
                </c:pt>
                <c:pt idx="427">
                  <c:v>4.8227476205699376E-5</c:v>
                </c:pt>
                <c:pt idx="428">
                  <c:v>5.3941388170617886E-5</c:v>
                </c:pt>
                <c:pt idx="429">
                  <c:v>5.3941388170617886E-5</c:v>
                </c:pt>
                <c:pt idx="430">
                  <c:v>5.0221872907458568E-5</c:v>
                </c:pt>
                <c:pt idx="431">
                  <c:v>5.0221872907458568E-5</c:v>
                </c:pt>
                <c:pt idx="432">
                  <c:v>4.6835297813749791E-5</c:v>
                </c:pt>
                <c:pt idx="433">
                  <c:v>4.6835297813749791E-5</c:v>
                </c:pt>
                <c:pt idx="434">
                  <c:v>4.3874462539590302E-5</c:v>
                </c:pt>
                <c:pt idx="435">
                  <c:v>4.3874462539590302E-5</c:v>
                </c:pt>
                <c:pt idx="436">
                  <c:v>5.431442317569816E-5</c:v>
                </c:pt>
                <c:pt idx="437">
                  <c:v>5.431442317569816E-5</c:v>
                </c:pt>
                <c:pt idx="438">
                  <c:v>5.0064737879883721E-5</c:v>
                </c:pt>
                <c:pt idx="439">
                  <c:v>5.0064737879883721E-5</c:v>
                </c:pt>
                <c:pt idx="440">
                  <c:v>4.648191233880256E-5</c:v>
                </c:pt>
                <c:pt idx="441">
                  <c:v>4.648191233880256E-5</c:v>
                </c:pt>
                <c:pt idx="442">
                  <c:v>4.3304136457815944E-5</c:v>
                </c:pt>
                <c:pt idx="443">
                  <c:v>4.3304136457815944E-5</c:v>
                </c:pt>
                <c:pt idx="444">
                  <c:v>4.0427775799181689E-5</c:v>
                </c:pt>
                <c:pt idx="445">
                  <c:v>4.0427775799181689E-5</c:v>
                </c:pt>
                <c:pt idx="446">
                  <c:v>3.7841934361766831E-5</c:v>
                </c:pt>
                <c:pt idx="447">
                  <c:v>3.7841934361766831E-5</c:v>
                </c:pt>
                <c:pt idx="448">
                  <c:v>3.5518331513417271E-5</c:v>
                </c:pt>
                <c:pt idx="449">
                  <c:v>3.5518331513417271E-5</c:v>
                </c:pt>
                <c:pt idx="450">
                  <c:v>4.1309250048140668E-5</c:v>
                </c:pt>
                <c:pt idx="451">
                  <c:v>4.1309250048140668E-5</c:v>
                </c:pt>
                <c:pt idx="452">
                  <c:v>3.8440296221737241E-5</c:v>
                </c:pt>
                <c:pt idx="453">
                  <c:v>3.8440296221737241E-5</c:v>
                </c:pt>
                <c:pt idx="454">
                  <c:v>3.5883837259287686E-5</c:v>
                </c:pt>
                <c:pt idx="455">
                  <c:v>3.5883837259287686E-5</c:v>
                </c:pt>
                <c:pt idx="456">
                  <c:v>3.361544897847708E-5</c:v>
                </c:pt>
                <c:pt idx="457">
                  <c:v>3.361544897847708E-5</c:v>
                </c:pt>
                <c:pt idx="458">
                  <c:v>4.6641251051999796E-5</c:v>
                </c:pt>
                <c:pt idx="459">
                  <c:v>4.6641251051999796E-5</c:v>
                </c:pt>
                <c:pt idx="460">
                  <c:v>4.2700999945663666E-5</c:v>
                </c:pt>
                <c:pt idx="461">
                  <c:v>4.2700999945663666E-5</c:v>
                </c:pt>
                <c:pt idx="462">
                  <c:v>3.9255170194108213E-5</c:v>
                </c:pt>
                <c:pt idx="463">
                  <c:v>3.9255170194108213E-5</c:v>
                </c:pt>
                <c:pt idx="464">
                  <c:v>3.6277623637312207E-5</c:v>
                </c:pt>
                <c:pt idx="465">
                  <c:v>3.6277623637312207E-5</c:v>
                </c:pt>
                <c:pt idx="466">
                  <c:v>4.4288449369153467E-5</c:v>
                </c:pt>
                <c:pt idx="467">
                  <c:v>4.4288449369153467E-5</c:v>
                </c:pt>
                <c:pt idx="468">
                  <c:v>4.0313061719838006E-5</c:v>
                </c:pt>
                <c:pt idx="469">
                  <c:v>4.0313061719838006E-5</c:v>
                </c:pt>
                <c:pt idx="470">
                  <c:v>3.6889268824506518E-5</c:v>
                </c:pt>
                <c:pt idx="471">
                  <c:v>3.6889268824506518E-5</c:v>
                </c:pt>
                <c:pt idx="472">
                  <c:v>3.3915027796144106E-5</c:v>
                </c:pt>
                <c:pt idx="473">
                  <c:v>3.3915027796144106E-5</c:v>
                </c:pt>
                <c:pt idx="474">
                  <c:v>3.130421125500875E-5</c:v>
                </c:pt>
                <c:pt idx="475">
                  <c:v>3.130421125500875E-5</c:v>
                </c:pt>
                <c:pt idx="476">
                  <c:v>2.9050942706107368E-5</c:v>
                </c:pt>
                <c:pt idx="477">
                  <c:v>2.9050942706107368E-5</c:v>
                </c:pt>
                <c:pt idx="478">
                  <c:v>2.7043813598529882E-5</c:v>
                </c:pt>
                <c:pt idx="479">
                  <c:v>2.7043813598529882E-5</c:v>
                </c:pt>
                <c:pt idx="480">
                  <c:v>2.522491597119884E-5</c:v>
                </c:pt>
                <c:pt idx="481">
                  <c:v>2.522491597119884E-5</c:v>
                </c:pt>
                <c:pt idx="482">
                  <c:v>2.361151202815636E-5</c:v>
                </c:pt>
                <c:pt idx="483">
                  <c:v>2.361151202815636E-5</c:v>
                </c:pt>
                <c:pt idx="484">
                  <c:v>3.2769417339944996E-5</c:v>
                </c:pt>
                <c:pt idx="485">
                  <c:v>3.2769417339944996E-5</c:v>
                </c:pt>
                <c:pt idx="486">
                  <c:v>2.9967920778982743E-5</c:v>
                </c:pt>
                <c:pt idx="487">
                  <c:v>2.9967920778982743E-5</c:v>
                </c:pt>
                <c:pt idx="488">
                  <c:v>1.8613246969111417E-5</c:v>
                </c:pt>
                <c:pt idx="489">
                  <c:v>1.8613246969111417E-5</c:v>
                </c:pt>
                <c:pt idx="490">
                  <c:v>3.4388575351001512E-5</c:v>
                </c:pt>
                <c:pt idx="491">
                  <c:v>3.4388575351001512E-5</c:v>
                </c:pt>
                <c:pt idx="492">
                  <c:v>3.1082557209489275E-5</c:v>
                </c:pt>
                <c:pt idx="493">
                  <c:v>3.1082557209489275E-5</c:v>
                </c:pt>
                <c:pt idx="494">
                  <c:v>2.8256207971785537E-5</c:v>
                </c:pt>
                <c:pt idx="495">
                  <c:v>2.8256207971785537E-5</c:v>
                </c:pt>
                <c:pt idx="496">
                  <c:v>2.5853150014050642E-5</c:v>
                </c:pt>
                <c:pt idx="497">
                  <c:v>2.5853150014050642E-5</c:v>
                </c:pt>
                <c:pt idx="498">
                  <c:v>2.3774156269787193E-5</c:v>
                </c:pt>
                <c:pt idx="499">
                  <c:v>2.3774156269787193E-5</c:v>
                </c:pt>
                <c:pt idx="500">
                  <c:v>2.1934568483001423E-5</c:v>
                </c:pt>
                <c:pt idx="501">
                  <c:v>2.1934568483001423E-5</c:v>
                </c:pt>
                <c:pt idx="502">
                  <c:v>2.5196023204149628E-5</c:v>
                </c:pt>
                <c:pt idx="503">
                  <c:v>2.5196023204149628E-5</c:v>
                </c:pt>
                <c:pt idx="504">
                  <c:v>2.3019944865521671E-5</c:v>
                </c:pt>
                <c:pt idx="505">
                  <c:v>2.3019944865521671E-5</c:v>
                </c:pt>
                <c:pt idx="506">
                  <c:v>2.1160034200218233E-5</c:v>
                </c:pt>
                <c:pt idx="507">
                  <c:v>2.1160034200218233E-5</c:v>
                </c:pt>
                <c:pt idx="508">
                  <c:v>1.9529123199175598E-5</c:v>
                </c:pt>
                <c:pt idx="509">
                  <c:v>1.9529123199175598E-5</c:v>
                </c:pt>
                <c:pt idx="510">
                  <c:v>1.8089626779833983E-5</c:v>
                </c:pt>
                <c:pt idx="511">
                  <c:v>1.8089626779833983E-5</c:v>
                </c:pt>
                <c:pt idx="512">
                  <c:v>1.6825629434920518E-5</c:v>
                </c:pt>
                <c:pt idx="513">
                  <c:v>1.6825629434920518E-5</c:v>
                </c:pt>
                <c:pt idx="514">
                  <c:v>1.5696607834378899E-5</c:v>
                </c:pt>
                <c:pt idx="515">
                  <c:v>1.5696607834378899E-5</c:v>
                </c:pt>
                <c:pt idx="516">
                  <c:v>1.4689339864474738E-5</c:v>
                </c:pt>
                <c:pt idx="517">
                  <c:v>1.4689339864474738E-5</c:v>
                </c:pt>
                <c:pt idx="518">
                  <c:v>1.6426395056329516E-5</c:v>
                </c:pt>
                <c:pt idx="519">
                  <c:v>1.6426395056329516E-5</c:v>
                </c:pt>
                <c:pt idx="520">
                  <c:v>1.5288191432361242E-5</c:v>
                </c:pt>
                <c:pt idx="521">
                  <c:v>1.5288191432361242E-5</c:v>
                </c:pt>
                <c:pt idx="522">
                  <c:v>1.4257723549932396E-5</c:v>
                </c:pt>
                <c:pt idx="523">
                  <c:v>1.4257723549932396E-5</c:v>
                </c:pt>
                <c:pt idx="524">
                  <c:v>1.3341663679399682E-5</c:v>
                </c:pt>
                <c:pt idx="525">
                  <c:v>1.3341663679399682E-5</c:v>
                </c:pt>
                <c:pt idx="526">
                  <c:v>1.6509339334616976E-5</c:v>
                </c:pt>
                <c:pt idx="527">
                  <c:v>1.6509339334616976E-5</c:v>
                </c:pt>
                <c:pt idx="528">
                  <c:v>1.5232976864822283E-5</c:v>
                </c:pt>
                <c:pt idx="529">
                  <c:v>1.5232976864822283E-5</c:v>
                </c:pt>
                <c:pt idx="530">
                  <c:v>1.4098262409756135E-5</c:v>
                </c:pt>
                <c:pt idx="531">
                  <c:v>1.4098262409756135E-5</c:v>
                </c:pt>
                <c:pt idx="532">
                  <c:v>1.3104461407544403E-5</c:v>
                </c:pt>
                <c:pt idx="533">
                  <c:v>1.3104461407544403E-5</c:v>
                </c:pt>
                <c:pt idx="534">
                  <c:v>1.2226170260040002E-5</c:v>
                </c:pt>
                <c:pt idx="535">
                  <c:v>1.2226170260040002E-5</c:v>
                </c:pt>
                <c:pt idx="536">
                  <c:v>1.1424885682340489E-5</c:v>
                </c:pt>
                <c:pt idx="537">
                  <c:v>1.1424885682340489E-5</c:v>
                </c:pt>
                <c:pt idx="538">
                  <c:v>1.0714258282606827E-5</c:v>
                </c:pt>
                <c:pt idx="539">
                  <c:v>1.0714258282606827E-5</c:v>
                </c:pt>
                <c:pt idx="540">
                  <c:v>1.250212067075577E-5</c:v>
                </c:pt>
                <c:pt idx="541">
                  <c:v>1.250212067075577E-5</c:v>
                </c:pt>
                <c:pt idx="542">
                  <c:v>1.1610668623006497E-5</c:v>
                </c:pt>
                <c:pt idx="543">
                  <c:v>1.1610668623006497E-5</c:v>
                </c:pt>
                <c:pt idx="544">
                  <c:v>1.0818504855244129E-5</c:v>
                </c:pt>
                <c:pt idx="545">
                  <c:v>1.0818504855244129E-5</c:v>
                </c:pt>
                <c:pt idx="546">
                  <c:v>1.0115467928209833E-5</c:v>
                </c:pt>
                <c:pt idx="547">
                  <c:v>1.0115467928209833E-5</c:v>
                </c:pt>
                <c:pt idx="548">
                  <c:v>1.4003687568461579E-5</c:v>
                </c:pt>
                <c:pt idx="549">
                  <c:v>1.4003687568461579E-5</c:v>
                </c:pt>
                <c:pt idx="550">
                  <c:v>1.2785171846254819E-5</c:v>
                </c:pt>
                <c:pt idx="551">
                  <c:v>1.2785171846254819E-5</c:v>
                </c:pt>
                <c:pt idx="552">
                  <c:v>1.1716874027308149E-5</c:v>
                </c:pt>
                <c:pt idx="553">
                  <c:v>1.1716874027308149E-5</c:v>
                </c:pt>
                <c:pt idx="554">
                  <c:v>1.0798365617194995E-5</c:v>
                </c:pt>
                <c:pt idx="555">
                  <c:v>1.0798365617194995E-5</c:v>
                </c:pt>
                <c:pt idx="556">
                  <c:v>1.3146576288327997E-5</c:v>
                </c:pt>
                <c:pt idx="557">
                  <c:v>1.3146576288327997E-5</c:v>
                </c:pt>
                <c:pt idx="558">
                  <c:v>1.1924938678156174E-5</c:v>
                </c:pt>
                <c:pt idx="559">
                  <c:v>1.1924938678156174E-5</c:v>
                </c:pt>
                <c:pt idx="560">
                  <c:v>1.0872066658566289E-5</c:v>
                </c:pt>
                <c:pt idx="561">
                  <c:v>1.0872066658566289E-5</c:v>
                </c:pt>
                <c:pt idx="562">
                  <c:v>9.9622505639637022E-6</c:v>
                </c:pt>
                <c:pt idx="563">
                  <c:v>9.9622505639637022E-6</c:v>
                </c:pt>
                <c:pt idx="564">
                  <c:v>9.1698419422432913E-6</c:v>
                </c:pt>
                <c:pt idx="565">
                  <c:v>9.1698419422432913E-6</c:v>
                </c:pt>
                <c:pt idx="566">
                  <c:v>8.475864611656631E-6</c:v>
                </c:pt>
                <c:pt idx="567">
                  <c:v>8.475864611656631E-6</c:v>
                </c:pt>
                <c:pt idx="568">
                  <c:v>7.8599344801965477E-6</c:v>
                </c:pt>
                <c:pt idx="569">
                  <c:v>7.8599344801965477E-6</c:v>
                </c:pt>
                <c:pt idx="570">
                  <c:v>7.3162974798490019E-6</c:v>
                </c:pt>
                <c:pt idx="571">
                  <c:v>7.3162974798490019E-6</c:v>
                </c:pt>
                <c:pt idx="572">
                  <c:v>6.8276914065718805E-6</c:v>
                </c:pt>
                <c:pt idx="573">
                  <c:v>6.8276914065718805E-6</c:v>
                </c:pt>
                <c:pt idx="574">
                  <c:v>9.4331823741197844E-6</c:v>
                </c:pt>
                <c:pt idx="575">
                  <c:v>9.4331823741197844E-6</c:v>
                </c:pt>
                <c:pt idx="576">
                  <c:v>8.589905342615697E-6</c:v>
                </c:pt>
                <c:pt idx="577">
                  <c:v>8.589905342615697E-6</c:v>
                </c:pt>
                <c:pt idx="578">
                  <c:v>5.3156631235086348E-6</c:v>
                </c:pt>
                <c:pt idx="579">
                  <c:v>5.3156631235086348E-6</c:v>
                </c:pt>
                <c:pt idx="580">
                  <c:v>9.7744475781438317E-6</c:v>
                </c:pt>
                <c:pt idx="581">
                  <c:v>9.7744475781438317E-6</c:v>
                </c:pt>
                <c:pt idx="582">
                  <c:v>8.7805853624425869E-6</c:v>
                </c:pt>
                <c:pt idx="583">
                  <c:v>8.7805853624425869E-6</c:v>
                </c:pt>
                <c:pt idx="584">
                  <c:v>7.944653949679827E-6</c:v>
                </c:pt>
                <c:pt idx="585">
                  <c:v>7.944653949679827E-6</c:v>
                </c:pt>
                <c:pt idx="586">
                  <c:v>7.2232529757922207E-6</c:v>
                </c:pt>
                <c:pt idx="587">
                  <c:v>7.2232529757922207E-6</c:v>
                </c:pt>
                <c:pt idx="588">
                  <c:v>6.604874304751696E-6</c:v>
                </c:pt>
                <c:pt idx="589">
                  <c:v>6.604874304751696E-6</c:v>
                </c:pt>
                <c:pt idx="590">
                  <c:v>6.0660670487265715E-6</c:v>
                </c:pt>
                <c:pt idx="591">
                  <c:v>6.0660670487265715E-6</c:v>
                </c:pt>
                <c:pt idx="592">
                  <c:v>6.9236741581251914E-6</c:v>
                </c:pt>
                <c:pt idx="593">
                  <c:v>6.9236741581251914E-6</c:v>
                </c:pt>
                <c:pt idx="594">
                  <c:v>6.2963583176160545E-6</c:v>
                </c:pt>
                <c:pt idx="595">
                  <c:v>6.2963583176160545E-6</c:v>
                </c:pt>
                <c:pt idx="596">
                  <c:v>5.7545209938601339E-6</c:v>
                </c:pt>
                <c:pt idx="597">
                  <c:v>5.7545209938601339E-6</c:v>
                </c:pt>
                <c:pt idx="598">
                  <c:v>5.2793145534369794E-6</c:v>
                </c:pt>
                <c:pt idx="599">
                  <c:v>5.2793145534369794E-6</c:v>
                </c:pt>
                <c:pt idx="600">
                  <c:v>4.8649237148430435E-6</c:v>
                </c:pt>
                <c:pt idx="601">
                  <c:v>4.8649237148430435E-6</c:v>
                </c:pt>
                <c:pt idx="602">
                  <c:v>4.4986038295621273E-6</c:v>
                </c:pt>
                <c:pt idx="603">
                  <c:v>4.4986038295621273E-6</c:v>
                </c:pt>
                <c:pt idx="604">
                  <c:v>4.1774288927956039E-6</c:v>
                </c:pt>
                <c:pt idx="605">
                  <c:v>4.1774288927956039E-6</c:v>
                </c:pt>
                <c:pt idx="606">
                  <c:v>3.8902519281035108E-6</c:v>
                </c:pt>
                <c:pt idx="607">
                  <c:v>3.8902519281035108E-6</c:v>
                </c:pt>
                <c:pt idx="608">
                  <c:v>4.3316930077123752E-6</c:v>
                </c:pt>
                <c:pt idx="609">
                  <c:v>4.3316930077123752E-6</c:v>
                </c:pt>
                <c:pt idx="610">
                  <c:v>4.0078920122458272E-6</c:v>
                </c:pt>
                <c:pt idx="611">
                  <c:v>4.0078920122458272E-6</c:v>
                </c:pt>
                <c:pt idx="612">
                  <c:v>3.7204089801061798E-6</c:v>
                </c:pt>
                <c:pt idx="613">
                  <c:v>3.7204089801061798E-6</c:v>
                </c:pt>
                <c:pt idx="614">
                  <c:v>3.4649161175850012E-6</c:v>
                </c:pt>
                <c:pt idx="615">
                  <c:v>3.4649161175850012E-6</c:v>
                </c:pt>
                <c:pt idx="616">
                  <c:v>4.26756575610061E-6</c:v>
                </c:pt>
                <c:pt idx="617">
                  <c:v>4.26756575610061E-6</c:v>
                </c:pt>
                <c:pt idx="618">
                  <c:v>3.9168063398533998E-6</c:v>
                </c:pt>
                <c:pt idx="619">
                  <c:v>3.9168063398533998E-6</c:v>
                </c:pt>
                <c:pt idx="620">
                  <c:v>3.6080087706660079E-6</c:v>
                </c:pt>
                <c:pt idx="621">
                  <c:v>3.6080087706660079E-6</c:v>
                </c:pt>
                <c:pt idx="622">
                  <c:v>3.3383817134167306E-6</c:v>
                </c:pt>
                <c:pt idx="623">
                  <c:v>3.3383817134167306E-6</c:v>
                </c:pt>
                <c:pt idx="624">
                  <c:v>3.1008060392754335E-6</c:v>
                </c:pt>
                <c:pt idx="625">
                  <c:v>3.1008060392754335E-6</c:v>
                </c:pt>
                <c:pt idx="626">
                  <c:v>2.8894358599938127E-6</c:v>
                </c:pt>
                <c:pt idx="627">
                  <c:v>2.8894358599938127E-6</c:v>
                </c:pt>
                <c:pt idx="628">
                  <c:v>2.7001515077277753E-6</c:v>
                </c:pt>
                <c:pt idx="629">
                  <c:v>2.7001515077277753E-6</c:v>
                </c:pt>
                <c:pt idx="630">
                  <c:v>3.1381279038303144E-6</c:v>
                </c:pt>
                <c:pt idx="631">
                  <c:v>3.1381279038303144E-6</c:v>
                </c:pt>
                <c:pt idx="632">
                  <c:v>2.9051371200533947E-6</c:v>
                </c:pt>
                <c:pt idx="633">
                  <c:v>2.9051371200533947E-6</c:v>
                </c:pt>
                <c:pt idx="634">
                  <c:v>2.7022327663711506E-6</c:v>
                </c:pt>
                <c:pt idx="635">
                  <c:v>2.7022327663711506E-6</c:v>
                </c:pt>
                <c:pt idx="636">
                  <c:v>2.5200246934925892E-6</c:v>
                </c:pt>
                <c:pt idx="637">
                  <c:v>2.5200246934925892E-6</c:v>
                </c:pt>
                <c:pt idx="638">
                  <c:v>3.4870998861838022E-6</c:v>
                </c:pt>
                <c:pt idx="639">
                  <c:v>3.4870998861838022E-6</c:v>
                </c:pt>
                <c:pt idx="640">
                  <c:v>3.1798448969320884E-6</c:v>
                </c:pt>
                <c:pt idx="641">
                  <c:v>3.1798448969320884E-6</c:v>
                </c:pt>
                <c:pt idx="642">
                  <c:v>2.9163697953786703E-6</c:v>
                </c:pt>
                <c:pt idx="643">
                  <c:v>2.9163697953786703E-6</c:v>
                </c:pt>
                <c:pt idx="644">
                  <c:v>2.6914285854724517E-6</c:v>
                </c:pt>
                <c:pt idx="645">
                  <c:v>2.6914285854724517E-6</c:v>
                </c:pt>
                <c:pt idx="646">
                  <c:v>3.2919941310652643E-6</c:v>
                </c:pt>
                <c:pt idx="647">
                  <c:v>3.2919941310652643E-6</c:v>
                </c:pt>
                <c:pt idx="648">
                  <c:v>3.0033786493696624E-6</c:v>
                </c:pt>
                <c:pt idx="649">
                  <c:v>3.0033786493696624E-6</c:v>
                </c:pt>
                <c:pt idx="650">
                  <c:v>2.7670150023206841E-6</c:v>
                </c:pt>
                <c:pt idx="651">
                  <c:v>2.7670150023206841E-6</c:v>
                </c:pt>
                <c:pt idx="652">
                  <c:v>2.5674896332594491E-6</c:v>
                </c:pt>
                <c:pt idx="653">
                  <c:v>2.5674896332594491E-6</c:v>
                </c:pt>
                <c:pt idx="654">
                  <c:v>2.4035231802551777E-6</c:v>
                </c:pt>
                <c:pt idx="655">
                  <c:v>2.4035231802551777E-6</c:v>
                </c:pt>
                <c:pt idx="656">
                  <c:v>2.2677883886133979E-6</c:v>
                </c:pt>
                <c:pt idx="657">
                  <c:v>2.2677883886133979E-6</c:v>
                </c:pt>
                <c:pt idx="658">
                  <c:v>2.1631990204348351E-6</c:v>
                </c:pt>
                <c:pt idx="659">
                  <c:v>2.1631990204348351E-6</c:v>
                </c:pt>
                <c:pt idx="660">
                  <c:v>2.0881696463411535E-6</c:v>
                </c:pt>
                <c:pt idx="661">
                  <c:v>2.0881696463411535E-6</c:v>
                </c:pt>
                <c:pt idx="662">
                  <c:v>2.0453385677302792E-6</c:v>
                </c:pt>
                <c:pt idx="663">
                  <c:v>2.0453385677302792E-6</c:v>
                </c:pt>
                <c:pt idx="664">
                  <c:v>3.0934542991851576E-6</c:v>
                </c:pt>
                <c:pt idx="665">
                  <c:v>3.0934542991851576E-6</c:v>
                </c:pt>
                <c:pt idx="666">
                  <c:v>3.3868199476668161E-6</c:v>
                </c:pt>
                <c:pt idx="667">
                  <c:v>3.3868199476668161E-6</c:v>
                </c:pt>
                <c:pt idx="668">
                  <c:v>2.7801330531228996E-6</c:v>
                </c:pt>
                <c:pt idx="669">
                  <c:v>2.7801330531228996E-6</c:v>
                </c:pt>
                <c:pt idx="670">
                  <c:v>1.2896825251122955E-5</c:v>
                </c:pt>
                <c:pt idx="671">
                  <c:v>1.2896825251122955E-5</c:v>
                </c:pt>
                <c:pt idx="672">
                  <c:v>4.5299757429365357E-5</c:v>
                </c:pt>
                <c:pt idx="673">
                  <c:v>4.5299757429365357E-5</c:v>
                </c:pt>
                <c:pt idx="674">
                  <c:v>7.8017816651610585E-6</c:v>
                </c:pt>
                <c:pt idx="675">
                  <c:v>7.8017816651610585E-6</c:v>
                </c:pt>
                <c:pt idx="676">
                  <c:v>4.0823092514443989E-6</c:v>
                </c:pt>
                <c:pt idx="677">
                  <c:v>4.0823092514443989E-6</c:v>
                </c:pt>
                <c:pt idx="678">
                  <c:v>5.5306081705777009E-6</c:v>
                </c:pt>
                <c:pt idx="679">
                  <c:v>5.5306081705777009E-6</c:v>
                </c:pt>
                <c:pt idx="680">
                  <c:v>6.255712560580724E-6</c:v>
                </c:pt>
                <c:pt idx="681">
                  <c:v>6.255712560580724E-6</c:v>
                </c:pt>
                <c:pt idx="682">
                  <c:v>1.406490105797262E-5</c:v>
                </c:pt>
                <c:pt idx="683">
                  <c:v>1.406490105797262E-5</c:v>
                </c:pt>
                <c:pt idx="684">
                  <c:v>2.3250842147957312E-6</c:v>
                </c:pt>
                <c:pt idx="685">
                  <c:v>2.3250842147957312E-6</c:v>
                </c:pt>
                <c:pt idx="686">
                  <c:v>1.9665812921253747E-6</c:v>
                </c:pt>
                <c:pt idx="687">
                  <c:v>1.9665812921253747E-6</c:v>
                </c:pt>
                <c:pt idx="688">
                  <c:v>2.0569446453415722E-6</c:v>
                </c:pt>
                <c:pt idx="689">
                  <c:v>2.0569446453415722E-6</c:v>
                </c:pt>
                <c:pt idx="690">
                  <c:v>1.6730687312688896E-6</c:v>
                </c:pt>
                <c:pt idx="691">
                  <c:v>1.6730687312688896E-6</c:v>
                </c:pt>
                <c:pt idx="692">
                  <c:v>1.5871066279485363E-6</c:v>
                </c:pt>
                <c:pt idx="693">
                  <c:v>1.5871066279485363E-6</c:v>
                </c:pt>
                <c:pt idx="694">
                  <c:v>1.5188597084926779E-6</c:v>
                </c:pt>
                <c:pt idx="695">
                  <c:v>1.5188597084926779E-6</c:v>
                </c:pt>
                <c:pt idx="696">
                  <c:v>1.4648694107439407E-6</c:v>
                </c:pt>
                <c:pt idx="697">
                  <c:v>1.4648694107439407E-6</c:v>
                </c:pt>
                <c:pt idx="698">
                  <c:v>1.6985090575096778E-6</c:v>
                </c:pt>
                <c:pt idx="699">
                  <c:v>1.6985090575096778E-6</c:v>
                </c:pt>
                <c:pt idx="700">
                  <c:v>1.6566880014757354E-6</c:v>
                </c:pt>
                <c:pt idx="701">
                  <c:v>1.6566880014757354E-6</c:v>
                </c:pt>
                <c:pt idx="702">
                  <c:v>6.4738162237085598E-6</c:v>
                </c:pt>
                <c:pt idx="703">
                  <c:v>6.4738162237085598E-6</c:v>
                </c:pt>
                <c:pt idx="704">
                  <c:v>1.6080049132676053E-6</c:v>
                </c:pt>
                <c:pt idx="705">
                  <c:v>1.6080049132676053E-6</c:v>
                </c:pt>
                <c:pt idx="706">
                  <c:v>2.1767578083615305E-6</c:v>
                </c:pt>
                <c:pt idx="707">
                  <c:v>2.1767578083615305E-6</c:v>
                </c:pt>
                <c:pt idx="708">
                  <c:v>3.2396382334864722E-6</c:v>
                </c:pt>
                <c:pt idx="709">
                  <c:v>3.2396382334864722E-6</c:v>
                </c:pt>
                <c:pt idx="710">
                  <c:v>1.1728871871252314E-5</c:v>
                </c:pt>
                <c:pt idx="711">
                  <c:v>1.1728871871252314E-5</c:v>
                </c:pt>
                <c:pt idx="712">
                  <c:v>4.5191042271993745E-6</c:v>
                </c:pt>
                <c:pt idx="713">
                  <c:v>4.5191042271993745E-6</c:v>
                </c:pt>
                <c:pt idx="714">
                  <c:v>2.2231086626192897E-6</c:v>
                </c:pt>
                <c:pt idx="715">
                  <c:v>2.2231086626192897E-6</c:v>
                </c:pt>
                <c:pt idx="716">
                  <c:v>2.0782285756445606E-6</c:v>
                </c:pt>
                <c:pt idx="717">
                  <c:v>2.0782285756445606E-6</c:v>
                </c:pt>
                <c:pt idx="718">
                  <c:v>2.0951112560517057E-6</c:v>
                </c:pt>
                <c:pt idx="719">
                  <c:v>2.0951112560517057E-6</c:v>
                </c:pt>
                <c:pt idx="720">
                  <c:v>3.6903286713604549E-6</c:v>
                </c:pt>
                <c:pt idx="721">
                  <c:v>3.6903286713604549E-6</c:v>
                </c:pt>
                <c:pt idx="722">
                  <c:v>7.7127160379224971E-6</c:v>
                </c:pt>
                <c:pt idx="723">
                  <c:v>7.7127160379224971E-6</c:v>
                </c:pt>
                <c:pt idx="724">
                  <c:v>4.3985197742115772E-5</c:v>
                </c:pt>
                <c:pt idx="725">
                  <c:v>4.3985197742115772E-5</c:v>
                </c:pt>
                <c:pt idx="726">
                  <c:v>3.8465883460352861E-6</c:v>
                </c:pt>
                <c:pt idx="727">
                  <c:v>3.8465883460352861E-6</c:v>
                </c:pt>
                <c:pt idx="728">
                  <c:v>1.3497819291142346E-5</c:v>
                </c:pt>
                <c:pt idx="729">
                  <c:v>1.3497819291142346E-5</c:v>
                </c:pt>
                <c:pt idx="730">
                  <c:v>1.9379945925237192E-5</c:v>
                </c:pt>
                <c:pt idx="731">
                  <c:v>1.9379945925237192E-5</c:v>
                </c:pt>
                <c:pt idx="732">
                  <c:v>7.3259692111917454E-6</c:v>
                </c:pt>
                <c:pt idx="733">
                  <c:v>7.3259692111917454E-6</c:v>
                </c:pt>
                <c:pt idx="734">
                  <c:v>6.1862352499856935E-6</c:v>
                </c:pt>
                <c:pt idx="735">
                  <c:v>6.1862352499856935E-6</c:v>
                </c:pt>
                <c:pt idx="736">
                  <c:v>8.4080400652783975E-6</c:v>
                </c:pt>
                <c:pt idx="737">
                  <c:v>8.4080400652783975E-6</c:v>
                </c:pt>
                <c:pt idx="738">
                  <c:v>1.0868026568258561E-5</c:v>
                </c:pt>
                <c:pt idx="739">
                  <c:v>1.0868026568258561E-5</c:v>
                </c:pt>
                <c:pt idx="740">
                  <c:v>1.102816105681944E-5</c:v>
                </c:pt>
                <c:pt idx="741">
                  <c:v>1.102816105681944E-5</c:v>
                </c:pt>
                <c:pt idx="742">
                  <c:v>8.6145131653991351E-6</c:v>
                </c:pt>
                <c:pt idx="743">
                  <c:v>8.6145131653991351E-6</c:v>
                </c:pt>
                <c:pt idx="744">
                  <c:v>1.0532454218759039E-5</c:v>
                </c:pt>
                <c:pt idx="745">
                  <c:v>1.0532454218759039E-5</c:v>
                </c:pt>
                <c:pt idx="746">
                  <c:v>6.699449146046253E-6</c:v>
                </c:pt>
                <c:pt idx="747">
                  <c:v>6.699449146046253E-6</c:v>
                </c:pt>
                <c:pt idx="748">
                  <c:v>1.7199766282811997E-5</c:v>
                </c:pt>
                <c:pt idx="749">
                  <c:v>1.7199766282811997E-5</c:v>
                </c:pt>
                <c:pt idx="750">
                  <c:v>5.3459454367697463E-6</c:v>
                </c:pt>
                <c:pt idx="751">
                  <c:v>5.3459454367697463E-6</c:v>
                </c:pt>
                <c:pt idx="752">
                  <c:v>1.0115345501230814E-5</c:v>
                </c:pt>
                <c:pt idx="753">
                  <c:v>1.0115345501230814E-5</c:v>
                </c:pt>
                <c:pt idx="754">
                  <c:v>3.1577407058696517E-6</c:v>
                </c:pt>
                <c:pt idx="755">
                  <c:v>3.1577407058696517E-6</c:v>
                </c:pt>
                <c:pt idx="756">
                  <c:v>2.205050683213533E-6</c:v>
                </c:pt>
                <c:pt idx="757">
                  <c:v>2.205050683213533E-6</c:v>
                </c:pt>
                <c:pt idx="758">
                  <c:v>2.2159711697423024E-6</c:v>
                </c:pt>
                <c:pt idx="759">
                  <c:v>2.2159711697423024E-6</c:v>
                </c:pt>
                <c:pt idx="760">
                  <c:v>2.0258237072741594E-6</c:v>
                </c:pt>
                <c:pt idx="761">
                  <c:v>2.0258237072741594E-6</c:v>
                </c:pt>
                <c:pt idx="762">
                  <c:v>2.8561173576529534E-6</c:v>
                </c:pt>
                <c:pt idx="763">
                  <c:v>2.8561173576529534E-6</c:v>
                </c:pt>
                <c:pt idx="764">
                  <c:v>2.452561306702472E-6</c:v>
                </c:pt>
                <c:pt idx="765">
                  <c:v>2.452561306702472E-6</c:v>
                </c:pt>
                <c:pt idx="766">
                  <c:v>6.3758746404908951E-6</c:v>
                </c:pt>
                <c:pt idx="767">
                  <c:v>6.3758746404908951E-6</c:v>
                </c:pt>
                <c:pt idx="768">
                  <c:v>1.4818377900364011E-5</c:v>
                </c:pt>
                <c:pt idx="769">
                  <c:v>1.4818377900364011E-5</c:v>
                </c:pt>
                <c:pt idx="770">
                  <c:v>6.4492084009251218E-6</c:v>
                </c:pt>
                <c:pt idx="771">
                  <c:v>6.4492084009251218E-6</c:v>
                </c:pt>
                <c:pt idx="772">
                  <c:v>5.4835962106332223E-6</c:v>
                </c:pt>
                <c:pt idx="773">
                  <c:v>5.4835962106332223E-6</c:v>
                </c:pt>
                <c:pt idx="774">
                  <c:v>1.9574359967924254E-6</c:v>
                </c:pt>
                <c:pt idx="775">
                  <c:v>1.9574359967924254E-6</c:v>
                </c:pt>
                <c:pt idx="776">
                  <c:v>1.2439805338433531E-6</c:v>
                </c:pt>
                <c:pt idx="777">
                  <c:v>1.2439805338433531E-6</c:v>
                </c:pt>
                <c:pt idx="778">
                  <c:v>2.5076718113092611E-6</c:v>
                </c:pt>
                <c:pt idx="779">
                  <c:v>2.5076718113092611E-6</c:v>
                </c:pt>
                <c:pt idx="780">
                  <c:v>3.8221886491161852E-6</c:v>
                </c:pt>
                <c:pt idx="781">
                  <c:v>3.8221886491161852E-6</c:v>
                </c:pt>
                <c:pt idx="782">
                  <c:v>1.8084301206246522E-6</c:v>
                </c:pt>
                <c:pt idx="783">
                  <c:v>1.8084301206246522E-6</c:v>
                </c:pt>
                <c:pt idx="784">
                  <c:v>2.2707511215057324E-6</c:v>
                </c:pt>
                <c:pt idx="785">
                  <c:v>2.2707511215057324E-6</c:v>
                </c:pt>
                <c:pt idx="786">
                  <c:v>6.5307447689538264E-7</c:v>
                </c:pt>
                <c:pt idx="787">
                  <c:v>6.5307447689538264E-7</c:v>
                </c:pt>
                <c:pt idx="788">
                  <c:v>9.1116279137182912E-7</c:v>
                </c:pt>
                <c:pt idx="789">
                  <c:v>9.1116279137182912E-7</c:v>
                </c:pt>
                <c:pt idx="790">
                  <c:v>7.2734480371912738E-7</c:v>
                </c:pt>
                <c:pt idx="791">
                  <c:v>7.2734480371912738E-7</c:v>
                </c:pt>
                <c:pt idx="792">
                  <c:v>6.4881401802541423E-7</c:v>
                </c:pt>
                <c:pt idx="793">
                  <c:v>6.4881401802541423E-7</c:v>
                </c:pt>
                <c:pt idx="794">
                  <c:v>9.9956119157472188E-7</c:v>
                </c:pt>
                <c:pt idx="795">
                  <c:v>9.9956119157472188E-7</c:v>
                </c:pt>
                <c:pt idx="796">
                  <c:v>1.8141107324512766E-6</c:v>
                </c:pt>
                <c:pt idx="797">
                  <c:v>1.8141107324512766E-6</c:v>
                </c:pt>
                <c:pt idx="798">
                  <c:v>4.2888007156119894E-6</c:v>
                </c:pt>
                <c:pt idx="799">
                  <c:v>4.2888007156119894E-6</c:v>
                </c:pt>
                <c:pt idx="800">
                  <c:v>3.0688648404485729E-6</c:v>
                </c:pt>
                <c:pt idx="801">
                  <c:v>3.0688648404485729E-6</c:v>
                </c:pt>
                <c:pt idx="802">
                  <c:v>3.6054561681533975E-6</c:v>
                </c:pt>
                <c:pt idx="803">
                  <c:v>3.6054561681533975E-6</c:v>
                </c:pt>
                <c:pt idx="804">
                  <c:v>9.7082145824928857E-7</c:v>
                </c:pt>
                <c:pt idx="805">
                  <c:v>9.7082145824928857E-7</c:v>
                </c:pt>
                <c:pt idx="806">
                  <c:v>8.7328388406239758E-7</c:v>
                </c:pt>
                <c:pt idx="807">
                  <c:v>8.7328388406239758E-7</c:v>
                </c:pt>
                <c:pt idx="808">
                  <c:v>2.7138878147740522E-6</c:v>
                </c:pt>
                <c:pt idx="809">
                  <c:v>2.7138878147740522E-6</c:v>
                </c:pt>
                <c:pt idx="810">
                  <c:v>9.1190959594386372E-7</c:v>
                </c:pt>
                <c:pt idx="811">
                  <c:v>9.1190959594386372E-7</c:v>
                </c:pt>
                <c:pt idx="812">
                  <c:v>2.065122767540247E-6</c:v>
                </c:pt>
                <c:pt idx="813">
                  <c:v>2.065122767540247E-6</c:v>
                </c:pt>
                <c:pt idx="814">
                  <c:v>2.6332329209943066E-6</c:v>
                </c:pt>
                <c:pt idx="815">
                  <c:v>2.6332329209943066E-6</c:v>
                </c:pt>
                <c:pt idx="816">
                  <c:v>1.177808751681919E-6</c:v>
                </c:pt>
                <c:pt idx="817">
                  <c:v>1.177808751681919E-6</c:v>
                </c:pt>
                <c:pt idx="818">
                  <c:v>2.0083656200656107E-6</c:v>
                </c:pt>
                <c:pt idx="819">
                  <c:v>2.0083656200656107E-6</c:v>
                </c:pt>
                <c:pt idx="820">
                  <c:v>1.4547936703704235E-6</c:v>
                </c:pt>
                <c:pt idx="821">
                  <c:v>1.4547936703704235E-6</c:v>
                </c:pt>
                <c:pt idx="822">
                  <c:v>2.2459719009516634E-6</c:v>
                </c:pt>
                <c:pt idx="823">
                  <c:v>2.2459719009516634E-6</c:v>
                </c:pt>
                <c:pt idx="824">
                  <c:v>7.9725060874073503E-7</c:v>
                </c:pt>
                <c:pt idx="825">
                  <c:v>7.9725060874073503E-7</c:v>
                </c:pt>
                <c:pt idx="826">
                  <c:v>3.159870935304636E-6</c:v>
                </c:pt>
                <c:pt idx="827">
                  <c:v>3.159870935304636E-6</c:v>
                </c:pt>
                <c:pt idx="828">
                  <c:v>1.7386161358373111E-6</c:v>
                </c:pt>
                <c:pt idx="829">
                  <c:v>1.7386161358373111E-6</c:v>
                </c:pt>
                <c:pt idx="830">
                  <c:v>9.929501347075296E-7</c:v>
                </c:pt>
                <c:pt idx="831">
                  <c:v>9.929501347075296E-7</c:v>
                </c:pt>
                <c:pt idx="832">
                  <c:v>1.9749308120946808E-6</c:v>
                </c:pt>
                <c:pt idx="833">
                  <c:v>1.9749308120946808E-6</c:v>
                </c:pt>
                <c:pt idx="834">
                  <c:v>1.2654419832659238E-6</c:v>
                </c:pt>
                <c:pt idx="835">
                  <c:v>1.2654419832659238E-6</c:v>
                </c:pt>
                <c:pt idx="836">
                  <c:v>2.2214742624493449E-6</c:v>
                </c:pt>
                <c:pt idx="837">
                  <c:v>2.2214742624493449E-6</c:v>
                </c:pt>
                <c:pt idx="838">
                  <c:v>1.2679150082421699E-6</c:v>
                </c:pt>
                <c:pt idx="839">
                  <c:v>1.2679150082421699E-6</c:v>
                </c:pt>
                <c:pt idx="840">
                  <c:v>1.2026308216786456E-6</c:v>
                </c:pt>
                <c:pt idx="841">
                  <c:v>1.2026308216786456E-6</c:v>
                </c:pt>
                <c:pt idx="842">
                  <c:v>1.1019040246882295E-6</c:v>
                </c:pt>
                <c:pt idx="843">
                  <c:v>1.1019040246882295E-6</c:v>
                </c:pt>
                <c:pt idx="844">
                  <c:v>2.2002148175421608E-6</c:v>
                </c:pt>
                <c:pt idx="845">
                  <c:v>2.2002148175421608E-6</c:v>
                </c:pt>
                <c:pt idx="846">
                  <c:v>1.8325176287472464E-6</c:v>
                </c:pt>
                <c:pt idx="847">
                  <c:v>1.8325176287472464E-6</c:v>
                </c:pt>
                <c:pt idx="848">
                  <c:v>1.2284261861585979E-6</c:v>
                </c:pt>
                <c:pt idx="849">
                  <c:v>1.2284261861585979E-6</c:v>
                </c:pt>
                <c:pt idx="850">
                  <c:v>2.5411555900718E-6</c:v>
                </c:pt>
                <c:pt idx="851">
                  <c:v>2.5411555900718E-6</c:v>
                </c:pt>
                <c:pt idx="852">
                  <c:v>1.8664543873321668E-6</c:v>
                </c:pt>
                <c:pt idx="853">
                  <c:v>1.8664543873321668E-6</c:v>
                </c:pt>
                <c:pt idx="854">
                  <c:v>2.0042888016641754E-6</c:v>
                </c:pt>
                <c:pt idx="855">
                  <c:v>2.0042888016641754E-6</c:v>
                </c:pt>
                <c:pt idx="856">
                  <c:v>2.3161960161187285E-6</c:v>
                </c:pt>
                <c:pt idx="857">
                  <c:v>2.3161960161187285E-6</c:v>
                </c:pt>
                <c:pt idx="858">
                  <c:v>1.4505209688025529E-6</c:v>
                </c:pt>
                <c:pt idx="859">
                  <c:v>1.4505209688025529E-6</c:v>
                </c:pt>
                <c:pt idx="860">
                  <c:v>1.5230344684773308E-6</c:v>
                </c:pt>
                <c:pt idx="861">
                  <c:v>1.5230344684773308E-6</c:v>
                </c:pt>
                <c:pt idx="862">
                  <c:v>2.0404782166631022E-6</c:v>
                </c:pt>
                <c:pt idx="863">
                  <c:v>2.0404782166631022E-6</c:v>
                </c:pt>
                <c:pt idx="864">
                  <c:v>1.6152342263788593E-6</c:v>
                </c:pt>
                <c:pt idx="865">
                  <c:v>1.6152342263788593E-6</c:v>
                </c:pt>
                <c:pt idx="866">
                  <c:v>1.8310117769052748E-6</c:v>
                </c:pt>
                <c:pt idx="867">
                  <c:v>1.8310117769052748E-6</c:v>
                </c:pt>
                <c:pt idx="868">
                  <c:v>1.9242093146858331E-6</c:v>
                </c:pt>
                <c:pt idx="869">
                  <c:v>1.9242093146858331E-6</c:v>
                </c:pt>
                <c:pt idx="870">
                  <c:v>1.8959898960212437E-6</c:v>
                </c:pt>
                <c:pt idx="871">
                  <c:v>1.8959898960212437E-6</c:v>
                </c:pt>
                <c:pt idx="872">
                  <c:v>1.8361353459773488E-6</c:v>
                </c:pt>
                <c:pt idx="873">
                  <c:v>1.8361353459773488E-6</c:v>
                </c:pt>
                <c:pt idx="874">
                  <c:v>1.7721978561830675E-6</c:v>
                </c:pt>
                <c:pt idx="875">
                  <c:v>1.7721978561830675E-6</c:v>
                </c:pt>
                <c:pt idx="876">
                  <c:v>1.7185748393713967E-6</c:v>
                </c:pt>
                <c:pt idx="877">
                  <c:v>1.7185748393713967E-6</c:v>
                </c:pt>
                <c:pt idx="878">
                  <c:v>2.0057518040634894E-6</c:v>
                </c:pt>
                <c:pt idx="879">
                  <c:v>2.0057518040634894E-6</c:v>
                </c:pt>
                <c:pt idx="880">
                  <c:v>1.9373212441390981E-6</c:v>
                </c:pt>
                <c:pt idx="881">
                  <c:v>1.9373212441390981E-6</c:v>
                </c:pt>
                <c:pt idx="882">
                  <c:v>1.8774054806056921E-6</c:v>
                </c:pt>
                <c:pt idx="883">
                  <c:v>1.8774054806056921E-6</c:v>
                </c:pt>
                <c:pt idx="884">
                  <c:v>1.8412283083046674E-6</c:v>
                </c:pt>
                <c:pt idx="885">
                  <c:v>1.8412283083046674E-6</c:v>
                </c:pt>
                <c:pt idx="886">
                  <c:v>2.4247826251623618E-6</c:v>
                </c:pt>
                <c:pt idx="887">
                  <c:v>2.4247826251623618E-6</c:v>
                </c:pt>
                <c:pt idx="888">
                  <c:v>2.5039500311469901E-6</c:v>
                </c:pt>
                <c:pt idx="889">
                  <c:v>2.5039500311469901E-6</c:v>
                </c:pt>
                <c:pt idx="890">
                  <c:v>2.3973283751166606E-6</c:v>
                </c:pt>
                <c:pt idx="891">
                  <c:v>2.3973283751166606E-6</c:v>
                </c:pt>
                <c:pt idx="892">
                  <c:v>2.0977495574496313E-6</c:v>
                </c:pt>
                <c:pt idx="893">
                  <c:v>2.0977495574496313E-6</c:v>
                </c:pt>
                <c:pt idx="894">
                  <c:v>1.851212228443918E-6</c:v>
                </c:pt>
                <c:pt idx="895">
                  <c:v>1.851212228443918E-6</c:v>
                </c:pt>
                <c:pt idx="896">
                  <c:v>1.6159443028571872E-6</c:v>
                </c:pt>
                <c:pt idx="897">
                  <c:v>1.6159443028571872E-6</c:v>
                </c:pt>
                <c:pt idx="898">
                  <c:v>1.347345632231695E-6</c:v>
                </c:pt>
                <c:pt idx="899">
                  <c:v>1.347345632231695E-6</c:v>
                </c:pt>
                <c:pt idx="900">
                  <c:v>2.7534378503471353E-6</c:v>
                </c:pt>
                <c:pt idx="901">
                  <c:v>2.7534378503471353E-6</c:v>
                </c:pt>
                <c:pt idx="902">
                  <c:v>2.481123520908323E-6</c:v>
                </c:pt>
                <c:pt idx="903">
                  <c:v>2.481123520908323E-6</c:v>
                </c:pt>
                <c:pt idx="904">
                  <c:v>2.2990439963577349E-6</c:v>
                </c:pt>
                <c:pt idx="905">
                  <c:v>2.2990439963577349E-6</c:v>
                </c:pt>
                <c:pt idx="906">
                  <c:v>1.8595801124600772E-6</c:v>
                </c:pt>
                <c:pt idx="907">
                  <c:v>1.8595801124600772E-6</c:v>
                </c:pt>
                <c:pt idx="908">
                  <c:v>1.8812129596532788E-6</c:v>
                </c:pt>
                <c:pt idx="909">
                  <c:v>1.8812129596532788E-6</c:v>
                </c:pt>
                <c:pt idx="910">
                  <c:v>1.6698795084653646E-6</c:v>
                </c:pt>
                <c:pt idx="911">
                  <c:v>1.6698795084653646E-6</c:v>
                </c:pt>
                <c:pt idx="912">
                  <c:v>1.4806380056419844E-6</c:v>
                </c:pt>
                <c:pt idx="913">
                  <c:v>1.4806380056419844E-6</c:v>
                </c:pt>
                <c:pt idx="914">
                  <c:v>1.4345197626443671E-6</c:v>
                </c:pt>
                <c:pt idx="915">
                  <c:v>1.4345197626443671E-6</c:v>
                </c:pt>
                <c:pt idx="916">
                  <c:v>1.2280956333152384E-6</c:v>
                </c:pt>
                <c:pt idx="917">
                  <c:v>1.2280956333152384E-6</c:v>
                </c:pt>
                <c:pt idx="918">
                  <c:v>1.0918711337573701E-6</c:v>
                </c:pt>
                <c:pt idx="919">
                  <c:v>1.0918711337573701E-6</c:v>
                </c:pt>
                <c:pt idx="920">
                  <c:v>1.0794019459439712E-6</c:v>
                </c:pt>
                <c:pt idx="921">
                  <c:v>1.0794019459439712E-6</c:v>
                </c:pt>
                <c:pt idx="922">
                  <c:v>1.0437940590953994E-6</c:v>
                </c:pt>
                <c:pt idx="923">
                  <c:v>1.0437940590953994E-6</c:v>
                </c:pt>
                <c:pt idx="924">
                  <c:v>1.0339019591904153E-6</c:v>
                </c:pt>
                <c:pt idx="925">
                  <c:v>1.0339019591904153E-6</c:v>
                </c:pt>
                <c:pt idx="926">
                  <c:v>1.0930525541049332E-6</c:v>
                </c:pt>
                <c:pt idx="927">
                  <c:v>1.0930525541049332E-6</c:v>
                </c:pt>
                <c:pt idx="928">
                  <c:v>9.5769728609812163E-7</c:v>
                </c:pt>
                <c:pt idx="929">
                  <c:v>9.5769728609812163E-7</c:v>
                </c:pt>
                <c:pt idx="930">
                  <c:v>8.997036261353625E-7</c:v>
                </c:pt>
                <c:pt idx="931">
                  <c:v>8.997036261353625E-7</c:v>
                </c:pt>
                <c:pt idx="932">
                  <c:v>8.5196322566570242E-7</c:v>
                </c:pt>
                <c:pt idx="933">
                  <c:v>8.5196322566570242E-7</c:v>
                </c:pt>
                <c:pt idx="934">
                  <c:v>7.5969001157676081E-7</c:v>
                </c:pt>
                <c:pt idx="935">
                  <c:v>7.5969001157676081E-7</c:v>
                </c:pt>
                <c:pt idx="936">
                  <c:v>6.6703727385285082E-7</c:v>
                </c:pt>
                <c:pt idx="937">
                  <c:v>6.6703727385285082E-7</c:v>
                </c:pt>
                <c:pt idx="938">
                  <c:v>6.2018446898110089E-7</c:v>
                </c:pt>
                <c:pt idx="939">
                  <c:v>6.2018446898110089E-7</c:v>
                </c:pt>
                <c:pt idx="940">
                  <c:v>5.891437205849476E-7</c:v>
                </c:pt>
                <c:pt idx="941">
                  <c:v>5.891437205849476E-7</c:v>
                </c:pt>
                <c:pt idx="942">
                  <c:v>5.2913001546832417E-7</c:v>
                </c:pt>
                <c:pt idx="943">
                  <c:v>5.2913001546832417E-7</c:v>
                </c:pt>
                <c:pt idx="944">
                  <c:v>4.2220718906960053E-7</c:v>
                </c:pt>
                <c:pt idx="945">
                  <c:v>4.2220718906960053E-7</c:v>
                </c:pt>
                <c:pt idx="946">
                  <c:v>3.6369688725536809E-7</c:v>
                </c:pt>
                <c:pt idx="947">
                  <c:v>3.6369688725536809E-7</c:v>
                </c:pt>
                <c:pt idx="948">
                  <c:v>3.2080826796435308E-7</c:v>
                </c:pt>
                <c:pt idx="949">
                  <c:v>3.2080826796435308E-7</c:v>
                </c:pt>
                <c:pt idx="950">
                  <c:v>2.8506448716906662E-7</c:v>
                </c:pt>
                <c:pt idx="951">
                  <c:v>2.8506448716906662E-7</c:v>
                </c:pt>
                <c:pt idx="952">
                  <c:v>2.5089266878442375E-7</c:v>
                </c:pt>
                <c:pt idx="953">
                  <c:v>2.5089266878442375E-7</c:v>
                </c:pt>
                <c:pt idx="954">
                  <c:v>2.1466407715220987E-7</c:v>
                </c:pt>
                <c:pt idx="955">
                  <c:v>2.1466407715220987E-7</c:v>
                </c:pt>
                <c:pt idx="956">
                  <c:v>2.0811056096515796E-7</c:v>
                </c:pt>
                <c:pt idx="957">
                  <c:v>2.0811056096515796E-7</c:v>
                </c:pt>
                <c:pt idx="958">
                  <c:v>1.9042231103604787E-7</c:v>
                </c:pt>
                <c:pt idx="959">
                  <c:v>1.9042231103604787E-7</c:v>
                </c:pt>
                <c:pt idx="960">
                  <c:v>1.8969019770149583E-7</c:v>
                </c:pt>
                <c:pt idx="961">
                  <c:v>1.8969019770149583E-7</c:v>
                </c:pt>
                <c:pt idx="962">
                  <c:v>1.7139287355175088E-7</c:v>
                </c:pt>
                <c:pt idx="963">
                  <c:v>1.7139287355175088E-7</c:v>
                </c:pt>
                <c:pt idx="964">
                  <c:v>1.5510457612775825E-7</c:v>
                </c:pt>
                <c:pt idx="965">
                  <c:v>1.5510457612775825E-7</c:v>
                </c:pt>
                <c:pt idx="966">
                  <c:v>1.1871805369260591E-7</c:v>
                </c:pt>
                <c:pt idx="967">
                  <c:v>1.1871805369260591E-7</c:v>
                </c:pt>
                <c:pt idx="968">
                  <c:v>1.1704631329405942E-7</c:v>
                </c:pt>
                <c:pt idx="969">
                  <c:v>1.1704631329405942E-7</c:v>
                </c:pt>
                <c:pt idx="970">
                  <c:v>1.0688915897949256E-7</c:v>
                </c:pt>
                <c:pt idx="971">
                  <c:v>1.0688915897949256E-7</c:v>
                </c:pt>
                <c:pt idx="972">
                  <c:v>1.0481463381996342E-7</c:v>
                </c:pt>
                <c:pt idx="973">
                  <c:v>1.0481463381996342E-7</c:v>
                </c:pt>
                <c:pt idx="974">
                  <c:v>1.0296353789714958E-7</c:v>
                </c:pt>
                <c:pt idx="975">
                  <c:v>1.0296353789714958E-7</c:v>
                </c:pt>
                <c:pt idx="976">
                  <c:v>8.4133044253763491E-8</c:v>
                </c:pt>
                <c:pt idx="977">
                  <c:v>8.4133044253763491E-8</c:v>
                </c:pt>
                <c:pt idx="978">
                  <c:v>8.5253863246710624E-8</c:v>
                </c:pt>
                <c:pt idx="979">
                  <c:v>8.5253863246710624E-8</c:v>
                </c:pt>
                <c:pt idx="980">
                  <c:v>7.635464614159565E-8</c:v>
                </c:pt>
                <c:pt idx="981">
                  <c:v>7.635464614159565E-8</c:v>
                </c:pt>
                <c:pt idx="982">
                  <c:v>6.3253735116442873E-8</c:v>
                </c:pt>
                <c:pt idx="983">
                  <c:v>6.3253735116442873E-8</c:v>
                </c:pt>
                <c:pt idx="984">
                  <c:v>6.6528044670388394E-8</c:v>
                </c:pt>
                <c:pt idx="985">
                  <c:v>6.6528044670388394E-8</c:v>
                </c:pt>
                <c:pt idx="986">
                  <c:v>6.1049804640087391E-8</c:v>
                </c:pt>
                <c:pt idx="987">
                  <c:v>6.1049804640087391E-8</c:v>
                </c:pt>
                <c:pt idx="988">
                  <c:v>5.777800483921182E-8</c:v>
                </c:pt>
                <c:pt idx="989">
                  <c:v>5.777800483921182E-8</c:v>
                </c:pt>
                <c:pt idx="990">
                  <c:v>5.2733278741628004E-8</c:v>
                </c:pt>
                <c:pt idx="991">
                  <c:v>5.2733278741628004E-8</c:v>
                </c:pt>
                <c:pt idx="992">
                  <c:v>4.3717327512015457E-8</c:v>
                </c:pt>
                <c:pt idx="993">
                  <c:v>4.3717327512015457E-8</c:v>
                </c:pt>
                <c:pt idx="994">
                  <c:v>4.3542134505034868E-8</c:v>
                </c:pt>
                <c:pt idx="995">
                  <c:v>4.3542134505034868E-8</c:v>
                </c:pt>
                <c:pt idx="996">
                  <c:v>4.2166544968742784E-8</c:v>
                </c:pt>
                <c:pt idx="997">
                  <c:v>4.2166544968742784E-8</c:v>
                </c:pt>
                <c:pt idx="998">
                  <c:v>3.7591632403156189E-8</c:v>
                </c:pt>
                <c:pt idx="999">
                  <c:v>3.7591632403156189E-8</c:v>
                </c:pt>
                <c:pt idx="1000">
                  <c:v>3.6110327170478535E-8</c:v>
                </c:pt>
                <c:pt idx="1001">
                  <c:v>3.6110327170478535E-8</c:v>
                </c:pt>
                <c:pt idx="1002">
                  <c:v>3.5526717761480281E-8</c:v>
                </c:pt>
                <c:pt idx="1003">
                  <c:v>3.5526717761480281E-8</c:v>
                </c:pt>
                <c:pt idx="1004">
                  <c:v>3.4007398951816272E-8</c:v>
                </c:pt>
                <c:pt idx="1005">
                  <c:v>3.4007398951816272E-8</c:v>
                </c:pt>
                <c:pt idx="1006">
                  <c:v>3.0720601846010495E-8</c:v>
                </c:pt>
                <c:pt idx="1007">
                  <c:v>3.0720601846010495E-8</c:v>
                </c:pt>
                <c:pt idx="1008">
                  <c:v>3.0391824193846695E-8</c:v>
                </c:pt>
                <c:pt idx="1009">
                  <c:v>3.0391824193846695E-8</c:v>
                </c:pt>
                <c:pt idx="1010">
                  <c:v>2.9415469036145609E-8</c:v>
                </c:pt>
                <c:pt idx="1011">
                  <c:v>2.9415469036145609E-8</c:v>
                </c:pt>
                <c:pt idx="1012">
                  <c:v>2.6372668899530839E-8</c:v>
                </c:pt>
                <c:pt idx="1013">
                  <c:v>2.6372668899530839E-8</c:v>
                </c:pt>
                <c:pt idx="1014">
                  <c:v>2.5063863280295294E-8</c:v>
                </c:pt>
                <c:pt idx="1015">
                  <c:v>2.5063863280295294E-8</c:v>
                </c:pt>
                <c:pt idx="1016">
                  <c:v>2.3299384445139566E-8</c:v>
                </c:pt>
                <c:pt idx="1017">
                  <c:v>2.3299384445139566E-8</c:v>
                </c:pt>
                <c:pt idx="1018">
                  <c:v>2.3406446838294378E-8</c:v>
                </c:pt>
                <c:pt idx="1019">
                  <c:v>2.3406446838294378E-8</c:v>
                </c:pt>
                <c:pt idx="1020">
                  <c:v>2.1267769941757662E-8</c:v>
                </c:pt>
                <c:pt idx="1021">
                  <c:v>2.1267769941757662E-8</c:v>
                </c:pt>
                <c:pt idx="1022">
                  <c:v>1.9448505033489557E-8</c:v>
                </c:pt>
                <c:pt idx="1023">
                  <c:v>1.9448505033489557E-8</c:v>
                </c:pt>
                <c:pt idx="1024">
                  <c:v>1.7154529514063335E-8</c:v>
                </c:pt>
                <c:pt idx="1025">
                  <c:v>1.7154529514063335E-8</c:v>
                </c:pt>
                <c:pt idx="1026">
                  <c:v>1.6580469409428804E-8</c:v>
                </c:pt>
                <c:pt idx="1027">
                  <c:v>1.6580469409428804E-8</c:v>
                </c:pt>
                <c:pt idx="1028">
                  <c:v>1.6073988997214461E-8</c:v>
                </c:pt>
                <c:pt idx="1029">
                  <c:v>1.6073988997214461E-8</c:v>
                </c:pt>
                <c:pt idx="1030">
                  <c:v>1.5605277308028427E-8</c:v>
                </c:pt>
                <c:pt idx="1031">
                  <c:v>1.5605277308028427E-8</c:v>
                </c:pt>
                <c:pt idx="1032">
                  <c:v>1.4627575453558099E-8</c:v>
                </c:pt>
                <c:pt idx="1033">
                  <c:v>1.4627575453558099E-8</c:v>
                </c:pt>
                <c:pt idx="1034">
                  <c:v>1.3221440386000001E-8</c:v>
                </c:pt>
                <c:pt idx="1035">
                  <c:v>1.3221440386000001E-8</c:v>
                </c:pt>
                <c:pt idx="1036">
                  <c:v>1.2164467062612873E-8</c:v>
                </c:pt>
                <c:pt idx="1037">
                  <c:v>1.2164467062612873E-8</c:v>
                </c:pt>
                <c:pt idx="1038">
                  <c:v>1.2520668358077615E-8</c:v>
                </c:pt>
                <c:pt idx="1039">
                  <c:v>1.2520668358077615E-8</c:v>
                </c:pt>
                <c:pt idx="1040">
                  <c:v>1.2349086946978169E-8</c:v>
                </c:pt>
                <c:pt idx="1041">
                  <c:v>1.2349086946978169E-8</c:v>
                </c:pt>
                <c:pt idx="1042">
                  <c:v>1.0845377577139474E-8</c:v>
                </c:pt>
                <c:pt idx="1043">
                  <c:v>1.0845377577139474E-8</c:v>
                </c:pt>
                <c:pt idx="1044">
                  <c:v>9.7174578194090542E-9</c:v>
                </c:pt>
                <c:pt idx="1045">
                  <c:v>9.7174578194090542E-9</c:v>
                </c:pt>
                <c:pt idx="1046">
                  <c:v>9.1756572237468388E-9</c:v>
                </c:pt>
                <c:pt idx="1047">
                  <c:v>9.1756572237468388E-9</c:v>
                </c:pt>
                <c:pt idx="1048">
                  <c:v>8.9200296915487364E-9</c:v>
                </c:pt>
                <c:pt idx="1049">
                  <c:v>8.9200296915487364E-9</c:v>
                </c:pt>
                <c:pt idx="1050">
                  <c:v>8.6605457095114385E-9</c:v>
                </c:pt>
                <c:pt idx="1051">
                  <c:v>8.6605457095114385E-9</c:v>
                </c:pt>
                <c:pt idx="1052">
                  <c:v>8.0307813294218605E-9</c:v>
                </c:pt>
                <c:pt idx="1053">
                  <c:v>8.0307813294218605E-9</c:v>
                </c:pt>
                <c:pt idx="1054">
                  <c:v>7.3440884040870137E-9</c:v>
                </c:pt>
                <c:pt idx="1055">
                  <c:v>7.3440884040870137E-9</c:v>
                </c:pt>
                <c:pt idx="1056">
                  <c:v>7.1941153547849662E-9</c:v>
                </c:pt>
                <c:pt idx="1057">
                  <c:v>7.1941153547849662E-9</c:v>
                </c:pt>
                <c:pt idx="1058">
                  <c:v>7.0124337179161988E-9</c:v>
                </c:pt>
                <c:pt idx="1059">
                  <c:v>7.0124337179161988E-9</c:v>
                </c:pt>
                <c:pt idx="1060">
                  <c:v>6.3554905484837189E-9</c:v>
                </c:pt>
                <c:pt idx="1061">
                  <c:v>6.3554905484837189E-9</c:v>
                </c:pt>
                <c:pt idx="1062">
                  <c:v>6.1956621273703943E-9</c:v>
                </c:pt>
                <c:pt idx="1063">
                  <c:v>6.1956621273703943E-9</c:v>
                </c:pt>
                <c:pt idx="1064">
                  <c:v>5.9980282551350505E-9</c:v>
                </c:pt>
                <c:pt idx="1065">
                  <c:v>5.9980282551350505E-9</c:v>
                </c:pt>
                <c:pt idx="1066">
                  <c:v>5.5489599747331108E-9</c:v>
                </c:pt>
                <c:pt idx="1067">
                  <c:v>5.5489599747331108E-9</c:v>
                </c:pt>
                <c:pt idx="1068">
                  <c:v>5.1764330416157745E-9</c:v>
                </c:pt>
                <c:pt idx="1069">
                  <c:v>5.1764330416157745E-9</c:v>
                </c:pt>
                <c:pt idx="1070">
                  <c:v>4.8519342123688018E-9</c:v>
                </c:pt>
                <c:pt idx="1071">
                  <c:v>4.8519342123688018E-9</c:v>
                </c:pt>
                <c:pt idx="1072">
                  <c:v>4.5209100251399501E-9</c:v>
                </c:pt>
                <c:pt idx="1073">
                  <c:v>4.5209100251399501E-9</c:v>
                </c:pt>
                <c:pt idx="1074">
                  <c:v>4.196698899293679E-9</c:v>
                </c:pt>
                <c:pt idx="1075">
                  <c:v>4.196698899293679E-9</c:v>
                </c:pt>
                <c:pt idx="1076">
                  <c:v>3.9733063906720897E-9</c:v>
                </c:pt>
                <c:pt idx="1077">
                  <c:v>3.9733063906720897E-9</c:v>
                </c:pt>
                <c:pt idx="1078">
                  <c:v>3.7601916269394049E-9</c:v>
                </c:pt>
                <c:pt idx="1079">
                  <c:v>3.7601916269394049E-9</c:v>
                </c:pt>
                <c:pt idx="1080">
                  <c:v>3.5369460306926415E-9</c:v>
                </c:pt>
                <c:pt idx="1081">
                  <c:v>3.5369460306926415E-9</c:v>
                </c:pt>
                <c:pt idx="1082">
                  <c:v>3.317348758420737E-9</c:v>
                </c:pt>
                <c:pt idx="1083">
                  <c:v>3.317348758420737E-9</c:v>
                </c:pt>
                <c:pt idx="1084">
                  <c:v>3.0932951441124288E-9</c:v>
                </c:pt>
                <c:pt idx="1085">
                  <c:v>3.0932951441124288E-9</c:v>
                </c:pt>
                <c:pt idx="1086">
                  <c:v>2.9878916365233694E-9</c:v>
                </c:pt>
                <c:pt idx="1087">
                  <c:v>2.9878916365233694E-9</c:v>
                </c:pt>
                <c:pt idx="1088">
                  <c:v>2.9000747644708314E-9</c:v>
                </c:pt>
                <c:pt idx="1089">
                  <c:v>2.9000747644708314E-9</c:v>
                </c:pt>
                <c:pt idx="1090">
                  <c:v>2.7851464379138541E-9</c:v>
                </c:pt>
                <c:pt idx="1091">
                  <c:v>2.7851464379138541E-9</c:v>
                </c:pt>
                <c:pt idx="1092">
                  <c:v>2.6991047570571362E-9</c:v>
                </c:pt>
                <c:pt idx="1093">
                  <c:v>2.6991047570571362E-9</c:v>
                </c:pt>
                <c:pt idx="1094">
                  <c:v>2.6094392376213648E-9</c:v>
                </c:pt>
                <c:pt idx="1095">
                  <c:v>2.6094392376213648E-9</c:v>
                </c:pt>
                <c:pt idx="1096">
                  <c:v>2.4363091252372908E-9</c:v>
                </c:pt>
                <c:pt idx="1097">
                  <c:v>2.4363091252372908E-9</c:v>
                </c:pt>
                <c:pt idx="1098">
                  <c:v>2.2661845951882084E-9</c:v>
                </c:pt>
                <c:pt idx="1099">
                  <c:v>2.2661845951882084E-9</c:v>
                </c:pt>
                <c:pt idx="1100">
                  <c:v>2.0433430079722189E-9</c:v>
                </c:pt>
                <c:pt idx="1101">
                  <c:v>2.0433430079722189E-9</c:v>
                </c:pt>
                <c:pt idx="1102">
                  <c:v>1.881880186688949E-9</c:v>
                </c:pt>
                <c:pt idx="1103">
                  <c:v>1.881880186688949E-9</c:v>
                </c:pt>
                <c:pt idx="1104">
                  <c:v>1.7600469785151264E-9</c:v>
                </c:pt>
                <c:pt idx="1105">
                  <c:v>1.7600469785151264E-9</c:v>
                </c:pt>
                <c:pt idx="1106">
                  <c:v>1.7009882038348749E-9</c:v>
                </c:pt>
                <c:pt idx="1107">
                  <c:v>1.7009882038348749E-9</c:v>
                </c:pt>
                <c:pt idx="1108">
                  <c:v>1.5973170379989778E-9</c:v>
                </c:pt>
                <c:pt idx="1109">
                  <c:v>1.5973170379989778E-9</c:v>
                </c:pt>
                <c:pt idx="1110">
                  <c:v>1.4926480922840506E-9</c:v>
                </c:pt>
                <c:pt idx="1111">
                  <c:v>1.4926480922840506E-9</c:v>
                </c:pt>
                <c:pt idx="1112">
                  <c:v>1.4381558439213229E-9</c:v>
                </c:pt>
                <c:pt idx="1113">
                  <c:v>1.4381558439213229E-9</c:v>
                </c:pt>
                <c:pt idx="1114">
                  <c:v>1.3850286563746913E-9</c:v>
                </c:pt>
                <c:pt idx="1115">
                  <c:v>1.3850286563746913E-9</c:v>
                </c:pt>
                <c:pt idx="1116">
                  <c:v>1.2729161503352216E-9</c:v>
                </c:pt>
                <c:pt idx="1117">
                  <c:v>1.2729161503352216E-9</c:v>
                </c:pt>
                <c:pt idx="1118">
                  <c:v>1.2248023475795445E-9</c:v>
                </c:pt>
                <c:pt idx="1119">
                  <c:v>1.2248023475795445E-9</c:v>
                </c:pt>
                <c:pt idx="1120">
                  <c:v>1.1855645008029678E-9</c:v>
                </c:pt>
                <c:pt idx="1121">
                  <c:v>1.1855645008029678E-9</c:v>
                </c:pt>
                <c:pt idx="1122">
                  <c:v>1.1545415043187727E-9</c:v>
                </c:pt>
                <c:pt idx="1123">
                  <c:v>1.1545415043187727E-9</c:v>
                </c:pt>
                <c:pt idx="1124">
                  <c:v>1.0921649585070232E-9</c:v>
                </c:pt>
                <c:pt idx="1125">
                  <c:v>1.0921649585070232E-9</c:v>
                </c:pt>
                <c:pt idx="1126">
                  <c:v>1.0256258954085227E-9</c:v>
                </c:pt>
                <c:pt idx="1127">
                  <c:v>1.0256258954085227E-9</c:v>
                </c:pt>
                <c:pt idx="1128">
                  <c:v>9.6983592106816092E-10</c:v>
                </c:pt>
                <c:pt idx="1129">
                  <c:v>9.6983592106816092E-10</c:v>
                </c:pt>
                <c:pt idx="1130">
                  <c:v>9.1970819450757033E-10</c:v>
                </c:pt>
                <c:pt idx="1131">
                  <c:v>9.1970819450757033E-10</c:v>
                </c:pt>
                <c:pt idx="1132">
                  <c:v>8.7538350675262628E-10</c:v>
                </c:pt>
                <c:pt idx="1133">
                  <c:v>8.7538350675262628E-10</c:v>
                </c:pt>
                <c:pt idx="1134">
                  <c:v>8.2384174858433069E-10</c:v>
                </c:pt>
                <c:pt idx="1135">
                  <c:v>8.2384174858433069E-10</c:v>
                </c:pt>
                <c:pt idx="1136">
                  <c:v>7.6850475406635066E-10</c:v>
                </c:pt>
                <c:pt idx="1137">
                  <c:v>7.6850475406635066E-10</c:v>
                </c:pt>
                <c:pt idx="1138">
                  <c:v>7.2498196302400126E-10</c:v>
                </c:pt>
                <c:pt idx="1139">
                  <c:v>7.2498196302400126E-10</c:v>
                </c:pt>
                <c:pt idx="1140">
                  <c:v>7.0133519202588656E-10</c:v>
                </c:pt>
                <c:pt idx="1141">
                  <c:v>7.0133519202588656E-10</c:v>
                </c:pt>
                <c:pt idx="1142">
                  <c:v>6.465797256582612E-10</c:v>
                </c:pt>
                <c:pt idx="1143">
                  <c:v>6.465797256582612E-10</c:v>
                </c:pt>
                <c:pt idx="1144">
                  <c:v>6.2778718437837205E-10</c:v>
                </c:pt>
                <c:pt idx="1145">
                  <c:v>6.2778718437837205E-10</c:v>
                </c:pt>
                <c:pt idx="1146">
                  <c:v>5.9600514062424018E-10</c:v>
                </c:pt>
                <c:pt idx="1147">
                  <c:v>5.9600514062424018E-10</c:v>
                </c:pt>
                <c:pt idx="1148">
                  <c:v>5.5230115765293803E-10</c:v>
                </c:pt>
                <c:pt idx="1149">
                  <c:v>5.5230115765293803E-10</c:v>
                </c:pt>
                <c:pt idx="1150">
                  <c:v>5.3801943841511735E-10</c:v>
                </c:pt>
                <c:pt idx="1151">
                  <c:v>5.3801943841511735E-10</c:v>
                </c:pt>
                <c:pt idx="1152">
                  <c:v>5.1869005483221627E-10</c:v>
                </c:pt>
                <c:pt idx="1153">
                  <c:v>5.1869005483221627E-10</c:v>
                </c:pt>
                <c:pt idx="1154">
                  <c:v>4.7404705693181481E-10</c:v>
                </c:pt>
                <c:pt idx="1155">
                  <c:v>4.7404705693181481E-10</c:v>
                </c:pt>
                <c:pt idx="1156">
                  <c:v>4.5319039678561335E-10</c:v>
                </c:pt>
                <c:pt idx="1157">
                  <c:v>4.5319039678561335E-10</c:v>
                </c:pt>
                <c:pt idx="1158">
                  <c:v>4.200237038987417E-10</c:v>
                </c:pt>
                <c:pt idx="1159">
                  <c:v>4.200237038987417E-10</c:v>
                </c:pt>
                <c:pt idx="1160">
                  <c:v>3.932177047069622E-10</c:v>
                </c:pt>
                <c:pt idx="1161">
                  <c:v>3.932177047069622E-10</c:v>
                </c:pt>
                <c:pt idx="1162">
                  <c:v>3.7624320406555081E-10</c:v>
                </c:pt>
                <c:pt idx="1163">
                  <c:v>3.7624320406555081E-10</c:v>
                </c:pt>
                <c:pt idx="1164">
                  <c:v>3.546097447374542E-10</c:v>
                </c:pt>
                <c:pt idx="1165">
                  <c:v>3.546097447374542E-10</c:v>
                </c:pt>
                <c:pt idx="1166">
                  <c:v>3.2984582755576301E-10</c:v>
                </c:pt>
                <c:pt idx="1167">
                  <c:v>3.2984582755576301E-10</c:v>
                </c:pt>
                <c:pt idx="1168">
                  <c:v>3.0937420025858595E-10</c:v>
                </c:pt>
                <c:pt idx="1169">
                  <c:v>3.0937420025858595E-10</c:v>
                </c:pt>
                <c:pt idx="1170">
                  <c:v>3.0067147845480142E-10</c:v>
                </c:pt>
                <c:pt idx="1171">
                  <c:v>3.0067147845480142E-10</c:v>
                </c:pt>
                <c:pt idx="1172">
                  <c:v>2.7500037735855657E-10</c:v>
                </c:pt>
                <c:pt idx="1173">
                  <c:v>2.7500037735855657E-10</c:v>
                </c:pt>
                <c:pt idx="1174">
                  <c:v>2.5456119321082038E-10</c:v>
                </c:pt>
                <c:pt idx="1175">
                  <c:v>2.5456119321082038E-10</c:v>
                </c:pt>
                <c:pt idx="1176">
                  <c:v>2.4496597872996484E-10</c:v>
                </c:pt>
                <c:pt idx="1177">
                  <c:v>2.4496597872996484E-10</c:v>
                </c:pt>
                <c:pt idx="1178">
                  <c:v>2.2868563905960869E-10</c:v>
                </c:pt>
                <c:pt idx="1179">
                  <c:v>2.2868563905960869E-10</c:v>
                </c:pt>
                <c:pt idx="1180">
                  <c:v>2.1496892032997486E-10</c:v>
                </c:pt>
                <c:pt idx="1181">
                  <c:v>2.1496892032997486E-10</c:v>
                </c:pt>
                <c:pt idx="1182">
                  <c:v>2.1023099624182035E-10</c:v>
                </c:pt>
                <c:pt idx="1183">
                  <c:v>2.1023099624182035E-10</c:v>
                </c:pt>
                <c:pt idx="1184">
                  <c:v>1.9452300269839242E-10</c:v>
                </c:pt>
                <c:pt idx="1185">
                  <c:v>1.9452300269839242E-10</c:v>
                </c:pt>
                <c:pt idx="1186">
                  <c:v>1.8793704336189964E-10</c:v>
                </c:pt>
                <c:pt idx="1187">
                  <c:v>1.8793704336189964E-10</c:v>
                </c:pt>
                <c:pt idx="1188">
                  <c:v>1.7398404056275318E-10</c:v>
                </c:pt>
                <c:pt idx="1189">
                  <c:v>1.7398404056275318E-10</c:v>
                </c:pt>
                <c:pt idx="1190">
                  <c:v>1.7081501821076667E-10</c:v>
                </c:pt>
                <c:pt idx="1191">
                  <c:v>1.7081501821076667E-10</c:v>
                </c:pt>
                <c:pt idx="1192">
                  <c:v>1.5580179777328901E-10</c:v>
                </c:pt>
                <c:pt idx="1193">
                  <c:v>1.5580179777328901E-10</c:v>
                </c:pt>
                <c:pt idx="1194">
                  <c:v>1.4020827345524669E-10</c:v>
                </c:pt>
                <c:pt idx="1195">
                  <c:v>1.4020827345524669E-10</c:v>
                </c:pt>
                <c:pt idx="1196">
                  <c:v>1.3164328200286201E-10</c:v>
                </c:pt>
                <c:pt idx="1197">
                  <c:v>1.3164328200286201E-10</c:v>
                </c:pt>
                <c:pt idx="1198">
                  <c:v>1.25433173491967E-10</c:v>
                </c:pt>
                <c:pt idx="1199">
                  <c:v>1.25433173491967E-10</c:v>
                </c:pt>
                <c:pt idx="1200">
                  <c:v>1.1635092805321401E-10</c:v>
                </c:pt>
                <c:pt idx="1201">
                  <c:v>1.1635092805321401E-10</c:v>
                </c:pt>
                <c:pt idx="1202">
                  <c:v>1.1414112108186547E-10</c:v>
                </c:pt>
                <c:pt idx="1203">
                  <c:v>1.1414112108186547E-10</c:v>
                </c:pt>
                <c:pt idx="1204">
                  <c:v>1.0403783463806832E-10</c:v>
                </c:pt>
                <c:pt idx="1205">
                  <c:v>1.0403783463806832E-10</c:v>
                </c:pt>
                <c:pt idx="1206">
                  <c:v>9.7689383640878381E-11</c:v>
                </c:pt>
                <c:pt idx="1207">
                  <c:v>9.7689383640878381E-11</c:v>
                </c:pt>
                <c:pt idx="1208">
                  <c:v>9.2636210081742039E-11</c:v>
                </c:pt>
                <c:pt idx="1209">
                  <c:v>9.2636210081742039E-11</c:v>
                </c:pt>
                <c:pt idx="1210">
                  <c:v>8.8432679757018921E-11</c:v>
                </c:pt>
                <c:pt idx="1211">
                  <c:v>8.8432679757018921E-11</c:v>
                </c:pt>
                <c:pt idx="1212">
                  <c:v>8.368863431991334E-11</c:v>
                </c:pt>
                <c:pt idx="1213">
                  <c:v>8.368863431991334E-11</c:v>
                </c:pt>
                <c:pt idx="1214">
                  <c:v>7.8700347059658693E-11</c:v>
                </c:pt>
                <c:pt idx="1215">
                  <c:v>7.8700347059658693E-11</c:v>
                </c:pt>
                <c:pt idx="1216">
                  <c:v>7.6734169776564086E-11</c:v>
                </c:pt>
                <c:pt idx="1217">
                  <c:v>7.6734169776564086E-11</c:v>
                </c:pt>
                <c:pt idx="1218">
                  <c:v>6.4287018819389233E-11</c:v>
                </c:pt>
                <c:pt idx="1219">
                  <c:v>6.4287018819389233E-11</c:v>
                </c:pt>
                <c:pt idx="1220">
                  <c:v>6.4302322191766997E-11</c:v>
                </c:pt>
                <c:pt idx="1221">
                  <c:v>6.4302322191766997E-11</c:v>
                </c:pt>
                <c:pt idx="1222">
                  <c:v>5.2995700971161832E-11</c:v>
                </c:pt>
                <c:pt idx="1223">
                  <c:v>5.2995700971161832E-11</c:v>
                </c:pt>
                <c:pt idx="1224">
                  <c:v>5.0558547099769284E-11</c:v>
                </c:pt>
                <c:pt idx="1225">
                  <c:v>5.0558547099769284E-11</c:v>
                </c:pt>
                <c:pt idx="1226">
                  <c:v>5.1003385528046015E-11</c:v>
                </c:pt>
                <c:pt idx="1227">
                  <c:v>5.1003385528046015E-11</c:v>
                </c:pt>
                <c:pt idx="1228">
                  <c:v>4.9047430897699754E-11</c:v>
                </c:pt>
                <c:pt idx="1229">
                  <c:v>4.9047430897699754E-11</c:v>
                </c:pt>
                <c:pt idx="1230">
                  <c:v>4.406814202040324E-11</c:v>
                </c:pt>
                <c:pt idx="1231">
                  <c:v>4.406814202040324E-11</c:v>
                </c:pt>
                <c:pt idx="1232">
                  <c:v>4.3261042161200171E-11</c:v>
                </c:pt>
                <c:pt idx="1233">
                  <c:v>4.3261042161200171E-11</c:v>
                </c:pt>
                <c:pt idx="1234">
                  <c:v>4.0191797797116632E-11</c:v>
                </c:pt>
                <c:pt idx="1235">
                  <c:v>4.0191797797116632E-11</c:v>
                </c:pt>
                <c:pt idx="1236">
                  <c:v>3.4420161511589209E-11</c:v>
                </c:pt>
                <c:pt idx="1237">
                  <c:v>3.4420161511589209E-11</c:v>
                </c:pt>
                <c:pt idx="1238">
                  <c:v>3.0685342876052135E-11</c:v>
                </c:pt>
                <c:pt idx="1239">
                  <c:v>3.0685342876052135E-11</c:v>
                </c:pt>
                <c:pt idx="1240">
                  <c:v>3.6977599889870946E-11</c:v>
                </c:pt>
                <c:pt idx="1241">
                  <c:v>3.6977599889870946E-11</c:v>
                </c:pt>
                <c:pt idx="1242">
                  <c:v>3.2493222075271181E-11</c:v>
                </c:pt>
                <c:pt idx="1243">
                  <c:v>3.2493222075271181E-11</c:v>
                </c:pt>
                <c:pt idx="1244">
                  <c:v>2.8881993475056894E-11</c:v>
                </c:pt>
                <c:pt idx="1245">
                  <c:v>2.8881993475056894E-11</c:v>
                </c:pt>
                <c:pt idx="1246">
                  <c:v>2.5906222109456714E-11</c:v>
                </c:pt>
                <c:pt idx="1247">
                  <c:v>2.5906222109456714E-11</c:v>
                </c:pt>
                <c:pt idx="1248">
                  <c:v>2.3099767255844066E-11</c:v>
                </c:pt>
                <c:pt idx="1249">
                  <c:v>2.3099767255844066E-11</c:v>
                </c:pt>
                <c:pt idx="1250">
                  <c:v>2.06896697468154E-11</c:v>
                </c:pt>
                <c:pt idx="1251">
                  <c:v>2.06896697468154E-11</c:v>
                </c:pt>
                <c:pt idx="1252">
                  <c:v>1.9440608493342636E-11</c:v>
                </c:pt>
                <c:pt idx="1253">
                  <c:v>1.9440608493342636E-11</c:v>
                </c:pt>
                <c:pt idx="1254">
                  <c:v>1.8861406455589175E-11</c:v>
                </c:pt>
                <c:pt idx="1255">
                  <c:v>1.8861406455589175E-11</c:v>
                </c:pt>
                <c:pt idx="1256">
                  <c:v>1.5830665376408077E-11</c:v>
                </c:pt>
                <c:pt idx="1257">
                  <c:v>1.5830665376408077E-11</c:v>
                </c:pt>
                <c:pt idx="1258">
                  <c:v>1.7535644699759069E-11</c:v>
                </c:pt>
                <c:pt idx="1259">
                  <c:v>1.7535644699759069E-11</c:v>
                </c:pt>
                <c:pt idx="1260">
                  <c:v>1.2750218943744014E-11</c:v>
                </c:pt>
                <c:pt idx="1261">
                  <c:v>1.2750218943744014E-11</c:v>
                </c:pt>
                <c:pt idx="1262">
                  <c:v>1.5641515693818964E-11</c:v>
                </c:pt>
                <c:pt idx="1263">
                  <c:v>1.5641515693818964E-11</c:v>
                </c:pt>
                <c:pt idx="1264">
                  <c:v>1.2450517699097964E-11</c:v>
                </c:pt>
                <c:pt idx="1265">
                  <c:v>1.2450517699097964E-11</c:v>
                </c:pt>
                <c:pt idx="1266">
                  <c:v>1.3283449650874683E-11</c:v>
                </c:pt>
                <c:pt idx="1267">
                  <c:v>1.3283449650874683E-11</c:v>
                </c:pt>
                <c:pt idx="1268">
                  <c:v>1.1336309763018014E-11</c:v>
                </c:pt>
                <c:pt idx="1269">
                  <c:v>1.1336309763018014E-11</c:v>
                </c:pt>
                <c:pt idx="1270">
                  <c:v>9.3488913990630824E-12</c:v>
                </c:pt>
                <c:pt idx="1271">
                  <c:v>9.3488913990630824E-12</c:v>
                </c:pt>
                <c:pt idx="1272">
                  <c:v>8.5089811094821036E-12</c:v>
                </c:pt>
                <c:pt idx="1273">
                  <c:v>8.5089811094821036E-12</c:v>
                </c:pt>
                <c:pt idx="1274">
                  <c:v>8.5549524401048937E-12</c:v>
                </c:pt>
                <c:pt idx="1275">
                  <c:v>8.5549524401048937E-12</c:v>
                </c:pt>
                <c:pt idx="1276">
                  <c:v>6.69400114547977E-12</c:v>
                </c:pt>
                <c:pt idx="1277">
                  <c:v>6.69400114547977E-12</c:v>
                </c:pt>
                <c:pt idx="1278">
                  <c:v>9.11689227381624E-12</c:v>
                </c:pt>
                <c:pt idx="1279">
                  <c:v>9.11689227381624E-12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B9CC-4583-B72C-693B5EE6F80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866909704"/>
        <c:axId val="866906752"/>
      </c:scatterChart>
      <c:valAx>
        <c:axId val="866909704"/>
        <c:scaling>
          <c:logBase val="10"/>
          <c:orientation val="minMax"/>
          <c:max val="1.0000000000000002E-3"/>
          <c:min val="1.0000000000000006E-1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5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050">
                    <a:solidFill>
                      <a:schemeClr val="tx1"/>
                    </a:solidFill>
                  </a:rPr>
                  <a:t>E [MeV]</a:t>
                </a:r>
                <a:endParaRPr lang="en-US" sz="1050">
                  <a:solidFill>
                    <a:schemeClr val="tx1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5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66906752"/>
        <c:crosses val="autoZero"/>
        <c:crossBetween val="midCat"/>
      </c:valAx>
      <c:valAx>
        <c:axId val="866906752"/>
        <c:scaling>
          <c:orientation val="minMax"/>
          <c:max val="3.0000000000000006E-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i="0" baseline="0">
                    <a:solidFill>
                      <a:schemeClr val="tx1"/>
                    </a:solidFill>
                    <a:effectLst/>
                  </a:rPr>
                  <a:t>(n,</a:t>
                </a:r>
                <a:r>
                  <a:rPr lang="el-GR" sz="1100" b="0" i="0" baseline="0">
                    <a:solidFill>
                      <a:schemeClr val="tx1"/>
                    </a:solidFill>
                    <a:effectLst/>
                  </a:rPr>
                  <a:t>γ</a:t>
                </a:r>
                <a:r>
                  <a:rPr lang="cs-CZ" sz="1100" b="0" i="0" baseline="0">
                    <a:solidFill>
                      <a:schemeClr val="tx1"/>
                    </a:solidFill>
                    <a:effectLst/>
                  </a:rPr>
                  <a:t>) share per group</a:t>
                </a:r>
                <a:endParaRPr lang="en-US" sz="1100">
                  <a:solidFill>
                    <a:schemeClr val="tx1"/>
                  </a:solidFill>
                  <a:effectLst/>
                </a:endParaRPr>
              </a:p>
            </c:rich>
          </c:tx>
          <c:layout>
            <c:manualLayout>
              <c:xMode val="edge"/>
              <c:yMode val="edge"/>
              <c:x val="0"/>
              <c:y val="0.1816322917623642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.0%" sourceLinked="0"/>
        <c:majorTickMark val="none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866909704"/>
        <c:crossesAt val="1.0000000000000006E-11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69792018361553865"/>
          <c:y val="4.9148312771740239E-3"/>
          <c:w val="0.3020798163844613"/>
          <c:h val="0.26644063305708027"/>
        </c:manualLayout>
      </c:layout>
      <c:overlay val="0"/>
      <c:spPr>
        <a:solidFill>
          <a:schemeClr val="bg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408078703703703"/>
          <c:y val="3.175E-2"/>
          <c:w val="0.823404861111111"/>
          <c:h val="0.8656855555555556"/>
        </c:manualLayout>
      </c:layout>
      <c:scatterChart>
        <c:scatterStyle val="lineMarker"/>
        <c:varyColors val="0"/>
        <c:ser>
          <c:idx val="0"/>
          <c:order val="0"/>
          <c:tx>
            <c:strRef>
              <c:f>List1!$S$2</c:f>
              <c:strCache>
                <c:ptCount val="1"/>
                <c:pt idx="0">
                  <c:v>ENDF/B-VIII.0</c:v>
                </c:pt>
              </c:strCache>
            </c:strRef>
          </c:tx>
          <c:spPr>
            <a:ln w="63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List1!$R$3:$R$20000</c:f>
              <c:numCache>
                <c:formatCode>0.000</c:formatCode>
                <c:ptCount val="19998"/>
                <c:pt idx="0" formatCode="General">
                  <c:v>1E-3</c:v>
                </c:pt>
                <c:pt idx="1">
                  <c:v>2E-3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3.0000000000000001E-3</c:v>
                </c:pt>
                <c:pt idx="5">
                  <c:v>4.0000000000000001E-3</c:v>
                </c:pt>
                <c:pt idx="6">
                  <c:v>4.0000000000000001E-3</c:v>
                </c:pt>
                <c:pt idx="7">
                  <c:v>5.0000000000000001E-3</c:v>
                </c:pt>
                <c:pt idx="8">
                  <c:v>5.0000000000000001E-3</c:v>
                </c:pt>
                <c:pt idx="9">
                  <c:v>6.0000000000000001E-3</c:v>
                </c:pt>
                <c:pt idx="10">
                  <c:v>6.0000000000000001E-3</c:v>
                </c:pt>
                <c:pt idx="11">
                  <c:v>7.0000000000000001E-3</c:v>
                </c:pt>
                <c:pt idx="12">
                  <c:v>7.0000000000000001E-3</c:v>
                </c:pt>
                <c:pt idx="13">
                  <c:v>8.0000000000000002E-3</c:v>
                </c:pt>
                <c:pt idx="14">
                  <c:v>8.0000000000000002E-3</c:v>
                </c:pt>
                <c:pt idx="15">
                  <c:v>8.9999999999999993E-3</c:v>
                </c:pt>
                <c:pt idx="16">
                  <c:v>8.9999999999999993E-3</c:v>
                </c:pt>
                <c:pt idx="17">
                  <c:v>0.01</c:v>
                </c:pt>
                <c:pt idx="18">
                  <c:v>0.01</c:v>
                </c:pt>
                <c:pt idx="19">
                  <c:v>1.0999999999999999E-2</c:v>
                </c:pt>
                <c:pt idx="20">
                  <c:v>1.0999999999999999E-2</c:v>
                </c:pt>
                <c:pt idx="21">
                  <c:v>1.2E-2</c:v>
                </c:pt>
                <c:pt idx="22">
                  <c:v>1.2E-2</c:v>
                </c:pt>
                <c:pt idx="23">
                  <c:v>1.2999999999999999E-2</c:v>
                </c:pt>
                <c:pt idx="24">
                  <c:v>1.2999999999999999E-2</c:v>
                </c:pt>
                <c:pt idx="25">
                  <c:v>1.4E-2</c:v>
                </c:pt>
                <c:pt idx="26">
                  <c:v>1.4E-2</c:v>
                </c:pt>
                <c:pt idx="27">
                  <c:v>1.4999999999999999E-2</c:v>
                </c:pt>
                <c:pt idx="28">
                  <c:v>1.4999999999999999E-2</c:v>
                </c:pt>
                <c:pt idx="29">
                  <c:v>1.6E-2</c:v>
                </c:pt>
                <c:pt idx="30">
                  <c:v>1.6E-2</c:v>
                </c:pt>
                <c:pt idx="31">
                  <c:v>1.7000000000000001E-2</c:v>
                </c:pt>
                <c:pt idx="32">
                  <c:v>1.7000000000000001E-2</c:v>
                </c:pt>
                <c:pt idx="33">
                  <c:v>1.7999999999999999E-2</c:v>
                </c:pt>
                <c:pt idx="34">
                  <c:v>1.7999999999999999E-2</c:v>
                </c:pt>
                <c:pt idx="35">
                  <c:v>1.9E-2</c:v>
                </c:pt>
                <c:pt idx="36">
                  <c:v>1.9E-2</c:v>
                </c:pt>
                <c:pt idx="37">
                  <c:v>0.02</c:v>
                </c:pt>
                <c:pt idx="38">
                  <c:v>0.02</c:v>
                </c:pt>
                <c:pt idx="39">
                  <c:v>2.1000000000000001E-2</c:v>
                </c:pt>
                <c:pt idx="40">
                  <c:v>2.1000000000000001E-2</c:v>
                </c:pt>
                <c:pt idx="41">
                  <c:v>2.1999999999999999E-2</c:v>
                </c:pt>
                <c:pt idx="42">
                  <c:v>2.1999999999999999E-2</c:v>
                </c:pt>
                <c:pt idx="43">
                  <c:v>2.3E-2</c:v>
                </c:pt>
                <c:pt idx="44">
                  <c:v>2.3E-2</c:v>
                </c:pt>
                <c:pt idx="45">
                  <c:v>2.4E-2</c:v>
                </c:pt>
                <c:pt idx="46">
                  <c:v>2.4E-2</c:v>
                </c:pt>
                <c:pt idx="47">
                  <c:v>2.5000000000000001E-2</c:v>
                </c:pt>
                <c:pt idx="48">
                  <c:v>2.5000000000000001E-2</c:v>
                </c:pt>
                <c:pt idx="49">
                  <c:v>2.5999999999999999E-2</c:v>
                </c:pt>
                <c:pt idx="50">
                  <c:v>2.5999999999999999E-2</c:v>
                </c:pt>
                <c:pt idx="51">
                  <c:v>2.7E-2</c:v>
                </c:pt>
                <c:pt idx="52">
                  <c:v>2.7E-2</c:v>
                </c:pt>
                <c:pt idx="53">
                  <c:v>2.8000000000000001E-2</c:v>
                </c:pt>
                <c:pt idx="54">
                  <c:v>2.8000000000000001E-2</c:v>
                </c:pt>
                <c:pt idx="55">
                  <c:v>2.9000000000000001E-2</c:v>
                </c:pt>
                <c:pt idx="56">
                  <c:v>2.9000000000000001E-2</c:v>
                </c:pt>
                <c:pt idx="57">
                  <c:v>0.03</c:v>
                </c:pt>
                <c:pt idx="58">
                  <c:v>0.03</c:v>
                </c:pt>
                <c:pt idx="59">
                  <c:v>3.1E-2</c:v>
                </c:pt>
                <c:pt idx="60">
                  <c:v>3.1E-2</c:v>
                </c:pt>
                <c:pt idx="61">
                  <c:v>3.2000000000000001E-2</c:v>
                </c:pt>
                <c:pt idx="62">
                  <c:v>3.2000000000000001E-2</c:v>
                </c:pt>
                <c:pt idx="63">
                  <c:v>3.3000000000000002E-2</c:v>
                </c:pt>
                <c:pt idx="64">
                  <c:v>3.3000000000000002E-2</c:v>
                </c:pt>
                <c:pt idx="65">
                  <c:v>3.4000000000000002E-2</c:v>
                </c:pt>
                <c:pt idx="66">
                  <c:v>3.4000000000000002E-2</c:v>
                </c:pt>
                <c:pt idx="67">
                  <c:v>3.5000000000000003E-2</c:v>
                </c:pt>
                <c:pt idx="68">
                  <c:v>3.5000000000000003E-2</c:v>
                </c:pt>
                <c:pt idx="69">
                  <c:v>3.5999999999999997E-2</c:v>
                </c:pt>
                <c:pt idx="70">
                  <c:v>3.5999999999999997E-2</c:v>
                </c:pt>
                <c:pt idx="71">
                  <c:v>3.6999999999999998E-2</c:v>
                </c:pt>
                <c:pt idx="72">
                  <c:v>3.6999999999999998E-2</c:v>
                </c:pt>
                <c:pt idx="73">
                  <c:v>3.7999999999999999E-2</c:v>
                </c:pt>
                <c:pt idx="74">
                  <c:v>3.7999999999999999E-2</c:v>
                </c:pt>
                <c:pt idx="75">
                  <c:v>3.9E-2</c:v>
                </c:pt>
                <c:pt idx="76">
                  <c:v>3.9E-2</c:v>
                </c:pt>
                <c:pt idx="77">
                  <c:v>0.04</c:v>
                </c:pt>
                <c:pt idx="78">
                  <c:v>0.04</c:v>
                </c:pt>
                <c:pt idx="79">
                  <c:v>4.1000000000000002E-2</c:v>
                </c:pt>
                <c:pt idx="80">
                  <c:v>4.1000000000000002E-2</c:v>
                </c:pt>
                <c:pt idx="81">
                  <c:v>4.2000000000000003E-2</c:v>
                </c:pt>
                <c:pt idx="82">
                  <c:v>4.2000000000000003E-2</c:v>
                </c:pt>
                <c:pt idx="83">
                  <c:v>4.2999999999999997E-2</c:v>
                </c:pt>
                <c:pt idx="84">
                  <c:v>4.2999999999999997E-2</c:v>
                </c:pt>
                <c:pt idx="85">
                  <c:v>4.3999999999999997E-2</c:v>
                </c:pt>
                <c:pt idx="86">
                  <c:v>4.3999999999999997E-2</c:v>
                </c:pt>
                <c:pt idx="87">
                  <c:v>4.4999999999999998E-2</c:v>
                </c:pt>
                <c:pt idx="88">
                  <c:v>4.4999999999999998E-2</c:v>
                </c:pt>
                <c:pt idx="89">
                  <c:v>4.5999999999999999E-2</c:v>
                </c:pt>
                <c:pt idx="90">
                  <c:v>4.5999999999999999E-2</c:v>
                </c:pt>
                <c:pt idx="91">
                  <c:v>4.7E-2</c:v>
                </c:pt>
                <c:pt idx="92">
                  <c:v>4.7E-2</c:v>
                </c:pt>
                <c:pt idx="93">
                  <c:v>4.8000000000000001E-2</c:v>
                </c:pt>
                <c:pt idx="94">
                  <c:v>4.8000000000000001E-2</c:v>
                </c:pt>
                <c:pt idx="95">
                  <c:v>4.9000000000000002E-2</c:v>
                </c:pt>
                <c:pt idx="96">
                  <c:v>4.9000000000000002E-2</c:v>
                </c:pt>
                <c:pt idx="97">
                  <c:v>0.05</c:v>
                </c:pt>
                <c:pt idx="98">
                  <c:v>0.05</c:v>
                </c:pt>
                <c:pt idx="99">
                  <c:v>5.0999999999999997E-2</c:v>
                </c:pt>
                <c:pt idx="100">
                  <c:v>5.0999999999999997E-2</c:v>
                </c:pt>
                <c:pt idx="101">
                  <c:v>5.1999999999999998E-2</c:v>
                </c:pt>
                <c:pt idx="102">
                  <c:v>5.1999999999999998E-2</c:v>
                </c:pt>
                <c:pt idx="103">
                  <c:v>5.2999999999999999E-2</c:v>
                </c:pt>
                <c:pt idx="104">
                  <c:v>5.2999999999999999E-2</c:v>
                </c:pt>
                <c:pt idx="105">
                  <c:v>5.3999999999999999E-2</c:v>
                </c:pt>
                <c:pt idx="106">
                  <c:v>5.3999999999999999E-2</c:v>
                </c:pt>
                <c:pt idx="107">
                  <c:v>5.5E-2</c:v>
                </c:pt>
                <c:pt idx="108">
                  <c:v>5.5E-2</c:v>
                </c:pt>
                <c:pt idx="109">
                  <c:v>5.6000000000000001E-2</c:v>
                </c:pt>
                <c:pt idx="110">
                  <c:v>5.6000000000000001E-2</c:v>
                </c:pt>
                <c:pt idx="111">
                  <c:v>5.7000000000000002E-2</c:v>
                </c:pt>
                <c:pt idx="112">
                  <c:v>5.7000000000000002E-2</c:v>
                </c:pt>
                <c:pt idx="113">
                  <c:v>5.8000000000000003E-2</c:v>
                </c:pt>
                <c:pt idx="114">
                  <c:v>5.8000000000000003E-2</c:v>
                </c:pt>
                <c:pt idx="115">
                  <c:v>5.8999999999999997E-2</c:v>
                </c:pt>
                <c:pt idx="116">
                  <c:v>5.8999999999999997E-2</c:v>
                </c:pt>
                <c:pt idx="117">
                  <c:v>0.06</c:v>
                </c:pt>
                <c:pt idx="118">
                  <c:v>0.06</c:v>
                </c:pt>
                <c:pt idx="119">
                  <c:v>6.0999999999999999E-2</c:v>
                </c:pt>
                <c:pt idx="120">
                  <c:v>6.0999999999999999E-2</c:v>
                </c:pt>
                <c:pt idx="121">
                  <c:v>6.2E-2</c:v>
                </c:pt>
                <c:pt idx="122">
                  <c:v>6.2E-2</c:v>
                </c:pt>
                <c:pt idx="123">
                  <c:v>6.3E-2</c:v>
                </c:pt>
                <c:pt idx="124">
                  <c:v>6.3E-2</c:v>
                </c:pt>
                <c:pt idx="125">
                  <c:v>6.4000000000000001E-2</c:v>
                </c:pt>
                <c:pt idx="126">
                  <c:v>6.4000000000000001E-2</c:v>
                </c:pt>
                <c:pt idx="127">
                  <c:v>6.5000000000000002E-2</c:v>
                </c:pt>
                <c:pt idx="128">
                  <c:v>6.5000000000000002E-2</c:v>
                </c:pt>
                <c:pt idx="129">
                  <c:v>6.6000000000000003E-2</c:v>
                </c:pt>
                <c:pt idx="130">
                  <c:v>6.6000000000000003E-2</c:v>
                </c:pt>
                <c:pt idx="131">
                  <c:v>6.7000000000000004E-2</c:v>
                </c:pt>
                <c:pt idx="132">
                  <c:v>6.7000000000000004E-2</c:v>
                </c:pt>
                <c:pt idx="133">
                  <c:v>6.8000000000000005E-2</c:v>
                </c:pt>
                <c:pt idx="134">
                  <c:v>6.8000000000000005E-2</c:v>
                </c:pt>
                <c:pt idx="135">
                  <c:v>6.9000000000000006E-2</c:v>
                </c:pt>
                <c:pt idx="136">
                  <c:v>6.9000000000000006E-2</c:v>
                </c:pt>
                <c:pt idx="137">
                  <c:v>7.0000000000000007E-2</c:v>
                </c:pt>
                <c:pt idx="138">
                  <c:v>7.0000000000000007E-2</c:v>
                </c:pt>
                <c:pt idx="139">
                  <c:v>7.0999999999999994E-2</c:v>
                </c:pt>
                <c:pt idx="140">
                  <c:v>7.0999999999999994E-2</c:v>
                </c:pt>
                <c:pt idx="141">
                  <c:v>7.1999999999999995E-2</c:v>
                </c:pt>
                <c:pt idx="142">
                  <c:v>7.1999999999999995E-2</c:v>
                </c:pt>
                <c:pt idx="143">
                  <c:v>7.2999999999999995E-2</c:v>
                </c:pt>
                <c:pt idx="144">
                  <c:v>7.2999999999999995E-2</c:v>
                </c:pt>
                <c:pt idx="145">
                  <c:v>7.3999999999999996E-2</c:v>
                </c:pt>
                <c:pt idx="146">
                  <c:v>7.3999999999999996E-2</c:v>
                </c:pt>
                <c:pt idx="147">
                  <c:v>7.4999999999999997E-2</c:v>
                </c:pt>
                <c:pt idx="148">
                  <c:v>7.4999999999999997E-2</c:v>
                </c:pt>
                <c:pt idx="149">
                  <c:v>7.5999999999999998E-2</c:v>
                </c:pt>
                <c:pt idx="150">
                  <c:v>7.5999999999999998E-2</c:v>
                </c:pt>
                <c:pt idx="151">
                  <c:v>7.6999999999999999E-2</c:v>
                </c:pt>
                <c:pt idx="152">
                  <c:v>7.6999999999999999E-2</c:v>
                </c:pt>
                <c:pt idx="153">
                  <c:v>7.8E-2</c:v>
                </c:pt>
                <c:pt idx="154">
                  <c:v>7.8E-2</c:v>
                </c:pt>
                <c:pt idx="155">
                  <c:v>7.9000000000000001E-2</c:v>
                </c:pt>
                <c:pt idx="156">
                  <c:v>7.9000000000000001E-2</c:v>
                </c:pt>
                <c:pt idx="157">
                  <c:v>0.08</c:v>
                </c:pt>
                <c:pt idx="158">
                  <c:v>0.08</c:v>
                </c:pt>
                <c:pt idx="159">
                  <c:v>8.1000000000000003E-2</c:v>
                </c:pt>
                <c:pt idx="160">
                  <c:v>8.1000000000000003E-2</c:v>
                </c:pt>
                <c:pt idx="161">
                  <c:v>8.2000000000000003E-2</c:v>
                </c:pt>
                <c:pt idx="162">
                  <c:v>8.2000000000000003E-2</c:v>
                </c:pt>
                <c:pt idx="163">
                  <c:v>8.3000000000000004E-2</c:v>
                </c:pt>
                <c:pt idx="164">
                  <c:v>8.3000000000000004E-2</c:v>
                </c:pt>
                <c:pt idx="165">
                  <c:v>8.4000000000000005E-2</c:v>
                </c:pt>
                <c:pt idx="166">
                  <c:v>8.4000000000000005E-2</c:v>
                </c:pt>
                <c:pt idx="167">
                  <c:v>8.5000000000000006E-2</c:v>
                </c:pt>
                <c:pt idx="168">
                  <c:v>8.5000000000000006E-2</c:v>
                </c:pt>
                <c:pt idx="169">
                  <c:v>8.5999999999999993E-2</c:v>
                </c:pt>
                <c:pt idx="170">
                  <c:v>8.5999999999999993E-2</c:v>
                </c:pt>
                <c:pt idx="171">
                  <c:v>8.6999999999999994E-2</c:v>
                </c:pt>
                <c:pt idx="172">
                  <c:v>8.6999999999999994E-2</c:v>
                </c:pt>
                <c:pt idx="173">
                  <c:v>8.7999999999999995E-2</c:v>
                </c:pt>
                <c:pt idx="174">
                  <c:v>8.7999999999999995E-2</c:v>
                </c:pt>
                <c:pt idx="175">
                  <c:v>8.8999999999999996E-2</c:v>
                </c:pt>
                <c:pt idx="176">
                  <c:v>8.8999999999999996E-2</c:v>
                </c:pt>
                <c:pt idx="177">
                  <c:v>0.09</c:v>
                </c:pt>
                <c:pt idx="178">
                  <c:v>0.09</c:v>
                </c:pt>
                <c:pt idx="179">
                  <c:v>9.0999999999999998E-2</c:v>
                </c:pt>
                <c:pt idx="180">
                  <c:v>9.0999999999999998E-2</c:v>
                </c:pt>
                <c:pt idx="181">
                  <c:v>9.1999999999999998E-2</c:v>
                </c:pt>
                <c:pt idx="182">
                  <c:v>9.1999999999999998E-2</c:v>
                </c:pt>
                <c:pt idx="183">
                  <c:v>9.2999999999999999E-2</c:v>
                </c:pt>
                <c:pt idx="184">
                  <c:v>9.2999999999999999E-2</c:v>
                </c:pt>
                <c:pt idx="185">
                  <c:v>9.4E-2</c:v>
                </c:pt>
                <c:pt idx="186">
                  <c:v>9.4E-2</c:v>
                </c:pt>
                <c:pt idx="187">
                  <c:v>9.5000000000000001E-2</c:v>
                </c:pt>
                <c:pt idx="188">
                  <c:v>9.5000000000000001E-2</c:v>
                </c:pt>
                <c:pt idx="189">
                  <c:v>9.6000000000000002E-2</c:v>
                </c:pt>
                <c:pt idx="190">
                  <c:v>9.6000000000000002E-2</c:v>
                </c:pt>
                <c:pt idx="191">
                  <c:v>9.7000000000000003E-2</c:v>
                </c:pt>
                <c:pt idx="192">
                  <c:v>9.7000000000000003E-2</c:v>
                </c:pt>
                <c:pt idx="193">
                  <c:v>9.8000000000000004E-2</c:v>
                </c:pt>
                <c:pt idx="194">
                  <c:v>9.8000000000000004E-2</c:v>
                </c:pt>
                <c:pt idx="195">
                  <c:v>9.9000000000000005E-2</c:v>
                </c:pt>
                <c:pt idx="196">
                  <c:v>9.9000000000000005E-2</c:v>
                </c:pt>
                <c:pt idx="197">
                  <c:v>0.1</c:v>
                </c:pt>
                <c:pt idx="198">
                  <c:v>0.1</c:v>
                </c:pt>
                <c:pt idx="199">
                  <c:v>0.10100000000000001</c:v>
                </c:pt>
                <c:pt idx="200">
                  <c:v>0.10100000000000001</c:v>
                </c:pt>
                <c:pt idx="201">
                  <c:v>0.10199999999999999</c:v>
                </c:pt>
                <c:pt idx="202">
                  <c:v>0.10199999999999999</c:v>
                </c:pt>
                <c:pt idx="203">
                  <c:v>0.10299999999999999</c:v>
                </c:pt>
                <c:pt idx="204">
                  <c:v>0.10299999999999999</c:v>
                </c:pt>
                <c:pt idx="205">
                  <c:v>0.104</c:v>
                </c:pt>
                <c:pt idx="206">
                  <c:v>0.104</c:v>
                </c:pt>
                <c:pt idx="207">
                  <c:v>0.105</c:v>
                </c:pt>
                <c:pt idx="208">
                  <c:v>0.105</c:v>
                </c:pt>
                <c:pt idx="209">
                  <c:v>0.106</c:v>
                </c:pt>
                <c:pt idx="210">
                  <c:v>0.106</c:v>
                </c:pt>
                <c:pt idx="211">
                  <c:v>0.107</c:v>
                </c:pt>
                <c:pt idx="212">
                  <c:v>0.107</c:v>
                </c:pt>
                <c:pt idx="213">
                  <c:v>0.108</c:v>
                </c:pt>
                <c:pt idx="214">
                  <c:v>0.108</c:v>
                </c:pt>
                <c:pt idx="215">
                  <c:v>0.109</c:v>
                </c:pt>
                <c:pt idx="216">
                  <c:v>0.109</c:v>
                </c:pt>
                <c:pt idx="217">
                  <c:v>0.11</c:v>
                </c:pt>
                <c:pt idx="218">
                  <c:v>0.11</c:v>
                </c:pt>
                <c:pt idx="219">
                  <c:v>0.111</c:v>
                </c:pt>
                <c:pt idx="220">
                  <c:v>0.111</c:v>
                </c:pt>
                <c:pt idx="221">
                  <c:v>0.112</c:v>
                </c:pt>
                <c:pt idx="222">
                  <c:v>0.112</c:v>
                </c:pt>
                <c:pt idx="223">
                  <c:v>0.113</c:v>
                </c:pt>
                <c:pt idx="224">
                  <c:v>0.113</c:v>
                </c:pt>
                <c:pt idx="225">
                  <c:v>0.114</c:v>
                </c:pt>
                <c:pt idx="226">
                  <c:v>0.114</c:v>
                </c:pt>
                <c:pt idx="227">
                  <c:v>0.115</c:v>
                </c:pt>
                <c:pt idx="228">
                  <c:v>0.115</c:v>
                </c:pt>
                <c:pt idx="229">
                  <c:v>0.11600000000000001</c:v>
                </c:pt>
                <c:pt idx="230">
                  <c:v>0.11600000000000001</c:v>
                </c:pt>
                <c:pt idx="231">
                  <c:v>0.11700000000000001</c:v>
                </c:pt>
                <c:pt idx="232">
                  <c:v>0.11700000000000001</c:v>
                </c:pt>
                <c:pt idx="233">
                  <c:v>0.11799999999999999</c:v>
                </c:pt>
                <c:pt idx="234">
                  <c:v>0.11799999999999999</c:v>
                </c:pt>
                <c:pt idx="235">
                  <c:v>0.11899999999999999</c:v>
                </c:pt>
                <c:pt idx="236">
                  <c:v>0.11899999999999999</c:v>
                </c:pt>
                <c:pt idx="237">
                  <c:v>0.12</c:v>
                </c:pt>
                <c:pt idx="238">
                  <c:v>0.12</c:v>
                </c:pt>
                <c:pt idx="239">
                  <c:v>0.121</c:v>
                </c:pt>
                <c:pt idx="240">
                  <c:v>0.121</c:v>
                </c:pt>
                <c:pt idx="241">
                  <c:v>0.122</c:v>
                </c:pt>
                <c:pt idx="242">
                  <c:v>0.122</c:v>
                </c:pt>
                <c:pt idx="243">
                  <c:v>0.123</c:v>
                </c:pt>
                <c:pt idx="244">
                  <c:v>0.123</c:v>
                </c:pt>
                <c:pt idx="245">
                  <c:v>0.124</c:v>
                </c:pt>
                <c:pt idx="246">
                  <c:v>0.124</c:v>
                </c:pt>
                <c:pt idx="247">
                  <c:v>0.125</c:v>
                </c:pt>
                <c:pt idx="248">
                  <c:v>0.125</c:v>
                </c:pt>
                <c:pt idx="249">
                  <c:v>0.126</c:v>
                </c:pt>
                <c:pt idx="250">
                  <c:v>0.126</c:v>
                </c:pt>
                <c:pt idx="251">
                  <c:v>0.127</c:v>
                </c:pt>
                <c:pt idx="252">
                  <c:v>0.127</c:v>
                </c:pt>
                <c:pt idx="253">
                  <c:v>0.128</c:v>
                </c:pt>
                <c:pt idx="254">
                  <c:v>0.128</c:v>
                </c:pt>
                <c:pt idx="255">
                  <c:v>0.129</c:v>
                </c:pt>
                <c:pt idx="256">
                  <c:v>0.129</c:v>
                </c:pt>
                <c:pt idx="257">
                  <c:v>0.13</c:v>
                </c:pt>
                <c:pt idx="258">
                  <c:v>0.13</c:v>
                </c:pt>
                <c:pt idx="259">
                  <c:v>0.13100000000000001</c:v>
                </c:pt>
                <c:pt idx="260">
                  <c:v>0.13100000000000001</c:v>
                </c:pt>
                <c:pt idx="261">
                  <c:v>0.13200000000000001</c:v>
                </c:pt>
                <c:pt idx="262">
                  <c:v>0.13200000000000001</c:v>
                </c:pt>
                <c:pt idx="263">
                  <c:v>0.13300000000000001</c:v>
                </c:pt>
                <c:pt idx="264">
                  <c:v>0.13300000000000001</c:v>
                </c:pt>
                <c:pt idx="265">
                  <c:v>0.13400000000000001</c:v>
                </c:pt>
                <c:pt idx="266">
                  <c:v>0.13400000000000001</c:v>
                </c:pt>
                <c:pt idx="267">
                  <c:v>0.13500000000000001</c:v>
                </c:pt>
                <c:pt idx="268">
                  <c:v>0.13500000000000001</c:v>
                </c:pt>
                <c:pt idx="269">
                  <c:v>0.13600000000000001</c:v>
                </c:pt>
                <c:pt idx="270">
                  <c:v>0.13600000000000001</c:v>
                </c:pt>
                <c:pt idx="271">
                  <c:v>0.13700000000000001</c:v>
                </c:pt>
                <c:pt idx="272">
                  <c:v>0.13700000000000001</c:v>
                </c:pt>
                <c:pt idx="273">
                  <c:v>0.13800000000000001</c:v>
                </c:pt>
                <c:pt idx="274">
                  <c:v>0.13800000000000001</c:v>
                </c:pt>
                <c:pt idx="275">
                  <c:v>0.13900000000000001</c:v>
                </c:pt>
                <c:pt idx="276">
                  <c:v>0.13900000000000001</c:v>
                </c:pt>
                <c:pt idx="277">
                  <c:v>0.14000000000000001</c:v>
                </c:pt>
                <c:pt idx="278">
                  <c:v>0.14000000000000001</c:v>
                </c:pt>
                <c:pt idx="279">
                  <c:v>0.14099999999999999</c:v>
                </c:pt>
                <c:pt idx="280">
                  <c:v>0.14099999999999999</c:v>
                </c:pt>
                <c:pt idx="281">
                  <c:v>0.14199999999999999</c:v>
                </c:pt>
                <c:pt idx="282">
                  <c:v>0.14199999999999999</c:v>
                </c:pt>
                <c:pt idx="283">
                  <c:v>0.14299999999999999</c:v>
                </c:pt>
                <c:pt idx="284">
                  <c:v>0.14299999999999999</c:v>
                </c:pt>
                <c:pt idx="285">
                  <c:v>0.14399999999999999</c:v>
                </c:pt>
                <c:pt idx="286">
                  <c:v>0.14399999999999999</c:v>
                </c:pt>
                <c:pt idx="287">
                  <c:v>0.14499999999999999</c:v>
                </c:pt>
                <c:pt idx="288">
                  <c:v>0.14499999999999999</c:v>
                </c:pt>
                <c:pt idx="289">
                  <c:v>0.14599999999999999</c:v>
                </c:pt>
                <c:pt idx="290">
                  <c:v>0.14599999999999999</c:v>
                </c:pt>
                <c:pt idx="291">
                  <c:v>0.14699999999999999</c:v>
                </c:pt>
                <c:pt idx="292">
                  <c:v>0.14699999999999999</c:v>
                </c:pt>
                <c:pt idx="293">
                  <c:v>0.14799999999999999</c:v>
                </c:pt>
                <c:pt idx="294">
                  <c:v>0.14799999999999999</c:v>
                </c:pt>
                <c:pt idx="295">
                  <c:v>0.14899999999999999</c:v>
                </c:pt>
                <c:pt idx="296">
                  <c:v>0.14899999999999999</c:v>
                </c:pt>
                <c:pt idx="297">
                  <c:v>0.15</c:v>
                </c:pt>
                <c:pt idx="298">
                  <c:v>0.15</c:v>
                </c:pt>
                <c:pt idx="299">
                  <c:v>0.151</c:v>
                </c:pt>
                <c:pt idx="300">
                  <c:v>0.151</c:v>
                </c:pt>
                <c:pt idx="301">
                  <c:v>0.152</c:v>
                </c:pt>
                <c:pt idx="302">
                  <c:v>0.152</c:v>
                </c:pt>
                <c:pt idx="303">
                  <c:v>0.153</c:v>
                </c:pt>
                <c:pt idx="304">
                  <c:v>0.153</c:v>
                </c:pt>
                <c:pt idx="305">
                  <c:v>0.154</c:v>
                </c:pt>
                <c:pt idx="306">
                  <c:v>0.154</c:v>
                </c:pt>
                <c:pt idx="307">
                  <c:v>0.155</c:v>
                </c:pt>
                <c:pt idx="308">
                  <c:v>0.155</c:v>
                </c:pt>
                <c:pt idx="309">
                  <c:v>0.156</c:v>
                </c:pt>
                <c:pt idx="310">
                  <c:v>0.156</c:v>
                </c:pt>
                <c:pt idx="311">
                  <c:v>0.157</c:v>
                </c:pt>
                <c:pt idx="312">
                  <c:v>0.157</c:v>
                </c:pt>
                <c:pt idx="313">
                  <c:v>0.158</c:v>
                </c:pt>
                <c:pt idx="314">
                  <c:v>0.158</c:v>
                </c:pt>
                <c:pt idx="315">
                  <c:v>0.159</c:v>
                </c:pt>
                <c:pt idx="316">
                  <c:v>0.159</c:v>
                </c:pt>
                <c:pt idx="317">
                  <c:v>0.16</c:v>
                </c:pt>
                <c:pt idx="318">
                  <c:v>0.16</c:v>
                </c:pt>
                <c:pt idx="319">
                  <c:v>0.161</c:v>
                </c:pt>
                <c:pt idx="320">
                  <c:v>0.161</c:v>
                </c:pt>
                <c:pt idx="321">
                  <c:v>0.16200000000000001</c:v>
                </c:pt>
                <c:pt idx="322">
                  <c:v>0.16200000000000001</c:v>
                </c:pt>
                <c:pt idx="323">
                  <c:v>0.16300000000000001</c:v>
                </c:pt>
                <c:pt idx="324">
                  <c:v>0.16300000000000001</c:v>
                </c:pt>
                <c:pt idx="325">
                  <c:v>0.16400000000000001</c:v>
                </c:pt>
                <c:pt idx="326">
                  <c:v>0.16400000000000001</c:v>
                </c:pt>
                <c:pt idx="327">
                  <c:v>0.16500000000000001</c:v>
                </c:pt>
                <c:pt idx="328">
                  <c:v>0.16500000000000001</c:v>
                </c:pt>
                <c:pt idx="329">
                  <c:v>0.16600000000000001</c:v>
                </c:pt>
                <c:pt idx="330">
                  <c:v>0.16600000000000001</c:v>
                </c:pt>
                <c:pt idx="331">
                  <c:v>0.16700000000000001</c:v>
                </c:pt>
                <c:pt idx="332">
                  <c:v>0.16700000000000001</c:v>
                </c:pt>
                <c:pt idx="333">
                  <c:v>0.16800000000000001</c:v>
                </c:pt>
                <c:pt idx="334">
                  <c:v>0.16800000000000001</c:v>
                </c:pt>
                <c:pt idx="335">
                  <c:v>0.16900000000000001</c:v>
                </c:pt>
                <c:pt idx="336">
                  <c:v>0.16900000000000001</c:v>
                </c:pt>
                <c:pt idx="337">
                  <c:v>0.17</c:v>
                </c:pt>
                <c:pt idx="338">
                  <c:v>0.17</c:v>
                </c:pt>
                <c:pt idx="339">
                  <c:v>0.17100000000000001</c:v>
                </c:pt>
                <c:pt idx="340">
                  <c:v>0.17100000000000001</c:v>
                </c:pt>
                <c:pt idx="341">
                  <c:v>0.17199999999999999</c:v>
                </c:pt>
                <c:pt idx="342">
                  <c:v>0.17199999999999999</c:v>
                </c:pt>
                <c:pt idx="343">
                  <c:v>0.17299999999999999</c:v>
                </c:pt>
                <c:pt idx="344">
                  <c:v>0.17299999999999999</c:v>
                </c:pt>
                <c:pt idx="345">
                  <c:v>0.17399999999999999</c:v>
                </c:pt>
                <c:pt idx="346">
                  <c:v>0.17399999999999999</c:v>
                </c:pt>
                <c:pt idx="347">
                  <c:v>0.17499999999999999</c:v>
                </c:pt>
                <c:pt idx="348">
                  <c:v>0.17499999999999999</c:v>
                </c:pt>
                <c:pt idx="349">
                  <c:v>0.17599999999999999</c:v>
                </c:pt>
                <c:pt idx="350">
                  <c:v>0.17599999999999999</c:v>
                </c:pt>
                <c:pt idx="351">
                  <c:v>0.17699999999999999</c:v>
                </c:pt>
                <c:pt idx="352">
                  <c:v>0.17699999999999999</c:v>
                </c:pt>
                <c:pt idx="353">
                  <c:v>0.17799999999999999</c:v>
                </c:pt>
                <c:pt idx="354">
                  <c:v>0.17799999999999999</c:v>
                </c:pt>
                <c:pt idx="355">
                  <c:v>0.17899999999999999</c:v>
                </c:pt>
                <c:pt idx="356">
                  <c:v>0.17899999999999999</c:v>
                </c:pt>
                <c:pt idx="357">
                  <c:v>0.18</c:v>
                </c:pt>
                <c:pt idx="358">
                  <c:v>0.18</c:v>
                </c:pt>
                <c:pt idx="359">
                  <c:v>0.18099999999999999</c:v>
                </c:pt>
                <c:pt idx="360">
                  <c:v>0.18099999999999999</c:v>
                </c:pt>
                <c:pt idx="361">
                  <c:v>0.182</c:v>
                </c:pt>
                <c:pt idx="362">
                  <c:v>0.182</c:v>
                </c:pt>
                <c:pt idx="363">
                  <c:v>0.183</c:v>
                </c:pt>
                <c:pt idx="364">
                  <c:v>0.183</c:v>
                </c:pt>
                <c:pt idx="365">
                  <c:v>0.184</c:v>
                </c:pt>
                <c:pt idx="366">
                  <c:v>0.184</c:v>
                </c:pt>
                <c:pt idx="367">
                  <c:v>0.185</c:v>
                </c:pt>
                <c:pt idx="368">
                  <c:v>0.185</c:v>
                </c:pt>
                <c:pt idx="369">
                  <c:v>0.186</c:v>
                </c:pt>
                <c:pt idx="370">
                  <c:v>0.186</c:v>
                </c:pt>
                <c:pt idx="371">
                  <c:v>0.187</c:v>
                </c:pt>
                <c:pt idx="372">
                  <c:v>0.187</c:v>
                </c:pt>
                <c:pt idx="373">
                  <c:v>0.188</c:v>
                </c:pt>
                <c:pt idx="374">
                  <c:v>0.188</c:v>
                </c:pt>
                <c:pt idx="375">
                  <c:v>0.189</c:v>
                </c:pt>
                <c:pt idx="376">
                  <c:v>0.189</c:v>
                </c:pt>
                <c:pt idx="377">
                  <c:v>0.19</c:v>
                </c:pt>
                <c:pt idx="378">
                  <c:v>0.19</c:v>
                </c:pt>
                <c:pt idx="379">
                  <c:v>0.191</c:v>
                </c:pt>
                <c:pt idx="380">
                  <c:v>0.191</c:v>
                </c:pt>
                <c:pt idx="381">
                  <c:v>0.192</c:v>
                </c:pt>
                <c:pt idx="382">
                  <c:v>0.192</c:v>
                </c:pt>
                <c:pt idx="383">
                  <c:v>0.193</c:v>
                </c:pt>
                <c:pt idx="384">
                  <c:v>0.193</c:v>
                </c:pt>
                <c:pt idx="385">
                  <c:v>0.19400000000000001</c:v>
                </c:pt>
                <c:pt idx="386">
                  <c:v>0.19400000000000001</c:v>
                </c:pt>
                <c:pt idx="387">
                  <c:v>0.19500000000000001</c:v>
                </c:pt>
                <c:pt idx="388">
                  <c:v>0.19500000000000001</c:v>
                </c:pt>
                <c:pt idx="389">
                  <c:v>0.19600000000000001</c:v>
                </c:pt>
                <c:pt idx="390">
                  <c:v>0.19600000000000001</c:v>
                </c:pt>
                <c:pt idx="391">
                  <c:v>0.19700000000000001</c:v>
                </c:pt>
                <c:pt idx="392">
                  <c:v>0.19700000000000001</c:v>
                </c:pt>
                <c:pt idx="393">
                  <c:v>0.19800000000000001</c:v>
                </c:pt>
                <c:pt idx="394">
                  <c:v>0.19800000000000001</c:v>
                </c:pt>
                <c:pt idx="395">
                  <c:v>0.19900000000000001</c:v>
                </c:pt>
                <c:pt idx="396">
                  <c:v>0.19900000000000001</c:v>
                </c:pt>
                <c:pt idx="397">
                  <c:v>0.2</c:v>
                </c:pt>
                <c:pt idx="398">
                  <c:v>0.2</c:v>
                </c:pt>
                <c:pt idx="399">
                  <c:v>0.20100000000000001</c:v>
                </c:pt>
                <c:pt idx="400">
                  <c:v>0.20100000000000001</c:v>
                </c:pt>
                <c:pt idx="401">
                  <c:v>0.20200000000000001</c:v>
                </c:pt>
                <c:pt idx="402">
                  <c:v>0.20200000000000001</c:v>
                </c:pt>
                <c:pt idx="403">
                  <c:v>0.20300000000000001</c:v>
                </c:pt>
                <c:pt idx="404">
                  <c:v>0.20300000000000001</c:v>
                </c:pt>
                <c:pt idx="405">
                  <c:v>0.20399999999999999</c:v>
                </c:pt>
                <c:pt idx="406">
                  <c:v>0.20399999999999999</c:v>
                </c:pt>
                <c:pt idx="407">
                  <c:v>0.20499999999999999</c:v>
                </c:pt>
                <c:pt idx="408">
                  <c:v>0.20499999999999999</c:v>
                </c:pt>
                <c:pt idx="409">
                  <c:v>0.20599999999999999</c:v>
                </c:pt>
                <c:pt idx="410">
                  <c:v>0.20599999999999999</c:v>
                </c:pt>
                <c:pt idx="411">
                  <c:v>0.20699999999999999</c:v>
                </c:pt>
                <c:pt idx="412">
                  <c:v>0.20699999999999999</c:v>
                </c:pt>
                <c:pt idx="413">
                  <c:v>0.20799999999999999</c:v>
                </c:pt>
                <c:pt idx="414">
                  <c:v>0.20799999999999999</c:v>
                </c:pt>
                <c:pt idx="415">
                  <c:v>0.20899999999999999</c:v>
                </c:pt>
                <c:pt idx="416">
                  <c:v>0.20899999999999999</c:v>
                </c:pt>
                <c:pt idx="417">
                  <c:v>0.21</c:v>
                </c:pt>
                <c:pt idx="418">
                  <c:v>0.21</c:v>
                </c:pt>
                <c:pt idx="419">
                  <c:v>0.21099999999999999</c:v>
                </c:pt>
                <c:pt idx="420">
                  <c:v>0.21099999999999999</c:v>
                </c:pt>
                <c:pt idx="421">
                  <c:v>0.21199999999999999</c:v>
                </c:pt>
                <c:pt idx="422">
                  <c:v>0.21199999999999999</c:v>
                </c:pt>
                <c:pt idx="423">
                  <c:v>0.21299999999999999</c:v>
                </c:pt>
                <c:pt idx="424">
                  <c:v>0.21299999999999999</c:v>
                </c:pt>
                <c:pt idx="425">
                  <c:v>0.214</c:v>
                </c:pt>
                <c:pt idx="426">
                  <c:v>0.214</c:v>
                </c:pt>
                <c:pt idx="427">
                  <c:v>0.215</c:v>
                </c:pt>
                <c:pt idx="428">
                  <c:v>0.215</c:v>
                </c:pt>
                <c:pt idx="429">
                  <c:v>0.216</c:v>
                </c:pt>
                <c:pt idx="430">
                  <c:v>0.216</c:v>
                </c:pt>
                <c:pt idx="431">
                  <c:v>0.217</c:v>
                </c:pt>
                <c:pt idx="432">
                  <c:v>0.217</c:v>
                </c:pt>
                <c:pt idx="433">
                  <c:v>0.218</c:v>
                </c:pt>
                <c:pt idx="434">
                  <c:v>0.218</c:v>
                </c:pt>
                <c:pt idx="435">
                  <c:v>0.219</c:v>
                </c:pt>
                <c:pt idx="436">
                  <c:v>0.219</c:v>
                </c:pt>
                <c:pt idx="437">
                  <c:v>0.22</c:v>
                </c:pt>
                <c:pt idx="438">
                  <c:v>0.22</c:v>
                </c:pt>
                <c:pt idx="439">
                  <c:v>0.221</c:v>
                </c:pt>
                <c:pt idx="440">
                  <c:v>0.221</c:v>
                </c:pt>
                <c:pt idx="441">
                  <c:v>0.222</c:v>
                </c:pt>
                <c:pt idx="442">
                  <c:v>0.222</c:v>
                </c:pt>
                <c:pt idx="443">
                  <c:v>0.223</c:v>
                </c:pt>
                <c:pt idx="444">
                  <c:v>0.223</c:v>
                </c:pt>
                <c:pt idx="445">
                  <c:v>0.224</c:v>
                </c:pt>
                <c:pt idx="446">
                  <c:v>0.224</c:v>
                </c:pt>
                <c:pt idx="447">
                  <c:v>0.22500000000000001</c:v>
                </c:pt>
                <c:pt idx="448">
                  <c:v>0.22500000000000001</c:v>
                </c:pt>
                <c:pt idx="449">
                  <c:v>0.22600000000000001</c:v>
                </c:pt>
                <c:pt idx="450">
                  <c:v>0.22600000000000001</c:v>
                </c:pt>
                <c:pt idx="451">
                  <c:v>0.22700000000000001</c:v>
                </c:pt>
                <c:pt idx="452">
                  <c:v>0.22700000000000001</c:v>
                </c:pt>
                <c:pt idx="453">
                  <c:v>0.22800000000000001</c:v>
                </c:pt>
                <c:pt idx="454">
                  <c:v>0.22800000000000001</c:v>
                </c:pt>
                <c:pt idx="455">
                  <c:v>0.22900000000000001</c:v>
                </c:pt>
                <c:pt idx="456">
                  <c:v>0.22900000000000001</c:v>
                </c:pt>
                <c:pt idx="457">
                  <c:v>0.23</c:v>
                </c:pt>
                <c:pt idx="458">
                  <c:v>0.23</c:v>
                </c:pt>
                <c:pt idx="459">
                  <c:v>0.23100000000000001</c:v>
                </c:pt>
                <c:pt idx="460">
                  <c:v>0.23100000000000001</c:v>
                </c:pt>
                <c:pt idx="461">
                  <c:v>0.23200000000000001</c:v>
                </c:pt>
                <c:pt idx="462">
                  <c:v>0.23200000000000001</c:v>
                </c:pt>
                <c:pt idx="463">
                  <c:v>0.23300000000000001</c:v>
                </c:pt>
                <c:pt idx="464">
                  <c:v>0.23300000000000001</c:v>
                </c:pt>
                <c:pt idx="465">
                  <c:v>0.23400000000000001</c:v>
                </c:pt>
                <c:pt idx="466">
                  <c:v>0.23400000000000001</c:v>
                </c:pt>
                <c:pt idx="467">
                  <c:v>0.23499999999999999</c:v>
                </c:pt>
                <c:pt idx="468">
                  <c:v>0.23499999999999999</c:v>
                </c:pt>
                <c:pt idx="469">
                  <c:v>0.23599999999999999</c:v>
                </c:pt>
                <c:pt idx="470">
                  <c:v>0.23599999999999999</c:v>
                </c:pt>
                <c:pt idx="471">
                  <c:v>0.23699999999999999</c:v>
                </c:pt>
                <c:pt idx="472">
                  <c:v>0.23699999999999999</c:v>
                </c:pt>
                <c:pt idx="473">
                  <c:v>0.23799999999999999</c:v>
                </c:pt>
                <c:pt idx="474">
                  <c:v>0.23799999999999999</c:v>
                </c:pt>
                <c:pt idx="475">
                  <c:v>0.23899999999999999</c:v>
                </c:pt>
                <c:pt idx="476">
                  <c:v>0.23899999999999999</c:v>
                </c:pt>
                <c:pt idx="477">
                  <c:v>0.24</c:v>
                </c:pt>
                <c:pt idx="478">
                  <c:v>0.24</c:v>
                </c:pt>
                <c:pt idx="479">
                  <c:v>0.24099999999999999</c:v>
                </c:pt>
                <c:pt idx="480">
                  <c:v>0.24099999999999999</c:v>
                </c:pt>
                <c:pt idx="481">
                  <c:v>0.24199999999999999</c:v>
                </c:pt>
                <c:pt idx="482">
                  <c:v>0.24199999999999999</c:v>
                </c:pt>
                <c:pt idx="483">
                  <c:v>0.24299999999999999</c:v>
                </c:pt>
                <c:pt idx="484">
                  <c:v>0.24299999999999999</c:v>
                </c:pt>
                <c:pt idx="485">
                  <c:v>0.24399999999999999</c:v>
                </c:pt>
                <c:pt idx="486">
                  <c:v>0.24399999999999999</c:v>
                </c:pt>
                <c:pt idx="487">
                  <c:v>0.245</c:v>
                </c:pt>
                <c:pt idx="488">
                  <c:v>0.245</c:v>
                </c:pt>
                <c:pt idx="489">
                  <c:v>0.246</c:v>
                </c:pt>
                <c:pt idx="490">
                  <c:v>0.246</c:v>
                </c:pt>
                <c:pt idx="491">
                  <c:v>0.247</c:v>
                </c:pt>
                <c:pt idx="492">
                  <c:v>0.247</c:v>
                </c:pt>
                <c:pt idx="493">
                  <c:v>0.248</c:v>
                </c:pt>
                <c:pt idx="494">
                  <c:v>0.248</c:v>
                </c:pt>
                <c:pt idx="495">
                  <c:v>0.249</c:v>
                </c:pt>
                <c:pt idx="496">
                  <c:v>0.249</c:v>
                </c:pt>
                <c:pt idx="497">
                  <c:v>0.25</c:v>
                </c:pt>
                <c:pt idx="498">
                  <c:v>0.25</c:v>
                </c:pt>
                <c:pt idx="499">
                  <c:v>0.251</c:v>
                </c:pt>
                <c:pt idx="500">
                  <c:v>0.251</c:v>
                </c:pt>
                <c:pt idx="501">
                  <c:v>0.252</c:v>
                </c:pt>
                <c:pt idx="502">
                  <c:v>0.252</c:v>
                </c:pt>
                <c:pt idx="503">
                  <c:v>0.253</c:v>
                </c:pt>
                <c:pt idx="504">
                  <c:v>0.253</c:v>
                </c:pt>
                <c:pt idx="505">
                  <c:v>0.254</c:v>
                </c:pt>
                <c:pt idx="506">
                  <c:v>0.254</c:v>
                </c:pt>
                <c:pt idx="507">
                  <c:v>0.255</c:v>
                </c:pt>
                <c:pt idx="508">
                  <c:v>0.255</c:v>
                </c:pt>
                <c:pt idx="509">
                  <c:v>0.25600000000000001</c:v>
                </c:pt>
                <c:pt idx="510">
                  <c:v>0.25600000000000001</c:v>
                </c:pt>
                <c:pt idx="511">
                  <c:v>0.25700000000000001</c:v>
                </c:pt>
                <c:pt idx="512">
                  <c:v>0.25700000000000001</c:v>
                </c:pt>
                <c:pt idx="513">
                  <c:v>0.25800000000000001</c:v>
                </c:pt>
                <c:pt idx="514">
                  <c:v>0.25800000000000001</c:v>
                </c:pt>
                <c:pt idx="515">
                  <c:v>0.25900000000000001</c:v>
                </c:pt>
                <c:pt idx="516">
                  <c:v>0.25900000000000001</c:v>
                </c:pt>
                <c:pt idx="517">
                  <c:v>0.26</c:v>
                </c:pt>
                <c:pt idx="518">
                  <c:v>0.26</c:v>
                </c:pt>
                <c:pt idx="519">
                  <c:v>0.26100000000000001</c:v>
                </c:pt>
                <c:pt idx="520">
                  <c:v>0.26100000000000001</c:v>
                </c:pt>
                <c:pt idx="521">
                  <c:v>0.26200000000000001</c:v>
                </c:pt>
                <c:pt idx="522">
                  <c:v>0.26200000000000001</c:v>
                </c:pt>
                <c:pt idx="523">
                  <c:v>0.26300000000000001</c:v>
                </c:pt>
                <c:pt idx="524">
                  <c:v>0.26300000000000001</c:v>
                </c:pt>
                <c:pt idx="525">
                  <c:v>0.26400000000000001</c:v>
                </c:pt>
                <c:pt idx="526">
                  <c:v>0.26400000000000001</c:v>
                </c:pt>
                <c:pt idx="527">
                  <c:v>0.26500000000000001</c:v>
                </c:pt>
                <c:pt idx="528">
                  <c:v>0.26500000000000001</c:v>
                </c:pt>
                <c:pt idx="529">
                  <c:v>0.26600000000000001</c:v>
                </c:pt>
                <c:pt idx="530">
                  <c:v>0.26600000000000001</c:v>
                </c:pt>
                <c:pt idx="531">
                  <c:v>0.26700000000000002</c:v>
                </c:pt>
                <c:pt idx="532">
                  <c:v>0.26700000000000002</c:v>
                </c:pt>
                <c:pt idx="533">
                  <c:v>0.26800000000000002</c:v>
                </c:pt>
                <c:pt idx="534">
                  <c:v>0.26800000000000002</c:v>
                </c:pt>
                <c:pt idx="535">
                  <c:v>0.26900000000000002</c:v>
                </c:pt>
                <c:pt idx="536">
                  <c:v>0.26900000000000002</c:v>
                </c:pt>
                <c:pt idx="537">
                  <c:v>0.27</c:v>
                </c:pt>
                <c:pt idx="538">
                  <c:v>0.27</c:v>
                </c:pt>
                <c:pt idx="539">
                  <c:v>0.27100000000000002</c:v>
                </c:pt>
                <c:pt idx="540">
                  <c:v>0.27100000000000002</c:v>
                </c:pt>
                <c:pt idx="541">
                  <c:v>0.27200000000000002</c:v>
                </c:pt>
                <c:pt idx="542">
                  <c:v>0.27200000000000002</c:v>
                </c:pt>
                <c:pt idx="543">
                  <c:v>0.27300000000000002</c:v>
                </c:pt>
                <c:pt idx="544">
                  <c:v>0.27300000000000002</c:v>
                </c:pt>
                <c:pt idx="545">
                  <c:v>0.27400000000000002</c:v>
                </c:pt>
                <c:pt idx="546">
                  <c:v>0.27400000000000002</c:v>
                </c:pt>
                <c:pt idx="547">
                  <c:v>0.27500000000000002</c:v>
                </c:pt>
                <c:pt idx="548">
                  <c:v>0.27500000000000002</c:v>
                </c:pt>
                <c:pt idx="549">
                  <c:v>0.27600000000000002</c:v>
                </c:pt>
                <c:pt idx="550">
                  <c:v>0.27600000000000002</c:v>
                </c:pt>
                <c:pt idx="551">
                  <c:v>0.27700000000000002</c:v>
                </c:pt>
                <c:pt idx="552">
                  <c:v>0.27700000000000002</c:v>
                </c:pt>
                <c:pt idx="553">
                  <c:v>0.27800000000000002</c:v>
                </c:pt>
                <c:pt idx="554">
                  <c:v>0.27800000000000002</c:v>
                </c:pt>
                <c:pt idx="555">
                  <c:v>0.27900000000000003</c:v>
                </c:pt>
                <c:pt idx="556">
                  <c:v>0.27900000000000003</c:v>
                </c:pt>
                <c:pt idx="557">
                  <c:v>0.28000000000000003</c:v>
                </c:pt>
                <c:pt idx="558">
                  <c:v>0.28000000000000003</c:v>
                </c:pt>
                <c:pt idx="559">
                  <c:v>0.28100000000000003</c:v>
                </c:pt>
                <c:pt idx="560">
                  <c:v>0.28100000000000003</c:v>
                </c:pt>
                <c:pt idx="561">
                  <c:v>0.28199999999999997</c:v>
                </c:pt>
                <c:pt idx="562">
                  <c:v>0.28199999999999997</c:v>
                </c:pt>
                <c:pt idx="563">
                  <c:v>0.28299999999999997</c:v>
                </c:pt>
                <c:pt idx="564">
                  <c:v>0.28299999999999997</c:v>
                </c:pt>
                <c:pt idx="565">
                  <c:v>0.28399999999999997</c:v>
                </c:pt>
                <c:pt idx="566">
                  <c:v>0.28399999999999997</c:v>
                </c:pt>
                <c:pt idx="567">
                  <c:v>0.28499999999999998</c:v>
                </c:pt>
                <c:pt idx="568">
                  <c:v>0.28499999999999998</c:v>
                </c:pt>
                <c:pt idx="569">
                  <c:v>0.28599999999999998</c:v>
                </c:pt>
                <c:pt idx="570">
                  <c:v>0.28599999999999998</c:v>
                </c:pt>
                <c:pt idx="571">
                  <c:v>0.28699999999999998</c:v>
                </c:pt>
                <c:pt idx="572">
                  <c:v>0.28699999999999998</c:v>
                </c:pt>
                <c:pt idx="573">
                  <c:v>0.28799999999999998</c:v>
                </c:pt>
                <c:pt idx="574">
                  <c:v>0.28799999999999998</c:v>
                </c:pt>
                <c:pt idx="575">
                  <c:v>0.28899999999999998</c:v>
                </c:pt>
                <c:pt idx="576">
                  <c:v>0.28899999999999998</c:v>
                </c:pt>
                <c:pt idx="577">
                  <c:v>0.28999999999999998</c:v>
                </c:pt>
                <c:pt idx="578">
                  <c:v>0.28999999999999998</c:v>
                </c:pt>
                <c:pt idx="579">
                  <c:v>0.29099999999999998</c:v>
                </c:pt>
                <c:pt idx="580">
                  <c:v>0.29099999999999998</c:v>
                </c:pt>
                <c:pt idx="581">
                  <c:v>0.29199999999999998</c:v>
                </c:pt>
                <c:pt idx="582">
                  <c:v>0.29199999999999998</c:v>
                </c:pt>
                <c:pt idx="583">
                  <c:v>0.29299999999999998</c:v>
                </c:pt>
                <c:pt idx="584">
                  <c:v>0.29299999999999998</c:v>
                </c:pt>
                <c:pt idx="585">
                  <c:v>0.29399999999999998</c:v>
                </c:pt>
                <c:pt idx="586">
                  <c:v>0.29399999999999998</c:v>
                </c:pt>
                <c:pt idx="587">
                  <c:v>0.29499999999999998</c:v>
                </c:pt>
                <c:pt idx="588">
                  <c:v>0.29499999999999998</c:v>
                </c:pt>
                <c:pt idx="589">
                  <c:v>0.29599999999999999</c:v>
                </c:pt>
                <c:pt idx="590">
                  <c:v>0.29599999999999999</c:v>
                </c:pt>
                <c:pt idx="591">
                  <c:v>0.29699999999999999</c:v>
                </c:pt>
                <c:pt idx="592">
                  <c:v>0.29699999999999999</c:v>
                </c:pt>
                <c:pt idx="593">
                  <c:v>0.29799999999999999</c:v>
                </c:pt>
                <c:pt idx="594">
                  <c:v>0.29799999999999999</c:v>
                </c:pt>
                <c:pt idx="595">
                  <c:v>0.29899999999999999</c:v>
                </c:pt>
                <c:pt idx="596">
                  <c:v>0.29899999999999999</c:v>
                </c:pt>
                <c:pt idx="597">
                  <c:v>0.3</c:v>
                </c:pt>
                <c:pt idx="598">
                  <c:v>0.3</c:v>
                </c:pt>
                <c:pt idx="599">
                  <c:v>0.30099999999999999</c:v>
                </c:pt>
                <c:pt idx="600">
                  <c:v>0.30099999999999999</c:v>
                </c:pt>
                <c:pt idx="601">
                  <c:v>0.30199999999999999</c:v>
                </c:pt>
                <c:pt idx="602">
                  <c:v>0.30199999999999999</c:v>
                </c:pt>
                <c:pt idx="603">
                  <c:v>0.30299999999999999</c:v>
                </c:pt>
                <c:pt idx="604">
                  <c:v>0.30299999999999999</c:v>
                </c:pt>
                <c:pt idx="605">
                  <c:v>0.30399999999999999</c:v>
                </c:pt>
                <c:pt idx="606">
                  <c:v>0.30399999999999999</c:v>
                </c:pt>
                <c:pt idx="607">
                  <c:v>0.30499999999999999</c:v>
                </c:pt>
                <c:pt idx="608">
                  <c:v>0.30499999999999999</c:v>
                </c:pt>
                <c:pt idx="609">
                  <c:v>0.30599999999999999</c:v>
                </c:pt>
                <c:pt idx="610">
                  <c:v>0.30599999999999999</c:v>
                </c:pt>
                <c:pt idx="611">
                  <c:v>0.307</c:v>
                </c:pt>
                <c:pt idx="612">
                  <c:v>0.307</c:v>
                </c:pt>
                <c:pt idx="613">
                  <c:v>0.308</c:v>
                </c:pt>
                <c:pt idx="614">
                  <c:v>0.308</c:v>
                </c:pt>
                <c:pt idx="615">
                  <c:v>0.309</c:v>
                </c:pt>
                <c:pt idx="616">
                  <c:v>0.309</c:v>
                </c:pt>
                <c:pt idx="617">
                  <c:v>0.31</c:v>
                </c:pt>
                <c:pt idx="618">
                  <c:v>0.31</c:v>
                </c:pt>
                <c:pt idx="619">
                  <c:v>0.311</c:v>
                </c:pt>
                <c:pt idx="620">
                  <c:v>0.311</c:v>
                </c:pt>
                <c:pt idx="621">
                  <c:v>0.312</c:v>
                </c:pt>
                <c:pt idx="622">
                  <c:v>0.312</c:v>
                </c:pt>
                <c:pt idx="623">
                  <c:v>0.313</c:v>
                </c:pt>
                <c:pt idx="624">
                  <c:v>0.313</c:v>
                </c:pt>
                <c:pt idx="625">
                  <c:v>0.314</c:v>
                </c:pt>
                <c:pt idx="626">
                  <c:v>0.314</c:v>
                </c:pt>
                <c:pt idx="627">
                  <c:v>0.315</c:v>
                </c:pt>
                <c:pt idx="628">
                  <c:v>0.315</c:v>
                </c:pt>
                <c:pt idx="629">
                  <c:v>0.316</c:v>
                </c:pt>
                <c:pt idx="630">
                  <c:v>0.316</c:v>
                </c:pt>
                <c:pt idx="631">
                  <c:v>0.317</c:v>
                </c:pt>
                <c:pt idx="632">
                  <c:v>0.317</c:v>
                </c:pt>
                <c:pt idx="633">
                  <c:v>0.318</c:v>
                </c:pt>
                <c:pt idx="634">
                  <c:v>0.318</c:v>
                </c:pt>
                <c:pt idx="635">
                  <c:v>0.31900000000000001</c:v>
                </c:pt>
                <c:pt idx="636">
                  <c:v>0.31900000000000001</c:v>
                </c:pt>
                <c:pt idx="637">
                  <c:v>0.32</c:v>
                </c:pt>
                <c:pt idx="638">
                  <c:v>0.32</c:v>
                </c:pt>
                <c:pt idx="639">
                  <c:v>0.32100000000000001</c:v>
                </c:pt>
                <c:pt idx="640">
                  <c:v>0.32100000000000001</c:v>
                </c:pt>
                <c:pt idx="641">
                  <c:v>0.32200000000000001</c:v>
                </c:pt>
                <c:pt idx="642">
                  <c:v>0.32200000000000001</c:v>
                </c:pt>
                <c:pt idx="643">
                  <c:v>0.32300000000000001</c:v>
                </c:pt>
                <c:pt idx="644">
                  <c:v>0.32300000000000001</c:v>
                </c:pt>
                <c:pt idx="645">
                  <c:v>0.32400000000000001</c:v>
                </c:pt>
                <c:pt idx="646">
                  <c:v>0.32400000000000001</c:v>
                </c:pt>
                <c:pt idx="647">
                  <c:v>0.32500000000000001</c:v>
                </c:pt>
                <c:pt idx="648">
                  <c:v>0.32500000000000001</c:v>
                </c:pt>
                <c:pt idx="649">
                  <c:v>0.32600000000000001</c:v>
                </c:pt>
                <c:pt idx="650">
                  <c:v>0.32600000000000001</c:v>
                </c:pt>
                <c:pt idx="651">
                  <c:v>0.32700000000000001</c:v>
                </c:pt>
                <c:pt idx="652">
                  <c:v>0.32700000000000001</c:v>
                </c:pt>
                <c:pt idx="653">
                  <c:v>0.32800000000000001</c:v>
                </c:pt>
                <c:pt idx="654">
                  <c:v>0.32800000000000001</c:v>
                </c:pt>
                <c:pt idx="655">
                  <c:v>0.32900000000000001</c:v>
                </c:pt>
                <c:pt idx="656">
                  <c:v>0.32900000000000001</c:v>
                </c:pt>
                <c:pt idx="657">
                  <c:v>0.33</c:v>
                </c:pt>
                <c:pt idx="658">
                  <c:v>0.33</c:v>
                </c:pt>
                <c:pt idx="659">
                  <c:v>0.33100000000000002</c:v>
                </c:pt>
                <c:pt idx="660">
                  <c:v>0.33100000000000002</c:v>
                </c:pt>
                <c:pt idx="661">
                  <c:v>0.33200000000000002</c:v>
                </c:pt>
                <c:pt idx="662">
                  <c:v>0.33200000000000002</c:v>
                </c:pt>
                <c:pt idx="663">
                  <c:v>0.33300000000000002</c:v>
                </c:pt>
                <c:pt idx="664">
                  <c:v>0.33300000000000002</c:v>
                </c:pt>
                <c:pt idx="665">
                  <c:v>0.33400000000000002</c:v>
                </c:pt>
                <c:pt idx="666">
                  <c:v>0.33400000000000002</c:v>
                </c:pt>
                <c:pt idx="667">
                  <c:v>0.33500000000000002</c:v>
                </c:pt>
                <c:pt idx="668">
                  <c:v>0.33500000000000002</c:v>
                </c:pt>
                <c:pt idx="669">
                  <c:v>0.33600000000000002</c:v>
                </c:pt>
                <c:pt idx="670">
                  <c:v>0.33600000000000002</c:v>
                </c:pt>
                <c:pt idx="671">
                  <c:v>0.33700000000000002</c:v>
                </c:pt>
                <c:pt idx="672">
                  <c:v>0.33700000000000002</c:v>
                </c:pt>
                <c:pt idx="673">
                  <c:v>0.33800000000000002</c:v>
                </c:pt>
                <c:pt idx="674">
                  <c:v>0.33800000000000002</c:v>
                </c:pt>
                <c:pt idx="675">
                  <c:v>0.33900000000000002</c:v>
                </c:pt>
                <c:pt idx="676">
                  <c:v>0.33900000000000002</c:v>
                </c:pt>
                <c:pt idx="677">
                  <c:v>0.34</c:v>
                </c:pt>
                <c:pt idx="678">
                  <c:v>0.34</c:v>
                </c:pt>
                <c:pt idx="679">
                  <c:v>0.34100000000000003</c:v>
                </c:pt>
                <c:pt idx="680">
                  <c:v>0.34100000000000003</c:v>
                </c:pt>
                <c:pt idx="681">
                  <c:v>0.34200000000000003</c:v>
                </c:pt>
                <c:pt idx="682">
                  <c:v>0.34200000000000003</c:v>
                </c:pt>
                <c:pt idx="683">
                  <c:v>0.34300000000000003</c:v>
                </c:pt>
                <c:pt idx="684">
                  <c:v>0.34300000000000003</c:v>
                </c:pt>
                <c:pt idx="685">
                  <c:v>0.34399999999999997</c:v>
                </c:pt>
                <c:pt idx="686">
                  <c:v>0.34399999999999997</c:v>
                </c:pt>
                <c:pt idx="687">
                  <c:v>0.34499999999999997</c:v>
                </c:pt>
                <c:pt idx="688">
                  <c:v>0.34499999999999997</c:v>
                </c:pt>
                <c:pt idx="689">
                  <c:v>0.34599999999999997</c:v>
                </c:pt>
                <c:pt idx="690">
                  <c:v>0.34599999999999997</c:v>
                </c:pt>
                <c:pt idx="691">
                  <c:v>0.34699999999999998</c:v>
                </c:pt>
                <c:pt idx="692">
                  <c:v>0.34699999999999998</c:v>
                </c:pt>
                <c:pt idx="693">
                  <c:v>0.34799999999999998</c:v>
                </c:pt>
                <c:pt idx="694">
                  <c:v>0.34799999999999998</c:v>
                </c:pt>
                <c:pt idx="695">
                  <c:v>0.34899999999999998</c:v>
                </c:pt>
                <c:pt idx="696">
                  <c:v>0.34899999999999998</c:v>
                </c:pt>
                <c:pt idx="697">
                  <c:v>0.35</c:v>
                </c:pt>
                <c:pt idx="698">
                  <c:v>0.35</c:v>
                </c:pt>
                <c:pt idx="699">
                  <c:v>0.35099999999999998</c:v>
                </c:pt>
                <c:pt idx="700">
                  <c:v>0.35099999999999998</c:v>
                </c:pt>
                <c:pt idx="701">
                  <c:v>0.35199999999999998</c:v>
                </c:pt>
                <c:pt idx="702">
                  <c:v>0.35199999999999998</c:v>
                </c:pt>
                <c:pt idx="703">
                  <c:v>0.35299999999999998</c:v>
                </c:pt>
                <c:pt idx="704">
                  <c:v>0.35299999999999998</c:v>
                </c:pt>
                <c:pt idx="705">
                  <c:v>0.35399999999999998</c:v>
                </c:pt>
                <c:pt idx="706">
                  <c:v>0.35399999999999998</c:v>
                </c:pt>
                <c:pt idx="707">
                  <c:v>0.35499999999999998</c:v>
                </c:pt>
                <c:pt idx="708">
                  <c:v>0.35499999999999998</c:v>
                </c:pt>
                <c:pt idx="709">
                  <c:v>0.35599999999999998</c:v>
                </c:pt>
                <c:pt idx="710">
                  <c:v>0.35599999999999998</c:v>
                </c:pt>
                <c:pt idx="711">
                  <c:v>0.35699999999999998</c:v>
                </c:pt>
                <c:pt idx="712">
                  <c:v>0.35699999999999998</c:v>
                </c:pt>
                <c:pt idx="713">
                  <c:v>0.35799999999999998</c:v>
                </c:pt>
                <c:pt idx="714">
                  <c:v>0.35799999999999998</c:v>
                </c:pt>
                <c:pt idx="715">
                  <c:v>0.35899999999999999</c:v>
                </c:pt>
                <c:pt idx="716">
                  <c:v>0.35899999999999999</c:v>
                </c:pt>
                <c:pt idx="717">
                  <c:v>0.36</c:v>
                </c:pt>
                <c:pt idx="718">
                  <c:v>0.36</c:v>
                </c:pt>
                <c:pt idx="719">
                  <c:v>0.36099999999999999</c:v>
                </c:pt>
                <c:pt idx="720">
                  <c:v>0.36099999999999999</c:v>
                </c:pt>
                <c:pt idx="721">
                  <c:v>0.36199999999999999</c:v>
                </c:pt>
                <c:pt idx="722">
                  <c:v>0.36199999999999999</c:v>
                </c:pt>
                <c:pt idx="723">
                  <c:v>0.36299999999999999</c:v>
                </c:pt>
                <c:pt idx="724">
                  <c:v>0.36299999999999999</c:v>
                </c:pt>
                <c:pt idx="725">
                  <c:v>0.36399999999999999</c:v>
                </c:pt>
                <c:pt idx="726">
                  <c:v>0.36399999999999999</c:v>
                </c:pt>
                <c:pt idx="727">
                  <c:v>0.36499999999999999</c:v>
                </c:pt>
                <c:pt idx="728">
                  <c:v>0.36499999999999999</c:v>
                </c:pt>
                <c:pt idx="729">
                  <c:v>0.36599999999999999</c:v>
                </c:pt>
                <c:pt idx="730">
                  <c:v>0.36599999999999999</c:v>
                </c:pt>
                <c:pt idx="731">
                  <c:v>0.36699999999999999</c:v>
                </c:pt>
                <c:pt idx="732">
                  <c:v>0.36699999999999999</c:v>
                </c:pt>
                <c:pt idx="733">
                  <c:v>0.36799999999999999</c:v>
                </c:pt>
                <c:pt idx="734">
                  <c:v>0.36799999999999999</c:v>
                </c:pt>
                <c:pt idx="735">
                  <c:v>0.36899999999999999</c:v>
                </c:pt>
                <c:pt idx="736">
                  <c:v>0.36899999999999999</c:v>
                </c:pt>
                <c:pt idx="737">
                  <c:v>0.37</c:v>
                </c:pt>
                <c:pt idx="738">
                  <c:v>0.37</c:v>
                </c:pt>
                <c:pt idx="739">
                  <c:v>0.371</c:v>
                </c:pt>
                <c:pt idx="740">
                  <c:v>0.371</c:v>
                </c:pt>
                <c:pt idx="741">
                  <c:v>0.372</c:v>
                </c:pt>
                <c:pt idx="742">
                  <c:v>0.372</c:v>
                </c:pt>
                <c:pt idx="743">
                  <c:v>0.373</c:v>
                </c:pt>
                <c:pt idx="744">
                  <c:v>0.373</c:v>
                </c:pt>
                <c:pt idx="745">
                  <c:v>0.374</c:v>
                </c:pt>
                <c:pt idx="746">
                  <c:v>0.374</c:v>
                </c:pt>
                <c:pt idx="747">
                  <c:v>0.375</c:v>
                </c:pt>
                <c:pt idx="748">
                  <c:v>0.375</c:v>
                </c:pt>
                <c:pt idx="749">
                  <c:v>0.376</c:v>
                </c:pt>
                <c:pt idx="750">
                  <c:v>0.376</c:v>
                </c:pt>
                <c:pt idx="751">
                  <c:v>0.377</c:v>
                </c:pt>
                <c:pt idx="752">
                  <c:v>0.377</c:v>
                </c:pt>
                <c:pt idx="753">
                  <c:v>0.378</c:v>
                </c:pt>
                <c:pt idx="754">
                  <c:v>0.378</c:v>
                </c:pt>
                <c:pt idx="755">
                  <c:v>0.379</c:v>
                </c:pt>
                <c:pt idx="756">
                  <c:v>0.379</c:v>
                </c:pt>
                <c:pt idx="757">
                  <c:v>0.38</c:v>
                </c:pt>
                <c:pt idx="758">
                  <c:v>0.38</c:v>
                </c:pt>
                <c:pt idx="759">
                  <c:v>0.38100000000000001</c:v>
                </c:pt>
                <c:pt idx="760">
                  <c:v>0.38100000000000001</c:v>
                </c:pt>
                <c:pt idx="761">
                  <c:v>0.38200000000000001</c:v>
                </c:pt>
                <c:pt idx="762">
                  <c:v>0.38200000000000001</c:v>
                </c:pt>
                <c:pt idx="763">
                  <c:v>0.38300000000000001</c:v>
                </c:pt>
                <c:pt idx="764">
                  <c:v>0.38300000000000001</c:v>
                </c:pt>
                <c:pt idx="765">
                  <c:v>0.38400000000000001</c:v>
                </c:pt>
                <c:pt idx="766">
                  <c:v>0.38400000000000001</c:v>
                </c:pt>
                <c:pt idx="767">
                  <c:v>0.38500000000000001</c:v>
                </c:pt>
                <c:pt idx="768">
                  <c:v>0.38500000000000001</c:v>
                </c:pt>
                <c:pt idx="769">
                  <c:v>0.38600000000000001</c:v>
                </c:pt>
                <c:pt idx="770">
                  <c:v>0.38600000000000001</c:v>
                </c:pt>
                <c:pt idx="771">
                  <c:v>0.38700000000000001</c:v>
                </c:pt>
                <c:pt idx="772">
                  <c:v>0.38700000000000001</c:v>
                </c:pt>
                <c:pt idx="773">
                  <c:v>0.38800000000000001</c:v>
                </c:pt>
                <c:pt idx="774">
                  <c:v>0.38800000000000001</c:v>
                </c:pt>
                <c:pt idx="775">
                  <c:v>0.38900000000000001</c:v>
                </c:pt>
                <c:pt idx="776">
                  <c:v>0.38900000000000001</c:v>
                </c:pt>
                <c:pt idx="777">
                  <c:v>0.39</c:v>
                </c:pt>
                <c:pt idx="778">
                  <c:v>0.39</c:v>
                </c:pt>
                <c:pt idx="779">
                  <c:v>0.39100000000000001</c:v>
                </c:pt>
                <c:pt idx="780">
                  <c:v>0.39100000000000001</c:v>
                </c:pt>
                <c:pt idx="781">
                  <c:v>0.39200000000000002</c:v>
                </c:pt>
                <c:pt idx="782">
                  <c:v>0.39200000000000002</c:v>
                </c:pt>
                <c:pt idx="783">
                  <c:v>0.39300000000000002</c:v>
                </c:pt>
                <c:pt idx="784">
                  <c:v>0.39300000000000002</c:v>
                </c:pt>
                <c:pt idx="785">
                  <c:v>0.39400000000000002</c:v>
                </c:pt>
                <c:pt idx="786">
                  <c:v>0.39400000000000002</c:v>
                </c:pt>
                <c:pt idx="787">
                  <c:v>0.39500000000000002</c:v>
                </c:pt>
                <c:pt idx="788">
                  <c:v>0.39500000000000002</c:v>
                </c:pt>
                <c:pt idx="789">
                  <c:v>0.39600000000000002</c:v>
                </c:pt>
                <c:pt idx="790">
                  <c:v>0.39600000000000002</c:v>
                </c:pt>
                <c:pt idx="791">
                  <c:v>0.39700000000000002</c:v>
                </c:pt>
                <c:pt idx="792">
                  <c:v>0.39700000000000002</c:v>
                </c:pt>
                <c:pt idx="793">
                  <c:v>0.39800000000000002</c:v>
                </c:pt>
                <c:pt idx="794">
                  <c:v>0.39800000000000002</c:v>
                </c:pt>
                <c:pt idx="795">
                  <c:v>0.39900000000000002</c:v>
                </c:pt>
                <c:pt idx="796">
                  <c:v>0.39900000000000002</c:v>
                </c:pt>
                <c:pt idx="797">
                  <c:v>0.4</c:v>
                </c:pt>
                <c:pt idx="798">
                  <c:v>0.4</c:v>
                </c:pt>
                <c:pt idx="799">
                  <c:v>0.40100000000000002</c:v>
                </c:pt>
                <c:pt idx="800">
                  <c:v>0.40100000000000002</c:v>
                </c:pt>
                <c:pt idx="801">
                  <c:v>0.40200000000000002</c:v>
                </c:pt>
                <c:pt idx="802">
                  <c:v>0.40200000000000002</c:v>
                </c:pt>
                <c:pt idx="803">
                  <c:v>0.40300000000000002</c:v>
                </c:pt>
                <c:pt idx="804">
                  <c:v>0.40300000000000002</c:v>
                </c:pt>
                <c:pt idx="805">
                  <c:v>0.40400000000000003</c:v>
                </c:pt>
                <c:pt idx="806">
                  <c:v>0.40400000000000003</c:v>
                </c:pt>
                <c:pt idx="807">
                  <c:v>0.40500000000000003</c:v>
                </c:pt>
                <c:pt idx="808">
                  <c:v>0.40500000000000003</c:v>
                </c:pt>
                <c:pt idx="809">
                  <c:v>0.40600000000000003</c:v>
                </c:pt>
                <c:pt idx="810">
                  <c:v>0.40600000000000003</c:v>
                </c:pt>
                <c:pt idx="811">
                  <c:v>0.40699999999999997</c:v>
                </c:pt>
                <c:pt idx="812">
                  <c:v>0.40699999999999997</c:v>
                </c:pt>
                <c:pt idx="813">
                  <c:v>0.40799999999999997</c:v>
                </c:pt>
                <c:pt idx="814">
                  <c:v>0.40799999999999997</c:v>
                </c:pt>
                <c:pt idx="815">
                  <c:v>0.40899999999999997</c:v>
                </c:pt>
                <c:pt idx="816">
                  <c:v>0.40899999999999997</c:v>
                </c:pt>
                <c:pt idx="817">
                  <c:v>0.41</c:v>
                </c:pt>
                <c:pt idx="818">
                  <c:v>0.41</c:v>
                </c:pt>
                <c:pt idx="819">
                  <c:v>0.41099999999999998</c:v>
                </c:pt>
                <c:pt idx="820">
                  <c:v>0.41099999999999998</c:v>
                </c:pt>
                <c:pt idx="821">
                  <c:v>0.41199999999999998</c:v>
                </c:pt>
                <c:pt idx="822">
                  <c:v>0.41199999999999998</c:v>
                </c:pt>
                <c:pt idx="823">
                  <c:v>0.41299999999999998</c:v>
                </c:pt>
                <c:pt idx="824">
                  <c:v>0.41299999999999998</c:v>
                </c:pt>
                <c:pt idx="825">
                  <c:v>0.41399999999999998</c:v>
                </c:pt>
                <c:pt idx="826">
                  <c:v>0.41399999999999998</c:v>
                </c:pt>
                <c:pt idx="827">
                  <c:v>0.41499999999999998</c:v>
                </c:pt>
                <c:pt idx="828">
                  <c:v>0.41499999999999998</c:v>
                </c:pt>
                <c:pt idx="829">
                  <c:v>0.41599999999999998</c:v>
                </c:pt>
                <c:pt idx="830">
                  <c:v>0.41599999999999998</c:v>
                </c:pt>
                <c:pt idx="831">
                  <c:v>0.41699999999999998</c:v>
                </c:pt>
                <c:pt idx="832">
                  <c:v>0.41699999999999998</c:v>
                </c:pt>
                <c:pt idx="833">
                  <c:v>0.41799999999999998</c:v>
                </c:pt>
                <c:pt idx="834">
                  <c:v>0.41799999999999998</c:v>
                </c:pt>
                <c:pt idx="835">
                  <c:v>0.41899999999999998</c:v>
                </c:pt>
                <c:pt idx="836">
                  <c:v>0.41899999999999998</c:v>
                </c:pt>
                <c:pt idx="837">
                  <c:v>0.42</c:v>
                </c:pt>
                <c:pt idx="838">
                  <c:v>0.42</c:v>
                </c:pt>
                <c:pt idx="839">
                  <c:v>0.42099999999999999</c:v>
                </c:pt>
                <c:pt idx="840">
                  <c:v>0.42099999999999999</c:v>
                </c:pt>
                <c:pt idx="841">
                  <c:v>0.42199999999999999</c:v>
                </c:pt>
                <c:pt idx="842">
                  <c:v>0.42199999999999999</c:v>
                </c:pt>
                <c:pt idx="843">
                  <c:v>0.42299999999999999</c:v>
                </c:pt>
                <c:pt idx="844">
                  <c:v>0.42299999999999999</c:v>
                </c:pt>
                <c:pt idx="845">
                  <c:v>0.42399999999999999</c:v>
                </c:pt>
                <c:pt idx="846">
                  <c:v>0.42399999999999999</c:v>
                </c:pt>
                <c:pt idx="847">
                  <c:v>0.42499999999999999</c:v>
                </c:pt>
                <c:pt idx="848">
                  <c:v>0.42499999999999999</c:v>
                </c:pt>
                <c:pt idx="849">
                  <c:v>0.42599999999999999</c:v>
                </c:pt>
                <c:pt idx="850">
                  <c:v>0.42599999999999999</c:v>
                </c:pt>
                <c:pt idx="851">
                  <c:v>0.42699999999999999</c:v>
                </c:pt>
                <c:pt idx="852">
                  <c:v>0.42699999999999999</c:v>
                </c:pt>
                <c:pt idx="853">
                  <c:v>0.42799999999999999</c:v>
                </c:pt>
                <c:pt idx="854">
                  <c:v>0.42799999999999999</c:v>
                </c:pt>
                <c:pt idx="855">
                  <c:v>0.42899999999999999</c:v>
                </c:pt>
                <c:pt idx="856">
                  <c:v>0.42899999999999999</c:v>
                </c:pt>
                <c:pt idx="857">
                  <c:v>0.43</c:v>
                </c:pt>
                <c:pt idx="858">
                  <c:v>0.43</c:v>
                </c:pt>
                <c:pt idx="859">
                  <c:v>0.43099999999999999</c:v>
                </c:pt>
                <c:pt idx="860">
                  <c:v>0.43099999999999999</c:v>
                </c:pt>
                <c:pt idx="861">
                  <c:v>0.432</c:v>
                </c:pt>
                <c:pt idx="862">
                  <c:v>0.432</c:v>
                </c:pt>
                <c:pt idx="863">
                  <c:v>0.433</c:v>
                </c:pt>
                <c:pt idx="864">
                  <c:v>0.433</c:v>
                </c:pt>
                <c:pt idx="865">
                  <c:v>0.434</c:v>
                </c:pt>
                <c:pt idx="866">
                  <c:v>0.434</c:v>
                </c:pt>
                <c:pt idx="867">
                  <c:v>0.435</c:v>
                </c:pt>
                <c:pt idx="868">
                  <c:v>0.435</c:v>
                </c:pt>
                <c:pt idx="869">
                  <c:v>0.436</c:v>
                </c:pt>
                <c:pt idx="870">
                  <c:v>0.436</c:v>
                </c:pt>
                <c:pt idx="871">
                  <c:v>0.437</c:v>
                </c:pt>
                <c:pt idx="872">
                  <c:v>0.437</c:v>
                </c:pt>
                <c:pt idx="873">
                  <c:v>0.438</c:v>
                </c:pt>
                <c:pt idx="874">
                  <c:v>0.438</c:v>
                </c:pt>
                <c:pt idx="875">
                  <c:v>0.439</c:v>
                </c:pt>
                <c:pt idx="876">
                  <c:v>0.439</c:v>
                </c:pt>
                <c:pt idx="877">
                  <c:v>0.44</c:v>
                </c:pt>
                <c:pt idx="878">
                  <c:v>0.44</c:v>
                </c:pt>
                <c:pt idx="879">
                  <c:v>0.441</c:v>
                </c:pt>
                <c:pt idx="880">
                  <c:v>0.441</c:v>
                </c:pt>
                <c:pt idx="881">
                  <c:v>0.442</c:v>
                </c:pt>
                <c:pt idx="882">
                  <c:v>0.442</c:v>
                </c:pt>
                <c:pt idx="883">
                  <c:v>0.443</c:v>
                </c:pt>
                <c:pt idx="884">
                  <c:v>0.443</c:v>
                </c:pt>
                <c:pt idx="885">
                  <c:v>0.44400000000000001</c:v>
                </c:pt>
                <c:pt idx="886">
                  <c:v>0.44400000000000001</c:v>
                </c:pt>
                <c:pt idx="887">
                  <c:v>0.44500000000000001</c:v>
                </c:pt>
                <c:pt idx="888">
                  <c:v>0.44500000000000001</c:v>
                </c:pt>
                <c:pt idx="889">
                  <c:v>0.44600000000000001</c:v>
                </c:pt>
                <c:pt idx="890">
                  <c:v>0.44600000000000001</c:v>
                </c:pt>
                <c:pt idx="891">
                  <c:v>0.44700000000000001</c:v>
                </c:pt>
                <c:pt idx="892">
                  <c:v>0.44700000000000001</c:v>
                </c:pt>
                <c:pt idx="893">
                  <c:v>0.44800000000000001</c:v>
                </c:pt>
                <c:pt idx="894">
                  <c:v>0.44800000000000001</c:v>
                </c:pt>
                <c:pt idx="895">
                  <c:v>0.44900000000000001</c:v>
                </c:pt>
                <c:pt idx="896">
                  <c:v>0.44900000000000001</c:v>
                </c:pt>
                <c:pt idx="897">
                  <c:v>0.45</c:v>
                </c:pt>
                <c:pt idx="898">
                  <c:v>0.45</c:v>
                </c:pt>
                <c:pt idx="899">
                  <c:v>0.45100000000000001</c:v>
                </c:pt>
                <c:pt idx="900">
                  <c:v>0.45100000000000001</c:v>
                </c:pt>
                <c:pt idx="901">
                  <c:v>0.45200000000000001</c:v>
                </c:pt>
                <c:pt idx="902">
                  <c:v>0.45200000000000001</c:v>
                </c:pt>
                <c:pt idx="903">
                  <c:v>0.45300000000000001</c:v>
                </c:pt>
                <c:pt idx="904">
                  <c:v>0.45300000000000001</c:v>
                </c:pt>
                <c:pt idx="905">
                  <c:v>0.45400000000000001</c:v>
                </c:pt>
                <c:pt idx="906">
                  <c:v>0.45400000000000001</c:v>
                </c:pt>
                <c:pt idx="907">
                  <c:v>0.45500000000000002</c:v>
                </c:pt>
                <c:pt idx="908">
                  <c:v>0.45500000000000002</c:v>
                </c:pt>
                <c:pt idx="909">
                  <c:v>0.45600000000000002</c:v>
                </c:pt>
                <c:pt idx="910">
                  <c:v>0.45600000000000002</c:v>
                </c:pt>
                <c:pt idx="911">
                  <c:v>0.45700000000000002</c:v>
                </c:pt>
                <c:pt idx="912">
                  <c:v>0.45700000000000002</c:v>
                </c:pt>
                <c:pt idx="913">
                  <c:v>0.45800000000000002</c:v>
                </c:pt>
                <c:pt idx="914">
                  <c:v>0.45800000000000002</c:v>
                </c:pt>
                <c:pt idx="915">
                  <c:v>0.45900000000000002</c:v>
                </c:pt>
                <c:pt idx="916">
                  <c:v>0.45900000000000002</c:v>
                </c:pt>
                <c:pt idx="917">
                  <c:v>0.46</c:v>
                </c:pt>
                <c:pt idx="918">
                  <c:v>0.46</c:v>
                </c:pt>
                <c:pt idx="919">
                  <c:v>0.46100000000000002</c:v>
                </c:pt>
                <c:pt idx="920">
                  <c:v>0.46100000000000002</c:v>
                </c:pt>
                <c:pt idx="921">
                  <c:v>0.46200000000000002</c:v>
                </c:pt>
                <c:pt idx="922">
                  <c:v>0.46200000000000002</c:v>
                </c:pt>
                <c:pt idx="923">
                  <c:v>0.46300000000000002</c:v>
                </c:pt>
                <c:pt idx="924">
                  <c:v>0.46300000000000002</c:v>
                </c:pt>
                <c:pt idx="925">
                  <c:v>0.46400000000000002</c:v>
                </c:pt>
                <c:pt idx="926">
                  <c:v>0.46400000000000002</c:v>
                </c:pt>
                <c:pt idx="927">
                  <c:v>0.46500000000000002</c:v>
                </c:pt>
                <c:pt idx="928">
                  <c:v>0.46500000000000002</c:v>
                </c:pt>
                <c:pt idx="929">
                  <c:v>0.46600000000000003</c:v>
                </c:pt>
                <c:pt idx="930">
                  <c:v>0.46600000000000003</c:v>
                </c:pt>
                <c:pt idx="931">
                  <c:v>0.46700000000000003</c:v>
                </c:pt>
                <c:pt idx="932">
                  <c:v>0.46700000000000003</c:v>
                </c:pt>
                <c:pt idx="933">
                  <c:v>0.46800000000000003</c:v>
                </c:pt>
                <c:pt idx="934">
                  <c:v>0.46800000000000003</c:v>
                </c:pt>
                <c:pt idx="935">
                  <c:v>0.46899999999999997</c:v>
                </c:pt>
                <c:pt idx="936">
                  <c:v>0.46899999999999997</c:v>
                </c:pt>
                <c:pt idx="937">
                  <c:v>0.47</c:v>
                </c:pt>
                <c:pt idx="938">
                  <c:v>0.47</c:v>
                </c:pt>
                <c:pt idx="939">
                  <c:v>0.47099999999999997</c:v>
                </c:pt>
                <c:pt idx="940">
                  <c:v>0.47099999999999997</c:v>
                </c:pt>
                <c:pt idx="941">
                  <c:v>0.47199999999999998</c:v>
                </c:pt>
                <c:pt idx="942">
                  <c:v>0.47199999999999998</c:v>
                </c:pt>
                <c:pt idx="943">
                  <c:v>0.47299999999999998</c:v>
                </c:pt>
                <c:pt idx="944">
                  <c:v>0.47299999999999998</c:v>
                </c:pt>
                <c:pt idx="945">
                  <c:v>0.47399999999999998</c:v>
                </c:pt>
                <c:pt idx="946">
                  <c:v>0.47399999999999998</c:v>
                </c:pt>
                <c:pt idx="947">
                  <c:v>0.47499999999999998</c:v>
                </c:pt>
                <c:pt idx="948">
                  <c:v>0.47499999999999998</c:v>
                </c:pt>
                <c:pt idx="949">
                  <c:v>0.47599999999999998</c:v>
                </c:pt>
                <c:pt idx="950">
                  <c:v>0.47599999999999998</c:v>
                </c:pt>
                <c:pt idx="951">
                  <c:v>0.47699999999999998</c:v>
                </c:pt>
                <c:pt idx="952">
                  <c:v>0.47699999999999998</c:v>
                </c:pt>
                <c:pt idx="953">
                  <c:v>0.47799999999999998</c:v>
                </c:pt>
                <c:pt idx="954">
                  <c:v>0.47799999999999998</c:v>
                </c:pt>
                <c:pt idx="955">
                  <c:v>0.47899999999999998</c:v>
                </c:pt>
                <c:pt idx="956">
                  <c:v>0.47899999999999998</c:v>
                </c:pt>
                <c:pt idx="957">
                  <c:v>0.48</c:v>
                </c:pt>
                <c:pt idx="958">
                  <c:v>0.48</c:v>
                </c:pt>
                <c:pt idx="959">
                  <c:v>0.48099999999999998</c:v>
                </c:pt>
                <c:pt idx="960">
                  <c:v>0.48099999999999998</c:v>
                </c:pt>
                <c:pt idx="961">
                  <c:v>0.48199999999999998</c:v>
                </c:pt>
                <c:pt idx="962">
                  <c:v>0.48199999999999998</c:v>
                </c:pt>
                <c:pt idx="963">
                  <c:v>0.48299999999999998</c:v>
                </c:pt>
                <c:pt idx="964">
                  <c:v>0.48299999999999998</c:v>
                </c:pt>
                <c:pt idx="965">
                  <c:v>0.48399999999999999</c:v>
                </c:pt>
                <c:pt idx="966">
                  <c:v>0.48399999999999999</c:v>
                </c:pt>
                <c:pt idx="967">
                  <c:v>0.48499999999999999</c:v>
                </c:pt>
                <c:pt idx="968">
                  <c:v>0.48499999999999999</c:v>
                </c:pt>
                <c:pt idx="969">
                  <c:v>0.48599999999999999</c:v>
                </c:pt>
                <c:pt idx="970">
                  <c:v>0.48599999999999999</c:v>
                </c:pt>
                <c:pt idx="971">
                  <c:v>0.48699999999999999</c:v>
                </c:pt>
                <c:pt idx="972">
                  <c:v>0.48699999999999999</c:v>
                </c:pt>
                <c:pt idx="973">
                  <c:v>0.48799999999999999</c:v>
                </c:pt>
                <c:pt idx="974">
                  <c:v>0.48799999999999999</c:v>
                </c:pt>
                <c:pt idx="975">
                  <c:v>0.48899999999999999</c:v>
                </c:pt>
                <c:pt idx="976">
                  <c:v>0.48899999999999999</c:v>
                </c:pt>
                <c:pt idx="977">
                  <c:v>0.49</c:v>
                </c:pt>
                <c:pt idx="978">
                  <c:v>0.49</c:v>
                </c:pt>
                <c:pt idx="979">
                  <c:v>0.49099999999999999</c:v>
                </c:pt>
                <c:pt idx="980">
                  <c:v>0.49099999999999999</c:v>
                </c:pt>
                <c:pt idx="981">
                  <c:v>0.49199999999999999</c:v>
                </c:pt>
                <c:pt idx="982">
                  <c:v>0.49199999999999999</c:v>
                </c:pt>
                <c:pt idx="983">
                  <c:v>0.49299999999999999</c:v>
                </c:pt>
                <c:pt idx="984">
                  <c:v>0.49299999999999999</c:v>
                </c:pt>
                <c:pt idx="985">
                  <c:v>0.49399999999999999</c:v>
                </c:pt>
                <c:pt idx="986">
                  <c:v>0.49399999999999999</c:v>
                </c:pt>
                <c:pt idx="987">
                  <c:v>0.495</c:v>
                </c:pt>
                <c:pt idx="988">
                  <c:v>0.495</c:v>
                </c:pt>
                <c:pt idx="989">
                  <c:v>0.496</c:v>
                </c:pt>
                <c:pt idx="990">
                  <c:v>0.496</c:v>
                </c:pt>
                <c:pt idx="991">
                  <c:v>0.497</c:v>
                </c:pt>
                <c:pt idx="992">
                  <c:v>0.497</c:v>
                </c:pt>
                <c:pt idx="993">
                  <c:v>0.498</c:v>
                </c:pt>
                <c:pt idx="994">
                  <c:v>0.498</c:v>
                </c:pt>
                <c:pt idx="995">
                  <c:v>0.499</c:v>
                </c:pt>
                <c:pt idx="996">
                  <c:v>0.499</c:v>
                </c:pt>
                <c:pt idx="997">
                  <c:v>0.5</c:v>
                </c:pt>
                <c:pt idx="998">
                  <c:v>0.5</c:v>
                </c:pt>
                <c:pt idx="999">
                  <c:v>0.501</c:v>
                </c:pt>
                <c:pt idx="1000">
                  <c:v>0.501</c:v>
                </c:pt>
                <c:pt idx="1001">
                  <c:v>0.502</c:v>
                </c:pt>
                <c:pt idx="1002">
                  <c:v>0.502</c:v>
                </c:pt>
                <c:pt idx="1003">
                  <c:v>0.503</c:v>
                </c:pt>
                <c:pt idx="1004">
                  <c:v>0.503</c:v>
                </c:pt>
                <c:pt idx="1005">
                  <c:v>0.504</c:v>
                </c:pt>
                <c:pt idx="1006">
                  <c:v>0.504</c:v>
                </c:pt>
                <c:pt idx="1007">
                  <c:v>0.505</c:v>
                </c:pt>
                <c:pt idx="1008">
                  <c:v>0.505</c:v>
                </c:pt>
                <c:pt idx="1009">
                  <c:v>0.50600000000000001</c:v>
                </c:pt>
                <c:pt idx="1010">
                  <c:v>0.50600000000000001</c:v>
                </c:pt>
                <c:pt idx="1011">
                  <c:v>0.50700000000000001</c:v>
                </c:pt>
                <c:pt idx="1012">
                  <c:v>0.50700000000000001</c:v>
                </c:pt>
                <c:pt idx="1013">
                  <c:v>0.50800000000000001</c:v>
                </c:pt>
                <c:pt idx="1014">
                  <c:v>0.50800000000000001</c:v>
                </c:pt>
                <c:pt idx="1015">
                  <c:v>0.50900000000000001</c:v>
                </c:pt>
                <c:pt idx="1016">
                  <c:v>0.50900000000000001</c:v>
                </c:pt>
                <c:pt idx="1017">
                  <c:v>0.51</c:v>
                </c:pt>
                <c:pt idx="1018">
                  <c:v>0.51</c:v>
                </c:pt>
                <c:pt idx="1019">
                  <c:v>0.51100000000000001</c:v>
                </c:pt>
                <c:pt idx="1020">
                  <c:v>0.51100000000000001</c:v>
                </c:pt>
                <c:pt idx="1021">
                  <c:v>0.51200000000000001</c:v>
                </c:pt>
                <c:pt idx="1022">
                  <c:v>0.51200000000000001</c:v>
                </c:pt>
                <c:pt idx="1023">
                  <c:v>0.51300000000000001</c:v>
                </c:pt>
                <c:pt idx="1024">
                  <c:v>0.51300000000000001</c:v>
                </c:pt>
                <c:pt idx="1025">
                  <c:v>0.51400000000000001</c:v>
                </c:pt>
                <c:pt idx="1026">
                  <c:v>0.51400000000000001</c:v>
                </c:pt>
                <c:pt idx="1027">
                  <c:v>0.51500000000000001</c:v>
                </c:pt>
                <c:pt idx="1028">
                  <c:v>0.51500000000000001</c:v>
                </c:pt>
                <c:pt idx="1029">
                  <c:v>0.51600000000000001</c:v>
                </c:pt>
                <c:pt idx="1030">
                  <c:v>0.51600000000000001</c:v>
                </c:pt>
                <c:pt idx="1031">
                  <c:v>0.51700000000000002</c:v>
                </c:pt>
                <c:pt idx="1032">
                  <c:v>0.51700000000000002</c:v>
                </c:pt>
                <c:pt idx="1033">
                  <c:v>0.51800000000000002</c:v>
                </c:pt>
                <c:pt idx="1034">
                  <c:v>0.51800000000000002</c:v>
                </c:pt>
                <c:pt idx="1035">
                  <c:v>0.51900000000000002</c:v>
                </c:pt>
                <c:pt idx="1036">
                  <c:v>0.51900000000000002</c:v>
                </c:pt>
                <c:pt idx="1037">
                  <c:v>0.52</c:v>
                </c:pt>
                <c:pt idx="1038">
                  <c:v>0.52</c:v>
                </c:pt>
                <c:pt idx="1039">
                  <c:v>0.52100000000000002</c:v>
                </c:pt>
                <c:pt idx="1040">
                  <c:v>0.52100000000000002</c:v>
                </c:pt>
                <c:pt idx="1041">
                  <c:v>0.52200000000000002</c:v>
                </c:pt>
                <c:pt idx="1042">
                  <c:v>0.52200000000000002</c:v>
                </c:pt>
                <c:pt idx="1043">
                  <c:v>0.52300000000000002</c:v>
                </c:pt>
                <c:pt idx="1044">
                  <c:v>0.52300000000000002</c:v>
                </c:pt>
                <c:pt idx="1045">
                  <c:v>0.52400000000000002</c:v>
                </c:pt>
                <c:pt idx="1046">
                  <c:v>0.52400000000000002</c:v>
                </c:pt>
                <c:pt idx="1047">
                  <c:v>0.52500000000000002</c:v>
                </c:pt>
                <c:pt idx="1048">
                  <c:v>0.52500000000000002</c:v>
                </c:pt>
                <c:pt idx="1049">
                  <c:v>0.52600000000000002</c:v>
                </c:pt>
                <c:pt idx="1050">
                  <c:v>0.52600000000000002</c:v>
                </c:pt>
                <c:pt idx="1051">
                  <c:v>0.52700000000000002</c:v>
                </c:pt>
                <c:pt idx="1052">
                  <c:v>0.52700000000000002</c:v>
                </c:pt>
                <c:pt idx="1053">
                  <c:v>0.52800000000000002</c:v>
                </c:pt>
                <c:pt idx="1054">
                  <c:v>0.52800000000000002</c:v>
                </c:pt>
                <c:pt idx="1055">
                  <c:v>0.52900000000000003</c:v>
                </c:pt>
                <c:pt idx="1056">
                  <c:v>0.52900000000000003</c:v>
                </c:pt>
                <c:pt idx="1057">
                  <c:v>0.53</c:v>
                </c:pt>
                <c:pt idx="1058">
                  <c:v>0.53</c:v>
                </c:pt>
                <c:pt idx="1059">
                  <c:v>0.53100000000000003</c:v>
                </c:pt>
                <c:pt idx="1060">
                  <c:v>0.53100000000000003</c:v>
                </c:pt>
                <c:pt idx="1061">
                  <c:v>0.53200000000000003</c:v>
                </c:pt>
                <c:pt idx="1062">
                  <c:v>0.53200000000000003</c:v>
                </c:pt>
                <c:pt idx="1063">
                  <c:v>0.53300000000000003</c:v>
                </c:pt>
                <c:pt idx="1064">
                  <c:v>0.53300000000000003</c:v>
                </c:pt>
                <c:pt idx="1065">
                  <c:v>0.53400000000000003</c:v>
                </c:pt>
                <c:pt idx="1066">
                  <c:v>0.53400000000000003</c:v>
                </c:pt>
                <c:pt idx="1067">
                  <c:v>0.53500000000000003</c:v>
                </c:pt>
                <c:pt idx="1068">
                  <c:v>0.53500000000000003</c:v>
                </c:pt>
                <c:pt idx="1069">
                  <c:v>0.53600000000000003</c:v>
                </c:pt>
                <c:pt idx="1070">
                  <c:v>0.53600000000000003</c:v>
                </c:pt>
                <c:pt idx="1071">
                  <c:v>0.53700000000000003</c:v>
                </c:pt>
                <c:pt idx="1072">
                  <c:v>0.53700000000000003</c:v>
                </c:pt>
                <c:pt idx="1073">
                  <c:v>0.53800000000000003</c:v>
                </c:pt>
                <c:pt idx="1074">
                  <c:v>0.53800000000000003</c:v>
                </c:pt>
                <c:pt idx="1075">
                  <c:v>0.53900000000000003</c:v>
                </c:pt>
                <c:pt idx="1076">
                  <c:v>0.53900000000000003</c:v>
                </c:pt>
                <c:pt idx="1077">
                  <c:v>0.54</c:v>
                </c:pt>
                <c:pt idx="1078">
                  <c:v>0.54</c:v>
                </c:pt>
                <c:pt idx="1079">
                  <c:v>0.54100000000000004</c:v>
                </c:pt>
                <c:pt idx="1080">
                  <c:v>0.54100000000000004</c:v>
                </c:pt>
                <c:pt idx="1081">
                  <c:v>0.54200000000000004</c:v>
                </c:pt>
                <c:pt idx="1082">
                  <c:v>0.54200000000000004</c:v>
                </c:pt>
                <c:pt idx="1083">
                  <c:v>0.54300000000000004</c:v>
                </c:pt>
                <c:pt idx="1084">
                  <c:v>0.54300000000000004</c:v>
                </c:pt>
                <c:pt idx="1085">
                  <c:v>0.54400000000000004</c:v>
                </c:pt>
                <c:pt idx="1086">
                  <c:v>0.54400000000000004</c:v>
                </c:pt>
                <c:pt idx="1087">
                  <c:v>0.54500000000000004</c:v>
                </c:pt>
                <c:pt idx="1088">
                  <c:v>0.54500000000000004</c:v>
                </c:pt>
                <c:pt idx="1089">
                  <c:v>0.54600000000000004</c:v>
                </c:pt>
                <c:pt idx="1090">
                  <c:v>0.54600000000000004</c:v>
                </c:pt>
                <c:pt idx="1091">
                  <c:v>0.54700000000000004</c:v>
                </c:pt>
                <c:pt idx="1092">
                  <c:v>0.54700000000000004</c:v>
                </c:pt>
                <c:pt idx="1093">
                  <c:v>0.54800000000000004</c:v>
                </c:pt>
                <c:pt idx="1094">
                  <c:v>0.54800000000000004</c:v>
                </c:pt>
                <c:pt idx="1095">
                  <c:v>0.54900000000000004</c:v>
                </c:pt>
                <c:pt idx="1096">
                  <c:v>0.54900000000000004</c:v>
                </c:pt>
                <c:pt idx="1097">
                  <c:v>0.55000000000000004</c:v>
                </c:pt>
                <c:pt idx="1098">
                  <c:v>0.55000000000000004</c:v>
                </c:pt>
                <c:pt idx="1099">
                  <c:v>0.55100000000000005</c:v>
                </c:pt>
                <c:pt idx="1100">
                  <c:v>0.55100000000000005</c:v>
                </c:pt>
                <c:pt idx="1101">
                  <c:v>0.55200000000000005</c:v>
                </c:pt>
                <c:pt idx="1102">
                  <c:v>0.55200000000000005</c:v>
                </c:pt>
                <c:pt idx="1103">
                  <c:v>0.55300000000000005</c:v>
                </c:pt>
                <c:pt idx="1104">
                  <c:v>0.55300000000000005</c:v>
                </c:pt>
                <c:pt idx="1105">
                  <c:v>0.55400000000000005</c:v>
                </c:pt>
                <c:pt idx="1106">
                  <c:v>0.55400000000000005</c:v>
                </c:pt>
                <c:pt idx="1107">
                  <c:v>0.55500000000000005</c:v>
                </c:pt>
                <c:pt idx="1108">
                  <c:v>0.55500000000000005</c:v>
                </c:pt>
                <c:pt idx="1109">
                  <c:v>0.55600000000000005</c:v>
                </c:pt>
                <c:pt idx="1110">
                  <c:v>0.55600000000000005</c:v>
                </c:pt>
                <c:pt idx="1111">
                  <c:v>0.55700000000000005</c:v>
                </c:pt>
                <c:pt idx="1112">
                  <c:v>0.55700000000000005</c:v>
                </c:pt>
                <c:pt idx="1113">
                  <c:v>0.55800000000000005</c:v>
                </c:pt>
                <c:pt idx="1114">
                  <c:v>0.55800000000000005</c:v>
                </c:pt>
                <c:pt idx="1115">
                  <c:v>0.55900000000000005</c:v>
                </c:pt>
                <c:pt idx="1116">
                  <c:v>0.55900000000000005</c:v>
                </c:pt>
                <c:pt idx="1117">
                  <c:v>0.56000000000000005</c:v>
                </c:pt>
                <c:pt idx="1118">
                  <c:v>0.56000000000000005</c:v>
                </c:pt>
                <c:pt idx="1119">
                  <c:v>0.56100000000000005</c:v>
                </c:pt>
                <c:pt idx="1120">
                  <c:v>0.56100000000000005</c:v>
                </c:pt>
                <c:pt idx="1121">
                  <c:v>0.56200000000000006</c:v>
                </c:pt>
                <c:pt idx="1122">
                  <c:v>0.56200000000000006</c:v>
                </c:pt>
                <c:pt idx="1123">
                  <c:v>0.56299999999999994</c:v>
                </c:pt>
                <c:pt idx="1124">
                  <c:v>0.56299999999999994</c:v>
                </c:pt>
                <c:pt idx="1125">
                  <c:v>0.56399999999999995</c:v>
                </c:pt>
                <c:pt idx="1126">
                  <c:v>0.56399999999999995</c:v>
                </c:pt>
                <c:pt idx="1127">
                  <c:v>0.56499999999999995</c:v>
                </c:pt>
                <c:pt idx="1128">
                  <c:v>0.56499999999999995</c:v>
                </c:pt>
                <c:pt idx="1129">
                  <c:v>0.56599999999999995</c:v>
                </c:pt>
                <c:pt idx="1130">
                  <c:v>0.56599999999999995</c:v>
                </c:pt>
                <c:pt idx="1131">
                  <c:v>0.56699999999999995</c:v>
                </c:pt>
                <c:pt idx="1132">
                  <c:v>0.56699999999999995</c:v>
                </c:pt>
                <c:pt idx="1133">
                  <c:v>0.56799999999999995</c:v>
                </c:pt>
                <c:pt idx="1134">
                  <c:v>0.56799999999999995</c:v>
                </c:pt>
                <c:pt idx="1135">
                  <c:v>0.56899999999999995</c:v>
                </c:pt>
                <c:pt idx="1136">
                  <c:v>0.56899999999999995</c:v>
                </c:pt>
                <c:pt idx="1137">
                  <c:v>0.56999999999999995</c:v>
                </c:pt>
                <c:pt idx="1138">
                  <c:v>0.56999999999999995</c:v>
                </c:pt>
                <c:pt idx="1139">
                  <c:v>0.57099999999999995</c:v>
                </c:pt>
                <c:pt idx="1140">
                  <c:v>0.57099999999999995</c:v>
                </c:pt>
                <c:pt idx="1141">
                  <c:v>0.57199999999999995</c:v>
                </c:pt>
                <c:pt idx="1142">
                  <c:v>0.57199999999999995</c:v>
                </c:pt>
                <c:pt idx="1143">
                  <c:v>0.57299999999999995</c:v>
                </c:pt>
                <c:pt idx="1144">
                  <c:v>0.57299999999999995</c:v>
                </c:pt>
                <c:pt idx="1145">
                  <c:v>0.57399999999999995</c:v>
                </c:pt>
                <c:pt idx="1146">
                  <c:v>0.57399999999999995</c:v>
                </c:pt>
                <c:pt idx="1147">
                  <c:v>0.57499999999999996</c:v>
                </c:pt>
                <c:pt idx="1148">
                  <c:v>0.57499999999999996</c:v>
                </c:pt>
                <c:pt idx="1149">
                  <c:v>0.57599999999999996</c:v>
                </c:pt>
                <c:pt idx="1150">
                  <c:v>0.57599999999999996</c:v>
                </c:pt>
                <c:pt idx="1151">
                  <c:v>0.57699999999999996</c:v>
                </c:pt>
                <c:pt idx="1152">
                  <c:v>0.57699999999999996</c:v>
                </c:pt>
                <c:pt idx="1153">
                  <c:v>0.57799999999999996</c:v>
                </c:pt>
                <c:pt idx="1154">
                  <c:v>0.57799999999999996</c:v>
                </c:pt>
                <c:pt idx="1155">
                  <c:v>0.57899999999999996</c:v>
                </c:pt>
                <c:pt idx="1156">
                  <c:v>0.57899999999999996</c:v>
                </c:pt>
                <c:pt idx="1157">
                  <c:v>0.57999999999999996</c:v>
                </c:pt>
                <c:pt idx="1158">
                  <c:v>0.57999999999999996</c:v>
                </c:pt>
                <c:pt idx="1159">
                  <c:v>0.58099999999999996</c:v>
                </c:pt>
                <c:pt idx="1160">
                  <c:v>0.58099999999999996</c:v>
                </c:pt>
                <c:pt idx="1161">
                  <c:v>0.58199999999999996</c:v>
                </c:pt>
                <c:pt idx="1162">
                  <c:v>0.58199999999999996</c:v>
                </c:pt>
                <c:pt idx="1163">
                  <c:v>0.58299999999999996</c:v>
                </c:pt>
                <c:pt idx="1164">
                  <c:v>0.58299999999999996</c:v>
                </c:pt>
                <c:pt idx="1165">
                  <c:v>0.58399999999999996</c:v>
                </c:pt>
                <c:pt idx="1166">
                  <c:v>0.58399999999999996</c:v>
                </c:pt>
                <c:pt idx="1167">
                  <c:v>0.58499999999999996</c:v>
                </c:pt>
                <c:pt idx="1168">
                  <c:v>0.58499999999999996</c:v>
                </c:pt>
                <c:pt idx="1169">
                  <c:v>0.58599999999999997</c:v>
                </c:pt>
                <c:pt idx="1170">
                  <c:v>0.58599999999999997</c:v>
                </c:pt>
                <c:pt idx="1171">
                  <c:v>0.58699999999999997</c:v>
                </c:pt>
                <c:pt idx="1172">
                  <c:v>0.58699999999999997</c:v>
                </c:pt>
                <c:pt idx="1173">
                  <c:v>0.58799999999999997</c:v>
                </c:pt>
                <c:pt idx="1174">
                  <c:v>0.58799999999999997</c:v>
                </c:pt>
                <c:pt idx="1175">
                  <c:v>0.58899999999999997</c:v>
                </c:pt>
                <c:pt idx="1176">
                  <c:v>0.58899999999999997</c:v>
                </c:pt>
                <c:pt idx="1177">
                  <c:v>0.59</c:v>
                </c:pt>
                <c:pt idx="1178">
                  <c:v>0.59</c:v>
                </c:pt>
                <c:pt idx="1179">
                  <c:v>0.59099999999999997</c:v>
                </c:pt>
                <c:pt idx="1180">
                  <c:v>0.59099999999999997</c:v>
                </c:pt>
                <c:pt idx="1181">
                  <c:v>0.59199999999999997</c:v>
                </c:pt>
                <c:pt idx="1182">
                  <c:v>0.59199999999999997</c:v>
                </c:pt>
                <c:pt idx="1183">
                  <c:v>0.59299999999999997</c:v>
                </c:pt>
                <c:pt idx="1184">
                  <c:v>0.59299999999999997</c:v>
                </c:pt>
                <c:pt idx="1185">
                  <c:v>0.59399999999999997</c:v>
                </c:pt>
                <c:pt idx="1186">
                  <c:v>0.59399999999999997</c:v>
                </c:pt>
                <c:pt idx="1187">
                  <c:v>0.59499999999999997</c:v>
                </c:pt>
                <c:pt idx="1188">
                  <c:v>0.59499999999999997</c:v>
                </c:pt>
                <c:pt idx="1189">
                  <c:v>0.59599999999999997</c:v>
                </c:pt>
                <c:pt idx="1190">
                  <c:v>0.59599999999999997</c:v>
                </c:pt>
                <c:pt idx="1191">
                  <c:v>0.59699999999999998</c:v>
                </c:pt>
                <c:pt idx="1192">
                  <c:v>0.59699999999999998</c:v>
                </c:pt>
                <c:pt idx="1193">
                  <c:v>0.59799999999999998</c:v>
                </c:pt>
                <c:pt idx="1194">
                  <c:v>0.59799999999999998</c:v>
                </c:pt>
                <c:pt idx="1195">
                  <c:v>0.59899999999999998</c:v>
                </c:pt>
                <c:pt idx="1196">
                  <c:v>0.59899999999999998</c:v>
                </c:pt>
                <c:pt idx="1197">
                  <c:v>0.6</c:v>
                </c:pt>
                <c:pt idx="1198">
                  <c:v>0.6</c:v>
                </c:pt>
                <c:pt idx="1199">
                  <c:v>0.60099999999999998</c:v>
                </c:pt>
                <c:pt idx="1200">
                  <c:v>0.60099999999999998</c:v>
                </c:pt>
                <c:pt idx="1201">
                  <c:v>0.60199999999999998</c:v>
                </c:pt>
                <c:pt idx="1202">
                  <c:v>0.60199999999999998</c:v>
                </c:pt>
                <c:pt idx="1203">
                  <c:v>0.60299999999999998</c:v>
                </c:pt>
                <c:pt idx="1204">
                  <c:v>0.60299999999999998</c:v>
                </c:pt>
                <c:pt idx="1205">
                  <c:v>0.60399999999999998</c:v>
                </c:pt>
                <c:pt idx="1206">
                  <c:v>0.60399999999999998</c:v>
                </c:pt>
                <c:pt idx="1207">
                  <c:v>0.60499999999999998</c:v>
                </c:pt>
                <c:pt idx="1208">
                  <c:v>0.60499999999999998</c:v>
                </c:pt>
                <c:pt idx="1209">
                  <c:v>0.60599999999999998</c:v>
                </c:pt>
                <c:pt idx="1210">
                  <c:v>0.60599999999999998</c:v>
                </c:pt>
                <c:pt idx="1211">
                  <c:v>0.60699999999999998</c:v>
                </c:pt>
                <c:pt idx="1212">
                  <c:v>0.60699999999999998</c:v>
                </c:pt>
                <c:pt idx="1213">
                  <c:v>0.60799999999999998</c:v>
                </c:pt>
                <c:pt idx="1214">
                  <c:v>0.60799999999999998</c:v>
                </c:pt>
                <c:pt idx="1215">
                  <c:v>0.60899999999999999</c:v>
                </c:pt>
                <c:pt idx="1216">
                  <c:v>0.60899999999999999</c:v>
                </c:pt>
                <c:pt idx="1217">
                  <c:v>0.61</c:v>
                </c:pt>
                <c:pt idx="1218">
                  <c:v>0.61</c:v>
                </c:pt>
                <c:pt idx="1219">
                  <c:v>0.61099999999999999</c:v>
                </c:pt>
                <c:pt idx="1220">
                  <c:v>0.61099999999999999</c:v>
                </c:pt>
                <c:pt idx="1221">
                  <c:v>0.61199999999999999</c:v>
                </c:pt>
                <c:pt idx="1222">
                  <c:v>0.61199999999999999</c:v>
                </c:pt>
                <c:pt idx="1223">
                  <c:v>0.61299999999999999</c:v>
                </c:pt>
                <c:pt idx="1224">
                  <c:v>0.61299999999999999</c:v>
                </c:pt>
                <c:pt idx="1225">
                  <c:v>0.61399999999999999</c:v>
                </c:pt>
                <c:pt idx="1226">
                  <c:v>0.61399999999999999</c:v>
                </c:pt>
                <c:pt idx="1227">
                  <c:v>0.61499999999999999</c:v>
                </c:pt>
                <c:pt idx="1228">
                  <c:v>0.61499999999999999</c:v>
                </c:pt>
                <c:pt idx="1229">
                  <c:v>0.61599999999999999</c:v>
                </c:pt>
                <c:pt idx="1230">
                  <c:v>0.61599999999999999</c:v>
                </c:pt>
                <c:pt idx="1231">
                  <c:v>0.61699999999999999</c:v>
                </c:pt>
                <c:pt idx="1232">
                  <c:v>0.61699999999999999</c:v>
                </c:pt>
                <c:pt idx="1233">
                  <c:v>0.61799999999999999</c:v>
                </c:pt>
                <c:pt idx="1234">
                  <c:v>0.61799999999999999</c:v>
                </c:pt>
                <c:pt idx="1235">
                  <c:v>0.61899999999999999</c:v>
                </c:pt>
                <c:pt idx="1236">
                  <c:v>0.61899999999999999</c:v>
                </c:pt>
                <c:pt idx="1237">
                  <c:v>0.62</c:v>
                </c:pt>
                <c:pt idx="1238">
                  <c:v>0.62</c:v>
                </c:pt>
                <c:pt idx="1239">
                  <c:v>0.621</c:v>
                </c:pt>
                <c:pt idx="1240">
                  <c:v>0.621</c:v>
                </c:pt>
                <c:pt idx="1241">
                  <c:v>0.622</c:v>
                </c:pt>
                <c:pt idx="1242">
                  <c:v>0.622</c:v>
                </c:pt>
                <c:pt idx="1243">
                  <c:v>0.623</c:v>
                </c:pt>
                <c:pt idx="1244">
                  <c:v>0.623</c:v>
                </c:pt>
                <c:pt idx="1245">
                  <c:v>0.624</c:v>
                </c:pt>
                <c:pt idx="1246">
                  <c:v>0.624</c:v>
                </c:pt>
                <c:pt idx="1247">
                  <c:v>0.625</c:v>
                </c:pt>
                <c:pt idx="1248">
                  <c:v>0.625</c:v>
                </c:pt>
                <c:pt idx="1249">
                  <c:v>0.626</c:v>
                </c:pt>
                <c:pt idx="1250">
                  <c:v>0.626</c:v>
                </c:pt>
                <c:pt idx="1251">
                  <c:v>0.627</c:v>
                </c:pt>
                <c:pt idx="1252">
                  <c:v>0.627</c:v>
                </c:pt>
                <c:pt idx="1253">
                  <c:v>0.628</c:v>
                </c:pt>
                <c:pt idx="1254">
                  <c:v>0.628</c:v>
                </c:pt>
                <c:pt idx="1255">
                  <c:v>0.629</c:v>
                </c:pt>
                <c:pt idx="1256">
                  <c:v>0.629</c:v>
                </c:pt>
                <c:pt idx="1257">
                  <c:v>0.63</c:v>
                </c:pt>
                <c:pt idx="1258">
                  <c:v>0.63</c:v>
                </c:pt>
                <c:pt idx="1259">
                  <c:v>0.63100000000000001</c:v>
                </c:pt>
                <c:pt idx="1260">
                  <c:v>0.63100000000000001</c:v>
                </c:pt>
                <c:pt idx="1261">
                  <c:v>0.63200000000000001</c:v>
                </c:pt>
                <c:pt idx="1262">
                  <c:v>0.63200000000000001</c:v>
                </c:pt>
                <c:pt idx="1263">
                  <c:v>0.63300000000000001</c:v>
                </c:pt>
                <c:pt idx="1264">
                  <c:v>0.63300000000000001</c:v>
                </c:pt>
                <c:pt idx="1265">
                  <c:v>0.63400000000000001</c:v>
                </c:pt>
                <c:pt idx="1266">
                  <c:v>0.63400000000000001</c:v>
                </c:pt>
                <c:pt idx="1267">
                  <c:v>0.63500000000000001</c:v>
                </c:pt>
                <c:pt idx="1268">
                  <c:v>0.63500000000000001</c:v>
                </c:pt>
                <c:pt idx="1269">
                  <c:v>0.63600000000000001</c:v>
                </c:pt>
                <c:pt idx="1270">
                  <c:v>0.63600000000000001</c:v>
                </c:pt>
                <c:pt idx="1271">
                  <c:v>0.63700000000000001</c:v>
                </c:pt>
                <c:pt idx="1272">
                  <c:v>0.63700000000000001</c:v>
                </c:pt>
                <c:pt idx="1273">
                  <c:v>0.63800000000000001</c:v>
                </c:pt>
                <c:pt idx="1274">
                  <c:v>0.63800000000000001</c:v>
                </c:pt>
                <c:pt idx="1275">
                  <c:v>0.63900000000000001</c:v>
                </c:pt>
                <c:pt idx="1276">
                  <c:v>0.63900000000000001</c:v>
                </c:pt>
                <c:pt idx="1277">
                  <c:v>0.64</c:v>
                </c:pt>
                <c:pt idx="1278">
                  <c:v>0.64</c:v>
                </c:pt>
                <c:pt idx="1279">
                  <c:v>0.64100000000000001</c:v>
                </c:pt>
                <c:pt idx="1280">
                  <c:v>0.64100000000000001</c:v>
                </c:pt>
                <c:pt idx="1281">
                  <c:v>0.64200000000000002</c:v>
                </c:pt>
                <c:pt idx="1282">
                  <c:v>0.64200000000000002</c:v>
                </c:pt>
                <c:pt idx="1283">
                  <c:v>0.64300000000000002</c:v>
                </c:pt>
                <c:pt idx="1284">
                  <c:v>0.64300000000000002</c:v>
                </c:pt>
                <c:pt idx="1285">
                  <c:v>0.64400000000000002</c:v>
                </c:pt>
                <c:pt idx="1286">
                  <c:v>0.64400000000000002</c:v>
                </c:pt>
                <c:pt idx="1287">
                  <c:v>0.64500000000000002</c:v>
                </c:pt>
                <c:pt idx="1288">
                  <c:v>0.64500000000000002</c:v>
                </c:pt>
                <c:pt idx="1289">
                  <c:v>0.64600000000000002</c:v>
                </c:pt>
                <c:pt idx="1290">
                  <c:v>0.64600000000000002</c:v>
                </c:pt>
                <c:pt idx="1291">
                  <c:v>0.64700000000000002</c:v>
                </c:pt>
                <c:pt idx="1292">
                  <c:v>0.64700000000000002</c:v>
                </c:pt>
                <c:pt idx="1293">
                  <c:v>0.64800000000000002</c:v>
                </c:pt>
                <c:pt idx="1294">
                  <c:v>0.64800000000000002</c:v>
                </c:pt>
                <c:pt idx="1295">
                  <c:v>0.64900000000000002</c:v>
                </c:pt>
                <c:pt idx="1296">
                  <c:v>0.64900000000000002</c:v>
                </c:pt>
                <c:pt idx="1297">
                  <c:v>0.65</c:v>
                </c:pt>
                <c:pt idx="1298">
                  <c:v>0.65</c:v>
                </c:pt>
                <c:pt idx="1299">
                  <c:v>0.65100000000000002</c:v>
                </c:pt>
                <c:pt idx="1300">
                  <c:v>0.65100000000000002</c:v>
                </c:pt>
                <c:pt idx="1301">
                  <c:v>0.65200000000000002</c:v>
                </c:pt>
                <c:pt idx="1302">
                  <c:v>0.65200000000000002</c:v>
                </c:pt>
                <c:pt idx="1303">
                  <c:v>0.65300000000000002</c:v>
                </c:pt>
                <c:pt idx="1304">
                  <c:v>0.65300000000000002</c:v>
                </c:pt>
                <c:pt idx="1305">
                  <c:v>0.65400000000000003</c:v>
                </c:pt>
                <c:pt idx="1306">
                  <c:v>0.65400000000000003</c:v>
                </c:pt>
                <c:pt idx="1307">
                  <c:v>0.65500000000000003</c:v>
                </c:pt>
                <c:pt idx="1308">
                  <c:v>0.65500000000000003</c:v>
                </c:pt>
                <c:pt idx="1309">
                  <c:v>0.65600000000000003</c:v>
                </c:pt>
                <c:pt idx="1310">
                  <c:v>0.65600000000000003</c:v>
                </c:pt>
                <c:pt idx="1311">
                  <c:v>0.65700000000000003</c:v>
                </c:pt>
                <c:pt idx="1312">
                  <c:v>0.65700000000000003</c:v>
                </c:pt>
                <c:pt idx="1313">
                  <c:v>0.65800000000000003</c:v>
                </c:pt>
                <c:pt idx="1314">
                  <c:v>0.65800000000000003</c:v>
                </c:pt>
                <c:pt idx="1315">
                  <c:v>0.65900000000000003</c:v>
                </c:pt>
                <c:pt idx="1316">
                  <c:v>0.65900000000000003</c:v>
                </c:pt>
                <c:pt idx="1317">
                  <c:v>0.66</c:v>
                </c:pt>
                <c:pt idx="1318">
                  <c:v>0.66</c:v>
                </c:pt>
                <c:pt idx="1319">
                  <c:v>0.66100000000000003</c:v>
                </c:pt>
                <c:pt idx="1320">
                  <c:v>0.66100000000000003</c:v>
                </c:pt>
                <c:pt idx="1321">
                  <c:v>0.66200000000000003</c:v>
                </c:pt>
                <c:pt idx="1322">
                  <c:v>0.66200000000000003</c:v>
                </c:pt>
                <c:pt idx="1323">
                  <c:v>0.66300000000000003</c:v>
                </c:pt>
                <c:pt idx="1324">
                  <c:v>0.66300000000000003</c:v>
                </c:pt>
                <c:pt idx="1325">
                  <c:v>0.66400000000000003</c:v>
                </c:pt>
                <c:pt idx="1326">
                  <c:v>0.66400000000000003</c:v>
                </c:pt>
                <c:pt idx="1327">
                  <c:v>0.66500000000000004</c:v>
                </c:pt>
                <c:pt idx="1328">
                  <c:v>0.66500000000000004</c:v>
                </c:pt>
                <c:pt idx="1329">
                  <c:v>0.66600000000000004</c:v>
                </c:pt>
                <c:pt idx="1330">
                  <c:v>0.66600000000000004</c:v>
                </c:pt>
                <c:pt idx="1331">
                  <c:v>0.66700000000000004</c:v>
                </c:pt>
                <c:pt idx="1332">
                  <c:v>0.66700000000000004</c:v>
                </c:pt>
                <c:pt idx="1333">
                  <c:v>0.66800000000000004</c:v>
                </c:pt>
                <c:pt idx="1334">
                  <c:v>0.66800000000000004</c:v>
                </c:pt>
                <c:pt idx="1335">
                  <c:v>0.66900000000000004</c:v>
                </c:pt>
                <c:pt idx="1336">
                  <c:v>0.66900000000000004</c:v>
                </c:pt>
                <c:pt idx="1337">
                  <c:v>0.67</c:v>
                </c:pt>
                <c:pt idx="1338">
                  <c:v>0.67</c:v>
                </c:pt>
                <c:pt idx="1339">
                  <c:v>0.67100000000000004</c:v>
                </c:pt>
                <c:pt idx="1340">
                  <c:v>0.67100000000000004</c:v>
                </c:pt>
                <c:pt idx="1341">
                  <c:v>0.67200000000000004</c:v>
                </c:pt>
                <c:pt idx="1342">
                  <c:v>0.67200000000000004</c:v>
                </c:pt>
                <c:pt idx="1343">
                  <c:v>0.67300000000000004</c:v>
                </c:pt>
                <c:pt idx="1344">
                  <c:v>0.67300000000000004</c:v>
                </c:pt>
                <c:pt idx="1345">
                  <c:v>0.67400000000000004</c:v>
                </c:pt>
                <c:pt idx="1346">
                  <c:v>0.67400000000000004</c:v>
                </c:pt>
                <c:pt idx="1347">
                  <c:v>0.67500000000000004</c:v>
                </c:pt>
                <c:pt idx="1348">
                  <c:v>0.67500000000000004</c:v>
                </c:pt>
                <c:pt idx="1349">
                  <c:v>0.67600000000000005</c:v>
                </c:pt>
                <c:pt idx="1350">
                  <c:v>0.67600000000000005</c:v>
                </c:pt>
                <c:pt idx="1351">
                  <c:v>0.67700000000000005</c:v>
                </c:pt>
                <c:pt idx="1352">
                  <c:v>0.67700000000000005</c:v>
                </c:pt>
                <c:pt idx="1353">
                  <c:v>0.67800000000000005</c:v>
                </c:pt>
                <c:pt idx="1354">
                  <c:v>0.67800000000000005</c:v>
                </c:pt>
                <c:pt idx="1355">
                  <c:v>0.67900000000000005</c:v>
                </c:pt>
                <c:pt idx="1356">
                  <c:v>0.67900000000000005</c:v>
                </c:pt>
                <c:pt idx="1357">
                  <c:v>0.68</c:v>
                </c:pt>
                <c:pt idx="1358">
                  <c:v>0.68</c:v>
                </c:pt>
                <c:pt idx="1359">
                  <c:v>0.68100000000000005</c:v>
                </c:pt>
                <c:pt idx="1360">
                  <c:v>0.68100000000000005</c:v>
                </c:pt>
                <c:pt idx="1361">
                  <c:v>0.68200000000000005</c:v>
                </c:pt>
                <c:pt idx="1362">
                  <c:v>0.68200000000000005</c:v>
                </c:pt>
                <c:pt idx="1363">
                  <c:v>0.68300000000000005</c:v>
                </c:pt>
                <c:pt idx="1364">
                  <c:v>0.68300000000000005</c:v>
                </c:pt>
                <c:pt idx="1365">
                  <c:v>0.68400000000000005</c:v>
                </c:pt>
                <c:pt idx="1366">
                  <c:v>0.68400000000000005</c:v>
                </c:pt>
                <c:pt idx="1367">
                  <c:v>0.68500000000000005</c:v>
                </c:pt>
                <c:pt idx="1368">
                  <c:v>0.68500000000000005</c:v>
                </c:pt>
                <c:pt idx="1369">
                  <c:v>0.68600000000000005</c:v>
                </c:pt>
                <c:pt idx="1370">
                  <c:v>0.68600000000000005</c:v>
                </c:pt>
                <c:pt idx="1371">
                  <c:v>0.68700000000000006</c:v>
                </c:pt>
                <c:pt idx="1372">
                  <c:v>0.68700000000000006</c:v>
                </c:pt>
                <c:pt idx="1373">
                  <c:v>0.68799999999999994</c:v>
                </c:pt>
                <c:pt idx="1374">
                  <c:v>0.68799999999999994</c:v>
                </c:pt>
                <c:pt idx="1375">
                  <c:v>0.68899999999999995</c:v>
                </c:pt>
                <c:pt idx="1376">
                  <c:v>0.68899999999999995</c:v>
                </c:pt>
                <c:pt idx="1377">
                  <c:v>0.69</c:v>
                </c:pt>
                <c:pt idx="1378">
                  <c:v>0.69</c:v>
                </c:pt>
                <c:pt idx="1379">
                  <c:v>0.69099999999999995</c:v>
                </c:pt>
                <c:pt idx="1380">
                  <c:v>0.69099999999999995</c:v>
                </c:pt>
                <c:pt idx="1381">
                  <c:v>0.69199999999999995</c:v>
                </c:pt>
                <c:pt idx="1382">
                  <c:v>0.69199999999999995</c:v>
                </c:pt>
                <c:pt idx="1383">
                  <c:v>0.69299999999999995</c:v>
                </c:pt>
                <c:pt idx="1384">
                  <c:v>0.69299999999999995</c:v>
                </c:pt>
                <c:pt idx="1385">
                  <c:v>0.69399999999999995</c:v>
                </c:pt>
                <c:pt idx="1386">
                  <c:v>0.69399999999999995</c:v>
                </c:pt>
                <c:pt idx="1387">
                  <c:v>0.69499999999999995</c:v>
                </c:pt>
                <c:pt idx="1388">
                  <c:v>0.69499999999999995</c:v>
                </c:pt>
                <c:pt idx="1389">
                  <c:v>0.69599999999999995</c:v>
                </c:pt>
                <c:pt idx="1390">
                  <c:v>0.69599999999999995</c:v>
                </c:pt>
                <c:pt idx="1391">
                  <c:v>0.69699999999999995</c:v>
                </c:pt>
                <c:pt idx="1392">
                  <c:v>0.69699999999999995</c:v>
                </c:pt>
                <c:pt idx="1393">
                  <c:v>0.69799999999999995</c:v>
                </c:pt>
                <c:pt idx="1394">
                  <c:v>0.69799999999999995</c:v>
                </c:pt>
                <c:pt idx="1395">
                  <c:v>0.69899999999999995</c:v>
                </c:pt>
                <c:pt idx="1396">
                  <c:v>0.69899999999999995</c:v>
                </c:pt>
                <c:pt idx="1397">
                  <c:v>0.7</c:v>
                </c:pt>
                <c:pt idx="1398">
                  <c:v>0.7</c:v>
                </c:pt>
                <c:pt idx="1399">
                  <c:v>0.70099999999999996</c:v>
                </c:pt>
                <c:pt idx="1400">
                  <c:v>0.70099999999999996</c:v>
                </c:pt>
                <c:pt idx="1401">
                  <c:v>0.70199999999999996</c:v>
                </c:pt>
                <c:pt idx="1402">
                  <c:v>0.70199999999999996</c:v>
                </c:pt>
                <c:pt idx="1403">
                  <c:v>0.70299999999999996</c:v>
                </c:pt>
                <c:pt idx="1404">
                  <c:v>0.70299999999999996</c:v>
                </c:pt>
                <c:pt idx="1405">
                  <c:v>0.70399999999999996</c:v>
                </c:pt>
                <c:pt idx="1406">
                  <c:v>0.70399999999999996</c:v>
                </c:pt>
                <c:pt idx="1407">
                  <c:v>0.70499999999999996</c:v>
                </c:pt>
                <c:pt idx="1408">
                  <c:v>0.70499999999999996</c:v>
                </c:pt>
                <c:pt idx="1409">
                  <c:v>0.70599999999999996</c:v>
                </c:pt>
                <c:pt idx="1410">
                  <c:v>0.70599999999999996</c:v>
                </c:pt>
                <c:pt idx="1411">
                  <c:v>0.70699999999999996</c:v>
                </c:pt>
                <c:pt idx="1412">
                  <c:v>0.70699999999999996</c:v>
                </c:pt>
                <c:pt idx="1413">
                  <c:v>0.70799999999999996</c:v>
                </c:pt>
                <c:pt idx="1414">
                  <c:v>0.70799999999999996</c:v>
                </c:pt>
                <c:pt idx="1415">
                  <c:v>0.70899999999999996</c:v>
                </c:pt>
                <c:pt idx="1416">
                  <c:v>0.70899999999999996</c:v>
                </c:pt>
                <c:pt idx="1417">
                  <c:v>0.71</c:v>
                </c:pt>
                <c:pt idx="1418">
                  <c:v>0.71</c:v>
                </c:pt>
                <c:pt idx="1419">
                  <c:v>0.71099999999999997</c:v>
                </c:pt>
                <c:pt idx="1420">
                  <c:v>0.71099999999999997</c:v>
                </c:pt>
                <c:pt idx="1421">
                  <c:v>0.71199999999999997</c:v>
                </c:pt>
                <c:pt idx="1422">
                  <c:v>0.71199999999999997</c:v>
                </c:pt>
                <c:pt idx="1423">
                  <c:v>0.71299999999999997</c:v>
                </c:pt>
                <c:pt idx="1424">
                  <c:v>0.71299999999999997</c:v>
                </c:pt>
                <c:pt idx="1425">
                  <c:v>0.71399999999999997</c:v>
                </c:pt>
                <c:pt idx="1426">
                  <c:v>0.71399999999999997</c:v>
                </c:pt>
                <c:pt idx="1427">
                  <c:v>0.71499999999999997</c:v>
                </c:pt>
                <c:pt idx="1428">
                  <c:v>0.71499999999999997</c:v>
                </c:pt>
                <c:pt idx="1429">
                  <c:v>0.71599999999999997</c:v>
                </c:pt>
                <c:pt idx="1430">
                  <c:v>0.71599999999999997</c:v>
                </c:pt>
                <c:pt idx="1431">
                  <c:v>0.71699999999999997</c:v>
                </c:pt>
                <c:pt idx="1432">
                  <c:v>0.71699999999999997</c:v>
                </c:pt>
                <c:pt idx="1433">
                  <c:v>0.71799999999999997</c:v>
                </c:pt>
                <c:pt idx="1434">
                  <c:v>0.71799999999999997</c:v>
                </c:pt>
                <c:pt idx="1435">
                  <c:v>0.71899999999999997</c:v>
                </c:pt>
                <c:pt idx="1436">
                  <c:v>0.71899999999999997</c:v>
                </c:pt>
                <c:pt idx="1437">
                  <c:v>0.72</c:v>
                </c:pt>
                <c:pt idx="1438">
                  <c:v>0.72</c:v>
                </c:pt>
                <c:pt idx="1439">
                  <c:v>0.72099999999999997</c:v>
                </c:pt>
                <c:pt idx="1440">
                  <c:v>0.72099999999999997</c:v>
                </c:pt>
                <c:pt idx="1441">
                  <c:v>0.72199999999999998</c:v>
                </c:pt>
                <c:pt idx="1442">
                  <c:v>0.72199999999999998</c:v>
                </c:pt>
                <c:pt idx="1443">
                  <c:v>0.72299999999999998</c:v>
                </c:pt>
                <c:pt idx="1444">
                  <c:v>0.72299999999999998</c:v>
                </c:pt>
                <c:pt idx="1445">
                  <c:v>0.72399999999999998</c:v>
                </c:pt>
                <c:pt idx="1446">
                  <c:v>0.72399999999999998</c:v>
                </c:pt>
                <c:pt idx="1447">
                  <c:v>0.72499999999999998</c:v>
                </c:pt>
                <c:pt idx="1448">
                  <c:v>0.72499999999999998</c:v>
                </c:pt>
                <c:pt idx="1449">
                  <c:v>0.72599999999999998</c:v>
                </c:pt>
                <c:pt idx="1450">
                  <c:v>0.72599999999999998</c:v>
                </c:pt>
                <c:pt idx="1451">
                  <c:v>0.72699999999999998</c:v>
                </c:pt>
                <c:pt idx="1452">
                  <c:v>0.72699999999999998</c:v>
                </c:pt>
                <c:pt idx="1453">
                  <c:v>0.72799999999999998</c:v>
                </c:pt>
                <c:pt idx="1454">
                  <c:v>0.72799999999999998</c:v>
                </c:pt>
                <c:pt idx="1455">
                  <c:v>0.72899999999999998</c:v>
                </c:pt>
                <c:pt idx="1456">
                  <c:v>0.72899999999999998</c:v>
                </c:pt>
                <c:pt idx="1457">
                  <c:v>0.73</c:v>
                </c:pt>
                <c:pt idx="1458">
                  <c:v>0.73</c:v>
                </c:pt>
                <c:pt idx="1459">
                  <c:v>0.73099999999999998</c:v>
                </c:pt>
                <c:pt idx="1460">
                  <c:v>0.73099999999999998</c:v>
                </c:pt>
                <c:pt idx="1461">
                  <c:v>0.73199999999999998</c:v>
                </c:pt>
                <c:pt idx="1462">
                  <c:v>0.73199999999999998</c:v>
                </c:pt>
                <c:pt idx="1463">
                  <c:v>0.73299999999999998</c:v>
                </c:pt>
                <c:pt idx="1464">
                  <c:v>0.73299999999999998</c:v>
                </c:pt>
                <c:pt idx="1465">
                  <c:v>0.73399999999999999</c:v>
                </c:pt>
                <c:pt idx="1466">
                  <c:v>0.73399999999999999</c:v>
                </c:pt>
                <c:pt idx="1467">
                  <c:v>0.73499999999999999</c:v>
                </c:pt>
                <c:pt idx="1468">
                  <c:v>0.73499999999999999</c:v>
                </c:pt>
                <c:pt idx="1469">
                  <c:v>0.73599999999999999</c:v>
                </c:pt>
                <c:pt idx="1470">
                  <c:v>0.73599999999999999</c:v>
                </c:pt>
                <c:pt idx="1471">
                  <c:v>0.73699999999999999</c:v>
                </c:pt>
                <c:pt idx="1472">
                  <c:v>0.73699999999999999</c:v>
                </c:pt>
                <c:pt idx="1473">
                  <c:v>0.73799999999999999</c:v>
                </c:pt>
                <c:pt idx="1474">
                  <c:v>0.73799999999999999</c:v>
                </c:pt>
                <c:pt idx="1475">
                  <c:v>0.73899999999999999</c:v>
                </c:pt>
                <c:pt idx="1476">
                  <c:v>0.73899999999999999</c:v>
                </c:pt>
                <c:pt idx="1477">
                  <c:v>0.74</c:v>
                </c:pt>
                <c:pt idx="1478">
                  <c:v>0.74</c:v>
                </c:pt>
                <c:pt idx="1479">
                  <c:v>0.74099999999999999</c:v>
                </c:pt>
                <c:pt idx="1480">
                  <c:v>0.74099999999999999</c:v>
                </c:pt>
                <c:pt idx="1481">
                  <c:v>0.74199999999999999</c:v>
                </c:pt>
                <c:pt idx="1482">
                  <c:v>0.74199999999999999</c:v>
                </c:pt>
                <c:pt idx="1483">
                  <c:v>0.74299999999999999</c:v>
                </c:pt>
                <c:pt idx="1484">
                  <c:v>0.74299999999999999</c:v>
                </c:pt>
                <c:pt idx="1485">
                  <c:v>0.74399999999999999</c:v>
                </c:pt>
                <c:pt idx="1486">
                  <c:v>0.74399999999999999</c:v>
                </c:pt>
                <c:pt idx="1487">
                  <c:v>0.745</c:v>
                </c:pt>
                <c:pt idx="1488">
                  <c:v>0.745</c:v>
                </c:pt>
                <c:pt idx="1489">
                  <c:v>0.746</c:v>
                </c:pt>
                <c:pt idx="1490">
                  <c:v>0.746</c:v>
                </c:pt>
                <c:pt idx="1491">
                  <c:v>0.747</c:v>
                </c:pt>
                <c:pt idx="1492">
                  <c:v>0.747</c:v>
                </c:pt>
                <c:pt idx="1493">
                  <c:v>0.748</c:v>
                </c:pt>
                <c:pt idx="1494">
                  <c:v>0.748</c:v>
                </c:pt>
                <c:pt idx="1495">
                  <c:v>0.749</c:v>
                </c:pt>
                <c:pt idx="1496">
                  <c:v>0.749</c:v>
                </c:pt>
                <c:pt idx="1497">
                  <c:v>0.75</c:v>
                </c:pt>
                <c:pt idx="1498">
                  <c:v>0.75</c:v>
                </c:pt>
                <c:pt idx="1499">
                  <c:v>0.751</c:v>
                </c:pt>
                <c:pt idx="1500">
                  <c:v>0.751</c:v>
                </c:pt>
                <c:pt idx="1501">
                  <c:v>0.752</c:v>
                </c:pt>
                <c:pt idx="1502">
                  <c:v>0.752</c:v>
                </c:pt>
                <c:pt idx="1503">
                  <c:v>0.753</c:v>
                </c:pt>
                <c:pt idx="1504">
                  <c:v>0.753</c:v>
                </c:pt>
                <c:pt idx="1505">
                  <c:v>0.754</c:v>
                </c:pt>
                <c:pt idx="1506">
                  <c:v>0.754</c:v>
                </c:pt>
                <c:pt idx="1507">
                  <c:v>0.755</c:v>
                </c:pt>
                <c:pt idx="1508">
                  <c:v>0.755</c:v>
                </c:pt>
                <c:pt idx="1509">
                  <c:v>0.75600000000000001</c:v>
                </c:pt>
                <c:pt idx="1510">
                  <c:v>0.75600000000000001</c:v>
                </c:pt>
                <c:pt idx="1511">
                  <c:v>0.75700000000000001</c:v>
                </c:pt>
                <c:pt idx="1512">
                  <c:v>0.75700000000000001</c:v>
                </c:pt>
                <c:pt idx="1513">
                  <c:v>0.75800000000000001</c:v>
                </c:pt>
                <c:pt idx="1514">
                  <c:v>0.75800000000000001</c:v>
                </c:pt>
                <c:pt idx="1515">
                  <c:v>0.75900000000000001</c:v>
                </c:pt>
                <c:pt idx="1516">
                  <c:v>0.75900000000000001</c:v>
                </c:pt>
                <c:pt idx="1517">
                  <c:v>0.76</c:v>
                </c:pt>
                <c:pt idx="1518">
                  <c:v>0.76</c:v>
                </c:pt>
                <c:pt idx="1519">
                  <c:v>0.76100000000000001</c:v>
                </c:pt>
                <c:pt idx="1520">
                  <c:v>0.76100000000000001</c:v>
                </c:pt>
                <c:pt idx="1521">
                  <c:v>0.76200000000000001</c:v>
                </c:pt>
                <c:pt idx="1522">
                  <c:v>0.76200000000000001</c:v>
                </c:pt>
                <c:pt idx="1523">
                  <c:v>0.76300000000000001</c:v>
                </c:pt>
                <c:pt idx="1524">
                  <c:v>0.76300000000000001</c:v>
                </c:pt>
                <c:pt idx="1525">
                  <c:v>0.76400000000000001</c:v>
                </c:pt>
                <c:pt idx="1526">
                  <c:v>0.76400000000000001</c:v>
                </c:pt>
                <c:pt idx="1527">
                  <c:v>0.76500000000000001</c:v>
                </c:pt>
                <c:pt idx="1528">
                  <c:v>0.76500000000000001</c:v>
                </c:pt>
                <c:pt idx="1529">
                  <c:v>0.76600000000000001</c:v>
                </c:pt>
                <c:pt idx="1530">
                  <c:v>0.76600000000000001</c:v>
                </c:pt>
                <c:pt idx="1531">
                  <c:v>0.76700000000000002</c:v>
                </c:pt>
                <c:pt idx="1532">
                  <c:v>0.76700000000000002</c:v>
                </c:pt>
                <c:pt idx="1533">
                  <c:v>0.76800000000000002</c:v>
                </c:pt>
                <c:pt idx="1534">
                  <c:v>0.76800000000000002</c:v>
                </c:pt>
                <c:pt idx="1535">
                  <c:v>0.76900000000000002</c:v>
                </c:pt>
                <c:pt idx="1536">
                  <c:v>0.76900000000000002</c:v>
                </c:pt>
                <c:pt idx="1537">
                  <c:v>0.77</c:v>
                </c:pt>
                <c:pt idx="1538">
                  <c:v>0.77</c:v>
                </c:pt>
                <c:pt idx="1539">
                  <c:v>0.77100000000000002</c:v>
                </c:pt>
                <c:pt idx="1540">
                  <c:v>0.77100000000000002</c:v>
                </c:pt>
                <c:pt idx="1541">
                  <c:v>0.77200000000000002</c:v>
                </c:pt>
                <c:pt idx="1542">
                  <c:v>0.77200000000000002</c:v>
                </c:pt>
                <c:pt idx="1543">
                  <c:v>0.77300000000000002</c:v>
                </c:pt>
                <c:pt idx="1544">
                  <c:v>0.77300000000000002</c:v>
                </c:pt>
                <c:pt idx="1545">
                  <c:v>0.77400000000000002</c:v>
                </c:pt>
                <c:pt idx="1546">
                  <c:v>0.77400000000000002</c:v>
                </c:pt>
                <c:pt idx="1547">
                  <c:v>0.77500000000000002</c:v>
                </c:pt>
                <c:pt idx="1548">
                  <c:v>0.77500000000000002</c:v>
                </c:pt>
                <c:pt idx="1549">
                  <c:v>0.77600000000000002</c:v>
                </c:pt>
                <c:pt idx="1550">
                  <c:v>0.77600000000000002</c:v>
                </c:pt>
                <c:pt idx="1551">
                  <c:v>0.77700000000000002</c:v>
                </c:pt>
                <c:pt idx="1552">
                  <c:v>0.77700000000000002</c:v>
                </c:pt>
                <c:pt idx="1553">
                  <c:v>0.77800000000000002</c:v>
                </c:pt>
                <c:pt idx="1554">
                  <c:v>0.77800000000000002</c:v>
                </c:pt>
                <c:pt idx="1555">
                  <c:v>0.77900000000000003</c:v>
                </c:pt>
                <c:pt idx="1556">
                  <c:v>0.77900000000000003</c:v>
                </c:pt>
                <c:pt idx="1557">
                  <c:v>0.78</c:v>
                </c:pt>
                <c:pt idx="1558">
                  <c:v>0.78</c:v>
                </c:pt>
                <c:pt idx="1559">
                  <c:v>0.78100000000000003</c:v>
                </c:pt>
                <c:pt idx="1560">
                  <c:v>0.78100000000000003</c:v>
                </c:pt>
                <c:pt idx="1561">
                  <c:v>0.78200000000000003</c:v>
                </c:pt>
                <c:pt idx="1562">
                  <c:v>0.78200000000000003</c:v>
                </c:pt>
                <c:pt idx="1563">
                  <c:v>0.78300000000000003</c:v>
                </c:pt>
                <c:pt idx="1564">
                  <c:v>0.78300000000000003</c:v>
                </c:pt>
                <c:pt idx="1565">
                  <c:v>0.78400000000000003</c:v>
                </c:pt>
                <c:pt idx="1566">
                  <c:v>0.78400000000000003</c:v>
                </c:pt>
                <c:pt idx="1567">
                  <c:v>0.78500000000000003</c:v>
                </c:pt>
                <c:pt idx="1568">
                  <c:v>0.78500000000000003</c:v>
                </c:pt>
                <c:pt idx="1569">
                  <c:v>0.78600000000000003</c:v>
                </c:pt>
                <c:pt idx="1570">
                  <c:v>0.78600000000000003</c:v>
                </c:pt>
                <c:pt idx="1571">
                  <c:v>0.78700000000000003</c:v>
                </c:pt>
                <c:pt idx="1572">
                  <c:v>0.78700000000000003</c:v>
                </c:pt>
                <c:pt idx="1573">
                  <c:v>0.78800000000000003</c:v>
                </c:pt>
                <c:pt idx="1574">
                  <c:v>0.78800000000000003</c:v>
                </c:pt>
                <c:pt idx="1575">
                  <c:v>0.78900000000000003</c:v>
                </c:pt>
                <c:pt idx="1576">
                  <c:v>0.78900000000000003</c:v>
                </c:pt>
                <c:pt idx="1577">
                  <c:v>0.79</c:v>
                </c:pt>
                <c:pt idx="1578">
                  <c:v>0.79</c:v>
                </c:pt>
                <c:pt idx="1579">
                  <c:v>0.79100000000000004</c:v>
                </c:pt>
                <c:pt idx="1580">
                  <c:v>0.79100000000000004</c:v>
                </c:pt>
                <c:pt idx="1581">
                  <c:v>0.79200000000000004</c:v>
                </c:pt>
                <c:pt idx="1582">
                  <c:v>0.79200000000000004</c:v>
                </c:pt>
                <c:pt idx="1583">
                  <c:v>0.79300000000000004</c:v>
                </c:pt>
                <c:pt idx="1584">
                  <c:v>0.79300000000000004</c:v>
                </c:pt>
                <c:pt idx="1585">
                  <c:v>0.79400000000000004</c:v>
                </c:pt>
                <c:pt idx="1586">
                  <c:v>0.79400000000000004</c:v>
                </c:pt>
                <c:pt idx="1587">
                  <c:v>0.79500000000000004</c:v>
                </c:pt>
                <c:pt idx="1588">
                  <c:v>0.79500000000000004</c:v>
                </c:pt>
                <c:pt idx="1589">
                  <c:v>0.79600000000000004</c:v>
                </c:pt>
                <c:pt idx="1590">
                  <c:v>0.79600000000000004</c:v>
                </c:pt>
                <c:pt idx="1591">
                  <c:v>0.79700000000000004</c:v>
                </c:pt>
                <c:pt idx="1592">
                  <c:v>0.79700000000000004</c:v>
                </c:pt>
                <c:pt idx="1593">
                  <c:v>0.79800000000000004</c:v>
                </c:pt>
                <c:pt idx="1594">
                  <c:v>0.79800000000000004</c:v>
                </c:pt>
                <c:pt idx="1595">
                  <c:v>0.79900000000000004</c:v>
                </c:pt>
                <c:pt idx="1596">
                  <c:v>0.79900000000000004</c:v>
                </c:pt>
                <c:pt idx="1597">
                  <c:v>0.8</c:v>
                </c:pt>
                <c:pt idx="1598">
                  <c:v>0.8</c:v>
                </c:pt>
                <c:pt idx="1599">
                  <c:v>0.80100000000000005</c:v>
                </c:pt>
                <c:pt idx="1600">
                  <c:v>0.80100000000000005</c:v>
                </c:pt>
                <c:pt idx="1601">
                  <c:v>0.80200000000000005</c:v>
                </c:pt>
                <c:pt idx="1602">
                  <c:v>0.80200000000000005</c:v>
                </c:pt>
                <c:pt idx="1603">
                  <c:v>0.80300000000000005</c:v>
                </c:pt>
                <c:pt idx="1604">
                  <c:v>0.80300000000000005</c:v>
                </c:pt>
                <c:pt idx="1605">
                  <c:v>0.80400000000000005</c:v>
                </c:pt>
                <c:pt idx="1606">
                  <c:v>0.80400000000000005</c:v>
                </c:pt>
                <c:pt idx="1607">
                  <c:v>0.80500000000000005</c:v>
                </c:pt>
                <c:pt idx="1608">
                  <c:v>0.80500000000000005</c:v>
                </c:pt>
                <c:pt idx="1609">
                  <c:v>0.80600000000000005</c:v>
                </c:pt>
                <c:pt idx="1610">
                  <c:v>0.80600000000000005</c:v>
                </c:pt>
                <c:pt idx="1611">
                  <c:v>0.80700000000000005</c:v>
                </c:pt>
                <c:pt idx="1612">
                  <c:v>0.80700000000000005</c:v>
                </c:pt>
                <c:pt idx="1613">
                  <c:v>0.80800000000000005</c:v>
                </c:pt>
                <c:pt idx="1614">
                  <c:v>0.80800000000000005</c:v>
                </c:pt>
                <c:pt idx="1615">
                  <c:v>0.80900000000000005</c:v>
                </c:pt>
                <c:pt idx="1616">
                  <c:v>0.80900000000000005</c:v>
                </c:pt>
                <c:pt idx="1617">
                  <c:v>0.81</c:v>
                </c:pt>
                <c:pt idx="1618">
                  <c:v>0.81</c:v>
                </c:pt>
                <c:pt idx="1619">
                  <c:v>0.81100000000000005</c:v>
                </c:pt>
                <c:pt idx="1620">
                  <c:v>0.81100000000000005</c:v>
                </c:pt>
                <c:pt idx="1621">
                  <c:v>0.81200000000000006</c:v>
                </c:pt>
                <c:pt idx="1622">
                  <c:v>0.81200000000000006</c:v>
                </c:pt>
                <c:pt idx="1623">
                  <c:v>0.81299999999999994</c:v>
                </c:pt>
                <c:pt idx="1624">
                  <c:v>0.81299999999999994</c:v>
                </c:pt>
                <c:pt idx="1625">
                  <c:v>0.81399999999999995</c:v>
                </c:pt>
                <c:pt idx="1626">
                  <c:v>0.81399999999999995</c:v>
                </c:pt>
                <c:pt idx="1627">
                  <c:v>0.81499999999999995</c:v>
                </c:pt>
                <c:pt idx="1628">
                  <c:v>0.81499999999999995</c:v>
                </c:pt>
                <c:pt idx="1629">
                  <c:v>0.81599999999999995</c:v>
                </c:pt>
                <c:pt idx="1630">
                  <c:v>0.81599999999999995</c:v>
                </c:pt>
                <c:pt idx="1631">
                  <c:v>0.81699999999999995</c:v>
                </c:pt>
                <c:pt idx="1632">
                  <c:v>0.81699999999999995</c:v>
                </c:pt>
                <c:pt idx="1633">
                  <c:v>0.81799999999999995</c:v>
                </c:pt>
                <c:pt idx="1634">
                  <c:v>0.81799999999999995</c:v>
                </c:pt>
                <c:pt idx="1635">
                  <c:v>0.81899999999999995</c:v>
                </c:pt>
                <c:pt idx="1636">
                  <c:v>0.81899999999999995</c:v>
                </c:pt>
                <c:pt idx="1637">
                  <c:v>0.82</c:v>
                </c:pt>
                <c:pt idx="1638">
                  <c:v>0.82</c:v>
                </c:pt>
                <c:pt idx="1639">
                  <c:v>0.82099999999999995</c:v>
                </c:pt>
                <c:pt idx="1640">
                  <c:v>0.82099999999999995</c:v>
                </c:pt>
                <c:pt idx="1641">
                  <c:v>0.82199999999999995</c:v>
                </c:pt>
                <c:pt idx="1642">
                  <c:v>0.82199999999999995</c:v>
                </c:pt>
                <c:pt idx="1643">
                  <c:v>0.82299999999999995</c:v>
                </c:pt>
                <c:pt idx="1644">
                  <c:v>0.82299999999999995</c:v>
                </c:pt>
                <c:pt idx="1645">
                  <c:v>0.82399999999999995</c:v>
                </c:pt>
                <c:pt idx="1646">
                  <c:v>0.82399999999999995</c:v>
                </c:pt>
                <c:pt idx="1647">
                  <c:v>0.82499999999999996</c:v>
                </c:pt>
                <c:pt idx="1648">
                  <c:v>0.82499999999999996</c:v>
                </c:pt>
                <c:pt idx="1649">
                  <c:v>0.82599999999999996</c:v>
                </c:pt>
                <c:pt idx="1650">
                  <c:v>0.82599999999999996</c:v>
                </c:pt>
                <c:pt idx="1651">
                  <c:v>0.82699999999999996</c:v>
                </c:pt>
                <c:pt idx="1652">
                  <c:v>0.82699999999999996</c:v>
                </c:pt>
                <c:pt idx="1653">
                  <c:v>0.82799999999999996</c:v>
                </c:pt>
                <c:pt idx="1654">
                  <c:v>0.82799999999999996</c:v>
                </c:pt>
                <c:pt idx="1655">
                  <c:v>0.82899999999999996</c:v>
                </c:pt>
                <c:pt idx="1656">
                  <c:v>0.82899999999999996</c:v>
                </c:pt>
                <c:pt idx="1657">
                  <c:v>0.83</c:v>
                </c:pt>
                <c:pt idx="1658">
                  <c:v>0.83</c:v>
                </c:pt>
                <c:pt idx="1659">
                  <c:v>0.83099999999999996</c:v>
                </c:pt>
                <c:pt idx="1660">
                  <c:v>0.83099999999999996</c:v>
                </c:pt>
                <c:pt idx="1661">
                  <c:v>0.83199999999999996</c:v>
                </c:pt>
                <c:pt idx="1662">
                  <c:v>0.83199999999999996</c:v>
                </c:pt>
                <c:pt idx="1663">
                  <c:v>0.83299999999999996</c:v>
                </c:pt>
                <c:pt idx="1664">
                  <c:v>0.83299999999999996</c:v>
                </c:pt>
                <c:pt idx="1665">
                  <c:v>0.83399999999999996</c:v>
                </c:pt>
                <c:pt idx="1666">
                  <c:v>0.83399999999999996</c:v>
                </c:pt>
                <c:pt idx="1667">
                  <c:v>0.83499999999999996</c:v>
                </c:pt>
                <c:pt idx="1668">
                  <c:v>0.83499999999999996</c:v>
                </c:pt>
                <c:pt idx="1669">
                  <c:v>0.83599999999999997</c:v>
                </c:pt>
                <c:pt idx="1670">
                  <c:v>0.83599999999999997</c:v>
                </c:pt>
                <c:pt idx="1671">
                  <c:v>0.83699999999999997</c:v>
                </c:pt>
                <c:pt idx="1672">
                  <c:v>0.83699999999999997</c:v>
                </c:pt>
                <c:pt idx="1673">
                  <c:v>0.83799999999999997</c:v>
                </c:pt>
                <c:pt idx="1674">
                  <c:v>0.83799999999999997</c:v>
                </c:pt>
                <c:pt idx="1675">
                  <c:v>0.83899999999999997</c:v>
                </c:pt>
                <c:pt idx="1676">
                  <c:v>0.83899999999999997</c:v>
                </c:pt>
                <c:pt idx="1677">
                  <c:v>0.84</c:v>
                </c:pt>
                <c:pt idx="1678">
                  <c:v>0.84</c:v>
                </c:pt>
                <c:pt idx="1679">
                  <c:v>0.84099999999999997</c:v>
                </c:pt>
                <c:pt idx="1680">
                  <c:v>0.84099999999999997</c:v>
                </c:pt>
                <c:pt idx="1681">
                  <c:v>0.84199999999999997</c:v>
                </c:pt>
                <c:pt idx="1682">
                  <c:v>0.84199999999999997</c:v>
                </c:pt>
                <c:pt idx="1683">
                  <c:v>0.84299999999999997</c:v>
                </c:pt>
                <c:pt idx="1684">
                  <c:v>0.84299999999999997</c:v>
                </c:pt>
                <c:pt idx="1685">
                  <c:v>0.84399999999999997</c:v>
                </c:pt>
                <c:pt idx="1686">
                  <c:v>0.84399999999999997</c:v>
                </c:pt>
                <c:pt idx="1687">
                  <c:v>0.84499999999999997</c:v>
                </c:pt>
                <c:pt idx="1688">
                  <c:v>0.84499999999999997</c:v>
                </c:pt>
                <c:pt idx="1689">
                  <c:v>0.84599999999999997</c:v>
                </c:pt>
                <c:pt idx="1690">
                  <c:v>0.84599999999999997</c:v>
                </c:pt>
                <c:pt idx="1691">
                  <c:v>0.84699999999999998</c:v>
                </c:pt>
                <c:pt idx="1692">
                  <c:v>0.84699999999999998</c:v>
                </c:pt>
                <c:pt idx="1693">
                  <c:v>0.84799999999999998</c:v>
                </c:pt>
                <c:pt idx="1694">
                  <c:v>0.84799999999999998</c:v>
                </c:pt>
                <c:pt idx="1695">
                  <c:v>0.84899999999999998</c:v>
                </c:pt>
                <c:pt idx="1696">
                  <c:v>0.84899999999999998</c:v>
                </c:pt>
                <c:pt idx="1697">
                  <c:v>0.85</c:v>
                </c:pt>
                <c:pt idx="1698">
                  <c:v>0.85</c:v>
                </c:pt>
                <c:pt idx="1699">
                  <c:v>0.85099999999999998</c:v>
                </c:pt>
                <c:pt idx="1700">
                  <c:v>0.85099999999999998</c:v>
                </c:pt>
                <c:pt idx="1701">
                  <c:v>0.85199999999999998</c:v>
                </c:pt>
                <c:pt idx="1702">
                  <c:v>0.85199999999999998</c:v>
                </c:pt>
                <c:pt idx="1703">
                  <c:v>0.85299999999999998</c:v>
                </c:pt>
                <c:pt idx="1704">
                  <c:v>0.85299999999999998</c:v>
                </c:pt>
                <c:pt idx="1705">
                  <c:v>0.85399999999999998</c:v>
                </c:pt>
                <c:pt idx="1706">
                  <c:v>0.85399999999999998</c:v>
                </c:pt>
                <c:pt idx="1707">
                  <c:v>0.85499999999999998</c:v>
                </c:pt>
                <c:pt idx="1708">
                  <c:v>0.85499999999999998</c:v>
                </c:pt>
                <c:pt idx="1709">
                  <c:v>0.85599999999999998</c:v>
                </c:pt>
                <c:pt idx="1710">
                  <c:v>0.85599999999999998</c:v>
                </c:pt>
                <c:pt idx="1711">
                  <c:v>0.85699999999999998</c:v>
                </c:pt>
                <c:pt idx="1712">
                  <c:v>0.85699999999999998</c:v>
                </c:pt>
                <c:pt idx="1713">
                  <c:v>0.85799999999999998</c:v>
                </c:pt>
                <c:pt idx="1714">
                  <c:v>0.85799999999999998</c:v>
                </c:pt>
                <c:pt idx="1715">
                  <c:v>0.85899999999999999</c:v>
                </c:pt>
                <c:pt idx="1716">
                  <c:v>0.85899999999999999</c:v>
                </c:pt>
                <c:pt idx="1717">
                  <c:v>0.86</c:v>
                </c:pt>
                <c:pt idx="1718">
                  <c:v>0.86</c:v>
                </c:pt>
                <c:pt idx="1719">
                  <c:v>0.86099999999999999</c:v>
                </c:pt>
                <c:pt idx="1720">
                  <c:v>0.86099999999999999</c:v>
                </c:pt>
                <c:pt idx="1721">
                  <c:v>0.86199999999999999</c:v>
                </c:pt>
                <c:pt idx="1722">
                  <c:v>0.86199999999999999</c:v>
                </c:pt>
                <c:pt idx="1723">
                  <c:v>0.86299999999999999</c:v>
                </c:pt>
                <c:pt idx="1724">
                  <c:v>0.86299999999999999</c:v>
                </c:pt>
                <c:pt idx="1725">
                  <c:v>0.86399999999999999</c:v>
                </c:pt>
                <c:pt idx="1726">
                  <c:v>0.86399999999999999</c:v>
                </c:pt>
                <c:pt idx="1727">
                  <c:v>0.86499999999999999</c:v>
                </c:pt>
                <c:pt idx="1728">
                  <c:v>0.86499999999999999</c:v>
                </c:pt>
                <c:pt idx="1729">
                  <c:v>0.86599999999999999</c:v>
                </c:pt>
                <c:pt idx="1730">
                  <c:v>0.86599999999999999</c:v>
                </c:pt>
                <c:pt idx="1731">
                  <c:v>0.86699999999999999</c:v>
                </c:pt>
                <c:pt idx="1732">
                  <c:v>0.86699999999999999</c:v>
                </c:pt>
                <c:pt idx="1733">
                  <c:v>0.86799999999999999</c:v>
                </c:pt>
                <c:pt idx="1734">
                  <c:v>0.86799999999999999</c:v>
                </c:pt>
                <c:pt idx="1735">
                  <c:v>0.86899999999999999</c:v>
                </c:pt>
                <c:pt idx="1736">
                  <c:v>0.86899999999999999</c:v>
                </c:pt>
                <c:pt idx="1737">
                  <c:v>0.87</c:v>
                </c:pt>
                <c:pt idx="1738">
                  <c:v>0.87</c:v>
                </c:pt>
                <c:pt idx="1739">
                  <c:v>0.871</c:v>
                </c:pt>
                <c:pt idx="1740">
                  <c:v>0.871</c:v>
                </c:pt>
                <c:pt idx="1741">
                  <c:v>0.872</c:v>
                </c:pt>
                <c:pt idx="1742">
                  <c:v>0.872</c:v>
                </c:pt>
                <c:pt idx="1743">
                  <c:v>0.873</c:v>
                </c:pt>
                <c:pt idx="1744">
                  <c:v>0.873</c:v>
                </c:pt>
                <c:pt idx="1745">
                  <c:v>0.874</c:v>
                </c:pt>
                <c:pt idx="1746">
                  <c:v>0.874</c:v>
                </c:pt>
                <c:pt idx="1747">
                  <c:v>0.875</c:v>
                </c:pt>
                <c:pt idx="1748">
                  <c:v>0.875</c:v>
                </c:pt>
                <c:pt idx="1749">
                  <c:v>0.876</c:v>
                </c:pt>
                <c:pt idx="1750">
                  <c:v>0.876</c:v>
                </c:pt>
                <c:pt idx="1751">
                  <c:v>0.877</c:v>
                </c:pt>
                <c:pt idx="1752">
                  <c:v>0.877</c:v>
                </c:pt>
                <c:pt idx="1753">
                  <c:v>0.878</c:v>
                </c:pt>
                <c:pt idx="1754">
                  <c:v>0.878</c:v>
                </c:pt>
                <c:pt idx="1755">
                  <c:v>0.879</c:v>
                </c:pt>
                <c:pt idx="1756">
                  <c:v>0.879</c:v>
                </c:pt>
                <c:pt idx="1757">
                  <c:v>0.88</c:v>
                </c:pt>
                <c:pt idx="1758">
                  <c:v>0.88</c:v>
                </c:pt>
                <c:pt idx="1759">
                  <c:v>0.88100000000000001</c:v>
                </c:pt>
                <c:pt idx="1760">
                  <c:v>0.88100000000000001</c:v>
                </c:pt>
                <c:pt idx="1761">
                  <c:v>0.88200000000000001</c:v>
                </c:pt>
                <c:pt idx="1762">
                  <c:v>0.88200000000000001</c:v>
                </c:pt>
                <c:pt idx="1763">
                  <c:v>0.88300000000000001</c:v>
                </c:pt>
                <c:pt idx="1764">
                  <c:v>0.88300000000000001</c:v>
                </c:pt>
                <c:pt idx="1765">
                  <c:v>0.88400000000000001</c:v>
                </c:pt>
                <c:pt idx="1766">
                  <c:v>0.88400000000000001</c:v>
                </c:pt>
                <c:pt idx="1767">
                  <c:v>0.88500000000000001</c:v>
                </c:pt>
                <c:pt idx="1768">
                  <c:v>0.88500000000000001</c:v>
                </c:pt>
                <c:pt idx="1769">
                  <c:v>0.88600000000000001</c:v>
                </c:pt>
                <c:pt idx="1770">
                  <c:v>0.88600000000000001</c:v>
                </c:pt>
                <c:pt idx="1771">
                  <c:v>0.88700000000000001</c:v>
                </c:pt>
                <c:pt idx="1772">
                  <c:v>0.88700000000000001</c:v>
                </c:pt>
                <c:pt idx="1773">
                  <c:v>0.88800000000000001</c:v>
                </c:pt>
                <c:pt idx="1774">
                  <c:v>0.88800000000000001</c:v>
                </c:pt>
                <c:pt idx="1775">
                  <c:v>0.88900000000000001</c:v>
                </c:pt>
                <c:pt idx="1776">
                  <c:v>0.88900000000000001</c:v>
                </c:pt>
                <c:pt idx="1777">
                  <c:v>0.89</c:v>
                </c:pt>
                <c:pt idx="1778">
                  <c:v>0.89</c:v>
                </c:pt>
                <c:pt idx="1779">
                  <c:v>0.89100000000000001</c:v>
                </c:pt>
                <c:pt idx="1780">
                  <c:v>0.89100000000000001</c:v>
                </c:pt>
                <c:pt idx="1781">
                  <c:v>0.89200000000000002</c:v>
                </c:pt>
                <c:pt idx="1782">
                  <c:v>0.89200000000000002</c:v>
                </c:pt>
                <c:pt idx="1783">
                  <c:v>0.89300000000000002</c:v>
                </c:pt>
                <c:pt idx="1784">
                  <c:v>0.89300000000000002</c:v>
                </c:pt>
                <c:pt idx="1785">
                  <c:v>0.89400000000000002</c:v>
                </c:pt>
                <c:pt idx="1786">
                  <c:v>0.89400000000000002</c:v>
                </c:pt>
                <c:pt idx="1787">
                  <c:v>0.89500000000000002</c:v>
                </c:pt>
                <c:pt idx="1788">
                  <c:v>0.89500000000000002</c:v>
                </c:pt>
                <c:pt idx="1789">
                  <c:v>0.89600000000000002</c:v>
                </c:pt>
                <c:pt idx="1790">
                  <c:v>0.89600000000000002</c:v>
                </c:pt>
                <c:pt idx="1791">
                  <c:v>0.89700000000000002</c:v>
                </c:pt>
                <c:pt idx="1792">
                  <c:v>0.89700000000000002</c:v>
                </c:pt>
                <c:pt idx="1793">
                  <c:v>0.89800000000000002</c:v>
                </c:pt>
                <c:pt idx="1794">
                  <c:v>0.89800000000000002</c:v>
                </c:pt>
                <c:pt idx="1795">
                  <c:v>0.89900000000000002</c:v>
                </c:pt>
                <c:pt idx="1796">
                  <c:v>0.89900000000000002</c:v>
                </c:pt>
                <c:pt idx="1797">
                  <c:v>0.9</c:v>
                </c:pt>
                <c:pt idx="1798">
                  <c:v>0.9</c:v>
                </c:pt>
                <c:pt idx="1799">
                  <c:v>0.90100000000000002</c:v>
                </c:pt>
                <c:pt idx="1800">
                  <c:v>0.90100000000000002</c:v>
                </c:pt>
                <c:pt idx="1801">
                  <c:v>0.90200000000000002</c:v>
                </c:pt>
                <c:pt idx="1802">
                  <c:v>0.90200000000000002</c:v>
                </c:pt>
                <c:pt idx="1803">
                  <c:v>0.90300000000000002</c:v>
                </c:pt>
                <c:pt idx="1804">
                  <c:v>0.90300000000000002</c:v>
                </c:pt>
                <c:pt idx="1805">
                  <c:v>0.90400000000000003</c:v>
                </c:pt>
                <c:pt idx="1806">
                  <c:v>0.90400000000000003</c:v>
                </c:pt>
                <c:pt idx="1807">
                  <c:v>0.90500000000000003</c:v>
                </c:pt>
                <c:pt idx="1808">
                  <c:v>0.90500000000000003</c:v>
                </c:pt>
                <c:pt idx="1809">
                  <c:v>0.90600000000000003</c:v>
                </c:pt>
                <c:pt idx="1810">
                  <c:v>0.90600000000000003</c:v>
                </c:pt>
                <c:pt idx="1811">
                  <c:v>0.90700000000000003</c:v>
                </c:pt>
                <c:pt idx="1812">
                  <c:v>0.90700000000000003</c:v>
                </c:pt>
                <c:pt idx="1813">
                  <c:v>0.90800000000000003</c:v>
                </c:pt>
                <c:pt idx="1814">
                  <c:v>0.90800000000000003</c:v>
                </c:pt>
                <c:pt idx="1815">
                  <c:v>0.90900000000000003</c:v>
                </c:pt>
                <c:pt idx="1816">
                  <c:v>0.90900000000000003</c:v>
                </c:pt>
                <c:pt idx="1817">
                  <c:v>0.91</c:v>
                </c:pt>
                <c:pt idx="1818">
                  <c:v>0.91</c:v>
                </c:pt>
                <c:pt idx="1819">
                  <c:v>0.91100000000000003</c:v>
                </c:pt>
                <c:pt idx="1820">
                  <c:v>0.91100000000000003</c:v>
                </c:pt>
                <c:pt idx="1821">
                  <c:v>0.91200000000000003</c:v>
                </c:pt>
                <c:pt idx="1822">
                  <c:v>0.91200000000000003</c:v>
                </c:pt>
                <c:pt idx="1823">
                  <c:v>0.91300000000000003</c:v>
                </c:pt>
                <c:pt idx="1824">
                  <c:v>0.91300000000000003</c:v>
                </c:pt>
                <c:pt idx="1825">
                  <c:v>0.91400000000000003</c:v>
                </c:pt>
                <c:pt idx="1826">
                  <c:v>0.91400000000000003</c:v>
                </c:pt>
                <c:pt idx="1827">
                  <c:v>0.91500000000000004</c:v>
                </c:pt>
                <c:pt idx="1828">
                  <c:v>0.91500000000000004</c:v>
                </c:pt>
                <c:pt idx="1829">
                  <c:v>0.91600000000000004</c:v>
                </c:pt>
                <c:pt idx="1830">
                  <c:v>0.91600000000000004</c:v>
                </c:pt>
                <c:pt idx="1831">
                  <c:v>0.91700000000000004</c:v>
                </c:pt>
                <c:pt idx="1832">
                  <c:v>0.91700000000000004</c:v>
                </c:pt>
                <c:pt idx="1833">
                  <c:v>0.91800000000000004</c:v>
                </c:pt>
                <c:pt idx="1834">
                  <c:v>0.91800000000000004</c:v>
                </c:pt>
                <c:pt idx="1835">
                  <c:v>0.91900000000000004</c:v>
                </c:pt>
                <c:pt idx="1836">
                  <c:v>0.91900000000000004</c:v>
                </c:pt>
                <c:pt idx="1837">
                  <c:v>0.92</c:v>
                </c:pt>
                <c:pt idx="1838">
                  <c:v>0.92</c:v>
                </c:pt>
                <c:pt idx="1839">
                  <c:v>0.92100000000000004</c:v>
                </c:pt>
                <c:pt idx="1840">
                  <c:v>0.92100000000000004</c:v>
                </c:pt>
                <c:pt idx="1841">
                  <c:v>0.92200000000000004</c:v>
                </c:pt>
                <c:pt idx="1842">
                  <c:v>0.92200000000000004</c:v>
                </c:pt>
                <c:pt idx="1843">
                  <c:v>0.92300000000000004</c:v>
                </c:pt>
                <c:pt idx="1844">
                  <c:v>0.92300000000000004</c:v>
                </c:pt>
                <c:pt idx="1845">
                  <c:v>0.92400000000000004</c:v>
                </c:pt>
                <c:pt idx="1846">
                  <c:v>0.92400000000000004</c:v>
                </c:pt>
                <c:pt idx="1847">
                  <c:v>0.92500000000000004</c:v>
                </c:pt>
                <c:pt idx="1848">
                  <c:v>0.92500000000000004</c:v>
                </c:pt>
                <c:pt idx="1849">
                  <c:v>0.92600000000000005</c:v>
                </c:pt>
                <c:pt idx="1850">
                  <c:v>0.92600000000000005</c:v>
                </c:pt>
                <c:pt idx="1851">
                  <c:v>0.92700000000000005</c:v>
                </c:pt>
                <c:pt idx="1852">
                  <c:v>0.92700000000000005</c:v>
                </c:pt>
                <c:pt idx="1853">
                  <c:v>0.92800000000000005</c:v>
                </c:pt>
                <c:pt idx="1854">
                  <c:v>0.92800000000000005</c:v>
                </c:pt>
                <c:pt idx="1855">
                  <c:v>0.92900000000000005</c:v>
                </c:pt>
                <c:pt idx="1856">
                  <c:v>0.92900000000000005</c:v>
                </c:pt>
                <c:pt idx="1857">
                  <c:v>0.93</c:v>
                </c:pt>
                <c:pt idx="1858">
                  <c:v>0.93</c:v>
                </c:pt>
                <c:pt idx="1859">
                  <c:v>0.93100000000000005</c:v>
                </c:pt>
                <c:pt idx="1860">
                  <c:v>0.93100000000000005</c:v>
                </c:pt>
                <c:pt idx="1861">
                  <c:v>0.93200000000000005</c:v>
                </c:pt>
                <c:pt idx="1862">
                  <c:v>0.93200000000000005</c:v>
                </c:pt>
                <c:pt idx="1863">
                  <c:v>0.93300000000000005</c:v>
                </c:pt>
                <c:pt idx="1864">
                  <c:v>0.93300000000000005</c:v>
                </c:pt>
                <c:pt idx="1865">
                  <c:v>0.93400000000000005</c:v>
                </c:pt>
                <c:pt idx="1866">
                  <c:v>0.93400000000000005</c:v>
                </c:pt>
                <c:pt idx="1867">
                  <c:v>0.93500000000000005</c:v>
                </c:pt>
                <c:pt idx="1868">
                  <c:v>0.93500000000000005</c:v>
                </c:pt>
                <c:pt idx="1869">
                  <c:v>0.93600000000000005</c:v>
                </c:pt>
                <c:pt idx="1870">
                  <c:v>0.93600000000000005</c:v>
                </c:pt>
                <c:pt idx="1871">
                  <c:v>0.93700000000000006</c:v>
                </c:pt>
                <c:pt idx="1872">
                  <c:v>0.93700000000000006</c:v>
                </c:pt>
                <c:pt idx="1873">
                  <c:v>0.93799999999999994</c:v>
                </c:pt>
                <c:pt idx="1874">
                  <c:v>0.93799999999999994</c:v>
                </c:pt>
                <c:pt idx="1875">
                  <c:v>0.93899999999999995</c:v>
                </c:pt>
                <c:pt idx="1876">
                  <c:v>0.93899999999999995</c:v>
                </c:pt>
                <c:pt idx="1877">
                  <c:v>0.94</c:v>
                </c:pt>
                <c:pt idx="1878">
                  <c:v>0.94</c:v>
                </c:pt>
                <c:pt idx="1879">
                  <c:v>0.94099999999999995</c:v>
                </c:pt>
                <c:pt idx="1880">
                  <c:v>0.94099999999999995</c:v>
                </c:pt>
                <c:pt idx="1881">
                  <c:v>0.94199999999999995</c:v>
                </c:pt>
                <c:pt idx="1882">
                  <c:v>0.94199999999999995</c:v>
                </c:pt>
                <c:pt idx="1883">
                  <c:v>0.94299999999999995</c:v>
                </c:pt>
                <c:pt idx="1884">
                  <c:v>0.94299999999999995</c:v>
                </c:pt>
                <c:pt idx="1885">
                  <c:v>0.94399999999999995</c:v>
                </c:pt>
                <c:pt idx="1886">
                  <c:v>0.94399999999999995</c:v>
                </c:pt>
                <c:pt idx="1887">
                  <c:v>0.94499999999999995</c:v>
                </c:pt>
                <c:pt idx="1888">
                  <c:v>0.94499999999999995</c:v>
                </c:pt>
                <c:pt idx="1889">
                  <c:v>0.94599999999999995</c:v>
                </c:pt>
                <c:pt idx="1890">
                  <c:v>0.94599999999999995</c:v>
                </c:pt>
                <c:pt idx="1891">
                  <c:v>0.94699999999999995</c:v>
                </c:pt>
                <c:pt idx="1892">
                  <c:v>0.94699999999999995</c:v>
                </c:pt>
                <c:pt idx="1893">
                  <c:v>0.94799999999999995</c:v>
                </c:pt>
                <c:pt idx="1894">
                  <c:v>0.94799999999999995</c:v>
                </c:pt>
                <c:pt idx="1895">
                  <c:v>0.94899999999999995</c:v>
                </c:pt>
                <c:pt idx="1896">
                  <c:v>0.94899999999999995</c:v>
                </c:pt>
                <c:pt idx="1897">
                  <c:v>0.95</c:v>
                </c:pt>
                <c:pt idx="1898">
                  <c:v>0.95</c:v>
                </c:pt>
                <c:pt idx="1899">
                  <c:v>0.95099999999999996</c:v>
                </c:pt>
                <c:pt idx="1900">
                  <c:v>0.95099999999999996</c:v>
                </c:pt>
                <c:pt idx="1901">
                  <c:v>0.95199999999999996</c:v>
                </c:pt>
                <c:pt idx="1902">
                  <c:v>0.95199999999999996</c:v>
                </c:pt>
                <c:pt idx="1903">
                  <c:v>0.95299999999999996</c:v>
                </c:pt>
                <c:pt idx="1904">
                  <c:v>0.95299999999999996</c:v>
                </c:pt>
                <c:pt idx="1905">
                  <c:v>0.95399999999999996</c:v>
                </c:pt>
                <c:pt idx="1906">
                  <c:v>0.95399999999999996</c:v>
                </c:pt>
                <c:pt idx="1907">
                  <c:v>0.95499999999999996</c:v>
                </c:pt>
                <c:pt idx="1908">
                  <c:v>0.95499999999999996</c:v>
                </c:pt>
                <c:pt idx="1909">
                  <c:v>0.95599999999999996</c:v>
                </c:pt>
                <c:pt idx="1910">
                  <c:v>0.95599999999999996</c:v>
                </c:pt>
                <c:pt idx="1911">
                  <c:v>0.95699999999999996</c:v>
                </c:pt>
                <c:pt idx="1912">
                  <c:v>0.95699999999999996</c:v>
                </c:pt>
                <c:pt idx="1913">
                  <c:v>0.95799999999999996</c:v>
                </c:pt>
                <c:pt idx="1914">
                  <c:v>0.95799999999999996</c:v>
                </c:pt>
                <c:pt idx="1915">
                  <c:v>0.95899999999999996</c:v>
                </c:pt>
                <c:pt idx="1916">
                  <c:v>0.95899999999999996</c:v>
                </c:pt>
                <c:pt idx="1917">
                  <c:v>0.96</c:v>
                </c:pt>
                <c:pt idx="1918">
                  <c:v>0.96</c:v>
                </c:pt>
                <c:pt idx="1919">
                  <c:v>0.96099999999999997</c:v>
                </c:pt>
                <c:pt idx="1920">
                  <c:v>0.96099999999999997</c:v>
                </c:pt>
                <c:pt idx="1921">
                  <c:v>0.96199999999999997</c:v>
                </c:pt>
                <c:pt idx="1922">
                  <c:v>0.96199999999999997</c:v>
                </c:pt>
                <c:pt idx="1923">
                  <c:v>0.96299999999999997</c:v>
                </c:pt>
                <c:pt idx="1924">
                  <c:v>0.96299999999999997</c:v>
                </c:pt>
                <c:pt idx="1925">
                  <c:v>0.96399999999999997</c:v>
                </c:pt>
                <c:pt idx="1926">
                  <c:v>0.96399999999999997</c:v>
                </c:pt>
                <c:pt idx="1927">
                  <c:v>0.96499999999999997</c:v>
                </c:pt>
                <c:pt idx="1928">
                  <c:v>0.96499999999999997</c:v>
                </c:pt>
                <c:pt idx="1929">
                  <c:v>0.96599999999999997</c:v>
                </c:pt>
                <c:pt idx="1930">
                  <c:v>0.96599999999999997</c:v>
                </c:pt>
                <c:pt idx="1931">
                  <c:v>0.96699999999999997</c:v>
                </c:pt>
                <c:pt idx="1932">
                  <c:v>0.96699999999999997</c:v>
                </c:pt>
                <c:pt idx="1933">
                  <c:v>0.96799999999999997</c:v>
                </c:pt>
                <c:pt idx="1934">
                  <c:v>0.96799999999999997</c:v>
                </c:pt>
                <c:pt idx="1935">
                  <c:v>0.96899999999999997</c:v>
                </c:pt>
                <c:pt idx="1936">
                  <c:v>0.96899999999999997</c:v>
                </c:pt>
                <c:pt idx="1937">
                  <c:v>0.97</c:v>
                </c:pt>
                <c:pt idx="1938">
                  <c:v>0.97</c:v>
                </c:pt>
                <c:pt idx="1939">
                  <c:v>0.97099999999999997</c:v>
                </c:pt>
                <c:pt idx="1940">
                  <c:v>0.97099999999999997</c:v>
                </c:pt>
                <c:pt idx="1941">
                  <c:v>0.97199999999999998</c:v>
                </c:pt>
                <c:pt idx="1942">
                  <c:v>0.97199999999999998</c:v>
                </c:pt>
                <c:pt idx="1943">
                  <c:v>0.97299999999999998</c:v>
                </c:pt>
                <c:pt idx="1944">
                  <c:v>0.97299999999999998</c:v>
                </c:pt>
                <c:pt idx="1945">
                  <c:v>0.97399999999999998</c:v>
                </c:pt>
                <c:pt idx="1946">
                  <c:v>0.97399999999999998</c:v>
                </c:pt>
                <c:pt idx="1947">
                  <c:v>0.97499999999999998</c:v>
                </c:pt>
                <c:pt idx="1948">
                  <c:v>0.97499999999999998</c:v>
                </c:pt>
                <c:pt idx="1949">
                  <c:v>0.97599999999999998</c:v>
                </c:pt>
                <c:pt idx="1950">
                  <c:v>0.97599999999999998</c:v>
                </c:pt>
                <c:pt idx="1951">
                  <c:v>0.97699999999999998</c:v>
                </c:pt>
                <c:pt idx="1952">
                  <c:v>0.97699999999999998</c:v>
                </c:pt>
                <c:pt idx="1953">
                  <c:v>0.97799999999999998</c:v>
                </c:pt>
                <c:pt idx="1954">
                  <c:v>0.97799999999999998</c:v>
                </c:pt>
                <c:pt idx="1955">
                  <c:v>0.97899999999999998</c:v>
                </c:pt>
                <c:pt idx="1956">
                  <c:v>0.97899999999999998</c:v>
                </c:pt>
                <c:pt idx="1957">
                  <c:v>0.98</c:v>
                </c:pt>
                <c:pt idx="1958">
                  <c:v>0.98</c:v>
                </c:pt>
                <c:pt idx="1959">
                  <c:v>0.98099999999999998</c:v>
                </c:pt>
                <c:pt idx="1960">
                  <c:v>0.98099999999999998</c:v>
                </c:pt>
                <c:pt idx="1961">
                  <c:v>0.98199999999999998</c:v>
                </c:pt>
                <c:pt idx="1962">
                  <c:v>0.98199999999999998</c:v>
                </c:pt>
                <c:pt idx="1963">
                  <c:v>0.98299999999999998</c:v>
                </c:pt>
                <c:pt idx="1964">
                  <c:v>0.98299999999999998</c:v>
                </c:pt>
                <c:pt idx="1965">
                  <c:v>0.98399999999999999</c:v>
                </c:pt>
                <c:pt idx="1966">
                  <c:v>0.98399999999999999</c:v>
                </c:pt>
                <c:pt idx="1967">
                  <c:v>0.98499999999999999</c:v>
                </c:pt>
                <c:pt idx="1968">
                  <c:v>0.98499999999999999</c:v>
                </c:pt>
                <c:pt idx="1969">
                  <c:v>0.98599999999999999</c:v>
                </c:pt>
                <c:pt idx="1970">
                  <c:v>0.98599999999999999</c:v>
                </c:pt>
                <c:pt idx="1971">
                  <c:v>0.98699999999999999</c:v>
                </c:pt>
                <c:pt idx="1972">
                  <c:v>0.98699999999999999</c:v>
                </c:pt>
                <c:pt idx="1973">
                  <c:v>0.98799999999999999</c:v>
                </c:pt>
                <c:pt idx="1974">
                  <c:v>0.98799999999999999</c:v>
                </c:pt>
                <c:pt idx="1975">
                  <c:v>0.98899999999999999</c:v>
                </c:pt>
                <c:pt idx="1976">
                  <c:v>0.98899999999999999</c:v>
                </c:pt>
                <c:pt idx="1977">
                  <c:v>0.99</c:v>
                </c:pt>
                <c:pt idx="1978">
                  <c:v>0.99</c:v>
                </c:pt>
                <c:pt idx="1979">
                  <c:v>0.99099999999999999</c:v>
                </c:pt>
                <c:pt idx="1980">
                  <c:v>0.99099999999999999</c:v>
                </c:pt>
                <c:pt idx="1981">
                  <c:v>0.99199999999999999</c:v>
                </c:pt>
                <c:pt idx="1982">
                  <c:v>0.99199999999999999</c:v>
                </c:pt>
                <c:pt idx="1983">
                  <c:v>0.99299999999999999</c:v>
                </c:pt>
                <c:pt idx="1984">
                  <c:v>0.99299999999999999</c:v>
                </c:pt>
                <c:pt idx="1985">
                  <c:v>0.99399999999999999</c:v>
                </c:pt>
                <c:pt idx="1986">
                  <c:v>0.99399999999999999</c:v>
                </c:pt>
                <c:pt idx="1987">
                  <c:v>0.995</c:v>
                </c:pt>
                <c:pt idx="1988">
                  <c:v>0.995</c:v>
                </c:pt>
                <c:pt idx="1989">
                  <c:v>0.996</c:v>
                </c:pt>
                <c:pt idx="1990">
                  <c:v>0.996</c:v>
                </c:pt>
                <c:pt idx="1991">
                  <c:v>0.997</c:v>
                </c:pt>
                <c:pt idx="1992">
                  <c:v>0.997</c:v>
                </c:pt>
                <c:pt idx="1993">
                  <c:v>0.998</c:v>
                </c:pt>
                <c:pt idx="1994">
                  <c:v>0.998</c:v>
                </c:pt>
                <c:pt idx="1995">
                  <c:v>0.999</c:v>
                </c:pt>
                <c:pt idx="1996">
                  <c:v>0.999</c:v>
                </c:pt>
                <c:pt idx="1997">
                  <c:v>1</c:v>
                </c:pt>
                <c:pt idx="1998">
                  <c:v>1</c:v>
                </c:pt>
                <c:pt idx="1999">
                  <c:v>1.0009999999999999</c:v>
                </c:pt>
                <c:pt idx="2000">
                  <c:v>1.0009999999999999</c:v>
                </c:pt>
                <c:pt idx="2001">
                  <c:v>1.002</c:v>
                </c:pt>
                <c:pt idx="2002">
                  <c:v>1.002</c:v>
                </c:pt>
                <c:pt idx="2003">
                  <c:v>1.0029999999999999</c:v>
                </c:pt>
                <c:pt idx="2004">
                  <c:v>1.0029999999999999</c:v>
                </c:pt>
                <c:pt idx="2005">
                  <c:v>1.004</c:v>
                </c:pt>
                <c:pt idx="2006">
                  <c:v>1.004</c:v>
                </c:pt>
                <c:pt idx="2007">
                  <c:v>1.0049999999999999</c:v>
                </c:pt>
                <c:pt idx="2008">
                  <c:v>1.0049999999999999</c:v>
                </c:pt>
                <c:pt idx="2009">
                  <c:v>1.006</c:v>
                </c:pt>
                <c:pt idx="2010">
                  <c:v>1.006</c:v>
                </c:pt>
                <c:pt idx="2011">
                  <c:v>1.0069999999999999</c:v>
                </c:pt>
                <c:pt idx="2012">
                  <c:v>1.0069999999999999</c:v>
                </c:pt>
                <c:pt idx="2013">
                  <c:v>1.008</c:v>
                </c:pt>
                <c:pt idx="2014">
                  <c:v>1.008</c:v>
                </c:pt>
                <c:pt idx="2015">
                  <c:v>1.0089999999999999</c:v>
                </c:pt>
                <c:pt idx="2016">
                  <c:v>1.0089999999999999</c:v>
                </c:pt>
                <c:pt idx="2017">
                  <c:v>1.01</c:v>
                </c:pt>
                <c:pt idx="2018">
                  <c:v>1.01</c:v>
                </c:pt>
                <c:pt idx="2019">
                  <c:v>1.0109999999999999</c:v>
                </c:pt>
                <c:pt idx="2020">
                  <c:v>1.0109999999999999</c:v>
                </c:pt>
                <c:pt idx="2021">
                  <c:v>1.012</c:v>
                </c:pt>
                <c:pt idx="2022">
                  <c:v>1.012</c:v>
                </c:pt>
                <c:pt idx="2023">
                  <c:v>1.0129999999999999</c:v>
                </c:pt>
                <c:pt idx="2024">
                  <c:v>1.0129999999999999</c:v>
                </c:pt>
                <c:pt idx="2025">
                  <c:v>1.014</c:v>
                </c:pt>
                <c:pt idx="2026">
                  <c:v>1.014</c:v>
                </c:pt>
                <c:pt idx="2027">
                  <c:v>1.0149999999999999</c:v>
                </c:pt>
                <c:pt idx="2028">
                  <c:v>1.0149999999999999</c:v>
                </c:pt>
                <c:pt idx="2029">
                  <c:v>1.016</c:v>
                </c:pt>
                <c:pt idx="2030">
                  <c:v>1.016</c:v>
                </c:pt>
                <c:pt idx="2031">
                  <c:v>1.0169999999999999</c:v>
                </c:pt>
                <c:pt idx="2032">
                  <c:v>1.0169999999999999</c:v>
                </c:pt>
                <c:pt idx="2033">
                  <c:v>1.018</c:v>
                </c:pt>
                <c:pt idx="2034">
                  <c:v>1.018</c:v>
                </c:pt>
                <c:pt idx="2035">
                  <c:v>1.0189999999999999</c:v>
                </c:pt>
                <c:pt idx="2036">
                  <c:v>1.0189999999999999</c:v>
                </c:pt>
                <c:pt idx="2037">
                  <c:v>1.02</c:v>
                </c:pt>
                <c:pt idx="2038">
                  <c:v>1.02</c:v>
                </c:pt>
                <c:pt idx="2039">
                  <c:v>1.0209999999999999</c:v>
                </c:pt>
                <c:pt idx="2040">
                  <c:v>1.0209999999999999</c:v>
                </c:pt>
                <c:pt idx="2041">
                  <c:v>1.022</c:v>
                </c:pt>
                <c:pt idx="2042">
                  <c:v>1.022</c:v>
                </c:pt>
                <c:pt idx="2043">
                  <c:v>1.0229999999999999</c:v>
                </c:pt>
                <c:pt idx="2044">
                  <c:v>1.0229999999999999</c:v>
                </c:pt>
                <c:pt idx="2045">
                  <c:v>1.024</c:v>
                </c:pt>
                <c:pt idx="2046">
                  <c:v>1.024</c:v>
                </c:pt>
                <c:pt idx="2047">
                  <c:v>1.0249999999999999</c:v>
                </c:pt>
                <c:pt idx="2048">
                  <c:v>1.0249999999999999</c:v>
                </c:pt>
                <c:pt idx="2049">
                  <c:v>1.026</c:v>
                </c:pt>
                <c:pt idx="2050">
                  <c:v>1.026</c:v>
                </c:pt>
                <c:pt idx="2051">
                  <c:v>1.0269999999999999</c:v>
                </c:pt>
                <c:pt idx="2052">
                  <c:v>1.0269999999999999</c:v>
                </c:pt>
                <c:pt idx="2053">
                  <c:v>1.028</c:v>
                </c:pt>
                <c:pt idx="2054">
                  <c:v>1.028</c:v>
                </c:pt>
                <c:pt idx="2055">
                  <c:v>1.0289999999999999</c:v>
                </c:pt>
                <c:pt idx="2056">
                  <c:v>1.0289999999999999</c:v>
                </c:pt>
                <c:pt idx="2057">
                  <c:v>1.03</c:v>
                </c:pt>
                <c:pt idx="2058">
                  <c:v>1.03</c:v>
                </c:pt>
                <c:pt idx="2059">
                  <c:v>1.0309999999999999</c:v>
                </c:pt>
                <c:pt idx="2060">
                  <c:v>1.0309999999999999</c:v>
                </c:pt>
                <c:pt idx="2061">
                  <c:v>1.032</c:v>
                </c:pt>
                <c:pt idx="2062">
                  <c:v>1.032</c:v>
                </c:pt>
                <c:pt idx="2063">
                  <c:v>1.0329999999999999</c:v>
                </c:pt>
                <c:pt idx="2064">
                  <c:v>1.0329999999999999</c:v>
                </c:pt>
                <c:pt idx="2065">
                  <c:v>1.034</c:v>
                </c:pt>
                <c:pt idx="2066">
                  <c:v>1.034</c:v>
                </c:pt>
                <c:pt idx="2067">
                  <c:v>1.0349999999999999</c:v>
                </c:pt>
                <c:pt idx="2068">
                  <c:v>1.0349999999999999</c:v>
                </c:pt>
                <c:pt idx="2069">
                  <c:v>1.036</c:v>
                </c:pt>
                <c:pt idx="2070">
                  <c:v>1.036</c:v>
                </c:pt>
                <c:pt idx="2071">
                  <c:v>1.0369999999999999</c:v>
                </c:pt>
                <c:pt idx="2072">
                  <c:v>1.0369999999999999</c:v>
                </c:pt>
                <c:pt idx="2073">
                  <c:v>1.038</c:v>
                </c:pt>
                <c:pt idx="2074">
                  <c:v>1.038</c:v>
                </c:pt>
                <c:pt idx="2075">
                  <c:v>1.0389999999999999</c:v>
                </c:pt>
                <c:pt idx="2076">
                  <c:v>1.0389999999999999</c:v>
                </c:pt>
                <c:pt idx="2077">
                  <c:v>1.04</c:v>
                </c:pt>
                <c:pt idx="2078">
                  <c:v>1.04</c:v>
                </c:pt>
                <c:pt idx="2079">
                  <c:v>1.0409999999999999</c:v>
                </c:pt>
                <c:pt idx="2080">
                  <c:v>1.0409999999999999</c:v>
                </c:pt>
                <c:pt idx="2081">
                  <c:v>1.042</c:v>
                </c:pt>
                <c:pt idx="2082">
                  <c:v>1.042</c:v>
                </c:pt>
                <c:pt idx="2083">
                  <c:v>1.0429999999999999</c:v>
                </c:pt>
                <c:pt idx="2084">
                  <c:v>1.0429999999999999</c:v>
                </c:pt>
                <c:pt idx="2085">
                  <c:v>1.044</c:v>
                </c:pt>
                <c:pt idx="2086">
                  <c:v>1.044</c:v>
                </c:pt>
                <c:pt idx="2087">
                  <c:v>1.0449999999999999</c:v>
                </c:pt>
                <c:pt idx="2088">
                  <c:v>1.0449999999999999</c:v>
                </c:pt>
                <c:pt idx="2089">
                  <c:v>1.046</c:v>
                </c:pt>
                <c:pt idx="2090">
                  <c:v>1.046</c:v>
                </c:pt>
                <c:pt idx="2091">
                  <c:v>1.0469999999999999</c:v>
                </c:pt>
                <c:pt idx="2092">
                  <c:v>1.0469999999999999</c:v>
                </c:pt>
                <c:pt idx="2093">
                  <c:v>1.048</c:v>
                </c:pt>
                <c:pt idx="2094">
                  <c:v>1.048</c:v>
                </c:pt>
                <c:pt idx="2095">
                  <c:v>1.0489999999999999</c:v>
                </c:pt>
                <c:pt idx="2096">
                  <c:v>1.0489999999999999</c:v>
                </c:pt>
                <c:pt idx="2097">
                  <c:v>1.05</c:v>
                </c:pt>
                <c:pt idx="2098">
                  <c:v>1.05</c:v>
                </c:pt>
                <c:pt idx="2099">
                  <c:v>1.0509999999999999</c:v>
                </c:pt>
                <c:pt idx="2100">
                  <c:v>1.0509999999999999</c:v>
                </c:pt>
                <c:pt idx="2101">
                  <c:v>1.052</c:v>
                </c:pt>
                <c:pt idx="2102">
                  <c:v>1.052</c:v>
                </c:pt>
                <c:pt idx="2103">
                  <c:v>1.0529999999999999</c:v>
                </c:pt>
                <c:pt idx="2104">
                  <c:v>1.0529999999999999</c:v>
                </c:pt>
                <c:pt idx="2105">
                  <c:v>1.054</c:v>
                </c:pt>
                <c:pt idx="2106">
                  <c:v>1.054</c:v>
                </c:pt>
                <c:pt idx="2107">
                  <c:v>1.0549999999999999</c:v>
                </c:pt>
                <c:pt idx="2108">
                  <c:v>1.0549999999999999</c:v>
                </c:pt>
                <c:pt idx="2109">
                  <c:v>1.056</c:v>
                </c:pt>
                <c:pt idx="2110">
                  <c:v>1.056</c:v>
                </c:pt>
                <c:pt idx="2111">
                  <c:v>1.0569999999999999</c:v>
                </c:pt>
                <c:pt idx="2112">
                  <c:v>1.0569999999999999</c:v>
                </c:pt>
                <c:pt idx="2113">
                  <c:v>1.0580000000000001</c:v>
                </c:pt>
                <c:pt idx="2114">
                  <c:v>1.0580000000000001</c:v>
                </c:pt>
                <c:pt idx="2115">
                  <c:v>1.0589999999999999</c:v>
                </c:pt>
                <c:pt idx="2116">
                  <c:v>1.0589999999999999</c:v>
                </c:pt>
                <c:pt idx="2117">
                  <c:v>1.06</c:v>
                </c:pt>
                <c:pt idx="2118">
                  <c:v>1.06</c:v>
                </c:pt>
                <c:pt idx="2119">
                  <c:v>1.0609999999999999</c:v>
                </c:pt>
                <c:pt idx="2120">
                  <c:v>1.0609999999999999</c:v>
                </c:pt>
                <c:pt idx="2121">
                  <c:v>1.0620000000000001</c:v>
                </c:pt>
                <c:pt idx="2122">
                  <c:v>1.0620000000000001</c:v>
                </c:pt>
                <c:pt idx="2123">
                  <c:v>1.0629999999999999</c:v>
                </c:pt>
                <c:pt idx="2124">
                  <c:v>1.0629999999999999</c:v>
                </c:pt>
                <c:pt idx="2125">
                  <c:v>1.0640000000000001</c:v>
                </c:pt>
                <c:pt idx="2126">
                  <c:v>1.0640000000000001</c:v>
                </c:pt>
                <c:pt idx="2127">
                  <c:v>1.0649999999999999</c:v>
                </c:pt>
                <c:pt idx="2128">
                  <c:v>1.0649999999999999</c:v>
                </c:pt>
                <c:pt idx="2129">
                  <c:v>1.0660000000000001</c:v>
                </c:pt>
                <c:pt idx="2130">
                  <c:v>1.0660000000000001</c:v>
                </c:pt>
                <c:pt idx="2131">
                  <c:v>1.0669999999999999</c:v>
                </c:pt>
                <c:pt idx="2132">
                  <c:v>1.0669999999999999</c:v>
                </c:pt>
                <c:pt idx="2133">
                  <c:v>1.0680000000000001</c:v>
                </c:pt>
                <c:pt idx="2134">
                  <c:v>1.0680000000000001</c:v>
                </c:pt>
                <c:pt idx="2135">
                  <c:v>1.069</c:v>
                </c:pt>
                <c:pt idx="2136">
                  <c:v>1.069</c:v>
                </c:pt>
                <c:pt idx="2137">
                  <c:v>1.07</c:v>
                </c:pt>
                <c:pt idx="2138">
                  <c:v>1.07</c:v>
                </c:pt>
                <c:pt idx="2139">
                  <c:v>1.071</c:v>
                </c:pt>
                <c:pt idx="2140">
                  <c:v>1.071</c:v>
                </c:pt>
                <c:pt idx="2141">
                  <c:v>1.0720000000000001</c:v>
                </c:pt>
                <c:pt idx="2142">
                  <c:v>1.0720000000000001</c:v>
                </c:pt>
                <c:pt idx="2143">
                  <c:v>1.073</c:v>
                </c:pt>
                <c:pt idx="2144">
                  <c:v>1.073</c:v>
                </c:pt>
                <c:pt idx="2145">
                  <c:v>1.0740000000000001</c:v>
                </c:pt>
                <c:pt idx="2146">
                  <c:v>1.0740000000000001</c:v>
                </c:pt>
                <c:pt idx="2147">
                  <c:v>1.075</c:v>
                </c:pt>
                <c:pt idx="2148">
                  <c:v>1.075</c:v>
                </c:pt>
                <c:pt idx="2149">
                  <c:v>1.0760000000000001</c:v>
                </c:pt>
                <c:pt idx="2150">
                  <c:v>1.0760000000000001</c:v>
                </c:pt>
                <c:pt idx="2151">
                  <c:v>1.077</c:v>
                </c:pt>
                <c:pt idx="2152">
                  <c:v>1.077</c:v>
                </c:pt>
                <c:pt idx="2153">
                  <c:v>1.0780000000000001</c:v>
                </c:pt>
                <c:pt idx="2154">
                  <c:v>1.0780000000000001</c:v>
                </c:pt>
                <c:pt idx="2155">
                  <c:v>1.079</c:v>
                </c:pt>
                <c:pt idx="2156">
                  <c:v>1.079</c:v>
                </c:pt>
                <c:pt idx="2157">
                  <c:v>1.08</c:v>
                </c:pt>
                <c:pt idx="2158">
                  <c:v>1.08</c:v>
                </c:pt>
                <c:pt idx="2159">
                  <c:v>1.081</c:v>
                </c:pt>
                <c:pt idx="2160">
                  <c:v>1.081</c:v>
                </c:pt>
                <c:pt idx="2161">
                  <c:v>1.0820000000000001</c:v>
                </c:pt>
                <c:pt idx="2162">
                  <c:v>1.0820000000000001</c:v>
                </c:pt>
                <c:pt idx="2163">
                  <c:v>1.083</c:v>
                </c:pt>
                <c:pt idx="2164">
                  <c:v>1.083</c:v>
                </c:pt>
                <c:pt idx="2165">
                  <c:v>1.0840000000000001</c:v>
                </c:pt>
                <c:pt idx="2166">
                  <c:v>1.0840000000000001</c:v>
                </c:pt>
                <c:pt idx="2167">
                  <c:v>1.085</c:v>
                </c:pt>
                <c:pt idx="2168">
                  <c:v>1.085</c:v>
                </c:pt>
                <c:pt idx="2169">
                  <c:v>1.0860000000000001</c:v>
                </c:pt>
                <c:pt idx="2170">
                  <c:v>1.0860000000000001</c:v>
                </c:pt>
                <c:pt idx="2171">
                  <c:v>1.087</c:v>
                </c:pt>
                <c:pt idx="2172">
                  <c:v>1.087</c:v>
                </c:pt>
                <c:pt idx="2173">
                  <c:v>1.0880000000000001</c:v>
                </c:pt>
                <c:pt idx="2174">
                  <c:v>1.0880000000000001</c:v>
                </c:pt>
                <c:pt idx="2175">
                  <c:v>1.089</c:v>
                </c:pt>
                <c:pt idx="2176">
                  <c:v>1.089</c:v>
                </c:pt>
                <c:pt idx="2177">
                  <c:v>1.0900000000000001</c:v>
                </c:pt>
                <c:pt idx="2178">
                  <c:v>1.0900000000000001</c:v>
                </c:pt>
                <c:pt idx="2179">
                  <c:v>1.091</c:v>
                </c:pt>
                <c:pt idx="2180">
                  <c:v>1.091</c:v>
                </c:pt>
                <c:pt idx="2181">
                  <c:v>1.0920000000000001</c:v>
                </c:pt>
                <c:pt idx="2182">
                  <c:v>1.0920000000000001</c:v>
                </c:pt>
                <c:pt idx="2183">
                  <c:v>1.093</c:v>
                </c:pt>
                <c:pt idx="2184">
                  <c:v>1.093</c:v>
                </c:pt>
                <c:pt idx="2185">
                  <c:v>1.0940000000000001</c:v>
                </c:pt>
                <c:pt idx="2186">
                  <c:v>1.0940000000000001</c:v>
                </c:pt>
                <c:pt idx="2187">
                  <c:v>1.095</c:v>
                </c:pt>
                <c:pt idx="2188">
                  <c:v>1.095</c:v>
                </c:pt>
                <c:pt idx="2189">
                  <c:v>1.0960000000000001</c:v>
                </c:pt>
                <c:pt idx="2190">
                  <c:v>1.0960000000000001</c:v>
                </c:pt>
                <c:pt idx="2191">
                  <c:v>1.097</c:v>
                </c:pt>
                <c:pt idx="2192">
                  <c:v>1.097</c:v>
                </c:pt>
                <c:pt idx="2193">
                  <c:v>1.0980000000000001</c:v>
                </c:pt>
                <c:pt idx="2194">
                  <c:v>1.0980000000000001</c:v>
                </c:pt>
                <c:pt idx="2195">
                  <c:v>1.099</c:v>
                </c:pt>
                <c:pt idx="2196">
                  <c:v>1.099</c:v>
                </c:pt>
                <c:pt idx="2197">
                  <c:v>1.1000000000000001</c:v>
                </c:pt>
                <c:pt idx="2198">
                  <c:v>1.1000000000000001</c:v>
                </c:pt>
                <c:pt idx="2199">
                  <c:v>1.101</c:v>
                </c:pt>
                <c:pt idx="2200">
                  <c:v>1.101</c:v>
                </c:pt>
                <c:pt idx="2201">
                  <c:v>1.1020000000000001</c:v>
                </c:pt>
                <c:pt idx="2202">
                  <c:v>1.1020000000000001</c:v>
                </c:pt>
                <c:pt idx="2203">
                  <c:v>1.103</c:v>
                </c:pt>
                <c:pt idx="2204">
                  <c:v>1.103</c:v>
                </c:pt>
                <c:pt idx="2205">
                  <c:v>1.1040000000000001</c:v>
                </c:pt>
                <c:pt idx="2206">
                  <c:v>1.1040000000000001</c:v>
                </c:pt>
                <c:pt idx="2207">
                  <c:v>1.105</c:v>
                </c:pt>
                <c:pt idx="2208">
                  <c:v>1.105</c:v>
                </c:pt>
                <c:pt idx="2209">
                  <c:v>1.1060000000000001</c:v>
                </c:pt>
                <c:pt idx="2210">
                  <c:v>1.1060000000000001</c:v>
                </c:pt>
                <c:pt idx="2211">
                  <c:v>1.107</c:v>
                </c:pt>
                <c:pt idx="2212">
                  <c:v>1.107</c:v>
                </c:pt>
                <c:pt idx="2213">
                  <c:v>1.1080000000000001</c:v>
                </c:pt>
                <c:pt idx="2214">
                  <c:v>1.1080000000000001</c:v>
                </c:pt>
                <c:pt idx="2215">
                  <c:v>1.109</c:v>
                </c:pt>
                <c:pt idx="2216">
                  <c:v>1.109</c:v>
                </c:pt>
                <c:pt idx="2217">
                  <c:v>1.1100000000000001</c:v>
                </c:pt>
                <c:pt idx="2218">
                  <c:v>1.1100000000000001</c:v>
                </c:pt>
                <c:pt idx="2219">
                  <c:v>1.111</c:v>
                </c:pt>
                <c:pt idx="2220">
                  <c:v>1.111</c:v>
                </c:pt>
                <c:pt idx="2221">
                  <c:v>1.1120000000000001</c:v>
                </c:pt>
                <c:pt idx="2222">
                  <c:v>1.1120000000000001</c:v>
                </c:pt>
                <c:pt idx="2223">
                  <c:v>1.113</c:v>
                </c:pt>
                <c:pt idx="2224">
                  <c:v>1.113</c:v>
                </c:pt>
                <c:pt idx="2225">
                  <c:v>1.1140000000000001</c:v>
                </c:pt>
                <c:pt idx="2226">
                  <c:v>1.1140000000000001</c:v>
                </c:pt>
                <c:pt idx="2227">
                  <c:v>1.115</c:v>
                </c:pt>
                <c:pt idx="2228">
                  <c:v>1.115</c:v>
                </c:pt>
                <c:pt idx="2229">
                  <c:v>1.1160000000000001</c:v>
                </c:pt>
                <c:pt idx="2230">
                  <c:v>1.1160000000000001</c:v>
                </c:pt>
                <c:pt idx="2231">
                  <c:v>1.117</c:v>
                </c:pt>
                <c:pt idx="2232">
                  <c:v>1.117</c:v>
                </c:pt>
                <c:pt idx="2233">
                  <c:v>1.1180000000000001</c:v>
                </c:pt>
                <c:pt idx="2234">
                  <c:v>1.1180000000000001</c:v>
                </c:pt>
                <c:pt idx="2235">
                  <c:v>1.119</c:v>
                </c:pt>
                <c:pt idx="2236">
                  <c:v>1.119</c:v>
                </c:pt>
                <c:pt idx="2237">
                  <c:v>1.1200000000000001</c:v>
                </c:pt>
                <c:pt idx="2238">
                  <c:v>1.1200000000000001</c:v>
                </c:pt>
                <c:pt idx="2239">
                  <c:v>1.121</c:v>
                </c:pt>
                <c:pt idx="2240">
                  <c:v>1.121</c:v>
                </c:pt>
                <c:pt idx="2241">
                  <c:v>1.1220000000000001</c:v>
                </c:pt>
                <c:pt idx="2242">
                  <c:v>1.1220000000000001</c:v>
                </c:pt>
                <c:pt idx="2243">
                  <c:v>1.123</c:v>
                </c:pt>
                <c:pt idx="2244">
                  <c:v>1.123</c:v>
                </c:pt>
                <c:pt idx="2245">
                  <c:v>1.1240000000000001</c:v>
                </c:pt>
                <c:pt idx="2246">
                  <c:v>1.1240000000000001</c:v>
                </c:pt>
                <c:pt idx="2247">
                  <c:v>1.125</c:v>
                </c:pt>
                <c:pt idx="2248">
                  <c:v>1.125</c:v>
                </c:pt>
                <c:pt idx="2249">
                  <c:v>1.1259999999999999</c:v>
                </c:pt>
                <c:pt idx="2250">
                  <c:v>1.1259999999999999</c:v>
                </c:pt>
                <c:pt idx="2251">
                  <c:v>1.127</c:v>
                </c:pt>
                <c:pt idx="2252">
                  <c:v>1.127</c:v>
                </c:pt>
                <c:pt idx="2253">
                  <c:v>1.1279999999999999</c:v>
                </c:pt>
                <c:pt idx="2254">
                  <c:v>1.1279999999999999</c:v>
                </c:pt>
                <c:pt idx="2255">
                  <c:v>1.129</c:v>
                </c:pt>
                <c:pt idx="2256">
                  <c:v>1.129</c:v>
                </c:pt>
                <c:pt idx="2257">
                  <c:v>1.1299999999999999</c:v>
                </c:pt>
                <c:pt idx="2258">
                  <c:v>1.1299999999999999</c:v>
                </c:pt>
                <c:pt idx="2259">
                  <c:v>1.131</c:v>
                </c:pt>
                <c:pt idx="2260">
                  <c:v>1.131</c:v>
                </c:pt>
                <c:pt idx="2261">
                  <c:v>1.1319999999999999</c:v>
                </c:pt>
                <c:pt idx="2262">
                  <c:v>1.1319999999999999</c:v>
                </c:pt>
                <c:pt idx="2263">
                  <c:v>1.133</c:v>
                </c:pt>
                <c:pt idx="2264">
                  <c:v>1.133</c:v>
                </c:pt>
                <c:pt idx="2265">
                  <c:v>1.1339999999999999</c:v>
                </c:pt>
                <c:pt idx="2266">
                  <c:v>1.1339999999999999</c:v>
                </c:pt>
                <c:pt idx="2267">
                  <c:v>1.135</c:v>
                </c:pt>
                <c:pt idx="2268">
                  <c:v>1.135</c:v>
                </c:pt>
                <c:pt idx="2269">
                  <c:v>1.1359999999999999</c:v>
                </c:pt>
                <c:pt idx="2270">
                  <c:v>1.1359999999999999</c:v>
                </c:pt>
                <c:pt idx="2271">
                  <c:v>1.137</c:v>
                </c:pt>
                <c:pt idx="2272">
                  <c:v>1.137</c:v>
                </c:pt>
                <c:pt idx="2273">
                  <c:v>1.1379999999999999</c:v>
                </c:pt>
                <c:pt idx="2274">
                  <c:v>1.1379999999999999</c:v>
                </c:pt>
                <c:pt idx="2275">
                  <c:v>1.139</c:v>
                </c:pt>
                <c:pt idx="2276">
                  <c:v>1.139</c:v>
                </c:pt>
                <c:pt idx="2277">
                  <c:v>1.1399999999999999</c:v>
                </c:pt>
                <c:pt idx="2278">
                  <c:v>1.1399999999999999</c:v>
                </c:pt>
                <c:pt idx="2279">
                  <c:v>1.141</c:v>
                </c:pt>
                <c:pt idx="2280">
                  <c:v>1.141</c:v>
                </c:pt>
                <c:pt idx="2281">
                  <c:v>1.1419999999999999</c:v>
                </c:pt>
                <c:pt idx="2282">
                  <c:v>1.1419999999999999</c:v>
                </c:pt>
                <c:pt idx="2283">
                  <c:v>1.143</c:v>
                </c:pt>
                <c:pt idx="2284">
                  <c:v>1.143</c:v>
                </c:pt>
                <c:pt idx="2285">
                  <c:v>1.1439999999999999</c:v>
                </c:pt>
                <c:pt idx="2286">
                  <c:v>1.1439999999999999</c:v>
                </c:pt>
                <c:pt idx="2287">
                  <c:v>1.145</c:v>
                </c:pt>
                <c:pt idx="2288">
                  <c:v>1.145</c:v>
                </c:pt>
                <c:pt idx="2289">
                  <c:v>1.1459999999999999</c:v>
                </c:pt>
                <c:pt idx="2290">
                  <c:v>1.1459999999999999</c:v>
                </c:pt>
                <c:pt idx="2291">
                  <c:v>1.147</c:v>
                </c:pt>
                <c:pt idx="2292">
                  <c:v>1.147</c:v>
                </c:pt>
                <c:pt idx="2293">
                  <c:v>1.1479999999999999</c:v>
                </c:pt>
                <c:pt idx="2294">
                  <c:v>1.1479999999999999</c:v>
                </c:pt>
                <c:pt idx="2295">
                  <c:v>1.149</c:v>
                </c:pt>
                <c:pt idx="2296">
                  <c:v>1.149</c:v>
                </c:pt>
                <c:pt idx="2297">
                  <c:v>1.1499999999999999</c:v>
                </c:pt>
                <c:pt idx="2298">
                  <c:v>1.1499999999999999</c:v>
                </c:pt>
                <c:pt idx="2299">
                  <c:v>1.151</c:v>
                </c:pt>
                <c:pt idx="2300">
                  <c:v>1.151</c:v>
                </c:pt>
                <c:pt idx="2301">
                  <c:v>1.1519999999999999</c:v>
                </c:pt>
                <c:pt idx="2302">
                  <c:v>1.1519999999999999</c:v>
                </c:pt>
                <c:pt idx="2303">
                  <c:v>1.153</c:v>
                </c:pt>
                <c:pt idx="2304">
                  <c:v>1.153</c:v>
                </c:pt>
                <c:pt idx="2305">
                  <c:v>1.1539999999999999</c:v>
                </c:pt>
                <c:pt idx="2306">
                  <c:v>1.1539999999999999</c:v>
                </c:pt>
                <c:pt idx="2307">
                  <c:v>1.155</c:v>
                </c:pt>
                <c:pt idx="2308">
                  <c:v>1.155</c:v>
                </c:pt>
                <c:pt idx="2309">
                  <c:v>1.1559999999999999</c:v>
                </c:pt>
                <c:pt idx="2310">
                  <c:v>1.1559999999999999</c:v>
                </c:pt>
                <c:pt idx="2311">
                  <c:v>1.157</c:v>
                </c:pt>
                <c:pt idx="2312">
                  <c:v>1.157</c:v>
                </c:pt>
                <c:pt idx="2313">
                  <c:v>1.1579999999999999</c:v>
                </c:pt>
                <c:pt idx="2314">
                  <c:v>1.1579999999999999</c:v>
                </c:pt>
                <c:pt idx="2315">
                  <c:v>1.159</c:v>
                </c:pt>
                <c:pt idx="2316">
                  <c:v>1.159</c:v>
                </c:pt>
                <c:pt idx="2317">
                  <c:v>1.1599999999999999</c:v>
                </c:pt>
                <c:pt idx="2318">
                  <c:v>1.1599999999999999</c:v>
                </c:pt>
                <c:pt idx="2319">
                  <c:v>1.161</c:v>
                </c:pt>
                <c:pt idx="2320">
                  <c:v>1.161</c:v>
                </c:pt>
                <c:pt idx="2321">
                  <c:v>1.1619999999999999</c:v>
                </c:pt>
                <c:pt idx="2322">
                  <c:v>1.1619999999999999</c:v>
                </c:pt>
                <c:pt idx="2323">
                  <c:v>1.163</c:v>
                </c:pt>
                <c:pt idx="2324">
                  <c:v>1.163</c:v>
                </c:pt>
                <c:pt idx="2325">
                  <c:v>1.1639999999999999</c:v>
                </c:pt>
                <c:pt idx="2326">
                  <c:v>1.1639999999999999</c:v>
                </c:pt>
                <c:pt idx="2327">
                  <c:v>1.165</c:v>
                </c:pt>
                <c:pt idx="2328">
                  <c:v>1.165</c:v>
                </c:pt>
                <c:pt idx="2329">
                  <c:v>1.1659999999999999</c:v>
                </c:pt>
                <c:pt idx="2330">
                  <c:v>1.1659999999999999</c:v>
                </c:pt>
                <c:pt idx="2331">
                  <c:v>1.167</c:v>
                </c:pt>
                <c:pt idx="2332">
                  <c:v>1.167</c:v>
                </c:pt>
                <c:pt idx="2333">
                  <c:v>1.1679999999999999</c:v>
                </c:pt>
                <c:pt idx="2334">
                  <c:v>1.1679999999999999</c:v>
                </c:pt>
                <c:pt idx="2335">
                  <c:v>1.169</c:v>
                </c:pt>
                <c:pt idx="2336">
                  <c:v>1.169</c:v>
                </c:pt>
                <c:pt idx="2337">
                  <c:v>1.17</c:v>
                </c:pt>
                <c:pt idx="2338">
                  <c:v>1.17</c:v>
                </c:pt>
                <c:pt idx="2339">
                  <c:v>1.171</c:v>
                </c:pt>
                <c:pt idx="2340">
                  <c:v>1.171</c:v>
                </c:pt>
                <c:pt idx="2341">
                  <c:v>1.1719999999999999</c:v>
                </c:pt>
                <c:pt idx="2342">
                  <c:v>1.1719999999999999</c:v>
                </c:pt>
                <c:pt idx="2343">
                  <c:v>1.173</c:v>
                </c:pt>
                <c:pt idx="2344">
                  <c:v>1.173</c:v>
                </c:pt>
                <c:pt idx="2345">
                  <c:v>1.1739999999999999</c:v>
                </c:pt>
                <c:pt idx="2346">
                  <c:v>1.1739999999999999</c:v>
                </c:pt>
                <c:pt idx="2347">
                  <c:v>1.175</c:v>
                </c:pt>
                <c:pt idx="2348">
                  <c:v>1.175</c:v>
                </c:pt>
                <c:pt idx="2349">
                  <c:v>1.1759999999999999</c:v>
                </c:pt>
                <c:pt idx="2350">
                  <c:v>1.1759999999999999</c:v>
                </c:pt>
                <c:pt idx="2351">
                  <c:v>1.177</c:v>
                </c:pt>
                <c:pt idx="2352">
                  <c:v>1.177</c:v>
                </c:pt>
                <c:pt idx="2353">
                  <c:v>1.1779999999999999</c:v>
                </c:pt>
                <c:pt idx="2354">
                  <c:v>1.1779999999999999</c:v>
                </c:pt>
                <c:pt idx="2355">
                  <c:v>1.179</c:v>
                </c:pt>
                <c:pt idx="2356">
                  <c:v>1.179</c:v>
                </c:pt>
                <c:pt idx="2357">
                  <c:v>1.18</c:v>
                </c:pt>
                <c:pt idx="2358">
                  <c:v>1.18</c:v>
                </c:pt>
                <c:pt idx="2359">
                  <c:v>1.181</c:v>
                </c:pt>
                <c:pt idx="2360">
                  <c:v>1.181</c:v>
                </c:pt>
                <c:pt idx="2361">
                  <c:v>1.1819999999999999</c:v>
                </c:pt>
                <c:pt idx="2362">
                  <c:v>1.1819999999999999</c:v>
                </c:pt>
                <c:pt idx="2363">
                  <c:v>1.1830000000000001</c:v>
                </c:pt>
                <c:pt idx="2364">
                  <c:v>1.1830000000000001</c:v>
                </c:pt>
                <c:pt idx="2365">
                  <c:v>1.1839999999999999</c:v>
                </c:pt>
                <c:pt idx="2366">
                  <c:v>1.1839999999999999</c:v>
                </c:pt>
                <c:pt idx="2367">
                  <c:v>1.1850000000000001</c:v>
                </c:pt>
                <c:pt idx="2368">
                  <c:v>1.1850000000000001</c:v>
                </c:pt>
                <c:pt idx="2369">
                  <c:v>1.1859999999999999</c:v>
                </c:pt>
                <c:pt idx="2370">
                  <c:v>1.1859999999999999</c:v>
                </c:pt>
                <c:pt idx="2371">
                  <c:v>1.1870000000000001</c:v>
                </c:pt>
                <c:pt idx="2372">
                  <c:v>1.1870000000000001</c:v>
                </c:pt>
                <c:pt idx="2373">
                  <c:v>1.1879999999999999</c:v>
                </c:pt>
                <c:pt idx="2374">
                  <c:v>1.1879999999999999</c:v>
                </c:pt>
                <c:pt idx="2375">
                  <c:v>1.1890000000000001</c:v>
                </c:pt>
                <c:pt idx="2376">
                  <c:v>1.1890000000000001</c:v>
                </c:pt>
                <c:pt idx="2377">
                  <c:v>1.19</c:v>
                </c:pt>
                <c:pt idx="2378">
                  <c:v>1.19</c:v>
                </c:pt>
                <c:pt idx="2379">
                  <c:v>1.1910000000000001</c:v>
                </c:pt>
                <c:pt idx="2380">
                  <c:v>1.1910000000000001</c:v>
                </c:pt>
                <c:pt idx="2381">
                  <c:v>1.1919999999999999</c:v>
                </c:pt>
                <c:pt idx="2382">
                  <c:v>1.1919999999999999</c:v>
                </c:pt>
                <c:pt idx="2383">
                  <c:v>1.1930000000000001</c:v>
                </c:pt>
                <c:pt idx="2384">
                  <c:v>1.1930000000000001</c:v>
                </c:pt>
                <c:pt idx="2385">
                  <c:v>1.194</c:v>
                </c:pt>
                <c:pt idx="2386">
                  <c:v>1.194</c:v>
                </c:pt>
                <c:pt idx="2387">
                  <c:v>1.1950000000000001</c:v>
                </c:pt>
                <c:pt idx="2388">
                  <c:v>1.1950000000000001</c:v>
                </c:pt>
                <c:pt idx="2389">
                  <c:v>1.196</c:v>
                </c:pt>
                <c:pt idx="2390">
                  <c:v>1.196</c:v>
                </c:pt>
                <c:pt idx="2391">
                  <c:v>1.1970000000000001</c:v>
                </c:pt>
                <c:pt idx="2392">
                  <c:v>1.1970000000000001</c:v>
                </c:pt>
                <c:pt idx="2393">
                  <c:v>1.198</c:v>
                </c:pt>
                <c:pt idx="2394">
                  <c:v>1.198</c:v>
                </c:pt>
                <c:pt idx="2395">
                  <c:v>1.1990000000000001</c:v>
                </c:pt>
                <c:pt idx="2396">
                  <c:v>1.1990000000000001</c:v>
                </c:pt>
                <c:pt idx="2397">
                  <c:v>1.2</c:v>
                </c:pt>
                <c:pt idx="2398">
                  <c:v>1.2</c:v>
                </c:pt>
                <c:pt idx="2399">
                  <c:v>1.2010000000000001</c:v>
                </c:pt>
                <c:pt idx="2400">
                  <c:v>1.2010000000000001</c:v>
                </c:pt>
                <c:pt idx="2401">
                  <c:v>1.202</c:v>
                </c:pt>
                <c:pt idx="2402">
                  <c:v>1.202</c:v>
                </c:pt>
                <c:pt idx="2403">
                  <c:v>1.2030000000000001</c:v>
                </c:pt>
                <c:pt idx="2404">
                  <c:v>1.2030000000000001</c:v>
                </c:pt>
                <c:pt idx="2405">
                  <c:v>1.204</c:v>
                </c:pt>
                <c:pt idx="2406">
                  <c:v>1.204</c:v>
                </c:pt>
                <c:pt idx="2407">
                  <c:v>1.2050000000000001</c:v>
                </c:pt>
                <c:pt idx="2408">
                  <c:v>1.2050000000000001</c:v>
                </c:pt>
                <c:pt idx="2409">
                  <c:v>1.206</c:v>
                </c:pt>
                <c:pt idx="2410">
                  <c:v>1.206</c:v>
                </c:pt>
                <c:pt idx="2411">
                  <c:v>1.2070000000000001</c:v>
                </c:pt>
                <c:pt idx="2412">
                  <c:v>1.2070000000000001</c:v>
                </c:pt>
                <c:pt idx="2413">
                  <c:v>1.208</c:v>
                </c:pt>
                <c:pt idx="2414">
                  <c:v>1.208</c:v>
                </c:pt>
                <c:pt idx="2415">
                  <c:v>1.2090000000000001</c:v>
                </c:pt>
                <c:pt idx="2416">
                  <c:v>1.2090000000000001</c:v>
                </c:pt>
                <c:pt idx="2417">
                  <c:v>1.21</c:v>
                </c:pt>
                <c:pt idx="2418">
                  <c:v>1.21</c:v>
                </c:pt>
                <c:pt idx="2419">
                  <c:v>1.2110000000000001</c:v>
                </c:pt>
                <c:pt idx="2420">
                  <c:v>1.2110000000000001</c:v>
                </c:pt>
                <c:pt idx="2421">
                  <c:v>1.212</c:v>
                </c:pt>
                <c:pt idx="2422">
                  <c:v>1.212</c:v>
                </c:pt>
                <c:pt idx="2423">
                  <c:v>1.2130000000000001</c:v>
                </c:pt>
                <c:pt idx="2424">
                  <c:v>1.2130000000000001</c:v>
                </c:pt>
                <c:pt idx="2425">
                  <c:v>1.214</c:v>
                </c:pt>
                <c:pt idx="2426">
                  <c:v>1.214</c:v>
                </c:pt>
                <c:pt idx="2427">
                  <c:v>1.2150000000000001</c:v>
                </c:pt>
                <c:pt idx="2428">
                  <c:v>1.2150000000000001</c:v>
                </c:pt>
                <c:pt idx="2429">
                  <c:v>1.216</c:v>
                </c:pt>
                <c:pt idx="2430">
                  <c:v>1.216</c:v>
                </c:pt>
                <c:pt idx="2431">
                  <c:v>1.2170000000000001</c:v>
                </c:pt>
                <c:pt idx="2432">
                  <c:v>1.2170000000000001</c:v>
                </c:pt>
                <c:pt idx="2433">
                  <c:v>1.218</c:v>
                </c:pt>
                <c:pt idx="2434">
                  <c:v>1.218</c:v>
                </c:pt>
                <c:pt idx="2435">
                  <c:v>1.2190000000000001</c:v>
                </c:pt>
                <c:pt idx="2436">
                  <c:v>1.2190000000000001</c:v>
                </c:pt>
                <c:pt idx="2437">
                  <c:v>1.22</c:v>
                </c:pt>
                <c:pt idx="2438">
                  <c:v>1.22</c:v>
                </c:pt>
                <c:pt idx="2439">
                  <c:v>1.2210000000000001</c:v>
                </c:pt>
                <c:pt idx="2440">
                  <c:v>1.2210000000000001</c:v>
                </c:pt>
                <c:pt idx="2441">
                  <c:v>1.222</c:v>
                </c:pt>
                <c:pt idx="2442">
                  <c:v>1.222</c:v>
                </c:pt>
                <c:pt idx="2443">
                  <c:v>1.2230000000000001</c:v>
                </c:pt>
                <c:pt idx="2444">
                  <c:v>1.2230000000000001</c:v>
                </c:pt>
                <c:pt idx="2445">
                  <c:v>1.224</c:v>
                </c:pt>
                <c:pt idx="2446">
                  <c:v>1.224</c:v>
                </c:pt>
                <c:pt idx="2447">
                  <c:v>1.2250000000000001</c:v>
                </c:pt>
                <c:pt idx="2448">
                  <c:v>1.2250000000000001</c:v>
                </c:pt>
                <c:pt idx="2449">
                  <c:v>1.226</c:v>
                </c:pt>
                <c:pt idx="2450">
                  <c:v>1.226</c:v>
                </c:pt>
                <c:pt idx="2451">
                  <c:v>1.2270000000000001</c:v>
                </c:pt>
                <c:pt idx="2452">
                  <c:v>1.2270000000000001</c:v>
                </c:pt>
                <c:pt idx="2453">
                  <c:v>1.228</c:v>
                </c:pt>
                <c:pt idx="2454">
                  <c:v>1.228</c:v>
                </c:pt>
                <c:pt idx="2455">
                  <c:v>1.2290000000000001</c:v>
                </c:pt>
                <c:pt idx="2456">
                  <c:v>1.2290000000000001</c:v>
                </c:pt>
                <c:pt idx="2457">
                  <c:v>1.23</c:v>
                </c:pt>
                <c:pt idx="2458">
                  <c:v>1.23</c:v>
                </c:pt>
                <c:pt idx="2459">
                  <c:v>1.2310000000000001</c:v>
                </c:pt>
                <c:pt idx="2460">
                  <c:v>1.2310000000000001</c:v>
                </c:pt>
                <c:pt idx="2461">
                  <c:v>1.232</c:v>
                </c:pt>
                <c:pt idx="2462">
                  <c:v>1.232</c:v>
                </c:pt>
                <c:pt idx="2463">
                  <c:v>1.2330000000000001</c:v>
                </c:pt>
                <c:pt idx="2464">
                  <c:v>1.2330000000000001</c:v>
                </c:pt>
                <c:pt idx="2465">
                  <c:v>1.234</c:v>
                </c:pt>
                <c:pt idx="2466">
                  <c:v>1.234</c:v>
                </c:pt>
                <c:pt idx="2467">
                  <c:v>1.2350000000000001</c:v>
                </c:pt>
                <c:pt idx="2468">
                  <c:v>1.2350000000000001</c:v>
                </c:pt>
                <c:pt idx="2469">
                  <c:v>1.236</c:v>
                </c:pt>
                <c:pt idx="2470">
                  <c:v>1.236</c:v>
                </c:pt>
                <c:pt idx="2471">
                  <c:v>1.2370000000000001</c:v>
                </c:pt>
                <c:pt idx="2472">
                  <c:v>1.2370000000000001</c:v>
                </c:pt>
                <c:pt idx="2473">
                  <c:v>1.238</c:v>
                </c:pt>
                <c:pt idx="2474">
                  <c:v>1.238</c:v>
                </c:pt>
                <c:pt idx="2475">
                  <c:v>1.2390000000000001</c:v>
                </c:pt>
                <c:pt idx="2476">
                  <c:v>1.2390000000000001</c:v>
                </c:pt>
                <c:pt idx="2477">
                  <c:v>1.24</c:v>
                </c:pt>
                <c:pt idx="2478">
                  <c:v>1.24</c:v>
                </c:pt>
                <c:pt idx="2479">
                  <c:v>1.2410000000000001</c:v>
                </c:pt>
                <c:pt idx="2480">
                  <c:v>1.2410000000000001</c:v>
                </c:pt>
                <c:pt idx="2481">
                  <c:v>1.242</c:v>
                </c:pt>
                <c:pt idx="2482">
                  <c:v>1.242</c:v>
                </c:pt>
                <c:pt idx="2483">
                  <c:v>1.2430000000000001</c:v>
                </c:pt>
                <c:pt idx="2484">
                  <c:v>1.2430000000000001</c:v>
                </c:pt>
                <c:pt idx="2485">
                  <c:v>1.244</c:v>
                </c:pt>
                <c:pt idx="2486">
                  <c:v>1.244</c:v>
                </c:pt>
                <c:pt idx="2487">
                  <c:v>1.2450000000000001</c:v>
                </c:pt>
                <c:pt idx="2488">
                  <c:v>1.2450000000000001</c:v>
                </c:pt>
                <c:pt idx="2489">
                  <c:v>1.246</c:v>
                </c:pt>
                <c:pt idx="2490">
                  <c:v>1.246</c:v>
                </c:pt>
                <c:pt idx="2491">
                  <c:v>1.2470000000000001</c:v>
                </c:pt>
                <c:pt idx="2492">
                  <c:v>1.2470000000000001</c:v>
                </c:pt>
                <c:pt idx="2493">
                  <c:v>1.248</c:v>
                </c:pt>
                <c:pt idx="2494">
                  <c:v>1.248</c:v>
                </c:pt>
                <c:pt idx="2495">
                  <c:v>1.2490000000000001</c:v>
                </c:pt>
                <c:pt idx="2496">
                  <c:v>1.2490000000000001</c:v>
                </c:pt>
                <c:pt idx="2497">
                  <c:v>1.25</c:v>
                </c:pt>
                <c:pt idx="2498">
                  <c:v>1.25</c:v>
                </c:pt>
                <c:pt idx="2499">
                  <c:v>1.2509999999999999</c:v>
                </c:pt>
                <c:pt idx="2500">
                  <c:v>1.2509999999999999</c:v>
                </c:pt>
                <c:pt idx="2501">
                  <c:v>1.252</c:v>
                </c:pt>
                <c:pt idx="2502">
                  <c:v>1.252</c:v>
                </c:pt>
                <c:pt idx="2503">
                  <c:v>1.2529999999999999</c:v>
                </c:pt>
                <c:pt idx="2504">
                  <c:v>1.2529999999999999</c:v>
                </c:pt>
                <c:pt idx="2505">
                  <c:v>1.254</c:v>
                </c:pt>
                <c:pt idx="2506">
                  <c:v>1.254</c:v>
                </c:pt>
                <c:pt idx="2507">
                  <c:v>1.2549999999999999</c:v>
                </c:pt>
                <c:pt idx="2508">
                  <c:v>1.2549999999999999</c:v>
                </c:pt>
                <c:pt idx="2509">
                  <c:v>1.256</c:v>
                </c:pt>
                <c:pt idx="2510">
                  <c:v>1.256</c:v>
                </c:pt>
                <c:pt idx="2511">
                  <c:v>1.2569999999999999</c:v>
                </c:pt>
                <c:pt idx="2512">
                  <c:v>1.2569999999999999</c:v>
                </c:pt>
                <c:pt idx="2513">
                  <c:v>1.258</c:v>
                </c:pt>
                <c:pt idx="2514">
                  <c:v>1.258</c:v>
                </c:pt>
                <c:pt idx="2515">
                  <c:v>1.2589999999999999</c:v>
                </c:pt>
                <c:pt idx="2516">
                  <c:v>1.2589999999999999</c:v>
                </c:pt>
                <c:pt idx="2517">
                  <c:v>1.26</c:v>
                </c:pt>
                <c:pt idx="2518">
                  <c:v>1.26</c:v>
                </c:pt>
                <c:pt idx="2519">
                  <c:v>1.2609999999999999</c:v>
                </c:pt>
                <c:pt idx="2520">
                  <c:v>1.2609999999999999</c:v>
                </c:pt>
                <c:pt idx="2521">
                  <c:v>1.262</c:v>
                </c:pt>
                <c:pt idx="2522">
                  <c:v>1.262</c:v>
                </c:pt>
                <c:pt idx="2523">
                  <c:v>1.2629999999999999</c:v>
                </c:pt>
                <c:pt idx="2524">
                  <c:v>1.2629999999999999</c:v>
                </c:pt>
                <c:pt idx="2525">
                  <c:v>1.264</c:v>
                </c:pt>
                <c:pt idx="2526">
                  <c:v>1.264</c:v>
                </c:pt>
                <c:pt idx="2527">
                  <c:v>1.2649999999999999</c:v>
                </c:pt>
                <c:pt idx="2528">
                  <c:v>1.2649999999999999</c:v>
                </c:pt>
                <c:pt idx="2529">
                  <c:v>1.266</c:v>
                </c:pt>
                <c:pt idx="2530">
                  <c:v>1.266</c:v>
                </c:pt>
                <c:pt idx="2531">
                  <c:v>1.2669999999999999</c:v>
                </c:pt>
                <c:pt idx="2532">
                  <c:v>1.2669999999999999</c:v>
                </c:pt>
                <c:pt idx="2533">
                  <c:v>1.268</c:v>
                </c:pt>
                <c:pt idx="2534">
                  <c:v>1.268</c:v>
                </c:pt>
                <c:pt idx="2535">
                  <c:v>1.2689999999999999</c:v>
                </c:pt>
                <c:pt idx="2536">
                  <c:v>1.2689999999999999</c:v>
                </c:pt>
                <c:pt idx="2537">
                  <c:v>1.27</c:v>
                </c:pt>
                <c:pt idx="2538">
                  <c:v>1.27</c:v>
                </c:pt>
                <c:pt idx="2539">
                  <c:v>1.2709999999999999</c:v>
                </c:pt>
                <c:pt idx="2540">
                  <c:v>1.2709999999999999</c:v>
                </c:pt>
                <c:pt idx="2541">
                  <c:v>1.272</c:v>
                </c:pt>
                <c:pt idx="2542">
                  <c:v>1.272</c:v>
                </c:pt>
                <c:pt idx="2543">
                  <c:v>1.2729999999999999</c:v>
                </c:pt>
                <c:pt idx="2544">
                  <c:v>1.2729999999999999</c:v>
                </c:pt>
                <c:pt idx="2545">
                  <c:v>1.274</c:v>
                </c:pt>
                <c:pt idx="2546">
                  <c:v>1.274</c:v>
                </c:pt>
                <c:pt idx="2547">
                  <c:v>1.2749999999999999</c:v>
                </c:pt>
                <c:pt idx="2548">
                  <c:v>1.2749999999999999</c:v>
                </c:pt>
                <c:pt idx="2549">
                  <c:v>1.276</c:v>
                </c:pt>
                <c:pt idx="2550">
                  <c:v>1.276</c:v>
                </c:pt>
                <c:pt idx="2551">
                  <c:v>1.2769999999999999</c:v>
                </c:pt>
                <c:pt idx="2552">
                  <c:v>1.2769999999999999</c:v>
                </c:pt>
                <c:pt idx="2553">
                  <c:v>1.278</c:v>
                </c:pt>
                <c:pt idx="2554">
                  <c:v>1.278</c:v>
                </c:pt>
                <c:pt idx="2555">
                  <c:v>1.2789999999999999</c:v>
                </c:pt>
                <c:pt idx="2556">
                  <c:v>1.2789999999999999</c:v>
                </c:pt>
                <c:pt idx="2557">
                  <c:v>1.28</c:v>
                </c:pt>
                <c:pt idx="2558">
                  <c:v>1.28</c:v>
                </c:pt>
                <c:pt idx="2559">
                  <c:v>1.2809999999999999</c:v>
                </c:pt>
                <c:pt idx="2560">
                  <c:v>1.2809999999999999</c:v>
                </c:pt>
                <c:pt idx="2561">
                  <c:v>1.282</c:v>
                </c:pt>
                <c:pt idx="2562">
                  <c:v>1.282</c:v>
                </c:pt>
                <c:pt idx="2563">
                  <c:v>1.2829999999999999</c:v>
                </c:pt>
                <c:pt idx="2564">
                  <c:v>1.2829999999999999</c:v>
                </c:pt>
                <c:pt idx="2565">
                  <c:v>1.284</c:v>
                </c:pt>
                <c:pt idx="2566">
                  <c:v>1.284</c:v>
                </c:pt>
                <c:pt idx="2567">
                  <c:v>1.2849999999999999</c:v>
                </c:pt>
                <c:pt idx="2568">
                  <c:v>1.2849999999999999</c:v>
                </c:pt>
                <c:pt idx="2569">
                  <c:v>1.286</c:v>
                </c:pt>
                <c:pt idx="2570">
                  <c:v>1.286</c:v>
                </c:pt>
                <c:pt idx="2571">
                  <c:v>1.2869999999999999</c:v>
                </c:pt>
                <c:pt idx="2572">
                  <c:v>1.2869999999999999</c:v>
                </c:pt>
                <c:pt idx="2573">
                  <c:v>1.288</c:v>
                </c:pt>
                <c:pt idx="2574">
                  <c:v>1.288</c:v>
                </c:pt>
                <c:pt idx="2575">
                  <c:v>1.2889999999999999</c:v>
                </c:pt>
                <c:pt idx="2576">
                  <c:v>1.2889999999999999</c:v>
                </c:pt>
                <c:pt idx="2577">
                  <c:v>1.29</c:v>
                </c:pt>
                <c:pt idx="2578">
                  <c:v>1.29</c:v>
                </c:pt>
                <c:pt idx="2579">
                  <c:v>1.2909999999999999</c:v>
                </c:pt>
                <c:pt idx="2580">
                  <c:v>1.2909999999999999</c:v>
                </c:pt>
                <c:pt idx="2581">
                  <c:v>1.292</c:v>
                </c:pt>
                <c:pt idx="2582">
                  <c:v>1.292</c:v>
                </c:pt>
                <c:pt idx="2583">
                  <c:v>1.2929999999999999</c:v>
                </c:pt>
                <c:pt idx="2584">
                  <c:v>1.2929999999999999</c:v>
                </c:pt>
                <c:pt idx="2585">
                  <c:v>1.294</c:v>
                </c:pt>
                <c:pt idx="2586">
                  <c:v>1.294</c:v>
                </c:pt>
                <c:pt idx="2587">
                  <c:v>1.2949999999999999</c:v>
                </c:pt>
                <c:pt idx="2588">
                  <c:v>1.2949999999999999</c:v>
                </c:pt>
                <c:pt idx="2589">
                  <c:v>1.296</c:v>
                </c:pt>
                <c:pt idx="2590">
                  <c:v>1.296</c:v>
                </c:pt>
                <c:pt idx="2591">
                  <c:v>1.2969999999999999</c:v>
                </c:pt>
                <c:pt idx="2592">
                  <c:v>1.2969999999999999</c:v>
                </c:pt>
                <c:pt idx="2593">
                  <c:v>1.298</c:v>
                </c:pt>
                <c:pt idx="2594">
                  <c:v>1.298</c:v>
                </c:pt>
                <c:pt idx="2595">
                  <c:v>1.2989999999999999</c:v>
                </c:pt>
                <c:pt idx="2596">
                  <c:v>1.2989999999999999</c:v>
                </c:pt>
                <c:pt idx="2597">
                  <c:v>1.3</c:v>
                </c:pt>
                <c:pt idx="2598">
                  <c:v>1.3</c:v>
                </c:pt>
                <c:pt idx="2599">
                  <c:v>1.3009999999999999</c:v>
                </c:pt>
                <c:pt idx="2600">
                  <c:v>1.3009999999999999</c:v>
                </c:pt>
                <c:pt idx="2601">
                  <c:v>1.302</c:v>
                </c:pt>
                <c:pt idx="2602">
                  <c:v>1.302</c:v>
                </c:pt>
                <c:pt idx="2603">
                  <c:v>1.3029999999999999</c:v>
                </c:pt>
                <c:pt idx="2604">
                  <c:v>1.3029999999999999</c:v>
                </c:pt>
                <c:pt idx="2605">
                  <c:v>1.304</c:v>
                </c:pt>
                <c:pt idx="2606">
                  <c:v>1.304</c:v>
                </c:pt>
                <c:pt idx="2607">
                  <c:v>1.3049999999999999</c:v>
                </c:pt>
                <c:pt idx="2608">
                  <c:v>1.3049999999999999</c:v>
                </c:pt>
                <c:pt idx="2609">
                  <c:v>1.306</c:v>
                </c:pt>
                <c:pt idx="2610">
                  <c:v>1.306</c:v>
                </c:pt>
                <c:pt idx="2611">
                  <c:v>1.3069999999999999</c:v>
                </c:pt>
                <c:pt idx="2612">
                  <c:v>1.3069999999999999</c:v>
                </c:pt>
                <c:pt idx="2613">
                  <c:v>1.3080000000000001</c:v>
                </c:pt>
                <c:pt idx="2614">
                  <c:v>1.3080000000000001</c:v>
                </c:pt>
                <c:pt idx="2615">
                  <c:v>1.3089999999999999</c:v>
                </c:pt>
                <c:pt idx="2616">
                  <c:v>1.3089999999999999</c:v>
                </c:pt>
                <c:pt idx="2617">
                  <c:v>1.31</c:v>
                </c:pt>
                <c:pt idx="2618">
                  <c:v>1.31</c:v>
                </c:pt>
                <c:pt idx="2619">
                  <c:v>1.3109999999999999</c:v>
                </c:pt>
                <c:pt idx="2620">
                  <c:v>1.3109999999999999</c:v>
                </c:pt>
                <c:pt idx="2621">
                  <c:v>1.3120000000000001</c:v>
                </c:pt>
                <c:pt idx="2622">
                  <c:v>1.3120000000000001</c:v>
                </c:pt>
                <c:pt idx="2623">
                  <c:v>1.3129999999999999</c:v>
                </c:pt>
                <c:pt idx="2624">
                  <c:v>1.3129999999999999</c:v>
                </c:pt>
                <c:pt idx="2625">
                  <c:v>1.3140000000000001</c:v>
                </c:pt>
                <c:pt idx="2626">
                  <c:v>1.3140000000000001</c:v>
                </c:pt>
                <c:pt idx="2627">
                  <c:v>1.3149999999999999</c:v>
                </c:pt>
                <c:pt idx="2628">
                  <c:v>1.3149999999999999</c:v>
                </c:pt>
                <c:pt idx="2629">
                  <c:v>1.3160000000000001</c:v>
                </c:pt>
                <c:pt idx="2630">
                  <c:v>1.3160000000000001</c:v>
                </c:pt>
                <c:pt idx="2631">
                  <c:v>1.3169999999999999</c:v>
                </c:pt>
                <c:pt idx="2632">
                  <c:v>1.3169999999999999</c:v>
                </c:pt>
                <c:pt idx="2633">
                  <c:v>1.3180000000000001</c:v>
                </c:pt>
                <c:pt idx="2634">
                  <c:v>1.3180000000000001</c:v>
                </c:pt>
                <c:pt idx="2635">
                  <c:v>1.319</c:v>
                </c:pt>
                <c:pt idx="2636">
                  <c:v>1.319</c:v>
                </c:pt>
                <c:pt idx="2637">
                  <c:v>1.32</c:v>
                </c:pt>
                <c:pt idx="2638">
                  <c:v>1.32</c:v>
                </c:pt>
                <c:pt idx="2639">
                  <c:v>1.321</c:v>
                </c:pt>
                <c:pt idx="2640">
                  <c:v>1.321</c:v>
                </c:pt>
                <c:pt idx="2641">
                  <c:v>1.3220000000000001</c:v>
                </c:pt>
                <c:pt idx="2642">
                  <c:v>1.3220000000000001</c:v>
                </c:pt>
                <c:pt idx="2643">
                  <c:v>1.323</c:v>
                </c:pt>
                <c:pt idx="2644">
                  <c:v>1.323</c:v>
                </c:pt>
                <c:pt idx="2645">
                  <c:v>1.3240000000000001</c:v>
                </c:pt>
                <c:pt idx="2646">
                  <c:v>1.3240000000000001</c:v>
                </c:pt>
                <c:pt idx="2647">
                  <c:v>1.325</c:v>
                </c:pt>
                <c:pt idx="2648">
                  <c:v>1.325</c:v>
                </c:pt>
                <c:pt idx="2649">
                  <c:v>1.3260000000000001</c:v>
                </c:pt>
                <c:pt idx="2650">
                  <c:v>1.3260000000000001</c:v>
                </c:pt>
                <c:pt idx="2651">
                  <c:v>1.327</c:v>
                </c:pt>
                <c:pt idx="2652">
                  <c:v>1.327</c:v>
                </c:pt>
                <c:pt idx="2653">
                  <c:v>1.3280000000000001</c:v>
                </c:pt>
                <c:pt idx="2654">
                  <c:v>1.3280000000000001</c:v>
                </c:pt>
                <c:pt idx="2655">
                  <c:v>1.329</c:v>
                </c:pt>
                <c:pt idx="2656">
                  <c:v>1.329</c:v>
                </c:pt>
                <c:pt idx="2657">
                  <c:v>1.33</c:v>
                </c:pt>
                <c:pt idx="2658">
                  <c:v>1.33</c:v>
                </c:pt>
                <c:pt idx="2659">
                  <c:v>1.331</c:v>
                </c:pt>
                <c:pt idx="2660">
                  <c:v>1.331</c:v>
                </c:pt>
                <c:pt idx="2661">
                  <c:v>1.3320000000000001</c:v>
                </c:pt>
                <c:pt idx="2662">
                  <c:v>1.3320000000000001</c:v>
                </c:pt>
                <c:pt idx="2663">
                  <c:v>1.333</c:v>
                </c:pt>
                <c:pt idx="2664">
                  <c:v>1.333</c:v>
                </c:pt>
                <c:pt idx="2665">
                  <c:v>1.3340000000000001</c:v>
                </c:pt>
                <c:pt idx="2666">
                  <c:v>1.3340000000000001</c:v>
                </c:pt>
                <c:pt idx="2667">
                  <c:v>1.335</c:v>
                </c:pt>
                <c:pt idx="2668">
                  <c:v>1.335</c:v>
                </c:pt>
                <c:pt idx="2669">
                  <c:v>1.3360000000000001</c:v>
                </c:pt>
                <c:pt idx="2670">
                  <c:v>1.3360000000000001</c:v>
                </c:pt>
                <c:pt idx="2671">
                  <c:v>1.337</c:v>
                </c:pt>
                <c:pt idx="2672">
                  <c:v>1.337</c:v>
                </c:pt>
                <c:pt idx="2673">
                  <c:v>1.3380000000000001</c:v>
                </c:pt>
                <c:pt idx="2674">
                  <c:v>1.3380000000000001</c:v>
                </c:pt>
                <c:pt idx="2675">
                  <c:v>1.339</c:v>
                </c:pt>
                <c:pt idx="2676">
                  <c:v>1.339</c:v>
                </c:pt>
                <c:pt idx="2677">
                  <c:v>1.34</c:v>
                </c:pt>
                <c:pt idx="2678">
                  <c:v>1.34</c:v>
                </c:pt>
                <c:pt idx="2679">
                  <c:v>1.341</c:v>
                </c:pt>
                <c:pt idx="2680">
                  <c:v>1.341</c:v>
                </c:pt>
                <c:pt idx="2681">
                  <c:v>1.3420000000000001</c:v>
                </c:pt>
                <c:pt idx="2682">
                  <c:v>1.3420000000000001</c:v>
                </c:pt>
                <c:pt idx="2683">
                  <c:v>1.343</c:v>
                </c:pt>
                <c:pt idx="2684">
                  <c:v>1.343</c:v>
                </c:pt>
                <c:pt idx="2685">
                  <c:v>1.3440000000000001</c:v>
                </c:pt>
                <c:pt idx="2686">
                  <c:v>1.3440000000000001</c:v>
                </c:pt>
                <c:pt idx="2687">
                  <c:v>1.345</c:v>
                </c:pt>
                <c:pt idx="2688">
                  <c:v>1.345</c:v>
                </c:pt>
                <c:pt idx="2689">
                  <c:v>1.3460000000000001</c:v>
                </c:pt>
                <c:pt idx="2690">
                  <c:v>1.3460000000000001</c:v>
                </c:pt>
                <c:pt idx="2691">
                  <c:v>1.347</c:v>
                </c:pt>
                <c:pt idx="2692">
                  <c:v>1.347</c:v>
                </c:pt>
                <c:pt idx="2693">
                  <c:v>1.3480000000000001</c:v>
                </c:pt>
                <c:pt idx="2694">
                  <c:v>1.3480000000000001</c:v>
                </c:pt>
                <c:pt idx="2695">
                  <c:v>1.349</c:v>
                </c:pt>
                <c:pt idx="2696">
                  <c:v>1.349</c:v>
                </c:pt>
                <c:pt idx="2697">
                  <c:v>1.35</c:v>
                </c:pt>
                <c:pt idx="2698">
                  <c:v>1.35</c:v>
                </c:pt>
                <c:pt idx="2699">
                  <c:v>1.351</c:v>
                </c:pt>
                <c:pt idx="2700">
                  <c:v>1.351</c:v>
                </c:pt>
                <c:pt idx="2701">
                  <c:v>1.3520000000000001</c:v>
                </c:pt>
                <c:pt idx="2702">
                  <c:v>1.3520000000000001</c:v>
                </c:pt>
                <c:pt idx="2703">
                  <c:v>1.353</c:v>
                </c:pt>
                <c:pt idx="2704">
                  <c:v>1.353</c:v>
                </c:pt>
                <c:pt idx="2705">
                  <c:v>1.3540000000000001</c:v>
                </c:pt>
                <c:pt idx="2706">
                  <c:v>1.3540000000000001</c:v>
                </c:pt>
                <c:pt idx="2707">
                  <c:v>1.355</c:v>
                </c:pt>
                <c:pt idx="2708">
                  <c:v>1.355</c:v>
                </c:pt>
                <c:pt idx="2709">
                  <c:v>1.3560000000000001</c:v>
                </c:pt>
                <c:pt idx="2710">
                  <c:v>1.3560000000000001</c:v>
                </c:pt>
                <c:pt idx="2711">
                  <c:v>1.357</c:v>
                </c:pt>
                <c:pt idx="2712">
                  <c:v>1.357</c:v>
                </c:pt>
                <c:pt idx="2713">
                  <c:v>1.3580000000000001</c:v>
                </c:pt>
                <c:pt idx="2714">
                  <c:v>1.3580000000000001</c:v>
                </c:pt>
                <c:pt idx="2715">
                  <c:v>1.359</c:v>
                </c:pt>
                <c:pt idx="2716">
                  <c:v>1.359</c:v>
                </c:pt>
                <c:pt idx="2717">
                  <c:v>1.36</c:v>
                </c:pt>
                <c:pt idx="2718">
                  <c:v>1.36</c:v>
                </c:pt>
                <c:pt idx="2719">
                  <c:v>1.361</c:v>
                </c:pt>
                <c:pt idx="2720">
                  <c:v>1.361</c:v>
                </c:pt>
                <c:pt idx="2721">
                  <c:v>1.3620000000000001</c:v>
                </c:pt>
                <c:pt idx="2722">
                  <c:v>1.3620000000000001</c:v>
                </c:pt>
                <c:pt idx="2723">
                  <c:v>1.363</c:v>
                </c:pt>
                <c:pt idx="2724">
                  <c:v>1.363</c:v>
                </c:pt>
                <c:pt idx="2725">
                  <c:v>1.3640000000000001</c:v>
                </c:pt>
                <c:pt idx="2726">
                  <c:v>1.3640000000000001</c:v>
                </c:pt>
                <c:pt idx="2727">
                  <c:v>1.365</c:v>
                </c:pt>
                <c:pt idx="2728">
                  <c:v>1.365</c:v>
                </c:pt>
                <c:pt idx="2729">
                  <c:v>1.3660000000000001</c:v>
                </c:pt>
                <c:pt idx="2730">
                  <c:v>1.3660000000000001</c:v>
                </c:pt>
                <c:pt idx="2731">
                  <c:v>1.367</c:v>
                </c:pt>
                <c:pt idx="2732">
                  <c:v>1.367</c:v>
                </c:pt>
                <c:pt idx="2733">
                  <c:v>1.3680000000000001</c:v>
                </c:pt>
                <c:pt idx="2734">
                  <c:v>1.3680000000000001</c:v>
                </c:pt>
                <c:pt idx="2735">
                  <c:v>1.369</c:v>
                </c:pt>
                <c:pt idx="2736">
                  <c:v>1.369</c:v>
                </c:pt>
                <c:pt idx="2737">
                  <c:v>1.37</c:v>
                </c:pt>
                <c:pt idx="2738">
                  <c:v>1.37</c:v>
                </c:pt>
                <c:pt idx="2739">
                  <c:v>1.371</c:v>
                </c:pt>
                <c:pt idx="2740">
                  <c:v>1.371</c:v>
                </c:pt>
                <c:pt idx="2741">
                  <c:v>1.3720000000000001</c:v>
                </c:pt>
                <c:pt idx="2742">
                  <c:v>1.3720000000000001</c:v>
                </c:pt>
                <c:pt idx="2743">
                  <c:v>1.373</c:v>
                </c:pt>
                <c:pt idx="2744">
                  <c:v>1.373</c:v>
                </c:pt>
                <c:pt idx="2745">
                  <c:v>1.3740000000000001</c:v>
                </c:pt>
                <c:pt idx="2746">
                  <c:v>1.3740000000000001</c:v>
                </c:pt>
                <c:pt idx="2747">
                  <c:v>1.375</c:v>
                </c:pt>
                <c:pt idx="2748">
                  <c:v>1.375</c:v>
                </c:pt>
                <c:pt idx="2749">
                  <c:v>1.3759999999999999</c:v>
                </c:pt>
                <c:pt idx="2750">
                  <c:v>1.3759999999999999</c:v>
                </c:pt>
                <c:pt idx="2751">
                  <c:v>1.377</c:v>
                </c:pt>
                <c:pt idx="2752">
                  <c:v>1.377</c:v>
                </c:pt>
                <c:pt idx="2753">
                  <c:v>1.3779999999999999</c:v>
                </c:pt>
                <c:pt idx="2754">
                  <c:v>1.3779999999999999</c:v>
                </c:pt>
                <c:pt idx="2755">
                  <c:v>1.379</c:v>
                </c:pt>
                <c:pt idx="2756">
                  <c:v>1.379</c:v>
                </c:pt>
                <c:pt idx="2757">
                  <c:v>1.38</c:v>
                </c:pt>
                <c:pt idx="2758">
                  <c:v>1.38</c:v>
                </c:pt>
                <c:pt idx="2759">
                  <c:v>1.381</c:v>
                </c:pt>
                <c:pt idx="2760">
                  <c:v>1.381</c:v>
                </c:pt>
                <c:pt idx="2761">
                  <c:v>1.3819999999999999</c:v>
                </c:pt>
                <c:pt idx="2762">
                  <c:v>1.3819999999999999</c:v>
                </c:pt>
                <c:pt idx="2763">
                  <c:v>1.383</c:v>
                </c:pt>
                <c:pt idx="2764">
                  <c:v>1.383</c:v>
                </c:pt>
                <c:pt idx="2765">
                  <c:v>1.3839999999999999</c:v>
                </c:pt>
                <c:pt idx="2766">
                  <c:v>1.3839999999999999</c:v>
                </c:pt>
                <c:pt idx="2767">
                  <c:v>1.385</c:v>
                </c:pt>
                <c:pt idx="2768">
                  <c:v>1.385</c:v>
                </c:pt>
                <c:pt idx="2769">
                  <c:v>1.3859999999999999</c:v>
                </c:pt>
                <c:pt idx="2770">
                  <c:v>1.3859999999999999</c:v>
                </c:pt>
                <c:pt idx="2771">
                  <c:v>1.387</c:v>
                </c:pt>
                <c:pt idx="2772">
                  <c:v>1.387</c:v>
                </c:pt>
                <c:pt idx="2773">
                  <c:v>1.3879999999999999</c:v>
                </c:pt>
                <c:pt idx="2774">
                  <c:v>1.3879999999999999</c:v>
                </c:pt>
                <c:pt idx="2775">
                  <c:v>1.389</c:v>
                </c:pt>
                <c:pt idx="2776">
                  <c:v>1.389</c:v>
                </c:pt>
                <c:pt idx="2777">
                  <c:v>1.39</c:v>
                </c:pt>
                <c:pt idx="2778">
                  <c:v>1.39</c:v>
                </c:pt>
                <c:pt idx="2779">
                  <c:v>1.391</c:v>
                </c:pt>
                <c:pt idx="2780">
                  <c:v>1.391</c:v>
                </c:pt>
                <c:pt idx="2781">
                  <c:v>1.3919999999999999</c:v>
                </c:pt>
                <c:pt idx="2782">
                  <c:v>1.3919999999999999</c:v>
                </c:pt>
                <c:pt idx="2783">
                  <c:v>1.393</c:v>
                </c:pt>
                <c:pt idx="2784">
                  <c:v>1.393</c:v>
                </c:pt>
                <c:pt idx="2785">
                  <c:v>1.3939999999999999</c:v>
                </c:pt>
                <c:pt idx="2786">
                  <c:v>1.3939999999999999</c:v>
                </c:pt>
                <c:pt idx="2787">
                  <c:v>1.395</c:v>
                </c:pt>
                <c:pt idx="2788">
                  <c:v>1.395</c:v>
                </c:pt>
                <c:pt idx="2789">
                  <c:v>1.3959999999999999</c:v>
                </c:pt>
                <c:pt idx="2790">
                  <c:v>1.3959999999999999</c:v>
                </c:pt>
                <c:pt idx="2791">
                  <c:v>1.397</c:v>
                </c:pt>
                <c:pt idx="2792">
                  <c:v>1.397</c:v>
                </c:pt>
                <c:pt idx="2793">
                  <c:v>1.3979999999999999</c:v>
                </c:pt>
                <c:pt idx="2794">
                  <c:v>1.3979999999999999</c:v>
                </c:pt>
                <c:pt idx="2795">
                  <c:v>1.399</c:v>
                </c:pt>
                <c:pt idx="2796">
                  <c:v>1.399</c:v>
                </c:pt>
                <c:pt idx="2797">
                  <c:v>1.4</c:v>
                </c:pt>
                <c:pt idx="2798">
                  <c:v>1.4</c:v>
                </c:pt>
                <c:pt idx="2799">
                  <c:v>1.401</c:v>
                </c:pt>
                <c:pt idx="2800">
                  <c:v>1.401</c:v>
                </c:pt>
                <c:pt idx="2801">
                  <c:v>1.4019999999999999</c:v>
                </c:pt>
                <c:pt idx="2802">
                  <c:v>1.4019999999999999</c:v>
                </c:pt>
                <c:pt idx="2803">
                  <c:v>1.403</c:v>
                </c:pt>
                <c:pt idx="2804">
                  <c:v>1.403</c:v>
                </c:pt>
                <c:pt idx="2805">
                  <c:v>1.4039999999999999</c:v>
                </c:pt>
                <c:pt idx="2806">
                  <c:v>1.4039999999999999</c:v>
                </c:pt>
                <c:pt idx="2807">
                  <c:v>1.405</c:v>
                </c:pt>
                <c:pt idx="2808">
                  <c:v>1.405</c:v>
                </c:pt>
                <c:pt idx="2809">
                  <c:v>1.4059999999999999</c:v>
                </c:pt>
                <c:pt idx="2810">
                  <c:v>1.4059999999999999</c:v>
                </c:pt>
                <c:pt idx="2811">
                  <c:v>1.407</c:v>
                </c:pt>
                <c:pt idx="2812">
                  <c:v>1.407</c:v>
                </c:pt>
                <c:pt idx="2813">
                  <c:v>1.4079999999999999</c:v>
                </c:pt>
                <c:pt idx="2814">
                  <c:v>1.4079999999999999</c:v>
                </c:pt>
                <c:pt idx="2815">
                  <c:v>1.409</c:v>
                </c:pt>
                <c:pt idx="2816">
                  <c:v>1.409</c:v>
                </c:pt>
                <c:pt idx="2817">
                  <c:v>1.41</c:v>
                </c:pt>
                <c:pt idx="2818">
                  <c:v>1.41</c:v>
                </c:pt>
                <c:pt idx="2819">
                  <c:v>1.411</c:v>
                </c:pt>
                <c:pt idx="2820">
                  <c:v>1.411</c:v>
                </c:pt>
                <c:pt idx="2821">
                  <c:v>1.4119999999999999</c:v>
                </c:pt>
                <c:pt idx="2822">
                  <c:v>1.4119999999999999</c:v>
                </c:pt>
                <c:pt idx="2823">
                  <c:v>1.413</c:v>
                </c:pt>
                <c:pt idx="2824">
                  <c:v>1.413</c:v>
                </c:pt>
                <c:pt idx="2825">
                  <c:v>1.4139999999999999</c:v>
                </c:pt>
                <c:pt idx="2826">
                  <c:v>1.4139999999999999</c:v>
                </c:pt>
                <c:pt idx="2827">
                  <c:v>1.415</c:v>
                </c:pt>
                <c:pt idx="2828">
                  <c:v>1.415</c:v>
                </c:pt>
                <c:pt idx="2829">
                  <c:v>1.4159999999999999</c:v>
                </c:pt>
                <c:pt idx="2830">
                  <c:v>1.4159999999999999</c:v>
                </c:pt>
                <c:pt idx="2831">
                  <c:v>1.417</c:v>
                </c:pt>
                <c:pt idx="2832">
                  <c:v>1.417</c:v>
                </c:pt>
                <c:pt idx="2833">
                  <c:v>1.4179999999999999</c:v>
                </c:pt>
                <c:pt idx="2834">
                  <c:v>1.4179999999999999</c:v>
                </c:pt>
                <c:pt idx="2835">
                  <c:v>1.419</c:v>
                </c:pt>
                <c:pt idx="2836">
                  <c:v>1.419</c:v>
                </c:pt>
                <c:pt idx="2837">
                  <c:v>1.42</c:v>
                </c:pt>
                <c:pt idx="2838">
                  <c:v>1.42</c:v>
                </c:pt>
                <c:pt idx="2839">
                  <c:v>1.421</c:v>
                </c:pt>
                <c:pt idx="2840">
                  <c:v>1.421</c:v>
                </c:pt>
                <c:pt idx="2841">
                  <c:v>1.4219999999999999</c:v>
                </c:pt>
                <c:pt idx="2842">
                  <c:v>1.4219999999999999</c:v>
                </c:pt>
                <c:pt idx="2843">
                  <c:v>1.423</c:v>
                </c:pt>
                <c:pt idx="2844">
                  <c:v>1.423</c:v>
                </c:pt>
                <c:pt idx="2845">
                  <c:v>1.4239999999999999</c:v>
                </c:pt>
                <c:pt idx="2846">
                  <c:v>1.4239999999999999</c:v>
                </c:pt>
                <c:pt idx="2847">
                  <c:v>1.425</c:v>
                </c:pt>
                <c:pt idx="2848">
                  <c:v>1.425</c:v>
                </c:pt>
                <c:pt idx="2849">
                  <c:v>1.4259999999999999</c:v>
                </c:pt>
                <c:pt idx="2850">
                  <c:v>1.4259999999999999</c:v>
                </c:pt>
                <c:pt idx="2851">
                  <c:v>1.427</c:v>
                </c:pt>
                <c:pt idx="2852">
                  <c:v>1.427</c:v>
                </c:pt>
                <c:pt idx="2853">
                  <c:v>1.4279999999999999</c:v>
                </c:pt>
                <c:pt idx="2854">
                  <c:v>1.4279999999999999</c:v>
                </c:pt>
                <c:pt idx="2855">
                  <c:v>1.429</c:v>
                </c:pt>
                <c:pt idx="2856">
                  <c:v>1.429</c:v>
                </c:pt>
                <c:pt idx="2857">
                  <c:v>1.43</c:v>
                </c:pt>
                <c:pt idx="2858">
                  <c:v>1.43</c:v>
                </c:pt>
                <c:pt idx="2859">
                  <c:v>1.431</c:v>
                </c:pt>
                <c:pt idx="2860">
                  <c:v>1.431</c:v>
                </c:pt>
                <c:pt idx="2861">
                  <c:v>1.4319999999999999</c:v>
                </c:pt>
                <c:pt idx="2862">
                  <c:v>1.4319999999999999</c:v>
                </c:pt>
                <c:pt idx="2863">
                  <c:v>1.4330000000000001</c:v>
                </c:pt>
                <c:pt idx="2864">
                  <c:v>1.4330000000000001</c:v>
                </c:pt>
                <c:pt idx="2865">
                  <c:v>1.4339999999999999</c:v>
                </c:pt>
                <c:pt idx="2866">
                  <c:v>1.4339999999999999</c:v>
                </c:pt>
                <c:pt idx="2867">
                  <c:v>1.4350000000000001</c:v>
                </c:pt>
                <c:pt idx="2868">
                  <c:v>1.4350000000000001</c:v>
                </c:pt>
                <c:pt idx="2869">
                  <c:v>1.4359999999999999</c:v>
                </c:pt>
                <c:pt idx="2870">
                  <c:v>1.4359999999999999</c:v>
                </c:pt>
                <c:pt idx="2871">
                  <c:v>1.4370000000000001</c:v>
                </c:pt>
                <c:pt idx="2872">
                  <c:v>1.4370000000000001</c:v>
                </c:pt>
                <c:pt idx="2873">
                  <c:v>1.4379999999999999</c:v>
                </c:pt>
                <c:pt idx="2874">
                  <c:v>1.4379999999999999</c:v>
                </c:pt>
                <c:pt idx="2875">
                  <c:v>1.4390000000000001</c:v>
                </c:pt>
                <c:pt idx="2876">
                  <c:v>1.4390000000000001</c:v>
                </c:pt>
                <c:pt idx="2877">
                  <c:v>1.44</c:v>
                </c:pt>
                <c:pt idx="2878">
                  <c:v>1.44</c:v>
                </c:pt>
                <c:pt idx="2879">
                  <c:v>1.4410000000000001</c:v>
                </c:pt>
                <c:pt idx="2880">
                  <c:v>1.4410000000000001</c:v>
                </c:pt>
                <c:pt idx="2881">
                  <c:v>1.4419999999999999</c:v>
                </c:pt>
                <c:pt idx="2882">
                  <c:v>1.4419999999999999</c:v>
                </c:pt>
                <c:pt idx="2883">
                  <c:v>1.4430000000000001</c:v>
                </c:pt>
                <c:pt idx="2884">
                  <c:v>1.4430000000000001</c:v>
                </c:pt>
                <c:pt idx="2885">
                  <c:v>1.444</c:v>
                </c:pt>
                <c:pt idx="2886">
                  <c:v>1.444</c:v>
                </c:pt>
                <c:pt idx="2887">
                  <c:v>1.4450000000000001</c:v>
                </c:pt>
                <c:pt idx="2888">
                  <c:v>1.4450000000000001</c:v>
                </c:pt>
                <c:pt idx="2889">
                  <c:v>1.446</c:v>
                </c:pt>
                <c:pt idx="2890">
                  <c:v>1.446</c:v>
                </c:pt>
                <c:pt idx="2891">
                  <c:v>1.4470000000000001</c:v>
                </c:pt>
                <c:pt idx="2892">
                  <c:v>1.4470000000000001</c:v>
                </c:pt>
                <c:pt idx="2893">
                  <c:v>1.448</c:v>
                </c:pt>
                <c:pt idx="2894">
                  <c:v>1.448</c:v>
                </c:pt>
                <c:pt idx="2895">
                  <c:v>1.4490000000000001</c:v>
                </c:pt>
                <c:pt idx="2896">
                  <c:v>1.4490000000000001</c:v>
                </c:pt>
                <c:pt idx="2897">
                  <c:v>1.45</c:v>
                </c:pt>
                <c:pt idx="2898">
                  <c:v>1.45</c:v>
                </c:pt>
                <c:pt idx="2899">
                  <c:v>1.4510000000000001</c:v>
                </c:pt>
                <c:pt idx="2900">
                  <c:v>1.4510000000000001</c:v>
                </c:pt>
                <c:pt idx="2901">
                  <c:v>1.452</c:v>
                </c:pt>
                <c:pt idx="2902">
                  <c:v>1.452</c:v>
                </c:pt>
                <c:pt idx="2903">
                  <c:v>1.4530000000000001</c:v>
                </c:pt>
                <c:pt idx="2904">
                  <c:v>1.4530000000000001</c:v>
                </c:pt>
                <c:pt idx="2905">
                  <c:v>1.454</c:v>
                </c:pt>
                <c:pt idx="2906">
                  <c:v>1.454</c:v>
                </c:pt>
                <c:pt idx="2907">
                  <c:v>1.4550000000000001</c:v>
                </c:pt>
                <c:pt idx="2908">
                  <c:v>1.4550000000000001</c:v>
                </c:pt>
                <c:pt idx="2909">
                  <c:v>1.456</c:v>
                </c:pt>
                <c:pt idx="2910">
                  <c:v>1.456</c:v>
                </c:pt>
                <c:pt idx="2911">
                  <c:v>1.4570000000000001</c:v>
                </c:pt>
                <c:pt idx="2912">
                  <c:v>1.4570000000000001</c:v>
                </c:pt>
                <c:pt idx="2913">
                  <c:v>1.458</c:v>
                </c:pt>
                <c:pt idx="2914">
                  <c:v>1.458</c:v>
                </c:pt>
                <c:pt idx="2915">
                  <c:v>1.4590000000000001</c:v>
                </c:pt>
                <c:pt idx="2916">
                  <c:v>1.4590000000000001</c:v>
                </c:pt>
                <c:pt idx="2917">
                  <c:v>1.46</c:v>
                </c:pt>
                <c:pt idx="2918">
                  <c:v>1.46</c:v>
                </c:pt>
                <c:pt idx="2919">
                  <c:v>1.4610000000000001</c:v>
                </c:pt>
                <c:pt idx="2920">
                  <c:v>1.4610000000000001</c:v>
                </c:pt>
                <c:pt idx="2921">
                  <c:v>1.462</c:v>
                </c:pt>
                <c:pt idx="2922">
                  <c:v>1.462</c:v>
                </c:pt>
                <c:pt idx="2923">
                  <c:v>1.4630000000000001</c:v>
                </c:pt>
                <c:pt idx="2924">
                  <c:v>1.4630000000000001</c:v>
                </c:pt>
                <c:pt idx="2925">
                  <c:v>1.464</c:v>
                </c:pt>
                <c:pt idx="2926">
                  <c:v>1.464</c:v>
                </c:pt>
                <c:pt idx="2927">
                  <c:v>1.4650000000000001</c:v>
                </c:pt>
                <c:pt idx="2928">
                  <c:v>1.4650000000000001</c:v>
                </c:pt>
                <c:pt idx="2929">
                  <c:v>1.466</c:v>
                </c:pt>
                <c:pt idx="2930">
                  <c:v>1.466</c:v>
                </c:pt>
                <c:pt idx="2931">
                  <c:v>1.4670000000000001</c:v>
                </c:pt>
                <c:pt idx="2932">
                  <c:v>1.4670000000000001</c:v>
                </c:pt>
                <c:pt idx="2933">
                  <c:v>1.468</c:v>
                </c:pt>
                <c:pt idx="2934">
                  <c:v>1.468</c:v>
                </c:pt>
                <c:pt idx="2935">
                  <c:v>1.4690000000000001</c:v>
                </c:pt>
                <c:pt idx="2936">
                  <c:v>1.4690000000000001</c:v>
                </c:pt>
                <c:pt idx="2937">
                  <c:v>1.47</c:v>
                </c:pt>
                <c:pt idx="2938">
                  <c:v>1.47</c:v>
                </c:pt>
                <c:pt idx="2939">
                  <c:v>1.4710000000000001</c:v>
                </c:pt>
                <c:pt idx="2940">
                  <c:v>1.4710000000000001</c:v>
                </c:pt>
                <c:pt idx="2941">
                  <c:v>1.472</c:v>
                </c:pt>
                <c:pt idx="2942">
                  <c:v>1.472</c:v>
                </c:pt>
                <c:pt idx="2943">
                  <c:v>1.4730000000000001</c:v>
                </c:pt>
                <c:pt idx="2944">
                  <c:v>1.4730000000000001</c:v>
                </c:pt>
                <c:pt idx="2945">
                  <c:v>1.474</c:v>
                </c:pt>
                <c:pt idx="2946">
                  <c:v>1.474</c:v>
                </c:pt>
                <c:pt idx="2947">
                  <c:v>1.4750000000000001</c:v>
                </c:pt>
                <c:pt idx="2948">
                  <c:v>1.4750000000000001</c:v>
                </c:pt>
                <c:pt idx="2949">
                  <c:v>1.476</c:v>
                </c:pt>
                <c:pt idx="2950">
                  <c:v>1.476</c:v>
                </c:pt>
                <c:pt idx="2951">
                  <c:v>1.4770000000000001</c:v>
                </c:pt>
                <c:pt idx="2952">
                  <c:v>1.4770000000000001</c:v>
                </c:pt>
                <c:pt idx="2953">
                  <c:v>1.478</c:v>
                </c:pt>
                <c:pt idx="2954">
                  <c:v>1.478</c:v>
                </c:pt>
                <c:pt idx="2955">
                  <c:v>1.4790000000000001</c:v>
                </c:pt>
                <c:pt idx="2956">
                  <c:v>1.4790000000000001</c:v>
                </c:pt>
                <c:pt idx="2957">
                  <c:v>1.48</c:v>
                </c:pt>
                <c:pt idx="2958">
                  <c:v>1.48</c:v>
                </c:pt>
                <c:pt idx="2959">
                  <c:v>1.4810000000000001</c:v>
                </c:pt>
                <c:pt idx="2960">
                  <c:v>1.4810000000000001</c:v>
                </c:pt>
                <c:pt idx="2961">
                  <c:v>1.482</c:v>
                </c:pt>
                <c:pt idx="2962">
                  <c:v>1.482</c:v>
                </c:pt>
                <c:pt idx="2963">
                  <c:v>1.4830000000000001</c:v>
                </c:pt>
                <c:pt idx="2964">
                  <c:v>1.4830000000000001</c:v>
                </c:pt>
                <c:pt idx="2965">
                  <c:v>1.484</c:v>
                </c:pt>
                <c:pt idx="2966">
                  <c:v>1.484</c:v>
                </c:pt>
                <c:pt idx="2967">
                  <c:v>1.4850000000000001</c:v>
                </c:pt>
                <c:pt idx="2968">
                  <c:v>1.4850000000000001</c:v>
                </c:pt>
                <c:pt idx="2969">
                  <c:v>1.486</c:v>
                </c:pt>
                <c:pt idx="2970">
                  <c:v>1.486</c:v>
                </c:pt>
                <c:pt idx="2971">
                  <c:v>1.4870000000000001</c:v>
                </c:pt>
                <c:pt idx="2972">
                  <c:v>1.4870000000000001</c:v>
                </c:pt>
                <c:pt idx="2973">
                  <c:v>1.488</c:v>
                </c:pt>
                <c:pt idx="2974">
                  <c:v>1.488</c:v>
                </c:pt>
                <c:pt idx="2975">
                  <c:v>1.4890000000000001</c:v>
                </c:pt>
                <c:pt idx="2976">
                  <c:v>1.4890000000000001</c:v>
                </c:pt>
                <c:pt idx="2977">
                  <c:v>1.49</c:v>
                </c:pt>
                <c:pt idx="2978">
                  <c:v>1.49</c:v>
                </c:pt>
                <c:pt idx="2979">
                  <c:v>1.4910000000000001</c:v>
                </c:pt>
                <c:pt idx="2980">
                  <c:v>1.4910000000000001</c:v>
                </c:pt>
                <c:pt idx="2981">
                  <c:v>1.492</c:v>
                </c:pt>
                <c:pt idx="2982">
                  <c:v>1.492</c:v>
                </c:pt>
                <c:pt idx="2983">
                  <c:v>1.4930000000000001</c:v>
                </c:pt>
                <c:pt idx="2984">
                  <c:v>1.4930000000000001</c:v>
                </c:pt>
                <c:pt idx="2985">
                  <c:v>1.494</c:v>
                </c:pt>
                <c:pt idx="2986">
                  <c:v>1.494</c:v>
                </c:pt>
                <c:pt idx="2987">
                  <c:v>1.4950000000000001</c:v>
                </c:pt>
                <c:pt idx="2988">
                  <c:v>1.4950000000000001</c:v>
                </c:pt>
                <c:pt idx="2989">
                  <c:v>1.496</c:v>
                </c:pt>
                <c:pt idx="2990">
                  <c:v>1.496</c:v>
                </c:pt>
                <c:pt idx="2991">
                  <c:v>1.4970000000000001</c:v>
                </c:pt>
                <c:pt idx="2992">
                  <c:v>1.4970000000000001</c:v>
                </c:pt>
                <c:pt idx="2993">
                  <c:v>1.498</c:v>
                </c:pt>
                <c:pt idx="2994">
                  <c:v>1.498</c:v>
                </c:pt>
                <c:pt idx="2995">
                  <c:v>1.4990000000000001</c:v>
                </c:pt>
                <c:pt idx="2996">
                  <c:v>1.4990000000000001</c:v>
                </c:pt>
                <c:pt idx="2997">
                  <c:v>1.5</c:v>
                </c:pt>
                <c:pt idx="2998">
                  <c:v>1.5</c:v>
                </c:pt>
                <c:pt idx="2999">
                  <c:v>1.5009999999999999</c:v>
                </c:pt>
                <c:pt idx="3000">
                  <c:v>1.5009999999999999</c:v>
                </c:pt>
                <c:pt idx="3001">
                  <c:v>1.502</c:v>
                </c:pt>
                <c:pt idx="3002">
                  <c:v>1.502</c:v>
                </c:pt>
                <c:pt idx="3003">
                  <c:v>1.5029999999999999</c:v>
                </c:pt>
                <c:pt idx="3004">
                  <c:v>1.5029999999999999</c:v>
                </c:pt>
                <c:pt idx="3005">
                  <c:v>1.504</c:v>
                </c:pt>
                <c:pt idx="3006">
                  <c:v>1.504</c:v>
                </c:pt>
                <c:pt idx="3007">
                  <c:v>1.5049999999999999</c:v>
                </c:pt>
                <c:pt idx="3008">
                  <c:v>1.5049999999999999</c:v>
                </c:pt>
                <c:pt idx="3009">
                  <c:v>1.506</c:v>
                </c:pt>
                <c:pt idx="3010">
                  <c:v>1.506</c:v>
                </c:pt>
                <c:pt idx="3011">
                  <c:v>1.5069999999999999</c:v>
                </c:pt>
                <c:pt idx="3012">
                  <c:v>1.5069999999999999</c:v>
                </c:pt>
                <c:pt idx="3013">
                  <c:v>1.508</c:v>
                </c:pt>
                <c:pt idx="3014">
                  <c:v>1.508</c:v>
                </c:pt>
                <c:pt idx="3015">
                  <c:v>1.5089999999999999</c:v>
                </c:pt>
                <c:pt idx="3016">
                  <c:v>1.5089999999999999</c:v>
                </c:pt>
                <c:pt idx="3017">
                  <c:v>1.51</c:v>
                </c:pt>
                <c:pt idx="3018">
                  <c:v>1.51</c:v>
                </c:pt>
                <c:pt idx="3019">
                  <c:v>1.5109999999999999</c:v>
                </c:pt>
                <c:pt idx="3020">
                  <c:v>1.5109999999999999</c:v>
                </c:pt>
                <c:pt idx="3021">
                  <c:v>1.512</c:v>
                </c:pt>
                <c:pt idx="3022">
                  <c:v>1.512</c:v>
                </c:pt>
                <c:pt idx="3023">
                  <c:v>1.5129999999999999</c:v>
                </c:pt>
                <c:pt idx="3024">
                  <c:v>1.5129999999999999</c:v>
                </c:pt>
                <c:pt idx="3025">
                  <c:v>1.514</c:v>
                </c:pt>
                <c:pt idx="3026">
                  <c:v>1.514</c:v>
                </c:pt>
                <c:pt idx="3027">
                  <c:v>1.5149999999999999</c:v>
                </c:pt>
                <c:pt idx="3028">
                  <c:v>1.5149999999999999</c:v>
                </c:pt>
                <c:pt idx="3029">
                  <c:v>1.516</c:v>
                </c:pt>
                <c:pt idx="3030">
                  <c:v>1.516</c:v>
                </c:pt>
                <c:pt idx="3031">
                  <c:v>1.5169999999999999</c:v>
                </c:pt>
                <c:pt idx="3032">
                  <c:v>1.5169999999999999</c:v>
                </c:pt>
                <c:pt idx="3033">
                  <c:v>1.518</c:v>
                </c:pt>
                <c:pt idx="3034">
                  <c:v>1.518</c:v>
                </c:pt>
                <c:pt idx="3035">
                  <c:v>1.5189999999999999</c:v>
                </c:pt>
                <c:pt idx="3036">
                  <c:v>1.5189999999999999</c:v>
                </c:pt>
                <c:pt idx="3037">
                  <c:v>1.52</c:v>
                </c:pt>
                <c:pt idx="3038">
                  <c:v>1.52</c:v>
                </c:pt>
                <c:pt idx="3039">
                  <c:v>1.5209999999999999</c:v>
                </c:pt>
                <c:pt idx="3040">
                  <c:v>1.5209999999999999</c:v>
                </c:pt>
                <c:pt idx="3041">
                  <c:v>1.522</c:v>
                </c:pt>
                <c:pt idx="3042">
                  <c:v>1.522</c:v>
                </c:pt>
                <c:pt idx="3043">
                  <c:v>1.5229999999999999</c:v>
                </c:pt>
                <c:pt idx="3044">
                  <c:v>1.5229999999999999</c:v>
                </c:pt>
                <c:pt idx="3045">
                  <c:v>1.524</c:v>
                </c:pt>
                <c:pt idx="3046">
                  <c:v>1.524</c:v>
                </c:pt>
                <c:pt idx="3047">
                  <c:v>1.5249999999999999</c:v>
                </c:pt>
                <c:pt idx="3048">
                  <c:v>1.5249999999999999</c:v>
                </c:pt>
                <c:pt idx="3049">
                  <c:v>1.526</c:v>
                </c:pt>
                <c:pt idx="3050">
                  <c:v>1.526</c:v>
                </c:pt>
                <c:pt idx="3051">
                  <c:v>1.5269999999999999</c:v>
                </c:pt>
                <c:pt idx="3052">
                  <c:v>1.5269999999999999</c:v>
                </c:pt>
                <c:pt idx="3053">
                  <c:v>1.528</c:v>
                </c:pt>
                <c:pt idx="3054">
                  <c:v>1.528</c:v>
                </c:pt>
                <c:pt idx="3055">
                  <c:v>1.5289999999999999</c:v>
                </c:pt>
                <c:pt idx="3056">
                  <c:v>1.5289999999999999</c:v>
                </c:pt>
                <c:pt idx="3057">
                  <c:v>1.53</c:v>
                </c:pt>
                <c:pt idx="3058">
                  <c:v>1.53</c:v>
                </c:pt>
                <c:pt idx="3059">
                  <c:v>1.5309999999999999</c:v>
                </c:pt>
                <c:pt idx="3060">
                  <c:v>1.5309999999999999</c:v>
                </c:pt>
                <c:pt idx="3061">
                  <c:v>1.532</c:v>
                </c:pt>
                <c:pt idx="3062">
                  <c:v>1.532</c:v>
                </c:pt>
                <c:pt idx="3063">
                  <c:v>1.5329999999999999</c:v>
                </c:pt>
                <c:pt idx="3064">
                  <c:v>1.5329999999999999</c:v>
                </c:pt>
                <c:pt idx="3065">
                  <c:v>1.534</c:v>
                </c:pt>
                <c:pt idx="3066">
                  <c:v>1.534</c:v>
                </c:pt>
                <c:pt idx="3067">
                  <c:v>1.5349999999999999</c:v>
                </c:pt>
                <c:pt idx="3068">
                  <c:v>1.5349999999999999</c:v>
                </c:pt>
                <c:pt idx="3069">
                  <c:v>1.536</c:v>
                </c:pt>
                <c:pt idx="3070">
                  <c:v>1.536</c:v>
                </c:pt>
                <c:pt idx="3071">
                  <c:v>1.5369999999999999</c:v>
                </c:pt>
                <c:pt idx="3072">
                  <c:v>1.5369999999999999</c:v>
                </c:pt>
                <c:pt idx="3073">
                  <c:v>1.538</c:v>
                </c:pt>
                <c:pt idx="3074">
                  <c:v>1.538</c:v>
                </c:pt>
                <c:pt idx="3075">
                  <c:v>1.5389999999999999</c:v>
                </c:pt>
                <c:pt idx="3076">
                  <c:v>1.5389999999999999</c:v>
                </c:pt>
                <c:pt idx="3077">
                  <c:v>1.54</c:v>
                </c:pt>
                <c:pt idx="3078">
                  <c:v>1.54</c:v>
                </c:pt>
                <c:pt idx="3079">
                  <c:v>1.5409999999999999</c:v>
                </c:pt>
                <c:pt idx="3080">
                  <c:v>1.5409999999999999</c:v>
                </c:pt>
                <c:pt idx="3081">
                  <c:v>1.542</c:v>
                </c:pt>
                <c:pt idx="3082">
                  <c:v>1.542</c:v>
                </c:pt>
                <c:pt idx="3083">
                  <c:v>1.5429999999999999</c:v>
                </c:pt>
                <c:pt idx="3084">
                  <c:v>1.5429999999999999</c:v>
                </c:pt>
                <c:pt idx="3085">
                  <c:v>1.544</c:v>
                </c:pt>
                <c:pt idx="3086">
                  <c:v>1.544</c:v>
                </c:pt>
                <c:pt idx="3087">
                  <c:v>1.5449999999999999</c:v>
                </c:pt>
                <c:pt idx="3088">
                  <c:v>1.5449999999999999</c:v>
                </c:pt>
                <c:pt idx="3089">
                  <c:v>1.546</c:v>
                </c:pt>
                <c:pt idx="3090">
                  <c:v>1.546</c:v>
                </c:pt>
                <c:pt idx="3091">
                  <c:v>1.5469999999999999</c:v>
                </c:pt>
                <c:pt idx="3092">
                  <c:v>1.5469999999999999</c:v>
                </c:pt>
                <c:pt idx="3093">
                  <c:v>1.548</c:v>
                </c:pt>
                <c:pt idx="3094">
                  <c:v>1.548</c:v>
                </c:pt>
                <c:pt idx="3095">
                  <c:v>1.5489999999999999</c:v>
                </c:pt>
                <c:pt idx="3096">
                  <c:v>1.5489999999999999</c:v>
                </c:pt>
                <c:pt idx="3097">
                  <c:v>1.55</c:v>
                </c:pt>
                <c:pt idx="3098">
                  <c:v>1.55</c:v>
                </c:pt>
                <c:pt idx="3099">
                  <c:v>1.5509999999999999</c:v>
                </c:pt>
                <c:pt idx="3100">
                  <c:v>1.5509999999999999</c:v>
                </c:pt>
                <c:pt idx="3101">
                  <c:v>1.552</c:v>
                </c:pt>
                <c:pt idx="3102">
                  <c:v>1.552</c:v>
                </c:pt>
                <c:pt idx="3103">
                  <c:v>1.5529999999999999</c:v>
                </c:pt>
                <c:pt idx="3104">
                  <c:v>1.5529999999999999</c:v>
                </c:pt>
                <c:pt idx="3105">
                  <c:v>1.554</c:v>
                </c:pt>
                <c:pt idx="3106">
                  <c:v>1.554</c:v>
                </c:pt>
                <c:pt idx="3107">
                  <c:v>1.5549999999999999</c:v>
                </c:pt>
                <c:pt idx="3108">
                  <c:v>1.5549999999999999</c:v>
                </c:pt>
                <c:pt idx="3109">
                  <c:v>1.556</c:v>
                </c:pt>
                <c:pt idx="3110">
                  <c:v>1.556</c:v>
                </c:pt>
                <c:pt idx="3111">
                  <c:v>1.5569999999999999</c:v>
                </c:pt>
                <c:pt idx="3112">
                  <c:v>1.5569999999999999</c:v>
                </c:pt>
                <c:pt idx="3113">
                  <c:v>1.5580000000000001</c:v>
                </c:pt>
                <c:pt idx="3114">
                  <c:v>1.5580000000000001</c:v>
                </c:pt>
                <c:pt idx="3115">
                  <c:v>1.5589999999999999</c:v>
                </c:pt>
                <c:pt idx="3116">
                  <c:v>1.5589999999999999</c:v>
                </c:pt>
                <c:pt idx="3117">
                  <c:v>1.56</c:v>
                </c:pt>
                <c:pt idx="3118">
                  <c:v>1.56</c:v>
                </c:pt>
                <c:pt idx="3119">
                  <c:v>1.5609999999999999</c:v>
                </c:pt>
                <c:pt idx="3120">
                  <c:v>1.5609999999999999</c:v>
                </c:pt>
                <c:pt idx="3121">
                  <c:v>1.5620000000000001</c:v>
                </c:pt>
                <c:pt idx="3122">
                  <c:v>1.5620000000000001</c:v>
                </c:pt>
                <c:pt idx="3123">
                  <c:v>1.5629999999999999</c:v>
                </c:pt>
                <c:pt idx="3124">
                  <c:v>1.5629999999999999</c:v>
                </c:pt>
                <c:pt idx="3125">
                  <c:v>1.5640000000000001</c:v>
                </c:pt>
                <c:pt idx="3126">
                  <c:v>1.5640000000000001</c:v>
                </c:pt>
                <c:pt idx="3127">
                  <c:v>1.5649999999999999</c:v>
                </c:pt>
                <c:pt idx="3128">
                  <c:v>1.5649999999999999</c:v>
                </c:pt>
                <c:pt idx="3129">
                  <c:v>1.5660000000000001</c:v>
                </c:pt>
                <c:pt idx="3130">
                  <c:v>1.5660000000000001</c:v>
                </c:pt>
                <c:pt idx="3131">
                  <c:v>1.5669999999999999</c:v>
                </c:pt>
                <c:pt idx="3132">
                  <c:v>1.5669999999999999</c:v>
                </c:pt>
                <c:pt idx="3133">
                  <c:v>1.5680000000000001</c:v>
                </c:pt>
                <c:pt idx="3134">
                  <c:v>1.5680000000000001</c:v>
                </c:pt>
                <c:pt idx="3135">
                  <c:v>1.569</c:v>
                </c:pt>
                <c:pt idx="3136">
                  <c:v>1.569</c:v>
                </c:pt>
                <c:pt idx="3137">
                  <c:v>1.57</c:v>
                </c:pt>
                <c:pt idx="3138">
                  <c:v>1.57</c:v>
                </c:pt>
                <c:pt idx="3139">
                  <c:v>1.571</c:v>
                </c:pt>
                <c:pt idx="3140">
                  <c:v>1.571</c:v>
                </c:pt>
                <c:pt idx="3141">
                  <c:v>1.5720000000000001</c:v>
                </c:pt>
                <c:pt idx="3142">
                  <c:v>1.5720000000000001</c:v>
                </c:pt>
                <c:pt idx="3143">
                  <c:v>1.573</c:v>
                </c:pt>
                <c:pt idx="3144">
                  <c:v>1.573</c:v>
                </c:pt>
                <c:pt idx="3145">
                  <c:v>1.5740000000000001</c:v>
                </c:pt>
                <c:pt idx="3146">
                  <c:v>1.5740000000000001</c:v>
                </c:pt>
                <c:pt idx="3147">
                  <c:v>1.575</c:v>
                </c:pt>
                <c:pt idx="3148">
                  <c:v>1.575</c:v>
                </c:pt>
                <c:pt idx="3149">
                  <c:v>1.5760000000000001</c:v>
                </c:pt>
                <c:pt idx="3150">
                  <c:v>1.5760000000000001</c:v>
                </c:pt>
                <c:pt idx="3151">
                  <c:v>1.577</c:v>
                </c:pt>
                <c:pt idx="3152">
                  <c:v>1.577</c:v>
                </c:pt>
                <c:pt idx="3153">
                  <c:v>1.5780000000000001</c:v>
                </c:pt>
                <c:pt idx="3154">
                  <c:v>1.5780000000000001</c:v>
                </c:pt>
                <c:pt idx="3155">
                  <c:v>1.579</c:v>
                </c:pt>
                <c:pt idx="3156">
                  <c:v>1.579</c:v>
                </c:pt>
                <c:pt idx="3157">
                  <c:v>1.58</c:v>
                </c:pt>
                <c:pt idx="3158">
                  <c:v>1.58</c:v>
                </c:pt>
                <c:pt idx="3159">
                  <c:v>1.581</c:v>
                </c:pt>
                <c:pt idx="3160">
                  <c:v>1.581</c:v>
                </c:pt>
                <c:pt idx="3161">
                  <c:v>1.5820000000000001</c:v>
                </c:pt>
                <c:pt idx="3162">
                  <c:v>1.5820000000000001</c:v>
                </c:pt>
                <c:pt idx="3163">
                  <c:v>1.583</c:v>
                </c:pt>
                <c:pt idx="3164">
                  <c:v>1.583</c:v>
                </c:pt>
                <c:pt idx="3165">
                  <c:v>1.5840000000000001</c:v>
                </c:pt>
                <c:pt idx="3166">
                  <c:v>1.5840000000000001</c:v>
                </c:pt>
                <c:pt idx="3167">
                  <c:v>1.585</c:v>
                </c:pt>
                <c:pt idx="3168">
                  <c:v>1.585</c:v>
                </c:pt>
                <c:pt idx="3169">
                  <c:v>1.5860000000000001</c:v>
                </c:pt>
                <c:pt idx="3170">
                  <c:v>1.5860000000000001</c:v>
                </c:pt>
                <c:pt idx="3171">
                  <c:v>1.587</c:v>
                </c:pt>
                <c:pt idx="3172">
                  <c:v>1.587</c:v>
                </c:pt>
                <c:pt idx="3173">
                  <c:v>1.5880000000000001</c:v>
                </c:pt>
                <c:pt idx="3174">
                  <c:v>1.5880000000000001</c:v>
                </c:pt>
                <c:pt idx="3175">
                  <c:v>1.589</c:v>
                </c:pt>
                <c:pt idx="3176">
                  <c:v>1.589</c:v>
                </c:pt>
                <c:pt idx="3177">
                  <c:v>1.59</c:v>
                </c:pt>
                <c:pt idx="3178">
                  <c:v>1.59</c:v>
                </c:pt>
                <c:pt idx="3179">
                  <c:v>1.591</c:v>
                </c:pt>
                <c:pt idx="3180">
                  <c:v>1.591</c:v>
                </c:pt>
                <c:pt idx="3181">
                  <c:v>1.5920000000000001</c:v>
                </c:pt>
                <c:pt idx="3182">
                  <c:v>1.5920000000000001</c:v>
                </c:pt>
                <c:pt idx="3183">
                  <c:v>1.593</c:v>
                </c:pt>
                <c:pt idx="3184">
                  <c:v>1.593</c:v>
                </c:pt>
                <c:pt idx="3185">
                  <c:v>1.5940000000000001</c:v>
                </c:pt>
                <c:pt idx="3186">
                  <c:v>1.5940000000000001</c:v>
                </c:pt>
                <c:pt idx="3187">
                  <c:v>1.595</c:v>
                </c:pt>
                <c:pt idx="3188">
                  <c:v>1.595</c:v>
                </c:pt>
                <c:pt idx="3189">
                  <c:v>1.5960000000000001</c:v>
                </c:pt>
                <c:pt idx="3190">
                  <c:v>1.5960000000000001</c:v>
                </c:pt>
                <c:pt idx="3191">
                  <c:v>1.597</c:v>
                </c:pt>
                <c:pt idx="3192">
                  <c:v>1.597</c:v>
                </c:pt>
                <c:pt idx="3193">
                  <c:v>1.5980000000000001</c:v>
                </c:pt>
                <c:pt idx="3194">
                  <c:v>1.5980000000000001</c:v>
                </c:pt>
                <c:pt idx="3195">
                  <c:v>1.599</c:v>
                </c:pt>
                <c:pt idx="3196">
                  <c:v>1.599</c:v>
                </c:pt>
                <c:pt idx="3197">
                  <c:v>1.6</c:v>
                </c:pt>
                <c:pt idx="3198">
                  <c:v>1.6</c:v>
                </c:pt>
                <c:pt idx="3199">
                  <c:v>1.601</c:v>
                </c:pt>
                <c:pt idx="3200">
                  <c:v>1.601</c:v>
                </c:pt>
                <c:pt idx="3201">
                  <c:v>1.6020000000000001</c:v>
                </c:pt>
                <c:pt idx="3202">
                  <c:v>1.6020000000000001</c:v>
                </c:pt>
                <c:pt idx="3203">
                  <c:v>1.603</c:v>
                </c:pt>
                <c:pt idx="3204">
                  <c:v>1.603</c:v>
                </c:pt>
                <c:pt idx="3205">
                  <c:v>1.6040000000000001</c:v>
                </c:pt>
                <c:pt idx="3206">
                  <c:v>1.6040000000000001</c:v>
                </c:pt>
                <c:pt idx="3207">
                  <c:v>1.605</c:v>
                </c:pt>
                <c:pt idx="3208">
                  <c:v>1.605</c:v>
                </c:pt>
                <c:pt idx="3209">
                  <c:v>1.6060000000000001</c:v>
                </c:pt>
                <c:pt idx="3210">
                  <c:v>1.6060000000000001</c:v>
                </c:pt>
                <c:pt idx="3211">
                  <c:v>1.607</c:v>
                </c:pt>
                <c:pt idx="3212">
                  <c:v>1.607</c:v>
                </c:pt>
                <c:pt idx="3213">
                  <c:v>1.6080000000000001</c:v>
                </c:pt>
                <c:pt idx="3214">
                  <c:v>1.6080000000000001</c:v>
                </c:pt>
                <c:pt idx="3215">
                  <c:v>1.609</c:v>
                </c:pt>
                <c:pt idx="3216">
                  <c:v>1.609</c:v>
                </c:pt>
                <c:pt idx="3217">
                  <c:v>1.61</c:v>
                </c:pt>
                <c:pt idx="3218">
                  <c:v>1.61</c:v>
                </c:pt>
                <c:pt idx="3219">
                  <c:v>1.611</c:v>
                </c:pt>
                <c:pt idx="3220">
                  <c:v>1.611</c:v>
                </c:pt>
                <c:pt idx="3221">
                  <c:v>1.6120000000000001</c:v>
                </c:pt>
                <c:pt idx="3222">
                  <c:v>1.6120000000000001</c:v>
                </c:pt>
                <c:pt idx="3223">
                  <c:v>1.613</c:v>
                </c:pt>
                <c:pt idx="3224">
                  <c:v>1.613</c:v>
                </c:pt>
                <c:pt idx="3225">
                  <c:v>1.6140000000000001</c:v>
                </c:pt>
                <c:pt idx="3226">
                  <c:v>1.6140000000000001</c:v>
                </c:pt>
                <c:pt idx="3227">
                  <c:v>1.615</c:v>
                </c:pt>
                <c:pt idx="3228">
                  <c:v>1.615</c:v>
                </c:pt>
                <c:pt idx="3229">
                  <c:v>1.6160000000000001</c:v>
                </c:pt>
                <c:pt idx="3230">
                  <c:v>1.6160000000000001</c:v>
                </c:pt>
                <c:pt idx="3231">
                  <c:v>1.617</c:v>
                </c:pt>
                <c:pt idx="3232">
                  <c:v>1.617</c:v>
                </c:pt>
                <c:pt idx="3233">
                  <c:v>1.6180000000000001</c:v>
                </c:pt>
                <c:pt idx="3234">
                  <c:v>1.6180000000000001</c:v>
                </c:pt>
                <c:pt idx="3235">
                  <c:v>1.619</c:v>
                </c:pt>
                <c:pt idx="3236">
                  <c:v>1.619</c:v>
                </c:pt>
                <c:pt idx="3237">
                  <c:v>1.62</c:v>
                </c:pt>
                <c:pt idx="3238">
                  <c:v>1.62</c:v>
                </c:pt>
                <c:pt idx="3239">
                  <c:v>1.621</c:v>
                </c:pt>
                <c:pt idx="3240">
                  <c:v>1.621</c:v>
                </c:pt>
                <c:pt idx="3241">
                  <c:v>1.6220000000000001</c:v>
                </c:pt>
                <c:pt idx="3242">
                  <c:v>1.6220000000000001</c:v>
                </c:pt>
                <c:pt idx="3243">
                  <c:v>1.623</c:v>
                </c:pt>
                <c:pt idx="3244">
                  <c:v>1.623</c:v>
                </c:pt>
                <c:pt idx="3245">
                  <c:v>1.6240000000000001</c:v>
                </c:pt>
                <c:pt idx="3246">
                  <c:v>1.6240000000000001</c:v>
                </c:pt>
                <c:pt idx="3247">
                  <c:v>1.625</c:v>
                </c:pt>
                <c:pt idx="3248">
                  <c:v>1.625</c:v>
                </c:pt>
                <c:pt idx="3249">
                  <c:v>1.6259999999999999</c:v>
                </c:pt>
                <c:pt idx="3250">
                  <c:v>1.6259999999999999</c:v>
                </c:pt>
                <c:pt idx="3251">
                  <c:v>1.627</c:v>
                </c:pt>
                <c:pt idx="3252">
                  <c:v>1.627</c:v>
                </c:pt>
                <c:pt idx="3253">
                  <c:v>1.6279999999999999</c:v>
                </c:pt>
                <c:pt idx="3254">
                  <c:v>1.6279999999999999</c:v>
                </c:pt>
                <c:pt idx="3255">
                  <c:v>1.629</c:v>
                </c:pt>
                <c:pt idx="3256">
                  <c:v>1.629</c:v>
                </c:pt>
                <c:pt idx="3257">
                  <c:v>1.63</c:v>
                </c:pt>
                <c:pt idx="3258">
                  <c:v>1.63</c:v>
                </c:pt>
                <c:pt idx="3259">
                  <c:v>1.631</c:v>
                </c:pt>
                <c:pt idx="3260">
                  <c:v>1.631</c:v>
                </c:pt>
                <c:pt idx="3261">
                  <c:v>1.6319999999999999</c:v>
                </c:pt>
                <c:pt idx="3262">
                  <c:v>1.6319999999999999</c:v>
                </c:pt>
                <c:pt idx="3263">
                  <c:v>1.633</c:v>
                </c:pt>
                <c:pt idx="3264">
                  <c:v>1.633</c:v>
                </c:pt>
                <c:pt idx="3265">
                  <c:v>1.6339999999999999</c:v>
                </c:pt>
                <c:pt idx="3266">
                  <c:v>1.6339999999999999</c:v>
                </c:pt>
                <c:pt idx="3267">
                  <c:v>1.635</c:v>
                </c:pt>
                <c:pt idx="3268">
                  <c:v>1.635</c:v>
                </c:pt>
                <c:pt idx="3269">
                  <c:v>1.6359999999999999</c:v>
                </c:pt>
                <c:pt idx="3270">
                  <c:v>1.6359999999999999</c:v>
                </c:pt>
                <c:pt idx="3271">
                  <c:v>1.637</c:v>
                </c:pt>
                <c:pt idx="3272">
                  <c:v>1.637</c:v>
                </c:pt>
                <c:pt idx="3273">
                  <c:v>1.6379999999999999</c:v>
                </c:pt>
                <c:pt idx="3274">
                  <c:v>1.6379999999999999</c:v>
                </c:pt>
                <c:pt idx="3275">
                  <c:v>1.639</c:v>
                </c:pt>
                <c:pt idx="3276">
                  <c:v>1.639</c:v>
                </c:pt>
                <c:pt idx="3277">
                  <c:v>1.64</c:v>
                </c:pt>
                <c:pt idx="3278">
                  <c:v>1.64</c:v>
                </c:pt>
                <c:pt idx="3279">
                  <c:v>1.641</c:v>
                </c:pt>
                <c:pt idx="3280">
                  <c:v>1.641</c:v>
                </c:pt>
                <c:pt idx="3281">
                  <c:v>1.6419999999999999</c:v>
                </c:pt>
                <c:pt idx="3282">
                  <c:v>1.6419999999999999</c:v>
                </c:pt>
                <c:pt idx="3283">
                  <c:v>1.643</c:v>
                </c:pt>
                <c:pt idx="3284">
                  <c:v>1.643</c:v>
                </c:pt>
                <c:pt idx="3285">
                  <c:v>1.6439999999999999</c:v>
                </c:pt>
                <c:pt idx="3286">
                  <c:v>1.6439999999999999</c:v>
                </c:pt>
                <c:pt idx="3287">
                  <c:v>1.645</c:v>
                </c:pt>
                <c:pt idx="3288">
                  <c:v>1.645</c:v>
                </c:pt>
                <c:pt idx="3289">
                  <c:v>1.6459999999999999</c:v>
                </c:pt>
                <c:pt idx="3290">
                  <c:v>1.6459999999999999</c:v>
                </c:pt>
                <c:pt idx="3291">
                  <c:v>1.647</c:v>
                </c:pt>
                <c:pt idx="3292">
                  <c:v>1.647</c:v>
                </c:pt>
                <c:pt idx="3293">
                  <c:v>1.6479999999999999</c:v>
                </c:pt>
                <c:pt idx="3294">
                  <c:v>1.6479999999999999</c:v>
                </c:pt>
                <c:pt idx="3295">
                  <c:v>1.649</c:v>
                </c:pt>
                <c:pt idx="3296">
                  <c:v>1.649</c:v>
                </c:pt>
                <c:pt idx="3297">
                  <c:v>1.65</c:v>
                </c:pt>
                <c:pt idx="3298">
                  <c:v>1.65</c:v>
                </c:pt>
                <c:pt idx="3299">
                  <c:v>1.651</c:v>
                </c:pt>
                <c:pt idx="3300">
                  <c:v>1.651</c:v>
                </c:pt>
                <c:pt idx="3301">
                  <c:v>1.6519999999999999</c:v>
                </c:pt>
                <c:pt idx="3302">
                  <c:v>1.6519999999999999</c:v>
                </c:pt>
                <c:pt idx="3303">
                  <c:v>1.653</c:v>
                </c:pt>
                <c:pt idx="3304">
                  <c:v>1.653</c:v>
                </c:pt>
                <c:pt idx="3305">
                  <c:v>1.6539999999999999</c:v>
                </c:pt>
                <c:pt idx="3306">
                  <c:v>1.6539999999999999</c:v>
                </c:pt>
                <c:pt idx="3307">
                  <c:v>1.655</c:v>
                </c:pt>
                <c:pt idx="3308">
                  <c:v>1.655</c:v>
                </c:pt>
                <c:pt idx="3309">
                  <c:v>1.6559999999999999</c:v>
                </c:pt>
                <c:pt idx="3310">
                  <c:v>1.6559999999999999</c:v>
                </c:pt>
                <c:pt idx="3311">
                  <c:v>1.657</c:v>
                </c:pt>
                <c:pt idx="3312">
                  <c:v>1.657</c:v>
                </c:pt>
                <c:pt idx="3313">
                  <c:v>1.6579999999999999</c:v>
                </c:pt>
                <c:pt idx="3314">
                  <c:v>1.6579999999999999</c:v>
                </c:pt>
                <c:pt idx="3315">
                  <c:v>1.659</c:v>
                </c:pt>
                <c:pt idx="3316">
                  <c:v>1.659</c:v>
                </c:pt>
                <c:pt idx="3317">
                  <c:v>1.66</c:v>
                </c:pt>
                <c:pt idx="3318">
                  <c:v>1.66</c:v>
                </c:pt>
                <c:pt idx="3319">
                  <c:v>1.661</c:v>
                </c:pt>
                <c:pt idx="3320">
                  <c:v>1.661</c:v>
                </c:pt>
                <c:pt idx="3321">
                  <c:v>1.6619999999999999</c:v>
                </c:pt>
                <c:pt idx="3322">
                  <c:v>1.6619999999999999</c:v>
                </c:pt>
                <c:pt idx="3323">
                  <c:v>1.663</c:v>
                </c:pt>
                <c:pt idx="3324">
                  <c:v>1.663</c:v>
                </c:pt>
                <c:pt idx="3325">
                  <c:v>1.6639999999999999</c:v>
                </c:pt>
                <c:pt idx="3326">
                  <c:v>1.6639999999999999</c:v>
                </c:pt>
                <c:pt idx="3327">
                  <c:v>1.665</c:v>
                </c:pt>
                <c:pt idx="3328">
                  <c:v>1.665</c:v>
                </c:pt>
                <c:pt idx="3329">
                  <c:v>1.6659999999999999</c:v>
                </c:pt>
                <c:pt idx="3330">
                  <c:v>1.6659999999999999</c:v>
                </c:pt>
                <c:pt idx="3331">
                  <c:v>1.667</c:v>
                </c:pt>
                <c:pt idx="3332">
                  <c:v>1.667</c:v>
                </c:pt>
                <c:pt idx="3333">
                  <c:v>1.6679999999999999</c:v>
                </c:pt>
                <c:pt idx="3334">
                  <c:v>1.6679999999999999</c:v>
                </c:pt>
                <c:pt idx="3335">
                  <c:v>1.669</c:v>
                </c:pt>
                <c:pt idx="3336">
                  <c:v>1.669</c:v>
                </c:pt>
                <c:pt idx="3337">
                  <c:v>1.67</c:v>
                </c:pt>
                <c:pt idx="3338">
                  <c:v>1.67</c:v>
                </c:pt>
                <c:pt idx="3339">
                  <c:v>1.671</c:v>
                </c:pt>
                <c:pt idx="3340">
                  <c:v>1.671</c:v>
                </c:pt>
                <c:pt idx="3341">
                  <c:v>1.6719999999999999</c:v>
                </c:pt>
                <c:pt idx="3342">
                  <c:v>1.6719999999999999</c:v>
                </c:pt>
                <c:pt idx="3343">
                  <c:v>1.673</c:v>
                </c:pt>
                <c:pt idx="3344">
                  <c:v>1.673</c:v>
                </c:pt>
                <c:pt idx="3345">
                  <c:v>1.6739999999999999</c:v>
                </c:pt>
                <c:pt idx="3346">
                  <c:v>1.6739999999999999</c:v>
                </c:pt>
                <c:pt idx="3347">
                  <c:v>1.675</c:v>
                </c:pt>
                <c:pt idx="3348">
                  <c:v>1.675</c:v>
                </c:pt>
                <c:pt idx="3349">
                  <c:v>1.6759999999999999</c:v>
                </c:pt>
                <c:pt idx="3350">
                  <c:v>1.6759999999999999</c:v>
                </c:pt>
                <c:pt idx="3351">
                  <c:v>1.677</c:v>
                </c:pt>
                <c:pt idx="3352">
                  <c:v>1.677</c:v>
                </c:pt>
                <c:pt idx="3353">
                  <c:v>1.6779999999999999</c:v>
                </c:pt>
                <c:pt idx="3354">
                  <c:v>1.6779999999999999</c:v>
                </c:pt>
                <c:pt idx="3355">
                  <c:v>1.679</c:v>
                </c:pt>
                <c:pt idx="3356">
                  <c:v>1.679</c:v>
                </c:pt>
                <c:pt idx="3357">
                  <c:v>1.68</c:v>
                </c:pt>
                <c:pt idx="3358">
                  <c:v>1.68</c:v>
                </c:pt>
                <c:pt idx="3359">
                  <c:v>1.681</c:v>
                </c:pt>
                <c:pt idx="3360">
                  <c:v>1.681</c:v>
                </c:pt>
                <c:pt idx="3361">
                  <c:v>1.6819999999999999</c:v>
                </c:pt>
                <c:pt idx="3362">
                  <c:v>1.6819999999999999</c:v>
                </c:pt>
                <c:pt idx="3363">
                  <c:v>1.6830000000000001</c:v>
                </c:pt>
                <c:pt idx="3364">
                  <c:v>1.6830000000000001</c:v>
                </c:pt>
                <c:pt idx="3365">
                  <c:v>1.6839999999999999</c:v>
                </c:pt>
                <c:pt idx="3366">
                  <c:v>1.6839999999999999</c:v>
                </c:pt>
                <c:pt idx="3367">
                  <c:v>1.6850000000000001</c:v>
                </c:pt>
                <c:pt idx="3368">
                  <c:v>1.6850000000000001</c:v>
                </c:pt>
                <c:pt idx="3369">
                  <c:v>1.6859999999999999</c:v>
                </c:pt>
                <c:pt idx="3370">
                  <c:v>1.6859999999999999</c:v>
                </c:pt>
                <c:pt idx="3371">
                  <c:v>1.6870000000000001</c:v>
                </c:pt>
                <c:pt idx="3372">
                  <c:v>1.6870000000000001</c:v>
                </c:pt>
                <c:pt idx="3373">
                  <c:v>1.6879999999999999</c:v>
                </c:pt>
                <c:pt idx="3374">
                  <c:v>1.6879999999999999</c:v>
                </c:pt>
                <c:pt idx="3375">
                  <c:v>1.6890000000000001</c:v>
                </c:pt>
                <c:pt idx="3376">
                  <c:v>1.6890000000000001</c:v>
                </c:pt>
                <c:pt idx="3377">
                  <c:v>1.69</c:v>
                </c:pt>
                <c:pt idx="3378">
                  <c:v>1.69</c:v>
                </c:pt>
                <c:pt idx="3379">
                  <c:v>1.6910000000000001</c:v>
                </c:pt>
                <c:pt idx="3380">
                  <c:v>1.6910000000000001</c:v>
                </c:pt>
                <c:pt idx="3381">
                  <c:v>1.6919999999999999</c:v>
                </c:pt>
                <c:pt idx="3382">
                  <c:v>1.6919999999999999</c:v>
                </c:pt>
                <c:pt idx="3383">
                  <c:v>1.6930000000000001</c:v>
                </c:pt>
                <c:pt idx="3384">
                  <c:v>1.6930000000000001</c:v>
                </c:pt>
                <c:pt idx="3385">
                  <c:v>1.694</c:v>
                </c:pt>
                <c:pt idx="3386">
                  <c:v>1.694</c:v>
                </c:pt>
                <c:pt idx="3387">
                  <c:v>1.6950000000000001</c:v>
                </c:pt>
                <c:pt idx="3388">
                  <c:v>1.6950000000000001</c:v>
                </c:pt>
                <c:pt idx="3389">
                  <c:v>1.696</c:v>
                </c:pt>
                <c:pt idx="3390">
                  <c:v>1.696</c:v>
                </c:pt>
                <c:pt idx="3391">
                  <c:v>1.6970000000000001</c:v>
                </c:pt>
                <c:pt idx="3392">
                  <c:v>1.6970000000000001</c:v>
                </c:pt>
                <c:pt idx="3393">
                  <c:v>1.698</c:v>
                </c:pt>
                <c:pt idx="3394">
                  <c:v>1.698</c:v>
                </c:pt>
                <c:pt idx="3395">
                  <c:v>1.6990000000000001</c:v>
                </c:pt>
                <c:pt idx="3396">
                  <c:v>1.6990000000000001</c:v>
                </c:pt>
                <c:pt idx="3397">
                  <c:v>1.7</c:v>
                </c:pt>
                <c:pt idx="3398">
                  <c:v>1.7</c:v>
                </c:pt>
                <c:pt idx="3399">
                  <c:v>1.7010000000000001</c:v>
                </c:pt>
                <c:pt idx="3400">
                  <c:v>1.7010000000000001</c:v>
                </c:pt>
                <c:pt idx="3401">
                  <c:v>1.702</c:v>
                </c:pt>
                <c:pt idx="3402">
                  <c:v>1.702</c:v>
                </c:pt>
                <c:pt idx="3403">
                  <c:v>1.7030000000000001</c:v>
                </c:pt>
                <c:pt idx="3404">
                  <c:v>1.7030000000000001</c:v>
                </c:pt>
                <c:pt idx="3405">
                  <c:v>1.704</c:v>
                </c:pt>
                <c:pt idx="3406">
                  <c:v>1.704</c:v>
                </c:pt>
                <c:pt idx="3407">
                  <c:v>1.7050000000000001</c:v>
                </c:pt>
                <c:pt idx="3408">
                  <c:v>1.7050000000000001</c:v>
                </c:pt>
                <c:pt idx="3409">
                  <c:v>1.706</c:v>
                </c:pt>
                <c:pt idx="3410">
                  <c:v>1.706</c:v>
                </c:pt>
                <c:pt idx="3411">
                  <c:v>1.7070000000000001</c:v>
                </c:pt>
                <c:pt idx="3412">
                  <c:v>1.7070000000000001</c:v>
                </c:pt>
                <c:pt idx="3413">
                  <c:v>1.708</c:v>
                </c:pt>
                <c:pt idx="3414">
                  <c:v>1.708</c:v>
                </c:pt>
                <c:pt idx="3415">
                  <c:v>1.7090000000000001</c:v>
                </c:pt>
                <c:pt idx="3416">
                  <c:v>1.7090000000000001</c:v>
                </c:pt>
                <c:pt idx="3417">
                  <c:v>1.71</c:v>
                </c:pt>
                <c:pt idx="3418">
                  <c:v>1.71</c:v>
                </c:pt>
                <c:pt idx="3419">
                  <c:v>1.7110000000000001</c:v>
                </c:pt>
                <c:pt idx="3420">
                  <c:v>1.7110000000000001</c:v>
                </c:pt>
                <c:pt idx="3421">
                  <c:v>1.712</c:v>
                </c:pt>
                <c:pt idx="3422">
                  <c:v>1.712</c:v>
                </c:pt>
                <c:pt idx="3423">
                  <c:v>1.7130000000000001</c:v>
                </c:pt>
                <c:pt idx="3424">
                  <c:v>1.7130000000000001</c:v>
                </c:pt>
                <c:pt idx="3425">
                  <c:v>1.714</c:v>
                </c:pt>
                <c:pt idx="3426">
                  <c:v>1.714</c:v>
                </c:pt>
                <c:pt idx="3427">
                  <c:v>1.7150000000000001</c:v>
                </c:pt>
                <c:pt idx="3428">
                  <c:v>1.7150000000000001</c:v>
                </c:pt>
                <c:pt idx="3429">
                  <c:v>1.716</c:v>
                </c:pt>
                <c:pt idx="3430">
                  <c:v>1.716</c:v>
                </c:pt>
                <c:pt idx="3431">
                  <c:v>1.7170000000000001</c:v>
                </c:pt>
                <c:pt idx="3432">
                  <c:v>1.7170000000000001</c:v>
                </c:pt>
                <c:pt idx="3433">
                  <c:v>1.718</c:v>
                </c:pt>
                <c:pt idx="3434">
                  <c:v>1.718</c:v>
                </c:pt>
                <c:pt idx="3435">
                  <c:v>1.7190000000000001</c:v>
                </c:pt>
                <c:pt idx="3436">
                  <c:v>1.7190000000000001</c:v>
                </c:pt>
                <c:pt idx="3437">
                  <c:v>1.72</c:v>
                </c:pt>
                <c:pt idx="3438">
                  <c:v>1.72</c:v>
                </c:pt>
                <c:pt idx="3439">
                  <c:v>1.7210000000000001</c:v>
                </c:pt>
                <c:pt idx="3440">
                  <c:v>1.7210000000000001</c:v>
                </c:pt>
                <c:pt idx="3441">
                  <c:v>1.722</c:v>
                </c:pt>
                <c:pt idx="3442">
                  <c:v>1.722</c:v>
                </c:pt>
                <c:pt idx="3443">
                  <c:v>1.7230000000000001</c:v>
                </c:pt>
                <c:pt idx="3444">
                  <c:v>1.7230000000000001</c:v>
                </c:pt>
                <c:pt idx="3445">
                  <c:v>1.724</c:v>
                </c:pt>
                <c:pt idx="3446">
                  <c:v>1.724</c:v>
                </c:pt>
                <c:pt idx="3447">
                  <c:v>1.7250000000000001</c:v>
                </c:pt>
                <c:pt idx="3448">
                  <c:v>1.7250000000000001</c:v>
                </c:pt>
                <c:pt idx="3449">
                  <c:v>1.726</c:v>
                </c:pt>
                <c:pt idx="3450">
                  <c:v>1.726</c:v>
                </c:pt>
                <c:pt idx="3451">
                  <c:v>1.7270000000000001</c:v>
                </c:pt>
                <c:pt idx="3452">
                  <c:v>1.7270000000000001</c:v>
                </c:pt>
                <c:pt idx="3453">
                  <c:v>1.728</c:v>
                </c:pt>
                <c:pt idx="3454">
                  <c:v>1.728</c:v>
                </c:pt>
                <c:pt idx="3455">
                  <c:v>1.7290000000000001</c:v>
                </c:pt>
                <c:pt idx="3456">
                  <c:v>1.7290000000000001</c:v>
                </c:pt>
                <c:pt idx="3457">
                  <c:v>1.73</c:v>
                </c:pt>
                <c:pt idx="3458">
                  <c:v>1.73</c:v>
                </c:pt>
                <c:pt idx="3459">
                  <c:v>1.7310000000000001</c:v>
                </c:pt>
                <c:pt idx="3460">
                  <c:v>1.7310000000000001</c:v>
                </c:pt>
                <c:pt idx="3461">
                  <c:v>1.732</c:v>
                </c:pt>
                <c:pt idx="3462">
                  <c:v>1.732</c:v>
                </c:pt>
                <c:pt idx="3463">
                  <c:v>1.7330000000000001</c:v>
                </c:pt>
                <c:pt idx="3464">
                  <c:v>1.7330000000000001</c:v>
                </c:pt>
                <c:pt idx="3465">
                  <c:v>1.734</c:v>
                </c:pt>
                <c:pt idx="3466">
                  <c:v>1.734</c:v>
                </c:pt>
                <c:pt idx="3467">
                  <c:v>1.7350000000000001</c:v>
                </c:pt>
                <c:pt idx="3468">
                  <c:v>1.7350000000000001</c:v>
                </c:pt>
                <c:pt idx="3469">
                  <c:v>1.736</c:v>
                </c:pt>
                <c:pt idx="3470">
                  <c:v>1.736</c:v>
                </c:pt>
                <c:pt idx="3471">
                  <c:v>1.7370000000000001</c:v>
                </c:pt>
                <c:pt idx="3472">
                  <c:v>1.7370000000000001</c:v>
                </c:pt>
                <c:pt idx="3473">
                  <c:v>1.738</c:v>
                </c:pt>
                <c:pt idx="3474">
                  <c:v>1.738</c:v>
                </c:pt>
                <c:pt idx="3475">
                  <c:v>1.7390000000000001</c:v>
                </c:pt>
                <c:pt idx="3476">
                  <c:v>1.7390000000000001</c:v>
                </c:pt>
                <c:pt idx="3477">
                  <c:v>1.74</c:v>
                </c:pt>
                <c:pt idx="3478">
                  <c:v>1.74</c:v>
                </c:pt>
                <c:pt idx="3479">
                  <c:v>1.7410000000000001</c:v>
                </c:pt>
                <c:pt idx="3480">
                  <c:v>1.7410000000000001</c:v>
                </c:pt>
                <c:pt idx="3481">
                  <c:v>1.742</c:v>
                </c:pt>
                <c:pt idx="3482">
                  <c:v>1.742</c:v>
                </c:pt>
                <c:pt idx="3483">
                  <c:v>1.7430000000000001</c:v>
                </c:pt>
                <c:pt idx="3484">
                  <c:v>1.7430000000000001</c:v>
                </c:pt>
                <c:pt idx="3485">
                  <c:v>1.744</c:v>
                </c:pt>
                <c:pt idx="3486">
                  <c:v>1.744</c:v>
                </c:pt>
                <c:pt idx="3487">
                  <c:v>1.7450000000000001</c:v>
                </c:pt>
                <c:pt idx="3488">
                  <c:v>1.7450000000000001</c:v>
                </c:pt>
                <c:pt idx="3489">
                  <c:v>1.746</c:v>
                </c:pt>
                <c:pt idx="3490">
                  <c:v>1.746</c:v>
                </c:pt>
                <c:pt idx="3491">
                  <c:v>1.7470000000000001</c:v>
                </c:pt>
                <c:pt idx="3492">
                  <c:v>1.7470000000000001</c:v>
                </c:pt>
                <c:pt idx="3493">
                  <c:v>1.748</c:v>
                </c:pt>
                <c:pt idx="3494">
                  <c:v>1.748</c:v>
                </c:pt>
                <c:pt idx="3495">
                  <c:v>1.7490000000000001</c:v>
                </c:pt>
                <c:pt idx="3496">
                  <c:v>1.7490000000000001</c:v>
                </c:pt>
                <c:pt idx="3497">
                  <c:v>1.75</c:v>
                </c:pt>
                <c:pt idx="3498">
                  <c:v>1.75</c:v>
                </c:pt>
                <c:pt idx="3499">
                  <c:v>1.7509999999999999</c:v>
                </c:pt>
                <c:pt idx="3500">
                  <c:v>1.7509999999999999</c:v>
                </c:pt>
                <c:pt idx="3501">
                  <c:v>1.752</c:v>
                </c:pt>
                <c:pt idx="3502">
                  <c:v>1.752</c:v>
                </c:pt>
                <c:pt idx="3503">
                  <c:v>1.7529999999999999</c:v>
                </c:pt>
                <c:pt idx="3504">
                  <c:v>1.7529999999999999</c:v>
                </c:pt>
                <c:pt idx="3505">
                  <c:v>1.754</c:v>
                </c:pt>
                <c:pt idx="3506">
                  <c:v>1.754</c:v>
                </c:pt>
                <c:pt idx="3507">
                  <c:v>1.7549999999999999</c:v>
                </c:pt>
                <c:pt idx="3508">
                  <c:v>1.7549999999999999</c:v>
                </c:pt>
                <c:pt idx="3509">
                  <c:v>1.756</c:v>
                </c:pt>
                <c:pt idx="3510">
                  <c:v>1.756</c:v>
                </c:pt>
                <c:pt idx="3511">
                  <c:v>1.7569999999999999</c:v>
                </c:pt>
                <c:pt idx="3512">
                  <c:v>1.7569999999999999</c:v>
                </c:pt>
                <c:pt idx="3513">
                  <c:v>1.758</c:v>
                </c:pt>
                <c:pt idx="3514">
                  <c:v>1.758</c:v>
                </c:pt>
                <c:pt idx="3515">
                  <c:v>1.7589999999999999</c:v>
                </c:pt>
                <c:pt idx="3516">
                  <c:v>1.7589999999999999</c:v>
                </c:pt>
                <c:pt idx="3517">
                  <c:v>1.76</c:v>
                </c:pt>
                <c:pt idx="3518">
                  <c:v>1.76</c:v>
                </c:pt>
                <c:pt idx="3519">
                  <c:v>1.7609999999999999</c:v>
                </c:pt>
                <c:pt idx="3520">
                  <c:v>1.7609999999999999</c:v>
                </c:pt>
                <c:pt idx="3521">
                  <c:v>1.762</c:v>
                </c:pt>
                <c:pt idx="3522">
                  <c:v>1.762</c:v>
                </c:pt>
                <c:pt idx="3523">
                  <c:v>1.7629999999999999</c:v>
                </c:pt>
                <c:pt idx="3524">
                  <c:v>1.7629999999999999</c:v>
                </c:pt>
                <c:pt idx="3525">
                  <c:v>1.764</c:v>
                </c:pt>
                <c:pt idx="3526">
                  <c:v>1.764</c:v>
                </c:pt>
                <c:pt idx="3527">
                  <c:v>1.7649999999999999</c:v>
                </c:pt>
                <c:pt idx="3528">
                  <c:v>1.7649999999999999</c:v>
                </c:pt>
                <c:pt idx="3529">
                  <c:v>1.766</c:v>
                </c:pt>
                <c:pt idx="3530">
                  <c:v>1.766</c:v>
                </c:pt>
                <c:pt idx="3531">
                  <c:v>1.7669999999999999</c:v>
                </c:pt>
                <c:pt idx="3532">
                  <c:v>1.7669999999999999</c:v>
                </c:pt>
                <c:pt idx="3533">
                  <c:v>1.768</c:v>
                </c:pt>
                <c:pt idx="3534">
                  <c:v>1.768</c:v>
                </c:pt>
                <c:pt idx="3535">
                  <c:v>1.7689999999999999</c:v>
                </c:pt>
                <c:pt idx="3536">
                  <c:v>1.7689999999999999</c:v>
                </c:pt>
                <c:pt idx="3537">
                  <c:v>1.77</c:v>
                </c:pt>
                <c:pt idx="3538">
                  <c:v>1.77</c:v>
                </c:pt>
                <c:pt idx="3539">
                  <c:v>1.7709999999999999</c:v>
                </c:pt>
                <c:pt idx="3540">
                  <c:v>1.7709999999999999</c:v>
                </c:pt>
                <c:pt idx="3541">
                  <c:v>1.772</c:v>
                </c:pt>
                <c:pt idx="3542">
                  <c:v>1.772</c:v>
                </c:pt>
                <c:pt idx="3543">
                  <c:v>1.7729999999999999</c:v>
                </c:pt>
                <c:pt idx="3544">
                  <c:v>1.7729999999999999</c:v>
                </c:pt>
                <c:pt idx="3545">
                  <c:v>1.774</c:v>
                </c:pt>
                <c:pt idx="3546">
                  <c:v>1.774</c:v>
                </c:pt>
                <c:pt idx="3547">
                  <c:v>1.7749999999999999</c:v>
                </c:pt>
                <c:pt idx="3548">
                  <c:v>1.7749999999999999</c:v>
                </c:pt>
                <c:pt idx="3549">
                  <c:v>1.776</c:v>
                </c:pt>
                <c:pt idx="3550">
                  <c:v>1.776</c:v>
                </c:pt>
                <c:pt idx="3551">
                  <c:v>1.7769999999999999</c:v>
                </c:pt>
                <c:pt idx="3552">
                  <c:v>1.7769999999999999</c:v>
                </c:pt>
                <c:pt idx="3553">
                  <c:v>1.778</c:v>
                </c:pt>
                <c:pt idx="3554">
                  <c:v>1.778</c:v>
                </c:pt>
                <c:pt idx="3555">
                  <c:v>1.7789999999999999</c:v>
                </c:pt>
                <c:pt idx="3556">
                  <c:v>1.7789999999999999</c:v>
                </c:pt>
                <c:pt idx="3557">
                  <c:v>1.78</c:v>
                </c:pt>
                <c:pt idx="3558">
                  <c:v>1.78</c:v>
                </c:pt>
                <c:pt idx="3559">
                  <c:v>1.7809999999999999</c:v>
                </c:pt>
                <c:pt idx="3560">
                  <c:v>1.7809999999999999</c:v>
                </c:pt>
                <c:pt idx="3561">
                  <c:v>1.782</c:v>
                </c:pt>
                <c:pt idx="3562">
                  <c:v>1.782</c:v>
                </c:pt>
                <c:pt idx="3563">
                  <c:v>1.7829999999999999</c:v>
                </c:pt>
                <c:pt idx="3564">
                  <c:v>1.7829999999999999</c:v>
                </c:pt>
                <c:pt idx="3565">
                  <c:v>1.784</c:v>
                </c:pt>
                <c:pt idx="3566">
                  <c:v>1.784</c:v>
                </c:pt>
                <c:pt idx="3567">
                  <c:v>1.7849999999999999</c:v>
                </c:pt>
                <c:pt idx="3568">
                  <c:v>1.7849999999999999</c:v>
                </c:pt>
                <c:pt idx="3569">
                  <c:v>1.786</c:v>
                </c:pt>
                <c:pt idx="3570">
                  <c:v>1.786</c:v>
                </c:pt>
                <c:pt idx="3571">
                  <c:v>1.7869999999999999</c:v>
                </c:pt>
                <c:pt idx="3572">
                  <c:v>1.7869999999999999</c:v>
                </c:pt>
                <c:pt idx="3573">
                  <c:v>1.788</c:v>
                </c:pt>
                <c:pt idx="3574">
                  <c:v>1.788</c:v>
                </c:pt>
                <c:pt idx="3575">
                  <c:v>1.7889999999999999</c:v>
                </c:pt>
                <c:pt idx="3576">
                  <c:v>1.7889999999999999</c:v>
                </c:pt>
                <c:pt idx="3577">
                  <c:v>1.79</c:v>
                </c:pt>
                <c:pt idx="3578">
                  <c:v>1.79</c:v>
                </c:pt>
                <c:pt idx="3579">
                  <c:v>1.7909999999999999</c:v>
                </c:pt>
                <c:pt idx="3580">
                  <c:v>1.7909999999999999</c:v>
                </c:pt>
                <c:pt idx="3581">
                  <c:v>1.792</c:v>
                </c:pt>
                <c:pt idx="3582">
                  <c:v>1.792</c:v>
                </c:pt>
                <c:pt idx="3583">
                  <c:v>1.7929999999999999</c:v>
                </c:pt>
                <c:pt idx="3584">
                  <c:v>1.7929999999999999</c:v>
                </c:pt>
                <c:pt idx="3585">
                  <c:v>1.794</c:v>
                </c:pt>
                <c:pt idx="3586">
                  <c:v>1.794</c:v>
                </c:pt>
                <c:pt idx="3587">
                  <c:v>1.7949999999999999</c:v>
                </c:pt>
                <c:pt idx="3588">
                  <c:v>1.7949999999999999</c:v>
                </c:pt>
                <c:pt idx="3589">
                  <c:v>1.796</c:v>
                </c:pt>
                <c:pt idx="3590">
                  <c:v>1.796</c:v>
                </c:pt>
                <c:pt idx="3591">
                  <c:v>1.7969999999999999</c:v>
                </c:pt>
                <c:pt idx="3592">
                  <c:v>1.7969999999999999</c:v>
                </c:pt>
                <c:pt idx="3593">
                  <c:v>1.798</c:v>
                </c:pt>
                <c:pt idx="3594">
                  <c:v>1.798</c:v>
                </c:pt>
                <c:pt idx="3595">
                  <c:v>1.7989999999999999</c:v>
                </c:pt>
                <c:pt idx="3596">
                  <c:v>1.7989999999999999</c:v>
                </c:pt>
                <c:pt idx="3597">
                  <c:v>1.8</c:v>
                </c:pt>
                <c:pt idx="3598">
                  <c:v>1.8</c:v>
                </c:pt>
                <c:pt idx="3599">
                  <c:v>1.8009999999999999</c:v>
                </c:pt>
                <c:pt idx="3600">
                  <c:v>1.8009999999999999</c:v>
                </c:pt>
                <c:pt idx="3601">
                  <c:v>1.802</c:v>
                </c:pt>
                <c:pt idx="3602">
                  <c:v>1.802</c:v>
                </c:pt>
                <c:pt idx="3603">
                  <c:v>1.8029999999999999</c:v>
                </c:pt>
                <c:pt idx="3604">
                  <c:v>1.8029999999999999</c:v>
                </c:pt>
                <c:pt idx="3605">
                  <c:v>1.804</c:v>
                </c:pt>
                <c:pt idx="3606">
                  <c:v>1.804</c:v>
                </c:pt>
                <c:pt idx="3607">
                  <c:v>1.8049999999999999</c:v>
                </c:pt>
                <c:pt idx="3608">
                  <c:v>1.8049999999999999</c:v>
                </c:pt>
                <c:pt idx="3609">
                  <c:v>1.806</c:v>
                </c:pt>
                <c:pt idx="3610">
                  <c:v>1.806</c:v>
                </c:pt>
                <c:pt idx="3611">
                  <c:v>1.8069999999999999</c:v>
                </c:pt>
                <c:pt idx="3612">
                  <c:v>1.8069999999999999</c:v>
                </c:pt>
                <c:pt idx="3613">
                  <c:v>1.8080000000000001</c:v>
                </c:pt>
                <c:pt idx="3614">
                  <c:v>1.8080000000000001</c:v>
                </c:pt>
                <c:pt idx="3615">
                  <c:v>1.8089999999999999</c:v>
                </c:pt>
                <c:pt idx="3616">
                  <c:v>1.8089999999999999</c:v>
                </c:pt>
                <c:pt idx="3617">
                  <c:v>1.81</c:v>
                </c:pt>
                <c:pt idx="3618">
                  <c:v>1.81</c:v>
                </c:pt>
                <c:pt idx="3619">
                  <c:v>1.8109999999999999</c:v>
                </c:pt>
                <c:pt idx="3620">
                  <c:v>1.8109999999999999</c:v>
                </c:pt>
                <c:pt idx="3621">
                  <c:v>1.8120000000000001</c:v>
                </c:pt>
                <c:pt idx="3622">
                  <c:v>1.8120000000000001</c:v>
                </c:pt>
                <c:pt idx="3623">
                  <c:v>1.8129999999999999</c:v>
                </c:pt>
                <c:pt idx="3624">
                  <c:v>1.8129999999999999</c:v>
                </c:pt>
                <c:pt idx="3625">
                  <c:v>1.8140000000000001</c:v>
                </c:pt>
                <c:pt idx="3626">
                  <c:v>1.8140000000000001</c:v>
                </c:pt>
                <c:pt idx="3627">
                  <c:v>1.8149999999999999</c:v>
                </c:pt>
                <c:pt idx="3628">
                  <c:v>1.8149999999999999</c:v>
                </c:pt>
                <c:pt idx="3629">
                  <c:v>1.8160000000000001</c:v>
                </c:pt>
                <c:pt idx="3630">
                  <c:v>1.8160000000000001</c:v>
                </c:pt>
                <c:pt idx="3631">
                  <c:v>1.8169999999999999</c:v>
                </c:pt>
                <c:pt idx="3632">
                  <c:v>1.8169999999999999</c:v>
                </c:pt>
                <c:pt idx="3633">
                  <c:v>1.8180000000000001</c:v>
                </c:pt>
                <c:pt idx="3634">
                  <c:v>1.8180000000000001</c:v>
                </c:pt>
                <c:pt idx="3635">
                  <c:v>1.819</c:v>
                </c:pt>
                <c:pt idx="3636">
                  <c:v>1.819</c:v>
                </c:pt>
                <c:pt idx="3637">
                  <c:v>1.82</c:v>
                </c:pt>
                <c:pt idx="3638">
                  <c:v>1.82</c:v>
                </c:pt>
                <c:pt idx="3639">
                  <c:v>1.821</c:v>
                </c:pt>
                <c:pt idx="3640">
                  <c:v>1.821</c:v>
                </c:pt>
                <c:pt idx="3641">
                  <c:v>1.8220000000000001</c:v>
                </c:pt>
                <c:pt idx="3642">
                  <c:v>1.8220000000000001</c:v>
                </c:pt>
                <c:pt idx="3643">
                  <c:v>1.823</c:v>
                </c:pt>
                <c:pt idx="3644">
                  <c:v>1.823</c:v>
                </c:pt>
                <c:pt idx="3645">
                  <c:v>1.8240000000000001</c:v>
                </c:pt>
                <c:pt idx="3646">
                  <c:v>1.8240000000000001</c:v>
                </c:pt>
                <c:pt idx="3647">
                  <c:v>1.825</c:v>
                </c:pt>
                <c:pt idx="3648">
                  <c:v>1.825</c:v>
                </c:pt>
                <c:pt idx="3649">
                  <c:v>1.8260000000000001</c:v>
                </c:pt>
                <c:pt idx="3650">
                  <c:v>1.8260000000000001</c:v>
                </c:pt>
                <c:pt idx="3651">
                  <c:v>1.827</c:v>
                </c:pt>
                <c:pt idx="3652">
                  <c:v>1.827</c:v>
                </c:pt>
                <c:pt idx="3653">
                  <c:v>1.8280000000000001</c:v>
                </c:pt>
                <c:pt idx="3654">
                  <c:v>1.8280000000000001</c:v>
                </c:pt>
                <c:pt idx="3655">
                  <c:v>1.829</c:v>
                </c:pt>
                <c:pt idx="3656">
                  <c:v>1.829</c:v>
                </c:pt>
                <c:pt idx="3657">
                  <c:v>1.83</c:v>
                </c:pt>
                <c:pt idx="3658">
                  <c:v>1.83</c:v>
                </c:pt>
                <c:pt idx="3659">
                  <c:v>1.831</c:v>
                </c:pt>
                <c:pt idx="3660">
                  <c:v>1.831</c:v>
                </c:pt>
                <c:pt idx="3661">
                  <c:v>1.8320000000000001</c:v>
                </c:pt>
                <c:pt idx="3662">
                  <c:v>1.8320000000000001</c:v>
                </c:pt>
                <c:pt idx="3663">
                  <c:v>1.833</c:v>
                </c:pt>
                <c:pt idx="3664">
                  <c:v>1.833</c:v>
                </c:pt>
                <c:pt idx="3665">
                  <c:v>1.8340000000000001</c:v>
                </c:pt>
                <c:pt idx="3666">
                  <c:v>1.8340000000000001</c:v>
                </c:pt>
                <c:pt idx="3667">
                  <c:v>1.835</c:v>
                </c:pt>
                <c:pt idx="3668">
                  <c:v>1.835</c:v>
                </c:pt>
                <c:pt idx="3669">
                  <c:v>1.8360000000000001</c:v>
                </c:pt>
                <c:pt idx="3670">
                  <c:v>1.8360000000000001</c:v>
                </c:pt>
                <c:pt idx="3671">
                  <c:v>1.837</c:v>
                </c:pt>
                <c:pt idx="3672">
                  <c:v>1.837</c:v>
                </c:pt>
                <c:pt idx="3673">
                  <c:v>1.8380000000000001</c:v>
                </c:pt>
                <c:pt idx="3674">
                  <c:v>1.8380000000000001</c:v>
                </c:pt>
                <c:pt idx="3675">
                  <c:v>1.839</c:v>
                </c:pt>
                <c:pt idx="3676">
                  <c:v>1.839</c:v>
                </c:pt>
                <c:pt idx="3677">
                  <c:v>1.84</c:v>
                </c:pt>
                <c:pt idx="3678">
                  <c:v>1.84</c:v>
                </c:pt>
                <c:pt idx="3679">
                  <c:v>1.841</c:v>
                </c:pt>
                <c:pt idx="3680">
                  <c:v>1.841</c:v>
                </c:pt>
                <c:pt idx="3681">
                  <c:v>1.8420000000000001</c:v>
                </c:pt>
                <c:pt idx="3682">
                  <c:v>1.8420000000000001</c:v>
                </c:pt>
                <c:pt idx="3683">
                  <c:v>1.843</c:v>
                </c:pt>
                <c:pt idx="3684">
                  <c:v>1.843</c:v>
                </c:pt>
                <c:pt idx="3685">
                  <c:v>1.8440000000000001</c:v>
                </c:pt>
                <c:pt idx="3686">
                  <c:v>1.8440000000000001</c:v>
                </c:pt>
                <c:pt idx="3687">
                  <c:v>1.845</c:v>
                </c:pt>
                <c:pt idx="3688">
                  <c:v>1.845</c:v>
                </c:pt>
                <c:pt idx="3689">
                  <c:v>1.8460000000000001</c:v>
                </c:pt>
                <c:pt idx="3690">
                  <c:v>1.8460000000000001</c:v>
                </c:pt>
                <c:pt idx="3691">
                  <c:v>1.847</c:v>
                </c:pt>
                <c:pt idx="3692">
                  <c:v>1.847</c:v>
                </c:pt>
                <c:pt idx="3693">
                  <c:v>1.8480000000000001</c:v>
                </c:pt>
                <c:pt idx="3694">
                  <c:v>1.8480000000000001</c:v>
                </c:pt>
                <c:pt idx="3695">
                  <c:v>1.849</c:v>
                </c:pt>
                <c:pt idx="3696">
                  <c:v>1.849</c:v>
                </c:pt>
                <c:pt idx="3697">
                  <c:v>1.85</c:v>
                </c:pt>
                <c:pt idx="3698">
                  <c:v>1.85</c:v>
                </c:pt>
                <c:pt idx="3699">
                  <c:v>1.851</c:v>
                </c:pt>
                <c:pt idx="3700">
                  <c:v>1.851</c:v>
                </c:pt>
                <c:pt idx="3701">
                  <c:v>1.8520000000000001</c:v>
                </c:pt>
                <c:pt idx="3702">
                  <c:v>1.8520000000000001</c:v>
                </c:pt>
                <c:pt idx="3703">
                  <c:v>1.853</c:v>
                </c:pt>
                <c:pt idx="3704">
                  <c:v>1.853</c:v>
                </c:pt>
                <c:pt idx="3705">
                  <c:v>1.8540000000000001</c:v>
                </c:pt>
                <c:pt idx="3706">
                  <c:v>1.8540000000000001</c:v>
                </c:pt>
                <c:pt idx="3707">
                  <c:v>1.855</c:v>
                </c:pt>
                <c:pt idx="3708">
                  <c:v>1.855</c:v>
                </c:pt>
                <c:pt idx="3709">
                  <c:v>1.8560000000000001</c:v>
                </c:pt>
                <c:pt idx="3710">
                  <c:v>1.8560000000000001</c:v>
                </c:pt>
                <c:pt idx="3711">
                  <c:v>1.857</c:v>
                </c:pt>
                <c:pt idx="3712">
                  <c:v>1.857</c:v>
                </c:pt>
                <c:pt idx="3713">
                  <c:v>1.8580000000000001</c:v>
                </c:pt>
                <c:pt idx="3714">
                  <c:v>1.8580000000000001</c:v>
                </c:pt>
                <c:pt idx="3715">
                  <c:v>1.859</c:v>
                </c:pt>
                <c:pt idx="3716">
                  <c:v>1.859</c:v>
                </c:pt>
                <c:pt idx="3717">
                  <c:v>1.86</c:v>
                </c:pt>
                <c:pt idx="3718">
                  <c:v>1.86</c:v>
                </c:pt>
                <c:pt idx="3719">
                  <c:v>1.861</c:v>
                </c:pt>
                <c:pt idx="3720">
                  <c:v>1.861</c:v>
                </c:pt>
                <c:pt idx="3721">
                  <c:v>1.8620000000000001</c:v>
                </c:pt>
                <c:pt idx="3722">
                  <c:v>1.8620000000000001</c:v>
                </c:pt>
                <c:pt idx="3723">
                  <c:v>1.863</c:v>
                </c:pt>
                <c:pt idx="3724">
                  <c:v>1.863</c:v>
                </c:pt>
                <c:pt idx="3725">
                  <c:v>1.8640000000000001</c:v>
                </c:pt>
                <c:pt idx="3726">
                  <c:v>1.8640000000000001</c:v>
                </c:pt>
                <c:pt idx="3727">
                  <c:v>1.865</c:v>
                </c:pt>
                <c:pt idx="3728">
                  <c:v>1.865</c:v>
                </c:pt>
                <c:pt idx="3729">
                  <c:v>1.8660000000000001</c:v>
                </c:pt>
                <c:pt idx="3730">
                  <c:v>1.8660000000000001</c:v>
                </c:pt>
                <c:pt idx="3731">
                  <c:v>1.867</c:v>
                </c:pt>
                <c:pt idx="3732">
                  <c:v>1.867</c:v>
                </c:pt>
                <c:pt idx="3733">
                  <c:v>1.8680000000000001</c:v>
                </c:pt>
                <c:pt idx="3734">
                  <c:v>1.8680000000000001</c:v>
                </c:pt>
                <c:pt idx="3735">
                  <c:v>1.869</c:v>
                </c:pt>
                <c:pt idx="3736">
                  <c:v>1.869</c:v>
                </c:pt>
                <c:pt idx="3737">
                  <c:v>1.87</c:v>
                </c:pt>
                <c:pt idx="3738">
                  <c:v>1.87</c:v>
                </c:pt>
                <c:pt idx="3739">
                  <c:v>1.871</c:v>
                </c:pt>
                <c:pt idx="3740">
                  <c:v>1.871</c:v>
                </c:pt>
                <c:pt idx="3741">
                  <c:v>1.8720000000000001</c:v>
                </c:pt>
                <c:pt idx="3742">
                  <c:v>1.8720000000000001</c:v>
                </c:pt>
                <c:pt idx="3743">
                  <c:v>1.873</c:v>
                </c:pt>
                <c:pt idx="3744">
                  <c:v>1.873</c:v>
                </c:pt>
                <c:pt idx="3745">
                  <c:v>1.8740000000000001</c:v>
                </c:pt>
                <c:pt idx="3746">
                  <c:v>1.8740000000000001</c:v>
                </c:pt>
                <c:pt idx="3747">
                  <c:v>1.875</c:v>
                </c:pt>
                <c:pt idx="3748">
                  <c:v>1.875</c:v>
                </c:pt>
                <c:pt idx="3749">
                  <c:v>1.8759999999999999</c:v>
                </c:pt>
                <c:pt idx="3750">
                  <c:v>1.8759999999999999</c:v>
                </c:pt>
                <c:pt idx="3751">
                  <c:v>1.877</c:v>
                </c:pt>
                <c:pt idx="3752">
                  <c:v>1.877</c:v>
                </c:pt>
                <c:pt idx="3753">
                  <c:v>1.8779999999999999</c:v>
                </c:pt>
                <c:pt idx="3754">
                  <c:v>1.8779999999999999</c:v>
                </c:pt>
                <c:pt idx="3755">
                  <c:v>1.879</c:v>
                </c:pt>
                <c:pt idx="3756">
                  <c:v>1.879</c:v>
                </c:pt>
                <c:pt idx="3757">
                  <c:v>1.88</c:v>
                </c:pt>
                <c:pt idx="3758">
                  <c:v>1.88</c:v>
                </c:pt>
                <c:pt idx="3759">
                  <c:v>1.881</c:v>
                </c:pt>
                <c:pt idx="3760">
                  <c:v>1.881</c:v>
                </c:pt>
                <c:pt idx="3761">
                  <c:v>1.8819999999999999</c:v>
                </c:pt>
                <c:pt idx="3762">
                  <c:v>1.8819999999999999</c:v>
                </c:pt>
                <c:pt idx="3763">
                  <c:v>1.883</c:v>
                </c:pt>
                <c:pt idx="3764">
                  <c:v>1.883</c:v>
                </c:pt>
                <c:pt idx="3765">
                  <c:v>1.8839999999999999</c:v>
                </c:pt>
                <c:pt idx="3766">
                  <c:v>1.8839999999999999</c:v>
                </c:pt>
                <c:pt idx="3767">
                  <c:v>1.885</c:v>
                </c:pt>
                <c:pt idx="3768">
                  <c:v>1.885</c:v>
                </c:pt>
                <c:pt idx="3769">
                  <c:v>1.8859999999999999</c:v>
                </c:pt>
                <c:pt idx="3770">
                  <c:v>1.8859999999999999</c:v>
                </c:pt>
                <c:pt idx="3771">
                  <c:v>1.887</c:v>
                </c:pt>
                <c:pt idx="3772">
                  <c:v>1.887</c:v>
                </c:pt>
                <c:pt idx="3773">
                  <c:v>1.8879999999999999</c:v>
                </c:pt>
                <c:pt idx="3774">
                  <c:v>1.8879999999999999</c:v>
                </c:pt>
                <c:pt idx="3775">
                  <c:v>1.889</c:v>
                </c:pt>
                <c:pt idx="3776">
                  <c:v>1.889</c:v>
                </c:pt>
                <c:pt idx="3777">
                  <c:v>1.89</c:v>
                </c:pt>
                <c:pt idx="3778">
                  <c:v>1.89</c:v>
                </c:pt>
                <c:pt idx="3779">
                  <c:v>1.891</c:v>
                </c:pt>
                <c:pt idx="3780">
                  <c:v>1.891</c:v>
                </c:pt>
                <c:pt idx="3781">
                  <c:v>1.8919999999999999</c:v>
                </c:pt>
                <c:pt idx="3782">
                  <c:v>1.8919999999999999</c:v>
                </c:pt>
                <c:pt idx="3783">
                  <c:v>1.893</c:v>
                </c:pt>
                <c:pt idx="3784">
                  <c:v>1.893</c:v>
                </c:pt>
                <c:pt idx="3785">
                  <c:v>1.8939999999999999</c:v>
                </c:pt>
                <c:pt idx="3786">
                  <c:v>1.8939999999999999</c:v>
                </c:pt>
                <c:pt idx="3787">
                  <c:v>1.895</c:v>
                </c:pt>
                <c:pt idx="3788">
                  <c:v>1.895</c:v>
                </c:pt>
                <c:pt idx="3789">
                  <c:v>1.8959999999999999</c:v>
                </c:pt>
                <c:pt idx="3790">
                  <c:v>1.8959999999999999</c:v>
                </c:pt>
                <c:pt idx="3791">
                  <c:v>1.897</c:v>
                </c:pt>
                <c:pt idx="3792">
                  <c:v>1.897</c:v>
                </c:pt>
                <c:pt idx="3793">
                  <c:v>1.8979999999999999</c:v>
                </c:pt>
                <c:pt idx="3794">
                  <c:v>1.8979999999999999</c:v>
                </c:pt>
                <c:pt idx="3795">
                  <c:v>1.899</c:v>
                </c:pt>
                <c:pt idx="3796">
                  <c:v>1.899</c:v>
                </c:pt>
                <c:pt idx="3797">
                  <c:v>1.9</c:v>
                </c:pt>
                <c:pt idx="3798">
                  <c:v>1.9</c:v>
                </c:pt>
                <c:pt idx="3799">
                  <c:v>1.901</c:v>
                </c:pt>
                <c:pt idx="3800">
                  <c:v>1.901</c:v>
                </c:pt>
                <c:pt idx="3801">
                  <c:v>1.9019999999999999</c:v>
                </c:pt>
                <c:pt idx="3802">
                  <c:v>1.9019999999999999</c:v>
                </c:pt>
                <c:pt idx="3803">
                  <c:v>1.903</c:v>
                </c:pt>
                <c:pt idx="3804">
                  <c:v>1.903</c:v>
                </c:pt>
                <c:pt idx="3805">
                  <c:v>1.9039999999999999</c:v>
                </c:pt>
                <c:pt idx="3806">
                  <c:v>1.9039999999999999</c:v>
                </c:pt>
                <c:pt idx="3807">
                  <c:v>1.905</c:v>
                </c:pt>
                <c:pt idx="3808">
                  <c:v>1.905</c:v>
                </c:pt>
                <c:pt idx="3809">
                  <c:v>1.9059999999999999</c:v>
                </c:pt>
                <c:pt idx="3810">
                  <c:v>1.9059999999999999</c:v>
                </c:pt>
                <c:pt idx="3811">
                  <c:v>1.907</c:v>
                </c:pt>
                <c:pt idx="3812">
                  <c:v>1.907</c:v>
                </c:pt>
                <c:pt idx="3813">
                  <c:v>1.9079999999999999</c:v>
                </c:pt>
                <c:pt idx="3814">
                  <c:v>1.9079999999999999</c:v>
                </c:pt>
                <c:pt idx="3815">
                  <c:v>1.909</c:v>
                </c:pt>
                <c:pt idx="3816">
                  <c:v>1.909</c:v>
                </c:pt>
                <c:pt idx="3817">
                  <c:v>1.91</c:v>
                </c:pt>
                <c:pt idx="3818">
                  <c:v>1.91</c:v>
                </c:pt>
                <c:pt idx="3819">
                  <c:v>1.911</c:v>
                </c:pt>
                <c:pt idx="3820">
                  <c:v>1.911</c:v>
                </c:pt>
                <c:pt idx="3821">
                  <c:v>1.9119999999999999</c:v>
                </c:pt>
                <c:pt idx="3822">
                  <c:v>1.9119999999999999</c:v>
                </c:pt>
                <c:pt idx="3823">
                  <c:v>1.913</c:v>
                </c:pt>
                <c:pt idx="3824">
                  <c:v>1.913</c:v>
                </c:pt>
                <c:pt idx="3825">
                  <c:v>1.9139999999999999</c:v>
                </c:pt>
                <c:pt idx="3826">
                  <c:v>1.9139999999999999</c:v>
                </c:pt>
                <c:pt idx="3827">
                  <c:v>1.915</c:v>
                </c:pt>
                <c:pt idx="3828">
                  <c:v>1.915</c:v>
                </c:pt>
                <c:pt idx="3829">
                  <c:v>1.9159999999999999</c:v>
                </c:pt>
                <c:pt idx="3830">
                  <c:v>1.9159999999999999</c:v>
                </c:pt>
                <c:pt idx="3831">
                  <c:v>1.917</c:v>
                </c:pt>
                <c:pt idx="3832">
                  <c:v>1.917</c:v>
                </c:pt>
                <c:pt idx="3833">
                  <c:v>1.9179999999999999</c:v>
                </c:pt>
                <c:pt idx="3834">
                  <c:v>1.9179999999999999</c:v>
                </c:pt>
                <c:pt idx="3835">
                  <c:v>1.919</c:v>
                </c:pt>
                <c:pt idx="3836">
                  <c:v>1.919</c:v>
                </c:pt>
                <c:pt idx="3837">
                  <c:v>1.92</c:v>
                </c:pt>
                <c:pt idx="3838">
                  <c:v>1.92</c:v>
                </c:pt>
                <c:pt idx="3839">
                  <c:v>1.921</c:v>
                </c:pt>
                <c:pt idx="3840">
                  <c:v>1.921</c:v>
                </c:pt>
                <c:pt idx="3841">
                  <c:v>1.9219999999999999</c:v>
                </c:pt>
                <c:pt idx="3842">
                  <c:v>1.9219999999999999</c:v>
                </c:pt>
                <c:pt idx="3843">
                  <c:v>1.923</c:v>
                </c:pt>
                <c:pt idx="3844">
                  <c:v>1.923</c:v>
                </c:pt>
                <c:pt idx="3845">
                  <c:v>1.9239999999999999</c:v>
                </c:pt>
                <c:pt idx="3846">
                  <c:v>1.9239999999999999</c:v>
                </c:pt>
                <c:pt idx="3847">
                  <c:v>1.925</c:v>
                </c:pt>
                <c:pt idx="3848">
                  <c:v>1.925</c:v>
                </c:pt>
                <c:pt idx="3849">
                  <c:v>1.9259999999999999</c:v>
                </c:pt>
                <c:pt idx="3850">
                  <c:v>1.9259999999999999</c:v>
                </c:pt>
                <c:pt idx="3851">
                  <c:v>1.927</c:v>
                </c:pt>
                <c:pt idx="3852">
                  <c:v>1.927</c:v>
                </c:pt>
                <c:pt idx="3853">
                  <c:v>1.9279999999999999</c:v>
                </c:pt>
                <c:pt idx="3854">
                  <c:v>1.9279999999999999</c:v>
                </c:pt>
                <c:pt idx="3855">
                  <c:v>1.929</c:v>
                </c:pt>
                <c:pt idx="3856">
                  <c:v>1.929</c:v>
                </c:pt>
                <c:pt idx="3857">
                  <c:v>1.93</c:v>
                </c:pt>
                <c:pt idx="3858">
                  <c:v>1.93</c:v>
                </c:pt>
                <c:pt idx="3859">
                  <c:v>1.931</c:v>
                </c:pt>
                <c:pt idx="3860">
                  <c:v>1.931</c:v>
                </c:pt>
                <c:pt idx="3861">
                  <c:v>1.9319999999999999</c:v>
                </c:pt>
                <c:pt idx="3862">
                  <c:v>1.9319999999999999</c:v>
                </c:pt>
                <c:pt idx="3863">
                  <c:v>1.9330000000000001</c:v>
                </c:pt>
                <c:pt idx="3864">
                  <c:v>1.9330000000000001</c:v>
                </c:pt>
                <c:pt idx="3865">
                  <c:v>1.9339999999999999</c:v>
                </c:pt>
                <c:pt idx="3866">
                  <c:v>1.9339999999999999</c:v>
                </c:pt>
                <c:pt idx="3867">
                  <c:v>1.9350000000000001</c:v>
                </c:pt>
                <c:pt idx="3868">
                  <c:v>1.9350000000000001</c:v>
                </c:pt>
                <c:pt idx="3869">
                  <c:v>1.9359999999999999</c:v>
                </c:pt>
                <c:pt idx="3870">
                  <c:v>1.9359999999999999</c:v>
                </c:pt>
                <c:pt idx="3871">
                  <c:v>1.9370000000000001</c:v>
                </c:pt>
                <c:pt idx="3872">
                  <c:v>1.9370000000000001</c:v>
                </c:pt>
                <c:pt idx="3873">
                  <c:v>1.9379999999999999</c:v>
                </c:pt>
                <c:pt idx="3874">
                  <c:v>1.9379999999999999</c:v>
                </c:pt>
                <c:pt idx="3875">
                  <c:v>1.9390000000000001</c:v>
                </c:pt>
                <c:pt idx="3876">
                  <c:v>1.9390000000000001</c:v>
                </c:pt>
                <c:pt idx="3877">
                  <c:v>1.94</c:v>
                </c:pt>
                <c:pt idx="3878">
                  <c:v>1.94</c:v>
                </c:pt>
                <c:pt idx="3879">
                  <c:v>1.9410000000000001</c:v>
                </c:pt>
                <c:pt idx="3880">
                  <c:v>1.9410000000000001</c:v>
                </c:pt>
                <c:pt idx="3881">
                  <c:v>1.9419999999999999</c:v>
                </c:pt>
                <c:pt idx="3882">
                  <c:v>1.9419999999999999</c:v>
                </c:pt>
                <c:pt idx="3883">
                  <c:v>1.9430000000000001</c:v>
                </c:pt>
                <c:pt idx="3884">
                  <c:v>1.9430000000000001</c:v>
                </c:pt>
                <c:pt idx="3885">
                  <c:v>1.944</c:v>
                </c:pt>
                <c:pt idx="3886">
                  <c:v>1.944</c:v>
                </c:pt>
                <c:pt idx="3887">
                  <c:v>1.9450000000000001</c:v>
                </c:pt>
                <c:pt idx="3888">
                  <c:v>1.9450000000000001</c:v>
                </c:pt>
                <c:pt idx="3889">
                  <c:v>1.946</c:v>
                </c:pt>
                <c:pt idx="3890">
                  <c:v>1.946</c:v>
                </c:pt>
                <c:pt idx="3891">
                  <c:v>1.9470000000000001</c:v>
                </c:pt>
                <c:pt idx="3892">
                  <c:v>1.9470000000000001</c:v>
                </c:pt>
                <c:pt idx="3893">
                  <c:v>1.948</c:v>
                </c:pt>
                <c:pt idx="3894">
                  <c:v>1.948</c:v>
                </c:pt>
                <c:pt idx="3895">
                  <c:v>1.9490000000000001</c:v>
                </c:pt>
                <c:pt idx="3896">
                  <c:v>1.9490000000000001</c:v>
                </c:pt>
                <c:pt idx="3897">
                  <c:v>1.95</c:v>
                </c:pt>
                <c:pt idx="3898">
                  <c:v>1.95</c:v>
                </c:pt>
                <c:pt idx="3899">
                  <c:v>1.9510000000000001</c:v>
                </c:pt>
                <c:pt idx="3900">
                  <c:v>1.9510000000000001</c:v>
                </c:pt>
                <c:pt idx="3901">
                  <c:v>1.952</c:v>
                </c:pt>
                <c:pt idx="3902">
                  <c:v>1.952</c:v>
                </c:pt>
                <c:pt idx="3903">
                  <c:v>1.9530000000000001</c:v>
                </c:pt>
                <c:pt idx="3904">
                  <c:v>1.9530000000000001</c:v>
                </c:pt>
                <c:pt idx="3905">
                  <c:v>1.954</c:v>
                </c:pt>
                <c:pt idx="3906">
                  <c:v>1.954</c:v>
                </c:pt>
                <c:pt idx="3907">
                  <c:v>1.9550000000000001</c:v>
                </c:pt>
                <c:pt idx="3908">
                  <c:v>1.9550000000000001</c:v>
                </c:pt>
                <c:pt idx="3909">
                  <c:v>1.956</c:v>
                </c:pt>
                <c:pt idx="3910">
                  <c:v>1.956</c:v>
                </c:pt>
                <c:pt idx="3911">
                  <c:v>1.9570000000000001</c:v>
                </c:pt>
                <c:pt idx="3912">
                  <c:v>1.9570000000000001</c:v>
                </c:pt>
                <c:pt idx="3913">
                  <c:v>1.958</c:v>
                </c:pt>
                <c:pt idx="3914">
                  <c:v>1.958</c:v>
                </c:pt>
                <c:pt idx="3915">
                  <c:v>1.9590000000000001</c:v>
                </c:pt>
                <c:pt idx="3916">
                  <c:v>1.9590000000000001</c:v>
                </c:pt>
                <c:pt idx="3917">
                  <c:v>1.96</c:v>
                </c:pt>
                <c:pt idx="3918">
                  <c:v>1.96</c:v>
                </c:pt>
                <c:pt idx="3919">
                  <c:v>1.9610000000000001</c:v>
                </c:pt>
                <c:pt idx="3920">
                  <c:v>1.9610000000000001</c:v>
                </c:pt>
                <c:pt idx="3921">
                  <c:v>1.962</c:v>
                </c:pt>
                <c:pt idx="3922">
                  <c:v>1.962</c:v>
                </c:pt>
                <c:pt idx="3923">
                  <c:v>1.9630000000000001</c:v>
                </c:pt>
                <c:pt idx="3924">
                  <c:v>1.9630000000000001</c:v>
                </c:pt>
                <c:pt idx="3925">
                  <c:v>1.964</c:v>
                </c:pt>
                <c:pt idx="3926">
                  <c:v>1.964</c:v>
                </c:pt>
                <c:pt idx="3927">
                  <c:v>1.9650000000000001</c:v>
                </c:pt>
                <c:pt idx="3928">
                  <c:v>1.9650000000000001</c:v>
                </c:pt>
                <c:pt idx="3929">
                  <c:v>1.966</c:v>
                </c:pt>
                <c:pt idx="3930">
                  <c:v>1.966</c:v>
                </c:pt>
                <c:pt idx="3931">
                  <c:v>1.9670000000000001</c:v>
                </c:pt>
                <c:pt idx="3932">
                  <c:v>1.9670000000000001</c:v>
                </c:pt>
                <c:pt idx="3933">
                  <c:v>1.968</c:v>
                </c:pt>
                <c:pt idx="3934">
                  <c:v>1.968</c:v>
                </c:pt>
                <c:pt idx="3935">
                  <c:v>1.9690000000000001</c:v>
                </c:pt>
                <c:pt idx="3936">
                  <c:v>1.9690000000000001</c:v>
                </c:pt>
                <c:pt idx="3937">
                  <c:v>1.97</c:v>
                </c:pt>
                <c:pt idx="3938">
                  <c:v>1.97</c:v>
                </c:pt>
                <c:pt idx="3939">
                  <c:v>1.9710000000000001</c:v>
                </c:pt>
                <c:pt idx="3940">
                  <c:v>1.9710000000000001</c:v>
                </c:pt>
                <c:pt idx="3941">
                  <c:v>1.972</c:v>
                </c:pt>
                <c:pt idx="3942">
                  <c:v>1.972</c:v>
                </c:pt>
                <c:pt idx="3943">
                  <c:v>1.9730000000000001</c:v>
                </c:pt>
                <c:pt idx="3944">
                  <c:v>1.9730000000000001</c:v>
                </c:pt>
                <c:pt idx="3945">
                  <c:v>1.974</c:v>
                </c:pt>
                <c:pt idx="3946">
                  <c:v>1.974</c:v>
                </c:pt>
                <c:pt idx="3947">
                  <c:v>1.9750000000000001</c:v>
                </c:pt>
                <c:pt idx="3948">
                  <c:v>1.9750000000000001</c:v>
                </c:pt>
                <c:pt idx="3949">
                  <c:v>1.976</c:v>
                </c:pt>
                <c:pt idx="3950">
                  <c:v>1.976</c:v>
                </c:pt>
                <c:pt idx="3951">
                  <c:v>1.9770000000000001</c:v>
                </c:pt>
                <c:pt idx="3952">
                  <c:v>1.9770000000000001</c:v>
                </c:pt>
                <c:pt idx="3953">
                  <c:v>1.978</c:v>
                </c:pt>
                <c:pt idx="3954">
                  <c:v>1.978</c:v>
                </c:pt>
                <c:pt idx="3955">
                  <c:v>1.9790000000000001</c:v>
                </c:pt>
                <c:pt idx="3956">
                  <c:v>1.9790000000000001</c:v>
                </c:pt>
                <c:pt idx="3957">
                  <c:v>1.98</c:v>
                </c:pt>
                <c:pt idx="3958">
                  <c:v>1.98</c:v>
                </c:pt>
                <c:pt idx="3959">
                  <c:v>1.9810000000000001</c:v>
                </c:pt>
                <c:pt idx="3960">
                  <c:v>1.9810000000000001</c:v>
                </c:pt>
                <c:pt idx="3961">
                  <c:v>1.982</c:v>
                </c:pt>
                <c:pt idx="3962">
                  <c:v>1.982</c:v>
                </c:pt>
                <c:pt idx="3963">
                  <c:v>1.9830000000000001</c:v>
                </c:pt>
                <c:pt idx="3964">
                  <c:v>1.9830000000000001</c:v>
                </c:pt>
                <c:pt idx="3965">
                  <c:v>1.984</c:v>
                </c:pt>
                <c:pt idx="3966">
                  <c:v>1.984</c:v>
                </c:pt>
                <c:pt idx="3967">
                  <c:v>1.9850000000000001</c:v>
                </c:pt>
                <c:pt idx="3968">
                  <c:v>1.9850000000000001</c:v>
                </c:pt>
                <c:pt idx="3969">
                  <c:v>1.986</c:v>
                </c:pt>
                <c:pt idx="3970">
                  <c:v>1.986</c:v>
                </c:pt>
                <c:pt idx="3971">
                  <c:v>1.9870000000000001</c:v>
                </c:pt>
                <c:pt idx="3972">
                  <c:v>1.9870000000000001</c:v>
                </c:pt>
                <c:pt idx="3973">
                  <c:v>1.988</c:v>
                </c:pt>
                <c:pt idx="3974">
                  <c:v>1.988</c:v>
                </c:pt>
                <c:pt idx="3975">
                  <c:v>1.9890000000000001</c:v>
                </c:pt>
                <c:pt idx="3976">
                  <c:v>1.9890000000000001</c:v>
                </c:pt>
                <c:pt idx="3977">
                  <c:v>1.99</c:v>
                </c:pt>
                <c:pt idx="3978">
                  <c:v>1.99</c:v>
                </c:pt>
                <c:pt idx="3979">
                  <c:v>1.9910000000000001</c:v>
                </c:pt>
                <c:pt idx="3980">
                  <c:v>1.9910000000000001</c:v>
                </c:pt>
                <c:pt idx="3981">
                  <c:v>1.992</c:v>
                </c:pt>
                <c:pt idx="3982">
                  <c:v>1.992</c:v>
                </c:pt>
                <c:pt idx="3983">
                  <c:v>1.9930000000000001</c:v>
                </c:pt>
                <c:pt idx="3984">
                  <c:v>1.9930000000000001</c:v>
                </c:pt>
                <c:pt idx="3985">
                  <c:v>1.994</c:v>
                </c:pt>
                <c:pt idx="3986">
                  <c:v>1.994</c:v>
                </c:pt>
                <c:pt idx="3987">
                  <c:v>1.9950000000000001</c:v>
                </c:pt>
                <c:pt idx="3988">
                  <c:v>1.9950000000000001</c:v>
                </c:pt>
                <c:pt idx="3989">
                  <c:v>1.996</c:v>
                </c:pt>
                <c:pt idx="3990">
                  <c:v>1.996</c:v>
                </c:pt>
                <c:pt idx="3991">
                  <c:v>1.9970000000000001</c:v>
                </c:pt>
                <c:pt idx="3992">
                  <c:v>1.9970000000000001</c:v>
                </c:pt>
                <c:pt idx="3993">
                  <c:v>1.998</c:v>
                </c:pt>
                <c:pt idx="3994">
                  <c:v>1.998</c:v>
                </c:pt>
                <c:pt idx="3995">
                  <c:v>1.9990000000000001</c:v>
                </c:pt>
                <c:pt idx="3996">
                  <c:v>1.9990000000000001</c:v>
                </c:pt>
                <c:pt idx="3997">
                  <c:v>2</c:v>
                </c:pt>
                <c:pt idx="3998">
                  <c:v>2</c:v>
                </c:pt>
                <c:pt idx="3999">
                  <c:v>2.0009999999999999</c:v>
                </c:pt>
                <c:pt idx="4000">
                  <c:v>2.0009999999999999</c:v>
                </c:pt>
                <c:pt idx="4001">
                  <c:v>2.0019999999999998</c:v>
                </c:pt>
                <c:pt idx="4002">
                  <c:v>2.0019999999999998</c:v>
                </c:pt>
                <c:pt idx="4003">
                  <c:v>2.0030000000000001</c:v>
                </c:pt>
                <c:pt idx="4004">
                  <c:v>2.0030000000000001</c:v>
                </c:pt>
                <c:pt idx="4005">
                  <c:v>2.004</c:v>
                </c:pt>
                <c:pt idx="4006">
                  <c:v>2.004</c:v>
                </c:pt>
                <c:pt idx="4007">
                  <c:v>2.0049999999999999</c:v>
                </c:pt>
                <c:pt idx="4008">
                  <c:v>2.0049999999999999</c:v>
                </c:pt>
                <c:pt idx="4009">
                  <c:v>2.0059999999999998</c:v>
                </c:pt>
                <c:pt idx="4010">
                  <c:v>2.0059999999999998</c:v>
                </c:pt>
                <c:pt idx="4011">
                  <c:v>2.0070000000000001</c:v>
                </c:pt>
                <c:pt idx="4012">
                  <c:v>2.0070000000000001</c:v>
                </c:pt>
                <c:pt idx="4013">
                  <c:v>2.008</c:v>
                </c:pt>
                <c:pt idx="4014">
                  <c:v>2.008</c:v>
                </c:pt>
                <c:pt idx="4015">
                  <c:v>2.0089999999999999</c:v>
                </c:pt>
                <c:pt idx="4016">
                  <c:v>2.0089999999999999</c:v>
                </c:pt>
                <c:pt idx="4017">
                  <c:v>2.0099999999999998</c:v>
                </c:pt>
                <c:pt idx="4018">
                  <c:v>2.0099999999999998</c:v>
                </c:pt>
                <c:pt idx="4019">
                  <c:v>2.0110000000000001</c:v>
                </c:pt>
                <c:pt idx="4020">
                  <c:v>2.0110000000000001</c:v>
                </c:pt>
                <c:pt idx="4021">
                  <c:v>2.012</c:v>
                </c:pt>
                <c:pt idx="4022">
                  <c:v>2.012</c:v>
                </c:pt>
                <c:pt idx="4023">
                  <c:v>2.0129999999999999</c:v>
                </c:pt>
                <c:pt idx="4024">
                  <c:v>2.0129999999999999</c:v>
                </c:pt>
                <c:pt idx="4025">
                  <c:v>2.0139999999999998</c:v>
                </c:pt>
                <c:pt idx="4026">
                  <c:v>2.0139999999999998</c:v>
                </c:pt>
                <c:pt idx="4027">
                  <c:v>2.0150000000000001</c:v>
                </c:pt>
                <c:pt idx="4028">
                  <c:v>2.0150000000000001</c:v>
                </c:pt>
                <c:pt idx="4029">
                  <c:v>2.016</c:v>
                </c:pt>
                <c:pt idx="4030">
                  <c:v>2.016</c:v>
                </c:pt>
                <c:pt idx="4031">
                  <c:v>2.0169999999999999</c:v>
                </c:pt>
                <c:pt idx="4032">
                  <c:v>2.0169999999999999</c:v>
                </c:pt>
                <c:pt idx="4033">
                  <c:v>2.0179999999999998</c:v>
                </c:pt>
                <c:pt idx="4034">
                  <c:v>2.0179999999999998</c:v>
                </c:pt>
                <c:pt idx="4035">
                  <c:v>2.0190000000000001</c:v>
                </c:pt>
                <c:pt idx="4036">
                  <c:v>2.0190000000000001</c:v>
                </c:pt>
                <c:pt idx="4037">
                  <c:v>2.02</c:v>
                </c:pt>
                <c:pt idx="4038">
                  <c:v>2.02</c:v>
                </c:pt>
                <c:pt idx="4039">
                  <c:v>2.0209999999999999</c:v>
                </c:pt>
                <c:pt idx="4040">
                  <c:v>2.0209999999999999</c:v>
                </c:pt>
                <c:pt idx="4041">
                  <c:v>2.0219999999999998</c:v>
                </c:pt>
                <c:pt idx="4042">
                  <c:v>2.0219999999999998</c:v>
                </c:pt>
                <c:pt idx="4043">
                  <c:v>2.0230000000000001</c:v>
                </c:pt>
                <c:pt idx="4044">
                  <c:v>2.0230000000000001</c:v>
                </c:pt>
                <c:pt idx="4045">
                  <c:v>2.024</c:v>
                </c:pt>
                <c:pt idx="4046">
                  <c:v>2.024</c:v>
                </c:pt>
                <c:pt idx="4047">
                  <c:v>2.0249999999999999</c:v>
                </c:pt>
                <c:pt idx="4048">
                  <c:v>2.0249999999999999</c:v>
                </c:pt>
                <c:pt idx="4049">
                  <c:v>2.0259999999999998</c:v>
                </c:pt>
                <c:pt idx="4050">
                  <c:v>2.0259999999999998</c:v>
                </c:pt>
                <c:pt idx="4051">
                  <c:v>2.0270000000000001</c:v>
                </c:pt>
                <c:pt idx="4052">
                  <c:v>2.0270000000000001</c:v>
                </c:pt>
                <c:pt idx="4053">
                  <c:v>2.028</c:v>
                </c:pt>
                <c:pt idx="4054">
                  <c:v>2.028</c:v>
                </c:pt>
                <c:pt idx="4055">
                  <c:v>2.0289999999999999</c:v>
                </c:pt>
                <c:pt idx="4056">
                  <c:v>2.0289999999999999</c:v>
                </c:pt>
                <c:pt idx="4057">
                  <c:v>2.0299999999999998</c:v>
                </c:pt>
                <c:pt idx="4058">
                  <c:v>2.0299999999999998</c:v>
                </c:pt>
                <c:pt idx="4059">
                  <c:v>2.0310000000000001</c:v>
                </c:pt>
                <c:pt idx="4060">
                  <c:v>2.0310000000000001</c:v>
                </c:pt>
                <c:pt idx="4061">
                  <c:v>2.032</c:v>
                </c:pt>
                <c:pt idx="4062">
                  <c:v>2.032</c:v>
                </c:pt>
                <c:pt idx="4063">
                  <c:v>2.0329999999999999</c:v>
                </c:pt>
                <c:pt idx="4064">
                  <c:v>2.0329999999999999</c:v>
                </c:pt>
                <c:pt idx="4065">
                  <c:v>2.0339999999999998</c:v>
                </c:pt>
                <c:pt idx="4066">
                  <c:v>2.0339999999999998</c:v>
                </c:pt>
                <c:pt idx="4067">
                  <c:v>2.0350000000000001</c:v>
                </c:pt>
                <c:pt idx="4068">
                  <c:v>2.0350000000000001</c:v>
                </c:pt>
                <c:pt idx="4069">
                  <c:v>2.036</c:v>
                </c:pt>
                <c:pt idx="4070">
                  <c:v>2.036</c:v>
                </c:pt>
                <c:pt idx="4071">
                  <c:v>2.0369999999999999</c:v>
                </c:pt>
                <c:pt idx="4072">
                  <c:v>2.0369999999999999</c:v>
                </c:pt>
                <c:pt idx="4073">
                  <c:v>2.0379999999999998</c:v>
                </c:pt>
                <c:pt idx="4074">
                  <c:v>2.0379999999999998</c:v>
                </c:pt>
                <c:pt idx="4075">
                  <c:v>2.0390000000000001</c:v>
                </c:pt>
                <c:pt idx="4076">
                  <c:v>2.0390000000000001</c:v>
                </c:pt>
                <c:pt idx="4077">
                  <c:v>2.04</c:v>
                </c:pt>
                <c:pt idx="4078">
                  <c:v>2.04</c:v>
                </c:pt>
                <c:pt idx="4079">
                  <c:v>2.0409999999999999</c:v>
                </c:pt>
                <c:pt idx="4080">
                  <c:v>2.0409999999999999</c:v>
                </c:pt>
                <c:pt idx="4081">
                  <c:v>2.0419999999999998</c:v>
                </c:pt>
                <c:pt idx="4082">
                  <c:v>2.0419999999999998</c:v>
                </c:pt>
                <c:pt idx="4083">
                  <c:v>2.0430000000000001</c:v>
                </c:pt>
                <c:pt idx="4084">
                  <c:v>2.0430000000000001</c:v>
                </c:pt>
                <c:pt idx="4085">
                  <c:v>2.044</c:v>
                </c:pt>
                <c:pt idx="4086">
                  <c:v>2.044</c:v>
                </c:pt>
                <c:pt idx="4087">
                  <c:v>2.0449999999999999</c:v>
                </c:pt>
                <c:pt idx="4088">
                  <c:v>2.0449999999999999</c:v>
                </c:pt>
                <c:pt idx="4089">
                  <c:v>2.0459999999999998</c:v>
                </c:pt>
                <c:pt idx="4090">
                  <c:v>2.0459999999999998</c:v>
                </c:pt>
                <c:pt idx="4091">
                  <c:v>2.0470000000000002</c:v>
                </c:pt>
                <c:pt idx="4092">
                  <c:v>2.0470000000000002</c:v>
                </c:pt>
                <c:pt idx="4093">
                  <c:v>2.048</c:v>
                </c:pt>
                <c:pt idx="4094">
                  <c:v>2.048</c:v>
                </c:pt>
                <c:pt idx="4095">
                  <c:v>2.0489999999999999</c:v>
                </c:pt>
                <c:pt idx="4096">
                  <c:v>2.0489999999999999</c:v>
                </c:pt>
                <c:pt idx="4097">
                  <c:v>2.0499999999999998</c:v>
                </c:pt>
                <c:pt idx="4098">
                  <c:v>2.0499999999999998</c:v>
                </c:pt>
                <c:pt idx="4099">
                  <c:v>2.0510000000000002</c:v>
                </c:pt>
                <c:pt idx="4100">
                  <c:v>2.0510000000000002</c:v>
                </c:pt>
                <c:pt idx="4101">
                  <c:v>2.052</c:v>
                </c:pt>
                <c:pt idx="4102">
                  <c:v>2.052</c:v>
                </c:pt>
                <c:pt idx="4103">
                  <c:v>2.0529999999999999</c:v>
                </c:pt>
                <c:pt idx="4104">
                  <c:v>2.0529999999999999</c:v>
                </c:pt>
                <c:pt idx="4105">
                  <c:v>2.0539999999999998</c:v>
                </c:pt>
                <c:pt idx="4106">
                  <c:v>2.0539999999999998</c:v>
                </c:pt>
                <c:pt idx="4107">
                  <c:v>2.0550000000000002</c:v>
                </c:pt>
                <c:pt idx="4108">
                  <c:v>2.0550000000000002</c:v>
                </c:pt>
                <c:pt idx="4109">
                  <c:v>2.056</c:v>
                </c:pt>
                <c:pt idx="4110">
                  <c:v>2.056</c:v>
                </c:pt>
                <c:pt idx="4111">
                  <c:v>2.0569999999999999</c:v>
                </c:pt>
                <c:pt idx="4112">
                  <c:v>2.0569999999999999</c:v>
                </c:pt>
                <c:pt idx="4113">
                  <c:v>2.0579999999999998</c:v>
                </c:pt>
                <c:pt idx="4114">
                  <c:v>2.0579999999999998</c:v>
                </c:pt>
                <c:pt idx="4115">
                  <c:v>2.0590000000000002</c:v>
                </c:pt>
                <c:pt idx="4116">
                  <c:v>2.0590000000000002</c:v>
                </c:pt>
                <c:pt idx="4117">
                  <c:v>2.06</c:v>
                </c:pt>
                <c:pt idx="4118">
                  <c:v>2.06</c:v>
                </c:pt>
                <c:pt idx="4119">
                  <c:v>2.0609999999999999</c:v>
                </c:pt>
                <c:pt idx="4120">
                  <c:v>2.0609999999999999</c:v>
                </c:pt>
                <c:pt idx="4121">
                  <c:v>2.0619999999999998</c:v>
                </c:pt>
                <c:pt idx="4122">
                  <c:v>2.0619999999999998</c:v>
                </c:pt>
                <c:pt idx="4123">
                  <c:v>2.0630000000000002</c:v>
                </c:pt>
                <c:pt idx="4124">
                  <c:v>2.0630000000000002</c:v>
                </c:pt>
                <c:pt idx="4125">
                  <c:v>2.0640000000000001</c:v>
                </c:pt>
                <c:pt idx="4126">
                  <c:v>2.0640000000000001</c:v>
                </c:pt>
                <c:pt idx="4127">
                  <c:v>2.0649999999999999</c:v>
                </c:pt>
                <c:pt idx="4128">
                  <c:v>2.0649999999999999</c:v>
                </c:pt>
                <c:pt idx="4129">
                  <c:v>2.0659999999999998</c:v>
                </c:pt>
                <c:pt idx="4130">
                  <c:v>2.0659999999999998</c:v>
                </c:pt>
                <c:pt idx="4131">
                  <c:v>2.0670000000000002</c:v>
                </c:pt>
                <c:pt idx="4132">
                  <c:v>2.0670000000000002</c:v>
                </c:pt>
                <c:pt idx="4133">
                  <c:v>2.0680000000000001</c:v>
                </c:pt>
                <c:pt idx="4134">
                  <c:v>2.0680000000000001</c:v>
                </c:pt>
                <c:pt idx="4135">
                  <c:v>2.069</c:v>
                </c:pt>
                <c:pt idx="4136">
                  <c:v>2.069</c:v>
                </c:pt>
                <c:pt idx="4137">
                  <c:v>2.0699999999999998</c:v>
                </c:pt>
                <c:pt idx="4138">
                  <c:v>2.0699999999999998</c:v>
                </c:pt>
                <c:pt idx="4139">
                  <c:v>2.0710000000000002</c:v>
                </c:pt>
                <c:pt idx="4140">
                  <c:v>2.0710000000000002</c:v>
                </c:pt>
                <c:pt idx="4141">
                  <c:v>2.0720000000000001</c:v>
                </c:pt>
                <c:pt idx="4142">
                  <c:v>2.0720000000000001</c:v>
                </c:pt>
                <c:pt idx="4143">
                  <c:v>2.073</c:v>
                </c:pt>
                <c:pt idx="4144">
                  <c:v>2.073</c:v>
                </c:pt>
                <c:pt idx="4145">
                  <c:v>2.0739999999999998</c:v>
                </c:pt>
                <c:pt idx="4146">
                  <c:v>2.0739999999999998</c:v>
                </c:pt>
                <c:pt idx="4147">
                  <c:v>2.0750000000000002</c:v>
                </c:pt>
                <c:pt idx="4148">
                  <c:v>2.0750000000000002</c:v>
                </c:pt>
                <c:pt idx="4149">
                  <c:v>2.0760000000000001</c:v>
                </c:pt>
                <c:pt idx="4150">
                  <c:v>2.0760000000000001</c:v>
                </c:pt>
                <c:pt idx="4151">
                  <c:v>2.077</c:v>
                </c:pt>
                <c:pt idx="4152">
                  <c:v>2.077</c:v>
                </c:pt>
                <c:pt idx="4153">
                  <c:v>2.0779999999999998</c:v>
                </c:pt>
                <c:pt idx="4154">
                  <c:v>2.0779999999999998</c:v>
                </c:pt>
                <c:pt idx="4155">
                  <c:v>2.0790000000000002</c:v>
                </c:pt>
                <c:pt idx="4156">
                  <c:v>2.0790000000000002</c:v>
                </c:pt>
                <c:pt idx="4157">
                  <c:v>2.08</c:v>
                </c:pt>
                <c:pt idx="4158">
                  <c:v>2.08</c:v>
                </c:pt>
                <c:pt idx="4159">
                  <c:v>2.081</c:v>
                </c:pt>
                <c:pt idx="4160">
                  <c:v>2.081</c:v>
                </c:pt>
                <c:pt idx="4161">
                  <c:v>2.0819999999999999</c:v>
                </c:pt>
                <c:pt idx="4162">
                  <c:v>2.0819999999999999</c:v>
                </c:pt>
                <c:pt idx="4163">
                  <c:v>2.0830000000000002</c:v>
                </c:pt>
                <c:pt idx="4164">
                  <c:v>2.0830000000000002</c:v>
                </c:pt>
                <c:pt idx="4165">
                  <c:v>2.0840000000000001</c:v>
                </c:pt>
                <c:pt idx="4166">
                  <c:v>2.0840000000000001</c:v>
                </c:pt>
                <c:pt idx="4167">
                  <c:v>2.085</c:v>
                </c:pt>
                <c:pt idx="4168">
                  <c:v>2.085</c:v>
                </c:pt>
                <c:pt idx="4169">
                  <c:v>2.0859999999999999</c:v>
                </c:pt>
                <c:pt idx="4170">
                  <c:v>2.0859999999999999</c:v>
                </c:pt>
                <c:pt idx="4171">
                  <c:v>2.0870000000000002</c:v>
                </c:pt>
                <c:pt idx="4172">
                  <c:v>2.0870000000000002</c:v>
                </c:pt>
                <c:pt idx="4173">
                  <c:v>2.0880000000000001</c:v>
                </c:pt>
                <c:pt idx="4174">
                  <c:v>2.0880000000000001</c:v>
                </c:pt>
                <c:pt idx="4175">
                  <c:v>2.089</c:v>
                </c:pt>
                <c:pt idx="4176">
                  <c:v>2.089</c:v>
                </c:pt>
                <c:pt idx="4177">
                  <c:v>2.09</c:v>
                </c:pt>
                <c:pt idx="4178">
                  <c:v>2.09</c:v>
                </c:pt>
                <c:pt idx="4179">
                  <c:v>2.0910000000000002</c:v>
                </c:pt>
                <c:pt idx="4180">
                  <c:v>2.0910000000000002</c:v>
                </c:pt>
                <c:pt idx="4181">
                  <c:v>2.0920000000000001</c:v>
                </c:pt>
                <c:pt idx="4182">
                  <c:v>2.0920000000000001</c:v>
                </c:pt>
                <c:pt idx="4183">
                  <c:v>2.093</c:v>
                </c:pt>
                <c:pt idx="4184">
                  <c:v>2.093</c:v>
                </c:pt>
                <c:pt idx="4185">
                  <c:v>2.0939999999999999</c:v>
                </c:pt>
                <c:pt idx="4186">
                  <c:v>2.0939999999999999</c:v>
                </c:pt>
                <c:pt idx="4187">
                  <c:v>2.0950000000000002</c:v>
                </c:pt>
                <c:pt idx="4188">
                  <c:v>2.0950000000000002</c:v>
                </c:pt>
                <c:pt idx="4189">
                  <c:v>2.0960000000000001</c:v>
                </c:pt>
                <c:pt idx="4190">
                  <c:v>2.0960000000000001</c:v>
                </c:pt>
                <c:pt idx="4191">
                  <c:v>2.097</c:v>
                </c:pt>
                <c:pt idx="4192">
                  <c:v>2.097</c:v>
                </c:pt>
                <c:pt idx="4193">
                  <c:v>2.0979999999999999</c:v>
                </c:pt>
                <c:pt idx="4194">
                  <c:v>2.0979999999999999</c:v>
                </c:pt>
                <c:pt idx="4195">
                  <c:v>2.0990000000000002</c:v>
                </c:pt>
                <c:pt idx="4196">
                  <c:v>2.0990000000000002</c:v>
                </c:pt>
                <c:pt idx="4197">
                  <c:v>2.1</c:v>
                </c:pt>
                <c:pt idx="4198">
                  <c:v>2.1</c:v>
                </c:pt>
                <c:pt idx="4199">
                  <c:v>2.101</c:v>
                </c:pt>
                <c:pt idx="4200">
                  <c:v>2.101</c:v>
                </c:pt>
                <c:pt idx="4201">
                  <c:v>2.1019999999999999</c:v>
                </c:pt>
                <c:pt idx="4202">
                  <c:v>2.1019999999999999</c:v>
                </c:pt>
                <c:pt idx="4203">
                  <c:v>2.1030000000000002</c:v>
                </c:pt>
                <c:pt idx="4204">
                  <c:v>2.1030000000000002</c:v>
                </c:pt>
                <c:pt idx="4205">
                  <c:v>2.1040000000000001</c:v>
                </c:pt>
                <c:pt idx="4206">
                  <c:v>2.1040000000000001</c:v>
                </c:pt>
                <c:pt idx="4207">
                  <c:v>2.105</c:v>
                </c:pt>
                <c:pt idx="4208">
                  <c:v>2.105</c:v>
                </c:pt>
                <c:pt idx="4209">
                  <c:v>2.1059999999999999</c:v>
                </c:pt>
                <c:pt idx="4210">
                  <c:v>2.1059999999999999</c:v>
                </c:pt>
                <c:pt idx="4211">
                  <c:v>2.1070000000000002</c:v>
                </c:pt>
                <c:pt idx="4212">
                  <c:v>2.1070000000000002</c:v>
                </c:pt>
                <c:pt idx="4213">
                  <c:v>2.1080000000000001</c:v>
                </c:pt>
                <c:pt idx="4214">
                  <c:v>2.1080000000000001</c:v>
                </c:pt>
                <c:pt idx="4215">
                  <c:v>2.109</c:v>
                </c:pt>
                <c:pt idx="4216">
                  <c:v>2.109</c:v>
                </c:pt>
                <c:pt idx="4217">
                  <c:v>2.11</c:v>
                </c:pt>
                <c:pt idx="4218">
                  <c:v>2.11</c:v>
                </c:pt>
                <c:pt idx="4219">
                  <c:v>2.1110000000000002</c:v>
                </c:pt>
                <c:pt idx="4220">
                  <c:v>2.1110000000000002</c:v>
                </c:pt>
                <c:pt idx="4221">
                  <c:v>2.1120000000000001</c:v>
                </c:pt>
                <c:pt idx="4222">
                  <c:v>2.1120000000000001</c:v>
                </c:pt>
                <c:pt idx="4223">
                  <c:v>2.113</c:v>
                </c:pt>
                <c:pt idx="4224">
                  <c:v>2.113</c:v>
                </c:pt>
                <c:pt idx="4225">
                  <c:v>2.1139999999999999</c:v>
                </c:pt>
                <c:pt idx="4226">
                  <c:v>2.1139999999999999</c:v>
                </c:pt>
                <c:pt idx="4227">
                  <c:v>2.1150000000000002</c:v>
                </c:pt>
                <c:pt idx="4228">
                  <c:v>2.1150000000000002</c:v>
                </c:pt>
                <c:pt idx="4229">
                  <c:v>2.1160000000000001</c:v>
                </c:pt>
                <c:pt idx="4230">
                  <c:v>2.1160000000000001</c:v>
                </c:pt>
                <c:pt idx="4231">
                  <c:v>2.117</c:v>
                </c:pt>
                <c:pt idx="4232">
                  <c:v>2.117</c:v>
                </c:pt>
                <c:pt idx="4233">
                  <c:v>2.1179999999999999</c:v>
                </c:pt>
                <c:pt idx="4234">
                  <c:v>2.1179999999999999</c:v>
                </c:pt>
                <c:pt idx="4235">
                  <c:v>2.1190000000000002</c:v>
                </c:pt>
                <c:pt idx="4236">
                  <c:v>2.1190000000000002</c:v>
                </c:pt>
                <c:pt idx="4237">
                  <c:v>2.12</c:v>
                </c:pt>
                <c:pt idx="4238">
                  <c:v>2.12</c:v>
                </c:pt>
                <c:pt idx="4239">
                  <c:v>2.121</c:v>
                </c:pt>
                <c:pt idx="4240">
                  <c:v>2.121</c:v>
                </c:pt>
                <c:pt idx="4241">
                  <c:v>2.1219999999999999</c:v>
                </c:pt>
                <c:pt idx="4242">
                  <c:v>2.1219999999999999</c:v>
                </c:pt>
                <c:pt idx="4243">
                  <c:v>2.1230000000000002</c:v>
                </c:pt>
                <c:pt idx="4244">
                  <c:v>2.1230000000000002</c:v>
                </c:pt>
                <c:pt idx="4245">
                  <c:v>2.1240000000000001</c:v>
                </c:pt>
                <c:pt idx="4246">
                  <c:v>2.1240000000000001</c:v>
                </c:pt>
                <c:pt idx="4247">
                  <c:v>2.125</c:v>
                </c:pt>
                <c:pt idx="4248">
                  <c:v>2.125</c:v>
                </c:pt>
                <c:pt idx="4249">
                  <c:v>2.1259999999999999</c:v>
                </c:pt>
                <c:pt idx="4250">
                  <c:v>2.1259999999999999</c:v>
                </c:pt>
                <c:pt idx="4251">
                  <c:v>2.1269999999999998</c:v>
                </c:pt>
                <c:pt idx="4252">
                  <c:v>2.1269999999999998</c:v>
                </c:pt>
                <c:pt idx="4253">
                  <c:v>2.1280000000000001</c:v>
                </c:pt>
                <c:pt idx="4254">
                  <c:v>2.1280000000000001</c:v>
                </c:pt>
                <c:pt idx="4255">
                  <c:v>2.129</c:v>
                </c:pt>
                <c:pt idx="4256">
                  <c:v>2.129</c:v>
                </c:pt>
                <c:pt idx="4257">
                  <c:v>2.13</c:v>
                </c:pt>
                <c:pt idx="4258">
                  <c:v>2.13</c:v>
                </c:pt>
                <c:pt idx="4259">
                  <c:v>2.1309999999999998</c:v>
                </c:pt>
                <c:pt idx="4260">
                  <c:v>2.1309999999999998</c:v>
                </c:pt>
                <c:pt idx="4261">
                  <c:v>2.1320000000000001</c:v>
                </c:pt>
                <c:pt idx="4262">
                  <c:v>2.1320000000000001</c:v>
                </c:pt>
                <c:pt idx="4263">
                  <c:v>2.133</c:v>
                </c:pt>
                <c:pt idx="4264">
                  <c:v>2.133</c:v>
                </c:pt>
                <c:pt idx="4265">
                  <c:v>2.1339999999999999</c:v>
                </c:pt>
                <c:pt idx="4266">
                  <c:v>2.1339999999999999</c:v>
                </c:pt>
                <c:pt idx="4267">
                  <c:v>2.1349999999999998</c:v>
                </c:pt>
                <c:pt idx="4268">
                  <c:v>2.1349999999999998</c:v>
                </c:pt>
                <c:pt idx="4269">
                  <c:v>2.1360000000000001</c:v>
                </c:pt>
                <c:pt idx="4270">
                  <c:v>2.1360000000000001</c:v>
                </c:pt>
                <c:pt idx="4271">
                  <c:v>2.137</c:v>
                </c:pt>
                <c:pt idx="4272">
                  <c:v>2.137</c:v>
                </c:pt>
                <c:pt idx="4273">
                  <c:v>2.1379999999999999</c:v>
                </c:pt>
                <c:pt idx="4274">
                  <c:v>2.1379999999999999</c:v>
                </c:pt>
                <c:pt idx="4275">
                  <c:v>2.1389999999999998</c:v>
                </c:pt>
                <c:pt idx="4276">
                  <c:v>2.1389999999999998</c:v>
                </c:pt>
                <c:pt idx="4277">
                  <c:v>2.14</c:v>
                </c:pt>
                <c:pt idx="4278">
                  <c:v>2.14</c:v>
                </c:pt>
                <c:pt idx="4279">
                  <c:v>2.141</c:v>
                </c:pt>
                <c:pt idx="4280">
                  <c:v>2.141</c:v>
                </c:pt>
                <c:pt idx="4281">
                  <c:v>2.1419999999999999</c:v>
                </c:pt>
                <c:pt idx="4282">
                  <c:v>2.1419999999999999</c:v>
                </c:pt>
                <c:pt idx="4283">
                  <c:v>2.1429999999999998</c:v>
                </c:pt>
                <c:pt idx="4284">
                  <c:v>2.1429999999999998</c:v>
                </c:pt>
                <c:pt idx="4285">
                  <c:v>2.1440000000000001</c:v>
                </c:pt>
                <c:pt idx="4286">
                  <c:v>2.1440000000000001</c:v>
                </c:pt>
                <c:pt idx="4287">
                  <c:v>2.145</c:v>
                </c:pt>
                <c:pt idx="4288">
                  <c:v>2.145</c:v>
                </c:pt>
                <c:pt idx="4289">
                  <c:v>2.1459999999999999</c:v>
                </c:pt>
                <c:pt idx="4290">
                  <c:v>2.1459999999999999</c:v>
                </c:pt>
                <c:pt idx="4291">
                  <c:v>2.1469999999999998</c:v>
                </c:pt>
                <c:pt idx="4292">
                  <c:v>2.1469999999999998</c:v>
                </c:pt>
                <c:pt idx="4293">
                  <c:v>2.1480000000000001</c:v>
                </c:pt>
                <c:pt idx="4294">
                  <c:v>2.1480000000000001</c:v>
                </c:pt>
                <c:pt idx="4295">
                  <c:v>2.149</c:v>
                </c:pt>
                <c:pt idx="4296">
                  <c:v>2.149</c:v>
                </c:pt>
                <c:pt idx="4297">
                  <c:v>2.15</c:v>
                </c:pt>
                <c:pt idx="4298">
                  <c:v>2.15</c:v>
                </c:pt>
                <c:pt idx="4299">
                  <c:v>2.1509999999999998</c:v>
                </c:pt>
                <c:pt idx="4300">
                  <c:v>2.1509999999999998</c:v>
                </c:pt>
                <c:pt idx="4301">
                  <c:v>2.1520000000000001</c:v>
                </c:pt>
                <c:pt idx="4302">
                  <c:v>2.1520000000000001</c:v>
                </c:pt>
                <c:pt idx="4303">
                  <c:v>2.153</c:v>
                </c:pt>
                <c:pt idx="4304">
                  <c:v>2.153</c:v>
                </c:pt>
                <c:pt idx="4305">
                  <c:v>2.1539999999999999</c:v>
                </c:pt>
                <c:pt idx="4306">
                  <c:v>2.1539999999999999</c:v>
                </c:pt>
                <c:pt idx="4307">
                  <c:v>2.1549999999999998</c:v>
                </c:pt>
                <c:pt idx="4308">
                  <c:v>2.1549999999999998</c:v>
                </c:pt>
                <c:pt idx="4309">
                  <c:v>2.1560000000000001</c:v>
                </c:pt>
                <c:pt idx="4310">
                  <c:v>2.1560000000000001</c:v>
                </c:pt>
                <c:pt idx="4311">
                  <c:v>2.157</c:v>
                </c:pt>
                <c:pt idx="4312">
                  <c:v>2.157</c:v>
                </c:pt>
                <c:pt idx="4313">
                  <c:v>2.1579999999999999</c:v>
                </c:pt>
                <c:pt idx="4314">
                  <c:v>2.1579999999999999</c:v>
                </c:pt>
                <c:pt idx="4315">
                  <c:v>2.1589999999999998</c:v>
                </c:pt>
                <c:pt idx="4316">
                  <c:v>2.1589999999999998</c:v>
                </c:pt>
                <c:pt idx="4317">
                  <c:v>2.16</c:v>
                </c:pt>
                <c:pt idx="4318">
                  <c:v>2.16</c:v>
                </c:pt>
                <c:pt idx="4319">
                  <c:v>2.161</c:v>
                </c:pt>
                <c:pt idx="4320">
                  <c:v>2.161</c:v>
                </c:pt>
                <c:pt idx="4321">
                  <c:v>2.1619999999999999</c:v>
                </c:pt>
                <c:pt idx="4322">
                  <c:v>2.1619999999999999</c:v>
                </c:pt>
                <c:pt idx="4323">
                  <c:v>2.1629999999999998</c:v>
                </c:pt>
                <c:pt idx="4324">
                  <c:v>2.1629999999999998</c:v>
                </c:pt>
                <c:pt idx="4325">
                  <c:v>2.1640000000000001</c:v>
                </c:pt>
                <c:pt idx="4326">
                  <c:v>2.1640000000000001</c:v>
                </c:pt>
                <c:pt idx="4327">
                  <c:v>2.165</c:v>
                </c:pt>
                <c:pt idx="4328">
                  <c:v>2.165</c:v>
                </c:pt>
                <c:pt idx="4329">
                  <c:v>2.1659999999999999</c:v>
                </c:pt>
                <c:pt idx="4330">
                  <c:v>2.1659999999999999</c:v>
                </c:pt>
                <c:pt idx="4331">
                  <c:v>2.1669999999999998</c:v>
                </c:pt>
                <c:pt idx="4332">
                  <c:v>2.1669999999999998</c:v>
                </c:pt>
                <c:pt idx="4333">
                  <c:v>2.1680000000000001</c:v>
                </c:pt>
                <c:pt idx="4334">
                  <c:v>2.1680000000000001</c:v>
                </c:pt>
                <c:pt idx="4335">
                  <c:v>2.169</c:v>
                </c:pt>
                <c:pt idx="4336">
                  <c:v>2.169</c:v>
                </c:pt>
                <c:pt idx="4337">
                  <c:v>2.17</c:v>
                </c:pt>
                <c:pt idx="4338">
                  <c:v>2.17</c:v>
                </c:pt>
                <c:pt idx="4339">
                  <c:v>2.1709999999999998</c:v>
                </c:pt>
                <c:pt idx="4340">
                  <c:v>2.1709999999999998</c:v>
                </c:pt>
                <c:pt idx="4341">
                  <c:v>2.1720000000000002</c:v>
                </c:pt>
                <c:pt idx="4342">
                  <c:v>2.1720000000000002</c:v>
                </c:pt>
                <c:pt idx="4343">
                  <c:v>2.173</c:v>
                </c:pt>
                <c:pt idx="4344">
                  <c:v>2.173</c:v>
                </c:pt>
                <c:pt idx="4345">
                  <c:v>2.1739999999999999</c:v>
                </c:pt>
                <c:pt idx="4346">
                  <c:v>2.1739999999999999</c:v>
                </c:pt>
                <c:pt idx="4347">
                  <c:v>2.1749999999999998</c:v>
                </c:pt>
                <c:pt idx="4348">
                  <c:v>2.1749999999999998</c:v>
                </c:pt>
                <c:pt idx="4349">
                  <c:v>2.1760000000000002</c:v>
                </c:pt>
                <c:pt idx="4350">
                  <c:v>2.1760000000000002</c:v>
                </c:pt>
                <c:pt idx="4351">
                  <c:v>2.177</c:v>
                </c:pt>
                <c:pt idx="4352">
                  <c:v>2.177</c:v>
                </c:pt>
                <c:pt idx="4353">
                  <c:v>2.1779999999999999</c:v>
                </c:pt>
                <c:pt idx="4354">
                  <c:v>2.1779999999999999</c:v>
                </c:pt>
                <c:pt idx="4355">
                  <c:v>2.1789999999999998</c:v>
                </c:pt>
                <c:pt idx="4356">
                  <c:v>2.1789999999999998</c:v>
                </c:pt>
                <c:pt idx="4357">
                  <c:v>2.1800000000000002</c:v>
                </c:pt>
                <c:pt idx="4358">
                  <c:v>2.1800000000000002</c:v>
                </c:pt>
                <c:pt idx="4359">
                  <c:v>2.181</c:v>
                </c:pt>
                <c:pt idx="4360">
                  <c:v>2.181</c:v>
                </c:pt>
                <c:pt idx="4361">
                  <c:v>2.1819999999999999</c:v>
                </c:pt>
                <c:pt idx="4362">
                  <c:v>2.1819999999999999</c:v>
                </c:pt>
                <c:pt idx="4363">
                  <c:v>2.1829999999999998</c:v>
                </c:pt>
                <c:pt idx="4364">
                  <c:v>2.1829999999999998</c:v>
                </c:pt>
                <c:pt idx="4365">
                  <c:v>2.1840000000000002</c:v>
                </c:pt>
                <c:pt idx="4366">
                  <c:v>2.1840000000000002</c:v>
                </c:pt>
                <c:pt idx="4367">
                  <c:v>2.1850000000000001</c:v>
                </c:pt>
                <c:pt idx="4368">
                  <c:v>2.1850000000000001</c:v>
                </c:pt>
                <c:pt idx="4369">
                  <c:v>2.1859999999999999</c:v>
                </c:pt>
                <c:pt idx="4370">
                  <c:v>2.1859999999999999</c:v>
                </c:pt>
                <c:pt idx="4371">
                  <c:v>2.1869999999999998</c:v>
                </c:pt>
                <c:pt idx="4372">
                  <c:v>2.1869999999999998</c:v>
                </c:pt>
                <c:pt idx="4373">
                  <c:v>2.1880000000000002</c:v>
                </c:pt>
                <c:pt idx="4374">
                  <c:v>2.1880000000000002</c:v>
                </c:pt>
                <c:pt idx="4375">
                  <c:v>2.1890000000000001</c:v>
                </c:pt>
                <c:pt idx="4376">
                  <c:v>2.1890000000000001</c:v>
                </c:pt>
                <c:pt idx="4377">
                  <c:v>2.19</c:v>
                </c:pt>
                <c:pt idx="4378">
                  <c:v>2.19</c:v>
                </c:pt>
                <c:pt idx="4379">
                  <c:v>2.1909999999999998</c:v>
                </c:pt>
                <c:pt idx="4380">
                  <c:v>2.1909999999999998</c:v>
                </c:pt>
                <c:pt idx="4381">
                  <c:v>2.1920000000000002</c:v>
                </c:pt>
                <c:pt idx="4382">
                  <c:v>2.1920000000000002</c:v>
                </c:pt>
                <c:pt idx="4383">
                  <c:v>2.1930000000000001</c:v>
                </c:pt>
                <c:pt idx="4384">
                  <c:v>2.1930000000000001</c:v>
                </c:pt>
                <c:pt idx="4385">
                  <c:v>2.194</c:v>
                </c:pt>
                <c:pt idx="4386">
                  <c:v>2.194</c:v>
                </c:pt>
                <c:pt idx="4387">
                  <c:v>2.1949999999999998</c:v>
                </c:pt>
                <c:pt idx="4388">
                  <c:v>2.1949999999999998</c:v>
                </c:pt>
                <c:pt idx="4389">
                  <c:v>2.1960000000000002</c:v>
                </c:pt>
                <c:pt idx="4390">
                  <c:v>2.1960000000000002</c:v>
                </c:pt>
                <c:pt idx="4391">
                  <c:v>2.1970000000000001</c:v>
                </c:pt>
                <c:pt idx="4392">
                  <c:v>2.1970000000000001</c:v>
                </c:pt>
                <c:pt idx="4393">
                  <c:v>2.198</c:v>
                </c:pt>
                <c:pt idx="4394">
                  <c:v>2.198</c:v>
                </c:pt>
                <c:pt idx="4395">
                  <c:v>2.1989999999999998</c:v>
                </c:pt>
                <c:pt idx="4396">
                  <c:v>2.1989999999999998</c:v>
                </c:pt>
                <c:pt idx="4397">
                  <c:v>2.2000000000000002</c:v>
                </c:pt>
                <c:pt idx="4398">
                  <c:v>2.2000000000000002</c:v>
                </c:pt>
                <c:pt idx="4399">
                  <c:v>2.2010000000000001</c:v>
                </c:pt>
                <c:pt idx="4400">
                  <c:v>2.2010000000000001</c:v>
                </c:pt>
                <c:pt idx="4401">
                  <c:v>2.202</c:v>
                </c:pt>
                <c:pt idx="4402">
                  <c:v>2.202</c:v>
                </c:pt>
                <c:pt idx="4403">
                  <c:v>2.2029999999999998</c:v>
                </c:pt>
                <c:pt idx="4404">
                  <c:v>2.2029999999999998</c:v>
                </c:pt>
                <c:pt idx="4405">
                  <c:v>2.2040000000000002</c:v>
                </c:pt>
                <c:pt idx="4406">
                  <c:v>2.2040000000000002</c:v>
                </c:pt>
                <c:pt idx="4407">
                  <c:v>2.2050000000000001</c:v>
                </c:pt>
                <c:pt idx="4408">
                  <c:v>2.2050000000000001</c:v>
                </c:pt>
                <c:pt idx="4409">
                  <c:v>2.206</c:v>
                </c:pt>
                <c:pt idx="4410">
                  <c:v>2.206</c:v>
                </c:pt>
                <c:pt idx="4411">
                  <c:v>2.2069999999999999</c:v>
                </c:pt>
                <c:pt idx="4412">
                  <c:v>2.2069999999999999</c:v>
                </c:pt>
                <c:pt idx="4413">
                  <c:v>2.2080000000000002</c:v>
                </c:pt>
                <c:pt idx="4414">
                  <c:v>2.2080000000000002</c:v>
                </c:pt>
                <c:pt idx="4415">
                  <c:v>2.2090000000000001</c:v>
                </c:pt>
                <c:pt idx="4416">
                  <c:v>2.2090000000000001</c:v>
                </c:pt>
                <c:pt idx="4417">
                  <c:v>2.21</c:v>
                </c:pt>
                <c:pt idx="4418">
                  <c:v>2.21</c:v>
                </c:pt>
                <c:pt idx="4419">
                  <c:v>2.2109999999999999</c:v>
                </c:pt>
                <c:pt idx="4420">
                  <c:v>2.2109999999999999</c:v>
                </c:pt>
                <c:pt idx="4421">
                  <c:v>2.2120000000000002</c:v>
                </c:pt>
                <c:pt idx="4422">
                  <c:v>2.2120000000000002</c:v>
                </c:pt>
                <c:pt idx="4423">
                  <c:v>2.2130000000000001</c:v>
                </c:pt>
                <c:pt idx="4424">
                  <c:v>2.2130000000000001</c:v>
                </c:pt>
                <c:pt idx="4425">
                  <c:v>2.214</c:v>
                </c:pt>
                <c:pt idx="4426">
                  <c:v>2.214</c:v>
                </c:pt>
                <c:pt idx="4427">
                  <c:v>2.2149999999999999</c:v>
                </c:pt>
                <c:pt idx="4428">
                  <c:v>2.2149999999999999</c:v>
                </c:pt>
                <c:pt idx="4429">
                  <c:v>2.2160000000000002</c:v>
                </c:pt>
                <c:pt idx="4430">
                  <c:v>2.2160000000000002</c:v>
                </c:pt>
                <c:pt idx="4431">
                  <c:v>2.2170000000000001</c:v>
                </c:pt>
                <c:pt idx="4432">
                  <c:v>2.2170000000000001</c:v>
                </c:pt>
                <c:pt idx="4433">
                  <c:v>2.218</c:v>
                </c:pt>
                <c:pt idx="4434">
                  <c:v>2.218</c:v>
                </c:pt>
                <c:pt idx="4435">
                  <c:v>2.2189999999999999</c:v>
                </c:pt>
                <c:pt idx="4436">
                  <c:v>2.2189999999999999</c:v>
                </c:pt>
                <c:pt idx="4437">
                  <c:v>2.2200000000000002</c:v>
                </c:pt>
                <c:pt idx="4438">
                  <c:v>2.2200000000000002</c:v>
                </c:pt>
                <c:pt idx="4439">
                  <c:v>2.2210000000000001</c:v>
                </c:pt>
                <c:pt idx="4440">
                  <c:v>2.2210000000000001</c:v>
                </c:pt>
                <c:pt idx="4441">
                  <c:v>2.222</c:v>
                </c:pt>
                <c:pt idx="4442">
                  <c:v>2.222</c:v>
                </c:pt>
                <c:pt idx="4443">
                  <c:v>2.2229999999999999</c:v>
                </c:pt>
                <c:pt idx="4444">
                  <c:v>2.2229999999999999</c:v>
                </c:pt>
                <c:pt idx="4445">
                  <c:v>2.2240000000000002</c:v>
                </c:pt>
                <c:pt idx="4446">
                  <c:v>2.2240000000000002</c:v>
                </c:pt>
                <c:pt idx="4447">
                  <c:v>2.2250000000000001</c:v>
                </c:pt>
                <c:pt idx="4448">
                  <c:v>2.2250000000000001</c:v>
                </c:pt>
                <c:pt idx="4449">
                  <c:v>2.226</c:v>
                </c:pt>
                <c:pt idx="4450">
                  <c:v>2.226</c:v>
                </c:pt>
                <c:pt idx="4451">
                  <c:v>2.2269999999999999</c:v>
                </c:pt>
                <c:pt idx="4452">
                  <c:v>2.2269999999999999</c:v>
                </c:pt>
                <c:pt idx="4453">
                  <c:v>2.2280000000000002</c:v>
                </c:pt>
                <c:pt idx="4454">
                  <c:v>2.2280000000000002</c:v>
                </c:pt>
                <c:pt idx="4455">
                  <c:v>2.2290000000000001</c:v>
                </c:pt>
                <c:pt idx="4456">
                  <c:v>2.2290000000000001</c:v>
                </c:pt>
                <c:pt idx="4457">
                  <c:v>2.23</c:v>
                </c:pt>
                <c:pt idx="4458">
                  <c:v>2.23</c:v>
                </c:pt>
                <c:pt idx="4459">
                  <c:v>2.2309999999999999</c:v>
                </c:pt>
                <c:pt idx="4460">
                  <c:v>2.2309999999999999</c:v>
                </c:pt>
                <c:pt idx="4461">
                  <c:v>2.2320000000000002</c:v>
                </c:pt>
                <c:pt idx="4462">
                  <c:v>2.2320000000000002</c:v>
                </c:pt>
                <c:pt idx="4463">
                  <c:v>2.2330000000000001</c:v>
                </c:pt>
                <c:pt idx="4464">
                  <c:v>2.2330000000000001</c:v>
                </c:pt>
                <c:pt idx="4465">
                  <c:v>2.234</c:v>
                </c:pt>
                <c:pt idx="4466">
                  <c:v>2.234</c:v>
                </c:pt>
                <c:pt idx="4467">
                  <c:v>2.2349999999999999</c:v>
                </c:pt>
                <c:pt idx="4468">
                  <c:v>2.2349999999999999</c:v>
                </c:pt>
                <c:pt idx="4469">
                  <c:v>2.2360000000000002</c:v>
                </c:pt>
                <c:pt idx="4470">
                  <c:v>2.2360000000000002</c:v>
                </c:pt>
                <c:pt idx="4471">
                  <c:v>2.2370000000000001</c:v>
                </c:pt>
                <c:pt idx="4472">
                  <c:v>2.2370000000000001</c:v>
                </c:pt>
                <c:pt idx="4473">
                  <c:v>2.238</c:v>
                </c:pt>
                <c:pt idx="4474">
                  <c:v>2.238</c:v>
                </c:pt>
                <c:pt idx="4475">
                  <c:v>2.2389999999999999</c:v>
                </c:pt>
                <c:pt idx="4476">
                  <c:v>2.2389999999999999</c:v>
                </c:pt>
                <c:pt idx="4477">
                  <c:v>2.2400000000000002</c:v>
                </c:pt>
                <c:pt idx="4478">
                  <c:v>2.2400000000000002</c:v>
                </c:pt>
                <c:pt idx="4479">
                  <c:v>2.2410000000000001</c:v>
                </c:pt>
                <c:pt idx="4480">
                  <c:v>2.2410000000000001</c:v>
                </c:pt>
                <c:pt idx="4481">
                  <c:v>2.242</c:v>
                </c:pt>
                <c:pt idx="4482">
                  <c:v>2.242</c:v>
                </c:pt>
                <c:pt idx="4483">
                  <c:v>2.2429999999999999</c:v>
                </c:pt>
                <c:pt idx="4484">
                  <c:v>2.2429999999999999</c:v>
                </c:pt>
                <c:pt idx="4485">
                  <c:v>2.2440000000000002</c:v>
                </c:pt>
                <c:pt idx="4486">
                  <c:v>2.2440000000000002</c:v>
                </c:pt>
                <c:pt idx="4487">
                  <c:v>2.2450000000000001</c:v>
                </c:pt>
                <c:pt idx="4488">
                  <c:v>2.2450000000000001</c:v>
                </c:pt>
                <c:pt idx="4489">
                  <c:v>2.246</c:v>
                </c:pt>
                <c:pt idx="4490">
                  <c:v>2.246</c:v>
                </c:pt>
                <c:pt idx="4491">
                  <c:v>2.2469999999999999</c:v>
                </c:pt>
                <c:pt idx="4492">
                  <c:v>2.2469999999999999</c:v>
                </c:pt>
                <c:pt idx="4493">
                  <c:v>2.2480000000000002</c:v>
                </c:pt>
                <c:pt idx="4494">
                  <c:v>2.2480000000000002</c:v>
                </c:pt>
                <c:pt idx="4495">
                  <c:v>2.2490000000000001</c:v>
                </c:pt>
                <c:pt idx="4496">
                  <c:v>2.2490000000000001</c:v>
                </c:pt>
                <c:pt idx="4497">
                  <c:v>2.25</c:v>
                </c:pt>
                <c:pt idx="4498">
                  <c:v>2.25</c:v>
                </c:pt>
                <c:pt idx="4499">
                  <c:v>2.2509999999999999</c:v>
                </c:pt>
                <c:pt idx="4500">
                  <c:v>2.2509999999999999</c:v>
                </c:pt>
                <c:pt idx="4501">
                  <c:v>2.2519999999999998</c:v>
                </c:pt>
                <c:pt idx="4502">
                  <c:v>2.2519999999999998</c:v>
                </c:pt>
                <c:pt idx="4503">
                  <c:v>2.2530000000000001</c:v>
                </c:pt>
                <c:pt idx="4504">
                  <c:v>2.2530000000000001</c:v>
                </c:pt>
                <c:pt idx="4505">
                  <c:v>2.254</c:v>
                </c:pt>
                <c:pt idx="4506">
                  <c:v>2.254</c:v>
                </c:pt>
                <c:pt idx="4507">
                  <c:v>2.2549999999999999</c:v>
                </c:pt>
                <c:pt idx="4508">
                  <c:v>2.2549999999999999</c:v>
                </c:pt>
                <c:pt idx="4509">
                  <c:v>2.2559999999999998</c:v>
                </c:pt>
                <c:pt idx="4510">
                  <c:v>2.2559999999999998</c:v>
                </c:pt>
                <c:pt idx="4511">
                  <c:v>2.2570000000000001</c:v>
                </c:pt>
                <c:pt idx="4512">
                  <c:v>2.2570000000000001</c:v>
                </c:pt>
                <c:pt idx="4513">
                  <c:v>2.258</c:v>
                </c:pt>
                <c:pt idx="4514">
                  <c:v>2.258</c:v>
                </c:pt>
                <c:pt idx="4515">
                  <c:v>2.2589999999999999</c:v>
                </c:pt>
                <c:pt idx="4516">
                  <c:v>2.2589999999999999</c:v>
                </c:pt>
                <c:pt idx="4517">
                  <c:v>2.2599999999999998</c:v>
                </c:pt>
                <c:pt idx="4518">
                  <c:v>2.2599999999999998</c:v>
                </c:pt>
                <c:pt idx="4519">
                  <c:v>2.2610000000000001</c:v>
                </c:pt>
                <c:pt idx="4520">
                  <c:v>2.2610000000000001</c:v>
                </c:pt>
                <c:pt idx="4521">
                  <c:v>2.262</c:v>
                </c:pt>
                <c:pt idx="4522">
                  <c:v>2.262</c:v>
                </c:pt>
                <c:pt idx="4523">
                  <c:v>2.2629999999999999</c:v>
                </c:pt>
                <c:pt idx="4524">
                  <c:v>2.2629999999999999</c:v>
                </c:pt>
                <c:pt idx="4525">
                  <c:v>2.2639999999999998</c:v>
                </c:pt>
                <c:pt idx="4526">
                  <c:v>2.2639999999999998</c:v>
                </c:pt>
                <c:pt idx="4527">
                  <c:v>2.2650000000000001</c:v>
                </c:pt>
                <c:pt idx="4528">
                  <c:v>2.2650000000000001</c:v>
                </c:pt>
                <c:pt idx="4529">
                  <c:v>2.266</c:v>
                </c:pt>
                <c:pt idx="4530">
                  <c:v>2.266</c:v>
                </c:pt>
                <c:pt idx="4531">
                  <c:v>2.2669999999999999</c:v>
                </c:pt>
                <c:pt idx="4532">
                  <c:v>2.2669999999999999</c:v>
                </c:pt>
                <c:pt idx="4533">
                  <c:v>2.2679999999999998</c:v>
                </c:pt>
                <c:pt idx="4534">
                  <c:v>2.2679999999999998</c:v>
                </c:pt>
                <c:pt idx="4535">
                  <c:v>2.2690000000000001</c:v>
                </c:pt>
                <c:pt idx="4536">
                  <c:v>2.2690000000000001</c:v>
                </c:pt>
                <c:pt idx="4537">
                  <c:v>2.27</c:v>
                </c:pt>
                <c:pt idx="4538">
                  <c:v>2.27</c:v>
                </c:pt>
                <c:pt idx="4539">
                  <c:v>2.2709999999999999</c:v>
                </c:pt>
                <c:pt idx="4540">
                  <c:v>2.2709999999999999</c:v>
                </c:pt>
                <c:pt idx="4541">
                  <c:v>2.2719999999999998</c:v>
                </c:pt>
                <c:pt idx="4542">
                  <c:v>2.2719999999999998</c:v>
                </c:pt>
                <c:pt idx="4543">
                  <c:v>2.2730000000000001</c:v>
                </c:pt>
                <c:pt idx="4544">
                  <c:v>2.2730000000000001</c:v>
                </c:pt>
                <c:pt idx="4545">
                  <c:v>2.274</c:v>
                </c:pt>
                <c:pt idx="4546">
                  <c:v>2.274</c:v>
                </c:pt>
                <c:pt idx="4547">
                  <c:v>2.2749999999999999</c:v>
                </c:pt>
                <c:pt idx="4548">
                  <c:v>2.2749999999999999</c:v>
                </c:pt>
                <c:pt idx="4549">
                  <c:v>2.2759999999999998</c:v>
                </c:pt>
                <c:pt idx="4550">
                  <c:v>2.2759999999999998</c:v>
                </c:pt>
                <c:pt idx="4551">
                  <c:v>2.2770000000000001</c:v>
                </c:pt>
                <c:pt idx="4552">
                  <c:v>2.2770000000000001</c:v>
                </c:pt>
                <c:pt idx="4553">
                  <c:v>2.278</c:v>
                </c:pt>
                <c:pt idx="4554">
                  <c:v>2.278</c:v>
                </c:pt>
                <c:pt idx="4555">
                  <c:v>2.2789999999999999</c:v>
                </c:pt>
                <c:pt idx="4556">
                  <c:v>2.2789999999999999</c:v>
                </c:pt>
                <c:pt idx="4557">
                  <c:v>2.2799999999999998</c:v>
                </c:pt>
                <c:pt idx="4558">
                  <c:v>2.2799999999999998</c:v>
                </c:pt>
                <c:pt idx="4559">
                  <c:v>2.2810000000000001</c:v>
                </c:pt>
                <c:pt idx="4560">
                  <c:v>2.2810000000000001</c:v>
                </c:pt>
                <c:pt idx="4561">
                  <c:v>2.282</c:v>
                </c:pt>
                <c:pt idx="4562">
                  <c:v>2.282</c:v>
                </c:pt>
                <c:pt idx="4563">
                  <c:v>2.2829999999999999</c:v>
                </c:pt>
                <c:pt idx="4564">
                  <c:v>2.2829999999999999</c:v>
                </c:pt>
                <c:pt idx="4565">
                  <c:v>2.2839999999999998</c:v>
                </c:pt>
                <c:pt idx="4566">
                  <c:v>2.2839999999999998</c:v>
                </c:pt>
                <c:pt idx="4567">
                  <c:v>2.2850000000000001</c:v>
                </c:pt>
                <c:pt idx="4568">
                  <c:v>2.2850000000000001</c:v>
                </c:pt>
                <c:pt idx="4569">
                  <c:v>2.286</c:v>
                </c:pt>
                <c:pt idx="4570">
                  <c:v>2.286</c:v>
                </c:pt>
                <c:pt idx="4571">
                  <c:v>2.2869999999999999</c:v>
                </c:pt>
                <c:pt idx="4572">
                  <c:v>2.2869999999999999</c:v>
                </c:pt>
                <c:pt idx="4573">
                  <c:v>2.2879999999999998</c:v>
                </c:pt>
                <c:pt idx="4574">
                  <c:v>2.2879999999999998</c:v>
                </c:pt>
                <c:pt idx="4575">
                  <c:v>2.2890000000000001</c:v>
                </c:pt>
                <c:pt idx="4576">
                  <c:v>2.2890000000000001</c:v>
                </c:pt>
                <c:pt idx="4577">
                  <c:v>2.29</c:v>
                </c:pt>
                <c:pt idx="4578">
                  <c:v>2.29</c:v>
                </c:pt>
                <c:pt idx="4579">
                  <c:v>2.2909999999999999</c:v>
                </c:pt>
                <c:pt idx="4580">
                  <c:v>2.2909999999999999</c:v>
                </c:pt>
                <c:pt idx="4581">
                  <c:v>2.2919999999999998</c:v>
                </c:pt>
                <c:pt idx="4582">
                  <c:v>2.2919999999999998</c:v>
                </c:pt>
                <c:pt idx="4583">
                  <c:v>2.2930000000000001</c:v>
                </c:pt>
                <c:pt idx="4584">
                  <c:v>2.2930000000000001</c:v>
                </c:pt>
                <c:pt idx="4585">
                  <c:v>2.294</c:v>
                </c:pt>
                <c:pt idx="4586">
                  <c:v>2.294</c:v>
                </c:pt>
                <c:pt idx="4587">
                  <c:v>2.2949999999999999</c:v>
                </c:pt>
                <c:pt idx="4588">
                  <c:v>2.2949999999999999</c:v>
                </c:pt>
                <c:pt idx="4589">
                  <c:v>2.2959999999999998</c:v>
                </c:pt>
                <c:pt idx="4590">
                  <c:v>2.2959999999999998</c:v>
                </c:pt>
                <c:pt idx="4591">
                  <c:v>2.2970000000000002</c:v>
                </c:pt>
                <c:pt idx="4592">
                  <c:v>2.2970000000000002</c:v>
                </c:pt>
                <c:pt idx="4593">
                  <c:v>2.298</c:v>
                </c:pt>
                <c:pt idx="4594">
                  <c:v>2.298</c:v>
                </c:pt>
                <c:pt idx="4595">
                  <c:v>2.2989999999999999</c:v>
                </c:pt>
                <c:pt idx="4596">
                  <c:v>2.2989999999999999</c:v>
                </c:pt>
                <c:pt idx="4597">
                  <c:v>2.2999999999999998</c:v>
                </c:pt>
                <c:pt idx="4598">
                  <c:v>2.2999999999999998</c:v>
                </c:pt>
                <c:pt idx="4599">
                  <c:v>2.3010000000000002</c:v>
                </c:pt>
                <c:pt idx="4600">
                  <c:v>2.3010000000000002</c:v>
                </c:pt>
                <c:pt idx="4601">
                  <c:v>2.302</c:v>
                </c:pt>
                <c:pt idx="4602">
                  <c:v>2.302</c:v>
                </c:pt>
                <c:pt idx="4603">
                  <c:v>2.3029999999999999</c:v>
                </c:pt>
                <c:pt idx="4604">
                  <c:v>2.3029999999999999</c:v>
                </c:pt>
                <c:pt idx="4605">
                  <c:v>2.3039999999999998</c:v>
                </c:pt>
                <c:pt idx="4606">
                  <c:v>2.3039999999999998</c:v>
                </c:pt>
                <c:pt idx="4607">
                  <c:v>2.3050000000000002</c:v>
                </c:pt>
                <c:pt idx="4608">
                  <c:v>2.3050000000000002</c:v>
                </c:pt>
                <c:pt idx="4609">
                  <c:v>2.306</c:v>
                </c:pt>
                <c:pt idx="4610">
                  <c:v>2.306</c:v>
                </c:pt>
                <c:pt idx="4611">
                  <c:v>2.3069999999999999</c:v>
                </c:pt>
                <c:pt idx="4612">
                  <c:v>2.3069999999999999</c:v>
                </c:pt>
                <c:pt idx="4613">
                  <c:v>2.3079999999999998</c:v>
                </c:pt>
                <c:pt idx="4614">
                  <c:v>2.3079999999999998</c:v>
                </c:pt>
                <c:pt idx="4615">
                  <c:v>2.3090000000000002</c:v>
                </c:pt>
                <c:pt idx="4616">
                  <c:v>2.3090000000000002</c:v>
                </c:pt>
                <c:pt idx="4617">
                  <c:v>2.31</c:v>
                </c:pt>
                <c:pt idx="4618">
                  <c:v>2.31</c:v>
                </c:pt>
                <c:pt idx="4619">
                  <c:v>2.3109999999999999</c:v>
                </c:pt>
                <c:pt idx="4620">
                  <c:v>2.3109999999999999</c:v>
                </c:pt>
                <c:pt idx="4621">
                  <c:v>2.3119999999999998</c:v>
                </c:pt>
                <c:pt idx="4622">
                  <c:v>2.3119999999999998</c:v>
                </c:pt>
                <c:pt idx="4623">
                  <c:v>2.3130000000000002</c:v>
                </c:pt>
                <c:pt idx="4624">
                  <c:v>2.3130000000000002</c:v>
                </c:pt>
                <c:pt idx="4625">
                  <c:v>2.3140000000000001</c:v>
                </c:pt>
                <c:pt idx="4626">
                  <c:v>2.3140000000000001</c:v>
                </c:pt>
                <c:pt idx="4627">
                  <c:v>2.3149999999999999</c:v>
                </c:pt>
                <c:pt idx="4628">
                  <c:v>2.3149999999999999</c:v>
                </c:pt>
                <c:pt idx="4629">
                  <c:v>2.3159999999999998</c:v>
                </c:pt>
                <c:pt idx="4630">
                  <c:v>2.3159999999999998</c:v>
                </c:pt>
                <c:pt idx="4631">
                  <c:v>2.3170000000000002</c:v>
                </c:pt>
                <c:pt idx="4632">
                  <c:v>2.3170000000000002</c:v>
                </c:pt>
                <c:pt idx="4633">
                  <c:v>2.3180000000000001</c:v>
                </c:pt>
                <c:pt idx="4634">
                  <c:v>2.3180000000000001</c:v>
                </c:pt>
                <c:pt idx="4635">
                  <c:v>2.319</c:v>
                </c:pt>
                <c:pt idx="4636">
                  <c:v>2.319</c:v>
                </c:pt>
                <c:pt idx="4637">
                  <c:v>2.3199999999999998</c:v>
                </c:pt>
                <c:pt idx="4638">
                  <c:v>2.3199999999999998</c:v>
                </c:pt>
                <c:pt idx="4639">
                  <c:v>2.3210000000000002</c:v>
                </c:pt>
                <c:pt idx="4640">
                  <c:v>2.3210000000000002</c:v>
                </c:pt>
                <c:pt idx="4641">
                  <c:v>2.3220000000000001</c:v>
                </c:pt>
                <c:pt idx="4642">
                  <c:v>2.3220000000000001</c:v>
                </c:pt>
                <c:pt idx="4643">
                  <c:v>2.323</c:v>
                </c:pt>
                <c:pt idx="4644">
                  <c:v>2.323</c:v>
                </c:pt>
                <c:pt idx="4645">
                  <c:v>2.3239999999999998</c:v>
                </c:pt>
                <c:pt idx="4646">
                  <c:v>2.3239999999999998</c:v>
                </c:pt>
                <c:pt idx="4647">
                  <c:v>2.3250000000000002</c:v>
                </c:pt>
                <c:pt idx="4648">
                  <c:v>2.3250000000000002</c:v>
                </c:pt>
                <c:pt idx="4649">
                  <c:v>2.3260000000000001</c:v>
                </c:pt>
                <c:pt idx="4650">
                  <c:v>2.3260000000000001</c:v>
                </c:pt>
                <c:pt idx="4651">
                  <c:v>2.327</c:v>
                </c:pt>
                <c:pt idx="4652">
                  <c:v>2.327</c:v>
                </c:pt>
                <c:pt idx="4653">
                  <c:v>2.3279999999999998</c:v>
                </c:pt>
                <c:pt idx="4654">
                  <c:v>2.3279999999999998</c:v>
                </c:pt>
                <c:pt idx="4655">
                  <c:v>2.3290000000000002</c:v>
                </c:pt>
                <c:pt idx="4656">
                  <c:v>2.3290000000000002</c:v>
                </c:pt>
                <c:pt idx="4657">
                  <c:v>2.33</c:v>
                </c:pt>
                <c:pt idx="4658">
                  <c:v>2.33</c:v>
                </c:pt>
                <c:pt idx="4659">
                  <c:v>2.331</c:v>
                </c:pt>
                <c:pt idx="4660">
                  <c:v>2.331</c:v>
                </c:pt>
                <c:pt idx="4661">
                  <c:v>2.3319999999999999</c:v>
                </c:pt>
                <c:pt idx="4662">
                  <c:v>2.3319999999999999</c:v>
                </c:pt>
                <c:pt idx="4663">
                  <c:v>2.3330000000000002</c:v>
                </c:pt>
                <c:pt idx="4664">
                  <c:v>2.3330000000000002</c:v>
                </c:pt>
                <c:pt idx="4665">
                  <c:v>2.3340000000000001</c:v>
                </c:pt>
                <c:pt idx="4666">
                  <c:v>2.3340000000000001</c:v>
                </c:pt>
                <c:pt idx="4667">
                  <c:v>2.335</c:v>
                </c:pt>
                <c:pt idx="4668">
                  <c:v>2.335</c:v>
                </c:pt>
                <c:pt idx="4669">
                  <c:v>2.3359999999999999</c:v>
                </c:pt>
                <c:pt idx="4670">
                  <c:v>2.3359999999999999</c:v>
                </c:pt>
                <c:pt idx="4671">
                  <c:v>2.3370000000000002</c:v>
                </c:pt>
                <c:pt idx="4672">
                  <c:v>2.3370000000000002</c:v>
                </c:pt>
                <c:pt idx="4673">
                  <c:v>2.3380000000000001</c:v>
                </c:pt>
                <c:pt idx="4674">
                  <c:v>2.3380000000000001</c:v>
                </c:pt>
                <c:pt idx="4675">
                  <c:v>2.339</c:v>
                </c:pt>
                <c:pt idx="4676">
                  <c:v>2.339</c:v>
                </c:pt>
                <c:pt idx="4677">
                  <c:v>2.34</c:v>
                </c:pt>
                <c:pt idx="4678">
                  <c:v>2.34</c:v>
                </c:pt>
                <c:pt idx="4679">
                  <c:v>2.3410000000000002</c:v>
                </c:pt>
                <c:pt idx="4680">
                  <c:v>2.3410000000000002</c:v>
                </c:pt>
                <c:pt idx="4681">
                  <c:v>2.3420000000000001</c:v>
                </c:pt>
                <c:pt idx="4682">
                  <c:v>2.3420000000000001</c:v>
                </c:pt>
                <c:pt idx="4683">
                  <c:v>2.343</c:v>
                </c:pt>
                <c:pt idx="4684">
                  <c:v>2.343</c:v>
                </c:pt>
                <c:pt idx="4685">
                  <c:v>2.3439999999999999</c:v>
                </c:pt>
                <c:pt idx="4686">
                  <c:v>2.3439999999999999</c:v>
                </c:pt>
                <c:pt idx="4687">
                  <c:v>2.3450000000000002</c:v>
                </c:pt>
                <c:pt idx="4688">
                  <c:v>2.3450000000000002</c:v>
                </c:pt>
                <c:pt idx="4689">
                  <c:v>2.3460000000000001</c:v>
                </c:pt>
                <c:pt idx="4690">
                  <c:v>2.3460000000000001</c:v>
                </c:pt>
                <c:pt idx="4691">
                  <c:v>2.347</c:v>
                </c:pt>
                <c:pt idx="4692">
                  <c:v>2.347</c:v>
                </c:pt>
                <c:pt idx="4693">
                  <c:v>2.3479999999999999</c:v>
                </c:pt>
                <c:pt idx="4694">
                  <c:v>2.3479999999999999</c:v>
                </c:pt>
                <c:pt idx="4695">
                  <c:v>2.3490000000000002</c:v>
                </c:pt>
                <c:pt idx="4696">
                  <c:v>2.3490000000000002</c:v>
                </c:pt>
                <c:pt idx="4697">
                  <c:v>2.35</c:v>
                </c:pt>
                <c:pt idx="4698">
                  <c:v>2.35</c:v>
                </c:pt>
                <c:pt idx="4699">
                  <c:v>2.351</c:v>
                </c:pt>
                <c:pt idx="4700">
                  <c:v>2.351</c:v>
                </c:pt>
                <c:pt idx="4701">
                  <c:v>2.3519999999999999</c:v>
                </c:pt>
                <c:pt idx="4702">
                  <c:v>2.3519999999999999</c:v>
                </c:pt>
                <c:pt idx="4703">
                  <c:v>2.3530000000000002</c:v>
                </c:pt>
                <c:pt idx="4704">
                  <c:v>2.3530000000000002</c:v>
                </c:pt>
                <c:pt idx="4705">
                  <c:v>2.3540000000000001</c:v>
                </c:pt>
                <c:pt idx="4706">
                  <c:v>2.3540000000000001</c:v>
                </c:pt>
                <c:pt idx="4707">
                  <c:v>2.355</c:v>
                </c:pt>
                <c:pt idx="4708">
                  <c:v>2.355</c:v>
                </c:pt>
                <c:pt idx="4709">
                  <c:v>2.3559999999999999</c:v>
                </c:pt>
                <c:pt idx="4710">
                  <c:v>2.3559999999999999</c:v>
                </c:pt>
                <c:pt idx="4711">
                  <c:v>2.3570000000000002</c:v>
                </c:pt>
                <c:pt idx="4712">
                  <c:v>2.3570000000000002</c:v>
                </c:pt>
                <c:pt idx="4713">
                  <c:v>2.3580000000000001</c:v>
                </c:pt>
                <c:pt idx="4714">
                  <c:v>2.3580000000000001</c:v>
                </c:pt>
                <c:pt idx="4715">
                  <c:v>2.359</c:v>
                </c:pt>
                <c:pt idx="4716">
                  <c:v>2.359</c:v>
                </c:pt>
                <c:pt idx="4717">
                  <c:v>2.36</c:v>
                </c:pt>
                <c:pt idx="4718">
                  <c:v>2.36</c:v>
                </c:pt>
                <c:pt idx="4719">
                  <c:v>2.3610000000000002</c:v>
                </c:pt>
                <c:pt idx="4720">
                  <c:v>2.3610000000000002</c:v>
                </c:pt>
                <c:pt idx="4721">
                  <c:v>2.3620000000000001</c:v>
                </c:pt>
                <c:pt idx="4722">
                  <c:v>2.3620000000000001</c:v>
                </c:pt>
                <c:pt idx="4723">
                  <c:v>2.363</c:v>
                </c:pt>
                <c:pt idx="4724">
                  <c:v>2.363</c:v>
                </c:pt>
                <c:pt idx="4725">
                  <c:v>2.3639999999999999</c:v>
                </c:pt>
                <c:pt idx="4726">
                  <c:v>2.3639999999999999</c:v>
                </c:pt>
                <c:pt idx="4727">
                  <c:v>2.3650000000000002</c:v>
                </c:pt>
                <c:pt idx="4728">
                  <c:v>2.3650000000000002</c:v>
                </c:pt>
                <c:pt idx="4729">
                  <c:v>2.3660000000000001</c:v>
                </c:pt>
                <c:pt idx="4730">
                  <c:v>2.3660000000000001</c:v>
                </c:pt>
                <c:pt idx="4731">
                  <c:v>2.367</c:v>
                </c:pt>
                <c:pt idx="4732">
                  <c:v>2.367</c:v>
                </c:pt>
                <c:pt idx="4733">
                  <c:v>2.3679999999999999</c:v>
                </c:pt>
                <c:pt idx="4734">
                  <c:v>2.3679999999999999</c:v>
                </c:pt>
                <c:pt idx="4735">
                  <c:v>2.3690000000000002</c:v>
                </c:pt>
                <c:pt idx="4736">
                  <c:v>2.3690000000000002</c:v>
                </c:pt>
                <c:pt idx="4737">
                  <c:v>2.37</c:v>
                </c:pt>
                <c:pt idx="4738">
                  <c:v>2.37</c:v>
                </c:pt>
                <c:pt idx="4739">
                  <c:v>2.371</c:v>
                </c:pt>
                <c:pt idx="4740">
                  <c:v>2.371</c:v>
                </c:pt>
                <c:pt idx="4741">
                  <c:v>2.3719999999999999</c:v>
                </c:pt>
                <c:pt idx="4742">
                  <c:v>2.3719999999999999</c:v>
                </c:pt>
                <c:pt idx="4743">
                  <c:v>2.3730000000000002</c:v>
                </c:pt>
                <c:pt idx="4744">
                  <c:v>2.3730000000000002</c:v>
                </c:pt>
                <c:pt idx="4745">
                  <c:v>2.3740000000000001</c:v>
                </c:pt>
                <c:pt idx="4746">
                  <c:v>2.3740000000000001</c:v>
                </c:pt>
                <c:pt idx="4747">
                  <c:v>2.375</c:v>
                </c:pt>
                <c:pt idx="4748">
                  <c:v>2.375</c:v>
                </c:pt>
                <c:pt idx="4749">
                  <c:v>2.3759999999999999</c:v>
                </c:pt>
                <c:pt idx="4750">
                  <c:v>2.3759999999999999</c:v>
                </c:pt>
                <c:pt idx="4751">
                  <c:v>2.3769999999999998</c:v>
                </c:pt>
                <c:pt idx="4752">
                  <c:v>2.3769999999999998</c:v>
                </c:pt>
                <c:pt idx="4753">
                  <c:v>2.3780000000000001</c:v>
                </c:pt>
                <c:pt idx="4754">
                  <c:v>2.3780000000000001</c:v>
                </c:pt>
                <c:pt idx="4755">
                  <c:v>2.379</c:v>
                </c:pt>
                <c:pt idx="4756">
                  <c:v>2.379</c:v>
                </c:pt>
                <c:pt idx="4757">
                  <c:v>2.38</c:v>
                </c:pt>
                <c:pt idx="4758">
                  <c:v>2.38</c:v>
                </c:pt>
                <c:pt idx="4759">
                  <c:v>2.3809999999999998</c:v>
                </c:pt>
                <c:pt idx="4760">
                  <c:v>2.3809999999999998</c:v>
                </c:pt>
                <c:pt idx="4761">
                  <c:v>2.3820000000000001</c:v>
                </c:pt>
                <c:pt idx="4762">
                  <c:v>2.3820000000000001</c:v>
                </c:pt>
                <c:pt idx="4763">
                  <c:v>2.383</c:v>
                </c:pt>
                <c:pt idx="4764">
                  <c:v>2.383</c:v>
                </c:pt>
                <c:pt idx="4765">
                  <c:v>2.3839999999999999</c:v>
                </c:pt>
                <c:pt idx="4766">
                  <c:v>2.3839999999999999</c:v>
                </c:pt>
                <c:pt idx="4767">
                  <c:v>2.3849999999999998</c:v>
                </c:pt>
                <c:pt idx="4768">
                  <c:v>2.3849999999999998</c:v>
                </c:pt>
                <c:pt idx="4769">
                  <c:v>2.3860000000000001</c:v>
                </c:pt>
                <c:pt idx="4770">
                  <c:v>2.3860000000000001</c:v>
                </c:pt>
                <c:pt idx="4771">
                  <c:v>2.387</c:v>
                </c:pt>
                <c:pt idx="4772">
                  <c:v>2.387</c:v>
                </c:pt>
                <c:pt idx="4773">
                  <c:v>2.3879999999999999</c:v>
                </c:pt>
                <c:pt idx="4774">
                  <c:v>2.3879999999999999</c:v>
                </c:pt>
                <c:pt idx="4775">
                  <c:v>2.3889999999999998</c:v>
                </c:pt>
                <c:pt idx="4776">
                  <c:v>2.3889999999999998</c:v>
                </c:pt>
                <c:pt idx="4777">
                  <c:v>2.39</c:v>
                </c:pt>
                <c:pt idx="4778">
                  <c:v>2.39</c:v>
                </c:pt>
                <c:pt idx="4779">
                  <c:v>2.391</c:v>
                </c:pt>
                <c:pt idx="4780">
                  <c:v>2.391</c:v>
                </c:pt>
                <c:pt idx="4781">
                  <c:v>2.3919999999999999</c:v>
                </c:pt>
                <c:pt idx="4782">
                  <c:v>2.3919999999999999</c:v>
                </c:pt>
                <c:pt idx="4783">
                  <c:v>2.3929999999999998</c:v>
                </c:pt>
                <c:pt idx="4784">
                  <c:v>2.3929999999999998</c:v>
                </c:pt>
                <c:pt idx="4785">
                  <c:v>2.3940000000000001</c:v>
                </c:pt>
                <c:pt idx="4786">
                  <c:v>2.3940000000000001</c:v>
                </c:pt>
                <c:pt idx="4787">
                  <c:v>2.395</c:v>
                </c:pt>
                <c:pt idx="4788">
                  <c:v>2.395</c:v>
                </c:pt>
                <c:pt idx="4789">
                  <c:v>2.3959999999999999</c:v>
                </c:pt>
                <c:pt idx="4790">
                  <c:v>2.3959999999999999</c:v>
                </c:pt>
                <c:pt idx="4791">
                  <c:v>2.3969999999999998</c:v>
                </c:pt>
                <c:pt idx="4792">
                  <c:v>2.3969999999999998</c:v>
                </c:pt>
                <c:pt idx="4793">
                  <c:v>2.3980000000000001</c:v>
                </c:pt>
                <c:pt idx="4794">
                  <c:v>2.3980000000000001</c:v>
                </c:pt>
                <c:pt idx="4795">
                  <c:v>2.399</c:v>
                </c:pt>
                <c:pt idx="4796">
                  <c:v>2.399</c:v>
                </c:pt>
                <c:pt idx="4797">
                  <c:v>2.4</c:v>
                </c:pt>
                <c:pt idx="4798">
                  <c:v>2.4</c:v>
                </c:pt>
                <c:pt idx="4799">
                  <c:v>2.4009999999999998</c:v>
                </c:pt>
                <c:pt idx="4800">
                  <c:v>2.4009999999999998</c:v>
                </c:pt>
                <c:pt idx="4801">
                  <c:v>2.4020000000000001</c:v>
                </c:pt>
                <c:pt idx="4802">
                  <c:v>2.4020000000000001</c:v>
                </c:pt>
                <c:pt idx="4803">
                  <c:v>2.403</c:v>
                </c:pt>
                <c:pt idx="4804">
                  <c:v>2.403</c:v>
                </c:pt>
                <c:pt idx="4805">
                  <c:v>2.4039999999999999</c:v>
                </c:pt>
                <c:pt idx="4806">
                  <c:v>2.4039999999999999</c:v>
                </c:pt>
                <c:pt idx="4807">
                  <c:v>2.4049999999999998</c:v>
                </c:pt>
                <c:pt idx="4808">
                  <c:v>2.4049999999999998</c:v>
                </c:pt>
                <c:pt idx="4809">
                  <c:v>2.4060000000000001</c:v>
                </c:pt>
                <c:pt idx="4810">
                  <c:v>2.4060000000000001</c:v>
                </c:pt>
                <c:pt idx="4811">
                  <c:v>2.407</c:v>
                </c:pt>
                <c:pt idx="4812">
                  <c:v>2.407</c:v>
                </c:pt>
                <c:pt idx="4813">
                  <c:v>2.4079999999999999</c:v>
                </c:pt>
                <c:pt idx="4814">
                  <c:v>2.4079999999999999</c:v>
                </c:pt>
                <c:pt idx="4815">
                  <c:v>2.4089999999999998</c:v>
                </c:pt>
                <c:pt idx="4816">
                  <c:v>2.4089999999999998</c:v>
                </c:pt>
                <c:pt idx="4817">
                  <c:v>2.41</c:v>
                </c:pt>
                <c:pt idx="4818">
                  <c:v>2.41</c:v>
                </c:pt>
                <c:pt idx="4819">
                  <c:v>2.411</c:v>
                </c:pt>
                <c:pt idx="4820">
                  <c:v>2.411</c:v>
                </c:pt>
                <c:pt idx="4821">
                  <c:v>2.4119999999999999</c:v>
                </c:pt>
                <c:pt idx="4822">
                  <c:v>2.4119999999999999</c:v>
                </c:pt>
                <c:pt idx="4823">
                  <c:v>2.4129999999999998</c:v>
                </c:pt>
                <c:pt idx="4824">
                  <c:v>2.4129999999999998</c:v>
                </c:pt>
                <c:pt idx="4825">
                  <c:v>2.4140000000000001</c:v>
                </c:pt>
                <c:pt idx="4826">
                  <c:v>2.4140000000000001</c:v>
                </c:pt>
                <c:pt idx="4827">
                  <c:v>2.415</c:v>
                </c:pt>
                <c:pt idx="4828">
                  <c:v>2.415</c:v>
                </c:pt>
                <c:pt idx="4829">
                  <c:v>2.4159999999999999</c:v>
                </c:pt>
                <c:pt idx="4830">
                  <c:v>2.4159999999999999</c:v>
                </c:pt>
                <c:pt idx="4831">
                  <c:v>2.4169999999999998</c:v>
                </c:pt>
                <c:pt idx="4832">
                  <c:v>2.4169999999999998</c:v>
                </c:pt>
                <c:pt idx="4833">
                  <c:v>2.4180000000000001</c:v>
                </c:pt>
                <c:pt idx="4834">
                  <c:v>2.4180000000000001</c:v>
                </c:pt>
                <c:pt idx="4835">
                  <c:v>2.419</c:v>
                </c:pt>
                <c:pt idx="4836">
                  <c:v>2.419</c:v>
                </c:pt>
                <c:pt idx="4837">
                  <c:v>2.42</c:v>
                </c:pt>
                <c:pt idx="4838">
                  <c:v>2.42</c:v>
                </c:pt>
                <c:pt idx="4839">
                  <c:v>2.4209999999999998</c:v>
                </c:pt>
                <c:pt idx="4840">
                  <c:v>2.4209999999999998</c:v>
                </c:pt>
                <c:pt idx="4841">
                  <c:v>2.4220000000000002</c:v>
                </c:pt>
                <c:pt idx="4842">
                  <c:v>2.4220000000000002</c:v>
                </c:pt>
                <c:pt idx="4843">
                  <c:v>2.423</c:v>
                </c:pt>
                <c:pt idx="4844">
                  <c:v>2.423</c:v>
                </c:pt>
                <c:pt idx="4845">
                  <c:v>2.4239999999999999</c:v>
                </c:pt>
                <c:pt idx="4846">
                  <c:v>2.4239999999999999</c:v>
                </c:pt>
                <c:pt idx="4847">
                  <c:v>2.4249999999999998</c:v>
                </c:pt>
                <c:pt idx="4848">
                  <c:v>2.4249999999999998</c:v>
                </c:pt>
                <c:pt idx="4849">
                  <c:v>2.4260000000000002</c:v>
                </c:pt>
                <c:pt idx="4850">
                  <c:v>2.4260000000000002</c:v>
                </c:pt>
                <c:pt idx="4851">
                  <c:v>2.427</c:v>
                </c:pt>
                <c:pt idx="4852">
                  <c:v>2.427</c:v>
                </c:pt>
                <c:pt idx="4853">
                  <c:v>2.4279999999999999</c:v>
                </c:pt>
                <c:pt idx="4854">
                  <c:v>2.4279999999999999</c:v>
                </c:pt>
                <c:pt idx="4855">
                  <c:v>2.4289999999999998</c:v>
                </c:pt>
                <c:pt idx="4856">
                  <c:v>2.4289999999999998</c:v>
                </c:pt>
                <c:pt idx="4857">
                  <c:v>2.4300000000000002</c:v>
                </c:pt>
                <c:pt idx="4858">
                  <c:v>2.4300000000000002</c:v>
                </c:pt>
                <c:pt idx="4859">
                  <c:v>2.431</c:v>
                </c:pt>
                <c:pt idx="4860">
                  <c:v>2.431</c:v>
                </c:pt>
                <c:pt idx="4861">
                  <c:v>2.4319999999999999</c:v>
                </c:pt>
                <c:pt idx="4862">
                  <c:v>2.4319999999999999</c:v>
                </c:pt>
                <c:pt idx="4863">
                  <c:v>2.4329999999999998</c:v>
                </c:pt>
                <c:pt idx="4864">
                  <c:v>2.4329999999999998</c:v>
                </c:pt>
                <c:pt idx="4865">
                  <c:v>2.4340000000000002</c:v>
                </c:pt>
                <c:pt idx="4866">
                  <c:v>2.4340000000000002</c:v>
                </c:pt>
                <c:pt idx="4867">
                  <c:v>2.4350000000000001</c:v>
                </c:pt>
                <c:pt idx="4868">
                  <c:v>2.4350000000000001</c:v>
                </c:pt>
                <c:pt idx="4869">
                  <c:v>2.4359999999999999</c:v>
                </c:pt>
                <c:pt idx="4870">
                  <c:v>2.4359999999999999</c:v>
                </c:pt>
                <c:pt idx="4871">
                  <c:v>2.4369999999999998</c:v>
                </c:pt>
                <c:pt idx="4872">
                  <c:v>2.4369999999999998</c:v>
                </c:pt>
                <c:pt idx="4873">
                  <c:v>2.4380000000000002</c:v>
                </c:pt>
                <c:pt idx="4874">
                  <c:v>2.4380000000000002</c:v>
                </c:pt>
                <c:pt idx="4875">
                  <c:v>2.4390000000000001</c:v>
                </c:pt>
                <c:pt idx="4876">
                  <c:v>2.4390000000000001</c:v>
                </c:pt>
                <c:pt idx="4877">
                  <c:v>2.44</c:v>
                </c:pt>
                <c:pt idx="4878">
                  <c:v>2.44</c:v>
                </c:pt>
                <c:pt idx="4879">
                  <c:v>2.4409999999999998</c:v>
                </c:pt>
                <c:pt idx="4880">
                  <c:v>2.4409999999999998</c:v>
                </c:pt>
                <c:pt idx="4881">
                  <c:v>2.4420000000000002</c:v>
                </c:pt>
                <c:pt idx="4882">
                  <c:v>2.4420000000000002</c:v>
                </c:pt>
                <c:pt idx="4883">
                  <c:v>2.4430000000000001</c:v>
                </c:pt>
                <c:pt idx="4884">
                  <c:v>2.4430000000000001</c:v>
                </c:pt>
                <c:pt idx="4885">
                  <c:v>2.444</c:v>
                </c:pt>
                <c:pt idx="4886">
                  <c:v>2.444</c:v>
                </c:pt>
                <c:pt idx="4887">
                  <c:v>2.4449999999999998</c:v>
                </c:pt>
                <c:pt idx="4888">
                  <c:v>2.4449999999999998</c:v>
                </c:pt>
                <c:pt idx="4889">
                  <c:v>2.4460000000000002</c:v>
                </c:pt>
                <c:pt idx="4890">
                  <c:v>2.4460000000000002</c:v>
                </c:pt>
                <c:pt idx="4891">
                  <c:v>2.4470000000000001</c:v>
                </c:pt>
                <c:pt idx="4892">
                  <c:v>2.4470000000000001</c:v>
                </c:pt>
                <c:pt idx="4893">
                  <c:v>2.448</c:v>
                </c:pt>
                <c:pt idx="4894">
                  <c:v>2.448</c:v>
                </c:pt>
                <c:pt idx="4895">
                  <c:v>2.4489999999999998</c:v>
                </c:pt>
                <c:pt idx="4896">
                  <c:v>2.4489999999999998</c:v>
                </c:pt>
                <c:pt idx="4897">
                  <c:v>2.4500000000000002</c:v>
                </c:pt>
                <c:pt idx="4898">
                  <c:v>2.4500000000000002</c:v>
                </c:pt>
                <c:pt idx="4899">
                  <c:v>2.4510000000000001</c:v>
                </c:pt>
                <c:pt idx="4900">
                  <c:v>2.4510000000000001</c:v>
                </c:pt>
                <c:pt idx="4901">
                  <c:v>2.452</c:v>
                </c:pt>
                <c:pt idx="4902">
                  <c:v>2.452</c:v>
                </c:pt>
                <c:pt idx="4903">
                  <c:v>2.4529999999999998</c:v>
                </c:pt>
                <c:pt idx="4904">
                  <c:v>2.4529999999999998</c:v>
                </c:pt>
                <c:pt idx="4905">
                  <c:v>2.4540000000000002</c:v>
                </c:pt>
                <c:pt idx="4906">
                  <c:v>2.4540000000000002</c:v>
                </c:pt>
                <c:pt idx="4907">
                  <c:v>2.4550000000000001</c:v>
                </c:pt>
                <c:pt idx="4908">
                  <c:v>2.4550000000000001</c:v>
                </c:pt>
                <c:pt idx="4909">
                  <c:v>2.456</c:v>
                </c:pt>
                <c:pt idx="4910">
                  <c:v>2.456</c:v>
                </c:pt>
                <c:pt idx="4911">
                  <c:v>2.4569999999999999</c:v>
                </c:pt>
                <c:pt idx="4912">
                  <c:v>2.4569999999999999</c:v>
                </c:pt>
                <c:pt idx="4913">
                  <c:v>2.4580000000000002</c:v>
                </c:pt>
                <c:pt idx="4914">
                  <c:v>2.4580000000000002</c:v>
                </c:pt>
                <c:pt idx="4915">
                  <c:v>2.4590000000000001</c:v>
                </c:pt>
                <c:pt idx="4916">
                  <c:v>2.4590000000000001</c:v>
                </c:pt>
                <c:pt idx="4917">
                  <c:v>2.46</c:v>
                </c:pt>
                <c:pt idx="4918">
                  <c:v>2.46</c:v>
                </c:pt>
                <c:pt idx="4919">
                  <c:v>2.4609999999999999</c:v>
                </c:pt>
                <c:pt idx="4920">
                  <c:v>2.4609999999999999</c:v>
                </c:pt>
                <c:pt idx="4921">
                  <c:v>2.4620000000000002</c:v>
                </c:pt>
                <c:pt idx="4922">
                  <c:v>2.4620000000000002</c:v>
                </c:pt>
                <c:pt idx="4923">
                  <c:v>2.4630000000000001</c:v>
                </c:pt>
                <c:pt idx="4924">
                  <c:v>2.4630000000000001</c:v>
                </c:pt>
                <c:pt idx="4925">
                  <c:v>2.464</c:v>
                </c:pt>
                <c:pt idx="4926">
                  <c:v>2.464</c:v>
                </c:pt>
                <c:pt idx="4927">
                  <c:v>2.4649999999999999</c:v>
                </c:pt>
                <c:pt idx="4928">
                  <c:v>2.4649999999999999</c:v>
                </c:pt>
                <c:pt idx="4929">
                  <c:v>2.4660000000000002</c:v>
                </c:pt>
                <c:pt idx="4930">
                  <c:v>2.4660000000000002</c:v>
                </c:pt>
                <c:pt idx="4931">
                  <c:v>2.4670000000000001</c:v>
                </c:pt>
                <c:pt idx="4932">
                  <c:v>2.4670000000000001</c:v>
                </c:pt>
                <c:pt idx="4933">
                  <c:v>2.468</c:v>
                </c:pt>
                <c:pt idx="4934">
                  <c:v>2.468</c:v>
                </c:pt>
                <c:pt idx="4935">
                  <c:v>2.4689999999999999</c:v>
                </c:pt>
                <c:pt idx="4936">
                  <c:v>2.4689999999999999</c:v>
                </c:pt>
                <c:pt idx="4937">
                  <c:v>2.4700000000000002</c:v>
                </c:pt>
                <c:pt idx="4938">
                  <c:v>2.4700000000000002</c:v>
                </c:pt>
                <c:pt idx="4939">
                  <c:v>2.4710000000000001</c:v>
                </c:pt>
                <c:pt idx="4940">
                  <c:v>2.4710000000000001</c:v>
                </c:pt>
                <c:pt idx="4941">
                  <c:v>2.472</c:v>
                </c:pt>
                <c:pt idx="4942">
                  <c:v>2.472</c:v>
                </c:pt>
                <c:pt idx="4943">
                  <c:v>2.4729999999999999</c:v>
                </c:pt>
                <c:pt idx="4944">
                  <c:v>2.4729999999999999</c:v>
                </c:pt>
                <c:pt idx="4945">
                  <c:v>2.4740000000000002</c:v>
                </c:pt>
                <c:pt idx="4946">
                  <c:v>2.4740000000000002</c:v>
                </c:pt>
                <c:pt idx="4947">
                  <c:v>2.4750000000000001</c:v>
                </c:pt>
                <c:pt idx="4948">
                  <c:v>2.4750000000000001</c:v>
                </c:pt>
                <c:pt idx="4949">
                  <c:v>2.476</c:v>
                </c:pt>
                <c:pt idx="4950">
                  <c:v>2.476</c:v>
                </c:pt>
                <c:pt idx="4951">
                  <c:v>2.4769999999999999</c:v>
                </c:pt>
                <c:pt idx="4952">
                  <c:v>2.4769999999999999</c:v>
                </c:pt>
                <c:pt idx="4953">
                  <c:v>2.4780000000000002</c:v>
                </c:pt>
                <c:pt idx="4954">
                  <c:v>2.4780000000000002</c:v>
                </c:pt>
                <c:pt idx="4955">
                  <c:v>2.4790000000000001</c:v>
                </c:pt>
                <c:pt idx="4956">
                  <c:v>2.4790000000000001</c:v>
                </c:pt>
                <c:pt idx="4957">
                  <c:v>2.48</c:v>
                </c:pt>
                <c:pt idx="4958">
                  <c:v>2.48</c:v>
                </c:pt>
                <c:pt idx="4959">
                  <c:v>2.4809999999999999</c:v>
                </c:pt>
                <c:pt idx="4960">
                  <c:v>2.4809999999999999</c:v>
                </c:pt>
                <c:pt idx="4961">
                  <c:v>2.4820000000000002</c:v>
                </c:pt>
                <c:pt idx="4962">
                  <c:v>2.4820000000000002</c:v>
                </c:pt>
                <c:pt idx="4963">
                  <c:v>2.4830000000000001</c:v>
                </c:pt>
                <c:pt idx="4964">
                  <c:v>2.4830000000000001</c:v>
                </c:pt>
                <c:pt idx="4965">
                  <c:v>2.484</c:v>
                </c:pt>
                <c:pt idx="4966">
                  <c:v>2.484</c:v>
                </c:pt>
                <c:pt idx="4967">
                  <c:v>2.4849999999999999</c:v>
                </c:pt>
                <c:pt idx="4968">
                  <c:v>2.4849999999999999</c:v>
                </c:pt>
                <c:pt idx="4969">
                  <c:v>2.4860000000000002</c:v>
                </c:pt>
                <c:pt idx="4970">
                  <c:v>2.4860000000000002</c:v>
                </c:pt>
                <c:pt idx="4971">
                  <c:v>2.4870000000000001</c:v>
                </c:pt>
                <c:pt idx="4972">
                  <c:v>2.4870000000000001</c:v>
                </c:pt>
                <c:pt idx="4973">
                  <c:v>2.488</c:v>
                </c:pt>
                <c:pt idx="4974">
                  <c:v>2.488</c:v>
                </c:pt>
                <c:pt idx="4975">
                  <c:v>2.4889999999999999</c:v>
                </c:pt>
                <c:pt idx="4976">
                  <c:v>2.4889999999999999</c:v>
                </c:pt>
                <c:pt idx="4977">
                  <c:v>2.4900000000000002</c:v>
                </c:pt>
                <c:pt idx="4978">
                  <c:v>2.4900000000000002</c:v>
                </c:pt>
                <c:pt idx="4979">
                  <c:v>2.4910000000000001</c:v>
                </c:pt>
                <c:pt idx="4980">
                  <c:v>2.4910000000000001</c:v>
                </c:pt>
                <c:pt idx="4981">
                  <c:v>2.492</c:v>
                </c:pt>
                <c:pt idx="4982">
                  <c:v>2.492</c:v>
                </c:pt>
                <c:pt idx="4983">
                  <c:v>2.4929999999999999</c:v>
                </c:pt>
                <c:pt idx="4984">
                  <c:v>2.4929999999999999</c:v>
                </c:pt>
                <c:pt idx="4985">
                  <c:v>2.4940000000000002</c:v>
                </c:pt>
                <c:pt idx="4986">
                  <c:v>2.4940000000000002</c:v>
                </c:pt>
                <c:pt idx="4987">
                  <c:v>2.4950000000000001</c:v>
                </c:pt>
                <c:pt idx="4988">
                  <c:v>2.4950000000000001</c:v>
                </c:pt>
                <c:pt idx="4989">
                  <c:v>2.496</c:v>
                </c:pt>
                <c:pt idx="4990">
                  <c:v>2.496</c:v>
                </c:pt>
                <c:pt idx="4991">
                  <c:v>2.4969999999999999</c:v>
                </c:pt>
                <c:pt idx="4992">
                  <c:v>2.4969999999999999</c:v>
                </c:pt>
                <c:pt idx="4993">
                  <c:v>2.4980000000000002</c:v>
                </c:pt>
                <c:pt idx="4994">
                  <c:v>2.4980000000000002</c:v>
                </c:pt>
                <c:pt idx="4995">
                  <c:v>2.4990000000000001</c:v>
                </c:pt>
                <c:pt idx="4996">
                  <c:v>2.4990000000000001</c:v>
                </c:pt>
                <c:pt idx="4997">
                  <c:v>2.5</c:v>
                </c:pt>
                <c:pt idx="4998">
                  <c:v>2.5</c:v>
                </c:pt>
                <c:pt idx="4999">
                  <c:v>2.5009999999999999</c:v>
                </c:pt>
                <c:pt idx="5000">
                  <c:v>2.5009999999999999</c:v>
                </c:pt>
                <c:pt idx="5001">
                  <c:v>2.5019999999999998</c:v>
                </c:pt>
                <c:pt idx="5002">
                  <c:v>2.5019999999999998</c:v>
                </c:pt>
                <c:pt idx="5003">
                  <c:v>2.5030000000000001</c:v>
                </c:pt>
                <c:pt idx="5004">
                  <c:v>2.5030000000000001</c:v>
                </c:pt>
                <c:pt idx="5005">
                  <c:v>2.504</c:v>
                </c:pt>
                <c:pt idx="5006">
                  <c:v>2.504</c:v>
                </c:pt>
                <c:pt idx="5007">
                  <c:v>2.5049999999999999</c:v>
                </c:pt>
                <c:pt idx="5008">
                  <c:v>2.5049999999999999</c:v>
                </c:pt>
                <c:pt idx="5009">
                  <c:v>2.5059999999999998</c:v>
                </c:pt>
                <c:pt idx="5010">
                  <c:v>2.5059999999999998</c:v>
                </c:pt>
                <c:pt idx="5011">
                  <c:v>2.5070000000000001</c:v>
                </c:pt>
                <c:pt idx="5012">
                  <c:v>2.5070000000000001</c:v>
                </c:pt>
                <c:pt idx="5013">
                  <c:v>2.508</c:v>
                </c:pt>
                <c:pt idx="5014">
                  <c:v>2.508</c:v>
                </c:pt>
                <c:pt idx="5015">
                  <c:v>2.5089999999999999</c:v>
                </c:pt>
                <c:pt idx="5016">
                  <c:v>2.5089999999999999</c:v>
                </c:pt>
                <c:pt idx="5017">
                  <c:v>2.5099999999999998</c:v>
                </c:pt>
                <c:pt idx="5018">
                  <c:v>2.5099999999999998</c:v>
                </c:pt>
                <c:pt idx="5019">
                  <c:v>2.5110000000000001</c:v>
                </c:pt>
                <c:pt idx="5020">
                  <c:v>2.5110000000000001</c:v>
                </c:pt>
                <c:pt idx="5021">
                  <c:v>2.512</c:v>
                </c:pt>
                <c:pt idx="5022">
                  <c:v>2.512</c:v>
                </c:pt>
                <c:pt idx="5023">
                  <c:v>2.5129999999999999</c:v>
                </c:pt>
                <c:pt idx="5024">
                  <c:v>2.5129999999999999</c:v>
                </c:pt>
                <c:pt idx="5025">
                  <c:v>2.5139999999999998</c:v>
                </c:pt>
                <c:pt idx="5026">
                  <c:v>2.5139999999999998</c:v>
                </c:pt>
                <c:pt idx="5027">
                  <c:v>2.5150000000000001</c:v>
                </c:pt>
                <c:pt idx="5028">
                  <c:v>2.5150000000000001</c:v>
                </c:pt>
                <c:pt idx="5029">
                  <c:v>2.516</c:v>
                </c:pt>
                <c:pt idx="5030">
                  <c:v>2.516</c:v>
                </c:pt>
                <c:pt idx="5031">
                  <c:v>2.5169999999999999</c:v>
                </c:pt>
                <c:pt idx="5032">
                  <c:v>2.5169999999999999</c:v>
                </c:pt>
                <c:pt idx="5033">
                  <c:v>2.5179999999999998</c:v>
                </c:pt>
                <c:pt idx="5034">
                  <c:v>2.5179999999999998</c:v>
                </c:pt>
                <c:pt idx="5035">
                  <c:v>2.5190000000000001</c:v>
                </c:pt>
                <c:pt idx="5036">
                  <c:v>2.5190000000000001</c:v>
                </c:pt>
                <c:pt idx="5037">
                  <c:v>2.52</c:v>
                </c:pt>
                <c:pt idx="5038">
                  <c:v>2.52</c:v>
                </c:pt>
                <c:pt idx="5039">
                  <c:v>2.5209999999999999</c:v>
                </c:pt>
                <c:pt idx="5040">
                  <c:v>2.5209999999999999</c:v>
                </c:pt>
                <c:pt idx="5041">
                  <c:v>2.5219999999999998</c:v>
                </c:pt>
                <c:pt idx="5042">
                  <c:v>2.5219999999999998</c:v>
                </c:pt>
                <c:pt idx="5043">
                  <c:v>2.5230000000000001</c:v>
                </c:pt>
                <c:pt idx="5044">
                  <c:v>2.5230000000000001</c:v>
                </c:pt>
                <c:pt idx="5045">
                  <c:v>2.524</c:v>
                </c:pt>
                <c:pt idx="5046">
                  <c:v>2.524</c:v>
                </c:pt>
                <c:pt idx="5047">
                  <c:v>2.5249999999999999</c:v>
                </c:pt>
                <c:pt idx="5048">
                  <c:v>2.5249999999999999</c:v>
                </c:pt>
                <c:pt idx="5049">
                  <c:v>2.5259999999999998</c:v>
                </c:pt>
                <c:pt idx="5050">
                  <c:v>2.5259999999999998</c:v>
                </c:pt>
                <c:pt idx="5051">
                  <c:v>2.5270000000000001</c:v>
                </c:pt>
                <c:pt idx="5052">
                  <c:v>2.5270000000000001</c:v>
                </c:pt>
                <c:pt idx="5053">
                  <c:v>2.528</c:v>
                </c:pt>
                <c:pt idx="5054">
                  <c:v>2.528</c:v>
                </c:pt>
                <c:pt idx="5055">
                  <c:v>2.5289999999999999</c:v>
                </c:pt>
                <c:pt idx="5056">
                  <c:v>2.5289999999999999</c:v>
                </c:pt>
                <c:pt idx="5057">
                  <c:v>2.5299999999999998</c:v>
                </c:pt>
                <c:pt idx="5058">
                  <c:v>2.5299999999999998</c:v>
                </c:pt>
                <c:pt idx="5059">
                  <c:v>2.5310000000000001</c:v>
                </c:pt>
                <c:pt idx="5060">
                  <c:v>2.5310000000000001</c:v>
                </c:pt>
                <c:pt idx="5061">
                  <c:v>2.532</c:v>
                </c:pt>
                <c:pt idx="5062">
                  <c:v>2.532</c:v>
                </c:pt>
                <c:pt idx="5063">
                  <c:v>2.5329999999999999</c:v>
                </c:pt>
                <c:pt idx="5064">
                  <c:v>2.5329999999999999</c:v>
                </c:pt>
                <c:pt idx="5065">
                  <c:v>2.5339999999999998</c:v>
                </c:pt>
                <c:pt idx="5066">
                  <c:v>2.5339999999999998</c:v>
                </c:pt>
                <c:pt idx="5067">
                  <c:v>2.5350000000000001</c:v>
                </c:pt>
                <c:pt idx="5068">
                  <c:v>2.5350000000000001</c:v>
                </c:pt>
                <c:pt idx="5069">
                  <c:v>2.536</c:v>
                </c:pt>
                <c:pt idx="5070">
                  <c:v>2.536</c:v>
                </c:pt>
                <c:pt idx="5071">
                  <c:v>2.5369999999999999</c:v>
                </c:pt>
                <c:pt idx="5072">
                  <c:v>2.5369999999999999</c:v>
                </c:pt>
                <c:pt idx="5073">
                  <c:v>2.5379999999999998</c:v>
                </c:pt>
                <c:pt idx="5074">
                  <c:v>2.5379999999999998</c:v>
                </c:pt>
                <c:pt idx="5075">
                  <c:v>2.5390000000000001</c:v>
                </c:pt>
                <c:pt idx="5076">
                  <c:v>2.5390000000000001</c:v>
                </c:pt>
                <c:pt idx="5077">
                  <c:v>2.54</c:v>
                </c:pt>
                <c:pt idx="5078">
                  <c:v>2.54</c:v>
                </c:pt>
                <c:pt idx="5079">
                  <c:v>2.5409999999999999</c:v>
                </c:pt>
                <c:pt idx="5080">
                  <c:v>2.5409999999999999</c:v>
                </c:pt>
                <c:pt idx="5081">
                  <c:v>2.5419999999999998</c:v>
                </c:pt>
                <c:pt idx="5082">
                  <c:v>2.5419999999999998</c:v>
                </c:pt>
                <c:pt idx="5083">
                  <c:v>2.5430000000000001</c:v>
                </c:pt>
                <c:pt idx="5084">
                  <c:v>2.5430000000000001</c:v>
                </c:pt>
                <c:pt idx="5085">
                  <c:v>2.544</c:v>
                </c:pt>
                <c:pt idx="5086">
                  <c:v>2.544</c:v>
                </c:pt>
                <c:pt idx="5087">
                  <c:v>2.5449999999999999</c:v>
                </c:pt>
                <c:pt idx="5088">
                  <c:v>2.5449999999999999</c:v>
                </c:pt>
                <c:pt idx="5089">
                  <c:v>2.5459999999999998</c:v>
                </c:pt>
                <c:pt idx="5090">
                  <c:v>2.5459999999999998</c:v>
                </c:pt>
                <c:pt idx="5091">
                  <c:v>2.5470000000000002</c:v>
                </c:pt>
                <c:pt idx="5092">
                  <c:v>2.5470000000000002</c:v>
                </c:pt>
                <c:pt idx="5093">
                  <c:v>2.548</c:v>
                </c:pt>
                <c:pt idx="5094">
                  <c:v>2.548</c:v>
                </c:pt>
                <c:pt idx="5095">
                  <c:v>2.5489999999999999</c:v>
                </c:pt>
                <c:pt idx="5096">
                  <c:v>2.5489999999999999</c:v>
                </c:pt>
                <c:pt idx="5097">
                  <c:v>2.5499999999999998</c:v>
                </c:pt>
                <c:pt idx="5098">
                  <c:v>2.5499999999999998</c:v>
                </c:pt>
                <c:pt idx="5099">
                  <c:v>2.5510000000000002</c:v>
                </c:pt>
                <c:pt idx="5100">
                  <c:v>2.5510000000000002</c:v>
                </c:pt>
                <c:pt idx="5101">
                  <c:v>2.552</c:v>
                </c:pt>
                <c:pt idx="5102">
                  <c:v>2.552</c:v>
                </c:pt>
                <c:pt idx="5103">
                  <c:v>2.5529999999999999</c:v>
                </c:pt>
                <c:pt idx="5104">
                  <c:v>2.5529999999999999</c:v>
                </c:pt>
                <c:pt idx="5105">
                  <c:v>2.5539999999999998</c:v>
                </c:pt>
                <c:pt idx="5106">
                  <c:v>2.5539999999999998</c:v>
                </c:pt>
                <c:pt idx="5107">
                  <c:v>2.5550000000000002</c:v>
                </c:pt>
                <c:pt idx="5108">
                  <c:v>2.5550000000000002</c:v>
                </c:pt>
                <c:pt idx="5109">
                  <c:v>2.556</c:v>
                </c:pt>
                <c:pt idx="5110">
                  <c:v>2.556</c:v>
                </c:pt>
                <c:pt idx="5111">
                  <c:v>2.5569999999999999</c:v>
                </c:pt>
                <c:pt idx="5112">
                  <c:v>2.5569999999999999</c:v>
                </c:pt>
                <c:pt idx="5113">
                  <c:v>2.5579999999999998</c:v>
                </c:pt>
                <c:pt idx="5114">
                  <c:v>2.5579999999999998</c:v>
                </c:pt>
                <c:pt idx="5115">
                  <c:v>2.5590000000000002</c:v>
                </c:pt>
                <c:pt idx="5116">
                  <c:v>2.5590000000000002</c:v>
                </c:pt>
                <c:pt idx="5117">
                  <c:v>2.56</c:v>
                </c:pt>
                <c:pt idx="5118">
                  <c:v>2.56</c:v>
                </c:pt>
                <c:pt idx="5119">
                  <c:v>2.5609999999999999</c:v>
                </c:pt>
                <c:pt idx="5120">
                  <c:v>2.5609999999999999</c:v>
                </c:pt>
                <c:pt idx="5121">
                  <c:v>2.5619999999999998</c:v>
                </c:pt>
                <c:pt idx="5122">
                  <c:v>2.5619999999999998</c:v>
                </c:pt>
                <c:pt idx="5123">
                  <c:v>2.5630000000000002</c:v>
                </c:pt>
                <c:pt idx="5124">
                  <c:v>2.5630000000000002</c:v>
                </c:pt>
                <c:pt idx="5125">
                  <c:v>2.5640000000000001</c:v>
                </c:pt>
                <c:pt idx="5126">
                  <c:v>2.5640000000000001</c:v>
                </c:pt>
                <c:pt idx="5127">
                  <c:v>2.5649999999999999</c:v>
                </c:pt>
                <c:pt idx="5128">
                  <c:v>2.5649999999999999</c:v>
                </c:pt>
                <c:pt idx="5129">
                  <c:v>2.5659999999999998</c:v>
                </c:pt>
                <c:pt idx="5130">
                  <c:v>2.5659999999999998</c:v>
                </c:pt>
                <c:pt idx="5131">
                  <c:v>2.5670000000000002</c:v>
                </c:pt>
                <c:pt idx="5132">
                  <c:v>2.5670000000000002</c:v>
                </c:pt>
                <c:pt idx="5133">
                  <c:v>2.5680000000000001</c:v>
                </c:pt>
                <c:pt idx="5134">
                  <c:v>2.5680000000000001</c:v>
                </c:pt>
                <c:pt idx="5135">
                  <c:v>2.569</c:v>
                </c:pt>
                <c:pt idx="5136">
                  <c:v>2.569</c:v>
                </c:pt>
                <c:pt idx="5137">
                  <c:v>2.57</c:v>
                </c:pt>
                <c:pt idx="5138">
                  <c:v>2.57</c:v>
                </c:pt>
                <c:pt idx="5139">
                  <c:v>2.5710000000000002</c:v>
                </c:pt>
                <c:pt idx="5140">
                  <c:v>2.5710000000000002</c:v>
                </c:pt>
                <c:pt idx="5141">
                  <c:v>2.5720000000000001</c:v>
                </c:pt>
                <c:pt idx="5142">
                  <c:v>2.5720000000000001</c:v>
                </c:pt>
                <c:pt idx="5143">
                  <c:v>2.573</c:v>
                </c:pt>
                <c:pt idx="5144">
                  <c:v>2.573</c:v>
                </c:pt>
                <c:pt idx="5145">
                  <c:v>2.5739999999999998</c:v>
                </c:pt>
                <c:pt idx="5146">
                  <c:v>2.5739999999999998</c:v>
                </c:pt>
                <c:pt idx="5147">
                  <c:v>2.5750000000000002</c:v>
                </c:pt>
                <c:pt idx="5148">
                  <c:v>2.5750000000000002</c:v>
                </c:pt>
                <c:pt idx="5149">
                  <c:v>2.5760000000000001</c:v>
                </c:pt>
                <c:pt idx="5150">
                  <c:v>2.5760000000000001</c:v>
                </c:pt>
                <c:pt idx="5151">
                  <c:v>2.577</c:v>
                </c:pt>
                <c:pt idx="5152">
                  <c:v>2.577</c:v>
                </c:pt>
                <c:pt idx="5153">
                  <c:v>2.5779999999999998</c:v>
                </c:pt>
                <c:pt idx="5154">
                  <c:v>2.5779999999999998</c:v>
                </c:pt>
                <c:pt idx="5155">
                  <c:v>2.5790000000000002</c:v>
                </c:pt>
                <c:pt idx="5156">
                  <c:v>2.5790000000000002</c:v>
                </c:pt>
                <c:pt idx="5157">
                  <c:v>2.58</c:v>
                </c:pt>
                <c:pt idx="5158">
                  <c:v>2.58</c:v>
                </c:pt>
                <c:pt idx="5159">
                  <c:v>2.581</c:v>
                </c:pt>
                <c:pt idx="5160">
                  <c:v>2.581</c:v>
                </c:pt>
                <c:pt idx="5161">
                  <c:v>2.5819999999999999</c:v>
                </c:pt>
                <c:pt idx="5162">
                  <c:v>2.5819999999999999</c:v>
                </c:pt>
                <c:pt idx="5163">
                  <c:v>2.5830000000000002</c:v>
                </c:pt>
                <c:pt idx="5164">
                  <c:v>2.5830000000000002</c:v>
                </c:pt>
                <c:pt idx="5165">
                  <c:v>2.5840000000000001</c:v>
                </c:pt>
                <c:pt idx="5166">
                  <c:v>2.5840000000000001</c:v>
                </c:pt>
                <c:pt idx="5167">
                  <c:v>2.585</c:v>
                </c:pt>
                <c:pt idx="5168">
                  <c:v>2.585</c:v>
                </c:pt>
                <c:pt idx="5169">
                  <c:v>2.5859999999999999</c:v>
                </c:pt>
                <c:pt idx="5170">
                  <c:v>2.5859999999999999</c:v>
                </c:pt>
                <c:pt idx="5171">
                  <c:v>2.5870000000000002</c:v>
                </c:pt>
                <c:pt idx="5172">
                  <c:v>2.5870000000000002</c:v>
                </c:pt>
                <c:pt idx="5173">
                  <c:v>2.5880000000000001</c:v>
                </c:pt>
                <c:pt idx="5174">
                  <c:v>2.5880000000000001</c:v>
                </c:pt>
                <c:pt idx="5175">
                  <c:v>2.589</c:v>
                </c:pt>
                <c:pt idx="5176">
                  <c:v>2.589</c:v>
                </c:pt>
                <c:pt idx="5177">
                  <c:v>2.59</c:v>
                </c:pt>
                <c:pt idx="5178">
                  <c:v>2.59</c:v>
                </c:pt>
                <c:pt idx="5179">
                  <c:v>2.5910000000000002</c:v>
                </c:pt>
                <c:pt idx="5180">
                  <c:v>2.5910000000000002</c:v>
                </c:pt>
                <c:pt idx="5181">
                  <c:v>2.5920000000000001</c:v>
                </c:pt>
                <c:pt idx="5182">
                  <c:v>2.5920000000000001</c:v>
                </c:pt>
                <c:pt idx="5183">
                  <c:v>2.593</c:v>
                </c:pt>
                <c:pt idx="5184">
                  <c:v>2.593</c:v>
                </c:pt>
                <c:pt idx="5185">
                  <c:v>2.5939999999999999</c:v>
                </c:pt>
                <c:pt idx="5186">
                  <c:v>2.5939999999999999</c:v>
                </c:pt>
                <c:pt idx="5187">
                  <c:v>2.5950000000000002</c:v>
                </c:pt>
                <c:pt idx="5188">
                  <c:v>2.5950000000000002</c:v>
                </c:pt>
                <c:pt idx="5189">
                  <c:v>2.5960000000000001</c:v>
                </c:pt>
                <c:pt idx="5190">
                  <c:v>2.5960000000000001</c:v>
                </c:pt>
                <c:pt idx="5191">
                  <c:v>2.597</c:v>
                </c:pt>
                <c:pt idx="5192">
                  <c:v>2.597</c:v>
                </c:pt>
                <c:pt idx="5193">
                  <c:v>2.5979999999999999</c:v>
                </c:pt>
                <c:pt idx="5194">
                  <c:v>2.5979999999999999</c:v>
                </c:pt>
                <c:pt idx="5195">
                  <c:v>2.5990000000000002</c:v>
                </c:pt>
                <c:pt idx="5196">
                  <c:v>2.5990000000000002</c:v>
                </c:pt>
                <c:pt idx="5197">
                  <c:v>2.6</c:v>
                </c:pt>
                <c:pt idx="5198">
                  <c:v>2.6</c:v>
                </c:pt>
                <c:pt idx="5199">
                  <c:v>2.601</c:v>
                </c:pt>
                <c:pt idx="5200">
                  <c:v>2.601</c:v>
                </c:pt>
                <c:pt idx="5201">
                  <c:v>2.6019999999999999</c:v>
                </c:pt>
                <c:pt idx="5202">
                  <c:v>2.6019999999999999</c:v>
                </c:pt>
                <c:pt idx="5203">
                  <c:v>2.6030000000000002</c:v>
                </c:pt>
                <c:pt idx="5204">
                  <c:v>2.6030000000000002</c:v>
                </c:pt>
                <c:pt idx="5205">
                  <c:v>2.6040000000000001</c:v>
                </c:pt>
                <c:pt idx="5206">
                  <c:v>2.6040000000000001</c:v>
                </c:pt>
                <c:pt idx="5207">
                  <c:v>2.605</c:v>
                </c:pt>
                <c:pt idx="5208">
                  <c:v>2.605</c:v>
                </c:pt>
                <c:pt idx="5209">
                  <c:v>2.6059999999999999</c:v>
                </c:pt>
                <c:pt idx="5210">
                  <c:v>2.6059999999999999</c:v>
                </c:pt>
                <c:pt idx="5211">
                  <c:v>2.6070000000000002</c:v>
                </c:pt>
                <c:pt idx="5212">
                  <c:v>2.6070000000000002</c:v>
                </c:pt>
                <c:pt idx="5213">
                  <c:v>2.6080000000000001</c:v>
                </c:pt>
                <c:pt idx="5214">
                  <c:v>2.6080000000000001</c:v>
                </c:pt>
                <c:pt idx="5215">
                  <c:v>2.609</c:v>
                </c:pt>
                <c:pt idx="5216">
                  <c:v>2.609</c:v>
                </c:pt>
                <c:pt idx="5217">
                  <c:v>2.61</c:v>
                </c:pt>
                <c:pt idx="5218">
                  <c:v>2.61</c:v>
                </c:pt>
                <c:pt idx="5219">
                  <c:v>2.6110000000000002</c:v>
                </c:pt>
                <c:pt idx="5220">
                  <c:v>2.6110000000000002</c:v>
                </c:pt>
                <c:pt idx="5221">
                  <c:v>2.6120000000000001</c:v>
                </c:pt>
                <c:pt idx="5222">
                  <c:v>2.6120000000000001</c:v>
                </c:pt>
                <c:pt idx="5223">
                  <c:v>2.613</c:v>
                </c:pt>
                <c:pt idx="5224">
                  <c:v>2.613</c:v>
                </c:pt>
                <c:pt idx="5225">
                  <c:v>2.6139999999999999</c:v>
                </c:pt>
                <c:pt idx="5226">
                  <c:v>2.6139999999999999</c:v>
                </c:pt>
                <c:pt idx="5227">
                  <c:v>2.6150000000000002</c:v>
                </c:pt>
                <c:pt idx="5228">
                  <c:v>2.6150000000000002</c:v>
                </c:pt>
                <c:pt idx="5229">
                  <c:v>2.6160000000000001</c:v>
                </c:pt>
                <c:pt idx="5230">
                  <c:v>2.6160000000000001</c:v>
                </c:pt>
                <c:pt idx="5231">
                  <c:v>2.617</c:v>
                </c:pt>
                <c:pt idx="5232">
                  <c:v>2.617</c:v>
                </c:pt>
                <c:pt idx="5233">
                  <c:v>2.6179999999999999</c:v>
                </c:pt>
                <c:pt idx="5234">
                  <c:v>2.6179999999999999</c:v>
                </c:pt>
                <c:pt idx="5235">
                  <c:v>2.6190000000000002</c:v>
                </c:pt>
                <c:pt idx="5236">
                  <c:v>2.6190000000000002</c:v>
                </c:pt>
                <c:pt idx="5237">
                  <c:v>2.62</c:v>
                </c:pt>
                <c:pt idx="5238">
                  <c:v>2.62</c:v>
                </c:pt>
                <c:pt idx="5239">
                  <c:v>2.621</c:v>
                </c:pt>
                <c:pt idx="5240">
                  <c:v>2.621</c:v>
                </c:pt>
                <c:pt idx="5241">
                  <c:v>2.6219999999999999</c:v>
                </c:pt>
                <c:pt idx="5242">
                  <c:v>2.6219999999999999</c:v>
                </c:pt>
                <c:pt idx="5243">
                  <c:v>2.6230000000000002</c:v>
                </c:pt>
                <c:pt idx="5244">
                  <c:v>2.6230000000000002</c:v>
                </c:pt>
                <c:pt idx="5245">
                  <c:v>2.6240000000000001</c:v>
                </c:pt>
                <c:pt idx="5246">
                  <c:v>2.6240000000000001</c:v>
                </c:pt>
                <c:pt idx="5247">
                  <c:v>2.625</c:v>
                </c:pt>
                <c:pt idx="5248">
                  <c:v>2.625</c:v>
                </c:pt>
                <c:pt idx="5249">
                  <c:v>2.6259999999999999</c:v>
                </c:pt>
                <c:pt idx="5250">
                  <c:v>2.6259999999999999</c:v>
                </c:pt>
                <c:pt idx="5251">
                  <c:v>2.6269999999999998</c:v>
                </c:pt>
                <c:pt idx="5252">
                  <c:v>2.6269999999999998</c:v>
                </c:pt>
                <c:pt idx="5253">
                  <c:v>2.6280000000000001</c:v>
                </c:pt>
                <c:pt idx="5254">
                  <c:v>2.6280000000000001</c:v>
                </c:pt>
                <c:pt idx="5255">
                  <c:v>2.629</c:v>
                </c:pt>
                <c:pt idx="5256">
                  <c:v>2.629</c:v>
                </c:pt>
                <c:pt idx="5257">
                  <c:v>2.63</c:v>
                </c:pt>
                <c:pt idx="5258">
                  <c:v>2.63</c:v>
                </c:pt>
                <c:pt idx="5259">
                  <c:v>2.6309999999999998</c:v>
                </c:pt>
                <c:pt idx="5260">
                  <c:v>2.6309999999999998</c:v>
                </c:pt>
                <c:pt idx="5261">
                  <c:v>2.6320000000000001</c:v>
                </c:pt>
                <c:pt idx="5262">
                  <c:v>2.6320000000000001</c:v>
                </c:pt>
                <c:pt idx="5263">
                  <c:v>2.633</c:v>
                </c:pt>
                <c:pt idx="5264">
                  <c:v>2.633</c:v>
                </c:pt>
                <c:pt idx="5265">
                  <c:v>2.6339999999999999</c:v>
                </c:pt>
                <c:pt idx="5266">
                  <c:v>2.6339999999999999</c:v>
                </c:pt>
                <c:pt idx="5267">
                  <c:v>2.6349999999999998</c:v>
                </c:pt>
                <c:pt idx="5268">
                  <c:v>2.6349999999999998</c:v>
                </c:pt>
                <c:pt idx="5269">
                  <c:v>2.6360000000000001</c:v>
                </c:pt>
                <c:pt idx="5270">
                  <c:v>2.6360000000000001</c:v>
                </c:pt>
                <c:pt idx="5271">
                  <c:v>2.637</c:v>
                </c:pt>
                <c:pt idx="5272">
                  <c:v>2.637</c:v>
                </c:pt>
                <c:pt idx="5273">
                  <c:v>2.6379999999999999</c:v>
                </c:pt>
                <c:pt idx="5274">
                  <c:v>2.6379999999999999</c:v>
                </c:pt>
                <c:pt idx="5275">
                  <c:v>2.6389999999999998</c:v>
                </c:pt>
                <c:pt idx="5276">
                  <c:v>2.6389999999999998</c:v>
                </c:pt>
                <c:pt idx="5277">
                  <c:v>2.64</c:v>
                </c:pt>
                <c:pt idx="5278">
                  <c:v>2.64</c:v>
                </c:pt>
                <c:pt idx="5279">
                  <c:v>2.641</c:v>
                </c:pt>
                <c:pt idx="5280">
                  <c:v>2.641</c:v>
                </c:pt>
                <c:pt idx="5281">
                  <c:v>2.6419999999999999</c:v>
                </c:pt>
                <c:pt idx="5282">
                  <c:v>2.6419999999999999</c:v>
                </c:pt>
                <c:pt idx="5283">
                  <c:v>2.6429999999999998</c:v>
                </c:pt>
                <c:pt idx="5284">
                  <c:v>2.6429999999999998</c:v>
                </c:pt>
                <c:pt idx="5285">
                  <c:v>2.6440000000000001</c:v>
                </c:pt>
                <c:pt idx="5286">
                  <c:v>2.6440000000000001</c:v>
                </c:pt>
                <c:pt idx="5287">
                  <c:v>2.645</c:v>
                </c:pt>
                <c:pt idx="5288">
                  <c:v>2.645</c:v>
                </c:pt>
                <c:pt idx="5289">
                  <c:v>2.6459999999999999</c:v>
                </c:pt>
                <c:pt idx="5290">
                  <c:v>2.6459999999999999</c:v>
                </c:pt>
                <c:pt idx="5291">
                  <c:v>2.6469999999999998</c:v>
                </c:pt>
                <c:pt idx="5292">
                  <c:v>2.6469999999999998</c:v>
                </c:pt>
                <c:pt idx="5293">
                  <c:v>2.6480000000000001</c:v>
                </c:pt>
                <c:pt idx="5294">
                  <c:v>2.6480000000000001</c:v>
                </c:pt>
                <c:pt idx="5295">
                  <c:v>2.649</c:v>
                </c:pt>
                <c:pt idx="5296">
                  <c:v>2.649</c:v>
                </c:pt>
                <c:pt idx="5297">
                  <c:v>2.65</c:v>
                </c:pt>
                <c:pt idx="5298">
                  <c:v>2.65</c:v>
                </c:pt>
                <c:pt idx="5299">
                  <c:v>2.6509999999999998</c:v>
                </c:pt>
                <c:pt idx="5300">
                  <c:v>2.6509999999999998</c:v>
                </c:pt>
                <c:pt idx="5301">
                  <c:v>2.6520000000000001</c:v>
                </c:pt>
                <c:pt idx="5302">
                  <c:v>2.6520000000000001</c:v>
                </c:pt>
                <c:pt idx="5303">
                  <c:v>2.653</c:v>
                </c:pt>
                <c:pt idx="5304">
                  <c:v>2.653</c:v>
                </c:pt>
                <c:pt idx="5305">
                  <c:v>2.6539999999999999</c:v>
                </c:pt>
                <c:pt idx="5306">
                  <c:v>2.6539999999999999</c:v>
                </c:pt>
                <c:pt idx="5307">
                  <c:v>2.6549999999999998</c:v>
                </c:pt>
                <c:pt idx="5308">
                  <c:v>2.6549999999999998</c:v>
                </c:pt>
                <c:pt idx="5309">
                  <c:v>2.6560000000000001</c:v>
                </c:pt>
                <c:pt idx="5310">
                  <c:v>2.6560000000000001</c:v>
                </c:pt>
                <c:pt idx="5311">
                  <c:v>2.657</c:v>
                </c:pt>
                <c:pt idx="5312">
                  <c:v>2.657</c:v>
                </c:pt>
                <c:pt idx="5313">
                  <c:v>2.6579999999999999</c:v>
                </c:pt>
                <c:pt idx="5314">
                  <c:v>2.6579999999999999</c:v>
                </c:pt>
                <c:pt idx="5315">
                  <c:v>2.6589999999999998</c:v>
                </c:pt>
                <c:pt idx="5316">
                  <c:v>2.6589999999999998</c:v>
                </c:pt>
                <c:pt idx="5317">
                  <c:v>2.66</c:v>
                </c:pt>
                <c:pt idx="5318">
                  <c:v>2.66</c:v>
                </c:pt>
                <c:pt idx="5319">
                  <c:v>2.661</c:v>
                </c:pt>
                <c:pt idx="5320">
                  <c:v>2.661</c:v>
                </c:pt>
                <c:pt idx="5321">
                  <c:v>2.6619999999999999</c:v>
                </c:pt>
                <c:pt idx="5322">
                  <c:v>2.6619999999999999</c:v>
                </c:pt>
                <c:pt idx="5323">
                  <c:v>2.6629999999999998</c:v>
                </c:pt>
                <c:pt idx="5324">
                  <c:v>2.6629999999999998</c:v>
                </c:pt>
                <c:pt idx="5325">
                  <c:v>2.6640000000000001</c:v>
                </c:pt>
                <c:pt idx="5326">
                  <c:v>2.6640000000000001</c:v>
                </c:pt>
                <c:pt idx="5327">
                  <c:v>2.665</c:v>
                </c:pt>
                <c:pt idx="5328">
                  <c:v>2.665</c:v>
                </c:pt>
                <c:pt idx="5329">
                  <c:v>2.6659999999999999</c:v>
                </c:pt>
                <c:pt idx="5330">
                  <c:v>2.6659999999999999</c:v>
                </c:pt>
                <c:pt idx="5331">
                  <c:v>2.6669999999999998</c:v>
                </c:pt>
                <c:pt idx="5332">
                  <c:v>2.6669999999999998</c:v>
                </c:pt>
                <c:pt idx="5333">
                  <c:v>2.6680000000000001</c:v>
                </c:pt>
                <c:pt idx="5334">
                  <c:v>2.6680000000000001</c:v>
                </c:pt>
                <c:pt idx="5335">
                  <c:v>2.669</c:v>
                </c:pt>
                <c:pt idx="5336">
                  <c:v>2.669</c:v>
                </c:pt>
                <c:pt idx="5337">
                  <c:v>2.67</c:v>
                </c:pt>
                <c:pt idx="5338">
                  <c:v>2.67</c:v>
                </c:pt>
                <c:pt idx="5339">
                  <c:v>2.6709999999999998</c:v>
                </c:pt>
                <c:pt idx="5340">
                  <c:v>2.6709999999999998</c:v>
                </c:pt>
                <c:pt idx="5341">
                  <c:v>2.6720000000000002</c:v>
                </c:pt>
                <c:pt idx="5342">
                  <c:v>2.6720000000000002</c:v>
                </c:pt>
                <c:pt idx="5343">
                  <c:v>2.673</c:v>
                </c:pt>
                <c:pt idx="5344">
                  <c:v>2.673</c:v>
                </c:pt>
                <c:pt idx="5345">
                  <c:v>2.6739999999999999</c:v>
                </c:pt>
                <c:pt idx="5346">
                  <c:v>2.6739999999999999</c:v>
                </c:pt>
                <c:pt idx="5347">
                  <c:v>2.6749999999999998</c:v>
                </c:pt>
                <c:pt idx="5348">
                  <c:v>2.6749999999999998</c:v>
                </c:pt>
                <c:pt idx="5349">
                  <c:v>2.6760000000000002</c:v>
                </c:pt>
                <c:pt idx="5350">
                  <c:v>2.6760000000000002</c:v>
                </c:pt>
                <c:pt idx="5351">
                  <c:v>2.677</c:v>
                </c:pt>
                <c:pt idx="5352">
                  <c:v>2.677</c:v>
                </c:pt>
                <c:pt idx="5353">
                  <c:v>2.6779999999999999</c:v>
                </c:pt>
                <c:pt idx="5354">
                  <c:v>2.6779999999999999</c:v>
                </c:pt>
                <c:pt idx="5355">
                  <c:v>2.6789999999999998</c:v>
                </c:pt>
                <c:pt idx="5356">
                  <c:v>2.6789999999999998</c:v>
                </c:pt>
                <c:pt idx="5357">
                  <c:v>2.68</c:v>
                </c:pt>
                <c:pt idx="5358">
                  <c:v>2.68</c:v>
                </c:pt>
                <c:pt idx="5359">
                  <c:v>2.681</c:v>
                </c:pt>
                <c:pt idx="5360">
                  <c:v>2.681</c:v>
                </c:pt>
                <c:pt idx="5361">
                  <c:v>2.6819999999999999</c:v>
                </c:pt>
                <c:pt idx="5362">
                  <c:v>2.6819999999999999</c:v>
                </c:pt>
                <c:pt idx="5363">
                  <c:v>2.6829999999999998</c:v>
                </c:pt>
                <c:pt idx="5364">
                  <c:v>2.6829999999999998</c:v>
                </c:pt>
                <c:pt idx="5365">
                  <c:v>2.6840000000000002</c:v>
                </c:pt>
                <c:pt idx="5366">
                  <c:v>2.6840000000000002</c:v>
                </c:pt>
                <c:pt idx="5367">
                  <c:v>2.6850000000000001</c:v>
                </c:pt>
                <c:pt idx="5368">
                  <c:v>2.6850000000000001</c:v>
                </c:pt>
                <c:pt idx="5369">
                  <c:v>2.6859999999999999</c:v>
                </c:pt>
                <c:pt idx="5370">
                  <c:v>2.6859999999999999</c:v>
                </c:pt>
                <c:pt idx="5371">
                  <c:v>2.6869999999999998</c:v>
                </c:pt>
                <c:pt idx="5372">
                  <c:v>2.6869999999999998</c:v>
                </c:pt>
                <c:pt idx="5373">
                  <c:v>2.6880000000000002</c:v>
                </c:pt>
                <c:pt idx="5374">
                  <c:v>2.6880000000000002</c:v>
                </c:pt>
                <c:pt idx="5375">
                  <c:v>2.6890000000000001</c:v>
                </c:pt>
                <c:pt idx="5376">
                  <c:v>2.6890000000000001</c:v>
                </c:pt>
                <c:pt idx="5377">
                  <c:v>2.69</c:v>
                </c:pt>
                <c:pt idx="5378">
                  <c:v>2.69</c:v>
                </c:pt>
                <c:pt idx="5379">
                  <c:v>2.6909999999999998</c:v>
                </c:pt>
                <c:pt idx="5380">
                  <c:v>2.6909999999999998</c:v>
                </c:pt>
                <c:pt idx="5381">
                  <c:v>2.6920000000000002</c:v>
                </c:pt>
                <c:pt idx="5382">
                  <c:v>2.6920000000000002</c:v>
                </c:pt>
                <c:pt idx="5383">
                  <c:v>2.6930000000000001</c:v>
                </c:pt>
                <c:pt idx="5384">
                  <c:v>2.6930000000000001</c:v>
                </c:pt>
                <c:pt idx="5385">
                  <c:v>2.694</c:v>
                </c:pt>
                <c:pt idx="5386">
                  <c:v>2.694</c:v>
                </c:pt>
                <c:pt idx="5387">
                  <c:v>2.6949999999999998</c:v>
                </c:pt>
                <c:pt idx="5388">
                  <c:v>2.6949999999999998</c:v>
                </c:pt>
                <c:pt idx="5389">
                  <c:v>2.6960000000000002</c:v>
                </c:pt>
                <c:pt idx="5390">
                  <c:v>2.6960000000000002</c:v>
                </c:pt>
                <c:pt idx="5391">
                  <c:v>2.6970000000000001</c:v>
                </c:pt>
                <c:pt idx="5392">
                  <c:v>2.6970000000000001</c:v>
                </c:pt>
                <c:pt idx="5393">
                  <c:v>2.698</c:v>
                </c:pt>
                <c:pt idx="5394">
                  <c:v>2.698</c:v>
                </c:pt>
                <c:pt idx="5395">
                  <c:v>2.6989999999999998</c:v>
                </c:pt>
                <c:pt idx="5396">
                  <c:v>2.6989999999999998</c:v>
                </c:pt>
                <c:pt idx="5397">
                  <c:v>2.7</c:v>
                </c:pt>
                <c:pt idx="5398">
                  <c:v>2.7</c:v>
                </c:pt>
                <c:pt idx="5399">
                  <c:v>2.7010000000000001</c:v>
                </c:pt>
                <c:pt idx="5400">
                  <c:v>2.7010000000000001</c:v>
                </c:pt>
                <c:pt idx="5401">
                  <c:v>2.702</c:v>
                </c:pt>
                <c:pt idx="5402">
                  <c:v>2.702</c:v>
                </c:pt>
                <c:pt idx="5403">
                  <c:v>2.7029999999999998</c:v>
                </c:pt>
                <c:pt idx="5404">
                  <c:v>2.7029999999999998</c:v>
                </c:pt>
                <c:pt idx="5405">
                  <c:v>2.7040000000000002</c:v>
                </c:pt>
                <c:pt idx="5406">
                  <c:v>2.7040000000000002</c:v>
                </c:pt>
                <c:pt idx="5407">
                  <c:v>2.7050000000000001</c:v>
                </c:pt>
                <c:pt idx="5408">
                  <c:v>2.7050000000000001</c:v>
                </c:pt>
                <c:pt idx="5409">
                  <c:v>2.706</c:v>
                </c:pt>
                <c:pt idx="5410">
                  <c:v>2.706</c:v>
                </c:pt>
                <c:pt idx="5411">
                  <c:v>2.7069999999999999</c:v>
                </c:pt>
                <c:pt idx="5412">
                  <c:v>2.7069999999999999</c:v>
                </c:pt>
                <c:pt idx="5413">
                  <c:v>2.7080000000000002</c:v>
                </c:pt>
                <c:pt idx="5414">
                  <c:v>2.7080000000000002</c:v>
                </c:pt>
                <c:pt idx="5415">
                  <c:v>2.7090000000000001</c:v>
                </c:pt>
                <c:pt idx="5416">
                  <c:v>2.7090000000000001</c:v>
                </c:pt>
                <c:pt idx="5417">
                  <c:v>2.71</c:v>
                </c:pt>
                <c:pt idx="5418">
                  <c:v>2.71</c:v>
                </c:pt>
                <c:pt idx="5419">
                  <c:v>2.7109999999999999</c:v>
                </c:pt>
                <c:pt idx="5420">
                  <c:v>2.7109999999999999</c:v>
                </c:pt>
                <c:pt idx="5421">
                  <c:v>2.7120000000000002</c:v>
                </c:pt>
                <c:pt idx="5422">
                  <c:v>2.7120000000000002</c:v>
                </c:pt>
                <c:pt idx="5423">
                  <c:v>2.7130000000000001</c:v>
                </c:pt>
                <c:pt idx="5424">
                  <c:v>2.7130000000000001</c:v>
                </c:pt>
                <c:pt idx="5425">
                  <c:v>2.714</c:v>
                </c:pt>
                <c:pt idx="5426">
                  <c:v>2.714</c:v>
                </c:pt>
                <c:pt idx="5427">
                  <c:v>2.7149999999999999</c:v>
                </c:pt>
                <c:pt idx="5428">
                  <c:v>2.7149999999999999</c:v>
                </c:pt>
                <c:pt idx="5429">
                  <c:v>2.7160000000000002</c:v>
                </c:pt>
                <c:pt idx="5430">
                  <c:v>2.7160000000000002</c:v>
                </c:pt>
                <c:pt idx="5431">
                  <c:v>2.7170000000000001</c:v>
                </c:pt>
                <c:pt idx="5432">
                  <c:v>2.7170000000000001</c:v>
                </c:pt>
                <c:pt idx="5433">
                  <c:v>2.718</c:v>
                </c:pt>
                <c:pt idx="5434">
                  <c:v>2.718</c:v>
                </c:pt>
                <c:pt idx="5435">
                  <c:v>2.7189999999999999</c:v>
                </c:pt>
                <c:pt idx="5436">
                  <c:v>2.7189999999999999</c:v>
                </c:pt>
                <c:pt idx="5437">
                  <c:v>2.72</c:v>
                </c:pt>
                <c:pt idx="5438">
                  <c:v>2.72</c:v>
                </c:pt>
                <c:pt idx="5439">
                  <c:v>2.7210000000000001</c:v>
                </c:pt>
                <c:pt idx="5440">
                  <c:v>2.7210000000000001</c:v>
                </c:pt>
                <c:pt idx="5441">
                  <c:v>2.722</c:v>
                </c:pt>
                <c:pt idx="5442">
                  <c:v>2.722</c:v>
                </c:pt>
                <c:pt idx="5443">
                  <c:v>2.7229999999999999</c:v>
                </c:pt>
                <c:pt idx="5444">
                  <c:v>2.7229999999999999</c:v>
                </c:pt>
                <c:pt idx="5445">
                  <c:v>2.7240000000000002</c:v>
                </c:pt>
                <c:pt idx="5446">
                  <c:v>2.7240000000000002</c:v>
                </c:pt>
                <c:pt idx="5447">
                  <c:v>2.7250000000000001</c:v>
                </c:pt>
                <c:pt idx="5448">
                  <c:v>2.7250000000000001</c:v>
                </c:pt>
                <c:pt idx="5449">
                  <c:v>2.726</c:v>
                </c:pt>
                <c:pt idx="5450">
                  <c:v>2.726</c:v>
                </c:pt>
                <c:pt idx="5451">
                  <c:v>2.7269999999999999</c:v>
                </c:pt>
                <c:pt idx="5452">
                  <c:v>2.7269999999999999</c:v>
                </c:pt>
                <c:pt idx="5453">
                  <c:v>2.7280000000000002</c:v>
                </c:pt>
                <c:pt idx="5454">
                  <c:v>2.7280000000000002</c:v>
                </c:pt>
                <c:pt idx="5455">
                  <c:v>2.7290000000000001</c:v>
                </c:pt>
                <c:pt idx="5456">
                  <c:v>2.7290000000000001</c:v>
                </c:pt>
                <c:pt idx="5457">
                  <c:v>2.73</c:v>
                </c:pt>
                <c:pt idx="5458">
                  <c:v>2.73</c:v>
                </c:pt>
                <c:pt idx="5459">
                  <c:v>2.7309999999999999</c:v>
                </c:pt>
                <c:pt idx="5460">
                  <c:v>2.7309999999999999</c:v>
                </c:pt>
                <c:pt idx="5461">
                  <c:v>2.7320000000000002</c:v>
                </c:pt>
                <c:pt idx="5462">
                  <c:v>2.7320000000000002</c:v>
                </c:pt>
                <c:pt idx="5463">
                  <c:v>2.7330000000000001</c:v>
                </c:pt>
                <c:pt idx="5464">
                  <c:v>2.7330000000000001</c:v>
                </c:pt>
                <c:pt idx="5465">
                  <c:v>2.734</c:v>
                </c:pt>
                <c:pt idx="5466">
                  <c:v>2.734</c:v>
                </c:pt>
                <c:pt idx="5467">
                  <c:v>2.7349999999999999</c:v>
                </c:pt>
                <c:pt idx="5468">
                  <c:v>2.7349999999999999</c:v>
                </c:pt>
                <c:pt idx="5469">
                  <c:v>2.7360000000000002</c:v>
                </c:pt>
                <c:pt idx="5470">
                  <c:v>2.7360000000000002</c:v>
                </c:pt>
                <c:pt idx="5471">
                  <c:v>2.7370000000000001</c:v>
                </c:pt>
                <c:pt idx="5472">
                  <c:v>2.7370000000000001</c:v>
                </c:pt>
                <c:pt idx="5473">
                  <c:v>2.738</c:v>
                </c:pt>
                <c:pt idx="5474">
                  <c:v>2.738</c:v>
                </c:pt>
                <c:pt idx="5475">
                  <c:v>2.7389999999999999</c:v>
                </c:pt>
                <c:pt idx="5476">
                  <c:v>2.7389999999999999</c:v>
                </c:pt>
                <c:pt idx="5477">
                  <c:v>2.74</c:v>
                </c:pt>
                <c:pt idx="5478">
                  <c:v>2.74</c:v>
                </c:pt>
                <c:pt idx="5479">
                  <c:v>2.7410000000000001</c:v>
                </c:pt>
                <c:pt idx="5480">
                  <c:v>2.7410000000000001</c:v>
                </c:pt>
                <c:pt idx="5481">
                  <c:v>2.742</c:v>
                </c:pt>
                <c:pt idx="5482">
                  <c:v>2.742</c:v>
                </c:pt>
                <c:pt idx="5483">
                  <c:v>2.7429999999999999</c:v>
                </c:pt>
                <c:pt idx="5484">
                  <c:v>2.7429999999999999</c:v>
                </c:pt>
                <c:pt idx="5485">
                  <c:v>2.7440000000000002</c:v>
                </c:pt>
                <c:pt idx="5486">
                  <c:v>2.7440000000000002</c:v>
                </c:pt>
                <c:pt idx="5487">
                  <c:v>2.7450000000000001</c:v>
                </c:pt>
                <c:pt idx="5488">
                  <c:v>2.7450000000000001</c:v>
                </c:pt>
                <c:pt idx="5489">
                  <c:v>2.746</c:v>
                </c:pt>
                <c:pt idx="5490">
                  <c:v>2.746</c:v>
                </c:pt>
                <c:pt idx="5491">
                  <c:v>2.7469999999999999</c:v>
                </c:pt>
                <c:pt idx="5492">
                  <c:v>2.7469999999999999</c:v>
                </c:pt>
                <c:pt idx="5493">
                  <c:v>2.7480000000000002</c:v>
                </c:pt>
                <c:pt idx="5494">
                  <c:v>2.7480000000000002</c:v>
                </c:pt>
                <c:pt idx="5495">
                  <c:v>2.7490000000000001</c:v>
                </c:pt>
                <c:pt idx="5496">
                  <c:v>2.7490000000000001</c:v>
                </c:pt>
                <c:pt idx="5497">
                  <c:v>2.75</c:v>
                </c:pt>
                <c:pt idx="5498">
                  <c:v>2.75</c:v>
                </c:pt>
                <c:pt idx="5499">
                  <c:v>2.7509999999999999</c:v>
                </c:pt>
                <c:pt idx="5500">
                  <c:v>2.7509999999999999</c:v>
                </c:pt>
                <c:pt idx="5501">
                  <c:v>2.7519999999999998</c:v>
                </c:pt>
                <c:pt idx="5502">
                  <c:v>2.7519999999999998</c:v>
                </c:pt>
                <c:pt idx="5503">
                  <c:v>2.7530000000000001</c:v>
                </c:pt>
                <c:pt idx="5504">
                  <c:v>2.7530000000000001</c:v>
                </c:pt>
                <c:pt idx="5505">
                  <c:v>2.754</c:v>
                </c:pt>
                <c:pt idx="5506">
                  <c:v>2.754</c:v>
                </c:pt>
                <c:pt idx="5507">
                  <c:v>2.7549999999999999</c:v>
                </c:pt>
                <c:pt idx="5508">
                  <c:v>2.7549999999999999</c:v>
                </c:pt>
                <c:pt idx="5509">
                  <c:v>2.7559999999999998</c:v>
                </c:pt>
                <c:pt idx="5510">
                  <c:v>2.7559999999999998</c:v>
                </c:pt>
                <c:pt idx="5511">
                  <c:v>2.7570000000000001</c:v>
                </c:pt>
                <c:pt idx="5512">
                  <c:v>2.7570000000000001</c:v>
                </c:pt>
                <c:pt idx="5513">
                  <c:v>2.758</c:v>
                </c:pt>
                <c:pt idx="5514">
                  <c:v>2.758</c:v>
                </c:pt>
                <c:pt idx="5515">
                  <c:v>2.7589999999999999</c:v>
                </c:pt>
                <c:pt idx="5516">
                  <c:v>2.7589999999999999</c:v>
                </c:pt>
                <c:pt idx="5517">
                  <c:v>2.76</c:v>
                </c:pt>
                <c:pt idx="5518">
                  <c:v>2.76</c:v>
                </c:pt>
                <c:pt idx="5519">
                  <c:v>2.7610000000000001</c:v>
                </c:pt>
                <c:pt idx="5520">
                  <c:v>2.7610000000000001</c:v>
                </c:pt>
                <c:pt idx="5521">
                  <c:v>2.762</c:v>
                </c:pt>
                <c:pt idx="5522">
                  <c:v>2.762</c:v>
                </c:pt>
                <c:pt idx="5523">
                  <c:v>2.7629999999999999</c:v>
                </c:pt>
                <c:pt idx="5524">
                  <c:v>2.7629999999999999</c:v>
                </c:pt>
                <c:pt idx="5525">
                  <c:v>2.7639999999999998</c:v>
                </c:pt>
                <c:pt idx="5526">
                  <c:v>2.7639999999999998</c:v>
                </c:pt>
                <c:pt idx="5527">
                  <c:v>2.7650000000000001</c:v>
                </c:pt>
                <c:pt idx="5528">
                  <c:v>2.7650000000000001</c:v>
                </c:pt>
                <c:pt idx="5529">
                  <c:v>2.766</c:v>
                </c:pt>
                <c:pt idx="5530">
                  <c:v>2.766</c:v>
                </c:pt>
                <c:pt idx="5531">
                  <c:v>2.7669999999999999</c:v>
                </c:pt>
                <c:pt idx="5532">
                  <c:v>2.7669999999999999</c:v>
                </c:pt>
                <c:pt idx="5533">
                  <c:v>2.7679999999999998</c:v>
                </c:pt>
                <c:pt idx="5534">
                  <c:v>2.7679999999999998</c:v>
                </c:pt>
                <c:pt idx="5535">
                  <c:v>2.7690000000000001</c:v>
                </c:pt>
                <c:pt idx="5536">
                  <c:v>2.7690000000000001</c:v>
                </c:pt>
                <c:pt idx="5537">
                  <c:v>2.77</c:v>
                </c:pt>
                <c:pt idx="5538">
                  <c:v>2.77</c:v>
                </c:pt>
                <c:pt idx="5539">
                  <c:v>2.7709999999999999</c:v>
                </c:pt>
                <c:pt idx="5540">
                  <c:v>2.7709999999999999</c:v>
                </c:pt>
                <c:pt idx="5541">
                  <c:v>2.7719999999999998</c:v>
                </c:pt>
                <c:pt idx="5542">
                  <c:v>2.7719999999999998</c:v>
                </c:pt>
                <c:pt idx="5543">
                  <c:v>2.7730000000000001</c:v>
                </c:pt>
                <c:pt idx="5544">
                  <c:v>2.7730000000000001</c:v>
                </c:pt>
                <c:pt idx="5545">
                  <c:v>2.774</c:v>
                </c:pt>
                <c:pt idx="5546">
                  <c:v>2.774</c:v>
                </c:pt>
                <c:pt idx="5547">
                  <c:v>2.7749999999999999</c:v>
                </c:pt>
                <c:pt idx="5548">
                  <c:v>2.7749999999999999</c:v>
                </c:pt>
                <c:pt idx="5549">
                  <c:v>2.7759999999999998</c:v>
                </c:pt>
                <c:pt idx="5550">
                  <c:v>2.7759999999999998</c:v>
                </c:pt>
                <c:pt idx="5551">
                  <c:v>2.7770000000000001</c:v>
                </c:pt>
                <c:pt idx="5552">
                  <c:v>2.7770000000000001</c:v>
                </c:pt>
                <c:pt idx="5553">
                  <c:v>2.778</c:v>
                </c:pt>
                <c:pt idx="5554">
                  <c:v>2.778</c:v>
                </c:pt>
                <c:pt idx="5555">
                  <c:v>2.7789999999999999</c:v>
                </c:pt>
                <c:pt idx="5556">
                  <c:v>2.7789999999999999</c:v>
                </c:pt>
                <c:pt idx="5557">
                  <c:v>2.78</c:v>
                </c:pt>
                <c:pt idx="5558">
                  <c:v>2.78</c:v>
                </c:pt>
                <c:pt idx="5559">
                  <c:v>2.7810000000000001</c:v>
                </c:pt>
                <c:pt idx="5560">
                  <c:v>2.7810000000000001</c:v>
                </c:pt>
                <c:pt idx="5561">
                  <c:v>2.782</c:v>
                </c:pt>
                <c:pt idx="5562">
                  <c:v>2.782</c:v>
                </c:pt>
                <c:pt idx="5563">
                  <c:v>2.7829999999999999</c:v>
                </c:pt>
                <c:pt idx="5564">
                  <c:v>2.7829999999999999</c:v>
                </c:pt>
                <c:pt idx="5565">
                  <c:v>2.7839999999999998</c:v>
                </c:pt>
                <c:pt idx="5566">
                  <c:v>2.7839999999999998</c:v>
                </c:pt>
                <c:pt idx="5567">
                  <c:v>2.7850000000000001</c:v>
                </c:pt>
                <c:pt idx="5568">
                  <c:v>2.7850000000000001</c:v>
                </c:pt>
                <c:pt idx="5569">
                  <c:v>2.786</c:v>
                </c:pt>
                <c:pt idx="5570">
                  <c:v>2.786</c:v>
                </c:pt>
                <c:pt idx="5571">
                  <c:v>2.7869999999999999</c:v>
                </c:pt>
                <c:pt idx="5572">
                  <c:v>2.7869999999999999</c:v>
                </c:pt>
                <c:pt idx="5573">
                  <c:v>2.7879999999999998</c:v>
                </c:pt>
                <c:pt idx="5574">
                  <c:v>2.7879999999999998</c:v>
                </c:pt>
                <c:pt idx="5575">
                  <c:v>2.7890000000000001</c:v>
                </c:pt>
                <c:pt idx="5576">
                  <c:v>2.7890000000000001</c:v>
                </c:pt>
                <c:pt idx="5577">
                  <c:v>2.79</c:v>
                </c:pt>
                <c:pt idx="5578">
                  <c:v>2.79</c:v>
                </c:pt>
                <c:pt idx="5579">
                  <c:v>2.7909999999999999</c:v>
                </c:pt>
                <c:pt idx="5580">
                  <c:v>2.7909999999999999</c:v>
                </c:pt>
                <c:pt idx="5581">
                  <c:v>2.7919999999999998</c:v>
                </c:pt>
                <c:pt idx="5582">
                  <c:v>2.7919999999999998</c:v>
                </c:pt>
                <c:pt idx="5583">
                  <c:v>2.7930000000000001</c:v>
                </c:pt>
                <c:pt idx="5584">
                  <c:v>2.7930000000000001</c:v>
                </c:pt>
                <c:pt idx="5585">
                  <c:v>2.794</c:v>
                </c:pt>
                <c:pt idx="5586">
                  <c:v>2.794</c:v>
                </c:pt>
                <c:pt idx="5587">
                  <c:v>2.7949999999999999</c:v>
                </c:pt>
                <c:pt idx="5588">
                  <c:v>2.7949999999999999</c:v>
                </c:pt>
                <c:pt idx="5589">
                  <c:v>2.7959999999999998</c:v>
                </c:pt>
                <c:pt idx="5590">
                  <c:v>2.7959999999999998</c:v>
                </c:pt>
                <c:pt idx="5591">
                  <c:v>2.7970000000000002</c:v>
                </c:pt>
                <c:pt idx="5592">
                  <c:v>2.7970000000000002</c:v>
                </c:pt>
                <c:pt idx="5593">
                  <c:v>2.798</c:v>
                </c:pt>
                <c:pt idx="5594">
                  <c:v>2.798</c:v>
                </c:pt>
                <c:pt idx="5595">
                  <c:v>2.7989999999999999</c:v>
                </c:pt>
                <c:pt idx="5596">
                  <c:v>2.7989999999999999</c:v>
                </c:pt>
                <c:pt idx="5597">
                  <c:v>2.8</c:v>
                </c:pt>
                <c:pt idx="5598">
                  <c:v>2.8</c:v>
                </c:pt>
                <c:pt idx="5599">
                  <c:v>2.8010000000000002</c:v>
                </c:pt>
                <c:pt idx="5600">
                  <c:v>2.8010000000000002</c:v>
                </c:pt>
                <c:pt idx="5601">
                  <c:v>2.802</c:v>
                </c:pt>
                <c:pt idx="5602">
                  <c:v>2.802</c:v>
                </c:pt>
                <c:pt idx="5603">
                  <c:v>2.8029999999999999</c:v>
                </c:pt>
                <c:pt idx="5604">
                  <c:v>2.8029999999999999</c:v>
                </c:pt>
                <c:pt idx="5605">
                  <c:v>2.8039999999999998</c:v>
                </c:pt>
                <c:pt idx="5606">
                  <c:v>2.8039999999999998</c:v>
                </c:pt>
                <c:pt idx="5607">
                  <c:v>2.8050000000000002</c:v>
                </c:pt>
                <c:pt idx="5608">
                  <c:v>2.8050000000000002</c:v>
                </c:pt>
                <c:pt idx="5609">
                  <c:v>2.806</c:v>
                </c:pt>
                <c:pt idx="5610">
                  <c:v>2.806</c:v>
                </c:pt>
                <c:pt idx="5611">
                  <c:v>2.8069999999999999</c:v>
                </c:pt>
                <c:pt idx="5612">
                  <c:v>2.8069999999999999</c:v>
                </c:pt>
                <c:pt idx="5613">
                  <c:v>2.8079999999999998</c:v>
                </c:pt>
                <c:pt idx="5614">
                  <c:v>2.8079999999999998</c:v>
                </c:pt>
                <c:pt idx="5615">
                  <c:v>2.8090000000000002</c:v>
                </c:pt>
                <c:pt idx="5616">
                  <c:v>2.8090000000000002</c:v>
                </c:pt>
                <c:pt idx="5617">
                  <c:v>2.81</c:v>
                </c:pt>
                <c:pt idx="5618">
                  <c:v>2.81</c:v>
                </c:pt>
                <c:pt idx="5619">
                  <c:v>2.8109999999999999</c:v>
                </c:pt>
                <c:pt idx="5620">
                  <c:v>2.8109999999999999</c:v>
                </c:pt>
                <c:pt idx="5621">
                  <c:v>2.8119999999999998</c:v>
                </c:pt>
                <c:pt idx="5622">
                  <c:v>2.8119999999999998</c:v>
                </c:pt>
                <c:pt idx="5623">
                  <c:v>2.8130000000000002</c:v>
                </c:pt>
                <c:pt idx="5624">
                  <c:v>2.8130000000000002</c:v>
                </c:pt>
                <c:pt idx="5625">
                  <c:v>2.8140000000000001</c:v>
                </c:pt>
                <c:pt idx="5626">
                  <c:v>2.8140000000000001</c:v>
                </c:pt>
                <c:pt idx="5627">
                  <c:v>2.8149999999999999</c:v>
                </c:pt>
                <c:pt idx="5628">
                  <c:v>2.8149999999999999</c:v>
                </c:pt>
                <c:pt idx="5629">
                  <c:v>2.8159999999999998</c:v>
                </c:pt>
                <c:pt idx="5630">
                  <c:v>2.8159999999999998</c:v>
                </c:pt>
                <c:pt idx="5631">
                  <c:v>2.8170000000000002</c:v>
                </c:pt>
                <c:pt idx="5632">
                  <c:v>2.8170000000000002</c:v>
                </c:pt>
                <c:pt idx="5633">
                  <c:v>2.8180000000000001</c:v>
                </c:pt>
                <c:pt idx="5634">
                  <c:v>2.8180000000000001</c:v>
                </c:pt>
                <c:pt idx="5635">
                  <c:v>2.819</c:v>
                </c:pt>
                <c:pt idx="5636">
                  <c:v>2.819</c:v>
                </c:pt>
                <c:pt idx="5637">
                  <c:v>2.82</c:v>
                </c:pt>
                <c:pt idx="5638">
                  <c:v>2.82</c:v>
                </c:pt>
                <c:pt idx="5639">
                  <c:v>2.8210000000000002</c:v>
                </c:pt>
                <c:pt idx="5640">
                  <c:v>2.8210000000000002</c:v>
                </c:pt>
                <c:pt idx="5641">
                  <c:v>2.8220000000000001</c:v>
                </c:pt>
                <c:pt idx="5642">
                  <c:v>2.8220000000000001</c:v>
                </c:pt>
                <c:pt idx="5643">
                  <c:v>2.823</c:v>
                </c:pt>
                <c:pt idx="5644">
                  <c:v>2.823</c:v>
                </c:pt>
                <c:pt idx="5645">
                  <c:v>2.8239999999999998</c:v>
                </c:pt>
                <c:pt idx="5646">
                  <c:v>2.8239999999999998</c:v>
                </c:pt>
                <c:pt idx="5647">
                  <c:v>2.8250000000000002</c:v>
                </c:pt>
                <c:pt idx="5648">
                  <c:v>2.8250000000000002</c:v>
                </c:pt>
                <c:pt idx="5649">
                  <c:v>2.8260000000000001</c:v>
                </c:pt>
                <c:pt idx="5650">
                  <c:v>2.8260000000000001</c:v>
                </c:pt>
                <c:pt idx="5651">
                  <c:v>2.827</c:v>
                </c:pt>
                <c:pt idx="5652">
                  <c:v>2.827</c:v>
                </c:pt>
                <c:pt idx="5653">
                  <c:v>2.8279999999999998</c:v>
                </c:pt>
                <c:pt idx="5654">
                  <c:v>2.8279999999999998</c:v>
                </c:pt>
                <c:pt idx="5655">
                  <c:v>2.8290000000000002</c:v>
                </c:pt>
                <c:pt idx="5656">
                  <c:v>2.8290000000000002</c:v>
                </c:pt>
                <c:pt idx="5657">
                  <c:v>2.83</c:v>
                </c:pt>
                <c:pt idx="5658">
                  <c:v>2.83</c:v>
                </c:pt>
                <c:pt idx="5659">
                  <c:v>2.831</c:v>
                </c:pt>
                <c:pt idx="5660">
                  <c:v>2.831</c:v>
                </c:pt>
                <c:pt idx="5661">
                  <c:v>2.8319999999999999</c:v>
                </c:pt>
                <c:pt idx="5662">
                  <c:v>2.8319999999999999</c:v>
                </c:pt>
                <c:pt idx="5663">
                  <c:v>2.8330000000000002</c:v>
                </c:pt>
                <c:pt idx="5664">
                  <c:v>2.8330000000000002</c:v>
                </c:pt>
                <c:pt idx="5665">
                  <c:v>2.8340000000000001</c:v>
                </c:pt>
                <c:pt idx="5666">
                  <c:v>2.8340000000000001</c:v>
                </c:pt>
                <c:pt idx="5667">
                  <c:v>2.835</c:v>
                </c:pt>
                <c:pt idx="5668">
                  <c:v>2.835</c:v>
                </c:pt>
                <c:pt idx="5669">
                  <c:v>2.8359999999999999</c:v>
                </c:pt>
                <c:pt idx="5670">
                  <c:v>2.8359999999999999</c:v>
                </c:pt>
                <c:pt idx="5671">
                  <c:v>2.8370000000000002</c:v>
                </c:pt>
                <c:pt idx="5672">
                  <c:v>2.8370000000000002</c:v>
                </c:pt>
                <c:pt idx="5673">
                  <c:v>2.8380000000000001</c:v>
                </c:pt>
                <c:pt idx="5674">
                  <c:v>2.8380000000000001</c:v>
                </c:pt>
                <c:pt idx="5675">
                  <c:v>2.839</c:v>
                </c:pt>
                <c:pt idx="5676">
                  <c:v>2.839</c:v>
                </c:pt>
                <c:pt idx="5677">
                  <c:v>2.84</c:v>
                </c:pt>
                <c:pt idx="5678">
                  <c:v>2.84</c:v>
                </c:pt>
                <c:pt idx="5679">
                  <c:v>2.8410000000000002</c:v>
                </c:pt>
                <c:pt idx="5680">
                  <c:v>2.8410000000000002</c:v>
                </c:pt>
                <c:pt idx="5681">
                  <c:v>2.8420000000000001</c:v>
                </c:pt>
                <c:pt idx="5682">
                  <c:v>2.8420000000000001</c:v>
                </c:pt>
                <c:pt idx="5683">
                  <c:v>2.843</c:v>
                </c:pt>
                <c:pt idx="5684">
                  <c:v>2.843</c:v>
                </c:pt>
                <c:pt idx="5685">
                  <c:v>2.8439999999999999</c:v>
                </c:pt>
                <c:pt idx="5686">
                  <c:v>2.8439999999999999</c:v>
                </c:pt>
                <c:pt idx="5687">
                  <c:v>2.8450000000000002</c:v>
                </c:pt>
                <c:pt idx="5688">
                  <c:v>2.8450000000000002</c:v>
                </c:pt>
                <c:pt idx="5689">
                  <c:v>2.8460000000000001</c:v>
                </c:pt>
                <c:pt idx="5690">
                  <c:v>2.8460000000000001</c:v>
                </c:pt>
                <c:pt idx="5691">
                  <c:v>2.847</c:v>
                </c:pt>
                <c:pt idx="5692">
                  <c:v>2.847</c:v>
                </c:pt>
                <c:pt idx="5693">
                  <c:v>2.8479999999999999</c:v>
                </c:pt>
                <c:pt idx="5694">
                  <c:v>2.8479999999999999</c:v>
                </c:pt>
                <c:pt idx="5695">
                  <c:v>2.8490000000000002</c:v>
                </c:pt>
                <c:pt idx="5696">
                  <c:v>2.8490000000000002</c:v>
                </c:pt>
                <c:pt idx="5697">
                  <c:v>2.85</c:v>
                </c:pt>
                <c:pt idx="5698">
                  <c:v>2.85</c:v>
                </c:pt>
                <c:pt idx="5699">
                  <c:v>2.851</c:v>
                </c:pt>
                <c:pt idx="5700">
                  <c:v>2.851</c:v>
                </c:pt>
                <c:pt idx="5701">
                  <c:v>2.8519999999999999</c:v>
                </c:pt>
                <c:pt idx="5702">
                  <c:v>2.8519999999999999</c:v>
                </c:pt>
                <c:pt idx="5703">
                  <c:v>2.8530000000000002</c:v>
                </c:pt>
                <c:pt idx="5704">
                  <c:v>2.8530000000000002</c:v>
                </c:pt>
                <c:pt idx="5705">
                  <c:v>2.8540000000000001</c:v>
                </c:pt>
                <c:pt idx="5706">
                  <c:v>2.8540000000000001</c:v>
                </c:pt>
                <c:pt idx="5707">
                  <c:v>2.855</c:v>
                </c:pt>
                <c:pt idx="5708">
                  <c:v>2.855</c:v>
                </c:pt>
                <c:pt idx="5709">
                  <c:v>2.8559999999999999</c:v>
                </c:pt>
                <c:pt idx="5710">
                  <c:v>2.8559999999999999</c:v>
                </c:pt>
                <c:pt idx="5711">
                  <c:v>2.8570000000000002</c:v>
                </c:pt>
                <c:pt idx="5712">
                  <c:v>2.8570000000000002</c:v>
                </c:pt>
                <c:pt idx="5713">
                  <c:v>2.8580000000000001</c:v>
                </c:pt>
                <c:pt idx="5714">
                  <c:v>2.8580000000000001</c:v>
                </c:pt>
                <c:pt idx="5715">
                  <c:v>2.859</c:v>
                </c:pt>
                <c:pt idx="5716">
                  <c:v>2.859</c:v>
                </c:pt>
                <c:pt idx="5717">
                  <c:v>2.86</c:v>
                </c:pt>
                <c:pt idx="5718">
                  <c:v>2.86</c:v>
                </c:pt>
                <c:pt idx="5719">
                  <c:v>2.8610000000000002</c:v>
                </c:pt>
                <c:pt idx="5720">
                  <c:v>2.8610000000000002</c:v>
                </c:pt>
                <c:pt idx="5721">
                  <c:v>2.8620000000000001</c:v>
                </c:pt>
                <c:pt idx="5722">
                  <c:v>2.8620000000000001</c:v>
                </c:pt>
                <c:pt idx="5723">
                  <c:v>2.863</c:v>
                </c:pt>
                <c:pt idx="5724">
                  <c:v>2.863</c:v>
                </c:pt>
                <c:pt idx="5725">
                  <c:v>2.8639999999999999</c:v>
                </c:pt>
                <c:pt idx="5726">
                  <c:v>2.8639999999999999</c:v>
                </c:pt>
                <c:pt idx="5727">
                  <c:v>2.8650000000000002</c:v>
                </c:pt>
                <c:pt idx="5728">
                  <c:v>2.8650000000000002</c:v>
                </c:pt>
                <c:pt idx="5729">
                  <c:v>2.8660000000000001</c:v>
                </c:pt>
                <c:pt idx="5730">
                  <c:v>2.8660000000000001</c:v>
                </c:pt>
                <c:pt idx="5731">
                  <c:v>2.867</c:v>
                </c:pt>
                <c:pt idx="5732">
                  <c:v>2.867</c:v>
                </c:pt>
                <c:pt idx="5733">
                  <c:v>2.8679999999999999</c:v>
                </c:pt>
                <c:pt idx="5734">
                  <c:v>2.8679999999999999</c:v>
                </c:pt>
                <c:pt idx="5735">
                  <c:v>2.8690000000000002</c:v>
                </c:pt>
                <c:pt idx="5736">
                  <c:v>2.8690000000000002</c:v>
                </c:pt>
                <c:pt idx="5737">
                  <c:v>2.87</c:v>
                </c:pt>
                <c:pt idx="5738">
                  <c:v>2.87</c:v>
                </c:pt>
                <c:pt idx="5739">
                  <c:v>2.871</c:v>
                </c:pt>
                <c:pt idx="5740">
                  <c:v>2.871</c:v>
                </c:pt>
                <c:pt idx="5741">
                  <c:v>2.8719999999999999</c:v>
                </c:pt>
                <c:pt idx="5742">
                  <c:v>2.8719999999999999</c:v>
                </c:pt>
                <c:pt idx="5743">
                  <c:v>2.8730000000000002</c:v>
                </c:pt>
                <c:pt idx="5744">
                  <c:v>2.8730000000000002</c:v>
                </c:pt>
                <c:pt idx="5745">
                  <c:v>2.8740000000000001</c:v>
                </c:pt>
                <c:pt idx="5746">
                  <c:v>2.8740000000000001</c:v>
                </c:pt>
                <c:pt idx="5747">
                  <c:v>2.875</c:v>
                </c:pt>
                <c:pt idx="5748">
                  <c:v>2.875</c:v>
                </c:pt>
                <c:pt idx="5749">
                  <c:v>2.8759999999999999</c:v>
                </c:pt>
                <c:pt idx="5750">
                  <c:v>2.8759999999999999</c:v>
                </c:pt>
                <c:pt idx="5751">
                  <c:v>2.8769999999999998</c:v>
                </c:pt>
                <c:pt idx="5752">
                  <c:v>2.8769999999999998</c:v>
                </c:pt>
                <c:pt idx="5753">
                  <c:v>2.8780000000000001</c:v>
                </c:pt>
                <c:pt idx="5754">
                  <c:v>2.8780000000000001</c:v>
                </c:pt>
                <c:pt idx="5755">
                  <c:v>2.879</c:v>
                </c:pt>
                <c:pt idx="5756">
                  <c:v>2.879</c:v>
                </c:pt>
                <c:pt idx="5757">
                  <c:v>2.88</c:v>
                </c:pt>
                <c:pt idx="5758">
                  <c:v>2.88</c:v>
                </c:pt>
                <c:pt idx="5759">
                  <c:v>2.8809999999999998</c:v>
                </c:pt>
                <c:pt idx="5760">
                  <c:v>2.8809999999999998</c:v>
                </c:pt>
                <c:pt idx="5761">
                  <c:v>2.8820000000000001</c:v>
                </c:pt>
                <c:pt idx="5762">
                  <c:v>2.8820000000000001</c:v>
                </c:pt>
                <c:pt idx="5763">
                  <c:v>2.883</c:v>
                </c:pt>
                <c:pt idx="5764">
                  <c:v>2.883</c:v>
                </c:pt>
                <c:pt idx="5765">
                  <c:v>2.8839999999999999</c:v>
                </c:pt>
                <c:pt idx="5766">
                  <c:v>2.8839999999999999</c:v>
                </c:pt>
                <c:pt idx="5767">
                  <c:v>2.8849999999999998</c:v>
                </c:pt>
                <c:pt idx="5768">
                  <c:v>2.8849999999999998</c:v>
                </c:pt>
                <c:pt idx="5769">
                  <c:v>2.8860000000000001</c:v>
                </c:pt>
                <c:pt idx="5770">
                  <c:v>2.8860000000000001</c:v>
                </c:pt>
                <c:pt idx="5771">
                  <c:v>2.887</c:v>
                </c:pt>
                <c:pt idx="5772">
                  <c:v>2.887</c:v>
                </c:pt>
                <c:pt idx="5773">
                  <c:v>2.8879999999999999</c:v>
                </c:pt>
                <c:pt idx="5774">
                  <c:v>2.8879999999999999</c:v>
                </c:pt>
                <c:pt idx="5775">
                  <c:v>2.8889999999999998</c:v>
                </c:pt>
                <c:pt idx="5776">
                  <c:v>2.8889999999999998</c:v>
                </c:pt>
                <c:pt idx="5777">
                  <c:v>2.89</c:v>
                </c:pt>
                <c:pt idx="5778">
                  <c:v>2.89</c:v>
                </c:pt>
                <c:pt idx="5779">
                  <c:v>2.891</c:v>
                </c:pt>
                <c:pt idx="5780">
                  <c:v>2.891</c:v>
                </c:pt>
                <c:pt idx="5781">
                  <c:v>2.8919999999999999</c:v>
                </c:pt>
                <c:pt idx="5782">
                  <c:v>2.8919999999999999</c:v>
                </c:pt>
                <c:pt idx="5783">
                  <c:v>2.8929999999999998</c:v>
                </c:pt>
                <c:pt idx="5784">
                  <c:v>2.8929999999999998</c:v>
                </c:pt>
                <c:pt idx="5785">
                  <c:v>2.8940000000000001</c:v>
                </c:pt>
                <c:pt idx="5786">
                  <c:v>2.8940000000000001</c:v>
                </c:pt>
                <c:pt idx="5787">
                  <c:v>2.895</c:v>
                </c:pt>
                <c:pt idx="5788">
                  <c:v>2.895</c:v>
                </c:pt>
                <c:pt idx="5789">
                  <c:v>2.8959999999999999</c:v>
                </c:pt>
                <c:pt idx="5790">
                  <c:v>2.8959999999999999</c:v>
                </c:pt>
                <c:pt idx="5791">
                  <c:v>2.8969999999999998</c:v>
                </c:pt>
                <c:pt idx="5792">
                  <c:v>2.8969999999999998</c:v>
                </c:pt>
                <c:pt idx="5793">
                  <c:v>2.8980000000000001</c:v>
                </c:pt>
                <c:pt idx="5794">
                  <c:v>2.8980000000000001</c:v>
                </c:pt>
                <c:pt idx="5795">
                  <c:v>2.899</c:v>
                </c:pt>
                <c:pt idx="5796">
                  <c:v>2.899</c:v>
                </c:pt>
                <c:pt idx="5797">
                  <c:v>2.9</c:v>
                </c:pt>
                <c:pt idx="5798">
                  <c:v>2.9</c:v>
                </c:pt>
                <c:pt idx="5799">
                  <c:v>2.9009999999999998</c:v>
                </c:pt>
                <c:pt idx="5800">
                  <c:v>2.9009999999999998</c:v>
                </c:pt>
                <c:pt idx="5801">
                  <c:v>2.9020000000000001</c:v>
                </c:pt>
                <c:pt idx="5802">
                  <c:v>2.9020000000000001</c:v>
                </c:pt>
                <c:pt idx="5803">
                  <c:v>2.903</c:v>
                </c:pt>
                <c:pt idx="5804">
                  <c:v>2.903</c:v>
                </c:pt>
                <c:pt idx="5805">
                  <c:v>2.9039999999999999</c:v>
                </c:pt>
                <c:pt idx="5806">
                  <c:v>2.9039999999999999</c:v>
                </c:pt>
                <c:pt idx="5807">
                  <c:v>2.9049999999999998</c:v>
                </c:pt>
                <c:pt idx="5808">
                  <c:v>2.9049999999999998</c:v>
                </c:pt>
                <c:pt idx="5809">
                  <c:v>2.9060000000000001</c:v>
                </c:pt>
                <c:pt idx="5810">
                  <c:v>2.9060000000000001</c:v>
                </c:pt>
                <c:pt idx="5811">
                  <c:v>2.907</c:v>
                </c:pt>
                <c:pt idx="5812">
                  <c:v>2.907</c:v>
                </c:pt>
                <c:pt idx="5813">
                  <c:v>2.9079999999999999</c:v>
                </c:pt>
                <c:pt idx="5814">
                  <c:v>2.9079999999999999</c:v>
                </c:pt>
                <c:pt idx="5815">
                  <c:v>2.9089999999999998</c:v>
                </c:pt>
                <c:pt idx="5816">
                  <c:v>2.9089999999999998</c:v>
                </c:pt>
                <c:pt idx="5817">
                  <c:v>2.91</c:v>
                </c:pt>
                <c:pt idx="5818">
                  <c:v>2.91</c:v>
                </c:pt>
                <c:pt idx="5819">
                  <c:v>2.911</c:v>
                </c:pt>
                <c:pt idx="5820">
                  <c:v>2.911</c:v>
                </c:pt>
                <c:pt idx="5821">
                  <c:v>2.9119999999999999</c:v>
                </c:pt>
                <c:pt idx="5822">
                  <c:v>2.9119999999999999</c:v>
                </c:pt>
                <c:pt idx="5823">
                  <c:v>2.9129999999999998</c:v>
                </c:pt>
                <c:pt idx="5824">
                  <c:v>2.9129999999999998</c:v>
                </c:pt>
                <c:pt idx="5825">
                  <c:v>2.9140000000000001</c:v>
                </c:pt>
                <c:pt idx="5826">
                  <c:v>2.9140000000000001</c:v>
                </c:pt>
                <c:pt idx="5827">
                  <c:v>2.915</c:v>
                </c:pt>
                <c:pt idx="5828">
                  <c:v>2.915</c:v>
                </c:pt>
                <c:pt idx="5829">
                  <c:v>2.9159999999999999</c:v>
                </c:pt>
                <c:pt idx="5830">
                  <c:v>2.9159999999999999</c:v>
                </c:pt>
                <c:pt idx="5831">
                  <c:v>2.9169999999999998</c:v>
                </c:pt>
                <c:pt idx="5832">
                  <c:v>2.9169999999999998</c:v>
                </c:pt>
                <c:pt idx="5833">
                  <c:v>2.9180000000000001</c:v>
                </c:pt>
                <c:pt idx="5834">
                  <c:v>2.9180000000000001</c:v>
                </c:pt>
                <c:pt idx="5835">
                  <c:v>2.919</c:v>
                </c:pt>
                <c:pt idx="5836">
                  <c:v>2.919</c:v>
                </c:pt>
                <c:pt idx="5837">
                  <c:v>2.92</c:v>
                </c:pt>
                <c:pt idx="5838">
                  <c:v>2.92</c:v>
                </c:pt>
                <c:pt idx="5839">
                  <c:v>2.9209999999999998</c:v>
                </c:pt>
                <c:pt idx="5840">
                  <c:v>2.9209999999999998</c:v>
                </c:pt>
                <c:pt idx="5841">
                  <c:v>2.9220000000000002</c:v>
                </c:pt>
                <c:pt idx="5842">
                  <c:v>2.9220000000000002</c:v>
                </c:pt>
                <c:pt idx="5843">
                  <c:v>2.923</c:v>
                </c:pt>
                <c:pt idx="5844">
                  <c:v>2.923</c:v>
                </c:pt>
                <c:pt idx="5845">
                  <c:v>2.9239999999999999</c:v>
                </c:pt>
                <c:pt idx="5846">
                  <c:v>2.9239999999999999</c:v>
                </c:pt>
                <c:pt idx="5847">
                  <c:v>2.9249999999999998</c:v>
                </c:pt>
                <c:pt idx="5848">
                  <c:v>2.9249999999999998</c:v>
                </c:pt>
                <c:pt idx="5849">
                  <c:v>2.9260000000000002</c:v>
                </c:pt>
                <c:pt idx="5850">
                  <c:v>2.9260000000000002</c:v>
                </c:pt>
                <c:pt idx="5851">
                  <c:v>2.927</c:v>
                </c:pt>
                <c:pt idx="5852">
                  <c:v>2.927</c:v>
                </c:pt>
                <c:pt idx="5853">
                  <c:v>2.9279999999999999</c:v>
                </c:pt>
                <c:pt idx="5854">
                  <c:v>2.9279999999999999</c:v>
                </c:pt>
                <c:pt idx="5855">
                  <c:v>2.9289999999999998</c:v>
                </c:pt>
                <c:pt idx="5856">
                  <c:v>2.9289999999999998</c:v>
                </c:pt>
                <c:pt idx="5857">
                  <c:v>2.93</c:v>
                </c:pt>
                <c:pt idx="5858">
                  <c:v>2.93</c:v>
                </c:pt>
                <c:pt idx="5859">
                  <c:v>2.931</c:v>
                </c:pt>
                <c:pt idx="5860">
                  <c:v>2.931</c:v>
                </c:pt>
                <c:pt idx="5861">
                  <c:v>2.9319999999999999</c:v>
                </c:pt>
                <c:pt idx="5862">
                  <c:v>2.9319999999999999</c:v>
                </c:pt>
                <c:pt idx="5863">
                  <c:v>2.9329999999999998</c:v>
                </c:pt>
                <c:pt idx="5864">
                  <c:v>2.9329999999999998</c:v>
                </c:pt>
                <c:pt idx="5865">
                  <c:v>2.9340000000000002</c:v>
                </c:pt>
                <c:pt idx="5866">
                  <c:v>2.9340000000000002</c:v>
                </c:pt>
                <c:pt idx="5867">
                  <c:v>2.9350000000000001</c:v>
                </c:pt>
                <c:pt idx="5868">
                  <c:v>2.9350000000000001</c:v>
                </c:pt>
                <c:pt idx="5869">
                  <c:v>2.9359999999999999</c:v>
                </c:pt>
                <c:pt idx="5870">
                  <c:v>2.9359999999999999</c:v>
                </c:pt>
                <c:pt idx="5871">
                  <c:v>2.9369999999999998</c:v>
                </c:pt>
                <c:pt idx="5872">
                  <c:v>2.9369999999999998</c:v>
                </c:pt>
                <c:pt idx="5873">
                  <c:v>2.9380000000000002</c:v>
                </c:pt>
                <c:pt idx="5874">
                  <c:v>2.9380000000000002</c:v>
                </c:pt>
                <c:pt idx="5875">
                  <c:v>2.9390000000000001</c:v>
                </c:pt>
                <c:pt idx="5876">
                  <c:v>2.9390000000000001</c:v>
                </c:pt>
                <c:pt idx="5877">
                  <c:v>2.94</c:v>
                </c:pt>
                <c:pt idx="5878">
                  <c:v>2.94</c:v>
                </c:pt>
                <c:pt idx="5879">
                  <c:v>2.9409999999999998</c:v>
                </c:pt>
                <c:pt idx="5880">
                  <c:v>2.9409999999999998</c:v>
                </c:pt>
                <c:pt idx="5881">
                  <c:v>2.9420000000000002</c:v>
                </c:pt>
                <c:pt idx="5882">
                  <c:v>2.9420000000000002</c:v>
                </c:pt>
                <c:pt idx="5883">
                  <c:v>2.9430000000000001</c:v>
                </c:pt>
                <c:pt idx="5884">
                  <c:v>2.9430000000000001</c:v>
                </c:pt>
                <c:pt idx="5885">
                  <c:v>2.944</c:v>
                </c:pt>
                <c:pt idx="5886">
                  <c:v>2.944</c:v>
                </c:pt>
                <c:pt idx="5887">
                  <c:v>2.9449999999999998</c:v>
                </c:pt>
                <c:pt idx="5888">
                  <c:v>2.9449999999999998</c:v>
                </c:pt>
                <c:pt idx="5889">
                  <c:v>2.9460000000000002</c:v>
                </c:pt>
                <c:pt idx="5890">
                  <c:v>2.9460000000000002</c:v>
                </c:pt>
                <c:pt idx="5891">
                  <c:v>2.9470000000000001</c:v>
                </c:pt>
                <c:pt idx="5892">
                  <c:v>2.9470000000000001</c:v>
                </c:pt>
                <c:pt idx="5893">
                  <c:v>2.948</c:v>
                </c:pt>
                <c:pt idx="5894">
                  <c:v>2.948</c:v>
                </c:pt>
                <c:pt idx="5895">
                  <c:v>2.9489999999999998</c:v>
                </c:pt>
                <c:pt idx="5896">
                  <c:v>2.9489999999999998</c:v>
                </c:pt>
                <c:pt idx="5897">
                  <c:v>2.95</c:v>
                </c:pt>
                <c:pt idx="5898">
                  <c:v>2.95</c:v>
                </c:pt>
                <c:pt idx="5899">
                  <c:v>2.9510000000000001</c:v>
                </c:pt>
                <c:pt idx="5900">
                  <c:v>2.9510000000000001</c:v>
                </c:pt>
                <c:pt idx="5901">
                  <c:v>2.952</c:v>
                </c:pt>
                <c:pt idx="5902">
                  <c:v>2.952</c:v>
                </c:pt>
                <c:pt idx="5903">
                  <c:v>2.9529999999999998</c:v>
                </c:pt>
                <c:pt idx="5904">
                  <c:v>2.9529999999999998</c:v>
                </c:pt>
                <c:pt idx="5905">
                  <c:v>2.9540000000000002</c:v>
                </c:pt>
                <c:pt idx="5906">
                  <c:v>2.9540000000000002</c:v>
                </c:pt>
                <c:pt idx="5907">
                  <c:v>2.9550000000000001</c:v>
                </c:pt>
                <c:pt idx="5908">
                  <c:v>2.9550000000000001</c:v>
                </c:pt>
                <c:pt idx="5909">
                  <c:v>2.956</c:v>
                </c:pt>
                <c:pt idx="5910">
                  <c:v>2.956</c:v>
                </c:pt>
                <c:pt idx="5911">
                  <c:v>2.9569999999999999</c:v>
                </c:pt>
                <c:pt idx="5912">
                  <c:v>2.9569999999999999</c:v>
                </c:pt>
                <c:pt idx="5913">
                  <c:v>2.9580000000000002</c:v>
                </c:pt>
                <c:pt idx="5914">
                  <c:v>2.9580000000000002</c:v>
                </c:pt>
                <c:pt idx="5915">
                  <c:v>2.9590000000000001</c:v>
                </c:pt>
                <c:pt idx="5916">
                  <c:v>2.9590000000000001</c:v>
                </c:pt>
                <c:pt idx="5917">
                  <c:v>2.96</c:v>
                </c:pt>
                <c:pt idx="5918">
                  <c:v>2.96</c:v>
                </c:pt>
                <c:pt idx="5919">
                  <c:v>2.9609999999999999</c:v>
                </c:pt>
                <c:pt idx="5920">
                  <c:v>2.9609999999999999</c:v>
                </c:pt>
                <c:pt idx="5921">
                  <c:v>2.9620000000000002</c:v>
                </c:pt>
                <c:pt idx="5922">
                  <c:v>2.9620000000000002</c:v>
                </c:pt>
                <c:pt idx="5923">
                  <c:v>2.9630000000000001</c:v>
                </c:pt>
                <c:pt idx="5924">
                  <c:v>2.9630000000000001</c:v>
                </c:pt>
                <c:pt idx="5925">
                  <c:v>2.964</c:v>
                </c:pt>
                <c:pt idx="5926">
                  <c:v>2.964</c:v>
                </c:pt>
                <c:pt idx="5927">
                  <c:v>2.9649999999999999</c:v>
                </c:pt>
                <c:pt idx="5928">
                  <c:v>2.9649999999999999</c:v>
                </c:pt>
                <c:pt idx="5929">
                  <c:v>2.9660000000000002</c:v>
                </c:pt>
                <c:pt idx="5930">
                  <c:v>2.9660000000000002</c:v>
                </c:pt>
                <c:pt idx="5931">
                  <c:v>2.9670000000000001</c:v>
                </c:pt>
                <c:pt idx="5932">
                  <c:v>2.9670000000000001</c:v>
                </c:pt>
                <c:pt idx="5933">
                  <c:v>2.968</c:v>
                </c:pt>
                <c:pt idx="5934">
                  <c:v>2.968</c:v>
                </c:pt>
                <c:pt idx="5935">
                  <c:v>2.9689999999999999</c:v>
                </c:pt>
                <c:pt idx="5936">
                  <c:v>2.9689999999999999</c:v>
                </c:pt>
                <c:pt idx="5937">
                  <c:v>2.97</c:v>
                </c:pt>
                <c:pt idx="5938">
                  <c:v>2.97</c:v>
                </c:pt>
                <c:pt idx="5939">
                  <c:v>2.9710000000000001</c:v>
                </c:pt>
                <c:pt idx="5940">
                  <c:v>2.9710000000000001</c:v>
                </c:pt>
                <c:pt idx="5941">
                  <c:v>2.972</c:v>
                </c:pt>
                <c:pt idx="5942">
                  <c:v>2.972</c:v>
                </c:pt>
                <c:pt idx="5943">
                  <c:v>2.9729999999999999</c:v>
                </c:pt>
                <c:pt idx="5944">
                  <c:v>2.9729999999999999</c:v>
                </c:pt>
                <c:pt idx="5945">
                  <c:v>2.9740000000000002</c:v>
                </c:pt>
                <c:pt idx="5946">
                  <c:v>2.9740000000000002</c:v>
                </c:pt>
                <c:pt idx="5947">
                  <c:v>2.9750000000000001</c:v>
                </c:pt>
                <c:pt idx="5948">
                  <c:v>2.9750000000000001</c:v>
                </c:pt>
                <c:pt idx="5949">
                  <c:v>2.976</c:v>
                </c:pt>
                <c:pt idx="5950">
                  <c:v>2.976</c:v>
                </c:pt>
                <c:pt idx="5951">
                  <c:v>2.9769999999999999</c:v>
                </c:pt>
                <c:pt idx="5952">
                  <c:v>2.9769999999999999</c:v>
                </c:pt>
                <c:pt idx="5953">
                  <c:v>2.9780000000000002</c:v>
                </c:pt>
                <c:pt idx="5954">
                  <c:v>2.9780000000000002</c:v>
                </c:pt>
                <c:pt idx="5955">
                  <c:v>2.9790000000000001</c:v>
                </c:pt>
                <c:pt idx="5956">
                  <c:v>2.9790000000000001</c:v>
                </c:pt>
                <c:pt idx="5957">
                  <c:v>2.98</c:v>
                </c:pt>
                <c:pt idx="5958">
                  <c:v>2.98</c:v>
                </c:pt>
                <c:pt idx="5959">
                  <c:v>2.9809999999999999</c:v>
                </c:pt>
                <c:pt idx="5960">
                  <c:v>2.9809999999999999</c:v>
                </c:pt>
                <c:pt idx="5961">
                  <c:v>2.9820000000000002</c:v>
                </c:pt>
                <c:pt idx="5962">
                  <c:v>2.9820000000000002</c:v>
                </c:pt>
                <c:pt idx="5963">
                  <c:v>2.9830000000000001</c:v>
                </c:pt>
                <c:pt idx="5964">
                  <c:v>2.9830000000000001</c:v>
                </c:pt>
                <c:pt idx="5965">
                  <c:v>2.984</c:v>
                </c:pt>
                <c:pt idx="5966">
                  <c:v>2.984</c:v>
                </c:pt>
                <c:pt idx="5967">
                  <c:v>2.9849999999999999</c:v>
                </c:pt>
                <c:pt idx="5968">
                  <c:v>2.9849999999999999</c:v>
                </c:pt>
                <c:pt idx="5969">
                  <c:v>2.9860000000000002</c:v>
                </c:pt>
                <c:pt idx="5970">
                  <c:v>2.9860000000000002</c:v>
                </c:pt>
                <c:pt idx="5971">
                  <c:v>2.9870000000000001</c:v>
                </c:pt>
                <c:pt idx="5972">
                  <c:v>2.9870000000000001</c:v>
                </c:pt>
                <c:pt idx="5973">
                  <c:v>2.988</c:v>
                </c:pt>
                <c:pt idx="5974">
                  <c:v>2.988</c:v>
                </c:pt>
                <c:pt idx="5975">
                  <c:v>2.9889999999999999</c:v>
                </c:pt>
                <c:pt idx="5976">
                  <c:v>2.9889999999999999</c:v>
                </c:pt>
                <c:pt idx="5977">
                  <c:v>2.99</c:v>
                </c:pt>
                <c:pt idx="5978">
                  <c:v>2.99</c:v>
                </c:pt>
                <c:pt idx="5979">
                  <c:v>2.9910000000000001</c:v>
                </c:pt>
                <c:pt idx="5980">
                  <c:v>2.9910000000000001</c:v>
                </c:pt>
                <c:pt idx="5981">
                  <c:v>2.992</c:v>
                </c:pt>
                <c:pt idx="5982">
                  <c:v>2.992</c:v>
                </c:pt>
                <c:pt idx="5983">
                  <c:v>2.9929999999999999</c:v>
                </c:pt>
                <c:pt idx="5984">
                  <c:v>2.9929999999999999</c:v>
                </c:pt>
                <c:pt idx="5985">
                  <c:v>2.9940000000000002</c:v>
                </c:pt>
                <c:pt idx="5986">
                  <c:v>2.9940000000000002</c:v>
                </c:pt>
                <c:pt idx="5987">
                  <c:v>2.9950000000000001</c:v>
                </c:pt>
                <c:pt idx="5988">
                  <c:v>2.9950000000000001</c:v>
                </c:pt>
                <c:pt idx="5989">
                  <c:v>2.996</c:v>
                </c:pt>
                <c:pt idx="5990">
                  <c:v>2.996</c:v>
                </c:pt>
                <c:pt idx="5991">
                  <c:v>2.9969999999999999</c:v>
                </c:pt>
                <c:pt idx="5992">
                  <c:v>2.9969999999999999</c:v>
                </c:pt>
                <c:pt idx="5993">
                  <c:v>2.9980000000000002</c:v>
                </c:pt>
                <c:pt idx="5994">
                  <c:v>2.9980000000000002</c:v>
                </c:pt>
                <c:pt idx="5995">
                  <c:v>2.9990000000000001</c:v>
                </c:pt>
                <c:pt idx="5996">
                  <c:v>2.9990000000000001</c:v>
                </c:pt>
                <c:pt idx="5997">
                  <c:v>3</c:v>
                </c:pt>
                <c:pt idx="5998">
                  <c:v>3</c:v>
                </c:pt>
                <c:pt idx="5999">
                  <c:v>3.0009999999999999</c:v>
                </c:pt>
                <c:pt idx="6000">
                  <c:v>3.0009999999999999</c:v>
                </c:pt>
                <c:pt idx="6001">
                  <c:v>3.0019999999999998</c:v>
                </c:pt>
                <c:pt idx="6002">
                  <c:v>3.0019999999999998</c:v>
                </c:pt>
                <c:pt idx="6003">
                  <c:v>3.0030000000000001</c:v>
                </c:pt>
                <c:pt idx="6004">
                  <c:v>3.0030000000000001</c:v>
                </c:pt>
                <c:pt idx="6005">
                  <c:v>3.004</c:v>
                </c:pt>
                <c:pt idx="6006">
                  <c:v>3.004</c:v>
                </c:pt>
                <c:pt idx="6007">
                  <c:v>3.0049999999999999</c:v>
                </c:pt>
                <c:pt idx="6008">
                  <c:v>3.0049999999999999</c:v>
                </c:pt>
                <c:pt idx="6009">
                  <c:v>3.0059999999999998</c:v>
                </c:pt>
                <c:pt idx="6010">
                  <c:v>3.0059999999999998</c:v>
                </c:pt>
                <c:pt idx="6011">
                  <c:v>3.0070000000000001</c:v>
                </c:pt>
                <c:pt idx="6012">
                  <c:v>3.0070000000000001</c:v>
                </c:pt>
                <c:pt idx="6013">
                  <c:v>3.008</c:v>
                </c:pt>
                <c:pt idx="6014">
                  <c:v>3.008</c:v>
                </c:pt>
                <c:pt idx="6015">
                  <c:v>3.0089999999999999</c:v>
                </c:pt>
                <c:pt idx="6016">
                  <c:v>3.0089999999999999</c:v>
                </c:pt>
                <c:pt idx="6017">
                  <c:v>3.01</c:v>
                </c:pt>
                <c:pt idx="6018">
                  <c:v>3.01</c:v>
                </c:pt>
                <c:pt idx="6019">
                  <c:v>3.0110000000000001</c:v>
                </c:pt>
                <c:pt idx="6020">
                  <c:v>3.0110000000000001</c:v>
                </c:pt>
                <c:pt idx="6021">
                  <c:v>3.012</c:v>
                </c:pt>
                <c:pt idx="6022">
                  <c:v>3.012</c:v>
                </c:pt>
                <c:pt idx="6023">
                  <c:v>3.0129999999999999</c:v>
                </c:pt>
                <c:pt idx="6024">
                  <c:v>3.0129999999999999</c:v>
                </c:pt>
                <c:pt idx="6025">
                  <c:v>3.0139999999999998</c:v>
                </c:pt>
                <c:pt idx="6026">
                  <c:v>3.0139999999999998</c:v>
                </c:pt>
                <c:pt idx="6027">
                  <c:v>3.0150000000000001</c:v>
                </c:pt>
                <c:pt idx="6028">
                  <c:v>3.0150000000000001</c:v>
                </c:pt>
                <c:pt idx="6029">
                  <c:v>3.016</c:v>
                </c:pt>
                <c:pt idx="6030">
                  <c:v>3.016</c:v>
                </c:pt>
                <c:pt idx="6031">
                  <c:v>3.0169999999999999</c:v>
                </c:pt>
                <c:pt idx="6032">
                  <c:v>3.0169999999999999</c:v>
                </c:pt>
                <c:pt idx="6033">
                  <c:v>3.0179999999999998</c:v>
                </c:pt>
                <c:pt idx="6034">
                  <c:v>3.0179999999999998</c:v>
                </c:pt>
                <c:pt idx="6035">
                  <c:v>3.0190000000000001</c:v>
                </c:pt>
                <c:pt idx="6036">
                  <c:v>3.0190000000000001</c:v>
                </c:pt>
                <c:pt idx="6037">
                  <c:v>3.02</c:v>
                </c:pt>
                <c:pt idx="6038">
                  <c:v>3.02</c:v>
                </c:pt>
                <c:pt idx="6039">
                  <c:v>3.0209999999999999</c:v>
                </c:pt>
                <c:pt idx="6040">
                  <c:v>3.0209999999999999</c:v>
                </c:pt>
                <c:pt idx="6041">
                  <c:v>3.0219999999999998</c:v>
                </c:pt>
                <c:pt idx="6042">
                  <c:v>3.0219999999999998</c:v>
                </c:pt>
                <c:pt idx="6043">
                  <c:v>3.0230000000000001</c:v>
                </c:pt>
                <c:pt idx="6044">
                  <c:v>3.0230000000000001</c:v>
                </c:pt>
                <c:pt idx="6045">
                  <c:v>3.024</c:v>
                </c:pt>
                <c:pt idx="6046">
                  <c:v>3.024</c:v>
                </c:pt>
                <c:pt idx="6047">
                  <c:v>3.0249999999999999</c:v>
                </c:pt>
                <c:pt idx="6048">
                  <c:v>3.0249999999999999</c:v>
                </c:pt>
                <c:pt idx="6049">
                  <c:v>3.0259999999999998</c:v>
                </c:pt>
                <c:pt idx="6050">
                  <c:v>3.0259999999999998</c:v>
                </c:pt>
                <c:pt idx="6051">
                  <c:v>3.0270000000000001</c:v>
                </c:pt>
                <c:pt idx="6052">
                  <c:v>3.0270000000000001</c:v>
                </c:pt>
                <c:pt idx="6053">
                  <c:v>3.028</c:v>
                </c:pt>
                <c:pt idx="6054">
                  <c:v>3.028</c:v>
                </c:pt>
                <c:pt idx="6055">
                  <c:v>3.0289999999999999</c:v>
                </c:pt>
                <c:pt idx="6056">
                  <c:v>3.0289999999999999</c:v>
                </c:pt>
                <c:pt idx="6057">
                  <c:v>3.03</c:v>
                </c:pt>
                <c:pt idx="6058">
                  <c:v>3.03</c:v>
                </c:pt>
                <c:pt idx="6059">
                  <c:v>3.0310000000000001</c:v>
                </c:pt>
                <c:pt idx="6060">
                  <c:v>3.0310000000000001</c:v>
                </c:pt>
                <c:pt idx="6061">
                  <c:v>3.032</c:v>
                </c:pt>
                <c:pt idx="6062">
                  <c:v>3.032</c:v>
                </c:pt>
                <c:pt idx="6063">
                  <c:v>3.0329999999999999</c:v>
                </c:pt>
                <c:pt idx="6064">
                  <c:v>3.0329999999999999</c:v>
                </c:pt>
                <c:pt idx="6065">
                  <c:v>3.0339999999999998</c:v>
                </c:pt>
                <c:pt idx="6066">
                  <c:v>3.0339999999999998</c:v>
                </c:pt>
                <c:pt idx="6067">
                  <c:v>3.0350000000000001</c:v>
                </c:pt>
                <c:pt idx="6068">
                  <c:v>3.0350000000000001</c:v>
                </c:pt>
                <c:pt idx="6069">
                  <c:v>3.036</c:v>
                </c:pt>
                <c:pt idx="6070">
                  <c:v>3.036</c:v>
                </c:pt>
                <c:pt idx="6071">
                  <c:v>3.0369999999999999</c:v>
                </c:pt>
                <c:pt idx="6072">
                  <c:v>3.0369999999999999</c:v>
                </c:pt>
                <c:pt idx="6073">
                  <c:v>3.0379999999999998</c:v>
                </c:pt>
                <c:pt idx="6074">
                  <c:v>3.0379999999999998</c:v>
                </c:pt>
                <c:pt idx="6075">
                  <c:v>3.0390000000000001</c:v>
                </c:pt>
                <c:pt idx="6076">
                  <c:v>3.0390000000000001</c:v>
                </c:pt>
                <c:pt idx="6077">
                  <c:v>3.04</c:v>
                </c:pt>
                <c:pt idx="6078">
                  <c:v>3.04</c:v>
                </c:pt>
                <c:pt idx="6079">
                  <c:v>3.0409999999999999</c:v>
                </c:pt>
                <c:pt idx="6080">
                  <c:v>3.0409999999999999</c:v>
                </c:pt>
                <c:pt idx="6081">
                  <c:v>3.0419999999999998</c:v>
                </c:pt>
                <c:pt idx="6082">
                  <c:v>3.0419999999999998</c:v>
                </c:pt>
                <c:pt idx="6083">
                  <c:v>3.0430000000000001</c:v>
                </c:pt>
                <c:pt idx="6084">
                  <c:v>3.0430000000000001</c:v>
                </c:pt>
                <c:pt idx="6085">
                  <c:v>3.044</c:v>
                </c:pt>
                <c:pt idx="6086">
                  <c:v>3.044</c:v>
                </c:pt>
                <c:pt idx="6087">
                  <c:v>3.0449999999999999</c:v>
                </c:pt>
                <c:pt idx="6088">
                  <c:v>3.0449999999999999</c:v>
                </c:pt>
                <c:pt idx="6089">
                  <c:v>3.0459999999999998</c:v>
                </c:pt>
                <c:pt idx="6090">
                  <c:v>3.0459999999999998</c:v>
                </c:pt>
                <c:pt idx="6091">
                  <c:v>3.0470000000000002</c:v>
                </c:pt>
                <c:pt idx="6092">
                  <c:v>3.0470000000000002</c:v>
                </c:pt>
                <c:pt idx="6093">
                  <c:v>3.048</c:v>
                </c:pt>
                <c:pt idx="6094">
                  <c:v>3.048</c:v>
                </c:pt>
                <c:pt idx="6095">
                  <c:v>3.0489999999999999</c:v>
                </c:pt>
                <c:pt idx="6096">
                  <c:v>3.0489999999999999</c:v>
                </c:pt>
                <c:pt idx="6097">
                  <c:v>3.05</c:v>
                </c:pt>
                <c:pt idx="6098">
                  <c:v>3.05</c:v>
                </c:pt>
                <c:pt idx="6099">
                  <c:v>3.0510000000000002</c:v>
                </c:pt>
                <c:pt idx="6100">
                  <c:v>3.0510000000000002</c:v>
                </c:pt>
                <c:pt idx="6101">
                  <c:v>3.052</c:v>
                </c:pt>
                <c:pt idx="6102">
                  <c:v>3.052</c:v>
                </c:pt>
                <c:pt idx="6103">
                  <c:v>3.0529999999999999</c:v>
                </c:pt>
                <c:pt idx="6104">
                  <c:v>3.0529999999999999</c:v>
                </c:pt>
                <c:pt idx="6105">
                  <c:v>3.0539999999999998</c:v>
                </c:pt>
                <c:pt idx="6106">
                  <c:v>3.0539999999999998</c:v>
                </c:pt>
                <c:pt idx="6107">
                  <c:v>3.0550000000000002</c:v>
                </c:pt>
                <c:pt idx="6108">
                  <c:v>3.0550000000000002</c:v>
                </c:pt>
                <c:pt idx="6109">
                  <c:v>3.056</c:v>
                </c:pt>
                <c:pt idx="6110">
                  <c:v>3.056</c:v>
                </c:pt>
                <c:pt idx="6111">
                  <c:v>3.0569999999999999</c:v>
                </c:pt>
                <c:pt idx="6112">
                  <c:v>3.0569999999999999</c:v>
                </c:pt>
                <c:pt idx="6113">
                  <c:v>3.0579999999999998</c:v>
                </c:pt>
                <c:pt idx="6114">
                  <c:v>3.0579999999999998</c:v>
                </c:pt>
                <c:pt idx="6115">
                  <c:v>3.0590000000000002</c:v>
                </c:pt>
                <c:pt idx="6116">
                  <c:v>3.0590000000000002</c:v>
                </c:pt>
                <c:pt idx="6117">
                  <c:v>3.06</c:v>
                </c:pt>
                <c:pt idx="6118">
                  <c:v>3.06</c:v>
                </c:pt>
                <c:pt idx="6119">
                  <c:v>3.0609999999999999</c:v>
                </c:pt>
                <c:pt idx="6120">
                  <c:v>3.0609999999999999</c:v>
                </c:pt>
                <c:pt idx="6121">
                  <c:v>3.0619999999999998</c:v>
                </c:pt>
                <c:pt idx="6122">
                  <c:v>3.0619999999999998</c:v>
                </c:pt>
                <c:pt idx="6123">
                  <c:v>3.0630000000000002</c:v>
                </c:pt>
                <c:pt idx="6124">
                  <c:v>3.0630000000000002</c:v>
                </c:pt>
                <c:pt idx="6125">
                  <c:v>3.0640000000000001</c:v>
                </c:pt>
                <c:pt idx="6126">
                  <c:v>3.0640000000000001</c:v>
                </c:pt>
                <c:pt idx="6127">
                  <c:v>3.0649999999999999</c:v>
                </c:pt>
                <c:pt idx="6128">
                  <c:v>3.0649999999999999</c:v>
                </c:pt>
                <c:pt idx="6129">
                  <c:v>3.0659999999999998</c:v>
                </c:pt>
                <c:pt idx="6130">
                  <c:v>3.0659999999999998</c:v>
                </c:pt>
                <c:pt idx="6131">
                  <c:v>3.0670000000000002</c:v>
                </c:pt>
                <c:pt idx="6132">
                  <c:v>3.0670000000000002</c:v>
                </c:pt>
                <c:pt idx="6133">
                  <c:v>3.0680000000000001</c:v>
                </c:pt>
                <c:pt idx="6134">
                  <c:v>3.0680000000000001</c:v>
                </c:pt>
                <c:pt idx="6135">
                  <c:v>3.069</c:v>
                </c:pt>
                <c:pt idx="6136">
                  <c:v>3.069</c:v>
                </c:pt>
                <c:pt idx="6137">
                  <c:v>3.07</c:v>
                </c:pt>
                <c:pt idx="6138">
                  <c:v>3.07</c:v>
                </c:pt>
                <c:pt idx="6139">
                  <c:v>3.0710000000000002</c:v>
                </c:pt>
                <c:pt idx="6140">
                  <c:v>3.0710000000000002</c:v>
                </c:pt>
                <c:pt idx="6141">
                  <c:v>3.0720000000000001</c:v>
                </c:pt>
                <c:pt idx="6142">
                  <c:v>3.0720000000000001</c:v>
                </c:pt>
                <c:pt idx="6143">
                  <c:v>3.073</c:v>
                </c:pt>
                <c:pt idx="6144">
                  <c:v>3.073</c:v>
                </c:pt>
                <c:pt idx="6145">
                  <c:v>3.0739999999999998</c:v>
                </c:pt>
                <c:pt idx="6146">
                  <c:v>3.0739999999999998</c:v>
                </c:pt>
                <c:pt idx="6147">
                  <c:v>3.0750000000000002</c:v>
                </c:pt>
                <c:pt idx="6148">
                  <c:v>3.0750000000000002</c:v>
                </c:pt>
                <c:pt idx="6149">
                  <c:v>3.0760000000000001</c:v>
                </c:pt>
                <c:pt idx="6150">
                  <c:v>3.0760000000000001</c:v>
                </c:pt>
                <c:pt idx="6151">
                  <c:v>3.077</c:v>
                </c:pt>
                <c:pt idx="6152">
                  <c:v>3.077</c:v>
                </c:pt>
                <c:pt idx="6153">
                  <c:v>3.0779999999999998</c:v>
                </c:pt>
                <c:pt idx="6154">
                  <c:v>3.0779999999999998</c:v>
                </c:pt>
                <c:pt idx="6155">
                  <c:v>3.0790000000000002</c:v>
                </c:pt>
                <c:pt idx="6156">
                  <c:v>3.0790000000000002</c:v>
                </c:pt>
                <c:pt idx="6157">
                  <c:v>3.08</c:v>
                </c:pt>
                <c:pt idx="6158">
                  <c:v>3.08</c:v>
                </c:pt>
                <c:pt idx="6159">
                  <c:v>3.081</c:v>
                </c:pt>
                <c:pt idx="6160">
                  <c:v>3.081</c:v>
                </c:pt>
                <c:pt idx="6161">
                  <c:v>3.0819999999999999</c:v>
                </c:pt>
                <c:pt idx="6162">
                  <c:v>3.0819999999999999</c:v>
                </c:pt>
                <c:pt idx="6163">
                  <c:v>3.0830000000000002</c:v>
                </c:pt>
                <c:pt idx="6164">
                  <c:v>3.0830000000000002</c:v>
                </c:pt>
                <c:pt idx="6165">
                  <c:v>3.0840000000000001</c:v>
                </c:pt>
                <c:pt idx="6166">
                  <c:v>3.0840000000000001</c:v>
                </c:pt>
                <c:pt idx="6167">
                  <c:v>3.085</c:v>
                </c:pt>
                <c:pt idx="6168">
                  <c:v>3.085</c:v>
                </c:pt>
                <c:pt idx="6169">
                  <c:v>3.0859999999999999</c:v>
                </c:pt>
                <c:pt idx="6170">
                  <c:v>3.0859999999999999</c:v>
                </c:pt>
                <c:pt idx="6171">
                  <c:v>3.0870000000000002</c:v>
                </c:pt>
                <c:pt idx="6172">
                  <c:v>3.0870000000000002</c:v>
                </c:pt>
                <c:pt idx="6173">
                  <c:v>3.0880000000000001</c:v>
                </c:pt>
                <c:pt idx="6174">
                  <c:v>3.0880000000000001</c:v>
                </c:pt>
                <c:pt idx="6175">
                  <c:v>3.089</c:v>
                </c:pt>
                <c:pt idx="6176">
                  <c:v>3.089</c:v>
                </c:pt>
                <c:pt idx="6177">
                  <c:v>3.09</c:v>
                </c:pt>
                <c:pt idx="6178">
                  <c:v>3.09</c:v>
                </c:pt>
                <c:pt idx="6179">
                  <c:v>3.0910000000000002</c:v>
                </c:pt>
                <c:pt idx="6180">
                  <c:v>3.0910000000000002</c:v>
                </c:pt>
                <c:pt idx="6181">
                  <c:v>3.0920000000000001</c:v>
                </c:pt>
                <c:pt idx="6182">
                  <c:v>3.0920000000000001</c:v>
                </c:pt>
                <c:pt idx="6183">
                  <c:v>3.093</c:v>
                </c:pt>
                <c:pt idx="6184">
                  <c:v>3.093</c:v>
                </c:pt>
                <c:pt idx="6185">
                  <c:v>3.0939999999999999</c:v>
                </c:pt>
                <c:pt idx="6186">
                  <c:v>3.0939999999999999</c:v>
                </c:pt>
                <c:pt idx="6187">
                  <c:v>3.0950000000000002</c:v>
                </c:pt>
                <c:pt idx="6188">
                  <c:v>3.0950000000000002</c:v>
                </c:pt>
                <c:pt idx="6189">
                  <c:v>3.0960000000000001</c:v>
                </c:pt>
                <c:pt idx="6190">
                  <c:v>3.0960000000000001</c:v>
                </c:pt>
                <c:pt idx="6191">
                  <c:v>3.097</c:v>
                </c:pt>
                <c:pt idx="6192">
                  <c:v>3.097</c:v>
                </c:pt>
                <c:pt idx="6193">
                  <c:v>3.0979999999999999</c:v>
                </c:pt>
                <c:pt idx="6194">
                  <c:v>3.0979999999999999</c:v>
                </c:pt>
                <c:pt idx="6195">
                  <c:v>3.0990000000000002</c:v>
                </c:pt>
                <c:pt idx="6196">
                  <c:v>3.0990000000000002</c:v>
                </c:pt>
                <c:pt idx="6197">
                  <c:v>3.1</c:v>
                </c:pt>
                <c:pt idx="6198">
                  <c:v>3.1</c:v>
                </c:pt>
                <c:pt idx="6199">
                  <c:v>3.101</c:v>
                </c:pt>
                <c:pt idx="6200">
                  <c:v>3.101</c:v>
                </c:pt>
                <c:pt idx="6201">
                  <c:v>3.1019999999999999</c:v>
                </c:pt>
                <c:pt idx="6202">
                  <c:v>3.1019999999999999</c:v>
                </c:pt>
                <c:pt idx="6203">
                  <c:v>3.1030000000000002</c:v>
                </c:pt>
                <c:pt idx="6204">
                  <c:v>3.1030000000000002</c:v>
                </c:pt>
                <c:pt idx="6205">
                  <c:v>3.1040000000000001</c:v>
                </c:pt>
                <c:pt idx="6206">
                  <c:v>3.1040000000000001</c:v>
                </c:pt>
                <c:pt idx="6207">
                  <c:v>3.105</c:v>
                </c:pt>
                <c:pt idx="6208">
                  <c:v>3.105</c:v>
                </c:pt>
                <c:pt idx="6209">
                  <c:v>3.1059999999999999</c:v>
                </c:pt>
                <c:pt idx="6210">
                  <c:v>3.1059999999999999</c:v>
                </c:pt>
                <c:pt idx="6211">
                  <c:v>3.1070000000000002</c:v>
                </c:pt>
                <c:pt idx="6212">
                  <c:v>3.1070000000000002</c:v>
                </c:pt>
                <c:pt idx="6213">
                  <c:v>3.1080000000000001</c:v>
                </c:pt>
                <c:pt idx="6214">
                  <c:v>3.1080000000000001</c:v>
                </c:pt>
                <c:pt idx="6215">
                  <c:v>3.109</c:v>
                </c:pt>
                <c:pt idx="6216">
                  <c:v>3.109</c:v>
                </c:pt>
                <c:pt idx="6217">
                  <c:v>3.11</c:v>
                </c:pt>
                <c:pt idx="6218">
                  <c:v>3.11</c:v>
                </c:pt>
                <c:pt idx="6219">
                  <c:v>3.1110000000000002</c:v>
                </c:pt>
                <c:pt idx="6220">
                  <c:v>3.1110000000000002</c:v>
                </c:pt>
                <c:pt idx="6221">
                  <c:v>3.1120000000000001</c:v>
                </c:pt>
                <c:pt idx="6222">
                  <c:v>3.1120000000000001</c:v>
                </c:pt>
                <c:pt idx="6223">
                  <c:v>3.113</c:v>
                </c:pt>
                <c:pt idx="6224">
                  <c:v>3.113</c:v>
                </c:pt>
                <c:pt idx="6225">
                  <c:v>3.1139999999999999</c:v>
                </c:pt>
                <c:pt idx="6226">
                  <c:v>3.1139999999999999</c:v>
                </c:pt>
                <c:pt idx="6227">
                  <c:v>3.1150000000000002</c:v>
                </c:pt>
                <c:pt idx="6228">
                  <c:v>3.1150000000000002</c:v>
                </c:pt>
                <c:pt idx="6229">
                  <c:v>3.1160000000000001</c:v>
                </c:pt>
                <c:pt idx="6230">
                  <c:v>3.1160000000000001</c:v>
                </c:pt>
                <c:pt idx="6231">
                  <c:v>3.117</c:v>
                </c:pt>
                <c:pt idx="6232">
                  <c:v>3.117</c:v>
                </c:pt>
                <c:pt idx="6233">
                  <c:v>3.1179999999999999</c:v>
                </c:pt>
                <c:pt idx="6234">
                  <c:v>3.1179999999999999</c:v>
                </c:pt>
                <c:pt idx="6235">
                  <c:v>3.1190000000000002</c:v>
                </c:pt>
                <c:pt idx="6236">
                  <c:v>3.1190000000000002</c:v>
                </c:pt>
                <c:pt idx="6237">
                  <c:v>3.12</c:v>
                </c:pt>
                <c:pt idx="6238">
                  <c:v>3.12</c:v>
                </c:pt>
                <c:pt idx="6239">
                  <c:v>3.121</c:v>
                </c:pt>
                <c:pt idx="6240">
                  <c:v>3.121</c:v>
                </c:pt>
                <c:pt idx="6241">
                  <c:v>3.1219999999999999</c:v>
                </c:pt>
                <c:pt idx="6242">
                  <c:v>3.1219999999999999</c:v>
                </c:pt>
                <c:pt idx="6243">
                  <c:v>3.1230000000000002</c:v>
                </c:pt>
                <c:pt idx="6244">
                  <c:v>3.1230000000000002</c:v>
                </c:pt>
                <c:pt idx="6245">
                  <c:v>3.1240000000000001</c:v>
                </c:pt>
                <c:pt idx="6246">
                  <c:v>3.1240000000000001</c:v>
                </c:pt>
                <c:pt idx="6247">
                  <c:v>3.125</c:v>
                </c:pt>
                <c:pt idx="6248">
                  <c:v>3.125</c:v>
                </c:pt>
                <c:pt idx="6249">
                  <c:v>3.1259999999999999</c:v>
                </c:pt>
                <c:pt idx="6250">
                  <c:v>3.1259999999999999</c:v>
                </c:pt>
                <c:pt idx="6251">
                  <c:v>3.1269999999999998</c:v>
                </c:pt>
                <c:pt idx="6252">
                  <c:v>3.1269999999999998</c:v>
                </c:pt>
                <c:pt idx="6253">
                  <c:v>3.1280000000000001</c:v>
                </c:pt>
                <c:pt idx="6254">
                  <c:v>3.1280000000000001</c:v>
                </c:pt>
                <c:pt idx="6255">
                  <c:v>3.129</c:v>
                </c:pt>
                <c:pt idx="6256">
                  <c:v>3.129</c:v>
                </c:pt>
                <c:pt idx="6257">
                  <c:v>3.13</c:v>
                </c:pt>
                <c:pt idx="6258">
                  <c:v>3.13</c:v>
                </c:pt>
                <c:pt idx="6259">
                  <c:v>3.1309999999999998</c:v>
                </c:pt>
                <c:pt idx="6260">
                  <c:v>3.1309999999999998</c:v>
                </c:pt>
                <c:pt idx="6261">
                  <c:v>3.1320000000000001</c:v>
                </c:pt>
                <c:pt idx="6262">
                  <c:v>3.1320000000000001</c:v>
                </c:pt>
                <c:pt idx="6263">
                  <c:v>3.133</c:v>
                </c:pt>
                <c:pt idx="6264">
                  <c:v>3.133</c:v>
                </c:pt>
                <c:pt idx="6265">
                  <c:v>3.1339999999999999</c:v>
                </c:pt>
                <c:pt idx="6266">
                  <c:v>3.1339999999999999</c:v>
                </c:pt>
                <c:pt idx="6267">
                  <c:v>3.1349999999999998</c:v>
                </c:pt>
                <c:pt idx="6268">
                  <c:v>3.1349999999999998</c:v>
                </c:pt>
                <c:pt idx="6269">
                  <c:v>3.1360000000000001</c:v>
                </c:pt>
                <c:pt idx="6270">
                  <c:v>3.1360000000000001</c:v>
                </c:pt>
                <c:pt idx="6271">
                  <c:v>3.137</c:v>
                </c:pt>
                <c:pt idx="6272">
                  <c:v>3.137</c:v>
                </c:pt>
                <c:pt idx="6273">
                  <c:v>3.1379999999999999</c:v>
                </c:pt>
                <c:pt idx="6274">
                  <c:v>3.1379999999999999</c:v>
                </c:pt>
                <c:pt idx="6275">
                  <c:v>3.1389999999999998</c:v>
                </c:pt>
                <c:pt idx="6276">
                  <c:v>3.1389999999999998</c:v>
                </c:pt>
                <c:pt idx="6277">
                  <c:v>3.14</c:v>
                </c:pt>
                <c:pt idx="6278">
                  <c:v>3.14</c:v>
                </c:pt>
                <c:pt idx="6279">
                  <c:v>3.141</c:v>
                </c:pt>
                <c:pt idx="6280">
                  <c:v>3.141</c:v>
                </c:pt>
                <c:pt idx="6281">
                  <c:v>3.1419999999999999</c:v>
                </c:pt>
                <c:pt idx="6282">
                  <c:v>3.1419999999999999</c:v>
                </c:pt>
                <c:pt idx="6283">
                  <c:v>3.1429999999999998</c:v>
                </c:pt>
                <c:pt idx="6284">
                  <c:v>3.1429999999999998</c:v>
                </c:pt>
                <c:pt idx="6285">
                  <c:v>3.1440000000000001</c:v>
                </c:pt>
                <c:pt idx="6286">
                  <c:v>3.1440000000000001</c:v>
                </c:pt>
                <c:pt idx="6287">
                  <c:v>3.145</c:v>
                </c:pt>
                <c:pt idx="6288">
                  <c:v>3.145</c:v>
                </c:pt>
                <c:pt idx="6289">
                  <c:v>3.1459999999999999</c:v>
                </c:pt>
                <c:pt idx="6290">
                  <c:v>3.1459999999999999</c:v>
                </c:pt>
                <c:pt idx="6291">
                  <c:v>3.1469999999999998</c:v>
                </c:pt>
                <c:pt idx="6292">
                  <c:v>3.1469999999999998</c:v>
                </c:pt>
                <c:pt idx="6293">
                  <c:v>3.1480000000000001</c:v>
                </c:pt>
                <c:pt idx="6294">
                  <c:v>3.1480000000000001</c:v>
                </c:pt>
                <c:pt idx="6295">
                  <c:v>3.149</c:v>
                </c:pt>
                <c:pt idx="6296">
                  <c:v>3.149</c:v>
                </c:pt>
                <c:pt idx="6297">
                  <c:v>3.15</c:v>
                </c:pt>
                <c:pt idx="6298">
                  <c:v>3.15</c:v>
                </c:pt>
                <c:pt idx="6299">
                  <c:v>3.1509999999999998</c:v>
                </c:pt>
                <c:pt idx="6300">
                  <c:v>3.1509999999999998</c:v>
                </c:pt>
                <c:pt idx="6301">
                  <c:v>3.1520000000000001</c:v>
                </c:pt>
                <c:pt idx="6302">
                  <c:v>3.1520000000000001</c:v>
                </c:pt>
                <c:pt idx="6303">
                  <c:v>3.153</c:v>
                </c:pt>
                <c:pt idx="6304">
                  <c:v>3.153</c:v>
                </c:pt>
                <c:pt idx="6305">
                  <c:v>3.1539999999999999</c:v>
                </c:pt>
                <c:pt idx="6306">
                  <c:v>3.1539999999999999</c:v>
                </c:pt>
                <c:pt idx="6307">
                  <c:v>3.1549999999999998</c:v>
                </c:pt>
                <c:pt idx="6308">
                  <c:v>3.1549999999999998</c:v>
                </c:pt>
                <c:pt idx="6309">
                  <c:v>3.1560000000000001</c:v>
                </c:pt>
                <c:pt idx="6310">
                  <c:v>3.1560000000000001</c:v>
                </c:pt>
                <c:pt idx="6311">
                  <c:v>3.157</c:v>
                </c:pt>
                <c:pt idx="6312">
                  <c:v>3.157</c:v>
                </c:pt>
                <c:pt idx="6313">
                  <c:v>3.1579999999999999</c:v>
                </c:pt>
                <c:pt idx="6314">
                  <c:v>3.1579999999999999</c:v>
                </c:pt>
                <c:pt idx="6315">
                  <c:v>3.1589999999999998</c:v>
                </c:pt>
                <c:pt idx="6316">
                  <c:v>3.1589999999999998</c:v>
                </c:pt>
                <c:pt idx="6317">
                  <c:v>3.16</c:v>
                </c:pt>
                <c:pt idx="6318">
                  <c:v>3.16</c:v>
                </c:pt>
                <c:pt idx="6319">
                  <c:v>3.161</c:v>
                </c:pt>
                <c:pt idx="6320">
                  <c:v>3.161</c:v>
                </c:pt>
                <c:pt idx="6321">
                  <c:v>3.1619999999999999</c:v>
                </c:pt>
                <c:pt idx="6322">
                  <c:v>3.1619999999999999</c:v>
                </c:pt>
                <c:pt idx="6323">
                  <c:v>3.1629999999999998</c:v>
                </c:pt>
                <c:pt idx="6324">
                  <c:v>3.1629999999999998</c:v>
                </c:pt>
                <c:pt idx="6325">
                  <c:v>3.1640000000000001</c:v>
                </c:pt>
                <c:pt idx="6326">
                  <c:v>3.1640000000000001</c:v>
                </c:pt>
                <c:pt idx="6327">
                  <c:v>3.165</c:v>
                </c:pt>
                <c:pt idx="6328">
                  <c:v>3.165</c:v>
                </c:pt>
                <c:pt idx="6329">
                  <c:v>3.1659999999999999</c:v>
                </c:pt>
                <c:pt idx="6330">
                  <c:v>3.1659999999999999</c:v>
                </c:pt>
                <c:pt idx="6331">
                  <c:v>3.1669999999999998</c:v>
                </c:pt>
                <c:pt idx="6332">
                  <c:v>3.1669999999999998</c:v>
                </c:pt>
                <c:pt idx="6333">
                  <c:v>3.1680000000000001</c:v>
                </c:pt>
                <c:pt idx="6334">
                  <c:v>3.1680000000000001</c:v>
                </c:pt>
                <c:pt idx="6335">
                  <c:v>3.169</c:v>
                </c:pt>
                <c:pt idx="6336">
                  <c:v>3.169</c:v>
                </c:pt>
                <c:pt idx="6337">
                  <c:v>3.17</c:v>
                </c:pt>
                <c:pt idx="6338">
                  <c:v>3.17</c:v>
                </c:pt>
                <c:pt idx="6339">
                  <c:v>3.1709999999999998</c:v>
                </c:pt>
                <c:pt idx="6340">
                  <c:v>3.1709999999999998</c:v>
                </c:pt>
                <c:pt idx="6341">
                  <c:v>3.1720000000000002</c:v>
                </c:pt>
                <c:pt idx="6342">
                  <c:v>3.1720000000000002</c:v>
                </c:pt>
                <c:pt idx="6343">
                  <c:v>3.173</c:v>
                </c:pt>
                <c:pt idx="6344">
                  <c:v>3.173</c:v>
                </c:pt>
                <c:pt idx="6345">
                  <c:v>3.1739999999999999</c:v>
                </c:pt>
                <c:pt idx="6346">
                  <c:v>3.1739999999999999</c:v>
                </c:pt>
                <c:pt idx="6347">
                  <c:v>3.1749999999999998</c:v>
                </c:pt>
                <c:pt idx="6348">
                  <c:v>3.1749999999999998</c:v>
                </c:pt>
                <c:pt idx="6349">
                  <c:v>3.1760000000000002</c:v>
                </c:pt>
                <c:pt idx="6350">
                  <c:v>3.1760000000000002</c:v>
                </c:pt>
                <c:pt idx="6351">
                  <c:v>3.177</c:v>
                </c:pt>
                <c:pt idx="6352">
                  <c:v>3.177</c:v>
                </c:pt>
                <c:pt idx="6353">
                  <c:v>3.1779999999999999</c:v>
                </c:pt>
                <c:pt idx="6354">
                  <c:v>3.1779999999999999</c:v>
                </c:pt>
                <c:pt idx="6355">
                  <c:v>3.1789999999999998</c:v>
                </c:pt>
                <c:pt idx="6356">
                  <c:v>3.1789999999999998</c:v>
                </c:pt>
                <c:pt idx="6357">
                  <c:v>3.18</c:v>
                </c:pt>
                <c:pt idx="6358">
                  <c:v>3.18</c:v>
                </c:pt>
                <c:pt idx="6359">
                  <c:v>3.181</c:v>
                </c:pt>
                <c:pt idx="6360">
                  <c:v>3.181</c:v>
                </c:pt>
                <c:pt idx="6361">
                  <c:v>3.1819999999999999</c:v>
                </c:pt>
                <c:pt idx="6362">
                  <c:v>3.1819999999999999</c:v>
                </c:pt>
                <c:pt idx="6363">
                  <c:v>3.1829999999999998</c:v>
                </c:pt>
                <c:pt idx="6364">
                  <c:v>3.1829999999999998</c:v>
                </c:pt>
                <c:pt idx="6365">
                  <c:v>3.1840000000000002</c:v>
                </c:pt>
                <c:pt idx="6366">
                  <c:v>3.1840000000000002</c:v>
                </c:pt>
                <c:pt idx="6367">
                  <c:v>3.1850000000000001</c:v>
                </c:pt>
                <c:pt idx="6368">
                  <c:v>3.1850000000000001</c:v>
                </c:pt>
                <c:pt idx="6369">
                  <c:v>3.1859999999999999</c:v>
                </c:pt>
                <c:pt idx="6370">
                  <c:v>3.1859999999999999</c:v>
                </c:pt>
                <c:pt idx="6371">
                  <c:v>3.1869999999999998</c:v>
                </c:pt>
                <c:pt idx="6372">
                  <c:v>3.1869999999999998</c:v>
                </c:pt>
                <c:pt idx="6373">
                  <c:v>3.1880000000000002</c:v>
                </c:pt>
                <c:pt idx="6374">
                  <c:v>3.1880000000000002</c:v>
                </c:pt>
                <c:pt idx="6375">
                  <c:v>3.1890000000000001</c:v>
                </c:pt>
                <c:pt idx="6376">
                  <c:v>3.1890000000000001</c:v>
                </c:pt>
                <c:pt idx="6377">
                  <c:v>3.19</c:v>
                </c:pt>
                <c:pt idx="6378">
                  <c:v>3.19</c:v>
                </c:pt>
                <c:pt idx="6379">
                  <c:v>3.1909999999999998</c:v>
                </c:pt>
                <c:pt idx="6380">
                  <c:v>3.1909999999999998</c:v>
                </c:pt>
                <c:pt idx="6381">
                  <c:v>3.1920000000000002</c:v>
                </c:pt>
                <c:pt idx="6382">
                  <c:v>3.1920000000000002</c:v>
                </c:pt>
                <c:pt idx="6383">
                  <c:v>3.1930000000000001</c:v>
                </c:pt>
                <c:pt idx="6384">
                  <c:v>3.1930000000000001</c:v>
                </c:pt>
                <c:pt idx="6385">
                  <c:v>3.194</c:v>
                </c:pt>
                <c:pt idx="6386">
                  <c:v>3.194</c:v>
                </c:pt>
                <c:pt idx="6387">
                  <c:v>3.1949999999999998</c:v>
                </c:pt>
                <c:pt idx="6388">
                  <c:v>3.1949999999999998</c:v>
                </c:pt>
                <c:pt idx="6389">
                  <c:v>3.1960000000000002</c:v>
                </c:pt>
                <c:pt idx="6390">
                  <c:v>3.1960000000000002</c:v>
                </c:pt>
                <c:pt idx="6391">
                  <c:v>3.1970000000000001</c:v>
                </c:pt>
                <c:pt idx="6392">
                  <c:v>3.1970000000000001</c:v>
                </c:pt>
                <c:pt idx="6393">
                  <c:v>3.198</c:v>
                </c:pt>
                <c:pt idx="6394">
                  <c:v>3.198</c:v>
                </c:pt>
                <c:pt idx="6395">
                  <c:v>3.1989999999999998</c:v>
                </c:pt>
                <c:pt idx="6396">
                  <c:v>3.1989999999999998</c:v>
                </c:pt>
                <c:pt idx="6397">
                  <c:v>3.2</c:v>
                </c:pt>
                <c:pt idx="6398">
                  <c:v>3.2</c:v>
                </c:pt>
                <c:pt idx="6399">
                  <c:v>3.2010000000000001</c:v>
                </c:pt>
                <c:pt idx="6400">
                  <c:v>3.2010000000000001</c:v>
                </c:pt>
                <c:pt idx="6401">
                  <c:v>3.202</c:v>
                </c:pt>
                <c:pt idx="6402">
                  <c:v>3.202</c:v>
                </c:pt>
                <c:pt idx="6403">
                  <c:v>3.2029999999999998</c:v>
                </c:pt>
                <c:pt idx="6404">
                  <c:v>3.2029999999999998</c:v>
                </c:pt>
                <c:pt idx="6405">
                  <c:v>3.2040000000000002</c:v>
                </c:pt>
                <c:pt idx="6406">
                  <c:v>3.2040000000000002</c:v>
                </c:pt>
                <c:pt idx="6407">
                  <c:v>3.2050000000000001</c:v>
                </c:pt>
                <c:pt idx="6408">
                  <c:v>3.2050000000000001</c:v>
                </c:pt>
                <c:pt idx="6409">
                  <c:v>3.206</c:v>
                </c:pt>
                <c:pt idx="6410">
                  <c:v>3.206</c:v>
                </c:pt>
                <c:pt idx="6411">
                  <c:v>3.2069999999999999</c:v>
                </c:pt>
                <c:pt idx="6412">
                  <c:v>3.2069999999999999</c:v>
                </c:pt>
                <c:pt idx="6413">
                  <c:v>3.2080000000000002</c:v>
                </c:pt>
                <c:pt idx="6414">
                  <c:v>3.2080000000000002</c:v>
                </c:pt>
                <c:pt idx="6415">
                  <c:v>3.2090000000000001</c:v>
                </c:pt>
                <c:pt idx="6416">
                  <c:v>3.2090000000000001</c:v>
                </c:pt>
                <c:pt idx="6417">
                  <c:v>3.21</c:v>
                </c:pt>
                <c:pt idx="6418">
                  <c:v>3.21</c:v>
                </c:pt>
                <c:pt idx="6419">
                  <c:v>3.2109999999999999</c:v>
                </c:pt>
                <c:pt idx="6420">
                  <c:v>3.2109999999999999</c:v>
                </c:pt>
                <c:pt idx="6421">
                  <c:v>3.2120000000000002</c:v>
                </c:pt>
                <c:pt idx="6422">
                  <c:v>3.2120000000000002</c:v>
                </c:pt>
                <c:pt idx="6423">
                  <c:v>3.2130000000000001</c:v>
                </c:pt>
                <c:pt idx="6424">
                  <c:v>3.2130000000000001</c:v>
                </c:pt>
                <c:pt idx="6425">
                  <c:v>3.214</c:v>
                </c:pt>
                <c:pt idx="6426">
                  <c:v>3.214</c:v>
                </c:pt>
                <c:pt idx="6427">
                  <c:v>3.2149999999999999</c:v>
                </c:pt>
                <c:pt idx="6428">
                  <c:v>3.2149999999999999</c:v>
                </c:pt>
                <c:pt idx="6429">
                  <c:v>3.2160000000000002</c:v>
                </c:pt>
                <c:pt idx="6430">
                  <c:v>3.2160000000000002</c:v>
                </c:pt>
                <c:pt idx="6431">
                  <c:v>3.2170000000000001</c:v>
                </c:pt>
                <c:pt idx="6432">
                  <c:v>3.2170000000000001</c:v>
                </c:pt>
                <c:pt idx="6433">
                  <c:v>3.218</c:v>
                </c:pt>
                <c:pt idx="6434">
                  <c:v>3.218</c:v>
                </c:pt>
                <c:pt idx="6435">
                  <c:v>3.2189999999999999</c:v>
                </c:pt>
                <c:pt idx="6436">
                  <c:v>3.2189999999999999</c:v>
                </c:pt>
                <c:pt idx="6437">
                  <c:v>3.22</c:v>
                </c:pt>
                <c:pt idx="6438">
                  <c:v>3.22</c:v>
                </c:pt>
                <c:pt idx="6439">
                  <c:v>3.2210000000000001</c:v>
                </c:pt>
                <c:pt idx="6440">
                  <c:v>3.2210000000000001</c:v>
                </c:pt>
                <c:pt idx="6441">
                  <c:v>3.222</c:v>
                </c:pt>
                <c:pt idx="6442">
                  <c:v>3.222</c:v>
                </c:pt>
                <c:pt idx="6443">
                  <c:v>3.2229999999999999</c:v>
                </c:pt>
                <c:pt idx="6444">
                  <c:v>3.2229999999999999</c:v>
                </c:pt>
                <c:pt idx="6445">
                  <c:v>3.2240000000000002</c:v>
                </c:pt>
                <c:pt idx="6446">
                  <c:v>3.2240000000000002</c:v>
                </c:pt>
                <c:pt idx="6447">
                  <c:v>3.2250000000000001</c:v>
                </c:pt>
                <c:pt idx="6448">
                  <c:v>3.2250000000000001</c:v>
                </c:pt>
                <c:pt idx="6449">
                  <c:v>3.226</c:v>
                </c:pt>
                <c:pt idx="6450">
                  <c:v>3.226</c:v>
                </c:pt>
                <c:pt idx="6451">
                  <c:v>3.2269999999999999</c:v>
                </c:pt>
                <c:pt idx="6452">
                  <c:v>3.2269999999999999</c:v>
                </c:pt>
                <c:pt idx="6453">
                  <c:v>3.2280000000000002</c:v>
                </c:pt>
                <c:pt idx="6454">
                  <c:v>3.2280000000000002</c:v>
                </c:pt>
                <c:pt idx="6455">
                  <c:v>3.2290000000000001</c:v>
                </c:pt>
                <c:pt idx="6456">
                  <c:v>3.2290000000000001</c:v>
                </c:pt>
                <c:pt idx="6457">
                  <c:v>3.23</c:v>
                </c:pt>
                <c:pt idx="6458">
                  <c:v>3.23</c:v>
                </c:pt>
                <c:pt idx="6459">
                  <c:v>3.2309999999999999</c:v>
                </c:pt>
                <c:pt idx="6460">
                  <c:v>3.2309999999999999</c:v>
                </c:pt>
                <c:pt idx="6461">
                  <c:v>3.2320000000000002</c:v>
                </c:pt>
                <c:pt idx="6462">
                  <c:v>3.2320000000000002</c:v>
                </c:pt>
                <c:pt idx="6463">
                  <c:v>3.2330000000000001</c:v>
                </c:pt>
                <c:pt idx="6464">
                  <c:v>3.2330000000000001</c:v>
                </c:pt>
                <c:pt idx="6465">
                  <c:v>3.234</c:v>
                </c:pt>
                <c:pt idx="6466">
                  <c:v>3.234</c:v>
                </c:pt>
                <c:pt idx="6467">
                  <c:v>3.2349999999999999</c:v>
                </c:pt>
                <c:pt idx="6468">
                  <c:v>3.2349999999999999</c:v>
                </c:pt>
                <c:pt idx="6469">
                  <c:v>3.2360000000000002</c:v>
                </c:pt>
                <c:pt idx="6470">
                  <c:v>3.2360000000000002</c:v>
                </c:pt>
                <c:pt idx="6471">
                  <c:v>3.2370000000000001</c:v>
                </c:pt>
                <c:pt idx="6472">
                  <c:v>3.2370000000000001</c:v>
                </c:pt>
                <c:pt idx="6473">
                  <c:v>3.238</c:v>
                </c:pt>
                <c:pt idx="6474">
                  <c:v>3.238</c:v>
                </c:pt>
                <c:pt idx="6475">
                  <c:v>3.2389999999999999</c:v>
                </c:pt>
                <c:pt idx="6476">
                  <c:v>3.2389999999999999</c:v>
                </c:pt>
                <c:pt idx="6477">
                  <c:v>3.24</c:v>
                </c:pt>
                <c:pt idx="6478">
                  <c:v>3.24</c:v>
                </c:pt>
                <c:pt idx="6479">
                  <c:v>3.2410000000000001</c:v>
                </c:pt>
                <c:pt idx="6480">
                  <c:v>3.2410000000000001</c:v>
                </c:pt>
                <c:pt idx="6481">
                  <c:v>3.242</c:v>
                </c:pt>
                <c:pt idx="6482">
                  <c:v>3.242</c:v>
                </c:pt>
                <c:pt idx="6483">
                  <c:v>3.2429999999999999</c:v>
                </c:pt>
                <c:pt idx="6484">
                  <c:v>3.2429999999999999</c:v>
                </c:pt>
                <c:pt idx="6485">
                  <c:v>3.2440000000000002</c:v>
                </c:pt>
                <c:pt idx="6486">
                  <c:v>3.2440000000000002</c:v>
                </c:pt>
                <c:pt idx="6487">
                  <c:v>3.2450000000000001</c:v>
                </c:pt>
                <c:pt idx="6488">
                  <c:v>3.2450000000000001</c:v>
                </c:pt>
                <c:pt idx="6489">
                  <c:v>3.246</c:v>
                </c:pt>
                <c:pt idx="6490">
                  <c:v>3.246</c:v>
                </c:pt>
                <c:pt idx="6491">
                  <c:v>3.2469999999999999</c:v>
                </c:pt>
                <c:pt idx="6492">
                  <c:v>3.2469999999999999</c:v>
                </c:pt>
                <c:pt idx="6493">
                  <c:v>3.2480000000000002</c:v>
                </c:pt>
                <c:pt idx="6494">
                  <c:v>3.2480000000000002</c:v>
                </c:pt>
                <c:pt idx="6495">
                  <c:v>3.2490000000000001</c:v>
                </c:pt>
                <c:pt idx="6496">
                  <c:v>3.2490000000000001</c:v>
                </c:pt>
                <c:pt idx="6497">
                  <c:v>3.25</c:v>
                </c:pt>
                <c:pt idx="6498">
                  <c:v>3.25</c:v>
                </c:pt>
                <c:pt idx="6499">
                  <c:v>3.2509999999999999</c:v>
                </c:pt>
                <c:pt idx="6500">
                  <c:v>3.2509999999999999</c:v>
                </c:pt>
                <c:pt idx="6501">
                  <c:v>3.2519999999999998</c:v>
                </c:pt>
                <c:pt idx="6502">
                  <c:v>3.2519999999999998</c:v>
                </c:pt>
                <c:pt idx="6503">
                  <c:v>3.2530000000000001</c:v>
                </c:pt>
                <c:pt idx="6504">
                  <c:v>3.2530000000000001</c:v>
                </c:pt>
                <c:pt idx="6505">
                  <c:v>3.254</c:v>
                </c:pt>
                <c:pt idx="6506">
                  <c:v>3.254</c:v>
                </c:pt>
                <c:pt idx="6507">
                  <c:v>3.2549999999999999</c:v>
                </c:pt>
                <c:pt idx="6508">
                  <c:v>3.2549999999999999</c:v>
                </c:pt>
                <c:pt idx="6509">
                  <c:v>3.2559999999999998</c:v>
                </c:pt>
                <c:pt idx="6510">
                  <c:v>3.2559999999999998</c:v>
                </c:pt>
                <c:pt idx="6511">
                  <c:v>3.2570000000000001</c:v>
                </c:pt>
                <c:pt idx="6512">
                  <c:v>3.2570000000000001</c:v>
                </c:pt>
                <c:pt idx="6513">
                  <c:v>3.258</c:v>
                </c:pt>
                <c:pt idx="6514">
                  <c:v>3.258</c:v>
                </c:pt>
                <c:pt idx="6515">
                  <c:v>3.2589999999999999</c:v>
                </c:pt>
                <c:pt idx="6516">
                  <c:v>3.2589999999999999</c:v>
                </c:pt>
                <c:pt idx="6517">
                  <c:v>3.26</c:v>
                </c:pt>
                <c:pt idx="6518">
                  <c:v>3.26</c:v>
                </c:pt>
                <c:pt idx="6519">
                  <c:v>3.2610000000000001</c:v>
                </c:pt>
                <c:pt idx="6520">
                  <c:v>3.2610000000000001</c:v>
                </c:pt>
                <c:pt idx="6521">
                  <c:v>3.262</c:v>
                </c:pt>
                <c:pt idx="6522">
                  <c:v>3.262</c:v>
                </c:pt>
                <c:pt idx="6523">
                  <c:v>3.2629999999999999</c:v>
                </c:pt>
                <c:pt idx="6524">
                  <c:v>3.2629999999999999</c:v>
                </c:pt>
                <c:pt idx="6525">
                  <c:v>3.2639999999999998</c:v>
                </c:pt>
                <c:pt idx="6526">
                  <c:v>3.2639999999999998</c:v>
                </c:pt>
                <c:pt idx="6527">
                  <c:v>3.2650000000000001</c:v>
                </c:pt>
                <c:pt idx="6528">
                  <c:v>3.2650000000000001</c:v>
                </c:pt>
                <c:pt idx="6529">
                  <c:v>3.266</c:v>
                </c:pt>
                <c:pt idx="6530">
                  <c:v>3.266</c:v>
                </c:pt>
                <c:pt idx="6531">
                  <c:v>3.2669999999999999</c:v>
                </c:pt>
                <c:pt idx="6532">
                  <c:v>3.2669999999999999</c:v>
                </c:pt>
                <c:pt idx="6533">
                  <c:v>3.2679999999999998</c:v>
                </c:pt>
                <c:pt idx="6534">
                  <c:v>3.2679999999999998</c:v>
                </c:pt>
                <c:pt idx="6535">
                  <c:v>3.2690000000000001</c:v>
                </c:pt>
                <c:pt idx="6536">
                  <c:v>3.2690000000000001</c:v>
                </c:pt>
                <c:pt idx="6537">
                  <c:v>3.27</c:v>
                </c:pt>
                <c:pt idx="6538">
                  <c:v>3.27</c:v>
                </c:pt>
                <c:pt idx="6539">
                  <c:v>3.2709999999999999</c:v>
                </c:pt>
                <c:pt idx="6540">
                  <c:v>3.2709999999999999</c:v>
                </c:pt>
                <c:pt idx="6541">
                  <c:v>3.2719999999999998</c:v>
                </c:pt>
                <c:pt idx="6542">
                  <c:v>3.2719999999999998</c:v>
                </c:pt>
                <c:pt idx="6543">
                  <c:v>3.2730000000000001</c:v>
                </c:pt>
                <c:pt idx="6544">
                  <c:v>3.2730000000000001</c:v>
                </c:pt>
                <c:pt idx="6545">
                  <c:v>3.274</c:v>
                </c:pt>
                <c:pt idx="6546">
                  <c:v>3.274</c:v>
                </c:pt>
                <c:pt idx="6547">
                  <c:v>3.2749999999999999</c:v>
                </c:pt>
                <c:pt idx="6548">
                  <c:v>3.2749999999999999</c:v>
                </c:pt>
                <c:pt idx="6549">
                  <c:v>3.2759999999999998</c:v>
                </c:pt>
                <c:pt idx="6550">
                  <c:v>3.2759999999999998</c:v>
                </c:pt>
                <c:pt idx="6551">
                  <c:v>3.2770000000000001</c:v>
                </c:pt>
                <c:pt idx="6552">
                  <c:v>3.2770000000000001</c:v>
                </c:pt>
                <c:pt idx="6553">
                  <c:v>3.278</c:v>
                </c:pt>
                <c:pt idx="6554">
                  <c:v>3.278</c:v>
                </c:pt>
                <c:pt idx="6555">
                  <c:v>3.2789999999999999</c:v>
                </c:pt>
                <c:pt idx="6556">
                  <c:v>3.2789999999999999</c:v>
                </c:pt>
                <c:pt idx="6557">
                  <c:v>3.28</c:v>
                </c:pt>
                <c:pt idx="6558">
                  <c:v>3.28</c:v>
                </c:pt>
                <c:pt idx="6559">
                  <c:v>3.2810000000000001</c:v>
                </c:pt>
                <c:pt idx="6560">
                  <c:v>3.2810000000000001</c:v>
                </c:pt>
                <c:pt idx="6561">
                  <c:v>3.282</c:v>
                </c:pt>
                <c:pt idx="6562">
                  <c:v>3.282</c:v>
                </c:pt>
                <c:pt idx="6563">
                  <c:v>3.2829999999999999</c:v>
                </c:pt>
                <c:pt idx="6564">
                  <c:v>3.2829999999999999</c:v>
                </c:pt>
                <c:pt idx="6565">
                  <c:v>3.2839999999999998</c:v>
                </c:pt>
                <c:pt idx="6566">
                  <c:v>3.2839999999999998</c:v>
                </c:pt>
                <c:pt idx="6567">
                  <c:v>3.2850000000000001</c:v>
                </c:pt>
                <c:pt idx="6568">
                  <c:v>3.2850000000000001</c:v>
                </c:pt>
                <c:pt idx="6569">
                  <c:v>3.286</c:v>
                </c:pt>
                <c:pt idx="6570">
                  <c:v>3.286</c:v>
                </c:pt>
                <c:pt idx="6571">
                  <c:v>3.2869999999999999</c:v>
                </c:pt>
                <c:pt idx="6572">
                  <c:v>3.2869999999999999</c:v>
                </c:pt>
                <c:pt idx="6573">
                  <c:v>3.2879999999999998</c:v>
                </c:pt>
                <c:pt idx="6574">
                  <c:v>3.2879999999999998</c:v>
                </c:pt>
                <c:pt idx="6575">
                  <c:v>3.2890000000000001</c:v>
                </c:pt>
                <c:pt idx="6576">
                  <c:v>3.2890000000000001</c:v>
                </c:pt>
                <c:pt idx="6577">
                  <c:v>3.29</c:v>
                </c:pt>
                <c:pt idx="6578">
                  <c:v>3.29</c:v>
                </c:pt>
                <c:pt idx="6579">
                  <c:v>3.2909999999999999</c:v>
                </c:pt>
                <c:pt idx="6580">
                  <c:v>3.2909999999999999</c:v>
                </c:pt>
                <c:pt idx="6581">
                  <c:v>3.2919999999999998</c:v>
                </c:pt>
                <c:pt idx="6582">
                  <c:v>3.2919999999999998</c:v>
                </c:pt>
                <c:pt idx="6583">
                  <c:v>3.2930000000000001</c:v>
                </c:pt>
                <c:pt idx="6584">
                  <c:v>3.2930000000000001</c:v>
                </c:pt>
                <c:pt idx="6585">
                  <c:v>3.294</c:v>
                </c:pt>
                <c:pt idx="6586">
                  <c:v>3.294</c:v>
                </c:pt>
                <c:pt idx="6587">
                  <c:v>3.2949999999999999</c:v>
                </c:pt>
                <c:pt idx="6588">
                  <c:v>3.2949999999999999</c:v>
                </c:pt>
                <c:pt idx="6589">
                  <c:v>3.2959999999999998</c:v>
                </c:pt>
                <c:pt idx="6590">
                  <c:v>3.2959999999999998</c:v>
                </c:pt>
                <c:pt idx="6591">
                  <c:v>3.2970000000000002</c:v>
                </c:pt>
                <c:pt idx="6592">
                  <c:v>3.2970000000000002</c:v>
                </c:pt>
                <c:pt idx="6593">
                  <c:v>3.298</c:v>
                </c:pt>
                <c:pt idx="6594">
                  <c:v>3.298</c:v>
                </c:pt>
                <c:pt idx="6595">
                  <c:v>3.2989999999999999</c:v>
                </c:pt>
                <c:pt idx="6596">
                  <c:v>3.2989999999999999</c:v>
                </c:pt>
                <c:pt idx="6597">
                  <c:v>3.3</c:v>
                </c:pt>
                <c:pt idx="6598">
                  <c:v>3.3</c:v>
                </c:pt>
                <c:pt idx="6599">
                  <c:v>3.3010000000000002</c:v>
                </c:pt>
                <c:pt idx="6600">
                  <c:v>3.3010000000000002</c:v>
                </c:pt>
                <c:pt idx="6601">
                  <c:v>3.302</c:v>
                </c:pt>
                <c:pt idx="6602">
                  <c:v>3.302</c:v>
                </c:pt>
                <c:pt idx="6603">
                  <c:v>3.3029999999999999</c:v>
                </c:pt>
                <c:pt idx="6604">
                  <c:v>3.3029999999999999</c:v>
                </c:pt>
                <c:pt idx="6605">
                  <c:v>3.3039999999999998</c:v>
                </c:pt>
                <c:pt idx="6606">
                  <c:v>3.3039999999999998</c:v>
                </c:pt>
                <c:pt idx="6607">
                  <c:v>3.3050000000000002</c:v>
                </c:pt>
                <c:pt idx="6608">
                  <c:v>3.3050000000000002</c:v>
                </c:pt>
                <c:pt idx="6609">
                  <c:v>3.306</c:v>
                </c:pt>
                <c:pt idx="6610">
                  <c:v>3.306</c:v>
                </c:pt>
                <c:pt idx="6611">
                  <c:v>3.3069999999999999</c:v>
                </c:pt>
                <c:pt idx="6612">
                  <c:v>3.3069999999999999</c:v>
                </c:pt>
                <c:pt idx="6613">
                  <c:v>3.3079999999999998</c:v>
                </c:pt>
                <c:pt idx="6614">
                  <c:v>3.3079999999999998</c:v>
                </c:pt>
                <c:pt idx="6615">
                  <c:v>3.3090000000000002</c:v>
                </c:pt>
                <c:pt idx="6616">
                  <c:v>3.3090000000000002</c:v>
                </c:pt>
                <c:pt idx="6617">
                  <c:v>3.31</c:v>
                </c:pt>
                <c:pt idx="6618">
                  <c:v>3.31</c:v>
                </c:pt>
                <c:pt idx="6619">
                  <c:v>3.3109999999999999</c:v>
                </c:pt>
                <c:pt idx="6620">
                  <c:v>3.3109999999999999</c:v>
                </c:pt>
                <c:pt idx="6621">
                  <c:v>3.3119999999999998</c:v>
                </c:pt>
                <c:pt idx="6622">
                  <c:v>3.3119999999999998</c:v>
                </c:pt>
                <c:pt idx="6623">
                  <c:v>3.3130000000000002</c:v>
                </c:pt>
                <c:pt idx="6624">
                  <c:v>3.3130000000000002</c:v>
                </c:pt>
                <c:pt idx="6625">
                  <c:v>3.3140000000000001</c:v>
                </c:pt>
                <c:pt idx="6626">
                  <c:v>3.3140000000000001</c:v>
                </c:pt>
                <c:pt idx="6627">
                  <c:v>3.3149999999999999</c:v>
                </c:pt>
                <c:pt idx="6628">
                  <c:v>3.3149999999999999</c:v>
                </c:pt>
                <c:pt idx="6629">
                  <c:v>3.3159999999999998</c:v>
                </c:pt>
                <c:pt idx="6630">
                  <c:v>3.3159999999999998</c:v>
                </c:pt>
                <c:pt idx="6631">
                  <c:v>3.3170000000000002</c:v>
                </c:pt>
                <c:pt idx="6632">
                  <c:v>3.3170000000000002</c:v>
                </c:pt>
                <c:pt idx="6633">
                  <c:v>3.3180000000000001</c:v>
                </c:pt>
                <c:pt idx="6634">
                  <c:v>3.3180000000000001</c:v>
                </c:pt>
                <c:pt idx="6635">
                  <c:v>3.319</c:v>
                </c:pt>
                <c:pt idx="6636">
                  <c:v>3.319</c:v>
                </c:pt>
                <c:pt idx="6637">
                  <c:v>3.32</c:v>
                </c:pt>
                <c:pt idx="6638">
                  <c:v>3.32</c:v>
                </c:pt>
                <c:pt idx="6639">
                  <c:v>3.3210000000000002</c:v>
                </c:pt>
                <c:pt idx="6640">
                  <c:v>3.3210000000000002</c:v>
                </c:pt>
                <c:pt idx="6641">
                  <c:v>3.3220000000000001</c:v>
                </c:pt>
                <c:pt idx="6642">
                  <c:v>3.3220000000000001</c:v>
                </c:pt>
                <c:pt idx="6643">
                  <c:v>3.323</c:v>
                </c:pt>
                <c:pt idx="6644">
                  <c:v>3.323</c:v>
                </c:pt>
                <c:pt idx="6645">
                  <c:v>3.3239999999999998</c:v>
                </c:pt>
                <c:pt idx="6646">
                  <c:v>3.3239999999999998</c:v>
                </c:pt>
                <c:pt idx="6647">
                  <c:v>3.3250000000000002</c:v>
                </c:pt>
                <c:pt idx="6648">
                  <c:v>3.3250000000000002</c:v>
                </c:pt>
                <c:pt idx="6649">
                  <c:v>3.3260000000000001</c:v>
                </c:pt>
                <c:pt idx="6650">
                  <c:v>3.3260000000000001</c:v>
                </c:pt>
                <c:pt idx="6651">
                  <c:v>3.327</c:v>
                </c:pt>
                <c:pt idx="6652">
                  <c:v>3.327</c:v>
                </c:pt>
                <c:pt idx="6653">
                  <c:v>3.3279999999999998</c:v>
                </c:pt>
                <c:pt idx="6654">
                  <c:v>3.3279999999999998</c:v>
                </c:pt>
                <c:pt idx="6655">
                  <c:v>3.3290000000000002</c:v>
                </c:pt>
                <c:pt idx="6656">
                  <c:v>3.3290000000000002</c:v>
                </c:pt>
                <c:pt idx="6657">
                  <c:v>3.33</c:v>
                </c:pt>
                <c:pt idx="6658">
                  <c:v>3.33</c:v>
                </c:pt>
                <c:pt idx="6659">
                  <c:v>3.331</c:v>
                </c:pt>
                <c:pt idx="6660">
                  <c:v>3.331</c:v>
                </c:pt>
                <c:pt idx="6661">
                  <c:v>3.3319999999999999</c:v>
                </c:pt>
                <c:pt idx="6662">
                  <c:v>3.3319999999999999</c:v>
                </c:pt>
                <c:pt idx="6663">
                  <c:v>3.3330000000000002</c:v>
                </c:pt>
                <c:pt idx="6664">
                  <c:v>3.3330000000000002</c:v>
                </c:pt>
                <c:pt idx="6665">
                  <c:v>3.3340000000000001</c:v>
                </c:pt>
                <c:pt idx="6666">
                  <c:v>3.3340000000000001</c:v>
                </c:pt>
                <c:pt idx="6667">
                  <c:v>3.335</c:v>
                </c:pt>
                <c:pt idx="6668">
                  <c:v>3.335</c:v>
                </c:pt>
                <c:pt idx="6669">
                  <c:v>3.3359999999999999</c:v>
                </c:pt>
                <c:pt idx="6670">
                  <c:v>3.3359999999999999</c:v>
                </c:pt>
                <c:pt idx="6671">
                  <c:v>3.3370000000000002</c:v>
                </c:pt>
                <c:pt idx="6672">
                  <c:v>3.3370000000000002</c:v>
                </c:pt>
                <c:pt idx="6673">
                  <c:v>3.3380000000000001</c:v>
                </c:pt>
                <c:pt idx="6674">
                  <c:v>3.3380000000000001</c:v>
                </c:pt>
                <c:pt idx="6675">
                  <c:v>3.339</c:v>
                </c:pt>
                <c:pt idx="6676">
                  <c:v>3.339</c:v>
                </c:pt>
                <c:pt idx="6677">
                  <c:v>3.34</c:v>
                </c:pt>
                <c:pt idx="6678">
                  <c:v>3.34</c:v>
                </c:pt>
                <c:pt idx="6679">
                  <c:v>3.3410000000000002</c:v>
                </c:pt>
                <c:pt idx="6680">
                  <c:v>3.3410000000000002</c:v>
                </c:pt>
                <c:pt idx="6681">
                  <c:v>3.3420000000000001</c:v>
                </c:pt>
                <c:pt idx="6682">
                  <c:v>3.3420000000000001</c:v>
                </c:pt>
                <c:pt idx="6683">
                  <c:v>3.343</c:v>
                </c:pt>
                <c:pt idx="6684">
                  <c:v>3.343</c:v>
                </c:pt>
                <c:pt idx="6685">
                  <c:v>3.3439999999999999</c:v>
                </c:pt>
                <c:pt idx="6686">
                  <c:v>3.3439999999999999</c:v>
                </c:pt>
                <c:pt idx="6687">
                  <c:v>3.3450000000000002</c:v>
                </c:pt>
                <c:pt idx="6688">
                  <c:v>3.3450000000000002</c:v>
                </c:pt>
                <c:pt idx="6689">
                  <c:v>3.3460000000000001</c:v>
                </c:pt>
                <c:pt idx="6690">
                  <c:v>3.3460000000000001</c:v>
                </c:pt>
                <c:pt idx="6691">
                  <c:v>3.347</c:v>
                </c:pt>
                <c:pt idx="6692">
                  <c:v>3.347</c:v>
                </c:pt>
                <c:pt idx="6693">
                  <c:v>3.3479999999999999</c:v>
                </c:pt>
                <c:pt idx="6694">
                  <c:v>3.3479999999999999</c:v>
                </c:pt>
                <c:pt idx="6695">
                  <c:v>3.3490000000000002</c:v>
                </c:pt>
                <c:pt idx="6696">
                  <c:v>3.3490000000000002</c:v>
                </c:pt>
                <c:pt idx="6697">
                  <c:v>3.35</c:v>
                </c:pt>
                <c:pt idx="6698">
                  <c:v>3.35</c:v>
                </c:pt>
                <c:pt idx="6699">
                  <c:v>3.351</c:v>
                </c:pt>
                <c:pt idx="6700">
                  <c:v>3.351</c:v>
                </c:pt>
                <c:pt idx="6701">
                  <c:v>3.3519999999999999</c:v>
                </c:pt>
                <c:pt idx="6702">
                  <c:v>3.3519999999999999</c:v>
                </c:pt>
                <c:pt idx="6703">
                  <c:v>3.3530000000000002</c:v>
                </c:pt>
                <c:pt idx="6704">
                  <c:v>3.3530000000000002</c:v>
                </c:pt>
                <c:pt idx="6705">
                  <c:v>3.3540000000000001</c:v>
                </c:pt>
                <c:pt idx="6706">
                  <c:v>3.3540000000000001</c:v>
                </c:pt>
                <c:pt idx="6707">
                  <c:v>3.355</c:v>
                </c:pt>
                <c:pt idx="6708">
                  <c:v>3.355</c:v>
                </c:pt>
                <c:pt idx="6709">
                  <c:v>3.3559999999999999</c:v>
                </c:pt>
                <c:pt idx="6710">
                  <c:v>3.3559999999999999</c:v>
                </c:pt>
                <c:pt idx="6711">
                  <c:v>3.3570000000000002</c:v>
                </c:pt>
                <c:pt idx="6712">
                  <c:v>3.3570000000000002</c:v>
                </c:pt>
                <c:pt idx="6713">
                  <c:v>3.3580000000000001</c:v>
                </c:pt>
                <c:pt idx="6714">
                  <c:v>3.3580000000000001</c:v>
                </c:pt>
                <c:pt idx="6715">
                  <c:v>3.359</c:v>
                </c:pt>
                <c:pt idx="6716">
                  <c:v>3.359</c:v>
                </c:pt>
                <c:pt idx="6717">
                  <c:v>3.36</c:v>
                </c:pt>
                <c:pt idx="6718">
                  <c:v>3.36</c:v>
                </c:pt>
                <c:pt idx="6719">
                  <c:v>3.3610000000000002</c:v>
                </c:pt>
                <c:pt idx="6720">
                  <c:v>3.3610000000000002</c:v>
                </c:pt>
                <c:pt idx="6721">
                  <c:v>3.3620000000000001</c:v>
                </c:pt>
                <c:pt idx="6722">
                  <c:v>3.3620000000000001</c:v>
                </c:pt>
                <c:pt idx="6723">
                  <c:v>3.363</c:v>
                </c:pt>
                <c:pt idx="6724">
                  <c:v>3.363</c:v>
                </c:pt>
                <c:pt idx="6725">
                  <c:v>3.3639999999999999</c:v>
                </c:pt>
                <c:pt idx="6726">
                  <c:v>3.3639999999999999</c:v>
                </c:pt>
                <c:pt idx="6727">
                  <c:v>3.3650000000000002</c:v>
                </c:pt>
                <c:pt idx="6728">
                  <c:v>3.3650000000000002</c:v>
                </c:pt>
                <c:pt idx="6729">
                  <c:v>3.3660000000000001</c:v>
                </c:pt>
                <c:pt idx="6730">
                  <c:v>3.3660000000000001</c:v>
                </c:pt>
                <c:pt idx="6731">
                  <c:v>3.367</c:v>
                </c:pt>
                <c:pt idx="6732">
                  <c:v>3.367</c:v>
                </c:pt>
                <c:pt idx="6733">
                  <c:v>3.3679999999999999</c:v>
                </c:pt>
                <c:pt idx="6734">
                  <c:v>3.3679999999999999</c:v>
                </c:pt>
                <c:pt idx="6735">
                  <c:v>3.3690000000000002</c:v>
                </c:pt>
                <c:pt idx="6736">
                  <c:v>3.3690000000000002</c:v>
                </c:pt>
                <c:pt idx="6737">
                  <c:v>3.37</c:v>
                </c:pt>
                <c:pt idx="6738">
                  <c:v>3.37</c:v>
                </c:pt>
                <c:pt idx="6739">
                  <c:v>3.371</c:v>
                </c:pt>
                <c:pt idx="6740">
                  <c:v>3.371</c:v>
                </c:pt>
                <c:pt idx="6741">
                  <c:v>3.3719999999999999</c:v>
                </c:pt>
                <c:pt idx="6742">
                  <c:v>3.3719999999999999</c:v>
                </c:pt>
                <c:pt idx="6743">
                  <c:v>3.3730000000000002</c:v>
                </c:pt>
                <c:pt idx="6744">
                  <c:v>3.3730000000000002</c:v>
                </c:pt>
                <c:pt idx="6745">
                  <c:v>3.3740000000000001</c:v>
                </c:pt>
                <c:pt idx="6746">
                  <c:v>3.3740000000000001</c:v>
                </c:pt>
                <c:pt idx="6747">
                  <c:v>3.375</c:v>
                </c:pt>
                <c:pt idx="6748">
                  <c:v>3.375</c:v>
                </c:pt>
                <c:pt idx="6749">
                  <c:v>3.3759999999999999</c:v>
                </c:pt>
                <c:pt idx="6750">
                  <c:v>3.3759999999999999</c:v>
                </c:pt>
                <c:pt idx="6751">
                  <c:v>3.3769999999999998</c:v>
                </c:pt>
                <c:pt idx="6752">
                  <c:v>3.3769999999999998</c:v>
                </c:pt>
                <c:pt idx="6753">
                  <c:v>3.3780000000000001</c:v>
                </c:pt>
                <c:pt idx="6754">
                  <c:v>3.3780000000000001</c:v>
                </c:pt>
                <c:pt idx="6755">
                  <c:v>3.379</c:v>
                </c:pt>
                <c:pt idx="6756">
                  <c:v>3.379</c:v>
                </c:pt>
                <c:pt idx="6757">
                  <c:v>3.38</c:v>
                </c:pt>
                <c:pt idx="6758">
                  <c:v>3.38</c:v>
                </c:pt>
                <c:pt idx="6759">
                  <c:v>3.3809999999999998</c:v>
                </c:pt>
                <c:pt idx="6760">
                  <c:v>3.3809999999999998</c:v>
                </c:pt>
                <c:pt idx="6761">
                  <c:v>3.3820000000000001</c:v>
                </c:pt>
                <c:pt idx="6762">
                  <c:v>3.3820000000000001</c:v>
                </c:pt>
                <c:pt idx="6763">
                  <c:v>3.383</c:v>
                </c:pt>
                <c:pt idx="6764">
                  <c:v>3.383</c:v>
                </c:pt>
                <c:pt idx="6765">
                  <c:v>3.3839999999999999</c:v>
                </c:pt>
                <c:pt idx="6766">
                  <c:v>3.3839999999999999</c:v>
                </c:pt>
                <c:pt idx="6767">
                  <c:v>3.3849999999999998</c:v>
                </c:pt>
                <c:pt idx="6768">
                  <c:v>3.3849999999999998</c:v>
                </c:pt>
                <c:pt idx="6769">
                  <c:v>3.3860000000000001</c:v>
                </c:pt>
                <c:pt idx="6770">
                  <c:v>3.3860000000000001</c:v>
                </c:pt>
                <c:pt idx="6771">
                  <c:v>3.387</c:v>
                </c:pt>
                <c:pt idx="6772">
                  <c:v>3.387</c:v>
                </c:pt>
                <c:pt idx="6773">
                  <c:v>3.3879999999999999</c:v>
                </c:pt>
                <c:pt idx="6774">
                  <c:v>3.3879999999999999</c:v>
                </c:pt>
                <c:pt idx="6775">
                  <c:v>3.3889999999999998</c:v>
                </c:pt>
                <c:pt idx="6776">
                  <c:v>3.3889999999999998</c:v>
                </c:pt>
                <c:pt idx="6777">
                  <c:v>3.39</c:v>
                </c:pt>
                <c:pt idx="6778">
                  <c:v>3.39</c:v>
                </c:pt>
                <c:pt idx="6779">
                  <c:v>3.391</c:v>
                </c:pt>
                <c:pt idx="6780">
                  <c:v>3.391</c:v>
                </c:pt>
                <c:pt idx="6781">
                  <c:v>3.3919999999999999</c:v>
                </c:pt>
                <c:pt idx="6782">
                  <c:v>3.3919999999999999</c:v>
                </c:pt>
                <c:pt idx="6783">
                  <c:v>3.3929999999999998</c:v>
                </c:pt>
                <c:pt idx="6784">
                  <c:v>3.3929999999999998</c:v>
                </c:pt>
                <c:pt idx="6785">
                  <c:v>3.3940000000000001</c:v>
                </c:pt>
                <c:pt idx="6786">
                  <c:v>3.3940000000000001</c:v>
                </c:pt>
                <c:pt idx="6787">
                  <c:v>3.395</c:v>
                </c:pt>
                <c:pt idx="6788">
                  <c:v>3.395</c:v>
                </c:pt>
                <c:pt idx="6789">
                  <c:v>3.3959999999999999</c:v>
                </c:pt>
                <c:pt idx="6790">
                  <c:v>3.3959999999999999</c:v>
                </c:pt>
                <c:pt idx="6791">
                  <c:v>3.3969999999999998</c:v>
                </c:pt>
                <c:pt idx="6792">
                  <c:v>3.3969999999999998</c:v>
                </c:pt>
                <c:pt idx="6793">
                  <c:v>3.3980000000000001</c:v>
                </c:pt>
                <c:pt idx="6794">
                  <c:v>3.3980000000000001</c:v>
                </c:pt>
                <c:pt idx="6795">
                  <c:v>3.399</c:v>
                </c:pt>
                <c:pt idx="6796">
                  <c:v>3.399</c:v>
                </c:pt>
                <c:pt idx="6797">
                  <c:v>3.4</c:v>
                </c:pt>
                <c:pt idx="6798">
                  <c:v>3.4</c:v>
                </c:pt>
                <c:pt idx="6799">
                  <c:v>3.4009999999999998</c:v>
                </c:pt>
                <c:pt idx="6800">
                  <c:v>3.4009999999999998</c:v>
                </c:pt>
                <c:pt idx="6801">
                  <c:v>3.4020000000000001</c:v>
                </c:pt>
                <c:pt idx="6802">
                  <c:v>3.4020000000000001</c:v>
                </c:pt>
                <c:pt idx="6803">
                  <c:v>3.403</c:v>
                </c:pt>
                <c:pt idx="6804">
                  <c:v>3.403</c:v>
                </c:pt>
                <c:pt idx="6805">
                  <c:v>3.4039999999999999</c:v>
                </c:pt>
                <c:pt idx="6806">
                  <c:v>3.4039999999999999</c:v>
                </c:pt>
                <c:pt idx="6807">
                  <c:v>3.4049999999999998</c:v>
                </c:pt>
                <c:pt idx="6808">
                  <c:v>3.4049999999999998</c:v>
                </c:pt>
                <c:pt idx="6809">
                  <c:v>3.4060000000000001</c:v>
                </c:pt>
                <c:pt idx="6810">
                  <c:v>3.4060000000000001</c:v>
                </c:pt>
                <c:pt idx="6811">
                  <c:v>3.407</c:v>
                </c:pt>
                <c:pt idx="6812">
                  <c:v>3.407</c:v>
                </c:pt>
                <c:pt idx="6813">
                  <c:v>3.4079999999999999</c:v>
                </c:pt>
                <c:pt idx="6814">
                  <c:v>3.4079999999999999</c:v>
                </c:pt>
                <c:pt idx="6815">
                  <c:v>3.4089999999999998</c:v>
                </c:pt>
                <c:pt idx="6816">
                  <c:v>3.4089999999999998</c:v>
                </c:pt>
                <c:pt idx="6817">
                  <c:v>3.41</c:v>
                </c:pt>
                <c:pt idx="6818">
                  <c:v>3.41</c:v>
                </c:pt>
                <c:pt idx="6819">
                  <c:v>3.411</c:v>
                </c:pt>
                <c:pt idx="6820">
                  <c:v>3.411</c:v>
                </c:pt>
                <c:pt idx="6821">
                  <c:v>3.4119999999999999</c:v>
                </c:pt>
                <c:pt idx="6822">
                  <c:v>3.4119999999999999</c:v>
                </c:pt>
                <c:pt idx="6823">
                  <c:v>3.4129999999999998</c:v>
                </c:pt>
                <c:pt idx="6824">
                  <c:v>3.4129999999999998</c:v>
                </c:pt>
                <c:pt idx="6825">
                  <c:v>3.4140000000000001</c:v>
                </c:pt>
                <c:pt idx="6826">
                  <c:v>3.4140000000000001</c:v>
                </c:pt>
                <c:pt idx="6827">
                  <c:v>3.415</c:v>
                </c:pt>
                <c:pt idx="6828">
                  <c:v>3.415</c:v>
                </c:pt>
                <c:pt idx="6829">
                  <c:v>3.4159999999999999</c:v>
                </c:pt>
                <c:pt idx="6830">
                  <c:v>3.4159999999999999</c:v>
                </c:pt>
                <c:pt idx="6831">
                  <c:v>3.4169999999999998</c:v>
                </c:pt>
                <c:pt idx="6832">
                  <c:v>3.4169999999999998</c:v>
                </c:pt>
                <c:pt idx="6833">
                  <c:v>3.4180000000000001</c:v>
                </c:pt>
                <c:pt idx="6834">
                  <c:v>3.4180000000000001</c:v>
                </c:pt>
                <c:pt idx="6835">
                  <c:v>3.419</c:v>
                </c:pt>
                <c:pt idx="6836">
                  <c:v>3.419</c:v>
                </c:pt>
                <c:pt idx="6837">
                  <c:v>3.42</c:v>
                </c:pt>
                <c:pt idx="6838">
                  <c:v>3.42</c:v>
                </c:pt>
                <c:pt idx="6839">
                  <c:v>3.4209999999999998</c:v>
                </c:pt>
                <c:pt idx="6840">
                  <c:v>3.4209999999999998</c:v>
                </c:pt>
                <c:pt idx="6841">
                  <c:v>3.4220000000000002</c:v>
                </c:pt>
                <c:pt idx="6842">
                  <c:v>3.4220000000000002</c:v>
                </c:pt>
                <c:pt idx="6843">
                  <c:v>3.423</c:v>
                </c:pt>
                <c:pt idx="6844">
                  <c:v>3.423</c:v>
                </c:pt>
                <c:pt idx="6845">
                  <c:v>3.4239999999999999</c:v>
                </c:pt>
                <c:pt idx="6846">
                  <c:v>3.4239999999999999</c:v>
                </c:pt>
                <c:pt idx="6847">
                  <c:v>3.4249999999999998</c:v>
                </c:pt>
                <c:pt idx="6848">
                  <c:v>3.4249999999999998</c:v>
                </c:pt>
                <c:pt idx="6849">
                  <c:v>3.4260000000000002</c:v>
                </c:pt>
                <c:pt idx="6850">
                  <c:v>3.4260000000000002</c:v>
                </c:pt>
                <c:pt idx="6851">
                  <c:v>3.427</c:v>
                </c:pt>
                <c:pt idx="6852">
                  <c:v>3.427</c:v>
                </c:pt>
                <c:pt idx="6853">
                  <c:v>3.4279999999999999</c:v>
                </c:pt>
                <c:pt idx="6854">
                  <c:v>3.4279999999999999</c:v>
                </c:pt>
                <c:pt idx="6855">
                  <c:v>3.4289999999999998</c:v>
                </c:pt>
                <c:pt idx="6856">
                  <c:v>3.4289999999999998</c:v>
                </c:pt>
                <c:pt idx="6857">
                  <c:v>3.43</c:v>
                </c:pt>
                <c:pt idx="6858">
                  <c:v>3.43</c:v>
                </c:pt>
                <c:pt idx="6859">
                  <c:v>3.431</c:v>
                </c:pt>
                <c:pt idx="6860">
                  <c:v>3.431</c:v>
                </c:pt>
                <c:pt idx="6861">
                  <c:v>3.4319999999999999</c:v>
                </c:pt>
                <c:pt idx="6862">
                  <c:v>3.4319999999999999</c:v>
                </c:pt>
                <c:pt idx="6863">
                  <c:v>3.4329999999999998</c:v>
                </c:pt>
                <c:pt idx="6864">
                  <c:v>3.4329999999999998</c:v>
                </c:pt>
                <c:pt idx="6865">
                  <c:v>3.4340000000000002</c:v>
                </c:pt>
                <c:pt idx="6866">
                  <c:v>3.4340000000000002</c:v>
                </c:pt>
                <c:pt idx="6867">
                  <c:v>3.4350000000000001</c:v>
                </c:pt>
                <c:pt idx="6868">
                  <c:v>3.4350000000000001</c:v>
                </c:pt>
                <c:pt idx="6869">
                  <c:v>3.4359999999999999</c:v>
                </c:pt>
                <c:pt idx="6870">
                  <c:v>3.4359999999999999</c:v>
                </c:pt>
                <c:pt idx="6871">
                  <c:v>3.4369999999999998</c:v>
                </c:pt>
                <c:pt idx="6872">
                  <c:v>3.4369999999999998</c:v>
                </c:pt>
                <c:pt idx="6873">
                  <c:v>3.4380000000000002</c:v>
                </c:pt>
                <c:pt idx="6874">
                  <c:v>3.4380000000000002</c:v>
                </c:pt>
                <c:pt idx="6875">
                  <c:v>3.4390000000000001</c:v>
                </c:pt>
                <c:pt idx="6876">
                  <c:v>3.4390000000000001</c:v>
                </c:pt>
                <c:pt idx="6877">
                  <c:v>3.44</c:v>
                </c:pt>
                <c:pt idx="6878">
                  <c:v>3.44</c:v>
                </c:pt>
                <c:pt idx="6879">
                  <c:v>3.4409999999999998</c:v>
                </c:pt>
                <c:pt idx="6880">
                  <c:v>3.4409999999999998</c:v>
                </c:pt>
                <c:pt idx="6881">
                  <c:v>3.4420000000000002</c:v>
                </c:pt>
                <c:pt idx="6882">
                  <c:v>3.4420000000000002</c:v>
                </c:pt>
                <c:pt idx="6883">
                  <c:v>3.4430000000000001</c:v>
                </c:pt>
                <c:pt idx="6884">
                  <c:v>3.4430000000000001</c:v>
                </c:pt>
                <c:pt idx="6885">
                  <c:v>3.444</c:v>
                </c:pt>
                <c:pt idx="6886">
                  <c:v>3.444</c:v>
                </c:pt>
                <c:pt idx="6887">
                  <c:v>3.4449999999999998</c:v>
                </c:pt>
                <c:pt idx="6888">
                  <c:v>3.4449999999999998</c:v>
                </c:pt>
                <c:pt idx="6889">
                  <c:v>3.4460000000000002</c:v>
                </c:pt>
                <c:pt idx="6890">
                  <c:v>3.4460000000000002</c:v>
                </c:pt>
                <c:pt idx="6891">
                  <c:v>3.4470000000000001</c:v>
                </c:pt>
                <c:pt idx="6892">
                  <c:v>3.4470000000000001</c:v>
                </c:pt>
                <c:pt idx="6893">
                  <c:v>3.448</c:v>
                </c:pt>
                <c:pt idx="6894">
                  <c:v>3.448</c:v>
                </c:pt>
                <c:pt idx="6895">
                  <c:v>3.4489999999999998</c:v>
                </c:pt>
                <c:pt idx="6896">
                  <c:v>3.4489999999999998</c:v>
                </c:pt>
                <c:pt idx="6897">
                  <c:v>3.45</c:v>
                </c:pt>
                <c:pt idx="6898">
                  <c:v>3.45</c:v>
                </c:pt>
                <c:pt idx="6899">
                  <c:v>3.4510000000000001</c:v>
                </c:pt>
                <c:pt idx="6900">
                  <c:v>3.4510000000000001</c:v>
                </c:pt>
                <c:pt idx="6901">
                  <c:v>3.452</c:v>
                </c:pt>
                <c:pt idx="6902">
                  <c:v>3.452</c:v>
                </c:pt>
                <c:pt idx="6903">
                  <c:v>3.4529999999999998</c:v>
                </c:pt>
                <c:pt idx="6904">
                  <c:v>3.4529999999999998</c:v>
                </c:pt>
                <c:pt idx="6905">
                  <c:v>3.4540000000000002</c:v>
                </c:pt>
                <c:pt idx="6906">
                  <c:v>3.4540000000000002</c:v>
                </c:pt>
                <c:pt idx="6907">
                  <c:v>3.4550000000000001</c:v>
                </c:pt>
                <c:pt idx="6908">
                  <c:v>3.4550000000000001</c:v>
                </c:pt>
                <c:pt idx="6909">
                  <c:v>3.456</c:v>
                </c:pt>
                <c:pt idx="6910">
                  <c:v>3.456</c:v>
                </c:pt>
                <c:pt idx="6911">
                  <c:v>3.4569999999999999</c:v>
                </c:pt>
                <c:pt idx="6912">
                  <c:v>3.4569999999999999</c:v>
                </c:pt>
                <c:pt idx="6913">
                  <c:v>3.4580000000000002</c:v>
                </c:pt>
                <c:pt idx="6914">
                  <c:v>3.4580000000000002</c:v>
                </c:pt>
                <c:pt idx="6915">
                  <c:v>3.4590000000000001</c:v>
                </c:pt>
                <c:pt idx="6916">
                  <c:v>3.4590000000000001</c:v>
                </c:pt>
                <c:pt idx="6917">
                  <c:v>3.46</c:v>
                </c:pt>
                <c:pt idx="6918">
                  <c:v>3.46</c:v>
                </c:pt>
                <c:pt idx="6919">
                  <c:v>3.4609999999999999</c:v>
                </c:pt>
                <c:pt idx="6920">
                  <c:v>3.4609999999999999</c:v>
                </c:pt>
                <c:pt idx="6921">
                  <c:v>3.4620000000000002</c:v>
                </c:pt>
                <c:pt idx="6922">
                  <c:v>3.4620000000000002</c:v>
                </c:pt>
                <c:pt idx="6923">
                  <c:v>3.4630000000000001</c:v>
                </c:pt>
                <c:pt idx="6924">
                  <c:v>3.4630000000000001</c:v>
                </c:pt>
                <c:pt idx="6925">
                  <c:v>3.464</c:v>
                </c:pt>
                <c:pt idx="6926">
                  <c:v>3.464</c:v>
                </c:pt>
                <c:pt idx="6927">
                  <c:v>3.4649999999999999</c:v>
                </c:pt>
                <c:pt idx="6928">
                  <c:v>3.4649999999999999</c:v>
                </c:pt>
                <c:pt idx="6929">
                  <c:v>3.4660000000000002</c:v>
                </c:pt>
                <c:pt idx="6930">
                  <c:v>3.4660000000000002</c:v>
                </c:pt>
                <c:pt idx="6931">
                  <c:v>3.4670000000000001</c:v>
                </c:pt>
                <c:pt idx="6932">
                  <c:v>3.4670000000000001</c:v>
                </c:pt>
                <c:pt idx="6933">
                  <c:v>3.468</c:v>
                </c:pt>
                <c:pt idx="6934">
                  <c:v>3.468</c:v>
                </c:pt>
                <c:pt idx="6935">
                  <c:v>3.4689999999999999</c:v>
                </c:pt>
                <c:pt idx="6936">
                  <c:v>3.4689999999999999</c:v>
                </c:pt>
                <c:pt idx="6937">
                  <c:v>3.47</c:v>
                </c:pt>
                <c:pt idx="6938">
                  <c:v>3.47</c:v>
                </c:pt>
                <c:pt idx="6939">
                  <c:v>3.4710000000000001</c:v>
                </c:pt>
                <c:pt idx="6940">
                  <c:v>3.4710000000000001</c:v>
                </c:pt>
                <c:pt idx="6941">
                  <c:v>3.472</c:v>
                </c:pt>
                <c:pt idx="6942">
                  <c:v>3.472</c:v>
                </c:pt>
                <c:pt idx="6943">
                  <c:v>3.4729999999999999</c:v>
                </c:pt>
                <c:pt idx="6944">
                  <c:v>3.4729999999999999</c:v>
                </c:pt>
                <c:pt idx="6945">
                  <c:v>3.4740000000000002</c:v>
                </c:pt>
                <c:pt idx="6946">
                  <c:v>3.4740000000000002</c:v>
                </c:pt>
                <c:pt idx="6947">
                  <c:v>3.4750000000000001</c:v>
                </c:pt>
                <c:pt idx="6948">
                  <c:v>3.4750000000000001</c:v>
                </c:pt>
                <c:pt idx="6949">
                  <c:v>3.476</c:v>
                </c:pt>
                <c:pt idx="6950">
                  <c:v>3.476</c:v>
                </c:pt>
                <c:pt idx="6951">
                  <c:v>3.4769999999999999</c:v>
                </c:pt>
                <c:pt idx="6952">
                  <c:v>3.4769999999999999</c:v>
                </c:pt>
                <c:pt idx="6953">
                  <c:v>3.4780000000000002</c:v>
                </c:pt>
                <c:pt idx="6954">
                  <c:v>3.4780000000000002</c:v>
                </c:pt>
                <c:pt idx="6955">
                  <c:v>3.4790000000000001</c:v>
                </c:pt>
                <c:pt idx="6956">
                  <c:v>3.4790000000000001</c:v>
                </c:pt>
                <c:pt idx="6957">
                  <c:v>3.48</c:v>
                </c:pt>
                <c:pt idx="6958">
                  <c:v>3.48</c:v>
                </c:pt>
                <c:pt idx="6959">
                  <c:v>3.4809999999999999</c:v>
                </c:pt>
                <c:pt idx="6960">
                  <c:v>3.4809999999999999</c:v>
                </c:pt>
                <c:pt idx="6961">
                  <c:v>3.4820000000000002</c:v>
                </c:pt>
                <c:pt idx="6962">
                  <c:v>3.4820000000000002</c:v>
                </c:pt>
                <c:pt idx="6963">
                  <c:v>3.4830000000000001</c:v>
                </c:pt>
                <c:pt idx="6964">
                  <c:v>3.4830000000000001</c:v>
                </c:pt>
                <c:pt idx="6965">
                  <c:v>3.484</c:v>
                </c:pt>
                <c:pt idx="6966">
                  <c:v>3.484</c:v>
                </c:pt>
                <c:pt idx="6967">
                  <c:v>3.4849999999999999</c:v>
                </c:pt>
                <c:pt idx="6968">
                  <c:v>3.4849999999999999</c:v>
                </c:pt>
                <c:pt idx="6969">
                  <c:v>3.4860000000000002</c:v>
                </c:pt>
                <c:pt idx="6970">
                  <c:v>3.4860000000000002</c:v>
                </c:pt>
                <c:pt idx="6971">
                  <c:v>3.4870000000000001</c:v>
                </c:pt>
                <c:pt idx="6972">
                  <c:v>3.4870000000000001</c:v>
                </c:pt>
                <c:pt idx="6973">
                  <c:v>3.488</c:v>
                </c:pt>
                <c:pt idx="6974">
                  <c:v>3.488</c:v>
                </c:pt>
                <c:pt idx="6975">
                  <c:v>3.4889999999999999</c:v>
                </c:pt>
                <c:pt idx="6976">
                  <c:v>3.4889999999999999</c:v>
                </c:pt>
                <c:pt idx="6977">
                  <c:v>3.49</c:v>
                </c:pt>
                <c:pt idx="6978">
                  <c:v>3.49</c:v>
                </c:pt>
                <c:pt idx="6979">
                  <c:v>3.4910000000000001</c:v>
                </c:pt>
                <c:pt idx="6980">
                  <c:v>3.4910000000000001</c:v>
                </c:pt>
                <c:pt idx="6981">
                  <c:v>3.492</c:v>
                </c:pt>
                <c:pt idx="6982">
                  <c:v>3.492</c:v>
                </c:pt>
                <c:pt idx="6983">
                  <c:v>3.4929999999999999</c:v>
                </c:pt>
                <c:pt idx="6984">
                  <c:v>3.4929999999999999</c:v>
                </c:pt>
                <c:pt idx="6985">
                  <c:v>3.4940000000000002</c:v>
                </c:pt>
                <c:pt idx="6986">
                  <c:v>3.4940000000000002</c:v>
                </c:pt>
                <c:pt idx="6987">
                  <c:v>3.4950000000000001</c:v>
                </c:pt>
                <c:pt idx="6988">
                  <c:v>3.4950000000000001</c:v>
                </c:pt>
                <c:pt idx="6989">
                  <c:v>3.496</c:v>
                </c:pt>
                <c:pt idx="6990">
                  <c:v>3.496</c:v>
                </c:pt>
                <c:pt idx="6991">
                  <c:v>3.4969999999999999</c:v>
                </c:pt>
                <c:pt idx="6992">
                  <c:v>3.4969999999999999</c:v>
                </c:pt>
                <c:pt idx="6993">
                  <c:v>3.4980000000000002</c:v>
                </c:pt>
                <c:pt idx="6994">
                  <c:v>3.4980000000000002</c:v>
                </c:pt>
                <c:pt idx="6995">
                  <c:v>3.4990000000000001</c:v>
                </c:pt>
                <c:pt idx="6996">
                  <c:v>3.4990000000000001</c:v>
                </c:pt>
                <c:pt idx="6997">
                  <c:v>3.5</c:v>
                </c:pt>
                <c:pt idx="6998">
                  <c:v>3.5</c:v>
                </c:pt>
                <c:pt idx="6999">
                  <c:v>3.5009999999999999</c:v>
                </c:pt>
                <c:pt idx="7000">
                  <c:v>3.5009999999999999</c:v>
                </c:pt>
                <c:pt idx="7001">
                  <c:v>3.5019999999999998</c:v>
                </c:pt>
                <c:pt idx="7002">
                  <c:v>3.5019999999999998</c:v>
                </c:pt>
                <c:pt idx="7003">
                  <c:v>3.5030000000000001</c:v>
                </c:pt>
                <c:pt idx="7004">
                  <c:v>3.5030000000000001</c:v>
                </c:pt>
                <c:pt idx="7005">
                  <c:v>3.504</c:v>
                </c:pt>
                <c:pt idx="7006">
                  <c:v>3.504</c:v>
                </c:pt>
                <c:pt idx="7007">
                  <c:v>3.5049999999999999</c:v>
                </c:pt>
                <c:pt idx="7008">
                  <c:v>3.5049999999999999</c:v>
                </c:pt>
                <c:pt idx="7009">
                  <c:v>3.5059999999999998</c:v>
                </c:pt>
                <c:pt idx="7010">
                  <c:v>3.5059999999999998</c:v>
                </c:pt>
                <c:pt idx="7011">
                  <c:v>3.5070000000000001</c:v>
                </c:pt>
                <c:pt idx="7012">
                  <c:v>3.5070000000000001</c:v>
                </c:pt>
                <c:pt idx="7013">
                  <c:v>3.508</c:v>
                </c:pt>
                <c:pt idx="7014">
                  <c:v>3.508</c:v>
                </c:pt>
                <c:pt idx="7015">
                  <c:v>3.5089999999999999</c:v>
                </c:pt>
                <c:pt idx="7016">
                  <c:v>3.5089999999999999</c:v>
                </c:pt>
                <c:pt idx="7017">
                  <c:v>3.51</c:v>
                </c:pt>
                <c:pt idx="7018">
                  <c:v>3.51</c:v>
                </c:pt>
                <c:pt idx="7019">
                  <c:v>3.5110000000000001</c:v>
                </c:pt>
                <c:pt idx="7020">
                  <c:v>3.5110000000000001</c:v>
                </c:pt>
                <c:pt idx="7021">
                  <c:v>3.512</c:v>
                </c:pt>
                <c:pt idx="7022">
                  <c:v>3.512</c:v>
                </c:pt>
                <c:pt idx="7023">
                  <c:v>3.5129999999999999</c:v>
                </c:pt>
                <c:pt idx="7024">
                  <c:v>3.5129999999999999</c:v>
                </c:pt>
                <c:pt idx="7025">
                  <c:v>3.5139999999999998</c:v>
                </c:pt>
                <c:pt idx="7026">
                  <c:v>3.5139999999999998</c:v>
                </c:pt>
                <c:pt idx="7027">
                  <c:v>3.5150000000000001</c:v>
                </c:pt>
                <c:pt idx="7028">
                  <c:v>3.5150000000000001</c:v>
                </c:pt>
                <c:pt idx="7029">
                  <c:v>3.516</c:v>
                </c:pt>
                <c:pt idx="7030">
                  <c:v>3.516</c:v>
                </c:pt>
                <c:pt idx="7031">
                  <c:v>3.5169999999999999</c:v>
                </c:pt>
                <c:pt idx="7032">
                  <c:v>3.5169999999999999</c:v>
                </c:pt>
                <c:pt idx="7033">
                  <c:v>3.5179999999999998</c:v>
                </c:pt>
                <c:pt idx="7034">
                  <c:v>3.5179999999999998</c:v>
                </c:pt>
                <c:pt idx="7035">
                  <c:v>3.5190000000000001</c:v>
                </c:pt>
                <c:pt idx="7036">
                  <c:v>3.5190000000000001</c:v>
                </c:pt>
                <c:pt idx="7037">
                  <c:v>3.52</c:v>
                </c:pt>
                <c:pt idx="7038">
                  <c:v>3.52</c:v>
                </c:pt>
                <c:pt idx="7039">
                  <c:v>3.5209999999999999</c:v>
                </c:pt>
                <c:pt idx="7040">
                  <c:v>3.5209999999999999</c:v>
                </c:pt>
                <c:pt idx="7041">
                  <c:v>3.5219999999999998</c:v>
                </c:pt>
                <c:pt idx="7042">
                  <c:v>3.5219999999999998</c:v>
                </c:pt>
                <c:pt idx="7043">
                  <c:v>3.5230000000000001</c:v>
                </c:pt>
                <c:pt idx="7044">
                  <c:v>3.5230000000000001</c:v>
                </c:pt>
                <c:pt idx="7045">
                  <c:v>3.524</c:v>
                </c:pt>
                <c:pt idx="7046">
                  <c:v>3.524</c:v>
                </c:pt>
                <c:pt idx="7047">
                  <c:v>3.5249999999999999</c:v>
                </c:pt>
                <c:pt idx="7048">
                  <c:v>3.5249999999999999</c:v>
                </c:pt>
                <c:pt idx="7049">
                  <c:v>3.5259999999999998</c:v>
                </c:pt>
                <c:pt idx="7050">
                  <c:v>3.5259999999999998</c:v>
                </c:pt>
                <c:pt idx="7051">
                  <c:v>3.5270000000000001</c:v>
                </c:pt>
                <c:pt idx="7052">
                  <c:v>3.5270000000000001</c:v>
                </c:pt>
                <c:pt idx="7053">
                  <c:v>3.528</c:v>
                </c:pt>
                <c:pt idx="7054">
                  <c:v>3.528</c:v>
                </c:pt>
                <c:pt idx="7055">
                  <c:v>3.5289999999999999</c:v>
                </c:pt>
                <c:pt idx="7056">
                  <c:v>3.5289999999999999</c:v>
                </c:pt>
                <c:pt idx="7057">
                  <c:v>3.53</c:v>
                </c:pt>
                <c:pt idx="7058">
                  <c:v>3.53</c:v>
                </c:pt>
                <c:pt idx="7059">
                  <c:v>3.5310000000000001</c:v>
                </c:pt>
                <c:pt idx="7060">
                  <c:v>3.5310000000000001</c:v>
                </c:pt>
                <c:pt idx="7061">
                  <c:v>3.532</c:v>
                </c:pt>
                <c:pt idx="7062">
                  <c:v>3.532</c:v>
                </c:pt>
                <c:pt idx="7063">
                  <c:v>3.5329999999999999</c:v>
                </c:pt>
                <c:pt idx="7064">
                  <c:v>3.5329999999999999</c:v>
                </c:pt>
                <c:pt idx="7065">
                  <c:v>3.5339999999999998</c:v>
                </c:pt>
                <c:pt idx="7066">
                  <c:v>3.5339999999999998</c:v>
                </c:pt>
                <c:pt idx="7067">
                  <c:v>3.5350000000000001</c:v>
                </c:pt>
                <c:pt idx="7068">
                  <c:v>3.5350000000000001</c:v>
                </c:pt>
                <c:pt idx="7069">
                  <c:v>3.536</c:v>
                </c:pt>
                <c:pt idx="7070">
                  <c:v>3.536</c:v>
                </c:pt>
                <c:pt idx="7071">
                  <c:v>3.5369999999999999</c:v>
                </c:pt>
                <c:pt idx="7072">
                  <c:v>3.5369999999999999</c:v>
                </c:pt>
                <c:pt idx="7073">
                  <c:v>3.5379999999999998</c:v>
                </c:pt>
                <c:pt idx="7074">
                  <c:v>3.5379999999999998</c:v>
                </c:pt>
                <c:pt idx="7075">
                  <c:v>3.5390000000000001</c:v>
                </c:pt>
                <c:pt idx="7076">
                  <c:v>3.5390000000000001</c:v>
                </c:pt>
                <c:pt idx="7077">
                  <c:v>3.54</c:v>
                </c:pt>
                <c:pt idx="7078">
                  <c:v>3.54</c:v>
                </c:pt>
                <c:pt idx="7079">
                  <c:v>3.5409999999999999</c:v>
                </c:pt>
                <c:pt idx="7080">
                  <c:v>3.5409999999999999</c:v>
                </c:pt>
                <c:pt idx="7081">
                  <c:v>3.5419999999999998</c:v>
                </c:pt>
                <c:pt idx="7082">
                  <c:v>3.5419999999999998</c:v>
                </c:pt>
                <c:pt idx="7083">
                  <c:v>3.5430000000000001</c:v>
                </c:pt>
                <c:pt idx="7084">
                  <c:v>3.5430000000000001</c:v>
                </c:pt>
                <c:pt idx="7085">
                  <c:v>3.544</c:v>
                </c:pt>
                <c:pt idx="7086">
                  <c:v>3.544</c:v>
                </c:pt>
                <c:pt idx="7087">
                  <c:v>3.5449999999999999</c:v>
                </c:pt>
                <c:pt idx="7088">
                  <c:v>3.5449999999999999</c:v>
                </c:pt>
                <c:pt idx="7089">
                  <c:v>3.5459999999999998</c:v>
                </c:pt>
                <c:pt idx="7090">
                  <c:v>3.5459999999999998</c:v>
                </c:pt>
                <c:pt idx="7091">
                  <c:v>3.5470000000000002</c:v>
                </c:pt>
                <c:pt idx="7092">
                  <c:v>3.5470000000000002</c:v>
                </c:pt>
                <c:pt idx="7093">
                  <c:v>3.548</c:v>
                </c:pt>
                <c:pt idx="7094">
                  <c:v>3.548</c:v>
                </c:pt>
                <c:pt idx="7095">
                  <c:v>3.5489999999999999</c:v>
                </c:pt>
                <c:pt idx="7096">
                  <c:v>3.5489999999999999</c:v>
                </c:pt>
                <c:pt idx="7097">
                  <c:v>3.55</c:v>
                </c:pt>
                <c:pt idx="7098">
                  <c:v>3.55</c:v>
                </c:pt>
                <c:pt idx="7099">
                  <c:v>3.5510000000000002</c:v>
                </c:pt>
                <c:pt idx="7100">
                  <c:v>3.5510000000000002</c:v>
                </c:pt>
                <c:pt idx="7101">
                  <c:v>3.552</c:v>
                </c:pt>
                <c:pt idx="7102">
                  <c:v>3.552</c:v>
                </c:pt>
                <c:pt idx="7103">
                  <c:v>3.5529999999999999</c:v>
                </c:pt>
                <c:pt idx="7104">
                  <c:v>3.5529999999999999</c:v>
                </c:pt>
                <c:pt idx="7105">
                  <c:v>3.5539999999999998</c:v>
                </c:pt>
                <c:pt idx="7106">
                  <c:v>3.5539999999999998</c:v>
                </c:pt>
                <c:pt idx="7107">
                  <c:v>3.5550000000000002</c:v>
                </c:pt>
                <c:pt idx="7108">
                  <c:v>3.5550000000000002</c:v>
                </c:pt>
                <c:pt idx="7109">
                  <c:v>3.556</c:v>
                </c:pt>
                <c:pt idx="7110">
                  <c:v>3.556</c:v>
                </c:pt>
                <c:pt idx="7111">
                  <c:v>3.5569999999999999</c:v>
                </c:pt>
                <c:pt idx="7112">
                  <c:v>3.5569999999999999</c:v>
                </c:pt>
                <c:pt idx="7113">
                  <c:v>3.5579999999999998</c:v>
                </c:pt>
                <c:pt idx="7114">
                  <c:v>3.5579999999999998</c:v>
                </c:pt>
                <c:pt idx="7115">
                  <c:v>3.5590000000000002</c:v>
                </c:pt>
                <c:pt idx="7116">
                  <c:v>3.5590000000000002</c:v>
                </c:pt>
                <c:pt idx="7117">
                  <c:v>3.56</c:v>
                </c:pt>
                <c:pt idx="7118">
                  <c:v>3.56</c:v>
                </c:pt>
                <c:pt idx="7119">
                  <c:v>3.5609999999999999</c:v>
                </c:pt>
                <c:pt idx="7120">
                  <c:v>3.5609999999999999</c:v>
                </c:pt>
                <c:pt idx="7121">
                  <c:v>3.5619999999999998</c:v>
                </c:pt>
                <c:pt idx="7122">
                  <c:v>3.5619999999999998</c:v>
                </c:pt>
                <c:pt idx="7123">
                  <c:v>3.5630000000000002</c:v>
                </c:pt>
                <c:pt idx="7124">
                  <c:v>3.5630000000000002</c:v>
                </c:pt>
                <c:pt idx="7125">
                  <c:v>3.5640000000000001</c:v>
                </c:pt>
                <c:pt idx="7126">
                  <c:v>3.5640000000000001</c:v>
                </c:pt>
                <c:pt idx="7127">
                  <c:v>3.5649999999999999</c:v>
                </c:pt>
                <c:pt idx="7128">
                  <c:v>3.5649999999999999</c:v>
                </c:pt>
                <c:pt idx="7129">
                  <c:v>3.5659999999999998</c:v>
                </c:pt>
                <c:pt idx="7130">
                  <c:v>3.5659999999999998</c:v>
                </c:pt>
                <c:pt idx="7131">
                  <c:v>3.5670000000000002</c:v>
                </c:pt>
                <c:pt idx="7132">
                  <c:v>3.5670000000000002</c:v>
                </c:pt>
                <c:pt idx="7133">
                  <c:v>3.5680000000000001</c:v>
                </c:pt>
                <c:pt idx="7134">
                  <c:v>3.5680000000000001</c:v>
                </c:pt>
                <c:pt idx="7135">
                  <c:v>3.569</c:v>
                </c:pt>
                <c:pt idx="7136">
                  <c:v>3.569</c:v>
                </c:pt>
                <c:pt idx="7137">
                  <c:v>3.57</c:v>
                </c:pt>
                <c:pt idx="7138">
                  <c:v>3.57</c:v>
                </c:pt>
                <c:pt idx="7139">
                  <c:v>3.5710000000000002</c:v>
                </c:pt>
                <c:pt idx="7140">
                  <c:v>3.5710000000000002</c:v>
                </c:pt>
                <c:pt idx="7141">
                  <c:v>3.5720000000000001</c:v>
                </c:pt>
                <c:pt idx="7142">
                  <c:v>3.5720000000000001</c:v>
                </c:pt>
                <c:pt idx="7143">
                  <c:v>3.573</c:v>
                </c:pt>
                <c:pt idx="7144">
                  <c:v>3.573</c:v>
                </c:pt>
                <c:pt idx="7145">
                  <c:v>3.5739999999999998</c:v>
                </c:pt>
                <c:pt idx="7146">
                  <c:v>3.5739999999999998</c:v>
                </c:pt>
                <c:pt idx="7147">
                  <c:v>3.5750000000000002</c:v>
                </c:pt>
                <c:pt idx="7148">
                  <c:v>3.5750000000000002</c:v>
                </c:pt>
                <c:pt idx="7149">
                  <c:v>3.5760000000000001</c:v>
                </c:pt>
                <c:pt idx="7150">
                  <c:v>3.5760000000000001</c:v>
                </c:pt>
                <c:pt idx="7151">
                  <c:v>3.577</c:v>
                </c:pt>
                <c:pt idx="7152">
                  <c:v>3.577</c:v>
                </c:pt>
                <c:pt idx="7153">
                  <c:v>3.5779999999999998</c:v>
                </c:pt>
                <c:pt idx="7154">
                  <c:v>3.5779999999999998</c:v>
                </c:pt>
                <c:pt idx="7155">
                  <c:v>3.5790000000000002</c:v>
                </c:pt>
                <c:pt idx="7156">
                  <c:v>3.5790000000000002</c:v>
                </c:pt>
                <c:pt idx="7157">
                  <c:v>3.58</c:v>
                </c:pt>
                <c:pt idx="7158">
                  <c:v>3.58</c:v>
                </c:pt>
                <c:pt idx="7159">
                  <c:v>3.581</c:v>
                </c:pt>
                <c:pt idx="7160">
                  <c:v>3.581</c:v>
                </c:pt>
                <c:pt idx="7161">
                  <c:v>3.5819999999999999</c:v>
                </c:pt>
                <c:pt idx="7162">
                  <c:v>3.5819999999999999</c:v>
                </c:pt>
                <c:pt idx="7163">
                  <c:v>3.5830000000000002</c:v>
                </c:pt>
                <c:pt idx="7164">
                  <c:v>3.5830000000000002</c:v>
                </c:pt>
                <c:pt idx="7165">
                  <c:v>3.5840000000000001</c:v>
                </c:pt>
                <c:pt idx="7166">
                  <c:v>3.5840000000000001</c:v>
                </c:pt>
                <c:pt idx="7167">
                  <c:v>3.585</c:v>
                </c:pt>
                <c:pt idx="7168">
                  <c:v>3.585</c:v>
                </c:pt>
                <c:pt idx="7169">
                  <c:v>3.5859999999999999</c:v>
                </c:pt>
                <c:pt idx="7170">
                  <c:v>3.5859999999999999</c:v>
                </c:pt>
                <c:pt idx="7171">
                  <c:v>3.5870000000000002</c:v>
                </c:pt>
                <c:pt idx="7172">
                  <c:v>3.5870000000000002</c:v>
                </c:pt>
                <c:pt idx="7173">
                  <c:v>3.5880000000000001</c:v>
                </c:pt>
                <c:pt idx="7174">
                  <c:v>3.5880000000000001</c:v>
                </c:pt>
                <c:pt idx="7175">
                  <c:v>3.589</c:v>
                </c:pt>
                <c:pt idx="7176">
                  <c:v>3.589</c:v>
                </c:pt>
                <c:pt idx="7177">
                  <c:v>3.59</c:v>
                </c:pt>
                <c:pt idx="7178">
                  <c:v>3.59</c:v>
                </c:pt>
                <c:pt idx="7179">
                  <c:v>3.5910000000000002</c:v>
                </c:pt>
                <c:pt idx="7180">
                  <c:v>3.5910000000000002</c:v>
                </c:pt>
                <c:pt idx="7181">
                  <c:v>3.5920000000000001</c:v>
                </c:pt>
                <c:pt idx="7182">
                  <c:v>3.5920000000000001</c:v>
                </c:pt>
                <c:pt idx="7183">
                  <c:v>3.593</c:v>
                </c:pt>
                <c:pt idx="7184">
                  <c:v>3.593</c:v>
                </c:pt>
                <c:pt idx="7185">
                  <c:v>3.5939999999999999</c:v>
                </c:pt>
                <c:pt idx="7186">
                  <c:v>3.5939999999999999</c:v>
                </c:pt>
                <c:pt idx="7187">
                  <c:v>3.5950000000000002</c:v>
                </c:pt>
                <c:pt idx="7188">
                  <c:v>3.5950000000000002</c:v>
                </c:pt>
                <c:pt idx="7189">
                  <c:v>3.5960000000000001</c:v>
                </c:pt>
                <c:pt idx="7190">
                  <c:v>3.5960000000000001</c:v>
                </c:pt>
                <c:pt idx="7191">
                  <c:v>3.597</c:v>
                </c:pt>
                <c:pt idx="7192">
                  <c:v>3.597</c:v>
                </c:pt>
                <c:pt idx="7193">
                  <c:v>3.5979999999999999</c:v>
                </c:pt>
                <c:pt idx="7194">
                  <c:v>3.5979999999999999</c:v>
                </c:pt>
                <c:pt idx="7195">
                  <c:v>3.5990000000000002</c:v>
                </c:pt>
                <c:pt idx="7196">
                  <c:v>3.5990000000000002</c:v>
                </c:pt>
                <c:pt idx="7197">
                  <c:v>3.6</c:v>
                </c:pt>
                <c:pt idx="7198">
                  <c:v>3.6</c:v>
                </c:pt>
                <c:pt idx="7199">
                  <c:v>3.601</c:v>
                </c:pt>
                <c:pt idx="7200">
                  <c:v>3.601</c:v>
                </c:pt>
                <c:pt idx="7201">
                  <c:v>3.6019999999999999</c:v>
                </c:pt>
                <c:pt idx="7202">
                  <c:v>3.6019999999999999</c:v>
                </c:pt>
                <c:pt idx="7203">
                  <c:v>3.6030000000000002</c:v>
                </c:pt>
                <c:pt idx="7204">
                  <c:v>3.6030000000000002</c:v>
                </c:pt>
                <c:pt idx="7205">
                  <c:v>3.6040000000000001</c:v>
                </c:pt>
                <c:pt idx="7206">
                  <c:v>3.6040000000000001</c:v>
                </c:pt>
                <c:pt idx="7207">
                  <c:v>3.605</c:v>
                </c:pt>
                <c:pt idx="7208">
                  <c:v>3.605</c:v>
                </c:pt>
                <c:pt idx="7209">
                  <c:v>3.6059999999999999</c:v>
                </c:pt>
                <c:pt idx="7210">
                  <c:v>3.6059999999999999</c:v>
                </c:pt>
                <c:pt idx="7211">
                  <c:v>3.6070000000000002</c:v>
                </c:pt>
                <c:pt idx="7212">
                  <c:v>3.6070000000000002</c:v>
                </c:pt>
                <c:pt idx="7213">
                  <c:v>3.6080000000000001</c:v>
                </c:pt>
                <c:pt idx="7214">
                  <c:v>3.6080000000000001</c:v>
                </c:pt>
                <c:pt idx="7215">
                  <c:v>3.609</c:v>
                </c:pt>
                <c:pt idx="7216">
                  <c:v>3.609</c:v>
                </c:pt>
                <c:pt idx="7217">
                  <c:v>3.61</c:v>
                </c:pt>
                <c:pt idx="7218">
                  <c:v>3.61</c:v>
                </c:pt>
                <c:pt idx="7219">
                  <c:v>3.6110000000000002</c:v>
                </c:pt>
                <c:pt idx="7220">
                  <c:v>3.6110000000000002</c:v>
                </c:pt>
                <c:pt idx="7221">
                  <c:v>3.6120000000000001</c:v>
                </c:pt>
                <c:pt idx="7222">
                  <c:v>3.6120000000000001</c:v>
                </c:pt>
                <c:pt idx="7223">
                  <c:v>3.613</c:v>
                </c:pt>
                <c:pt idx="7224">
                  <c:v>3.613</c:v>
                </c:pt>
                <c:pt idx="7225">
                  <c:v>3.6139999999999999</c:v>
                </c:pt>
                <c:pt idx="7226">
                  <c:v>3.6139999999999999</c:v>
                </c:pt>
                <c:pt idx="7227">
                  <c:v>3.6150000000000002</c:v>
                </c:pt>
                <c:pt idx="7228">
                  <c:v>3.6150000000000002</c:v>
                </c:pt>
                <c:pt idx="7229">
                  <c:v>3.6160000000000001</c:v>
                </c:pt>
                <c:pt idx="7230">
                  <c:v>3.6160000000000001</c:v>
                </c:pt>
                <c:pt idx="7231">
                  <c:v>3.617</c:v>
                </c:pt>
                <c:pt idx="7232">
                  <c:v>3.617</c:v>
                </c:pt>
                <c:pt idx="7233">
                  <c:v>3.6179999999999999</c:v>
                </c:pt>
                <c:pt idx="7234">
                  <c:v>3.6179999999999999</c:v>
                </c:pt>
                <c:pt idx="7235">
                  <c:v>3.6190000000000002</c:v>
                </c:pt>
                <c:pt idx="7236">
                  <c:v>3.6190000000000002</c:v>
                </c:pt>
                <c:pt idx="7237">
                  <c:v>3.62</c:v>
                </c:pt>
                <c:pt idx="7238">
                  <c:v>3.62</c:v>
                </c:pt>
                <c:pt idx="7239">
                  <c:v>3.621</c:v>
                </c:pt>
                <c:pt idx="7240">
                  <c:v>3.621</c:v>
                </c:pt>
                <c:pt idx="7241">
                  <c:v>3.6219999999999999</c:v>
                </c:pt>
                <c:pt idx="7242">
                  <c:v>3.6219999999999999</c:v>
                </c:pt>
                <c:pt idx="7243">
                  <c:v>3.6230000000000002</c:v>
                </c:pt>
                <c:pt idx="7244">
                  <c:v>3.6230000000000002</c:v>
                </c:pt>
                <c:pt idx="7245">
                  <c:v>3.6240000000000001</c:v>
                </c:pt>
                <c:pt idx="7246">
                  <c:v>3.6240000000000001</c:v>
                </c:pt>
                <c:pt idx="7247">
                  <c:v>3.625</c:v>
                </c:pt>
                <c:pt idx="7248">
                  <c:v>3.625</c:v>
                </c:pt>
                <c:pt idx="7249">
                  <c:v>3.6259999999999999</c:v>
                </c:pt>
                <c:pt idx="7250">
                  <c:v>3.6259999999999999</c:v>
                </c:pt>
                <c:pt idx="7251">
                  <c:v>3.6269999999999998</c:v>
                </c:pt>
                <c:pt idx="7252">
                  <c:v>3.6269999999999998</c:v>
                </c:pt>
                <c:pt idx="7253">
                  <c:v>3.6280000000000001</c:v>
                </c:pt>
                <c:pt idx="7254">
                  <c:v>3.6280000000000001</c:v>
                </c:pt>
                <c:pt idx="7255">
                  <c:v>3.629</c:v>
                </c:pt>
                <c:pt idx="7256">
                  <c:v>3.629</c:v>
                </c:pt>
                <c:pt idx="7257">
                  <c:v>3.63</c:v>
                </c:pt>
                <c:pt idx="7258">
                  <c:v>3.63</c:v>
                </c:pt>
                <c:pt idx="7259">
                  <c:v>3.6309999999999998</c:v>
                </c:pt>
                <c:pt idx="7260">
                  <c:v>3.6309999999999998</c:v>
                </c:pt>
                <c:pt idx="7261">
                  <c:v>3.6320000000000001</c:v>
                </c:pt>
                <c:pt idx="7262">
                  <c:v>3.6320000000000001</c:v>
                </c:pt>
                <c:pt idx="7263">
                  <c:v>3.633</c:v>
                </c:pt>
                <c:pt idx="7264">
                  <c:v>3.633</c:v>
                </c:pt>
                <c:pt idx="7265">
                  <c:v>3.6339999999999999</c:v>
                </c:pt>
                <c:pt idx="7266">
                  <c:v>3.6339999999999999</c:v>
                </c:pt>
                <c:pt idx="7267">
                  <c:v>3.6349999999999998</c:v>
                </c:pt>
                <c:pt idx="7268">
                  <c:v>3.6349999999999998</c:v>
                </c:pt>
                <c:pt idx="7269">
                  <c:v>3.6360000000000001</c:v>
                </c:pt>
                <c:pt idx="7270">
                  <c:v>3.6360000000000001</c:v>
                </c:pt>
                <c:pt idx="7271">
                  <c:v>3.637</c:v>
                </c:pt>
                <c:pt idx="7272">
                  <c:v>3.637</c:v>
                </c:pt>
                <c:pt idx="7273">
                  <c:v>3.6379999999999999</c:v>
                </c:pt>
                <c:pt idx="7274">
                  <c:v>3.6379999999999999</c:v>
                </c:pt>
                <c:pt idx="7275">
                  <c:v>3.6389999999999998</c:v>
                </c:pt>
                <c:pt idx="7276">
                  <c:v>3.6389999999999998</c:v>
                </c:pt>
                <c:pt idx="7277">
                  <c:v>3.64</c:v>
                </c:pt>
                <c:pt idx="7278">
                  <c:v>3.64</c:v>
                </c:pt>
                <c:pt idx="7279">
                  <c:v>3.641</c:v>
                </c:pt>
                <c:pt idx="7280">
                  <c:v>3.641</c:v>
                </c:pt>
                <c:pt idx="7281">
                  <c:v>3.6419999999999999</c:v>
                </c:pt>
                <c:pt idx="7282">
                  <c:v>3.6419999999999999</c:v>
                </c:pt>
                <c:pt idx="7283">
                  <c:v>3.6429999999999998</c:v>
                </c:pt>
                <c:pt idx="7284">
                  <c:v>3.6429999999999998</c:v>
                </c:pt>
                <c:pt idx="7285">
                  <c:v>3.6440000000000001</c:v>
                </c:pt>
                <c:pt idx="7286">
                  <c:v>3.6440000000000001</c:v>
                </c:pt>
                <c:pt idx="7287">
                  <c:v>3.645</c:v>
                </c:pt>
                <c:pt idx="7288">
                  <c:v>3.645</c:v>
                </c:pt>
                <c:pt idx="7289">
                  <c:v>3.6459999999999999</c:v>
                </c:pt>
                <c:pt idx="7290">
                  <c:v>3.6459999999999999</c:v>
                </c:pt>
                <c:pt idx="7291">
                  <c:v>3.6469999999999998</c:v>
                </c:pt>
                <c:pt idx="7292">
                  <c:v>3.6469999999999998</c:v>
                </c:pt>
                <c:pt idx="7293">
                  <c:v>3.6480000000000001</c:v>
                </c:pt>
                <c:pt idx="7294">
                  <c:v>3.6480000000000001</c:v>
                </c:pt>
                <c:pt idx="7295">
                  <c:v>3.649</c:v>
                </c:pt>
                <c:pt idx="7296">
                  <c:v>3.649</c:v>
                </c:pt>
                <c:pt idx="7297">
                  <c:v>3.65</c:v>
                </c:pt>
                <c:pt idx="7298">
                  <c:v>3.65</c:v>
                </c:pt>
                <c:pt idx="7299">
                  <c:v>3.6509999999999998</c:v>
                </c:pt>
                <c:pt idx="7300">
                  <c:v>3.6509999999999998</c:v>
                </c:pt>
                <c:pt idx="7301">
                  <c:v>3.6520000000000001</c:v>
                </c:pt>
                <c:pt idx="7302">
                  <c:v>3.6520000000000001</c:v>
                </c:pt>
                <c:pt idx="7303">
                  <c:v>3.653</c:v>
                </c:pt>
                <c:pt idx="7304">
                  <c:v>3.653</c:v>
                </c:pt>
                <c:pt idx="7305">
                  <c:v>3.6539999999999999</c:v>
                </c:pt>
                <c:pt idx="7306">
                  <c:v>3.6539999999999999</c:v>
                </c:pt>
                <c:pt idx="7307">
                  <c:v>3.6549999999999998</c:v>
                </c:pt>
                <c:pt idx="7308">
                  <c:v>3.6549999999999998</c:v>
                </c:pt>
                <c:pt idx="7309">
                  <c:v>3.6560000000000001</c:v>
                </c:pt>
                <c:pt idx="7310">
                  <c:v>3.6560000000000001</c:v>
                </c:pt>
                <c:pt idx="7311">
                  <c:v>3.657</c:v>
                </c:pt>
                <c:pt idx="7312">
                  <c:v>3.657</c:v>
                </c:pt>
                <c:pt idx="7313">
                  <c:v>3.6579999999999999</c:v>
                </c:pt>
                <c:pt idx="7314">
                  <c:v>3.6579999999999999</c:v>
                </c:pt>
                <c:pt idx="7315">
                  <c:v>3.6589999999999998</c:v>
                </c:pt>
                <c:pt idx="7316">
                  <c:v>3.6589999999999998</c:v>
                </c:pt>
                <c:pt idx="7317">
                  <c:v>3.66</c:v>
                </c:pt>
                <c:pt idx="7318">
                  <c:v>3.66</c:v>
                </c:pt>
                <c:pt idx="7319">
                  <c:v>3.661</c:v>
                </c:pt>
                <c:pt idx="7320">
                  <c:v>3.661</c:v>
                </c:pt>
                <c:pt idx="7321">
                  <c:v>3.6619999999999999</c:v>
                </c:pt>
                <c:pt idx="7322">
                  <c:v>3.6619999999999999</c:v>
                </c:pt>
                <c:pt idx="7323">
                  <c:v>3.6629999999999998</c:v>
                </c:pt>
                <c:pt idx="7324">
                  <c:v>3.6629999999999998</c:v>
                </c:pt>
                <c:pt idx="7325">
                  <c:v>3.6640000000000001</c:v>
                </c:pt>
                <c:pt idx="7326">
                  <c:v>3.6640000000000001</c:v>
                </c:pt>
                <c:pt idx="7327">
                  <c:v>3.665</c:v>
                </c:pt>
                <c:pt idx="7328">
                  <c:v>3.665</c:v>
                </c:pt>
                <c:pt idx="7329">
                  <c:v>3.6659999999999999</c:v>
                </c:pt>
                <c:pt idx="7330">
                  <c:v>3.6659999999999999</c:v>
                </c:pt>
                <c:pt idx="7331">
                  <c:v>3.6669999999999998</c:v>
                </c:pt>
                <c:pt idx="7332">
                  <c:v>3.6669999999999998</c:v>
                </c:pt>
                <c:pt idx="7333">
                  <c:v>3.6680000000000001</c:v>
                </c:pt>
                <c:pt idx="7334">
                  <c:v>3.6680000000000001</c:v>
                </c:pt>
                <c:pt idx="7335">
                  <c:v>3.669</c:v>
                </c:pt>
                <c:pt idx="7336">
                  <c:v>3.669</c:v>
                </c:pt>
                <c:pt idx="7337">
                  <c:v>3.67</c:v>
                </c:pt>
                <c:pt idx="7338">
                  <c:v>3.67</c:v>
                </c:pt>
                <c:pt idx="7339">
                  <c:v>3.6709999999999998</c:v>
                </c:pt>
                <c:pt idx="7340">
                  <c:v>3.6709999999999998</c:v>
                </c:pt>
                <c:pt idx="7341">
                  <c:v>3.6720000000000002</c:v>
                </c:pt>
                <c:pt idx="7342">
                  <c:v>3.6720000000000002</c:v>
                </c:pt>
                <c:pt idx="7343">
                  <c:v>3.673</c:v>
                </c:pt>
                <c:pt idx="7344">
                  <c:v>3.673</c:v>
                </c:pt>
                <c:pt idx="7345">
                  <c:v>3.6739999999999999</c:v>
                </c:pt>
                <c:pt idx="7346">
                  <c:v>3.6739999999999999</c:v>
                </c:pt>
                <c:pt idx="7347">
                  <c:v>3.6749999999999998</c:v>
                </c:pt>
                <c:pt idx="7348">
                  <c:v>3.6749999999999998</c:v>
                </c:pt>
                <c:pt idx="7349">
                  <c:v>3.6760000000000002</c:v>
                </c:pt>
                <c:pt idx="7350">
                  <c:v>3.6760000000000002</c:v>
                </c:pt>
                <c:pt idx="7351">
                  <c:v>3.677</c:v>
                </c:pt>
                <c:pt idx="7352">
                  <c:v>3.677</c:v>
                </c:pt>
                <c:pt idx="7353">
                  <c:v>3.6779999999999999</c:v>
                </c:pt>
                <c:pt idx="7354">
                  <c:v>3.6779999999999999</c:v>
                </c:pt>
                <c:pt idx="7355">
                  <c:v>3.6789999999999998</c:v>
                </c:pt>
                <c:pt idx="7356">
                  <c:v>3.6789999999999998</c:v>
                </c:pt>
                <c:pt idx="7357">
                  <c:v>3.68</c:v>
                </c:pt>
                <c:pt idx="7358">
                  <c:v>3.68</c:v>
                </c:pt>
                <c:pt idx="7359">
                  <c:v>3.681</c:v>
                </c:pt>
                <c:pt idx="7360">
                  <c:v>3.681</c:v>
                </c:pt>
                <c:pt idx="7361">
                  <c:v>3.6819999999999999</c:v>
                </c:pt>
                <c:pt idx="7362">
                  <c:v>3.6819999999999999</c:v>
                </c:pt>
                <c:pt idx="7363">
                  <c:v>3.6829999999999998</c:v>
                </c:pt>
                <c:pt idx="7364">
                  <c:v>3.6829999999999998</c:v>
                </c:pt>
                <c:pt idx="7365">
                  <c:v>3.6840000000000002</c:v>
                </c:pt>
                <c:pt idx="7366">
                  <c:v>3.6840000000000002</c:v>
                </c:pt>
                <c:pt idx="7367">
                  <c:v>3.6850000000000001</c:v>
                </c:pt>
                <c:pt idx="7368">
                  <c:v>3.6850000000000001</c:v>
                </c:pt>
                <c:pt idx="7369">
                  <c:v>3.6859999999999999</c:v>
                </c:pt>
                <c:pt idx="7370">
                  <c:v>3.6859999999999999</c:v>
                </c:pt>
                <c:pt idx="7371">
                  <c:v>3.6869999999999998</c:v>
                </c:pt>
                <c:pt idx="7372">
                  <c:v>3.6869999999999998</c:v>
                </c:pt>
                <c:pt idx="7373">
                  <c:v>3.6880000000000002</c:v>
                </c:pt>
                <c:pt idx="7374">
                  <c:v>3.6880000000000002</c:v>
                </c:pt>
                <c:pt idx="7375">
                  <c:v>3.6890000000000001</c:v>
                </c:pt>
                <c:pt idx="7376">
                  <c:v>3.6890000000000001</c:v>
                </c:pt>
                <c:pt idx="7377">
                  <c:v>3.69</c:v>
                </c:pt>
                <c:pt idx="7378">
                  <c:v>3.69</c:v>
                </c:pt>
                <c:pt idx="7379">
                  <c:v>3.6909999999999998</c:v>
                </c:pt>
                <c:pt idx="7380">
                  <c:v>3.6909999999999998</c:v>
                </c:pt>
                <c:pt idx="7381">
                  <c:v>3.6920000000000002</c:v>
                </c:pt>
                <c:pt idx="7382">
                  <c:v>3.6920000000000002</c:v>
                </c:pt>
                <c:pt idx="7383">
                  <c:v>3.6930000000000001</c:v>
                </c:pt>
                <c:pt idx="7384">
                  <c:v>3.6930000000000001</c:v>
                </c:pt>
                <c:pt idx="7385">
                  <c:v>3.694</c:v>
                </c:pt>
                <c:pt idx="7386">
                  <c:v>3.694</c:v>
                </c:pt>
                <c:pt idx="7387">
                  <c:v>3.6949999999999998</c:v>
                </c:pt>
                <c:pt idx="7388">
                  <c:v>3.6949999999999998</c:v>
                </c:pt>
                <c:pt idx="7389">
                  <c:v>3.6960000000000002</c:v>
                </c:pt>
                <c:pt idx="7390">
                  <c:v>3.6960000000000002</c:v>
                </c:pt>
                <c:pt idx="7391">
                  <c:v>3.6970000000000001</c:v>
                </c:pt>
                <c:pt idx="7392">
                  <c:v>3.6970000000000001</c:v>
                </c:pt>
                <c:pt idx="7393">
                  <c:v>3.698</c:v>
                </c:pt>
                <c:pt idx="7394">
                  <c:v>3.698</c:v>
                </c:pt>
                <c:pt idx="7395">
                  <c:v>3.6989999999999998</c:v>
                </c:pt>
                <c:pt idx="7396">
                  <c:v>3.6989999999999998</c:v>
                </c:pt>
                <c:pt idx="7397">
                  <c:v>3.7</c:v>
                </c:pt>
                <c:pt idx="7398">
                  <c:v>3.7</c:v>
                </c:pt>
                <c:pt idx="7399">
                  <c:v>3.7010000000000001</c:v>
                </c:pt>
                <c:pt idx="7400">
                  <c:v>3.7010000000000001</c:v>
                </c:pt>
                <c:pt idx="7401">
                  <c:v>3.702</c:v>
                </c:pt>
                <c:pt idx="7402">
                  <c:v>3.702</c:v>
                </c:pt>
                <c:pt idx="7403">
                  <c:v>3.7029999999999998</c:v>
                </c:pt>
                <c:pt idx="7404">
                  <c:v>3.7029999999999998</c:v>
                </c:pt>
                <c:pt idx="7405">
                  <c:v>3.7040000000000002</c:v>
                </c:pt>
                <c:pt idx="7406">
                  <c:v>3.7040000000000002</c:v>
                </c:pt>
                <c:pt idx="7407">
                  <c:v>3.7050000000000001</c:v>
                </c:pt>
                <c:pt idx="7408">
                  <c:v>3.7050000000000001</c:v>
                </c:pt>
                <c:pt idx="7409">
                  <c:v>3.706</c:v>
                </c:pt>
                <c:pt idx="7410">
                  <c:v>3.706</c:v>
                </c:pt>
                <c:pt idx="7411">
                  <c:v>3.7069999999999999</c:v>
                </c:pt>
                <c:pt idx="7412">
                  <c:v>3.7069999999999999</c:v>
                </c:pt>
                <c:pt idx="7413">
                  <c:v>3.7080000000000002</c:v>
                </c:pt>
                <c:pt idx="7414">
                  <c:v>3.7080000000000002</c:v>
                </c:pt>
                <c:pt idx="7415">
                  <c:v>3.7090000000000001</c:v>
                </c:pt>
                <c:pt idx="7416">
                  <c:v>3.7090000000000001</c:v>
                </c:pt>
                <c:pt idx="7417">
                  <c:v>3.71</c:v>
                </c:pt>
                <c:pt idx="7418">
                  <c:v>3.71</c:v>
                </c:pt>
                <c:pt idx="7419">
                  <c:v>3.7109999999999999</c:v>
                </c:pt>
                <c:pt idx="7420">
                  <c:v>3.7109999999999999</c:v>
                </c:pt>
                <c:pt idx="7421">
                  <c:v>3.7120000000000002</c:v>
                </c:pt>
                <c:pt idx="7422">
                  <c:v>3.7120000000000002</c:v>
                </c:pt>
                <c:pt idx="7423">
                  <c:v>3.7130000000000001</c:v>
                </c:pt>
                <c:pt idx="7424">
                  <c:v>3.7130000000000001</c:v>
                </c:pt>
                <c:pt idx="7425">
                  <c:v>3.714</c:v>
                </c:pt>
                <c:pt idx="7426">
                  <c:v>3.714</c:v>
                </c:pt>
                <c:pt idx="7427">
                  <c:v>3.7149999999999999</c:v>
                </c:pt>
                <c:pt idx="7428">
                  <c:v>3.7149999999999999</c:v>
                </c:pt>
                <c:pt idx="7429">
                  <c:v>3.7160000000000002</c:v>
                </c:pt>
                <c:pt idx="7430">
                  <c:v>3.7160000000000002</c:v>
                </c:pt>
                <c:pt idx="7431">
                  <c:v>3.7170000000000001</c:v>
                </c:pt>
                <c:pt idx="7432">
                  <c:v>3.7170000000000001</c:v>
                </c:pt>
                <c:pt idx="7433">
                  <c:v>3.718</c:v>
                </c:pt>
                <c:pt idx="7434">
                  <c:v>3.718</c:v>
                </c:pt>
                <c:pt idx="7435">
                  <c:v>3.7189999999999999</c:v>
                </c:pt>
                <c:pt idx="7436">
                  <c:v>3.7189999999999999</c:v>
                </c:pt>
                <c:pt idx="7437">
                  <c:v>3.72</c:v>
                </c:pt>
                <c:pt idx="7438">
                  <c:v>3.72</c:v>
                </c:pt>
                <c:pt idx="7439">
                  <c:v>3.7210000000000001</c:v>
                </c:pt>
                <c:pt idx="7440">
                  <c:v>3.7210000000000001</c:v>
                </c:pt>
                <c:pt idx="7441">
                  <c:v>3.722</c:v>
                </c:pt>
                <c:pt idx="7442">
                  <c:v>3.722</c:v>
                </c:pt>
                <c:pt idx="7443">
                  <c:v>3.7229999999999999</c:v>
                </c:pt>
                <c:pt idx="7444">
                  <c:v>3.7229999999999999</c:v>
                </c:pt>
                <c:pt idx="7445">
                  <c:v>3.7240000000000002</c:v>
                </c:pt>
                <c:pt idx="7446">
                  <c:v>3.7240000000000002</c:v>
                </c:pt>
                <c:pt idx="7447">
                  <c:v>3.7250000000000001</c:v>
                </c:pt>
                <c:pt idx="7448">
                  <c:v>3.7250000000000001</c:v>
                </c:pt>
                <c:pt idx="7449">
                  <c:v>3.726</c:v>
                </c:pt>
                <c:pt idx="7450">
                  <c:v>3.726</c:v>
                </c:pt>
                <c:pt idx="7451">
                  <c:v>3.7269999999999999</c:v>
                </c:pt>
                <c:pt idx="7452">
                  <c:v>3.7269999999999999</c:v>
                </c:pt>
                <c:pt idx="7453">
                  <c:v>3.7280000000000002</c:v>
                </c:pt>
                <c:pt idx="7454">
                  <c:v>3.7280000000000002</c:v>
                </c:pt>
                <c:pt idx="7455">
                  <c:v>3.7290000000000001</c:v>
                </c:pt>
                <c:pt idx="7456">
                  <c:v>3.7290000000000001</c:v>
                </c:pt>
                <c:pt idx="7457">
                  <c:v>3.73</c:v>
                </c:pt>
                <c:pt idx="7458">
                  <c:v>3.73</c:v>
                </c:pt>
                <c:pt idx="7459">
                  <c:v>3.7309999999999999</c:v>
                </c:pt>
                <c:pt idx="7460">
                  <c:v>3.7309999999999999</c:v>
                </c:pt>
                <c:pt idx="7461">
                  <c:v>3.7320000000000002</c:v>
                </c:pt>
                <c:pt idx="7462">
                  <c:v>3.7320000000000002</c:v>
                </c:pt>
                <c:pt idx="7463">
                  <c:v>3.7330000000000001</c:v>
                </c:pt>
                <c:pt idx="7464">
                  <c:v>3.7330000000000001</c:v>
                </c:pt>
                <c:pt idx="7465">
                  <c:v>3.734</c:v>
                </c:pt>
                <c:pt idx="7466">
                  <c:v>3.734</c:v>
                </c:pt>
                <c:pt idx="7467">
                  <c:v>3.7349999999999999</c:v>
                </c:pt>
                <c:pt idx="7468">
                  <c:v>3.7349999999999999</c:v>
                </c:pt>
                <c:pt idx="7469">
                  <c:v>3.7360000000000002</c:v>
                </c:pt>
                <c:pt idx="7470">
                  <c:v>3.7360000000000002</c:v>
                </c:pt>
                <c:pt idx="7471">
                  <c:v>3.7370000000000001</c:v>
                </c:pt>
                <c:pt idx="7472">
                  <c:v>3.7370000000000001</c:v>
                </c:pt>
                <c:pt idx="7473">
                  <c:v>3.738</c:v>
                </c:pt>
                <c:pt idx="7474">
                  <c:v>3.738</c:v>
                </c:pt>
                <c:pt idx="7475">
                  <c:v>3.7389999999999999</c:v>
                </c:pt>
                <c:pt idx="7476">
                  <c:v>3.7389999999999999</c:v>
                </c:pt>
                <c:pt idx="7477">
                  <c:v>3.74</c:v>
                </c:pt>
                <c:pt idx="7478">
                  <c:v>3.74</c:v>
                </c:pt>
                <c:pt idx="7479">
                  <c:v>3.7410000000000001</c:v>
                </c:pt>
                <c:pt idx="7480">
                  <c:v>3.7410000000000001</c:v>
                </c:pt>
                <c:pt idx="7481">
                  <c:v>3.742</c:v>
                </c:pt>
                <c:pt idx="7482">
                  <c:v>3.742</c:v>
                </c:pt>
                <c:pt idx="7483">
                  <c:v>3.7429999999999999</c:v>
                </c:pt>
                <c:pt idx="7484">
                  <c:v>3.7429999999999999</c:v>
                </c:pt>
                <c:pt idx="7485">
                  <c:v>3.7440000000000002</c:v>
                </c:pt>
                <c:pt idx="7486">
                  <c:v>3.7440000000000002</c:v>
                </c:pt>
                <c:pt idx="7487">
                  <c:v>3.7450000000000001</c:v>
                </c:pt>
                <c:pt idx="7488">
                  <c:v>3.7450000000000001</c:v>
                </c:pt>
                <c:pt idx="7489">
                  <c:v>3.746</c:v>
                </c:pt>
                <c:pt idx="7490">
                  <c:v>3.746</c:v>
                </c:pt>
                <c:pt idx="7491">
                  <c:v>3.7469999999999999</c:v>
                </c:pt>
                <c:pt idx="7492">
                  <c:v>3.7469999999999999</c:v>
                </c:pt>
                <c:pt idx="7493">
                  <c:v>3.7480000000000002</c:v>
                </c:pt>
                <c:pt idx="7494">
                  <c:v>3.7480000000000002</c:v>
                </c:pt>
                <c:pt idx="7495">
                  <c:v>3.7490000000000001</c:v>
                </c:pt>
                <c:pt idx="7496">
                  <c:v>3.7490000000000001</c:v>
                </c:pt>
                <c:pt idx="7497">
                  <c:v>3.75</c:v>
                </c:pt>
                <c:pt idx="7498">
                  <c:v>3.75</c:v>
                </c:pt>
                <c:pt idx="7499">
                  <c:v>3.7509999999999999</c:v>
                </c:pt>
                <c:pt idx="7500">
                  <c:v>3.7509999999999999</c:v>
                </c:pt>
                <c:pt idx="7501">
                  <c:v>3.7519999999999998</c:v>
                </c:pt>
                <c:pt idx="7502">
                  <c:v>3.7519999999999998</c:v>
                </c:pt>
                <c:pt idx="7503">
                  <c:v>3.7530000000000001</c:v>
                </c:pt>
                <c:pt idx="7504">
                  <c:v>3.7530000000000001</c:v>
                </c:pt>
                <c:pt idx="7505">
                  <c:v>3.754</c:v>
                </c:pt>
                <c:pt idx="7506">
                  <c:v>3.754</c:v>
                </c:pt>
                <c:pt idx="7507">
                  <c:v>3.7549999999999999</c:v>
                </c:pt>
                <c:pt idx="7508">
                  <c:v>3.7549999999999999</c:v>
                </c:pt>
                <c:pt idx="7509">
                  <c:v>3.7559999999999998</c:v>
                </c:pt>
                <c:pt idx="7510">
                  <c:v>3.7559999999999998</c:v>
                </c:pt>
                <c:pt idx="7511">
                  <c:v>3.7570000000000001</c:v>
                </c:pt>
                <c:pt idx="7512">
                  <c:v>3.7570000000000001</c:v>
                </c:pt>
                <c:pt idx="7513">
                  <c:v>3.758</c:v>
                </c:pt>
                <c:pt idx="7514">
                  <c:v>3.758</c:v>
                </c:pt>
                <c:pt idx="7515">
                  <c:v>3.7589999999999999</c:v>
                </c:pt>
                <c:pt idx="7516">
                  <c:v>3.7589999999999999</c:v>
                </c:pt>
                <c:pt idx="7517">
                  <c:v>3.76</c:v>
                </c:pt>
                <c:pt idx="7518">
                  <c:v>3.76</c:v>
                </c:pt>
                <c:pt idx="7519">
                  <c:v>3.7610000000000001</c:v>
                </c:pt>
                <c:pt idx="7520">
                  <c:v>3.7610000000000001</c:v>
                </c:pt>
                <c:pt idx="7521">
                  <c:v>3.762</c:v>
                </c:pt>
                <c:pt idx="7522">
                  <c:v>3.762</c:v>
                </c:pt>
                <c:pt idx="7523">
                  <c:v>3.7629999999999999</c:v>
                </c:pt>
                <c:pt idx="7524">
                  <c:v>3.7629999999999999</c:v>
                </c:pt>
                <c:pt idx="7525">
                  <c:v>3.7639999999999998</c:v>
                </c:pt>
                <c:pt idx="7526">
                  <c:v>3.7639999999999998</c:v>
                </c:pt>
                <c:pt idx="7527">
                  <c:v>3.7650000000000001</c:v>
                </c:pt>
                <c:pt idx="7528">
                  <c:v>3.7650000000000001</c:v>
                </c:pt>
                <c:pt idx="7529">
                  <c:v>3.766</c:v>
                </c:pt>
                <c:pt idx="7530">
                  <c:v>3.766</c:v>
                </c:pt>
                <c:pt idx="7531">
                  <c:v>3.7669999999999999</c:v>
                </c:pt>
                <c:pt idx="7532">
                  <c:v>3.7669999999999999</c:v>
                </c:pt>
                <c:pt idx="7533">
                  <c:v>3.7679999999999998</c:v>
                </c:pt>
                <c:pt idx="7534">
                  <c:v>3.7679999999999998</c:v>
                </c:pt>
                <c:pt idx="7535">
                  <c:v>3.7690000000000001</c:v>
                </c:pt>
                <c:pt idx="7536">
                  <c:v>3.7690000000000001</c:v>
                </c:pt>
                <c:pt idx="7537">
                  <c:v>3.77</c:v>
                </c:pt>
                <c:pt idx="7538">
                  <c:v>3.77</c:v>
                </c:pt>
                <c:pt idx="7539">
                  <c:v>3.7709999999999999</c:v>
                </c:pt>
                <c:pt idx="7540">
                  <c:v>3.7709999999999999</c:v>
                </c:pt>
                <c:pt idx="7541">
                  <c:v>3.7719999999999998</c:v>
                </c:pt>
                <c:pt idx="7542">
                  <c:v>3.7719999999999998</c:v>
                </c:pt>
                <c:pt idx="7543">
                  <c:v>3.7730000000000001</c:v>
                </c:pt>
                <c:pt idx="7544">
                  <c:v>3.7730000000000001</c:v>
                </c:pt>
                <c:pt idx="7545">
                  <c:v>3.774</c:v>
                </c:pt>
                <c:pt idx="7546">
                  <c:v>3.774</c:v>
                </c:pt>
                <c:pt idx="7547">
                  <c:v>3.7749999999999999</c:v>
                </c:pt>
                <c:pt idx="7548">
                  <c:v>3.7749999999999999</c:v>
                </c:pt>
                <c:pt idx="7549">
                  <c:v>3.7759999999999998</c:v>
                </c:pt>
                <c:pt idx="7550">
                  <c:v>3.7759999999999998</c:v>
                </c:pt>
                <c:pt idx="7551">
                  <c:v>3.7770000000000001</c:v>
                </c:pt>
                <c:pt idx="7552">
                  <c:v>3.7770000000000001</c:v>
                </c:pt>
                <c:pt idx="7553">
                  <c:v>3.778</c:v>
                </c:pt>
                <c:pt idx="7554">
                  <c:v>3.778</c:v>
                </c:pt>
                <c:pt idx="7555">
                  <c:v>3.7789999999999999</c:v>
                </c:pt>
                <c:pt idx="7556">
                  <c:v>3.7789999999999999</c:v>
                </c:pt>
                <c:pt idx="7557">
                  <c:v>3.78</c:v>
                </c:pt>
                <c:pt idx="7558">
                  <c:v>3.78</c:v>
                </c:pt>
                <c:pt idx="7559">
                  <c:v>3.7810000000000001</c:v>
                </c:pt>
                <c:pt idx="7560">
                  <c:v>3.7810000000000001</c:v>
                </c:pt>
                <c:pt idx="7561">
                  <c:v>3.782</c:v>
                </c:pt>
                <c:pt idx="7562">
                  <c:v>3.782</c:v>
                </c:pt>
                <c:pt idx="7563">
                  <c:v>3.7829999999999999</c:v>
                </c:pt>
                <c:pt idx="7564">
                  <c:v>3.7829999999999999</c:v>
                </c:pt>
                <c:pt idx="7565">
                  <c:v>3.7839999999999998</c:v>
                </c:pt>
                <c:pt idx="7566">
                  <c:v>3.7839999999999998</c:v>
                </c:pt>
                <c:pt idx="7567">
                  <c:v>3.7850000000000001</c:v>
                </c:pt>
                <c:pt idx="7568">
                  <c:v>3.7850000000000001</c:v>
                </c:pt>
                <c:pt idx="7569">
                  <c:v>3.786</c:v>
                </c:pt>
                <c:pt idx="7570">
                  <c:v>3.786</c:v>
                </c:pt>
                <c:pt idx="7571">
                  <c:v>3.7869999999999999</c:v>
                </c:pt>
                <c:pt idx="7572">
                  <c:v>3.7869999999999999</c:v>
                </c:pt>
                <c:pt idx="7573">
                  <c:v>3.7879999999999998</c:v>
                </c:pt>
                <c:pt idx="7574">
                  <c:v>3.7879999999999998</c:v>
                </c:pt>
                <c:pt idx="7575">
                  <c:v>3.7890000000000001</c:v>
                </c:pt>
                <c:pt idx="7576">
                  <c:v>3.7890000000000001</c:v>
                </c:pt>
                <c:pt idx="7577">
                  <c:v>3.79</c:v>
                </c:pt>
                <c:pt idx="7578">
                  <c:v>3.79</c:v>
                </c:pt>
                <c:pt idx="7579">
                  <c:v>3.7909999999999999</c:v>
                </c:pt>
                <c:pt idx="7580">
                  <c:v>3.7909999999999999</c:v>
                </c:pt>
                <c:pt idx="7581">
                  <c:v>3.7919999999999998</c:v>
                </c:pt>
                <c:pt idx="7582">
                  <c:v>3.7919999999999998</c:v>
                </c:pt>
                <c:pt idx="7583">
                  <c:v>3.7930000000000001</c:v>
                </c:pt>
                <c:pt idx="7584">
                  <c:v>3.7930000000000001</c:v>
                </c:pt>
                <c:pt idx="7585">
                  <c:v>3.794</c:v>
                </c:pt>
                <c:pt idx="7586">
                  <c:v>3.794</c:v>
                </c:pt>
                <c:pt idx="7587">
                  <c:v>3.7949999999999999</c:v>
                </c:pt>
                <c:pt idx="7588">
                  <c:v>3.7949999999999999</c:v>
                </c:pt>
                <c:pt idx="7589">
                  <c:v>3.7959999999999998</c:v>
                </c:pt>
                <c:pt idx="7590">
                  <c:v>3.7959999999999998</c:v>
                </c:pt>
                <c:pt idx="7591">
                  <c:v>3.7970000000000002</c:v>
                </c:pt>
                <c:pt idx="7592">
                  <c:v>3.7970000000000002</c:v>
                </c:pt>
                <c:pt idx="7593">
                  <c:v>3.798</c:v>
                </c:pt>
                <c:pt idx="7594">
                  <c:v>3.798</c:v>
                </c:pt>
                <c:pt idx="7595">
                  <c:v>3.7989999999999999</c:v>
                </c:pt>
                <c:pt idx="7596">
                  <c:v>3.7989999999999999</c:v>
                </c:pt>
                <c:pt idx="7597">
                  <c:v>3.8</c:v>
                </c:pt>
                <c:pt idx="7598">
                  <c:v>3.8</c:v>
                </c:pt>
                <c:pt idx="7599">
                  <c:v>3.8010000000000002</c:v>
                </c:pt>
                <c:pt idx="7600">
                  <c:v>3.8010000000000002</c:v>
                </c:pt>
                <c:pt idx="7601">
                  <c:v>3.802</c:v>
                </c:pt>
                <c:pt idx="7602">
                  <c:v>3.802</c:v>
                </c:pt>
                <c:pt idx="7603">
                  <c:v>3.8029999999999999</c:v>
                </c:pt>
                <c:pt idx="7604">
                  <c:v>3.8029999999999999</c:v>
                </c:pt>
                <c:pt idx="7605">
                  <c:v>3.8039999999999998</c:v>
                </c:pt>
                <c:pt idx="7606">
                  <c:v>3.8039999999999998</c:v>
                </c:pt>
                <c:pt idx="7607">
                  <c:v>3.8050000000000002</c:v>
                </c:pt>
                <c:pt idx="7608">
                  <c:v>3.8050000000000002</c:v>
                </c:pt>
                <c:pt idx="7609">
                  <c:v>3.806</c:v>
                </c:pt>
                <c:pt idx="7610">
                  <c:v>3.806</c:v>
                </c:pt>
                <c:pt idx="7611">
                  <c:v>3.8069999999999999</c:v>
                </c:pt>
                <c:pt idx="7612">
                  <c:v>3.8069999999999999</c:v>
                </c:pt>
                <c:pt idx="7613">
                  <c:v>3.8079999999999998</c:v>
                </c:pt>
                <c:pt idx="7614">
                  <c:v>3.8079999999999998</c:v>
                </c:pt>
                <c:pt idx="7615">
                  <c:v>3.8090000000000002</c:v>
                </c:pt>
                <c:pt idx="7616">
                  <c:v>3.8090000000000002</c:v>
                </c:pt>
                <c:pt idx="7617">
                  <c:v>3.81</c:v>
                </c:pt>
                <c:pt idx="7618">
                  <c:v>3.81</c:v>
                </c:pt>
                <c:pt idx="7619">
                  <c:v>3.8109999999999999</c:v>
                </c:pt>
                <c:pt idx="7620">
                  <c:v>3.8109999999999999</c:v>
                </c:pt>
                <c:pt idx="7621">
                  <c:v>3.8119999999999998</c:v>
                </c:pt>
                <c:pt idx="7622">
                  <c:v>3.8119999999999998</c:v>
                </c:pt>
                <c:pt idx="7623">
                  <c:v>3.8130000000000002</c:v>
                </c:pt>
                <c:pt idx="7624">
                  <c:v>3.8130000000000002</c:v>
                </c:pt>
                <c:pt idx="7625">
                  <c:v>3.8140000000000001</c:v>
                </c:pt>
                <c:pt idx="7626">
                  <c:v>3.8140000000000001</c:v>
                </c:pt>
                <c:pt idx="7627">
                  <c:v>3.8149999999999999</c:v>
                </c:pt>
                <c:pt idx="7628">
                  <c:v>3.8149999999999999</c:v>
                </c:pt>
                <c:pt idx="7629">
                  <c:v>3.8159999999999998</c:v>
                </c:pt>
                <c:pt idx="7630">
                  <c:v>3.8159999999999998</c:v>
                </c:pt>
                <c:pt idx="7631">
                  <c:v>3.8170000000000002</c:v>
                </c:pt>
                <c:pt idx="7632">
                  <c:v>3.8170000000000002</c:v>
                </c:pt>
                <c:pt idx="7633">
                  <c:v>3.8180000000000001</c:v>
                </c:pt>
                <c:pt idx="7634">
                  <c:v>3.8180000000000001</c:v>
                </c:pt>
                <c:pt idx="7635">
                  <c:v>3.819</c:v>
                </c:pt>
                <c:pt idx="7636">
                  <c:v>3.819</c:v>
                </c:pt>
                <c:pt idx="7637">
                  <c:v>3.82</c:v>
                </c:pt>
                <c:pt idx="7638">
                  <c:v>3.82</c:v>
                </c:pt>
                <c:pt idx="7639">
                  <c:v>3.8210000000000002</c:v>
                </c:pt>
                <c:pt idx="7640">
                  <c:v>3.8210000000000002</c:v>
                </c:pt>
                <c:pt idx="7641">
                  <c:v>3.8220000000000001</c:v>
                </c:pt>
                <c:pt idx="7642">
                  <c:v>3.8220000000000001</c:v>
                </c:pt>
                <c:pt idx="7643">
                  <c:v>3.823</c:v>
                </c:pt>
                <c:pt idx="7644">
                  <c:v>3.823</c:v>
                </c:pt>
                <c:pt idx="7645">
                  <c:v>3.8239999999999998</c:v>
                </c:pt>
                <c:pt idx="7646">
                  <c:v>3.8239999999999998</c:v>
                </c:pt>
                <c:pt idx="7647">
                  <c:v>3.8250000000000002</c:v>
                </c:pt>
                <c:pt idx="7648">
                  <c:v>3.8250000000000002</c:v>
                </c:pt>
                <c:pt idx="7649">
                  <c:v>3.8260000000000001</c:v>
                </c:pt>
                <c:pt idx="7650">
                  <c:v>3.8260000000000001</c:v>
                </c:pt>
                <c:pt idx="7651">
                  <c:v>3.827</c:v>
                </c:pt>
                <c:pt idx="7652">
                  <c:v>3.827</c:v>
                </c:pt>
                <c:pt idx="7653">
                  <c:v>3.8279999999999998</c:v>
                </c:pt>
                <c:pt idx="7654">
                  <c:v>3.8279999999999998</c:v>
                </c:pt>
                <c:pt idx="7655">
                  <c:v>3.8290000000000002</c:v>
                </c:pt>
                <c:pt idx="7656">
                  <c:v>3.8290000000000002</c:v>
                </c:pt>
                <c:pt idx="7657">
                  <c:v>3.83</c:v>
                </c:pt>
                <c:pt idx="7658">
                  <c:v>3.83</c:v>
                </c:pt>
                <c:pt idx="7659">
                  <c:v>3.831</c:v>
                </c:pt>
                <c:pt idx="7660">
                  <c:v>3.831</c:v>
                </c:pt>
                <c:pt idx="7661">
                  <c:v>3.8319999999999999</c:v>
                </c:pt>
                <c:pt idx="7662">
                  <c:v>3.8319999999999999</c:v>
                </c:pt>
                <c:pt idx="7663">
                  <c:v>3.8330000000000002</c:v>
                </c:pt>
                <c:pt idx="7664">
                  <c:v>3.8330000000000002</c:v>
                </c:pt>
                <c:pt idx="7665">
                  <c:v>3.8340000000000001</c:v>
                </c:pt>
                <c:pt idx="7666">
                  <c:v>3.8340000000000001</c:v>
                </c:pt>
                <c:pt idx="7667">
                  <c:v>3.835</c:v>
                </c:pt>
                <c:pt idx="7668">
                  <c:v>3.835</c:v>
                </c:pt>
                <c:pt idx="7669">
                  <c:v>3.8359999999999999</c:v>
                </c:pt>
                <c:pt idx="7670">
                  <c:v>3.8359999999999999</c:v>
                </c:pt>
                <c:pt idx="7671">
                  <c:v>3.8370000000000002</c:v>
                </c:pt>
                <c:pt idx="7672">
                  <c:v>3.8370000000000002</c:v>
                </c:pt>
                <c:pt idx="7673">
                  <c:v>3.8380000000000001</c:v>
                </c:pt>
                <c:pt idx="7674">
                  <c:v>3.8380000000000001</c:v>
                </c:pt>
                <c:pt idx="7675">
                  <c:v>3.839</c:v>
                </c:pt>
                <c:pt idx="7676">
                  <c:v>3.839</c:v>
                </c:pt>
                <c:pt idx="7677">
                  <c:v>3.84</c:v>
                </c:pt>
                <c:pt idx="7678">
                  <c:v>3.84</c:v>
                </c:pt>
                <c:pt idx="7679">
                  <c:v>3.8410000000000002</c:v>
                </c:pt>
                <c:pt idx="7680">
                  <c:v>3.8410000000000002</c:v>
                </c:pt>
                <c:pt idx="7681">
                  <c:v>3.8420000000000001</c:v>
                </c:pt>
                <c:pt idx="7682">
                  <c:v>3.8420000000000001</c:v>
                </c:pt>
                <c:pt idx="7683">
                  <c:v>3.843</c:v>
                </c:pt>
                <c:pt idx="7684">
                  <c:v>3.843</c:v>
                </c:pt>
                <c:pt idx="7685">
                  <c:v>3.8439999999999999</c:v>
                </c:pt>
                <c:pt idx="7686">
                  <c:v>3.8439999999999999</c:v>
                </c:pt>
                <c:pt idx="7687">
                  <c:v>3.8450000000000002</c:v>
                </c:pt>
                <c:pt idx="7688">
                  <c:v>3.8450000000000002</c:v>
                </c:pt>
                <c:pt idx="7689">
                  <c:v>3.8460000000000001</c:v>
                </c:pt>
                <c:pt idx="7690">
                  <c:v>3.8460000000000001</c:v>
                </c:pt>
                <c:pt idx="7691">
                  <c:v>3.847</c:v>
                </c:pt>
                <c:pt idx="7692">
                  <c:v>3.847</c:v>
                </c:pt>
                <c:pt idx="7693">
                  <c:v>3.8479999999999999</c:v>
                </c:pt>
                <c:pt idx="7694">
                  <c:v>3.8479999999999999</c:v>
                </c:pt>
                <c:pt idx="7695">
                  <c:v>3.8490000000000002</c:v>
                </c:pt>
                <c:pt idx="7696">
                  <c:v>3.8490000000000002</c:v>
                </c:pt>
                <c:pt idx="7697">
                  <c:v>3.85</c:v>
                </c:pt>
                <c:pt idx="7698">
                  <c:v>3.85</c:v>
                </c:pt>
                <c:pt idx="7699">
                  <c:v>3.851</c:v>
                </c:pt>
                <c:pt idx="7700">
                  <c:v>3.851</c:v>
                </c:pt>
                <c:pt idx="7701">
                  <c:v>3.8519999999999999</c:v>
                </c:pt>
                <c:pt idx="7702">
                  <c:v>3.8519999999999999</c:v>
                </c:pt>
                <c:pt idx="7703">
                  <c:v>3.8530000000000002</c:v>
                </c:pt>
                <c:pt idx="7704">
                  <c:v>3.8530000000000002</c:v>
                </c:pt>
                <c:pt idx="7705">
                  <c:v>3.8540000000000001</c:v>
                </c:pt>
                <c:pt idx="7706">
                  <c:v>3.8540000000000001</c:v>
                </c:pt>
                <c:pt idx="7707">
                  <c:v>3.855</c:v>
                </c:pt>
                <c:pt idx="7708">
                  <c:v>3.855</c:v>
                </c:pt>
                <c:pt idx="7709">
                  <c:v>3.8559999999999999</c:v>
                </c:pt>
                <c:pt idx="7710">
                  <c:v>3.8559999999999999</c:v>
                </c:pt>
                <c:pt idx="7711">
                  <c:v>3.8570000000000002</c:v>
                </c:pt>
                <c:pt idx="7712">
                  <c:v>3.8570000000000002</c:v>
                </c:pt>
                <c:pt idx="7713">
                  <c:v>3.8580000000000001</c:v>
                </c:pt>
                <c:pt idx="7714">
                  <c:v>3.8580000000000001</c:v>
                </c:pt>
                <c:pt idx="7715">
                  <c:v>3.859</c:v>
                </c:pt>
                <c:pt idx="7716">
                  <c:v>3.859</c:v>
                </c:pt>
                <c:pt idx="7717">
                  <c:v>3.86</c:v>
                </c:pt>
                <c:pt idx="7718">
                  <c:v>3.86</c:v>
                </c:pt>
                <c:pt idx="7719">
                  <c:v>3.8610000000000002</c:v>
                </c:pt>
                <c:pt idx="7720">
                  <c:v>3.8610000000000002</c:v>
                </c:pt>
                <c:pt idx="7721">
                  <c:v>3.8620000000000001</c:v>
                </c:pt>
                <c:pt idx="7722">
                  <c:v>3.8620000000000001</c:v>
                </c:pt>
                <c:pt idx="7723">
                  <c:v>3.863</c:v>
                </c:pt>
                <c:pt idx="7724">
                  <c:v>3.863</c:v>
                </c:pt>
                <c:pt idx="7725">
                  <c:v>3.8639999999999999</c:v>
                </c:pt>
                <c:pt idx="7726">
                  <c:v>3.8639999999999999</c:v>
                </c:pt>
                <c:pt idx="7727">
                  <c:v>3.8650000000000002</c:v>
                </c:pt>
                <c:pt idx="7728">
                  <c:v>3.8650000000000002</c:v>
                </c:pt>
                <c:pt idx="7729">
                  <c:v>3.8660000000000001</c:v>
                </c:pt>
                <c:pt idx="7730">
                  <c:v>3.8660000000000001</c:v>
                </c:pt>
                <c:pt idx="7731">
                  <c:v>3.867</c:v>
                </c:pt>
                <c:pt idx="7732">
                  <c:v>3.867</c:v>
                </c:pt>
                <c:pt idx="7733">
                  <c:v>3.8679999999999999</c:v>
                </c:pt>
                <c:pt idx="7734">
                  <c:v>3.8679999999999999</c:v>
                </c:pt>
                <c:pt idx="7735">
                  <c:v>3.8690000000000002</c:v>
                </c:pt>
                <c:pt idx="7736">
                  <c:v>3.8690000000000002</c:v>
                </c:pt>
                <c:pt idx="7737">
                  <c:v>3.87</c:v>
                </c:pt>
                <c:pt idx="7738">
                  <c:v>3.87</c:v>
                </c:pt>
                <c:pt idx="7739">
                  <c:v>3.871</c:v>
                </c:pt>
                <c:pt idx="7740">
                  <c:v>3.871</c:v>
                </c:pt>
                <c:pt idx="7741">
                  <c:v>3.8719999999999999</c:v>
                </c:pt>
                <c:pt idx="7742">
                  <c:v>3.8719999999999999</c:v>
                </c:pt>
                <c:pt idx="7743">
                  <c:v>3.8730000000000002</c:v>
                </c:pt>
                <c:pt idx="7744">
                  <c:v>3.8730000000000002</c:v>
                </c:pt>
                <c:pt idx="7745">
                  <c:v>3.8740000000000001</c:v>
                </c:pt>
                <c:pt idx="7746">
                  <c:v>3.8740000000000001</c:v>
                </c:pt>
                <c:pt idx="7747">
                  <c:v>3.875</c:v>
                </c:pt>
                <c:pt idx="7748">
                  <c:v>3.875</c:v>
                </c:pt>
                <c:pt idx="7749">
                  <c:v>3.8759999999999999</c:v>
                </c:pt>
                <c:pt idx="7750">
                  <c:v>3.8759999999999999</c:v>
                </c:pt>
                <c:pt idx="7751">
                  <c:v>3.8769999999999998</c:v>
                </c:pt>
                <c:pt idx="7752">
                  <c:v>3.8769999999999998</c:v>
                </c:pt>
                <c:pt idx="7753">
                  <c:v>3.8780000000000001</c:v>
                </c:pt>
                <c:pt idx="7754">
                  <c:v>3.8780000000000001</c:v>
                </c:pt>
                <c:pt idx="7755">
                  <c:v>3.879</c:v>
                </c:pt>
                <c:pt idx="7756">
                  <c:v>3.879</c:v>
                </c:pt>
                <c:pt idx="7757">
                  <c:v>3.88</c:v>
                </c:pt>
                <c:pt idx="7758">
                  <c:v>3.88</c:v>
                </c:pt>
                <c:pt idx="7759">
                  <c:v>3.8809999999999998</c:v>
                </c:pt>
                <c:pt idx="7760">
                  <c:v>3.8809999999999998</c:v>
                </c:pt>
                <c:pt idx="7761">
                  <c:v>3.8820000000000001</c:v>
                </c:pt>
                <c:pt idx="7762">
                  <c:v>3.8820000000000001</c:v>
                </c:pt>
                <c:pt idx="7763">
                  <c:v>3.883</c:v>
                </c:pt>
                <c:pt idx="7764">
                  <c:v>3.883</c:v>
                </c:pt>
                <c:pt idx="7765">
                  <c:v>3.8839999999999999</c:v>
                </c:pt>
                <c:pt idx="7766">
                  <c:v>3.8839999999999999</c:v>
                </c:pt>
                <c:pt idx="7767">
                  <c:v>3.8849999999999998</c:v>
                </c:pt>
                <c:pt idx="7768">
                  <c:v>3.8849999999999998</c:v>
                </c:pt>
                <c:pt idx="7769">
                  <c:v>3.8860000000000001</c:v>
                </c:pt>
                <c:pt idx="7770">
                  <c:v>3.8860000000000001</c:v>
                </c:pt>
                <c:pt idx="7771">
                  <c:v>3.887</c:v>
                </c:pt>
                <c:pt idx="7772">
                  <c:v>3.887</c:v>
                </c:pt>
                <c:pt idx="7773">
                  <c:v>3.8879999999999999</c:v>
                </c:pt>
                <c:pt idx="7774">
                  <c:v>3.8879999999999999</c:v>
                </c:pt>
                <c:pt idx="7775">
                  <c:v>3.8889999999999998</c:v>
                </c:pt>
                <c:pt idx="7776">
                  <c:v>3.8889999999999998</c:v>
                </c:pt>
                <c:pt idx="7777">
                  <c:v>3.89</c:v>
                </c:pt>
                <c:pt idx="7778">
                  <c:v>3.89</c:v>
                </c:pt>
                <c:pt idx="7779">
                  <c:v>3.891</c:v>
                </c:pt>
                <c:pt idx="7780">
                  <c:v>3.891</c:v>
                </c:pt>
                <c:pt idx="7781">
                  <c:v>3.8919999999999999</c:v>
                </c:pt>
                <c:pt idx="7782">
                  <c:v>3.8919999999999999</c:v>
                </c:pt>
                <c:pt idx="7783">
                  <c:v>3.8929999999999998</c:v>
                </c:pt>
                <c:pt idx="7784">
                  <c:v>3.8929999999999998</c:v>
                </c:pt>
                <c:pt idx="7785">
                  <c:v>3.8940000000000001</c:v>
                </c:pt>
                <c:pt idx="7786">
                  <c:v>3.8940000000000001</c:v>
                </c:pt>
                <c:pt idx="7787">
                  <c:v>3.895</c:v>
                </c:pt>
                <c:pt idx="7788">
                  <c:v>3.895</c:v>
                </c:pt>
                <c:pt idx="7789">
                  <c:v>3.8959999999999999</c:v>
                </c:pt>
                <c:pt idx="7790">
                  <c:v>3.8959999999999999</c:v>
                </c:pt>
                <c:pt idx="7791">
                  <c:v>3.8969999999999998</c:v>
                </c:pt>
                <c:pt idx="7792">
                  <c:v>3.8969999999999998</c:v>
                </c:pt>
                <c:pt idx="7793">
                  <c:v>3.8980000000000001</c:v>
                </c:pt>
                <c:pt idx="7794">
                  <c:v>3.8980000000000001</c:v>
                </c:pt>
                <c:pt idx="7795">
                  <c:v>3.899</c:v>
                </c:pt>
                <c:pt idx="7796">
                  <c:v>3.899</c:v>
                </c:pt>
                <c:pt idx="7797">
                  <c:v>3.9</c:v>
                </c:pt>
                <c:pt idx="7798">
                  <c:v>3.9</c:v>
                </c:pt>
                <c:pt idx="7799">
                  <c:v>3.9009999999999998</c:v>
                </c:pt>
                <c:pt idx="7800">
                  <c:v>3.9009999999999998</c:v>
                </c:pt>
                <c:pt idx="7801">
                  <c:v>3.9020000000000001</c:v>
                </c:pt>
                <c:pt idx="7802">
                  <c:v>3.9020000000000001</c:v>
                </c:pt>
                <c:pt idx="7803">
                  <c:v>3.903</c:v>
                </c:pt>
                <c:pt idx="7804">
                  <c:v>3.903</c:v>
                </c:pt>
                <c:pt idx="7805">
                  <c:v>3.9039999999999999</c:v>
                </c:pt>
                <c:pt idx="7806">
                  <c:v>3.9039999999999999</c:v>
                </c:pt>
                <c:pt idx="7807">
                  <c:v>3.9049999999999998</c:v>
                </c:pt>
                <c:pt idx="7808">
                  <c:v>3.9049999999999998</c:v>
                </c:pt>
                <c:pt idx="7809">
                  <c:v>3.9060000000000001</c:v>
                </c:pt>
                <c:pt idx="7810">
                  <c:v>3.9060000000000001</c:v>
                </c:pt>
                <c:pt idx="7811">
                  <c:v>3.907</c:v>
                </c:pt>
                <c:pt idx="7812">
                  <c:v>3.907</c:v>
                </c:pt>
                <c:pt idx="7813">
                  <c:v>3.9079999999999999</c:v>
                </c:pt>
                <c:pt idx="7814">
                  <c:v>3.9079999999999999</c:v>
                </c:pt>
                <c:pt idx="7815">
                  <c:v>3.9089999999999998</c:v>
                </c:pt>
                <c:pt idx="7816">
                  <c:v>3.9089999999999998</c:v>
                </c:pt>
                <c:pt idx="7817">
                  <c:v>3.91</c:v>
                </c:pt>
                <c:pt idx="7818">
                  <c:v>3.91</c:v>
                </c:pt>
                <c:pt idx="7819">
                  <c:v>3.911</c:v>
                </c:pt>
                <c:pt idx="7820">
                  <c:v>3.911</c:v>
                </c:pt>
                <c:pt idx="7821">
                  <c:v>3.9119999999999999</c:v>
                </c:pt>
                <c:pt idx="7822">
                  <c:v>3.9119999999999999</c:v>
                </c:pt>
                <c:pt idx="7823">
                  <c:v>3.9129999999999998</c:v>
                </c:pt>
                <c:pt idx="7824">
                  <c:v>3.9129999999999998</c:v>
                </c:pt>
                <c:pt idx="7825">
                  <c:v>3.9140000000000001</c:v>
                </c:pt>
                <c:pt idx="7826">
                  <c:v>3.9140000000000001</c:v>
                </c:pt>
                <c:pt idx="7827">
                  <c:v>3.915</c:v>
                </c:pt>
                <c:pt idx="7828">
                  <c:v>3.915</c:v>
                </c:pt>
                <c:pt idx="7829">
                  <c:v>3.9159999999999999</c:v>
                </c:pt>
                <c:pt idx="7830">
                  <c:v>3.9159999999999999</c:v>
                </c:pt>
                <c:pt idx="7831">
                  <c:v>3.9169999999999998</c:v>
                </c:pt>
                <c:pt idx="7832">
                  <c:v>3.9169999999999998</c:v>
                </c:pt>
                <c:pt idx="7833">
                  <c:v>3.9180000000000001</c:v>
                </c:pt>
                <c:pt idx="7834">
                  <c:v>3.9180000000000001</c:v>
                </c:pt>
                <c:pt idx="7835">
                  <c:v>3.919</c:v>
                </c:pt>
                <c:pt idx="7836">
                  <c:v>3.919</c:v>
                </c:pt>
                <c:pt idx="7837">
                  <c:v>3.92</c:v>
                </c:pt>
                <c:pt idx="7838">
                  <c:v>3.92</c:v>
                </c:pt>
                <c:pt idx="7839">
                  <c:v>3.9209999999999998</c:v>
                </c:pt>
                <c:pt idx="7840">
                  <c:v>3.9209999999999998</c:v>
                </c:pt>
                <c:pt idx="7841">
                  <c:v>3.9220000000000002</c:v>
                </c:pt>
                <c:pt idx="7842">
                  <c:v>3.9220000000000002</c:v>
                </c:pt>
                <c:pt idx="7843">
                  <c:v>3.923</c:v>
                </c:pt>
                <c:pt idx="7844">
                  <c:v>3.923</c:v>
                </c:pt>
                <c:pt idx="7845">
                  <c:v>3.9239999999999999</c:v>
                </c:pt>
                <c:pt idx="7846">
                  <c:v>3.9239999999999999</c:v>
                </c:pt>
                <c:pt idx="7847">
                  <c:v>3.9249999999999998</c:v>
                </c:pt>
                <c:pt idx="7848">
                  <c:v>3.9249999999999998</c:v>
                </c:pt>
                <c:pt idx="7849">
                  <c:v>3.9260000000000002</c:v>
                </c:pt>
                <c:pt idx="7850">
                  <c:v>3.9260000000000002</c:v>
                </c:pt>
                <c:pt idx="7851">
                  <c:v>3.927</c:v>
                </c:pt>
                <c:pt idx="7852">
                  <c:v>3.927</c:v>
                </c:pt>
                <c:pt idx="7853">
                  <c:v>3.9279999999999999</c:v>
                </c:pt>
                <c:pt idx="7854">
                  <c:v>3.9279999999999999</c:v>
                </c:pt>
                <c:pt idx="7855">
                  <c:v>3.9289999999999998</c:v>
                </c:pt>
                <c:pt idx="7856">
                  <c:v>3.9289999999999998</c:v>
                </c:pt>
                <c:pt idx="7857">
                  <c:v>3.93</c:v>
                </c:pt>
                <c:pt idx="7858">
                  <c:v>3.93</c:v>
                </c:pt>
                <c:pt idx="7859">
                  <c:v>3.931</c:v>
                </c:pt>
                <c:pt idx="7860">
                  <c:v>3.931</c:v>
                </c:pt>
                <c:pt idx="7861">
                  <c:v>3.9319999999999999</c:v>
                </c:pt>
                <c:pt idx="7862">
                  <c:v>3.9319999999999999</c:v>
                </c:pt>
                <c:pt idx="7863">
                  <c:v>3.9329999999999998</c:v>
                </c:pt>
                <c:pt idx="7864">
                  <c:v>3.9329999999999998</c:v>
                </c:pt>
                <c:pt idx="7865">
                  <c:v>3.9340000000000002</c:v>
                </c:pt>
                <c:pt idx="7866">
                  <c:v>3.9340000000000002</c:v>
                </c:pt>
                <c:pt idx="7867">
                  <c:v>3.9350000000000001</c:v>
                </c:pt>
                <c:pt idx="7868">
                  <c:v>3.9350000000000001</c:v>
                </c:pt>
                <c:pt idx="7869">
                  <c:v>3.9359999999999999</c:v>
                </c:pt>
                <c:pt idx="7870">
                  <c:v>3.9359999999999999</c:v>
                </c:pt>
                <c:pt idx="7871">
                  <c:v>3.9369999999999998</c:v>
                </c:pt>
                <c:pt idx="7872">
                  <c:v>3.9369999999999998</c:v>
                </c:pt>
                <c:pt idx="7873">
                  <c:v>3.9380000000000002</c:v>
                </c:pt>
                <c:pt idx="7874">
                  <c:v>3.9380000000000002</c:v>
                </c:pt>
                <c:pt idx="7875">
                  <c:v>3.9390000000000001</c:v>
                </c:pt>
                <c:pt idx="7876">
                  <c:v>3.9390000000000001</c:v>
                </c:pt>
                <c:pt idx="7877">
                  <c:v>3.94</c:v>
                </c:pt>
                <c:pt idx="7878">
                  <c:v>3.94</c:v>
                </c:pt>
                <c:pt idx="7879">
                  <c:v>3.9409999999999998</c:v>
                </c:pt>
                <c:pt idx="7880">
                  <c:v>3.9409999999999998</c:v>
                </c:pt>
                <c:pt idx="7881">
                  <c:v>3.9420000000000002</c:v>
                </c:pt>
                <c:pt idx="7882">
                  <c:v>3.9420000000000002</c:v>
                </c:pt>
                <c:pt idx="7883">
                  <c:v>3.9430000000000001</c:v>
                </c:pt>
                <c:pt idx="7884">
                  <c:v>3.9430000000000001</c:v>
                </c:pt>
                <c:pt idx="7885">
                  <c:v>3.944</c:v>
                </c:pt>
                <c:pt idx="7886">
                  <c:v>3.944</c:v>
                </c:pt>
                <c:pt idx="7887">
                  <c:v>3.9449999999999998</c:v>
                </c:pt>
                <c:pt idx="7888">
                  <c:v>3.9449999999999998</c:v>
                </c:pt>
                <c:pt idx="7889">
                  <c:v>3.9460000000000002</c:v>
                </c:pt>
                <c:pt idx="7890">
                  <c:v>3.9460000000000002</c:v>
                </c:pt>
                <c:pt idx="7891">
                  <c:v>3.9470000000000001</c:v>
                </c:pt>
                <c:pt idx="7892">
                  <c:v>3.9470000000000001</c:v>
                </c:pt>
                <c:pt idx="7893">
                  <c:v>3.948</c:v>
                </c:pt>
                <c:pt idx="7894">
                  <c:v>3.948</c:v>
                </c:pt>
                <c:pt idx="7895">
                  <c:v>3.9489999999999998</c:v>
                </c:pt>
                <c:pt idx="7896">
                  <c:v>3.9489999999999998</c:v>
                </c:pt>
                <c:pt idx="7897">
                  <c:v>3.95</c:v>
                </c:pt>
                <c:pt idx="7898">
                  <c:v>3.95</c:v>
                </c:pt>
                <c:pt idx="7899">
                  <c:v>3.9510000000000001</c:v>
                </c:pt>
                <c:pt idx="7900">
                  <c:v>3.9510000000000001</c:v>
                </c:pt>
                <c:pt idx="7901">
                  <c:v>3.952</c:v>
                </c:pt>
                <c:pt idx="7902">
                  <c:v>3.952</c:v>
                </c:pt>
                <c:pt idx="7903">
                  <c:v>3.9529999999999998</c:v>
                </c:pt>
                <c:pt idx="7904">
                  <c:v>3.9529999999999998</c:v>
                </c:pt>
                <c:pt idx="7905">
                  <c:v>3.9540000000000002</c:v>
                </c:pt>
                <c:pt idx="7906">
                  <c:v>3.9540000000000002</c:v>
                </c:pt>
                <c:pt idx="7907">
                  <c:v>3.9550000000000001</c:v>
                </c:pt>
                <c:pt idx="7908">
                  <c:v>3.9550000000000001</c:v>
                </c:pt>
                <c:pt idx="7909">
                  <c:v>3.956</c:v>
                </c:pt>
                <c:pt idx="7910">
                  <c:v>3.956</c:v>
                </c:pt>
                <c:pt idx="7911">
                  <c:v>3.9569999999999999</c:v>
                </c:pt>
                <c:pt idx="7912">
                  <c:v>3.9569999999999999</c:v>
                </c:pt>
                <c:pt idx="7913">
                  <c:v>3.9580000000000002</c:v>
                </c:pt>
                <c:pt idx="7914">
                  <c:v>3.9580000000000002</c:v>
                </c:pt>
                <c:pt idx="7915">
                  <c:v>3.9590000000000001</c:v>
                </c:pt>
                <c:pt idx="7916">
                  <c:v>3.9590000000000001</c:v>
                </c:pt>
                <c:pt idx="7917">
                  <c:v>3.96</c:v>
                </c:pt>
                <c:pt idx="7918">
                  <c:v>3.96</c:v>
                </c:pt>
                <c:pt idx="7919">
                  <c:v>3.9609999999999999</c:v>
                </c:pt>
                <c:pt idx="7920">
                  <c:v>3.9609999999999999</c:v>
                </c:pt>
                <c:pt idx="7921">
                  <c:v>3.9620000000000002</c:v>
                </c:pt>
                <c:pt idx="7922">
                  <c:v>3.9620000000000002</c:v>
                </c:pt>
                <c:pt idx="7923">
                  <c:v>3.9630000000000001</c:v>
                </c:pt>
                <c:pt idx="7924">
                  <c:v>3.9630000000000001</c:v>
                </c:pt>
                <c:pt idx="7925">
                  <c:v>3.964</c:v>
                </c:pt>
                <c:pt idx="7926">
                  <c:v>3.964</c:v>
                </c:pt>
                <c:pt idx="7927">
                  <c:v>3.9649999999999999</c:v>
                </c:pt>
                <c:pt idx="7928">
                  <c:v>3.9649999999999999</c:v>
                </c:pt>
                <c:pt idx="7929">
                  <c:v>3.9660000000000002</c:v>
                </c:pt>
                <c:pt idx="7930">
                  <c:v>3.9660000000000002</c:v>
                </c:pt>
                <c:pt idx="7931">
                  <c:v>3.9670000000000001</c:v>
                </c:pt>
                <c:pt idx="7932">
                  <c:v>3.9670000000000001</c:v>
                </c:pt>
                <c:pt idx="7933">
                  <c:v>3.968</c:v>
                </c:pt>
                <c:pt idx="7934">
                  <c:v>3.968</c:v>
                </c:pt>
                <c:pt idx="7935">
                  <c:v>3.9689999999999999</c:v>
                </c:pt>
                <c:pt idx="7936">
                  <c:v>3.9689999999999999</c:v>
                </c:pt>
                <c:pt idx="7937">
                  <c:v>3.97</c:v>
                </c:pt>
                <c:pt idx="7938">
                  <c:v>3.97</c:v>
                </c:pt>
                <c:pt idx="7939">
                  <c:v>3.9710000000000001</c:v>
                </c:pt>
                <c:pt idx="7940">
                  <c:v>3.9710000000000001</c:v>
                </c:pt>
                <c:pt idx="7941">
                  <c:v>3.972</c:v>
                </c:pt>
                <c:pt idx="7942">
                  <c:v>3.972</c:v>
                </c:pt>
                <c:pt idx="7943">
                  <c:v>3.9729999999999999</c:v>
                </c:pt>
                <c:pt idx="7944">
                  <c:v>3.9729999999999999</c:v>
                </c:pt>
                <c:pt idx="7945">
                  <c:v>3.9740000000000002</c:v>
                </c:pt>
                <c:pt idx="7946">
                  <c:v>3.9740000000000002</c:v>
                </c:pt>
                <c:pt idx="7947">
                  <c:v>3.9750000000000001</c:v>
                </c:pt>
                <c:pt idx="7948">
                  <c:v>3.9750000000000001</c:v>
                </c:pt>
                <c:pt idx="7949">
                  <c:v>3.976</c:v>
                </c:pt>
                <c:pt idx="7950">
                  <c:v>3.976</c:v>
                </c:pt>
                <c:pt idx="7951">
                  <c:v>3.9769999999999999</c:v>
                </c:pt>
                <c:pt idx="7952">
                  <c:v>3.9769999999999999</c:v>
                </c:pt>
                <c:pt idx="7953">
                  <c:v>3.9780000000000002</c:v>
                </c:pt>
                <c:pt idx="7954">
                  <c:v>3.9780000000000002</c:v>
                </c:pt>
                <c:pt idx="7955">
                  <c:v>3.9790000000000001</c:v>
                </c:pt>
                <c:pt idx="7956">
                  <c:v>3.9790000000000001</c:v>
                </c:pt>
                <c:pt idx="7957">
                  <c:v>3.98</c:v>
                </c:pt>
                <c:pt idx="7958">
                  <c:v>3.98</c:v>
                </c:pt>
                <c:pt idx="7959">
                  <c:v>3.9809999999999999</c:v>
                </c:pt>
                <c:pt idx="7960">
                  <c:v>3.9809999999999999</c:v>
                </c:pt>
                <c:pt idx="7961">
                  <c:v>3.9820000000000002</c:v>
                </c:pt>
                <c:pt idx="7962">
                  <c:v>3.9820000000000002</c:v>
                </c:pt>
                <c:pt idx="7963">
                  <c:v>3.9830000000000001</c:v>
                </c:pt>
                <c:pt idx="7964">
                  <c:v>3.9830000000000001</c:v>
                </c:pt>
                <c:pt idx="7965">
                  <c:v>3.984</c:v>
                </c:pt>
                <c:pt idx="7966">
                  <c:v>3.984</c:v>
                </c:pt>
                <c:pt idx="7967">
                  <c:v>3.9849999999999999</c:v>
                </c:pt>
                <c:pt idx="7968">
                  <c:v>3.9849999999999999</c:v>
                </c:pt>
                <c:pt idx="7969">
                  <c:v>3.9860000000000002</c:v>
                </c:pt>
                <c:pt idx="7970">
                  <c:v>3.9860000000000002</c:v>
                </c:pt>
                <c:pt idx="7971">
                  <c:v>3.9870000000000001</c:v>
                </c:pt>
                <c:pt idx="7972">
                  <c:v>3.9870000000000001</c:v>
                </c:pt>
                <c:pt idx="7973">
                  <c:v>3.988</c:v>
                </c:pt>
                <c:pt idx="7974">
                  <c:v>3.988</c:v>
                </c:pt>
                <c:pt idx="7975">
                  <c:v>3.9889999999999999</c:v>
                </c:pt>
                <c:pt idx="7976">
                  <c:v>3.9889999999999999</c:v>
                </c:pt>
                <c:pt idx="7977">
                  <c:v>3.99</c:v>
                </c:pt>
                <c:pt idx="7978">
                  <c:v>3.99</c:v>
                </c:pt>
                <c:pt idx="7979">
                  <c:v>3.9910000000000001</c:v>
                </c:pt>
                <c:pt idx="7980">
                  <c:v>3.9910000000000001</c:v>
                </c:pt>
                <c:pt idx="7981">
                  <c:v>3.992</c:v>
                </c:pt>
                <c:pt idx="7982">
                  <c:v>3.992</c:v>
                </c:pt>
                <c:pt idx="7983">
                  <c:v>3.9929999999999999</c:v>
                </c:pt>
                <c:pt idx="7984">
                  <c:v>3.9929999999999999</c:v>
                </c:pt>
                <c:pt idx="7985">
                  <c:v>3.9940000000000002</c:v>
                </c:pt>
                <c:pt idx="7986">
                  <c:v>3.9940000000000002</c:v>
                </c:pt>
                <c:pt idx="7987">
                  <c:v>3.9950000000000001</c:v>
                </c:pt>
                <c:pt idx="7988">
                  <c:v>3.9950000000000001</c:v>
                </c:pt>
                <c:pt idx="7989">
                  <c:v>3.996</c:v>
                </c:pt>
                <c:pt idx="7990">
                  <c:v>3.996</c:v>
                </c:pt>
                <c:pt idx="7991">
                  <c:v>3.9969999999999999</c:v>
                </c:pt>
                <c:pt idx="7992">
                  <c:v>3.9969999999999999</c:v>
                </c:pt>
                <c:pt idx="7993">
                  <c:v>3.9980000000000002</c:v>
                </c:pt>
                <c:pt idx="7994">
                  <c:v>3.9980000000000002</c:v>
                </c:pt>
                <c:pt idx="7995">
                  <c:v>3.9990000000000001</c:v>
                </c:pt>
                <c:pt idx="7996">
                  <c:v>3.9990000000000001</c:v>
                </c:pt>
                <c:pt idx="7997">
                  <c:v>4</c:v>
                </c:pt>
                <c:pt idx="7998">
                  <c:v>4</c:v>
                </c:pt>
                <c:pt idx="7999">
                  <c:v>4.0010000000000003</c:v>
                </c:pt>
                <c:pt idx="8000">
                  <c:v>4.0010000000000003</c:v>
                </c:pt>
                <c:pt idx="8001">
                  <c:v>4.0019999999999998</c:v>
                </c:pt>
                <c:pt idx="8002">
                  <c:v>4.0019999999999998</c:v>
                </c:pt>
                <c:pt idx="8003">
                  <c:v>4.0030000000000001</c:v>
                </c:pt>
                <c:pt idx="8004">
                  <c:v>4.0030000000000001</c:v>
                </c:pt>
                <c:pt idx="8005">
                  <c:v>4.0039999999999996</c:v>
                </c:pt>
                <c:pt idx="8006">
                  <c:v>4.0039999999999996</c:v>
                </c:pt>
                <c:pt idx="8007">
                  <c:v>4.0049999999999999</c:v>
                </c:pt>
                <c:pt idx="8008">
                  <c:v>4.0049999999999999</c:v>
                </c:pt>
                <c:pt idx="8009">
                  <c:v>4.0060000000000002</c:v>
                </c:pt>
                <c:pt idx="8010">
                  <c:v>4.0060000000000002</c:v>
                </c:pt>
                <c:pt idx="8011">
                  <c:v>4.0069999999999997</c:v>
                </c:pt>
                <c:pt idx="8012">
                  <c:v>4.0069999999999997</c:v>
                </c:pt>
                <c:pt idx="8013">
                  <c:v>4.008</c:v>
                </c:pt>
                <c:pt idx="8014">
                  <c:v>4.008</c:v>
                </c:pt>
                <c:pt idx="8015">
                  <c:v>4.0090000000000003</c:v>
                </c:pt>
                <c:pt idx="8016">
                  <c:v>4.0090000000000003</c:v>
                </c:pt>
                <c:pt idx="8017">
                  <c:v>4.01</c:v>
                </c:pt>
                <c:pt idx="8018">
                  <c:v>4.01</c:v>
                </c:pt>
                <c:pt idx="8019">
                  <c:v>4.0110000000000001</c:v>
                </c:pt>
                <c:pt idx="8020">
                  <c:v>4.0110000000000001</c:v>
                </c:pt>
                <c:pt idx="8021">
                  <c:v>4.0119999999999996</c:v>
                </c:pt>
                <c:pt idx="8022">
                  <c:v>4.0119999999999996</c:v>
                </c:pt>
                <c:pt idx="8023">
                  <c:v>4.0129999999999999</c:v>
                </c:pt>
                <c:pt idx="8024">
                  <c:v>4.0129999999999999</c:v>
                </c:pt>
                <c:pt idx="8025">
                  <c:v>4.0140000000000002</c:v>
                </c:pt>
                <c:pt idx="8026">
                  <c:v>4.0140000000000002</c:v>
                </c:pt>
                <c:pt idx="8027">
                  <c:v>4.0149999999999997</c:v>
                </c:pt>
                <c:pt idx="8028">
                  <c:v>4.0149999999999997</c:v>
                </c:pt>
                <c:pt idx="8029">
                  <c:v>4.016</c:v>
                </c:pt>
                <c:pt idx="8030">
                  <c:v>4.016</c:v>
                </c:pt>
                <c:pt idx="8031">
                  <c:v>4.0170000000000003</c:v>
                </c:pt>
                <c:pt idx="8032">
                  <c:v>4.0170000000000003</c:v>
                </c:pt>
                <c:pt idx="8033">
                  <c:v>4.0179999999999998</c:v>
                </c:pt>
                <c:pt idx="8034">
                  <c:v>4.0179999999999998</c:v>
                </c:pt>
                <c:pt idx="8035">
                  <c:v>4.0190000000000001</c:v>
                </c:pt>
                <c:pt idx="8036">
                  <c:v>4.0190000000000001</c:v>
                </c:pt>
                <c:pt idx="8037">
                  <c:v>4.0199999999999996</c:v>
                </c:pt>
                <c:pt idx="8038">
                  <c:v>4.0199999999999996</c:v>
                </c:pt>
                <c:pt idx="8039">
                  <c:v>4.0209999999999999</c:v>
                </c:pt>
                <c:pt idx="8040">
                  <c:v>4.0209999999999999</c:v>
                </c:pt>
                <c:pt idx="8041">
                  <c:v>4.0220000000000002</c:v>
                </c:pt>
                <c:pt idx="8042">
                  <c:v>4.0220000000000002</c:v>
                </c:pt>
                <c:pt idx="8043">
                  <c:v>4.0229999999999997</c:v>
                </c:pt>
                <c:pt idx="8044">
                  <c:v>4.0229999999999997</c:v>
                </c:pt>
                <c:pt idx="8045">
                  <c:v>4.024</c:v>
                </c:pt>
                <c:pt idx="8046">
                  <c:v>4.024</c:v>
                </c:pt>
                <c:pt idx="8047">
                  <c:v>4.0250000000000004</c:v>
                </c:pt>
                <c:pt idx="8048">
                  <c:v>4.0250000000000004</c:v>
                </c:pt>
                <c:pt idx="8049">
                  <c:v>4.0259999999999998</c:v>
                </c:pt>
                <c:pt idx="8050">
                  <c:v>4.0259999999999998</c:v>
                </c:pt>
                <c:pt idx="8051">
                  <c:v>4.0270000000000001</c:v>
                </c:pt>
                <c:pt idx="8052">
                  <c:v>4.0270000000000001</c:v>
                </c:pt>
                <c:pt idx="8053">
                  <c:v>4.0279999999999996</c:v>
                </c:pt>
                <c:pt idx="8054">
                  <c:v>4.0279999999999996</c:v>
                </c:pt>
                <c:pt idx="8055">
                  <c:v>4.0289999999999999</c:v>
                </c:pt>
                <c:pt idx="8056">
                  <c:v>4.0289999999999999</c:v>
                </c:pt>
                <c:pt idx="8057">
                  <c:v>4.03</c:v>
                </c:pt>
                <c:pt idx="8058">
                  <c:v>4.03</c:v>
                </c:pt>
                <c:pt idx="8059">
                  <c:v>4.0309999999999997</c:v>
                </c:pt>
                <c:pt idx="8060">
                  <c:v>4.0309999999999997</c:v>
                </c:pt>
                <c:pt idx="8061">
                  <c:v>4.032</c:v>
                </c:pt>
                <c:pt idx="8062">
                  <c:v>4.032</c:v>
                </c:pt>
                <c:pt idx="8063">
                  <c:v>4.0330000000000004</c:v>
                </c:pt>
                <c:pt idx="8064">
                  <c:v>4.0330000000000004</c:v>
                </c:pt>
                <c:pt idx="8065">
                  <c:v>4.0339999999999998</c:v>
                </c:pt>
                <c:pt idx="8066">
                  <c:v>4.0339999999999998</c:v>
                </c:pt>
                <c:pt idx="8067">
                  <c:v>4.0350000000000001</c:v>
                </c:pt>
                <c:pt idx="8068">
                  <c:v>4.0350000000000001</c:v>
                </c:pt>
                <c:pt idx="8069">
                  <c:v>4.0359999999999996</c:v>
                </c:pt>
                <c:pt idx="8070">
                  <c:v>4.0359999999999996</c:v>
                </c:pt>
                <c:pt idx="8071">
                  <c:v>4.0369999999999999</c:v>
                </c:pt>
                <c:pt idx="8072">
                  <c:v>4.0369999999999999</c:v>
                </c:pt>
                <c:pt idx="8073">
                  <c:v>4.0380000000000003</c:v>
                </c:pt>
                <c:pt idx="8074">
                  <c:v>4.0380000000000003</c:v>
                </c:pt>
                <c:pt idx="8075">
                  <c:v>4.0389999999999997</c:v>
                </c:pt>
                <c:pt idx="8076">
                  <c:v>4.0389999999999997</c:v>
                </c:pt>
                <c:pt idx="8077">
                  <c:v>4.04</c:v>
                </c:pt>
                <c:pt idx="8078">
                  <c:v>4.04</c:v>
                </c:pt>
                <c:pt idx="8079">
                  <c:v>4.0410000000000004</c:v>
                </c:pt>
                <c:pt idx="8080">
                  <c:v>4.0410000000000004</c:v>
                </c:pt>
                <c:pt idx="8081">
                  <c:v>4.0419999999999998</c:v>
                </c:pt>
                <c:pt idx="8082">
                  <c:v>4.0419999999999998</c:v>
                </c:pt>
                <c:pt idx="8083">
                  <c:v>4.0430000000000001</c:v>
                </c:pt>
                <c:pt idx="8084">
                  <c:v>4.0430000000000001</c:v>
                </c:pt>
                <c:pt idx="8085">
                  <c:v>4.0439999999999996</c:v>
                </c:pt>
                <c:pt idx="8086">
                  <c:v>4.0439999999999996</c:v>
                </c:pt>
                <c:pt idx="8087">
                  <c:v>4.0449999999999999</c:v>
                </c:pt>
                <c:pt idx="8088">
                  <c:v>4.0449999999999999</c:v>
                </c:pt>
                <c:pt idx="8089">
                  <c:v>4.0460000000000003</c:v>
                </c:pt>
                <c:pt idx="8090">
                  <c:v>4.0460000000000003</c:v>
                </c:pt>
                <c:pt idx="8091">
                  <c:v>4.0469999999999997</c:v>
                </c:pt>
                <c:pt idx="8092">
                  <c:v>4.0469999999999997</c:v>
                </c:pt>
                <c:pt idx="8093">
                  <c:v>4.048</c:v>
                </c:pt>
                <c:pt idx="8094">
                  <c:v>4.048</c:v>
                </c:pt>
                <c:pt idx="8095">
                  <c:v>4.0490000000000004</c:v>
                </c:pt>
                <c:pt idx="8096">
                  <c:v>4.0490000000000004</c:v>
                </c:pt>
                <c:pt idx="8097">
                  <c:v>4.05</c:v>
                </c:pt>
                <c:pt idx="8098">
                  <c:v>4.05</c:v>
                </c:pt>
                <c:pt idx="8099">
                  <c:v>4.0510000000000002</c:v>
                </c:pt>
                <c:pt idx="8100">
                  <c:v>4.0510000000000002</c:v>
                </c:pt>
                <c:pt idx="8101">
                  <c:v>4.0519999999999996</c:v>
                </c:pt>
                <c:pt idx="8102">
                  <c:v>4.0519999999999996</c:v>
                </c:pt>
                <c:pt idx="8103">
                  <c:v>4.0529999999999999</c:v>
                </c:pt>
                <c:pt idx="8104">
                  <c:v>4.0529999999999999</c:v>
                </c:pt>
                <c:pt idx="8105">
                  <c:v>4.0540000000000003</c:v>
                </c:pt>
                <c:pt idx="8106">
                  <c:v>4.0540000000000003</c:v>
                </c:pt>
                <c:pt idx="8107">
                  <c:v>4.0549999999999997</c:v>
                </c:pt>
                <c:pt idx="8108">
                  <c:v>4.0549999999999997</c:v>
                </c:pt>
                <c:pt idx="8109">
                  <c:v>4.056</c:v>
                </c:pt>
                <c:pt idx="8110">
                  <c:v>4.056</c:v>
                </c:pt>
                <c:pt idx="8111">
                  <c:v>4.0570000000000004</c:v>
                </c:pt>
                <c:pt idx="8112">
                  <c:v>4.0570000000000004</c:v>
                </c:pt>
                <c:pt idx="8113">
                  <c:v>4.0579999999999998</c:v>
                </c:pt>
                <c:pt idx="8114">
                  <c:v>4.0579999999999998</c:v>
                </c:pt>
                <c:pt idx="8115">
                  <c:v>4.0590000000000002</c:v>
                </c:pt>
                <c:pt idx="8116">
                  <c:v>4.0590000000000002</c:v>
                </c:pt>
                <c:pt idx="8117">
                  <c:v>4.0599999999999996</c:v>
                </c:pt>
                <c:pt idx="8118">
                  <c:v>4.0599999999999996</c:v>
                </c:pt>
                <c:pt idx="8119">
                  <c:v>4.0609999999999999</c:v>
                </c:pt>
                <c:pt idx="8120">
                  <c:v>4.0609999999999999</c:v>
                </c:pt>
                <c:pt idx="8121">
                  <c:v>4.0620000000000003</c:v>
                </c:pt>
                <c:pt idx="8122">
                  <c:v>4.0620000000000003</c:v>
                </c:pt>
                <c:pt idx="8123">
                  <c:v>4.0629999999999997</c:v>
                </c:pt>
                <c:pt idx="8124">
                  <c:v>4.0629999999999997</c:v>
                </c:pt>
                <c:pt idx="8125">
                  <c:v>4.0640000000000001</c:v>
                </c:pt>
                <c:pt idx="8126">
                  <c:v>4.0640000000000001</c:v>
                </c:pt>
                <c:pt idx="8127">
                  <c:v>4.0650000000000004</c:v>
                </c:pt>
                <c:pt idx="8128">
                  <c:v>4.0650000000000004</c:v>
                </c:pt>
                <c:pt idx="8129">
                  <c:v>4.0659999999999998</c:v>
                </c:pt>
                <c:pt idx="8130">
                  <c:v>4.0659999999999998</c:v>
                </c:pt>
                <c:pt idx="8131">
                  <c:v>4.0670000000000002</c:v>
                </c:pt>
                <c:pt idx="8132">
                  <c:v>4.0670000000000002</c:v>
                </c:pt>
                <c:pt idx="8133">
                  <c:v>4.0679999999999996</c:v>
                </c:pt>
                <c:pt idx="8134">
                  <c:v>4.0679999999999996</c:v>
                </c:pt>
                <c:pt idx="8135">
                  <c:v>4.069</c:v>
                </c:pt>
                <c:pt idx="8136">
                  <c:v>4.069</c:v>
                </c:pt>
                <c:pt idx="8137">
                  <c:v>4.07</c:v>
                </c:pt>
                <c:pt idx="8138">
                  <c:v>4.07</c:v>
                </c:pt>
                <c:pt idx="8139">
                  <c:v>4.0709999999999997</c:v>
                </c:pt>
                <c:pt idx="8140">
                  <c:v>4.0709999999999997</c:v>
                </c:pt>
                <c:pt idx="8141">
                  <c:v>4.0720000000000001</c:v>
                </c:pt>
                <c:pt idx="8142">
                  <c:v>4.0720000000000001</c:v>
                </c:pt>
                <c:pt idx="8143">
                  <c:v>4.0730000000000004</c:v>
                </c:pt>
                <c:pt idx="8144">
                  <c:v>4.0730000000000004</c:v>
                </c:pt>
                <c:pt idx="8145">
                  <c:v>4.0739999999999998</c:v>
                </c:pt>
                <c:pt idx="8146">
                  <c:v>4.0739999999999998</c:v>
                </c:pt>
                <c:pt idx="8147">
                  <c:v>4.0750000000000002</c:v>
                </c:pt>
                <c:pt idx="8148">
                  <c:v>4.0750000000000002</c:v>
                </c:pt>
                <c:pt idx="8149">
                  <c:v>4.0759999999999996</c:v>
                </c:pt>
                <c:pt idx="8150">
                  <c:v>4.0759999999999996</c:v>
                </c:pt>
                <c:pt idx="8151">
                  <c:v>4.077</c:v>
                </c:pt>
                <c:pt idx="8152">
                  <c:v>4.077</c:v>
                </c:pt>
                <c:pt idx="8153">
                  <c:v>4.0780000000000003</c:v>
                </c:pt>
                <c:pt idx="8154">
                  <c:v>4.0780000000000003</c:v>
                </c:pt>
                <c:pt idx="8155">
                  <c:v>4.0789999999999997</c:v>
                </c:pt>
                <c:pt idx="8156">
                  <c:v>4.0789999999999997</c:v>
                </c:pt>
                <c:pt idx="8157">
                  <c:v>4.08</c:v>
                </c:pt>
                <c:pt idx="8158">
                  <c:v>4.08</c:v>
                </c:pt>
                <c:pt idx="8159">
                  <c:v>4.0810000000000004</c:v>
                </c:pt>
                <c:pt idx="8160">
                  <c:v>4.0810000000000004</c:v>
                </c:pt>
                <c:pt idx="8161">
                  <c:v>4.0819999999999999</c:v>
                </c:pt>
                <c:pt idx="8162">
                  <c:v>4.0819999999999999</c:v>
                </c:pt>
                <c:pt idx="8163">
                  <c:v>4.0830000000000002</c:v>
                </c:pt>
                <c:pt idx="8164">
                  <c:v>4.0830000000000002</c:v>
                </c:pt>
                <c:pt idx="8165">
                  <c:v>4.0839999999999996</c:v>
                </c:pt>
                <c:pt idx="8166">
                  <c:v>4.0839999999999996</c:v>
                </c:pt>
                <c:pt idx="8167">
                  <c:v>4.085</c:v>
                </c:pt>
                <c:pt idx="8168">
                  <c:v>4.085</c:v>
                </c:pt>
                <c:pt idx="8169">
                  <c:v>4.0860000000000003</c:v>
                </c:pt>
                <c:pt idx="8170">
                  <c:v>4.0860000000000003</c:v>
                </c:pt>
                <c:pt idx="8171">
                  <c:v>4.0869999999999997</c:v>
                </c:pt>
                <c:pt idx="8172">
                  <c:v>4.0869999999999997</c:v>
                </c:pt>
                <c:pt idx="8173">
                  <c:v>4.0880000000000001</c:v>
                </c:pt>
                <c:pt idx="8174">
                  <c:v>4.0880000000000001</c:v>
                </c:pt>
                <c:pt idx="8175">
                  <c:v>4.0890000000000004</c:v>
                </c:pt>
                <c:pt idx="8176">
                  <c:v>4.0890000000000004</c:v>
                </c:pt>
                <c:pt idx="8177">
                  <c:v>4.09</c:v>
                </c:pt>
                <c:pt idx="8178">
                  <c:v>4.09</c:v>
                </c:pt>
                <c:pt idx="8179">
                  <c:v>4.0910000000000002</c:v>
                </c:pt>
                <c:pt idx="8180">
                  <c:v>4.0910000000000002</c:v>
                </c:pt>
                <c:pt idx="8181">
                  <c:v>4.0919999999999996</c:v>
                </c:pt>
                <c:pt idx="8182">
                  <c:v>4.0919999999999996</c:v>
                </c:pt>
                <c:pt idx="8183">
                  <c:v>4.093</c:v>
                </c:pt>
                <c:pt idx="8184">
                  <c:v>4.093</c:v>
                </c:pt>
                <c:pt idx="8185">
                  <c:v>4.0940000000000003</c:v>
                </c:pt>
                <c:pt idx="8186">
                  <c:v>4.0940000000000003</c:v>
                </c:pt>
                <c:pt idx="8187">
                  <c:v>4.0949999999999998</c:v>
                </c:pt>
                <c:pt idx="8188">
                  <c:v>4.0949999999999998</c:v>
                </c:pt>
                <c:pt idx="8189">
                  <c:v>4.0960000000000001</c:v>
                </c:pt>
                <c:pt idx="8190">
                  <c:v>4.0960000000000001</c:v>
                </c:pt>
                <c:pt idx="8191">
                  <c:v>4.0970000000000004</c:v>
                </c:pt>
                <c:pt idx="8192">
                  <c:v>4.0970000000000004</c:v>
                </c:pt>
                <c:pt idx="8193">
                  <c:v>4.0979999999999999</c:v>
                </c:pt>
                <c:pt idx="8194">
                  <c:v>4.0979999999999999</c:v>
                </c:pt>
                <c:pt idx="8195">
                  <c:v>4.0990000000000002</c:v>
                </c:pt>
                <c:pt idx="8196">
                  <c:v>4.0990000000000002</c:v>
                </c:pt>
                <c:pt idx="8197">
                  <c:v>4.0999999999999996</c:v>
                </c:pt>
                <c:pt idx="8198">
                  <c:v>4.0999999999999996</c:v>
                </c:pt>
                <c:pt idx="8199">
                  <c:v>4.101</c:v>
                </c:pt>
                <c:pt idx="8200">
                  <c:v>4.101</c:v>
                </c:pt>
                <c:pt idx="8201">
                  <c:v>4.1020000000000003</c:v>
                </c:pt>
                <c:pt idx="8202">
                  <c:v>4.1020000000000003</c:v>
                </c:pt>
                <c:pt idx="8203">
                  <c:v>4.1029999999999998</c:v>
                </c:pt>
                <c:pt idx="8204">
                  <c:v>4.1029999999999998</c:v>
                </c:pt>
                <c:pt idx="8205">
                  <c:v>4.1040000000000001</c:v>
                </c:pt>
                <c:pt idx="8206">
                  <c:v>4.1040000000000001</c:v>
                </c:pt>
                <c:pt idx="8207">
                  <c:v>4.1050000000000004</c:v>
                </c:pt>
                <c:pt idx="8208">
                  <c:v>4.1050000000000004</c:v>
                </c:pt>
                <c:pt idx="8209">
                  <c:v>4.1059999999999999</c:v>
                </c:pt>
                <c:pt idx="8210">
                  <c:v>4.1059999999999999</c:v>
                </c:pt>
                <c:pt idx="8211">
                  <c:v>4.1070000000000002</c:v>
                </c:pt>
                <c:pt idx="8212">
                  <c:v>4.1070000000000002</c:v>
                </c:pt>
                <c:pt idx="8213">
                  <c:v>4.1079999999999997</c:v>
                </c:pt>
                <c:pt idx="8214">
                  <c:v>4.1079999999999997</c:v>
                </c:pt>
                <c:pt idx="8215">
                  <c:v>4.109</c:v>
                </c:pt>
                <c:pt idx="8216">
                  <c:v>4.109</c:v>
                </c:pt>
                <c:pt idx="8217">
                  <c:v>4.1100000000000003</c:v>
                </c:pt>
                <c:pt idx="8218">
                  <c:v>4.1100000000000003</c:v>
                </c:pt>
                <c:pt idx="8219">
                  <c:v>4.1109999999999998</c:v>
                </c:pt>
                <c:pt idx="8220">
                  <c:v>4.1109999999999998</c:v>
                </c:pt>
                <c:pt idx="8221">
                  <c:v>4.1120000000000001</c:v>
                </c:pt>
                <c:pt idx="8222">
                  <c:v>4.1120000000000001</c:v>
                </c:pt>
                <c:pt idx="8223">
                  <c:v>4.1130000000000004</c:v>
                </c:pt>
                <c:pt idx="8224">
                  <c:v>4.1130000000000004</c:v>
                </c:pt>
                <c:pt idx="8225">
                  <c:v>4.1139999999999999</c:v>
                </c:pt>
                <c:pt idx="8226">
                  <c:v>4.1139999999999999</c:v>
                </c:pt>
                <c:pt idx="8227">
                  <c:v>4.1150000000000002</c:v>
                </c:pt>
                <c:pt idx="8228">
                  <c:v>4.1150000000000002</c:v>
                </c:pt>
                <c:pt idx="8229">
                  <c:v>4.1159999999999997</c:v>
                </c:pt>
                <c:pt idx="8230">
                  <c:v>4.1159999999999997</c:v>
                </c:pt>
                <c:pt idx="8231">
                  <c:v>4.117</c:v>
                </c:pt>
                <c:pt idx="8232">
                  <c:v>4.117</c:v>
                </c:pt>
                <c:pt idx="8233">
                  <c:v>4.1180000000000003</c:v>
                </c:pt>
                <c:pt idx="8234">
                  <c:v>4.1180000000000003</c:v>
                </c:pt>
                <c:pt idx="8235">
                  <c:v>4.1189999999999998</c:v>
                </c:pt>
                <c:pt idx="8236">
                  <c:v>4.1189999999999998</c:v>
                </c:pt>
                <c:pt idx="8237">
                  <c:v>4.12</c:v>
                </c:pt>
                <c:pt idx="8238">
                  <c:v>4.12</c:v>
                </c:pt>
                <c:pt idx="8239">
                  <c:v>4.1210000000000004</c:v>
                </c:pt>
                <c:pt idx="8240">
                  <c:v>4.1210000000000004</c:v>
                </c:pt>
                <c:pt idx="8241">
                  <c:v>4.1219999999999999</c:v>
                </c:pt>
                <c:pt idx="8242">
                  <c:v>4.1219999999999999</c:v>
                </c:pt>
                <c:pt idx="8243">
                  <c:v>4.1230000000000002</c:v>
                </c:pt>
                <c:pt idx="8244">
                  <c:v>4.1230000000000002</c:v>
                </c:pt>
                <c:pt idx="8245">
                  <c:v>4.1239999999999997</c:v>
                </c:pt>
                <c:pt idx="8246">
                  <c:v>4.1239999999999997</c:v>
                </c:pt>
                <c:pt idx="8247">
                  <c:v>4.125</c:v>
                </c:pt>
                <c:pt idx="8248">
                  <c:v>4.125</c:v>
                </c:pt>
                <c:pt idx="8249">
                  <c:v>4.1260000000000003</c:v>
                </c:pt>
                <c:pt idx="8250">
                  <c:v>4.1260000000000003</c:v>
                </c:pt>
                <c:pt idx="8251">
                  <c:v>4.1269999999999998</c:v>
                </c:pt>
                <c:pt idx="8252">
                  <c:v>4.1269999999999998</c:v>
                </c:pt>
                <c:pt idx="8253">
                  <c:v>4.1280000000000001</c:v>
                </c:pt>
                <c:pt idx="8254">
                  <c:v>4.1280000000000001</c:v>
                </c:pt>
                <c:pt idx="8255">
                  <c:v>4.1289999999999996</c:v>
                </c:pt>
                <c:pt idx="8256">
                  <c:v>4.1289999999999996</c:v>
                </c:pt>
                <c:pt idx="8257">
                  <c:v>4.13</c:v>
                </c:pt>
                <c:pt idx="8258">
                  <c:v>4.13</c:v>
                </c:pt>
                <c:pt idx="8259">
                  <c:v>4.1310000000000002</c:v>
                </c:pt>
                <c:pt idx="8260">
                  <c:v>4.1310000000000002</c:v>
                </c:pt>
                <c:pt idx="8261">
                  <c:v>4.1319999999999997</c:v>
                </c:pt>
                <c:pt idx="8262">
                  <c:v>4.1319999999999997</c:v>
                </c:pt>
                <c:pt idx="8263">
                  <c:v>4.133</c:v>
                </c:pt>
                <c:pt idx="8264">
                  <c:v>4.133</c:v>
                </c:pt>
                <c:pt idx="8265">
                  <c:v>4.1340000000000003</c:v>
                </c:pt>
                <c:pt idx="8266">
                  <c:v>4.1340000000000003</c:v>
                </c:pt>
                <c:pt idx="8267">
                  <c:v>4.1349999999999998</c:v>
                </c:pt>
                <c:pt idx="8268">
                  <c:v>4.1349999999999998</c:v>
                </c:pt>
                <c:pt idx="8269">
                  <c:v>4.1360000000000001</c:v>
                </c:pt>
                <c:pt idx="8270">
                  <c:v>4.1360000000000001</c:v>
                </c:pt>
                <c:pt idx="8271">
                  <c:v>4.1369999999999996</c:v>
                </c:pt>
                <c:pt idx="8272">
                  <c:v>4.1369999999999996</c:v>
                </c:pt>
                <c:pt idx="8273">
                  <c:v>4.1379999999999999</c:v>
                </c:pt>
                <c:pt idx="8274">
                  <c:v>4.1379999999999999</c:v>
                </c:pt>
                <c:pt idx="8275">
                  <c:v>4.1390000000000002</c:v>
                </c:pt>
                <c:pt idx="8276">
                  <c:v>4.1390000000000002</c:v>
                </c:pt>
                <c:pt idx="8277">
                  <c:v>4.1399999999999997</c:v>
                </c:pt>
                <c:pt idx="8278">
                  <c:v>4.1399999999999997</c:v>
                </c:pt>
                <c:pt idx="8279">
                  <c:v>4.141</c:v>
                </c:pt>
                <c:pt idx="8280">
                  <c:v>4.141</c:v>
                </c:pt>
                <c:pt idx="8281">
                  <c:v>4.1420000000000003</c:v>
                </c:pt>
                <c:pt idx="8282">
                  <c:v>4.1420000000000003</c:v>
                </c:pt>
                <c:pt idx="8283">
                  <c:v>4.1429999999999998</c:v>
                </c:pt>
                <c:pt idx="8284">
                  <c:v>4.1429999999999998</c:v>
                </c:pt>
                <c:pt idx="8285">
                  <c:v>4.1440000000000001</c:v>
                </c:pt>
                <c:pt idx="8286">
                  <c:v>4.1440000000000001</c:v>
                </c:pt>
                <c:pt idx="8287">
                  <c:v>4.1449999999999996</c:v>
                </c:pt>
                <c:pt idx="8288">
                  <c:v>4.1449999999999996</c:v>
                </c:pt>
                <c:pt idx="8289">
                  <c:v>4.1459999999999999</c:v>
                </c:pt>
                <c:pt idx="8290">
                  <c:v>4.1459999999999999</c:v>
                </c:pt>
                <c:pt idx="8291">
                  <c:v>4.1470000000000002</c:v>
                </c:pt>
                <c:pt idx="8292">
                  <c:v>4.1470000000000002</c:v>
                </c:pt>
                <c:pt idx="8293">
                  <c:v>4.1479999999999997</c:v>
                </c:pt>
                <c:pt idx="8294">
                  <c:v>4.1479999999999997</c:v>
                </c:pt>
                <c:pt idx="8295">
                  <c:v>4.149</c:v>
                </c:pt>
                <c:pt idx="8296">
                  <c:v>4.149</c:v>
                </c:pt>
                <c:pt idx="8297">
                  <c:v>4.1500000000000004</c:v>
                </c:pt>
                <c:pt idx="8298">
                  <c:v>4.1500000000000004</c:v>
                </c:pt>
                <c:pt idx="8299">
                  <c:v>4.1509999999999998</c:v>
                </c:pt>
                <c:pt idx="8300">
                  <c:v>4.1509999999999998</c:v>
                </c:pt>
                <c:pt idx="8301">
                  <c:v>4.1520000000000001</c:v>
                </c:pt>
                <c:pt idx="8302">
                  <c:v>4.1520000000000001</c:v>
                </c:pt>
                <c:pt idx="8303">
                  <c:v>4.1529999999999996</c:v>
                </c:pt>
                <c:pt idx="8304">
                  <c:v>4.1529999999999996</c:v>
                </c:pt>
                <c:pt idx="8305">
                  <c:v>4.1539999999999999</c:v>
                </c:pt>
                <c:pt idx="8306">
                  <c:v>4.1539999999999999</c:v>
                </c:pt>
                <c:pt idx="8307">
                  <c:v>4.1550000000000002</c:v>
                </c:pt>
                <c:pt idx="8308">
                  <c:v>4.1550000000000002</c:v>
                </c:pt>
                <c:pt idx="8309">
                  <c:v>4.1559999999999997</c:v>
                </c:pt>
                <c:pt idx="8310">
                  <c:v>4.1559999999999997</c:v>
                </c:pt>
                <c:pt idx="8311">
                  <c:v>4.157</c:v>
                </c:pt>
                <c:pt idx="8312">
                  <c:v>4.157</c:v>
                </c:pt>
                <c:pt idx="8313">
                  <c:v>4.1580000000000004</c:v>
                </c:pt>
                <c:pt idx="8314">
                  <c:v>4.1580000000000004</c:v>
                </c:pt>
                <c:pt idx="8315">
                  <c:v>4.1589999999999998</c:v>
                </c:pt>
                <c:pt idx="8316">
                  <c:v>4.1589999999999998</c:v>
                </c:pt>
                <c:pt idx="8317">
                  <c:v>4.16</c:v>
                </c:pt>
                <c:pt idx="8318">
                  <c:v>4.16</c:v>
                </c:pt>
                <c:pt idx="8319">
                  <c:v>4.1609999999999996</c:v>
                </c:pt>
                <c:pt idx="8320">
                  <c:v>4.1609999999999996</c:v>
                </c:pt>
                <c:pt idx="8321">
                  <c:v>4.1619999999999999</c:v>
                </c:pt>
                <c:pt idx="8322">
                  <c:v>4.1619999999999999</c:v>
                </c:pt>
                <c:pt idx="8323">
                  <c:v>4.1630000000000003</c:v>
                </c:pt>
                <c:pt idx="8324">
                  <c:v>4.1630000000000003</c:v>
                </c:pt>
                <c:pt idx="8325">
                  <c:v>4.1639999999999997</c:v>
                </c:pt>
                <c:pt idx="8326">
                  <c:v>4.1639999999999997</c:v>
                </c:pt>
                <c:pt idx="8327">
                  <c:v>4.165</c:v>
                </c:pt>
                <c:pt idx="8328">
                  <c:v>4.165</c:v>
                </c:pt>
                <c:pt idx="8329">
                  <c:v>4.1660000000000004</c:v>
                </c:pt>
                <c:pt idx="8330">
                  <c:v>4.1660000000000004</c:v>
                </c:pt>
                <c:pt idx="8331">
                  <c:v>4.1669999999999998</c:v>
                </c:pt>
                <c:pt idx="8332">
                  <c:v>4.1669999999999998</c:v>
                </c:pt>
                <c:pt idx="8333">
                  <c:v>4.1680000000000001</c:v>
                </c:pt>
                <c:pt idx="8334">
                  <c:v>4.1680000000000001</c:v>
                </c:pt>
                <c:pt idx="8335">
                  <c:v>4.1689999999999996</c:v>
                </c:pt>
                <c:pt idx="8336">
                  <c:v>4.1689999999999996</c:v>
                </c:pt>
                <c:pt idx="8337">
                  <c:v>4.17</c:v>
                </c:pt>
                <c:pt idx="8338">
                  <c:v>4.17</c:v>
                </c:pt>
                <c:pt idx="8339">
                  <c:v>4.1710000000000003</c:v>
                </c:pt>
                <c:pt idx="8340">
                  <c:v>4.1710000000000003</c:v>
                </c:pt>
                <c:pt idx="8341">
                  <c:v>4.1719999999999997</c:v>
                </c:pt>
                <c:pt idx="8342">
                  <c:v>4.1719999999999997</c:v>
                </c:pt>
                <c:pt idx="8343">
                  <c:v>4.173</c:v>
                </c:pt>
                <c:pt idx="8344">
                  <c:v>4.173</c:v>
                </c:pt>
                <c:pt idx="8345">
                  <c:v>4.1740000000000004</c:v>
                </c:pt>
                <c:pt idx="8346">
                  <c:v>4.1740000000000004</c:v>
                </c:pt>
                <c:pt idx="8347">
                  <c:v>4.1749999999999998</c:v>
                </c:pt>
                <c:pt idx="8348">
                  <c:v>4.1749999999999998</c:v>
                </c:pt>
                <c:pt idx="8349">
                  <c:v>4.1760000000000002</c:v>
                </c:pt>
                <c:pt idx="8350">
                  <c:v>4.1760000000000002</c:v>
                </c:pt>
                <c:pt idx="8351">
                  <c:v>4.1769999999999996</c:v>
                </c:pt>
                <c:pt idx="8352">
                  <c:v>4.1769999999999996</c:v>
                </c:pt>
                <c:pt idx="8353">
                  <c:v>4.1779999999999999</c:v>
                </c:pt>
                <c:pt idx="8354">
                  <c:v>4.1779999999999999</c:v>
                </c:pt>
                <c:pt idx="8355">
                  <c:v>4.1790000000000003</c:v>
                </c:pt>
                <c:pt idx="8356">
                  <c:v>4.1790000000000003</c:v>
                </c:pt>
                <c:pt idx="8357">
                  <c:v>4.18</c:v>
                </c:pt>
                <c:pt idx="8358">
                  <c:v>4.18</c:v>
                </c:pt>
                <c:pt idx="8359">
                  <c:v>4.181</c:v>
                </c:pt>
                <c:pt idx="8360">
                  <c:v>4.181</c:v>
                </c:pt>
                <c:pt idx="8361">
                  <c:v>4.1820000000000004</c:v>
                </c:pt>
                <c:pt idx="8362">
                  <c:v>4.1820000000000004</c:v>
                </c:pt>
                <c:pt idx="8363">
                  <c:v>4.1829999999999998</c:v>
                </c:pt>
                <c:pt idx="8364">
                  <c:v>4.1829999999999998</c:v>
                </c:pt>
                <c:pt idx="8365">
                  <c:v>4.1840000000000002</c:v>
                </c:pt>
                <c:pt idx="8366">
                  <c:v>4.1840000000000002</c:v>
                </c:pt>
                <c:pt idx="8367">
                  <c:v>4.1849999999999996</c:v>
                </c:pt>
                <c:pt idx="8368">
                  <c:v>4.1849999999999996</c:v>
                </c:pt>
                <c:pt idx="8369">
                  <c:v>4.1859999999999999</c:v>
                </c:pt>
                <c:pt idx="8370">
                  <c:v>4.1859999999999999</c:v>
                </c:pt>
                <c:pt idx="8371">
                  <c:v>4.1870000000000003</c:v>
                </c:pt>
                <c:pt idx="8372">
                  <c:v>4.1870000000000003</c:v>
                </c:pt>
                <c:pt idx="8373">
                  <c:v>4.1879999999999997</c:v>
                </c:pt>
                <c:pt idx="8374">
                  <c:v>4.1879999999999997</c:v>
                </c:pt>
                <c:pt idx="8375">
                  <c:v>4.1890000000000001</c:v>
                </c:pt>
                <c:pt idx="8376">
                  <c:v>4.1890000000000001</c:v>
                </c:pt>
                <c:pt idx="8377">
                  <c:v>4.1900000000000004</c:v>
                </c:pt>
                <c:pt idx="8378">
                  <c:v>4.1900000000000004</c:v>
                </c:pt>
                <c:pt idx="8379">
                  <c:v>4.1909999999999998</c:v>
                </c:pt>
                <c:pt idx="8380">
                  <c:v>4.1909999999999998</c:v>
                </c:pt>
                <c:pt idx="8381">
                  <c:v>4.1920000000000002</c:v>
                </c:pt>
                <c:pt idx="8382">
                  <c:v>4.1920000000000002</c:v>
                </c:pt>
                <c:pt idx="8383">
                  <c:v>4.1929999999999996</c:v>
                </c:pt>
                <c:pt idx="8384">
                  <c:v>4.1929999999999996</c:v>
                </c:pt>
                <c:pt idx="8385">
                  <c:v>4.194</c:v>
                </c:pt>
                <c:pt idx="8386">
                  <c:v>4.194</c:v>
                </c:pt>
                <c:pt idx="8387">
                  <c:v>4.1950000000000003</c:v>
                </c:pt>
                <c:pt idx="8388">
                  <c:v>4.1950000000000003</c:v>
                </c:pt>
                <c:pt idx="8389">
                  <c:v>4.1959999999999997</c:v>
                </c:pt>
                <c:pt idx="8390">
                  <c:v>4.1959999999999997</c:v>
                </c:pt>
                <c:pt idx="8391">
                  <c:v>4.1970000000000001</c:v>
                </c:pt>
                <c:pt idx="8392">
                  <c:v>4.1970000000000001</c:v>
                </c:pt>
                <c:pt idx="8393">
                  <c:v>4.1980000000000004</c:v>
                </c:pt>
                <c:pt idx="8394">
                  <c:v>4.1980000000000004</c:v>
                </c:pt>
                <c:pt idx="8395">
                  <c:v>4.1989999999999998</c:v>
                </c:pt>
                <c:pt idx="8396">
                  <c:v>4.1989999999999998</c:v>
                </c:pt>
                <c:pt idx="8397">
                  <c:v>4.2</c:v>
                </c:pt>
                <c:pt idx="8398">
                  <c:v>4.2</c:v>
                </c:pt>
                <c:pt idx="8399">
                  <c:v>4.2009999999999996</c:v>
                </c:pt>
                <c:pt idx="8400">
                  <c:v>4.2009999999999996</c:v>
                </c:pt>
                <c:pt idx="8401">
                  <c:v>4.202</c:v>
                </c:pt>
                <c:pt idx="8402">
                  <c:v>4.202</c:v>
                </c:pt>
                <c:pt idx="8403">
                  <c:v>4.2030000000000003</c:v>
                </c:pt>
                <c:pt idx="8404">
                  <c:v>4.2030000000000003</c:v>
                </c:pt>
                <c:pt idx="8405">
                  <c:v>4.2039999999999997</c:v>
                </c:pt>
                <c:pt idx="8406">
                  <c:v>4.2039999999999997</c:v>
                </c:pt>
                <c:pt idx="8407">
                  <c:v>4.2050000000000001</c:v>
                </c:pt>
                <c:pt idx="8408">
                  <c:v>4.2050000000000001</c:v>
                </c:pt>
                <c:pt idx="8409">
                  <c:v>4.2060000000000004</c:v>
                </c:pt>
                <c:pt idx="8410">
                  <c:v>4.2060000000000004</c:v>
                </c:pt>
                <c:pt idx="8411">
                  <c:v>4.2069999999999999</c:v>
                </c:pt>
                <c:pt idx="8412">
                  <c:v>4.2069999999999999</c:v>
                </c:pt>
                <c:pt idx="8413">
                  <c:v>4.2080000000000002</c:v>
                </c:pt>
                <c:pt idx="8414">
                  <c:v>4.2080000000000002</c:v>
                </c:pt>
                <c:pt idx="8415">
                  <c:v>4.2089999999999996</c:v>
                </c:pt>
                <c:pt idx="8416">
                  <c:v>4.2089999999999996</c:v>
                </c:pt>
                <c:pt idx="8417">
                  <c:v>4.21</c:v>
                </c:pt>
                <c:pt idx="8418">
                  <c:v>4.21</c:v>
                </c:pt>
                <c:pt idx="8419">
                  <c:v>4.2110000000000003</c:v>
                </c:pt>
                <c:pt idx="8420">
                  <c:v>4.2110000000000003</c:v>
                </c:pt>
                <c:pt idx="8421">
                  <c:v>4.2119999999999997</c:v>
                </c:pt>
                <c:pt idx="8422">
                  <c:v>4.2119999999999997</c:v>
                </c:pt>
                <c:pt idx="8423">
                  <c:v>4.2130000000000001</c:v>
                </c:pt>
                <c:pt idx="8424">
                  <c:v>4.2130000000000001</c:v>
                </c:pt>
                <c:pt idx="8425">
                  <c:v>4.2140000000000004</c:v>
                </c:pt>
                <c:pt idx="8426">
                  <c:v>4.2140000000000004</c:v>
                </c:pt>
                <c:pt idx="8427">
                  <c:v>4.2149999999999999</c:v>
                </c:pt>
                <c:pt idx="8428">
                  <c:v>4.2149999999999999</c:v>
                </c:pt>
                <c:pt idx="8429">
                  <c:v>4.2160000000000002</c:v>
                </c:pt>
                <c:pt idx="8430">
                  <c:v>4.2160000000000002</c:v>
                </c:pt>
                <c:pt idx="8431">
                  <c:v>4.2169999999999996</c:v>
                </c:pt>
                <c:pt idx="8432">
                  <c:v>4.2169999999999996</c:v>
                </c:pt>
                <c:pt idx="8433">
                  <c:v>4.218</c:v>
                </c:pt>
                <c:pt idx="8434">
                  <c:v>4.218</c:v>
                </c:pt>
                <c:pt idx="8435">
                  <c:v>4.2190000000000003</c:v>
                </c:pt>
                <c:pt idx="8436">
                  <c:v>4.2190000000000003</c:v>
                </c:pt>
                <c:pt idx="8437">
                  <c:v>4.22</c:v>
                </c:pt>
                <c:pt idx="8438">
                  <c:v>4.22</c:v>
                </c:pt>
                <c:pt idx="8439">
                  <c:v>4.2210000000000001</c:v>
                </c:pt>
                <c:pt idx="8440">
                  <c:v>4.2210000000000001</c:v>
                </c:pt>
                <c:pt idx="8441">
                  <c:v>4.2220000000000004</c:v>
                </c:pt>
                <c:pt idx="8442">
                  <c:v>4.2220000000000004</c:v>
                </c:pt>
                <c:pt idx="8443">
                  <c:v>4.2229999999999999</c:v>
                </c:pt>
                <c:pt idx="8444">
                  <c:v>4.2229999999999999</c:v>
                </c:pt>
                <c:pt idx="8445">
                  <c:v>4.2240000000000002</c:v>
                </c:pt>
                <c:pt idx="8446">
                  <c:v>4.2240000000000002</c:v>
                </c:pt>
                <c:pt idx="8447">
                  <c:v>4.2249999999999996</c:v>
                </c:pt>
                <c:pt idx="8448">
                  <c:v>4.2249999999999996</c:v>
                </c:pt>
                <c:pt idx="8449">
                  <c:v>4.226</c:v>
                </c:pt>
                <c:pt idx="8450">
                  <c:v>4.226</c:v>
                </c:pt>
                <c:pt idx="8451">
                  <c:v>4.2270000000000003</c:v>
                </c:pt>
                <c:pt idx="8452">
                  <c:v>4.2270000000000003</c:v>
                </c:pt>
                <c:pt idx="8453">
                  <c:v>4.2279999999999998</c:v>
                </c:pt>
                <c:pt idx="8454">
                  <c:v>4.2279999999999998</c:v>
                </c:pt>
                <c:pt idx="8455">
                  <c:v>4.2290000000000001</c:v>
                </c:pt>
                <c:pt idx="8456">
                  <c:v>4.2290000000000001</c:v>
                </c:pt>
                <c:pt idx="8457">
                  <c:v>4.2300000000000004</c:v>
                </c:pt>
                <c:pt idx="8458">
                  <c:v>4.2300000000000004</c:v>
                </c:pt>
                <c:pt idx="8459">
                  <c:v>4.2309999999999999</c:v>
                </c:pt>
                <c:pt idx="8460">
                  <c:v>4.2309999999999999</c:v>
                </c:pt>
                <c:pt idx="8461">
                  <c:v>4.2320000000000002</c:v>
                </c:pt>
                <c:pt idx="8462">
                  <c:v>4.2320000000000002</c:v>
                </c:pt>
                <c:pt idx="8463">
                  <c:v>4.2329999999999997</c:v>
                </c:pt>
                <c:pt idx="8464">
                  <c:v>4.2329999999999997</c:v>
                </c:pt>
                <c:pt idx="8465">
                  <c:v>4.234</c:v>
                </c:pt>
                <c:pt idx="8466">
                  <c:v>4.234</c:v>
                </c:pt>
                <c:pt idx="8467">
                  <c:v>4.2350000000000003</c:v>
                </c:pt>
                <c:pt idx="8468">
                  <c:v>4.2350000000000003</c:v>
                </c:pt>
                <c:pt idx="8469">
                  <c:v>4.2359999999999998</c:v>
                </c:pt>
                <c:pt idx="8470">
                  <c:v>4.2359999999999998</c:v>
                </c:pt>
                <c:pt idx="8471">
                  <c:v>4.2370000000000001</c:v>
                </c:pt>
                <c:pt idx="8472">
                  <c:v>4.2370000000000001</c:v>
                </c:pt>
                <c:pt idx="8473">
                  <c:v>4.2380000000000004</c:v>
                </c:pt>
                <c:pt idx="8474">
                  <c:v>4.2380000000000004</c:v>
                </c:pt>
                <c:pt idx="8475">
                  <c:v>4.2389999999999999</c:v>
                </c:pt>
                <c:pt idx="8476">
                  <c:v>4.2389999999999999</c:v>
                </c:pt>
                <c:pt idx="8477">
                  <c:v>4.24</c:v>
                </c:pt>
                <c:pt idx="8478">
                  <c:v>4.24</c:v>
                </c:pt>
                <c:pt idx="8479">
                  <c:v>4.2409999999999997</c:v>
                </c:pt>
                <c:pt idx="8480">
                  <c:v>4.2409999999999997</c:v>
                </c:pt>
                <c:pt idx="8481">
                  <c:v>4.242</c:v>
                </c:pt>
                <c:pt idx="8482">
                  <c:v>4.242</c:v>
                </c:pt>
                <c:pt idx="8483">
                  <c:v>4.2430000000000003</c:v>
                </c:pt>
                <c:pt idx="8484">
                  <c:v>4.2430000000000003</c:v>
                </c:pt>
                <c:pt idx="8485">
                  <c:v>4.2439999999999998</c:v>
                </c:pt>
                <c:pt idx="8486">
                  <c:v>4.2439999999999998</c:v>
                </c:pt>
                <c:pt idx="8487">
                  <c:v>4.2450000000000001</c:v>
                </c:pt>
                <c:pt idx="8488">
                  <c:v>4.2450000000000001</c:v>
                </c:pt>
                <c:pt idx="8489">
                  <c:v>4.2460000000000004</c:v>
                </c:pt>
                <c:pt idx="8490">
                  <c:v>4.2460000000000004</c:v>
                </c:pt>
                <c:pt idx="8491">
                  <c:v>4.2469999999999999</c:v>
                </c:pt>
                <c:pt idx="8492">
                  <c:v>4.2469999999999999</c:v>
                </c:pt>
                <c:pt idx="8493">
                  <c:v>4.2480000000000002</c:v>
                </c:pt>
                <c:pt idx="8494">
                  <c:v>4.2480000000000002</c:v>
                </c:pt>
                <c:pt idx="8495">
                  <c:v>4.2489999999999997</c:v>
                </c:pt>
                <c:pt idx="8496">
                  <c:v>4.2489999999999997</c:v>
                </c:pt>
                <c:pt idx="8497">
                  <c:v>4.25</c:v>
                </c:pt>
                <c:pt idx="8498">
                  <c:v>4.25</c:v>
                </c:pt>
                <c:pt idx="8499">
                  <c:v>4.2510000000000003</c:v>
                </c:pt>
                <c:pt idx="8500">
                  <c:v>4.2510000000000003</c:v>
                </c:pt>
                <c:pt idx="8501">
                  <c:v>4.2519999999999998</c:v>
                </c:pt>
                <c:pt idx="8502">
                  <c:v>4.2519999999999998</c:v>
                </c:pt>
                <c:pt idx="8503">
                  <c:v>4.2530000000000001</c:v>
                </c:pt>
                <c:pt idx="8504">
                  <c:v>4.2530000000000001</c:v>
                </c:pt>
                <c:pt idx="8505">
                  <c:v>4.2539999999999996</c:v>
                </c:pt>
                <c:pt idx="8506">
                  <c:v>4.2539999999999996</c:v>
                </c:pt>
                <c:pt idx="8507">
                  <c:v>4.2549999999999999</c:v>
                </c:pt>
                <c:pt idx="8508">
                  <c:v>4.2549999999999999</c:v>
                </c:pt>
                <c:pt idx="8509">
                  <c:v>4.2560000000000002</c:v>
                </c:pt>
                <c:pt idx="8510">
                  <c:v>4.2560000000000002</c:v>
                </c:pt>
                <c:pt idx="8511">
                  <c:v>4.2569999999999997</c:v>
                </c:pt>
                <c:pt idx="8512">
                  <c:v>4.2569999999999997</c:v>
                </c:pt>
                <c:pt idx="8513">
                  <c:v>4.258</c:v>
                </c:pt>
                <c:pt idx="8514">
                  <c:v>4.258</c:v>
                </c:pt>
                <c:pt idx="8515">
                  <c:v>4.2590000000000003</c:v>
                </c:pt>
                <c:pt idx="8516">
                  <c:v>4.2590000000000003</c:v>
                </c:pt>
                <c:pt idx="8517">
                  <c:v>4.26</c:v>
                </c:pt>
                <c:pt idx="8518">
                  <c:v>4.26</c:v>
                </c:pt>
                <c:pt idx="8519">
                  <c:v>4.2610000000000001</c:v>
                </c:pt>
                <c:pt idx="8520">
                  <c:v>4.2610000000000001</c:v>
                </c:pt>
                <c:pt idx="8521">
                  <c:v>4.2619999999999996</c:v>
                </c:pt>
                <c:pt idx="8522">
                  <c:v>4.2619999999999996</c:v>
                </c:pt>
                <c:pt idx="8523">
                  <c:v>4.2629999999999999</c:v>
                </c:pt>
                <c:pt idx="8524">
                  <c:v>4.2629999999999999</c:v>
                </c:pt>
                <c:pt idx="8525">
                  <c:v>4.2640000000000002</c:v>
                </c:pt>
                <c:pt idx="8526">
                  <c:v>4.2640000000000002</c:v>
                </c:pt>
                <c:pt idx="8527">
                  <c:v>4.2649999999999997</c:v>
                </c:pt>
                <c:pt idx="8528">
                  <c:v>4.2649999999999997</c:v>
                </c:pt>
                <c:pt idx="8529">
                  <c:v>4.266</c:v>
                </c:pt>
                <c:pt idx="8530">
                  <c:v>4.266</c:v>
                </c:pt>
                <c:pt idx="8531">
                  <c:v>4.2670000000000003</c:v>
                </c:pt>
                <c:pt idx="8532">
                  <c:v>4.2670000000000003</c:v>
                </c:pt>
                <c:pt idx="8533">
                  <c:v>4.2679999999999998</c:v>
                </c:pt>
                <c:pt idx="8534">
                  <c:v>4.2679999999999998</c:v>
                </c:pt>
                <c:pt idx="8535">
                  <c:v>4.2690000000000001</c:v>
                </c:pt>
                <c:pt idx="8536">
                  <c:v>4.2690000000000001</c:v>
                </c:pt>
                <c:pt idx="8537">
                  <c:v>4.2699999999999996</c:v>
                </c:pt>
                <c:pt idx="8538">
                  <c:v>4.2699999999999996</c:v>
                </c:pt>
                <c:pt idx="8539">
                  <c:v>4.2709999999999999</c:v>
                </c:pt>
                <c:pt idx="8540">
                  <c:v>4.2709999999999999</c:v>
                </c:pt>
                <c:pt idx="8541">
                  <c:v>4.2720000000000002</c:v>
                </c:pt>
                <c:pt idx="8542">
                  <c:v>4.2720000000000002</c:v>
                </c:pt>
                <c:pt idx="8543">
                  <c:v>4.2729999999999997</c:v>
                </c:pt>
                <c:pt idx="8544">
                  <c:v>4.2729999999999997</c:v>
                </c:pt>
                <c:pt idx="8545">
                  <c:v>4.274</c:v>
                </c:pt>
                <c:pt idx="8546">
                  <c:v>4.274</c:v>
                </c:pt>
                <c:pt idx="8547">
                  <c:v>4.2750000000000004</c:v>
                </c:pt>
                <c:pt idx="8548">
                  <c:v>4.2750000000000004</c:v>
                </c:pt>
                <c:pt idx="8549">
                  <c:v>4.2759999999999998</c:v>
                </c:pt>
                <c:pt idx="8550">
                  <c:v>4.2759999999999998</c:v>
                </c:pt>
                <c:pt idx="8551">
                  <c:v>4.2770000000000001</c:v>
                </c:pt>
                <c:pt idx="8552">
                  <c:v>4.2770000000000001</c:v>
                </c:pt>
                <c:pt idx="8553">
                  <c:v>4.2779999999999996</c:v>
                </c:pt>
                <c:pt idx="8554">
                  <c:v>4.2779999999999996</c:v>
                </c:pt>
                <c:pt idx="8555">
                  <c:v>4.2789999999999999</c:v>
                </c:pt>
                <c:pt idx="8556">
                  <c:v>4.2789999999999999</c:v>
                </c:pt>
                <c:pt idx="8557">
                  <c:v>4.28</c:v>
                </c:pt>
                <c:pt idx="8558">
                  <c:v>4.28</c:v>
                </c:pt>
                <c:pt idx="8559">
                  <c:v>4.2809999999999997</c:v>
                </c:pt>
                <c:pt idx="8560">
                  <c:v>4.2809999999999997</c:v>
                </c:pt>
                <c:pt idx="8561">
                  <c:v>4.282</c:v>
                </c:pt>
                <c:pt idx="8562">
                  <c:v>4.282</c:v>
                </c:pt>
                <c:pt idx="8563">
                  <c:v>4.2830000000000004</c:v>
                </c:pt>
                <c:pt idx="8564">
                  <c:v>4.2830000000000004</c:v>
                </c:pt>
                <c:pt idx="8565">
                  <c:v>4.2839999999999998</c:v>
                </c:pt>
                <c:pt idx="8566">
                  <c:v>4.2839999999999998</c:v>
                </c:pt>
                <c:pt idx="8567">
                  <c:v>4.2850000000000001</c:v>
                </c:pt>
                <c:pt idx="8568">
                  <c:v>4.2850000000000001</c:v>
                </c:pt>
                <c:pt idx="8569">
                  <c:v>4.2859999999999996</c:v>
                </c:pt>
                <c:pt idx="8570">
                  <c:v>4.2859999999999996</c:v>
                </c:pt>
                <c:pt idx="8571">
                  <c:v>4.2869999999999999</c:v>
                </c:pt>
                <c:pt idx="8572">
                  <c:v>4.2869999999999999</c:v>
                </c:pt>
                <c:pt idx="8573">
                  <c:v>4.2880000000000003</c:v>
                </c:pt>
                <c:pt idx="8574">
                  <c:v>4.2880000000000003</c:v>
                </c:pt>
                <c:pt idx="8575">
                  <c:v>4.2889999999999997</c:v>
                </c:pt>
                <c:pt idx="8576">
                  <c:v>4.2889999999999997</c:v>
                </c:pt>
                <c:pt idx="8577">
                  <c:v>4.29</c:v>
                </c:pt>
                <c:pt idx="8578">
                  <c:v>4.29</c:v>
                </c:pt>
                <c:pt idx="8579">
                  <c:v>4.2910000000000004</c:v>
                </c:pt>
                <c:pt idx="8580">
                  <c:v>4.2910000000000004</c:v>
                </c:pt>
                <c:pt idx="8581">
                  <c:v>4.2919999999999998</c:v>
                </c:pt>
                <c:pt idx="8582">
                  <c:v>4.2919999999999998</c:v>
                </c:pt>
                <c:pt idx="8583">
                  <c:v>4.2930000000000001</c:v>
                </c:pt>
                <c:pt idx="8584">
                  <c:v>4.2930000000000001</c:v>
                </c:pt>
                <c:pt idx="8585">
                  <c:v>4.2939999999999996</c:v>
                </c:pt>
                <c:pt idx="8586">
                  <c:v>4.2939999999999996</c:v>
                </c:pt>
                <c:pt idx="8587">
                  <c:v>4.2949999999999999</c:v>
                </c:pt>
                <c:pt idx="8588">
                  <c:v>4.2949999999999999</c:v>
                </c:pt>
                <c:pt idx="8589">
                  <c:v>4.2960000000000003</c:v>
                </c:pt>
                <c:pt idx="8590">
                  <c:v>4.2960000000000003</c:v>
                </c:pt>
                <c:pt idx="8591">
                  <c:v>4.2969999999999997</c:v>
                </c:pt>
                <c:pt idx="8592">
                  <c:v>4.2969999999999997</c:v>
                </c:pt>
                <c:pt idx="8593">
                  <c:v>4.298</c:v>
                </c:pt>
                <c:pt idx="8594">
                  <c:v>4.298</c:v>
                </c:pt>
                <c:pt idx="8595">
                  <c:v>4.2990000000000004</c:v>
                </c:pt>
                <c:pt idx="8596">
                  <c:v>4.2990000000000004</c:v>
                </c:pt>
                <c:pt idx="8597">
                  <c:v>4.3</c:v>
                </c:pt>
                <c:pt idx="8598">
                  <c:v>4.3</c:v>
                </c:pt>
                <c:pt idx="8599">
                  <c:v>4.3010000000000002</c:v>
                </c:pt>
                <c:pt idx="8600">
                  <c:v>4.3010000000000002</c:v>
                </c:pt>
                <c:pt idx="8601">
                  <c:v>4.3019999999999996</c:v>
                </c:pt>
                <c:pt idx="8602">
                  <c:v>4.3019999999999996</c:v>
                </c:pt>
                <c:pt idx="8603">
                  <c:v>4.3029999999999999</c:v>
                </c:pt>
                <c:pt idx="8604">
                  <c:v>4.3029999999999999</c:v>
                </c:pt>
                <c:pt idx="8605">
                  <c:v>4.3040000000000003</c:v>
                </c:pt>
                <c:pt idx="8606">
                  <c:v>4.3040000000000003</c:v>
                </c:pt>
                <c:pt idx="8607">
                  <c:v>4.3049999999999997</c:v>
                </c:pt>
                <c:pt idx="8608">
                  <c:v>4.3049999999999997</c:v>
                </c:pt>
                <c:pt idx="8609">
                  <c:v>4.306</c:v>
                </c:pt>
                <c:pt idx="8610">
                  <c:v>4.306</c:v>
                </c:pt>
                <c:pt idx="8611">
                  <c:v>4.3070000000000004</c:v>
                </c:pt>
                <c:pt idx="8612">
                  <c:v>4.3070000000000004</c:v>
                </c:pt>
                <c:pt idx="8613">
                  <c:v>4.3079999999999998</c:v>
                </c:pt>
                <c:pt idx="8614">
                  <c:v>4.3079999999999998</c:v>
                </c:pt>
                <c:pt idx="8615">
                  <c:v>4.3090000000000002</c:v>
                </c:pt>
                <c:pt idx="8616">
                  <c:v>4.3090000000000002</c:v>
                </c:pt>
                <c:pt idx="8617">
                  <c:v>4.3099999999999996</c:v>
                </c:pt>
                <c:pt idx="8618">
                  <c:v>4.3099999999999996</c:v>
                </c:pt>
                <c:pt idx="8619">
                  <c:v>4.3109999999999999</c:v>
                </c:pt>
                <c:pt idx="8620">
                  <c:v>4.3109999999999999</c:v>
                </c:pt>
                <c:pt idx="8621">
                  <c:v>4.3120000000000003</c:v>
                </c:pt>
                <c:pt idx="8622">
                  <c:v>4.3120000000000003</c:v>
                </c:pt>
                <c:pt idx="8623">
                  <c:v>4.3129999999999997</c:v>
                </c:pt>
                <c:pt idx="8624">
                  <c:v>4.3129999999999997</c:v>
                </c:pt>
                <c:pt idx="8625">
                  <c:v>4.3140000000000001</c:v>
                </c:pt>
                <c:pt idx="8626">
                  <c:v>4.3140000000000001</c:v>
                </c:pt>
                <c:pt idx="8627">
                  <c:v>4.3150000000000004</c:v>
                </c:pt>
                <c:pt idx="8628">
                  <c:v>4.3150000000000004</c:v>
                </c:pt>
                <c:pt idx="8629">
                  <c:v>4.3159999999999998</c:v>
                </c:pt>
                <c:pt idx="8630">
                  <c:v>4.3159999999999998</c:v>
                </c:pt>
                <c:pt idx="8631">
                  <c:v>4.3170000000000002</c:v>
                </c:pt>
                <c:pt idx="8632">
                  <c:v>4.3170000000000002</c:v>
                </c:pt>
                <c:pt idx="8633">
                  <c:v>4.3179999999999996</c:v>
                </c:pt>
                <c:pt idx="8634">
                  <c:v>4.3179999999999996</c:v>
                </c:pt>
                <c:pt idx="8635">
                  <c:v>4.319</c:v>
                </c:pt>
                <c:pt idx="8636">
                  <c:v>4.319</c:v>
                </c:pt>
                <c:pt idx="8637">
                  <c:v>4.32</c:v>
                </c:pt>
                <c:pt idx="8638">
                  <c:v>4.32</c:v>
                </c:pt>
                <c:pt idx="8639">
                  <c:v>4.3209999999999997</c:v>
                </c:pt>
                <c:pt idx="8640">
                  <c:v>4.3209999999999997</c:v>
                </c:pt>
                <c:pt idx="8641">
                  <c:v>4.3220000000000001</c:v>
                </c:pt>
                <c:pt idx="8642">
                  <c:v>4.3220000000000001</c:v>
                </c:pt>
                <c:pt idx="8643">
                  <c:v>4.3230000000000004</c:v>
                </c:pt>
                <c:pt idx="8644">
                  <c:v>4.3230000000000004</c:v>
                </c:pt>
                <c:pt idx="8645">
                  <c:v>4.3239999999999998</c:v>
                </c:pt>
                <c:pt idx="8646">
                  <c:v>4.3239999999999998</c:v>
                </c:pt>
                <c:pt idx="8647">
                  <c:v>4.3250000000000002</c:v>
                </c:pt>
                <c:pt idx="8648">
                  <c:v>4.3250000000000002</c:v>
                </c:pt>
                <c:pt idx="8649">
                  <c:v>4.3259999999999996</c:v>
                </c:pt>
                <c:pt idx="8650">
                  <c:v>4.3259999999999996</c:v>
                </c:pt>
                <c:pt idx="8651">
                  <c:v>4.327</c:v>
                </c:pt>
                <c:pt idx="8652">
                  <c:v>4.327</c:v>
                </c:pt>
                <c:pt idx="8653">
                  <c:v>4.3280000000000003</c:v>
                </c:pt>
                <c:pt idx="8654">
                  <c:v>4.3280000000000003</c:v>
                </c:pt>
                <c:pt idx="8655">
                  <c:v>4.3289999999999997</c:v>
                </c:pt>
                <c:pt idx="8656">
                  <c:v>4.3289999999999997</c:v>
                </c:pt>
                <c:pt idx="8657">
                  <c:v>4.33</c:v>
                </c:pt>
                <c:pt idx="8658">
                  <c:v>4.33</c:v>
                </c:pt>
                <c:pt idx="8659">
                  <c:v>4.3310000000000004</c:v>
                </c:pt>
                <c:pt idx="8660">
                  <c:v>4.3310000000000004</c:v>
                </c:pt>
                <c:pt idx="8661">
                  <c:v>4.3319999999999999</c:v>
                </c:pt>
                <c:pt idx="8662">
                  <c:v>4.3319999999999999</c:v>
                </c:pt>
                <c:pt idx="8663">
                  <c:v>4.3330000000000002</c:v>
                </c:pt>
                <c:pt idx="8664">
                  <c:v>4.3330000000000002</c:v>
                </c:pt>
                <c:pt idx="8665">
                  <c:v>4.3339999999999996</c:v>
                </c:pt>
                <c:pt idx="8666">
                  <c:v>4.3339999999999996</c:v>
                </c:pt>
                <c:pt idx="8667">
                  <c:v>4.335</c:v>
                </c:pt>
                <c:pt idx="8668">
                  <c:v>4.335</c:v>
                </c:pt>
                <c:pt idx="8669">
                  <c:v>4.3360000000000003</c:v>
                </c:pt>
                <c:pt idx="8670">
                  <c:v>4.3360000000000003</c:v>
                </c:pt>
                <c:pt idx="8671">
                  <c:v>4.3369999999999997</c:v>
                </c:pt>
                <c:pt idx="8672">
                  <c:v>4.3369999999999997</c:v>
                </c:pt>
                <c:pt idx="8673">
                  <c:v>4.3380000000000001</c:v>
                </c:pt>
                <c:pt idx="8674">
                  <c:v>4.3380000000000001</c:v>
                </c:pt>
                <c:pt idx="8675">
                  <c:v>4.3390000000000004</c:v>
                </c:pt>
                <c:pt idx="8676">
                  <c:v>4.3390000000000004</c:v>
                </c:pt>
                <c:pt idx="8677">
                  <c:v>4.34</c:v>
                </c:pt>
                <c:pt idx="8678">
                  <c:v>4.34</c:v>
                </c:pt>
                <c:pt idx="8679">
                  <c:v>4.3410000000000002</c:v>
                </c:pt>
                <c:pt idx="8680">
                  <c:v>4.3410000000000002</c:v>
                </c:pt>
                <c:pt idx="8681">
                  <c:v>4.3419999999999996</c:v>
                </c:pt>
                <c:pt idx="8682">
                  <c:v>4.3419999999999996</c:v>
                </c:pt>
                <c:pt idx="8683">
                  <c:v>4.343</c:v>
                </c:pt>
                <c:pt idx="8684">
                  <c:v>4.343</c:v>
                </c:pt>
                <c:pt idx="8685">
                  <c:v>4.3440000000000003</c:v>
                </c:pt>
                <c:pt idx="8686">
                  <c:v>4.3440000000000003</c:v>
                </c:pt>
                <c:pt idx="8687">
                  <c:v>4.3449999999999998</c:v>
                </c:pt>
                <c:pt idx="8688">
                  <c:v>4.3449999999999998</c:v>
                </c:pt>
                <c:pt idx="8689">
                  <c:v>4.3460000000000001</c:v>
                </c:pt>
                <c:pt idx="8690">
                  <c:v>4.3460000000000001</c:v>
                </c:pt>
                <c:pt idx="8691">
                  <c:v>4.3470000000000004</c:v>
                </c:pt>
                <c:pt idx="8692">
                  <c:v>4.3470000000000004</c:v>
                </c:pt>
                <c:pt idx="8693">
                  <c:v>4.3479999999999999</c:v>
                </c:pt>
                <c:pt idx="8694">
                  <c:v>4.3479999999999999</c:v>
                </c:pt>
                <c:pt idx="8695">
                  <c:v>4.3490000000000002</c:v>
                </c:pt>
                <c:pt idx="8696">
                  <c:v>4.3490000000000002</c:v>
                </c:pt>
                <c:pt idx="8697">
                  <c:v>4.3499999999999996</c:v>
                </c:pt>
                <c:pt idx="8698">
                  <c:v>4.3499999999999996</c:v>
                </c:pt>
                <c:pt idx="8699">
                  <c:v>4.351</c:v>
                </c:pt>
                <c:pt idx="8700">
                  <c:v>4.351</c:v>
                </c:pt>
                <c:pt idx="8701">
                  <c:v>4.3520000000000003</c:v>
                </c:pt>
                <c:pt idx="8702">
                  <c:v>4.3520000000000003</c:v>
                </c:pt>
                <c:pt idx="8703">
                  <c:v>4.3529999999999998</c:v>
                </c:pt>
                <c:pt idx="8704">
                  <c:v>4.3529999999999998</c:v>
                </c:pt>
                <c:pt idx="8705">
                  <c:v>4.3540000000000001</c:v>
                </c:pt>
                <c:pt idx="8706">
                  <c:v>4.3540000000000001</c:v>
                </c:pt>
                <c:pt idx="8707">
                  <c:v>4.3550000000000004</c:v>
                </c:pt>
                <c:pt idx="8708">
                  <c:v>4.3550000000000004</c:v>
                </c:pt>
                <c:pt idx="8709">
                  <c:v>4.3559999999999999</c:v>
                </c:pt>
                <c:pt idx="8710">
                  <c:v>4.3559999999999999</c:v>
                </c:pt>
                <c:pt idx="8711">
                  <c:v>4.3570000000000002</c:v>
                </c:pt>
                <c:pt idx="8712">
                  <c:v>4.3570000000000002</c:v>
                </c:pt>
                <c:pt idx="8713">
                  <c:v>4.3579999999999997</c:v>
                </c:pt>
                <c:pt idx="8714">
                  <c:v>4.3579999999999997</c:v>
                </c:pt>
                <c:pt idx="8715">
                  <c:v>4.359</c:v>
                </c:pt>
                <c:pt idx="8716">
                  <c:v>4.359</c:v>
                </c:pt>
                <c:pt idx="8717">
                  <c:v>4.3600000000000003</c:v>
                </c:pt>
                <c:pt idx="8718">
                  <c:v>4.3600000000000003</c:v>
                </c:pt>
                <c:pt idx="8719">
                  <c:v>4.3609999999999998</c:v>
                </c:pt>
                <c:pt idx="8720">
                  <c:v>4.3609999999999998</c:v>
                </c:pt>
                <c:pt idx="8721">
                  <c:v>4.3620000000000001</c:v>
                </c:pt>
                <c:pt idx="8722">
                  <c:v>4.3620000000000001</c:v>
                </c:pt>
                <c:pt idx="8723">
                  <c:v>4.3630000000000004</c:v>
                </c:pt>
                <c:pt idx="8724">
                  <c:v>4.3630000000000004</c:v>
                </c:pt>
                <c:pt idx="8725">
                  <c:v>4.3639999999999999</c:v>
                </c:pt>
                <c:pt idx="8726">
                  <c:v>4.3639999999999999</c:v>
                </c:pt>
                <c:pt idx="8727">
                  <c:v>4.3650000000000002</c:v>
                </c:pt>
                <c:pt idx="8728">
                  <c:v>4.3650000000000002</c:v>
                </c:pt>
                <c:pt idx="8729">
                  <c:v>4.3659999999999997</c:v>
                </c:pt>
                <c:pt idx="8730">
                  <c:v>4.3659999999999997</c:v>
                </c:pt>
                <c:pt idx="8731">
                  <c:v>4.367</c:v>
                </c:pt>
                <c:pt idx="8732">
                  <c:v>4.367</c:v>
                </c:pt>
                <c:pt idx="8733">
                  <c:v>4.3680000000000003</c:v>
                </c:pt>
                <c:pt idx="8734">
                  <c:v>4.3680000000000003</c:v>
                </c:pt>
                <c:pt idx="8735">
                  <c:v>4.3689999999999998</c:v>
                </c:pt>
                <c:pt idx="8736">
                  <c:v>4.3689999999999998</c:v>
                </c:pt>
                <c:pt idx="8737">
                  <c:v>4.37</c:v>
                </c:pt>
                <c:pt idx="8738">
                  <c:v>4.37</c:v>
                </c:pt>
                <c:pt idx="8739">
                  <c:v>4.3710000000000004</c:v>
                </c:pt>
                <c:pt idx="8740">
                  <c:v>4.3710000000000004</c:v>
                </c:pt>
                <c:pt idx="8741">
                  <c:v>4.3719999999999999</c:v>
                </c:pt>
                <c:pt idx="8742">
                  <c:v>4.3719999999999999</c:v>
                </c:pt>
                <c:pt idx="8743">
                  <c:v>4.3730000000000002</c:v>
                </c:pt>
                <c:pt idx="8744">
                  <c:v>4.3730000000000002</c:v>
                </c:pt>
                <c:pt idx="8745">
                  <c:v>4.3739999999999997</c:v>
                </c:pt>
                <c:pt idx="8746">
                  <c:v>4.3739999999999997</c:v>
                </c:pt>
                <c:pt idx="8747">
                  <c:v>4.375</c:v>
                </c:pt>
                <c:pt idx="8748">
                  <c:v>4.375</c:v>
                </c:pt>
                <c:pt idx="8749">
                  <c:v>4.3760000000000003</c:v>
                </c:pt>
                <c:pt idx="8750">
                  <c:v>4.3760000000000003</c:v>
                </c:pt>
                <c:pt idx="8751">
                  <c:v>4.3769999999999998</c:v>
                </c:pt>
                <c:pt idx="8752">
                  <c:v>4.3769999999999998</c:v>
                </c:pt>
                <c:pt idx="8753">
                  <c:v>4.3780000000000001</c:v>
                </c:pt>
                <c:pt idx="8754">
                  <c:v>4.3780000000000001</c:v>
                </c:pt>
                <c:pt idx="8755">
                  <c:v>4.3789999999999996</c:v>
                </c:pt>
                <c:pt idx="8756">
                  <c:v>4.3789999999999996</c:v>
                </c:pt>
                <c:pt idx="8757">
                  <c:v>4.38</c:v>
                </c:pt>
                <c:pt idx="8758">
                  <c:v>4.38</c:v>
                </c:pt>
                <c:pt idx="8759">
                  <c:v>4.3810000000000002</c:v>
                </c:pt>
                <c:pt idx="8760">
                  <c:v>4.3810000000000002</c:v>
                </c:pt>
                <c:pt idx="8761">
                  <c:v>4.3819999999999997</c:v>
                </c:pt>
                <c:pt idx="8762">
                  <c:v>4.3819999999999997</c:v>
                </c:pt>
                <c:pt idx="8763">
                  <c:v>4.383</c:v>
                </c:pt>
                <c:pt idx="8764">
                  <c:v>4.383</c:v>
                </c:pt>
                <c:pt idx="8765">
                  <c:v>4.3840000000000003</c:v>
                </c:pt>
                <c:pt idx="8766">
                  <c:v>4.3840000000000003</c:v>
                </c:pt>
                <c:pt idx="8767">
                  <c:v>4.3849999999999998</c:v>
                </c:pt>
                <c:pt idx="8768">
                  <c:v>4.3849999999999998</c:v>
                </c:pt>
                <c:pt idx="8769">
                  <c:v>4.3860000000000001</c:v>
                </c:pt>
                <c:pt idx="8770">
                  <c:v>4.3860000000000001</c:v>
                </c:pt>
                <c:pt idx="8771">
                  <c:v>4.3869999999999996</c:v>
                </c:pt>
                <c:pt idx="8772">
                  <c:v>4.3869999999999996</c:v>
                </c:pt>
                <c:pt idx="8773">
                  <c:v>4.3879999999999999</c:v>
                </c:pt>
                <c:pt idx="8774">
                  <c:v>4.3879999999999999</c:v>
                </c:pt>
                <c:pt idx="8775">
                  <c:v>4.3890000000000002</c:v>
                </c:pt>
                <c:pt idx="8776">
                  <c:v>4.3890000000000002</c:v>
                </c:pt>
                <c:pt idx="8777">
                  <c:v>4.3899999999999997</c:v>
                </c:pt>
                <c:pt idx="8778">
                  <c:v>4.3899999999999997</c:v>
                </c:pt>
                <c:pt idx="8779">
                  <c:v>4.391</c:v>
                </c:pt>
                <c:pt idx="8780">
                  <c:v>4.391</c:v>
                </c:pt>
                <c:pt idx="8781">
                  <c:v>4.3920000000000003</c:v>
                </c:pt>
                <c:pt idx="8782">
                  <c:v>4.3920000000000003</c:v>
                </c:pt>
                <c:pt idx="8783">
                  <c:v>4.3929999999999998</c:v>
                </c:pt>
                <c:pt idx="8784">
                  <c:v>4.3929999999999998</c:v>
                </c:pt>
                <c:pt idx="8785">
                  <c:v>4.3940000000000001</c:v>
                </c:pt>
                <c:pt idx="8786">
                  <c:v>4.3940000000000001</c:v>
                </c:pt>
                <c:pt idx="8787">
                  <c:v>4.3949999999999996</c:v>
                </c:pt>
                <c:pt idx="8788">
                  <c:v>4.3949999999999996</c:v>
                </c:pt>
                <c:pt idx="8789">
                  <c:v>4.3959999999999999</c:v>
                </c:pt>
                <c:pt idx="8790">
                  <c:v>4.3959999999999999</c:v>
                </c:pt>
                <c:pt idx="8791">
                  <c:v>4.3970000000000002</c:v>
                </c:pt>
                <c:pt idx="8792">
                  <c:v>4.3970000000000002</c:v>
                </c:pt>
                <c:pt idx="8793">
                  <c:v>4.3979999999999997</c:v>
                </c:pt>
                <c:pt idx="8794">
                  <c:v>4.3979999999999997</c:v>
                </c:pt>
                <c:pt idx="8795">
                  <c:v>4.399</c:v>
                </c:pt>
                <c:pt idx="8796">
                  <c:v>4.399</c:v>
                </c:pt>
                <c:pt idx="8797">
                  <c:v>4.4000000000000004</c:v>
                </c:pt>
                <c:pt idx="8798">
                  <c:v>4.4000000000000004</c:v>
                </c:pt>
                <c:pt idx="8799">
                  <c:v>4.4009999999999998</c:v>
                </c:pt>
                <c:pt idx="8800">
                  <c:v>4.4009999999999998</c:v>
                </c:pt>
                <c:pt idx="8801">
                  <c:v>4.4020000000000001</c:v>
                </c:pt>
                <c:pt idx="8802">
                  <c:v>4.4020000000000001</c:v>
                </c:pt>
                <c:pt idx="8803">
                  <c:v>4.4029999999999996</c:v>
                </c:pt>
                <c:pt idx="8804">
                  <c:v>4.4029999999999996</c:v>
                </c:pt>
                <c:pt idx="8805">
                  <c:v>4.4039999999999999</c:v>
                </c:pt>
                <c:pt idx="8806">
                  <c:v>4.4039999999999999</c:v>
                </c:pt>
                <c:pt idx="8807">
                  <c:v>4.4050000000000002</c:v>
                </c:pt>
                <c:pt idx="8808">
                  <c:v>4.4050000000000002</c:v>
                </c:pt>
                <c:pt idx="8809">
                  <c:v>4.4059999999999997</c:v>
                </c:pt>
                <c:pt idx="8810">
                  <c:v>4.4059999999999997</c:v>
                </c:pt>
                <c:pt idx="8811">
                  <c:v>4.407</c:v>
                </c:pt>
                <c:pt idx="8812">
                  <c:v>4.407</c:v>
                </c:pt>
                <c:pt idx="8813">
                  <c:v>4.4080000000000004</c:v>
                </c:pt>
                <c:pt idx="8814">
                  <c:v>4.4080000000000004</c:v>
                </c:pt>
                <c:pt idx="8815">
                  <c:v>4.4089999999999998</c:v>
                </c:pt>
                <c:pt idx="8816">
                  <c:v>4.4089999999999998</c:v>
                </c:pt>
                <c:pt idx="8817">
                  <c:v>4.41</c:v>
                </c:pt>
                <c:pt idx="8818">
                  <c:v>4.41</c:v>
                </c:pt>
                <c:pt idx="8819">
                  <c:v>4.4109999999999996</c:v>
                </c:pt>
                <c:pt idx="8820">
                  <c:v>4.4109999999999996</c:v>
                </c:pt>
                <c:pt idx="8821">
                  <c:v>4.4119999999999999</c:v>
                </c:pt>
                <c:pt idx="8822">
                  <c:v>4.4119999999999999</c:v>
                </c:pt>
                <c:pt idx="8823">
                  <c:v>4.4130000000000003</c:v>
                </c:pt>
                <c:pt idx="8824">
                  <c:v>4.4130000000000003</c:v>
                </c:pt>
                <c:pt idx="8825">
                  <c:v>4.4139999999999997</c:v>
                </c:pt>
                <c:pt idx="8826">
                  <c:v>4.4139999999999997</c:v>
                </c:pt>
                <c:pt idx="8827">
                  <c:v>4.415</c:v>
                </c:pt>
                <c:pt idx="8828">
                  <c:v>4.415</c:v>
                </c:pt>
                <c:pt idx="8829">
                  <c:v>4.4160000000000004</c:v>
                </c:pt>
                <c:pt idx="8830">
                  <c:v>4.4160000000000004</c:v>
                </c:pt>
                <c:pt idx="8831">
                  <c:v>4.4169999999999998</c:v>
                </c:pt>
                <c:pt idx="8832">
                  <c:v>4.4169999999999998</c:v>
                </c:pt>
                <c:pt idx="8833">
                  <c:v>4.4180000000000001</c:v>
                </c:pt>
                <c:pt idx="8834">
                  <c:v>4.4180000000000001</c:v>
                </c:pt>
                <c:pt idx="8835">
                  <c:v>4.4189999999999996</c:v>
                </c:pt>
                <c:pt idx="8836">
                  <c:v>4.4189999999999996</c:v>
                </c:pt>
                <c:pt idx="8837">
                  <c:v>4.42</c:v>
                </c:pt>
                <c:pt idx="8838">
                  <c:v>4.42</c:v>
                </c:pt>
                <c:pt idx="8839">
                  <c:v>4.4210000000000003</c:v>
                </c:pt>
                <c:pt idx="8840">
                  <c:v>4.4210000000000003</c:v>
                </c:pt>
                <c:pt idx="8841">
                  <c:v>4.4219999999999997</c:v>
                </c:pt>
                <c:pt idx="8842">
                  <c:v>4.4219999999999997</c:v>
                </c:pt>
                <c:pt idx="8843">
                  <c:v>4.423</c:v>
                </c:pt>
                <c:pt idx="8844">
                  <c:v>4.423</c:v>
                </c:pt>
                <c:pt idx="8845">
                  <c:v>4.4240000000000004</c:v>
                </c:pt>
                <c:pt idx="8846">
                  <c:v>4.4240000000000004</c:v>
                </c:pt>
                <c:pt idx="8847">
                  <c:v>4.4249999999999998</c:v>
                </c:pt>
                <c:pt idx="8848">
                  <c:v>4.4249999999999998</c:v>
                </c:pt>
                <c:pt idx="8849">
                  <c:v>4.4260000000000002</c:v>
                </c:pt>
                <c:pt idx="8850">
                  <c:v>4.4260000000000002</c:v>
                </c:pt>
                <c:pt idx="8851">
                  <c:v>4.4269999999999996</c:v>
                </c:pt>
                <c:pt idx="8852">
                  <c:v>4.4269999999999996</c:v>
                </c:pt>
                <c:pt idx="8853">
                  <c:v>4.4279999999999999</c:v>
                </c:pt>
                <c:pt idx="8854">
                  <c:v>4.4279999999999999</c:v>
                </c:pt>
                <c:pt idx="8855">
                  <c:v>4.4290000000000003</c:v>
                </c:pt>
                <c:pt idx="8856">
                  <c:v>4.4290000000000003</c:v>
                </c:pt>
                <c:pt idx="8857">
                  <c:v>4.43</c:v>
                </c:pt>
                <c:pt idx="8858">
                  <c:v>4.43</c:v>
                </c:pt>
                <c:pt idx="8859">
                  <c:v>4.431</c:v>
                </c:pt>
                <c:pt idx="8860">
                  <c:v>4.431</c:v>
                </c:pt>
                <c:pt idx="8861">
                  <c:v>4.4320000000000004</c:v>
                </c:pt>
                <c:pt idx="8862">
                  <c:v>4.4320000000000004</c:v>
                </c:pt>
                <c:pt idx="8863">
                  <c:v>4.4329999999999998</c:v>
                </c:pt>
                <c:pt idx="8864">
                  <c:v>4.4329999999999998</c:v>
                </c:pt>
                <c:pt idx="8865">
                  <c:v>4.4340000000000002</c:v>
                </c:pt>
                <c:pt idx="8866">
                  <c:v>4.4340000000000002</c:v>
                </c:pt>
                <c:pt idx="8867">
                  <c:v>4.4349999999999996</c:v>
                </c:pt>
                <c:pt idx="8868">
                  <c:v>4.4349999999999996</c:v>
                </c:pt>
                <c:pt idx="8869">
                  <c:v>4.4359999999999999</c:v>
                </c:pt>
                <c:pt idx="8870">
                  <c:v>4.4359999999999999</c:v>
                </c:pt>
                <c:pt idx="8871">
                  <c:v>4.4370000000000003</c:v>
                </c:pt>
                <c:pt idx="8872">
                  <c:v>4.4370000000000003</c:v>
                </c:pt>
                <c:pt idx="8873">
                  <c:v>4.4379999999999997</c:v>
                </c:pt>
                <c:pt idx="8874">
                  <c:v>4.4379999999999997</c:v>
                </c:pt>
                <c:pt idx="8875">
                  <c:v>4.4390000000000001</c:v>
                </c:pt>
                <c:pt idx="8876">
                  <c:v>4.4390000000000001</c:v>
                </c:pt>
                <c:pt idx="8877">
                  <c:v>4.4400000000000004</c:v>
                </c:pt>
                <c:pt idx="8878">
                  <c:v>4.4400000000000004</c:v>
                </c:pt>
                <c:pt idx="8879">
                  <c:v>4.4409999999999998</c:v>
                </c:pt>
                <c:pt idx="8880">
                  <c:v>4.4409999999999998</c:v>
                </c:pt>
                <c:pt idx="8881">
                  <c:v>4.4420000000000002</c:v>
                </c:pt>
                <c:pt idx="8882">
                  <c:v>4.4420000000000002</c:v>
                </c:pt>
                <c:pt idx="8883">
                  <c:v>4.4429999999999996</c:v>
                </c:pt>
                <c:pt idx="8884">
                  <c:v>4.4429999999999996</c:v>
                </c:pt>
                <c:pt idx="8885">
                  <c:v>4.444</c:v>
                </c:pt>
                <c:pt idx="8886">
                  <c:v>4.444</c:v>
                </c:pt>
                <c:pt idx="8887">
                  <c:v>4.4450000000000003</c:v>
                </c:pt>
                <c:pt idx="8888">
                  <c:v>4.4450000000000003</c:v>
                </c:pt>
                <c:pt idx="8889">
                  <c:v>4.4459999999999997</c:v>
                </c:pt>
                <c:pt idx="8890">
                  <c:v>4.4459999999999997</c:v>
                </c:pt>
                <c:pt idx="8891">
                  <c:v>4.4470000000000001</c:v>
                </c:pt>
                <c:pt idx="8892">
                  <c:v>4.4470000000000001</c:v>
                </c:pt>
                <c:pt idx="8893">
                  <c:v>4.4480000000000004</c:v>
                </c:pt>
                <c:pt idx="8894">
                  <c:v>4.4480000000000004</c:v>
                </c:pt>
                <c:pt idx="8895">
                  <c:v>4.4489999999999998</c:v>
                </c:pt>
                <c:pt idx="8896">
                  <c:v>4.4489999999999998</c:v>
                </c:pt>
                <c:pt idx="8897">
                  <c:v>4.45</c:v>
                </c:pt>
                <c:pt idx="8898">
                  <c:v>4.45</c:v>
                </c:pt>
                <c:pt idx="8899">
                  <c:v>4.4509999999999996</c:v>
                </c:pt>
                <c:pt idx="8900">
                  <c:v>4.4509999999999996</c:v>
                </c:pt>
                <c:pt idx="8901">
                  <c:v>4.452</c:v>
                </c:pt>
                <c:pt idx="8902">
                  <c:v>4.452</c:v>
                </c:pt>
                <c:pt idx="8903">
                  <c:v>4.4530000000000003</c:v>
                </c:pt>
                <c:pt idx="8904">
                  <c:v>4.4530000000000003</c:v>
                </c:pt>
                <c:pt idx="8905">
                  <c:v>4.4539999999999997</c:v>
                </c:pt>
                <c:pt idx="8906">
                  <c:v>4.4539999999999997</c:v>
                </c:pt>
                <c:pt idx="8907">
                  <c:v>4.4550000000000001</c:v>
                </c:pt>
                <c:pt idx="8908">
                  <c:v>4.4550000000000001</c:v>
                </c:pt>
                <c:pt idx="8909">
                  <c:v>4.4560000000000004</c:v>
                </c:pt>
                <c:pt idx="8910">
                  <c:v>4.4560000000000004</c:v>
                </c:pt>
                <c:pt idx="8911">
                  <c:v>4.4569999999999999</c:v>
                </c:pt>
                <c:pt idx="8912">
                  <c:v>4.4569999999999999</c:v>
                </c:pt>
                <c:pt idx="8913">
                  <c:v>4.4580000000000002</c:v>
                </c:pt>
                <c:pt idx="8914">
                  <c:v>4.4580000000000002</c:v>
                </c:pt>
                <c:pt idx="8915">
                  <c:v>4.4589999999999996</c:v>
                </c:pt>
                <c:pt idx="8916">
                  <c:v>4.4589999999999996</c:v>
                </c:pt>
                <c:pt idx="8917">
                  <c:v>4.46</c:v>
                </c:pt>
                <c:pt idx="8918">
                  <c:v>4.46</c:v>
                </c:pt>
                <c:pt idx="8919">
                  <c:v>4.4610000000000003</c:v>
                </c:pt>
                <c:pt idx="8920">
                  <c:v>4.4610000000000003</c:v>
                </c:pt>
                <c:pt idx="8921">
                  <c:v>4.4619999999999997</c:v>
                </c:pt>
                <c:pt idx="8922">
                  <c:v>4.4619999999999997</c:v>
                </c:pt>
                <c:pt idx="8923">
                  <c:v>4.4630000000000001</c:v>
                </c:pt>
                <c:pt idx="8924">
                  <c:v>4.4630000000000001</c:v>
                </c:pt>
                <c:pt idx="8925">
                  <c:v>4.4640000000000004</c:v>
                </c:pt>
                <c:pt idx="8926">
                  <c:v>4.4640000000000004</c:v>
                </c:pt>
                <c:pt idx="8927">
                  <c:v>4.4649999999999999</c:v>
                </c:pt>
                <c:pt idx="8928">
                  <c:v>4.4649999999999999</c:v>
                </c:pt>
                <c:pt idx="8929">
                  <c:v>4.4660000000000002</c:v>
                </c:pt>
                <c:pt idx="8930">
                  <c:v>4.4660000000000002</c:v>
                </c:pt>
                <c:pt idx="8931">
                  <c:v>4.4669999999999996</c:v>
                </c:pt>
                <c:pt idx="8932">
                  <c:v>4.4669999999999996</c:v>
                </c:pt>
                <c:pt idx="8933">
                  <c:v>4.468</c:v>
                </c:pt>
                <c:pt idx="8934">
                  <c:v>4.468</c:v>
                </c:pt>
                <c:pt idx="8935">
                  <c:v>4.4690000000000003</c:v>
                </c:pt>
                <c:pt idx="8936">
                  <c:v>4.4690000000000003</c:v>
                </c:pt>
                <c:pt idx="8937">
                  <c:v>4.47</c:v>
                </c:pt>
                <c:pt idx="8938">
                  <c:v>4.47</c:v>
                </c:pt>
                <c:pt idx="8939">
                  <c:v>4.4710000000000001</c:v>
                </c:pt>
                <c:pt idx="8940">
                  <c:v>4.4710000000000001</c:v>
                </c:pt>
                <c:pt idx="8941">
                  <c:v>4.4720000000000004</c:v>
                </c:pt>
                <c:pt idx="8942">
                  <c:v>4.4720000000000004</c:v>
                </c:pt>
                <c:pt idx="8943">
                  <c:v>4.4729999999999999</c:v>
                </c:pt>
                <c:pt idx="8944">
                  <c:v>4.4729999999999999</c:v>
                </c:pt>
                <c:pt idx="8945">
                  <c:v>4.4740000000000002</c:v>
                </c:pt>
                <c:pt idx="8946">
                  <c:v>4.4740000000000002</c:v>
                </c:pt>
                <c:pt idx="8947">
                  <c:v>4.4749999999999996</c:v>
                </c:pt>
                <c:pt idx="8948">
                  <c:v>4.4749999999999996</c:v>
                </c:pt>
                <c:pt idx="8949">
                  <c:v>4.476</c:v>
                </c:pt>
                <c:pt idx="8950">
                  <c:v>4.476</c:v>
                </c:pt>
                <c:pt idx="8951">
                  <c:v>4.4770000000000003</c:v>
                </c:pt>
                <c:pt idx="8952">
                  <c:v>4.4770000000000003</c:v>
                </c:pt>
                <c:pt idx="8953">
                  <c:v>4.4779999999999998</c:v>
                </c:pt>
                <c:pt idx="8954">
                  <c:v>4.4779999999999998</c:v>
                </c:pt>
                <c:pt idx="8955">
                  <c:v>4.4790000000000001</c:v>
                </c:pt>
                <c:pt idx="8956">
                  <c:v>4.4790000000000001</c:v>
                </c:pt>
                <c:pt idx="8957">
                  <c:v>4.4800000000000004</c:v>
                </c:pt>
                <c:pt idx="8958">
                  <c:v>4.4800000000000004</c:v>
                </c:pt>
                <c:pt idx="8959">
                  <c:v>4.4809999999999999</c:v>
                </c:pt>
                <c:pt idx="8960">
                  <c:v>4.4809999999999999</c:v>
                </c:pt>
                <c:pt idx="8961">
                  <c:v>4.4820000000000002</c:v>
                </c:pt>
                <c:pt idx="8962">
                  <c:v>4.4820000000000002</c:v>
                </c:pt>
                <c:pt idx="8963">
                  <c:v>4.4829999999999997</c:v>
                </c:pt>
                <c:pt idx="8964">
                  <c:v>4.4829999999999997</c:v>
                </c:pt>
                <c:pt idx="8965">
                  <c:v>4.484</c:v>
                </c:pt>
                <c:pt idx="8966">
                  <c:v>4.484</c:v>
                </c:pt>
                <c:pt idx="8967">
                  <c:v>4.4850000000000003</c:v>
                </c:pt>
                <c:pt idx="8968">
                  <c:v>4.4850000000000003</c:v>
                </c:pt>
                <c:pt idx="8969">
                  <c:v>4.4859999999999998</c:v>
                </c:pt>
                <c:pt idx="8970">
                  <c:v>4.4859999999999998</c:v>
                </c:pt>
                <c:pt idx="8971">
                  <c:v>4.4870000000000001</c:v>
                </c:pt>
                <c:pt idx="8972">
                  <c:v>4.4870000000000001</c:v>
                </c:pt>
                <c:pt idx="8973">
                  <c:v>4.4880000000000004</c:v>
                </c:pt>
                <c:pt idx="8974">
                  <c:v>4.4880000000000004</c:v>
                </c:pt>
                <c:pt idx="8975">
                  <c:v>4.4889999999999999</c:v>
                </c:pt>
                <c:pt idx="8976">
                  <c:v>4.4889999999999999</c:v>
                </c:pt>
                <c:pt idx="8977">
                  <c:v>4.49</c:v>
                </c:pt>
                <c:pt idx="8978">
                  <c:v>4.49</c:v>
                </c:pt>
                <c:pt idx="8979">
                  <c:v>4.4909999999999997</c:v>
                </c:pt>
                <c:pt idx="8980">
                  <c:v>4.4909999999999997</c:v>
                </c:pt>
                <c:pt idx="8981">
                  <c:v>4.492</c:v>
                </c:pt>
                <c:pt idx="8982">
                  <c:v>4.492</c:v>
                </c:pt>
                <c:pt idx="8983">
                  <c:v>4.4930000000000003</c:v>
                </c:pt>
                <c:pt idx="8984">
                  <c:v>4.4930000000000003</c:v>
                </c:pt>
                <c:pt idx="8985">
                  <c:v>4.4939999999999998</c:v>
                </c:pt>
                <c:pt idx="8986">
                  <c:v>4.4939999999999998</c:v>
                </c:pt>
                <c:pt idx="8987">
                  <c:v>4.4950000000000001</c:v>
                </c:pt>
                <c:pt idx="8988">
                  <c:v>4.4950000000000001</c:v>
                </c:pt>
                <c:pt idx="8989">
                  <c:v>4.4960000000000004</c:v>
                </c:pt>
                <c:pt idx="8990">
                  <c:v>4.4960000000000004</c:v>
                </c:pt>
                <c:pt idx="8991">
                  <c:v>4.4969999999999999</c:v>
                </c:pt>
                <c:pt idx="8992">
                  <c:v>4.4969999999999999</c:v>
                </c:pt>
                <c:pt idx="8993">
                  <c:v>4.4980000000000002</c:v>
                </c:pt>
                <c:pt idx="8994">
                  <c:v>4.4980000000000002</c:v>
                </c:pt>
                <c:pt idx="8995">
                  <c:v>4.4989999999999997</c:v>
                </c:pt>
                <c:pt idx="8996">
                  <c:v>4.4989999999999997</c:v>
                </c:pt>
                <c:pt idx="8997">
                  <c:v>4.5</c:v>
                </c:pt>
                <c:pt idx="8998">
                  <c:v>4.5</c:v>
                </c:pt>
                <c:pt idx="8999">
                  <c:v>4.5010000000000003</c:v>
                </c:pt>
                <c:pt idx="9000">
                  <c:v>4.5010000000000003</c:v>
                </c:pt>
                <c:pt idx="9001">
                  <c:v>4.5019999999999998</c:v>
                </c:pt>
                <c:pt idx="9002">
                  <c:v>4.5019999999999998</c:v>
                </c:pt>
                <c:pt idx="9003">
                  <c:v>4.5030000000000001</c:v>
                </c:pt>
                <c:pt idx="9004">
                  <c:v>4.5030000000000001</c:v>
                </c:pt>
                <c:pt idx="9005">
                  <c:v>4.5039999999999996</c:v>
                </c:pt>
                <c:pt idx="9006">
                  <c:v>4.5039999999999996</c:v>
                </c:pt>
                <c:pt idx="9007">
                  <c:v>4.5049999999999999</c:v>
                </c:pt>
                <c:pt idx="9008">
                  <c:v>4.5049999999999999</c:v>
                </c:pt>
                <c:pt idx="9009">
                  <c:v>4.5060000000000002</c:v>
                </c:pt>
                <c:pt idx="9010">
                  <c:v>4.5060000000000002</c:v>
                </c:pt>
                <c:pt idx="9011">
                  <c:v>4.5069999999999997</c:v>
                </c:pt>
                <c:pt idx="9012">
                  <c:v>4.5069999999999997</c:v>
                </c:pt>
                <c:pt idx="9013">
                  <c:v>4.508</c:v>
                </c:pt>
                <c:pt idx="9014">
                  <c:v>4.508</c:v>
                </c:pt>
                <c:pt idx="9015">
                  <c:v>4.5090000000000003</c:v>
                </c:pt>
                <c:pt idx="9016">
                  <c:v>4.5090000000000003</c:v>
                </c:pt>
                <c:pt idx="9017">
                  <c:v>4.51</c:v>
                </c:pt>
                <c:pt idx="9018">
                  <c:v>4.51</c:v>
                </c:pt>
                <c:pt idx="9019">
                  <c:v>4.5110000000000001</c:v>
                </c:pt>
                <c:pt idx="9020">
                  <c:v>4.5110000000000001</c:v>
                </c:pt>
                <c:pt idx="9021">
                  <c:v>4.5119999999999996</c:v>
                </c:pt>
                <c:pt idx="9022">
                  <c:v>4.5119999999999996</c:v>
                </c:pt>
                <c:pt idx="9023">
                  <c:v>4.5129999999999999</c:v>
                </c:pt>
                <c:pt idx="9024">
                  <c:v>4.5129999999999999</c:v>
                </c:pt>
                <c:pt idx="9025">
                  <c:v>4.5140000000000002</c:v>
                </c:pt>
                <c:pt idx="9026">
                  <c:v>4.5140000000000002</c:v>
                </c:pt>
                <c:pt idx="9027">
                  <c:v>4.5149999999999997</c:v>
                </c:pt>
                <c:pt idx="9028">
                  <c:v>4.5149999999999997</c:v>
                </c:pt>
                <c:pt idx="9029">
                  <c:v>4.516</c:v>
                </c:pt>
                <c:pt idx="9030">
                  <c:v>4.516</c:v>
                </c:pt>
                <c:pt idx="9031">
                  <c:v>4.5170000000000003</c:v>
                </c:pt>
                <c:pt idx="9032">
                  <c:v>4.5170000000000003</c:v>
                </c:pt>
                <c:pt idx="9033">
                  <c:v>4.5179999999999998</c:v>
                </c:pt>
                <c:pt idx="9034">
                  <c:v>4.5179999999999998</c:v>
                </c:pt>
                <c:pt idx="9035">
                  <c:v>4.5190000000000001</c:v>
                </c:pt>
                <c:pt idx="9036">
                  <c:v>4.5190000000000001</c:v>
                </c:pt>
                <c:pt idx="9037">
                  <c:v>4.5199999999999996</c:v>
                </c:pt>
                <c:pt idx="9038">
                  <c:v>4.5199999999999996</c:v>
                </c:pt>
                <c:pt idx="9039">
                  <c:v>4.5209999999999999</c:v>
                </c:pt>
                <c:pt idx="9040">
                  <c:v>4.5209999999999999</c:v>
                </c:pt>
                <c:pt idx="9041">
                  <c:v>4.5220000000000002</c:v>
                </c:pt>
                <c:pt idx="9042">
                  <c:v>4.5220000000000002</c:v>
                </c:pt>
                <c:pt idx="9043">
                  <c:v>4.5229999999999997</c:v>
                </c:pt>
                <c:pt idx="9044">
                  <c:v>4.5229999999999997</c:v>
                </c:pt>
                <c:pt idx="9045">
                  <c:v>4.524</c:v>
                </c:pt>
                <c:pt idx="9046">
                  <c:v>4.524</c:v>
                </c:pt>
                <c:pt idx="9047">
                  <c:v>4.5250000000000004</c:v>
                </c:pt>
                <c:pt idx="9048">
                  <c:v>4.5250000000000004</c:v>
                </c:pt>
                <c:pt idx="9049">
                  <c:v>4.5259999999999998</c:v>
                </c:pt>
                <c:pt idx="9050">
                  <c:v>4.5259999999999998</c:v>
                </c:pt>
                <c:pt idx="9051">
                  <c:v>4.5270000000000001</c:v>
                </c:pt>
                <c:pt idx="9052">
                  <c:v>4.5270000000000001</c:v>
                </c:pt>
                <c:pt idx="9053">
                  <c:v>4.5279999999999996</c:v>
                </c:pt>
                <c:pt idx="9054">
                  <c:v>4.5279999999999996</c:v>
                </c:pt>
                <c:pt idx="9055">
                  <c:v>4.5289999999999999</c:v>
                </c:pt>
                <c:pt idx="9056">
                  <c:v>4.5289999999999999</c:v>
                </c:pt>
                <c:pt idx="9057">
                  <c:v>4.53</c:v>
                </c:pt>
                <c:pt idx="9058">
                  <c:v>4.53</c:v>
                </c:pt>
                <c:pt idx="9059">
                  <c:v>4.5309999999999997</c:v>
                </c:pt>
                <c:pt idx="9060">
                  <c:v>4.5309999999999997</c:v>
                </c:pt>
                <c:pt idx="9061">
                  <c:v>4.532</c:v>
                </c:pt>
                <c:pt idx="9062">
                  <c:v>4.532</c:v>
                </c:pt>
                <c:pt idx="9063">
                  <c:v>4.5330000000000004</c:v>
                </c:pt>
                <c:pt idx="9064">
                  <c:v>4.5330000000000004</c:v>
                </c:pt>
                <c:pt idx="9065">
                  <c:v>4.5339999999999998</c:v>
                </c:pt>
                <c:pt idx="9066">
                  <c:v>4.5339999999999998</c:v>
                </c:pt>
                <c:pt idx="9067">
                  <c:v>4.5350000000000001</c:v>
                </c:pt>
                <c:pt idx="9068">
                  <c:v>4.5350000000000001</c:v>
                </c:pt>
                <c:pt idx="9069">
                  <c:v>4.5359999999999996</c:v>
                </c:pt>
                <c:pt idx="9070">
                  <c:v>4.5359999999999996</c:v>
                </c:pt>
                <c:pt idx="9071">
                  <c:v>4.5369999999999999</c:v>
                </c:pt>
                <c:pt idx="9072">
                  <c:v>4.5369999999999999</c:v>
                </c:pt>
                <c:pt idx="9073">
                  <c:v>4.5380000000000003</c:v>
                </c:pt>
                <c:pt idx="9074">
                  <c:v>4.5380000000000003</c:v>
                </c:pt>
                <c:pt idx="9075">
                  <c:v>4.5389999999999997</c:v>
                </c:pt>
                <c:pt idx="9076">
                  <c:v>4.5389999999999997</c:v>
                </c:pt>
                <c:pt idx="9077">
                  <c:v>4.54</c:v>
                </c:pt>
                <c:pt idx="9078">
                  <c:v>4.54</c:v>
                </c:pt>
                <c:pt idx="9079">
                  <c:v>4.5410000000000004</c:v>
                </c:pt>
                <c:pt idx="9080">
                  <c:v>4.5410000000000004</c:v>
                </c:pt>
                <c:pt idx="9081">
                  <c:v>4.5419999999999998</c:v>
                </c:pt>
                <c:pt idx="9082">
                  <c:v>4.5419999999999998</c:v>
                </c:pt>
                <c:pt idx="9083">
                  <c:v>4.5430000000000001</c:v>
                </c:pt>
                <c:pt idx="9084">
                  <c:v>4.5430000000000001</c:v>
                </c:pt>
                <c:pt idx="9085">
                  <c:v>4.5439999999999996</c:v>
                </c:pt>
                <c:pt idx="9086">
                  <c:v>4.5439999999999996</c:v>
                </c:pt>
                <c:pt idx="9087">
                  <c:v>4.5449999999999999</c:v>
                </c:pt>
                <c:pt idx="9088">
                  <c:v>4.5449999999999999</c:v>
                </c:pt>
                <c:pt idx="9089">
                  <c:v>4.5460000000000003</c:v>
                </c:pt>
                <c:pt idx="9090">
                  <c:v>4.5460000000000003</c:v>
                </c:pt>
                <c:pt idx="9091">
                  <c:v>4.5469999999999997</c:v>
                </c:pt>
                <c:pt idx="9092">
                  <c:v>4.5469999999999997</c:v>
                </c:pt>
                <c:pt idx="9093">
                  <c:v>4.548</c:v>
                </c:pt>
                <c:pt idx="9094">
                  <c:v>4.548</c:v>
                </c:pt>
                <c:pt idx="9095">
                  <c:v>4.5490000000000004</c:v>
                </c:pt>
                <c:pt idx="9096">
                  <c:v>4.5490000000000004</c:v>
                </c:pt>
                <c:pt idx="9097">
                  <c:v>4.55</c:v>
                </c:pt>
                <c:pt idx="9098">
                  <c:v>4.55</c:v>
                </c:pt>
                <c:pt idx="9099">
                  <c:v>4.5510000000000002</c:v>
                </c:pt>
                <c:pt idx="9100">
                  <c:v>4.5510000000000002</c:v>
                </c:pt>
                <c:pt idx="9101">
                  <c:v>4.5519999999999996</c:v>
                </c:pt>
                <c:pt idx="9102">
                  <c:v>4.5519999999999996</c:v>
                </c:pt>
                <c:pt idx="9103">
                  <c:v>4.5529999999999999</c:v>
                </c:pt>
                <c:pt idx="9104">
                  <c:v>4.5529999999999999</c:v>
                </c:pt>
                <c:pt idx="9105">
                  <c:v>4.5540000000000003</c:v>
                </c:pt>
                <c:pt idx="9106">
                  <c:v>4.5540000000000003</c:v>
                </c:pt>
                <c:pt idx="9107">
                  <c:v>4.5549999999999997</c:v>
                </c:pt>
                <c:pt idx="9108">
                  <c:v>4.5549999999999997</c:v>
                </c:pt>
                <c:pt idx="9109">
                  <c:v>4.556</c:v>
                </c:pt>
                <c:pt idx="9110">
                  <c:v>4.556</c:v>
                </c:pt>
                <c:pt idx="9111">
                  <c:v>4.5570000000000004</c:v>
                </c:pt>
                <c:pt idx="9112">
                  <c:v>4.5570000000000004</c:v>
                </c:pt>
                <c:pt idx="9113">
                  <c:v>4.5579999999999998</c:v>
                </c:pt>
                <c:pt idx="9114">
                  <c:v>4.5579999999999998</c:v>
                </c:pt>
                <c:pt idx="9115">
                  <c:v>4.5590000000000002</c:v>
                </c:pt>
                <c:pt idx="9116">
                  <c:v>4.5590000000000002</c:v>
                </c:pt>
                <c:pt idx="9117">
                  <c:v>4.5599999999999996</c:v>
                </c:pt>
                <c:pt idx="9118">
                  <c:v>4.5599999999999996</c:v>
                </c:pt>
                <c:pt idx="9119">
                  <c:v>4.5609999999999999</c:v>
                </c:pt>
                <c:pt idx="9120">
                  <c:v>4.5609999999999999</c:v>
                </c:pt>
                <c:pt idx="9121">
                  <c:v>4.5620000000000003</c:v>
                </c:pt>
                <c:pt idx="9122">
                  <c:v>4.5620000000000003</c:v>
                </c:pt>
                <c:pt idx="9123">
                  <c:v>4.5629999999999997</c:v>
                </c:pt>
                <c:pt idx="9124">
                  <c:v>4.5629999999999997</c:v>
                </c:pt>
                <c:pt idx="9125">
                  <c:v>4.5640000000000001</c:v>
                </c:pt>
                <c:pt idx="9126">
                  <c:v>4.5640000000000001</c:v>
                </c:pt>
                <c:pt idx="9127">
                  <c:v>4.5650000000000004</c:v>
                </c:pt>
                <c:pt idx="9128">
                  <c:v>4.5650000000000004</c:v>
                </c:pt>
                <c:pt idx="9129">
                  <c:v>4.5659999999999998</c:v>
                </c:pt>
                <c:pt idx="9130">
                  <c:v>4.5659999999999998</c:v>
                </c:pt>
                <c:pt idx="9131">
                  <c:v>4.5670000000000002</c:v>
                </c:pt>
                <c:pt idx="9132">
                  <c:v>4.5670000000000002</c:v>
                </c:pt>
                <c:pt idx="9133">
                  <c:v>4.5679999999999996</c:v>
                </c:pt>
                <c:pt idx="9134">
                  <c:v>4.5679999999999996</c:v>
                </c:pt>
                <c:pt idx="9135">
                  <c:v>4.569</c:v>
                </c:pt>
                <c:pt idx="9136">
                  <c:v>4.569</c:v>
                </c:pt>
                <c:pt idx="9137">
                  <c:v>4.57</c:v>
                </c:pt>
                <c:pt idx="9138">
                  <c:v>4.57</c:v>
                </c:pt>
                <c:pt idx="9139">
                  <c:v>4.5709999999999997</c:v>
                </c:pt>
                <c:pt idx="9140">
                  <c:v>4.5709999999999997</c:v>
                </c:pt>
                <c:pt idx="9141">
                  <c:v>4.5720000000000001</c:v>
                </c:pt>
                <c:pt idx="9142">
                  <c:v>4.5720000000000001</c:v>
                </c:pt>
                <c:pt idx="9143">
                  <c:v>4.5730000000000004</c:v>
                </c:pt>
                <c:pt idx="9144">
                  <c:v>4.5730000000000004</c:v>
                </c:pt>
                <c:pt idx="9145">
                  <c:v>4.5739999999999998</c:v>
                </c:pt>
                <c:pt idx="9146">
                  <c:v>4.5739999999999998</c:v>
                </c:pt>
                <c:pt idx="9147">
                  <c:v>4.5750000000000002</c:v>
                </c:pt>
                <c:pt idx="9148">
                  <c:v>4.5750000000000002</c:v>
                </c:pt>
                <c:pt idx="9149">
                  <c:v>4.5759999999999996</c:v>
                </c:pt>
                <c:pt idx="9150">
                  <c:v>4.5759999999999996</c:v>
                </c:pt>
                <c:pt idx="9151">
                  <c:v>4.577</c:v>
                </c:pt>
                <c:pt idx="9152">
                  <c:v>4.577</c:v>
                </c:pt>
                <c:pt idx="9153">
                  <c:v>4.5780000000000003</c:v>
                </c:pt>
                <c:pt idx="9154">
                  <c:v>4.5780000000000003</c:v>
                </c:pt>
                <c:pt idx="9155">
                  <c:v>4.5789999999999997</c:v>
                </c:pt>
                <c:pt idx="9156">
                  <c:v>4.5789999999999997</c:v>
                </c:pt>
                <c:pt idx="9157">
                  <c:v>4.58</c:v>
                </c:pt>
                <c:pt idx="9158">
                  <c:v>4.58</c:v>
                </c:pt>
                <c:pt idx="9159">
                  <c:v>4.5810000000000004</c:v>
                </c:pt>
                <c:pt idx="9160">
                  <c:v>4.5810000000000004</c:v>
                </c:pt>
                <c:pt idx="9161">
                  <c:v>4.5819999999999999</c:v>
                </c:pt>
                <c:pt idx="9162">
                  <c:v>4.5819999999999999</c:v>
                </c:pt>
                <c:pt idx="9163">
                  <c:v>4.5830000000000002</c:v>
                </c:pt>
                <c:pt idx="9164">
                  <c:v>4.5830000000000002</c:v>
                </c:pt>
                <c:pt idx="9165">
                  <c:v>4.5839999999999996</c:v>
                </c:pt>
                <c:pt idx="9166">
                  <c:v>4.5839999999999996</c:v>
                </c:pt>
                <c:pt idx="9167">
                  <c:v>4.585</c:v>
                </c:pt>
                <c:pt idx="9168">
                  <c:v>4.585</c:v>
                </c:pt>
                <c:pt idx="9169">
                  <c:v>4.5860000000000003</c:v>
                </c:pt>
                <c:pt idx="9170">
                  <c:v>4.5860000000000003</c:v>
                </c:pt>
                <c:pt idx="9171">
                  <c:v>4.5869999999999997</c:v>
                </c:pt>
                <c:pt idx="9172">
                  <c:v>4.5869999999999997</c:v>
                </c:pt>
                <c:pt idx="9173">
                  <c:v>4.5880000000000001</c:v>
                </c:pt>
                <c:pt idx="9174">
                  <c:v>4.5880000000000001</c:v>
                </c:pt>
                <c:pt idx="9175">
                  <c:v>4.5890000000000004</c:v>
                </c:pt>
                <c:pt idx="9176">
                  <c:v>4.5890000000000004</c:v>
                </c:pt>
                <c:pt idx="9177">
                  <c:v>4.59</c:v>
                </c:pt>
                <c:pt idx="9178">
                  <c:v>4.59</c:v>
                </c:pt>
                <c:pt idx="9179">
                  <c:v>4.5910000000000002</c:v>
                </c:pt>
                <c:pt idx="9180">
                  <c:v>4.5910000000000002</c:v>
                </c:pt>
                <c:pt idx="9181">
                  <c:v>4.5919999999999996</c:v>
                </c:pt>
                <c:pt idx="9182">
                  <c:v>4.5919999999999996</c:v>
                </c:pt>
                <c:pt idx="9183">
                  <c:v>4.593</c:v>
                </c:pt>
                <c:pt idx="9184">
                  <c:v>4.593</c:v>
                </c:pt>
                <c:pt idx="9185">
                  <c:v>4.5940000000000003</c:v>
                </c:pt>
                <c:pt idx="9186">
                  <c:v>4.5940000000000003</c:v>
                </c:pt>
                <c:pt idx="9187">
                  <c:v>4.5949999999999998</c:v>
                </c:pt>
                <c:pt idx="9188">
                  <c:v>4.5949999999999998</c:v>
                </c:pt>
                <c:pt idx="9189">
                  <c:v>4.5960000000000001</c:v>
                </c:pt>
                <c:pt idx="9190">
                  <c:v>4.5960000000000001</c:v>
                </c:pt>
                <c:pt idx="9191">
                  <c:v>4.5970000000000004</c:v>
                </c:pt>
                <c:pt idx="9192">
                  <c:v>4.5970000000000004</c:v>
                </c:pt>
                <c:pt idx="9193">
                  <c:v>4.5979999999999999</c:v>
                </c:pt>
                <c:pt idx="9194">
                  <c:v>4.5979999999999999</c:v>
                </c:pt>
                <c:pt idx="9195">
                  <c:v>4.5990000000000002</c:v>
                </c:pt>
                <c:pt idx="9196">
                  <c:v>4.5990000000000002</c:v>
                </c:pt>
                <c:pt idx="9197">
                  <c:v>4.5999999999999996</c:v>
                </c:pt>
                <c:pt idx="9198">
                  <c:v>4.5999999999999996</c:v>
                </c:pt>
                <c:pt idx="9199">
                  <c:v>4.601</c:v>
                </c:pt>
                <c:pt idx="9200">
                  <c:v>4.601</c:v>
                </c:pt>
                <c:pt idx="9201">
                  <c:v>4.6020000000000003</c:v>
                </c:pt>
                <c:pt idx="9202">
                  <c:v>4.6020000000000003</c:v>
                </c:pt>
                <c:pt idx="9203">
                  <c:v>4.6029999999999998</c:v>
                </c:pt>
                <c:pt idx="9204">
                  <c:v>4.6029999999999998</c:v>
                </c:pt>
                <c:pt idx="9205">
                  <c:v>4.6040000000000001</c:v>
                </c:pt>
                <c:pt idx="9206">
                  <c:v>4.6040000000000001</c:v>
                </c:pt>
                <c:pt idx="9207">
                  <c:v>4.6050000000000004</c:v>
                </c:pt>
                <c:pt idx="9208">
                  <c:v>4.6050000000000004</c:v>
                </c:pt>
                <c:pt idx="9209">
                  <c:v>4.6059999999999999</c:v>
                </c:pt>
                <c:pt idx="9210">
                  <c:v>4.6059999999999999</c:v>
                </c:pt>
                <c:pt idx="9211">
                  <c:v>4.6070000000000002</c:v>
                </c:pt>
                <c:pt idx="9212">
                  <c:v>4.6070000000000002</c:v>
                </c:pt>
                <c:pt idx="9213">
                  <c:v>4.6079999999999997</c:v>
                </c:pt>
                <c:pt idx="9214">
                  <c:v>4.6079999999999997</c:v>
                </c:pt>
                <c:pt idx="9215">
                  <c:v>4.609</c:v>
                </c:pt>
                <c:pt idx="9216">
                  <c:v>4.609</c:v>
                </c:pt>
                <c:pt idx="9217">
                  <c:v>4.6100000000000003</c:v>
                </c:pt>
                <c:pt idx="9218">
                  <c:v>4.6100000000000003</c:v>
                </c:pt>
                <c:pt idx="9219">
                  <c:v>4.6109999999999998</c:v>
                </c:pt>
                <c:pt idx="9220">
                  <c:v>4.6109999999999998</c:v>
                </c:pt>
                <c:pt idx="9221">
                  <c:v>4.6120000000000001</c:v>
                </c:pt>
                <c:pt idx="9222">
                  <c:v>4.6120000000000001</c:v>
                </c:pt>
                <c:pt idx="9223">
                  <c:v>4.6130000000000004</c:v>
                </c:pt>
                <c:pt idx="9224">
                  <c:v>4.6130000000000004</c:v>
                </c:pt>
                <c:pt idx="9225">
                  <c:v>4.6139999999999999</c:v>
                </c:pt>
                <c:pt idx="9226">
                  <c:v>4.6139999999999999</c:v>
                </c:pt>
                <c:pt idx="9227">
                  <c:v>4.6150000000000002</c:v>
                </c:pt>
                <c:pt idx="9228">
                  <c:v>4.6150000000000002</c:v>
                </c:pt>
                <c:pt idx="9229">
                  <c:v>4.6159999999999997</c:v>
                </c:pt>
                <c:pt idx="9230">
                  <c:v>4.6159999999999997</c:v>
                </c:pt>
                <c:pt idx="9231">
                  <c:v>4.617</c:v>
                </c:pt>
                <c:pt idx="9232">
                  <c:v>4.617</c:v>
                </c:pt>
                <c:pt idx="9233">
                  <c:v>4.6180000000000003</c:v>
                </c:pt>
                <c:pt idx="9234">
                  <c:v>4.6180000000000003</c:v>
                </c:pt>
                <c:pt idx="9235">
                  <c:v>4.6189999999999998</c:v>
                </c:pt>
                <c:pt idx="9236">
                  <c:v>4.6189999999999998</c:v>
                </c:pt>
                <c:pt idx="9237">
                  <c:v>4.62</c:v>
                </c:pt>
                <c:pt idx="9238">
                  <c:v>4.62</c:v>
                </c:pt>
                <c:pt idx="9239">
                  <c:v>4.6210000000000004</c:v>
                </c:pt>
                <c:pt idx="9240">
                  <c:v>4.6210000000000004</c:v>
                </c:pt>
                <c:pt idx="9241">
                  <c:v>4.6219999999999999</c:v>
                </c:pt>
                <c:pt idx="9242">
                  <c:v>4.6219999999999999</c:v>
                </c:pt>
                <c:pt idx="9243">
                  <c:v>4.6230000000000002</c:v>
                </c:pt>
                <c:pt idx="9244">
                  <c:v>4.6230000000000002</c:v>
                </c:pt>
                <c:pt idx="9245">
                  <c:v>4.6239999999999997</c:v>
                </c:pt>
                <c:pt idx="9246">
                  <c:v>4.6239999999999997</c:v>
                </c:pt>
                <c:pt idx="9247">
                  <c:v>4.625</c:v>
                </c:pt>
                <c:pt idx="9248">
                  <c:v>4.625</c:v>
                </c:pt>
                <c:pt idx="9249">
                  <c:v>4.6260000000000003</c:v>
                </c:pt>
                <c:pt idx="9250">
                  <c:v>4.6260000000000003</c:v>
                </c:pt>
                <c:pt idx="9251">
                  <c:v>4.6269999999999998</c:v>
                </c:pt>
                <c:pt idx="9252">
                  <c:v>4.6269999999999998</c:v>
                </c:pt>
                <c:pt idx="9253">
                  <c:v>4.6280000000000001</c:v>
                </c:pt>
                <c:pt idx="9254">
                  <c:v>4.6280000000000001</c:v>
                </c:pt>
                <c:pt idx="9255">
                  <c:v>4.6289999999999996</c:v>
                </c:pt>
                <c:pt idx="9256">
                  <c:v>4.6289999999999996</c:v>
                </c:pt>
                <c:pt idx="9257">
                  <c:v>4.63</c:v>
                </c:pt>
                <c:pt idx="9258">
                  <c:v>4.63</c:v>
                </c:pt>
                <c:pt idx="9259">
                  <c:v>4.6310000000000002</c:v>
                </c:pt>
                <c:pt idx="9260">
                  <c:v>4.6310000000000002</c:v>
                </c:pt>
                <c:pt idx="9261">
                  <c:v>4.6319999999999997</c:v>
                </c:pt>
                <c:pt idx="9262">
                  <c:v>4.6319999999999997</c:v>
                </c:pt>
                <c:pt idx="9263">
                  <c:v>4.633</c:v>
                </c:pt>
                <c:pt idx="9264">
                  <c:v>4.633</c:v>
                </c:pt>
                <c:pt idx="9265">
                  <c:v>4.6340000000000003</c:v>
                </c:pt>
                <c:pt idx="9266">
                  <c:v>4.6340000000000003</c:v>
                </c:pt>
                <c:pt idx="9267">
                  <c:v>4.6349999999999998</c:v>
                </c:pt>
                <c:pt idx="9268">
                  <c:v>4.6349999999999998</c:v>
                </c:pt>
                <c:pt idx="9269">
                  <c:v>4.6360000000000001</c:v>
                </c:pt>
                <c:pt idx="9270">
                  <c:v>4.6360000000000001</c:v>
                </c:pt>
                <c:pt idx="9271">
                  <c:v>4.6369999999999996</c:v>
                </c:pt>
                <c:pt idx="9272">
                  <c:v>4.6369999999999996</c:v>
                </c:pt>
                <c:pt idx="9273">
                  <c:v>4.6379999999999999</c:v>
                </c:pt>
                <c:pt idx="9274">
                  <c:v>4.6379999999999999</c:v>
                </c:pt>
                <c:pt idx="9275">
                  <c:v>4.6390000000000002</c:v>
                </c:pt>
                <c:pt idx="9276">
                  <c:v>4.6390000000000002</c:v>
                </c:pt>
                <c:pt idx="9277">
                  <c:v>4.6399999999999997</c:v>
                </c:pt>
                <c:pt idx="9278">
                  <c:v>4.6399999999999997</c:v>
                </c:pt>
                <c:pt idx="9279">
                  <c:v>4.641</c:v>
                </c:pt>
                <c:pt idx="9280">
                  <c:v>4.641</c:v>
                </c:pt>
                <c:pt idx="9281">
                  <c:v>4.6420000000000003</c:v>
                </c:pt>
                <c:pt idx="9282">
                  <c:v>4.6420000000000003</c:v>
                </c:pt>
                <c:pt idx="9283">
                  <c:v>4.6429999999999998</c:v>
                </c:pt>
                <c:pt idx="9284">
                  <c:v>4.6429999999999998</c:v>
                </c:pt>
                <c:pt idx="9285">
                  <c:v>4.6440000000000001</c:v>
                </c:pt>
                <c:pt idx="9286">
                  <c:v>4.6440000000000001</c:v>
                </c:pt>
                <c:pt idx="9287">
                  <c:v>4.6449999999999996</c:v>
                </c:pt>
                <c:pt idx="9288">
                  <c:v>4.6449999999999996</c:v>
                </c:pt>
                <c:pt idx="9289">
                  <c:v>4.6459999999999999</c:v>
                </c:pt>
                <c:pt idx="9290">
                  <c:v>4.6459999999999999</c:v>
                </c:pt>
                <c:pt idx="9291">
                  <c:v>4.6470000000000002</c:v>
                </c:pt>
                <c:pt idx="9292">
                  <c:v>4.6470000000000002</c:v>
                </c:pt>
                <c:pt idx="9293">
                  <c:v>4.6479999999999997</c:v>
                </c:pt>
                <c:pt idx="9294">
                  <c:v>4.6479999999999997</c:v>
                </c:pt>
                <c:pt idx="9295">
                  <c:v>4.649</c:v>
                </c:pt>
                <c:pt idx="9296">
                  <c:v>4.649</c:v>
                </c:pt>
                <c:pt idx="9297">
                  <c:v>4.6500000000000004</c:v>
                </c:pt>
                <c:pt idx="9298">
                  <c:v>4.6500000000000004</c:v>
                </c:pt>
                <c:pt idx="9299">
                  <c:v>4.6509999999999998</c:v>
                </c:pt>
                <c:pt idx="9300">
                  <c:v>4.6509999999999998</c:v>
                </c:pt>
                <c:pt idx="9301">
                  <c:v>4.6520000000000001</c:v>
                </c:pt>
                <c:pt idx="9302">
                  <c:v>4.6520000000000001</c:v>
                </c:pt>
                <c:pt idx="9303">
                  <c:v>4.6529999999999996</c:v>
                </c:pt>
                <c:pt idx="9304">
                  <c:v>4.6529999999999996</c:v>
                </c:pt>
                <c:pt idx="9305">
                  <c:v>4.6539999999999999</c:v>
                </c:pt>
                <c:pt idx="9306">
                  <c:v>4.6539999999999999</c:v>
                </c:pt>
                <c:pt idx="9307">
                  <c:v>4.6550000000000002</c:v>
                </c:pt>
                <c:pt idx="9308">
                  <c:v>4.6550000000000002</c:v>
                </c:pt>
                <c:pt idx="9309">
                  <c:v>4.6559999999999997</c:v>
                </c:pt>
                <c:pt idx="9310">
                  <c:v>4.6559999999999997</c:v>
                </c:pt>
                <c:pt idx="9311">
                  <c:v>4.657</c:v>
                </c:pt>
                <c:pt idx="9312">
                  <c:v>4.657</c:v>
                </c:pt>
                <c:pt idx="9313">
                  <c:v>4.6580000000000004</c:v>
                </c:pt>
                <c:pt idx="9314">
                  <c:v>4.6580000000000004</c:v>
                </c:pt>
                <c:pt idx="9315">
                  <c:v>4.6589999999999998</c:v>
                </c:pt>
                <c:pt idx="9316">
                  <c:v>4.6589999999999998</c:v>
                </c:pt>
                <c:pt idx="9317">
                  <c:v>4.66</c:v>
                </c:pt>
                <c:pt idx="9318">
                  <c:v>4.66</c:v>
                </c:pt>
                <c:pt idx="9319">
                  <c:v>4.6609999999999996</c:v>
                </c:pt>
                <c:pt idx="9320">
                  <c:v>4.6609999999999996</c:v>
                </c:pt>
                <c:pt idx="9321">
                  <c:v>4.6619999999999999</c:v>
                </c:pt>
                <c:pt idx="9322">
                  <c:v>4.6619999999999999</c:v>
                </c:pt>
                <c:pt idx="9323">
                  <c:v>4.6630000000000003</c:v>
                </c:pt>
                <c:pt idx="9324">
                  <c:v>4.6630000000000003</c:v>
                </c:pt>
                <c:pt idx="9325">
                  <c:v>4.6639999999999997</c:v>
                </c:pt>
                <c:pt idx="9326">
                  <c:v>4.6639999999999997</c:v>
                </c:pt>
                <c:pt idx="9327">
                  <c:v>4.665</c:v>
                </c:pt>
                <c:pt idx="9328">
                  <c:v>4.665</c:v>
                </c:pt>
                <c:pt idx="9329">
                  <c:v>4.6660000000000004</c:v>
                </c:pt>
                <c:pt idx="9330">
                  <c:v>4.6660000000000004</c:v>
                </c:pt>
                <c:pt idx="9331">
                  <c:v>4.6669999999999998</c:v>
                </c:pt>
                <c:pt idx="9332">
                  <c:v>4.6669999999999998</c:v>
                </c:pt>
                <c:pt idx="9333">
                  <c:v>4.6680000000000001</c:v>
                </c:pt>
                <c:pt idx="9334">
                  <c:v>4.6680000000000001</c:v>
                </c:pt>
                <c:pt idx="9335">
                  <c:v>4.6689999999999996</c:v>
                </c:pt>
                <c:pt idx="9336">
                  <c:v>4.6689999999999996</c:v>
                </c:pt>
                <c:pt idx="9337">
                  <c:v>4.67</c:v>
                </c:pt>
                <c:pt idx="9338">
                  <c:v>4.67</c:v>
                </c:pt>
                <c:pt idx="9339">
                  <c:v>4.6710000000000003</c:v>
                </c:pt>
                <c:pt idx="9340">
                  <c:v>4.6710000000000003</c:v>
                </c:pt>
                <c:pt idx="9341">
                  <c:v>4.6719999999999997</c:v>
                </c:pt>
                <c:pt idx="9342">
                  <c:v>4.6719999999999997</c:v>
                </c:pt>
                <c:pt idx="9343">
                  <c:v>4.673</c:v>
                </c:pt>
                <c:pt idx="9344">
                  <c:v>4.673</c:v>
                </c:pt>
                <c:pt idx="9345">
                  <c:v>4.6740000000000004</c:v>
                </c:pt>
                <c:pt idx="9346">
                  <c:v>4.6740000000000004</c:v>
                </c:pt>
                <c:pt idx="9347">
                  <c:v>4.6749999999999998</c:v>
                </c:pt>
                <c:pt idx="9348">
                  <c:v>4.6749999999999998</c:v>
                </c:pt>
                <c:pt idx="9349">
                  <c:v>4.6760000000000002</c:v>
                </c:pt>
                <c:pt idx="9350">
                  <c:v>4.6760000000000002</c:v>
                </c:pt>
                <c:pt idx="9351">
                  <c:v>4.6769999999999996</c:v>
                </c:pt>
                <c:pt idx="9352">
                  <c:v>4.6769999999999996</c:v>
                </c:pt>
                <c:pt idx="9353">
                  <c:v>4.6779999999999999</c:v>
                </c:pt>
                <c:pt idx="9354">
                  <c:v>4.6779999999999999</c:v>
                </c:pt>
                <c:pt idx="9355">
                  <c:v>4.6790000000000003</c:v>
                </c:pt>
                <c:pt idx="9356">
                  <c:v>4.6790000000000003</c:v>
                </c:pt>
                <c:pt idx="9357">
                  <c:v>4.68</c:v>
                </c:pt>
                <c:pt idx="9358">
                  <c:v>4.68</c:v>
                </c:pt>
                <c:pt idx="9359">
                  <c:v>4.681</c:v>
                </c:pt>
                <c:pt idx="9360">
                  <c:v>4.681</c:v>
                </c:pt>
                <c:pt idx="9361">
                  <c:v>4.6820000000000004</c:v>
                </c:pt>
                <c:pt idx="9362">
                  <c:v>4.6820000000000004</c:v>
                </c:pt>
                <c:pt idx="9363">
                  <c:v>4.6829999999999998</c:v>
                </c:pt>
                <c:pt idx="9364">
                  <c:v>4.6829999999999998</c:v>
                </c:pt>
                <c:pt idx="9365">
                  <c:v>4.6840000000000002</c:v>
                </c:pt>
                <c:pt idx="9366">
                  <c:v>4.6840000000000002</c:v>
                </c:pt>
                <c:pt idx="9367">
                  <c:v>4.6849999999999996</c:v>
                </c:pt>
                <c:pt idx="9368">
                  <c:v>4.6849999999999996</c:v>
                </c:pt>
                <c:pt idx="9369">
                  <c:v>4.6859999999999999</c:v>
                </c:pt>
                <c:pt idx="9370">
                  <c:v>4.6859999999999999</c:v>
                </c:pt>
                <c:pt idx="9371">
                  <c:v>4.6870000000000003</c:v>
                </c:pt>
                <c:pt idx="9372">
                  <c:v>4.6870000000000003</c:v>
                </c:pt>
                <c:pt idx="9373">
                  <c:v>4.6879999999999997</c:v>
                </c:pt>
                <c:pt idx="9374">
                  <c:v>4.6879999999999997</c:v>
                </c:pt>
                <c:pt idx="9375">
                  <c:v>4.6890000000000001</c:v>
                </c:pt>
                <c:pt idx="9376">
                  <c:v>4.6890000000000001</c:v>
                </c:pt>
                <c:pt idx="9377">
                  <c:v>4.6900000000000004</c:v>
                </c:pt>
                <c:pt idx="9378">
                  <c:v>4.6900000000000004</c:v>
                </c:pt>
                <c:pt idx="9379">
                  <c:v>4.6909999999999998</c:v>
                </c:pt>
                <c:pt idx="9380">
                  <c:v>4.6909999999999998</c:v>
                </c:pt>
                <c:pt idx="9381">
                  <c:v>4.6920000000000002</c:v>
                </c:pt>
                <c:pt idx="9382">
                  <c:v>4.6920000000000002</c:v>
                </c:pt>
                <c:pt idx="9383">
                  <c:v>4.6929999999999996</c:v>
                </c:pt>
                <c:pt idx="9384">
                  <c:v>4.6929999999999996</c:v>
                </c:pt>
                <c:pt idx="9385">
                  <c:v>4.694</c:v>
                </c:pt>
                <c:pt idx="9386">
                  <c:v>4.694</c:v>
                </c:pt>
                <c:pt idx="9387">
                  <c:v>4.6950000000000003</c:v>
                </c:pt>
                <c:pt idx="9388">
                  <c:v>4.6950000000000003</c:v>
                </c:pt>
                <c:pt idx="9389">
                  <c:v>4.6959999999999997</c:v>
                </c:pt>
                <c:pt idx="9390">
                  <c:v>4.6959999999999997</c:v>
                </c:pt>
                <c:pt idx="9391">
                  <c:v>4.6970000000000001</c:v>
                </c:pt>
                <c:pt idx="9392">
                  <c:v>4.6970000000000001</c:v>
                </c:pt>
                <c:pt idx="9393">
                  <c:v>4.6980000000000004</c:v>
                </c:pt>
                <c:pt idx="9394">
                  <c:v>4.6980000000000004</c:v>
                </c:pt>
                <c:pt idx="9395">
                  <c:v>4.6989999999999998</c:v>
                </c:pt>
                <c:pt idx="9396">
                  <c:v>4.6989999999999998</c:v>
                </c:pt>
                <c:pt idx="9397">
                  <c:v>4.7</c:v>
                </c:pt>
                <c:pt idx="9398">
                  <c:v>4.7</c:v>
                </c:pt>
                <c:pt idx="9399">
                  <c:v>4.7009999999999996</c:v>
                </c:pt>
                <c:pt idx="9400">
                  <c:v>4.7009999999999996</c:v>
                </c:pt>
                <c:pt idx="9401">
                  <c:v>4.702</c:v>
                </c:pt>
                <c:pt idx="9402">
                  <c:v>4.702</c:v>
                </c:pt>
                <c:pt idx="9403">
                  <c:v>4.7030000000000003</c:v>
                </c:pt>
                <c:pt idx="9404">
                  <c:v>4.7030000000000003</c:v>
                </c:pt>
                <c:pt idx="9405">
                  <c:v>4.7039999999999997</c:v>
                </c:pt>
                <c:pt idx="9406">
                  <c:v>4.7039999999999997</c:v>
                </c:pt>
                <c:pt idx="9407">
                  <c:v>4.7050000000000001</c:v>
                </c:pt>
                <c:pt idx="9408">
                  <c:v>4.7050000000000001</c:v>
                </c:pt>
                <c:pt idx="9409">
                  <c:v>4.7060000000000004</c:v>
                </c:pt>
                <c:pt idx="9410">
                  <c:v>4.7060000000000004</c:v>
                </c:pt>
                <c:pt idx="9411">
                  <c:v>4.7069999999999999</c:v>
                </c:pt>
                <c:pt idx="9412">
                  <c:v>4.7069999999999999</c:v>
                </c:pt>
                <c:pt idx="9413">
                  <c:v>4.7080000000000002</c:v>
                </c:pt>
                <c:pt idx="9414">
                  <c:v>4.7080000000000002</c:v>
                </c:pt>
                <c:pt idx="9415">
                  <c:v>4.7089999999999996</c:v>
                </c:pt>
                <c:pt idx="9416">
                  <c:v>4.7089999999999996</c:v>
                </c:pt>
                <c:pt idx="9417">
                  <c:v>4.71</c:v>
                </c:pt>
                <c:pt idx="9418">
                  <c:v>4.71</c:v>
                </c:pt>
                <c:pt idx="9419">
                  <c:v>4.7110000000000003</c:v>
                </c:pt>
                <c:pt idx="9420">
                  <c:v>4.7110000000000003</c:v>
                </c:pt>
                <c:pt idx="9421">
                  <c:v>4.7119999999999997</c:v>
                </c:pt>
                <c:pt idx="9422">
                  <c:v>4.7119999999999997</c:v>
                </c:pt>
                <c:pt idx="9423">
                  <c:v>4.7130000000000001</c:v>
                </c:pt>
                <c:pt idx="9424">
                  <c:v>4.7130000000000001</c:v>
                </c:pt>
                <c:pt idx="9425">
                  <c:v>4.7140000000000004</c:v>
                </c:pt>
                <c:pt idx="9426">
                  <c:v>4.7140000000000004</c:v>
                </c:pt>
                <c:pt idx="9427">
                  <c:v>4.7149999999999999</c:v>
                </c:pt>
                <c:pt idx="9428">
                  <c:v>4.7149999999999999</c:v>
                </c:pt>
                <c:pt idx="9429">
                  <c:v>4.7160000000000002</c:v>
                </c:pt>
                <c:pt idx="9430">
                  <c:v>4.7160000000000002</c:v>
                </c:pt>
                <c:pt idx="9431">
                  <c:v>4.7169999999999996</c:v>
                </c:pt>
                <c:pt idx="9432">
                  <c:v>4.7169999999999996</c:v>
                </c:pt>
                <c:pt idx="9433">
                  <c:v>4.718</c:v>
                </c:pt>
                <c:pt idx="9434">
                  <c:v>4.718</c:v>
                </c:pt>
                <c:pt idx="9435">
                  <c:v>4.7190000000000003</c:v>
                </c:pt>
                <c:pt idx="9436">
                  <c:v>4.7190000000000003</c:v>
                </c:pt>
                <c:pt idx="9437">
                  <c:v>4.72</c:v>
                </c:pt>
                <c:pt idx="9438">
                  <c:v>4.72</c:v>
                </c:pt>
                <c:pt idx="9439">
                  <c:v>4.7210000000000001</c:v>
                </c:pt>
                <c:pt idx="9440">
                  <c:v>4.7210000000000001</c:v>
                </c:pt>
                <c:pt idx="9441">
                  <c:v>4.7220000000000004</c:v>
                </c:pt>
                <c:pt idx="9442">
                  <c:v>4.7220000000000004</c:v>
                </c:pt>
                <c:pt idx="9443">
                  <c:v>4.7229999999999999</c:v>
                </c:pt>
                <c:pt idx="9444">
                  <c:v>4.7229999999999999</c:v>
                </c:pt>
                <c:pt idx="9445">
                  <c:v>4.7240000000000002</c:v>
                </c:pt>
                <c:pt idx="9446">
                  <c:v>4.7240000000000002</c:v>
                </c:pt>
                <c:pt idx="9447">
                  <c:v>4.7249999999999996</c:v>
                </c:pt>
                <c:pt idx="9448">
                  <c:v>4.7249999999999996</c:v>
                </c:pt>
                <c:pt idx="9449">
                  <c:v>4.726</c:v>
                </c:pt>
                <c:pt idx="9450">
                  <c:v>4.726</c:v>
                </c:pt>
                <c:pt idx="9451">
                  <c:v>4.7270000000000003</c:v>
                </c:pt>
                <c:pt idx="9452">
                  <c:v>4.7270000000000003</c:v>
                </c:pt>
                <c:pt idx="9453">
                  <c:v>4.7279999999999998</c:v>
                </c:pt>
                <c:pt idx="9454">
                  <c:v>4.7279999999999998</c:v>
                </c:pt>
                <c:pt idx="9455">
                  <c:v>4.7290000000000001</c:v>
                </c:pt>
                <c:pt idx="9456">
                  <c:v>4.7290000000000001</c:v>
                </c:pt>
                <c:pt idx="9457">
                  <c:v>4.7300000000000004</c:v>
                </c:pt>
                <c:pt idx="9458">
                  <c:v>4.7300000000000004</c:v>
                </c:pt>
                <c:pt idx="9459">
                  <c:v>4.7309999999999999</c:v>
                </c:pt>
                <c:pt idx="9460">
                  <c:v>4.7309999999999999</c:v>
                </c:pt>
                <c:pt idx="9461">
                  <c:v>4.7320000000000002</c:v>
                </c:pt>
                <c:pt idx="9462">
                  <c:v>4.7320000000000002</c:v>
                </c:pt>
                <c:pt idx="9463">
                  <c:v>4.7329999999999997</c:v>
                </c:pt>
                <c:pt idx="9464">
                  <c:v>4.7329999999999997</c:v>
                </c:pt>
                <c:pt idx="9465">
                  <c:v>4.734</c:v>
                </c:pt>
                <c:pt idx="9466">
                  <c:v>4.734</c:v>
                </c:pt>
                <c:pt idx="9467">
                  <c:v>4.7350000000000003</c:v>
                </c:pt>
                <c:pt idx="9468">
                  <c:v>4.7350000000000003</c:v>
                </c:pt>
                <c:pt idx="9469">
                  <c:v>4.7359999999999998</c:v>
                </c:pt>
                <c:pt idx="9470">
                  <c:v>4.7359999999999998</c:v>
                </c:pt>
                <c:pt idx="9471">
                  <c:v>4.7370000000000001</c:v>
                </c:pt>
                <c:pt idx="9472">
                  <c:v>4.7370000000000001</c:v>
                </c:pt>
                <c:pt idx="9473">
                  <c:v>4.7380000000000004</c:v>
                </c:pt>
                <c:pt idx="9474">
                  <c:v>4.7380000000000004</c:v>
                </c:pt>
                <c:pt idx="9475">
                  <c:v>4.7389999999999999</c:v>
                </c:pt>
                <c:pt idx="9476">
                  <c:v>4.7389999999999999</c:v>
                </c:pt>
                <c:pt idx="9477">
                  <c:v>4.74</c:v>
                </c:pt>
                <c:pt idx="9478">
                  <c:v>4.74</c:v>
                </c:pt>
                <c:pt idx="9479">
                  <c:v>4.7409999999999997</c:v>
                </c:pt>
                <c:pt idx="9480">
                  <c:v>4.7409999999999997</c:v>
                </c:pt>
                <c:pt idx="9481">
                  <c:v>4.742</c:v>
                </c:pt>
                <c:pt idx="9482">
                  <c:v>4.742</c:v>
                </c:pt>
                <c:pt idx="9483">
                  <c:v>4.7430000000000003</c:v>
                </c:pt>
                <c:pt idx="9484">
                  <c:v>4.7430000000000003</c:v>
                </c:pt>
                <c:pt idx="9485">
                  <c:v>4.7439999999999998</c:v>
                </c:pt>
                <c:pt idx="9486">
                  <c:v>4.7439999999999998</c:v>
                </c:pt>
                <c:pt idx="9487">
                  <c:v>4.7450000000000001</c:v>
                </c:pt>
                <c:pt idx="9488">
                  <c:v>4.7450000000000001</c:v>
                </c:pt>
                <c:pt idx="9489">
                  <c:v>4.7460000000000004</c:v>
                </c:pt>
                <c:pt idx="9490">
                  <c:v>4.7460000000000004</c:v>
                </c:pt>
                <c:pt idx="9491">
                  <c:v>4.7469999999999999</c:v>
                </c:pt>
                <c:pt idx="9492">
                  <c:v>4.7469999999999999</c:v>
                </c:pt>
                <c:pt idx="9493">
                  <c:v>4.7480000000000002</c:v>
                </c:pt>
                <c:pt idx="9494">
                  <c:v>4.7480000000000002</c:v>
                </c:pt>
                <c:pt idx="9495">
                  <c:v>4.7489999999999997</c:v>
                </c:pt>
                <c:pt idx="9496">
                  <c:v>4.7489999999999997</c:v>
                </c:pt>
                <c:pt idx="9497">
                  <c:v>4.75</c:v>
                </c:pt>
                <c:pt idx="9498">
                  <c:v>4.75</c:v>
                </c:pt>
                <c:pt idx="9499">
                  <c:v>4.7510000000000003</c:v>
                </c:pt>
                <c:pt idx="9500">
                  <c:v>4.7510000000000003</c:v>
                </c:pt>
                <c:pt idx="9501">
                  <c:v>4.7519999999999998</c:v>
                </c:pt>
                <c:pt idx="9502">
                  <c:v>4.7519999999999998</c:v>
                </c:pt>
                <c:pt idx="9503">
                  <c:v>4.7530000000000001</c:v>
                </c:pt>
                <c:pt idx="9504">
                  <c:v>4.7530000000000001</c:v>
                </c:pt>
                <c:pt idx="9505">
                  <c:v>4.7539999999999996</c:v>
                </c:pt>
                <c:pt idx="9506">
                  <c:v>4.7539999999999996</c:v>
                </c:pt>
                <c:pt idx="9507">
                  <c:v>4.7549999999999999</c:v>
                </c:pt>
                <c:pt idx="9508">
                  <c:v>4.7549999999999999</c:v>
                </c:pt>
                <c:pt idx="9509">
                  <c:v>4.7560000000000002</c:v>
                </c:pt>
                <c:pt idx="9510">
                  <c:v>4.7560000000000002</c:v>
                </c:pt>
                <c:pt idx="9511">
                  <c:v>4.7569999999999997</c:v>
                </c:pt>
                <c:pt idx="9512">
                  <c:v>4.7569999999999997</c:v>
                </c:pt>
                <c:pt idx="9513">
                  <c:v>4.758</c:v>
                </c:pt>
                <c:pt idx="9514">
                  <c:v>4.758</c:v>
                </c:pt>
                <c:pt idx="9515">
                  <c:v>4.7590000000000003</c:v>
                </c:pt>
                <c:pt idx="9516">
                  <c:v>4.7590000000000003</c:v>
                </c:pt>
                <c:pt idx="9517">
                  <c:v>4.76</c:v>
                </c:pt>
                <c:pt idx="9518">
                  <c:v>4.76</c:v>
                </c:pt>
                <c:pt idx="9519">
                  <c:v>4.7610000000000001</c:v>
                </c:pt>
                <c:pt idx="9520">
                  <c:v>4.7610000000000001</c:v>
                </c:pt>
                <c:pt idx="9521">
                  <c:v>4.7619999999999996</c:v>
                </c:pt>
                <c:pt idx="9522">
                  <c:v>4.7619999999999996</c:v>
                </c:pt>
                <c:pt idx="9523">
                  <c:v>4.7629999999999999</c:v>
                </c:pt>
                <c:pt idx="9524">
                  <c:v>4.7629999999999999</c:v>
                </c:pt>
                <c:pt idx="9525">
                  <c:v>4.7640000000000002</c:v>
                </c:pt>
                <c:pt idx="9526">
                  <c:v>4.7640000000000002</c:v>
                </c:pt>
                <c:pt idx="9527">
                  <c:v>4.7649999999999997</c:v>
                </c:pt>
                <c:pt idx="9528">
                  <c:v>4.7649999999999997</c:v>
                </c:pt>
                <c:pt idx="9529">
                  <c:v>4.766</c:v>
                </c:pt>
                <c:pt idx="9530">
                  <c:v>4.766</c:v>
                </c:pt>
                <c:pt idx="9531">
                  <c:v>4.7670000000000003</c:v>
                </c:pt>
                <c:pt idx="9532">
                  <c:v>4.7670000000000003</c:v>
                </c:pt>
                <c:pt idx="9533">
                  <c:v>4.7679999999999998</c:v>
                </c:pt>
                <c:pt idx="9534">
                  <c:v>4.7679999999999998</c:v>
                </c:pt>
                <c:pt idx="9535">
                  <c:v>4.7690000000000001</c:v>
                </c:pt>
                <c:pt idx="9536">
                  <c:v>4.7690000000000001</c:v>
                </c:pt>
                <c:pt idx="9537">
                  <c:v>4.7699999999999996</c:v>
                </c:pt>
                <c:pt idx="9538">
                  <c:v>4.7699999999999996</c:v>
                </c:pt>
                <c:pt idx="9539">
                  <c:v>4.7709999999999999</c:v>
                </c:pt>
                <c:pt idx="9540">
                  <c:v>4.7709999999999999</c:v>
                </c:pt>
                <c:pt idx="9541">
                  <c:v>4.7720000000000002</c:v>
                </c:pt>
                <c:pt idx="9542">
                  <c:v>4.7720000000000002</c:v>
                </c:pt>
                <c:pt idx="9543">
                  <c:v>4.7729999999999997</c:v>
                </c:pt>
                <c:pt idx="9544">
                  <c:v>4.7729999999999997</c:v>
                </c:pt>
                <c:pt idx="9545">
                  <c:v>4.774</c:v>
                </c:pt>
                <c:pt idx="9546">
                  <c:v>4.774</c:v>
                </c:pt>
                <c:pt idx="9547">
                  <c:v>4.7750000000000004</c:v>
                </c:pt>
                <c:pt idx="9548">
                  <c:v>4.7750000000000004</c:v>
                </c:pt>
                <c:pt idx="9549">
                  <c:v>4.7759999999999998</c:v>
                </c:pt>
                <c:pt idx="9550">
                  <c:v>4.7759999999999998</c:v>
                </c:pt>
                <c:pt idx="9551">
                  <c:v>4.7770000000000001</c:v>
                </c:pt>
                <c:pt idx="9552">
                  <c:v>4.7770000000000001</c:v>
                </c:pt>
                <c:pt idx="9553">
                  <c:v>4.7779999999999996</c:v>
                </c:pt>
                <c:pt idx="9554">
                  <c:v>4.7779999999999996</c:v>
                </c:pt>
                <c:pt idx="9555">
                  <c:v>4.7789999999999999</c:v>
                </c:pt>
                <c:pt idx="9556">
                  <c:v>4.7789999999999999</c:v>
                </c:pt>
                <c:pt idx="9557">
                  <c:v>4.78</c:v>
                </c:pt>
                <c:pt idx="9558">
                  <c:v>4.78</c:v>
                </c:pt>
                <c:pt idx="9559">
                  <c:v>4.7809999999999997</c:v>
                </c:pt>
                <c:pt idx="9560">
                  <c:v>4.7809999999999997</c:v>
                </c:pt>
                <c:pt idx="9561">
                  <c:v>4.782</c:v>
                </c:pt>
                <c:pt idx="9562">
                  <c:v>4.782</c:v>
                </c:pt>
                <c:pt idx="9563">
                  <c:v>4.7830000000000004</c:v>
                </c:pt>
                <c:pt idx="9564">
                  <c:v>4.7830000000000004</c:v>
                </c:pt>
                <c:pt idx="9565">
                  <c:v>4.7839999999999998</c:v>
                </c:pt>
                <c:pt idx="9566">
                  <c:v>4.7839999999999998</c:v>
                </c:pt>
                <c:pt idx="9567">
                  <c:v>4.7850000000000001</c:v>
                </c:pt>
                <c:pt idx="9568">
                  <c:v>4.7850000000000001</c:v>
                </c:pt>
                <c:pt idx="9569">
                  <c:v>4.7859999999999996</c:v>
                </c:pt>
                <c:pt idx="9570">
                  <c:v>4.7859999999999996</c:v>
                </c:pt>
                <c:pt idx="9571">
                  <c:v>4.7869999999999999</c:v>
                </c:pt>
                <c:pt idx="9572">
                  <c:v>4.7869999999999999</c:v>
                </c:pt>
                <c:pt idx="9573">
                  <c:v>4.7880000000000003</c:v>
                </c:pt>
                <c:pt idx="9574">
                  <c:v>4.7880000000000003</c:v>
                </c:pt>
                <c:pt idx="9575">
                  <c:v>4.7889999999999997</c:v>
                </c:pt>
                <c:pt idx="9576">
                  <c:v>4.7889999999999997</c:v>
                </c:pt>
                <c:pt idx="9577">
                  <c:v>4.79</c:v>
                </c:pt>
                <c:pt idx="9578">
                  <c:v>4.79</c:v>
                </c:pt>
                <c:pt idx="9579">
                  <c:v>4.7910000000000004</c:v>
                </c:pt>
                <c:pt idx="9580">
                  <c:v>4.7910000000000004</c:v>
                </c:pt>
                <c:pt idx="9581">
                  <c:v>4.7919999999999998</c:v>
                </c:pt>
                <c:pt idx="9582">
                  <c:v>4.7919999999999998</c:v>
                </c:pt>
                <c:pt idx="9583">
                  <c:v>4.7930000000000001</c:v>
                </c:pt>
                <c:pt idx="9584">
                  <c:v>4.7930000000000001</c:v>
                </c:pt>
                <c:pt idx="9585">
                  <c:v>4.7939999999999996</c:v>
                </c:pt>
                <c:pt idx="9586">
                  <c:v>4.7939999999999996</c:v>
                </c:pt>
                <c:pt idx="9587">
                  <c:v>4.7949999999999999</c:v>
                </c:pt>
                <c:pt idx="9588">
                  <c:v>4.7949999999999999</c:v>
                </c:pt>
                <c:pt idx="9589">
                  <c:v>4.7960000000000003</c:v>
                </c:pt>
                <c:pt idx="9590">
                  <c:v>4.7960000000000003</c:v>
                </c:pt>
                <c:pt idx="9591">
                  <c:v>4.7969999999999997</c:v>
                </c:pt>
                <c:pt idx="9592">
                  <c:v>4.7969999999999997</c:v>
                </c:pt>
                <c:pt idx="9593">
                  <c:v>4.798</c:v>
                </c:pt>
                <c:pt idx="9594">
                  <c:v>4.798</c:v>
                </c:pt>
                <c:pt idx="9595">
                  <c:v>4.7990000000000004</c:v>
                </c:pt>
                <c:pt idx="9596">
                  <c:v>4.7990000000000004</c:v>
                </c:pt>
                <c:pt idx="9597">
                  <c:v>4.8</c:v>
                </c:pt>
                <c:pt idx="9598">
                  <c:v>4.8</c:v>
                </c:pt>
                <c:pt idx="9599">
                  <c:v>4.8010000000000002</c:v>
                </c:pt>
                <c:pt idx="9600">
                  <c:v>4.8010000000000002</c:v>
                </c:pt>
                <c:pt idx="9601">
                  <c:v>4.8019999999999996</c:v>
                </c:pt>
                <c:pt idx="9602">
                  <c:v>4.8019999999999996</c:v>
                </c:pt>
                <c:pt idx="9603">
                  <c:v>4.8029999999999999</c:v>
                </c:pt>
                <c:pt idx="9604">
                  <c:v>4.8029999999999999</c:v>
                </c:pt>
                <c:pt idx="9605">
                  <c:v>4.8040000000000003</c:v>
                </c:pt>
                <c:pt idx="9606">
                  <c:v>4.8040000000000003</c:v>
                </c:pt>
                <c:pt idx="9607">
                  <c:v>4.8049999999999997</c:v>
                </c:pt>
                <c:pt idx="9608">
                  <c:v>4.8049999999999997</c:v>
                </c:pt>
                <c:pt idx="9609">
                  <c:v>4.806</c:v>
                </c:pt>
                <c:pt idx="9610">
                  <c:v>4.806</c:v>
                </c:pt>
                <c:pt idx="9611">
                  <c:v>4.8070000000000004</c:v>
                </c:pt>
                <c:pt idx="9612">
                  <c:v>4.8070000000000004</c:v>
                </c:pt>
                <c:pt idx="9613">
                  <c:v>4.8079999999999998</c:v>
                </c:pt>
                <c:pt idx="9614">
                  <c:v>4.8079999999999998</c:v>
                </c:pt>
                <c:pt idx="9615">
                  <c:v>4.8090000000000002</c:v>
                </c:pt>
                <c:pt idx="9616">
                  <c:v>4.8090000000000002</c:v>
                </c:pt>
                <c:pt idx="9617">
                  <c:v>4.8099999999999996</c:v>
                </c:pt>
                <c:pt idx="9618">
                  <c:v>4.8099999999999996</c:v>
                </c:pt>
                <c:pt idx="9619">
                  <c:v>4.8109999999999999</c:v>
                </c:pt>
                <c:pt idx="9620">
                  <c:v>4.8109999999999999</c:v>
                </c:pt>
                <c:pt idx="9621">
                  <c:v>4.8120000000000003</c:v>
                </c:pt>
                <c:pt idx="9622">
                  <c:v>4.8120000000000003</c:v>
                </c:pt>
                <c:pt idx="9623">
                  <c:v>4.8129999999999997</c:v>
                </c:pt>
                <c:pt idx="9624">
                  <c:v>4.8129999999999997</c:v>
                </c:pt>
                <c:pt idx="9625">
                  <c:v>4.8140000000000001</c:v>
                </c:pt>
                <c:pt idx="9626">
                  <c:v>4.8140000000000001</c:v>
                </c:pt>
                <c:pt idx="9627">
                  <c:v>4.8150000000000004</c:v>
                </c:pt>
                <c:pt idx="9628">
                  <c:v>4.8150000000000004</c:v>
                </c:pt>
                <c:pt idx="9629">
                  <c:v>4.8159999999999998</c:v>
                </c:pt>
                <c:pt idx="9630">
                  <c:v>4.8159999999999998</c:v>
                </c:pt>
                <c:pt idx="9631">
                  <c:v>4.8170000000000002</c:v>
                </c:pt>
                <c:pt idx="9632">
                  <c:v>4.8170000000000002</c:v>
                </c:pt>
                <c:pt idx="9633">
                  <c:v>4.8179999999999996</c:v>
                </c:pt>
                <c:pt idx="9634">
                  <c:v>4.8179999999999996</c:v>
                </c:pt>
                <c:pt idx="9635">
                  <c:v>4.819</c:v>
                </c:pt>
                <c:pt idx="9636">
                  <c:v>4.819</c:v>
                </c:pt>
                <c:pt idx="9637">
                  <c:v>4.82</c:v>
                </c:pt>
                <c:pt idx="9638">
                  <c:v>4.82</c:v>
                </c:pt>
                <c:pt idx="9639">
                  <c:v>4.8209999999999997</c:v>
                </c:pt>
                <c:pt idx="9640">
                  <c:v>4.8209999999999997</c:v>
                </c:pt>
                <c:pt idx="9641">
                  <c:v>4.8220000000000001</c:v>
                </c:pt>
                <c:pt idx="9642">
                  <c:v>4.8220000000000001</c:v>
                </c:pt>
                <c:pt idx="9643">
                  <c:v>4.8230000000000004</c:v>
                </c:pt>
                <c:pt idx="9644">
                  <c:v>4.8230000000000004</c:v>
                </c:pt>
                <c:pt idx="9645">
                  <c:v>4.8239999999999998</c:v>
                </c:pt>
                <c:pt idx="9646">
                  <c:v>4.8239999999999998</c:v>
                </c:pt>
                <c:pt idx="9647">
                  <c:v>4.8250000000000002</c:v>
                </c:pt>
                <c:pt idx="9648">
                  <c:v>4.8250000000000002</c:v>
                </c:pt>
                <c:pt idx="9649">
                  <c:v>4.8259999999999996</c:v>
                </c:pt>
                <c:pt idx="9650">
                  <c:v>4.8259999999999996</c:v>
                </c:pt>
                <c:pt idx="9651">
                  <c:v>4.827</c:v>
                </c:pt>
                <c:pt idx="9652">
                  <c:v>4.827</c:v>
                </c:pt>
                <c:pt idx="9653">
                  <c:v>4.8280000000000003</c:v>
                </c:pt>
                <c:pt idx="9654">
                  <c:v>4.8280000000000003</c:v>
                </c:pt>
                <c:pt idx="9655">
                  <c:v>4.8289999999999997</c:v>
                </c:pt>
                <c:pt idx="9656">
                  <c:v>4.8289999999999997</c:v>
                </c:pt>
                <c:pt idx="9657">
                  <c:v>4.83</c:v>
                </c:pt>
                <c:pt idx="9658">
                  <c:v>4.83</c:v>
                </c:pt>
                <c:pt idx="9659">
                  <c:v>4.8310000000000004</c:v>
                </c:pt>
                <c:pt idx="9660">
                  <c:v>4.8310000000000004</c:v>
                </c:pt>
                <c:pt idx="9661">
                  <c:v>4.8319999999999999</c:v>
                </c:pt>
                <c:pt idx="9662">
                  <c:v>4.8319999999999999</c:v>
                </c:pt>
                <c:pt idx="9663">
                  <c:v>4.8330000000000002</c:v>
                </c:pt>
                <c:pt idx="9664">
                  <c:v>4.8330000000000002</c:v>
                </c:pt>
                <c:pt idx="9665">
                  <c:v>4.8339999999999996</c:v>
                </c:pt>
                <c:pt idx="9666">
                  <c:v>4.8339999999999996</c:v>
                </c:pt>
                <c:pt idx="9667">
                  <c:v>4.835</c:v>
                </c:pt>
                <c:pt idx="9668">
                  <c:v>4.835</c:v>
                </c:pt>
                <c:pt idx="9669">
                  <c:v>4.8360000000000003</c:v>
                </c:pt>
                <c:pt idx="9670">
                  <c:v>4.8360000000000003</c:v>
                </c:pt>
                <c:pt idx="9671">
                  <c:v>4.8369999999999997</c:v>
                </c:pt>
                <c:pt idx="9672">
                  <c:v>4.8369999999999997</c:v>
                </c:pt>
                <c:pt idx="9673">
                  <c:v>4.8380000000000001</c:v>
                </c:pt>
                <c:pt idx="9674">
                  <c:v>4.8380000000000001</c:v>
                </c:pt>
                <c:pt idx="9675">
                  <c:v>4.8390000000000004</c:v>
                </c:pt>
                <c:pt idx="9676">
                  <c:v>4.8390000000000004</c:v>
                </c:pt>
                <c:pt idx="9677">
                  <c:v>4.84</c:v>
                </c:pt>
                <c:pt idx="9678">
                  <c:v>4.84</c:v>
                </c:pt>
                <c:pt idx="9679">
                  <c:v>4.8410000000000002</c:v>
                </c:pt>
                <c:pt idx="9680">
                  <c:v>4.8410000000000002</c:v>
                </c:pt>
                <c:pt idx="9681">
                  <c:v>4.8419999999999996</c:v>
                </c:pt>
                <c:pt idx="9682">
                  <c:v>4.8419999999999996</c:v>
                </c:pt>
                <c:pt idx="9683">
                  <c:v>4.843</c:v>
                </c:pt>
                <c:pt idx="9684">
                  <c:v>4.843</c:v>
                </c:pt>
                <c:pt idx="9685">
                  <c:v>4.8440000000000003</c:v>
                </c:pt>
                <c:pt idx="9686">
                  <c:v>4.8440000000000003</c:v>
                </c:pt>
                <c:pt idx="9687">
                  <c:v>4.8449999999999998</c:v>
                </c:pt>
                <c:pt idx="9688">
                  <c:v>4.8449999999999998</c:v>
                </c:pt>
                <c:pt idx="9689">
                  <c:v>4.8460000000000001</c:v>
                </c:pt>
                <c:pt idx="9690">
                  <c:v>4.8460000000000001</c:v>
                </c:pt>
                <c:pt idx="9691">
                  <c:v>4.8470000000000004</c:v>
                </c:pt>
                <c:pt idx="9692">
                  <c:v>4.8470000000000004</c:v>
                </c:pt>
                <c:pt idx="9693">
                  <c:v>4.8479999999999999</c:v>
                </c:pt>
                <c:pt idx="9694">
                  <c:v>4.8479999999999999</c:v>
                </c:pt>
                <c:pt idx="9695">
                  <c:v>4.8490000000000002</c:v>
                </c:pt>
                <c:pt idx="9696">
                  <c:v>4.8490000000000002</c:v>
                </c:pt>
                <c:pt idx="9697">
                  <c:v>4.8499999999999996</c:v>
                </c:pt>
                <c:pt idx="9698">
                  <c:v>4.8499999999999996</c:v>
                </c:pt>
                <c:pt idx="9699">
                  <c:v>4.851</c:v>
                </c:pt>
                <c:pt idx="9700">
                  <c:v>4.851</c:v>
                </c:pt>
                <c:pt idx="9701">
                  <c:v>4.8520000000000003</c:v>
                </c:pt>
                <c:pt idx="9702">
                  <c:v>4.8520000000000003</c:v>
                </c:pt>
                <c:pt idx="9703">
                  <c:v>4.8529999999999998</c:v>
                </c:pt>
                <c:pt idx="9704">
                  <c:v>4.8529999999999998</c:v>
                </c:pt>
                <c:pt idx="9705">
                  <c:v>4.8540000000000001</c:v>
                </c:pt>
                <c:pt idx="9706">
                  <c:v>4.8540000000000001</c:v>
                </c:pt>
                <c:pt idx="9707">
                  <c:v>4.8550000000000004</c:v>
                </c:pt>
                <c:pt idx="9708">
                  <c:v>4.8550000000000004</c:v>
                </c:pt>
                <c:pt idx="9709">
                  <c:v>4.8559999999999999</c:v>
                </c:pt>
                <c:pt idx="9710">
                  <c:v>4.8559999999999999</c:v>
                </c:pt>
                <c:pt idx="9711">
                  <c:v>4.8570000000000002</c:v>
                </c:pt>
                <c:pt idx="9712">
                  <c:v>4.8570000000000002</c:v>
                </c:pt>
                <c:pt idx="9713">
                  <c:v>4.8579999999999997</c:v>
                </c:pt>
                <c:pt idx="9714">
                  <c:v>4.8579999999999997</c:v>
                </c:pt>
                <c:pt idx="9715">
                  <c:v>4.859</c:v>
                </c:pt>
                <c:pt idx="9716">
                  <c:v>4.859</c:v>
                </c:pt>
                <c:pt idx="9717">
                  <c:v>4.8600000000000003</c:v>
                </c:pt>
                <c:pt idx="9718">
                  <c:v>4.8600000000000003</c:v>
                </c:pt>
                <c:pt idx="9719">
                  <c:v>4.8609999999999998</c:v>
                </c:pt>
                <c:pt idx="9720">
                  <c:v>4.8609999999999998</c:v>
                </c:pt>
                <c:pt idx="9721">
                  <c:v>4.8620000000000001</c:v>
                </c:pt>
                <c:pt idx="9722">
                  <c:v>4.8620000000000001</c:v>
                </c:pt>
                <c:pt idx="9723">
                  <c:v>4.8630000000000004</c:v>
                </c:pt>
                <c:pt idx="9724">
                  <c:v>4.8630000000000004</c:v>
                </c:pt>
                <c:pt idx="9725">
                  <c:v>4.8639999999999999</c:v>
                </c:pt>
                <c:pt idx="9726">
                  <c:v>4.8639999999999999</c:v>
                </c:pt>
                <c:pt idx="9727">
                  <c:v>4.8650000000000002</c:v>
                </c:pt>
                <c:pt idx="9728">
                  <c:v>4.8650000000000002</c:v>
                </c:pt>
                <c:pt idx="9729">
                  <c:v>4.8659999999999997</c:v>
                </c:pt>
                <c:pt idx="9730">
                  <c:v>4.8659999999999997</c:v>
                </c:pt>
                <c:pt idx="9731">
                  <c:v>4.867</c:v>
                </c:pt>
                <c:pt idx="9732">
                  <c:v>4.867</c:v>
                </c:pt>
                <c:pt idx="9733">
                  <c:v>4.8680000000000003</c:v>
                </c:pt>
                <c:pt idx="9734">
                  <c:v>4.8680000000000003</c:v>
                </c:pt>
                <c:pt idx="9735">
                  <c:v>4.8689999999999998</c:v>
                </c:pt>
                <c:pt idx="9736">
                  <c:v>4.8689999999999998</c:v>
                </c:pt>
                <c:pt idx="9737">
                  <c:v>4.87</c:v>
                </c:pt>
                <c:pt idx="9738">
                  <c:v>4.87</c:v>
                </c:pt>
                <c:pt idx="9739">
                  <c:v>4.8710000000000004</c:v>
                </c:pt>
                <c:pt idx="9740">
                  <c:v>4.8710000000000004</c:v>
                </c:pt>
                <c:pt idx="9741">
                  <c:v>4.8719999999999999</c:v>
                </c:pt>
                <c:pt idx="9742">
                  <c:v>4.8719999999999999</c:v>
                </c:pt>
                <c:pt idx="9743">
                  <c:v>4.8730000000000002</c:v>
                </c:pt>
                <c:pt idx="9744">
                  <c:v>4.8730000000000002</c:v>
                </c:pt>
                <c:pt idx="9745">
                  <c:v>4.8739999999999997</c:v>
                </c:pt>
                <c:pt idx="9746">
                  <c:v>4.8739999999999997</c:v>
                </c:pt>
                <c:pt idx="9747">
                  <c:v>4.875</c:v>
                </c:pt>
                <c:pt idx="9748">
                  <c:v>4.875</c:v>
                </c:pt>
                <c:pt idx="9749">
                  <c:v>4.8760000000000003</c:v>
                </c:pt>
                <c:pt idx="9750">
                  <c:v>4.8760000000000003</c:v>
                </c:pt>
                <c:pt idx="9751">
                  <c:v>4.8769999999999998</c:v>
                </c:pt>
                <c:pt idx="9752">
                  <c:v>4.8769999999999998</c:v>
                </c:pt>
                <c:pt idx="9753">
                  <c:v>4.8780000000000001</c:v>
                </c:pt>
                <c:pt idx="9754">
                  <c:v>4.8780000000000001</c:v>
                </c:pt>
                <c:pt idx="9755">
                  <c:v>4.8789999999999996</c:v>
                </c:pt>
                <c:pt idx="9756">
                  <c:v>4.8789999999999996</c:v>
                </c:pt>
                <c:pt idx="9757">
                  <c:v>4.88</c:v>
                </c:pt>
                <c:pt idx="9758">
                  <c:v>4.88</c:v>
                </c:pt>
                <c:pt idx="9759">
                  <c:v>4.8810000000000002</c:v>
                </c:pt>
                <c:pt idx="9760">
                  <c:v>4.8810000000000002</c:v>
                </c:pt>
                <c:pt idx="9761">
                  <c:v>4.8819999999999997</c:v>
                </c:pt>
                <c:pt idx="9762">
                  <c:v>4.8819999999999997</c:v>
                </c:pt>
                <c:pt idx="9763">
                  <c:v>4.883</c:v>
                </c:pt>
                <c:pt idx="9764">
                  <c:v>4.883</c:v>
                </c:pt>
                <c:pt idx="9765">
                  <c:v>4.8840000000000003</c:v>
                </c:pt>
                <c:pt idx="9766">
                  <c:v>4.8840000000000003</c:v>
                </c:pt>
                <c:pt idx="9767">
                  <c:v>4.8849999999999998</c:v>
                </c:pt>
                <c:pt idx="9768">
                  <c:v>4.8849999999999998</c:v>
                </c:pt>
                <c:pt idx="9769">
                  <c:v>4.8860000000000001</c:v>
                </c:pt>
                <c:pt idx="9770">
                  <c:v>4.8860000000000001</c:v>
                </c:pt>
                <c:pt idx="9771">
                  <c:v>4.8869999999999996</c:v>
                </c:pt>
                <c:pt idx="9772">
                  <c:v>4.8869999999999996</c:v>
                </c:pt>
                <c:pt idx="9773">
                  <c:v>4.8879999999999999</c:v>
                </c:pt>
                <c:pt idx="9774">
                  <c:v>4.8879999999999999</c:v>
                </c:pt>
                <c:pt idx="9775">
                  <c:v>4.8890000000000002</c:v>
                </c:pt>
                <c:pt idx="9776">
                  <c:v>4.8890000000000002</c:v>
                </c:pt>
                <c:pt idx="9777">
                  <c:v>4.8899999999999997</c:v>
                </c:pt>
                <c:pt idx="9778">
                  <c:v>4.8899999999999997</c:v>
                </c:pt>
                <c:pt idx="9779">
                  <c:v>4.891</c:v>
                </c:pt>
                <c:pt idx="9780">
                  <c:v>4.891</c:v>
                </c:pt>
                <c:pt idx="9781">
                  <c:v>4.8920000000000003</c:v>
                </c:pt>
                <c:pt idx="9782">
                  <c:v>4.8920000000000003</c:v>
                </c:pt>
                <c:pt idx="9783">
                  <c:v>4.8929999999999998</c:v>
                </c:pt>
                <c:pt idx="9784">
                  <c:v>4.8929999999999998</c:v>
                </c:pt>
                <c:pt idx="9785">
                  <c:v>4.8940000000000001</c:v>
                </c:pt>
                <c:pt idx="9786">
                  <c:v>4.8940000000000001</c:v>
                </c:pt>
                <c:pt idx="9787">
                  <c:v>4.8949999999999996</c:v>
                </c:pt>
                <c:pt idx="9788">
                  <c:v>4.8949999999999996</c:v>
                </c:pt>
                <c:pt idx="9789">
                  <c:v>4.8959999999999999</c:v>
                </c:pt>
                <c:pt idx="9790">
                  <c:v>4.8959999999999999</c:v>
                </c:pt>
                <c:pt idx="9791">
                  <c:v>4.8970000000000002</c:v>
                </c:pt>
                <c:pt idx="9792">
                  <c:v>4.8970000000000002</c:v>
                </c:pt>
                <c:pt idx="9793">
                  <c:v>4.8979999999999997</c:v>
                </c:pt>
                <c:pt idx="9794">
                  <c:v>4.8979999999999997</c:v>
                </c:pt>
                <c:pt idx="9795">
                  <c:v>4.899</c:v>
                </c:pt>
                <c:pt idx="9796">
                  <c:v>4.899</c:v>
                </c:pt>
                <c:pt idx="9797">
                  <c:v>4.9000000000000004</c:v>
                </c:pt>
                <c:pt idx="9798">
                  <c:v>4.9000000000000004</c:v>
                </c:pt>
                <c:pt idx="9799">
                  <c:v>4.9009999999999998</c:v>
                </c:pt>
                <c:pt idx="9800">
                  <c:v>4.9009999999999998</c:v>
                </c:pt>
                <c:pt idx="9801">
                  <c:v>4.9020000000000001</c:v>
                </c:pt>
                <c:pt idx="9802">
                  <c:v>4.9020000000000001</c:v>
                </c:pt>
                <c:pt idx="9803">
                  <c:v>4.9029999999999996</c:v>
                </c:pt>
                <c:pt idx="9804">
                  <c:v>4.9029999999999996</c:v>
                </c:pt>
                <c:pt idx="9805">
                  <c:v>4.9039999999999999</c:v>
                </c:pt>
                <c:pt idx="9806">
                  <c:v>4.9039999999999999</c:v>
                </c:pt>
                <c:pt idx="9807">
                  <c:v>4.9050000000000002</c:v>
                </c:pt>
                <c:pt idx="9808">
                  <c:v>4.9050000000000002</c:v>
                </c:pt>
                <c:pt idx="9809">
                  <c:v>4.9059999999999997</c:v>
                </c:pt>
                <c:pt idx="9810">
                  <c:v>4.9059999999999997</c:v>
                </c:pt>
                <c:pt idx="9811">
                  <c:v>4.907</c:v>
                </c:pt>
                <c:pt idx="9812">
                  <c:v>4.907</c:v>
                </c:pt>
                <c:pt idx="9813">
                  <c:v>4.9080000000000004</c:v>
                </c:pt>
                <c:pt idx="9814">
                  <c:v>4.9080000000000004</c:v>
                </c:pt>
                <c:pt idx="9815">
                  <c:v>4.9089999999999998</c:v>
                </c:pt>
                <c:pt idx="9816">
                  <c:v>4.9089999999999998</c:v>
                </c:pt>
                <c:pt idx="9817">
                  <c:v>4.91</c:v>
                </c:pt>
                <c:pt idx="9818">
                  <c:v>4.91</c:v>
                </c:pt>
                <c:pt idx="9819">
                  <c:v>4.9109999999999996</c:v>
                </c:pt>
                <c:pt idx="9820">
                  <c:v>4.9109999999999996</c:v>
                </c:pt>
                <c:pt idx="9821">
                  <c:v>4.9119999999999999</c:v>
                </c:pt>
                <c:pt idx="9822">
                  <c:v>4.9119999999999999</c:v>
                </c:pt>
                <c:pt idx="9823">
                  <c:v>4.9130000000000003</c:v>
                </c:pt>
                <c:pt idx="9824">
                  <c:v>4.9130000000000003</c:v>
                </c:pt>
                <c:pt idx="9825">
                  <c:v>4.9139999999999997</c:v>
                </c:pt>
                <c:pt idx="9826">
                  <c:v>4.9139999999999997</c:v>
                </c:pt>
                <c:pt idx="9827">
                  <c:v>4.915</c:v>
                </c:pt>
                <c:pt idx="9828">
                  <c:v>4.915</c:v>
                </c:pt>
                <c:pt idx="9829">
                  <c:v>4.9160000000000004</c:v>
                </c:pt>
                <c:pt idx="9830">
                  <c:v>4.9160000000000004</c:v>
                </c:pt>
                <c:pt idx="9831">
                  <c:v>4.9169999999999998</c:v>
                </c:pt>
                <c:pt idx="9832">
                  <c:v>4.9169999999999998</c:v>
                </c:pt>
                <c:pt idx="9833">
                  <c:v>4.9180000000000001</c:v>
                </c:pt>
                <c:pt idx="9834">
                  <c:v>4.9180000000000001</c:v>
                </c:pt>
                <c:pt idx="9835">
                  <c:v>4.9189999999999996</c:v>
                </c:pt>
                <c:pt idx="9836">
                  <c:v>4.9189999999999996</c:v>
                </c:pt>
                <c:pt idx="9837">
                  <c:v>4.92</c:v>
                </c:pt>
                <c:pt idx="9838">
                  <c:v>4.92</c:v>
                </c:pt>
                <c:pt idx="9839">
                  <c:v>4.9210000000000003</c:v>
                </c:pt>
                <c:pt idx="9840">
                  <c:v>4.9210000000000003</c:v>
                </c:pt>
                <c:pt idx="9841">
                  <c:v>4.9219999999999997</c:v>
                </c:pt>
                <c:pt idx="9842">
                  <c:v>4.9219999999999997</c:v>
                </c:pt>
                <c:pt idx="9843">
                  <c:v>4.923</c:v>
                </c:pt>
                <c:pt idx="9844">
                  <c:v>4.923</c:v>
                </c:pt>
                <c:pt idx="9845">
                  <c:v>4.9240000000000004</c:v>
                </c:pt>
                <c:pt idx="9846">
                  <c:v>4.9240000000000004</c:v>
                </c:pt>
                <c:pt idx="9847">
                  <c:v>4.9249999999999998</c:v>
                </c:pt>
                <c:pt idx="9848">
                  <c:v>4.9249999999999998</c:v>
                </c:pt>
                <c:pt idx="9849">
                  <c:v>4.9260000000000002</c:v>
                </c:pt>
                <c:pt idx="9850">
                  <c:v>4.9260000000000002</c:v>
                </c:pt>
                <c:pt idx="9851">
                  <c:v>4.9269999999999996</c:v>
                </c:pt>
                <c:pt idx="9852">
                  <c:v>4.9269999999999996</c:v>
                </c:pt>
                <c:pt idx="9853">
                  <c:v>4.9279999999999999</c:v>
                </c:pt>
                <c:pt idx="9854">
                  <c:v>4.9279999999999999</c:v>
                </c:pt>
                <c:pt idx="9855">
                  <c:v>4.9290000000000003</c:v>
                </c:pt>
                <c:pt idx="9856">
                  <c:v>4.9290000000000003</c:v>
                </c:pt>
                <c:pt idx="9857">
                  <c:v>4.93</c:v>
                </c:pt>
                <c:pt idx="9858">
                  <c:v>4.93</c:v>
                </c:pt>
                <c:pt idx="9859">
                  <c:v>4.931</c:v>
                </c:pt>
                <c:pt idx="9860">
                  <c:v>4.931</c:v>
                </c:pt>
                <c:pt idx="9861">
                  <c:v>4.9320000000000004</c:v>
                </c:pt>
                <c:pt idx="9862">
                  <c:v>4.9320000000000004</c:v>
                </c:pt>
                <c:pt idx="9863">
                  <c:v>4.9329999999999998</c:v>
                </c:pt>
                <c:pt idx="9864">
                  <c:v>4.9329999999999998</c:v>
                </c:pt>
                <c:pt idx="9865">
                  <c:v>4.9340000000000002</c:v>
                </c:pt>
                <c:pt idx="9866">
                  <c:v>4.9340000000000002</c:v>
                </c:pt>
                <c:pt idx="9867">
                  <c:v>4.9349999999999996</c:v>
                </c:pt>
                <c:pt idx="9868">
                  <c:v>4.9349999999999996</c:v>
                </c:pt>
                <c:pt idx="9869">
                  <c:v>4.9359999999999999</c:v>
                </c:pt>
                <c:pt idx="9870">
                  <c:v>4.9359999999999999</c:v>
                </c:pt>
                <c:pt idx="9871">
                  <c:v>4.9370000000000003</c:v>
                </c:pt>
                <c:pt idx="9872">
                  <c:v>4.9370000000000003</c:v>
                </c:pt>
                <c:pt idx="9873">
                  <c:v>4.9379999999999997</c:v>
                </c:pt>
                <c:pt idx="9874">
                  <c:v>4.9379999999999997</c:v>
                </c:pt>
                <c:pt idx="9875">
                  <c:v>4.9390000000000001</c:v>
                </c:pt>
                <c:pt idx="9876">
                  <c:v>4.9390000000000001</c:v>
                </c:pt>
                <c:pt idx="9877">
                  <c:v>4.9400000000000004</c:v>
                </c:pt>
                <c:pt idx="9878">
                  <c:v>4.9400000000000004</c:v>
                </c:pt>
                <c:pt idx="9879">
                  <c:v>4.9409999999999998</c:v>
                </c:pt>
                <c:pt idx="9880">
                  <c:v>4.9409999999999998</c:v>
                </c:pt>
                <c:pt idx="9881">
                  <c:v>4.9420000000000002</c:v>
                </c:pt>
                <c:pt idx="9882">
                  <c:v>4.9420000000000002</c:v>
                </c:pt>
                <c:pt idx="9883">
                  <c:v>4.9429999999999996</c:v>
                </c:pt>
                <c:pt idx="9884">
                  <c:v>4.9429999999999996</c:v>
                </c:pt>
                <c:pt idx="9885">
                  <c:v>4.944</c:v>
                </c:pt>
                <c:pt idx="9886">
                  <c:v>4.944</c:v>
                </c:pt>
                <c:pt idx="9887">
                  <c:v>4.9450000000000003</c:v>
                </c:pt>
                <c:pt idx="9888">
                  <c:v>4.9450000000000003</c:v>
                </c:pt>
                <c:pt idx="9889">
                  <c:v>4.9459999999999997</c:v>
                </c:pt>
                <c:pt idx="9890">
                  <c:v>4.9459999999999997</c:v>
                </c:pt>
                <c:pt idx="9891">
                  <c:v>4.9470000000000001</c:v>
                </c:pt>
                <c:pt idx="9892">
                  <c:v>4.9470000000000001</c:v>
                </c:pt>
                <c:pt idx="9893">
                  <c:v>4.9480000000000004</c:v>
                </c:pt>
                <c:pt idx="9894">
                  <c:v>4.9480000000000004</c:v>
                </c:pt>
                <c:pt idx="9895">
                  <c:v>4.9489999999999998</c:v>
                </c:pt>
                <c:pt idx="9896">
                  <c:v>4.9489999999999998</c:v>
                </c:pt>
                <c:pt idx="9897">
                  <c:v>4.95</c:v>
                </c:pt>
                <c:pt idx="9898">
                  <c:v>4.95</c:v>
                </c:pt>
                <c:pt idx="9899">
                  <c:v>4.9509999999999996</c:v>
                </c:pt>
                <c:pt idx="9900">
                  <c:v>4.9509999999999996</c:v>
                </c:pt>
                <c:pt idx="9901">
                  <c:v>4.952</c:v>
                </c:pt>
                <c:pt idx="9902">
                  <c:v>4.952</c:v>
                </c:pt>
                <c:pt idx="9903">
                  <c:v>4.9530000000000003</c:v>
                </c:pt>
                <c:pt idx="9904">
                  <c:v>4.9530000000000003</c:v>
                </c:pt>
                <c:pt idx="9905">
                  <c:v>4.9539999999999997</c:v>
                </c:pt>
                <c:pt idx="9906">
                  <c:v>4.9539999999999997</c:v>
                </c:pt>
                <c:pt idx="9907">
                  <c:v>4.9550000000000001</c:v>
                </c:pt>
                <c:pt idx="9908">
                  <c:v>4.9550000000000001</c:v>
                </c:pt>
                <c:pt idx="9909">
                  <c:v>4.9560000000000004</c:v>
                </c:pt>
                <c:pt idx="9910">
                  <c:v>4.9560000000000004</c:v>
                </c:pt>
                <c:pt idx="9911">
                  <c:v>4.9569999999999999</c:v>
                </c:pt>
                <c:pt idx="9912">
                  <c:v>4.9569999999999999</c:v>
                </c:pt>
                <c:pt idx="9913">
                  <c:v>4.9580000000000002</c:v>
                </c:pt>
                <c:pt idx="9914">
                  <c:v>4.9580000000000002</c:v>
                </c:pt>
                <c:pt idx="9915">
                  <c:v>4.9589999999999996</c:v>
                </c:pt>
                <c:pt idx="9916">
                  <c:v>4.9589999999999996</c:v>
                </c:pt>
                <c:pt idx="9917">
                  <c:v>4.96</c:v>
                </c:pt>
                <c:pt idx="9918">
                  <c:v>4.96</c:v>
                </c:pt>
                <c:pt idx="9919">
                  <c:v>4.9610000000000003</c:v>
                </c:pt>
                <c:pt idx="9920">
                  <c:v>4.9610000000000003</c:v>
                </c:pt>
                <c:pt idx="9921">
                  <c:v>4.9619999999999997</c:v>
                </c:pt>
                <c:pt idx="9922">
                  <c:v>4.9619999999999997</c:v>
                </c:pt>
                <c:pt idx="9923">
                  <c:v>4.9630000000000001</c:v>
                </c:pt>
                <c:pt idx="9924">
                  <c:v>4.9630000000000001</c:v>
                </c:pt>
                <c:pt idx="9925">
                  <c:v>4.9640000000000004</c:v>
                </c:pt>
                <c:pt idx="9926">
                  <c:v>4.9640000000000004</c:v>
                </c:pt>
                <c:pt idx="9927">
                  <c:v>4.9649999999999999</c:v>
                </c:pt>
                <c:pt idx="9928">
                  <c:v>4.9649999999999999</c:v>
                </c:pt>
                <c:pt idx="9929">
                  <c:v>4.9660000000000002</c:v>
                </c:pt>
                <c:pt idx="9930">
                  <c:v>4.9660000000000002</c:v>
                </c:pt>
                <c:pt idx="9931">
                  <c:v>4.9669999999999996</c:v>
                </c:pt>
                <c:pt idx="9932">
                  <c:v>4.9669999999999996</c:v>
                </c:pt>
                <c:pt idx="9933">
                  <c:v>4.968</c:v>
                </c:pt>
                <c:pt idx="9934">
                  <c:v>4.968</c:v>
                </c:pt>
                <c:pt idx="9935">
                  <c:v>4.9690000000000003</c:v>
                </c:pt>
                <c:pt idx="9936">
                  <c:v>4.9690000000000003</c:v>
                </c:pt>
                <c:pt idx="9937">
                  <c:v>4.97</c:v>
                </c:pt>
                <c:pt idx="9938">
                  <c:v>4.97</c:v>
                </c:pt>
                <c:pt idx="9939">
                  <c:v>4.9710000000000001</c:v>
                </c:pt>
                <c:pt idx="9940">
                  <c:v>4.9710000000000001</c:v>
                </c:pt>
                <c:pt idx="9941">
                  <c:v>4.9720000000000004</c:v>
                </c:pt>
                <c:pt idx="9942">
                  <c:v>4.9720000000000004</c:v>
                </c:pt>
                <c:pt idx="9943">
                  <c:v>4.9729999999999999</c:v>
                </c:pt>
                <c:pt idx="9944">
                  <c:v>4.9729999999999999</c:v>
                </c:pt>
                <c:pt idx="9945">
                  <c:v>4.9740000000000002</c:v>
                </c:pt>
                <c:pt idx="9946">
                  <c:v>4.9740000000000002</c:v>
                </c:pt>
                <c:pt idx="9947">
                  <c:v>4.9749999999999996</c:v>
                </c:pt>
                <c:pt idx="9948">
                  <c:v>4.9749999999999996</c:v>
                </c:pt>
                <c:pt idx="9949">
                  <c:v>4.976</c:v>
                </c:pt>
                <c:pt idx="9950">
                  <c:v>4.976</c:v>
                </c:pt>
                <c:pt idx="9951">
                  <c:v>4.9770000000000003</c:v>
                </c:pt>
                <c:pt idx="9952">
                  <c:v>4.9770000000000003</c:v>
                </c:pt>
                <c:pt idx="9953">
                  <c:v>4.9779999999999998</c:v>
                </c:pt>
                <c:pt idx="9954">
                  <c:v>4.9779999999999998</c:v>
                </c:pt>
                <c:pt idx="9955">
                  <c:v>4.9790000000000001</c:v>
                </c:pt>
                <c:pt idx="9956">
                  <c:v>4.9790000000000001</c:v>
                </c:pt>
                <c:pt idx="9957">
                  <c:v>4.9800000000000004</c:v>
                </c:pt>
                <c:pt idx="9958">
                  <c:v>4.9800000000000004</c:v>
                </c:pt>
                <c:pt idx="9959">
                  <c:v>4.9809999999999999</c:v>
                </c:pt>
                <c:pt idx="9960">
                  <c:v>4.9809999999999999</c:v>
                </c:pt>
                <c:pt idx="9961">
                  <c:v>4.9820000000000002</c:v>
                </c:pt>
                <c:pt idx="9962">
                  <c:v>4.9820000000000002</c:v>
                </c:pt>
                <c:pt idx="9963">
                  <c:v>4.9829999999999997</c:v>
                </c:pt>
                <c:pt idx="9964">
                  <c:v>4.9829999999999997</c:v>
                </c:pt>
                <c:pt idx="9965">
                  <c:v>4.984</c:v>
                </c:pt>
                <c:pt idx="9966">
                  <c:v>4.984</c:v>
                </c:pt>
                <c:pt idx="9967">
                  <c:v>4.9850000000000003</c:v>
                </c:pt>
                <c:pt idx="9968">
                  <c:v>4.9850000000000003</c:v>
                </c:pt>
                <c:pt idx="9969">
                  <c:v>4.9859999999999998</c:v>
                </c:pt>
                <c:pt idx="9970">
                  <c:v>4.9859999999999998</c:v>
                </c:pt>
                <c:pt idx="9971">
                  <c:v>4.9870000000000001</c:v>
                </c:pt>
                <c:pt idx="9972">
                  <c:v>4.9870000000000001</c:v>
                </c:pt>
                <c:pt idx="9973">
                  <c:v>4.9880000000000004</c:v>
                </c:pt>
                <c:pt idx="9974">
                  <c:v>4.9880000000000004</c:v>
                </c:pt>
                <c:pt idx="9975">
                  <c:v>4.9889999999999999</c:v>
                </c:pt>
                <c:pt idx="9976">
                  <c:v>4.9889999999999999</c:v>
                </c:pt>
                <c:pt idx="9977">
                  <c:v>4.99</c:v>
                </c:pt>
                <c:pt idx="9978">
                  <c:v>4.99</c:v>
                </c:pt>
                <c:pt idx="9979">
                  <c:v>4.9909999999999997</c:v>
                </c:pt>
                <c:pt idx="9980">
                  <c:v>4.9909999999999997</c:v>
                </c:pt>
                <c:pt idx="9981">
                  <c:v>4.992</c:v>
                </c:pt>
                <c:pt idx="9982">
                  <c:v>4.992</c:v>
                </c:pt>
                <c:pt idx="9983">
                  <c:v>4.9930000000000003</c:v>
                </c:pt>
                <c:pt idx="9984">
                  <c:v>4.9930000000000003</c:v>
                </c:pt>
                <c:pt idx="9985">
                  <c:v>4.9939999999999998</c:v>
                </c:pt>
                <c:pt idx="9986">
                  <c:v>4.9939999999999998</c:v>
                </c:pt>
                <c:pt idx="9987">
                  <c:v>4.9950000000000001</c:v>
                </c:pt>
                <c:pt idx="9988">
                  <c:v>4.9950000000000001</c:v>
                </c:pt>
                <c:pt idx="9989">
                  <c:v>4.9960000000000004</c:v>
                </c:pt>
                <c:pt idx="9990">
                  <c:v>4.9960000000000004</c:v>
                </c:pt>
                <c:pt idx="9991">
                  <c:v>4.9969999999999999</c:v>
                </c:pt>
                <c:pt idx="9992">
                  <c:v>4.9969999999999999</c:v>
                </c:pt>
                <c:pt idx="9993">
                  <c:v>4.9980000000000002</c:v>
                </c:pt>
                <c:pt idx="9994">
                  <c:v>4.9980000000000002</c:v>
                </c:pt>
                <c:pt idx="9995">
                  <c:v>4.9989999999999997</c:v>
                </c:pt>
                <c:pt idx="9996">
                  <c:v>4.9989999999999997</c:v>
                </c:pt>
                <c:pt idx="9997">
                  <c:v>5</c:v>
                </c:pt>
                <c:pt idx="9998">
                  <c:v>5</c:v>
                </c:pt>
                <c:pt idx="9999">
                  <c:v>5.0010000000000003</c:v>
                </c:pt>
                <c:pt idx="10000">
                  <c:v>5.0010000000000003</c:v>
                </c:pt>
                <c:pt idx="10001">
                  <c:v>5.0019999999999998</c:v>
                </c:pt>
                <c:pt idx="10002">
                  <c:v>5.0019999999999998</c:v>
                </c:pt>
                <c:pt idx="10003">
                  <c:v>5.0030000000000001</c:v>
                </c:pt>
                <c:pt idx="10004">
                  <c:v>5.0030000000000001</c:v>
                </c:pt>
                <c:pt idx="10005">
                  <c:v>5.0039999999999996</c:v>
                </c:pt>
                <c:pt idx="10006">
                  <c:v>5.0039999999999996</c:v>
                </c:pt>
                <c:pt idx="10007">
                  <c:v>5.0049999999999999</c:v>
                </c:pt>
                <c:pt idx="10008">
                  <c:v>5.0049999999999999</c:v>
                </c:pt>
                <c:pt idx="10009">
                  <c:v>5.0060000000000002</c:v>
                </c:pt>
                <c:pt idx="10010">
                  <c:v>5.0060000000000002</c:v>
                </c:pt>
                <c:pt idx="10011">
                  <c:v>5.0069999999999997</c:v>
                </c:pt>
                <c:pt idx="10012">
                  <c:v>5.0069999999999997</c:v>
                </c:pt>
                <c:pt idx="10013">
                  <c:v>5.008</c:v>
                </c:pt>
                <c:pt idx="10014">
                  <c:v>5.008</c:v>
                </c:pt>
                <c:pt idx="10015">
                  <c:v>5.0090000000000003</c:v>
                </c:pt>
                <c:pt idx="10016">
                  <c:v>5.0090000000000003</c:v>
                </c:pt>
                <c:pt idx="10017">
                  <c:v>5.01</c:v>
                </c:pt>
                <c:pt idx="10018">
                  <c:v>5.01</c:v>
                </c:pt>
                <c:pt idx="10019">
                  <c:v>5.0110000000000001</c:v>
                </c:pt>
                <c:pt idx="10020">
                  <c:v>5.0110000000000001</c:v>
                </c:pt>
                <c:pt idx="10021">
                  <c:v>5.0119999999999996</c:v>
                </c:pt>
                <c:pt idx="10022">
                  <c:v>5.0119999999999996</c:v>
                </c:pt>
                <c:pt idx="10023">
                  <c:v>5.0129999999999999</c:v>
                </c:pt>
                <c:pt idx="10024">
                  <c:v>5.0129999999999999</c:v>
                </c:pt>
                <c:pt idx="10025">
                  <c:v>5.0140000000000002</c:v>
                </c:pt>
                <c:pt idx="10026">
                  <c:v>5.0140000000000002</c:v>
                </c:pt>
                <c:pt idx="10027">
                  <c:v>5.0149999999999997</c:v>
                </c:pt>
                <c:pt idx="10028">
                  <c:v>5.0149999999999997</c:v>
                </c:pt>
                <c:pt idx="10029">
                  <c:v>5.016</c:v>
                </c:pt>
                <c:pt idx="10030">
                  <c:v>5.016</c:v>
                </c:pt>
                <c:pt idx="10031">
                  <c:v>5.0170000000000003</c:v>
                </c:pt>
                <c:pt idx="10032">
                  <c:v>5.0170000000000003</c:v>
                </c:pt>
                <c:pt idx="10033">
                  <c:v>5.0179999999999998</c:v>
                </c:pt>
                <c:pt idx="10034">
                  <c:v>5.0179999999999998</c:v>
                </c:pt>
                <c:pt idx="10035">
                  <c:v>5.0190000000000001</c:v>
                </c:pt>
                <c:pt idx="10036">
                  <c:v>5.0190000000000001</c:v>
                </c:pt>
                <c:pt idx="10037">
                  <c:v>5.0199999999999996</c:v>
                </c:pt>
                <c:pt idx="10038">
                  <c:v>5.0199999999999996</c:v>
                </c:pt>
                <c:pt idx="10039">
                  <c:v>5.0209999999999999</c:v>
                </c:pt>
                <c:pt idx="10040">
                  <c:v>5.0209999999999999</c:v>
                </c:pt>
                <c:pt idx="10041">
                  <c:v>5.0220000000000002</c:v>
                </c:pt>
                <c:pt idx="10042">
                  <c:v>5.0220000000000002</c:v>
                </c:pt>
                <c:pt idx="10043">
                  <c:v>5.0229999999999997</c:v>
                </c:pt>
                <c:pt idx="10044">
                  <c:v>5.0229999999999997</c:v>
                </c:pt>
                <c:pt idx="10045">
                  <c:v>5.024</c:v>
                </c:pt>
                <c:pt idx="10046">
                  <c:v>5.024</c:v>
                </c:pt>
                <c:pt idx="10047">
                  <c:v>5.0250000000000004</c:v>
                </c:pt>
                <c:pt idx="10048">
                  <c:v>5.0250000000000004</c:v>
                </c:pt>
                <c:pt idx="10049">
                  <c:v>5.0259999999999998</c:v>
                </c:pt>
                <c:pt idx="10050">
                  <c:v>5.0259999999999998</c:v>
                </c:pt>
                <c:pt idx="10051">
                  <c:v>5.0270000000000001</c:v>
                </c:pt>
                <c:pt idx="10052">
                  <c:v>5.0270000000000001</c:v>
                </c:pt>
                <c:pt idx="10053">
                  <c:v>5.0279999999999996</c:v>
                </c:pt>
                <c:pt idx="10054">
                  <c:v>5.0279999999999996</c:v>
                </c:pt>
                <c:pt idx="10055">
                  <c:v>5.0289999999999999</c:v>
                </c:pt>
                <c:pt idx="10056">
                  <c:v>5.0289999999999999</c:v>
                </c:pt>
                <c:pt idx="10057">
                  <c:v>5.03</c:v>
                </c:pt>
                <c:pt idx="10058">
                  <c:v>5.03</c:v>
                </c:pt>
                <c:pt idx="10059">
                  <c:v>5.0309999999999997</c:v>
                </c:pt>
                <c:pt idx="10060">
                  <c:v>5.0309999999999997</c:v>
                </c:pt>
                <c:pt idx="10061">
                  <c:v>5.032</c:v>
                </c:pt>
                <c:pt idx="10062">
                  <c:v>5.032</c:v>
                </c:pt>
                <c:pt idx="10063">
                  <c:v>5.0330000000000004</c:v>
                </c:pt>
                <c:pt idx="10064">
                  <c:v>5.0330000000000004</c:v>
                </c:pt>
                <c:pt idx="10065">
                  <c:v>5.0339999999999998</c:v>
                </c:pt>
                <c:pt idx="10066">
                  <c:v>5.0339999999999998</c:v>
                </c:pt>
                <c:pt idx="10067">
                  <c:v>5.0350000000000001</c:v>
                </c:pt>
                <c:pt idx="10068">
                  <c:v>5.0350000000000001</c:v>
                </c:pt>
                <c:pt idx="10069">
                  <c:v>5.0359999999999996</c:v>
                </c:pt>
                <c:pt idx="10070">
                  <c:v>5.0359999999999996</c:v>
                </c:pt>
                <c:pt idx="10071">
                  <c:v>5.0369999999999999</c:v>
                </c:pt>
                <c:pt idx="10072">
                  <c:v>5.0369999999999999</c:v>
                </c:pt>
                <c:pt idx="10073">
                  <c:v>5.0380000000000003</c:v>
                </c:pt>
                <c:pt idx="10074">
                  <c:v>5.0380000000000003</c:v>
                </c:pt>
                <c:pt idx="10075">
                  <c:v>5.0389999999999997</c:v>
                </c:pt>
                <c:pt idx="10076">
                  <c:v>5.0389999999999997</c:v>
                </c:pt>
                <c:pt idx="10077">
                  <c:v>5.04</c:v>
                </c:pt>
                <c:pt idx="10078">
                  <c:v>5.04</c:v>
                </c:pt>
                <c:pt idx="10079">
                  <c:v>5.0410000000000004</c:v>
                </c:pt>
                <c:pt idx="10080">
                  <c:v>5.0410000000000004</c:v>
                </c:pt>
                <c:pt idx="10081">
                  <c:v>5.0419999999999998</c:v>
                </c:pt>
                <c:pt idx="10082">
                  <c:v>5.0419999999999998</c:v>
                </c:pt>
                <c:pt idx="10083">
                  <c:v>5.0430000000000001</c:v>
                </c:pt>
                <c:pt idx="10084">
                  <c:v>5.0430000000000001</c:v>
                </c:pt>
                <c:pt idx="10085">
                  <c:v>5.0439999999999996</c:v>
                </c:pt>
                <c:pt idx="10086">
                  <c:v>5.0439999999999996</c:v>
                </c:pt>
                <c:pt idx="10087">
                  <c:v>5.0449999999999999</c:v>
                </c:pt>
                <c:pt idx="10088">
                  <c:v>5.0449999999999999</c:v>
                </c:pt>
                <c:pt idx="10089">
                  <c:v>5.0460000000000003</c:v>
                </c:pt>
                <c:pt idx="10090">
                  <c:v>5.0460000000000003</c:v>
                </c:pt>
                <c:pt idx="10091">
                  <c:v>5.0469999999999997</c:v>
                </c:pt>
                <c:pt idx="10092">
                  <c:v>5.0469999999999997</c:v>
                </c:pt>
                <c:pt idx="10093">
                  <c:v>5.048</c:v>
                </c:pt>
                <c:pt idx="10094">
                  <c:v>5.048</c:v>
                </c:pt>
                <c:pt idx="10095">
                  <c:v>5.0490000000000004</c:v>
                </c:pt>
                <c:pt idx="10096">
                  <c:v>5.0490000000000004</c:v>
                </c:pt>
                <c:pt idx="10097">
                  <c:v>5.05</c:v>
                </c:pt>
                <c:pt idx="10098">
                  <c:v>5.05</c:v>
                </c:pt>
                <c:pt idx="10099">
                  <c:v>5.0510000000000002</c:v>
                </c:pt>
                <c:pt idx="10100">
                  <c:v>5.0510000000000002</c:v>
                </c:pt>
                <c:pt idx="10101">
                  <c:v>5.0519999999999996</c:v>
                </c:pt>
                <c:pt idx="10102">
                  <c:v>5.0519999999999996</c:v>
                </c:pt>
                <c:pt idx="10103">
                  <c:v>5.0529999999999999</c:v>
                </c:pt>
                <c:pt idx="10104">
                  <c:v>5.0529999999999999</c:v>
                </c:pt>
                <c:pt idx="10105">
                  <c:v>5.0540000000000003</c:v>
                </c:pt>
                <c:pt idx="10106">
                  <c:v>5.0540000000000003</c:v>
                </c:pt>
                <c:pt idx="10107">
                  <c:v>5.0549999999999997</c:v>
                </c:pt>
                <c:pt idx="10108">
                  <c:v>5.0549999999999997</c:v>
                </c:pt>
                <c:pt idx="10109">
                  <c:v>5.056</c:v>
                </c:pt>
                <c:pt idx="10110">
                  <c:v>5.056</c:v>
                </c:pt>
                <c:pt idx="10111">
                  <c:v>5.0570000000000004</c:v>
                </c:pt>
                <c:pt idx="10112">
                  <c:v>5.0570000000000004</c:v>
                </c:pt>
                <c:pt idx="10113">
                  <c:v>5.0579999999999998</c:v>
                </c:pt>
                <c:pt idx="10114">
                  <c:v>5.0579999999999998</c:v>
                </c:pt>
                <c:pt idx="10115">
                  <c:v>5.0590000000000002</c:v>
                </c:pt>
                <c:pt idx="10116">
                  <c:v>5.0590000000000002</c:v>
                </c:pt>
                <c:pt idx="10117">
                  <c:v>5.0599999999999996</c:v>
                </c:pt>
                <c:pt idx="10118">
                  <c:v>5.0599999999999996</c:v>
                </c:pt>
                <c:pt idx="10119">
                  <c:v>5.0609999999999999</c:v>
                </c:pt>
                <c:pt idx="10120">
                  <c:v>5.0609999999999999</c:v>
                </c:pt>
                <c:pt idx="10121">
                  <c:v>5.0620000000000003</c:v>
                </c:pt>
                <c:pt idx="10122">
                  <c:v>5.0620000000000003</c:v>
                </c:pt>
                <c:pt idx="10123">
                  <c:v>5.0629999999999997</c:v>
                </c:pt>
                <c:pt idx="10124">
                  <c:v>5.0629999999999997</c:v>
                </c:pt>
                <c:pt idx="10125">
                  <c:v>5.0640000000000001</c:v>
                </c:pt>
                <c:pt idx="10126">
                  <c:v>5.0640000000000001</c:v>
                </c:pt>
                <c:pt idx="10127">
                  <c:v>5.0650000000000004</c:v>
                </c:pt>
                <c:pt idx="10128">
                  <c:v>5.0650000000000004</c:v>
                </c:pt>
                <c:pt idx="10129">
                  <c:v>5.0659999999999998</c:v>
                </c:pt>
                <c:pt idx="10130">
                  <c:v>5.0659999999999998</c:v>
                </c:pt>
                <c:pt idx="10131">
                  <c:v>5.0670000000000002</c:v>
                </c:pt>
                <c:pt idx="10132">
                  <c:v>5.0670000000000002</c:v>
                </c:pt>
                <c:pt idx="10133">
                  <c:v>5.0679999999999996</c:v>
                </c:pt>
                <c:pt idx="10134">
                  <c:v>5.0679999999999996</c:v>
                </c:pt>
                <c:pt idx="10135">
                  <c:v>5.069</c:v>
                </c:pt>
                <c:pt idx="10136">
                  <c:v>5.069</c:v>
                </c:pt>
                <c:pt idx="10137">
                  <c:v>5.07</c:v>
                </c:pt>
                <c:pt idx="10138">
                  <c:v>5.07</c:v>
                </c:pt>
                <c:pt idx="10139">
                  <c:v>5.0709999999999997</c:v>
                </c:pt>
                <c:pt idx="10140">
                  <c:v>5.0709999999999997</c:v>
                </c:pt>
                <c:pt idx="10141">
                  <c:v>5.0720000000000001</c:v>
                </c:pt>
                <c:pt idx="10142">
                  <c:v>5.0720000000000001</c:v>
                </c:pt>
                <c:pt idx="10143">
                  <c:v>5.0730000000000004</c:v>
                </c:pt>
                <c:pt idx="10144">
                  <c:v>5.0730000000000004</c:v>
                </c:pt>
                <c:pt idx="10145">
                  <c:v>5.0739999999999998</c:v>
                </c:pt>
                <c:pt idx="10146">
                  <c:v>5.0739999999999998</c:v>
                </c:pt>
                <c:pt idx="10147">
                  <c:v>5.0750000000000002</c:v>
                </c:pt>
                <c:pt idx="10148">
                  <c:v>5.0750000000000002</c:v>
                </c:pt>
                <c:pt idx="10149">
                  <c:v>5.0759999999999996</c:v>
                </c:pt>
                <c:pt idx="10150">
                  <c:v>5.0759999999999996</c:v>
                </c:pt>
                <c:pt idx="10151">
                  <c:v>5.077</c:v>
                </c:pt>
                <c:pt idx="10152">
                  <c:v>5.077</c:v>
                </c:pt>
                <c:pt idx="10153">
                  <c:v>5.0780000000000003</c:v>
                </c:pt>
                <c:pt idx="10154">
                  <c:v>5.0780000000000003</c:v>
                </c:pt>
                <c:pt idx="10155">
                  <c:v>5.0789999999999997</c:v>
                </c:pt>
                <c:pt idx="10156">
                  <c:v>5.0789999999999997</c:v>
                </c:pt>
                <c:pt idx="10157">
                  <c:v>5.08</c:v>
                </c:pt>
                <c:pt idx="10158">
                  <c:v>5.08</c:v>
                </c:pt>
                <c:pt idx="10159">
                  <c:v>5.0810000000000004</c:v>
                </c:pt>
                <c:pt idx="10160">
                  <c:v>5.0810000000000004</c:v>
                </c:pt>
                <c:pt idx="10161">
                  <c:v>5.0819999999999999</c:v>
                </c:pt>
                <c:pt idx="10162">
                  <c:v>5.0819999999999999</c:v>
                </c:pt>
                <c:pt idx="10163">
                  <c:v>5.0830000000000002</c:v>
                </c:pt>
                <c:pt idx="10164">
                  <c:v>5.0830000000000002</c:v>
                </c:pt>
                <c:pt idx="10165">
                  <c:v>5.0839999999999996</c:v>
                </c:pt>
                <c:pt idx="10166">
                  <c:v>5.0839999999999996</c:v>
                </c:pt>
                <c:pt idx="10167">
                  <c:v>5.085</c:v>
                </c:pt>
                <c:pt idx="10168">
                  <c:v>5.085</c:v>
                </c:pt>
                <c:pt idx="10169">
                  <c:v>5.0860000000000003</c:v>
                </c:pt>
                <c:pt idx="10170">
                  <c:v>5.0860000000000003</c:v>
                </c:pt>
                <c:pt idx="10171">
                  <c:v>5.0869999999999997</c:v>
                </c:pt>
                <c:pt idx="10172">
                  <c:v>5.0869999999999997</c:v>
                </c:pt>
                <c:pt idx="10173">
                  <c:v>5.0880000000000001</c:v>
                </c:pt>
                <c:pt idx="10174">
                  <c:v>5.0880000000000001</c:v>
                </c:pt>
                <c:pt idx="10175">
                  <c:v>5.0890000000000004</c:v>
                </c:pt>
                <c:pt idx="10176">
                  <c:v>5.0890000000000004</c:v>
                </c:pt>
                <c:pt idx="10177">
                  <c:v>5.09</c:v>
                </c:pt>
                <c:pt idx="10178">
                  <c:v>5.09</c:v>
                </c:pt>
                <c:pt idx="10179">
                  <c:v>5.0910000000000002</c:v>
                </c:pt>
                <c:pt idx="10180">
                  <c:v>5.0910000000000002</c:v>
                </c:pt>
                <c:pt idx="10181">
                  <c:v>5.0919999999999996</c:v>
                </c:pt>
                <c:pt idx="10182">
                  <c:v>5.0919999999999996</c:v>
                </c:pt>
                <c:pt idx="10183">
                  <c:v>5.093</c:v>
                </c:pt>
                <c:pt idx="10184">
                  <c:v>5.093</c:v>
                </c:pt>
                <c:pt idx="10185">
                  <c:v>5.0940000000000003</c:v>
                </c:pt>
                <c:pt idx="10186">
                  <c:v>5.0940000000000003</c:v>
                </c:pt>
                <c:pt idx="10187">
                  <c:v>5.0949999999999998</c:v>
                </c:pt>
                <c:pt idx="10188">
                  <c:v>5.0949999999999998</c:v>
                </c:pt>
                <c:pt idx="10189">
                  <c:v>5.0960000000000001</c:v>
                </c:pt>
                <c:pt idx="10190">
                  <c:v>5.0960000000000001</c:v>
                </c:pt>
                <c:pt idx="10191">
                  <c:v>5.0970000000000004</c:v>
                </c:pt>
                <c:pt idx="10192">
                  <c:v>5.0970000000000004</c:v>
                </c:pt>
                <c:pt idx="10193">
                  <c:v>5.0979999999999999</c:v>
                </c:pt>
                <c:pt idx="10194">
                  <c:v>5.0979999999999999</c:v>
                </c:pt>
                <c:pt idx="10195">
                  <c:v>5.0990000000000002</c:v>
                </c:pt>
                <c:pt idx="10196">
                  <c:v>5.0990000000000002</c:v>
                </c:pt>
                <c:pt idx="10197">
                  <c:v>5.0999999999999996</c:v>
                </c:pt>
                <c:pt idx="10198">
                  <c:v>5.0999999999999996</c:v>
                </c:pt>
                <c:pt idx="10199">
                  <c:v>5.101</c:v>
                </c:pt>
                <c:pt idx="10200">
                  <c:v>5.101</c:v>
                </c:pt>
                <c:pt idx="10201">
                  <c:v>5.1020000000000003</c:v>
                </c:pt>
                <c:pt idx="10202">
                  <c:v>5.1020000000000003</c:v>
                </c:pt>
                <c:pt idx="10203">
                  <c:v>5.1029999999999998</c:v>
                </c:pt>
                <c:pt idx="10204">
                  <c:v>5.1029999999999998</c:v>
                </c:pt>
                <c:pt idx="10205">
                  <c:v>5.1040000000000001</c:v>
                </c:pt>
                <c:pt idx="10206">
                  <c:v>5.1040000000000001</c:v>
                </c:pt>
                <c:pt idx="10207">
                  <c:v>5.1050000000000004</c:v>
                </c:pt>
                <c:pt idx="10208">
                  <c:v>5.1050000000000004</c:v>
                </c:pt>
                <c:pt idx="10209">
                  <c:v>5.1059999999999999</c:v>
                </c:pt>
                <c:pt idx="10210">
                  <c:v>5.1059999999999999</c:v>
                </c:pt>
                <c:pt idx="10211">
                  <c:v>5.1070000000000002</c:v>
                </c:pt>
                <c:pt idx="10212">
                  <c:v>5.1070000000000002</c:v>
                </c:pt>
                <c:pt idx="10213">
                  <c:v>5.1079999999999997</c:v>
                </c:pt>
                <c:pt idx="10214">
                  <c:v>5.1079999999999997</c:v>
                </c:pt>
                <c:pt idx="10215">
                  <c:v>5.109</c:v>
                </c:pt>
                <c:pt idx="10216">
                  <c:v>5.109</c:v>
                </c:pt>
                <c:pt idx="10217">
                  <c:v>5.1100000000000003</c:v>
                </c:pt>
                <c:pt idx="10218">
                  <c:v>5.1100000000000003</c:v>
                </c:pt>
                <c:pt idx="10219">
                  <c:v>5.1109999999999998</c:v>
                </c:pt>
                <c:pt idx="10220">
                  <c:v>5.1109999999999998</c:v>
                </c:pt>
                <c:pt idx="10221">
                  <c:v>5.1120000000000001</c:v>
                </c:pt>
                <c:pt idx="10222">
                  <c:v>5.1120000000000001</c:v>
                </c:pt>
                <c:pt idx="10223">
                  <c:v>5.1130000000000004</c:v>
                </c:pt>
                <c:pt idx="10224">
                  <c:v>5.1130000000000004</c:v>
                </c:pt>
                <c:pt idx="10225">
                  <c:v>5.1139999999999999</c:v>
                </c:pt>
                <c:pt idx="10226">
                  <c:v>5.1139999999999999</c:v>
                </c:pt>
                <c:pt idx="10227">
                  <c:v>5.1150000000000002</c:v>
                </c:pt>
                <c:pt idx="10228">
                  <c:v>5.1150000000000002</c:v>
                </c:pt>
                <c:pt idx="10229">
                  <c:v>5.1159999999999997</c:v>
                </c:pt>
                <c:pt idx="10230">
                  <c:v>5.1159999999999997</c:v>
                </c:pt>
                <c:pt idx="10231">
                  <c:v>5.117</c:v>
                </c:pt>
                <c:pt idx="10232">
                  <c:v>5.117</c:v>
                </c:pt>
                <c:pt idx="10233">
                  <c:v>5.1180000000000003</c:v>
                </c:pt>
                <c:pt idx="10234">
                  <c:v>5.1180000000000003</c:v>
                </c:pt>
                <c:pt idx="10235">
                  <c:v>5.1189999999999998</c:v>
                </c:pt>
                <c:pt idx="10236">
                  <c:v>5.1189999999999998</c:v>
                </c:pt>
                <c:pt idx="10237">
                  <c:v>5.12</c:v>
                </c:pt>
                <c:pt idx="10238">
                  <c:v>5.12</c:v>
                </c:pt>
                <c:pt idx="10239">
                  <c:v>5.1210000000000004</c:v>
                </c:pt>
                <c:pt idx="10240">
                  <c:v>5.1210000000000004</c:v>
                </c:pt>
                <c:pt idx="10241">
                  <c:v>5.1219999999999999</c:v>
                </c:pt>
                <c:pt idx="10242">
                  <c:v>5.1219999999999999</c:v>
                </c:pt>
                <c:pt idx="10243">
                  <c:v>5.1230000000000002</c:v>
                </c:pt>
                <c:pt idx="10244">
                  <c:v>5.1230000000000002</c:v>
                </c:pt>
                <c:pt idx="10245">
                  <c:v>5.1239999999999997</c:v>
                </c:pt>
                <c:pt idx="10246">
                  <c:v>5.1239999999999997</c:v>
                </c:pt>
                <c:pt idx="10247">
                  <c:v>5.125</c:v>
                </c:pt>
                <c:pt idx="10248">
                  <c:v>5.125</c:v>
                </c:pt>
                <c:pt idx="10249">
                  <c:v>5.1260000000000003</c:v>
                </c:pt>
                <c:pt idx="10250">
                  <c:v>5.1260000000000003</c:v>
                </c:pt>
                <c:pt idx="10251">
                  <c:v>5.1269999999999998</c:v>
                </c:pt>
                <c:pt idx="10252">
                  <c:v>5.1269999999999998</c:v>
                </c:pt>
                <c:pt idx="10253">
                  <c:v>5.1280000000000001</c:v>
                </c:pt>
                <c:pt idx="10254">
                  <c:v>5.1280000000000001</c:v>
                </c:pt>
                <c:pt idx="10255">
                  <c:v>5.1289999999999996</c:v>
                </c:pt>
                <c:pt idx="10256">
                  <c:v>5.1289999999999996</c:v>
                </c:pt>
                <c:pt idx="10257">
                  <c:v>5.13</c:v>
                </c:pt>
                <c:pt idx="10258">
                  <c:v>5.13</c:v>
                </c:pt>
                <c:pt idx="10259">
                  <c:v>5.1310000000000002</c:v>
                </c:pt>
                <c:pt idx="10260">
                  <c:v>5.1310000000000002</c:v>
                </c:pt>
                <c:pt idx="10261">
                  <c:v>5.1319999999999997</c:v>
                </c:pt>
                <c:pt idx="10262">
                  <c:v>5.1319999999999997</c:v>
                </c:pt>
                <c:pt idx="10263">
                  <c:v>5.133</c:v>
                </c:pt>
                <c:pt idx="10264">
                  <c:v>5.133</c:v>
                </c:pt>
                <c:pt idx="10265">
                  <c:v>5.1340000000000003</c:v>
                </c:pt>
                <c:pt idx="10266">
                  <c:v>5.1340000000000003</c:v>
                </c:pt>
                <c:pt idx="10267">
                  <c:v>5.1349999999999998</c:v>
                </c:pt>
                <c:pt idx="10268">
                  <c:v>5.1349999999999998</c:v>
                </c:pt>
                <c:pt idx="10269">
                  <c:v>5.1360000000000001</c:v>
                </c:pt>
                <c:pt idx="10270">
                  <c:v>5.1360000000000001</c:v>
                </c:pt>
                <c:pt idx="10271">
                  <c:v>5.1369999999999996</c:v>
                </c:pt>
                <c:pt idx="10272">
                  <c:v>5.1369999999999996</c:v>
                </c:pt>
                <c:pt idx="10273">
                  <c:v>5.1379999999999999</c:v>
                </c:pt>
                <c:pt idx="10274">
                  <c:v>5.1379999999999999</c:v>
                </c:pt>
                <c:pt idx="10275">
                  <c:v>5.1390000000000002</c:v>
                </c:pt>
                <c:pt idx="10276">
                  <c:v>5.1390000000000002</c:v>
                </c:pt>
                <c:pt idx="10277">
                  <c:v>5.14</c:v>
                </c:pt>
                <c:pt idx="10278">
                  <c:v>5.14</c:v>
                </c:pt>
                <c:pt idx="10279">
                  <c:v>5.141</c:v>
                </c:pt>
                <c:pt idx="10280">
                  <c:v>5.141</c:v>
                </c:pt>
                <c:pt idx="10281">
                  <c:v>5.1420000000000003</c:v>
                </c:pt>
                <c:pt idx="10282">
                  <c:v>5.1420000000000003</c:v>
                </c:pt>
                <c:pt idx="10283">
                  <c:v>5.1429999999999998</c:v>
                </c:pt>
                <c:pt idx="10284">
                  <c:v>5.1429999999999998</c:v>
                </c:pt>
                <c:pt idx="10285">
                  <c:v>5.1440000000000001</c:v>
                </c:pt>
                <c:pt idx="10286">
                  <c:v>5.1440000000000001</c:v>
                </c:pt>
                <c:pt idx="10287">
                  <c:v>5.1449999999999996</c:v>
                </c:pt>
                <c:pt idx="10288">
                  <c:v>5.1449999999999996</c:v>
                </c:pt>
                <c:pt idx="10289">
                  <c:v>5.1459999999999999</c:v>
                </c:pt>
                <c:pt idx="10290">
                  <c:v>5.1459999999999999</c:v>
                </c:pt>
                <c:pt idx="10291">
                  <c:v>5.1470000000000002</c:v>
                </c:pt>
                <c:pt idx="10292">
                  <c:v>5.1470000000000002</c:v>
                </c:pt>
                <c:pt idx="10293">
                  <c:v>5.1479999999999997</c:v>
                </c:pt>
                <c:pt idx="10294">
                  <c:v>5.1479999999999997</c:v>
                </c:pt>
                <c:pt idx="10295">
                  <c:v>5.149</c:v>
                </c:pt>
                <c:pt idx="10296">
                  <c:v>5.149</c:v>
                </c:pt>
                <c:pt idx="10297">
                  <c:v>5.15</c:v>
                </c:pt>
                <c:pt idx="10298">
                  <c:v>5.15</c:v>
                </c:pt>
                <c:pt idx="10299">
                  <c:v>5.1509999999999998</c:v>
                </c:pt>
                <c:pt idx="10300">
                  <c:v>5.1509999999999998</c:v>
                </c:pt>
                <c:pt idx="10301">
                  <c:v>5.1520000000000001</c:v>
                </c:pt>
                <c:pt idx="10302">
                  <c:v>5.1520000000000001</c:v>
                </c:pt>
                <c:pt idx="10303">
                  <c:v>5.1529999999999996</c:v>
                </c:pt>
                <c:pt idx="10304">
                  <c:v>5.1529999999999996</c:v>
                </c:pt>
                <c:pt idx="10305">
                  <c:v>5.1539999999999999</c:v>
                </c:pt>
                <c:pt idx="10306">
                  <c:v>5.1539999999999999</c:v>
                </c:pt>
                <c:pt idx="10307">
                  <c:v>5.1550000000000002</c:v>
                </c:pt>
                <c:pt idx="10308">
                  <c:v>5.1550000000000002</c:v>
                </c:pt>
                <c:pt idx="10309">
                  <c:v>5.1559999999999997</c:v>
                </c:pt>
                <c:pt idx="10310">
                  <c:v>5.1559999999999997</c:v>
                </c:pt>
                <c:pt idx="10311">
                  <c:v>5.157</c:v>
                </c:pt>
                <c:pt idx="10312">
                  <c:v>5.157</c:v>
                </c:pt>
                <c:pt idx="10313">
                  <c:v>5.1580000000000004</c:v>
                </c:pt>
                <c:pt idx="10314">
                  <c:v>5.1580000000000004</c:v>
                </c:pt>
                <c:pt idx="10315">
                  <c:v>5.1589999999999998</c:v>
                </c:pt>
                <c:pt idx="10316">
                  <c:v>5.1589999999999998</c:v>
                </c:pt>
                <c:pt idx="10317">
                  <c:v>5.16</c:v>
                </c:pt>
                <c:pt idx="10318">
                  <c:v>5.16</c:v>
                </c:pt>
                <c:pt idx="10319">
                  <c:v>5.1609999999999996</c:v>
                </c:pt>
                <c:pt idx="10320">
                  <c:v>5.1609999999999996</c:v>
                </c:pt>
                <c:pt idx="10321">
                  <c:v>5.1619999999999999</c:v>
                </c:pt>
                <c:pt idx="10322">
                  <c:v>5.1619999999999999</c:v>
                </c:pt>
                <c:pt idx="10323">
                  <c:v>5.1630000000000003</c:v>
                </c:pt>
                <c:pt idx="10324">
                  <c:v>5.1630000000000003</c:v>
                </c:pt>
                <c:pt idx="10325">
                  <c:v>5.1639999999999997</c:v>
                </c:pt>
                <c:pt idx="10326">
                  <c:v>5.1639999999999997</c:v>
                </c:pt>
                <c:pt idx="10327">
                  <c:v>5.165</c:v>
                </c:pt>
                <c:pt idx="10328">
                  <c:v>5.165</c:v>
                </c:pt>
                <c:pt idx="10329">
                  <c:v>5.1660000000000004</c:v>
                </c:pt>
                <c:pt idx="10330">
                  <c:v>5.1660000000000004</c:v>
                </c:pt>
                <c:pt idx="10331">
                  <c:v>5.1669999999999998</c:v>
                </c:pt>
                <c:pt idx="10332">
                  <c:v>5.1669999999999998</c:v>
                </c:pt>
                <c:pt idx="10333">
                  <c:v>5.1680000000000001</c:v>
                </c:pt>
                <c:pt idx="10334">
                  <c:v>5.1680000000000001</c:v>
                </c:pt>
                <c:pt idx="10335">
                  <c:v>5.1689999999999996</c:v>
                </c:pt>
                <c:pt idx="10336">
                  <c:v>5.1689999999999996</c:v>
                </c:pt>
                <c:pt idx="10337">
                  <c:v>5.17</c:v>
                </c:pt>
                <c:pt idx="10338">
                  <c:v>5.17</c:v>
                </c:pt>
                <c:pt idx="10339">
                  <c:v>5.1710000000000003</c:v>
                </c:pt>
                <c:pt idx="10340">
                  <c:v>5.1710000000000003</c:v>
                </c:pt>
                <c:pt idx="10341">
                  <c:v>5.1719999999999997</c:v>
                </c:pt>
                <c:pt idx="10342">
                  <c:v>5.1719999999999997</c:v>
                </c:pt>
                <c:pt idx="10343">
                  <c:v>5.173</c:v>
                </c:pt>
                <c:pt idx="10344">
                  <c:v>5.173</c:v>
                </c:pt>
                <c:pt idx="10345">
                  <c:v>5.1740000000000004</c:v>
                </c:pt>
                <c:pt idx="10346">
                  <c:v>5.1740000000000004</c:v>
                </c:pt>
                <c:pt idx="10347">
                  <c:v>5.1749999999999998</c:v>
                </c:pt>
                <c:pt idx="10348">
                  <c:v>5.1749999999999998</c:v>
                </c:pt>
                <c:pt idx="10349">
                  <c:v>5.1760000000000002</c:v>
                </c:pt>
                <c:pt idx="10350">
                  <c:v>5.1760000000000002</c:v>
                </c:pt>
                <c:pt idx="10351">
                  <c:v>5.1769999999999996</c:v>
                </c:pt>
                <c:pt idx="10352">
                  <c:v>5.1769999999999996</c:v>
                </c:pt>
                <c:pt idx="10353">
                  <c:v>5.1779999999999999</c:v>
                </c:pt>
                <c:pt idx="10354">
                  <c:v>5.1779999999999999</c:v>
                </c:pt>
                <c:pt idx="10355">
                  <c:v>5.1790000000000003</c:v>
                </c:pt>
                <c:pt idx="10356">
                  <c:v>5.1790000000000003</c:v>
                </c:pt>
                <c:pt idx="10357">
                  <c:v>5.18</c:v>
                </c:pt>
                <c:pt idx="10358">
                  <c:v>5.18</c:v>
                </c:pt>
                <c:pt idx="10359">
                  <c:v>5.181</c:v>
                </c:pt>
                <c:pt idx="10360">
                  <c:v>5.181</c:v>
                </c:pt>
                <c:pt idx="10361">
                  <c:v>5.1820000000000004</c:v>
                </c:pt>
                <c:pt idx="10362">
                  <c:v>5.1820000000000004</c:v>
                </c:pt>
                <c:pt idx="10363">
                  <c:v>5.1829999999999998</c:v>
                </c:pt>
                <c:pt idx="10364">
                  <c:v>5.1829999999999998</c:v>
                </c:pt>
                <c:pt idx="10365">
                  <c:v>5.1840000000000002</c:v>
                </c:pt>
                <c:pt idx="10366">
                  <c:v>5.1840000000000002</c:v>
                </c:pt>
                <c:pt idx="10367">
                  <c:v>5.1849999999999996</c:v>
                </c:pt>
                <c:pt idx="10368">
                  <c:v>5.1849999999999996</c:v>
                </c:pt>
                <c:pt idx="10369">
                  <c:v>5.1859999999999999</c:v>
                </c:pt>
                <c:pt idx="10370">
                  <c:v>5.1859999999999999</c:v>
                </c:pt>
                <c:pt idx="10371">
                  <c:v>5.1870000000000003</c:v>
                </c:pt>
                <c:pt idx="10372">
                  <c:v>5.1870000000000003</c:v>
                </c:pt>
                <c:pt idx="10373">
                  <c:v>5.1879999999999997</c:v>
                </c:pt>
                <c:pt idx="10374">
                  <c:v>5.1879999999999997</c:v>
                </c:pt>
                <c:pt idx="10375">
                  <c:v>5.1890000000000001</c:v>
                </c:pt>
                <c:pt idx="10376">
                  <c:v>5.1890000000000001</c:v>
                </c:pt>
                <c:pt idx="10377">
                  <c:v>5.19</c:v>
                </c:pt>
                <c:pt idx="10378">
                  <c:v>5.19</c:v>
                </c:pt>
                <c:pt idx="10379">
                  <c:v>5.1909999999999998</c:v>
                </c:pt>
                <c:pt idx="10380">
                  <c:v>5.1909999999999998</c:v>
                </c:pt>
                <c:pt idx="10381">
                  <c:v>5.1920000000000002</c:v>
                </c:pt>
                <c:pt idx="10382">
                  <c:v>5.1920000000000002</c:v>
                </c:pt>
                <c:pt idx="10383">
                  <c:v>5.1929999999999996</c:v>
                </c:pt>
                <c:pt idx="10384">
                  <c:v>5.1929999999999996</c:v>
                </c:pt>
                <c:pt idx="10385">
                  <c:v>5.194</c:v>
                </c:pt>
                <c:pt idx="10386">
                  <c:v>5.194</c:v>
                </c:pt>
                <c:pt idx="10387">
                  <c:v>5.1950000000000003</c:v>
                </c:pt>
                <c:pt idx="10388">
                  <c:v>5.1950000000000003</c:v>
                </c:pt>
                <c:pt idx="10389">
                  <c:v>5.1959999999999997</c:v>
                </c:pt>
                <c:pt idx="10390">
                  <c:v>5.1959999999999997</c:v>
                </c:pt>
                <c:pt idx="10391">
                  <c:v>5.1970000000000001</c:v>
                </c:pt>
                <c:pt idx="10392">
                  <c:v>5.1970000000000001</c:v>
                </c:pt>
                <c:pt idx="10393">
                  <c:v>5.1980000000000004</c:v>
                </c:pt>
                <c:pt idx="10394">
                  <c:v>5.1980000000000004</c:v>
                </c:pt>
                <c:pt idx="10395">
                  <c:v>5.1989999999999998</c:v>
                </c:pt>
                <c:pt idx="10396">
                  <c:v>5.1989999999999998</c:v>
                </c:pt>
                <c:pt idx="10397">
                  <c:v>5.2</c:v>
                </c:pt>
                <c:pt idx="10398">
                  <c:v>5.2</c:v>
                </c:pt>
                <c:pt idx="10399">
                  <c:v>5.2009999999999996</c:v>
                </c:pt>
                <c:pt idx="10400">
                  <c:v>5.2009999999999996</c:v>
                </c:pt>
                <c:pt idx="10401">
                  <c:v>5.202</c:v>
                </c:pt>
                <c:pt idx="10402">
                  <c:v>5.202</c:v>
                </c:pt>
                <c:pt idx="10403">
                  <c:v>5.2030000000000003</c:v>
                </c:pt>
                <c:pt idx="10404">
                  <c:v>5.2030000000000003</c:v>
                </c:pt>
                <c:pt idx="10405">
                  <c:v>5.2039999999999997</c:v>
                </c:pt>
                <c:pt idx="10406">
                  <c:v>5.2039999999999997</c:v>
                </c:pt>
                <c:pt idx="10407">
                  <c:v>5.2050000000000001</c:v>
                </c:pt>
                <c:pt idx="10408">
                  <c:v>5.2050000000000001</c:v>
                </c:pt>
                <c:pt idx="10409">
                  <c:v>5.2060000000000004</c:v>
                </c:pt>
                <c:pt idx="10410">
                  <c:v>5.2060000000000004</c:v>
                </c:pt>
                <c:pt idx="10411">
                  <c:v>5.2069999999999999</c:v>
                </c:pt>
                <c:pt idx="10412">
                  <c:v>5.2069999999999999</c:v>
                </c:pt>
                <c:pt idx="10413">
                  <c:v>5.2080000000000002</c:v>
                </c:pt>
                <c:pt idx="10414">
                  <c:v>5.2080000000000002</c:v>
                </c:pt>
                <c:pt idx="10415">
                  <c:v>5.2089999999999996</c:v>
                </c:pt>
                <c:pt idx="10416">
                  <c:v>5.2089999999999996</c:v>
                </c:pt>
                <c:pt idx="10417">
                  <c:v>5.21</c:v>
                </c:pt>
                <c:pt idx="10418">
                  <c:v>5.21</c:v>
                </c:pt>
                <c:pt idx="10419">
                  <c:v>5.2110000000000003</c:v>
                </c:pt>
                <c:pt idx="10420">
                  <c:v>5.2110000000000003</c:v>
                </c:pt>
                <c:pt idx="10421">
                  <c:v>5.2119999999999997</c:v>
                </c:pt>
                <c:pt idx="10422">
                  <c:v>5.2119999999999997</c:v>
                </c:pt>
                <c:pt idx="10423">
                  <c:v>5.2130000000000001</c:v>
                </c:pt>
                <c:pt idx="10424">
                  <c:v>5.2130000000000001</c:v>
                </c:pt>
                <c:pt idx="10425">
                  <c:v>5.2140000000000004</c:v>
                </c:pt>
                <c:pt idx="10426">
                  <c:v>5.2140000000000004</c:v>
                </c:pt>
                <c:pt idx="10427">
                  <c:v>5.2149999999999999</c:v>
                </c:pt>
                <c:pt idx="10428">
                  <c:v>5.2149999999999999</c:v>
                </c:pt>
                <c:pt idx="10429">
                  <c:v>5.2160000000000002</c:v>
                </c:pt>
                <c:pt idx="10430">
                  <c:v>5.2160000000000002</c:v>
                </c:pt>
                <c:pt idx="10431">
                  <c:v>5.2169999999999996</c:v>
                </c:pt>
                <c:pt idx="10432">
                  <c:v>5.2169999999999996</c:v>
                </c:pt>
                <c:pt idx="10433">
                  <c:v>5.218</c:v>
                </c:pt>
                <c:pt idx="10434">
                  <c:v>5.218</c:v>
                </c:pt>
                <c:pt idx="10435">
                  <c:v>5.2190000000000003</c:v>
                </c:pt>
                <c:pt idx="10436">
                  <c:v>5.2190000000000003</c:v>
                </c:pt>
                <c:pt idx="10437">
                  <c:v>5.22</c:v>
                </c:pt>
                <c:pt idx="10438">
                  <c:v>5.22</c:v>
                </c:pt>
                <c:pt idx="10439">
                  <c:v>5.2210000000000001</c:v>
                </c:pt>
                <c:pt idx="10440">
                  <c:v>5.2210000000000001</c:v>
                </c:pt>
                <c:pt idx="10441">
                  <c:v>5.2220000000000004</c:v>
                </c:pt>
                <c:pt idx="10442">
                  <c:v>5.2220000000000004</c:v>
                </c:pt>
                <c:pt idx="10443">
                  <c:v>5.2229999999999999</c:v>
                </c:pt>
                <c:pt idx="10444">
                  <c:v>5.2229999999999999</c:v>
                </c:pt>
                <c:pt idx="10445">
                  <c:v>5.2240000000000002</c:v>
                </c:pt>
                <c:pt idx="10446">
                  <c:v>5.2240000000000002</c:v>
                </c:pt>
                <c:pt idx="10447">
                  <c:v>5.2249999999999996</c:v>
                </c:pt>
                <c:pt idx="10448">
                  <c:v>5.2249999999999996</c:v>
                </c:pt>
                <c:pt idx="10449">
                  <c:v>5.226</c:v>
                </c:pt>
                <c:pt idx="10450">
                  <c:v>5.226</c:v>
                </c:pt>
                <c:pt idx="10451">
                  <c:v>5.2270000000000003</c:v>
                </c:pt>
                <c:pt idx="10452">
                  <c:v>5.2270000000000003</c:v>
                </c:pt>
                <c:pt idx="10453">
                  <c:v>5.2279999999999998</c:v>
                </c:pt>
                <c:pt idx="10454">
                  <c:v>5.2279999999999998</c:v>
                </c:pt>
                <c:pt idx="10455">
                  <c:v>5.2290000000000001</c:v>
                </c:pt>
                <c:pt idx="10456">
                  <c:v>5.2290000000000001</c:v>
                </c:pt>
                <c:pt idx="10457">
                  <c:v>5.23</c:v>
                </c:pt>
                <c:pt idx="10458">
                  <c:v>5.23</c:v>
                </c:pt>
                <c:pt idx="10459">
                  <c:v>5.2309999999999999</c:v>
                </c:pt>
                <c:pt idx="10460">
                  <c:v>5.2309999999999999</c:v>
                </c:pt>
                <c:pt idx="10461">
                  <c:v>5.2320000000000002</c:v>
                </c:pt>
                <c:pt idx="10462">
                  <c:v>5.2320000000000002</c:v>
                </c:pt>
                <c:pt idx="10463">
                  <c:v>5.2329999999999997</c:v>
                </c:pt>
                <c:pt idx="10464">
                  <c:v>5.2329999999999997</c:v>
                </c:pt>
                <c:pt idx="10465">
                  <c:v>5.234</c:v>
                </c:pt>
                <c:pt idx="10466">
                  <c:v>5.234</c:v>
                </c:pt>
                <c:pt idx="10467">
                  <c:v>5.2350000000000003</c:v>
                </c:pt>
                <c:pt idx="10468">
                  <c:v>5.2350000000000003</c:v>
                </c:pt>
                <c:pt idx="10469">
                  <c:v>5.2359999999999998</c:v>
                </c:pt>
                <c:pt idx="10470">
                  <c:v>5.2359999999999998</c:v>
                </c:pt>
                <c:pt idx="10471">
                  <c:v>5.2370000000000001</c:v>
                </c:pt>
                <c:pt idx="10472">
                  <c:v>5.2370000000000001</c:v>
                </c:pt>
                <c:pt idx="10473">
                  <c:v>5.2380000000000004</c:v>
                </c:pt>
                <c:pt idx="10474">
                  <c:v>5.2380000000000004</c:v>
                </c:pt>
                <c:pt idx="10475">
                  <c:v>5.2389999999999999</c:v>
                </c:pt>
                <c:pt idx="10476">
                  <c:v>5.2389999999999999</c:v>
                </c:pt>
                <c:pt idx="10477">
                  <c:v>5.24</c:v>
                </c:pt>
                <c:pt idx="10478">
                  <c:v>5.24</c:v>
                </c:pt>
                <c:pt idx="10479">
                  <c:v>5.2409999999999997</c:v>
                </c:pt>
                <c:pt idx="10480">
                  <c:v>5.2409999999999997</c:v>
                </c:pt>
                <c:pt idx="10481">
                  <c:v>5.242</c:v>
                </c:pt>
                <c:pt idx="10482">
                  <c:v>5.242</c:v>
                </c:pt>
                <c:pt idx="10483">
                  <c:v>5.2430000000000003</c:v>
                </c:pt>
                <c:pt idx="10484">
                  <c:v>5.2430000000000003</c:v>
                </c:pt>
                <c:pt idx="10485">
                  <c:v>5.2439999999999998</c:v>
                </c:pt>
                <c:pt idx="10486">
                  <c:v>5.2439999999999998</c:v>
                </c:pt>
                <c:pt idx="10487">
                  <c:v>5.2450000000000001</c:v>
                </c:pt>
                <c:pt idx="10488">
                  <c:v>5.2450000000000001</c:v>
                </c:pt>
                <c:pt idx="10489">
                  <c:v>5.2460000000000004</c:v>
                </c:pt>
                <c:pt idx="10490">
                  <c:v>5.2460000000000004</c:v>
                </c:pt>
                <c:pt idx="10491">
                  <c:v>5.2469999999999999</c:v>
                </c:pt>
                <c:pt idx="10492">
                  <c:v>5.2469999999999999</c:v>
                </c:pt>
                <c:pt idx="10493">
                  <c:v>5.2480000000000002</c:v>
                </c:pt>
                <c:pt idx="10494">
                  <c:v>5.2480000000000002</c:v>
                </c:pt>
                <c:pt idx="10495">
                  <c:v>5.2489999999999997</c:v>
                </c:pt>
                <c:pt idx="10496">
                  <c:v>5.2489999999999997</c:v>
                </c:pt>
                <c:pt idx="10497">
                  <c:v>5.25</c:v>
                </c:pt>
                <c:pt idx="10498">
                  <c:v>5.25</c:v>
                </c:pt>
                <c:pt idx="10499">
                  <c:v>5.2510000000000003</c:v>
                </c:pt>
                <c:pt idx="10500">
                  <c:v>5.2510000000000003</c:v>
                </c:pt>
                <c:pt idx="10501">
                  <c:v>5.2519999999999998</c:v>
                </c:pt>
                <c:pt idx="10502">
                  <c:v>5.2519999999999998</c:v>
                </c:pt>
                <c:pt idx="10503">
                  <c:v>5.2530000000000001</c:v>
                </c:pt>
                <c:pt idx="10504">
                  <c:v>5.2530000000000001</c:v>
                </c:pt>
                <c:pt idx="10505">
                  <c:v>5.2539999999999996</c:v>
                </c:pt>
                <c:pt idx="10506">
                  <c:v>5.2539999999999996</c:v>
                </c:pt>
                <c:pt idx="10507">
                  <c:v>5.2549999999999999</c:v>
                </c:pt>
                <c:pt idx="10508">
                  <c:v>5.2549999999999999</c:v>
                </c:pt>
                <c:pt idx="10509">
                  <c:v>5.2560000000000002</c:v>
                </c:pt>
                <c:pt idx="10510">
                  <c:v>5.2560000000000002</c:v>
                </c:pt>
                <c:pt idx="10511">
                  <c:v>5.2569999999999997</c:v>
                </c:pt>
                <c:pt idx="10512">
                  <c:v>5.2569999999999997</c:v>
                </c:pt>
                <c:pt idx="10513">
                  <c:v>5.258</c:v>
                </c:pt>
                <c:pt idx="10514">
                  <c:v>5.258</c:v>
                </c:pt>
                <c:pt idx="10515">
                  <c:v>5.2590000000000003</c:v>
                </c:pt>
                <c:pt idx="10516">
                  <c:v>5.2590000000000003</c:v>
                </c:pt>
                <c:pt idx="10517">
                  <c:v>5.26</c:v>
                </c:pt>
                <c:pt idx="10518">
                  <c:v>5.26</c:v>
                </c:pt>
                <c:pt idx="10519">
                  <c:v>5.2610000000000001</c:v>
                </c:pt>
                <c:pt idx="10520">
                  <c:v>5.2610000000000001</c:v>
                </c:pt>
                <c:pt idx="10521">
                  <c:v>5.2619999999999996</c:v>
                </c:pt>
                <c:pt idx="10522">
                  <c:v>5.2619999999999996</c:v>
                </c:pt>
                <c:pt idx="10523">
                  <c:v>5.2629999999999999</c:v>
                </c:pt>
                <c:pt idx="10524">
                  <c:v>5.2629999999999999</c:v>
                </c:pt>
                <c:pt idx="10525">
                  <c:v>5.2640000000000002</c:v>
                </c:pt>
                <c:pt idx="10526">
                  <c:v>5.2640000000000002</c:v>
                </c:pt>
                <c:pt idx="10527">
                  <c:v>5.2649999999999997</c:v>
                </c:pt>
                <c:pt idx="10528">
                  <c:v>5.2649999999999997</c:v>
                </c:pt>
                <c:pt idx="10529">
                  <c:v>5.266</c:v>
                </c:pt>
                <c:pt idx="10530">
                  <c:v>5.266</c:v>
                </c:pt>
                <c:pt idx="10531">
                  <c:v>5.2670000000000003</c:v>
                </c:pt>
                <c:pt idx="10532">
                  <c:v>5.2670000000000003</c:v>
                </c:pt>
                <c:pt idx="10533">
                  <c:v>5.2679999999999998</c:v>
                </c:pt>
                <c:pt idx="10534">
                  <c:v>5.2679999999999998</c:v>
                </c:pt>
                <c:pt idx="10535">
                  <c:v>5.2690000000000001</c:v>
                </c:pt>
                <c:pt idx="10536">
                  <c:v>5.2690000000000001</c:v>
                </c:pt>
                <c:pt idx="10537">
                  <c:v>5.27</c:v>
                </c:pt>
                <c:pt idx="10538">
                  <c:v>5.27</c:v>
                </c:pt>
                <c:pt idx="10539">
                  <c:v>5.2709999999999999</c:v>
                </c:pt>
                <c:pt idx="10540">
                  <c:v>5.2709999999999999</c:v>
                </c:pt>
                <c:pt idx="10541">
                  <c:v>5.2720000000000002</c:v>
                </c:pt>
                <c:pt idx="10542">
                  <c:v>5.2720000000000002</c:v>
                </c:pt>
                <c:pt idx="10543">
                  <c:v>5.2729999999999997</c:v>
                </c:pt>
                <c:pt idx="10544">
                  <c:v>5.2729999999999997</c:v>
                </c:pt>
                <c:pt idx="10545">
                  <c:v>5.274</c:v>
                </c:pt>
                <c:pt idx="10546">
                  <c:v>5.274</c:v>
                </c:pt>
                <c:pt idx="10547">
                  <c:v>5.2750000000000004</c:v>
                </c:pt>
                <c:pt idx="10548">
                  <c:v>5.2750000000000004</c:v>
                </c:pt>
                <c:pt idx="10549">
                  <c:v>5.2759999999999998</c:v>
                </c:pt>
                <c:pt idx="10550">
                  <c:v>5.2759999999999998</c:v>
                </c:pt>
                <c:pt idx="10551">
                  <c:v>5.2770000000000001</c:v>
                </c:pt>
                <c:pt idx="10552">
                  <c:v>5.2770000000000001</c:v>
                </c:pt>
                <c:pt idx="10553">
                  <c:v>5.2779999999999996</c:v>
                </c:pt>
                <c:pt idx="10554">
                  <c:v>5.2779999999999996</c:v>
                </c:pt>
                <c:pt idx="10555">
                  <c:v>5.2789999999999999</c:v>
                </c:pt>
                <c:pt idx="10556">
                  <c:v>5.2789999999999999</c:v>
                </c:pt>
                <c:pt idx="10557">
                  <c:v>5.28</c:v>
                </c:pt>
                <c:pt idx="10558">
                  <c:v>5.28</c:v>
                </c:pt>
                <c:pt idx="10559">
                  <c:v>5.2809999999999997</c:v>
                </c:pt>
                <c:pt idx="10560">
                  <c:v>5.2809999999999997</c:v>
                </c:pt>
                <c:pt idx="10561">
                  <c:v>5.282</c:v>
                </c:pt>
                <c:pt idx="10562">
                  <c:v>5.282</c:v>
                </c:pt>
                <c:pt idx="10563">
                  <c:v>5.2830000000000004</c:v>
                </c:pt>
                <c:pt idx="10564">
                  <c:v>5.2830000000000004</c:v>
                </c:pt>
                <c:pt idx="10565">
                  <c:v>5.2839999999999998</c:v>
                </c:pt>
                <c:pt idx="10566">
                  <c:v>5.2839999999999998</c:v>
                </c:pt>
                <c:pt idx="10567">
                  <c:v>5.2850000000000001</c:v>
                </c:pt>
                <c:pt idx="10568">
                  <c:v>5.2850000000000001</c:v>
                </c:pt>
                <c:pt idx="10569">
                  <c:v>5.2859999999999996</c:v>
                </c:pt>
                <c:pt idx="10570">
                  <c:v>5.2859999999999996</c:v>
                </c:pt>
                <c:pt idx="10571">
                  <c:v>5.2869999999999999</c:v>
                </c:pt>
                <c:pt idx="10572">
                  <c:v>5.2869999999999999</c:v>
                </c:pt>
                <c:pt idx="10573">
                  <c:v>5.2880000000000003</c:v>
                </c:pt>
                <c:pt idx="10574">
                  <c:v>5.2880000000000003</c:v>
                </c:pt>
                <c:pt idx="10575">
                  <c:v>5.2889999999999997</c:v>
                </c:pt>
                <c:pt idx="10576">
                  <c:v>5.2889999999999997</c:v>
                </c:pt>
                <c:pt idx="10577">
                  <c:v>5.29</c:v>
                </c:pt>
                <c:pt idx="10578">
                  <c:v>5.29</c:v>
                </c:pt>
                <c:pt idx="10579">
                  <c:v>5.2910000000000004</c:v>
                </c:pt>
                <c:pt idx="10580">
                  <c:v>5.2910000000000004</c:v>
                </c:pt>
                <c:pt idx="10581">
                  <c:v>5.2919999999999998</c:v>
                </c:pt>
                <c:pt idx="10582">
                  <c:v>5.2919999999999998</c:v>
                </c:pt>
                <c:pt idx="10583">
                  <c:v>5.2930000000000001</c:v>
                </c:pt>
                <c:pt idx="10584">
                  <c:v>5.2930000000000001</c:v>
                </c:pt>
                <c:pt idx="10585">
                  <c:v>5.2939999999999996</c:v>
                </c:pt>
                <c:pt idx="10586">
                  <c:v>5.2939999999999996</c:v>
                </c:pt>
                <c:pt idx="10587">
                  <c:v>5.2949999999999999</c:v>
                </c:pt>
                <c:pt idx="10588">
                  <c:v>5.2949999999999999</c:v>
                </c:pt>
                <c:pt idx="10589">
                  <c:v>5.2960000000000003</c:v>
                </c:pt>
                <c:pt idx="10590">
                  <c:v>5.2960000000000003</c:v>
                </c:pt>
                <c:pt idx="10591">
                  <c:v>5.2969999999999997</c:v>
                </c:pt>
                <c:pt idx="10592">
                  <c:v>5.2969999999999997</c:v>
                </c:pt>
                <c:pt idx="10593">
                  <c:v>5.298</c:v>
                </c:pt>
                <c:pt idx="10594">
                  <c:v>5.298</c:v>
                </c:pt>
                <c:pt idx="10595">
                  <c:v>5.2990000000000004</c:v>
                </c:pt>
                <c:pt idx="10596">
                  <c:v>5.2990000000000004</c:v>
                </c:pt>
                <c:pt idx="10597">
                  <c:v>5.3</c:v>
                </c:pt>
                <c:pt idx="10598">
                  <c:v>5.3</c:v>
                </c:pt>
                <c:pt idx="10599">
                  <c:v>5.3010000000000002</c:v>
                </c:pt>
                <c:pt idx="10600">
                  <c:v>5.3010000000000002</c:v>
                </c:pt>
                <c:pt idx="10601">
                  <c:v>5.3019999999999996</c:v>
                </c:pt>
                <c:pt idx="10602">
                  <c:v>5.3019999999999996</c:v>
                </c:pt>
                <c:pt idx="10603">
                  <c:v>5.3029999999999999</c:v>
                </c:pt>
                <c:pt idx="10604">
                  <c:v>5.3029999999999999</c:v>
                </c:pt>
                <c:pt idx="10605">
                  <c:v>5.3040000000000003</c:v>
                </c:pt>
                <c:pt idx="10606">
                  <c:v>5.3040000000000003</c:v>
                </c:pt>
                <c:pt idx="10607">
                  <c:v>5.3049999999999997</c:v>
                </c:pt>
                <c:pt idx="10608">
                  <c:v>5.3049999999999997</c:v>
                </c:pt>
                <c:pt idx="10609">
                  <c:v>5.306</c:v>
                </c:pt>
                <c:pt idx="10610">
                  <c:v>5.306</c:v>
                </c:pt>
                <c:pt idx="10611">
                  <c:v>5.3070000000000004</c:v>
                </c:pt>
                <c:pt idx="10612">
                  <c:v>5.3070000000000004</c:v>
                </c:pt>
                <c:pt idx="10613">
                  <c:v>5.3079999999999998</c:v>
                </c:pt>
                <c:pt idx="10614">
                  <c:v>5.3079999999999998</c:v>
                </c:pt>
                <c:pt idx="10615">
                  <c:v>5.3090000000000002</c:v>
                </c:pt>
                <c:pt idx="10616">
                  <c:v>5.3090000000000002</c:v>
                </c:pt>
                <c:pt idx="10617">
                  <c:v>5.31</c:v>
                </c:pt>
                <c:pt idx="10618">
                  <c:v>5.31</c:v>
                </c:pt>
                <c:pt idx="10619">
                  <c:v>5.3109999999999999</c:v>
                </c:pt>
                <c:pt idx="10620">
                  <c:v>5.3109999999999999</c:v>
                </c:pt>
                <c:pt idx="10621">
                  <c:v>5.3120000000000003</c:v>
                </c:pt>
                <c:pt idx="10622">
                  <c:v>5.3120000000000003</c:v>
                </c:pt>
                <c:pt idx="10623">
                  <c:v>5.3129999999999997</c:v>
                </c:pt>
                <c:pt idx="10624">
                  <c:v>5.3129999999999997</c:v>
                </c:pt>
                <c:pt idx="10625">
                  <c:v>5.3140000000000001</c:v>
                </c:pt>
                <c:pt idx="10626">
                  <c:v>5.3140000000000001</c:v>
                </c:pt>
                <c:pt idx="10627">
                  <c:v>5.3150000000000004</c:v>
                </c:pt>
                <c:pt idx="10628">
                  <c:v>5.3150000000000004</c:v>
                </c:pt>
                <c:pt idx="10629">
                  <c:v>5.3159999999999998</c:v>
                </c:pt>
                <c:pt idx="10630">
                  <c:v>5.3159999999999998</c:v>
                </c:pt>
                <c:pt idx="10631">
                  <c:v>5.3170000000000002</c:v>
                </c:pt>
                <c:pt idx="10632">
                  <c:v>5.3170000000000002</c:v>
                </c:pt>
                <c:pt idx="10633">
                  <c:v>5.3179999999999996</c:v>
                </c:pt>
                <c:pt idx="10634">
                  <c:v>5.3179999999999996</c:v>
                </c:pt>
                <c:pt idx="10635">
                  <c:v>5.319</c:v>
                </c:pt>
                <c:pt idx="10636">
                  <c:v>5.319</c:v>
                </c:pt>
                <c:pt idx="10637">
                  <c:v>5.32</c:v>
                </c:pt>
                <c:pt idx="10638">
                  <c:v>5.32</c:v>
                </c:pt>
                <c:pt idx="10639">
                  <c:v>5.3209999999999997</c:v>
                </c:pt>
                <c:pt idx="10640">
                  <c:v>5.3209999999999997</c:v>
                </c:pt>
                <c:pt idx="10641">
                  <c:v>5.3220000000000001</c:v>
                </c:pt>
                <c:pt idx="10642">
                  <c:v>5.3220000000000001</c:v>
                </c:pt>
                <c:pt idx="10643">
                  <c:v>5.3230000000000004</c:v>
                </c:pt>
                <c:pt idx="10644">
                  <c:v>5.3230000000000004</c:v>
                </c:pt>
                <c:pt idx="10645">
                  <c:v>5.3239999999999998</c:v>
                </c:pt>
                <c:pt idx="10646">
                  <c:v>5.3239999999999998</c:v>
                </c:pt>
                <c:pt idx="10647">
                  <c:v>5.3250000000000002</c:v>
                </c:pt>
                <c:pt idx="10648">
                  <c:v>5.3250000000000002</c:v>
                </c:pt>
                <c:pt idx="10649">
                  <c:v>5.3259999999999996</c:v>
                </c:pt>
                <c:pt idx="10650">
                  <c:v>5.3259999999999996</c:v>
                </c:pt>
                <c:pt idx="10651">
                  <c:v>5.327</c:v>
                </c:pt>
                <c:pt idx="10652">
                  <c:v>5.327</c:v>
                </c:pt>
                <c:pt idx="10653">
                  <c:v>5.3280000000000003</c:v>
                </c:pt>
                <c:pt idx="10654">
                  <c:v>5.3280000000000003</c:v>
                </c:pt>
                <c:pt idx="10655">
                  <c:v>5.3289999999999997</c:v>
                </c:pt>
                <c:pt idx="10656">
                  <c:v>5.3289999999999997</c:v>
                </c:pt>
                <c:pt idx="10657">
                  <c:v>5.33</c:v>
                </c:pt>
                <c:pt idx="10658">
                  <c:v>5.33</c:v>
                </c:pt>
                <c:pt idx="10659">
                  <c:v>5.3310000000000004</c:v>
                </c:pt>
                <c:pt idx="10660">
                  <c:v>5.3310000000000004</c:v>
                </c:pt>
                <c:pt idx="10661">
                  <c:v>5.3319999999999999</c:v>
                </c:pt>
                <c:pt idx="10662">
                  <c:v>5.3319999999999999</c:v>
                </c:pt>
                <c:pt idx="10663">
                  <c:v>5.3330000000000002</c:v>
                </c:pt>
                <c:pt idx="10664">
                  <c:v>5.3330000000000002</c:v>
                </c:pt>
                <c:pt idx="10665">
                  <c:v>5.3339999999999996</c:v>
                </c:pt>
                <c:pt idx="10666">
                  <c:v>5.3339999999999996</c:v>
                </c:pt>
                <c:pt idx="10667">
                  <c:v>5.335</c:v>
                </c:pt>
                <c:pt idx="10668">
                  <c:v>5.335</c:v>
                </c:pt>
                <c:pt idx="10669">
                  <c:v>5.3360000000000003</c:v>
                </c:pt>
                <c:pt idx="10670">
                  <c:v>5.3360000000000003</c:v>
                </c:pt>
                <c:pt idx="10671">
                  <c:v>5.3369999999999997</c:v>
                </c:pt>
                <c:pt idx="10672">
                  <c:v>5.3369999999999997</c:v>
                </c:pt>
                <c:pt idx="10673">
                  <c:v>5.3380000000000001</c:v>
                </c:pt>
                <c:pt idx="10674">
                  <c:v>5.3380000000000001</c:v>
                </c:pt>
                <c:pt idx="10675">
                  <c:v>5.3390000000000004</c:v>
                </c:pt>
                <c:pt idx="10676">
                  <c:v>5.3390000000000004</c:v>
                </c:pt>
                <c:pt idx="10677">
                  <c:v>5.34</c:v>
                </c:pt>
                <c:pt idx="10678">
                  <c:v>5.34</c:v>
                </c:pt>
                <c:pt idx="10679">
                  <c:v>5.3410000000000002</c:v>
                </c:pt>
                <c:pt idx="10680">
                  <c:v>5.3410000000000002</c:v>
                </c:pt>
                <c:pt idx="10681">
                  <c:v>5.3419999999999996</c:v>
                </c:pt>
                <c:pt idx="10682">
                  <c:v>5.3419999999999996</c:v>
                </c:pt>
                <c:pt idx="10683">
                  <c:v>5.343</c:v>
                </c:pt>
                <c:pt idx="10684">
                  <c:v>5.343</c:v>
                </c:pt>
                <c:pt idx="10685">
                  <c:v>5.3440000000000003</c:v>
                </c:pt>
                <c:pt idx="10686">
                  <c:v>5.3440000000000003</c:v>
                </c:pt>
                <c:pt idx="10687">
                  <c:v>5.3449999999999998</c:v>
                </c:pt>
                <c:pt idx="10688">
                  <c:v>5.3449999999999998</c:v>
                </c:pt>
                <c:pt idx="10689">
                  <c:v>5.3460000000000001</c:v>
                </c:pt>
                <c:pt idx="10690">
                  <c:v>5.3460000000000001</c:v>
                </c:pt>
                <c:pt idx="10691">
                  <c:v>5.3470000000000004</c:v>
                </c:pt>
                <c:pt idx="10692">
                  <c:v>5.3470000000000004</c:v>
                </c:pt>
                <c:pt idx="10693">
                  <c:v>5.3479999999999999</c:v>
                </c:pt>
                <c:pt idx="10694">
                  <c:v>5.3479999999999999</c:v>
                </c:pt>
                <c:pt idx="10695">
                  <c:v>5.3490000000000002</c:v>
                </c:pt>
                <c:pt idx="10696">
                  <c:v>5.3490000000000002</c:v>
                </c:pt>
                <c:pt idx="10697">
                  <c:v>5.35</c:v>
                </c:pt>
                <c:pt idx="10698">
                  <c:v>5.35</c:v>
                </c:pt>
                <c:pt idx="10699">
                  <c:v>5.351</c:v>
                </c:pt>
                <c:pt idx="10700">
                  <c:v>5.351</c:v>
                </c:pt>
                <c:pt idx="10701">
                  <c:v>5.3520000000000003</c:v>
                </c:pt>
                <c:pt idx="10702">
                  <c:v>5.3520000000000003</c:v>
                </c:pt>
                <c:pt idx="10703">
                  <c:v>5.3529999999999998</c:v>
                </c:pt>
                <c:pt idx="10704">
                  <c:v>5.3529999999999998</c:v>
                </c:pt>
                <c:pt idx="10705">
                  <c:v>5.3540000000000001</c:v>
                </c:pt>
                <c:pt idx="10706">
                  <c:v>5.3540000000000001</c:v>
                </c:pt>
                <c:pt idx="10707">
                  <c:v>5.3550000000000004</c:v>
                </c:pt>
                <c:pt idx="10708">
                  <c:v>5.3550000000000004</c:v>
                </c:pt>
                <c:pt idx="10709">
                  <c:v>5.3559999999999999</c:v>
                </c:pt>
                <c:pt idx="10710">
                  <c:v>5.3559999999999999</c:v>
                </c:pt>
                <c:pt idx="10711">
                  <c:v>5.3570000000000002</c:v>
                </c:pt>
                <c:pt idx="10712">
                  <c:v>5.3570000000000002</c:v>
                </c:pt>
                <c:pt idx="10713">
                  <c:v>5.3579999999999997</c:v>
                </c:pt>
                <c:pt idx="10714">
                  <c:v>5.3579999999999997</c:v>
                </c:pt>
                <c:pt idx="10715">
                  <c:v>5.359</c:v>
                </c:pt>
                <c:pt idx="10716">
                  <c:v>5.359</c:v>
                </c:pt>
                <c:pt idx="10717">
                  <c:v>5.36</c:v>
                </c:pt>
                <c:pt idx="10718">
                  <c:v>5.36</c:v>
                </c:pt>
                <c:pt idx="10719">
                  <c:v>5.3609999999999998</c:v>
                </c:pt>
                <c:pt idx="10720">
                  <c:v>5.3609999999999998</c:v>
                </c:pt>
                <c:pt idx="10721">
                  <c:v>5.3620000000000001</c:v>
                </c:pt>
                <c:pt idx="10722">
                  <c:v>5.3620000000000001</c:v>
                </c:pt>
                <c:pt idx="10723">
                  <c:v>5.3630000000000004</c:v>
                </c:pt>
                <c:pt idx="10724">
                  <c:v>5.3630000000000004</c:v>
                </c:pt>
                <c:pt idx="10725">
                  <c:v>5.3639999999999999</c:v>
                </c:pt>
                <c:pt idx="10726">
                  <c:v>5.3639999999999999</c:v>
                </c:pt>
                <c:pt idx="10727">
                  <c:v>5.3650000000000002</c:v>
                </c:pt>
                <c:pt idx="10728">
                  <c:v>5.3650000000000002</c:v>
                </c:pt>
                <c:pt idx="10729">
                  <c:v>5.3659999999999997</c:v>
                </c:pt>
                <c:pt idx="10730">
                  <c:v>5.3659999999999997</c:v>
                </c:pt>
                <c:pt idx="10731">
                  <c:v>5.367</c:v>
                </c:pt>
                <c:pt idx="10732">
                  <c:v>5.367</c:v>
                </c:pt>
                <c:pt idx="10733">
                  <c:v>5.3680000000000003</c:v>
                </c:pt>
                <c:pt idx="10734">
                  <c:v>5.3680000000000003</c:v>
                </c:pt>
                <c:pt idx="10735">
                  <c:v>5.3689999999999998</c:v>
                </c:pt>
                <c:pt idx="10736">
                  <c:v>5.3689999999999998</c:v>
                </c:pt>
                <c:pt idx="10737">
                  <c:v>5.37</c:v>
                </c:pt>
                <c:pt idx="10738">
                  <c:v>5.37</c:v>
                </c:pt>
                <c:pt idx="10739">
                  <c:v>5.3710000000000004</c:v>
                </c:pt>
                <c:pt idx="10740">
                  <c:v>5.3710000000000004</c:v>
                </c:pt>
                <c:pt idx="10741">
                  <c:v>5.3719999999999999</c:v>
                </c:pt>
                <c:pt idx="10742">
                  <c:v>5.3719999999999999</c:v>
                </c:pt>
                <c:pt idx="10743">
                  <c:v>5.3730000000000002</c:v>
                </c:pt>
                <c:pt idx="10744">
                  <c:v>5.3730000000000002</c:v>
                </c:pt>
                <c:pt idx="10745">
                  <c:v>5.3739999999999997</c:v>
                </c:pt>
                <c:pt idx="10746">
                  <c:v>5.3739999999999997</c:v>
                </c:pt>
                <c:pt idx="10747">
                  <c:v>5.375</c:v>
                </c:pt>
                <c:pt idx="10748">
                  <c:v>5.375</c:v>
                </c:pt>
                <c:pt idx="10749">
                  <c:v>5.3760000000000003</c:v>
                </c:pt>
                <c:pt idx="10750">
                  <c:v>5.3760000000000003</c:v>
                </c:pt>
                <c:pt idx="10751">
                  <c:v>5.3769999999999998</c:v>
                </c:pt>
                <c:pt idx="10752">
                  <c:v>5.3769999999999998</c:v>
                </c:pt>
                <c:pt idx="10753">
                  <c:v>5.3780000000000001</c:v>
                </c:pt>
                <c:pt idx="10754">
                  <c:v>5.3780000000000001</c:v>
                </c:pt>
                <c:pt idx="10755">
                  <c:v>5.3789999999999996</c:v>
                </c:pt>
                <c:pt idx="10756">
                  <c:v>5.3789999999999996</c:v>
                </c:pt>
                <c:pt idx="10757">
                  <c:v>5.38</c:v>
                </c:pt>
                <c:pt idx="10758">
                  <c:v>5.38</c:v>
                </c:pt>
                <c:pt idx="10759">
                  <c:v>5.3810000000000002</c:v>
                </c:pt>
                <c:pt idx="10760">
                  <c:v>5.3810000000000002</c:v>
                </c:pt>
                <c:pt idx="10761">
                  <c:v>5.3819999999999997</c:v>
                </c:pt>
                <c:pt idx="10762">
                  <c:v>5.3819999999999997</c:v>
                </c:pt>
                <c:pt idx="10763">
                  <c:v>5.383</c:v>
                </c:pt>
                <c:pt idx="10764">
                  <c:v>5.383</c:v>
                </c:pt>
                <c:pt idx="10765">
                  <c:v>5.3840000000000003</c:v>
                </c:pt>
                <c:pt idx="10766">
                  <c:v>5.3840000000000003</c:v>
                </c:pt>
                <c:pt idx="10767">
                  <c:v>5.3849999999999998</c:v>
                </c:pt>
                <c:pt idx="10768">
                  <c:v>5.3849999999999998</c:v>
                </c:pt>
                <c:pt idx="10769">
                  <c:v>5.3860000000000001</c:v>
                </c:pt>
                <c:pt idx="10770">
                  <c:v>5.3860000000000001</c:v>
                </c:pt>
                <c:pt idx="10771">
                  <c:v>5.3869999999999996</c:v>
                </c:pt>
                <c:pt idx="10772">
                  <c:v>5.3869999999999996</c:v>
                </c:pt>
                <c:pt idx="10773">
                  <c:v>5.3879999999999999</c:v>
                </c:pt>
                <c:pt idx="10774">
                  <c:v>5.3879999999999999</c:v>
                </c:pt>
                <c:pt idx="10775">
                  <c:v>5.3890000000000002</c:v>
                </c:pt>
                <c:pt idx="10776">
                  <c:v>5.3890000000000002</c:v>
                </c:pt>
                <c:pt idx="10777">
                  <c:v>5.39</c:v>
                </c:pt>
                <c:pt idx="10778">
                  <c:v>5.39</c:v>
                </c:pt>
                <c:pt idx="10779">
                  <c:v>5.391</c:v>
                </c:pt>
                <c:pt idx="10780">
                  <c:v>5.391</c:v>
                </c:pt>
                <c:pt idx="10781">
                  <c:v>5.3920000000000003</c:v>
                </c:pt>
                <c:pt idx="10782">
                  <c:v>5.3920000000000003</c:v>
                </c:pt>
                <c:pt idx="10783">
                  <c:v>5.3929999999999998</c:v>
                </c:pt>
                <c:pt idx="10784">
                  <c:v>5.3929999999999998</c:v>
                </c:pt>
                <c:pt idx="10785">
                  <c:v>5.3940000000000001</c:v>
                </c:pt>
                <c:pt idx="10786">
                  <c:v>5.3940000000000001</c:v>
                </c:pt>
                <c:pt idx="10787">
                  <c:v>5.3949999999999996</c:v>
                </c:pt>
                <c:pt idx="10788">
                  <c:v>5.3949999999999996</c:v>
                </c:pt>
                <c:pt idx="10789">
                  <c:v>5.3959999999999999</c:v>
                </c:pt>
                <c:pt idx="10790">
                  <c:v>5.3959999999999999</c:v>
                </c:pt>
                <c:pt idx="10791">
                  <c:v>5.3970000000000002</c:v>
                </c:pt>
                <c:pt idx="10792">
                  <c:v>5.3970000000000002</c:v>
                </c:pt>
                <c:pt idx="10793">
                  <c:v>5.3979999999999997</c:v>
                </c:pt>
                <c:pt idx="10794">
                  <c:v>5.3979999999999997</c:v>
                </c:pt>
                <c:pt idx="10795">
                  <c:v>5.399</c:v>
                </c:pt>
                <c:pt idx="10796">
                  <c:v>5.399</c:v>
                </c:pt>
                <c:pt idx="10797">
                  <c:v>5.4</c:v>
                </c:pt>
                <c:pt idx="10798">
                  <c:v>5.4</c:v>
                </c:pt>
                <c:pt idx="10799">
                  <c:v>5.4009999999999998</c:v>
                </c:pt>
                <c:pt idx="10800">
                  <c:v>5.4009999999999998</c:v>
                </c:pt>
                <c:pt idx="10801">
                  <c:v>5.4020000000000001</c:v>
                </c:pt>
                <c:pt idx="10802">
                  <c:v>5.4020000000000001</c:v>
                </c:pt>
                <c:pt idx="10803">
                  <c:v>5.4029999999999996</c:v>
                </c:pt>
                <c:pt idx="10804">
                  <c:v>5.4029999999999996</c:v>
                </c:pt>
                <c:pt idx="10805">
                  <c:v>5.4039999999999999</c:v>
                </c:pt>
                <c:pt idx="10806">
                  <c:v>5.4039999999999999</c:v>
                </c:pt>
                <c:pt idx="10807">
                  <c:v>5.4050000000000002</c:v>
                </c:pt>
                <c:pt idx="10808">
                  <c:v>5.4050000000000002</c:v>
                </c:pt>
                <c:pt idx="10809">
                  <c:v>5.4059999999999997</c:v>
                </c:pt>
                <c:pt idx="10810">
                  <c:v>5.4059999999999997</c:v>
                </c:pt>
                <c:pt idx="10811">
                  <c:v>5.407</c:v>
                </c:pt>
                <c:pt idx="10812">
                  <c:v>5.407</c:v>
                </c:pt>
                <c:pt idx="10813">
                  <c:v>5.4080000000000004</c:v>
                </c:pt>
                <c:pt idx="10814">
                  <c:v>5.4080000000000004</c:v>
                </c:pt>
                <c:pt idx="10815">
                  <c:v>5.4089999999999998</c:v>
                </c:pt>
                <c:pt idx="10816">
                  <c:v>5.4089999999999998</c:v>
                </c:pt>
                <c:pt idx="10817">
                  <c:v>5.41</c:v>
                </c:pt>
                <c:pt idx="10818">
                  <c:v>5.41</c:v>
                </c:pt>
                <c:pt idx="10819">
                  <c:v>5.4109999999999996</c:v>
                </c:pt>
                <c:pt idx="10820">
                  <c:v>5.4109999999999996</c:v>
                </c:pt>
                <c:pt idx="10821">
                  <c:v>5.4119999999999999</c:v>
                </c:pt>
                <c:pt idx="10822">
                  <c:v>5.4119999999999999</c:v>
                </c:pt>
                <c:pt idx="10823">
                  <c:v>5.4130000000000003</c:v>
                </c:pt>
                <c:pt idx="10824">
                  <c:v>5.4130000000000003</c:v>
                </c:pt>
                <c:pt idx="10825">
                  <c:v>5.4139999999999997</c:v>
                </c:pt>
                <c:pt idx="10826">
                  <c:v>5.4139999999999997</c:v>
                </c:pt>
                <c:pt idx="10827">
                  <c:v>5.415</c:v>
                </c:pt>
                <c:pt idx="10828">
                  <c:v>5.415</c:v>
                </c:pt>
                <c:pt idx="10829">
                  <c:v>5.4160000000000004</c:v>
                </c:pt>
                <c:pt idx="10830">
                  <c:v>5.4160000000000004</c:v>
                </c:pt>
                <c:pt idx="10831">
                  <c:v>5.4169999999999998</c:v>
                </c:pt>
                <c:pt idx="10832">
                  <c:v>5.4169999999999998</c:v>
                </c:pt>
                <c:pt idx="10833">
                  <c:v>5.4180000000000001</c:v>
                </c:pt>
                <c:pt idx="10834">
                  <c:v>5.4180000000000001</c:v>
                </c:pt>
                <c:pt idx="10835">
                  <c:v>5.4189999999999996</c:v>
                </c:pt>
                <c:pt idx="10836">
                  <c:v>5.4189999999999996</c:v>
                </c:pt>
                <c:pt idx="10837">
                  <c:v>5.42</c:v>
                </c:pt>
                <c:pt idx="10838">
                  <c:v>5.42</c:v>
                </c:pt>
                <c:pt idx="10839">
                  <c:v>5.4210000000000003</c:v>
                </c:pt>
                <c:pt idx="10840">
                  <c:v>5.4210000000000003</c:v>
                </c:pt>
                <c:pt idx="10841">
                  <c:v>5.4219999999999997</c:v>
                </c:pt>
                <c:pt idx="10842">
                  <c:v>5.4219999999999997</c:v>
                </c:pt>
                <c:pt idx="10843">
                  <c:v>5.423</c:v>
                </c:pt>
                <c:pt idx="10844">
                  <c:v>5.423</c:v>
                </c:pt>
                <c:pt idx="10845">
                  <c:v>5.4240000000000004</c:v>
                </c:pt>
                <c:pt idx="10846">
                  <c:v>5.4240000000000004</c:v>
                </c:pt>
                <c:pt idx="10847">
                  <c:v>5.4249999999999998</c:v>
                </c:pt>
                <c:pt idx="10848">
                  <c:v>5.4249999999999998</c:v>
                </c:pt>
                <c:pt idx="10849">
                  <c:v>5.4260000000000002</c:v>
                </c:pt>
                <c:pt idx="10850">
                  <c:v>5.4260000000000002</c:v>
                </c:pt>
                <c:pt idx="10851">
                  <c:v>5.4269999999999996</c:v>
                </c:pt>
                <c:pt idx="10852">
                  <c:v>5.4269999999999996</c:v>
                </c:pt>
                <c:pt idx="10853">
                  <c:v>5.4279999999999999</c:v>
                </c:pt>
                <c:pt idx="10854">
                  <c:v>5.4279999999999999</c:v>
                </c:pt>
                <c:pt idx="10855">
                  <c:v>5.4290000000000003</c:v>
                </c:pt>
                <c:pt idx="10856">
                  <c:v>5.4290000000000003</c:v>
                </c:pt>
                <c:pt idx="10857">
                  <c:v>5.43</c:v>
                </c:pt>
                <c:pt idx="10858">
                  <c:v>5.43</c:v>
                </c:pt>
                <c:pt idx="10859">
                  <c:v>5.431</c:v>
                </c:pt>
                <c:pt idx="10860">
                  <c:v>5.431</c:v>
                </c:pt>
                <c:pt idx="10861">
                  <c:v>5.4320000000000004</c:v>
                </c:pt>
                <c:pt idx="10862">
                  <c:v>5.4320000000000004</c:v>
                </c:pt>
                <c:pt idx="10863">
                  <c:v>5.4329999999999998</c:v>
                </c:pt>
                <c:pt idx="10864">
                  <c:v>5.4329999999999998</c:v>
                </c:pt>
                <c:pt idx="10865">
                  <c:v>5.4340000000000002</c:v>
                </c:pt>
                <c:pt idx="10866">
                  <c:v>5.4340000000000002</c:v>
                </c:pt>
                <c:pt idx="10867">
                  <c:v>5.4349999999999996</c:v>
                </c:pt>
                <c:pt idx="10868">
                  <c:v>5.4349999999999996</c:v>
                </c:pt>
                <c:pt idx="10869">
                  <c:v>5.4359999999999999</c:v>
                </c:pt>
                <c:pt idx="10870">
                  <c:v>5.4359999999999999</c:v>
                </c:pt>
                <c:pt idx="10871">
                  <c:v>5.4370000000000003</c:v>
                </c:pt>
                <c:pt idx="10872">
                  <c:v>5.4370000000000003</c:v>
                </c:pt>
                <c:pt idx="10873">
                  <c:v>5.4379999999999997</c:v>
                </c:pt>
                <c:pt idx="10874">
                  <c:v>5.4379999999999997</c:v>
                </c:pt>
                <c:pt idx="10875">
                  <c:v>5.4390000000000001</c:v>
                </c:pt>
                <c:pt idx="10876">
                  <c:v>5.4390000000000001</c:v>
                </c:pt>
                <c:pt idx="10877">
                  <c:v>5.44</c:v>
                </c:pt>
                <c:pt idx="10878">
                  <c:v>5.44</c:v>
                </c:pt>
                <c:pt idx="10879">
                  <c:v>5.4409999999999998</c:v>
                </c:pt>
                <c:pt idx="10880">
                  <c:v>5.4409999999999998</c:v>
                </c:pt>
                <c:pt idx="10881">
                  <c:v>5.4420000000000002</c:v>
                </c:pt>
                <c:pt idx="10882">
                  <c:v>5.4420000000000002</c:v>
                </c:pt>
                <c:pt idx="10883">
                  <c:v>5.4429999999999996</c:v>
                </c:pt>
                <c:pt idx="10884">
                  <c:v>5.4429999999999996</c:v>
                </c:pt>
                <c:pt idx="10885">
                  <c:v>5.444</c:v>
                </c:pt>
                <c:pt idx="10886">
                  <c:v>5.444</c:v>
                </c:pt>
                <c:pt idx="10887">
                  <c:v>5.4450000000000003</c:v>
                </c:pt>
                <c:pt idx="10888">
                  <c:v>5.4450000000000003</c:v>
                </c:pt>
                <c:pt idx="10889">
                  <c:v>5.4459999999999997</c:v>
                </c:pt>
                <c:pt idx="10890">
                  <c:v>5.4459999999999997</c:v>
                </c:pt>
                <c:pt idx="10891">
                  <c:v>5.4470000000000001</c:v>
                </c:pt>
                <c:pt idx="10892">
                  <c:v>5.4470000000000001</c:v>
                </c:pt>
                <c:pt idx="10893">
                  <c:v>5.4480000000000004</c:v>
                </c:pt>
                <c:pt idx="10894">
                  <c:v>5.4480000000000004</c:v>
                </c:pt>
                <c:pt idx="10895">
                  <c:v>5.4489999999999998</c:v>
                </c:pt>
                <c:pt idx="10896">
                  <c:v>5.4489999999999998</c:v>
                </c:pt>
                <c:pt idx="10897">
                  <c:v>5.45</c:v>
                </c:pt>
                <c:pt idx="10898">
                  <c:v>5.45</c:v>
                </c:pt>
                <c:pt idx="10899">
                  <c:v>5.4509999999999996</c:v>
                </c:pt>
                <c:pt idx="10900">
                  <c:v>5.4509999999999996</c:v>
                </c:pt>
                <c:pt idx="10901">
                  <c:v>5.452</c:v>
                </c:pt>
                <c:pt idx="10902">
                  <c:v>5.452</c:v>
                </c:pt>
                <c:pt idx="10903">
                  <c:v>5.4530000000000003</c:v>
                </c:pt>
                <c:pt idx="10904">
                  <c:v>5.4530000000000003</c:v>
                </c:pt>
                <c:pt idx="10905">
                  <c:v>5.4539999999999997</c:v>
                </c:pt>
                <c:pt idx="10906">
                  <c:v>5.4539999999999997</c:v>
                </c:pt>
                <c:pt idx="10907">
                  <c:v>5.4550000000000001</c:v>
                </c:pt>
                <c:pt idx="10908">
                  <c:v>5.4550000000000001</c:v>
                </c:pt>
                <c:pt idx="10909">
                  <c:v>5.4560000000000004</c:v>
                </c:pt>
                <c:pt idx="10910">
                  <c:v>5.4560000000000004</c:v>
                </c:pt>
                <c:pt idx="10911">
                  <c:v>5.4569999999999999</c:v>
                </c:pt>
                <c:pt idx="10912">
                  <c:v>5.4569999999999999</c:v>
                </c:pt>
                <c:pt idx="10913">
                  <c:v>5.4580000000000002</c:v>
                </c:pt>
                <c:pt idx="10914">
                  <c:v>5.4580000000000002</c:v>
                </c:pt>
                <c:pt idx="10915">
                  <c:v>5.4589999999999996</c:v>
                </c:pt>
                <c:pt idx="10916">
                  <c:v>5.4589999999999996</c:v>
                </c:pt>
                <c:pt idx="10917">
                  <c:v>5.46</c:v>
                </c:pt>
                <c:pt idx="10918">
                  <c:v>5.46</c:v>
                </c:pt>
                <c:pt idx="10919">
                  <c:v>5.4610000000000003</c:v>
                </c:pt>
                <c:pt idx="10920">
                  <c:v>5.4610000000000003</c:v>
                </c:pt>
                <c:pt idx="10921">
                  <c:v>5.4619999999999997</c:v>
                </c:pt>
                <c:pt idx="10922">
                  <c:v>5.4619999999999997</c:v>
                </c:pt>
                <c:pt idx="10923">
                  <c:v>5.4630000000000001</c:v>
                </c:pt>
                <c:pt idx="10924">
                  <c:v>5.4630000000000001</c:v>
                </c:pt>
                <c:pt idx="10925">
                  <c:v>5.4640000000000004</c:v>
                </c:pt>
                <c:pt idx="10926">
                  <c:v>5.4640000000000004</c:v>
                </c:pt>
                <c:pt idx="10927">
                  <c:v>5.4649999999999999</c:v>
                </c:pt>
                <c:pt idx="10928">
                  <c:v>5.4649999999999999</c:v>
                </c:pt>
                <c:pt idx="10929">
                  <c:v>5.4660000000000002</c:v>
                </c:pt>
                <c:pt idx="10930">
                  <c:v>5.4660000000000002</c:v>
                </c:pt>
                <c:pt idx="10931">
                  <c:v>5.4669999999999996</c:v>
                </c:pt>
                <c:pt idx="10932">
                  <c:v>5.4669999999999996</c:v>
                </c:pt>
                <c:pt idx="10933">
                  <c:v>5.468</c:v>
                </c:pt>
                <c:pt idx="10934">
                  <c:v>5.468</c:v>
                </c:pt>
                <c:pt idx="10935">
                  <c:v>5.4690000000000003</c:v>
                </c:pt>
                <c:pt idx="10936">
                  <c:v>5.4690000000000003</c:v>
                </c:pt>
                <c:pt idx="10937">
                  <c:v>5.47</c:v>
                </c:pt>
                <c:pt idx="10938">
                  <c:v>5.47</c:v>
                </c:pt>
                <c:pt idx="10939">
                  <c:v>5.4710000000000001</c:v>
                </c:pt>
                <c:pt idx="10940">
                  <c:v>5.4710000000000001</c:v>
                </c:pt>
                <c:pt idx="10941">
                  <c:v>5.4720000000000004</c:v>
                </c:pt>
                <c:pt idx="10942">
                  <c:v>5.4720000000000004</c:v>
                </c:pt>
                <c:pt idx="10943">
                  <c:v>5.4729999999999999</c:v>
                </c:pt>
                <c:pt idx="10944">
                  <c:v>5.4729999999999999</c:v>
                </c:pt>
                <c:pt idx="10945">
                  <c:v>5.4740000000000002</c:v>
                </c:pt>
                <c:pt idx="10946">
                  <c:v>5.4740000000000002</c:v>
                </c:pt>
                <c:pt idx="10947">
                  <c:v>5.4749999999999996</c:v>
                </c:pt>
                <c:pt idx="10948">
                  <c:v>5.4749999999999996</c:v>
                </c:pt>
                <c:pt idx="10949">
                  <c:v>5.476</c:v>
                </c:pt>
                <c:pt idx="10950">
                  <c:v>5.476</c:v>
                </c:pt>
                <c:pt idx="10951">
                  <c:v>5.4770000000000003</c:v>
                </c:pt>
                <c:pt idx="10952">
                  <c:v>5.4770000000000003</c:v>
                </c:pt>
                <c:pt idx="10953">
                  <c:v>5.4779999999999998</c:v>
                </c:pt>
                <c:pt idx="10954">
                  <c:v>5.4779999999999998</c:v>
                </c:pt>
                <c:pt idx="10955">
                  <c:v>5.4790000000000001</c:v>
                </c:pt>
                <c:pt idx="10956">
                  <c:v>5.4790000000000001</c:v>
                </c:pt>
                <c:pt idx="10957">
                  <c:v>5.48</c:v>
                </c:pt>
                <c:pt idx="10958">
                  <c:v>5.48</c:v>
                </c:pt>
                <c:pt idx="10959">
                  <c:v>5.4809999999999999</c:v>
                </c:pt>
                <c:pt idx="10960">
                  <c:v>5.4809999999999999</c:v>
                </c:pt>
                <c:pt idx="10961">
                  <c:v>5.4820000000000002</c:v>
                </c:pt>
                <c:pt idx="10962">
                  <c:v>5.4820000000000002</c:v>
                </c:pt>
                <c:pt idx="10963">
                  <c:v>5.4829999999999997</c:v>
                </c:pt>
                <c:pt idx="10964">
                  <c:v>5.4829999999999997</c:v>
                </c:pt>
                <c:pt idx="10965">
                  <c:v>5.484</c:v>
                </c:pt>
                <c:pt idx="10966">
                  <c:v>5.484</c:v>
                </c:pt>
                <c:pt idx="10967">
                  <c:v>5.4850000000000003</c:v>
                </c:pt>
                <c:pt idx="10968">
                  <c:v>5.4850000000000003</c:v>
                </c:pt>
                <c:pt idx="10969">
                  <c:v>5.4859999999999998</c:v>
                </c:pt>
                <c:pt idx="10970">
                  <c:v>5.4859999999999998</c:v>
                </c:pt>
                <c:pt idx="10971">
                  <c:v>5.4870000000000001</c:v>
                </c:pt>
                <c:pt idx="10972">
                  <c:v>5.4870000000000001</c:v>
                </c:pt>
                <c:pt idx="10973">
                  <c:v>5.4880000000000004</c:v>
                </c:pt>
                <c:pt idx="10974">
                  <c:v>5.4880000000000004</c:v>
                </c:pt>
                <c:pt idx="10975">
                  <c:v>5.4889999999999999</c:v>
                </c:pt>
                <c:pt idx="10976">
                  <c:v>5.4889999999999999</c:v>
                </c:pt>
                <c:pt idx="10977">
                  <c:v>5.49</c:v>
                </c:pt>
                <c:pt idx="10978">
                  <c:v>5.49</c:v>
                </c:pt>
                <c:pt idx="10979">
                  <c:v>5.4909999999999997</c:v>
                </c:pt>
                <c:pt idx="10980">
                  <c:v>5.4909999999999997</c:v>
                </c:pt>
                <c:pt idx="10981">
                  <c:v>5.492</c:v>
                </c:pt>
                <c:pt idx="10982">
                  <c:v>5.492</c:v>
                </c:pt>
                <c:pt idx="10983">
                  <c:v>5.4930000000000003</c:v>
                </c:pt>
                <c:pt idx="10984">
                  <c:v>5.4930000000000003</c:v>
                </c:pt>
                <c:pt idx="10985">
                  <c:v>5.4939999999999998</c:v>
                </c:pt>
                <c:pt idx="10986">
                  <c:v>5.4939999999999998</c:v>
                </c:pt>
                <c:pt idx="10987">
                  <c:v>5.4950000000000001</c:v>
                </c:pt>
                <c:pt idx="10988">
                  <c:v>5.4950000000000001</c:v>
                </c:pt>
                <c:pt idx="10989">
                  <c:v>5.4960000000000004</c:v>
                </c:pt>
                <c:pt idx="10990">
                  <c:v>5.4960000000000004</c:v>
                </c:pt>
                <c:pt idx="10991">
                  <c:v>5.4969999999999999</c:v>
                </c:pt>
                <c:pt idx="10992">
                  <c:v>5.4969999999999999</c:v>
                </c:pt>
                <c:pt idx="10993">
                  <c:v>5.4980000000000002</c:v>
                </c:pt>
                <c:pt idx="10994">
                  <c:v>5.4980000000000002</c:v>
                </c:pt>
                <c:pt idx="10995">
                  <c:v>5.4989999999999997</c:v>
                </c:pt>
                <c:pt idx="10996">
                  <c:v>5.4989999999999997</c:v>
                </c:pt>
                <c:pt idx="10997">
                  <c:v>5.5</c:v>
                </c:pt>
                <c:pt idx="10998">
                  <c:v>5.5</c:v>
                </c:pt>
                <c:pt idx="10999">
                  <c:v>5.5010000000000003</c:v>
                </c:pt>
                <c:pt idx="11000">
                  <c:v>5.5010000000000003</c:v>
                </c:pt>
                <c:pt idx="11001">
                  <c:v>5.5019999999999998</c:v>
                </c:pt>
                <c:pt idx="11002">
                  <c:v>5.5019999999999998</c:v>
                </c:pt>
                <c:pt idx="11003">
                  <c:v>5.5030000000000001</c:v>
                </c:pt>
                <c:pt idx="11004">
                  <c:v>5.5030000000000001</c:v>
                </c:pt>
                <c:pt idx="11005">
                  <c:v>5.5039999999999996</c:v>
                </c:pt>
                <c:pt idx="11006">
                  <c:v>5.5039999999999996</c:v>
                </c:pt>
                <c:pt idx="11007">
                  <c:v>5.5049999999999999</c:v>
                </c:pt>
                <c:pt idx="11008">
                  <c:v>5.5049999999999999</c:v>
                </c:pt>
                <c:pt idx="11009">
                  <c:v>5.5060000000000002</c:v>
                </c:pt>
                <c:pt idx="11010">
                  <c:v>5.5060000000000002</c:v>
                </c:pt>
                <c:pt idx="11011">
                  <c:v>5.5069999999999997</c:v>
                </c:pt>
                <c:pt idx="11012">
                  <c:v>5.5069999999999997</c:v>
                </c:pt>
                <c:pt idx="11013">
                  <c:v>5.508</c:v>
                </c:pt>
                <c:pt idx="11014">
                  <c:v>5.508</c:v>
                </c:pt>
                <c:pt idx="11015">
                  <c:v>5.5090000000000003</c:v>
                </c:pt>
                <c:pt idx="11016">
                  <c:v>5.5090000000000003</c:v>
                </c:pt>
                <c:pt idx="11017">
                  <c:v>5.51</c:v>
                </c:pt>
                <c:pt idx="11018">
                  <c:v>5.51</c:v>
                </c:pt>
                <c:pt idx="11019">
                  <c:v>5.5110000000000001</c:v>
                </c:pt>
                <c:pt idx="11020">
                  <c:v>5.5110000000000001</c:v>
                </c:pt>
                <c:pt idx="11021">
                  <c:v>5.5119999999999996</c:v>
                </c:pt>
                <c:pt idx="11022">
                  <c:v>5.5119999999999996</c:v>
                </c:pt>
                <c:pt idx="11023">
                  <c:v>5.5129999999999999</c:v>
                </c:pt>
                <c:pt idx="11024">
                  <c:v>5.5129999999999999</c:v>
                </c:pt>
                <c:pt idx="11025">
                  <c:v>5.5140000000000002</c:v>
                </c:pt>
                <c:pt idx="11026">
                  <c:v>5.5140000000000002</c:v>
                </c:pt>
                <c:pt idx="11027">
                  <c:v>5.5149999999999997</c:v>
                </c:pt>
                <c:pt idx="11028">
                  <c:v>5.5149999999999997</c:v>
                </c:pt>
                <c:pt idx="11029">
                  <c:v>5.516</c:v>
                </c:pt>
                <c:pt idx="11030">
                  <c:v>5.516</c:v>
                </c:pt>
                <c:pt idx="11031">
                  <c:v>5.5170000000000003</c:v>
                </c:pt>
                <c:pt idx="11032">
                  <c:v>5.5170000000000003</c:v>
                </c:pt>
                <c:pt idx="11033">
                  <c:v>5.5179999999999998</c:v>
                </c:pt>
                <c:pt idx="11034">
                  <c:v>5.5179999999999998</c:v>
                </c:pt>
                <c:pt idx="11035">
                  <c:v>5.5190000000000001</c:v>
                </c:pt>
                <c:pt idx="11036">
                  <c:v>5.5190000000000001</c:v>
                </c:pt>
                <c:pt idx="11037">
                  <c:v>5.52</c:v>
                </c:pt>
                <c:pt idx="11038">
                  <c:v>5.52</c:v>
                </c:pt>
                <c:pt idx="11039">
                  <c:v>5.5209999999999999</c:v>
                </c:pt>
                <c:pt idx="11040">
                  <c:v>5.5209999999999999</c:v>
                </c:pt>
                <c:pt idx="11041">
                  <c:v>5.5220000000000002</c:v>
                </c:pt>
                <c:pt idx="11042">
                  <c:v>5.5220000000000002</c:v>
                </c:pt>
                <c:pt idx="11043">
                  <c:v>5.5229999999999997</c:v>
                </c:pt>
                <c:pt idx="11044">
                  <c:v>5.5229999999999997</c:v>
                </c:pt>
                <c:pt idx="11045">
                  <c:v>5.524</c:v>
                </c:pt>
                <c:pt idx="11046">
                  <c:v>5.524</c:v>
                </c:pt>
                <c:pt idx="11047">
                  <c:v>5.5250000000000004</c:v>
                </c:pt>
                <c:pt idx="11048">
                  <c:v>5.5250000000000004</c:v>
                </c:pt>
                <c:pt idx="11049">
                  <c:v>5.5259999999999998</c:v>
                </c:pt>
                <c:pt idx="11050">
                  <c:v>5.5259999999999998</c:v>
                </c:pt>
                <c:pt idx="11051">
                  <c:v>5.5270000000000001</c:v>
                </c:pt>
                <c:pt idx="11052">
                  <c:v>5.5270000000000001</c:v>
                </c:pt>
                <c:pt idx="11053">
                  <c:v>5.5279999999999996</c:v>
                </c:pt>
                <c:pt idx="11054">
                  <c:v>5.5279999999999996</c:v>
                </c:pt>
                <c:pt idx="11055">
                  <c:v>5.5289999999999999</c:v>
                </c:pt>
                <c:pt idx="11056">
                  <c:v>5.5289999999999999</c:v>
                </c:pt>
                <c:pt idx="11057">
                  <c:v>5.53</c:v>
                </c:pt>
                <c:pt idx="11058">
                  <c:v>5.53</c:v>
                </c:pt>
                <c:pt idx="11059">
                  <c:v>5.5309999999999997</c:v>
                </c:pt>
                <c:pt idx="11060">
                  <c:v>5.5309999999999997</c:v>
                </c:pt>
                <c:pt idx="11061">
                  <c:v>5.532</c:v>
                </c:pt>
                <c:pt idx="11062">
                  <c:v>5.532</c:v>
                </c:pt>
                <c:pt idx="11063">
                  <c:v>5.5330000000000004</c:v>
                </c:pt>
                <c:pt idx="11064">
                  <c:v>5.5330000000000004</c:v>
                </c:pt>
                <c:pt idx="11065">
                  <c:v>5.5339999999999998</c:v>
                </c:pt>
                <c:pt idx="11066">
                  <c:v>5.5339999999999998</c:v>
                </c:pt>
                <c:pt idx="11067">
                  <c:v>5.5350000000000001</c:v>
                </c:pt>
                <c:pt idx="11068">
                  <c:v>5.5350000000000001</c:v>
                </c:pt>
                <c:pt idx="11069">
                  <c:v>5.5359999999999996</c:v>
                </c:pt>
                <c:pt idx="11070">
                  <c:v>5.5359999999999996</c:v>
                </c:pt>
                <c:pt idx="11071">
                  <c:v>5.5369999999999999</c:v>
                </c:pt>
                <c:pt idx="11072">
                  <c:v>5.5369999999999999</c:v>
                </c:pt>
                <c:pt idx="11073">
                  <c:v>5.5380000000000003</c:v>
                </c:pt>
                <c:pt idx="11074">
                  <c:v>5.5380000000000003</c:v>
                </c:pt>
                <c:pt idx="11075">
                  <c:v>5.5389999999999997</c:v>
                </c:pt>
                <c:pt idx="11076">
                  <c:v>5.5389999999999997</c:v>
                </c:pt>
                <c:pt idx="11077">
                  <c:v>5.54</c:v>
                </c:pt>
                <c:pt idx="11078">
                  <c:v>5.54</c:v>
                </c:pt>
                <c:pt idx="11079">
                  <c:v>5.5410000000000004</c:v>
                </c:pt>
                <c:pt idx="11080">
                  <c:v>5.5410000000000004</c:v>
                </c:pt>
                <c:pt idx="11081">
                  <c:v>5.5419999999999998</c:v>
                </c:pt>
                <c:pt idx="11082">
                  <c:v>5.5419999999999998</c:v>
                </c:pt>
                <c:pt idx="11083">
                  <c:v>5.5430000000000001</c:v>
                </c:pt>
                <c:pt idx="11084">
                  <c:v>5.5430000000000001</c:v>
                </c:pt>
                <c:pt idx="11085">
                  <c:v>5.5439999999999996</c:v>
                </c:pt>
                <c:pt idx="11086">
                  <c:v>5.5439999999999996</c:v>
                </c:pt>
                <c:pt idx="11087">
                  <c:v>5.5449999999999999</c:v>
                </c:pt>
                <c:pt idx="11088">
                  <c:v>5.5449999999999999</c:v>
                </c:pt>
                <c:pt idx="11089">
                  <c:v>5.5460000000000003</c:v>
                </c:pt>
                <c:pt idx="11090">
                  <c:v>5.5460000000000003</c:v>
                </c:pt>
                <c:pt idx="11091">
                  <c:v>5.5469999999999997</c:v>
                </c:pt>
                <c:pt idx="11092">
                  <c:v>5.5469999999999997</c:v>
                </c:pt>
                <c:pt idx="11093">
                  <c:v>5.548</c:v>
                </c:pt>
                <c:pt idx="11094">
                  <c:v>5.548</c:v>
                </c:pt>
                <c:pt idx="11095">
                  <c:v>5.5490000000000004</c:v>
                </c:pt>
                <c:pt idx="11096">
                  <c:v>5.5490000000000004</c:v>
                </c:pt>
                <c:pt idx="11097">
                  <c:v>5.55</c:v>
                </c:pt>
                <c:pt idx="11098">
                  <c:v>5.55</c:v>
                </c:pt>
                <c:pt idx="11099">
                  <c:v>5.5510000000000002</c:v>
                </c:pt>
                <c:pt idx="11100">
                  <c:v>5.5510000000000002</c:v>
                </c:pt>
                <c:pt idx="11101">
                  <c:v>5.5519999999999996</c:v>
                </c:pt>
                <c:pt idx="11102">
                  <c:v>5.5519999999999996</c:v>
                </c:pt>
                <c:pt idx="11103">
                  <c:v>5.5529999999999999</c:v>
                </c:pt>
                <c:pt idx="11104">
                  <c:v>5.5529999999999999</c:v>
                </c:pt>
                <c:pt idx="11105">
                  <c:v>5.5540000000000003</c:v>
                </c:pt>
                <c:pt idx="11106">
                  <c:v>5.5540000000000003</c:v>
                </c:pt>
                <c:pt idx="11107">
                  <c:v>5.5549999999999997</c:v>
                </c:pt>
                <c:pt idx="11108">
                  <c:v>5.5549999999999997</c:v>
                </c:pt>
                <c:pt idx="11109">
                  <c:v>5.556</c:v>
                </c:pt>
                <c:pt idx="11110">
                  <c:v>5.556</c:v>
                </c:pt>
                <c:pt idx="11111">
                  <c:v>5.5570000000000004</c:v>
                </c:pt>
                <c:pt idx="11112">
                  <c:v>5.5570000000000004</c:v>
                </c:pt>
                <c:pt idx="11113">
                  <c:v>5.5579999999999998</c:v>
                </c:pt>
                <c:pt idx="11114">
                  <c:v>5.5579999999999998</c:v>
                </c:pt>
                <c:pt idx="11115">
                  <c:v>5.5590000000000002</c:v>
                </c:pt>
                <c:pt idx="11116">
                  <c:v>5.5590000000000002</c:v>
                </c:pt>
                <c:pt idx="11117">
                  <c:v>5.56</c:v>
                </c:pt>
                <c:pt idx="11118">
                  <c:v>5.56</c:v>
                </c:pt>
                <c:pt idx="11119">
                  <c:v>5.5609999999999999</c:v>
                </c:pt>
                <c:pt idx="11120">
                  <c:v>5.5609999999999999</c:v>
                </c:pt>
                <c:pt idx="11121">
                  <c:v>5.5620000000000003</c:v>
                </c:pt>
                <c:pt idx="11122">
                  <c:v>5.5620000000000003</c:v>
                </c:pt>
                <c:pt idx="11123">
                  <c:v>5.5629999999999997</c:v>
                </c:pt>
                <c:pt idx="11124">
                  <c:v>5.5629999999999997</c:v>
                </c:pt>
                <c:pt idx="11125">
                  <c:v>5.5640000000000001</c:v>
                </c:pt>
                <c:pt idx="11126">
                  <c:v>5.5640000000000001</c:v>
                </c:pt>
                <c:pt idx="11127">
                  <c:v>5.5650000000000004</c:v>
                </c:pt>
                <c:pt idx="11128">
                  <c:v>5.5650000000000004</c:v>
                </c:pt>
                <c:pt idx="11129">
                  <c:v>5.5659999999999998</c:v>
                </c:pt>
                <c:pt idx="11130">
                  <c:v>5.5659999999999998</c:v>
                </c:pt>
                <c:pt idx="11131">
                  <c:v>5.5670000000000002</c:v>
                </c:pt>
                <c:pt idx="11132">
                  <c:v>5.5670000000000002</c:v>
                </c:pt>
                <c:pt idx="11133">
                  <c:v>5.5679999999999996</c:v>
                </c:pt>
                <c:pt idx="11134">
                  <c:v>5.5679999999999996</c:v>
                </c:pt>
                <c:pt idx="11135">
                  <c:v>5.569</c:v>
                </c:pt>
                <c:pt idx="11136">
                  <c:v>5.569</c:v>
                </c:pt>
                <c:pt idx="11137">
                  <c:v>5.57</c:v>
                </c:pt>
                <c:pt idx="11138">
                  <c:v>5.57</c:v>
                </c:pt>
                <c:pt idx="11139">
                  <c:v>5.5709999999999997</c:v>
                </c:pt>
                <c:pt idx="11140">
                  <c:v>5.5709999999999997</c:v>
                </c:pt>
                <c:pt idx="11141">
                  <c:v>5.5720000000000001</c:v>
                </c:pt>
                <c:pt idx="11142">
                  <c:v>5.5720000000000001</c:v>
                </c:pt>
                <c:pt idx="11143">
                  <c:v>5.5730000000000004</c:v>
                </c:pt>
                <c:pt idx="11144">
                  <c:v>5.5730000000000004</c:v>
                </c:pt>
                <c:pt idx="11145">
                  <c:v>5.5739999999999998</c:v>
                </c:pt>
                <c:pt idx="11146">
                  <c:v>5.5739999999999998</c:v>
                </c:pt>
                <c:pt idx="11147">
                  <c:v>5.5750000000000002</c:v>
                </c:pt>
                <c:pt idx="11148">
                  <c:v>5.5750000000000002</c:v>
                </c:pt>
                <c:pt idx="11149">
                  <c:v>5.5759999999999996</c:v>
                </c:pt>
                <c:pt idx="11150">
                  <c:v>5.5759999999999996</c:v>
                </c:pt>
                <c:pt idx="11151">
                  <c:v>5.577</c:v>
                </c:pt>
                <c:pt idx="11152">
                  <c:v>5.577</c:v>
                </c:pt>
                <c:pt idx="11153">
                  <c:v>5.5780000000000003</c:v>
                </c:pt>
                <c:pt idx="11154">
                  <c:v>5.5780000000000003</c:v>
                </c:pt>
                <c:pt idx="11155">
                  <c:v>5.5789999999999997</c:v>
                </c:pt>
                <c:pt idx="11156">
                  <c:v>5.5789999999999997</c:v>
                </c:pt>
                <c:pt idx="11157">
                  <c:v>5.58</c:v>
                </c:pt>
                <c:pt idx="11158">
                  <c:v>5.58</c:v>
                </c:pt>
                <c:pt idx="11159">
                  <c:v>5.5810000000000004</c:v>
                </c:pt>
                <c:pt idx="11160">
                  <c:v>5.5810000000000004</c:v>
                </c:pt>
                <c:pt idx="11161">
                  <c:v>5.5819999999999999</c:v>
                </c:pt>
                <c:pt idx="11162">
                  <c:v>5.5819999999999999</c:v>
                </c:pt>
                <c:pt idx="11163">
                  <c:v>5.5830000000000002</c:v>
                </c:pt>
                <c:pt idx="11164">
                  <c:v>5.5830000000000002</c:v>
                </c:pt>
                <c:pt idx="11165">
                  <c:v>5.5839999999999996</c:v>
                </c:pt>
                <c:pt idx="11166">
                  <c:v>5.5839999999999996</c:v>
                </c:pt>
                <c:pt idx="11167">
                  <c:v>5.585</c:v>
                </c:pt>
                <c:pt idx="11168">
                  <c:v>5.585</c:v>
                </c:pt>
                <c:pt idx="11169">
                  <c:v>5.5860000000000003</c:v>
                </c:pt>
                <c:pt idx="11170">
                  <c:v>5.5860000000000003</c:v>
                </c:pt>
                <c:pt idx="11171">
                  <c:v>5.5869999999999997</c:v>
                </c:pt>
                <c:pt idx="11172">
                  <c:v>5.5869999999999997</c:v>
                </c:pt>
                <c:pt idx="11173">
                  <c:v>5.5880000000000001</c:v>
                </c:pt>
                <c:pt idx="11174">
                  <c:v>5.5880000000000001</c:v>
                </c:pt>
                <c:pt idx="11175">
                  <c:v>5.5890000000000004</c:v>
                </c:pt>
                <c:pt idx="11176">
                  <c:v>5.5890000000000004</c:v>
                </c:pt>
                <c:pt idx="11177">
                  <c:v>5.59</c:v>
                </c:pt>
                <c:pt idx="11178">
                  <c:v>5.59</c:v>
                </c:pt>
                <c:pt idx="11179">
                  <c:v>5.5910000000000002</c:v>
                </c:pt>
                <c:pt idx="11180">
                  <c:v>5.5910000000000002</c:v>
                </c:pt>
                <c:pt idx="11181">
                  <c:v>5.5919999999999996</c:v>
                </c:pt>
                <c:pt idx="11182">
                  <c:v>5.5919999999999996</c:v>
                </c:pt>
                <c:pt idx="11183">
                  <c:v>5.593</c:v>
                </c:pt>
                <c:pt idx="11184">
                  <c:v>5.593</c:v>
                </c:pt>
                <c:pt idx="11185">
                  <c:v>5.5940000000000003</c:v>
                </c:pt>
                <c:pt idx="11186">
                  <c:v>5.5940000000000003</c:v>
                </c:pt>
                <c:pt idx="11187">
                  <c:v>5.5949999999999998</c:v>
                </c:pt>
                <c:pt idx="11188">
                  <c:v>5.5949999999999998</c:v>
                </c:pt>
                <c:pt idx="11189">
                  <c:v>5.5960000000000001</c:v>
                </c:pt>
                <c:pt idx="11190">
                  <c:v>5.5960000000000001</c:v>
                </c:pt>
                <c:pt idx="11191">
                  <c:v>5.5970000000000004</c:v>
                </c:pt>
                <c:pt idx="11192">
                  <c:v>5.5970000000000004</c:v>
                </c:pt>
                <c:pt idx="11193">
                  <c:v>5.5979999999999999</c:v>
                </c:pt>
                <c:pt idx="11194">
                  <c:v>5.5979999999999999</c:v>
                </c:pt>
                <c:pt idx="11195">
                  <c:v>5.5990000000000002</c:v>
                </c:pt>
                <c:pt idx="11196">
                  <c:v>5.5990000000000002</c:v>
                </c:pt>
                <c:pt idx="11197">
                  <c:v>5.6</c:v>
                </c:pt>
                <c:pt idx="11198">
                  <c:v>5.6</c:v>
                </c:pt>
                <c:pt idx="11199">
                  <c:v>5.601</c:v>
                </c:pt>
                <c:pt idx="11200">
                  <c:v>5.601</c:v>
                </c:pt>
                <c:pt idx="11201">
                  <c:v>5.6020000000000003</c:v>
                </c:pt>
                <c:pt idx="11202">
                  <c:v>5.6020000000000003</c:v>
                </c:pt>
                <c:pt idx="11203">
                  <c:v>5.6029999999999998</c:v>
                </c:pt>
                <c:pt idx="11204">
                  <c:v>5.6029999999999998</c:v>
                </c:pt>
                <c:pt idx="11205">
                  <c:v>5.6040000000000001</c:v>
                </c:pt>
                <c:pt idx="11206">
                  <c:v>5.6040000000000001</c:v>
                </c:pt>
                <c:pt idx="11207">
                  <c:v>5.6050000000000004</c:v>
                </c:pt>
                <c:pt idx="11208">
                  <c:v>5.6050000000000004</c:v>
                </c:pt>
                <c:pt idx="11209">
                  <c:v>5.6059999999999999</c:v>
                </c:pt>
                <c:pt idx="11210">
                  <c:v>5.6059999999999999</c:v>
                </c:pt>
                <c:pt idx="11211">
                  <c:v>5.6070000000000002</c:v>
                </c:pt>
                <c:pt idx="11212">
                  <c:v>5.6070000000000002</c:v>
                </c:pt>
                <c:pt idx="11213">
                  <c:v>5.6079999999999997</c:v>
                </c:pt>
                <c:pt idx="11214">
                  <c:v>5.6079999999999997</c:v>
                </c:pt>
                <c:pt idx="11215">
                  <c:v>5.609</c:v>
                </c:pt>
                <c:pt idx="11216">
                  <c:v>5.609</c:v>
                </c:pt>
                <c:pt idx="11217">
                  <c:v>5.61</c:v>
                </c:pt>
                <c:pt idx="11218">
                  <c:v>5.61</c:v>
                </c:pt>
                <c:pt idx="11219">
                  <c:v>5.6109999999999998</c:v>
                </c:pt>
                <c:pt idx="11220">
                  <c:v>5.6109999999999998</c:v>
                </c:pt>
                <c:pt idx="11221">
                  <c:v>5.6120000000000001</c:v>
                </c:pt>
                <c:pt idx="11222">
                  <c:v>5.6120000000000001</c:v>
                </c:pt>
                <c:pt idx="11223">
                  <c:v>5.6130000000000004</c:v>
                </c:pt>
                <c:pt idx="11224">
                  <c:v>5.6130000000000004</c:v>
                </c:pt>
                <c:pt idx="11225">
                  <c:v>5.6139999999999999</c:v>
                </c:pt>
                <c:pt idx="11226">
                  <c:v>5.6139999999999999</c:v>
                </c:pt>
                <c:pt idx="11227">
                  <c:v>5.6150000000000002</c:v>
                </c:pt>
                <c:pt idx="11228">
                  <c:v>5.6150000000000002</c:v>
                </c:pt>
                <c:pt idx="11229">
                  <c:v>5.6159999999999997</c:v>
                </c:pt>
                <c:pt idx="11230">
                  <c:v>5.6159999999999997</c:v>
                </c:pt>
                <c:pt idx="11231">
                  <c:v>5.617</c:v>
                </c:pt>
                <c:pt idx="11232">
                  <c:v>5.617</c:v>
                </c:pt>
                <c:pt idx="11233">
                  <c:v>5.6180000000000003</c:v>
                </c:pt>
                <c:pt idx="11234">
                  <c:v>5.6180000000000003</c:v>
                </c:pt>
                <c:pt idx="11235">
                  <c:v>5.6189999999999998</c:v>
                </c:pt>
                <c:pt idx="11236">
                  <c:v>5.6189999999999998</c:v>
                </c:pt>
                <c:pt idx="11237">
                  <c:v>5.62</c:v>
                </c:pt>
                <c:pt idx="11238">
                  <c:v>5.62</c:v>
                </c:pt>
                <c:pt idx="11239">
                  <c:v>5.6210000000000004</c:v>
                </c:pt>
                <c:pt idx="11240">
                  <c:v>5.6210000000000004</c:v>
                </c:pt>
                <c:pt idx="11241">
                  <c:v>5.6219999999999999</c:v>
                </c:pt>
                <c:pt idx="11242">
                  <c:v>5.6219999999999999</c:v>
                </c:pt>
                <c:pt idx="11243">
                  <c:v>5.6230000000000002</c:v>
                </c:pt>
                <c:pt idx="11244">
                  <c:v>5.6230000000000002</c:v>
                </c:pt>
                <c:pt idx="11245">
                  <c:v>5.6239999999999997</c:v>
                </c:pt>
                <c:pt idx="11246">
                  <c:v>5.6239999999999997</c:v>
                </c:pt>
                <c:pt idx="11247">
                  <c:v>5.625</c:v>
                </c:pt>
                <c:pt idx="11248">
                  <c:v>5.625</c:v>
                </c:pt>
                <c:pt idx="11249">
                  <c:v>5.6260000000000003</c:v>
                </c:pt>
                <c:pt idx="11250">
                  <c:v>5.6260000000000003</c:v>
                </c:pt>
                <c:pt idx="11251">
                  <c:v>5.6269999999999998</c:v>
                </c:pt>
                <c:pt idx="11252">
                  <c:v>5.6269999999999998</c:v>
                </c:pt>
                <c:pt idx="11253">
                  <c:v>5.6280000000000001</c:v>
                </c:pt>
                <c:pt idx="11254">
                  <c:v>5.6280000000000001</c:v>
                </c:pt>
                <c:pt idx="11255">
                  <c:v>5.6289999999999996</c:v>
                </c:pt>
                <c:pt idx="11256">
                  <c:v>5.6289999999999996</c:v>
                </c:pt>
                <c:pt idx="11257">
                  <c:v>5.63</c:v>
                </c:pt>
                <c:pt idx="11258">
                  <c:v>5.63</c:v>
                </c:pt>
                <c:pt idx="11259">
                  <c:v>5.6310000000000002</c:v>
                </c:pt>
                <c:pt idx="11260">
                  <c:v>5.6310000000000002</c:v>
                </c:pt>
                <c:pt idx="11261">
                  <c:v>5.6319999999999997</c:v>
                </c:pt>
                <c:pt idx="11262">
                  <c:v>5.6319999999999997</c:v>
                </c:pt>
                <c:pt idx="11263">
                  <c:v>5.633</c:v>
                </c:pt>
                <c:pt idx="11264">
                  <c:v>5.633</c:v>
                </c:pt>
                <c:pt idx="11265">
                  <c:v>5.6340000000000003</c:v>
                </c:pt>
                <c:pt idx="11266">
                  <c:v>5.6340000000000003</c:v>
                </c:pt>
                <c:pt idx="11267">
                  <c:v>5.6349999999999998</c:v>
                </c:pt>
                <c:pt idx="11268">
                  <c:v>5.6349999999999998</c:v>
                </c:pt>
                <c:pt idx="11269">
                  <c:v>5.6360000000000001</c:v>
                </c:pt>
                <c:pt idx="11270">
                  <c:v>5.6360000000000001</c:v>
                </c:pt>
                <c:pt idx="11271">
                  <c:v>5.6369999999999996</c:v>
                </c:pt>
                <c:pt idx="11272">
                  <c:v>5.6369999999999996</c:v>
                </c:pt>
                <c:pt idx="11273">
                  <c:v>5.6379999999999999</c:v>
                </c:pt>
                <c:pt idx="11274">
                  <c:v>5.6379999999999999</c:v>
                </c:pt>
                <c:pt idx="11275">
                  <c:v>5.6390000000000002</c:v>
                </c:pt>
                <c:pt idx="11276">
                  <c:v>5.6390000000000002</c:v>
                </c:pt>
                <c:pt idx="11277">
                  <c:v>5.64</c:v>
                </c:pt>
                <c:pt idx="11278">
                  <c:v>5.64</c:v>
                </c:pt>
                <c:pt idx="11279">
                  <c:v>5.641</c:v>
                </c:pt>
                <c:pt idx="11280">
                  <c:v>5.641</c:v>
                </c:pt>
                <c:pt idx="11281">
                  <c:v>5.6420000000000003</c:v>
                </c:pt>
                <c:pt idx="11282">
                  <c:v>5.6420000000000003</c:v>
                </c:pt>
                <c:pt idx="11283">
                  <c:v>5.6429999999999998</c:v>
                </c:pt>
                <c:pt idx="11284">
                  <c:v>5.6429999999999998</c:v>
                </c:pt>
                <c:pt idx="11285">
                  <c:v>5.6440000000000001</c:v>
                </c:pt>
                <c:pt idx="11286">
                  <c:v>5.6440000000000001</c:v>
                </c:pt>
                <c:pt idx="11287">
                  <c:v>5.6449999999999996</c:v>
                </c:pt>
                <c:pt idx="11288">
                  <c:v>5.6449999999999996</c:v>
                </c:pt>
                <c:pt idx="11289">
                  <c:v>5.6459999999999999</c:v>
                </c:pt>
                <c:pt idx="11290">
                  <c:v>5.6459999999999999</c:v>
                </c:pt>
                <c:pt idx="11291">
                  <c:v>5.6470000000000002</c:v>
                </c:pt>
                <c:pt idx="11292">
                  <c:v>5.6470000000000002</c:v>
                </c:pt>
                <c:pt idx="11293">
                  <c:v>5.6479999999999997</c:v>
                </c:pt>
                <c:pt idx="11294">
                  <c:v>5.6479999999999997</c:v>
                </c:pt>
                <c:pt idx="11295">
                  <c:v>5.649</c:v>
                </c:pt>
                <c:pt idx="11296">
                  <c:v>5.649</c:v>
                </c:pt>
                <c:pt idx="11297">
                  <c:v>5.65</c:v>
                </c:pt>
                <c:pt idx="11298">
                  <c:v>5.65</c:v>
                </c:pt>
                <c:pt idx="11299">
                  <c:v>5.6509999999999998</c:v>
                </c:pt>
                <c:pt idx="11300">
                  <c:v>5.6509999999999998</c:v>
                </c:pt>
                <c:pt idx="11301">
                  <c:v>5.6520000000000001</c:v>
                </c:pt>
                <c:pt idx="11302">
                  <c:v>5.6520000000000001</c:v>
                </c:pt>
                <c:pt idx="11303">
                  <c:v>5.6529999999999996</c:v>
                </c:pt>
                <c:pt idx="11304">
                  <c:v>5.6529999999999996</c:v>
                </c:pt>
                <c:pt idx="11305">
                  <c:v>5.6539999999999999</c:v>
                </c:pt>
                <c:pt idx="11306">
                  <c:v>5.6539999999999999</c:v>
                </c:pt>
                <c:pt idx="11307">
                  <c:v>5.6550000000000002</c:v>
                </c:pt>
                <c:pt idx="11308">
                  <c:v>5.6550000000000002</c:v>
                </c:pt>
                <c:pt idx="11309">
                  <c:v>5.6559999999999997</c:v>
                </c:pt>
                <c:pt idx="11310">
                  <c:v>5.6559999999999997</c:v>
                </c:pt>
                <c:pt idx="11311">
                  <c:v>5.657</c:v>
                </c:pt>
                <c:pt idx="11312">
                  <c:v>5.657</c:v>
                </c:pt>
                <c:pt idx="11313">
                  <c:v>5.6580000000000004</c:v>
                </c:pt>
                <c:pt idx="11314">
                  <c:v>5.6580000000000004</c:v>
                </c:pt>
                <c:pt idx="11315">
                  <c:v>5.6589999999999998</c:v>
                </c:pt>
                <c:pt idx="11316">
                  <c:v>5.6589999999999998</c:v>
                </c:pt>
                <c:pt idx="11317">
                  <c:v>5.66</c:v>
                </c:pt>
                <c:pt idx="11318">
                  <c:v>5.66</c:v>
                </c:pt>
                <c:pt idx="11319">
                  <c:v>5.6609999999999996</c:v>
                </c:pt>
                <c:pt idx="11320">
                  <c:v>5.6609999999999996</c:v>
                </c:pt>
                <c:pt idx="11321">
                  <c:v>5.6619999999999999</c:v>
                </c:pt>
                <c:pt idx="11322">
                  <c:v>5.6619999999999999</c:v>
                </c:pt>
                <c:pt idx="11323">
                  <c:v>5.6630000000000003</c:v>
                </c:pt>
                <c:pt idx="11324">
                  <c:v>5.6630000000000003</c:v>
                </c:pt>
                <c:pt idx="11325">
                  <c:v>5.6639999999999997</c:v>
                </c:pt>
                <c:pt idx="11326">
                  <c:v>5.6639999999999997</c:v>
                </c:pt>
                <c:pt idx="11327">
                  <c:v>5.665</c:v>
                </c:pt>
                <c:pt idx="11328">
                  <c:v>5.665</c:v>
                </c:pt>
                <c:pt idx="11329">
                  <c:v>5.6660000000000004</c:v>
                </c:pt>
                <c:pt idx="11330">
                  <c:v>5.6660000000000004</c:v>
                </c:pt>
                <c:pt idx="11331">
                  <c:v>5.6669999999999998</c:v>
                </c:pt>
                <c:pt idx="11332">
                  <c:v>5.6669999999999998</c:v>
                </c:pt>
                <c:pt idx="11333">
                  <c:v>5.6680000000000001</c:v>
                </c:pt>
                <c:pt idx="11334">
                  <c:v>5.6680000000000001</c:v>
                </c:pt>
                <c:pt idx="11335">
                  <c:v>5.6689999999999996</c:v>
                </c:pt>
                <c:pt idx="11336">
                  <c:v>5.6689999999999996</c:v>
                </c:pt>
                <c:pt idx="11337">
                  <c:v>5.67</c:v>
                </c:pt>
                <c:pt idx="11338">
                  <c:v>5.67</c:v>
                </c:pt>
                <c:pt idx="11339">
                  <c:v>5.6710000000000003</c:v>
                </c:pt>
                <c:pt idx="11340">
                  <c:v>5.6710000000000003</c:v>
                </c:pt>
                <c:pt idx="11341">
                  <c:v>5.6719999999999997</c:v>
                </c:pt>
                <c:pt idx="11342">
                  <c:v>5.6719999999999997</c:v>
                </c:pt>
                <c:pt idx="11343">
                  <c:v>5.673</c:v>
                </c:pt>
                <c:pt idx="11344">
                  <c:v>5.673</c:v>
                </c:pt>
                <c:pt idx="11345">
                  <c:v>5.6740000000000004</c:v>
                </c:pt>
                <c:pt idx="11346">
                  <c:v>5.6740000000000004</c:v>
                </c:pt>
                <c:pt idx="11347">
                  <c:v>5.6749999999999998</c:v>
                </c:pt>
                <c:pt idx="11348">
                  <c:v>5.6749999999999998</c:v>
                </c:pt>
                <c:pt idx="11349">
                  <c:v>5.6760000000000002</c:v>
                </c:pt>
                <c:pt idx="11350">
                  <c:v>5.6760000000000002</c:v>
                </c:pt>
                <c:pt idx="11351">
                  <c:v>5.6769999999999996</c:v>
                </c:pt>
                <c:pt idx="11352">
                  <c:v>5.6769999999999996</c:v>
                </c:pt>
                <c:pt idx="11353">
                  <c:v>5.6779999999999999</c:v>
                </c:pt>
                <c:pt idx="11354">
                  <c:v>5.6779999999999999</c:v>
                </c:pt>
                <c:pt idx="11355">
                  <c:v>5.6790000000000003</c:v>
                </c:pt>
                <c:pt idx="11356">
                  <c:v>5.6790000000000003</c:v>
                </c:pt>
                <c:pt idx="11357">
                  <c:v>5.68</c:v>
                </c:pt>
                <c:pt idx="11358">
                  <c:v>5.68</c:v>
                </c:pt>
                <c:pt idx="11359">
                  <c:v>5.681</c:v>
                </c:pt>
                <c:pt idx="11360">
                  <c:v>5.681</c:v>
                </c:pt>
                <c:pt idx="11361">
                  <c:v>5.6820000000000004</c:v>
                </c:pt>
                <c:pt idx="11362">
                  <c:v>5.6820000000000004</c:v>
                </c:pt>
                <c:pt idx="11363">
                  <c:v>5.6829999999999998</c:v>
                </c:pt>
                <c:pt idx="11364">
                  <c:v>5.6829999999999998</c:v>
                </c:pt>
                <c:pt idx="11365">
                  <c:v>5.6840000000000002</c:v>
                </c:pt>
                <c:pt idx="11366">
                  <c:v>5.6840000000000002</c:v>
                </c:pt>
                <c:pt idx="11367">
                  <c:v>5.6849999999999996</c:v>
                </c:pt>
                <c:pt idx="11368">
                  <c:v>5.6849999999999996</c:v>
                </c:pt>
                <c:pt idx="11369">
                  <c:v>5.6859999999999999</c:v>
                </c:pt>
                <c:pt idx="11370">
                  <c:v>5.6859999999999999</c:v>
                </c:pt>
                <c:pt idx="11371">
                  <c:v>5.6870000000000003</c:v>
                </c:pt>
                <c:pt idx="11372">
                  <c:v>5.6870000000000003</c:v>
                </c:pt>
                <c:pt idx="11373">
                  <c:v>5.6879999999999997</c:v>
                </c:pt>
                <c:pt idx="11374">
                  <c:v>5.6879999999999997</c:v>
                </c:pt>
                <c:pt idx="11375">
                  <c:v>5.6890000000000001</c:v>
                </c:pt>
                <c:pt idx="11376">
                  <c:v>5.6890000000000001</c:v>
                </c:pt>
                <c:pt idx="11377">
                  <c:v>5.69</c:v>
                </c:pt>
                <c:pt idx="11378">
                  <c:v>5.69</c:v>
                </c:pt>
                <c:pt idx="11379">
                  <c:v>5.6909999999999998</c:v>
                </c:pt>
                <c:pt idx="11380">
                  <c:v>5.6909999999999998</c:v>
                </c:pt>
                <c:pt idx="11381">
                  <c:v>5.6920000000000002</c:v>
                </c:pt>
                <c:pt idx="11382">
                  <c:v>5.6920000000000002</c:v>
                </c:pt>
                <c:pt idx="11383">
                  <c:v>5.6929999999999996</c:v>
                </c:pt>
                <c:pt idx="11384">
                  <c:v>5.6929999999999996</c:v>
                </c:pt>
                <c:pt idx="11385">
                  <c:v>5.694</c:v>
                </c:pt>
                <c:pt idx="11386">
                  <c:v>5.694</c:v>
                </c:pt>
                <c:pt idx="11387">
                  <c:v>5.6950000000000003</c:v>
                </c:pt>
                <c:pt idx="11388">
                  <c:v>5.6950000000000003</c:v>
                </c:pt>
                <c:pt idx="11389">
                  <c:v>5.6959999999999997</c:v>
                </c:pt>
                <c:pt idx="11390">
                  <c:v>5.6959999999999997</c:v>
                </c:pt>
                <c:pt idx="11391">
                  <c:v>5.6970000000000001</c:v>
                </c:pt>
                <c:pt idx="11392">
                  <c:v>5.6970000000000001</c:v>
                </c:pt>
                <c:pt idx="11393">
                  <c:v>5.6980000000000004</c:v>
                </c:pt>
                <c:pt idx="11394">
                  <c:v>5.6980000000000004</c:v>
                </c:pt>
                <c:pt idx="11395">
                  <c:v>5.6989999999999998</c:v>
                </c:pt>
                <c:pt idx="11396">
                  <c:v>5.6989999999999998</c:v>
                </c:pt>
                <c:pt idx="11397">
                  <c:v>5.7</c:v>
                </c:pt>
                <c:pt idx="11398">
                  <c:v>5.7</c:v>
                </c:pt>
                <c:pt idx="11399">
                  <c:v>5.7009999999999996</c:v>
                </c:pt>
                <c:pt idx="11400">
                  <c:v>5.7009999999999996</c:v>
                </c:pt>
                <c:pt idx="11401">
                  <c:v>5.702</c:v>
                </c:pt>
                <c:pt idx="11402">
                  <c:v>5.702</c:v>
                </c:pt>
                <c:pt idx="11403">
                  <c:v>5.7030000000000003</c:v>
                </c:pt>
                <c:pt idx="11404">
                  <c:v>5.7030000000000003</c:v>
                </c:pt>
                <c:pt idx="11405">
                  <c:v>5.7039999999999997</c:v>
                </c:pt>
                <c:pt idx="11406">
                  <c:v>5.7039999999999997</c:v>
                </c:pt>
                <c:pt idx="11407">
                  <c:v>5.7050000000000001</c:v>
                </c:pt>
                <c:pt idx="11408">
                  <c:v>5.7050000000000001</c:v>
                </c:pt>
                <c:pt idx="11409">
                  <c:v>5.7060000000000004</c:v>
                </c:pt>
                <c:pt idx="11410">
                  <c:v>5.7060000000000004</c:v>
                </c:pt>
                <c:pt idx="11411">
                  <c:v>5.7069999999999999</c:v>
                </c:pt>
                <c:pt idx="11412">
                  <c:v>5.7069999999999999</c:v>
                </c:pt>
                <c:pt idx="11413">
                  <c:v>5.7080000000000002</c:v>
                </c:pt>
                <c:pt idx="11414">
                  <c:v>5.7080000000000002</c:v>
                </c:pt>
                <c:pt idx="11415">
                  <c:v>5.7089999999999996</c:v>
                </c:pt>
                <c:pt idx="11416">
                  <c:v>5.7089999999999996</c:v>
                </c:pt>
                <c:pt idx="11417">
                  <c:v>5.71</c:v>
                </c:pt>
                <c:pt idx="11418">
                  <c:v>5.71</c:v>
                </c:pt>
                <c:pt idx="11419">
                  <c:v>5.7110000000000003</c:v>
                </c:pt>
                <c:pt idx="11420">
                  <c:v>5.7110000000000003</c:v>
                </c:pt>
                <c:pt idx="11421">
                  <c:v>5.7119999999999997</c:v>
                </c:pt>
                <c:pt idx="11422">
                  <c:v>5.7119999999999997</c:v>
                </c:pt>
                <c:pt idx="11423">
                  <c:v>5.7130000000000001</c:v>
                </c:pt>
                <c:pt idx="11424">
                  <c:v>5.7130000000000001</c:v>
                </c:pt>
                <c:pt idx="11425">
                  <c:v>5.7140000000000004</c:v>
                </c:pt>
                <c:pt idx="11426">
                  <c:v>5.7140000000000004</c:v>
                </c:pt>
                <c:pt idx="11427">
                  <c:v>5.7149999999999999</c:v>
                </c:pt>
                <c:pt idx="11428">
                  <c:v>5.7149999999999999</c:v>
                </c:pt>
                <c:pt idx="11429">
                  <c:v>5.7160000000000002</c:v>
                </c:pt>
                <c:pt idx="11430">
                  <c:v>5.7160000000000002</c:v>
                </c:pt>
                <c:pt idx="11431">
                  <c:v>5.7169999999999996</c:v>
                </c:pt>
                <c:pt idx="11432">
                  <c:v>5.7169999999999996</c:v>
                </c:pt>
                <c:pt idx="11433">
                  <c:v>5.718</c:v>
                </c:pt>
                <c:pt idx="11434">
                  <c:v>5.718</c:v>
                </c:pt>
                <c:pt idx="11435">
                  <c:v>5.7190000000000003</c:v>
                </c:pt>
                <c:pt idx="11436">
                  <c:v>5.7190000000000003</c:v>
                </c:pt>
                <c:pt idx="11437">
                  <c:v>5.72</c:v>
                </c:pt>
                <c:pt idx="11438">
                  <c:v>5.72</c:v>
                </c:pt>
                <c:pt idx="11439">
                  <c:v>5.7210000000000001</c:v>
                </c:pt>
                <c:pt idx="11440">
                  <c:v>5.7210000000000001</c:v>
                </c:pt>
                <c:pt idx="11441">
                  <c:v>5.7220000000000004</c:v>
                </c:pt>
                <c:pt idx="11442">
                  <c:v>5.7220000000000004</c:v>
                </c:pt>
                <c:pt idx="11443">
                  <c:v>5.7229999999999999</c:v>
                </c:pt>
                <c:pt idx="11444">
                  <c:v>5.7229999999999999</c:v>
                </c:pt>
                <c:pt idx="11445">
                  <c:v>5.7240000000000002</c:v>
                </c:pt>
                <c:pt idx="11446">
                  <c:v>5.7240000000000002</c:v>
                </c:pt>
                <c:pt idx="11447">
                  <c:v>5.7249999999999996</c:v>
                </c:pt>
                <c:pt idx="11448">
                  <c:v>5.7249999999999996</c:v>
                </c:pt>
                <c:pt idx="11449">
                  <c:v>5.726</c:v>
                </c:pt>
                <c:pt idx="11450">
                  <c:v>5.726</c:v>
                </c:pt>
                <c:pt idx="11451">
                  <c:v>5.7270000000000003</c:v>
                </c:pt>
                <c:pt idx="11452">
                  <c:v>5.7270000000000003</c:v>
                </c:pt>
                <c:pt idx="11453">
                  <c:v>5.7279999999999998</c:v>
                </c:pt>
                <c:pt idx="11454">
                  <c:v>5.7279999999999998</c:v>
                </c:pt>
                <c:pt idx="11455">
                  <c:v>5.7290000000000001</c:v>
                </c:pt>
                <c:pt idx="11456">
                  <c:v>5.7290000000000001</c:v>
                </c:pt>
                <c:pt idx="11457">
                  <c:v>5.73</c:v>
                </c:pt>
                <c:pt idx="11458">
                  <c:v>5.73</c:v>
                </c:pt>
                <c:pt idx="11459">
                  <c:v>5.7309999999999999</c:v>
                </c:pt>
                <c:pt idx="11460">
                  <c:v>5.7309999999999999</c:v>
                </c:pt>
                <c:pt idx="11461">
                  <c:v>5.7320000000000002</c:v>
                </c:pt>
                <c:pt idx="11462">
                  <c:v>5.7320000000000002</c:v>
                </c:pt>
                <c:pt idx="11463">
                  <c:v>5.7329999999999997</c:v>
                </c:pt>
                <c:pt idx="11464">
                  <c:v>5.7329999999999997</c:v>
                </c:pt>
                <c:pt idx="11465">
                  <c:v>5.734</c:v>
                </c:pt>
                <c:pt idx="11466">
                  <c:v>5.734</c:v>
                </c:pt>
                <c:pt idx="11467">
                  <c:v>5.7350000000000003</c:v>
                </c:pt>
                <c:pt idx="11468">
                  <c:v>5.7350000000000003</c:v>
                </c:pt>
                <c:pt idx="11469">
                  <c:v>5.7359999999999998</c:v>
                </c:pt>
                <c:pt idx="11470">
                  <c:v>5.7359999999999998</c:v>
                </c:pt>
                <c:pt idx="11471">
                  <c:v>5.7370000000000001</c:v>
                </c:pt>
                <c:pt idx="11472">
                  <c:v>5.7370000000000001</c:v>
                </c:pt>
                <c:pt idx="11473">
                  <c:v>5.7380000000000004</c:v>
                </c:pt>
                <c:pt idx="11474">
                  <c:v>5.7380000000000004</c:v>
                </c:pt>
                <c:pt idx="11475">
                  <c:v>5.7389999999999999</c:v>
                </c:pt>
                <c:pt idx="11476">
                  <c:v>5.7389999999999999</c:v>
                </c:pt>
                <c:pt idx="11477">
                  <c:v>5.74</c:v>
                </c:pt>
                <c:pt idx="11478">
                  <c:v>5.74</c:v>
                </c:pt>
                <c:pt idx="11479">
                  <c:v>5.7409999999999997</c:v>
                </c:pt>
                <c:pt idx="11480">
                  <c:v>5.7409999999999997</c:v>
                </c:pt>
                <c:pt idx="11481">
                  <c:v>5.742</c:v>
                </c:pt>
                <c:pt idx="11482">
                  <c:v>5.742</c:v>
                </c:pt>
                <c:pt idx="11483">
                  <c:v>5.7430000000000003</c:v>
                </c:pt>
                <c:pt idx="11484">
                  <c:v>5.7430000000000003</c:v>
                </c:pt>
                <c:pt idx="11485">
                  <c:v>5.7439999999999998</c:v>
                </c:pt>
                <c:pt idx="11486">
                  <c:v>5.7439999999999998</c:v>
                </c:pt>
                <c:pt idx="11487">
                  <c:v>5.7450000000000001</c:v>
                </c:pt>
                <c:pt idx="11488">
                  <c:v>5.7450000000000001</c:v>
                </c:pt>
                <c:pt idx="11489">
                  <c:v>5.7460000000000004</c:v>
                </c:pt>
                <c:pt idx="11490">
                  <c:v>5.7460000000000004</c:v>
                </c:pt>
                <c:pt idx="11491">
                  <c:v>5.7469999999999999</c:v>
                </c:pt>
                <c:pt idx="11492">
                  <c:v>5.7469999999999999</c:v>
                </c:pt>
                <c:pt idx="11493">
                  <c:v>5.7480000000000002</c:v>
                </c:pt>
                <c:pt idx="11494">
                  <c:v>5.7480000000000002</c:v>
                </c:pt>
                <c:pt idx="11495">
                  <c:v>5.7489999999999997</c:v>
                </c:pt>
                <c:pt idx="11496">
                  <c:v>5.7489999999999997</c:v>
                </c:pt>
                <c:pt idx="11497">
                  <c:v>5.75</c:v>
                </c:pt>
                <c:pt idx="11498">
                  <c:v>5.75</c:v>
                </c:pt>
                <c:pt idx="11499">
                  <c:v>5.7510000000000003</c:v>
                </c:pt>
                <c:pt idx="11500">
                  <c:v>5.7510000000000003</c:v>
                </c:pt>
                <c:pt idx="11501">
                  <c:v>5.7519999999999998</c:v>
                </c:pt>
                <c:pt idx="11502">
                  <c:v>5.7519999999999998</c:v>
                </c:pt>
                <c:pt idx="11503">
                  <c:v>5.7530000000000001</c:v>
                </c:pt>
                <c:pt idx="11504">
                  <c:v>5.7530000000000001</c:v>
                </c:pt>
                <c:pt idx="11505">
                  <c:v>5.7539999999999996</c:v>
                </c:pt>
                <c:pt idx="11506">
                  <c:v>5.7539999999999996</c:v>
                </c:pt>
                <c:pt idx="11507">
                  <c:v>5.7549999999999999</c:v>
                </c:pt>
                <c:pt idx="11508">
                  <c:v>5.7549999999999999</c:v>
                </c:pt>
                <c:pt idx="11509">
                  <c:v>5.7560000000000002</c:v>
                </c:pt>
                <c:pt idx="11510">
                  <c:v>5.7560000000000002</c:v>
                </c:pt>
                <c:pt idx="11511">
                  <c:v>5.7569999999999997</c:v>
                </c:pt>
                <c:pt idx="11512">
                  <c:v>5.7569999999999997</c:v>
                </c:pt>
                <c:pt idx="11513">
                  <c:v>5.758</c:v>
                </c:pt>
                <c:pt idx="11514">
                  <c:v>5.758</c:v>
                </c:pt>
                <c:pt idx="11515">
                  <c:v>5.7590000000000003</c:v>
                </c:pt>
                <c:pt idx="11516">
                  <c:v>5.7590000000000003</c:v>
                </c:pt>
                <c:pt idx="11517">
                  <c:v>5.76</c:v>
                </c:pt>
                <c:pt idx="11518">
                  <c:v>5.76</c:v>
                </c:pt>
                <c:pt idx="11519">
                  <c:v>5.7610000000000001</c:v>
                </c:pt>
                <c:pt idx="11520">
                  <c:v>5.7610000000000001</c:v>
                </c:pt>
                <c:pt idx="11521">
                  <c:v>5.7619999999999996</c:v>
                </c:pt>
                <c:pt idx="11522">
                  <c:v>5.7619999999999996</c:v>
                </c:pt>
                <c:pt idx="11523">
                  <c:v>5.7629999999999999</c:v>
                </c:pt>
                <c:pt idx="11524">
                  <c:v>5.7629999999999999</c:v>
                </c:pt>
                <c:pt idx="11525">
                  <c:v>5.7640000000000002</c:v>
                </c:pt>
                <c:pt idx="11526">
                  <c:v>5.7640000000000002</c:v>
                </c:pt>
                <c:pt idx="11527">
                  <c:v>5.7649999999999997</c:v>
                </c:pt>
                <c:pt idx="11528">
                  <c:v>5.7649999999999997</c:v>
                </c:pt>
                <c:pt idx="11529">
                  <c:v>5.766</c:v>
                </c:pt>
                <c:pt idx="11530">
                  <c:v>5.766</c:v>
                </c:pt>
                <c:pt idx="11531">
                  <c:v>5.7670000000000003</c:v>
                </c:pt>
                <c:pt idx="11532">
                  <c:v>5.7670000000000003</c:v>
                </c:pt>
                <c:pt idx="11533">
                  <c:v>5.7679999999999998</c:v>
                </c:pt>
                <c:pt idx="11534">
                  <c:v>5.7679999999999998</c:v>
                </c:pt>
                <c:pt idx="11535">
                  <c:v>5.7690000000000001</c:v>
                </c:pt>
                <c:pt idx="11536">
                  <c:v>5.7690000000000001</c:v>
                </c:pt>
                <c:pt idx="11537">
                  <c:v>5.77</c:v>
                </c:pt>
                <c:pt idx="11538">
                  <c:v>5.77</c:v>
                </c:pt>
                <c:pt idx="11539">
                  <c:v>5.7709999999999999</c:v>
                </c:pt>
                <c:pt idx="11540">
                  <c:v>5.7709999999999999</c:v>
                </c:pt>
                <c:pt idx="11541">
                  <c:v>5.7720000000000002</c:v>
                </c:pt>
                <c:pt idx="11542">
                  <c:v>5.7720000000000002</c:v>
                </c:pt>
                <c:pt idx="11543">
                  <c:v>5.7729999999999997</c:v>
                </c:pt>
                <c:pt idx="11544">
                  <c:v>5.7729999999999997</c:v>
                </c:pt>
                <c:pt idx="11545">
                  <c:v>5.774</c:v>
                </c:pt>
                <c:pt idx="11546">
                  <c:v>5.774</c:v>
                </c:pt>
                <c:pt idx="11547">
                  <c:v>5.7750000000000004</c:v>
                </c:pt>
                <c:pt idx="11548">
                  <c:v>5.7750000000000004</c:v>
                </c:pt>
                <c:pt idx="11549">
                  <c:v>5.7759999999999998</c:v>
                </c:pt>
                <c:pt idx="11550">
                  <c:v>5.7759999999999998</c:v>
                </c:pt>
                <c:pt idx="11551">
                  <c:v>5.7770000000000001</c:v>
                </c:pt>
                <c:pt idx="11552">
                  <c:v>5.7770000000000001</c:v>
                </c:pt>
                <c:pt idx="11553">
                  <c:v>5.7779999999999996</c:v>
                </c:pt>
                <c:pt idx="11554">
                  <c:v>5.7779999999999996</c:v>
                </c:pt>
                <c:pt idx="11555">
                  <c:v>5.7789999999999999</c:v>
                </c:pt>
                <c:pt idx="11556">
                  <c:v>5.7789999999999999</c:v>
                </c:pt>
                <c:pt idx="11557">
                  <c:v>5.78</c:v>
                </c:pt>
                <c:pt idx="11558">
                  <c:v>5.78</c:v>
                </c:pt>
                <c:pt idx="11559">
                  <c:v>5.7809999999999997</c:v>
                </c:pt>
                <c:pt idx="11560">
                  <c:v>5.7809999999999997</c:v>
                </c:pt>
                <c:pt idx="11561">
                  <c:v>5.782</c:v>
                </c:pt>
                <c:pt idx="11562">
                  <c:v>5.782</c:v>
                </c:pt>
                <c:pt idx="11563">
                  <c:v>5.7830000000000004</c:v>
                </c:pt>
                <c:pt idx="11564">
                  <c:v>5.7830000000000004</c:v>
                </c:pt>
                <c:pt idx="11565">
                  <c:v>5.7839999999999998</c:v>
                </c:pt>
                <c:pt idx="11566">
                  <c:v>5.7839999999999998</c:v>
                </c:pt>
                <c:pt idx="11567">
                  <c:v>5.7850000000000001</c:v>
                </c:pt>
                <c:pt idx="11568">
                  <c:v>5.7850000000000001</c:v>
                </c:pt>
                <c:pt idx="11569">
                  <c:v>5.7859999999999996</c:v>
                </c:pt>
                <c:pt idx="11570">
                  <c:v>5.7859999999999996</c:v>
                </c:pt>
                <c:pt idx="11571">
                  <c:v>5.7869999999999999</c:v>
                </c:pt>
                <c:pt idx="11572">
                  <c:v>5.7869999999999999</c:v>
                </c:pt>
                <c:pt idx="11573">
                  <c:v>5.7880000000000003</c:v>
                </c:pt>
                <c:pt idx="11574">
                  <c:v>5.7880000000000003</c:v>
                </c:pt>
                <c:pt idx="11575">
                  <c:v>5.7889999999999997</c:v>
                </c:pt>
                <c:pt idx="11576">
                  <c:v>5.7889999999999997</c:v>
                </c:pt>
                <c:pt idx="11577">
                  <c:v>5.79</c:v>
                </c:pt>
                <c:pt idx="11578">
                  <c:v>5.79</c:v>
                </c:pt>
                <c:pt idx="11579">
                  <c:v>5.7910000000000004</c:v>
                </c:pt>
                <c:pt idx="11580">
                  <c:v>5.7910000000000004</c:v>
                </c:pt>
                <c:pt idx="11581">
                  <c:v>5.7919999999999998</c:v>
                </c:pt>
                <c:pt idx="11582">
                  <c:v>5.7919999999999998</c:v>
                </c:pt>
                <c:pt idx="11583">
                  <c:v>5.7930000000000001</c:v>
                </c:pt>
                <c:pt idx="11584">
                  <c:v>5.7930000000000001</c:v>
                </c:pt>
                <c:pt idx="11585">
                  <c:v>5.7939999999999996</c:v>
                </c:pt>
                <c:pt idx="11586">
                  <c:v>5.7939999999999996</c:v>
                </c:pt>
                <c:pt idx="11587">
                  <c:v>5.7949999999999999</c:v>
                </c:pt>
                <c:pt idx="11588">
                  <c:v>5.7949999999999999</c:v>
                </c:pt>
                <c:pt idx="11589">
                  <c:v>5.7960000000000003</c:v>
                </c:pt>
                <c:pt idx="11590">
                  <c:v>5.7960000000000003</c:v>
                </c:pt>
                <c:pt idx="11591">
                  <c:v>5.7969999999999997</c:v>
                </c:pt>
                <c:pt idx="11592">
                  <c:v>5.7969999999999997</c:v>
                </c:pt>
                <c:pt idx="11593">
                  <c:v>5.798</c:v>
                </c:pt>
                <c:pt idx="11594">
                  <c:v>5.798</c:v>
                </c:pt>
                <c:pt idx="11595">
                  <c:v>5.7990000000000004</c:v>
                </c:pt>
                <c:pt idx="11596">
                  <c:v>5.7990000000000004</c:v>
                </c:pt>
                <c:pt idx="11597">
                  <c:v>5.8</c:v>
                </c:pt>
                <c:pt idx="11598">
                  <c:v>5.8</c:v>
                </c:pt>
                <c:pt idx="11599">
                  <c:v>5.8010000000000002</c:v>
                </c:pt>
                <c:pt idx="11600">
                  <c:v>5.8010000000000002</c:v>
                </c:pt>
                <c:pt idx="11601">
                  <c:v>5.8019999999999996</c:v>
                </c:pt>
                <c:pt idx="11602">
                  <c:v>5.8019999999999996</c:v>
                </c:pt>
                <c:pt idx="11603">
                  <c:v>5.8029999999999999</c:v>
                </c:pt>
                <c:pt idx="11604">
                  <c:v>5.8029999999999999</c:v>
                </c:pt>
                <c:pt idx="11605">
                  <c:v>5.8040000000000003</c:v>
                </c:pt>
                <c:pt idx="11606">
                  <c:v>5.8040000000000003</c:v>
                </c:pt>
                <c:pt idx="11607">
                  <c:v>5.8049999999999997</c:v>
                </c:pt>
                <c:pt idx="11608">
                  <c:v>5.8049999999999997</c:v>
                </c:pt>
                <c:pt idx="11609">
                  <c:v>5.806</c:v>
                </c:pt>
                <c:pt idx="11610">
                  <c:v>5.806</c:v>
                </c:pt>
                <c:pt idx="11611">
                  <c:v>5.8070000000000004</c:v>
                </c:pt>
                <c:pt idx="11612">
                  <c:v>5.8070000000000004</c:v>
                </c:pt>
                <c:pt idx="11613">
                  <c:v>5.8079999999999998</c:v>
                </c:pt>
                <c:pt idx="11614">
                  <c:v>5.8079999999999998</c:v>
                </c:pt>
                <c:pt idx="11615">
                  <c:v>5.8090000000000002</c:v>
                </c:pt>
                <c:pt idx="11616">
                  <c:v>5.8090000000000002</c:v>
                </c:pt>
                <c:pt idx="11617">
                  <c:v>5.81</c:v>
                </c:pt>
                <c:pt idx="11618">
                  <c:v>5.81</c:v>
                </c:pt>
                <c:pt idx="11619">
                  <c:v>5.8109999999999999</c:v>
                </c:pt>
                <c:pt idx="11620">
                  <c:v>5.8109999999999999</c:v>
                </c:pt>
                <c:pt idx="11621">
                  <c:v>5.8120000000000003</c:v>
                </c:pt>
                <c:pt idx="11622">
                  <c:v>5.8120000000000003</c:v>
                </c:pt>
                <c:pt idx="11623">
                  <c:v>5.8129999999999997</c:v>
                </c:pt>
                <c:pt idx="11624">
                  <c:v>5.8129999999999997</c:v>
                </c:pt>
                <c:pt idx="11625">
                  <c:v>5.8140000000000001</c:v>
                </c:pt>
                <c:pt idx="11626">
                  <c:v>5.8140000000000001</c:v>
                </c:pt>
                <c:pt idx="11627">
                  <c:v>5.8150000000000004</c:v>
                </c:pt>
                <c:pt idx="11628">
                  <c:v>5.8150000000000004</c:v>
                </c:pt>
                <c:pt idx="11629">
                  <c:v>5.8159999999999998</c:v>
                </c:pt>
                <c:pt idx="11630">
                  <c:v>5.8159999999999998</c:v>
                </c:pt>
                <c:pt idx="11631">
                  <c:v>5.8170000000000002</c:v>
                </c:pt>
                <c:pt idx="11632">
                  <c:v>5.8170000000000002</c:v>
                </c:pt>
                <c:pt idx="11633">
                  <c:v>5.8179999999999996</c:v>
                </c:pt>
                <c:pt idx="11634">
                  <c:v>5.8179999999999996</c:v>
                </c:pt>
                <c:pt idx="11635">
                  <c:v>5.819</c:v>
                </c:pt>
                <c:pt idx="11636">
                  <c:v>5.819</c:v>
                </c:pt>
                <c:pt idx="11637">
                  <c:v>5.82</c:v>
                </c:pt>
                <c:pt idx="11638">
                  <c:v>5.82</c:v>
                </c:pt>
                <c:pt idx="11639">
                  <c:v>5.8209999999999997</c:v>
                </c:pt>
                <c:pt idx="11640">
                  <c:v>5.8209999999999997</c:v>
                </c:pt>
                <c:pt idx="11641">
                  <c:v>5.8220000000000001</c:v>
                </c:pt>
                <c:pt idx="11642">
                  <c:v>5.8220000000000001</c:v>
                </c:pt>
                <c:pt idx="11643">
                  <c:v>5.8230000000000004</c:v>
                </c:pt>
                <c:pt idx="11644">
                  <c:v>5.8230000000000004</c:v>
                </c:pt>
                <c:pt idx="11645">
                  <c:v>5.8239999999999998</c:v>
                </c:pt>
                <c:pt idx="11646">
                  <c:v>5.8239999999999998</c:v>
                </c:pt>
                <c:pt idx="11647">
                  <c:v>5.8250000000000002</c:v>
                </c:pt>
                <c:pt idx="11648">
                  <c:v>5.8250000000000002</c:v>
                </c:pt>
                <c:pt idx="11649">
                  <c:v>5.8259999999999996</c:v>
                </c:pt>
                <c:pt idx="11650">
                  <c:v>5.8259999999999996</c:v>
                </c:pt>
                <c:pt idx="11651">
                  <c:v>5.827</c:v>
                </c:pt>
                <c:pt idx="11652">
                  <c:v>5.827</c:v>
                </c:pt>
                <c:pt idx="11653">
                  <c:v>5.8280000000000003</c:v>
                </c:pt>
                <c:pt idx="11654">
                  <c:v>5.8280000000000003</c:v>
                </c:pt>
                <c:pt idx="11655">
                  <c:v>5.8289999999999997</c:v>
                </c:pt>
                <c:pt idx="11656">
                  <c:v>5.8289999999999997</c:v>
                </c:pt>
                <c:pt idx="11657">
                  <c:v>5.83</c:v>
                </c:pt>
                <c:pt idx="11658">
                  <c:v>5.83</c:v>
                </c:pt>
                <c:pt idx="11659">
                  <c:v>5.8310000000000004</c:v>
                </c:pt>
                <c:pt idx="11660">
                  <c:v>5.8310000000000004</c:v>
                </c:pt>
                <c:pt idx="11661">
                  <c:v>5.8319999999999999</c:v>
                </c:pt>
                <c:pt idx="11662">
                  <c:v>5.8319999999999999</c:v>
                </c:pt>
                <c:pt idx="11663">
                  <c:v>5.8330000000000002</c:v>
                </c:pt>
                <c:pt idx="11664">
                  <c:v>5.8330000000000002</c:v>
                </c:pt>
                <c:pt idx="11665">
                  <c:v>5.8339999999999996</c:v>
                </c:pt>
                <c:pt idx="11666">
                  <c:v>5.8339999999999996</c:v>
                </c:pt>
                <c:pt idx="11667">
                  <c:v>5.835</c:v>
                </c:pt>
                <c:pt idx="11668">
                  <c:v>5.835</c:v>
                </c:pt>
                <c:pt idx="11669">
                  <c:v>5.8360000000000003</c:v>
                </c:pt>
                <c:pt idx="11670">
                  <c:v>5.8360000000000003</c:v>
                </c:pt>
                <c:pt idx="11671">
                  <c:v>5.8369999999999997</c:v>
                </c:pt>
                <c:pt idx="11672">
                  <c:v>5.8369999999999997</c:v>
                </c:pt>
                <c:pt idx="11673">
                  <c:v>5.8380000000000001</c:v>
                </c:pt>
                <c:pt idx="11674">
                  <c:v>5.8380000000000001</c:v>
                </c:pt>
                <c:pt idx="11675">
                  <c:v>5.8390000000000004</c:v>
                </c:pt>
                <c:pt idx="11676">
                  <c:v>5.8390000000000004</c:v>
                </c:pt>
                <c:pt idx="11677">
                  <c:v>5.84</c:v>
                </c:pt>
                <c:pt idx="11678">
                  <c:v>5.84</c:v>
                </c:pt>
                <c:pt idx="11679">
                  <c:v>5.8410000000000002</c:v>
                </c:pt>
                <c:pt idx="11680">
                  <c:v>5.8410000000000002</c:v>
                </c:pt>
                <c:pt idx="11681">
                  <c:v>5.8419999999999996</c:v>
                </c:pt>
                <c:pt idx="11682">
                  <c:v>5.8419999999999996</c:v>
                </c:pt>
                <c:pt idx="11683">
                  <c:v>5.843</c:v>
                </c:pt>
                <c:pt idx="11684">
                  <c:v>5.843</c:v>
                </c:pt>
                <c:pt idx="11685">
                  <c:v>5.8440000000000003</c:v>
                </c:pt>
                <c:pt idx="11686">
                  <c:v>5.8440000000000003</c:v>
                </c:pt>
                <c:pt idx="11687">
                  <c:v>5.8449999999999998</c:v>
                </c:pt>
                <c:pt idx="11688">
                  <c:v>5.8449999999999998</c:v>
                </c:pt>
                <c:pt idx="11689">
                  <c:v>5.8460000000000001</c:v>
                </c:pt>
                <c:pt idx="11690">
                  <c:v>5.8460000000000001</c:v>
                </c:pt>
                <c:pt idx="11691">
                  <c:v>5.8470000000000004</c:v>
                </c:pt>
                <c:pt idx="11692">
                  <c:v>5.8470000000000004</c:v>
                </c:pt>
                <c:pt idx="11693">
                  <c:v>5.8479999999999999</c:v>
                </c:pt>
                <c:pt idx="11694">
                  <c:v>5.8479999999999999</c:v>
                </c:pt>
                <c:pt idx="11695">
                  <c:v>5.8490000000000002</c:v>
                </c:pt>
                <c:pt idx="11696">
                  <c:v>5.8490000000000002</c:v>
                </c:pt>
                <c:pt idx="11697">
                  <c:v>5.85</c:v>
                </c:pt>
                <c:pt idx="11698">
                  <c:v>5.85</c:v>
                </c:pt>
                <c:pt idx="11699">
                  <c:v>5.851</c:v>
                </c:pt>
                <c:pt idx="11700">
                  <c:v>5.851</c:v>
                </c:pt>
                <c:pt idx="11701">
                  <c:v>5.8520000000000003</c:v>
                </c:pt>
                <c:pt idx="11702">
                  <c:v>5.8520000000000003</c:v>
                </c:pt>
                <c:pt idx="11703">
                  <c:v>5.8529999999999998</c:v>
                </c:pt>
                <c:pt idx="11704">
                  <c:v>5.8529999999999998</c:v>
                </c:pt>
                <c:pt idx="11705">
                  <c:v>5.8540000000000001</c:v>
                </c:pt>
                <c:pt idx="11706">
                  <c:v>5.8540000000000001</c:v>
                </c:pt>
                <c:pt idx="11707">
                  <c:v>5.8550000000000004</c:v>
                </c:pt>
                <c:pt idx="11708">
                  <c:v>5.8550000000000004</c:v>
                </c:pt>
                <c:pt idx="11709">
                  <c:v>5.8559999999999999</c:v>
                </c:pt>
                <c:pt idx="11710">
                  <c:v>5.8559999999999999</c:v>
                </c:pt>
                <c:pt idx="11711">
                  <c:v>5.8570000000000002</c:v>
                </c:pt>
                <c:pt idx="11712">
                  <c:v>5.8570000000000002</c:v>
                </c:pt>
                <c:pt idx="11713">
                  <c:v>5.8579999999999997</c:v>
                </c:pt>
                <c:pt idx="11714">
                  <c:v>5.8579999999999997</c:v>
                </c:pt>
                <c:pt idx="11715">
                  <c:v>5.859</c:v>
                </c:pt>
                <c:pt idx="11716">
                  <c:v>5.859</c:v>
                </c:pt>
                <c:pt idx="11717">
                  <c:v>5.86</c:v>
                </c:pt>
                <c:pt idx="11718">
                  <c:v>5.86</c:v>
                </c:pt>
                <c:pt idx="11719">
                  <c:v>5.8609999999999998</c:v>
                </c:pt>
                <c:pt idx="11720">
                  <c:v>5.8609999999999998</c:v>
                </c:pt>
                <c:pt idx="11721">
                  <c:v>5.8620000000000001</c:v>
                </c:pt>
                <c:pt idx="11722">
                  <c:v>5.8620000000000001</c:v>
                </c:pt>
                <c:pt idx="11723">
                  <c:v>5.8630000000000004</c:v>
                </c:pt>
                <c:pt idx="11724">
                  <c:v>5.8630000000000004</c:v>
                </c:pt>
                <c:pt idx="11725">
                  <c:v>5.8639999999999999</c:v>
                </c:pt>
                <c:pt idx="11726">
                  <c:v>5.8639999999999999</c:v>
                </c:pt>
                <c:pt idx="11727">
                  <c:v>5.8650000000000002</c:v>
                </c:pt>
                <c:pt idx="11728">
                  <c:v>5.8650000000000002</c:v>
                </c:pt>
                <c:pt idx="11729">
                  <c:v>5.8659999999999997</c:v>
                </c:pt>
                <c:pt idx="11730">
                  <c:v>5.8659999999999997</c:v>
                </c:pt>
                <c:pt idx="11731">
                  <c:v>5.867</c:v>
                </c:pt>
                <c:pt idx="11732">
                  <c:v>5.867</c:v>
                </c:pt>
                <c:pt idx="11733">
                  <c:v>5.8680000000000003</c:v>
                </c:pt>
                <c:pt idx="11734">
                  <c:v>5.8680000000000003</c:v>
                </c:pt>
                <c:pt idx="11735">
                  <c:v>5.8689999999999998</c:v>
                </c:pt>
                <c:pt idx="11736">
                  <c:v>5.8689999999999998</c:v>
                </c:pt>
                <c:pt idx="11737">
                  <c:v>5.87</c:v>
                </c:pt>
                <c:pt idx="11738">
                  <c:v>5.87</c:v>
                </c:pt>
                <c:pt idx="11739">
                  <c:v>5.8710000000000004</c:v>
                </c:pt>
                <c:pt idx="11740">
                  <c:v>5.8710000000000004</c:v>
                </c:pt>
                <c:pt idx="11741">
                  <c:v>5.8719999999999999</c:v>
                </c:pt>
                <c:pt idx="11742">
                  <c:v>5.8719999999999999</c:v>
                </c:pt>
                <c:pt idx="11743">
                  <c:v>5.8730000000000002</c:v>
                </c:pt>
                <c:pt idx="11744">
                  <c:v>5.8730000000000002</c:v>
                </c:pt>
                <c:pt idx="11745">
                  <c:v>5.8739999999999997</c:v>
                </c:pt>
                <c:pt idx="11746">
                  <c:v>5.8739999999999997</c:v>
                </c:pt>
                <c:pt idx="11747">
                  <c:v>5.875</c:v>
                </c:pt>
                <c:pt idx="11748">
                  <c:v>5.875</c:v>
                </c:pt>
                <c:pt idx="11749">
                  <c:v>5.8760000000000003</c:v>
                </c:pt>
                <c:pt idx="11750">
                  <c:v>5.8760000000000003</c:v>
                </c:pt>
                <c:pt idx="11751">
                  <c:v>5.8769999999999998</c:v>
                </c:pt>
                <c:pt idx="11752">
                  <c:v>5.8769999999999998</c:v>
                </c:pt>
                <c:pt idx="11753">
                  <c:v>5.8780000000000001</c:v>
                </c:pt>
                <c:pt idx="11754">
                  <c:v>5.8780000000000001</c:v>
                </c:pt>
                <c:pt idx="11755">
                  <c:v>5.8789999999999996</c:v>
                </c:pt>
                <c:pt idx="11756">
                  <c:v>5.8789999999999996</c:v>
                </c:pt>
                <c:pt idx="11757">
                  <c:v>5.88</c:v>
                </c:pt>
                <c:pt idx="11758">
                  <c:v>5.88</c:v>
                </c:pt>
                <c:pt idx="11759">
                  <c:v>5.8810000000000002</c:v>
                </c:pt>
                <c:pt idx="11760">
                  <c:v>5.8810000000000002</c:v>
                </c:pt>
                <c:pt idx="11761">
                  <c:v>5.8819999999999997</c:v>
                </c:pt>
                <c:pt idx="11762">
                  <c:v>5.8819999999999997</c:v>
                </c:pt>
                <c:pt idx="11763">
                  <c:v>5.883</c:v>
                </c:pt>
                <c:pt idx="11764">
                  <c:v>5.883</c:v>
                </c:pt>
                <c:pt idx="11765">
                  <c:v>5.8840000000000003</c:v>
                </c:pt>
                <c:pt idx="11766">
                  <c:v>5.8840000000000003</c:v>
                </c:pt>
                <c:pt idx="11767">
                  <c:v>5.8849999999999998</c:v>
                </c:pt>
                <c:pt idx="11768">
                  <c:v>5.8849999999999998</c:v>
                </c:pt>
                <c:pt idx="11769">
                  <c:v>5.8860000000000001</c:v>
                </c:pt>
                <c:pt idx="11770">
                  <c:v>5.8860000000000001</c:v>
                </c:pt>
                <c:pt idx="11771">
                  <c:v>5.8869999999999996</c:v>
                </c:pt>
                <c:pt idx="11772">
                  <c:v>5.8869999999999996</c:v>
                </c:pt>
                <c:pt idx="11773">
                  <c:v>5.8879999999999999</c:v>
                </c:pt>
                <c:pt idx="11774">
                  <c:v>5.8879999999999999</c:v>
                </c:pt>
                <c:pt idx="11775">
                  <c:v>5.8890000000000002</c:v>
                </c:pt>
                <c:pt idx="11776">
                  <c:v>5.8890000000000002</c:v>
                </c:pt>
                <c:pt idx="11777">
                  <c:v>5.89</c:v>
                </c:pt>
                <c:pt idx="11778">
                  <c:v>5.89</c:v>
                </c:pt>
                <c:pt idx="11779">
                  <c:v>5.891</c:v>
                </c:pt>
                <c:pt idx="11780">
                  <c:v>5.891</c:v>
                </c:pt>
                <c:pt idx="11781">
                  <c:v>5.8920000000000003</c:v>
                </c:pt>
                <c:pt idx="11782">
                  <c:v>5.8920000000000003</c:v>
                </c:pt>
                <c:pt idx="11783">
                  <c:v>5.8929999999999998</c:v>
                </c:pt>
                <c:pt idx="11784">
                  <c:v>5.8929999999999998</c:v>
                </c:pt>
                <c:pt idx="11785">
                  <c:v>5.8940000000000001</c:v>
                </c:pt>
                <c:pt idx="11786">
                  <c:v>5.8940000000000001</c:v>
                </c:pt>
                <c:pt idx="11787">
                  <c:v>5.8949999999999996</c:v>
                </c:pt>
                <c:pt idx="11788">
                  <c:v>5.8949999999999996</c:v>
                </c:pt>
                <c:pt idx="11789">
                  <c:v>5.8959999999999999</c:v>
                </c:pt>
                <c:pt idx="11790">
                  <c:v>5.8959999999999999</c:v>
                </c:pt>
                <c:pt idx="11791">
                  <c:v>5.8970000000000002</c:v>
                </c:pt>
                <c:pt idx="11792">
                  <c:v>5.8970000000000002</c:v>
                </c:pt>
                <c:pt idx="11793">
                  <c:v>5.8979999999999997</c:v>
                </c:pt>
                <c:pt idx="11794">
                  <c:v>5.8979999999999997</c:v>
                </c:pt>
                <c:pt idx="11795">
                  <c:v>5.899</c:v>
                </c:pt>
                <c:pt idx="11796">
                  <c:v>5.899</c:v>
                </c:pt>
                <c:pt idx="11797">
                  <c:v>5.9</c:v>
                </c:pt>
                <c:pt idx="11798">
                  <c:v>5.9</c:v>
                </c:pt>
                <c:pt idx="11799">
                  <c:v>5.9009999999999998</c:v>
                </c:pt>
                <c:pt idx="11800">
                  <c:v>5.9009999999999998</c:v>
                </c:pt>
                <c:pt idx="11801">
                  <c:v>5.9020000000000001</c:v>
                </c:pt>
                <c:pt idx="11802">
                  <c:v>5.9020000000000001</c:v>
                </c:pt>
                <c:pt idx="11803">
                  <c:v>5.9029999999999996</c:v>
                </c:pt>
                <c:pt idx="11804">
                  <c:v>5.9029999999999996</c:v>
                </c:pt>
                <c:pt idx="11805">
                  <c:v>5.9039999999999999</c:v>
                </c:pt>
                <c:pt idx="11806">
                  <c:v>5.9039999999999999</c:v>
                </c:pt>
                <c:pt idx="11807">
                  <c:v>5.9050000000000002</c:v>
                </c:pt>
                <c:pt idx="11808">
                  <c:v>5.9050000000000002</c:v>
                </c:pt>
                <c:pt idx="11809">
                  <c:v>5.9059999999999997</c:v>
                </c:pt>
                <c:pt idx="11810">
                  <c:v>5.9059999999999997</c:v>
                </c:pt>
                <c:pt idx="11811">
                  <c:v>5.907</c:v>
                </c:pt>
                <c:pt idx="11812">
                  <c:v>5.907</c:v>
                </c:pt>
                <c:pt idx="11813">
                  <c:v>5.9080000000000004</c:v>
                </c:pt>
                <c:pt idx="11814">
                  <c:v>5.9080000000000004</c:v>
                </c:pt>
                <c:pt idx="11815">
                  <c:v>5.9089999999999998</c:v>
                </c:pt>
                <c:pt idx="11816">
                  <c:v>5.9089999999999998</c:v>
                </c:pt>
                <c:pt idx="11817">
                  <c:v>5.91</c:v>
                </c:pt>
                <c:pt idx="11818">
                  <c:v>5.91</c:v>
                </c:pt>
                <c:pt idx="11819">
                  <c:v>5.9109999999999996</c:v>
                </c:pt>
                <c:pt idx="11820">
                  <c:v>5.9109999999999996</c:v>
                </c:pt>
                <c:pt idx="11821">
                  <c:v>5.9119999999999999</c:v>
                </c:pt>
                <c:pt idx="11822">
                  <c:v>5.9119999999999999</c:v>
                </c:pt>
                <c:pt idx="11823">
                  <c:v>5.9130000000000003</c:v>
                </c:pt>
                <c:pt idx="11824">
                  <c:v>5.9130000000000003</c:v>
                </c:pt>
                <c:pt idx="11825">
                  <c:v>5.9139999999999997</c:v>
                </c:pt>
                <c:pt idx="11826">
                  <c:v>5.9139999999999997</c:v>
                </c:pt>
                <c:pt idx="11827">
                  <c:v>5.915</c:v>
                </c:pt>
                <c:pt idx="11828">
                  <c:v>5.915</c:v>
                </c:pt>
                <c:pt idx="11829">
                  <c:v>5.9160000000000004</c:v>
                </c:pt>
                <c:pt idx="11830">
                  <c:v>5.9160000000000004</c:v>
                </c:pt>
                <c:pt idx="11831">
                  <c:v>5.9169999999999998</c:v>
                </c:pt>
                <c:pt idx="11832">
                  <c:v>5.9169999999999998</c:v>
                </c:pt>
                <c:pt idx="11833">
                  <c:v>5.9180000000000001</c:v>
                </c:pt>
                <c:pt idx="11834">
                  <c:v>5.9180000000000001</c:v>
                </c:pt>
                <c:pt idx="11835">
                  <c:v>5.9189999999999996</c:v>
                </c:pt>
                <c:pt idx="11836">
                  <c:v>5.9189999999999996</c:v>
                </c:pt>
                <c:pt idx="11837">
                  <c:v>5.92</c:v>
                </c:pt>
                <c:pt idx="11838">
                  <c:v>5.92</c:v>
                </c:pt>
                <c:pt idx="11839">
                  <c:v>5.9210000000000003</c:v>
                </c:pt>
                <c:pt idx="11840">
                  <c:v>5.9210000000000003</c:v>
                </c:pt>
                <c:pt idx="11841">
                  <c:v>5.9219999999999997</c:v>
                </c:pt>
                <c:pt idx="11842">
                  <c:v>5.9219999999999997</c:v>
                </c:pt>
                <c:pt idx="11843">
                  <c:v>5.923</c:v>
                </c:pt>
                <c:pt idx="11844">
                  <c:v>5.923</c:v>
                </c:pt>
                <c:pt idx="11845">
                  <c:v>5.9240000000000004</c:v>
                </c:pt>
                <c:pt idx="11846">
                  <c:v>5.9240000000000004</c:v>
                </c:pt>
                <c:pt idx="11847">
                  <c:v>5.9249999999999998</c:v>
                </c:pt>
                <c:pt idx="11848">
                  <c:v>5.9249999999999998</c:v>
                </c:pt>
                <c:pt idx="11849">
                  <c:v>5.9260000000000002</c:v>
                </c:pt>
                <c:pt idx="11850">
                  <c:v>5.9260000000000002</c:v>
                </c:pt>
                <c:pt idx="11851">
                  <c:v>5.9269999999999996</c:v>
                </c:pt>
                <c:pt idx="11852">
                  <c:v>5.9269999999999996</c:v>
                </c:pt>
                <c:pt idx="11853">
                  <c:v>5.9279999999999999</c:v>
                </c:pt>
                <c:pt idx="11854">
                  <c:v>5.9279999999999999</c:v>
                </c:pt>
                <c:pt idx="11855">
                  <c:v>5.9290000000000003</c:v>
                </c:pt>
                <c:pt idx="11856">
                  <c:v>5.9290000000000003</c:v>
                </c:pt>
                <c:pt idx="11857">
                  <c:v>5.93</c:v>
                </c:pt>
                <c:pt idx="11858">
                  <c:v>5.93</c:v>
                </c:pt>
                <c:pt idx="11859">
                  <c:v>5.931</c:v>
                </c:pt>
                <c:pt idx="11860">
                  <c:v>5.931</c:v>
                </c:pt>
                <c:pt idx="11861">
                  <c:v>5.9320000000000004</c:v>
                </c:pt>
                <c:pt idx="11862">
                  <c:v>5.9320000000000004</c:v>
                </c:pt>
                <c:pt idx="11863">
                  <c:v>5.9329999999999998</c:v>
                </c:pt>
                <c:pt idx="11864">
                  <c:v>5.9329999999999998</c:v>
                </c:pt>
                <c:pt idx="11865">
                  <c:v>5.9340000000000002</c:v>
                </c:pt>
                <c:pt idx="11866">
                  <c:v>5.9340000000000002</c:v>
                </c:pt>
                <c:pt idx="11867">
                  <c:v>5.9349999999999996</c:v>
                </c:pt>
                <c:pt idx="11868">
                  <c:v>5.9349999999999996</c:v>
                </c:pt>
                <c:pt idx="11869">
                  <c:v>5.9359999999999999</c:v>
                </c:pt>
                <c:pt idx="11870">
                  <c:v>5.9359999999999999</c:v>
                </c:pt>
                <c:pt idx="11871">
                  <c:v>5.9370000000000003</c:v>
                </c:pt>
                <c:pt idx="11872">
                  <c:v>5.9370000000000003</c:v>
                </c:pt>
                <c:pt idx="11873">
                  <c:v>5.9379999999999997</c:v>
                </c:pt>
                <c:pt idx="11874">
                  <c:v>5.9379999999999997</c:v>
                </c:pt>
                <c:pt idx="11875">
                  <c:v>5.9390000000000001</c:v>
                </c:pt>
                <c:pt idx="11876">
                  <c:v>5.9390000000000001</c:v>
                </c:pt>
                <c:pt idx="11877">
                  <c:v>5.94</c:v>
                </c:pt>
                <c:pt idx="11878">
                  <c:v>5.94</c:v>
                </c:pt>
                <c:pt idx="11879">
                  <c:v>5.9409999999999998</c:v>
                </c:pt>
                <c:pt idx="11880">
                  <c:v>5.9409999999999998</c:v>
                </c:pt>
                <c:pt idx="11881">
                  <c:v>5.9420000000000002</c:v>
                </c:pt>
                <c:pt idx="11882">
                  <c:v>5.9420000000000002</c:v>
                </c:pt>
                <c:pt idx="11883">
                  <c:v>5.9429999999999996</c:v>
                </c:pt>
                <c:pt idx="11884">
                  <c:v>5.9429999999999996</c:v>
                </c:pt>
                <c:pt idx="11885">
                  <c:v>5.944</c:v>
                </c:pt>
                <c:pt idx="11886">
                  <c:v>5.944</c:v>
                </c:pt>
                <c:pt idx="11887">
                  <c:v>5.9450000000000003</c:v>
                </c:pt>
                <c:pt idx="11888">
                  <c:v>5.9450000000000003</c:v>
                </c:pt>
                <c:pt idx="11889">
                  <c:v>5.9459999999999997</c:v>
                </c:pt>
                <c:pt idx="11890">
                  <c:v>5.9459999999999997</c:v>
                </c:pt>
                <c:pt idx="11891">
                  <c:v>5.9470000000000001</c:v>
                </c:pt>
                <c:pt idx="11892">
                  <c:v>5.9470000000000001</c:v>
                </c:pt>
                <c:pt idx="11893">
                  <c:v>5.9480000000000004</c:v>
                </c:pt>
                <c:pt idx="11894">
                  <c:v>5.9480000000000004</c:v>
                </c:pt>
                <c:pt idx="11895">
                  <c:v>5.9489999999999998</c:v>
                </c:pt>
                <c:pt idx="11896">
                  <c:v>5.9489999999999998</c:v>
                </c:pt>
                <c:pt idx="11897">
                  <c:v>5.95</c:v>
                </c:pt>
                <c:pt idx="11898">
                  <c:v>5.95</c:v>
                </c:pt>
                <c:pt idx="11899">
                  <c:v>5.9509999999999996</c:v>
                </c:pt>
                <c:pt idx="11900">
                  <c:v>5.9509999999999996</c:v>
                </c:pt>
                <c:pt idx="11901">
                  <c:v>5.952</c:v>
                </c:pt>
                <c:pt idx="11902">
                  <c:v>5.952</c:v>
                </c:pt>
                <c:pt idx="11903">
                  <c:v>5.9530000000000003</c:v>
                </c:pt>
                <c:pt idx="11904">
                  <c:v>5.9530000000000003</c:v>
                </c:pt>
                <c:pt idx="11905">
                  <c:v>5.9539999999999997</c:v>
                </c:pt>
                <c:pt idx="11906">
                  <c:v>5.9539999999999997</c:v>
                </c:pt>
                <c:pt idx="11907">
                  <c:v>5.9550000000000001</c:v>
                </c:pt>
                <c:pt idx="11908">
                  <c:v>5.9550000000000001</c:v>
                </c:pt>
                <c:pt idx="11909">
                  <c:v>5.9560000000000004</c:v>
                </c:pt>
                <c:pt idx="11910">
                  <c:v>5.9560000000000004</c:v>
                </c:pt>
                <c:pt idx="11911">
                  <c:v>5.9569999999999999</c:v>
                </c:pt>
                <c:pt idx="11912">
                  <c:v>5.9569999999999999</c:v>
                </c:pt>
                <c:pt idx="11913">
                  <c:v>5.9580000000000002</c:v>
                </c:pt>
                <c:pt idx="11914">
                  <c:v>5.9580000000000002</c:v>
                </c:pt>
                <c:pt idx="11915">
                  <c:v>5.9589999999999996</c:v>
                </c:pt>
                <c:pt idx="11916">
                  <c:v>5.9589999999999996</c:v>
                </c:pt>
                <c:pt idx="11917">
                  <c:v>5.96</c:v>
                </c:pt>
                <c:pt idx="11918">
                  <c:v>5.96</c:v>
                </c:pt>
                <c:pt idx="11919">
                  <c:v>5.9610000000000003</c:v>
                </c:pt>
                <c:pt idx="11920">
                  <c:v>5.9610000000000003</c:v>
                </c:pt>
                <c:pt idx="11921">
                  <c:v>5.9619999999999997</c:v>
                </c:pt>
                <c:pt idx="11922">
                  <c:v>5.9619999999999997</c:v>
                </c:pt>
                <c:pt idx="11923">
                  <c:v>5.9630000000000001</c:v>
                </c:pt>
                <c:pt idx="11924">
                  <c:v>5.9630000000000001</c:v>
                </c:pt>
                <c:pt idx="11925">
                  <c:v>5.9640000000000004</c:v>
                </c:pt>
                <c:pt idx="11926">
                  <c:v>5.9640000000000004</c:v>
                </c:pt>
                <c:pt idx="11927">
                  <c:v>5.9649999999999999</c:v>
                </c:pt>
                <c:pt idx="11928">
                  <c:v>5.9649999999999999</c:v>
                </c:pt>
                <c:pt idx="11929">
                  <c:v>5.9660000000000002</c:v>
                </c:pt>
                <c:pt idx="11930">
                  <c:v>5.9660000000000002</c:v>
                </c:pt>
                <c:pt idx="11931">
                  <c:v>5.9669999999999996</c:v>
                </c:pt>
                <c:pt idx="11932">
                  <c:v>5.9669999999999996</c:v>
                </c:pt>
                <c:pt idx="11933">
                  <c:v>5.968</c:v>
                </c:pt>
                <c:pt idx="11934">
                  <c:v>5.968</c:v>
                </c:pt>
                <c:pt idx="11935">
                  <c:v>5.9690000000000003</c:v>
                </c:pt>
                <c:pt idx="11936">
                  <c:v>5.9690000000000003</c:v>
                </c:pt>
                <c:pt idx="11937">
                  <c:v>5.97</c:v>
                </c:pt>
                <c:pt idx="11938">
                  <c:v>5.97</c:v>
                </c:pt>
                <c:pt idx="11939">
                  <c:v>5.9710000000000001</c:v>
                </c:pt>
                <c:pt idx="11940">
                  <c:v>5.9710000000000001</c:v>
                </c:pt>
                <c:pt idx="11941">
                  <c:v>5.9720000000000004</c:v>
                </c:pt>
                <c:pt idx="11942">
                  <c:v>5.9720000000000004</c:v>
                </c:pt>
                <c:pt idx="11943">
                  <c:v>5.9729999999999999</c:v>
                </c:pt>
                <c:pt idx="11944">
                  <c:v>5.9729999999999999</c:v>
                </c:pt>
                <c:pt idx="11945">
                  <c:v>5.9740000000000002</c:v>
                </c:pt>
                <c:pt idx="11946">
                  <c:v>5.9740000000000002</c:v>
                </c:pt>
                <c:pt idx="11947">
                  <c:v>5.9749999999999996</c:v>
                </c:pt>
                <c:pt idx="11948">
                  <c:v>5.9749999999999996</c:v>
                </c:pt>
                <c:pt idx="11949">
                  <c:v>5.976</c:v>
                </c:pt>
                <c:pt idx="11950">
                  <c:v>5.976</c:v>
                </c:pt>
                <c:pt idx="11951">
                  <c:v>5.9770000000000003</c:v>
                </c:pt>
                <c:pt idx="11952">
                  <c:v>5.9770000000000003</c:v>
                </c:pt>
                <c:pt idx="11953">
                  <c:v>5.9779999999999998</c:v>
                </c:pt>
                <c:pt idx="11954">
                  <c:v>5.9779999999999998</c:v>
                </c:pt>
                <c:pt idx="11955">
                  <c:v>5.9790000000000001</c:v>
                </c:pt>
                <c:pt idx="11956">
                  <c:v>5.9790000000000001</c:v>
                </c:pt>
                <c:pt idx="11957">
                  <c:v>5.98</c:v>
                </c:pt>
                <c:pt idx="11958">
                  <c:v>5.98</c:v>
                </c:pt>
                <c:pt idx="11959">
                  <c:v>5.9809999999999999</c:v>
                </c:pt>
                <c:pt idx="11960">
                  <c:v>5.9809999999999999</c:v>
                </c:pt>
                <c:pt idx="11961">
                  <c:v>5.9820000000000002</c:v>
                </c:pt>
                <c:pt idx="11962">
                  <c:v>5.9820000000000002</c:v>
                </c:pt>
                <c:pt idx="11963">
                  <c:v>5.9829999999999997</c:v>
                </c:pt>
                <c:pt idx="11964">
                  <c:v>5.9829999999999997</c:v>
                </c:pt>
                <c:pt idx="11965">
                  <c:v>5.984</c:v>
                </c:pt>
                <c:pt idx="11966">
                  <c:v>5.984</c:v>
                </c:pt>
                <c:pt idx="11967">
                  <c:v>5.9850000000000003</c:v>
                </c:pt>
                <c:pt idx="11968">
                  <c:v>5.9850000000000003</c:v>
                </c:pt>
                <c:pt idx="11969">
                  <c:v>5.9859999999999998</c:v>
                </c:pt>
                <c:pt idx="11970">
                  <c:v>5.9859999999999998</c:v>
                </c:pt>
                <c:pt idx="11971">
                  <c:v>5.9870000000000001</c:v>
                </c:pt>
                <c:pt idx="11972">
                  <c:v>5.9870000000000001</c:v>
                </c:pt>
                <c:pt idx="11973">
                  <c:v>5.9880000000000004</c:v>
                </c:pt>
                <c:pt idx="11974">
                  <c:v>5.9880000000000004</c:v>
                </c:pt>
                <c:pt idx="11975">
                  <c:v>5.9889999999999999</c:v>
                </c:pt>
                <c:pt idx="11976">
                  <c:v>5.9889999999999999</c:v>
                </c:pt>
                <c:pt idx="11977">
                  <c:v>5.99</c:v>
                </c:pt>
                <c:pt idx="11978">
                  <c:v>5.99</c:v>
                </c:pt>
                <c:pt idx="11979">
                  <c:v>5.9909999999999997</c:v>
                </c:pt>
                <c:pt idx="11980">
                  <c:v>5.9909999999999997</c:v>
                </c:pt>
                <c:pt idx="11981">
                  <c:v>5.992</c:v>
                </c:pt>
                <c:pt idx="11982">
                  <c:v>5.992</c:v>
                </c:pt>
                <c:pt idx="11983">
                  <c:v>5.9930000000000003</c:v>
                </c:pt>
                <c:pt idx="11984">
                  <c:v>5.9930000000000003</c:v>
                </c:pt>
                <c:pt idx="11985">
                  <c:v>5.9939999999999998</c:v>
                </c:pt>
                <c:pt idx="11986">
                  <c:v>5.9939999999999998</c:v>
                </c:pt>
                <c:pt idx="11987">
                  <c:v>5.9950000000000001</c:v>
                </c:pt>
                <c:pt idx="11988">
                  <c:v>5.9950000000000001</c:v>
                </c:pt>
                <c:pt idx="11989">
                  <c:v>5.9960000000000004</c:v>
                </c:pt>
                <c:pt idx="11990">
                  <c:v>5.9960000000000004</c:v>
                </c:pt>
                <c:pt idx="11991">
                  <c:v>5.9969999999999999</c:v>
                </c:pt>
                <c:pt idx="11992">
                  <c:v>5.9969999999999999</c:v>
                </c:pt>
                <c:pt idx="11993">
                  <c:v>5.9980000000000002</c:v>
                </c:pt>
                <c:pt idx="11994">
                  <c:v>5.9980000000000002</c:v>
                </c:pt>
                <c:pt idx="11995">
                  <c:v>5.9989999999999997</c:v>
                </c:pt>
                <c:pt idx="11996">
                  <c:v>5.9989999999999997</c:v>
                </c:pt>
                <c:pt idx="11997">
                  <c:v>6</c:v>
                </c:pt>
                <c:pt idx="11998">
                  <c:v>6</c:v>
                </c:pt>
                <c:pt idx="11999">
                  <c:v>6.0010000000000003</c:v>
                </c:pt>
                <c:pt idx="12000">
                  <c:v>6.0010000000000003</c:v>
                </c:pt>
                <c:pt idx="12001">
                  <c:v>6.0019999999999998</c:v>
                </c:pt>
                <c:pt idx="12002">
                  <c:v>6.0019999999999998</c:v>
                </c:pt>
                <c:pt idx="12003">
                  <c:v>6.0030000000000001</c:v>
                </c:pt>
                <c:pt idx="12004">
                  <c:v>6.0030000000000001</c:v>
                </c:pt>
                <c:pt idx="12005">
                  <c:v>6.0039999999999996</c:v>
                </c:pt>
                <c:pt idx="12006">
                  <c:v>6.0039999999999996</c:v>
                </c:pt>
                <c:pt idx="12007">
                  <c:v>6.0049999999999999</c:v>
                </c:pt>
                <c:pt idx="12008">
                  <c:v>6.0049999999999999</c:v>
                </c:pt>
                <c:pt idx="12009">
                  <c:v>6.0060000000000002</c:v>
                </c:pt>
                <c:pt idx="12010">
                  <c:v>6.0060000000000002</c:v>
                </c:pt>
                <c:pt idx="12011">
                  <c:v>6.0069999999999997</c:v>
                </c:pt>
                <c:pt idx="12012">
                  <c:v>6.0069999999999997</c:v>
                </c:pt>
                <c:pt idx="12013">
                  <c:v>6.008</c:v>
                </c:pt>
                <c:pt idx="12014">
                  <c:v>6.008</c:v>
                </c:pt>
                <c:pt idx="12015">
                  <c:v>6.0090000000000003</c:v>
                </c:pt>
                <c:pt idx="12016">
                  <c:v>6.0090000000000003</c:v>
                </c:pt>
                <c:pt idx="12017">
                  <c:v>6.01</c:v>
                </c:pt>
                <c:pt idx="12018">
                  <c:v>6.01</c:v>
                </c:pt>
                <c:pt idx="12019">
                  <c:v>6.0110000000000001</c:v>
                </c:pt>
                <c:pt idx="12020">
                  <c:v>6.0110000000000001</c:v>
                </c:pt>
                <c:pt idx="12021">
                  <c:v>6.0119999999999996</c:v>
                </c:pt>
                <c:pt idx="12022">
                  <c:v>6.0119999999999996</c:v>
                </c:pt>
                <c:pt idx="12023">
                  <c:v>6.0129999999999999</c:v>
                </c:pt>
                <c:pt idx="12024">
                  <c:v>6.0129999999999999</c:v>
                </c:pt>
                <c:pt idx="12025">
                  <c:v>6.0140000000000002</c:v>
                </c:pt>
                <c:pt idx="12026">
                  <c:v>6.0140000000000002</c:v>
                </c:pt>
                <c:pt idx="12027">
                  <c:v>6.0149999999999997</c:v>
                </c:pt>
                <c:pt idx="12028">
                  <c:v>6.0149999999999997</c:v>
                </c:pt>
                <c:pt idx="12029">
                  <c:v>6.016</c:v>
                </c:pt>
                <c:pt idx="12030">
                  <c:v>6.016</c:v>
                </c:pt>
                <c:pt idx="12031">
                  <c:v>6.0170000000000003</c:v>
                </c:pt>
                <c:pt idx="12032">
                  <c:v>6.0170000000000003</c:v>
                </c:pt>
                <c:pt idx="12033">
                  <c:v>6.0179999999999998</c:v>
                </c:pt>
                <c:pt idx="12034">
                  <c:v>6.0179999999999998</c:v>
                </c:pt>
                <c:pt idx="12035">
                  <c:v>6.0190000000000001</c:v>
                </c:pt>
                <c:pt idx="12036">
                  <c:v>6.0190000000000001</c:v>
                </c:pt>
                <c:pt idx="12037">
                  <c:v>6.02</c:v>
                </c:pt>
                <c:pt idx="12038">
                  <c:v>6.02</c:v>
                </c:pt>
                <c:pt idx="12039">
                  <c:v>6.0209999999999999</c:v>
                </c:pt>
                <c:pt idx="12040">
                  <c:v>6.0209999999999999</c:v>
                </c:pt>
                <c:pt idx="12041">
                  <c:v>6.0220000000000002</c:v>
                </c:pt>
                <c:pt idx="12042">
                  <c:v>6.0220000000000002</c:v>
                </c:pt>
                <c:pt idx="12043">
                  <c:v>6.0229999999999997</c:v>
                </c:pt>
                <c:pt idx="12044">
                  <c:v>6.0229999999999997</c:v>
                </c:pt>
                <c:pt idx="12045">
                  <c:v>6.024</c:v>
                </c:pt>
                <c:pt idx="12046">
                  <c:v>6.024</c:v>
                </c:pt>
                <c:pt idx="12047">
                  <c:v>6.0250000000000004</c:v>
                </c:pt>
                <c:pt idx="12048">
                  <c:v>6.0250000000000004</c:v>
                </c:pt>
                <c:pt idx="12049">
                  <c:v>6.0259999999999998</c:v>
                </c:pt>
                <c:pt idx="12050">
                  <c:v>6.0259999999999998</c:v>
                </c:pt>
                <c:pt idx="12051">
                  <c:v>6.0270000000000001</c:v>
                </c:pt>
                <c:pt idx="12052">
                  <c:v>6.0270000000000001</c:v>
                </c:pt>
                <c:pt idx="12053">
                  <c:v>6.0279999999999996</c:v>
                </c:pt>
                <c:pt idx="12054">
                  <c:v>6.0279999999999996</c:v>
                </c:pt>
                <c:pt idx="12055">
                  <c:v>6.0289999999999999</c:v>
                </c:pt>
                <c:pt idx="12056">
                  <c:v>6.0289999999999999</c:v>
                </c:pt>
                <c:pt idx="12057">
                  <c:v>6.03</c:v>
                </c:pt>
                <c:pt idx="12058">
                  <c:v>6.03</c:v>
                </c:pt>
                <c:pt idx="12059">
                  <c:v>6.0309999999999997</c:v>
                </c:pt>
                <c:pt idx="12060">
                  <c:v>6.0309999999999997</c:v>
                </c:pt>
                <c:pt idx="12061">
                  <c:v>6.032</c:v>
                </c:pt>
                <c:pt idx="12062">
                  <c:v>6.032</c:v>
                </c:pt>
                <c:pt idx="12063">
                  <c:v>6.0330000000000004</c:v>
                </c:pt>
                <c:pt idx="12064">
                  <c:v>6.0330000000000004</c:v>
                </c:pt>
                <c:pt idx="12065">
                  <c:v>6.0339999999999998</c:v>
                </c:pt>
                <c:pt idx="12066">
                  <c:v>6.0339999999999998</c:v>
                </c:pt>
                <c:pt idx="12067">
                  <c:v>6.0350000000000001</c:v>
                </c:pt>
                <c:pt idx="12068">
                  <c:v>6.0350000000000001</c:v>
                </c:pt>
                <c:pt idx="12069">
                  <c:v>6.0359999999999996</c:v>
                </c:pt>
                <c:pt idx="12070">
                  <c:v>6.0359999999999996</c:v>
                </c:pt>
                <c:pt idx="12071">
                  <c:v>6.0369999999999999</c:v>
                </c:pt>
                <c:pt idx="12072">
                  <c:v>6.0369999999999999</c:v>
                </c:pt>
                <c:pt idx="12073">
                  <c:v>6.0380000000000003</c:v>
                </c:pt>
                <c:pt idx="12074">
                  <c:v>6.0380000000000003</c:v>
                </c:pt>
                <c:pt idx="12075">
                  <c:v>6.0389999999999997</c:v>
                </c:pt>
                <c:pt idx="12076">
                  <c:v>6.0389999999999997</c:v>
                </c:pt>
                <c:pt idx="12077">
                  <c:v>6.04</c:v>
                </c:pt>
                <c:pt idx="12078">
                  <c:v>6.04</c:v>
                </c:pt>
                <c:pt idx="12079">
                  <c:v>6.0410000000000004</c:v>
                </c:pt>
                <c:pt idx="12080">
                  <c:v>6.0410000000000004</c:v>
                </c:pt>
                <c:pt idx="12081">
                  <c:v>6.0419999999999998</c:v>
                </c:pt>
                <c:pt idx="12082">
                  <c:v>6.0419999999999998</c:v>
                </c:pt>
                <c:pt idx="12083">
                  <c:v>6.0430000000000001</c:v>
                </c:pt>
                <c:pt idx="12084">
                  <c:v>6.0430000000000001</c:v>
                </c:pt>
                <c:pt idx="12085">
                  <c:v>6.0439999999999996</c:v>
                </c:pt>
                <c:pt idx="12086">
                  <c:v>6.0439999999999996</c:v>
                </c:pt>
                <c:pt idx="12087">
                  <c:v>6.0449999999999999</c:v>
                </c:pt>
                <c:pt idx="12088">
                  <c:v>6.0449999999999999</c:v>
                </c:pt>
                <c:pt idx="12089">
                  <c:v>6.0460000000000003</c:v>
                </c:pt>
                <c:pt idx="12090">
                  <c:v>6.0460000000000003</c:v>
                </c:pt>
                <c:pt idx="12091">
                  <c:v>6.0469999999999997</c:v>
                </c:pt>
                <c:pt idx="12092">
                  <c:v>6.0469999999999997</c:v>
                </c:pt>
                <c:pt idx="12093">
                  <c:v>6.048</c:v>
                </c:pt>
                <c:pt idx="12094">
                  <c:v>6.048</c:v>
                </c:pt>
                <c:pt idx="12095">
                  <c:v>6.0490000000000004</c:v>
                </c:pt>
                <c:pt idx="12096">
                  <c:v>6.0490000000000004</c:v>
                </c:pt>
                <c:pt idx="12097">
                  <c:v>6.05</c:v>
                </c:pt>
                <c:pt idx="12098">
                  <c:v>6.05</c:v>
                </c:pt>
                <c:pt idx="12099">
                  <c:v>6.0510000000000002</c:v>
                </c:pt>
                <c:pt idx="12100">
                  <c:v>6.0510000000000002</c:v>
                </c:pt>
                <c:pt idx="12101">
                  <c:v>6.0519999999999996</c:v>
                </c:pt>
                <c:pt idx="12102">
                  <c:v>6.0519999999999996</c:v>
                </c:pt>
                <c:pt idx="12103">
                  <c:v>6.0529999999999999</c:v>
                </c:pt>
                <c:pt idx="12104">
                  <c:v>6.0529999999999999</c:v>
                </c:pt>
                <c:pt idx="12105">
                  <c:v>6.0540000000000003</c:v>
                </c:pt>
                <c:pt idx="12106">
                  <c:v>6.0540000000000003</c:v>
                </c:pt>
                <c:pt idx="12107">
                  <c:v>6.0549999999999997</c:v>
                </c:pt>
                <c:pt idx="12108">
                  <c:v>6.0549999999999997</c:v>
                </c:pt>
                <c:pt idx="12109">
                  <c:v>6.056</c:v>
                </c:pt>
                <c:pt idx="12110">
                  <c:v>6.056</c:v>
                </c:pt>
                <c:pt idx="12111">
                  <c:v>6.0570000000000004</c:v>
                </c:pt>
                <c:pt idx="12112">
                  <c:v>6.0570000000000004</c:v>
                </c:pt>
                <c:pt idx="12113">
                  <c:v>6.0579999999999998</c:v>
                </c:pt>
                <c:pt idx="12114">
                  <c:v>6.0579999999999998</c:v>
                </c:pt>
                <c:pt idx="12115">
                  <c:v>6.0590000000000002</c:v>
                </c:pt>
                <c:pt idx="12116">
                  <c:v>6.0590000000000002</c:v>
                </c:pt>
                <c:pt idx="12117">
                  <c:v>6.06</c:v>
                </c:pt>
                <c:pt idx="12118">
                  <c:v>6.06</c:v>
                </c:pt>
                <c:pt idx="12119">
                  <c:v>6.0609999999999999</c:v>
                </c:pt>
                <c:pt idx="12120">
                  <c:v>6.0609999999999999</c:v>
                </c:pt>
                <c:pt idx="12121">
                  <c:v>6.0620000000000003</c:v>
                </c:pt>
                <c:pt idx="12122">
                  <c:v>6.0620000000000003</c:v>
                </c:pt>
                <c:pt idx="12123">
                  <c:v>6.0629999999999997</c:v>
                </c:pt>
                <c:pt idx="12124">
                  <c:v>6.0629999999999997</c:v>
                </c:pt>
                <c:pt idx="12125">
                  <c:v>6.0640000000000001</c:v>
                </c:pt>
                <c:pt idx="12126">
                  <c:v>6.0640000000000001</c:v>
                </c:pt>
                <c:pt idx="12127">
                  <c:v>6.0650000000000004</c:v>
                </c:pt>
                <c:pt idx="12128">
                  <c:v>6.0650000000000004</c:v>
                </c:pt>
                <c:pt idx="12129">
                  <c:v>6.0659999999999998</c:v>
                </c:pt>
                <c:pt idx="12130">
                  <c:v>6.0659999999999998</c:v>
                </c:pt>
                <c:pt idx="12131">
                  <c:v>6.0670000000000002</c:v>
                </c:pt>
                <c:pt idx="12132">
                  <c:v>6.0670000000000002</c:v>
                </c:pt>
                <c:pt idx="12133">
                  <c:v>6.0679999999999996</c:v>
                </c:pt>
                <c:pt idx="12134">
                  <c:v>6.0679999999999996</c:v>
                </c:pt>
                <c:pt idx="12135">
                  <c:v>6.069</c:v>
                </c:pt>
                <c:pt idx="12136">
                  <c:v>6.069</c:v>
                </c:pt>
                <c:pt idx="12137">
                  <c:v>6.07</c:v>
                </c:pt>
                <c:pt idx="12138">
                  <c:v>6.07</c:v>
                </c:pt>
                <c:pt idx="12139">
                  <c:v>6.0709999999999997</c:v>
                </c:pt>
                <c:pt idx="12140">
                  <c:v>6.0709999999999997</c:v>
                </c:pt>
                <c:pt idx="12141">
                  <c:v>6.0720000000000001</c:v>
                </c:pt>
                <c:pt idx="12142">
                  <c:v>6.0720000000000001</c:v>
                </c:pt>
                <c:pt idx="12143">
                  <c:v>6.0730000000000004</c:v>
                </c:pt>
                <c:pt idx="12144">
                  <c:v>6.0730000000000004</c:v>
                </c:pt>
                <c:pt idx="12145">
                  <c:v>6.0739999999999998</c:v>
                </c:pt>
                <c:pt idx="12146">
                  <c:v>6.0739999999999998</c:v>
                </c:pt>
                <c:pt idx="12147">
                  <c:v>6.0750000000000002</c:v>
                </c:pt>
                <c:pt idx="12148">
                  <c:v>6.0750000000000002</c:v>
                </c:pt>
                <c:pt idx="12149">
                  <c:v>6.0759999999999996</c:v>
                </c:pt>
                <c:pt idx="12150">
                  <c:v>6.0759999999999996</c:v>
                </c:pt>
                <c:pt idx="12151">
                  <c:v>6.077</c:v>
                </c:pt>
                <c:pt idx="12152">
                  <c:v>6.077</c:v>
                </c:pt>
                <c:pt idx="12153">
                  <c:v>6.0780000000000003</c:v>
                </c:pt>
                <c:pt idx="12154">
                  <c:v>6.0780000000000003</c:v>
                </c:pt>
                <c:pt idx="12155">
                  <c:v>6.0789999999999997</c:v>
                </c:pt>
                <c:pt idx="12156">
                  <c:v>6.0789999999999997</c:v>
                </c:pt>
                <c:pt idx="12157">
                  <c:v>6.08</c:v>
                </c:pt>
                <c:pt idx="12158">
                  <c:v>6.08</c:v>
                </c:pt>
                <c:pt idx="12159">
                  <c:v>6.0810000000000004</c:v>
                </c:pt>
                <c:pt idx="12160">
                  <c:v>6.0810000000000004</c:v>
                </c:pt>
                <c:pt idx="12161">
                  <c:v>6.0819999999999999</c:v>
                </c:pt>
                <c:pt idx="12162">
                  <c:v>6.0819999999999999</c:v>
                </c:pt>
                <c:pt idx="12163">
                  <c:v>6.0830000000000002</c:v>
                </c:pt>
                <c:pt idx="12164">
                  <c:v>6.0830000000000002</c:v>
                </c:pt>
                <c:pt idx="12165">
                  <c:v>6.0839999999999996</c:v>
                </c:pt>
                <c:pt idx="12166">
                  <c:v>6.0839999999999996</c:v>
                </c:pt>
                <c:pt idx="12167">
                  <c:v>6.085</c:v>
                </c:pt>
                <c:pt idx="12168">
                  <c:v>6.085</c:v>
                </c:pt>
                <c:pt idx="12169">
                  <c:v>6.0860000000000003</c:v>
                </c:pt>
                <c:pt idx="12170">
                  <c:v>6.0860000000000003</c:v>
                </c:pt>
                <c:pt idx="12171">
                  <c:v>6.0869999999999997</c:v>
                </c:pt>
                <c:pt idx="12172">
                  <c:v>6.0869999999999997</c:v>
                </c:pt>
                <c:pt idx="12173">
                  <c:v>6.0880000000000001</c:v>
                </c:pt>
                <c:pt idx="12174">
                  <c:v>6.0880000000000001</c:v>
                </c:pt>
                <c:pt idx="12175">
                  <c:v>6.0890000000000004</c:v>
                </c:pt>
                <c:pt idx="12176">
                  <c:v>6.0890000000000004</c:v>
                </c:pt>
                <c:pt idx="12177">
                  <c:v>6.09</c:v>
                </c:pt>
                <c:pt idx="12178">
                  <c:v>6.09</c:v>
                </c:pt>
                <c:pt idx="12179">
                  <c:v>6.0910000000000002</c:v>
                </c:pt>
                <c:pt idx="12180">
                  <c:v>6.0910000000000002</c:v>
                </c:pt>
                <c:pt idx="12181">
                  <c:v>6.0919999999999996</c:v>
                </c:pt>
                <c:pt idx="12182">
                  <c:v>6.0919999999999996</c:v>
                </c:pt>
                <c:pt idx="12183">
                  <c:v>6.093</c:v>
                </c:pt>
                <c:pt idx="12184">
                  <c:v>6.093</c:v>
                </c:pt>
                <c:pt idx="12185">
                  <c:v>6.0940000000000003</c:v>
                </c:pt>
                <c:pt idx="12186">
                  <c:v>6.0940000000000003</c:v>
                </c:pt>
                <c:pt idx="12187">
                  <c:v>6.0949999999999998</c:v>
                </c:pt>
                <c:pt idx="12188">
                  <c:v>6.0949999999999998</c:v>
                </c:pt>
                <c:pt idx="12189">
                  <c:v>6.0960000000000001</c:v>
                </c:pt>
                <c:pt idx="12190">
                  <c:v>6.0960000000000001</c:v>
                </c:pt>
                <c:pt idx="12191">
                  <c:v>6.0970000000000004</c:v>
                </c:pt>
                <c:pt idx="12192">
                  <c:v>6.0970000000000004</c:v>
                </c:pt>
                <c:pt idx="12193">
                  <c:v>6.0979999999999999</c:v>
                </c:pt>
                <c:pt idx="12194">
                  <c:v>6.0979999999999999</c:v>
                </c:pt>
                <c:pt idx="12195">
                  <c:v>6.0990000000000002</c:v>
                </c:pt>
                <c:pt idx="12196">
                  <c:v>6.0990000000000002</c:v>
                </c:pt>
                <c:pt idx="12197">
                  <c:v>6.1</c:v>
                </c:pt>
                <c:pt idx="12198">
                  <c:v>6.1</c:v>
                </c:pt>
                <c:pt idx="12199">
                  <c:v>6.101</c:v>
                </c:pt>
                <c:pt idx="12200">
                  <c:v>6.101</c:v>
                </c:pt>
                <c:pt idx="12201">
                  <c:v>6.1020000000000003</c:v>
                </c:pt>
                <c:pt idx="12202">
                  <c:v>6.1020000000000003</c:v>
                </c:pt>
                <c:pt idx="12203">
                  <c:v>6.1029999999999998</c:v>
                </c:pt>
                <c:pt idx="12204">
                  <c:v>6.1029999999999998</c:v>
                </c:pt>
                <c:pt idx="12205">
                  <c:v>6.1040000000000001</c:v>
                </c:pt>
                <c:pt idx="12206">
                  <c:v>6.1040000000000001</c:v>
                </c:pt>
                <c:pt idx="12207">
                  <c:v>6.1050000000000004</c:v>
                </c:pt>
                <c:pt idx="12208">
                  <c:v>6.1050000000000004</c:v>
                </c:pt>
                <c:pt idx="12209">
                  <c:v>6.1059999999999999</c:v>
                </c:pt>
                <c:pt idx="12210">
                  <c:v>6.1059999999999999</c:v>
                </c:pt>
                <c:pt idx="12211">
                  <c:v>6.1070000000000002</c:v>
                </c:pt>
                <c:pt idx="12212">
                  <c:v>6.1070000000000002</c:v>
                </c:pt>
                <c:pt idx="12213">
                  <c:v>6.1079999999999997</c:v>
                </c:pt>
                <c:pt idx="12214">
                  <c:v>6.1079999999999997</c:v>
                </c:pt>
                <c:pt idx="12215">
                  <c:v>6.109</c:v>
                </c:pt>
                <c:pt idx="12216">
                  <c:v>6.109</c:v>
                </c:pt>
                <c:pt idx="12217">
                  <c:v>6.11</c:v>
                </c:pt>
                <c:pt idx="12218">
                  <c:v>6.11</c:v>
                </c:pt>
                <c:pt idx="12219">
                  <c:v>6.1109999999999998</c:v>
                </c:pt>
                <c:pt idx="12220">
                  <c:v>6.1109999999999998</c:v>
                </c:pt>
                <c:pt idx="12221">
                  <c:v>6.1120000000000001</c:v>
                </c:pt>
                <c:pt idx="12222">
                  <c:v>6.1120000000000001</c:v>
                </c:pt>
                <c:pt idx="12223">
                  <c:v>6.1130000000000004</c:v>
                </c:pt>
                <c:pt idx="12224">
                  <c:v>6.1130000000000004</c:v>
                </c:pt>
                <c:pt idx="12225">
                  <c:v>6.1139999999999999</c:v>
                </c:pt>
                <c:pt idx="12226">
                  <c:v>6.1139999999999999</c:v>
                </c:pt>
                <c:pt idx="12227">
                  <c:v>6.1150000000000002</c:v>
                </c:pt>
                <c:pt idx="12228">
                  <c:v>6.1150000000000002</c:v>
                </c:pt>
                <c:pt idx="12229">
                  <c:v>6.1159999999999997</c:v>
                </c:pt>
                <c:pt idx="12230">
                  <c:v>6.1159999999999997</c:v>
                </c:pt>
                <c:pt idx="12231">
                  <c:v>6.117</c:v>
                </c:pt>
                <c:pt idx="12232">
                  <c:v>6.117</c:v>
                </c:pt>
                <c:pt idx="12233">
                  <c:v>6.1180000000000003</c:v>
                </c:pt>
                <c:pt idx="12234">
                  <c:v>6.1180000000000003</c:v>
                </c:pt>
                <c:pt idx="12235">
                  <c:v>6.1189999999999998</c:v>
                </c:pt>
                <c:pt idx="12236">
                  <c:v>6.1189999999999998</c:v>
                </c:pt>
                <c:pt idx="12237">
                  <c:v>6.12</c:v>
                </c:pt>
                <c:pt idx="12238">
                  <c:v>6.12</c:v>
                </c:pt>
                <c:pt idx="12239">
                  <c:v>6.1210000000000004</c:v>
                </c:pt>
                <c:pt idx="12240">
                  <c:v>6.1210000000000004</c:v>
                </c:pt>
                <c:pt idx="12241">
                  <c:v>6.1219999999999999</c:v>
                </c:pt>
                <c:pt idx="12242">
                  <c:v>6.1219999999999999</c:v>
                </c:pt>
                <c:pt idx="12243">
                  <c:v>6.1230000000000002</c:v>
                </c:pt>
                <c:pt idx="12244">
                  <c:v>6.1230000000000002</c:v>
                </c:pt>
                <c:pt idx="12245">
                  <c:v>6.1239999999999997</c:v>
                </c:pt>
                <c:pt idx="12246">
                  <c:v>6.1239999999999997</c:v>
                </c:pt>
                <c:pt idx="12247">
                  <c:v>6.125</c:v>
                </c:pt>
                <c:pt idx="12248">
                  <c:v>6.125</c:v>
                </c:pt>
                <c:pt idx="12249">
                  <c:v>6.1260000000000003</c:v>
                </c:pt>
                <c:pt idx="12250">
                  <c:v>6.1260000000000003</c:v>
                </c:pt>
                <c:pt idx="12251">
                  <c:v>6.1269999999999998</c:v>
                </c:pt>
                <c:pt idx="12252">
                  <c:v>6.1269999999999998</c:v>
                </c:pt>
                <c:pt idx="12253">
                  <c:v>6.1280000000000001</c:v>
                </c:pt>
                <c:pt idx="12254">
                  <c:v>6.1280000000000001</c:v>
                </c:pt>
                <c:pt idx="12255">
                  <c:v>6.1289999999999996</c:v>
                </c:pt>
                <c:pt idx="12256">
                  <c:v>6.1289999999999996</c:v>
                </c:pt>
                <c:pt idx="12257">
                  <c:v>6.13</c:v>
                </c:pt>
                <c:pt idx="12258">
                  <c:v>6.13</c:v>
                </c:pt>
                <c:pt idx="12259">
                  <c:v>6.1310000000000002</c:v>
                </c:pt>
                <c:pt idx="12260">
                  <c:v>6.1310000000000002</c:v>
                </c:pt>
                <c:pt idx="12261">
                  <c:v>6.1319999999999997</c:v>
                </c:pt>
                <c:pt idx="12262">
                  <c:v>6.1319999999999997</c:v>
                </c:pt>
                <c:pt idx="12263">
                  <c:v>6.133</c:v>
                </c:pt>
                <c:pt idx="12264">
                  <c:v>6.133</c:v>
                </c:pt>
                <c:pt idx="12265">
                  <c:v>6.1340000000000003</c:v>
                </c:pt>
                <c:pt idx="12266">
                  <c:v>6.1340000000000003</c:v>
                </c:pt>
                <c:pt idx="12267">
                  <c:v>6.1349999999999998</c:v>
                </c:pt>
                <c:pt idx="12268">
                  <c:v>6.1349999999999998</c:v>
                </c:pt>
                <c:pt idx="12269">
                  <c:v>6.1360000000000001</c:v>
                </c:pt>
                <c:pt idx="12270">
                  <c:v>6.1360000000000001</c:v>
                </c:pt>
                <c:pt idx="12271">
                  <c:v>6.1369999999999996</c:v>
                </c:pt>
                <c:pt idx="12272">
                  <c:v>6.1369999999999996</c:v>
                </c:pt>
                <c:pt idx="12273">
                  <c:v>6.1379999999999999</c:v>
                </c:pt>
                <c:pt idx="12274">
                  <c:v>6.1379999999999999</c:v>
                </c:pt>
                <c:pt idx="12275">
                  <c:v>6.1390000000000002</c:v>
                </c:pt>
                <c:pt idx="12276">
                  <c:v>6.1390000000000002</c:v>
                </c:pt>
                <c:pt idx="12277">
                  <c:v>6.14</c:v>
                </c:pt>
                <c:pt idx="12278">
                  <c:v>6.14</c:v>
                </c:pt>
                <c:pt idx="12279">
                  <c:v>6.141</c:v>
                </c:pt>
                <c:pt idx="12280">
                  <c:v>6.141</c:v>
                </c:pt>
                <c:pt idx="12281">
                  <c:v>6.1420000000000003</c:v>
                </c:pt>
                <c:pt idx="12282">
                  <c:v>6.1420000000000003</c:v>
                </c:pt>
                <c:pt idx="12283">
                  <c:v>6.1429999999999998</c:v>
                </c:pt>
                <c:pt idx="12284">
                  <c:v>6.1429999999999998</c:v>
                </c:pt>
                <c:pt idx="12285">
                  <c:v>6.1440000000000001</c:v>
                </c:pt>
                <c:pt idx="12286">
                  <c:v>6.1440000000000001</c:v>
                </c:pt>
                <c:pt idx="12287">
                  <c:v>6.1449999999999996</c:v>
                </c:pt>
                <c:pt idx="12288">
                  <c:v>6.1449999999999996</c:v>
                </c:pt>
                <c:pt idx="12289">
                  <c:v>6.1459999999999999</c:v>
                </c:pt>
                <c:pt idx="12290">
                  <c:v>6.1459999999999999</c:v>
                </c:pt>
                <c:pt idx="12291">
                  <c:v>6.1470000000000002</c:v>
                </c:pt>
                <c:pt idx="12292">
                  <c:v>6.1470000000000002</c:v>
                </c:pt>
                <c:pt idx="12293">
                  <c:v>6.1479999999999997</c:v>
                </c:pt>
                <c:pt idx="12294">
                  <c:v>6.1479999999999997</c:v>
                </c:pt>
                <c:pt idx="12295">
                  <c:v>6.149</c:v>
                </c:pt>
                <c:pt idx="12296">
                  <c:v>6.149</c:v>
                </c:pt>
                <c:pt idx="12297">
                  <c:v>6.15</c:v>
                </c:pt>
                <c:pt idx="12298">
                  <c:v>6.15</c:v>
                </c:pt>
                <c:pt idx="12299">
                  <c:v>6.1509999999999998</c:v>
                </c:pt>
                <c:pt idx="12300">
                  <c:v>6.1509999999999998</c:v>
                </c:pt>
                <c:pt idx="12301">
                  <c:v>6.1520000000000001</c:v>
                </c:pt>
                <c:pt idx="12302">
                  <c:v>6.1520000000000001</c:v>
                </c:pt>
                <c:pt idx="12303">
                  <c:v>6.1529999999999996</c:v>
                </c:pt>
                <c:pt idx="12304">
                  <c:v>6.1529999999999996</c:v>
                </c:pt>
                <c:pt idx="12305">
                  <c:v>6.1539999999999999</c:v>
                </c:pt>
                <c:pt idx="12306">
                  <c:v>6.1539999999999999</c:v>
                </c:pt>
                <c:pt idx="12307">
                  <c:v>6.1550000000000002</c:v>
                </c:pt>
                <c:pt idx="12308">
                  <c:v>6.1550000000000002</c:v>
                </c:pt>
                <c:pt idx="12309">
                  <c:v>6.1559999999999997</c:v>
                </c:pt>
                <c:pt idx="12310">
                  <c:v>6.1559999999999997</c:v>
                </c:pt>
                <c:pt idx="12311">
                  <c:v>6.157</c:v>
                </c:pt>
                <c:pt idx="12312">
                  <c:v>6.157</c:v>
                </c:pt>
                <c:pt idx="12313">
                  <c:v>6.1580000000000004</c:v>
                </c:pt>
                <c:pt idx="12314">
                  <c:v>6.1580000000000004</c:v>
                </c:pt>
                <c:pt idx="12315">
                  <c:v>6.1589999999999998</c:v>
                </c:pt>
                <c:pt idx="12316">
                  <c:v>6.1589999999999998</c:v>
                </c:pt>
                <c:pt idx="12317">
                  <c:v>6.16</c:v>
                </c:pt>
                <c:pt idx="12318">
                  <c:v>6.16</c:v>
                </c:pt>
                <c:pt idx="12319">
                  <c:v>6.1609999999999996</c:v>
                </c:pt>
                <c:pt idx="12320">
                  <c:v>6.1609999999999996</c:v>
                </c:pt>
                <c:pt idx="12321">
                  <c:v>6.1619999999999999</c:v>
                </c:pt>
                <c:pt idx="12322">
                  <c:v>6.1619999999999999</c:v>
                </c:pt>
                <c:pt idx="12323">
                  <c:v>6.1630000000000003</c:v>
                </c:pt>
                <c:pt idx="12324">
                  <c:v>6.1630000000000003</c:v>
                </c:pt>
                <c:pt idx="12325">
                  <c:v>6.1639999999999997</c:v>
                </c:pt>
                <c:pt idx="12326">
                  <c:v>6.1639999999999997</c:v>
                </c:pt>
                <c:pt idx="12327">
                  <c:v>6.165</c:v>
                </c:pt>
                <c:pt idx="12328">
                  <c:v>6.165</c:v>
                </c:pt>
                <c:pt idx="12329">
                  <c:v>6.1660000000000004</c:v>
                </c:pt>
                <c:pt idx="12330">
                  <c:v>6.1660000000000004</c:v>
                </c:pt>
                <c:pt idx="12331">
                  <c:v>6.1669999999999998</c:v>
                </c:pt>
                <c:pt idx="12332">
                  <c:v>6.1669999999999998</c:v>
                </c:pt>
                <c:pt idx="12333">
                  <c:v>6.1680000000000001</c:v>
                </c:pt>
                <c:pt idx="12334">
                  <c:v>6.1680000000000001</c:v>
                </c:pt>
                <c:pt idx="12335">
                  <c:v>6.1689999999999996</c:v>
                </c:pt>
                <c:pt idx="12336">
                  <c:v>6.1689999999999996</c:v>
                </c:pt>
                <c:pt idx="12337">
                  <c:v>6.17</c:v>
                </c:pt>
                <c:pt idx="12338">
                  <c:v>6.17</c:v>
                </c:pt>
                <c:pt idx="12339">
                  <c:v>6.1710000000000003</c:v>
                </c:pt>
                <c:pt idx="12340">
                  <c:v>6.1710000000000003</c:v>
                </c:pt>
                <c:pt idx="12341">
                  <c:v>6.1719999999999997</c:v>
                </c:pt>
                <c:pt idx="12342">
                  <c:v>6.1719999999999997</c:v>
                </c:pt>
                <c:pt idx="12343">
                  <c:v>6.173</c:v>
                </c:pt>
                <c:pt idx="12344">
                  <c:v>6.173</c:v>
                </c:pt>
                <c:pt idx="12345">
                  <c:v>6.1740000000000004</c:v>
                </c:pt>
                <c:pt idx="12346">
                  <c:v>6.1740000000000004</c:v>
                </c:pt>
                <c:pt idx="12347">
                  <c:v>6.1749999999999998</c:v>
                </c:pt>
                <c:pt idx="12348">
                  <c:v>6.1749999999999998</c:v>
                </c:pt>
                <c:pt idx="12349">
                  <c:v>6.1760000000000002</c:v>
                </c:pt>
                <c:pt idx="12350">
                  <c:v>6.1760000000000002</c:v>
                </c:pt>
                <c:pt idx="12351">
                  <c:v>6.1769999999999996</c:v>
                </c:pt>
                <c:pt idx="12352">
                  <c:v>6.1769999999999996</c:v>
                </c:pt>
                <c:pt idx="12353">
                  <c:v>6.1779999999999999</c:v>
                </c:pt>
                <c:pt idx="12354">
                  <c:v>6.1779999999999999</c:v>
                </c:pt>
                <c:pt idx="12355">
                  <c:v>6.1790000000000003</c:v>
                </c:pt>
                <c:pt idx="12356">
                  <c:v>6.1790000000000003</c:v>
                </c:pt>
                <c:pt idx="12357">
                  <c:v>6.18</c:v>
                </c:pt>
                <c:pt idx="12358">
                  <c:v>6.18</c:v>
                </c:pt>
                <c:pt idx="12359">
                  <c:v>6.181</c:v>
                </c:pt>
                <c:pt idx="12360">
                  <c:v>6.181</c:v>
                </c:pt>
                <c:pt idx="12361">
                  <c:v>6.1820000000000004</c:v>
                </c:pt>
                <c:pt idx="12362">
                  <c:v>6.1820000000000004</c:v>
                </c:pt>
                <c:pt idx="12363">
                  <c:v>6.1829999999999998</c:v>
                </c:pt>
                <c:pt idx="12364">
                  <c:v>6.1829999999999998</c:v>
                </c:pt>
                <c:pt idx="12365">
                  <c:v>6.1840000000000002</c:v>
                </c:pt>
                <c:pt idx="12366">
                  <c:v>6.1840000000000002</c:v>
                </c:pt>
                <c:pt idx="12367">
                  <c:v>6.1849999999999996</c:v>
                </c:pt>
                <c:pt idx="12368">
                  <c:v>6.1849999999999996</c:v>
                </c:pt>
                <c:pt idx="12369">
                  <c:v>6.1859999999999999</c:v>
                </c:pt>
                <c:pt idx="12370">
                  <c:v>6.1859999999999999</c:v>
                </c:pt>
                <c:pt idx="12371">
                  <c:v>6.1870000000000003</c:v>
                </c:pt>
                <c:pt idx="12372">
                  <c:v>6.1870000000000003</c:v>
                </c:pt>
                <c:pt idx="12373">
                  <c:v>6.1879999999999997</c:v>
                </c:pt>
                <c:pt idx="12374">
                  <c:v>6.1879999999999997</c:v>
                </c:pt>
                <c:pt idx="12375">
                  <c:v>6.1890000000000001</c:v>
                </c:pt>
                <c:pt idx="12376">
                  <c:v>6.1890000000000001</c:v>
                </c:pt>
                <c:pt idx="12377">
                  <c:v>6.19</c:v>
                </c:pt>
                <c:pt idx="12378">
                  <c:v>6.19</c:v>
                </c:pt>
                <c:pt idx="12379">
                  <c:v>6.1909999999999998</c:v>
                </c:pt>
                <c:pt idx="12380">
                  <c:v>6.1909999999999998</c:v>
                </c:pt>
                <c:pt idx="12381">
                  <c:v>6.1920000000000002</c:v>
                </c:pt>
                <c:pt idx="12382">
                  <c:v>6.1920000000000002</c:v>
                </c:pt>
                <c:pt idx="12383">
                  <c:v>6.1929999999999996</c:v>
                </c:pt>
                <c:pt idx="12384">
                  <c:v>6.1929999999999996</c:v>
                </c:pt>
                <c:pt idx="12385">
                  <c:v>6.194</c:v>
                </c:pt>
                <c:pt idx="12386">
                  <c:v>6.194</c:v>
                </c:pt>
                <c:pt idx="12387">
                  <c:v>6.1950000000000003</c:v>
                </c:pt>
                <c:pt idx="12388">
                  <c:v>6.1950000000000003</c:v>
                </c:pt>
                <c:pt idx="12389">
                  <c:v>6.1959999999999997</c:v>
                </c:pt>
                <c:pt idx="12390">
                  <c:v>6.1959999999999997</c:v>
                </c:pt>
                <c:pt idx="12391">
                  <c:v>6.1970000000000001</c:v>
                </c:pt>
                <c:pt idx="12392">
                  <c:v>6.1970000000000001</c:v>
                </c:pt>
                <c:pt idx="12393">
                  <c:v>6.1980000000000004</c:v>
                </c:pt>
                <c:pt idx="12394">
                  <c:v>6.1980000000000004</c:v>
                </c:pt>
                <c:pt idx="12395">
                  <c:v>6.1989999999999998</c:v>
                </c:pt>
                <c:pt idx="12396">
                  <c:v>6.1989999999999998</c:v>
                </c:pt>
                <c:pt idx="12397">
                  <c:v>6.2</c:v>
                </c:pt>
                <c:pt idx="12398">
                  <c:v>6.2</c:v>
                </c:pt>
                <c:pt idx="12399">
                  <c:v>6.2009999999999996</c:v>
                </c:pt>
                <c:pt idx="12400">
                  <c:v>6.2009999999999996</c:v>
                </c:pt>
                <c:pt idx="12401">
                  <c:v>6.202</c:v>
                </c:pt>
                <c:pt idx="12402">
                  <c:v>6.202</c:v>
                </c:pt>
                <c:pt idx="12403">
                  <c:v>6.2030000000000003</c:v>
                </c:pt>
                <c:pt idx="12404">
                  <c:v>6.2030000000000003</c:v>
                </c:pt>
                <c:pt idx="12405">
                  <c:v>6.2039999999999997</c:v>
                </c:pt>
                <c:pt idx="12406">
                  <c:v>6.2039999999999997</c:v>
                </c:pt>
                <c:pt idx="12407">
                  <c:v>6.2050000000000001</c:v>
                </c:pt>
                <c:pt idx="12408">
                  <c:v>6.2050000000000001</c:v>
                </c:pt>
                <c:pt idx="12409">
                  <c:v>6.2060000000000004</c:v>
                </c:pt>
                <c:pt idx="12410">
                  <c:v>6.2060000000000004</c:v>
                </c:pt>
                <c:pt idx="12411">
                  <c:v>6.2069999999999999</c:v>
                </c:pt>
                <c:pt idx="12412">
                  <c:v>6.2069999999999999</c:v>
                </c:pt>
                <c:pt idx="12413">
                  <c:v>6.2080000000000002</c:v>
                </c:pt>
                <c:pt idx="12414">
                  <c:v>6.2080000000000002</c:v>
                </c:pt>
                <c:pt idx="12415">
                  <c:v>6.2089999999999996</c:v>
                </c:pt>
                <c:pt idx="12416">
                  <c:v>6.2089999999999996</c:v>
                </c:pt>
                <c:pt idx="12417">
                  <c:v>6.21</c:v>
                </c:pt>
                <c:pt idx="12418">
                  <c:v>6.21</c:v>
                </c:pt>
                <c:pt idx="12419">
                  <c:v>6.2110000000000003</c:v>
                </c:pt>
                <c:pt idx="12420">
                  <c:v>6.2110000000000003</c:v>
                </c:pt>
                <c:pt idx="12421">
                  <c:v>6.2119999999999997</c:v>
                </c:pt>
                <c:pt idx="12422">
                  <c:v>6.2119999999999997</c:v>
                </c:pt>
                <c:pt idx="12423">
                  <c:v>6.2130000000000001</c:v>
                </c:pt>
                <c:pt idx="12424">
                  <c:v>6.2130000000000001</c:v>
                </c:pt>
                <c:pt idx="12425">
                  <c:v>6.2140000000000004</c:v>
                </c:pt>
                <c:pt idx="12426">
                  <c:v>6.2140000000000004</c:v>
                </c:pt>
                <c:pt idx="12427">
                  <c:v>6.2149999999999999</c:v>
                </c:pt>
                <c:pt idx="12428">
                  <c:v>6.2149999999999999</c:v>
                </c:pt>
                <c:pt idx="12429">
                  <c:v>6.2160000000000002</c:v>
                </c:pt>
                <c:pt idx="12430">
                  <c:v>6.2160000000000002</c:v>
                </c:pt>
                <c:pt idx="12431">
                  <c:v>6.2169999999999996</c:v>
                </c:pt>
                <c:pt idx="12432">
                  <c:v>6.2169999999999996</c:v>
                </c:pt>
                <c:pt idx="12433">
                  <c:v>6.218</c:v>
                </c:pt>
                <c:pt idx="12434">
                  <c:v>6.218</c:v>
                </c:pt>
                <c:pt idx="12435">
                  <c:v>6.2190000000000003</c:v>
                </c:pt>
                <c:pt idx="12436">
                  <c:v>6.2190000000000003</c:v>
                </c:pt>
                <c:pt idx="12437">
                  <c:v>6.22</c:v>
                </c:pt>
                <c:pt idx="12438">
                  <c:v>6.22</c:v>
                </c:pt>
                <c:pt idx="12439">
                  <c:v>6.2210000000000001</c:v>
                </c:pt>
                <c:pt idx="12440">
                  <c:v>6.2210000000000001</c:v>
                </c:pt>
                <c:pt idx="12441">
                  <c:v>6.2220000000000004</c:v>
                </c:pt>
                <c:pt idx="12442">
                  <c:v>6.2220000000000004</c:v>
                </c:pt>
                <c:pt idx="12443">
                  <c:v>6.2229999999999999</c:v>
                </c:pt>
                <c:pt idx="12444">
                  <c:v>6.2229999999999999</c:v>
                </c:pt>
                <c:pt idx="12445">
                  <c:v>6.2240000000000002</c:v>
                </c:pt>
                <c:pt idx="12446">
                  <c:v>6.2240000000000002</c:v>
                </c:pt>
                <c:pt idx="12447">
                  <c:v>6.2249999999999996</c:v>
                </c:pt>
                <c:pt idx="12448">
                  <c:v>6.2249999999999996</c:v>
                </c:pt>
                <c:pt idx="12449">
                  <c:v>6.226</c:v>
                </c:pt>
                <c:pt idx="12450">
                  <c:v>6.226</c:v>
                </c:pt>
                <c:pt idx="12451">
                  <c:v>6.2270000000000003</c:v>
                </c:pt>
                <c:pt idx="12452">
                  <c:v>6.2270000000000003</c:v>
                </c:pt>
                <c:pt idx="12453">
                  <c:v>6.2279999999999998</c:v>
                </c:pt>
                <c:pt idx="12454">
                  <c:v>6.2279999999999998</c:v>
                </c:pt>
                <c:pt idx="12455">
                  <c:v>6.2290000000000001</c:v>
                </c:pt>
                <c:pt idx="12456">
                  <c:v>6.2290000000000001</c:v>
                </c:pt>
                <c:pt idx="12457">
                  <c:v>6.23</c:v>
                </c:pt>
                <c:pt idx="12458">
                  <c:v>6.23</c:v>
                </c:pt>
                <c:pt idx="12459">
                  <c:v>6.2309999999999999</c:v>
                </c:pt>
                <c:pt idx="12460">
                  <c:v>6.2309999999999999</c:v>
                </c:pt>
                <c:pt idx="12461">
                  <c:v>6.2320000000000002</c:v>
                </c:pt>
                <c:pt idx="12462">
                  <c:v>6.2320000000000002</c:v>
                </c:pt>
                <c:pt idx="12463">
                  <c:v>6.2329999999999997</c:v>
                </c:pt>
                <c:pt idx="12464">
                  <c:v>6.2329999999999997</c:v>
                </c:pt>
                <c:pt idx="12465">
                  <c:v>6.234</c:v>
                </c:pt>
                <c:pt idx="12466">
                  <c:v>6.234</c:v>
                </c:pt>
                <c:pt idx="12467">
                  <c:v>6.2350000000000003</c:v>
                </c:pt>
                <c:pt idx="12468">
                  <c:v>6.2350000000000003</c:v>
                </c:pt>
                <c:pt idx="12469">
                  <c:v>6.2359999999999998</c:v>
                </c:pt>
                <c:pt idx="12470">
                  <c:v>6.2359999999999998</c:v>
                </c:pt>
                <c:pt idx="12471">
                  <c:v>6.2370000000000001</c:v>
                </c:pt>
                <c:pt idx="12472">
                  <c:v>6.2370000000000001</c:v>
                </c:pt>
                <c:pt idx="12473">
                  <c:v>6.2380000000000004</c:v>
                </c:pt>
                <c:pt idx="12474">
                  <c:v>6.2380000000000004</c:v>
                </c:pt>
                <c:pt idx="12475">
                  <c:v>6.2389999999999999</c:v>
                </c:pt>
                <c:pt idx="12476">
                  <c:v>6.2389999999999999</c:v>
                </c:pt>
                <c:pt idx="12477">
                  <c:v>6.24</c:v>
                </c:pt>
                <c:pt idx="12478">
                  <c:v>6.24</c:v>
                </c:pt>
                <c:pt idx="12479">
                  <c:v>6.2409999999999997</c:v>
                </c:pt>
                <c:pt idx="12480">
                  <c:v>6.2409999999999997</c:v>
                </c:pt>
                <c:pt idx="12481">
                  <c:v>6.242</c:v>
                </c:pt>
                <c:pt idx="12482">
                  <c:v>6.242</c:v>
                </c:pt>
                <c:pt idx="12483">
                  <c:v>6.2430000000000003</c:v>
                </c:pt>
                <c:pt idx="12484">
                  <c:v>6.2430000000000003</c:v>
                </c:pt>
                <c:pt idx="12485">
                  <c:v>6.2439999999999998</c:v>
                </c:pt>
                <c:pt idx="12486">
                  <c:v>6.2439999999999998</c:v>
                </c:pt>
                <c:pt idx="12487">
                  <c:v>6.2450000000000001</c:v>
                </c:pt>
                <c:pt idx="12488">
                  <c:v>6.2450000000000001</c:v>
                </c:pt>
                <c:pt idx="12489">
                  <c:v>6.2460000000000004</c:v>
                </c:pt>
                <c:pt idx="12490">
                  <c:v>6.2460000000000004</c:v>
                </c:pt>
                <c:pt idx="12491">
                  <c:v>6.2469999999999999</c:v>
                </c:pt>
                <c:pt idx="12492">
                  <c:v>6.2469999999999999</c:v>
                </c:pt>
                <c:pt idx="12493">
                  <c:v>6.2480000000000002</c:v>
                </c:pt>
                <c:pt idx="12494">
                  <c:v>6.2480000000000002</c:v>
                </c:pt>
                <c:pt idx="12495">
                  <c:v>6.2489999999999997</c:v>
                </c:pt>
                <c:pt idx="12496">
                  <c:v>6.2489999999999997</c:v>
                </c:pt>
                <c:pt idx="12497">
                  <c:v>6.25</c:v>
                </c:pt>
                <c:pt idx="12498">
                  <c:v>6.25</c:v>
                </c:pt>
                <c:pt idx="12499">
                  <c:v>6.2510000000000003</c:v>
                </c:pt>
                <c:pt idx="12500">
                  <c:v>6.2510000000000003</c:v>
                </c:pt>
                <c:pt idx="12501">
                  <c:v>6.2519999999999998</c:v>
                </c:pt>
                <c:pt idx="12502">
                  <c:v>6.2519999999999998</c:v>
                </c:pt>
                <c:pt idx="12503">
                  <c:v>6.2530000000000001</c:v>
                </c:pt>
                <c:pt idx="12504">
                  <c:v>6.2530000000000001</c:v>
                </c:pt>
                <c:pt idx="12505">
                  <c:v>6.2539999999999996</c:v>
                </c:pt>
                <c:pt idx="12506">
                  <c:v>6.2539999999999996</c:v>
                </c:pt>
                <c:pt idx="12507">
                  <c:v>6.2549999999999999</c:v>
                </c:pt>
                <c:pt idx="12508">
                  <c:v>6.2549999999999999</c:v>
                </c:pt>
                <c:pt idx="12509">
                  <c:v>6.2560000000000002</c:v>
                </c:pt>
                <c:pt idx="12510">
                  <c:v>6.2560000000000002</c:v>
                </c:pt>
                <c:pt idx="12511">
                  <c:v>6.2569999999999997</c:v>
                </c:pt>
                <c:pt idx="12512">
                  <c:v>6.2569999999999997</c:v>
                </c:pt>
                <c:pt idx="12513">
                  <c:v>6.258</c:v>
                </c:pt>
                <c:pt idx="12514">
                  <c:v>6.258</c:v>
                </c:pt>
                <c:pt idx="12515">
                  <c:v>6.2590000000000003</c:v>
                </c:pt>
                <c:pt idx="12516">
                  <c:v>6.2590000000000003</c:v>
                </c:pt>
                <c:pt idx="12517">
                  <c:v>6.26</c:v>
                </c:pt>
                <c:pt idx="12518">
                  <c:v>6.26</c:v>
                </c:pt>
                <c:pt idx="12519">
                  <c:v>6.2610000000000001</c:v>
                </c:pt>
                <c:pt idx="12520">
                  <c:v>6.2610000000000001</c:v>
                </c:pt>
                <c:pt idx="12521">
                  <c:v>6.2619999999999996</c:v>
                </c:pt>
                <c:pt idx="12522">
                  <c:v>6.2619999999999996</c:v>
                </c:pt>
                <c:pt idx="12523">
                  <c:v>6.2629999999999999</c:v>
                </c:pt>
                <c:pt idx="12524">
                  <c:v>6.2629999999999999</c:v>
                </c:pt>
                <c:pt idx="12525">
                  <c:v>6.2640000000000002</c:v>
                </c:pt>
                <c:pt idx="12526">
                  <c:v>6.2640000000000002</c:v>
                </c:pt>
                <c:pt idx="12527">
                  <c:v>6.2649999999999997</c:v>
                </c:pt>
                <c:pt idx="12528">
                  <c:v>6.2649999999999997</c:v>
                </c:pt>
                <c:pt idx="12529">
                  <c:v>6.266</c:v>
                </c:pt>
                <c:pt idx="12530">
                  <c:v>6.266</c:v>
                </c:pt>
                <c:pt idx="12531">
                  <c:v>6.2670000000000003</c:v>
                </c:pt>
                <c:pt idx="12532">
                  <c:v>6.2670000000000003</c:v>
                </c:pt>
                <c:pt idx="12533">
                  <c:v>6.2679999999999998</c:v>
                </c:pt>
                <c:pt idx="12534">
                  <c:v>6.2679999999999998</c:v>
                </c:pt>
                <c:pt idx="12535">
                  <c:v>6.2690000000000001</c:v>
                </c:pt>
                <c:pt idx="12536">
                  <c:v>6.2690000000000001</c:v>
                </c:pt>
                <c:pt idx="12537">
                  <c:v>6.27</c:v>
                </c:pt>
                <c:pt idx="12538">
                  <c:v>6.27</c:v>
                </c:pt>
                <c:pt idx="12539">
                  <c:v>6.2709999999999999</c:v>
                </c:pt>
                <c:pt idx="12540">
                  <c:v>6.2709999999999999</c:v>
                </c:pt>
                <c:pt idx="12541">
                  <c:v>6.2720000000000002</c:v>
                </c:pt>
                <c:pt idx="12542">
                  <c:v>6.2720000000000002</c:v>
                </c:pt>
                <c:pt idx="12543">
                  <c:v>6.2729999999999997</c:v>
                </c:pt>
                <c:pt idx="12544">
                  <c:v>6.2729999999999997</c:v>
                </c:pt>
                <c:pt idx="12545">
                  <c:v>6.274</c:v>
                </c:pt>
                <c:pt idx="12546">
                  <c:v>6.274</c:v>
                </c:pt>
                <c:pt idx="12547">
                  <c:v>6.2750000000000004</c:v>
                </c:pt>
                <c:pt idx="12548">
                  <c:v>6.2750000000000004</c:v>
                </c:pt>
                <c:pt idx="12549">
                  <c:v>6.2759999999999998</c:v>
                </c:pt>
                <c:pt idx="12550">
                  <c:v>6.2759999999999998</c:v>
                </c:pt>
                <c:pt idx="12551">
                  <c:v>6.2770000000000001</c:v>
                </c:pt>
                <c:pt idx="12552">
                  <c:v>6.2770000000000001</c:v>
                </c:pt>
                <c:pt idx="12553">
                  <c:v>6.2779999999999996</c:v>
                </c:pt>
                <c:pt idx="12554">
                  <c:v>6.2779999999999996</c:v>
                </c:pt>
                <c:pt idx="12555">
                  <c:v>6.2789999999999999</c:v>
                </c:pt>
                <c:pt idx="12556">
                  <c:v>6.2789999999999999</c:v>
                </c:pt>
                <c:pt idx="12557">
                  <c:v>6.28</c:v>
                </c:pt>
                <c:pt idx="12558">
                  <c:v>6.28</c:v>
                </c:pt>
                <c:pt idx="12559">
                  <c:v>6.2809999999999997</c:v>
                </c:pt>
                <c:pt idx="12560">
                  <c:v>6.2809999999999997</c:v>
                </c:pt>
                <c:pt idx="12561">
                  <c:v>6.282</c:v>
                </c:pt>
                <c:pt idx="12562">
                  <c:v>6.282</c:v>
                </c:pt>
                <c:pt idx="12563">
                  <c:v>6.2830000000000004</c:v>
                </c:pt>
                <c:pt idx="12564">
                  <c:v>6.2830000000000004</c:v>
                </c:pt>
                <c:pt idx="12565">
                  <c:v>6.2839999999999998</c:v>
                </c:pt>
                <c:pt idx="12566">
                  <c:v>6.2839999999999998</c:v>
                </c:pt>
                <c:pt idx="12567">
                  <c:v>6.2850000000000001</c:v>
                </c:pt>
                <c:pt idx="12568">
                  <c:v>6.2850000000000001</c:v>
                </c:pt>
                <c:pt idx="12569">
                  <c:v>6.2859999999999996</c:v>
                </c:pt>
                <c:pt idx="12570">
                  <c:v>6.2859999999999996</c:v>
                </c:pt>
                <c:pt idx="12571">
                  <c:v>6.2869999999999999</c:v>
                </c:pt>
                <c:pt idx="12572">
                  <c:v>6.2869999999999999</c:v>
                </c:pt>
                <c:pt idx="12573">
                  <c:v>6.2880000000000003</c:v>
                </c:pt>
                <c:pt idx="12574">
                  <c:v>6.2880000000000003</c:v>
                </c:pt>
                <c:pt idx="12575">
                  <c:v>6.2889999999999997</c:v>
                </c:pt>
                <c:pt idx="12576">
                  <c:v>6.2889999999999997</c:v>
                </c:pt>
                <c:pt idx="12577">
                  <c:v>6.29</c:v>
                </c:pt>
                <c:pt idx="12578">
                  <c:v>6.29</c:v>
                </c:pt>
                <c:pt idx="12579">
                  <c:v>6.2910000000000004</c:v>
                </c:pt>
                <c:pt idx="12580">
                  <c:v>6.2910000000000004</c:v>
                </c:pt>
                <c:pt idx="12581">
                  <c:v>6.2919999999999998</c:v>
                </c:pt>
                <c:pt idx="12582">
                  <c:v>6.2919999999999998</c:v>
                </c:pt>
                <c:pt idx="12583">
                  <c:v>6.2930000000000001</c:v>
                </c:pt>
                <c:pt idx="12584">
                  <c:v>6.2930000000000001</c:v>
                </c:pt>
                <c:pt idx="12585">
                  <c:v>6.2939999999999996</c:v>
                </c:pt>
                <c:pt idx="12586">
                  <c:v>6.2939999999999996</c:v>
                </c:pt>
                <c:pt idx="12587">
                  <c:v>6.2949999999999999</c:v>
                </c:pt>
                <c:pt idx="12588">
                  <c:v>6.2949999999999999</c:v>
                </c:pt>
                <c:pt idx="12589">
                  <c:v>6.2960000000000003</c:v>
                </c:pt>
                <c:pt idx="12590">
                  <c:v>6.2960000000000003</c:v>
                </c:pt>
                <c:pt idx="12591">
                  <c:v>6.2969999999999997</c:v>
                </c:pt>
                <c:pt idx="12592">
                  <c:v>6.2969999999999997</c:v>
                </c:pt>
                <c:pt idx="12593">
                  <c:v>6.298</c:v>
                </c:pt>
                <c:pt idx="12594">
                  <c:v>6.298</c:v>
                </c:pt>
                <c:pt idx="12595">
                  <c:v>6.2990000000000004</c:v>
                </c:pt>
                <c:pt idx="12596">
                  <c:v>6.2990000000000004</c:v>
                </c:pt>
                <c:pt idx="12597">
                  <c:v>6.3</c:v>
                </c:pt>
                <c:pt idx="12598">
                  <c:v>6.3</c:v>
                </c:pt>
                <c:pt idx="12599">
                  <c:v>6.3010000000000002</c:v>
                </c:pt>
                <c:pt idx="12600">
                  <c:v>6.3010000000000002</c:v>
                </c:pt>
                <c:pt idx="12601">
                  <c:v>6.3019999999999996</c:v>
                </c:pt>
                <c:pt idx="12602">
                  <c:v>6.3019999999999996</c:v>
                </c:pt>
                <c:pt idx="12603">
                  <c:v>6.3029999999999999</c:v>
                </c:pt>
                <c:pt idx="12604">
                  <c:v>6.3029999999999999</c:v>
                </c:pt>
                <c:pt idx="12605">
                  <c:v>6.3040000000000003</c:v>
                </c:pt>
                <c:pt idx="12606">
                  <c:v>6.3040000000000003</c:v>
                </c:pt>
                <c:pt idx="12607">
                  <c:v>6.3049999999999997</c:v>
                </c:pt>
                <c:pt idx="12608">
                  <c:v>6.3049999999999997</c:v>
                </c:pt>
                <c:pt idx="12609">
                  <c:v>6.306</c:v>
                </c:pt>
                <c:pt idx="12610">
                  <c:v>6.306</c:v>
                </c:pt>
                <c:pt idx="12611">
                  <c:v>6.3070000000000004</c:v>
                </c:pt>
                <c:pt idx="12612">
                  <c:v>6.3070000000000004</c:v>
                </c:pt>
                <c:pt idx="12613">
                  <c:v>6.3079999999999998</c:v>
                </c:pt>
                <c:pt idx="12614">
                  <c:v>6.3079999999999998</c:v>
                </c:pt>
                <c:pt idx="12615">
                  <c:v>6.3090000000000002</c:v>
                </c:pt>
                <c:pt idx="12616">
                  <c:v>6.3090000000000002</c:v>
                </c:pt>
                <c:pt idx="12617">
                  <c:v>6.31</c:v>
                </c:pt>
                <c:pt idx="12618">
                  <c:v>6.31</c:v>
                </c:pt>
                <c:pt idx="12619">
                  <c:v>6.3109999999999999</c:v>
                </c:pt>
                <c:pt idx="12620">
                  <c:v>6.3109999999999999</c:v>
                </c:pt>
                <c:pt idx="12621">
                  <c:v>6.3120000000000003</c:v>
                </c:pt>
                <c:pt idx="12622">
                  <c:v>6.3120000000000003</c:v>
                </c:pt>
                <c:pt idx="12623">
                  <c:v>6.3129999999999997</c:v>
                </c:pt>
                <c:pt idx="12624">
                  <c:v>6.3129999999999997</c:v>
                </c:pt>
                <c:pt idx="12625">
                  <c:v>6.3140000000000001</c:v>
                </c:pt>
                <c:pt idx="12626">
                  <c:v>6.3140000000000001</c:v>
                </c:pt>
                <c:pt idx="12627">
                  <c:v>6.3150000000000004</c:v>
                </c:pt>
                <c:pt idx="12628">
                  <c:v>6.3150000000000004</c:v>
                </c:pt>
                <c:pt idx="12629">
                  <c:v>6.3159999999999998</c:v>
                </c:pt>
                <c:pt idx="12630">
                  <c:v>6.3159999999999998</c:v>
                </c:pt>
                <c:pt idx="12631">
                  <c:v>6.3170000000000002</c:v>
                </c:pt>
                <c:pt idx="12632">
                  <c:v>6.3170000000000002</c:v>
                </c:pt>
                <c:pt idx="12633">
                  <c:v>6.3179999999999996</c:v>
                </c:pt>
                <c:pt idx="12634">
                  <c:v>6.3179999999999996</c:v>
                </c:pt>
                <c:pt idx="12635">
                  <c:v>6.319</c:v>
                </c:pt>
                <c:pt idx="12636">
                  <c:v>6.319</c:v>
                </c:pt>
                <c:pt idx="12637">
                  <c:v>6.32</c:v>
                </c:pt>
                <c:pt idx="12638">
                  <c:v>6.32</c:v>
                </c:pt>
                <c:pt idx="12639">
                  <c:v>6.3209999999999997</c:v>
                </c:pt>
                <c:pt idx="12640">
                  <c:v>6.3209999999999997</c:v>
                </c:pt>
                <c:pt idx="12641">
                  <c:v>6.3220000000000001</c:v>
                </c:pt>
                <c:pt idx="12642">
                  <c:v>6.3220000000000001</c:v>
                </c:pt>
                <c:pt idx="12643">
                  <c:v>6.3230000000000004</c:v>
                </c:pt>
                <c:pt idx="12644">
                  <c:v>6.3230000000000004</c:v>
                </c:pt>
                <c:pt idx="12645">
                  <c:v>6.3239999999999998</c:v>
                </c:pt>
                <c:pt idx="12646">
                  <c:v>6.3239999999999998</c:v>
                </c:pt>
                <c:pt idx="12647">
                  <c:v>6.3250000000000002</c:v>
                </c:pt>
                <c:pt idx="12648">
                  <c:v>6.3250000000000002</c:v>
                </c:pt>
                <c:pt idx="12649">
                  <c:v>6.3259999999999996</c:v>
                </c:pt>
                <c:pt idx="12650">
                  <c:v>6.3259999999999996</c:v>
                </c:pt>
                <c:pt idx="12651">
                  <c:v>6.327</c:v>
                </c:pt>
                <c:pt idx="12652">
                  <c:v>6.327</c:v>
                </c:pt>
                <c:pt idx="12653">
                  <c:v>6.3280000000000003</c:v>
                </c:pt>
                <c:pt idx="12654">
                  <c:v>6.3280000000000003</c:v>
                </c:pt>
                <c:pt idx="12655">
                  <c:v>6.3289999999999997</c:v>
                </c:pt>
                <c:pt idx="12656">
                  <c:v>6.3289999999999997</c:v>
                </c:pt>
                <c:pt idx="12657">
                  <c:v>6.33</c:v>
                </c:pt>
                <c:pt idx="12658">
                  <c:v>6.33</c:v>
                </c:pt>
                <c:pt idx="12659">
                  <c:v>6.3310000000000004</c:v>
                </c:pt>
                <c:pt idx="12660">
                  <c:v>6.3310000000000004</c:v>
                </c:pt>
                <c:pt idx="12661">
                  <c:v>6.3319999999999999</c:v>
                </c:pt>
                <c:pt idx="12662">
                  <c:v>6.3319999999999999</c:v>
                </c:pt>
                <c:pt idx="12663">
                  <c:v>6.3330000000000002</c:v>
                </c:pt>
                <c:pt idx="12664">
                  <c:v>6.3330000000000002</c:v>
                </c:pt>
                <c:pt idx="12665">
                  <c:v>6.3339999999999996</c:v>
                </c:pt>
                <c:pt idx="12666">
                  <c:v>6.3339999999999996</c:v>
                </c:pt>
                <c:pt idx="12667">
                  <c:v>6.335</c:v>
                </c:pt>
                <c:pt idx="12668">
                  <c:v>6.335</c:v>
                </c:pt>
                <c:pt idx="12669">
                  <c:v>6.3360000000000003</c:v>
                </c:pt>
                <c:pt idx="12670">
                  <c:v>6.3360000000000003</c:v>
                </c:pt>
                <c:pt idx="12671">
                  <c:v>6.3369999999999997</c:v>
                </c:pt>
                <c:pt idx="12672">
                  <c:v>6.3369999999999997</c:v>
                </c:pt>
                <c:pt idx="12673">
                  <c:v>6.3380000000000001</c:v>
                </c:pt>
                <c:pt idx="12674">
                  <c:v>6.3380000000000001</c:v>
                </c:pt>
                <c:pt idx="12675">
                  <c:v>6.3390000000000004</c:v>
                </c:pt>
                <c:pt idx="12676">
                  <c:v>6.3390000000000004</c:v>
                </c:pt>
                <c:pt idx="12677">
                  <c:v>6.34</c:v>
                </c:pt>
                <c:pt idx="12678">
                  <c:v>6.34</c:v>
                </c:pt>
                <c:pt idx="12679">
                  <c:v>6.3410000000000002</c:v>
                </c:pt>
                <c:pt idx="12680">
                  <c:v>6.3410000000000002</c:v>
                </c:pt>
                <c:pt idx="12681">
                  <c:v>6.3419999999999996</c:v>
                </c:pt>
                <c:pt idx="12682">
                  <c:v>6.3419999999999996</c:v>
                </c:pt>
                <c:pt idx="12683">
                  <c:v>6.343</c:v>
                </c:pt>
                <c:pt idx="12684">
                  <c:v>6.343</c:v>
                </c:pt>
                <c:pt idx="12685">
                  <c:v>6.3440000000000003</c:v>
                </c:pt>
                <c:pt idx="12686">
                  <c:v>6.3440000000000003</c:v>
                </c:pt>
                <c:pt idx="12687">
                  <c:v>6.3449999999999998</c:v>
                </c:pt>
                <c:pt idx="12688">
                  <c:v>6.3449999999999998</c:v>
                </c:pt>
                <c:pt idx="12689">
                  <c:v>6.3460000000000001</c:v>
                </c:pt>
                <c:pt idx="12690">
                  <c:v>6.3460000000000001</c:v>
                </c:pt>
                <c:pt idx="12691">
                  <c:v>6.3470000000000004</c:v>
                </c:pt>
                <c:pt idx="12692">
                  <c:v>6.3470000000000004</c:v>
                </c:pt>
                <c:pt idx="12693">
                  <c:v>6.3479999999999999</c:v>
                </c:pt>
                <c:pt idx="12694">
                  <c:v>6.3479999999999999</c:v>
                </c:pt>
                <c:pt idx="12695">
                  <c:v>6.3490000000000002</c:v>
                </c:pt>
                <c:pt idx="12696">
                  <c:v>6.3490000000000002</c:v>
                </c:pt>
                <c:pt idx="12697">
                  <c:v>6.35</c:v>
                </c:pt>
                <c:pt idx="12698">
                  <c:v>6.35</c:v>
                </c:pt>
                <c:pt idx="12699">
                  <c:v>6.351</c:v>
                </c:pt>
                <c:pt idx="12700">
                  <c:v>6.351</c:v>
                </c:pt>
                <c:pt idx="12701">
                  <c:v>6.3520000000000003</c:v>
                </c:pt>
                <c:pt idx="12702">
                  <c:v>6.3520000000000003</c:v>
                </c:pt>
                <c:pt idx="12703">
                  <c:v>6.3529999999999998</c:v>
                </c:pt>
                <c:pt idx="12704">
                  <c:v>6.3529999999999998</c:v>
                </c:pt>
                <c:pt idx="12705">
                  <c:v>6.3540000000000001</c:v>
                </c:pt>
                <c:pt idx="12706">
                  <c:v>6.3540000000000001</c:v>
                </c:pt>
                <c:pt idx="12707">
                  <c:v>6.3550000000000004</c:v>
                </c:pt>
                <c:pt idx="12708">
                  <c:v>6.3550000000000004</c:v>
                </c:pt>
                <c:pt idx="12709">
                  <c:v>6.3559999999999999</c:v>
                </c:pt>
                <c:pt idx="12710">
                  <c:v>6.3559999999999999</c:v>
                </c:pt>
                <c:pt idx="12711">
                  <c:v>6.3570000000000002</c:v>
                </c:pt>
                <c:pt idx="12712">
                  <c:v>6.3570000000000002</c:v>
                </c:pt>
                <c:pt idx="12713">
                  <c:v>6.3579999999999997</c:v>
                </c:pt>
                <c:pt idx="12714">
                  <c:v>6.3579999999999997</c:v>
                </c:pt>
                <c:pt idx="12715">
                  <c:v>6.359</c:v>
                </c:pt>
                <c:pt idx="12716">
                  <c:v>6.359</c:v>
                </c:pt>
                <c:pt idx="12717">
                  <c:v>6.36</c:v>
                </c:pt>
                <c:pt idx="12718">
                  <c:v>6.36</c:v>
                </c:pt>
                <c:pt idx="12719">
                  <c:v>6.3609999999999998</c:v>
                </c:pt>
                <c:pt idx="12720">
                  <c:v>6.3609999999999998</c:v>
                </c:pt>
                <c:pt idx="12721">
                  <c:v>6.3620000000000001</c:v>
                </c:pt>
                <c:pt idx="12722">
                  <c:v>6.3620000000000001</c:v>
                </c:pt>
                <c:pt idx="12723">
                  <c:v>6.3630000000000004</c:v>
                </c:pt>
                <c:pt idx="12724">
                  <c:v>6.3630000000000004</c:v>
                </c:pt>
                <c:pt idx="12725">
                  <c:v>6.3639999999999999</c:v>
                </c:pt>
                <c:pt idx="12726">
                  <c:v>6.3639999999999999</c:v>
                </c:pt>
                <c:pt idx="12727">
                  <c:v>6.3650000000000002</c:v>
                </c:pt>
                <c:pt idx="12728">
                  <c:v>6.3650000000000002</c:v>
                </c:pt>
                <c:pt idx="12729">
                  <c:v>6.3659999999999997</c:v>
                </c:pt>
                <c:pt idx="12730">
                  <c:v>6.3659999999999997</c:v>
                </c:pt>
                <c:pt idx="12731">
                  <c:v>6.367</c:v>
                </c:pt>
                <c:pt idx="12732">
                  <c:v>6.367</c:v>
                </c:pt>
                <c:pt idx="12733">
                  <c:v>6.3680000000000003</c:v>
                </c:pt>
                <c:pt idx="12734">
                  <c:v>6.3680000000000003</c:v>
                </c:pt>
                <c:pt idx="12735">
                  <c:v>6.3689999999999998</c:v>
                </c:pt>
                <c:pt idx="12736">
                  <c:v>6.3689999999999998</c:v>
                </c:pt>
                <c:pt idx="12737">
                  <c:v>6.37</c:v>
                </c:pt>
                <c:pt idx="12738">
                  <c:v>6.37</c:v>
                </c:pt>
                <c:pt idx="12739">
                  <c:v>6.3710000000000004</c:v>
                </c:pt>
                <c:pt idx="12740">
                  <c:v>6.3710000000000004</c:v>
                </c:pt>
                <c:pt idx="12741">
                  <c:v>6.3719999999999999</c:v>
                </c:pt>
                <c:pt idx="12742">
                  <c:v>6.3719999999999999</c:v>
                </c:pt>
                <c:pt idx="12743">
                  <c:v>6.3730000000000002</c:v>
                </c:pt>
                <c:pt idx="12744">
                  <c:v>6.3730000000000002</c:v>
                </c:pt>
                <c:pt idx="12745">
                  <c:v>6.3739999999999997</c:v>
                </c:pt>
                <c:pt idx="12746">
                  <c:v>6.3739999999999997</c:v>
                </c:pt>
                <c:pt idx="12747">
                  <c:v>6.375</c:v>
                </c:pt>
                <c:pt idx="12748">
                  <c:v>6.375</c:v>
                </c:pt>
                <c:pt idx="12749">
                  <c:v>6.3760000000000003</c:v>
                </c:pt>
                <c:pt idx="12750">
                  <c:v>6.3760000000000003</c:v>
                </c:pt>
                <c:pt idx="12751">
                  <c:v>6.3769999999999998</c:v>
                </c:pt>
                <c:pt idx="12752">
                  <c:v>6.3769999999999998</c:v>
                </c:pt>
                <c:pt idx="12753">
                  <c:v>6.3780000000000001</c:v>
                </c:pt>
                <c:pt idx="12754">
                  <c:v>6.3780000000000001</c:v>
                </c:pt>
                <c:pt idx="12755">
                  <c:v>6.3789999999999996</c:v>
                </c:pt>
                <c:pt idx="12756">
                  <c:v>6.3789999999999996</c:v>
                </c:pt>
                <c:pt idx="12757">
                  <c:v>6.38</c:v>
                </c:pt>
                <c:pt idx="12758">
                  <c:v>6.38</c:v>
                </c:pt>
                <c:pt idx="12759">
                  <c:v>6.3810000000000002</c:v>
                </c:pt>
                <c:pt idx="12760">
                  <c:v>6.3810000000000002</c:v>
                </c:pt>
                <c:pt idx="12761">
                  <c:v>6.3819999999999997</c:v>
                </c:pt>
                <c:pt idx="12762">
                  <c:v>6.3819999999999997</c:v>
                </c:pt>
                <c:pt idx="12763">
                  <c:v>6.383</c:v>
                </c:pt>
                <c:pt idx="12764">
                  <c:v>6.383</c:v>
                </c:pt>
                <c:pt idx="12765">
                  <c:v>6.3840000000000003</c:v>
                </c:pt>
                <c:pt idx="12766">
                  <c:v>6.3840000000000003</c:v>
                </c:pt>
                <c:pt idx="12767">
                  <c:v>6.3849999999999998</c:v>
                </c:pt>
                <c:pt idx="12768">
                  <c:v>6.3849999999999998</c:v>
                </c:pt>
                <c:pt idx="12769">
                  <c:v>6.3860000000000001</c:v>
                </c:pt>
                <c:pt idx="12770">
                  <c:v>6.3860000000000001</c:v>
                </c:pt>
                <c:pt idx="12771">
                  <c:v>6.3869999999999996</c:v>
                </c:pt>
                <c:pt idx="12772">
                  <c:v>6.3869999999999996</c:v>
                </c:pt>
                <c:pt idx="12773">
                  <c:v>6.3879999999999999</c:v>
                </c:pt>
                <c:pt idx="12774">
                  <c:v>6.3879999999999999</c:v>
                </c:pt>
                <c:pt idx="12775">
                  <c:v>6.3890000000000002</c:v>
                </c:pt>
                <c:pt idx="12776">
                  <c:v>6.3890000000000002</c:v>
                </c:pt>
                <c:pt idx="12777">
                  <c:v>6.39</c:v>
                </c:pt>
                <c:pt idx="12778">
                  <c:v>6.39</c:v>
                </c:pt>
                <c:pt idx="12779">
                  <c:v>6.391</c:v>
                </c:pt>
                <c:pt idx="12780">
                  <c:v>6.391</c:v>
                </c:pt>
                <c:pt idx="12781">
                  <c:v>6.3920000000000003</c:v>
                </c:pt>
                <c:pt idx="12782">
                  <c:v>6.3920000000000003</c:v>
                </c:pt>
                <c:pt idx="12783">
                  <c:v>6.3929999999999998</c:v>
                </c:pt>
                <c:pt idx="12784">
                  <c:v>6.3929999999999998</c:v>
                </c:pt>
                <c:pt idx="12785">
                  <c:v>6.3940000000000001</c:v>
                </c:pt>
                <c:pt idx="12786">
                  <c:v>6.3940000000000001</c:v>
                </c:pt>
                <c:pt idx="12787">
                  <c:v>6.3949999999999996</c:v>
                </c:pt>
                <c:pt idx="12788">
                  <c:v>6.3949999999999996</c:v>
                </c:pt>
                <c:pt idx="12789">
                  <c:v>6.3959999999999999</c:v>
                </c:pt>
                <c:pt idx="12790">
                  <c:v>6.3959999999999999</c:v>
                </c:pt>
                <c:pt idx="12791">
                  <c:v>6.3970000000000002</c:v>
                </c:pt>
                <c:pt idx="12792">
                  <c:v>6.3970000000000002</c:v>
                </c:pt>
                <c:pt idx="12793">
                  <c:v>6.3979999999999997</c:v>
                </c:pt>
                <c:pt idx="12794">
                  <c:v>6.3979999999999997</c:v>
                </c:pt>
                <c:pt idx="12795">
                  <c:v>6.399</c:v>
                </c:pt>
                <c:pt idx="12796">
                  <c:v>6.399</c:v>
                </c:pt>
                <c:pt idx="12797">
                  <c:v>6.4</c:v>
                </c:pt>
                <c:pt idx="12798">
                  <c:v>6.4</c:v>
                </c:pt>
                <c:pt idx="12799">
                  <c:v>6.4009999999999998</c:v>
                </c:pt>
                <c:pt idx="12800">
                  <c:v>6.4009999999999998</c:v>
                </c:pt>
                <c:pt idx="12801">
                  <c:v>6.4020000000000001</c:v>
                </c:pt>
                <c:pt idx="12802">
                  <c:v>6.4020000000000001</c:v>
                </c:pt>
                <c:pt idx="12803">
                  <c:v>6.4029999999999996</c:v>
                </c:pt>
                <c:pt idx="12804">
                  <c:v>6.4029999999999996</c:v>
                </c:pt>
                <c:pt idx="12805">
                  <c:v>6.4039999999999999</c:v>
                </c:pt>
                <c:pt idx="12806">
                  <c:v>6.4039999999999999</c:v>
                </c:pt>
                <c:pt idx="12807">
                  <c:v>6.4050000000000002</c:v>
                </c:pt>
                <c:pt idx="12808">
                  <c:v>6.4050000000000002</c:v>
                </c:pt>
                <c:pt idx="12809">
                  <c:v>6.4059999999999997</c:v>
                </c:pt>
                <c:pt idx="12810">
                  <c:v>6.4059999999999997</c:v>
                </c:pt>
                <c:pt idx="12811">
                  <c:v>6.407</c:v>
                </c:pt>
                <c:pt idx="12812">
                  <c:v>6.407</c:v>
                </c:pt>
                <c:pt idx="12813">
                  <c:v>6.4080000000000004</c:v>
                </c:pt>
                <c:pt idx="12814">
                  <c:v>6.4080000000000004</c:v>
                </c:pt>
                <c:pt idx="12815">
                  <c:v>6.4089999999999998</c:v>
                </c:pt>
                <c:pt idx="12816">
                  <c:v>6.4089999999999998</c:v>
                </c:pt>
                <c:pt idx="12817">
                  <c:v>6.41</c:v>
                </c:pt>
                <c:pt idx="12818">
                  <c:v>6.41</c:v>
                </c:pt>
                <c:pt idx="12819">
                  <c:v>6.4109999999999996</c:v>
                </c:pt>
                <c:pt idx="12820">
                  <c:v>6.4109999999999996</c:v>
                </c:pt>
                <c:pt idx="12821">
                  <c:v>6.4119999999999999</c:v>
                </c:pt>
                <c:pt idx="12822">
                  <c:v>6.4119999999999999</c:v>
                </c:pt>
                <c:pt idx="12823">
                  <c:v>6.4130000000000003</c:v>
                </c:pt>
                <c:pt idx="12824">
                  <c:v>6.4130000000000003</c:v>
                </c:pt>
                <c:pt idx="12825">
                  <c:v>6.4139999999999997</c:v>
                </c:pt>
                <c:pt idx="12826">
                  <c:v>6.4139999999999997</c:v>
                </c:pt>
                <c:pt idx="12827">
                  <c:v>6.415</c:v>
                </c:pt>
                <c:pt idx="12828">
                  <c:v>6.415</c:v>
                </c:pt>
                <c:pt idx="12829">
                  <c:v>6.4160000000000004</c:v>
                </c:pt>
                <c:pt idx="12830">
                  <c:v>6.4160000000000004</c:v>
                </c:pt>
                <c:pt idx="12831">
                  <c:v>6.4169999999999998</c:v>
                </c:pt>
                <c:pt idx="12832">
                  <c:v>6.4169999999999998</c:v>
                </c:pt>
                <c:pt idx="12833">
                  <c:v>6.4180000000000001</c:v>
                </c:pt>
                <c:pt idx="12834">
                  <c:v>6.4180000000000001</c:v>
                </c:pt>
                <c:pt idx="12835">
                  <c:v>6.4189999999999996</c:v>
                </c:pt>
                <c:pt idx="12836">
                  <c:v>6.4189999999999996</c:v>
                </c:pt>
                <c:pt idx="12837">
                  <c:v>6.42</c:v>
                </c:pt>
                <c:pt idx="12838">
                  <c:v>6.42</c:v>
                </c:pt>
                <c:pt idx="12839">
                  <c:v>6.4210000000000003</c:v>
                </c:pt>
                <c:pt idx="12840">
                  <c:v>6.4210000000000003</c:v>
                </c:pt>
                <c:pt idx="12841">
                  <c:v>6.4219999999999997</c:v>
                </c:pt>
                <c:pt idx="12842">
                  <c:v>6.4219999999999997</c:v>
                </c:pt>
                <c:pt idx="12843">
                  <c:v>6.423</c:v>
                </c:pt>
                <c:pt idx="12844">
                  <c:v>6.423</c:v>
                </c:pt>
                <c:pt idx="12845">
                  <c:v>6.4240000000000004</c:v>
                </c:pt>
                <c:pt idx="12846">
                  <c:v>6.4240000000000004</c:v>
                </c:pt>
                <c:pt idx="12847">
                  <c:v>6.4249999999999998</c:v>
                </c:pt>
                <c:pt idx="12848">
                  <c:v>6.4249999999999998</c:v>
                </c:pt>
                <c:pt idx="12849">
                  <c:v>6.4260000000000002</c:v>
                </c:pt>
                <c:pt idx="12850">
                  <c:v>6.4260000000000002</c:v>
                </c:pt>
                <c:pt idx="12851">
                  <c:v>6.4269999999999996</c:v>
                </c:pt>
                <c:pt idx="12852">
                  <c:v>6.4269999999999996</c:v>
                </c:pt>
                <c:pt idx="12853">
                  <c:v>6.4279999999999999</c:v>
                </c:pt>
                <c:pt idx="12854">
                  <c:v>6.4279999999999999</c:v>
                </c:pt>
                <c:pt idx="12855">
                  <c:v>6.4290000000000003</c:v>
                </c:pt>
                <c:pt idx="12856">
                  <c:v>6.4290000000000003</c:v>
                </c:pt>
                <c:pt idx="12857">
                  <c:v>6.43</c:v>
                </c:pt>
                <c:pt idx="12858">
                  <c:v>6.43</c:v>
                </c:pt>
                <c:pt idx="12859">
                  <c:v>6.431</c:v>
                </c:pt>
                <c:pt idx="12860">
                  <c:v>6.431</c:v>
                </c:pt>
                <c:pt idx="12861">
                  <c:v>6.4320000000000004</c:v>
                </c:pt>
                <c:pt idx="12862">
                  <c:v>6.4320000000000004</c:v>
                </c:pt>
                <c:pt idx="12863">
                  <c:v>6.4329999999999998</c:v>
                </c:pt>
                <c:pt idx="12864">
                  <c:v>6.4329999999999998</c:v>
                </c:pt>
                <c:pt idx="12865">
                  <c:v>6.4340000000000002</c:v>
                </c:pt>
                <c:pt idx="12866">
                  <c:v>6.4340000000000002</c:v>
                </c:pt>
                <c:pt idx="12867">
                  <c:v>6.4349999999999996</c:v>
                </c:pt>
                <c:pt idx="12868">
                  <c:v>6.4349999999999996</c:v>
                </c:pt>
                <c:pt idx="12869">
                  <c:v>6.4359999999999999</c:v>
                </c:pt>
                <c:pt idx="12870">
                  <c:v>6.4359999999999999</c:v>
                </c:pt>
                <c:pt idx="12871">
                  <c:v>6.4370000000000003</c:v>
                </c:pt>
                <c:pt idx="12872">
                  <c:v>6.4370000000000003</c:v>
                </c:pt>
                <c:pt idx="12873">
                  <c:v>6.4379999999999997</c:v>
                </c:pt>
                <c:pt idx="12874">
                  <c:v>6.4379999999999997</c:v>
                </c:pt>
                <c:pt idx="12875">
                  <c:v>6.4390000000000001</c:v>
                </c:pt>
                <c:pt idx="12876">
                  <c:v>6.4390000000000001</c:v>
                </c:pt>
                <c:pt idx="12877">
                  <c:v>6.44</c:v>
                </c:pt>
                <c:pt idx="12878">
                  <c:v>6.44</c:v>
                </c:pt>
                <c:pt idx="12879">
                  <c:v>6.4409999999999998</c:v>
                </c:pt>
                <c:pt idx="12880">
                  <c:v>6.4409999999999998</c:v>
                </c:pt>
                <c:pt idx="12881">
                  <c:v>6.4420000000000002</c:v>
                </c:pt>
                <c:pt idx="12882">
                  <c:v>6.4420000000000002</c:v>
                </c:pt>
                <c:pt idx="12883">
                  <c:v>6.4429999999999996</c:v>
                </c:pt>
                <c:pt idx="12884">
                  <c:v>6.4429999999999996</c:v>
                </c:pt>
                <c:pt idx="12885">
                  <c:v>6.444</c:v>
                </c:pt>
                <c:pt idx="12886">
                  <c:v>6.444</c:v>
                </c:pt>
                <c:pt idx="12887">
                  <c:v>6.4450000000000003</c:v>
                </c:pt>
                <c:pt idx="12888">
                  <c:v>6.4450000000000003</c:v>
                </c:pt>
                <c:pt idx="12889">
                  <c:v>6.4459999999999997</c:v>
                </c:pt>
                <c:pt idx="12890">
                  <c:v>6.4459999999999997</c:v>
                </c:pt>
                <c:pt idx="12891">
                  <c:v>6.4470000000000001</c:v>
                </c:pt>
                <c:pt idx="12892">
                  <c:v>6.4470000000000001</c:v>
                </c:pt>
                <c:pt idx="12893">
                  <c:v>6.4480000000000004</c:v>
                </c:pt>
                <c:pt idx="12894">
                  <c:v>6.4480000000000004</c:v>
                </c:pt>
                <c:pt idx="12895">
                  <c:v>6.4489999999999998</c:v>
                </c:pt>
                <c:pt idx="12896">
                  <c:v>6.4489999999999998</c:v>
                </c:pt>
                <c:pt idx="12897">
                  <c:v>6.45</c:v>
                </c:pt>
                <c:pt idx="12898">
                  <c:v>6.45</c:v>
                </c:pt>
                <c:pt idx="12899">
                  <c:v>6.4509999999999996</c:v>
                </c:pt>
                <c:pt idx="12900">
                  <c:v>6.4509999999999996</c:v>
                </c:pt>
                <c:pt idx="12901">
                  <c:v>6.452</c:v>
                </c:pt>
                <c:pt idx="12902">
                  <c:v>6.452</c:v>
                </c:pt>
                <c:pt idx="12903">
                  <c:v>6.4530000000000003</c:v>
                </c:pt>
                <c:pt idx="12904">
                  <c:v>6.4530000000000003</c:v>
                </c:pt>
                <c:pt idx="12905">
                  <c:v>6.4539999999999997</c:v>
                </c:pt>
                <c:pt idx="12906">
                  <c:v>6.4539999999999997</c:v>
                </c:pt>
                <c:pt idx="12907">
                  <c:v>6.4550000000000001</c:v>
                </c:pt>
                <c:pt idx="12908">
                  <c:v>6.4550000000000001</c:v>
                </c:pt>
                <c:pt idx="12909">
                  <c:v>6.4560000000000004</c:v>
                </c:pt>
                <c:pt idx="12910">
                  <c:v>6.4560000000000004</c:v>
                </c:pt>
                <c:pt idx="12911">
                  <c:v>6.4569999999999999</c:v>
                </c:pt>
                <c:pt idx="12912">
                  <c:v>6.4569999999999999</c:v>
                </c:pt>
                <c:pt idx="12913">
                  <c:v>6.4580000000000002</c:v>
                </c:pt>
                <c:pt idx="12914">
                  <c:v>6.4580000000000002</c:v>
                </c:pt>
                <c:pt idx="12915">
                  <c:v>6.4589999999999996</c:v>
                </c:pt>
                <c:pt idx="12916">
                  <c:v>6.4589999999999996</c:v>
                </c:pt>
                <c:pt idx="12917">
                  <c:v>6.46</c:v>
                </c:pt>
                <c:pt idx="12918">
                  <c:v>6.46</c:v>
                </c:pt>
                <c:pt idx="12919">
                  <c:v>6.4610000000000003</c:v>
                </c:pt>
                <c:pt idx="12920">
                  <c:v>6.4610000000000003</c:v>
                </c:pt>
                <c:pt idx="12921">
                  <c:v>6.4619999999999997</c:v>
                </c:pt>
                <c:pt idx="12922">
                  <c:v>6.4619999999999997</c:v>
                </c:pt>
                <c:pt idx="12923">
                  <c:v>6.4630000000000001</c:v>
                </c:pt>
                <c:pt idx="12924">
                  <c:v>6.4630000000000001</c:v>
                </c:pt>
                <c:pt idx="12925">
                  <c:v>6.4640000000000004</c:v>
                </c:pt>
                <c:pt idx="12926">
                  <c:v>6.4640000000000004</c:v>
                </c:pt>
                <c:pt idx="12927">
                  <c:v>6.4649999999999999</c:v>
                </c:pt>
                <c:pt idx="12928">
                  <c:v>6.4649999999999999</c:v>
                </c:pt>
                <c:pt idx="12929">
                  <c:v>6.4660000000000002</c:v>
                </c:pt>
                <c:pt idx="12930">
                  <c:v>6.4660000000000002</c:v>
                </c:pt>
                <c:pt idx="12931">
                  <c:v>6.4669999999999996</c:v>
                </c:pt>
                <c:pt idx="12932">
                  <c:v>6.4669999999999996</c:v>
                </c:pt>
                <c:pt idx="12933">
                  <c:v>6.468</c:v>
                </c:pt>
                <c:pt idx="12934">
                  <c:v>6.468</c:v>
                </c:pt>
                <c:pt idx="12935">
                  <c:v>6.4690000000000003</c:v>
                </c:pt>
                <c:pt idx="12936">
                  <c:v>6.4690000000000003</c:v>
                </c:pt>
                <c:pt idx="12937">
                  <c:v>6.47</c:v>
                </c:pt>
                <c:pt idx="12938">
                  <c:v>6.47</c:v>
                </c:pt>
                <c:pt idx="12939">
                  <c:v>6.4710000000000001</c:v>
                </c:pt>
                <c:pt idx="12940">
                  <c:v>6.4710000000000001</c:v>
                </c:pt>
                <c:pt idx="12941">
                  <c:v>6.4720000000000004</c:v>
                </c:pt>
                <c:pt idx="12942">
                  <c:v>6.4720000000000004</c:v>
                </c:pt>
                <c:pt idx="12943">
                  <c:v>6.4729999999999999</c:v>
                </c:pt>
                <c:pt idx="12944">
                  <c:v>6.4729999999999999</c:v>
                </c:pt>
                <c:pt idx="12945">
                  <c:v>6.4740000000000002</c:v>
                </c:pt>
                <c:pt idx="12946">
                  <c:v>6.4740000000000002</c:v>
                </c:pt>
                <c:pt idx="12947">
                  <c:v>6.4749999999999996</c:v>
                </c:pt>
                <c:pt idx="12948">
                  <c:v>6.4749999999999996</c:v>
                </c:pt>
                <c:pt idx="12949">
                  <c:v>6.476</c:v>
                </c:pt>
                <c:pt idx="12950">
                  <c:v>6.476</c:v>
                </c:pt>
                <c:pt idx="12951">
                  <c:v>6.4770000000000003</c:v>
                </c:pt>
                <c:pt idx="12952">
                  <c:v>6.4770000000000003</c:v>
                </c:pt>
                <c:pt idx="12953">
                  <c:v>6.4779999999999998</c:v>
                </c:pt>
                <c:pt idx="12954">
                  <c:v>6.4779999999999998</c:v>
                </c:pt>
                <c:pt idx="12955">
                  <c:v>6.4790000000000001</c:v>
                </c:pt>
                <c:pt idx="12956">
                  <c:v>6.4790000000000001</c:v>
                </c:pt>
                <c:pt idx="12957">
                  <c:v>6.48</c:v>
                </c:pt>
                <c:pt idx="12958">
                  <c:v>6.48</c:v>
                </c:pt>
                <c:pt idx="12959">
                  <c:v>6.4809999999999999</c:v>
                </c:pt>
                <c:pt idx="12960">
                  <c:v>6.4809999999999999</c:v>
                </c:pt>
                <c:pt idx="12961">
                  <c:v>6.4820000000000002</c:v>
                </c:pt>
                <c:pt idx="12962">
                  <c:v>6.4820000000000002</c:v>
                </c:pt>
                <c:pt idx="12963">
                  <c:v>6.4829999999999997</c:v>
                </c:pt>
                <c:pt idx="12964">
                  <c:v>6.4829999999999997</c:v>
                </c:pt>
                <c:pt idx="12965">
                  <c:v>6.484</c:v>
                </c:pt>
                <c:pt idx="12966">
                  <c:v>6.484</c:v>
                </c:pt>
                <c:pt idx="12967">
                  <c:v>6.4850000000000003</c:v>
                </c:pt>
                <c:pt idx="12968">
                  <c:v>6.4850000000000003</c:v>
                </c:pt>
                <c:pt idx="12969">
                  <c:v>6.4859999999999998</c:v>
                </c:pt>
                <c:pt idx="12970">
                  <c:v>6.4859999999999998</c:v>
                </c:pt>
                <c:pt idx="12971">
                  <c:v>6.4870000000000001</c:v>
                </c:pt>
                <c:pt idx="12972">
                  <c:v>6.4870000000000001</c:v>
                </c:pt>
                <c:pt idx="12973">
                  <c:v>6.4880000000000004</c:v>
                </c:pt>
                <c:pt idx="12974">
                  <c:v>6.4880000000000004</c:v>
                </c:pt>
                <c:pt idx="12975">
                  <c:v>6.4889999999999999</c:v>
                </c:pt>
                <c:pt idx="12976">
                  <c:v>6.4889999999999999</c:v>
                </c:pt>
                <c:pt idx="12977">
                  <c:v>6.49</c:v>
                </c:pt>
                <c:pt idx="12978">
                  <c:v>6.49</c:v>
                </c:pt>
                <c:pt idx="12979">
                  <c:v>6.4909999999999997</c:v>
                </c:pt>
                <c:pt idx="12980">
                  <c:v>6.4909999999999997</c:v>
                </c:pt>
                <c:pt idx="12981">
                  <c:v>6.492</c:v>
                </c:pt>
                <c:pt idx="12982">
                  <c:v>6.492</c:v>
                </c:pt>
                <c:pt idx="12983">
                  <c:v>6.4930000000000003</c:v>
                </c:pt>
                <c:pt idx="12984">
                  <c:v>6.4930000000000003</c:v>
                </c:pt>
                <c:pt idx="12985">
                  <c:v>6.4939999999999998</c:v>
                </c:pt>
                <c:pt idx="12986">
                  <c:v>6.4939999999999998</c:v>
                </c:pt>
                <c:pt idx="12987">
                  <c:v>6.4950000000000001</c:v>
                </c:pt>
                <c:pt idx="12988">
                  <c:v>6.4950000000000001</c:v>
                </c:pt>
                <c:pt idx="12989">
                  <c:v>6.4960000000000004</c:v>
                </c:pt>
                <c:pt idx="12990">
                  <c:v>6.4960000000000004</c:v>
                </c:pt>
                <c:pt idx="12991">
                  <c:v>6.4969999999999999</c:v>
                </c:pt>
                <c:pt idx="12992">
                  <c:v>6.4969999999999999</c:v>
                </c:pt>
                <c:pt idx="12993">
                  <c:v>6.4980000000000002</c:v>
                </c:pt>
                <c:pt idx="12994">
                  <c:v>6.4980000000000002</c:v>
                </c:pt>
                <c:pt idx="12995">
                  <c:v>6.4989999999999997</c:v>
                </c:pt>
                <c:pt idx="12996">
                  <c:v>6.4989999999999997</c:v>
                </c:pt>
                <c:pt idx="12997">
                  <c:v>6.5</c:v>
                </c:pt>
                <c:pt idx="12998">
                  <c:v>6.5</c:v>
                </c:pt>
                <c:pt idx="12999">
                  <c:v>6.5010000000000003</c:v>
                </c:pt>
                <c:pt idx="13000">
                  <c:v>6.5010000000000003</c:v>
                </c:pt>
                <c:pt idx="13001">
                  <c:v>6.5019999999999998</c:v>
                </c:pt>
                <c:pt idx="13002">
                  <c:v>6.5019999999999998</c:v>
                </c:pt>
                <c:pt idx="13003">
                  <c:v>6.5030000000000001</c:v>
                </c:pt>
                <c:pt idx="13004">
                  <c:v>6.5030000000000001</c:v>
                </c:pt>
                <c:pt idx="13005">
                  <c:v>6.5039999999999996</c:v>
                </c:pt>
                <c:pt idx="13006">
                  <c:v>6.5039999999999996</c:v>
                </c:pt>
                <c:pt idx="13007">
                  <c:v>6.5049999999999999</c:v>
                </c:pt>
                <c:pt idx="13008">
                  <c:v>6.5049999999999999</c:v>
                </c:pt>
                <c:pt idx="13009">
                  <c:v>6.5060000000000002</c:v>
                </c:pt>
                <c:pt idx="13010">
                  <c:v>6.5060000000000002</c:v>
                </c:pt>
                <c:pt idx="13011">
                  <c:v>6.5069999999999997</c:v>
                </c:pt>
                <c:pt idx="13012">
                  <c:v>6.5069999999999997</c:v>
                </c:pt>
                <c:pt idx="13013">
                  <c:v>6.508</c:v>
                </c:pt>
                <c:pt idx="13014">
                  <c:v>6.508</c:v>
                </c:pt>
                <c:pt idx="13015">
                  <c:v>6.5090000000000003</c:v>
                </c:pt>
                <c:pt idx="13016">
                  <c:v>6.5090000000000003</c:v>
                </c:pt>
                <c:pt idx="13017">
                  <c:v>6.51</c:v>
                </c:pt>
                <c:pt idx="13018">
                  <c:v>6.51</c:v>
                </c:pt>
                <c:pt idx="13019">
                  <c:v>6.5110000000000001</c:v>
                </c:pt>
                <c:pt idx="13020">
                  <c:v>6.5110000000000001</c:v>
                </c:pt>
                <c:pt idx="13021">
                  <c:v>6.5119999999999996</c:v>
                </c:pt>
                <c:pt idx="13022">
                  <c:v>6.5119999999999996</c:v>
                </c:pt>
                <c:pt idx="13023">
                  <c:v>6.5129999999999999</c:v>
                </c:pt>
                <c:pt idx="13024">
                  <c:v>6.5129999999999999</c:v>
                </c:pt>
                <c:pt idx="13025">
                  <c:v>6.5140000000000002</c:v>
                </c:pt>
                <c:pt idx="13026">
                  <c:v>6.5140000000000002</c:v>
                </c:pt>
                <c:pt idx="13027">
                  <c:v>6.5149999999999997</c:v>
                </c:pt>
                <c:pt idx="13028">
                  <c:v>6.5149999999999997</c:v>
                </c:pt>
                <c:pt idx="13029">
                  <c:v>6.516</c:v>
                </c:pt>
                <c:pt idx="13030">
                  <c:v>6.516</c:v>
                </c:pt>
                <c:pt idx="13031">
                  <c:v>6.5170000000000003</c:v>
                </c:pt>
                <c:pt idx="13032">
                  <c:v>6.5170000000000003</c:v>
                </c:pt>
                <c:pt idx="13033">
                  <c:v>6.5179999999999998</c:v>
                </c:pt>
                <c:pt idx="13034">
                  <c:v>6.5179999999999998</c:v>
                </c:pt>
                <c:pt idx="13035">
                  <c:v>6.5190000000000001</c:v>
                </c:pt>
                <c:pt idx="13036">
                  <c:v>6.5190000000000001</c:v>
                </c:pt>
                <c:pt idx="13037">
                  <c:v>6.52</c:v>
                </c:pt>
                <c:pt idx="13038">
                  <c:v>6.52</c:v>
                </c:pt>
                <c:pt idx="13039">
                  <c:v>6.5209999999999999</c:v>
                </c:pt>
                <c:pt idx="13040">
                  <c:v>6.5209999999999999</c:v>
                </c:pt>
                <c:pt idx="13041">
                  <c:v>6.5220000000000002</c:v>
                </c:pt>
                <c:pt idx="13042">
                  <c:v>6.5220000000000002</c:v>
                </c:pt>
                <c:pt idx="13043">
                  <c:v>6.5229999999999997</c:v>
                </c:pt>
                <c:pt idx="13044">
                  <c:v>6.5229999999999997</c:v>
                </c:pt>
                <c:pt idx="13045">
                  <c:v>6.524</c:v>
                </c:pt>
                <c:pt idx="13046">
                  <c:v>6.524</c:v>
                </c:pt>
                <c:pt idx="13047">
                  <c:v>6.5250000000000004</c:v>
                </c:pt>
                <c:pt idx="13048">
                  <c:v>6.5250000000000004</c:v>
                </c:pt>
                <c:pt idx="13049">
                  <c:v>6.5259999999999998</c:v>
                </c:pt>
                <c:pt idx="13050">
                  <c:v>6.5259999999999998</c:v>
                </c:pt>
                <c:pt idx="13051">
                  <c:v>6.5270000000000001</c:v>
                </c:pt>
                <c:pt idx="13052">
                  <c:v>6.5270000000000001</c:v>
                </c:pt>
                <c:pt idx="13053">
                  <c:v>6.5279999999999996</c:v>
                </c:pt>
                <c:pt idx="13054">
                  <c:v>6.5279999999999996</c:v>
                </c:pt>
                <c:pt idx="13055">
                  <c:v>6.5289999999999999</c:v>
                </c:pt>
                <c:pt idx="13056">
                  <c:v>6.5289999999999999</c:v>
                </c:pt>
                <c:pt idx="13057">
                  <c:v>6.53</c:v>
                </c:pt>
                <c:pt idx="13058">
                  <c:v>6.53</c:v>
                </c:pt>
                <c:pt idx="13059">
                  <c:v>6.5309999999999997</c:v>
                </c:pt>
                <c:pt idx="13060">
                  <c:v>6.5309999999999997</c:v>
                </c:pt>
                <c:pt idx="13061">
                  <c:v>6.532</c:v>
                </c:pt>
                <c:pt idx="13062">
                  <c:v>6.532</c:v>
                </c:pt>
                <c:pt idx="13063">
                  <c:v>6.5330000000000004</c:v>
                </c:pt>
                <c:pt idx="13064">
                  <c:v>6.5330000000000004</c:v>
                </c:pt>
                <c:pt idx="13065">
                  <c:v>6.5339999999999998</c:v>
                </c:pt>
                <c:pt idx="13066">
                  <c:v>6.5339999999999998</c:v>
                </c:pt>
                <c:pt idx="13067">
                  <c:v>6.5350000000000001</c:v>
                </c:pt>
                <c:pt idx="13068">
                  <c:v>6.5350000000000001</c:v>
                </c:pt>
                <c:pt idx="13069">
                  <c:v>6.5359999999999996</c:v>
                </c:pt>
                <c:pt idx="13070">
                  <c:v>6.5359999999999996</c:v>
                </c:pt>
                <c:pt idx="13071">
                  <c:v>6.5369999999999999</c:v>
                </c:pt>
                <c:pt idx="13072">
                  <c:v>6.5369999999999999</c:v>
                </c:pt>
                <c:pt idx="13073">
                  <c:v>6.5380000000000003</c:v>
                </c:pt>
                <c:pt idx="13074">
                  <c:v>6.5380000000000003</c:v>
                </c:pt>
                <c:pt idx="13075">
                  <c:v>6.5389999999999997</c:v>
                </c:pt>
                <c:pt idx="13076">
                  <c:v>6.5389999999999997</c:v>
                </c:pt>
                <c:pt idx="13077">
                  <c:v>6.54</c:v>
                </c:pt>
                <c:pt idx="13078">
                  <c:v>6.54</c:v>
                </c:pt>
                <c:pt idx="13079">
                  <c:v>6.5410000000000004</c:v>
                </c:pt>
                <c:pt idx="13080">
                  <c:v>6.5410000000000004</c:v>
                </c:pt>
                <c:pt idx="13081">
                  <c:v>6.5419999999999998</c:v>
                </c:pt>
                <c:pt idx="13082">
                  <c:v>6.5419999999999998</c:v>
                </c:pt>
                <c:pt idx="13083">
                  <c:v>6.5430000000000001</c:v>
                </c:pt>
                <c:pt idx="13084">
                  <c:v>6.5430000000000001</c:v>
                </c:pt>
                <c:pt idx="13085">
                  <c:v>6.5439999999999996</c:v>
                </c:pt>
                <c:pt idx="13086">
                  <c:v>6.5439999999999996</c:v>
                </c:pt>
                <c:pt idx="13087">
                  <c:v>6.5449999999999999</c:v>
                </c:pt>
                <c:pt idx="13088">
                  <c:v>6.5449999999999999</c:v>
                </c:pt>
                <c:pt idx="13089">
                  <c:v>6.5460000000000003</c:v>
                </c:pt>
                <c:pt idx="13090">
                  <c:v>6.5460000000000003</c:v>
                </c:pt>
                <c:pt idx="13091">
                  <c:v>6.5469999999999997</c:v>
                </c:pt>
                <c:pt idx="13092">
                  <c:v>6.5469999999999997</c:v>
                </c:pt>
                <c:pt idx="13093">
                  <c:v>6.548</c:v>
                </c:pt>
                <c:pt idx="13094">
                  <c:v>6.548</c:v>
                </c:pt>
                <c:pt idx="13095">
                  <c:v>6.5490000000000004</c:v>
                </c:pt>
                <c:pt idx="13096">
                  <c:v>6.5490000000000004</c:v>
                </c:pt>
                <c:pt idx="13097">
                  <c:v>6.55</c:v>
                </c:pt>
                <c:pt idx="13098">
                  <c:v>6.55</c:v>
                </c:pt>
                <c:pt idx="13099">
                  <c:v>6.5510000000000002</c:v>
                </c:pt>
                <c:pt idx="13100">
                  <c:v>6.5510000000000002</c:v>
                </c:pt>
                <c:pt idx="13101">
                  <c:v>6.5519999999999996</c:v>
                </c:pt>
                <c:pt idx="13102">
                  <c:v>6.5519999999999996</c:v>
                </c:pt>
                <c:pt idx="13103">
                  <c:v>6.5529999999999999</c:v>
                </c:pt>
                <c:pt idx="13104">
                  <c:v>6.5529999999999999</c:v>
                </c:pt>
                <c:pt idx="13105">
                  <c:v>6.5540000000000003</c:v>
                </c:pt>
                <c:pt idx="13106">
                  <c:v>6.5540000000000003</c:v>
                </c:pt>
                <c:pt idx="13107">
                  <c:v>6.5549999999999997</c:v>
                </c:pt>
                <c:pt idx="13108">
                  <c:v>6.5549999999999997</c:v>
                </c:pt>
                <c:pt idx="13109">
                  <c:v>6.556</c:v>
                </c:pt>
                <c:pt idx="13110">
                  <c:v>6.556</c:v>
                </c:pt>
                <c:pt idx="13111">
                  <c:v>6.5570000000000004</c:v>
                </c:pt>
                <c:pt idx="13112">
                  <c:v>6.5570000000000004</c:v>
                </c:pt>
                <c:pt idx="13113">
                  <c:v>6.5579999999999998</c:v>
                </c:pt>
                <c:pt idx="13114">
                  <c:v>6.5579999999999998</c:v>
                </c:pt>
                <c:pt idx="13115">
                  <c:v>6.5590000000000002</c:v>
                </c:pt>
                <c:pt idx="13116">
                  <c:v>6.5590000000000002</c:v>
                </c:pt>
                <c:pt idx="13117">
                  <c:v>6.56</c:v>
                </c:pt>
                <c:pt idx="13118">
                  <c:v>6.56</c:v>
                </c:pt>
                <c:pt idx="13119">
                  <c:v>6.5609999999999999</c:v>
                </c:pt>
                <c:pt idx="13120">
                  <c:v>6.5609999999999999</c:v>
                </c:pt>
                <c:pt idx="13121">
                  <c:v>6.5620000000000003</c:v>
                </c:pt>
                <c:pt idx="13122">
                  <c:v>6.5620000000000003</c:v>
                </c:pt>
                <c:pt idx="13123">
                  <c:v>6.5629999999999997</c:v>
                </c:pt>
                <c:pt idx="13124">
                  <c:v>6.5629999999999997</c:v>
                </c:pt>
                <c:pt idx="13125">
                  <c:v>6.5640000000000001</c:v>
                </c:pt>
                <c:pt idx="13126">
                  <c:v>6.5640000000000001</c:v>
                </c:pt>
                <c:pt idx="13127">
                  <c:v>6.5650000000000004</c:v>
                </c:pt>
                <c:pt idx="13128">
                  <c:v>6.5650000000000004</c:v>
                </c:pt>
                <c:pt idx="13129">
                  <c:v>6.5659999999999998</c:v>
                </c:pt>
                <c:pt idx="13130">
                  <c:v>6.5659999999999998</c:v>
                </c:pt>
                <c:pt idx="13131">
                  <c:v>6.5670000000000002</c:v>
                </c:pt>
                <c:pt idx="13132">
                  <c:v>6.5670000000000002</c:v>
                </c:pt>
                <c:pt idx="13133">
                  <c:v>6.5679999999999996</c:v>
                </c:pt>
                <c:pt idx="13134">
                  <c:v>6.5679999999999996</c:v>
                </c:pt>
                <c:pt idx="13135">
                  <c:v>6.569</c:v>
                </c:pt>
                <c:pt idx="13136">
                  <c:v>6.569</c:v>
                </c:pt>
                <c:pt idx="13137">
                  <c:v>6.57</c:v>
                </c:pt>
                <c:pt idx="13138">
                  <c:v>6.57</c:v>
                </c:pt>
                <c:pt idx="13139">
                  <c:v>6.5709999999999997</c:v>
                </c:pt>
                <c:pt idx="13140">
                  <c:v>6.5709999999999997</c:v>
                </c:pt>
                <c:pt idx="13141">
                  <c:v>6.5720000000000001</c:v>
                </c:pt>
                <c:pt idx="13142">
                  <c:v>6.5720000000000001</c:v>
                </c:pt>
                <c:pt idx="13143">
                  <c:v>6.5730000000000004</c:v>
                </c:pt>
                <c:pt idx="13144">
                  <c:v>6.5730000000000004</c:v>
                </c:pt>
                <c:pt idx="13145">
                  <c:v>6.5739999999999998</c:v>
                </c:pt>
                <c:pt idx="13146">
                  <c:v>6.5739999999999998</c:v>
                </c:pt>
                <c:pt idx="13147">
                  <c:v>6.5750000000000002</c:v>
                </c:pt>
                <c:pt idx="13148">
                  <c:v>6.5750000000000002</c:v>
                </c:pt>
                <c:pt idx="13149">
                  <c:v>6.5759999999999996</c:v>
                </c:pt>
                <c:pt idx="13150">
                  <c:v>6.5759999999999996</c:v>
                </c:pt>
                <c:pt idx="13151">
                  <c:v>6.577</c:v>
                </c:pt>
                <c:pt idx="13152">
                  <c:v>6.577</c:v>
                </c:pt>
                <c:pt idx="13153">
                  <c:v>6.5780000000000003</c:v>
                </c:pt>
                <c:pt idx="13154">
                  <c:v>6.5780000000000003</c:v>
                </c:pt>
                <c:pt idx="13155">
                  <c:v>6.5789999999999997</c:v>
                </c:pt>
                <c:pt idx="13156">
                  <c:v>6.5789999999999997</c:v>
                </c:pt>
                <c:pt idx="13157">
                  <c:v>6.58</c:v>
                </c:pt>
                <c:pt idx="13158">
                  <c:v>6.58</c:v>
                </c:pt>
                <c:pt idx="13159">
                  <c:v>6.5810000000000004</c:v>
                </c:pt>
                <c:pt idx="13160">
                  <c:v>6.5810000000000004</c:v>
                </c:pt>
                <c:pt idx="13161">
                  <c:v>6.5819999999999999</c:v>
                </c:pt>
                <c:pt idx="13162">
                  <c:v>6.5819999999999999</c:v>
                </c:pt>
                <c:pt idx="13163">
                  <c:v>6.5830000000000002</c:v>
                </c:pt>
                <c:pt idx="13164">
                  <c:v>6.5830000000000002</c:v>
                </c:pt>
                <c:pt idx="13165">
                  <c:v>6.5839999999999996</c:v>
                </c:pt>
                <c:pt idx="13166">
                  <c:v>6.5839999999999996</c:v>
                </c:pt>
                <c:pt idx="13167">
                  <c:v>6.585</c:v>
                </c:pt>
                <c:pt idx="13168">
                  <c:v>6.585</c:v>
                </c:pt>
                <c:pt idx="13169">
                  <c:v>6.5860000000000003</c:v>
                </c:pt>
                <c:pt idx="13170">
                  <c:v>6.5860000000000003</c:v>
                </c:pt>
                <c:pt idx="13171">
                  <c:v>6.5869999999999997</c:v>
                </c:pt>
                <c:pt idx="13172">
                  <c:v>6.5869999999999997</c:v>
                </c:pt>
                <c:pt idx="13173">
                  <c:v>6.5880000000000001</c:v>
                </c:pt>
                <c:pt idx="13174">
                  <c:v>6.5880000000000001</c:v>
                </c:pt>
                <c:pt idx="13175">
                  <c:v>6.5890000000000004</c:v>
                </c:pt>
                <c:pt idx="13176">
                  <c:v>6.5890000000000004</c:v>
                </c:pt>
                <c:pt idx="13177">
                  <c:v>6.59</c:v>
                </c:pt>
                <c:pt idx="13178">
                  <c:v>6.59</c:v>
                </c:pt>
                <c:pt idx="13179">
                  <c:v>6.5910000000000002</c:v>
                </c:pt>
                <c:pt idx="13180">
                  <c:v>6.5910000000000002</c:v>
                </c:pt>
                <c:pt idx="13181">
                  <c:v>6.5919999999999996</c:v>
                </c:pt>
                <c:pt idx="13182">
                  <c:v>6.5919999999999996</c:v>
                </c:pt>
                <c:pt idx="13183">
                  <c:v>6.593</c:v>
                </c:pt>
                <c:pt idx="13184">
                  <c:v>6.593</c:v>
                </c:pt>
                <c:pt idx="13185">
                  <c:v>6.5940000000000003</c:v>
                </c:pt>
                <c:pt idx="13186">
                  <c:v>6.5940000000000003</c:v>
                </c:pt>
                <c:pt idx="13187">
                  <c:v>6.5949999999999998</c:v>
                </c:pt>
                <c:pt idx="13188">
                  <c:v>6.5949999999999998</c:v>
                </c:pt>
                <c:pt idx="13189">
                  <c:v>6.5960000000000001</c:v>
                </c:pt>
                <c:pt idx="13190">
                  <c:v>6.5960000000000001</c:v>
                </c:pt>
                <c:pt idx="13191">
                  <c:v>6.5970000000000004</c:v>
                </c:pt>
                <c:pt idx="13192">
                  <c:v>6.5970000000000004</c:v>
                </c:pt>
                <c:pt idx="13193">
                  <c:v>6.5979999999999999</c:v>
                </c:pt>
                <c:pt idx="13194">
                  <c:v>6.5979999999999999</c:v>
                </c:pt>
                <c:pt idx="13195">
                  <c:v>6.5990000000000002</c:v>
                </c:pt>
                <c:pt idx="13196">
                  <c:v>6.5990000000000002</c:v>
                </c:pt>
                <c:pt idx="13197">
                  <c:v>6.6</c:v>
                </c:pt>
                <c:pt idx="13198">
                  <c:v>6.6</c:v>
                </c:pt>
                <c:pt idx="13199">
                  <c:v>6.601</c:v>
                </c:pt>
                <c:pt idx="13200">
                  <c:v>6.601</c:v>
                </c:pt>
                <c:pt idx="13201">
                  <c:v>6.6020000000000003</c:v>
                </c:pt>
                <c:pt idx="13202">
                  <c:v>6.6020000000000003</c:v>
                </c:pt>
                <c:pt idx="13203">
                  <c:v>6.6029999999999998</c:v>
                </c:pt>
                <c:pt idx="13204">
                  <c:v>6.6029999999999998</c:v>
                </c:pt>
                <c:pt idx="13205">
                  <c:v>6.6040000000000001</c:v>
                </c:pt>
                <c:pt idx="13206">
                  <c:v>6.6040000000000001</c:v>
                </c:pt>
                <c:pt idx="13207">
                  <c:v>6.6050000000000004</c:v>
                </c:pt>
                <c:pt idx="13208">
                  <c:v>6.6050000000000004</c:v>
                </c:pt>
                <c:pt idx="13209">
                  <c:v>6.6059999999999999</c:v>
                </c:pt>
                <c:pt idx="13210">
                  <c:v>6.6059999999999999</c:v>
                </c:pt>
                <c:pt idx="13211">
                  <c:v>6.6070000000000002</c:v>
                </c:pt>
                <c:pt idx="13212">
                  <c:v>6.6070000000000002</c:v>
                </c:pt>
                <c:pt idx="13213">
                  <c:v>6.6079999999999997</c:v>
                </c:pt>
                <c:pt idx="13214">
                  <c:v>6.6079999999999997</c:v>
                </c:pt>
                <c:pt idx="13215">
                  <c:v>6.609</c:v>
                </c:pt>
                <c:pt idx="13216">
                  <c:v>6.609</c:v>
                </c:pt>
                <c:pt idx="13217">
                  <c:v>6.61</c:v>
                </c:pt>
                <c:pt idx="13218">
                  <c:v>6.61</c:v>
                </c:pt>
                <c:pt idx="13219">
                  <c:v>6.6109999999999998</c:v>
                </c:pt>
                <c:pt idx="13220">
                  <c:v>6.6109999999999998</c:v>
                </c:pt>
                <c:pt idx="13221">
                  <c:v>6.6120000000000001</c:v>
                </c:pt>
                <c:pt idx="13222">
                  <c:v>6.6120000000000001</c:v>
                </c:pt>
                <c:pt idx="13223">
                  <c:v>6.6130000000000004</c:v>
                </c:pt>
                <c:pt idx="13224">
                  <c:v>6.6130000000000004</c:v>
                </c:pt>
                <c:pt idx="13225">
                  <c:v>6.6139999999999999</c:v>
                </c:pt>
                <c:pt idx="13226">
                  <c:v>6.6139999999999999</c:v>
                </c:pt>
                <c:pt idx="13227">
                  <c:v>6.6150000000000002</c:v>
                </c:pt>
                <c:pt idx="13228">
                  <c:v>6.6150000000000002</c:v>
                </c:pt>
                <c:pt idx="13229">
                  <c:v>6.6159999999999997</c:v>
                </c:pt>
                <c:pt idx="13230">
                  <c:v>6.6159999999999997</c:v>
                </c:pt>
                <c:pt idx="13231">
                  <c:v>6.617</c:v>
                </c:pt>
                <c:pt idx="13232">
                  <c:v>6.617</c:v>
                </c:pt>
                <c:pt idx="13233">
                  <c:v>6.6180000000000003</c:v>
                </c:pt>
                <c:pt idx="13234">
                  <c:v>6.6180000000000003</c:v>
                </c:pt>
                <c:pt idx="13235">
                  <c:v>6.6189999999999998</c:v>
                </c:pt>
                <c:pt idx="13236">
                  <c:v>6.6189999999999998</c:v>
                </c:pt>
                <c:pt idx="13237">
                  <c:v>6.62</c:v>
                </c:pt>
                <c:pt idx="13238">
                  <c:v>6.62</c:v>
                </c:pt>
                <c:pt idx="13239">
                  <c:v>6.6210000000000004</c:v>
                </c:pt>
                <c:pt idx="13240">
                  <c:v>6.6210000000000004</c:v>
                </c:pt>
                <c:pt idx="13241">
                  <c:v>6.6219999999999999</c:v>
                </c:pt>
                <c:pt idx="13242">
                  <c:v>6.6219999999999999</c:v>
                </c:pt>
                <c:pt idx="13243">
                  <c:v>6.6230000000000002</c:v>
                </c:pt>
                <c:pt idx="13244">
                  <c:v>6.6230000000000002</c:v>
                </c:pt>
                <c:pt idx="13245">
                  <c:v>6.6239999999999997</c:v>
                </c:pt>
                <c:pt idx="13246">
                  <c:v>6.6239999999999997</c:v>
                </c:pt>
                <c:pt idx="13247">
                  <c:v>6.625</c:v>
                </c:pt>
                <c:pt idx="13248">
                  <c:v>6.625</c:v>
                </c:pt>
                <c:pt idx="13249">
                  <c:v>6.6260000000000003</c:v>
                </c:pt>
                <c:pt idx="13250">
                  <c:v>6.6260000000000003</c:v>
                </c:pt>
                <c:pt idx="13251">
                  <c:v>6.6269999999999998</c:v>
                </c:pt>
                <c:pt idx="13252">
                  <c:v>6.6269999999999998</c:v>
                </c:pt>
                <c:pt idx="13253">
                  <c:v>6.6280000000000001</c:v>
                </c:pt>
                <c:pt idx="13254">
                  <c:v>6.6280000000000001</c:v>
                </c:pt>
                <c:pt idx="13255">
                  <c:v>6.6289999999999996</c:v>
                </c:pt>
                <c:pt idx="13256">
                  <c:v>6.6289999999999996</c:v>
                </c:pt>
                <c:pt idx="13257">
                  <c:v>6.63</c:v>
                </c:pt>
                <c:pt idx="13258">
                  <c:v>6.63</c:v>
                </c:pt>
                <c:pt idx="13259">
                  <c:v>6.6310000000000002</c:v>
                </c:pt>
                <c:pt idx="13260">
                  <c:v>6.6310000000000002</c:v>
                </c:pt>
                <c:pt idx="13261">
                  <c:v>6.6319999999999997</c:v>
                </c:pt>
                <c:pt idx="13262">
                  <c:v>6.6319999999999997</c:v>
                </c:pt>
                <c:pt idx="13263">
                  <c:v>6.633</c:v>
                </c:pt>
                <c:pt idx="13264">
                  <c:v>6.633</c:v>
                </c:pt>
                <c:pt idx="13265">
                  <c:v>6.6340000000000003</c:v>
                </c:pt>
                <c:pt idx="13266">
                  <c:v>6.6340000000000003</c:v>
                </c:pt>
                <c:pt idx="13267">
                  <c:v>6.6349999999999998</c:v>
                </c:pt>
                <c:pt idx="13268">
                  <c:v>6.6349999999999998</c:v>
                </c:pt>
                <c:pt idx="13269">
                  <c:v>6.6360000000000001</c:v>
                </c:pt>
                <c:pt idx="13270">
                  <c:v>6.6360000000000001</c:v>
                </c:pt>
                <c:pt idx="13271">
                  <c:v>6.6369999999999996</c:v>
                </c:pt>
                <c:pt idx="13272">
                  <c:v>6.6369999999999996</c:v>
                </c:pt>
                <c:pt idx="13273">
                  <c:v>6.6379999999999999</c:v>
                </c:pt>
                <c:pt idx="13274">
                  <c:v>6.6379999999999999</c:v>
                </c:pt>
                <c:pt idx="13275">
                  <c:v>6.6390000000000002</c:v>
                </c:pt>
                <c:pt idx="13276">
                  <c:v>6.6390000000000002</c:v>
                </c:pt>
                <c:pt idx="13277">
                  <c:v>6.64</c:v>
                </c:pt>
                <c:pt idx="13278">
                  <c:v>6.64</c:v>
                </c:pt>
                <c:pt idx="13279">
                  <c:v>6.641</c:v>
                </c:pt>
                <c:pt idx="13280">
                  <c:v>6.641</c:v>
                </c:pt>
                <c:pt idx="13281">
                  <c:v>6.6420000000000003</c:v>
                </c:pt>
                <c:pt idx="13282">
                  <c:v>6.6420000000000003</c:v>
                </c:pt>
                <c:pt idx="13283">
                  <c:v>6.6429999999999998</c:v>
                </c:pt>
                <c:pt idx="13284">
                  <c:v>6.6429999999999998</c:v>
                </c:pt>
                <c:pt idx="13285">
                  <c:v>6.6440000000000001</c:v>
                </c:pt>
                <c:pt idx="13286">
                  <c:v>6.6440000000000001</c:v>
                </c:pt>
                <c:pt idx="13287">
                  <c:v>6.6449999999999996</c:v>
                </c:pt>
                <c:pt idx="13288">
                  <c:v>6.6449999999999996</c:v>
                </c:pt>
                <c:pt idx="13289">
                  <c:v>6.6459999999999999</c:v>
                </c:pt>
                <c:pt idx="13290">
                  <c:v>6.6459999999999999</c:v>
                </c:pt>
                <c:pt idx="13291">
                  <c:v>6.6470000000000002</c:v>
                </c:pt>
                <c:pt idx="13292">
                  <c:v>6.6470000000000002</c:v>
                </c:pt>
                <c:pt idx="13293">
                  <c:v>6.6479999999999997</c:v>
                </c:pt>
                <c:pt idx="13294">
                  <c:v>6.6479999999999997</c:v>
                </c:pt>
                <c:pt idx="13295">
                  <c:v>6.649</c:v>
                </c:pt>
                <c:pt idx="13296">
                  <c:v>6.649</c:v>
                </c:pt>
                <c:pt idx="13297">
                  <c:v>6.65</c:v>
                </c:pt>
                <c:pt idx="13298">
                  <c:v>6.65</c:v>
                </c:pt>
                <c:pt idx="13299">
                  <c:v>6.6509999999999998</c:v>
                </c:pt>
                <c:pt idx="13300">
                  <c:v>6.6509999999999998</c:v>
                </c:pt>
                <c:pt idx="13301">
                  <c:v>6.6520000000000001</c:v>
                </c:pt>
                <c:pt idx="13302">
                  <c:v>6.6520000000000001</c:v>
                </c:pt>
                <c:pt idx="13303">
                  <c:v>6.6529999999999996</c:v>
                </c:pt>
                <c:pt idx="13304">
                  <c:v>6.6529999999999996</c:v>
                </c:pt>
                <c:pt idx="13305">
                  <c:v>6.6539999999999999</c:v>
                </c:pt>
                <c:pt idx="13306">
                  <c:v>6.6539999999999999</c:v>
                </c:pt>
                <c:pt idx="13307">
                  <c:v>6.6550000000000002</c:v>
                </c:pt>
                <c:pt idx="13308">
                  <c:v>6.6550000000000002</c:v>
                </c:pt>
                <c:pt idx="13309">
                  <c:v>6.6559999999999997</c:v>
                </c:pt>
                <c:pt idx="13310">
                  <c:v>6.6559999999999997</c:v>
                </c:pt>
                <c:pt idx="13311">
                  <c:v>6.657</c:v>
                </c:pt>
                <c:pt idx="13312">
                  <c:v>6.657</c:v>
                </c:pt>
                <c:pt idx="13313">
                  <c:v>6.6580000000000004</c:v>
                </c:pt>
                <c:pt idx="13314">
                  <c:v>6.6580000000000004</c:v>
                </c:pt>
                <c:pt idx="13315">
                  <c:v>6.6589999999999998</c:v>
                </c:pt>
                <c:pt idx="13316">
                  <c:v>6.6589999999999998</c:v>
                </c:pt>
                <c:pt idx="13317">
                  <c:v>6.66</c:v>
                </c:pt>
                <c:pt idx="13318">
                  <c:v>6.66</c:v>
                </c:pt>
                <c:pt idx="13319">
                  <c:v>6.6609999999999996</c:v>
                </c:pt>
                <c:pt idx="13320">
                  <c:v>6.6609999999999996</c:v>
                </c:pt>
                <c:pt idx="13321">
                  <c:v>6.6619999999999999</c:v>
                </c:pt>
                <c:pt idx="13322">
                  <c:v>6.6619999999999999</c:v>
                </c:pt>
                <c:pt idx="13323">
                  <c:v>6.6630000000000003</c:v>
                </c:pt>
                <c:pt idx="13324">
                  <c:v>6.6630000000000003</c:v>
                </c:pt>
                <c:pt idx="13325">
                  <c:v>6.6639999999999997</c:v>
                </c:pt>
                <c:pt idx="13326">
                  <c:v>6.6639999999999997</c:v>
                </c:pt>
                <c:pt idx="13327">
                  <c:v>6.665</c:v>
                </c:pt>
                <c:pt idx="13328">
                  <c:v>6.665</c:v>
                </c:pt>
                <c:pt idx="13329">
                  <c:v>6.6660000000000004</c:v>
                </c:pt>
                <c:pt idx="13330">
                  <c:v>6.6660000000000004</c:v>
                </c:pt>
                <c:pt idx="13331">
                  <c:v>6.6669999999999998</c:v>
                </c:pt>
                <c:pt idx="13332">
                  <c:v>6.6669999999999998</c:v>
                </c:pt>
                <c:pt idx="13333">
                  <c:v>6.6680000000000001</c:v>
                </c:pt>
                <c:pt idx="13334">
                  <c:v>6.6680000000000001</c:v>
                </c:pt>
                <c:pt idx="13335">
                  <c:v>6.6689999999999996</c:v>
                </c:pt>
                <c:pt idx="13336">
                  <c:v>6.6689999999999996</c:v>
                </c:pt>
                <c:pt idx="13337">
                  <c:v>6.67</c:v>
                </c:pt>
                <c:pt idx="13338">
                  <c:v>6.67</c:v>
                </c:pt>
                <c:pt idx="13339">
                  <c:v>6.6710000000000003</c:v>
                </c:pt>
                <c:pt idx="13340">
                  <c:v>6.6710000000000003</c:v>
                </c:pt>
                <c:pt idx="13341">
                  <c:v>6.6719999999999997</c:v>
                </c:pt>
                <c:pt idx="13342">
                  <c:v>6.6719999999999997</c:v>
                </c:pt>
                <c:pt idx="13343">
                  <c:v>6.673</c:v>
                </c:pt>
                <c:pt idx="13344">
                  <c:v>6.673</c:v>
                </c:pt>
                <c:pt idx="13345">
                  <c:v>6.6740000000000004</c:v>
                </c:pt>
                <c:pt idx="13346">
                  <c:v>6.6740000000000004</c:v>
                </c:pt>
                <c:pt idx="13347">
                  <c:v>6.6749999999999998</c:v>
                </c:pt>
                <c:pt idx="13348">
                  <c:v>6.6749999999999998</c:v>
                </c:pt>
                <c:pt idx="13349">
                  <c:v>6.6760000000000002</c:v>
                </c:pt>
                <c:pt idx="13350">
                  <c:v>6.6760000000000002</c:v>
                </c:pt>
                <c:pt idx="13351">
                  <c:v>6.6769999999999996</c:v>
                </c:pt>
                <c:pt idx="13352">
                  <c:v>6.6769999999999996</c:v>
                </c:pt>
                <c:pt idx="13353">
                  <c:v>6.6779999999999999</c:v>
                </c:pt>
                <c:pt idx="13354">
                  <c:v>6.6779999999999999</c:v>
                </c:pt>
                <c:pt idx="13355">
                  <c:v>6.6790000000000003</c:v>
                </c:pt>
                <c:pt idx="13356">
                  <c:v>6.6790000000000003</c:v>
                </c:pt>
                <c:pt idx="13357">
                  <c:v>6.68</c:v>
                </c:pt>
                <c:pt idx="13358">
                  <c:v>6.68</c:v>
                </c:pt>
                <c:pt idx="13359">
                  <c:v>6.681</c:v>
                </c:pt>
                <c:pt idx="13360">
                  <c:v>6.681</c:v>
                </c:pt>
                <c:pt idx="13361">
                  <c:v>6.6820000000000004</c:v>
                </c:pt>
                <c:pt idx="13362">
                  <c:v>6.6820000000000004</c:v>
                </c:pt>
                <c:pt idx="13363">
                  <c:v>6.6829999999999998</c:v>
                </c:pt>
                <c:pt idx="13364">
                  <c:v>6.6829999999999998</c:v>
                </c:pt>
                <c:pt idx="13365">
                  <c:v>6.6840000000000002</c:v>
                </c:pt>
                <c:pt idx="13366">
                  <c:v>6.6840000000000002</c:v>
                </c:pt>
                <c:pt idx="13367">
                  <c:v>6.6849999999999996</c:v>
                </c:pt>
                <c:pt idx="13368">
                  <c:v>6.6849999999999996</c:v>
                </c:pt>
                <c:pt idx="13369">
                  <c:v>6.6859999999999999</c:v>
                </c:pt>
                <c:pt idx="13370">
                  <c:v>6.6859999999999999</c:v>
                </c:pt>
                <c:pt idx="13371">
                  <c:v>6.6870000000000003</c:v>
                </c:pt>
                <c:pt idx="13372">
                  <c:v>6.6870000000000003</c:v>
                </c:pt>
                <c:pt idx="13373">
                  <c:v>6.6879999999999997</c:v>
                </c:pt>
                <c:pt idx="13374">
                  <c:v>6.6879999999999997</c:v>
                </c:pt>
                <c:pt idx="13375">
                  <c:v>6.6890000000000001</c:v>
                </c:pt>
                <c:pt idx="13376">
                  <c:v>6.6890000000000001</c:v>
                </c:pt>
                <c:pt idx="13377">
                  <c:v>6.69</c:v>
                </c:pt>
                <c:pt idx="13378">
                  <c:v>6.69</c:v>
                </c:pt>
                <c:pt idx="13379">
                  <c:v>6.6909999999999998</c:v>
                </c:pt>
                <c:pt idx="13380">
                  <c:v>6.6909999999999998</c:v>
                </c:pt>
                <c:pt idx="13381">
                  <c:v>6.6920000000000002</c:v>
                </c:pt>
                <c:pt idx="13382">
                  <c:v>6.6920000000000002</c:v>
                </c:pt>
                <c:pt idx="13383">
                  <c:v>6.6929999999999996</c:v>
                </c:pt>
                <c:pt idx="13384">
                  <c:v>6.6929999999999996</c:v>
                </c:pt>
                <c:pt idx="13385">
                  <c:v>6.694</c:v>
                </c:pt>
                <c:pt idx="13386">
                  <c:v>6.694</c:v>
                </c:pt>
                <c:pt idx="13387">
                  <c:v>6.6950000000000003</c:v>
                </c:pt>
                <c:pt idx="13388">
                  <c:v>6.6950000000000003</c:v>
                </c:pt>
                <c:pt idx="13389">
                  <c:v>6.6959999999999997</c:v>
                </c:pt>
                <c:pt idx="13390">
                  <c:v>6.6959999999999997</c:v>
                </c:pt>
                <c:pt idx="13391">
                  <c:v>6.6970000000000001</c:v>
                </c:pt>
                <c:pt idx="13392">
                  <c:v>6.6970000000000001</c:v>
                </c:pt>
                <c:pt idx="13393">
                  <c:v>6.6980000000000004</c:v>
                </c:pt>
                <c:pt idx="13394">
                  <c:v>6.6980000000000004</c:v>
                </c:pt>
                <c:pt idx="13395">
                  <c:v>6.6989999999999998</c:v>
                </c:pt>
                <c:pt idx="13396">
                  <c:v>6.6989999999999998</c:v>
                </c:pt>
                <c:pt idx="13397">
                  <c:v>6.7</c:v>
                </c:pt>
                <c:pt idx="13398">
                  <c:v>6.7</c:v>
                </c:pt>
                <c:pt idx="13399">
                  <c:v>6.7009999999999996</c:v>
                </c:pt>
                <c:pt idx="13400">
                  <c:v>6.7009999999999996</c:v>
                </c:pt>
                <c:pt idx="13401">
                  <c:v>6.702</c:v>
                </c:pt>
                <c:pt idx="13402">
                  <c:v>6.702</c:v>
                </c:pt>
                <c:pt idx="13403">
                  <c:v>6.7030000000000003</c:v>
                </c:pt>
                <c:pt idx="13404">
                  <c:v>6.7030000000000003</c:v>
                </c:pt>
                <c:pt idx="13405">
                  <c:v>6.7039999999999997</c:v>
                </c:pt>
                <c:pt idx="13406">
                  <c:v>6.7039999999999997</c:v>
                </c:pt>
                <c:pt idx="13407">
                  <c:v>6.7050000000000001</c:v>
                </c:pt>
                <c:pt idx="13408">
                  <c:v>6.7050000000000001</c:v>
                </c:pt>
                <c:pt idx="13409">
                  <c:v>6.7060000000000004</c:v>
                </c:pt>
                <c:pt idx="13410">
                  <c:v>6.7060000000000004</c:v>
                </c:pt>
                <c:pt idx="13411">
                  <c:v>6.7069999999999999</c:v>
                </c:pt>
                <c:pt idx="13412">
                  <c:v>6.7069999999999999</c:v>
                </c:pt>
                <c:pt idx="13413">
                  <c:v>6.7080000000000002</c:v>
                </c:pt>
                <c:pt idx="13414">
                  <c:v>6.7080000000000002</c:v>
                </c:pt>
                <c:pt idx="13415">
                  <c:v>6.7089999999999996</c:v>
                </c:pt>
                <c:pt idx="13416">
                  <c:v>6.7089999999999996</c:v>
                </c:pt>
                <c:pt idx="13417">
                  <c:v>6.71</c:v>
                </c:pt>
                <c:pt idx="13418">
                  <c:v>6.71</c:v>
                </c:pt>
                <c:pt idx="13419">
                  <c:v>6.7110000000000003</c:v>
                </c:pt>
                <c:pt idx="13420">
                  <c:v>6.7110000000000003</c:v>
                </c:pt>
                <c:pt idx="13421">
                  <c:v>6.7119999999999997</c:v>
                </c:pt>
                <c:pt idx="13422">
                  <c:v>6.7119999999999997</c:v>
                </c:pt>
                <c:pt idx="13423">
                  <c:v>6.7130000000000001</c:v>
                </c:pt>
                <c:pt idx="13424">
                  <c:v>6.7130000000000001</c:v>
                </c:pt>
                <c:pt idx="13425">
                  <c:v>6.7140000000000004</c:v>
                </c:pt>
                <c:pt idx="13426">
                  <c:v>6.7140000000000004</c:v>
                </c:pt>
                <c:pt idx="13427">
                  <c:v>6.7149999999999999</c:v>
                </c:pt>
                <c:pt idx="13428">
                  <c:v>6.7149999999999999</c:v>
                </c:pt>
                <c:pt idx="13429">
                  <c:v>6.7160000000000002</c:v>
                </c:pt>
                <c:pt idx="13430">
                  <c:v>6.7160000000000002</c:v>
                </c:pt>
                <c:pt idx="13431">
                  <c:v>6.7169999999999996</c:v>
                </c:pt>
                <c:pt idx="13432">
                  <c:v>6.7169999999999996</c:v>
                </c:pt>
                <c:pt idx="13433">
                  <c:v>6.718</c:v>
                </c:pt>
                <c:pt idx="13434">
                  <c:v>6.718</c:v>
                </c:pt>
                <c:pt idx="13435">
                  <c:v>6.7190000000000003</c:v>
                </c:pt>
                <c:pt idx="13436">
                  <c:v>6.7190000000000003</c:v>
                </c:pt>
                <c:pt idx="13437">
                  <c:v>6.72</c:v>
                </c:pt>
                <c:pt idx="13438">
                  <c:v>6.72</c:v>
                </c:pt>
                <c:pt idx="13439">
                  <c:v>6.7210000000000001</c:v>
                </c:pt>
                <c:pt idx="13440">
                  <c:v>6.7210000000000001</c:v>
                </c:pt>
                <c:pt idx="13441">
                  <c:v>6.7220000000000004</c:v>
                </c:pt>
                <c:pt idx="13442">
                  <c:v>6.7220000000000004</c:v>
                </c:pt>
                <c:pt idx="13443">
                  <c:v>6.7229999999999999</c:v>
                </c:pt>
                <c:pt idx="13444">
                  <c:v>6.7229999999999999</c:v>
                </c:pt>
                <c:pt idx="13445">
                  <c:v>6.7240000000000002</c:v>
                </c:pt>
                <c:pt idx="13446">
                  <c:v>6.7240000000000002</c:v>
                </c:pt>
                <c:pt idx="13447">
                  <c:v>6.7249999999999996</c:v>
                </c:pt>
                <c:pt idx="13448">
                  <c:v>6.7249999999999996</c:v>
                </c:pt>
                <c:pt idx="13449">
                  <c:v>6.726</c:v>
                </c:pt>
                <c:pt idx="13450">
                  <c:v>6.726</c:v>
                </c:pt>
                <c:pt idx="13451">
                  <c:v>6.7270000000000003</c:v>
                </c:pt>
                <c:pt idx="13452">
                  <c:v>6.7270000000000003</c:v>
                </c:pt>
                <c:pt idx="13453">
                  <c:v>6.7279999999999998</c:v>
                </c:pt>
                <c:pt idx="13454">
                  <c:v>6.7279999999999998</c:v>
                </c:pt>
                <c:pt idx="13455">
                  <c:v>6.7290000000000001</c:v>
                </c:pt>
                <c:pt idx="13456">
                  <c:v>6.7290000000000001</c:v>
                </c:pt>
                <c:pt idx="13457">
                  <c:v>6.73</c:v>
                </c:pt>
                <c:pt idx="13458">
                  <c:v>6.73</c:v>
                </c:pt>
                <c:pt idx="13459">
                  <c:v>6.7309999999999999</c:v>
                </c:pt>
                <c:pt idx="13460">
                  <c:v>6.7309999999999999</c:v>
                </c:pt>
                <c:pt idx="13461">
                  <c:v>6.7320000000000002</c:v>
                </c:pt>
                <c:pt idx="13462">
                  <c:v>6.7320000000000002</c:v>
                </c:pt>
                <c:pt idx="13463">
                  <c:v>6.7329999999999997</c:v>
                </c:pt>
                <c:pt idx="13464">
                  <c:v>6.7329999999999997</c:v>
                </c:pt>
                <c:pt idx="13465">
                  <c:v>6.734</c:v>
                </c:pt>
                <c:pt idx="13466">
                  <c:v>6.734</c:v>
                </c:pt>
                <c:pt idx="13467">
                  <c:v>6.7350000000000003</c:v>
                </c:pt>
                <c:pt idx="13468">
                  <c:v>6.7350000000000003</c:v>
                </c:pt>
                <c:pt idx="13469">
                  <c:v>6.7359999999999998</c:v>
                </c:pt>
                <c:pt idx="13470">
                  <c:v>6.7359999999999998</c:v>
                </c:pt>
                <c:pt idx="13471">
                  <c:v>6.7370000000000001</c:v>
                </c:pt>
                <c:pt idx="13472">
                  <c:v>6.7370000000000001</c:v>
                </c:pt>
                <c:pt idx="13473">
                  <c:v>6.7380000000000004</c:v>
                </c:pt>
                <c:pt idx="13474">
                  <c:v>6.7380000000000004</c:v>
                </c:pt>
                <c:pt idx="13475">
                  <c:v>6.7389999999999999</c:v>
                </c:pt>
                <c:pt idx="13476">
                  <c:v>6.7389999999999999</c:v>
                </c:pt>
                <c:pt idx="13477">
                  <c:v>6.74</c:v>
                </c:pt>
                <c:pt idx="13478">
                  <c:v>6.74</c:v>
                </c:pt>
                <c:pt idx="13479">
                  <c:v>6.7409999999999997</c:v>
                </c:pt>
                <c:pt idx="13480">
                  <c:v>6.7409999999999997</c:v>
                </c:pt>
                <c:pt idx="13481">
                  <c:v>6.742</c:v>
                </c:pt>
                <c:pt idx="13482">
                  <c:v>6.742</c:v>
                </c:pt>
                <c:pt idx="13483">
                  <c:v>6.7430000000000003</c:v>
                </c:pt>
                <c:pt idx="13484">
                  <c:v>6.7430000000000003</c:v>
                </c:pt>
                <c:pt idx="13485">
                  <c:v>6.7439999999999998</c:v>
                </c:pt>
                <c:pt idx="13486">
                  <c:v>6.7439999999999998</c:v>
                </c:pt>
                <c:pt idx="13487">
                  <c:v>6.7450000000000001</c:v>
                </c:pt>
                <c:pt idx="13488">
                  <c:v>6.7450000000000001</c:v>
                </c:pt>
                <c:pt idx="13489">
                  <c:v>6.7460000000000004</c:v>
                </c:pt>
                <c:pt idx="13490">
                  <c:v>6.7460000000000004</c:v>
                </c:pt>
                <c:pt idx="13491">
                  <c:v>6.7469999999999999</c:v>
                </c:pt>
                <c:pt idx="13492">
                  <c:v>6.7469999999999999</c:v>
                </c:pt>
                <c:pt idx="13493">
                  <c:v>6.7480000000000002</c:v>
                </c:pt>
                <c:pt idx="13494">
                  <c:v>6.7480000000000002</c:v>
                </c:pt>
                <c:pt idx="13495">
                  <c:v>6.7489999999999997</c:v>
                </c:pt>
                <c:pt idx="13496">
                  <c:v>6.7489999999999997</c:v>
                </c:pt>
                <c:pt idx="13497">
                  <c:v>6.75</c:v>
                </c:pt>
                <c:pt idx="13498">
                  <c:v>6.75</c:v>
                </c:pt>
                <c:pt idx="13499">
                  <c:v>6.7510000000000003</c:v>
                </c:pt>
                <c:pt idx="13500">
                  <c:v>6.7510000000000003</c:v>
                </c:pt>
                <c:pt idx="13501">
                  <c:v>6.7519999999999998</c:v>
                </c:pt>
                <c:pt idx="13502">
                  <c:v>6.7519999999999998</c:v>
                </c:pt>
                <c:pt idx="13503">
                  <c:v>6.7530000000000001</c:v>
                </c:pt>
                <c:pt idx="13504">
                  <c:v>6.7530000000000001</c:v>
                </c:pt>
                <c:pt idx="13505">
                  <c:v>6.7539999999999996</c:v>
                </c:pt>
                <c:pt idx="13506">
                  <c:v>6.7539999999999996</c:v>
                </c:pt>
                <c:pt idx="13507">
                  <c:v>6.7549999999999999</c:v>
                </c:pt>
                <c:pt idx="13508">
                  <c:v>6.7549999999999999</c:v>
                </c:pt>
                <c:pt idx="13509">
                  <c:v>6.7560000000000002</c:v>
                </c:pt>
                <c:pt idx="13510">
                  <c:v>6.7560000000000002</c:v>
                </c:pt>
                <c:pt idx="13511">
                  <c:v>6.7569999999999997</c:v>
                </c:pt>
                <c:pt idx="13512">
                  <c:v>6.7569999999999997</c:v>
                </c:pt>
                <c:pt idx="13513">
                  <c:v>6.758</c:v>
                </c:pt>
                <c:pt idx="13514">
                  <c:v>6.758</c:v>
                </c:pt>
                <c:pt idx="13515">
                  <c:v>6.7590000000000003</c:v>
                </c:pt>
                <c:pt idx="13516">
                  <c:v>6.7590000000000003</c:v>
                </c:pt>
                <c:pt idx="13517">
                  <c:v>6.76</c:v>
                </c:pt>
                <c:pt idx="13518">
                  <c:v>6.76</c:v>
                </c:pt>
                <c:pt idx="13519">
                  <c:v>6.7610000000000001</c:v>
                </c:pt>
                <c:pt idx="13520">
                  <c:v>6.7610000000000001</c:v>
                </c:pt>
                <c:pt idx="13521">
                  <c:v>6.7619999999999996</c:v>
                </c:pt>
                <c:pt idx="13522">
                  <c:v>6.7619999999999996</c:v>
                </c:pt>
                <c:pt idx="13523">
                  <c:v>6.7629999999999999</c:v>
                </c:pt>
                <c:pt idx="13524">
                  <c:v>6.7629999999999999</c:v>
                </c:pt>
                <c:pt idx="13525">
                  <c:v>6.7640000000000002</c:v>
                </c:pt>
                <c:pt idx="13526">
                  <c:v>6.7640000000000002</c:v>
                </c:pt>
                <c:pt idx="13527">
                  <c:v>6.7649999999999997</c:v>
                </c:pt>
                <c:pt idx="13528">
                  <c:v>6.7649999999999997</c:v>
                </c:pt>
                <c:pt idx="13529">
                  <c:v>6.766</c:v>
                </c:pt>
                <c:pt idx="13530">
                  <c:v>6.766</c:v>
                </c:pt>
                <c:pt idx="13531">
                  <c:v>6.7670000000000003</c:v>
                </c:pt>
                <c:pt idx="13532">
                  <c:v>6.7670000000000003</c:v>
                </c:pt>
                <c:pt idx="13533">
                  <c:v>6.7679999999999998</c:v>
                </c:pt>
                <c:pt idx="13534">
                  <c:v>6.7679999999999998</c:v>
                </c:pt>
                <c:pt idx="13535">
                  <c:v>6.7690000000000001</c:v>
                </c:pt>
                <c:pt idx="13536">
                  <c:v>6.7690000000000001</c:v>
                </c:pt>
                <c:pt idx="13537">
                  <c:v>6.77</c:v>
                </c:pt>
                <c:pt idx="13538">
                  <c:v>6.77</c:v>
                </c:pt>
                <c:pt idx="13539">
                  <c:v>6.7709999999999999</c:v>
                </c:pt>
                <c:pt idx="13540">
                  <c:v>6.7709999999999999</c:v>
                </c:pt>
                <c:pt idx="13541">
                  <c:v>6.7720000000000002</c:v>
                </c:pt>
                <c:pt idx="13542">
                  <c:v>6.7720000000000002</c:v>
                </c:pt>
                <c:pt idx="13543">
                  <c:v>6.7729999999999997</c:v>
                </c:pt>
                <c:pt idx="13544">
                  <c:v>6.7729999999999997</c:v>
                </c:pt>
                <c:pt idx="13545">
                  <c:v>6.774</c:v>
                </c:pt>
                <c:pt idx="13546">
                  <c:v>6.774</c:v>
                </c:pt>
                <c:pt idx="13547">
                  <c:v>6.7750000000000004</c:v>
                </c:pt>
                <c:pt idx="13548">
                  <c:v>6.7750000000000004</c:v>
                </c:pt>
                <c:pt idx="13549">
                  <c:v>6.7759999999999998</c:v>
                </c:pt>
                <c:pt idx="13550">
                  <c:v>6.7759999999999998</c:v>
                </c:pt>
                <c:pt idx="13551">
                  <c:v>6.7770000000000001</c:v>
                </c:pt>
                <c:pt idx="13552">
                  <c:v>6.7770000000000001</c:v>
                </c:pt>
                <c:pt idx="13553">
                  <c:v>6.7779999999999996</c:v>
                </c:pt>
                <c:pt idx="13554">
                  <c:v>6.7779999999999996</c:v>
                </c:pt>
                <c:pt idx="13555">
                  <c:v>6.7789999999999999</c:v>
                </c:pt>
                <c:pt idx="13556">
                  <c:v>6.7789999999999999</c:v>
                </c:pt>
                <c:pt idx="13557">
                  <c:v>6.78</c:v>
                </c:pt>
                <c:pt idx="13558">
                  <c:v>6.78</c:v>
                </c:pt>
                <c:pt idx="13559">
                  <c:v>6.7809999999999997</c:v>
                </c:pt>
                <c:pt idx="13560">
                  <c:v>6.7809999999999997</c:v>
                </c:pt>
                <c:pt idx="13561">
                  <c:v>6.782</c:v>
                </c:pt>
                <c:pt idx="13562">
                  <c:v>6.782</c:v>
                </c:pt>
                <c:pt idx="13563">
                  <c:v>6.7830000000000004</c:v>
                </c:pt>
                <c:pt idx="13564">
                  <c:v>6.7830000000000004</c:v>
                </c:pt>
                <c:pt idx="13565">
                  <c:v>6.7839999999999998</c:v>
                </c:pt>
                <c:pt idx="13566">
                  <c:v>6.7839999999999998</c:v>
                </c:pt>
                <c:pt idx="13567">
                  <c:v>6.7850000000000001</c:v>
                </c:pt>
                <c:pt idx="13568">
                  <c:v>6.7850000000000001</c:v>
                </c:pt>
                <c:pt idx="13569">
                  <c:v>6.7859999999999996</c:v>
                </c:pt>
                <c:pt idx="13570">
                  <c:v>6.7859999999999996</c:v>
                </c:pt>
                <c:pt idx="13571">
                  <c:v>6.7869999999999999</c:v>
                </c:pt>
                <c:pt idx="13572">
                  <c:v>6.7869999999999999</c:v>
                </c:pt>
                <c:pt idx="13573">
                  <c:v>6.7880000000000003</c:v>
                </c:pt>
                <c:pt idx="13574">
                  <c:v>6.7880000000000003</c:v>
                </c:pt>
                <c:pt idx="13575">
                  <c:v>6.7889999999999997</c:v>
                </c:pt>
                <c:pt idx="13576">
                  <c:v>6.7889999999999997</c:v>
                </c:pt>
                <c:pt idx="13577">
                  <c:v>6.79</c:v>
                </c:pt>
                <c:pt idx="13578">
                  <c:v>6.79</c:v>
                </c:pt>
                <c:pt idx="13579">
                  <c:v>6.7910000000000004</c:v>
                </c:pt>
                <c:pt idx="13580">
                  <c:v>6.7910000000000004</c:v>
                </c:pt>
                <c:pt idx="13581">
                  <c:v>6.7919999999999998</c:v>
                </c:pt>
                <c:pt idx="13582">
                  <c:v>6.7919999999999998</c:v>
                </c:pt>
                <c:pt idx="13583">
                  <c:v>6.7930000000000001</c:v>
                </c:pt>
                <c:pt idx="13584">
                  <c:v>6.7930000000000001</c:v>
                </c:pt>
                <c:pt idx="13585">
                  <c:v>6.7939999999999996</c:v>
                </c:pt>
                <c:pt idx="13586">
                  <c:v>6.7939999999999996</c:v>
                </c:pt>
                <c:pt idx="13587">
                  <c:v>6.7949999999999999</c:v>
                </c:pt>
                <c:pt idx="13588">
                  <c:v>6.7949999999999999</c:v>
                </c:pt>
                <c:pt idx="13589">
                  <c:v>6.7960000000000003</c:v>
                </c:pt>
                <c:pt idx="13590">
                  <c:v>6.7960000000000003</c:v>
                </c:pt>
                <c:pt idx="13591">
                  <c:v>6.7969999999999997</c:v>
                </c:pt>
                <c:pt idx="13592">
                  <c:v>6.7969999999999997</c:v>
                </c:pt>
                <c:pt idx="13593">
                  <c:v>6.798</c:v>
                </c:pt>
                <c:pt idx="13594">
                  <c:v>6.798</c:v>
                </c:pt>
                <c:pt idx="13595">
                  <c:v>6.7990000000000004</c:v>
                </c:pt>
                <c:pt idx="13596">
                  <c:v>6.7990000000000004</c:v>
                </c:pt>
                <c:pt idx="13597">
                  <c:v>6.8</c:v>
                </c:pt>
                <c:pt idx="13598">
                  <c:v>6.8</c:v>
                </c:pt>
                <c:pt idx="13599">
                  <c:v>6.8010000000000002</c:v>
                </c:pt>
                <c:pt idx="13600">
                  <c:v>6.8010000000000002</c:v>
                </c:pt>
                <c:pt idx="13601">
                  <c:v>6.8019999999999996</c:v>
                </c:pt>
                <c:pt idx="13602">
                  <c:v>6.8019999999999996</c:v>
                </c:pt>
                <c:pt idx="13603">
                  <c:v>6.8029999999999999</c:v>
                </c:pt>
                <c:pt idx="13604">
                  <c:v>6.8029999999999999</c:v>
                </c:pt>
                <c:pt idx="13605">
                  <c:v>6.8040000000000003</c:v>
                </c:pt>
                <c:pt idx="13606">
                  <c:v>6.8040000000000003</c:v>
                </c:pt>
                <c:pt idx="13607">
                  <c:v>6.8049999999999997</c:v>
                </c:pt>
                <c:pt idx="13608">
                  <c:v>6.8049999999999997</c:v>
                </c:pt>
                <c:pt idx="13609">
                  <c:v>6.806</c:v>
                </c:pt>
                <c:pt idx="13610">
                  <c:v>6.806</c:v>
                </c:pt>
                <c:pt idx="13611">
                  <c:v>6.8070000000000004</c:v>
                </c:pt>
                <c:pt idx="13612">
                  <c:v>6.8070000000000004</c:v>
                </c:pt>
                <c:pt idx="13613">
                  <c:v>6.8079999999999998</c:v>
                </c:pt>
                <c:pt idx="13614">
                  <c:v>6.8079999999999998</c:v>
                </c:pt>
                <c:pt idx="13615">
                  <c:v>6.8090000000000002</c:v>
                </c:pt>
                <c:pt idx="13616">
                  <c:v>6.8090000000000002</c:v>
                </c:pt>
                <c:pt idx="13617">
                  <c:v>6.81</c:v>
                </c:pt>
                <c:pt idx="13618">
                  <c:v>6.81</c:v>
                </c:pt>
                <c:pt idx="13619">
                  <c:v>6.8109999999999999</c:v>
                </c:pt>
                <c:pt idx="13620">
                  <c:v>6.8109999999999999</c:v>
                </c:pt>
                <c:pt idx="13621">
                  <c:v>6.8120000000000003</c:v>
                </c:pt>
                <c:pt idx="13622">
                  <c:v>6.8120000000000003</c:v>
                </c:pt>
                <c:pt idx="13623">
                  <c:v>6.8129999999999997</c:v>
                </c:pt>
                <c:pt idx="13624">
                  <c:v>6.8129999999999997</c:v>
                </c:pt>
                <c:pt idx="13625">
                  <c:v>6.8140000000000001</c:v>
                </c:pt>
                <c:pt idx="13626">
                  <c:v>6.8140000000000001</c:v>
                </c:pt>
                <c:pt idx="13627">
                  <c:v>6.8150000000000004</c:v>
                </c:pt>
                <c:pt idx="13628">
                  <c:v>6.8150000000000004</c:v>
                </c:pt>
                <c:pt idx="13629">
                  <c:v>6.8159999999999998</c:v>
                </c:pt>
                <c:pt idx="13630">
                  <c:v>6.8159999999999998</c:v>
                </c:pt>
                <c:pt idx="13631">
                  <c:v>6.8170000000000002</c:v>
                </c:pt>
                <c:pt idx="13632">
                  <c:v>6.8170000000000002</c:v>
                </c:pt>
                <c:pt idx="13633">
                  <c:v>6.8179999999999996</c:v>
                </c:pt>
                <c:pt idx="13634">
                  <c:v>6.8179999999999996</c:v>
                </c:pt>
                <c:pt idx="13635">
                  <c:v>6.819</c:v>
                </c:pt>
                <c:pt idx="13636">
                  <c:v>6.819</c:v>
                </c:pt>
                <c:pt idx="13637">
                  <c:v>6.82</c:v>
                </c:pt>
                <c:pt idx="13638">
                  <c:v>6.82</c:v>
                </c:pt>
                <c:pt idx="13639">
                  <c:v>6.8209999999999997</c:v>
                </c:pt>
                <c:pt idx="13640">
                  <c:v>6.8209999999999997</c:v>
                </c:pt>
                <c:pt idx="13641">
                  <c:v>6.8220000000000001</c:v>
                </c:pt>
                <c:pt idx="13642">
                  <c:v>6.8220000000000001</c:v>
                </c:pt>
                <c:pt idx="13643">
                  <c:v>6.8230000000000004</c:v>
                </c:pt>
                <c:pt idx="13644">
                  <c:v>6.8230000000000004</c:v>
                </c:pt>
                <c:pt idx="13645">
                  <c:v>6.8239999999999998</c:v>
                </c:pt>
                <c:pt idx="13646">
                  <c:v>6.8239999999999998</c:v>
                </c:pt>
                <c:pt idx="13647">
                  <c:v>6.8250000000000002</c:v>
                </c:pt>
                <c:pt idx="13648">
                  <c:v>6.8250000000000002</c:v>
                </c:pt>
                <c:pt idx="13649">
                  <c:v>6.8259999999999996</c:v>
                </c:pt>
                <c:pt idx="13650">
                  <c:v>6.8259999999999996</c:v>
                </c:pt>
                <c:pt idx="13651">
                  <c:v>6.827</c:v>
                </c:pt>
                <c:pt idx="13652">
                  <c:v>6.827</c:v>
                </c:pt>
                <c:pt idx="13653">
                  <c:v>6.8280000000000003</c:v>
                </c:pt>
                <c:pt idx="13654">
                  <c:v>6.8280000000000003</c:v>
                </c:pt>
                <c:pt idx="13655">
                  <c:v>6.8289999999999997</c:v>
                </c:pt>
                <c:pt idx="13656">
                  <c:v>6.8289999999999997</c:v>
                </c:pt>
                <c:pt idx="13657">
                  <c:v>6.83</c:v>
                </c:pt>
                <c:pt idx="13658">
                  <c:v>6.83</c:v>
                </c:pt>
                <c:pt idx="13659">
                  <c:v>6.8310000000000004</c:v>
                </c:pt>
                <c:pt idx="13660">
                  <c:v>6.8310000000000004</c:v>
                </c:pt>
                <c:pt idx="13661">
                  <c:v>6.8319999999999999</c:v>
                </c:pt>
                <c:pt idx="13662">
                  <c:v>6.8319999999999999</c:v>
                </c:pt>
                <c:pt idx="13663">
                  <c:v>6.8330000000000002</c:v>
                </c:pt>
                <c:pt idx="13664">
                  <c:v>6.8330000000000002</c:v>
                </c:pt>
                <c:pt idx="13665">
                  <c:v>6.8339999999999996</c:v>
                </c:pt>
                <c:pt idx="13666">
                  <c:v>6.8339999999999996</c:v>
                </c:pt>
                <c:pt idx="13667">
                  <c:v>6.835</c:v>
                </c:pt>
                <c:pt idx="13668">
                  <c:v>6.835</c:v>
                </c:pt>
                <c:pt idx="13669">
                  <c:v>6.8360000000000003</c:v>
                </c:pt>
                <c:pt idx="13670">
                  <c:v>6.8360000000000003</c:v>
                </c:pt>
                <c:pt idx="13671">
                  <c:v>6.8369999999999997</c:v>
                </c:pt>
                <c:pt idx="13672">
                  <c:v>6.8369999999999997</c:v>
                </c:pt>
                <c:pt idx="13673">
                  <c:v>6.8380000000000001</c:v>
                </c:pt>
                <c:pt idx="13674">
                  <c:v>6.8380000000000001</c:v>
                </c:pt>
                <c:pt idx="13675">
                  <c:v>6.8390000000000004</c:v>
                </c:pt>
                <c:pt idx="13676">
                  <c:v>6.8390000000000004</c:v>
                </c:pt>
                <c:pt idx="13677">
                  <c:v>6.84</c:v>
                </c:pt>
                <c:pt idx="13678">
                  <c:v>6.84</c:v>
                </c:pt>
                <c:pt idx="13679">
                  <c:v>6.8410000000000002</c:v>
                </c:pt>
                <c:pt idx="13680">
                  <c:v>6.8410000000000002</c:v>
                </c:pt>
                <c:pt idx="13681">
                  <c:v>6.8419999999999996</c:v>
                </c:pt>
                <c:pt idx="13682">
                  <c:v>6.8419999999999996</c:v>
                </c:pt>
                <c:pt idx="13683">
                  <c:v>6.843</c:v>
                </c:pt>
                <c:pt idx="13684">
                  <c:v>6.843</c:v>
                </c:pt>
                <c:pt idx="13685">
                  <c:v>6.8440000000000003</c:v>
                </c:pt>
                <c:pt idx="13686">
                  <c:v>6.8440000000000003</c:v>
                </c:pt>
                <c:pt idx="13687">
                  <c:v>6.8449999999999998</c:v>
                </c:pt>
                <c:pt idx="13688">
                  <c:v>6.8449999999999998</c:v>
                </c:pt>
                <c:pt idx="13689">
                  <c:v>6.8460000000000001</c:v>
                </c:pt>
                <c:pt idx="13690">
                  <c:v>6.8460000000000001</c:v>
                </c:pt>
                <c:pt idx="13691">
                  <c:v>6.8470000000000004</c:v>
                </c:pt>
                <c:pt idx="13692">
                  <c:v>6.8470000000000004</c:v>
                </c:pt>
                <c:pt idx="13693">
                  <c:v>6.8479999999999999</c:v>
                </c:pt>
                <c:pt idx="13694">
                  <c:v>6.8479999999999999</c:v>
                </c:pt>
                <c:pt idx="13695">
                  <c:v>6.8490000000000002</c:v>
                </c:pt>
                <c:pt idx="13696">
                  <c:v>6.8490000000000002</c:v>
                </c:pt>
                <c:pt idx="13697">
                  <c:v>6.85</c:v>
                </c:pt>
                <c:pt idx="13698">
                  <c:v>6.85</c:v>
                </c:pt>
                <c:pt idx="13699">
                  <c:v>6.851</c:v>
                </c:pt>
                <c:pt idx="13700">
                  <c:v>6.851</c:v>
                </c:pt>
                <c:pt idx="13701">
                  <c:v>6.8520000000000003</c:v>
                </c:pt>
                <c:pt idx="13702">
                  <c:v>6.8520000000000003</c:v>
                </c:pt>
                <c:pt idx="13703">
                  <c:v>6.8529999999999998</c:v>
                </c:pt>
                <c:pt idx="13704">
                  <c:v>6.8529999999999998</c:v>
                </c:pt>
                <c:pt idx="13705">
                  <c:v>6.8540000000000001</c:v>
                </c:pt>
                <c:pt idx="13706">
                  <c:v>6.8540000000000001</c:v>
                </c:pt>
                <c:pt idx="13707">
                  <c:v>6.8550000000000004</c:v>
                </c:pt>
                <c:pt idx="13708">
                  <c:v>6.8550000000000004</c:v>
                </c:pt>
                <c:pt idx="13709">
                  <c:v>6.8559999999999999</c:v>
                </c:pt>
                <c:pt idx="13710">
                  <c:v>6.8559999999999999</c:v>
                </c:pt>
                <c:pt idx="13711">
                  <c:v>6.8570000000000002</c:v>
                </c:pt>
                <c:pt idx="13712">
                  <c:v>6.8570000000000002</c:v>
                </c:pt>
                <c:pt idx="13713">
                  <c:v>6.8579999999999997</c:v>
                </c:pt>
                <c:pt idx="13714">
                  <c:v>6.8579999999999997</c:v>
                </c:pt>
                <c:pt idx="13715">
                  <c:v>6.859</c:v>
                </c:pt>
                <c:pt idx="13716">
                  <c:v>6.859</c:v>
                </c:pt>
                <c:pt idx="13717">
                  <c:v>6.86</c:v>
                </c:pt>
                <c:pt idx="13718">
                  <c:v>6.86</c:v>
                </c:pt>
                <c:pt idx="13719">
                  <c:v>6.8609999999999998</c:v>
                </c:pt>
                <c:pt idx="13720">
                  <c:v>6.8609999999999998</c:v>
                </c:pt>
                <c:pt idx="13721">
                  <c:v>6.8620000000000001</c:v>
                </c:pt>
                <c:pt idx="13722">
                  <c:v>6.8620000000000001</c:v>
                </c:pt>
                <c:pt idx="13723">
                  <c:v>6.8630000000000004</c:v>
                </c:pt>
                <c:pt idx="13724">
                  <c:v>6.8630000000000004</c:v>
                </c:pt>
                <c:pt idx="13725">
                  <c:v>6.8639999999999999</c:v>
                </c:pt>
                <c:pt idx="13726">
                  <c:v>6.8639999999999999</c:v>
                </c:pt>
                <c:pt idx="13727">
                  <c:v>6.8650000000000002</c:v>
                </c:pt>
                <c:pt idx="13728">
                  <c:v>6.8650000000000002</c:v>
                </c:pt>
                <c:pt idx="13729">
                  <c:v>6.8659999999999997</c:v>
                </c:pt>
                <c:pt idx="13730">
                  <c:v>6.8659999999999997</c:v>
                </c:pt>
                <c:pt idx="13731">
                  <c:v>6.867</c:v>
                </c:pt>
                <c:pt idx="13732">
                  <c:v>6.867</c:v>
                </c:pt>
                <c:pt idx="13733">
                  <c:v>6.8680000000000003</c:v>
                </c:pt>
                <c:pt idx="13734">
                  <c:v>6.8680000000000003</c:v>
                </c:pt>
                <c:pt idx="13735">
                  <c:v>6.8689999999999998</c:v>
                </c:pt>
                <c:pt idx="13736">
                  <c:v>6.8689999999999998</c:v>
                </c:pt>
                <c:pt idx="13737">
                  <c:v>6.87</c:v>
                </c:pt>
                <c:pt idx="13738">
                  <c:v>6.87</c:v>
                </c:pt>
                <c:pt idx="13739">
                  <c:v>6.8710000000000004</c:v>
                </c:pt>
                <c:pt idx="13740">
                  <c:v>6.8710000000000004</c:v>
                </c:pt>
                <c:pt idx="13741">
                  <c:v>6.8719999999999999</c:v>
                </c:pt>
                <c:pt idx="13742">
                  <c:v>6.8719999999999999</c:v>
                </c:pt>
                <c:pt idx="13743">
                  <c:v>6.8730000000000002</c:v>
                </c:pt>
                <c:pt idx="13744">
                  <c:v>6.8730000000000002</c:v>
                </c:pt>
                <c:pt idx="13745">
                  <c:v>6.8739999999999997</c:v>
                </c:pt>
                <c:pt idx="13746">
                  <c:v>6.8739999999999997</c:v>
                </c:pt>
                <c:pt idx="13747">
                  <c:v>6.875</c:v>
                </c:pt>
                <c:pt idx="13748">
                  <c:v>6.875</c:v>
                </c:pt>
                <c:pt idx="13749">
                  <c:v>6.8760000000000003</c:v>
                </c:pt>
                <c:pt idx="13750">
                  <c:v>6.8760000000000003</c:v>
                </c:pt>
                <c:pt idx="13751">
                  <c:v>6.8769999999999998</c:v>
                </c:pt>
                <c:pt idx="13752">
                  <c:v>6.8769999999999998</c:v>
                </c:pt>
                <c:pt idx="13753">
                  <c:v>6.8780000000000001</c:v>
                </c:pt>
                <c:pt idx="13754">
                  <c:v>6.8780000000000001</c:v>
                </c:pt>
                <c:pt idx="13755">
                  <c:v>6.8789999999999996</c:v>
                </c:pt>
                <c:pt idx="13756">
                  <c:v>6.8789999999999996</c:v>
                </c:pt>
                <c:pt idx="13757">
                  <c:v>6.88</c:v>
                </c:pt>
                <c:pt idx="13758">
                  <c:v>6.88</c:v>
                </c:pt>
                <c:pt idx="13759">
                  <c:v>6.8810000000000002</c:v>
                </c:pt>
                <c:pt idx="13760">
                  <c:v>6.8810000000000002</c:v>
                </c:pt>
                <c:pt idx="13761">
                  <c:v>6.8819999999999997</c:v>
                </c:pt>
                <c:pt idx="13762">
                  <c:v>6.8819999999999997</c:v>
                </c:pt>
                <c:pt idx="13763">
                  <c:v>6.883</c:v>
                </c:pt>
                <c:pt idx="13764">
                  <c:v>6.883</c:v>
                </c:pt>
                <c:pt idx="13765">
                  <c:v>6.8840000000000003</c:v>
                </c:pt>
                <c:pt idx="13766">
                  <c:v>6.8840000000000003</c:v>
                </c:pt>
                <c:pt idx="13767">
                  <c:v>6.8849999999999998</c:v>
                </c:pt>
                <c:pt idx="13768">
                  <c:v>6.8849999999999998</c:v>
                </c:pt>
                <c:pt idx="13769">
                  <c:v>6.8860000000000001</c:v>
                </c:pt>
                <c:pt idx="13770">
                  <c:v>6.8860000000000001</c:v>
                </c:pt>
                <c:pt idx="13771">
                  <c:v>6.8869999999999996</c:v>
                </c:pt>
                <c:pt idx="13772">
                  <c:v>6.8869999999999996</c:v>
                </c:pt>
                <c:pt idx="13773">
                  <c:v>6.8879999999999999</c:v>
                </c:pt>
                <c:pt idx="13774">
                  <c:v>6.8879999999999999</c:v>
                </c:pt>
                <c:pt idx="13775">
                  <c:v>6.8890000000000002</c:v>
                </c:pt>
                <c:pt idx="13776">
                  <c:v>6.8890000000000002</c:v>
                </c:pt>
                <c:pt idx="13777">
                  <c:v>6.89</c:v>
                </c:pt>
                <c:pt idx="13778">
                  <c:v>6.89</c:v>
                </c:pt>
                <c:pt idx="13779">
                  <c:v>6.891</c:v>
                </c:pt>
                <c:pt idx="13780">
                  <c:v>6.891</c:v>
                </c:pt>
                <c:pt idx="13781">
                  <c:v>6.8920000000000003</c:v>
                </c:pt>
                <c:pt idx="13782">
                  <c:v>6.8920000000000003</c:v>
                </c:pt>
                <c:pt idx="13783">
                  <c:v>6.8929999999999998</c:v>
                </c:pt>
                <c:pt idx="13784">
                  <c:v>6.8929999999999998</c:v>
                </c:pt>
                <c:pt idx="13785">
                  <c:v>6.8940000000000001</c:v>
                </c:pt>
                <c:pt idx="13786">
                  <c:v>6.8940000000000001</c:v>
                </c:pt>
                <c:pt idx="13787">
                  <c:v>6.8949999999999996</c:v>
                </c:pt>
                <c:pt idx="13788">
                  <c:v>6.8949999999999996</c:v>
                </c:pt>
                <c:pt idx="13789">
                  <c:v>6.8959999999999999</c:v>
                </c:pt>
                <c:pt idx="13790">
                  <c:v>6.8959999999999999</c:v>
                </c:pt>
                <c:pt idx="13791">
                  <c:v>6.8970000000000002</c:v>
                </c:pt>
                <c:pt idx="13792">
                  <c:v>6.8970000000000002</c:v>
                </c:pt>
                <c:pt idx="13793">
                  <c:v>6.8979999999999997</c:v>
                </c:pt>
                <c:pt idx="13794">
                  <c:v>6.8979999999999997</c:v>
                </c:pt>
                <c:pt idx="13795">
                  <c:v>6.899</c:v>
                </c:pt>
                <c:pt idx="13796">
                  <c:v>6.899</c:v>
                </c:pt>
                <c:pt idx="13797">
                  <c:v>6.9</c:v>
                </c:pt>
                <c:pt idx="13798">
                  <c:v>6.9</c:v>
                </c:pt>
                <c:pt idx="13799">
                  <c:v>6.9009999999999998</c:v>
                </c:pt>
                <c:pt idx="13800">
                  <c:v>6.9009999999999998</c:v>
                </c:pt>
                <c:pt idx="13801">
                  <c:v>6.9020000000000001</c:v>
                </c:pt>
                <c:pt idx="13802">
                  <c:v>6.9020000000000001</c:v>
                </c:pt>
                <c:pt idx="13803">
                  <c:v>6.9029999999999996</c:v>
                </c:pt>
                <c:pt idx="13804">
                  <c:v>6.9029999999999996</c:v>
                </c:pt>
                <c:pt idx="13805">
                  <c:v>6.9039999999999999</c:v>
                </c:pt>
                <c:pt idx="13806">
                  <c:v>6.9039999999999999</c:v>
                </c:pt>
                <c:pt idx="13807">
                  <c:v>6.9050000000000002</c:v>
                </c:pt>
                <c:pt idx="13808">
                  <c:v>6.9050000000000002</c:v>
                </c:pt>
                <c:pt idx="13809">
                  <c:v>6.9059999999999997</c:v>
                </c:pt>
                <c:pt idx="13810">
                  <c:v>6.9059999999999997</c:v>
                </c:pt>
                <c:pt idx="13811">
                  <c:v>6.907</c:v>
                </c:pt>
                <c:pt idx="13812">
                  <c:v>6.907</c:v>
                </c:pt>
                <c:pt idx="13813">
                  <c:v>6.9080000000000004</c:v>
                </c:pt>
                <c:pt idx="13814">
                  <c:v>6.9080000000000004</c:v>
                </c:pt>
                <c:pt idx="13815">
                  <c:v>6.9089999999999998</c:v>
                </c:pt>
                <c:pt idx="13816">
                  <c:v>6.9089999999999998</c:v>
                </c:pt>
                <c:pt idx="13817">
                  <c:v>6.91</c:v>
                </c:pt>
                <c:pt idx="13818">
                  <c:v>6.91</c:v>
                </c:pt>
                <c:pt idx="13819">
                  <c:v>6.9109999999999996</c:v>
                </c:pt>
                <c:pt idx="13820">
                  <c:v>6.9109999999999996</c:v>
                </c:pt>
                <c:pt idx="13821">
                  <c:v>6.9119999999999999</c:v>
                </c:pt>
                <c:pt idx="13822">
                  <c:v>6.9119999999999999</c:v>
                </c:pt>
                <c:pt idx="13823">
                  <c:v>6.9130000000000003</c:v>
                </c:pt>
                <c:pt idx="13824">
                  <c:v>6.9130000000000003</c:v>
                </c:pt>
                <c:pt idx="13825">
                  <c:v>6.9139999999999997</c:v>
                </c:pt>
                <c:pt idx="13826">
                  <c:v>6.9139999999999997</c:v>
                </c:pt>
                <c:pt idx="13827">
                  <c:v>6.915</c:v>
                </c:pt>
                <c:pt idx="13828">
                  <c:v>6.915</c:v>
                </c:pt>
                <c:pt idx="13829">
                  <c:v>6.9160000000000004</c:v>
                </c:pt>
                <c:pt idx="13830">
                  <c:v>6.9160000000000004</c:v>
                </c:pt>
                <c:pt idx="13831">
                  <c:v>6.9169999999999998</c:v>
                </c:pt>
                <c:pt idx="13832">
                  <c:v>6.9169999999999998</c:v>
                </c:pt>
                <c:pt idx="13833">
                  <c:v>6.9180000000000001</c:v>
                </c:pt>
                <c:pt idx="13834">
                  <c:v>6.9180000000000001</c:v>
                </c:pt>
                <c:pt idx="13835">
                  <c:v>6.9189999999999996</c:v>
                </c:pt>
                <c:pt idx="13836">
                  <c:v>6.9189999999999996</c:v>
                </c:pt>
                <c:pt idx="13837">
                  <c:v>6.92</c:v>
                </c:pt>
                <c:pt idx="13838">
                  <c:v>6.92</c:v>
                </c:pt>
                <c:pt idx="13839">
                  <c:v>6.9210000000000003</c:v>
                </c:pt>
                <c:pt idx="13840">
                  <c:v>6.9210000000000003</c:v>
                </c:pt>
                <c:pt idx="13841">
                  <c:v>6.9219999999999997</c:v>
                </c:pt>
                <c:pt idx="13842">
                  <c:v>6.9219999999999997</c:v>
                </c:pt>
                <c:pt idx="13843">
                  <c:v>6.923</c:v>
                </c:pt>
                <c:pt idx="13844">
                  <c:v>6.923</c:v>
                </c:pt>
                <c:pt idx="13845">
                  <c:v>6.9240000000000004</c:v>
                </c:pt>
                <c:pt idx="13846">
                  <c:v>6.9240000000000004</c:v>
                </c:pt>
                <c:pt idx="13847">
                  <c:v>6.9249999999999998</c:v>
                </c:pt>
                <c:pt idx="13848">
                  <c:v>6.9249999999999998</c:v>
                </c:pt>
                <c:pt idx="13849">
                  <c:v>6.9260000000000002</c:v>
                </c:pt>
                <c:pt idx="13850">
                  <c:v>6.9260000000000002</c:v>
                </c:pt>
                <c:pt idx="13851">
                  <c:v>6.9269999999999996</c:v>
                </c:pt>
                <c:pt idx="13852">
                  <c:v>6.9269999999999996</c:v>
                </c:pt>
                <c:pt idx="13853">
                  <c:v>6.9279999999999999</c:v>
                </c:pt>
                <c:pt idx="13854">
                  <c:v>6.9279999999999999</c:v>
                </c:pt>
                <c:pt idx="13855">
                  <c:v>6.9290000000000003</c:v>
                </c:pt>
                <c:pt idx="13856">
                  <c:v>6.9290000000000003</c:v>
                </c:pt>
                <c:pt idx="13857">
                  <c:v>6.93</c:v>
                </c:pt>
                <c:pt idx="13858">
                  <c:v>6.93</c:v>
                </c:pt>
                <c:pt idx="13859">
                  <c:v>6.931</c:v>
                </c:pt>
                <c:pt idx="13860">
                  <c:v>6.931</c:v>
                </c:pt>
                <c:pt idx="13861">
                  <c:v>6.9320000000000004</c:v>
                </c:pt>
                <c:pt idx="13862">
                  <c:v>6.9320000000000004</c:v>
                </c:pt>
                <c:pt idx="13863">
                  <c:v>6.9329999999999998</c:v>
                </c:pt>
                <c:pt idx="13864">
                  <c:v>6.9329999999999998</c:v>
                </c:pt>
                <c:pt idx="13865">
                  <c:v>6.9340000000000002</c:v>
                </c:pt>
                <c:pt idx="13866">
                  <c:v>6.9340000000000002</c:v>
                </c:pt>
                <c:pt idx="13867">
                  <c:v>6.9349999999999996</c:v>
                </c:pt>
                <c:pt idx="13868">
                  <c:v>6.9349999999999996</c:v>
                </c:pt>
                <c:pt idx="13869">
                  <c:v>6.9359999999999999</c:v>
                </c:pt>
                <c:pt idx="13870">
                  <c:v>6.9359999999999999</c:v>
                </c:pt>
                <c:pt idx="13871">
                  <c:v>6.9370000000000003</c:v>
                </c:pt>
                <c:pt idx="13872">
                  <c:v>6.9370000000000003</c:v>
                </c:pt>
                <c:pt idx="13873">
                  <c:v>6.9379999999999997</c:v>
                </c:pt>
                <c:pt idx="13874">
                  <c:v>6.9379999999999997</c:v>
                </c:pt>
                <c:pt idx="13875">
                  <c:v>6.9390000000000001</c:v>
                </c:pt>
                <c:pt idx="13876">
                  <c:v>6.9390000000000001</c:v>
                </c:pt>
                <c:pt idx="13877">
                  <c:v>6.94</c:v>
                </c:pt>
                <c:pt idx="13878">
                  <c:v>6.94</c:v>
                </c:pt>
                <c:pt idx="13879">
                  <c:v>6.9409999999999998</c:v>
                </c:pt>
                <c:pt idx="13880">
                  <c:v>6.9409999999999998</c:v>
                </c:pt>
                <c:pt idx="13881">
                  <c:v>6.9420000000000002</c:v>
                </c:pt>
                <c:pt idx="13882">
                  <c:v>6.9420000000000002</c:v>
                </c:pt>
                <c:pt idx="13883">
                  <c:v>6.9429999999999996</c:v>
                </c:pt>
                <c:pt idx="13884">
                  <c:v>6.9429999999999996</c:v>
                </c:pt>
                <c:pt idx="13885">
                  <c:v>6.944</c:v>
                </c:pt>
                <c:pt idx="13886">
                  <c:v>6.944</c:v>
                </c:pt>
                <c:pt idx="13887">
                  <c:v>6.9450000000000003</c:v>
                </c:pt>
                <c:pt idx="13888">
                  <c:v>6.9450000000000003</c:v>
                </c:pt>
                <c:pt idx="13889">
                  <c:v>6.9459999999999997</c:v>
                </c:pt>
                <c:pt idx="13890">
                  <c:v>6.9459999999999997</c:v>
                </c:pt>
                <c:pt idx="13891">
                  <c:v>6.9470000000000001</c:v>
                </c:pt>
                <c:pt idx="13892">
                  <c:v>6.9470000000000001</c:v>
                </c:pt>
                <c:pt idx="13893">
                  <c:v>6.9480000000000004</c:v>
                </c:pt>
                <c:pt idx="13894">
                  <c:v>6.9480000000000004</c:v>
                </c:pt>
                <c:pt idx="13895">
                  <c:v>6.9489999999999998</c:v>
                </c:pt>
                <c:pt idx="13896">
                  <c:v>6.9489999999999998</c:v>
                </c:pt>
                <c:pt idx="13897">
                  <c:v>6.95</c:v>
                </c:pt>
                <c:pt idx="13898">
                  <c:v>6.95</c:v>
                </c:pt>
                <c:pt idx="13899">
                  <c:v>6.9509999999999996</c:v>
                </c:pt>
                <c:pt idx="13900">
                  <c:v>6.9509999999999996</c:v>
                </c:pt>
                <c:pt idx="13901">
                  <c:v>6.952</c:v>
                </c:pt>
                <c:pt idx="13902">
                  <c:v>6.952</c:v>
                </c:pt>
                <c:pt idx="13903">
                  <c:v>6.9530000000000003</c:v>
                </c:pt>
                <c:pt idx="13904">
                  <c:v>6.9530000000000003</c:v>
                </c:pt>
                <c:pt idx="13905">
                  <c:v>6.9539999999999997</c:v>
                </c:pt>
                <c:pt idx="13906">
                  <c:v>6.9539999999999997</c:v>
                </c:pt>
                <c:pt idx="13907">
                  <c:v>6.9550000000000001</c:v>
                </c:pt>
                <c:pt idx="13908">
                  <c:v>6.9550000000000001</c:v>
                </c:pt>
                <c:pt idx="13909">
                  <c:v>6.9560000000000004</c:v>
                </c:pt>
                <c:pt idx="13910">
                  <c:v>6.9560000000000004</c:v>
                </c:pt>
                <c:pt idx="13911">
                  <c:v>6.9569999999999999</c:v>
                </c:pt>
                <c:pt idx="13912">
                  <c:v>6.9569999999999999</c:v>
                </c:pt>
                <c:pt idx="13913">
                  <c:v>6.9580000000000002</c:v>
                </c:pt>
                <c:pt idx="13914">
                  <c:v>6.9580000000000002</c:v>
                </c:pt>
                <c:pt idx="13915">
                  <c:v>6.9589999999999996</c:v>
                </c:pt>
                <c:pt idx="13916">
                  <c:v>6.9589999999999996</c:v>
                </c:pt>
                <c:pt idx="13917">
                  <c:v>6.96</c:v>
                </c:pt>
                <c:pt idx="13918">
                  <c:v>6.96</c:v>
                </c:pt>
                <c:pt idx="13919">
                  <c:v>6.9610000000000003</c:v>
                </c:pt>
                <c:pt idx="13920">
                  <c:v>6.9610000000000003</c:v>
                </c:pt>
                <c:pt idx="13921">
                  <c:v>6.9619999999999997</c:v>
                </c:pt>
                <c:pt idx="13922">
                  <c:v>6.9619999999999997</c:v>
                </c:pt>
                <c:pt idx="13923">
                  <c:v>6.9630000000000001</c:v>
                </c:pt>
                <c:pt idx="13924">
                  <c:v>6.9630000000000001</c:v>
                </c:pt>
                <c:pt idx="13925">
                  <c:v>6.9640000000000004</c:v>
                </c:pt>
                <c:pt idx="13926">
                  <c:v>6.9640000000000004</c:v>
                </c:pt>
                <c:pt idx="13927">
                  <c:v>6.9649999999999999</c:v>
                </c:pt>
                <c:pt idx="13928">
                  <c:v>6.9649999999999999</c:v>
                </c:pt>
                <c:pt idx="13929">
                  <c:v>6.9660000000000002</c:v>
                </c:pt>
                <c:pt idx="13930">
                  <c:v>6.9660000000000002</c:v>
                </c:pt>
                <c:pt idx="13931">
                  <c:v>6.9669999999999996</c:v>
                </c:pt>
                <c:pt idx="13932">
                  <c:v>6.9669999999999996</c:v>
                </c:pt>
                <c:pt idx="13933">
                  <c:v>6.968</c:v>
                </c:pt>
                <c:pt idx="13934">
                  <c:v>6.968</c:v>
                </c:pt>
                <c:pt idx="13935">
                  <c:v>6.9690000000000003</c:v>
                </c:pt>
                <c:pt idx="13936">
                  <c:v>6.9690000000000003</c:v>
                </c:pt>
                <c:pt idx="13937">
                  <c:v>6.97</c:v>
                </c:pt>
                <c:pt idx="13938">
                  <c:v>6.97</c:v>
                </c:pt>
                <c:pt idx="13939">
                  <c:v>6.9710000000000001</c:v>
                </c:pt>
                <c:pt idx="13940">
                  <c:v>6.9710000000000001</c:v>
                </c:pt>
                <c:pt idx="13941">
                  <c:v>6.9720000000000004</c:v>
                </c:pt>
                <c:pt idx="13942">
                  <c:v>6.9720000000000004</c:v>
                </c:pt>
                <c:pt idx="13943">
                  <c:v>6.9729999999999999</c:v>
                </c:pt>
                <c:pt idx="13944">
                  <c:v>6.9729999999999999</c:v>
                </c:pt>
                <c:pt idx="13945">
                  <c:v>6.9740000000000002</c:v>
                </c:pt>
                <c:pt idx="13946">
                  <c:v>6.9740000000000002</c:v>
                </c:pt>
                <c:pt idx="13947">
                  <c:v>6.9749999999999996</c:v>
                </c:pt>
                <c:pt idx="13948">
                  <c:v>6.9749999999999996</c:v>
                </c:pt>
                <c:pt idx="13949">
                  <c:v>6.976</c:v>
                </c:pt>
                <c:pt idx="13950">
                  <c:v>6.976</c:v>
                </c:pt>
                <c:pt idx="13951">
                  <c:v>6.9770000000000003</c:v>
                </c:pt>
                <c:pt idx="13952">
                  <c:v>6.9770000000000003</c:v>
                </c:pt>
                <c:pt idx="13953">
                  <c:v>6.9779999999999998</c:v>
                </c:pt>
                <c:pt idx="13954">
                  <c:v>6.9779999999999998</c:v>
                </c:pt>
                <c:pt idx="13955">
                  <c:v>6.9790000000000001</c:v>
                </c:pt>
                <c:pt idx="13956">
                  <c:v>6.9790000000000001</c:v>
                </c:pt>
                <c:pt idx="13957">
                  <c:v>6.98</c:v>
                </c:pt>
                <c:pt idx="13958">
                  <c:v>6.98</c:v>
                </c:pt>
                <c:pt idx="13959">
                  <c:v>6.9809999999999999</c:v>
                </c:pt>
                <c:pt idx="13960">
                  <c:v>6.9809999999999999</c:v>
                </c:pt>
                <c:pt idx="13961">
                  <c:v>6.9820000000000002</c:v>
                </c:pt>
                <c:pt idx="13962">
                  <c:v>6.9820000000000002</c:v>
                </c:pt>
                <c:pt idx="13963">
                  <c:v>6.9829999999999997</c:v>
                </c:pt>
                <c:pt idx="13964">
                  <c:v>6.9829999999999997</c:v>
                </c:pt>
                <c:pt idx="13965">
                  <c:v>6.984</c:v>
                </c:pt>
                <c:pt idx="13966">
                  <c:v>6.984</c:v>
                </c:pt>
                <c:pt idx="13967">
                  <c:v>6.9850000000000003</c:v>
                </c:pt>
                <c:pt idx="13968">
                  <c:v>6.9850000000000003</c:v>
                </c:pt>
                <c:pt idx="13969">
                  <c:v>6.9859999999999998</c:v>
                </c:pt>
                <c:pt idx="13970">
                  <c:v>6.9859999999999998</c:v>
                </c:pt>
                <c:pt idx="13971">
                  <c:v>6.9870000000000001</c:v>
                </c:pt>
                <c:pt idx="13972">
                  <c:v>6.9870000000000001</c:v>
                </c:pt>
                <c:pt idx="13973">
                  <c:v>6.9880000000000004</c:v>
                </c:pt>
                <c:pt idx="13974">
                  <c:v>6.9880000000000004</c:v>
                </c:pt>
                <c:pt idx="13975">
                  <c:v>6.9889999999999999</c:v>
                </c:pt>
                <c:pt idx="13976">
                  <c:v>6.9889999999999999</c:v>
                </c:pt>
                <c:pt idx="13977">
                  <c:v>6.99</c:v>
                </c:pt>
                <c:pt idx="13978">
                  <c:v>6.99</c:v>
                </c:pt>
                <c:pt idx="13979">
                  <c:v>6.9909999999999997</c:v>
                </c:pt>
                <c:pt idx="13980">
                  <c:v>6.9909999999999997</c:v>
                </c:pt>
                <c:pt idx="13981">
                  <c:v>6.992</c:v>
                </c:pt>
                <c:pt idx="13982">
                  <c:v>6.992</c:v>
                </c:pt>
                <c:pt idx="13983">
                  <c:v>6.9930000000000003</c:v>
                </c:pt>
                <c:pt idx="13984">
                  <c:v>6.9930000000000003</c:v>
                </c:pt>
                <c:pt idx="13985">
                  <c:v>6.9939999999999998</c:v>
                </c:pt>
                <c:pt idx="13986">
                  <c:v>6.9939999999999998</c:v>
                </c:pt>
                <c:pt idx="13987">
                  <c:v>6.9950000000000001</c:v>
                </c:pt>
                <c:pt idx="13988">
                  <c:v>6.9950000000000001</c:v>
                </c:pt>
                <c:pt idx="13989">
                  <c:v>6.9960000000000004</c:v>
                </c:pt>
                <c:pt idx="13990">
                  <c:v>6.9960000000000004</c:v>
                </c:pt>
                <c:pt idx="13991">
                  <c:v>6.9969999999999999</c:v>
                </c:pt>
                <c:pt idx="13992">
                  <c:v>6.9969999999999999</c:v>
                </c:pt>
                <c:pt idx="13993">
                  <c:v>6.9980000000000002</c:v>
                </c:pt>
                <c:pt idx="13994">
                  <c:v>6.9980000000000002</c:v>
                </c:pt>
                <c:pt idx="13995">
                  <c:v>6.9989999999999997</c:v>
                </c:pt>
                <c:pt idx="13996">
                  <c:v>6.9989999999999997</c:v>
                </c:pt>
                <c:pt idx="13997">
                  <c:v>7</c:v>
                </c:pt>
                <c:pt idx="13998">
                  <c:v>7</c:v>
                </c:pt>
                <c:pt idx="13999">
                  <c:v>7.0010000000000003</c:v>
                </c:pt>
                <c:pt idx="14000">
                  <c:v>7.0010000000000003</c:v>
                </c:pt>
                <c:pt idx="14001">
                  <c:v>7.0019999999999998</c:v>
                </c:pt>
                <c:pt idx="14002">
                  <c:v>7.0019999999999998</c:v>
                </c:pt>
                <c:pt idx="14003">
                  <c:v>7.0030000000000001</c:v>
                </c:pt>
                <c:pt idx="14004">
                  <c:v>7.0030000000000001</c:v>
                </c:pt>
                <c:pt idx="14005">
                  <c:v>7.0039999999999996</c:v>
                </c:pt>
                <c:pt idx="14006">
                  <c:v>7.0039999999999996</c:v>
                </c:pt>
                <c:pt idx="14007">
                  <c:v>7.0049999999999999</c:v>
                </c:pt>
                <c:pt idx="14008">
                  <c:v>7.0049999999999999</c:v>
                </c:pt>
                <c:pt idx="14009">
                  <c:v>7.0060000000000002</c:v>
                </c:pt>
                <c:pt idx="14010">
                  <c:v>7.0060000000000002</c:v>
                </c:pt>
                <c:pt idx="14011">
                  <c:v>7.0069999999999997</c:v>
                </c:pt>
                <c:pt idx="14012">
                  <c:v>7.0069999999999997</c:v>
                </c:pt>
                <c:pt idx="14013">
                  <c:v>7.008</c:v>
                </c:pt>
                <c:pt idx="14014">
                  <c:v>7.008</c:v>
                </c:pt>
                <c:pt idx="14015">
                  <c:v>7.0090000000000003</c:v>
                </c:pt>
                <c:pt idx="14016">
                  <c:v>7.0090000000000003</c:v>
                </c:pt>
                <c:pt idx="14017">
                  <c:v>7.01</c:v>
                </c:pt>
                <c:pt idx="14018">
                  <c:v>7.01</c:v>
                </c:pt>
                <c:pt idx="14019">
                  <c:v>7.0110000000000001</c:v>
                </c:pt>
                <c:pt idx="14020">
                  <c:v>7.0110000000000001</c:v>
                </c:pt>
                <c:pt idx="14021">
                  <c:v>7.0119999999999996</c:v>
                </c:pt>
                <c:pt idx="14022">
                  <c:v>7.0119999999999996</c:v>
                </c:pt>
                <c:pt idx="14023">
                  <c:v>7.0129999999999999</c:v>
                </c:pt>
                <c:pt idx="14024">
                  <c:v>7.0129999999999999</c:v>
                </c:pt>
                <c:pt idx="14025">
                  <c:v>7.0140000000000002</c:v>
                </c:pt>
                <c:pt idx="14026">
                  <c:v>7.0140000000000002</c:v>
                </c:pt>
                <c:pt idx="14027">
                  <c:v>7.0149999999999997</c:v>
                </c:pt>
                <c:pt idx="14028">
                  <c:v>7.0149999999999997</c:v>
                </c:pt>
                <c:pt idx="14029">
                  <c:v>7.016</c:v>
                </c:pt>
                <c:pt idx="14030">
                  <c:v>7.016</c:v>
                </c:pt>
                <c:pt idx="14031">
                  <c:v>7.0170000000000003</c:v>
                </c:pt>
                <c:pt idx="14032">
                  <c:v>7.0170000000000003</c:v>
                </c:pt>
                <c:pt idx="14033">
                  <c:v>7.0179999999999998</c:v>
                </c:pt>
                <c:pt idx="14034">
                  <c:v>7.0179999999999998</c:v>
                </c:pt>
                <c:pt idx="14035">
                  <c:v>7.0190000000000001</c:v>
                </c:pt>
                <c:pt idx="14036">
                  <c:v>7.0190000000000001</c:v>
                </c:pt>
                <c:pt idx="14037">
                  <c:v>7.02</c:v>
                </c:pt>
                <c:pt idx="14038">
                  <c:v>7.02</c:v>
                </c:pt>
                <c:pt idx="14039">
                  <c:v>7.0209999999999999</c:v>
                </c:pt>
                <c:pt idx="14040">
                  <c:v>7.0209999999999999</c:v>
                </c:pt>
                <c:pt idx="14041">
                  <c:v>7.0220000000000002</c:v>
                </c:pt>
                <c:pt idx="14042">
                  <c:v>7.0220000000000002</c:v>
                </c:pt>
                <c:pt idx="14043">
                  <c:v>7.0229999999999997</c:v>
                </c:pt>
                <c:pt idx="14044">
                  <c:v>7.0229999999999997</c:v>
                </c:pt>
                <c:pt idx="14045">
                  <c:v>7.024</c:v>
                </c:pt>
                <c:pt idx="14046">
                  <c:v>7.024</c:v>
                </c:pt>
                <c:pt idx="14047">
                  <c:v>7.0250000000000004</c:v>
                </c:pt>
                <c:pt idx="14048">
                  <c:v>7.0250000000000004</c:v>
                </c:pt>
                <c:pt idx="14049">
                  <c:v>7.0259999999999998</c:v>
                </c:pt>
                <c:pt idx="14050">
                  <c:v>7.0259999999999998</c:v>
                </c:pt>
                <c:pt idx="14051">
                  <c:v>7.0270000000000001</c:v>
                </c:pt>
                <c:pt idx="14052">
                  <c:v>7.0270000000000001</c:v>
                </c:pt>
                <c:pt idx="14053">
                  <c:v>7.0279999999999996</c:v>
                </c:pt>
                <c:pt idx="14054">
                  <c:v>7.0279999999999996</c:v>
                </c:pt>
                <c:pt idx="14055">
                  <c:v>7.0289999999999999</c:v>
                </c:pt>
                <c:pt idx="14056">
                  <c:v>7.0289999999999999</c:v>
                </c:pt>
                <c:pt idx="14057">
                  <c:v>7.03</c:v>
                </c:pt>
                <c:pt idx="14058">
                  <c:v>7.03</c:v>
                </c:pt>
                <c:pt idx="14059">
                  <c:v>7.0309999999999997</c:v>
                </c:pt>
                <c:pt idx="14060">
                  <c:v>7.0309999999999997</c:v>
                </c:pt>
                <c:pt idx="14061">
                  <c:v>7.032</c:v>
                </c:pt>
                <c:pt idx="14062">
                  <c:v>7.032</c:v>
                </c:pt>
                <c:pt idx="14063">
                  <c:v>7.0330000000000004</c:v>
                </c:pt>
                <c:pt idx="14064">
                  <c:v>7.0330000000000004</c:v>
                </c:pt>
                <c:pt idx="14065">
                  <c:v>7.0339999999999998</c:v>
                </c:pt>
                <c:pt idx="14066">
                  <c:v>7.0339999999999998</c:v>
                </c:pt>
                <c:pt idx="14067">
                  <c:v>7.0350000000000001</c:v>
                </c:pt>
                <c:pt idx="14068">
                  <c:v>7.0350000000000001</c:v>
                </c:pt>
                <c:pt idx="14069">
                  <c:v>7.0359999999999996</c:v>
                </c:pt>
                <c:pt idx="14070">
                  <c:v>7.0359999999999996</c:v>
                </c:pt>
                <c:pt idx="14071">
                  <c:v>7.0369999999999999</c:v>
                </c:pt>
                <c:pt idx="14072">
                  <c:v>7.0369999999999999</c:v>
                </c:pt>
                <c:pt idx="14073">
                  <c:v>7.0380000000000003</c:v>
                </c:pt>
                <c:pt idx="14074">
                  <c:v>7.0380000000000003</c:v>
                </c:pt>
                <c:pt idx="14075">
                  <c:v>7.0389999999999997</c:v>
                </c:pt>
                <c:pt idx="14076">
                  <c:v>7.0389999999999997</c:v>
                </c:pt>
                <c:pt idx="14077">
                  <c:v>7.04</c:v>
                </c:pt>
                <c:pt idx="14078">
                  <c:v>7.04</c:v>
                </c:pt>
                <c:pt idx="14079">
                  <c:v>7.0410000000000004</c:v>
                </c:pt>
                <c:pt idx="14080">
                  <c:v>7.0410000000000004</c:v>
                </c:pt>
                <c:pt idx="14081">
                  <c:v>7.0419999999999998</c:v>
                </c:pt>
                <c:pt idx="14082">
                  <c:v>7.0419999999999998</c:v>
                </c:pt>
                <c:pt idx="14083">
                  <c:v>7.0430000000000001</c:v>
                </c:pt>
                <c:pt idx="14084">
                  <c:v>7.0430000000000001</c:v>
                </c:pt>
                <c:pt idx="14085">
                  <c:v>7.0439999999999996</c:v>
                </c:pt>
                <c:pt idx="14086">
                  <c:v>7.0439999999999996</c:v>
                </c:pt>
                <c:pt idx="14087">
                  <c:v>7.0449999999999999</c:v>
                </c:pt>
                <c:pt idx="14088">
                  <c:v>7.0449999999999999</c:v>
                </c:pt>
                <c:pt idx="14089">
                  <c:v>7.0460000000000003</c:v>
                </c:pt>
                <c:pt idx="14090">
                  <c:v>7.0460000000000003</c:v>
                </c:pt>
                <c:pt idx="14091">
                  <c:v>7.0469999999999997</c:v>
                </c:pt>
                <c:pt idx="14092">
                  <c:v>7.0469999999999997</c:v>
                </c:pt>
                <c:pt idx="14093">
                  <c:v>7.048</c:v>
                </c:pt>
                <c:pt idx="14094">
                  <c:v>7.048</c:v>
                </c:pt>
                <c:pt idx="14095">
                  <c:v>7.0490000000000004</c:v>
                </c:pt>
                <c:pt idx="14096">
                  <c:v>7.0490000000000004</c:v>
                </c:pt>
                <c:pt idx="14097">
                  <c:v>7.05</c:v>
                </c:pt>
                <c:pt idx="14098">
                  <c:v>7.05</c:v>
                </c:pt>
                <c:pt idx="14099">
                  <c:v>7.0510000000000002</c:v>
                </c:pt>
                <c:pt idx="14100">
                  <c:v>7.0510000000000002</c:v>
                </c:pt>
                <c:pt idx="14101">
                  <c:v>7.0519999999999996</c:v>
                </c:pt>
                <c:pt idx="14102">
                  <c:v>7.0519999999999996</c:v>
                </c:pt>
                <c:pt idx="14103">
                  <c:v>7.0529999999999999</c:v>
                </c:pt>
                <c:pt idx="14104">
                  <c:v>7.0529999999999999</c:v>
                </c:pt>
                <c:pt idx="14105">
                  <c:v>7.0540000000000003</c:v>
                </c:pt>
                <c:pt idx="14106">
                  <c:v>7.0540000000000003</c:v>
                </c:pt>
                <c:pt idx="14107">
                  <c:v>7.0549999999999997</c:v>
                </c:pt>
                <c:pt idx="14108">
                  <c:v>7.0549999999999997</c:v>
                </c:pt>
                <c:pt idx="14109">
                  <c:v>7.056</c:v>
                </c:pt>
                <c:pt idx="14110">
                  <c:v>7.056</c:v>
                </c:pt>
                <c:pt idx="14111">
                  <c:v>7.0570000000000004</c:v>
                </c:pt>
                <c:pt idx="14112">
                  <c:v>7.0570000000000004</c:v>
                </c:pt>
                <c:pt idx="14113">
                  <c:v>7.0579999999999998</c:v>
                </c:pt>
                <c:pt idx="14114">
                  <c:v>7.0579999999999998</c:v>
                </c:pt>
                <c:pt idx="14115">
                  <c:v>7.0590000000000002</c:v>
                </c:pt>
                <c:pt idx="14116">
                  <c:v>7.0590000000000002</c:v>
                </c:pt>
                <c:pt idx="14117">
                  <c:v>7.06</c:v>
                </c:pt>
                <c:pt idx="14118">
                  <c:v>7.06</c:v>
                </c:pt>
                <c:pt idx="14119">
                  <c:v>7.0609999999999999</c:v>
                </c:pt>
                <c:pt idx="14120">
                  <c:v>7.0609999999999999</c:v>
                </c:pt>
                <c:pt idx="14121">
                  <c:v>7.0620000000000003</c:v>
                </c:pt>
                <c:pt idx="14122">
                  <c:v>7.0620000000000003</c:v>
                </c:pt>
                <c:pt idx="14123">
                  <c:v>7.0629999999999997</c:v>
                </c:pt>
                <c:pt idx="14124">
                  <c:v>7.0629999999999997</c:v>
                </c:pt>
                <c:pt idx="14125">
                  <c:v>7.0640000000000001</c:v>
                </c:pt>
                <c:pt idx="14126">
                  <c:v>7.0640000000000001</c:v>
                </c:pt>
                <c:pt idx="14127">
                  <c:v>7.0650000000000004</c:v>
                </c:pt>
                <c:pt idx="14128">
                  <c:v>7.0650000000000004</c:v>
                </c:pt>
                <c:pt idx="14129">
                  <c:v>7.0659999999999998</c:v>
                </c:pt>
                <c:pt idx="14130">
                  <c:v>7.0659999999999998</c:v>
                </c:pt>
                <c:pt idx="14131">
                  <c:v>7.0670000000000002</c:v>
                </c:pt>
                <c:pt idx="14132">
                  <c:v>7.0670000000000002</c:v>
                </c:pt>
                <c:pt idx="14133">
                  <c:v>7.0679999999999996</c:v>
                </c:pt>
                <c:pt idx="14134">
                  <c:v>7.0679999999999996</c:v>
                </c:pt>
                <c:pt idx="14135">
                  <c:v>7.069</c:v>
                </c:pt>
                <c:pt idx="14136">
                  <c:v>7.069</c:v>
                </c:pt>
                <c:pt idx="14137">
                  <c:v>7.07</c:v>
                </c:pt>
                <c:pt idx="14138">
                  <c:v>7.07</c:v>
                </c:pt>
                <c:pt idx="14139">
                  <c:v>7.0709999999999997</c:v>
                </c:pt>
                <c:pt idx="14140">
                  <c:v>7.0709999999999997</c:v>
                </c:pt>
                <c:pt idx="14141">
                  <c:v>7.0720000000000001</c:v>
                </c:pt>
                <c:pt idx="14142">
                  <c:v>7.0720000000000001</c:v>
                </c:pt>
                <c:pt idx="14143">
                  <c:v>7.0730000000000004</c:v>
                </c:pt>
                <c:pt idx="14144">
                  <c:v>7.0730000000000004</c:v>
                </c:pt>
                <c:pt idx="14145">
                  <c:v>7.0739999999999998</c:v>
                </c:pt>
                <c:pt idx="14146">
                  <c:v>7.0739999999999998</c:v>
                </c:pt>
                <c:pt idx="14147">
                  <c:v>7.0750000000000002</c:v>
                </c:pt>
                <c:pt idx="14148">
                  <c:v>7.0750000000000002</c:v>
                </c:pt>
                <c:pt idx="14149">
                  <c:v>7.0759999999999996</c:v>
                </c:pt>
                <c:pt idx="14150">
                  <c:v>7.0759999999999996</c:v>
                </c:pt>
                <c:pt idx="14151">
                  <c:v>7.077</c:v>
                </c:pt>
                <c:pt idx="14152">
                  <c:v>7.077</c:v>
                </c:pt>
                <c:pt idx="14153">
                  <c:v>7.0780000000000003</c:v>
                </c:pt>
                <c:pt idx="14154">
                  <c:v>7.0780000000000003</c:v>
                </c:pt>
                <c:pt idx="14155">
                  <c:v>7.0789999999999997</c:v>
                </c:pt>
                <c:pt idx="14156">
                  <c:v>7.0789999999999997</c:v>
                </c:pt>
                <c:pt idx="14157">
                  <c:v>7.08</c:v>
                </c:pt>
                <c:pt idx="14158">
                  <c:v>7.08</c:v>
                </c:pt>
                <c:pt idx="14159">
                  <c:v>7.0810000000000004</c:v>
                </c:pt>
                <c:pt idx="14160">
                  <c:v>7.0810000000000004</c:v>
                </c:pt>
                <c:pt idx="14161">
                  <c:v>7.0819999999999999</c:v>
                </c:pt>
                <c:pt idx="14162">
                  <c:v>7.0819999999999999</c:v>
                </c:pt>
                <c:pt idx="14163">
                  <c:v>7.0830000000000002</c:v>
                </c:pt>
                <c:pt idx="14164">
                  <c:v>7.0830000000000002</c:v>
                </c:pt>
                <c:pt idx="14165">
                  <c:v>7.0839999999999996</c:v>
                </c:pt>
                <c:pt idx="14166">
                  <c:v>7.0839999999999996</c:v>
                </c:pt>
                <c:pt idx="14167">
                  <c:v>7.085</c:v>
                </c:pt>
                <c:pt idx="14168">
                  <c:v>7.085</c:v>
                </c:pt>
                <c:pt idx="14169">
                  <c:v>7.0860000000000003</c:v>
                </c:pt>
                <c:pt idx="14170">
                  <c:v>7.0860000000000003</c:v>
                </c:pt>
                <c:pt idx="14171">
                  <c:v>7.0869999999999997</c:v>
                </c:pt>
                <c:pt idx="14172">
                  <c:v>7.0869999999999997</c:v>
                </c:pt>
                <c:pt idx="14173">
                  <c:v>7.0880000000000001</c:v>
                </c:pt>
                <c:pt idx="14174">
                  <c:v>7.0880000000000001</c:v>
                </c:pt>
                <c:pt idx="14175">
                  <c:v>7.0890000000000004</c:v>
                </c:pt>
                <c:pt idx="14176">
                  <c:v>7.0890000000000004</c:v>
                </c:pt>
                <c:pt idx="14177">
                  <c:v>7.09</c:v>
                </c:pt>
                <c:pt idx="14178">
                  <c:v>7.09</c:v>
                </c:pt>
                <c:pt idx="14179">
                  <c:v>7.0910000000000002</c:v>
                </c:pt>
                <c:pt idx="14180">
                  <c:v>7.0910000000000002</c:v>
                </c:pt>
                <c:pt idx="14181">
                  <c:v>7.0919999999999996</c:v>
                </c:pt>
                <c:pt idx="14182">
                  <c:v>7.0919999999999996</c:v>
                </c:pt>
                <c:pt idx="14183">
                  <c:v>7.093</c:v>
                </c:pt>
                <c:pt idx="14184">
                  <c:v>7.093</c:v>
                </c:pt>
                <c:pt idx="14185">
                  <c:v>7.0940000000000003</c:v>
                </c:pt>
                <c:pt idx="14186">
                  <c:v>7.0940000000000003</c:v>
                </c:pt>
                <c:pt idx="14187">
                  <c:v>7.0949999999999998</c:v>
                </c:pt>
                <c:pt idx="14188">
                  <c:v>7.0949999999999998</c:v>
                </c:pt>
                <c:pt idx="14189">
                  <c:v>7.0960000000000001</c:v>
                </c:pt>
                <c:pt idx="14190">
                  <c:v>7.0960000000000001</c:v>
                </c:pt>
                <c:pt idx="14191">
                  <c:v>7.0970000000000004</c:v>
                </c:pt>
                <c:pt idx="14192">
                  <c:v>7.0970000000000004</c:v>
                </c:pt>
                <c:pt idx="14193">
                  <c:v>7.0979999999999999</c:v>
                </c:pt>
                <c:pt idx="14194">
                  <c:v>7.0979999999999999</c:v>
                </c:pt>
                <c:pt idx="14195">
                  <c:v>7.0990000000000002</c:v>
                </c:pt>
                <c:pt idx="14196">
                  <c:v>7.0990000000000002</c:v>
                </c:pt>
                <c:pt idx="14197">
                  <c:v>7.1</c:v>
                </c:pt>
                <c:pt idx="14198">
                  <c:v>7.1</c:v>
                </c:pt>
                <c:pt idx="14199">
                  <c:v>7.101</c:v>
                </c:pt>
                <c:pt idx="14200">
                  <c:v>7.101</c:v>
                </c:pt>
                <c:pt idx="14201">
                  <c:v>7.1020000000000003</c:v>
                </c:pt>
                <c:pt idx="14202">
                  <c:v>7.1020000000000003</c:v>
                </c:pt>
                <c:pt idx="14203">
                  <c:v>7.1029999999999998</c:v>
                </c:pt>
                <c:pt idx="14204">
                  <c:v>7.1029999999999998</c:v>
                </c:pt>
                <c:pt idx="14205">
                  <c:v>7.1040000000000001</c:v>
                </c:pt>
                <c:pt idx="14206">
                  <c:v>7.1040000000000001</c:v>
                </c:pt>
                <c:pt idx="14207">
                  <c:v>7.1050000000000004</c:v>
                </c:pt>
                <c:pt idx="14208">
                  <c:v>7.1050000000000004</c:v>
                </c:pt>
                <c:pt idx="14209">
                  <c:v>7.1059999999999999</c:v>
                </c:pt>
                <c:pt idx="14210">
                  <c:v>7.1059999999999999</c:v>
                </c:pt>
                <c:pt idx="14211">
                  <c:v>7.1070000000000002</c:v>
                </c:pt>
                <c:pt idx="14212">
                  <c:v>7.1070000000000002</c:v>
                </c:pt>
                <c:pt idx="14213">
                  <c:v>7.1079999999999997</c:v>
                </c:pt>
                <c:pt idx="14214">
                  <c:v>7.1079999999999997</c:v>
                </c:pt>
                <c:pt idx="14215">
                  <c:v>7.109</c:v>
                </c:pt>
                <c:pt idx="14216">
                  <c:v>7.109</c:v>
                </c:pt>
                <c:pt idx="14217">
                  <c:v>7.11</c:v>
                </c:pt>
                <c:pt idx="14218">
                  <c:v>7.11</c:v>
                </c:pt>
                <c:pt idx="14219">
                  <c:v>7.1109999999999998</c:v>
                </c:pt>
                <c:pt idx="14220">
                  <c:v>7.1109999999999998</c:v>
                </c:pt>
                <c:pt idx="14221">
                  <c:v>7.1120000000000001</c:v>
                </c:pt>
                <c:pt idx="14222">
                  <c:v>7.1120000000000001</c:v>
                </c:pt>
                <c:pt idx="14223">
                  <c:v>7.1130000000000004</c:v>
                </c:pt>
                <c:pt idx="14224">
                  <c:v>7.1130000000000004</c:v>
                </c:pt>
                <c:pt idx="14225">
                  <c:v>7.1139999999999999</c:v>
                </c:pt>
                <c:pt idx="14226">
                  <c:v>7.1139999999999999</c:v>
                </c:pt>
                <c:pt idx="14227">
                  <c:v>7.1150000000000002</c:v>
                </c:pt>
                <c:pt idx="14228">
                  <c:v>7.1150000000000002</c:v>
                </c:pt>
                <c:pt idx="14229">
                  <c:v>7.1159999999999997</c:v>
                </c:pt>
                <c:pt idx="14230">
                  <c:v>7.1159999999999997</c:v>
                </c:pt>
                <c:pt idx="14231">
                  <c:v>7.117</c:v>
                </c:pt>
                <c:pt idx="14232">
                  <c:v>7.117</c:v>
                </c:pt>
                <c:pt idx="14233">
                  <c:v>7.1180000000000003</c:v>
                </c:pt>
                <c:pt idx="14234">
                  <c:v>7.1180000000000003</c:v>
                </c:pt>
                <c:pt idx="14235">
                  <c:v>7.1189999999999998</c:v>
                </c:pt>
                <c:pt idx="14236">
                  <c:v>7.1189999999999998</c:v>
                </c:pt>
                <c:pt idx="14237">
                  <c:v>7.12</c:v>
                </c:pt>
                <c:pt idx="14238">
                  <c:v>7.12</c:v>
                </c:pt>
                <c:pt idx="14239">
                  <c:v>7.1210000000000004</c:v>
                </c:pt>
                <c:pt idx="14240">
                  <c:v>7.1210000000000004</c:v>
                </c:pt>
                <c:pt idx="14241">
                  <c:v>7.1219999999999999</c:v>
                </c:pt>
                <c:pt idx="14242">
                  <c:v>7.1219999999999999</c:v>
                </c:pt>
                <c:pt idx="14243">
                  <c:v>7.1230000000000002</c:v>
                </c:pt>
                <c:pt idx="14244">
                  <c:v>7.1230000000000002</c:v>
                </c:pt>
                <c:pt idx="14245">
                  <c:v>7.1239999999999997</c:v>
                </c:pt>
                <c:pt idx="14246">
                  <c:v>7.1239999999999997</c:v>
                </c:pt>
                <c:pt idx="14247">
                  <c:v>7.125</c:v>
                </c:pt>
                <c:pt idx="14248">
                  <c:v>7.125</c:v>
                </c:pt>
                <c:pt idx="14249">
                  <c:v>7.1260000000000003</c:v>
                </c:pt>
                <c:pt idx="14250">
                  <c:v>7.1260000000000003</c:v>
                </c:pt>
                <c:pt idx="14251">
                  <c:v>7.1269999999999998</c:v>
                </c:pt>
                <c:pt idx="14252">
                  <c:v>7.1269999999999998</c:v>
                </c:pt>
                <c:pt idx="14253">
                  <c:v>7.1280000000000001</c:v>
                </c:pt>
                <c:pt idx="14254">
                  <c:v>7.1280000000000001</c:v>
                </c:pt>
                <c:pt idx="14255">
                  <c:v>7.1289999999999996</c:v>
                </c:pt>
                <c:pt idx="14256">
                  <c:v>7.1289999999999996</c:v>
                </c:pt>
                <c:pt idx="14257">
                  <c:v>7.13</c:v>
                </c:pt>
                <c:pt idx="14258">
                  <c:v>7.13</c:v>
                </c:pt>
                <c:pt idx="14259">
                  <c:v>7.1310000000000002</c:v>
                </c:pt>
                <c:pt idx="14260">
                  <c:v>7.1310000000000002</c:v>
                </c:pt>
                <c:pt idx="14261">
                  <c:v>7.1319999999999997</c:v>
                </c:pt>
                <c:pt idx="14262">
                  <c:v>7.1319999999999997</c:v>
                </c:pt>
                <c:pt idx="14263">
                  <c:v>7.133</c:v>
                </c:pt>
                <c:pt idx="14264">
                  <c:v>7.133</c:v>
                </c:pt>
                <c:pt idx="14265">
                  <c:v>7.1340000000000003</c:v>
                </c:pt>
                <c:pt idx="14266">
                  <c:v>7.1340000000000003</c:v>
                </c:pt>
                <c:pt idx="14267">
                  <c:v>7.1349999999999998</c:v>
                </c:pt>
                <c:pt idx="14268">
                  <c:v>7.1349999999999998</c:v>
                </c:pt>
                <c:pt idx="14269">
                  <c:v>7.1360000000000001</c:v>
                </c:pt>
                <c:pt idx="14270">
                  <c:v>7.1360000000000001</c:v>
                </c:pt>
                <c:pt idx="14271">
                  <c:v>7.1369999999999996</c:v>
                </c:pt>
                <c:pt idx="14272">
                  <c:v>7.1369999999999996</c:v>
                </c:pt>
                <c:pt idx="14273">
                  <c:v>7.1379999999999999</c:v>
                </c:pt>
                <c:pt idx="14274">
                  <c:v>7.1379999999999999</c:v>
                </c:pt>
                <c:pt idx="14275">
                  <c:v>7.1390000000000002</c:v>
                </c:pt>
                <c:pt idx="14276">
                  <c:v>7.1390000000000002</c:v>
                </c:pt>
                <c:pt idx="14277">
                  <c:v>7.14</c:v>
                </c:pt>
                <c:pt idx="14278">
                  <c:v>7.14</c:v>
                </c:pt>
                <c:pt idx="14279">
                  <c:v>7.141</c:v>
                </c:pt>
                <c:pt idx="14280">
                  <c:v>7.141</c:v>
                </c:pt>
                <c:pt idx="14281">
                  <c:v>7.1420000000000003</c:v>
                </c:pt>
                <c:pt idx="14282">
                  <c:v>7.1420000000000003</c:v>
                </c:pt>
                <c:pt idx="14283">
                  <c:v>7.1429999999999998</c:v>
                </c:pt>
                <c:pt idx="14284">
                  <c:v>7.1429999999999998</c:v>
                </c:pt>
                <c:pt idx="14285">
                  <c:v>7.1440000000000001</c:v>
                </c:pt>
                <c:pt idx="14286">
                  <c:v>7.1440000000000001</c:v>
                </c:pt>
                <c:pt idx="14287">
                  <c:v>7.1449999999999996</c:v>
                </c:pt>
                <c:pt idx="14288">
                  <c:v>7.1449999999999996</c:v>
                </c:pt>
                <c:pt idx="14289">
                  <c:v>7.1459999999999999</c:v>
                </c:pt>
                <c:pt idx="14290">
                  <c:v>7.1459999999999999</c:v>
                </c:pt>
                <c:pt idx="14291">
                  <c:v>7.1470000000000002</c:v>
                </c:pt>
                <c:pt idx="14292">
                  <c:v>7.1470000000000002</c:v>
                </c:pt>
                <c:pt idx="14293">
                  <c:v>7.1479999999999997</c:v>
                </c:pt>
                <c:pt idx="14294">
                  <c:v>7.1479999999999997</c:v>
                </c:pt>
                <c:pt idx="14295">
                  <c:v>7.149</c:v>
                </c:pt>
                <c:pt idx="14296">
                  <c:v>7.149</c:v>
                </c:pt>
                <c:pt idx="14297">
                  <c:v>7.15</c:v>
                </c:pt>
                <c:pt idx="14298">
                  <c:v>7.15</c:v>
                </c:pt>
                <c:pt idx="14299">
                  <c:v>7.1509999999999998</c:v>
                </c:pt>
                <c:pt idx="14300">
                  <c:v>7.1509999999999998</c:v>
                </c:pt>
                <c:pt idx="14301">
                  <c:v>7.1520000000000001</c:v>
                </c:pt>
                <c:pt idx="14302">
                  <c:v>7.1520000000000001</c:v>
                </c:pt>
                <c:pt idx="14303">
                  <c:v>7.1529999999999996</c:v>
                </c:pt>
                <c:pt idx="14304">
                  <c:v>7.1529999999999996</c:v>
                </c:pt>
                <c:pt idx="14305">
                  <c:v>7.1539999999999999</c:v>
                </c:pt>
                <c:pt idx="14306">
                  <c:v>7.1539999999999999</c:v>
                </c:pt>
                <c:pt idx="14307">
                  <c:v>7.1550000000000002</c:v>
                </c:pt>
                <c:pt idx="14308">
                  <c:v>7.1550000000000002</c:v>
                </c:pt>
                <c:pt idx="14309">
                  <c:v>7.1559999999999997</c:v>
                </c:pt>
                <c:pt idx="14310">
                  <c:v>7.1559999999999997</c:v>
                </c:pt>
                <c:pt idx="14311">
                  <c:v>7.157</c:v>
                </c:pt>
                <c:pt idx="14312">
                  <c:v>7.157</c:v>
                </c:pt>
                <c:pt idx="14313">
                  <c:v>7.1580000000000004</c:v>
                </c:pt>
                <c:pt idx="14314">
                  <c:v>7.1580000000000004</c:v>
                </c:pt>
                <c:pt idx="14315">
                  <c:v>7.1589999999999998</c:v>
                </c:pt>
                <c:pt idx="14316">
                  <c:v>7.1589999999999998</c:v>
                </c:pt>
                <c:pt idx="14317">
                  <c:v>7.16</c:v>
                </c:pt>
                <c:pt idx="14318">
                  <c:v>7.16</c:v>
                </c:pt>
                <c:pt idx="14319">
                  <c:v>7.1609999999999996</c:v>
                </c:pt>
                <c:pt idx="14320">
                  <c:v>7.1609999999999996</c:v>
                </c:pt>
                <c:pt idx="14321">
                  <c:v>7.1619999999999999</c:v>
                </c:pt>
                <c:pt idx="14322">
                  <c:v>7.1619999999999999</c:v>
                </c:pt>
                <c:pt idx="14323">
                  <c:v>7.1630000000000003</c:v>
                </c:pt>
                <c:pt idx="14324">
                  <c:v>7.1630000000000003</c:v>
                </c:pt>
                <c:pt idx="14325">
                  <c:v>7.1639999999999997</c:v>
                </c:pt>
                <c:pt idx="14326">
                  <c:v>7.1639999999999997</c:v>
                </c:pt>
                <c:pt idx="14327">
                  <c:v>7.165</c:v>
                </c:pt>
                <c:pt idx="14328">
                  <c:v>7.165</c:v>
                </c:pt>
                <c:pt idx="14329">
                  <c:v>7.1660000000000004</c:v>
                </c:pt>
                <c:pt idx="14330">
                  <c:v>7.1660000000000004</c:v>
                </c:pt>
                <c:pt idx="14331">
                  <c:v>7.1669999999999998</c:v>
                </c:pt>
                <c:pt idx="14332">
                  <c:v>7.1669999999999998</c:v>
                </c:pt>
                <c:pt idx="14333">
                  <c:v>7.1680000000000001</c:v>
                </c:pt>
                <c:pt idx="14334">
                  <c:v>7.1680000000000001</c:v>
                </c:pt>
                <c:pt idx="14335">
                  <c:v>7.1689999999999996</c:v>
                </c:pt>
                <c:pt idx="14336">
                  <c:v>7.1689999999999996</c:v>
                </c:pt>
                <c:pt idx="14337">
                  <c:v>7.17</c:v>
                </c:pt>
                <c:pt idx="14338">
                  <c:v>7.17</c:v>
                </c:pt>
                <c:pt idx="14339">
                  <c:v>7.1710000000000003</c:v>
                </c:pt>
                <c:pt idx="14340">
                  <c:v>7.1710000000000003</c:v>
                </c:pt>
                <c:pt idx="14341">
                  <c:v>7.1719999999999997</c:v>
                </c:pt>
                <c:pt idx="14342">
                  <c:v>7.1719999999999997</c:v>
                </c:pt>
                <c:pt idx="14343">
                  <c:v>7.173</c:v>
                </c:pt>
                <c:pt idx="14344">
                  <c:v>7.173</c:v>
                </c:pt>
                <c:pt idx="14345">
                  <c:v>7.1740000000000004</c:v>
                </c:pt>
                <c:pt idx="14346">
                  <c:v>7.1740000000000004</c:v>
                </c:pt>
                <c:pt idx="14347">
                  <c:v>7.1749999999999998</c:v>
                </c:pt>
                <c:pt idx="14348">
                  <c:v>7.1749999999999998</c:v>
                </c:pt>
                <c:pt idx="14349">
                  <c:v>7.1760000000000002</c:v>
                </c:pt>
                <c:pt idx="14350">
                  <c:v>7.1760000000000002</c:v>
                </c:pt>
                <c:pt idx="14351">
                  <c:v>7.1769999999999996</c:v>
                </c:pt>
                <c:pt idx="14352">
                  <c:v>7.1769999999999996</c:v>
                </c:pt>
                <c:pt idx="14353">
                  <c:v>7.1779999999999999</c:v>
                </c:pt>
                <c:pt idx="14354">
                  <c:v>7.1779999999999999</c:v>
                </c:pt>
                <c:pt idx="14355">
                  <c:v>7.1790000000000003</c:v>
                </c:pt>
                <c:pt idx="14356">
                  <c:v>7.1790000000000003</c:v>
                </c:pt>
                <c:pt idx="14357">
                  <c:v>7.18</c:v>
                </c:pt>
                <c:pt idx="14358">
                  <c:v>7.18</c:v>
                </c:pt>
                <c:pt idx="14359">
                  <c:v>7.181</c:v>
                </c:pt>
                <c:pt idx="14360">
                  <c:v>7.181</c:v>
                </c:pt>
                <c:pt idx="14361">
                  <c:v>7.1820000000000004</c:v>
                </c:pt>
                <c:pt idx="14362">
                  <c:v>7.1820000000000004</c:v>
                </c:pt>
                <c:pt idx="14363">
                  <c:v>7.1829999999999998</c:v>
                </c:pt>
                <c:pt idx="14364">
                  <c:v>7.1829999999999998</c:v>
                </c:pt>
                <c:pt idx="14365">
                  <c:v>7.1840000000000002</c:v>
                </c:pt>
                <c:pt idx="14366">
                  <c:v>7.1840000000000002</c:v>
                </c:pt>
                <c:pt idx="14367">
                  <c:v>7.1849999999999996</c:v>
                </c:pt>
                <c:pt idx="14368">
                  <c:v>7.1849999999999996</c:v>
                </c:pt>
                <c:pt idx="14369">
                  <c:v>7.1859999999999999</c:v>
                </c:pt>
                <c:pt idx="14370">
                  <c:v>7.1859999999999999</c:v>
                </c:pt>
                <c:pt idx="14371">
                  <c:v>7.1870000000000003</c:v>
                </c:pt>
                <c:pt idx="14372">
                  <c:v>7.1870000000000003</c:v>
                </c:pt>
                <c:pt idx="14373">
                  <c:v>7.1879999999999997</c:v>
                </c:pt>
                <c:pt idx="14374">
                  <c:v>7.1879999999999997</c:v>
                </c:pt>
                <c:pt idx="14375">
                  <c:v>7.1890000000000001</c:v>
                </c:pt>
                <c:pt idx="14376">
                  <c:v>7.1890000000000001</c:v>
                </c:pt>
                <c:pt idx="14377">
                  <c:v>7.19</c:v>
                </c:pt>
                <c:pt idx="14378">
                  <c:v>7.19</c:v>
                </c:pt>
                <c:pt idx="14379">
                  <c:v>7.1909999999999998</c:v>
                </c:pt>
                <c:pt idx="14380">
                  <c:v>7.1909999999999998</c:v>
                </c:pt>
                <c:pt idx="14381">
                  <c:v>7.1920000000000002</c:v>
                </c:pt>
                <c:pt idx="14382">
                  <c:v>7.1920000000000002</c:v>
                </c:pt>
                <c:pt idx="14383">
                  <c:v>7.1929999999999996</c:v>
                </c:pt>
                <c:pt idx="14384">
                  <c:v>7.1929999999999996</c:v>
                </c:pt>
                <c:pt idx="14385">
                  <c:v>7.194</c:v>
                </c:pt>
                <c:pt idx="14386">
                  <c:v>7.194</c:v>
                </c:pt>
                <c:pt idx="14387">
                  <c:v>7.1950000000000003</c:v>
                </c:pt>
                <c:pt idx="14388">
                  <c:v>7.1950000000000003</c:v>
                </c:pt>
                <c:pt idx="14389">
                  <c:v>7.1959999999999997</c:v>
                </c:pt>
                <c:pt idx="14390">
                  <c:v>7.1959999999999997</c:v>
                </c:pt>
                <c:pt idx="14391">
                  <c:v>7.1970000000000001</c:v>
                </c:pt>
                <c:pt idx="14392">
                  <c:v>7.1970000000000001</c:v>
                </c:pt>
                <c:pt idx="14393">
                  <c:v>7.1980000000000004</c:v>
                </c:pt>
                <c:pt idx="14394">
                  <c:v>7.1980000000000004</c:v>
                </c:pt>
                <c:pt idx="14395">
                  <c:v>7.1989999999999998</c:v>
                </c:pt>
                <c:pt idx="14396">
                  <c:v>7.1989999999999998</c:v>
                </c:pt>
                <c:pt idx="14397">
                  <c:v>7.2</c:v>
                </c:pt>
                <c:pt idx="14398">
                  <c:v>7.2</c:v>
                </c:pt>
                <c:pt idx="14399">
                  <c:v>7.2009999999999996</c:v>
                </c:pt>
                <c:pt idx="14400">
                  <c:v>7.2009999999999996</c:v>
                </c:pt>
                <c:pt idx="14401">
                  <c:v>7.202</c:v>
                </c:pt>
                <c:pt idx="14402">
                  <c:v>7.202</c:v>
                </c:pt>
                <c:pt idx="14403">
                  <c:v>7.2030000000000003</c:v>
                </c:pt>
                <c:pt idx="14404">
                  <c:v>7.2030000000000003</c:v>
                </c:pt>
                <c:pt idx="14405">
                  <c:v>7.2039999999999997</c:v>
                </c:pt>
                <c:pt idx="14406">
                  <c:v>7.2039999999999997</c:v>
                </c:pt>
                <c:pt idx="14407">
                  <c:v>7.2050000000000001</c:v>
                </c:pt>
                <c:pt idx="14408">
                  <c:v>7.2050000000000001</c:v>
                </c:pt>
                <c:pt idx="14409">
                  <c:v>7.2060000000000004</c:v>
                </c:pt>
                <c:pt idx="14410">
                  <c:v>7.2060000000000004</c:v>
                </c:pt>
                <c:pt idx="14411">
                  <c:v>7.2069999999999999</c:v>
                </c:pt>
                <c:pt idx="14412">
                  <c:v>7.2069999999999999</c:v>
                </c:pt>
                <c:pt idx="14413">
                  <c:v>7.2080000000000002</c:v>
                </c:pt>
                <c:pt idx="14414">
                  <c:v>7.2080000000000002</c:v>
                </c:pt>
                <c:pt idx="14415">
                  <c:v>7.2089999999999996</c:v>
                </c:pt>
                <c:pt idx="14416">
                  <c:v>7.2089999999999996</c:v>
                </c:pt>
                <c:pt idx="14417">
                  <c:v>7.21</c:v>
                </c:pt>
                <c:pt idx="14418">
                  <c:v>7.21</c:v>
                </c:pt>
                <c:pt idx="14419">
                  <c:v>7.2110000000000003</c:v>
                </c:pt>
                <c:pt idx="14420">
                  <c:v>7.2110000000000003</c:v>
                </c:pt>
                <c:pt idx="14421">
                  <c:v>7.2119999999999997</c:v>
                </c:pt>
                <c:pt idx="14422">
                  <c:v>7.2119999999999997</c:v>
                </c:pt>
                <c:pt idx="14423">
                  <c:v>7.2130000000000001</c:v>
                </c:pt>
                <c:pt idx="14424">
                  <c:v>7.2130000000000001</c:v>
                </c:pt>
                <c:pt idx="14425">
                  <c:v>7.2140000000000004</c:v>
                </c:pt>
                <c:pt idx="14426">
                  <c:v>7.2140000000000004</c:v>
                </c:pt>
                <c:pt idx="14427">
                  <c:v>7.2149999999999999</c:v>
                </c:pt>
                <c:pt idx="14428">
                  <c:v>7.2149999999999999</c:v>
                </c:pt>
                <c:pt idx="14429">
                  <c:v>7.2160000000000002</c:v>
                </c:pt>
                <c:pt idx="14430">
                  <c:v>7.2160000000000002</c:v>
                </c:pt>
                <c:pt idx="14431">
                  <c:v>7.2169999999999996</c:v>
                </c:pt>
                <c:pt idx="14432">
                  <c:v>7.2169999999999996</c:v>
                </c:pt>
                <c:pt idx="14433">
                  <c:v>7.218</c:v>
                </c:pt>
                <c:pt idx="14434">
                  <c:v>7.218</c:v>
                </c:pt>
                <c:pt idx="14435">
                  <c:v>7.2190000000000003</c:v>
                </c:pt>
                <c:pt idx="14436">
                  <c:v>7.2190000000000003</c:v>
                </c:pt>
                <c:pt idx="14437">
                  <c:v>7.22</c:v>
                </c:pt>
                <c:pt idx="14438">
                  <c:v>7.22</c:v>
                </c:pt>
                <c:pt idx="14439">
                  <c:v>7.2210000000000001</c:v>
                </c:pt>
                <c:pt idx="14440">
                  <c:v>7.2210000000000001</c:v>
                </c:pt>
                <c:pt idx="14441">
                  <c:v>7.2220000000000004</c:v>
                </c:pt>
                <c:pt idx="14442">
                  <c:v>7.2220000000000004</c:v>
                </c:pt>
                <c:pt idx="14443">
                  <c:v>7.2229999999999999</c:v>
                </c:pt>
                <c:pt idx="14444">
                  <c:v>7.2229999999999999</c:v>
                </c:pt>
                <c:pt idx="14445">
                  <c:v>7.2240000000000002</c:v>
                </c:pt>
                <c:pt idx="14446">
                  <c:v>7.2240000000000002</c:v>
                </c:pt>
                <c:pt idx="14447">
                  <c:v>7.2249999999999996</c:v>
                </c:pt>
                <c:pt idx="14448">
                  <c:v>7.2249999999999996</c:v>
                </c:pt>
                <c:pt idx="14449">
                  <c:v>7.226</c:v>
                </c:pt>
                <c:pt idx="14450">
                  <c:v>7.226</c:v>
                </c:pt>
                <c:pt idx="14451">
                  <c:v>7.2270000000000003</c:v>
                </c:pt>
                <c:pt idx="14452">
                  <c:v>7.2270000000000003</c:v>
                </c:pt>
                <c:pt idx="14453">
                  <c:v>7.2279999999999998</c:v>
                </c:pt>
                <c:pt idx="14454">
                  <c:v>7.2279999999999998</c:v>
                </c:pt>
                <c:pt idx="14455">
                  <c:v>7.2290000000000001</c:v>
                </c:pt>
                <c:pt idx="14456">
                  <c:v>7.2290000000000001</c:v>
                </c:pt>
                <c:pt idx="14457">
                  <c:v>7.23</c:v>
                </c:pt>
                <c:pt idx="14458">
                  <c:v>7.23</c:v>
                </c:pt>
                <c:pt idx="14459">
                  <c:v>7.2309999999999999</c:v>
                </c:pt>
                <c:pt idx="14460">
                  <c:v>7.2309999999999999</c:v>
                </c:pt>
                <c:pt idx="14461">
                  <c:v>7.2320000000000002</c:v>
                </c:pt>
                <c:pt idx="14462">
                  <c:v>7.2320000000000002</c:v>
                </c:pt>
                <c:pt idx="14463">
                  <c:v>7.2329999999999997</c:v>
                </c:pt>
                <c:pt idx="14464">
                  <c:v>7.2329999999999997</c:v>
                </c:pt>
                <c:pt idx="14465">
                  <c:v>7.234</c:v>
                </c:pt>
                <c:pt idx="14466">
                  <c:v>7.234</c:v>
                </c:pt>
                <c:pt idx="14467">
                  <c:v>7.2350000000000003</c:v>
                </c:pt>
                <c:pt idx="14468">
                  <c:v>7.2350000000000003</c:v>
                </c:pt>
                <c:pt idx="14469">
                  <c:v>7.2359999999999998</c:v>
                </c:pt>
                <c:pt idx="14470">
                  <c:v>7.2359999999999998</c:v>
                </c:pt>
                <c:pt idx="14471">
                  <c:v>7.2370000000000001</c:v>
                </c:pt>
                <c:pt idx="14472">
                  <c:v>7.2370000000000001</c:v>
                </c:pt>
                <c:pt idx="14473">
                  <c:v>7.2380000000000004</c:v>
                </c:pt>
                <c:pt idx="14474">
                  <c:v>7.2380000000000004</c:v>
                </c:pt>
                <c:pt idx="14475">
                  <c:v>7.2389999999999999</c:v>
                </c:pt>
                <c:pt idx="14476">
                  <c:v>7.2389999999999999</c:v>
                </c:pt>
                <c:pt idx="14477">
                  <c:v>7.24</c:v>
                </c:pt>
                <c:pt idx="14478">
                  <c:v>7.24</c:v>
                </c:pt>
                <c:pt idx="14479">
                  <c:v>7.2409999999999997</c:v>
                </c:pt>
                <c:pt idx="14480">
                  <c:v>7.2409999999999997</c:v>
                </c:pt>
                <c:pt idx="14481">
                  <c:v>7.242</c:v>
                </c:pt>
                <c:pt idx="14482">
                  <c:v>7.242</c:v>
                </c:pt>
                <c:pt idx="14483">
                  <c:v>7.2430000000000003</c:v>
                </c:pt>
                <c:pt idx="14484">
                  <c:v>7.2430000000000003</c:v>
                </c:pt>
                <c:pt idx="14485">
                  <c:v>7.2439999999999998</c:v>
                </c:pt>
                <c:pt idx="14486">
                  <c:v>7.2439999999999998</c:v>
                </c:pt>
                <c:pt idx="14487">
                  <c:v>7.2450000000000001</c:v>
                </c:pt>
                <c:pt idx="14488">
                  <c:v>7.2450000000000001</c:v>
                </c:pt>
                <c:pt idx="14489">
                  <c:v>7.2460000000000004</c:v>
                </c:pt>
                <c:pt idx="14490">
                  <c:v>7.2460000000000004</c:v>
                </c:pt>
                <c:pt idx="14491">
                  <c:v>7.2469999999999999</c:v>
                </c:pt>
                <c:pt idx="14492">
                  <c:v>7.2469999999999999</c:v>
                </c:pt>
                <c:pt idx="14493">
                  <c:v>7.2480000000000002</c:v>
                </c:pt>
                <c:pt idx="14494">
                  <c:v>7.2480000000000002</c:v>
                </c:pt>
                <c:pt idx="14495">
                  <c:v>7.2489999999999997</c:v>
                </c:pt>
                <c:pt idx="14496">
                  <c:v>7.2489999999999997</c:v>
                </c:pt>
                <c:pt idx="14497">
                  <c:v>7.25</c:v>
                </c:pt>
                <c:pt idx="14498">
                  <c:v>7.25</c:v>
                </c:pt>
                <c:pt idx="14499">
                  <c:v>7.2510000000000003</c:v>
                </c:pt>
                <c:pt idx="14500">
                  <c:v>7.2510000000000003</c:v>
                </c:pt>
                <c:pt idx="14501">
                  <c:v>7.2519999999999998</c:v>
                </c:pt>
                <c:pt idx="14502">
                  <c:v>7.2519999999999998</c:v>
                </c:pt>
                <c:pt idx="14503">
                  <c:v>7.2530000000000001</c:v>
                </c:pt>
                <c:pt idx="14504">
                  <c:v>7.2530000000000001</c:v>
                </c:pt>
                <c:pt idx="14505">
                  <c:v>7.2539999999999996</c:v>
                </c:pt>
                <c:pt idx="14506">
                  <c:v>7.2539999999999996</c:v>
                </c:pt>
                <c:pt idx="14507">
                  <c:v>7.2549999999999999</c:v>
                </c:pt>
                <c:pt idx="14508">
                  <c:v>7.2549999999999999</c:v>
                </c:pt>
                <c:pt idx="14509">
                  <c:v>7.2560000000000002</c:v>
                </c:pt>
                <c:pt idx="14510">
                  <c:v>7.2560000000000002</c:v>
                </c:pt>
                <c:pt idx="14511">
                  <c:v>7.2569999999999997</c:v>
                </c:pt>
                <c:pt idx="14512">
                  <c:v>7.2569999999999997</c:v>
                </c:pt>
                <c:pt idx="14513">
                  <c:v>7.258</c:v>
                </c:pt>
                <c:pt idx="14514">
                  <c:v>7.258</c:v>
                </c:pt>
                <c:pt idx="14515">
                  <c:v>7.2590000000000003</c:v>
                </c:pt>
                <c:pt idx="14516">
                  <c:v>7.2590000000000003</c:v>
                </c:pt>
                <c:pt idx="14517">
                  <c:v>7.26</c:v>
                </c:pt>
                <c:pt idx="14518">
                  <c:v>7.26</c:v>
                </c:pt>
                <c:pt idx="14519">
                  <c:v>7.2610000000000001</c:v>
                </c:pt>
                <c:pt idx="14520">
                  <c:v>7.2610000000000001</c:v>
                </c:pt>
                <c:pt idx="14521">
                  <c:v>7.2619999999999996</c:v>
                </c:pt>
                <c:pt idx="14522">
                  <c:v>7.2619999999999996</c:v>
                </c:pt>
                <c:pt idx="14523">
                  <c:v>7.2629999999999999</c:v>
                </c:pt>
                <c:pt idx="14524">
                  <c:v>7.2629999999999999</c:v>
                </c:pt>
                <c:pt idx="14525">
                  <c:v>7.2640000000000002</c:v>
                </c:pt>
                <c:pt idx="14526">
                  <c:v>7.2640000000000002</c:v>
                </c:pt>
                <c:pt idx="14527">
                  <c:v>7.2649999999999997</c:v>
                </c:pt>
                <c:pt idx="14528">
                  <c:v>7.2649999999999997</c:v>
                </c:pt>
                <c:pt idx="14529">
                  <c:v>7.266</c:v>
                </c:pt>
                <c:pt idx="14530">
                  <c:v>7.266</c:v>
                </c:pt>
                <c:pt idx="14531">
                  <c:v>7.2670000000000003</c:v>
                </c:pt>
                <c:pt idx="14532">
                  <c:v>7.2670000000000003</c:v>
                </c:pt>
                <c:pt idx="14533">
                  <c:v>7.2679999999999998</c:v>
                </c:pt>
                <c:pt idx="14534">
                  <c:v>7.2679999999999998</c:v>
                </c:pt>
                <c:pt idx="14535">
                  <c:v>7.2690000000000001</c:v>
                </c:pt>
                <c:pt idx="14536">
                  <c:v>7.2690000000000001</c:v>
                </c:pt>
                <c:pt idx="14537">
                  <c:v>7.27</c:v>
                </c:pt>
                <c:pt idx="14538">
                  <c:v>7.27</c:v>
                </c:pt>
                <c:pt idx="14539">
                  <c:v>7.2709999999999999</c:v>
                </c:pt>
                <c:pt idx="14540">
                  <c:v>7.2709999999999999</c:v>
                </c:pt>
                <c:pt idx="14541">
                  <c:v>7.2720000000000002</c:v>
                </c:pt>
                <c:pt idx="14542">
                  <c:v>7.2720000000000002</c:v>
                </c:pt>
                <c:pt idx="14543">
                  <c:v>7.2729999999999997</c:v>
                </c:pt>
                <c:pt idx="14544">
                  <c:v>7.2729999999999997</c:v>
                </c:pt>
                <c:pt idx="14545">
                  <c:v>7.274</c:v>
                </c:pt>
                <c:pt idx="14546">
                  <c:v>7.274</c:v>
                </c:pt>
                <c:pt idx="14547">
                  <c:v>7.2750000000000004</c:v>
                </c:pt>
                <c:pt idx="14548">
                  <c:v>7.2750000000000004</c:v>
                </c:pt>
                <c:pt idx="14549">
                  <c:v>7.2759999999999998</c:v>
                </c:pt>
                <c:pt idx="14550">
                  <c:v>7.2759999999999998</c:v>
                </c:pt>
                <c:pt idx="14551">
                  <c:v>7.2770000000000001</c:v>
                </c:pt>
                <c:pt idx="14552">
                  <c:v>7.2770000000000001</c:v>
                </c:pt>
                <c:pt idx="14553">
                  <c:v>7.2779999999999996</c:v>
                </c:pt>
                <c:pt idx="14554">
                  <c:v>7.2779999999999996</c:v>
                </c:pt>
                <c:pt idx="14555">
                  <c:v>7.2789999999999999</c:v>
                </c:pt>
                <c:pt idx="14556">
                  <c:v>7.2789999999999999</c:v>
                </c:pt>
                <c:pt idx="14557">
                  <c:v>7.28</c:v>
                </c:pt>
                <c:pt idx="14558">
                  <c:v>7.28</c:v>
                </c:pt>
                <c:pt idx="14559">
                  <c:v>7.2809999999999997</c:v>
                </c:pt>
                <c:pt idx="14560">
                  <c:v>7.2809999999999997</c:v>
                </c:pt>
                <c:pt idx="14561">
                  <c:v>7.282</c:v>
                </c:pt>
                <c:pt idx="14562">
                  <c:v>7.282</c:v>
                </c:pt>
                <c:pt idx="14563">
                  <c:v>7.2830000000000004</c:v>
                </c:pt>
                <c:pt idx="14564">
                  <c:v>7.2830000000000004</c:v>
                </c:pt>
                <c:pt idx="14565">
                  <c:v>7.2839999999999998</c:v>
                </c:pt>
                <c:pt idx="14566">
                  <c:v>7.2839999999999998</c:v>
                </c:pt>
                <c:pt idx="14567">
                  <c:v>7.2850000000000001</c:v>
                </c:pt>
                <c:pt idx="14568">
                  <c:v>7.2850000000000001</c:v>
                </c:pt>
                <c:pt idx="14569">
                  <c:v>7.2859999999999996</c:v>
                </c:pt>
                <c:pt idx="14570">
                  <c:v>7.2859999999999996</c:v>
                </c:pt>
                <c:pt idx="14571">
                  <c:v>7.2869999999999999</c:v>
                </c:pt>
                <c:pt idx="14572">
                  <c:v>7.2869999999999999</c:v>
                </c:pt>
                <c:pt idx="14573">
                  <c:v>7.2880000000000003</c:v>
                </c:pt>
                <c:pt idx="14574">
                  <c:v>7.2880000000000003</c:v>
                </c:pt>
                <c:pt idx="14575">
                  <c:v>7.2889999999999997</c:v>
                </c:pt>
                <c:pt idx="14576">
                  <c:v>7.2889999999999997</c:v>
                </c:pt>
                <c:pt idx="14577">
                  <c:v>7.29</c:v>
                </c:pt>
                <c:pt idx="14578">
                  <c:v>7.29</c:v>
                </c:pt>
                <c:pt idx="14579">
                  <c:v>7.2910000000000004</c:v>
                </c:pt>
                <c:pt idx="14580">
                  <c:v>7.2910000000000004</c:v>
                </c:pt>
                <c:pt idx="14581">
                  <c:v>7.2919999999999998</c:v>
                </c:pt>
                <c:pt idx="14582">
                  <c:v>7.2919999999999998</c:v>
                </c:pt>
                <c:pt idx="14583">
                  <c:v>7.2930000000000001</c:v>
                </c:pt>
                <c:pt idx="14584">
                  <c:v>7.2930000000000001</c:v>
                </c:pt>
                <c:pt idx="14585">
                  <c:v>7.2939999999999996</c:v>
                </c:pt>
                <c:pt idx="14586">
                  <c:v>7.2939999999999996</c:v>
                </c:pt>
                <c:pt idx="14587">
                  <c:v>7.2949999999999999</c:v>
                </c:pt>
                <c:pt idx="14588">
                  <c:v>7.2949999999999999</c:v>
                </c:pt>
                <c:pt idx="14589">
                  <c:v>7.2960000000000003</c:v>
                </c:pt>
                <c:pt idx="14590">
                  <c:v>7.2960000000000003</c:v>
                </c:pt>
                <c:pt idx="14591">
                  <c:v>7.2969999999999997</c:v>
                </c:pt>
                <c:pt idx="14592">
                  <c:v>7.2969999999999997</c:v>
                </c:pt>
                <c:pt idx="14593">
                  <c:v>7.298</c:v>
                </c:pt>
                <c:pt idx="14594">
                  <c:v>7.298</c:v>
                </c:pt>
                <c:pt idx="14595">
                  <c:v>7.2990000000000004</c:v>
                </c:pt>
                <c:pt idx="14596">
                  <c:v>7.2990000000000004</c:v>
                </c:pt>
                <c:pt idx="14597">
                  <c:v>7.3</c:v>
                </c:pt>
                <c:pt idx="14598">
                  <c:v>7.3</c:v>
                </c:pt>
                <c:pt idx="14599">
                  <c:v>7.3010000000000002</c:v>
                </c:pt>
                <c:pt idx="14600">
                  <c:v>7.3010000000000002</c:v>
                </c:pt>
                <c:pt idx="14601">
                  <c:v>7.3019999999999996</c:v>
                </c:pt>
                <c:pt idx="14602">
                  <c:v>7.3019999999999996</c:v>
                </c:pt>
                <c:pt idx="14603">
                  <c:v>7.3029999999999999</c:v>
                </c:pt>
                <c:pt idx="14604">
                  <c:v>7.3029999999999999</c:v>
                </c:pt>
                <c:pt idx="14605">
                  <c:v>7.3040000000000003</c:v>
                </c:pt>
                <c:pt idx="14606">
                  <c:v>7.3040000000000003</c:v>
                </c:pt>
                <c:pt idx="14607">
                  <c:v>7.3049999999999997</c:v>
                </c:pt>
                <c:pt idx="14608">
                  <c:v>7.3049999999999997</c:v>
                </c:pt>
                <c:pt idx="14609">
                  <c:v>7.306</c:v>
                </c:pt>
                <c:pt idx="14610">
                  <c:v>7.306</c:v>
                </c:pt>
                <c:pt idx="14611">
                  <c:v>7.3070000000000004</c:v>
                </c:pt>
                <c:pt idx="14612">
                  <c:v>7.3070000000000004</c:v>
                </c:pt>
                <c:pt idx="14613">
                  <c:v>7.3079999999999998</c:v>
                </c:pt>
                <c:pt idx="14614">
                  <c:v>7.3079999999999998</c:v>
                </c:pt>
                <c:pt idx="14615">
                  <c:v>7.3090000000000002</c:v>
                </c:pt>
                <c:pt idx="14616">
                  <c:v>7.3090000000000002</c:v>
                </c:pt>
                <c:pt idx="14617">
                  <c:v>7.31</c:v>
                </c:pt>
                <c:pt idx="14618">
                  <c:v>7.31</c:v>
                </c:pt>
                <c:pt idx="14619">
                  <c:v>7.3109999999999999</c:v>
                </c:pt>
                <c:pt idx="14620">
                  <c:v>7.3109999999999999</c:v>
                </c:pt>
                <c:pt idx="14621">
                  <c:v>7.3120000000000003</c:v>
                </c:pt>
                <c:pt idx="14622">
                  <c:v>7.3120000000000003</c:v>
                </c:pt>
                <c:pt idx="14623">
                  <c:v>7.3129999999999997</c:v>
                </c:pt>
                <c:pt idx="14624">
                  <c:v>7.3129999999999997</c:v>
                </c:pt>
                <c:pt idx="14625">
                  <c:v>7.3140000000000001</c:v>
                </c:pt>
                <c:pt idx="14626">
                  <c:v>7.3140000000000001</c:v>
                </c:pt>
                <c:pt idx="14627">
                  <c:v>7.3150000000000004</c:v>
                </c:pt>
                <c:pt idx="14628">
                  <c:v>7.3150000000000004</c:v>
                </c:pt>
                <c:pt idx="14629">
                  <c:v>7.3159999999999998</c:v>
                </c:pt>
                <c:pt idx="14630">
                  <c:v>7.3159999999999998</c:v>
                </c:pt>
                <c:pt idx="14631">
                  <c:v>7.3170000000000002</c:v>
                </c:pt>
                <c:pt idx="14632">
                  <c:v>7.3170000000000002</c:v>
                </c:pt>
                <c:pt idx="14633">
                  <c:v>7.3179999999999996</c:v>
                </c:pt>
                <c:pt idx="14634">
                  <c:v>7.3179999999999996</c:v>
                </c:pt>
                <c:pt idx="14635">
                  <c:v>7.319</c:v>
                </c:pt>
                <c:pt idx="14636">
                  <c:v>7.319</c:v>
                </c:pt>
                <c:pt idx="14637">
                  <c:v>7.32</c:v>
                </c:pt>
                <c:pt idx="14638">
                  <c:v>7.32</c:v>
                </c:pt>
                <c:pt idx="14639">
                  <c:v>7.3209999999999997</c:v>
                </c:pt>
                <c:pt idx="14640">
                  <c:v>7.3209999999999997</c:v>
                </c:pt>
                <c:pt idx="14641">
                  <c:v>7.3220000000000001</c:v>
                </c:pt>
                <c:pt idx="14642">
                  <c:v>7.3220000000000001</c:v>
                </c:pt>
                <c:pt idx="14643">
                  <c:v>7.3230000000000004</c:v>
                </c:pt>
                <c:pt idx="14644">
                  <c:v>7.3230000000000004</c:v>
                </c:pt>
                <c:pt idx="14645">
                  <c:v>7.3239999999999998</c:v>
                </c:pt>
                <c:pt idx="14646">
                  <c:v>7.3239999999999998</c:v>
                </c:pt>
                <c:pt idx="14647">
                  <c:v>7.3250000000000002</c:v>
                </c:pt>
                <c:pt idx="14648">
                  <c:v>7.3250000000000002</c:v>
                </c:pt>
                <c:pt idx="14649">
                  <c:v>7.3259999999999996</c:v>
                </c:pt>
                <c:pt idx="14650">
                  <c:v>7.3259999999999996</c:v>
                </c:pt>
                <c:pt idx="14651">
                  <c:v>7.327</c:v>
                </c:pt>
                <c:pt idx="14652">
                  <c:v>7.327</c:v>
                </c:pt>
                <c:pt idx="14653">
                  <c:v>7.3280000000000003</c:v>
                </c:pt>
                <c:pt idx="14654">
                  <c:v>7.3280000000000003</c:v>
                </c:pt>
                <c:pt idx="14655">
                  <c:v>7.3289999999999997</c:v>
                </c:pt>
                <c:pt idx="14656">
                  <c:v>7.3289999999999997</c:v>
                </c:pt>
                <c:pt idx="14657">
                  <c:v>7.33</c:v>
                </c:pt>
                <c:pt idx="14658">
                  <c:v>7.33</c:v>
                </c:pt>
                <c:pt idx="14659">
                  <c:v>7.3310000000000004</c:v>
                </c:pt>
                <c:pt idx="14660">
                  <c:v>7.3310000000000004</c:v>
                </c:pt>
                <c:pt idx="14661">
                  <c:v>7.3319999999999999</c:v>
                </c:pt>
                <c:pt idx="14662">
                  <c:v>7.3319999999999999</c:v>
                </c:pt>
                <c:pt idx="14663">
                  <c:v>7.3330000000000002</c:v>
                </c:pt>
                <c:pt idx="14664">
                  <c:v>7.3330000000000002</c:v>
                </c:pt>
                <c:pt idx="14665">
                  <c:v>7.3339999999999996</c:v>
                </c:pt>
                <c:pt idx="14666">
                  <c:v>7.3339999999999996</c:v>
                </c:pt>
                <c:pt idx="14667">
                  <c:v>7.335</c:v>
                </c:pt>
                <c:pt idx="14668">
                  <c:v>7.335</c:v>
                </c:pt>
                <c:pt idx="14669">
                  <c:v>7.3360000000000003</c:v>
                </c:pt>
                <c:pt idx="14670">
                  <c:v>7.3360000000000003</c:v>
                </c:pt>
                <c:pt idx="14671">
                  <c:v>7.3369999999999997</c:v>
                </c:pt>
                <c:pt idx="14672">
                  <c:v>7.3369999999999997</c:v>
                </c:pt>
                <c:pt idx="14673">
                  <c:v>7.3380000000000001</c:v>
                </c:pt>
                <c:pt idx="14674">
                  <c:v>7.3380000000000001</c:v>
                </c:pt>
                <c:pt idx="14675">
                  <c:v>7.3390000000000004</c:v>
                </c:pt>
                <c:pt idx="14676">
                  <c:v>7.3390000000000004</c:v>
                </c:pt>
                <c:pt idx="14677">
                  <c:v>7.34</c:v>
                </c:pt>
                <c:pt idx="14678">
                  <c:v>7.34</c:v>
                </c:pt>
                <c:pt idx="14679">
                  <c:v>7.3410000000000002</c:v>
                </c:pt>
                <c:pt idx="14680">
                  <c:v>7.3410000000000002</c:v>
                </c:pt>
                <c:pt idx="14681">
                  <c:v>7.3419999999999996</c:v>
                </c:pt>
                <c:pt idx="14682">
                  <c:v>7.3419999999999996</c:v>
                </c:pt>
                <c:pt idx="14683">
                  <c:v>7.343</c:v>
                </c:pt>
                <c:pt idx="14684">
                  <c:v>7.343</c:v>
                </c:pt>
                <c:pt idx="14685">
                  <c:v>7.3440000000000003</c:v>
                </c:pt>
                <c:pt idx="14686">
                  <c:v>7.3440000000000003</c:v>
                </c:pt>
                <c:pt idx="14687">
                  <c:v>7.3449999999999998</c:v>
                </c:pt>
                <c:pt idx="14688">
                  <c:v>7.3449999999999998</c:v>
                </c:pt>
                <c:pt idx="14689">
                  <c:v>7.3460000000000001</c:v>
                </c:pt>
                <c:pt idx="14690">
                  <c:v>7.3460000000000001</c:v>
                </c:pt>
                <c:pt idx="14691">
                  <c:v>7.3470000000000004</c:v>
                </c:pt>
                <c:pt idx="14692">
                  <c:v>7.3470000000000004</c:v>
                </c:pt>
                <c:pt idx="14693">
                  <c:v>7.3479999999999999</c:v>
                </c:pt>
                <c:pt idx="14694">
                  <c:v>7.3479999999999999</c:v>
                </c:pt>
                <c:pt idx="14695">
                  <c:v>7.3490000000000002</c:v>
                </c:pt>
                <c:pt idx="14696">
                  <c:v>7.3490000000000002</c:v>
                </c:pt>
                <c:pt idx="14697">
                  <c:v>7.35</c:v>
                </c:pt>
                <c:pt idx="14698">
                  <c:v>7.35</c:v>
                </c:pt>
                <c:pt idx="14699">
                  <c:v>7.351</c:v>
                </c:pt>
                <c:pt idx="14700">
                  <c:v>7.351</c:v>
                </c:pt>
                <c:pt idx="14701">
                  <c:v>7.3520000000000003</c:v>
                </c:pt>
                <c:pt idx="14702">
                  <c:v>7.3520000000000003</c:v>
                </c:pt>
                <c:pt idx="14703">
                  <c:v>7.3529999999999998</c:v>
                </c:pt>
                <c:pt idx="14704">
                  <c:v>7.3529999999999998</c:v>
                </c:pt>
                <c:pt idx="14705">
                  <c:v>7.3540000000000001</c:v>
                </c:pt>
                <c:pt idx="14706">
                  <c:v>7.3540000000000001</c:v>
                </c:pt>
                <c:pt idx="14707">
                  <c:v>7.3550000000000004</c:v>
                </c:pt>
                <c:pt idx="14708">
                  <c:v>7.3550000000000004</c:v>
                </c:pt>
                <c:pt idx="14709">
                  <c:v>7.3559999999999999</c:v>
                </c:pt>
                <c:pt idx="14710">
                  <c:v>7.3559999999999999</c:v>
                </c:pt>
                <c:pt idx="14711">
                  <c:v>7.3570000000000002</c:v>
                </c:pt>
                <c:pt idx="14712">
                  <c:v>7.3570000000000002</c:v>
                </c:pt>
                <c:pt idx="14713">
                  <c:v>7.3579999999999997</c:v>
                </c:pt>
                <c:pt idx="14714">
                  <c:v>7.3579999999999997</c:v>
                </c:pt>
                <c:pt idx="14715">
                  <c:v>7.359</c:v>
                </c:pt>
                <c:pt idx="14716">
                  <c:v>7.359</c:v>
                </c:pt>
                <c:pt idx="14717">
                  <c:v>7.36</c:v>
                </c:pt>
                <c:pt idx="14718">
                  <c:v>7.36</c:v>
                </c:pt>
                <c:pt idx="14719">
                  <c:v>7.3609999999999998</c:v>
                </c:pt>
                <c:pt idx="14720">
                  <c:v>7.3609999999999998</c:v>
                </c:pt>
                <c:pt idx="14721">
                  <c:v>7.3620000000000001</c:v>
                </c:pt>
                <c:pt idx="14722">
                  <c:v>7.3620000000000001</c:v>
                </c:pt>
                <c:pt idx="14723">
                  <c:v>7.3630000000000004</c:v>
                </c:pt>
                <c:pt idx="14724">
                  <c:v>7.3630000000000004</c:v>
                </c:pt>
                <c:pt idx="14725">
                  <c:v>7.3639999999999999</c:v>
                </c:pt>
                <c:pt idx="14726">
                  <c:v>7.3639999999999999</c:v>
                </c:pt>
                <c:pt idx="14727">
                  <c:v>7.3650000000000002</c:v>
                </c:pt>
                <c:pt idx="14728">
                  <c:v>7.3650000000000002</c:v>
                </c:pt>
                <c:pt idx="14729">
                  <c:v>7.3659999999999997</c:v>
                </c:pt>
                <c:pt idx="14730">
                  <c:v>7.3659999999999997</c:v>
                </c:pt>
                <c:pt idx="14731">
                  <c:v>7.367</c:v>
                </c:pt>
                <c:pt idx="14732">
                  <c:v>7.367</c:v>
                </c:pt>
                <c:pt idx="14733">
                  <c:v>7.3680000000000003</c:v>
                </c:pt>
                <c:pt idx="14734">
                  <c:v>7.3680000000000003</c:v>
                </c:pt>
                <c:pt idx="14735">
                  <c:v>7.3689999999999998</c:v>
                </c:pt>
                <c:pt idx="14736">
                  <c:v>7.3689999999999998</c:v>
                </c:pt>
                <c:pt idx="14737">
                  <c:v>7.37</c:v>
                </c:pt>
                <c:pt idx="14738">
                  <c:v>7.37</c:v>
                </c:pt>
                <c:pt idx="14739">
                  <c:v>7.3710000000000004</c:v>
                </c:pt>
                <c:pt idx="14740">
                  <c:v>7.3710000000000004</c:v>
                </c:pt>
                <c:pt idx="14741">
                  <c:v>7.3719999999999999</c:v>
                </c:pt>
                <c:pt idx="14742">
                  <c:v>7.3719999999999999</c:v>
                </c:pt>
                <c:pt idx="14743">
                  <c:v>7.3730000000000002</c:v>
                </c:pt>
                <c:pt idx="14744">
                  <c:v>7.3730000000000002</c:v>
                </c:pt>
                <c:pt idx="14745">
                  <c:v>7.3739999999999997</c:v>
                </c:pt>
                <c:pt idx="14746">
                  <c:v>7.3739999999999997</c:v>
                </c:pt>
                <c:pt idx="14747">
                  <c:v>7.375</c:v>
                </c:pt>
                <c:pt idx="14748">
                  <c:v>7.375</c:v>
                </c:pt>
                <c:pt idx="14749">
                  <c:v>7.3760000000000003</c:v>
                </c:pt>
                <c:pt idx="14750">
                  <c:v>7.3760000000000003</c:v>
                </c:pt>
                <c:pt idx="14751">
                  <c:v>7.3769999999999998</c:v>
                </c:pt>
                <c:pt idx="14752">
                  <c:v>7.3769999999999998</c:v>
                </c:pt>
                <c:pt idx="14753">
                  <c:v>7.3780000000000001</c:v>
                </c:pt>
                <c:pt idx="14754">
                  <c:v>7.3780000000000001</c:v>
                </c:pt>
                <c:pt idx="14755">
                  <c:v>7.3789999999999996</c:v>
                </c:pt>
                <c:pt idx="14756">
                  <c:v>7.3789999999999996</c:v>
                </c:pt>
                <c:pt idx="14757">
                  <c:v>7.38</c:v>
                </c:pt>
                <c:pt idx="14758">
                  <c:v>7.38</c:v>
                </c:pt>
                <c:pt idx="14759">
                  <c:v>7.3810000000000002</c:v>
                </c:pt>
                <c:pt idx="14760">
                  <c:v>7.3810000000000002</c:v>
                </c:pt>
                <c:pt idx="14761">
                  <c:v>7.3819999999999997</c:v>
                </c:pt>
                <c:pt idx="14762">
                  <c:v>7.3819999999999997</c:v>
                </c:pt>
                <c:pt idx="14763">
                  <c:v>7.383</c:v>
                </c:pt>
                <c:pt idx="14764">
                  <c:v>7.383</c:v>
                </c:pt>
                <c:pt idx="14765">
                  <c:v>7.3840000000000003</c:v>
                </c:pt>
                <c:pt idx="14766">
                  <c:v>7.3840000000000003</c:v>
                </c:pt>
                <c:pt idx="14767">
                  <c:v>7.3849999999999998</c:v>
                </c:pt>
                <c:pt idx="14768">
                  <c:v>7.3849999999999998</c:v>
                </c:pt>
                <c:pt idx="14769">
                  <c:v>7.3860000000000001</c:v>
                </c:pt>
                <c:pt idx="14770">
                  <c:v>7.3860000000000001</c:v>
                </c:pt>
                <c:pt idx="14771">
                  <c:v>7.3869999999999996</c:v>
                </c:pt>
                <c:pt idx="14772">
                  <c:v>7.3869999999999996</c:v>
                </c:pt>
                <c:pt idx="14773">
                  <c:v>7.3879999999999999</c:v>
                </c:pt>
                <c:pt idx="14774">
                  <c:v>7.3879999999999999</c:v>
                </c:pt>
                <c:pt idx="14775">
                  <c:v>7.3890000000000002</c:v>
                </c:pt>
                <c:pt idx="14776">
                  <c:v>7.3890000000000002</c:v>
                </c:pt>
                <c:pt idx="14777">
                  <c:v>7.39</c:v>
                </c:pt>
                <c:pt idx="14778">
                  <c:v>7.39</c:v>
                </c:pt>
                <c:pt idx="14779">
                  <c:v>7.391</c:v>
                </c:pt>
                <c:pt idx="14780">
                  <c:v>7.391</c:v>
                </c:pt>
                <c:pt idx="14781">
                  <c:v>7.3920000000000003</c:v>
                </c:pt>
                <c:pt idx="14782">
                  <c:v>7.3920000000000003</c:v>
                </c:pt>
                <c:pt idx="14783">
                  <c:v>7.3929999999999998</c:v>
                </c:pt>
                <c:pt idx="14784">
                  <c:v>7.3929999999999998</c:v>
                </c:pt>
                <c:pt idx="14785">
                  <c:v>7.3940000000000001</c:v>
                </c:pt>
                <c:pt idx="14786">
                  <c:v>7.3940000000000001</c:v>
                </c:pt>
                <c:pt idx="14787">
                  <c:v>7.3949999999999996</c:v>
                </c:pt>
                <c:pt idx="14788">
                  <c:v>7.3949999999999996</c:v>
                </c:pt>
                <c:pt idx="14789">
                  <c:v>7.3959999999999999</c:v>
                </c:pt>
                <c:pt idx="14790">
                  <c:v>7.3959999999999999</c:v>
                </c:pt>
                <c:pt idx="14791">
                  <c:v>7.3970000000000002</c:v>
                </c:pt>
                <c:pt idx="14792">
                  <c:v>7.3970000000000002</c:v>
                </c:pt>
                <c:pt idx="14793">
                  <c:v>7.3979999999999997</c:v>
                </c:pt>
                <c:pt idx="14794">
                  <c:v>7.3979999999999997</c:v>
                </c:pt>
                <c:pt idx="14795">
                  <c:v>7.399</c:v>
                </c:pt>
                <c:pt idx="14796">
                  <c:v>7.399</c:v>
                </c:pt>
                <c:pt idx="14797">
                  <c:v>7.4</c:v>
                </c:pt>
                <c:pt idx="14798">
                  <c:v>7.4</c:v>
                </c:pt>
                <c:pt idx="14799">
                  <c:v>7.4009999999999998</c:v>
                </c:pt>
                <c:pt idx="14800">
                  <c:v>7.4009999999999998</c:v>
                </c:pt>
                <c:pt idx="14801">
                  <c:v>7.4020000000000001</c:v>
                </c:pt>
                <c:pt idx="14802">
                  <c:v>7.4020000000000001</c:v>
                </c:pt>
                <c:pt idx="14803">
                  <c:v>7.4029999999999996</c:v>
                </c:pt>
                <c:pt idx="14804">
                  <c:v>7.4029999999999996</c:v>
                </c:pt>
                <c:pt idx="14805">
                  <c:v>7.4039999999999999</c:v>
                </c:pt>
                <c:pt idx="14806">
                  <c:v>7.4039999999999999</c:v>
                </c:pt>
                <c:pt idx="14807">
                  <c:v>7.4050000000000002</c:v>
                </c:pt>
                <c:pt idx="14808">
                  <c:v>7.4050000000000002</c:v>
                </c:pt>
                <c:pt idx="14809">
                  <c:v>7.4059999999999997</c:v>
                </c:pt>
                <c:pt idx="14810">
                  <c:v>7.4059999999999997</c:v>
                </c:pt>
                <c:pt idx="14811">
                  <c:v>7.407</c:v>
                </c:pt>
                <c:pt idx="14812">
                  <c:v>7.407</c:v>
                </c:pt>
                <c:pt idx="14813">
                  <c:v>7.4080000000000004</c:v>
                </c:pt>
                <c:pt idx="14814">
                  <c:v>7.4080000000000004</c:v>
                </c:pt>
                <c:pt idx="14815">
                  <c:v>7.4089999999999998</c:v>
                </c:pt>
                <c:pt idx="14816">
                  <c:v>7.4089999999999998</c:v>
                </c:pt>
                <c:pt idx="14817">
                  <c:v>7.41</c:v>
                </c:pt>
                <c:pt idx="14818">
                  <c:v>7.41</c:v>
                </c:pt>
                <c:pt idx="14819">
                  <c:v>7.4109999999999996</c:v>
                </c:pt>
                <c:pt idx="14820">
                  <c:v>7.4109999999999996</c:v>
                </c:pt>
                <c:pt idx="14821">
                  <c:v>7.4119999999999999</c:v>
                </c:pt>
                <c:pt idx="14822">
                  <c:v>7.4119999999999999</c:v>
                </c:pt>
                <c:pt idx="14823">
                  <c:v>7.4130000000000003</c:v>
                </c:pt>
                <c:pt idx="14824">
                  <c:v>7.4130000000000003</c:v>
                </c:pt>
                <c:pt idx="14825">
                  <c:v>7.4139999999999997</c:v>
                </c:pt>
                <c:pt idx="14826">
                  <c:v>7.4139999999999997</c:v>
                </c:pt>
                <c:pt idx="14827">
                  <c:v>7.415</c:v>
                </c:pt>
                <c:pt idx="14828">
                  <c:v>7.415</c:v>
                </c:pt>
                <c:pt idx="14829">
                  <c:v>7.4160000000000004</c:v>
                </c:pt>
                <c:pt idx="14830">
                  <c:v>7.4160000000000004</c:v>
                </c:pt>
                <c:pt idx="14831">
                  <c:v>7.4169999999999998</c:v>
                </c:pt>
                <c:pt idx="14832">
                  <c:v>7.4169999999999998</c:v>
                </c:pt>
                <c:pt idx="14833">
                  <c:v>7.4180000000000001</c:v>
                </c:pt>
                <c:pt idx="14834">
                  <c:v>7.4180000000000001</c:v>
                </c:pt>
                <c:pt idx="14835">
                  <c:v>7.4189999999999996</c:v>
                </c:pt>
                <c:pt idx="14836">
                  <c:v>7.4189999999999996</c:v>
                </c:pt>
                <c:pt idx="14837">
                  <c:v>7.42</c:v>
                </c:pt>
                <c:pt idx="14838">
                  <c:v>7.42</c:v>
                </c:pt>
                <c:pt idx="14839">
                  <c:v>7.4210000000000003</c:v>
                </c:pt>
                <c:pt idx="14840">
                  <c:v>7.4210000000000003</c:v>
                </c:pt>
                <c:pt idx="14841">
                  <c:v>7.4219999999999997</c:v>
                </c:pt>
                <c:pt idx="14842">
                  <c:v>7.4219999999999997</c:v>
                </c:pt>
                <c:pt idx="14843">
                  <c:v>7.423</c:v>
                </c:pt>
                <c:pt idx="14844">
                  <c:v>7.423</c:v>
                </c:pt>
                <c:pt idx="14845">
                  <c:v>7.4240000000000004</c:v>
                </c:pt>
                <c:pt idx="14846">
                  <c:v>7.4240000000000004</c:v>
                </c:pt>
                <c:pt idx="14847">
                  <c:v>7.4249999999999998</c:v>
                </c:pt>
                <c:pt idx="14848">
                  <c:v>7.4249999999999998</c:v>
                </c:pt>
                <c:pt idx="14849">
                  <c:v>7.4260000000000002</c:v>
                </c:pt>
                <c:pt idx="14850">
                  <c:v>7.4260000000000002</c:v>
                </c:pt>
                <c:pt idx="14851">
                  <c:v>7.4269999999999996</c:v>
                </c:pt>
                <c:pt idx="14852">
                  <c:v>7.4269999999999996</c:v>
                </c:pt>
                <c:pt idx="14853">
                  <c:v>7.4279999999999999</c:v>
                </c:pt>
                <c:pt idx="14854">
                  <c:v>7.4279999999999999</c:v>
                </c:pt>
                <c:pt idx="14855">
                  <c:v>7.4290000000000003</c:v>
                </c:pt>
                <c:pt idx="14856">
                  <c:v>7.4290000000000003</c:v>
                </c:pt>
                <c:pt idx="14857">
                  <c:v>7.43</c:v>
                </c:pt>
                <c:pt idx="14858">
                  <c:v>7.43</c:v>
                </c:pt>
                <c:pt idx="14859">
                  <c:v>7.431</c:v>
                </c:pt>
                <c:pt idx="14860">
                  <c:v>7.431</c:v>
                </c:pt>
                <c:pt idx="14861">
                  <c:v>7.4320000000000004</c:v>
                </c:pt>
                <c:pt idx="14862">
                  <c:v>7.4320000000000004</c:v>
                </c:pt>
                <c:pt idx="14863">
                  <c:v>7.4329999999999998</c:v>
                </c:pt>
                <c:pt idx="14864">
                  <c:v>7.4329999999999998</c:v>
                </c:pt>
                <c:pt idx="14865">
                  <c:v>7.4340000000000002</c:v>
                </c:pt>
                <c:pt idx="14866">
                  <c:v>7.4340000000000002</c:v>
                </c:pt>
                <c:pt idx="14867">
                  <c:v>7.4349999999999996</c:v>
                </c:pt>
                <c:pt idx="14868">
                  <c:v>7.4349999999999996</c:v>
                </c:pt>
                <c:pt idx="14869">
                  <c:v>7.4359999999999999</c:v>
                </c:pt>
                <c:pt idx="14870">
                  <c:v>7.4359999999999999</c:v>
                </c:pt>
                <c:pt idx="14871">
                  <c:v>7.4370000000000003</c:v>
                </c:pt>
                <c:pt idx="14872">
                  <c:v>7.4370000000000003</c:v>
                </c:pt>
                <c:pt idx="14873">
                  <c:v>7.4379999999999997</c:v>
                </c:pt>
                <c:pt idx="14874">
                  <c:v>7.4379999999999997</c:v>
                </c:pt>
                <c:pt idx="14875">
                  <c:v>7.4390000000000001</c:v>
                </c:pt>
                <c:pt idx="14876">
                  <c:v>7.4390000000000001</c:v>
                </c:pt>
                <c:pt idx="14877">
                  <c:v>7.44</c:v>
                </c:pt>
                <c:pt idx="14878">
                  <c:v>7.44</c:v>
                </c:pt>
                <c:pt idx="14879">
                  <c:v>7.4409999999999998</c:v>
                </c:pt>
                <c:pt idx="14880">
                  <c:v>7.4409999999999998</c:v>
                </c:pt>
                <c:pt idx="14881">
                  <c:v>7.4420000000000002</c:v>
                </c:pt>
                <c:pt idx="14882">
                  <c:v>7.4420000000000002</c:v>
                </c:pt>
                <c:pt idx="14883">
                  <c:v>7.4429999999999996</c:v>
                </c:pt>
                <c:pt idx="14884">
                  <c:v>7.4429999999999996</c:v>
                </c:pt>
                <c:pt idx="14885">
                  <c:v>7.444</c:v>
                </c:pt>
                <c:pt idx="14886">
                  <c:v>7.444</c:v>
                </c:pt>
                <c:pt idx="14887">
                  <c:v>7.4450000000000003</c:v>
                </c:pt>
                <c:pt idx="14888">
                  <c:v>7.4450000000000003</c:v>
                </c:pt>
                <c:pt idx="14889">
                  <c:v>7.4459999999999997</c:v>
                </c:pt>
                <c:pt idx="14890">
                  <c:v>7.4459999999999997</c:v>
                </c:pt>
                <c:pt idx="14891">
                  <c:v>7.4470000000000001</c:v>
                </c:pt>
                <c:pt idx="14892">
                  <c:v>7.4470000000000001</c:v>
                </c:pt>
                <c:pt idx="14893">
                  <c:v>7.4480000000000004</c:v>
                </c:pt>
                <c:pt idx="14894">
                  <c:v>7.4480000000000004</c:v>
                </c:pt>
                <c:pt idx="14895">
                  <c:v>7.4489999999999998</c:v>
                </c:pt>
                <c:pt idx="14896">
                  <c:v>7.4489999999999998</c:v>
                </c:pt>
                <c:pt idx="14897">
                  <c:v>7.45</c:v>
                </c:pt>
                <c:pt idx="14898">
                  <c:v>7.45</c:v>
                </c:pt>
                <c:pt idx="14899">
                  <c:v>7.4509999999999996</c:v>
                </c:pt>
                <c:pt idx="14900">
                  <c:v>7.4509999999999996</c:v>
                </c:pt>
                <c:pt idx="14901">
                  <c:v>7.452</c:v>
                </c:pt>
                <c:pt idx="14902">
                  <c:v>7.452</c:v>
                </c:pt>
                <c:pt idx="14903">
                  <c:v>7.4530000000000003</c:v>
                </c:pt>
                <c:pt idx="14904">
                  <c:v>7.4530000000000003</c:v>
                </c:pt>
                <c:pt idx="14905">
                  <c:v>7.4539999999999997</c:v>
                </c:pt>
                <c:pt idx="14906">
                  <c:v>7.4539999999999997</c:v>
                </c:pt>
                <c:pt idx="14907">
                  <c:v>7.4550000000000001</c:v>
                </c:pt>
                <c:pt idx="14908">
                  <c:v>7.4550000000000001</c:v>
                </c:pt>
                <c:pt idx="14909">
                  <c:v>7.4560000000000004</c:v>
                </c:pt>
                <c:pt idx="14910">
                  <c:v>7.4560000000000004</c:v>
                </c:pt>
                <c:pt idx="14911">
                  <c:v>7.4569999999999999</c:v>
                </c:pt>
                <c:pt idx="14912">
                  <c:v>7.4569999999999999</c:v>
                </c:pt>
                <c:pt idx="14913">
                  <c:v>7.4580000000000002</c:v>
                </c:pt>
                <c:pt idx="14914">
                  <c:v>7.4580000000000002</c:v>
                </c:pt>
                <c:pt idx="14915">
                  <c:v>7.4589999999999996</c:v>
                </c:pt>
                <c:pt idx="14916">
                  <c:v>7.4589999999999996</c:v>
                </c:pt>
                <c:pt idx="14917">
                  <c:v>7.46</c:v>
                </c:pt>
                <c:pt idx="14918">
                  <c:v>7.46</c:v>
                </c:pt>
                <c:pt idx="14919">
                  <c:v>7.4610000000000003</c:v>
                </c:pt>
                <c:pt idx="14920">
                  <c:v>7.4610000000000003</c:v>
                </c:pt>
                <c:pt idx="14921">
                  <c:v>7.4619999999999997</c:v>
                </c:pt>
                <c:pt idx="14922">
                  <c:v>7.4619999999999997</c:v>
                </c:pt>
                <c:pt idx="14923">
                  <c:v>7.4630000000000001</c:v>
                </c:pt>
                <c:pt idx="14924">
                  <c:v>7.4630000000000001</c:v>
                </c:pt>
                <c:pt idx="14925">
                  <c:v>7.4640000000000004</c:v>
                </c:pt>
                <c:pt idx="14926">
                  <c:v>7.4640000000000004</c:v>
                </c:pt>
                <c:pt idx="14927">
                  <c:v>7.4649999999999999</c:v>
                </c:pt>
                <c:pt idx="14928">
                  <c:v>7.4649999999999999</c:v>
                </c:pt>
                <c:pt idx="14929">
                  <c:v>7.4660000000000002</c:v>
                </c:pt>
                <c:pt idx="14930">
                  <c:v>7.4660000000000002</c:v>
                </c:pt>
                <c:pt idx="14931">
                  <c:v>7.4669999999999996</c:v>
                </c:pt>
                <c:pt idx="14932">
                  <c:v>7.4669999999999996</c:v>
                </c:pt>
                <c:pt idx="14933">
                  <c:v>7.468</c:v>
                </c:pt>
                <c:pt idx="14934">
                  <c:v>7.468</c:v>
                </c:pt>
                <c:pt idx="14935">
                  <c:v>7.4690000000000003</c:v>
                </c:pt>
                <c:pt idx="14936">
                  <c:v>7.4690000000000003</c:v>
                </c:pt>
                <c:pt idx="14937">
                  <c:v>7.47</c:v>
                </c:pt>
                <c:pt idx="14938">
                  <c:v>7.47</c:v>
                </c:pt>
                <c:pt idx="14939">
                  <c:v>7.4710000000000001</c:v>
                </c:pt>
                <c:pt idx="14940">
                  <c:v>7.4710000000000001</c:v>
                </c:pt>
                <c:pt idx="14941">
                  <c:v>7.4720000000000004</c:v>
                </c:pt>
                <c:pt idx="14942">
                  <c:v>7.4720000000000004</c:v>
                </c:pt>
                <c:pt idx="14943">
                  <c:v>7.4729999999999999</c:v>
                </c:pt>
                <c:pt idx="14944">
                  <c:v>7.4729999999999999</c:v>
                </c:pt>
                <c:pt idx="14945">
                  <c:v>7.4740000000000002</c:v>
                </c:pt>
                <c:pt idx="14946">
                  <c:v>7.4740000000000002</c:v>
                </c:pt>
                <c:pt idx="14947">
                  <c:v>7.4749999999999996</c:v>
                </c:pt>
                <c:pt idx="14948">
                  <c:v>7.4749999999999996</c:v>
                </c:pt>
                <c:pt idx="14949">
                  <c:v>7.476</c:v>
                </c:pt>
                <c:pt idx="14950">
                  <c:v>7.476</c:v>
                </c:pt>
                <c:pt idx="14951">
                  <c:v>7.4770000000000003</c:v>
                </c:pt>
                <c:pt idx="14952">
                  <c:v>7.4770000000000003</c:v>
                </c:pt>
                <c:pt idx="14953">
                  <c:v>7.4779999999999998</c:v>
                </c:pt>
                <c:pt idx="14954">
                  <c:v>7.4779999999999998</c:v>
                </c:pt>
                <c:pt idx="14955">
                  <c:v>7.4790000000000001</c:v>
                </c:pt>
                <c:pt idx="14956">
                  <c:v>7.4790000000000001</c:v>
                </c:pt>
                <c:pt idx="14957">
                  <c:v>7.48</c:v>
                </c:pt>
                <c:pt idx="14958">
                  <c:v>7.48</c:v>
                </c:pt>
                <c:pt idx="14959">
                  <c:v>7.4809999999999999</c:v>
                </c:pt>
                <c:pt idx="14960">
                  <c:v>7.4809999999999999</c:v>
                </c:pt>
                <c:pt idx="14961">
                  <c:v>7.4820000000000002</c:v>
                </c:pt>
                <c:pt idx="14962">
                  <c:v>7.4820000000000002</c:v>
                </c:pt>
                <c:pt idx="14963">
                  <c:v>7.4829999999999997</c:v>
                </c:pt>
                <c:pt idx="14964">
                  <c:v>7.4829999999999997</c:v>
                </c:pt>
                <c:pt idx="14965">
                  <c:v>7.484</c:v>
                </c:pt>
                <c:pt idx="14966">
                  <c:v>7.484</c:v>
                </c:pt>
                <c:pt idx="14967">
                  <c:v>7.4850000000000003</c:v>
                </c:pt>
                <c:pt idx="14968">
                  <c:v>7.4850000000000003</c:v>
                </c:pt>
                <c:pt idx="14969">
                  <c:v>7.4859999999999998</c:v>
                </c:pt>
                <c:pt idx="14970">
                  <c:v>7.4859999999999998</c:v>
                </c:pt>
                <c:pt idx="14971">
                  <c:v>7.4870000000000001</c:v>
                </c:pt>
                <c:pt idx="14972">
                  <c:v>7.4870000000000001</c:v>
                </c:pt>
                <c:pt idx="14973">
                  <c:v>7.4880000000000004</c:v>
                </c:pt>
                <c:pt idx="14974">
                  <c:v>7.4880000000000004</c:v>
                </c:pt>
                <c:pt idx="14975">
                  <c:v>7.4889999999999999</c:v>
                </c:pt>
                <c:pt idx="14976">
                  <c:v>7.4889999999999999</c:v>
                </c:pt>
                <c:pt idx="14977">
                  <c:v>7.49</c:v>
                </c:pt>
                <c:pt idx="14978">
                  <c:v>7.49</c:v>
                </c:pt>
                <c:pt idx="14979">
                  <c:v>7.4909999999999997</c:v>
                </c:pt>
                <c:pt idx="14980">
                  <c:v>7.4909999999999997</c:v>
                </c:pt>
                <c:pt idx="14981">
                  <c:v>7.492</c:v>
                </c:pt>
                <c:pt idx="14982">
                  <c:v>7.492</c:v>
                </c:pt>
                <c:pt idx="14983">
                  <c:v>7.4930000000000003</c:v>
                </c:pt>
                <c:pt idx="14984">
                  <c:v>7.4930000000000003</c:v>
                </c:pt>
                <c:pt idx="14985">
                  <c:v>7.4939999999999998</c:v>
                </c:pt>
                <c:pt idx="14986">
                  <c:v>7.4939999999999998</c:v>
                </c:pt>
                <c:pt idx="14987">
                  <c:v>7.4950000000000001</c:v>
                </c:pt>
                <c:pt idx="14988">
                  <c:v>7.4950000000000001</c:v>
                </c:pt>
                <c:pt idx="14989">
                  <c:v>7.4960000000000004</c:v>
                </c:pt>
                <c:pt idx="14990">
                  <c:v>7.4960000000000004</c:v>
                </c:pt>
                <c:pt idx="14991">
                  <c:v>7.4969999999999999</c:v>
                </c:pt>
                <c:pt idx="14992">
                  <c:v>7.4969999999999999</c:v>
                </c:pt>
                <c:pt idx="14993">
                  <c:v>7.4980000000000002</c:v>
                </c:pt>
                <c:pt idx="14994">
                  <c:v>7.4980000000000002</c:v>
                </c:pt>
                <c:pt idx="14995">
                  <c:v>7.4989999999999997</c:v>
                </c:pt>
                <c:pt idx="14996">
                  <c:v>7.4989999999999997</c:v>
                </c:pt>
                <c:pt idx="14997">
                  <c:v>7.5</c:v>
                </c:pt>
                <c:pt idx="14998">
                  <c:v>7.5</c:v>
                </c:pt>
                <c:pt idx="14999">
                  <c:v>7.5010000000000003</c:v>
                </c:pt>
                <c:pt idx="15000">
                  <c:v>7.5010000000000003</c:v>
                </c:pt>
                <c:pt idx="15001">
                  <c:v>7.5019999999999998</c:v>
                </c:pt>
                <c:pt idx="15002">
                  <c:v>7.5019999999999998</c:v>
                </c:pt>
                <c:pt idx="15003">
                  <c:v>7.5030000000000001</c:v>
                </c:pt>
                <c:pt idx="15004">
                  <c:v>7.5030000000000001</c:v>
                </c:pt>
                <c:pt idx="15005">
                  <c:v>7.5039999999999996</c:v>
                </c:pt>
                <c:pt idx="15006">
                  <c:v>7.5039999999999996</c:v>
                </c:pt>
                <c:pt idx="15007">
                  <c:v>7.5049999999999999</c:v>
                </c:pt>
                <c:pt idx="15008">
                  <c:v>7.5049999999999999</c:v>
                </c:pt>
                <c:pt idx="15009">
                  <c:v>7.5060000000000002</c:v>
                </c:pt>
                <c:pt idx="15010">
                  <c:v>7.5060000000000002</c:v>
                </c:pt>
                <c:pt idx="15011">
                  <c:v>7.5069999999999997</c:v>
                </c:pt>
                <c:pt idx="15012">
                  <c:v>7.5069999999999997</c:v>
                </c:pt>
                <c:pt idx="15013">
                  <c:v>7.508</c:v>
                </c:pt>
                <c:pt idx="15014">
                  <c:v>7.508</c:v>
                </c:pt>
                <c:pt idx="15015">
                  <c:v>7.5090000000000003</c:v>
                </c:pt>
                <c:pt idx="15016">
                  <c:v>7.5090000000000003</c:v>
                </c:pt>
                <c:pt idx="15017">
                  <c:v>7.51</c:v>
                </c:pt>
                <c:pt idx="15018">
                  <c:v>7.51</c:v>
                </c:pt>
                <c:pt idx="15019">
                  <c:v>7.5110000000000001</c:v>
                </c:pt>
                <c:pt idx="15020">
                  <c:v>7.5110000000000001</c:v>
                </c:pt>
                <c:pt idx="15021">
                  <c:v>7.5119999999999996</c:v>
                </c:pt>
                <c:pt idx="15022">
                  <c:v>7.5119999999999996</c:v>
                </c:pt>
                <c:pt idx="15023">
                  <c:v>7.5129999999999999</c:v>
                </c:pt>
                <c:pt idx="15024">
                  <c:v>7.5129999999999999</c:v>
                </c:pt>
                <c:pt idx="15025">
                  <c:v>7.5140000000000002</c:v>
                </c:pt>
                <c:pt idx="15026">
                  <c:v>7.5140000000000002</c:v>
                </c:pt>
                <c:pt idx="15027">
                  <c:v>7.5149999999999997</c:v>
                </c:pt>
                <c:pt idx="15028">
                  <c:v>7.5149999999999997</c:v>
                </c:pt>
                <c:pt idx="15029">
                  <c:v>7.516</c:v>
                </c:pt>
                <c:pt idx="15030">
                  <c:v>7.516</c:v>
                </c:pt>
                <c:pt idx="15031">
                  <c:v>7.5170000000000003</c:v>
                </c:pt>
                <c:pt idx="15032">
                  <c:v>7.5170000000000003</c:v>
                </c:pt>
                <c:pt idx="15033">
                  <c:v>7.5179999999999998</c:v>
                </c:pt>
                <c:pt idx="15034">
                  <c:v>7.5179999999999998</c:v>
                </c:pt>
                <c:pt idx="15035">
                  <c:v>7.5190000000000001</c:v>
                </c:pt>
                <c:pt idx="15036">
                  <c:v>7.5190000000000001</c:v>
                </c:pt>
                <c:pt idx="15037">
                  <c:v>7.52</c:v>
                </c:pt>
                <c:pt idx="15038">
                  <c:v>7.52</c:v>
                </c:pt>
                <c:pt idx="15039">
                  <c:v>7.5209999999999999</c:v>
                </c:pt>
                <c:pt idx="15040">
                  <c:v>7.5209999999999999</c:v>
                </c:pt>
                <c:pt idx="15041">
                  <c:v>7.5220000000000002</c:v>
                </c:pt>
                <c:pt idx="15042">
                  <c:v>7.5220000000000002</c:v>
                </c:pt>
                <c:pt idx="15043">
                  <c:v>7.5229999999999997</c:v>
                </c:pt>
                <c:pt idx="15044">
                  <c:v>7.5229999999999997</c:v>
                </c:pt>
                <c:pt idx="15045">
                  <c:v>7.524</c:v>
                </c:pt>
                <c:pt idx="15046">
                  <c:v>7.524</c:v>
                </c:pt>
                <c:pt idx="15047">
                  <c:v>7.5250000000000004</c:v>
                </c:pt>
                <c:pt idx="15048">
                  <c:v>7.5250000000000004</c:v>
                </c:pt>
                <c:pt idx="15049">
                  <c:v>7.5259999999999998</c:v>
                </c:pt>
                <c:pt idx="15050">
                  <c:v>7.5259999999999998</c:v>
                </c:pt>
                <c:pt idx="15051">
                  <c:v>7.5270000000000001</c:v>
                </c:pt>
                <c:pt idx="15052">
                  <c:v>7.5270000000000001</c:v>
                </c:pt>
                <c:pt idx="15053">
                  <c:v>7.5279999999999996</c:v>
                </c:pt>
                <c:pt idx="15054">
                  <c:v>7.5279999999999996</c:v>
                </c:pt>
                <c:pt idx="15055">
                  <c:v>7.5289999999999999</c:v>
                </c:pt>
                <c:pt idx="15056">
                  <c:v>7.5289999999999999</c:v>
                </c:pt>
                <c:pt idx="15057">
                  <c:v>7.53</c:v>
                </c:pt>
                <c:pt idx="15058">
                  <c:v>7.53</c:v>
                </c:pt>
                <c:pt idx="15059">
                  <c:v>7.5309999999999997</c:v>
                </c:pt>
                <c:pt idx="15060">
                  <c:v>7.5309999999999997</c:v>
                </c:pt>
                <c:pt idx="15061">
                  <c:v>7.532</c:v>
                </c:pt>
                <c:pt idx="15062">
                  <c:v>7.532</c:v>
                </c:pt>
                <c:pt idx="15063">
                  <c:v>7.5330000000000004</c:v>
                </c:pt>
                <c:pt idx="15064">
                  <c:v>7.5330000000000004</c:v>
                </c:pt>
                <c:pt idx="15065">
                  <c:v>7.5339999999999998</c:v>
                </c:pt>
                <c:pt idx="15066">
                  <c:v>7.5339999999999998</c:v>
                </c:pt>
                <c:pt idx="15067">
                  <c:v>7.5350000000000001</c:v>
                </c:pt>
                <c:pt idx="15068">
                  <c:v>7.5350000000000001</c:v>
                </c:pt>
                <c:pt idx="15069">
                  <c:v>7.5359999999999996</c:v>
                </c:pt>
                <c:pt idx="15070">
                  <c:v>7.5359999999999996</c:v>
                </c:pt>
                <c:pt idx="15071">
                  <c:v>7.5369999999999999</c:v>
                </c:pt>
                <c:pt idx="15072">
                  <c:v>7.5369999999999999</c:v>
                </c:pt>
                <c:pt idx="15073">
                  <c:v>7.5380000000000003</c:v>
                </c:pt>
                <c:pt idx="15074">
                  <c:v>7.5380000000000003</c:v>
                </c:pt>
                <c:pt idx="15075">
                  <c:v>7.5389999999999997</c:v>
                </c:pt>
                <c:pt idx="15076">
                  <c:v>7.5389999999999997</c:v>
                </c:pt>
                <c:pt idx="15077">
                  <c:v>7.54</c:v>
                </c:pt>
                <c:pt idx="15078">
                  <c:v>7.54</c:v>
                </c:pt>
                <c:pt idx="15079">
                  <c:v>7.5410000000000004</c:v>
                </c:pt>
                <c:pt idx="15080">
                  <c:v>7.5410000000000004</c:v>
                </c:pt>
                <c:pt idx="15081">
                  <c:v>7.5419999999999998</c:v>
                </c:pt>
                <c:pt idx="15082">
                  <c:v>7.5419999999999998</c:v>
                </c:pt>
                <c:pt idx="15083">
                  <c:v>7.5430000000000001</c:v>
                </c:pt>
                <c:pt idx="15084">
                  <c:v>7.5430000000000001</c:v>
                </c:pt>
                <c:pt idx="15085">
                  <c:v>7.5439999999999996</c:v>
                </c:pt>
                <c:pt idx="15086">
                  <c:v>7.5439999999999996</c:v>
                </c:pt>
                <c:pt idx="15087">
                  <c:v>7.5449999999999999</c:v>
                </c:pt>
                <c:pt idx="15088">
                  <c:v>7.5449999999999999</c:v>
                </c:pt>
                <c:pt idx="15089">
                  <c:v>7.5460000000000003</c:v>
                </c:pt>
                <c:pt idx="15090">
                  <c:v>7.5460000000000003</c:v>
                </c:pt>
                <c:pt idx="15091">
                  <c:v>7.5469999999999997</c:v>
                </c:pt>
                <c:pt idx="15092">
                  <c:v>7.5469999999999997</c:v>
                </c:pt>
                <c:pt idx="15093">
                  <c:v>7.548</c:v>
                </c:pt>
                <c:pt idx="15094">
                  <c:v>7.548</c:v>
                </c:pt>
                <c:pt idx="15095">
                  <c:v>7.5490000000000004</c:v>
                </c:pt>
                <c:pt idx="15096">
                  <c:v>7.5490000000000004</c:v>
                </c:pt>
                <c:pt idx="15097">
                  <c:v>7.55</c:v>
                </c:pt>
                <c:pt idx="15098">
                  <c:v>7.55</c:v>
                </c:pt>
                <c:pt idx="15099">
                  <c:v>7.5510000000000002</c:v>
                </c:pt>
                <c:pt idx="15100">
                  <c:v>7.5510000000000002</c:v>
                </c:pt>
                <c:pt idx="15101">
                  <c:v>7.5519999999999996</c:v>
                </c:pt>
                <c:pt idx="15102">
                  <c:v>7.5519999999999996</c:v>
                </c:pt>
                <c:pt idx="15103">
                  <c:v>7.5529999999999999</c:v>
                </c:pt>
                <c:pt idx="15104">
                  <c:v>7.5529999999999999</c:v>
                </c:pt>
                <c:pt idx="15105">
                  <c:v>7.5540000000000003</c:v>
                </c:pt>
                <c:pt idx="15106">
                  <c:v>7.5540000000000003</c:v>
                </c:pt>
                <c:pt idx="15107">
                  <c:v>7.5549999999999997</c:v>
                </c:pt>
                <c:pt idx="15108">
                  <c:v>7.5549999999999997</c:v>
                </c:pt>
                <c:pt idx="15109">
                  <c:v>7.556</c:v>
                </c:pt>
                <c:pt idx="15110">
                  <c:v>7.556</c:v>
                </c:pt>
                <c:pt idx="15111">
                  <c:v>7.5570000000000004</c:v>
                </c:pt>
                <c:pt idx="15112">
                  <c:v>7.5570000000000004</c:v>
                </c:pt>
                <c:pt idx="15113">
                  <c:v>7.5579999999999998</c:v>
                </c:pt>
                <c:pt idx="15114">
                  <c:v>7.5579999999999998</c:v>
                </c:pt>
                <c:pt idx="15115">
                  <c:v>7.5590000000000002</c:v>
                </c:pt>
                <c:pt idx="15116">
                  <c:v>7.5590000000000002</c:v>
                </c:pt>
                <c:pt idx="15117">
                  <c:v>7.56</c:v>
                </c:pt>
                <c:pt idx="15118">
                  <c:v>7.56</c:v>
                </c:pt>
                <c:pt idx="15119">
                  <c:v>7.5609999999999999</c:v>
                </c:pt>
                <c:pt idx="15120">
                  <c:v>7.5609999999999999</c:v>
                </c:pt>
                <c:pt idx="15121">
                  <c:v>7.5620000000000003</c:v>
                </c:pt>
                <c:pt idx="15122">
                  <c:v>7.5620000000000003</c:v>
                </c:pt>
                <c:pt idx="15123">
                  <c:v>7.5629999999999997</c:v>
                </c:pt>
                <c:pt idx="15124">
                  <c:v>7.5629999999999997</c:v>
                </c:pt>
                <c:pt idx="15125">
                  <c:v>7.5640000000000001</c:v>
                </c:pt>
                <c:pt idx="15126">
                  <c:v>7.5640000000000001</c:v>
                </c:pt>
                <c:pt idx="15127">
                  <c:v>7.5650000000000004</c:v>
                </c:pt>
                <c:pt idx="15128">
                  <c:v>7.5650000000000004</c:v>
                </c:pt>
                <c:pt idx="15129">
                  <c:v>7.5659999999999998</c:v>
                </c:pt>
                <c:pt idx="15130">
                  <c:v>7.5659999999999998</c:v>
                </c:pt>
                <c:pt idx="15131">
                  <c:v>7.5670000000000002</c:v>
                </c:pt>
                <c:pt idx="15132">
                  <c:v>7.5670000000000002</c:v>
                </c:pt>
                <c:pt idx="15133">
                  <c:v>7.5679999999999996</c:v>
                </c:pt>
                <c:pt idx="15134">
                  <c:v>7.5679999999999996</c:v>
                </c:pt>
                <c:pt idx="15135">
                  <c:v>7.569</c:v>
                </c:pt>
                <c:pt idx="15136">
                  <c:v>7.569</c:v>
                </c:pt>
                <c:pt idx="15137">
                  <c:v>7.57</c:v>
                </c:pt>
                <c:pt idx="15138">
                  <c:v>7.57</c:v>
                </c:pt>
                <c:pt idx="15139">
                  <c:v>7.5709999999999997</c:v>
                </c:pt>
                <c:pt idx="15140">
                  <c:v>7.5709999999999997</c:v>
                </c:pt>
                <c:pt idx="15141">
                  <c:v>7.5720000000000001</c:v>
                </c:pt>
                <c:pt idx="15142">
                  <c:v>7.5720000000000001</c:v>
                </c:pt>
                <c:pt idx="15143">
                  <c:v>7.5730000000000004</c:v>
                </c:pt>
                <c:pt idx="15144">
                  <c:v>7.5730000000000004</c:v>
                </c:pt>
                <c:pt idx="15145">
                  <c:v>7.5739999999999998</c:v>
                </c:pt>
                <c:pt idx="15146">
                  <c:v>7.5739999999999998</c:v>
                </c:pt>
                <c:pt idx="15147">
                  <c:v>7.5750000000000002</c:v>
                </c:pt>
                <c:pt idx="15148">
                  <c:v>7.5750000000000002</c:v>
                </c:pt>
                <c:pt idx="15149">
                  <c:v>7.5759999999999996</c:v>
                </c:pt>
                <c:pt idx="15150">
                  <c:v>7.5759999999999996</c:v>
                </c:pt>
                <c:pt idx="15151">
                  <c:v>7.577</c:v>
                </c:pt>
                <c:pt idx="15152">
                  <c:v>7.577</c:v>
                </c:pt>
                <c:pt idx="15153">
                  <c:v>7.5780000000000003</c:v>
                </c:pt>
                <c:pt idx="15154">
                  <c:v>7.5780000000000003</c:v>
                </c:pt>
                <c:pt idx="15155">
                  <c:v>7.5789999999999997</c:v>
                </c:pt>
                <c:pt idx="15156">
                  <c:v>7.5789999999999997</c:v>
                </c:pt>
                <c:pt idx="15157">
                  <c:v>7.58</c:v>
                </c:pt>
                <c:pt idx="15158">
                  <c:v>7.58</c:v>
                </c:pt>
                <c:pt idx="15159">
                  <c:v>7.5810000000000004</c:v>
                </c:pt>
                <c:pt idx="15160">
                  <c:v>7.5810000000000004</c:v>
                </c:pt>
                <c:pt idx="15161">
                  <c:v>7.5819999999999999</c:v>
                </c:pt>
                <c:pt idx="15162">
                  <c:v>7.5819999999999999</c:v>
                </c:pt>
                <c:pt idx="15163">
                  <c:v>7.5830000000000002</c:v>
                </c:pt>
                <c:pt idx="15164">
                  <c:v>7.5830000000000002</c:v>
                </c:pt>
                <c:pt idx="15165">
                  <c:v>7.5839999999999996</c:v>
                </c:pt>
                <c:pt idx="15166">
                  <c:v>7.5839999999999996</c:v>
                </c:pt>
                <c:pt idx="15167">
                  <c:v>7.585</c:v>
                </c:pt>
                <c:pt idx="15168">
                  <c:v>7.585</c:v>
                </c:pt>
                <c:pt idx="15169">
                  <c:v>7.5860000000000003</c:v>
                </c:pt>
                <c:pt idx="15170">
                  <c:v>7.5860000000000003</c:v>
                </c:pt>
                <c:pt idx="15171">
                  <c:v>7.5869999999999997</c:v>
                </c:pt>
                <c:pt idx="15172">
                  <c:v>7.5869999999999997</c:v>
                </c:pt>
                <c:pt idx="15173">
                  <c:v>7.5880000000000001</c:v>
                </c:pt>
                <c:pt idx="15174">
                  <c:v>7.5880000000000001</c:v>
                </c:pt>
                <c:pt idx="15175">
                  <c:v>7.5890000000000004</c:v>
                </c:pt>
                <c:pt idx="15176">
                  <c:v>7.5890000000000004</c:v>
                </c:pt>
                <c:pt idx="15177">
                  <c:v>7.59</c:v>
                </c:pt>
                <c:pt idx="15178">
                  <c:v>7.59</c:v>
                </c:pt>
                <c:pt idx="15179">
                  <c:v>7.5910000000000002</c:v>
                </c:pt>
                <c:pt idx="15180">
                  <c:v>7.5910000000000002</c:v>
                </c:pt>
                <c:pt idx="15181">
                  <c:v>7.5919999999999996</c:v>
                </c:pt>
                <c:pt idx="15182">
                  <c:v>7.5919999999999996</c:v>
                </c:pt>
                <c:pt idx="15183">
                  <c:v>7.593</c:v>
                </c:pt>
                <c:pt idx="15184">
                  <c:v>7.593</c:v>
                </c:pt>
                <c:pt idx="15185">
                  <c:v>7.5940000000000003</c:v>
                </c:pt>
                <c:pt idx="15186">
                  <c:v>7.5940000000000003</c:v>
                </c:pt>
                <c:pt idx="15187">
                  <c:v>7.5949999999999998</c:v>
                </c:pt>
                <c:pt idx="15188">
                  <c:v>7.5949999999999998</c:v>
                </c:pt>
                <c:pt idx="15189">
                  <c:v>7.5960000000000001</c:v>
                </c:pt>
                <c:pt idx="15190">
                  <c:v>7.5960000000000001</c:v>
                </c:pt>
                <c:pt idx="15191">
                  <c:v>7.5970000000000004</c:v>
                </c:pt>
                <c:pt idx="15192">
                  <c:v>7.5970000000000004</c:v>
                </c:pt>
                <c:pt idx="15193">
                  <c:v>7.5979999999999999</c:v>
                </c:pt>
                <c:pt idx="15194">
                  <c:v>7.5979999999999999</c:v>
                </c:pt>
                <c:pt idx="15195">
                  <c:v>7.5990000000000002</c:v>
                </c:pt>
                <c:pt idx="15196">
                  <c:v>7.5990000000000002</c:v>
                </c:pt>
                <c:pt idx="15197">
                  <c:v>7.6</c:v>
                </c:pt>
                <c:pt idx="15198">
                  <c:v>7.6</c:v>
                </c:pt>
                <c:pt idx="15199">
                  <c:v>7.601</c:v>
                </c:pt>
                <c:pt idx="15200">
                  <c:v>7.601</c:v>
                </c:pt>
                <c:pt idx="15201">
                  <c:v>7.6020000000000003</c:v>
                </c:pt>
                <c:pt idx="15202">
                  <c:v>7.6020000000000003</c:v>
                </c:pt>
                <c:pt idx="15203">
                  <c:v>7.6029999999999998</c:v>
                </c:pt>
                <c:pt idx="15204">
                  <c:v>7.6029999999999998</c:v>
                </c:pt>
                <c:pt idx="15205">
                  <c:v>7.6040000000000001</c:v>
                </c:pt>
                <c:pt idx="15206">
                  <c:v>7.6040000000000001</c:v>
                </c:pt>
                <c:pt idx="15207">
                  <c:v>7.6050000000000004</c:v>
                </c:pt>
                <c:pt idx="15208">
                  <c:v>7.6050000000000004</c:v>
                </c:pt>
                <c:pt idx="15209">
                  <c:v>7.6059999999999999</c:v>
                </c:pt>
                <c:pt idx="15210">
                  <c:v>7.6059999999999999</c:v>
                </c:pt>
                <c:pt idx="15211">
                  <c:v>7.6070000000000002</c:v>
                </c:pt>
                <c:pt idx="15212">
                  <c:v>7.6070000000000002</c:v>
                </c:pt>
                <c:pt idx="15213">
                  <c:v>7.6079999999999997</c:v>
                </c:pt>
                <c:pt idx="15214">
                  <c:v>7.6079999999999997</c:v>
                </c:pt>
                <c:pt idx="15215">
                  <c:v>7.609</c:v>
                </c:pt>
                <c:pt idx="15216">
                  <c:v>7.609</c:v>
                </c:pt>
                <c:pt idx="15217">
                  <c:v>7.61</c:v>
                </c:pt>
                <c:pt idx="15218">
                  <c:v>7.61</c:v>
                </c:pt>
                <c:pt idx="15219">
                  <c:v>7.6109999999999998</c:v>
                </c:pt>
                <c:pt idx="15220">
                  <c:v>7.6109999999999998</c:v>
                </c:pt>
                <c:pt idx="15221">
                  <c:v>7.6120000000000001</c:v>
                </c:pt>
                <c:pt idx="15222">
                  <c:v>7.6120000000000001</c:v>
                </c:pt>
                <c:pt idx="15223">
                  <c:v>7.6130000000000004</c:v>
                </c:pt>
                <c:pt idx="15224">
                  <c:v>7.6130000000000004</c:v>
                </c:pt>
                <c:pt idx="15225">
                  <c:v>7.6139999999999999</c:v>
                </c:pt>
                <c:pt idx="15226">
                  <c:v>7.6139999999999999</c:v>
                </c:pt>
                <c:pt idx="15227">
                  <c:v>7.6150000000000002</c:v>
                </c:pt>
                <c:pt idx="15228">
                  <c:v>7.6150000000000002</c:v>
                </c:pt>
                <c:pt idx="15229">
                  <c:v>7.6159999999999997</c:v>
                </c:pt>
                <c:pt idx="15230">
                  <c:v>7.6159999999999997</c:v>
                </c:pt>
                <c:pt idx="15231">
                  <c:v>7.617</c:v>
                </c:pt>
                <c:pt idx="15232">
                  <c:v>7.617</c:v>
                </c:pt>
                <c:pt idx="15233">
                  <c:v>7.6180000000000003</c:v>
                </c:pt>
                <c:pt idx="15234">
                  <c:v>7.6180000000000003</c:v>
                </c:pt>
                <c:pt idx="15235">
                  <c:v>7.6189999999999998</c:v>
                </c:pt>
                <c:pt idx="15236">
                  <c:v>7.6189999999999998</c:v>
                </c:pt>
                <c:pt idx="15237">
                  <c:v>7.62</c:v>
                </c:pt>
                <c:pt idx="15238">
                  <c:v>7.62</c:v>
                </c:pt>
                <c:pt idx="15239">
                  <c:v>7.6210000000000004</c:v>
                </c:pt>
                <c:pt idx="15240">
                  <c:v>7.6210000000000004</c:v>
                </c:pt>
                <c:pt idx="15241">
                  <c:v>7.6219999999999999</c:v>
                </c:pt>
                <c:pt idx="15242">
                  <c:v>7.6219999999999999</c:v>
                </c:pt>
                <c:pt idx="15243">
                  <c:v>7.6230000000000002</c:v>
                </c:pt>
                <c:pt idx="15244">
                  <c:v>7.6230000000000002</c:v>
                </c:pt>
                <c:pt idx="15245">
                  <c:v>7.6239999999999997</c:v>
                </c:pt>
                <c:pt idx="15246">
                  <c:v>7.6239999999999997</c:v>
                </c:pt>
                <c:pt idx="15247">
                  <c:v>7.625</c:v>
                </c:pt>
                <c:pt idx="15248">
                  <c:v>7.625</c:v>
                </c:pt>
                <c:pt idx="15249">
                  <c:v>7.6260000000000003</c:v>
                </c:pt>
                <c:pt idx="15250">
                  <c:v>7.6260000000000003</c:v>
                </c:pt>
                <c:pt idx="15251">
                  <c:v>7.6269999999999998</c:v>
                </c:pt>
                <c:pt idx="15252">
                  <c:v>7.6269999999999998</c:v>
                </c:pt>
                <c:pt idx="15253">
                  <c:v>7.6280000000000001</c:v>
                </c:pt>
                <c:pt idx="15254">
                  <c:v>7.6280000000000001</c:v>
                </c:pt>
                <c:pt idx="15255">
                  <c:v>7.6289999999999996</c:v>
                </c:pt>
                <c:pt idx="15256">
                  <c:v>7.6289999999999996</c:v>
                </c:pt>
                <c:pt idx="15257">
                  <c:v>7.63</c:v>
                </c:pt>
                <c:pt idx="15258">
                  <c:v>7.63</c:v>
                </c:pt>
                <c:pt idx="15259">
                  <c:v>7.6310000000000002</c:v>
                </c:pt>
                <c:pt idx="15260">
                  <c:v>7.6310000000000002</c:v>
                </c:pt>
                <c:pt idx="15261">
                  <c:v>7.6319999999999997</c:v>
                </c:pt>
                <c:pt idx="15262">
                  <c:v>7.6319999999999997</c:v>
                </c:pt>
                <c:pt idx="15263">
                  <c:v>7.633</c:v>
                </c:pt>
                <c:pt idx="15264">
                  <c:v>7.633</c:v>
                </c:pt>
                <c:pt idx="15265">
                  <c:v>7.6340000000000003</c:v>
                </c:pt>
                <c:pt idx="15266">
                  <c:v>7.6340000000000003</c:v>
                </c:pt>
                <c:pt idx="15267">
                  <c:v>7.6349999999999998</c:v>
                </c:pt>
                <c:pt idx="15268">
                  <c:v>7.6349999999999998</c:v>
                </c:pt>
                <c:pt idx="15269">
                  <c:v>7.6360000000000001</c:v>
                </c:pt>
                <c:pt idx="15270">
                  <c:v>7.6360000000000001</c:v>
                </c:pt>
                <c:pt idx="15271">
                  <c:v>7.6369999999999996</c:v>
                </c:pt>
                <c:pt idx="15272">
                  <c:v>7.6369999999999996</c:v>
                </c:pt>
                <c:pt idx="15273">
                  <c:v>7.6379999999999999</c:v>
                </c:pt>
                <c:pt idx="15274">
                  <c:v>7.6379999999999999</c:v>
                </c:pt>
                <c:pt idx="15275">
                  <c:v>7.6390000000000002</c:v>
                </c:pt>
                <c:pt idx="15276">
                  <c:v>7.6390000000000002</c:v>
                </c:pt>
                <c:pt idx="15277">
                  <c:v>7.64</c:v>
                </c:pt>
                <c:pt idx="15278">
                  <c:v>7.64</c:v>
                </c:pt>
                <c:pt idx="15279">
                  <c:v>7.641</c:v>
                </c:pt>
                <c:pt idx="15280">
                  <c:v>7.641</c:v>
                </c:pt>
                <c:pt idx="15281">
                  <c:v>7.6420000000000003</c:v>
                </c:pt>
                <c:pt idx="15282">
                  <c:v>7.6420000000000003</c:v>
                </c:pt>
                <c:pt idx="15283">
                  <c:v>7.6429999999999998</c:v>
                </c:pt>
                <c:pt idx="15284">
                  <c:v>7.6429999999999998</c:v>
                </c:pt>
                <c:pt idx="15285">
                  <c:v>7.6440000000000001</c:v>
                </c:pt>
                <c:pt idx="15286">
                  <c:v>7.6440000000000001</c:v>
                </c:pt>
                <c:pt idx="15287">
                  <c:v>7.6449999999999996</c:v>
                </c:pt>
                <c:pt idx="15288">
                  <c:v>7.6449999999999996</c:v>
                </c:pt>
                <c:pt idx="15289">
                  <c:v>7.6459999999999999</c:v>
                </c:pt>
                <c:pt idx="15290">
                  <c:v>7.6459999999999999</c:v>
                </c:pt>
                <c:pt idx="15291">
                  <c:v>7.6470000000000002</c:v>
                </c:pt>
                <c:pt idx="15292">
                  <c:v>7.6470000000000002</c:v>
                </c:pt>
                <c:pt idx="15293">
                  <c:v>7.6479999999999997</c:v>
                </c:pt>
                <c:pt idx="15294">
                  <c:v>7.6479999999999997</c:v>
                </c:pt>
                <c:pt idx="15295">
                  <c:v>7.649</c:v>
                </c:pt>
                <c:pt idx="15296">
                  <c:v>7.649</c:v>
                </c:pt>
                <c:pt idx="15297">
                  <c:v>7.65</c:v>
                </c:pt>
                <c:pt idx="15298">
                  <c:v>7.65</c:v>
                </c:pt>
                <c:pt idx="15299">
                  <c:v>7.6509999999999998</c:v>
                </c:pt>
                <c:pt idx="15300">
                  <c:v>7.6509999999999998</c:v>
                </c:pt>
                <c:pt idx="15301">
                  <c:v>7.6520000000000001</c:v>
                </c:pt>
                <c:pt idx="15302">
                  <c:v>7.6520000000000001</c:v>
                </c:pt>
                <c:pt idx="15303">
                  <c:v>7.6529999999999996</c:v>
                </c:pt>
                <c:pt idx="15304">
                  <c:v>7.6529999999999996</c:v>
                </c:pt>
                <c:pt idx="15305">
                  <c:v>7.6539999999999999</c:v>
                </c:pt>
                <c:pt idx="15306">
                  <c:v>7.6539999999999999</c:v>
                </c:pt>
                <c:pt idx="15307">
                  <c:v>7.6550000000000002</c:v>
                </c:pt>
                <c:pt idx="15308">
                  <c:v>7.6550000000000002</c:v>
                </c:pt>
                <c:pt idx="15309">
                  <c:v>7.6559999999999997</c:v>
                </c:pt>
                <c:pt idx="15310">
                  <c:v>7.6559999999999997</c:v>
                </c:pt>
                <c:pt idx="15311">
                  <c:v>7.657</c:v>
                </c:pt>
                <c:pt idx="15312">
                  <c:v>7.657</c:v>
                </c:pt>
                <c:pt idx="15313">
                  <c:v>7.6580000000000004</c:v>
                </c:pt>
                <c:pt idx="15314">
                  <c:v>7.6580000000000004</c:v>
                </c:pt>
                <c:pt idx="15315">
                  <c:v>7.6589999999999998</c:v>
                </c:pt>
                <c:pt idx="15316">
                  <c:v>7.6589999999999998</c:v>
                </c:pt>
                <c:pt idx="15317">
                  <c:v>7.66</c:v>
                </c:pt>
                <c:pt idx="15318">
                  <c:v>7.66</c:v>
                </c:pt>
                <c:pt idx="15319">
                  <c:v>7.6609999999999996</c:v>
                </c:pt>
                <c:pt idx="15320">
                  <c:v>7.6609999999999996</c:v>
                </c:pt>
                <c:pt idx="15321">
                  <c:v>7.6619999999999999</c:v>
                </c:pt>
                <c:pt idx="15322">
                  <c:v>7.6619999999999999</c:v>
                </c:pt>
                <c:pt idx="15323">
                  <c:v>7.6630000000000003</c:v>
                </c:pt>
                <c:pt idx="15324">
                  <c:v>7.6630000000000003</c:v>
                </c:pt>
                <c:pt idx="15325">
                  <c:v>7.6639999999999997</c:v>
                </c:pt>
                <c:pt idx="15326">
                  <c:v>7.6639999999999997</c:v>
                </c:pt>
                <c:pt idx="15327">
                  <c:v>7.665</c:v>
                </c:pt>
                <c:pt idx="15328">
                  <c:v>7.665</c:v>
                </c:pt>
                <c:pt idx="15329">
                  <c:v>7.6660000000000004</c:v>
                </c:pt>
                <c:pt idx="15330">
                  <c:v>7.6660000000000004</c:v>
                </c:pt>
                <c:pt idx="15331">
                  <c:v>7.6669999999999998</c:v>
                </c:pt>
                <c:pt idx="15332">
                  <c:v>7.6669999999999998</c:v>
                </c:pt>
                <c:pt idx="15333">
                  <c:v>7.6680000000000001</c:v>
                </c:pt>
                <c:pt idx="15334">
                  <c:v>7.6680000000000001</c:v>
                </c:pt>
                <c:pt idx="15335">
                  <c:v>7.6689999999999996</c:v>
                </c:pt>
                <c:pt idx="15336">
                  <c:v>7.6689999999999996</c:v>
                </c:pt>
                <c:pt idx="15337">
                  <c:v>7.67</c:v>
                </c:pt>
                <c:pt idx="15338">
                  <c:v>7.67</c:v>
                </c:pt>
                <c:pt idx="15339">
                  <c:v>7.6710000000000003</c:v>
                </c:pt>
                <c:pt idx="15340">
                  <c:v>7.6710000000000003</c:v>
                </c:pt>
                <c:pt idx="15341">
                  <c:v>7.6719999999999997</c:v>
                </c:pt>
                <c:pt idx="15342">
                  <c:v>7.6719999999999997</c:v>
                </c:pt>
                <c:pt idx="15343">
                  <c:v>7.673</c:v>
                </c:pt>
                <c:pt idx="15344">
                  <c:v>7.673</c:v>
                </c:pt>
                <c:pt idx="15345">
                  <c:v>7.6740000000000004</c:v>
                </c:pt>
                <c:pt idx="15346">
                  <c:v>7.6740000000000004</c:v>
                </c:pt>
                <c:pt idx="15347">
                  <c:v>7.6749999999999998</c:v>
                </c:pt>
                <c:pt idx="15348">
                  <c:v>7.6749999999999998</c:v>
                </c:pt>
                <c:pt idx="15349">
                  <c:v>7.6760000000000002</c:v>
                </c:pt>
                <c:pt idx="15350">
                  <c:v>7.6760000000000002</c:v>
                </c:pt>
                <c:pt idx="15351">
                  <c:v>7.6769999999999996</c:v>
                </c:pt>
                <c:pt idx="15352">
                  <c:v>7.6769999999999996</c:v>
                </c:pt>
                <c:pt idx="15353">
                  <c:v>7.6779999999999999</c:v>
                </c:pt>
                <c:pt idx="15354">
                  <c:v>7.6779999999999999</c:v>
                </c:pt>
                <c:pt idx="15355">
                  <c:v>7.6790000000000003</c:v>
                </c:pt>
                <c:pt idx="15356">
                  <c:v>7.6790000000000003</c:v>
                </c:pt>
                <c:pt idx="15357">
                  <c:v>7.68</c:v>
                </c:pt>
                <c:pt idx="15358">
                  <c:v>7.68</c:v>
                </c:pt>
                <c:pt idx="15359">
                  <c:v>7.681</c:v>
                </c:pt>
                <c:pt idx="15360">
                  <c:v>7.681</c:v>
                </c:pt>
                <c:pt idx="15361">
                  <c:v>7.6820000000000004</c:v>
                </c:pt>
                <c:pt idx="15362">
                  <c:v>7.6820000000000004</c:v>
                </c:pt>
                <c:pt idx="15363">
                  <c:v>7.6829999999999998</c:v>
                </c:pt>
                <c:pt idx="15364">
                  <c:v>7.6829999999999998</c:v>
                </c:pt>
                <c:pt idx="15365">
                  <c:v>7.6840000000000002</c:v>
                </c:pt>
                <c:pt idx="15366">
                  <c:v>7.6840000000000002</c:v>
                </c:pt>
                <c:pt idx="15367">
                  <c:v>7.6849999999999996</c:v>
                </c:pt>
                <c:pt idx="15368">
                  <c:v>7.6849999999999996</c:v>
                </c:pt>
                <c:pt idx="15369">
                  <c:v>7.6859999999999999</c:v>
                </c:pt>
                <c:pt idx="15370">
                  <c:v>7.6859999999999999</c:v>
                </c:pt>
                <c:pt idx="15371">
                  <c:v>7.6870000000000003</c:v>
                </c:pt>
                <c:pt idx="15372">
                  <c:v>7.6870000000000003</c:v>
                </c:pt>
                <c:pt idx="15373">
                  <c:v>7.6879999999999997</c:v>
                </c:pt>
                <c:pt idx="15374">
                  <c:v>7.6879999999999997</c:v>
                </c:pt>
                <c:pt idx="15375">
                  <c:v>7.6890000000000001</c:v>
                </c:pt>
                <c:pt idx="15376">
                  <c:v>7.6890000000000001</c:v>
                </c:pt>
                <c:pt idx="15377">
                  <c:v>7.69</c:v>
                </c:pt>
                <c:pt idx="15378">
                  <c:v>7.69</c:v>
                </c:pt>
                <c:pt idx="15379">
                  <c:v>7.6909999999999998</c:v>
                </c:pt>
                <c:pt idx="15380">
                  <c:v>7.6909999999999998</c:v>
                </c:pt>
                <c:pt idx="15381">
                  <c:v>7.6920000000000002</c:v>
                </c:pt>
                <c:pt idx="15382">
                  <c:v>7.6920000000000002</c:v>
                </c:pt>
                <c:pt idx="15383">
                  <c:v>7.6929999999999996</c:v>
                </c:pt>
                <c:pt idx="15384">
                  <c:v>7.6929999999999996</c:v>
                </c:pt>
                <c:pt idx="15385">
                  <c:v>7.694</c:v>
                </c:pt>
                <c:pt idx="15386">
                  <c:v>7.694</c:v>
                </c:pt>
                <c:pt idx="15387">
                  <c:v>7.6950000000000003</c:v>
                </c:pt>
                <c:pt idx="15388">
                  <c:v>7.6950000000000003</c:v>
                </c:pt>
                <c:pt idx="15389">
                  <c:v>7.6959999999999997</c:v>
                </c:pt>
                <c:pt idx="15390">
                  <c:v>7.6959999999999997</c:v>
                </c:pt>
                <c:pt idx="15391">
                  <c:v>7.6970000000000001</c:v>
                </c:pt>
                <c:pt idx="15392">
                  <c:v>7.6970000000000001</c:v>
                </c:pt>
                <c:pt idx="15393">
                  <c:v>7.6980000000000004</c:v>
                </c:pt>
                <c:pt idx="15394">
                  <c:v>7.6980000000000004</c:v>
                </c:pt>
                <c:pt idx="15395">
                  <c:v>7.6989999999999998</c:v>
                </c:pt>
                <c:pt idx="15396">
                  <c:v>7.6989999999999998</c:v>
                </c:pt>
                <c:pt idx="15397">
                  <c:v>7.7</c:v>
                </c:pt>
                <c:pt idx="15398">
                  <c:v>7.7</c:v>
                </c:pt>
                <c:pt idx="15399">
                  <c:v>7.7009999999999996</c:v>
                </c:pt>
                <c:pt idx="15400">
                  <c:v>7.7009999999999996</c:v>
                </c:pt>
                <c:pt idx="15401">
                  <c:v>7.702</c:v>
                </c:pt>
                <c:pt idx="15402">
                  <c:v>7.702</c:v>
                </c:pt>
                <c:pt idx="15403">
                  <c:v>7.7030000000000003</c:v>
                </c:pt>
                <c:pt idx="15404">
                  <c:v>7.7030000000000003</c:v>
                </c:pt>
                <c:pt idx="15405">
                  <c:v>7.7039999999999997</c:v>
                </c:pt>
                <c:pt idx="15406">
                  <c:v>7.7039999999999997</c:v>
                </c:pt>
                <c:pt idx="15407">
                  <c:v>7.7050000000000001</c:v>
                </c:pt>
                <c:pt idx="15408">
                  <c:v>7.7050000000000001</c:v>
                </c:pt>
                <c:pt idx="15409">
                  <c:v>7.7060000000000004</c:v>
                </c:pt>
                <c:pt idx="15410">
                  <c:v>7.7060000000000004</c:v>
                </c:pt>
                <c:pt idx="15411">
                  <c:v>7.7069999999999999</c:v>
                </c:pt>
                <c:pt idx="15412">
                  <c:v>7.7069999999999999</c:v>
                </c:pt>
                <c:pt idx="15413">
                  <c:v>7.7080000000000002</c:v>
                </c:pt>
                <c:pt idx="15414">
                  <c:v>7.7080000000000002</c:v>
                </c:pt>
                <c:pt idx="15415">
                  <c:v>7.7089999999999996</c:v>
                </c:pt>
                <c:pt idx="15416">
                  <c:v>7.7089999999999996</c:v>
                </c:pt>
                <c:pt idx="15417">
                  <c:v>7.71</c:v>
                </c:pt>
                <c:pt idx="15418">
                  <c:v>7.71</c:v>
                </c:pt>
                <c:pt idx="15419">
                  <c:v>7.7110000000000003</c:v>
                </c:pt>
                <c:pt idx="15420">
                  <c:v>7.7110000000000003</c:v>
                </c:pt>
                <c:pt idx="15421">
                  <c:v>7.7119999999999997</c:v>
                </c:pt>
                <c:pt idx="15422">
                  <c:v>7.7119999999999997</c:v>
                </c:pt>
                <c:pt idx="15423">
                  <c:v>7.7130000000000001</c:v>
                </c:pt>
                <c:pt idx="15424">
                  <c:v>7.7130000000000001</c:v>
                </c:pt>
                <c:pt idx="15425">
                  <c:v>7.7140000000000004</c:v>
                </c:pt>
                <c:pt idx="15426">
                  <c:v>7.7140000000000004</c:v>
                </c:pt>
                <c:pt idx="15427">
                  <c:v>7.7149999999999999</c:v>
                </c:pt>
                <c:pt idx="15428">
                  <c:v>7.7149999999999999</c:v>
                </c:pt>
                <c:pt idx="15429">
                  <c:v>7.7160000000000002</c:v>
                </c:pt>
                <c:pt idx="15430">
                  <c:v>7.7160000000000002</c:v>
                </c:pt>
                <c:pt idx="15431">
                  <c:v>7.7169999999999996</c:v>
                </c:pt>
                <c:pt idx="15432">
                  <c:v>7.7169999999999996</c:v>
                </c:pt>
                <c:pt idx="15433">
                  <c:v>7.718</c:v>
                </c:pt>
                <c:pt idx="15434">
                  <c:v>7.718</c:v>
                </c:pt>
                <c:pt idx="15435">
                  <c:v>7.7190000000000003</c:v>
                </c:pt>
                <c:pt idx="15436">
                  <c:v>7.7190000000000003</c:v>
                </c:pt>
                <c:pt idx="15437">
                  <c:v>7.72</c:v>
                </c:pt>
                <c:pt idx="15438">
                  <c:v>7.72</c:v>
                </c:pt>
                <c:pt idx="15439">
                  <c:v>7.7210000000000001</c:v>
                </c:pt>
                <c:pt idx="15440">
                  <c:v>7.7210000000000001</c:v>
                </c:pt>
                <c:pt idx="15441">
                  <c:v>7.7220000000000004</c:v>
                </c:pt>
                <c:pt idx="15442">
                  <c:v>7.7220000000000004</c:v>
                </c:pt>
                <c:pt idx="15443">
                  <c:v>7.7229999999999999</c:v>
                </c:pt>
                <c:pt idx="15444">
                  <c:v>7.7229999999999999</c:v>
                </c:pt>
                <c:pt idx="15445">
                  <c:v>7.7240000000000002</c:v>
                </c:pt>
                <c:pt idx="15446">
                  <c:v>7.7240000000000002</c:v>
                </c:pt>
                <c:pt idx="15447">
                  <c:v>7.7249999999999996</c:v>
                </c:pt>
                <c:pt idx="15448">
                  <c:v>7.7249999999999996</c:v>
                </c:pt>
                <c:pt idx="15449">
                  <c:v>7.726</c:v>
                </c:pt>
                <c:pt idx="15450">
                  <c:v>7.726</c:v>
                </c:pt>
                <c:pt idx="15451">
                  <c:v>7.7270000000000003</c:v>
                </c:pt>
                <c:pt idx="15452">
                  <c:v>7.7270000000000003</c:v>
                </c:pt>
                <c:pt idx="15453">
                  <c:v>7.7279999999999998</c:v>
                </c:pt>
                <c:pt idx="15454">
                  <c:v>7.7279999999999998</c:v>
                </c:pt>
                <c:pt idx="15455">
                  <c:v>7.7290000000000001</c:v>
                </c:pt>
                <c:pt idx="15456">
                  <c:v>7.7290000000000001</c:v>
                </c:pt>
                <c:pt idx="15457">
                  <c:v>7.73</c:v>
                </c:pt>
                <c:pt idx="15458">
                  <c:v>7.73</c:v>
                </c:pt>
                <c:pt idx="15459">
                  <c:v>7.7309999999999999</c:v>
                </c:pt>
                <c:pt idx="15460">
                  <c:v>7.7309999999999999</c:v>
                </c:pt>
                <c:pt idx="15461">
                  <c:v>7.7320000000000002</c:v>
                </c:pt>
                <c:pt idx="15462">
                  <c:v>7.7320000000000002</c:v>
                </c:pt>
                <c:pt idx="15463">
                  <c:v>7.7329999999999997</c:v>
                </c:pt>
                <c:pt idx="15464">
                  <c:v>7.7329999999999997</c:v>
                </c:pt>
                <c:pt idx="15465">
                  <c:v>7.734</c:v>
                </c:pt>
                <c:pt idx="15466">
                  <c:v>7.734</c:v>
                </c:pt>
                <c:pt idx="15467">
                  <c:v>7.7350000000000003</c:v>
                </c:pt>
                <c:pt idx="15468">
                  <c:v>7.7350000000000003</c:v>
                </c:pt>
                <c:pt idx="15469">
                  <c:v>7.7359999999999998</c:v>
                </c:pt>
                <c:pt idx="15470">
                  <c:v>7.7359999999999998</c:v>
                </c:pt>
                <c:pt idx="15471">
                  <c:v>7.7370000000000001</c:v>
                </c:pt>
                <c:pt idx="15472">
                  <c:v>7.7370000000000001</c:v>
                </c:pt>
                <c:pt idx="15473">
                  <c:v>7.7380000000000004</c:v>
                </c:pt>
                <c:pt idx="15474">
                  <c:v>7.7380000000000004</c:v>
                </c:pt>
                <c:pt idx="15475">
                  <c:v>7.7389999999999999</c:v>
                </c:pt>
                <c:pt idx="15476">
                  <c:v>7.7389999999999999</c:v>
                </c:pt>
                <c:pt idx="15477">
                  <c:v>7.74</c:v>
                </c:pt>
                <c:pt idx="15478">
                  <c:v>7.74</c:v>
                </c:pt>
                <c:pt idx="15479">
                  <c:v>7.7409999999999997</c:v>
                </c:pt>
                <c:pt idx="15480">
                  <c:v>7.7409999999999997</c:v>
                </c:pt>
                <c:pt idx="15481">
                  <c:v>7.742</c:v>
                </c:pt>
                <c:pt idx="15482">
                  <c:v>7.742</c:v>
                </c:pt>
                <c:pt idx="15483">
                  <c:v>7.7430000000000003</c:v>
                </c:pt>
                <c:pt idx="15484">
                  <c:v>7.7430000000000003</c:v>
                </c:pt>
                <c:pt idx="15485">
                  <c:v>7.7439999999999998</c:v>
                </c:pt>
                <c:pt idx="15486">
                  <c:v>7.7439999999999998</c:v>
                </c:pt>
                <c:pt idx="15487">
                  <c:v>7.7450000000000001</c:v>
                </c:pt>
                <c:pt idx="15488">
                  <c:v>7.7450000000000001</c:v>
                </c:pt>
                <c:pt idx="15489">
                  <c:v>7.7460000000000004</c:v>
                </c:pt>
                <c:pt idx="15490">
                  <c:v>7.7460000000000004</c:v>
                </c:pt>
                <c:pt idx="15491">
                  <c:v>7.7469999999999999</c:v>
                </c:pt>
                <c:pt idx="15492">
                  <c:v>7.7469999999999999</c:v>
                </c:pt>
                <c:pt idx="15493">
                  <c:v>7.7480000000000002</c:v>
                </c:pt>
                <c:pt idx="15494">
                  <c:v>7.7480000000000002</c:v>
                </c:pt>
                <c:pt idx="15495">
                  <c:v>7.7489999999999997</c:v>
                </c:pt>
                <c:pt idx="15496">
                  <c:v>7.7489999999999997</c:v>
                </c:pt>
                <c:pt idx="15497">
                  <c:v>7.75</c:v>
                </c:pt>
                <c:pt idx="15498">
                  <c:v>7.75</c:v>
                </c:pt>
                <c:pt idx="15499">
                  <c:v>7.7510000000000003</c:v>
                </c:pt>
                <c:pt idx="15500">
                  <c:v>7.7510000000000003</c:v>
                </c:pt>
                <c:pt idx="15501">
                  <c:v>7.7519999999999998</c:v>
                </c:pt>
                <c:pt idx="15502">
                  <c:v>7.7519999999999998</c:v>
                </c:pt>
                <c:pt idx="15503">
                  <c:v>7.7530000000000001</c:v>
                </c:pt>
                <c:pt idx="15504">
                  <c:v>7.7530000000000001</c:v>
                </c:pt>
                <c:pt idx="15505">
                  <c:v>7.7539999999999996</c:v>
                </c:pt>
                <c:pt idx="15506">
                  <c:v>7.7539999999999996</c:v>
                </c:pt>
                <c:pt idx="15507">
                  <c:v>7.7549999999999999</c:v>
                </c:pt>
                <c:pt idx="15508">
                  <c:v>7.7549999999999999</c:v>
                </c:pt>
                <c:pt idx="15509">
                  <c:v>7.7560000000000002</c:v>
                </c:pt>
                <c:pt idx="15510">
                  <c:v>7.7560000000000002</c:v>
                </c:pt>
                <c:pt idx="15511">
                  <c:v>7.7569999999999997</c:v>
                </c:pt>
                <c:pt idx="15512">
                  <c:v>7.7569999999999997</c:v>
                </c:pt>
                <c:pt idx="15513">
                  <c:v>7.758</c:v>
                </c:pt>
                <c:pt idx="15514">
                  <c:v>7.758</c:v>
                </c:pt>
                <c:pt idx="15515">
                  <c:v>7.7590000000000003</c:v>
                </c:pt>
                <c:pt idx="15516">
                  <c:v>7.7590000000000003</c:v>
                </c:pt>
                <c:pt idx="15517">
                  <c:v>7.76</c:v>
                </c:pt>
                <c:pt idx="15518">
                  <c:v>7.76</c:v>
                </c:pt>
                <c:pt idx="15519">
                  <c:v>7.7610000000000001</c:v>
                </c:pt>
                <c:pt idx="15520">
                  <c:v>7.7610000000000001</c:v>
                </c:pt>
                <c:pt idx="15521">
                  <c:v>7.7619999999999996</c:v>
                </c:pt>
                <c:pt idx="15522">
                  <c:v>7.7619999999999996</c:v>
                </c:pt>
                <c:pt idx="15523">
                  <c:v>7.7629999999999999</c:v>
                </c:pt>
                <c:pt idx="15524">
                  <c:v>7.7629999999999999</c:v>
                </c:pt>
                <c:pt idx="15525">
                  <c:v>7.7640000000000002</c:v>
                </c:pt>
                <c:pt idx="15526">
                  <c:v>7.7640000000000002</c:v>
                </c:pt>
                <c:pt idx="15527">
                  <c:v>7.7649999999999997</c:v>
                </c:pt>
                <c:pt idx="15528">
                  <c:v>7.7649999999999997</c:v>
                </c:pt>
                <c:pt idx="15529">
                  <c:v>7.766</c:v>
                </c:pt>
                <c:pt idx="15530">
                  <c:v>7.766</c:v>
                </c:pt>
                <c:pt idx="15531">
                  <c:v>7.7670000000000003</c:v>
                </c:pt>
                <c:pt idx="15532">
                  <c:v>7.7670000000000003</c:v>
                </c:pt>
                <c:pt idx="15533">
                  <c:v>7.7679999999999998</c:v>
                </c:pt>
                <c:pt idx="15534">
                  <c:v>7.7679999999999998</c:v>
                </c:pt>
                <c:pt idx="15535">
                  <c:v>7.7690000000000001</c:v>
                </c:pt>
                <c:pt idx="15536">
                  <c:v>7.7690000000000001</c:v>
                </c:pt>
                <c:pt idx="15537">
                  <c:v>7.77</c:v>
                </c:pt>
                <c:pt idx="15538">
                  <c:v>7.77</c:v>
                </c:pt>
                <c:pt idx="15539">
                  <c:v>7.7709999999999999</c:v>
                </c:pt>
                <c:pt idx="15540">
                  <c:v>7.7709999999999999</c:v>
                </c:pt>
                <c:pt idx="15541">
                  <c:v>7.7720000000000002</c:v>
                </c:pt>
                <c:pt idx="15542">
                  <c:v>7.7720000000000002</c:v>
                </c:pt>
                <c:pt idx="15543">
                  <c:v>7.7729999999999997</c:v>
                </c:pt>
                <c:pt idx="15544">
                  <c:v>7.7729999999999997</c:v>
                </c:pt>
                <c:pt idx="15545">
                  <c:v>7.774</c:v>
                </c:pt>
                <c:pt idx="15546">
                  <c:v>7.774</c:v>
                </c:pt>
                <c:pt idx="15547">
                  <c:v>7.7750000000000004</c:v>
                </c:pt>
                <c:pt idx="15548">
                  <c:v>7.7750000000000004</c:v>
                </c:pt>
                <c:pt idx="15549">
                  <c:v>7.7759999999999998</c:v>
                </c:pt>
                <c:pt idx="15550">
                  <c:v>7.7759999999999998</c:v>
                </c:pt>
                <c:pt idx="15551">
                  <c:v>7.7770000000000001</c:v>
                </c:pt>
                <c:pt idx="15552">
                  <c:v>7.7770000000000001</c:v>
                </c:pt>
                <c:pt idx="15553">
                  <c:v>7.7779999999999996</c:v>
                </c:pt>
                <c:pt idx="15554">
                  <c:v>7.7779999999999996</c:v>
                </c:pt>
                <c:pt idx="15555">
                  <c:v>7.7789999999999999</c:v>
                </c:pt>
                <c:pt idx="15556">
                  <c:v>7.7789999999999999</c:v>
                </c:pt>
                <c:pt idx="15557">
                  <c:v>7.78</c:v>
                </c:pt>
                <c:pt idx="15558">
                  <c:v>7.78</c:v>
                </c:pt>
                <c:pt idx="15559">
                  <c:v>7.7809999999999997</c:v>
                </c:pt>
                <c:pt idx="15560">
                  <c:v>7.7809999999999997</c:v>
                </c:pt>
                <c:pt idx="15561">
                  <c:v>7.782</c:v>
                </c:pt>
                <c:pt idx="15562">
                  <c:v>7.782</c:v>
                </c:pt>
                <c:pt idx="15563">
                  <c:v>7.7830000000000004</c:v>
                </c:pt>
                <c:pt idx="15564">
                  <c:v>7.7830000000000004</c:v>
                </c:pt>
                <c:pt idx="15565">
                  <c:v>7.7839999999999998</c:v>
                </c:pt>
                <c:pt idx="15566">
                  <c:v>7.7839999999999998</c:v>
                </c:pt>
                <c:pt idx="15567">
                  <c:v>7.7850000000000001</c:v>
                </c:pt>
                <c:pt idx="15568">
                  <c:v>7.7850000000000001</c:v>
                </c:pt>
                <c:pt idx="15569">
                  <c:v>7.7859999999999996</c:v>
                </c:pt>
                <c:pt idx="15570">
                  <c:v>7.7859999999999996</c:v>
                </c:pt>
                <c:pt idx="15571">
                  <c:v>7.7869999999999999</c:v>
                </c:pt>
                <c:pt idx="15572">
                  <c:v>7.7869999999999999</c:v>
                </c:pt>
                <c:pt idx="15573">
                  <c:v>7.7880000000000003</c:v>
                </c:pt>
                <c:pt idx="15574">
                  <c:v>7.7880000000000003</c:v>
                </c:pt>
                <c:pt idx="15575">
                  <c:v>7.7889999999999997</c:v>
                </c:pt>
                <c:pt idx="15576">
                  <c:v>7.7889999999999997</c:v>
                </c:pt>
                <c:pt idx="15577">
                  <c:v>7.79</c:v>
                </c:pt>
                <c:pt idx="15578">
                  <c:v>7.79</c:v>
                </c:pt>
                <c:pt idx="15579">
                  <c:v>7.7910000000000004</c:v>
                </c:pt>
                <c:pt idx="15580">
                  <c:v>7.7910000000000004</c:v>
                </c:pt>
                <c:pt idx="15581">
                  <c:v>7.7919999999999998</c:v>
                </c:pt>
                <c:pt idx="15582">
                  <c:v>7.7919999999999998</c:v>
                </c:pt>
                <c:pt idx="15583">
                  <c:v>7.7930000000000001</c:v>
                </c:pt>
                <c:pt idx="15584">
                  <c:v>7.7930000000000001</c:v>
                </c:pt>
                <c:pt idx="15585">
                  <c:v>7.7939999999999996</c:v>
                </c:pt>
                <c:pt idx="15586">
                  <c:v>7.7939999999999996</c:v>
                </c:pt>
                <c:pt idx="15587">
                  <c:v>7.7949999999999999</c:v>
                </c:pt>
                <c:pt idx="15588">
                  <c:v>7.7949999999999999</c:v>
                </c:pt>
                <c:pt idx="15589">
                  <c:v>7.7960000000000003</c:v>
                </c:pt>
                <c:pt idx="15590">
                  <c:v>7.7960000000000003</c:v>
                </c:pt>
                <c:pt idx="15591">
                  <c:v>7.7969999999999997</c:v>
                </c:pt>
                <c:pt idx="15592">
                  <c:v>7.7969999999999997</c:v>
                </c:pt>
                <c:pt idx="15593">
                  <c:v>7.798</c:v>
                </c:pt>
                <c:pt idx="15594">
                  <c:v>7.798</c:v>
                </c:pt>
                <c:pt idx="15595">
                  <c:v>7.7990000000000004</c:v>
                </c:pt>
                <c:pt idx="15596">
                  <c:v>7.7990000000000004</c:v>
                </c:pt>
                <c:pt idx="15597">
                  <c:v>7.8</c:v>
                </c:pt>
                <c:pt idx="15598">
                  <c:v>7.8</c:v>
                </c:pt>
                <c:pt idx="15599">
                  <c:v>7.8010000000000002</c:v>
                </c:pt>
                <c:pt idx="15600">
                  <c:v>7.8010000000000002</c:v>
                </c:pt>
                <c:pt idx="15601">
                  <c:v>7.8019999999999996</c:v>
                </c:pt>
                <c:pt idx="15602">
                  <c:v>7.8019999999999996</c:v>
                </c:pt>
                <c:pt idx="15603">
                  <c:v>7.8029999999999999</c:v>
                </c:pt>
                <c:pt idx="15604">
                  <c:v>7.8029999999999999</c:v>
                </c:pt>
                <c:pt idx="15605">
                  <c:v>7.8040000000000003</c:v>
                </c:pt>
                <c:pt idx="15606">
                  <c:v>7.8040000000000003</c:v>
                </c:pt>
                <c:pt idx="15607">
                  <c:v>7.8049999999999997</c:v>
                </c:pt>
                <c:pt idx="15608">
                  <c:v>7.8049999999999997</c:v>
                </c:pt>
                <c:pt idx="15609">
                  <c:v>7.806</c:v>
                </c:pt>
                <c:pt idx="15610">
                  <c:v>7.806</c:v>
                </c:pt>
                <c:pt idx="15611">
                  <c:v>7.8070000000000004</c:v>
                </c:pt>
                <c:pt idx="15612">
                  <c:v>7.8070000000000004</c:v>
                </c:pt>
                <c:pt idx="15613">
                  <c:v>7.8079999999999998</c:v>
                </c:pt>
                <c:pt idx="15614">
                  <c:v>7.8079999999999998</c:v>
                </c:pt>
                <c:pt idx="15615">
                  <c:v>7.8090000000000002</c:v>
                </c:pt>
                <c:pt idx="15616">
                  <c:v>7.8090000000000002</c:v>
                </c:pt>
                <c:pt idx="15617">
                  <c:v>7.81</c:v>
                </c:pt>
                <c:pt idx="15618">
                  <c:v>7.81</c:v>
                </c:pt>
                <c:pt idx="15619">
                  <c:v>7.8109999999999999</c:v>
                </c:pt>
                <c:pt idx="15620">
                  <c:v>7.8109999999999999</c:v>
                </c:pt>
                <c:pt idx="15621">
                  <c:v>7.8120000000000003</c:v>
                </c:pt>
                <c:pt idx="15622">
                  <c:v>7.8120000000000003</c:v>
                </c:pt>
                <c:pt idx="15623">
                  <c:v>7.8129999999999997</c:v>
                </c:pt>
                <c:pt idx="15624">
                  <c:v>7.8129999999999997</c:v>
                </c:pt>
                <c:pt idx="15625">
                  <c:v>7.8140000000000001</c:v>
                </c:pt>
                <c:pt idx="15626">
                  <c:v>7.8140000000000001</c:v>
                </c:pt>
                <c:pt idx="15627">
                  <c:v>7.8150000000000004</c:v>
                </c:pt>
                <c:pt idx="15628">
                  <c:v>7.8150000000000004</c:v>
                </c:pt>
                <c:pt idx="15629">
                  <c:v>7.8159999999999998</c:v>
                </c:pt>
                <c:pt idx="15630">
                  <c:v>7.8159999999999998</c:v>
                </c:pt>
                <c:pt idx="15631">
                  <c:v>7.8170000000000002</c:v>
                </c:pt>
                <c:pt idx="15632">
                  <c:v>7.8170000000000002</c:v>
                </c:pt>
                <c:pt idx="15633">
                  <c:v>7.8179999999999996</c:v>
                </c:pt>
                <c:pt idx="15634">
                  <c:v>7.8179999999999996</c:v>
                </c:pt>
                <c:pt idx="15635">
                  <c:v>7.819</c:v>
                </c:pt>
                <c:pt idx="15636">
                  <c:v>7.819</c:v>
                </c:pt>
                <c:pt idx="15637">
                  <c:v>7.82</c:v>
                </c:pt>
                <c:pt idx="15638">
                  <c:v>7.82</c:v>
                </c:pt>
                <c:pt idx="15639">
                  <c:v>7.8209999999999997</c:v>
                </c:pt>
                <c:pt idx="15640">
                  <c:v>7.8209999999999997</c:v>
                </c:pt>
                <c:pt idx="15641">
                  <c:v>7.8220000000000001</c:v>
                </c:pt>
                <c:pt idx="15642">
                  <c:v>7.8220000000000001</c:v>
                </c:pt>
                <c:pt idx="15643">
                  <c:v>7.8230000000000004</c:v>
                </c:pt>
                <c:pt idx="15644">
                  <c:v>7.8230000000000004</c:v>
                </c:pt>
                <c:pt idx="15645">
                  <c:v>7.8239999999999998</c:v>
                </c:pt>
                <c:pt idx="15646">
                  <c:v>7.8239999999999998</c:v>
                </c:pt>
                <c:pt idx="15647">
                  <c:v>7.8250000000000002</c:v>
                </c:pt>
                <c:pt idx="15648">
                  <c:v>7.8250000000000002</c:v>
                </c:pt>
                <c:pt idx="15649">
                  <c:v>7.8259999999999996</c:v>
                </c:pt>
                <c:pt idx="15650">
                  <c:v>7.8259999999999996</c:v>
                </c:pt>
                <c:pt idx="15651">
                  <c:v>7.827</c:v>
                </c:pt>
                <c:pt idx="15652">
                  <c:v>7.827</c:v>
                </c:pt>
                <c:pt idx="15653">
                  <c:v>7.8280000000000003</c:v>
                </c:pt>
                <c:pt idx="15654">
                  <c:v>7.8280000000000003</c:v>
                </c:pt>
                <c:pt idx="15655">
                  <c:v>7.8289999999999997</c:v>
                </c:pt>
                <c:pt idx="15656">
                  <c:v>7.8289999999999997</c:v>
                </c:pt>
                <c:pt idx="15657">
                  <c:v>7.83</c:v>
                </c:pt>
                <c:pt idx="15658">
                  <c:v>7.83</c:v>
                </c:pt>
                <c:pt idx="15659">
                  <c:v>7.8310000000000004</c:v>
                </c:pt>
                <c:pt idx="15660">
                  <c:v>7.8310000000000004</c:v>
                </c:pt>
                <c:pt idx="15661">
                  <c:v>7.8319999999999999</c:v>
                </c:pt>
                <c:pt idx="15662">
                  <c:v>7.8319999999999999</c:v>
                </c:pt>
                <c:pt idx="15663">
                  <c:v>7.8330000000000002</c:v>
                </c:pt>
                <c:pt idx="15664">
                  <c:v>7.8330000000000002</c:v>
                </c:pt>
                <c:pt idx="15665">
                  <c:v>7.8339999999999996</c:v>
                </c:pt>
                <c:pt idx="15666">
                  <c:v>7.8339999999999996</c:v>
                </c:pt>
                <c:pt idx="15667">
                  <c:v>7.835</c:v>
                </c:pt>
                <c:pt idx="15668">
                  <c:v>7.835</c:v>
                </c:pt>
                <c:pt idx="15669">
                  <c:v>7.8360000000000003</c:v>
                </c:pt>
                <c:pt idx="15670">
                  <c:v>7.8360000000000003</c:v>
                </c:pt>
                <c:pt idx="15671">
                  <c:v>7.8369999999999997</c:v>
                </c:pt>
                <c:pt idx="15672">
                  <c:v>7.8369999999999997</c:v>
                </c:pt>
                <c:pt idx="15673">
                  <c:v>7.8380000000000001</c:v>
                </c:pt>
                <c:pt idx="15674">
                  <c:v>7.8380000000000001</c:v>
                </c:pt>
                <c:pt idx="15675">
                  <c:v>7.8390000000000004</c:v>
                </c:pt>
                <c:pt idx="15676">
                  <c:v>7.8390000000000004</c:v>
                </c:pt>
                <c:pt idx="15677">
                  <c:v>7.84</c:v>
                </c:pt>
                <c:pt idx="15678">
                  <c:v>7.84</c:v>
                </c:pt>
                <c:pt idx="15679">
                  <c:v>7.8410000000000002</c:v>
                </c:pt>
                <c:pt idx="15680">
                  <c:v>7.8410000000000002</c:v>
                </c:pt>
                <c:pt idx="15681">
                  <c:v>7.8419999999999996</c:v>
                </c:pt>
                <c:pt idx="15682">
                  <c:v>7.8419999999999996</c:v>
                </c:pt>
                <c:pt idx="15683">
                  <c:v>7.843</c:v>
                </c:pt>
                <c:pt idx="15684">
                  <c:v>7.843</c:v>
                </c:pt>
                <c:pt idx="15685">
                  <c:v>7.8440000000000003</c:v>
                </c:pt>
                <c:pt idx="15686">
                  <c:v>7.8440000000000003</c:v>
                </c:pt>
                <c:pt idx="15687">
                  <c:v>7.8449999999999998</c:v>
                </c:pt>
                <c:pt idx="15688">
                  <c:v>7.8449999999999998</c:v>
                </c:pt>
                <c:pt idx="15689">
                  <c:v>7.8460000000000001</c:v>
                </c:pt>
                <c:pt idx="15690">
                  <c:v>7.8460000000000001</c:v>
                </c:pt>
                <c:pt idx="15691">
                  <c:v>7.8470000000000004</c:v>
                </c:pt>
                <c:pt idx="15692">
                  <c:v>7.8470000000000004</c:v>
                </c:pt>
                <c:pt idx="15693">
                  <c:v>7.8479999999999999</c:v>
                </c:pt>
                <c:pt idx="15694">
                  <c:v>7.8479999999999999</c:v>
                </c:pt>
                <c:pt idx="15695">
                  <c:v>7.8490000000000002</c:v>
                </c:pt>
                <c:pt idx="15696">
                  <c:v>7.8490000000000002</c:v>
                </c:pt>
                <c:pt idx="15697">
                  <c:v>7.85</c:v>
                </c:pt>
                <c:pt idx="15698">
                  <c:v>7.85</c:v>
                </c:pt>
                <c:pt idx="15699">
                  <c:v>7.851</c:v>
                </c:pt>
                <c:pt idx="15700">
                  <c:v>7.851</c:v>
                </c:pt>
                <c:pt idx="15701">
                  <c:v>7.8520000000000003</c:v>
                </c:pt>
                <c:pt idx="15702">
                  <c:v>7.8520000000000003</c:v>
                </c:pt>
                <c:pt idx="15703">
                  <c:v>7.8529999999999998</c:v>
                </c:pt>
                <c:pt idx="15704">
                  <c:v>7.8529999999999998</c:v>
                </c:pt>
                <c:pt idx="15705">
                  <c:v>7.8540000000000001</c:v>
                </c:pt>
                <c:pt idx="15706">
                  <c:v>7.8540000000000001</c:v>
                </c:pt>
                <c:pt idx="15707">
                  <c:v>7.8550000000000004</c:v>
                </c:pt>
                <c:pt idx="15708">
                  <c:v>7.8550000000000004</c:v>
                </c:pt>
                <c:pt idx="15709">
                  <c:v>7.8559999999999999</c:v>
                </c:pt>
                <c:pt idx="15710">
                  <c:v>7.8559999999999999</c:v>
                </c:pt>
                <c:pt idx="15711">
                  <c:v>7.8570000000000002</c:v>
                </c:pt>
                <c:pt idx="15712">
                  <c:v>7.8570000000000002</c:v>
                </c:pt>
                <c:pt idx="15713">
                  <c:v>7.8579999999999997</c:v>
                </c:pt>
                <c:pt idx="15714">
                  <c:v>7.8579999999999997</c:v>
                </c:pt>
                <c:pt idx="15715">
                  <c:v>7.859</c:v>
                </c:pt>
                <c:pt idx="15716">
                  <c:v>7.859</c:v>
                </c:pt>
                <c:pt idx="15717">
                  <c:v>7.86</c:v>
                </c:pt>
                <c:pt idx="15718">
                  <c:v>7.86</c:v>
                </c:pt>
                <c:pt idx="15719">
                  <c:v>7.8609999999999998</c:v>
                </c:pt>
                <c:pt idx="15720">
                  <c:v>7.8609999999999998</c:v>
                </c:pt>
                <c:pt idx="15721">
                  <c:v>7.8620000000000001</c:v>
                </c:pt>
                <c:pt idx="15722">
                  <c:v>7.8620000000000001</c:v>
                </c:pt>
                <c:pt idx="15723">
                  <c:v>7.8630000000000004</c:v>
                </c:pt>
                <c:pt idx="15724">
                  <c:v>7.8630000000000004</c:v>
                </c:pt>
                <c:pt idx="15725">
                  <c:v>7.8639999999999999</c:v>
                </c:pt>
                <c:pt idx="15726">
                  <c:v>7.8639999999999999</c:v>
                </c:pt>
                <c:pt idx="15727">
                  <c:v>7.8650000000000002</c:v>
                </c:pt>
                <c:pt idx="15728">
                  <c:v>7.8650000000000002</c:v>
                </c:pt>
                <c:pt idx="15729">
                  <c:v>7.8659999999999997</c:v>
                </c:pt>
                <c:pt idx="15730">
                  <c:v>7.8659999999999997</c:v>
                </c:pt>
                <c:pt idx="15731">
                  <c:v>7.867</c:v>
                </c:pt>
                <c:pt idx="15732">
                  <c:v>7.867</c:v>
                </c:pt>
                <c:pt idx="15733">
                  <c:v>7.8680000000000003</c:v>
                </c:pt>
                <c:pt idx="15734">
                  <c:v>7.8680000000000003</c:v>
                </c:pt>
                <c:pt idx="15735">
                  <c:v>7.8689999999999998</c:v>
                </c:pt>
                <c:pt idx="15736">
                  <c:v>7.8689999999999998</c:v>
                </c:pt>
                <c:pt idx="15737">
                  <c:v>7.87</c:v>
                </c:pt>
                <c:pt idx="15738">
                  <c:v>7.87</c:v>
                </c:pt>
                <c:pt idx="15739">
                  <c:v>7.8710000000000004</c:v>
                </c:pt>
                <c:pt idx="15740">
                  <c:v>7.8710000000000004</c:v>
                </c:pt>
                <c:pt idx="15741">
                  <c:v>7.8719999999999999</c:v>
                </c:pt>
                <c:pt idx="15742">
                  <c:v>7.8719999999999999</c:v>
                </c:pt>
                <c:pt idx="15743">
                  <c:v>7.8730000000000002</c:v>
                </c:pt>
                <c:pt idx="15744">
                  <c:v>7.8730000000000002</c:v>
                </c:pt>
                <c:pt idx="15745">
                  <c:v>7.8739999999999997</c:v>
                </c:pt>
                <c:pt idx="15746">
                  <c:v>7.8739999999999997</c:v>
                </c:pt>
                <c:pt idx="15747">
                  <c:v>7.875</c:v>
                </c:pt>
                <c:pt idx="15748">
                  <c:v>7.875</c:v>
                </c:pt>
                <c:pt idx="15749">
                  <c:v>7.8760000000000003</c:v>
                </c:pt>
                <c:pt idx="15750">
                  <c:v>7.8760000000000003</c:v>
                </c:pt>
                <c:pt idx="15751">
                  <c:v>7.8769999999999998</c:v>
                </c:pt>
                <c:pt idx="15752">
                  <c:v>7.8769999999999998</c:v>
                </c:pt>
                <c:pt idx="15753">
                  <c:v>7.8780000000000001</c:v>
                </c:pt>
                <c:pt idx="15754">
                  <c:v>7.8780000000000001</c:v>
                </c:pt>
                <c:pt idx="15755">
                  <c:v>7.8789999999999996</c:v>
                </c:pt>
                <c:pt idx="15756">
                  <c:v>7.8789999999999996</c:v>
                </c:pt>
                <c:pt idx="15757">
                  <c:v>7.88</c:v>
                </c:pt>
                <c:pt idx="15758">
                  <c:v>7.88</c:v>
                </c:pt>
                <c:pt idx="15759">
                  <c:v>7.8810000000000002</c:v>
                </c:pt>
                <c:pt idx="15760">
                  <c:v>7.8810000000000002</c:v>
                </c:pt>
                <c:pt idx="15761">
                  <c:v>7.8819999999999997</c:v>
                </c:pt>
                <c:pt idx="15762">
                  <c:v>7.8819999999999997</c:v>
                </c:pt>
                <c:pt idx="15763">
                  <c:v>7.883</c:v>
                </c:pt>
                <c:pt idx="15764">
                  <c:v>7.883</c:v>
                </c:pt>
                <c:pt idx="15765">
                  <c:v>7.8840000000000003</c:v>
                </c:pt>
                <c:pt idx="15766">
                  <c:v>7.8840000000000003</c:v>
                </c:pt>
                <c:pt idx="15767">
                  <c:v>7.8849999999999998</c:v>
                </c:pt>
                <c:pt idx="15768">
                  <c:v>7.8849999999999998</c:v>
                </c:pt>
                <c:pt idx="15769">
                  <c:v>7.8860000000000001</c:v>
                </c:pt>
                <c:pt idx="15770">
                  <c:v>7.8860000000000001</c:v>
                </c:pt>
                <c:pt idx="15771">
                  <c:v>7.8869999999999996</c:v>
                </c:pt>
                <c:pt idx="15772">
                  <c:v>7.8869999999999996</c:v>
                </c:pt>
                <c:pt idx="15773">
                  <c:v>7.8879999999999999</c:v>
                </c:pt>
                <c:pt idx="15774">
                  <c:v>7.8879999999999999</c:v>
                </c:pt>
                <c:pt idx="15775">
                  <c:v>7.8890000000000002</c:v>
                </c:pt>
                <c:pt idx="15776">
                  <c:v>7.8890000000000002</c:v>
                </c:pt>
                <c:pt idx="15777">
                  <c:v>7.89</c:v>
                </c:pt>
                <c:pt idx="15778">
                  <c:v>7.89</c:v>
                </c:pt>
                <c:pt idx="15779">
                  <c:v>7.891</c:v>
                </c:pt>
                <c:pt idx="15780">
                  <c:v>7.891</c:v>
                </c:pt>
                <c:pt idx="15781">
                  <c:v>7.8920000000000003</c:v>
                </c:pt>
                <c:pt idx="15782">
                  <c:v>7.8920000000000003</c:v>
                </c:pt>
                <c:pt idx="15783">
                  <c:v>7.8929999999999998</c:v>
                </c:pt>
                <c:pt idx="15784">
                  <c:v>7.8929999999999998</c:v>
                </c:pt>
                <c:pt idx="15785">
                  <c:v>7.8940000000000001</c:v>
                </c:pt>
                <c:pt idx="15786">
                  <c:v>7.8940000000000001</c:v>
                </c:pt>
                <c:pt idx="15787">
                  <c:v>7.8949999999999996</c:v>
                </c:pt>
                <c:pt idx="15788">
                  <c:v>7.8949999999999996</c:v>
                </c:pt>
                <c:pt idx="15789">
                  <c:v>7.8959999999999999</c:v>
                </c:pt>
                <c:pt idx="15790">
                  <c:v>7.8959999999999999</c:v>
                </c:pt>
                <c:pt idx="15791">
                  <c:v>7.8970000000000002</c:v>
                </c:pt>
                <c:pt idx="15792">
                  <c:v>7.8970000000000002</c:v>
                </c:pt>
                <c:pt idx="15793">
                  <c:v>7.8979999999999997</c:v>
                </c:pt>
                <c:pt idx="15794">
                  <c:v>7.8979999999999997</c:v>
                </c:pt>
                <c:pt idx="15795">
                  <c:v>7.899</c:v>
                </c:pt>
                <c:pt idx="15796">
                  <c:v>7.899</c:v>
                </c:pt>
                <c:pt idx="15797">
                  <c:v>7.9</c:v>
                </c:pt>
                <c:pt idx="15798">
                  <c:v>7.9</c:v>
                </c:pt>
                <c:pt idx="15799">
                  <c:v>7.9009999999999998</c:v>
                </c:pt>
                <c:pt idx="15800">
                  <c:v>7.9009999999999998</c:v>
                </c:pt>
                <c:pt idx="15801">
                  <c:v>7.9020000000000001</c:v>
                </c:pt>
                <c:pt idx="15802">
                  <c:v>7.9020000000000001</c:v>
                </c:pt>
                <c:pt idx="15803">
                  <c:v>7.9029999999999996</c:v>
                </c:pt>
                <c:pt idx="15804">
                  <c:v>7.9029999999999996</c:v>
                </c:pt>
                <c:pt idx="15805">
                  <c:v>7.9039999999999999</c:v>
                </c:pt>
                <c:pt idx="15806">
                  <c:v>7.9039999999999999</c:v>
                </c:pt>
                <c:pt idx="15807">
                  <c:v>7.9050000000000002</c:v>
                </c:pt>
                <c:pt idx="15808">
                  <c:v>7.9050000000000002</c:v>
                </c:pt>
                <c:pt idx="15809">
                  <c:v>7.9059999999999997</c:v>
                </c:pt>
                <c:pt idx="15810">
                  <c:v>7.9059999999999997</c:v>
                </c:pt>
                <c:pt idx="15811">
                  <c:v>7.907</c:v>
                </c:pt>
                <c:pt idx="15812">
                  <c:v>7.907</c:v>
                </c:pt>
                <c:pt idx="15813">
                  <c:v>7.9080000000000004</c:v>
                </c:pt>
                <c:pt idx="15814">
                  <c:v>7.9080000000000004</c:v>
                </c:pt>
                <c:pt idx="15815">
                  <c:v>7.9089999999999998</c:v>
                </c:pt>
                <c:pt idx="15816">
                  <c:v>7.9089999999999998</c:v>
                </c:pt>
                <c:pt idx="15817">
                  <c:v>7.91</c:v>
                </c:pt>
                <c:pt idx="15818">
                  <c:v>7.91</c:v>
                </c:pt>
                <c:pt idx="15819">
                  <c:v>7.9109999999999996</c:v>
                </c:pt>
                <c:pt idx="15820">
                  <c:v>7.9109999999999996</c:v>
                </c:pt>
                <c:pt idx="15821">
                  <c:v>7.9119999999999999</c:v>
                </c:pt>
                <c:pt idx="15822">
                  <c:v>7.9119999999999999</c:v>
                </c:pt>
                <c:pt idx="15823">
                  <c:v>7.9130000000000003</c:v>
                </c:pt>
                <c:pt idx="15824">
                  <c:v>7.9130000000000003</c:v>
                </c:pt>
                <c:pt idx="15825">
                  <c:v>7.9139999999999997</c:v>
                </c:pt>
                <c:pt idx="15826">
                  <c:v>7.9139999999999997</c:v>
                </c:pt>
                <c:pt idx="15827">
                  <c:v>7.915</c:v>
                </c:pt>
                <c:pt idx="15828">
                  <c:v>7.915</c:v>
                </c:pt>
                <c:pt idx="15829">
                  <c:v>7.9160000000000004</c:v>
                </c:pt>
                <c:pt idx="15830">
                  <c:v>7.9160000000000004</c:v>
                </c:pt>
                <c:pt idx="15831">
                  <c:v>7.9169999999999998</c:v>
                </c:pt>
                <c:pt idx="15832">
                  <c:v>7.9169999999999998</c:v>
                </c:pt>
                <c:pt idx="15833">
                  <c:v>7.9180000000000001</c:v>
                </c:pt>
                <c:pt idx="15834">
                  <c:v>7.9180000000000001</c:v>
                </c:pt>
                <c:pt idx="15835">
                  <c:v>7.9189999999999996</c:v>
                </c:pt>
                <c:pt idx="15836">
                  <c:v>7.9189999999999996</c:v>
                </c:pt>
                <c:pt idx="15837">
                  <c:v>7.92</c:v>
                </c:pt>
                <c:pt idx="15838">
                  <c:v>7.92</c:v>
                </c:pt>
                <c:pt idx="15839">
                  <c:v>7.9210000000000003</c:v>
                </c:pt>
                <c:pt idx="15840">
                  <c:v>7.9210000000000003</c:v>
                </c:pt>
                <c:pt idx="15841">
                  <c:v>7.9219999999999997</c:v>
                </c:pt>
                <c:pt idx="15842">
                  <c:v>7.9219999999999997</c:v>
                </c:pt>
                <c:pt idx="15843">
                  <c:v>7.923</c:v>
                </c:pt>
                <c:pt idx="15844">
                  <c:v>7.923</c:v>
                </c:pt>
                <c:pt idx="15845">
                  <c:v>7.9240000000000004</c:v>
                </c:pt>
                <c:pt idx="15846">
                  <c:v>7.9240000000000004</c:v>
                </c:pt>
                <c:pt idx="15847">
                  <c:v>7.9249999999999998</c:v>
                </c:pt>
                <c:pt idx="15848">
                  <c:v>7.9249999999999998</c:v>
                </c:pt>
                <c:pt idx="15849">
                  <c:v>7.9260000000000002</c:v>
                </c:pt>
                <c:pt idx="15850">
                  <c:v>7.9260000000000002</c:v>
                </c:pt>
                <c:pt idx="15851">
                  <c:v>7.9269999999999996</c:v>
                </c:pt>
                <c:pt idx="15852">
                  <c:v>7.9269999999999996</c:v>
                </c:pt>
                <c:pt idx="15853">
                  <c:v>7.9279999999999999</c:v>
                </c:pt>
                <c:pt idx="15854">
                  <c:v>7.9279999999999999</c:v>
                </c:pt>
                <c:pt idx="15855">
                  <c:v>7.9290000000000003</c:v>
                </c:pt>
                <c:pt idx="15856">
                  <c:v>7.9290000000000003</c:v>
                </c:pt>
                <c:pt idx="15857">
                  <c:v>7.93</c:v>
                </c:pt>
                <c:pt idx="15858">
                  <c:v>7.93</c:v>
                </c:pt>
                <c:pt idx="15859">
                  <c:v>7.931</c:v>
                </c:pt>
                <c:pt idx="15860">
                  <c:v>7.931</c:v>
                </c:pt>
                <c:pt idx="15861">
                  <c:v>7.9320000000000004</c:v>
                </c:pt>
                <c:pt idx="15862">
                  <c:v>7.9320000000000004</c:v>
                </c:pt>
                <c:pt idx="15863">
                  <c:v>7.9329999999999998</c:v>
                </c:pt>
                <c:pt idx="15864">
                  <c:v>7.9329999999999998</c:v>
                </c:pt>
                <c:pt idx="15865">
                  <c:v>7.9340000000000002</c:v>
                </c:pt>
                <c:pt idx="15866">
                  <c:v>7.9340000000000002</c:v>
                </c:pt>
                <c:pt idx="15867">
                  <c:v>7.9349999999999996</c:v>
                </c:pt>
                <c:pt idx="15868">
                  <c:v>7.9349999999999996</c:v>
                </c:pt>
                <c:pt idx="15869">
                  <c:v>7.9359999999999999</c:v>
                </c:pt>
                <c:pt idx="15870">
                  <c:v>7.9359999999999999</c:v>
                </c:pt>
                <c:pt idx="15871">
                  <c:v>7.9370000000000003</c:v>
                </c:pt>
                <c:pt idx="15872">
                  <c:v>7.9370000000000003</c:v>
                </c:pt>
                <c:pt idx="15873">
                  <c:v>7.9379999999999997</c:v>
                </c:pt>
                <c:pt idx="15874">
                  <c:v>7.9379999999999997</c:v>
                </c:pt>
                <c:pt idx="15875">
                  <c:v>7.9390000000000001</c:v>
                </c:pt>
                <c:pt idx="15876">
                  <c:v>7.9390000000000001</c:v>
                </c:pt>
                <c:pt idx="15877">
                  <c:v>7.94</c:v>
                </c:pt>
                <c:pt idx="15878">
                  <c:v>7.94</c:v>
                </c:pt>
                <c:pt idx="15879">
                  <c:v>7.9409999999999998</c:v>
                </c:pt>
                <c:pt idx="15880">
                  <c:v>7.9409999999999998</c:v>
                </c:pt>
                <c:pt idx="15881">
                  <c:v>7.9420000000000002</c:v>
                </c:pt>
                <c:pt idx="15882">
                  <c:v>7.9420000000000002</c:v>
                </c:pt>
                <c:pt idx="15883">
                  <c:v>7.9429999999999996</c:v>
                </c:pt>
                <c:pt idx="15884">
                  <c:v>7.9429999999999996</c:v>
                </c:pt>
                <c:pt idx="15885">
                  <c:v>7.944</c:v>
                </c:pt>
                <c:pt idx="15886">
                  <c:v>7.944</c:v>
                </c:pt>
                <c:pt idx="15887">
                  <c:v>7.9450000000000003</c:v>
                </c:pt>
                <c:pt idx="15888">
                  <c:v>7.9450000000000003</c:v>
                </c:pt>
                <c:pt idx="15889">
                  <c:v>7.9459999999999997</c:v>
                </c:pt>
                <c:pt idx="15890">
                  <c:v>7.9459999999999997</c:v>
                </c:pt>
                <c:pt idx="15891">
                  <c:v>7.9470000000000001</c:v>
                </c:pt>
                <c:pt idx="15892">
                  <c:v>7.9470000000000001</c:v>
                </c:pt>
                <c:pt idx="15893">
                  <c:v>7.9480000000000004</c:v>
                </c:pt>
                <c:pt idx="15894">
                  <c:v>7.9480000000000004</c:v>
                </c:pt>
                <c:pt idx="15895">
                  <c:v>7.9489999999999998</c:v>
                </c:pt>
                <c:pt idx="15896">
                  <c:v>7.9489999999999998</c:v>
                </c:pt>
                <c:pt idx="15897">
                  <c:v>7.95</c:v>
                </c:pt>
                <c:pt idx="15898">
                  <c:v>7.95</c:v>
                </c:pt>
                <c:pt idx="15899">
                  <c:v>7.9509999999999996</c:v>
                </c:pt>
                <c:pt idx="15900">
                  <c:v>7.9509999999999996</c:v>
                </c:pt>
                <c:pt idx="15901">
                  <c:v>7.952</c:v>
                </c:pt>
                <c:pt idx="15902">
                  <c:v>7.952</c:v>
                </c:pt>
                <c:pt idx="15903">
                  <c:v>7.9530000000000003</c:v>
                </c:pt>
                <c:pt idx="15904">
                  <c:v>7.9530000000000003</c:v>
                </c:pt>
                <c:pt idx="15905">
                  <c:v>7.9539999999999997</c:v>
                </c:pt>
                <c:pt idx="15906">
                  <c:v>7.9539999999999997</c:v>
                </c:pt>
                <c:pt idx="15907">
                  <c:v>7.9550000000000001</c:v>
                </c:pt>
                <c:pt idx="15908">
                  <c:v>7.9550000000000001</c:v>
                </c:pt>
                <c:pt idx="15909">
                  <c:v>7.9560000000000004</c:v>
                </c:pt>
                <c:pt idx="15910">
                  <c:v>7.9560000000000004</c:v>
                </c:pt>
                <c:pt idx="15911">
                  <c:v>7.9569999999999999</c:v>
                </c:pt>
                <c:pt idx="15912">
                  <c:v>7.9569999999999999</c:v>
                </c:pt>
                <c:pt idx="15913">
                  <c:v>7.9580000000000002</c:v>
                </c:pt>
                <c:pt idx="15914">
                  <c:v>7.9580000000000002</c:v>
                </c:pt>
                <c:pt idx="15915">
                  <c:v>7.9589999999999996</c:v>
                </c:pt>
                <c:pt idx="15916">
                  <c:v>7.9589999999999996</c:v>
                </c:pt>
                <c:pt idx="15917">
                  <c:v>7.96</c:v>
                </c:pt>
                <c:pt idx="15918">
                  <c:v>7.96</c:v>
                </c:pt>
                <c:pt idx="15919">
                  <c:v>7.9610000000000003</c:v>
                </c:pt>
                <c:pt idx="15920">
                  <c:v>7.9610000000000003</c:v>
                </c:pt>
                <c:pt idx="15921">
                  <c:v>7.9619999999999997</c:v>
                </c:pt>
                <c:pt idx="15922">
                  <c:v>7.9619999999999997</c:v>
                </c:pt>
                <c:pt idx="15923">
                  <c:v>7.9630000000000001</c:v>
                </c:pt>
                <c:pt idx="15924">
                  <c:v>7.9630000000000001</c:v>
                </c:pt>
                <c:pt idx="15925">
                  <c:v>7.9640000000000004</c:v>
                </c:pt>
                <c:pt idx="15926">
                  <c:v>7.9640000000000004</c:v>
                </c:pt>
                <c:pt idx="15927">
                  <c:v>7.9649999999999999</c:v>
                </c:pt>
                <c:pt idx="15928">
                  <c:v>7.9649999999999999</c:v>
                </c:pt>
                <c:pt idx="15929">
                  <c:v>7.9660000000000002</c:v>
                </c:pt>
                <c:pt idx="15930">
                  <c:v>7.9660000000000002</c:v>
                </c:pt>
                <c:pt idx="15931">
                  <c:v>7.9669999999999996</c:v>
                </c:pt>
                <c:pt idx="15932">
                  <c:v>7.9669999999999996</c:v>
                </c:pt>
                <c:pt idx="15933">
                  <c:v>7.968</c:v>
                </c:pt>
                <c:pt idx="15934">
                  <c:v>7.968</c:v>
                </c:pt>
                <c:pt idx="15935">
                  <c:v>7.9690000000000003</c:v>
                </c:pt>
                <c:pt idx="15936">
                  <c:v>7.9690000000000003</c:v>
                </c:pt>
                <c:pt idx="15937">
                  <c:v>7.97</c:v>
                </c:pt>
                <c:pt idx="15938">
                  <c:v>7.97</c:v>
                </c:pt>
                <c:pt idx="15939">
                  <c:v>7.9710000000000001</c:v>
                </c:pt>
                <c:pt idx="15940">
                  <c:v>7.9710000000000001</c:v>
                </c:pt>
                <c:pt idx="15941">
                  <c:v>7.9720000000000004</c:v>
                </c:pt>
                <c:pt idx="15942">
                  <c:v>7.9720000000000004</c:v>
                </c:pt>
                <c:pt idx="15943">
                  <c:v>7.9729999999999999</c:v>
                </c:pt>
                <c:pt idx="15944">
                  <c:v>7.9729999999999999</c:v>
                </c:pt>
                <c:pt idx="15945">
                  <c:v>7.9740000000000002</c:v>
                </c:pt>
                <c:pt idx="15946">
                  <c:v>7.9740000000000002</c:v>
                </c:pt>
                <c:pt idx="15947">
                  <c:v>7.9749999999999996</c:v>
                </c:pt>
                <c:pt idx="15948">
                  <c:v>7.9749999999999996</c:v>
                </c:pt>
                <c:pt idx="15949">
                  <c:v>7.976</c:v>
                </c:pt>
                <c:pt idx="15950">
                  <c:v>7.976</c:v>
                </c:pt>
                <c:pt idx="15951">
                  <c:v>7.9770000000000003</c:v>
                </c:pt>
                <c:pt idx="15952">
                  <c:v>7.9770000000000003</c:v>
                </c:pt>
                <c:pt idx="15953">
                  <c:v>7.9779999999999998</c:v>
                </c:pt>
                <c:pt idx="15954">
                  <c:v>7.9779999999999998</c:v>
                </c:pt>
                <c:pt idx="15955">
                  <c:v>7.9790000000000001</c:v>
                </c:pt>
                <c:pt idx="15956">
                  <c:v>7.9790000000000001</c:v>
                </c:pt>
                <c:pt idx="15957">
                  <c:v>7.98</c:v>
                </c:pt>
                <c:pt idx="15958">
                  <c:v>7.98</c:v>
                </c:pt>
                <c:pt idx="15959">
                  <c:v>7.9809999999999999</c:v>
                </c:pt>
                <c:pt idx="15960">
                  <c:v>7.9809999999999999</c:v>
                </c:pt>
                <c:pt idx="15961">
                  <c:v>7.9820000000000002</c:v>
                </c:pt>
                <c:pt idx="15962">
                  <c:v>7.9820000000000002</c:v>
                </c:pt>
                <c:pt idx="15963">
                  <c:v>7.9829999999999997</c:v>
                </c:pt>
                <c:pt idx="15964">
                  <c:v>7.9829999999999997</c:v>
                </c:pt>
                <c:pt idx="15965">
                  <c:v>7.984</c:v>
                </c:pt>
                <c:pt idx="15966">
                  <c:v>7.984</c:v>
                </c:pt>
                <c:pt idx="15967">
                  <c:v>7.9850000000000003</c:v>
                </c:pt>
                <c:pt idx="15968">
                  <c:v>7.9850000000000003</c:v>
                </c:pt>
                <c:pt idx="15969">
                  <c:v>7.9859999999999998</c:v>
                </c:pt>
                <c:pt idx="15970">
                  <c:v>7.9859999999999998</c:v>
                </c:pt>
                <c:pt idx="15971">
                  <c:v>7.9870000000000001</c:v>
                </c:pt>
                <c:pt idx="15972">
                  <c:v>7.9870000000000001</c:v>
                </c:pt>
                <c:pt idx="15973">
                  <c:v>7.9880000000000004</c:v>
                </c:pt>
                <c:pt idx="15974">
                  <c:v>7.9880000000000004</c:v>
                </c:pt>
                <c:pt idx="15975">
                  <c:v>7.9889999999999999</c:v>
                </c:pt>
                <c:pt idx="15976">
                  <c:v>7.9889999999999999</c:v>
                </c:pt>
                <c:pt idx="15977">
                  <c:v>7.99</c:v>
                </c:pt>
                <c:pt idx="15978">
                  <c:v>7.99</c:v>
                </c:pt>
                <c:pt idx="15979">
                  <c:v>7.9909999999999997</c:v>
                </c:pt>
                <c:pt idx="15980">
                  <c:v>7.9909999999999997</c:v>
                </c:pt>
                <c:pt idx="15981">
                  <c:v>7.992</c:v>
                </c:pt>
                <c:pt idx="15982">
                  <c:v>7.992</c:v>
                </c:pt>
                <c:pt idx="15983">
                  <c:v>7.9930000000000003</c:v>
                </c:pt>
                <c:pt idx="15984">
                  <c:v>7.9930000000000003</c:v>
                </c:pt>
                <c:pt idx="15985">
                  <c:v>7.9939999999999998</c:v>
                </c:pt>
                <c:pt idx="15986">
                  <c:v>7.9939999999999998</c:v>
                </c:pt>
                <c:pt idx="15987">
                  <c:v>7.9950000000000001</c:v>
                </c:pt>
                <c:pt idx="15988">
                  <c:v>7.9950000000000001</c:v>
                </c:pt>
                <c:pt idx="15989">
                  <c:v>7.9960000000000004</c:v>
                </c:pt>
                <c:pt idx="15990">
                  <c:v>7.9960000000000004</c:v>
                </c:pt>
                <c:pt idx="15991">
                  <c:v>7.9969999999999999</c:v>
                </c:pt>
                <c:pt idx="15992">
                  <c:v>7.9969999999999999</c:v>
                </c:pt>
                <c:pt idx="15993">
                  <c:v>7.9980000000000002</c:v>
                </c:pt>
                <c:pt idx="15994">
                  <c:v>7.9980000000000002</c:v>
                </c:pt>
                <c:pt idx="15995">
                  <c:v>7.9989999999999997</c:v>
                </c:pt>
                <c:pt idx="15996">
                  <c:v>7.9989999999999997</c:v>
                </c:pt>
                <c:pt idx="15997">
                  <c:v>8</c:v>
                </c:pt>
                <c:pt idx="15998">
                  <c:v>8</c:v>
                </c:pt>
                <c:pt idx="15999">
                  <c:v>8.0009999999999994</c:v>
                </c:pt>
                <c:pt idx="16000">
                  <c:v>8.0009999999999994</c:v>
                </c:pt>
                <c:pt idx="16001">
                  <c:v>8.0020000000000007</c:v>
                </c:pt>
                <c:pt idx="16002">
                  <c:v>8.0020000000000007</c:v>
                </c:pt>
                <c:pt idx="16003">
                  <c:v>8.0030000000000001</c:v>
                </c:pt>
                <c:pt idx="16004">
                  <c:v>8.0030000000000001</c:v>
                </c:pt>
                <c:pt idx="16005">
                  <c:v>8.0039999999999996</c:v>
                </c:pt>
                <c:pt idx="16006">
                  <c:v>8.0039999999999996</c:v>
                </c:pt>
                <c:pt idx="16007">
                  <c:v>8.0050000000000008</c:v>
                </c:pt>
                <c:pt idx="16008">
                  <c:v>8.0050000000000008</c:v>
                </c:pt>
                <c:pt idx="16009">
                  <c:v>8.0060000000000002</c:v>
                </c:pt>
                <c:pt idx="16010">
                  <c:v>8.0060000000000002</c:v>
                </c:pt>
                <c:pt idx="16011">
                  <c:v>8.0069999999999997</c:v>
                </c:pt>
                <c:pt idx="16012">
                  <c:v>8.0069999999999997</c:v>
                </c:pt>
                <c:pt idx="16013">
                  <c:v>8.0079999999999991</c:v>
                </c:pt>
                <c:pt idx="16014">
                  <c:v>8.0079999999999991</c:v>
                </c:pt>
                <c:pt idx="16015">
                  <c:v>8.0090000000000003</c:v>
                </c:pt>
                <c:pt idx="16016">
                  <c:v>8.0090000000000003</c:v>
                </c:pt>
                <c:pt idx="16017">
                  <c:v>8.01</c:v>
                </c:pt>
                <c:pt idx="16018">
                  <c:v>8.01</c:v>
                </c:pt>
                <c:pt idx="16019">
                  <c:v>8.0109999999999992</c:v>
                </c:pt>
                <c:pt idx="16020">
                  <c:v>8.0109999999999992</c:v>
                </c:pt>
                <c:pt idx="16021">
                  <c:v>8.0120000000000005</c:v>
                </c:pt>
                <c:pt idx="16022">
                  <c:v>8.0120000000000005</c:v>
                </c:pt>
                <c:pt idx="16023">
                  <c:v>8.0129999999999999</c:v>
                </c:pt>
                <c:pt idx="16024">
                  <c:v>8.0129999999999999</c:v>
                </c:pt>
                <c:pt idx="16025">
                  <c:v>8.0139999999999993</c:v>
                </c:pt>
                <c:pt idx="16026">
                  <c:v>8.0139999999999993</c:v>
                </c:pt>
                <c:pt idx="16027">
                  <c:v>8.0150000000000006</c:v>
                </c:pt>
                <c:pt idx="16028">
                  <c:v>8.0150000000000006</c:v>
                </c:pt>
                <c:pt idx="16029">
                  <c:v>8.016</c:v>
                </c:pt>
                <c:pt idx="16030">
                  <c:v>8.016</c:v>
                </c:pt>
                <c:pt idx="16031">
                  <c:v>8.0169999999999995</c:v>
                </c:pt>
                <c:pt idx="16032">
                  <c:v>8.0169999999999995</c:v>
                </c:pt>
                <c:pt idx="16033">
                  <c:v>8.0180000000000007</c:v>
                </c:pt>
                <c:pt idx="16034">
                  <c:v>8.0180000000000007</c:v>
                </c:pt>
                <c:pt idx="16035">
                  <c:v>8.0190000000000001</c:v>
                </c:pt>
                <c:pt idx="16036">
                  <c:v>8.0190000000000001</c:v>
                </c:pt>
                <c:pt idx="16037">
                  <c:v>8.02</c:v>
                </c:pt>
                <c:pt idx="16038">
                  <c:v>8.02</c:v>
                </c:pt>
                <c:pt idx="16039">
                  <c:v>8.0210000000000008</c:v>
                </c:pt>
                <c:pt idx="16040">
                  <c:v>8.0210000000000008</c:v>
                </c:pt>
                <c:pt idx="16041">
                  <c:v>8.0220000000000002</c:v>
                </c:pt>
                <c:pt idx="16042">
                  <c:v>8.0220000000000002</c:v>
                </c:pt>
                <c:pt idx="16043">
                  <c:v>8.0229999999999997</c:v>
                </c:pt>
                <c:pt idx="16044">
                  <c:v>8.0229999999999997</c:v>
                </c:pt>
                <c:pt idx="16045">
                  <c:v>8.0239999999999991</c:v>
                </c:pt>
                <c:pt idx="16046">
                  <c:v>8.0239999999999991</c:v>
                </c:pt>
                <c:pt idx="16047">
                  <c:v>8.0250000000000004</c:v>
                </c:pt>
                <c:pt idx="16048">
                  <c:v>8.0250000000000004</c:v>
                </c:pt>
                <c:pt idx="16049">
                  <c:v>8.0259999999999998</c:v>
                </c:pt>
                <c:pt idx="16050">
                  <c:v>8.0259999999999998</c:v>
                </c:pt>
                <c:pt idx="16051">
                  <c:v>8.0269999999999992</c:v>
                </c:pt>
                <c:pt idx="16052">
                  <c:v>8.0269999999999992</c:v>
                </c:pt>
                <c:pt idx="16053">
                  <c:v>8.0280000000000005</c:v>
                </c:pt>
                <c:pt idx="16054">
                  <c:v>8.0280000000000005</c:v>
                </c:pt>
                <c:pt idx="16055">
                  <c:v>8.0289999999999999</c:v>
                </c:pt>
                <c:pt idx="16056">
                  <c:v>8.0289999999999999</c:v>
                </c:pt>
                <c:pt idx="16057">
                  <c:v>8.0299999999999994</c:v>
                </c:pt>
                <c:pt idx="16058">
                  <c:v>8.0299999999999994</c:v>
                </c:pt>
                <c:pt idx="16059">
                  <c:v>8.0310000000000006</c:v>
                </c:pt>
                <c:pt idx="16060">
                  <c:v>8.0310000000000006</c:v>
                </c:pt>
                <c:pt idx="16061">
                  <c:v>8.032</c:v>
                </c:pt>
                <c:pt idx="16062">
                  <c:v>8.032</c:v>
                </c:pt>
                <c:pt idx="16063">
                  <c:v>8.0329999999999995</c:v>
                </c:pt>
                <c:pt idx="16064">
                  <c:v>8.0329999999999995</c:v>
                </c:pt>
                <c:pt idx="16065">
                  <c:v>8.0340000000000007</c:v>
                </c:pt>
                <c:pt idx="16066">
                  <c:v>8.0340000000000007</c:v>
                </c:pt>
                <c:pt idx="16067">
                  <c:v>8.0350000000000001</c:v>
                </c:pt>
                <c:pt idx="16068">
                  <c:v>8.0350000000000001</c:v>
                </c:pt>
                <c:pt idx="16069">
                  <c:v>8.0359999999999996</c:v>
                </c:pt>
                <c:pt idx="16070">
                  <c:v>8.0359999999999996</c:v>
                </c:pt>
                <c:pt idx="16071">
                  <c:v>8.0370000000000008</c:v>
                </c:pt>
                <c:pt idx="16072">
                  <c:v>8.0370000000000008</c:v>
                </c:pt>
                <c:pt idx="16073">
                  <c:v>8.0380000000000003</c:v>
                </c:pt>
                <c:pt idx="16074">
                  <c:v>8.0380000000000003</c:v>
                </c:pt>
                <c:pt idx="16075">
                  <c:v>8.0389999999999997</c:v>
                </c:pt>
                <c:pt idx="16076">
                  <c:v>8.0389999999999997</c:v>
                </c:pt>
                <c:pt idx="16077">
                  <c:v>8.0399999999999991</c:v>
                </c:pt>
                <c:pt idx="16078">
                  <c:v>8.0399999999999991</c:v>
                </c:pt>
                <c:pt idx="16079">
                  <c:v>8.0410000000000004</c:v>
                </c:pt>
                <c:pt idx="16080">
                  <c:v>8.0410000000000004</c:v>
                </c:pt>
                <c:pt idx="16081">
                  <c:v>8.0419999999999998</c:v>
                </c:pt>
                <c:pt idx="16082">
                  <c:v>8.0419999999999998</c:v>
                </c:pt>
                <c:pt idx="16083">
                  <c:v>8.0429999999999993</c:v>
                </c:pt>
                <c:pt idx="16084">
                  <c:v>8.0429999999999993</c:v>
                </c:pt>
                <c:pt idx="16085">
                  <c:v>8.0440000000000005</c:v>
                </c:pt>
                <c:pt idx="16086">
                  <c:v>8.0440000000000005</c:v>
                </c:pt>
                <c:pt idx="16087">
                  <c:v>8.0449999999999999</c:v>
                </c:pt>
                <c:pt idx="16088">
                  <c:v>8.0449999999999999</c:v>
                </c:pt>
                <c:pt idx="16089">
                  <c:v>8.0459999999999994</c:v>
                </c:pt>
                <c:pt idx="16090">
                  <c:v>8.0459999999999994</c:v>
                </c:pt>
                <c:pt idx="16091">
                  <c:v>8.0470000000000006</c:v>
                </c:pt>
                <c:pt idx="16092">
                  <c:v>8.0470000000000006</c:v>
                </c:pt>
                <c:pt idx="16093">
                  <c:v>8.048</c:v>
                </c:pt>
                <c:pt idx="16094">
                  <c:v>8.048</c:v>
                </c:pt>
                <c:pt idx="16095">
                  <c:v>8.0489999999999995</c:v>
                </c:pt>
                <c:pt idx="16096">
                  <c:v>8.0489999999999995</c:v>
                </c:pt>
                <c:pt idx="16097">
                  <c:v>8.0500000000000007</c:v>
                </c:pt>
                <c:pt idx="16098">
                  <c:v>8.0500000000000007</c:v>
                </c:pt>
                <c:pt idx="16099">
                  <c:v>8.0510000000000002</c:v>
                </c:pt>
                <c:pt idx="16100">
                  <c:v>8.0510000000000002</c:v>
                </c:pt>
                <c:pt idx="16101">
                  <c:v>8.0519999999999996</c:v>
                </c:pt>
                <c:pt idx="16102">
                  <c:v>8.0519999999999996</c:v>
                </c:pt>
                <c:pt idx="16103">
                  <c:v>8.0530000000000008</c:v>
                </c:pt>
                <c:pt idx="16104">
                  <c:v>8.0530000000000008</c:v>
                </c:pt>
                <c:pt idx="16105">
                  <c:v>8.0540000000000003</c:v>
                </c:pt>
                <c:pt idx="16106">
                  <c:v>8.0540000000000003</c:v>
                </c:pt>
                <c:pt idx="16107">
                  <c:v>8.0549999999999997</c:v>
                </c:pt>
                <c:pt idx="16108">
                  <c:v>8.0549999999999997</c:v>
                </c:pt>
                <c:pt idx="16109">
                  <c:v>8.0559999999999992</c:v>
                </c:pt>
                <c:pt idx="16110">
                  <c:v>8.0559999999999992</c:v>
                </c:pt>
                <c:pt idx="16111">
                  <c:v>8.0570000000000004</c:v>
                </c:pt>
                <c:pt idx="16112">
                  <c:v>8.0570000000000004</c:v>
                </c:pt>
                <c:pt idx="16113">
                  <c:v>8.0579999999999998</c:v>
                </c:pt>
                <c:pt idx="16114">
                  <c:v>8.0579999999999998</c:v>
                </c:pt>
                <c:pt idx="16115">
                  <c:v>8.0589999999999993</c:v>
                </c:pt>
                <c:pt idx="16116">
                  <c:v>8.0589999999999993</c:v>
                </c:pt>
                <c:pt idx="16117">
                  <c:v>8.06</c:v>
                </c:pt>
                <c:pt idx="16118">
                  <c:v>8.06</c:v>
                </c:pt>
                <c:pt idx="16119">
                  <c:v>8.0609999999999999</c:v>
                </c:pt>
                <c:pt idx="16120">
                  <c:v>8.0609999999999999</c:v>
                </c:pt>
                <c:pt idx="16121">
                  <c:v>8.0619999999999994</c:v>
                </c:pt>
                <c:pt idx="16122">
                  <c:v>8.0619999999999994</c:v>
                </c:pt>
                <c:pt idx="16123">
                  <c:v>8.0630000000000006</c:v>
                </c:pt>
                <c:pt idx="16124">
                  <c:v>8.0630000000000006</c:v>
                </c:pt>
                <c:pt idx="16125">
                  <c:v>8.0640000000000001</c:v>
                </c:pt>
                <c:pt idx="16126">
                  <c:v>8.0640000000000001</c:v>
                </c:pt>
                <c:pt idx="16127">
                  <c:v>8.0649999999999995</c:v>
                </c:pt>
                <c:pt idx="16128">
                  <c:v>8.0649999999999995</c:v>
                </c:pt>
                <c:pt idx="16129">
                  <c:v>8.0660000000000007</c:v>
                </c:pt>
                <c:pt idx="16130">
                  <c:v>8.0660000000000007</c:v>
                </c:pt>
                <c:pt idx="16131">
                  <c:v>8.0670000000000002</c:v>
                </c:pt>
                <c:pt idx="16132">
                  <c:v>8.0670000000000002</c:v>
                </c:pt>
                <c:pt idx="16133">
                  <c:v>8.0679999999999996</c:v>
                </c:pt>
                <c:pt idx="16134">
                  <c:v>8.0679999999999996</c:v>
                </c:pt>
                <c:pt idx="16135">
                  <c:v>8.0690000000000008</c:v>
                </c:pt>
                <c:pt idx="16136">
                  <c:v>8.0690000000000008</c:v>
                </c:pt>
                <c:pt idx="16137">
                  <c:v>8.07</c:v>
                </c:pt>
                <c:pt idx="16138">
                  <c:v>8.07</c:v>
                </c:pt>
                <c:pt idx="16139">
                  <c:v>8.0709999999999997</c:v>
                </c:pt>
                <c:pt idx="16140">
                  <c:v>8.0709999999999997</c:v>
                </c:pt>
                <c:pt idx="16141">
                  <c:v>8.0719999999999992</c:v>
                </c:pt>
                <c:pt idx="16142">
                  <c:v>8.0719999999999992</c:v>
                </c:pt>
                <c:pt idx="16143">
                  <c:v>8.0730000000000004</c:v>
                </c:pt>
                <c:pt idx="16144">
                  <c:v>8.0730000000000004</c:v>
                </c:pt>
                <c:pt idx="16145">
                  <c:v>8.0739999999999998</c:v>
                </c:pt>
                <c:pt idx="16146">
                  <c:v>8.0739999999999998</c:v>
                </c:pt>
                <c:pt idx="16147">
                  <c:v>8.0749999999999993</c:v>
                </c:pt>
                <c:pt idx="16148">
                  <c:v>8.0749999999999993</c:v>
                </c:pt>
                <c:pt idx="16149">
                  <c:v>8.0760000000000005</c:v>
                </c:pt>
                <c:pt idx="16150">
                  <c:v>8.0760000000000005</c:v>
                </c:pt>
                <c:pt idx="16151">
                  <c:v>8.077</c:v>
                </c:pt>
                <c:pt idx="16152">
                  <c:v>8.077</c:v>
                </c:pt>
                <c:pt idx="16153">
                  <c:v>8.0779999999999994</c:v>
                </c:pt>
                <c:pt idx="16154">
                  <c:v>8.0779999999999994</c:v>
                </c:pt>
                <c:pt idx="16155">
                  <c:v>8.0790000000000006</c:v>
                </c:pt>
                <c:pt idx="16156">
                  <c:v>8.0790000000000006</c:v>
                </c:pt>
                <c:pt idx="16157">
                  <c:v>8.08</c:v>
                </c:pt>
                <c:pt idx="16158">
                  <c:v>8.08</c:v>
                </c:pt>
                <c:pt idx="16159">
                  <c:v>8.0809999999999995</c:v>
                </c:pt>
                <c:pt idx="16160">
                  <c:v>8.0809999999999995</c:v>
                </c:pt>
                <c:pt idx="16161">
                  <c:v>8.0820000000000007</c:v>
                </c:pt>
                <c:pt idx="16162">
                  <c:v>8.0820000000000007</c:v>
                </c:pt>
                <c:pt idx="16163">
                  <c:v>8.0830000000000002</c:v>
                </c:pt>
                <c:pt idx="16164">
                  <c:v>8.0830000000000002</c:v>
                </c:pt>
                <c:pt idx="16165">
                  <c:v>8.0839999999999996</c:v>
                </c:pt>
                <c:pt idx="16166">
                  <c:v>8.0839999999999996</c:v>
                </c:pt>
                <c:pt idx="16167">
                  <c:v>8.0850000000000009</c:v>
                </c:pt>
                <c:pt idx="16168">
                  <c:v>8.0850000000000009</c:v>
                </c:pt>
                <c:pt idx="16169">
                  <c:v>8.0860000000000003</c:v>
                </c:pt>
                <c:pt idx="16170">
                  <c:v>8.0860000000000003</c:v>
                </c:pt>
                <c:pt idx="16171">
                  <c:v>8.0869999999999997</c:v>
                </c:pt>
                <c:pt idx="16172">
                  <c:v>8.0869999999999997</c:v>
                </c:pt>
                <c:pt idx="16173">
                  <c:v>8.0879999999999992</c:v>
                </c:pt>
                <c:pt idx="16174">
                  <c:v>8.0879999999999992</c:v>
                </c:pt>
                <c:pt idx="16175">
                  <c:v>8.0890000000000004</c:v>
                </c:pt>
                <c:pt idx="16176">
                  <c:v>8.0890000000000004</c:v>
                </c:pt>
                <c:pt idx="16177">
                  <c:v>8.09</c:v>
                </c:pt>
                <c:pt idx="16178">
                  <c:v>8.09</c:v>
                </c:pt>
                <c:pt idx="16179">
                  <c:v>8.0909999999999993</c:v>
                </c:pt>
                <c:pt idx="16180">
                  <c:v>8.0909999999999993</c:v>
                </c:pt>
                <c:pt idx="16181">
                  <c:v>8.0920000000000005</c:v>
                </c:pt>
                <c:pt idx="16182">
                  <c:v>8.0920000000000005</c:v>
                </c:pt>
                <c:pt idx="16183">
                  <c:v>8.093</c:v>
                </c:pt>
                <c:pt idx="16184">
                  <c:v>8.093</c:v>
                </c:pt>
                <c:pt idx="16185">
                  <c:v>8.0939999999999994</c:v>
                </c:pt>
                <c:pt idx="16186">
                  <c:v>8.0939999999999994</c:v>
                </c:pt>
                <c:pt idx="16187">
                  <c:v>8.0950000000000006</c:v>
                </c:pt>
                <c:pt idx="16188">
                  <c:v>8.0950000000000006</c:v>
                </c:pt>
                <c:pt idx="16189">
                  <c:v>8.0960000000000001</c:v>
                </c:pt>
                <c:pt idx="16190">
                  <c:v>8.0960000000000001</c:v>
                </c:pt>
                <c:pt idx="16191">
                  <c:v>8.0969999999999995</c:v>
                </c:pt>
                <c:pt idx="16192">
                  <c:v>8.0969999999999995</c:v>
                </c:pt>
                <c:pt idx="16193">
                  <c:v>8.0980000000000008</c:v>
                </c:pt>
                <c:pt idx="16194">
                  <c:v>8.0980000000000008</c:v>
                </c:pt>
                <c:pt idx="16195">
                  <c:v>8.0990000000000002</c:v>
                </c:pt>
                <c:pt idx="16196">
                  <c:v>8.0990000000000002</c:v>
                </c:pt>
                <c:pt idx="16197">
                  <c:v>8.1</c:v>
                </c:pt>
                <c:pt idx="16198">
                  <c:v>8.1</c:v>
                </c:pt>
                <c:pt idx="16199">
                  <c:v>8.1010000000000009</c:v>
                </c:pt>
                <c:pt idx="16200">
                  <c:v>8.1010000000000009</c:v>
                </c:pt>
                <c:pt idx="16201">
                  <c:v>8.1020000000000003</c:v>
                </c:pt>
                <c:pt idx="16202">
                  <c:v>8.1020000000000003</c:v>
                </c:pt>
                <c:pt idx="16203">
                  <c:v>8.1029999999999998</c:v>
                </c:pt>
                <c:pt idx="16204">
                  <c:v>8.1029999999999998</c:v>
                </c:pt>
                <c:pt idx="16205">
                  <c:v>8.1039999999999992</c:v>
                </c:pt>
                <c:pt idx="16206">
                  <c:v>8.1039999999999992</c:v>
                </c:pt>
                <c:pt idx="16207">
                  <c:v>8.1050000000000004</c:v>
                </c:pt>
                <c:pt idx="16208">
                  <c:v>8.1050000000000004</c:v>
                </c:pt>
                <c:pt idx="16209">
                  <c:v>8.1059999999999999</c:v>
                </c:pt>
                <c:pt idx="16210">
                  <c:v>8.1059999999999999</c:v>
                </c:pt>
                <c:pt idx="16211">
                  <c:v>8.1069999999999993</c:v>
                </c:pt>
                <c:pt idx="16212">
                  <c:v>8.1069999999999993</c:v>
                </c:pt>
                <c:pt idx="16213">
                  <c:v>8.1080000000000005</c:v>
                </c:pt>
                <c:pt idx="16214">
                  <c:v>8.1080000000000005</c:v>
                </c:pt>
                <c:pt idx="16215">
                  <c:v>8.109</c:v>
                </c:pt>
                <c:pt idx="16216">
                  <c:v>8.109</c:v>
                </c:pt>
                <c:pt idx="16217">
                  <c:v>8.11</c:v>
                </c:pt>
                <c:pt idx="16218">
                  <c:v>8.11</c:v>
                </c:pt>
                <c:pt idx="16219">
                  <c:v>8.1110000000000007</c:v>
                </c:pt>
                <c:pt idx="16220">
                  <c:v>8.1110000000000007</c:v>
                </c:pt>
                <c:pt idx="16221">
                  <c:v>8.1120000000000001</c:v>
                </c:pt>
                <c:pt idx="16222">
                  <c:v>8.1120000000000001</c:v>
                </c:pt>
                <c:pt idx="16223">
                  <c:v>8.1129999999999995</c:v>
                </c:pt>
                <c:pt idx="16224">
                  <c:v>8.1129999999999995</c:v>
                </c:pt>
                <c:pt idx="16225">
                  <c:v>8.1140000000000008</c:v>
                </c:pt>
                <c:pt idx="16226">
                  <c:v>8.1140000000000008</c:v>
                </c:pt>
                <c:pt idx="16227">
                  <c:v>8.1150000000000002</c:v>
                </c:pt>
                <c:pt idx="16228">
                  <c:v>8.1150000000000002</c:v>
                </c:pt>
                <c:pt idx="16229">
                  <c:v>8.1159999999999997</c:v>
                </c:pt>
                <c:pt idx="16230">
                  <c:v>8.1159999999999997</c:v>
                </c:pt>
                <c:pt idx="16231">
                  <c:v>8.1170000000000009</c:v>
                </c:pt>
                <c:pt idx="16232">
                  <c:v>8.1170000000000009</c:v>
                </c:pt>
                <c:pt idx="16233">
                  <c:v>8.1180000000000003</c:v>
                </c:pt>
                <c:pt idx="16234">
                  <c:v>8.1180000000000003</c:v>
                </c:pt>
                <c:pt idx="16235">
                  <c:v>8.1189999999999998</c:v>
                </c:pt>
                <c:pt idx="16236">
                  <c:v>8.1189999999999998</c:v>
                </c:pt>
                <c:pt idx="16237">
                  <c:v>8.1199999999999992</c:v>
                </c:pt>
                <c:pt idx="16238">
                  <c:v>8.1199999999999992</c:v>
                </c:pt>
                <c:pt idx="16239">
                  <c:v>8.1210000000000004</c:v>
                </c:pt>
                <c:pt idx="16240">
                  <c:v>8.1210000000000004</c:v>
                </c:pt>
                <c:pt idx="16241">
                  <c:v>8.1219999999999999</c:v>
                </c:pt>
                <c:pt idx="16242">
                  <c:v>8.1219999999999999</c:v>
                </c:pt>
                <c:pt idx="16243">
                  <c:v>8.1229999999999993</c:v>
                </c:pt>
                <c:pt idx="16244">
                  <c:v>8.1229999999999993</c:v>
                </c:pt>
                <c:pt idx="16245">
                  <c:v>8.1240000000000006</c:v>
                </c:pt>
                <c:pt idx="16246">
                  <c:v>8.1240000000000006</c:v>
                </c:pt>
                <c:pt idx="16247">
                  <c:v>8.125</c:v>
                </c:pt>
                <c:pt idx="16248">
                  <c:v>8.125</c:v>
                </c:pt>
                <c:pt idx="16249">
                  <c:v>8.1259999999999994</c:v>
                </c:pt>
                <c:pt idx="16250">
                  <c:v>8.1259999999999994</c:v>
                </c:pt>
                <c:pt idx="16251">
                  <c:v>8.1270000000000007</c:v>
                </c:pt>
                <c:pt idx="16252">
                  <c:v>8.1270000000000007</c:v>
                </c:pt>
                <c:pt idx="16253">
                  <c:v>8.1280000000000001</c:v>
                </c:pt>
                <c:pt idx="16254">
                  <c:v>8.1280000000000001</c:v>
                </c:pt>
                <c:pt idx="16255">
                  <c:v>8.1289999999999996</c:v>
                </c:pt>
                <c:pt idx="16256">
                  <c:v>8.1289999999999996</c:v>
                </c:pt>
                <c:pt idx="16257">
                  <c:v>8.1300000000000008</c:v>
                </c:pt>
                <c:pt idx="16258">
                  <c:v>8.1300000000000008</c:v>
                </c:pt>
                <c:pt idx="16259">
                  <c:v>8.1310000000000002</c:v>
                </c:pt>
                <c:pt idx="16260">
                  <c:v>8.1310000000000002</c:v>
                </c:pt>
                <c:pt idx="16261">
                  <c:v>8.1319999999999997</c:v>
                </c:pt>
                <c:pt idx="16262">
                  <c:v>8.1319999999999997</c:v>
                </c:pt>
                <c:pt idx="16263">
                  <c:v>8.1329999999999991</c:v>
                </c:pt>
                <c:pt idx="16264">
                  <c:v>8.1329999999999991</c:v>
                </c:pt>
                <c:pt idx="16265">
                  <c:v>8.1340000000000003</c:v>
                </c:pt>
                <c:pt idx="16266">
                  <c:v>8.1340000000000003</c:v>
                </c:pt>
                <c:pt idx="16267">
                  <c:v>8.1349999999999998</c:v>
                </c:pt>
                <c:pt idx="16268">
                  <c:v>8.1349999999999998</c:v>
                </c:pt>
                <c:pt idx="16269">
                  <c:v>8.1359999999999992</c:v>
                </c:pt>
                <c:pt idx="16270">
                  <c:v>8.1359999999999992</c:v>
                </c:pt>
                <c:pt idx="16271">
                  <c:v>8.1370000000000005</c:v>
                </c:pt>
                <c:pt idx="16272">
                  <c:v>8.1370000000000005</c:v>
                </c:pt>
                <c:pt idx="16273">
                  <c:v>8.1379999999999999</c:v>
                </c:pt>
                <c:pt idx="16274">
                  <c:v>8.1379999999999999</c:v>
                </c:pt>
                <c:pt idx="16275">
                  <c:v>8.1389999999999993</c:v>
                </c:pt>
                <c:pt idx="16276">
                  <c:v>8.1389999999999993</c:v>
                </c:pt>
                <c:pt idx="16277">
                  <c:v>8.14</c:v>
                </c:pt>
                <c:pt idx="16278">
                  <c:v>8.14</c:v>
                </c:pt>
                <c:pt idx="16279">
                  <c:v>8.141</c:v>
                </c:pt>
                <c:pt idx="16280">
                  <c:v>8.141</c:v>
                </c:pt>
                <c:pt idx="16281">
                  <c:v>8.1419999999999995</c:v>
                </c:pt>
                <c:pt idx="16282">
                  <c:v>8.1419999999999995</c:v>
                </c:pt>
                <c:pt idx="16283">
                  <c:v>8.1430000000000007</c:v>
                </c:pt>
                <c:pt idx="16284">
                  <c:v>8.1430000000000007</c:v>
                </c:pt>
                <c:pt idx="16285">
                  <c:v>8.1440000000000001</c:v>
                </c:pt>
                <c:pt idx="16286">
                  <c:v>8.1440000000000001</c:v>
                </c:pt>
                <c:pt idx="16287">
                  <c:v>8.1449999999999996</c:v>
                </c:pt>
                <c:pt idx="16288">
                  <c:v>8.1449999999999996</c:v>
                </c:pt>
                <c:pt idx="16289">
                  <c:v>8.1460000000000008</c:v>
                </c:pt>
                <c:pt idx="16290">
                  <c:v>8.1460000000000008</c:v>
                </c:pt>
                <c:pt idx="16291">
                  <c:v>8.1470000000000002</c:v>
                </c:pt>
                <c:pt idx="16292">
                  <c:v>8.1470000000000002</c:v>
                </c:pt>
                <c:pt idx="16293">
                  <c:v>8.1479999999999997</c:v>
                </c:pt>
                <c:pt idx="16294">
                  <c:v>8.1479999999999997</c:v>
                </c:pt>
                <c:pt idx="16295">
                  <c:v>8.1489999999999991</c:v>
                </c:pt>
                <c:pt idx="16296">
                  <c:v>8.1489999999999991</c:v>
                </c:pt>
                <c:pt idx="16297">
                  <c:v>8.15</c:v>
                </c:pt>
                <c:pt idx="16298">
                  <c:v>8.15</c:v>
                </c:pt>
                <c:pt idx="16299">
                  <c:v>8.1509999999999998</c:v>
                </c:pt>
                <c:pt idx="16300">
                  <c:v>8.1509999999999998</c:v>
                </c:pt>
                <c:pt idx="16301">
                  <c:v>8.1519999999999992</c:v>
                </c:pt>
                <c:pt idx="16302">
                  <c:v>8.1519999999999992</c:v>
                </c:pt>
                <c:pt idx="16303">
                  <c:v>8.1530000000000005</c:v>
                </c:pt>
                <c:pt idx="16304">
                  <c:v>8.1530000000000005</c:v>
                </c:pt>
                <c:pt idx="16305">
                  <c:v>8.1539999999999999</c:v>
                </c:pt>
                <c:pt idx="16306">
                  <c:v>8.1539999999999999</c:v>
                </c:pt>
                <c:pt idx="16307">
                  <c:v>8.1549999999999994</c:v>
                </c:pt>
                <c:pt idx="16308">
                  <c:v>8.1549999999999994</c:v>
                </c:pt>
                <c:pt idx="16309">
                  <c:v>8.1560000000000006</c:v>
                </c:pt>
                <c:pt idx="16310">
                  <c:v>8.1560000000000006</c:v>
                </c:pt>
                <c:pt idx="16311">
                  <c:v>8.157</c:v>
                </c:pt>
                <c:pt idx="16312">
                  <c:v>8.157</c:v>
                </c:pt>
                <c:pt idx="16313">
                  <c:v>8.1579999999999995</c:v>
                </c:pt>
                <c:pt idx="16314">
                  <c:v>8.1579999999999995</c:v>
                </c:pt>
                <c:pt idx="16315">
                  <c:v>8.1590000000000007</c:v>
                </c:pt>
                <c:pt idx="16316">
                  <c:v>8.1590000000000007</c:v>
                </c:pt>
                <c:pt idx="16317">
                  <c:v>8.16</c:v>
                </c:pt>
                <c:pt idx="16318">
                  <c:v>8.16</c:v>
                </c:pt>
                <c:pt idx="16319">
                  <c:v>8.1609999999999996</c:v>
                </c:pt>
                <c:pt idx="16320">
                  <c:v>8.1609999999999996</c:v>
                </c:pt>
                <c:pt idx="16321">
                  <c:v>8.1620000000000008</c:v>
                </c:pt>
                <c:pt idx="16322">
                  <c:v>8.1620000000000008</c:v>
                </c:pt>
                <c:pt idx="16323">
                  <c:v>8.1630000000000003</c:v>
                </c:pt>
                <c:pt idx="16324">
                  <c:v>8.1630000000000003</c:v>
                </c:pt>
                <c:pt idx="16325">
                  <c:v>8.1639999999999997</c:v>
                </c:pt>
                <c:pt idx="16326">
                  <c:v>8.1639999999999997</c:v>
                </c:pt>
                <c:pt idx="16327">
                  <c:v>8.1649999999999991</c:v>
                </c:pt>
                <c:pt idx="16328">
                  <c:v>8.1649999999999991</c:v>
                </c:pt>
                <c:pt idx="16329">
                  <c:v>8.1660000000000004</c:v>
                </c:pt>
                <c:pt idx="16330">
                  <c:v>8.1660000000000004</c:v>
                </c:pt>
                <c:pt idx="16331">
                  <c:v>8.1669999999999998</c:v>
                </c:pt>
                <c:pt idx="16332">
                  <c:v>8.1669999999999998</c:v>
                </c:pt>
                <c:pt idx="16333">
                  <c:v>8.1679999999999993</c:v>
                </c:pt>
                <c:pt idx="16334">
                  <c:v>8.1679999999999993</c:v>
                </c:pt>
                <c:pt idx="16335">
                  <c:v>8.1690000000000005</c:v>
                </c:pt>
                <c:pt idx="16336">
                  <c:v>8.1690000000000005</c:v>
                </c:pt>
                <c:pt idx="16337">
                  <c:v>8.17</c:v>
                </c:pt>
                <c:pt idx="16338">
                  <c:v>8.17</c:v>
                </c:pt>
                <c:pt idx="16339">
                  <c:v>8.1709999999999994</c:v>
                </c:pt>
                <c:pt idx="16340">
                  <c:v>8.1709999999999994</c:v>
                </c:pt>
                <c:pt idx="16341">
                  <c:v>8.1720000000000006</c:v>
                </c:pt>
                <c:pt idx="16342">
                  <c:v>8.1720000000000006</c:v>
                </c:pt>
                <c:pt idx="16343">
                  <c:v>8.173</c:v>
                </c:pt>
                <c:pt idx="16344">
                  <c:v>8.173</c:v>
                </c:pt>
                <c:pt idx="16345">
                  <c:v>8.1739999999999995</c:v>
                </c:pt>
                <c:pt idx="16346">
                  <c:v>8.1739999999999995</c:v>
                </c:pt>
                <c:pt idx="16347">
                  <c:v>8.1750000000000007</c:v>
                </c:pt>
                <c:pt idx="16348">
                  <c:v>8.1750000000000007</c:v>
                </c:pt>
                <c:pt idx="16349">
                  <c:v>8.1760000000000002</c:v>
                </c:pt>
                <c:pt idx="16350">
                  <c:v>8.1760000000000002</c:v>
                </c:pt>
                <c:pt idx="16351">
                  <c:v>8.1769999999999996</c:v>
                </c:pt>
                <c:pt idx="16352">
                  <c:v>8.1769999999999996</c:v>
                </c:pt>
                <c:pt idx="16353">
                  <c:v>8.1780000000000008</c:v>
                </c:pt>
                <c:pt idx="16354">
                  <c:v>8.1780000000000008</c:v>
                </c:pt>
                <c:pt idx="16355">
                  <c:v>8.1790000000000003</c:v>
                </c:pt>
                <c:pt idx="16356">
                  <c:v>8.1790000000000003</c:v>
                </c:pt>
                <c:pt idx="16357">
                  <c:v>8.18</c:v>
                </c:pt>
                <c:pt idx="16358">
                  <c:v>8.18</c:v>
                </c:pt>
                <c:pt idx="16359">
                  <c:v>8.1809999999999992</c:v>
                </c:pt>
                <c:pt idx="16360">
                  <c:v>8.1809999999999992</c:v>
                </c:pt>
                <c:pt idx="16361">
                  <c:v>8.1820000000000004</c:v>
                </c:pt>
                <c:pt idx="16362">
                  <c:v>8.1820000000000004</c:v>
                </c:pt>
                <c:pt idx="16363">
                  <c:v>8.1829999999999998</c:v>
                </c:pt>
                <c:pt idx="16364">
                  <c:v>8.1829999999999998</c:v>
                </c:pt>
                <c:pt idx="16365">
                  <c:v>8.1839999999999993</c:v>
                </c:pt>
                <c:pt idx="16366">
                  <c:v>8.1839999999999993</c:v>
                </c:pt>
                <c:pt idx="16367">
                  <c:v>8.1850000000000005</c:v>
                </c:pt>
                <c:pt idx="16368">
                  <c:v>8.1850000000000005</c:v>
                </c:pt>
                <c:pt idx="16369">
                  <c:v>8.1859999999999999</c:v>
                </c:pt>
                <c:pt idx="16370">
                  <c:v>8.1859999999999999</c:v>
                </c:pt>
                <c:pt idx="16371">
                  <c:v>8.1869999999999994</c:v>
                </c:pt>
                <c:pt idx="16372">
                  <c:v>8.1869999999999994</c:v>
                </c:pt>
                <c:pt idx="16373">
                  <c:v>8.1880000000000006</c:v>
                </c:pt>
                <c:pt idx="16374">
                  <c:v>8.1880000000000006</c:v>
                </c:pt>
                <c:pt idx="16375">
                  <c:v>8.1890000000000001</c:v>
                </c:pt>
                <c:pt idx="16376">
                  <c:v>8.1890000000000001</c:v>
                </c:pt>
                <c:pt idx="16377">
                  <c:v>8.19</c:v>
                </c:pt>
                <c:pt idx="16378">
                  <c:v>8.19</c:v>
                </c:pt>
                <c:pt idx="16379">
                  <c:v>8.1910000000000007</c:v>
                </c:pt>
                <c:pt idx="16380">
                  <c:v>8.1910000000000007</c:v>
                </c:pt>
                <c:pt idx="16381">
                  <c:v>8.1920000000000002</c:v>
                </c:pt>
                <c:pt idx="16382">
                  <c:v>8.1920000000000002</c:v>
                </c:pt>
                <c:pt idx="16383">
                  <c:v>8.1929999999999996</c:v>
                </c:pt>
                <c:pt idx="16384">
                  <c:v>8.1929999999999996</c:v>
                </c:pt>
                <c:pt idx="16385">
                  <c:v>8.1940000000000008</c:v>
                </c:pt>
                <c:pt idx="16386">
                  <c:v>8.1940000000000008</c:v>
                </c:pt>
                <c:pt idx="16387">
                  <c:v>8.1950000000000003</c:v>
                </c:pt>
                <c:pt idx="16388">
                  <c:v>8.1950000000000003</c:v>
                </c:pt>
                <c:pt idx="16389">
                  <c:v>8.1959999999999997</c:v>
                </c:pt>
                <c:pt idx="16390">
                  <c:v>8.1959999999999997</c:v>
                </c:pt>
                <c:pt idx="16391">
                  <c:v>8.1969999999999992</c:v>
                </c:pt>
                <c:pt idx="16392">
                  <c:v>8.1969999999999992</c:v>
                </c:pt>
                <c:pt idx="16393">
                  <c:v>8.1980000000000004</c:v>
                </c:pt>
                <c:pt idx="16394">
                  <c:v>8.1980000000000004</c:v>
                </c:pt>
                <c:pt idx="16395">
                  <c:v>8.1989999999999998</c:v>
                </c:pt>
                <c:pt idx="16396">
                  <c:v>8.1989999999999998</c:v>
                </c:pt>
                <c:pt idx="16397">
                  <c:v>8.1999999999999993</c:v>
                </c:pt>
                <c:pt idx="16398">
                  <c:v>8.1999999999999993</c:v>
                </c:pt>
                <c:pt idx="16399">
                  <c:v>8.2010000000000005</c:v>
                </c:pt>
                <c:pt idx="16400">
                  <c:v>8.2010000000000005</c:v>
                </c:pt>
                <c:pt idx="16401">
                  <c:v>8.202</c:v>
                </c:pt>
                <c:pt idx="16402">
                  <c:v>8.202</c:v>
                </c:pt>
                <c:pt idx="16403">
                  <c:v>8.2029999999999994</c:v>
                </c:pt>
                <c:pt idx="16404">
                  <c:v>8.2029999999999994</c:v>
                </c:pt>
                <c:pt idx="16405">
                  <c:v>8.2040000000000006</c:v>
                </c:pt>
                <c:pt idx="16406">
                  <c:v>8.2040000000000006</c:v>
                </c:pt>
                <c:pt idx="16407">
                  <c:v>8.2050000000000001</c:v>
                </c:pt>
                <c:pt idx="16408">
                  <c:v>8.2050000000000001</c:v>
                </c:pt>
                <c:pt idx="16409">
                  <c:v>8.2059999999999995</c:v>
                </c:pt>
                <c:pt idx="16410">
                  <c:v>8.2059999999999995</c:v>
                </c:pt>
                <c:pt idx="16411">
                  <c:v>8.2070000000000007</c:v>
                </c:pt>
                <c:pt idx="16412">
                  <c:v>8.2070000000000007</c:v>
                </c:pt>
                <c:pt idx="16413">
                  <c:v>8.2080000000000002</c:v>
                </c:pt>
                <c:pt idx="16414">
                  <c:v>8.2080000000000002</c:v>
                </c:pt>
                <c:pt idx="16415">
                  <c:v>8.2089999999999996</c:v>
                </c:pt>
                <c:pt idx="16416">
                  <c:v>8.2089999999999996</c:v>
                </c:pt>
                <c:pt idx="16417">
                  <c:v>8.2100000000000009</c:v>
                </c:pt>
                <c:pt idx="16418">
                  <c:v>8.2100000000000009</c:v>
                </c:pt>
                <c:pt idx="16419">
                  <c:v>8.2110000000000003</c:v>
                </c:pt>
                <c:pt idx="16420">
                  <c:v>8.2110000000000003</c:v>
                </c:pt>
                <c:pt idx="16421">
                  <c:v>8.2119999999999997</c:v>
                </c:pt>
                <c:pt idx="16422">
                  <c:v>8.2119999999999997</c:v>
                </c:pt>
                <c:pt idx="16423">
                  <c:v>8.2129999999999992</c:v>
                </c:pt>
                <c:pt idx="16424">
                  <c:v>8.2129999999999992</c:v>
                </c:pt>
                <c:pt idx="16425">
                  <c:v>8.2140000000000004</c:v>
                </c:pt>
                <c:pt idx="16426">
                  <c:v>8.2140000000000004</c:v>
                </c:pt>
                <c:pt idx="16427">
                  <c:v>8.2149999999999999</c:v>
                </c:pt>
                <c:pt idx="16428">
                  <c:v>8.2149999999999999</c:v>
                </c:pt>
                <c:pt idx="16429">
                  <c:v>8.2159999999999993</c:v>
                </c:pt>
                <c:pt idx="16430">
                  <c:v>8.2159999999999993</c:v>
                </c:pt>
                <c:pt idx="16431">
                  <c:v>8.2170000000000005</c:v>
                </c:pt>
                <c:pt idx="16432">
                  <c:v>8.2170000000000005</c:v>
                </c:pt>
                <c:pt idx="16433">
                  <c:v>8.218</c:v>
                </c:pt>
                <c:pt idx="16434">
                  <c:v>8.218</c:v>
                </c:pt>
                <c:pt idx="16435">
                  <c:v>8.2189999999999994</c:v>
                </c:pt>
                <c:pt idx="16436">
                  <c:v>8.2189999999999994</c:v>
                </c:pt>
                <c:pt idx="16437">
                  <c:v>8.2200000000000006</c:v>
                </c:pt>
                <c:pt idx="16438">
                  <c:v>8.2200000000000006</c:v>
                </c:pt>
                <c:pt idx="16439">
                  <c:v>8.2210000000000001</c:v>
                </c:pt>
                <c:pt idx="16440">
                  <c:v>8.2210000000000001</c:v>
                </c:pt>
                <c:pt idx="16441">
                  <c:v>8.2219999999999995</c:v>
                </c:pt>
                <c:pt idx="16442">
                  <c:v>8.2219999999999995</c:v>
                </c:pt>
                <c:pt idx="16443">
                  <c:v>8.2230000000000008</c:v>
                </c:pt>
                <c:pt idx="16444">
                  <c:v>8.2230000000000008</c:v>
                </c:pt>
                <c:pt idx="16445">
                  <c:v>8.2240000000000002</c:v>
                </c:pt>
                <c:pt idx="16446">
                  <c:v>8.2240000000000002</c:v>
                </c:pt>
                <c:pt idx="16447">
                  <c:v>8.2249999999999996</c:v>
                </c:pt>
                <c:pt idx="16448">
                  <c:v>8.2249999999999996</c:v>
                </c:pt>
                <c:pt idx="16449">
                  <c:v>8.2260000000000009</c:v>
                </c:pt>
                <c:pt idx="16450">
                  <c:v>8.2260000000000009</c:v>
                </c:pt>
                <c:pt idx="16451">
                  <c:v>8.2270000000000003</c:v>
                </c:pt>
                <c:pt idx="16452">
                  <c:v>8.2270000000000003</c:v>
                </c:pt>
                <c:pt idx="16453">
                  <c:v>8.2279999999999998</c:v>
                </c:pt>
                <c:pt idx="16454">
                  <c:v>8.2279999999999998</c:v>
                </c:pt>
                <c:pt idx="16455">
                  <c:v>8.2289999999999992</c:v>
                </c:pt>
                <c:pt idx="16456">
                  <c:v>8.2289999999999992</c:v>
                </c:pt>
                <c:pt idx="16457">
                  <c:v>8.23</c:v>
                </c:pt>
                <c:pt idx="16458">
                  <c:v>8.23</c:v>
                </c:pt>
                <c:pt idx="16459">
                  <c:v>8.2309999999999999</c:v>
                </c:pt>
                <c:pt idx="16460">
                  <c:v>8.2309999999999999</c:v>
                </c:pt>
                <c:pt idx="16461">
                  <c:v>8.2319999999999993</c:v>
                </c:pt>
                <c:pt idx="16462">
                  <c:v>8.2319999999999993</c:v>
                </c:pt>
                <c:pt idx="16463">
                  <c:v>8.2330000000000005</c:v>
                </c:pt>
                <c:pt idx="16464">
                  <c:v>8.2330000000000005</c:v>
                </c:pt>
                <c:pt idx="16465">
                  <c:v>8.234</c:v>
                </c:pt>
                <c:pt idx="16466">
                  <c:v>8.234</c:v>
                </c:pt>
                <c:pt idx="16467">
                  <c:v>8.2349999999999994</c:v>
                </c:pt>
                <c:pt idx="16468">
                  <c:v>8.2349999999999994</c:v>
                </c:pt>
                <c:pt idx="16469">
                  <c:v>8.2360000000000007</c:v>
                </c:pt>
                <c:pt idx="16470">
                  <c:v>8.2360000000000007</c:v>
                </c:pt>
                <c:pt idx="16471">
                  <c:v>8.2370000000000001</c:v>
                </c:pt>
                <c:pt idx="16472">
                  <c:v>8.2370000000000001</c:v>
                </c:pt>
                <c:pt idx="16473">
                  <c:v>8.2379999999999995</c:v>
                </c:pt>
                <c:pt idx="16474">
                  <c:v>8.2379999999999995</c:v>
                </c:pt>
                <c:pt idx="16475">
                  <c:v>8.2390000000000008</c:v>
                </c:pt>
                <c:pt idx="16476">
                  <c:v>8.2390000000000008</c:v>
                </c:pt>
                <c:pt idx="16477">
                  <c:v>8.24</c:v>
                </c:pt>
                <c:pt idx="16478">
                  <c:v>8.24</c:v>
                </c:pt>
                <c:pt idx="16479">
                  <c:v>8.2409999999999997</c:v>
                </c:pt>
                <c:pt idx="16480">
                  <c:v>8.2409999999999997</c:v>
                </c:pt>
                <c:pt idx="16481">
                  <c:v>8.2420000000000009</c:v>
                </c:pt>
                <c:pt idx="16482">
                  <c:v>8.2420000000000009</c:v>
                </c:pt>
                <c:pt idx="16483">
                  <c:v>8.2430000000000003</c:v>
                </c:pt>
                <c:pt idx="16484">
                  <c:v>8.2430000000000003</c:v>
                </c:pt>
                <c:pt idx="16485">
                  <c:v>8.2439999999999998</c:v>
                </c:pt>
                <c:pt idx="16486">
                  <c:v>8.2439999999999998</c:v>
                </c:pt>
                <c:pt idx="16487">
                  <c:v>8.2449999999999992</c:v>
                </c:pt>
                <c:pt idx="16488">
                  <c:v>8.2449999999999992</c:v>
                </c:pt>
                <c:pt idx="16489">
                  <c:v>8.2460000000000004</c:v>
                </c:pt>
                <c:pt idx="16490">
                  <c:v>8.2460000000000004</c:v>
                </c:pt>
                <c:pt idx="16491">
                  <c:v>8.2469999999999999</c:v>
                </c:pt>
                <c:pt idx="16492">
                  <c:v>8.2469999999999999</c:v>
                </c:pt>
                <c:pt idx="16493">
                  <c:v>8.2479999999999993</c:v>
                </c:pt>
                <c:pt idx="16494">
                  <c:v>8.2479999999999993</c:v>
                </c:pt>
                <c:pt idx="16495">
                  <c:v>8.2490000000000006</c:v>
                </c:pt>
                <c:pt idx="16496">
                  <c:v>8.2490000000000006</c:v>
                </c:pt>
                <c:pt idx="16497">
                  <c:v>8.25</c:v>
                </c:pt>
                <c:pt idx="16498">
                  <c:v>8.25</c:v>
                </c:pt>
                <c:pt idx="16499">
                  <c:v>8.2509999999999994</c:v>
                </c:pt>
                <c:pt idx="16500">
                  <c:v>8.2509999999999994</c:v>
                </c:pt>
                <c:pt idx="16501">
                  <c:v>8.2520000000000007</c:v>
                </c:pt>
                <c:pt idx="16502">
                  <c:v>8.2520000000000007</c:v>
                </c:pt>
                <c:pt idx="16503">
                  <c:v>8.2530000000000001</c:v>
                </c:pt>
                <c:pt idx="16504">
                  <c:v>8.2530000000000001</c:v>
                </c:pt>
                <c:pt idx="16505">
                  <c:v>8.2539999999999996</c:v>
                </c:pt>
                <c:pt idx="16506">
                  <c:v>8.2539999999999996</c:v>
                </c:pt>
                <c:pt idx="16507">
                  <c:v>8.2550000000000008</c:v>
                </c:pt>
                <c:pt idx="16508">
                  <c:v>8.2550000000000008</c:v>
                </c:pt>
                <c:pt idx="16509">
                  <c:v>8.2560000000000002</c:v>
                </c:pt>
                <c:pt idx="16510">
                  <c:v>8.2560000000000002</c:v>
                </c:pt>
                <c:pt idx="16511">
                  <c:v>8.2569999999999997</c:v>
                </c:pt>
                <c:pt idx="16512">
                  <c:v>8.2569999999999997</c:v>
                </c:pt>
                <c:pt idx="16513">
                  <c:v>8.2579999999999991</c:v>
                </c:pt>
                <c:pt idx="16514">
                  <c:v>8.2579999999999991</c:v>
                </c:pt>
                <c:pt idx="16515">
                  <c:v>8.2590000000000003</c:v>
                </c:pt>
                <c:pt idx="16516">
                  <c:v>8.2590000000000003</c:v>
                </c:pt>
                <c:pt idx="16517">
                  <c:v>8.26</c:v>
                </c:pt>
                <c:pt idx="16518">
                  <c:v>8.26</c:v>
                </c:pt>
                <c:pt idx="16519">
                  <c:v>8.2609999999999992</c:v>
                </c:pt>
                <c:pt idx="16520">
                  <c:v>8.2609999999999992</c:v>
                </c:pt>
                <c:pt idx="16521">
                  <c:v>8.2620000000000005</c:v>
                </c:pt>
                <c:pt idx="16522">
                  <c:v>8.2620000000000005</c:v>
                </c:pt>
                <c:pt idx="16523">
                  <c:v>8.2629999999999999</c:v>
                </c:pt>
                <c:pt idx="16524">
                  <c:v>8.2629999999999999</c:v>
                </c:pt>
                <c:pt idx="16525">
                  <c:v>8.2639999999999993</c:v>
                </c:pt>
                <c:pt idx="16526">
                  <c:v>8.2639999999999993</c:v>
                </c:pt>
                <c:pt idx="16527">
                  <c:v>8.2650000000000006</c:v>
                </c:pt>
                <c:pt idx="16528">
                  <c:v>8.2650000000000006</c:v>
                </c:pt>
                <c:pt idx="16529">
                  <c:v>8.266</c:v>
                </c:pt>
                <c:pt idx="16530">
                  <c:v>8.266</c:v>
                </c:pt>
                <c:pt idx="16531">
                  <c:v>8.2669999999999995</c:v>
                </c:pt>
                <c:pt idx="16532">
                  <c:v>8.2669999999999995</c:v>
                </c:pt>
                <c:pt idx="16533">
                  <c:v>8.2680000000000007</c:v>
                </c:pt>
                <c:pt idx="16534">
                  <c:v>8.2680000000000007</c:v>
                </c:pt>
                <c:pt idx="16535">
                  <c:v>8.2690000000000001</c:v>
                </c:pt>
                <c:pt idx="16536">
                  <c:v>8.2690000000000001</c:v>
                </c:pt>
                <c:pt idx="16537">
                  <c:v>8.27</c:v>
                </c:pt>
                <c:pt idx="16538">
                  <c:v>8.27</c:v>
                </c:pt>
                <c:pt idx="16539">
                  <c:v>8.2710000000000008</c:v>
                </c:pt>
                <c:pt idx="16540">
                  <c:v>8.2710000000000008</c:v>
                </c:pt>
                <c:pt idx="16541">
                  <c:v>8.2720000000000002</c:v>
                </c:pt>
                <c:pt idx="16542">
                  <c:v>8.2720000000000002</c:v>
                </c:pt>
                <c:pt idx="16543">
                  <c:v>8.2729999999999997</c:v>
                </c:pt>
                <c:pt idx="16544">
                  <c:v>8.2729999999999997</c:v>
                </c:pt>
                <c:pt idx="16545">
                  <c:v>8.2739999999999991</c:v>
                </c:pt>
                <c:pt idx="16546">
                  <c:v>8.2739999999999991</c:v>
                </c:pt>
                <c:pt idx="16547">
                  <c:v>8.2750000000000004</c:v>
                </c:pt>
                <c:pt idx="16548">
                  <c:v>8.2750000000000004</c:v>
                </c:pt>
                <c:pt idx="16549">
                  <c:v>8.2759999999999998</c:v>
                </c:pt>
                <c:pt idx="16550">
                  <c:v>8.2759999999999998</c:v>
                </c:pt>
                <c:pt idx="16551">
                  <c:v>8.2769999999999992</c:v>
                </c:pt>
                <c:pt idx="16552">
                  <c:v>8.2769999999999992</c:v>
                </c:pt>
                <c:pt idx="16553">
                  <c:v>8.2780000000000005</c:v>
                </c:pt>
                <c:pt idx="16554">
                  <c:v>8.2780000000000005</c:v>
                </c:pt>
                <c:pt idx="16555">
                  <c:v>8.2789999999999999</c:v>
                </c:pt>
                <c:pt idx="16556">
                  <c:v>8.2789999999999999</c:v>
                </c:pt>
                <c:pt idx="16557">
                  <c:v>8.2799999999999994</c:v>
                </c:pt>
                <c:pt idx="16558">
                  <c:v>8.2799999999999994</c:v>
                </c:pt>
                <c:pt idx="16559">
                  <c:v>8.2810000000000006</c:v>
                </c:pt>
                <c:pt idx="16560">
                  <c:v>8.2810000000000006</c:v>
                </c:pt>
                <c:pt idx="16561">
                  <c:v>8.282</c:v>
                </c:pt>
                <c:pt idx="16562">
                  <c:v>8.282</c:v>
                </c:pt>
                <c:pt idx="16563">
                  <c:v>8.2829999999999995</c:v>
                </c:pt>
                <c:pt idx="16564">
                  <c:v>8.2829999999999995</c:v>
                </c:pt>
                <c:pt idx="16565">
                  <c:v>8.2840000000000007</c:v>
                </c:pt>
                <c:pt idx="16566">
                  <c:v>8.2840000000000007</c:v>
                </c:pt>
                <c:pt idx="16567">
                  <c:v>8.2850000000000001</c:v>
                </c:pt>
                <c:pt idx="16568">
                  <c:v>8.2850000000000001</c:v>
                </c:pt>
                <c:pt idx="16569">
                  <c:v>8.2859999999999996</c:v>
                </c:pt>
                <c:pt idx="16570">
                  <c:v>8.2859999999999996</c:v>
                </c:pt>
                <c:pt idx="16571">
                  <c:v>8.2870000000000008</c:v>
                </c:pt>
                <c:pt idx="16572">
                  <c:v>8.2870000000000008</c:v>
                </c:pt>
                <c:pt idx="16573">
                  <c:v>8.2880000000000003</c:v>
                </c:pt>
                <c:pt idx="16574">
                  <c:v>8.2880000000000003</c:v>
                </c:pt>
                <c:pt idx="16575">
                  <c:v>8.2889999999999997</c:v>
                </c:pt>
                <c:pt idx="16576">
                  <c:v>8.2889999999999997</c:v>
                </c:pt>
                <c:pt idx="16577">
                  <c:v>8.2899999999999991</c:v>
                </c:pt>
                <c:pt idx="16578">
                  <c:v>8.2899999999999991</c:v>
                </c:pt>
                <c:pt idx="16579">
                  <c:v>8.2910000000000004</c:v>
                </c:pt>
                <c:pt idx="16580">
                  <c:v>8.2910000000000004</c:v>
                </c:pt>
                <c:pt idx="16581">
                  <c:v>8.2919999999999998</c:v>
                </c:pt>
                <c:pt idx="16582">
                  <c:v>8.2919999999999998</c:v>
                </c:pt>
                <c:pt idx="16583">
                  <c:v>8.2929999999999993</c:v>
                </c:pt>
                <c:pt idx="16584">
                  <c:v>8.2929999999999993</c:v>
                </c:pt>
                <c:pt idx="16585">
                  <c:v>8.2940000000000005</c:v>
                </c:pt>
                <c:pt idx="16586">
                  <c:v>8.2940000000000005</c:v>
                </c:pt>
                <c:pt idx="16587">
                  <c:v>8.2949999999999999</c:v>
                </c:pt>
                <c:pt idx="16588">
                  <c:v>8.2949999999999999</c:v>
                </c:pt>
                <c:pt idx="16589">
                  <c:v>8.2959999999999994</c:v>
                </c:pt>
                <c:pt idx="16590">
                  <c:v>8.2959999999999994</c:v>
                </c:pt>
                <c:pt idx="16591">
                  <c:v>8.2970000000000006</c:v>
                </c:pt>
                <c:pt idx="16592">
                  <c:v>8.2970000000000006</c:v>
                </c:pt>
                <c:pt idx="16593">
                  <c:v>8.298</c:v>
                </c:pt>
                <c:pt idx="16594">
                  <c:v>8.298</c:v>
                </c:pt>
                <c:pt idx="16595">
                  <c:v>8.2989999999999995</c:v>
                </c:pt>
                <c:pt idx="16596">
                  <c:v>8.2989999999999995</c:v>
                </c:pt>
                <c:pt idx="16597">
                  <c:v>8.3000000000000007</c:v>
                </c:pt>
                <c:pt idx="16598">
                  <c:v>8.3000000000000007</c:v>
                </c:pt>
                <c:pt idx="16599">
                  <c:v>8.3010000000000002</c:v>
                </c:pt>
                <c:pt idx="16600">
                  <c:v>8.3010000000000002</c:v>
                </c:pt>
                <c:pt idx="16601">
                  <c:v>8.3019999999999996</c:v>
                </c:pt>
                <c:pt idx="16602">
                  <c:v>8.3019999999999996</c:v>
                </c:pt>
                <c:pt idx="16603">
                  <c:v>8.3030000000000008</c:v>
                </c:pt>
                <c:pt idx="16604">
                  <c:v>8.3030000000000008</c:v>
                </c:pt>
                <c:pt idx="16605">
                  <c:v>8.3040000000000003</c:v>
                </c:pt>
                <c:pt idx="16606">
                  <c:v>8.3040000000000003</c:v>
                </c:pt>
                <c:pt idx="16607">
                  <c:v>8.3049999999999997</c:v>
                </c:pt>
                <c:pt idx="16608">
                  <c:v>8.3049999999999997</c:v>
                </c:pt>
                <c:pt idx="16609">
                  <c:v>8.3059999999999992</c:v>
                </c:pt>
                <c:pt idx="16610">
                  <c:v>8.3059999999999992</c:v>
                </c:pt>
                <c:pt idx="16611">
                  <c:v>8.3070000000000004</c:v>
                </c:pt>
                <c:pt idx="16612">
                  <c:v>8.3070000000000004</c:v>
                </c:pt>
                <c:pt idx="16613">
                  <c:v>8.3079999999999998</c:v>
                </c:pt>
                <c:pt idx="16614">
                  <c:v>8.3079999999999998</c:v>
                </c:pt>
                <c:pt idx="16615">
                  <c:v>8.3089999999999993</c:v>
                </c:pt>
                <c:pt idx="16616">
                  <c:v>8.3089999999999993</c:v>
                </c:pt>
                <c:pt idx="16617">
                  <c:v>8.31</c:v>
                </c:pt>
                <c:pt idx="16618">
                  <c:v>8.31</c:v>
                </c:pt>
                <c:pt idx="16619">
                  <c:v>8.3109999999999999</c:v>
                </c:pt>
                <c:pt idx="16620">
                  <c:v>8.3109999999999999</c:v>
                </c:pt>
                <c:pt idx="16621">
                  <c:v>8.3119999999999994</c:v>
                </c:pt>
                <c:pt idx="16622">
                  <c:v>8.3119999999999994</c:v>
                </c:pt>
                <c:pt idx="16623">
                  <c:v>8.3130000000000006</c:v>
                </c:pt>
                <c:pt idx="16624">
                  <c:v>8.3130000000000006</c:v>
                </c:pt>
                <c:pt idx="16625">
                  <c:v>8.3140000000000001</c:v>
                </c:pt>
                <c:pt idx="16626">
                  <c:v>8.3140000000000001</c:v>
                </c:pt>
                <c:pt idx="16627">
                  <c:v>8.3149999999999995</c:v>
                </c:pt>
                <c:pt idx="16628">
                  <c:v>8.3149999999999995</c:v>
                </c:pt>
                <c:pt idx="16629">
                  <c:v>8.3160000000000007</c:v>
                </c:pt>
                <c:pt idx="16630">
                  <c:v>8.3160000000000007</c:v>
                </c:pt>
                <c:pt idx="16631">
                  <c:v>8.3170000000000002</c:v>
                </c:pt>
                <c:pt idx="16632">
                  <c:v>8.3170000000000002</c:v>
                </c:pt>
                <c:pt idx="16633">
                  <c:v>8.3179999999999996</c:v>
                </c:pt>
                <c:pt idx="16634">
                  <c:v>8.3179999999999996</c:v>
                </c:pt>
                <c:pt idx="16635">
                  <c:v>8.3190000000000008</c:v>
                </c:pt>
                <c:pt idx="16636">
                  <c:v>8.3190000000000008</c:v>
                </c:pt>
                <c:pt idx="16637">
                  <c:v>8.32</c:v>
                </c:pt>
                <c:pt idx="16638">
                  <c:v>8.32</c:v>
                </c:pt>
                <c:pt idx="16639">
                  <c:v>8.3209999999999997</c:v>
                </c:pt>
                <c:pt idx="16640">
                  <c:v>8.3209999999999997</c:v>
                </c:pt>
                <c:pt idx="16641">
                  <c:v>8.3219999999999992</c:v>
                </c:pt>
                <c:pt idx="16642">
                  <c:v>8.3219999999999992</c:v>
                </c:pt>
                <c:pt idx="16643">
                  <c:v>8.3230000000000004</c:v>
                </c:pt>
                <c:pt idx="16644">
                  <c:v>8.3230000000000004</c:v>
                </c:pt>
                <c:pt idx="16645">
                  <c:v>8.3239999999999998</c:v>
                </c:pt>
                <c:pt idx="16646">
                  <c:v>8.3239999999999998</c:v>
                </c:pt>
                <c:pt idx="16647">
                  <c:v>8.3249999999999993</c:v>
                </c:pt>
                <c:pt idx="16648">
                  <c:v>8.3249999999999993</c:v>
                </c:pt>
                <c:pt idx="16649">
                  <c:v>8.3260000000000005</c:v>
                </c:pt>
                <c:pt idx="16650">
                  <c:v>8.3260000000000005</c:v>
                </c:pt>
                <c:pt idx="16651">
                  <c:v>8.327</c:v>
                </c:pt>
                <c:pt idx="16652">
                  <c:v>8.327</c:v>
                </c:pt>
                <c:pt idx="16653">
                  <c:v>8.3279999999999994</c:v>
                </c:pt>
                <c:pt idx="16654">
                  <c:v>8.3279999999999994</c:v>
                </c:pt>
                <c:pt idx="16655">
                  <c:v>8.3290000000000006</c:v>
                </c:pt>
                <c:pt idx="16656">
                  <c:v>8.3290000000000006</c:v>
                </c:pt>
                <c:pt idx="16657">
                  <c:v>8.33</c:v>
                </c:pt>
                <c:pt idx="16658">
                  <c:v>8.33</c:v>
                </c:pt>
                <c:pt idx="16659">
                  <c:v>8.3309999999999995</c:v>
                </c:pt>
                <c:pt idx="16660">
                  <c:v>8.3309999999999995</c:v>
                </c:pt>
                <c:pt idx="16661">
                  <c:v>8.3320000000000007</c:v>
                </c:pt>
                <c:pt idx="16662">
                  <c:v>8.3320000000000007</c:v>
                </c:pt>
                <c:pt idx="16663">
                  <c:v>8.3330000000000002</c:v>
                </c:pt>
                <c:pt idx="16664">
                  <c:v>8.3330000000000002</c:v>
                </c:pt>
                <c:pt idx="16665">
                  <c:v>8.3339999999999996</c:v>
                </c:pt>
                <c:pt idx="16666">
                  <c:v>8.3339999999999996</c:v>
                </c:pt>
                <c:pt idx="16667">
                  <c:v>8.3350000000000009</c:v>
                </c:pt>
                <c:pt idx="16668">
                  <c:v>8.3350000000000009</c:v>
                </c:pt>
                <c:pt idx="16669">
                  <c:v>8.3360000000000003</c:v>
                </c:pt>
                <c:pt idx="16670">
                  <c:v>8.3360000000000003</c:v>
                </c:pt>
                <c:pt idx="16671">
                  <c:v>8.3369999999999997</c:v>
                </c:pt>
                <c:pt idx="16672">
                  <c:v>8.3369999999999997</c:v>
                </c:pt>
                <c:pt idx="16673">
                  <c:v>8.3379999999999992</c:v>
                </c:pt>
                <c:pt idx="16674">
                  <c:v>8.3379999999999992</c:v>
                </c:pt>
                <c:pt idx="16675">
                  <c:v>8.3390000000000004</c:v>
                </c:pt>
                <c:pt idx="16676">
                  <c:v>8.3390000000000004</c:v>
                </c:pt>
                <c:pt idx="16677">
                  <c:v>8.34</c:v>
                </c:pt>
                <c:pt idx="16678">
                  <c:v>8.34</c:v>
                </c:pt>
                <c:pt idx="16679">
                  <c:v>8.3409999999999993</c:v>
                </c:pt>
                <c:pt idx="16680">
                  <c:v>8.3409999999999993</c:v>
                </c:pt>
                <c:pt idx="16681">
                  <c:v>8.3420000000000005</c:v>
                </c:pt>
                <c:pt idx="16682">
                  <c:v>8.3420000000000005</c:v>
                </c:pt>
                <c:pt idx="16683">
                  <c:v>8.343</c:v>
                </c:pt>
                <c:pt idx="16684">
                  <c:v>8.343</c:v>
                </c:pt>
                <c:pt idx="16685">
                  <c:v>8.3439999999999994</c:v>
                </c:pt>
                <c:pt idx="16686">
                  <c:v>8.3439999999999994</c:v>
                </c:pt>
                <c:pt idx="16687">
                  <c:v>8.3450000000000006</c:v>
                </c:pt>
                <c:pt idx="16688">
                  <c:v>8.3450000000000006</c:v>
                </c:pt>
                <c:pt idx="16689">
                  <c:v>8.3460000000000001</c:v>
                </c:pt>
                <c:pt idx="16690">
                  <c:v>8.3460000000000001</c:v>
                </c:pt>
                <c:pt idx="16691">
                  <c:v>8.3469999999999995</c:v>
                </c:pt>
                <c:pt idx="16692">
                  <c:v>8.3469999999999995</c:v>
                </c:pt>
                <c:pt idx="16693">
                  <c:v>8.3480000000000008</c:v>
                </c:pt>
                <c:pt idx="16694">
                  <c:v>8.3480000000000008</c:v>
                </c:pt>
                <c:pt idx="16695">
                  <c:v>8.3490000000000002</c:v>
                </c:pt>
                <c:pt idx="16696">
                  <c:v>8.3490000000000002</c:v>
                </c:pt>
                <c:pt idx="16697">
                  <c:v>8.35</c:v>
                </c:pt>
                <c:pt idx="16698">
                  <c:v>8.35</c:v>
                </c:pt>
                <c:pt idx="16699">
                  <c:v>8.3510000000000009</c:v>
                </c:pt>
                <c:pt idx="16700">
                  <c:v>8.3510000000000009</c:v>
                </c:pt>
                <c:pt idx="16701">
                  <c:v>8.3520000000000003</c:v>
                </c:pt>
                <c:pt idx="16702">
                  <c:v>8.3520000000000003</c:v>
                </c:pt>
                <c:pt idx="16703">
                  <c:v>8.3529999999999998</c:v>
                </c:pt>
                <c:pt idx="16704">
                  <c:v>8.3529999999999998</c:v>
                </c:pt>
                <c:pt idx="16705">
                  <c:v>8.3539999999999992</c:v>
                </c:pt>
                <c:pt idx="16706">
                  <c:v>8.3539999999999992</c:v>
                </c:pt>
                <c:pt idx="16707">
                  <c:v>8.3550000000000004</c:v>
                </c:pt>
                <c:pt idx="16708">
                  <c:v>8.3550000000000004</c:v>
                </c:pt>
                <c:pt idx="16709">
                  <c:v>8.3559999999999999</c:v>
                </c:pt>
                <c:pt idx="16710">
                  <c:v>8.3559999999999999</c:v>
                </c:pt>
                <c:pt idx="16711">
                  <c:v>8.3569999999999993</c:v>
                </c:pt>
                <c:pt idx="16712">
                  <c:v>8.3569999999999993</c:v>
                </c:pt>
                <c:pt idx="16713">
                  <c:v>8.3580000000000005</c:v>
                </c:pt>
                <c:pt idx="16714">
                  <c:v>8.3580000000000005</c:v>
                </c:pt>
                <c:pt idx="16715">
                  <c:v>8.359</c:v>
                </c:pt>
                <c:pt idx="16716">
                  <c:v>8.359</c:v>
                </c:pt>
                <c:pt idx="16717">
                  <c:v>8.36</c:v>
                </c:pt>
                <c:pt idx="16718">
                  <c:v>8.36</c:v>
                </c:pt>
                <c:pt idx="16719">
                  <c:v>8.3610000000000007</c:v>
                </c:pt>
                <c:pt idx="16720">
                  <c:v>8.3610000000000007</c:v>
                </c:pt>
                <c:pt idx="16721">
                  <c:v>8.3620000000000001</c:v>
                </c:pt>
                <c:pt idx="16722">
                  <c:v>8.3620000000000001</c:v>
                </c:pt>
                <c:pt idx="16723">
                  <c:v>8.3629999999999995</c:v>
                </c:pt>
                <c:pt idx="16724">
                  <c:v>8.3629999999999995</c:v>
                </c:pt>
                <c:pt idx="16725">
                  <c:v>8.3640000000000008</c:v>
                </c:pt>
                <c:pt idx="16726">
                  <c:v>8.3640000000000008</c:v>
                </c:pt>
                <c:pt idx="16727">
                  <c:v>8.3650000000000002</c:v>
                </c:pt>
                <c:pt idx="16728">
                  <c:v>8.3650000000000002</c:v>
                </c:pt>
                <c:pt idx="16729">
                  <c:v>8.3659999999999997</c:v>
                </c:pt>
                <c:pt idx="16730">
                  <c:v>8.3659999999999997</c:v>
                </c:pt>
                <c:pt idx="16731">
                  <c:v>8.3670000000000009</c:v>
                </c:pt>
                <c:pt idx="16732">
                  <c:v>8.3670000000000009</c:v>
                </c:pt>
                <c:pt idx="16733">
                  <c:v>8.3680000000000003</c:v>
                </c:pt>
                <c:pt idx="16734">
                  <c:v>8.3680000000000003</c:v>
                </c:pt>
                <c:pt idx="16735">
                  <c:v>8.3689999999999998</c:v>
                </c:pt>
                <c:pt idx="16736">
                  <c:v>8.3689999999999998</c:v>
                </c:pt>
                <c:pt idx="16737">
                  <c:v>8.3699999999999992</c:v>
                </c:pt>
                <c:pt idx="16738">
                  <c:v>8.3699999999999992</c:v>
                </c:pt>
                <c:pt idx="16739">
                  <c:v>8.3710000000000004</c:v>
                </c:pt>
                <c:pt idx="16740">
                  <c:v>8.3710000000000004</c:v>
                </c:pt>
                <c:pt idx="16741">
                  <c:v>8.3719999999999999</c:v>
                </c:pt>
                <c:pt idx="16742">
                  <c:v>8.3719999999999999</c:v>
                </c:pt>
                <c:pt idx="16743">
                  <c:v>8.3729999999999993</c:v>
                </c:pt>
                <c:pt idx="16744">
                  <c:v>8.3729999999999993</c:v>
                </c:pt>
                <c:pt idx="16745">
                  <c:v>8.3740000000000006</c:v>
                </c:pt>
                <c:pt idx="16746">
                  <c:v>8.3740000000000006</c:v>
                </c:pt>
                <c:pt idx="16747">
                  <c:v>8.375</c:v>
                </c:pt>
                <c:pt idx="16748">
                  <c:v>8.375</c:v>
                </c:pt>
                <c:pt idx="16749">
                  <c:v>8.3759999999999994</c:v>
                </c:pt>
                <c:pt idx="16750">
                  <c:v>8.3759999999999994</c:v>
                </c:pt>
                <c:pt idx="16751">
                  <c:v>8.3770000000000007</c:v>
                </c:pt>
                <c:pt idx="16752">
                  <c:v>8.3770000000000007</c:v>
                </c:pt>
                <c:pt idx="16753">
                  <c:v>8.3780000000000001</c:v>
                </c:pt>
                <c:pt idx="16754">
                  <c:v>8.3780000000000001</c:v>
                </c:pt>
                <c:pt idx="16755">
                  <c:v>8.3789999999999996</c:v>
                </c:pt>
                <c:pt idx="16756">
                  <c:v>8.3789999999999996</c:v>
                </c:pt>
                <c:pt idx="16757">
                  <c:v>8.3800000000000008</c:v>
                </c:pt>
                <c:pt idx="16758">
                  <c:v>8.3800000000000008</c:v>
                </c:pt>
                <c:pt idx="16759">
                  <c:v>8.3810000000000002</c:v>
                </c:pt>
                <c:pt idx="16760">
                  <c:v>8.3810000000000002</c:v>
                </c:pt>
                <c:pt idx="16761">
                  <c:v>8.3819999999999997</c:v>
                </c:pt>
                <c:pt idx="16762">
                  <c:v>8.3819999999999997</c:v>
                </c:pt>
                <c:pt idx="16763">
                  <c:v>8.3829999999999991</c:v>
                </c:pt>
                <c:pt idx="16764">
                  <c:v>8.3829999999999991</c:v>
                </c:pt>
                <c:pt idx="16765">
                  <c:v>8.3840000000000003</c:v>
                </c:pt>
                <c:pt idx="16766">
                  <c:v>8.3840000000000003</c:v>
                </c:pt>
                <c:pt idx="16767">
                  <c:v>8.3849999999999998</c:v>
                </c:pt>
                <c:pt idx="16768">
                  <c:v>8.3849999999999998</c:v>
                </c:pt>
                <c:pt idx="16769">
                  <c:v>8.3859999999999992</c:v>
                </c:pt>
                <c:pt idx="16770">
                  <c:v>8.3859999999999992</c:v>
                </c:pt>
                <c:pt idx="16771">
                  <c:v>8.3870000000000005</c:v>
                </c:pt>
                <c:pt idx="16772">
                  <c:v>8.3870000000000005</c:v>
                </c:pt>
                <c:pt idx="16773">
                  <c:v>8.3879999999999999</c:v>
                </c:pt>
                <c:pt idx="16774">
                  <c:v>8.3879999999999999</c:v>
                </c:pt>
                <c:pt idx="16775">
                  <c:v>8.3889999999999993</c:v>
                </c:pt>
                <c:pt idx="16776">
                  <c:v>8.3889999999999993</c:v>
                </c:pt>
                <c:pt idx="16777">
                  <c:v>8.39</c:v>
                </c:pt>
                <c:pt idx="16778">
                  <c:v>8.39</c:v>
                </c:pt>
                <c:pt idx="16779">
                  <c:v>8.391</c:v>
                </c:pt>
                <c:pt idx="16780">
                  <c:v>8.391</c:v>
                </c:pt>
                <c:pt idx="16781">
                  <c:v>8.3919999999999995</c:v>
                </c:pt>
                <c:pt idx="16782">
                  <c:v>8.3919999999999995</c:v>
                </c:pt>
                <c:pt idx="16783">
                  <c:v>8.3930000000000007</c:v>
                </c:pt>
                <c:pt idx="16784">
                  <c:v>8.3930000000000007</c:v>
                </c:pt>
                <c:pt idx="16785">
                  <c:v>8.3940000000000001</c:v>
                </c:pt>
                <c:pt idx="16786">
                  <c:v>8.3940000000000001</c:v>
                </c:pt>
                <c:pt idx="16787">
                  <c:v>8.3949999999999996</c:v>
                </c:pt>
                <c:pt idx="16788">
                  <c:v>8.3949999999999996</c:v>
                </c:pt>
                <c:pt idx="16789">
                  <c:v>8.3960000000000008</c:v>
                </c:pt>
                <c:pt idx="16790">
                  <c:v>8.3960000000000008</c:v>
                </c:pt>
                <c:pt idx="16791">
                  <c:v>8.3970000000000002</c:v>
                </c:pt>
                <c:pt idx="16792">
                  <c:v>8.3970000000000002</c:v>
                </c:pt>
                <c:pt idx="16793">
                  <c:v>8.3979999999999997</c:v>
                </c:pt>
                <c:pt idx="16794">
                  <c:v>8.3979999999999997</c:v>
                </c:pt>
                <c:pt idx="16795">
                  <c:v>8.3989999999999991</c:v>
                </c:pt>
                <c:pt idx="16796">
                  <c:v>8.3989999999999991</c:v>
                </c:pt>
                <c:pt idx="16797">
                  <c:v>8.4</c:v>
                </c:pt>
                <c:pt idx="16798">
                  <c:v>8.4</c:v>
                </c:pt>
                <c:pt idx="16799">
                  <c:v>8.4009999999999998</c:v>
                </c:pt>
                <c:pt idx="16800">
                  <c:v>8.4009999999999998</c:v>
                </c:pt>
                <c:pt idx="16801">
                  <c:v>8.4019999999999992</c:v>
                </c:pt>
                <c:pt idx="16802">
                  <c:v>8.4019999999999992</c:v>
                </c:pt>
                <c:pt idx="16803">
                  <c:v>8.4030000000000005</c:v>
                </c:pt>
                <c:pt idx="16804">
                  <c:v>8.4030000000000005</c:v>
                </c:pt>
                <c:pt idx="16805">
                  <c:v>8.4039999999999999</c:v>
                </c:pt>
                <c:pt idx="16806">
                  <c:v>8.4039999999999999</c:v>
                </c:pt>
                <c:pt idx="16807">
                  <c:v>8.4049999999999994</c:v>
                </c:pt>
                <c:pt idx="16808">
                  <c:v>8.4049999999999994</c:v>
                </c:pt>
                <c:pt idx="16809">
                  <c:v>8.4060000000000006</c:v>
                </c:pt>
                <c:pt idx="16810">
                  <c:v>8.4060000000000006</c:v>
                </c:pt>
                <c:pt idx="16811">
                  <c:v>8.407</c:v>
                </c:pt>
                <c:pt idx="16812">
                  <c:v>8.407</c:v>
                </c:pt>
                <c:pt idx="16813">
                  <c:v>8.4079999999999995</c:v>
                </c:pt>
                <c:pt idx="16814">
                  <c:v>8.4079999999999995</c:v>
                </c:pt>
                <c:pt idx="16815">
                  <c:v>8.4090000000000007</c:v>
                </c:pt>
                <c:pt idx="16816">
                  <c:v>8.4090000000000007</c:v>
                </c:pt>
                <c:pt idx="16817">
                  <c:v>8.41</c:v>
                </c:pt>
                <c:pt idx="16818">
                  <c:v>8.41</c:v>
                </c:pt>
                <c:pt idx="16819">
                  <c:v>8.4109999999999996</c:v>
                </c:pt>
                <c:pt idx="16820">
                  <c:v>8.4109999999999996</c:v>
                </c:pt>
                <c:pt idx="16821">
                  <c:v>8.4120000000000008</c:v>
                </c:pt>
                <c:pt idx="16822">
                  <c:v>8.4120000000000008</c:v>
                </c:pt>
                <c:pt idx="16823">
                  <c:v>8.4130000000000003</c:v>
                </c:pt>
                <c:pt idx="16824">
                  <c:v>8.4130000000000003</c:v>
                </c:pt>
                <c:pt idx="16825">
                  <c:v>8.4139999999999997</c:v>
                </c:pt>
                <c:pt idx="16826">
                  <c:v>8.4139999999999997</c:v>
                </c:pt>
                <c:pt idx="16827">
                  <c:v>8.4149999999999991</c:v>
                </c:pt>
                <c:pt idx="16828">
                  <c:v>8.4149999999999991</c:v>
                </c:pt>
                <c:pt idx="16829">
                  <c:v>8.4160000000000004</c:v>
                </c:pt>
                <c:pt idx="16830">
                  <c:v>8.4160000000000004</c:v>
                </c:pt>
                <c:pt idx="16831">
                  <c:v>8.4169999999999998</c:v>
                </c:pt>
                <c:pt idx="16832">
                  <c:v>8.4169999999999998</c:v>
                </c:pt>
                <c:pt idx="16833">
                  <c:v>8.4179999999999993</c:v>
                </c:pt>
                <c:pt idx="16834">
                  <c:v>8.4179999999999993</c:v>
                </c:pt>
                <c:pt idx="16835">
                  <c:v>8.4190000000000005</c:v>
                </c:pt>
                <c:pt idx="16836">
                  <c:v>8.4190000000000005</c:v>
                </c:pt>
                <c:pt idx="16837">
                  <c:v>8.42</c:v>
                </c:pt>
                <c:pt idx="16838">
                  <c:v>8.42</c:v>
                </c:pt>
                <c:pt idx="16839">
                  <c:v>8.4209999999999994</c:v>
                </c:pt>
                <c:pt idx="16840">
                  <c:v>8.4209999999999994</c:v>
                </c:pt>
                <c:pt idx="16841">
                  <c:v>8.4220000000000006</c:v>
                </c:pt>
                <c:pt idx="16842">
                  <c:v>8.4220000000000006</c:v>
                </c:pt>
                <c:pt idx="16843">
                  <c:v>8.423</c:v>
                </c:pt>
                <c:pt idx="16844">
                  <c:v>8.423</c:v>
                </c:pt>
                <c:pt idx="16845">
                  <c:v>8.4239999999999995</c:v>
                </c:pt>
                <c:pt idx="16846">
                  <c:v>8.4239999999999995</c:v>
                </c:pt>
                <c:pt idx="16847">
                  <c:v>8.4250000000000007</c:v>
                </c:pt>
                <c:pt idx="16848">
                  <c:v>8.4250000000000007</c:v>
                </c:pt>
                <c:pt idx="16849">
                  <c:v>8.4260000000000002</c:v>
                </c:pt>
                <c:pt idx="16850">
                  <c:v>8.4260000000000002</c:v>
                </c:pt>
                <c:pt idx="16851">
                  <c:v>8.4269999999999996</c:v>
                </c:pt>
                <c:pt idx="16852">
                  <c:v>8.4269999999999996</c:v>
                </c:pt>
                <c:pt idx="16853">
                  <c:v>8.4280000000000008</c:v>
                </c:pt>
                <c:pt idx="16854">
                  <c:v>8.4280000000000008</c:v>
                </c:pt>
                <c:pt idx="16855">
                  <c:v>8.4290000000000003</c:v>
                </c:pt>
                <c:pt idx="16856">
                  <c:v>8.4290000000000003</c:v>
                </c:pt>
                <c:pt idx="16857">
                  <c:v>8.43</c:v>
                </c:pt>
                <c:pt idx="16858">
                  <c:v>8.43</c:v>
                </c:pt>
                <c:pt idx="16859">
                  <c:v>8.4309999999999992</c:v>
                </c:pt>
                <c:pt idx="16860">
                  <c:v>8.4309999999999992</c:v>
                </c:pt>
                <c:pt idx="16861">
                  <c:v>8.4320000000000004</c:v>
                </c:pt>
                <c:pt idx="16862">
                  <c:v>8.4320000000000004</c:v>
                </c:pt>
                <c:pt idx="16863">
                  <c:v>8.4329999999999998</c:v>
                </c:pt>
                <c:pt idx="16864">
                  <c:v>8.4329999999999998</c:v>
                </c:pt>
                <c:pt idx="16865">
                  <c:v>8.4339999999999993</c:v>
                </c:pt>
                <c:pt idx="16866">
                  <c:v>8.4339999999999993</c:v>
                </c:pt>
                <c:pt idx="16867">
                  <c:v>8.4350000000000005</c:v>
                </c:pt>
                <c:pt idx="16868">
                  <c:v>8.4350000000000005</c:v>
                </c:pt>
                <c:pt idx="16869">
                  <c:v>8.4359999999999999</c:v>
                </c:pt>
                <c:pt idx="16870">
                  <c:v>8.4359999999999999</c:v>
                </c:pt>
                <c:pt idx="16871">
                  <c:v>8.4369999999999994</c:v>
                </c:pt>
                <c:pt idx="16872">
                  <c:v>8.4369999999999994</c:v>
                </c:pt>
                <c:pt idx="16873">
                  <c:v>8.4380000000000006</c:v>
                </c:pt>
                <c:pt idx="16874">
                  <c:v>8.4380000000000006</c:v>
                </c:pt>
                <c:pt idx="16875">
                  <c:v>8.4390000000000001</c:v>
                </c:pt>
                <c:pt idx="16876">
                  <c:v>8.4390000000000001</c:v>
                </c:pt>
                <c:pt idx="16877">
                  <c:v>8.44</c:v>
                </c:pt>
                <c:pt idx="16878">
                  <c:v>8.44</c:v>
                </c:pt>
                <c:pt idx="16879">
                  <c:v>8.4410000000000007</c:v>
                </c:pt>
                <c:pt idx="16880">
                  <c:v>8.4410000000000007</c:v>
                </c:pt>
                <c:pt idx="16881">
                  <c:v>8.4420000000000002</c:v>
                </c:pt>
                <c:pt idx="16882">
                  <c:v>8.4420000000000002</c:v>
                </c:pt>
                <c:pt idx="16883">
                  <c:v>8.4429999999999996</c:v>
                </c:pt>
                <c:pt idx="16884">
                  <c:v>8.4429999999999996</c:v>
                </c:pt>
                <c:pt idx="16885">
                  <c:v>8.4440000000000008</c:v>
                </c:pt>
                <c:pt idx="16886">
                  <c:v>8.4440000000000008</c:v>
                </c:pt>
                <c:pt idx="16887">
                  <c:v>8.4450000000000003</c:v>
                </c:pt>
                <c:pt idx="16888">
                  <c:v>8.4450000000000003</c:v>
                </c:pt>
                <c:pt idx="16889">
                  <c:v>8.4459999999999997</c:v>
                </c:pt>
                <c:pt idx="16890">
                  <c:v>8.4459999999999997</c:v>
                </c:pt>
                <c:pt idx="16891">
                  <c:v>8.4469999999999992</c:v>
                </c:pt>
                <c:pt idx="16892">
                  <c:v>8.4469999999999992</c:v>
                </c:pt>
                <c:pt idx="16893">
                  <c:v>8.4480000000000004</c:v>
                </c:pt>
                <c:pt idx="16894">
                  <c:v>8.4480000000000004</c:v>
                </c:pt>
                <c:pt idx="16895">
                  <c:v>8.4489999999999998</c:v>
                </c:pt>
                <c:pt idx="16896">
                  <c:v>8.4489999999999998</c:v>
                </c:pt>
                <c:pt idx="16897">
                  <c:v>8.4499999999999993</c:v>
                </c:pt>
                <c:pt idx="16898">
                  <c:v>8.4499999999999993</c:v>
                </c:pt>
                <c:pt idx="16899">
                  <c:v>8.4510000000000005</c:v>
                </c:pt>
                <c:pt idx="16900">
                  <c:v>8.4510000000000005</c:v>
                </c:pt>
                <c:pt idx="16901">
                  <c:v>8.452</c:v>
                </c:pt>
                <c:pt idx="16902">
                  <c:v>8.452</c:v>
                </c:pt>
                <c:pt idx="16903">
                  <c:v>8.4529999999999994</c:v>
                </c:pt>
                <c:pt idx="16904">
                  <c:v>8.4529999999999994</c:v>
                </c:pt>
                <c:pt idx="16905">
                  <c:v>8.4540000000000006</c:v>
                </c:pt>
                <c:pt idx="16906">
                  <c:v>8.4540000000000006</c:v>
                </c:pt>
                <c:pt idx="16907">
                  <c:v>8.4550000000000001</c:v>
                </c:pt>
                <c:pt idx="16908">
                  <c:v>8.4550000000000001</c:v>
                </c:pt>
                <c:pt idx="16909">
                  <c:v>8.4559999999999995</c:v>
                </c:pt>
                <c:pt idx="16910">
                  <c:v>8.4559999999999995</c:v>
                </c:pt>
                <c:pt idx="16911">
                  <c:v>8.4570000000000007</c:v>
                </c:pt>
                <c:pt idx="16912">
                  <c:v>8.4570000000000007</c:v>
                </c:pt>
                <c:pt idx="16913">
                  <c:v>8.4580000000000002</c:v>
                </c:pt>
                <c:pt idx="16914">
                  <c:v>8.4580000000000002</c:v>
                </c:pt>
                <c:pt idx="16915">
                  <c:v>8.4589999999999996</c:v>
                </c:pt>
                <c:pt idx="16916">
                  <c:v>8.4589999999999996</c:v>
                </c:pt>
                <c:pt idx="16917">
                  <c:v>8.4600000000000009</c:v>
                </c:pt>
                <c:pt idx="16918">
                  <c:v>8.4600000000000009</c:v>
                </c:pt>
                <c:pt idx="16919">
                  <c:v>8.4610000000000003</c:v>
                </c:pt>
                <c:pt idx="16920">
                  <c:v>8.4610000000000003</c:v>
                </c:pt>
                <c:pt idx="16921">
                  <c:v>8.4619999999999997</c:v>
                </c:pt>
                <c:pt idx="16922">
                  <c:v>8.4619999999999997</c:v>
                </c:pt>
                <c:pt idx="16923">
                  <c:v>8.4629999999999992</c:v>
                </c:pt>
                <c:pt idx="16924">
                  <c:v>8.4629999999999992</c:v>
                </c:pt>
                <c:pt idx="16925">
                  <c:v>8.4640000000000004</c:v>
                </c:pt>
                <c:pt idx="16926">
                  <c:v>8.4640000000000004</c:v>
                </c:pt>
                <c:pt idx="16927">
                  <c:v>8.4649999999999999</c:v>
                </c:pt>
                <c:pt idx="16928">
                  <c:v>8.4649999999999999</c:v>
                </c:pt>
                <c:pt idx="16929">
                  <c:v>8.4659999999999993</c:v>
                </c:pt>
                <c:pt idx="16930">
                  <c:v>8.4659999999999993</c:v>
                </c:pt>
                <c:pt idx="16931">
                  <c:v>8.4670000000000005</c:v>
                </c:pt>
                <c:pt idx="16932">
                  <c:v>8.4670000000000005</c:v>
                </c:pt>
                <c:pt idx="16933">
                  <c:v>8.468</c:v>
                </c:pt>
                <c:pt idx="16934">
                  <c:v>8.468</c:v>
                </c:pt>
                <c:pt idx="16935">
                  <c:v>8.4689999999999994</c:v>
                </c:pt>
                <c:pt idx="16936">
                  <c:v>8.4689999999999994</c:v>
                </c:pt>
                <c:pt idx="16937">
                  <c:v>8.4700000000000006</c:v>
                </c:pt>
                <c:pt idx="16938">
                  <c:v>8.4700000000000006</c:v>
                </c:pt>
                <c:pt idx="16939">
                  <c:v>8.4710000000000001</c:v>
                </c:pt>
                <c:pt idx="16940">
                  <c:v>8.4710000000000001</c:v>
                </c:pt>
                <c:pt idx="16941">
                  <c:v>8.4719999999999995</c:v>
                </c:pt>
                <c:pt idx="16942">
                  <c:v>8.4719999999999995</c:v>
                </c:pt>
                <c:pt idx="16943">
                  <c:v>8.4730000000000008</c:v>
                </c:pt>
                <c:pt idx="16944">
                  <c:v>8.4730000000000008</c:v>
                </c:pt>
                <c:pt idx="16945">
                  <c:v>8.4740000000000002</c:v>
                </c:pt>
                <c:pt idx="16946">
                  <c:v>8.4740000000000002</c:v>
                </c:pt>
                <c:pt idx="16947">
                  <c:v>8.4749999999999996</c:v>
                </c:pt>
                <c:pt idx="16948">
                  <c:v>8.4749999999999996</c:v>
                </c:pt>
                <c:pt idx="16949">
                  <c:v>8.4760000000000009</c:v>
                </c:pt>
                <c:pt idx="16950">
                  <c:v>8.4760000000000009</c:v>
                </c:pt>
                <c:pt idx="16951">
                  <c:v>8.4770000000000003</c:v>
                </c:pt>
                <c:pt idx="16952">
                  <c:v>8.4770000000000003</c:v>
                </c:pt>
                <c:pt idx="16953">
                  <c:v>8.4779999999999998</c:v>
                </c:pt>
                <c:pt idx="16954">
                  <c:v>8.4779999999999998</c:v>
                </c:pt>
                <c:pt idx="16955">
                  <c:v>8.4789999999999992</c:v>
                </c:pt>
                <c:pt idx="16956">
                  <c:v>8.4789999999999992</c:v>
                </c:pt>
                <c:pt idx="16957">
                  <c:v>8.48</c:v>
                </c:pt>
                <c:pt idx="16958">
                  <c:v>8.48</c:v>
                </c:pt>
                <c:pt idx="16959">
                  <c:v>8.4809999999999999</c:v>
                </c:pt>
                <c:pt idx="16960">
                  <c:v>8.4809999999999999</c:v>
                </c:pt>
                <c:pt idx="16961">
                  <c:v>8.4819999999999993</c:v>
                </c:pt>
                <c:pt idx="16962">
                  <c:v>8.4819999999999993</c:v>
                </c:pt>
                <c:pt idx="16963">
                  <c:v>8.4830000000000005</c:v>
                </c:pt>
                <c:pt idx="16964">
                  <c:v>8.4830000000000005</c:v>
                </c:pt>
                <c:pt idx="16965">
                  <c:v>8.484</c:v>
                </c:pt>
                <c:pt idx="16966">
                  <c:v>8.484</c:v>
                </c:pt>
                <c:pt idx="16967">
                  <c:v>8.4849999999999994</c:v>
                </c:pt>
                <c:pt idx="16968">
                  <c:v>8.4849999999999994</c:v>
                </c:pt>
                <c:pt idx="16969">
                  <c:v>8.4860000000000007</c:v>
                </c:pt>
                <c:pt idx="16970">
                  <c:v>8.4860000000000007</c:v>
                </c:pt>
                <c:pt idx="16971">
                  <c:v>8.4870000000000001</c:v>
                </c:pt>
                <c:pt idx="16972">
                  <c:v>8.4870000000000001</c:v>
                </c:pt>
                <c:pt idx="16973">
                  <c:v>8.4879999999999995</c:v>
                </c:pt>
                <c:pt idx="16974">
                  <c:v>8.4879999999999995</c:v>
                </c:pt>
                <c:pt idx="16975">
                  <c:v>8.4890000000000008</c:v>
                </c:pt>
                <c:pt idx="16976">
                  <c:v>8.4890000000000008</c:v>
                </c:pt>
                <c:pt idx="16977">
                  <c:v>8.49</c:v>
                </c:pt>
                <c:pt idx="16978">
                  <c:v>8.49</c:v>
                </c:pt>
                <c:pt idx="16979">
                  <c:v>8.4909999999999997</c:v>
                </c:pt>
                <c:pt idx="16980">
                  <c:v>8.4909999999999997</c:v>
                </c:pt>
                <c:pt idx="16981">
                  <c:v>8.4920000000000009</c:v>
                </c:pt>
                <c:pt idx="16982">
                  <c:v>8.4920000000000009</c:v>
                </c:pt>
                <c:pt idx="16983">
                  <c:v>8.4930000000000003</c:v>
                </c:pt>
                <c:pt idx="16984">
                  <c:v>8.4930000000000003</c:v>
                </c:pt>
                <c:pt idx="16985">
                  <c:v>8.4939999999999998</c:v>
                </c:pt>
                <c:pt idx="16986">
                  <c:v>8.4939999999999998</c:v>
                </c:pt>
                <c:pt idx="16987">
                  <c:v>8.4949999999999992</c:v>
                </c:pt>
                <c:pt idx="16988">
                  <c:v>8.4949999999999992</c:v>
                </c:pt>
                <c:pt idx="16989">
                  <c:v>8.4960000000000004</c:v>
                </c:pt>
                <c:pt idx="16990">
                  <c:v>8.4960000000000004</c:v>
                </c:pt>
                <c:pt idx="16991">
                  <c:v>8.4969999999999999</c:v>
                </c:pt>
                <c:pt idx="16992">
                  <c:v>8.4969999999999999</c:v>
                </c:pt>
                <c:pt idx="16993">
                  <c:v>8.4979999999999993</c:v>
                </c:pt>
                <c:pt idx="16994">
                  <c:v>8.4979999999999993</c:v>
                </c:pt>
                <c:pt idx="16995">
                  <c:v>8.4990000000000006</c:v>
                </c:pt>
                <c:pt idx="16996">
                  <c:v>8.4990000000000006</c:v>
                </c:pt>
                <c:pt idx="16997">
                  <c:v>8.5</c:v>
                </c:pt>
                <c:pt idx="16998">
                  <c:v>8.5</c:v>
                </c:pt>
                <c:pt idx="16999">
                  <c:v>8.5009999999999994</c:v>
                </c:pt>
                <c:pt idx="17000">
                  <c:v>8.5009999999999994</c:v>
                </c:pt>
                <c:pt idx="17001">
                  <c:v>8.5020000000000007</c:v>
                </c:pt>
                <c:pt idx="17002">
                  <c:v>8.5020000000000007</c:v>
                </c:pt>
                <c:pt idx="17003">
                  <c:v>8.5030000000000001</c:v>
                </c:pt>
                <c:pt idx="17004">
                  <c:v>8.5030000000000001</c:v>
                </c:pt>
                <c:pt idx="17005">
                  <c:v>8.5039999999999996</c:v>
                </c:pt>
                <c:pt idx="17006">
                  <c:v>8.5039999999999996</c:v>
                </c:pt>
                <c:pt idx="17007">
                  <c:v>8.5050000000000008</c:v>
                </c:pt>
                <c:pt idx="17008">
                  <c:v>8.5050000000000008</c:v>
                </c:pt>
                <c:pt idx="17009">
                  <c:v>8.5060000000000002</c:v>
                </c:pt>
                <c:pt idx="17010">
                  <c:v>8.5060000000000002</c:v>
                </c:pt>
                <c:pt idx="17011">
                  <c:v>8.5069999999999997</c:v>
                </c:pt>
                <c:pt idx="17012">
                  <c:v>8.5069999999999997</c:v>
                </c:pt>
                <c:pt idx="17013">
                  <c:v>8.5079999999999991</c:v>
                </c:pt>
                <c:pt idx="17014">
                  <c:v>8.5079999999999991</c:v>
                </c:pt>
                <c:pt idx="17015">
                  <c:v>8.5090000000000003</c:v>
                </c:pt>
                <c:pt idx="17016">
                  <c:v>8.5090000000000003</c:v>
                </c:pt>
                <c:pt idx="17017">
                  <c:v>8.51</c:v>
                </c:pt>
                <c:pt idx="17018">
                  <c:v>8.51</c:v>
                </c:pt>
                <c:pt idx="17019">
                  <c:v>8.5109999999999992</c:v>
                </c:pt>
                <c:pt idx="17020">
                  <c:v>8.5109999999999992</c:v>
                </c:pt>
                <c:pt idx="17021">
                  <c:v>8.5120000000000005</c:v>
                </c:pt>
                <c:pt idx="17022">
                  <c:v>8.5120000000000005</c:v>
                </c:pt>
                <c:pt idx="17023">
                  <c:v>8.5129999999999999</c:v>
                </c:pt>
                <c:pt idx="17024">
                  <c:v>8.5129999999999999</c:v>
                </c:pt>
                <c:pt idx="17025">
                  <c:v>8.5139999999999993</c:v>
                </c:pt>
                <c:pt idx="17026">
                  <c:v>8.5139999999999993</c:v>
                </c:pt>
                <c:pt idx="17027">
                  <c:v>8.5150000000000006</c:v>
                </c:pt>
                <c:pt idx="17028">
                  <c:v>8.5150000000000006</c:v>
                </c:pt>
                <c:pt idx="17029">
                  <c:v>8.516</c:v>
                </c:pt>
                <c:pt idx="17030">
                  <c:v>8.516</c:v>
                </c:pt>
                <c:pt idx="17031">
                  <c:v>8.5169999999999995</c:v>
                </c:pt>
                <c:pt idx="17032">
                  <c:v>8.5169999999999995</c:v>
                </c:pt>
                <c:pt idx="17033">
                  <c:v>8.5180000000000007</c:v>
                </c:pt>
                <c:pt idx="17034">
                  <c:v>8.5180000000000007</c:v>
                </c:pt>
                <c:pt idx="17035">
                  <c:v>8.5190000000000001</c:v>
                </c:pt>
                <c:pt idx="17036">
                  <c:v>8.5190000000000001</c:v>
                </c:pt>
                <c:pt idx="17037">
                  <c:v>8.52</c:v>
                </c:pt>
                <c:pt idx="17038">
                  <c:v>8.52</c:v>
                </c:pt>
                <c:pt idx="17039">
                  <c:v>8.5210000000000008</c:v>
                </c:pt>
                <c:pt idx="17040">
                  <c:v>8.5210000000000008</c:v>
                </c:pt>
                <c:pt idx="17041">
                  <c:v>8.5220000000000002</c:v>
                </c:pt>
                <c:pt idx="17042">
                  <c:v>8.5220000000000002</c:v>
                </c:pt>
                <c:pt idx="17043">
                  <c:v>8.5229999999999997</c:v>
                </c:pt>
                <c:pt idx="17044">
                  <c:v>8.5229999999999997</c:v>
                </c:pt>
                <c:pt idx="17045">
                  <c:v>8.5239999999999991</c:v>
                </c:pt>
                <c:pt idx="17046">
                  <c:v>8.5239999999999991</c:v>
                </c:pt>
                <c:pt idx="17047">
                  <c:v>8.5250000000000004</c:v>
                </c:pt>
                <c:pt idx="17048">
                  <c:v>8.5250000000000004</c:v>
                </c:pt>
                <c:pt idx="17049">
                  <c:v>8.5259999999999998</c:v>
                </c:pt>
                <c:pt idx="17050">
                  <c:v>8.5259999999999998</c:v>
                </c:pt>
                <c:pt idx="17051">
                  <c:v>8.5269999999999992</c:v>
                </c:pt>
                <c:pt idx="17052">
                  <c:v>8.5269999999999992</c:v>
                </c:pt>
                <c:pt idx="17053">
                  <c:v>8.5280000000000005</c:v>
                </c:pt>
                <c:pt idx="17054">
                  <c:v>8.5280000000000005</c:v>
                </c:pt>
                <c:pt idx="17055">
                  <c:v>8.5289999999999999</c:v>
                </c:pt>
                <c:pt idx="17056">
                  <c:v>8.5289999999999999</c:v>
                </c:pt>
                <c:pt idx="17057">
                  <c:v>8.5299999999999994</c:v>
                </c:pt>
                <c:pt idx="17058">
                  <c:v>8.5299999999999994</c:v>
                </c:pt>
                <c:pt idx="17059">
                  <c:v>8.5310000000000006</c:v>
                </c:pt>
                <c:pt idx="17060">
                  <c:v>8.5310000000000006</c:v>
                </c:pt>
                <c:pt idx="17061">
                  <c:v>8.532</c:v>
                </c:pt>
                <c:pt idx="17062">
                  <c:v>8.532</c:v>
                </c:pt>
                <c:pt idx="17063">
                  <c:v>8.5329999999999995</c:v>
                </c:pt>
                <c:pt idx="17064">
                  <c:v>8.5329999999999995</c:v>
                </c:pt>
                <c:pt idx="17065">
                  <c:v>8.5340000000000007</c:v>
                </c:pt>
                <c:pt idx="17066">
                  <c:v>8.5340000000000007</c:v>
                </c:pt>
                <c:pt idx="17067">
                  <c:v>8.5350000000000001</c:v>
                </c:pt>
                <c:pt idx="17068">
                  <c:v>8.5350000000000001</c:v>
                </c:pt>
                <c:pt idx="17069">
                  <c:v>8.5359999999999996</c:v>
                </c:pt>
                <c:pt idx="17070">
                  <c:v>8.5359999999999996</c:v>
                </c:pt>
                <c:pt idx="17071">
                  <c:v>8.5370000000000008</c:v>
                </c:pt>
                <c:pt idx="17072">
                  <c:v>8.5370000000000008</c:v>
                </c:pt>
                <c:pt idx="17073">
                  <c:v>8.5380000000000003</c:v>
                </c:pt>
                <c:pt idx="17074">
                  <c:v>8.5380000000000003</c:v>
                </c:pt>
                <c:pt idx="17075">
                  <c:v>8.5389999999999997</c:v>
                </c:pt>
                <c:pt idx="17076">
                  <c:v>8.5389999999999997</c:v>
                </c:pt>
                <c:pt idx="17077">
                  <c:v>8.5399999999999991</c:v>
                </c:pt>
                <c:pt idx="17078">
                  <c:v>8.5399999999999991</c:v>
                </c:pt>
                <c:pt idx="17079">
                  <c:v>8.5410000000000004</c:v>
                </c:pt>
                <c:pt idx="17080">
                  <c:v>8.5410000000000004</c:v>
                </c:pt>
                <c:pt idx="17081">
                  <c:v>8.5419999999999998</c:v>
                </c:pt>
                <c:pt idx="17082">
                  <c:v>8.5419999999999998</c:v>
                </c:pt>
                <c:pt idx="17083">
                  <c:v>8.5429999999999993</c:v>
                </c:pt>
                <c:pt idx="17084">
                  <c:v>8.5429999999999993</c:v>
                </c:pt>
                <c:pt idx="17085">
                  <c:v>8.5440000000000005</c:v>
                </c:pt>
                <c:pt idx="17086">
                  <c:v>8.5440000000000005</c:v>
                </c:pt>
                <c:pt idx="17087">
                  <c:v>8.5449999999999999</c:v>
                </c:pt>
                <c:pt idx="17088">
                  <c:v>8.5449999999999999</c:v>
                </c:pt>
                <c:pt idx="17089">
                  <c:v>8.5459999999999994</c:v>
                </c:pt>
                <c:pt idx="17090">
                  <c:v>8.5459999999999994</c:v>
                </c:pt>
                <c:pt idx="17091">
                  <c:v>8.5470000000000006</c:v>
                </c:pt>
                <c:pt idx="17092">
                  <c:v>8.5470000000000006</c:v>
                </c:pt>
                <c:pt idx="17093">
                  <c:v>8.548</c:v>
                </c:pt>
                <c:pt idx="17094">
                  <c:v>8.548</c:v>
                </c:pt>
                <c:pt idx="17095">
                  <c:v>8.5489999999999995</c:v>
                </c:pt>
                <c:pt idx="17096">
                  <c:v>8.5489999999999995</c:v>
                </c:pt>
                <c:pt idx="17097">
                  <c:v>8.5500000000000007</c:v>
                </c:pt>
                <c:pt idx="17098">
                  <c:v>8.5500000000000007</c:v>
                </c:pt>
                <c:pt idx="17099">
                  <c:v>8.5510000000000002</c:v>
                </c:pt>
                <c:pt idx="17100">
                  <c:v>8.5510000000000002</c:v>
                </c:pt>
                <c:pt idx="17101">
                  <c:v>8.5519999999999996</c:v>
                </c:pt>
                <c:pt idx="17102">
                  <c:v>8.5519999999999996</c:v>
                </c:pt>
                <c:pt idx="17103">
                  <c:v>8.5530000000000008</c:v>
                </c:pt>
                <c:pt idx="17104">
                  <c:v>8.5530000000000008</c:v>
                </c:pt>
                <c:pt idx="17105">
                  <c:v>8.5540000000000003</c:v>
                </c:pt>
                <c:pt idx="17106">
                  <c:v>8.5540000000000003</c:v>
                </c:pt>
                <c:pt idx="17107">
                  <c:v>8.5549999999999997</c:v>
                </c:pt>
                <c:pt idx="17108">
                  <c:v>8.5549999999999997</c:v>
                </c:pt>
                <c:pt idx="17109">
                  <c:v>8.5559999999999992</c:v>
                </c:pt>
                <c:pt idx="17110">
                  <c:v>8.5559999999999992</c:v>
                </c:pt>
                <c:pt idx="17111">
                  <c:v>8.5570000000000004</c:v>
                </c:pt>
                <c:pt idx="17112">
                  <c:v>8.5570000000000004</c:v>
                </c:pt>
                <c:pt idx="17113">
                  <c:v>8.5579999999999998</c:v>
                </c:pt>
                <c:pt idx="17114">
                  <c:v>8.5579999999999998</c:v>
                </c:pt>
                <c:pt idx="17115">
                  <c:v>8.5589999999999993</c:v>
                </c:pt>
                <c:pt idx="17116">
                  <c:v>8.5589999999999993</c:v>
                </c:pt>
                <c:pt idx="17117">
                  <c:v>8.56</c:v>
                </c:pt>
                <c:pt idx="17118">
                  <c:v>8.56</c:v>
                </c:pt>
                <c:pt idx="17119">
                  <c:v>8.5609999999999999</c:v>
                </c:pt>
                <c:pt idx="17120">
                  <c:v>8.5609999999999999</c:v>
                </c:pt>
                <c:pt idx="17121">
                  <c:v>8.5619999999999994</c:v>
                </c:pt>
                <c:pt idx="17122">
                  <c:v>8.5619999999999994</c:v>
                </c:pt>
                <c:pt idx="17123">
                  <c:v>8.5630000000000006</c:v>
                </c:pt>
                <c:pt idx="17124">
                  <c:v>8.5630000000000006</c:v>
                </c:pt>
                <c:pt idx="17125">
                  <c:v>8.5640000000000001</c:v>
                </c:pt>
                <c:pt idx="17126">
                  <c:v>8.5640000000000001</c:v>
                </c:pt>
                <c:pt idx="17127">
                  <c:v>8.5649999999999995</c:v>
                </c:pt>
                <c:pt idx="17128">
                  <c:v>8.5649999999999995</c:v>
                </c:pt>
                <c:pt idx="17129">
                  <c:v>8.5660000000000007</c:v>
                </c:pt>
                <c:pt idx="17130">
                  <c:v>8.5660000000000007</c:v>
                </c:pt>
                <c:pt idx="17131">
                  <c:v>8.5670000000000002</c:v>
                </c:pt>
                <c:pt idx="17132">
                  <c:v>8.5670000000000002</c:v>
                </c:pt>
                <c:pt idx="17133">
                  <c:v>8.5679999999999996</c:v>
                </c:pt>
                <c:pt idx="17134">
                  <c:v>8.5679999999999996</c:v>
                </c:pt>
                <c:pt idx="17135">
                  <c:v>8.5690000000000008</c:v>
                </c:pt>
                <c:pt idx="17136">
                  <c:v>8.5690000000000008</c:v>
                </c:pt>
                <c:pt idx="17137">
                  <c:v>8.57</c:v>
                </c:pt>
                <c:pt idx="17138">
                  <c:v>8.57</c:v>
                </c:pt>
                <c:pt idx="17139">
                  <c:v>8.5709999999999997</c:v>
                </c:pt>
                <c:pt idx="17140">
                  <c:v>8.5709999999999997</c:v>
                </c:pt>
                <c:pt idx="17141">
                  <c:v>8.5719999999999992</c:v>
                </c:pt>
                <c:pt idx="17142">
                  <c:v>8.5719999999999992</c:v>
                </c:pt>
                <c:pt idx="17143">
                  <c:v>8.5730000000000004</c:v>
                </c:pt>
                <c:pt idx="17144">
                  <c:v>8.5730000000000004</c:v>
                </c:pt>
                <c:pt idx="17145">
                  <c:v>8.5739999999999998</c:v>
                </c:pt>
                <c:pt idx="17146">
                  <c:v>8.5739999999999998</c:v>
                </c:pt>
                <c:pt idx="17147">
                  <c:v>8.5749999999999993</c:v>
                </c:pt>
                <c:pt idx="17148">
                  <c:v>8.5749999999999993</c:v>
                </c:pt>
                <c:pt idx="17149">
                  <c:v>8.5760000000000005</c:v>
                </c:pt>
                <c:pt idx="17150">
                  <c:v>8.5760000000000005</c:v>
                </c:pt>
                <c:pt idx="17151">
                  <c:v>8.577</c:v>
                </c:pt>
                <c:pt idx="17152">
                  <c:v>8.577</c:v>
                </c:pt>
                <c:pt idx="17153">
                  <c:v>8.5779999999999994</c:v>
                </c:pt>
                <c:pt idx="17154">
                  <c:v>8.5779999999999994</c:v>
                </c:pt>
                <c:pt idx="17155">
                  <c:v>8.5790000000000006</c:v>
                </c:pt>
                <c:pt idx="17156">
                  <c:v>8.5790000000000006</c:v>
                </c:pt>
                <c:pt idx="17157">
                  <c:v>8.58</c:v>
                </c:pt>
                <c:pt idx="17158">
                  <c:v>8.58</c:v>
                </c:pt>
                <c:pt idx="17159">
                  <c:v>8.5809999999999995</c:v>
                </c:pt>
                <c:pt idx="17160">
                  <c:v>8.5809999999999995</c:v>
                </c:pt>
                <c:pt idx="17161">
                  <c:v>8.5820000000000007</c:v>
                </c:pt>
                <c:pt idx="17162">
                  <c:v>8.5820000000000007</c:v>
                </c:pt>
                <c:pt idx="17163">
                  <c:v>8.5830000000000002</c:v>
                </c:pt>
                <c:pt idx="17164">
                  <c:v>8.5830000000000002</c:v>
                </c:pt>
                <c:pt idx="17165">
                  <c:v>8.5839999999999996</c:v>
                </c:pt>
                <c:pt idx="17166">
                  <c:v>8.5839999999999996</c:v>
                </c:pt>
                <c:pt idx="17167">
                  <c:v>8.5850000000000009</c:v>
                </c:pt>
                <c:pt idx="17168">
                  <c:v>8.5850000000000009</c:v>
                </c:pt>
                <c:pt idx="17169">
                  <c:v>8.5860000000000003</c:v>
                </c:pt>
                <c:pt idx="17170">
                  <c:v>8.5860000000000003</c:v>
                </c:pt>
                <c:pt idx="17171">
                  <c:v>8.5869999999999997</c:v>
                </c:pt>
                <c:pt idx="17172">
                  <c:v>8.5869999999999997</c:v>
                </c:pt>
                <c:pt idx="17173">
                  <c:v>8.5879999999999992</c:v>
                </c:pt>
                <c:pt idx="17174">
                  <c:v>8.5879999999999992</c:v>
                </c:pt>
                <c:pt idx="17175">
                  <c:v>8.5890000000000004</c:v>
                </c:pt>
                <c:pt idx="17176">
                  <c:v>8.5890000000000004</c:v>
                </c:pt>
                <c:pt idx="17177">
                  <c:v>8.59</c:v>
                </c:pt>
                <c:pt idx="17178">
                  <c:v>8.59</c:v>
                </c:pt>
                <c:pt idx="17179">
                  <c:v>8.5909999999999993</c:v>
                </c:pt>
                <c:pt idx="17180">
                  <c:v>8.5909999999999993</c:v>
                </c:pt>
                <c:pt idx="17181">
                  <c:v>8.5920000000000005</c:v>
                </c:pt>
                <c:pt idx="17182">
                  <c:v>8.5920000000000005</c:v>
                </c:pt>
                <c:pt idx="17183">
                  <c:v>8.593</c:v>
                </c:pt>
                <c:pt idx="17184">
                  <c:v>8.593</c:v>
                </c:pt>
                <c:pt idx="17185">
                  <c:v>8.5939999999999994</c:v>
                </c:pt>
                <c:pt idx="17186">
                  <c:v>8.5939999999999994</c:v>
                </c:pt>
                <c:pt idx="17187">
                  <c:v>8.5950000000000006</c:v>
                </c:pt>
                <c:pt idx="17188">
                  <c:v>8.5950000000000006</c:v>
                </c:pt>
                <c:pt idx="17189">
                  <c:v>8.5960000000000001</c:v>
                </c:pt>
                <c:pt idx="17190">
                  <c:v>8.5960000000000001</c:v>
                </c:pt>
                <c:pt idx="17191">
                  <c:v>8.5969999999999995</c:v>
                </c:pt>
                <c:pt idx="17192">
                  <c:v>8.5969999999999995</c:v>
                </c:pt>
                <c:pt idx="17193">
                  <c:v>8.5980000000000008</c:v>
                </c:pt>
                <c:pt idx="17194">
                  <c:v>8.5980000000000008</c:v>
                </c:pt>
                <c:pt idx="17195">
                  <c:v>8.5990000000000002</c:v>
                </c:pt>
                <c:pt idx="17196">
                  <c:v>8.5990000000000002</c:v>
                </c:pt>
                <c:pt idx="17197">
                  <c:v>8.6</c:v>
                </c:pt>
                <c:pt idx="17198">
                  <c:v>8.6</c:v>
                </c:pt>
                <c:pt idx="17199">
                  <c:v>8.6010000000000009</c:v>
                </c:pt>
                <c:pt idx="17200">
                  <c:v>8.6010000000000009</c:v>
                </c:pt>
                <c:pt idx="17201">
                  <c:v>8.6020000000000003</c:v>
                </c:pt>
                <c:pt idx="17202">
                  <c:v>8.6020000000000003</c:v>
                </c:pt>
                <c:pt idx="17203">
                  <c:v>8.6029999999999998</c:v>
                </c:pt>
                <c:pt idx="17204">
                  <c:v>8.6029999999999998</c:v>
                </c:pt>
                <c:pt idx="17205">
                  <c:v>8.6039999999999992</c:v>
                </c:pt>
                <c:pt idx="17206">
                  <c:v>8.6039999999999992</c:v>
                </c:pt>
                <c:pt idx="17207">
                  <c:v>8.6050000000000004</c:v>
                </c:pt>
                <c:pt idx="17208">
                  <c:v>8.6050000000000004</c:v>
                </c:pt>
                <c:pt idx="17209">
                  <c:v>8.6059999999999999</c:v>
                </c:pt>
                <c:pt idx="17210">
                  <c:v>8.6059999999999999</c:v>
                </c:pt>
                <c:pt idx="17211">
                  <c:v>8.6069999999999993</c:v>
                </c:pt>
                <c:pt idx="17212">
                  <c:v>8.6069999999999993</c:v>
                </c:pt>
                <c:pt idx="17213">
                  <c:v>8.6080000000000005</c:v>
                </c:pt>
                <c:pt idx="17214">
                  <c:v>8.6080000000000005</c:v>
                </c:pt>
                <c:pt idx="17215">
                  <c:v>8.609</c:v>
                </c:pt>
                <c:pt idx="17216">
                  <c:v>8.609</c:v>
                </c:pt>
                <c:pt idx="17217">
                  <c:v>8.61</c:v>
                </c:pt>
                <c:pt idx="17218">
                  <c:v>8.61</c:v>
                </c:pt>
                <c:pt idx="17219">
                  <c:v>8.6110000000000007</c:v>
                </c:pt>
                <c:pt idx="17220">
                  <c:v>8.6110000000000007</c:v>
                </c:pt>
                <c:pt idx="17221">
                  <c:v>8.6120000000000001</c:v>
                </c:pt>
                <c:pt idx="17222">
                  <c:v>8.6120000000000001</c:v>
                </c:pt>
                <c:pt idx="17223">
                  <c:v>8.6129999999999995</c:v>
                </c:pt>
                <c:pt idx="17224">
                  <c:v>8.6129999999999995</c:v>
                </c:pt>
                <c:pt idx="17225">
                  <c:v>8.6140000000000008</c:v>
                </c:pt>
                <c:pt idx="17226">
                  <c:v>8.6140000000000008</c:v>
                </c:pt>
                <c:pt idx="17227">
                  <c:v>8.6150000000000002</c:v>
                </c:pt>
                <c:pt idx="17228">
                  <c:v>8.6150000000000002</c:v>
                </c:pt>
                <c:pt idx="17229">
                  <c:v>8.6159999999999997</c:v>
                </c:pt>
                <c:pt idx="17230">
                  <c:v>8.6159999999999997</c:v>
                </c:pt>
                <c:pt idx="17231">
                  <c:v>8.6170000000000009</c:v>
                </c:pt>
                <c:pt idx="17232">
                  <c:v>8.6170000000000009</c:v>
                </c:pt>
                <c:pt idx="17233">
                  <c:v>8.6180000000000003</c:v>
                </c:pt>
                <c:pt idx="17234">
                  <c:v>8.6180000000000003</c:v>
                </c:pt>
                <c:pt idx="17235">
                  <c:v>8.6189999999999998</c:v>
                </c:pt>
                <c:pt idx="17236">
                  <c:v>8.6189999999999998</c:v>
                </c:pt>
                <c:pt idx="17237">
                  <c:v>8.6199999999999992</c:v>
                </c:pt>
                <c:pt idx="17238">
                  <c:v>8.6199999999999992</c:v>
                </c:pt>
                <c:pt idx="17239">
                  <c:v>8.6210000000000004</c:v>
                </c:pt>
                <c:pt idx="17240">
                  <c:v>8.6210000000000004</c:v>
                </c:pt>
                <c:pt idx="17241">
                  <c:v>8.6219999999999999</c:v>
                </c:pt>
                <c:pt idx="17242">
                  <c:v>8.6219999999999999</c:v>
                </c:pt>
                <c:pt idx="17243">
                  <c:v>8.6229999999999993</c:v>
                </c:pt>
                <c:pt idx="17244">
                  <c:v>8.6229999999999993</c:v>
                </c:pt>
                <c:pt idx="17245">
                  <c:v>8.6240000000000006</c:v>
                </c:pt>
                <c:pt idx="17246">
                  <c:v>8.6240000000000006</c:v>
                </c:pt>
                <c:pt idx="17247">
                  <c:v>8.625</c:v>
                </c:pt>
                <c:pt idx="17248">
                  <c:v>8.625</c:v>
                </c:pt>
                <c:pt idx="17249">
                  <c:v>8.6259999999999994</c:v>
                </c:pt>
                <c:pt idx="17250">
                  <c:v>8.6259999999999994</c:v>
                </c:pt>
                <c:pt idx="17251">
                  <c:v>8.6270000000000007</c:v>
                </c:pt>
                <c:pt idx="17252">
                  <c:v>8.6270000000000007</c:v>
                </c:pt>
                <c:pt idx="17253">
                  <c:v>8.6280000000000001</c:v>
                </c:pt>
                <c:pt idx="17254">
                  <c:v>8.6280000000000001</c:v>
                </c:pt>
                <c:pt idx="17255">
                  <c:v>8.6289999999999996</c:v>
                </c:pt>
                <c:pt idx="17256">
                  <c:v>8.6289999999999996</c:v>
                </c:pt>
                <c:pt idx="17257">
                  <c:v>8.6300000000000008</c:v>
                </c:pt>
                <c:pt idx="17258">
                  <c:v>8.6300000000000008</c:v>
                </c:pt>
                <c:pt idx="17259">
                  <c:v>8.6310000000000002</c:v>
                </c:pt>
                <c:pt idx="17260">
                  <c:v>8.6310000000000002</c:v>
                </c:pt>
                <c:pt idx="17261">
                  <c:v>8.6319999999999997</c:v>
                </c:pt>
                <c:pt idx="17262">
                  <c:v>8.6319999999999997</c:v>
                </c:pt>
                <c:pt idx="17263">
                  <c:v>8.6329999999999991</c:v>
                </c:pt>
                <c:pt idx="17264">
                  <c:v>8.6329999999999991</c:v>
                </c:pt>
                <c:pt idx="17265">
                  <c:v>8.6340000000000003</c:v>
                </c:pt>
                <c:pt idx="17266">
                  <c:v>8.6340000000000003</c:v>
                </c:pt>
                <c:pt idx="17267">
                  <c:v>8.6349999999999998</c:v>
                </c:pt>
                <c:pt idx="17268">
                  <c:v>8.6349999999999998</c:v>
                </c:pt>
                <c:pt idx="17269">
                  <c:v>8.6359999999999992</c:v>
                </c:pt>
                <c:pt idx="17270">
                  <c:v>8.6359999999999992</c:v>
                </c:pt>
                <c:pt idx="17271">
                  <c:v>8.6370000000000005</c:v>
                </c:pt>
                <c:pt idx="17272">
                  <c:v>8.6370000000000005</c:v>
                </c:pt>
                <c:pt idx="17273">
                  <c:v>8.6379999999999999</c:v>
                </c:pt>
                <c:pt idx="17274">
                  <c:v>8.6379999999999999</c:v>
                </c:pt>
                <c:pt idx="17275">
                  <c:v>8.6389999999999993</c:v>
                </c:pt>
                <c:pt idx="17276">
                  <c:v>8.6389999999999993</c:v>
                </c:pt>
                <c:pt idx="17277">
                  <c:v>8.64</c:v>
                </c:pt>
                <c:pt idx="17278">
                  <c:v>8.64</c:v>
                </c:pt>
                <c:pt idx="17279">
                  <c:v>8.641</c:v>
                </c:pt>
                <c:pt idx="17280">
                  <c:v>8.641</c:v>
                </c:pt>
                <c:pt idx="17281">
                  <c:v>8.6419999999999995</c:v>
                </c:pt>
                <c:pt idx="17282">
                  <c:v>8.6419999999999995</c:v>
                </c:pt>
                <c:pt idx="17283">
                  <c:v>8.6430000000000007</c:v>
                </c:pt>
                <c:pt idx="17284">
                  <c:v>8.6430000000000007</c:v>
                </c:pt>
                <c:pt idx="17285">
                  <c:v>8.6440000000000001</c:v>
                </c:pt>
                <c:pt idx="17286">
                  <c:v>8.6440000000000001</c:v>
                </c:pt>
                <c:pt idx="17287">
                  <c:v>8.6449999999999996</c:v>
                </c:pt>
                <c:pt idx="17288">
                  <c:v>8.6449999999999996</c:v>
                </c:pt>
                <c:pt idx="17289">
                  <c:v>8.6460000000000008</c:v>
                </c:pt>
                <c:pt idx="17290">
                  <c:v>8.6460000000000008</c:v>
                </c:pt>
                <c:pt idx="17291">
                  <c:v>8.6470000000000002</c:v>
                </c:pt>
                <c:pt idx="17292">
                  <c:v>8.6470000000000002</c:v>
                </c:pt>
                <c:pt idx="17293">
                  <c:v>8.6479999999999997</c:v>
                </c:pt>
                <c:pt idx="17294">
                  <c:v>8.6479999999999997</c:v>
                </c:pt>
                <c:pt idx="17295">
                  <c:v>8.6489999999999991</c:v>
                </c:pt>
                <c:pt idx="17296">
                  <c:v>8.6489999999999991</c:v>
                </c:pt>
                <c:pt idx="17297">
                  <c:v>8.65</c:v>
                </c:pt>
                <c:pt idx="17298">
                  <c:v>8.65</c:v>
                </c:pt>
                <c:pt idx="17299">
                  <c:v>8.6509999999999998</c:v>
                </c:pt>
                <c:pt idx="17300">
                  <c:v>8.6509999999999998</c:v>
                </c:pt>
                <c:pt idx="17301">
                  <c:v>8.6519999999999992</c:v>
                </c:pt>
                <c:pt idx="17302">
                  <c:v>8.6519999999999992</c:v>
                </c:pt>
                <c:pt idx="17303">
                  <c:v>8.6530000000000005</c:v>
                </c:pt>
                <c:pt idx="17304">
                  <c:v>8.6530000000000005</c:v>
                </c:pt>
                <c:pt idx="17305">
                  <c:v>8.6539999999999999</c:v>
                </c:pt>
                <c:pt idx="17306">
                  <c:v>8.6539999999999999</c:v>
                </c:pt>
                <c:pt idx="17307">
                  <c:v>8.6549999999999994</c:v>
                </c:pt>
                <c:pt idx="17308">
                  <c:v>8.6549999999999994</c:v>
                </c:pt>
                <c:pt idx="17309">
                  <c:v>8.6560000000000006</c:v>
                </c:pt>
                <c:pt idx="17310">
                  <c:v>8.6560000000000006</c:v>
                </c:pt>
                <c:pt idx="17311">
                  <c:v>8.657</c:v>
                </c:pt>
                <c:pt idx="17312">
                  <c:v>8.657</c:v>
                </c:pt>
                <c:pt idx="17313">
                  <c:v>8.6579999999999995</c:v>
                </c:pt>
                <c:pt idx="17314">
                  <c:v>8.6579999999999995</c:v>
                </c:pt>
                <c:pt idx="17315">
                  <c:v>8.6590000000000007</c:v>
                </c:pt>
                <c:pt idx="17316">
                  <c:v>8.6590000000000007</c:v>
                </c:pt>
                <c:pt idx="17317">
                  <c:v>8.66</c:v>
                </c:pt>
                <c:pt idx="17318">
                  <c:v>8.66</c:v>
                </c:pt>
                <c:pt idx="17319">
                  <c:v>8.6609999999999996</c:v>
                </c:pt>
                <c:pt idx="17320">
                  <c:v>8.6609999999999996</c:v>
                </c:pt>
                <c:pt idx="17321">
                  <c:v>8.6620000000000008</c:v>
                </c:pt>
                <c:pt idx="17322">
                  <c:v>8.6620000000000008</c:v>
                </c:pt>
                <c:pt idx="17323">
                  <c:v>8.6630000000000003</c:v>
                </c:pt>
                <c:pt idx="17324">
                  <c:v>8.6630000000000003</c:v>
                </c:pt>
                <c:pt idx="17325">
                  <c:v>8.6639999999999997</c:v>
                </c:pt>
                <c:pt idx="17326">
                  <c:v>8.6639999999999997</c:v>
                </c:pt>
                <c:pt idx="17327">
                  <c:v>8.6649999999999991</c:v>
                </c:pt>
                <c:pt idx="17328">
                  <c:v>8.6649999999999991</c:v>
                </c:pt>
                <c:pt idx="17329">
                  <c:v>8.6660000000000004</c:v>
                </c:pt>
                <c:pt idx="17330">
                  <c:v>8.6660000000000004</c:v>
                </c:pt>
                <c:pt idx="17331">
                  <c:v>8.6669999999999998</c:v>
                </c:pt>
                <c:pt idx="17332">
                  <c:v>8.6669999999999998</c:v>
                </c:pt>
                <c:pt idx="17333">
                  <c:v>8.6679999999999993</c:v>
                </c:pt>
                <c:pt idx="17334">
                  <c:v>8.6679999999999993</c:v>
                </c:pt>
                <c:pt idx="17335">
                  <c:v>8.6690000000000005</c:v>
                </c:pt>
                <c:pt idx="17336">
                  <c:v>8.6690000000000005</c:v>
                </c:pt>
                <c:pt idx="17337">
                  <c:v>8.67</c:v>
                </c:pt>
                <c:pt idx="17338">
                  <c:v>8.67</c:v>
                </c:pt>
                <c:pt idx="17339">
                  <c:v>8.6709999999999994</c:v>
                </c:pt>
                <c:pt idx="17340">
                  <c:v>8.6709999999999994</c:v>
                </c:pt>
                <c:pt idx="17341">
                  <c:v>8.6720000000000006</c:v>
                </c:pt>
                <c:pt idx="17342">
                  <c:v>8.6720000000000006</c:v>
                </c:pt>
                <c:pt idx="17343">
                  <c:v>8.673</c:v>
                </c:pt>
                <c:pt idx="17344">
                  <c:v>8.673</c:v>
                </c:pt>
                <c:pt idx="17345">
                  <c:v>8.6739999999999995</c:v>
                </c:pt>
                <c:pt idx="17346">
                  <c:v>8.6739999999999995</c:v>
                </c:pt>
                <c:pt idx="17347">
                  <c:v>8.6750000000000007</c:v>
                </c:pt>
                <c:pt idx="17348">
                  <c:v>8.6750000000000007</c:v>
                </c:pt>
                <c:pt idx="17349">
                  <c:v>8.6760000000000002</c:v>
                </c:pt>
                <c:pt idx="17350">
                  <c:v>8.6760000000000002</c:v>
                </c:pt>
                <c:pt idx="17351">
                  <c:v>8.6769999999999996</c:v>
                </c:pt>
                <c:pt idx="17352">
                  <c:v>8.6769999999999996</c:v>
                </c:pt>
                <c:pt idx="17353">
                  <c:v>8.6780000000000008</c:v>
                </c:pt>
                <c:pt idx="17354">
                  <c:v>8.6780000000000008</c:v>
                </c:pt>
                <c:pt idx="17355">
                  <c:v>8.6790000000000003</c:v>
                </c:pt>
                <c:pt idx="17356">
                  <c:v>8.6790000000000003</c:v>
                </c:pt>
                <c:pt idx="17357">
                  <c:v>8.68</c:v>
                </c:pt>
                <c:pt idx="17358">
                  <c:v>8.68</c:v>
                </c:pt>
                <c:pt idx="17359">
                  <c:v>8.6809999999999992</c:v>
                </c:pt>
                <c:pt idx="17360">
                  <c:v>8.6809999999999992</c:v>
                </c:pt>
                <c:pt idx="17361">
                  <c:v>8.6820000000000004</c:v>
                </c:pt>
                <c:pt idx="17362">
                  <c:v>8.6820000000000004</c:v>
                </c:pt>
                <c:pt idx="17363">
                  <c:v>8.6829999999999998</c:v>
                </c:pt>
                <c:pt idx="17364">
                  <c:v>8.6829999999999998</c:v>
                </c:pt>
                <c:pt idx="17365">
                  <c:v>8.6839999999999993</c:v>
                </c:pt>
                <c:pt idx="17366">
                  <c:v>8.6839999999999993</c:v>
                </c:pt>
                <c:pt idx="17367">
                  <c:v>8.6850000000000005</c:v>
                </c:pt>
                <c:pt idx="17368">
                  <c:v>8.6850000000000005</c:v>
                </c:pt>
                <c:pt idx="17369">
                  <c:v>8.6859999999999999</c:v>
                </c:pt>
                <c:pt idx="17370">
                  <c:v>8.6859999999999999</c:v>
                </c:pt>
                <c:pt idx="17371">
                  <c:v>8.6869999999999994</c:v>
                </c:pt>
                <c:pt idx="17372">
                  <c:v>8.6869999999999994</c:v>
                </c:pt>
                <c:pt idx="17373">
                  <c:v>8.6880000000000006</c:v>
                </c:pt>
                <c:pt idx="17374">
                  <c:v>8.6880000000000006</c:v>
                </c:pt>
                <c:pt idx="17375">
                  <c:v>8.6890000000000001</c:v>
                </c:pt>
                <c:pt idx="17376">
                  <c:v>8.6890000000000001</c:v>
                </c:pt>
                <c:pt idx="17377">
                  <c:v>8.69</c:v>
                </c:pt>
                <c:pt idx="17378">
                  <c:v>8.69</c:v>
                </c:pt>
                <c:pt idx="17379">
                  <c:v>8.6910000000000007</c:v>
                </c:pt>
                <c:pt idx="17380">
                  <c:v>8.6910000000000007</c:v>
                </c:pt>
                <c:pt idx="17381">
                  <c:v>8.6920000000000002</c:v>
                </c:pt>
                <c:pt idx="17382">
                  <c:v>8.6920000000000002</c:v>
                </c:pt>
                <c:pt idx="17383">
                  <c:v>8.6929999999999996</c:v>
                </c:pt>
                <c:pt idx="17384">
                  <c:v>8.6929999999999996</c:v>
                </c:pt>
                <c:pt idx="17385">
                  <c:v>8.6940000000000008</c:v>
                </c:pt>
                <c:pt idx="17386">
                  <c:v>8.6940000000000008</c:v>
                </c:pt>
                <c:pt idx="17387">
                  <c:v>8.6950000000000003</c:v>
                </c:pt>
                <c:pt idx="17388">
                  <c:v>8.6950000000000003</c:v>
                </c:pt>
                <c:pt idx="17389">
                  <c:v>8.6959999999999997</c:v>
                </c:pt>
                <c:pt idx="17390">
                  <c:v>8.6959999999999997</c:v>
                </c:pt>
                <c:pt idx="17391">
                  <c:v>8.6969999999999992</c:v>
                </c:pt>
                <c:pt idx="17392">
                  <c:v>8.6969999999999992</c:v>
                </c:pt>
                <c:pt idx="17393">
                  <c:v>8.6980000000000004</c:v>
                </c:pt>
                <c:pt idx="17394">
                  <c:v>8.6980000000000004</c:v>
                </c:pt>
                <c:pt idx="17395">
                  <c:v>8.6989999999999998</c:v>
                </c:pt>
                <c:pt idx="17396">
                  <c:v>8.6989999999999998</c:v>
                </c:pt>
                <c:pt idx="17397">
                  <c:v>8.6999999999999993</c:v>
                </c:pt>
                <c:pt idx="17398">
                  <c:v>8.6999999999999993</c:v>
                </c:pt>
                <c:pt idx="17399">
                  <c:v>8.7010000000000005</c:v>
                </c:pt>
                <c:pt idx="17400">
                  <c:v>8.7010000000000005</c:v>
                </c:pt>
                <c:pt idx="17401">
                  <c:v>8.702</c:v>
                </c:pt>
                <c:pt idx="17402">
                  <c:v>8.702</c:v>
                </c:pt>
                <c:pt idx="17403">
                  <c:v>8.7029999999999994</c:v>
                </c:pt>
                <c:pt idx="17404">
                  <c:v>8.7029999999999994</c:v>
                </c:pt>
                <c:pt idx="17405">
                  <c:v>8.7040000000000006</c:v>
                </c:pt>
                <c:pt idx="17406">
                  <c:v>8.7040000000000006</c:v>
                </c:pt>
                <c:pt idx="17407">
                  <c:v>8.7050000000000001</c:v>
                </c:pt>
                <c:pt idx="17408">
                  <c:v>8.7050000000000001</c:v>
                </c:pt>
                <c:pt idx="17409">
                  <c:v>8.7059999999999995</c:v>
                </c:pt>
                <c:pt idx="17410">
                  <c:v>8.7059999999999995</c:v>
                </c:pt>
                <c:pt idx="17411">
                  <c:v>8.7070000000000007</c:v>
                </c:pt>
                <c:pt idx="17412">
                  <c:v>8.7070000000000007</c:v>
                </c:pt>
                <c:pt idx="17413">
                  <c:v>8.7080000000000002</c:v>
                </c:pt>
                <c:pt idx="17414">
                  <c:v>8.7080000000000002</c:v>
                </c:pt>
                <c:pt idx="17415">
                  <c:v>8.7089999999999996</c:v>
                </c:pt>
                <c:pt idx="17416">
                  <c:v>8.7089999999999996</c:v>
                </c:pt>
                <c:pt idx="17417">
                  <c:v>8.7100000000000009</c:v>
                </c:pt>
                <c:pt idx="17418">
                  <c:v>8.7100000000000009</c:v>
                </c:pt>
                <c:pt idx="17419">
                  <c:v>8.7110000000000003</c:v>
                </c:pt>
                <c:pt idx="17420">
                  <c:v>8.7110000000000003</c:v>
                </c:pt>
                <c:pt idx="17421">
                  <c:v>8.7119999999999997</c:v>
                </c:pt>
                <c:pt idx="17422">
                  <c:v>8.7119999999999997</c:v>
                </c:pt>
                <c:pt idx="17423">
                  <c:v>8.7129999999999992</c:v>
                </c:pt>
                <c:pt idx="17424">
                  <c:v>8.7129999999999992</c:v>
                </c:pt>
                <c:pt idx="17425">
                  <c:v>8.7140000000000004</c:v>
                </c:pt>
                <c:pt idx="17426">
                  <c:v>8.7140000000000004</c:v>
                </c:pt>
                <c:pt idx="17427">
                  <c:v>8.7149999999999999</c:v>
                </c:pt>
                <c:pt idx="17428">
                  <c:v>8.7149999999999999</c:v>
                </c:pt>
                <c:pt idx="17429">
                  <c:v>8.7159999999999993</c:v>
                </c:pt>
                <c:pt idx="17430">
                  <c:v>8.7159999999999993</c:v>
                </c:pt>
                <c:pt idx="17431">
                  <c:v>8.7170000000000005</c:v>
                </c:pt>
                <c:pt idx="17432">
                  <c:v>8.7170000000000005</c:v>
                </c:pt>
                <c:pt idx="17433">
                  <c:v>8.718</c:v>
                </c:pt>
                <c:pt idx="17434">
                  <c:v>8.718</c:v>
                </c:pt>
                <c:pt idx="17435">
                  <c:v>8.7189999999999994</c:v>
                </c:pt>
                <c:pt idx="17436">
                  <c:v>8.7189999999999994</c:v>
                </c:pt>
                <c:pt idx="17437">
                  <c:v>8.7200000000000006</c:v>
                </c:pt>
                <c:pt idx="17438">
                  <c:v>8.7200000000000006</c:v>
                </c:pt>
                <c:pt idx="17439">
                  <c:v>8.7210000000000001</c:v>
                </c:pt>
                <c:pt idx="17440">
                  <c:v>8.7210000000000001</c:v>
                </c:pt>
                <c:pt idx="17441">
                  <c:v>8.7219999999999995</c:v>
                </c:pt>
                <c:pt idx="17442">
                  <c:v>8.7219999999999995</c:v>
                </c:pt>
                <c:pt idx="17443">
                  <c:v>8.7230000000000008</c:v>
                </c:pt>
                <c:pt idx="17444">
                  <c:v>8.7230000000000008</c:v>
                </c:pt>
                <c:pt idx="17445">
                  <c:v>8.7240000000000002</c:v>
                </c:pt>
                <c:pt idx="17446">
                  <c:v>8.7240000000000002</c:v>
                </c:pt>
                <c:pt idx="17447">
                  <c:v>8.7249999999999996</c:v>
                </c:pt>
                <c:pt idx="17448">
                  <c:v>8.7249999999999996</c:v>
                </c:pt>
                <c:pt idx="17449">
                  <c:v>8.7260000000000009</c:v>
                </c:pt>
                <c:pt idx="17450">
                  <c:v>8.7260000000000009</c:v>
                </c:pt>
                <c:pt idx="17451">
                  <c:v>8.7270000000000003</c:v>
                </c:pt>
                <c:pt idx="17452">
                  <c:v>8.7270000000000003</c:v>
                </c:pt>
                <c:pt idx="17453">
                  <c:v>8.7279999999999998</c:v>
                </c:pt>
                <c:pt idx="17454">
                  <c:v>8.7279999999999998</c:v>
                </c:pt>
                <c:pt idx="17455">
                  <c:v>8.7289999999999992</c:v>
                </c:pt>
                <c:pt idx="17456">
                  <c:v>8.7289999999999992</c:v>
                </c:pt>
                <c:pt idx="17457">
                  <c:v>8.73</c:v>
                </c:pt>
                <c:pt idx="17458">
                  <c:v>8.73</c:v>
                </c:pt>
                <c:pt idx="17459">
                  <c:v>8.7309999999999999</c:v>
                </c:pt>
                <c:pt idx="17460">
                  <c:v>8.7309999999999999</c:v>
                </c:pt>
                <c:pt idx="17461">
                  <c:v>8.7319999999999993</c:v>
                </c:pt>
                <c:pt idx="17462">
                  <c:v>8.7319999999999993</c:v>
                </c:pt>
                <c:pt idx="17463">
                  <c:v>8.7330000000000005</c:v>
                </c:pt>
                <c:pt idx="17464">
                  <c:v>8.7330000000000005</c:v>
                </c:pt>
                <c:pt idx="17465">
                  <c:v>8.734</c:v>
                </c:pt>
                <c:pt idx="17466">
                  <c:v>8.734</c:v>
                </c:pt>
                <c:pt idx="17467">
                  <c:v>8.7349999999999994</c:v>
                </c:pt>
                <c:pt idx="17468">
                  <c:v>8.7349999999999994</c:v>
                </c:pt>
                <c:pt idx="17469">
                  <c:v>8.7360000000000007</c:v>
                </c:pt>
                <c:pt idx="17470">
                  <c:v>8.7360000000000007</c:v>
                </c:pt>
                <c:pt idx="17471">
                  <c:v>8.7370000000000001</c:v>
                </c:pt>
                <c:pt idx="17472">
                  <c:v>8.7370000000000001</c:v>
                </c:pt>
                <c:pt idx="17473">
                  <c:v>8.7379999999999995</c:v>
                </c:pt>
                <c:pt idx="17474">
                  <c:v>8.7379999999999995</c:v>
                </c:pt>
                <c:pt idx="17475">
                  <c:v>8.7390000000000008</c:v>
                </c:pt>
                <c:pt idx="17476">
                  <c:v>8.7390000000000008</c:v>
                </c:pt>
                <c:pt idx="17477">
                  <c:v>8.74</c:v>
                </c:pt>
                <c:pt idx="17478">
                  <c:v>8.74</c:v>
                </c:pt>
                <c:pt idx="17479">
                  <c:v>8.7409999999999997</c:v>
                </c:pt>
                <c:pt idx="17480">
                  <c:v>8.7409999999999997</c:v>
                </c:pt>
                <c:pt idx="17481">
                  <c:v>8.7420000000000009</c:v>
                </c:pt>
                <c:pt idx="17482">
                  <c:v>8.7420000000000009</c:v>
                </c:pt>
                <c:pt idx="17483">
                  <c:v>8.7430000000000003</c:v>
                </c:pt>
                <c:pt idx="17484">
                  <c:v>8.7430000000000003</c:v>
                </c:pt>
                <c:pt idx="17485">
                  <c:v>8.7439999999999998</c:v>
                </c:pt>
                <c:pt idx="17486">
                  <c:v>8.7439999999999998</c:v>
                </c:pt>
                <c:pt idx="17487">
                  <c:v>8.7449999999999992</c:v>
                </c:pt>
                <c:pt idx="17488">
                  <c:v>8.7449999999999992</c:v>
                </c:pt>
                <c:pt idx="17489">
                  <c:v>8.7460000000000004</c:v>
                </c:pt>
                <c:pt idx="17490">
                  <c:v>8.7460000000000004</c:v>
                </c:pt>
                <c:pt idx="17491">
                  <c:v>8.7469999999999999</c:v>
                </c:pt>
                <c:pt idx="17492">
                  <c:v>8.7469999999999999</c:v>
                </c:pt>
                <c:pt idx="17493">
                  <c:v>8.7479999999999993</c:v>
                </c:pt>
                <c:pt idx="17494">
                  <c:v>8.7479999999999993</c:v>
                </c:pt>
                <c:pt idx="17495">
                  <c:v>8.7490000000000006</c:v>
                </c:pt>
                <c:pt idx="17496">
                  <c:v>8.7490000000000006</c:v>
                </c:pt>
                <c:pt idx="17497">
                  <c:v>8.75</c:v>
                </c:pt>
                <c:pt idx="17498">
                  <c:v>8.75</c:v>
                </c:pt>
                <c:pt idx="17499">
                  <c:v>8.7509999999999994</c:v>
                </c:pt>
                <c:pt idx="17500">
                  <c:v>8.7509999999999994</c:v>
                </c:pt>
                <c:pt idx="17501">
                  <c:v>8.7520000000000007</c:v>
                </c:pt>
                <c:pt idx="17502">
                  <c:v>8.7520000000000007</c:v>
                </c:pt>
                <c:pt idx="17503">
                  <c:v>8.7530000000000001</c:v>
                </c:pt>
                <c:pt idx="17504">
                  <c:v>8.7530000000000001</c:v>
                </c:pt>
                <c:pt idx="17505">
                  <c:v>8.7539999999999996</c:v>
                </c:pt>
                <c:pt idx="17506">
                  <c:v>8.7539999999999996</c:v>
                </c:pt>
                <c:pt idx="17507">
                  <c:v>8.7550000000000008</c:v>
                </c:pt>
                <c:pt idx="17508">
                  <c:v>8.7550000000000008</c:v>
                </c:pt>
                <c:pt idx="17509">
                  <c:v>8.7560000000000002</c:v>
                </c:pt>
                <c:pt idx="17510">
                  <c:v>8.7560000000000002</c:v>
                </c:pt>
                <c:pt idx="17511">
                  <c:v>8.7569999999999997</c:v>
                </c:pt>
                <c:pt idx="17512">
                  <c:v>8.7569999999999997</c:v>
                </c:pt>
                <c:pt idx="17513">
                  <c:v>8.7579999999999991</c:v>
                </c:pt>
                <c:pt idx="17514">
                  <c:v>8.7579999999999991</c:v>
                </c:pt>
                <c:pt idx="17515">
                  <c:v>8.7590000000000003</c:v>
                </c:pt>
                <c:pt idx="17516">
                  <c:v>8.7590000000000003</c:v>
                </c:pt>
                <c:pt idx="17517">
                  <c:v>8.76</c:v>
                </c:pt>
                <c:pt idx="17518">
                  <c:v>8.76</c:v>
                </c:pt>
                <c:pt idx="17519">
                  <c:v>8.7609999999999992</c:v>
                </c:pt>
                <c:pt idx="17520">
                  <c:v>8.7609999999999992</c:v>
                </c:pt>
                <c:pt idx="17521">
                  <c:v>8.7620000000000005</c:v>
                </c:pt>
                <c:pt idx="17522">
                  <c:v>8.7620000000000005</c:v>
                </c:pt>
                <c:pt idx="17523">
                  <c:v>8.7629999999999999</c:v>
                </c:pt>
                <c:pt idx="17524">
                  <c:v>8.7629999999999999</c:v>
                </c:pt>
                <c:pt idx="17525">
                  <c:v>8.7639999999999993</c:v>
                </c:pt>
                <c:pt idx="17526">
                  <c:v>8.7639999999999993</c:v>
                </c:pt>
                <c:pt idx="17527">
                  <c:v>8.7650000000000006</c:v>
                </c:pt>
                <c:pt idx="17528">
                  <c:v>8.7650000000000006</c:v>
                </c:pt>
                <c:pt idx="17529">
                  <c:v>8.766</c:v>
                </c:pt>
                <c:pt idx="17530">
                  <c:v>8.766</c:v>
                </c:pt>
                <c:pt idx="17531">
                  <c:v>8.7669999999999995</c:v>
                </c:pt>
                <c:pt idx="17532">
                  <c:v>8.7669999999999995</c:v>
                </c:pt>
                <c:pt idx="17533">
                  <c:v>8.7680000000000007</c:v>
                </c:pt>
                <c:pt idx="17534">
                  <c:v>8.7680000000000007</c:v>
                </c:pt>
                <c:pt idx="17535">
                  <c:v>8.7690000000000001</c:v>
                </c:pt>
                <c:pt idx="17536">
                  <c:v>8.7690000000000001</c:v>
                </c:pt>
                <c:pt idx="17537">
                  <c:v>8.77</c:v>
                </c:pt>
                <c:pt idx="17538">
                  <c:v>8.77</c:v>
                </c:pt>
                <c:pt idx="17539">
                  <c:v>8.7710000000000008</c:v>
                </c:pt>
                <c:pt idx="17540">
                  <c:v>8.7710000000000008</c:v>
                </c:pt>
                <c:pt idx="17541">
                  <c:v>8.7720000000000002</c:v>
                </c:pt>
                <c:pt idx="17542">
                  <c:v>8.7720000000000002</c:v>
                </c:pt>
                <c:pt idx="17543">
                  <c:v>8.7729999999999997</c:v>
                </c:pt>
                <c:pt idx="17544">
                  <c:v>8.7729999999999997</c:v>
                </c:pt>
                <c:pt idx="17545">
                  <c:v>8.7739999999999991</c:v>
                </c:pt>
                <c:pt idx="17546">
                  <c:v>8.7739999999999991</c:v>
                </c:pt>
                <c:pt idx="17547">
                  <c:v>8.7750000000000004</c:v>
                </c:pt>
                <c:pt idx="17548">
                  <c:v>8.7750000000000004</c:v>
                </c:pt>
                <c:pt idx="17549">
                  <c:v>8.7759999999999998</c:v>
                </c:pt>
                <c:pt idx="17550">
                  <c:v>8.7759999999999998</c:v>
                </c:pt>
                <c:pt idx="17551">
                  <c:v>8.7769999999999992</c:v>
                </c:pt>
                <c:pt idx="17552">
                  <c:v>8.7769999999999992</c:v>
                </c:pt>
                <c:pt idx="17553">
                  <c:v>8.7780000000000005</c:v>
                </c:pt>
                <c:pt idx="17554">
                  <c:v>8.7780000000000005</c:v>
                </c:pt>
                <c:pt idx="17555">
                  <c:v>8.7789999999999999</c:v>
                </c:pt>
                <c:pt idx="17556">
                  <c:v>8.7789999999999999</c:v>
                </c:pt>
                <c:pt idx="17557">
                  <c:v>8.7799999999999994</c:v>
                </c:pt>
                <c:pt idx="17558">
                  <c:v>8.7799999999999994</c:v>
                </c:pt>
                <c:pt idx="17559">
                  <c:v>8.7810000000000006</c:v>
                </c:pt>
                <c:pt idx="17560">
                  <c:v>8.7810000000000006</c:v>
                </c:pt>
                <c:pt idx="17561">
                  <c:v>8.782</c:v>
                </c:pt>
                <c:pt idx="17562">
                  <c:v>8.782</c:v>
                </c:pt>
                <c:pt idx="17563">
                  <c:v>8.7829999999999995</c:v>
                </c:pt>
                <c:pt idx="17564">
                  <c:v>8.7829999999999995</c:v>
                </c:pt>
                <c:pt idx="17565">
                  <c:v>8.7840000000000007</c:v>
                </c:pt>
                <c:pt idx="17566">
                  <c:v>8.7840000000000007</c:v>
                </c:pt>
                <c:pt idx="17567">
                  <c:v>8.7850000000000001</c:v>
                </c:pt>
                <c:pt idx="17568">
                  <c:v>8.7850000000000001</c:v>
                </c:pt>
                <c:pt idx="17569">
                  <c:v>8.7859999999999996</c:v>
                </c:pt>
                <c:pt idx="17570">
                  <c:v>8.7859999999999996</c:v>
                </c:pt>
                <c:pt idx="17571">
                  <c:v>8.7870000000000008</c:v>
                </c:pt>
                <c:pt idx="17572">
                  <c:v>8.7870000000000008</c:v>
                </c:pt>
                <c:pt idx="17573">
                  <c:v>8.7880000000000003</c:v>
                </c:pt>
                <c:pt idx="17574">
                  <c:v>8.7880000000000003</c:v>
                </c:pt>
                <c:pt idx="17575">
                  <c:v>8.7889999999999997</c:v>
                </c:pt>
                <c:pt idx="17576">
                  <c:v>8.7889999999999997</c:v>
                </c:pt>
                <c:pt idx="17577">
                  <c:v>8.7899999999999991</c:v>
                </c:pt>
                <c:pt idx="17578">
                  <c:v>8.7899999999999991</c:v>
                </c:pt>
                <c:pt idx="17579">
                  <c:v>8.7910000000000004</c:v>
                </c:pt>
                <c:pt idx="17580">
                  <c:v>8.7910000000000004</c:v>
                </c:pt>
                <c:pt idx="17581">
                  <c:v>8.7919999999999998</c:v>
                </c:pt>
                <c:pt idx="17582">
                  <c:v>8.7919999999999998</c:v>
                </c:pt>
                <c:pt idx="17583">
                  <c:v>8.7929999999999993</c:v>
                </c:pt>
                <c:pt idx="17584">
                  <c:v>8.7929999999999993</c:v>
                </c:pt>
                <c:pt idx="17585">
                  <c:v>8.7940000000000005</c:v>
                </c:pt>
                <c:pt idx="17586">
                  <c:v>8.7940000000000005</c:v>
                </c:pt>
                <c:pt idx="17587">
                  <c:v>8.7949999999999999</c:v>
                </c:pt>
                <c:pt idx="17588">
                  <c:v>8.7949999999999999</c:v>
                </c:pt>
                <c:pt idx="17589">
                  <c:v>8.7959999999999994</c:v>
                </c:pt>
                <c:pt idx="17590">
                  <c:v>8.7959999999999994</c:v>
                </c:pt>
                <c:pt idx="17591">
                  <c:v>8.7970000000000006</c:v>
                </c:pt>
                <c:pt idx="17592">
                  <c:v>8.7970000000000006</c:v>
                </c:pt>
                <c:pt idx="17593">
                  <c:v>8.798</c:v>
                </c:pt>
                <c:pt idx="17594">
                  <c:v>8.798</c:v>
                </c:pt>
                <c:pt idx="17595">
                  <c:v>8.7989999999999995</c:v>
                </c:pt>
                <c:pt idx="17596">
                  <c:v>8.7989999999999995</c:v>
                </c:pt>
                <c:pt idx="17597">
                  <c:v>8.8000000000000007</c:v>
                </c:pt>
                <c:pt idx="17598">
                  <c:v>8.8000000000000007</c:v>
                </c:pt>
                <c:pt idx="17599">
                  <c:v>8.8010000000000002</c:v>
                </c:pt>
                <c:pt idx="17600">
                  <c:v>8.8010000000000002</c:v>
                </c:pt>
                <c:pt idx="17601">
                  <c:v>8.8019999999999996</c:v>
                </c:pt>
                <c:pt idx="17602">
                  <c:v>8.8019999999999996</c:v>
                </c:pt>
                <c:pt idx="17603">
                  <c:v>8.8030000000000008</c:v>
                </c:pt>
                <c:pt idx="17604">
                  <c:v>8.8030000000000008</c:v>
                </c:pt>
                <c:pt idx="17605">
                  <c:v>8.8040000000000003</c:v>
                </c:pt>
                <c:pt idx="17606">
                  <c:v>8.8040000000000003</c:v>
                </c:pt>
                <c:pt idx="17607">
                  <c:v>8.8049999999999997</c:v>
                </c:pt>
                <c:pt idx="17608">
                  <c:v>8.8049999999999997</c:v>
                </c:pt>
                <c:pt idx="17609">
                  <c:v>8.8059999999999992</c:v>
                </c:pt>
                <c:pt idx="17610">
                  <c:v>8.8059999999999992</c:v>
                </c:pt>
                <c:pt idx="17611">
                  <c:v>8.8070000000000004</c:v>
                </c:pt>
                <c:pt idx="17612">
                  <c:v>8.8070000000000004</c:v>
                </c:pt>
                <c:pt idx="17613">
                  <c:v>8.8079999999999998</c:v>
                </c:pt>
                <c:pt idx="17614">
                  <c:v>8.8079999999999998</c:v>
                </c:pt>
                <c:pt idx="17615">
                  <c:v>8.8089999999999993</c:v>
                </c:pt>
                <c:pt idx="17616">
                  <c:v>8.8089999999999993</c:v>
                </c:pt>
                <c:pt idx="17617">
                  <c:v>8.81</c:v>
                </c:pt>
                <c:pt idx="17618">
                  <c:v>8.81</c:v>
                </c:pt>
                <c:pt idx="17619">
                  <c:v>8.8109999999999999</c:v>
                </c:pt>
                <c:pt idx="17620">
                  <c:v>8.8109999999999999</c:v>
                </c:pt>
                <c:pt idx="17621">
                  <c:v>8.8119999999999994</c:v>
                </c:pt>
                <c:pt idx="17622">
                  <c:v>8.8119999999999994</c:v>
                </c:pt>
                <c:pt idx="17623">
                  <c:v>8.8130000000000006</c:v>
                </c:pt>
                <c:pt idx="17624">
                  <c:v>8.8130000000000006</c:v>
                </c:pt>
                <c:pt idx="17625">
                  <c:v>8.8140000000000001</c:v>
                </c:pt>
                <c:pt idx="17626">
                  <c:v>8.8140000000000001</c:v>
                </c:pt>
                <c:pt idx="17627">
                  <c:v>8.8149999999999995</c:v>
                </c:pt>
                <c:pt idx="17628">
                  <c:v>8.8149999999999995</c:v>
                </c:pt>
                <c:pt idx="17629">
                  <c:v>8.8160000000000007</c:v>
                </c:pt>
                <c:pt idx="17630">
                  <c:v>8.8160000000000007</c:v>
                </c:pt>
                <c:pt idx="17631">
                  <c:v>8.8170000000000002</c:v>
                </c:pt>
                <c:pt idx="17632">
                  <c:v>8.8170000000000002</c:v>
                </c:pt>
                <c:pt idx="17633">
                  <c:v>8.8179999999999996</c:v>
                </c:pt>
                <c:pt idx="17634">
                  <c:v>8.8179999999999996</c:v>
                </c:pt>
                <c:pt idx="17635">
                  <c:v>8.8190000000000008</c:v>
                </c:pt>
                <c:pt idx="17636">
                  <c:v>8.8190000000000008</c:v>
                </c:pt>
                <c:pt idx="17637">
                  <c:v>8.82</c:v>
                </c:pt>
                <c:pt idx="17638">
                  <c:v>8.82</c:v>
                </c:pt>
                <c:pt idx="17639">
                  <c:v>8.8209999999999997</c:v>
                </c:pt>
                <c:pt idx="17640">
                  <c:v>8.8209999999999997</c:v>
                </c:pt>
                <c:pt idx="17641">
                  <c:v>8.8219999999999992</c:v>
                </c:pt>
                <c:pt idx="17642">
                  <c:v>8.8219999999999992</c:v>
                </c:pt>
                <c:pt idx="17643">
                  <c:v>8.8230000000000004</c:v>
                </c:pt>
                <c:pt idx="17644">
                  <c:v>8.8230000000000004</c:v>
                </c:pt>
                <c:pt idx="17645">
                  <c:v>8.8239999999999998</c:v>
                </c:pt>
                <c:pt idx="17646">
                  <c:v>8.8239999999999998</c:v>
                </c:pt>
                <c:pt idx="17647">
                  <c:v>8.8249999999999993</c:v>
                </c:pt>
                <c:pt idx="17648">
                  <c:v>8.8249999999999993</c:v>
                </c:pt>
                <c:pt idx="17649">
                  <c:v>8.8260000000000005</c:v>
                </c:pt>
                <c:pt idx="17650">
                  <c:v>8.8260000000000005</c:v>
                </c:pt>
                <c:pt idx="17651">
                  <c:v>8.827</c:v>
                </c:pt>
                <c:pt idx="17652">
                  <c:v>8.827</c:v>
                </c:pt>
                <c:pt idx="17653">
                  <c:v>8.8279999999999994</c:v>
                </c:pt>
                <c:pt idx="17654">
                  <c:v>8.8279999999999994</c:v>
                </c:pt>
                <c:pt idx="17655">
                  <c:v>8.8290000000000006</c:v>
                </c:pt>
                <c:pt idx="17656">
                  <c:v>8.8290000000000006</c:v>
                </c:pt>
                <c:pt idx="17657">
                  <c:v>8.83</c:v>
                </c:pt>
                <c:pt idx="17658">
                  <c:v>8.83</c:v>
                </c:pt>
                <c:pt idx="17659">
                  <c:v>8.8309999999999995</c:v>
                </c:pt>
                <c:pt idx="17660">
                  <c:v>8.8309999999999995</c:v>
                </c:pt>
                <c:pt idx="17661">
                  <c:v>8.8320000000000007</c:v>
                </c:pt>
                <c:pt idx="17662">
                  <c:v>8.8320000000000007</c:v>
                </c:pt>
                <c:pt idx="17663">
                  <c:v>8.8330000000000002</c:v>
                </c:pt>
                <c:pt idx="17664">
                  <c:v>8.8330000000000002</c:v>
                </c:pt>
                <c:pt idx="17665">
                  <c:v>8.8339999999999996</c:v>
                </c:pt>
                <c:pt idx="17666">
                  <c:v>8.8339999999999996</c:v>
                </c:pt>
                <c:pt idx="17667">
                  <c:v>8.8350000000000009</c:v>
                </c:pt>
                <c:pt idx="17668">
                  <c:v>8.8350000000000009</c:v>
                </c:pt>
                <c:pt idx="17669">
                  <c:v>8.8360000000000003</c:v>
                </c:pt>
                <c:pt idx="17670">
                  <c:v>8.8360000000000003</c:v>
                </c:pt>
                <c:pt idx="17671">
                  <c:v>8.8369999999999997</c:v>
                </c:pt>
                <c:pt idx="17672">
                  <c:v>8.8369999999999997</c:v>
                </c:pt>
                <c:pt idx="17673">
                  <c:v>8.8379999999999992</c:v>
                </c:pt>
                <c:pt idx="17674">
                  <c:v>8.8379999999999992</c:v>
                </c:pt>
                <c:pt idx="17675">
                  <c:v>8.8390000000000004</c:v>
                </c:pt>
                <c:pt idx="17676">
                  <c:v>8.8390000000000004</c:v>
                </c:pt>
                <c:pt idx="17677">
                  <c:v>8.84</c:v>
                </c:pt>
                <c:pt idx="17678">
                  <c:v>8.84</c:v>
                </c:pt>
                <c:pt idx="17679">
                  <c:v>8.8409999999999993</c:v>
                </c:pt>
                <c:pt idx="17680">
                  <c:v>8.8409999999999993</c:v>
                </c:pt>
                <c:pt idx="17681">
                  <c:v>8.8420000000000005</c:v>
                </c:pt>
                <c:pt idx="17682">
                  <c:v>8.8420000000000005</c:v>
                </c:pt>
                <c:pt idx="17683">
                  <c:v>8.843</c:v>
                </c:pt>
                <c:pt idx="17684">
                  <c:v>8.843</c:v>
                </c:pt>
                <c:pt idx="17685">
                  <c:v>8.8439999999999994</c:v>
                </c:pt>
                <c:pt idx="17686">
                  <c:v>8.8439999999999994</c:v>
                </c:pt>
                <c:pt idx="17687">
                  <c:v>8.8450000000000006</c:v>
                </c:pt>
                <c:pt idx="17688">
                  <c:v>8.8450000000000006</c:v>
                </c:pt>
                <c:pt idx="17689">
                  <c:v>8.8460000000000001</c:v>
                </c:pt>
                <c:pt idx="17690">
                  <c:v>8.8460000000000001</c:v>
                </c:pt>
                <c:pt idx="17691">
                  <c:v>8.8469999999999995</c:v>
                </c:pt>
                <c:pt idx="17692">
                  <c:v>8.8469999999999995</c:v>
                </c:pt>
                <c:pt idx="17693">
                  <c:v>8.8480000000000008</c:v>
                </c:pt>
                <c:pt idx="17694">
                  <c:v>8.8480000000000008</c:v>
                </c:pt>
                <c:pt idx="17695">
                  <c:v>8.8490000000000002</c:v>
                </c:pt>
                <c:pt idx="17696">
                  <c:v>8.8490000000000002</c:v>
                </c:pt>
                <c:pt idx="17697">
                  <c:v>8.85</c:v>
                </c:pt>
                <c:pt idx="17698">
                  <c:v>8.85</c:v>
                </c:pt>
                <c:pt idx="17699">
                  <c:v>8.8510000000000009</c:v>
                </c:pt>
                <c:pt idx="17700">
                  <c:v>8.8510000000000009</c:v>
                </c:pt>
                <c:pt idx="17701">
                  <c:v>8.8520000000000003</c:v>
                </c:pt>
                <c:pt idx="17702">
                  <c:v>8.8520000000000003</c:v>
                </c:pt>
                <c:pt idx="17703">
                  <c:v>8.8529999999999998</c:v>
                </c:pt>
                <c:pt idx="17704">
                  <c:v>8.8529999999999998</c:v>
                </c:pt>
                <c:pt idx="17705">
                  <c:v>8.8539999999999992</c:v>
                </c:pt>
                <c:pt idx="17706">
                  <c:v>8.8539999999999992</c:v>
                </c:pt>
                <c:pt idx="17707">
                  <c:v>8.8550000000000004</c:v>
                </c:pt>
                <c:pt idx="17708">
                  <c:v>8.8550000000000004</c:v>
                </c:pt>
                <c:pt idx="17709">
                  <c:v>8.8559999999999999</c:v>
                </c:pt>
                <c:pt idx="17710">
                  <c:v>8.8559999999999999</c:v>
                </c:pt>
                <c:pt idx="17711">
                  <c:v>8.8569999999999993</c:v>
                </c:pt>
                <c:pt idx="17712">
                  <c:v>8.8569999999999993</c:v>
                </c:pt>
                <c:pt idx="17713">
                  <c:v>8.8580000000000005</c:v>
                </c:pt>
                <c:pt idx="17714">
                  <c:v>8.8580000000000005</c:v>
                </c:pt>
                <c:pt idx="17715">
                  <c:v>8.859</c:v>
                </c:pt>
                <c:pt idx="17716">
                  <c:v>8.859</c:v>
                </c:pt>
                <c:pt idx="17717">
                  <c:v>8.86</c:v>
                </c:pt>
                <c:pt idx="17718">
                  <c:v>8.86</c:v>
                </c:pt>
                <c:pt idx="17719">
                  <c:v>8.8610000000000007</c:v>
                </c:pt>
                <c:pt idx="17720">
                  <c:v>8.8610000000000007</c:v>
                </c:pt>
                <c:pt idx="17721">
                  <c:v>8.8620000000000001</c:v>
                </c:pt>
                <c:pt idx="17722">
                  <c:v>8.8620000000000001</c:v>
                </c:pt>
                <c:pt idx="17723">
                  <c:v>8.8629999999999995</c:v>
                </c:pt>
                <c:pt idx="17724">
                  <c:v>8.8629999999999995</c:v>
                </c:pt>
                <c:pt idx="17725">
                  <c:v>8.8640000000000008</c:v>
                </c:pt>
                <c:pt idx="17726">
                  <c:v>8.8640000000000008</c:v>
                </c:pt>
                <c:pt idx="17727">
                  <c:v>8.8650000000000002</c:v>
                </c:pt>
                <c:pt idx="17728">
                  <c:v>8.8650000000000002</c:v>
                </c:pt>
                <c:pt idx="17729">
                  <c:v>8.8659999999999997</c:v>
                </c:pt>
                <c:pt idx="17730">
                  <c:v>8.8659999999999997</c:v>
                </c:pt>
                <c:pt idx="17731">
                  <c:v>8.8670000000000009</c:v>
                </c:pt>
                <c:pt idx="17732">
                  <c:v>8.8670000000000009</c:v>
                </c:pt>
                <c:pt idx="17733">
                  <c:v>8.8680000000000003</c:v>
                </c:pt>
                <c:pt idx="17734">
                  <c:v>8.8680000000000003</c:v>
                </c:pt>
                <c:pt idx="17735">
                  <c:v>8.8689999999999998</c:v>
                </c:pt>
                <c:pt idx="17736">
                  <c:v>8.8689999999999998</c:v>
                </c:pt>
                <c:pt idx="17737">
                  <c:v>8.8699999999999992</c:v>
                </c:pt>
                <c:pt idx="17738">
                  <c:v>8.8699999999999992</c:v>
                </c:pt>
                <c:pt idx="17739">
                  <c:v>8.8710000000000004</c:v>
                </c:pt>
                <c:pt idx="17740">
                  <c:v>8.8710000000000004</c:v>
                </c:pt>
                <c:pt idx="17741">
                  <c:v>8.8719999999999999</c:v>
                </c:pt>
                <c:pt idx="17742">
                  <c:v>8.8719999999999999</c:v>
                </c:pt>
                <c:pt idx="17743">
                  <c:v>8.8729999999999993</c:v>
                </c:pt>
                <c:pt idx="17744">
                  <c:v>8.8729999999999993</c:v>
                </c:pt>
                <c:pt idx="17745">
                  <c:v>8.8740000000000006</c:v>
                </c:pt>
                <c:pt idx="17746">
                  <c:v>8.8740000000000006</c:v>
                </c:pt>
                <c:pt idx="17747">
                  <c:v>8.875</c:v>
                </c:pt>
                <c:pt idx="17748">
                  <c:v>8.875</c:v>
                </c:pt>
                <c:pt idx="17749">
                  <c:v>8.8759999999999994</c:v>
                </c:pt>
                <c:pt idx="17750">
                  <c:v>8.8759999999999994</c:v>
                </c:pt>
                <c:pt idx="17751">
                  <c:v>8.8770000000000007</c:v>
                </c:pt>
                <c:pt idx="17752">
                  <c:v>8.8770000000000007</c:v>
                </c:pt>
                <c:pt idx="17753">
                  <c:v>8.8780000000000001</c:v>
                </c:pt>
                <c:pt idx="17754">
                  <c:v>8.8780000000000001</c:v>
                </c:pt>
                <c:pt idx="17755">
                  <c:v>8.8789999999999996</c:v>
                </c:pt>
                <c:pt idx="17756">
                  <c:v>8.8789999999999996</c:v>
                </c:pt>
                <c:pt idx="17757">
                  <c:v>8.8800000000000008</c:v>
                </c:pt>
                <c:pt idx="17758">
                  <c:v>8.8800000000000008</c:v>
                </c:pt>
                <c:pt idx="17759">
                  <c:v>8.8810000000000002</c:v>
                </c:pt>
                <c:pt idx="17760">
                  <c:v>8.8810000000000002</c:v>
                </c:pt>
                <c:pt idx="17761">
                  <c:v>8.8819999999999997</c:v>
                </c:pt>
                <c:pt idx="17762">
                  <c:v>8.8819999999999997</c:v>
                </c:pt>
                <c:pt idx="17763">
                  <c:v>8.8829999999999991</c:v>
                </c:pt>
                <c:pt idx="17764">
                  <c:v>8.8829999999999991</c:v>
                </c:pt>
                <c:pt idx="17765">
                  <c:v>8.8840000000000003</c:v>
                </c:pt>
                <c:pt idx="17766">
                  <c:v>8.8840000000000003</c:v>
                </c:pt>
                <c:pt idx="17767">
                  <c:v>8.8849999999999998</c:v>
                </c:pt>
                <c:pt idx="17768">
                  <c:v>8.8849999999999998</c:v>
                </c:pt>
                <c:pt idx="17769">
                  <c:v>8.8859999999999992</c:v>
                </c:pt>
                <c:pt idx="17770">
                  <c:v>8.8859999999999992</c:v>
                </c:pt>
                <c:pt idx="17771">
                  <c:v>8.8870000000000005</c:v>
                </c:pt>
                <c:pt idx="17772">
                  <c:v>8.8870000000000005</c:v>
                </c:pt>
                <c:pt idx="17773">
                  <c:v>8.8879999999999999</c:v>
                </c:pt>
                <c:pt idx="17774">
                  <c:v>8.8879999999999999</c:v>
                </c:pt>
                <c:pt idx="17775">
                  <c:v>8.8889999999999993</c:v>
                </c:pt>
                <c:pt idx="17776">
                  <c:v>8.8889999999999993</c:v>
                </c:pt>
                <c:pt idx="17777">
                  <c:v>8.89</c:v>
                </c:pt>
                <c:pt idx="17778">
                  <c:v>8.89</c:v>
                </c:pt>
                <c:pt idx="17779">
                  <c:v>8.891</c:v>
                </c:pt>
                <c:pt idx="17780">
                  <c:v>8.891</c:v>
                </c:pt>
                <c:pt idx="17781">
                  <c:v>8.8919999999999995</c:v>
                </c:pt>
                <c:pt idx="17782">
                  <c:v>8.8919999999999995</c:v>
                </c:pt>
                <c:pt idx="17783">
                  <c:v>8.8930000000000007</c:v>
                </c:pt>
                <c:pt idx="17784">
                  <c:v>8.8930000000000007</c:v>
                </c:pt>
                <c:pt idx="17785">
                  <c:v>8.8940000000000001</c:v>
                </c:pt>
                <c:pt idx="17786">
                  <c:v>8.8940000000000001</c:v>
                </c:pt>
                <c:pt idx="17787">
                  <c:v>8.8949999999999996</c:v>
                </c:pt>
                <c:pt idx="17788">
                  <c:v>8.8949999999999996</c:v>
                </c:pt>
                <c:pt idx="17789">
                  <c:v>8.8960000000000008</c:v>
                </c:pt>
                <c:pt idx="17790">
                  <c:v>8.8960000000000008</c:v>
                </c:pt>
                <c:pt idx="17791">
                  <c:v>8.8970000000000002</c:v>
                </c:pt>
                <c:pt idx="17792">
                  <c:v>8.8970000000000002</c:v>
                </c:pt>
                <c:pt idx="17793">
                  <c:v>8.8979999999999997</c:v>
                </c:pt>
                <c:pt idx="17794">
                  <c:v>8.8979999999999997</c:v>
                </c:pt>
                <c:pt idx="17795">
                  <c:v>8.8989999999999991</c:v>
                </c:pt>
                <c:pt idx="17796">
                  <c:v>8.8989999999999991</c:v>
                </c:pt>
                <c:pt idx="17797">
                  <c:v>8.9</c:v>
                </c:pt>
                <c:pt idx="17798">
                  <c:v>8.9</c:v>
                </c:pt>
                <c:pt idx="17799">
                  <c:v>8.9009999999999998</c:v>
                </c:pt>
                <c:pt idx="17800">
                  <c:v>8.9009999999999998</c:v>
                </c:pt>
                <c:pt idx="17801">
                  <c:v>8.9019999999999992</c:v>
                </c:pt>
                <c:pt idx="17802">
                  <c:v>8.9019999999999992</c:v>
                </c:pt>
                <c:pt idx="17803">
                  <c:v>8.9030000000000005</c:v>
                </c:pt>
                <c:pt idx="17804">
                  <c:v>8.9030000000000005</c:v>
                </c:pt>
                <c:pt idx="17805">
                  <c:v>8.9039999999999999</c:v>
                </c:pt>
                <c:pt idx="17806">
                  <c:v>8.9039999999999999</c:v>
                </c:pt>
                <c:pt idx="17807">
                  <c:v>8.9049999999999994</c:v>
                </c:pt>
                <c:pt idx="17808">
                  <c:v>8.9049999999999994</c:v>
                </c:pt>
                <c:pt idx="17809">
                  <c:v>8.9060000000000006</c:v>
                </c:pt>
                <c:pt idx="17810">
                  <c:v>8.9060000000000006</c:v>
                </c:pt>
                <c:pt idx="17811">
                  <c:v>8.907</c:v>
                </c:pt>
                <c:pt idx="17812">
                  <c:v>8.907</c:v>
                </c:pt>
                <c:pt idx="17813">
                  <c:v>8.9079999999999995</c:v>
                </c:pt>
                <c:pt idx="17814">
                  <c:v>8.9079999999999995</c:v>
                </c:pt>
                <c:pt idx="17815">
                  <c:v>8.9090000000000007</c:v>
                </c:pt>
                <c:pt idx="17816">
                  <c:v>8.9090000000000007</c:v>
                </c:pt>
                <c:pt idx="17817">
                  <c:v>8.91</c:v>
                </c:pt>
                <c:pt idx="17818">
                  <c:v>8.91</c:v>
                </c:pt>
                <c:pt idx="17819">
                  <c:v>8.9109999999999996</c:v>
                </c:pt>
                <c:pt idx="17820">
                  <c:v>8.9109999999999996</c:v>
                </c:pt>
                <c:pt idx="17821">
                  <c:v>8.9120000000000008</c:v>
                </c:pt>
                <c:pt idx="17822">
                  <c:v>8.9120000000000008</c:v>
                </c:pt>
                <c:pt idx="17823">
                  <c:v>8.9130000000000003</c:v>
                </c:pt>
                <c:pt idx="17824">
                  <c:v>8.9130000000000003</c:v>
                </c:pt>
                <c:pt idx="17825">
                  <c:v>8.9139999999999997</c:v>
                </c:pt>
                <c:pt idx="17826">
                  <c:v>8.9139999999999997</c:v>
                </c:pt>
                <c:pt idx="17827">
                  <c:v>8.9149999999999991</c:v>
                </c:pt>
                <c:pt idx="17828">
                  <c:v>8.9149999999999991</c:v>
                </c:pt>
                <c:pt idx="17829">
                  <c:v>8.9160000000000004</c:v>
                </c:pt>
                <c:pt idx="17830">
                  <c:v>8.9160000000000004</c:v>
                </c:pt>
                <c:pt idx="17831">
                  <c:v>8.9169999999999998</c:v>
                </c:pt>
                <c:pt idx="17832">
                  <c:v>8.9169999999999998</c:v>
                </c:pt>
                <c:pt idx="17833">
                  <c:v>8.9179999999999993</c:v>
                </c:pt>
                <c:pt idx="17834">
                  <c:v>8.9179999999999993</c:v>
                </c:pt>
                <c:pt idx="17835">
                  <c:v>8.9190000000000005</c:v>
                </c:pt>
                <c:pt idx="17836">
                  <c:v>8.9190000000000005</c:v>
                </c:pt>
                <c:pt idx="17837">
                  <c:v>8.92</c:v>
                </c:pt>
                <c:pt idx="17838">
                  <c:v>8.92</c:v>
                </c:pt>
                <c:pt idx="17839">
                  <c:v>8.9209999999999994</c:v>
                </c:pt>
                <c:pt idx="17840">
                  <c:v>8.9209999999999994</c:v>
                </c:pt>
                <c:pt idx="17841">
                  <c:v>8.9220000000000006</c:v>
                </c:pt>
                <c:pt idx="17842">
                  <c:v>8.9220000000000006</c:v>
                </c:pt>
                <c:pt idx="17843">
                  <c:v>8.923</c:v>
                </c:pt>
                <c:pt idx="17844">
                  <c:v>8.923</c:v>
                </c:pt>
                <c:pt idx="17845">
                  <c:v>8.9239999999999995</c:v>
                </c:pt>
                <c:pt idx="17846">
                  <c:v>8.9239999999999995</c:v>
                </c:pt>
                <c:pt idx="17847">
                  <c:v>8.9250000000000007</c:v>
                </c:pt>
                <c:pt idx="17848">
                  <c:v>8.9250000000000007</c:v>
                </c:pt>
                <c:pt idx="17849">
                  <c:v>8.9260000000000002</c:v>
                </c:pt>
                <c:pt idx="17850">
                  <c:v>8.9260000000000002</c:v>
                </c:pt>
                <c:pt idx="17851">
                  <c:v>8.9269999999999996</c:v>
                </c:pt>
                <c:pt idx="17852">
                  <c:v>8.9269999999999996</c:v>
                </c:pt>
                <c:pt idx="17853">
                  <c:v>8.9280000000000008</c:v>
                </c:pt>
                <c:pt idx="17854">
                  <c:v>8.9280000000000008</c:v>
                </c:pt>
                <c:pt idx="17855">
                  <c:v>8.9290000000000003</c:v>
                </c:pt>
                <c:pt idx="17856">
                  <c:v>8.9290000000000003</c:v>
                </c:pt>
                <c:pt idx="17857">
                  <c:v>8.93</c:v>
                </c:pt>
                <c:pt idx="17858">
                  <c:v>8.93</c:v>
                </c:pt>
                <c:pt idx="17859">
                  <c:v>8.9309999999999992</c:v>
                </c:pt>
                <c:pt idx="17860">
                  <c:v>8.9309999999999992</c:v>
                </c:pt>
                <c:pt idx="17861">
                  <c:v>8.9320000000000004</c:v>
                </c:pt>
                <c:pt idx="17862">
                  <c:v>8.9320000000000004</c:v>
                </c:pt>
                <c:pt idx="17863">
                  <c:v>8.9329999999999998</c:v>
                </c:pt>
                <c:pt idx="17864">
                  <c:v>8.9329999999999998</c:v>
                </c:pt>
                <c:pt idx="17865">
                  <c:v>8.9339999999999993</c:v>
                </c:pt>
                <c:pt idx="17866">
                  <c:v>8.9339999999999993</c:v>
                </c:pt>
                <c:pt idx="17867">
                  <c:v>8.9350000000000005</c:v>
                </c:pt>
                <c:pt idx="17868">
                  <c:v>8.9350000000000005</c:v>
                </c:pt>
                <c:pt idx="17869">
                  <c:v>8.9359999999999999</c:v>
                </c:pt>
                <c:pt idx="17870">
                  <c:v>8.9359999999999999</c:v>
                </c:pt>
                <c:pt idx="17871">
                  <c:v>8.9369999999999994</c:v>
                </c:pt>
                <c:pt idx="17872">
                  <c:v>8.9369999999999994</c:v>
                </c:pt>
                <c:pt idx="17873">
                  <c:v>8.9380000000000006</c:v>
                </c:pt>
                <c:pt idx="17874">
                  <c:v>8.9380000000000006</c:v>
                </c:pt>
                <c:pt idx="17875">
                  <c:v>8.9390000000000001</c:v>
                </c:pt>
                <c:pt idx="17876">
                  <c:v>8.9390000000000001</c:v>
                </c:pt>
                <c:pt idx="17877">
                  <c:v>8.94</c:v>
                </c:pt>
                <c:pt idx="17878">
                  <c:v>8.94</c:v>
                </c:pt>
                <c:pt idx="17879">
                  <c:v>8.9410000000000007</c:v>
                </c:pt>
                <c:pt idx="17880">
                  <c:v>8.9410000000000007</c:v>
                </c:pt>
                <c:pt idx="17881">
                  <c:v>8.9420000000000002</c:v>
                </c:pt>
                <c:pt idx="17882">
                  <c:v>8.9420000000000002</c:v>
                </c:pt>
                <c:pt idx="17883">
                  <c:v>8.9429999999999996</c:v>
                </c:pt>
                <c:pt idx="17884">
                  <c:v>8.9429999999999996</c:v>
                </c:pt>
                <c:pt idx="17885">
                  <c:v>8.9440000000000008</c:v>
                </c:pt>
                <c:pt idx="17886">
                  <c:v>8.9440000000000008</c:v>
                </c:pt>
                <c:pt idx="17887">
                  <c:v>8.9450000000000003</c:v>
                </c:pt>
                <c:pt idx="17888">
                  <c:v>8.9450000000000003</c:v>
                </c:pt>
                <c:pt idx="17889">
                  <c:v>8.9459999999999997</c:v>
                </c:pt>
                <c:pt idx="17890">
                  <c:v>8.9459999999999997</c:v>
                </c:pt>
                <c:pt idx="17891">
                  <c:v>8.9469999999999992</c:v>
                </c:pt>
                <c:pt idx="17892">
                  <c:v>8.9469999999999992</c:v>
                </c:pt>
                <c:pt idx="17893">
                  <c:v>8.9480000000000004</c:v>
                </c:pt>
                <c:pt idx="17894">
                  <c:v>8.9480000000000004</c:v>
                </c:pt>
                <c:pt idx="17895">
                  <c:v>8.9489999999999998</c:v>
                </c:pt>
                <c:pt idx="17896">
                  <c:v>8.9489999999999998</c:v>
                </c:pt>
                <c:pt idx="17897">
                  <c:v>8.9499999999999993</c:v>
                </c:pt>
                <c:pt idx="17898">
                  <c:v>8.9499999999999993</c:v>
                </c:pt>
                <c:pt idx="17899">
                  <c:v>8.9510000000000005</c:v>
                </c:pt>
                <c:pt idx="17900">
                  <c:v>8.9510000000000005</c:v>
                </c:pt>
                <c:pt idx="17901">
                  <c:v>8.952</c:v>
                </c:pt>
                <c:pt idx="17902">
                  <c:v>8.952</c:v>
                </c:pt>
                <c:pt idx="17903">
                  <c:v>8.9529999999999994</c:v>
                </c:pt>
                <c:pt idx="17904">
                  <c:v>8.9529999999999994</c:v>
                </c:pt>
                <c:pt idx="17905">
                  <c:v>8.9540000000000006</c:v>
                </c:pt>
                <c:pt idx="17906">
                  <c:v>8.9540000000000006</c:v>
                </c:pt>
                <c:pt idx="17907">
                  <c:v>8.9550000000000001</c:v>
                </c:pt>
                <c:pt idx="17908">
                  <c:v>8.9550000000000001</c:v>
                </c:pt>
                <c:pt idx="17909">
                  <c:v>8.9559999999999995</c:v>
                </c:pt>
                <c:pt idx="17910">
                  <c:v>8.9559999999999995</c:v>
                </c:pt>
                <c:pt idx="17911">
                  <c:v>8.9570000000000007</c:v>
                </c:pt>
                <c:pt idx="17912">
                  <c:v>8.9570000000000007</c:v>
                </c:pt>
                <c:pt idx="17913">
                  <c:v>8.9580000000000002</c:v>
                </c:pt>
                <c:pt idx="17914">
                  <c:v>8.9580000000000002</c:v>
                </c:pt>
                <c:pt idx="17915">
                  <c:v>8.9589999999999996</c:v>
                </c:pt>
                <c:pt idx="17916">
                  <c:v>8.9589999999999996</c:v>
                </c:pt>
                <c:pt idx="17917">
                  <c:v>8.9600000000000009</c:v>
                </c:pt>
                <c:pt idx="17918">
                  <c:v>8.9600000000000009</c:v>
                </c:pt>
                <c:pt idx="17919">
                  <c:v>8.9610000000000003</c:v>
                </c:pt>
                <c:pt idx="17920">
                  <c:v>8.9610000000000003</c:v>
                </c:pt>
                <c:pt idx="17921">
                  <c:v>8.9619999999999997</c:v>
                </c:pt>
                <c:pt idx="17922">
                  <c:v>8.9619999999999997</c:v>
                </c:pt>
                <c:pt idx="17923">
                  <c:v>8.9629999999999992</c:v>
                </c:pt>
                <c:pt idx="17924">
                  <c:v>8.9629999999999992</c:v>
                </c:pt>
                <c:pt idx="17925">
                  <c:v>8.9640000000000004</c:v>
                </c:pt>
                <c:pt idx="17926">
                  <c:v>8.9640000000000004</c:v>
                </c:pt>
                <c:pt idx="17927">
                  <c:v>8.9649999999999999</c:v>
                </c:pt>
                <c:pt idx="17928">
                  <c:v>8.9649999999999999</c:v>
                </c:pt>
                <c:pt idx="17929">
                  <c:v>8.9659999999999993</c:v>
                </c:pt>
                <c:pt idx="17930">
                  <c:v>8.9659999999999993</c:v>
                </c:pt>
                <c:pt idx="17931">
                  <c:v>8.9670000000000005</c:v>
                </c:pt>
                <c:pt idx="17932">
                  <c:v>8.9670000000000005</c:v>
                </c:pt>
                <c:pt idx="17933">
                  <c:v>8.968</c:v>
                </c:pt>
                <c:pt idx="17934">
                  <c:v>8.968</c:v>
                </c:pt>
                <c:pt idx="17935">
                  <c:v>8.9689999999999994</c:v>
                </c:pt>
                <c:pt idx="17936">
                  <c:v>8.9689999999999994</c:v>
                </c:pt>
                <c:pt idx="17937">
                  <c:v>8.9700000000000006</c:v>
                </c:pt>
                <c:pt idx="17938">
                  <c:v>8.9700000000000006</c:v>
                </c:pt>
                <c:pt idx="17939">
                  <c:v>8.9710000000000001</c:v>
                </c:pt>
                <c:pt idx="17940">
                  <c:v>8.9710000000000001</c:v>
                </c:pt>
                <c:pt idx="17941">
                  <c:v>8.9719999999999995</c:v>
                </c:pt>
                <c:pt idx="17942">
                  <c:v>8.9719999999999995</c:v>
                </c:pt>
                <c:pt idx="17943">
                  <c:v>8.9730000000000008</c:v>
                </c:pt>
                <c:pt idx="17944">
                  <c:v>8.9730000000000008</c:v>
                </c:pt>
                <c:pt idx="17945">
                  <c:v>8.9740000000000002</c:v>
                </c:pt>
                <c:pt idx="17946">
                  <c:v>8.9740000000000002</c:v>
                </c:pt>
                <c:pt idx="17947">
                  <c:v>8.9749999999999996</c:v>
                </c:pt>
                <c:pt idx="17948">
                  <c:v>8.9749999999999996</c:v>
                </c:pt>
                <c:pt idx="17949">
                  <c:v>8.9760000000000009</c:v>
                </c:pt>
                <c:pt idx="17950">
                  <c:v>8.9760000000000009</c:v>
                </c:pt>
                <c:pt idx="17951">
                  <c:v>8.9770000000000003</c:v>
                </c:pt>
                <c:pt idx="17952">
                  <c:v>8.9770000000000003</c:v>
                </c:pt>
                <c:pt idx="17953">
                  <c:v>8.9779999999999998</c:v>
                </c:pt>
                <c:pt idx="17954">
                  <c:v>8.9779999999999998</c:v>
                </c:pt>
                <c:pt idx="17955">
                  <c:v>8.9789999999999992</c:v>
                </c:pt>
                <c:pt idx="17956">
                  <c:v>8.9789999999999992</c:v>
                </c:pt>
                <c:pt idx="17957">
                  <c:v>8.98</c:v>
                </c:pt>
                <c:pt idx="17958">
                  <c:v>8.98</c:v>
                </c:pt>
                <c:pt idx="17959">
                  <c:v>8.9809999999999999</c:v>
                </c:pt>
                <c:pt idx="17960">
                  <c:v>8.9809999999999999</c:v>
                </c:pt>
                <c:pt idx="17961">
                  <c:v>8.9819999999999993</c:v>
                </c:pt>
                <c:pt idx="17962">
                  <c:v>8.9819999999999993</c:v>
                </c:pt>
                <c:pt idx="17963">
                  <c:v>8.9830000000000005</c:v>
                </c:pt>
                <c:pt idx="17964">
                  <c:v>8.9830000000000005</c:v>
                </c:pt>
                <c:pt idx="17965">
                  <c:v>8.984</c:v>
                </c:pt>
                <c:pt idx="17966">
                  <c:v>8.984</c:v>
                </c:pt>
                <c:pt idx="17967">
                  <c:v>8.9849999999999994</c:v>
                </c:pt>
                <c:pt idx="17968">
                  <c:v>8.9849999999999994</c:v>
                </c:pt>
                <c:pt idx="17969">
                  <c:v>8.9860000000000007</c:v>
                </c:pt>
                <c:pt idx="17970">
                  <c:v>8.9860000000000007</c:v>
                </c:pt>
                <c:pt idx="17971">
                  <c:v>8.9870000000000001</c:v>
                </c:pt>
                <c:pt idx="17972">
                  <c:v>8.9870000000000001</c:v>
                </c:pt>
                <c:pt idx="17973">
                  <c:v>8.9879999999999995</c:v>
                </c:pt>
                <c:pt idx="17974">
                  <c:v>8.9879999999999995</c:v>
                </c:pt>
                <c:pt idx="17975">
                  <c:v>8.9890000000000008</c:v>
                </c:pt>
                <c:pt idx="17976">
                  <c:v>8.9890000000000008</c:v>
                </c:pt>
                <c:pt idx="17977">
                  <c:v>8.99</c:v>
                </c:pt>
                <c:pt idx="17978">
                  <c:v>8.99</c:v>
                </c:pt>
                <c:pt idx="17979">
                  <c:v>8.9909999999999997</c:v>
                </c:pt>
                <c:pt idx="17980">
                  <c:v>8.9909999999999997</c:v>
                </c:pt>
                <c:pt idx="17981">
                  <c:v>8.9920000000000009</c:v>
                </c:pt>
                <c:pt idx="17982">
                  <c:v>8.9920000000000009</c:v>
                </c:pt>
                <c:pt idx="17983">
                  <c:v>8.9930000000000003</c:v>
                </c:pt>
                <c:pt idx="17984">
                  <c:v>8.9930000000000003</c:v>
                </c:pt>
                <c:pt idx="17985">
                  <c:v>8.9939999999999998</c:v>
                </c:pt>
                <c:pt idx="17986">
                  <c:v>8.9939999999999998</c:v>
                </c:pt>
                <c:pt idx="17987">
                  <c:v>8.9949999999999992</c:v>
                </c:pt>
                <c:pt idx="17988">
                  <c:v>8.9949999999999992</c:v>
                </c:pt>
                <c:pt idx="17989">
                  <c:v>8.9960000000000004</c:v>
                </c:pt>
                <c:pt idx="17990">
                  <c:v>8.9960000000000004</c:v>
                </c:pt>
                <c:pt idx="17991">
                  <c:v>8.9969999999999999</c:v>
                </c:pt>
                <c:pt idx="17992">
                  <c:v>8.9969999999999999</c:v>
                </c:pt>
                <c:pt idx="17993">
                  <c:v>8.9979999999999993</c:v>
                </c:pt>
                <c:pt idx="17994">
                  <c:v>8.9979999999999993</c:v>
                </c:pt>
                <c:pt idx="17995">
                  <c:v>8.9990000000000006</c:v>
                </c:pt>
                <c:pt idx="17996">
                  <c:v>8.9990000000000006</c:v>
                </c:pt>
                <c:pt idx="17997">
                  <c:v>9</c:v>
                </c:pt>
                <c:pt idx="17998">
                  <c:v>9</c:v>
                </c:pt>
                <c:pt idx="17999">
                  <c:v>9.0009999999999994</c:v>
                </c:pt>
                <c:pt idx="18000">
                  <c:v>9.0009999999999994</c:v>
                </c:pt>
                <c:pt idx="18001">
                  <c:v>9.0020000000000007</c:v>
                </c:pt>
                <c:pt idx="18002">
                  <c:v>9.0020000000000007</c:v>
                </c:pt>
                <c:pt idx="18003">
                  <c:v>9.0030000000000001</c:v>
                </c:pt>
                <c:pt idx="18004">
                  <c:v>9.0030000000000001</c:v>
                </c:pt>
                <c:pt idx="18005">
                  <c:v>9.0039999999999996</c:v>
                </c:pt>
                <c:pt idx="18006">
                  <c:v>9.0039999999999996</c:v>
                </c:pt>
                <c:pt idx="18007">
                  <c:v>9.0050000000000008</c:v>
                </c:pt>
                <c:pt idx="18008">
                  <c:v>9.0050000000000008</c:v>
                </c:pt>
                <c:pt idx="18009">
                  <c:v>9.0060000000000002</c:v>
                </c:pt>
                <c:pt idx="18010">
                  <c:v>9.0060000000000002</c:v>
                </c:pt>
                <c:pt idx="18011">
                  <c:v>9.0069999999999997</c:v>
                </c:pt>
                <c:pt idx="18012">
                  <c:v>9.0069999999999997</c:v>
                </c:pt>
                <c:pt idx="18013">
                  <c:v>9.0079999999999991</c:v>
                </c:pt>
                <c:pt idx="18014">
                  <c:v>9.0079999999999991</c:v>
                </c:pt>
                <c:pt idx="18015">
                  <c:v>9.0090000000000003</c:v>
                </c:pt>
                <c:pt idx="18016">
                  <c:v>9.0090000000000003</c:v>
                </c:pt>
                <c:pt idx="18017">
                  <c:v>9.01</c:v>
                </c:pt>
                <c:pt idx="18018">
                  <c:v>9.01</c:v>
                </c:pt>
                <c:pt idx="18019">
                  <c:v>9.0109999999999992</c:v>
                </c:pt>
                <c:pt idx="18020">
                  <c:v>9.0109999999999992</c:v>
                </c:pt>
                <c:pt idx="18021">
                  <c:v>9.0120000000000005</c:v>
                </c:pt>
                <c:pt idx="18022">
                  <c:v>9.0120000000000005</c:v>
                </c:pt>
                <c:pt idx="18023">
                  <c:v>9.0129999999999999</c:v>
                </c:pt>
                <c:pt idx="18024">
                  <c:v>9.0129999999999999</c:v>
                </c:pt>
                <c:pt idx="18025">
                  <c:v>9.0139999999999993</c:v>
                </c:pt>
                <c:pt idx="18026">
                  <c:v>9.0139999999999993</c:v>
                </c:pt>
                <c:pt idx="18027">
                  <c:v>9.0150000000000006</c:v>
                </c:pt>
                <c:pt idx="18028">
                  <c:v>9.0150000000000006</c:v>
                </c:pt>
                <c:pt idx="18029">
                  <c:v>9.016</c:v>
                </c:pt>
                <c:pt idx="18030">
                  <c:v>9.016</c:v>
                </c:pt>
                <c:pt idx="18031">
                  <c:v>9.0169999999999995</c:v>
                </c:pt>
                <c:pt idx="18032">
                  <c:v>9.0169999999999995</c:v>
                </c:pt>
                <c:pt idx="18033">
                  <c:v>9.0180000000000007</c:v>
                </c:pt>
                <c:pt idx="18034">
                  <c:v>9.0180000000000007</c:v>
                </c:pt>
                <c:pt idx="18035">
                  <c:v>9.0190000000000001</c:v>
                </c:pt>
                <c:pt idx="18036">
                  <c:v>9.0190000000000001</c:v>
                </c:pt>
                <c:pt idx="18037">
                  <c:v>9.02</c:v>
                </c:pt>
                <c:pt idx="18038">
                  <c:v>9.02</c:v>
                </c:pt>
                <c:pt idx="18039">
                  <c:v>9.0210000000000008</c:v>
                </c:pt>
                <c:pt idx="18040">
                  <c:v>9.0210000000000008</c:v>
                </c:pt>
                <c:pt idx="18041">
                  <c:v>9.0220000000000002</c:v>
                </c:pt>
                <c:pt idx="18042">
                  <c:v>9.0220000000000002</c:v>
                </c:pt>
                <c:pt idx="18043">
                  <c:v>9.0229999999999997</c:v>
                </c:pt>
                <c:pt idx="18044">
                  <c:v>9.0229999999999997</c:v>
                </c:pt>
                <c:pt idx="18045">
                  <c:v>9.0239999999999991</c:v>
                </c:pt>
                <c:pt idx="18046">
                  <c:v>9.0239999999999991</c:v>
                </c:pt>
                <c:pt idx="18047">
                  <c:v>9.0250000000000004</c:v>
                </c:pt>
                <c:pt idx="18048">
                  <c:v>9.0250000000000004</c:v>
                </c:pt>
                <c:pt idx="18049">
                  <c:v>9.0259999999999998</c:v>
                </c:pt>
                <c:pt idx="18050">
                  <c:v>9.0259999999999998</c:v>
                </c:pt>
                <c:pt idx="18051">
                  <c:v>9.0269999999999992</c:v>
                </c:pt>
                <c:pt idx="18052">
                  <c:v>9.0269999999999992</c:v>
                </c:pt>
                <c:pt idx="18053">
                  <c:v>9.0280000000000005</c:v>
                </c:pt>
                <c:pt idx="18054">
                  <c:v>9.0280000000000005</c:v>
                </c:pt>
                <c:pt idx="18055">
                  <c:v>9.0289999999999999</c:v>
                </c:pt>
                <c:pt idx="18056">
                  <c:v>9.0289999999999999</c:v>
                </c:pt>
                <c:pt idx="18057">
                  <c:v>9.0299999999999994</c:v>
                </c:pt>
                <c:pt idx="18058">
                  <c:v>9.0299999999999994</c:v>
                </c:pt>
                <c:pt idx="18059">
                  <c:v>9.0310000000000006</c:v>
                </c:pt>
                <c:pt idx="18060">
                  <c:v>9.0310000000000006</c:v>
                </c:pt>
                <c:pt idx="18061">
                  <c:v>9.032</c:v>
                </c:pt>
                <c:pt idx="18062">
                  <c:v>9.032</c:v>
                </c:pt>
                <c:pt idx="18063">
                  <c:v>9.0329999999999995</c:v>
                </c:pt>
                <c:pt idx="18064">
                  <c:v>9.0329999999999995</c:v>
                </c:pt>
                <c:pt idx="18065">
                  <c:v>9.0340000000000007</c:v>
                </c:pt>
                <c:pt idx="18066">
                  <c:v>9.0340000000000007</c:v>
                </c:pt>
                <c:pt idx="18067">
                  <c:v>9.0350000000000001</c:v>
                </c:pt>
                <c:pt idx="18068">
                  <c:v>9.0350000000000001</c:v>
                </c:pt>
                <c:pt idx="18069">
                  <c:v>9.0359999999999996</c:v>
                </c:pt>
                <c:pt idx="18070">
                  <c:v>9.0359999999999996</c:v>
                </c:pt>
                <c:pt idx="18071">
                  <c:v>9.0370000000000008</c:v>
                </c:pt>
                <c:pt idx="18072">
                  <c:v>9.0370000000000008</c:v>
                </c:pt>
                <c:pt idx="18073">
                  <c:v>9.0380000000000003</c:v>
                </c:pt>
                <c:pt idx="18074">
                  <c:v>9.0380000000000003</c:v>
                </c:pt>
                <c:pt idx="18075">
                  <c:v>9.0389999999999997</c:v>
                </c:pt>
                <c:pt idx="18076">
                  <c:v>9.0389999999999997</c:v>
                </c:pt>
                <c:pt idx="18077">
                  <c:v>9.0399999999999991</c:v>
                </c:pt>
                <c:pt idx="18078">
                  <c:v>9.0399999999999991</c:v>
                </c:pt>
                <c:pt idx="18079">
                  <c:v>9.0410000000000004</c:v>
                </c:pt>
                <c:pt idx="18080">
                  <c:v>9.0410000000000004</c:v>
                </c:pt>
                <c:pt idx="18081">
                  <c:v>9.0419999999999998</c:v>
                </c:pt>
                <c:pt idx="18082">
                  <c:v>9.0419999999999998</c:v>
                </c:pt>
                <c:pt idx="18083">
                  <c:v>9.0429999999999993</c:v>
                </c:pt>
                <c:pt idx="18084">
                  <c:v>9.0429999999999993</c:v>
                </c:pt>
                <c:pt idx="18085">
                  <c:v>9.0440000000000005</c:v>
                </c:pt>
                <c:pt idx="18086">
                  <c:v>9.0440000000000005</c:v>
                </c:pt>
                <c:pt idx="18087">
                  <c:v>9.0449999999999999</c:v>
                </c:pt>
                <c:pt idx="18088">
                  <c:v>9.0449999999999999</c:v>
                </c:pt>
                <c:pt idx="18089">
                  <c:v>9.0459999999999994</c:v>
                </c:pt>
                <c:pt idx="18090">
                  <c:v>9.0459999999999994</c:v>
                </c:pt>
                <c:pt idx="18091">
                  <c:v>9.0470000000000006</c:v>
                </c:pt>
                <c:pt idx="18092">
                  <c:v>9.0470000000000006</c:v>
                </c:pt>
                <c:pt idx="18093">
                  <c:v>9.048</c:v>
                </c:pt>
                <c:pt idx="18094">
                  <c:v>9.048</c:v>
                </c:pt>
                <c:pt idx="18095">
                  <c:v>9.0489999999999995</c:v>
                </c:pt>
                <c:pt idx="18096">
                  <c:v>9.0489999999999995</c:v>
                </c:pt>
                <c:pt idx="18097">
                  <c:v>9.0500000000000007</c:v>
                </c:pt>
                <c:pt idx="18098">
                  <c:v>9.0500000000000007</c:v>
                </c:pt>
                <c:pt idx="18099">
                  <c:v>9.0510000000000002</c:v>
                </c:pt>
                <c:pt idx="18100">
                  <c:v>9.0510000000000002</c:v>
                </c:pt>
                <c:pt idx="18101">
                  <c:v>9.0519999999999996</c:v>
                </c:pt>
                <c:pt idx="18102">
                  <c:v>9.0519999999999996</c:v>
                </c:pt>
                <c:pt idx="18103">
                  <c:v>9.0530000000000008</c:v>
                </c:pt>
                <c:pt idx="18104">
                  <c:v>9.0530000000000008</c:v>
                </c:pt>
                <c:pt idx="18105">
                  <c:v>9.0540000000000003</c:v>
                </c:pt>
                <c:pt idx="18106">
                  <c:v>9.0540000000000003</c:v>
                </c:pt>
                <c:pt idx="18107">
                  <c:v>9.0549999999999997</c:v>
                </c:pt>
                <c:pt idx="18108">
                  <c:v>9.0549999999999997</c:v>
                </c:pt>
                <c:pt idx="18109">
                  <c:v>9.0559999999999992</c:v>
                </c:pt>
                <c:pt idx="18110">
                  <c:v>9.0559999999999992</c:v>
                </c:pt>
                <c:pt idx="18111">
                  <c:v>9.0570000000000004</c:v>
                </c:pt>
                <c:pt idx="18112">
                  <c:v>9.0570000000000004</c:v>
                </c:pt>
                <c:pt idx="18113">
                  <c:v>9.0579999999999998</c:v>
                </c:pt>
                <c:pt idx="18114">
                  <c:v>9.0579999999999998</c:v>
                </c:pt>
                <c:pt idx="18115">
                  <c:v>9.0589999999999993</c:v>
                </c:pt>
                <c:pt idx="18116">
                  <c:v>9.0589999999999993</c:v>
                </c:pt>
                <c:pt idx="18117">
                  <c:v>9.06</c:v>
                </c:pt>
                <c:pt idx="18118">
                  <c:v>9.06</c:v>
                </c:pt>
                <c:pt idx="18119">
                  <c:v>9.0609999999999999</c:v>
                </c:pt>
                <c:pt idx="18120">
                  <c:v>9.0609999999999999</c:v>
                </c:pt>
                <c:pt idx="18121">
                  <c:v>9.0619999999999994</c:v>
                </c:pt>
                <c:pt idx="18122">
                  <c:v>9.0619999999999994</c:v>
                </c:pt>
                <c:pt idx="18123">
                  <c:v>9.0630000000000006</c:v>
                </c:pt>
                <c:pt idx="18124">
                  <c:v>9.0630000000000006</c:v>
                </c:pt>
                <c:pt idx="18125">
                  <c:v>9.0640000000000001</c:v>
                </c:pt>
                <c:pt idx="18126">
                  <c:v>9.0640000000000001</c:v>
                </c:pt>
                <c:pt idx="18127">
                  <c:v>9.0649999999999995</c:v>
                </c:pt>
                <c:pt idx="18128">
                  <c:v>9.0649999999999995</c:v>
                </c:pt>
                <c:pt idx="18129">
                  <c:v>9.0660000000000007</c:v>
                </c:pt>
                <c:pt idx="18130">
                  <c:v>9.0660000000000007</c:v>
                </c:pt>
                <c:pt idx="18131">
                  <c:v>9.0670000000000002</c:v>
                </c:pt>
                <c:pt idx="18132">
                  <c:v>9.0670000000000002</c:v>
                </c:pt>
                <c:pt idx="18133">
                  <c:v>9.0679999999999996</c:v>
                </c:pt>
                <c:pt idx="18134">
                  <c:v>9.0679999999999996</c:v>
                </c:pt>
                <c:pt idx="18135">
                  <c:v>9.0690000000000008</c:v>
                </c:pt>
                <c:pt idx="18136">
                  <c:v>9.0690000000000008</c:v>
                </c:pt>
                <c:pt idx="18137">
                  <c:v>9.07</c:v>
                </c:pt>
                <c:pt idx="18138">
                  <c:v>9.07</c:v>
                </c:pt>
                <c:pt idx="18139">
                  <c:v>9.0709999999999997</c:v>
                </c:pt>
                <c:pt idx="18140">
                  <c:v>9.0709999999999997</c:v>
                </c:pt>
                <c:pt idx="18141">
                  <c:v>9.0719999999999992</c:v>
                </c:pt>
                <c:pt idx="18142">
                  <c:v>9.0719999999999992</c:v>
                </c:pt>
                <c:pt idx="18143">
                  <c:v>9.0730000000000004</c:v>
                </c:pt>
                <c:pt idx="18144">
                  <c:v>9.0730000000000004</c:v>
                </c:pt>
                <c:pt idx="18145">
                  <c:v>9.0739999999999998</c:v>
                </c:pt>
                <c:pt idx="18146">
                  <c:v>9.0739999999999998</c:v>
                </c:pt>
                <c:pt idx="18147">
                  <c:v>9.0749999999999993</c:v>
                </c:pt>
                <c:pt idx="18148">
                  <c:v>9.0749999999999993</c:v>
                </c:pt>
                <c:pt idx="18149">
                  <c:v>9.0760000000000005</c:v>
                </c:pt>
                <c:pt idx="18150">
                  <c:v>9.0760000000000005</c:v>
                </c:pt>
                <c:pt idx="18151">
                  <c:v>9.077</c:v>
                </c:pt>
                <c:pt idx="18152">
                  <c:v>9.077</c:v>
                </c:pt>
                <c:pt idx="18153">
                  <c:v>9.0779999999999994</c:v>
                </c:pt>
                <c:pt idx="18154">
                  <c:v>9.0779999999999994</c:v>
                </c:pt>
                <c:pt idx="18155">
                  <c:v>9.0790000000000006</c:v>
                </c:pt>
                <c:pt idx="18156">
                  <c:v>9.0790000000000006</c:v>
                </c:pt>
                <c:pt idx="18157">
                  <c:v>9.08</c:v>
                </c:pt>
                <c:pt idx="18158">
                  <c:v>9.08</c:v>
                </c:pt>
                <c:pt idx="18159">
                  <c:v>9.0809999999999995</c:v>
                </c:pt>
                <c:pt idx="18160">
                  <c:v>9.0809999999999995</c:v>
                </c:pt>
                <c:pt idx="18161">
                  <c:v>9.0820000000000007</c:v>
                </c:pt>
                <c:pt idx="18162">
                  <c:v>9.0820000000000007</c:v>
                </c:pt>
                <c:pt idx="18163">
                  <c:v>9.0830000000000002</c:v>
                </c:pt>
                <c:pt idx="18164">
                  <c:v>9.0830000000000002</c:v>
                </c:pt>
                <c:pt idx="18165">
                  <c:v>9.0839999999999996</c:v>
                </c:pt>
                <c:pt idx="18166">
                  <c:v>9.0839999999999996</c:v>
                </c:pt>
                <c:pt idx="18167">
                  <c:v>9.0850000000000009</c:v>
                </c:pt>
                <c:pt idx="18168">
                  <c:v>9.0850000000000009</c:v>
                </c:pt>
                <c:pt idx="18169">
                  <c:v>9.0860000000000003</c:v>
                </c:pt>
                <c:pt idx="18170">
                  <c:v>9.0860000000000003</c:v>
                </c:pt>
                <c:pt idx="18171">
                  <c:v>9.0869999999999997</c:v>
                </c:pt>
                <c:pt idx="18172">
                  <c:v>9.0869999999999997</c:v>
                </c:pt>
                <c:pt idx="18173">
                  <c:v>9.0879999999999992</c:v>
                </c:pt>
                <c:pt idx="18174">
                  <c:v>9.0879999999999992</c:v>
                </c:pt>
                <c:pt idx="18175">
                  <c:v>9.0890000000000004</c:v>
                </c:pt>
                <c:pt idx="18176">
                  <c:v>9.0890000000000004</c:v>
                </c:pt>
                <c:pt idx="18177">
                  <c:v>9.09</c:v>
                </c:pt>
                <c:pt idx="18178">
                  <c:v>9.09</c:v>
                </c:pt>
                <c:pt idx="18179">
                  <c:v>9.0909999999999993</c:v>
                </c:pt>
                <c:pt idx="18180">
                  <c:v>9.0909999999999993</c:v>
                </c:pt>
                <c:pt idx="18181">
                  <c:v>9.0920000000000005</c:v>
                </c:pt>
                <c:pt idx="18182">
                  <c:v>9.0920000000000005</c:v>
                </c:pt>
                <c:pt idx="18183">
                  <c:v>9.093</c:v>
                </c:pt>
                <c:pt idx="18184">
                  <c:v>9.093</c:v>
                </c:pt>
                <c:pt idx="18185">
                  <c:v>9.0939999999999994</c:v>
                </c:pt>
                <c:pt idx="18186">
                  <c:v>9.0939999999999994</c:v>
                </c:pt>
                <c:pt idx="18187">
                  <c:v>9.0950000000000006</c:v>
                </c:pt>
                <c:pt idx="18188">
                  <c:v>9.0950000000000006</c:v>
                </c:pt>
                <c:pt idx="18189">
                  <c:v>9.0960000000000001</c:v>
                </c:pt>
                <c:pt idx="18190">
                  <c:v>9.0960000000000001</c:v>
                </c:pt>
                <c:pt idx="18191">
                  <c:v>9.0969999999999995</c:v>
                </c:pt>
                <c:pt idx="18192">
                  <c:v>9.0969999999999995</c:v>
                </c:pt>
                <c:pt idx="18193">
                  <c:v>9.0980000000000008</c:v>
                </c:pt>
                <c:pt idx="18194">
                  <c:v>9.0980000000000008</c:v>
                </c:pt>
                <c:pt idx="18195">
                  <c:v>9.0990000000000002</c:v>
                </c:pt>
                <c:pt idx="18196">
                  <c:v>9.0990000000000002</c:v>
                </c:pt>
                <c:pt idx="18197">
                  <c:v>9.1</c:v>
                </c:pt>
                <c:pt idx="18198">
                  <c:v>9.1</c:v>
                </c:pt>
                <c:pt idx="18199">
                  <c:v>9.1010000000000009</c:v>
                </c:pt>
                <c:pt idx="18200">
                  <c:v>9.1010000000000009</c:v>
                </c:pt>
                <c:pt idx="18201">
                  <c:v>9.1020000000000003</c:v>
                </c:pt>
                <c:pt idx="18202">
                  <c:v>9.1020000000000003</c:v>
                </c:pt>
                <c:pt idx="18203">
                  <c:v>9.1029999999999998</c:v>
                </c:pt>
                <c:pt idx="18204">
                  <c:v>9.1029999999999998</c:v>
                </c:pt>
                <c:pt idx="18205">
                  <c:v>9.1039999999999992</c:v>
                </c:pt>
                <c:pt idx="18206">
                  <c:v>9.1039999999999992</c:v>
                </c:pt>
                <c:pt idx="18207">
                  <c:v>9.1050000000000004</c:v>
                </c:pt>
                <c:pt idx="18208">
                  <c:v>9.1050000000000004</c:v>
                </c:pt>
                <c:pt idx="18209">
                  <c:v>9.1059999999999999</c:v>
                </c:pt>
                <c:pt idx="18210">
                  <c:v>9.1059999999999999</c:v>
                </c:pt>
                <c:pt idx="18211">
                  <c:v>9.1069999999999993</c:v>
                </c:pt>
                <c:pt idx="18212">
                  <c:v>9.1069999999999993</c:v>
                </c:pt>
                <c:pt idx="18213">
                  <c:v>9.1080000000000005</c:v>
                </c:pt>
                <c:pt idx="18214">
                  <c:v>9.1080000000000005</c:v>
                </c:pt>
                <c:pt idx="18215">
                  <c:v>9.109</c:v>
                </c:pt>
                <c:pt idx="18216">
                  <c:v>9.109</c:v>
                </c:pt>
                <c:pt idx="18217">
                  <c:v>9.11</c:v>
                </c:pt>
                <c:pt idx="18218">
                  <c:v>9.11</c:v>
                </c:pt>
                <c:pt idx="18219">
                  <c:v>9.1110000000000007</c:v>
                </c:pt>
                <c:pt idx="18220">
                  <c:v>9.1110000000000007</c:v>
                </c:pt>
                <c:pt idx="18221">
                  <c:v>9.1120000000000001</c:v>
                </c:pt>
                <c:pt idx="18222">
                  <c:v>9.1120000000000001</c:v>
                </c:pt>
                <c:pt idx="18223">
                  <c:v>9.1129999999999995</c:v>
                </c:pt>
                <c:pt idx="18224">
                  <c:v>9.1129999999999995</c:v>
                </c:pt>
                <c:pt idx="18225">
                  <c:v>9.1140000000000008</c:v>
                </c:pt>
                <c:pt idx="18226">
                  <c:v>9.1140000000000008</c:v>
                </c:pt>
                <c:pt idx="18227">
                  <c:v>9.1150000000000002</c:v>
                </c:pt>
                <c:pt idx="18228">
                  <c:v>9.1150000000000002</c:v>
                </c:pt>
                <c:pt idx="18229">
                  <c:v>9.1159999999999997</c:v>
                </c:pt>
                <c:pt idx="18230">
                  <c:v>9.1159999999999997</c:v>
                </c:pt>
                <c:pt idx="18231">
                  <c:v>9.1170000000000009</c:v>
                </c:pt>
                <c:pt idx="18232">
                  <c:v>9.1170000000000009</c:v>
                </c:pt>
                <c:pt idx="18233">
                  <c:v>9.1180000000000003</c:v>
                </c:pt>
                <c:pt idx="18234">
                  <c:v>9.1180000000000003</c:v>
                </c:pt>
                <c:pt idx="18235">
                  <c:v>9.1189999999999998</c:v>
                </c:pt>
                <c:pt idx="18236">
                  <c:v>9.1189999999999998</c:v>
                </c:pt>
                <c:pt idx="18237">
                  <c:v>9.1199999999999992</c:v>
                </c:pt>
                <c:pt idx="18238">
                  <c:v>9.1199999999999992</c:v>
                </c:pt>
                <c:pt idx="18239">
                  <c:v>9.1210000000000004</c:v>
                </c:pt>
                <c:pt idx="18240">
                  <c:v>9.1210000000000004</c:v>
                </c:pt>
                <c:pt idx="18241">
                  <c:v>9.1219999999999999</c:v>
                </c:pt>
                <c:pt idx="18242">
                  <c:v>9.1219999999999999</c:v>
                </c:pt>
                <c:pt idx="18243">
                  <c:v>9.1229999999999993</c:v>
                </c:pt>
                <c:pt idx="18244">
                  <c:v>9.1229999999999993</c:v>
                </c:pt>
                <c:pt idx="18245">
                  <c:v>9.1240000000000006</c:v>
                </c:pt>
                <c:pt idx="18246">
                  <c:v>9.1240000000000006</c:v>
                </c:pt>
                <c:pt idx="18247">
                  <c:v>9.125</c:v>
                </c:pt>
                <c:pt idx="18248">
                  <c:v>9.125</c:v>
                </c:pt>
                <c:pt idx="18249">
                  <c:v>9.1259999999999994</c:v>
                </c:pt>
                <c:pt idx="18250">
                  <c:v>9.1259999999999994</c:v>
                </c:pt>
                <c:pt idx="18251">
                  <c:v>9.1270000000000007</c:v>
                </c:pt>
                <c:pt idx="18252">
                  <c:v>9.1270000000000007</c:v>
                </c:pt>
                <c:pt idx="18253">
                  <c:v>9.1280000000000001</c:v>
                </c:pt>
                <c:pt idx="18254">
                  <c:v>9.1280000000000001</c:v>
                </c:pt>
                <c:pt idx="18255">
                  <c:v>9.1289999999999996</c:v>
                </c:pt>
                <c:pt idx="18256">
                  <c:v>9.1289999999999996</c:v>
                </c:pt>
                <c:pt idx="18257">
                  <c:v>9.1300000000000008</c:v>
                </c:pt>
                <c:pt idx="18258">
                  <c:v>9.1300000000000008</c:v>
                </c:pt>
                <c:pt idx="18259">
                  <c:v>9.1310000000000002</c:v>
                </c:pt>
                <c:pt idx="18260">
                  <c:v>9.1310000000000002</c:v>
                </c:pt>
                <c:pt idx="18261">
                  <c:v>9.1319999999999997</c:v>
                </c:pt>
                <c:pt idx="18262">
                  <c:v>9.1319999999999997</c:v>
                </c:pt>
                <c:pt idx="18263">
                  <c:v>9.1329999999999991</c:v>
                </c:pt>
                <c:pt idx="18264">
                  <c:v>9.1329999999999991</c:v>
                </c:pt>
                <c:pt idx="18265">
                  <c:v>9.1340000000000003</c:v>
                </c:pt>
                <c:pt idx="18266">
                  <c:v>9.1340000000000003</c:v>
                </c:pt>
                <c:pt idx="18267">
                  <c:v>9.1349999999999998</c:v>
                </c:pt>
                <c:pt idx="18268">
                  <c:v>9.1349999999999998</c:v>
                </c:pt>
                <c:pt idx="18269">
                  <c:v>9.1359999999999992</c:v>
                </c:pt>
                <c:pt idx="18270">
                  <c:v>9.1359999999999992</c:v>
                </c:pt>
                <c:pt idx="18271">
                  <c:v>9.1370000000000005</c:v>
                </c:pt>
                <c:pt idx="18272">
                  <c:v>9.1370000000000005</c:v>
                </c:pt>
                <c:pt idx="18273">
                  <c:v>9.1379999999999999</c:v>
                </c:pt>
                <c:pt idx="18274">
                  <c:v>9.1379999999999999</c:v>
                </c:pt>
                <c:pt idx="18275">
                  <c:v>9.1389999999999993</c:v>
                </c:pt>
                <c:pt idx="18276">
                  <c:v>9.1389999999999993</c:v>
                </c:pt>
                <c:pt idx="18277">
                  <c:v>9.14</c:v>
                </c:pt>
                <c:pt idx="18278">
                  <c:v>9.14</c:v>
                </c:pt>
                <c:pt idx="18279">
                  <c:v>9.141</c:v>
                </c:pt>
                <c:pt idx="18280">
                  <c:v>9.141</c:v>
                </c:pt>
                <c:pt idx="18281">
                  <c:v>9.1419999999999995</c:v>
                </c:pt>
                <c:pt idx="18282">
                  <c:v>9.1419999999999995</c:v>
                </c:pt>
                <c:pt idx="18283">
                  <c:v>9.1430000000000007</c:v>
                </c:pt>
                <c:pt idx="18284">
                  <c:v>9.1430000000000007</c:v>
                </c:pt>
                <c:pt idx="18285">
                  <c:v>9.1440000000000001</c:v>
                </c:pt>
                <c:pt idx="18286">
                  <c:v>9.1440000000000001</c:v>
                </c:pt>
                <c:pt idx="18287">
                  <c:v>9.1449999999999996</c:v>
                </c:pt>
                <c:pt idx="18288">
                  <c:v>9.1449999999999996</c:v>
                </c:pt>
                <c:pt idx="18289">
                  <c:v>9.1460000000000008</c:v>
                </c:pt>
                <c:pt idx="18290">
                  <c:v>9.1460000000000008</c:v>
                </c:pt>
                <c:pt idx="18291">
                  <c:v>9.1470000000000002</c:v>
                </c:pt>
                <c:pt idx="18292">
                  <c:v>9.1470000000000002</c:v>
                </c:pt>
                <c:pt idx="18293">
                  <c:v>9.1479999999999997</c:v>
                </c:pt>
                <c:pt idx="18294">
                  <c:v>9.1479999999999997</c:v>
                </c:pt>
                <c:pt idx="18295">
                  <c:v>9.1489999999999991</c:v>
                </c:pt>
                <c:pt idx="18296">
                  <c:v>9.1489999999999991</c:v>
                </c:pt>
                <c:pt idx="18297">
                  <c:v>9.15</c:v>
                </c:pt>
                <c:pt idx="18298">
                  <c:v>9.15</c:v>
                </c:pt>
                <c:pt idx="18299">
                  <c:v>9.1509999999999998</c:v>
                </c:pt>
                <c:pt idx="18300">
                  <c:v>9.1509999999999998</c:v>
                </c:pt>
                <c:pt idx="18301">
                  <c:v>9.1519999999999992</c:v>
                </c:pt>
                <c:pt idx="18302">
                  <c:v>9.1519999999999992</c:v>
                </c:pt>
                <c:pt idx="18303">
                  <c:v>9.1530000000000005</c:v>
                </c:pt>
                <c:pt idx="18304">
                  <c:v>9.1530000000000005</c:v>
                </c:pt>
                <c:pt idx="18305">
                  <c:v>9.1539999999999999</c:v>
                </c:pt>
                <c:pt idx="18306">
                  <c:v>9.1539999999999999</c:v>
                </c:pt>
                <c:pt idx="18307">
                  <c:v>9.1549999999999994</c:v>
                </c:pt>
                <c:pt idx="18308">
                  <c:v>9.1549999999999994</c:v>
                </c:pt>
                <c:pt idx="18309">
                  <c:v>9.1560000000000006</c:v>
                </c:pt>
                <c:pt idx="18310">
                  <c:v>9.1560000000000006</c:v>
                </c:pt>
                <c:pt idx="18311">
                  <c:v>9.157</c:v>
                </c:pt>
                <c:pt idx="18312">
                  <c:v>9.157</c:v>
                </c:pt>
                <c:pt idx="18313">
                  <c:v>9.1579999999999995</c:v>
                </c:pt>
                <c:pt idx="18314">
                  <c:v>9.1579999999999995</c:v>
                </c:pt>
                <c:pt idx="18315">
                  <c:v>9.1590000000000007</c:v>
                </c:pt>
                <c:pt idx="18316">
                  <c:v>9.1590000000000007</c:v>
                </c:pt>
                <c:pt idx="18317">
                  <c:v>9.16</c:v>
                </c:pt>
                <c:pt idx="18318">
                  <c:v>9.16</c:v>
                </c:pt>
                <c:pt idx="18319">
                  <c:v>9.1609999999999996</c:v>
                </c:pt>
                <c:pt idx="18320">
                  <c:v>9.1609999999999996</c:v>
                </c:pt>
                <c:pt idx="18321">
                  <c:v>9.1620000000000008</c:v>
                </c:pt>
                <c:pt idx="18322">
                  <c:v>9.1620000000000008</c:v>
                </c:pt>
                <c:pt idx="18323">
                  <c:v>9.1630000000000003</c:v>
                </c:pt>
                <c:pt idx="18324">
                  <c:v>9.1630000000000003</c:v>
                </c:pt>
                <c:pt idx="18325">
                  <c:v>9.1639999999999997</c:v>
                </c:pt>
                <c:pt idx="18326">
                  <c:v>9.1639999999999997</c:v>
                </c:pt>
                <c:pt idx="18327">
                  <c:v>9.1649999999999991</c:v>
                </c:pt>
                <c:pt idx="18328">
                  <c:v>9.1649999999999991</c:v>
                </c:pt>
                <c:pt idx="18329">
                  <c:v>9.1660000000000004</c:v>
                </c:pt>
                <c:pt idx="18330">
                  <c:v>9.1660000000000004</c:v>
                </c:pt>
                <c:pt idx="18331">
                  <c:v>9.1669999999999998</c:v>
                </c:pt>
                <c:pt idx="18332">
                  <c:v>9.1669999999999998</c:v>
                </c:pt>
                <c:pt idx="18333">
                  <c:v>9.1679999999999993</c:v>
                </c:pt>
                <c:pt idx="18334">
                  <c:v>9.1679999999999993</c:v>
                </c:pt>
                <c:pt idx="18335">
                  <c:v>9.1690000000000005</c:v>
                </c:pt>
                <c:pt idx="18336">
                  <c:v>9.1690000000000005</c:v>
                </c:pt>
                <c:pt idx="18337">
                  <c:v>9.17</c:v>
                </c:pt>
                <c:pt idx="18338">
                  <c:v>9.17</c:v>
                </c:pt>
                <c:pt idx="18339">
                  <c:v>9.1709999999999994</c:v>
                </c:pt>
                <c:pt idx="18340">
                  <c:v>9.1709999999999994</c:v>
                </c:pt>
                <c:pt idx="18341">
                  <c:v>9.1720000000000006</c:v>
                </c:pt>
                <c:pt idx="18342">
                  <c:v>9.1720000000000006</c:v>
                </c:pt>
                <c:pt idx="18343">
                  <c:v>9.173</c:v>
                </c:pt>
                <c:pt idx="18344">
                  <c:v>9.173</c:v>
                </c:pt>
                <c:pt idx="18345">
                  <c:v>9.1739999999999995</c:v>
                </c:pt>
                <c:pt idx="18346">
                  <c:v>9.1739999999999995</c:v>
                </c:pt>
                <c:pt idx="18347">
                  <c:v>9.1750000000000007</c:v>
                </c:pt>
                <c:pt idx="18348">
                  <c:v>9.1750000000000007</c:v>
                </c:pt>
                <c:pt idx="18349">
                  <c:v>9.1760000000000002</c:v>
                </c:pt>
                <c:pt idx="18350">
                  <c:v>9.1760000000000002</c:v>
                </c:pt>
                <c:pt idx="18351">
                  <c:v>9.1769999999999996</c:v>
                </c:pt>
                <c:pt idx="18352">
                  <c:v>9.1769999999999996</c:v>
                </c:pt>
                <c:pt idx="18353">
                  <c:v>9.1780000000000008</c:v>
                </c:pt>
                <c:pt idx="18354">
                  <c:v>9.1780000000000008</c:v>
                </c:pt>
                <c:pt idx="18355">
                  <c:v>9.1790000000000003</c:v>
                </c:pt>
                <c:pt idx="18356">
                  <c:v>9.1790000000000003</c:v>
                </c:pt>
                <c:pt idx="18357">
                  <c:v>9.18</c:v>
                </c:pt>
                <c:pt idx="18358">
                  <c:v>9.18</c:v>
                </c:pt>
                <c:pt idx="18359">
                  <c:v>9.1809999999999992</c:v>
                </c:pt>
                <c:pt idx="18360">
                  <c:v>9.1809999999999992</c:v>
                </c:pt>
                <c:pt idx="18361">
                  <c:v>9.1820000000000004</c:v>
                </c:pt>
                <c:pt idx="18362">
                  <c:v>9.1820000000000004</c:v>
                </c:pt>
                <c:pt idx="18363">
                  <c:v>9.1829999999999998</c:v>
                </c:pt>
                <c:pt idx="18364">
                  <c:v>9.1829999999999998</c:v>
                </c:pt>
                <c:pt idx="18365">
                  <c:v>9.1839999999999993</c:v>
                </c:pt>
                <c:pt idx="18366">
                  <c:v>9.1839999999999993</c:v>
                </c:pt>
                <c:pt idx="18367">
                  <c:v>9.1850000000000005</c:v>
                </c:pt>
                <c:pt idx="18368">
                  <c:v>9.1850000000000005</c:v>
                </c:pt>
                <c:pt idx="18369">
                  <c:v>9.1859999999999999</c:v>
                </c:pt>
                <c:pt idx="18370">
                  <c:v>9.1859999999999999</c:v>
                </c:pt>
                <c:pt idx="18371">
                  <c:v>9.1869999999999994</c:v>
                </c:pt>
                <c:pt idx="18372">
                  <c:v>9.1869999999999994</c:v>
                </c:pt>
                <c:pt idx="18373">
                  <c:v>9.1880000000000006</c:v>
                </c:pt>
                <c:pt idx="18374">
                  <c:v>9.1880000000000006</c:v>
                </c:pt>
                <c:pt idx="18375">
                  <c:v>9.1890000000000001</c:v>
                </c:pt>
                <c:pt idx="18376">
                  <c:v>9.1890000000000001</c:v>
                </c:pt>
                <c:pt idx="18377">
                  <c:v>9.19</c:v>
                </c:pt>
                <c:pt idx="18378">
                  <c:v>9.19</c:v>
                </c:pt>
                <c:pt idx="18379">
                  <c:v>9.1910000000000007</c:v>
                </c:pt>
                <c:pt idx="18380">
                  <c:v>9.1910000000000007</c:v>
                </c:pt>
                <c:pt idx="18381">
                  <c:v>9.1920000000000002</c:v>
                </c:pt>
                <c:pt idx="18382">
                  <c:v>9.1920000000000002</c:v>
                </c:pt>
                <c:pt idx="18383">
                  <c:v>9.1929999999999996</c:v>
                </c:pt>
                <c:pt idx="18384">
                  <c:v>9.1929999999999996</c:v>
                </c:pt>
                <c:pt idx="18385">
                  <c:v>9.1940000000000008</c:v>
                </c:pt>
                <c:pt idx="18386">
                  <c:v>9.1940000000000008</c:v>
                </c:pt>
                <c:pt idx="18387">
                  <c:v>9.1950000000000003</c:v>
                </c:pt>
                <c:pt idx="18388">
                  <c:v>9.1950000000000003</c:v>
                </c:pt>
                <c:pt idx="18389">
                  <c:v>9.1959999999999997</c:v>
                </c:pt>
                <c:pt idx="18390">
                  <c:v>9.1959999999999997</c:v>
                </c:pt>
                <c:pt idx="18391">
                  <c:v>9.1969999999999992</c:v>
                </c:pt>
                <c:pt idx="18392">
                  <c:v>9.1969999999999992</c:v>
                </c:pt>
                <c:pt idx="18393">
                  <c:v>9.1980000000000004</c:v>
                </c:pt>
                <c:pt idx="18394">
                  <c:v>9.1980000000000004</c:v>
                </c:pt>
                <c:pt idx="18395">
                  <c:v>9.1989999999999998</c:v>
                </c:pt>
                <c:pt idx="18396">
                  <c:v>9.1989999999999998</c:v>
                </c:pt>
                <c:pt idx="18397">
                  <c:v>9.1999999999999993</c:v>
                </c:pt>
                <c:pt idx="18398">
                  <c:v>9.1999999999999993</c:v>
                </c:pt>
                <c:pt idx="18399">
                  <c:v>9.2010000000000005</c:v>
                </c:pt>
                <c:pt idx="18400">
                  <c:v>9.2010000000000005</c:v>
                </c:pt>
                <c:pt idx="18401">
                  <c:v>9.202</c:v>
                </c:pt>
                <c:pt idx="18402">
                  <c:v>9.202</c:v>
                </c:pt>
                <c:pt idx="18403">
                  <c:v>9.2029999999999994</c:v>
                </c:pt>
                <c:pt idx="18404">
                  <c:v>9.2029999999999994</c:v>
                </c:pt>
                <c:pt idx="18405">
                  <c:v>9.2040000000000006</c:v>
                </c:pt>
                <c:pt idx="18406">
                  <c:v>9.2040000000000006</c:v>
                </c:pt>
                <c:pt idx="18407">
                  <c:v>9.2050000000000001</c:v>
                </c:pt>
                <c:pt idx="18408">
                  <c:v>9.2050000000000001</c:v>
                </c:pt>
                <c:pt idx="18409">
                  <c:v>9.2059999999999995</c:v>
                </c:pt>
                <c:pt idx="18410">
                  <c:v>9.2059999999999995</c:v>
                </c:pt>
                <c:pt idx="18411">
                  <c:v>9.2070000000000007</c:v>
                </c:pt>
                <c:pt idx="18412">
                  <c:v>9.2070000000000007</c:v>
                </c:pt>
                <c:pt idx="18413">
                  <c:v>9.2080000000000002</c:v>
                </c:pt>
                <c:pt idx="18414">
                  <c:v>9.2080000000000002</c:v>
                </c:pt>
                <c:pt idx="18415">
                  <c:v>9.2089999999999996</c:v>
                </c:pt>
                <c:pt idx="18416">
                  <c:v>9.2089999999999996</c:v>
                </c:pt>
                <c:pt idx="18417">
                  <c:v>9.2100000000000009</c:v>
                </c:pt>
                <c:pt idx="18418">
                  <c:v>9.2100000000000009</c:v>
                </c:pt>
                <c:pt idx="18419">
                  <c:v>9.2110000000000003</c:v>
                </c:pt>
                <c:pt idx="18420">
                  <c:v>9.2110000000000003</c:v>
                </c:pt>
                <c:pt idx="18421">
                  <c:v>9.2119999999999997</c:v>
                </c:pt>
                <c:pt idx="18422">
                  <c:v>9.2119999999999997</c:v>
                </c:pt>
                <c:pt idx="18423">
                  <c:v>9.2129999999999992</c:v>
                </c:pt>
                <c:pt idx="18424">
                  <c:v>9.2129999999999992</c:v>
                </c:pt>
                <c:pt idx="18425">
                  <c:v>9.2140000000000004</c:v>
                </c:pt>
                <c:pt idx="18426">
                  <c:v>9.2140000000000004</c:v>
                </c:pt>
                <c:pt idx="18427">
                  <c:v>9.2149999999999999</c:v>
                </c:pt>
                <c:pt idx="18428">
                  <c:v>9.2149999999999999</c:v>
                </c:pt>
                <c:pt idx="18429">
                  <c:v>9.2159999999999993</c:v>
                </c:pt>
                <c:pt idx="18430">
                  <c:v>9.2159999999999993</c:v>
                </c:pt>
                <c:pt idx="18431">
                  <c:v>9.2170000000000005</c:v>
                </c:pt>
                <c:pt idx="18432">
                  <c:v>9.2170000000000005</c:v>
                </c:pt>
                <c:pt idx="18433">
                  <c:v>9.218</c:v>
                </c:pt>
                <c:pt idx="18434">
                  <c:v>9.218</c:v>
                </c:pt>
                <c:pt idx="18435">
                  <c:v>9.2189999999999994</c:v>
                </c:pt>
                <c:pt idx="18436">
                  <c:v>9.2189999999999994</c:v>
                </c:pt>
                <c:pt idx="18437">
                  <c:v>9.2200000000000006</c:v>
                </c:pt>
                <c:pt idx="18438">
                  <c:v>9.2200000000000006</c:v>
                </c:pt>
                <c:pt idx="18439">
                  <c:v>9.2210000000000001</c:v>
                </c:pt>
                <c:pt idx="18440">
                  <c:v>9.2210000000000001</c:v>
                </c:pt>
                <c:pt idx="18441">
                  <c:v>9.2219999999999995</c:v>
                </c:pt>
                <c:pt idx="18442">
                  <c:v>9.2219999999999995</c:v>
                </c:pt>
                <c:pt idx="18443">
                  <c:v>9.2230000000000008</c:v>
                </c:pt>
                <c:pt idx="18444">
                  <c:v>9.2230000000000008</c:v>
                </c:pt>
                <c:pt idx="18445">
                  <c:v>9.2240000000000002</c:v>
                </c:pt>
                <c:pt idx="18446">
                  <c:v>9.2240000000000002</c:v>
                </c:pt>
                <c:pt idx="18447">
                  <c:v>9.2249999999999996</c:v>
                </c:pt>
                <c:pt idx="18448">
                  <c:v>9.2249999999999996</c:v>
                </c:pt>
                <c:pt idx="18449">
                  <c:v>9.2260000000000009</c:v>
                </c:pt>
                <c:pt idx="18450">
                  <c:v>9.2260000000000009</c:v>
                </c:pt>
                <c:pt idx="18451">
                  <c:v>9.2270000000000003</c:v>
                </c:pt>
                <c:pt idx="18452">
                  <c:v>9.2270000000000003</c:v>
                </c:pt>
                <c:pt idx="18453">
                  <c:v>9.2279999999999998</c:v>
                </c:pt>
                <c:pt idx="18454">
                  <c:v>9.2279999999999998</c:v>
                </c:pt>
                <c:pt idx="18455">
                  <c:v>9.2289999999999992</c:v>
                </c:pt>
                <c:pt idx="18456">
                  <c:v>9.2289999999999992</c:v>
                </c:pt>
                <c:pt idx="18457">
                  <c:v>9.23</c:v>
                </c:pt>
                <c:pt idx="18458">
                  <c:v>9.23</c:v>
                </c:pt>
                <c:pt idx="18459">
                  <c:v>9.2309999999999999</c:v>
                </c:pt>
                <c:pt idx="18460">
                  <c:v>9.2309999999999999</c:v>
                </c:pt>
                <c:pt idx="18461">
                  <c:v>9.2319999999999993</c:v>
                </c:pt>
                <c:pt idx="18462">
                  <c:v>9.2319999999999993</c:v>
                </c:pt>
                <c:pt idx="18463">
                  <c:v>9.2330000000000005</c:v>
                </c:pt>
                <c:pt idx="18464">
                  <c:v>9.2330000000000005</c:v>
                </c:pt>
                <c:pt idx="18465">
                  <c:v>9.234</c:v>
                </c:pt>
                <c:pt idx="18466">
                  <c:v>9.234</c:v>
                </c:pt>
                <c:pt idx="18467">
                  <c:v>9.2349999999999994</c:v>
                </c:pt>
                <c:pt idx="18468">
                  <c:v>9.2349999999999994</c:v>
                </c:pt>
                <c:pt idx="18469">
                  <c:v>9.2360000000000007</c:v>
                </c:pt>
                <c:pt idx="18470">
                  <c:v>9.2360000000000007</c:v>
                </c:pt>
                <c:pt idx="18471">
                  <c:v>9.2370000000000001</c:v>
                </c:pt>
                <c:pt idx="18472">
                  <c:v>9.2370000000000001</c:v>
                </c:pt>
                <c:pt idx="18473">
                  <c:v>9.2379999999999995</c:v>
                </c:pt>
                <c:pt idx="18474">
                  <c:v>9.2379999999999995</c:v>
                </c:pt>
                <c:pt idx="18475">
                  <c:v>9.2390000000000008</c:v>
                </c:pt>
                <c:pt idx="18476">
                  <c:v>9.2390000000000008</c:v>
                </c:pt>
                <c:pt idx="18477">
                  <c:v>9.24</c:v>
                </c:pt>
                <c:pt idx="18478">
                  <c:v>9.24</c:v>
                </c:pt>
                <c:pt idx="18479">
                  <c:v>9.2409999999999997</c:v>
                </c:pt>
                <c:pt idx="18480">
                  <c:v>9.2409999999999997</c:v>
                </c:pt>
                <c:pt idx="18481">
                  <c:v>9.2420000000000009</c:v>
                </c:pt>
                <c:pt idx="18482">
                  <c:v>9.2420000000000009</c:v>
                </c:pt>
                <c:pt idx="18483">
                  <c:v>9.2430000000000003</c:v>
                </c:pt>
                <c:pt idx="18484">
                  <c:v>9.2430000000000003</c:v>
                </c:pt>
                <c:pt idx="18485">
                  <c:v>9.2439999999999998</c:v>
                </c:pt>
                <c:pt idx="18486">
                  <c:v>9.2439999999999998</c:v>
                </c:pt>
                <c:pt idx="18487">
                  <c:v>9.2449999999999992</c:v>
                </c:pt>
                <c:pt idx="18488">
                  <c:v>9.2449999999999992</c:v>
                </c:pt>
                <c:pt idx="18489">
                  <c:v>9.2460000000000004</c:v>
                </c:pt>
                <c:pt idx="18490">
                  <c:v>9.2460000000000004</c:v>
                </c:pt>
                <c:pt idx="18491">
                  <c:v>9.2469999999999999</c:v>
                </c:pt>
                <c:pt idx="18492">
                  <c:v>9.2469999999999999</c:v>
                </c:pt>
                <c:pt idx="18493">
                  <c:v>9.2479999999999993</c:v>
                </c:pt>
                <c:pt idx="18494">
                  <c:v>9.2479999999999993</c:v>
                </c:pt>
                <c:pt idx="18495">
                  <c:v>9.2490000000000006</c:v>
                </c:pt>
                <c:pt idx="18496">
                  <c:v>9.2490000000000006</c:v>
                </c:pt>
                <c:pt idx="18497">
                  <c:v>9.25</c:v>
                </c:pt>
                <c:pt idx="18498">
                  <c:v>9.25</c:v>
                </c:pt>
                <c:pt idx="18499">
                  <c:v>9.2509999999999994</c:v>
                </c:pt>
                <c:pt idx="18500">
                  <c:v>9.2509999999999994</c:v>
                </c:pt>
                <c:pt idx="18501">
                  <c:v>9.2520000000000007</c:v>
                </c:pt>
                <c:pt idx="18502">
                  <c:v>9.2520000000000007</c:v>
                </c:pt>
                <c:pt idx="18503">
                  <c:v>9.2530000000000001</c:v>
                </c:pt>
                <c:pt idx="18504">
                  <c:v>9.2530000000000001</c:v>
                </c:pt>
                <c:pt idx="18505">
                  <c:v>9.2539999999999996</c:v>
                </c:pt>
                <c:pt idx="18506">
                  <c:v>9.2539999999999996</c:v>
                </c:pt>
                <c:pt idx="18507">
                  <c:v>9.2550000000000008</c:v>
                </c:pt>
                <c:pt idx="18508">
                  <c:v>9.2550000000000008</c:v>
                </c:pt>
                <c:pt idx="18509">
                  <c:v>9.2560000000000002</c:v>
                </c:pt>
                <c:pt idx="18510">
                  <c:v>9.2560000000000002</c:v>
                </c:pt>
                <c:pt idx="18511">
                  <c:v>9.2569999999999997</c:v>
                </c:pt>
                <c:pt idx="18512">
                  <c:v>9.2569999999999997</c:v>
                </c:pt>
                <c:pt idx="18513">
                  <c:v>9.2579999999999991</c:v>
                </c:pt>
                <c:pt idx="18514">
                  <c:v>9.2579999999999991</c:v>
                </c:pt>
                <c:pt idx="18515">
                  <c:v>9.2590000000000003</c:v>
                </c:pt>
                <c:pt idx="18516">
                  <c:v>9.2590000000000003</c:v>
                </c:pt>
                <c:pt idx="18517">
                  <c:v>9.26</c:v>
                </c:pt>
                <c:pt idx="18518">
                  <c:v>9.26</c:v>
                </c:pt>
                <c:pt idx="18519">
                  <c:v>9.2609999999999992</c:v>
                </c:pt>
                <c:pt idx="18520">
                  <c:v>9.2609999999999992</c:v>
                </c:pt>
                <c:pt idx="18521">
                  <c:v>9.2620000000000005</c:v>
                </c:pt>
                <c:pt idx="18522">
                  <c:v>9.2620000000000005</c:v>
                </c:pt>
                <c:pt idx="18523">
                  <c:v>9.2629999999999999</c:v>
                </c:pt>
                <c:pt idx="18524">
                  <c:v>9.2629999999999999</c:v>
                </c:pt>
                <c:pt idx="18525">
                  <c:v>9.2639999999999993</c:v>
                </c:pt>
                <c:pt idx="18526">
                  <c:v>9.2639999999999993</c:v>
                </c:pt>
                <c:pt idx="18527">
                  <c:v>9.2650000000000006</c:v>
                </c:pt>
                <c:pt idx="18528">
                  <c:v>9.2650000000000006</c:v>
                </c:pt>
                <c:pt idx="18529">
                  <c:v>9.266</c:v>
                </c:pt>
                <c:pt idx="18530">
                  <c:v>9.266</c:v>
                </c:pt>
                <c:pt idx="18531">
                  <c:v>9.2669999999999995</c:v>
                </c:pt>
                <c:pt idx="18532">
                  <c:v>9.2669999999999995</c:v>
                </c:pt>
                <c:pt idx="18533">
                  <c:v>9.2680000000000007</c:v>
                </c:pt>
                <c:pt idx="18534">
                  <c:v>9.2680000000000007</c:v>
                </c:pt>
                <c:pt idx="18535">
                  <c:v>9.2690000000000001</c:v>
                </c:pt>
                <c:pt idx="18536">
                  <c:v>9.2690000000000001</c:v>
                </c:pt>
                <c:pt idx="18537">
                  <c:v>9.27</c:v>
                </c:pt>
                <c:pt idx="18538">
                  <c:v>9.27</c:v>
                </c:pt>
                <c:pt idx="18539">
                  <c:v>9.2710000000000008</c:v>
                </c:pt>
                <c:pt idx="18540">
                  <c:v>9.2710000000000008</c:v>
                </c:pt>
                <c:pt idx="18541">
                  <c:v>9.2720000000000002</c:v>
                </c:pt>
                <c:pt idx="18542">
                  <c:v>9.2720000000000002</c:v>
                </c:pt>
                <c:pt idx="18543">
                  <c:v>9.2729999999999997</c:v>
                </c:pt>
                <c:pt idx="18544">
                  <c:v>9.2729999999999997</c:v>
                </c:pt>
                <c:pt idx="18545">
                  <c:v>9.2739999999999991</c:v>
                </c:pt>
                <c:pt idx="18546">
                  <c:v>9.2739999999999991</c:v>
                </c:pt>
                <c:pt idx="18547">
                  <c:v>9.2750000000000004</c:v>
                </c:pt>
                <c:pt idx="18548">
                  <c:v>9.2750000000000004</c:v>
                </c:pt>
                <c:pt idx="18549">
                  <c:v>9.2759999999999998</c:v>
                </c:pt>
                <c:pt idx="18550">
                  <c:v>9.2759999999999998</c:v>
                </c:pt>
                <c:pt idx="18551">
                  <c:v>9.2769999999999992</c:v>
                </c:pt>
                <c:pt idx="18552">
                  <c:v>9.2769999999999992</c:v>
                </c:pt>
                <c:pt idx="18553">
                  <c:v>9.2780000000000005</c:v>
                </c:pt>
                <c:pt idx="18554">
                  <c:v>9.2780000000000005</c:v>
                </c:pt>
                <c:pt idx="18555">
                  <c:v>9.2789999999999999</c:v>
                </c:pt>
                <c:pt idx="18556">
                  <c:v>9.2789999999999999</c:v>
                </c:pt>
                <c:pt idx="18557">
                  <c:v>9.2799999999999994</c:v>
                </c:pt>
                <c:pt idx="18558">
                  <c:v>9.2799999999999994</c:v>
                </c:pt>
                <c:pt idx="18559">
                  <c:v>9.2810000000000006</c:v>
                </c:pt>
                <c:pt idx="18560">
                  <c:v>9.2810000000000006</c:v>
                </c:pt>
                <c:pt idx="18561">
                  <c:v>9.282</c:v>
                </c:pt>
                <c:pt idx="18562">
                  <c:v>9.282</c:v>
                </c:pt>
                <c:pt idx="18563">
                  <c:v>9.2829999999999995</c:v>
                </c:pt>
                <c:pt idx="18564">
                  <c:v>9.2829999999999995</c:v>
                </c:pt>
                <c:pt idx="18565">
                  <c:v>9.2840000000000007</c:v>
                </c:pt>
                <c:pt idx="18566">
                  <c:v>9.2840000000000007</c:v>
                </c:pt>
                <c:pt idx="18567">
                  <c:v>9.2850000000000001</c:v>
                </c:pt>
                <c:pt idx="18568">
                  <c:v>9.2850000000000001</c:v>
                </c:pt>
                <c:pt idx="18569">
                  <c:v>9.2859999999999996</c:v>
                </c:pt>
                <c:pt idx="18570">
                  <c:v>9.2859999999999996</c:v>
                </c:pt>
                <c:pt idx="18571">
                  <c:v>9.2870000000000008</c:v>
                </c:pt>
                <c:pt idx="18572">
                  <c:v>9.2870000000000008</c:v>
                </c:pt>
                <c:pt idx="18573">
                  <c:v>9.2880000000000003</c:v>
                </c:pt>
                <c:pt idx="18574">
                  <c:v>9.2880000000000003</c:v>
                </c:pt>
                <c:pt idx="18575">
                  <c:v>9.2889999999999997</c:v>
                </c:pt>
                <c:pt idx="18576">
                  <c:v>9.2889999999999997</c:v>
                </c:pt>
                <c:pt idx="18577">
                  <c:v>9.2899999999999991</c:v>
                </c:pt>
                <c:pt idx="18578">
                  <c:v>9.2899999999999991</c:v>
                </c:pt>
                <c:pt idx="18579">
                  <c:v>9.2910000000000004</c:v>
                </c:pt>
                <c:pt idx="18580">
                  <c:v>9.2910000000000004</c:v>
                </c:pt>
                <c:pt idx="18581">
                  <c:v>9.2919999999999998</c:v>
                </c:pt>
                <c:pt idx="18582">
                  <c:v>9.2919999999999998</c:v>
                </c:pt>
                <c:pt idx="18583">
                  <c:v>9.2929999999999993</c:v>
                </c:pt>
                <c:pt idx="18584">
                  <c:v>9.2929999999999993</c:v>
                </c:pt>
                <c:pt idx="18585">
                  <c:v>9.2940000000000005</c:v>
                </c:pt>
                <c:pt idx="18586">
                  <c:v>9.2940000000000005</c:v>
                </c:pt>
                <c:pt idx="18587">
                  <c:v>9.2949999999999999</c:v>
                </c:pt>
                <c:pt idx="18588">
                  <c:v>9.2949999999999999</c:v>
                </c:pt>
                <c:pt idx="18589">
                  <c:v>9.2959999999999994</c:v>
                </c:pt>
                <c:pt idx="18590">
                  <c:v>9.2959999999999994</c:v>
                </c:pt>
                <c:pt idx="18591">
                  <c:v>9.2970000000000006</c:v>
                </c:pt>
                <c:pt idx="18592">
                  <c:v>9.2970000000000006</c:v>
                </c:pt>
                <c:pt idx="18593">
                  <c:v>9.298</c:v>
                </c:pt>
                <c:pt idx="18594">
                  <c:v>9.298</c:v>
                </c:pt>
                <c:pt idx="18595">
                  <c:v>9.2989999999999995</c:v>
                </c:pt>
                <c:pt idx="18596">
                  <c:v>9.2989999999999995</c:v>
                </c:pt>
                <c:pt idx="18597">
                  <c:v>9.3000000000000007</c:v>
                </c:pt>
                <c:pt idx="18598">
                  <c:v>9.3000000000000007</c:v>
                </c:pt>
                <c:pt idx="18599">
                  <c:v>9.3010000000000002</c:v>
                </c:pt>
                <c:pt idx="18600">
                  <c:v>9.3010000000000002</c:v>
                </c:pt>
                <c:pt idx="18601">
                  <c:v>9.3019999999999996</c:v>
                </c:pt>
                <c:pt idx="18602">
                  <c:v>9.3019999999999996</c:v>
                </c:pt>
                <c:pt idx="18603">
                  <c:v>9.3030000000000008</c:v>
                </c:pt>
                <c:pt idx="18604">
                  <c:v>9.3030000000000008</c:v>
                </c:pt>
                <c:pt idx="18605">
                  <c:v>9.3040000000000003</c:v>
                </c:pt>
                <c:pt idx="18606">
                  <c:v>9.3040000000000003</c:v>
                </c:pt>
                <c:pt idx="18607">
                  <c:v>9.3049999999999997</c:v>
                </c:pt>
                <c:pt idx="18608">
                  <c:v>9.3049999999999997</c:v>
                </c:pt>
                <c:pt idx="18609">
                  <c:v>9.3059999999999992</c:v>
                </c:pt>
                <c:pt idx="18610">
                  <c:v>9.3059999999999992</c:v>
                </c:pt>
                <c:pt idx="18611">
                  <c:v>9.3070000000000004</c:v>
                </c:pt>
                <c:pt idx="18612">
                  <c:v>9.3070000000000004</c:v>
                </c:pt>
                <c:pt idx="18613">
                  <c:v>9.3079999999999998</c:v>
                </c:pt>
                <c:pt idx="18614">
                  <c:v>9.3079999999999998</c:v>
                </c:pt>
                <c:pt idx="18615">
                  <c:v>9.3089999999999993</c:v>
                </c:pt>
                <c:pt idx="18616">
                  <c:v>9.3089999999999993</c:v>
                </c:pt>
                <c:pt idx="18617">
                  <c:v>9.31</c:v>
                </c:pt>
                <c:pt idx="18618">
                  <c:v>9.31</c:v>
                </c:pt>
                <c:pt idx="18619">
                  <c:v>9.3109999999999999</c:v>
                </c:pt>
                <c:pt idx="18620">
                  <c:v>9.3109999999999999</c:v>
                </c:pt>
                <c:pt idx="18621">
                  <c:v>9.3119999999999994</c:v>
                </c:pt>
                <c:pt idx="18622">
                  <c:v>9.3119999999999994</c:v>
                </c:pt>
                <c:pt idx="18623">
                  <c:v>9.3130000000000006</c:v>
                </c:pt>
                <c:pt idx="18624">
                  <c:v>9.3130000000000006</c:v>
                </c:pt>
                <c:pt idx="18625">
                  <c:v>9.3140000000000001</c:v>
                </c:pt>
                <c:pt idx="18626">
                  <c:v>9.3140000000000001</c:v>
                </c:pt>
                <c:pt idx="18627">
                  <c:v>9.3149999999999995</c:v>
                </c:pt>
                <c:pt idx="18628">
                  <c:v>9.3149999999999995</c:v>
                </c:pt>
                <c:pt idx="18629">
                  <c:v>9.3160000000000007</c:v>
                </c:pt>
                <c:pt idx="18630">
                  <c:v>9.3160000000000007</c:v>
                </c:pt>
                <c:pt idx="18631">
                  <c:v>9.3170000000000002</c:v>
                </c:pt>
                <c:pt idx="18632">
                  <c:v>9.3170000000000002</c:v>
                </c:pt>
                <c:pt idx="18633">
                  <c:v>9.3179999999999996</c:v>
                </c:pt>
                <c:pt idx="18634">
                  <c:v>9.3179999999999996</c:v>
                </c:pt>
                <c:pt idx="18635">
                  <c:v>9.3190000000000008</c:v>
                </c:pt>
                <c:pt idx="18636">
                  <c:v>9.3190000000000008</c:v>
                </c:pt>
                <c:pt idx="18637">
                  <c:v>9.32</c:v>
                </c:pt>
                <c:pt idx="18638">
                  <c:v>9.32</c:v>
                </c:pt>
                <c:pt idx="18639">
                  <c:v>9.3209999999999997</c:v>
                </c:pt>
                <c:pt idx="18640">
                  <c:v>9.3209999999999997</c:v>
                </c:pt>
                <c:pt idx="18641">
                  <c:v>9.3219999999999992</c:v>
                </c:pt>
                <c:pt idx="18642">
                  <c:v>9.3219999999999992</c:v>
                </c:pt>
                <c:pt idx="18643">
                  <c:v>9.3230000000000004</c:v>
                </c:pt>
                <c:pt idx="18644">
                  <c:v>9.3230000000000004</c:v>
                </c:pt>
                <c:pt idx="18645">
                  <c:v>9.3239999999999998</c:v>
                </c:pt>
                <c:pt idx="18646">
                  <c:v>9.3239999999999998</c:v>
                </c:pt>
                <c:pt idx="18647">
                  <c:v>9.3249999999999993</c:v>
                </c:pt>
                <c:pt idx="18648">
                  <c:v>9.3249999999999993</c:v>
                </c:pt>
                <c:pt idx="18649">
                  <c:v>9.3260000000000005</c:v>
                </c:pt>
                <c:pt idx="18650">
                  <c:v>9.3260000000000005</c:v>
                </c:pt>
                <c:pt idx="18651">
                  <c:v>9.327</c:v>
                </c:pt>
                <c:pt idx="18652">
                  <c:v>9.327</c:v>
                </c:pt>
                <c:pt idx="18653">
                  <c:v>9.3279999999999994</c:v>
                </c:pt>
                <c:pt idx="18654">
                  <c:v>9.3279999999999994</c:v>
                </c:pt>
                <c:pt idx="18655">
                  <c:v>9.3290000000000006</c:v>
                </c:pt>
                <c:pt idx="18656">
                  <c:v>9.3290000000000006</c:v>
                </c:pt>
                <c:pt idx="18657">
                  <c:v>9.33</c:v>
                </c:pt>
                <c:pt idx="18658">
                  <c:v>9.33</c:v>
                </c:pt>
                <c:pt idx="18659">
                  <c:v>9.3309999999999995</c:v>
                </c:pt>
                <c:pt idx="18660">
                  <c:v>9.3309999999999995</c:v>
                </c:pt>
                <c:pt idx="18661">
                  <c:v>9.3320000000000007</c:v>
                </c:pt>
                <c:pt idx="18662">
                  <c:v>9.3320000000000007</c:v>
                </c:pt>
                <c:pt idx="18663">
                  <c:v>9.3330000000000002</c:v>
                </c:pt>
                <c:pt idx="18664">
                  <c:v>9.3330000000000002</c:v>
                </c:pt>
                <c:pt idx="18665">
                  <c:v>9.3339999999999996</c:v>
                </c:pt>
                <c:pt idx="18666">
                  <c:v>9.3339999999999996</c:v>
                </c:pt>
                <c:pt idx="18667">
                  <c:v>9.3350000000000009</c:v>
                </c:pt>
                <c:pt idx="18668">
                  <c:v>9.3350000000000009</c:v>
                </c:pt>
                <c:pt idx="18669">
                  <c:v>9.3360000000000003</c:v>
                </c:pt>
                <c:pt idx="18670">
                  <c:v>9.3360000000000003</c:v>
                </c:pt>
                <c:pt idx="18671">
                  <c:v>9.3369999999999997</c:v>
                </c:pt>
                <c:pt idx="18672">
                  <c:v>9.3369999999999997</c:v>
                </c:pt>
                <c:pt idx="18673">
                  <c:v>9.3379999999999992</c:v>
                </c:pt>
                <c:pt idx="18674">
                  <c:v>9.3379999999999992</c:v>
                </c:pt>
                <c:pt idx="18675">
                  <c:v>9.3390000000000004</c:v>
                </c:pt>
                <c:pt idx="18676">
                  <c:v>9.3390000000000004</c:v>
                </c:pt>
                <c:pt idx="18677">
                  <c:v>9.34</c:v>
                </c:pt>
                <c:pt idx="18678">
                  <c:v>9.34</c:v>
                </c:pt>
                <c:pt idx="18679">
                  <c:v>9.3409999999999993</c:v>
                </c:pt>
                <c:pt idx="18680">
                  <c:v>9.3409999999999993</c:v>
                </c:pt>
                <c:pt idx="18681">
                  <c:v>9.3420000000000005</c:v>
                </c:pt>
                <c:pt idx="18682">
                  <c:v>9.3420000000000005</c:v>
                </c:pt>
                <c:pt idx="18683">
                  <c:v>9.343</c:v>
                </c:pt>
                <c:pt idx="18684">
                  <c:v>9.343</c:v>
                </c:pt>
                <c:pt idx="18685">
                  <c:v>9.3439999999999994</c:v>
                </c:pt>
                <c:pt idx="18686">
                  <c:v>9.3439999999999994</c:v>
                </c:pt>
                <c:pt idx="18687">
                  <c:v>9.3450000000000006</c:v>
                </c:pt>
                <c:pt idx="18688">
                  <c:v>9.3450000000000006</c:v>
                </c:pt>
                <c:pt idx="18689">
                  <c:v>9.3460000000000001</c:v>
                </c:pt>
                <c:pt idx="18690">
                  <c:v>9.3460000000000001</c:v>
                </c:pt>
                <c:pt idx="18691">
                  <c:v>9.3469999999999995</c:v>
                </c:pt>
                <c:pt idx="18692">
                  <c:v>9.3469999999999995</c:v>
                </c:pt>
                <c:pt idx="18693">
                  <c:v>9.3480000000000008</c:v>
                </c:pt>
                <c:pt idx="18694">
                  <c:v>9.3480000000000008</c:v>
                </c:pt>
                <c:pt idx="18695">
                  <c:v>9.3490000000000002</c:v>
                </c:pt>
                <c:pt idx="18696">
                  <c:v>9.3490000000000002</c:v>
                </c:pt>
                <c:pt idx="18697">
                  <c:v>9.35</c:v>
                </c:pt>
                <c:pt idx="18698">
                  <c:v>9.35</c:v>
                </c:pt>
                <c:pt idx="18699">
                  <c:v>9.3510000000000009</c:v>
                </c:pt>
                <c:pt idx="18700">
                  <c:v>9.3510000000000009</c:v>
                </c:pt>
                <c:pt idx="18701">
                  <c:v>9.3520000000000003</c:v>
                </c:pt>
                <c:pt idx="18702">
                  <c:v>9.3520000000000003</c:v>
                </c:pt>
                <c:pt idx="18703">
                  <c:v>9.3529999999999998</c:v>
                </c:pt>
                <c:pt idx="18704">
                  <c:v>9.3529999999999998</c:v>
                </c:pt>
                <c:pt idx="18705">
                  <c:v>9.3539999999999992</c:v>
                </c:pt>
                <c:pt idx="18706">
                  <c:v>9.3539999999999992</c:v>
                </c:pt>
                <c:pt idx="18707">
                  <c:v>9.3550000000000004</c:v>
                </c:pt>
                <c:pt idx="18708">
                  <c:v>9.3550000000000004</c:v>
                </c:pt>
                <c:pt idx="18709">
                  <c:v>9.3559999999999999</c:v>
                </c:pt>
                <c:pt idx="18710">
                  <c:v>9.3559999999999999</c:v>
                </c:pt>
                <c:pt idx="18711">
                  <c:v>9.3569999999999993</c:v>
                </c:pt>
                <c:pt idx="18712">
                  <c:v>9.3569999999999993</c:v>
                </c:pt>
                <c:pt idx="18713">
                  <c:v>9.3580000000000005</c:v>
                </c:pt>
                <c:pt idx="18714">
                  <c:v>9.3580000000000005</c:v>
                </c:pt>
                <c:pt idx="18715">
                  <c:v>9.359</c:v>
                </c:pt>
                <c:pt idx="18716">
                  <c:v>9.359</c:v>
                </c:pt>
                <c:pt idx="18717">
                  <c:v>9.36</c:v>
                </c:pt>
                <c:pt idx="18718">
                  <c:v>9.36</c:v>
                </c:pt>
                <c:pt idx="18719">
                  <c:v>9.3610000000000007</c:v>
                </c:pt>
                <c:pt idx="18720">
                  <c:v>9.3610000000000007</c:v>
                </c:pt>
                <c:pt idx="18721">
                  <c:v>9.3620000000000001</c:v>
                </c:pt>
                <c:pt idx="18722">
                  <c:v>9.3620000000000001</c:v>
                </c:pt>
                <c:pt idx="18723">
                  <c:v>9.3629999999999995</c:v>
                </c:pt>
                <c:pt idx="18724">
                  <c:v>9.3629999999999995</c:v>
                </c:pt>
                <c:pt idx="18725">
                  <c:v>9.3640000000000008</c:v>
                </c:pt>
                <c:pt idx="18726">
                  <c:v>9.3640000000000008</c:v>
                </c:pt>
                <c:pt idx="18727">
                  <c:v>9.3650000000000002</c:v>
                </c:pt>
                <c:pt idx="18728">
                  <c:v>9.3650000000000002</c:v>
                </c:pt>
                <c:pt idx="18729">
                  <c:v>9.3659999999999997</c:v>
                </c:pt>
                <c:pt idx="18730">
                  <c:v>9.3659999999999997</c:v>
                </c:pt>
                <c:pt idx="18731">
                  <c:v>9.3670000000000009</c:v>
                </c:pt>
                <c:pt idx="18732">
                  <c:v>9.3670000000000009</c:v>
                </c:pt>
                <c:pt idx="18733">
                  <c:v>9.3680000000000003</c:v>
                </c:pt>
                <c:pt idx="18734">
                  <c:v>9.3680000000000003</c:v>
                </c:pt>
                <c:pt idx="18735">
                  <c:v>9.3689999999999998</c:v>
                </c:pt>
                <c:pt idx="18736">
                  <c:v>9.3689999999999998</c:v>
                </c:pt>
                <c:pt idx="18737">
                  <c:v>9.3699999999999992</c:v>
                </c:pt>
                <c:pt idx="18738">
                  <c:v>9.3699999999999992</c:v>
                </c:pt>
                <c:pt idx="18739">
                  <c:v>9.3710000000000004</c:v>
                </c:pt>
                <c:pt idx="18740">
                  <c:v>9.3710000000000004</c:v>
                </c:pt>
                <c:pt idx="18741">
                  <c:v>9.3719999999999999</c:v>
                </c:pt>
                <c:pt idx="18742">
                  <c:v>9.3719999999999999</c:v>
                </c:pt>
                <c:pt idx="18743">
                  <c:v>9.3729999999999993</c:v>
                </c:pt>
                <c:pt idx="18744">
                  <c:v>9.3729999999999993</c:v>
                </c:pt>
                <c:pt idx="18745">
                  <c:v>9.3740000000000006</c:v>
                </c:pt>
                <c:pt idx="18746">
                  <c:v>9.3740000000000006</c:v>
                </c:pt>
                <c:pt idx="18747">
                  <c:v>9.375</c:v>
                </c:pt>
                <c:pt idx="18748">
                  <c:v>9.375</c:v>
                </c:pt>
                <c:pt idx="18749">
                  <c:v>9.3759999999999994</c:v>
                </c:pt>
                <c:pt idx="18750">
                  <c:v>9.3759999999999994</c:v>
                </c:pt>
                <c:pt idx="18751">
                  <c:v>9.3770000000000007</c:v>
                </c:pt>
                <c:pt idx="18752">
                  <c:v>9.3770000000000007</c:v>
                </c:pt>
                <c:pt idx="18753">
                  <c:v>9.3780000000000001</c:v>
                </c:pt>
                <c:pt idx="18754">
                  <c:v>9.3780000000000001</c:v>
                </c:pt>
                <c:pt idx="18755">
                  <c:v>9.3789999999999996</c:v>
                </c:pt>
                <c:pt idx="18756">
                  <c:v>9.3789999999999996</c:v>
                </c:pt>
                <c:pt idx="18757">
                  <c:v>9.3800000000000008</c:v>
                </c:pt>
                <c:pt idx="18758">
                  <c:v>9.3800000000000008</c:v>
                </c:pt>
                <c:pt idx="18759">
                  <c:v>9.3810000000000002</c:v>
                </c:pt>
                <c:pt idx="18760">
                  <c:v>9.3810000000000002</c:v>
                </c:pt>
                <c:pt idx="18761">
                  <c:v>9.3819999999999997</c:v>
                </c:pt>
                <c:pt idx="18762">
                  <c:v>9.3819999999999997</c:v>
                </c:pt>
                <c:pt idx="18763">
                  <c:v>9.3829999999999991</c:v>
                </c:pt>
                <c:pt idx="18764">
                  <c:v>9.3829999999999991</c:v>
                </c:pt>
                <c:pt idx="18765">
                  <c:v>9.3840000000000003</c:v>
                </c:pt>
                <c:pt idx="18766">
                  <c:v>9.3840000000000003</c:v>
                </c:pt>
                <c:pt idx="18767">
                  <c:v>9.3849999999999998</c:v>
                </c:pt>
                <c:pt idx="18768">
                  <c:v>9.3849999999999998</c:v>
                </c:pt>
                <c:pt idx="18769">
                  <c:v>9.3859999999999992</c:v>
                </c:pt>
                <c:pt idx="18770">
                  <c:v>9.3859999999999992</c:v>
                </c:pt>
                <c:pt idx="18771">
                  <c:v>9.3870000000000005</c:v>
                </c:pt>
                <c:pt idx="18772">
                  <c:v>9.3870000000000005</c:v>
                </c:pt>
                <c:pt idx="18773">
                  <c:v>9.3879999999999999</c:v>
                </c:pt>
                <c:pt idx="18774">
                  <c:v>9.3879999999999999</c:v>
                </c:pt>
                <c:pt idx="18775">
                  <c:v>9.3889999999999993</c:v>
                </c:pt>
                <c:pt idx="18776">
                  <c:v>9.3889999999999993</c:v>
                </c:pt>
                <c:pt idx="18777">
                  <c:v>9.39</c:v>
                </c:pt>
                <c:pt idx="18778">
                  <c:v>9.39</c:v>
                </c:pt>
                <c:pt idx="18779">
                  <c:v>9.391</c:v>
                </c:pt>
                <c:pt idx="18780">
                  <c:v>9.391</c:v>
                </c:pt>
                <c:pt idx="18781">
                  <c:v>9.3919999999999995</c:v>
                </c:pt>
                <c:pt idx="18782">
                  <c:v>9.3919999999999995</c:v>
                </c:pt>
                <c:pt idx="18783">
                  <c:v>9.3930000000000007</c:v>
                </c:pt>
                <c:pt idx="18784">
                  <c:v>9.3930000000000007</c:v>
                </c:pt>
                <c:pt idx="18785">
                  <c:v>9.3940000000000001</c:v>
                </c:pt>
                <c:pt idx="18786">
                  <c:v>9.3940000000000001</c:v>
                </c:pt>
                <c:pt idx="18787">
                  <c:v>9.3949999999999996</c:v>
                </c:pt>
                <c:pt idx="18788">
                  <c:v>9.3949999999999996</c:v>
                </c:pt>
                <c:pt idx="18789">
                  <c:v>9.3960000000000008</c:v>
                </c:pt>
                <c:pt idx="18790">
                  <c:v>9.3960000000000008</c:v>
                </c:pt>
                <c:pt idx="18791">
                  <c:v>9.3970000000000002</c:v>
                </c:pt>
                <c:pt idx="18792">
                  <c:v>9.3970000000000002</c:v>
                </c:pt>
                <c:pt idx="18793">
                  <c:v>9.3979999999999997</c:v>
                </c:pt>
                <c:pt idx="18794">
                  <c:v>9.3979999999999997</c:v>
                </c:pt>
                <c:pt idx="18795">
                  <c:v>9.3989999999999991</c:v>
                </c:pt>
                <c:pt idx="18796">
                  <c:v>9.3989999999999991</c:v>
                </c:pt>
                <c:pt idx="18797">
                  <c:v>9.4</c:v>
                </c:pt>
                <c:pt idx="18798">
                  <c:v>9.4</c:v>
                </c:pt>
                <c:pt idx="18799">
                  <c:v>9.4009999999999998</c:v>
                </c:pt>
                <c:pt idx="18800">
                  <c:v>9.4009999999999998</c:v>
                </c:pt>
                <c:pt idx="18801">
                  <c:v>9.4019999999999992</c:v>
                </c:pt>
                <c:pt idx="18802">
                  <c:v>9.4019999999999992</c:v>
                </c:pt>
                <c:pt idx="18803">
                  <c:v>9.4030000000000005</c:v>
                </c:pt>
                <c:pt idx="18804">
                  <c:v>9.4030000000000005</c:v>
                </c:pt>
                <c:pt idx="18805">
                  <c:v>9.4039999999999999</c:v>
                </c:pt>
                <c:pt idx="18806">
                  <c:v>9.4039999999999999</c:v>
                </c:pt>
                <c:pt idx="18807">
                  <c:v>9.4049999999999994</c:v>
                </c:pt>
                <c:pt idx="18808">
                  <c:v>9.4049999999999994</c:v>
                </c:pt>
                <c:pt idx="18809">
                  <c:v>9.4060000000000006</c:v>
                </c:pt>
                <c:pt idx="18810">
                  <c:v>9.4060000000000006</c:v>
                </c:pt>
                <c:pt idx="18811">
                  <c:v>9.407</c:v>
                </c:pt>
                <c:pt idx="18812">
                  <c:v>9.407</c:v>
                </c:pt>
                <c:pt idx="18813">
                  <c:v>9.4079999999999995</c:v>
                </c:pt>
                <c:pt idx="18814">
                  <c:v>9.4079999999999995</c:v>
                </c:pt>
                <c:pt idx="18815">
                  <c:v>9.4090000000000007</c:v>
                </c:pt>
                <c:pt idx="18816">
                  <c:v>9.4090000000000007</c:v>
                </c:pt>
                <c:pt idx="18817">
                  <c:v>9.41</c:v>
                </c:pt>
                <c:pt idx="18818">
                  <c:v>9.41</c:v>
                </c:pt>
                <c:pt idx="18819">
                  <c:v>9.4109999999999996</c:v>
                </c:pt>
                <c:pt idx="18820">
                  <c:v>9.4109999999999996</c:v>
                </c:pt>
                <c:pt idx="18821">
                  <c:v>9.4120000000000008</c:v>
                </c:pt>
                <c:pt idx="18822">
                  <c:v>9.4120000000000008</c:v>
                </c:pt>
                <c:pt idx="18823">
                  <c:v>9.4130000000000003</c:v>
                </c:pt>
                <c:pt idx="18824">
                  <c:v>9.4130000000000003</c:v>
                </c:pt>
                <c:pt idx="18825">
                  <c:v>9.4139999999999997</c:v>
                </c:pt>
                <c:pt idx="18826">
                  <c:v>9.4139999999999997</c:v>
                </c:pt>
                <c:pt idx="18827">
                  <c:v>9.4149999999999991</c:v>
                </c:pt>
                <c:pt idx="18828">
                  <c:v>9.4149999999999991</c:v>
                </c:pt>
                <c:pt idx="18829">
                  <c:v>9.4160000000000004</c:v>
                </c:pt>
                <c:pt idx="18830">
                  <c:v>9.4160000000000004</c:v>
                </c:pt>
                <c:pt idx="18831">
                  <c:v>9.4169999999999998</c:v>
                </c:pt>
                <c:pt idx="18832">
                  <c:v>9.4169999999999998</c:v>
                </c:pt>
                <c:pt idx="18833">
                  <c:v>9.4179999999999993</c:v>
                </c:pt>
                <c:pt idx="18834">
                  <c:v>9.4179999999999993</c:v>
                </c:pt>
                <c:pt idx="18835">
                  <c:v>9.4190000000000005</c:v>
                </c:pt>
                <c:pt idx="18836">
                  <c:v>9.4190000000000005</c:v>
                </c:pt>
                <c:pt idx="18837">
                  <c:v>9.42</c:v>
                </c:pt>
                <c:pt idx="18838">
                  <c:v>9.42</c:v>
                </c:pt>
                <c:pt idx="18839">
                  <c:v>9.4209999999999994</c:v>
                </c:pt>
                <c:pt idx="18840">
                  <c:v>9.4209999999999994</c:v>
                </c:pt>
                <c:pt idx="18841">
                  <c:v>9.4220000000000006</c:v>
                </c:pt>
                <c:pt idx="18842">
                  <c:v>9.4220000000000006</c:v>
                </c:pt>
                <c:pt idx="18843">
                  <c:v>9.423</c:v>
                </c:pt>
                <c:pt idx="18844">
                  <c:v>9.423</c:v>
                </c:pt>
                <c:pt idx="18845">
                  <c:v>9.4239999999999995</c:v>
                </c:pt>
                <c:pt idx="18846">
                  <c:v>9.4239999999999995</c:v>
                </c:pt>
                <c:pt idx="18847">
                  <c:v>9.4250000000000007</c:v>
                </c:pt>
                <c:pt idx="18848">
                  <c:v>9.4250000000000007</c:v>
                </c:pt>
                <c:pt idx="18849">
                  <c:v>9.4260000000000002</c:v>
                </c:pt>
                <c:pt idx="18850">
                  <c:v>9.4260000000000002</c:v>
                </c:pt>
                <c:pt idx="18851">
                  <c:v>9.4269999999999996</c:v>
                </c:pt>
                <c:pt idx="18852">
                  <c:v>9.4269999999999996</c:v>
                </c:pt>
                <c:pt idx="18853">
                  <c:v>9.4280000000000008</c:v>
                </c:pt>
                <c:pt idx="18854">
                  <c:v>9.4280000000000008</c:v>
                </c:pt>
                <c:pt idx="18855">
                  <c:v>9.4290000000000003</c:v>
                </c:pt>
                <c:pt idx="18856">
                  <c:v>9.4290000000000003</c:v>
                </c:pt>
                <c:pt idx="18857">
                  <c:v>9.43</c:v>
                </c:pt>
                <c:pt idx="18858">
                  <c:v>9.43</c:v>
                </c:pt>
                <c:pt idx="18859">
                  <c:v>9.4309999999999992</c:v>
                </c:pt>
                <c:pt idx="18860">
                  <c:v>9.4309999999999992</c:v>
                </c:pt>
                <c:pt idx="18861">
                  <c:v>9.4320000000000004</c:v>
                </c:pt>
                <c:pt idx="18862">
                  <c:v>9.4320000000000004</c:v>
                </c:pt>
                <c:pt idx="18863">
                  <c:v>9.4329999999999998</c:v>
                </c:pt>
                <c:pt idx="18864">
                  <c:v>9.4329999999999998</c:v>
                </c:pt>
                <c:pt idx="18865">
                  <c:v>9.4339999999999993</c:v>
                </c:pt>
                <c:pt idx="18866">
                  <c:v>9.4339999999999993</c:v>
                </c:pt>
                <c:pt idx="18867">
                  <c:v>9.4350000000000005</c:v>
                </c:pt>
                <c:pt idx="18868">
                  <c:v>9.4350000000000005</c:v>
                </c:pt>
                <c:pt idx="18869">
                  <c:v>9.4359999999999999</c:v>
                </c:pt>
                <c:pt idx="18870">
                  <c:v>9.4359999999999999</c:v>
                </c:pt>
                <c:pt idx="18871">
                  <c:v>9.4369999999999994</c:v>
                </c:pt>
                <c:pt idx="18872">
                  <c:v>9.4369999999999994</c:v>
                </c:pt>
                <c:pt idx="18873">
                  <c:v>9.4380000000000006</c:v>
                </c:pt>
                <c:pt idx="18874">
                  <c:v>9.4380000000000006</c:v>
                </c:pt>
                <c:pt idx="18875">
                  <c:v>9.4390000000000001</c:v>
                </c:pt>
                <c:pt idx="18876">
                  <c:v>9.4390000000000001</c:v>
                </c:pt>
                <c:pt idx="18877">
                  <c:v>9.44</c:v>
                </c:pt>
                <c:pt idx="18878">
                  <c:v>9.44</c:v>
                </c:pt>
                <c:pt idx="18879">
                  <c:v>9.4410000000000007</c:v>
                </c:pt>
                <c:pt idx="18880">
                  <c:v>9.4410000000000007</c:v>
                </c:pt>
                <c:pt idx="18881">
                  <c:v>9.4420000000000002</c:v>
                </c:pt>
                <c:pt idx="18882">
                  <c:v>9.4420000000000002</c:v>
                </c:pt>
                <c:pt idx="18883">
                  <c:v>9.4429999999999996</c:v>
                </c:pt>
                <c:pt idx="18884">
                  <c:v>9.4429999999999996</c:v>
                </c:pt>
                <c:pt idx="18885">
                  <c:v>9.4440000000000008</c:v>
                </c:pt>
                <c:pt idx="18886">
                  <c:v>9.4440000000000008</c:v>
                </c:pt>
                <c:pt idx="18887">
                  <c:v>9.4450000000000003</c:v>
                </c:pt>
                <c:pt idx="18888">
                  <c:v>9.4450000000000003</c:v>
                </c:pt>
                <c:pt idx="18889">
                  <c:v>9.4459999999999997</c:v>
                </c:pt>
                <c:pt idx="18890">
                  <c:v>9.4459999999999997</c:v>
                </c:pt>
                <c:pt idx="18891">
                  <c:v>9.4469999999999992</c:v>
                </c:pt>
                <c:pt idx="18892">
                  <c:v>9.4469999999999992</c:v>
                </c:pt>
                <c:pt idx="18893">
                  <c:v>9.4480000000000004</c:v>
                </c:pt>
                <c:pt idx="18894">
                  <c:v>9.4480000000000004</c:v>
                </c:pt>
                <c:pt idx="18895">
                  <c:v>9.4489999999999998</c:v>
                </c:pt>
                <c:pt idx="18896">
                  <c:v>9.4489999999999998</c:v>
                </c:pt>
                <c:pt idx="18897">
                  <c:v>9.4499999999999993</c:v>
                </c:pt>
                <c:pt idx="18898">
                  <c:v>9.4499999999999993</c:v>
                </c:pt>
                <c:pt idx="18899">
                  <c:v>9.4510000000000005</c:v>
                </c:pt>
                <c:pt idx="18900">
                  <c:v>9.4510000000000005</c:v>
                </c:pt>
                <c:pt idx="18901">
                  <c:v>9.452</c:v>
                </c:pt>
                <c:pt idx="18902">
                  <c:v>9.452</c:v>
                </c:pt>
                <c:pt idx="18903">
                  <c:v>9.4529999999999994</c:v>
                </c:pt>
                <c:pt idx="18904">
                  <c:v>9.4529999999999994</c:v>
                </c:pt>
                <c:pt idx="18905">
                  <c:v>9.4540000000000006</c:v>
                </c:pt>
                <c:pt idx="18906">
                  <c:v>9.4540000000000006</c:v>
                </c:pt>
                <c:pt idx="18907">
                  <c:v>9.4550000000000001</c:v>
                </c:pt>
                <c:pt idx="18908">
                  <c:v>9.4550000000000001</c:v>
                </c:pt>
                <c:pt idx="18909">
                  <c:v>9.4559999999999995</c:v>
                </c:pt>
                <c:pt idx="18910">
                  <c:v>9.4559999999999995</c:v>
                </c:pt>
                <c:pt idx="18911">
                  <c:v>9.4570000000000007</c:v>
                </c:pt>
                <c:pt idx="18912">
                  <c:v>9.4570000000000007</c:v>
                </c:pt>
                <c:pt idx="18913">
                  <c:v>9.4580000000000002</c:v>
                </c:pt>
                <c:pt idx="18914">
                  <c:v>9.4580000000000002</c:v>
                </c:pt>
                <c:pt idx="18915">
                  <c:v>9.4589999999999996</c:v>
                </c:pt>
                <c:pt idx="18916">
                  <c:v>9.4589999999999996</c:v>
                </c:pt>
                <c:pt idx="18917">
                  <c:v>9.4600000000000009</c:v>
                </c:pt>
                <c:pt idx="18918">
                  <c:v>9.4600000000000009</c:v>
                </c:pt>
                <c:pt idx="18919">
                  <c:v>9.4610000000000003</c:v>
                </c:pt>
                <c:pt idx="18920">
                  <c:v>9.4610000000000003</c:v>
                </c:pt>
                <c:pt idx="18921">
                  <c:v>9.4619999999999997</c:v>
                </c:pt>
                <c:pt idx="18922">
                  <c:v>9.4619999999999997</c:v>
                </c:pt>
                <c:pt idx="18923">
                  <c:v>9.4629999999999992</c:v>
                </c:pt>
                <c:pt idx="18924">
                  <c:v>9.4629999999999992</c:v>
                </c:pt>
                <c:pt idx="18925">
                  <c:v>9.4640000000000004</c:v>
                </c:pt>
                <c:pt idx="18926">
                  <c:v>9.4640000000000004</c:v>
                </c:pt>
                <c:pt idx="18927">
                  <c:v>9.4649999999999999</c:v>
                </c:pt>
                <c:pt idx="18928">
                  <c:v>9.4649999999999999</c:v>
                </c:pt>
                <c:pt idx="18929">
                  <c:v>9.4659999999999993</c:v>
                </c:pt>
                <c:pt idx="18930">
                  <c:v>9.4659999999999993</c:v>
                </c:pt>
                <c:pt idx="18931">
                  <c:v>9.4670000000000005</c:v>
                </c:pt>
                <c:pt idx="18932">
                  <c:v>9.4670000000000005</c:v>
                </c:pt>
                <c:pt idx="18933">
                  <c:v>9.468</c:v>
                </c:pt>
                <c:pt idx="18934">
                  <c:v>9.468</c:v>
                </c:pt>
                <c:pt idx="18935">
                  <c:v>9.4689999999999994</c:v>
                </c:pt>
                <c:pt idx="18936">
                  <c:v>9.4689999999999994</c:v>
                </c:pt>
                <c:pt idx="18937">
                  <c:v>9.4700000000000006</c:v>
                </c:pt>
                <c:pt idx="18938">
                  <c:v>9.4700000000000006</c:v>
                </c:pt>
                <c:pt idx="18939">
                  <c:v>9.4710000000000001</c:v>
                </c:pt>
                <c:pt idx="18940">
                  <c:v>9.4710000000000001</c:v>
                </c:pt>
                <c:pt idx="18941">
                  <c:v>9.4719999999999995</c:v>
                </c:pt>
                <c:pt idx="18942">
                  <c:v>9.4719999999999995</c:v>
                </c:pt>
                <c:pt idx="18943">
                  <c:v>9.4730000000000008</c:v>
                </c:pt>
                <c:pt idx="18944">
                  <c:v>9.4730000000000008</c:v>
                </c:pt>
                <c:pt idx="18945">
                  <c:v>9.4740000000000002</c:v>
                </c:pt>
                <c:pt idx="18946">
                  <c:v>9.4740000000000002</c:v>
                </c:pt>
                <c:pt idx="18947">
                  <c:v>9.4749999999999996</c:v>
                </c:pt>
                <c:pt idx="18948">
                  <c:v>9.4749999999999996</c:v>
                </c:pt>
                <c:pt idx="18949">
                  <c:v>9.4760000000000009</c:v>
                </c:pt>
                <c:pt idx="18950">
                  <c:v>9.4760000000000009</c:v>
                </c:pt>
                <c:pt idx="18951">
                  <c:v>9.4770000000000003</c:v>
                </c:pt>
                <c:pt idx="18952">
                  <c:v>9.4770000000000003</c:v>
                </c:pt>
                <c:pt idx="18953">
                  <c:v>9.4779999999999998</c:v>
                </c:pt>
                <c:pt idx="18954">
                  <c:v>9.4779999999999998</c:v>
                </c:pt>
                <c:pt idx="18955">
                  <c:v>9.4789999999999992</c:v>
                </c:pt>
                <c:pt idx="18956">
                  <c:v>9.4789999999999992</c:v>
                </c:pt>
                <c:pt idx="18957">
                  <c:v>9.48</c:v>
                </c:pt>
                <c:pt idx="18958">
                  <c:v>9.48</c:v>
                </c:pt>
                <c:pt idx="18959">
                  <c:v>9.4809999999999999</c:v>
                </c:pt>
                <c:pt idx="18960">
                  <c:v>9.4809999999999999</c:v>
                </c:pt>
                <c:pt idx="18961">
                  <c:v>9.4819999999999993</c:v>
                </c:pt>
                <c:pt idx="18962">
                  <c:v>9.4819999999999993</c:v>
                </c:pt>
                <c:pt idx="18963">
                  <c:v>9.4830000000000005</c:v>
                </c:pt>
                <c:pt idx="18964">
                  <c:v>9.4830000000000005</c:v>
                </c:pt>
                <c:pt idx="18965">
                  <c:v>9.484</c:v>
                </c:pt>
                <c:pt idx="18966">
                  <c:v>9.484</c:v>
                </c:pt>
                <c:pt idx="18967">
                  <c:v>9.4849999999999994</c:v>
                </c:pt>
                <c:pt idx="18968">
                  <c:v>9.4849999999999994</c:v>
                </c:pt>
                <c:pt idx="18969">
                  <c:v>9.4860000000000007</c:v>
                </c:pt>
                <c:pt idx="18970">
                  <c:v>9.4860000000000007</c:v>
                </c:pt>
                <c:pt idx="18971">
                  <c:v>9.4870000000000001</c:v>
                </c:pt>
                <c:pt idx="18972">
                  <c:v>9.4870000000000001</c:v>
                </c:pt>
                <c:pt idx="18973">
                  <c:v>9.4879999999999995</c:v>
                </c:pt>
                <c:pt idx="18974">
                  <c:v>9.4879999999999995</c:v>
                </c:pt>
                <c:pt idx="18975">
                  <c:v>9.4890000000000008</c:v>
                </c:pt>
                <c:pt idx="18976">
                  <c:v>9.4890000000000008</c:v>
                </c:pt>
                <c:pt idx="18977">
                  <c:v>9.49</c:v>
                </c:pt>
                <c:pt idx="18978">
                  <c:v>9.49</c:v>
                </c:pt>
                <c:pt idx="18979">
                  <c:v>9.4909999999999997</c:v>
                </c:pt>
                <c:pt idx="18980">
                  <c:v>9.4909999999999997</c:v>
                </c:pt>
                <c:pt idx="18981">
                  <c:v>9.4920000000000009</c:v>
                </c:pt>
                <c:pt idx="18982">
                  <c:v>9.4920000000000009</c:v>
                </c:pt>
                <c:pt idx="18983">
                  <c:v>9.4930000000000003</c:v>
                </c:pt>
                <c:pt idx="18984">
                  <c:v>9.4930000000000003</c:v>
                </c:pt>
                <c:pt idx="18985">
                  <c:v>9.4939999999999998</c:v>
                </c:pt>
                <c:pt idx="18986">
                  <c:v>9.4939999999999998</c:v>
                </c:pt>
                <c:pt idx="18987">
                  <c:v>9.4949999999999992</c:v>
                </c:pt>
                <c:pt idx="18988">
                  <c:v>9.4949999999999992</c:v>
                </c:pt>
                <c:pt idx="18989">
                  <c:v>9.4960000000000004</c:v>
                </c:pt>
                <c:pt idx="18990">
                  <c:v>9.4960000000000004</c:v>
                </c:pt>
                <c:pt idx="18991">
                  <c:v>9.4969999999999999</c:v>
                </c:pt>
                <c:pt idx="18992">
                  <c:v>9.4969999999999999</c:v>
                </c:pt>
                <c:pt idx="18993">
                  <c:v>9.4979999999999993</c:v>
                </c:pt>
                <c:pt idx="18994">
                  <c:v>9.4979999999999993</c:v>
                </c:pt>
                <c:pt idx="18995">
                  <c:v>9.4990000000000006</c:v>
                </c:pt>
                <c:pt idx="18996">
                  <c:v>9.4990000000000006</c:v>
                </c:pt>
                <c:pt idx="18997">
                  <c:v>9.5</c:v>
                </c:pt>
                <c:pt idx="18998">
                  <c:v>9.5</c:v>
                </c:pt>
                <c:pt idx="18999">
                  <c:v>9.5009999999999994</c:v>
                </c:pt>
                <c:pt idx="19000">
                  <c:v>9.5009999999999994</c:v>
                </c:pt>
                <c:pt idx="19001">
                  <c:v>9.5020000000000007</c:v>
                </c:pt>
                <c:pt idx="19002">
                  <c:v>9.5020000000000007</c:v>
                </c:pt>
                <c:pt idx="19003">
                  <c:v>9.5030000000000001</c:v>
                </c:pt>
                <c:pt idx="19004">
                  <c:v>9.5030000000000001</c:v>
                </c:pt>
                <c:pt idx="19005">
                  <c:v>9.5039999999999996</c:v>
                </c:pt>
                <c:pt idx="19006">
                  <c:v>9.5039999999999996</c:v>
                </c:pt>
                <c:pt idx="19007">
                  <c:v>9.5050000000000008</c:v>
                </c:pt>
                <c:pt idx="19008">
                  <c:v>9.5050000000000008</c:v>
                </c:pt>
                <c:pt idx="19009">
                  <c:v>9.5060000000000002</c:v>
                </c:pt>
                <c:pt idx="19010">
                  <c:v>9.5060000000000002</c:v>
                </c:pt>
                <c:pt idx="19011">
                  <c:v>9.5069999999999997</c:v>
                </c:pt>
                <c:pt idx="19012">
                  <c:v>9.5069999999999997</c:v>
                </c:pt>
                <c:pt idx="19013">
                  <c:v>9.5079999999999991</c:v>
                </c:pt>
                <c:pt idx="19014">
                  <c:v>9.5079999999999991</c:v>
                </c:pt>
                <c:pt idx="19015">
                  <c:v>9.5090000000000003</c:v>
                </c:pt>
                <c:pt idx="19016">
                  <c:v>9.5090000000000003</c:v>
                </c:pt>
                <c:pt idx="19017">
                  <c:v>9.51</c:v>
                </c:pt>
                <c:pt idx="19018">
                  <c:v>9.51</c:v>
                </c:pt>
                <c:pt idx="19019">
                  <c:v>9.5109999999999992</c:v>
                </c:pt>
                <c:pt idx="19020">
                  <c:v>9.5109999999999992</c:v>
                </c:pt>
                <c:pt idx="19021">
                  <c:v>9.5120000000000005</c:v>
                </c:pt>
                <c:pt idx="19022">
                  <c:v>9.5120000000000005</c:v>
                </c:pt>
                <c:pt idx="19023">
                  <c:v>9.5129999999999999</c:v>
                </c:pt>
                <c:pt idx="19024">
                  <c:v>9.5129999999999999</c:v>
                </c:pt>
                <c:pt idx="19025">
                  <c:v>9.5139999999999993</c:v>
                </c:pt>
                <c:pt idx="19026">
                  <c:v>9.5139999999999993</c:v>
                </c:pt>
                <c:pt idx="19027">
                  <c:v>9.5150000000000006</c:v>
                </c:pt>
                <c:pt idx="19028">
                  <c:v>9.5150000000000006</c:v>
                </c:pt>
                <c:pt idx="19029">
                  <c:v>9.516</c:v>
                </c:pt>
                <c:pt idx="19030">
                  <c:v>9.516</c:v>
                </c:pt>
                <c:pt idx="19031">
                  <c:v>9.5169999999999995</c:v>
                </c:pt>
                <c:pt idx="19032">
                  <c:v>9.5169999999999995</c:v>
                </c:pt>
                <c:pt idx="19033">
                  <c:v>9.5180000000000007</c:v>
                </c:pt>
                <c:pt idx="19034">
                  <c:v>9.5180000000000007</c:v>
                </c:pt>
                <c:pt idx="19035">
                  <c:v>9.5190000000000001</c:v>
                </c:pt>
                <c:pt idx="19036">
                  <c:v>9.5190000000000001</c:v>
                </c:pt>
                <c:pt idx="19037">
                  <c:v>9.52</c:v>
                </c:pt>
                <c:pt idx="19038">
                  <c:v>9.52</c:v>
                </c:pt>
                <c:pt idx="19039">
                  <c:v>9.5210000000000008</c:v>
                </c:pt>
                <c:pt idx="19040">
                  <c:v>9.5210000000000008</c:v>
                </c:pt>
                <c:pt idx="19041">
                  <c:v>9.5220000000000002</c:v>
                </c:pt>
                <c:pt idx="19042">
                  <c:v>9.5220000000000002</c:v>
                </c:pt>
                <c:pt idx="19043">
                  <c:v>9.5229999999999997</c:v>
                </c:pt>
                <c:pt idx="19044">
                  <c:v>9.5229999999999997</c:v>
                </c:pt>
                <c:pt idx="19045">
                  <c:v>9.5239999999999991</c:v>
                </c:pt>
                <c:pt idx="19046">
                  <c:v>9.5239999999999991</c:v>
                </c:pt>
                <c:pt idx="19047">
                  <c:v>9.5250000000000004</c:v>
                </c:pt>
                <c:pt idx="19048">
                  <c:v>9.5250000000000004</c:v>
                </c:pt>
                <c:pt idx="19049">
                  <c:v>9.5259999999999998</c:v>
                </c:pt>
                <c:pt idx="19050">
                  <c:v>9.5259999999999998</c:v>
                </c:pt>
                <c:pt idx="19051">
                  <c:v>9.5269999999999992</c:v>
                </c:pt>
                <c:pt idx="19052">
                  <c:v>9.5269999999999992</c:v>
                </c:pt>
                <c:pt idx="19053">
                  <c:v>9.5280000000000005</c:v>
                </c:pt>
                <c:pt idx="19054">
                  <c:v>9.5280000000000005</c:v>
                </c:pt>
                <c:pt idx="19055">
                  <c:v>9.5289999999999999</c:v>
                </c:pt>
                <c:pt idx="19056">
                  <c:v>9.5289999999999999</c:v>
                </c:pt>
                <c:pt idx="19057">
                  <c:v>9.5299999999999994</c:v>
                </c:pt>
                <c:pt idx="19058">
                  <c:v>9.5299999999999994</c:v>
                </c:pt>
                <c:pt idx="19059">
                  <c:v>9.5310000000000006</c:v>
                </c:pt>
                <c:pt idx="19060">
                  <c:v>9.5310000000000006</c:v>
                </c:pt>
                <c:pt idx="19061">
                  <c:v>9.532</c:v>
                </c:pt>
                <c:pt idx="19062">
                  <c:v>9.532</c:v>
                </c:pt>
                <c:pt idx="19063">
                  <c:v>9.5329999999999995</c:v>
                </c:pt>
                <c:pt idx="19064">
                  <c:v>9.5329999999999995</c:v>
                </c:pt>
                <c:pt idx="19065">
                  <c:v>9.5340000000000007</c:v>
                </c:pt>
                <c:pt idx="19066">
                  <c:v>9.5340000000000007</c:v>
                </c:pt>
                <c:pt idx="19067">
                  <c:v>9.5350000000000001</c:v>
                </c:pt>
                <c:pt idx="19068">
                  <c:v>9.5350000000000001</c:v>
                </c:pt>
                <c:pt idx="19069">
                  <c:v>9.5359999999999996</c:v>
                </c:pt>
                <c:pt idx="19070">
                  <c:v>9.5359999999999996</c:v>
                </c:pt>
                <c:pt idx="19071">
                  <c:v>9.5370000000000008</c:v>
                </c:pt>
                <c:pt idx="19072">
                  <c:v>9.5370000000000008</c:v>
                </c:pt>
                <c:pt idx="19073">
                  <c:v>9.5380000000000003</c:v>
                </c:pt>
                <c:pt idx="19074">
                  <c:v>9.5380000000000003</c:v>
                </c:pt>
                <c:pt idx="19075">
                  <c:v>9.5389999999999997</c:v>
                </c:pt>
                <c:pt idx="19076">
                  <c:v>9.5389999999999997</c:v>
                </c:pt>
                <c:pt idx="19077">
                  <c:v>9.5399999999999991</c:v>
                </c:pt>
                <c:pt idx="19078">
                  <c:v>9.5399999999999991</c:v>
                </c:pt>
                <c:pt idx="19079">
                  <c:v>9.5410000000000004</c:v>
                </c:pt>
                <c:pt idx="19080">
                  <c:v>9.5410000000000004</c:v>
                </c:pt>
                <c:pt idx="19081">
                  <c:v>9.5419999999999998</c:v>
                </c:pt>
                <c:pt idx="19082">
                  <c:v>9.5419999999999998</c:v>
                </c:pt>
                <c:pt idx="19083">
                  <c:v>9.5429999999999993</c:v>
                </c:pt>
                <c:pt idx="19084">
                  <c:v>9.5429999999999993</c:v>
                </c:pt>
                <c:pt idx="19085">
                  <c:v>9.5440000000000005</c:v>
                </c:pt>
                <c:pt idx="19086">
                  <c:v>9.5440000000000005</c:v>
                </c:pt>
                <c:pt idx="19087">
                  <c:v>9.5449999999999999</c:v>
                </c:pt>
                <c:pt idx="19088">
                  <c:v>9.5449999999999999</c:v>
                </c:pt>
                <c:pt idx="19089">
                  <c:v>9.5459999999999994</c:v>
                </c:pt>
                <c:pt idx="19090">
                  <c:v>9.5459999999999994</c:v>
                </c:pt>
                <c:pt idx="19091">
                  <c:v>9.5470000000000006</c:v>
                </c:pt>
                <c:pt idx="19092">
                  <c:v>9.5470000000000006</c:v>
                </c:pt>
                <c:pt idx="19093">
                  <c:v>9.548</c:v>
                </c:pt>
                <c:pt idx="19094">
                  <c:v>9.548</c:v>
                </c:pt>
                <c:pt idx="19095">
                  <c:v>9.5489999999999995</c:v>
                </c:pt>
                <c:pt idx="19096">
                  <c:v>9.5489999999999995</c:v>
                </c:pt>
                <c:pt idx="19097">
                  <c:v>9.5500000000000007</c:v>
                </c:pt>
                <c:pt idx="19098">
                  <c:v>9.5500000000000007</c:v>
                </c:pt>
                <c:pt idx="19099">
                  <c:v>9.5510000000000002</c:v>
                </c:pt>
                <c:pt idx="19100">
                  <c:v>9.5510000000000002</c:v>
                </c:pt>
                <c:pt idx="19101">
                  <c:v>9.5519999999999996</c:v>
                </c:pt>
                <c:pt idx="19102">
                  <c:v>9.5519999999999996</c:v>
                </c:pt>
                <c:pt idx="19103">
                  <c:v>9.5530000000000008</c:v>
                </c:pt>
                <c:pt idx="19104">
                  <c:v>9.5530000000000008</c:v>
                </c:pt>
                <c:pt idx="19105">
                  <c:v>9.5540000000000003</c:v>
                </c:pt>
                <c:pt idx="19106">
                  <c:v>9.5540000000000003</c:v>
                </c:pt>
                <c:pt idx="19107">
                  <c:v>9.5549999999999997</c:v>
                </c:pt>
                <c:pt idx="19108">
                  <c:v>9.5549999999999997</c:v>
                </c:pt>
                <c:pt idx="19109">
                  <c:v>9.5559999999999992</c:v>
                </c:pt>
                <c:pt idx="19110">
                  <c:v>9.5559999999999992</c:v>
                </c:pt>
                <c:pt idx="19111">
                  <c:v>9.5570000000000004</c:v>
                </c:pt>
                <c:pt idx="19112">
                  <c:v>9.5570000000000004</c:v>
                </c:pt>
                <c:pt idx="19113">
                  <c:v>9.5579999999999998</c:v>
                </c:pt>
                <c:pt idx="19114">
                  <c:v>9.5579999999999998</c:v>
                </c:pt>
                <c:pt idx="19115">
                  <c:v>9.5589999999999993</c:v>
                </c:pt>
                <c:pt idx="19116">
                  <c:v>9.5589999999999993</c:v>
                </c:pt>
                <c:pt idx="19117">
                  <c:v>9.56</c:v>
                </c:pt>
                <c:pt idx="19118">
                  <c:v>9.56</c:v>
                </c:pt>
                <c:pt idx="19119">
                  <c:v>9.5609999999999999</c:v>
                </c:pt>
                <c:pt idx="19120">
                  <c:v>9.5609999999999999</c:v>
                </c:pt>
                <c:pt idx="19121">
                  <c:v>9.5619999999999994</c:v>
                </c:pt>
                <c:pt idx="19122">
                  <c:v>9.5619999999999994</c:v>
                </c:pt>
                <c:pt idx="19123">
                  <c:v>9.5630000000000006</c:v>
                </c:pt>
                <c:pt idx="19124">
                  <c:v>9.5630000000000006</c:v>
                </c:pt>
                <c:pt idx="19125">
                  <c:v>9.5640000000000001</c:v>
                </c:pt>
                <c:pt idx="19126">
                  <c:v>9.5640000000000001</c:v>
                </c:pt>
                <c:pt idx="19127">
                  <c:v>9.5649999999999995</c:v>
                </c:pt>
                <c:pt idx="19128">
                  <c:v>9.5649999999999995</c:v>
                </c:pt>
                <c:pt idx="19129">
                  <c:v>9.5660000000000007</c:v>
                </c:pt>
                <c:pt idx="19130">
                  <c:v>9.5660000000000007</c:v>
                </c:pt>
                <c:pt idx="19131">
                  <c:v>9.5670000000000002</c:v>
                </c:pt>
                <c:pt idx="19132">
                  <c:v>9.5670000000000002</c:v>
                </c:pt>
                <c:pt idx="19133">
                  <c:v>9.5679999999999996</c:v>
                </c:pt>
                <c:pt idx="19134">
                  <c:v>9.5679999999999996</c:v>
                </c:pt>
                <c:pt idx="19135">
                  <c:v>9.5690000000000008</c:v>
                </c:pt>
                <c:pt idx="19136">
                  <c:v>9.5690000000000008</c:v>
                </c:pt>
                <c:pt idx="19137">
                  <c:v>9.57</c:v>
                </c:pt>
                <c:pt idx="19138">
                  <c:v>9.57</c:v>
                </c:pt>
                <c:pt idx="19139">
                  <c:v>9.5709999999999997</c:v>
                </c:pt>
                <c:pt idx="19140">
                  <c:v>9.5709999999999997</c:v>
                </c:pt>
                <c:pt idx="19141">
                  <c:v>9.5719999999999992</c:v>
                </c:pt>
                <c:pt idx="19142">
                  <c:v>9.5719999999999992</c:v>
                </c:pt>
                <c:pt idx="19143">
                  <c:v>9.5730000000000004</c:v>
                </c:pt>
                <c:pt idx="19144">
                  <c:v>9.5730000000000004</c:v>
                </c:pt>
                <c:pt idx="19145">
                  <c:v>9.5739999999999998</c:v>
                </c:pt>
                <c:pt idx="19146">
                  <c:v>9.5739999999999998</c:v>
                </c:pt>
                <c:pt idx="19147">
                  <c:v>9.5749999999999993</c:v>
                </c:pt>
                <c:pt idx="19148">
                  <c:v>9.5749999999999993</c:v>
                </c:pt>
                <c:pt idx="19149">
                  <c:v>9.5760000000000005</c:v>
                </c:pt>
                <c:pt idx="19150">
                  <c:v>9.5760000000000005</c:v>
                </c:pt>
                <c:pt idx="19151">
                  <c:v>9.577</c:v>
                </c:pt>
                <c:pt idx="19152">
                  <c:v>9.577</c:v>
                </c:pt>
                <c:pt idx="19153">
                  <c:v>9.5779999999999994</c:v>
                </c:pt>
                <c:pt idx="19154">
                  <c:v>9.5779999999999994</c:v>
                </c:pt>
                <c:pt idx="19155">
                  <c:v>9.5790000000000006</c:v>
                </c:pt>
                <c:pt idx="19156">
                  <c:v>9.5790000000000006</c:v>
                </c:pt>
                <c:pt idx="19157">
                  <c:v>9.58</c:v>
                </c:pt>
                <c:pt idx="19158">
                  <c:v>9.58</c:v>
                </c:pt>
                <c:pt idx="19159">
                  <c:v>9.5809999999999995</c:v>
                </c:pt>
                <c:pt idx="19160">
                  <c:v>9.5809999999999995</c:v>
                </c:pt>
                <c:pt idx="19161">
                  <c:v>9.5820000000000007</c:v>
                </c:pt>
                <c:pt idx="19162">
                  <c:v>9.5820000000000007</c:v>
                </c:pt>
                <c:pt idx="19163">
                  <c:v>9.5830000000000002</c:v>
                </c:pt>
                <c:pt idx="19164">
                  <c:v>9.5830000000000002</c:v>
                </c:pt>
                <c:pt idx="19165">
                  <c:v>9.5839999999999996</c:v>
                </c:pt>
                <c:pt idx="19166">
                  <c:v>9.5839999999999996</c:v>
                </c:pt>
                <c:pt idx="19167">
                  <c:v>9.5850000000000009</c:v>
                </c:pt>
                <c:pt idx="19168">
                  <c:v>9.5850000000000009</c:v>
                </c:pt>
                <c:pt idx="19169">
                  <c:v>9.5860000000000003</c:v>
                </c:pt>
                <c:pt idx="19170">
                  <c:v>9.5860000000000003</c:v>
                </c:pt>
                <c:pt idx="19171">
                  <c:v>9.5869999999999997</c:v>
                </c:pt>
                <c:pt idx="19172">
                  <c:v>9.5869999999999997</c:v>
                </c:pt>
                <c:pt idx="19173">
                  <c:v>9.5879999999999992</c:v>
                </c:pt>
                <c:pt idx="19174">
                  <c:v>9.5879999999999992</c:v>
                </c:pt>
                <c:pt idx="19175">
                  <c:v>9.5890000000000004</c:v>
                </c:pt>
                <c:pt idx="19176">
                  <c:v>9.5890000000000004</c:v>
                </c:pt>
                <c:pt idx="19177">
                  <c:v>9.59</c:v>
                </c:pt>
                <c:pt idx="19178">
                  <c:v>9.59</c:v>
                </c:pt>
                <c:pt idx="19179">
                  <c:v>9.5909999999999993</c:v>
                </c:pt>
                <c:pt idx="19180">
                  <c:v>9.5909999999999993</c:v>
                </c:pt>
                <c:pt idx="19181">
                  <c:v>9.5920000000000005</c:v>
                </c:pt>
                <c:pt idx="19182">
                  <c:v>9.5920000000000005</c:v>
                </c:pt>
                <c:pt idx="19183">
                  <c:v>9.593</c:v>
                </c:pt>
                <c:pt idx="19184">
                  <c:v>9.593</c:v>
                </c:pt>
                <c:pt idx="19185">
                  <c:v>9.5939999999999994</c:v>
                </c:pt>
                <c:pt idx="19186">
                  <c:v>9.5939999999999994</c:v>
                </c:pt>
                <c:pt idx="19187">
                  <c:v>9.5950000000000006</c:v>
                </c:pt>
                <c:pt idx="19188">
                  <c:v>9.5950000000000006</c:v>
                </c:pt>
                <c:pt idx="19189">
                  <c:v>9.5960000000000001</c:v>
                </c:pt>
                <c:pt idx="19190">
                  <c:v>9.5960000000000001</c:v>
                </c:pt>
                <c:pt idx="19191">
                  <c:v>9.5969999999999995</c:v>
                </c:pt>
                <c:pt idx="19192">
                  <c:v>9.5969999999999995</c:v>
                </c:pt>
                <c:pt idx="19193">
                  <c:v>9.5980000000000008</c:v>
                </c:pt>
                <c:pt idx="19194">
                  <c:v>9.5980000000000008</c:v>
                </c:pt>
                <c:pt idx="19195">
                  <c:v>9.5990000000000002</c:v>
                </c:pt>
                <c:pt idx="19196">
                  <c:v>9.5990000000000002</c:v>
                </c:pt>
                <c:pt idx="19197">
                  <c:v>9.6</c:v>
                </c:pt>
                <c:pt idx="19198">
                  <c:v>9.6</c:v>
                </c:pt>
                <c:pt idx="19199">
                  <c:v>9.6010000000000009</c:v>
                </c:pt>
                <c:pt idx="19200">
                  <c:v>9.6010000000000009</c:v>
                </c:pt>
                <c:pt idx="19201">
                  <c:v>9.6020000000000003</c:v>
                </c:pt>
                <c:pt idx="19202">
                  <c:v>9.6020000000000003</c:v>
                </c:pt>
                <c:pt idx="19203">
                  <c:v>9.6029999999999998</c:v>
                </c:pt>
                <c:pt idx="19204">
                  <c:v>9.6029999999999998</c:v>
                </c:pt>
                <c:pt idx="19205">
                  <c:v>9.6039999999999992</c:v>
                </c:pt>
                <c:pt idx="19206">
                  <c:v>9.6039999999999992</c:v>
                </c:pt>
                <c:pt idx="19207">
                  <c:v>9.6050000000000004</c:v>
                </c:pt>
                <c:pt idx="19208">
                  <c:v>9.6050000000000004</c:v>
                </c:pt>
                <c:pt idx="19209">
                  <c:v>9.6059999999999999</c:v>
                </c:pt>
                <c:pt idx="19210">
                  <c:v>9.6059999999999999</c:v>
                </c:pt>
                <c:pt idx="19211">
                  <c:v>9.6069999999999993</c:v>
                </c:pt>
                <c:pt idx="19212">
                  <c:v>9.6069999999999993</c:v>
                </c:pt>
                <c:pt idx="19213">
                  <c:v>9.6080000000000005</c:v>
                </c:pt>
                <c:pt idx="19214">
                  <c:v>9.6080000000000005</c:v>
                </c:pt>
                <c:pt idx="19215">
                  <c:v>9.609</c:v>
                </c:pt>
                <c:pt idx="19216">
                  <c:v>9.609</c:v>
                </c:pt>
                <c:pt idx="19217">
                  <c:v>9.61</c:v>
                </c:pt>
                <c:pt idx="19218">
                  <c:v>9.61</c:v>
                </c:pt>
                <c:pt idx="19219">
                  <c:v>9.6110000000000007</c:v>
                </c:pt>
                <c:pt idx="19220">
                  <c:v>9.6110000000000007</c:v>
                </c:pt>
                <c:pt idx="19221">
                  <c:v>9.6120000000000001</c:v>
                </c:pt>
                <c:pt idx="19222">
                  <c:v>9.6120000000000001</c:v>
                </c:pt>
                <c:pt idx="19223">
                  <c:v>9.6129999999999995</c:v>
                </c:pt>
                <c:pt idx="19224">
                  <c:v>9.6129999999999995</c:v>
                </c:pt>
                <c:pt idx="19225">
                  <c:v>9.6140000000000008</c:v>
                </c:pt>
                <c:pt idx="19226">
                  <c:v>9.6140000000000008</c:v>
                </c:pt>
                <c:pt idx="19227">
                  <c:v>9.6150000000000002</c:v>
                </c:pt>
                <c:pt idx="19228">
                  <c:v>9.6150000000000002</c:v>
                </c:pt>
                <c:pt idx="19229">
                  <c:v>9.6159999999999997</c:v>
                </c:pt>
                <c:pt idx="19230">
                  <c:v>9.6159999999999997</c:v>
                </c:pt>
                <c:pt idx="19231">
                  <c:v>9.6170000000000009</c:v>
                </c:pt>
                <c:pt idx="19232">
                  <c:v>9.6170000000000009</c:v>
                </c:pt>
                <c:pt idx="19233">
                  <c:v>9.6180000000000003</c:v>
                </c:pt>
                <c:pt idx="19234">
                  <c:v>9.6180000000000003</c:v>
                </c:pt>
                <c:pt idx="19235">
                  <c:v>9.6189999999999998</c:v>
                </c:pt>
                <c:pt idx="19236">
                  <c:v>9.6189999999999998</c:v>
                </c:pt>
                <c:pt idx="19237">
                  <c:v>9.6199999999999992</c:v>
                </c:pt>
                <c:pt idx="19238">
                  <c:v>9.6199999999999992</c:v>
                </c:pt>
                <c:pt idx="19239">
                  <c:v>9.6210000000000004</c:v>
                </c:pt>
                <c:pt idx="19240">
                  <c:v>9.6210000000000004</c:v>
                </c:pt>
                <c:pt idx="19241">
                  <c:v>9.6219999999999999</c:v>
                </c:pt>
                <c:pt idx="19242">
                  <c:v>9.6219999999999999</c:v>
                </c:pt>
                <c:pt idx="19243">
                  <c:v>9.6229999999999993</c:v>
                </c:pt>
                <c:pt idx="19244">
                  <c:v>9.6229999999999993</c:v>
                </c:pt>
                <c:pt idx="19245">
                  <c:v>9.6240000000000006</c:v>
                </c:pt>
                <c:pt idx="19246">
                  <c:v>9.6240000000000006</c:v>
                </c:pt>
                <c:pt idx="19247">
                  <c:v>9.625</c:v>
                </c:pt>
                <c:pt idx="19248">
                  <c:v>9.625</c:v>
                </c:pt>
                <c:pt idx="19249">
                  <c:v>9.6259999999999994</c:v>
                </c:pt>
                <c:pt idx="19250">
                  <c:v>9.6259999999999994</c:v>
                </c:pt>
                <c:pt idx="19251">
                  <c:v>9.6270000000000007</c:v>
                </c:pt>
                <c:pt idx="19252">
                  <c:v>9.6270000000000007</c:v>
                </c:pt>
                <c:pt idx="19253">
                  <c:v>9.6280000000000001</c:v>
                </c:pt>
                <c:pt idx="19254">
                  <c:v>9.6280000000000001</c:v>
                </c:pt>
                <c:pt idx="19255">
                  <c:v>9.6289999999999996</c:v>
                </c:pt>
                <c:pt idx="19256">
                  <c:v>9.6289999999999996</c:v>
                </c:pt>
                <c:pt idx="19257">
                  <c:v>9.6300000000000008</c:v>
                </c:pt>
                <c:pt idx="19258">
                  <c:v>9.6300000000000008</c:v>
                </c:pt>
                <c:pt idx="19259">
                  <c:v>9.6310000000000002</c:v>
                </c:pt>
                <c:pt idx="19260">
                  <c:v>9.6310000000000002</c:v>
                </c:pt>
                <c:pt idx="19261">
                  <c:v>9.6319999999999997</c:v>
                </c:pt>
                <c:pt idx="19262">
                  <c:v>9.6319999999999997</c:v>
                </c:pt>
                <c:pt idx="19263">
                  <c:v>9.6329999999999991</c:v>
                </c:pt>
                <c:pt idx="19264">
                  <c:v>9.6329999999999991</c:v>
                </c:pt>
                <c:pt idx="19265">
                  <c:v>9.6340000000000003</c:v>
                </c:pt>
                <c:pt idx="19266">
                  <c:v>9.6340000000000003</c:v>
                </c:pt>
                <c:pt idx="19267">
                  <c:v>9.6349999999999998</c:v>
                </c:pt>
                <c:pt idx="19268">
                  <c:v>9.6349999999999998</c:v>
                </c:pt>
                <c:pt idx="19269">
                  <c:v>9.6359999999999992</c:v>
                </c:pt>
                <c:pt idx="19270">
                  <c:v>9.6359999999999992</c:v>
                </c:pt>
                <c:pt idx="19271">
                  <c:v>9.6370000000000005</c:v>
                </c:pt>
                <c:pt idx="19272">
                  <c:v>9.6370000000000005</c:v>
                </c:pt>
                <c:pt idx="19273">
                  <c:v>9.6379999999999999</c:v>
                </c:pt>
                <c:pt idx="19274">
                  <c:v>9.6379999999999999</c:v>
                </c:pt>
                <c:pt idx="19275">
                  <c:v>9.6389999999999993</c:v>
                </c:pt>
                <c:pt idx="19276">
                  <c:v>9.6389999999999993</c:v>
                </c:pt>
                <c:pt idx="19277">
                  <c:v>9.64</c:v>
                </c:pt>
                <c:pt idx="19278">
                  <c:v>9.64</c:v>
                </c:pt>
                <c:pt idx="19279">
                  <c:v>9.641</c:v>
                </c:pt>
                <c:pt idx="19280">
                  <c:v>9.641</c:v>
                </c:pt>
                <c:pt idx="19281">
                  <c:v>9.6419999999999995</c:v>
                </c:pt>
                <c:pt idx="19282">
                  <c:v>9.6419999999999995</c:v>
                </c:pt>
                <c:pt idx="19283">
                  <c:v>9.6430000000000007</c:v>
                </c:pt>
                <c:pt idx="19284">
                  <c:v>9.6430000000000007</c:v>
                </c:pt>
                <c:pt idx="19285">
                  <c:v>9.6440000000000001</c:v>
                </c:pt>
                <c:pt idx="19286">
                  <c:v>9.6440000000000001</c:v>
                </c:pt>
                <c:pt idx="19287">
                  <c:v>9.6449999999999996</c:v>
                </c:pt>
                <c:pt idx="19288">
                  <c:v>9.6449999999999996</c:v>
                </c:pt>
                <c:pt idx="19289">
                  <c:v>9.6460000000000008</c:v>
                </c:pt>
                <c:pt idx="19290">
                  <c:v>9.6460000000000008</c:v>
                </c:pt>
                <c:pt idx="19291">
                  <c:v>9.6470000000000002</c:v>
                </c:pt>
                <c:pt idx="19292">
                  <c:v>9.6470000000000002</c:v>
                </c:pt>
                <c:pt idx="19293">
                  <c:v>9.6479999999999997</c:v>
                </c:pt>
                <c:pt idx="19294">
                  <c:v>9.6479999999999997</c:v>
                </c:pt>
                <c:pt idx="19295">
                  <c:v>9.6489999999999991</c:v>
                </c:pt>
                <c:pt idx="19296">
                  <c:v>9.6489999999999991</c:v>
                </c:pt>
                <c:pt idx="19297">
                  <c:v>9.65</c:v>
                </c:pt>
                <c:pt idx="19298">
                  <c:v>9.65</c:v>
                </c:pt>
                <c:pt idx="19299">
                  <c:v>9.6509999999999998</c:v>
                </c:pt>
                <c:pt idx="19300">
                  <c:v>9.6509999999999998</c:v>
                </c:pt>
                <c:pt idx="19301">
                  <c:v>9.6519999999999992</c:v>
                </c:pt>
                <c:pt idx="19302">
                  <c:v>9.6519999999999992</c:v>
                </c:pt>
                <c:pt idx="19303">
                  <c:v>9.6530000000000005</c:v>
                </c:pt>
                <c:pt idx="19304">
                  <c:v>9.6530000000000005</c:v>
                </c:pt>
                <c:pt idx="19305">
                  <c:v>9.6539999999999999</c:v>
                </c:pt>
                <c:pt idx="19306">
                  <c:v>9.6539999999999999</c:v>
                </c:pt>
                <c:pt idx="19307">
                  <c:v>9.6549999999999994</c:v>
                </c:pt>
                <c:pt idx="19308">
                  <c:v>9.6549999999999994</c:v>
                </c:pt>
                <c:pt idx="19309">
                  <c:v>9.6560000000000006</c:v>
                </c:pt>
                <c:pt idx="19310">
                  <c:v>9.6560000000000006</c:v>
                </c:pt>
                <c:pt idx="19311">
                  <c:v>9.657</c:v>
                </c:pt>
                <c:pt idx="19312">
                  <c:v>9.657</c:v>
                </c:pt>
                <c:pt idx="19313">
                  <c:v>9.6579999999999995</c:v>
                </c:pt>
                <c:pt idx="19314">
                  <c:v>9.6579999999999995</c:v>
                </c:pt>
                <c:pt idx="19315">
                  <c:v>9.6590000000000007</c:v>
                </c:pt>
                <c:pt idx="19316">
                  <c:v>9.6590000000000007</c:v>
                </c:pt>
                <c:pt idx="19317">
                  <c:v>9.66</c:v>
                </c:pt>
                <c:pt idx="19318">
                  <c:v>9.66</c:v>
                </c:pt>
                <c:pt idx="19319">
                  <c:v>9.6609999999999996</c:v>
                </c:pt>
                <c:pt idx="19320">
                  <c:v>9.6609999999999996</c:v>
                </c:pt>
                <c:pt idx="19321">
                  <c:v>9.6620000000000008</c:v>
                </c:pt>
                <c:pt idx="19322">
                  <c:v>9.6620000000000008</c:v>
                </c:pt>
                <c:pt idx="19323">
                  <c:v>9.6630000000000003</c:v>
                </c:pt>
                <c:pt idx="19324">
                  <c:v>9.6630000000000003</c:v>
                </c:pt>
                <c:pt idx="19325">
                  <c:v>9.6639999999999997</c:v>
                </c:pt>
                <c:pt idx="19326">
                  <c:v>9.6639999999999997</c:v>
                </c:pt>
                <c:pt idx="19327">
                  <c:v>9.6649999999999991</c:v>
                </c:pt>
                <c:pt idx="19328">
                  <c:v>9.6649999999999991</c:v>
                </c:pt>
                <c:pt idx="19329">
                  <c:v>9.6660000000000004</c:v>
                </c:pt>
                <c:pt idx="19330">
                  <c:v>9.6660000000000004</c:v>
                </c:pt>
                <c:pt idx="19331">
                  <c:v>9.6669999999999998</c:v>
                </c:pt>
                <c:pt idx="19332">
                  <c:v>9.6669999999999998</c:v>
                </c:pt>
                <c:pt idx="19333">
                  <c:v>9.6679999999999993</c:v>
                </c:pt>
                <c:pt idx="19334">
                  <c:v>9.6679999999999993</c:v>
                </c:pt>
                <c:pt idx="19335">
                  <c:v>9.6690000000000005</c:v>
                </c:pt>
                <c:pt idx="19336">
                  <c:v>9.6690000000000005</c:v>
                </c:pt>
                <c:pt idx="19337">
                  <c:v>9.67</c:v>
                </c:pt>
                <c:pt idx="19338">
                  <c:v>9.67</c:v>
                </c:pt>
                <c:pt idx="19339">
                  <c:v>9.6709999999999994</c:v>
                </c:pt>
                <c:pt idx="19340">
                  <c:v>9.6709999999999994</c:v>
                </c:pt>
                <c:pt idx="19341">
                  <c:v>9.6720000000000006</c:v>
                </c:pt>
                <c:pt idx="19342">
                  <c:v>9.6720000000000006</c:v>
                </c:pt>
                <c:pt idx="19343">
                  <c:v>9.673</c:v>
                </c:pt>
                <c:pt idx="19344">
                  <c:v>9.673</c:v>
                </c:pt>
                <c:pt idx="19345">
                  <c:v>9.6739999999999995</c:v>
                </c:pt>
                <c:pt idx="19346">
                  <c:v>9.6739999999999995</c:v>
                </c:pt>
                <c:pt idx="19347">
                  <c:v>9.6750000000000007</c:v>
                </c:pt>
                <c:pt idx="19348">
                  <c:v>9.6750000000000007</c:v>
                </c:pt>
                <c:pt idx="19349">
                  <c:v>9.6760000000000002</c:v>
                </c:pt>
                <c:pt idx="19350">
                  <c:v>9.6760000000000002</c:v>
                </c:pt>
                <c:pt idx="19351">
                  <c:v>9.6769999999999996</c:v>
                </c:pt>
                <c:pt idx="19352">
                  <c:v>9.6769999999999996</c:v>
                </c:pt>
                <c:pt idx="19353">
                  <c:v>9.6780000000000008</c:v>
                </c:pt>
                <c:pt idx="19354">
                  <c:v>9.6780000000000008</c:v>
                </c:pt>
                <c:pt idx="19355">
                  <c:v>9.6790000000000003</c:v>
                </c:pt>
                <c:pt idx="19356">
                  <c:v>9.6790000000000003</c:v>
                </c:pt>
                <c:pt idx="19357">
                  <c:v>9.68</c:v>
                </c:pt>
                <c:pt idx="19358">
                  <c:v>9.68</c:v>
                </c:pt>
                <c:pt idx="19359">
                  <c:v>9.6809999999999992</c:v>
                </c:pt>
                <c:pt idx="19360">
                  <c:v>9.6809999999999992</c:v>
                </c:pt>
                <c:pt idx="19361">
                  <c:v>9.6820000000000004</c:v>
                </c:pt>
                <c:pt idx="19362">
                  <c:v>9.6820000000000004</c:v>
                </c:pt>
                <c:pt idx="19363">
                  <c:v>9.6829999999999998</c:v>
                </c:pt>
                <c:pt idx="19364">
                  <c:v>9.6829999999999998</c:v>
                </c:pt>
                <c:pt idx="19365">
                  <c:v>9.6839999999999993</c:v>
                </c:pt>
                <c:pt idx="19366">
                  <c:v>9.6839999999999993</c:v>
                </c:pt>
                <c:pt idx="19367">
                  <c:v>9.6850000000000005</c:v>
                </c:pt>
                <c:pt idx="19368">
                  <c:v>9.6850000000000005</c:v>
                </c:pt>
                <c:pt idx="19369">
                  <c:v>9.6859999999999999</c:v>
                </c:pt>
                <c:pt idx="19370">
                  <c:v>9.6859999999999999</c:v>
                </c:pt>
                <c:pt idx="19371">
                  <c:v>9.6869999999999994</c:v>
                </c:pt>
                <c:pt idx="19372">
                  <c:v>9.6869999999999994</c:v>
                </c:pt>
                <c:pt idx="19373">
                  <c:v>9.6880000000000006</c:v>
                </c:pt>
                <c:pt idx="19374">
                  <c:v>9.6880000000000006</c:v>
                </c:pt>
                <c:pt idx="19375">
                  <c:v>9.6890000000000001</c:v>
                </c:pt>
                <c:pt idx="19376">
                  <c:v>9.6890000000000001</c:v>
                </c:pt>
                <c:pt idx="19377">
                  <c:v>9.69</c:v>
                </c:pt>
                <c:pt idx="19378">
                  <c:v>9.69</c:v>
                </c:pt>
                <c:pt idx="19379">
                  <c:v>9.6910000000000007</c:v>
                </c:pt>
                <c:pt idx="19380">
                  <c:v>9.6910000000000007</c:v>
                </c:pt>
                <c:pt idx="19381">
                  <c:v>9.6920000000000002</c:v>
                </c:pt>
                <c:pt idx="19382">
                  <c:v>9.6920000000000002</c:v>
                </c:pt>
                <c:pt idx="19383">
                  <c:v>9.6929999999999996</c:v>
                </c:pt>
                <c:pt idx="19384">
                  <c:v>9.6929999999999996</c:v>
                </c:pt>
                <c:pt idx="19385">
                  <c:v>9.6940000000000008</c:v>
                </c:pt>
                <c:pt idx="19386">
                  <c:v>9.6940000000000008</c:v>
                </c:pt>
                <c:pt idx="19387">
                  <c:v>9.6950000000000003</c:v>
                </c:pt>
                <c:pt idx="19388">
                  <c:v>9.6950000000000003</c:v>
                </c:pt>
                <c:pt idx="19389">
                  <c:v>9.6959999999999997</c:v>
                </c:pt>
                <c:pt idx="19390">
                  <c:v>9.6959999999999997</c:v>
                </c:pt>
                <c:pt idx="19391">
                  <c:v>9.6969999999999992</c:v>
                </c:pt>
                <c:pt idx="19392">
                  <c:v>9.6969999999999992</c:v>
                </c:pt>
                <c:pt idx="19393">
                  <c:v>9.6980000000000004</c:v>
                </c:pt>
                <c:pt idx="19394">
                  <c:v>9.6980000000000004</c:v>
                </c:pt>
                <c:pt idx="19395">
                  <c:v>9.6989999999999998</c:v>
                </c:pt>
                <c:pt idx="19396">
                  <c:v>9.6989999999999998</c:v>
                </c:pt>
                <c:pt idx="19397">
                  <c:v>9.6999999999999993</c:v>
                </c:pt>
                <c:pt idx="19398">
                  <c:v>9.6999999999999993</c:v>
                </c:pt>
                <c:pt idx="19399">
                  <c:v>9.7010000000000005</c:v>
                </c:pt>
                <c:pt idx="19400">
                  <c:v>9.7010000000000005</c:v>
                </c:pt>
                <c:pt idx="19401">
                  <c:v>9.702</c:v>
                </c:pt>
                <c:pt idx="19402">
                  <c:v>9.702</c:v>
                </c:pt>
                <c:pt idx="19403">
                  <c:v>9.7029999999999994</c:v>
                </c:pt>
                <c:pt idx="19404">
                  <c:v>9.7029999999999994</c:v>
                </c:pt>
                <c:pt idx="19405">
                  <c:v>9.7040000000000006</c:v>
                </c:pt>
                <c:pt idx="19406">
                  <c:v>9.7040000000000006</c:v>
                </c:pt>
                <c:pt idx="19407">
                  <c:v>9.7050000000000001</c:v>
                </c:pt>
                <c:pt idx="19408">
                  <c:v>9.7050000000000001</c:v>
                </c:pt>
                <c:pt idx="19409">
                  <c:v>9.7059999999999995</c:v>
                </c:pt>
                <c:pt idx="19410">
                  <c:v>9.7059999999999995</c:v>
                </c:pt>
                <c:pt idx="19411">
                  <c:v>9.7070000000000007</c:v>
                </c:pt>
                <c:pt idx="19412">
                  <c:v>9.7070000000000007</c:v>
                </c:pt>
                <c:pt idx="19413">
                  <c:v>9.7080000000000002</c:v>
                </c:pt>
                <c:pt idx="19414">
                  <c:v>9.7080000000000002</c:v>
                </c:pt>
                <c:pt idx="19415">
                  <c:v>9.7089999999999996</c:v>
                </c:pt>
                <c:pt idx="19416">
                  <c:v>9.7089999999999996</c:v>
                </c:pt>
                <c:pt idx="19417">
                  <c:v>9.7100000000000009</c:v>
                </c:pt>
                <c:pt idx="19418">
                  <c:v>9.7100000000000009</c:v>
                </c:pt>
                <c:pt idx="19419">
                  <c:v>9.7110000000000003</c:v>
                </c:pt>
                <c:pt idx="19420">
                  <c:v>9.7110000000000003</c:v>
                </c:pt>
                <c:pt idx="19421">
                  <c:v>9.7119999999999997</c:v>
                </c:pt>
                <c:pt idx="19422">
                  <c:v>9.7119999999999997</c:v>
                </c:pt>
                <c:pt idx="19423">
                  <c:v>9.7129999999999992</c:v>
                </c:pt>
                <c:pt idx="19424">
                  <c:v>9.7129999999999992</c:v>
                </c:pt>
                <c:pt idx="19425">
                  <c:v>9.7140000000000004</c:v>
                </c:pt>
                <c:pt idx="19426">
                  <c:v>9.7140000000000004</c:v>
                </c:pt>
                <c:pt idx="19427">
                  <c:v>9.7149999999999999</c:v>
                </c:pt>
                <c:pt idx="19428">
                  <c:v>9.7149999999999999</c:v>
                </c:pt>
                <c:pt idx="19429">
                  <c:v>9.7159999999999993</c:v>
                </c:pt>
                <c:pt idx="19430">
                  <c:v>9.7159999999999993</c:v>
                </c:pt>
                <c:pt idx="19431">
                  <c:v>9.7170000000000005</c:v>
                </c:pt>
                <c:pt idx="19432">
                  <c:v>9.7170000000000005</c:v>
                </c:pt>
                <c:pt idx="19433">
                  <c:v>9.718</c:v>
                </c:pt>
                <c:pt idx="19434">
                  <c:v>9.718</c:v>
                </c:pt>
                <c:pt idx="19435">
                  <c:v>9.7189999999999994</c:v>
                </c:pt>
                <c:pt idx="19436">
                  <c:v>9.7189999999999994</c:v>
                </c:pt>
                <c:pt idx="19437">
                  <c:v>9.7200000000000006</c:v>
                </c:pt>
                <c:pt idx="19438">
                  <c:v>9.7200000000000006</c:v>
                </c:pt>
                <c:pt idx="19439">
                  <c:v>9.7210000000000001</c:v>
                </c:pt>
                <c:pt idx="19440">
                  <c:v>9.7210000000000001</c:v>
                </c:pt>
                <c:pt idx="19441">
                  <c:v>9.7219999999999995</c:v>
                </c:pt>
                <c:pt idx="19442">
                  <c:v>9.7219999999999995</c:v>
                </c:pt>
                <c:pt idx="19443">
                  <c:v>9.7230000000000008</c:v>
                </c:pt>
                <c:pt idx="19444">
                  <c:v>9.7230000000000008</c:v>
                </c:pt>
                <c:pt idx="19445">
                  <c:v>9.7240000000000002</c:v>
                </c:pt>
                <c:pt idx="19446">
                  <c:v>9.7240000000000002</c:v>
                </c:pt>
                <c:pt idx="19447">
                  <c:v>9.7249999999999996</c:v>
                </c:pt>
                <c:pt idx="19448">
                  <c:v>9.7249999999999996</c:v>
                </c:pt>
                <c:pt idx="19449">
                  <c:v>9.7260000000000009</c:v>
                </c:pt>
                <c:pt idx="19450">
                  <c:v>9.7260000000000009</c:v>
                </c:pt>
                <c:pt idx="19451">
                  <c:v>9.7270000000000003</c:v>
                </c:pt>
                <c:pt idx="19452">
                  <c:v>9.7270000000000003</c:v>
                </c:pt>
                <c:pt idx="19453">
                  <c:v>9.7279999999999998</c:v>
                </c:pt>
                <c:pt idx="19454">
                  <c:v>9.7279999999999998</c:v>
                </c:pt>
                <c:pt idx="19455">
                  <c:v>9.7289999999999992</c:v>
                </c:pt>
                <c:pt idx="19456">
                  <c:v>9.7289999999999992</c:v>
                </c:pt>
                <c:pt idx="19457">
                  <c:v>9.73</c:v>
                </c:pt>
                <c:pt idx="19458">
                  <c:v>9.73</c:v>
                </c:pt>
                <c:pt idx="19459">
                  <c:v>9.7309999999999999</c:v>
                </c:pt>
                <c:pt idx="19460">
                  <c:v>9.7309999999999999</c:v>
                </c:pt>
                <c:pt idx="19461">
                  <c:v>9.7319999999999993</c:v>
                </c:pt>
                <c:pt idx="19462">
                  <c:v>9.7319999999999993</c:v>
                </c:pt>
                <c:pt idx="19463">
                  <c:v>9.7330000000000005</c:v>
                </c:pt>
                <c:pt idx="19464">
                  <c:v>9.7330000000000005</c:v>
                </c:pt>
                <c:pt idx="19465">
                  <c:v>9.734</c:v>
                </c:pt>
                <c:pt idx="19466">
                  <c:v>9.734</c:v>
                </c:pt>
                <c:pt idx="19467">
                  <c:v>9.7349999999999994</c:v>
                </c:pt>
                <c:pt idx="19468">
                  <c:v>9.7349999999999994</c:v>
                </c:pt>
                <c:pt idx="19469">
                  <c:v>9.7360000000000007</c:v>
                </c:pt>
                <c:pt idx="19470">
                  <c:v>9.7360000000000007</c:v>
                </c:pt>
                <c:pt idx="19471">
                  <c:v>9.7370000000000001</c:v>
                </c:pt>
                <c:pt idx="19472">
                  <c:v>9.7370000000000001</c:v>
                </c:pt>
                <c:pt idx="19473">
                  <c:v>9.7379999999999995</c:v>
                </c:pt>
                <c:pt idx="19474">
                  <c:v>9.7379999999999995</c:v>
                </c:pt>
                <c:pt idx="19475">
                  <c:v>9.7390000000000008</c:v>
                </c:pt>
                <c:pt idx="19476">
                  <c:v>9.7390000000000008</c:v>
                </c:pt>
                <c:pt idx="19477">
                  <c:v>9.74</c:v>
                </c:pt>
                <c:pt idx="19478">
                  <c:v>9.74</c:v>
                </c:pt>
                <c:pt idx="19479">
                  <c:v>9.7409999999999997</c:v>
                </c:pt>
                <c:pt idx="19480">
                  <c:v>9.7409999999999997</c:v>
                </c:pt>
                <c:pt idx="19481">
                  <c:v>9.7420000000000009</c:v>
                </c:pt>
                <c:pt idx="19482">
                  <c:v>9.7420000000000009</c:v>
                </c:pt>
                <c:pt idx="19483">
                  <c:v>9.7430000000000003</c:v>
                </c:pt>
                <c:pt idx="19484">
                  <c:v>9.7430000000000003</c:v>
                </c:pt>
                <c:pt idx="19485">
                  <c:v>9.7439999999999998</c:v>
                </c:pt>
                <c:pt idx="19486">
                  <c:v>9.7439999999999998</c:v>
                </c:pt>
                <c:pt idx="19487">
                  <c:v>9.7449999999999992</c:v>
                </c:pt>
                <c:pt idx="19488">
                  <c:v>9.7449999999999992</c:v>
                </c:pt>
                <c:pt idx="19489">
                  <c:v>9.7460000000000004</c:v>
                </c:pt>
                <c:pt idx="19490">
                  <c:v>9.7460000000000004</c:v>
                </c:pt>
                <c:pt idx="19491">
                  <c:v>9.7469999999999999</c:v>
                </c:pt>
                <c:pt idx="19492">
                  <c:v>9.7469999999999999</c:v>
                </c:pt>
                <c:pt idx="19493">
                  <c:v>9.7479999999999993</c:v>
                </c:pt>
                <c:pt idx="19494">
                  <c:v>9.7479999999999993</c:v>
                </c:pt>
                <c:pt idx="19495">
                  <c:v>9.7490000000000006</c:v>
                </c:pt>
                <c:pt idx="19496">
                  <c:v>9.7490000000000006</c:v>
                </c:pt>
                <c:pt idx="19497">
                  <c:v>9.75</c:v>
                </c:pt>
                <c:pt idx="19498">
                  <c:v>9.75</c:v>
                </c:pt>
                <c:pt idx="19499">
                  <c:v>9.7509999999999994</c:v>
                </c:pt>
                <c:pt idx="19500">
                  <c:v>9.7509999999999994</c:v>
                </c:pt>
                <c:pt idx="19501">
                  <c:v>9.7520000000000007</c:v>
                </c:pt>
                <c:pt idx="19502">
                  <c:v>9.7520000000000007</c:v>
                </c:pt>
                <c:pt idx="19503">
                  <c:v>9.7530000000000001</c:v>
                </c:pt>
                <c:pt idx="19504">
                  <c:v>9.7530000000000001</c:v>
                </c:pt>
                <c:pt idx="19505">
                  <c:v>9.7539999999999996</c:v>
                </c:pt>
                <c:pt idx="19506">
                  <c:v>9.7539999999999996</c:v>
                </c:pt>
                <c:pt idx="19507">
                  <c:v>9.7550000000000008</c:v>
                </c:pt>
                <c:pt idx="19508">
                  <c:v>9.7550000000000008</c:v>
                </c:pt>
                <c:pt idx="19509">
                  <c:v>9.7560000000000002</c:v>
                </c:pt>
                <c:pt idx="19510">
                  <c:v>9.7560000000000002</c:v>
                </c:pt>
                <c:pt idx="19511">
                  <c:v>9.7569999999999997</c:v>
                </c:pt>
                <c:pt idx="19512">
                  <c:v>9.7569999999999997</c:v>
                </c:pt>
                <c:pt idx="19513">
                  <c:v>9.7579999999999991</c:v>
                </c:pt>
                <c:pt idx="19514">
                  <c:v>9.7579999999999991</c:v>
                </c:pt>
                <c:pt idx="19515">
                  <c:v>9.7590000000000003</c:v>
                </c:pt>
                <c:pt idx="19516">
                  <c:v>9.7590000000000003</c:v>
                </c:pt>
                <c:pt idx="19517">
                  <c:v>9.76</c:v>
                </c:pt>
                <c:pt idx="19518">
                  <c:v>9.76</c:v>
                </c:pt>
                <c:pt idx="19519">
                  <c:v>9.7609999999999992</c:v>
                </c:pt>
                <c:pt idx="19520">
                  <c:v>9.7609999999999992</c:v>
                </c:pt>
                <c:pt idx="19521">
                  <c:v>9.7620000000000005</c:v>
                </c:pt>
                <c:pt idx="19522">
                  <c:v>9.7620000000000005</c:v>
                </c:pt>
                <c:pt idx="19523">
                  <c:v>9.7629999999999999</c:v>
                </c:pt>
                <c:pt idx="19524">
                  <c:v>9.7629999999999999</c:v>
                </c:pt>
                <c:pt idx="19525">
                  <c:v>9.7639999999999993</c:v>
                </c:pt>
                <c:pt idx="19526">
                  <c:v>9.7639999999999993</c:v>
                </c:pt>
                <c:pt idx="19527">
                  <c:v>9.7650000000000006</c:v>
                </c:pt>
                <c:pt idx="19528">
                  <c:v>9.7650000000000006</c:v>
                </c:pt>
                <c:pt idx="19529">
                  <c:v>9.766</c:v>
                </c:pt>
                <c:pt idx="19530">
                  <c:v>9.766</c:v>
                </c:pt>
                <c:pt idx="19531">
                  <c:v>9.7669999999999995</c:v>
                </c:pt>
                <c:pt idx="19532">
                  <c:v>9.7669999999999995</c:v>
                </c:pt>
                <c:pt idx="19533">
                  <c:v>9.7680000000000007</c:v>
                </c:pt>
                <c:pt idx="19534">
                  <c:v>9.7680000000000007</c:v>
                </c:pt>
                <c:pt idx="19535">
                  <c:v>9.7690000000000001</c:v>
                </c:pt>
                <c:pt idx="19536">
                  <c:v>9.7690000000000001</c:v>
                </c:pt>
                <c:pt idx="19537">
                  <c:v>9.77</c:v>
                </c:pt>
                <c:pt idx="19538">
                  <c:v>9.77</c:v>
                </c:pt>
                <c:pt idx="19539">
                  <c:v>9.7710000000000008</c:v>
                </c:pt>
                <c:pt idx="19540">
                  <c:v>9.7710000000000008</c:v>
                </c:pt>
                <c:pt idx="19541">
                  <c:v>9.7720000000000002</c:v>
                </c:pt>
                <c:pt idx="19542">
                  <c:v>9.7720000000000002</c:v>
                </c:pt>
                <c:pt idx="19543">
                  <c:v>9.7729999999999997</c:v>
                </c:pt>
                <c:pt idx="19544">
                  <c:v>9.7729999999999997</c:v>
                </c:pt>
                <c:pt idx="19545">
                  <c:v>9.7739999999999991</c:v>
                </c:pt>
                <c:pt idx="19546">
                  <c:v>9.7739999999999991</c:v>
                </c:pt>
                <c:pt idx="19547">
                  <c:v>9.7750000000000004</c:v>
                </c:pt>
                <c:pt idx="19548">
                  <c:v>9.7750000000000004</c:v>
                </c:pt>
                <c:pt idx="19549">
                  <c:v>9.7759999999999998</c:v>
                </c:pt>
                <c:pt idx="19550">
                  <c:v>9.7759999999999998</c:v>
                </c:pt>
                <c:pt idx="19551">
                  <c:v>9.7769999999999992</c:v>
                </c:pt>
                <c:pt idx="19552">
                  <c:v>9.7769999999999992</c:v>
                </c:pt>
                <c:pt idx="19553">
                  <c:v>9.7780000000000005</c:v>
                </c:pt>
                <c:pt idx="19554">
                  <c:v>9.7780000000000005</c:v>
                </c:pt>
                <c:pt idx="19555">
                  <c:v>9.7789999999999999</c:v>
                </c:pt>
                <c:pt idx="19556">
                  <c:v>9.7789999999999999</c:v>
                </c:pt>
                <c:pt idx="19557">
                  <c:v>9.7799999999999994</c:v>
                </c:pt>
                <c:pt idx="19558">
                  <c:v>9.7799999999999994</c:v>
                </c:pt>
                <c:pt idx="19559">
                  <c:v>9.7810000000000006</c:v>
                </c:pt>
                <c:pt idx="19560">
                  <c:v>9.7810000000000006</c:v>
                </c:pt>
                <c:pt idx="19561">
                  <c:v>9.782</c:v>
                </c:pt>
                <c:pt idx="19562">
                  <c:v>9.782</c:v>
                </c:pt>
                <c:pt idx="19563">
                  <c:v>9.7829999999999995</c:v>
                </c:pt>
                <c:pt idx="19564">
                  <c:v>9.7829999999999995</c:v>
                </c:pt>
                <c:pt idx="19565">
                  <c:v>9.7840000000000007</c:v>
                </c:pt>
                <c:pt idx="19566">
                  <c:v>9.7840000000000007</c:v>
                </c:pt>
                <c:pt idx="19567">
                  <c:v>9.7850000000000001</c:v>
                </c:pt>
                <c:pt idx="19568">
                  <c:v>9.7850000000000001</c:v>
                </c:pt>
                <c:pt idx="19569">
                  <c:v>9.7859999999999996</c:v>
                </c:pt>
                <c:pt idx="19570">
                  <c:v>9.7859999999999996</c:v>
                </c:pt>
                <c:pt idx="19571">
                  <c:v>9.7870000000000008</c:v>
                </c:pt>
                <c:pt idx="19572">
                  <c:v>9.7870000000000008</c:v>
                </c:pt>
                <c:pt idx="19573">
                  <c:v>9.7880000000000003</c:v>
                </c:pt>
                <c:pt idx="19574">
                  <c:v>9.7880000000000003</c:v>
                </c:pt>
                <c:pt idx="19575">
                  <c:v>9.7889999999999997</c:v>
                </c:pt>
                <c:pt idx="19576">
                  <c:v>9.7889999999999997</c:v>
                </c:pt>
                <c:pt idx="19577">
                  <c:v>9.7899999999999991</c:v>
                </c:pt>
                <c:pt idx="19578">
                  <c:v>9.7899999999999991</c:v>
                </c:pt>
                <c:pt idx="19579">
                  <c:v>9.7910000000000004</c:v>
                </c:pt>
                <c:pt idx="19580">
                  <c:v>9.7910000000000004</c:v>
                </c:pt>
                <c:pt idx="19581">
                  <c:v>9.7919999999999998</c:v>
                </c:pt>
                <c:pt idx="19582">
                  <c:v>9.7919999999999998</c:v>
                </c:pt>
                <c:pt idx="19583">
                  <c:v>9.7929999999999993</c:v>
                </c:pt>
                <c:pt idx="19584">
                  <c:v>9.7929999999999993</c:v>
                </c:pt>
                <c:pt idx="19585">
                  <c:v>9.7940000000000005</c:v>
                </c:pt>
                <c:pt idx="19586">
                  <c:v>9.7940000000000005</c:v>
                </c:pt>
                <c:pt idx="19587">
                  <c:v>9.7949999999999999</c:v>
                </c:pt>
                <c:pt idx="19588">
                  <c:v>9.7949999999999999</c:v>
                </c:pt>
                <c:pt idx="19589">
                  <c:v>9.7959999999999994</c:v>
                </c:pt>
                <c:pt idx="19590">
                  <c:v>9.7959999999999994</c:v>
                </c:pt>
                <c:pt idx="19591">
                  <c:v>9.7970000000000006</c:v>
                </c:pt>
                <c:pt idx="19592">
                  <c:v>9.7970000000000006</c:v>
                </c:pt>
                <c:pt idx="19593">
                  <c:v>9.798</c:v>
                </c:pt>
                <c:pt idx="19594">
                  <c:v>9.798</c:v>
                </c:pt>
                <c:pt idx="19595">
                  <c:v>9.7989999999999995</c:v>
                </c:pt>
                <c:pt idx="19596">
                  <c:v>9.7989999999999995</c:v>
                </c:pt>
                <c:pt idx="19597">
                  <c:v>9.8000000000000007</c:v>
                </c:pt>
                <c:pt idx="19598">
                  <c:v>9.8000000000000007</c:v>
                </c:pt>
                <c:pt idx="19599">
                  <c:v>9.8010000000000002</c:v>
                </c:pt>
                <c:pt idx="19600">
                  <c:v>9.8010000000000002</c:v>
                </c:pt>
                <c:pt idx="19601">
                  <c:v>9.8019999999999996</c:v>
                </c:pt>
                <c:pt idx="19602">
                  <c:v>9.8019999999999996</c:v>
                </c:pt>
                <c:pt idx="19603">
                  <c:v>9.8030000000000008</c:v>
                </c:pt>
                <c:pt idx="19604">
                  <c:v>9.8030000000000008</c:v>
                </c:pt>
                <c:pt idx="19605">
                  <c:v>9.8040000000000003</c:v>
                </c:pt>
                <c:pt idx="19606">
                  <c:v>9.8040000000000003</c:v>
                </c:pt>
                <c:pt idx="19607">
                  <c:v>9.8049999999999997</c:v>
                </c:pt>
                <c:pt idx="19608">
                  <c:v>9.8049999999999997</c:v>
                </c:pt>
                <c:pt idx="19609">
                  <c:v>9.8059999999999992</c:v>
                </c:pt>
                <c:pt idx="19610">
                  <c:v>9.8059999999999992</c:v>
                </c:pt>
                <c:pt idx="19611">
                  <c:v>9.8070000000000004</c:v>
                </c:pt>
                <c:pt idx="19612">
                  <c:v>9.8070000000000004</c:v>
                </c:pt>
                <c:pt idx="19613">
                  <c:v>9.8079999999999998</c:v>
                </c:pt>
                <c:pt idx="19614">
                  <c:v>9.8079999999999998</c:v>
                </c:pt>
                <c:pt idx="19615">
                  <c:v>9.8089999999999993</c:v>
                </c:pt>
                <c:pt idx="19616">
                  <c:v>9.8089999999999993</c:v>
                </c:pt>
                <c:pt idx="19617">
                  <c:v>9.81</c:v>
                </c:pt>
                <c:pt idx="19618">
                  <c:v>9.81</c:v>
                </c:pt>
                <c:pt idx="19619">
                  <c:v>9.8109999999999999</c:v>
                </c:pt>
                <c:pt idx="19620">
                  <c:v>9.8109999999999999</c:v>
                </c:pt>
                <c:pt idx="19621">
                  <c:v>9.8119999999999994</c:v>
                </c:pt>
                <c:pt idx="19622">
                  <c:v>9.8119999999999994</c:v>
                </c:pt>
                <c:pt idx="19623">
                  <c:v>9.8130000000000006</c:v>
                </c:pt>
                <c:pt idx="19624">
                  <c:v>9.8130000000000006</c:v>
                </c:pt>
                <c:pt idx="19625">
                  <c:v>9.8140000000000001</c:v>
                </c:pt>
                <c:pt idx="19626">
                  <c:v>9.8140000000000001</c:v>
                </c:pt>
                <c:pt idx="19627">
                  <c:v>9.8149999999999995</c:v>
                </c:pt>
                <c:pt idx="19628">
                  <c:v>9.8149999999999995</c:v>
                </c:pt>
                <c:pt idx="19629">
                  <c:v>9.8160000000000007</c:v>
                </c:pt>
                <c:pt idx="19630">
                  <c:v>9.8160000000000007</c:v>
                </c:pt>
                <c:pt idx="19631">
                  <c:v>9.8170000000000002</c:v>
                </c:pt>
                <c:pt idx="19632">
                  <c:v>9.8170000000000002</c:v>
                </c:pt>
                <c:pt idx="19633">
                  <c:v>9.8179999999999996</c:v>
                </c:pt>
                <c:pt idx="19634">
                  <c:v>9.8179999999999996</c:v>
                </c:pt>
                <c:pt idx="19635">
                  <c:v>9.8190000000000008</c:v>
                </c:pt>
                <c:pt idx="19636">
                  <c:v>9.8190000000000008</c:v>
                </c:pt>
                <c:pt idx="19637">
                  <c:v>9.82</c:v>
                </c:pt>
                <c:pt idx="19638">
                  <c:v>9.82</c:v>
                </c:pt>
                <c:pt idx="19639">
                  <c:v>9.8209999999999997</c:v>
                </c:pt>
                <c:pt idx="19640">
                  <c:v>9.8209999999999997</c:v>
                </c:pt>
                <c:pt idx="19641">
                  <c:v>9.8219999999999992</c:v>
                </c:pt>
                <c:pt idx="19642">
                  <c:v>9.8219999999999992</c:v>
                </c:pt>
                <c:pt idx="19643">
                  <c:v>9.8230000000000004</c:v>
                </c:pt>
                <c:pt idx="19644">
                  <c:v>9.8230000000000004</c:v>
                </c:pt>
                <c:pt idx="19645">
                  <c:v>9.8239999999999998</c:v>
                </c:pt>
                <c:pt idx="19646">
                  <c:v>9.8239999999999998</c:v>
                </c:pt>
                <c:pt idx="19647">
                  <c:v>9.8249999999999993</c:v>
                </c:pt>
                <c:pt idx="19648">
                  <c:v>9.8249999999999993</c:v>
                </c:pt>
                <c:pt idx="19649">
                  <c:v>9.8260000000000005</c:v>
                </c:pt>
                <c:pt idx="19650">
                  <c:v>9.8260000000000005</c:v>
                </c:pt>
                <c:pt idx="19651">
                  <c:v>9.827</c:v>
                </c:pt>
                <c:pt idx="19652">
                  <c:v>9.827</c:v>
                </c:pt>
                <c:pt idx="19653">
                  <c:v>9.8279999999999994</c:v>
                </c:pt>
                <c:pt idx="19654">
                  <c:v>9.8279999999999994</c:v>
                </c:pt>
                <c:pt idx="19655">
                  <c:v>9.8290000000000006</c:v>
                </c:pt>
                <c:pt idx="19656">
                  <c:v>9.8290000000000006</c:v>
                </c:pt>
                <c:pt idx="19657">
                  <c:v>9.83</c:v>
                </c:pt>
                <c:pt idx="19658">
                  <c:v>9.83</c:v>
                </c:pt>
                <c:pt idx="19659">
                  <c:v>9.8309999999999995</c:v>
                </c:pt>
                <c:pt idx="19660">
                  <c:v>9.8309999999999995</c:v>
                </c:pt>
                <c:pt idx="19661">
                  <c:v>9.8320000000000007</c:v>
                </c:pt>
                <c:pt idx="19662">
                  <c:v>9.8320000000000007</c:v>
                </c:pt>
                <c:pt idx="19663">
                  <c:v>9.8330000000000002</c:v>
                </c:pt>
                <c:pt idx="19664">
                  <c:v>9.8330000000000002</c:v>
                </c:pt>
                <c:pt idx="19665">
                  <c:v>9.8339999999999996</c:v>
                </c:pt>
                <c:pt idx="19666">
                  <c:v>9.8339999999999996</c:v>
                </c:pt>
                <c:pt idx="19667">
                  <c:v>9.8350000000000009</c:v>
                </c:pt>
                <c:pt idx="19668">
                  <c:v>9.8350000000000009</c:v>
                </c:pt>
                <c:pt idx="19669">
                  <c:v>9.8360000000000003</c:v>
                </c:pt>
                <c:pt idx="19670">
                  <c:v>9.8360000000000003</c:v>
                </c:pt>
                <c:pt idx="19671">
                  <c:v>9.8369999999999997</c:v>
                </c:pt>
                <c:pt idx="19672">
                  <c:v>9.8369999999999997</c:v>
                </c:pt>
                <c:pt idx="19673">
                  <c:v>9.8379999999999992</c:v>
                </c:pt>
                <c:pt idx="19674">
                  <c:v>9.8379999999999992</c:v>
                </c:pt>
                <c:pt idx="19675">
                  <c:v>9.8390000000000004</c:v>
                </c:pt>
                <c:pt idx="19676">
                  <c:v>9.8390000000000004</c:v>
                </c:pt>
                <c:pt idx="19677">
                  <c:v>9.84</c:v>
                </c:pt>
                <c:pt idx="19678">
                  <c:v>9.84</c:v>
                </c:pt>
                <c:pt idx="19679">
                  <c:v>9.8409999999999993</c:v>
                </c:pt>
                <c:pt idx="19680">
                  <c:v>9.8409999999999993</c:v>
                </c:pt>
                <c:pt idx="19681">
                  <c:v>9.8420000000000005</c:v>
                </c:pt>
                <c:pt idx="19682">
                  <c:v>9.8420000000000005</c:v>
                </c:pt>
                <c:pt idx="19683">
                  <c:v>9.843</c:v>
                </c:pt>
                <c:pt idx="19684">
                  <c:v>9.843</c:v>
                </c:pt>
                <c:pt idx="19685">
                  <c:v>9.8439999999999994</c:v>
                </c:pt>
                <c:pt idx="19686">
                  <c:v>9.8439999999999994</c:v>
                </c:pt>
                <c:pt idx="19687">
                  <c:v>9.8450000000000006</c:v>
                </c:pt>
                <c:pt idx="19688">
                  <c:v>9.8450000000000006</c:v>
                </c:pt>
                <c:pt idx="19689">
                  <c:v>9.8460000000000001</c:v>
                </c:pt>
                <c:pt idx="19690">
                  <c:v>9.8460000000000001</c:v>
                </c:pt>
                <c:pt idx="19691">
                  <c:v>9.8469999999999995</c:v>
                </c:pt>
                <c:pt idx="19692">
                  <c:v>9.8469999999999995</c:v>
                </c:pt>
                <c:pt idx="19693">
                  <c:v>9.8480000000000008</c:v>
                </c:pt>
                <c:pt idx="19694">
                  <c:v>9.8480000000000008</c:v>
                </c:pt>
                <c:pt idx="19695">
                  <c:v>9.8490000000000002</c:v>
                </c:pt>
                <c:pt idx="19696">
                  <c:v>9.8490000000000002</c:v>
                </c:pt>
                <c:pt idx="19697">
                  <c:v>9.85</c:v>
                </c:pt>
                <c:pt idx="19698">
                  <c:v>9.85</c:v>
                </c:pt>
                <c:pt idx="19699">
                  <c:v>9.8510000000000009</c:v>
                </c:pt>
                <c:pt idx="19700">
                  <c:v>9.8510000000000009</c:v>
                </c:pt>
                <c:pt idx="19701">
                  <c:v>9.8520000000000003</c:v>
                </c:pt>
                <c:pt idx="19702">
                  <c:v>9.8520000000000003</c:v>
                </c:pt>
                <c:pt idx="19703">
                  <c:v>9.8529999999999998</c:v>
                </c:pt>
                <c:pt idx="19704">
                  <c:v>9.8529999999999998</c:v>
                </c:pt>
                <c:pt idx="19705">
                  <c:v>9.8539999999999992</c:v>
                </c:pt>
                <c:pt idx="19706">
                  <c:v>9.8539999999999992</c:v>
                </c:pt>
                <c:pt idx="19707">
                  <c:v>9.8550000000000004</c:v>
                </c:pt>
                <c:pt idx="19708">
                  <c:v>9.8550000000000004</c:v>
                </c:pt>
                <c:pt idx="19709">
                  <c:v>9.8559999999999999</c:v>
                </c:pt>
                <c:pt idx="19710">
                  <c:v>9.8559999999999999</c:v>
                </c:pt>
                <c:pt idx="19711">
                  <c:v>9.8569999999999993</c:v>
                </c:pt>
                <c:pt idx="19712">
                  <c:v>9.8569999999999993</c:v>
                </c:pt>
                <c:pt idx="19713">
                  <c:v>9.8580000000000005</c:v>
                </c:pt>
                <c:pt idx="19714">
                  <c:v>9.8580000000000005</c:v>
                </c:pt>
                <c:pt idx="19715">
                  <c:v>9.859</c:v>
                </c:pt>
                <c:pt idx="19716">
                  <c:v>9.859</c:v>
                </c:pt>
                <c:pt idx="19717">
                  <c:v>9.86</c:v>
                </c:pt>
                <c:pt idx="19718">
                  <c:v>9.86</c:v>
                </c:pt>
                <c:pt idx="19719">
                  <c:v>9.8610000000000007</c:v>
                </c:pt>
                <c:pt idx="19720">
                  <c:v>9.8610000000000007</c:v>
                </c:pt>
                <c:pt idx="19721">
                  <c:v>9.8620000000000001</c:v>
                </c:pt>
                <c:pt idx="19722">
                  <c:v>9.8620000000000001</c:v>
                </c:pt>
                <c:pt idx="19723">
                  <c:v>9.8629999999999995</c:v>
                </c:pt>
                <c:pt idx="19724">
                  <c:v>9.8629999999999995</c:v>
                </c:pt>
                <c:pt idx="19725">
                  <c:v>9.8640000000000008</c:v>
                </c:pt>
                <c:pt idx="19726">
                  <c:v>9.8640000000000008</c:v>
                </c:pt>
                <c:pt idx="19727">
                  <c:v>9.8650000000000002</c:v>
                </c:pt>
                <c:pt idx="19728">
                  <c:v>9.8650000000000002</c:v>
                </c:pt>
                <c:pt idx="19729">
                  <c:v>9.8659999999999997</c:v>
                </c:pt>
                <c:pt idx="19730">
                  <c:v>9.8659999999999997</c:v>
                </c:pt>
                <c:pt idx="19731">
                  <c:v>9.8670000000000009</c:v>
                </c:pt>
                <c:pt idx="19732">
                  <c:v>9.8670000000000009</c:v>
                </c:pt>
                <c:pt idx="19733">
                  <c:v>9.8680000000000003</c:v>
                </c:pt>
                <c:pt idx="19734">
                  <c:v>9.8680000000000003</c:v>
                </c:pt>
                <c:pt idx="19735">
                  <c:v>9.8689999999999998</c:v>
                </c:pt>
                <c:pt idx="19736">
                  <c:v>9.8689999999999998</c:v>
                </c:pt>
                <c:pt idx="19737">
                  <c:v>9.8699999999999992</c:v>
                </c:pt>
                <c:pt idx="19738">
                  <c:v>9.8699999999999992</c:v>
                </c:pt>
                <c:pt idx="19739">
                  <c:v>9.8710000000000004</c:v>
                </c:pt>
                <c:pt idx="19740">
                  <c:v>9.8710000000000004</c:v>
                </c:pt>
                <c:pt idx="19741">
                  <c:v>9.8719999999999999</c:v>
                </c:pt>
                <c:pt idx="19742">
                  <c:v>9.8719999999999999</c:v>
                </c:pt>
                <c:pt idx="19743">
                  <c:v>9.8729999999999993</c:v>
                </c:pt>
                <c:pt idx="19744">
                  <c:v>9.8729999999999993</c:v>
                </c:pt>
                <c:pt idx="19745">
                  <c:v>9.8740000000000006</c:v>
                </c:pt>
                <c:pt idx="19746">
                  <c:v>9.8740000000000006</c:v>
                </c:pt>
                <c:pt idx="19747">
                  <c:v>9.875</c:v>
                </c:pt>
                <c:pt idx="19748">
                  <c:v>9.875</c:v>
                </c:pt>
                <c:pt idx="19749">
                  <c:v>9.8759999999999994</c:v>
                </c:pt>
                <c:pt idx="19750">
                  <c:v>9.8759999999999994</c:v>
                </c:pt>
                <c:pt idx="19751">
                  <c:v>9.8770000000000007</c:v>
                </c:pt>
                <c:pt idx="19752">
                  <c:v>9.8770000000000007</c:v>
                </c:pt>
                <c:pt idx="19753">
                  <c:v>9.8780000000000001</c:v>
                </c:pt>
                <c:pt idx="19754">
                  <c:v>9.8780000000000001</c:v>
                </c:pt>
                <c:pt idx="19755">
                  <c:v>9.8789999999999996</c:v>
                </c:pt>
                <c:pt idx="19756">
                  <c:v>9.8789999999999996</c:v>
                </c:pt>
                <c:pt idx="19757">
                  <c:v>9.8800000000000008</c:v>
                </c:pt>
                <c:pt idx="19758">
                  <c:v>9.8800000000000008</c:v>
                </c:pt>
                <c:pt idx="19759">
                  <c:v>9.8810000000000002</c:v>
                </c:pt>
                <c:pt idx="19760">
                  <c:v>9.8810000000000002</c:v>
                </c:pt>
                <c:pt idx="19761">
                  <c:v>9.8819999999999997</c:v>
                </c:pt>
                <c:pt idx="19762">
                  <c:v>9.8819999999999997</c:v>
                </c:pt>
                <c:pt idx="19763">
                  <c:v>9.8829999999999991</c:v>
                </c:pt>
                <c:pt idx="19764">
                  <c:v>9.8829999999999991</c:v>
                </c:pt>
                <c:pt idx="19765">
                  <c:v>9.8840000000000003</c:v>
                </c:pt>
                <c:pt idx="19766">
                  <c:v>9.8840000000000003</c:v>
                </c:pt>
                <c:pt idx="19767">
                  <c:v>9.8849999999999998</c:v>
                </c:pt>
                <c:pt idx="19768">
                  <c:v>9.8849999999999998</c:v>
                </c:pt>
                <c:pt idx="19769">
                  <c:v>9.8859999999999992</c:v>
                </c:pt>
                <c:pt idx="19770">
                  <c:v>9.8859999999999992</c:v>
                </c:pt>
                <c:pt idx="19771">
                  <c:v>9.8870000000000005</c:v>
                </c:pt>
                <c:pt idx="19772">
                  <c:v>9.8870000000000005</c:v>
                </c:pt>
                <c:pt idx="19773">
                  <c:v>9.8879999999999999</c:v>
                </c:pt>
                <c:pt idx="19774">
                  <c:v>9.8879999999999999</c:v>
                </c:pt>
                <c:pt idx="19775">
                  <c:v>9.8889999999999993</c:v>
                </c:pt>
                <c:pt idx="19776">
                  <c:v>9.8889999999999993</c:v>
                </c:pt>
                <c:pt idx="19777">
                  <c:v>9.89</c:v>
                </c:pt>
                <c:pt idx="19778">
                  <c:v>9.89</c:v>
                </c:pt>
                <c:pt idx="19779">
                  <c:v>9.891</c:v>
                </c:pt>
                <c:pt idx="19780">
                  <c:v>9.891</c:v>
                </c:pt>
                <c:pt idx="19781">
                  <c:v>9.8919999999999995</c:v>
                </c:pt>
                <c:pt idx="19782">
                  <c:v>9.8919999999999995</c:v>
                </c:pt>
                <c:pt idx="19783">
                  <c:v>9.8930000000000007</c:v>
                </c:pt>
                <c:pt idx="19784">
                  <c:v>9.8930000000000007</c:v>
                </c:pt>
                <c:pt idx="19785">
                  <c:v>9.8940000000000001</c:v>
                </c:pt>
                <c:pt idx="19786">
                  <c:v>9.8940000000000001</c:v>
                </c:pt>
                <c:pt idx="19787">
                  <c:v>9.8949999999999996</c:v>
                </c:pt>
                <c:pt idx="19788">
                  <c:v>9.8949999999999996</c:v>
                </c:pt>
                <c:pt idx="19789">
                  <c:v>9.8960000000000008</c:v>
                </c:pt>
                <c:pt idx="19790">
                  <c:v>9.8960000000000008</c:v>
                </c:pt>
                <c:pt idx="19791">
                  <c:v>9.8970000000000002</c:v>
                </c:pt>
                <c:pt idx="19792">
                  <c:v>9.8970000000000002</c:v>
                </c:pt>
                <c:pt idx="19793">
                  <c:v>9.8979999999999997</c:v>
                </c:pt>
                <c:pt idx="19794">
                  <c:v>9.8979999999999997</c:v>
                </c:pt>
                <c:pt idx="19795">
                  <c:v>9.8989999999999991</c:v>
                </c:pt>
                <c:pt idx="19796">
                  <c:v>9.8989999999999991</c:v>
                </c:pt>
                <c:pt idx="19797">
                  <c:v>9.9</c:v>
                </c:pt>
                <c:pt idx="19798">
                  <c:v>9.9</c:v>
                </c:pt>
                <c:pt idx="19799">
                  <c:v>9.9009999999999998</c:v>
                </c:pt>
                <c:pt idx="19800">
                  <c:v>9.9009999999999998</c:v>
                </c:pt>
                <c:pt idx="19801">
                  <c:v>9.9019999999999992</c:v>
                </c:pt>
                <c:pt idx="19802">
                  <c:v>9.9019999999999992</c:v>
                </c:pt>
                <c:pt idx="19803">
                  <c:v>9.9030000000000005</c:v>
                </c:pt>
                <c:pt idx="19804">
                  <c:v>9.9030000000000005</c:v>
                </c:pt>
                <c:pt idx="19805">
                  <c:v>9.9039999999999999</c:v>
                </c:pt>
                <c:pt idx="19806">
                  <c:v>9.9039999999999999</c:v>
                </c:pt>
                <c:pt idx="19807">
                  <c:v>9.9049999999999994</c:v>
                </c:pt>
                <c:pt idx="19808">
                  <c:v>9.9049999999999994</c:v>
                </c:pt>
                <c:pt idx="19809">
                  <c:v>9.9060000000000006</c:v>
                </c:pt>
                <c:pt idx="19810">
                  <c:v>9.9060000000000006</c:v>
                </c:pt>
                <c:pt idx="19811">
                  <c:v>9.907</c:v>
                </c:pt>
                <c:pt idx="19812">
                  <c:v>9.907</c:v>
                </c:pt>
                <c:pt idx="19813">
                  <c:v>9.9079999999999995</c:v>
                </c:pt>
                <c:pt idx="19814">
                  <c:v>9.9079999999999995</c:v>
                </c:pt>
                <c:pt idx="19815">
                  <c:v>9.9090000000000007</c:v>
                </c:pt>
                <c:pt idx="19816">
                  <c:v>9.9090000000000007</c:v>
                </c:pt>
                <c:pt idx="19817">
                  <c:v>9.91</c:v>
                </c:pt>
                <c:pt idx="19818">
                  <c:v>9.91</c:v>
                </c:pt>
                <c:pt idx="19819">
                  <c:v>9.9109999999999996</c:v>
                </c:pt>
                <c:pt idx="19820">
                  <c:v>9.9109999999999996</c:v>
                </c:pt>
                <c:pt idx="19821">
                  <c:v>9.9120000000000008</c:v>
                </c:pt>
                <c:pt idx="19822">
                  <c:v>9.9120000000000008</c:v>
                </c:pt>
                <c:pt idx="19823">
                  <c:v>9.9130000000000003</c:v>
                </c:pt>
                <c:pt idx="19824">
                  <c:v>9.9130000000000003</c:v>
                </c:pt>
                <c:pt idx="19825">
                  <c:v>9.9139999999999997</c:v>
                </c:pt>
                <c:pt idx="19826">
                  <c:v>9.9139999999999997</c:v>
                </c:pt>
                <c:pt idx="19827">
                  <c:v>9.9149999999999991</c:v>
                </c:pt>
                <c:pt idx="19828">
                  <c:v>9.9149999999999991</c:v>
                </c:pt>
                <c:pt idx="19829">
                  <c:v>9.9160000000000004</c:v>
                </c:pt>
                <c:pt idx="19830">
                  <c:v>9.9160000000000004</c:v>
                </c:pt>
                <c:pt idx="19831">
                  <c:v>9.9169999999999998</c:v>
                </c:pt>
                <c:pt idx="19832">
                  <c:v>9.9169999999999998</c:v>
                </c:pt>
                <c:pt idx="19833">
                  <c:v>9.9179999999999993</c:v>
                </c:pt>
                <c:pt idx="19834">
                  <c:v>9.9179999999999993</c:v>
                </c:pt>
                <c:pt idx="19835">
                  <c:v>9.9190000000000005</c:v>
                </c:pt>
                <c:pt idx="19836">
                  <c:v>9.9190000000000005</c:v>
                </c:pt>
                <c:pt idx="19837">
                  <c:v>9.92</c:v>
                </c:pt>
                <c:pt idx="19838">
                  <c:v>9.92</c:v>
                </c:pt>
                <c:pt idx="19839">
                  <c:v>9.9209999999999994</c:v>
                </c:pt>
                <c:pt idx="19840">
                  <c:v>9.9209999999999994</c:v>
                </c:pt>
                <c:pt idx="19841">
                  <c:v>9.9220000000000006</c:v>
                </c:pt>
                <c:pt idx="19842">
                  <c:v>9.9220000000000006</c:v>
                </c:pt>
                <c:pt idx="19843">
                  <c:v>9.923</c:v>
                </c:pt>
                <c:pt idx="19844">
                  <c:v>9.923</c:v>
                </c:pt>
                <c:pt idx="19845">
                  <c:v>9.9239999999999995</c:v>
                </c:pt>
                <c:pt idx="19846">
                  <c:v>9.9239999999999995</c:v>
                </c:pt>
                <c:pt idx="19847">
                  <c:v>9.9250000000000007</c:v>
                </c:pt>
                <c:pt idx="19848">
                  <c:v>9.9250000000000007</c:v>
                </c:pt>
                <c:pt idx="19849">
                  <c:v>9.9260000000000002</c:v>
                </c:pt>
                <c:pt idx="19850">
                  <c:v>9.9260000000000002</c:v>
                </c:pt>
                <c:pt idx="19851">
                  <c:v>9.9269999999999996</c:v>
                </c:pt>
                <c:pt idx="19852">
                  <c:v>9.9269999999999996</c:v>
                </c:pt>
                <c:pt idx="19853">
                  <c:v>9.9280000000000008</c:v>
                </c:pt>
                <c:pt idx="19854">
                  <c:v>9.9280000000000008</c:v>
                </c:pt>
                <c:pt idx="19855">
                  <c:v>9.9290000000000003</c:v>
                </c:pt>
                <c:pt idx="19856">
                  <c:v>9.9290000000000003</c:v>
                </c:pt>
                <c:pt idx="19857">
                  <c:v>9.93</c:v>
                </c:pt>
                <c:pt idx="19858">
                  <c:v>9.93</c:v>
                </c:pt>
                <c:pt idx="19859">
                  <c:v>9.9309999999999992</c:v>
                </c:pt>
                <c:pt idx="19860">
                  <c:v>9.9309999999999992</c:v>
                </c:pt>
                <c:pt idx="19861">
                  <c:v>9.9320000000000004</c:v>
                </c:pt>
                <c:pt idx="19862">
                  <c:v>9.9320000000000004</c:v>
                </c:pt>
                <c:pt idx="19863">
                  <c:v>9.9329999999999998</c:v>
                </c:pt>
                <c:pt idx="19864">
                  <c:v>9.9329999999999998</c:v>
                </c:pt>
                <c:pt idx="19865">
                  <c:v>9.9339999999999993</c:v>
                </c:pt>
                <c:pt idx="19866">
                  <c:v>9.9339999999999993</c:v>
                </c:pt>
                <c:pt idx="19867">
                  <c:v>9.9350000000000005</c:v>
                </c:pt>
                <c:pt idx="19868">
                  <c:v>9.9350000000000005</c:v>
                </c:pt>
                <c:pt idx="19869">
                  <c:v>9.9359999999999999</c:v>
                </c:pt>
                <c:pt idx="19870">
                  <c:v>9.9359999999999999</c:v>
                </c:pt>
                <c:pt idx="19871">
                  <c:v>9.9369999999999994</c:v>
                </c:pt>
                <c:pt idx="19872">
                  <c:v>9.9369999999999994</c:v>
                </c:pt>
                <c:pt idx="19873">
                  <c:v>9.9380000000000006</c:v>
                </c:pt>
                <c:pt idx="19874">
                  <c:v>9.9380000000000006</c:v>
                </c:pt>
                <c:pt idx="19875">
                  <c:v>9.9390000000000001</c:v>
                </c:pt>
                <c:pt idx="19876">
                  <c:v>9.9390000000000001</c:v>
                </c:pt>
                <c:pt idx="19877">
                  <c:v>9.94</c:v>
                </c:pt>
                <c:pt idx="19878">
                  <c:v>9.94</c:v>
                </c:pt>
                <c:pt idx="19879">
                  <c:v>9.9410000000000007</c:v>
                </c:pt>
                <c:pt idx="19880">
                  <c:v>9.9410000000000007</c:v>
                </c:pt>
                <c:pt idx="19881">
                  <c:v>9.9420000000000002</c:v>
                </c:pt>
                <c:pt idx="19882">
                  <c:v>9.9420000000000002</c:v>
                </c:pt>
                <c:pt idx="19883">
                  <c:v>9.9429999999999996</c:v>
                </c:pt>
                <c:pt idx="19884">
                  <c:v>9.9429999999999996</c:v>
                </c:pt>
                <c:pt idx="19885">
                  <c:v>9.9440000000000008</c:v>
                </c:pt>
                <c:pt idx="19886">
                  <c:v>9.9440000000000008</c:v>
                </c:pt>
                <c:pt idx="19887">
                  <c:v>9.9450000000000003</c:v>
                </c:pt>
                <c:pt idx="19888">
                  <c:v>9.9450000000000003</c:v>
                </c:pt>
                <c:pt idx="19889">
                  <c:v>9.9459999999999997</c:v>
                </c:pt>
                <c:pt idx="19890">
                  <c:v>9.9459999999999997</c:v>
                </c:pt>
                <c:pt idx="19891">
                  <c:v>9.9469999999999992</c:v>
                </c:pt>
                <c:pt idx="19892">
                  <c:v>9.9469999999999992</c:v>
                </c:pt>
                <c:pt idx="19893">
                  <c:v>9.9480000000000004</c:v>
                </c:pt>
                <c:pt idx="19894">
                  <c:v>9.9480000000000004</c:v>
                </c:pt>
                <c:pt idx="19895">
                  <c:v>9.9489999999999998</c:v>
                </c:pt>
                <c:pt idx="19896">
                  <c:v>9.9489999999999998</c:v>
                </c:pt>
                <c:pt idx="19897">
                  <c:v>9.9499999999999993</c:v>
                </c:pt>
                <c:pt idx="19898">
                  <c:v>9.9499999999999993</c:v>
                </c:pt>
                <c:pt idx="19899">
                  <c:v>9.9510000000000005</c:v>
                </c:pt>
                <c:pt idx="19900">
                  <c:v>9.9510000000000005</c:v>
                </c:pt>
                <c:pt idx="19901">
                  <c:v>9.952</c:v>
                </c:pt>
                <c:pt idx="19902">
                  <c:v>9.952</c:v>
                </c:pt>
                <c:pt idx="19903">
                  <c:v>9.9529999999999994</c:v>
                </c:pt>
                <c:pt idx="19904">
                  <c:v>9.9529999999999994</c:v>
                </c:pt>
                <c:pt idx="19905">
                  <c:v>9.9540000000000006</c:v>
                </c:pt>
                <c:pt idx="19906">
                  <c:v>9.9540000000000006</c:v>
                </c:pt>
                <c:pt idx="19907">
                  <c:v>9.9550000000000001</c:v>
                </c:pt>
                <c:pt idx="19908">
                  <c:v>9.9550000000000001</c:v>
                </c:pt>
                <c:pt idx="19909">
                  <c:v>9.9559999999999995</c:v>
                </c:pt>
                <c:pt idx="19910">
                  <c:v>9.9559999999999995</c:v>
                </c:pt>
                <c:pt idx="19911">
                  <c:v>9.9570000000000007</c:v>
                </c:pt>
                <c:pt idx="19912">
                  <c:v>9.9570000000000007</c:v>
                </c:pt>
                <c:pt idx="19913">
                  <c:v>9.9580000000000002</c:v>
                </c:pt>
                <c:pt idx="19914">
                  <c:v>9.9580000000000002</c:v>
                </c:pt>
                <c:pt idx="19915">
                  <c:v>9.9589999999999996</c:v>
                </c:pt>
                <c:pt idx="19916">
                  <c:v>9.9589999999999996</c:v>
                </c:pt>
                <c:pt idx="19917">
                  <c:v>9.9600000000000009</c:v>
                </c:pt>
                <c:pt idx="19918">
                  <c:v>9.9600000000000009</c:v>
                </c:pt>
                <c:pt idx="19919">
                  <c:v>9.9610000000000003</c:v>
                </c:pt>
                <c:pt idx="19920">
                  <c:v>9.9610000000000003</c:v>
                </c:pt>
                <c:pt idx="19921">
                  <c:v>9.9619999999999997</c:v>
                </c:pt>
                <c:pt idx="19922">
                  <c:v>9.9619999999999997</c:v>
                </c:pt>
                <c:pt idx="19923">
                  <c:v>9.9629999999999992</c:v>
                </c:pt>
                <c:pt idx="19924">
                  <c:v>9.9629999999999992</c:v>
                </c:pt>
                <c:pt idx="19925">
                  <c:v>9.9640000000000004</c:v>
                </c:pt>
                <c:pt idx="19926">
                  <c:v>9.9640000000000004</c:v>
                </c:pt>
                <c:pt idx="19927">
                  <c:v>9.9649999999999999</c:v>
                </c:pt>
                <c:pt idx="19928">
                  <c:v>9.9649999999999999</c:v>
                </c:pt>
                <c:pt idx="19929">
                  <c:v>9.9659999999999993</c:v>
                </c:pt>
                <c:pt idx="19930">
                  <c:v>9.9659999999999993</c:v>
                </c:pt>
                <c:pt idx="19931">
                  <c:v>9.9670000000000005</c:v>
                </c:pt>
                <c:pt idx="19932">
                  <c:v>9.9670000000000005</c:v>
                </c:pt>
                <c:pt idx="19933">
                  <c:v>9.968</c:v>
                </c:pt>
                <c:pt idx="19934">
                  <c:v>9.968</c:v>
                </c:pt>
                <c:pt idx="19935">
                  <c:v>9.9689999999999994</c:v>
                </c:pt>
                <c:pt idx="19936">
                  <c:v>9.9689999999999994</c:v>
                </c:pt>
                <c:pt idx="19937">
                  <c:v>9.9700000000000006</c:v>
                </c:pt>
                <c:pt idx="19938">
                  <c:v>9.9700000000000006</c:v>
                </c:pt>
                <c:pt idx="19939">
                  <c:v>9.9710000000000001</c:v>
                </c:pt>
                <c:pt idx="19940">
                  <c:v>9.9710000000000001</c:v>
                </c:pt>
                <c:pt idx="19941">
                  <c:v>9.9719999999999995</c:v>
                </c:pt>
                <c:pt idx="19942">
                  <c:v>9.9719999999999995</c:v>
                </c:pt>
                <c:pt idx="19943">
                  <c:v>9.9730000000000008</c:v>
                </c:pt>
                <c:pt idx="19944">
                  <c:v>9.9730000000000008</c:v>
                </c:pt>
                <c:pt idx="19945">
                  <c:v>9.9740000000000002</c:v>
                </c:pt>
                <c:pt idx="19946">
                  <c:v>9.9740000000000002</c:v>
                </c:pt>
                <c:pt idx="19947">
                  <c:v>9.9749999999999996</c:v>
                </c:pt>
                <c:pt idx="19948">
                  <c:v>9.9749999999999996</c:v>
                </c:pt>
                <c:pt idx="19949">
                  <c:v>9.9760000000000009</c:v>
                </c:pt>
                <c:pt idx="19950">
                  <c:v>9.9760000000000009</c:v>
                </c:pt>
                <c:pt idx="19951">
                  <c:v>9.9770000000000003</c:v>
                </c:pt>
                <c:pt idx="19952">
                  <c:v>9.9770000000000003</c:v>
                </c:pt>
                <c:pt idx="19953">
                  <c:v>9.9779999999999998</c:v>
                </c:pt>
                <c:pt idx="19954">
                  <c:v>9.9779999999999998</c:v>
                </c:pt>
                <c:pt idx="19955">
                  <c:v>9.9789999999999992</c:v>
                </c:pt>
                <c:pt idx="19956">
                  <c:v>9.9789999999999992</c:v>
                </c:pt>
                <c:pt idx="19957">
                  <c:v>9.98</c:v>
                </c:pt>
                <c:pt idx="19958">
                  <c:v>9.98</c:v>
                </c:pt>
                <c:pt idx="19959">
                  <c:v>9.9809999999999999</c:v>
                </c:pt>
                <c:pt idx="19960">
                  <c:v>9.9809999999999999</c:v>
                </c:pt>
                <c:pt idx="19961">
                  <c:v>9.9819999999999993</c:v>
                </c:pt>
                <c:pt idx="19962">
                  <c:v>9.9819999999999993</c:v>
                </c:pt>
                <c:pt idx="19963">
                  <c:v>9.9830000000000005</c:v>
                </c:pt>
                <c:pt idx="19964">
                  <c:v>9.9830000000000005</c:v>
                </c:pt>
                <c:pt idx="19965">
                  <c:v>9.984</c:v>
                </c:pt>
                <c:pt idx="19966">
                  <c:v>9.984</c:v>
                </c:pt>
                <c:pt idx="19967">
                  <c:v>9.9849999999999994</c:v>
                </c:pt>
                <c:pt idx="19968">
                  <c:v>9.9849999999999994</c:v>
                </c:pt>
                <c:pt idx="19969">
                  <c:v>9.9860000000000007</c:v>
                </c:pt>
                <c:pt idx="19970">
                  <c:v>9.9860000000000007</c:v>
                </c:pt>
                <c:pt idx="19971">
                  <c:v>9.9870000000000001</c:v>
                </c:pt>
                <c:pt idx="19972">
                  <c:v>9.9870000000000001</c:v>
                </c:pt>
                <c:pt idx="19973">
                  <c:v>9.9879999999999995</c:v>
                </c:pt>
                <c:pt idx="19974">
                  <c:v>9.9879999999999995</c:v>
                </c:pt>
                <c:pt idx="19975">
                  <c:v>9.9890000000000008</c:v>
                </c:pt>
                <c:pt idx="19976">
                  <c:v>9.9890000000000008</c:v>
                </c:pt>
                <c:pt idx="19977">
                  <c:v>9.99</c:v>
                </c:pt>
                <c:pt idx="19978">
                  <c:v>9.99</c:v>
                </c:pt>
                <c:pt idx="19979">
                  <c:v>9.9909999999999997</c:v>
                </c:pt>
                <c:pt idx="19980">
                  <c:v>9.9909999999999997</c:v>
                </c:pt>
                <c:pt idx="19981">
                  <c:v>9.9920000000000009</c:v>
                </c:pt>
                <c:pt idx="19982">
                  <c:v>9.9920000000000009</c:v>
                </c:pt>
                <c:pt idx="19983">
                  <c:v>9.9930000000000003</c:v>
                </c:pt>
                <c:pt idx="19984">
                  <c:v>9.9930000000000003</c:v>
                </c:pt>
                <c:pt idx="19985">
                  <c:v>9.9939999999999998</c:v>
                </c:pt>
                <c:pt idx="19986">
                  <c:v>9.9939999999999998</c:v>
                </c:pt>
                <c:pt idx="19987">
                  <c:v>9.9949999999999992</c:v>
                </c:pt>
                <c:pt idx="19988">
                  <c:v>9.9949999999999992</c:v>
                </c:pt>
                <c:pt idx="19989">
                  <c:v>9.9960000000000004</c:v>
                </c:pt>
                <c:pt idx="19990">
                  <c:v>9.9960000000000004</c:v>
                </c:pt>
                <c:pt idx="19991">
                  <c:v>9.9969999999999999</c:v>
                </c:pt>
                <c:pt idx="19992">
                  <c:v>9.9969999999999999</c:v>
                </c:pt>
                <c:pt idx="19993">
                  <c:v>9.9979999999999993</c:v>
                </c:pt>
                <c:pt idx="19994">
                  <c:v>9.9979999999999993</c:v>
                </c:pt>
                <c:pt idx="19995">
                  <c:v>9.9990000000000006</c:v>
                </c:pt>
                <c:pt idx="19996">
                  <c:v>9.9990000000000006</c:v>
                </c:pt>
                <c:pt idx="19997">
                  <c:v>10</c:v>
                </c:pt>
              </c:numCache>
            </c:numRef>
          </c:xVal>
          <c:yVal>
            <c:numRef>
              <c:f>List1!$S$3:$S$20000</c:f>
              <c:numCache>
                <c:formatCode>0.00E+00</c:formatCode>
                <c:ptCount val="19998"/>
                <c:pt idx="0">
                  <c:v>1.2844999999999999E-14</c:v>
                </c:pt>
                <c:pt idx="1">
                  <c:v>1.2844999999999999E-14</c:v>
                </c:pt>
                <c:pt idx="2">
                  <c:v>2.6516799999999998E-13</c:v>
                </c:pt>
                <c:pt idx="3">
                  <c:v>2.6516799999999998E-13</c:v>
                </c:pt>
                <c:pt idx="4">
                  <c:v>1.3053300000000001E-12</c:v>
                </c:pt>
                <c:pt idx="5">
                  <c:v>1.3053300000000001E-12</c:v>
                </c:pt>
                <c:pt idx="6">
                  <c:v>4.9402000000000003E-12</c:v>
                </c:pt>
                <c:pt idx="7">
                  <c:v>4.9402000000000003E-12</c:v>
                </c:pt>
                <c:pt idx="8">
                  <c:v>7.4910099999999996E-12</c:v>
                </c:pt>
                <c:pt idx="9">
                  <c:v>7.4910099999999996E-12</c:v>
                </c:pt>
                <c:pt idx="10">
                  <c:v>1.1122599999999999E-11</c:v>
                </c:pt>
                <c:pt idx="11">
                  <c:v>1.1122599999999999E-11</c:v>
                </c:pt>
                <c:pt idx="12">
                  <c:v>2.8099299999999998E-11</c:v>
                </c:pt>
                <c:pt idx="13">
                  <c:v>2.8099299999999998E-11</c:v>
                </c:pt>
                <c:pt idx="14">
                  <c:v>3.9660899999999998E-11</c:v>
                </c:pt>
                <c:pt idx="15">
                  <c:v>3.9660899999999998E-11</c:v>
                </c:pt>
                <c:pt idx="16">
                  <c:v>8.3454099999999995E-11</c:v>
                </c:pt>
                <c:pt idx="17">
                  <c:v>8.3454099999999995E-11</c:v>
                </c:pt>
                <c:pt idx="18">
                  <c:v>9.1011999999999995E-11</c:v>
                </c:pt>
                <c:pt idx="19">
                  <c:v>9.1011999999999995E-11</c:v>
                </c:pt>
                <c:pt idx="20">
                  <c:v>1.52896E-10</c:v>
                </c:pt>
                <c:pt idx="21">
                  <c:v>1.52896E-10</c:v>
                </c:pt>
                <c:pt idx="22">
                  <c:v>2.0305900000000001E-10</c:v>
                </c:pt>
                <c:pt idx="23">
                  <c:v>2.0305900000000001E-10</c:v>
                </c:pt>
                <c:pt idx="24">
                  <c:v>1.5497399999999999E-10</c:v>
                </c:pt>
                <c:pt idx="25">
                  <c:v>1.5497399999999999E-10</c:v>
                </c:pt>
                <c:pt idx="26">
                  <c:v>1.4557899999999999E-10</c:v>
                </c:pt>
                <c:pt idx="27">
                  <c:v>1.4557899999999999E-10</c:v>
                </c:pt>
                <c:pt idx="28">
                  <c:v>1.6290400000000001E-10</c:v>
                </c:pt>
                <c:pt idx="29">
                  <c:v>1.6290400000000001E-10</c:v>
                </c:pt>
                <c:pt idx="30">
                  <c:v>1.4658E-10</c:v>
                </c:pt>
                <c:pt idx="31">
                  <c:v>1.4658E-10</c:v>
                </c:pt>
                <c:pt idx="32">
                  <c:v>1.7288700000000001E-10</c:v>
                </c:pt>
                <c:pt idx="33">
                  <c:v>1.7288700000000001E-10</c:v>
                </c:pt>
                <c:pt idx="34">
                  <c:v>1.7323999999999999E-10</c:v>
                </c:pt>
                <c:pt idx="35">
                  <c:v>1.7323999999999999E-10</c:v>
                </c:pt>
                <c:pt idx="36">
                  <c:v>2.3190500000000001E-10</c:v>
                </c:pt>
                <c:pt idx="37">
                  <c:v>2.3190500000000001E-10</c:v>
                </c:pt>
                <c:pt idx="38">
                  <c:v>2.8635999999999998E-10</c:v>
                </c:pt>
                <c:pt idx="39">
                  <c:v>2.8635999999999998E-10</c:v>
                </c:pt>
                <c:pt idx="40">
                  <c:v>3.8917100000000002E-10</c:v>
                </c:pt>
                <c:pt idx="41">
                  <c:v>3.8917100000000002E-10</c:v>
                </c:pt>
                <c:pt idx="42">
                  <c:v>5.5171499999999999E-10</c:v>
                </c:pt>
                <c:pt idx="43">
                  <c:v>5.5171499999999999E-10</c:v>
                </c:pt>
                <c:pt idx="44">
                  <c:v>7.0458299999999999E-10</c:v>
                </c:pt>
                <c:pt idx="45">
                  <c:v>7.0458299999999999E-10</c:v>
                </c:pt>
                <c:pt idx="46">
                  <c:v>9.7519699999999998E-10</c:v>
                </c:pt>
                <c:pt idx="47">
                  <c:v>9.7519699999999998E-10</c:v>
                </c:pt>
                <c:pt idx="48">
                  <c:v>1.2371100000000001E-9</c:v>
                </c:pt>
                <c:pt idx="49">
                  <c:v>1.2371100000000001E-9</c:v>
                </c:pt>
                <c:pt idx="50">
                  <c:v>1.5674199999999999E-9</c:v>
                </c:pt>
                <c:pt idx="51">
                  <c:v>1.5674199999999999E-9</c:v>
                </c:pt>
                <c:pt idx="52">
                  <c:v>1.8672399999999999E-9</c:v>
                </c:pt>
                <c:pt idx="53">
                  <c:v>1.8672399999999999E-9</c:v>
                </c:pt>
                <c:pt idx="54">
                  <c:v>2.2703900000000001E-9</c:v>
                </c:pt>
                <c:pt idx="55">
                  <c:v>2.2703900000000001E-9</c:v>
                </c:pt>
                <c:pt idx="56">
                  <c:v>2.7225199999999998E-9</c:v>
                </c:pt>
                <c:pt idx="57">
                  <c:v>2.7225199999999998E-9</c:v>
                </c:pt>
                <c:pt idx="58">
                  <c:v>3.0509999999999999E-9</c:v>
                </c:pt>
                <c:pt idx="59">
                  <c:v>3.0509999999999999E-9</c:v>
                </c:pt>
                <c:pt idx="60">
                  <c:v>3.4405500000000001E-9</c:v>
                </c:pt>
                <c:pt idx="61">
                  <c:v>3.4405500000000001E-9</c:v>
                </c:pt>
                <c:pt idx="62">
                  <c:v>3.8095399999999996E-9</c:v>
                </c:pt>
                <c:pt idx="63">
                  <c:v>3.8095399999999996E-9</c:v>
                </c:pt>
                <c:pt idx="64">
                  <c:v>4.2473800000000003E-9</c:v>
                </c:pt>
                <c:pt idx="65">
                  <c:v>4.2473800000000003E-9</c:v>
                </c:pt>
                <c:pt idx="66">
                  <c:v>4.6032799999999998E-9</c:v>
                </c:pt>
                <c:pt idx="67">
                  <c:v>4.6032799999999998E-9</c:v>
                </c:pt>
                <c:pt idx="68">
                  <c:v>4.9945100000000004E-9</c:v>
                </c:pt>
                <c:pt idx="69">
                  <c:v>4.9945100000000004E-9</c:v>
                </c:pt>
                <c:pt idx="70">
                  <c:v>5.3964399999999996E-9</c:v>
                </c:pt>
                <c:pt idx="71">
                  <c:v>5.3964399999999996E-9</c:v>
                </c:pt>
                <c:pt idx="72">
                  <c:v>5.73047E-9</c:v>
                </c:pt>
                <c:pt idx="73">
                  <c:v>5.73047E-9</c:v>
                </c:pt>
                <c:pt idx="74">
                  <c:v>6.0312800000000003E-9</c:v>
                </c:pt>
                <c:pt idx="75">
                  <c:v>6.0312800000000003E-9</c:v>
                </c:pt>
                <c:pt idx="76">
                  <c:v>6.3516100000000002E-9</c:v>
                </c:pt>
                <c:pt idx="77">
                  <c:v>6.3516100000000002E-9</c:v>
                </c:pt>
                <c:pt idx="78">
                  <c:v>6.6469499999999997E-9</c:v>
                </c:pt>
                <c:pt idx="79">
                  <c:v>6.6469499999999997E-9</c:v>
                </c:pt>
                <c:pt idx="80">
                  <c:v>6.9457500000000003E-9</c:v>
                </c:pt>
                <c:pt idx="81">
                  <c:v>6.9457500000000003E-9</c:v>
                </c:pt>
                <c:pt idx="82">
                  <c:v>7.1930100000000002E-9</c:v>
                </c:pt>
                <c:pt idx="83">
                  <c:v>7.1930100000000002E-9</c:v>
                </c:pt>
                <c:pt idx="84">
                  <c:v>7.49147E-9</c:v>
                </c:pt>
                <c:pt idx="85">
                  <c:v>7.49147E-9</c:v>
                </c:pt>
                <c:pt idx="86">
                  <c:v>7.64541E-9</c:v>
                </c:pt>
                <c:pt idx="87">
                  <c:v>7.64541E-9</c:v>
                </c:pt>
                <c:pt idx="88">
                  <c:v>7.7874599999999999E-9</c:v>
                </c:pt>
                <c:pt idx="89">
                  <c:v>7.7874599999999999E-9</c:v>
                </c:pt>
                <c:pt idx="90">
                  <c:v>8.0494599999999992E-9</c:v>
                </c:pt>
                <c:pt idx="91">
                  <c:v>8.0494599999999992E-9</c:v>
                </c:pt>
                <c:pt idx="92">
                  <c:v>8.1120900000000007E-9</c:v>
                </c:pt>
                <c:pt idx="93">
                  <c:v>8.1120900000000007E-9</c:v>
                </c:pt>
                <c:pt idx="94">
                  <c:v>8.2110399999999994E-9</c:v>
                </c:pt>
                <c:pt idx="95">
                  <c:v>8.2110399999999994E-9</c:v>
                </c:pt>
                <c:pt idx="96">
                  <c:v>8.3676500000000002E-9</c:v>
                </c:pt>
                <c:pt idx="97">
                  <c:v>8.3676500000000002E-9</c:v>
                </c:pt>
                <c:pt idx="98">
                  <c:v>8.4587699999999993E-9</c:v>
                </c:pt>
                <c:pt idx="99">
                  <c:v>8.4587699999999993E-9</c:v>
                </c:pt>
                <c:pt idx="100">
                  <c:v>8.5461199999999994E-9</c:v>
                </c:pt>
                <c:pt idx="101">
                  <c:v>8.5461199999999994E-9</c:v>
                </c:pt>
                <c:pt idx="102">
                  <c:v>8.6349300000000001E-9</c:v>
                </c:pt>
                <c:pt idx="103">
                  <c:v>8.6349300000000001E-9</c:v>
                </c:pt>
                <c:pt idx="104">
                  <c:v>8.6594599999999994E-9</c:v>
                </c:pt>
                <c:pt idx="105">
                  <c:v>8.6594599999999994E-9</c:v>
                </c:pt>
                <c:pt idx="106">
                  <c:v>8.5670700000000007E-9</c:v>
                </c:pt>
                <c:pt idx="107">
                  <c:v>8.5670700000000007E-9</c:v>
                </c:pt>
                <c:pt idx="108">
                  <c:v>8.6028499999999995E-9</c:v>
                </c:pt>
                <c:pt idx="109">
                  <c:v>8.6028499999999995E-9</c:v>
                </c:pt>
                <c:pt idx="110">
                  <c:v>8.5610199999999995E-9</c:v>
                </c:pt>
                <c:pt idx="111">
                  <c:v>8.5610199999999995E-9</c:v>
                </c:pt>
                <c:pt idx="112">
                  <c:v>8.6136199999999999E-9</c:v>
                </c:pt>
                <c:pt idx="113">
                  <c:v>8.6136199999999999E-9</c:v>
                </c:pt>
                <c:pt idx="114">
                  <c:v>8.4871100000000005E-9</c:v>
                </c:pt>
                <c:pt idx="115">
                  <c:v>8.4871100000000005E-9</c:v>
                </c:pt>
                <c:pt idx="116">
                  <c:v>8.4854199999999994E-9</c:v>
                </c:pt>
                <c:pt idx="117">
                  <c:v>8.4854199999999994E-9</c:v>
                </c:pt>
                <c:pt idx="118">
                  <c:v>8.4518300000000006E-9</c:v>
                </c:pt>
                <c:pt idx="119">
                  <c:v>8.4518300000000006E-9</c:v>
                </c:pt>
                <c:pt idx="120">
                  <c:v>8.3797499999999993E-9</c:v>
                </c:pt>
                <c:pt idx="121">
                  <c:v>8.3797499999999993E-9</c:v>
                </c:pt>
                <c:pt idx="122">
                  <c:v>8.2405100000000001E-9</c:v>
                </c:pt>
                <c:pt idx="123">
                  <c:v>8.2405100000000001E-9</c:v>
                </c:pt>
                <c:pt idx="124">
                  <c:v>8.1827299999999995E-9</c:v>
                </c:pt>
                <c:pt idx="125">
                  <c:v>8.1827299999999995E-9</c:v>
                </c:pt>
                <c:pt idx="126">
                  <c:v>8.1639899999999996E-9</c:v>
                </c:pt>
                <c:pt idx="127">
                  <c:v>8.1639899999999996E-9</c:v>
                </c:pt>
                <c:pt idx="128">
                  <c:v>7.9804800000000001E-9</c:v>
                </c:pt>
                <c:pt idx="129">
                  <c:v>7.9804800000000001E-9</c:v>
                </c:pt>
                <c:pt idx="130">
                  <c:v>7.9097500000000007E-9</c:v>
                </c:pt>
                <c:pt idx="131">
                  <c:v>7.9097500000000007E-9</c:v>
                </c:pt>
                <c:pt idx="132">
                  <c:v>7.7722300000000006E-9</c:v>
                </c:pt>
                <c:pt idx="133">
                  <c:v>7.7722300000000006E-9</c:v>
                </c:pt>
                <c:pt idx="134">
                  <c:v>7.6409199999999997E-9</c:v>
                </c:pt>
                <c:pt idx="135">
                  <c:v>7.6409199999999997E-9</c:v>
                </c:pt>
                <c:pt idx="136">
                  <c:v>7.5525400000000005E-9</c:v>
                </c:pt>
                <c:pt idx="137">
                  <c:v>7.5525400000000005E-9</c:v>
                </c:pt>
                <c:pt idx="138">
                  <c:v>7.4098200000000004E-9</c:v>
                </c:pt>
                <c:pt idx="139">
                  <c:v>7.4098200000000004E-9</c:v>
                </c:pt>
                <c:pt idx="140">
                  <c:v>7.3476099999999996E-9</c:v>
                </c:pt>
                <c:pt idx="141">
                  <c:v>7.3476099999999996E-9</c:v>
                </c:pt>
                <c:pt idx="142">
                  <c:v>7.19398E-9</c:v>
                </c:pt>
                <c:pt idx="143">
                  <c:v>7.19398E-9</c:v>
                </c:pt>
                <c:pt idx="144">
                  <c:v>7.0774700000000004E-9</c:v>
                </c:pt>
                <c:pt idx="145">
                  <c:v>7.0774700000000004E-9</c:v>
                </c:pt>
                <c:pt idx="146">
                  <c:v>6.9804700000000004E-9</c:v>
                </c:pt>
                <c:pt idx="147">
                  <c:v>6.9804700000000004E-9</c:v>
                </c:pt>
                <c:pt idx="148">
                  <c:v>6.8178199999999999E-9</c:v>
                </c:pt>
                <c:pt idx="149">
                  <c:v>6.8178199999999999E-9</c:v>
                </c:pt>
                <c:pt idx="150">
                  <c:v>6.7493700000000002E-9</c:v>
                </c:pt>
                <c:pt idx="151">
                  <c:v>6.7493700000000002E-9</c:v>
                </c:pt>
                <c:pt idx="152">
                  <c:v>6.6184100000000001E-9</c:v>
                </c:pt>
                <c:pt idx="153">
                  <c:v>6.6184100000000001E-9</c:v>
                </c:pt>
                <c:pt idx="154">
                  <c:v>6.4972399999999998E-9</c:v>
                </c:pt>
                <c:pt idx="155">
                  <c:v>6.4972399999999998E-9</c:v>
                </c:pt>
                <c:pt idx="156">
                  <c:v>6.4322500000000004E-9</c:v>
                </c:pt>
                <c:pt idx="157">
                  <c:v>6.4322500000000004E-9</c:v>
                </c:pt>
                <c:pt idx="158">
                  <c:v>6.2488700000000002E-9</c:v>
                </c:pt>
                <c:pt idx="159">
                  <c:v>6.2488700000000002E-9</c:v>
                </c:pt>
                <c:pt idx="160">
                  <c:v>6.1446100000000004E-9</c:v>
                </c:pt>
                <c:pt idx="161">
                  <c:v>6.1446100000000004E-9</c:v>
                </c:pt>
                <c:pt idx="162">
                  <c:v>6.0704099999999999E-9</c:v>
                </c:pt>
                <c:pt idx="163">
                  <c:v>6.0704099999999999E-9</c:v>
                </c:pt>
                <c:pt idx="164">
                  <c:v>5.9323700000000003E-9</c:v>
                </c:pt>
                <c:pt idx="165">
                  <c:v>5.9323700000000003E-9</c:v>
                </c:pt>
                <c:pt idx="166">
                  <c:v>5.8225599999999998E-9</c:v>
                </c:pt>
                <c:pt idx="167">
                  <c:v>5.8225599999999998E-9</c:v>
                </c:pt>
                <c:pt idx="168">
                  <c:v>5.7610499999999997E-9</c:v>
                </c:pt>
                <c:pt idx="169">
                  <c:v>5.7610499999999997E-9</c:v>
                </c:pt>
                <c:pt idx="170">
                  <c:v>5.6505099999999998E-9</c:v>
                </c:pt>
                <c:pt idx="171">
                  <c:v>5.6505099999999998E-9</c:v>
                </c:pt>
                <c:pt idx="172">
                  <c:v>5.5201499999999998E-9</c:v>
                </c:pt>
                <c:pt idx="173">
                  <c:v>5.5201499999999998E-9</c:v>
                </c:pt>
                <c:pt idx="174">
                  <c:v>5.3969300000000003E-9</c:v>
                </c:pt>
                <c:pt idx="175">
                  <c:v>5.3969300000000003E-9</c:v>
                </c:pt>
                <c:pt idx="176">
                  <c:v>5.3321099999999997E-9</c:v>
                </c:pt>
                <c:pt idx="177">
                  <c:v>5.3321099999999997E-9</c:v>
                </c:pt>
                <c:pt idx="178">
                  <c:v>5.2783699999999998E-9</c:v>
                </c:pt>
                <c:pt idx="179">
                  <c:v>5.2783699999999998E-9</c:v>
                </c:pt>
                <c:pt idx="180">
                  <c:v>5.11396E-9</c:v>
                </c:pt>
                <c:pt idx="181">
                  <c:v>5.11396E-9</c:v>
                </c:pt>
                <c:pt idx="182">
                  <c:v>5.0603E-9</c:v>
                </c:pt>
                <c:pt idx="183">
                  <c:v>5.0603E-9</c:v>
                </c:pt>
                <c:pt idx="184">
                  <c:v>4.9598299999999998E-9</c:v>
                </c:pt>
                <c:pt idx="185">
                  <c:v>4.9598299999999998E-9</c:v>
                </c:pt>
                <c:pt idx="186">
                  <c:v>4.9210300000000003E-9</c:v>
                </c:pt>
                <c:pt idx="187">
                  <c:v>4.9210300000000003E-9</c:v>
                </c:pt>
                <c:pt idx="188">
                  <c:v>4.7334299999999999E-9</c:v>
                </c:pt>
                <c:pt idx="189">
                  <c:v>4.7334299999999999E-9</c:v>
                </c:pt>
                <c:pt idx="190">
                  <c:v>4.7080799999999997E-9</c:v>
                </c:pt>
                <c:pt idx="191">
                  <c:v>4.7080799999999997E-9</c:v>
                </c:pt>
                <c:pt idx="192">
                  <c:v>4.62849E-9</c:v>
                </c:pt>
                <c:pt idx="193">
                  <c:v>4.62849E-9</c:v>
                </c:pt>
                <c:pt idx="194">
                  <c:v>4.5381499999999997E-9</c:v>
                </c:pt>
                <c:pt idx="195">
                  <c:v>4.5381499999999997E-9</c:v>
                </c:pt>
                <c:pt idx="196">
                  <c:v>4.5063499999999998E-9</c:v>
                </c:pt>
                <c:pt idx="197">
                  <c:v>4.5063499999999998E-9</c:v>
                </c:pt>
                <c:pt idx="198">
                  <c:v>4.4232499999999996E-9</c:v>
                </c:pt>
                <c:pt idx="199">
                  <c:v>4.4232499999999996E-9</c:v>
                </c:pt>
                <c:pt idx="200">
                  <c:v>4.2894100000000004E-9</c:v>
                </c:pt>
                <c:pt idx="201">
                  <c:v>4.2894100000000004E-9</c:v>
                </c:pt>
                <c:pt idx="202">
                  <c:v>4.26326E-9</c:v>
                </c:pt>
                <c:pt idx="203">
                  <c:v>4.26326E-9</c:v>
                </c:pt>
                <c:pt idx="204">
                  <c:v>4.1133599999999999E-9</c:v>
                </c:pt>
                <c:pt idx="205">
                  <c:v>4.1133599999999999E-9</c:v>
                </c:pt>
                <c:pt idx="206">
                  <c:v>4.0938099999999999E-9</c:v>
                </c:pt>
                <c:pt idx="207">
                  <c:v>4.0938099999999999E-9</c:v>
                </c:pt>
                <c:pt idx="208">
                  <c:v>4.0428500000000004E-9</c:v>
                </c:pt>
                <c:pt idx="209">
                  <c:v>4.0428500000000004E-9</c:v>
                </c:pt>
                <c:pt idx="210">
                  <c:v>3.9471700000000001E-9</c:v>
                </c:pt>
                <c:pt idx="211">
                  <c:v>3.9471700000000001E-9</c:v>
                </c:pt>
                <c:pt idx="212">
                  <c:v>3.8762100000000002E-9</c:v>
                </c:pt>
                <c:pt idx="213">
                  <c:v>3.8762100000000002E-9</c:v>
                </c:pt>
                <c:pt idx="214">
                  <c:v>3.8443400000000004E-9</c:v>
                </c:pt>
                <c:pt idx="215">
                  <c:v>3.8443400000000004E-9</c:v>
                </c:pt>
                <c:pt idx="216">
                  <c:v>3.7362599999999997E-9</c:v>
                </c:pt>
                <c:pt idx="217">
                  <c:v>3.7362599999999997E-9</c:v>
                </c:pt>
                <c:pt idx="218">
                  <c:v>3.68271E-9</c:v>
                </c:pt>
                <c:pt idx="219">
                  <c:v>3.68271E-9</c:v>
                </c:pt>
                <c:pt idx="220">
                  <c:v>3.6077999999999999E-9</c:v>
                </c:pt>
                <c:pt idx="221">
                  <c:v>3.6077999999999999E-9</c:v>
                </c:pt>
                <c:pt idx="222">
                  <c:v>3.5653899999999998E-9</c:v>
                </c:pt>
                <c:pt idx="223">
                  <c:v>3.5653899999999998E-9</c:v>
                </c:pt>
                <c:pt idx="224">
                  <c:v>3.5317499999999999E-9</c:v>
                </c:pt>
                <c:pt idx="225">
                  <c:v>3.5317499999999999E-9</c:v>
                </c:pt>
                <c:pt idx="226">
                  <c:v>3.4233600000000001E-9</c:v>
                </c:pt>
                <c:pt idx="227">
                  <c:v>3.4233600000000001E-9</c:v>
                </c:pt>
                <c:pt idx="228">
                  <c:v>3.4008199999999998E-9</c:v>
                </c:pt>
                <c:pt idx="229">
                  <c:v>3.4008199999999998E-9</c:v>
                </c:pt>
                <c:pt idx="230">
                  <c:v>3.3412600000000001E-9</c:v>
                </c:pt>
                <c:pt idx="231">
                  <c:v>3.3412600000000001E-9</c:v>
                </c:pt>
                <c:pt idx="232">
                  <c:v>3.2790099999999998E-9</c:v>
                </c:pt>
                <c:pt idx="233">
                  <c:v>3.2790099999999998E-9</c:v>
                </c:pt>
                <c:pt idx="234">
                  <c:v>3.2690899999999999E-9</c:v>
                </c:pt>
                <c:pt idx="235">
                  <c:v>3.2690899999999999E-9</c:v>
                </c:pt>
                <c:pt idx="236">
                  <c:v>3.1721299999999999E-9</c:v>
                </c:pt>
                <c:pt idx="237">
                  <c:v>3.1721299999999999E-9</c:v>
                </c:pt>
                <c:pt idx="238">
                  <c:v>3.15845E-9</c:v>
                </c:pt>
                <c:pt idx="239">
                  <c:v>3.15845E-9</c:v>
                </c:pt>
                <c:pt idx="240">
                  <c:v>3.1181700000000002E-9</c:v>
                </c:pt>
                <c:pt idx="241">
                  <c:v>3.1181700000000002E-9</c:v>
                </c:pt>
                <c:pt idx="242">
                  <c:v>3.03052E-9</c:v>
                </c:pt>
                <c:pt idx="243">
                  <c:v>3.03052E-9</c:v>
                </c:pt>
                <c:pt idx="244">
                  <c:v>2.98079E-9</c:v>
                </c:pt>
                <c:pt idx="245">
                  <c:v>2.98079E-9</c:v>
                </c:pt>
                <c:pt idx="246">
                  <c:v>2.9384499999999999E-9</c:v>
                </c:pt>
                <c:pt idx="247">
                  <c:v>2.9384499999999999E-9</c:v>
                </c:pt>
                <c:pt idx="248">
                  <c:v>2.9099499999999999E-9</c:v>
                </c:pt>
                <c:pt idx="249">
                  <c:v>2.9099499999999999E-9</c:v>
                </c:pt>
                <c:pt idx="250">
                  <c:v>2.8472100000000001E-9</c:v>
                </c:pt>
                <c:pt idx="251">
                  <c:v>2.8472100000000001E-9</c:v>
                </c:pt>
                <c:pt idx="252">
                  <c:v>2.80617E-9</c:v>
                </c:pt>
                <c:pt idx="253">
                  <c:v>2.80617E-9</c:v>
                </c:pt>
                <c:pt idx="254">
                  <c:v>2.8790899999999998E-9</c:v>
                </c:pt>
                <c:pt idx="255">
                  <c:v>2.8790899999999998E-9</c:v>
                </c:pt>
                <c:pt idx="256">
                  <c:v>2.7169099999999999E-9</c:v>
                </c:pt>
                <c:pt idx="257">
                  <c:v>2.7169099999999999E-9</c:v>
                </c:pt>
                <c:pt idx="258">
                  <c:v>2.70736E-9</c:v>
                </c:pt>
                <c:pt idx="259">
                  <c:v>2.70736E-9</c:v>
                </c:pt>
                <c:pt idx="260">
                  <c:v>2.6417300000000001E-9</c:v>
                </c:pt>
                <c:pt idx="261">
                  <c:v>2.6417300000000001E-9</c:v>
                </c:pt>
                <c:pt idx="262">
                  <c:v>2.61402E-9</c:v>
                </c:pt>
                <c:pt idx="263">
                  <c:v>2.61402E-9</c:v>
                </c:pt>
                <c:pt idx="264">
                  <c:v>2.5480800000000002E-9</c:v>
                </c:pt>
                <c:pt idx="265">
                  <c:v>2.5480800000000002E-9</c:v>
                </c:pt>
                <c:pt idx="266">
                  <c:v>2.5073800000000001E-9</c:v>
                </c:pt>
                <c:pt idx="267">
                  <c:v>2.5073800000000001E-9</c:v>
                </c:pt>
                <c:pt idx="268">
                  <c:v>2.4540900000000002E-9</c:v>
                </c:pt>
                <c:pt idx="269">
                  <c:v>2.4540900000000002E-9</c:v>
                </c:pt>
                <c:pt idx="270">
                  <c:v>2.4267999999999999E-9</c:v>
                </c:pt>
                <c:pt idx="271">
                  <c:v>2.4267999999999999E-9</c:v>
                </c:pt>
                <c:pt idx="272">
                  <c:v>2.4100199999999999E-9</c:v>
                </c:pt>
                <c:pt idx="273">
                  <c:v>2.4100199999999999E-9</c:v>
                </c:pt>
                <c:pt idx="274">
                  <c:v>2.3871299999999998E-9</c:v>
                </c:pt>
                <c:pt idx="275">
                  <c:v>2.3871299999999998E-9</c:v>
                </c:pt>
                <c:pt idx="276">
                  <c:v>2.3216399999999999E-9</c:v>
                </c:pt>
                <c:pt idx="277">
                  <c:v>2.3216399999999999E-9</c:v>
                </c:pt>
                <c:pt idx="278">
                  <c:v>2.2954199999999999E-9</c:v>
                </c:pt>
                <c:pt idx="279">
                  <c:v>2.2954199999999999E-9</c:v>
                </c:pt>
                <c:pt idx="280">
                  <c:v>2.2551999999999998E-9</c:v>
                </c:pt>
                <c:pt idx="281">
                  <c:v>2.2551999999999998E-9</c:v>
                </c:pt>
                <c:pt idx="282">
                  <c:v>2.1951200000000002E-9</c:v>
                </c:pt>
                <c:pt idx="283">
                  <c:v>2.1951200000000002E-9</c:v>
                </c:pt>
                <c:pt idx="284">
                  <c:v>2.1749600000000001E-9</c:v>
                </c:pt>
                <c:pt idx="285">
                  <c:v>2.1749600000000001E-9</c:v>
                </c:pt>
                <c:pt idx="286">
                  <c:v>2.1476999999999999E-9</c:v>
                </c:pt>
                <c:pt idx="287">
                  <c:v>2.1476999999999999E-9</c:v>
                </c:pt>
                <c:pt idx="288">
                  <c:v>2.1201300000000002E-9</c:v>
                </c:pt>
                <c:pt idx="289">
                  <c:v>2.1201300000000002E-9</c:v>
                </c:pt>
                <c:pt idx="290">
                  <c:v>2.0644799999999999E-9</c:v>
                </c:pt>
                <c:pt idx="291">
                  <c:v>2.0644799999999999E-9</c:v>
                </c:pt>
                <c:pt idx="292">
                  <c:v>2.0390899999999998E-9</c:v>
                </c:pt>
                <c:pt idx="293">
                  <c:v>2.0390899999999998E-9</c:v>
                </c:pt>
                <c:pt idx="294">
                  <c:v>2.0337199999999999E-9</c:v>
                </c:pt>
                <c:pt idx="295">
                  <c:v>2.0337199999999999E-9</c:v>
                </c:pt>
                <c:pt idx="296">
                  <c:v>2.0219700000000002E-9</c:v>
                </c:pt>
                <c:pt idx="297">
                  <c:v>2.0219700000000002E-9</c:v>
                </c:pt>
                <c:pt idx="298">
                  <c:v>1.9659600000000001E-9</c:v>
                </c:pt>
                <c:pt idx="299">
                  <c:v>1.9659600000000001E-9</c:v>
                </c:pt>
                <c:pt idx="300">
                  <c:v>1.95749E-9</c:v>
                </c:pt>
                <c:pt idx="301">
                  <c:v>1.95749E-9</c:v>
                </c:pt>
                <c:pt idx="302">
                  <c:v>1.9152899999999999E-9</c:v>
                </c:pt>
                <c:pt idx="303">
                  <c:v>1.9152899999999999E-9</c:v>
                </c:pt>
                <c:pt idx="304">
                  <c:v>1.87246E-9</c:v>
                </c:pt>
                <c:pt idx="305">
                  <c:v>1.87246E-9</c:v>
                </c:pt>
                <c:pt idx="306">
                  <c:v>1.8521300000000001E-9</c:v>
                </c:pt>
                <c:pt idx="307">
                  <c:v>1.8521300000000001E-9</c:v>
                </c:pt>
                <c:pt idx="308">
                  <c:v>1.82951E-9</c:v>
                </c:pt>
                <c:pt idx="309">
                  <c:v>1.82951E-9</c:v>
                </c:pt>
                <c:pt idx="310">
                  <c:v>1.7920800000000001E-9</c:v>
                </c:pt>
                <c:pt idx="311">
                  <c:v>1.7920800000000001E-9</c:v>
                </c:pt>
                <c:pt idx="312">
                  <c:v>1.76317E-9</c:v>
                </c:pt>
                <c:pt idx="313">
                  <c:v>1.76317E-9</c:v>
                </c:pt>
                <c:pt idx="314">
                  <c:v>1.74292E-9</c:v>
                </c:pt>
                <c:pt idx="315">
                  <c:v>1.74292E-9</c:v>
                </c:pt>
                <c:pt idx="316">
                  <c:v>1.7218899999999999E-9</c:v>
                </c:pt>
                <c:pt idx="317">
                  <c:v>1.7218899999999999E-9</c:v>
                </c:pt>
                <c:pt idx="318">
                  <c:v>1.7227799999999999E-9</c:v>
                </c:pt>
                <c:pt idx="319">
                  <c:v>1.7227799999999999E-9</c:v>
                </c:pt>
                <c:pt idx="320">
                  <c:v>1.6984E-9</c:v>
                </c:pt>
                <c:pt idx="321">
                  <c:v>1.6984E-9</c:v>
                </c:pt>
                <c:pt idx="322">
                  <c:v>1.6506500000000001E-9</c:v>
                </c:pt>
                <c:pt idx="323">
                  <c:v>1.6506500000000001E-9</c:v>
                </c:pt>
                <c:pt idx="324">
                  <c:v>1.64575E-9</c:v>
                </c:pt>
                <c:pt idx="325">
                  <c:v>1.64575E-9</c:v>
                </c:pt>
                <c:pt idx="326">
                  <c:v>1.60055E-9</c:v>
                </c:pt>
                <c:pt idx="327">
                  <c:v>1.60055E-9</c:v>
                </c:pt>
                <c:pt idx="328">
                  <c:v>1.57965E-9</c:v>
                </c:pt>
                <c:pt idx="329">
                  <c:v>1.57965E-9</c:v>
                </c:pt>
                <c:pt idx="330">
                  <c:v>1.57066E-9</c:v>
                </c:pt>
                <c:pt idx="331">
                  <c:v>1.57066E-9</c:v>
                </c:pt>
                <c:pt idx="332">
                  <c:v>1.5722800000000001E-9</c:v>
                </c:pt>
                <c:pt idx="333">
                  <c:v>1.5722800000000001E-9</c:v>
                </c:pt>
                <c:pt idx="334">
                  <c:v>1.5343E-9</c:v>
                </c:pt>
                <c:pt idx="335">
                  <c:v>1.5343E-9</c:v>
                </c:pt>
                <c:pt idx="336">
                  <c:v>1.51895E-9</c:v>
                </c:pt>
                <c:pt idx="337">
                  <c:v>1.51895E-9</c:v>
                </c:pt>
                <c:pt idx="338">
                  <c:v>1.49906E-9</c:v>
                </c:pt>
                <c:pt idx="339">
                  <c:v>1.49906E-9</c:v>
                </c:pt>
                <c:pt idx="340">
                  <c:v>1.49055E-9</c:v>
                </c:pt>
                <c:pt idx="341">
                  <c:v>1.49055E-9</c:v>
                </c:pt>
                <c:pt idx="342">
                  <c:v>1.48079E-9</c:v>
                </c:pt>
                <c:pt idx="343">
                  <c:v>1.48079E-9</c:v>
                </c:pt>
                <c:pt idx="344">
                  <c:v>1.4608400000000001E-9</c:v>
                </c:pt>
                <c:pt idx="345">
                  <c:v>1.4608400000000001E-9</c:v>
                </c:pt>
                <c:pt idx="346">
                  <c:v>1.50858E-9</c:v>
                </c:pt>
                <c:pt idx="347">
                  <c:v>1.50858E-9</c:v>
                </c:pt>
                <c:pt idx="348">
                  <c:v>1.4204399999999999E-9</c:v>
                </c:pt>
                <c:pt idx="349">
                  <c:v>1.4204399999999999E-9</c:v>
                </c:pt>
                <c:pt idx="350">
                  <c:v>1.40666E-9</c:v>
                </c:pt>
                <c:pt idx="351">
                  <c:v>1.40666E-9</c:v>
                </c:pt>
                <c:pt idx="352">
                  <c:v>1.37774E-9</c:v>
                </c:pt>
                <c:pt idx="353">
                  <c:v>1.37774E-9</c:v>
                </c:pt>
                <c:pt idx="354">
                  <c:v>1.35705E-9</c:v>
                </c:pt>
                <c:pt idx="355">
                  <c:v>1.35705E-9</c:v>
                </c:pt>
                <c:pt idx="356">
                  <c:v>1.3450100000000001E-9</c:v>
                </c:pt>
                <c:pt idx="357">
                  <c:v>1.3450100000000001E-9</c:v>
                </c:pt>
                <c:pt idx="358">
                  <c:v>1.3403100000000001E-9</c:v>
                </c:pt>
                <c:pt idx="359">
                  <c:v>1.3403100000000001E-9</c:v>
                </c:pt>
                <c:pt idx="360">
                  <c:v>1.3308600000000001E-9</c:v>
                </c:pt>
                <c:pt idx="361">
                  <c:v>1.3308600000000001E-9</c:v>
                </c:pt>
                <c:pt idx="362">
                  <c:v>1.30682E-9</c:v>
                </c:pt>
                <c:pt idx="363">
                  <c:v>1.30682E-9</c:v>
                </c:pt>
                <c:pt idx="364">
                  <c:v>1.29413E-9</c:v>
                </c:pt>
                <c:pt idx="365">
                  <c:v>1.29413E-9</c:v>
                </c:pt>
                <c:pt idx="366">
                  <c:v>1.2577900000000001E-9</c:v>
                </c:pt>
                <c:pt idx="367">
                  <c:v>1.2577900000000001E-9</c:v>
                </c:pt>
                <c:pt idx="368">
                  <c:v>1.2493E-9</c:v>
                </c:pt>
                <c:pt idx="369">
                  <c:v>1.2493E-9</c:v>
                </c:pt>
                <c:pt idx="370">
                  <c:v>1.2489700000000001E-9</c:v>
                </c:pt>
                <c:pt idx="371">
                  <c:v>1.2489700000000001E-9</c:v>
                </c:pt>
                <c:pt idx="372">
                  <c:v>1.23197E-9</c:v>
                </c:pt>
                <c:pt idx="373">
                  <c:v>1.23197E-9</c:v>
                </c:pt>
                <c:pt idx="374">
                  <c:v>1.2331E-9</c:v>
                </c:pt>
                <c:pt idx="375">
                  <c:v>1.2331E-9</c:v>
                </c:pt>
                <c:pt idx="376">
                  <c:v>1.19691E-9</c:v>
                </c:pt>
                <c:pt idx="377">
                  <c:v>1.19691E-9</c:v>
                </c:pt>
                <c:pt idx="378">
                  <c:v>1.18954E-9</c:v>
                </c:pt>
                <c:pt idx="379">
                  <c:v>1.18954E-9</c:v>
                </c:pt>
                <c:pt idx="380">
                  <c:v>1.19046E-9</c:v>
                </c:pt>
                <c:pt idx="381">
                  <c:v>1.19046E-9</c:v>
                </c:pt>
                <c:pt idx="382">
                  <c:v>1.1744600000000001E-9</c:v>
                </c:pt>
                <c:pt idx="383">
                  <c:v>1.1744600000000001E-9</c:v>
                </c:pt>
                <c:pt idx="384">
                  <c:v>1.14041E-9</c:v>
                </c:pt>
                <c:pt idx="385">
                  <c:v>1.14041E-9</c:v>
                </c:pt>
                <c:pt idx="386">
                  <c:v>1.15572E-9</c:v>
                </c:pt>
                <c:pt idx="387">
                  <c:v>1.15572E-9</c:v>
                </c:pt>
                <c:pt idx="388">
                  <c:v>1.1372600000000001E-9</c:v>
                </c:pt>
                <c:pt idx="389">
                  <c:v>1.1372600000000001E-9</c:v>
                </c:pt>
                <c:pt idx="390">
                  <c:v>1.12614E-9</c:v>
                </c:pt>
                <c:pt idx="391">
                  <c:v>1.12614E-9</c:v>
                </c:pt>
                <c:pt idx="392">
                  <c:v>1.11748E-9</c:v>
                </c:pt>
                <c:pt idx="393">
                  <c:v>1.11748E-9</c:v>
                </c:pt>
                <c:pt idx="394">
                  <c:v>1.10486E-9</c:v>
                </c:pt>
                <c:pt idx="395">
                  <c:v>1.10486E-9</c:v>
                </c:pt>
                <c:pt idx="396">
                  <c:v>1.0988399999999999E-9</c:v>
                </c:pt>
                <c:pt idx="397">
                  <c:v>1.0988399999999999E-9</c:v>
                </c:pt>
                <c:pt idx="398">
                  <c:v>1.0964000000000001E-9</c:v>
                </c:pt>
                <c:pt idx="399">
                  <c:v>1.0964000000000001E-9</c:v>
                </c:pt>
                <c:pt idx="400">
                  <c:v>1.0583400000000001E-9</c:v>
                </c:pt>
                <c:pt idx="401">
                  <c:v>1.0583400000000001E-9</c:v>
                </c:pt>
                <c:pt idx="402">
                  <c:v>1.04837E-9</c:v>
                </c:pt>
                <c:pt idx="403">
                  <c:v>1.04837E-9</c:v>
                </c:pt>
                <c:pt idx="404">
                  <c:v>1.0531E-9</c:v>
                </c:pt>
                <c:pt idx="405">
                  <c:v>1.0531E-9</c:v>
                </c:pt>
                <c:pt idx="406">
                  <c:v>1.05869E-9</c:v>
                </c:pt>
                <c:pt idx="407">
                  <c:v>1.05869E-9</c:v>
                </c:pt>
                <c:pt idx="408">
                  <c:v>1.04348E-9</c:v>
                </c:pt>
                <c:pt idx="409">
                  <c:v>1.04348E-9</c:v>
                </c:pt>
                <c:pt idx="410">
                  <c:v>1.018E-9</c:v>
                </c:pt>
                <c:pt idx="411">
                  <c:v>1.018E-9</c:v>
                </c:pt>
                <c:pt idx="412">
                  <c:v>1.0141300000000001E-9</c:v>
                </c:pt>
                <c:pt idx="413">
                  <c:v>1.0141300000000001E-9</c:v>
                </c:pt>
                <c:pt idx="414">
                  <c:v>1.0094599999999999E-9</c:v>
                </c:pt>
                <c:pt idx="415">
                  <c:v>1.0094599999999999E-9</c:v>
                </c:pt>
                <c:pt idx="416">
                  <c:v>1.01315E-9</c:v>
                </c:pt>
                <c:pt idx="417">
                  <c:v>1.01315E-9</c:v>
                </c:pt>
                <c:pt idx="418">
                  <c:v>9.8512299999999993E-10</c:v>
                </c:pt>
                <c:pt idx="419">
                  <c:v>9.8512299999999993E-10</c:v>
                </c:pt>
                <c:pt idx="420">
                  <c:v>9.8742599999999994E-10</c:v>
                </c:pt>
                <c:pt idx="421">
                  <c:v>9.8742599999999994E-10</c:v>
                </c:pt>
                <c:pt idx="422">
                  <c:v>9.666660000000001E-10</c:v>
                </c:pt>
                <c:pt idx="423">
                  <c:v>9.666660000000001E-10</c:v>
                </c:pt>
                <c:pt idx="424">
                  <c:v>1.00151E-9</c:v>
                </c:pt>
                <c:pt idx="425">
                  <c:v>1.00151E-9</c:v>
                </c:pt>
                <c:pt idx="426">
                  <c:v>9.6731000000000004E-10</c:v>
                </c:pt>
                <c:pt idx="427">
                  <c:v>9.6731000000000004E-10</c:v>
                </c:pt>
                <c:pt idx="428">
                  <c:v>9.7173700000000007E-10</c:v>
                </c:pt>
                <c:pt idx="429">
                  <c:v>9.7173700000000007E-10</c:v>
                </c:pt>
                <c:pt idx="430">
                  <c:v>9.3221000000000003E-10</c:v>
                </c:pt>
                <c:pt idx="431">
                  <c:v>9.3221000000000003E-10</c:v>
                </c:pt>
                <c:pt idx="432">
                  <c:v>9.396439999999999E-10</c:v>
                </c:pt>
                <c:pt idx="433">
                  <c:v>9.396439999999999E-10</c:v>
                </c:pt>
                <c:pt idx="434">
                  <c:v>9.49008E-10</c:v>
                </c:pt>
                <c:pt idx="435">
                  <c:v>9.49008E-10</c:v>
                </c:pt>
                <c:pt idx="436">
                  <c:v>9.1612000000000004E-10</c:v>
                </c:pt>
                <c:pt idx="437">
                  <c:v>9.1612000000000004E-10</c:v>
                </c:pt>
                <c:pt idx="438">
                  <c:v>9.0887600000000004E-10</c:v>
                </c:pt>
                <c:pt idx="439">
                  <c:v>9.0887600000000004E-10</c:v>
                </c:pt>
                <c:pt idx="440">
                  <c:v>9.2535400000000005E-10</c:v>
                </c:pt>
                <c:pt idx="441">
                  <c:v>9.2535400000000005E-10</c:v>
                </c:pt>
                <c:pt idx="442">
                  <c:v>8.9932199999999997E-10</c:v>
                </c:pt>
                <c:pt idx="443">
                  <c:v>8.9932199999999997E-10</c:v>
                </c:pt>
                <c:pt idx="444">
                  <c:v>9.0397499999999997E-10</c:v>
                </c:pt>
                <c:pt idx="445">
                  <c:v>9.0397499999999997E-10</c:v>
                </c:pt>
                <c:pt idx="446">
                  <c:v>8.92684E-10</c:v>
                </c:pt>
                <c:pt idx="447">
                  <c:v>8.92684E-10</c:v>
                </c:pt>
                <c:pt idx="448">
                  <c:v>8.9094399999999996E-10</c:v>
                </c:pt>
                <c:pt idx="449">
                  <c:v>8.9094399999999996E-10</c:v>
                </c:pt>
                <c:pt idx="450">
                  <c:v>8.7736900000000003E-10</c:v>
                </c:pt>
                <c:pt idx="451">
                  <c:v>8.7736900000000003E-10</c:v>
                </c:pt>
                <c:pt idx="452">
                  <c:v>8.7693899999999996E-10</c:v>
                </c:pt>
                <c:pt idx="453">
                  <c:v>8.7693899999999996E-10</c:v>
                </c:pt>
                <c:pt idx="454">
                  <c:v>8.8334199999999999E-10</c:v>
                </c:pt>
                <c:pt idx="455">
                  <c:v>8.8334199999999999E-10</c:v>
                </c:pt>
                <c:pt idx="456">
                  <c:v>8.8237000000000002E-10</c:v>
                </c:pt>
                <c:pt idx="457">
                  <c:v>8.8237000000000002E-10</c:v>
                </c:pt>
                <c:pt idx="458">
                  <c:v>8.8772100000000002E-10</c:v>
                </c:pt>
                <c:pt idx="459">
                  <c:v>8.8772100000000002E-10</c:v>
                </c:pt>
                <c:pt idx="460">
                  <c:v>8.9755199999999998E-10</c:v>
                </c:pt>
                <c:pt idx="461">
                  <c:v>8.9755199999999998E-10</c:v>
                </c:pt>
                <c:pt idx="462">
                  <c:v>8.8194299999999998E-10</c:v>
                </c:pt>
                <c:pt idx="463">
                  <c:v>8.8194299999999998E-10</c:v>
                </c:pt>
                <c:pt idx="464">
                  <c:v>8.8453900000000002E-10</c:v>
                </c:pt>
                <c:pt idx="465">
                  <c:v>8.8453900000000002E-10</c:v>
                </c:pt>
                <c:pt idx="466">
                  <c:v>8.8132200000000003E-10</c:v>
                </c:pt>
                <c:pt idx="467">
                  <c:v>8.8132200000000003E-10</c:v>
                </c:pt>
                <c:pt idx="468">
                  <c:v>8.5187099999999998E-10</c:v>
                </c:pt>
                <c:pt idx="469">
                  <c:v>8.5187099999999998E-10</c:v>
                </c:pt>
                <c:pt idx="470">
                  <c:v>8.5127E-10</c:v>
                </c:pt>
                <c:pt idx="471">
                  <c:v>8.5127E-10</c:v>
                </c:pt>
                <c:pt idx="472">
                  <c:v>8.3482100000000003E-10</c:v>
                </c:pt>
                <c:pt idx="473">
                  <c:v>8.3482100000000003E-10</c:v>
                </c:pt>
                <c:pt idx="474">
                  <c:v>8.3501699999999995E-10</c:v>
                </c:pt>
                <c:pt idx="475">
                  <c:v>8.3501699999999995E-10</c:v>
                </c:pt>
                <c:pt idx="476">
                  <c:v>8.3358699999999999E-10</c:v>
                </c:pt>
                <c:pt idx="477">
                  <c:v>8.3358699999999999E-10</c:v>
                </c:pt>
                <c:pt idx="478">
                  <c:v>8.2104500000000003E-10</c:v>
                </c:pt>
                <c:pt idx="479">
                  <c:v>8.2104500000000003E-10</c:v>
                </c:pt>
                <c:pt idx="480">
                  <c:v>8.1615000000000002E-10</c:v>
                </c:pt>
                <c:pt idx="481">
                  <c:v>8.1615000000000002E-10</c:v>
                </c:pt>
                <c:pt idx="482">
                  <c:v>8.0402099999999999E-10</c:v>
                </c:pt>
                <c:pt idx="483">
                  <c:v>8.0402099999999999E-10</c:v>
                </c:pt>
                <c:pt idx="484">
                  <c:v>7.9530499999999997E-10</c:v>
                </c:pt>
                <c:pt idx="485">
                  <c:v>7.9530499999999997E-10</c:v>
                </c:pt>
                <c:pt idx="486">
                  <c:v>7.84147E-10</c:v>
                </c:pt>
                <c:pt idx="487">
                  <c:v>7.84147E-10</c:v>
                </c:pt>
                <c:pt idx="488">
                  <c:v>7.8367900000000002E-10</c:v>
                </c:pt>
                <c:pt idx="489">
                  <c:v>7.8367900000000002E-10</c:v>
                </c:pt>
                <c:pt idx="490">
                  <c:v>7.7630899999999997E-10</c:v>
                </c:pt>
                <c:pt idx="491">
                  <c:v>7.7630899999999997E-10</c:v>
                </c:pt>
                <c:pt idx="492">
                  <c:v>7.6415799999999996E-10</c:v>
                </c:pt>
                <c:pt idx="493">
                  <c:v>7.6415799999999996E-10</c:v>
                </c:pt>
                <c:pt idx="494">
                  <c:v>7.5147799999999996E-10</c:v>
                </c:pt>
                <c:pt idx="495">
                  <c:v>7.5147799999999996E-10</c:v>
                </c:pt>
                <c:pt idx="496">
                  <c:v>7.5437800000000002E-10</c:v>
                </c:pt>
                <c:pt idx="497">
                  <c:v>7.5437800000000002E-10</c:v>
                </c:pt>
                <c:pt idx="498">
                  <c:v>7.3356300000000002E-10</c:v>
                </c:pt>
                <c:pt idx="499">
                  <c:v>7.3356300000000002E-10</c:v>
                </c:pt>
                <c:pt idx="500">
                  <c:v>7.2871600000000001E-10</c:v>
                </c:pt>
                <c:pt idx="501">
                  <c:v>7.2871600000000001E-10</c:v>
                </c:pt>
                <c:pt idx="502">
                  <c:v>7.1007100000000002E-10</c:v>
                </c:pt>
                <c:pt idx="503">
                  <c:v>7.1007100000000002E-10</c:v>
                </c:pt>
                <c:pt idx="504">
                  <c:v>7.1999100000000002E-10</c:v>
                </c:pt>
                <c:pt idx="505">
                  <c:v>7.1999100000000002E-10</c:v>
                </c:pt>
                <c:pt idx="506">
                  <c:v>7.1790900000000005E-10</c:v>
                </c:pt>
                <c:pt idx="507">
                  <c:v>7.1790900000000005E-10</c:v>
                </c:pt>
                <c:pt idx="508">
                  <c:v>7.06646E-10</c:v>
                </c:pt>
                <c:pt idx="509">
                  <c:v>7.06646E-10</c:v>
                </c:pt>
                <c:pt idx="510">
                  <c:v>7.1541599999999996E-10</c:v>
                </c:pt>
                <c:pt idx="511">
                  <c:v>7.1541599999999996E-10</c:v>
                </c:pt>
                <c:pt idx="512">
                  <c:v>6.8543899999999995E-10</c:v>
                </c:pt>
                <c:pt idx="513">
                  <c:v>6.8543899999999995E-10</c:v>
                </c:pt>
                <c:pt idx="514">
                  <c:v>6.9047400000000003E-10</c:v>
                </c:pt>
                <c:pt idx="515">
                  <c:v>6.9047400000000003E-10</c:v>
                </c:pt>
                <c:pt idx="516">
                  <c:v>6.6572499999999999E-10</c:v>
                </c:pt>
                <c:pt idx="517">
                  <c:v>6.6572499999999999E-10</c:v>
                </c:pt>
                <c:pt idx="518">
                  <c:v>6.6161399999999999E-10</c:v>
                </c:pt>
                <c:pt idx="519">
                  <c:v>6.6161399999999999E-10</c:v>
                </c:pt>
                <c:pt idx="520">
                  <c:v>6.5374199999999997E-10</c:v>
                </c:pt>
                <c:pt idx="521">
                  <c:v>6.5374199999999997E-10</c:v>
                </c:pt>
                <c:pt idx="522">
                  <c:v>6.5983600000000004E-10</c:v>
                </c:pt>
                <c:pt idx="523">
                  <c:v>6.5983600000000004E-10</c:v>
                </c:pt>
                <c:pt idx="524">
                  <c:v>6.5684099999999999E-10</c:v>
                </c:pt>
                <c:pt idx="525">
                  <c:v>6.5684099999999999E-10</c:v>
                </c:pt>
                <c:pt idx="526">
                  <c:v>6.4050300000000004E-10</c:v>
                </c:pt>
                <c:pt idx="527">
                  <c:v>6.4050300000000004E-10</c:v>
                </c:pt>
                <c:pt idx="528">
                  <c:v>6.3723700000000004E-10</c:v>
                </c:pt>
                <c:pt idx="529">
                  <c:v>6.3723700000000004E-10</c:v>
                </c:pt>
                <c:pt idx="530">
                  <c:v>6.29591E-10</c:v>
                </c:pt>
                <c:pt idx="531">
                  <c:v>6.29591E-10</c:v>
                </c:pt>
                <c:pt idx="532">
                  <c:v>6.2527900000000003E-10</c:v>
                </c:pt>
                <c:pt idx="533">
                  <c:v>6.2527900000000003E-10</c:v>
                </c:pt>
                <c:pt idx="534">
                  <c:v>6.1821800000000005E-10</c:v>
                </c:pt>
                <c:pt idx="535">
                  <c:v>6.1821800000000005E-10</c:v>
                </c:pt>
                <c:pt idx="536">
                  <c:v>6.0839200000000002E-10</c:v>
                </c:pt>
                <c:pt idx="537">
                  <c:v>6.0839200000000002E-10</c:v>
                </c:pt>
                <c:pt idx="538">
                  <c:v>6.2106599999999997E-10</c:v>
                </c:pt>
                <c:pt idx="539">
                  <c:v>6.2106599999999997E-10</c:v>
                </c:pt>
                <c:pt idx="540">
                  <c:v>6.1228600000000003E-10</c:v>
                </c:pt>
                <c:pt idx="541">
                  <c:v>6.1228600000000003E-10</c:v>
                </c:pt>
                <c:pt idx="542">
                  <c:v>5.9991900000000002E-10</c:v>
                </c:pt>
                <c:pt idx="543">
                  <c:v>5.9991900000000002E-10</c:v>
                </c:pt>
                <c:pt idx="544">
                  <c:v>6.0481999999999999E-10</c:v>
                </c:pt>
                <c:pt idx="545">
                  <c:v>6.0481999999999999E-10</c:v>
                </c:pt>
                <c:pt idx="546">
                  <c:v>5.9970000000000001E-10</c:v>
                </c:pt>
                <c:pt idx="547">
                  <c:v>5.9970000000000001E-10</c:v>
                </c:pt>
                <c:pt idx="548">
                  <c:v>5.9325999999999998E-10</c:v>
                </c:pt>
                <c:pt idx="549">
                  <c:v>5.9325999999999998E-10</c:v>
                </c:pt>
                <c:pt idx="550">
                  <c:v>5.8868800000000005E-10</c:v>
                </c:pt>
                <c:pt idx="551">
                  <c:v>5.8868800000000005E-10</c:v>
                </c:pt>
                <c:pt idx="552">
                  <c:v>5.8040099999999999E-10</c:v>
                </c:pt>
                <c:pt idx="553">
                  <c:v>5.8040099999999999E-10</c:v>
                </c:pt>
                <c:pt idx="554">
                  <c:v>5.8402499999999996E-10</c:v>
                </c:pt>
                <c:pt idx="555">
                  <c:v>5.8402499999999996E-10</c:v>
                </c:pt>
                <c:pt idx="556">
                  <c:v>5.7697799999999999E-10</c:v>
                </c:pt>
                <c:pt idx="557">
                  <c:v>5.7697799999999999E-10</c:v>
                </c:pt>
                <c:pt idx="558">
                  <c:v>5.8583699999999999E-10</c:v>
                </c:pt>
                <c:pt idx="559">
                  <c:v>5.8583699999999999E-10</c:v>
                </c:pt>
                <c:pt idx="560">
                  <c:v>5.7495600000000002E-10</c:v>
                </c:pt>
                <c:pt idx="561">
                  <c:v>5.7495600000000002E-10</c:v>
                </c:pt>
                <c:pt idx="562">
                  <c:v>5.6761900000000004E-10</c:v>
                </c:pt>
                <c:pt idx="563">
                  <c:v>5.6761900000000004E-10</c:v>
                </c:pt>
                <c:pt idx="564">
                  <c:v>5.5997800000000005E-10</c:v>
                </c:pt>
                <c:pt idx="565">
                  <c:v>5.5997800000000005E-10</c:v>
                </c:pt>
                <c:pt idx="566">
                  <c:v>6.0829199999999999E-10</c:v>
                </c:pt>
                <c:pt idx="567">
                  <c:v>6.0829199999999999E-10</c:v>
                </c:pt>
                <c:pt idx="568">
                  <c:v>5.5790999999999999E-10</c:v>
                </c:pt>
                <c:pt idx="569">
                  <c:v>5.5790999999999999E-10</c:v>
                </c:pt>
                <c:pt idx="570">
                  <c:v>5.4484900000000003E-10</c:v>
                </c:pt>
                <c:pt idx="571">
                  <c:v>5.4484900000000003E-10</c:v>
                </c:pt>
                <c:pt idx="572">
                  <c:v>5.51848E-10</c:v>
                </c:pt>
                <c:pt idx="573">
                  <c:v>5.51848E-10</c:v>
                </c:pt>
                <c:pt idx="574">
                  <c:v>5.4085700000000001E-10</c:v>
                </c:pt>
                <c:pt idx="575">
                  <c:v>5.4085700000000001E-10</c:v>
                </c:pt>
                <c:pt idx="576">
                  <c:v>5.4862400000000005E-10</c:v>
                </c:pt>
                <c:pt idx="577">
                  <c:v>5.4862400000000005E-10</c:v>
                </c:pt>
                <c:pt idx="578">
                  <c:v>5.3619500000000003E-10</c:v>
                </c:pt>
                <c:pt idx="579">
                  <c:v>5.3619500000000003E-10</c:v>
                </c:pt>
                <c:pt idx="580">
                  <c:v>5.3641400000000005E-10</c:v>
                </c:pt>
                <c:pt idx="581">
                  <c:v>5.3641400000000005E-10</c:v>
                </c:pt>
                <c:pt idx="582">
                  <c:v>5.3444900000000004E-10</c:v>
                </c:pt>
                <c:pt idx="583">
                  <c:v>5.3444900000000004E-10</c:v>
                </c:pt>
                <c:pt idx="584">
                  <c:v>5.2383599999999999E-10</c:v>
                </c:pt>
                <c:pt idx="585">
                  <c:v>5.2383599999999999E-10</c:v>
                </c:pt>
                <c:pt idx="586">
                  <c:v>5.3203900000000005E-10</c:v>
                </c:pt>
                <c:pt idx="587">
                  <c:v>5.3203900000000005E-10</c:v>
                </c:pt>
                <c:pt idx="588">
                  <c:v>5.2092799999999996E-10</c:v>
                </c:pt>
                <c:pt idx="589">
                  <c:v>5.2092799999999996E-10</c:v>
                </c:pt>
                <c:pt idx="590">
                  <c:v>5.1234400000000005E-10</c:v>
                </c:pt>
                <c:pt idx="591">
                  <c:v>5.1234400000000005E-10</c:v>
                </c:pt>
                <c:pt idx="592">
                  <c:v>5.1575300000000003E-10</c:v>
                </c:pt>
                <c:pt idx="593">
                  <c:v>5.1575300000000003E-10</c:v>
                </c:pt>
                <c:pt idx="594">
                  <c:v>5.1217699999999996E-10</c:v>
                </c:pt>
                <c:pt idx="595">
                  <c:v>5.1217699999999996E-10</c:v>
                </c:pt>
                <c:pt idx="596">
                  <c:v>5.1070400000000004E-10</c:v>
                </c:pt>
                <c:pt idx="597">
                  <c:v>5.1070400000000004E-10</c:v>
                </c:pt>
                <c:pt idx="598">
                  <c:v>5.0368700000000002E-10</c:v>
                </c:pt>
                <c:pt idx="599">
                  <c:v>5.0368700000000002E-10</c:v>
                </c:pt>
                <c:pt idx="600">
                  <c:v>5.1466800000000003E-10</c:v>
                </c:pt>
                <c:pt idx="601">
                  <c:v>5.1466800000000003E-10</c:v>
                </c:pt>
                <c:pt idx="602">
                  <c:v>5.0626900000000004E-10</c:v>
                </c:pt>
                <c:pt idx="603">
                  <c:v>5.0626900000000004E-10</c:v>
                </c:pt>
                <c:pt idx="604">
                  <c:v>4.8979100000000003E-10</c:v>
                </c:pt>
                <c:pt idx="605">
                  <c:v>4.8979100000000003E-10</c:v>
                </c:pt>
                <c:pt idx="606">
                  <c:v>5.1240100000000002E-10</c:v>
                </c:pt>
                <c:pt idx="607">
                  <c:v>5.1240100000000002E-10</c:v>
                </c:pt>
                <c:pt idx="608">
                  <c:v>4.9704900000000005E-10</c:v>
                </c:pt>
                <c:pt idx="609">
                  <c:v>4.9704900000000005E-10</c:v>
                </c:pt>
                <c:pt idx="610">
                  <c:v>5.07795E-10</c:v>
                </c:pt>
                <c:pt idx="611">
                  <c:v>5.07795E-10</c:v>
                </c:pt>
                <c:pt idx="612">
                  <c:v>4.8180100000000004E-10</c:v>
                </c:pt>
                <c:pt idx="613">
                  <c:v>4.8180100000000004E-10</c:v>
                </c:pt>
                <c:pt idx="614">
                  <c:v>4.99611E-10</c:v>
                </c:pt>
                <c:pt idx="615">
                  <c:v>4.99611E-10</c:v>
                </c:pt>
                <c:pt idx="616">
                  <c:v>4.8893500000000003E-10</c:v>
                </c:pt>
                <c:pt idx="617">
                  <c:v>4.8893500000000003E-10</c:v>
                </c:pt>
                <c:pt idx="618">
                  <c:v>4.8098799999999999E-10</c:v>
                </c:pt>
                <c:pt idx="619">
                  <c:v>4.8098799999999999E-10</c:v>
                </c:pt>
                <c:pt idx="620">
                  <c:v>4.7934000000000002E-10</c:v>
                </c:pt>
                <c:pt idx="621">
                  <c:v>4.7934000000000002E-10</c:v>
                </c:pt>
                <c:pt idx="622">
                  <c:v>4.7339299999999998E-10</c:v>
                </c:pt>
                <c:pt idx="623">
                  <c:v>4.7339299999999998E-10</c:v>
                </c:pt>
                <c:pt idx="624">
                  <c:v>4.7555199999999999E-10</c:v>
                </c:pt>
                <c:pt idx="625">
                  <c:v>4.7555199999999999E-10</c:v>
                </c:pt>
                <c:pt idx="626">
                  <c:v>4.7940300000000005E-10</c:v>
                </c:pt>
                <c:pt idx="627">
                  <c:v>4.7940300000000005E-10</c:v>
                </c:pt>
                <c:pt idx="628">
                  <c:v>4.63253E-10</c:v>
                </c:pt>
                <c:pt idx="629">
                  <c:v>4.63253E-10</c:v>
                </c:pt>
                <c:pt idx="630">
                  <c:v>4.6849599999999995E-10</c:v>
                </c:pt>
                <c:pt idx="631">
                  <c:v>4.6849599999999995E-10</c:v>
                </c:pt>
                <c:pt idx="632">
                  <c:v>4.63669E-10</c:v>
                </c:pt>
                <c:pt idx="633">
                  <c:v>4.63669E-10</c:v>
                </c:pt>
                <c:pt idx="634">
                  <c:v>4.5858400000000002E-10</c:v>
                </c:pt>
                <c:pt idx="635">
                  <c:v>4.5858400000000002E-10</c:v>
                </c:pt>
                <c:pt idx="636">
                  <c:v>4.5565600000000002E-10</c:v>
                </c:pt>
                <c:pt idx="637">
                  <c:v>4.5565600000000002E-10</c:v>
                </c:pt>
                <c:pt idx="638">
                  <c:v>4.5131600000000002E-10</c:v>
                </c:pt>
                <c:pt idx="639">
                  <c:v>4.5131600000000002E-10</c:v>
                </c:pt>
                <c:pt idx="640">
                  <c:v>4.5132E-10</c:v>
                </c:pt>
                <c:pt idx="641">
                  <c:v>4.5132E-10</c:v>
                </c:pt>
                <c:pt idx="642">
                  <c:v>4.5142199999999999E-10</c:v>
                </c:pt>
                <c:pt idx="643">
                  <c:v>4.5142199999999999E-10</c:v>
                </c:pt>
                <c:pt idx="644">
                  <c:v>4.3798799999999999E-10</c:v>
                </c:pt>
                <c:pt idx="645">
                  <c:v>4.3798799999999999E-10</c:v>
                </c:pt>
                <c:pt idx="646">
                  <c:v>4.4433800000000002E-10</c:v>
                </c:pt>
                <c:pt idx="647">
                  <c:v>4.4433800000000002E-10</c:v>
                </c:pt>
                <c:pt idx="648">
                  <c:v>4.37272E-10</c:v>
                </c:pt>
                <c:pt idx="649">
                  <c:v>4.37272E-10</c:v>
                </c:pt>
                <c:pt idx="650">
                  <c:v>4.3935400000000002E-10</c:v>
                </c:pt>
                <c:pt idx="651">
                  <c:v>4.3935400000000002E-10</c:v>
                </c:pt>
                <c:pt idx="652">
                  <c:v>4.3728700000000002E-10</c:v>
                </c:pt>
                <c:pt idx="653">
                  <c:v>4.3728700000000002E-10</c:v>
                </c:pt>
                <c:pt idx="654">
                  <c:v>4.3672500000000001E-10</c:v>
                </c:pt>
                <c:pt idx="655">
                  <c:v>4.3672500000000001E-10</c:v>
                </c:pt>
                <c:pt idx="656">
                  <c:v>4.31065E-10</c:v>
                </c:pt>
                <c:pt idx="657">
                  <c:v>4.31065E-10</c:v>
                </c:pt>
                <c:pt idx="658">
                  <c:v>4.3020799999999999E-10</c:v>
                </c:pt>
                <c:pt idx="659">
                  <c:v>4.3020799999999999E-10</c:v>
                </c:pt>
                <c:pt idx="660">
                  <c:v>4.2482599999999999E-10</c:v>
                </c:pt>
                <c:pt idx="661">
                  <c:v>4.2482599999999999E-10</c:v>
                </c:pt>
                <c:pt idx="662">
                  <c:v>4.3447900000000003E-10</c:v>
                </c:pt>
                <c:pt idx="663">
                  <c:v>4.3447900000000003E-10</c:v>
                </c:pt>
                <c:pt idx="664">
                  <c:v>4.1601300000000002E-10</c:v>
                </c:pt>
                <c:pt idx="665">
                  <c:v>4.1601300000000002E-10</c:v>
                </c:pt>
                <c:pt idx="666">
                  <c:v>4.1562899999999998E-10</c:v>
                </c:pt>
                <c:pt idx="667">
                  <c:v>4.1562899999999998E-10</c:v>
                </c:pt>
                <c:pt idx="668">
                  <c:v>4.1070400000000002E-10</c:v>
                </c:pt>
                <c:pt idx="669">
                  <c:v>4.1070400000000002E-10</c:v>
                </c:pt>
                <c:pt idx="670">
                  <c:v>4.0964499999999998E-10</c:v>
                </c:pt>
                <c:pt idx="671">
                  <c:v>4.0964499999999998E-10</c:v>
                </c:pt>
                <c:pt idx="672">
                  <c:v>4.0584799999999998E-10</c:v>
                </c:pt>
                <c:pt idx="673">
                  <c:v>4.0584799999999998E-10</c:v>
                </c:pt>
                <c:pt idx="674">
                  <c:v>4.0082099999999997E-10</c:v>
                </c:pt>
                <c:pt idx="675">
                  <c:v>4.0082099999999997E-10</c:v>
                </c:pt>
                <c:pt idx="676">
                  <c:v>4.05675E-10</c:v>
                </c:pt>
                <c:pt idx="677">
                  <c:v>4.05675E-10</c:v>
                </c:pt>
                <c:pt idx="678">
                  <c:v>4.0136700000000001E-10</c:v>
                </c:pt>
                <c:pt idx="679">
                  <c:v>4.0136700000000001E-10</c:v>
                </c:pt>
                <c:pt idx="680">
                  <c:v>3.97323E-10</c:v>
                </c:pt>
                <c:pt idx="681">
                  <c:v>3.97323E-10</c:v>
                </c:pt>
                <c:pt idx="682">
                  <c:v>3.9335900000000002E-10</c:v>
                </c:pt>
                <c:pt idx="683">
                  <c:v>3.9335900000000002E-10</c:v>
                </c:pt>
                <c:pt idx="684">
                  <c:v>3.9916599999999999E-10</c:v>
                </c:pt>
                <c:pt idx="685">
                  <c:v>3.9916599999999999E-10</c:v>
                </c:pt>
                <c:pt idx="686">
                  <c:v>3.90507E-10</c:v>
                </c:pt>
                <c:pt idx="687">
                  <c:v>3.90507E-10</c:v>
                </c:pt>
                <c:pt idx="688">
                  <c:v>3.9310199999999998E-10</c:v>
                </c:pt>
                <c:pt idx="689">
                  <c:v>3.9310199999999998E-10</c:v>
                </c:pt>
                <c:pt idx="690">
                  <c:v>3.8239600000000001E-10</c:v>
                </c:pt>
                <c:pt idx="691">
                  <c:v>3.8239600000000001E-10</c:v>
                </c:pt>
                <c:pt idx="692">
                  <c:v>3.9263099999999998E-10</c:v>
                </c:pt>
                <c:pt idx="693">
                  <c:v>3.9263099999999998E-10</c:v>
                </c:pt>
                <c:pt idx="694">
                  <c:v>3.8829600000000001E-10</c:v>
                </c:pt>
                <c:pt idx="695">
                  <c:v>3.8829600000000001E-10</c:v>
                </c:pt>
                <c:pt idx="696">
                  <c:v>3.7306200000000002E-10</c:v>
                </c:pt>
                <c:pt idx="697">
                  <c:v>3.7306200000000002E-10</c:v>
                </c:pt>
                <c:pt idx="698">
                  <c:v>3.7825100000000002E-10</c:v>
                </c:pt>
                <c:pt idx="699">
                  <c:v>3.7825100000000002E-10</c:v>
                </c:pt>
                <c:pt idx="700">
                  <c:v>3.7568300000000001E-10</c:v>
                </c:pt>
                <c:pt idx="701">
                  <c:v>3.7568300000000001E-10</c:v>
                </c:pt>
                <c:pt idx="702">
                  <c:v>3.6906199999999998E-10</c:v>
                </c:pt>
                <c:pt idx="703">
                  <c:v>3.6906199999999998E-10</c:v>
                </c:pt>
                <c:pt idx="704">
                  <c:v>3.7758299999999998E-10</c:v>
                </c:pt>
                <c:pt idx="705">
                  <c:v>3.7758299999999998E-10</c:v>
                </c:pt>
                <c:pt idx="706">
                  <c:v>3.6713100000000001E-10</c:v>
                </c:pt>
                <c:pt idx="707">
                  <c:v>3.6713100000000001E-10</c:v>
                </c:pt>
                <c:pt idx="708">
                  <c:v>3.64123E-10</c:v>
                </c:pt>
                <c:pt idx="709">
                  <c:v>3.64123E-10</c:v>
                </c:pt>
                <c:pt idx="710">
                  <c:v>3.69649E-10</c:v>
                </c:pt>
                <c:pt idx="711">
                  <c:v>3.69649E-10</c:v>
                </c:pt>
                <c:pt idx="712">
                  <c:v>3.6695199999999998E-10</c:v>
                </c:pt>
                <c:pt idx="713">
                  <c:v>3.6695199999999998E-10</c:v>
                </c:pt>
                <c:pt idx="714">
                  <c:v>3.6355E-10</c:v>
                </c:pt>
                <c:pt idx="715">
                  <c:v>3.6355E-10</c:v>
                </c:pt>
                <c:pt idx="716">
                  <c:v>3.67322E-10</c:v>
                </c:pt>
                <c:pt idx="717">
                  <c:v>3.67322E-10</c:v>
                </c:pt>
                <c:pt idx="718">
                  <c:v>3.6571500000000001E-10</c:v>
                </c:pt>
                <c:pt idx="719">
                  <c:v>3.6571500000000001E-10</c:v>
                </c:pt>
                <c:pt idx="720">
                  <c:v>3.61417E-10</c:v>
                </c:pt>
                <c:pt idx="721">
                  <c:v>3.61417E-10</c:v>
                </c:pt>
                <c:pt idx="722">
                  <c:v>3.6190199999999998E-10</c:v>
                </c:pt>
                <c:pt idx="723">
                  <c:v>3.6190199999999998E-10</c:v>
                </c:pt>
                <c:pt idx="724">
                  <c:v>3.5215799999999998E-10</c:v>
                </c:pt>
                <c:pt idx="725">
                  <c:v>3.5215799999999998E-10</c:v>
                </c:pt>
                <c:pt idx="726">
                  <c:v>3.5343900000000001E-10</c:v>
                </c:pt>
                <c:pt idx="727">
                  <c:v>3.5343900000000001E-10</c:v>
                </c:pt>
                <c:pt idx="728">
                  <c:v>3.52732E-10</c:v>
                </c:pt>
                <c:pt idx="729">
                  <c:v>3.52732E-10</c:v>
                </c:pt>
                <c:pt idx="730">
                  <c:v>3.5129499999999997E-10</c:v>
                </c:pt>
                <c:pt idx="731">
                  <c:v>3.5129499999999997E-10</c:v>
                </c:pt>
                <c:pt idx="732">
                  <c:v>3.46857E-10</c:v>
                </c:pt>
                <c:pt idx="733">
                  <c:v>3.46857E-10</c:v>
                </c:pt>
                <c:pt idx="734">
                  <c:v>3.4525400000000001E-10</c:v>
                </c:pt>
                <c:pt idx="735">
                  <c:v>3.4525400000000001E-10</c:v>
                </c:pt>
                <c:pt idx="736">
                  <c:v>3.4130499999999999E-10</c:v>
                </c:pt>
                <c:pt idx="737">
                  <c:v>3.4130499999999999E-10</c:v>
                </c:pt>
                <c:pt idx="738">
                  <c:v>3.4610400000000001E-10</c:v>
                </c:pt>
                <c:pt idx="739">
                  <c:v>3.4610400000000001E-10</c:v>
                </c:pt>
                <c:pt idx="740">
                  <c:v>3.3617499999999998E-10</c:v>
                </c:pt>
                <c:pt idx="741">
                  <c:v>3.3617499999999998E-10</c:v>
                </c:pt>
                <c:pt idx="742">
                  <c:v>3.4304099999999999E-10</c:v>
                </c:pt>
                <c:pt idx="743">
                  <c:v>3.4304099999999999E-10</c:v>
                </c:pt>
                <c:pt idx="744">
                  <c:v>3.2706700000000001E-10</c:v>
                </c:pt>
                <c:pt idx="745">
                  <c:v>3.2706700000000001E-10</c:v>
                </c:pt>
                <c:pt idx="746">
                  <c:v>3.3254799999999999E-10</c:v>
                </c:pt>
                <c:pt idx="747">
                  <c:v>3.3254799999999999E-10</c:v>
                </c:pt>
                <c:pt idx="748">
                  <c:v>3.3540999999999998E-10</c:v>
                </c:pt>
                <c:pt idx="749">
                  <c:v>3.3540999999999998E-10</c:v>
                </c:pt>
                <c:pt idx="750">
                  <c:v>3.3525200000000002E-10</c:v>
                </c:pt>
                <c:pt idx="751">
                  <c:v>3.3525200000000002E-10</c:v>
                </c:pt>
                <c:pt idx="752">
                  <c:v>3.2437499999999998E-10</c:v>
                </c:pt>
                <c:pt idx="753">
                  <c:v>3.2437499999999998E-10</c:v>
                </c:pt>
                <c:pt idx="754">
                  <c:v>3.3393399999999999E-10</c:v>
                </c:pt>
                <c:pt idx="755">
                  <c:v>3.3393399999999999E-10</c:v>
                </c:pt>
                <c:pt idx="756">
                  <c:v>3.3085200000000002E-10</c:v>
                </c:pt>
                <c:pt idx="757">
                  <c:v>3.3085200000000002E-10</c:v>
                </c:pt>
                <c:pt idx="758">
                  <c:v>3.15326E-10</c:v>
                </c:pt>
                <c:pt idx="759">
                  <c:v>3.15326E-10</c:v>
                </c:pt>
                <c:pt idx="760">
                  <c:v>3.2400600000000002E-10</c:v>
                </c:pt>
                <c:pt idx="761">
                  <c:v>3.2400600000000002E-10</c:v>
                </c:pt>
                <c:pt idx="762">
                  <c:v>3.3437700000000001E-10</c:v>
                </c:pt>
                <c:pt idx="763">
                  <c:v>3.3437700000000001E-10</c:v>
                </c:pt>
                <c:pt idx="764">
                  <c:v>3.1575899999999999E-10</c:v>
                </c:pt>
                <c:pt idx="765">
                  <c:v>3.1575899999999999E-10</c:v>
                </c:pt>
                <c:pt idx="766">
                  <c:v>3.2585799999999998E-10</c:v>
                </c:pt>
                <c:pt idx="767">
                  <c:v>3.2585799999999998E-10</c:v>
                </c:pt>
                <c:pt idx="768">
                  <c:v>3.1285299999999998E-10</c:v>
                </c:pt>
                <c:pt idx="769">
                  <c:v>3.1285299999999998E-10</c:v>
                </c:pt>
                <c:pt idx="770">
                  <c:v>3.2084499999999999E-10</c:v>
                </c:pt>
                <c:pt idx="771">
                  <c:v>3.2084499999999999E-10</c:v>
                </c:pt>
                <c:pt idx="772">
                  <c:v>3.1404400000000002E-10</c:v>
                </c:pt>
                <c:pt idx="773">
                  <c:v>3.1404400000000002E-10</c:v>
                </c:pt>
                <c:pt idx="774">
                  <c:v>3.23431E-10</c:v>
                </c:pt>
                <c:pt idx="775">
                  <c:v>3.23431E-10</c:v>
                </c:pt>
                <c:pt idx="776">
                  <c:v>3.2353600000000002E-10</c:v>
                </c:pt>
                <c:pt idx="777">
                  <c:v>3.2353600000000002E-10</c:v>
                </c:pt>
                <c:pt idx="778">
                  <c:v>3.1186900000000002E-10</c:v>
                </c:pt>
                <c:pt idx="779">
                  <c:v>3.1186900000000002E-10</c:v>
                </c:pt>
                <c:pt idx="780">
                  <c:v>3.08485E-10</c:v>
                </c:pt>
                <c:pt idx="781">
                  <c:v>3.08485E-10</c:v>
                </c:pt>
                <c:pt idx="782">
                  <c:v>3.0944799999999998E-10</c:v>
                </c:pt>
                <c:pt idx="783">
                  <c:v>3.0944799999999998E-10</c:v>
                </c:pt>
                <c:pt idx="784">
                  <c:v>3.05274E-10</c:v>
                </c:pt>
                <c:pt idx="785">
                  <c:v>3.05274E-10</c:v>
                </c:pt>
                <c:pt idx="786">
                  <c:v>3.2098000000000001E-10</c:v>
                </c:pt>
                <c:pt idx="787">
                  <c:v>3.2098000000000001E-10</c:v>
                </c:pt>
                <c:pt idx="788">
                  <c:v>3.0623300000000001E-10</c:v>
                </c:pt>
                <c:pt idx="789">
                  <c:v>3.0623300000000001E-10</c:v>
                </c:pt>
                <c:pt idx="790">
                  <c:v>2.9483899999999998E-10</c:v>
                </c:pt>
                <c:pt idx="791">
                  <c:v>2.9483899999999998E-10</c:v>
                </c:pt>
                <c:pt idx="792">
                  <c:v>3.0536699999999998E-10</c:v>
                </c:pt>
                <c:pt idx="793">
                  <c:v>3.0536699999999998E-10</c:v>
                </c:pt>
                <c:pt idx="794">
                  <c:v>3.0319500000000001E-10</c:v>
                </c:pt>
                <c:pt idx="795">
                  <c:v>3.0319500000000001E-10</c:v>
                </c:pt>
                <c:pt idx="796">
                  <c:v>3.0266500000000001E-10</c:v>
                </c:pt>
                <c:pt idx="797">
                  <c:v>3.0266500000000001E-10</c:v>
                </c:pt>
                <c:pt idx="798">
                  <c:v>2.9496400000000002E-10</c:v>
                </c:pt>
                <c:pt idx="799">
                  <c:v>2.9496400000000002E-10</c:v>
                </c:pt>
                <c:pt idx="800">
                  <c:v>3.2192999999999999E-10</c:v>
                </c:pt>
                <c:pt idx="801">
                  <c:v>3.2192999999999999E-10</c:v>
                </c:pt>
                <c:pt idx="802">
                  <c:v>2.9030199999999999E-10</c:v>
                </c:pt>
                <c:pt idx="803">
                  <c:v>2.9030199999999999E-10</c:v>
                </c:pt>
                <c:pt idx="804">
                  <c:v>2.9324799999999998E-10</c:v>
                </c:pt>
                <c:pt idx="805">
                  <c:v>2.9324799999999998E-10</c:v>
                </c:pt>
                <c:pt idx="806">
                  <c:v>2.9526600000000002E-10</c:v>
                </c:pt>
                <c:pt idx="807">
                  <c:v>2.9526600000000002E-10</c:v>
                </c:pt>
                <c:pt idx="808">
                  <c:v>2.9711199999999999E-10</c:v>
                </c:pt>
                <c:pt idx="809">
                  <c:v>2.9711199999999999E-10</c:v>
                </c:pt>
                <c:pt idx="810">
                  <c:v>2.8702399999999999E-10</c:v>
                </c:pt>
                <c:pt idx="811">
                  <c:v>2.8702399999999999E-10</c:v>
                </c:pt>
                <c:pt idx="812">
                  <c:v>2.8897499999999998E-10</c:v>
                </c:pt>
                <c:pt idx="813">
                  <c:v>2.8897499999999998E-10</c:v>
                </c:pt>
                <c:pt idx="814">
                  <c:v>2.8666600000000002E-10</c:v>
                </c:pt>
                <c:pt idx="815">
                  <c:v>2.8666600000000002E-10</c:v>
                </c:pt>
                <c:pt idx="816">
                  <c:v>2.8551099999999999E-10</c:v>
                </c:pt>
                <c:pt idx="817">
                  <c:v>2.8551099999999999E-10</c:v>
                </c:pt>
                <c:pt idx="818">
                  <c:v>2.8591399999999998E-10</c:v>
                </c:pt>
                <c:pt idx="819">
                  <c:v>2.8591399999999998E-10</c:v>
                </c:pt>
                <c:pt idx="820">
                  <c:v>2.8657799999999999E-10</c:v>
                </c:pt>
                <c:pt idx="821">
                  <c:v>2.8657799999999999E-10</c:v>
                </c:pt>
                <c:pt idx="822">
                  <c:v>2.87067E-10</c:v>
                </c:pt>
                <c:pt idx="823">
                  <c:v>2.87067E-10</c:v>
                </c:pt>
                <c:pt idx="824">
                  <c:v>2.8271700000000001E-10</c:v>
                </c:pt>
                <c:pt idx="825">
                  <c:v>2.8271700000000001E-10</c:v>
                </c:pt>
                <c:pt idx="826">
                  <c:v>2.7421799999999999E-10</c:v>
                </c:pt>
                <c:pt idx="827">
                  <c:v>2.7421799999999999E-10</c:v>
                </c:pt>
                <c:pt idx="828">
                  <c:v>2.8745199999999999E-10</c:v>
                </c:pt>
                <c:pt idx="829">
                  <c:v>2.8745199999999999E-10</c:v>
                </c:pt>
                <c:pt idx="830">
                  <c:v>2.7752499999999998E-10</c:v>
                </c:pt>
                <c:pt idx="831">
                  <c:v>2.7752499999999998E-10</c:v>
                </c:pt>
                <c:pt idx="832">
                  <c:v>2.9061300000000002E-10</c:v>
                </c:pt>
                <c:pt idx="833">
                  <c:v>2.9061300000000002E-10</c:v>
                </c:pt>
                <c:pt idx="834">
                  <c:v>2.7899499999999998E-10</c:v>
                </c:pt>
                <c:pt idx="835">
                  <c:v>2.7899499999999998E-10</c:v>
                </c:pt>
                <c:pt idx="836">
                  <c:v>2.8042800000000002E-10</c:v>
                </c:pt>
                <c:pt idx="837">
                  <c:v>2.8042800000000002E-10</c:v>
                </c:pt>
                <c:pt idx="838">
                  <c:v>2.7977800000000002E-10</c:v>
                </c:pt>
                <c:pt idx="839">
                  <c:v>2.7977800000000002E-10</c:v>
                </c:pt>
                <c:pt idx="840">
                  <c:v>2.7163699999999998E-10</c:v>
                </c:pt>
                <c:pt idx="841">
                  <c:v>2.7163699999999998E-10</c:v>
                </c:pt>
                <c:pt idx="842">
                  <c:v>2.7411200000000001E-10</c:v>
                </c:pt>
                <c:pt idx="843">
                  <c:v>2.7411200000000001E-10</c:v>
                </c:pt>
                <c:pt idx="844">
                  <c:v>2.7337899999999998E-10</c:v>
                </c:pt>
                <c:pt idx="845">
                  <c:v>2.7337899999999998E-10</c:v>
                </c:pt>
                <c:pt idx="846">
                  <c:v>2.7938199999999999E-10</c:v>
                </c:pt>
                <c:pt idx="847">
                  <c:v>2.7938199999999999E-10</c:v>
                </c:pt>
                <c:pt idx="848">
                  <c:v>2.7730100000000002E-10</c:v>
                </c:pt>
                <c:pt idx="849">
                  <c:v>2.7730100000000002E-10</c:v>
                </c:pt>
                <c:pt idx="850">
                  <c:v>2.7317700000000001E-10</c:v>
                </c:pt>
                <c:pt idx="851">
                  <c:v>2.7317700000000001E-10</c:v>
                </c:pt>
                <c:pt idx="852">
                  <c:v>2.7121400000000002E-10</c:v>
                </c:pt>
                <c:pt idx="853">
                  <c:v>2.7121400000000002E-10</c:v>
                </c:pt>
                <c:pt idx="854">
                  <c:v>2.6702500000000002E-10</c:v>
                </c:pt>
                <c:pt idx="855">
                  <c:v>2.6702500000000002E-10</c:v>
                </c:pt>
                <c:pt idx="856">
                  <c:v>2.7062399999999997E-10</c:v>
                </c:pt>
                <c:pt idx="857">
                  <c:v>2.7062399999999997E-10</c:v>
                </c:pt>
                <c:pt idx="858">
                  <c:v>2.69747E-10</c:v>
                </c:pt>
                <c:pt idx="859">
                  <c:v>2.69747E-10</c:v>
                </c:pt>
                <c:pt idx="860">
                  <c:v>2.6335799999999999E-10</c:v>
                </c:pt>
                <c:pt idx="861">
                  <c:v>2.6335799999999999E-10</c:v>
                </c:pt>
                <c:pt idx="862">
                  <c:v>2.5712900000000001E-10</c:v>
                </c:pt>
                <c:pt idx="863">
                  <c:v>2.5712900000000001E-10</c:v>
                </c:pt>
                <c:pt idx="864">
                  <c:v>2.67704E-10</c:v>
                </c:pt>
                <c:pt idx="865">
                  <c:v>2.67704E-10</c:v>
                </c:pt>
                <c:pt idx="866">
                  <c:v>2.6355099999999999E-10</c:v>
                </c:pt>
                <c:pt idx="867">
                  <c:v>2.6355099999999999E-10</c:v>
                </c:pt>
                <c:pt idx="868">
                  <c:v>2.5989500000000001E-10</c:v>
                </c:pt>
                <c:pt idx="869">
                  <c:v>2.5989500000000001E-10</c:v>
                </c:pt>
                <c:pt idx="870">
                  <c:v>2.6683399999999998E-10</c:v>
                </c:pt>
                <c:pt idx="871">
                  <c:v>2.6683399999999998E-10</c:v>
                </c:pt>
                <c:pt idx="872">
                  <c:v>2.6124500000000001E-10</c:v>
                </c:pt>
                <c:pt idx="873">
                  <c:v>2.6124500000000001E-10</c:v>
                </c:pt>
                <c:pt idx="874">
                  <c:v>2.5682700000000001E-10</c:v>
                </c:pt>
                <c:pt idx="875">
                  <c:v>2.5682700000000001E-10</c:v>
                </c:pt>
                <c:pt idx="876">
                  <c:v>2.7374699999999999E-10</c:v>
                </c:pt>
                <c:pt idx="877">
                  <c:v>2.7374699999999999E-10</c:v>
                </c:pt>
                <c:pt idx="878">
                  <c:v>2.5952200000000002E-10</c:v>
                </c:pt>
                <c:pt idx="879">
                  <c:v>2.5952200000000002E-10</c:v>
                </c:pt>
                <c:pt idx="880">
                  <c:v>2.51125E-10</c:v>
                </c:pt>
                <c:pt idx="881">
                  <c:v>2.51125E-10</c:v>
                </c:pt>
                <c:pt idx="882">
                  <c:v>2.5404099999999999E-10</c:v>
                </c:pt>
                <c:pt idx="883">
                  <c:v>2.5404099999999999E-10</c:v>
                </c:pt>
                <c:pt idx="884">
                  <c:v>2.5658299999999998E-10</c:v>
                </c:pt>
                <c:pt idx="885">
                  <c:v>2.5658299999999998E-10</c:v>
                </c:pt>
                <c:pt idx="886">
                  <c:v>2.5704500000000002E-10</c:v>
                </c:pt>
                <c:pt idx="887">
                  <c:v>2.5704500000000002E-10</c:v>
                </c:pt>
                <c:pt idx="888">
                  <c:v>2.5197100000000002E-10</c:v>
                </c:pt>
                <c:pt idx="889">
                  <c:v>2.5197100000000002E-10</c:v>
                </c:pt>
                <c:pt idx="890">
                  <c:v>2.5048100000000001E-10</c:v>
                </c:pt>
                <c:pt idx="891">
                  <c:v>2.5048100000000001E-10</c:v>
                </c:pt>
                <c:pt idx="892">
                  <c:v>2.4783799999999998E-10</c:v>
                </c:pt>
                <c:pt idx="893">
                  <c:v>2.4783799999999998E-10</c:v>
                </c:pt>
                <c:pt idx="894">
                  <c:v>2.4960800000000001E-10</c:v>
                </c:pt>
                <c:pt idx="895">
                  <c:v>2.4960800000000001E-10</c:v>
                </c:pt>
                <c:pt idx="896">
                  <c:v>2.4863100000000001E-10</c:v>
                </c:pt>
                <c:pt idx="897">
                  <c:v>2.4863100000000001E-10</c:v>
                </c:pt>
                <c:pt idx="898">
                  <c:v>2.4764300000000001E-10</c:v>
                </c:pt>
                <c:pt idx="899">
                  <c:v>2.4764300000000001E-10</c:v>
                </c:pt>
                <c:pt idx="900">
                  <c:v>2.5227399999999998E-10</c:v>
                </c:pt>
                <c:pt idx="901">
                  <c:v>2.5227399999999998E-10</c:v>
                </c:pt>
                <c:pt idx="902">
                  <c:v>2.4924999999999999E-10</c:v>
                </c:pt>
                <c:pt idx="903">
                  <c:v>2.4924999999999999E-10</c:v>
                </c:pt>
                <c:pt idx="904">
                  <c:v>2.4162499999999998E-10</c:v>
                </c:pt>
                <c:pt idx="905">
                  <c:v>2.4162499999999998E-10</c:v>
                </c:pt>
                <c:pt idx="906">
                  <c:v>2.4727500000000001E-10</c:v>
                </c:pt>
                <c:pt idx="907">
                  <c:v>2.4727500000000001E-10</c:v>
                </c:pt>
                <c:pt idx="908">
                  <c:v>2.4313899999999999E-10</c:v>
                </c:pt>
                <c:pt idx="909">
                  <c:v>2.4313899999999999E-10</c:v>
                </c:pt>
                <c:pt idx="910">
                  <c:v>2.4184299999999999E-10</c:v>
                </c:pt>
                <c:pt idx="911">
                  <c:v>2.4184299999999999E-10</c:v>
                </c:pt>
                <c:pt idx="912">
                  <c:v>2.4113699999999998E-10</c:v>
                </c:pt>
                <c:pt idx="913">
                  <c:v>2.4113699999999998E-10</c:v>
                </c:pt>
                <c:pt idx="914">
                  <c:v>2.3441000000000002E-10</c:v>
                </c:pt>
                <c:pt idx="915">
                  <c:v>2.3441000000000002E-10</c:v>
                </c:pt>
                <c:pt idx="916">
                  <c:v>2.3998900000000001E-10</c:v>
                </c:pt>
                <c:pt idx="917">
                  <c:v>2.3998900000000001E-10</c:v>
                </c:pt>
                <c:pt idx="918">
                  <c:v>2.41398E-10</c:v>
                </c:pt>
                <c:pt idx="919">
                  <c:v>2.41398E-10</c:v>
                </c:pt>
                <c:pt idx="920">
                  <c:v>2.35095E-10</c:v>
                </c:pt>
                <c:pt idx="921">
                  <c:v>2.35095E-10</c:v>
                </c:pt>
                <c:pt idx="922">
                  <c:v>2.4054699999999999E-10</c:v>
                </c:pt>
                <c:pt idx="923">
                  <c:v>2.4054699999999999E-10</c:v>
                </c:pt>
                <c:pt idx="924">
                  <c:v>2.3674499999999999E-10</c:v>
                </c:pt>
                <c:pt idx="925">
                  <c:v>2.3674499999999999E-10</c:v>
                </c:pt>
                <c:pt idx="926">
                  <c:v>2.2839199999999999E-10</c:v>
                </c:pt>
                <c:pt idx="927">
                  <c:v>2.2839199999999999E-10</c:v>
                </c:pt>
                <c:pt idx="928">
                  <c:v>2.2598099999999999E-10</c:v>
                </c:pt>
                <c:pt idx="929">
                  <c:v>2.2598099999999999E-10</c:v>
                </c:pt>
                <c:pt idx="930">
                  <c:v>2.3356699999999998E-10</c:v>
                </c:pt>
                <c:pt idx="931">
                  <c:v>2.3356699999999998E-10</c:v>
                </c:pt>
                <c:pt idx="932">
                  <c:v>2.3676799999999998E-10</c:v>
                </c:pt>
                <c:pt idx="933">
                  <c:v>2.3676799999999998E-10</c:v>
                </c:pt>
                <c:pt idx="934">
                  <c:v>2.27878E-10</c:v>
                </c:pt>
                <c:pt idx="935">
                  <c:v>2.27878E-10</c:v>
                </c:pt>
                <c:pt idx="936">
                  <c:v>2.34697E-10</c:v>
                </c:pt>
                <c:pt idx="937">
                  <c:v>2.34697E-10</c:v>
                </c:pt>
                <c:pt idx="938">
                  <c:v>2.3022300000000001E-10</c:v>
                </c:pt>
                <c:pt idx="939">
                  <c:v>2.3022300000000001E-10</c:v>
                </c:pt>
                <c:pt idx="940">
                  <c:v>2.2552599999999999E-10</c:v>
                </c:pt>
                <c:pt idx="941">
                  <c:v>2.2552599999999999E-10</c:v>
                </c:pt>
                <c:pt idx="942">
                  <c:v>2.8170600000000002E-10</c:v>
                </c:pt>
                <c:pt idx="943">
                  <c:v>2.8170600000000002E-10</c:v>
                </c:pt>
                <c:pt idx="944">
                  <c:v>2.2467900000000001E-10</c:v>
                </c:pt>
                <c:pt idx="945">
                  <c:v>2.2467900000000001E-10</c:v>
                </c:pt>
                <c:pt idx="946">
                  <c:v>2.22599E-10</c:v>
                </c:pt>
                <c:pt idx="947">
                  <c:v>2.22599E-10</c:v>
                </c:pt>
                <c:pt idx="948">
                  <c:v>2.27881E-10</c:v>
                </c:pt>
                <c:pt idx="949">
                  <c:v>2.27881E-10</c:v>
                </c:pt>
                <c:pt idx="950">
                  <c:v>2.2400400000000001E-10</c:v>
                </c:pt>
                <c:pt idx="951">
                  <c:v>2.2400400000000001E-10</c:v>
                </c:pt>
                <c:pt idx="952">
                  <c:v>2.2565800000000001E-10</c:v>
                </c:pt>
                <c:pt idx="953">
                  <c:v>2.2565800000000001E-10</c:v>
                </c:pt>
                <c:pt idx="954">
                  <c:v>2.2253099999999999E-10</c:v>
                </c:pt>
                <c:pt idx="955">
                  <c:v>2.2253099999999999E-10</c:v>
                </c:pt>
                <c:pt idx="956">
                  <c:v>2.20824E-10</c:v>
                </c:pt>
                <c:pt idx="957">
                  <c:v>2.20824E-10</c:v>
                </c:pt>
                <c:pt idx="958">
                  <c:v>2.1587E-10</c:v>
                </c:pt>
                <c:pt idx="959">
                  <c:v>2.1587E-10</c:v>
                </c:pt>
                <c:pt idx="960">
                  <c:v>2.23503E-10</c:v>
                </c:pt>
                <c:pt idx="961">
                  <c:v>2.23503E-10</c:v>
                </c:pt>
                <c:pt idx="962">
                  <c:v>2.2251599999999999E-10</c:v>
                </c:pt>
                <c:pt idx="963">
                  <c:v>2.2251599999999999E-10</c:v>
                </c:pt>
                <c:pt idx="964">
                  <c:v>2.1750700000000001E-10</c:v>
                </c:pt>
                <c:pt idx="965">
                  <c:v>2.1750700000000001E-10</c:v>
                </c:pt>
                <c:pt idx="966">
                  <c:v>2.1363599999999999E-10</c:v>
                </c:pt>
                <c:pt idx="967">
                  <c:v>2.1363599999999999E-10</c:v>
                </c:pt>
                <c:pt idx="968">
                  <c:v>2.1560699999999999E-10</c:v>
                </c:pt>
                <c:pt idx="969">
                  <c:v>2.1560699999999999E-10</c:v>
                </c:pt>
                <c:pt idx="970">
                  <c:v>2.1249900000000001E-10</c:v>
                </c:pt>
                <c:pt idx="971">
                  <c:v>2.1249900000000001E-10</c:v>
                </c:pt>
                <c:pt idx="972">
                  <c:v>2.1004999999999999E-10</c:v>
                </c:pt>
                <c:pt idx="973">
                  <c:v>2.1004999999999999E-10</c:v>
                </c:pt>
                <c:pt idx="974">
                  <c:v>2.1451800000000001E-10</c:v>
                </c:pt>
                <c:pt idx="975">
                  <c:v>2.1451800000000001E-10</c:v>
                </c:pt>
                <c:pt idx="976">
                  <c:v>2.1478900000000001E-10</c:v>
                </c:pt>
                <c:pt idx="977">
                  <c:v>2.1478900000000001E-10</c:v>
                </c:pt>
                <c:pt idx="978">
                  <c:v>2.20893E-10</c:v>
                </c:pt>
                <c:pt idx="979">
                  <c:v>2.20893E-10</c:v>
                </c:pt>
                <c:pt idx="980">
                  <c:v>2.1056200000000001E-10</c:v>
                </c:pt>
                <c:pt idx="981">
                  <c:v>2.1056200000000001E-10</c:v>
                </c:pt>
                <c:pt idx="982">
                  <c:v>2.1525399999999999E-10</c:v>
                </c:pt>
                <c:pt idx="983">
                  <c:v>2.1525399999999999E-10</c:v>
                </c:pt>
                <c:pt idx="984">
                  <c:v>2.14454E-10</c:v>
                </c:pt>
                <c:pt idx="985">
                  <c:v>2.14454E-10</c:v>
                </c:pt>
                <c:pt idx="986">
                  <c:v>2.11615E-10</c:v>
                </c:pt>
                <c:pt idx="987">
                  <c:v>2.11615E-10</c:v>
                </c:pt>
                <c:pt idx="988">
                  <c:v>2.18895E-10</c:v>
                </c:pt>
                <c:pt idx="989">
                  <c:v>2.18895E-10</c:v>
                </c:pt>
                <c:pt idx="990">
                  <c:v>2.0759400000000001E-10</c:v>
                </c:pt>
                <c:pt idx="991">
                  <c:v>2.0759400000000001E-10</c:v>
                </c:pt>
                <c:pt idx="992">
                  <c:v>2.0725699999999999E-10</c:v>
                </c:pt>
                <c:pt idx="993">
                  <c:v>2.0725699999999999E-10</c:v>
                </c:pt>
                <c:pt idx="994">
                  <c:v>2.0625900000000001E-10</c:v>
                </c:pt>
                <c:pt idx="995">
                  <c:v>2.0625900000000001E-10</c:v>
                </c:pt>
                <c:pt idx="996">
                  <c:v>2.0739899999999999E-10</c:v>
                </c:pt>
                <c:pt idx="997">
                  <c:v>2.0739899999999999E-10</c:v>
                </c:pt>
                <c:pt idx="998">
                  <c:v>2.0775399999999999E-10</c:v>
                </c:pt>
                <c:pt idx="999">
                  <c:v>2.0775399999999999E-10</c:v>
                </c:pt>
                <c:pt idx="1000">
                  <c:v>2.09389E-10</c:v>
                </c:pt>
                <c:pt idx="1001">
                  <c:v>2.09389E-10</c:v>
                </c:pt>
                <c:pt idx="1002">
                  <c:v>2.0918800000000001E-10</c:v>
                </c:pt>
                <c:pt idx="1003">
                  <c:v>2.0918800000000001E-10</c:v>
                </c:pt>
                <c:pt idx="1004">
                  <c:v>2.10075E-10</c:v>
                </c:pt>
                <c:pt idx="1005">
                  <c:v>2.10075E-10</c:v>
                </c:pt>
                <c:pt idx="1006">
                  <c:v>2.06716E-10</c:v>
                </c:pt>
                <c:pt idx="1007">
                  <c:v>2.06716E-10</c:v>
                </c:pt>
                <c:pt idx="1008">
                  <c:v>2.0935999999999999E-10</c:v>
                </c:pt>
                <c:pt idx="1009">
                  <c:v>2.0935999999999999E-10</c:v>
                </c:pt>
                <c:pt idx="1010">
                  <c:v>2.05348E-10</c:v>
                </c:pt>
                <c:pt idx="1011">
                  <c:v>2.05348E-10</c:v>
                </c:pt>
                <c:pt idx="1012">
                  <c:v>2.0502099999999999E-10</c:v>
                </c:pt>
                <c:pt idx="1013">
                  <c:v>2.0502099999999999E-10</c:v>
                </c:pt>
                <c:pt idx="1014">
                  <c:v>1.98246E-10</c:v>
                </c:pt>
                <c:pt idx="1015">
                  <c:v>1.98246E-10</c:v>
                </c:pt>
                <c:pt idx="1016">
                  <c:v>2.0162400000000001E-10</c:v>
                </c:pt>
                <c:pt idx="1017">
                  <c:v>2.0162400000000001E-10</c:v>
                </c:pt>
                <c:pt idx="1018">
                  <c:v>2.0119999999999999E-10</c:v>
                </c:pt>
                <c:pt idx="1019">
                  <c:v>2.0119999999999999E-10</c:v>
                </c:pt>
                <c:pt idx="1020">
                  <c:v>2.8217500000000001E-9</c:v>
                </c:pt>
                <c:pt idx="1021">
                  <c:v>2.8217500000000001E-9</c:v>
                </c:pt>
                <c:pt idx="1022">
                  <c:v>1.8696500000000001E-10</c:v>
                </c:pt>
                <c:pt idx="1023">
                  <c:v>1.8696500000000001E-10</c:v>
                </c:pt>
                <c:pt idx="1024">
                  <c:v>1.82607E-10</c:v>
                </c:pt>
                <c:pt idx="1025">
                  <c:v>1.82607E-10</c:v>
                </c:pt>
                <c:pt idx="1026">
                  <c:v>1.8265099999999999E-10</c:v>
                </c:pt>
                <c:pt idx="1027">
                  <c:v>1.8265099999999999E-10</c:v>
                </c:pt>
                <c:pt idx="1028">
                  <c:v>1.8036000000000001E-10</c:v>
                </c:pt>
                <c:pt idx="1029">
                  <c:v>1.8036000000000001E-10</c:v>
                </c:pt>
                <c:pt idx="1030">
                  <c:v>1.8542500000000001E-10</c:v>
                </c:pt>
                <c:pt idx="1031">
                  <c:v>1.8542500000000001E-10</c:v>
                </c:pt>
                <c:pt idx="1032">
                  <c:v>1.80305E-10</c:v>
                </c:pt>
                <c:pt idx="1033">
                  <c:v>1.80305E-10</c:v>
                </c:pt>
                <c:pt idx="1034">
                  <c:v>1.8607399999999999E-10</c:v>
                </c:pt>
                <c:pt idx="1035">
                  <c:v>1.8607399999999999E-10</c:v>
                </c:pt>
                <c:pt idx="1036">
                  <c:v>2.0668E-10</c:v>
                </c:pt>
                <c:pt idx="1037">
                  <c:v>2.0668E-10</c:v>
                </c:pt>
                <c:pt idx="1038">
                  <c:v>1.83303E-10</c:v>
                </c:pt>
                <c:pt idx="1039">
                  <c:v>1.83303E-10</c:v>
                </c:pt>
                <c:pt idx="1040">
                  <c:v>1.7518600000000001E-10</c:v>
                </c:pt>
                <c:pt idx="1041">
                  <c:v>1.7518600000000001E-10</c:v>
                </c:pt>
                <c:pt idx="1042">
                  <c:v>1.8027200000000001E-10</c:v>
                </c:pt>
                <c:pt idx="1043">
                  <c:v>1.8027200000000001E-10</c:v>
                </c:pt>
                <c:pt idx="1044">
                  <c:v>1.7536100000000001E-10</c:v>
                </c:pt>
                <c:pt idx="1045">
                  <c:v>1.7536100000000001E-10</c:v>
                </c:pt>
                <c:pt idx="1046">
                  <c:v>1.7948399999999999E-10</c:v>
                </c:pt>
                <c:pt idx="1047">
                  <c:v>1.7948399999999999E-10</c:v>
                </c:pt>
                <c:pt idx="1048">
                  <c:v>1.7942399999999999E-10</c:v>
                </c:pt>
                <c:pt idx="1049">
                  <c:v>1.7942399999999999E-10</c:v>
                </c:pt>
                <c:pt idx="1050">
                  <c:v>1.7185999999999999E-10</c:v>
                </c:pt>
                <c:pt idx="1051">
                  <c:v>1.7185999999999999E-10</c:v>
                </c:pt>
                <c:pt idx="1052">
                  <c:v>1.8020900000000001E-10</c:v>
                </c:pt>
                <c:pt idx="1053">
                  <c:v>1.8020900000000001E-10</c:v>
                </c:pt>
                <c:pt idx="1054">
                  <c:v>1.7384500000000001E-10</c:v>
                </c:pt>
                <c:pt idx="1055">
                  <c:v>1.7384500000000001E-10</c:v>
                </c:pt>
                <c:pt idx="1056">
                  <c:v>1.7678300000000001E-10</c:v>
                </c:pt>
                <c:pt idx="1057">
                  <c:v>1.7678300000000001E-10</c:v>
                </c:pt>
                <c:pt idx="1058">
                  <c:v>1.7390200000000001E-10</c:v>
                </c:pt>
                <c:pt idx="1059">
                  <c:v>1.7390200000000001E-10</c:v>
                </c:pt>
                <c:pt idx="1060">
                  <c:v>1.7721E-10</c:v>
                </c:pt>
                <c:pt idx="1061">
                  <c:v>1.7721E-10</c:v>
                </c:pt>
                <c:pt idx="1062">
                  <c:v>1.68116E-10</c:v>
                </c:pt>
                <c:pt idx="1063">
                  <c:v>1.68116E-10</c:v>
                </c:pt>
                <c:pt idx="1064">
                  <c:v>1.71403E-10</c:v>
                </c:pt>
                <c:pt idx="1065">
                  <c:v>1.71403E-10</c:v>
                </c:pt>
                <c:pt idx="1066">
                  <c:v>1.75619E-10</c:v>
                </c:pt>
                <c:pt idx="1067">
                  <c:v>1.75619E-10</c:v>
                </c:pt>
                <c:pt idx="1068">
                  <c:v>1.70192E-10</c:v>
                </c:pt>
                <c:pt idx="1069">
                  <c:v>1.70192E-10</c:v>
                </c:pt>
                <c:pt idx="1070">
                  <c:v>1.73034E-10</c:v>
                </c:pt>
                <c:pt idx="1071">
                  <c:v>1.73034E-10</c:v>
                </c:pt>
                <c:pt idx="1072">
                  <c:v>1.7292900000000001E-10</c:v>
                </c:pt>
                <c:pt idx="1073">
                  <c:v>1.7292900000000001E-10</c:v>
                </c:pt>
                <c:pt idx="1074">
                  <c:v>1.6503199999999999E-10</c:v>
                </c:pt>
                <c:pt idx="1075">
                  <c:v>1.6503199999999999E-10</c:v>
                </c:pt>
                <c:pt idx="1076">
                  <c:v>1.69568E-10</c:v>
                </c:pt>
                <c:pt idx="1077">
                  <c:v>1.69568E-10</c:v>
                </c:pt>
                <c:pt idx="1078">
                  <c:v>1.6495900000000001E-10</c:v>
                </c:pt>
                <c:pt idx="1079">
                  <c:v>1.6495900000000001E-10</c:v>
                </c:pt>
                <c:pt idx="1080">
                  <c:v>1.6645100000000001E-10</c:v>
                </c:pt>
                <c:pt idx="1081">
                  <c:v>1.6645100000000001E-10</c:v>
                </c:pt>
                <c:pt idx="1082">
                  <c:v>1.64843E-10</c:v>
                </c:pt>
                <c:pt idx="1083">
                  <c:v>1.64843E-10</c:v>
                </c:pt>
                <c:pt idx="1084">
                  <c:v>1.6892400000000001E-10</c:v>
                </c:pt>
                <c:pt idx="1085">
                  <c:v>1.6892400000000001E-10</c:v>
                </c:pt>
                <c:pt idx="1086">
                  <c:v>1.63939E-10</c:v>
                </c:pt>
                <c:pt idx="1087">
                  <c:v>1.63939E-10</c:v>
                </c:pt>
                <c:pt idx="1088">
                  <c:v>1.6166899999999999E-10</c:v>
                </c:pt>
                <c:pt idx="1089">
                  <c:v>1.6166899999999999E-10</c:v>
                </c:pt>
                <c:pt idx="1090">
                  <c:v>1.68104E-10</c:v>
                </c:pt>
                <c:pt idx="1091">
                  <c:v>1.68104E-10</c:v>
                </c:pt>
                <c:pt idx="1092">
                  <c:v>1.73223E-10</c:v>
                </c:pt>
                <c:pt idx="1093">
                  <c:v>1.73223E-10</c:v>
                </c:pt>
                <c:pt idx="1094">
                  <c:v>1.62993E-10</c:v>
                </c:pt>
                <c:pt idx="1095">
                  <c:v>1.62993E-10</c:v>
                </c:pt>
                <c:pt idx="1096">
                  <c:v>1.6278099999999999E-10</c:v>
                </c:pt>
                <c:pt idx="1097">
                  <c:v>1.6278099999999999E-10</c:v>
                </c:pt>
                <c:pt idx="1098">
                  <c:v>1.6122300000000001E-10</c:v>
                </c:pt>
                <c:pt idx="1099">
                  <c:v>1.6122300000000001E-10</c:v>
                </c:pt>
                <c:pt idx="1100">
                  <c:v>1.6543899999999999E-10</c:v>
                </c:pt>
                <c:pt idx="1101">
                  <c:v>1.6543899999999999E-10</c:v>
                </c:pt>
                <c:pt idx="1102">
                  <c:v>1.64395E-10</c:v>
                </c:pt>
                <c:pt idx="1103">
                  <c:v>1.64395E-10</c:v>
                </c:pt>
                <c:pt idx="1104">
                  <c:v>1.65557E-10</c:v>
                </c:pt>
                <c:pt idx="1105">
                  <c:v>1.65557E-10</c:v>
                </c:pt>
                <c:pt idx="1106">
                  <c:v>1.56476E-10</c:v>
                </c:pt>
                <c:pt idx="1107">
                  <c:v>1.56476E-10</c:v>
                </c:pt>
                <c:pt idx="1108">
                  <c:v>1.6118900000000001E-10</c:v>
                </c:pt>
                <c:pt idx="1109">
                  <c:v>1.6118900000000001E-10</c:v>
                </c:pt>
                <c:pt idx="1110">
                  <c:v>1.62026E-10</c:v>
                </c:pt>
                <c:pt idx="1111">
                  <c:v>1.62026E-10</c:v>
                </c:pt>
                <c:pt idx="1112">
                  <c:v>1.59603E-10</c:v>
                </c:pt>
                <c:pt idx="1113">
                  <c:v>1.59603E-10</c:v>
                </c:pt>
                <c:pt idx="1114">
                  <c:v>1.5923799999999999E-10</c:v>
                </c:pt>
                <c:pt idx="1115">
                  <c:v>1.5923799999999999E-10</c:v>
                </c:pt>
                <c:pt idx="1116">
                  <c:v>1.58859E-10</c:v>
                </c:pt>
                <c:pt idx="1117">
                  <c:v>1.58859E-10</c:v>
                </c:pt>
                <c:pt idx="1118">
                  <c:v>1.6293100000000001E-10</c:v>
                </c:pt>
                <c:pt idx="1119">
                  <c:v>1.6293100000000001E-10</c:v>
                </c:pt>
                <c:pt idx="1120">
                  <c:v>1.6039499999999999E-10</c:v>
                </c:pt>
                <c:pt idx="1121">
                  <c:v>1.6039499999999999E-10</c:v>
                </c:pt>
                <c:pt idx="1122">
                  <c:v>1.56521E-10</c:v>
                </c:pt>
                <c:pt idx="1123">
                  <c:v>1.56521E-10</c:v>
                </c:pt>
                <c:pt idx="1124">
                  <c:v>1.60709E-10</c:v>
                </c:pt>
                <c:pt idx="1125">
                  <c:v>1.60709E-10</c:v>
                </c:pt>
                <c:pt idx="1126">
                  <c:v>1.5996600000000001E-10</c:v>
                </c:pt>
                <c:pt idx="1127">
                  <c:v>1.5996600000000001E-10</c:v>
                </c:pt>
                <c:pt idx="1128">
                  <c:v>1.57994E-10</c:v>
                </c:pt>
                <c:pt idx="1129">
                  <c:v>1.57994E-10</c:v>
                </c:pt>
                <c:pt idx="1130">
                  <c:v>1.5492500000000001E-10</c:v>
                </c:pt>
                <c:pt idx="1131">
                  <c:v>1.5492500000000001E-10</c:v>
                </c:pt>
                <c:pt idx="1132">
                  <c:v>1.5894199999999999E-10</c:v>
                </c:pt>
                <c:pt idx="1133">
                  <c:v>1.5894199999999999E-10</c:v>
                </c:pt>
                <c:pt idx="1134">
                  <c:v>1.5877999999999999E-10</c:v>
                </c:pt>
                <c:pt idx="1135">
                  <c:v>1.5877999999999999E-10</c:v>
                </c:pt>
                <c:pt idx="1136">
                  <c:v>1.60224E-10</c:v>
                </c:pt>
                <c:pt idx="1137">
                  <c:v>1.60224E-10</c:v>
                </c:pt>
                <c:pt idx="1138">
                  <c:v>1.5510699999999999E-10</c:v>
                </c:pt>
                <c:pt idx="1139">
                  <c:v>1.5510699999999999E-10</c:v>
                </c:pt>
                <c:pt idx="1140">
                  <c:v>1.5881899999999999E-10</c:v>
                </c:pt>
                <c:pt idx="1141">
                  <c:v>1.5881899999999999E-10</c:v>
                </c:pt>
                <c:pt idx="1142">
                  <c:v>1.5471100000000001E-10</c:v>
                </c:pt>
                <c:pt idx="1143">
                  <c:v>1.5471100000000001E-10</c:v>
                </c:pt>
                <c:pt idx="1144">
                  <c:v>1.5880900000000001E-10</c:v>
                </c:pt>
                <c:pt idx="1145">
                  <c:v>1.5880900000000001E-10</c:v>
                </c:pt>
                <c:pt idx="1146">
                  <c:v>1.55361E-10</c:v>
                </c:pt>
                <c:pt idx="1147">
                  <c:v>1.55361E-10</c:v>
                </c:pt>
                <c:pt idx="1148">
                  <c:v>1.5400300000000001E-10</c:v>
                </c:pt>
                <c:pt idx="1149">
                  <c:v>1.5400300000000001E-10</c:v>
                </c:pt>
                <c:pt idx="1150">
                  <c:v>1.5328300000000001E-10</c:v>
                </c:pt>
                <c:pt idx="1151">
                  <c:v>1.5328300000000001E-10</c:v>
                </c:pt>
                <c:pt idx="1152">
                  <c:v>1.5144799999999999E-10</c:v>
                </c:pt>
                <c:pt idx="1153">
                  <c:v>1.5144799999999999E-10</c:v>
                </c:pt>
                <c:pt idx="1154">
                  <c:v>1.5286E-10</c:v>
                </c:pt>
                <c:pt idx="1155">
                  <c:v>1.5286E-10</c:v>
                </c:pt>
                <c:pt idx="1156">
                  <c:v>1.47156E-10</c:v>
                </c:pt>
                <c:pt idx="1157">
                  <c:v>1.47156E-10</c:v>
                </c:pt>
                <c:pt idx="1158">
                  <c:v>1.51829E-10</c:v>
                </c:pt>
                <c:pt idx="1159">
                  <c:v>1.51829E-10</c:v>
                </c:pt>
                <c:pt idx="1160">
                  <c:v>1.5225299999999999E-10</c:v>
                </c:pt>
                <c:pt idx="1161">
                  <c:v>1.5225299999999999E-10</c:v>
                </c:pt>
                <c:pt idx="1162">
                  <c:v>1.5422300000000001E-10</c:v>
                </c:pt>
                <c:pt idx="1163">
                  <c:v>1.5422300000000001E-10</c:v>
                </c:pt>
                <c:pt idx="1164">
                  <c:v>1.53755E-10</c:v>
                </c:pt>
                <c:pt idx="1165">
                  <c:v>1.53755E-10</c:v>
                </c:pt>
                <c:pt idx="1166">
                  <c:v>1.5115899999999999E-10</c:v>
                </c:pt>
                <c:pt idx="1167">
                  <c:v>1.5115899999999999E-10</c:v>
                </c:pt>
                <c:pt idx="1168">
                  <c:v>1.4761500000000001E-10</c:v>
                </c:pt>
                <c:pt idx="1169">
                  <c:v>1.4761500000000001E-10</c:v>
                </c:pt>
                <c:pt idx="1170">
                  <c:v>1.5176700000000001E-10</c:v>
                </c:pt>
                <c:pt idx="1171">
                  <c:v>1.5176700000000001E-10</c:v>
                </c:pt>
                <c:pt idx="1172">
                  <c:v>1.4658100000000001E-10</c:v>
                </c:pt>
                <c:pt idx="1173">
                  <c:v>1.4658100000000001E-10</c:v>
                </c:pt>
                <c:pt idx="1174">
                  <c:v>1.5311100000000001E-10</c:v>
                </c:pt>
                <c:pt idx="1175">
                  <c:v>1.5311100000000001E-10</c:v>
                </c:pt>
                <c:pt idx="1176">
                  <c:v>1.53053E-10</c:v>
                </c:pt>
                <c:pt idx="1177">
                  <c:v>1.53053E-10</c:v>
                </c:pt>
                <c:pt idx="1178">
                  <c:v>1.4481500000000001E-10</c:v>
                </c:pt>
                <c:pt idx="1179">
                  <c:v>1.4481500000000001E-10</c:v>
                </c:pt>
                <c:pt idx="1180">
                  <c:v>1.44413E-10</c:v>
                </c:pt>
                <c:pt idx="1181">
                  <c:v>1.44413E-10</c:v>
                </c:pt>
                <c:pt idx="1182">
                  <c:v>1.4968299999999999E-10</c:v>
                </c:pt>
                <c:pt idx="1183">
                  <c:v>1.4968299999999999E-10</c:v>
                </c:pt>
                <c:pt idx="1184">
                  <c:v>1.4864500000000001E-10</c:v>
                </c:pt>
                <c:pt idx="1185">
                  <c:v>1.4864500000000001E-10</c:v>
                </c:pt>
                <c:pt idx="1186">
                  <c:v>1.4561400000000001E-10</c:v>
                </c:pt>
                <c:pt idx="1187">
                  <c:v>1.4561400000000001E-10</c:v>
                </c:pt>
                <c:pt idx="1188">
                  <c:v>1.4743799999999999E-10</c:v>
                </c:pt>
                <c:pt idx="1189">
                  <c:v>1.4743799999999999E-10</c:v>
                </c:pt>
                <c:pt idx="1190">
                  <c:v>1.44597E-10</c:v>
                </c:pt>
                <c:pt idx="1191">
                  <c:v>1.44597E-10</c:v>
                </c:pt>
                <c:pt idx="1192">
                  <c:v>1.5750700000000001E-10</c:v>
                </c:pt>
                <c:pt idx="1193">
                  <c:v>1.5750700000000001E-10</c:v>
                </c:pt>
                <c:pt idx="1194">
                  <c:v>1.45535E-10</c:v>
                </c:pt>
                <c:pt idx="1195">
                  <c:v>1.45535E-10</c:v>
                </c:pt>
                <c:pt idx="1196">
                  <c:v>1.4433300000000001E-10</c:v>
                </c:pt>
                <c:pt idx="1197">
                  <c:v>1.4433300000000001E-10</c:v>
                </c:pt>
                <c:pt idx="1198">
                  <c:v>1.41786E-10</c:v>
                </c:pt>
                <c:pt idx="1199">
                  <c:v>1.41786E-10</c:v>
                </c:pt>
                <c:pt idx="1200">
                  <c:v>1.4375200000000001E-10</c:v>
                </c:pt>
                <c:pt idx="1201">
                  <c:v>1.4375200000000001E-10</c:v>
                </c:pt>
                <c:pt idx="1202">
                  <c:v>1.48876E-10</c:v>
                </c:pt>
                <c:pt idx="1203">
                  <c:v>1.48876E-10</c:v>
                </c:pt>
                <c:pt idx="1204">
                  <c:v>1.4505900000000001E-10</c:v>
                </c:pt>
                <c:pt idx="1205">
                  <c:v>1.4505900000000001E-10</c:v>
                </c:pt>
                <c:pt idx="1206">
                  <c:v>1.4448100000000001E-10</c:v>
                </c:pt>
                <c:pt idx="1207">
                  <c:v>1.4448100000000001E-10</c:v>
                </c:pt>
                <c:pt idx="1208">
                  <c:v>1.4891399999999999E-10</c:v>
                </c:pt>
                <c:pt idx="1209">
                  <c:v>1.4891399999999999E-10</c:v>
                </c:pt>
                <c:pt idx="1210">
                  <c:v>1.4295099999999999E-10</c:v>
                </c:pt>
                <c:pt idx="1211">
                  <c:v>1.4295099999999999E-10</c:v>
                </c:pt>
                <c:pt idx="1212">
                  <c:v>1.43651E-10</c:v>
                </c:pt>
                <c:pt idx="1213">
                  <c:v>1.43651E-10</c:v>
                </c:pt>
                <c:pt idx="1214">
                  <c:v>1.45296E-10</c:v>
                </c:pt>
                <c:pt idx="1215">
                  <c:v>1.45296E-10</c:v>
                </c:pt>
                <c:pt idx="1216">
                  <c:v>1.4290599999999999E-10</c:v>
                </c:pt>
                <c:pt idx="1217">
                  <c:v>1.4290599999999999E-10</c:v>
                </c:pt>
                <c:pt idx="1218">
                  <c:v>1.41138E-10</c:v>
                </c:pt>
                <c:pt idx="1219">
                  <c:v>1.41138E-10</c:v>
                </c:pt>
                <c:pt idx="1220">
                  <c:v>1.4110999999999999E-10</c:v>
                </c:pt>
                <c:pt idx="1221">
                  <c:v>1.4110999999999999E-10</c:v>
                </c:pt>
                <c:pt idx="1222">
                  <c:v>1.4412800000000001E-10</c:v>
                </c:pt>
                <c:pt idx="1223">
                  <c:v>1.4412800000000001E-10</c:v>
                </c:pt>
                <c:pt idx="1224">
                  <c:v>1.5855300000000001E-10</c:v>
                </c:pt>
                <c:pt idx="1225">
                  <c:v>1.5855300000000001E-10</c:v>
                </c:pt>
                <c:pt idx="1226">
                  <c:v>1.3854899999999999E-10</c:v>
                </c:pt>
                <c:pt idx="1227">
                  <c:v>1.3854899999999999E-10</c:v>
                </c:pt>
                <c:pt idx="1228">
                  <c:v>1.4480600000000001E-10</c:v>
                </c:pt>
                <c:pt idx="1229">
                  <c:v>1.4480600000000001E-10</c:v>
                </c:pt>
                <c:pt idx="1230">
                  <c:v>1.42199E-10</c:v>
                </c:pt>
                <c:pt idx="1231">
                  <c:v>1.42199E-10</c:v>
                </c:pt>
                <c:pt idx="1232">
                  <c:v>1.4339999999999999E-10</c:v>
                </c:pt>
                <c:pt idx="1233">
                  <c:v>1.4339999999999999E-10</c:v>
                </c:pt>
                <c:pt idx="1234">
                  <c:v>1.48792E-10</c:v>
                </c:pt>
                <c:pt idx="1235">
                  <c:v>1.48792E-10</c:v>
                </c:pt>
                <c:pt idx="1236">
                  <c:v>1.41669E-10</c:v>
                </c:pt>
                <c:pt idx="1237">
                  <c:v>1.41669E-10</c:v>
                </c:pt>
                <c:pt idx="1238">
                  <c:v>1.37706E-10</c:v>
                </c:pt>
                <c:pt idx="1239">
                  <c:v>1.37706E-10</c:v>
                </c:pt>
                <c:pt idx="1240">
                  <c:v>1.39466E-10</c:v>
                </c:pt>
                <c:pt idx="1241">
                  <c:v>1.39466E-10</c:v>
                </c:pt>
                <c:pt idx="1242">
                  <c:v>1.4583499999999999E-10</c:v>
                </c:pt>
                <c:pt idx="1243">
                  <c:v>1.4583499999999999E-10</c:v>
                </c:pt>
                <c:pt idx="1244">
                  <c:v>1.3929899999999999E-10</c:v>
                </c:pt>
                <c:pt idx="1245">
                  <c:v>1.3929899999999999E-10</c:v>
                </c:pt>
                <c:pt idx="1246">
                  <c:v>1.3659299999999999E-10</c:v>
                </c:pt>
                <c:pt idx="1247">
                  <c:v>1.3659299999999999E-10</c:v>
                </c:pt>
                <c:pt idx="1248">
                  <c:v>1.38131E-10</c:v>
                </c:pt>
                <c:pt idx="1249">
                  <c:v>1.38131E-10</c:v>
                </c:pt>
                <c:pt idx="1250">
                  <c:v>1.3680600000000001E-10</c:v>
                </c:pt>
                <c:pt idx="1251">
                  <c:v>1.3680600000000001E-10</c:v>
                </c:pt>
                <c:pt idx="1252">
                  <c:v>1.3603599999999999E-10</c:v>
                </c:pt>
                <c:pt idx="1253">
                  <c:v>1.3603599999999999E-10</c:v>
                </c:pt>
                <c:pt idx="1254">
                  <c:v>1.37058E-10</c:v>
                </c:pt>
                <c:pt idx="1255">
                  <c:v>1.37058E-10</c:v>
                </c:pt>
                <c:pt idx="1256">
                  <c:v>1.37435E-10</c:v>
                </c:pt>
                <c:pt idx="1257">
                  <c:v>1.37435E-10</c:v>
                </c:pt>
                <c:pt idx="1258">
                  <c:v>1.4662900000000001E-10</c:v>
                </c:pt>
                <c:pt idx="1259">
                  <c:v>1.4662900000000001E-10</c:v>
                </c:pt>
                <c:pt idx="1260">
                  <c:v>1.38248E-10</c:v>
                </c:pt>
                <c:pt idx="1261">
                  <c:v>1.38248E-10</c:v>
                </c:pt>
                <c:pt idx="1262">
                  <c:v>1.4130599999999999E-10</c:v>
                </c:pt>
                <c:pt idx="1263">
                  <c:v>1.4130599999999999E-10</c:v>
                </c:pt>
                <c:pt idx="1264">
                  <c:v>1.37351E-10</c:v>
                </c:pt>
                <c:pt idx="1265">
                  <c:v>1.37351E-10</c:v>
                </c:pt>
                <c:pt idx="1266">
                  <c:v>1.4018700000000001E-10</c:v>
                </c:pt>
                <c:pt idx="1267">
                  <c:v>1.4018700000000001E-10</c:v>
                </c:pt>
                <c:pt idx="1268">
                  <c:v>1.38197E-10</c:v>
                </c:pt>
                <c:pt idx="1269">
                  <c:v>1.38197E-10</c:v>
                </c:pt>
                <c:pt idx="1270">
                  <c:v>1.3695100000000001E-10</c:v>
                </c:pt>
                <c:pt idx="1271">
                  <c:v>1.3695100000000001E-10</c:v>
                </c:pt>
                <c:pt idx="1272">
                  <c:v>1.3977100000000001E-10</c:v>
                </c:pt>
                <c:pt idx="1273">
                  <c:v>1.3977100000000001E-10</c:v>
                </c:pt>
                <c:pt idx="1274">
                  <c:v>1.3705399999999999E-10</c:v>
                </c:pt>
                <c:pt idx="1275">
                  <c:v>1.3705399999999999E-10</c:v>
                </c:pt>
                <c:pt idx="1276">
                  <c:v>1.33828E-10</c:v>
                </c:pt>
                <c:pt idx="1277">
                  <c:v>1.33828E-10</c:v>
                </c:pt>
                <c:pt idx="1278">
                  <c:v>1.3062300000000001E-10</c:v>
                </c:pt>
                <c:pt idx="1279">
                  <c:v>1.3062300000000001E-10</c:v>
                </c:pt>
                <c:pt idx="1280">
                  <c:v>1.39647E-10</c:v>
                </c:pt>
                <c:pt idx="1281">
                  <c:v>1.39647E-10</c:v>
                </c:pt>
                <c:pt idx="1282">
                  <c:v>1.30784E-10</c:v>
                </c:pt>
                <c:pt idx="1283">
                  <c:v>1.30784E-10</c:v>
                </c:pt>
                <c:pt idx="1284">
                  <c:v>1.3732199999999999E-10</c:v>
                </c:pt>
                <c:pt idx="1285">
                  <c:v>1.3732199999999999E-10</c:v>
                </c:pt>
                <c:pt idx="1286">
                  <c:v>1.3965799999999999E-10</c:v>
                </c:pt>
                <c:pt idx="1287">
                  <c:v>1.3965799999999999E-10</c:v>
                </c:pt>
                <c:pt idx="1288">
                  <c:v>1.3608099999999999E-10</c:v>
                </c:pt>
                <c:pt idx="1289">
                  <c:v>1.3608099999999999E-10</c:v>
                </c:pt>
                <c:pt idx="1290">
                  <c:v>1.3673E-10</c:v>
                </c:pt>
                <c:pt idx="1291">
                  <c:v>1.3673E-10</c:v>
                </c:pt>
                <c:pt idx="1292">
                  <c:v>1.34214E-10</c:v>
                </c:pt>
                <c:pt idx="1293">
                  <c:v>1.34214E-10</c:v>
                </c:pt>
                <c:pt idx="1294">
                  <c:v>1.3302199999999999E-10</c:v>
                </c:pt>
                <c:pt idx="1295">
                  <c:v>1.3302199999999999E-10</c:v>
                </c:pt>
                <c:pt idx="1296">
                  <c:v>1.35518E-10</c:v>
                </c:pt>
                <c:pt idx="1297">
                  <c:v>1.35518E-10</c:v>
                </c:pt>
                <c:pt idx="1298">
                  <c:v>1.3112399999999999E-10</c:v>
                </c:pt>
                <c:pt idx="1299">
                  <c:v>1.3112399999999999E-10</c:v>
                </c:pt>
                <c:pt idx="1300">
                  <c:v>1.36154E-10</c:v>
                </c:pt>
                <c:pt idx="1301">
                  <c:v>1.36154E-10</c:v>
                </c:pt>
                <c:pt idx="1302">
                  <c:v>1.3452599999999999E-10</c:v>
                </c:pt>
                <c:pt idx="1303">
                  <c:v>1.3452599999999999E-10</c:v>
                </c:pt>
                <c:pt idx="1304">
                  <c:v>1.3742499999999999E-10</c:v>
                </c:pt>
                <c:pt idx="1305">
                  <c:v>1.3742499999999999E-10</c:v>
                </c:pt>
                <c:pt idx="1306">
                  <c:v>1.3787900000000001E-10</c:v>
                </c:pt>
                <c:pt idx="1307">
                  <c:v>1.3787900000000001E-10</c:v>
                </c:pt>
                <c:pt idx="1308">
                  <c:v>1.30881E-10</c:v>
                </c:pt>
                <c:pt idx="1309">
                  <c:v>1.30881E-10</c:v>
                </c:pt>
                <c:pt idx="1310">
                  <c:v>1.3671600000000001E-10</c:v>
                </c:pt>
                <c:pt idx="1311">
                  <c:v>1.3671600000000001E-10</c:v>
                </c:pt>
                <c:pt idx="1312">
                  <c:v>1.3614000000000001E-10</c:v>
                </c:pt>
                <c:pt idx="1313">
                  <c:v>1.3614000000000001E-10</c:v>
                </c:pt>
                <c:pt idx="1314">
                  <c:v>1.3132200000000001E-10</c:v>
                </c:pt>
                <c:pt idx="1315">
                  <c:v>1.3132200000000001E-10</c:v>
                </c:pt>
                <c:pt idx="1316">
                  <c:v>1.3057299999999999E-10</c:v>
                </c:pt>
                <c:pt idx="1317">
                  <c:v>1.3057299999999999E-10</c:v>
                </c:pt>
                <c:pt idx="1318">
                  <c:v>1.3058199999999999E-10</c:v>
                </c:pt>
                <c:pt idx="1319">
                  <c:v>1.3058199999999999E-10</c:v>
                </c:pt>
                <c:pt idx="1320">
                  <c:v>1.3200600000000001E-10</c:v>
                </c:pt>
                <c:pt idx="1321">
                  <c:v>1.3200600000000001E-10</c:v>
                </c:pt>
                <c:pt idx="1322">
                  <c:v>1.34452E-10</c:v>
                </c:pt>
                <c:pt idx="1323">
                  <c:v>1.34452E-10</c:v>
                </c:pt>
                <c:pt idx="1324">
                  <c:v>1.37483E-10</c:v>
                </c:pt>
                <c:pt idx="1325">
                  <c:v>1.37483E-10</c:v>
                </c:pt>
                <c:pt idx="1326">
                  <c:v>1.3013200000000001E-10</c:v>
                </c:pt>
                <c:pt idx="1327">
                  <c:v>1.3013200000000001E-10</c:v>
                </c:pt>
                <c:pt idx="1328">
                  <c:v>1.2896000000000001E-10</c:v>
                </c:pt>
                <c:pt idx="1329">
                  <c:v>1.2896000000000001E-10</c:v>
                </c:pt>
                <c:pt idx="1330">
                  <c:v>1.2883300000000001E-10</c:v>
                </c:pt>
                <c:pt idx="1331">
                  <c:v>1.2883300000000001E-10</c:v>
                </c:pt>
                <c:pt idx="1332">
                  <c:v>1.2859200000000001E-10</c:v>
                </c:pt>
                <c:pt idx="1333">
                  <c:v>1.2859200000000001E-10</c:v>
                </c:pt>
                <c:pt idx="1334">
                  <c:v>1.3243E-10</c:v>
                </c:pt>
                <c:pt idx="1335">
                  <c:v>1.3243E-10</c:v>
                </c:pt>
                <c:pt idx="1336">
                  <c:v>1.3055100000000001E-10</c:v>
                </c:pt>
                <c:pt idx="1337">
                  <c:v>1.3055100000000001E-10</c:v>
                </c:pt>
                <c:pt idx="1338">
                  <c:v>1.29185E-10</c:v>
                </c:pt>
                <c:pt idx="1339">
                  <c:v>1.29185E-10</c:v>
                </c:pt>
                <c:pt idx="1340">
                  <c:v>1.3414899999999999E-10</c:v>
                </c:pt>
                <c:pt idx="1341">
                  <c:v>1.3414899999999999E-10</c:v>
                </c:pt>
                <c:pt idx="1342">
                  <c:v>1.3503E-10</c:v>
                </c:pt>
                <c:pt idx="1343">
                  <c:v>1.3503E-10</c:v>
                </c:pt>
                <c:pt idx="1344">
                  <c:v>1.37353E-10</c:v>
                </c:pt>
                <c:pt idx="1345">
                  <c:v>1.37353E-10</c:v>
                </c:pt>
                <c:pt idx="1346">
                  <c:v>1.28591E-10</c:v>
                </c:pt>
                <c:pt idx="1347">
                  <c:v>1.28591E-10</c:v>
                </c:pt>
                <c:pt idx="1348">
                  <c:v>1.2643400000000001E-10</c:v>
                </c:pt>
                <c:pt idx="1349">
                  <c:v>1.2643400000000001E-10</c:v>
                </c:pt>
                <c:pt idx="1350">
                  <c:v>1.2651999999999999E-10</c:v>
                </c:pt>
                <c:pt idx="1351">
                  <c:v>1.2651999999999999E-10</c:v>
                </c:pt>
                <c:pt idx="1352">
                  <c:v>1.2437699999999999E-10</c:v>
                </c:pt>
                <c:pt idx="1353">
                  <c:v>1.2437699999999999E-10</c:v>
                </c:pt>
                <c:pt idx="1354">
                  <c:v>1.26503E-10</c:v>
                </c:pt>
                <c:pt idx="1355">
                  <c:v>1.26503E-10</c:v>
                </c:pt>
                <c:pt idx="1356">
                  <c:v>1.2860700000000001E-10</c:v>
                </c:pt>
                <c:pt idx="1357">
                  <c:v>1.2860700000000001E-10</c:v>
                </c:pt>
                <c:pt idx="1358">
                  <c:v>1.2528000000000001E-10</c:v>
                </c:pt>
                <c:pt idx="1359">
                  <c:v>1.2528000000000001E-10</c:v>
                </c:pt>
                <c:pt idx="1360">
                  <c:v>1.30441E-10</c:v>
                </c:pt>
                <c:pt idx="1361">
                  <c:v>1.30441E-10</c:v>
                </c:pt>
                <c:pt idx="1362">
                  <c:v>1.3246199999999999E-10</c:v>
                </c:pt>
                <c:pt idx="1363">
                  <c:v>1.3246199999999999E-10</c:v>
                </c:pt>
                <c:pt idx="1364">
                  <c:v>1.26376E-10</c:v>
                </c:pt>
                <c:pt idx="1365">
                  <c:v>1.26376E-10</c:v>
                </c:pt>
                <c:pt idx="1366">
                  <c:v>1.28624E-10</c:v>
                </c:pt>
                <c:pt idx="1367">
                  <c:v>1.28624E-10</c:v>
                </c:pt>
                <c:pt idx="1368">
                  <c:v>1.27286E-10</c:v>
                </c:pt>
                <c:pt idx="1369">
                  <c:v>1.27286E-10</c:v>
                </c:pt>
                <c:pt idx="1370">
                  <c:v>1.27994E-10</c:v>
                </c:pt>
                <c:pt idx="1371">
                  <c:v>1.27994E-10</c:v>
                </c:pt>
                <c:pt idx="1372">
                  <c:v>1.24791E-10</c:v>
                </c:pt>
                <c:pt idx="1373">
                  <c:v>1.24791E-10</c:v>
                </c:pt>
                <c:pt idx="1374">
                  <c:v>1.25367E-10</c:v>
                </c:pt>
                <c:pt idx="1375">
                  <c:v>1.25367E-10</c:v>
                </c:pt>
                <c:pt idx="1376">
                  <c:v>2.23753E-10</c:v>
                </c:pt>
                <c:pt idx="1377">
                  <c:v>2.23753E-10</c:v>
                </c:pt>
                <c:pt idx="1378">
                  <c:v>1.2376200000000001E-10</c:v>
                </c:pt>
                <c:pt idx="1379">
                  <c:v>1.2376200000000001E-10</c:v>
                </c:pt>
                <c:pt idx="1380">
                  <c:v>1.2552E-10</c:v>
                </c:pt>
                <c:pt idx="1381">
                  <c:v>1.2552E-10</c:v>
                </c:pt>
                <c:pt idx="1382">
                  <c:v>1.2694E-10</c:v>
                </c:pt>
                <c:pt idx="1383">
                  <c:v>1.2694E-10</c:v>
                </c:pt>
                <c:pt idx="1384">
                  <c:v>1.2823099999999999E-10</c:v>
                </c:pt>
                <c:pt idx="1385">
                  <c:v>1.2823099999999999E-10</c:v>
                </c:pt>
                <c:pt idx="1386">
                  <c:v>1.24866E-10</c:v>
                </c:pt>
                <c:pt idx="1387">
                  <c:v>1.24866E-10</c:v>
                </c:pt>
                <c:pt idx="1388">
                  <c:v>1.2845699999999999E-10</c:v>
                </c:pt>
                <c:pt idx="1389">
                  <c:v>1.2845699999999999E-10</c:v>
                </c:pt>
                <c:pt idx="1390">
                  <c:v>1.20771E-10</c:v>
                </c:pt>
                <c:pt idx="1391">
                  <c:v>1.20771E-10</c:v>
                </c:pt>
                <c:pt idx="1392">
                  <c:v>1.2678100000000001E-10</c:v>
                </c:pt>
                <c:pt idx="1393">
                  <c:v>1.2678100000000001E-10</c:v>
                </c:pt>
                <c:pt idx="1394">
                  <c:v>1.25318E-10</c:v>
                </c:pt>
                <c:pt idx="1395">
                  <c:v>1.25318E-10</c:v>
                </c:pt>
                <c:pt idx="1396">
                  <c:v>1.22353E-10</c:v>
                </c:pt>
                <c:pt idx="1397">
                  <c:v>1.22353E-10</c:v>
                </c:pt>
                <c:pt idx="1398">
                  <c:v>1.2166400000000001E-10</c:v>
                </c:pt>
                <c:pt idx="1399">
                  <c:v>1.2166400000000001E-10</c:v>
                </c:pt>
                <c:pt idx="1400">
                  <c:v>1.2123700000000001E-10</c:v>
                </c:pt>
                <c:pt idx="1401">
                  <c:v>1.2123700000000001E-10</c:v>
                </c:pt>
                <c:pt idx="1402">
                  <c:v>1.24565E-10</c:v>
                </c:pt>
                <c:pt idx="1403">
                  <c:v>1.24565E-10</c:v>
                </c:pt>
                <c:pt idx="1404">
                  <c:v>1.2150599999999999E-10</c:v>
                </c:pt>
                <c:pt idx="1405">
                  <c:v>1.2150599999999999E-10</c:v>
                </c:pt>
                <c:pt idx="1406">
                  <c:v>1.26241E-10</c:v>
                </c:pt>
                <c:pt idx="1407">
                  <c:v>1.26241E-10</c:v>
                </c:pt>
                <c:pt idx="1408">
                  <c:v>1.1948600000000001E-10</c:v>
                </c:pt>
                <c:pt idx="1409">
                  <c:v>1.1948600000000001E-10</c:v>
                </c:pt>
                <c:pt idx="1410">
                  <c:v>1.16779E-10</c:v>
                </c:pt>
                <c:pt idx="1411">
                  <c:v>1.16779E-10</c:v>
                </c:pt>
                <c:pt idx="1412">
                  <c:v>1.2293399999999999E-10</c:v>
                </c:pt>
                <c:pt idx="1413">
                  <c:v>1.2293399999999999E-10</c:v>
                </c:pt>
                <c:pt idx="1414">
                  <c:v>1.19855E-10</c:v>
                </c:pt>
                <c:pt idx="1415">
                  <c:v>1.19855E-10</c:v>
                </c:pt>
                <c:pt idx="1416">
                  <c:v>1.2389400000000001E-10</c:v>
                </c:pt>
                <c:pt idx="1417">
                  <c:v>1.2389400000000001E-10</c:v>
                </c:pt>
                <c:pt idx="1418">
                  <c:v>1.2546400000000001E-10</c:v>
                </c:pt>
                <c:pt idx="1419">
                  <c:v>1.2546400000000001E-10</c:v>
                </c:pt>
                <c:pt idx="1420">
                  <c:v>1.19147E-10</c:v>
                </c:pt>
                <c:pt idx="1421">
                  <c:v>1.19147E-10</c:v>
                </c:pt>
                <c:pt idx="1422">
                  <c:v>1.2103800000000001E-10</c:v>
                </c:pt>
                <c:pt idx="1423">
                  <c:v>1.2103800000000001E-10</c:v>
                </c:pt>
                <c:pt idx="1424">
                  <c:v>1.21151E-10</c:v>
                </c:pt>
                <c:pt idx="1425">
                  <c:v>1.21151E-10</c:v>
                </c:pt>
                <c:pt idx="1426">
                  <c:v>1.17123E-10</c:v>
                </c:pt>
                <c:pt idx="1427">
                  <c:v>1.17123E-10</c:v>
                </c:pt>
                <c:pt idx="1428">
                  <c:v>1.27684E-10</c:v>
                </c:pt>
                <c:pt idx="1429">
                  <c:v>1.27684E-10</c:v>
                </c:pt>
                <c:pt idx="1430">
                  <c:v>1.23941E-10</c:v>
                </c:pt>
                <c:pt idx="1431">
                  <c:v>1.23941E-10</c:v>
                </c:pt>
                <c:pt idx="1432">
                  <c:v>1.2279799999999999E-10</c:v>
                </c:pt>
                <c:pt idx="1433">
                  <c:v>1.2279799999999999E-10</c:v>
                </c:pt>
                <c:pt idx="1434">
                  <c:v>1.1999599999999999E-10</c:v>
                </c:pt>
                <c:pt idx="1435">
                  <c:v>1.1999599999999999E-10</c:v>
                </c:pt>
                <c:pt idx="1436">
                  <c:v>1.1478199999999999E-10</c:v>
                </c:pt>
                <c:pt idx="1437">
                  <c:v>1.1478199999999999E-10</c:v>
                </c:pt>
                <c:pt idx="1438">
                  <c:v>1.12931E-10</c:v>
                </c:pt>
                <c:pt idx="1439">
                  <c:v>1.12931E-10</c:v>
                </c:pt>
                <c:pt idx="1440">
                  <c:v>1.2383799999999999E-10</c:v>
                </c:pt>
                <c:pt idx="1441">
                  <c:v>1.2383799999999999E-10</c:v>
                </c:pt>
                <c:pt idx="1442">
                  <c:v>1.2084599999999999E-10</c:v>
                </c:pt>
                <c:pt idx="1443">
                  <c:v>1.2084599999999999E-10</c:v>
                </c:pt>
                <c:pt idx="1444">
                  <c:v>1.1641E-10</c:v>
                </c:pt>
                <c:pt idx="1445">
                  <c:v>1.1641E-10</c:v>
                </c:pt>
                <c:pt idx="1446">
                  <c:v>1.14233E-10</c:v>
                </c:pt>
                <c:pt idx="1447">
                  <c:v>1.14233E-10</c:v>
                </c:pt>
                <c:pt idx="1448">
                  <c:v>1.1568899999999999E-10</c:v>
                </c:pt>
                <c:pt idx="1449">
                  <c:v>1.1568899999999999E-10</c:v>
                </c:pt>
                <c:pt idx="1450">
                  <c:v>1.2145399999999999E-10</c:v>
                </c:pt>
                <c:pt idx="1451">
                  <c:v>1.2145399999999999E-10</c:v>
                </c:pt>
                <c:pt idx="1452">
                  <c:v>1.32412E-10</c:v>
                </c:pt>
                <c:pt idx="1453">
                  <c:v>1.32412E-10</c:v>
                </c:pt>
                <c:pt idx="1454">
                  <c:v>1.16526E-10</c:v>
                </c:pt>
                <c:pt idx="1455">
                  <c:v>1.16526E-10</c:v>
                </c:pt>
                <c:pt idx="1456">
                  <c:v>1.15556E-10</c:v>
                </c:pt>
                <c:pt idx="1457">
                  <c:v>1.15556E-10</c:v>
                </c:pt>
                <c:pt idx="1458">
                  <c:v>1.17098E-10</c:v>
                </c:pt>
                <c:pt idx="1459">
                  <c:v>1.17098E-10</c:v>
                </c:pt>
                <c:pt idx="1460">
                  <c:v>1.2337300000000001E-10</c:v>
                </c:pt>
                <c:pt idx="1461">
                  <c:v>1.2337300000000001E-10</c:v>
                </c:pt>
                <c:pt idx="1462">
                  <c:v>1.20121E-10</c:v>
                </c:pt>
                <c:pt idx="1463">
                  <c:v>1.20121E-10</c:v>
                </c:pt>
                <c:pt idx="1464">
                  <c:v>1.1674E-10</c:v>
                </c:pt>
                <c:pt idx="1465">
                  <c:v>1.1674E-10</c:v>
                </c:pt>
                <c:pt idx="1466">
                  <c:v>1.18057E-10</c:v>
                </c:pt>
                <c:pt idx="1467">
                  <c:v>1.18057E-10</c:v>
                </c:pt>
                <c:pt idx="1468">
                  <c:v>1.18846E-10</c:v>
                </c:pt>
                <c:pt idx="1469">
                  <c:v>1.18846E-10</c:v>
                </c:pt>
                <c:pt idx="1470">
                  <c:v>1.2427100000000001E-10</c:v>
                </c:pt>
                <c:pt idx="1471">
                  <c:v>1.2427100000000001E-10</c:v>
                </c:pt>
                <c:pt idx="1472">
                  <c:v>1.14752E-10</c:v>
                </c:pt>
                <c:pt idx="1473">
                  <c:v>1.14752E-10</c:v>
                </c:pt>
                <c:pt idx="1474">
                  <c:v>1.18463E-10</c:v>
                </c:pt>
                <c:pt idx="1475">
                  <c:v>1.18463E-10</c:v>
                </c:pt>
                <c:pt idx="1476">
                  <c:v>1.1774E-10</c:v>
                </c:pt>
                <c:pt idx="1477">
                  <c:v>1.1774E-10</c:v>
                </c:pt>
                <c:pt idx="1478">
                  <c:v>1.1831100000000001E-10</c:v>
                </c:pt>
                <c:pt idx="1479">
                  <c:v>1.1831100000000001E-10</c:v>
                </c:pt>
                <c:pt idx="1480">
                  <c:v>1.14724E-10</c:v>
                </c:pt>
                <c:pt idx="1481">
                  <c:v>1.14724E-10</c:v>
                </c:pt>
                <c:pt idx="1482">
                  <c:v>1.12961E-10</c:v>
                </c:pt>
                <c:pt idx="1483">
                  <c:v>1.12961E-10</c:v>
                </c:pt>
                <c:pt idx="1484">
                  <c:v>1.16462E-10</c:v>
                </c:pt>
                <c:pt idx="1485">
                  <c:v>1.16462E-10</c:v>
                </c:pt>
                <c:pt idx="1486">
                  <c:v>1.2000499999999999E-10</c:v>
                </c:pt>
                <c:pt idx="1487">
                  <c:v>1.2000499999999999E-10</c:v>
                </c:pt>
                <c:pt idx="1488">
                  <c:v>1.2091499999999999E-10</c:v>
                </c:pt>
                <c:pt idx="1489">
                  <c:v>1.2091499999999999E-10</c:v>
                </c:pt>
                <c:pt idx="1490">
                  <c:v>1.1452E-10</c:v>
                </c:pt>
                <c:pt idx="1491">
                  <c:v>1.1452E-10</c:v>
                </c:pt>
                <c:pt idx="1492">
                  <c:v>1.1866900000000001E-10</c:v>
                </c:pt>
                <c:pt idx="1493">
                  <c:v>1.1866900000000001E-10</c:v>
                </c:pt>
                <c:pt idx="1494">
                  <c:v>1.1495200000000001E-10</c:v>
                </c:pt>
                <c:pt idx="1495">
                  <c:v>1.1495200000000001E-10</c:v>
                </c:pt>
                <c:pt idx="1496">
                  <c:v>1.11824E-10</c:v>
                </c:pt>
                <c:pt idx="1497">
                  <c:v>1.11824E-10</c:v>
                </c:pt>
                <c:pt idx="1498">
                  <c:v>1.1662999999999999E-10</c:v>
                </c:pt>
                <c:pt idx="1499">
                  <c:v>1.1662999999999999E-10</c:v>
                </c:pt>
                <c:pt idx="1500">
                  <c:v>1.14174E-10</c:v>
                </c:pt>
                <c:pt idx="1501">
                  <c:v>1.14174E-10</c:v>
                </c:pt>
                <c:pt idx="1502">
                  <c:v>1.2136999999999999E-10</c:v>
                </c:pt>
                <c:pt idx="1503">
                  <c:v>1.2136999999999999E-10</c:v>
                </c:pt>
                <c:pt idx="1504">
                  <c:v>1.15747E-10</c:v>
                </c:pt>
                <c:pt idx="1505">
                  <c:v>1.15747E-10</c:v>
                </c:pt>
                <c:pt idx="1506">
                  <c:v>1.1424400000000001E-10</c:v>
                </c:pt>
                <c:pt idx="1507">
                  <c:v>1.1424400000000001E-10</c:v>
                </c:pt>
                <c:pt idx="1508">
                  <c:v>1.1646400000000001E-10</c:v>
                </c:pt>
                <c:pt idx="1509">
                  <c:v>1.1646400000000001E-10</c:v>
                </c:pt>
                <c:pt idx="1510">
                  <c:v>1.1447000000000001E-10</c:v>
                </c:pt>
                <c:pt idx="1511">
                  <c:v>1.1447000000000001E-10</c:v>
                </c:pt>
                <c:pt idx="1512">
                  <c:v>1.1658499999999999E-10</c:v>
                </c:pt>
                <c:pt idx="1513">
                  <c:v>1.1658499999999999E-10</c:v>
                </c:pt>
                <c:pt idx="1514">
                  <c:v>1.2139300000000001E-10</c:v>
                </c:pt>
                <c:pt idx="1515">
                  <c:v>1.2139300000000001E-10</c:v>
                </c:pt>
                <c:pt idx="1516">
                  <c:v>1.14644E-10</c:v>
                </c:pt>
                <c:pt idx="1517">
                  <c:v>1.14644E-10</c:v>
                </c:pt>
                <c:pt idx="1518">
                  <c:v>1.13344E-10</c:v>
                </c:pt>
                <c:pt idx="1519">
                  <c:v>1.13344E-10</c:v>
                </c:pt>
                <c:pt idx="1520">
                  <c:v>1.1950100000000001E-10</c:v>
                </c:pt>
                <c:pt idx="1521">
                  <c:v>1.1950100000000001E-10</c:v>
                </c:pt>
                <c:pt idx="1522">
                  <c:v>1.15441E-10</c:v>
                </c:pt>
                <c:pt idx="1523">
                  <c:v>1.15441E-10</c:v>
                </c:pt>
                <c:pt idx="1524">
                  <c:v>1.2290600000000001E-10</c:v>
                </c:pt>
                <c:pt idx="1525">
                  <c:v>1.2290600000000001E-10</c:v>
                </c:pt>
                <c:pt idx="1526">
                  <c:v>1.1445199999999999E-10</c:v>
                </c:pt>
                <c:pt idx="1527">
                  <c:v>1.1445199999999999E-10</c:v>
                </c:pt>
                <c:pt idx="1528">
                  <c:v>1.2460599999999999E-10</c:v>
                </c:pt>
                <c:pt idx="1529">
                  <c:v>1.2460599999999999E-10</c:v>
                </c:pt>
                <c:pt idx="1530">
                  <c:v>1.11402E-10</c:v>
                </c:pt>
                <c:pt idx="1531">
                  <c:v>1.11402E-10</c:v>
                </c:pt>
                <c:pt idx="1532">
                  <c:v>1.25373E-10</c:v>
                </c:pt>
                <c:pt idx="1533">
                  <c:v>1.25373E-10</c:v>
                </c:pt>
                <c:pt idx="1534">
                  <c:v>1.1774400000000001E-10</c:v>
                </c:pt>
                <c:pt idx="1535">
                  <c:v>1.1774400000000001E-10</c:v>
                </c:pt>
                <c:pt idx="1536">
                  <c:v>1.15792E-10</c:v>
                </c:pt>
                <c:pt idx="1537">
                  <c:v>1.15792E-10</c:v>
                </c:pt>
                <c:pt idx="1538">
                  <c:v>1.14055E-10</c:v>
                </c:pt>
                <c:pt idx="1539">
                  <c:v>1.14055E-10</c:v>
                </c:pt>
                <c:pt idx="1540">
                  <c:v>1.1480299999999999E-10</c:v>
                </c:pt>
                <c:pt idx="1541">
                  <c:v>1.1480299999999999E-10</c:v>
                </c:pt>
                <c:pt idx="1542">
                  <c:v>1.0768E-10</c:v>
                </c:pt>
                <c:pt idx="1543">
                  <c:v>1.0768E-10</c:v>
                </c:pt>
                <c:pt idx="1544">
                  <c:v>1.16163E-10</c:v>
                </c:pt>
                <c:pt idx="1545">
                  <c:v>1.16163E-10</c:v>
                </c:pt>
                <c:pt idx="1546">
                  <c:v>1.12354E-10</c:v>
                </c:pt>
                <c:pt idx="1547">
                  <c:v>1.12354E-10</c:v>
                </c:pt>
                <c:pt idx="1548">
                  <c:v>1.1815799999999999E-10</c:v>
                </c:pt>
                <c:pt idx="1549">
                  <c:v>1.1815799999999999E-10</c:v>
                </c:pt>
                <c:pt idx="1550">
                  <c:v>1.1830800000000001E-10</c:v>
                </c:pt>
                <c:pt idx="1551">
                  <c:v>1.1830800000000001E-10</c:v>
                </c:pt>
                <c:pt idx="1552">
                  <c:v>1.10192E-10</c:v>
                </c:pt>
                <c:pt idx="1553">
                  <c:v>1.10192E-10</c:v>
                </c:pt>
                <c:pt idx="1554">
                  <c:v>1.1639699999999999E-10</c:v>
                </c:pt>
                <c:pt idx="1555">
                  <c:v>1.1639699999999999E-10</c:v>
                </c:pt>
                <c:pt idx="1556">
                  <c:v>1.1646400000000001E-10</c:v>
                </c:pt>
                <c:pt idx="1557">
                  <c:v>1.1646400000000001E-10</c:v>
                </c:pt>
                <c:pt idx="1558">
                  <c:v>1.13161E-10</c:v>
                </c:pt>
                <c:pt idx="1559">
                  <c:v>1.13161E-10</c:v>
                </c:pt>
                <c:pt idx="1560">
                  <c:v>1.1272E-10</c:v>
                </c:pt>
                <c:pt idx="1561">
                  <c:v>1.1272E-10</c:v>
                </c:pt>
                <c:pt idx="1562">
                  <c:v>1.08736E-10</c:v>
                </c:pt>
                <c:pt idx="1563">
                  <c:v>1.08736E-10</c:v>
                </c:pt>
                <c:pt idx="1564">
                  <c:v>1.07801E-10</c:v>
                </c:pt>
                <c:pt idx="1565">
                  <c:v>1.07801E-10</c:v>
                </c:pt>
                <c:pt idx="1566">
                  <c:v>1.09128E-10</c:v>
                </c:pt>
                <c:pt idx="1567">
                  <c:v>1.09128E-10</c:v>
                </c:pt>
                <c:pt idx="1568">
                  <c:v>1.12393E-10</c:v>
                </c:pt>
                <c:pt idx="1569">
                  <c:v>1.12393E-10</c:v>
                </c:pt>
                <c:pt idx="1570">
                  <c:v>1.13734E-10</c:v>
                </c:pt>
                <c:pt idx="1571">
                  <c:v>1.13734E-10</c:v>
                </c:pt>
                <c:pt idx="1572">
                  <c:v>1.08495E-10</c:v>
                </c:pt>
                <c:pt idx="1573">
                  <c:v>1.08495E-10</c:v>
                </c:pt>
                <c:pt idx="1574">
                  <c:v>1.04938E-10</c:v>
                </c:pt>
                <c:pt idx="1575">
                  <c:v>1.04938E-10</c:v>
                </c:pt>
                <c:pt idx="1576">
                  <c:v>1.10391E-10</c:v>
                </c:pt>
                <c:pt idx="1577">
                  <c:v>1.10391E-10</c:v>
                </c:pt>
                <c:pt idx="1578">
                  <c:v>1.06467E-10</c:v>
                </c:pt>
                <c:pt idx="1579">
                  <c:v>1.06467E-10</c:v>
                </c:pt>
                <c:pt idx="1580">
                  <c:v>1.12464E-10</c:v>
                </c:pt>
                <c:pt idx="1581">
                  <c:v>1.12464E-10</c:v>
                </c:pt>
                <c:pt idx="1582">
                  <c:v>1.09323E-10</c:v>
                </c:pt>
                <c:pt idx="1583">
                  <c:v>1.09323E-10</c:v>
                </c:pt>
                <c:pt idx="1584">
                  <c:v>1.08055E-10</c:v>
                </c:pt>
                <c:pt idx="1585">
                  <c:v>1.08055E-10</c:v>
                </c:pt>
                <c:pt idx="1586">
                  <c:v>1.14685E-10</c:v>
                </c:pt>
                <c:pt idx="1587">
                  <c:v>1.14685E-10</c:v>
                </c:pt>
                <c:pt idx="1588">
                  <c:v>1.08187E-10</c:v>
                </c:pt>
                <c:pt idx="1589">
                  <c:v>1.08187E-10</c:v>
                </c:pt>
                <c:pt idx="1590">
                  <c:v>1.09722E-10</c:v>
                </c:pt>
                <c:pt idx="1591">
                  <c:v>1.09722E-10</c:v>
                </c:pt>
                <c:pt idx="1592">
                  <c:v>1.0824900000000001E-10</c:v>
                </c:pt>
                <c:pt idx="1593">
                  <c:v>1.0824900000000001E-10</c:v>
                </c:pt>
                <c:pt idx="1594">
                  <c:v>1.07164E-10</c:v>
                </c:pt>
                <c:pt idx="1595">
                  <c:v>1.07164E-10</c:v>
                </c:pt>
                <c:pt idx="1596">
                  <c:v>1.07973E-10</c:v>
                </c:pt>
                <c:pt idx="1597">
                  <c:v>1.07973E-10</c:v>
                </c:pt>
                <c:pt idx="1598">
                  <c:v>1.1209400000000001E-10</c:v>
                </c:pt>
                <c:pt idx="1599">
                  <c:v>1.1209400000000001E-10</c:v>
                </c:pt>
                <c:pt idx="1600">
                  <c:v>1.06674E-10</c:v>
                </c:pt>
                <c:pt idx="1601">
                  <c:v>1.06674E-10</c:v>
                </c:pt>
                <c:pt idx="1602">
                  <c:v>1.14727E-10</c:v>
                </c:pt>
                <c:pt idx="1603">
                  <c:v>1.14727E-10</c:v>
                </c:pt>
                <c:pt idx="1604">
                  <c:v>1.0927800000000001E-10</c:v>
                </c:pt>
                <c:pt idx="1605">
                  <c:v>1.0927800000000001E-10</c:v>
                </c:pt>
                <c:pt idx="1606">
                  <c:v>1.0490299999999999E-10</c:v>
                </c:pt>
                <c:pt idx="1607">
                  <c:v>1.0490299999999999E-10</c:v>
                </c:pt>
                <c:pt idx="1608">
                  <c:v>1.07207E-10</c:v>
                </c:pt>
                <c:pt idx="1609">
                  <c:v>1.07207E-10</c:v>
                </c:pt>
                <c:pt idx="1610">
                  <c:v>1.1395E-10</c:v>
                </c:pt>
                <c:pt idx="1611">
                  <c:v>1.1395E-10</c:v>
                </c:pt>
                <c:pt idx="1612">
                  <c:v>1.07742E-10</c:v>
                </c:pt>
                <c:pt idx="1613">
                  <c:v>1.07742E-10</c:v>
                </c:pt>
                <c:pt idx="1614">
                  <c:v>1.05766E-10</c:v>
                </c:pt>
                <c:pt idx="1615">
                  <c:v>1.05766E-10</c:v>
                </c:pt>
                <c:pt idx="1616">
                  <c:v>1.12142E-10</c:v>
                </c:pt>
                <c:pt idx="1617">
                  <c:v>1.12142E-10</c:v>
                </c:pt>
                <c:pt idx="1618">
                  <c:v>1.0678000000000001E-10</c:v>
                </c:pt>
                <c:pt idx="1619">
                  <c:v>1.0678000000000001E-10</c:v>
                </c:pt>
                <c:pt idx="1620">
                  <c:v>1.07109E-10</c:v>
                </c:pt>
                <c:pt idx="1621">
                  <c:v>1.07109E-10</c:v>
                </c:pt>
                <c:pt idx="1622">
                  <c:v>1.09166E-10</c:v>
                </c:pt>
                <c:pt idx="1623">
                  <c:v>1.09166E-10</c:v>
                </c:pt>
                <c:pt idx="1624">
                  <c:v>1.0153100000000001E-10</c:v>
                </c:pt>
                <c:pt idx="1625">
                  <c:v>1.0153100000000001E-10</c:v>
                </c:pt>
                <c:pt idx="1626">
                  <c:v>1.09794E-10</c:v>
                </c:pt>
                <c:pt idx="1627">
                  <c:v>1.09794E-10</c:v>
                </c:pt>
                <c:pt idx="1628">
                  <c:v>1.05503E-10</c:v>
                </c:pt>
                <c:pt idx="1629">
                  <c:v>1.05503E-10</c:v>
                </c:pt>
                <c:pt idx="1630">
                  <c:v>1.09597E-10</c:v>
                </c:pt>
                <c:pt idx="1631">
                  <c:v>1.09597E-10</c:v>
                </c:pt>
                <c:pt idx="1632">
                  <c:v>1.0594099999999999E-10</c:v>
                </c:pt>
                <c:pt idx="1633">
                  <c:v>1.0594099999999999E-10</c:v>
                </c:pt>
                <c:pt idx="1634">
                  <c:v>1.0488799999999999E-10</c:v>
                </c:pt>
                <c:pt idx="1635">
                  <c:v>1.0488799999999999E-10</c:v>
                </c:pt>
                <c:pt idx="1636">
                  <c:v>1.09634E-10</c:v>
                </c:pt>
                <c:pt idx="1637">
                  <c:v>1.09634E-10</c:v>
                </c:pt>
                <c:pt idx="1638">
                  <c:v>1.08821E-10</c:v>
                </c:pt>
                <c:pt idx="1639">
                  <c:v>1.08821E-10</c:v>
                </c:pt>
                <c:pt idx="1640">
                  <c:v>1.04978E-10</c:v>
                </c:pt>
                <c:pt idx="1641">
                  <c:v>1.04978E-10</c:v>
                </c:pt>
                <c:pt idx="1642">
                  <c:v>1.0733300000000001E-10</c:v>
                </c:pt>
                <c:pt idx="1643">
                  <c:v>1.0733300000000001E-10</c:v>
                </c:pt>
                <c:pt idx="1644">
                  <c:v>1.0778500000000001E-10</c:v>
                </c:pt>
                <c:pt idx="1645">
                  <c:v>1.0778500000000001E-10</c:v>
                </c:pt>
                <c:pt idx="1646">
                  <c:v>1.0308599999999999E-10</c:v>
                </c:pt>
                <c:pt idx="1647">
                  <c:v>1.0308599999999999E-10</c:v>
                </c:pt>
                <c:pt idx="1648">
                  <c:v>1.09197E-10</c:v>
                </c:pt>
                <c:pt idx="1649">
                  <c:v>1.09197E-10</c:v>
                </c:pt>
                <c:pt idx="1650">
                  <c:v>1.05619E-10</c:v>
                </c:pt>
                <c:pt idx="1651">
                  <c:v>1.05619E-10</c:v>
                </c:pt>
                <c:pt idx="1652">
                  <c:v>1.04742E-10</c:v>
                </c:pt>
                <c:pt idx="1653">
                  <c:v>1.04742E-10</c:v>
                </c:pt>
                <c:pt idx="1654">
                  <c:v>1.04873E-10</c:v>
                </c:pt>
                <c:pt idx="1655">
                  <c:v>1.04873E-10</c:v>
                </c:pt>
                <c:pt idx="1656">
                  <c:v>1.02603E-10</c:v>
                </c:pt>
                <c:pt idx="1657">
                  <c:v>1.02603E-10</c:v>
                </c:pt>
                <c:pt idx="1658">
                  <c:v>1.1922700000000001E-10</c:v>
                </c:pt>
                <c:pt idx="1659">
                  <c:v>1.1922700000000001E-10</c:v>
                </c:pt>
                <c:pt idx="1660">
                  <c:v>1.0228899999999999E-10</c:v>
                </c:pt>
                <c:pt idx="1661">
                  <c:v>1.0228899999999999E-10</c:v>
                </c:pt>
                <c:pt idx="1662">
                  <c:v>1.06243E-10</c:v>
                </c:pt>
                <c:pt idx="1663">
                  <c:v>1.06243E-10</c:v>
                </c:pt>
                <c:pt idx="1664">
                  <c:v>1.06859E-10</c:v>
                </c:pt>
                <c:pt idx="1665">
                  <c:v>1.06859E-10</c:v>
                </c:pt>
                <c:pt idx="1666">
                  <c:v>1.04073E-10</c:v>
                </c:pt>
                <c:pt idx="1667">
                  <c:v>1.04073E-10</c:v>
                </c:pt>
                <c:pt idx="1668">
                  <c:v>1.06111E-10</c:v>
                </c:pt>
                <c:pt idx="1669">
                  <c:v>1.06111E-10</c:v>
                </c:pt>
                <c:pt idx="1670">
                  <c:v>1.0185E-10</c:v>
                </c:pt>
                <c:pt idx="1671">
                  <c:v>1.0185E-10</c:v>
                </c:pt>
                <c:pt idx="1672">
                  <c:v>1.0988E-10</c:v>
                </c:pt>
                <c:pt idx="1673">
                  <c:v>1.0988E-10</c:v>
                </c:pt>
                <c:pt idx="1674">
                  <c:v>1.03127E-10</c:v>
                </c:pt>
                <c:pt idx="1675">
                  <c:v>1.03127E-10</c:v>
                </c:pt>
                <c:pt idx="1676">
                  <c:v>1.01932E-10</c:v>
                </c:pt>
                <c:pt idx="1677">
                  <c:v>1.01932E-10</c:v>
                </c:pt>
                <c:pt idx="1678">
                  <c:v>1.0568499999999999E-10</c:v>
                </c:pt>
                <c:pt idx="1679">
                  <c:v>1.0568499999999999E-10</c:v>
                </c:pt>
                <c:pt idx="1680">
                  <c:v>9.8453899999999996E-11</c:v>
                </c:pt>
                <c:pt idx="1681">
                  <c:v>9.8453899999999996E-11</c:v>
                </c:pt>
                <c:pt idx="1682">
                  <c:v>1.01906E-10</c:v>
                </c:pt>
                <c:pt idx="1683">
                  <c:v>1.01906E-10</c:v>
                </c:pt>
                <c:pt idx="1684">
                  <c:v>1.05098E-10</c:v>
                </c:pt>
                <c:pt idx="1685">
                  <c:v>1.05098E-10</c:v>
                </c:pt>
                <c:pt idx="1686">
                  <c:v>1.07503E-10</c:v>
                </c:pt>
                <c:pt idx="1687">
                  <c:v>1.07503E-10</c:v>
                </c:pt>
                <c:pt idx="1688">
                  <c:v>1.05939E-10</c:v>
                </c:pt>
                <c:pt idx="1689">
                  <c:v>1.05939E-10</c:v>
                </c:pt>
                <c:pt idx="1690">
                  <c:v>1.8356300000000001E-10</c:v>
                </c:pt>
                <c:pt idx="1691">
                  <c:v>1.8356300000000001E-10</c:v>
                </c:pt>
                <c:pt idx="1692">
                  <c:v>1.03715E-10</c:v>
                </c:pt>
                <c:pt idx="1693">
                  <c:v>1.03715E-10</c:v>
                </c:pt>
                <c:pt idx="1694">
                  <c:v>1.04953E-10</c:v>
                </c:pt>
                <c:pt idx="1695">
                  <c:v>1.04953E-10</c:v>
                </c:pt>
                <c:pt idx="1696">
                  <c:v>1.0078E-10</c:v>
                </c:pt>
                <c:pt idx="1697">
                  <c:v>1.0078E-10</c:v>
                </c:pt>
                <c:pt idx="1698">
                  <c:v>1.02073E-10</c:v>
                </c:pt>
                <c:pt idx="1699">
                  <c:v>1.02073E-10</c:v>
                </c:pt>
                <c:pt idx="1700">
                  <c:v>1.05218E-10</c:v>
                </c:pt>
                <c:pt idx="1701">
                  <c:v>1.05218E-10</c:v>
                </c:pt>
                <c:pt idx="1702">
                  <c:v>1.05222E-10</c:v>
                </c:pt>
                <c:pt idx="1703">
                  <c:v>1.05222E-10</c:v>
                </c:pt>
                <c:pt idx="1704">
                  <c:v>1.07735E-10</c:v>
                </c:pt>
                <c:pt idx="1705">
                  <c:v>1.07735E-10</c:v>
                </c:pt>
                <c:pt idx="1706">
                  <c:v>1.0205E-10</c:v>
                </c:pt>
                <c:pt idx="1707">
                  <c:v>1.0205E-10</c:v>
                </c:pt>
                <c:pt idx="1708">
                  <c:v>1.0126299999999999E-10</c:v>
                </c:pt>
                <c:pt idx="1709">
                  <c:v>1.0126299999999999E-10</c:v>
                </c:pt>
                <c:pt idx="1710">
                  <c:v>1.03957E-10</c:v>
                </c:pt>
                <c:pt idx="1711">
                  <c:v>1.03957E-10</c:v>
                </c:pt>
                <c:pt idx="1712">
                  <c:v>1.0202E-10</c:v>
                </c:pt>
                <c:pt idx="1713">
                  <c:v>1.0202E-10</c:v>
                </c:pt>
                <c:pt idx="1714">
                  <c:v>1.03189E-10</c:v>
                </c:pt>
                <c:pt idx="1715">
                  <c:v>1.03189E-10</c:v>
                </c:pt>
                <c:pt idx="1716">
                  <c:v>1.0464E-10</c:v>
                </c:pt>
                <c:pt idx="1717">
                  <c:v>1.0464E-10</c:v>
                </c:pt>
                <c:pt idx="1718">
                  <c:v>1.00412E-10</c:v>
                </c:pt>
                <c:pt idx="1719">
                  <c:v>1.00412E-10</c:v>
                </c:pt>
                <c:pt idx="1720">
                  <c:v>1.03414E-10</c:v>
                </c:pt>
                <c:pt idx="1721">
                  <c:v>1.03414E-10</c:v>
                </c:pt>
                <c:pt idx="1722">
                  <c:v>1.02825E-10</c:v>
                </c:pt>
                <c:pt idx="1723">
                  <c:v>1.02825E-10</c:v>
                </c:pt>
                <c:pt idx="1724">
                  <c:v>9.8680599999999999E-11</c:v>
                </c:pt>
                <c:pt idx="1725">
                  <c:v>9.8680599999999999E-11</c:v>
                </c:pt>
                <c:pt idx="1726">
                  <c:v>1.03451E-10</c:v>
                </c:pt>
                <c:pt idx="1727">
                  <c:v>1.03451E-10</c:v>
                </c:pt>
                <c:pt idx="1728">
                  <c:v>1.0505500000000001E-10</c:v>
                </c:pt>
                <c:pt idx="1729">
                  <c:v>1.0505500000000001E-10</c:v>
                </c:pt>
                <c:pt idx="1730">
                  <c:v>1.02285E-10</c:v>
                </c:pt>
                <c:pt idx="1731">
                  <c:v>1.02285E-10</c:v>
                </c:pt>
                <c:pt idx="1732">
                  <c:v>1.0296E-10</c:v>
                </c:pt>
                <c:pt idx="1733">
                  <c:v>1.0296E-10</c:v>
                </c:pt>
                <c:pt idx="1734">
                  <c:v>1.0401700000000001E-10</c:v>
                </c:pt>
                <c:pt idx="1735">
                  <c:v>1.0401700000000001E-10</c:v>
                </c:pt>
                <c:pt idx="1736">
                  <c:v>1.2109800000000001E-10</c:v>
                </c:pt>
                <c:pt idx="1737">
                  <c:v>1.2109800000000001E-10</c:v>
                </c:pt>
                <c:pt idx="1738">
                  <c:v>1.0255E-10</c:v>
                </c:pt>
                <c:pt idx="1739">
                  <c:v>1.0255E-10</c:v>
                </c:pt>
                <c:pt idx="1740">
                  <c:v>1.0150399999999999E-10</c:v>
                </c:pt>
                <c:pt idx="1741">
                  <c:v>1.0150399999999999E-10</c:v>
                </c:pt>
                <c:pt idx="1742">
                  <c:v>9.8648300000000004E-11</c:v>
                </c:pt>
                <c:pt idx="1743">
                  <c:v>9.8648300000000004E-11</c:v>
                </c:pt>
                <c:pt idx="1744">
                  <c:v>9.95428E-11</c:v>
                </c:pt>
                <c:pt idx="1745">
                  <c:v>9.95428E-11</c:v>
                </c:pt>
                <c:pt idx="1746">
                  <c:v>1.12603E-10</c:v>
                </c:pt>
                <c:pt idx="1747">
                  <c:v>1.12603E-10</c:v>
                </c:pt>
                <c:pt idx="1748">
                  <c:v>9.9142199999999997E-11</c:v>
                </c:pt>
                <c:pt idx="1749">
                  <c:v>9.9142199999999997E-11</c:v>
                </c:pt>
                <c:pt idx="1750">
                  <c:v>9.7257300000000001E-11</c:v>
                </c:pt>
                <c:pt idx="1751">
                  <c:v>9.7257300000000001E-11</c:v>
                </c:pt>
                <c:pt idx="1752">
                  <c:v>1.0534599999999999E-10</c:v>
                </c:pt>
                <c:pt idx="1753">
                  <c:v>1.0534599999999999E-10</c:v>
                </c:pt>
                <c:pt idx="1754">
                  <c:v>9.7716299999999996E-11</c:v>
                </c:pt>
                <c:pt idx="1755">
                  <c:v>9.7716299999999996E-11</c:v>
                </c:pt>
                <c:pt idx="1756">
                  <c:v>1.03402E-10</c:v>
                </c:pt>
                <c:pt idx="1757">
                  <c:v>1.03402E-10</c:v>
                </c:pt>
                <c:pt idx="1758">
                  <c:v>9.8975399999999998E-11</c:v>
                </c:pt>
                <c:pt idx="1759">
                  <c:v>9.8975399999999998E-11</c:v>
                </c:pt>
                <c:pt idx="1760">
                  <c:v>1.0208700000000001E-10</c:v>
                </c:pt>
                <c:pt idx="1761">
                  <c:v>1.0208700000000001E-10</c:v>
                </c:pt>
                <c:pt idx="1762">
                  <c:v>9.8886799999999995E-11</c:v>
                </c:pt>
                <c:pt idx="1763">
                  <c:v>9.8886799999999995E-11</c:v>
                </c:pt>
                <c:pt idx="1764">
                  <c:v>9.6376100000000005E-11</c:v>
                </c:pt>
                <c:pt idx="1765">
                  <c:v>9.6376100000000005E-11</c:v>
                </c:pt>
                <c:pt idx="1766">
                  <c:v>1.03325E-10</c:v>
                </c:pt>
                <c:pt idx="1767">
                  <c:v>1.03325E-10</c:v>
                </c:pt>
                <c:pt idx="1768">
                  <c:v>1.03417E-10</c:v>
                </c:pt>
                <c:pt idx="1769">
                  <c:v>1.03417E-10</c:v>
                </c:pt>
                <c:pt idx="1770">
                  <c:v>9.5278999999999997E-11</c:v>
                </c:pt>
                <c:pt idx="1771">
                  <c:v>9.5278999999999997E-11</c:v>
                </c:pt>
                <c:pt idx="1772">
                  <c:v>9.7894400000000004E-11</c:v>
                </c:pt>
                <c:pt idx="1773">
                  <c:v>9.7894400000000004E-11</c:v>
                </c:pt>
                <c:pt idx="1774">
                  <c:v>9.9271800000000002E-11</c:v>
                </c:pt>
                <c:pt idx="1775">
                  <c:v>9.9271800000000002E-11</c:v>
                </c:pt>
                <c:pt idx="1776">
                  <c:v>9.6301900000000004E-11</c:v>
                </c:pt>
                <c:pt idx="1777">
                  <c:v>9.6301900000000004E-11</c:v>
                </c:pt>
                <c:pt idx="1778">
                  <c:v>1.01119E-10</c:v>
                </c:pt>
                <c:pt idx="1779">
                  <c:v>1.01119E-10</c:v>
                </c:pt>
                <c:pt idx="1780">
                  <c:v>1.05902E-10</c:v>
                </c:pt>
                <c:pt idx="1781">
                  <c:v>1.05902E-10</c:v>
                </c:pt>
                <c:pt idx="1782">
                  <c:v>9.9920000000000002E-11</c:v>
                </c:pt>
                <c:pt idx="1783">
                  <c:v>9.9920000000000002E-11</c:v>
                </c:pt>
                <c:pt idx="1784">
                  <c:v>1.0056E-10</c:v>
                </c:pt>
                <c:pt idx="1785">
                  <c:v>1.0056E-10</c:v>
                </c:pt>
                <c:pt idx="1786">
                  <c:v>1.01762E-10</c:v>
                </c:pt>
                <c:pt idx="1787">
                  <c:v>1.01762E-10</c:v>
                </c:pt>
                <c:pt idx="1788">
                  <c:v>9.9685299999999995E-11</c:v>
                </c:pt>
                <c:pt idx="1789">
                  <c:v>9.9685299999999995E-11</c:v>
                </c:pt>
                <c:pt idx="1790">
                  <c:v>1.0102E-10</c:v>
                </c:pt>
                <c:pt idx="1791">
                  <c:v>1.0102E-10</c:v>
                </c:pt>
                <c:pt idx="1792">
                  <c:v>9.5999699999999999E-11</c:v>
                </c:pt>
                <c:pt idx="1793">
                  <c:v>9.5999699999999999E-11</c:v>
                </c:pt>
                <c:pt idx="1794">
                  <c:v>1.02808E-10</c:v>
                </c:pt>
                <c:pt idx="1795">
                  <c:v>1.02808E-10</c:v>
                </c:pt>
                <c:pt idx="1796">
                  <c:v>9.9978800000000005E-11</c:v>
                </c:pt>
                <c:pt idx="1797">
                  <c:v>9.9978800000000005E-11</c:v>
                </c:pt>
                <c:pt idx="1798">
                  <c:v>1.0142700000000001E-10</c:v>
                </c:pt>
                <c:pt idx="1799">
                  <c:v>1.0142700000000001E-10</c:v>
                </c:pt>
                <c:pt idx="1800">
                  <c:v>9.4401900000000003E-11</c:v>
                </c:pt>
                <c:pt idx="1801">
                  <c:v>9.4401900000000003E-11</c:v>
                </c:pt>
                <c:pt idx="1802">
                  <c:v>1.00522E-10</c:v>
                </c:pt>
                <c:pt idx="1803">
                  <c:v>1.00522E-10</c:v>
                </c:pt>
                <c:pt idx="1804">
                  <c:v>9.5025900000000005E-11</c:v>
                </c:pt>
                <c:pt idx="1805">
                  <c:v>9.5025900000000005E-11</c:v>
                </c:pt>
                <c:pt idx="1806">
                  <c:v>9.8666300000000003E-11</c:v>
                </c:pt>
                <c:pt idx="1807">
                  <c:v>9.8666300000000003E-11</c:v>
                </c:pt>
                <c:pt idx="1808">
                  <c:v>9.8817799999999998E-11</c:v>
                </c:pt>
                <c:pt idx="1809">
                  <c:v>9.8817799999999998E-11</c:v>
                </c:pt>
                <c:pt idx="1810">
                  <c:v>9.7393900000000002E-11</c:v>
                </c:pt>
                <c:pt idx="1811">
                  <c:v>9.7393900000000002E-11</c:v>
                </c:pt>
                <c:pt idx="1812">
                  <c:v>9.7039399999999998E-11</c:v>
                </c:pt>
                <c:pt idx="1813">
                  <c:v>9.7039399999999998E-11</c:v>
                </c:pt>
                <c:pt idx="1814">
                  <c:v>1.02207E-10</c:v>
                </c:pt>
                <c:pt idx="1815">
                  <c:v>1.02207E-10</c:v>
                </c:pt>
                <c:pt idx="1816">
                  <c:v>9.5257999999999998E-11</c:v>
                </c:pt>
                <c:pt idx="1817">
                  <c:v>9.5257999999999998E-11</c:v>
                </c:pt>
                <c:pt idx="1818">
                  <c:v>9.5454199999999999E-11</c:v>
                </c:pt>
                <c:pt idx="1819">
                  <c:v>9.5454199999999999E-11</c:v>
                </c:pt>
                <c:pt idx="1820">
                  <c:v>9.5592299999999999E-11</c:v>
                </c:pt>
                <c:pt idx="1821">
                  <c:v>9.5592299999999999E-11</c:v>
                </c:pt>
                <c:pt idx="1822">
                  <c:v>8.9561199999999994E-11</c:v>
                </c:pt>
                <c:pt idx="1823">
                  <c:v>8.9561199999999994E-11</c:v>
                </c:pt>
                <c:pt idx="1824">
                  <c:v>9.5701799999999995E-11</c:v>
                </c:pt>
                <c:pt idx="1825">
                  <c:v>9.5701799999999995E-11</c:v>
                </c:pt>
                <c:pt idx="1826">
                  <c:v>9.7801100000000003E-11</c:v>
                </c:pt>
                <c:pt idx="1827">
                  <c:v>9.7801100000000003E-11</c:v>
                </c:pt>
                <c:pt idx="1828">
                  <c:v>1.0005600000000001E-10</c:v>
                </c:pt>
                <c:pt idx="1829">
                  <c:v>1.0005600000000001E-10</c:v>
                </c:pt>
                <c:pt idx="1830">
                  <c:v>1.0014E-10</c:v>
                </c:pt>
                <c:pt idx="1831">
                  <c:v>1.0014E-10</c:v>
                </c:pt>
                <c:pt idx="1832">
                  <c:v>9.6870300000000003E-11</c:v>
                </c:pt>
                <c:pt idx="1833">
                  <c:v>9.6870300000000003E-11</c:v>
                </c:pt>
                <c:pt idx="1834">
                  <c:v>9.3307799999999995E-11</c:v>
                </c:pt>
                <c:pt idx="1835">
                  <c:v>9.3307799999999995E-11</c:v>
                </c:pt>
                <c:pt idx="1836">
                  <c:v>9.4627000000000001E-11</c:v>
                </c:pt>
                <c:pt idx="1837">
                  <c:v>9.4627000000000001E-11</c:v>
                </c:pt>
                <c:pt idx="1838">
                  <c:v>9.7954600000000001E-11</c:v>
                </c:pt>
                <c:pt idx="1839">
                  <c:v>9.7954600000000001E-11</c:v>
                </c:pt>
                <c:pt idx="1840">
                  <c:v>9.6478600000000005E-11</c:v>
                </c:pt>
                <c:pt idx="1841">
                  <c:v>9.6478600000000005E-11</c:v>
                </c:pt>
                <c:pt idx="1842">
                  <c:v>9.6578999999999996E-11</c:v>
                </c:pt>
                <c:pt idx="1843">
                  <c:v>9.6578999999999996E-11</c:v>
                </c:pt>
                <c:pt idx="1844">
                  <c:v>9.4308899999999994E-11</c:v>
                </c:pt>
                <c:pt idx="1845">
                  <c:v>9.4308899999999994E-11</c:v>
                </c:pt>
                <c:pt idx="1846">
                  <c:v>9.2998399999999996E-11</c:v>
                </c:pt>
                <c:pt idx="1847">
                  <c:v>9.2998399999999996E-11</c:v>
                </c:pt>
                <c:pt idx="1848">
                  <c:v>9.5903900000000002E-11</c:v>
                </c:pt>
                <c:pt idx="1849">
                  <c:v>9.5903900000000002E-11</c:v>
                </c:pt>
                <c:pt idx="1850">
                  <c:v>9.33351E-11</c:v>
                </c:pt>
                <c:pt idx="1851">
                  <c:v>9.33351E-11</c:v>
                </c:pt>
                <c:pt idx="1852">
                  <c:v>9.2112399999999995E-11</c:v>
                </c:pt>
                <c:pt idx="1853">
                  <c:v>9.2112399999999995E-11</c:v>
                </c:pt>
                <c:pt idx="1854">
                  <c:v>1.00584E-10</c:v>
                </c:pt>
                <c:pt idx="1855">
                  <c:v>1.00584E-10</c:v>
                </c:pt>
                <c:pt idx="1856">
                  <c:v>9.5376099999999995E-11</c:v>
                </c:pt>
                <c:pt idx="1857">
                  <c:v>9.5376099999999995E-11</c:v>
                </c:pt>
                <c:pt idx="1858">
                  <c:v>9.3123700000000001E-11</c:v>
                </c:pt>
                <c:pt idx="1859">
                  <c:v>9.3123700000000001E-11</c:v>
                </c:pt>
                <c:pt idx="1860">
                  <c:v>9.5938299999999995E-11</c:v>
                </c:pt>
                <c:pt idx="1861">
                  <c:v>9.5938299999999995E-11</c:v>
                </c:pt>
                <c:pt idx="1862">
                  <c:v>9.6251199999999998E-11</c:v>
                </c:pt>
                <c:pt idx="1863">
                  <c:v>9.6251199999999998E-11</c:v>
                </c:pt>
                <c:pt idx="1864">
                  <c:v>9.78373E-11</c:v>
                </c:pt>
                <c:pt idx="1865">
                  <c:v>9.78373E-11</c:v>
                </c:pt>
                <c:pt idx="1866">
                  <c:v>9.5208199999999995E-11</c:v>
                </c:pt>
                <c:pt idx="1867">
                  <c:v>9.5208199999999995E-11</c:v>
                </c:pt>
                <c:pt idx="1868">
                  <c:v>9.6250200000000003E-11</c:v>
                </c:pt>
                <c:pt idx="1869">
                  <c:v>9.6250200000000003E-11</c:v>
                </c:pt>
                <c:pt idx="1870">
                  <c:v>9.4483000000000006E-11</c:v>
                </c:pt>
                <c:pt idx="1871">
                  <c:v>9.4483000000000006E-11</c:v>
                </c:pt>
                <c:pt idx="1872">
                  <c:v>9.2330299999999998E-11</c:v>
                </c:pt>
                <c:pt idx="1873">
                  <c:v>9.2330299999999998E-11</c:v>
                </c:pt>
                <c:pt idx="1874">
                  <c:v>9.6154400000000006E-11</c:v>
                </c:pt>
                <c:pt idx="1875">
                  <c:v>9.6154400000000006E-11</c:v>
                </c:pt>
                <c:pt idx="1876">
                  <c:v>9.4983400000000003E-11</c:v>
                </c:pt>
                <c:pt idx="1877">
                  <c:v>9.4983400000000003E-11</c:v>
                </c:pt>
                <c:pt idx="1878">
                  <c:v>9.09604E-11</c:v>
                </c:pt>
                <c:pt idx="1879">
                  <c:v>9.09604E-11</c:v>
                </c:pt>
                <c:pt idx="1880">
                  <c:v>9.0700499999999999E-11</c:v>
                </c:pt>
                <c:pt idx="1881">
                  <c:v>9.0700499999999999E-11</c:v>
                </c:pt>
                <c:pt idx="1882">
                  <c:v>9.4125599999999995E-11</c:v>
                </c:pt>
                <c:pt idx="1883">
                  <c:v>9.4125599999999995E-11</c:v>
                </c:pt>
                <c:pt idx="1884">
                  <c:v>9.5546399999999998E-11</c:v>
                </c:pt>
                <c:pt idx="1885">
                  <c:v>9.5546399999999998E-11</c:v>
                </c:pt>
                <c:pt idx="1886">
                  <c:v>9.0642599999999998E-11</c:v>
                </c:pt>
                <c:pt idx="1887">
                  <c:v>9.0642599999999998E-11</c:v>
                </c:pt>
                <c:pt idx="1888">
                  <c:v>9.3460099999999999E-11</c:v>
                </c:pt>
                <c:pt idx="1889">
                  <c:v>9.3460099999999999E-11</c:v>
                </c:pt>
                <c:pt idx="1890">
                  <c:v>9.6376900000000001E-11</c:v>
                </c:pt>
                <c:pt idx="1891">
                  <c:v>9.6376900000000001E-11</c:v>
                </c:pt>
                <c:pt idx="1892">
                  <c:v>9.2916699999999996E-11</c:v>
                </c:pt>
                <c:pt idx="1893">
                  <c:v>9.2916699999999996E-11</c:v>
                </c:pt>
                <c:pt idx="1894">
                  <c:v>9.2873799999999995E-11</c:v>
                </c:pt>
                <c:pt idx="1895">
                  <c:v>9.2873799999999995E-11</c:v>
                </c:pt>
                <c:pt idx="1896">
                  <c:v>9.1490399999999997E-11</c:v>
                </c:pt>
                <c:pt idx="1897">
                  <c:v>9.1490399999999997E-11</c:v>
                </c:pt>
                <c:pt idx="1898">
                  <c:v>9.2531199999999997E-11</c:v>
                </c:pt>
                <c:pt idx="1899">
                  <c:v>9.2531199999999997E-11</c:v>
                </c:pt>
                <c:pt idx="1900">
                  <c:v>9.7877799999999999E-11</c:v>
                </c:pt>
                <c:pt idx="1901">
                  <c:v>9.7877799999999999E-11</c:v>
                </c:pt>
                <c:pt idx="1902">
                  <c:v>9.3691799999999994E-11</c:v>
                </c:pt>
                <c:pt idx="1903">
                  <c:v>9.3691799999999994E-11</c:v>
                </c:pt>
                <c:pt idx="1904">
                  <c:v>8.62217E-11</c:v>
                </c:pt>
                <c:pt idx="1905">
                  <c:v>8.62217E-11</c:v>
                </c:pt>
                <c:pt idx="1906">
                  <c:v>8.7935400000000003E-11</c:v>
                </c:pt>
                <c:pt idx="1907">
                  <c:v>8.7935400000000003E-11</c:v>
                </c:pt>
                <c:pt idx="1908">
                  <c:v>9.7984000000000003E-11</c:v>
                </c:pt>
                <c:pt idx="1909">
                  <c:v>9.7984000000000003E-11</c:v>
                </c:pt>
                <c:pt idx="1910">
                  <c:v>8.9651000000000004E-11</c:v>
                </c:pt>
                <c:pt idx="1911">
                  <c:v>8.9651000000000004E-11</c:v>
                </c:pt>
                <c:pt idx="1912">
                  <c:v>9.0666199999999999E-11</c:v>
                </c:pt>
                <c:pt idx="1913">
                  <c:v>9.0666199999999999E-11</c:v>
                </c:pt>
                <c:pt idx="1914">
                  <c:v>9.2035399999999994E-11</c:v>
                </c:pt>
                <c:pt idx="1915">
                  <c:v>9.2035399999999994E-11</c:v>
                </c:pt>
                <c:pt idx="1916">
                  <c:v>9.4906299999999995E-11</c:v>
                </c:pt>
                <c:pt idx="1917">
                  <c:v>9.4906299999999995E-11</c:v>
                </c:pt>
                <c:pt idx="1918">
                  <c:v>9.1719399999999997E-11</c:v>
                </c:pt>
                <c:pt idx="1919">
                  <c:v>9.1719399999999997E-11</c:v>
                </c:pt>
                <c:pt idx="1920">
                  <c:v>9.3029499999999997E-11</c:v>
                </c:pt>
                <c:pt idx="1921">
                  <c:v>9.3029499999999997E-11</c:v>
                </c:pt>
                <c:pt idx="1922">
                  <c:v>8.8131600000000003E-11</c:v>
                </c:pt>
                <c:pt idx="1923">
                  <c:v>8.8131600000000003E-11</c:v>
                </c:pt>
                <c:pt idx="1924">
                  <c:v>8.9635199999999995E-11</c:v>
                </c:pt>
                <c:pt idx="1925">
                  <c:v>8.9635199999999995E-11</c:v>
                </c:pt>
                <c:pt idx="1926">
                  <c:v>9.3420999999999995E-11</c:v>
                </c:pt>
                <c:pt idx="1927">
                  <c:v>9.3420999999999995E-11</c:v>
                </c:pt>
                <c:pt idx="1928">
                  <c:v>8.9199699999999994E-11</c:v>
                </c:pt>
                <c:pt idx="1929">
                  <c:v>8.9199699999999994E-11</c:v>
                </c:pt>
                <c:pt idx="1930">
                  <c:v>9.0773700000000004E-11</c:v>
                </c:pt>
                <c:pt idx="1931">
                  <c:v>9.0773700000000004E-11</c:v>
                </c:pt>
                <c:pt idx="1932">
                  <c:v>8.8540900000000001E-11</c:v>
                </c:pt>
                <c:pt idx="1933">
                  <c:v>8.8540900000000001E-11</c:v>
                </c:pt>
                <c:pt idx="1934">
                  <c:v>9.3306400000000002E-11</c:v>
                </c:pt>
                <c:pt idx="1935">
                  <c:v>9.3306400000000002E-11</c:v>
                </c:pt>
                <c:pt idx="1936">
                  <c:v>8.7308799999999999E-11</c:v>
                </c:pt>
                <c:pt idx="1937">
                  <c:v>8.7308799999999999E-11</c:v>
                </c:pt>
                <c:pt idx="1938">
                  <c:v>9.3381799999999997E-11</c:v>
                </c:pt>
                <c:pt idx="1939">
                  <c:v>9.3381799999999997E-11</c:v>
                </c:pt>
                <c:pt idx="1940">
                  <c:v>9.3916799999999998E-11</c:v>
                </c:pt>
                <c:pt idx="1941">
                  <c:v>9.3916799999999998E-11</c:v>
                </c:pt>
                <c:pt idx="1942">
                  <c:v>8.8262000000000005E-11</c:v>
                </c:pt>
                <c:pt idx="1943">
                  <c:v>8.8262000000000005E-11</c:v>
                </c:pt>
                <c:pt idx="1944">
                  <c:v>9.3589999999999997E-11</c:v>
                </c:pt>
                <c:pt idx="1945">
                  <c:v>9.3589999999999997E-11</c:v>
                </c:pt>
                <c:pt idx="1946">
                  <c:v>9.0439600000000002E-11</c:v>
                </c:pt>
                <c:pt idx="1947">
                  <c:v>9.0439600000000002E-11</c:v>
                </c:pt>
                <c:pt idx="1948">
                  <c:v>9.0985500000000001E-11</c:v>
                </c:pt>
                <c:pt idx="1949">
                  <c:v>9.0985500000000001E-11</c:v>
                </c:pt>
                <c:pt idx="1950">
                  <c:v>9.0823900000000005E-11</c:v>
                </c:pt>
                <c:pt idx="1951">
                  <c:v>9.0823900000000005E-11</c:v>
                </c:pt>
                <c:pt idx="1952">
                  <c:v>9.1723600000000005E-11</c:v>
                </c:pt>
                <c:pt idx="1953">
                  <c:v>9.1723600000000005E-11</c:v>
                </c:pt>
                <c:pt idx="1954">
                  <c:v>8.8956799999999997E-11</c:v>
                </c:pt>
                <c:pt idx="1955">
                  <c:v>8.8956799999999997E-11</c:v>
                </c:pt>
                <c:pt idx="1956">
                  <c:v>8.9398400000000003E-11</c:v>
                </c:pt>
                <c:pt idx="1957">
                  <c:v>8.9398400000000003E-11</c:v>
                </c:pt>
                <c:pt idx="1958">
                  <c:v>8.9256999999999997E-11</c:v>
                </c:pt>
                <c:pt idx="1959">
                  <c:v>8.9256999999999997E-11</c:v>
                </c:pt>
                <c:pt idx="1960">
                  <c:v>9.0892700000000003E-11</c:v>
                </c:pt>
                <c:pt idx="1961">
                  <c:v>9.0892700000000003E-11</c:v>
                </c:pt>
                <c:pt idx="1962">
                  <c:v>9.07507E-11</c:v>
                </c:pt>
                <c:pt idx="1963">
                  <c:v>9.07507E-11</c:v>
                </c:pt>
                <c:pt idx="1964">
                  <c:v>8.9142099999999999E-11</c:v>
                </c:pt>
                <c:pt idx="1965">
                  <c:v>8.9142099999999999E-11</c:v>
                </c:pt>
                <c:pt idx="1966">
                  <c:v>8.9365200000000005E-11</c:v>
                </c:pt>
                <c:pt idx="1967">
                  <c:v>8.9365200000000005E-11</c:v>
                </c:pt>
                <c:pt idx="1968">
                  <c:v>9.0170599999999995E-11</c:v>
                </c:pt>
                <c:pt idx="1969">
                  <c:v>9.0170599999999995E-11</c:v>
                </c:pt>
                <c:pt idx="1970">
                  <c:v>9.1910800000000005E-11</c:v>
                </c:pt>
                <c:pt idx="1971">
                  <c:v>9.1910800000000005E-11</c:v>
                </c:pt>
                <c:pt idx="1972">
                  <c:v>8.5270200000000006E-11</c:v>
                </c:pt>
                <c:pt idx="1973">
                  <c:v>8.5270200000000006E-11</c:v>
                </c:pt>
                <c:pt idx="1974">
                  <c:v>8.9501100000000003E-11</c:v>
                </c:pt>
                <c:pt idx="1975">
                  <c:v>8.9501100000000003E-11</c:v>
                </c:pt>
                <c:pt idx="1976">
                  <c:v>9.6369699999999994E-11</c:v>
                </c:pt>
                <c:pt idx="1977">
                  <c:v>9.6369699999999994E-11</c:v>
                </c:pt>
                <c:pt idx="1978">
                  <c:v>8.8386199999999995E-11</c:v>
                </c:pt>
                <c:pt idx="1979">
                  <c:v>8.8386199999999995E-11</c:v>
                </c:pt>
                <c:pt idx="1980">
                  <c:v>9.1068199999999997E-11</c:v>
                </c:pt>
                <c:pt idx="1981">
                  <c:v>9.1068199999999997E-11</c:v>
                </c:pt>
                <c:pt idx="1982">
                  <c:v>8.5960600000000004E-11</c:v>
                </c:pt>
                <c:pt idx="1983">
                  <c:v>8.5960600000000004E-11</c:v>
                </c:pt>
                <c:pt idx="1984">
                  <c:v>9.1958200000000006E-11</c:v>
                </c:pt>
                <c:pt idx="1985">
                  <c:v>9.1958200000000006E-11</c:v>
                </c:pt>
                <c:pt idx="1986">
                  <c:v>8.6370199999999994E-11</c:v>
                </c:pt>
                <c:pt idx="1987">
                  <c:v>8.6370199999999994E-11</c:v>
                </c:pt>
                <c:pt idx="1988">
                  <c:v>8.9954200000000005E-11</c:v>
                </c:pt>
                <c:pt idx="1989">
                  <c:v>8.9954200000000005E-11</c:v>
                </c:pt>
                <c:pt idx="1990">
                  <c:v>8.7351100000000002E-11</c:v>
                </c:pt>
                <c:pt idx="1991">
                  <c:v>8.7351100000000002E-11</c:v>
                </c:pt>
                <c:pt idx="1992">
                  <c:v>8.8249100000000003E-11</c:v>
                </c:pt>
                <c:pt idx="1993">
                  <c:v>8.8249100000000003E-11</c:v>
                </c:pt>
                <c:pt idx="1994">
                  <c:v>8.4875800000000001E-11</c:v>
                </c:pt>
                <c:pt idx="1995">
                  <c:v>8.4875800000000001E-11</c:v>
                </c:pt>
                <c:pt idx="1996">
                  <c:v>8.9051000000000001E-11</c:v>
                </c:pt>
                <c:pt idx="1997">
                  <c:v>8.9051000000000001E-11</c:v>
                </c:pt>
                <c:pt idx="1998">
                  <c:v>8.6531899999999996E-11</c:v>
                </c:pt>
                <c:pt idx="1999">
                  <c:v>8.6531899999999996E-11</c:v>
                </c:pt>
                <c:pt idx="2000">
                  <c:v>8.6852699999999997E-11</c:v>
                </c:pt>
                <c:pt idx="2001">
                  <c:v>8.6852699999999997E-11</c:v>
                </c:pt>
                <c:pt idx="2002">
                  <c:v>8.5053600000000003E-11</c:v>
                </c:pt>
                <c:pt idx="2003">
                  <c:v>8.5053600000000003E-11</c:v>
                </c:pt>
                <c:pt idx="2004">
                  <c:v>8.7172199999999998E-11</c:v>
                </c:pt>
                <c:pt idx="2005">
                  <c:v>8.7172199999999998E-11</c:v>
                </c:pt>
                <c:pt idx="2006">
                  <c:v>8.8794099999999999E-11</c:v>
                </c:pt>
                <c:pt idx="2007">
                  <c:v>8.8794099999999999E-11</c:v>
                </c:pt>
                <c:pt idx="2008">
                  <c:v>9.0568100000000005E-11</c:v>
                </c:pt>
                <c:pt idx="2009">
                  <c:v>9.0568100000000005E-11</c:v>
                </c:pt>
                <c:pt idx="2010">
                  <c:v>8.92163E-11</c:v>
                </c:pt>
                <c:pt idx="2011">
                  <c:v>8.92163E-11</c:v>
                </c:pt>
                <c:pt idx="2012">
                  <c:v>8.7431100000000004E-11</c:v>
                </c:pt>
                <c:pt idx="2013">
                  <c:v>8.7431100000000004E-11</c:v>
                </c:pt>
                <c:pt idx="2014">
                  <c:v>8.9332400000000006E-11</c:v>
                </c:pt>
                <c:pt idx="2015">
                  <c:v>8.9332400000000006E-11</c:v>
                </c:pt>
                <c:pt idx="2016">
                  <c:v>8.72445E-11</c:v>
                </c:pt>
                <c:pt idx="2017">
                  <c:v>8.72445E-11</c:v>
                </c:pt>
                <c:pt idx="2018">
                  <c:v>8.3693100000000003E-11</c:v>
                </c:pt>
                <c:pt idx="2019">
                  <c:v>8.3693100000000003E-11</c:v>
                </c:pt>
                <c:pt idx="2020">
                  <c:v>8.7530299999999999E-11</c:v>
                </c:pt>
                <c:pt idx="2021">
                  <c:v>8.7530299999999999E-11</c:v>
                </c:pt>
                <c:pt idx="2022">
                  <c:v>8.9055800000000006E-11</c:v>
                </c:pt>
                <c:pt idx="2023">
                  <c:v>8.9055800000000006E-11</c:v>
                </c:pt>
                <c:pt idx="2024">
                  <c:v>8.9133600000000004E-11</c:v>
                </c:pt>
                <c:pt idx="2025">
                  <c:v>8.9133600000000004E-11</c:v>
                </c:pt>
                <c:pt idx="2026">
                  <c:v>9.1462600000000002E-11</c:v>
                </c:pt>
                <c:pt idx="2027">
                  <c:v>9.1462600000000002E-11</c:v>
                </c:pt>
                <c:pt idx="2028">
                  <c:v>8.4265099999999999E-11</c:v>
                </c:pt>
                <c:pt idx="2029">
                  <c:v>8.4265099999999999E-11</c:v>
                </c:pt>
                <c:pt idx="2030">
                  <c:v>8.5775699999999999E-11</c:v>
                </c:pt>
                <c:pt idx="2031">
                  <c:v>8.5775699999999999E-11</c:v>
                </c:pt>
                <c:pt idx="2032">
                  <c:v>8.4215499999999995E-11</c:v>
                </c:pt>
                <c:pt idx="2033">
                  <c:v>8.4215499999999995E-11</c:v>
                </c:pt>
                <c:pt idx="2034">
                  <c:v>8.6262999999999995E-11</c:v>
                </c:pt>
                <c:pt idx="2035">
                  <c:v>8.6262999999999995E-11</c:v>
                </c:pt>
                <c:pt idx="2036">
                  <c:v>8.5826899999999997E-11</c:v>
                </c:pt>
                <c:pt idx="2037">
                  <c:v>8.5826899999999997E-11</c:v>
                </c:pt>
                <c:pt idx="2038">
                  <c:v>8.5289099999999995E-11</c:v>
                </c:pt>
                <c:pt idx="2039">
                  <c:v>8.5289099999999995E-11</c:v>
                </c:pt>
                <c:pt idx="2040">
                  <c:v>8.43852E-11</c:v>
                </c:pt>
                <c:pt idx="2041">
                  <c:v>8.43852E-11</c:v>
                </c:pt>
                <c:pt idx="2042">
                  <c:v>8.6404299999999994E-11</c:v>
                </c:pt>
                <c:pt idx="2043">
                  <c:v>8.6404299999999994E-11</c:v>
                </c:pt>
                <c:pt idx="2044">
                  <c:v>8.5890199999999999E-11</c:v>
                </c:pt>
                <c:pt idx="2045">
                  <c:v>8.5890199999999999E-11</c:v>
                </c:pt>
                <c:pt idx="2046">
                  <c:v>9.12904E-11</c:v>
                </c:pt>
                <c:pt idx="2047">
                  <c:v>9.12904E-11</c:v>
                </c:pt>
                <c:pt idx="2048">
                  <c:v>8.6115299999999997E-11</c:v>
                </c:pt>
                <c:pt idx="2049">
                  <c:v>8.6115299999999997E-11</c:v>
                </c:pt>
                <c:pt idx="2050">
                  <c:v>7.9229500000000003E-11</c:v>
                </c:pt>
                <c:pt idx="2051">
                  <c:v>7.9229500000000003E-11</c:v>
                </c:pt>
                <c:pt idx="2052">
                  <c:v>8.5199899999999994E-11</c:v>
                </c:pt>
                <c:pt idx="2053">
                  <c:v>8.5199899999999994E-11</c:v>
                </c:pt>
                <c:pt idx="2054">
                  <c:v>9.3597499999999997E-11</c:v>
                </c:pt>
                <c:pt idx="2055">
                  <c:v>9.3597499999999997E-11</c:v>
                </c:pt>
                <c:pt idx="2056">
                  <c:v>8.2951699999999994E-11</c:v>
                </c:pt>
                <c:pt idx="2057">
                  <c:v>8.2951699999999994E-11</c:v>
                </c:pt>
                <c:pt idx="2058">
                  <c:v>8.4781199999999998E-11</c:v>
                </c:pt>
                <c:pt idx="2059">
                  <c:v>8.4781199999999998E-11</c:v>
                </c:pt>
                <c:pt idx="2060">
                  <c:v>8.5083699999999995E-11</c:v>
                </c:pt>
                <c:pt idx="2061">
                  <c:v>8.5083699999999995E-11</c:v>
                </c:pt>
                <c:pt idx="2062">
                  <c:v>8.4627800000000006E-11</c:v>
                </c:pt>
                <c:pt idx="2063">
                  <c:v>8.4627800000000006E-11</c:v>
                </c:pt>
                <c:pt idx="2064">
                  <c:v>9.05129E-11</c:v>
                </c:pt>
                <c:pt idx="2065">
                  <c:v>9.05129E-11</c:v>
                </c:pt>
                <c:pt idx="2066">
                  <c:v>8.3323099999999996E-11</c:v>
                </c:pt>
                <c:pt idx="2067">
                  <c:v>8.3323099999999996E-11</c:v>
                </c:pt>
                <c:pt idx="2068">
                  <c:v>8.3950600000000002E-11</c:v>
                </c:pt>
                <c:pt idx="2069">
                  <c:v>8.3950600000000002E-11</c:v>
                </c:pt>
                <c:pt idx="2070">
                  <c:v>8.2596399999999994E-11</c:v>
                </c:pt>
                <c:pt idx="2071">
                  <c:v>8.2596399999999994E-11</c:v>
                </c:pt>
                <c:pt idx="2072">
                  <c:v>8.1961299999999995E-11</c:v>
                </c:pt>
                <c:pt idx="2073">
                  <c:v>8.1961299999999995E-11</c:v>
                </c:pt>
                <c:pt idx="2074">
                  <c:v>8.7420800000000003E-11</c:v>
                </c:pt>
                <c:pt idx="2075">
                  <c:v>8.7420800000000003E-11</c:v>
                </c:pt>
                <c:pt idx="2076">
                  <c:v>9.03135E-11</c:v>
                </c:pt>
                <c:pt idx="2077">
                  <c:v>9.03135E-11</c:v>
                </c:pt>
                <c:pt idx="2078">
                  <c:v>8.35556E-11</c:v>
                </c:pt>
                <c:pt idx="2079">
                  <c:v>8.35556E-11</c:v>
                </c:pt>
                <c:pt idx="2080">
                  <c:v>8.5974100000000003E-11</c:v>
                </c:pt>
                <c:pt idx="2081">
                  <c:v>8.5974100000000003E-11</c:v>
                </c:pt>
                <c:pt idx="2082">
                  <c:v>8.3438899999999997E-11</c:v>
                </c:pt>
                <c:pt idx="2083">
                  <c:v>8.3438899999999997E-11</c:v>
                </c:pt>
                <c:pt idx="2084">
                  <c:v>8.4523600000000006E-11</c:v>
                </c:pt>
                <c:pt idx="2085">
                  <c:v>8.4523600000000006E-11</c:v>
                </c:pt>
                <c:pt idx="2086">
                  <c:v>8.43213E-11</c:v>
                </c:pt>
                <c:pt idx="2087">
                  <c:v>8.43213E-11</c:v>
                </c:pt>
                <c:pt idx="2088">
                  <c:v>7.9397400000000003E-11</c:v>
                </c:pt>
                <c:pt idx="2089">
                  <c:v>7.9397400000000003E-11</c:v>
                </c:pt>
                <c:pt idx="2090">
                  <c:v>8.0775999999999996E-11</c:v>
                </c:pt>
                <c:pt idx="2091">
                  <c:v>8.0775999999999996E-11</c:v>
                </c:pt>
                <c:pt idx="2092">
                  <c:v>8.0794499999999999E-11</c:v>
                </c:pt>
                <c:pt idx="2093">
                  <c:v>8.0794499999999999E-11</c:v>
                </c:pt>
                <c:pt idx="2094">
                  <c:v>8.7224400000000004E-11</c:v>
                </c:pt>
                <c:pt idx="2095">
                  <c:v>8.7224400000000004E-11</c:v>
                </c:pt>
                <c:pt idx="2096">
                  <c:v>8.6824300000000004E-11</c:v>
                </c:pt>
                <c:pt idx="2097">
                  <c:v>8.6824300000000004E-11</c:v>
                </c:pt>
                <c:pt idx="2098">
                  <c:v>8.5982999999999997E-11</c:v>
                </c:pt>
                <c:pt idx="2099">
                  <c:v>8.5982999999999997E-11</c:v>
                </c:pt>
                <c:pt idx="2100">
                  <c:v>8.4393800000000002E-11</c:v>
                </c:pt>
                <c:pt idx="2101">
                  <c:v>8.4393800000000002E-11</c:v>
                </c:pt>
                <c:pt idx="2102">
                  <c:v>8.1879799999999994E-11</c:v>
                </c:pt>
                <c:pt idx="2103">
                  <c:v>8.1879799999999994E-11</c:v>
                </c:pt>
                <c:pt idx="2104">
                  <c:v>9.7718699999999999E-11</c:v>
                </c:pt>
                <c:pt idx="2105">
                  <c:v>9.7718699999999999E-11</c:v>
                </c:pt>
                <c:pt idx="2106">
                  <c:v>8.2797900000000004E-11</c:v>
                </c:pt>
                <c:pt idx="2107">
                  <c:v>8.2797900000000004E-11</c:v>
                </c:pt>
                <c:pt idx="2108">
                  <c:v>8.1345099999999998E-11</c:v>
                </c:pt>
                <c:pt idx="2109">
                  <c:v>8.1345099999999998E-11</c:v>
                </c:pt>
                <c:pt idx="2110">
                  <c:v>8.6804800000000005E-11</c:v>
                </c:pt>
                <c:pt idx="2111">
                  <c:v>8.6804800000000005E-11</c:v>
                </c:pt>
                <c:pt idx="2112">
                  <c:v>8.2349399999999995E-11</c:v>
                </c:pt>
                <c:pt idx="2113">
                  <c:v>8.2349399999999995E-11</c:v>
                </c:pt>
                <c:pt idx="2114">
                  <c:v>8.4891199999999998E-11</c:v>
                </c:pt>
                <c:pt idx="2115">
                  <c:v>8.4891199999999998E-11</c:v>
                </c:pt>
                <c:pt idx="2116">
                  <c:v>8.4082799999999996E-11</c:v>
                </c:pt>
                <c:pt idx="2117">
                  <c:v>8.4082799999999996E-11</c:v>
                </c:pt>
                <c:pt idx="2118">
                  <c:v>8.2369399999999998E-11</c:v>
                </c:pt>
                <c:pt idx="2119">
                  <c:v>8.2369399999999998E-11</c:v>
                </c:pt>
                <c:pt idx="2120">
                  <c:v>8.2635600000000005E-11</c:v>
                </c:pt>
                <c:pt idx="2121">
                  <c:v>8.2635600000000005E-11</c:v>
                </c:pt>
                <c:pt idx="2122">
                  <c:v>8.3050599999999998E-11</c:v>
                </c:pt>
                <c:pt idx="2123">
                  <c:v>8.3050599999999998E-11</c:v>
                </c:pt>
                <c:pt idx="2124">
                  <c:v>8.0703400000000001E-11</c:v>
                </c:pt>
                <c:pt idx="2125">
                  <c:v>8.0703400000000001E-11</c:v>
                </c:pt>
                <c:pt idx="2126">
                  <c:v>7.7277200000000003E-11</c:v>
                </c:pt>
                <c:pt idx="2127">
                  <c:v>7.7277200000000003E-11</c:v>
                </c:pt>
                <c:pt idx="2128">
                  <c:v>7.8256900000000004E-11</c:v>
                </c:pt>
                <c:pt idx="2129">
                  <c:v>7.8256900000000004E-11</c:v>
                </c:pt>
                <c:pt idx="2130">
                  <c:v>8.7015899999999999E-11</c:v>
                </c:pt>
                <c:pt idx="2131">
                  <c:v>8.7015899999999999E-11</c:v>
                </c:pt>
                <c:pt idx="2132">
                  <c:v>7.8884999999999994E-11</c:v>
                </c:pt>
                <c:pt idx="2133">
                  <c:v>7.8884999999999994E-11</c:v>
                </c:pt>
                <c:pt idx="2134">
                  <c:v>7.8609000000000005E-11</c:v>
                </c:pt>
                <c:pt idx="2135">
                  <c:v>7.8609000000000005E-11</c:v>
                </c:pt>
                <c:pt idx="2136">
                  <c:v>8.3801099999999999E-11</c:v>
                </c:pt>
                <c:pt idx="2137">
                  <c:v>8.3801099999999999E-11</c:v>
                </c:pt>
                <c:pt idx="2138">
                  <c:v>8.2443700000000005E-11</c:v>
                </c:pt>
                <c:pt idx="2139">
                  <c:v>8.2443700000000005E-11</c:v>
                </c:pt>
                <c:pt idx="2140">
                  <c:v>8.4699200000000006E-11</c:v>
                </c:pt>
                <c:pt idx="2141">
                  <c:v>8.4699200000000006E-11</c:v>
                </c:pt>
                <c:pt idx="2142">
                  <c:v>7.8609499999999996E-11</c:v>
                </c:pt>
                <c:pt idx="2143">
                  <c:v>7.8609499999999996E-11</c:v>
                </c:pt>
                <c:pt idx="2144">
                  <c:v>8.0148999999999994E-11</c:v>
                </c:pt>
                <c:pt idx="2145">
                  <c:v>8.0148999999999994E-11</c:v>
                </c:pt>
                <c:pt idx="2146">
                  <c:v>8.1355500000000004E-11</c:v>
                </c:pt>
                <c:pt idx="2147">
                  <c:v>8.1355500000000004E-11</c:v>
                </c:pt>
                <c:pt idx="2148">
                  <c:v>7.8579400000000004E-11</c:v>
                </c:pt>
                <c:pt idx="2149">
                  <c:v>7.8579400000000004E-11</c:v>
                </c:pt>
                <c:pt idx="2150">
                  <c:v>7.9308099999999997E-11</c:v>
                </c:pt>
                <c:pt idx="2151">
                  <c:v>7.9308099999999997E-11</c:v>
                </c:pt>
                <c:pt idx="2152">
                  <c:v>8.3651700000000002E-11</c:v>
                </c:pt>
                <c:pt idx="2153">
                  <c:v>8.3651700000000002E-11</c:v>
                </c:pt>
                <c:pt idx="2154">
                  <c:v>8.5264200000000006E-11</c:v>
                </c:pt>
                <c:pt idx="2155">
                  <c:v>8.5264200000000006E-11</c:v>
                </c:pt>
                <c:pt idx="2156">
                  <c:v>8.1285400000000005E-11</c:v>
                </c:pt>
                <c:pt idx="2157">
                  <c:v>8.1285400000000005E-11</c:v>
                </c:pt>
                <c:pt idx="2158">
                  <c:v>7.8349199999999997E-11</c:v>
                </c:pt>
                <c:pt idx="2159">
                  <c:v>7.8349199999999997E-11</c:v>
                </c:pt>
                <c:pt idx="2160">
                  <c:v>7.9587899999999996E-11</c:v>
                </c:pt>
                <c:pt idx="2161">
                  <c:v>7.9587899999999996E-11</c:v>
                </c:pt>
                <c:pt idx="2162">
                  <c:v>7.7655700000000006E-11</c:v>
                </c:pt>
                <c:pt idx="2163">
                  <c:v>7.7655700000000006E-11</c:v>
                </c:pt>
                <c:pt idx="2164">
                  <c:v>8.4469199999999997E-11</c:v>
                </c:pt>
                <c:pt idx="2165">
                  <c:v>8.4469199999999997E-11</c:v>
                </c:pt>
                <c:pt idx="2166">
                  <c:v>8.2691100000000003E-11</c:v>
                </c:pt>
                <c:pt idx="2167">
                  <c:v>8.2691100000000003E-11</c:v>
                </c:pt>
                <c:pt idx="2168">
                  <c:v>8.0357699999999998E-11</c:v>
                </c:pt>
                <c:pt idx="2169">
                  <c:v>8.0357699999999998E-11</c:v>
                </c:pt>
                <c:pt idx="2170">
                  <c:v>7.8003200000000001E-11</c:v>
                </c:pt>
                <c:pt idx="2171">
                  <c:v>7.8003200000000001E-11</c:v>
                </c:pt>
                <c:pt idx="2172">
                  <c:v>7.9202E-11</c:v>
                </c:pt>
                <c:pt idx="2173">
                  <c:v>7.9202E-11</c:v>
                </c:pt>
                <c:pt idx="2174">
                  <c:v>8.64981E-11</c:v>
                </c:pt>
                <c:pt idx="2175">
                  <c:v>8.64981E-11</c:v>
                </c:pt>
                <c:pt idx="2176">
                  <c:v>8.2920599999999994E-11</c:v>
                </c:pt>
                <c:pt idx="2177">
                  <c:v>8.2920599999999994E-11</c:v>
                </c:pt>
                <c:pt idx="2178">
                  <c:v>8.0500800000000003E-11</c:v>
                </c:pt>
                <c:pt idx="2179">
                  <c:v>8.0500800000000003E-11</c:v>
                </c:pt>
                <c:pt idx="2180">
                  <c:v>8.0844100000000004E-11</c:v>
                </c:pt>
                <c:pt idx="2181">
                  <c:v>8.0844100000000004E-11</c:v>
                </c:pt>
                <c:pt idx="2182">
                  <c:v>8.0906300000000005E-11</c:v>
                </c:pt>
                <c:pt idx="2183">
                  <c:v>8.0906300000000005E-11</c:v>
                </c:pt>
                <c:pt idx="2184">
                  <c:v>8.3943899999999999E-11</c:v>
                </c:pt>
                <c:pt idx="2185">
                  <c:v>8.3943899999999999E-11</c:v>
                </c:pt>
                <c:pt idx="2186">
                  <c:v>8.0055200000000001E-11</c:v>
                </c:pt>
                <c:pt idx="2187">
                  <c:v>8.0055200000000001E-11</c:v>
                </c:pt>
                <c:pt idx="2188">
                  <c:v>7.91544E-11</c:v>
                </c:pt>
                <c:pt idx="2189">
                  <c:v>7.91544E-11</c:v>
                </c:pt>
                <c:pt idx="2190">
                  <c:v>7.7003899999999995E-11</c:v>
                </c:pt>
                <c:pt idx="2191">
                  <c:v>7.7003899999999995E-11</c:v>
                </c:pt>
                <c:pt idx="2192">
                  <c:v>8.3131399999999995E-11</c:v>
                </c:pt>
                <c:pt idx="2193">
                  <c:v>8.3131399999999995E-11</c:v>
                </c:pt>
                <c:pt idx="2194">
                  <c:v>8.4019299999999994E-11</c:v>
                </c:pt>
                <c:pt idx="2195">
                  <c:v>8.4019299999999994E-11</c:v>
                </c:pt>
                <c:pt idx="2196">
                  <c:v>7.9455199999999998E-11</c:v>
                </c:pt>
                <c:pt idx="2197">
                  <c:v>7.9455199999999998E-11</c:v>
                </c:pt>
                <c:pt idx="2198">
                  <c:v>8.0915500000000004E-11</c:v>
                </c:pt>
                <c:pt idx="2199">
                  <c:v>8.0915500000000004E-11</c:v>
                </c:pt>
                <c:pt idx="2200">
                  <c:v>7.4579600000000004E-11</c:v>
                </c:pt>
                <c:pt idx="2201">
                  <c:v>7.4579600000000004E-11</c:v>
                </c:pt>
                <c:pt idx="2202">
                  <c:v>8.8403300000000005E-11</c:v>
                </c:pt>
                <c:pt idx="2203">
                  <c:v>8.8403300000000005E-11</c:v>
                </c:pt>
                <c:pt idx="2204">
                  <c:v>8.1124600000000006E-11</c:v>
                </c:pt>
                <c:pt idx="2205">
                  <c:v>8.1124600000000006E-11</c:v>
                </c:pt>
                <c:pt idx="2206">
                  <c:v>7.9982600000000006E-11</c:v>
                </c:pt>
                <c:pt idx="2207">
                  <c:v>7.9982600000000006E-11</c:v>
                </c:pt>
                <c:pt idx="2208">
                  <c:v>7.9448900000000006E-11</c:v>
                </c:pt>
                <c:pt idx="2209">
                  <c:v>7.9448900000000006E-11</c:v>
                </c:pt>
                <c:pt idx="2210">
                  <c:v>8.77055E-11</c:v>
                </c:pt>
                <c:pt idx="2211">
                  <c:v>8.77055E-11</c:v>
                </c:pt>
                <c:pt idx="2212">
                  <c:v>8.3970300000000001E-11</c:v>
                </c:pt>
                <c:pt idx="2213">
                  <c:v>8.3970300000000001E-11</c:v>
                </c:pt>
                <c:pt idx="2214">
                  <c:v>8.1726999999999999E-11</c:v>
                </c:pt>
                <c:pt idx="2215">
                  <c:v>8.1726999999999999E-11</c:v>
                </c:pt>
                <c:pt idx="2216">
                  <c:v>8.4359199999999997E-11</c:v>
                </c:pt>
                <c:pt idx="2217">
                  <c:v>8.4359199999999997E-11</c:v>
                </c:pt>
                <c:pt idx="2218">
                  <c:v>7.7718399999999998E-11</c:v>
                </c:pt>
                <c:pt idx="2219">
                  <c:v>7.7718399999999998E-11</c:v>
                </c:pt>
                <c:pt idx="2220">
                  <c:v>7.7865699999999998E-11</c:v>
                </c:pt>
                <c:pt idx="2221">
                  <c:v>7.7865699999999998E-11</c:v>
                </c:pt>
                <c:pt idx="2222">
                  <c:v>8.0230499999999995E-11</c:v>
                </c:pt>
                <c:pt idx="2223">
                  <c:v>8.0230499999999995E-11</c:v>
                </c:pt>
                <c:pt idx="2224">
                  <c:v>7.7955400000000002E-11</c:v>
                </c:pt>
                <c:pt idx="2225">
                  <c:v>7.7955400000000002E-11</c:v>
                </c:pt>
                <c:pt idx="2226">
                  <c:v>8.2947100000000001E-11</c:v>
                </c:pt>
                <c:pt idx="2227">
                  <c:v>8.2947100000000001E-11</c:v>
                </c:pt>
                <c:pt idx="2228">
                  <c:v>8.2902399999999995E-11</c:v>
                </c:pt>
                <c:pt idx="2229">
                  <c:v>8.2902399999999995E-11</c:v>
                </c:pt>
                <c:pt idx="2230">
                  <c:v>7.9827599999999995E-11</c:v>
                </c:pt>
                <c:pt idx="2231">
                  <c:v>7.9827599999999995E-11</c:v>
                </c:pt>
                <c:pt idx="2232">
                  <c:v>8.0992700000000004E-11</c:v>
                </c:pt>
                <c:pt idx="2233">
                  <c:v>8.0992700000000004E-11</c:v>
                </c:pt>
                <c:pt idx="2234">
                  <c:v>7.8890300000000004E-11</c:v>
                </c:pt>
                <c:pt idx="2235">
                  <c:v>7.8890300000000004E-11</c:v>
                </c:pt>
                <c:pt idx="2236">
                  <c:v>8.18814E-11</c:v>
                </c:pt>
                <c:pt idx="2237">
                  <c:v>8.18814E-11</c:v>
                </c:pt>
                <c:pt idx="2238">
                  <c:v>8.07349E-11</c:v>
                </c:pt>
                <c:pt idx="2239">
                  <c:v>8.07349E-11</c:v>
                </c:pt>
                <c:pt idx="2240">
                  <c:v>7.75887E-11</c:v>
                </c:pt>
                <c:pt idx="2241">
                  <c:v>7.75887E-11</c:v>
                </c:pt>
                <c:pt idx="2242">
                  <c:v>7.6514300000000003E-11</c:v>
                </c:pt>
                <c:pt idx="2243">
                  <c:v>7.6514300000000003E-11</c:v>
                </c:pt>
                <c:pt idx="2244">
                  <c:v>7.9119399999999997E-11</c:v>
                </c:pt>
                <c:pt idx="2245">
                  <c:v>7.9119399999999997E-11</c:v>
                </c:pt>
                <c:pt idx="2246">
                  <c:v>8.2124899999999995E-11</c:v>
                </c:pt>
                <c:pt idx="2247">
                  <c:v>8.2124899999999995E-11</c:v>
                </c:pt>
                <c:pt idx="2248">
                  <c:v>7.4578799999999995E-11</c:v>
                </c:pt>
                <c:pt idx="2249">
                  <c:v>7.4578799999999995E-11</c:v>
                </c:pt>
                <c:pt idx="2250">
                  <c:v>8.2029099999999997E-11</c:v>
                </c:pt>
                <c:pt idx="2251">
                  <c:v>8.2029099999999997E-11</c:v>
                </c:pt>
                <c:pt idx="2252">
                  <c:v>7.8013500000000002E-11</c:v>
                </c:pt>
                <c:pt idx="2253">
                  <c:v>7.8013500000000002E-11</c:v>
                </c:pt>
                <c:pt idx="2254">
                  <c:v>7.7915500000000001E-11</c:v>
                </c:pt>
                <c:pt idx="2255">
                  <c:v>7.7915500000000001E-11</c:v>
                </c:pt>
                <c:pt idx="2256">
                  <c:v>8.3914400000000004E-11</c:v>
                </c:pt>
                <c:pt idx="2257">
                  <c:v>8.3914400000000004E-11</c:v>
                </c:pt>
                <c:pt idx="2258">
                  <c:v>8.0064000000000001E-11</c:v>
                </c:pt>
                <c:pt idx="2259">
                  <c:v>8.0064000000000001E-11</c:v>
                </c:pt>
                <c:pt idx="2260">
                  <c:v>7.7758299999999999E-11</c:v>
                </c:pt>
                <c:pt idx="2261">
                  <c:v>7.7758299999999999E-11</c:v>
                </c:pt>
                <c:pt idx="2262">
                  <c:v>7.8458599999999999E-11</c:v>
                </c:pt>
                <c:pt idx="2263">
                  <c:v>7.8458599999999999E-11</c:v>
                </c:pt>
                <c:pt idx="2264">
                  <c:v>8.3369199999999996E-11</c:v>
                </c:pt>
                <c:pt idx="2265">
                  <c:v>8.3369199999999996E-11</c:v>
                </c:pt>
                <c:pt idx="2266">
                  <c:v>7.9151799999999998E-11</c:v>
                </c:pt>
                <c:pt idx="2267">
                  <c:v>7.9151799999999998E-11</c:v>
                </c:pt>
                <c:pt idx="2268">
                  <c:v>7.8497E-11</c:v>
                </c:pt>
                <c:pt idx="2269">
                  <c:v>7.8497E-11</c:v>
                </c:pt>
                <c:pt idx="2270">
                  <c:v>7.9462899999999997E-11</c:v>
                </c:pt>
                <c:pt idx="2271">
                  <c:v>7.9462899999999997E-11</c:v>
                </c:pt>
                <c:pt idx="2272">
                  <c:v>7.6386500000000003E-11</c:v>
                </c:pt>
                <c:pt idx="2273">
                  <c:v>7.6386500000000003E-11</c:v>
                </c:pt>
                <c:pt idx="2274">
                  <c:v>8.3085099999999996E-11</c:v>
                </c:pt>
                <c:pt idx="2275">
                  <c:v>8.3085099999999996E-11</c:v>
                </c:pt>
                <c:pt idx="2276">
                  <c:v>7.7911700000000005E-11</c:v>
                </c:pt>
                <c:pt idx="2277">
                  <c:v>7.7911700000000005E-11</c:v>
                </c:pt>
                <c:pt idx="2278">
                  <c:v>7.9864099999999998E-11</c:v>
                </c:pt>
                <c:pt idx="2279">
                  <c:v>7.9864099999999998E-11</c:v>
                </c:pt>
                <c:pt idx="2280">
                  <c:v>7.6134199999999994E-11</c:v>
                </c:pt>
                <c:pt idx="2281">
                  <c:v>7.6134199999999994E-11</c:v>
                </c:pt>
                <c:pt idx="2282">
                  <c:v>8.2124299999999997E-11</c:v>
                </c:pt>
                <c:pt idx="2283">
                  <c:v>8.2124299999999997E-11</c:v>
                </c:pt>
                <c:pt idx="2284">
                  <c:v>7.5029700000000006E-11</c:v>
                </c:pt>
                <c:pt idx="2285">
                  <c:v>7.5029700000000006E-11</c:v>
                </c:pt>
                <c:pt idx="2286">
                  <c:v>7.8297400000000002E-11</c:v>
                </c:pt>
                <c:pt idx="2287">
                  <c:v>7.8297400000000002E-11</c:v>
                </c:pt>
                <c:pt idx="2288">
                  <c:v>7.4063500000000005E-11</c:v>
                </c:pt>
                <c:pt idx="2289">
                  <c:v>7.4063500000000005E-11</c:v>
                </c:pt>
                <c:pt idx="2290">
                  <c:v>7.46801E-11</c:v>
                </c:pt>
                <c:pt idx="2291">
                  <c:v>7.46801E-11</c:v>
                </c:pt>
                <c:pt idx="2292">
                  <c:v>7.7233300000000006E-11</c:v>
                </c:pt>
                <c:pt idx="2293">
                  <c:v>7.7233300000000006E-11</c:v>
                </c:pt>
                <c:pt idx="2294">
                  <c:v>7.6347399999999998E-11</c:v>
                </c:pt>
                <c:pt idx="2295">
                  <c:v>7.6347399999999998E-11</c:v>
                </c:pt>
                <c:pt idx="2296">
                  <c:v>7.7280299999999996E-11</c:v>
                </c:pt>
                <c:pt idx="2297">
                  <c:v>7.7280299999999996E-11</c:v>
                </c:pt>
                <c:pt idx="2298">
                  <c:v>8.2381199999999999E-11</c:v>
                </c:pt>
                <c:pt idx="2299">
                  <c:v>8.2381199999999999E-11</c:v>
                </c:pt>
                <c:pt idx="2300">
                  <c:v>7.5539800000000006E-11</c:v>
                </c:pt>
                <c:pt idx="2301">
                  <c:v>7.5539800000000006E-11</c:v>
                </c:pt>
                <c:pt idx="2302">
                  <c:v>8.07677E-11</c:v>
                </c:pt>
                <c:pt idx="2303">
                  <c:v>8.07677E-11</c:v>
                </c:pt>
                <c:pt idx="2304">
                  <c:v>7.6545699999999996E-11</c:v>
                </c:pt>
                <c:pt idx="2305">
                  <c:v>7.6545699999999996E-11</c:v>
                </c:pt>
                <c:pt idx="2306">
                  <c:v>8.4050300000000002E-11</c:v>
                </c:pt>
                <c:pt idx="2307">
                  <c:v>8.4050300000000002E-11</c:v>
                </c:pt>
                <c:pt idx="2308">
                  <c:v>7.3439199999999998E-11</c:v>
                </c:pt>
                <c:pt idx="2309">
                  <c:v>7.3439199999999998E-11</c:v>
                </c:pt>
                <c:pt idx="2310">
                  <c:v>7.5300000000000001E-11</c:v>
                </c:pt>
                <c:pt idx="2311">
                  <c:v>7.5300000000000001E-11</c:v>
                </c:pt>
                <c:pt idx="2312">
                  <c:v>8.5318099999999998E-11</c:v>
                </c:pt>
                <c:pt idx="2313">
                  <c:v>8.5318099999999998E-11</c:v>
                </c:pt>
                <c:pt idx="2314">
                  <c:v>8.0685299999999996E-11</c:v>
                </c:pt>
                <c:pt idx="2315">
                  <c:v>8.0685299999999996E-11</c:v>
                </c:pt>
                <c:pt idx="2316">
                  <c:v>7.2061299999999995E-11</c:v>
                </c:pt>
                <c:pt idx="2317">
                  <c:v>7.2061299999999995E-11</c:v>
                </c:pt>
                <c:pt idx="2318">
                  <c:v>7.5576999999999999E-11</c:v>
                </c:pt>
                <c:pt idx="2319">
                  <c:v>7.5576999999999999E-11</c:v>
                </c:pt>
                <c:pt idx="2320">
                  <c:v>7.6650700000000005E-11</c:v>
                </c:pt>
                <c:pt idx="2321">
                  <c:v>7.6650700000000005E-11</c:v>
                </c:pt>
                <c:pt idx="2322">
                  <c:v>7.6873900000000004E-11</c:v>
                </c:pt>
                <c:pt idx="2323">
                  <c:v>7.6873900000000004E-11</c:v>
                </c:pt>
                <c:pt idx="2324">
                  <c:v>7.80615E-11</c:v>
                </c:pt>
                <c:pt idx="2325">
                  <c:v>7.80615E-11</c:v>
                </c:pt>
                <c:pt idx="2326">
                  <c:v>7.9385200000000005E-11</c:v>
                </c:pt>
                <c:pt idx="2327">
                  <c:v>7.9385200000000005E-11</c:v>
                </c:pt>
                <c:pt idx="2328">
                  <c:v>8.1816700000000003E-11</c:v>
                </c:pt>
                <c:pt idx="2329">
                  <c:v>8.1816700000000003E-11</c:v>
                </c:pt>
                <c:pt idx="2330">
                  <c:v>7.3158299999999997E-11</c:v>
                </c:pt>
                <c:pt idx="2331">
                  <c:v>7.3158299999999997E-11</c:v>
                </c:pt>
                <c:pt idx="2332">
                  <c:v>7.4678099999999996E-11</c:v>
                </c:pt>
                <c:pt idx="2333">
                  <c:v>7.4678099999999996E-11</c:v>
                </c:pt>
                <c:pt idx="2334">
                  <c:v>7.6818199999999994E-11</c:v>
                </c:pt>
                <c:pt idx="2335">
                  <c:v>7.6818199999999994E-11</c:v>
                </c:pt>
                <c:pt idx="2336">
                  <c:v>7.4851999999999996E-11</c:v>
                </c:pt>
                <c:pt idx="2337">
                  <c:v>7.4851999999999996E-11</c:v>
                </c:pt>
                <c:pt idx="2338">
                  <c:v>7.9061099999999998E-11</c:v>
                </c:pt>
                <c:pt idx="2339">
                  <c:v>7.9061099999999998E-11</c:v>
                </c:pt>
                <c:pt idx="2340">
                  <c:v>7.4338199999999994E-11</c:v>
                </c:pt>
                <c:pt idx="2341">
                  <c:v>7.4338199999999994E-11</c:v>
                </c:pt>
                <c:pt idx="2342">
                  <c:v>7.3143899999999995E-11</c:v>
                </c:pt>
                <c:pt idx="2343">
                  <c:v>7.3143899999999995E-11</c:v>
                </c:pt>
                <c:pt idx="2344">
                  <c:v>7.9256799999999994E-11</c:v>
                </c:pt>
                <c:pt idx="2345">
                  <c:v>7.9256799999999994E-11</c:v>
                </c:pt>
                <c:pt idx="2346">
                  <c:v>8.2252000000000005E-11</c:v>
                </c:pt>
                <c:pt idx="2347">
                  <c:v>8.2252000000000005E-11</c:v>
                </c:pt>
                <c:pt idx="2348">
                  <c:v>7.74206E-11</c:v>
                </c:pt>
                <c:pt idx="2349">
                  <c:v>7.74206E-11</c:v>
                </c:pt>
                <c:pt idx="2350">
                  <c:v>7.7121599999999994E-11</c:v>
                </c:pt>
                <c:pt idx="2351">
                  <c:v>7.7121599999999994E-11</c:v>
                </c:pt>
                <c:pt idx="2352">
                  <c:v>7.1807300000000001E-11</c:v>
                </c:pt>
                <c:pt idx="2353">
                  <c:v>7.1807300000000001E-11</c:v>
                </c:pt>
                <c:pt idx="2354">
                  <c:v>7.3790399999999996E-11</c:v>
                </c:pt>
                <c:pt idx="2355">
                  <c:v>7.3790399999999996E-11</c:v>
                </c:pt>
                <c:pt idx="2356">
                  <c:v>7.5637500000000001E-11</c:v>
                </c:pt>
                <c:pt idx="2357">
                  <c:v>7.5637500000000001E-11</c:v>
                </c:pt>
                <c:pt idx="2358">
                  <c:v>7.5651700000000004E-11</c:v>
                </c:pt>
                <c:pt idx="2359">
                  <c:v>7.5651700000000004E-11</c:v>
                </c:pt>
                <c:pt idx="2360">
                  <c:v>7.7534500000000002E-11</c:v>
                </c:pt>
                <c:pt idx="2361">
                  <c:v>7.7534500000000002E-11</c:v>
                </c:pt>
                <c:pt idx="2362">
                  <c:v>7.7916800000000002E-11</c:v>
                </c:pt>
                <c:pt idx="2363">
                  <c:v>7.7916800000000002E-11</c:v>
                </c:pt>
                <c:pt idx="2364">
                  <c:v>7.5805600000000001E-11</c:v>
                </c:pt>
                <c:pt idx="2365">
                  <c:v>7.5805600000000001E-11</c:v>
                </c:pt>
                <c:pt idx="2366">
                  <c:v>7.2918500000000005E-11</c:v>
                </c:pt>
                <c:pt idx="2367">
                  <c:v>7.2918500000000005E-11</c:v>
                </c:pt>
                <c:pt idx="2368">
                  <c:v>7.8066599999999997E-11</c:v>
                </c:pt>
                <c:pt idx="2369">
                  <c:v>7.8066599999999997E-11</c:v>
                </c:pt>
                <c:pt idx="2370">
                  <c:v>7.7999299999999999E-11</c:v>
                </c:pt>
                <c:pt idx="2371">
                  <c:v>7.7999299999999999E-11</c:v>
                </c:pt>
                <c:pt idx="2372">
                  <c:v>7.4956500000000001E-11</c:v>
                </c:pt>
                <c:pt idx="2373">
                  <c:v>7.4956500000000001E-11</c:v>
                </c:pt>
                <c:pt idx="2374">
                  <c:v>7.9503300000000002E-11</c:v>
                </c:pt>
                <c:pt idx="2375">
                  <c:v>7.9503300000000002E-11</c:v>
                </c:pt>
                <c:pt idx="2376">
                  <c:v>6.85408E-11</c:v>
                </c:pt>
                <c:pt idx="2377">
                  <c:v>6.85408E-11</c:v>
                </c:pt>
                <c:pt idx="2378">
                  <c:v>7.2763700000000006E-11</c:v>
                </c:pt>
                <c:pt idx="2379">
                  <c:v>7.2763700000000006E-11</c:v>
                </c:pt>
                <c:pt idx="2380">
                  <c:v>7.4349399999999997E-11</c:v>
                </c:pt>
                <c:pt idx="2381">
                  <c:v>7.4349399999999997E-11</c:v>
                </c:pt>
                <c:pt idx="2382">
                  <c:v>7.6719900000000001E-11</c:v>
                </c:pt>
                <c:pt idx="2383">
                  <c:v>7.6719900000000001E-11</c:v>
                </c:pt>
                <c:pt idx="2384">
                  <c:v>7.7764299999999999E-11</c:v>
                </c:pt>
                <c:pt idx="2385">
                  <c:v>7.7764299999999999E-11</c:v>
                </c:pt>
                <c:pt idx="2386">
                  <c:v>7.2583800000000006E-11</c:v>
                </c:pt>
                <c:pt idx="2387">
                  <c:v>7.2583800000000006E-11</c:v>
                </c:pt>
                <c:pt idx="2388">
                  <c:v>7.4742199999999995E-11</c:v>
                </c:pt>
                <c:pt idx="2389">
                  <c:v>7.4742199999999995E-11</c:v>
                </c:pt>
                <c:pt idx="2390">
                  <c:v>7.2516600000000001E-11</c:v>
                </c:pt>
                <c:pt idx="2391">
                  <c:v>7.2516600000000001E-11</c:v>
                </c:pt>
                <c:pt idx="2392">
                  <c:v>7.3938099999999994E-11</c:v>
                </c:pt>
                <c:pt idx="2393">
                  <c:v>7.3938099999999994E-11</c:v>
                </c:pt>
                <c:pt idx="2394">
                  <c:v>7.4107999999999999E-11</c:v>
                </c:pt>
                <c:pt idx="2395">
                  <c:v>7.4107999999999999E-11</c:v>
                </c:pt>
                <c:pt idx="2396">
                  <c:v>7.2117899999999995E-11</c:v>
                </c:pt>
                <c:pt idx="2397">
                  <c:v>7.2117899999999995E-11</c:v>
                </c:pt>
                <c:pt idx="2398">
                  <c:v>7.3504100000000006E-11</c:v>
                </c:pt>
                <c:pt idx="2399">
                  <c:v>7.3504100000000006E-11</c:v>
                </c:pt>
                <c:pt idx="2400">
                  <c:v>7.1730499999999999E-11</c:v>
                </c:pt>
                <c:pt idx="2401">
                  <c:v>7.1730499999999999E-11</c:v>
                </c:pt>
                <c:pt idx="2402">
                  <c:v>7.2663399999999996E-11</c:v>
                </c:pt>
                <c:pt idx="2403">
                  <c:v>7.2663399999999996E-11</c:v>
                </c:pt>
                <c:pt idx="2404">
                  <c:v>7.5677400000000002E-11</c:v>
                </c:pt>
                <c:pt idx="2405">
                  <c:v>7.5677400000000002E-11</c:v>
                </c:pt>
                <c:pt idx="2406">
                  <c:v>7.5361499999999999E-11</c:v>
                </c:pt>
                <c:pt idx="2407">
                  <c:v>7.5361499999999999E-11</c:v>
                </c:pt>
                <c:pt idx="2408">
                  <c:v>7.1401999999999998E-11</c:v>
                </c:pt>
                <c:pt idx="2409">
                  <c:v>7.1401999999999998E-11</c:v>
                </c:pt>
                <c:pt idx="2410">
                  <c:v>7.7712900000000003E-11</c:v>
                </c:pt>
                <c:pt idx="2411">
                  <c:v>7.7712900000000003E-11</c:v>
                </c:pt>
                <c:pt idx="2412">
                  <c:v>7.8409699999999999E-11</c:v>
                </c:pt>
                <c:pt idx="2413">
                  <c:v>7.8409699999999999E-11</c:v>
                </c:pt>
                <c:pt idx="2414">
                  <c:v>7.3167099999999997E-11</c:v>
                </c:pt>
                <c:pt idx="2415">
                  <c:v>7.3167099999999997E-11</c:v>
                </c:pt>
                <c:pt idx="2416">
                  <c:v>7.9056900000000003E-11</c:v>
                </c:pt>
                <c:pt idx="2417">
                  <c:v>7.9056900000000003E-11</c:v>
                </c:pt>
                <c:pt idx="2418">
                  <c:v>7.3372099999999998E-11</c:v>
                </c:pt>
                <c:pt idx="2419">
                  <c:v>7.3372099999999998E-11</c:v>
                </c:pt>
                <c:pt idx="2420">
                  <c:v>7.5065599999999999E-11</c:v>
                </c:pt>
                <c:pt idx="2421">
                  <c:v>7.5065599999999999E-11</c:v>
                </c:pt>
                <c:pt idx="2422">
                  <c:v>7.2411499999999999E-11</c:v>
                </c:pt>
                <c:pt idx="2423">
                  <c:v>7.2411499999999999E-11</c:v>
                </c:pt>
                <c:pt idx="2424">
                  <c:v>7.6310699999999996E-11</c:v>
                </c:pt>
                <c:pt idx="2425">
                  <c:v>7.6310699999999996E-11</c:v>
                </c:pt>
                <c:pt idx="2426">
                  <c:v>7.69909E-11</c:v>
                </c:pt>
                <c:pt idx="2427">
                  <c:v>7.69909E-11</c:v>
                </c:pt>
                <c:pt idx="2428">
                  <c:v>7.6853799999999995E-11</c:v>
                </c:pt>
                <c:pt idx="2429">
                  <c:v>7.6853799999999995E-11</c:v>
                </c:pt>
                <c:pt idx="2430">
                  <c:v>7.5273099999999995E-11</c:v>
                </c:pt>
                <c:pt idx="2431">
                  <c:v>7.5273099999999995E-11</c:v>
                </c:pt>
                <c:pt idx="2432">
                  <c:v>7.2781099999999995E-11</c:v>
                </c:pt>
                <c:pt idx="2433">
                  <c:v>7.2781099999999995E-11</c:v>
                </c:pt>
                <c:pt idx="2434">
                  <c:v>7.2013299999999997E-11</c:v>
                </c:pt>
                <c:pt idx="2435">
                  <c:v>7.2013299999999997E-11</c:v>
                </c:pt>
                <c:pt idx="2436">
                  <c:v>7.8714700000000004E-11</c:v>
                </c:pt>
                <c:pt idx="2437">
                  <c:v>7.8714700000000004E-11</c:v>
                </c:pt>
                <c:pt idx="2438">
                  <c:v>7.5178099999999994E-11</c:v>
                </c:pt>
                <c:pt idx="2439">
                  <c:v>7.5178099999999994E-11</c:v>
                </c:pt>
                <c:pt idx="2440">
                  <c:v>6.8365500000000006E-11</c:v>
                </c:pt>
                <c:pt idx="2441">
                  <c:v>6.8365500000000006E-11</c:v>
                </c:pt>
                <c:pt idx="2442">
                  <c:v>7.2006599999999994E-11</c:v>
                </c:pt>
                <c:pt idx="2443">
                  <c:v>7.2006599999999994E-11</c:v>
                </c:pt>
                <c:pt idx="2444">
                  <c:v>6.9177500000000005E-11</c:v>
                </c:pt>
                <c:pt idx="2445">
                  <c:v>6.9177500000000005E-11</c:v>
                </c:pt>
                <c:pt idx="2446">
                  <c:v>7.3186399999999998E-11</c:v>
                </c:pt>
                <c:pt idx="2447">
                  <c:v>7.3186399999999998E-11</c:v>
                </c:pt>
                <c:pt idx="2448">
                  <c:v>7.58414E-11</c:v>
                </c:pt>
                <c:pt idx="2449">
                  <c:v>7.58414E-11</c:v>
                </c:pt>
                <c:pt idx="2450">
                  <c:v>7.2796799999999998E-11</c:v>
                </c:pt>
                <c:pt idx="2451">
                  <c:v>7.2796799999999998E-11</c:v>
                </c:pt>
                <c:pt idx="2452">
                  <c:v>7.2677200000000001E-11</c:v>
                </c:pt>
                <c:pt idx="2453">
                  <c:v>7.2677200000000001E-11</c:v>
                </c:pt>
                <c:pt idx="2454">
                  <c:v>7.4956599999999994E-11</c:v>
                </c:pt>
                <c:pt idx="2455">
                  <c:v>7.4956599999999994E-11</c:v>
                </c:pt>
                <c:pt idx="2456">
                  <c:v>7.4684000000000003E-11</c:v>
                </c:pt>
                <c:pt idx="2457">
                  <c:v>7.4684000000000003E-11</c:v>
                </c:pt>
                <c:pt idx="2458">
                  <c:v>7.6375600000000005E-11</c:v>
                </c:pt>
                <c:pt idx="2459">
                  <c:v>7.6375600000000005E-11</c:v>
                </c:pt>
                <c:pt idx="2460">
                  <c:v>7.3820500000000001E-11</c:v>
                </c:pt>
                <c:pt idx="2461">
                  <c:v>7.3820500000000001E-11</c:v>
                </c:pt>
                <c:pt idx="2462">
                  <c:v>7.3082799999999996E-11</c:v>
                </c:pt>
                <c:pt idx="2463">
                  <c:v>7.3082799999999996E-11</c:v>
                </c:pt>
                <c:pt idx="2464">
                  <c:v>7.5060799999999994E-11</c:v>
                </c:pt>
                <c:pt idx="2465">
                  <c:v>7.5060799999999994E-11</c:v>
                </c:pt>
                <c:pt idx="2466">
                  <c:v>7.3238000000000006E-11</c:v>
                </c:pt>
                <c:pt idx="2467">
                  <c:v>7.3238000000000006E-11</c:v>
                </c:pt>
                <c:pt idx="2468">
                  <c:v>7.3605700000000004E-11</c:v>
                </c:pt>
                <c:pt idx="2469">
                  <c:v>7.3605700000000004E-11</c:v>
                </c:pt>
                <c:pt idx="2470">
                  <c:v>7.2012300000000002E-11</c:v>
                </c:pt>
                <c:pt idx="2471">
                  <c:v>7.2012300000000002E-11</c:v>
                </c:pt>
                <c:pt idx="2472">
                  <c:v>7.45656E-11</c:v>
                </c:pt>
                <c:pt idx="2473">
                  <c:v>7.45656E-11</c:v>
                </c:pt>
                <c:pt idx="2474">
                  <c:v>8.5814699999999998E-11</c:v>
                </c:pt>
                <c:pt idx="2475">
                  <c:v>8.5814699999999998E-11</c:v>
                </c:pt>
                <c:pt idx="2476">
                  <c:v>7.0047400000000005E-11</c:v>
                </c:pt>
                <c:pt idx="2477">
                  <c:v>7.0047400000000005E-11</c:v>
                </c:pt>
                <c:pt idx="2478">
                  <c:v>6.7999099999999995E-11</c:v>
                </c:pt>
                <c:pt idx="2479">
                  <c:v>6.7999099999999995E-11</c:v>
                </c:pt>
                <c:pt idx="2480">
                  <c:v>7.2776100000000004E-11</c:v>
                </c:pt>
                <c:pt idx="2481">
                  <c:v>7.2776100000000004E-11</c:v>
                </c:pt>
                <c:pt idx="2482">
                  <c:v>7.0585199999999994E-11</c:v>
                </c:pt>
                <c:pt idx="2483">
                  <c:v>7.0585199999999994E-11</c:v>
                </c:pt>
                <c:pt idx="2484">
                  <c:v>7.4367300000000003E-11</c:v>
                </c:pt>
                <c:pt idx="2485">
                  <c:v>7.4367300000000003E-11</c:v>
                </c:pt>
                <c:pt idx="2486">
                  <c:v>7.2308499999999994E-11</c:v>
                </c:pt>
                <c:pt idx="2487">
                  <c:v>7.2308499999999994E-11</c:v>
                </c:pt>
                <c:pt idx="2488">
                  <c:v>7.2780200000000005E-11</c:v>
                </c:pt>
                <c:pt idx="2489">
                  <c:v>7.2780200000000005E-11</c:v>
                </c:pt>
                <c:pt idx="2490">
                  <c:v>7.0640399999999999E-11</c:v>
                </c:pt>
                <c:pt idx="2491">
                  <c:v>7.0640399999999999E-11</c:v>
                </c:pt>
                <c:pt idx="2492">
                  <c:v>7.1250999999999995E-11</c:v>
                </c:pt>
                <c:pt idx="2493">
                  <c:v>7.1250999999999995E-11</c:v>
                </c:pt>
                <c:pt idx="2494">
                  <c:v>7.3745900000000002E-11</c:v>
                </c:pt>
                <c:pt idx="2495">
                  <c:v>7.3745900000000002E-11</c:v>
                </c:pt>
                <c:pt idx="2496">
                  <c:v>7.5686600000000001E-11</c:v>
                </c:pt>
                <c:pt idx="2497">
                  <c:v>7.5686600000000001E-11</c:v>
                </c:pt>
                <c:pt idx="2498">
                  <c:v>7.1105899999999999E-11</c:v>
                </c:pt>
                <c:pt idx="2499">
                  <c:v>7.1105899999999999E-11</c:v>
                </c:pt>
                <c:pt idx="2500">
                  <c:v>6.70673E-11</c:v>
                </c:pt>
                <c:pt idx="2501">
                  <c:v>6.70673E-11</c:v>
                </c:pt>
                <c:pt idx="2502">
                  <c:v>7.1905199999999995E-11</c:v>
                </c:pt>
                <c:pt idx="2503">
                  <c:v>7.1905199999999995E-11</c:v>
                </c:pt>
                <c:pt idx="2504">
                  <c:v>7.1657900000000004E-11</c:v>
                </c:pt>
                <c:pt idx="2505">
                  <c:v>7.1657900000000004E-11</c:v>
                </c:pt>
                <c:pt idx="2506">
                  <c:v>7.1080700000000005E-11</c:v>
                </c:pt>
                <c:pt idx="2507">
                  <c:v>7.1080700000000005E-11</c:v>
                </c:pt>
                <c:pt idx="2508">
                  <c:v>7.3997499999999994E-11</c:v>
                </c:pt>
                <c:pt idx="2509">
                  <c:v>7.3997499999999994E-11</c:v>
                </c:pt>
                <c:pt idx="2510">
                  <c:v>7.07354E-11</c:v>
                </c:pt>
                <c:pt idx="2511">
                  <c:v>7.07354E-11</c:v>
                </c:pt>
                <c:pt idx="2512">
                  <c:v>7.1057500000000003E-11</c:v>
                </c:pt>
                <c:pt idx="2513">
                  <c:v>7.1057500000000003E-11</c:v>
                </c:pt>
                <c:pt idx="2514">
                  <c:v>7.6051800000000004E-11</c:v>
                </c:pt>
                <c:pt idx="2515">
                  <c:v>7.6051800000000004E-11</c:v>
                </c:pt>
                <c:pt idx="2516">
                  <c:v>7.5520500000000006E-11</c:v>
                </c:pt>
                <c:pt idx="2517">
                  <c:v>7.5520500000000006E-11</c:v>
                </c:pt>
                <c:pt idx="2518">
                  <c:v>7.6523799999999994E-11</c:v>
                </c:pt>
                <c:pt idx="2519">
                  <c:v>7.6523799999999994E-11</c:v>
                </c:pt>
                <c:pt idx="2520">
                  <c:v>7.1069300000000003E-11</c:v>
                </c:pt>
                <c:pt idx="2521">
                  <c:v>7.1069300000000003E-11</c:v>
                </c:pt>
                <c:pt idx="2522">
                  <c:v>8.9345799999999999E-11</c:v>
                </c:pt>
                <c:pt idx="2523">
                  <c:v>8.9345799999999999E-11</c:v>
                </c:pt>
                <c:pt idx="2524">
                  <c:v>7.12127E-11</c:v>
                </c:pt>
                <c:pt idx="2525">
                  <c:v>7.12127E-11</c:v>
                </c:pt>
                <c:pt idx="2526">
                  <c:v>7.3592600000000003E-11</c:v>
                </c:pt>
                <c:pt idx="2527">
                  <c:v>7.3592600000000003E-11</c:v>
                </c:pt>
                <c:pt idx="2528">
                  <c:v>6.8845699999999999E-11</c:v>
                </c:pt>
                <c:pt idx="2529">
                  <c:v>6.8845699999999999E-11</c:v>
                </c:pt>
                <c:pt idx="2530">
                  <c:v>7.4283500000000005E-11</c:v>
                </c:pt>
                <c:pt idx="2531">
                  <c:v>7.4283500000000005E-11</c:v>
                </c:pt>
                <c:pt idx="2532">
                  <c:v>6.8454999999999998E-11</c:v>
                </c:pt>
                <c:pt idx="2533">
                  <c:v>6.8454999999999998E-11</c:v>
                </c:pt>
                <c:pt idx="2534">
                  <c:v>7.1024199999999999E-11</c:v>
                </c:pt>
                <c:pt idx="2535">
                  <c:v>7.1024199999999999E-11</c:v>
                </c:pt>
                <c:pt idx="2536">
                  <c:v>7.3666600000000004E-11</c:v>
                </c:pt>
                <c:pt idx="2537">
                  <c:v>7.3666600000000004E-11</c:v>
                </c:pt>
                <c:pt idx="2538">
                  <c:v>6.78107E-11</c:v>
                </c:pt>
                <c:pt idx="2539">
                  <c:v>6.78107E-11</c:v>
                </c:pt>
                <c:pt idx="2540">
                  <c:v>6.9267799999999994E-11</c:v>
                </c:pt>
                <c:pt idx="2541">
                  <c:v>6.9267799999999994E-11</c:v>
                </c:pt>
                <c:pt idx="2542">
                  <c:v>7.15577E-11</c:v>
                </c:pt>
                <c:pt idx="2543">
                  <c:v>7.15577E-11</c:v>
                </c:pt>
                <c:pt idx="2544">
                  <c:v>1.5314E-10</c:v>
                </c:pt>
                <c:pt idx="2545">
                  <c:v>1.5314E-10</c:v>
                </c:pt>
                <c:pt idx="2546">
                  <c:v>7.3756099999999997E-11</c:v>
                </c:pt>
                <c:pt idx="2547">
                  <c:v>7.3756099999999997E-11</c:v>
                </c:pt>
                <c:pt idx="2548">
                  <c:v>7.2514500000000003E-11</c:v>
                </c:pt>
                <c:pt idx="2549">
                  <c:v>7.2514500000000003E-11</c:v>
                </c:pt>
                <c:pt idx="2550">
                  <c:v>7.0499699999999997E-11</c:v>
                </c:pt>
                <c:pt idx="2551">
                  <c:v>7.0499699999999997E-11</c:v>
                </c:pt>
                <c:pt idx="2552">
                  <c:v>7.3530000000000004E-11</c:v>
                </c:pt>
                <c:pt idx="2553">
                  <c:v>7.3530000000000004E-11</c:v>
                </c:pt>
                <c:pt idx="2554">
                  <c:v>7.1073899999999996E-11</c:v>
                </c:pt>
                <c:pt idx="2555">
                  <c:v>7.1073899999999996E-11</c:v>
                </c:pt>
                <c:pt idx="2556">
                  <c:v>7.3580099999999999E-11</c:v>
                </c:pt>
                <c:pt idx="2557">
                  <c:v>7.3580099999999999E-11</c:v>
                </c:pt>
                <c:pt idx="2558">
                  <c:v>6.6264499999999999E-11</c:v>
                </c:pt>
                <c:pt idx="2559">
                  <c:v>6.6264499999999999E-11</c:v>
                </c:pt>
                <c:pt idx="2560">
                  <c:v>6.9216399999999997E-11</c:v>
                </c:pt>
                <c:pt idx="2561">
                  <c:v>6.9216399999999997E-11</c:v>
                </c:pt>
                <c:pt idx="2562">
                  <c:v>7.1892900000000004E-11</c:v>
                </c:pt>
                <c:pt idx="2563">
                  <c:v>7.1892900000000004E-11</c:v>
                </c:pt>
                <c:pt idx="2564">
                  <c:v>6.9163300000000002E-11</c:v>
                </c:pt>
                <c:pt idx="2565">
                  <c:v>6.9163300000000002E-11</c:v>
                </c:pt>
                <c:pt idx="2566">
                  <c:v>6.9481100000000004E-11</c:v>
                </c:pt>
                <c:pt idx="2567">
                  <c:v>6.9481100000000004E-11</c:v>
                </c:pt>
                <c:pt idx="2568">
                  <c:v>6.7507800000000004E-11</c:v>
                </c:pt>
                <c:pt idx="2569">
                  <c:v>6.7507800000000004E-11</c:v>
                </c:pt>
                <c:pt idx="2570">
                  <c:v>6.6471399999999998E-11</c:v>
                </c:pt>
                <c:pt idx="2571">
                  <c:v>6.6471399999999998E-11</c:v>
                </c:pt>
                <c:pt idx="2572">
                  <c:v>7.0209E-11</c:v>
                </c:pt>
                <c:pt idx="2573">
                  <c:v>7.0209E-11</c:v>
                </c:pt>
                <c:pt idx="2574">
                  <c:v>7.1974299999999999E-11</c:v>
                </c:pt>
                <c:pt idx="2575">
                  <c:v>7.1974299999999999E-11</c:v>
                </c:pt>
                <c:pt idx="2576">
                  <c:v>7.1871700000000005E-11</c:v>
                </c:pt>
                <c:pt idx="2577">
                  <c:v>7.1871700000000005E-11</c:v>
                </c:pt>
                <c:pt idx="2578">
                  <c:v>7.3522500000000004E-11</c:v>
                </c:pt>
                <c:pt idx="2579">
                  <c:v>7.3522500000000004E-11</c:v>
                </c:pt>
                <c:pt idx="2580">
                  <c:v>6.6388500000000003E-11</c:v>
                </c:pt>
                <c:pt idx="2581">
                  <c:v>6.6388500000000003E-11</c:v>
                </c:pt>
                <c:pt idx="2582">
                  <c:v>6.7184299999999995E-11</c:v>
                </c:pt>
                <c:pt idx="2583">
                  <c:v>6.7184299999999995E-11</c:v>
                </c:pt>
                <c:pt idx="2584">
                  <c:v>6.9735099999999998E-11</c:v>
                </c:pt>
                <c:pt idx="2585">
                  <c:v>6.9735099999999998E-11</c:v>
                </c:pt>
                <c:pt idx="2586">
                  <c:v>7.3161699999999995E-11</c:v>
                </c:pt>
                <c:pt idx="2587">
                  <c:v>7.3161699999999995E-11</c:v>
                </c:pt>
                <c:pt idx="2588">
                  <c:v>7.2928599999999994E-11</c:v>
                </c:pt>
                <c:pt idx="2589">
                  <c:v>7.2928599999999994E-11</c:v>
                </c:pt>
                <c:pt idx="2590">
                  <c:v>7.3412500000000004E-11</c:v>
                </c:pt>
                <c:pt idx="2591">
                  <c:v>7.3412500000000004E-11</c:v>
                </c:pt>
                <c:pt idx="2592">
                  <c:v>7.2044100000000006E-11</c:v>
                </c:pt>
                <c:pt idx="2593">
                  <c:v>7.2044100000000006E-11</c:v>
                </c:pt>
                <c:pt idx="2594">
                  <c:v>6.6226099999999998E-11</c:v>
                </c:pt>
                <c:pt idx="2595">
                  <c:v>6.6226099999999998E-11</c:v>
                </c:pt>
                <c:pt idx="2596">
                  <c:v>6.9250800000000003E-11</c:v>
                </c:pt>
                <c:pt idx="2597">
                  <c:v>6.9250800000000003E-11</c:v>
                </c:pt>
                <c:pt idx="2598">
                  <c:v>6.8174099999999997E-11</c:v>
                </c:pt>
                <c:pt idx="2599">
                  <c:v>6.8174099999999997E-11</c:v>
                </c:pt>
                <c:pt idx="2600">
                  <c:v>6.9338900000000001E-11</c:v>
                </c:pt>
                <c:pt idx="2601">
                  <c:v>6.9338900000000001E-11</c:v>
                </c:pt>
                <c:pt idx="2602">
                  <c:v>6.91341E-11</c:v>
                </c:pt>
                <c:pt idx="2603">
                  <c:v>6.91341E-11</c:v>
                </c:pt>
                <c:pt idx="2604">
                  <c:v>6.9542099999999997E-11</c:v>
                </c:pt>
                <c:pt idx="2605">
                  <c:v>6.9542099999999997E-11</c:v>
                </c:pt>
                <c:pt idx="2606">
                  <c:v>7.1261099999999997E-11</c:v>
                </c:pt>
                <c:pt idx="2607">
                  <c:v>7.1261099999999997E-11</c:v>
                </c:pt>
                <c:pt idx="2608">
                  <c:v>7.4543800000000005E-11</c:v>
                </c:pt>
                <c:pt idx="2609">
                  <c:v>7.4543800000000005E-11</c:v>
                </c:pt>
                <c:pt idx="2610">
                  <c:v>7.2624700000000003E-11</c:v>
                </c:pt>
                <c:pt idx="2611">
                  <c:v>7.2624700000000003E-11</c:v>
                </c:pt>
                <c:pt idx="2612">
                  <c:v>6.8674400000000001E-11</c:v>
                </c:pt>
                <c:pt idx="2613">
                  <c:v>6.8674400000000001E-11</c:v>
                </c:pt>
                <c:pt idx="2614">
                  <c:v>6.4579700000000006E-11</c:v>
                </c:pt>
                <c:pt idx="2615">
                  <c:v>6.4579700000000006E-11</c:v>
                </c:pt>
                <c:pt idx="2616">
                  <c:v>6.8267900000000003E-11</c:v>
                </c:pt>
                <c:pt idx="2617">
                  <c:v>6.8267900000000003E-11</c:v>
                </c:pt>
                <c:pt idx="2618">
                  <c:v>7.0866500000000005E-11</c:v>
                </c:pt>
                <c:pt idx="2619">
                  <c:v>7.0866500000000005E-11</c:v>
                </c:pt>
                <c:pt idx="2620">
                  <c:v>6.5942999999999994E-11</c:v>
                </c:pt>
                <c:pt idx="2621">
                  <c:v>6.5942999999999994E-11</c:v>
                </c:pt>
                <c:pt idx="2622">
                  <c:v>6.9854800000000002E-11</c:v>
                </c:pt>
                <c:pt idx="2623">
                  <c:v>6.9854800000000002E-11</c:v>
                </c:pt>
                <c:pt idx="2624">
                  <c:v>6.8991499999999999E-11</c:v>
                </c:pt>
                <c:pt idx="2625">
                  <c:v>6.8991499999999999E-11</c:v>
                </c:pt>
                <c:pt idx="2626">
                  <c:v>6.6440499999999997E-11</c:v>
                </c:pt>
                <c:pt idx="2627">
                  <c:v>6.6440499999999997E-11</c:v>
                </c:pt>
                <c:pt idx="2628">
                  <c:v>6.8779199999999998E-11</c:v>
                </c:pt>
                <c:pt idx="2629">
                  <c:v>6.8779199999999998E-11</c:v>
                </c:pt>
                <c:pt idx="2630">
                  <c:v>7.1100499999999997E-11</c:v>
                </c:pt>
                <c:pt idx="2631">
                  <c:v>7.1100499999999997E-11</c:v>
                </c:pt>
                <c:pt idx="2632">
                  <c:v>6.4853099999999994E-11</c:v>
                </c:pt>
                <c:pt idx="2633">
                  <c:v>6.4853099999999994E-11</c:v>
                </c:pt>
                <c:pt idx="2634">
                  <c:v>6.7470599999999998E-11</c:v>
                </c:pt>
                <c:pt idx="2635">
                  <c:v>6.7470599999999998E-11</c:v>
                </c:pt>
                <c:pt idx="2636">
                  <c:v>7.2496900000000002E-11</c:v>
                </c:pt>
                <c:pt idx="2637">
                  <c:v>7.2496900000000002E-11</c:v>
                </c:pt>
                <c:pt idx="2638">
                  <c:v>6.8403600000000001E-11</c:v>
                </c:pt>
                <c:pt idx="2639">
                  <c:v>6.8403600000000001E-11</c:v>
                </c:pt>
                <c:pt idx="2640">
                  <c:v>6.6884099999999994E-11</c:v>
                </c:pt>
                <c:pt idx="2641">
                  <c:v>6.6884099999999994E-11</c:v>
                </c:pt>
                <c:pt idx="2642">
                  <c:v>6.7476500000000005E-11</c:v>
                </c:pt>
                <c:pt idx="2643">
                  <c:v>6.7476500000000005E-11</c:v>
                </c:pt>
                <c:pt idx="2644">
                  <c:v>6.8825800000000002E-11</c:v>
                </c:pt>
                <c:pt idx="2645">
                  <c:v>6.8825800000000002E-11</c:v>
                </c:pt>
                <c:pt idx="2646">
                  <c:v>6.66063E-11</c:v>
                </c:pt>
                <c:pt idx="2647">
                  <c:v>6.66063E-11</c:v>
                </c:pt>
                <c:pt idx="2648">
                  <c:v>6.7114100000000003E-11</c:v>
                </c:pt>
                <c:pt idx="2649">
                  <c:v>6.7114100000000003E-11</c:v>
                </c:pt>
                <c:pt idx="2650">
                  <c:v>7.1439400000000004E-11</c:v>
                </c:pt>
                <c:pt idx="2651">
                  <c:v>7.1439400000000004E-11</c:v>
                </c:pt>
                <c:pt idx="2652">
                  <c:v>6.6373799999999996E-11</c:v>
                </c:pt>
                <c:pt idx="2653">
                  <c:v>6.6373799999999996E-11</c:v>
                </c:pt>
                <c:pt idx="2654">
                  <c:v>6.7865299999999995E-11</c:v>
                </c:pt>
                <c:pt idx="2655">
                  <c:v>6.7865299999999995E-11</c:v>
                </c:pt>
                <c:pt idx="2656">
                  <c:v>6.6906899999999999E-11</c:v>
                </c:pt>
                <c:pt idx="2657">
                  <c:v>6.6906899999999999E-11</c:v>
                </c:pt>
                <c:pt idx="2658">
                  <c:v>6.8948000000000001E-11</c:v>
                </c:pt>
                <c:pt idx="2659">
                  <c:v>6.8948000000000001E-11</c:v>
                </c:pt>
                <c:pt idx="2660">
                  <c:v>7.1623499999999998E-11</c:v>
                </c:pt>
                <c:pt idx="2661">
                  <c:v>7.1623499999999998E-11</c:v>
                </c:pt>
                <c:pt idx="2662">
                  <c:v>6.8118999999999998E-11</c:v>
                </c:pt>
                <c:pt idx="2663">
                  <c:v>6.8118999999999998E-11</c:v>
                </c:pt>
                <c:pt idx="2664">
                  <c:v>6.9329399999999997E-11</c:v>
                </c:pt>
                <c:pt idx="2665">
                  <c:v>6.9329399999999997E-11</c:v>
                </c:pt>
                <c:pt idx="2666">
                  <c:v>6.6938500000000004E-11</c:v>
                </c:pt>
                <c:pt idx="2667">
                  <c:v>6.6938500000000004E-11</c:v>
                </c:pt>
                <c:pt idx="2668">
                  <c:v>6.7048100000000005E-11</c:v>
                </c:pt>
                <c:pt idx="2669">
                  <c:v>6.7048100000000005E-11</c:v>
                </c:pt>
                <c:pt idx="2670">
                  <c:v>7.2049600000000001E-11</c:v>
                </c:pt>
                <c:pt idx="2671">
                  <c:v>7.2049600000000001E-11</c:v>
                </c:pt>
                <c:pt idx="2672">
                  <c:v>7.3298900000000006E-11</c:v>
                </c:pt>
                <c:pt idx="2673">
                  <c:v>7.3298900000000006E-11</c:v>
                </c:pt>
                <c:pt idx="2674">
                  <c:v>6.5796399999999998E-11</c:v>
                </c:pt>
                <c:pt idx="2675">
                  <c:v>6.5796399999999998E-11</c:v>
                </c:pt>
                <c:pt idx="2676">
                  <c:v>6.5681100000000001E-11</c:v>
                </c:pt>
                <c:pt idx="2677">
                  <c:v>6.5681100000000001E-11</c:v>
                </c:pt>
                <c:pt idx="2678">
                  <c:v>6.3119900000000005E-11</c:v>
                </c:pt>
                <c:pt idx="2679">
                  <c:v>6.3119900000000005E-11</c:v>
                </c:pt>
                <c:pt idx="2680">
                  <c:v>6.5805300000000004E-11</c:v>
                </c:pt>
                <c:pt idx="2681">
                  <c:v>6.5805300000000004E-11</c:v>
                </c:pt>
                <c:pt idx="2682">
                  <c:v>6.8558299999999995E-11</c:v>
                </c:pt>
                <c:pt idx="2683">
                  <c:v>6.8558299999999995E-11</c:v>
                </c:pt>
                <c:pt idx="2684">
                  <c:v>6.7576699999999996E-11</c:v>
                </c:pt>
                <c:pt idx="2685">
                  <c:v>6.7576699999999996E-11</c:v>
                </c:pt>
                <c:pt idx="2686">
                  <c:v>7.3579500000000002E-11</c:v>
                </c:pt>
                <c:pt idx="2687">
                  <c:v>7.3579500000000002E-11</c:v>
                </c:pt>
                <c:pt idx="2688">
                  <c:v>6.5803400000000006E-11</c:v>
                </c:pt>
                <c:pt idx="2689">
                  <c:v>6.5803400000000006E-11</c:v>
                </c:pt>
                <c:pt idx="2690">
                  <c:v>6.5880399999999995E-11</c:v>
                </c:pt>
                <c:pt idx="2691">
                  <c:v>6.5880399999999995E-11</c:v>
                </c:pt>
                <c:pt idx="2692">
                  <c:v>6.28711E-11</c:v>
                </c:pt>
                <c:pt idx="2693">
                  <c:v>6.28711E-11</c:v>
                </c:pt>
                <c:pt idx="2694">
                  <c:v>6.5078899999999995E-11</c:v>
                </c:pt>
                <c:pt idx="2695">
                  <c:v>6.5078899999999995E-11</c:v>
                </c:pt>
                <c:pt idx="2696">
                  <c:v>6.8418999999999999E-11</c:v>
                </c:pt>
                <c:pt idx="2697">
                  <c:v>6.8418999999999999E-11</c:v>
                </c:pt>
                <c:pt idx="2698">
                  <c:v>6.9099200000000003E-11</c:v>
                </c:pt>
                <c:pt idx="2699">
                  <c:v>6.9099200000000003E-11</c:v>
                </c:pt>
                <c:pt idx="2700">
                  <c:v>6.5663100000000002E-11</c:v>
                </c:pt>
                <c:pt idx="2701">
                  <c:v>6.5663100000000002E-11</c:v>
                </c:pt>
                <c:pt idx="2702">
                  <c:v>6.6455899999999994E-11</c:v>
                </c:pt>
                <c:pt idx="2703">
                  <c:v>6.6455899999999994E-11</c:v>
                </c:pt>
                <c:pt idx="2704">
                  <c:v>7.06209E-11</c:v>
                </c:pt>
                <c:pt idx="2705">
                  <c:v>7.06209E-11</c:v>
                </c:pt>
                <c:pt idx="2706">
                  <c:v>6.5251299999999995E-11</c:v>
                </c:pt>
                <c:pt idx="2707">
                  <c:v>6.5251299999999995E-11</c:v>
                </c:pt>
                <c:pt idx="2708">
                  <c:v>6.6780099999999994E-11</c:v>
                </c:pt>
                <c:pt idx="2709">
                  <c:v>6.6780099999999994E-11</c:v>
                </c:pt>
                <c:pt idx="2710">
                  <c:v>6.6685700000000004E-11</c:v>
                </c:pt>
                <c:pt idx="2711">
                  <c:v>6.6685700000000004E-11</c:v>
                </c:pt>
                <c:pt idx="2712">
                  <c:v>6.4556799999999996E-11</c:v>
                </c:pt>
                <c:pt idx="2713">
                  <c:v>6.4556799999999996E-11</c:v>
                </c:pt>
                <c:pt idx="2714">
                  <c:v>6.1687399999999994E-11</c:v>
                </c:pt>
                <c:pt idx="2715">
                  <c:v>6.1687399999999994E-11</c:v>
                </c:pt>
                <c:pt idx="2716">
                  <c:v>6.53646E-11</c:v>
                </c:pt>
                <c:pt idx="2717">
                  <c:v>6.53646E-11</c:v>
                </c:pt>
                <c:pt idx="2718">
                  <c:v>6.5642100000000003E-11</c:v>
                </c:pt>
                <c:pt idx="2719">
                  <c:v>6.5642100000000003E-11</c:v>
                </c:pt>
                <c:pt idx="2720">
                  <c:v>6.81823E-11</c:v>
                </c:pt>
                <c:pt idx="2721">
                  <c:v>6.81823E-11</c:v>
                </c:pt>
                <c:pt idx="2722">
                  <c:v>6.3050499999999996E-11</c:v>
                </c:pt>
                <c:pt idx="2723">
                  <c:v>6.3050499999999996E-11</c:v>
                </c:pt>
                <c:pt idx="2724">
                  <c:v>6.7363799999999997E-11</c:v>
                </c:pt>
                <c:pt idx="2725">
                  <c:v>6.7363799999999997E-11</c:v>
                </c:pt>
                <c:pt idx="2726">
                  <c:v>7.0457199999999994E-11</c:v>
                </c:pt>
                <c:pt idx="2727">
                  <c:v>7.0457199999999994E-11</c:v>
                </c:pt>
                <c:pt idx="2728">
                  <c:v>6.5240700000000003E-11</c:v>
                </c:pt>
                <c:pt idx="2729">
                  <c:v>6.5240700000000003E-11</c:v>
                </c:pt>
                <c:pt idx="2730">
                  <c:v>6.9121199999999998E-11</c:v>
                </c:pt>
                <c:pt idx="2731">
                  <c:v>6.9121199999999998E-11</c:v>
                </c:pt>
                <c:pt idx="2732">
                  <c:v>6.2849100000000005E-11</c:v>
                </c:pt>
                <c:pt idx="2733">
                  <c:v>6.2849100000000005E-11</c:v>
                </c:pt>
                <c:pt idx="2734">
                  <c:v>6.5234999999999995E-11</c:v>
                </c:pt>
                <c:pt idx="2735">
                  <c:v>6.5234999999999995E-11</c:v>
                </c:pt>
                <c:pt idx="2736">
                  <c:v>6.7270299999999996E-11</c:v>
                </c:pt>
                <c:pt idx="2737">
                  <c:v>6.7270299999999996E-11</c:v>
                </c:pt>
                <c:pt idx="2738">
                  <c:v>6.45573E-11</c:v>
                </c:pt>
                <c:pt idx="2739">
                  <c:v>6.45573E-11</c:v>
                </c:pt>
                <c:pt idx="2740">
                  <c:v>6.7470700000000004E-11</c:v>
                </c:pt>
                <c:pt idx="2741">
                  <c:v>6.7470700000000004E-11</c:v>
                </c:pt>
                <c:pt idx="2742">
                  <c:v>6.5933700000000002E-11</c:v>
                </c:pt>
                <c:pt idx="2743">
                  <c:v>6.5933700000000002E-11</c:v>
                </c:pt>
                <c:pt idx="2744">
                  <c:v>6.5873399999999999E-11</c:v>
                </c:pt>
                <c:pt idx="2745">
                  <c:v>6.5873399999999999E-11</c:v>
                </c:pt>
                <c:pt idx="2746">
                  <c:v>6.7564699999999996E-11</c:v>
                </c:pt>
                <c:pt idx="2747">
                  <c:v>6.7564699999999996E-11</c:v>
                </c:pt>
                <c:pt idx="2748">
                  <c:v>6.5478999999999994E-11</c:v>
                </c:pt>
                <c:pt idx="2749">
                  <c:v>6.5478999999999994E-11</c:v>
                </c:pt>
                <c:pt idx="2750">
                  <c:v>6.1441400000000004E-11</c:v>
                </c:pt>
                <c:pt idx="2751">
                  <c:v>6.1441400000000004E-11</c:v>
                </c:pt>
                <c:pt idx="2752">
                  <c:v>6.5232100000000001E-11</c:v>
                </c:pt>
                <c:pt idx="2753">
                  <c:v>6.5232100000000001E-11</c:v>
                </c:pt>
                <c:pt idx="2754">
                  <c:v>6.3118499999999998E-11</c:v>
                </c:pt>
                <c:pt idx="2755">
                  <c:v>6.3118499999999998E-11</c:v>
                </c:pt>
                <c:pt idx="2756">
                  <c:v>6.4542300000000001E-11</c:v>
                </c:pt>
                <c:pt idx="2757">
                  <c:v>6.4542300000000001E-11</c:v>
                </c:pt>
                <c:pt idx="2758">
                  <c:v>6.6386800000000004E-11</c:v>
                </c:pt>
                <c:pt idx="2759">
                  <c:v>6.6386800000000004E-11</c:v>
                </c:pt>
                <c:pt idx="2760">
                  <c:v>6.4892599999999997E-11</c:v>
                </c:pt>
                <c:pt idx="2761">
                  <c:v>6.4892599999999997E-11</c:v>
                </c:pt>
                <c:pt idx="2762">
                  <c:v>6.3729700000000004E-11</c:v>
                </c:pt>
                <c:pt idx="2763">
                  <c:v>6.3729700000000004E-11</c:v>
                </c:pt>
                <c:pt idx="2764">
                  <c:v>6.6174199999999997E-11</c:v>
                </c:pt>
                <c:pt idx="2765">
                  <c:v>6.6174199999999997E-11</c:v>
                </c:pt>
                <c:pt idx="2766">
                  <c:v>6.6632199999999997E-11</c:v>
                </c:pt>
                <c:pt idx="2767">
                  <c:v>6.6632199999999997E-11</c:v>
                </c:pt>
                <c:pt idx="2768">
                  <c:v>6.8235700000000001E-11</c:v>
                </c:pt>
                <c:pt idx="2769">
                  <c:v>6.8235700000000001E-11</c:v>
                </c:pt>
                <c:pt idx="2770">
                  <c:v>6.8522400000000002E-11</c:v>
                </c:pt>
                <c:pt idx="2771">
                  <c:v>6.8522400000000002E-11</c:v>
                </c:pt>
                <c:pt idx="2772">
                  <c:v>6.2399200000000003E-11</c:v>
                </c:pt>
                <c:pt idx="2773">
                  <c:v>6.2399200000000003E-11</c:v>
                </c:pt>
                <c:pt idx="2774">
                  <c:v>6.42288E-11</c:v>
                </c:pt>
                <c:pt idx="2775">
                  <c:v>6.42288E-11</c:v>
                </c:pt>
                <c:pt idx="2776">
                  <c:v>6.6124100000000002E-11</c:v>
                </c:pt>
                <c:pt idx="2777">
                  <c:v>6.6124100000000002E-11</c:v>
                </c:pt>
                <c:pt idx="2778">
                  <c:v>6.0315700000000004E-11</c:v>
                </c:pt>
                <c:pt idx="2779">
                  <c:v>6.0315700000000004E-11</c:v>
                </c:pt>
                <c:pt idx="2780">
                  <c:v>6.1784300000000006E-11</c:v>
                </c:pt>
                <c:pt idx="2781">
                  <c:v>6.1784300000000006E-11</c:v>
                </c:pt>
                <c:pt idx="2782">
                  <c:v>6.5207799999999997E-11</c:v>
                </c:pt>
                <c:pt idx="2783">
                  <c:v>6.5207799999999997E-11</c:v>
                </c:pt>
                <c:pt idx="2784">
                  <c:v>6.6673900000000003E-11</c:v>
                </c:pt>
                <c:pt idx="2785">
                  <c:v>6.6673900000000003E-11</c:v>
                </c:pt>
                <c:pt idx="2786">
                  <c:v>6.2479400000000003E-11</c:v>
                </c:pt>
                <c:pt idx="2787">
                  <c:v>6.2479400000000003E-11</c:v>
                </c:pt>
                <c:pt idx="2788">
                  <c:v>6.8072899999999998E-11</c:v>
                </c:pt>
                <c:pt idx="2789">
                  <c:v>6.8072899999999998E-11</c:v>
                </c:pt>
                <c:pt idx="2790">
                  <c:v>6.6790199999999995E-11</c:v>
                </c:pt>
                <c:pt idx="2791">
                  <c:v>6.6790199999999995E-11</c:v>
                </c:pt>
                <c:pt idx="2792">
                  <c:v>6.23878E-11</c:v>
                </c:pt>
                <c:pt idx="2793">
                  <c:v>6.23878E-11</c:v>
                </c:pt>
                <c:pt idx="2794">
                  <c:v>6.3246099999999999E-11</c:v>
                </c:pt>
                <c:pt idx="2795">
                  <c:v>6.3246099999999999E-11</c:v>
                </c:pt>
                <c:pt idx="2796">
                  <c:v>6.5557400000000003E-11</c:v>
                </c:pt>
                <c:pt idx="2797">
                  <c:v>6.5557400000000003E-11</c:v>
                </c:pt>
                <c:pt idx="2798">
                  <c:v>6.5616699999999997E-11</c:v>
                </c:pt>
                <c:pt idx="2799">
                  <c:v>6.5616699999999997E-11</c:v>
                </c:pt>
                <c:pt idx="2800">
                  <c:v>6.4924799999999999E-11</c:v>
                </c:pt>
                <c:pt idx="2801">
                  <c:v>6.4924799999999999E-11</c:v>
                </c:pt>
                <c:pt idx="2802">
                  <c:v>6.4114499999999999E-11</c:v>
                </c:pt>
                <c:pt idx="2803">
                  <c:v>6.4114499999999999E-11</c:v>
                </c:pt>
                <c:pt idx="2804">
                  <c:v>6.6194200000000001E-11</c:v>
                </c:pt>
                <c:pt idx="2805">
                  <c:v>6.6194200000000001E-11</c:v>
                </c:pt>
                <c:pt idx="2806">
                  <c:v>6.4147899999999996E-11</c:v>
                </c:pt>
                <c:pt idx="2807">
                  <c:v>6.4147899999999996E-11</c:v>
                </c:pt>
                <c:pt idx="2808">
                  <c:v>6.5658400000000003E-11</c:v>
                </c:pt>
                <c:pt idx="2809">
                  <c:v>6.5658400000000003E-11</c:v>
                </c:pt>
                <c:pt idx="2810">
                  <c:v>6.4381500000000001E-11</c:v>
                </c:pt>
                <c:pt idx="2811">
                  <c:v>6.4381500000000001E-11</c:v>
                </c:pt>
                <c:pt idx="2812">
                  <c:v>6.3055300000000001E-11</c:v>
                </c:pt>
                <c:pt idx="2813">
                  <c:v>6.3055300000000001E-11</c:v>
                </c:pt>
                <c:pt idx="2814">
                  <c:v>7.45716E-11</c:v>
                </c:pt>
                <c:pt idx="2815">
                  <c:v>7.45716E-11</c:v>
                </c:pt>
                <c:pt idx="2816">
                  <c:v>6.9488099999999999E-11</c:v>
                </c:pt>
                <c:pt idx="2817">
                  <c:v>6.9488099999999999E-11</c:v>
                </c:pt>
                <c:pt idx="2818">
                  <c:v>6.2896000000000002E-11</c:v>
                </c:pt>
                <c:pt idx="2819">
                  <c:v>6.2896000000000002E-11</c:v>
                </c:pt>
                <c:pt idx="2820">
                  <c:v>6.4100200000000003E-11</c:v>
                </c:pt>
                <c:pt idx="2821">
                  <c:v>6.4100200000000003E-11</c:v>
                </c:pt>
                <c:pt idx="2822">
                  <c:v>6.3595500000000005E-11</c:v>
                </c:pt>
                <c:pt idx="2823">
                  <c:v>6.3595500000000005E-11</c:v>
                </c:pt>
                <c:pt idx="2824">
                  <c:v>6.1781099999999994E-11</c:v>
                </c:pt>
                <c:pt idx="2825">
                  <c:v>6.1781099999999994E-11</c:v>
                </c:pt>
                <c:pt idx="2826">
                  <c:v>6.1523799999999994E-11</c:v>
                </c:pt>
                <c:pt idx="2827">
                  <c:v>6.1523799999999994E-11</c:v>
                </c:pt>
                <c:pt idx="2828">
                  <c:v>6.8064000000000004E-11</c:v>
                </c:pt>
                <c:pt idx="2829">
                  <c:v>6.8064000000000004E-11</c:v>
                </c:pt>
                <c:pt idx="2830">
                  <c:v>6.6080299999999998E-11</c:v>
                </c:pt>
                <c:pt idx="2831">
                  <c:v>6.6080299999999998E-11</c:v>
                </c:pt>
                <c:pt idx="2832">
                  <c:v>6.4113100000000005E-11</c:v>
                </c:pt>
                <c:pt idx="2833">
                  <c:v>6.4113100000000005E-11</c:v>
                </c:pt>
                <c:pt idx="2834">
                  <c:v>6.7987299999999995E-11</c:v>
                </c:pt>
                <c:pt idx="2835">
                  <c:v>6.7987299999999995E-11</c:v>
                </c:pt>
                <c:pt idx="2836">
                  <c:v>6.4382800000000002E-11</c:v>
                </c:pt>
                <c:pt idx="2837">
                  <c:v>6.4382800000000002E-11</c:v>
                </c:pt>
                <c:pt idx="2838">
                  <c:v>6.5144499999999994E-11</c:v>
                </c:pt>
                <c:pt idx="2839">
                  <c:v>6.5144499999999994E-11</c:v>
                </c:pt>
                <c:pt idx="2840">
                  <c:v>6.1169199999999997E-11</c:v>
                </c:pt>
                <c:pt idx="2841">
                  <c:v>6.1169199999999997E-11</c:v>
                </c:pt>
                <c:pt idx="2842">
                  <c:v>6.6394799999999995E-11</c:v>
                </c:pt>
                <c:pt idx="2843">
                  <c:v>6.6394799999999995E-11</c:v>
                </c:pt>
                <c:pt idx="2844">
                  <c:v>6.4035200000000001E-11</c:v>
                </c:pt>
                <c:pt idx="2845">
                  <c:v>6.4035200000000001E-11</c:v>
                </c:pt>
                <c:pt idx="2846">
                  <c:v>5.76952E-11</c:v>
                </c:pt>
                <c:pt idx="2847">
                  <c:v>5.76952E-11</c:v>
                </c:pt>
                <c:pt idx="2848">
                  <c:v>6.4605600000000003E-11</c:v>
                </c:pt>
                <c:pt idx="2849">
                  <c:v>6.4605600000000003E-11</c:v>
                </c:pt>
                <c:pt idx="2850">
                  <c:v>6.4537600000000002E-11</c:v>
                </c:pt>
                <c:pt idx="2851">
                  <c:v>6.4537600000000002E-11</c:v>
                </c:pt>
                <c:pt idx="2852">
                  <c:v>6.5940600000000004E-11</c:v>
                </c:pt>
                <c:pt idx="2853">
                  <c:v>6.5940600000000004E-11</c:v>
                </c:pt>
                <c:pt idx="2854">
                  <c:v>6.2942300000000001E-11</c:v>
                </c:pt>
                <c:pt idx="2855">
                  <c:v>6.2942300000000001E-11</c:v>
                </c:pt>
                <c:pt idx="2856">
                  <c:v>6.0656099999999998E-11</c:v>
                </c:pt>
                <c:pt idx="2857">
                  <c:v>6.0656099999999998E-11</c:v>
                </c:pt>
                <c:pt idx="2858">
                  <c:v>6.1233000000000005E-11</c:v>
                </c:pt>
                <c:pt idx="2859">
                  <c:v>6.1233000000000005E-11</c:v>
                </c:pt>
                <c:pt idx="2860">
                  <c:v>6.4944000000000006E-11</c:v>
                </c:pt>
                <c:pt idx="2861">
                  <c:v>6.4944000000000006E-11</c:v>
                </c:pt>
                <c:pt idx="2862">
                  <c:v>6.3841400000000003E-11</c:v>
                </c:pt>
                <c:pt idx="2863">
                  <c:v>6.3841400000000003E-11</c:v>
                </c:pt>
                <c:pt idx="2864">
                  <c:v>6.7342599999999999E-11</c:v>
                </c:pt>
                <c:pt idx="2865">
                  <c:v>6.7342599999999999E-11</c:v>
                </c:pt>
                <c:pt idx="2866">
                  <c:v>9.8079099999999996E-11</c:v>
                </c:pt>
                <c:pt idx="2867">
                  <c:v>9.8079099999999996E-11</c:v>
                </c:pt>
                <c:pt idx="2868">
                  <c:v>6.4980400000000003E-11</c:v>
                </c:pt>
                <c:pt idx="2869">
                  <c:v>6.4980400000000003E-11</c:v>
                </c:pt>
                <c:pt idx="2870">
                  <c:v>6.3179700000000003E-11</c:v>
                </c:pt>
                <c:pt idx="2871">
                  <c:v>6.3179700000000003E-11</c:v>
                </c:pt>
                <c:pt idx="2872">
                  <c:v>6.3754600000000005E-11</c:v>
                </c:pt>
                <c:pt idx="2873">
                  <c:v>6.3754600000000005E-11</c:v>
                </c:pt>
                <c:pt idx="2874">
                  <c:v>6.1750800000000003E-11</c:v>
                </c:pt>
                <c:pt idx="2875">
                  <c:v>6.1750800000000003E-11</c:v>
                </c:pt>
                <c:pt idx="2876">
                  <c:v>6.5021400000000006E-11</c:v>
                </c:pt>
                <c:pt idx="2877">
                  <c:v>6.5021400000000006E-11</c:v>
                </c:pt>
                <c:pt idx="2878">
                  <c:v>5.9971300000000002E-11</c:v>
                </c:pt>
                <c:pt idx="2879">
                  <c:v>5.9971300000000002E-11</c:v>
                </c:pt>
                <c:pt idx="2880">
                  <c:v>6.3357200000000001E-11</c:v>
                </c:pt>
                <c:pt idx="2881">
                  <c:v>6.3357200000000001E-11</c:v>
                </c:pt>
                <c:pt idx="2882">
                  <c:v>6.3130800000000002E-11</c:v>
                </c:pt>
                <c:pt idx="2883">
                  <c:v>6.3130800000000002E-11</c:v>
                </c:pt>
                <c:pt idx="2884">
                  <c:v>6.0919399999999997E-11</c:v>
                </c:pt>
                <c:pt idx="2885">
                  <c:v>6.0919399999999997E-11</c:v>
                </c:pt>
                <c:pt idx="2886">
                  <c:v>6.85303E-11</c:v>
                </c:pt>
                <c:pt idx="2887">
                  <c:v>6.85303E-11</c:v>
                </c:pt>
                <c:pt idx="2888">
                  <c:v>6.5601400000000005E-11</c:v>
                </c:pt>
                <c:pt idx="2889">
                  <c:v>6.5601400000000005E-11</c:v>
                </c:pt>
                <c:pt idx="2890">
                  <c:v>6.60218E-11</c:v>
                </c:pt>
                <c:pt idx="2891">
                  <c:v>6.60218E-11</c:v>
                </c:pt>
                <c:pt idx="2892">
                  <c:v>7.2803500000000001E-11</c:v>
                </c:pt>
                <c:pt idx="2893">
                  <c:v>7.2803500000000001E-11</c:v>
                </c:pt>
                <c:pt idx="2894">
                  <c:v>6.0855099999999999E-11</c:v>
                </c:pt>
                <c:pt idx="2895">
                  <c:v>6.0855099999999999E-11</c:v>
                </c:pt>
                <c:pt idx="2896">
                  <c:v>6.1551099999999999E-11</c:v>
                </c:pt>
                <c:pt idx="2897">
                  <c:v>6.1551099999999999E-11</c:v>
                </c:pt>
                <c:pt idx="2898">
                  <c:v>6.3904200000000001E-11</c:v>
                </c:pt>
                <c:pt idx="2899">
                  <c:v>6.3904200000000001E-11</c:v>
                </c:pt>
                <c:pt idx="2900">
                  <c:v>5.87583E-11</c:v>
                </c:pt>
                <c:pt idx="2901">
                  <c:v>5.87583E-11</c:v>
                </c:pt>
                <c:pt idx="2902">
                  <c:v>6.4554199999999994E-11</c:v>
                </c:pt>
                <c:pt idx="2903">
                  <c:v>6.4554199999999994E-11</c:v>
                </c:pt>
                <c:pt idx="2904">
                  <c:v>6.4464700000000002E-11</c:v>
                </c:pt>
                <c:pt idx="2905">
                  <c:v>6.4464700000000002E-11</c:v>
                </c:pt>
                <c:pt idx="2906">
                  <c:v>7.5901700000000003E-11</c:v>
                </c:pt>
                <c:pt idx="2907">
                  <c:v>7.5901700000000003E-11</c:v>
                </c:pt>
                <c:pt idx="2908">
                  <c:v>6.7952199999999999E-11</c:v>
                </c:pt>
                <c:pt idx="2909">
                  <c:v>6.7952199999999999E-11</c:v>
                </c:pt>
                <c:pt idx="2910">
                  <c:v>6.2221999999999997E-11</c:v>
                </c:pt>
                <c:pt idx="2911">
                  <c:v>6.2221999999999997E-11</c:v>
                </c:pt>
                <c:pt idx="2912">
                  <c:v>6.1106599999999998E-11</c:v>
                </c:pt>
                <c:pt idx="2913">
                  <c:v>6.1106599999999998E-11</c:v>
                </c:pt>
                <c:pt idx="2914">
                  <c:v>6.2821800000000001E-11</c:v>
                </c:pt>
                <c:pt idx="2915">
                  <c:v>6.2821800000000001E-11</c:v>
                </c:pt>
                <c:pt idx="2916">
                  <c:v>6.6684899999999994E-11</c:v>
                </c:pt>
                <c:pt idx="2917">
                  <c:v>6.6684899999999994E-11</c:v>
                </c:pt>
                <c:pt idx="2918">
                  <c:v>6.8290600000000001E-11</c:v>
                </c:pt>
                <c:pt idx="2919">
                  <c:v>6.8290600000000001E-11</c:v>
                </c:pt>
                <c:pt idx="2920">
                  <c:v>6.2064100000000005E-11</c:v>
                </c:pt>
                <c:pt idx="2921">
                  <c:v>6.2064100000000005E-11</c:v>
                </c:pt>
                <c:pt idx="2922">
                  <c:v>6.4531699999999995E-11</c:v>
                </c:pt>
                <c:pt idx="2923">
                  <c:v>6.4531699999999995E-11</c:v>
                </c:pt>
                <c:pt idx="2924">
                  <c:v>6.4061499999999996E-11</c:v>
                </c:pt>
                <c:pt idx="2925">
                  <c:v>6.4061499999999996E-11</c:v>
                </c:pt>
                <c:pt idx="2926">
                  <c:v>6.1318399999999995E-11</c:v>
                </c:pt>
                <c:pt idx="2927">
                  <c:v>6.1318399999999995E-11</c:v>
                </c:pt>
                <c:pt idx="2928">
                  <c:v>6.1842800000000004E-11</c:v>
                </c:pt>
                <c:pt idx="2929">
                  <c:v>6.1842800000000004E-11</c:v>
                </c:pt>
                <c:pt idx="2930">
                  <c:v>6.48963E-11</c:v>
                </c:pt>
                <c:pt idx="2931">
                  <c:v>6.48963E-11</c:v>
                </c:pt>
                <c:pt idx="2932">
                  <c:v>6.3691799999999994E-11</c:v>
                </c:pt>
                <c:pt idx="2933">
                  <c:v>6.3691799999999994E-11</c:v>
                </c:pt>
                <c:pt idx="2934">
                  <c:v>6.2736100000000005E-11</c:v>
                </c:pt>
                <c:pt idx="2935">
                  <c:v>6.2736100000000005E-11</c:v>
                </c:pt>
                <c:pt idx="2936">
                  <c:v>6.51877E-11</c:v>
                </c:pt>
                <c:pt idx="2937">
                  <c:v>6.51877E-11</c:v>
                </c:pt>
                <c:pt idx="2938">
                  <c:v>6.6733199999999998E-11</c:v>
                </c:pt>
                <c:pt idx="2939">
                  <c:v>6.6733199999999998E-11</c:v>
                </c:pt>
                <c:pt idx="2940">
                  <c:v>6.6796399999999994E-11</c:v>
                </c:pt>
                <c:pt idx="2941">
                  <c:v>6.6796399999999994E-11</c:v>
                </c:pt>
                <c:pt idx="2942">
                  <c:v>6.2795700000000005E-11</c:v>
                </c:pt>
                <c:pt idx="2943">
                  <c:v>6.2795700000000005E-11</c:v>
                </c:pt>
                <c:pt idx="2944">
                  <c:v>6.0982199999999996E-11</c:v>
                </c:pt>
                <c:pt idx="2945">
                  <c:v>6.0982199999999996E-11</c:v>
                </c:pt>
                <c:pt idx="2946">
                  <c:v>6.1182400000000005E-11</c:v>
                </c:pt>
                <c:pt idx="2947">
                  <c:v>6.1182400000000005E-11</c:v>
                </c:pt>
                <c:pt idx="2948">
                  <c:v>6.0238199999999998E-11</c:v>
                </c:pt>
                <c:pt idx="2949">
                  <c:v>6.0238199999999998E-11</c:v>
                </c:pt>
                <c:pt idx="2950">
                  <c:v>6.0442699999999995E-11</c:v>
                </c:pt>
                <c:pt idx="2951">
                  <c:v>6.0442699999999995E-11</c:v>
                </c:pt>
                <c:pt idx="2952">
                  <c:v>6.0488300000000003E-11</c:v>
                </c:pt>
                <c:pt idx="2953">
                  <c:v>6.0488300000000003E-11</c:v>
                </c:pt>
                <c:pt idx="2954">
                  <c:v>6.0900899999999994E-11</c:v>
                </c:pt>
                <c:pt idx="2955">
                  <c:v>6.0900899999999994E-11</c:v>
                </c:pt>
                <c:pt idx="2956">
                  <c:v>6.35358E-11</c:v>
                </c:pt>
                <c:pt idx="2957">
                  <c:v>6.35358E-11</c:v>
                </c:pt>
                <c:pt idx="2958">
                  <c:v>6.7446599999999999E-11</c:v>
                </c:pt>
                <c:pt idx="2959">
                  <c:v>6.7446599999999999E-11</c:v>
                </c:pt>
                <c:pt idx="2960">
                  <c:v>6.0686699999999994E-11</c:v>
                </c:pt>
                <c:pt idx="2961">
                  <c:v>6.0686699999999994E-11</c:v>
                </c:pt>
                <c:pt idx="2962">
                  <c:v>6.3159300000000001E-11</c:v>
                </c:pt>
                <c:pt idx="2963">
                  <c:v>6.3159300000000001E-11</c:v>
                </c:pt>
                <c:pt idx="2964">
                  <c:v>6.5287999999999997E-11</c:v>
                </c:pt>
                <c:pt idx="2965">
                  <c:v>6.5287999999999997E-11</c:v>
                </c:pt>
                <c:pt idx="2966">
                  <c:v>5.8109600000000002E-11</c:v>
                </c:pt>
                <c:pt idx="2967">
                  <c:v>5.8109600000000002E-11</c:v>
                </c:pt>
                <c:pt idx="2968">
                  <c:v>6.15702E-11</c:v>
                </c:pt>
                <c:pt idx="2969">
                  <c:v>6.15702E-11</c:v>
                </c:pt>
                <c:pt idx="2970">
                  <c:v>6.2928899999999995E-11</c:v>
                </c:pt>
                <c:pt idx="2971">
                  <c:v>6.2928899999999995E-11</c:v>
                </c:pt>
                <c:pt idx="2972">
                  <c:v>6.12741E-11</c:v>
                </c:pt>
                <c:pt idx="2973">
                  <c:v>6.12741E-11</c:v>
                </c:pt>
                <c:pt idx="2974">
                  <c:v>6.2584999999999996E-11</c:v>
                </c:pt>
                <c:pt idx="2975">
                  <c:v>6.2584999999999996E-11</c:v>
                </c:pt>
                <c:pt idx="2976">
                  <c:v>6.3872500000000004E-11</c:v>
                </c:pt>
                <c:pt idx="2977">
                  <c:v>6.3872500000000004E-11</c:v>
                </c:pt>
                <c:pt idx="2978">
                  <c:v>6.03746E-11</c:v>
                </c:pt>
                <c:pt idx="2979">
                  <c:v>6.03746E-11</c:v>
                </c:pt>
                <c:pt idx="2980">
                  <c:v>6.1029399999999998E-11</c:v>
                </c:pt>
                <c:pt idx="2981">
                  <c:v>6.1029399999999998E-11</c:v>
                </c:pt>
                <c:pt idx="2982">
                  <c:v>6.2395800000000004E-11</c:v>
                </c:pt>
                <c:pt idx="2983">
                  <c:v>6.2395800000000004E-11</c:v>
                </c:pt>
                <c:pt idx="2984">
                  <c:v>6.0344900000000006E-11</c:v>
                </c:pt>
                <c:pt idx="2985">
                  <c:v>6.0344900000000006E-11</c:v>
                </c:pt>
                <c:pt idx="2986">
                  <c:v>5.9295799999999997E-11</c:v>
                </c:pt>
                <c:pt idx="2987">
                  <c:v>5.9295799999999997E-11</c:v>
                </c:pt>
                <c:pt idx="2988">
                  <c:v>6.3284300000000001E-11</c:v>
                </c:pt>
                <c:pt idx="2989">
                  <c:v>6.3284300000000001E-11</c:v>
                </c:pt>
                <c:pt idx="2990">
                  <c:v>6.4004600000000005E-11</c:v>
                </c:pt>
                <c:pt idx="2991">
                  <c:v>6.4004600000000005E-11</c:v>
                </c:pt>
                <c:pt idx="2992">
                  <c:v>6.7682199999999996E-11</c:v>
                </c:pt>
                <c:pt idx="2993">
                  <c:v>6.7682199999999996E-11</c:v>
                </c:pt>
                <c:pt idx="2994">
                  <c:v>6.0533500000000001E-11</c:v>
                </c:pt>
                <c:pt idx="2995">
                  <c:v>6.0533500000000001E-11</c:v>
                </c:pt>
                <c:pt idx="2996">
                  <c:v>6.4532999999999996E-11</c:v>
                </c:pt>
                <c:pt idx="2997">
                  <c:v>6.4532999999999996E-11</c:v>
                </c:pt>
                <c:pt idx="2998">
                  <c:v>5.9359299999999999E-11</c:v>
                </c:pt>
                <c:pt idx="2999">
                  <c:v>5.9359299999999999E-11</c:v>
                </c:pt>
                <c:pt idx="3000">
                  <c:v>6.2179900000000006E-11</c:v>
                </c:pt>
                <c:pt idx="3001">
                  <c:v>6.2179900000000006E-11</c:v>
                </c:pt>
                <c:pt idx="3002">
                  <c:v>6.3653499999999999E-11</c:v>
                </c:pt>
                <c:pt idx="3003">
                  <c:v>6.3653499999999999E-11</c:v>
                </c:pt>
                <c:pt idx="3004">
                  <c:v>6.52576E-11</c:v>
                </c:pt>
                <c:pt idx="3005">
                  <c:v>6.52576E-11</c:v>
                </c:pt>
                <c:pt idx="3006">
                  <c:v>6.1163300000000004E-11</c:v>
                </c:pt>
                <c:pt idx="3007">
                  <c:v>6.1163300000000004E-11</c:v>
                </c:pt>
                <c:pt idx="3008">
                  <c:v>6.0936400000000001E-11</c:v>
                </c:pt>
                <c:pt idx="3009">
                  <c:v>6.0936400000000001E-11</c:v>
                </c:pt>
                <c:pt idx="3010">
                  <c:v>5.8192199999999998E-11</c:v>
                </c:pt>
                <c:pt idx="3011">
                  <c:v>5.8192199999999998E-11</c:v>
                </c:pt>
                <c:pt idx="3012">
                  <c:v>6.3789300000000003E-11</c:v>
                </c:pt>
                <c:pt idx="3013">
                  <c:v>6.3789300000000003E-11</c:v>
                </c:pt>
                <c:pt idx="3014">
                  <c:v>6.4910100000000005E-11</c:v>
                </c:pt>
                <c:pt idx="3015">
                  <c:v>6.4910100000000005E-11</c:v>
                </c:pt>
                <c:pt idx="3016">
                  <c:v>6.0796499999999995E-11</c:v>
                </c:pt>
                <c:pt idx="3017">
                  <c:v>6.0796499999999995E-11</c:v>
                </c:pt>
                <c:pt idx="3018">
                  <c:v>6.6168599999999996E-11</c:v>
                </c:pt>
                <c:pt idx="3019">
                  <c:v>6.6168599999999996E-11</c:v>
                </c:pt>
                <c:pt idx="3020">
                  <c:v>5.8056799999999999E-11</c:v>
                </c:pt>
                <c:pt idx="3021">
                  <c:v>5.8056799999999999E-11</c:v>
                </c:pt>
                <c:pt idx="3022">
                  <c:v>5.8104499999999998E-11</c:v>
                </c:pt>
                <c:pt idx="3023">
                  <c:v>5.8104499999999998E-11</c:v>
                </c:pt>
                <c:pt idx="3024">
                  <c:v>6.4037600000000003E-11</c:v>
                </c:pt>
                <c:pt idx="3025">
                  <c:v>6.4037600000000003E-11</c:v>
                </c:pt>
                <c:pt idx="3026">
                  <c:v>6.4226700000000002E-11</c:v>
                </c:pt>
                <c:pt idx="3027">
                  <c:v>6.4226700000000002E-11</c:v>
                </c:pt>
                <c:pt idx="3028">
                  <c:v>5.9907699999999994E-11</c:v>
                </c:pt>
                <c:pt idx="3029">
                  <c:v>5.9907699999999994E-11</c:v>
                </c:pt>
                <c:pt idx="3030">
                  <c:v>5.8335199999999997E-11</c:v>
                </c:pt>
                <c:pt idx="3031">
                  <c:v>5.8335199999999997E-11</c:v>
                </c:pt>
                <c:pt idx="3032">
                  <c:v>6.1818399999999994E-11</c:v>
                </c:pt>
                <c:pt idx="3033">
                  <c:v>6.1818399999999994E-11</c:v>
                </c:pt>
                <c:pt idx="3034">
                  <c:v>6.0566399999999994E-11</c:v>
                </c:pt>
                <c:pt idx="3035">
                  <c:v>6.0566399999999994E-11</c:v>
                </c:pt>
                <c:pt idx="3036">
                  <c:v>6.0164300000000003E-11</c:v>
                </c:pt>
                <c:pt idx="3037">
                  <c:v>6.0164300000000003E-11</c:v>
                </c:pt>
                <c:pt idx="3038">
                  <c:v>6.0135800000000004E-11</c:v>
                </c:pt>
                <c:pt idx="3039">
                  <c:v>6.0135800000000004E-11</c:v>
                </c:pt>
                <c:pt idx="3040">
                  <c:v>6.1442900000000003E-11</c:v>
                </c:pt>
                <c:pt idx="3041">
                  <c:v>6.1442900000000003E-11</c:v>
                </c:pt>
                <c:pt idx="3042">
                  <c:v>6.1440800000000006E-11</c:v>
                </c:pt>
                <c:pt idx="3043">
                  <c:v>6.1440800000000006E-11</c:v>
                </c:pt>
                <c:pt idx="3044">
                  <c:v>5.96876E-11</c:v>
                </c:pt>
                <c:pt idx="3045">
                  <c:v>5.96876E-11</c:v>
                </c:pt>
                <c:pt idx="3046">
                  <c:v>5.71525E-11</c:v>
                </c:pt>
                <c:pt idx="3047">
                  <c:v>5.71525E-11</c:v>
                </c:pt>
                <c:pt idx="3048">
                  <c:v>6.4439699999999994E-11</c:v>
                </c:pt>
                <c:pt idx="3049">
                  <c:v>6.4439699999999994E-11</c:v>
                </c:pt>
                <c:pt idx="3050">
                  <c:v>6.6648899999999996E-11</c:v>
                </c:pt>
                <c:pt idx="3051">
                  <c:v>6.6648899999999996E-11</c:v>
                </c:pt>
                <c:pt idx="3052">
                  <c:v>5.9198300000000001E-11</c:v>
                </c:pt>
                <c:pt idx="3053">
                  <c:v>5.9198300000000001E-11</c:v>
                </c:pt>
                <c:pt idx="3054">
                  <c:v>6.0296299999999998E-11</c:v>
                </c:pt>
                <c:pt idx="3055">
                  <c:v>6.0296299999999998E-11</c:v>
                </c:pt>
                <c:pt idx="3056">
                  <c:v>6.3379500000000001E-11</c:v>
                </c:pt>
                <c:pt idx="3057">
                  <c:v>6.3379500000000001E-11</c:v>
                </c:pt>
                <c:pt idx="3058">
                  <c:v>6.2250200000000004E-11</c:v>
                </c:pt>
                <c:pt idx="3059">
                  <c:v>6.2250200000000004E-11</c:v>
                </c:pt>
                <c:pt idx="3060">
                  <c:v>6.0356499999999995E-11</c:v>
                </c:pt>
                <c:pt idx="3061">
                  <c:v>6.0356499999999995E-11</c:v>
                </c:pt>
                <c:pt idx="3062">
                  <c:v>6.2095699999999997E-11</c:v>
                </c:pt>
                <c:pt idx="3063">
                  <c:v>6.2095699999999997E-11</c:v>
                </c:pt>
                <c:pt idx="3064">
                  <c:v>5.93829E-11</c:v>
                </c:pt>
                <c:pt idx="3065">
                  <c:v>5.93829E-11</c:v>
                </c:pt>
                <c:pt idx="3066">
                  <c:v>6.1496500000000003E-11</c:v>
                </c:pt>
                <c:pt idx="3067">
                  <c:v>6.1496500000000003E-11</c:v>
                </c:pt>
                <c:pt idx="3068">
                  <c:v>6.2265400000000002E-11</c:v>
                </c:pt>
                <c:pt idx="3069">
                  <c:v>6.2265400000000002E-11</c:v>
                </c:pt>
                <c:pt idx="3070">
                  <c:v>6.0437700000000004E-11</c:v>
                </c:pt>
                <c:pt idx="3071">
                  <c:v>6.0437700000000004E-11</c:v>
                </c:pt>
                <c:pt idx="3072">
                  <c:v>6.2154899999999998E-11</c:v>
                </c:pt>
                <c:pt idx="3073">
                  <c:v>6.2154899999999998E-11</c:v>
                </c:pt>
                <c:pt idx="3074">
                  <c:v>6.0049699999999997E-11</c:v>
                </c:pt>
                <c:pt idx="3075">
                  <c:v>6.0049699999999997E-11</c:v>
                </c:pt>
                <c:pt idx="3076">
                  <c:v>6.1147600000000001E-11</c:v>
                </c:pt>
                <c:pt idx="3077">
                  <c:v>6.1147600000000001E-11</c:v>
                </c:pt>
                <c:pt idx="3078">
                  <c:v>6.34168E-11</c:v>
                </c:pt>
                <c:pt idx="3079">
                  <c:v>6.34168E-11</c:v>
                </c:pt>
                <c:pt idx="3080">
                  <c:v>6.0471899999999997E-11</c:v>
                </c:pt>
                <c:pt idx="3081">
                  <c:v>6.0471899999999997E-11</c:v>
                </c:pt>
                <c:pt idx="3082">
                  <c:v>6.1107300000000002E-11</c:v>
                </c:pt>
                <c:pt idx="3083">
                  <c:v>6.1107300000000002E-11</c:v>
                </c:pt>
                <c:pt idx="3084">
                  <c:v>6.4007200000000006E-11</c:v>
                </c:pt>
                <c:pt idx="3085">
                  <c:v>6.4007200000000006E-11</c:v>
                </c:pt>
                <c:pt idx="3086">
                  <c:v>5.7376300000000003E-11</c:v>
                </c:pt>
                <c:pt idx="3087">
                  <c:v>5.7376300000000003E-11</c:v>
                </c:pt>
                <c:pt idx="3088">
                  <c:v>6.3220400000000001E-11</c:v>
                </c:pt>
                <c:pt idx="3089">
                  <c:v>6.3220400000000001E-11</c:v>
                </c:pt>
                <c:pt idx="3090">
                  <c:v>6.0859099999999995E-11</c:v>
                </c:pt>
                <c:pt idx="3091">
                  <c:v>6.0859099999999995E-11</c:v>
                </c:pt>
                <c:pt idx="3092">
                  <c:v>6.3372700000000004E-11</c:v>
                </c:pt>
                <c:pt idx="3093">
                  <c:v>6.3372700000000004E-11</c:v>
                </c:pt>
                <c:pt idx="3094">
                  <c:v>6.4148599999999999E-11</c:v>
                </c:pt>
                <c:pt idx="3095">
                  <c:v>6.4148599999999999E-11</c:v>
                </c:pt>
                <c:pt idx="3096">
                  <c:v>5.5233599999999997E-11</c:v>
                </c:pt>
                <c:pt idx="3097">
                  <c:v>5.5233599999999997E-11</c:v>
                </c:pt>
                <c:pt idx="3098">
                  <c:v>6.1450699999999995E-11</c:v>
                </c:pt>
                <c:pt idx="3099">
                  <c:v>6.1450699999999995E-11</c:v>
                </c:pt>
                <c:pt idx="3100">
                  <c:v>5.7711899999999998E-11</c:v>
                </c:pt>
                <c:pt idx="3101">
                  <c:v>5.7711899999999998E-11</c:v>
                </c:pt>
                <c:pt idx="3102">
                  <c:v>5.9240499999999998E-11</c:v>
                </c:pt>
                <c:pt idx="3103">
                  <c:v>5.9240499999999998E-11</c:v>
                </c:pt>
                <c:pt idx="3104">
                  <c:v>6.6083600000000003E-11</c:v>
                </c:pt>
                <c:pt idx="3105">
                  <c:v>6.6083600000000003E-11</c:v>
                </c:pt>
                <c:pt idx="3106">
                  <c:v>5.7826E-11</c:v>
                </c:pt>
                <c:pt idx="3107">
                  <c:v>5.7826E-11</c:v>
                </c:pt>
                <c:pt idx="3108">
                  <c:v>6.2933100000000002E-11</c:v>
                </c:pt>
                <c:pt idx="3109">
                  <c:v>6.2933100000000002E-11</c:v>
                </c:pt>
                <c:pt idx="3110">
                  <c:v>6.1546000000000001E-11</c:v>
                </c:pt>
                <c:pt idx="3111">
                  <c:v>6.1546000000000001E-11</c:v>
                </c:pt>
                <c:pt idx="3112">
                  <c:v>6.2423299999999995E-11</c:v>
                </c:pt>
                <c:pt idx="3113">
                  <c:v>6.2423299999999995E-11</c:v>
                </c:pt>
                <c:pt idx="3114">
                  <c:v>6.2503200000000003E-11</c:v>
                </c:pt>
                <c:pt idx="3115">
                  <c:v>6.2503200000000003E-11</c:v>
                </c:pt>
                <c:pt idx="3116">
                  <c:v>6.0006900000000002E-11</c:v>
                </c:pt>
                <c:pt idx="3117">
                  <c:v>6.0006900000000002E-11</c:v>
                </c:pt>
                <c:pt idx="3118">
                  <c:v>5.6794699999999997E-11</c:v>
                </c:pt>
                <c:pt idx="3119">
                  <c:v>5.6794699999999997E-11</c:v>
                </c:pt>
                <c:pt idx="3120">
                  <c:v>6.3310199999999998E-11</c:v>
                </c:pt>
                <c:pt idx="3121">
                  <c:v>6.3310199999999998E-11</c:v>
                </c:pt>
                <c:pt idx="3122">
                  <c:v>6.20668E-11</c:v>
                </c:pt>
                <c:pt idx="3123">
                  <c:v>6.20668E-11</c:v>
                </c:pt>
                <c:pt idx="3124">
                  <c:v>6.2335799999999994E-11</c:v>
                </c:pt>
                <c:pt idx="3125">
                  <c:v>6.2335799999999994E-11</c:v>
                </c:pt>
                <c:pt idx="3126">
                  <c:v>6.1390299999999999E-11</c:v>
                </c:pt>
                <c:pt idx="3127">
                  <c:v>6.1390299999999999E-11</c:v>
                </c:pt>
                <c:pt idx="3128">
                  <c:v>6.1692199999999999E-11</c:v>
                </c:pt>
                <c:pt idx="3129">
                  <c:v>6.1692199999999999E-11</c:v>
                </c:pt>
                <c:pt idx="3130">
                  <c:v>6.0620499999999998E-11</c:v>
                </c:pt>
                <c:pt idx="3131">
                  <c:v>6.0620499999999998E-11</c:v>
                </c:pt>
                <c:pt idx="3132">
                  <c:v>6.1119800000000005E-11</c:v>
                </c:pt>
                <c:pt idx="3133">
                  <c:v>6.1119800000000005E-11</c:v>
                </c:pt>
                <c:pt idx="3134">
                  <c:v>6.0088099999999998E-11</c:v>
                </c:pt>
                <c:pt idx="3135">
                  <c:v>6.0088099999999998E-11</c:v>
                </c:pt>
                <c:pt idx="3136">
                  <c:v>5.7954399999999998E-11</c:v>
                </c:pt>
                <c:pt idx="3137">
                  <c:v>5.7954399999999998E-11</c:v>
                </c:pt>
                <c:pt idx="3138">
                  <c:v>6.0764599999999998E-11</c:v>
                </c:pt>
                <c:pt idx="3139">
                  <c:v>6.0764599999999998E-11</c:v>
                </c:pt>
                <c:pt idx="3140">
                  <c:v>5.8974700000000003E-11</c:v>
                </c:pt>
                <c:pt idx="3141">
                  <c:v>5.8974700000000003E-11</c:v>
                </c:pt>
                <c:pt idx="3142">
                  <c:v>5.8282300000000001E-11</c:v>
                </c:pt>
                <c:pt idx="3143">
                  <c:v>5.8282300000000001E-11</c:v>
                </c:pt>
                <c:pt idx="3144">
                  <c:v>5.8003900000000002E-11</c:v>
                </c:pt>
                <c:pt idx="3145">
                  <c:v>5.8003900000000002E-11</c:v>
                </c:pt>
                <c:pt idx="3146">
                  <c:v>5.6834599999999999E-11</c:v>
                </c:pt>
                <c:pt idx="3147">
                  <c:v>5.6834599999999999E-11</c:v>
                </c:pt>
                <c:pt idx="3148">
                  <c:v>6.0198600000000002E-11</c:v>
                </c:pt>
                <c:pt idx="3149">
                  <c:v>6.0198600000000002E-11</c:v>
                </c:pt>
                <c:pt idx="3150">
                  <c:v>6.2376799999999997E-11</c:v>
                </c:pt>
                <c:pt idx="3151">
                  <c:v>6.2376799999999997E-11</c:v>
                </c:pt>
                <c:pt idx="3152">
                  <c:v>6.2238600000000003E-11</c:v>
                </c:pt>
                <c:pt idx="3153">
                  <c:v>6.2238600000000003E-11</c:v>
                </c:pt>
                <c:pt idx="3154">
                  <c:v>6.3062600000000002E-11</c:v>
                </c:pt>
                <c:pt idx="3155">
                  <c:v>6.3062600000000002E-11</c:v>
                </c:pt>
                <c:pt idx="3156">
                  <c:v>5.9657600000000001E-11</c:v>
                </c:pt>
                <c:pt idx="3157">
                  <c:v>5.9657600000000001E-11</c:v>
                </c:pt>
                <c:pt idx="3158">
                  <c:v>6.1311799999999998E-11</c:v>
                </c:pt>
                <c:pt idx="3159">
                  <c:v>6.1311799999999998E-11</c:v>
                </c:pt>
                <c:pt idx="3160">
                  <c:v>6.3542599999999996E-11</c:v>
                </c:pt>
                <c:pt idx="3161">
                  <c:v>6.3542599999999996E-11</c:v>
                </c:pt>
                <c:pt idx="3162">
                  <c:v>6.2440000000000006E-11</c:v>
                </c:pt>
                <c:pt idx="3163">
                  <c:v>6.2440000000000006E-11</c:v>
                </c:pt>
                <c:pt idx="3164">
                  <c:v>5.8855100000000006E-11</c:v>
                </c:pt>
                <c:pt idx="3165">
                  <c:v>5.8855100000000006E-11</c:v>
                </c:pt>
                <c:pt idx="3166">
                  <c:v>6.2894300000000003E-11</c:v>
                </c:pt>
                <c:pt idx="3167">
                  <c:v>6.2894300000000003E-11</c:v>
                </c:pt>
                <c:pt idx="3168">
                  <c:v>5.9148000000000006E-11</c:v>
                </c:pt>
                <c:pt idx="3169">
                  <c:v>5.9148000000000006E-11</c:v>
                </c:pt>
                <c:pt idx="3170">
                  <c:v>6.3651000000000003E-11</c:v>
                </c:pt>
                <c:pt idx="3171">
                  <c:v>6.3651000000000003E-11</c:v>
                </c:pt>
                <c:pt idx="3172">
                  <c:v>6.0849000000000006E-11</c:v>
                </c:pt>
                <c:pt idx="3173">
                  <c:v>6.0849000000000006E-11</c:v>
                </c:pt>
                <c:pt idx="3174">
                  <c:v>5.8685599999999999E-11</c:v>
                </c:pt>
                <c:pt idx="3175">
                  <c:v>5.8685599999999999E-11</c:v>
                </c:pt>
                <c:pt idx="3176">
                  <c:v>6.4135800000000003E-11</c:v>
                </c:pt>
                <c:pt idx="3177">
                  <c:v>6.4135800000000003E-11</c:v>
                </c:pt>
                <c:pt idx="3178">
                  <c:v>6.15151E-11</c:v>
                </c:pt>
                <c:pt idx="3179">
                  <c:v>6.15151E-11</c:v>
                </c:pt>
                <c:pt idx="3180">
                  <c:v>5.9379700000000001E-11</c:v>
                </c:pt>
                <c:pt idx="3181">
                  <c:v>5.9379700000000001E-11</c:v>
                </c:pt>
                <c:pt idx="3182">
                  <c:v>6.5552999999999996E-11</c:v>
                </c:pt>
                <c:pt idx="3183">
                  <c:v>6.5552999999999996E-11</c:v>
                </c:pt>
                <c:pt idx="3184">
                  <c:v>5.9383400000000004E-11</c:v>
                </c:pt>
                <c:pt idx="3185">
                  <c:v>5.9383400000000004E-11</c:v>
                </c:pt>
                <c:pt idx="3186">
                  <c:v>6.07003E-11</c:v>
                </c:pt>
                <c:pt idx="3187">
                  <c:v>6.07003E-11</c:v>
                </c:pt>
                <c:pt idx="3188">
                  <c:v>6.0563899999999998E-11</c:v>
                </c:pt>
                <c:pt idx="3189">
                  <c:v>6.0563899999999998E-11</c:v>
                </c:pt>
                <c:pt idx="3190">
                  <c:v>6.2772399999999996E-11</c:v>
                </c:pt>
                <c:pt idx="3191">
                  <c:v>6.2772399999999996E-11</c:v>
                </c:pt>
                <c:pt idx="3192">
                  <c:v>6.0400400000000004E-11</c:v>
                </c:pt>
                <c:pt idx="3193">
                  <c:v>6.0400400000000004E-11</c:v>
                </c:pt>
                <c:pt idx="3194">
                  <c:v>6.1413100000000004E-11</c:v>
                </c:pt>
                <c:pt idx="3195">
                  <c:v>6.1413100000000004E-11</c:v>
                </c:pt>
                <c:pt idx="3196">
                  <c:v>6.1434199999999996E-11</c:v>
                </c:pt>
                <c:pt idx="3197">
                  <c:v>6.1434199999999996E-11</c:v>
                </c:pt>
                <c:pt idx="3198">
                  <c:v>6.30673E-11</c:v>
                </c:pt>
                <c:pt idx="3199">
                  <c:v>6.30673E-11</c:v>
                </c:pt>
                <c:pt idx="3200">
                  <c:v>6.3255299999999998E-11</c:v>
                </c:pt>
                <c:pt idx="3201">
                  <c:v>6.3255299999999998E-11</c:v>
                </c:pt>
                <c:pt idx="3202">
                  <c:v>6.0158799999999994E-11</c:v>
                </c:pt>
                <c:pt idx="3203">
                  <c:v>6.0158799999999994E-11</c:v>
                </c:pt>
                <c:pt idx="3204">
                  <c:v>6.6443099999999998E-11</c:v>
                </c:pt>
                <c:pt idx="3205">
                  <c:v>6.6443099999999998E-11</c:v>
                </c:pt>
                <c:pt idx="3206">
                  <c:v>6.80753E-11</c:v>
                </c:pt>
                <c:pt idx="3207">
                  <c:v>6.80753E-11</c:v>
                </c:pt>
                <c:pt idx="3208">
                  <c:v>5.8219300000000003E-11</c:v>
                </c:pt>
                <c:pt idx="3209">
                  <c:v>5.8219300000000003E-11</c:v>
                </c:pt>
                <c:pt idx="3210">
                  <c:v>5.8635599999999997E-11</c:v>
                </c:pt>
                <c:pt idx="3211">
                  <c:v>5.8635599999999997E-11</c:v>
                </c:pt>
                <c:pt idx="3212">
                  <c:v>6.2745999999999995E-11</c:v>
                </c:pt>
                <c:pt idx="3213">
                  <c:v>6.2745999999999995E-11</c:v>
                </c:pt>
                <c:pt idx="3214">
                  <c:v>6.1053799999999995E-11</c:v>
                </c:pt>
                <c:pt idx="3215">
                  <c:v>6.1053799999999995E-11</c:v>
                </c:pt>
                <c:pt idx="3216">
                  <c:v>5.9523800000000001E-11</c:v>
                </c:pt>
                <c:pt idx="3217">
                  <c:v>5.9523800000000001E-11</c:v>
                </c:pt>
                <c:pt idx="3218">
                  <c:v>6.0640800000000006E-11</c:v>
                </c:pt>
                <c:pt idx="3219">
                  <c:v>6.0640800000000006E-11</c:v>
                </c:pt>
                <c:pt idx="3220">
                  <c:v>6.0966900000000004E-11</c:v>
                </c:pt>
                <c:pt idx="3221">
                  <c:v>6.0966900000000004E-11</c:v>
                </c:pt>
                <c:pt idx="3222">
                  <c:v>5.7156099999999997E-11</c:v>
                </c:pt>
                <c:pt idx="3223">
                  <c:v>5.7156099999999997E-11</c:v>
                </c:pt>
                <c:pt idx="3224">
                  <c:v>6.4608800000000002E-11</c:v>
                </c:pt>
                <c:pt idx="3225">
                  <c:v>6.4608800000000002E-11</c:v>
                </c:pt>
                <c:pt idx="3226">
                  <c:v>5.9583499999999994E-11</c:v>
                </c:pt>
                <c:pt idx="3227">
                  <c:v>5.9583499999999994E-11</c:v>
                </c:pt>
                <c:pt idx="3228">
                  <c:v>5.8844300000000001E-11</c:v>
                </c:pt>
                <c:pt idx="3229">
                  <c:v>5.8844300000000001E-11</c:v>
                </c:pt>
                <c:pt idx="3230">
                  <c:v>6.1061799999999999E-11</c:v>
                </c:pt>
                <c:pt idx="3231">
                  <c:v>6.1061799999999999E-11</c:v>
                </c:pt>
                <c:pt idx="3232">
                  <c:v>6.0003700000000003E-11</c:v>
                </c:pt>
                <c:pt idx="3233">
                  <c:v>6.0003700000000003E-11</c:v>
                </c:pt>
                <c:pt idx="3234">
                  <c:v>5.6764200000000001E-11</c:v>
                </c:pt>
                <c:pt idx="3235">
                  <c:v>5.6764200000000001E-11</c:v>
                </c:pt>
                <c:pt idx="3236">
                  <c:v>5.6037100000000001E-11</c:v>
                </c:pt>
                <c:pt idx="3237">
                  <c:v>5.6037100000000001E-11</c:v>
                </c:pt>
                <c:pt idx="3238">
                  <c:v>5.5440700000000001E-11</c:v>
                </c:pt>
                <c:pt idx="3239">
                  <c:v>5.5440700000000001E-11</c:v>
                </c:pt>
                <c:pt idx="3240">
                  <c:v>5.9025100000000004E-11</c:v>
                </c:pt>
                <c:pt idx="3241">
                  <c:v>5.9025100000000004E-11</c:v>
                </c:pt>
                <c:pt idx="3242">
                  <c:v>6.04535E-11</c:v>
                </c:pt>
                <c:pt idx="3243">
                  <c:v>6.04535E-11</c:v>
                </c:pt>
                <c:pt idx="3244">
                  <c:v>5.8069400000000002E-11</c:v>
                </c:pt>
                <c:pt idx="3245">
                  <c:v>5.8069400000000002E-11</c:v>
                </c:pt>
                <c:pt idx="3246">
                  <c:v>5.55377E-11</c:v>
                </c:pt>
                <c:pt idx="3247">
                  <c:v>5.55377E-11</c:v>
                </c:pt>
                <c:pt idx="3248">
                  <c:v>5.9206599999999997E-11</c:v>
                </c:pt>
                <c:pt idx="3249">
                  <c:v>5.9206599999999997E-11</c:v>
                </c:pt>
                <c:pt idx="3250">
                  <c:v>6.3017400000000004E-11</c:v>
                </c:pt>
                <c:pt idx="3251">
                  <c:v>6.3017400000000004E-11</c:v>
                </c:pt>
                <c:pt idx="3252">
                  <c:v>6.0630200000000001E-11</c:v>
                </c:pt>
                <c:pt idx="3253">
                  <c:v>6.0630200000000001E-11</c:v>
                </c:pt>
                <c:pt idx="3254">
                  <c:v>5.8150499999999999E-11</c:v>
                </c:pt>
                <c:pt idx="3255">
                  <c:v>5.8150499999999999E-11</c:v>
                </c:pt>
                <c:pt idx="3256">
                  <c:v>5.7097999999999998E-11</c:v>
                </c:pt>
                <c:pt idx="3257">
                  <c:v>5.7097999999999998E-11</c:v>
                </c:pt>
                <c:pt idx="3258">
                  <c:v>5.8068200000000001E-11</c:v>
                </c:pt>
                <c:pt idx="3259">
                  <c:v>5.8068200000000001E-11</c:v>
                </c:pt>
                <c:pt idx="3260">
                  <c:v>5.8115400000000003E-11</c:v>
                </c:pt>
                <c:pt idx="3261">
                  <c:v>5.8115400000000003E-11</c:v>
                </c:pt>
                <c:pt idx="3262">
                  <c:v>5.87984E-11</c:v>
                </c:pt>
                <c:pt idx="3263">
                  <c:v>5.87984E-11</c:v>
                </c:pt>
                <c:pt idx="3264">
                  <c:v>6.2786299999999994E-11</c:v>
                </c:pt>
                <c:pt idx="3265">
                  <c:v>6.2786299999999994E-11</c:v>
                </c:pt>
                <c:pt idx="3266">
                  <c:v>5.5484000000000001E-11</c:v>
                </c:pt>
                <c:pt idx="3267">
                  <c:v>5.5484000000000001E-11</c:v>
                </c:pt>
                <c:pt idx="3268">
                  <c:v>5.8219500000000002E-11</c:v>
                </c:pt>
                <c:pt idx="3269">
                  <c:v>5.8219500000000002E-11</c:v>
                </c:pt>
                <c:pt idx="3270">
                  <c:v>6.7018599999999998E-11</c:v>
                </c:pt>
                <c:pt idx="3271">
                  <c:v>6.7018599999999998E-11</c:v>
                </c:pt>
                <c:pt idx="3272">
                  <c:v>5.7089900000000001E-11</c:v>
                </c:pt>
                <c:pt idx="3273">
                  <c:v>5.7089900000000001E-11</c:v>
                </c:pt>
                <c:pt idx="3274">
                  <c:v>6.1030899999999998E-11</c:v>
                </c:pt>
                <c:pt idx="3275">
                  <c:v>6.1030899999999998E-11</c:v>
                </c:pt>
                <c:pt idx="3276">
                  <c:v>6.2576800000000006E-11</c:v>
                </c:pt>
                <c:pt idx="3277">
                  <c:v>6.2576800000000006E-11</c:v>
                </c:pt>
                <c:pt idx="3278">
                  <c:v>5.9353800000000003E-11</c:v>
                </c:pt>
                <c:pt idx="3279">
                  <c:v>5.9353800000000003E-11</c:v>
                </c:pt>
                <c:pt idx="3280">
                  <c:v>6.0541000000000001E-11</c:v>
                </c:pt>
                <c:pt idx="3281">
                  <c:v>6.0541000000000001E-11</c:v>
                </c:pt>
                <c:pt idx="3282">
                  <c:v>5.8072400000000002E-11</c:v>
                </c:pt>
                <c:pt idx="3283">
                  <c:v>5.8072400000000002E-11</c:v>
                </c:pt>
                <c:pt idx="3284">
                  <c:v>6.0430400000000003E-11</c:v>
                </c:pt>
                <c:pt idx="3285">
                  <c:v>6.0430400000000003E-11</c:v>
                </c:pt>
                <c:pt idx="3286">
                  <c:v>6.1276100000000005E-11</c:v>
                </c:pt>
                <c:pt idx="3287">
                  <c:v>6.1276100000000005E-11</c:v>
                </c:pt>
                <c:pt idx="3288">
                  <c:v>5.6793700000000002E-11</c:v>
                </c:pt>
                <c:pt idx="3289">
                  <c:v>5.6793700000000002E-11</c:v>
                </c:pt>
                <c:pt idx="3290">
                  <c:v>6.0433600000000002E-11</c:v>
                </c:pt>
                <c:pt idx="3291">
                  <c:v>6.0433600000000002E-11</c:v>
                </c:pt>
                <c:pt idx="3292">
                  <c:v>6.1503299999999999E-11</c:v>
                </c:pt>
                <c:pt idx="3293">
                  <c:v>6.1503299999999999E-11</c:v>
                </c:pt>
                <c:pt idx="3294">
                  <c:v>5.9887700000000003E-11</c:v>
                </c:pt>
                <c:pt idx="3295">
                  <c:v>5.9887700000000003E-11</c:v>
                </c:pt>
                <c:pt idx="3296">
                  <c:v>6.0629299999999998E-11</c:v>
                </c:pt>
                <c:pt idx="3297">
                  <c:v>6.0629299999999998E-11</c:v>
                </c:pt>
                <c:pt idx="3298">
                  <c:v>5.6467399999999998E-11</c:v>
                </c:pt>
                <c:pt idx="3299">
                  <c:v>5.6467399999999998E-11</c:v>
                </c:pt>
                <c:pt idx="3300">
                  <c:v>6.0956899999999996E-11</c:v>
                </c:pt>
                <c:pt idx="3301">
                  <c:v>6.0956899999999996E-11</c:v>
                </c:pt>
                <c:pt idx="3302">
                  <c:v>5.6316300000000002E-11</c:v>
                </c:pt>
                <c:pt idx="3303">
                  <c:v>5.6316300000000002E-11</c:v>
                </c:pt>
                <c:pt idx="3304">
                  <c:v>6.1909099999999994E-11</c:v>
                </c:pt>
                <c:pt idx="3305">
                  <c:v>6.1909099999999994E-11</c:v>
                </c:pt>
                <c:pt idx="3306">
                  <c:v>6.1965799999999999E-11</c:v>
                </c:pt>
                <c:pt idx="3307">
                  <c:v>6.1965799999999999E-11</c:v>
                </c:pt>
                <c:pt idx="3308">
                  <c:v>5.5746499999999997E-11</c:v>
                </c:pt>
                <c:pt idx="3309">
                  <c:v>5.5746499999999997E-11</c:v>
                </c:pt>
                <c:pt idx="3310">
                  <c:v>5.92519E-11</c:v>
                </c:pt>
                <c:pt idx="3311">
                  <c:v>5.92519E-11</c:v>
                </c:pt>
                <c:pt idx="3312">
                  <c:v>6.0372100000000004E-11</c:v>
                </c:pt>
                <c:pt idx="3313">
                  <c:v>6.0372100000000004E-11</c:v>
                </c:pt>
                <c:pt idx="3314">
                  <c:v>6.0936999999999999E-11</c:v>
                </c:pt>
                <c:pt idx="3315">
                  <c:v>6.0936999999999999E-11</c:v>
                </c:pt>
                <c:pt idx="3316">
                  <c:v>6.0335099999999997E-11</c:v>
                </c:pt>
                <c:pt idx="3317">
                  <c:v>6.0335099999999997E-11</c:v>
                </c:pt>
                <c:pt idx="3318">
                  <c:v>6.0296800000000002E-11</c:v>
                </c:pt>
                <c:pt idx="3319">
                  <c:v>6.0296800000000002E-11</c:v>
                </c:pt>
                <c:pt idx="3320">
                  <c:v>6.5278700000000005E-11</c:v>
                </c:pt>
                <c:pt idx="3321">
                  <c:v>6.5278700000000005E-11</c:v>
                </c:pt>
                <c:pt idx="3322">
                  <c:v>5.9311699999999999E-11</c:v>
                </c:pt>
                <c:pt idx="3323">
                  <c:v>5.9311699999999999E-11</c:v>
                </c:pt>
                <c:pt idx="3324">
                  <c:v>5.9764200000000003E-11</c:v>
                </c:pt>
                <c:pt idx="3325">
                  <c:v>5.9764200000000003E-11</c:v>
                </c:pt>
                <c:pt idx="3326">
                  <c:v>6.2342299999999998E-11</c:v>
                </c:pt>
                <c:pt idx="3327">
                  <c:v>6.2342299999999998E-11</c:v>
                </c:pt>
                <c:pt idx="3328">
                  <c:v>6.0439099999999998E-11</c:v>
                </c:pt>
                <c:pt idx="3329">
                  <c:v>6.0439099999999998E-11</c:v>
                </c:pt>
                <c:pt idx="3330">
                  <c:v>5.7679299999999998E-11</c:v>
                </c:pt>
                <c:pt idx="3331">
                  <c:v>5.7679299999999998E-11</c:v>
                </c:pt>
                <c:pt idx="3332">
                  <c:v>5.8583000000000006E-11</c:v>
                </c:pt>
                <c:pt idx="3333">
                  <c:v>5.8583000000000006E-11</c:v>
                </c:pt>
                <c:pt idx="3334">
                  <c:v>5.7430200000000001E-11</c:v>
                </c:pt>
                <c:pt idx="3335">
                  <c:v>5.7430200000000001E-11</c:v>
                </c:pt>
                <c:pt idx="3336">
                  <c:v>5.9158200000000001E-11</c:v>
                </c:pt>
                <c:pt idx="3337">
                  <c:v>5.9158200000000001E-11</c:v>
                </c:pt>
                <c:pt idx="3338">
                  <c:v>5.7102700000000003E-11</c:v>
                </c:pt>
                <c:pt idx="3339">
                  <c:v>5.7102700000000003E-11</c:v>
                </c:pt>
                <c:pt idx="3340">
                  <c:v>5.79732E-11</c:v>
                </c:pt>
                <c:pt idx="3341">
                  <c:v>5.79732E-11</c:v>
                </c:pt>
                <c:pt idx="3342">
                  <c:v>6.0442200000000004E-11</c:v>
                </c:pt>
                <c:pt idx="3343">
                  <c:v>6.0442200000000004E-11</c:v>
                </c:pt>
                <c:pt idx="3344">
                  <c:v>5.74678E-11</c:v>
                </c:pt>
                <c:pt idx="3345">
                  <c:v>5.74678E-11</c:v>
                </c:pt>
                <c:pt idx="3346">
                  <c:v>5.7788700000000001E-11</c:v>
                </c:pt>
                <c:pt idx="3347">
                  <c:v>5.7788700000000001E-11</c:v>
                </c:pt>
                <c:pt idx="3348">
                  <c:v>5.9085399999999994E-11</c:v>
                </c:pt>
                <c:pt idx="3349">
                  <c:v>5.9085399999999994E-11</c:v>
                </c:pt>
                <c:pt idx="3350">
                  <c:v>5.6166999999999998E-11</c:v>
                </c:pt>
                <c:pt idx="3351">
                  <c:v>5.6166999999999998E-11</c:v>
                </c:pt>
                <c:pt idx="3352">
                  <c:v>5.8339800000000003E-11</c:v>
                </c:pt>
                <c:pt idx="3353">
                  <c:v>5.8339800000000003E-11</c:v>
                </c:pt>
                <c:pt idx="3354">
                  <c:v>6.2130300000000002E-11</c:v>
                </c:pt>
                <c:pt idx="3355">
                  <c:v>6.2130300000000002E-11</c:v>
                </c:pt>
                <c:pt idx="3356">
                  <c:v>5.28939E-11</c:v>
                </c:pt>
                <c:pt idx="3357">
                  <c:v>5.28939E-11</c:v>
                </c:pt>
                <c:pt idx="3358">
                  <c:v>5.56818E-11</c:v>
                </c:pt>
                <c:pt idx="3359">
                  <c:v>5.56818E-11</c:v>
                </c:pt>
                <c:pt idx="3360">
                  <c:v>5.9088899999999998E-11</c:v>
                </c:pt>
                <c:pt idx="3361">
                  <c:v>5.9088899999999998E-11</c:v>
                </c:pt>
                <c:pt idx="3362">
                  <c:v>5.7630499999999997E-11</c:v>
                </c:pt>
                <c:pt idx="3363">
                  <c:v>5.7630499999999997E-11</c:v>
                </c:pt>
                <c:pt idx="3364">
                  <c:v>5.7268899999999998E-11</c:v>
                </c:pt>
                <c:pt idx="3365">
                  <c:v>5.7268899999999998E-11</c:v>
                </c:pt>
                <c:pt idx="3366">
                  <c:v>5.59421E-11</c:v>
                </c:pt>
                <c:pt idx="3367">
                  <c:v>5.59421E-11</c:v>
                </c:pt>
                <c:pt idx="3368">
                  <c:v>5.7094599999999999E-11</c:v>
                </c:pt>
                <c:pt idx="3369">
                  <c:v>5.7094599999999999E-11</c:v>
                </c:pt>
                <c:pt idx="3370">
                  <c:v>5.6713500000000001E-11</c:v>
                </c:pt>
                <c:pt idx="3371">
                  <c:v>5.6713500000000001E-11</c:v>
                </c:pt>
                <c:pt idx="3372">
                  <c:v>5.9604599999999999E-11</c:v>
                </c:pt>
                <c:pt idx="3373">
                  <c:v>5.9604599999999999E-11</c:v>
                </c:pt>
                <c:pt idx="3374">
                  <c:v>5.5869799999999998E-11</c:v>
                </c:pt>
                <c:pt idx="3375">
                  <c:v>5.5869799999999998E-11</c:v>
                </c:pt>
                <c:pt idx="3376">
                  <c:v>5.7650000000000003E-11</c:v>
                </c:pt>
                <c:pt idx="3377">
                  <c:v>5.7650000000000003E-11</c:v>
                </c:pt>
                <c:pt idx="3378">
                  <c:v>5.9301700000000004E-11</c:v>
                </c:pt>
                <c:pt idx="3379">
                  <c:v>5.9301700000000004E-11</c:v>
                </c:pt>
                <c:pt idx="3380">
                  <c:v>5.8592600000000003E-11</c:v>
                </c:pt>
                <c:pt idx="3381">
                  <c:v>5.8592600000000003E-11</c:v>
                </c:pt>
                <c:pt idx="3382">
                  <c:v>5.9360000000000002E-11</c:v>
                </c:pt>
                <c:pt idx="3383">
                  <c:v>5.9360000000000002E-11</c:v>
                </c:pt>
                <c:pt idx="3384">
                  <c:v>5.5438299999999999E-11</c:v>
                </c:pt>
                <c:pt idx="3385">
                  <c:v>5.5438299999999999E-11</c:v>
                </c:pt>
                <c:pt idx="3386">
                  <c:v>5.7752700000000002E-11</c:v>
                </c:pt>
                <c:pt idx="3387">
                  <c:v>5.7752700000000002E-11</c:v>
                </c:pt>
                <c:pt idx="3388">
                  <c:v>5.4978300000000001E-11</c:v>
                </c:pt>
                <c:pt idx="3389">
                  <c:v>5.4978300000000001E-11</c:v>
                </c:pt>
                <c:pt idx="3390">
                  <c:v>5.8219500000000002E-11</c:v>
                </c:pt>
                <c:pt idx="3391">
                  <c:v>5.8219500000000002E-11</c:v>
                </c:pt>
                <c:pt idx="3392">
                  <c:v>6.2716600000000006E-11</c:v>
                </c:pt>
                <c:pt idx="3393">
                  <c:v>6.2716600000000006E-11</c:v>
                </c:pt>
                <c:pt idx="3394">
                  <c:v>5.7435E-11</c:v>
                </c:pt>
                <c:pt idx="3395">
                  <c:v>5.7435E-11</c:v>
                </c:pt>
                <c:pt idx="3396">
                  <c:v>6.3969299999999996E-11</c:v>
                </c:pt>
                <c:pt idx="3397">
                  <c:v>6.3969299999999996E-11</c:v>
                </c:pt>
                <c:pt idx="3398">
                  <c:v>5.9411900000000003E-11</c:v>
                </c:pt>
                <c:pt idx="3399">
                  <c:v>5.9411900000000003E-11</c:v>
                </c:pt>
                <c:pt idx="3400">
                  <c:v>6.0758700000000004E-11</c:v>
                </c:pt>
                <c:pt idx="3401">
                  <c:v>6.0758700000000004E-11</c:v>
                </c:pt>
                <c:pt idx="3402">
                  <c:v>5.7315600000000002E-11</c:v>
                </c:pt>
                <c:pt idx="3403">
                  <c:v>5.7315600000000002E-11</c:v>
                </c:pt>
                <c:pt idx="3404">
                  <c:v>6.0290899999999995E-11</c:v>
                </c:pt>
                <c:pt idx="3405">
                  <c:v>6.0290899999999995E-11</c:v>
                </c:pt>
                <c:pt idx="3406">
                  <c:v>5.7281999999999999E-11</c:v>
                </c:pt>
                <c:pt idx="3407">
                  <c:v>5.7281999999999999E-11</c:v>
                </c:pt>
                <c:pt idx="3408">
                  <c:v>6.3344299999999999E-11</c:v>
                </c:pt>
                <c:pt idx="3409">
                  <c:v>6.3344299999999999E-11</c:v>
                </c:pt>
                <c:pt idx="3410">
                  <c:v>5.9771E-11</c:v>
                </c:pt>
                <c:pt idx="3411">
                  <c:v>5.9771E-11</c:v>
                </c:pt>
                <c:pt idx="3412">
                  <c:v>5.0495899999999999E-11</c:v>
                </c:pt>
                <c:pt idx="3413">
                  <c:v>5.0495899999999999E-11</c:v>
                </c:pt>
                <c:pt idx="3414">
                  <c:v>5.69354E-11</c:v>
                </c:pt>
                <c:pt idx="3415">
                  <c:v>5.69354E-11</c:v>
                </c:pt>
                <c:pt idx="3416">
                  <c:v>5.7617099999999997E-11</c:v>
                </c:pt>
                <c:pt idx="3417">
                  <c:v>5.7617099999999997E-11</c:v>
                </c:pt>
                <c:pt idx="3418">
                  <c:v>5.8486300000000006E-11</c:v>
                </c:pt>
                <c:pt idx="3419">
                  <c:v>5.8486300000000006E-11</c:v>
                </c:pt>
                <c:pt idx="3420">
                  <c:v>6.1207900000000004E-11</c:v>
                </c:pt>
                <c:pt idx="3421">
                  <c:v>6.1207900000000004E-11</c:v>
                </c:pt>
                <c:pt idx="3422">
                  <c:v>5.8268200000000004E-11</c:v>
                </c:pt>
                <c:pt idx="3423">
                  <c:v>5.8268200000000004E-11</c:v>
                </c:pt>
                <c:pt idx="3424">
                  <c:v>5.8576100000000004E-11</c:v>
                </c:pt>
                <c:pt idx="3425">
                  <c:v>5.8576100000000004E-11</c:v>
                </c:pt>
                <c:pt idx="3426">
                  <c:v>5.6043799999999998E-11</c:v>
                </c:pt>
                <c:pt idx="3427">
                  <c:v>5.6043799999999998E-11</c:v>
                </c:pt>
                <c:pt idx="3428">
                  <c:v>6.0564200000000003E-11</c:v>
                </c:pt>
                <c:pt idx="3429">
                  <c:v>6.0564200000000003E-11</c:v>
                </c:pt>
                <c:pt idx="3430">
                  <c:v>6.6352199999999999E-11</c:v>
                </c:pt>
                <c:pt idx="3431">
                  <c:v>6.6352199999999999E-11</c:v>
                </c:pt>
                <c:pt idx="3432">
                  <c:v>6.2366099999999998E-11</c:v>
                </c:pt>
                <c:pt idx="3433">
                  <c:v>6.2366099999999998E-11</c:v>
                </c:pt>
                <c:pt idx="3434">
                  <c:v>5.9700799999999995E-11</c:v>
                </c:pt>
                <c:pt idx="3435">
                  <c:v>5.9700799999999995E-11</c:v>
                </c:pt>
                <c:pt idx="3436">
                  <c:v>6.2827600000000002E-11</c:v>
                </c:pt>
                <c:pt idx="3437">
                  <c:v>6.2827600000000002E-11</c:v>
                </c:pt>
                <c:pt idx="3438">
                  <c:v>5.91627E-11</c:v>
                </c:pt>
                <c:pt idx="3439">
                  <c:v>5.91627E-11</c:v>
                </c:pt>
                <c:pt idx="3440">
                  <c:v>5.6078300000000003E-11</c:v>
                </c:pt>
                <c:pt idx="3441">
                  <c:v>5.6078300000000003E-11</c:v>
                </c:pt>
                <c:pt idx="3442">
                  <c:v>5.7915999999999997E-11</c:v>
                </c:pt>
                <c:pt idx="3443">
                  <c:v>5.7915999999999997E-11</c:v>
                </c:pt>
                <c:pt idx="3444">
                  <c:v>5.8362300000000002E-11</c:v>
                </c:pt>
                <c:pt idx="3445">
                  <c:v>5.8362300000000002E-11</c:v>
                </c:pt>
                <c:pt idx="3446">
                  <c:v>5.8223800000000003E-11</c:v>
                </c:pt>
                <c:pt idx="3447">
                  <c:v>5.8223800000000003E-11</c:v>
                </c:pt>
                <c:pt idx="3448">
                  <c:v>5.9255600000000004E-11</c:v>
                </c:pt>
                <c:pt idx="3449">
                  <c:v>5.9255600000000004E-11</c:v>
                </c:pt>
                <c:pt idx="3450">
                  <c:v>6.0439400000000003E-11</c:v>
                </c:pt>
                <c:pt idx="3451">
                  <c:v>6.0439400000000003E-11</c:v>
                </c:pt>
                <c:pt idx="3452">
                  <c:v>5.1001499999999998E-11</c:v>
                </c:pt>
                <c:pt idx="3453">
                  <c:v>5.1001499999999998E-11</c:v>
                </c:pt>
                <c:pt idx="3454">
                  <c:v>6.0077500000000005E-11</c:v>
                </c:pt>
                <c:pt idx="3455">
                  <c:v>6.0077500000000005E-11</c:v>
                </c:pt>
                <c:pt idx="3456">
                  <c:v>5.7499499999999997E-11</c:v>
                </c:pt>
                <c:pt idx="3457">
                  <c:v>5.7499499999999997E-11</c:v>
                </c:pt>
                <c:pt idx="3458">
                  <c:v>6.1195200000000001E-11</c:v>
                </c:pt>
                <c:pt idx="3459">
                  <c:v>6.1195200000000001E-11</c:v>
                </c:pt>
                <c:pt idx="3460">
                  <c:v>5.6744700000000002E-11</c:v>
                </c:pt>
                <c:pt idx="3461">
                  <c:v>5.6744700000000002E-11</c:v>
                </c:pt>
                <c:pt idx="3462">
                  <c:v>5.7579699999999998E-11</c:v>
                </c:pt>
                <c:pt idx="3463">
                  <c:v>5.7579699999999998E-11</c:v>
                </c:pt>
                <c:pt idx="3464">
                  <c:v>5.8712599999999998E-11</c:v>
                </c:pt>
                <c:pt idx="3465">
                  <c:v>5.8712599999999998E-11</c:v>
                </c:pt>
                <c:pt idx="3466">
                  <c:v>5.6997400000000002E-11</c:v>
                </c:pt>
                <c:pt idx="3467">
                  <c:v>5.6997400000000002E-11</c:v>
                </c:pt>
                <c:pt idx="3468">
                  <c:v>5.6384600000000003E-11</c:v>
                </c:pt>
                <c:pt idx="3469">
                  <c:v>5.6384600000000003E-11</c:v>
                </c:pt>
                <c:pt idx="3470">
                  <c:v>5.8430100000000005E-11</c:v>
                </c:pt>
                <c:pt idx="3471">
                  <c:v>5.8430100000000005E-11</c:v>
                </c:pt>
                <c:pt idx="3472">
                  <c:v>5.7277100000000001E-11</c:v>
                </c:pt>
                <c:pt idx="3473">
                  <c:v>5.7277100000000001E-11</c:v>
                </c:pt>
                <c:pt idx="3474">
                  <c:v>5.6909299999999997E-11</c:v>
                </c:pt>
                <c:pt idx="3475">
                  <c:v>5.6909299999999997E-11</c:v>
                </c:pt>
                <c:pt idx="3476">
                  <c:v>5.7636800000000002E-11</c:v>
                </c:pt>
                <c:pt idx="3477">
                  <c:v>5.7636800000000002E-11</c:v>
                </c:pt>
                <c:pt idx="3478">
                  <c:v>6.0279900000000004E-11</c:v>
                </c:pt>
                <c:pt idx="3479">
                  <c:v>6.0279900000000004E-11</c:v>
                </c:pt>
                <c:pt idx="3480">
                  <c:v>5.8774700000000006E-11</c:v>
                </c:pt>
                <c:pt idx="3481">
                  <c:v>5.8774700000000006E-11</c:v>
                </c:pt>
                <c:pt idx="3482">
                  <c:v>5.4450400000000002E-11</c:v>
                </c:pt>
                <c:pt idx="3483">
                  <c:v>5.4450400000000002E-11</c:v>
                </c:pt>
                <c:pt idx="3484">
                  <c:v>5.9924400000000005E-11</c:v>
                </c:pt>
                <c:pt idx="3485">
                  <c:v>5.9924400000000005E-11</c:v>
                </c:pt>
                <c:pt idx="3486">
                  <c:v>5.4529200000000002E-11</c:v>
                </c:pt>
                <c:pt idx="3487">
                  <c:v>5.4529200000000002E-11</c:v>
                </c:pt>
                <c:pt idx="3488">
                  <c:v>5.5222999999999998E-11</c:v>
                </c:pt>
                <c:pt idx="3489">
                  <c:v>5.5222999999999998E-11</c:v>
                </c:pt>
                <c:pt idx="3490">
                  <c:v>5.4028999999999998E-11</c:v>
                </c:pt>
                <c:pt idx="3491">
                  <c:v>5.4028999999999998E-11</c:v>
                </c:pt>
                <c:pt idx="3492">
                  <c:v>5.55674E-11</c:v>
                </c:pt>
                <c:pt idx="3493">
                  <c:v>5.55674E-11</c:v>
                </c:pt>
                <c:pt idx="3494">
                  <c:v>5.13119E-11</c:v>
                </c:pt>
                <c:pt idx="3495">
                  <c:v>5.13119E-11</c:v>
                </c:pt>
                <c:pt idx="3496">
                  <c:v>5.7090800000000003E-11</c:v>
                </c:pt>
                <c:pt idx="3497">
                  <c:v>5.7090800000000003E-11</c:v>
                </c:pt>
                <c:pt idx="3498">
                  <c:v>5.80684E-11</c:v>
                </c:pt>
                <c:pt idx="3499">
                  <c:v>5.80684E-11</c:v>
                </c:pt>
                <c:pt idx="3500">
                  <c:v>5.9118299999999999E-11</c:v>
                </c:pt>
                <c:pt idx="3501">
                  <c:v>5.9118299999999999E-11</c:v>
                </c:pt>
                <c:pt idx="3502">
                  <c:v>5.8048400000000003E-11</c:v>
                </c:pt>
                <c:pt idx="3503">
                  <c:v>5.8048400000000003E-11</c:v>
                </c:pt>
                <c:pt idx="3504">
                  <c:v>5.5712500000000003E-11</c:v>
                </c:pt>
                <c:pt idx="3505">
                  <c:v>5.5712500000000003E-11</c:v>
                </c:pt>
                <c:pt idx="3506">
                  <c:v>5.6820500000000002E-11</c:v>
                </c:pt>
                <c:pt idx="3507">
                  <c:v>5.6820500000000002E-11</c:v>
                </c:pt>
                <c:pt idx="3508">
                  <c:v>5.6422000000000002E-11</c:v>
                </c:pt>
                <c:pt idx="3509">
                  <c:v>5.6422000000000002E-11</c:v>
                </c:pt>
                <c:pt idx="3510">
                  <c:v>6.0017600000000001E-11</c:v>
                </c:pt>
                <c:pt idx="3511">
                  <c:v>6.0017600000000001E-11</c:v>
                </c:pt>
                <c:pt idx="3512">
                  <c:v>5.4326600000000003E-11</c:v>
                </c:pt>
                <c:pt idx="3513">
                  <c:v>5.4326600000000003E-11</c:v>
                </c:pt>
                <c:pt idx="3514">
                  <c:v>5.7248500000000003E-11</c:v>
                </c:pt>
                <c:pt idx="3515">
                  <c:v>5.7248500000000003E-11</c:v>
                </c:pt>
                <c:pt idx="3516">
                  <c:v>5.3705400000000002E-11</c:v>
                </c:pt>
                <c:pt idx="3517">
                  <c:v>5.3705400000000002E-11</c:v>
                </c:pt>
                <c:pt idx="3518">
                  <c:v>5.9591600000000004E-11</c:v>
                </c:pt>
                <c:pt idx="3519">
                  <c:v>5.9591600000000004E-11</c:v>
                </c:pt>
                <c:pt idx="3520">
                  <c:v>5.4757800000000003E-11</c:v>
                </c:pt>
                <c:pt idx="3521">
                  <c:v>5.4757800000000003E-11</c:v>
                </c:pt>
                <c:pt idx="3522">
                  <c:v>5.5465600000000003E-11</c:v>
                </c:pt>
                <c:pt idx="3523">
                  <c:v>5.5465600000000003E-11</c:v>
                </c:pt>
                <c:pt idx="3524">
                  <c:v>5.4564399999999997E-11</c:v>
                </c:pt>
                <c:pt idx="3525">
                  <c:v>5.4564399999999997E-11</c:v>
                </c:pt>
                <c:pt idx="3526">
                  <c:v>5.8642699999999999E-11</c:v>
                </c:pt>
                <c:pt idx="3527">
                  <c:v>5.8642699999999999E-11</c:v>
                </c:pt>
                <c:pt idx="3528">
                  <c:v>5.8405699999999995E-11</c:v>
                </c:pt>
                <c:pt idx="3529">
                  <c:v>5.8405699999999995E-11</c:v>
                </c:pt>
                <c:pt idx="3530">
                  <c:v>5.8145400000000001E-11</c:v>
                </c:pt>
                <c:pt idx="3531">
                  <c:v>5.8145400000000001E-11</c:v>
                </c:pt>
                <c:pt idx="3532">
                  <c:v>5.3573100000000002E-11</c:v>
                </c:pt>
                <c:pt idx="3533">
                  <c:v>5.3573100000000002E-11</c:v>
                </c:pt>
                <c:pt idx="3534">
                  <c:v>5.7111700000000003E-11</c:v>
                </c:pt>
                <c:pt idx="3535">
                  <c:v>5.7111700000000003E-11</c:v>
                </c:pt>
                <c:pt idx="3536">
                  <c:v>5.3432899999999997E-11</c:v>
                </c:pt>
                <c:pt idx="3537">
                  <c:v>5.3432899999999997E-11</c:v>
                </c:pt>
                <c:pt idx="3538">
                  <c:v>5.6949600000000003E-11</c:v>
                </c:pt>
                <c:pt idx="3539">
                  <c:v>5.6949600000000003E-11</c:v>
                </c:pt>
                <c:pt idx="3540">
                  <c:v>5.2539299999999997E-11</c:v>
                </c:pt>
                <c:pt idx="3541">
                  <c:v>5.2539299999999997E-11</c:v>
                </c:pt>
                <c:pt idx="3542">
                  <c:v>5.7928400000000001E-11</c:v>
                </c:pt>
                <c:pt idx="3543">
                  <c:v>5.7928400000000001E-11</c:v>
                </c:pt>
                <c:pt idx="3544">
                  <c:v>5.8313499999999995E-11</c:v>
                </c:pt>
                <c:pt idx="3545">
                  <c:v>5.8313499999999995E-11</c:v>
                </c:pt>
                <c:pt idx="3546">
                  <c:v>5.3633499999999998E-11</c:v>
                </c:pt>
                <c:pt idx="3547">
                  <c:v>5.3633499999999998E-11</c:v>
                </c:pt>
                <c:pt idx="3548">
                  <c:v>5.7250799999999999E-11</c:v>
                </c:pt>
                <c:pt idx="3549">
                  <c:v>5.7250799999999999E-11</c:v>
                </c:pt>
                <c:pt idx="3550">
                  <c:v>5.3558200000000002E-11</c:v>
                </c:pt>
                <c:pt idx="3551">
                  <c:v>5.3558200000000002E-11</c:v>
                </c:pt>
                <c:pt idx="3552">
                  <c:v>6.0458799999999996E-11</c:v>
                </c:pt>
                <c:pt idx="3553">
                  <c:v>6.0458799999999996E-11</c:v>
                </c:pt>
                <c:pt idx="3554">
                  <c:v>5.5440500000000002E-11</c:v>
                </c:pt>
                <c:pt idx="3555">
                  <c:v>5.5440500000000002E-11</c:v>
                </c:pt>
                <c:pt idx="3556">
                  <c:v>1.60947E-10</c:v>
                </c:pt>
                <c:pt idx="3557">
                  <c:v>1.60947E-10</c:v>
                </c:pt>
                <c:pt idx="3558">
                  <c:v>5.5831600000000002E-11</c:v>
                </c:pt>
                <c:pt idx="3559">
                  <c:v>5.5831600000000002E-11</c:v>
                </c:pt>
                <c:pt idx="3560">
                  <c:v>5.40641E-11</c:v>
                </c:pt>
                <c:pt idx="3561">
                  <c:v>5.40641E-11</c:v>
                </c:pt>
                <c:pt idx="3562">
                  <c:v>5.67124E-11</c:v>
                </c:pt>
                <c:pt idx="3563">
                  <c:v>5.67124E-11</c:v>
                </c:pt>
                <c:pt idx="3564">
                  <c:v>5.6426700000000001E-11</c:v>
                </c:pt>
                <c:pt idx="3565">
                  <c:v>5.6426700000000001E-11</c:v>
                </c:pt>
                <c:pt idx="3566">
                  <c:v>5.2779300000000001E-11</c:v>
                </c:pt>
                <c:pt idx="3567">
                  <c:v>5.2779300000000001E-11</c:v>
                </c:pt>
                <c:pt idx="3568">
                  <c:v>5.2286099999999999E-11</c:v>
                </c:pt>
                <c:pt idx="3569">
                  <c:v>5.2286099999999999E-11</c:v>
                </c:pt>
                <c:pt idx="3570">
                  <c:v>5.64238E-11</c:v>
                </c:pt>
                <c:pt idx="3571">
                  <c:v>5.64238E-11</c:v>
                </c:pt>
                <c:pt idx="3572">
                  <c:v>5.5465900000000002E-11</c:v>
                </c:pt>
                <c:pt idx="3573">
                  <c:v>5.5465900000000002E-11</c:v>
                </c:pt>
                <c:pt idx="3574">
                  <c:v>5.6242100000000002E-11</c:v>
                </c:pt>
                <c:pt idx="3575">
                  <c:v>5.6242100000000002E-11</c:v>
                </c:pt>
                <c:pt idx="3576">
                  <c:v>5.61875E-11</c:v>
                </c:pt>
                <c:pt idx="3577">
                  <c:v>5.61875E-11</c:v>
                </c:pt>
                <c:pt idx="3578">
                  <c:v>5.8821099999999999E-11</c:v>
                </c:pt>
                <c:pt idx="3579">
                  <c:v>5.8821099999999999E-11</c:v>
                </c:pt>
                <c:pt idx="3580">
                  <c:v>5.4149299999999998E-11</c:v>
                </c:pt>
                <c:pt idx="3581">
                  <c:v>5.4149299999999998E-11</c:v>
                </c:pt>
                <c:pt idx="3582">
                  <c:v>5.8284399999999998E-11</c:v>
                </c:pt>
                <c:pt idx="3583">
                  <c:v>5.8284399999999998E-11</c:v>
                </c:pt>
                <c:pt idx="3584">
                  <c:v>5.9225499999999999E-11</c:v>
                </c:pt>
                <c:pt idx="3585">
                  <c:v>5.9225499999999999E-11</c:v>
                </c:pt>
                <c:pt idx="3586">
                  <c:v>5.6791799999999997E-11</c:v>
                </c:pt>
                <c:pt idx="3587">
                  <c:v>5.6791799999999997E-11</c:v>
                </c:pt>
                <c:pt idx="3588">
                  <c:v>5.2983599999999998E-11</c:v>
                </c:pt>
                <c:pt idx="3589">
                  <c:v>5.2983599999999998E-11</c:v>
                </c:pt>
                <c:pt idx="3590">
                  <c:v>5.3624599999999998E-11</c:v>
                </c:pt>
                <c:pt idx="3591">
                  <c:v>5.3624599999999998E-11</c:v>
                </c:pt>
                <c:pt idx="3592">
                  <c:v>6.0631100000000003E-11</c:v>
                </c:pt>
                <c:pt idx="3593">
                  <c:v>6.0631100000000003E-11</c:v>
                </c:pt>
                <c:pt idx="3594">
                  <c:v>5.2439900000000002E-11</c:v>
                </c:pt>
                <c:pt idx="3595">
                  <c:v>5.2439900000000002E-11</c:v>
                </c:pt>
                <c:pt idx="3596">
                  <c:v>5.9917300000000004E-11</c:v>
                </c:pt>
                <c:pt idx="3597">
                  <c:v>5.9917300000000004E-11</c:v>
                </c:pt>
                <c:pt idx="3598">
                  <c:v>5.5268300000000001E-11</c:v>
                </c:pt>
                <c:pt idx="3599">
                  <c:v>5.5268300000000001E-11</c:v>
                </c:pt>
                <c:pt idx="3600">
                  <c:v>5.5129900000000002E-11</c:v>
                </c:pt>
                <c:pt idx="3601">
                  <c:v>5.5129900000000002E-11</c:v>
                </c:pt>
                <c:pt idx="3602">
                  <c:v>5.7055500000000001E-11</c:v>
                </c:pt>
                <c:pt idx="3603">
                  <c:v>5.7055500000000001E-11</c:v>
                </c:pt>
                <c:pt idx="3604">
                  <c:v>5.3269099999999998E-11</c:v>
                </c:pt>
                <c:pt idx="3605">
                  <c:v>5.3269099999999998E-11</c:v>
                </c:pt>
                <c:pt idx="3606">
                  <c:v>5.4607599999999997E-11</c:v>
                </c:pt>
                <c:pt idx="3607">
                  <c:v>5.4607599999999997E-11</c:v>
                </c:pt>
                <c:pt idx="3608">
                  <c:v>5.2631700000000002E-11</c:v>
                </c:pt>
                <c:pt idx="3609">
                  <c:v>5.2631700000000002E-11</c:v>
                </c:pt>
                <c:pt idx="3610">
                  <c:v>5.5682299999999998E-11</c:v>
                </c:pt>
                <c:pt idx="3611">
                  <c:v>5.5682299999999998E-11</c:v>
                </c:pt>
                <c:pt idx="3612">
                  <c:v>5.3560799999999997E-11</c:v>
                </c:pt>
                <c:pt idx="3613">
                  <c:v>5.3560799999999997E-11</c:v>
                </c:pt>
                <c:pt idx="3614">
                  <c:v>5.52597E-11</c:v>
                </c:pt>
                <c:pt idx="3615">
                  <c:v>5.52597E-11</c:v>
                </c:pt>
                <c:pt idx="3616">
                  <c:v>5.7838199999999999E-11</c:v>
                </c:pt>
                <c:pt idx="3617">
                  <c:v>5.7838199999999999E-11</c:v>
                </c:pt>
                <c:pt idx="3618">
                  <c:v>7.5684700000000003E-11</c:v>
                </c:pt>
                <c:pt idx="3619">
                  <c:v>7.5684700000000003E-11</c:v>
                </c:pt>
                <c:pt idx="3620">
                  <c:v>5.3426499999999999E-11</c:v>
                </c:pt>
                <c:pt idx="3621">
                  <c:v>5.3426499999999999E-11</c:v>
                </c:pt>
                <c:pt idx="3622">
                  <c:v>5.4353700000000002E-11</c:v>
                </c:pt>
                <c:pt idx="3623">
                  <c:v>5.4353700000000002E-11</c:v>
                </c:pt>
                <c:pt idx="3624">
                  <c:v>5.3890399999999999E-11</c:v>
                </c:pt>
                <c:pt idx="3625">
                  <c:v>5.3890399999999999E-11</c:v>
                </c:pt>
                <c:pt idx="3626">
                  <c:v>5.6131900000000002E-11</c:v>
                </c:pt>
                <c:pt idx="3627">
                  <c:v>5.6131900000000002E-11</c:v>
                </c:pt>
                <c:pt idx="3628">
                  <c:v>5.5792399999999998E-11</c:v>
                </c:pt>
                <c:pt idx="3629">
                  <c:v>5.5792399999999998E-11</c:v>
                </c:pt>
                <c:pt idx="3630">
                  <c:v>5.6509299999999997E-11</c:v>
                </c:pt>
                <c:pt idx="3631">
                  <c:v>5.6509299999999997E-11</c:v>
                </c:pt>
                <c:pt idx="3632">
                  <c:v>5.5312199999999998E-11</c:v>
                </c:pt>
                <c:pt idx="3633">
                  <c:v>5.5312199999999998E-11</c:v>
                </c:pt>
                <c:pt idx="3634">
                  <c:v>5.3542699999999998E-11</c:v>
                </c:pt>
                <c:pt idx="3635">
                  <c:v>5.3542699999999998E-11</c:v>
                </c:pt>
                <c:pt idx="3636">
                  <c:v>5.4146700000000003E-11</c:v>
                </c:pt>
                <c:pt idx="3637">
                  <c:v>5.4146700000000003E-11</c:v>
                </c:pt>
                <c:pt idx="3638">
                  <c:v>5.5624099999999999E-11</c:v>
                </c:pt>
                <c:pt idx="3639">
                  <c:v>5.5624099999999999E-11</c:v>
                </c:pt>
                <c:pt idx="3640">
                  <c:v>5.3356999999999997E-11</c:v>
                </c:pt>
                <c:pt idx="3641">
                  <c:v>5.3356999999999997E-11</c:v>
                </c:pt>
                <c:pt idx="3642">
                  <c:v>5.9459799999999995E-11</c:v>
                </c:pt>
                <c:pt idx="3643">
                  <c:v>5.9459799999999995E-11</c:v>
                </c:pt>
                <c:pt idx="3644">
                  <c:v>5.56478E-11</c:v>
                </c:pt>
                <c:pt idx="3645">
                  <c:v>5.56478E-11</c:v>
                </c:pt>
                <c:pt idx="3646">
                  <c:v>5.2119699999999998E-11</c:v>
                </c:pt>
                <c:pt idx="3647">
                  <c:v>5.2119699999999998E-11</c:v>
                </c:pt>
                <c:pt idx="3648">
                  <c:v>5.5395099999999999E-11</c:v>
                </c:pt>
                <c:pt idx="3649">
                  <c:v>5.5395099999999999E-11</c:v>
                </c:pt>
                <c:pt idx="3650">
                  <c:v>6.0420800000000006E-11</c:v>
                </c:pt>
                <c:pt idx="3651">
                  <c:v>6.0420800000000006E-11</c:v>
                </c:pt>
                <c:pt idx="3652">
                  <c:v>5.4621400000000001E-11</c:v>
                </c:pt>
                <c:pt idx="3653">
                  <c:v>5.4621400000000001E-11</c:v>
                </c:pt>
                <c:pt idx="3654">
                  <c:v>5.5122500000000001E-11</c:v>
                </c:pt>
                <c:pt idx="3655">
                  <c:v>5.5122500000000001E-11</c:v>
                </c:pt>
                <c:pt idx="3656">
                  <c:v>5.85055E-11</c:v>
                </c:pt>
                <c:pt idx="3657">
                  <c:v>5.85055E-11</c:v>
                </c:pt>
                <c:pt idx="3658">
                  <c:v>5.8576500000000002E-11</c:v>
                </c:pt>
                <c:pt idx="3659">
                  <c:v>5.8576500000000002E-11</c:v>
                </c:pt>
                <c:pt idx="3660">
                  <c:v>5.8471200000000001E-11</c:v>
                </c:pt>
                <c:pt idx="3661">
                  <c:v>5.8471200000000001E-11</c:v>
                </c:pt>
                <c:pt idx="3662">
                  <c:v>5.5063599999999999E-11</c:v>
                </c:pt>
                <c:pt idx="3663">
                  <c:v>5.5063599999999999E-11</c:v>
                </c:pt>
                <c:pt idx="3664">
                  <c:v>5.4914300000000002E-11</c:v>
                </c:pt>
                <c:pt idx="3665">
                  <c:v>5.4914300000000002E-11</c:v>
                </c:pt>
                <c:pt idx="3666">
                  <c:v>5.6391399999999999E-11</c:v>
                </c:pt>
                <c:pt idx="3667">
                  <c:v>5.6391399999999999E-11</c:v>
                </c:pt>
                <c:pt idx="3668">
                  <c:v>5.6802800000000001E-11</c:v>
                </c:pt>
                <c:pt idx="3669">
                  <c:v>5.6802800000000001E-11</c:v>
                </c:pt>
                <c:pt idx="3670">
                  <c:v>5.9585600000000004E-11</c:v>
                </c:pt>
                <c:pt idx="3671">
                  <c:v>5.9585600000000004E-11</c:v>
                </c:pt>
                <c:pt idx="3672">
                  <c:v>6.0032999999999998E-11</c:v>
                </c:pt>
                <c:pt idx="3673">
                  <c:v>6.0032999999999998E-11</c:v>
                </c:pt>
                <c:pt idx="3674">
                  <c:v>5.7162700000000001E-11</c:v>
                </c:pt>
                <c:pt idx="3675">
                  <c:v>5.7162700000000001E-11</c:v>
                </c:pt>
                <c:pt idx="3676">
                  <c:v>5.5712400000000003E-11</c:v>
                </c:pt>
                <c:pt idx="3677">
                  <c:v>5.5712400000000003E-11</c:v>
                </c:pt>
                <c:pt idx="3678">
                  <c:v>5.5272500000000002E-11</c:v>
                </c:pt>
                <c:pt idx="3679">
                  <c:v>5.5272500000000002E-11</c:v>
                </c:pt>
                <c:pt idx="3680">
                  <c:v>5.36271E-11</c:v>
                </c:pt>
                <c:pt idx="3681">
                  <c:v>5.36271E-11</c:v>
                </c:pt>
                <c:pt idx="3682">
                  <c:v>5.40195E-11</c:v>
                </c:pt>
                <c:pt idx="3683">
                  <c:v>5.40195E-11</c:v>
                </c:pt>
                <c:pt idx="3684">
                  <c:v>5.4308599999999997E-11</c:v>
                </c:pt>
                <c:pt idx="3685">
                  <c:v>5.4308599999999997E-11</c:v>
                </c:pt>
                <c:pt idx="3686">
                  <c:v>5.8497000000000005E-11</c:v>
                </c:pt>
                <c:pt idx="3687">
                  <c:v>5.8497000000000005E-11</c:v>
                </c:pt>
                <c:pt idx="3688">
                  <c:v>5.51556E-11</c:v>
                </c:pt>
                <c:pt idx="3689">
                  <c:v>5.51556E-11</c:v>
                </c:pt>
                <c:pt idx="3690">
                  <c:v>5.7087199999999999E-11</c:v>
                </c:pt>
                <c:pt idx="3691">
                  <c:v>5.7087199999999999E-11</c:v>
                </c:pt>
                <c:pt idx="3692">
                  <c:v>5.8849700000000004E-11</c:v>
                </c:pt>
                <c:pt idx="3693">
                  <c:v>5.8849700000000004E-11</c:v>
                </c:pt>
                <c:pt idx="3694">
                  <c:v>5.4064699999999998E-11</c:v>
                </c:pt>
                <c:pt idx="3695">
                  <c:v>5.4064699999999998E-11</c:v>
                </c:pt>
                <c:pt idx="3696">
                  <c:v>5.5182000000000001E-11</c:v>
                </c:pt>
                <c:pt idx="3697">
                  <c:v>5.5182000000000001E-11</c:v>
                </c:pt>
                <c:pt idx="3698">
                  <c:v>5.62959E-11</c:v>
                </c:pt>
                <c:pt idx="3699">
                  <c:v>5.62959E-11</c:v>
                </c:pt>
                <c:pt idx="3700">
                  <c:v>5.6120799999999999E-11</c:v>
                </c:pt>
                <c:pt idx="3701">
                  <c:v>5.6120799999999999E-11</c:v>
                </c:pt>
                <c:pt idx="3702">
                  <c:v>5.5308000000000003E-11</c:v>
                </c:pt>
                <c:pt idx="3703">
                  <c:v>5.5308000000000003E-11</c:v>
                </c:pt>
                <c:pt idx="3704">
                  <c:v>5.65905E-11</c:v>
                </c:pt>
                <c:pt idx="3705">
                  <c:v>5.65905E-11</c:v>
                </c:pt>
                <c:pt idx="3706">
                  <c:v>5.7355500000000003E-11</c:v>
                </c:pt>
                <c:pt idx="3707">
                  <c:v>5.7355500000000003E-11</c:v>
                </c:pt>
                <c:pt idx="3708">
                  <c:v>5.7086299999999997E-11</c:v>
                </c:pt>
                <c:pt idx="3709">
                  <c:v>5.7086299999999997E-11</c:v>
                </c:pt>
                <c:pt idx="3710">
                  <c:v>5.5550099999999998E-11</c:v>
                </c:pt>
                <c:pt idx="3711">
                  <c:v>5.5550099999999998E-11</c:v>
                </c:pt>
                <c:pt idx="3712">
                  <c:v>5.4673200000000003E-11</c:v>
                </c:pt>
                <c:pt idx="3713">
                  <c:v>5.4673200000000003E-11</c:v>
                </c:pt>
                <c:pt idx="3714">
                  <c:v>5.4022000000000002E-11</c:v>
                </c:pt>
                <c:pt idx="3715">
                  <c:v>5.4022000000000002E-11</c:v>
                </c:pt>
                <c:pt idx="3716">
                  <c:v>5.8106199999999997E-11</c:v>
                </c:pt>
                <c:pt idx="3717">
                  <c:v>5.8106199999999997E-11</c:v>
                </c:pt>
                <c:pt idx="3718">
                  <c:v>5.27647E-11</c:v>
                </c:pt>
                <c:pt idx="3719">
                  <c:v>5.27647E-11</c:v>
                </c:pt>
                <c:pt idx="3720">
                  <c:v>5.4073699999999997E-11</c:v>
                </c:pt>
                <c:pt idx="3721">
                  <c:v>5.4073699999999997E-11</c:v>
                </c:pt>
                <c:pt idx="3722">
                  <c:v>6.1283200000000006E-11</c:v>
                </c:pt>
                <c:pt idx="3723">
                  <c:v>6.1283200000000006E-11</c:v>
                </c:pt>
                <c:pt idx="3724">
                  <c:v>5.1401499999999998E-11</c:v>
                </c:pt>
                <c:pt idx="3725">
                  <c:v>5.1401499999999998E-11</c:v>
                </c:pt>
                <c:pt idx="3726">
                  <c:v>5.4991099999999997E-11</c:v>
                </c:pt>
                <c:pt idx="3727">
                  <c:v>5.4991099999999997E-11</c:v>
                </c:pt>
                <c:pt idx="3728">
                  <c:v>5.0707600000000003E-11</c:v>
                </c:pt>
                <c:pt idx="3729">
                  <c:v>5.0707600000000003E-11</c:v>
                </c:pt>
                <c:pt idx="3730">
                  <c:v>5.3221900000000003E-11</c:v>
                </c:pt>
                <c:pt idx="3731">
                  <c:v>5.3221900000000003E-11</c:v>
                </c:pt>
                <c:pt idx="3732">
                  <c:v>5.6334500000000001E-11</c:v>
                </c:pt>
                <c:pt idx="3733">
                  <c:v>5.6334500000000001E-11</c:v>
                </c:pt>
                <c:pt idx="3734">
                  <c:v>5.6380500000000001E-11</c:v>
                </c:pt>
                <c:pt idx="3735">
                  <c:v>5.6380500000000001E-11</c:v>
                </c:pt>
                <c:pt idx="3736">
                  <c:v>5.5345700000000001E-11</c:v>
                </c:pt>
                <c:pt idx="3737">
                  <c:v>5.5345700000000001E-11</c:v>
                </c:pt>
                <c:pt idx="3738">
                  <c:v>5.2610299999999998E-11</c:v>
                </c:pt>
                <c:pt idx="3739">
                  <c:v>5.2610299999999998E-11</c:v>
                </c:pt>
                <c:pt idx="3740">
                  <c:v>5.4654100000000002E-11</c:v>
                </c:pt>
                <c:pt idx="3741">
                  <c:v>5.4654100000000002E-11</c:v>
                </c:pt>
                <c:pt idx="3742">
                  <c:v>5.2293499999999999E-11</c:v>
                </c:pt>
                <c:pt idx="3743">
                  <c:v>5.2293499999999999E-11</c:v>
                </c:pt>
                <c:pt idx="3744">
                  <c:v>5.7368699999999997E-11</c:v>
                </c:pt>
                <c:pt idx="3745">
                  <c:v>5.7368699999999997E-11</c:v>
                </c:pt>
                <c:pt idx="3746">
                  <c:v>5.3895800000000001E-11</c:v>
                </c:pt>
                <c:pt idx="3747">
                  <c:v>5.3895800000000001E-11</c:v>
                </c:pt>
                <c:pt idx="3748">
                  <c:v>5.32463E-11</c:v>
                </c:pt>
                <c:pt idx="3749">
                  <c:v>5.32463E-11</c:v>
                </c:pt>
                <c:pt idx="3750">
                  <c:v>5.6947399999999999E-11</c:v>
                </c:pt>
                <c:pt idx="3751">
                  <c:v>5.6947399999999999E-11</c:v>
                </c:pt>
                <c:pt idx="3752">
                  <c:v>5.4355300000000001E-11</c:v>
                </c:pt>
                <c:pt idx="3753">
                  <c:v>5.4355300000000001E-11</c:v>
                </c:pt>
                <c:pt idx="3754">
                  <c:v>5.2253499999999998E-11</c:v>
                </c:pt>
                <c:pt idx="3755">
                  <c:v>5.2253499999999998E-11</c:v>
                </c:pt>
                <c:pt idx="3756">
                  <c:v>5.7238100000000003E-11</c:v>
                </c:pt>
                <c:pt idx="3757">
                  <c:v>5.7238100000000003E-11</c:v>
                </c:pt>
                <c:pt idx="3758">
                  <c:v>5.5352800000000002E-11</c:v>
                </c:pt>
                <c:pt idx="3759">
                  <c:v>5.5352800000000002E-11</c:v>
                </c:pt>
                <c:pt idx="3760">
                  <c:v>5.1943400000000002E-11</c:v>
                </c:pt>
                <c:pt idx="3761">
                  <c:v>5.1943400000000002E-11</c:v>
                </c:pt>
                <c:pt idx="3762">
                  <c:v>5.1104199999999998E-11</c:v>
                </c:pt>
                <c:pt idx="3763">
                  <c:v>5.1104199999999998E-11</c:v>
                </c:pt>
                <c:pt idx="3764">
                  <c:v>5.5148799999999997E-11</c:v>
                </c:pt>
                <c:pt idx="3765">
                  <c:v>5.5148799999999997E-11</c:v>
                </c:pt>
                <c:pt idx="3766">
                  <c:v>5.5328800000000003E-11</c:v>
                </c:pt>
                <c:pt idx="3767">
                  <c:v>5.5328800000000003E-11</c:v>
                </c:pt>
                <c:pt idx="3768">
                  <c:v>5.7093E-11</c:v>
                </c:pt>
                <c:pt idx="3769">
                  <c:v>5.7093E-11</c:v>
                </c:pt>
                <c:pt idx="3770">
                  <c:v>5.59481E-11</c:v>
                </c:pt>
                <c:pt idx="3771">
                  <c:v>5.59481E-11</c:v>
                </c:pt>
                <c:pt idx="3772">
                  <c:v>5.2587300000000002E-11</c:v>
                </c:pt>
                <c:pt idx="3773">
                  <c:v>5.2587300000000002E-11</c:v>
                </c:pt>
                <c:pt idx="3774">
                  <c:v>5.4551300000000002E-11</c:v>
                </c:pt>
                <c:pt idx="3775">
                  <c:v>5.4551300000000002E-11</c:v>
                </c:pt>
                <c:pt idx="3776">
                  <c:v>5.0950999999999998E-11</c:v>
                </c:pt>
                <c:pt idx="3777">
                  <c:v>5.0950999999999998E-11</c:v>
                </c:pt>
                <c:pt idx="3778">
                  <c:v>5.2804600000000001E-11</c:v>
                </c:pt>
                <c:pt idx="3779">
                  <c:v>5.2804600000000001E-11</c:v>
                </c:pt>
                <c:pt idx="3780">
                  <c:v>5.2658600000000002E-11</c:v>
                </c:pt>
                <c:pt idx="3781">
                  <c:v>5.2658600000000002E-11</c:v>
                </c:pt>
                <c:pt idx="3782">
                  <c:v>5.48433E-11</c:v>
                </c:pt>
                <c:pt idx="3783">
                  <c:v>5.48433E-11</c:v>
                </c:pt>
                <c:pt idx="3784">
                  <c:v>5.1803700000000001E-11</c:v>
                </c:pt>
                <c:pt idx="3785">
                  <c:v>5.1803700000000001E-11</c:v>
                </c:pt>
                <c:pt idx="3786">
                  <c:v>5.6892799999999998E-11</c:v>
                </c:pt>
                <c:pt idx="3787">
                  <c:v>5.6892799999999998E-11</c:v>
                </c:pt>
                <c:pt idx="3788">
                  <c:v>5.4320599999999997E-11</c:v>
                </c:pt>
                <c:pt idx="3789">
                  <c:v>5.4320599999999997E-11</c:v>
                </c:pt>
                <c:pt idx="3790">
                  <c:v>5.3429000000000001E-11</c:v>
                </c:pt>
                <c:pt idx="3791">
                  <c:v>5.3429000000000001E-11</c:v>
                </c:pt>
                <c:pt idx="3792">
                  <c:v>5.1353799999999999E-11</c:v>
                </c:pt>
                <c:pt idx="3793">
                  <c:v>5.1353799999999999E-11</c:v>
                </c:pt>
                <c:pt idx="3794">
                  <c:v>4.98681E-11</c:v>
                </c:pt>
                <c:pt idx="3795">
                  <c:v>4.98681E-11</c:v>
                </c:pt>
                <c:pt idx="3796">
                  <c:v>5.2203099999999998E-11</c:v>
                </c:pt>
                <c:pt idx="3797">
                  <c:v>5.2203099999999998E-11</c:v>
                </c:pt>
                <c:pt idx="3798">
                  <c:v>5.7678400000000002E-11</c:v>
                </c:pt>
                <c:pt idx="3799">
                  <c:v>5.7678400000000002E-11</c:v>
                </c:pt>
                <c:pt idx="3800">
                  <c:v>5.0262299999999999E-11</c:v>
                </c:pt>
                <c:pt idx="3801">
                  <c:v>5.0262299999999999E-11</c:v>
                </c:pt>
                <c:pt idx="3802">
                  <c:v>5.5468800000000002E-11</c:v>
                </c:pt>
                <c:pt idx="3803">
                  <c:v>5.5468800000000002E-11</c:v>
                </c:pt>
                <c:pt idx="3804">
                  <c:v>5.4209500000000002E-11</c:v>
                </c:pt>
                <c:pt idx="3805">
                  <c:v>5.4209500000000002E-11</c:v>
                </c:pt>
                <c:pt idx="3806">
                  <c:v>5.0728300000000003E-11</c:v>
                </c:pt>
                <c:pt idx="3807">
                  <c:v>5.0728300000000003E-11</c:v>
                </c:pt>
                <c:pt idx="3808">
                  <c:v>5.6356800000000001E-11</c:v>
                </c:pt>
                <c:pt idx="3809">
                  <c:v>5.6356800000000001E-11</c:v>
                </c:pt>
                <c:pt idx="3810">
                  <c:v>5.3793899999999998E-11</c:v>
                </c:pt>
                <c:pt idx="3811">
                  <c:v>5.3793899999999998E-11</c:v>
                </c:pt>
                <c:pt idx="3812">
                  <c:v>5.5220500000000002E-11</c:v>
                </c:pt>
                <c:pt idx="3813">
                  <c:v>5.5220500000000002E-11</c:v>
                </c:pt>
                <c:pt idx="3814">
                  <c:v>5.4412499999999998E-11</c:v>
                </c:pt>
                <c:pt idx="3815">
                  <c:v>5.4412499999999998E-11</c:v>
                </c:pt>
                <c:pt idx="3816">
                  <c:v>5.4622900000000001E-11</c:v>
                </c:pt>
                <c:pt idx="3817">
                  <c:v>5.4622900000000001E-11</c:v>
                </c:pt>
                <c:pt idx="3818">
                  <c:v>5.2599200000000001E-11</c:v>
                </c:pt>
                <c:pt idx="3819">
                  <c:v>5.2599200000000001E-11</c:v>
                </c:pt>
                <c:pt idx="3820">
                  <c:v>5.23736E-11</c:v>
                </c:pt>
                <c:pt idx="3821">
                  <c:v>5.23736E-11</c:v>
                </c:pt>
                <c:pt idx="3822">
                  <c:v>5.4320199999999999E-11</c:v>
                </c:pt>
                <c:pt idx="3823">
                  <c:v>5.4320199999999999E-11</c:v>
                </c:pt>
                <c:pt idx="3824">
                  <c:v>5.2433800000000003E-11</c:v>
                </c:pt>
                <c:pt idx="3825">
                  <c:v>5.2433800000000003E-11</c:v>
                </c:pt>
                <c:pt idx="3826">
                  <c:v>5.2192599999999998E-11</c:v>
                </c:pt>
                <c:pt idx="3827">
                  <c:v>5.2192599999999998E-11</c:v>
                </c:pt>
                <c:pt idx="3828">
                  <c:v>5.8382099999999994E-11</c:v>
                </c:pt>
                <c:pt idx="3829">
                  <c:v>5.8382099999999994E-11</c:v>
                </c:pt>
                <c:pt idx="3830">
                  <c:v>5.0331300000000003E-11</c:v>
                </c:pt>
                <c:pt idx="3831">
                  <c:v>5.0331300000000003E-11</c:v>
                </c:pt>
                <c:pt idx="3832">
                  <c:v>5.4078400000000003E-11</c:v>
                </c:pt>
                <c:pt idx="3833">
                  <c:v>5.4078400000000003E-11</c:v>
                </c:pt>
                <c:pt idx="3834">
                  <c:v>5.8974799999999996E-11</c:v>
                </c:pt>
                <c:pt idx="3835">
                  <c:v>5.8974799999999996E-11</c:v>
                </c:pt>
                <c:pt idx="3836">
                  <c:v>5.6560500000000001E-11</c:v>
                </c:pt>
                <c:pt idx="3837">
                  <c:v>5.6560500000000001E-11</c:v>
                </c:pt>
                <c:pt idx="3838">
                  <c:v>5.47987E-11</c:v>
                </c:pt>
                <c:pt idx="3839">
                  <c:v>5.47987E-11</c:v>
                </c:pt>
                <c:pt idx="3840">
                  <c:v>5.4648999999999998E-11</c:v>
                </c:pt>
                <c:pt idx="3841">
                  <c:v>5.4648999999999998E-11</c:v>
                </c:pt>
                <c:pt idx="3842">
                  <c:v>5.2857800000000002E-11</c:v>
                </c:pt>
                <c:pt idx="3843">
                  <c:v>5.2857800000000002E-11</c:v>
                </c:pt>
                <c:pt idx="3844">
                  <c:v>5.5222100000000002E-11</c:v>
                </c:pt>
                <c:pt idx="3845">
                  <c:v>5.5222100000000002E-11</c:v>
                </c:pt>
                <c:pt idx="3846">
                  <c:v>5.7361099999999998E-11</c:v>
                </c:pt>
                <c:pt idx="3847">
                  <c:v>5.7361099999999998E-11</c:v>
                </c:pt>
                <c:pt idx="3848">
                  <c:v>4.8992799999999998E-11</c:v>
                </c:pt>
                <c:pt idx="3849">
                  <c:v>4.8992799999999998E-11</c:v>
                </c:pt>
                <c:pt idx="3850">
                  <c:v>5.3094300000000002E-11</c:v>
                </c:pt>
                <c:pt idx="3851">
                  <c:v>5.3094300000000002E-11</c:v>
                </c:pt>
                <c:pt idx="3852">
                  <c:v>5.06845E-11</c:v>
                </c:pt>
                <c:pt idx="3853">
                  <c:v>5.06845E-11</c:v>
                </c:pt>
                <c:pt idx="3854">
                  <c:v>5.6153000000000001E-11</c:v>
                </c:pt>
                <c:pt idx="3855">
                  <c:v>5.6153000000000001E-11</c:v>
                </c:pt>
                <c:pt idx="3856">
                  <c:v>5.6961199999999998E-11</c:v>
                </c:pt>
                <c:pt idx="3857">
                  <c:v>5.6961199999999998E-11</c:v>
                </c:pt>
                <c:pt idx="3858">
                  <c:v>5.0839699999999997E-11</c:v>
                </c:pt>
                <c:pt idx="3859">
                  <c:v>5.0839699999999997E-11</c:v>
                </c:pt>
                <c:pt idx="3860">
                  <c:v>5.1142599999999999E-11</c:v>
                </c:pt>
                <c:pt idx="3861">
                  <c:v>5.1142599999999999E-11</c:v>
                </c:pt>
                <c:pt idx="3862">
                  <c:v>5.4349100000000002E-11</c:v>
                </c:pt>
                <c:pt idx="3863">
                  <c:v>5.4349100000000002E-11</c:v>
                </c:pt>
                <c:pt idx="3864">
                  <c:v>5.1151999999999997E-11</c:v>
                </c:pt>
                <c:pt idx="3865">
                  <c:v>5.1151999999999997E-11</c:v>
                </c:pt>
                <c:pt idx="3866">
                  <c:v>5.2952800000000003E-11</c:v>
                </c:pt>
                <c:pt idx="3867">
                  <c:v>5.2952800000000003E-11</c:v>
                </c:pt>
                <c:pt idx="3868">
                  <c:v>5.1683400000000001E-11</c:v>
                </c:pt>
                <c:pt idx="3869">
                  <c:v>5.1683400000000001E-11</c:v>
                </c:pt>
                <c:pt idx="3870">
                  <c:v>5.3109699999999999E-11</c:v>
                </c:pt>
                <c:pt idx="3871">
                  <c:v>5.3109699999999999E-11</c:v>
                </c:pt>
                <c:pt idx="3872">
                  <c:v>4.9183400000000003E-11</c:v>
                </c:pt>
                <c:pt idx="3873">
                  <c:v>4.9183400000000003E-11</c:v>
                </c:pt>
                <c:pt idx="3874">
                  <c:v>5.3686799999999999E-11</c:v>
                </c:pt>
                <c:pt idx="3875">
                  <c:v>5.3686799999999999E-11</c:v>
                </c:pt>
                <c:pt idx="3876">
                  <c:v>5.1113199999999998E-11</c:v>
                </c:pt>
                <c:pt idx="3877">
                  <c:v>5.1113199999999998E-11</c:v>
                </c:pt>
                <c:pt idx="3878">
                  <c:v>5.3378400000000001E-11</c:v>
                </c:pt>
                <c:pt idx="3879">
                  <c:v>5.3378400000000001E-11</c:v>
                </c:pt>
                <c:pt idx="3880">
                  <c:v>5.37534E-11</c:v>
                </c:pt>
                <c:pt idx="3881">
                  <c:v>5.37534E-11</c:v>
                </c:pt>
                <c:pt idx="3882">
                  <c:v>2.11422E-10</c:v>
                </c:pt>
                <c:pt idx="3883">
                  <c:v>2.11422E-10</c:v>
                </c:pt>
                <c:pt idx="3884">
                  <c:v>5.1139000000000002E-11</c:v>
                </c:pt>
                <c:pt idx="3885">
                  <c:v>5.1139000000000002E-11</c:v>
                </c:pt>
                <c:pt idx="3886">
                  <c:v>5.6625500000000003E-11</c:v>
                </c:pt>
                <c:pt idx="3887">
                  <c:v>5.6625500000000003E-11</c:v>
                </c:pt>
                <c:pt idx="3888">
                  <c:v>5.1125700000000001E-11</c:v>
                </c:pt>
                <c:pt idx="3889">
                  <c:v>5.1125700000000001E-11</c:v>
                </c:pt>
                <c:pt idx="3890">
                  <c:v>5.55317E-11</c:v>
                </c:pt>
                <c:pt idx="3891">
                  <c:v>5.55317E-11</c:v>
                </c:pt>
                <c:pt idx="3892">
                  <c:v>5.0354599999999999E-11</c:v>
                </c:pt>
                <c:pt idx="3893">
                  <c:v>5.0354599999999999E-11</c:v>
                </c:pt>
                <c:pt idx="3894">
                  <c:v>4.9635199999999998E-11</c:v>
                </c:pt>
                <c:pt idx="3895">
                  <c:v>4.9635199999999998E-11</c:v>
                </c:pt>
                <c:pt idx="3896">
                  <c:v>5.2676999999999999E-11</c:v>
                </c:pt>
                <c:pt idx="3897">
                  <c:v>5.2676999999999999E-11</c:v>
                </c:pt>
                <c:pt idx="3898">
                  <c:v>5.6716999999999999E-11</c:v>
                </c:pt>
                <c:pt idx="3899">
                  <c:v>5.6716999999999999E-11</c:v>
                </c:pt>
                <c:pt idx="3900">
                  <c:v>5.4269799999999998E-11</c:v>
                </c:pt>
                <c:pt idx="3901">
                  <c:v>5.4269799999999998E-11</c:v>
                </c:pt>
                <c:pt idx="3902">
                  <c:v>4.8200900000000002E-11</c:v>
                </c:pt>
                <c:pt idx="3903">
                  <c:v>4.8200900000000002E-11</c:v>
                </c:pt>
                <c:pt idx="3904">
                  <c:v>5.0840300000000001E-11</c:v>
                </c:pt>
                <c:pt idx="3905">
                  <c:v>5.0840300000000001E-11</c:v>
                </c:pt>
                <c:pt idx="3906">
                  <c:v>5.3489600000000003E-11</c:v>
                </c:pt>
                <c:pt idx="3907">
                  <c:v>5.3489600000000003E-11</c:v>
                </c:pt>
                <c:pt idx="3908">
                  <c:v>5.3534400000000002E-11</c:v>
                </c:pt>
                <c:pt idx="3909">
                  <c:v>5.3534400000000002E-11</c:v>
                </c:pt>
                <c:pt idx="3910">
                  <c:v>5.1349800000000003E-11</c:v>
                </c:pt>
                <c:pt idx="3911">
                  <c:v>5.1349800000000003E-11</c:v>
                </c:pt>
                <c:pt idx="3912">
                  <c:v>5.48032E-11</c:v>
                </c:pt>
                <c:pt idx="3913">
                  <c:v>5.48032E-11</c:v>
                </c:pt>
                <c:pt idx="3914">
                  <c:v>5.49921E-11</c:v>
                </c:pt>
                <c:pt idx="3915">
                  <c:v>5.49921E-11</c:v>
                </c:pt>
                <c:pt idx="3916">
                  <c:v>5.3434399999999997E-11</c:v>
                </c:pt>
                <c:pt idx="3917">
                  <c:v>5.3434399999999997E-11</c:v>
                </c:pt>
                <c:pt idx="3918">
                  <c:v>5.1518999999999998E-11</c:v>
                </c:pt>
                <c:pt idx="3919">
                  <c:v>5.1518999999999998E-11</c:v>
                </c:pt>
                <c:pt idx="3920">
                  <c:v>5.4408099999999998E-11</c:v>
                </c:pt>
                <c:pt idx="3921">
                  <c:v>5.4408099999999998E-11</c:v>
                </c:pt>
                <c:pt idx="3922">
                  <c:v>5.4605000000000002E-11</c:v>
                </c:pt>
                <c:pt idx="3923">
                  <c:v>5.4605000000000002E-11</c:v>
                </c:pt>
                <c:pt idx="3924">
                  <c:v>5.1348400000000003E-11</c:v>
                </c:pt>
                <c:pt idx="3925">
                  <c:v>5.1348400000000003E-11</c:v>
                </c:pt>
                <c:pt idx="3926">
                  <c:v>5.1353100000000002E-11</c:v>
                </c:pt>
                <c:pt idx="3927">
                  <c:v>5.1353100000000002E-11</c:v>
                </c:pt>
                <c:pt idx="3928">
                  <c:v>5.0347399999999998E-11</c:v>
                </c:pt>
                <c:pt idx="3929">
                  <c:v>5.0347399999999998E-11</c:v>
                </c:pt>
                <c:pt idx="3930">
                  <c:v>5.7003200000000003E-11</c:v>
                </c:pt>
                <c:pt idx="3931">
                  <c:v>5.7003200000000003E-11</c:v>
                </c:pt>
                <c:pt idx="3932">
                  <c:v>5.5624900000000002E-11</c:v>
                </c:pt>
                <c:pt idx="3933">
                  <c:v>5.5624900000000002E-11</c:v>
                </c:pt>
                <c:pt idx="3934">
                  <c:v>5.1347300000000001E-11</c:v>
                </c:pt>
                <c:pt idx="3935">
                  <c:v>5.1347300000000001E-11</c:v>
                </c:pt>
                <c:pt idx="3936">
                  <c:v>4.92124E-11</c:v>
                </c:pt>
                <c:pt idx="3937">
                  <c:v>4.92124E-11</c:v>
                </c:pt>
                <c:pt idx="3938">
                  <c:v>4.8967199999999999E-11</c:v>
                </c:pt>
                <c:pt idx="3939">
                  <c:v>4.8967199999999999E-11</c:v>
                </c:pt>
                <c:pt idx="3940">
                  <c:v>5.2431999999999998E-11</c:v>
                </c:pt>
                <c:pt idx="3941">
                  <c:v>5.2431999999999998E-11</c:v>
                </c:pt>
                <c:pt idx="3942">
                  <c:v>5.5441499999999998E-11</c:v>
                </c:pt>
                <c:pt idx="3943">
                  <c:v>5.5441499999999998E-11</c:v>
                </c:pt>
                <c:pt idx="3944">
                  <c:v>5.4493999999999999E-11</c:v>
                </c:pt>
                <c:pt idx="3945">
                  <c:v>5.4493999999999999E-11</c:v>
                </c:pt>
                <c:pt idx="3946">
                  <c:v>5.3162299999999997E-11</c:v>
                </c:pt>
                <c:pt idx="3947">
                  <c:v>5.3162299999999997E-11</c:v>
                </c:pt>
                <c:pt idx="3948">
                  <c:v>4.9144299999999999E-11</c:v>
                </c:pt>
                <c:pt idx="3949">
                  <c:v>4.9144299999999999E-11</c:v>
                </c:pt>
                <c:pt idx="3950">
                  <c:v>5.2146599999999998E-11</c:v>
                </c:pt>
                <c:pt idx="3951">
                  <c:v>5.2146599999999998E-11</c:v>
                </c:pt>
                <c:pt idx="3952">
                  <c:v>5.8445799999999995E-11</c:v>
                </c:pt>
                <c:pt idx="3953">
                  <c:v>5.8445799999999995E-11</c:v>
                </c:pt>
                <c:pt idx="3954">
                  <c:v>5.7140100000000002E-11</c:v>
                </c:pt>
                <c:pt idx="3955">
                  <c:v>5.7140100000000002E-11</c:v>
                </c:pt>
                <c:pt idx="3956">
                  <c:v>5.27929E-11</c:v>
                </c:pt>
                <c:pt idx="3957">
                  <c:v>5.27929E-11</c:v>
                </c:pt>
                <c:pt idx="3958">
                  <c:v>5.6583099999999999E-11</c:v>
                </c:pt>
                <c:pt idx="3959">
                  <c:v>5.6583099999999999E-11</c:v>
                </c:pt>
                <c:pt idx="3960">
                  <c:v>5.2200099999999998E-11</c:v>
                </c:pt>
                <c:pt idx="3961">
                  <c:v>5.2200099999999998E-11</c:v>
                </c:pt>
                <c:pt idx="3962">
                  <c:v>5.5441499999999998E-11</c:v>
                </c:pt>
                <c:pt idx="3963">
                  <c:v>5.5441499999999998E-11</c:v>
                </c:pt>
                <c:pt idx="3964">
                  <c:v>5.1803900000000001E-11</c:v>
                </c:pt>
                <c:pt idx="3965">
                  <c:v>5.1803900000000001E-11</c:v>
                </c:pt>
                <c:pt idx="3966">
                  <c:v>5.69145E-11</c:v>
                </c:pt>
                <c:pt idx="3967">
                  <c:v>5.69145E-11</c:v>
                </c:pt>
                <c:pt idx="3968">
                  <c:v>5.4631399999999997E-11</c:v>
                </c:pt>
                <c:pt idx="3969">
                  <c:v>5.4631399999999997E-11</c:v>
                </c:pt>
                <c:pt idx="3970">
                  <c:v>5.1209399999999999E-11</c:v>
                </c:pt>
                <c:pt idx="3971">
                  <c:v>5.1209399999999999E-11</c:v>
                </c:pt>
                <c:pt idx="3972">
                  <c:v>5.5090599999999998E-11</c:v>
                </c:pt>
                <c:pt idx="3973">
                  <c:v>5.5090599999999998E-11</c:v>
                </c:pt>
                <c:pt idx="3974">
                  <c:v>5.2496800000000001E-11</c:v>
                </c:pt>
                <c:pt idx="3975">
                  <c:v>5.2496800000000001E-11</c:v>
                </c:pt>
                <c:pt idx="3976">
                  <c:v>5.4693399999999999E-11</c:v>
                </c:pt>
                <c:pt idx="3977">
                  <c:v>5.4693399999999999E-11</c:v>
                </c:pt>
                <c:pt idx="3978">
                  <c:v>5.3037800000000002E-11</c:v>
                </c:pt>
                <c:pt idx="3979">
                  <c:v>5.3037800000000002E-11</c:v>
                </c:pt>
                <c:pt idx="3980">
                  <c:v>5.10308E-11</c:v>
                </c:pt>
                <c:pt idx="3981">
                  <c:v>5.10308E-11</c:v>
                </c:pt>
                <c:pt idx="3982">
                  <c:v>5.4300200000000002E-11</c:v>
                </c:pt>
                <c:pt idx="3983">
                  <c:v>5.4300200000000002E-11</c:v>
                </c:pt>
                <c:pt idx="3984">
                  <c:v>5.5627099999999999E-11</c:v>
                </c:pt>
                <c:pt idx="3985">
                  <c:v>5.5627099999999999E-11</c:v>
                </c:pt>
                <c:pt idx="3986">
                  <c:v>5.3602099999999998E-11</c:v>
                </c:pt>
                <c:pt idx="3987">
                  <c:v>5.3602099999999998E-11</c:v>
                </c:pt>
                <c:pt idx="3988">
                  <c:v>5.0735599999999997E-11</c:v>
                </c:pt>
                <c:pt idx="3989">
                  <c:v>5.0735599999999997E-11</c:v>
                </c:pt>
                <c:pt idx="3990">
                  <c:v>5.0559799999999999E-11</c:v>
                </c:pt>
                <c:pt idx="3991">
                  <c:v>5.0559799999999999E-11</c:v>
                </c:pt>
                <c:pt idx="3992">
                  <c:v>4.8762900000000002E-11</c:v>
                </c:pt>
                <c:pt idx="3993">
                  <c:v>4.8762900000000002E-11</c:v>
                </c:pt>
                <c:pt idx="3994">
                  <c:v>5.43734E-11</c:v>
                </c:pt>
                <c:pt idx="3995">
                  <c:v>5.43734E-11</c:v>
                </c:pt>
                <c:pt idx="3996">
                  <c:v>5.1365000000000002E-11</c:v>
                </c:pt>
                <c:pt idx="3997">
                  <c:v>5.1365000000000002E-11</c:v>
                </c:pt>
                <c:pt idx="3998">
                  <c:v>5.3192700000000001E-11</c:v>
                </c:pt>
                <c:pt idx="3999">
                  <c:v>5.3192700000000001E-11</c:v>
                </c:pt>
                <c:pt idx="4000">
                  <c:v>5.0257799999999999E-11</c:v>
                </c:pt>
                <c:pt idx="4001">
                  <c:v>5.0257799999999999E-11</c:v>
                </c:pt>
                <c:pt idx="4002">
                  <c:v>5.38634E-11</c:v>
                </c:pt>
                <c:pt idx="4003">
                  <c:v>5.38634E-11</c:v>
                </c:pt>
                <c:pt idx="4004">
                  <c:v>5.9969600000000002E-11</c:v>
                </c:pt>
                <c:pt idx="4005">
                  <c:v>5.9969600000000002E-11</c:v>
                </c:pt>
                <c:pt idx="4006">
                  <c:v>5.1275600000000003E-11</c:v>
                </c:pt>
                <c:pt idx="4007">
                  <c:v>5.1275600000000003E-11</c:v>
                </c:pt>
                <c:pt idx="4008">
                  <c:v>5.3494100000000002E-11</c:v>
                </c:pt>
                <c:pt idx="4009">
                  <c:v>5.3494100000000002E-11</c:v>
                </c:pt>
                <c:pt idx="4010">
                  <c:v>5.4808099999999998E-11</c:v>
                </c:pt>
                <c:pt idx="4011">
                  <c:v>5.4808099999999998E-11</c:v>
                </c:pt>
                <c:pt idx="4012">
                  <c:v>5.0316199999999998E-11</c:v>
                </c:pt>
                <c:pt idx="4013">
                  <c:v>5.0316199999999998E-11</c:v>
                </c:pt>
                <c:pt idx="4014">
                  <c:v>4.93195E-11</c:v>
                </c:pt>
                <c:pt idx="4015">
                  <c:v>4.93195E-11</c:v>
                </c:pt>
                <c:pt idx="4016">
                  <c:v>1.6439299999999999E-10</c:v>
                </c:pt>
                <c:pt idx="4017">
                  <c:v>1.6439299999999999E-10</c:v>
                </c:pt>
                <c:pt idx="4018">
                  <c:v>5.0638100000000001E-11</c:v>
                </c:pt>
                <c:pt idx="4019">
                  <c:v>5.0638100000000001E-11</c:v>
                </c:pt>
                <c:pt idx="4020">
                  <c:v>5.0111600000000001E-11</c:v>
                </c:pt>
                <c:pt idx="4021">
                  <c:v>5.0111600000000001E-11</c:v>
                </c:pt>
                <c:pt idx="4022">
                  <c:v>5.3468099999999999E-11</c:v>
                </c:pt>
                <c:pt idx="4023">
                  <c:v>5.3468099999999999E-11</c:v>
                </c:pt>
                <c:pt idx="4024">
                  <c:v>4.8697300000000003E-11</c:v>
                </c:pt>
                <c:pt idx="4025">
                  <c:v>4.8697300000000003E-11</c:v>
                </c:pt>
                <c:pt idx="4026">
                  <c:v>5.1543400000000002E-11</c:v>
                </c:pt>
                <c:pt idx="4027">
                  <c:v>5.1543400000000002E-11</c:v>
                </c:pt>
                <c:pt idx="4028">
                  <c:v>4.9756799999999999E-11</c:v>
                </c:pt>
                <c:pt idx="4029">
                  <c:v>4.9756799999999999E-11</c:v>
                </c:pt>
                <c:pt idx="4030">
                  <c:v>4.8144600000000001E-11</c:v>
                </c:pt>
                <c:pt idx="4031">
                  <c:v>4.8144600000000001E-11</c:v>
                </c:pt>
                <c:pt idx="4032">
                  <c:v>5.26724E-11</c:v>
                </c:pt>
                <c:pt idx="4033">
                  <c:v>5.26724E-11</c:v>
                </c:pt>
                <c:pt idx="4034">
                  <c:v>5.0351699999999998E-11</c:v>
                </c:pt>
                <c:pt idx="4035">
                  <c:v>5.0351699999999998E-11</c:v>
                </c:pt>
                <c:pt idx="4036">
                  <c:v>5.4974799999999997E-11</c:v>
                </c:pt>
                <c:pt idx="4037">
                  <c:v>5.4974799999999997E-11</c:v>
                </c:pt>
                <c:pt idx="4038">
                  <c:v>5.3810900000000002E-11</c:v>
                </c:pt>
                <c:pt idx="4039">
                  <c:v>5.3810900000000002E-11</c:v>
                </c:pt>
                <c:pt idx="4040">
                  <c:v>4.7287900000000002E-11</c:v>
                </c:pt>
                <c:pt idx="4041">
                  <c:v>4.7287900000000002E-11</c:v>
                </c:pt>
                <c:pt idx="4042">
                  <c:v>5.26708E-11</c:v>
                </c:pt>
                <c:pt idx="4043">
                  <c:v>5.26708E-11</c:v>
                </c:pt>
                <c:pt idx="4044">
                  <c:v>5.2629899999999997E-11</c:v>
                </c:pt>
                <c:pt idx="4045">
                  <c:v>5.2629899999999997E-11</c:v>
                </c:pt>
                <c:pt idx="4046">
                  <c:v>5.1035999999999997E-11</c:v>
                </c:pt>
                <c:pt idx="4047">
                  <c:v>5.1035999999999997E-11</c:v>
                </c:pt>
                <c:pt idx="4048">
                  <c:v>6.3587100000000003E-11</c:v>
                </c:pt>
                <c:pt idx="4049">
                  <c:v>6.3587100000000003E-11</c:v>
                </c:pt>
                <c:pt idx="4050">
                  <c:v>5.3165600000000002E-11</c:v>
                </c:pt>
                <c:pt idx="4051">
                  <c:v>5.3165600000000002E-11</c:v>
                </c:pt>
                <c:pt idx="4052">
                  <c:v>5.5340599999999997E-11</c:v>
                </c:pt>
                <c:pt idx="4053">
                  <c:v>5.5340599999999997E-11</c:v>
                </c:pt>
                <c:pt idx="4054">
                  <c:v>5.01461E-11</c:v>
                </c:pt>
                <c:pt idx="4055">
                  <c:v>5.01461E-11</c:v>
                </c:pt>
                <c:pt idx="4056">
                  <c:v>5.2827499999999998E-11</c:v>
                </c:pt>
                <c:pt idx="4057">
                  <c:v>5.2827499999999998E-11</c:v>
                </c:pt>
                <c:pt idx="4058">
                  <c:v>5.9967999999999997E-11</c:v>
                </c:pt>
                <c:pt idx="4059">
                  <c:v>5.9967999999999997E-11</c:v>
                </c:pt>
                <c:pt idx="4060">
                  <c:v>5.1339199999999998E-11</c:v>
                </c:pt>
                <c:pt idx="4061">
                  <c:v>5.1339199999999998E-11</c:v>
                </c:pt>
                <c:pt idx="4062">
                  <c:v>5.16181E-11</c:v>
                </c:pt>
                <c:pt idx="4063">
                  <c:v>5.16181E-11</c:v>
                </c:pt>
                <c:pt idx="4064">
                  <c:v>5.1453000000000001E-11</c:v>
                </c:pt>
                <c:pt idx="4065">
                  <c:v>5.1453000000000001E-11</c:v>
                </c:pt>
                <c:pt idx="4066">
                  <c:v>5.3293099999999997E-11</c:v>
                </c:pt>
                <c:pt idx="4067">
                  <c:v>5.3293099999999997E-11</c:v>
                </c:pt>
                <c:pt idx="4068">
                  <c:v>5.1588799999999998E-11</c:v>
                </c:pt>
                <c:pt idx="4069">
                  <c:v>5.1588799999999998E-11</c:v>
                </c:pt>
                <c:pt idx="4070">
                  <c:v>5.51079E-11</c:v>
                </c:pt>
                <c:pt idx="4071">
                  <c:v>5.51079E-11</c:v>
                </c:pt>
                <c:pt idx="4072">
                  <c:v>5.3114399999999998E-11</c:v>
                </c:pt>
                <c:pt idx="4073">
                  <c:v>5.3114399999999998E-11</c:v>
                </c:pt>
                <c:pt idx="4074">
                  <c:v>5.0638999999999997E-11</c:v>
                </c:pt>
                <c:pt idx="4075">
                  <c:v>5.0638999999999997E-11</c:v>
                </c:pt>
                <c:pt idx="4076">
                  <c:v>5.6038899999999999E-11</c:v>
                </c:pt>
                <c:pt idx="4077">
                  <c:v>5.6038899999999999E-11</c:v>
                </c:pt>
                <c:pt idx="4078">
                  <c:v>5.1789000000000001E-11</c:v>
                </c:pt>
                <c:pt idx="4079">
                  <c:v>5.1789000000000001E-11</c:v>
                </c:pt>
                <c:pt idx="4080">
                  <c:v>5.21564E-11</c:v>
                </c:pt>
                <c:pt idx="4081">
                  <c:v>5.21564E-11</c:v>
                </c:pt>
                <c:pt idx="4082">
                  <c:v>5.0451599999999997E-11</c:v>
                </c:pt>
                <c:pt idx="4083">
                  <c:v>5.0451599999999997E-11</c:v>
                </c:pt>
                <c:pt idx="4084">
                  <c:v>4.9136799999999999E-11</c:v>
                </c:pt>
                <c:pt idx="4085">
                  <c:v>4.9136799999999999E-11</c:v>
                </c:pt>
                <c:pt idx="4086">
                  <c:v>5.0095400000000001E-11</c:v>
                </c:pt>
                <c:pt idx="4087">
                  <c:v>5.0095400000000001E-11</c:v>
                </c:pt>
                <c:pt idx="4088">
                  <c:v>5.2454900000000002E-11</c:v>
                </c:pt>
                <c:pt idx="4089">
                  <c:v>5.2454900000000002E-11</c:v>
                </c:pt>
                <c:pt idx="4090">
                  <c:v>5.3601000000000003E-11</c:v>
                </c:pt>
                <c:pt idx="4091">
                  <c:v>5.3601000000000003E-11</c:v>
                </c:pt>
                <c:pt idx="4092">
                  <c:v>5.2229599999999999E-11</c:v>
                </c:pt>
                <c:pt idx="4093">
                  <c:v>5.2229599999999999E-11</c:v>
                </c:pt>
                <c:pt idx="4094">
                  <c:v>5.2920600000000001E-11</c:v>
                </c:pt>
                <c:pt idx="4095">
                  <c:v>5.2920600000000001E-11</c:v>
                </c:pt>
                <c:pt idx="4096">
                  <c:v>5.2950699999999999E-11</c:v>
                </c:pt>
                <c:pt idx="4097">
                  <c:v>5.2950699999999999E-11</c:v>
                </c:pt>
                <c:pt idx="4098">
                  <c:v>5.2606600000000002E-11</c:v>
                </c:pt>
                <c:pt idx="4099">
                  <c:v>5.2606600000000002E-11</c:v>
                </c:pt>
                <c:pt idx="4100">
                  <c:v>5.24493E-11</c:v>
                </c:pt>
                <c:pt idx="4101">
                  <c:v>5.24493E-11</c:v>
                </c:pt>
                <c:pt idx="4102">
                  <c:v>5.0879799999999997E-11</c:v>
                </c:pt>
                <c:pt idx="4103">
                  <c:v>5.0879799999999997E-11</c:v>
                </c:pt>
                <c:pt idx="4104">
                  <c:v>5.0507000000000002E-11</c:v>
                </c:pt>
                <c:pt idx="4105">
                  <c:v>5.0507000000000002E-11</c:v>
                </c:pt>
                <c:pt idx="4106">
                  <c:v>5.11172E-11</c:v>
                </c:pt>
                <c:pt idx="4107">
                  <c:v>5.11172E-11</c:v>
                </c:pt>
                <c:pt idx="4108">
                  <c:v>5.0042599999999998E-11</c:v>
                </c:pt>
                <c:pt idx="4109">
                  <c:v>5.0042599999999998E-11</c:v>
                </c:pt>
                <c:pt idx="4110">
                  <c:v>5.4868799999999999E-11</c:v>
                </c:pt>
                <c:pt idx="4111">
                  <c:v>5.4868799999999999E-11</c:v>
                </c:pt>
                <c:pt idx="4112">
                  <c:v>5.4117400000000001E-11</c:v>
                </c:pt>
                <c:pt idx="4113">
                  <c:v>5.4117400000000001E-11</c:v>
                </c:pt>
                <c:pt idx="4114">
                  <c:v>5.4750199999999997E-11</c:v>
                </c:pt>
                <c:pt idx="4115">
                  <c:v>5.4750199999999997E-11</c:v>
                </c:pt>
                <c:pt idx="4116">
                  <c:v>5.4692700000000002E-11</c:v>
                </c:pt>
                <c:pt idx="4117">
                  <c:v>5.4692700000000002E-11</c:v>
                </c:pt>
                <c:pt idx="4118">
                  <c:v>5.1829999999999997E-11</c:v>
                </c:pt>
                <c:pt idx="4119">
                  <c:v>5.1829999999999997E-11</c:v>
                </c:pt>
                <c:pt idx="4120">
                  <c:v>5.1415199999999997E-11</c:v>
                </c:pt>
                <c:pt idx="4121">
                  <c:v>5.1415199999999997E-11</c:v>
                </c:pt>
                <c:pt idx="4122">
                  <c:v>4.7206300000000001E-11</c:v>
                </c:pt>
                <c:pt idx="4123">
                  <c:v>4.7206300000000001E-11</c:v>
                </c:pt>
                <c:pt idx="4124">
                  <c:v>5.4549700000000003E-11</c:v>
                </c:pt>
                <c:pt idx="4125">
                  <c:v>5.4549700000000003E-11</c:v>
                </c:pt>
                <c:pt idx="4126">
                  <c:v>5.4316400000000002E-11</c:v>
                </c:pt>
                <c:pt idx="4127">
                  <c:v>5.4316400000000002E-11</c:v>
                </c:pt>
                <c:pt idx="4128">
                  <c:v>5.1432599999999999E-11</c:v>
                </c:pt>
                <c:pt idx="4129">
                  <c:v>5.1432599999999999E-11</c:v>
                </c:pt>
                <c:pt idx="4130">
                  <c:v>4.9173100000000003E-11</c:v>
                </c:pt>
                <c:pt idx="4131">
                  <c:v>4.9173100000000003E-11</c:v>
                </c:pt>
                <c:pt idx="4132">
                  <c:v>5.0173900000000002E-11</c:v>
                </c:pt>
                <c:pt idx="4133">
                  <c:v>5.0173900000000002E-11</c:v>
                </c:pt>
                <c:pt idx="4134">
                  <c:v>5.2486000000000002E-11</c:v>
                </c:pt>
                <c:pt idx="4135">
                  <c:v>5.2486000000000002E-11</c:v>
                </c:pt>
                <c:pt idx="4136">
                  <c:v>4.9530899999999998E-11</c:v>
                </c:pt>
                <c:pt idx="4137">
                  <c:v>4.9530899999999998E-11</c:v>
                </c:pt>
                <c:pt idx="4138">
                  <c:v>5.18813E-11</c:v>
                </c:pt>
                <c:pt idx="4139">
                  <c:v>5.18813E-11</c:v>
                </c:pt>
                <c:pt idx="4140">
                  <c:v>5.1378999999999999E-11</c:v>
                </c:pt>
                <c:pt idx="4141">
                  <c:v>5.1378999999999999E-11</c:v>
                </c:pt>
                <c:pt idx="4142">
                  <c:v>5.5345700000000001E-11</c:v>
                </c:pt>
                <c:pt idx="4143">
                  <c:v>5.5345700000000001E-11</c:v>
                </c:pt>
                <c:pt idx="4144">
                  <c:v>4.6274599999999998E-11</c:v>
                </c:pt>
                <c:pt idx="4145">
                  <c:v>4.6274599999999998E-11</c:v>
                </c:pt>
                <c:pt idx="4146">
                  <c:v>4.7763700000000002E-11</c:v>
                </c:pt>
                <c:pt idx="4147">
                  <c:v>4.7763700000000002E-11</c:v>
                </c:pt>
                <c:pt idx="4148">
                  <c:v>4.7736900000000002E-11</c:v>
                </c:pt>
                <c:pt idx="4149">
                  <c:v>4.7736900000000002E-11</c:v>
                </c:pt>
                <c:pt idx="4150">
                  <c:v>4.8274299999999999E-11</c:v>
                </c:pt>
                <c:pt idx="4151">
                  <c:v>4.8274299999999999E-11</c:v>
                </c:pt>
                <c:pt idx="4152">
                  <c:v>5.1881499999999999E-11</c:v>
                </c:pt>
                <c:pt idx="4153">
                  <c:v>5.1881499999999999E-11</c:v>
                </c:pt>
                <c:pt idx="4154">
                  <c:v>5.05297E-11</c:v>
                </c:pt>
                <c:pt idx="4155">
                  <c:v>5.05297E-11</c:v>
                </c:pt>
                <c:pt idx="4156">
                  <c:v>4.93283E-11</c:v>
                </c:pt>
                <c:pt idx="4157">
                  <c:v>4.93283E-11</c:v>
                </c:pt>
                <c:pt idx="4158">
                  <c:v>5.5291199999999999E-11</c:v>
                </c:pt>
                <c:pt idx="4159">
                  <c:v>5.5291199999999999E-11</c:v>
                </c:pt>
                <c:pt idx="4160">
                  <c:v>4.9834199999999999E-11</c:v>
                </c:pt>
                <c:pt idx="4161">
                  <c:v>4.9834199999999999E-11</c:v>
                </c:pt>
                <c:pt idx="4162">
                  <c:v>5.4275599999999999E-11</c:v>
                </c:pt>
                <c:pt idx="4163">
                  <c:v>5.4275599999999999E-11</c:v>
                </c:pt>
                <c:pt idx="4164">
                  <c:v>5.28701E-11</c:v>
                </c:pt>
                <c:pt idx="4165">
                  <c:v>5.28701E-11</c:v>
                </c:pt>
                <c:pt idx="4166">
                  <c:v>5.1179000000000002E-11</c:v>
                </c:pt>
                <c:pt idx="4167">
                  <c:v>5.1179000000000002E-11</c:v>
                </c:pt>
                <c:pt idx="4168">
                  <c:v>4.8910799999999999E-11</c:v>
                </c:pt>
                <c:pt idx="4169">
                  <c:v>4.8910799999999999E-11</c:v>
                </c:pt>
                <c:pt idx="4170">
                  <c:v>5.16064E-11</c:v>
                </c:pt>
                <c:pt idx="4171">
                  <c:v>5.16064E-11</c:v>
                </c:pt>
                <c:pt idx="4172">
                  <c:v>5.1676899999999997E-11</c:v>
                </c:pt>
                <c:pt idx="4173">
                  <c:v>5.1676899999999997E-11</c:v>
                </c:pt>
                <c:pt idx="4174">
                  <c:v>4.9749399999999999E-11</c:v>
                </c:pt>
                <c:pt idx="4175">
                  <c:v>4.9749399999999999E-11</c:v>
                </c:pt>
                <c:pt idx="4176">
                  <c:v>5.3550600000000002E-11</c:v>
                </c:pt>
                <c:pt idx="4177">
                  <c:v>5.3550600000000002E-11</c:v>
                </c:pt>
                <c:pt idx="4178">
                  <c:v>4.8961699999999997E-11</c:v>
                </c:pt>
                <c:pt idx="4179">
                  <c:v>4.8961699999999997E-11</c:v>
                </c:pt>
                <c:pt idx="4180">
                  <c:v>5.31972E-11</c:v>
                </c:pt>
                <c:pt idx="4181">
                  <c:v>5.31972E-11</c:v>
                </c:pt>
                <c:pt idx="4182">
                  <c:v>1.70032E-10</c:v>
                </c:pt>
                <c:pt idx="4183">
                  <c:v>1.70032E-10</c:v>
                </c:pt>
                <c:pt idx="4184">
                  <c:v>4.6707399999999998E-11</c:v>
                </c:pt>
                <c:pt idx="4185">
                  <c:v>4.6707399999999998E-11</c:v>
                </c:pt>
                <c:pt idx="4186">
                  <c:v>5.41073E-11</c:v>
                </c:pt>
                <c:pt idx="4187">
                  <c:v>5.41073E-11</c:v>
                </c:pt>
                <c:pt idx="4188">
                  <c:v>5.4176199999999998E-11</c:v>
                </c:pt>
                <c:pt idx="4189">
                  <c:v>5.4176199999999998E-11</c:v>
                </c:pt>
                <c:pt idx="4190">
                  <c:v>5.3881399999999999E-11</c:v>
                </c:pt>
                <c:pt idx="4191">
                  <c:v>5.3881399999999999E-11</c:v>
                </c:pt>
                <c:pt idx="4192">
                  <c:v>5.1950299999999998E-11</c:v>
                </c:pt>
                <c:pt idx="4193">
                  <c:v>5.1950299999999998E-11</c:v>
                </c:pt>
                <c:pt idx="4194">
                  <c:v>5.01461E-11</c:v>
                </c:pt>
                <c:pt idx="4195">
                  <c:v>5.01461E-11</c:v>
                </c:pt>
                <c:pt idx="4196">
                  <c:v>5.01298E-11</c:v>
                </c:pt>
                <c:pt idx="4197">
                  <c:v>5.01298E-11</c:v>
                </c:pt>
                <c:pt idx="4198">
                  <c:v>5.85115E-11</c:v>
                </c:pt>
                <c:pt idx="4199">
                  <c:v>5.85115E-11</c:v>
                </c:pt>
                <c:pt idx="4200">
                  <c:v>5.1618299999999999E-11</c:v>
                </c:pt>
                <c:pt idx="4201">
                  <c:v>5.1618299999999999E-11</c:v>
                </c:pt>
                <c:pt idx="4202">
                  <c:v>4.9916700000000002E-11</c:v>
                </c:pt>
                <c:pt idx="4203">
                  <c:v>4.9916700000000002E-11</c:v>
                </c:pt>
                <c:pt idx="4204">
                  <c:v>5.1383599999999998E-11</c:v>
                </c:pt>
                <c:pt idx="4205">
                  <c:v>5.1383599999999998E-11</c:v>
                </c:pt>
                <c:pt idx="4206">
                  <c:v>5.4219499999999997E-11</c:v>
                </c:pt>
                <c:pt idx="4207">
                  <c:v>5.4219499999999997E-11</c:v>
                </c:pt>
                <c:pt idx="4208">
                  <c:v>5.2694200000000002E-11</c:v>
                </c:pt>
                <c:pt idx="4209">
                  <c:v>5.2694200000000002E-11</c:v>
                </c:pt>
                <c:pt idx="4210">
                  <c:v>5.2653399999999999E-11</c:v>
                </c:pt>
                <c:pt idx="4211">
                  <c:v>5.2653399999999999E-11</c:v>
                </c:pt>
                <c:pt idx="4212">
                  <c:v>5.14947E-11</c:v>
                </c:pt>
                <c:pt idx="4213">
                  <c:v>5.14947E-11</c:v>
                </c:pt>
                <c:pt idx="4214">
                  <c:v>5.4663100000000001E-11</c:v>
                </c:pt>
                <c:pt idx="4215">
                  <c:v>5.4663100000000001E-11</c:v>
                </c:pt>
                <c:pt idx="4216">
                  <c:v>5.2367699999999999E-11</c:v>
                </c:pt>
                <c:pt idx="4217">
                  <c:v>5.2367699999999999E-11</c:v>
                </c:pt>
                <c:pt idx="4218">
                  <c:v>5.2832300000000003E-11</c:v>
                </c:pt>
                <c:pt idx="4219">
                  <c:v>5.2832300000000003E-11</c:v>
                </c:pt>
                <c:pt idx="4220">
                  <c:v>5.3719899999999997E-11</c:v>
                </c:pt>
                <c:pt idx="4221">
                  <c:v>5.3719899999999997E-11</c:v>
                </c:pt>
                <c:pt idx="4222">
                  <c:v>5.5305200000000002E-11</c:v>
                </c:pt>
                <c:pt idx="4223">
                  <c:v>5.5305200000000002E-11</c:v>
                </c:pt>
                <c:pt idx="4224">
                  <c:v>6.5894599999999998E-11</c:v>
                </c:pt>
                <c:pt idx="4225">
                  <c:v>6.5894599999999998E-11</c:v>
                </c:pt>
                <c:pt idx="4226">
                  <c:v>4.8783600000000002E-11</c:v>
                </c:pt>
                <c:pt idx="4227">
                  <c:v>4.8783600000000002E-11</c:v>
                </c:pt>
                <c:pt idx="4228">
                  <c:v>5.24017E-11</c:v>
                </c:pt>
                <c:pt idx="4229">
                  <c:v>5.24017E-11</c:v>
                </c:pt>
                <c:pt idx="4230">
                  <c:v>4.6749099999999998E-11</c:v>
                </c:pt>
                <c:pt idx="4231">
                  <c:v>4.6749099999999998E-11</c:v>
                </c:pt>
                <c:pt idx="4232">
                  <c:v>4.9612000000000001E-11</c:v>
                </c:pt>
                <c:pt idx="4233">
                  <c:v>4.9612000000000001E-11</c:v>
                </c:pt>
                <c:pt idx="4234">
                  <c:v>5.6008099999999998E-11</c:v>
                </c:pt>
                <c:pt idx="4235">
                  <c:v>5.6008099999999998E-11</c:v>
                </c:pt>
                <c:pt idx="4236">
                  <c:v>5.2245899999999999E-11</c:v>
                </c:pt>
                <c:pt idx="4237">
                  <c:v>5.2245899999999999E-11</c:v>
                </c:pt>
                <c:pt idx="4238">
                  <c:v>5.0636999999999999E-11</c:v>
                </c:pt>
                <c:pt idx="4239">
                  <c:v>5.0636999999999999E-11</c:v>
                </c:pt>
                <c:pt idx="4240">
                  <c:v>5.21357E-11</c:v>
                </c:pt>
                <c:pt idx="4241">
                  <c:v>5.21357E-11</c:v>
                </c:pt>
                <c:pt idx="4242">
                  <c:v>4.8344900000000003E-11</c:v>
                </c:pt>
                <c:pt idx="4243">
                  <c:v>4.8344900000000003E-11</c:v>
                </c:pt>
                <c:pt idx="4244">
                  <c:v>4.7913700000000003E-11</c:v>
                </c:pt>
                <c:pt idx="4245">
                  <c:v>4.7913700000000003E-11</c:v>
                </c:pt>
                <c:pt idx="4246">
                  <c:v>5.2697000000000003E-11</c:v>
                </c:pt>
                <c:pt idx="4247">
                  <c:v>5.2697000000000003E-11</c:v>
                </c:pt>
                <c:pt idx="4248">
                  <c:v>5.33534E-11</c:v>
                </c:pt>
                <c:pt idx="4249">
                  <c:v>5.33534E-11</c:v>
                </c:pt>
                <c:pt idx="4250">
                  <c:v>4.8668399999999999E-11</c:v>
                </c:pt>
                <c:pt idx="4251">
                  <c:v>4.8668399999999999E-11</c:v>
                </c:pt>
                <c:pt idx="4252">
                  <c:v>5.3946899999999999E-11</c:v>
                </c:pt>
                <c:pt idx="4253">
                  <c:v>5.3946899999999999E-11</c:v>
                </c:pt>
                <c:pt idx="4254">
                  <c:v>4.7231400000000002E-11</c:v>
                </c:pt>
                <c:pt idx="4255">
                  <c:v>4.7231400000000002E-11</c:v>
                </c:pt>
                <c:pt idx="4256">
                  <c:v>5.2723499999999998E-11</c:v>
                </c:pt>
                <c:pt idx="4257">
                  <c:v>5.2723499999999998E-11</c:v>
                </c:pt>
                <c:pt idx="4258">
                  <c:v>5.2372800000000003E-11</c:v>
                </c:pt>
                <c:pt idx="4259">
                  <c:v>5.2372800000000003E-11</c:v>
                </c:pt>
                <c:pt idx="4260">
                  <c:v>5.2150200000000001E-11</c:v>
                </c:pt>
                <c:pt idx="4261">
                  <c:v>5.2150200000000001E-11</c:v>
                </c:pt>
                <c:pt idx="4262">
                  <c:v>5.11735E-11</c:v>
                </c:pt>
                <c:pt idx="4263">
                  <c:v>5.11735E-11</c:v>
                </c:pt>
                <c:pt idx="4264">
                  <c:v>5.4184000000000003E-11</c:v>
                </c:pt>
                <c:pt idx="4265">
                  <c:v>5.4184000000000003E-11</c:v>
                </c:pt>
                <c:pt idx="4266">
                  <c:v>5.4214999999999997E-11</c:v>
                </c:pt>
                <c:pt idx="4267">
                  <c:v>5.4214999999999997E-11</c:v>
                </c:pt>
                <c:pt idx="4268">
                  <c:v>5.0377700000000002E-11</c:v>
                </c:pt>
                <c:pt idx="4269">
                  <c:v>5.0377700000000002E-11</c:v>
                </c:pt>
                <c:pt idx="4270">
                  <c:v>5.4815399999999998E-11</c:v>
                </c:pt>
                <c:pt idx="4271">
                  <c:v>5.4815399999999998E-11</c:v>
                </c:pt>
                <c:pt idx="4272">
                  <c:v>5.1511299999999999E-11</c:v>
                </c:pt>
                <c:pt idx="4273">
                  <c:v>5.1511299999999999E-11</c:v>
                </c:pt>
                <c:pt idx="4274">
                  <c:v>5.1217399999999997E-11</c:v>
                </c:pt>
                <c:pt idx="4275">
                  <c:v>5.1217399999999997E-11</c:v>
                </c:pt>
                <c:pt idx="4276">
                  <c:v>5.1757500000000002E-11</c:v>
                </c:pt>
                <c:pt idx="4277">
                  <c:v>5.1757500000000002E-11</c:v>
                </c:pt>
                <c:pt idx="4278">
                  <c:v>5.4535100000000002E-11</c:v>
                </c:pt>
                <c:pt idx="4279">
                  <c:v>5.4535100000000002E-11</c:v>
                </c:pt>
                <c:pt idx="4280">
                  <c:v>5.29535E-11</c:v>
                </c:pt>
                <c:pt idx="4281">
                  <c:v>5.29535E-11</c:v>
                </c:pt>
                <c:pt idx="4282">
                  <c:v>4.86146E-11</c:v>
                </c:pt>
                <c:pt idx="4283">
                  <c:v>4.86146E-11</c:v>
                </c:pt>
                <c:pt idx="4284">
                  <c:v>5.19438E-11</c:v>
                </c:pt>
                <c:pt idx="4285">
                  <c:v>5.19438E-11</c:v>
                </c:pt>
                <c:pt idx="4286">
                  <c:v>4.8450700000000002E-11</c:v>
                </c:pt>
                <c:pt idx="4287">
                  <c:v>4.8450700000000002E-11</c:v>
                </c:pt>
                <c:pt idx="4288">
                  <c:v>5.1170100000000002E-11</c:v>
                </c:pt>
                <c:pt idx="4289">
                  <c:v>5.1170100000000002E-11</c:v>
                </c:pt>
                <c:pt idx="4290">
                  <c:v>5.2786400000000002E-11</c:v>
                </c:pt>
                <c:pt idx="4291">
                  <c:v>5.2786400000000002E-11</c:v>
                </c:pt>
                <c:pt idx="4292">
                  <c:v>5.3864700000000001E-11</c:v>
                </c:pt>
                <c:pt idx="4293">
                  <c:v>5.3864700000000001E-11</c:v>
                </c:pt>
                <c:pt idx="4294">
                  <c:v>5.5534899999999999E-11</c:v>
                </c:pt>
                <c:pt idx="4295">
                  <c:v>5.5534899999999999E-11</c:v>
                </c:pt>
                <c:pt idx="4296">
                  <c:v>5.1438599999999999E-11</c:v>
                </c:pt>
                <c:pt idx="4297">
                  <c:v>5.1438599999999999E-11</c:v>
                </c:pt>
                <c:pt idx="4298">
                  <c:v>5.0987100000000003E-11</c:v>
                </c:pt>
                <c:pt idx="4299">
                  <c:v>5.0987100000000003E-11</c:v>
                </c:pt>
                <c:pt idx="4300">
                  <c:v>5.4791499999999999E-11</c:v>
                </c:pt>
                <c:pt idx="4301">
                  <c:v>5.4791499999999999E-11</c:v>
                </c:pt>
                <c:pt idx="4302">
                  <c:v>4.8309500000000001E-11</c:v>
                </c:pt>
                <c:pt idx="4303">
                  <c:v>4.8309500000000001E-11</c:v>
                </c:pt>
                <c:pt idx="4304">
                  <c:v>4.8604000000000001E-11</c:v>
                </c:pt>
                <c:pt idx="4305">
                  <c:v>4.8604000000000001E-11</c:v>
                </c:pt>
                <c:pt idx="4306">
                  <c:v>4.8409200000000001E-11</c:v>
                </c:pt>
                <c:pt idx="4307">
                  <c:v>4.8409200000000001E-11</c:v>
                </c:pt>
                <c:pt idx="4308">
                  <c:v>4.9882700000000001E-11</c:v>
                </c:pt>
                <c:pt idx="4309">
                  <c:v>4.9882700000000001E-11</c:v>
                </c:pt>
                <c:pt idx="4310">
                  <c:v>4.8234099999999999E-11</c:v>
                </c:pt>
                <c:pt idx="4311">
                  <c:v>4.8234099999999999E-11</c:v>
                </c:pt>
                <c:pt idx="4312">
                  <c:v>5.0540599999999998E-11</c:v>
                </c:pt>
                <c:pt idx="4313">
                  <c:v>5.0540599999999998E-11</c:v>
                </c:pt>
                <c:pt idx="4314">
                  <c:v>4.9782700000000003E-11</c:v>
                </c:pt>
                <c:pt idx="4315">
                  <c:v>4.9782700000000003E-11</c:v>
                </c:pt>
                <c:pt idx="4316">
                  <c:v>5.1708300000000003E-11</c:v>
                </c:pt>
                <c:pt idx="4317">
                  <c:v>5.1708300000000003E-11</c:v>
                </c:pt>
                <c:pt idx="4318">
                  <c:v>4.9707699999999999E-11</c:v>
                </c:pt>
                <c:pt idx="4319">
                  <c:v>4.9707699999999999E-11</c:v>
                </c:pt>
                <c:pt idx="4320">
                  <c:v>5.3334699999999997E-11</c:v>
                </c:pt>
                <c:pt idx="4321">
                  <c:v>5.3334699999999997E-11</c:v>
                </c:pt>
                <c:pt idx="4322">
                  <c:v>5.1154100000000001E-11</c:v>
                </c:pt>
                <c:pt idx="4323">
                  <c:v>5.1154100000000001E-11</c:v>
                </c:pt>
                <c:pt idx="4324">
                  <c:v>4.79216E-11</c:v>
                </c:pt>
                <c:pt idx="4325">
                  <c:v>4.79216E-11</c:v>
                </c:pt>
                <c:pt idx="4326">
                  <c:v>5.0136199999999998E-11</c:v>
                </c:pt>
                <c:pt idx="4327">
                  <c:v>5.0136199999999998E-11</c:v>
                </c:pt>
                <c:pt idx="4328">
                  <c:v>5.1742400000000003E-11</c:v>
                </c:pt>
                <c:pt idx="4329">
                  <c:v>5.1742400000000003E-11</c:v>
                </c:pt>
                <c:pt idx="4330">
                  <c:v>4.9377799999999998E-11</c:v>
                </c:pt>
                <c:pt idx="4331">
                  <c:v>4.9377799999999998E-11</c:v>
                </c:pt>
                <c:pt idx="4332">
                  <c:v>5.1721900000000002E-11</c:v>
                </c:pt>
                <c:pt idx="4333">
                  <c:v>5.1721900000000002E-11</c:v>
                </c:pt>
                <c:pt idx="4334">
                  <c:v>4.9716599999999999E-11</c:v>
                </c:pt>
                <c:pt idx="4335">
                  <c:v>4.9716599999999999E-11</c:v>
                </c:pt>
                <c:pt idx="4336">
                  <c:v>4.95098E-11</c:v>
                </c:pt>
                <c:pt idx="4337">
                  <c:v>4.95098E-11</c:v>
                </c:pt>
                <c:pt idx="4338">
                  <c:v>5.0979099999999999E-11</c:v>
                </c:pt>
                <c:pt idx="4339">
                  <c:v>5.0979099999999999E-11</c:v>
                </c:pt>
                <c:pt idx="4340">
                  <c:v>5.3162400000000003E-11</c:v>
                </c:pt>
                <c:pt idx="4341">
                  <c:v>5.3162400000000003E-11</c:v>
                </c:pt>
                <c:pt idx="4342">
                  <c:v>4.9405400000000001E-11</c:v>
                </c:pt>
                <c:pt idx="4343">
                  <c:v>4.9405400000000001E-11</c:v>
                </c:pt>
                <c:pt idx="4344">
                  <c:v>4.6375100000000001E-11</c:v>
                </c:pt>
                <c:pt idx="4345">
                  <c:v>4.6375100000000001E-11</c:v>
                </c:pt>
                <c:pt idx="4346">
                  <c:v>5.3465599999999997E-11</c:v>
                </c:pt>
                <c:pt idx="4347">
                  <c:v>5.3465599999999997E-11</c:v>
                </c:pt>
                <c:pt idx="4348">
                  <c:v>4.9904199999999998E-11</c:v>
                </c:pt>
                <c:pt idx="4349">
                  <c:v>4.9904199999999998E-11</c:v>
                </c:pt>
                <c:pt idx="4350">
                  <c:v>5.0396299999999998E-11</c:v>
                </c:pt>
                <c:pt idx="4351">
                  <c:v>5.0396299999999998E-11</c:v>
                </c:pt>
                <c:pt idx="4352">
                  <c:v>4.72986E-11</c:v>
                </c:pt>
                <c:pt idx="4353">
                  <c:v>4.72986E-11</c:v>
                </c:pt>
                <c:pt idx="4354">
                  <c:v>4.98175E-11</c:v>
                </c:pt>
                <c:pt idx="4355">
                  <c:v>4.98175E-11</c:v>
                </c:pt>
                <c:pt idx="4356">
                  <c:v>5.4477300000000001E-11</c:v>
                </c:pt>
                <c:pt idx="4357">
                  <c:v>5.4477300000000001E-11</c:v>
                </c:pt>
                <c:pt idx="4358">
                  <c:v>5.4883699999999999E-11</c:v>
                </c:pt>
                <c:pt idx="4359">
                  <c:v>5.4883699999999999E-11</c:v>
                </c:pt>
                <c:pt idx="4360">
                  <c:v>5.0504799999999999E-11</c:v>
                </c:pt>
                <c:pt idx="4361">
                  <c:v>5.0504799999999999E-11</c:v>
                </c:pt>
                <c:pt idx="4362">
                  <c:v>5.3247300000000002E-11</c:v>
                </c:pt>
                <c:pt idx="4363">
                  <c:v>5.3247300000000002E-11</c:v>
                </c:pt>
                <c:pt idx="4364">
                  <c:v>5.1573200000000002E-11</c:v>
                </c:pt>
                <c:pt idx="4365">
                  <c:v>5.1573200000000002E-11</c:v>
                </c:pt>
                <c:pt idx="4366">
                  <c:v>6.4261299999999994E-11</c:v>
                </c:pt>
                <c:pt idx="4367">
                  <c:v>6.4261299999999994E-11</c:v>
                </c:pt>
                <c:pt idx="4368">
                  <c:v>4.9428299999999999E-11</c:v>
                </c:pt>
                <c:pt idx="4369">
                  <c:v>4.9428299999999999E-11</c:v>
                </c:pt>
                <c:pt idx="4370">
                  <c:v>4.9657E-11</c:v>
                </c:pt>
                <c:pt idx="4371">
                  <c:v>4.9657E-11</c:v>
                </c:pt>
                <c:pt idx="4372">
                  <c:v>4.9658599999999999E-11</c:v>
                </c:pt>
                <c:pt idx="4373">
                  <c:v>4.9658599999999999E-11</c:v>
                </c:pt>
                <c:pt idx="4374">
                  <c:v>5.2621999999999999E-11</c:v>
                </c:pt>
                <c:pt idx="4375">
                  <c:v>5.2621999999999999E-11</c:v>
                </c:pt>
                <c:pt idx="4376">
                  <c:v>5.1560499999999999E-11</c:v>
                </c:pt>
                <c:pt idx="4377">
                  <c:v>5.1560499999999999E-11</c:v>
                </c:pt>
                <c:pt idx="4378">
                  <c:v>5.0821000000000001E-11</c:v>
                </c:pt>
                <c:pt idx="4379">
                  <c:v>5.0821000000000001E-11</c:v>
                </c:pt>
                <c:pt idx="4380">
                  <c:v>5.9036200000000001E-11</c:v>
                </c:pt>
                <c:pt idx="4381">
                  <c:v>5.9036200000000001E-11</c:v>
                </c:pt>
                <c:pt idx="4382">
                  <c:v>5.2734200000000003E-11</c:v>
                </c:pt>
                <c:pt idx="4383">
                  <c:v>5.2734200000000003E-11</c:v>
                </c:pt>
                <c:pt idx="4384">
                  <c:v>5.0005499999999997E-11</c:v>
                </c:pt>
                <c:pt idx="4385">
                  <c:v>5.0005499999999997E-11</c:v>
                </c:pt>
                <c:pt idx="4386">
                  <c:v>5.06011E-11</c:v>
                </c:pt>
                <c:pt idx="4387">
                  <c:v>5.06011E-11</c:v>
                </c:pt>
                <c:pt idx="4388">
                  <c:v>4.9669399999999998E-11</c:v>
                </c:pt>
                <c:pt idx="4389">
                  <c:v>4.9669399999999998E-11</c:v>
                </c:pt>
                <c:pt idx="4390">
                  <c:v>5.14577E-11</c:v>
                </c:pt>
                <c:pt idx="4391">
                  <c:v>5.14577E-11</c:v>
                </c:pt>
                <c:pt idx="4392">
                  <c:v>5.38635E-11</c:v>
                </c:pt>
                <c:pt idx="4393">
                  <c:v>5.38635E-11</c:v>
                </c:pt>
                <c:pt idx="4394">
                  <c:v>4.9671300000000002E-11</c:v>
                </c:pt>
                <c:pt idx="4395">
                  <c:v>4.9671300000000002E-11</c:v>
                </c:pt>
                <c:pt idx="4396">
                  <c:v>4.7862399999999999E-11</c:v>
                </c:pt>
                <c:pt idx="4397">
                  <c:v>4.7862399999999999E-11</c:v>
                </c:pt>
                <c:pt idx="4398">
                  <c:v>4.75024E-11</c:v>
                </c:pt>
                <c:pt idx="4399">
                  <c:v>4.75024E-11</c:v>
                </c:pt>
                <c:pt idx="4400">
                  <c:v>4.6778000000000001E-11</c:v>
                </c:pt>
                <c:pt idx="4401">
                  <c:v>4.6778000000000001E-11</c:v>
                </c:pt>
                <c:pt idx="4402">
                  <c:v>4.9506300000000002E-11</c:v>
                </c:pt>
                <c:pt idx="4403">
                  <c:v>4.9506300000000002E-11</c:v>
                </c:pt>
                <c:pt idx="4404">
                  <c:v>5.2780400000000002E-11</c:v>
                </c:pt>
                <c:pt idx="4405">
                  <c:v>5.2780400000000002E-11</c:v>
                </c:pt>
                <c:pt idx="4406">
                  <c:v>4.8550899999999999E-11</c:v>
                </c:pt>
                <c:pt idx="4407">
                  <c:v>4.8550899999999999E-11</c:v>
                </c:pt>
                <c:pt idx="4408">
                  <c:v>5.6359199999999997E-11</c:v>
                </c:pt>
                <c:pt idx="4409">
                  <c:v>5.6359199999999997E-11</c:v>
                </c:pt>
                <c:pt idx="4410">
                  <c:v>5.11155E-11</c:v>
                </c:pt>
                <c:pt idx="4411">
                  <c:v>5.11155E-11</c:v>
                </c:pt>
                <c:pt idx="4412">
                  <c:v>5.1345700000000002E-11</c:v>
                </c:pt>
                <c:pt idx="4413">
                  <c:v>5.1345700000000002E-11</c:v>
                </c:pt>
                <c:pt idx="4414">
                  <c:v>5.4558700000000003E-11</c:v>
                </c:pt>
                <c:pt idx="4415">
                  <c:v>5.4558700000000003E-11</c:v>
                </c:pt>
                <c:pt idx="4416">
                  <c:v>4.75648E-11</c:v>
                </c:pt>
                <c:pt idx="4417">
                  <c:v>4.75648E-11</c:v>
                </c:pt>
                <c:pt idx="4418">
                  <c:v>4.8846899999999999E-11</c:v>
                </c:pt>
                <c:pt idx="4419">
                  <c:v>4.8846899999999999E-11</c:v>
                </c:pt>
                <c:pt idx="4420">
                  <c:v>5.0258099999999998E-11</c:v>
                </c:pt>
                <c:pt idx="4421">
                  <c:v>5.0258099999999998E-11</c:v>
                </c:pt>
                <c:pt idx="4422">
                  <c:v>4.4308400000000001E-11</c:v>
                </c:pt>
                <c:pt idx="4423">
                  <c:v>4.4308400000000001E-11</c:v>
                </c:pt>
                <c:pt idx="4424">
                  <c:v>4.9690600000000002E-11</c:v>
                </c:pt>
                <c:pt idx="4425">
                  <c:v>4.9690600000000002E-11</c:v>
                </c:pt>
                <c:pt idx="4426">
                  <c:v>6.0439400000000003E-11</c:v>
                </c:pt>
                <c:pt idx="4427">
                  <c:v>6.0439400000000003E-11</c:v>
                </c:pt>
                <c:pt idx="4428">
                  <c:v>5.2032800000000001E-11</c:v>
                </c:pt>
                <c:pt idx="4429">
                  <c:v>5.2032800000000001E-11</c:v>
                </c:pt>
                <c:pt idx="4430">
                  <c:v>5.04495E-11</c:v>
                </c:pt>
                <c:pt idx="4431">
                  <c:v>5.04495E-11</c:v>
                </c:pt>
                <c:pt idx="4432">
                  <c:v>5.1238400000000003E-11</c:v>
                </c:pt>
                <c:pt idx="4433">
                  <c:v>5.1238400000000003E-11</c:v>
                </c:pt>
                <c:pt idx="4434">
                  <c:v>5.56924E-11</c:v>
                </c:pt>
                <c:pt idx="4435">
                  <c:v>5.56924E-11</c:v>
                </c:pt>
                <c:pt idx="4436">
                  <c:v>5.1605900000000002E-11</c:v>
                </c:pt>
                <c:pt idx="4437">
                  <c:v>5.1605900000000002E-11</c:v>
                </c:pt>
                <c:pt idx="4438">
                  <c:v>4.9946200000000003E-11</c:v>
                </c:pt>
                <c:pt idx="4439">
                  <c:v>4.9946200000000003E-11</c:v>
                </c:pt>
                <c:pt idx="4440">
                  <c:v>4.87677E-11</c:v>
                </c:pt>
                <c:pt idx="4441">
                  <c:v>4.87677E-11</c:v>
                </c:pt>
                <c:pt idx="4442">
                  <c:v>4.5266499999999998E-11</c:v>
                </c:pt>
                <c:pt idx="4443">
                  <c:v>4.5266499999999998E-11</c:v>
                </c:pt>
                <c:pt idx="4444">
                  <c:v>5.1651499999999998E-8</c:v>
                </c:pt>
                <c:pt idx="4445">
                  <c:v>5.1651499999999998E-8</c:v>
                </c:pt>
                <c:pt idx="4446">
                  <c:v>6.2301999999999998E-12</c:v>
                </c:pt>
                <c:pt idx="4447">
                  <c:v>6.2301999999999998E-12</c:v>
                </c:pt>
                <c:pt idx="4448">
                  <c:v>4.3304000000000002E-12</c:v>
                </c:pt>
                <c:pt idx="4449">
                  <c:v>4.3304000000000002E-12</c:v>
                </c:pt>
                <c:pt idx="4450">
                  <c:v>4.5516800000000003E-12</c:v>
                </c:pt>
                <c:pt idx="4451">
                  <c:v>4.5516800000000003E-12</c:v>
                </c:pt>
                <c:pt idx="4452">
                  <c:v>3.8091800000000001E-12</c:v>
                </c:pt>
                <c:pt idx="4453">
                  <c:v>3.8091800000000001E-12</c:v>
                </c:pt>
                <c:pt idx="4454">
                  <c:v>3.4930700000000002E-12</c:v>
                </c:pt>
                <c:pt idx="4455">
                  <c:v>3.4930700000000002E-12</c:v>
                </c:pt>
                <c:pt idx="4456">
                  <c:v>3.57113E-12</c:v>
                </c:pt>
                <c:pt idx="4457">
                  <c:v>3.57113E-12</c:v>
                </c:pt>
                <c:pt idx="4458">
                  <c:v>2.24286E-11</c:v>
                </c:pt>
                <c:pt idx="4459">
                  <c:v>2.24286E-11</c:v>
                </c:pt>
                <c:pt idx="4460">
                  <c:v>3.4786700000000002E-12</c:v>
                </c:pt>
                <c:pt idx="4461">
                  <c:v>3.4786700000000002E-12</c:v>
                </c:pt>
                <c:pt idx="4462">
                  <c:v>3.8671499999999997E-12</c:v>
                </c:pt>
                <c:pt idx="4463">
                  <c:v>3.8671499999999997E-12</c:v>
                </c:pt>
                <c:pt idx="4464">
                  <c:v>4.75255E-12</c:v>
                </c:pt>
                <c:pt idx="4465">
                  <c:v>4.75255E-12</c:v>
                </c:pt>
                <c:pt idx="4466">
                  <c:v>4.1623599999999996E-12</c:v>
                </c:pt>
                <c:pt idx="4467">
                  <c:v>4.1623599999999996E-12</c:v>
                </c:pt>
                <c:pt idx="4468">
                  <c:v>1.7836700000000001E-11</c:v>
                </c:pt>
                <c:pt idx="4469">
                  <c:v>1.7836700000000001E-11</c:v>
                </c:pt>
                <c:pt idx="4470">
                  <c:v>3.0189299999999999E-12</c:v>
                </c:pt>
                <c:pt idx="4471">
                  <c:v>3.0189299999999999E-12</c:v>
                </c:pt>
                <c:pt idx="4472">
                  <c:v>4.0458299999999999E-12</c:v>
                </c:pt>
                <c:pt idx="4473">
                  <c:v>4.0458299999999999E-12</c:v>
                </c:pt>
                <c:pt idx="4474">
                  <c:v>3.7987200000000002E-12</c:v>
                </c:pt>
                <c:pt idx="4475">
                  <c:v>3.7987200000000002E-12</c:v>
                </c:pt>
                <c:pt idx="4476">
                  <c:v>4.5282100000000001E-12</c:v>
                </c:pt>
                <c:pt idx="4477">
                  <c:v>4.5282100000000001E-12</c:v>
                </c:pt>
                <c:pt idx="4478">
                  <c:v>3.5911500000000001E-12</c:v>
                </c:pt>
                <c:pt idx="4479">
                  <c:v>3.5911500000000001E-12</c:v>
                </c:pt>
                <c:pt idx="4480">
                  <c:v>3.9364399999999997E-12</c:v>
                </c:pt>
                <c:pt idx="4481">
                  <c:v>3.9364399999999997E-12</c:v>
                </c:pt>
                <c:pt idx="4482">
                  <c:v>4.5935400000000002E-12</c:v>
                </c:pt>
                <c:pt idx="4483">
                  <c:v>4.5935400000000002E-12</c:v>
                </c:pt>
                <c:pt idx="4484">
                  <c:v>4.1304600000000002E-12</c:v>
                </c:pt>
                <c:pt idx="4485">
                  <c:v>4.1304600000000002E-12</c:v>
                </c:pt>
                <c:pt idx="4486">
                  <c:v>4.50022E-12</c:v>
                </c:pt>
                <c:pt idx="4487">
                  <c:v>4.50022E-12</c:v>
                </c:pt>
                <c:pt idx="4488">
                  <c:v>3.1734000000000002E-12</c:v>
                </c:pt>
                <c:pt idx="4489">
                  <c:v>3.1734000000000002E-12</c:v>
                </c:pt>
                <c:pt idx="4490">
                  <c:v>3.98763E-12</c:v>
                </c:pt>
                <c:pt idx="4491">
                  <c:v>3.98763E-12</c:v>
                </c:pt>
                <c:pt idx="4492">
                  <c:v>4.7560600000000002E-12</c:v>
                </c:pt>
                <c:pt idx="4493">
                  <c:v>4.7560600000000002E-12</c:v>
                </c:pt>
                <c:pt idx="4494">
                  <c:v>4.7970200000000001E-12</c:v>
                </c:pt>
                <c:pt idx="4495">
                  <c:v>4.7970200000000001E-12</c:v>
                </c:pt>
                <c:pt idx="4496">
                  <c:v>3.3995399999999999E-12</c:v>
                </c:pt>
                <c:pt idx="4497">
                  <c:v>3.3995399999999999E-12</c:v>
                </c:pt>
                <c:pt idx="4498">
                  <c:v>4.4351800000000001E-12</c:v>
                </c:pt>
                <c:pt idx="4499">
                  <c:v>4.4351800000000001E-12</c:v>
                </c:pt>
                <c:pt idx="4500">
                  <c:v>3.20557E-12</c:v>
                </c:pt>
                <c:pt idx="4501">
                  <c:v>3.20557E-12</c:v>
                </c:pt>
                <c:pt idx="4502">
                  <c:v>5.00256E-12</c:v>
                </c:pt>
                <c:pt idx="4503">
                  <c:v>5.00256E-12</c:v>
                </c:pt>
                <c:pt idx="4504">
                  <c:v>3.9236399999999996E-12</c:v>
                </c:pt>
                <c:pt idx="4505">
                  <c:v>3.9236399999999996E-12</c:v>
                </c:pt>
                <c:pt idx="4506">
                  <c:v>4.6940900000000002E-12</c:v>
                </c:pt>
                <c:pt idx="4507">
                  <c:v>4.6940900000000002E-12</c:v>
                </c:pt>
                <c:pt idx="4508">
                  <c:v>4.1493099999999998E-12</c:v>
                </c:pt>
                <c:pt idx="4509">
                  <c:v>4.1493099999999998E-12</c:v>
                </c:pt>
                <c:pt idx="4510">
                  <c:v>3.6679400000000002E-12</c:v>
                </c:pt>
                <c:pt idx="4511">
                  <c:v>3.6679400000000002E-12</c:v>
                </c:pt>
                <c:pt idx="4512">
                  <c:v>4.0434000000000003E-12</c:v>
                </c:pt>
                <c:pt idx="4513">
                  <c:v>4.0434000000000003E-12</c:v>
                </c:pt>
                <c:pt idx="4514">
                  <c:v>4.6008600000000002E-12</c:v>
                </c:pt>
                <c:pt idx="4515">
                  <c:v>4.6008600000000002E-12</c:v>
                </c:pt>
                <c:pt idx="4516">
                  <c:v>3.48827E-12</c:v>
                </c:pt>
                <c:pt idx="4517">
                  <c:v>3.48827E-12</c:v>
                </c:pt>
                <c:pt idx="4518">
                  <c:v>3.7837300000000001E-12</c:v>
                </c:pt>
                <c:pt idx="4519">
                  <c:v>3.7837300000000001E-12</c:v>
                </c:pt>
                <c:pt idx="4520">
                  <c:v>4.7933300000000001E-12</c:v>
                </c:pt>
                <c:pt idx="4521">
                  <c:v>4.7933300000000001E-12</c:v>
                </c:pt>
                <c:pt idx="4522">
                  <c:v>4.4152499999999998E-12</c:v>
                </c:pt>
                <c:pt idx="4523">
                  <c:v>4.4152499999999998E-12</c:v>
                </c:pt>
                <c:pt idx="4524">
                  <c:v>4.26403E-12</c:v>
                </c:pt>
                <c:pt idx="4525">
                  <c:v>4.26403E-12</c:v>
                </c:pt>
                <c:pt idx="4526">
                  <c:v>3.7788200000000003E-12</c:v>
                </c:pt>
                <c:pt idx="4527">
                  <c:v>3.7788200000000003E-12</c:v>
                </c:pt>
                <c:pt idx="4528">
                  <c:v>4.5797E-12</c:v>
                </c:pt>
                <c:pt idx="4529">
                  <c:v>4.5797E-12</c:v>
                </c:pt>
                <c:pt idx="4530">
                  <c:v>4.3981100000000001E-12</c:v>
                </c:pt>
                <c:pt idx="4531">
                  <c:v>4.3981100000000001E-12</c:v>
                </c:pt>
                <c:pt idx="4532">
                  <c:v>3.7609899999999997E-12</c:v>
                </c:pt>
                <c:pt idx="4533">
                  <c:v>3.7609899999999997E-12</c:v>
                </c:pt>
                <c:pt idx="4534">
                  <c:v>4.3709099999999996E-12</c:v>
                </c:pt>
                <c:pt idx="4535">
                  <c:v>4.3709099999999996E-12</c:v>
                </c:pt>
                <c:pt idx="4536">
                  <c:v>3.8220799999999998E-12</c:v>
                </c:pt>
                <c:pt idx="4537">
                  <c:v>3.8220799999999998E-12</c:v>
                </c:pt>
                <c:pt idx="4538">
                  <c:v>3.7175900000000001E-12</c:v>
                </c:pt>
                <c:pt idx="4539">
                  <c:v>3.7175900000000001E-12</c:v>
                </c:pt>
                <c:pt idx="4540">
                  <c:v>5.2198999999999996E-12</c:v>
                </c:pt>
                <c:pt idx="4541">
                  <c:v>5.2198999999999996E-12</c:v>
                </c:pt>
                <c:pt idx="4542">
                  <c:v>4.6713100000000002E-12</c:v>
                </c:pt>
                <c:pt idx="4543">
                  <c:v>4.6713100000000002E-12</c:v>
                </c:pt>
                <c:pt idx="4544">
                  <c:v>1.25889E-11</c:v>
                </c:pt>
                <c:pt idx="4545">
                  <c:v>1.25889E-11</c:v>
                </c:pt>
                <c:pt idx="4546">
                  <c:v>4.3596100000000002E-12</c:v>
                </c:pt>
                <c:pt idx="4547">
                  <c:v>4.3596100000000002E-12</c:v>
                </c:pt>
                <c:pt idx="4548">
                  <c:v>4.1452599999999996E-12</c:v>
                </c:pt>
                <c:pt idx="4549">
                  <c:v>4.1452599999999996E-12</c:v>
                </c:pt>
                <c:pt idx="4550">
                  <c:v>4.9715499999999998E-12</c:v>
                </c:pt>
                <c:pt idx="4551">
                  <c:v>4.9715499999999998E-12</c:v>
                </c:pt>
                <c:pt idx="4552">
                  <c:v>4.0850199999999999E-12</c:v>
                </c:pt>
                <c:pt idx="4553">
                  <c:v>4.0850199999999999E-12</c:v>
                </c:pt>
                <c:pt idx="4554">
                  <c:v>4.5930999999999999E-12</c:v>
                </c:pt>
                <c:pt idx="4555">
                  <c:v>4.5930999999999999E-12</c:v>
                </c:pt>
                <c:pt idx="4556">
                  <c:v>5.1506199999999997E-12</c:v>
                </c:pt>
                <c:pt idx="4557">
                  <c:v>5.1506199999999997E-12</c:v>
                </c:pt>
                <c:pt idx="4558">
                  <c:v>4.9161900000000003E-12</c:v>
                </c:pt>
                <c:pt idx="4559">
                  <c:v>4.9161900000000003E-12</c:v>
                </c:pt>
                <c:pt idx="4560">
                  <c:v>3.7562400000000002E-12</c:v>
                </c:pt>
                <c:pt idx="4561">
                  <c:v>3.7562400000000002E-12</c:v>
                </c:pt>
                <c:pt idx="4562">
                  <c:v>8.1780400000000006E-12</c:v>
                </c:pt>
                <c:pt idx="4563">
                  <c:v>8.1780400000000006E-12</c:v>
                </c:pt>
                <c:pt idx="4564">
                  <c:v>4.5163299999999996E-12</c:v>
                </c:pt>
                <c:pt idx="4565">
                  <c:v>4.5163299999999996E-12</c:v>
                </c:pt>
                <c:pt idx="4566">
                  <c:v>4.7023600000000002E-12</c:v>
                </c:pt>
                <c:pt idx="4567">
                  <c:v>4.7023600000000002E-12</c:v>
                </c:pt>
                <c:pt idx="4568">
                  <c:v>4.2383099999999999E-12</c:v>
                </c:pt>
                <c:pt idx="4569">
                  <c:v>4.2383099999999999E-12</c:v>
                </c:pt>
                <c:pt idx="4570">
                  <c:v>4.9029300000000004E-12</c:v>
                </c:pt>
                <c:pt idx="4571">
                  <c:v>4.9029300000000004E-12</c:v>
                </c:pt>
                <c:pt idx="4572">
                  <c:v>4.2845199999999996E-12</c:v>
                </c:pt>
                <c:pt idx="4573">
                  <c:v>4.2845199999999996E-12</c:v>
                </c:pt>
                <c:pt idx="4574">
                  <c:v>5.6558199999999996E-12</c:v>
                </c:pt>
                <c:pt idx="4575">
                  <c:v>5.6558199999999996E-12</c:v>
                </c:pt>
                <c:pt idx="4576">
                  <c:v>4.0930500000000002E-12</c:v>
                </c:pt>
                <c:pt idx="4577">
                  <c:v>4.0930500000000002E-12</c:v>
                </c:pt>
                <c:pt idx="4578">
                  <c:v>4.6162899999999999E-12</c:v>
                </c:pt>
                <c:pt idx="4579">
                  <c:v>4.6162899999999999E-12</c:v>
                </c:pt>
                <c:pt idx="4580">
                  <c:v>4.5809799999999997E-12</c:v>
                </c:pt>
                <c:pt idx="4581">
                  <c:v>4.5809799999999997E-12</c:v>
                </c:pt>
                <c:pt idx="4582">
                  <c:v>5.3769699999999999E-12</c:v>
                </c:pt>
                <c:pt idx="4583">
                  <c:v>5.3769699999999999E-12</c:v>
                </c:pt>
                <c:pt idx="4584">
                  <c:v>4.1997199999999998E-12</c:v>
                </c:pt>
                <c:pt idx="4585">
                  <c:v>4.1997199999999998E-12</c:v>
                </c:pt>
                <c:pt idx="4586">
                  <c:v>3.7306399999999999E-12</c:v>
                </c:pt>
                <c:pt idx="4587">
                  <c:v>3.7306399999999999E-12</c:v>
                </c:pt>
                <c:pt idx="4588">
                  <c:v>4.2600800000000002E-12</c:v>
                </c:pt>
                <c:pt idx="4589">
                  <c:v>4.2600800000000002E-12</c:v>
                </c:pt>
                <c:pt idx="4590">
                  <c:v>4.9272299999999998E-12</c:v>
                </c:pt>
                <c:pt idx="4591">
                  <c:v>4.9272299999999998E-12</c:v>
                </c:pt>
                <c:pt idx="4592">
                  <c:v>4.5058199999999999E-12</c:v>
                </c:pt>
                <c:pt idx="4593">
                  <c:v>4.5058199999999999E-12</c:v>
                </c:pt>
                <c:pt idx="4594">
                  <c:v>4.5094299999999997E-12</c:v>
                </c:pt>
                <c:pt idx="4595">
                  <c:v>4.5094299999999997E-12</c:v>
                </c:pt>
                <c:pt idx="4596">
                  <c:v>4.0961200000000001E-12</c:v>
                </c:pt>
                <c:pt idx="4597">
                  <c:v>4.0961200000000001E-12</c:v>
                </c:pt>
                <c:pt idx="4598">
                  <c:v>4.1602100000000001E-12</c:v>
                </c:pt>
                <c:pt idx="4599">
                  <c:v>4.1602100000000001E-12</c:v>
                </c:pt>
                <c:pt idx="4600">
                  <c:v>4.7704399999999996E-12</c:v>
                </c:pt>
                <c:pt idx="4601">
                  <c:v>4.7704399999999996E-12</c:v>
                </c:pt>
                <c:pt idx="4602">
                  <c:v>5.1108500000000002E-12</c:v>
                </c:pt>
                <c:pt idx="4603">
                  <c:v>5.1108500000000002E-12</c:v>
                </c:pt>
                <c:pt idx="4604">
                  <c:v>4.0666699999999997E-12</c:v>
                </c:pt>
                <c:pt idx="4605">
                  <c:v>4.0666699999999997E-12</c:v>
                </c:pt>
                <c:pt idx="4606">
                  <c:v>4.1848799999999998E-12</c:v>
                </c:pt>
                <c:pt idx="4607">
                  <c:v>4.1848799999999998E-12</c:v>
                </c:pt>
                <c:pt idx="4608">
                  <c:v>4.8483900000000001E-12</c:v>
                </c:pt>
                <c:pt idx="4609">
                  <c:v>4.8483900000000001E-12</c:v>
                </c:pt>
                <c:pt idx="4610">
                  <c:v>5.5621899999999997E-12</c:v>
                </c:pt>
                <c:pt idx="4611">
                  <c:v>5.5621899999999997E-12</c:v>
                </c:pt>
                <c:pt idx="4612">
                  <c:v>4.3553399999999999E-12</c:v>
                </c:pt>
                <c:pt idx="4613">
                  <c:v>4.3553399999999999E-12</c:v>
                </c:pt>
                <c:pt idx="4614">
                  <c:v>4.2862700000000001E-12</c:v>
                </c:pt>
                <c:pt idx="4615">
                  <c:v>4.2862700000000001E-12</c:v>
                </c:pt>
                <c:pt idx="4616">
                  <c:v>4.7147799999999998E-12</c:v>
                </c:pt>
                <c:pt idx="4617">
                  <c:v>4.7147799999999998E-12</c:v>
                </c:pt>
                <c:pt idx="4618">
                  <c:v>4.2499000000000003E-12</c:v>
                </c:pt>
                <c:pt idx="4619">
                  <c:v>4.2499000000000003E-12</c:v>
                </c:pt>
                <c:pt idx="4620">
                  <c:v>3.3255999999999999E-12</c:v>
                </c:pt>
                <c:pt idx="4621">
                  <c:v>3.3255999999999999E-12</c:v>
                </c:pt>
                <c:pt idx="4622">
                  <c:v>4.3273100000000001E-12</c:v>
                </c:pt>
                <c:pt idx="4623">
                  <c:v>4.3273100000000001E-12</c:v>
                </c:pt>
                <c:pt idx="4624">
                  <c:v>4.4450300000000001E-12</c:v>
                </c:pt>
                <c:pt idx="4625">
                  <c:v>4.4450300000000001E-12</c:v>
                </c:pt>
                <c:pt idx="4626">
                  <c:v>4.4463500000000003E-12</c:v>
                </c:pt>
                <c:pt idx="4627">
                  <c:v>4.4463500000000003E-12</c:v>
                </c:pt>
                <c:pt idx="4628">
                  <c:v>3.7569900000000001E-12</c:v>
                </c:pt>
                <c:pt idx="4629">
                  <c:v>3.7569900000000001E-12</c:v>
                </c:pt>
                <c:pt idx="4630">
                  <c:v>4.2890900000000003E-12</c:v>
                </c:pt>
                <c:pt idx="4631">
                  <c:v>4.2890900000000003E-12</c:v>
                </c:pt>
                <c:pt idx="4632">
                  <c:v>5.1460100000000002E-12</c:v>
                </c:pt>
                <c:pt idx="4633">
                  <c:v>5.1460100000000002E-12</c:v>
                </c:pt>
                <c:pt idx="4634">
                  <c:v>4.0081700000000003E-12</c:v>
                </c:pt>
                <c:pt idx="4635">
                  <c:v>4.0081700000000003E-12</c:v>
                </c:pt>
                <c:pt idx="4636">
                  <c:v>4.1885500000000004E-12</c:v>
                </c:pt>
                <c:pt idx="4637">
                  <c:v>4.1885500000000004E-12</c:v>
                </c:pt>
                <c:pt idx="4638">
                  <c:v>4.5764099999999999E-12</c:v>
                </c:pt>
                <c:pt idx="4639">
                  <c:v>4.5764099999999999E-12</c:v>
                </c:pt>
                <c:pt idx="4640">
                  <c:v>7.0156399999999998E-12</c:v>
                </c:pt>
                <c:pt idx="4641">
                  <c:v>7.0156399999999998E-12</c:v>
                </c:pt>
                <c:pt idx="4642">
                  <c:v>4.5592800000000003E-12</c:v>
                </c:pt>
                <c:pt idx="4643">
                  <c:v>4.5592800000000003E-12</c:v>
                </c:pt>
                <c:pt idx="4644">
                  <c:v>3.8932400000000001E-12</c:v>
                </c:pt>
                <c:pt idx="4645">
                  <c:v>3.8932400000000001E-12</c:v>
                </c:pt>
                <c:pt idx="4646">
                  <c:v>5.0199899999999999E-12</c:v>
                </c:pt>
                <c:pt idx="4647">
                  <c:v>5.0199899999999999E-12</c:v>
                </c:pt>
                <c:pt idx="4648">
                  <c:v>3.9114699999999997E-12</c:v>
                </c:pt>
                <c:pt idx="4649">
                  <c:v>3.9114699999999997E-12</c:v>
                </c:pt>
                <c:pt idx="4650">
                  <c:v>3.6852699999999997E-12</c:v>
                </c:pt>
                <c:pt idx="4651">
                  <c:v>3.6852699999999997E-12</c:v>
                </c:pt>
                <c:pt idx="4652">
                  <c:v>4.1336399999999997E-12</c:v>
                </c:pt>
                <c:pt idx="4653">
                  <c:v>4.1336399999999997E-12</c:v>
                </c:pt>
                <c:pt idx="4654">
                  <c:v>4.0583600000000001E-12</c:v>
                </c:pt>
                <c:pt idx="4655">
                  <c:v>4.0583600000000001E-12</c:v>
                </c:pt>
                <c:pt idx="4656">
                  <c:v>3.7867799999999997E-12</c:v>
                </c:pt>
                <c:pt idx="4657">
                  <c:v>3.7867799999999997E-12</c:v>
                </c:pt>
                <c:pt idx="4658">
                  <c:v>4.3754700000000001E-12</c:v>
                </c:pt>
                <c:pt idx="4659">
                  <c:v>4.3754700000000001E-12</c:v>
                </c:pt>
                <c:pt idx="4660">
                  <c:v>4.0228600000000001E-12</c:v>
                </c:pt>
                <c:pt idx="4661">
                  <c:v>4.0228600000000001E-12</c:v>
                </c:pt>
                <c:pt idx="4662">
                  <c:v>4.6404199999999997E-12</c:v>
                </c:pt>
                <c:pt idx="4663">
                  <c:v>4.6404199999999997E-12</c:v>
                </c:pt>
                <c:pt idx="4664">
                  <c:v>3.8028499999999997E-12</c:v>
                </c:pt>
                <c:pt idx="4665">
                  <c:v>3.8028499999999997E-12</c:v>
                </c:pt>
                <c:pt idx="4666">
                  <c:v>3.27551E-12</c:v>
                </c:pt>
                <c:pt idx="4667">
                  <c:v>3.27551E-12</c:v>
                </c:pt>
                <c:pt idx="4668">
                  <c:v>4.84387E-12</c:v>
                </c:pt>
                <c:pt idx="4669">
                  <c:v>4.84387E-12</c:v>
                </c:pt>
                <c:pt idx="4670">
                  <c:v>3.7836899999999996E-12</c:v>
                </c:pt>
                <c:pt idx="4671">
                  <c:v>3.7836899999999996E-12</c:v>
                </c:pt>
                <c:pt idx="4672">
                  <c:v>5.4249500000000002E-12</c:v>
                </c:pt>
                <c:pt idx="4673">
                  <c:v>5.4249500000000002E-12</c:v>
                </c:pt>
                <c:pt idx="4674">
                  <c:v>4.1488399999999999E-12</c:v>
                </c:pt>
                <c:pt idx="4675">
                  <c:v>4.1488399999999999E-12</c:v>
                </c:pt>
                <c:pt idx="4676">
                  <c:v>4.1728600000000001E-12</c:v>
                </c:pt>
                <c:pt idx="4677">
                  <c:v>4.1728600000000001E-12</c:v>
                </c:pt>
                <c:pt idx="4678">
                  <c:v>4.0264400000000004E-12</c:v>
                </c:pt>
                <c:pt idx="4679">
                  <c:v>4.0264400000000004E-12</c:v>
                </c:pt>
                <c:pt idx="4680">
                  <c:v>4.3546900000000003E-12</c:v>
                </c:pt>
                <c:pt idx="4681">
                  <c:v>4.3546900000000003E-12</c:v>
                </c:pt>
                <c:pt idx="4682">
                  <c:v>4.2500599999999998E-12</c:v>
                </c:pt>
                <c:pt idx="4683">
                  <c:v>4.2500599999999998E-12</c:v>
                </c:pt>
                <c:pt idx="4684">
                  <c:v>3.6819700000000003E-12</c:v>
                </c:pt>
                <c:pt idx="4685">
                  <c:v>3.6819700000000003E-12</c:v>
                </c:pt>
                <c:pt idx="4686">
                  <c:v>3.8728999999999998E-12</c:v>
                </c:pt>
                <c:pt idx="4687">
                  <c:v>3.8728999999999998E-12</c:v>
                </c:pt>
                <c:pt idx="4688">
                  <c:v>5.0063500000000004E-12</c:v>
                </c:pt>
                <c:pt idx="4689">
                  <c:v>5.0063500000000004E-12</c:v>
                </c:pt>
                <c:pt idx="4690">
                  <c:v>3.19951E-12</c:v>
                </c:pt>
                <c:pt idx="4691">
                  <c:v>3.19951E-12</c:v>
                </c:pt>
                <c:pt idx="4692">
                  <c:v>5.0184199999999999E-12</c:v>
                </c:pt>
                <c:pt idx="4693">
                  <c:v>5.0184199999999999E-12</c:v>
                </c:pt>
                <c:pt idx="4694">
                  <c:v>3.7375700000000002E-12</c:v>
                </c:pt>
                <c:pt idx="4695">
                  <c:v>3.7375700000000002E-12</c:v>
                </c:pt>
                <c:pt idx="4696">
                  <c:v>5.0419299999999997E-12</c:v>
                </c:pt>
                <c:pt idx="4697">
                  <c:v>5.0419299999999997E-12</c:v>
                </c:pt>
                <c:pt idx="4698">
                  <c:v>4.2990600000000001E-12</c:v>
                </c:pt>
                <c:pt idx="4699">
                  <c:v>4.2990600000000001E-12</c:v>
                </c:pt>
                <c:pt idx="4700">
                  <c:v>4.28832E-12</c:v>
                </c:pt>
                <c:pt idx="4701">
                  <c:v>4.28832E-12</c:v>
                </c:pt>
                <c:pt idx="4702">
                  <c:v>3.46775E-12</c:v>
                </c:pt>
                <c:pt idx="4703">
                  <c:v>3.46775E-12</c:v>
                </c:pt>
                <c:pt idx="4704">
                  <c:v>4.6778000000000001E-12</c:v>
                </c:pt>
                <c:pt idx="4705">
                  <c:v>4.6778000000000001E-12</c:v>
                </c:pt>
                <c:pt idx="4706">
                  <c:v>3.8595900000000001E-12</c:v>
                </c:pt>
                <c:pt idx="4707">
                  <c:v>3.8595900000000001E-12</c:v>
                </c:pt>
                <c:pt idx="4708">
                  <c:v>4.5079700000000002E-12</c:v>
                </c:pt>
                <c:pt idx="4709">
                  <c:v>4.5079700000000002E-12</c:v>
                </c:pt>
                <c:pt idx="4710">
                  <c:v>4.1376500000000002E-12</c:v>
                </c:pt>
                <c:pt idx="4711">
                  <c:v>4.1376500000000002E-12</c:v>
                </c:pt>
                <c:pt idx="4712">
                  <c:v>4.1583999999999997E-12</c:v>
                </c:pt>
                <c:pt idx="4713">
                  <c:v>4.1583999999999997E-12</c:v>
                </c:pt>
                <c:pt idx="4714">
                  <c:v>5.2947200000000003E-12</c:v>
                </c:pt>
                <c:pt idx="4715">
                  <c:v>5.2947200000000003E-12</c:v>
                </c:pt>
                <c:pt idx="4716">
                  <c:v>5.6883500000000001E-12</c:v>
                </c:pt>
                <c:pt idx="4717">
                  <c:v>5.6883500000000001E-12</c:v>
                </c:pt>
                <c:pt idx="4718">
                  <c:v>3.8853300000000004E-12</c:v>
                </c:pt>
                <c:pt idx="4719">
                  <c:v>3.8853300000000004E-12</c:v>
                </c:pt>
                <c:pt idx="4720">
                  <c:v>6.0914799999999998E-12</c:v>
                </c:pt>
                <c:pt idx="4721">
                  <c:v>6.0914799999999998E-12</c:v>
                </c:pt>
                <c:pt idx="4722">
                  <c:v>5.0481200000000001E-12</c:v>
                </c:pt>
                <c:pt idx="4723">
                  <c:v>5.0481200000000001E-12</c:v>
                </c:pt>
                <c:pt idx="4724">
                  <c:v>4.8688400000000001E-12</c:v>
                </c:pt>
                <c:pt idx="4725">
                  <c:v>4.8688400000000001E-12</c:v>
                </c:pt>
                <c:pt idx="4726">
                  <c:v>4.6956700000000003E-12</c:v>
                </c:pt>
                <c:pt idx="4727">
                  <c:v>4.6956700000000003E-12</c:v>
                </c:pt>
                <c:pt idx="4728">
                  <c:v>4.1750000000000003E-12</c:v>
                </c:pt>
                <c:pt idx="4729">
                  <c:v>4.1750000000000003E-12</c:v>
                </c:pt>
                <c:pt idx="4730">
                  <c:v>4.12689E-12</c:v>
                </c:pt>
                <c:pt idx="4731">
                  <c:v>4.12689E-12</c:v>
                </c:pt>
                <c:pt idx="4732">
                  <c:v>4.0416299999999996E-12</c:v>
                </c:pt>
                <c:pt idx="4733">
                  <c:v>4.0416299999999996E-12</c:v>
                </c:pt>
                <c:pt idx="4734">
                  <c:v>4.9491400000000001E-12</c:v>
                </c:pt>
                <c:pt idx="4735">
                  <c:v>4.9491400000000001E-12</c:v>
                </c:pt>
                <c:pt idx="4736">
                  <c:v>4.3385699999999998E-12</c:v>
                </c:pt>
                <c:pt idx="4737">
                  <c:v>4.3385699999999998E-12</c:v>
                </c:pt>
                <c:pt idx="4738">
                  <c:v>5.2188700000000004E-12</c:v>
                </c:pt>
                <c:pt idx="4739">
                  <c:v>5.2188700000000004E-12</c:v>
                </c:pt>
                <c:pt idx="4740">
                  <c:v>4.5375E-12</c:v>
                </c:pt>
                <c:pt idx="4741">
                  <c:v>4.5375E-12</c:v>
                </c:pt>
                <c:pt idx="4742">
                  <c:v>3.4265199999999998E-12</c:v>
                </c:pt>
                <c:pt idx="4743">
                  <c:v>3.4265199999999998E-12</c:v>
                </c:pt>
                <c:pt idx="4744">
                  <c:v>4.0846099999999999E-12</c:v>
                </c:pt>
                <c:pt idx="4745">
                  <c:v>4.0846099999999999E-12</c:v>
                </c:pt>
                <c:pt idx="4746">
                  <c:v>3.5040899999999999E-12</c:v>
                </c:pt>
                <c:pt idx="4747">
                  <c:v>3.5040899999999999E-12</c:v>
                </c:pt>
                <c:pt idx="4748">
                  <c:v>4.4977900000000004E-12</c:v>
                </c:pt>
                <c:pt idx="4749">
                  <c:v>4.4977900000000004E-12</c:v>
                </c:pt>
                <c:pt idx="4750">
                  <c:v>4.1012799999999997E-12</c:v>
                </c:pt>
                <c:pt idx="4751">
                  <c:v>4.1012799999999997E-12</c:v>
                </c:pt>
                <c:pt idx="4752">
                  <c:v>3.54969E-12</c:v>
                </c:pt>
                <c:pt idx="4753">
                  <c:v>3.54969E-12</c:v>
                </c:pt>
                <c:pt idx="4754">
                  <c:v>4.9434800000000003E-12</c:v>
                </c:pt>
                <c:pt idx="4755">
                  <c:v>4.9434800000000003E-12</c:v>
                </c:pt>
                <c:pt idx="4756">
                  <c:v>3.9687600000000001E-12</c:v>
                </c:pt>
                <c:pt idx="4757">
                  <c:v>3.9687600000000001E-12</c:v>
                </c:pt>
                <c:pt idx="4758">
                  <c:v>4.8810699999999999E-12</c:v>
                </c:pt>
                <c:pt idx="4759">
                  <c:v>4.8810699999999999E-12</c:v>
                </c:pt>
                <c:pt idx="4760">
                  <c:v>3.4831E-12</c:v>
                </c:pt>
                <c:pt idx="4761">
                  <c:v>3.4831E-12</c:v>
                </c:pt>
                <c:pt idx="4762">
                  <c:v>4.8497700000000002E-12</c:v>
                </c:pt>
                <c:pt idx="4763">
                  <c:v>4.8497700000000002E-12</c:v>
                </c:pt>
                <c:pt idx="4764">
                  <c:v>3.9970499999999998E-12</c:v>
                </c:pt>
                <c:pt idx="4765">
                  <c:v>3.9970499999999998E-12</c:v>
                </c:pt>
                <c:pt idx="4766">
                  <c:v>4.57656E-12</c:v>
                </c:pt>
                <c:pt idx="4767">
                  <c:v>4.57656E-12</c:v>
                </c:pt>
                <c:pt idx="4768">
                  <c:v>3.9077099999999997E-12</c:v>
                </c:pt>
                <c:pt idx="4769">
                  <c:v>3.9077099999999997E-12</c:v>
                </c:pt>
                <c:pt idx="4770">
                  <c:v>3.8725699999999999E-12</c:v>
                </c:pt>
                <c:pt idx="4771">
                  <c:v>3.8725699999999999E-12</c:v>
                </c:pt>
                <c:pt idx="4772">
                  <c:v>3.5919799999999998E-12</c:v>
                </c:pt>
                <c:pt idx="4773">
                  <c:v>3.5919799999999998E-12</c:v>
                </c:pt>
                <c:pt idx="4774">
                  <c:v>3.4593100000000001E-12</c:v>
                </c:pt>
                <c:pt idx="4775">
                  <c:v>3.4593100000000001E-12</c:v>
                </c:pt>
                <c:pt idx="4776">
                  <c:v>3.7010400000000002E-12</c:v>
                </c:pt>
                <c:pt idx="4777">
                  <c:v>3.7010400000000002E-12</c:v>
                </c:pt>
                <c:pt idx="4778">
                  <c:v>4.9353500000000004E-12</c:v>
                </c:pt>
                <c:pt idx="4779">
                  <c:v>4.9353500000000004E-12</c:v>
                </c:pt>
                <c:pt idx="4780">
                  <c:v>4.4185700000000002E-12</c:v>
                </c:pt>
                <c:pt idx="4781">
                  <c:v>4.4185700000000002E-12</c:v>
                </c:pt>
                <c:pt idx="4782">
                  <c:v>5.1801500000000003E-12</c:v>
                </c:pt>
                <c:pt idx="4783">
                  <c:v>5.1801500000000003E-12</c:v>
                </c:pt>
                <c:pt idx="4784">
                  <c:v>4.5042399999999998E-12</c:v>
                </c:pt>
                <c:pt idx="4785">
                  <c:v>4.5042399999999998E-12</c:v>
                </c:pt>
                <c:pt idx="4786">
                  <c:v>4.8434499999999999E-12</c:v>
                </c:pt>
                <c:pt idx="4787">
                  <c:v>4.8434499999999999E-12</c:v>
                </c:pt>
                <c:pt idx="4788">
                  <c:v>3.9218199999999999E-12</c:v>
                </c:pt>
                <c:pt idx="4789">
                  <c:v>3.9218199999999999E-12</c:v>
                </c:pt>
                <c:pt idx="4790">
                  <c:v>3.8728299999999998E-12</c:v>
                </c:pt>
                <c:pt idx="4791">
                  <c:v>3.8728299999999998E-12</c:v>
                </c:pt>
                <c:pt idx="4792">
                  <c:v>6.4181599999999998E-12</c:v>
                </c:pt>
                <c:pt idx="4793">
                  <c:v>6.4181599999999998E-12</c:v>
                </c:pt>
                <c:pt idx="4794">
                  <c:v>4.6500400000000002E-12</c:v>
                </c:pt>
                <c:pt idx="4795">
                  <c:v>4.6500400000000002E-12</c:v>
                </c:pt>
                <c:pt idx="4796">
                  <c:v>4.1184699999999999E-12</c:v>
                </c:pt>
                <c:pt idx="4797">
                  <c:v>4.1184699999999999E-12</c:v>
                </c:pt>
                <c:pt idx="4798">
                  <c:v>4.7237700000000002E-12</c:v>
                </c:pt>
                <c:pt idx="4799">
                  <c:v>4.7237700000000002E-12</c:v>
                </c:pt>
                <c:pt idx="4800">
                  <c:v>3.78434E-12</c:v>
                </c:pt>
                <c:pt idx="4801">
                  <c:v>3.78434E-12</c:v>
                </c:pt>
                <c:pt idx="4802">
                  <c:v>5.0347900000000002E-12</c:v>
                </c:pt>
                <c:pt idx="4803">
                  <c:v>5.0347900000000002E-12</c:v>
                </c:pt>
                <c:pt idx="4804">
                  <c:v>4.2552400000000004E-12</c:v>
                </c:pt>
                <c:pt idx="4805">
                  <c:v>4.2552400000000004E-12</c:v>
                </c:pt>
                <c:pt idx="4806">
                  <c:v>4.4387799999999998E-12</c:v>
                </c:pt>
                <c:pt idx="4807">
                  <c:v>4.4387799999999998E-12</c:v>
                </c:pt>
                <c:pt idx="4808">
                  <c:v>3.37794E-12</c:v>
                </c:pt>
                <c:pt idx="4809">
                  <c:v>3.37794E-12</c:v>
                </c:pt>
                <c:pt idx="4810">
                  <c:v>4.87396E-12</c:v>
                </c:pt>
                <c:pt idx="4811">
                  <c:v>4.87396E-12</c:v>
                </c:pt>
                <c:pt idx="4812">
                  <c:v>3.9941699999999997E-12</c:v>
                </c:pt>
                <c:pt idx="4813">
                  <c:v>3.9941699999999997E-12</c:v>
                </c:pt>
                <c:pt idx="4814">
                  <c:v>4.2624900000000003E-12</c:v>
                </c:pt>
                <c:pt idx="4815">
                  <c:v>4.2624900000000003E-12</c:v>
                </c:pt>
                <c:pt idx="4816">
                  <c:v>3.5406499999999999E-12</c:v>
                </c:pt>
                <c:pt idx="4817">
                  <c:v>3.5406499999999999E-12</c:v>
                </c:pt>
                <c:pt idx="4818">
                  <c:v>4.4845299999999997E-12</c:v>
                </c:pt>
                <c:pt idx="4819">
                  <c:v>4.4845299999999997E-12</c:v>
                </c:pt>
                <c:pt idx="4820">
                  <c:v>4.1314499999999997E-12</c:v>
                </c:pt>
                <c:pt idx="4821">
                  <c:v>4.1314499999999997E-12</c:v>
                </c:pt>
                <c:pt idx="4822">
                  <c:v>3.4862699999999998E-12</c:v>
                </c:pt>
                <c:pt idx="4823">
                  <c:v>3.4862699999999998E-12</c:v>
                </c:pt>
                <c:pt idx="4824">
                  <c:v>4.2528400000000003E-12</c:v>
                </c:pt>
                <c:pt idx="4825">
                  <c:v>4.2528400000000003E-12</c:v>
                </c:pt>
                <c:pt idx="4826">
                  <c:v>1.0017200000000001E-11</c:v>
                </c:pt>
                <c:pt idx="4827">
                  <c:v>1.0017200000000001E-11</c:v>
                </c:pt>
                <c:pt idx="4828">
                  <c:v>4.1376600000000004E-12</c:v>
                </c:pt>
                <c:pt idx="4829">
                  <c:v>4.1376600000000004E-12</c:v>
                </c:pt>
                <c:pt idx="4830">
                  <c:v>5.50811E-12</c:v>
                </c:pt>
                <c:pt idx="4831">
                  <c:v>5.50811E-12</c:v>
                </c:pt>
                <c:pt idx="4832">
                  <c:v>3.5555599999999998E-12</c:v>
                </c:pt>
                <c:pt idx="4833">
                  <c:v>3.5555599999999998E-12</c:v>
                </c:pt>
                <c:pt idx="4834">
                  <c:v>3.8049799999999998E-12</c:v>
                </c:pt>
                <c:pt idx="4835">
                  <c:v>3.8049799999999998E-12</c:v>
                </c:pt>
                <c:pt idx="4836">
                  <c:v>4.0245700000000001E-12</c:v>
                </c:pt>
                <c:pt idx="4837">
                  <c:v>4.0245700000000001E-12</c:v>
                </c:pt>
                <c:pt idx="4838">
                  <c:v>3.6432400000000001E-12</c:v>
                </c:pt>
                <c:pt idx="4839">
                  <c:v>3.6432400000000001E-12</c:v>
                </c:pt>
                <c:pt idx="4840">
                  <c:v>4.0655000000000004E-12</c:v>
                </c:pt>
                <c:pt idx="4841">
                  <c:v>4.0655000000000004E-12</c:v>
                </c:pt>
                <c:pt idx="4842">
                  <c:v>5.1883699999999996E-12</c:v>
                </c:pt>
                <c:pt idx="4843">
                  <c:v>5.1883699999999996E-12</c:v>
                </c:pt>
                <c:pt idx="4844">
                  <c:v>4.9206400000000003E-12</c:v>
                </c:pt>
                <c:pt idx="4845">
                  <c:v>4.9206400000000003E-12</c:v>
                </c:pt>
                <c:pt idx="4846">
                  <c:v>5.22725E-12</c:v>
                </c:pt>
                <c:pt idx="4847">
                  <c:v>5.22725E-12</c:v>
                </c:pt>
                <c:pt idx="4848">
                  <c:v>2.3192700000000001E-11</c:v>
                </c:pt>
                <c:pt idx="4849">
                  <c:v>2.3192700000000001E-11</c:v>
                </c:pt>
                <c:pt idx="4850">
                  <c:v>5.4002600000000003E-12</c:v>
                </c:pt>
                <c:pt idx="4851">
                  <c:v>5.4002600000000003E-12</c:v>
                </c:pt>
                <c:pt idx="4852">
                  <c:v>3.7849100000000003E-12</c:v>
                </c:pt>
                <c:pt idx="4853">
                  <c:v>3.7849100000000003E-12</c:v>
                </c:pt>
                <c:pt idx="4854">
                  <c:v>5.3949100000000001E-12</c:v>
                </c:pt>
                <c:pt idx="4855">
                  <c:v>5.3949100000000001E-12</c:v>
                </c:pt>
                <c:pt idx="4856">
                  <c:v>3.5005299999999998E-12</c:v>
                </c:pt>
                <c:pt idx="4857">
                  <c:v>3.5005299999999998E-12</c:v>
                </c:pt>
                <c:pt idx="4858">
                  <c:v>3.9779900000000001E-12</c:v>
                </c:pt>
                <c:pt idx="4859">
                  <c:v>3.9779900000000001E-12</c:v>
                </c:pt>
                <c:pt idx="4860">
                  <c:v>3.3286000000000002E-12</c:v>
                </c:pt>
                <c:pt idx="4861">
                  <c:v>3.3286000000000002E-12</c:v>
                </c:pt>
                <c:pt idx="4862">
                  <c:v>3.62804E-12</c:v>
                </c:pt>
                <c:pt idx="4863">
                  <c:v>3.62804E-12</c:v>
                </c:pt>
                <c:pt idx="4864">
                  <c:v>4.37949E-12</c:v>
                </c:pt>
                <c:pt idx="4865">
                  <c:v>4.37949E-12</c:v>
                </c:pt>
                <c:pt idx="4866">
                  <c:v>4.2875499999999998E-12</c:v>
                </c:pt>
                <c:pt idx="4867">
                  <c:v>4.2875499999999998E-12</c:v>
                </c:pt>
                <c:pt idx="4868">
                  <c:v>4.1122399999999999E-12</c:v>
                </c:pt>
                <c:pt idx="4869">
                  <c:v>4.1122399999999999E-12</c:v>
                </c:pt>
                <c:pt idx="4870">
                  <c:v>3.7620000000000003E-12</c:v>
                </c:pt>
                <c:pt idx="4871">
                  <c:v>3.7620000000000003E-12</c:v>
                </c:pt>
                <c:pt idx="4872">
                  <c:v>4.7017699999999997E-12</c:v>
                </c:pt>
                <c:pt idx="4873">
                  <c:v>4.7017699999999997E-12</c:v>
                </c:pt>
                <c:pt idx="4874">
                  <c:v>3.79125E-12</c:v>
                </c:pt>
                <c:pt idx="4875">
                  <c:v>3.79125E-12</c:v>
                </c:pt>
                <c:pt idx="4876">
                  <c:v>3.34507E-12</c:v>
                </c:pt>
                <c:pt idx="4877">
                  <c:v>3.34507E-12</c:v>
                </c:pt>
                <c:pt idx="4878">
                  <c:v>4.4765399999999998E-12</c:v>
                </c:pt>
                <c:pt idx="4879">
                  <c:v>4.4765399999999998E-12</c:v>
                </c:pt>
                <c:pt idx="4880">
                  <c:v>3.6442000000000002E-12</c:v>
                </c:pt>
                <c:pt idx="4881">
                  <c:v>3.6442000000000002E-12</c:v>
                </c:pt>
                <c:pt idx="4882">
                  <c:v>4.2989799999999999E-12</c:v>
                </c:pt>
                <c:pt idx="4883">
                  <c:v>4.2989799999999999E-12</c:v>
                </c:pt>
                <c:pt idx="4884">
                  <c:v>4.0664099999999998E-12</c:v>
                </c:pt>
                <c:pt idx="4885">
                  <c:v>4.0664099999999998E-12</c:v>
                </c:pt>
                <c:pt idx="4886">
                  <c:v>6.1287699999999999E-12</c:v>
                </c:pt>
                <c:pt idx="4887">
                  <c:v>6.1287699999999999E-12</c:v>
                </c:pt>
                <c:pt idx="4888">
                  <c:v>6.1287200000000002E-12</c:v>
                </c:pt>
                <c:pt idx="4889">
                  <c:v>6.1287200000000002E-12</c:v>
                </c:pt>
                <c:pt idx="4890">
                  <c:v>3.60376E-12</c:v>
                </c:pt>
                <c:pt idx="4891">
                  <c:v>3.60376E-12</c:v>
                </c:pt>
                <c:pt idx="4892">
                  <c:v>3.7541499999999997E-12</c:v>
                </c:pt>
                <c:pt idx="4893">
                  <c:v>3.7541499999999997E-12</c:v>
                </c:pt>
                <c:pt idx="4894">
                  <c:v>3.95117E-12</c:v>
                </c:pt>
                <c:pt idx="4895">
                  <c:v>3.95117E-12</c:v>
                </c:pt>
                <c:pt idx="4896">
                  <c:v>4.1240400000000003E-12</c:v>
                </c:pt>
                <c:pt idx="4897">
                  <c:v>4.1240400000000003E-12</c:v>
                </c:pt>
                <c:pt idx="4898">
                  <c:v>4.5949100000000003E-12</c:v>
                </c:pt>
                <c:pt idx="4899">
                  <c:v>4.5949100000000003E-12</c:v>
                </c:pt>
                <c:pt idx="4900">
                  <c:v>4.4178300000000004E-12</c:v>
                </c:pt>
                <c:pt idx="4901">
                  <c:v>4.4178300000000004E-12</c:v>
                </c:pt>
                <c:pt idx="4902">
                  <c:v>4.3868900000000001E-12</c:v>
                </c:pt>
                <c:pt idx="4903">
                  <c:v>4.3868900000000001E-12</c:v>
                </c:pt>
                <c:pt idx="4904">
                  <c:v>4.1742799999999999E-12</c:v>
                </c:pt>
                <c:pt idx="4905">
                  <c:v>4.1742799999999999E-12</c:v>
                </c:pt>
                <c:pt idx="4906">
                  <c:v>5.1821699999999999E-12</c:v>
                </c:pt>
                <c:pt idx="4907">
                  <c:v>5.1821699999999999E-12</c:v>
                </c:pt>
                <c:pt idx="4908">
                  <c:v>3.9629799999999997E-12</c:v>
                </c:pt>
                <c:pt idx="4909">
                  <c:v>3.9629799999999997E-12</c:v>
                </c:pt>
                <c:pt idx="4910">
                  <c:v>3.40991E-12</c:v>
                </c:pt>
                <c:pt idx="4911">
                  <c:v>3.40991E-12</c:v>
                </c:pt>
                <c:pt idx="4912">
                  <c:v>4.7893399999999999E-12</c:v>
                </c:pt>
                <c:pt idx="4913">
                  <c:v>4.7893399999999999E-12</c:v>
                </c:pt>
                <c:pt idx="4914">
                  <c:v>3.96793E-12</c:v>
                </c:pt>
                <c:pt idx="4915">
                  <c:v>3.96793E-12</c:v>
                </c:pt>
                <c:pt idx="4916">
                  <c:v>4.5992399999999997E-12</c:v>
                </c:pt>
                <c:pt idx="4917">
                  <c:v>4.5992399999999997E-12</c:v>
                </c:pt>
                <c:pt idx="4918">
                  <c:v>3.6236E-12</c:v>
                </c:pt>
                <c:pt idx="4919">
                  <c:v>3.6236E-12</c:v>
                </c:pt>
                <c:pt idx="4920">
                  <c:v>4.0083999999999998E-12</c:v>
                </c:pt>
                <c:pt idx="4921">
                  <c:v>4.0083999999999998E-12</c:v>
                </c:pt>
                <c:pt idx="4922">
                  <c:v>3.5332800000000001E-12</c:v>
                </c:pt>
                <c:pt idx="4923">
                  <c:v>3.5332800000000001E-12</c:v>
                </c:pt>
                <c:pt idx="4924">
                  <c:v>4.1558799999999999E-12</c:v>
                </c:pt>
                <c:pt idx="4925">
                  <c:v>4.1558799999999999E-12</c:v>
                </c:pt>
                <c:pt idx="4926">
                  <c:v>4.3156699999999999E-12</c:v>
                </c:pt>
                <c:pt idx="4927">
                  <c:v>4.3156699999999999E-12</c:v>
                </c:pt>
                <c:pt idx="4928">
                  <c:v>4.2434999999999998E-12</c:v>
                </c:pt>
                <c:pt idx="4929">
                  <c:v>4.2434999999999998E-12</c:v>
                </c:pt>
                <c:pt idx="4930">
                  <c:v>3.9237799999999997E-12</c:v>
                </c:pt>
                <c:pt idx="4931">
                  <c:v>3.9237799999999997E-12</c:v>
                </c:pt>
                <c:pt idx="4932">
                  <c:v>4.6788499999999996E-12</c:v>
                </c:pt>
                <c:pt idx="4933">
                  <c:v>4.6788499999999996E-12</c:v>
                </c:pt>
                <c:pt idx="4934">
                  <c:v>3.8387799999999999E-12</c:v>
                </c:pt>
                <c:pt idx="4935">
                  <c:v>3.8387799999999999E-12</c:v>
                </c:pt>
                <c:pt idx="4936">
                  <c:v>3.9445600000000003E-12</c:v>
                </c:pt>
                <c:pt idx="4937">
                  <c:v>3.9445600000000003E-12</c:v>
                </c:pt>
                <c:pt idx="4938">
                  <c:v>3.18231E-12</c:v>
                </c:pt>
                <c:pt idx="4939">
                  <c:v>3.18231E-12</c:v>
                </c:pt>
                <c:pt idx="4940">
                  <c:v>4.59769E-12</c:v>
                </c:pt>
                <c:pt idx="4941">
                  <c:v>4.59769E-12</c:v>
                </c:pt>
                <c:pt idx="4942">
                  <c:v>4.49735E-12</c:v>
                </c:pt>
                <c:pt idx="4943">
                  <c:v>4.49735E-12</c:v>
                </c:pt>
                <c:pt idx="4944">
                  <c:v>3.5494399999999999E-12</c:v>
                </c:pt>
                <c:pt idx="4945">
                  <c:v>3.5494399999999999E-12</c:v>
                </c:pt>
                <c:pt idx="4946">
                  <c:v>4.7343000000000001E-12</c:v>
                </c:pt>
                <c:pt idx="4947">
                  <c:v>4.7343000000000001E-12</c:v>
                </c:pt>
                <c:pt idx="4948">
                  <c:v>3.9805499999999996E-12</c:v>
                </c:pt>
                <c:pt idx="4949">
                  <c:v>3.9805499999999996E-12</c:v>
                </c:pt>
                <c:pt idx="4950">
                  <c:v>4.5426199999999999E-12</c:v>
                </c:pt>
                <c:pt idx="4951">
                  <c:v>4.5426199999999999E-12</c:v>
                </c:pt>
                <c:pt idx="4952">
                  <c:v>4.4161499999999999E-12</c:v>
                </c:pt>
                <c:pt idx="4953">
                  <c:v>4.4161499999999999E-12</c:v>
                </c:pt>
                <c:pt idx="4954">
                  <c:v>4.6558699999999996E-12</c:v>
                </c:pt>
                <c:pt idx="4955">
                  <c:v>4.6558699999999996E-12</c:v>
                </c:pt>
                <c:pt idx="4956">
                  <c:v>3.75082E-12</c:v>
                </c:pt>
                <c:pt idx="4957">
                  <c:v>3.75082E-12</c:v>
                </c:pt>
                <c:pt idx="4958">
                  <c:v>5.3368799999999998E-12</c:v>
                </c:pt>
                <c:pt idx="4959">
                  <c:v>5.3368799999999998E-12</c:v>
                </c:pt>
                <c:pt idx="4960">
                  <c:v>3.1381799999999999E-12</c:v>
                </c:pt>
                <c:pt idx="4961">
                  <c:v>3.1381799999999999E-12</c:v>
                </c:pt>
                <c:pt idx="4962">
                  <c:v>3.6654299999999997E-12</c:v>
                </c:pt>
                <c:pt idx="4963">
                  <c:v>3.6654299999999997E-12</c:v>
                </c:pt>
                <c:pt idx="4964">
                  <c:v>4.60583E-12</c:v>
                </c:pt>
                <c:pt idx="4965">
                  <c:v>4.60583E-12</c:v>
                </c:pt>
                <c:pt idx="4966">
                  <c:v>3.6474499999999998E-12</c:v>
                </c:pt>
                <c:pt idx="4967">
                  <c:v>3.6474499999999998E-12</c:v>
                </c:pt>
                <c:pt idx="4968">
                  <c:v>3.7341199999999998E-12</c:v>
                </c:pt>
                <c:pt idx="4969">
                  <c:v>3.7341199999999998E-12</c:v>
                </c:pt>
                <c:pt idx="4970">
                  <c:v>3.4899200000000001E-12</c:v>
                </c:pt>
                <c:pt idx="4971">
                  <c:v>3.4899200000000001E-12</c:v>
                </c:pt>
                <c:pt idx="4972">
                  <c:v>4.0017599999999997E-12</c:v>
                </c:pt>
                <c:pt idx="4973">
                  <c:v>4.0017599999999997E-12</c:v>
                </c:pt>
                <c:pt idx="4974">
                  <c:v>4.10179E-12</c:v>
                </c:pt>
                <c:pt idx="4975">
                  <c:v>4.10179E-12</c:v>
                </c:pt>
                <c:pt idx="4976">
                  <c:v>3.5025899999999999E-12</c:v>
                </c:pt>
                <c:pt idx="4977">
                  <c:v>3.5025899999999999E-12</c:v>
                </c:pt>
                <c:pt idx="4978">
                  <c:v>4.2660099999999999E-12</c:v>
                </c:pt>
                <c:pt idx="4979">
                  <c:v>4.2660099999999999E-12</c:v>
                </c:pt>
                <c:pt idx="4980">
                  <c:v>3.9123799999999999E-12</c:v>
                </c:pt>
                <c:pt idx="4981">
                  <c:v>3.9123799999999999E-12</c:v>
                </c:pt>
                <c:pt idx="4982">
                  <c:v>4.2128900000000002E-12</c:v>
                </c:pt>
                <c:pt idx="4983">
                  <c:v>4.2128900000000002E-12</c:v>
                </c:pt>
                <c:pt idx="4984">
                  <c:v>3.6412299999999998E-12</c:v>
                </c:pt>
                <c:pt idx="4985">
                  <c:v>3.6412299999999998E-12</c:v>
                </c:pt>
                <c:pt idx="4986">
                  <c:v>3.1009399999999999E-12</c:v>
                </c:pt>
                <c:pt idx="4987">
                  <c:v>3.1009399999999999E-12</c:v>
                </c:pt>
                <c:pt idx="4988">
                  <c:v>3.6634800000000001E-12</c:v>
                </c:pt>
                <c:pt idx="4989">
                  <c:v>3.6634800000000001E-12</c:v>
                </c:pt>
                <c:pt idx="4990">
                  <c:v>3.6042500000000001E-12</c:v>
                </c:pt>
                <c:pt idx="4991">
                  <c:v>3.6042500000000001E-12</c:v>
                </c:pt>
                <c:pt idx="4992">
                  <c:v>3.68516E-12</c:v>
                </c:pt>
                <c:pt idx="4993">
                  <c:v>3.68516E-12</c:v>
                </c:pt>
                <c:pt idx="4994">
                  <c:v>3.6421400000000001E-12</c:v>
                </c:pt>
                <c:pt idx="4995">
                  <c:v>3.6421400000000001E-12</c:v>
                </c:pt>
                <c:pt idx="4996">
                  <c:v>4.8165200000000002E-12</c:v>
                </c:pt>
                <c:pt idx="4997">
                  <c:v>4.8165200000000002E-12</c:v>
                </c:pt>
                <c:pt idx="4998">
                  <c:v>3.6295600000000001E-12</c:v>
                </c:pt>
                <c:pt idx="4999">
                  <c:v>3.6295600000000001E-12</c:v>
                </c:pt>
                <c:pt idx="5000">
                  <c:v>2.8456699999999999E-12</c:v>
                </c:pt>
                <c:pt idx="5001">
                  <c:v>2.8456699999999999E-12</c:v>
                </c:pt>
                <c:pt idx="5002">
                  <c:v>4.6150300000000004E-12</c:v>
                </c:pt>
                <c:pt idx="5003">
                  <c:v>4.6150300000000004E-12</c:v>
                </c:pt>
                <c:pt idx="5004">
                  <c:v>2.8332199999999999E-12</c:v>
                </c:pt>
                <c:pt idx="5005">
                  <c:v>2.8332199999999999E-12</c:v>
                </c:pt>
                <c:pt idx="5006">
                  <c:v>3.7454300000000001E-12</c:v>
                </c:pt>
                <c:pt idx="5007">
                  <c:v>3.7454300000000001E-12</c:v>
                </c:pt>
                <c:pt idx="5008">
                  <c:v>7.1346900000000002E-12</c:v>
                </c:pt>
                <c:pt idx="5009">
                  <c:v>7.1346900000000002E-12</c:v>
                </c:pt>
                <c:pt idx="5010">
                  <c:v>3.2183499999999999E-12</c:v>
                </c:pt>
                <c:pt idx="5011">
                  <c:v>3.2183499999999999E-12</c:v>
                </c:pt>
                <c:pt idx="5012">
                  <c:v>3.1191999999999999E-12</c:v>
                </c:pt>
                <c:pt idx="5013">
                  <c:v>3.1191999999999999E-12</c:v>
                </c:pt>
                <c:pt idx="5014">
                  <c:v>4.8961300000000001E-12</c:v>
                </c:pt>
                <c:pt idx="5015">
                  <c:v>4.8961300000000001E-12</c:v>
                </c:pt>
                <c:pt idx="5016">
                  <c:v>4.4118199999999997E-12</c:v>
                </c:pt>
                <c:pt idx="5017">
                  <c:v>4.4118199999999997E-12</c:v>
                </c:pt>
                <c:pt idx="5018">
                  <c:v>3.10543E-12</c:v>
                </c:pt>
                <c:pt idx="5019">
                  <c:v>3.10543E-12</c:v>
                </c:pt>
                <c:pt idx="5020">
                  <c:v>3.3605499999999999E-12</c:v>
                </c:pt>
                <c:pt idx="5021">
                  <c:v>3.3605499999999999E-12</c:v>
                </c:pt>
                <c:pt idx="5022">
                  <c:v>2.5496800000000001E-12</c:v>
                </c:pt>
                <c:pt idx="5023">
                  <c:v>2.5496800000000001E-12</c:v>
                </c:pt>
                <c:pt idx="5024">
                  <c:v>3.4952200000000001E-12</c:v>
                </c:pt>
                <c:pt idx="5025">
                  <c:v>3.4952200000000001E-12</c:v>
                </c:pt>
                <c:pt idx="5026">
                  <c:v>2.7096899999999999E-12</c:v>
                </c:pt>
                <c:pt idx="5027">
                  <c:v>2.7096899999999999E-12</c:v>
                </c:pt>
                <c:pt idx="5028">
                  <c:v>3.6204399999999999E-12</c:v>
                </c:pt>
                <c:pt idx="5029">
                  <c:v>3.6204399999999999E-12</c:v>
                </c:pt>
                <c:pt idx="5030">
                  <c:v>3.3529299999999999E-12</c:v>
                </c:pt>
                <c:pt idx="5031">
                  <c:v>3.3529299999999999E-12</c:v>
                </c:pt>
                <c:pt idx="5032">
                  <c:v>2.19699E-11</c:v>
                </c:pt>
                <c:pt idx="5033">
                  <c:v>2.19699E-11</c:v>
                </c:pt>
                <c:pt idx="5034">
                  <c:v>3.8732900000000004E-12</c:v>
                </c:pt>
                <c:pt idx="5035">
                  <c:v>3.8732900000000004E-12</c:v>
                </c:pt>
                <c:pt idx="5036">
                  <c:v>3.2805800000000001E-12</c:v>
                </c:pt>
                <c:pt idx="5037">
                  <c:v>3.2805800000000001E-12</c:v>
                </c:pt>
                <c:pt idx="5038">
                  <c:v>3.7888299999999997E-12</c:v>
                </c:pt>
                <c:pt idx="5039">
                  <c:v>3.7888299999999997E-12</c:v>
                </c:pt>
                <c:pt idx="5040">
                  <c:v>3.5554500000000002E-12</c:v>
                </c:pt>
                <c:pt idx="5041">
                  <c:v>3.5554500000000002E-12</c:v>
                </c:pt>
                <c:pt idx="5042">
                  <c:v>3.4883599999999999E-12</c:v>
                </c:pt>
                <c:pt idx="5043">
                  <c:v>3.4883599999999999E-12</c:v>
                </c:pt>
                <c:pt idx="5044">
                  <c:v>1.1175799999999999E-11</c:v>
                </c:pt>
                <c:pt idx="5045">
                  <c:v>1.1175799999999999E-11</c:v>
                </c:pt>
                <c:pt idx="5046">
                  <c:v>2.74889E-12</c:v>
                </c:pt>
                <c:pt idx="5047">
                  <c:v>2.74889E-12</c:v>
                </c:pt>
                <c:pt idx="5048">
                  <c:v>4.0468200000000003E-12</c:v>
                </c:pt>
                <c:pt idx="5049">
                  <c:v>4.0468200000000003E-12</c:v>
                </c:pt>
                <c:pt idx="5050">
                  <c:v>2.3241099999999999E-12</c:v>
                </c:pt>
                <c:pt idx="5051">
                  <c:v>2.3241099999999999E-12</c:v>
                </c:pt>
                <c:pt idx="5052">
                  <c:v>2.5920600000000002E-12</c:v>
                </c:pt>
                <c:pt idx="5053">
                  <c:v>2.5920600000000002E-12</c:v>
                </c:pt>
                <c:pt idx="5054">
                  <c:v>3.0191800000000001E-12</c:v>
                </c:pt>
                <c:pt idx="5055">
                  <c:v>3.0191800000000001E-12</c:v>
                </c:pt>
                <c:pt idx="5056">
                  <c:v>2.94564E-12</c:v>
                </c:pt>
                <c:pt idx="5057">
                  <c:v>2.94564E-12</c:v>
                </c:pt>
                <c:pt idx="5058">
                  <c:v>2.9241499999999998E-12</c:v>
                </c:pt>
                <c:pt idx="5059">
                  <c:v>2.9241499999999998E-12</c:v>
                </c:pt>
                <c:pt idx="5060">
                  <c:v>3.2099299999999998E-12</c:v>
                </c:pt>
                <c:pt idx="5061">
                  <c:v>3.2099299999999998E-12</c:v>
                </c:pt>
                <c:pt idx="5062">
                  <c:v>2.9633799999999998E-12</c:v>
                </c:pt>
                <c:pt idx="5063">
                  <c:v>2.9633799999999998E-12</c:v>
                </c:pt>
                <c:pt idx="5064">
                  <c:v>3.4453999999999998E-12</c:v>
                </c:pt>
                <c:pt idx="5065">
                  <c:v>3.4453999999999998E-12</c:v>
                </c:pt>
                <c:pt idx="5066">
                  <c:v>3.18313E-12</c:v>
                </c:pt>
                <c:pt idx="5067">
                  <c:v>3.18313E-12</c:v>
                </c:pt>
                <c:pt idx="5068">
                  <c:v>3.0940800000000001E-12</c:v>
                </c:pt>
                <c:pt idx="5069">
                  <c:v>3.0940800000000001E-12</c:v>
                </c:pt>
                <c:pt idx="5070">
                  <c:v>3.2169600000000001E-12</c:v>
                </c:pt>
                <c:pt idx="5071">
                  <c:v>3.2169600000000001E-12</c:v>
                </c:pt>
                <c:pt idx="5072">
                  <c:v>2.47823E-12</c:v>
                </c:pt>
                <c:pt idx="5073">
                  <c:v>2.47823E-12</c:v>
                </c:pt>
                <c:pt idx="5074">
                  <c:v>3.5418700000000001E-12</c:v>
                </c:pt>
                <c:pt idx="5075">
                  <c:v>3.5418700000000001E-12</c:v>
                </c:pt>
                <c:pt idx="5076">
                  <c:v>3.05652E-12</c:v>
                </c:pt>
                <c:pt idx="5077">
                  <c:v>3.05652E-12</c:v>
                </c:pt>
                <c:pt idx="5078">
                  <c:v>3.3265500000000002E-12</c:v>
                </c:pt>
                <c:pt idx="5079">
                  <c:v>3.3265500000000002E-12</c:v>
                </c:pt>
                <c:pt idx="5080">
                  <c:v>2.6719500000000001E-12</c:v>
                </c:pt>
                <c:pt idx="5081">
                  <c:v>2.6719500000000001E-12</c:v>
                </c:pt>
                <c:pt idx="5082">
                  <c:v>3.9349999999999997E-12</c:v>
                </c:pt>
                <c:pt idx="5083">
                  <c:v>3.9349999999999997E-12</c:v>
                </c:pt>
                <c:pt idx="5084">
                  <c:v>2.5923799999999999E-12</c:v>
                </c:pt>
                <c:pt idx="5085">
                  <c:v>2.5923799999999999E-12</c:v>
                </c:pt>
                <c:pt idx="5086">
                  <c:v>2.5445200000000001E-12</c:v>
                </c:pt>
                <c:pt idx="5087">
                  <c:v>2.5445200000000001E-12</c:v>
                </c:pt>
                <c:pt idx="5088">
                  <c:v>2.8258800000000001E-12</c:v>
                </c:pt>
                <c:pt idx="5089">
                  <c:v>2.8258800000000001E-12</c:v>
                </c:pt>
                <c:pt idx="5090">
                  <c:v>3.67921E-12</c:v>
                </c:pt>
                <c:pt idx="5091">
                  <c:v>3.67921E-12</c:v>
                </c:pt>
                <c:pt idx="5092">
                  <c:v>2.7857000000000001E-12</c:v>
                </c:pt>
                <c:pt idx="5093">
                  <c:v>2.7857000000000001E-12</c:v>
                </c:pt>
                <c:pt idx="5094">
                  <c:v>3.6055900000000002E-12</c:v>
                </c:pt>
                <c:pt idx="5095">
                  <c:v>3.6055900000000002E-12</c:v>
                </c:pt>
                <c:pt idx="5096">
                  <c:v>3.4468900000000001E-12</c:v>
                </c:pt>
                <c:pt idx="5097">
                  <c:v>3.4468900000000001E-12</c:v>
                </c:pt>
                <c:pt idx="5098">
                  <c:v>2.5994500000000002E-12</c:v>
                </c:pt>
                <c:pt idx="5099">
                  <c:v>2.5994500000000002E-12</c:v>
                </c:pt>
                <c:pt idx="5100">
                  <c:v>3.0705699999999999E-12</c:v>
                </c:pt>
                <c:pt idx="5101">
                  <c:v>3.0705699999999999E-12</c:v>
                </c:pt>
                <c:pt idx="5102">
                  <c:v>3.50448E-12</c:v>
                </c:pt>
                <c:pt idx="5103">
                  <c:v>3.50448E-12</c:v>
                </c:pt>
                <c:pt idx="5104">
                  <c:v>2.3688099999999999E-12</c:v>
                </c:pt>
                <c:pt idx="5105">
                  <c:v>2.3688099999999999E-12</c:v>
                </c:pt>
                <c:pt idx="5106">
                  <c:v>2.8253199999999999E-12</c:v>
                </c:pt>
                <c:pt idx="5107">
                  <c:v>2.8253199999999999E-12</c:v>
                </c:pt>
                <c:pt idx="5108">
                  <c:v>4.6592899999999996E-12</c:v>
                </c:pt>
                <c:pt idx="5109">
                  <c:v>4.6592899999999996E-12</c:v>
                </c:pt>
                <c:pt idx="5110">
                  <c:v>2.9456699999999999E-12</c:v>
                </c:pt>
                <c:pt idx="5111">
                  <c:v>2.9456699999999999E-12</c:v>
                </c:pt>
                <c:pt idx="5112">
                  <c:v>2.95293E-12</c:v>
                </c:pt>
                <c:pt idx="5113">
                  <c:v>2.95293E-12</c:v>
                </c:pt>
                <c:pt idx="5114">
                  <c:v>3.3423800000000001E-12</c:v>
                </c:pt>
                <c:pt idx="5115">
                  <c:v>3.3423800000000001E-12</c:v>
                </c:pt>
                <c:pt idx="5116">
                  <c:v>3.5184400000000001E-12</c:v>
                </c:pt>
                <c:pt idx="5117">
                  <c:v>3.5184400000000001E-12</c:v>
                </c:pt>
                <c:pt idx="5118">
                  <c:v>3.2131499999999999E-12</c:v>
                </c:pt>
                <c:pt idx="5119">
                  <c:v>3.2131499999999999E-12</c:v>
                </c:pt>
                <c:pt idx="5120">
                  <c:v>3.7990000000000003E-12</c:v>
                </c:pt>
                <c:pt idx="5121">
                  <c:v>3.7990000000000003E-12</c:v>
                </c:pt>
                <c:pt idx="5122">
                  <c:v>4.1154100000000001E-12</c:v>
                </c:pt>
                <c:pt idx="5123">
                  <c:v>4.1154100000000001E-12</c:v>
                </c:pt>
                <c:pt idx="5124">
                  <c:v>4.0687700000000002E-12</c:v>
                </c:pt>
                <c:pt idx="5125">
                  <c:v>4.0687700000000002E-12</c:v>
                </c:pt>
                <c:pt idx="5126">
                  <c:v>2.5480199999999999E-12</c:v>
                </c:pt>
                <c:pt idx="5127">
                  <c:v>2.5480199999999999E-12</c:v>
                </c:pt>
                <c:pt idx="5128">
                  <c:v>2.9448399999999998E-12</c:v>
                </c:pt>
                <c:pt idx="5129">
                  <c:v>2.9448399999999998E-12</c:v>
                </c:pt>
                <c:pt idx="5130">
                  <c:v>3.0126999999999999E-12</c:v>
                </c:pt>
                <c:pt idx="5131">
                  <c:v>3.0126999999999999E-12</c:v>
                </c:pt>
                <c:pt idx="5132">
                  <c:v>2.07596E-12</c:v>
                </c:pt>
                <c:pt idx="5133">
                  <c:v>2.07596E-12</c:v>
                </c:pt>
                <c:pt idx="5134">
                  <c:v>3.6795199999999997E-12</c:v>
                </c:pt>
                <c:pt idx="5135">
                  <c:v>3.6795199999999997E-12</c:v>
                </c:pt>
                <c:pt idx="5136">
                  <c:v>2.6105200000000001E-12</c:v>
                </c:pt>
                <c:pt idx="5137">
                  <c:v>2.6105200000000001E-12</c:v>
                </c:pt>
                <c:pt idx="5138">
                  <c:v>3.03152E-12</c:v>
                </c:pt>
                <c:pt idx="5139">
                  <c:v>3.03152E-12</c:v>
                </c:pt>
                <c:pt idx="5140">
                  <c:v>2.7313999999999999E-12</c:v>
                </c:pt>
                <c:pt idx="5141">
                  <c:v>2.7313999999999999E-12</c:v>
                </c:pt>
                <c:pt idx="5142">
                  <c:v>2.6017099999999998E-12</c:v>
                </c:pt>
                <c:pt idx="5143">
                  <c:v>2.6017099999999998E-12</c:v>
                </c:pt>
                <c:pt idx="5144">
                  <c:v>3.2071999999999999E-12</c:v>
                </c:pt>
                <c:pt idx="5145">
                  <c:v>3.2071999999999999E-12</c:v>
                </c:pt>
                <c:pt idx="5146">
                  <c:v>3.5624500000000002E-11</c:v>
                </c:pt>
                <c:pt idx="5147">
                  <c:v>3.5624500000000002E-11</c:v>
                </c:pt>
                <c:pt idx="5148">
                  <c:v>3.8378899999999999E-12</c:v>
                </c:pt>
                <c:pt idx="5149">
                  <c:v>3.8378899999999999E-12</c:v>
                </c:pt>
                <c:pt idx="5150">
                  <c:v>2.602E-12</c:v>
                </c:pt>
                <c:pt idx="5151">
                  <c:v>2.602E-12</c:v>
                </c:pt>
                <c:pt idx="5152">
                  <c:v>3.7772599999999996E-12</c:v>
                </c:pt>
                <c:pt idx="5153">
                  <c:v>3.7772599999999996E-12</c:v>
                </c:pt>
                <c:pt idx="5154">
                  <c:v>3.4888600000000001E-12</c:v>
                </c:pt>
                <c:pt idx="5155">
                  <c:v>3.4888600000000001E-12</c:v>
                </c:pt>
                <c:pt idx="5156">
                  <c:v>2.9982699999999999E-12</c:v>
                </c:pt>
                <c:pt idx="5157">
                  <c:v>2.9982699999999999E-12</c:v>
                </c:pt>
                <c:pt idx="5158">
                  <c:v>3.8140500000000003E-12</c:v>
                </c:pt>
                <c:pt idx="5159">
                  <c:v>3.8140500000000003E-12</c:v>
                </c:pt>
                <c:pt idx="5160">
                  <c:v>2.8477499999999999E-12</c:v>
                </c:pt>
                <c:pt idx="5161">
                  <c:v>2.8477499999999999E-12</c:v>
                </c:pt>
                <c:pt idx="5162">
                  <c:v>3.31648E-12</c:v>
                </c:pt>
                <c:pt idx="5163">
                  <c:v>3.31648E-12</c:v>
                </c:pt>
                <c:pt idx="5164">
                  <c:v>2.29577E-12</c:v>
                </c:pt>
                <c:pt idx="5165">
                  <c:v>2.29577E-12</c:v>
                </c:pt>
                <c:pt idx="5166">
                  <c:v>3.4443300000000001E-12</c:v>
                </c:pt>
                <c:pt idx="5167">
                  <c:v>3.4443300000000001E-12</c:v>
                </c:pt>
                <c:pt idx="5168">
                  <c:v>2.87187E-12</c:v>
                </c:pt>
                <c:pt idx="5169">
                  <c:v>2.87187E-12</c:v>
                </c:pt>
                <c:pt idx="5170">
                  <c:v>3.0262399999999998E-12</c:v>
                </c:pt>
                <c:pt idx="5171">
                  <c:v>3.0262399999999998E-12</c:v>
                </c:pt>
                <c:pt idx="5172">
                  <c:v>2.8987300000000001E-12</c:v>
                </c:pt>
                <c:pt idx="5173">
                  <c:v>2.8987300000000001E-12</c:v>
                </c:pt>
                <c:pt idx="5174">
                  <c:v>2.9751799999999998E-12</c:v>
                </c:pt>
                <c:pt idx="5175">
                  <c:v>2.9751799999999998E-12</c:v>
                </c:pt>
                <c:pt idx="5176">
                  <c:v>2.8443299999999999E-12</c:v>
                </c:pt>
                <c:pt idx="5177">
                  <c:v>2.8443299999999999E-12</c:v>
                </c:pt>
                <c:pt idx="5178">
                  <c:v>4.89599E-12</c:v>
                </c:pt>
                <c:pt idx="5179">
                  <c:v>4.89599E-12</c:v>
                </c:pt>
                <c:pt idx="5180">
                  <c:v>2.56869E-12</c:v>
                </c:pt>
                <c:pt idx="5181">
                  <c:v>2.56869E-12</c:v>
                </c:pt>
                <c:pt idx="5182">
                  <c:v>3.4997400000000002E-12</c:v>
                </c:pt>
                <c:pt idx="5183">
                  <c:v>3.4997400000000002E-12</c:v>
                </c:pt>
                <c:pt idx="5184">
                  <c:v>3.2500799999999998E-12</c:v>
                </c:pt>
                <c:pt idx="5185">
                  <c:v>3.2500799999999998E-12</c:v>
                </c:pt>
                <c:pt idx="5186">
                  <c:v>2.49755E-12</c:v>
                </c:pt>
                <c:pt idx="5187">
                  <c:v>2.49755E-12</c:v>
                </c:pt>
                <c:pt idx="5188">
                  <c:v>5.3518400000000003E-12</c:v>
                </c:pt>
                <c:pt idx="5189">
                  <c:v>5.3518400000000003E-12</c:v>
                </c:pt>
                <c:pt idx="5190">
                  <c:v>2.7601999999999999E-12</c:v>
                </c:pt>
                <c:pt idx="5191">
                  <c:v>2.7601999999999999E-12</c:v>
                </c:pt>
                <c:pt idx="5192">
                  <c:v>3.4045999999999999E-12</c:v>
                </c:pt>
                <c:pt idx="5193">
                  <c:v>3.4045999999999999E-12</c:v>
                </c:pt>
                <c:pt idx="5194">
                  <c:v>7.8854900000000006E-12</c:v>
                </c:pt>
                <c:pt idx="5195">
                  <c:v>7.8854900000000006E-12</c:v>
                </c:pt>
                <c:pt idx="5196">
                  <c:v>3.7352099999999998E-12</c:v>
                </c:pt>
                <c:pt idx="5197">
                  <c:v>3.7352099999999998E-12</c:v>
                </c:pt>
                <c:pt idx="5198">
                  <c:v>3.7057700000000003E-12</c:v>
                </c:pt>
                <c:pt idx="5199">
                  <c:v>3.7057700000000003E-12</c:v>
                </c:pt>
                <c:pt idx="5200">
                  <c:v>5.1402999999999998E-12</c:v>
                </c:pt>
                <c:pt idx="5201">
                  <c:v>5.1402999999999998E-12</c:v>
                </c:pt>
                <c:pt idx="5202">
                  <c:v>2.4412000000000001E-12</c:v>
                </c:pt>
                <c:pt idx="5203">
                  <c:v>2.4412000000000001E-12</c:v>
                </c:pt>
                <c:pt idx="5204">
                  <c:v>3.08217E-12</c:v>
                </c:pt>
                <c:pt idx="5205">
                  <c:v>3.08217E-12</c:v>
                </c:pt>
                <c:pt idx="5206">
                  <c:v>3.2238000000000001E-12</c:v>
                </c:pt>
                <c:pt idx="5207">
                  <c:v>3.2238000000000001E-12</c:v>
                </c:pt>
                <c:pt idx="5208">
                  <c:v>4.3824900000000002E-11</c:v>
                </c:pt>
                <c:pt idx="5209">
                  <c:v>4.3824900000000002E-11</c:v>
                </c:pt>
                <c:pt idx="5210">
                  <c:v>2.61759E-12</c:v>
                </c:pt>
                <c:pt idx="5211">
                  <c:v>2.61759E-12</c:v>
                </c:pt>
                <c:pt idx="5212">
                  <c:v>2.3374099999999998E-12</c:v>
                </c:pt>
                <c:pt idx="5213">
                  <c:v>2.3374099999999998E-12</c:v>
                </c:pt>
                <c:pt idx="5214">
                  <c:v>3.7699699999999999E-12</c:v>
                </c:pt>
                <c:pt idx="5215">
                  <c:v>3.7699699999999999E-12</c:v>
                </c:pt>
                <c:pt idx="5216">
                  <c:v>3.6382500000000002E-12</c:v>
                </c:pt>
                <c:pt idx="5217">
                  <c:v>3.6382500000000002E-12</c:v>
                </c:pt>
                <c:pt idx="5218">
                  <c:v>3.2615600000000001E-12</c:v>
                </c:pt>
                <c:pt idx="5219">
                  <c:v>3.2615600000000001E-12</c:v>
                </c:pt>
                <c:pt idx="5220">
                  <c:v>2.5549100000000001E-12</c:v>
                </c:pt>
                <c:pt idx="5221">
                  <c:v>2.5549100000000001E-12</c:v>
                </c:pt>
                <c:pt idx="5222">
                  <c:v>2.1327500000000002E-12</c:v>
                </c:pt>
                <c:pt idx="5223">
                  <c:v>2.1327500000000002E-12</c:v>
                </c:pt>
                <c:pt idx="5224">
                  <c:v>2.9189500000000002E-12</c:v>
                </c:pt>
                <c:pt idx="5225">
                  <c:v>2.9189500000000002E-12</c:v>
                </c:pt>
                <c:pt idx="5226">
                  <c:v>2.8737399999999998E-12</c:v>
                </c:pt>
                <c:pt idx="5227">
                  <c:v>2.8737399999999998E-12</c:v>
                </c:pt>
                <c:pt idx="5228">
                  <c:v>2.7486099999999999E-12</c:v>
                </c:pt>
                <c:pt idx="5229">
                  <c:v>2.7486099999999999E-12</c:v>
                </c:pt>
                <c:pt idx="5230">
                  <c:v>2.9281199999999998E-12</c:v>
                </c:pt>
                <c:pt idx="5231">
                  <c:v>2.9281199999999998E-12</c:v>
                </c:pt>
                <c:pt idx="5232">
                  <c:v>3.62045E-12</c:v>
                </c:pt>
                <c:pt idx="5233">
                  <c:v>3.62045E-12</c:v>
                </c:pt>
                <c:pt idx="5234">
                  <c:v>3.1464899999999999E-12</c:v>
                </c:pt>
                <c:pt idx="5235">
                  <c:v>3.1464899999999999E-12</c:v>
                </c:pt>
                <c:pt idx="5236">
                  <c:v>2.66493E-12</c:v>
                </c:pt>
                <c:pt idx="5237">
                  <c:v>2.66493E-12</c:v>
                </c:pt>
                <c:pt idx="5238">
                  <c:v>2.7750699999999998E-12</c:v>
                </c:pt>
                <c:pt idx="5239">
                  <c:v>2.7750699999999998E-12</c:v>
                </c:pt>
                <c:pt idx="5240">
                  <c:v>3.2914699999999999E-12</c:v>
                </c:pt>
                <c:pt idx="5241">
                  <c:v>3.2914699999999999E-12</c:v>
                </c:pt>
                <c:pt idx="5242">
                  <c:v>2.3852299999999999E-12</c:v>
                </c:pt>
                <c:pt idx="5243">
                  <c:v>2.3852299999999999E-12</c:v>
                </c:pt>
                <c:pt idx="5244">
                  <c:v>2.9522500000000001E-12</c:v>
                </c:pt>
                <c:pt idx="5245">
                  <c:v>2.9522500000000001E-12</c:v>
                </c:pt>
                <c:pt idx="5246">
                  <c:v>2.9223799999999999E-12</c:v>
                </c:pt>
                <c:pt idx="5247">
                  <c:v>2.9223799999999999E-12</c:v>
                </c:pt>
                <c:pt idx="5248">
                  <c:v>5.9862699999999997E-12</c:v>
                </c:pt>
                <c:pt idx="5249">
                  <c:v>5.9862699999999997E-12</c:v>
                </c:pt>
                <c:pt idx="5250">
                  <c:v>3.0653399999999999E-12</c:v>
                </c:pt>
                <c:pt idx="5251">
                  <c:v>3.0653399999999999E-12</c:v>
                </c:pt>
                <c:pt idx="5252">
                  <c:v>2.5737200000000001E-12</c:v>
                </c:pt>
                <c:pt idx="5253">
                  <c:v>2.5737200000000001E-12</c:v>
                </c:pt>
                <c:pt idx="5254">
                  <c:v>3.8675200000000001E-12</c:v>
                </c:pt>
                <c:pt idx="5255">
                  <c:v>3.8675200000000001E-12</c:v>
                </c:pt>
                <c:pt idx="5256">
                  <c:v>2.6669399999999999E-12</c:v>
                </c:pt>
                <c:pt idx="5257">
                  <c:v>2.6669399999999999E-12</c:v>
                </c:pt>
                <c:pt idx="5258">
                  <c:v>3.1092700000000001E-12</c:v>
                </c:pt>
                <c:pt idx="5259">
                  <c:v>3.1092700000000001E-12</c:v>
                </c:pt>
                <c:pt idx="5260">
                  <c:v>2.4167100000000001E-12</c:v>
                </c:pt>
                <c:pt idx="5261">
                  <c:v>2.4167100000000001E-12</c:v>
                </c:pt>
                <c:pt idx="5262">
                  <c:v>3.0821899999999998E-12</c:v>
                </c:pt>
                <c:pt idx="5263">
                  <c:v>3.0821899999999998E-12</c:v>
                </c:pt>
                <c:pt idx="5264">
                  <c:v>3.4418799999999999E-12</c:v>
                </c:pt>
                <c:pt idx="5265">
                  <c:v>3.4418799999999999E-12</c:v>
                </c:pt>
                <c:pt idx="5266">
                  <c:v>2.2027900000000001E-12</c:v>
                </c:pt>
                <c:pt idx="5267">
                  <c:v>2.2027900000000001E-12</c:v>
                </c:pt>
                <c:pt idx="5268">
                  <c:v>2.6768700000000001E-12</c:v>
                </c:pt>
                <c:pt idx="5269">
                  <c:v>2.6768700000000001E-12</c:v>
                </c:pt>
                <c:pt idx="5270">
                  <c:v>3.3079100000000002E-12</c:v>
                </c:pt>
                <c:pt idx="5271">
                  <c:v>3.3079100000000002E-12</c:v>
                </c:pt>
                <c:pt idx="5272">
                  <c:v>3.06654E-12</c:v>
                </c:pt>
                <c:pt idx="5273">
                  <c:v>3.06654E-12</c:v>
                </c:pt>
                <c:pt idx="5274">
                  <c:v>3.1294800000000001E-12</c:v>
                </c:pt>
                <c:pt idx="5275">
                  <c:v>3.1294800000000001E-12</c:v>
                </c:pt>
                <c:pt idx="5276">
                  <c:v>3.0764700000000001E-12</c:v>
                </c:pt>
                <c:pt idx="5277">
                  <c:v>3.0764700000000001E-12</c:v>
                </c:pt>
                <c:pt idx="5278">
                  <c:v>3.01162E-12</c:v>
                </c:pt>
                <c:pt idx="5279">
                  <c:v>3.01162E-12</c:v>
                </c:pt>
                <c:pt idx="5280">
                  <c:v>3.1163599999999999E-12</c:v>
                </c:pt>
                <c:pt idx="5281">
                  <c:v>3.1163599999999999E-12</c:v>
                </c:pt>
                <c:pt idx="5282">
                  <c:v>2.34156E-12</c:v>
                </c:pt>
                <c:pt idx="5283">
                  <c:v>2.34156E-12</c:v>
                </c:pt>
                <c:pt idx="5284">
                  <c:v>3.62774E-12</c:v>
                </c:pt>
                <c:pt idx="5285">
                  <c:v>3.62774E-12</c:v>
                </c:pt>
                <c:pt idx="5286">
                  <c:v>2.3186999999999998E-12</c:v>
                </c:pt>
                <c:pt idx="5287">
                  <c:v>2.3186999999999998E-12</c:v>
                </c:pt>
                <c:pt idx="5288">
                  <c:v>2.5443199999999998E-12</c:v>
                </c:pt>
                <c:pt idx="5289">
                  <c:v>2.5443199999999998E-12</c:v>
                </c:pt>
                <c:pt idx="5290">
                  <c:v>3.6853800000000002E-12</c:v>
                </c:pt>
                <c:pt idx="5291">
                  <c:v>3.6853800000000002E-12</c:v>
                </c:pt>
                <c:pt idx="5292">
                  <c:v>2.5842399999999999E-12</c:v>
                </c:pt>
                <c:pt idx="5293">
                  <c:v>2.5842399999999999E-12</c:v>
                </c:pt>
                <c:pt idx="5294">
                  <c:v>3.2932099999999999E-12</c:v>
                </c:pt>
                <c:pt idx="5295">
                  <c:v>3.2932099999999999E-12</c:v>
                </c:pt>
                <c:pt idx="5296">
                  <c:v>2.2184800000000001E-12</c:v>
                </c:pt>
                <c:pt idx="5297">
                  <c:v>2.2184800000000001E-12</c:v>
                </c:pt>
                <c:pt idx="5298">
                  <c:v>3.54583E-12</c:v>
                </c:pt>
                <c:pt idx="5299">
                  <c:v>3.54583E-12</c:v>
                </c:pt>
                <c:pt idx="5300">
                  <c:v>2.7177199999999999E-12</c:v>
                </c:pt>
                <c:pt idx="5301">
                  <c:v>2.7177199999999999E-12</c:v>
                </c:pt>
                <c:pt idx="5302">
                  <c:v>2.36195E-12</c:v>
                </c:pt>
                <c:pt idx="5303">
                  <c:v>2.36195E-12</c:v>
                </c:pt>
                <c:pt idx="5304">
                  <c:v>2.9672700000000001E-12</c:v>
                </c:pt>
                <c:pt idx="5305">
                  <c:v>2.9672700000000001E-12</c:v>
                </c:pt>
                <c:pt idx="5306">
                  <c:v>3.03973E-12</c:v>
                </c:pt>
                <c:pt idx="5307">
                  <c:v>3.03973E-12</c:v>
                </c:pt>
                <c:pt idx="5308">
                  <c:v>3.6082299999999999E-12</c:v>
                </c:pt>
                <c:pt idx="5309">
                  <c:v>3.6082299999999999E-12</c:v>
                </c:pt>
                <c:pt idx="5310">
                  <c:v>2.62125E-12</c:v>
                </c:pt>
                <c:pt idx="5311">
                  <c:v>2.62125E-12</c:v>
                </c:pt>
                <c:pt idx="5312">
                  <c:v>3.8933200000000002E-12</c:v>
                </c:pt>
                <c:pt idx="5313">
                  <c:v>3.8933200000000002E-12</c:v>
                </c:pt>
                <c:pt idx="5314">
                  <c:v>2.66667E-12</c:v>
                </c:pt>
                <c:pt idx="5315">
                  <c:v>2.66667E-12</c:v>
                </c:pt>
                <c:pt idx="5316">
                  <c:v>3.01466E-12</c:v>
                </c:pt>
                <c:pt idx="5317">
                  <c:v>3.01466E-12</c:v>
                </c:pt>
                <c:pt idx="5318">
                  <c:v>3.3365399999999998E-12</c:v>
                </c:pt>
                <c:pt idx="5319">
                  <c:v>3.3365399999999998E-12</c:v>
                </c:pt>
                <c:pt idx="5320">
                  <c:v>2.5447200000000001E-12</c:v>
                </c:pt>
                <c:pt idx="5321">
                  <c:v>2.5447200000000001E-12</c:v>
                </c:pt>
                <c:pt idx="5322">
                  <c:v>2.7282899999999999E-12</c:v>
                </c:pt>
                <c:pt idx="5323">
                  <c:v>2.7282899999999999E-12</c:v>
                </c:pt>
                <c:pt idx="5324">
                  <c:v>3.2083E-12</c:v>
                </c:pt>
                <c:pt idx="5325">
                  <c:v>3.2083E-12</c:v>
                </c:pt>
                <c:pt idx="5326">
                  <c:v>3.40882E-12</c:v>
                </c:pt>
                <c:pt idx="5327">
                  <c:v>3.40882E-12</c:v>
                </c:pt>
                <c:pt idx="5328">
                  <c:v>2.93114E-12</c:v>
                </c:pt>
                <c:pt idx="5329">
                  <c:v>2.93114E-12</c:v>
                </c:pt>
                <c:pt idx="5330">
                  <c:v>2.6410300000000001E-12</c:v>
                </c:pt>
                <c:pt idx="5331">
                  <c:v>2.6410300000000001E-12</c:v>
                </c:pt>
                <c:pt idx="5332">
                  <c:v>2.5653100000000001E-12</c:v>
                </c:pt>
                <c:pt idx="5333">
                  <c:v>2.5653100000000001E-12</c:v>
                </c:pt>
                <c:pt idx="5334">
                  <c:v>3.0444600000000001E-12</c:v>
                </c:pt>
                <c:pt idx="5335">
                  <c:v>3.0444600000000001E-12</c:v>
                </c:pt>
                <c:pt idx="5336">
                  <c:v>4.1641200000000002E-12</c:v>
                </c:pt>
                <c:pt idx="5337">
                  <c:v>4.1641200000000002E-12</c:v>
                </c:pt>
                <c:pt idx="5338">
                  <c:v>3.6603500000000003E-12</c:v>
                </c:pt>
                <c:pt idx="5339">
                  <c:v>3.6603500000000003E-12</c:v>
                </c:pt>
                <c:pt idx="5340">
                  <c:v>2.8791700000000001E-12</c:v>
                </c:pt>
                <c:pt idx="5341">
                  <c:v>2.8791700000000001E-12</c:v>
                </c:pt>
                <c:pt idx="5342">
                  <c:v>3.23231E-12</c:v>
                </c:pt>
                <c:pt idx="5343">
                  <c:v>3.23231E-12</c:v>
                </c:pt>
                <c:pt idx="5344">
                  <c:v>2.64998E-12</c:v>
                </c:pt>
                <c:pt idx="5345">
                  <c:v>2.64998E-12</c:v>
                </c:pt>
                <c:pt idx="5346">
                  <c:v>2.8425899999999999E-12</c:v>
                </c:pt>
                <c:pt idx="5347">
                  <c:v>2.8425899999999999E-12</c:v>
                </c:pt>
                <c:pt idx="5348">
                  <c:v>2.8180999999999999E-12</c:v>
                </c:pt>
                <c:pt idx="5349">
                  <c:v>2.8180999999999999E-12</c:v>
                </c:pt>
                <c:pt idx="5350">
                  <c:v>4.0835799999999999E-12</c:v>
                </c:pt>
                <c:pt idx="5351">
                  <c:v>4.0835799999999999E-12</c:v>
                </c:pt>
                <c:pt idx="5352">
                  <c:v>2.68066E-12</c:v>
                </c:pt>
                <c:pt idx="5353">
                  <c:v>2.68066E-12</c:v>
                </c:pt>
                <c:pt idx="5354">
                  <c:v>3.0633899999999999E-12</c:v>
                </c:pt>
                <c:pt idx="5355">
                  <c:v>3.0633899999999999E-12</c:v>
                </c:pt>
                <c:pt idx="5356">
                  <c:v>2.65703E-12</c:v>
                </c:pt>
                <c:pt idx="5357">
                  <c:v>2.65703E-12</c:v>
                </c:pt>
                <c:pt idx="5358">
                  <c:v>3.6844599999999998E-12</c:v>
                </c:pt>
                <c:pt idx="5359">
                  <c:v>3.6844599999999998E-12</c:v>
                </c:pt>
                <c:pt idx="5360">
                  <c:v>3.7757400000000002E-12</c:v>
                </c:pt>
                <c:pt idx="5361">
                  <c:v>3.7757400000000002E-12</c:v>
                </c:pt>
                <c:pt idx="5362">
                  <c:v>2.62977E-12</c:v>
                </c:pt>
                <c:pt idx="5363">
                  <c:v>2.62977E-12</c:v>
                </c:pt>
                <c:pt idx="5364">
                  <c:v>3.9239399999999999E-12</c:v>
                </c:pt>
                <c:pt idx="5365">
                  <c:v>3.9239399999999999E-12</c:v>
                </c:pt>
                <c:pt idx="5366">
                  <c:v>3.6810399999999998E-12</c:v>
                </c:pt>
                <c:pt idx="5367">
                  <c:v>3.6810399999999998E-12</c:v>
                </c:pt>
                <c:pt idx="5368">
                  <c:v>2.6021100000000001E-12</c:v>
                </c:pt>
                <c:pt idx="5369">
                  <c:v>2.6021100000000001E-12</c:v>
                </c:pt>
                <c:pt idx="5370">
                  <c:v>2.3603500000000001E-12</c:v>
                </c:pt>
                <c:pt idx="5371">
                  <c:v>2.3603500000000001E-12</c:v>
                </c:pt>
                <c:pt idx="5372">
                  <c:v>2.6945299999999998E-12</c:v>
                </c:pt>
                <c:pt idx="5373">
                  <c:v>2.6945299999999998E-12</c:v>
                </c:pt>
                <c:pt idx="5374">
                  <c:v>3.6621300000000003E-12</c:v>
                </c:pt>
                <c:pt idx="5375">
                  <c:v>3.6621300000000003E-12</c:v>
                </c:pt>
                <c:pt idx="5376">
                  <c:v>2.8595199999999999E-12</c:v>
                </c:pt>
                <c:pt idx="5377">
                  <c:v>2.8595199999999999E-12</c:v>
                </c:pt>
                <c:pt idx="5378">
                  <c:v>2.8810200000000002E-12</c:v>
                </c:pt>
                <c:pt idx="5379">
                  <c:v>2.8810200000000002E-12</c:v>
                </c:pt>
                <c:pt idx="5380">
                  <c:v>1.8930799999999998E-12</c:v>
                </c:pt>
                <c:pt idx="5381">
                  <c:v>1.8930799999999998E-12</c:v>
                </c:pt>
                <c:pt idx="5382">
                  <c:v>3.1275600000000001E-12</c:v>
                </c:pt>
                <c:pt idx="5383">
                  <c:v>3.1275600000000001E-12</c:v>
                </c:pt>
                <c:pt idx="5384">
                  <c:v>2.67734E-12</c:v>
                </c:pt>
                <c:pt idx="5385">
                  <c:v>2.67734E-12</c:v>
                </c:pt>
                <c:pt idx="5386">
                  <c:v>2.6655200000000001E-12</c:v>
                </c:pt>
                <c:pt idx="5387">
                  <c:v>2.6655200000000001E-12</c:v>
                </c:pt>
                <c:pt idx="5388">
                  <c:v>2.6538999999999998E-12</c:v>
                </c:pt>
                <c:pt idx="5389">
                  <c:v>2.6538999999999998E-12</c:v>
                </c:pt>
                <c:pt idx="5390">
                  <c:v>2.4332799999999999E-12</c:v>
                </c:pt>
                <c:pt idx="5391">
                  <c:v>2.4332799999999999E-12</c:v>
                </c:pt>
                <c:pt idx="5392">
                  <c:v>4.19645E-12</c:v>
                </c:pt>
                <c:pt idx="5393">
                  <c:v>4.19645E-12</c:v>
                </c:pt>
                <c:pt idx="5394">
                  <c:v>2.68124E-12</c:v>
                </c:pt>
                <c:pt idx="5395">
                  <c:v>2.68124E-12</c:v>
                </c:pt>
                <c:pt idx="5396">
                  <c:v>2.5613800000000001E-12</c:v>
                </c:pt>
                <c:pt idx="5397">
                  <c:v>2.5613800000000001E-12</c:v>
                </c:pt>
                <c:pt idx="5398">
                  <c:v>2.91654E-12</c:v>
                </c:pt>
                <c:pt idx="5399">
                  <c:v>2.91654E-12</c:v>
                </c:pt>
                <c:pt idx="5400">
                  <c:v>3.4768999999999999E-12</c:v>
                </c:pt>
                <c:pt idx="5401">
                  <c:v>3.4768999999999999E-12</c:v>
                </c:pt>
                <c:pt idx="5402">
                  <c:v>3.2485499999999999E-12</c:v>
                </c:pt>
                <c:pt idx="5403">
                  <c:v>3.2485499999999999E-12</c:v>
                </c:pt>
                <c:pt idx="5404">
                  <c:v>2.6474900000000001E-12</c:v>
                </c:pt>
                <c:pt idx="5405">
                  <c:v>2.6474900000000001E-12</c:v>
                </c:pt>
                <c:pt idx="5406">
                  <c:v>2.7003099999999998E-12</c:v>
                </c:pt>
                <c:pt idx="5407">
                  <c:v>2.7003099999999998E-12</c:v>
                </c:pt>
                <c:pt idx="5408">
                  <c:v>3.34008E-12</c:v>
                </c:pt>
                <c:pt idx="5409">
                  <c:v>3.34008E-12</c:v>
                </c:pt>
                <c:pt idx="5410">
                  <c:v>3.3256299999999998E-12</c:v>
                </c:pt>
                <c:pt idx="5411">
                  <c:v>3.3256299999999998E-12</c:v>
                </c:pt>
                <c:pt idx="5412">
                  <c:v>3.0818199999999999E-12</c:v>
                </c:pt>
                <c:pt idx="5413">
                  <c:v>3.0818199999999999E-12</c:v>
                </c:pt>
                <c:pt idx="5414">
                  <c:v>2.7584499999999998E-12</c:v>
                </c:pt>
                <c:pt idx="5415">
                  <c:v>2.7584499999999998E-12</c:v>
                </c:pt>
                <c:pt idx="5416">
                  <c:v>2.6042799999999999E-12</c:v>
                </c:pt>
                <c:pt idx="5417">
                  <c:v>2.6042799999999999E-12</c:v>
                </c:pt>
                <c:pt idx="5418">
                  <c:v>2.91849E-12</c:v>
                </c:pt>
                <c:pt idx="5419">
                  <c:v>2.91849E-12</c:v>
                </c:pt>
                <c:pt idx="5420">
                  <c:v>3.1072599999999998E-12</c:v>
                </c:pt>
                <c:pt idx="5421">
                  <c:v>3.1072599999999998E-12</c:v>
                </c:pt>
                <c:pt idx="5422">
                  <c:v>2.9176500000000002E-12</c:v>
                </c:pt>
                <c:pt idx="5423">
                  <c:v>2.9176500000000002E-12</c:v>
                </c:pt>
                <c:pt idx="5424">
                  <c:v>2.03061E-12</c:v>
                </c:pt>
                <c:pt idx="5425">
                  <c:v>2.03061E-12</c:v>
                </c:pt>
                <c:pt idx="5426">
                  <c:v>2.8265000000000001E-12</c:v>
                </c:pt>
                <c:pt idx="5427">
                  <c:v>2.8265000000000001E-12</c:v>
                </c:pt>
                <c:pt idx="5428">
                  <c:v>3.27147E-12</c:v>
                </c:pt>
                <c:pt idx="5429">
                  <c:v>3.27147E-12</c:v>
                </c:pt>
                <c:pt idx="5430">
                  <c:v>2.1379400000000001E-12</c:v>
                </c:pt>
                <c:pt idx="5431">
                  <c:v>2.1379400000000001E-12</c:v>
                </c:pt>
                <c:pt idx="5432">
                  <c:v>2.4586400000000001E-12</c:v>
                </c:pt>
                <c:pt idx="5433">
                  <c:v>2.4586400000000001E-12</c:v>
                </c:pt>
                <c:pt idx="5434">
                  <c:v>3.0781999999999999E-12</c:v>
                </c:pt>
                <c:pt idx="5435">
                  <c:v>3.0781999999999999E-12</c:v>
                </c:pt>
                <c:pt idx="5436">
                  <c:v>2.9762399999999998E-12</c:v>
                </c:pt>
                <c:pt idx="5437">
                  <c:v>2.9762399999999998E-12</c:v>
                </c:pt>
                <c:pt idx="5438">
                  <c:v>2.6574100000000001E-12</c:v>
                </c:pt>
                <c:pt idx="5439">
                  <c:v>2.6574100000000001E-12</c:v>
                </c:pt>
                <c:pt idx="5440">
                  <c:v>2.9927999999999999E-12</c:v>
                </c:pt>
                <c:pt idx="5441">
                  <c:v>2.9927999999999999E-12</c:v>
                </c:pt>
                <c:pt idx="5442">
                  <c:v>2.73439E-12</c:v>
                </c:pt>
                <c:pt idx="5443">
                  <c:v>2.73439E-12</c:v>
                </c:pt>
                <c:pt idx="5444">
                  <c:v>2.41612E-12</c:v>
                </c:pt>
                <c:pt idx="5445">
                  <c:v>2.41612E-12</c:v>
                </c:pt>
                <c:pt idx="5446">
                  <c:v>2.54051E-12</c:v>
                </c:pt>
                <c:pt idx="5447">
                  <c:v>2.54051E-12</c:v>
                </c:pt>
                <c:pt idx="5448">
                  <c:v>2.3555900000000001E-12</c:v>
                </c:pt>
                <c:pt idx="5449">
                  <c:v>2.3555900000000001E-12</c:v>
                </c:pt>
                <c:pt idx="5450">
                  <c:v>2.5393500000000001E-12</c:v>
                </c:pt>
                <c:pt idx="5451">
                  <c:v>2.5393500000000001E-12</c:v>
                </c:pt>
                <c:pt idx="5452">
                  <c:v>3.17961E-12</c:v>
                </c:pt>
                <c:pt idx="5453">
                  <c:v>3.17961E-12</c:v>
                </c:pt>
                <c:pt idx="5454">
                  <c:v>2.63647E-12</c:v>
                </c:pt>
                <c:pt idx="5455">
                  <c:v>2.63647E-12</c:v>
                </c:pt>
                <c:pt idx="5456">
                  <c:v>2.5287599999999998E-12</c:v>
                </c:pt>
                <c:pt idx="5457">
                  <c:v>2.5287599999999998E-12</c:v>
                </c:pt>
                <c:pt idx="5458">
                  <c:v>2.60973E-12</c:v>
                </c:pt>
                <c:pt idx="5459">
                  <c:v>2.60973E-12</c:v>
                </c:pt>
                <c:pt idx="5460">
                  <c:v>2.87095E-12</c:v>
                </c:pt>
                <c:pt idx="5461">
                  <c:v>2.87095E-12</c:v>
                </c:pt>
                <c:pt idx="5462">
                  <c:v>2.7791499999999999E-12</c:v>
                </c:pt>
                <c:pt idx="5463">
                  <c:v>2.7791499999999999E-12</c:v>
                </c:pt>
                <c:pt idx="5464">
                  <c:v>3.35157E-12</c:v>
                </c:pt>
                <c:pt idx="5465">
                  <c:v>3.35157E-12</c:v>
                </c:pt>
                <c:pt idx="5466">
                  <c:v>4.6324899999999998E-12</c:v>
                </c:pt>
                <c:pt idx="5467">
                  <c:v>4.6324899999999998E-12</c:v>
                </c:pt>
                <c:pt idx="5468">
                  <c:v>2.7910400000000002E-12</c:v>
                </c:pt>
                <c:pt idx="5469">
                  <c:v>2.7910400000000002E-12</c:v>
                </c:pt>
                <c:pt idx="5470">
                  <c:v>2.7588900000000002E-12</c:v>
                </c:pt>
                <c:pt idx="5471">
                  <c:v>2.7588900000000002E-12</c:v>
                </c:pt>
                <c:pt idx="5472">
                  <c:v>2.42104E-12</c:v>
                </c:pt>
                <c:pt idx="5473">
                  <c:v>2.42104E-12</c:v>
                </c:pt>
                <c:pt idx="5474">
                  <c:v>2.4121099999999999E-12</c:v>
                </c:pt>
                <c:pt idx="5475">
                  <c:v>2.4121099999999999E-12</c:v>
                </c:pt>
                <c:pt idx="5476">
                  <c:v>2.2470199999999999E-12</c:v>
                </c:pt>
                <c:pt idx="5477">
                  <c:v>2.2470199999999999E-12</c:v>
                </c:pt>
                <c:pt idx="5478">
                  <c:v>2.7463400000000002E-12</c:v>
                </c:pt>
                <c:pt idx="5479">
                  <c:v>2.7463400000000002E-12</c:v>
                </c:pt>
                <c:pt idx="5480">
                  <c:v>2.9002400000000002E-12</c:v>
                </c:pt>
                <c:pt idx="5481">
                  <c:v>2.9002400000000002E-12</c:v>
                </c:pt>
                <c:pt idx="5482">
                  <c:v>5.3455400000000003E-12</c:v>
                </c:pt>
                <c:pt idx="5483">
                  <c:v>5.3455400000000003E-12</c:v>
                </c:pt>
                <c:pt idx="5484">
                  <c:v>2.8843499999999999E-12</c:v>
                </c:pt>
                <c:pt idx="5485">
                  <c:v>2.8843499999999999E-12</c:v>
                </c:pt>
                <c:pt idx="5486">
                  <c:v>2.6555499999999999E-12</c:v>
                </c:pt>
                <c:pt idx="5487">
                  <c:v>2.6555499999999999E-12</c:v>
                </c:pt>
                <c:pt idx="5488">
                  <c:v>2.6665899999999998E-12</c:v>
                </c:pt>
                <c:pt idx="5489">
                  <c:v>2.6665899999999998E-12</c:v>
                </c:pt>
                <c:pt idx="5490">
                  <c:v>3.7254299999999998E-12</c:v>
                </c:pt>
                <c:pt idx="5491">
                  <c:v>3.7254299999999998E-12</c:v>
                </c:pt>
                <c:pt idx="5492">
                  <c:v>3.2217600000000002E-12</c:v>
                </c:pt>
                <c:pt idx="5493">
                  <c:v>3.2217600000000002E-12</c:v>
                </c:pt>
                <c:pt idx="5494">
                  <c:v>3.62835E-12</c:v>
                </c:pt>
                <c:pt idx="5495">
                  <c:v>3.62835E-12</c:v>
                </c:pt>
                <c:pt idx="5496">
                  <c:v>2.64974E-12</c:v>
                </c:pt>
                <c:pt idx="5497">
                  <c:v>2.64974E-12</c:v>
                </c:pt>
                <c:pt idx="5498">
                  <c:v>3.4913399999999999E-12</c:v>
                </c:pt>
                <c:pt idx="5499">
                  <c:v>3.4913399999999999E-12</c:v>
                </c:pt>
                <c:pt idx="5500">
                  <c:v>2.6099100000000001E-12</c:v>
                </c:pt>
                <c:pt idx="5501">
                  <c:v>2.6099100000000001E-12</c:v>
                </c:pt>
                <c:pt idx="5502">
                  <c:v>2.0052200000000001E-11</c:v>
                </c:pt>
                <c:pt idx="5503">
                  <c:v>2.0052200000000001E-11</c:v>
                </c:pt>
                <c:pt idx="5504">
                  <c:v>3.7064400000000001E-12</c:v>
                </c:pt>
                <c:pt idx="5505">
                  <c:v>3.7064400000000001E-12</c:v>
                </c:pt>
                <c:pt idx="5506">
                  <c:v>3.74597E-12</c:v>
                </c:pt>
                <c:pt idx="5507">
                  <c:v>3.74597E-12</c:v>
                </c:pt>
                <c:pt idx="5508">
                  <c:v>3.6102400000000002E-12</c:v>
                </c:pt>
                <c:pt idx="5509">
                  <c:v>3.6102400000000002E-12</c:v>
                </c:pt>
                <c:pt idx="5510">
                  <c:v>2.5325999999999999E-12</c:v>
                </c:pt>
                <c:pt idx="5511">
                  <c:v>2.5325999999999999E-12</c:v>
                </c:pt>
                <c:pt idx="5512">
                  <c:v>2.6485399999999999E-12</c:v>
                </c:pt>
                <c:pt idx="5513">
                  <c:v>2.6485399999999999E-12</c:v>
                </c:pt>
                <c:pt idx="5514">
                  <c:v>6.4913200000000003E-12</c:v>
                </c:pt>
                <c:pt idx="5515">
                  <c:v>6.4913200000000003E-12</c:v>
                </c:pt>
                <c:pt idx="5516">
                  <c:v>2.8259900000000002E-12</c:v>
                </c:pt>
                <c:pt idx="5517">
                  <c:v>2.8259900000000002E-12</c:v>
                </c:pt>
                <c:pt idx="5518">
                  <c:v>3.04725E-12</c:v>
                </c:pt>
                <c:pt idx="5519">
                  <c:v>3.04725E-12</c:v>
                </c:pt>
                <c:pt idx="5520">
                  <c:v>3.0941699999999999E-12</c:v>
                </c:pt>
                <c:pt idx="5521">
                  <c:v>3.0941699999999999E-12</c:v>
                </c:pt>
                <c:pt idx="5522">
                  <c:v>3.0509900000000001E-12</c:v>
                </c:pt>
                <c:pt idx="5523">
                  <c:v>3.0509900000000001E-12</c:v>
                </c:pt>
                <c:pt idx="5524">
                  <c:v>5.2663300000000002E-12</c:v>
                </c:pt>
                <c:pt idx="5525">
                  <c:v>5.2663300000000002E-12</c:v>
                </c:pt>
                <c:pt idx="5526">
                  <c:v>2.6113E-12</c:v>
                </c:pt>
                <c:pt idx="5527">
                  <c:v>2.6113E-12</c:v>
                </c:pt>
                <c:pt idx="5528">
                  <c:v>2.3478799999999999E-12</c:v>
                </c:pt>
                <c:pt idx="5529">
                  <c:v>2.3478799999999999E-12</c:v>
                </c:pt>
                <c:pt idx="5530">
                  <c:v>2.4940700000000001E-12</c:v>
                </c:pt>
                <c:pt idx="5531">
                  <c:v>2.4940700000000001E-12</c:v>
                </c:pt>
                <c:pt idx="5532">
                  <c:v>2.62922E-12</c:v>
                </c:pt>
                <c:pt idx="5533">
                  <c:v>2.62922E-12</c:v>
                </c:pt>
                <c:pt idx="5534">
                  <c:v>3.1817899999999999E-12</c:v>
                </c:pt>
                <c:pt idx="5535">
                  <c:v>3.1817899999999999E-12</c:v>
                </c:pt>
                <c:pt idx="5536">
                  <c:v>4.2012700000000003E-12</c:v>
                </c:pt>
                <c:pt idx="5537">
                  <c:v>4.2012700000000003E-12</c:v>
                </c:pt>
                <c:pt idx="5538">
                  <c:v>3.0031199999999998E-12</c:v>
                </c:pt>
                <c:pt idx="5539">
                  <c:v>3.0031199999999998E-12</c:v>
                </c:pt>
                <c:pt idx="5540">
                  <c:v>2.9003899999999999E-12</c:v>
                </c:pt>
                <c:pt idx="5541">
                  <c:v>2.9003899999999999E-12</c:v>
                </c:pt>
                <c:pt idx="5542">
                  <c:v>3.9885900000000001E-12</c:v>
                </c:pt>
                <c:pt idx="5543">
                  <c:v>3.9885900000000001E-12</c:v>
                </c:pt>
                <c:pt idx="5544">
                  <c:v>3.6432199999999999E-12</c:v>
                </c:pt>
                <c:pt idx="5545">
                  <c:v>3.6432199999999999E-12</c:v>
                </c:pt>
                <c:pt idx="5546">
                  <c:v>3.2883599999999999E-12</c:v>
                </c:pt>
                <c:pt idx="5547">
                  <c:v>3.2883599999999999E-12</c:v>
                </c:pt>
                <c:pt idx="5548">
                  <c:v>3.7444999999999996E-12</c:v>
                </c:pt>
                <c:pt idx="5549">
                  <c:v>3.7444999999999996E-12</c:v>
                </c:pt>
                <c:pt idx="5550">
                  <c:v>2.8189800000000002E-12</c:v>
                </c:pt>
                <c:pt idx="5551">
                  <c:v>2.8189800000000002E-12</c:v>
                </c:pt>
                <c:pt idx="5552">
                  <c:v>2.6204400000000001E-12</c:v>
                </c:pt>
                <c:pt idx="5553">
                  <c:v>2.6204400000000001E-12</c:v>
                </c:pt>
                <c:pt idx="5554">
                  <c:v>2.6055300000000001E-12</c:v>
                </c:pt>
                <c:pt idx="5555">
                  <c:v>2.6055300000000001E-12</c:v>
                </c:pt>
                <c:pt idx="5556">
                  <c:v>3.3023799999999999E-12</c:v>
                </c:pt>
                <c:pt idx="5557">
                  <c:v>3.3023799999999999E-12</c:v>
                </c:pt>
                <c:pt idx="5558">
                  <c:v>1.27477E-11</c:v>
                </c:pt>
                <c:pt idx="5559">
                  <c:v>1.27477E-11</c:v>
                </c:pt>
                <c:pt idx="5560">
                  <c:v>2.84243E-12</c:v>
                </c:pt>
                <c:pt idx="5561">
                  <c:v>2.84243E-12</c:v>
                </c:pt>
                <c:pt idx="5562">
                  <c:v>2.4452799999999999E-12</c:v>
                </c:pt>
                <c:pt idx="5563">
                  <c:v>2.4452799999999999E-12</c:v>
                </c:pt>
                <c:pt idx="5564">
                  <c:v>2.64721E-12</c:v>
                </c:pt>
                <c:pt idx="5565">
                  <c:v>2.64721E-12</c:v>
                </c:pt>
                <c:pt idx="5566">
                  <c:v>2.6834499999999998E-12</c:v>
                </c:pt>
                <c:pt idx="5567">
                  <c:v>2.6834499999999998E-12</c:v>
                </c:pt>
                <c:pt idx="5568">
                  <c:v>3.6424499999999997E-12</c:v>
                </c:pt>
                <c:pt idx="5569">
                  <c:v>3.6424499999999997E-12</c:v>
                </c:pt>
                <c:pt idx="5570">
                  <c:v>2.88969E-12</c:v>
                </c:pt>
                <c:pt idx="5571">
                  <c:v>2.88969E-12</c:v>
                </c:pt>
                <c:pt idx="5572">
                  <c:v>3.0539300000000001E-12</c:v>
                </c:pt>
                <c:pt idx="5573">
                  <c:v>3.0539300000000001E-12</c:v>
                </c:pt>
                <c:pt idx="5574">
                  <c:v>3.2414299999999999E-12</c:v>
                </c:pt>
                <c:pt idx="5575">
                  <c:v>3.2414299999999999E-12</c:v>
                </c:pt>
                <c:pt idx="5576">
                  <c:v>2.9010399999999999E-12</c:v>
                </c:pt>
                <c:pt idx="5577">
                  <c:v>2.9010399999999999E-12</c:v>
                </c:pt>
                <c:pt idx="5578">
                  <c:v>3.2657099999999998E-12</c:v>
                </c:pt>
                <c:pt idx="5579">
                  <c:v>3.2657099999999998E-12</c:v>
                </c:pt>
                <c:pt idx="5580">
                  <c:v>2.7839399999999999E-12</c:v>
                </c:pt>
                <c:pt idx="5581">
                  <c:v>2.7839399999999999E-12</c:v>
                </c:pt>
                <c:pt idx="5582">
                  <c:v>2.9451800000000002E-12</c:v>
                </c:pt>
                <c:pt idx="5583">
                  <c:v>2.9451800000000002E-12</c:v>
                </c:pt>
                <c:pt idx="5584">
                  <c:v>3.3814499999999999E-12</c:v>
                </c:pt>
                <c:pt idx="5585">
                  <c:v>3.3814499999999999E-12</c:v>
                </c:pt>
                <c:pt idx="5586">
                  <c:v>3.82073E-12</c:v>
                </c:pt>
                <c:pt idx="5587">
                  <c:v>3.82073E-12</c:v>
                </c:pt>
                <c:pt idx="5588">
                  <c:v>2.7574900000000002E-12</c:v>
                </c:pt>
                <c:pt idx="5589">
                  <c:v>2.7574900000000002E-12</c:v>
                </c:pt>
                <c:pt idx="5590">
                  <c:v>2.9793599999999999E-12</c:v>
                </c:pt>
                <c:pt idx="5591">
                  <c:v>2.9793599999999999E-12</c:v>
                </c:pt>
                <c:pt idx="5592">
                  <c:v>3.81642E-12</c:v>
                </c:pt>
                <c:pt idx="5593">
                  <c:v>3.81642E-12</c:v>
                </c:pt>
                <c:pt idx="5594">
                  <c:v>3.46826E-12</c:v>
                </c:pt>
                <c:pt idx="5595">
                  <c:v>3.46826E-12</c:v>
                </c:pt>
                <c:pt idx="5596">
                  <c:v>3.6258499999999999E-12</c:v>
                </c:pt>
                <c:pt idx="5597">
                  <c:v>3.6258499999999999E-12</c:v>
                </c:pt>
                <c:pt idx="5598">
                  <c:v>2.4904100000000001E-12</c:v>
                </c:pt>
                <c:pt idx="5599">
                  <c:v>2.4904100000000001E-12</c:v>
                </c:pt>
                <c:pt idx="5600">
                  <c:v>3.1801000000000002E-12</c:v>
                </c:pt>
                <c:pt idx="5601">
                  <c:v>3.1801000000000002E-12</c:v>
                </c:pt>
                <c:pt idx="5602">
                  <c:v>2.0218700000000001E-12</c:v>
                </c:pt>
                <c:pt idx="5603">
                  <c:v>2.0218700000000001E-12</c:v>
                </c:pt>
                <c:pt idx="5604">
                  <c:v>3.2389399999999999E-12</c:v>
                </c:pt>
                <c:pt idx="5605">
                  <c:v>3.2389399999999999E-12</c:v>
                </c:pt>
                <c:pt idx="5606">
                  <c:v>2.5408900000000001E-12</c:v>
                </c:pt>
                <c:pt idx="5607">
                  <c:v>2.5408900000000001E-12</c:v>
                </c:pt>
                <c:pt idx="5608">
                  <c:v>3.7895299999999999E-12</c:v>
                </c:pt>
                <c:pt idx="5609">
                  <c:v>3.7895299999999999E-12</c:v>
                </c:pt>
                <c:pt idx="5610">
                  <c:v>2.7767700000000001E-12</c:v>
                </c:pt>
                <c:pt idx="5611">
                  <c:v>2.7767700000000001E-12</c:v>
                </c:pt>
                <c:pt idx="5612">
                  <c:v>3.17301E-12</c:v>
                </c:pt>
                <c:pt idx="5613">
                  <c:v>3.17301E-12</c:v>
                </c:pt>
                <c:pt idx="5614">
                  <c:v>6.5316700000000002E-12</c:v>
                </c:pt>
                <c:pt idx="5615">
                  <c:v>6.5316700000000002E-12</c:v>
                </c:pt>
                <c:pt idx="5616">
                  <c:v>3.5096699999999999E-12</c:v>
                </c:pt>
                <c:pt idx="5617">
                  <c:v>3.5096699999999999E-12</c:v>
                </c:pt>
                <c:pt idx="5618">
                  <c:v>2.53086E-12</c:v>
                </c:pt>
                <c:pt idx="5619">
                  <c:v>2.53086E-12</c:v>
                </c:pt>
                <c:pt idx="5620">
                  <c:v>3.20502E-12</c:v>
                </c:pt>
                <c:pt idx="5621">
                  <c:v>3.20502E-12</c:v>
                </c:pt>
                <c:pt idx="5622">
                  <c:v>3.4508399999999999E-12</c:v>
                </c:pt>
                <c:pt idx="5623">
                  <c:v>3.4508399999999999E-12</c:v>
                </c:pt>
                <c:pt idx="5624">
                  <c:v>2.1915000000000001E-12</c:v>
                </c:pt>
                <c:pt idx="5625">
                  <c:v>2.1915000000000001E-12</c:v>
                </c:pt>
                <c:pt idx="5626">
                  <c:v>3.0506500000000001E-12</c:v>
                </c:pt>
                <c:pt idx="5627">
                  <c:v>3.0506500000000001E-12</c:v>
                </c:pt>
                <c:pt idx="5628">
                  <c:v>3.4062799999999999E-12</c:v>
                </c:pt>
                <c:pt idx="5629">
                  <c:v>3.4062799999999999E-12</c:v>
                </c:pt>
                <c:pt idx="5630">
                  <c:v>3.1260399999999999E-12</c:v>
                </c:pt>
                <c:pt idx="5631">
                  <c:v>3.1260399999999999E-12</c:v>
                </c:pt>
                <c:pt idx="5632">
                  <c:v>2.7062999999999999E-12</c:v>
                </c:pt>
                <c:pt idx="5633">
                  <c:v>2.7062999999999999E-12</c:v>
                </c:pt>
                <c:pt idx="5634">
                  <c:v>3.1951599999999999E-12</c:v>
                </c:pt>
                <c:pt idx="5635">
                  <c:v>3.1951599999999999E-12</c:v>
                </c:pt>
                <c:pt idx="5636">
                  <c:v>2.6871799999999999E-12</c:v>
                </c:pt>
                <c:pt idx="5637">
                  <c:v>2.6871799999999999E-12</c:v>
                </c:pt>
                <c:pt idx="5638">
                  <c:v>2.543E-12</c:v>
                </c:pt>
                <c:pt idx="5639">
                  <c:v>2.543E-12</c:v>
                </c:pt>
                <c:pt idx="5640">
                  <c:v>4.8338900000000001E-12</c:v>
                </c:pt>
                <c:pt idx="5641">
                  <c:v>4.8338900000000001E-12</c:v>
                </c:pt>
                <c:pt idx="5642">
                  <c:v>2.99144E-12</c:v>
                </c:pt>
                <c:pt idx="5643">
                  <c:v>2.99144E-12</c:v>
                </c:pt>
                <c:pt idx="5644">
                  <c:v>2.4925499999999999E-12</c:v>
                </c:pt>
                <c:pt idx="5645">
                  <c:v>2.4925499999999999E-12</c:v>
                </c:pt>
                <c:pt idx="5646">
                  <c:v>3.6145599999999999E-12</c:v>
                </c:pt>
                <c:pt idx="5647">
                  <c:v>3.6145599999999999E-12</c:v>
                </c:pt>
                <c:pt idx="5648">
                  <c:v>2.9638500000000001E-12</c:v>
                </c:pt>
                <c:pt idx="5649">
                  <c:v>2.9638500000000001E-12</c:v>
                </c:pt>
                <c:pt idx="5650">
                  <c:v>3.28221E-12</c:v>
                </c:pt>
                <c:pt idx="5651">
                  <c:v>3.28221E-12</c:v>
                </c:pt>
                <c:pt idx="5652">
                  <c:v>3.1714400000000001E-12</c:v>
                </c:pt>
                <c:pt idx="5653">
                  <c:v>3.1714400000000001E-12</c:v>
                </c:pt>
                <c:pt idx="5654">
                  <c:v>2.9955299999999999E-12</c:v>
                </c:pt>
                <c:pt idx="5655">
                  <c:v>2.9955299999999999E-12</c:v>
                </c:pt>
                <c:pt idx="5656">
                  <c:v>3.2644199999999999E-12</c:v>
                </c:pt>
                <c:pt idx="5657">
                  <c:v>3.2644199999999999E-12</c:v>
                </c:pt>
                <c:pt idx="5658">
                  <c:v>3.56238E-12</c:v>
                </c:pt>
                <c:pt idx="5659">
                  <c:v>3.56238E-12</c:v>
                </c:pt>
                <c:pt idx="5660">
                  <c:v>2.4339899999999998E-12</c:v>
                </c:pt>
                <c:pt idx="5661">
                  <c:v>2.4339899999999998E-12</c:v>
                </c:pt>
                <c:pt idx="5662">
                  <c:v>2.6120099999999999E-12</c:v>
                </c:pt>
                <c:pt idx="5663">
                  <c:v>2.6120099999999999E-12</c:v>
                </c:pt>
                <c:pt idx="5664">
                  <c:v>4.08469E-12</c:v>
                </c:pt>
                <c:pt idx="5665">
                  <c:v>4.08469E-12</c:v>
                </c:pt>
                <c:pt idx="5666">
                  <c:v>1.9565500000000002E-12</c:v>
                </c:pt>
                <c:pt idx="5667">
                  <c:v>1.9565500000000002E-12</c:v>
                </c:pt>
                <c:pt idx="5668">
                  <c:v>2.2790200000000001E-12</c:v>
                </c:pt>
                <c:pt idx="5669">
                  <c:v>2.2790200000000001E-12</c:v>
                </c:pt>
                <c:pt idx="5670">
                  <c:v>2.7016799999999999E-12</c:v>
                </c:pt>
                <c:pt idx="5671">
                  <c:v>2.7016799999999999E-12</c:v>
                </c:pt>
                <c:pt idx="5672">
                  <c:v>2.8277700000000002E-12</c:v>
                </c:pt>
                <c:pt idx="5673">
                  <c:v>2.8277700000000002E-12</c:v>
                </c:pt>
                <c:pt idx="5674">
                  <c:v>6.6274099999999999E-12</c:v>
                </c:pt>
                <c:pt idx="5675">
                  <c:v>6.6274099999999999E-12</c:v>
                </c:pt>
                <c:pt idx="5676">
                  <c:v>2.5150099999999998E-12</c:v>
                </c:pt>
                <c:pt idx="5677">
                  <c:v>2.5150099999999998E-12</c:v>
                </c:pt>
                <c:pt idx="5678">
                  <c:v>2.8580000000000001E-12</c:v>
                </c:pt>
                <c:pt idx="5679">
                  <c:v>2.8580000000000001E-12</c:v>
                </c:pt>
                <c:pt idx="5680">
                  <c:v>2.0144E-12</c:v>
                </c:pt>
                <c:pt idx="5681">
                  <c:v>2.0144E-12</c:v>
                </c:pt>
                <c:pt idx="5682">
                  <c:v>2.7138800000000001E-12</c:v>
                </c:pt>
                <c:pt idx="5683">
                  <c:v>2.7138800000000001E-12</c:v>
                </c:pt>
                <c:pt idx="5684">
                  <c:v>2.6519E-12</c:v>
                </c:pt>
                <c:pt idx="5685">
                  <c:v>2.6519E-12</c:v>
                </c:pt>
                <c:pt idx="5686">
                  <c:v>2.6747999999999999E-12</c:v>
                </c:pt>
                <c:pt idx="5687">
                  <c:v>2.6747999999999999E-12</c:v>
                </c:pt>
                <c:pt idx="5688">
                  <c:v>2.2662600000000001E-12</c:v>
                </c:pt>
                <c:pt idx="5689">
                  <c:v>2.2662600000000001E-12</c:v>
                </c:pt>
                <c:pt idx="5690">
                  <c:v>3.39052E-12</c:v>
                </c:pt>
                <c:pt idx="5691">
                  <c:v>3.39052E-12</c:v>
                </c:pt>
                <c:pt idx="5692">
                  <c:v>2.7675799999999998E-12</c:v>
                </c:pt>
                <c:pt idx="5693">
                  <c:v>2.7675799999999998E-12</c:v>
                </c:pt>
                <c:pt idx="5694">
                  <c:v>2.51421E-12</c:v>
                </c:pt>
                <c:pt idx="5695">
                  <c:v>2.51421E-12</c:v>
                </c:pt>
                <c:pt idx="5696">
                  <c:v>3.8066099999999997E-12</c:v>
                </c:pt>
                <c:pt idx="5697">
                  <c:v>3.8066099999999997E-12</c:v>
                </c:pt>
                <c:pt idx="5698">
                  <c:v>2.7758200000000002E-12</c:v>
                </c:pt>
                <c:pt idx="5699">
                  <c:v>2.7758200000000002E-12</c:v>
                </c:pt>
                <c:pt idx="5700">
                  <c:v>2.7349899999999998E-12</c:v>
                </c:pt>
                <c:pt idx="5701">
                  <c:v>2.7349899999999998E-12</c:v>
                </c:pt>
                <c:pt idx="5702">
                  <c:v>2.5406500000000001E-12</c:v>
                </c:pt>
                <c:pt idx="5703">
                  <c:v>2.5406500000000001E-12</c:v>
                </c:pt>
                <c:pt idx="5704">
                  <c:v>3.5959899999999999E-12</c:v>
                </c:pt>
                <c:pt idx="5705">
                  <c:v>3.5959899999999999E-12</c:v>
                </c:pt>
                <c:pt idx="5706">
                  <c:v>3.3206699999999998E-12</c:v>
                </c:pt>
                <c:pt idx="5707">
                  <c:v>3.3206699999999998E-12</c:v>
                </c:pt>
                <c:pt idx="5708">
                  <c:v>2.72225E-12</c:v>
                </c:pt>
                <c:pt idx="5709">
                  <c:v>2.72225E-12</c:v>
                </c:pt>
                <c:pt idx="5710">
                  <c:v>3.0356400000000002E-12</c:v>
                </c:pt>
                <c:pt idx="5711">
                  <c:v>3.0356400000000002E-12</c:v>
                </c:pt>
                <c:pt idx="5712">
                  <c:v>3.06066E-12</c:v>
                </c:pt>
                <c:pt idx="5713">
                  <c:v>3.06066E-12</c:v>
                </c:pt>
                <c:pt idx="5714">
                  <c:v>3.8027799999999997E-12</c:v>
                </c:pt>
                <c:pt idx="5715">
                  <c:v>3.8027799999999997E-12</c:v>
                </c:pt>
                <c:pt idx="5716">
                  <c:v>2.4791699999999998E-12</c:v>
                </c:pt>
                <c:pt idx="5717">
                  <c:v>2.4791699999999998E-12</c:v>
                </c:pt>
                <c:pt idx="5718">
                  <c:v>8.2819100000000002E-12</c:v>
                </c:pt>
                <c:pt idx="5719">
                  <c:v>8.2819100000000002E-12</c:v>
                </c:pt>
                <c:pt idx="5720">
                  <c:v>2.3327299999999999E-12</c:v>
                </c:pt>
                <c:pt idx="5721">
                  <c:v>2.3327299999999999E-12</c:v>
                </c:pt>
                <c:pt idx="5722">
                  <c:v>3.6417599999999996E-12</c:v>
                </c:pt>
                <c:pt idx="5723">
                  <c:v>3.6417599999999996E-12</c:v>
                </c:pt>
                <c:pt idx="5724">
                  <c:v>2.6807799999999998E-12</c:v>
                </c:pt>
                <c:pt idx="5725">
                  <c:v>2.6807799999999998E-12</c:v>
                </c:pt>
                <c:pt idx="5726">
                  <c:v>2.7938899999999999E-12</c:v>
                </c:pt>
                <c:pt idx="5727">
                  <c:v>2.7938899999999999E-12</c:v>
                </c:pt>
                <c:pt idx="5728">
                  <c:v>7.01675E-12</c:v>
                </c:pt>
                <c:pt idx="5729">
                  <c:v>7.01675E-12</c:v>
                </c:pt>
                <c:pt idx="5730">
                  <c:v>2.5274800000000001E-12</c:v>
                </c:pt>
                <c:pt idx="5731">
                  <c:v>2.5274800000000001E-12</c:v>
                </c:pt>
                <c:pt idx="5732">
                  <c:v>2.7983999999999999E-12</c:v>
                </c:pt>
                <c:pt idx="5733">
                  <c:v>2.7983999999999999E-12</c:v>
                </c:pt>
                <c:pt idx="5734">
                  <c:v>3.49555E-12</c:v>
                </c:pt>
                <c:pt idx="5735">
                  <c:v>3.49555E-12</c:v>
                </c:pt>
                <c:pt idx="5736">
                  <c:v>3.3952699999999999E-12</c:v>
                </c:pt>
                <c:pt idx="5737">
                  <c:v>3.3952699999999999E-12</c:v>
                </c:pt>
                <c:pt idx="5738">
                  <c:v>2.5922900000000001E-12</c:v>
                </c:pt>
                <c:pt idx="5739">
                  <c:v>2.5922900000000001E-12</c:v>
                </c:pt>
                <c:pt idx="5740">
                  <c:v>3.1567799999999998E-12</c:v>
                </c:pt>
                <c:pt idx="5741">
                  <c:v>3.1567799999999998E-12</c:v>
                </c:pt>
                <c:pt idx="5742">
                  <c:v>2.5795899999999999E-12</c:v>
                </c:pt>
                <c:pt idx="5743">
                  <c:v>2.5795899999999999E-12</c:v>
                </c:pt>
                <c:pt idx="5744">
                  <c:v>3.4948899999999999E-12</c:v>
                </c:pt>
                <c:pt idx="5745">
                  <c:v>3.4948899999999999E-12</c:v>
                </c:pt>
                <c:pt idx="5746">
                  <c:v>3.4194799999999999E-12</c:v>
                </c:pt>
                <c:pt idx="5747">
                  <c:v>3.4194799999999999E-12</c:v>
                </c:pt>
                <c:pt idx="5748">
                  <c:v>2.55514E-12</c:v>
                </c:pt>
                <c:pt idx="5749">
                  <c:v>2.55514E-12</c:v>
                </c:pt>
                <c:pt idx="5750">
                  <c:v>2.8039799999999999E-12</c:v>
                </c:pt>
                <c:pt idx="5751">
                  <c:v>2.8039799999999999E-12</c:v>
                </c:pt>
                <c:pt idx="5752">
                  <c:v>2.4742700000000001E-12</c:v>
                </c:pt>
                <c:pt idx="5753">
                  <c:v>2.4742700000000001E-12</c:v>
                </c:pt>
                <c:pt idx="5754">
                  <c:v>3.0425599999999999E-12</c:v>
                </c:pt>
                <c:pt idx="5755">
                  <c:v>3.0425599999999999E-12</c:v>
                </c:pt>
                <c:pt idx="5756">
                  <c:v>2.8763700000000002E-12</c:v>
                </c:pt>
                <c:pt idx="5757">
                  <c:v>2.8763700000000002E-12</c:v>
                </c:pt>
                <c:pt idx="5758">
                  <c:v>2.7321899999999999E-12</c:v>
                </c:pt>
                <c:pt idx="5759">
                  <c:v>2.7321899999999999E-12</c:v>
                </c:pt>
                <c:pt idx="5760">
                  <c:v>3.5401200000000001E-12</c:v>
                </c:pt>
                <c:pt idx="5761">
                  <c:v>3.5401200000000001E-12</c:v>
                </c:pt>
                <c:pt idx="5762">
                  <c:v>3.0507800000000001E-12</c:v>
                </c:pt>
                <c:pt idx="5763">
                  <c:v>3.0507800000000001E-12</c:v>
                </c:pt>
                <c:pt idx="5764">
                  <c:v>1.08027E-11</c:v>
                </c:pt>
                <c:pt idx="5765">
                  <c:v>1.08027E-11</c:v>
                </c:pt>
                <c:pt idx="5766">
                  <c:v>2.9566799999999999E-12</c:v>
                </c:pt>
                <c:pt idx="5767">
                  <c:v>2.9566799999999999E-12</c:v>
                </c:pt>
                <c:pt idx="5768">
                  <c:v>3.60684E-12</c:v>
                </c:pt>
                <c:pt idx="5769">
                  <c:v>3.60684E-12</c:v>
                </c:pt>
                <c:pt idx="5770">
                  <c:v>2.9308400000000001E-12</c:v>
                </c:pt>
                <c:pt idx="5771">
                  <c:v>2.9308400000000001E-12</c:v>
                </c:pt>
                <c:pt idx="5772">
                  <c:v>3.2091400000000002E-12</c:v>
                </c:pt>
                <c:pt idx="5773">
                  <c:v>3.2091400000000002E-12</c:v>
                </c:pt>
                <c:pt idx="5774">
                  <c:v>2.60603E-12</c:v>
                </c:pt>
                <c:pt idx="5775">
                  <c:v>2.60603E-12</c:v>
                </c:pt>
                <c:pt idx="5776">
                  <c:v>3.0065799999999999E-12</c:v>
                </c:pt>
                <c:pt idx="5777">
                  <c:v>3.0065799999999999E-12</c:v>
                </c:pt>
                <c:pt idx="5778">
                  <c:v>2.6169900000000001E-12</c:v>
                </c:pt>
                <c:pt idx="5779">
                  <c:v>2.6169900000000001E-12</c:v>
                </c:pt>
                <c:pt idx="5780">
                  <c:v>3.12311E-12</c:v>
                </c:pt>
                <c:pt idx="5781">
                  <c:v>3.12311E-12</c:v>
                </c:pt>
                <c:pt idx="5782">
                  <c:v>2.7538200000000001E-12</c:v>
                </c:pt>
                <c:pt idx="5783">
                  <c:v>2.7538200000000001E-12</c:v>
                </c:pt>
                <c:pt idx="5784">
                  <c:v>3.1266499999999998E-12</c:v>
                </c:pt>
                <c:pt idx="5785">
                  <c:v>3.1266499999999998E-12</c:v>
                </c:pt>
                <c:pt idx="5786">
                  <c:v>2.6737799999999999E-12</c:v>
                </c:pt>
                <c:pt idx="5787">
                  <c:v>2.6737799999999999E-12</c:v>
                </c:pt>
                <c:pt idx="5788">
                  <c:v>2.53982E-12</c:v>
                </c:pt>
                <c:pt idx="5789">
                  <c:v>2.53982E-12</c:v>
                </c:pt>
                <c:pt idx="5790">
                  <c:v>3.5759799999999999E-12</c:v>
                </c:pt>
                <c:pt idx="5791">
                  <c:v>3.5759799999999999E-12</c:v>
                </c:pt>
                <c:pt idx="5792">
                  <c:v>8.7965400000000008E-12</c:v>
                </c:pt>
                <c:pt idx="5793">
                  <c:v>8.7965400000000008E-12</c:v>
                </c:pt>
                <c:pt idx="5794">
                  <c:v>3.1113200000000001E-12</c:v>
                </c:pt>
                <c:pt idx="5795">
                  <c:v>3.1113200000000001E-12</c:v>
                </c:pt>
                <c:pt idx="5796">
                  <c:v>2.2947299999999999E-12</c:v>
                </c:pt>
                <c:pt idx="5797">
                  <c:v>2.2947299999999999E-12</c:v>
                </c:pt>
                <c:pt idx="5798">
                  <c:v>2.20613E-12</c:v>
                </c:pt>
                <c:pt idx="5799">
                  <c:v>2.20613E-12</c:v>
                </c:pt>
                <c:pt idx="5800">
                  <c:v>2.6334199999999999E-12</c:v>
                </c:pt>
                <c:pt idx="5801">
                  <c:v>2.6334199999999999E-12</c:v>
                </c:pt>
                <c:pt idx="5802">
                  <c:v>2.9864200000000001E-12</c:v>
                </c:pt>
                <c:pt idx="5803">
                  <c:v>2.9864200000000001E-12</c:v>
                </c:pt>
                <c:pt idx="5804">
                  <c:v>2.2429899999999999E-12</c:v>
                </c:pt>
                <c:pt idx="5805">
                  <c:v>2.2429899999999999E-12</c:v>
                </c:pt>
                <c:pt idx="5806">
                  <c:v>5.1315299999999996E-12</c:v>
                </c:pt>
                <c:pt idx="5807">
                  <c:v>5.1315299999999996E-12</c:v>
                </c:pt>
                <c:pt idx="5808">
                  <c:v>3.8299900000000003E-12</c:v>
                </c:pt>
                <c:pt idx="5809">
                  <c:v>3.8299900000000003E-12</c:v>
                </c:pt>
                <c:pt idx="5810">
                  <c:v>3.26774E-12</c:v>
                </c:pt>
                <c:pt idx="5811">
                  <c:v>3.26774E-12</c:v>
                </c:pt>
                <c:pt idx="5812">
                  <c:v>2.7119099999999999E-12</c:v>
                </c:pt>
                <c:pt idx="5813">
                  <c:v>2.7119099999999999E-12</c:v>
                </c:pt>
                <c:pt idx="5814">
                  <c:v>2.9654399999999999E-12</c:v>
                </c:pt>
                <c:pt idx="5815">
                  <c:v>2.9654399999999999E-12</c:v>
                </c:pt>
                <c:pt idx="5816">
                  <c:v>2.6262200000000001E-12</c:v>
                </c:pt>
                <c:pt idx="5817">
                  <c:v>2.6262200000000001E-12</c:v>
                </c:pt>
                <c:pt idx="5818">
                  <c:v>3.3155600000000001E-12</c:v>
                </c:pt>
                <c:pt idx="5819">
                  <c:v>3.3155600000000001E-12</c:v>
                </c:pt>
                <c:pt idx="5820">
                  <c:v>2.4220299999999999E-12</c:v>
                </c:pt>
                <c:pt idx="5821">
                  <c:v>2.4220299999999999E-12</c:v>
                </c:pt>
                <c:pt idx="5822">
                  <c:v>8.2018E-12</c:v>
                </c:pt>
                <c:pt idx="5823">
                  <c:v>8.2018E-12</c:v>
                </c:pt>
                <c:pt idx="5824">
                  <c:v>3.3979299999999998E-12</c:v>
                </c:pt>
                <c:pt idx="5825">
                  <c:v>3.3979299999999998E-12</c:v>
                </c:pt>
                <c:pt idx="5826">
                  <c:v>3.07663E-12</c:v>
                </c:pt>
                <c:pt idx="5827">
                  <c:v>3.07663E-12</c:v>
                </c:pt>
                <c:pt idx="5828">
                  <c:v>3.0324999999999999E-12</c:v>
                </c:pt>
                <c:pt idx="5829">
                  <c:v>3.0324999999999999E-12</c:v>
                </c:pt>
                <c:pt idx="5830">
                  <c:v>3.4759600000000001E-12</c:v>
                </c:pt>
                <c:pt idx="5831">
                  <c:v>3.4759600000000001E-12</c:v>
                </c:pt>
                <c:pt idx="5832">
                  <c:v>2.6723300000000002E-12</c:v>
                </c:pt>
                <c:pt idx="5833">
                  <c:v>2.6723300000000002E-12</c:v>
                </c:pt>
                <c:pt idx="5834">
                  <c:v>2.88241E-12</c:v>
                </c:pt>
                <c:pt idx="5835">
                  <c:v>2.88241E-12</c:v>
                </c:pt>
                <c:pt idx="5836">
                  <c:v>2.2988699999999999E-12</c:v>
                </c:pt>
                <c:pt idx="5837">
                  <c:v>2.2988699999999999E-12</c:v>
                </c:pt>
                <c:pt idx="5838">
                  <c:v>3.0363999999999999E-12</c:v>
                </c:pt>
                <c:pt idx="5839">
                  <c:v>3.0363999999999999E-12</c:v>
                </c:pt>
                <c:pt idx="5840">
                  <c:v>3.25854E-12</c:v>
                </c:pt>
                <c:pt idx="5841">
                  <c:v>3.25854E-12</c:v>
                </c:pt>
                <c:pt idx="5842">
                  <c:v>3.3312399999999998E-12</c:v>
                </c:pt>
                <c:pt idx="5843">
                  <c:v>3.3312399999999998E-12</c:v>
                </c:pt>
                <c:pt idx="5844">
                  <c:v>3.4422500000000002E-12</c:v>
                </c:pt>
                <c:pt idx="5845">
                  <c:v>3.4422500000000002E-12</c:v>
                </c:pt>
                <c:pt idx="5846">
                  <c:v>2.77396E-12</c:v>
                </c:pt>
                <c:pt idx="5847">
                  <c:v>2.77396E-12</c:v>
                </c:pt>
                <c:pt idx="5848">
                  <c:v>3.2327399999999998E-12</c:v>
                </c:pt>
                <c:pt idx="5849">
                  <c:v>3.2327399999999998E-12</c:v>
                </c:pt>
                <c:pt idx="5850">
                  <c:v>3.3630300000000001E-12</c:v>
                </c:pt>
                <c:pt idx="5851">
                  <c:v>3.3630300000000001E-12</c:v>
                </c:pt>
                <c:pt idx="5852">
                  <c:v>2.2701099999999999E-12</c:v>
                </c:pt>
                <c:pt idx="5853">
                  <c:v>2.2701099999999999E-12</c:v>
                </c:pt>
                <c:pt idx="5854">
                  <c:v>3.21241E-12</c:v>
                </c:pt>
                <c:pt idx="5855">
                  <c:v>3.21241E-12</c:v>
                </c:pt>
                <c:pt idx="5856">
                  <c:v>2.52727E-12</c:v>
                </c:pt>
                <c:pt idx="5857">
                  <c:v>2.52727E-12</c:v>
                </c:pt>
                <c:pt idx="5858">
                  <c:v>2.20832E-12</c:v>
                </c:pt>
                <c:pt idx="5859">
                  <c:v>2.20832E-12</c:v>
                </c:pt>
                <c:pt idx="5860">
                  <c:v>2.7368699999999998E-12</c:v>
                </c:pt>
                <c:pt idx="5861">
                  <c:v>2.7368699999999998E-12</c:v>
                </c:pt>
                <c:pt idx="5862">
                  <c:v>3.0415699999999999E-12</c:v>
                </c:pt>
                <c:pt idx="5863">
                  <c:v>3.0415699999999999E-12</c:v>
                </c:pt>
                <c:pt idx="5864">
                  <c:v>2.4927899999999999E-12</c:v>
                </c:pt>
                <c:pt idx="5865">
                  <c:v>2.4927899999999999E-12</c:v>
                </c:pt>
                <c:pt idx="5866">
                  <c:v>3.7648999999999998E-12</c:v>
                </c:pt>
                <c:pt idx="5867">
                  <c:v>3.7648999999999998E-12</c:v>
                </c:pt>
                <c:pt idx="5868">
                  <c:v>2.3729000000000001E-12</c:v>
                </c:pt>
                <c:pt idx="5869">
                  <c:v>2.3729000000000001E-12</c:v>
                </c:pt>
                <c:pt idx="5870">
                  <c:v>3.2726100000000001E-12</c:v>
                </c:pt>
                <c:pt idx="5871">
                  <c:v>3.2726100000000001E-12</c:v>
                </c:pt>
                <c:pt idx="5872">
                  <c:v>2.6918599999999998E-12</c:v>
                </c:pt>
                <c:pt idx="5873">
                  <c:v>2.6918599999999998E-12</c:v>
                </c:pt>
                <c:pt idx="5874">
                  <c:v>2.90529E-12</c:v>
                </c:pt>
                <c:pt idx="5875">
                  <c:v>2.90529E-12</c:v>
                </c:pt>
                <c:pt idx="5876">
                  <c:v>3.2278800000000002E-12</c:v>
                </c:pt>
                <c:pt idx="5877">
                  <c:v>3.2278800000000002E-12</c:v>
                </c:pt>
                <c:pt idx="5878">
                  <c:v>3.7681099999999998E-12</c:v>
                </c:pt>
                <c:pt idx="5879">
                  <c:v>3.7681099999999998E-12</c:v>
                </c:pt>
                <c:pt idx="5880">
                  <c:v>3.01124E-12</c:v>
                </c:pt>
                <c:pt idx="5881">
                  <c:v>3.01124E-12</c:v>
                </c:pt>
                <c:pt idx="5882">
                  <c:v>4.08824E-12</c:v>
                </c:pt>
                <c:pt idx="5883">
                  <c:v>4.08824E-12</c:v>
                </c:pt>
                <c:pt idx="5884">
                  <c:v>2.4898799999999999E-12</c:v>
                </c:pt>
                <c:pt idx="5885">
                  <c:v>2.4898799999999999E-12</c:v>
                </c:pt>
                <c:pt idx="5886">
                  <c:v>2.65405E-12</c:v>
                </c:pt>
                <c:pt idx="5887">
                  <c:v>2.65405E-12</c:v>
                </c:pt>
                <c:pt idx="5888">
                  <c:v>2.51263E-12</c:v>
                </c:pt>
                <c:pt idx="5889">
                  <c:v>2.51263E-12</c:v>
                </c:pt>
                <c:pt idx="5890">
                  <c:v>3.01158E-12</c:v>
                </c:pt>
                <c:pt idx="5891">
                  <c:v>3.01158E-12</c:v>
                </c:pt>
                <c:pt idx="5892">
                  <c:v>2.6190899999999999E-12</c:v>
                </c:pt>
                <c:pt idx="5893">
                  <c:v>2.6190899999999999E-12</c:v>
                </c:pt>
                <c:pt idx="5894">
                  <c:v>3.3356400000000001E-12</c:v>
                </c:pt>
                <c:pt idx="5895">
                  <c:v>3.3356400000000001E-12</c:v>
                </c:pt>
                <c:pt idx="5896">
                  <c:v>2.4032199999999999E-12</c:v>
                </c:pt>
                <c:pt idx="5897">
                  <c:v>2.4032199999999999E-12</c:v>
                </c:pt>
                <c:pt idx="5898">
                  <c:v>2.7547599999999999E-12</c:v>
                </c:pt>
                <c:pt idx="5899">
                  <c:v>2.7547599999999999E-12</c:v>
                </c:pt>
                <c:pt idx="5900">
                  <c:v>2.5066999999999998E-12</c:v>
                </c:pt>
                <c:pt idx="5901">
                  <c:v>2.5066999999999998E-12</c:v>
                </c:pt>
                <c:pt idx="5902">
                  <c:v>2.8540799999999999E-12</c:v>
                </c:pt>
                <c:pt idx="5903">
                  <c:v>2.8540799999999999E-12</c:v>
                </c:pt>
                <c:pt idx="5904">
                  <c:v>2.1761199999999998E-12</c:v>
                </c:pt>
                <c:pt idx="5905">
                  <c:v>2.1761199999999998E-12</c:v>
                </c:pt>
                <c:pt idx="5906">
                  <c:v>2.3045099999999998E-12</c:v>
                </c:pt>
                <c:pt idx="5907">
                  <c:v>2.3045099999999998E-12</c:v>
                </c:pt>
                <c:pt idx="5908">
                  <c:v>2.7294499999999998E-12</c:v>
                </c:pt>
                <c:pt idx="5909">
                  <c:v>2.7294499999999998E-12</c:v>
                </c:pt>
                <c:pt idx="5910">
                  <c:v>3.4033699999999999E-12</c:v>
                </c:pt>
                <c:pt idx="5911">
                  <c:v>3.4033699999999999E-12</c:v>
                </c:pt>
                <c:pt idx="5912">
                  <c:v>2.9758500000000001E-12</c:v>
                </c:pt>
                <c:pt idx="5913">
                  <c:v>2.9758500000000001E-12</c:v>
                </c:pt>
                <c:pt idx="5914">
                  <c:v>2.5484500000000001E-12</c:v>
                </c:pt>
                <c:pt idx="5915">
                  <c:v>2.5484500000000001E-12</c:v>
                </c:pt>
                <c:pt idx="5916">
                  <c:v>1.11667E-11</c:v>
                </c:pt>
                <c:pt idx="5917">
                  <c:v>1.11667E-11</c:v>
                </c:pt>
                <c:pt idx="5918">
                  <c:v>8.0528800000000007E-12</c:v>
                </c:pt>
                <c:pt idx="5919">
                  <c:v>8.0528800000000007E-12</c:v>
                </c:pt>
                <c:pt idx="5920">
                  <c:v>3.8979399999999998E-12</c:v>
                </c:pt>
                <c:pt idx="5921">
                  <c:v>3.8979399999999998E-12</c:v>
                </c:pt>
                <c:pt idx="5922">
                  <c:v>2.9322899999999998E-12</c:v>
                </c:pt>
                <c:pt idx="5923">
                  <c:v>2.9322899999999998E-12</c:v>
                </c:pt>
                <c:pt idx="5924">
                  <c:v>3.1491199999999998E-12</c:v>
                </c:pt>
                <c:pt idx="5925">
                  <c:v>3.1491199999999998E-12</c:v>
                </c:pt>
                <c:pt idx="5926">
                  <c:v>2.8583400000000001E-12</c:v>
                </c:pt>
                <c:pt idx="5927">
                  <c:v>2.8583400000000001E-12</c:v>
                </c:pt>
                <c:pt idx="5928">
                  <c:v>2.5848100000000002E-12</c:v>
                </c:pt>
                <c:pt idx="5929">
                  <c:v>2.5848100000000002E-12</c:v>
                </c:pt>
                <c:pt idx="5930">
                  <c:v>2.4326200000000002E-12</c:v>
                </c:pt>
                <c:pt idx="5931">
                  <c:v>2.4326200000000002E-12</c:v>
                </c:pt>
                <c:pt idx="5932">
                  <c:v>2.2559300000000001E-12</c:v>
                </c:pt>
                <c:pt idx="5933">
                  <c:v>2.2559300000000001E-12</c:v>
                </c:pt>
                <c:pt idx="5934">
                  <c:v>2.7550699999999999E-12</c:v>
                </c:pt>
                <c:pt idx="5935">
                  <c:v>2.7550699999999999E-12</c:v>
                </c:pt>
                <c:pt idx="5936">
                  <c:v>2.95748E-12</c:v>
                </c:pt>
                <c:pt idx="5937">
                  <c:v>2.95748E-12</c:v>
                </c:pt>
                <c:pt idx="5938">
                  <c:v>3.8406600000000003E-12</c:v>
                </c:pt>
                <c:pt idx="5939">
                  <c:v>3.8406600000000003E-12</c:v>
                </c:pt>
                <c:pt idx="5940">
                  <c:v>2.5753700000000002E-12</c:v>
                </c:pt>
                <c:pt idx="5941">
                  <c:v>2.5753700000000002E-12</c:v>
                </c:pt>
                <c:pt idx="5942">
                  <c:v>3.7026100000000001E-12</c:v>
                </c:pt>
                <c:pt idx="5943">
                  <c:v>3.7026100000000001E-12</c:v>
                </c:pt>
                <c:pt idx="5944">
                  <c:v>2.0859900000000001E-12</c:v>
                </c:pt>
                <c:pt idx="5945">
                  <c:v>2.0859900000000001E-12</c:v>
                </c:pt>
                <c:pt idx="5946">
                  <c:v>2.46821E-12</c:v>
                </c:pt>
                <c:pt idx="5947">
                  <c:v>2.46821E-12</c:v>
                </c:pt>
                <c:pt idx="5948">
                  <c:v>3.1458000000000002E-12</c:v>
                </c:pt>
                <c:pt idx="5949">
                  <c:v>3.1458000000000002E-12</c:v>
                </c:pt>
                <c:pt idx="5950">
                  <c:v>2.79113E-12</c:v>
                </c:pt>
                <c:pt idx="5951">
                  <c:v>2.79113E-12</c:v>
                </c:pt>
                <c:pt idx="5952">
                  <c:v>2.4458999999999999E-12</c:v>
                </c:pt>
                <c:pt idx="5953">
                  <c:v>2.4458999999999999E-12</c:v>
                </c:pt>
                <c:pt idx="5954">
                  <c:v>2.19484E-12</c:v>
                </c:pt>
                <c:pt idx="5955">
                  <c:v>2.19484E-12</c:v>
                </c:pt>
                <c:pt idx="5956">
                  <c:v>2.5997900000000002E-12</c:v>
                </c:pt>
                <c:pt idx="5957">
                  <c:v>2.5997900000000002E-12</c:v>
                </c:pt>
                <c:pt idx="5958">
                  <c:v>3.3341799999999998E-12</c:v>
                </c:pt>
                <c:pt idx="5959">
                  <c:v>3.3341799999999998E-12</c:v>
                </c:pt>
                <c:pt idx="5960">
                  <c:v>6.5562699999999999E-12</c:v>
                </c:pt>
                <c:pt idx="5961">
                  <c:v>6.5562699999999999E-12</c:v>
                </c:pt>
                <c:pt idx="5962">
                  <c:v>5.9041700000000003E-12</c:v>
                </c:pt>
                <c:pt idx="5963">
                  <c:v>5.9041700000000003E-12</c:v>
                </c:pt>
                <c:pt idx="5964">
                  <c:v>2.51383E-12</c:v>
                </c:pt>
                <c:pt idx="5965">
                  <c:v>2.51383E-12</c:v>
                </c:pt>
                <c:pt idx="5966">
                  <c:v>3.0911199999999999E-12</c:v>
                </c:pt>
                <c:pt idx="5967">
                  <c:v>3.0911199999999999E-12</c:v>
                </c:pt>
                <c:pt idx="5968">
                  <c:v>2.1679199999999999E-12</c:v>
                </c:pt>
                <c:pt idx="5969">
                  <c:v>2.1679199999999999E-12</c:v>
                </c:pt>
                <c:pt idx="5970">
                  <c:v>3.38676E-12</c:v>
                </c:pt>
                <c:pt idx="5971">
                  <c:v>3.38676E-12</c:v>
                </c:pt>
                <c:pt idx="5972">
                  <c:v>3.29562E-12</c:v>
                </c:pt>
                <c:pt idx="5973">
                  <c:v>3.29562E-12</c:v>
                </c:pt>
                <c:pt idx="5974">
                  <c:v>2.6474699999999998E-12</c:v>
                </c:pt>
                <c:pt idx="5975">
                  <c:v>2.6474699999999998E-12</c:v>
                </c:pt>
                <c:pt idx="5976">
                  <c:v>2.7092799999999999E-12</c:v>
                </c:pt>
                <c:pt idx="5977">
                  <c:v>2.7092799999999999E-12</c:v>
                </c:pt>
                <c:pt idx="5978">
                  <c:v>2.9871799999999998E-12</c:v>
                </c:pt>
                <c:pt idx="5979">
                  <c:v>2.9871799999999998E-12</c:v>
                </c:pt>
                <c:pt idx="5980">
                  <c:v>2.3735900000000002E-12</c:v>
                </c:pt>
                <c:pt idx="5981">
                  <c:v>2.3735900000000002E-12</c:v>
                </c:pt>
                <c:pt idx="5982">
                  <c:v>2.3315299999999999E-12</c:v>
                </c:pt>
                <c:pt idx="5983">
                  <c:v>2.3315299999999999E-12</c:v>
                </c:pt>
                <c:pt idx="5984">
                  <c:v>3.1896199999999999E-12</c:v>
                </c:pt>
                <c:pt idx="5985">
                  <c:v>3.1896199999999999E-12</c:v>
                </c:pt>
                <c:pt idx="5986">
                  <c:v>2.2893200000000002E-12</c:v>
                </c:pt>
                <c:pt idx="5987">
                  <c:v>2.2893200000000002E-12</c:v>
                </c:pt>
                <c:pt idx="5988">
                  <c:v>2.4883399999999999E-12</c:v>
                </c:pt>
                <c:pt idx="5989">
                  <c:v>2.4883399999999999E-12</c:v>
                </c:pt>
                <c:pt idx="5990">
                  <c:v>3.0544899999999998E-12</c:v>
                </c:pt>
                <c:pt idx="5991">
                  <c:v>3.0544899999999998E-12</c:v>
                </c:pt>
                <c:pt idx="5992">
                  <c:v>2.2248100000000001E-12</c:v>
                </c:pt>
                <c:pt idx="5993">
                  <c:v>2.2248100000000001E-12</c:v>
                </c:pt>
                <c:pt idx="5994">
                  <c:v>2.9870499999999999E-12</c:v>
                </c:pt>
                <c:pt idx="5995">
                  <c:v>2.9870499999999999E-12</c:v>
                </c:pt>
                <c:pt idx="5996">
                  <c:v>2.76072E-12</c:v>
                </c:pt>
                <c:pt idx="5997">
                  <c:v>2.76072E-12</c:v>
                </c:pt>
                <c:pt idx="5998">
                  <c:v>3.0914599999999998E-12</c:v>
                </c:pt>
                <c:pt idx="5999">
                  <c:v>3.0914599999999998E-12</c:v>
                </c:pt>
                <c:pt idx="6000">
                  <c:v>4.3383500000000004E-12</c:v>
                </c:pt>
                <c:pt idx="6001">
                  <c:v>4.3383500000000004E-12</c:v>
                </c:pt>
                <c:pt idx="6002">
                  <c:v>3.1616099999999999E-12</c:v>
                </c:pt>
                <c:pt idx="6003">
                  <c:v>3.1616099999999999E-12</c:v>
                </c:pt>
                <c:pt idx="6004">
                  <c:v>4.08503E-12</c:v>
                </c:pt>
                <c:pt idx="6005">
                  <c:v>4.08503E-12</c:v>
                </c:pt>
                <c:pt idx="6006">
                  <c:v>4.6304900000000004E-12</c:v>
                </c:pt>
                <c:pt idx="6007">
                  <c:v>4.6304900000000004E-12</c:v>
                </c:pt>
                <c:pt idx="6008">
                  <c:v>2.5113800000000001E-12</c:v>
                </c:pt>
                <c:pt idx="6009">
                  <c:v>2.5113800000000001E-12</c:v>
                </c:pt>
                <c:pt idx="6010">
                  <c:v>2.56578E-12</c:v>
                </c:pt>
                <c:pt idx="6011">
                  <c:v>2.56578E-12</c:v>
                </c:pt>
                <c:pt idx="6012">
                  <c:v>3.6235899999999999E-12</c:v>
                </c:pt>
                <c:pt idx="6013">
                  <c:v>3.6235899999999999E-12</c:v>
                </c:pt>
                <c:pt idx="6014">
                  <c:v>4.05965E-12</c:v>
                </c:pt>
                <c:pt idx="6015">
                  <c:v>4.05965E-12</c:v>
                </c:pt>
                <c:pt idx="6016">
                  <c:v>3.3754100000000001E-12</c:v>
                </c:pt>
                <c:pt idx="6017">
                  <c:v>3.3754100000000001E-12</c:v>
                </c:pt>
                <c:pt idx="6018">
                  <c:v>3.6480099999999999E-12</c:v>
                </c:pt>
                <c:pt idx="6019">
                  <c:v>3.6480099999999999E-12</c:v>
                </c:pt>
                <c:pt idx="6020">
                  <c:v>3.5861900000000001E-12</c:v>
                </c:pt>
                <c:pt idx="6021">
                  <c:v>3.5861900000000001E-12</c:v>
                </c:pt>
                <c:pt idx="6022">
                  <c:v>3.1796999999999999E-12</c:v>
                </c:pt>
                <c:pt idx="6023">
                  <c:v>3.1796999999999999E-12</c:v>
                </c:pt>
                <c:pt idx="6024">
                  <c:v>3.9185299999999999E-12</c:v>
                </c:pt>
                <c:pt idx="6025">
                  <c:v>3.9185299999999999E-12</c:v>
                </c:pt>
                <c:pt idx="6026">
                  <c:v>2.9038099999999999E-12</c:v>
                </c:pt>
                <c:pt idx="6027">
                  <c:v>2.9038099999999999E-12</c:v>
                </c:pt>
                <c:pt idx="6028">
                  <c:v>3.0055899999999999E-12</c:v>
                </c:pt>
                <c:pt idx="6029">
                  <c:v>3.0055899999999999E-12</c:v>
                </c:pt>
                <c:pt idx="6030">
                  <c:v>3.0089300000000002E-12</c:v>
                </c:pt>
                <c:pt idx="6031">
                  <c:v>3.0089300000000002E-12</c:v>
                </c:pt>
                <c:pt idx="6032">
                  <c:v>3.8785400000000002E-12</c:v>
                </c:pt>
                <c:pt idx="6033">
                  <c:v>3.8785400000000002E-12</c:v>
                </c:pt>
                <c:pt idx="6034">
                  <c:v>3.8811199999999999E-12</c:v>
                </c:pt>
                <c:pt idx="6035">
                  <c:v>3.8811199999999999E-12</c:v>
                </c:pt>
                <c:pt idx="6036">
                  <c:v>3.5534799999999999E-12</c:v>
                </c:pt>
                <c:pt idx="6037">
                  <c:v>3.5534799999999999E-12</c:v>
                </c:pt>
                <c:pt idx="6038">
                  <c:v>3.59224E-12</c:v>
                </c:pt>
                <c:pt idx="6039">
                  <c:v>3.59224E-12</c:v>
                </c:pt>
                <c:pt idx="6040">
                  <c:v>3.6225E-12</c:v>
                </c:pt>
                <c:pt idx="6041">
                  <c:v>3.6225E-12</c:v>
                </c:pt>
                <c:pt idx="6042">
                  <c:v>3.9101799999999998E-12</c:v>
                </c:pt>
                <c:pt idx="6043">
                  <c:v>3.9101799999999998E-12</c:v>
                </c:pt>
                <c:pt idx="6044">
                  <c:v>2.9428299999999999E-12</c:v>
                </c:pt>
                <c:pt idx="6045">
                  <c:v>2.9428299999999999E-12</c:v>
                </c:pt>
                <c:pt idx="6046">
                  <c:v>3.6499500000000002E-12</c:v>
                </c:pt>
                <c:pt idx="6047">
                  <c:v>3.6499500000000002E-12</c:v>
                </c:pt>
                <c:pt idx="6048">
                  <c:v>6.7882199999999999E-12</c:v>
                </c:pt>
                <c:pt idx="6049">
                  <c:v>6.7882199999999999E-12</c:v>
                </c:pt>
                <c:pt idx="6050">
                  <c:v>3.50981E-12</c:v>
                </c:pt>
                <c:pt idx="6051">
                  <c:v>3.50981E-12</c:v>
                </c:pt>
                <c:pt idx="6052">
                  <c:v>3.8049600000000004E-12</c:v>
                </c:pt>
                <c:pt idx="6053">
                  <c:v>3.8049600000000004E-12</c:v>
                </c:pt>
                <c:pt idx="6054">
                  <c:v>3.1395300000000001E-12</c:v>
                </c:pt>
                <c:pt idx="6055">
                  <c:v>3.1395300000000001E-12</c:v>
                </c:pt>
                <c:pt idx="6056">
                  <c:v>3.2807200000000002E-12</c:v>
                </c:pt>
                <c:pt idx="6057">
                  <c:v>3.2807200000000002E-12</c:v>
                </c:pt>
                <c:pt idx="6058">
                  <c:v>4.0418300000000004E-12</c:v>
                </c:pt>
                <c:pt idx="6059">
                  <c:v>4.0418300000000004E-12</c:v>
                </c:pt>
                <c:pt idx="6060">
                  <c:v>3.2600200000000001E-12</c:v>
                </c:pt>
                <c:pt idx="6061">
                  <c:v>3.2600200000000001E-12</c:v>
                </c:pt>
                <c:pt idx="6062">
                  <c:v>2.7963400000000002E-12</c:v>
                </c:pt>
                <c:pt idx="6063">
                  <c:v>2.7963400000000002E-12</c:v>
                </c:pt>
                <c:pt idx="6064">
                  <c:v>9.1041699999999996E-12</c:v>
                </c:pt>
                <c:pt idx="6065">
                  <c:v>9.1041699999999996E-12</c:v>
                </c:pt>
                <c:pt idx="6066">
                  <c:v>3.3001E-12</c:v>
                </c:pt>
                <c:pt idx="6067">
                  <c:v>3.3001E-12</c:v>
                </c:pt>
                <c:pt idx="6068">
                  <c:v>3.8451899999999997E-12</c:v>
                </c:pt>
                <c:pt idx="6069">
                  <c:v>3.8451899999999997E-12</c:v>
                </c:pt>
                <c:pt idx="6070">
                  <c:v>3.39452E-12</c:v>
                </c:pt>
                <c:pt idx="6071">
                  <c:v>3.39452E-12</c:v>
                </c:pt>
                <c:pt idx="6072">
                  <c:v>3.9615100000000002E-12</c:v>
                </c:pt>
                <c:pt idx="6073">
                  <c:v>3.9615100000000002E-12</c:v>
                </c:pt>
                <c:pt idx="6074">
                  <c:v>2.81206E-12</c:v>
                </c:pt>
                <c:pt idx="6075">
                  <c:v>2.81206E-12</c:v>
                </c:pt>
                <c:pt idx="6076">
                  <c:v>3.36244E-12</c:v>
                </c:pt>
                <c:pt idx="6077">
                  <c:v>3.36244E-12</c:v>
                </c:pt>
                <c:pt idx="6078">
                  <c:v>3.0927599999999998E-12</c:v>
                </c:pt>
                <c:pt idx="6079">
                  <c:v>3.0927599999999998E-12</c:v>
                </c:pt>
                <c:pt idx="6080">
                  <c:v>3.5926200000000001E-12</c:v>
                </c:pt>
                <c:pt idx="6081">
                  <c:v>3.5926200000000001E-12</c:v>
                </c:pt>
                <c:pt idx="6082">
                  <c:v>3.0736700000000002E-12</c:v>
                </c:pt>
                <c:pt idx="6083">
                  <c:v>3.0736700000000002E-12</c:v>
                </c:pt>
                <c:pt idx="6084">
                  <c:v>3.7843799999999997E-12</c:v>
                </c:pt>
                <c:pt idx="6085">
                  <c:v>3.7843799999999997E-12</c:v>
                </c:pt>
                <c:pt idx="6086">
                  <c:v>3.2303499999999999E-12</c:v>
                </c:pt>
                <c:pt idx="6087">
                  <c:v>3.2303499999999999E-12</c:v>
                </c:pt>
                <c:pt idx="6088">
                  <c:v>3.9133000000000003E-12</c:v>
                </c:pt>
                <c:pt idx="6089">
                  <c:v>3.9133000000000003E-12</c:v>
                </c:pt>
                <c:pt idx="6090">
                  <c:v>3.2614399999999999E-12</c:v>
                </c:pt>
                <c:pt idx="6091">
                  <c:v>3.2614399999999999E-12</c:v>
                </c:pt>
                <c:pt idx="6092">
                  <c:v>2.6557099999999998E-12</c:v>
                </c:pt>
                <c:pt idx="6093">
                  <c:v>2.6557099999999998E-12</c:v>
                </c:pt>
                <c:pt idx="6094">
                  <c:v>3.1636500000000002E-12</c:v>
                </c:pt>
                <c:pt idx="6095">
                  <c:v>3.1636500000000002E-12</c:v>
                </c:pt>
                <c:pt idx="6096">
                  <c:v>2.7776000000000002E-12</c:v>
                </c:pt>
                <c:pt idx="6097">
                  <c:v>2.7776000000000002E-12</c:v>
                </c:pt>
                <c:pt idx="6098">
                  <c:v>2.6919699999999999E-12</c:v>
                </c:pt>
                <c:pt idx="6099">
                  <c:v>2.6919699999999999E-12</c:v>
                </c:pt>
                <c:pt idx="6100">
                  <c:v>2.7843399999999998E-12</c:v>
                </c:pt>
                <c:pt idx="6101">
                  <c:v>2.7843399999999998E-12</c:v>
                </c:pt>
                <c:pt idx="6102">
                  <c:v>3.30235E-12</c:v>
                </c:pt>
                <c:pt idx="6103">
                  <c:v>3.30235E-12</c:v>
                </c:pt>
                <c:pt idx="6104">
                  <c:v>2.3832099999999999E-12</c:v>
                </c:pt>
                <c:pt idx="6105">
                  <c:v>2.3832099999999999E-12</c:v>
                </c:pt>
                <c:pt idx="6106">
                  <c:v>1.2964600000000001E-11</c:v>
                </c:pt>
                <c:pt idx="6107">
                  <c:v>1.2964600000000001E-11</c:v>
                </c:pt>
                <c:pt idx="6108">
                  <c:v>3.7761600000000003E-12</c:v>
                </c:pt>
                <c:pt idx="6109">
                  <c:v>3.7761600000000003E-12</c:v>
                </c:pt>
                <c:pt idx="6110">
                  <c:v>3.2981900000000001E-12</c:v>
                </c:pt>
                <c:pt idx="6111">
                  <c:v>3.2981900000000001E-12</c:v>
                </c:pt>
                <c:pt idx="6112">
                  <c:v>3.6146800000000001E-12</c:v>
                </c:pt>
                <c:pt idx="6113">
                  <c:v>3.6146800000000001E-12</c:v>
                </c:pt>
                <c:pt idx="6114">
                  <c:v>2.4328999999999999E-12</c:v>
                </c:pt>
                <c:pt idx="6115">
                  <c:v>2.4328999999999999E-12</c:v>
                </c:pt>
                <c:pt idx="6116">
                  <c:v>3.54282E-12</c:v>
                </c:pt>
                <c:pt idx="6117">
                  <c:v>3.54282E-12</c:v>
                </c:pt>
                <c:pt idx="6118">
                  <c:v>2.9906099999999999E-12</c:v>
                </c:pt>
                <c:pt idx="6119">
                  <c:v>2.9906099999999999E-12</c:v>
                </c:pt>
                <c:pt idx="6120">
                  <c:v>3.3664500000000001E-12</c:v>
                </c:pt>
                <c:pt idx="6121">
                  <c:v>3.3664500000000001E-12</c:v>
                </c:pt>
                <c:pt idx="6122">
                  <c:v>3.45407E-12</c:v>
                </c:pt>
                <c:pt idx="6123">
                  <c:v>3.45407E-12</c:v>
                </c:pt>
                <c:pt idx="6124">
                  <c:v>3.9487499999999997E-12</c:v>
                </c:pt>
                <c:pt idx="6125">
                  <c:v>3.9487499999999997E-12</c:v>
                </c:pt>
                <c:pt idx="6126">
                  <c:v>3.30943E-12</c:v>
                </c:pt>
                <c:pt idx="6127">
                  <c:v>3.30943E-12</c:v>
                </c:pt>
                <c:pt idx="6128">
                  <c:v>4.1386700000000002E-12</c:v>
                </c:pt>
                <c:pt idx="6129">
                  <c:v>4.1386700000000002E-12</c:v>
                </c:pt>
                <c:pt idx="6130">
                  <c:v>3.0807800000000001E-12</c:v>
                </c:pt>
                <c:pt idx="6131">
                  <c:v>3.0807800000000001E-12</c:v>
                </c:pt>
                <c:pt idx="6132">
                  <c:v>3.9030599999999997E-12</c:v>
                </c:pt>
                <c:pt idx="6133">
                  <c:v>3.9030599999999997E-12</c:v>
                </c:pt>
                <c:pt idx="6134">
                  <c:v>3.1160899999999999E-12</c:v>
                </c:pt>
                <c:pt idx="6135">
                  <c:v>3.1160899999999999E-12</c:v>
                </c:pt>
                <c:pt idx="6136">
                  <c:v>3.1057199999999998E-12</c:v>
                </c:pt>
                <c:pt idx="6137">
                  <c:v>3.1057199999999998E-12</c:v>
                </c:pt>
                <c:pt idx="6138">
                  <c:v>3.5273400000000002E-12</c:v>
                </c:pt>
                <c:pt idx="6139">
                  <c:v>3.5273400000000002E-12</c:v>
                </c:pt>
                <c:pt idx="6140">
                  <c:v>3.5089799999999999E-12</c:v>
                </c:pt>
                <c:pt idx="6141">
                  <c:v>3.5089799999999999E-12</c:v>
                </c:pt>
                <c:pt idx="6142">
                  <c:v>4.6666299999999999E-12</c:v>
                </c:pt>
                <c:pt idx="6143">
                  <c:v>4.6666299999999999E-12</c:v>
                </c:pt>
                <c:pt idx="6144">
                  <c:v>3.34432E-12</c:v>
                </c:pt>
                <c:pt idx="6145">
                  <c:v>3.34432E-12</c:v>
                </c:pt>
                <c:pt idx="6146">
                  <c:v>2.9015700000000001E-12</c:v>
                </c:pt>
                <c:pt idx="6147">
                  <c:v>2.9015700000000001E-12</c:v>
                </c:pt>
                <c:pt idx="6148">
                  <c:v>2.8835500000000002E-12</c:v>
                </c:pt>
                <c:pt idx="6149">
                  <c:v>2.8835500000000002E-12</c:v>
                </c:pt>
                <c:pt idx="6150">
                  <c:v>3.1806800000000001E-12</c:v>
                </c:pt>
                <c:pt idx="6151">
                  <c:v>3.1806800000000001E-12</c:v>
                </c:pt>
                <c:pt idx="6152">
                  <c:v>3.2173400000000001E-12</c:v>
                </c:pt>
                <c:pt idx="6153">
                  <c:v>3.2173400000000001E-12</c:v>
                </c:pt>
                <c:pt idx="6154">
                  <c:v>3.05673E-12</c:v>
                </c:pt>
                <c:pt idx="6155">
                  <c:v>3.05673E-12</c:v>
                </c:pt>
                <c:pt idx="6156">
                  <c:v>2.51058E-12</c:v>
                </c:pt>
                <c:pt idx="6157">
                  <c:v>2.51058E-12</c:v>
                </c:pt>
                <c:pt idx="6158">
                  <c:v>3.29401E-12</c:v>
                </c:pt>
                <c:pt idx="6159">
                  <c:v>3.29401E-12</c:v>
                </c:pt>
                <c:pt idx="6160">
                  <c:v>3.2536699999999998E-12</c:v>
                </c:pt>
                <c:pt idx="6161">
                  <c:v>3.2536699999999998E-12</c:v>
                </c:pt>
                <c:pt idx="6162">
                  <c:v>3.1076799999999999E-12</c:v>
                </c:pt>
                <c:pt idx="6163">
                  <c:v>3.1076799999999999E-12</c:v>
                </c:pt>
                <c:pt idx="6164">
                  <c:v>3.62151E-12</c:v>
                </c:pt>
                <c:pt idx="6165">
                  <c:v>3.62151E-12</c:v>
                </c:pt>
                <c:pt idx="6166">
                  <c:v>2.8839200000000001E-12</c:v>
                </c:pt>
                <c:pt idx="6167">
                  <c:v>2.8839200000000001E-12</c:v>
                </c:pt>
                <c:pt idx="6168">
                  <c:v>3.01822E-12</c:v>
                </c:pt>
                <c:pt idx="6169">
                  <c:v>3.01822E-12</c:v>
                </c:pt>
                <c:pt idx="6170">
                  <c:v>2.9780400000000001E-12</c:v>
                </c:pt>
                <c:pt idx="6171">
                  <c:v>2.9780400000000001E-12</c:v>
                </c:pt>
                <c:pt idx="6172">
                  <c:v>3.27171E-12</c:v>
                </c:pt>
                <c:pt idx="6173">
                  <c:v>3.27171E-12</c:v>
                </c:pt>
                <c:pt idx="6174">
                  <c:v>3.2403600000000001E-12</c:v>
                </c:pt>
                <c:pt idx="6175">
                  <c:v>3.2403600000000001E-12</c:v>
                </c:pt>
                <c:pt idx="6176">
                  <c:v>1.14143E-11</c:v>
                </c:pt>
                <c:pt idx="6177">
                  <c:v>1.14143E-11</c:v>
                </c:pt>
                <c:pt idx="6178">
                  <c:v>3.23505E-12</c:v>
                </c:pt>
                <c:pt idx="6179">
                  <c:v>3.23505E-12</c:v>
                </c:pt>
                <c:pt idx="6180">
                  <c:v>2.7074500000000001E-12</c:v>
                </c:pt>
                <c:pt idx="6181">
                  <c:v>2.7074500000000001E-12</c:v>
                </c:pt>
                <c:pt idx="6182">
                  <c:v>3.3629300000000001E-12</c:v>
                </c:pt>
                <c:pt idx="6183">
                  <c:v>3.3629300000000001E-12</c:v>
                </c:pt>
                <c:pt idx="6184">
                  <c:v>4.7245300000000003E-12</c:v>
                </c:pt>
                <c:pt idx="6185">
                  <c:v>4.7245300000000003E-12</c:v>
                </c:pt>
                <c:pt idx="6186">
                  <c:v>3.3904000000000002E-12</c:v>
                </c:pt>
                <c:pt idx="6187">
                  <c:v>3.3904000000000002E-12</c:v>
                </c:pt>
                <c:pt idx="6188">
                  <c:v>3.12167E-12</c:v>
                </c:pt>
                <c:pt idx="6189">
                  <c:v>3.12167E-12</c:v>
                </c:pt>
                <c:pt idx="6190">
                  <c:v>8.6965000000000004E-12</c:v>
                </c:pt>
                <c:pt idx="6191">
                  <c:v>8.6965000000000004E-12</c:v>
                </c:pt>
                <c:pt idx="6192">
                  <c:v>3.40372E-12</c:v>
                </c:pt>
                <c:pt idx="6193">
                  <c:v>3.40372E-12</c:v>
                </c:pt>
                <c:pt idx="6194">
                  <c:v>3.14243E-12</c:v>
                </c:pt>
                <c:pt idx="6195">
                  <c:v>3.14243E-12</c:v>
                </c:pt>
                <c:pt idx="6196">
                  <c:v>7.4281700000000006E-12</c:v>
                </c:pt>
                <c:pt idx="6197">
                  <c:v>7.4281700000000006E-12</c:v>
                </c:pt>
                <c:pt idx="6198">
                  <c:v>2.5456199999999998E-12</c:v>
                </c:pt>
                <c:pt idx="6199">
                  <c:v>2.5456199999999998E-12</c:v>
                </c:pt>
                <c:pt idx="6200">
                  <c:v>9.3337200000000003E-12</c:v>
                </c:pt>
                <c:pt idx="6201">
                  <c:v>9.3337200000000003E-12</c:v>
                </c:pt>
                <c:pt idx="6202">
                  <c:v>3.1676E-12</c:v>
                </c:pt>
                <c:pt idx="6203">
                  <c:v>3.1676E-12</c:v>
                </c:pt>
                <c:pt idx="6204">
                  <c:v>3.1670099999999999E-12</c:v>
                </c:pt>
                <c:pt idx="6205">
                  <c:v>3.1670099999999999E-12</c:v>
                </c:pt>
                <c:pt idx="6206">
                  <c:v>3.4195499999999999E-12</c:v>
                </c:pt>
                <c:pt idx="6207">
                  <c:v>3.4195499999999999E-12</c:v>
                </c:pt>
                <c:pt idx="6208">
                  <c:v>2.44444E-12</c:v>
                </c:pt>
                <c:pt idx="6209">
                  <c:v>2.44444E-12</c:v>
                </c:pt>
                <c:pt idx="6210">
                  <c:v>3.0471600000000001E-12</c:v>
                </c:pt>
                <c:pt idx="6211">
                  <c:v>3.0471600000000001E-12</c:v>
                </c:pt>
                <c:pt idx="6212">
                  <c:v>2.7224399999999999E-12</c:v>
                </c:pt>
                <c:pt idx="6213">
                  <c:v>2.7224399999999999E-12</c:v>
                </c:pt>
                <c:pt idx="6214">
                  <c:v>3.17687E-12</c:v>
                </c:pt>
                <c:pt idx="6215">
                  <c:v>3.17687E-12</c:v>
                </c:pt>
                <c:pt idx="6216">
                  <c:v>2.97622E-12</c:v>
                </c:pt>
                <c:pt idx="6217">
                  <c:v>2.97622E-12</c:v>
                </c:pt>
                <c:pt idx="6218">
                  <c:v>3.8398300000000002E-12</c:v>
                </c:pt>
                <c:pt idx="6219">
                  <c:v>3.8398300000000002E-12</c:v>
                </c:pt>
                <c:pt idx="6220">
                  <c:v>2.74496E-12</c:v>
                </c:pt>
                <c:pt idx="6221">
                  <c:v>2.74496E-12</c:v>
                </c:pt>
                <c:pt idx="6222">
                  <c:v>2.66739E-12</c:v>
                </c:pt>
                <c:pt idx="6223">
                  <c:v>2.66739E-12</c:v>
                </c:pt>
                <c:pt idx="6224">
                  <c:v>2.8590699999999999E-12</c:v>
                </c:pt>
                <c:pt idx="6225">
                  <c:v>2.8590699999999999E-12</c:v>
                </c:pt>
                <c:pt idx="6226">
                  <c:v>3.1160100000000002E-12</c:v>
                </c:pt>
                <c:pt idx="6227">
                  <c:v>3.1160100000000002E-12</c:v>
                </c:pt>
                <c:pt idx="6228">
                  <c:v>3.28255E-12</c:v>
                </c:pt>
                <c:pt idx="6229">
                  <c:v>3.28255E-12</c:v>
                </c:pt>
                <c:pt idx="6230">
                  <c:v>5.0971600000000001E-12</c:v>
                </c:pt>
                <c:pt idx="6231">
                  <c:v>5.0971600000000001E-12</c:v>
                </c:pt>
                <c:pt idx="6232">
                  <c:v>3.1279800000000002E-12</c:v>
                </c:pt>
                <c:pt idx="6233">
                  <c:v>3.1279800000000002E-12</c:v>
                </c:pt>
                <c:pt idx="6234">
                  <c:v>3.1124999999999999E-12</c:v>
                </c:pt>
                <c:pt idx="6235">
                  <c:v>3.1124999999999999E-12</c:v>
                </c:pt>
                <c:pt idx="6236">
                  <c:v>3.7107600000000002E-12</c:v>
                </c:pt>
                <c:pt idx="6237">
                  <c:v>3.7107600000000002E-12</c:v>
                </c:pt>
                <c:pt idx="6238">
                  <c:v>3.64398E-12</c:v>
                </c:pt>
                <c:pt idx="6239">
                  <c:v>3.64398E-12</c:v>
                </c:pt>
                <c:pt idx="6240">
                  <c:v>2.6732E-12</c:v>
                </c:pt>
                <c:pt idx="6241">
                  <c:v>2.6732E-12</c:v>
                </c:pt>
                <c:pt idx="6242">
                  <c:v>2.7270899999999998E-12</c:v>
                </c:pt>
                <c:pt idx="6243">
                  <c:v>2.7270899999999998E-12</c:v>
                </c:pt>
                <c:pt idx="6244">
                  <c:v>3.6804799999999997E-12</c:v>
                </c:pt>
                <c:pt idx="6245">
                  <c:v>3.6804799999999997E-12</c:v>
                </c:pt>
                <c:pt idx="6246">
                  <c:v>3.5904000000000001E-12</c:v>
                </c:pt>
                <c:pt idx="6247">
                  <c:v>3.5904000000000001E-12</c:v>
                </c:pt>
                <c:pt idx="6248">
                  <c:v>2.9663500000000002E-12</c:v>
                </c:pt>
                <c:pt idx="6249">
                  <c:v>2.9663500000000002E-12</c:v>
                </c:pt>
                <c:pt idx="6250">
                  <c:v>3.3031900000000002E-12</c:v>
                </c:pt>
                <c:pt idx="6251">
                  <c:v>3.3031900000000002E-12</c:v>
                </c:pt>
                <c:pt idx="6252">
                  <c:v>3.6929100000000003E-12</c:v>
                </c:pt>
                <c:pt idx="6253">
                  <c:v>3.6929100000000003E-12</c:v>
                </c:pt>
                <c:pt idx="6254">
                  <c:v>3.2165999999999998E-12</c:v>
                </c:pt>
                <c:pt idx="6255">
                  <c:v>3.2165999999999998E-12</c:v>
                </c:pt>
                <c:pt idx="6256">
                  <c:v>4.77218E-12</c:v>
                </c:pt>
                <c:pt idx="6257">
                  <c:v>4.77218E-12</c:v>
                </c:pt>
                <c:pt idx="6258">
                  <c:v>3.4772399999999998E-12</c:v>
                </c:pt>
                <c:pt idx="6259">
                  <c:v>3.4772399999999998E-12</c:v>
                </c:pt>
                <c:pt idx="6260">
                  <c:v>3.1044100000000001E-12</c:v>
                </c:pt>
                <c:pt idx="6261">
                  <c:v>3.1044100000000001E-12</c:v>
                </c:pt>
                <c:pt idx="6262">
                  <c:v>2.8871099999999998E-12</c:v>
                </c:pt>
                <c:pt idx="6263">
                  <c:v>2.8871099999999998E-12</c:v>
                </c:pt>
                <c:pt idx="6264">
                  <c:v>3.4332899999999998E-12</c:v>
                </c:pt>
                <c:pt idx="6265">
                  <c:v>3.4332899999999998E-12</c:v>
                </c:pt>
                <c:pt idx="6266">
                  <c:v>3.5400999999999998E-12</c:v>
                </c:pt>
                <c:pt idx="6267">
                  <c:v>3.5400999999999998E-12</c:v>
                </c:pt>
                <c:pt idx="6268">
                  <c:v>3.15047E-12</c:v>
                </c:pt>
                <c:pt idx="6269">
                  <c:v>3.15047E-12</c:v>
                </c:pt>
                <c:pt idx="6270">
                  <c:v>3.4685899999999999E-12</c:v>
                </c:pt>
                <c:pt idx="6271">
                  <c:v>3.4685899999999999E-12</c:v>
                </c:pt>
                <c:pt idx="6272">
                  <c:v>3.1253400000000001E-12</c:v>
                </c:pt>
                <c:pt idx="6273">
                  <c:v>3.1253400000000001E-12</c:v>
                </c:pt>
                <c:pt idx="6274">
                  <c:v>3.9162699999999998E-12</c:v>
                </c:pt>
                <c:pt idx="6275">
                  <c:v>3.9162699999999998E-12</c:v>
                </c:pt>
                <c:pt idx="6276">
                  <c:v>2.9747300000000002E-12</c:v>
                </c:pt>
                <c:pt idx="6277">
                  <c:v>2.9747300000000002E-12</c:v>
                </c:pt>
                <c:pt idx="6278">
                  <c:v>3.1462899999999999E-12</c:v>
                </c:pt>
                <c:pt idx="6279">
                  <c:v>3.1462899999999999E-12</c:v>
                </c:pt>
                <c:pt idx="6280">
                  <c:v>3.2971600000000001E-12</c:v>
                </c:pt>
                <c:pt idx="6281">
                  <c:v>3.2971600000000001E-12</c:v>
                </c:pt>
                <c:pt idx="6282">
                  <c:v>4.0312900000000003E-12</c:v>
                </c:pt>
                <c:pt idx="6283">
                  <c:v>4.0312900000000003E-12</c:v>
                </c:pt>
                <c:pt idx="6284">
                  <c:v>3.2096500000000002E-12</c:v>
                </c:pt>
                <c:pt idx="6285">
                  <c:v>3.2096500000000002E-12</c:v>
                </c:pt>
                <c:pt idx="6286">
                  <c:v>2.91175E-12</c:v>
                </c:pt>
                <c:pt idx="6287">
                  <c:v>2.91175E-12</c:v>
                </c:pt>
                <c:pt idx="6288">
                  <c:v>3.7183500000000002E-12</c:v>
                </c:pt>
                <c:pt idx="6289">
                  <c:v>3.7183500000000002E-12</c:v>
                </c:pt>
                <c:pt idx="6290">
                  <c:v>3.2517899999999998E-12</c:v>
                </c:pt>
                <c:pt idx="6291">
                  <c:v>3.2517899999999998E-12</c:v>
                </c:pt>
                <c:pt idx="6292">
                  <c:v>3.6309300000000002E-12</c:v>
                </c:pt>
                <c:pt idx="6293">
                  <c:v>3.6309300000000002E-12</c:v>
                </c:pt>
                <c:pt idx="6294">
                  <c:v>2.60415E-12</c:v>
                </c:pt>
                <c:pt idx="6295">
                  <c:v>2.60415E-12</c:v>
                </c:pt>
                <c:pt idx="6296">
                  <c:v>3.4920800000000002E-12</c:v>
                </c:pt>
                <c:pt idx="6297">
                  <c:v>3.4920800000000002E-12</c:v>
                </c:pt>
                <c:pt idx="6298">
                  <c:v>3.0402200000000001E-12</c:v>
                </c:pt>
                <c:pt idx="6299">
                  <c:v>3.0402200000000001E-12</c:v>
                </c:pt>
                <c:pt idx="6300">
                  <c:v>3.1781100000000001E-12</c:v>
                </c:pt>
                <c:pt idx="6301">
                  <c:v>3.1781100000000001E-12</c:v>
                </c:pt>
                <c:pt idx="6302">
                  <c:v>3.52466E-12</c:v>
                </c:pt>
                <c:pt idx="6303">
                  <c:v>3.52466E-12</c:v>
                </c:pt>
                <c:pt idx="6304">
                  <c:v>3.30365E-12</c:v>
                </c:pt>
                <c:pt idx="6305">
                  <c:v>3.30365E-12</c:v>
                </c:pt>
                <c:pt idx="6306">
                  <c:v>2.8189400000000001E-12</c:v>
                </c:pt>
                <c:pt idx="6307">
                  <c:v>2.8189400000000001E-12</c:v>
                </c:pt>
                <c:pt idx="6308">
                  <c:v>2.7734200000000001E-12</c:v>
                </c:pt>
                <c:pt idx="6309">
                  <c:v>2.7734200000000001E-12</c:v>
                </c:pt>
                <c:pt idx="6310">
                  <c:v>3.0059100000000001E-12</c:v>
                </c:pt>
                <c:pt idx="6311">
                  <c:v>3.0059100000000001E-12</c:v>
                </c:pt>
                <c:pt idx="6312">
                  <c:v>3.2790400000000001E-12</c:v>
                </c:pt>
                <c:pt idx="6313">
                  <c:v>3.2790400000000001E-12</c:v>
                </c:pt>
                <c:pt idx="6314">
                  <c:v>3.8160699999999999E-12</c:v>
                </c:pt>
                <c:pt idx="6315">
                  <c:v>3.8160699999999999E-12</c:v>
                </c:pt>
                <c:pt idx="6316">
                  <c:v>2.7389199999999998E-12</c:v>
                </c:pt>
                <c:pt idx="6317">
                  <c:v>2.7389199999999998E-12</c:v>
                </c:pt>
                <c:pt idx="6318">
                  <c:v>3.2686199999999999E-12</c:v>
                </c:pt>
                <c:pt idx="6319">
                  <c:v>3.2686199999999999E-12</c:v>
                </c:pt>
                <c:pt idx="6320">
                  <c:v>3.61525E-12</c:v>
                </c:pt>
                <c:pt idx="6321">
                  <c:v>3.61525E-12</c:v>
                </c:pt>
                <c:pt idx="6322">
                  <c:v>3.2655300000000001E-12</c:v>
                </c:pt>
                <c:pt idx="6323">
                  <c:v>3.2655300000000001E-12</c:v>
                </c:pt>
                <c:pt idx="6324">
                  <c:v>2.66318E-12</c:v>
                </c:pt>
                <c:pt idx="6325">
                  <c:v>2.66318E-12</c:v>
                </c:pt>
                <c:pt idx="6326">
                  <c:v>3.7416000000000001E-12</c:v>
                </c:pt>
                <c:pt idx="6327">
                  <c:v>3.7416000000000001E-12</c:v>
                </c:pt>
                <c:pt idx="6328">
                  <c:v>3.2239599999999999E-12</c:v>
                </c:pt>
                <c:pt idx="6329">
                  <c:v>3.2239599999999999E-12</c:v>
                </c:pt>
                <c:pt idx="6330">
                  <c:v>3.7601099999999998E-12</c:v>
                </c:pt>
                <c:pt idx="6331">
                  <c:v>3.7601099999999998E-12</c:v>
                </c:pt>
                <c:pt idx="6332">
                  <c:v>3.0079099999999999E-12</c:v>
                </c:pt>
                <c:pt idx="6333">
                  <c:v>3.0079099999999999E-12</c:v>
                </c:pt>
                <c:pt idx="6334">
                  <c:v>2.7913899999999999E-12</c:v>
                </c:pt>
                <c:pt idx="6335">
                  <c:v>2.7913899999999999E-12</c:v>
                </c:pt>
                <c:pt idx="6336">
                  <c:v>4.0233099999999997E-12</c:v>
                </c:pt>
                <c:pt idx="6337">
                  <c:v>4.0233099999999997E-12</c:v>
                </c:pt>
                <c:pt idx="6338">
                  <c:v>3.1193900000000001E-12</c:v>
                </c:pt>
                <c:pt idx="6339">
                  <c:v>3.1193900000000001E-12</c:v>
                </c:pt>
                <c:pt idx="6340">
                  <c:v>2.8708300000000002E-12</c:v>
                </c:pt>
                <c:pt idx="6341">
                  <c:v>2.8708300000000002E-12</c:v>
                </c:pt>
                <c:pt idx="6342">
                  <c:v>3.9952500000000004E-12</c:v>
                </c:pt>
                <c:pt idx="6343">
                  <c:v>3.9952500000000004E-12</c:v>
                </c:pt>
                <c:pt idx="6344">
                  <c:v>3.9232800000000002E-12</c:v>
                </c:pt>
                <c:pt idx="6345">
                  <c:v>3.9232800000000002E-12</c:v>
                </c:pt>
                <c:pt idx="6346">
                  <c:v>2.8192200000000002E-12</c:v>
                </c:pt>
                <c:pt idx="6347">
                  <c:v>2.8192200000000002E-12</c:v>
                </c:pt>
                <c:pt idx="6348">
                  <c:v>2.8264099999999999E-12</c:v>
                </c:pt>
                <c:pt idx="6349">
                  <c:v>2.8264099999999999E-12</c:v>
                </c:pt>
                <c:pt idx="6350">
                  <c:v>3.54747E-12</c:v>
                </c:pt>
                <c:pt idx="6351">
                  <c:v>3.54747E-12</c:v>
                </c:pt>
                <c:pt idx="6352">
                  <c:v>3.5617499999999998E-12</c:v>
                </c:pt>
                <c:pt idx="6353">
                  <c:v>3.5617499999999998E-12</c:v>
                </c:pt>
                <c:pt idx="6354">
                  <c:v>2.8163199999999999E-12</c:v>
                </c:pt>
                <c:pt idx="6355">
                  <c:v>2.8163199999999999E-12</c:v>
                </c:pt>
                <c:pt idx="6356">
                  <c:v>3.2296600000000002E-12</c:v>
                </c:pt>
                <c:pt idx="6357">
                  <c:v>3.2296600000000002E-12</c:v>
                </c:pt>
                <c:pt idx="6358">
                  <c:v>3.1198499999999999E-12</c:v>
                </c:pt>
                <c:pt idx="6359">
                  <c:v>3.1198499999999999E-12</c:v>
                </c:pt>
                <c:pt idx="6360">
                  <c:v>3.4160199999999998E-12</c:v>
                </c:pt>
                <c:pt idx="6361">
                  <c:v>3.4160199999999998E-12</c:v>
                </c:pt>
                <c:pt idx="6362">
                  <c:v>3.24955E-12</c:v>
                </c:pt>
                <c:pt idx="6363">
                  <c:v>3.24955E-12</c:v>
                </c:pt>
                <c:pt idx="6364">
                  <c:v>3.7153699999999997E-12</c:v>
                </c:pt>
                <c:pt idx="6365">
                  <c:v>3.7153699999999997E-12</c:v>
                </c:pt>
                <c:pt idx="6366">
                  <c:v>3.3829800000000002E-12</c:v>
                </c:pt>
                <c:pt idx="6367">
                  <c:v>3.3829800000000002E-12</c:v>
                </c:pt>
                <c:pt idx="6368">
                  <c:v>2.8815000000000002E-12</c:v>
                </c:pt>
                <c:pt idx="6369">
                  <c:v>2.8815000000000002E-12</c:v>
                </c:pt>
                <c:pt idx="6370">
                  <c:v>3.4026899999999999E-12</c:v>
                </c:pt>
                <c:pt idx="6371">
                  <c:v>3.4026899999999999E-12</c:v>
                </c:pt>
                <c:pt idx="6372">
                  <c:v>3.7021400000000002E-12</c:v>
                </c:pt>
                <c:pt idx="6373">
                  <c:v>3.7021400000000002E-12</c:v>
                </c:pt>
                <c:pt idx="6374">
                  <c:v>3.6645E-12</c:v>
                </c:pt>
                <c:pt idx="6375">
                  <c:v>3.6645E-12</c:v>
                </c:pt>
                <c:pt idx="6376">
                  <c:v>3.3722499999999999E-12</c:v>
                </c:pt>
                <c:pt idx="6377">
                  <c:v>3.3722499999999999E-12</c:v>
                </c:pt>
                <c:pt idx="6378">
                  <c:v>2.8852399999999999E-12</c:v>
                </c:pt>
                <c:pt idx="6379">
                  <c:v>2.8852399999999999E-12</c:v>
                </c:pt>
                <c:pt idx="6380">
                  <c:v>3.9067300000000003E-12</c:v>
                </c:pt>
                <c:pt idx="6381">
                  <c:v>3.9067300000000003E-12</c:v>
                </c:pt>
                <c:pt idx="6382">
                  <c:v>3.2964299999999999E-12</c:v>
                </c:pt>
                <c:pt idx="6383">
                  <c:v>3.2964299999999999E-12</c:v>
                </c:pt>
                <c:pt idx="6384">
                  <c:v>3.4441900000000001E-12</c:v>
                </c:pt>
                <c:pt idx="6385">
                  <c:v>3.4441900000000001E-12</c:v>
                </c:pt>
                <c:pt idx="6386">
                  <c:v>2.83682E-12</c:v>
                </c:pt>
                <c:pt idx="6387">
                  <c:v>2.83682E-12</c:v>
                </c:pt>
                <c:pt idx="6388">
                  <c:v>2.4968899999999999E-12</c:v>
                </c:pt>
                <c:pt idx="6389">
                  <c:v>2.4968899999999999E-12</c:v>
                </c:pt>
                <c:pt idx="6390">
                  <c:v>3.0373199999999998E-12</c:v>
                </c:pt>
                <c:pt idx="6391">
                  <c:v>3.0373199999999998E-12</c:v>
                </c:pt>
                <c:pt idx="6392">
                  <c:v>4.0287600000000003E-12</c:v>
                </c:pt>
                <c:pt idx="6393">
                  <c:v>4.0287600000000003E-12</c:v>
                </c:pt>
                <c:pt idx="6394">
                  <c:v>3.1459099999999999E-12</c:v>
                </c:pt>
                <c:pt idx="6395">
                  <c:v>3.1459099999999999E-12</c:v>
                </c:pt>
                <c:pt idx="6396">
                  <c:v>3.9453499999999999E-12</c:v>
                </c:pt>
                <c:pt idx="6397">
                  <c:v>3.9453499999999999E-12</c:v>
                </c:pt>
                <c:pt idx="6398">
                  <c:v>5.0020200000000001E-12</c:v>
                </c:pt>
                <c:pt idx="6399">
                  <c:v>5.0020200000000001E-12</c:v>
                </c:pt>
                <c:pt idx="6400">
                  <c:v>3.48683E-12</c:v>
                </c:pt>
                <c:pt idx="6401">
                  <c:v>3.48683E-12</c:v>
                </c:pt>
                <c:pt idx="6402">
                  <c:v>5.8445599999999999E-12</c:v>
                </c:pt>
                <c:pt idx="6403">
                  <c:v>5.8445599999999999E-12</c:v>
                </c:pt>
                <c:pt idx="6404">
                  <c:v>3.7185000000000004E-12</c:v>
                </c:pt>
                <c:pt idx="6405">
                  <c:v>3.7185000000000004E-12</c:v>
                </c:pt>
                <c:pt idx="6406">
                  <c:v>3.4608299999999999E-12</c:v>
                </c:pt>
                <c:pt idx="6407">
                  <c:v>3.4608299999999999E-12</c:v>
                </c:pt>
                <c:pt idx="6408">
                  <c:v>3.0365999999999998E-12</c:v>
                </c:pt>
                <c:pt idx="6409">
                  <c:v>3.0365999999999998E-12</c:v>
                </c:pt>
                <c:pt idx="6410">
                  <c:v>2.7089999999999999E-12</c:v>
                </c:pt>
                <c:pt idx="6411">
                  <c:v>2.7089999999999999E-12</c:v>
                </c:pt>
                <c:pt idx="6412">
                  <c:v>2.75768E-12</c:v>
                </c:pt>
                <c:pt idx="6413">
                  <c:v>2.75768E-12</c:v>
                </c:pt>
                <c:pt idx="6414">
                  <c:v>3.7732499999999999E-12</c:v>
                </c:pt>
                <c:pt idx="6415">
                  <c:v>3.7732499999999999E-12</c:v>
                </c:pt>
                <c:pt idx="6416">
                  <c:v>4.7831799999999998E-12</c:v>
                </c:pt>
                <c:pt idx="6417">
                  <c:v>4.7831799999999998E-12</c:v>
                </c:pt>
                <c:pt idx="6418">
                  <c:v>3.4311699999999998E-12</c:v>
                </c:pt>
                <c:pt idx="6419">
                  <c:v>3.4311699999999998E-12</c:v>
                </c:pt>
                <c:pt idx="6420">
                  <c:v>4.5663700000000001E-12</c:v>
                </c:pt>
                <c:pt idx="6421">
                  <c:v>4.5663700000000001E-12</c:v>
                </c:pt>
                <c:pt idx="6422">
                  <c:v>2.8428500000000001E-12</c:v>
                </c:pt>
                <c:pt idx="6423">
                  <c:v>2.8428500000000001E-12</c:v>
                </c:pt>
                <c:pt idx="6424">
                  <c:v>3.0492100000000001E-12</c:v>
                </c:pt>
                <c:pt idx="6425">
                  <c:v>3.0492100000000001E-12</c:v>
                </c:pt>
                <c:pt idx="6426">
                  <c:v>5.0550400000000002E-12</c:v>
                </c:pt>
                <c:pt idx="6427">
                  <c:v>5.0550400000000002E-12</c:v>
                </c:pt>
                <c:pt idx="6428">
                  <c:v>3.13672E-12</c:v>
                </c:pt>
                <c:pt idx="6429">
                  <c:v>3.13672E-12</c:v>
                </c:pt>
                <c:pt idx="6430">
                  <c:v>3.2712400000000001E-12</c:v>
                </c:pt>
                <c:pt idx="6431">
                  <c:v>3.2712400000000001E-12</c:v>
                </c:pt>
                <c:pt idx="6432">
                  <c:v>2.6264600000000001E-12</c:v>
                </c:pt>
                <c:pt idx="6433">
                  <c:v>2.6264600000000001E-12</c:v>
                </c:pt>
                <c:pt idx="6434">
                  <c:v>2.6299200000000002E-12</c:v>
                </c:pt>
                <c:pt idx="6435">
                  <c:v>2.6299200000000002E-12</c:v>
                </c:pt>
                <c:pt idx="6436">
                  <c:v>3.1670799999999999E-12</c:v>
                </c:pt>
                <c:pt idx="6437">
                  <c:v>3.1670799999999999E-12</c:v>
                </c:pt>
                <c:pt idx="6438">
                  <c:v>3.2171799999999998E-12</c:v>
                </c:pt>
                <c:pt idx="6439">
                  <c:v>3.2171799999999998E-12</c:v>
                </c:pt>
                <c:pt idx="6440">
                  <c:v>3.2599200000000001E-12</c:v>
                </c:pt>
                <c:pt idx="6441">
                  <c:v>3.2599200000000001E-12</c:v>
                </c:pt>
                <c:pt idx="6442">
                  <c:v>3.0552000000000001E-12</c:v>
                </c:pt>
                <c:pt idx="6443">
                  <c:v>3.0552000000000001E-12</c:v>
                </c:pt>
                <c:pt idx="6444">
                  <c:v>2.9617000000000002E-12</c:v>
                </c:pt>
                <c:pt idx="6445">
                  <c:v>2.9617000000000002E-12</c:v>
                </c:pt>
                <c:pt idx="6446">
                  <c:v>4.12887E-12</c:v>
                </c:pt>
                <c:pt idx="6447">
                  <c:v>4.12887E-12</c:v>
                </c:pt>
                <c:pt idx="6448">
                  <c:v>2.94339E-12</c:v>
                </c:pt>
                <c:pt idx="6449">
                  <c:v>2.94339E-12</c:v>
                </c:pt>
                <c:pt idx="6450">
                  <c:v>3.3327799999999999E-12</c:v>
                </c:pt>
                <c:pt idx="6451">
                  <c:v>3.3327799999999999E-12</c:v>
                </c:pt>
                <c:pt idx="6452">
                  <c:v>3.0363500000000001E-12</c:v>
                </c:pt>
                <c:pt idx="6453">
                  <c:v>3.0363500000000001E-12</c:v>
                </c:pt>
                <c:pt idx="6454">
                  <c:v>2.3080299999999998E-12</c:v>
                </c:pt>
                <c:pt idx="6455">
                  <c:v>2.3080299999999998E-12</c:v>
                </c:pt>
                <c:pt idx="6456">
                  <c:v>2.4366299999999999E-12</c:v>
                </c:pt>
                <c:pt idx="6457">
                  <c:v>2.4366299999999999E-12</c:v>
                </c:pt>
                <c:pt idx="6458">
                  <c:v>2.8002700000000001E-12</c:v>
                </c:pt>
                <c:pt idx="6459">
                  <c:v>2.8002700000000001E-12</c:v>
                </c:pt>
                <c:pt idx="6460">
                  <c:v>3.6148500000000001E-12</c:v>
                </c:pt>
                <c:pt idx="6461">
                  <c:v>3.6148500000000001E-12</c:v>
                </c:pt>
                <c:pt idx="6462">
                  <c:v>2.4955599999999999E-12</c:v>
                </c:pt>
                <c:pt idx="6463">
                  <c:v>2.4955599999999999E-12</c:v>
                </c:pt>
                <c:pt idx="6464">
                  <c:v>2.4631399999999999E-12</c:v>
                </c:pt>
                <c:pt idx="6465">
                  <c:v>2.4631399999999999E-12</c:v>
                </c:pt>
                <c:pt idx="6466">
                  <c:v>3.5993399999999999E-12</c:v>
                </c:pt>
                <c:pt idx="6467">
                  <c:v>3.5993399999999999E-12</c:v>
                </c:pt>
                <c:pt idx="6468">
                  <c:v>3.3743699999999999E-12</c:v>
                </c:pt>
                <c:pt idx="6469">
                  <c:v>3.3743699999999999E-12</c:v>
                </c:pt>
                <c:pt idx="6470">
                  <c:v>4.1752299999999998E-12</c:v>
                </c:pt>
                <c:pt idx="6471">
                  <c:v>4.1752299999999998E-12</c:v>
                </c:pt>
                <c:pt idx="6472">
                  <c:v>3.2540000000000001E-12</c:v>
                </c:pt>
                <c:pt idx="6473">
                  <c:v>3.2540000000000001E-12</c:v>
                </c:pt>
                <c:pt idx="6474">
                  <c:v>3.4229500000000001E-12</c:v>
                </c:pt>
                <c:pt idx="6475">
                  <c:v>3.4229500000000001E-12</c:v>
                </c:pt>
                <c:pt idx="6476">
                  <c:v>5.3011799999999998E-12</c:v>
                </c:pt>
                <c:pt idx="6477">
                  <c:v>5.3011799999999998E-12</c:v>
                </c:pt>
                <c:pt idx="6478">
                  <c:v>3.14096E-12</c:v>
                </c:pt>
                <c:pt idx="6479">
                  <c:v>3.14096E-12</c:v>
                </c:pt>
                <c:pt idx="6480">
                  <c:v>2.83511E-12</c:v>
                </c:pt>
                <c:pt idx="6481">
                  <c:v>2.83511E-12</c:v>
                </c:pt>
                <c:pt idx="6482">
                  <c:v>3.6005699999999999E-12</c:v>
                </c:pt>
                <c:pt idx="6483">
                  <c:v>3.6005699999999999E-12</c:v>
                </c:pt>
                <c:pt idx="6484">
                  <c:v>3.1332E-12</c:v>
                </c:pt>
                <c:pt idx="6485">
                  <c:v>3.1332E-12</c:v>
                </c:pt>
                <c:pt idx="6486">
                  <c:v>2.7769199999999998E-12</c:v>
                </c:pt>
                <c:pt idx="6487">
                  <c:v>2.7769199999999998E-12</c:v>
                </c:pt>
                <c:pt idx="6488">
                  <c:v>2.7984699999999999E-12</c:v>
                </c:pt>
                <c:pt idx="6489">
                  <c:v>2.7984699999999999E-12</c:v>
                </c:pt>
                <c:pt idx="6490">
                  <c:v>3.1629799999999999E-12</c:v>
                </c:pt>
                <c:pt idx="6491">
                  <c:v>3.1629799999999999E-12</c:v>
                </c:pt>
                <c:pt idx="6492">
                  <c:v>2.75792E-12</c:v>
                </c:pt>
                <c:pt idx="6493">
                  <c:v>2.75792E-12</c:v>
                </c:pt>
                <c:pt idx="6494">
                  <c:v>2.63545E-12</c:v>
                </c:pt>
                <c:pt idx="6495">
                  <c:v>2.63545E-12</c:v>
                </c:pt>
                <c:pt idx="6496">
                  <c:v>2.66465E-12</c:v>
                </c:pt>
                <c:pt idx="6497">
                  <c:v>2.66465E-12</c:v>
                </c:pt>
                <c:pt idx="6498">
                  <c:v>1.93123E-12</c:v>
                </c:pt>
                <c:pt idx="6499">
                  <c:v>1.93123E-12</c:v>
                </c:pt>
                <c:pt idx="6500">
                  <c:v>2.55843E-12</c:v>
                </c:pt>
                <c:pt idx="6501">
                  <c:v>2.55843E-12</c:v>
                </c:pt>
                <c:pt idx="6502">
                  <c:v>2.88364E-12</c:v>
                </c:pt>
                <c:pt idx="6503">
                  <c:v>2.88364E-12</c:v>
                </c:pt>
                <c:pt idx="6504">
                  <c:v>3.15745E-12</c:v>
                </c:pt>
                <c:pt idx="6505">
                  <c:v>3.15745E-12</c:v>
                </c:pt>
                <c:pt idx="6506">
                  <c:v>2.8097899999999999E-12</c:v>
                </c:pt>
                <c:pt idx="6507">
                  <c:v>2.8097899999999999E-12</c:v>
                </c:pt>
                <c:pt idx="6508">
                  <c:v>2.84349E-12</c:v>
                </c:pt>
                <c:pt idx="6509">
                  <c:v>2.84349E-12</c:v>
                </c:pt>
                <c:pt idx="6510">
                  <c:v>2.2726699999999998E-12</c:v>
                </c:pt>
                <c:pt idx="6511">
                  <c:v>2.2726699999999998E-12</c:v>
                </c:pt>
                <c:pt idx="6512">
                  <c:v>2.60419E-12</c:v>
                </c:pt>
                <c:pt idx="6513">
                  <c:v>2.60419E-12</c:v>
                </c:pt>
                <c:pt idx="6514">
                  <c:v>2.5893200000000001E-12</c:v>
                </c:pt>
                <c:pt idx="6515">
                  <c:v>2.5893200000000001E-12</c:v>
                </c:pt>
                <c:pt idx="6516">
                  <c:v>2.6339800000000001E-12</c:v>
                </c:pt>
                <c:pt idx="6517">
                  <c:v>2.6339800000000001E-12</c:v>
                </c:pt>
                <c:pt idx="6518">
                  <c:v>2.07904E-12</c:v>
                </c:pt>
                <c:pt idx="6519">
                  <c:v>2.07904E-12</c:v>
                </c:pt>
                <c:pt idx="6520">
                  <c:v>2.26639E-12</c:v>
                </c:pt>
                <c:pt idx="6521">
                  <c:v>2.26639E-12</c:v>
                </c:pt>
                <c:pt idx="6522">
                  <c:v>2.59964E-12</c:v>
                </c:pt>
                <c:pt idx="6523">
                  <c:v>2.59964E-12</c:v>
                </c:pt>
                <c:pt idx="6524">
                  <c:v>2.9738300000000001E-12</c:v>
                </c:pt>
                <c:pt idx="6525">
                  <c:v>2.9738300000000001E-12</c:v>
                </c:pt>
                <c:pt idx="6526">
                  <c:v>2.5916599999999999E-12</c:v>
                </c:pt>
                <c:pt idx="6527">
                  <c:v>2.5916599999999999E-12</c:v>
                </c:pt>
                <c:pt idx="6528">
                  <c:v>2.4046700000000001E-12</c:v>
                </c:pt>
                <c:pt idx="6529">
                  <c:v>2.4046700000000001E-12</c:v>
                </c:pt>
                <c:pt idx="6530">
                  <c:v>2.96483E-12</c:v>
                </c:pt>
                <c:pt idx="6531">
                  <c:v>2.96483E-12</c:v>
                </c:pt>
                <c:pt idx="6532">
                  <c:v>2.5669699999999999E-12</c:v>
                </c:pt>
                <c:pt idx="6533">
                  <c:v>2.5669699999999999E-12</c:v>
                </c:pt>
                <c:pt idx="6534">
                  <c:v>1.9610399999999999E-12</c:v>
                </c:pt>
                <c:pt idx="6535">
                  <c:v>1.9610399999999999E-12</c:v>
                </c:pt>
                <c:pt idx="6536">
                  <c:v>3.02037E-12</c:v>
                </c:pt>
                <c:pt idx="6537">
                  <c:v>3.02037E-12</c:v>
                </c:pt>
                <c:pt idx="6538">
                  <c:v>2.79427E-12</c:v>
                </c:pt>
                <c:pt idx="6539">
                  <c:v>2.79427E-12</c:v>
                </c:pt>
                <c:pt idx="6540">
                  <c:v>2.6189499999999999E-12</c:v>
                </c:pt>
                <c:pt idx="6541">
                  <c:v>2.6189499999999999E-12</c:v>
                </c:pt>
                <c:pt idx="6542">
                  <c:v>6.1505699999999997E-12</c:v>
                </c:pt>
                <c:pt idx="6543">
                  <c:v>6.1505699999999997E-12</c:v>
                </c:pt>
                <c:pt idx="6544">
                  <c:v>3.13853E-12</c:v>
                </c:pt>
                <c:pt idx="6545">
                  <c:v>3.13853E-12</c:v>
                </c:pt>
                <c:pt idx="6546">
                  <c:v>1.8440200000000001E-12</c:v>
                </c:pt>
                <c:pt idx="6547">
                  <c:v>1.8440200000000001E-12</c:v>
                </c:pt>
                <c:pt idx="6548">
                  <c:v>1.9912699999999999E-12</c:v>
                </c:pt>
                <c:pt idx="6549">
                  <c:v>1.9912699999999999E-12</c:v>
                </c:pt>
                <c:pt idx="6550">
                  <c:v>2.7318000000000001E-12</c:v>
                </c:pt>
                <c:pt idx="6551">
                  <c:v>2.7318000000000001E-12</c:v>
                </c:pt>
                <c:pt idx="6552">
                  <c:v>4.7489600000000004E-12</c:v>
                </c:pt>
                <c:pt idx="6553">
                  <c:v>4.7489600000000004E-12</c:v>
                </c:pt>
                <c:pt idx="6554">
                  <c:v>3.2188999999999999E-12</c:v>
                </c:pt>
                <c:pt idx="6555">
                  <c:v>3.2188999999999999E-12</c:v>
                </c:pt>
                <c:pt idx="6556">
                  <c:v>1.9337000000000001E-12</c:v>
                </c:pt>
                <c:pt idx="6557">
                  <c:v>1.9337000000000001E-12</c:v>
                </c:pt>
                <c:pt idx="6558">
                  <c:v>2.03773E-12</c:v>
                </c:pt>
                <c:pt idx="6559">
                  <c:v>2.03773E-12</c:v>
                </c:pt>
                <c:pt idx="6560">
                  <c:v>3.0110199999999998E-12</c:v>
                </c:pt>
                <c:pt idx="6561">
                  <c:v>3.0110199999999998E-12</c:v>
                </c:pt>
                <c:pt idx="6562">
                  <c:v>2.9253700000000001E-12</c:v>
                </c:pt>
                <c:pt idx="6563">
                  <c:v>2.9253700000000001E-12</c:v>
                </c:pt>
                <c:pt idx="6564">
                  <c:v>3.39322E-12</c:v>
                </c:pt>
                <c:pt idx="6565">
                  <c:v>3.39322E-12</c:v>
                </c:pt>
                <c:pt idx="6566">
                  <c:v>2.1259800000000002E-12</c:v>
                </c:pt>
                <c:pt idx="6567">
                  <c:v>2.1259800000000002E-12</c:v>
                </c:pt>
                <c:pt idx="6568">
                  <c:v>2.84424E-12</c:v>
                </c:pt>
                <c:pt idx="6569">
                  <c:v>2.84424E-12</c:v>
                </c:pt>
                <c:pt idx="6570">
                  <c:v>2.4010299999999999E-12</c:v>
                </c:pt>
                <c:pt idx="6571">
                  <c:v>2.4010299999999999E-12</c:v>
                </c:pt>
                <c:pt idx="6572">
                  <c:v>2.4031499999999999E-12</c:v>
                </c:pt>
                <c:pt idx="6573">
                  <c:v>2.4031499999999999E-12</c:v>
                </c:pt>
                <c:pt idx="6574">
                  <c:v>1.7336099999999999E-12</c:v>
                </c:pt>
                <c:pt idx="6575">
                  <c:v>1.7336099999999999E-12</c:v>
                </c:pt>
                <c:pt idx="6576">
                  <c:v>1.90609E-12</c:v>
                </c:pt>
                <c:pt idx="6577">
                  <c:v>1.90609E-12</c:v>
                </c:pt>
                <c:pt idx="6578">
                  <c:v>3.1021600000000002E-12</c:v>
                </c:pt>
                <c:pt idx="6579">
                  <c:v>3.1021600000000002E-12</c:v>
                </c:pt>
                <c:pt idx="6580">
                  <c:v>2.1166899999999999E-12</c:v>
                </c:pt>
                <c:pt idx="6581">
                  <c:v>2.1166899999999999E-12</c:v>
                </c:pt>
                <c:pt idx="6582">
                  <c:v>2.45767E-12</c:v>
                </c:pt>
                <c:pt idx="6583">
                  <c:v>2.45767E-12</c:v>
                </c:pt>
                <c:pt idx="6584">
                  <c:v>2.3342999999999999E-12</c:v>
                </c:pt>
                <c:pt idx="6585">
                  <c:v>2.3342999999999999E-12</c:v>
                </c:pt>
                <c:pt idx="6586">
                  <c:v>1.8538899999999999E-12</c:v>
                </c:pt>
                <c:pt idx="6587">
                  <c:v>1.8538899999999999E-12</c:v>
                </c:pt>
                <c:pt idx="6588">
                  <c:v>2.7090999999999998E-12</c:v>
                </c:pt>
                <c:pt idx="6589">
                  <c:v>2.7090999999999998E-12</c:v>
                </c:pt>
                <c:pt idx="6590">
                  <c:v>2.53685E-12</c:v>
                </c:pt>
                <c:pt idx="6591">
                  <c:v>2.53685E-12</c:v>
                </c:pt>
                <c:pt idx="6592">
                  <c:v>2.52474E-12</c:v>
                </c:pt>
                <c:pt idx="6593">
                  <c:v>2.52474E-12</c:v>
                </c:pt>
                <c:pt idx="6594">
                  <c:v>3.3387299999999999E-12</c:v>
                </c:pt>
                <c:pt idx="6595">
                  <c:v>3.3387299999999999E-12</c:v>
                </c:pt>
                <c:pt idx="6596">
                  <c:v>1.7503499999999999E-12</c:v>
                </c:pt>
                <c:pt idx="6597">
                  <c:v>1.7503499999999999E-12</c:v>
                </c:pt>
                <c:pt idx="6598">
                  <c:v>1.80262E-12</c:v>
                </c:pt>
                <c:pt idx="6599">
                  <c:v>1.80262E-12</c:v>
                </c:pt>
                <c:pt idx="6600">
                  <c:v>2.5990499999999999E-12</c:v>
                </c:pt>
                <c:pt idx="6601">
                  <c:v>2.5990499999999999E-12</c:v>
                </c:pt>
                <c:pt idx="6602">
                  <c:v>2.6858300000000001E-12</c:v>
                </c:pt>
                <c:pt idx="6603">
                  <c:v>2.6858300000000001E-12</c:v>
                </c:pt>
                <c:pt idx="6604">
                  <c:v>3.67948E-12</c:v>
                </c:pt>
                <c:pt idx="6605">
                  <c:v>3.67948E-12</c:v>
                </c:pt>
                <c:pt idx="6606">
                  <c:v>2.4575599999999999E-12</c:v>
                </c:pt>
                <c:pt idx="6607">
                  <c:v>2.4575599999999999E-12</c:v>
                </c:pt>
                <c:pt idx="6608">
                  <c:v>2.3315299999999999E-12</c:v>
                </c:pt>
                <c:pt idx="6609">
                  <c:v>2.3315299999999999E-12</c:v>
                </c:pt>
                <c:pt idx="6610">
                  <c:v>2.00985E-12</c:v>
                </c:pt>
                <c:pt idx="6611">
                  <c:v>2.00985E-12</c:v>
                </c:pt>
                <c:pt idx="6612">
                  <c:v>2.4078500000000001E-12</c:v>
                </c:pt>
                <c:pt idx="6613">
                  <c:v>2.4078500000000001E-12</c:v>
                </c:pt>
                <c:pt idx="6614">
                  <c:v>2.2181899999999999E-12</c:v>
                </c:pt>
                <c:pt idx="6615">
                  <c:v>2.2181899999999999E-12</c:v>
                </c:pt>
                <c:pt idx="6616">
                  <c:v>3.20724E-12</c:v>
                </c:pt>
                <c:pt idx="6617">
                  <c:v>3.20724E-12</c:v>
                </c:pt>
                <c:pt idx="6618">
                  <c:v>2.7355600000000001E-12</c:v>
                </c:pt>
                <c:pt idx="6619">
                  <c:v>2.7355600000000001E-12</c:v>
                </c:pt>
                <c:pt idx="6620">
                  <c:v>1.9442300000000001E-12</c:v>
                </c:pt>
                <c:pt idx="6621">
                  <c:v>1.9442300000000001E-12</c:v>
                </c:pt>
                <c:pt idx="6622">
                  <c:v>2.1679499999999999E-12</c:v>
                </c:pt>
                <c:pt idx="6623">
                  <c:v>2.1679499999999999E-12</c:v>
                </c:pt>
                <c:pt idx="6624">
                  <c:v>2.1288999999999999E-12</c:v>
                </c:pt>
                <c:pt idx="6625">
                  <c:v>2.1288999999999999E-12</c:v>
                </c:pt>
                <c:pt idx="6626">
                  <c:v>2.4257499999999998E-12</c:v>
                </c:pt>
                <c:pt idx="6627">
                  <c:v>2.4257499999999998E-12</c:v>
                </c:pt>
                <c:pt idx="6628">
                  <c:v>2.8526699999999998E-12</c:v>
                </c:pt>
                <c:pt idx="6629">
                  <c:v>2.8526699999999998E-12</c:v>
                </c:pt>
                <c:pt idx="6630">
                  <c:v>2.4167899999999998E-12</c:v>
                </c:pt>
                <c:pt idx="6631">
                  <c:v>2.4167899999999998E-12</c:v>
                </c:pt>
                <c:pt idx="6632">
                  <c:v>2.7191400000000001E-12</c:v>
                </c:pt>
                <c:pt idx="6633">
                  <c:v>2.7191400000000001E-12</c:v>
                </c:pt>
                <c:pt idx="6634">
                  <c:v>3.3105499999999999E-12</c:v>
                </c:pt>
                <c:pt idx="6635">
                  <c:v>3.3105499999999999E-12</c:v>
                </c:pt>
                <c:pt idx="6636">
                  <c:v>2.0822799999999999E-12</c:v>
                </c:pt>
                <c:pt idx="6637">
                  <c:v>2.0822799999999999E-12</c:v>
                </c:pt>
                <c:pt idx="6638">
                  <c:v>2.5716700000000001E-12</c:v>
                </c:pt>
                <c:pt idx="6639">
                  <c:v>2.5716700000000001E-12</c:v>
                </c:pt>
                <c:pt idx="6640">
                  <c:v>2.1634900000000001E-12</c:v>
                </c:pt>
                <c:pt idx="6641">
                  <c:v>2.1634900000000001E-12</c:v>
                </c:pt>
                <c:pt idx="6642">
                  <c:v>2.2678000000000001E-12</c:v>
                </c:pt>
                <c:pt idx="6643">
                  <c:v>2.2678000000000001E-12</c:v>
                </c:pt>
                <c:pt idx="6644">
                  <c:v>2.1772199999999999E-12</c:v>
                </c:pt>
                <c:pt idx="6645">
                  <c:v>2.1772199999999999E-12</c:v>
                </c:pt>
                <c:pt idx="6646">
                  <c:v>2.40384E-12</c:v>
                </c:pt>
                <c:pt idx="6647">
                  <c:v>2.40384E-12</c:v>
                </c:pt>
                <c:pt idx="6648">
                  <c:v>2.8931600000000002E-12</c:v>
                </c:pt>
                <c:pt idx="6649">
                  <c:v>2.8931600000000002E-12</c:v>
                </c:pt>
                <c:pt idx="6650">
                  <c:v>2.65005E-12</c:v>
                </c:pt>
                <c:pt idx="6651">
                  <c:v>2.65005E-12</c:v>
                </c:pt>
                <c:pt idx="6652">
                  <c:v>2.3850700000000001E-12</c:v>
                </c:pt>
                <c:pt idx="6653">
                  <c:v>2.3850700000000001E-12</c:v>
                </c:pt>
                <c:pt idx="6654">
                  <c:v>2.0814800000000001E-12</c:v>
                </c:pt>
                <c:pt idx="6655">
                  <c:v>2.0814800000000001E-12</c:v>
                </c:pt>
                <c:pt idx="6656">
                  <c:v>1.66828E-12</c:v>
                </c:pt>
                <c:pt idx="6657">
                  <c:v>1.66828E-12</c:v>
                </c:pt>
                <c:pt idx="6658">
                  <c:v>2.19395E-12</c:v>
                </c:pt>
                <c:pt idx="6659">
                  <c:v>2.19395E-12</c:v>
                </c:pt>
                <c:pt idx="6660">
                  <c:v>2.7955100000000001E-12</c:v>
                </c:pt>
                <c:pt idx="6661">
                  <c:v>2.7955100000000001E-12</c:v>
                </c:pt>
                <c:pt idx="6662">
                  <c:v>3.0196600000000001E-12</c:v>
                </c:pt>
                <c:pt idx="6663">
                  <c:v>3.0196600000000001E-12</c:v>
                </c:pt>
                <c:pt idx="6664">
                  <c:v>2.4116299999999999E-12</c:v>
                </c:pt>
                <c:pt idx="6665">
                  <c:v>2.4116299999999999E-12</c:v>
                </c:pt>
                <c:pt idx="6666">
                  <c:v>2.49656E-12</c:v>
                </c:pt>
                <c:pt idx="6667">
                  <c:v>2.49656E-12</c:v>
                </c:pt>
                <c:pt idx="6668">
                  <c:v>2.2983E-12</c:v>
                </c:pt>
                <c:pt idx="6669">
                  <c:v>2.2983E-12</c:v>
                </c:pt>
                <c:pt idx="6670">
                  <c:v>2.2537999999999999E-12</c:v>
                </c:pt>
                <c:pt idx="6671">
                  <c:v>2.2537999999999999E-12</c:v>
                </c:pt>
                <c:pt idx="6672">
                  <c:v>2.0582699999999999E-12</c:v>
                </c:pt>
                <c:pt idx="6673">
                  <c:v>2.0582699999999999E-12</c:v>
                </c:pt>
                <c:pt idx="6674">
                  <c:v>2.7504100000000002E-12</c:v>
                </c:pt>
                <c:pt idx="6675">
                  <c:v>2.7504100000000002E-12</c:v>
                </c:pt>
                <c:pt idx="6676">
                  <c:v>2.81972E-12</c:v>
                </c:pt>
                <c:pt idx="6677">
                  <c:v>2.81972E-12</c:v>
                </c:pt>
                <c:pt idx="6678">
                  <c:v>2.28855E-12</c:v>
                </c:pt>
                <c:pt idx="6679">
                  <c:v>2.28855E-12</c:v>
                </c:pt>
                <c:pt idx="6680">
                  <c:v>2.4392100000000001E-12</c:v>
                </c:pt>
                <c:pt idx="6681">
                  <c:v>2.4392100000000001E-12</c:v>
                </c:pt>
                <c:pt idx="6682">
                  <c:v>3.6984600000000004E-12</c:v>
                </c:pt>
                <c:pt idx="6683">
                  <c:v>3.6984600000000004E-12</c:v>
                </c:pt>
                <c:pt idx="6684">
                  <c:v>2.7111800000000002E-12</c:v>
                </c:pt>
                <c:pt idx="6685">
                  <c:v>2.7111800000000002E-12</c:v>
                </c:pt>
                <c:pt idx="6686">
                  <c:v>3.2779100000000001E-12</c:v>
                </c:pt>
                <c:pt idx="6687">
                  <c:v>3.2779100000000001E-12</c:v>
                </c:pt>
                <c:pt idx="6688">
                  <c:v>3.4003599999999999E-12</c:v>
                </c:pt>
                <c:pt idx="6689">
                  <c:v>3.4003599999999999E-12</c:v>
                </c:pt>
                <c:pt idx="6690">
                  <c:v>2.6420699999999999E-12</c:v>
                </c:pt>
                <c:pt idx="6691">
                  <c:v>2.6420699999999999E-12</c:v>
                </c:pt>
                <c:pt idx="6692">
                  <c:v>2.1904100000000002E-12</c:v>
                </c:pt>
                <c:pt idx="6693">
                  <c:v>2.1904100000000002E-12</c:v>
                </c:pt>
                <c:pt idx="6694">
                  <c:v>2.7784200000000002E-12</c:v>
                </c:pt>
                <c:pt idx="6695">
                  <c:v>2.7784200000000002E-12</c:v>
                </c:pt>
                <c:pt idx="6696">
                  <c:v>2.1343999999999999E-12</c:v>
                </c:pt>
                <c:pt idx="6697">
                  <c:v>2.1343999999999999E-12</c:v>
                </c:pt>
                <c:pt idx="6698">
                  <c:v>2.2380200000000002E-12</c:v>
                </c:pt>
                <c:pt idx="6699">
                  <c:v>2.2380200000000002E-12</c:v>
                </c:pt>
                <c:pt idx="6700">
                  <c:v>2.96346E-12</c:v>
                </c:pt>
                <c:pt idx="6701">
                  <c:v>2.96346E-12</c:v>
                </c:pt>
                <c:pt idx="6702">
                  <c:v>4.0632599999999998E-12</c:v>
                </c:pt>
                <c:pt idx="6703">
                  <c:v>4.0632599999999998E-12</c:v>
                </c:pt>
                <c:pt idx="6704">
                  <c:v>3.0897199999999999E-12</c:v>
                </c:pt>
                <c:pt idx="6705">
                  <c:v>3.0897199999999999E-12</c:v>
                </c:pt>
                <c:pt idx="6706">
                  <c:v>2.1990699999999998E-12</c:v>
                </c:pt>
                <c:pt idx="6707">
                  <c:v>2.1990699999999998E-12</c:v>
                </c:pt>
                <c:pt idx="6708">
                  <c:v>3.12263E-12</c:v>
                </c:pt>
                <c:pt idx="6709">
                  <c:v>3.12263E-12</c:v>
                </c:pt>
                <c:pt idx="6710">
                  <c:v>3.37048E-12</c:v>
                </c:pt>
                <c:pt idx="6711">
                  <c:v>3.37048E-12</c:v>
                </c:pt>
                <c:pt idx="6712">
                  <c:v>2.3010899999999998E-12</c:v>
                </c:pt>
                <c:pt idx="6713">
                  <c:v>2.3010899999999998E-12</c:v>
                </c:pt>
                <c:pt idx="6714">
                  <c:v>2.0493399999999998E-12</c:v>
                </c:pt>
                <c:pt idx="6715">
                  <c:v>2.0493399999999998E-12</c:v>
                </c:pt>
                <c:pt idx="6716">
                  <c:v>2.5300900000000002E-12</c:v>
                </c:pt>
                <c:pt idx="6717">
                  <c:v>2.5300900000000002E-12</c:v>
                </c:pt>
                <c:pt idx="6718">
                  <c:v>2.0049700000000001E-12</c:v>
                </c:pt>
                <c:pt idx="6719">
                  <c:v>2.0049700000000001E-12</c:v>
                </c:pt>
                <c:pt idx="6720">
                  <c:v>2.7589999999999999E-12</c:v>
                </c:pt>
                <c:pt idx="6721">
                  <c:v>2.7589999999999999E-12</c:v>
                </c:pt>
                <c:pt idx="6722">
                  <c:v>2.3036199999999998E-12</c:v>
                </c:pt>
                <c:pt idx="6723">
                  <c:v>2.3036199999999998E-12</c:v>
                </c:pt>
                <c:pt idx="6724">
                  <c:v>2.5359400000000002E-12</c:v>
                </c:pt>
                <c:pt idx="6725">
                  <c:v>2.5359400000000002E-12</c:v>
                </c:pt>
                <c:pt idx="6726">
                  <c:v>2.7090399999999999E-12</c:v>
                </c:pt>
                <c:pt idx="6727">
                  <c:v>2.7090399999999999E-12</c:v>
                </c:pt>
                <c:pt idx="6728">
                  <c:v>2.4074499999999998E-12</c:v>
                </c:pt>
                <c:pt idx="6729">
                  <c:v>2.4074499999999998E-12</c:v>
                </c:pt>
                <c:pt idx="6730">
                  <c:v>2.4850100000000001E-12</c:v>
                </c:pt>
                <c:pt idx="6731">
                  <c:v>2.4850100000000001E-12</c:v>
                </c:pt>
                <c:pt idx="6732">
                  <c:v>2.8803399999999998E-12</c:v>
                </c:pt>
                <c:pt idx="6733">
                  <c:v>2.8803399999999998E-12</c:v>
                </c:pt>
                <c:pt idx="6734">
                  <c:v>2.8724799999999999E-12</c:v>
                </c:pt>
                <c:pt idx="6735">
                  <c:v>2.8724799999999999E-12</c:v>
                </c:pt>
                <c:pt idx="6736">
                  <c:v>8.5258700000000007E-12</c:v>
                </c:pt>
                <c:pt idx="6737">
                  <c:v>8.5258700000000007E-12</c:v>
                </c:pt>
                <c:pt idx="6738">
                  <c:v>1.9343599999999998E-12</c:v>
                </c:pt>
                <c:pt idx="6739">
                  <c:v>1.9343599999999998E-12</c:v>
                </c:pt>
                <c:pt idx="6740">
                  <c:v>2.4129999999999999E-12</c:v>
                </c:pt>
                <c:pt idx="6741">
                  <c:v>2.4129999999999999E-12</c:v>
                </c:pt>
                <c:pt idx="6742">
                  <c:v>2.1783799999999999E-12</c:v>
                </c:pt>
                <c:pt idx="6743">
                  <c:v>2.1783799999999999E-12</c:v>
                </c:pt>
                <c:pt idx="6744">
                  <c:v>2.5599599999999999E-12</c:v>
                </c:pt>
                <c:pt idx="6745">
                  <c:v>2.5599599999999999E-12</c:v>
                </c:pt>
                <c:pt idx="6746">
                  <c:v>2.2571799999999999E-12</c:v>
                </c:pt>
                <c:pt idx="6747">
                  <c:v>2.2571799999999999E-12</c:v>
                </c:pt>
                <c:pt idx="6748">
                  <c:v>2.0628400000000001E-12</c:v>
                </c:pt>
                <c:pt idx="6749">
                  <c:v>2.0628400000000001E-12</c:v>
                </c:pt>
                <c:pt idx="6750">
                  <c:v>2.31831E-12</c:v>
                </c:pt>
                <c:pt idx="6751">
                  <c:v>2.31831E-12</c:v>
                </c:pt>
                <c:pt idx="6752">
                  <c:v>2.5984800000000001E-12</c:v>
                </c:pt>
                <c:pt idx="6753">
                  <c:v>2.5984800000000001E-12</c:v>
                </c:pt>
                <c:pt idx="6754">
                  <c:v>2.46318E-12</c:v>
                </c:pt>
                <c:pt idx="6755">
                  <c:v>2.46318E-12</c:v>
                </c:pt>
                <c:pt idx="6756">
                  <c:v>2.6377599999999999E-12</c:v>
                </c:pt>
                <c:pt idx="6757">
                  <c:v>2.6377599999999999E-12</c:v>
                </c:pt>
                <c:pt idx="6758">
                  <c:v>2.3688499999999999E-12</c:v>
                </c:pt>
                <c:pt idx="6759">
                  <c:v>2.3688499999999999E-12</c:v>
                </c:pt>
                <c:pt idx="6760">
                  <c:v>2.3177400000000002E-12</c:v>
                </c:pt>
                <c:pt idx="6761">
                  <c:v>2.3177400000000002E-12</c:v>
                </c:pt>
                <c:pt idx="6762">
                  <c:v>2.32545E-12</c:v>
                </c:pt>
                <c:pt idx="6763">
                  <c:v>2.32545E-12</c:v>
                </c:pt>
                <c:pt idx="6764">
                  <c:v>1.7741199999999999E-12</c:v>
                </c:pt>
                <c:pt idx="6765">
                  <c:v>1.7741199999999999E-12</c:v>
                </c:pt>
                <c:pt idx="6766">
                  <c:v>2.43999E-12</c:v>
                </c:pt>
                <c:pt idx="6767">
                  <c:v>2.43999E-12</c:v>
                </c:pt>
                <c:pt idx="6768">
                  <c:v>1.8859500000000001E-12</c:v>
                </c:pt>
                <c:pt idx="6769">
                  <c:v>1.8859500000000001E-12</c:v>
                </c:pt>
                <c:pt idx="6770">
                  <c:v>2.9569199999999999E-12</c:v>
                </c:pt>
                <c:pt idx="6771">
                  <c:v>2.9569199999999999E-12</c:v>
                </c:pt>
                <c:pt idx="6772">
                  <c:v>1.9211800000000001E-12</c:v>
                </c:pt>
                <c:pt idx="6773">
                  <c:v>1.9211800000000001E-12</c:v>
                </c:pt>
                <c:pt idx="6774">
                  <c:v>2.1658299999999999E-12</c:v>
                </c:pt>
                <c:pt idx="6775">
                  <c:v>2.1658299999999999E-12</c:v>
                </c:pt>
                <c:pt idx="6776">
                  <c:v>2.71544E-12</c:v>
                </c:pt>
                <c:pt idx="6777">
                  <c:v>2.71544E-12</c:v>
                </c:pt>
                <c:pt idx="6778">
                  <c:v>2.2845799999999999E-12</c:v>
                </c:pt>
                <c:pt idx="6779">
                  <c:v>2.2845799999999999E-12</c:v>
                </c:pt>
                <c:pt idx="6780">
                  <c:v>2.7556400000000002E-12</c:v>
                </c:pt>
                <c:pt idx="6781">
                  <c:v>2.7556400000000002E-12</c:v>
                </c:pt>
                <c:pt idx="6782">
                  <c:v>1.7759100000000001E-12</c:v>
                </c:pt>
                <c:pt idx="6783">
                  <c:v>1.7759100000000001E-12</c:v>
                </c:pt>
                <c:pt idx="6784">
                  <c:v>2.1989999999999998E-12</c:v>
                </c:pt>
                <c:pt idx="6785">
                  <c:v>2.1989999999999998E-12</c:v>
                </c:pt>
                <c:pt idx="6786">
                  <c:v>3.3884199999999998E-12</c:v>
                </c:pt>
                <c:pt idx="6787">
                  <c:v>3.3884199999999998E-12</c:v>
                </c:pt>
                <c:pt idx="6788">
                  <c:v>2.4056000000000002E-12</c:v>
                </c:pt>
                <c:pt idx="6789">
                  <c:v>2.4056000000000002E-12</c:v>
                </c:pt>
                <c:pt idx="6790">
                  <c:v>2.8880900000000001E-12</c:v>
                </c:pt>
                <c:pt idx="6791">
                  <c:v>2.8880900000000001E-12</c:v>
                </c:pt>
                <c:pt idx="6792">
                  <c:v>1.9716399999999999E-12</c:v>
                </c:pt>
                <c:pt idx="6793">
                  <c:v>1.9716399999999999E-12</c:v>
                </c:pt>
                <c:pt idx="6794">
                  <c:v>2.6031400000000002E-12</c:v>
                </c:pt>
                <c:pt idx="6795">
                  <c:v>2.6031400000000002E-12</c:v>
                </c:pt>
                <c:pt idx="6796">
                  <c:v>2.5196500000000001E-12</c:v>
                </c:pt>
                <c:pt idx="6797">
                  <c:v>2.5196500000000001E-12</c:v>
                </c:pt>
                <c:pt idx="6798">
                  <c:v>2.3289699999999999E-12</c:v>
                </c:pt>
                <c:pt idx="6799">
                  <c:v>2.3289699999999999E-12</c:v>
                </c:pt>
                <c:pt idx="6800">
                  <c:v>2.6715000000000001E-12</c:v>
                </c:pt>
                <c:pt idx="6801">
                  <c:v>2.6715000000000001E-12</c:v>
                </c:pt>
                <c:pt idx="6802">
                  <c:v>1.7174300000000001E-12</c:v>
                </c:pt>
                <c:pt idx="6803">
                  <c:v>1.7174300000000001E-12</c:v>
                </c:pt>
                <c:pt idx="6804">
                  <c:v>2.05209E-12</c:v>
                </c:pt>
                <c:pt idx="6805">
                  <c:v>2.05209E-12</c:v>
                </c:pt>
                <c:pt idx="6806">
                  <c:v>3.0043100000000002E-12</c:v>
                </c:pt>
                <c:pt idx="6807">
                  <c:v>3.0043100000000002E-12</c:v>
                </c:pt>
                <c:pt idx="6808">
                  <c:v>4.3007599999999999E-12</c:v>
                </c:pt>
                <c:pt idx="6809">
                  <c:v>4.3007599999999999E-12</c:v>
                </c:pt>
                <c:pt idx="6810">
                  <c:v>2.0747499999999998E-12</c:v>
                </c:pt>
                <c:pt idx="6811">
                  <c:v>2.0747499999999998E-12</c:v>
                </c:pt>
                <c:pt idx="6812">
                  <c:v>2.2952600000000001E-12</c:v>
                </c:pt>
                <c:pt idx="6813">
                  <c:v>2.2952600000000001E-12</c:v>
                </c:pt>
                <c:pt idx="6814">
                  <c:v>2.35418E-12</c:v>
                </c:pt>
                <c:pt idx="6815">
                  <c:v>2.35418E-12</c:v>
                </c:pt>
                <c:pt idx="6816">
                  <c:v>3.4650600000000002E-12</c:v>
                </c:pt>
                <c:pt idx="6817">
                  <c:v>3.4650600000000002E-12</c:v>
                </c:pt>
                <c:pt idx="6818">
                  <c:v>2.2670200000000002E-12</c:v>
                </c:pt>
                <c:pt idx="6819">
                  <c:v>2.2670200000000002E-12</c:v>
                </c:pt>
                <c:pt idx="6820">
                  <c:v>2.72119E-12</c:v>
                </c:pt>
                <c:pt idx="6821">
                  <c:v>2.72119E-12</c:v>
                </c:pt>
                <c:pt idx="6822">
                  <c:v>2.4862800000000002E-12</c:v>
                </c:pt>
                <c:pt idx="6823">
                  <c:v>2.4862800000000002E-12</c:v>
                </c:pt>
                <c:pt idx="6824">
                  <c:v>3.6102400000000002E-12</c:v>
                </c:pt>
                <c:pt idx="6825">
                  <c:v>3.6102400000000002E-12</c:v>
                </c:pt>
                <c:pt idx="6826">
                  <c:v>2.3826500000000002E-12</c:v>
                </c:pt>
                <c:pt idx="6827">
                  <c:v>2.3826500000000002E-12</c:v>
                </c:pt>
                <c:pt idx="6828">
                  <c:v>2.0705499999999999E-12</c:v>
                </c:pt>
                <c:pt idx="6829">
                  <c:v>2.0705499999999999E-12</c:v>
                </c:pt>
                <c:pt idx="6830">
                  <c:v>2.5021599999999999E-12</c:v>
                </c:pt>
                <c:pt idx="6831">
                  <c:v>2.5021599999999999E-12</c:v>
                </c:pt>
                <c:pt idx="6832">
                  <c:v>2.6768899999999999E-12</c:v>
                </c:pt>
                <c:pt idx="6833">
                  <c:v>2.6768899999999999E-12</c:v>
                </c:pt>
                <c:pt idx="6834">
                  <c:v>2.0732000000000001E-12</c:v>
                </c:pt>
                <c:pt idx="6835">
                  <c:v>2.0732000000000001E-12</c:v>
                </c:pt>
                <c:pt idx="6836">
                  <c:v>2.5829200000000001E-12</c:v>
                </c:pt>
                <c:pt idx="6837">
                  <c:v>2.5829200000000001E-12</c:v>
                </c:pt>
                <c:pt idx="6838">
                  <c:v>2.7053399999999999E-12</c:v>
                </c:pt>
                <c:pt idx="6839">
                  <c:v>2.7053399999999999E-12</c:v>
                </c:pt>
                <c:pt idx="6840">
                  <c:v>2.89205E-12</c:v>
                </c:pt>
                <c:pt idx="6841">
                  <c:v>2.89205E-12</c:v>
                </c:pt>
                <c:pt idx="6842">
                  <c:v>2.1455400000000002E-12</c:v>
                </c:pt>
                <c:pt idx="6843">
                  <c:v>2.1455400000000002E-12</c:v>
                </c:pt>
                <c:pt idx="6844">
                  <c:v>2.5030099999999999E-12</c:v>
                </c:pt>
                <c:pt idx="6845">
                  <c:v>2.5030099999999999E-12</c:v>
                </c:pt>
                <c:pt idx="6846">
                  <c:v>2.5487900000000001E-12</c:v>
                </c:pt>
                <c:pt idx="6847">
                  <c:v>2.5487900000000001E-12</c:v>
                </c:pt>
                <c:pt idx="6848">
                  <c:v>2.9542700000000001E-12</c:v>
                </c:pt>
                <c:pt idx="6849">
                  <c:v>2.9542700000000001E-12</c:v>
                </c:pt>
                <c:pt idx="6850">
                  <c:v>2.08571E-12</c:v>
                </c:pt>
                <c:pt idx="6851">
                  <c:v>2.08571E-12</c:v>
                </c:pt>
                <c:pt idx="6852">
                  <c:v>1.7821899999999999E-12</c:v>
                </c:pt>
                <c:pt idx="6853">
                  <c:v>1.7821899999999999E-12</c:v>
                </c:pt>
                <c:pt idx="6854">
                  <c:v>2.22928E-12</c:v>
                </c:pt>
                <c:pt idx="6855">
                  <c:v>2.22928E-12</c:v>
                </c:pt>
                <c:pt idx="6856">
                  <c:v>2.79212E-12</c:v>
                </c:pt>
                <c:pt idx="6857">
                  <c:v>2.79212E-12</c:v>
                </c:pt>
                <c:pt idx="6858">
                  <c:v>2.1806600000000001E-12</c:v>
                </c:pt>
                <c:pt idx="6859">
                  <c:v>2.1806600000000001E-12</c:v>
                </c:pt>
                <c:pt idx="6860">
                  <c:v>2.6772200000000002E-12</c:v>
                </c:pt>
                <c:pt idx="6861">
                  <c:v>2.6772200000000002E-12</c:v>
                </c:pt>
                <c:pt idx="6862">
                  <c:v>2.2365500000000002E-12</c:v>
                </c:pt>
                <c:pt idx="6863">
                  <c:v>2.2365500000000002E-12</c:v>
                </c:pt>
                <c:pt idx="6864">
                  <c:v>2.8212000000000001E-12</c:v>
                </c:pt>
                <c:pt idx="6865">
                  <c:v>2.8212000000000001E-12</c:v>
                </c:pt>
                <c:pt idx="6866">
                  <c:v>2.2655299999999999E-12</c:v>
                </c:pt>
                <c:pt idx="6867">
                  <c:v>2.2655299999999999E-12</c:v>
                </c:pt>
                <c:pt idx="6868">
                  <c:v>2.5970900000000002E-12</c:v>
                </c:pt>
                <c:pt idx="6869">
                  <c:v>2.5970900000000002E-12</c:v>
                </c:pt>
                <c:pt idx="6870">
                  <c:v>1.87839E-12</c:v>
                </c:pt>
                <c:pt idx="6871">
                  <c:v>1.87839E-12</c:v>
                </c:pt>
                <c:pt idx="6872">
                  <c:v>2.50959E-12</c:v>
                </c:pt>
                <c:pt idx="6873">
                  <c:v>2.50959E-12</c:v>
                </c:pt>
                <c:pt idx="6874">
                  <c:v>2.0542600000000002E-12</c:v>
                </c:pt>
                <c:pt idx="6875">
                  <c:v>2.0542600000000002E-12</c:v>
                </c:pt>
                <c:pt idx="6876">
                  <c:v>2.19843E-12</c:v>
                </c:pt>
                <c:pt idx="6877">
                  <c:v>2.19843E-12</c:v>
                </c:pt>
                <c:pt idx="6878">
                  <c:v>2.4682699999999999E-12</c:v>
                </c:pt>
                <c:pt idx="6879">
                  <c:v>2.4682699999999999E-12</c:v>
                </c:pt>
                <c:pt idx="6880">
                  <c:v>2.5473999999999998E-12</c:v>
                </c:pt>
                <c:pt idx="6881">
                  <c:v>2.5473999999999998E-12</c:v>
                </c:pt>
                <c:pt idx="6882">
                  <c:v>2.2052900000000002E-12</c:v>
                </c:pt>
                <c:pt idx="6883">
                  <c:v>2.2052900000000002E-12</c:v>
                </c:pt>
                <c:pt idx="6884">
                  <c:v>2.4763200000000001E-12</c:v>
                </c:pt>
                <c:pt idx="6885">
                  <c:v>2.4763200000000001E-12</c:v>
                </c:pt>
                <c:pt idx="6886">
                  <c:v>3.1885299999999999E-12</c:v>
                </c:pt>
                <c:pt idx="6887">
                  <c:v>3.1885299999999999E-12</c:v>
                </c:pt>
                <c:pt idx="6888">
                  <c:v>3.0695099999999999E-12</c:v>
                </c:pt>
                <c:pt idx="6889">
                  <c:v>3.0695099999999999E-12</c:v>
                </c:pt>
                <c:pt idx="6890">
                  <c:v>2.4167199999999998E-12</c:v>
                </c:pt>
                <c:pt idx="6891">
                  <c:v>2.4167199999999998E-12</c:v>
                </c:pt>
                <c:pt idx="6892">
                  <c:v>2.1192000000000001E-12</c:v>
                </c:pt>
                <c:pt idx="6893">
                  <c:v>2.1192000000000001E-12</c:v>
                </c:pt>
                <c:pt idx="6894">
                  <c:v>8.1563000000000007E-12</c:v>
                </c:pt>
                <c:pt idx="6895">
                  <c:v>8.1563000000000007E-12</c:v>
                </c:pt>
                <c:pt idx="6896">
                  <c:v>1.8863700000000002E-12</c:v>
                </c:pt>
                <c:pt idx="6897">
                  <c:v>1.8863700000000002E-12</c:v>
                </c:pt>
                <c:pt idx="6898">
                  <c:v>3.1360999999999999E-12</c:v>
                </c:pt>
                <c:pt idx="6899">
                  <c:v>3.1360999999999999E-12</c:v>
                </c:pt>
                <c:pt idx="6900">
                  <c:v>2.7240300000000001E-12</c:v>
                </c:pt>
                <c:pt idx="6901">
                  <c:v>2.7240300000000001E-12</c:v>
                </c:pt>
                <c:pt idx="6902">
                  <c:v>2.7579399999999999E-12</c:v>
                </c:pt>
                <c:pt idx="6903">
                  <c:v>2.7579399999999999E-12</c:v>
                </c:pt>
                <c:pt idx="6904">
                  <c:v>2.0271700000000001E-12</c:v>
                </c:pt>
                <c:pt idx="6905">
                  <c:v>2.0271700000000001E-12</c:v>
                </c:pt>
                <c:pt idx="6906">
                  <c:v>2.2935399999999999E-12</c:v>
                </c:pt>
                <c:pt idx="6907">
                  <c:v>2.2935399999999999E-12</c:v>
                </c:pt>
                <c:pt idx="6908">
                  <c:v>2.88918E-12</c:v>
                </c:pt>
                <c:pt idx="6909">
                  <c:v>2.88918E-12</c:v>
                </c:pt>
                <c:pt idx="6910">
                  <c:v>2.9143600000000001E-12</c:v>
                </c:pt>
                <c:pt idx="6911">
                  <c:v>2.9143600000000001E-12</c:v>
                </c:pt>
                <c:pt idx="6912">
                  <c:v>2.4725900000000001E-12</c:v>
                </c:pt>
                <c:pt idx="6913">
                  <c:v>2.4725900000000001E-12</c:v>
                </c:pt>
                <c:pt idx="6914">
                  <c:v>1.8392000000000001E-12</c:v>
                </c:pt>
                <c:pt idx="6915">
                  <c:v>1.8392000000000001E-12</c:v>
                </c:pt>
                <c:pt idx="6916">
                  <c:v>2.2264200000000001E-12</c:v>
                </c:pt>
                <c:pt idx="6917">
                  <c:v>2.2264200000000001E-12</c:v>
                </c:pt>
                <c:pt idx="6918">
                  <c:v>2.8478700000000001E-12</c:v>
                </c:pt>
                <c:pt idx="6919">
                  <c:v>2.8478700000000001E-12</c:v>
                </c:pt>
                <c:pt idx="6920">
                  <c:v>2.93908E-12</c:v>
                </c:pt>
                <c:pt idx="6921">
                  <c:v>2.93908E-12</c:v>
                </c:pt>
                <c:pt idx="6922">
                  <c:v>2.18554E-12</c:v>
                </c:pt>
                <c:pt idx="6923">
                  <c:v>2.18554E-12</c:v>
                </c:pt>
                <c:pt idx="6924">
                  <c:v>1.9167499999999999E-12</c:v>
                </c:pt>
                <c:pt idx="6925">
                  <c:v>1.9167499999999999E-12</c:v>
                </c:pt>
                <c:pt idx="6926">
                  <c:v>2.08195E-12</c:v>
                </c:pt>
                <c:pt idx="6927">
                  <c:v>2.08195E-12</c:v>
                </c:pt>
                <c:pt idx="6928">
                  <c:v>7.06846E-12</c:v>
                </c:pt>
                <c:pt idx="6929">
                  <c:v>7.06846E-12</c:v>
                </c:pt>
                <c:pt idx="6930">
                  <c:v>1.9980000000000002E-12</c:v>
                </c:pt>
                <c:pt idx="6931">
                  <c:v>1.9980000000000002E-12</c:v>
                </c:pt>
                <c:pt idx="6932">
                  <c:v>2.1136399999999999E-12</c:v>
                </c:pt>
                <c:pt idx="6933">
                  <c:v>2.1136399999999999E-12</c:v>
                </c:pt>
                <c:pt idx="6934">
                  <c:v>2.5724200000000001E-12</c:v>
                </c:pt>
                <c:pt idx="6935">
                  <c:v>2.5724200000000001E-12</c:v>
                </c:pt>
                <c:pt idx="6936">
                  <c:v>2.0038E-12</c:v>
                </c:pt>
                <c:pt idx="6937">
                  <c:v>2.0038E-12</c:v>
                </c:pt>
                <c:pt idx="6938">
                  <c:v>2.1902499999999999E-12</c:v>
                </c:pt>
                <c:pt idx="6939">
                  <c:v>2.1902499999999999E-12</c:v>
                </c:pt>
                <c:pt idx="6940">
                  <c:v>2.1564800000000001E-12</c:v>
                </c:pt>
                <c:pt idx="6941">
                  <c:v>2.1564800000000001E-12</c:v>
                </c:pt>
                <c:pt idx="6942">
                  <c:v>2.3751200000000001E-12</c:v>
                </c:pt>
                <c:pt idx="6943">
                  <c:v>2.3751200000000001E-12</c:v>
                </c:pt>
                <c:pt idx="6944">
                  <c:v>3.7862399999999998E-12</c:v>
                </c:pt>
                <c:pt idx="6945">
                  <c:v>3.7862399999999998E-12</c:v>
                </c:pt>
                <c:pt idx="6946">
                  <c:v>2.2679100000000002E-12</c:v>
                </c:pt>
                <c:pt idx="6947">
                  <c:v>2.2679100000000002E-12</c:v>
                </c:pt>
                <c:pt idx="6948">
                  <c:v>2.6228199999999999E-12</c:v>
                </c:pt>
                <c:pt idx="6949">
                  <c:v>2.6228199999999999E-12</c:v>
                </c:pt>
                <c:pt idx="6950">
                  <c:v>1.9147900000000002E-12</c:v>
                </c:pt>
                <c:pt idx="6951">
                  <c:v>1.9147900000000002E-12</c:v>
                </c:pt>
                <c:pt idx="6952">
                  <c:v>2.3046899999999999E-12</c:v>
                </c:pt>
                <c:pt idx="6953">
                  <c:v>2.3046899999999999E-12</c:v>
                </c:pt>
                <c:pt idx="6954">
                  <c:v>2.3212200000000001E-12</c:v>
                </c:pt>
                <c:pt idx="6955">
                  <c:v>2.3212200000000001E-12</c:v>
                </c:pt>
                <c:pt idx="6956">
                  <c:v>1.9910699999999999E-12</c:v>
                </c:pt>
                <c:pt idx="6957">
                  <c:v>1.9910699999999999E-12</c:v>
                </c:pt>
                <c:pt idx="6958">
                  <c:v>2.39851E-12</c:v>
                </c:pt>
                <c:pt idx="6959">
                  <c:v>2.39851E-12</c:v>
                </c:pt>
                <c:pt idx="6960">
                  <c:v>3.5732700000000002E-12</c:v>
                </c:pt>
                <c:pt idx="6961">
                  <c:v>3.5732700000000002E-12</c:v>
                </c:pt>
                <c:pt idx="6962">
                  <c:v>2.3602299999999999E-12</c:v>
                </c:pt>
                <c:pt idx="6963">
                  <c:v>2.3602299999999999E-12</c:v>
                </c:pt>
                <c:pt idx="6964">
                  <c:v>2.9012300000000001E-12</c:v>
                </c:pt>
                <c:pt idx="6965">
                  <c:v>2.9012300000000001E-12</c:v>
                </c:pt>
                <c:pt idx="6966">
                  <c:v>2.3527999999999998E-12</c:v>
                </c:pt>
                <c:pt idx="6967">
                  <c:v>2.3527999999999998E-12</c:v>
                </c:pt>
                <c:pt idx="6968">
                  <c:v>2.2462600000000002E-12</c:v>
                </c:pt>
                <c:pt idx="6969">
                  <c:v>2.2462600000000002E-12</c:v>
                </c:pt>
                <c:pt idx="6970">
                  <c:v>2.2679499999999998E-12</c:v>
                </c:pt>
                <c:pt idx="6971">
                  <c:v>2.2679499999999998E-12</c:v>
                </c:pt>
                <c:pt idx="6972">
                  <c:v>2.8451499999999998E-12</c:v>
                </c:pt>
                <c:pt idx="6973">
                  <c:v>2.8451499999999998E-12</c:v>
                </c:pt>
                <c:pt idx="6974">
                  <c:v>3.5693000000000001E-12</c:v>
                </c:pt>
                <c:pt idx="6975">
                  <c:v>3.5693000000000001E-12</c:v>
                </c:pt>
                <c:pt idx="6976">
                  <c:v>2.19604E-12</c:v>
                </c:pt>
                <c:pt idx="6977">
                  <c:v>2.19604E-12</c:v>
                </c:pt>
                <c:pt idx="6978">
                  <c:v>3.61696E-12</c:v>
                </c:pt>
                <c:pt idx="6979">
                  <c:v>3.61696E-12</c:v>
                </c:pt>
                <c:pt idx="6980">
                  <c:v>2.43979E-12</c:v>
                </c:pt>
                <c:pt idx="6981">
                  <c:v>2.43979E-12</c:v>
                </c:pt>
                <c:pt idx="6982">
                  <c:v>2.15589E-12</c:v>
                </c:pt>
                <c:pt idx="6983">
                  <c:v>2.15589E-12</c:v>
                </c:pt>
                <c:pt idx="6984">
                  <c:v>2.79889E-12</c:v>
                </c:pt>
                <c:pt idx="6985">
                  <c:v>2.79889E-12</c:v>
                </c:pt>
                <c:pt idx="6986">
                  <c:v>2.2409900000000001E-12</c:v>
                </c:pt>
                <c:pt idx="6987">
                  <c:v>2.2409900000000001E-12</c:v>
                </c:pt>
                <c:pt idx="6988">
                  <c:v>2.5311E-12</c:v>
                </c:pt>
                <c:pt idx="6989">
                  <c:v>2.5311E-12</c:v>
                </c:pt>
                <c:pt idx="6990">
                  <c:v>2.4262299999999999E-12</c:v>
                </c:pt>
                <c:pt idx="6991">
                  <c:v>2.4262299999999999E-12</c:v>
                </c:pt>
                <c:pt idx="6992">
                  <c:v>2.41109E-12</c:v>
                </c:pt>
                <c:pt idx="6993">
                  <c:v>2.41109E-12</c:v>
                </c:pt>
                <c:pt idx="6994">
                  <c:v>3.6105599999999999E-12</c:v>
                </c:pt>
                <c:pt idx="6995">
                  <c:v>3.6105599999999999E-12</c:v>
                </c:pt>
                <c:pt idx="6996">
                  <c:v>2.4733E-12</c:v>
                </c:pt>
                <c:pt idx="6997">
                  <c:v>2.4733E-12</c:v>
                </c:pt>
                <c:pt idx="6998">
                  <c:v>2.2416199999999999E-12</c:v>
                </c:pt>
                <c:pt idx="6999">
                  <c:v>2.2416199999999999E-12</c:v>
                </c:pt>
                <c:pt idx="7000">
                  <c:v>2.7998300000000002E-12</c:v>
                </c:pt>
                <c:pt idx="7001">
                  <c:v>2.7998300000000002E-12</c:v>
                </c:pt>
                <c:pt idx="7002">
                  <c:v>2.0184599999999999E-12</c:v>
                </c:pt>
                <c:pt idx="7003">
                  <c:v>2.0184599999999999E-12</c:v>
                </c:pt>
                <c:pt idx="7004">
                  <c:v>1.8906899999999999E-12</c:v>
                </c:pt>
                <c:pt idx="7005">
                  <c:v>1.8906899999999999E-12</c:v>
                </c:pt>
                <c:pt idx="7006">
                  <c:v>3.9235199999999998E-12</c:v>
                </c:pt>
                <c:pt idx="7007">
                  <c:v>3.9235199999999998E-12</c:v>
                </c:pt>
                <c:pt idx="7008">
                  <c:v>2.2282399999999998E-12</c:v>
                </c:pt>
                <c:pt idx="7009">
                  <c:v>2.2282399999999998E-12</c:v>
                </c:pt>
                <c:pt idx="7010">
                  <c:v>2.4750999999999998E-12</c:v>
                </c:pt>
                <c:pt idx="7011">
                  <c:v>2.4750999999999998E-12</c:v>
                </c:pt>
                <c:pt idx="7012">
                  <c:v>2.91589E-12</c:v>
                </c:pt>
                <c:pt idx="7013">
                  <c:v>2.91589E-12</c:v>
                </c:pt>
                <c:pt idx="7014">
                  <c:v>2.1581999999999998E-12</c:v>
                </c:pt>
                <c:pt idx="7015">
                  <c:v>2.1581999999999998E-12</c:v>
                </c:pt>
                <c:pt idx="7016">
                  <c:v>2.3911799999999999E-12</c:v>
                </c:pt>
                <c:pt idx="7017">
                  <c:v>2.3911799999999999E-12</c:v>
                </c:pt>
                <c:pt idx="7018">
                  <c:v>2.7239300000000001E-12</c:v>
                </c:pt>
                <c:pt idx="7019">
                  <c:v>2.7239300000000001E-12</c:v>
                </c:pt>
                <c:pt idx="7020">
                  <c:v>3.1596800000000001E-12</c:v>
                </c:pt>
                <c:pt idx="7021">
                  <c:v>3.1596800000000001E-12</c:v>
                </c:pt>
                <c:pt idx="7022">
                  <c:v>3.0742999999999999E-12</c:v>
                </c:pt>
                <c:pt idx="7023">
                  <c:v>3.0742999999999999E-12</c:v>
                </c:pt>
                <c:pt idx="7024">
                  <c:v>2.33469E-12</c:v>
                </c:pt>
                <c:pt idx="7025">
                  <c:v>2.33469E-12</c:v>
                </c:pt>
                <c:pt idx="7026">
                  <c:v>2.7835500000000002E-12</c:v>
                </c:pt>
                <c:pt idx="7027">
                  <c:v>2.7835500000000002E-12</c:v>
                </c:pt>
                <c:pt idx="7028">
                  <c:v>3.7717299999999997E-12</c:v>
                </c:pt>
                <c:pt idx="7029">
                  <c:v>3.7717299999999997E-12</c:v>
                </c:pt>
                <c:pt idx="7030">
                  <c:v>2.4782199999999999E-12</c:v>
                </c:pt>
                <c:pt idx="7031">
                  <c:v>2.4782199999999999E-12</c:v>
                </c:pt>
                <c:pt idx="7032">
                  <c:v>2.1716499999999999E-12</c:v>
                </c:pt>
                <c:pt idx="7033">
                  <c:v>2.1716499999999999E-12</c:v>
                </c:pt>
                <c:pt idx="7034">
                  <c:v>2.14231E-12</c:v>
                </c:pt>
                <c:pt idx="7035">
                  <c:v>2.14231E-12</c:v>
                </c:pt>
                <c:pt idx="7036">
                  <c:v>2.73993E-12</c:v>
                </c:pt>
                <c:pt idx="7037">
                  <c:v>2.73993E-12</c:v>
                </c:pt>
                <c:pt idx="7038">
                  <c:v>3.8025899999999999E-12</c:v>
                </c:pt>
                <c:pt idx="7039">
                  <c:v>3.8025899999999999E-12</c:v>
                </c:pt>
                <c:pt idx="7040">
                  <c:v>2.0775599999999999E-12</c:v>
                </c:pt>
                <c:pt idx="7041">
                  <c:v>2.0775599999999999E-12</c:v>
                </c:pt>
                <c:pt idx="7042">
                  <c:v>1.9856999999999999E-12</c:v>
                </c:pt>
                <c:pt idx="7043">
                  <c:v>1.9856999999999999E-12</c:v>
                </c:pt>
                <c:pt idx="7044">
                  <c:v>1.74682E-12</c:v>
                </c:pt>
                <c:pt idx="7045">
                  <c:v>1.74682E-12</c:v>
                </c:pt>
                <c:pt idx="7046">
                  <c:v>2.6017700000000001E-12</c:v>
                </c:pt>
                <c:pt idx="7047">
                  <c:v>2.6017700000000001E-12</c:v>
                </c:pt>
                <c:pt idx="7048">
                  <c:v>1.80669E-12</c:v>
                </c:pt>
                <c:pt idx="7049">
                  <c:v>1.80669E-12</c:v>
                </c:pt>
                <c:pt idx="7050">
                  <c:v>3.4759000000000002E-12</c:v>
                </c:pt>
                <c:pt idx="7051">
                  <c:v>3.4759000000000002E-12</c:v>
                </c:pt>
                <c:pt idx="7052">
                  <c:v>2.40798E-12</c:v>
                </c:pt>
                <c:pt idx="7053">
                  <c:v>2.40798E-12</c:v>
                </c:pt>
                <c:pt idx="7054">
                  <c:v>1.94822E-12</c:v>
                </c:pt>
                <c:pt idx="7055">
                  <c:v>1.94822E-12</c:v>
                </c:pt>
                <c:pt idx="7056">
                  <c:v>2.4944999999999999E-12</c:v>
                </c:pt>
                <c:pt idx="7057">
                  <c:v>2.4944999999999999E-12</c:v>
                </c:pt>
                <c:pt idx="7058">
                  <c:v>2.2061100000000002E-12</c:v>
                </c:pt>
                <c:pt idx="7059">
                  <c:v>2.2061100000000002E-12</c:v>
                </c:pt>
                <c:pt idx="7060">
                  <c:v>3.2505999999999999E-12</c:v>
                </c:pt>
                <c:pt idx="7061">
                  <c:v>3.2505999999999999E-12</c:v>
                </c:pt>
                <c:pt idx="7062">
                  <c:v>5.2019700000000003E-12</c:v>
                </c:pt>
                <c:pt idx="7063">
                  <c:v>5.2019700000000003E-12</c:v>
                </c:pt>
                <c:pt idx="7064">
                  <c:v>1.9299700000000001E-12</c:v>
                </c:pt>
                <c:pt idx="7065">
                  <c:v>1.9299700000000001E-12</c:v>
                </c:pt>
                <c:pt idx="7066">
                  <c:v>2.9167299999999998E-12</c:v>
                </c:pt>
                <c:pt idx="7067">
                  <c:v>2.9167299999999998E-12</c:v>
                </c:pt>
                <c:pt idx="7068">
                  <c:v>3.1420499999999999E-12</c:v>
                </c:pt>
                <c:pt idx="7069">
                  <c:v>3.1420499999999999E-12</c:v>
                </c:pt>
                <c:pt idx="7070">
                  <c:v>1.9507600000000001E-12</c:v>
                </c:pt>
                <c:pt idx="7071">
                  <c:v>1.9507600000000001E-12</c:v>
                </c:pt>
                <c:pt idx="7072">
                  <c:v>1.6590199999999999E-12</c:v>
                </c:pt>
                <c:pt idx="7073">
                  <c:v>1.6590199999999999E-12</c:v>
                </c:pt>
                <c:pt idx="7074">
                  <c:v>5.3800999999999999E-10</c:v>
                </c:pt>
                <c:pt idx="7075">
                  <c:v>5.3800999999999999E-10</c:v>
                </c:pt>
                <c:pt idx="7076">
                  <c:v>2.3843300000000002E-12</c:v>
                </c:pt>
                <c:pt idx="7077">
                  <c:v>2.3843300000000002E-12</c:v>
                </c:pt>
                <c:pt idx="7078">
                  <c:v>1.8586300000000001E-12</c:v>
                </c:pt>
                <c:pt idx="7079">
                  <c:v>1.8586300000000001E-12</c:v>
                </c:pt>
                <c:pt idx="7080">
                  <c:v>3.1297600000000002E-12</c:v>
                </c:pt>
                <c:pt idx="7081">
                  <c:v>3.1297600000000002E-12</c:v>
                </c:pt>
                <c:pt idx="7082">
                  <c:v>2.2784199999999999E-12</c:v>
                </c:pt>
                <c:pt idx="7083">
                  <c:v>2.2784199999999999E-12</c:v>
                </c:pt>
                <c:pt idx="7084">
                  <c:v>1.70901E-12</c:v>
                </c:pt>
                <c:pt idx="7085">
                  <c:v>1.70901E-12</c:v>
                </c:pt>
                <c:pt idx="7086">
                  <c:v>2.3973200000000001E-12</c:v>
                </c:pt>
                <c:pt idx="7087">
                  <c:v>2.3973200000000001E-12</c:v>
                </c:pt>
                <c:pt idx="7088">
                  <c:v>1.7115699999999999E-12</c:v>
                </c:pt>
                <c:pt idx="7089">
                  <c:v>1.7115699999999999E-12</c:v>
                </c:pt>
                <c:pt idx="7090">
                  <c:v>3.3186400000000001E-12</c:v>
                </c:pt>
                <c:pt idx="7091">
                  <c:v>3.3186400000000001E-12</c:v>
                </c:pt>
                <c:pt idx="7092">
                  <c:v>1.8670499999999998E-12</c:v>
                </c:pt>
                <c:pt idx="7093">
                  <c:v>1.8670499999999998E-12</c:v>
                </c:pt>
                <c:pt idx="7094">
                  <c:v>3.4537099999999998E-12</c:v>
                </c:pt>
                <c:pt idx="7095">
                  <c:v>3.4537099999999998E-12</c:v>
                </c:pt>
                <c:pt idx="7096">
                  <c:v>2.5172200000000001E-12</c:v>
                </c:pt>
                <c:pt idx="7097">
                  <c:v>2.5172200000000001E-12</c:v>
                </c:pt>
                <c:pt idx="7098">
                  <c:v>2.59981E-12</c:v>
                </c:pt>
                <c:pt idx="7099">
                  <c:v>2.59981E-12</c:v>
                </c:pt>
                <c:pt idx="7100">
                  <c:v>2.0332200000000001E-12</c:v>
                </c:pt>
                <c:pt idx="7101">
                  <c:v>2.0332200000000001E-12</c:v>
                </c:pt>
                <c:pt idx="7102">
                  <c:v>1.70711E-12</c:v>
                </c:pt>
                <c:pt idx="7103">
                  <c:v>1.70711E-12</c:v>
                </c:pt>
                <c:pt idx="7104">
                  <c:v>1.60456E-12</c:v>
                </c:pt>
                <c:pt idx="7105">
                  <c:v>1.60456E-12</c:v>
                </c:pt>
                <c:pt idx="7106">
                  <c:v>4.0092899999999998E-12</c:v>
                </c:pt>
                <c:pt idx="7107">
                  <c:v>4.0092899999999998E-12</c:v>
                </c:pt>
                <c:pt idx="7108">
                  <c:v>2.1180100000000002E-12</c:v>
                </c:pt>
                <c:pt idx="7109">
                  <c:v>2.1180100000000002E-12</c:v>
                </c:pt>
                <c:pt idx="7110">
                  <c:v>2.3950099999999999E-12</c:v>
                </c:pt>
                <c:pt idx="7111">
                  <c:v>2.3950099999999999E-12</c:v>
                </c:pt>
                <c:pt idx="7112">
                  <c:v>2.1096900000000001E-12</c:v>
                </c:pt>
                <c:pt idx="7113">
                  <c:v>2.1096900000000001E-12</c:v>
                </c:pt>
                <c:pt idx="7114">
                  <c:v>2.6805399999999998E-12</c:v>
                </c:pt>
                <c:pt idx="7115">
                  <c:v>2.6805399999999998E-12</c:v>
                </c:pt>
                <c:pt idx="7116">
                  <c:v>2.03215E-12</c:v>
                </c:pt>
                <c:pt idx="7117">
                  <c:v>2.03215E-12</c:v>
                </c:pt>
                <c:pt idx="7118">
                  <c:v>2.6114599999999999E-12</c:v>
                </c:pt>
                <c:pt idx="7119">
                  <c:v>2.6114599999999999E-12</c:v>
                </c:pt>
                <c:pt idx="7120">
                  <c:v>3.32404E-12</c:v>
                </c:pt>
                <c:pt idx="7121">
                  <c:v>3.32404E-12</c:v>
                </c:pt>
                <c:pt idx="7122">
                  <c:v>2.00968E-12</c:v>
                </c:pt>
                <c:pt idx="7123">
                  <c:v>2.00968E-12</c:v>
                </c:pt>
                <c:pt idx="7124">
                  <c:v>1.8582699999999999E-12</c:v>
                </c:pt>
                <c:pt idx="7125">
                  <c:v>1.8582699999999999E-12</c:v>
                </c:pt>
                <c:pt idx="7126">
                  <c:v>2.01625E-12</c:v>
                </c:pt>
                <c:pt idx="7127">
                  <c:v>2.01625E-12</c:v>
                </c:pt>
                <c:pt idx="7128">
                  <c:v>2.4231199999999999E-12</c:v>
                </c:pt>
                <c:pt idx="7129">
                  <c:v>2.4231199999999999E-12</c:v>
                </c:pt>
                <c:pt idx="7130">
                  <c:v>2.5038999999999999E-12</c:v>
                </c:pt>
                <c:pt idx="7131">
                  <c:v>2.5038999999999999E-12</c:v>
                </c:pt>
                <c:pt idx="7132">
                  <c:v>3.2929300000000002E-12</c:v>
                </c:pt>
                <c:pt idx="7133">
                  <c:v>3.2929300000000002E-12</c:v>
                </c:pt>
                <c:pt idx="7134">
                  <c:v>2.4285100000000001E-12</c:v>
                </c:pt>
                <c:pt idx="7135">
                  <c:v>2.4285100000000001E-12</c:v>
                </c:pt>
                <c:pt idx="7136">
                  <c:v>1.7326300000000001E-12</c:v>
                </c:pt>
                <c:pt idx="7137">
                  <c:v>1.7326300000000001E-12</c:v>
                </c:pt>
                <c:pt idx="7138">
                  <c:v>2.0745499999999999E-12</c:v>
                </c:pt>
                <c:pt idx="7139">
                  <c:v>2.0745499999999999E-12</c:v>
                </c:pt>
                <c:pt idx="7140">
                  <c:v>2.5783599999999999E-12</c:v>
                </c:pt>
                <c:pt idx="7141">
                  <c:v>2.5783599999999999E-12</c:v>
                </c:pt>
                <c:pt idx="7142">
                  <c:v>2.4357900000000001E-12</c:v>
                </c:pt>
                <c:pt idx="7143">
                  <c:v>2.4357900000000001E-12</c:v>
                </c:pt>
                <c:pt idx="7144">
                  <c:v>2.10445E-12</c:v>
                </c:pt>
                <c:pt idx="7145">
                  <c:v>2.10445E-12</c:v>
                </c:pt>
                <c:pt idx="7146">
                  <c:v>3.8095499999999997E-12</c:v>
                </c:pt>
                <c:pt idx="7147">
                  <c:v>3.8095499999999997E-12</c:v>
                </c:pt>
                <c:pt idx="7148">
                  <c:v>1.8986400000000001E-12</c:v>
                </c:pt>
                <c:pt idx="7149">
                  <c:v>1.8986400000000001E-12</c:v>
                </c:pt>
                <c:pt idx="7150">
                  <c:v>2.3025900000000002E-12</c:v>
                </c:pt>
                <c:pt idx="7151">
                  <c:v>2.3025900000000002E-12</c:v>
                </c:pt>
                <c:pt idx="7152">
                  <c:v>2.1829299999999999E-12</c:v>
                </c:pt>
                <c:pt idx="7153">
                  <c:v>2.1829299999999999E-12</c:v>
                </c:pt>
                <c:pt idx="7154">
                  <c:v>2.2251500000000001E-12</c:v>
                </c:pt>
                <c:pt idx="7155">
                  <c:v>2.2251500000000001E-12</c:v>
                </c:pt>
                <c:pt idx="7156">
                  <c:v>1.7014599999999999E-12</c:v>
                </c:pt>
                <c:pt idx="7157">
                  <c:v>1.7014599999999999E-12</c:v>
                </c:pt>
                <c:pt idx="7158">
                  <c:v>3.0853799999999999E-12</c:v>
                </c:pt>
                <c:pt idx="7159">
                  <c:v>3.0853799999999999E-12</c:v>
                </c:pt>
                <c:pt idx="7160">
                  <c:v>2.5986699999999999E-12</c:v>
                </c:pt>
                <c:pt idx="7161">
                  <c:v>2.5986699999999999E-12</c:v>
                </c:pt>
                <c:pt idx="7162">
                  <c:v>2.6917299999999999E-12</c:v>
                </c:pt>
                <c:pt idx="7163">
                  <c:v>2.6917299999999999E-12</c:v>
                </c:pt>
                <c:pt idx="7164">
                  <c:v>3.34042E-12</c:v>
                </c:pt>
                <c:pt idx="7165">
                  <c:v>3.34042E-12</c:v>
                </c:pt>
                <c:pt idx="7166">
                  <c:v>2.2483400000000001E-12</c:v>
                </c:pt>
                <c:pt idx="7167">
                  <c:v>2.2483400000000001E-12</c:v>
                </c:pt>
                <c:pt idx="7168">
                  <c:v>2.4895399999999999E-12</c:v>
                </c:pt>
                <c:pt idx="7169">
                  <c:v>2.4895399999999999E-12</c:v>
                </c:pt>
                <c:pt idx="7170">
                  <c:v>3.0102399999999999E-12</c:v>
                </c:pt>
                <c:pt idx="7171">
                  <c:v>3.0102399999999999E-12</c:v>
                </c:pt>
                <c:pt idx="7172">
                  <c:v>2.17007E-11</c:v>
                </c:pt>
                <c:pt idx="7173">
                  <c:v>2.17007E-11</c:v>
                </c:pt>
                <c:pt idx="7174">
                  <c:v>2.5549899999999998E-12</c:v>
                </c:pt>
                <c:pt idx="7175">
                  <c:v>2.5549899999999998E-12</c:v>
                </c:pt>
                <c:pt idx="7176">
                  <c:v>3.6293900000000001E-12</c:v>
                </c:pt>
                <c:pt idx="7177">
                  <c:v>3.6293900000000001E-12</c:v>
                </c:pt>
                <c:pt idx="7178">
                  <c:v>2.2480199999999999E-12</c:v>
                </c:pt>
                <c:pt idx="7179">
                  <c:v>2.2480199999999999E-12</c:v>
                </c:pt>
                <c:pt idx="7180">
                  <c:v>5.3344299999999999E-12</c:v>
                </c:pt>
                <c:pt idx="7181">
                  <c:v>5.3344299999999999E-12</c:v>
                </c:pt>
                <c:pt idx="7182">
                  <c:v>1.7036300000000001E-12</c:v>
                </c:pt>
                <c:pt idx="7183">
                  <c:v>1.7036300000000001E-12</c:v>
                </c:pt>
                <c:pt idx="7184">
                  <c:v>2.9105099999999999E-12</c:v>
                </c:pt>
                <c:pt idx="7185">
                  <c:v>2.9105099999999999E-12</c:v>
                </c:pt>
                <c:pt idx="7186">
                  <c:v>1.9762E-12</c:v>
                </c:pt>
                <c:pt idx="7187">
                  <c:v>1.9762E-12</c:v>
                </c:pt>
                <c:pt idx="7188">
                  <c:v>2.5122700000000002E-12</c:v>
                </c:pt>
                <c:pt idx="7189">
                  <c:v>2.5122700000000002E-12</c:v>
                </c:pt>
                <c:pt idx="7190">
                  <c:v>2.69557E-12</c:v>
                </c:pt>
                <c:pt idx="7191">
                  <c:v>2.69557E-12</c:v>
                </c:pt>
                <c:pt idx="7192">
                  <c:v>2.40774E-12</c:v>
                </c:pt>
                <c:pt idx="7193">
                  <c:v>2.40774E-12</c:v>
                </c:pt>
                <c:pt idx="7194">
                  <c:v>1.8791299999999999E-12</c:v>
                </c:pt>
                <c:pt idx="7195">
                  <c:v>1.8791299999999999E-12</c:v>
                </c:pt>
                <c:pt idx="7196">
                  <c:v>2.3368599999999998E-12</c:v>
                </c:pt>
                <c:pt idx="7197">
                  <c:v>2.3368599999999998E-12</c:v>
                </c:pt>
                <c:pt idx="7198">
                  <c:v>1.03976E-11</c:v>
                </c:pt>
                <c:pt idx="7199">
                  <c:v>1.03976E-11</c:v>
                </c:pt>
                <c:pt idx="7200">
                  <c:v>2.8658799999999999E-12</c:v>
                </c:pt>
                <c:pt idx="7201">
                  <c:v>2.8658799999999999E-12</c:v>
                </c:pt>
                <c:pt idx="7202">
                  <c:v>2.0850199999999999E-12</c:v>
                </c:pt>
                <c:pt idx="7203">
                  <c:v>2.0850199999999999E-12</c:v>
                </c:pt>
                <c:pt idx="7204">
                  <c:v>2.28544E-12</c:v>
                </c:pt>
                <c:pt idx="7205">
                  <c:v>2.28544E-12</c:v>
                </c:pt>
                <c:pt idx="7206">
                  <c:v>3.3079199999999999E-12</c:v>
                </c:pt>
                <c:pt idx="7207">
                  <c:v>3.3079199999999999E-12</c:v>
                </c:pt>
                <c:pt idx="7208">
                  <c:v>5.1935199999999999E-12</c:v>
                </c:pt>
                <c:pt idx="7209">
                  <c:v>5.1935199999999999E-12</c:v>
                </c:pt>
                <c:pt idx="7210">
                  <c:v>2.0180400000000002E-12</c:v>
                </c:pt>
                <c:pt idx="7211">
                  <c:v>2.0180400000000002E-12</c:v>
                </c:pt>
                <c:pt idx="7212">
                  <c:v>2.42987E-12</c:v>
                </c:pt>
                <c:pt idx="7213">
                  <c:v>2.42987E-12</c:v>
                </c:pt>
                <c:pt idx="7214">
                  <c:v>2.7580399999999998E-12</c:v>
                </c:pt>
                <c:pt idx="7215">
                  <c:v>2.7580399999999998E-12</c:v>
                </c:pt>
                <c:pt idx="7216">
                  <c:v>2.57426E-12</c:v>
                </c:pt>
                <c:pt idx="7217">
                  <c:v>2.57426E-12</c:v>
                </c:pt>
                <c:pt idx="7218">
                  <c:v>1.6727699999999999E-12</c:v>
                </c:pt>
                <c:pt idx="7219">
                  <c:v>1.6727699999999999E-12</c:v>
                </c:pt>
                <c:pt idx="7220">
                  <c:v>2.6178800000000002E-12</c:v>
                </c:pt>
                <c:pt idx="7221">
                  <c:v>2.6178800000000002E-12</c:v>
                </c:pt>
                <c:pt idx="7222">
                  <c:v>2.35716E-12</c:v>
                </c:pt>
                <c:pt idx="7223">
                  <c:v>2.35716E-12</c:v>
                </c:pt>
                <c:pt idx="7224">
                  <c:v>2.1193400000000001E-12</c:v>
                </c:pt>
                <c:pt idx="7225">
                  <c:v>2.1193400000000001E-12</c:v>
                </c:pt>
                <c:pt idx="7226">
                  <c:v>2.00014E-12</c:v>
                </c:pt>
                <c:pt idx="7227">
                  <c:v>2.00014E-12</c:v>
                </c:pt>
                <c:pt idx="7228">
                  <c:v>3.3067800000000002E-12</c:v>
                </c:pt>
                <c:pt idx="7229">
                  <c:v>3.3067800000000002E-12</c:v>
                </c:pt>
                <c:pt idx="7230">
                  <c:v>1.8217900000000001E-12</c:v>
                </c:pt>
                <c:pt idx="7231">
                  <c:v>1.8217900000000001E-12</c:v>
                </c:pt>
                <c:pt idx="7232">
                  <c:v>2.5375899999999999E-12</c:v>
                </c:pt>
                <c:pt idx="7233">
                  <c:v>2.5375899999999999E-12</c:v>
                </c:pt>
                <c:pt idx="7234">
                  <c:v>2.3076100000000001E-12</c:v>
                </c:pt>
                <c:pt idx="7235">
                  <c:v>2.3076100000000001E-12</c:v>
                </c:pt>
                <c:pt idx="7236">
                  <c:v>1.78516E-12</c:v>
                </c:pt>
                <c:pt idx="7237">
                  <c:v>1.78516E-12</c:v>
                </c:pt>
                <c:pt idx="7238">
                  <c:v>2.2074700000000001E-12</c:v>
                </c:pt>
                <c:pt idx="7239">
                  <c:v>2.2074700000000001E-12</c:v>
                </c:pt>
                <c:pt idx="7240">
                  <c:v>2.0856900000000002E-12</c:v>
                </c:pt>
                <c:pt idx="7241">
                  <c:v>2.0856900000000002E-12</c:v>
                </c:pt>
                <c:pt idx="7242">
                  <c:v>1.9042500000000001E-12</c:v>
                </c:pt>
                <c:pt idx="7243">
                  <c:v>1.9042500000000001E-12</c:v>
                </c:pt>
                <c:pt idx="7244">
                  <c:v>2.3377E-12</c:v>
                </c:pt>
                <c:pt idx="7245">
                  <c:v>2.3377E-12</c:v>
                </c:pt>
                <c:pt idx="7246">
                  <c:v>2.9157099999999999E-12</c:v>
                </c:pt>
                <c:pt idx="7247">
                  <c:v>2.9157099999999999E-12</c:v>
                </c:pt>
                <c:pt idx="7248">
                  <c:v>2.72187E-12</c:v>
                </c:pt>
                <c:pt idx="7249">
                  <c:v>2.72187E-12</c:v>
                </c:pt>
                <c:pt idx="7250">
                  <c:v>2.5551299999999998E-12</c:v>
                </c:pt>
                <c:pt idx="7251">
                  <c:v>2.5551299999999998E-12</c:v>
                </c:pt>
                <c:pt idx="7252">
                  <c:v>2.6138400000000001E-12</c:v>
                </c:pt>
                <c:pt idx="7253">
                  <c:v>2.6138400000000001E-12</c:v>
                </c:pt>
                <c:pt idx="7254">
                  <c:v>2.0667400000000001E-12</c:v>
                </c:pt>
                <c:pt idx="7255">
                  <c:v>2.0667400000000001E-12</c:v>
                </c:pt>
                <c:pt idx="7256">
                  <c:v>3.49042E-12</c:v>
                </c:pt>
                <c:pt idx="7257">
                  <c:v>3.49042E-12</c:v>
                </c:pt>
                <c:pt idx="7258">
                  <c:v>2.5406500000000001E-12</c:v>
                </c:pt>
                <c:pt idx="7259">
                  <c:v>2.5406500000000001E-12</c:v>
                </c:pt>
                <c:pt idx="7260">
                  <c:v>2.7297E-12</c:v>
                </c:pt>
                <c:pt idx="7261">
                  <c:v>2.7297E-12</c:v>
                </c:pt>
                <c:pt idx="7262">
                  <c:v>2.44286E-12</c:v>
                </c:pt>
                <c:pt idx="7263">
                  <c:v>2.44286E-12</c:v>
                </c:pt>
                <c:pt idx="7264">
                  <c:v>2.5256700000000001E-12</c:v>
                </c:pt>
                <c:pt idx="7265">
                  <c:v>2.5256700000000001E-12</c:v>
                </c:pt>
                <c:pt idx="7266">
                  <c:v>1.813E-12</c:v>
                </c:pt>
                <c:pt idx="7267">
                  <c:v>1.813E-12</c:v>
                </c:pt>
                <c:pt idx="7268">
                  <c:v>2.1441300000000001E-12</c:v>
                </c:pt>
                <c:pt idx="7269">
                  <c:v>2.1441300000000001E-12</c:v>
                </c:pt>
                <c:pt idx="7270">
                  <c:v>2.99681E-12</c:v>
                </c:pt>
                <c:pt idx="7271">
                  <c:v>2.99681E-12</c:v>
                </c:pt>
                <c:pt idx="7272">
                  <c:v>1.76638E-12</c:v>
                </c:pt>
                <c:pt idx="7273">
                  <c:v>1.76638E-12</c:v>
                </c:pt>
                <c:pt idx="7274">
                  <c:v>3.6875000000000002E-12</c:v>
                </c:pt>
                <c:pt idx="7275">
                  <c:v>3.6875000000000002E-12</c:v>
                </c:pt>
                <c:pt idx="7276">
                  <c:v>1.9114000000000001E-12</c:v>
                </c:pt>
                <c:pt idx="7277">
                  <c:v>1.9114000000000001E-12</c:v>
                </c:pt>
                <c:pt idx="7278">
                  <c:v>2.0652700000000001E-12</c:v>
                </c:pt>
                <c:pt idx="7279">
                  <c:v>2.0652700000000001E-12</c:v>
                </c:pt>
                <c:pt idx="7280">
                  <c:v>1.63724E-12</c:v>
                </c:pt>
                <c:pt idx="7281">
                  <c:v>1.63724E-12</c:v>
                </c:pt>
                <c:pt idx="7282">
                  <c:v>2.7293499999999999E-12</c:v>
                </c:pt>
                <c:pt idx="7283">
                  <c:v>2.7293499999999999E-12</c:v>
                </c:pt>
                <c:pt idx="7284">
                  <c:v>4.7173300000000001E-12</c:v>
                </c:pt>
                <c:pt idx="7285">
                  <c:v>4.7173300000000001E-12</c:v>
                </c:pt>
                <c:pt idx="7286">
                  <c:v>2.2966099999999998E-12</c:v>
                </c:pt>
                <c:pt idx="7287">
                  <c:v>2.2966099999999998E-12</c:v>
                </c:pt>
                <c:pt idx="7288">
                  <c:v>1.97805E-12</c:v>
                </c:pt>
                <c:pt idx="7289">
                  <c:v>1.97805E-12</c:v>
                </c:pt>
                <c:pt idx="7290">
                  <c:v>2.0399200000000001E-12</c:v>
                </c:pt>
                <c:pt idx="7291">
                  <c:v>2.0399200000000001E-12</c:v>
                </c:pt>
                <c:pt idx="7292">
                  <c:v>2.1409999999999999E-12</c:v>
                </c:pt>
                <c:pt idx="7293">
                  <c:v>2.1409999999999999E-12</c:v>
                </c:pt>
                <c:pt idx="7294">
                  <c:v>1.6795899999999999E-12</c:v>
                </c:pt>
                <c:pt idx="7295">
                  <c:v>1.6795899999999999E-12</c:v>
                </c:pt>
                <c:pt idx="7296">
                  <c:v>2.3499900000000002E-12</c:v>
                </c:pt>
                <c:pt idx="7297">
                  <c:v>2.3499900000000002E-12</c:v>
                </c:pt>
                <c:pt idx="7298">
                  <c:v>1.7197099999999999E-12</c:v>
                </c:pt>
                <c:pt idx="7299">
                  <c:v>1.7197099999999999E-12</c:v>
                </c:pt>
                <c:pt idx="7300">
                  <c:v>2.2324199999999999E-12</c:v>
                </c:pt>
                <c:pt idx="7301">
                  <c:v>2.2324199999999999E-12</c:v>
                </c:pt>
                <c:pt idx="7302">
                  <c:v>2.5838899999999998E-12</c:v>
                </c:pt>
                <c:pt idx="7303">
                  <c:v>2.5838899999999998E-12</c:v>
                </c:pt>
                <c:pt idx="7304">
                  <c:v>2.0889000000000001E-12</c:v>
                </c:pt>
                <c:pt idx="7305">
                  <c:v>2.0889000000000001E-12</c:v>
                </c:pt>
                <c:pt idx="7306">
                  <c:v>2.7031000000000001E-12</c:v>
                </c:pt>
                <c:pt idx="7307">
                  <c:v>2.7031000000000001E-12</c:v>
                </c:pt>
                <c:pt idx="7308">
                  <c:v>1.6336200000000001E-12</c:v>
                </c:pt>
                <c:pt idx="7309">
                  <c:v>1.6336200000000001E-12</c:v>
                </c:pt>
                <c:pt idx="7310">
                  <c:v>3.1276099999999998E-12</c:v>
                </c:pt>
                <c:pt idx="7311">
                  <c:v>3.1276099999999998E-12</c:v>
                </c:pt>
                <c:pt idx="7312">
                  <c:v>2.32108E-12</c:v>
                </c:pt>
                <c:pt idx="7313">
                  <c:v>2.32108E-12</c:v>
                </c:pt>
                <c:pt idx="7314">
                  <c:v>2.1117599999999999E-12</c:v>
                </c:pt>
                <c:pt idx="7315">
                  <c:v>2.1117599999999999E-12</c:v>
                </c:pt>
                <c:pt idx="7316">
                  <c:v>2.2561199999999999E-12</c:v>
                </c:pt>
                <c:pt idx="7317">
                  <c:v>2.2561199999999999E-12</c:v>
                </c:pt>
                <c:pt idx="7318">
                  <c:v>3.4117499999999999E-11</c:v>
                </c:pt>
                <c:pt idx="7319">
                  <c:v>3.4117499999999999E-11</c:v>
                </c:pt>
                <c:pt idx="7320">
                  <c:v>2.2274599999999999E-12</c:v>
                </c:pt>
                <c:pt idx="7321">
                  <c:v>2.2274599999999999E-12</c:v>
                </c:pt>
                <c:pt idx="7322">
                  <c:v>2.9984600000000001E-12</c:v>
                </c:pt>
                <c:pt idx="7323">
                  <c:v>2.9984600000000001E-12</c:v>
                </c:pt>
                <c:pt idx="7324">
                  <c:v>2.9105300000000001E-12</c:v>
                </c:pt>
                <c:pt idx="7325">
                  <c:v>2.9105300000000001E-12</c:v>
                </c:pt>
                <c:pt idx="7326">
                  <c:v>2.5709399999999999E-12</c:v>
                </c:pt>
                <c:pt idx="7327">
                  <c:v>2.5709399999999999E-12</c:v>
                </c:pt>
                <c:pt idx="7328">
                  <c:v>2.1570000000000002E-12</c:v>
                </c:pt>
                <c:pt idx="7329">
                  <c:v>2.1570000000000002E-12</c:v>
                </c:pt>
                <c:pt idx="7330">
                  <c:v>1.7843600000000001E-12</c:v>
                </c:pt>
                <c:pt idx="7331">
                  <c:v>1.7843600000000001E-12</c:v>
                </c:pt>
                <c:pt idx="7332">
                  <c:v>2.3850199999999999E-12</c:v>
                </c:pt>
                <c:pt idx="7333">
                  <c:v>2.3850199999999999E-12</c:v>
                </c:pt>
                <c:pt idx="7334">
                  <c:v>2.0790299999999999E-12</c:v>
                </c:pt>
                <c:pt idx="7335">
                  <c:v>2.0790299999999999E-12</c:v>
                </c:pt>
                <c:pt idx="7336">
                  <c:v>2.4620900000000001E-12</c:v>
                </c:pt>
                <c:pt idx="7337">
                  <c:v>2.4620900000000001E-12</c:v>
                </c:pt>
                <c:pt idx="7338">
                  <c:v>1.92986E-12</c:v>
                </c:pt>
                <c:pt idx="7339">
                  <c:v>1.92986E-12</c:v>
                </c:pt>
                <c:pt idx="7340">
                  <c:v>1.9818600000000002E-12</c:v>
                </c:pt>
                <c:pt idx="7341">
                  <c:v>1.9818600000000002E-12</c:v>
                </c:pt>
                <c:pt idx="7342">
                  <c:v>2.9183399999999999E-12</c:v>
                </c:pt>
                <c:pt idx="7343">
                  <c:v>2.9183399999999999E-12</c:v>
                </c:pt>
                <c:pt idx="7344">
                  <c:v>1.70085E-12</c:v>
                </c:pt>
                <c:pt idx="7345">
                  <c:v>1.70085E-12</c:v>
                </c:pt>
                <c:pt idx="7346">
                  <c:v>2.3403199999999999E-12</c:v>
                </c:pt>
                <c:pt idx="7347">
                  <c:v>2.3403199999999999E-12</c:v>
                </c:pt>
                <c:pt idx="7348">
                  <c:v>1.7367899999999999E-12</c:v>
                </c:pt>
                <c:pt idx="7349">
                  <c:v>1.7367899999999999E-12</c:v>
                </c:pt>
                <c:pt idx="7350">
                  <c:v>2.6224300000000002E-12</c:v>
                </c:pt>
                <c:pt idx="7351">
                  <c:v>2.6224300000000002E-12</c:v>
                </c:pt>
                <c:pt idx="7352">
                  <c:v>6.7432599999999997E-12</c:v>
                </c:pt>
                <c:pt idx="7353">
                  <c:v>6.7432599999999997E-12</c:v>
                </c:pt>
                <c:pt idx="7354">
                  <c:v>2.4484299999999999E-12</c:v>
                </c:pt>
                <c:pt idx="7355">
                  <c:v>2.4484299999999999E-12</c:v>
                </c:pt>
                <c:pt idx="7356">
                  <c:v>2.4021400000000001E-12</c:v>
                </c:pt>
                <c:pt idx="7357">
                  <c:v>2.4021400000000001E-12</c:v>
                </c:pt>
                <c:pt idx="7358">
                  <c:v>2.2972800000000001E-12</c:v>
                </c:pt>
                <c:pt idx="7359">
                  <c:v>2.2972800000000001E-12</c:v>
                </c:pt>
                <c:pt idx="7360">
                  <c:v>2.1415400000000002E-12</c:v>
                </c:pt>
                <c:pt idx="7361">
                  <c:v>2.1415400000000002E-12</c:v>
                </c:pt>
                <c:pt idx="7362">
                  <c:v>2.10784E-12</c:v>
                </c:pt>
                <c:pt idx="7363">
                  <c:v>2.10784E-12</c:v>
                </c:pt>
                <c:pt idx="7364">
                  <c:v>2.3251299999999998E-12</c:v>
                </c:pt>
                <c:pt idx="7365">
                  <c:v>2.3251299999999998E-12</c:v>
                </c:pt>
                <c:pt idx="7366">
                  <c:v>4.0538800000000002E-11</c:v>
                </c:pt>
                <c:pt idx="7367">
                  <c:v>4.0538800000000002E-11</c:v>
                </c:pt>
                <c:pt idx="7368">
                  <c:v>2.4506499999999999E-12</c:v>
                </c:pt>
                <c:pt idx="7369">
                  <c:v>2.4506499999999999E-12</c:v>
                </c:pt>
                <c:pt idx="7370">
                  <c:v>2.4470299999999999E-12</c:v>
                </c:pt>
                <c:pt idx="7371">
                  <c:v>2.4470299999999999E-12</c:v>
                </c:pt>
                <c:pt idx="7372">
                  <c:v>2.4412499999999999E-12</c:v>
                </c:pt>
                <c:pt idx="7373">
                  <c:v>2.4412499999999999E-12</c:v>
                </c:pt>
                <c:pt idx="7374">
                  <c:v>2.7896600000000001E-12</c:v>
                </c:pt>
                <c:pt idx="7375">
                  <c:v>2.7896600000000001E-12</c:v>
                </c:pt>
                <c:pt idx="7376">
                  <c:v>2.2724699999999999E-12</c:v>
                </c:pt>
                <c:pt idx="7377">
                  <c:v>2.2724699999999999E-12</c:v>
                </c:pt>
                <c:pt idx="7378">
                  <c:v>2.6276699999999998E-12</c:v>
                </c:pt>
                <c:pt idx="7379">
                  <c:v>2.6276699999999998E-12</c:v>
                </c:pt>
                <c:pt idx="7380">
                  <c:v>2.8124899999999999E-12</c:v>
                </c:pt>
                <c:pt idx="7381">
                  <c:v>2.8124899999999999E-12</c:v>
                </c:pt>
                <c:pt idx="7382">
                  <c:v>2.5819300000000001E-12</c:v>
                </c:pt>
                <c:pt idx="7383">
                  <c:v>2.5819300000000001E-12</c:v>
                </c:pt>
                <c:pt idx="7384">
                  <c:v>2.5501099999999999E-12</c:v>
                </c:pt>
                <c:pt idx="7385">
                  <c:v>2.5501099999999999E-12</c:v>
                </c:pt>
                <c:pt idx="7386">
                  <c:v>2.1115499999999998E-12</c:v>
                </c:pt>
                <c:pt idx="7387">
                  <c:v>2.1115499999999998E-12</c:v>
                </c:pt>
                <c:pt idx="7388">
                  <c:v>1.6876599999999999E-12</c:v>
                </c:pt>
                <c:pt idx="7389">
                  <c:v>1.6876599999999999E-12</c:v>
                </c:pt>
                <c:pt idx="7390">
                  <c:v>1.9865799999999998E-12</c:v>
                </c:pt>
                <c:pt idx="7391">
                  <c:v>1.9865799999999998E-12</c:v>
                </c:pt>
                <c:pt idx="7392">
                  <c:v>1.9041100000000001E-12</c:v>
                </c:pt>
                <c:pt idx="7393">
                  <c:v>1.9041100000000001E-12</c:v>
                </c:pt>
                <c:pt idx="7394">
                  <c:v>2.6084000000000001E-12</c:v>
                </c:pt>
                <c:pt idx="7395">
                  <c:v>2.6084000000000001E-12</c:v>
                </c:pt>
                <c:pt idx="7396">
                  <c:v>1.6181300000000001E-12</c:v>
                </c:pt>
                <c:pt idx="7397">
                  <c:v>1.6181300000000001E-12</c:v>
                </c:pt>
                <c:pt idx="7398">
                  <c:v>2.2444599999999999E-12</c:v>
                </c:pt>
                <c:pt idx="7399">
                  <c:v>2.2444599999999999E-12</c:v>
                </c:pt>
                <c:pt idx="7400">
                  <c:v>2.7506800000000001E-12</c:v>
                </c:pt>
                <c:pt idx="7401">
                  <c:v>2.7506800000000001E-12</c:v>
                </c:pt>
                <c:pt idx="7402">
                  <c:v>1.77233E-12</c:v>
                </c:pt>
                <c:pt idx="7403">
                  <c:v>1.77233E-12</c:v>
                </c:pt>
                <c:pt idx="7404">
                  <c:v>3.03371E-12</c:v>
                </c:pt>
                <c:pt idx="7405">
                  <c:v>3.03371E-12</c:v>
                </c:pt>
                <c:pt idx="7406">
                  <c:v>1.8308399999999999E-12</c:v>
                </c:pt>
                <c:pt idx="7407">
                  <c:v>1.8308399999999999E-12</c:v>
                </c:pt>
                <c:pt idx="7408">
                  <c:v>1.95414E-12</c:v>
                </c:pt>
                <c:pt idx="7409">
                  <c:v>1.95414E-12</c:v>
                </c:pt>
                <c:pt idx="7410">
                  <c:v>1.8253599999999998E-12</c:v>
                </c:pt>
                <c:pt idx="7411">
                  <c:v>1.8253599999999998E-12</c:v>
                </c:pt>
                <c:pt idx="7412">
                  <c:v>2.1835399999999998E-12</c:v>
                </c:pt>
                <c:pt idx="7413">
                  <c:v>2.1835399999999998E-12</c:v>
                </c:pt>
                <c:pt idx="7414">
                  <c:v>1.8806200000000001E-12</c:v>
                </c:pt>
                <c:pt idx="7415">
                  <c:v>1.8806200000000001E-12</c:v>
                </c:pt>
                <c:pt idx="7416">
                  <c:v>2.10247E-12</c:v>
                </c:pt>
                <c:pt idx="7417">
                  <c:v>2.10247E-12</c:v>
                </c:pt>
                <c:pt idx="7418">
                  <c:v>1.8893899999999999E-12</c:v>
                </c:pt>
                <c:pt idx="7419">
                  <c:v>1.8893899999999999E-12</c:v>
                </c:pt>
                <c:pt idx="7420">
                  <c:v>1.95199E-12</c:v>
                </c:pt>
                <c:pt idx="7421">
                  <c:v>1.95199E-12</c:v>
                </c:pt>
                <c:pt idx="7422">
                  <c:v>2.3042399999999999E-12</c:v>
                </c:pt>
                <c:pt idx="7423">
                  <c:v>2.3042399999999999E-12</c:v>
                </c:pt>
                <c:pt idx="7424">
                  <c:v>2.43503E-12</c:v>
                </c:pt>
                <c:pt idx="7425">
                  <c:v>2.43503E-12</c:v>
                </c:pt>
                <c:pt idx="7426">
                  <c:v>1.8889700000000002E-12</c:v>
                </c:pt>
                <c:pt idx="7427">
                  <c:v>1.8889700000000002E-12</c:v>
                </c:pt>
                <c:pt idx="7428">
                  <c:v>1.8246099999999998E-12</c:v>
                </c:pt>
                <c:pt idx="7429">
                  <c:v>1.8246099999999998E-12</c:v>
                </c:pt>
                <c:pt idx="7430">
                  <c:v>1.7088999999999999E-12</c:v>
                </c:pt>
                <c:pt idx="7431">
                  <c:v>1.7088999999999999E-12</c:v>
                </c:pt>
                <c:pt idx="7432">
                  <c:v>1.9474800000000001E-12</c:v>
                </c:pt>
                <c:pt idx="7433">
                  <c:v>1.9474800000000001E-12</c:v>
                </c:pt>
                <c:pt idx="7434">
                  <c:v>1.7617700000000001E-12</c:v>
                </c:pt>
                <c:pt idx="7435">
                  <c:v>1.7617700000000001E-12</c:v>
                </c:pt>
                <c:pt idx="7436">
                  <c:v>3.7661500000000001E-12</c:v>
                </c:pt>
                <c:pt idx="7437">
                  <c:v>3.7661500000000001E-12</c:v>
                </c:pt>
                <c:pt idx="7438">
                  <c:v>2.2117999999999999E-12</c:v>
                </c:pt>
                <c:pt idx="7439">
                  <c:v>2.2117999999999999E-12</c:v>
                </c:pt>
                <c:pt idx="7440">
                  <c:v>2.7078900000000001E-12</c:v>
                </c:pt>
                <c:pt idx="7441">
                  <c:v>2.7078900000000001E-12</c:v>
                </c:pt>
                <c:pt idx="7442">
                  <c:v>1.6326800000000001E-12</c:v>
                </c:pt>
                <c:pt idx="7443">
                  <c:v>1.6326800000000001E-12</c:v>
                </c:pt>
                <c:pt idx="7444">
                  <c:v>3.1813300000000001E-12</c:v>
                </c:pt>
                <c:pt idx="7445">
                  <c:v>3.1813300000000001E-12</c:v>
                </c:pt>
                <c:pt idx="7446">
                  <c:v>2.3909600000000001E-12</c:v>
                </c:pt>
                <c:pt idx="7447">
                  <c:v>2.3909600000000001E-12</c:v>
                </c:pt>
                <c:pt idx="7448">
                  <c:v>1.7059599999999999E-12</c:v>
                </c:pt>
                <c:pt idx="7449">
                  <c:v>1.7059599999999999E-12</c:v>
                </c:pt>
                <c:pt idx="7450">
                  <c:v>2.06146E-12</c:v>
                </c:pt>
                <c:pt idx="7451">
                  <c:v>2.06146E-12</c:v>
                </c:pt>
                <c:pt idx="7452">
                  <c:v>2.06461E-12</c:v>
                </c:pt>
                <c:pt idx="7453">
                  <c:v>2.06461E-12</c:v>
                </c:pt>
                <c:pt idx="7454">
                  <c:v>1.97678E-12</c:v>
                </c:pt>
                <c:pt idx="7455">
                  <c:v>1.97678E-12</c:v>
                </c:pt>
                <c:pt idx="7456">
                  <c:v>2.3828699999999999E-12</c:v>
                </c:pt>
                <c:pt idx="7457">
                  <c:v>2.3828699999999999E-12</c:v>
                </c:pt>
                <c:pt idx="7458">
                  <c:v>2.2238500000000001E-12</c:v>
                </c:pt>
                <c:pt idx="7459">
                  <c:v>2.2238500000000001E-12</c:v>
                </c:pt>
                <c:pt idx="7460">
                  <c:v>1.8501E-12</c:v>
                </c:pt>
                <c:pt idx="7461">
                  <c:v>1.8501E-12</c:v>
                </c:pt>
                <c:pt idx="7462">
                  <c:v>3.3045500000000001E-12</c:v>
                </c:pt>
                <c:pt idx="7463">
                  <c:v>3.3045500000000001E-12</c:v>
                </c:pt>
                <c:pt idx="7464">
                  <c:v>2.6587999999999999E-12</c:v>
                </c:pt>
                <c:pt idx="7465">
                  <c:v>2.6587999999999999E-12</c:v>
                </c:pt>
                <c:pt idx="7466">
                  <c:v>1.8741699999999999E-12</c:v>
                </c:pt>
                <c:pt idx="7467">
                  <c:v>1.8741699999999999E-12</c:v>
                </c:pt>
                <c:pt idx="7468">
                  <c:v>2.2024800000000001E-12</c:v>
                </c:pt>
                <c:pt idx="7469">
                  <c:v>2.2024800000000001E-12</c:v>
                </c:pt>
                <c:pt idx="7470">
                  <c:v>5.6271799999999999E-12</c:v>
                </c:pt>
                <c:pt idx="7471">
                  <c:v>5.6271799999999999E-12</c:v>
                </c:pt>
                <c:pt idx="7472">
                  <c:v>2.5126199999999998E-12</c:v>
                </c:pt>
                <c:pt idx="7473">
                  <c:v>2.5126199999999998E-12</c:v>
                </c:pt>
                <c:pt idx="7474">
                  <c:v>3.1988400000000001E-12</c:v>
                </c:pt>
                <c:pt idx="7475">
                  <c:v>3.1988400000000001E-12</c:v>
                </c:pt>
                <c:pt idx="7476">
                  <c:v>1.8516299999999999E-12</c:v>
                </c:pt>
                <c:pt idx="7477">
                  <c:v>1.8516299999999999E-12</c:v>
                </c:pt>
                <c:pt idx="7478">
                  <c:v>2.20059E-12</c:v>
                </c:pt>
                <c:pt idx="7479">
                  <c:v>2.20059E-12</c:v>
                </c:pt>
                <c:pt idx="7480">
                  <c:v>2.5867600000000002E-12</c:v>
                </c:pt>
                <c:pt idx="7481">
                  <c:v>2.5867600000000002E-12</c:v>
                </c:pt>
                <c:pt idx="7482">
                  <c:v>2.2452499999999999E-12</c:v>
                </c:pt>
                <c:pt idx="7483">
                  <c:v>2.2452499999999999E-12</c:v>
                </c:pt>
                <c:pt idx="7484">
                  <c:v>2.59034E-12</c:v>
                </c:pt>
                <c:pt idx="7485">
                  <c:v>2.59034E-12</c:v>
                </c:pt>
                <c:pt idx="7486">
                  <c:v>2.86801E-12</c:v>
                </c:pt>
                <c:pt idx="7487">
                  <c:v>2.86801E-12</c:v>
                </c:pt>
                <c:pt idx="7488">
                  <c:v>1.8046599999999999E-12</c:v>
                </c:pt>
                <c:pt idx="7489">
                  <c:v>1.8046599999999999E-12</c:v>
                </c:pt>
                <c:pt idx="7490">
                  <c:v>2.7037699999999999E-12</c:v>
                </c:pt>
                <c:pt idx="7491">
                  <c:v>2.7037699999999999E-12</c:v>
                </c:pt>
                <c:pt idx="7492">
                  <c:v>2.1682E-12</c:v>
                </c:pt>
                <c:pt idx="7493">
                  <c:v>2.1682E-12</c:v>
                </c:pt>
                <c:pt idx="7494">
                  <c:v>2.2482499999999998E-12</c:v>
                </c:pt>
                <c:pt idx="7495">
                  <c:v>2.2482499999999998E-12</c:v>
                </c:pt>
                <c:pt idx="7496">
                  <c:v>1.70181E-12</c:v>
                </c:pt>
                <c:pt idx="7497">
                  <c:v>1.70181E-12</c:v>
                </c:pt>
                <c:pt idx="7498">
                  <c:v>2.37624E-12</c:v>
                </c:pt>
                <c:pt idx="7499">
                  <c:v>2.37624E-12</c:v>
                </c:pt>
                <c:pt idx="7500">
                  <c:v>2.0040599999999998E-12</c:v>
                </c:pt>
                <c:pt idx="7501">
                  <c:v>2.0040599999999998E-12</c:v>
                </c:pt>
                <c:pt idx="7502">
                  <c:v>2.5873199999999999E-12</c:v>
                </c:pt>
                <c:pt idx="7503">
                  <c:v>2.5873199999999999E-12</c:v>
                </c:pt>
                <c:pt idx="7504">
                  <c:v>2.03133E-12</c:v>
                </c:pt>
                <c:pt idx="7505">
                  <c:v>2.03133E-12</c:v>
                </c:pt>
                <c:pt idx="7506">
                  <c:v>2.6459999999999998E-12</c:v>
                </c:pt>
                <c:pt idx="7507">
                  <c:v>2.6459999999999998E-12</c:v>
                </c:pt>
                <c:pt idx="7508">
                  <c:v>2.5314699999999999E-12</c:v>
                </c:pt>
                <c:pt idx="7509">
                  <c:v>2.5314699999999999E-12</c:v>
                </c:pt>
                <c:pt idx="7510">
                  <c:v>2.4978400000000002E-12</c:v>
                </c:pt>
                <c:pt idx="7511">
                  <c:v>2.4978400000000002E-12</c:v>
                </c:pt>
                <c:pt idx="7512">
                  <c:v>1.8305299999999999E-12</c:v>
                </c:pt>
                <c:pt idx="7513">
                  <c:v>1.8305299999999999E-12</c:v>
                </c:pt>
                <c:pt idx="7514">
                  <c:v>2.5632600000000001E-12</c:v>
                </c:pt>
                <c:pt idx="7515">
                  <c:v>2.5632600000000001E-12</c:v>
                </c:pt>
                <c:pt idx="7516">
                  <c:v>3.0272200000000001E-12</c:v>
                </c:pt>
                <c:pt idx="7517">
                  <c:v>3.0272200000000001E-12</c:v>
                </c:pt>
                <c:pt idx="7518">
                  <c:v>1.9006799999999999E-12</c:v>
                </c:pt>
                <c:pt idx="7519">
                  <c:v>1.9006799999999999E-12</c:v>
                </c:pt>
                <c:pt idx="7520">
                  <c:v>2.6232800000000001E-12</c:v>
                </c:pt>
                <c:pt idx="7521">
                  <c:v>2.6232800000000001E-12</c:v>
                </c:pt>
                <c:pt idx="7522">
                  <c:v>2.5141800000000001E-12</c:v>
                </c:pt>
                <c:pt idx="7523">
                  <c:v>2.5141800000000001E-12</c:v>
                </c:pt>
                <c:pt idx="7524">
                  <c:v>1.7924300000000001E-12</c:v>
                </c:pt>
                <c:pt idx="7525">
                  <c:v>1.7924300000000001E-12</c:v>
                </c:pt>
                <c:pt idx="7526">
                  <c:v>2.8104900000000001E-12</c:v>
                </c:pt>
                <c:pt idx="7527">
                  <c:v>2.8104900000000001E-12</c:v>
                </c:pt>
                <c:pt idx="7528">
                  <c:v>2.2682E-12</c:v>
                </c:pt>
                <c:pt idx="7529">
                  <c:v>2.2682E-12</c:v>
                </c:pt>
                <c:pt idx="7530">
                  <c:v>1.7059400000000001E-12</c:v>
                </c:pt>
                <c:pt idx="7531">
                  <c:v>1.7059400000000001E-12</c:v>
                </c:pt>
                <c:pt idx="7532">
                  <c:v>2.54666E-12</c:v>
                </c:pt>
                <c:pt idx="7533">
                  <c:v>2.54666E-12</c:v>
                </c:pt>
                <c:pt idx="7534">
                  <c:v>1.6962E-12</c:v>
                </c:pt>
                <c:pt idx="7535">
                  <c:v>1.6962E-12</c:v>
                </c:pt>
                <c:pt idx="7536">
                  <c:v>3.7441599999999997E-12</c:v>
                </c:pt>
                <c:pt idx="7537">
                  <c:v>3.7441599999999997E-12</c:v>
                </c:pt>
                <c:pt idx="7538">
                  <c:v>2.04337E-12</c:v>
                </c:pt>
                <c:pt idx="7539">
                  <c:v>2.04337E-12</c:v>
                </c:pt>
                <c:pt idx="7540">
                  <c:v>2.0346399999999999E-12</c:v>
                </c:pt>
                <c:pt idx="7541">
                  <c:v>2.0346399999999999E-12</c:v>
                </c:pt>
                <c:pt idx="7542">
                  <c:v>2.3696599999999998E-12</c:v>
                </c:pt>
                <c:pt idx="7543">
                  <c:v>2.3696599999999998E-12</c:v>
                </c:pt>
                <c:pt idx="7544">
                  <c:v>3.16849E-12</c:v>
                </c:pt>
                <c:pt idx="7545">
                  <c:v>3.16849E-12</c:v>
                </c:pt>
                <c:pt idx="7546">
                  <c:v>1.6385300000000001E-12</c:v>
                </c:pt>
                <c:pt idx="7547">
                  <c:v>1.6385300000000001E-12</c:v>
                </c:pt>
                <c:pt idx="7548">
                  <c:v>1.78552E-12</c:v>
                </c:pt>
                <c:pt idx="7549">
                  <c:v>1.78552E-12</c:v>
                </c:pt>
                <c:pt idx="7550">
                  <c:v>1.80359E-12</c:v>
                </c:pt>
                <c:pt idx="7551">
                  <c:v>1.80359E-12</c:v>
                </c:pt>
                <c:pt idx="7552">
                  <c:v>2.4581600000000001E-12</c:v>
                </c:pt>
                <c:pt idx="7553">
                  <c:v>2.4581600000000001E-12</c:v>
                </c:pt>
                <c:pt idx="7554">
                  <c:v>2.0329599999999999E-12</c:v>
                </c:pt>
                <c:pt idx="7555">
                  <c:v>2.0329599999999999E-12</c:v>
                </c:pt>
                <c:pt idx="7556">
                  <c:v>2.3857900000000001E-12</c:v>
                </c:pt>
                <c:pt idx="7557">
                  <c:v>2.3857900000000001E-12</c:v>
                </c:pt>
                <c:pt idx="7558">
                  <c:v>2.4347700000000001E-12</c:v>
                </c:pt>
                <c:pt idx="7559">
                  <c:v>2.4347700000000001E-12</c:v>
                </c:pt>
                <c:pt idx="7560">
                  <c:v>1.76527E-12</c:v>
                </c:pt>
                <c:pt idx="7561">
                  <c:v>1.76527E-12</c:v>
                </c:pt>
                <c:pt idx="7562">
                  <c:v>2.1269600000000001E-12</c:v>
                </c:pt>
                <c:pt idx="7563">
                  <c:v>2.1269600000000001E-12</c:v>
                </c:pt>
                <c:pt idx="7564">
                  <c:v>1.9567900000000002E-12</c:v>
                </c:pt>
                <c:pt idx="7565">
                  <c:v>1.9567900000000002E-12</c:v>
                </c:pt>
                <c:pt idx="7566">
                  <c:v>2.2687099999999999E-12</c:v>
                </c:pt>
                <c:pt idx="7567">
                  <c:v>2.2687099999999999E-12</c:v>
                </c:pt>
                <c:pt idx="7568">
                  <c:v>1.92811E-12</c:v>
                </c:pt>
                <c:pt idx="7569">
                  <c:v>1.92811E-12</c:v>
                </c:pt>
                <c:pt idx="7570">
                  <c:v>1.9497899999999999E-12</c:v>
                </c:pt>
                <c:pt idx="7571">
                  <c:v>1.9497899999999999E-12</c:v>
                </c:pt>
                <c:pt idx="7572">
                  <c:v>3.1069800000000002E-12</c:v>
                </c:pt>
                <c:pt idx="7573">
                  <c:v>3.1069800000000002E-12</c:v>
                </c:pt>
                <c:pt idx="7574">
                  <c:v>1.8920100000000001E-12</c:v>
                </c:pt>
                <c:pt idx="7575">
                  <c:v>1.8920100000000001E-12</c:v>
                </c:pt>
                <c:pt idx="7576">
                  <c:v>3.40755E-12</c:v>
                </c:pt>
                <c:pt idx="7577">
                  <c:v>3.40755E-12</c:v>
                </c:pt>
                <c:pt idx="7578">
                  <c:v>2.1650799999999999E-12</c:v>
                </c:pt>
                <c:pt idx="7579">
                  <c:v>2.1650799999999999E-12</c:v>
                </c:pt>
                <c:pt idx="7580">
                  <c:v>2.5206299999999999E-12</c:v>
                </c:pt>
                <c:pt idx="7581">
                  <c:v>2.5206299999999999E-12</c:v>
                </c:pt>
                <c:pt idx="7582">
                  <c:v>2.06598E-12</c:v>
                </c:pt>
                <c:pt idx="7583">
                  <c:v>2.06598E-12</c:v>
                </c:pt>
                <c:pt idx="7584">
                  <c:v>1.91714E-12</c:v>
                </c:pt>
                <c:pt idx="7585">
                  <c:v>1.91714E-12</c:v>
                </c:pt>
                <c:pt idx="7586">
                  <c:v>3.1822500000000001E-12</c:v>
                </c:pt>
                <c:pt idx="7587">
                  <c:v>3.1822500000000001E-12</c:v>
                </c:pt>
                <c:pt idx="7588">
                  <c:v>2.1376099999999998E-12</c:v>
                </c:pt>
                <c:pt idx="7589">
                  <c:v>2.1376099999999998E-12</c:v>
                </c:pt>
                <c:pt idx="7590">
                  <c:v>2.2978099999999999E-12</c:v>
                </c:pt>
                <c:pt idx="7591">
                  <c:v>2.2978099999999999E-12</c:v>
                </c:pt>
                <c:pt idx="7592">
                  <c:v>3.2238000000000001E-12</c:v>
                </c:pt>
                <c:pt idx="7593">
                  <c:v>3.2238000000000001E-12</c:v>
                </c:pt>
                <c:pt idx="7594">
                  <c:v>1.7173100000000001E-12</c:v>
                </c:pt>
                <c:pt idx="7595">
                  <c:v>1.7173100000000001E-12</c:v>
                </c:pt>
                <c:pt idx="7596">
                  <c:v>2.3139899999999999E-12</c:v>
                </c:pt>
                <c:pt idx="7597">
                  <c:v>2.3139899999999999E-12</c:v>
                </c:pt>
                <c:pt idx="7598">
                  <c:v>1.9381199999999998E-12</c:v>
                </c:pt>
                <c:pt idx="7599">
                  <c:v>1.9381199999999998E-12</c:v>
                </c:pt>
                <c:pt idx="7600">
                  <c:v>2.1563100000000001E-12</c:v>
                </c:pt>
                <c:pt idx="7601">
                  <c:v>2.1563100000000001E-12</c:v>
                </c:pt>
                <c:pt idx="7602">
                  <c:v>1.9398200000000001E-12</c:v>
                </c:pt>
                <c:pt idx="7603">
                  <c:v>1.9398200000000001E-12</c:v>
                </c:pt>
                <c:pt idx="7604">
                  <c:v>3.1469999999999998E-12</c:v>
                </c:pt>
                <c:pt idx="7605">
                  <c:v>3.1469999999999998E-12</c:v>
                </c:pt>
                <c:pt idx="7606">
                  <c:v>2.0747199999999999E-12</c:v>
                </c:pt>
                <c:pt idx="7607">
                  <c:v>2.0747199999999999E-12</c:v>
                </c:pt>
                <c:pt idx="7608">
                  <c:v>2.4544499999999999E-12</c:v>
                </c:pt>
                <c:pt idx="7609">
                  <c:v>2.4544499999999999E-12</c:v>
                </c:pt>
                <c:pt idx="7610">
                  <c:v>2.1865400000000001E-12</c:v>
                </c:pt>
                <c:pt idx="7611">
                  <c:v>2.1865400000000001E-12</c:v>
                </c:pt>
                <c:pt idx="7612">
                  <c:v>1.9916499999999999E-12</c:v>
                </c:pt>
                <c:pt idx="7613">
                  <c:v>1.9916499999999999E-12</c:v>
                </c:pt>
                <c:pt idx="7614">
                  <c:v>2.98446E-12</c:v>
                </c:pt>
                <c:pt idx="7615">
                  <c:v>2.98446E-12</c:v>
                </c:pt>
                <c:pt idx="7616">
                  <c:v>2.9532800000000001E-12</c:v>
                </c:pt>
                <c:pt idx="7617">
                  <c:v>2.9532800000000001E-12</c:v>
                </c:pt>
                <c:pt idx="7618">
                  <c:v>2.9174000000000001E-12</c:v>
                </c:pt>
                <c:pt idx="7619">
                  <c:v>2.9174000000000001E-12</c:v>
                </c:pt>
                <c:pt idx="7620">
                  <c:v>3.4410999999999999E-12</c:v>
                </c:pt>
                <c:pt idx="7621">
                  <c:v>3.4410999999999999E-12</c:v>
                </c:pt>
                <c:pt idx="7622">
                  <c:v>1.8225299999999999E-12</c:v>
                </c:pt>
                <c:pt idx="7623">
                  <c:v>1.8225299999999999E-12</c:v>
                </c:pt>
                <c:pt idx="7624">
                  <c:v>1.7929E-12</c:v>
                </c:pt>
                <c:pt idx="7625">
                  <c:v>1.7929E-12</c:v>
                </c:pt>
                <c:pt idx="7626">
                  <c:v>2.65248E-12</c:v>
                </c:pt>
                <c:pt idx="7627">
                  <c:v>2.65248E-12</c:v>
                </c:pt>
                <c:pt idx="7628">
                  <c:v>1.8569900000000001E-12</c:v>
                </c:pt>
                <c:pt idx="7629">
                  <c:v>1.8569900000000001E-12</c:v>
                </c:pt>
                <c:pt idx="7630">
                  <c:v>2.3417800000000001E-12</c:v>
                </c:pt>
                <c:pt idx="7631">
                  <c:v>2.3417800000000001E-12</c:v>
                </c:pt>
                <c:pt idx="7632">
                  <c:v>2.2047799999999998E-12</c:v>
                </c:pt>
                <c:pt idx="7633">
                  <c:v>2.2047799999999998E-12</c:v>
                </c:pt>
                <c:pt idx="7634">
                  <c:v>2.33469E-12</c:v>
                </c:pt>
                <c:pt idx="7635">
                  <c:v>2.33469E-12</c:v>
                </c:pt>
                <c:pt idx="7636">
                  <c:v>1.80694E-12</c:v>
                </c:pt>
                <c:pt idx="7637">
                  <c:v>1.80694E-12</c:v>
                </c:pt>
                <c:pt idx="7638">
                  <c:v>1.9766999999999998E-12</c:v>
                </c:pt>
                <c:pt idx="7639">
                  <c:v>1.9766999999999998E-12</c:v>
                </c:pt>
                <c:pt idx="7640">
                  <c:v>2.3574700000000001E-12</c:v>
                </c:pt>
                <c:pt idx="7641">
                  <c:v>2.3574700000000001E-12</c:v>
                </c:pt>
                <c:pt idx="7642">
                  <c:v>2.3379500000000002E-12</c:v>
                </c:pt>
                <c:pt idx="7643">
                  <c:v>2.3379500000000002E-12</c:v>
                </c:pt>
                <c:pt idx="7644">
                  <c:v>2.8585100000000001E-12</c:v>
                </c:pt>
                <c:pt idx="7645">
                  <c:v>2.8585100000000001E-12</c:v>
                </c:pt>
                <c:pt idx="7646">
                  <c:v>1.73962E-12</c:v>
                </c:pt>
                <c:pt idx="7647">
                  <c:v>1.73962E-12</c:v>
                </c:pt>
                <c:pt idx="7648">
                  <c:v>1.80621E-12</c:v>
                </c:pt>
                <c:pt idx="7649">
                  <c:v>1.80621E-12</c:v>
                </c:pt>
                <c:pt idx="7650">
                  <c:v>2.9716E-12</c:v>
                </c:pt>
                <c:pt idx="7651">
                  <c:v>2.9716E-12</c:v>
                </c:pt>
                <c:pt idx="7652">
                  <c:v>3.0834800000000001E-12</c:v>
                </c:pt>
                <c:pt idx="7653">
                  <c:v>3.0834800000000001E-12</c:v>
                </c:pt>
                <c:pt idx="7654">
                  <c:v>1.75354E-12</c:v>
                </c:pt>
                <c:pt idx="7655">
                  <c:v>1.75354E-12</c:v>
                </c:pt>
                <c:pt idx="7656">
                  <c:v>3.1053499999999999E-12</c:v>
                </c:pt>
                <c:pt idx="7657">
                  <c:v>3.1053499999999999E-12</c:v>
                </c:pt>
                <c:pt idx="7658">
                  <c:v>2.0835099999999999E-12</c:v>
                </c:pt>
                <c:pt idx="7659">
                  <c:v>2.0835099999999999E-12</c:v>
                </c:pt>
                <c:pt idx="7660">
                  <c:v>2.3356699999999999E-12</c:v>
                </c:pt>
                <c:pt idx="7661">
                  <c:v>2.3356699999999999E-12</c:v>
                </c:pt>
                <c:pt idx="7662">
                  <c:v>2.5696299999999998E-12</c:v>
                </c:pt>
                <c:pt idx="7663">
                  <c:v>2.5696299999999998E-12</c:v>
                </c:pt>
                <c:pt idx="7664">
                  <c:v>2.2839E-12</c:v>
                </c:pt>
                <c:pt idx="7665">
                  <c:v>2.2839E-12</c:v>
                </c:pt>
                <c:pt idx="7666">
                  <c:v>2.9273999999999998E-12</c:v>
                </c:pt>
                <c:pt idx="7667">
                  <c:v>2.9273999999999998E-12</c:v>
                </c:pt>
                <c:pt idx="7668">
                  <c:v>2.9287399999999999E-12</c:v>
                </c:pt>
                <c:pt idx="7669">
                  <c:v>2.9287399999999999E-12</c:v>
                </c:pt>
                <c:pt idx="7670">
                  <c:v>2.8131099999999999E-12</c:v>
                </c:pt>
                <c:pt idx="7671">
                  <c:v>2.8131099999999999E-12</c:v>
                </c:pt>
                <c:pt idx="7672">
                  <c:v>1.83177E-12</c:v>
                </c:pt>
                <c:pt idx="7673">
                  <c:v>1.83177E-12</c:v>
                </c:pt>
                <c:pt idx="7674">
                  <c:v>1.6271099999999999E-12</c:v>
                </c:pt>
                <c:pt idx="7675">
                  <c:v>1.6271099999999999E-12</c:v>
                </c:pt>
                <c:pt idx="7676">
                  <c:v>2.7832000000000001E-12</c:v>
                </c:pt>
                <c:pt idx="7677">
                  <c:v>2.7832000000000001E-12</c:v>
                </c:pt>
                <c:pt idx="7678">
                  <c:v>1.9229300000000002E-12</c:v>
                </c:pt>
                <c:pt idx="7679">
                  <c:v>1.9229300000000002E-12</c:v>
                </c:pt>
                <c:pt idx="7680">
                  <c:v>1.8849700000000002E-12</c:v>
                </c:pt>
                <c:pt idx="7681">
                  <c:v>1.8849700000000002E-12</c:v>
                </c:pt>
                <c:pt idx="7682">
                  <c:v>2.4354200000000001E-12</c:v>
                </c:pt>
                <c:pt idx="7683">
                  <c:v>2.4354200000000001E-12</c:v>
                </c:pt>
                <c:pt idx="7684">
                  <c:v>2.14163E-12</c:v>
                </c:pt>
                <c:pt idx="7685">
                  <c:v>2.14163E-12</c:v>
                </c:pt>
                <c:pt idx="7686">
                  <c:v>1.9932E-12</c:v>
                </c:pt>
                <c:pt idx="7687">
                  <c:v>1.9932E-12</c:v>
                </c:pt>
                <c:pt idx="7688">
                  <c:v>2.6293199999999999E-12</c:v>
                </c:pt>
                <c:pt idx="7689">
                  <c:v>2.6293199999999999E-12</c:v>
                </c:pt>
                <c:pt idx="7690">
                  <c:v>3.3874999999999999E-12</c:v>
                </c:pt>
                <c:pt idx="7691">
                  <c:v>3.3874999999999999E-12</c:v>
                </c:pt>
                <c:pt idx="7692">
                  <c:v>2.0336700000000002E-12</c:v>
                </c:pt>
                <c:pt idx="7693">
                  <c:v>2.0336700000000002E-12</c:v>
                </c:pt>
                <c:pt idx="7694">
                  <c:v>1.8534700000000002E-12</c:v>
                </c:pt>
                <c:pt idx="7695">
                  <c:v>1.8534700000000002E-12</c:v>
                </c:pt>
                <c:pt idx="7696">
                  <c:v>4.4182699999999999E-12</c:v>
                </c:pt>
                <c:pt idx="7697">
                  <c:v>4.4182699999999999E-12</c:v>
                </c:pt>
                <c:pt idx="7698">
                  <c:v>2.1377499999999999E-12</c:v>
                </c:pt>
                <c:pt idx="7699">
                  <c:v>2.1377499999999999E-12</c:v>
                </c:pt>
                <c:pt idx="7700">
                  <c:v>2.64437E-12</c:v>
                </c:pt>
                <c:pt idx="7701">
                  <c:v>2.64437E-12</c:v>
                </c:pt>
                <c:pt idx="7702">
                  <c:v>1.9060399999999998E-12</c:v>
                </c:pt>
                <c:pt idx="7703">
                  <c:v>1.9060399999999998E-12</c:v>
                </c:pt>
                <c:pt idx="7704">
                  <c:v>1.22369E-11</c:v>
                </c:pt>
                <c:pt idx="7705">
                  <c:v>1.22369E-11</c:v>
                </c:pt>
                <c:pt idx="7706">
                  <c:v>3.6222400000000001E-12</c:v>
                </c:pt>
                <c:pt idx="7707">
                  <c:v>3.6222400000000001E-12</c:v>
                </c:pt>
                <c:pt idx="7708">
                  <c:v>2.5923300000000001E-12</c:v>
                </c:pt>
                <c:pt idx="7709">
                  <c:v>2.5923300000000001E-12</c:v>
                </c:pt>
                <c:pt idx="7710">
                  <c:v>3.4731300000000002E-12</c:v>
                </c:pt>
                <c:pt idx="7711">
                  <c:v>3.4731300000000002E-12</c:v>
                </c:pt>
                <c:pt idx="7712">
                  <c:v>2.5915E-12</c:v>
                </c:pt>
                <c:pt idx="7713">
                  <c:v>2.5915E-12</c:v>
                </c:pt>
                <c:pt idx="7714">
                  <c:v>2.2062199999999999E-12</c:v>
                </c:pt>
                <c:pt idx="7715">
                  <c:v>2.2062199999999999E-12</c:v>
                </c:pt>
                <c:pt idx="7716">
                  <c:v>1.93369E-12</c:v>
                </c:pt>
                <c:pt idx="7717">
                  <c:v>1.93369E-12</c:v>
                </c:pt>
                <c:pt idx="7718">
                  <c:v>2.2100700000000001E-12</c:v>
                </c:pt>
                <c:pt idx="7719">
                  <c:v>2.2100700000000001E-12</c:v>
                </c:pt>
                <c:pt idx="7720">
                  <c:v>2.1652000000000001E-12</c:v>
                </c:pt>
                <c:pt idx="7721">
                  <c:v>2.1652000000000001E-12</c:v>
                </c:pt>
                <c:pt idx="7722">
                  <c:v>2.4989399999999999E-12</c:v>
                </c:pt>
                <c:pt idx="7723">
                  <c:v>2.4989399999999999E-12</c:v>
                </c:pt>
                <c:pt idx="7724">
                  <c:v>2.6572599999999999E-12</c:v>
                </c:pt>
                <c:pt idx="7725">
                  <c:v>2.6572599999999999E-12</c:v>
                </c:pt>
                <c:pt idx="7726">
                  <c:v>1.07299E-11</c:v>
                </c:pt>
                <c:pt idx="7727">
                  <c:v>1.07299E-11</c:v>
                </c:pt>
                <c:pt idx="7728">
                  <c:v>2.1048100000000002E-12</c:v>
                </c:pt>
                <c:pt idx="7729">
                  <c:v>2.1048100000000002E-12</c:v>
                </c:pt>
                <c:pt idx="7730">
                  <c:v>2.48014E-12</c:v>
                </c:pt>
                <c:pt idx="7731">
                  <c:v>2.48014E-12</c:v>
                </c:pt>
                <c:pt idx="7732">
                  <c:v>2.4437300000000001E-12</c:v>
                </c:pt>
                <c:pt idx="7733">
                  <c:v>2.4437300000000001E-12</c:v>
                </c:pt>
                <c:pt idx="7734">
                  <c:v>1.9528500000000001E-12</c:v>
                </c:pt>
                <c:pt idx="7735">
                  <c:v>1.9528500000000001E-12</c:v>
                </c:pt>
                <c:pt idx="7736">
                  <c:v>2.37419E-12</c:v>
                </c:pt>
                <c:pt idx="7737">
                  <c:v>2.37419E-12</c:v>
                </c:pt>
                <c:pt idx="7738">
                  <c:v>2.4260299999999999E-12</c:v>
                </c:pt>
                <c:pt idx="7739">
                  <c:v>2.4260299999999999E-12</c:v>
                </c:pt>
                <c:pt idx="7740">
                  <c:v>1.81963E-12</c:v>
                </c:pt>
                <c:pt idx="7741">
                  <c:v>1.81963E-12</c:v>
                </c:pt>
                <c:pt idx="7742">
                  <c:v>1.65451E-12</c:v>
                </c:pt>
                <c:pt idx="7743">
                  <c:v>1.65451E-12</c:v>
                </c:pt>
                <c:pt idx="7744">
                  <c:v>1.73599E-12</c:v>
                </c:pt>
                <c:pt idx="7745">
                  <c:v>1.73599E-12</c:v>
                </c:pt>
                <c:pt idx="7746">
                  <c:v>2.0270799999999999E-12</c:v>
                </c:pt>
                <c:pt idx="7747">
                  <c:v>2.0270799999999999E-12</c:v>
                </c:pt>
                <c:pt idx="7748">
                  <c:v>4.1807799999999999E-12</c:v>
                </c:pt>
                <c:pt idx="7749">
                  <c:v>4.1807799999999999E-12</c:v>
                </c:pt>
                <c:pt idx="7750">
                  <c:v>1.60193E-12</c:v>
                </c:pt>
                <c:pt idx="7751">
                  <c:v>1.60193E-12</c:v>
                </c:pt>
                <c:pt idx="7752">
                  <c:v>2.33038E-12</c:v>
                </c:pt>
                <c:pt idx="7753">
                  <c:v>2.33038E-12</c:v>
                </c:pt>
                <c:pt idx="7754">
                  <c:v>9.0032099999999996E-12</c:v>
                </c:pt>
                <c:pt idx="7755">
                  <c:v>9.0032099999999996E-12</c:v>
                </c:pt>
                <c:pt idx="7756">
                  <c:v>2.2085499999999999E-12</c:v>
                </c:pt>
                <c:pt idx="7757">
                  <c:v>2.2085499999999999E-12</c:v>
                </c:pt>
                <c:pt idx="7758">
                  <c:v>2.0394599999999999E-12</c:v>
                </c:pt>
                <c:pt idx="7759">
                  <c:v>2.0394599999999999E-12</c:v>
                </c:pt>
                <c:pt idx="7760">
                  <c:v>2.03602E-12</c:v>
                </c:pt>
                <c:pt idx="7761">
                  <c:v>2.03602E-12</c:v>
                </c:pt>
                <c:pt idx="7762">
                  <c:v>2.12798E-12</c:v>
                </c:pt>
                <c:pt idx="7763">
                  <c:v>2.12798E-12</c:v>
                </c:pt>
                <c:pt idx="7764">
                  <c:v>1.82592E-12</c:v>
                </c:pt>
                <c:pt idx="7765">
                  <c:v>1.82592E-12</c:v>
                </c:pt>
                <c:pt idx="7766">
                  <c:v>1.87346E-12</c:v>
                </c:pt>
                <c:pt idx="7767">
                  <c:v>1.87346E-12</c:v>
                </c:pt>
                <c:pt idx="7768">
                  <c:v>2.0146500000000001E-12</c:v>
                </c:pt>
                <c:pt idx="7769">
                  <c:v>2.0146500000000001E-12</c:v>
                </c:pt>
                <c:pt idx="7770">
                  <c:v>1.7436299999999999E-12</c:v>
                </c:pt>
                <c:pt idx="7771">
                  <c:v>1.7436299999999999E-12</c:v>
                </c:pt>
                <c:pt idx="7772">
                  <c:v>2.3918999999999999E-12</c:v>
                </c:pt>
                <c:pt idx="7773">
                  <c:v>2.3918999999999999E-12</c:v>
                </c:pt>
                <c:pt idx="7774">
                  <c:v>2.5742899999999999E-12</c:v>
                </c:pt>
                <c:pt idx="7775">
                  <c:v>2.5742899999999999E-12</c:v>
                </c:pt>
                <c:pt idx="7776">
                  <c:v>2.2808799999999999E-12</c:v>
                </c:pt>
                <c:pt idx="7777">
                  <c:v>2.2808799999999999E-12</c:v>
                </c:pt>
                <c:pt idx="7778">
                  <c:v>2.21287E-12</c:v>
                </c:pt>
                <c:pt idx="7779">
                  <c:v>2.21287E-12</c:v>
                </c:pt>
                <c:pt idx="7780">
                  <c:v>1.6060400000000001E-12</c:v>
                </c:pt>
                <c:pt idx="7781">
                  <c:v>1.6060400000000001E-12</c:v>
                </c:pt>
                <c:pt idx="7782">
                  <c:v>1.86272E-12</c:v>
                </c:pt>
                <c:pt idx="7783">
                  <c:v>1.86272E-12</c:v>
                </c:pt>
                <c:pt idx="7784">
                  <c:v>2.9370700000000001E-12</c:v>
                </c:pt>
                <c:pt idx="7785">
                  <c:v>2.9370700000000001E-12</c:v>
                </c:pt>
                <c:pt idx="7786">
                  <c:v>1.67924E-12</c:v>
                </c:pt>
                <c:pt idx="7787">
                  <c:v>1.67924E-12</c:v>
                </c:pt>
                <c:pt idx="7788">
                  <c:v>1.92206E-12</c:v>
                </c:pt>
                <c:pt idx="7789">
                  <c:v>1.92206E-12</c:v>
                </c:pt>
                <c:pt idx="7790">
                  <c:v>1.8615899999999999E-12</c:v>
                </c:pt>
                <c:pt idx="7791">
                  <c:v>1.8615899999999999E-12</c:v>
                </c:pt>
                <c:pt idx="7792">
                  <c:v>2.7571899999999999E-12</c:v>
                </c:pt>
                <c:pt idx="7793">
                  <c:v>2.7571899999999999E-12</c:v>
                </c:pt>
                <c:pt idx="7794">
                  <c:v>2.2550199999999998E-12</c:v>
                </c:pt>
                <c:pt idx="7795">
                  <c:v>2.2550199999999998E-12</c:v>
                </c:pt>
                <c:pt idx="7796">
                  <c:v>3.3408800000000002E-12</c:v>
                </c:pt>
                <c:pt idx="7797">
                  <c:v>3.3408800000000002E-12</c:v>
                </c:pt>
                <c:pt idx="7798">
                  <c:v>2.1548000000000001E-12</c:v>
                </c:pt>
                <c:pt idx="7799">
                  <c:v>2.1548000000000001E-12</c:v>
                </c:pt>
                <c:pt idx="7800">
                  <c:v>1.8853700000000001E-12</c:v>
                </c:pt>
                <c:pt idx="7801">
                  <c:v>1.8853700000000001E-12</c:v>
                </c:pt>
                <c:pt idx="7802">
                  <c:v>2.2291900000000001E-12</c:v>
                </c:pt>
                <c:pt idx="7803">
                  <c:v>2.2291900000000001E-12</c:v>
                </c:pt>
                <c:pt idx="7804">
                  <c:v>2.7028099999999999E-12</c:v>
                </c:pt>
                <c:pt idx="7805">
                  <c:v>2.7028099999999999E-12</c:v>
                </c:pt>
                <c:pt idx="7806">
                  <c:v>6.0781100000000002E-12</c:v>
                </c:pt>
                <c:pt idx="7807">
                  <c:v>6.0781100000000002E-12</c:v>
                </c:pt>
                <c:pt idx="7808">
                  <c:v>2.5936700000000002E-12</c:v>
                </c:pt>
                <c:pt idx="7809">
                  <c:v>2.5936700000000002E-12</c:v>
                </c:pt>
                <c:pt idx="7810">
                  <c:v>2.0720800000000002E-12</c:v>
                </c:pt>
                <c:pt idx="7811">
                  <c:v>2.0720800000000002E-12</c:v>
                </c:pt>
                <c:pt idx="7812">
                  <c:v>1.6963299999999999E-12</c:v>
                </c:pt>
                <c:pt idx="7813">
                  <c:v>1.6963299999999999E-12</c:v>
                </c:pt>
                <c:pt idx="7814">
                  <c:v>2.1867899999999998E-12</c:v>
                </c:pt>
                <c:pt idx="7815">
                  <c:v>2.1867899999999998E-12</c:v>
                </c:pt>
                <c:pt idx="7816">
                  <c:v>2.4594900000000001E-12</c:v>
                </c:pt>
                <c:pt idx="7817">
                  <c:v>2.4594900000000001E-12</c:v>
                </c:pt>
                <c:pt idx="7818">
                  <c:v>1.79581E-12</c:v>
                </c:pt>
                <c:pt idx="7819">
                  <c:v>1.79581E-12</c:v>
                </c:pt>
                <c:pt idx="7820">
                  <c:v>1.84607E-12</c:v>
                </c:pt>
                <c:pt idx="7821">
                  <c:v>1.84607E-12</c:v>
                </c:pt>
                <c:pt idx="7822">
                  <c:v>2.83227E-12</c:v>
                </c:pt>
                <c:pt idx="7823">
                  <c:v>2.83227E-12</c:v>
                </c:pt>
                <c:pt idx="7824">
                  <c:v>2.2448900000000001E-12</c:v>
                </c:pt>
                <c:pt idx="7825">
                  <c:v>2.2448900000000001E-12</c:v>
                </c:pt>
                <c:pt idx="7826">
                  <c:v>2.8337599999999998E-12</c:v>
                </c:pt>
                <c:pt idx="7827">
                  <c:v>2.8337599999999998E-12</c:v>
                </c:pt>
                <c:pt idx="7828">
                  <c:v>1.66882E-12</c:v>
                </c:pt>
                <c:pt idx="7829">
                  <c:v>1.66882E-12</c:v>
                </c:pt>
                <c:pt idx="7830">
                  <c:v>2.1738900000000001E-12</c:v>
                </c:pt>
                <c:pt idx="7831">
                  <c:v>2.1738900000000001E-12</c:v>
                </c:pt>
                <c:pt idx="7832">
                  <c:v>2.4780799999999999E-12</c:v>
                </c:pt>
                <c:pt idx="7833">
                  <c:v>2.4780799999999999E-12</c:v>
                </c:pt>
                <c:pt idx="7834">
                  <c:v>2.4062400000000001E-12</c:v>
                </c:pt>
                <c:pt idx="7835">
                  <c:v>2.4062400000000001E-12</c:v>
                </c:pt>
                <c:pt idx="7836">
                  <c:v>2.4504399999999998E-12</c:v>
                </c:pt>
                <c:pt idx="7837">
                  <c:v>2.4504399999999998E-12</c:v>
                </c:pt>
                <c:pt idx="7838">
                  <c:v>2.1682100000000001E-12</c:v>
                </c:pt>
                <c:pt idx="7839">
                  <c:v>2.1682100000000001E-12</c:v>
                </c:pt>
                <c:pt idx="7840">
                  <c:v>1.5570499999999999E-12</c:v>
                </c:pt>
                <c:pt idx="7841">
                  <c:v>1.5570499999999999E-12</c:v>
                </c:pt>
                <c:pt idx="7842">
                  <c:v>2.3512200000000002E-12</c:v>
                </c:pt>
                <c:pt idx="7843">
                  <c:v>2.3512200000000002E-12</c:v>
                </c:pt>
                <c:pt idx="7844">
                  <c:v>1.9569999999999998E-12</c:v>
                </c:pt>
                <c:pt idx="7845">
                  <c:v>1.9569999999999998E-12</c:v>
                </c:pt>
                <c:pt idx="7846">
                  <c:v>2.80354E-12</c:v>
                </c:pt>
                <c:pt idx="7847">
                  <c:v>2.80354E-12</c:v>
                </c:pt>
                <c:pt idx="7848">
                  <c:v>1.8621999999999999E-12</c:v>
                </c:pt>
                <c:pt idx="7849">
                  <c:v>1.8621999999999999E-12</c:v>
                </c:pt>
                <c:pt idx="7850">
                  <c:v>2.6054099999999999E-12</c:v>
                </c:pt>
                <c:pt idx="7851">
                  <c:v>2.6054099999999999E-12</c:v>
                </c:pt>
                <c:pt idx="7852">
                  <c:v>2.1670999999999999E-12</c:v>
                </c:pt>
                <c:pt idx="7853">
                  <c:v>2.1670999999999999E-12</c:v>
                </c:pt>
                <c:pt idx="7854">
                  <c:v>2.1274899999999999E-12</c:v>
                </c:pt>
                <c:pt idx="7855">
                  <c:v>2.1274899999999999E-12</c:v>
                </c:pt>
                <c:pt idx="7856">
                  <c:v>1.68115E-12</c:v>
                </c:pt>
                <c:pt idx="7857">
                  <c:v>1.68115E-12</c:v>
                </c:pt>
                <c:pt idx="7858">
                  <c:v>1.6218200000000001E-12</c:v>
                </c:pt>
                <c:pt idx="7859">
                  <c:v>1.6218200000000001E-12</c:v>
                </c:pt>
                <c:pt idx="7860">
                  <c:v>1.78729E-12</c:v>
                </c:pt>
                <c:pt idx="7861">
                  <c:v>1.78729E-12</c:v>
                </c:pt>
                <c:pt idx="7862">
                  <c:v>2.4220199999999998E-12</c:v>
                </c:pt>
                <c:pt idx="7863">
                  <c:v>2.4220199999999998E-12</c:v>
                </c:pt>
                <c:pt idx="7864">
                  <c:v>2.20746E-12</c:v>
                </c:pt>
                <c:pt idx="7865">
                  <c:v>2.20746E-12</c:v>
                </c:pt>
                <c:pt idx="7866">
                  <c:v>2.1702699999999998E-12</c:v>
                </c:pt>
                <c:pt idx="7867">
                  <c:v>2.1702699999999998E-12</c:v>
                </c:pt>
                <c:pt idx="7868">
                  <c:v>2.3293099999999999E-12</c:v>
                </c:pt>
                <c:pt idx="7869">
                  <c:v>2.3293099999999999E-12</c:v>
                </c:pt>
                <c:pt idx="7870">
                  <c:v>2.5214499999999999E-12</c:v>
                </c:pt>
                <c:pt idx="7871">
                  <c:v>2.5214499999999999E-12</c:v>
                </c:pt>
                <c:pt idx="7872">
                  <c:v>2.6339599999999998E-12</c:v>
                </c:pt>
                <c:pt idx="7873">
                  <c:v>2.6339599999999998E-12</c:v>
                </c:pt>
                <c:pt idx="7874">
                  <c:v>2.0766200000000001E-12</c:v>
                </c:pt>
                <c:pt idx="7875">
                  <c:v>2.0766200000000001E-12</c:v>
                </c:pt>
                <c:pt idx="7876">
                  <c:v>2.30835E-12</c:v>
                </c:pt>
                <c:pt idx="7877">
                  <c:v>2.30835E-12</c:v>
                </c:pt>
                <c:pt idx="7878">
                  <c:v>2.3199699999999999E-12</c:v>
                </c:pt>
                <c:pt idx="7879">
                  <c:v>2.3199699999999999E-12</c:v>
                </c:pt>
                <c:pt idx="7880">
                  <c:v>2.1952000000000002E-12</c:v>
                </c:pt>
                <c:pt idx="7881">
                  <c:v>2.1952000000000002E-12</c:v>
                </c:pt>
                <c:pt idx="7882">
                  <c:v>1.62204E-12</c:v>
                </c:pt>
                <c:pt idx="7883">
                  <c:v>1.62204E-12</c:v>
                </c:pt>
                <c:pt idx="7884">
                  <c:v>2.0045000000000002E-12</c:v>
                </c:pt>
                <c:pt idx="7885">
                  <c:v>2.0045000000000002E-12</c:v>
                </c:pt>
                <c:pt idx="7886">
                  <c:v>2.1938900000000001E-12</c:v>
                </c:pt>
                <c:pt idx="7887">
                  <c:v>2.1938900000000001E-12</c:v>
                </c:pt>
                <c:pt idx="7888">
                  <c:v>1.68148E-12</c:v>
                </c:pt>
                <c:pt idx="7889">
                  <c:v>1.68148E-12</c:v>
                </c:pt>
                <c:pt idx="7890">
                  <c:v>2.1569300000000002E-12</c:v>
                </c:pt>
                <c:pt idx="7891">
                  <c:v>2.1569300000000002E-12</c:v>
                </c:pt>
                <c:pt idx="7892">
                  <c:v>2.2181E-12</c:v>
                </c:pt>
                <c:pt idx="7893">
                  <c:v>2.2181E-12</c:v>
                </c:pt>
                <c:pt idx="7894">
                  <c:v>2.0866500000000002E-12</c:v>
                </c:pt>
                <c:pt idx="7895">
                  <c:v>2.0866500000000002E-12</c:v>
                </c:pt>
                <c:pt idx="7896">
                  <c:v>1.7346199999999999E-12</c:v>
                </c:pt>
                <c:pt idx="7897">
                  <c:v>1.7346199999999999E-12</c:v>
                </c:pt>
                <c:pt idx="7898">
                  <c:v>2.01881E-12</c:v>
                </c:pt>
                <c:pt idx="7899">
                  <c:v>2.01881E-12</c:v>
                </c:pt>
                <c:pt idx="7900">
                  <c:v>1.6479000000000001E-12</c:v>
                </c:pt>
                <c:pt idx="7901">
                  <c:v>1.6479000000000001E-12</c:v>
                </c:pt>
                <c:pt idx="7902">
                  <c:v>3.0263099999999999E-12</c:v>
                </c:pt>
                <c:pt idx="7903">
                  <c:v>3.0263099999999999E-12</c:v>
                </c:pt>
                <c:pt idx="7904">
                  <c:v>2.2286599999999999E-12</c:v>
                </c:pt>
                <c:pt idx="7905">
                  <c:v>2.2286599999999999E-12</c:v>
                </c:pt>
                <c:pt idx="7906">
                  <c:v>2.33787E-11</c:v>
                </c:pt>
                <c:pt idx="7907">
                  <c:v>2.33787E-11</c:v>
                </c:pt>
                <c:pt idx="7908">
                  <c:v>2.4579999999999998E-12</c:v>
                </c:pt>
                <c:pt idx="7909">
                  <c:v>2.4579999999999998E-12</c:v>
                </c:pt>
                <c:pt idx="7910">
                  <c:v>3.0231200000000001E-12</c:v>
                </c:pt>
                <c:pt idx="7911">
                  <c:v>3.0231200000000001E-12</c:v>
                </c:pt>
                <c:pt idx="7912">
                  <c:v>1.60738E-12</c:v>
                </c:pt>
                <c:pt idx="7913">
                  <c:v>1.60738E-12</c:v>
                </c:pt>
                <c:pt idx="7914">
                  <c:v>1.9481600000000001E-12</c:v>
                </c:pt>
                <c:pt idx="7915">
                  <c:v>1.9481600000000001E-12</c:v>
                </c:pt>
                <c:pt idx="7916">
                  <c:v>2.2246499999999998E-12</c:v>
                </c:pt>
                <c:pt idx="7917">
                  <c:v>2.2246499999999998E-12</c:v>
                </c:pt>
                <c:pt idx="7918">
                  <c:v>1.9740600000000002E-12</c:v>
                </c:pt>
                <c:pt idx="7919">
                  <c:v>1.9740600000000002E-12</c:v>
                </c:pt>
                <c:pt idx="7920">
                  <c:v>3.0281800000000001E-12</c:v>
                </c:pt>
                <c:pt idx="7921">
                  <c:v>3.0281800000000001E-12</c:v>
                </c:pt>
                <c:pt idx="7922">
                  <c:v>1.91235E-12</c:v>
                </c:pt>
                <c:pt idx="7923">
                  <c:v>1.91235E-12</c:v>
                </c:pt>
                <c:pt idx="7924">
                  <c:v>2.3976099999999999E-12</c:v>
                </c:pt>
                <c:pt idx="7925">
                  <c:v>2.3976099999999999E-12</c:v>
                </c:pt>
                <c:pt idx="7926">
                  <c:v>1.82688E-12</c:v>
                </c:pt>
                <c:pt idx="7927">
                  <c:v>1.82688E-12</c:v>
                </c:pt>
                <c:pt idx="7928">
                  <c:v>2.50463E-12</c:v>
                </c:pt>
                <c:pt idx="7929">
                  <c:v>2.50463E-12</c:v>
                </c:pt>
                <c:pt idx="7930">
                  <c:v>2.9883499999999999E-12</c:v>
                </c:pt>
                <c:pt idx="7931">
                  <c:v>2.9883499999999999E-12</c:v>
                </c:pt>
                <c:pt idx="7932">
                  <c:v>3.1062999999999998E-12</c:v>
                </c:pt>
                <c:pt idx="7933">
                  <c:v>3.1062999999999998E-12</c:v>
                </c:pt>
                <c:pt idx="7934">
                  <c:v>2.4443299999999999E-12</c:v>
                </c:pt>
                <c:pt idx="7935">
                  <c:v>2.4443299999999999E-12</c:v>
                </c:pt>
                <c:pt idx="7936">
                  <c:v>3.12581E-12</c:v>
                </c:pt>
                <c:pt idx="7937">
                  <c:v>3.12581E-12</c:v>
                </c:pt>
                <c:pt idx="7938">
                  <c:v>2.1952300000000001E-12</c:v>
                </c:pt>
                <c:pt idx="7939">
                  <c:v>2.1952300000000001E-12</c:v>
                </c:pt>
                <c:pt idx="7940">
                  <c:v>2.8846599999999999E-12</c:v>
                </c:pt>
                <c:pt idx="7941">
                  <c:v>2.8846599999999999E-12</c:v>
                </c:pt>
                <c:pt idx="7942">
                  <c:v>1.9438600000000002E-12</c:v>
                </c:pt>
                <c:pt idx="7943">
                  <c:v>1.9438600000000002E-12</c:v>
                </c:pt>
                <c:pt idx="7944">
                  <c:v>2.5773599999999998E-12</c:v>
                </c:pt>
                <c:pt idx="7945">
                  <c:v>2.5773599999999998E-12</c:v>
                </c:pt>
                <c:pt idx="7946">
                  <c:v>1.7814000000000001E-12</c:v>
                </c:pt>
                <c:pt idx="7947">
                  <c:v>1.7814000000000001E-12</c:v>
                </c:pt>
                <c:pt idx="7948">
                  <c:v>1.6585399999999999E-12</c:v>
                </c:pt>
                <c:pt idx="7949">
                  <c:v>1.6585399999999999E-12</c:v>
                </c:pt>
                <c:pt idx="7950">
                  <c:v>1.8834699999999998E-12</c:v>
                </c:pt>
                <c:pt idx="7951">
                  <c:v>1.8834699999999998E-12</c:v>
                </c:pt>
                <c:pt idx="7952">
                  <c:v>1.72914E-12</c:v>
                </c:pt>
                <c:pt idx="7953">
                  <c:v>1.72914E-12</c:v>
                </c:pt>
                <c:pt idx="7954">
                  <c:v>2.09207E-12</c:v>
                </c:pt>
                <c:pt idx="7955">
                  <c:v>2.09207E-12</c:v>
                </c:pt>
                <c:pt idx="7956">
                  <c:v>2.0498800000000001E-12</c:v>
                </c:pt>
                <c:pt idx="7957">
                  <c:v>2.0498800000000001E-12</c:v>
                </c:pt>
                <c:pt idx="7958">
                  <c:v>2.5176700000000001E-12</c:v>
                </c:pt>
                <c:pt idx="7959">
                  <c:v>2.5176700000000001E-12</c:v>
                </c:pt>
                <c:pt idx="7960">
                  <c:v>2.4304900000000001E-11</c:v>
                </c:pt>
                <c:pt idx="7961">
                  <c:v>2.4304900000000001E-11</c:v>
                </c:pt>
                <c:pt idx="7962">
                  <c:v>2.19091E-12</c:v>
                </c:pt>
                <c:pt idx="7963">
                  <c:v>2.19091E-12</c:v>
                </c:pt>
                <c:pt idx="7964">
                  <c:v>3.1139299999999998E-12</c:v>
                </c:pt>
                <c:pt idx="7965">
                  <c:v>3.1139299999999998E-12</c:v>
                </c:pt>
                <c:pt idx="7966">
                  <c:v>2.0039100000000001E-12</c:v>
                </c:pt>
                <c:pt idx="7967">
                  <c:v>2.0039100000000001E-12</c:v>
                </c:pt>
                <c:pt idx="7968">
                  <c:v>1.63726E-12</c:v>
                </c:pt>
                <c:pt idx="7969">
                  <c:v>1.63726E-12</c:v>
                </c:pt>
                <c:pt idx="7970">
                  <c:v>1.7041E-12</c:v>
                </c:pt>
                <c:pt idx="7971">
                  <c:v>1.7041E-12</c:v>
                </c:pt>
                <c:pt idx="7972">
                  <c:v>2.4270499999999998E-12</c:v>
                </c:pt>
                <c:pt idx="7973">
                  <c:v>2.4270499999999998E-12</c:v>
                </c:pt>
                <c:pt idx="7974">
                  <c:v>2.3791300000000002E-12</c:v>
                </c:pt>
                <c:pt idx="7975">
                  <c:v>2.3791300000000002E-12</c:v>
                </c:pt>
                <c:pt idx="7976">
                  <c:v>2.0512400000000001E-12</c:v>
                </c:pt>
                <c:pt idx="7977">
                  <c:v>2.0512400000000001E-12</c:v>
                </c:pt>
                <c:pt idx="7978">
                  <c:v>2.3912799999999999E-12</c:v>
                </c:pt>
                <c:pt idx="7979">
                  <c:v>2.3912799999999999E-12</c:v>
                </c:pt>
                <c:pt idx="7980">
                  <c:v>1.68038E-12</c:v>
                </c:pt>
                <c:pt idx="7981">
                  <c:v>1.68038E-12</c:v>
                </c:pt>
                <c:pt idx="7982">
                  <c:v>2.1394200000000002E-12</c:v>
                </c:pt>
                <c:pt idx="7983">
                  <c:v>2.1394200000000002E-12</c:v>
                </c:pt>
                <c:pt idx="7984">
                  <c:v>2.2240600000000001E-12</c:v>
                </c:pt>
                <c:pt idx="7985">
                  <c:v>2.2240600000000001E-12</c:v>
                </c:pt>
                <c:pt idx="7986">
                  <c:v>1.8487199999999998E-12</c:v>
                </c:pt>
                <c:pt idx="7987">
                  <c:v>1.8487199999999998E-12</c:v>
                </c:pt>
                <c:pt idx="7988">
                  <c:v>1.9375600000000001E-12</c:v>
                </c:pt>
                <c:pt idx="7989">
                  <c:v>1.9375600000000001E-12</c:v>
                </c:pt>
                <c:pt idx="7990">
                  <c:v>2.43975E-12</c:v>
                </c:pt>
                <c:pt idx="7991">
                  <c:v>2.43975E-12</c:v>
                </c:pt>
                <c:pt idx="7992">
                  <c:v>2.5777300000000002E-12</c:v>
                </c:pt>
                <c:pt idx="7993">
                  <c:v>2.5777300000000002E-12</c:v>
                </c:pt>
                <c:pt idx="7994">
                  <c:v>2.0062100000000002E-12</c:v>
                </c:pt>
                <c:pt idx="7995">
                  <c:v>2.0062100000000002E-12</c:v>
                </c:pt>
                <c:pt idx="7996">
                  <c:v>2.1979399999999998E-12</c:v>
                </c:pt>
                <c:pt idx="7997">
                  <c:v>2.1979399999999998E-12</c:v>
                </c:pt>
                <c:pt idx="7998">
                  <c:v>2.2942100000000002E-12</c:v>
                </c:pt>
                <c:pt idx="7999">
                  <c:v>2.2942100000000002E-12</c:v>
                </c:pt>
                <c:pt idx="8000">
                  <c:v>2.1360799999999999E-12</c:v>
                </c:pt>
                <c:pt idx="8001">
                  <c:v>2.1360799999999999E-12</c:v>
                </c:pt>
                <c:pt idx="8002">
                  <c:v>2.1393100000000001E-12</c:v>
                </c:pt>
                <c:pt idx="8003">
                  <c:v>2.1393100000000001E-12</c:v>
                </c:pt>
                <c:pt idx="8004">
                  <c:v>2.4563800000000001E-12</c:v>
                </c:pt>
                <c:pt idx="8005">
                  <c:v>2.4563800000000001E-12</c:v>
                </c:pt>
                <c:pt idx="8006">
                  <c:v>1.7144200000000001E-12</c:v>
                </c:pt>
                <c:pt idx="8007">
                  <c:v>1.7144200000000001E-12</c:v>
                </c:pt>
                <c:pt idx="8008">
                  <c:v>2.3536899999999998E-12</c:v>
                </c:pt>
                <c:pt idx="8009">
                  <c:v>2.3536899999999998E-12</c:v>
                </c:pt>
                <c:pt idx="8010">
                  <c:v>2.5788500000000001E-12</c:v>
                </c:pt>
                <c:pt idx="8011">
                  <c:v>2.5788500000000001E-12</c:v>
                </c:pt>
                <c:pt idx="8012">
                  <c:v>2.66031E-12</c:v>
                </c:pt>
                <c:pt idx="8013">
                  <c:v>2.66031E-12</c:v>
                </c:pt>
                <c:pt idx="8014">
                  <c:v>2.8022699999999999E-12</c:v>
                </c:pt>
                <c:pt idx="8015">
                  <c:v>2.8022699999999999E-12</c:v>
                </c:pt>
                <c:pt idx="8016">
                  <c:v>2.1953399999999998E-12</c:v>
                </c:pt>
                <c:pt idx="8017">
                  <c:v>2.1953399999999998E-12</c:v>
                </c:pt>
                <c:pt idx="8018">
                  <c:v>1.7755000000000001E-12</c:v>
                </c:pt>
                <c:pt idx="8019">
                  <c:v>1.7755000000000001E-12</c:v>
                </c:pt>
                <c:pt idx="8020">
                  <c:v>2.3954799999999998E-12</c:v>
                </c:pt>
                <c:pt idx="8021">
                  <c:v>2.3954799999999998E-12</c:v>
                </c:pt>
                <c:pt idx="8022">
                  <c:v>1.7565599999999999E-12</c:v>
                </c:pt>
                <c:pt idx="8023">
                  <c:v>1.7565599999999999E-12</c:v>
                </c:pt>
                <c:pt idx="8024">
                  <c:v>2.0027900000000002E-12</c:v>
                </c:pt>
                <c:pt idx="8025">
                  <c:v>2.0027900000000002E-12</c:v>
                </c:pt>
                <c:pt idx="8026">
                  <c:v>1.7733800000000001E-12</c:v>
                </c:pt>
                <c:pt idx="8027">
                  <c:v>1.7733800000000001E-12</c:v>
                </c:pt>
                <c:pt idx="8028">
                  <c:v>2.5679500000000002E-12</c:v>
                </c:pt>
                <c:pt idx="8029">
                  <c:v>2.5679500000000002E-12</c:v>
                </c:pt>
                <c:pt idx="8030">
                  <c:v>2.4459200000000001E-12</c:v>
                </c:pt>
                <c:pt idx="8031">
                  <c:v>2.4459200000000001E-12</c:v>
                </c:pt>
                <c:pt idx="8032">
                  <c:v>2.5114299999999999E-12</c:v>
                </c:pt>
                <c:pt idx="8033">
                  <c:v>2.5114299999999999E-12</c:v>
                </c:pt>
                <c:pt idx="8034">
                  <c:v>2.1051E-12</c:v>
                </c:pt>
                <c:pt idx="8035">
                  <c:v>2.1051E-12</c:v>
                </c:pt>
                <c:pt idx="8036">
                  <c:v>2.6913400000000001E-12</c:v>
                </c:pt>
                <c:pt idx="8037">
                  <c:v>2.6913400000000001E-12</c:v>
                </c:pt>
                <c:pt idx="8038">
                  <c:v>2.4079900000000001E-12</c:v>
                </c:pt>
                <c:pt idx="8039">
                  <c:v>2.4079900000000001E-12</c:v>
                </c:pt>
                <c:pt idx="8040">
                  <c:v>2.1730300000000001E-12</c:v>
                </c:pt>
                <c:pt idx="8041">
                  <c:v>2.1730300000000001E-12</c:v>
                </c:pt>
                <c:pt idx="8042">
                  <c:v>2.3313599999999999E-12</c:v>
                </c:pt>
                <c:pt idx="8043">
                  <c:v>2.3313599999999999E-12</c:v>
                </c:pt>
                <c:pt idx="8044">
                  <c:v>1.71539E-12</c:v>
                </c:pt>
                <c:pt idx="8045">
                  <c:v>1.71539E-12</c:v>
                </c:pt>
                <c:pt idx="8046">
                  <c:v>2.2498E-12</c:v>
                </c:pt>
                <c:pt idx="8047">
                  <c:v>2.2498E-12</c:v>
                </c:pt>
                <c:pt idx="8048">
                  <c:v>2.2201600000000001E-12</c:v>
                </c:pt>
                <c:pt idx="8049">
                  <c:v>2.2201600000000001E-12</c:v>
                </c:pt>
                <c:pt idx="8050">
                  <c:v>2.9409000000000001E-12</c:v>
                </c:pt>
                <c:pt idx="8051">
                  <c:v>2.9409000000000001E-12</c:v>
                </c:pt>
                <c:pt idx="8052">
                  <c:v>1.8272400000000002E-12</c:v>
                </c:pt>
                <c:pt idx="8053">
                  <c:v>1.8272400000000002E-12</c:v>
                </c:pt>
                <c:pt idx="8054">
                  <c:v>1.7507799999999999E-12</c:v>
                </c:pt>
                <c:pt idx="8055">
                  <c:v>1.7507799999999999E-12</c:v>
                </c:pt>
                <c:pt idx="8056">
                  <c:v>2.31619E-12</c:v>
                </c:pt>
                <c:pt idx="8057">
                  <c:v>2.31619E-12</c:v>
                </c:pt>
                <c:pt idx="8058">
                  <c:v>1.8055699999999999E-12</c:v>
                </c:pt>
                <c:pt idx="8059">
                  <c:v>1.8055699999999999E-12</c:v>
                </c:pt>
                <c:pt idx="8060">
                  <c:v>2.0510199999999999E-12</c:v>
                </c:pt>
                <c:pt idx="8061">
                  <c:v>2.0510199999999999E-12</c:v>
                </c:pt>
                <c:pt idx="8062">
                  <c:v>1.89477E-12</c:v>
                </c:pt>
                <c:pt idx="8063">
                  <c:v>1.89477E-12</c:v>
                </c:pt>
                <c:pt idx="8064">
                  <c:v>1.75573E-12</c:v>
                </c:pt>
                <c:pt idx="8065">
                  <c:v>1.75573E-12</c:v>
                </c:pt>
                <c:pt idx="8066">
                  <c:v>2.5784899999999999E-12</c:v>
                </c:pt>
                <c:pt idx="8067">
                  <c:v>2.5784899999999999E-12</c:v>
                </c:pt>
                <c:pt idx="8068">
                  <c:v>2.5472500000000001E-12</c:v>
                </c:pt>
                <c:pt idx="8069">
                  <c:v>2.5472500000000001E-12</c:v>
                </c:pt>
                <c:pt idx="8070">
                  <c:v>2.4996800000000001E-12</c:v>
                </c:pt>
                <c:pt idx="8071">
                  <c:v>2.4996800000000001E-12</c:v>
                </c:pt>
                <c:pt idx="8072">
                  <c:v>1.7058899999999999E-12</c:v>
                </c:pt>
                <c:pt idx="8073">
                  <c:v>1.7058899999999999E-12</c:v>
                </c:pt>
                <c:pt idx="8074">
                  <c:v>2.43466E-12</c:v>
                </c:pt>
                <c:pt idx="8075">
                  <c:v>2.43466E-12</c:v>
                </c:pt>
                <c:pt idx="8076">
                  <c:v>2.2837000000000001E-12</c:v>
                </c:pt>
                <c:pt idx="8077">
                  <c:v>2.2837000000000001E-12</c:v>
                </c:pt>
                <c:pt idx="8078">
                  <c:v>2.0950399999999999E-12</c:v>
                </c:pt>
                <c:pt idx="8079">
                  <c:v>2.0950399999999999E-12</c:v>
                </c:pt>
                <c:pt idx="8080">
                  <c:v>3.2864799999999999E-12</c:v>
                </c:pt>
                <c:pt idx="8081">
                  <c:v>3.2864799999999999E-12</c:v>
                </c:pt>
                <c:pt idx="8082">
                  <c:v>2.0378100000000002E-12</c:v>
                </c:pt>
                <c:pt idx="8083">
                  <c:v>2.0378100000000002E-12</c:v>
                </c:pt>
                <c:pt idx="8084">
                  <c:v>1.9907199999999998E-12</c:v>
                </c:pt>
                <c:pt idx="8085">
                  <c:v>1.9907199999999998E-12</c:v>
                </c:pt>
                <c:pt idx="8086">
                  <c:v>2.6240300000000001E-12</c:v>
                </c:pt>
                <c:pt idx="8087">
                  <c:v>2.6240300000000001E-12</c:v>
                </c:pt>
                <c:pt idx="8088">
                  <c:v>1.9237999999999999E-12</c:v>
                </c:pt>
                <c:pt idx="8089">
                  <c:v>1.9237999999999999E-12</c:v>
                </c:pt>
                <c:pt idx="8090">
                  <c:v>2.03988E-12</c:v>
                </c:pt>
                <c:pt idx="8091">
                  <c:v>2.03988E-12</c:v>
                </c:pt>
                <c:pt idx="8092">
                  <c:v>1.7526099999999999E-12</c:v>
                </c:pt>
                <c:pt idx="8093">
                  <c:v>1.7526099999999999E-12</c:v>
                </c:pt>
                <c:pt idx="8094">
                  <c:v>2.56756E-12</c:v>
                </c:pt>
                <c:pt idx="8095">
                  <c:v>2.56756E-12</c:v>
                </c:pt>
                <c:pt idx="8096">
                  <c:v>2.9886400000000001E-12</c:v>
                </c:pt>
                <c:pt idx="8097">
                  <c:v>2.9886400000000001E-12</c:v>
                </c:pt>
                <c:pt idx="8098">
                  <c:v>2.3939300000000001E-12</c:v>
                </c:pt>
                <c:pt idx="8099">
                  <c:v>2.3939300000000001E-12</c:v>
                </c:pt>
                <c:pt idx="8100">
                  <c:v>3.1777000000000001E-12</c:v>
                </c:pt>
                <c:pt idx="8101">
                  <c:v>3.1777000000000001E-12</c:v>
                </c:pt>
                <c:pt idx="8102">
                  <c:v>1.81631E-12</c:v>
                </c:pt>
                <c:pt idx="8103">
                  <c:v>1.81631E-12</c:v>
                </c:pt>
                <c:pt idx="8104">
                  <c:v>1.8975999999999999E-12</c:v>
                </c:pt>
                <c:pt idx="8105">
                  <c:v>1.8975999999999999E-12</c:v>
                </c:pt>
                <c:pt idx="8106">
                  <c:v>2.9705299999999999E-12</c:v>
                </c:pt>
                <c:pt idx="8107">
                  <c:v>2.9705299999999999E-12</c:v>
                </c:pt>
                <c:pt idx="8108">
                  <c:v>3.5281500000000001E-12</c:v>
                </c:pt>
                <c:pt idx="8109">
                  <c:v>3.5281500000000001E-12</c:v>
                </c:pt>
                <c:pt idx="8110">
                  <c:v>2.8443200000000001E-12</c:v>
                </c:pt>
                <c:pt idx="8111">
                  <c:v>2.8443200000000001E-12</c:v>
                </c:pt>
                <c:pt idx="8112">
                  <c:v>1.9190399999999999E-12</c:v>
                </c:pt>
                <c:pt idx="8113">
                  <c:v>1.9190399999999999E-12</c:v>
                </c:pt>
                <c:pt idx="8114">
                  <c:v>2.3081300000000002E-12</c:v>
                </c:pt>
                <c:pt idx="8115">
                  <c:v>2.3081300000000002E-12</c:v>
                </c:pt>
                <c:pt idx="8116">
                  <c:v>2.04816E-12</c:v>
                </c:pt>
                <c:pt idx="8117">
                  <c:v>2.04816E-12</c:v>
                </c:pt>
                <c:pt idx="8118">
                  <c:v>2.6970200000000002E-12</c:v>
                </c:pt>
                <c:pt idx="8119">
                  <c:v>2.6970200000000002E-12</c:v>
                </c:pt>
                <c:pt idx="8120">
                  <c:v>2.78993E-12</c:v>
                </c:pt>
                <c:pt idx="8121">
                  <c:v>2.78993E-12</c:v>
                </c:pt>
                <c:pt idx="8122">
                  <c:v>2.8284500000000001E-12</c:v>
                </c:pt>
                <c:pt idx="8123">
                  <c:v>2.8284500000000001E-12</c:v>
                </c:pt>
                <c:pt idx="8124">
                  <c:v>2.3564299999999999E-12</c:v>
                </c:pt>
                <c:pt idx="8125">
                  <c:v>2.3564299999999999E-12</c:v>
                </c:pt>
                <c:pt idx="8126">
                  <c:v>3.1917300000000002E-12</c:v>
                </c:pt>
                <c:pt idx="8127">
                  <c:v>3.1917300000000002E-12</c:v>
                </c:pt>
                <c:pt idx="8128">
                  <c:v>2.00158E-12</c:v>
                </c:pt>
                <c:pt idx="8129">
                  <c:v>2.00158E-12</c:v>
                </c:pt>
                <c:pt idx="8130">
                  <c:v>2.0029299999999998E-12</c:v>
                </c:pt>
                <c:pt idx="8131">
                  <c:v>2.0029299999999998E-12</c:v>
                </c:pt>
                <c:pt idx="8132">
                  <c:v>2.54406E-12</c:v>
                </c:pt>
                <c:pt idx="8133">
                  <c:v>2.54406E-12</c:v>
                </c:pt>
                <c:pt idx="8134">
                  <c:v>2.79205E-12</c:v>
                </c:pt>
                <c:pt idx="8135">
                  <c:v>2.79205E-12</c:v>
                </c:pt>
                <c:pt idx="8136">
                  <c:v>2.25045E-12</c:v>
                </c:pt>
                <c:pt idx="8137">
                  <c:v>2.25045E-12</c:v>
                </c:pt>
                <c:pt idx="8138">
                  <c:v>1.7360399999999999E-12</c:v>
                </c:pt>
                <c:pt idx="8139">
                  <c:v>1.7360399999999999E-12</c:v>
                </c:pt>
                <c:pt idx="8140">
                  <c:v>2.1217399999999998E-12</c:v>
                </c:pt>
                <c:pt idx="8141">
                  <c:v>2.1217399999999998E-12</c:v>
                </c:pt>
                <c:pt idx="8142">
                  <c:v>1.8715200000000001E-12</c:v>
                </c:pt>
                <c:pt idx="8143">
                  <c:v>1.8715200000000001E-12</c:v>
                </c:pt>
                <c:pt idx="8144">
                  <c:v>1.6907000000000001E-12</c:v>
                </c:pt>
                <c:pt idx="8145">
                  <c:v>1.6907000000000001E-12</c:v>
                </c:pt>
                <c:pt idx="8146">
                  <c:v>2.64017E-12</c:v>
                </c:pt>
                <c:pt idx="8147">
                  <c:v>2.64017E-12</c:v>
                </c:pt>
                <c:pt idx="8148">
                  <c:v>1.7632900000000001E-12</c:v>
                </c:pt>
                <c:pt idx="8149">
                  <c:v>1.7632900000000001E-12</c:v>
                </c:pt>
                <c:pt idx="8150">
                  <c:v>1.8335600000000001E-12</c:v>
                </c:pt>
                <c:pt idx="8151">
                  <c:v>1.8335600000000001E-12</c:v>
                </c:pt>
                <c:pt idx="8152">
                  <c:v>1.6717900000000001E-12</c:v>
                </c:pt>
                <c:pt idx="8153">
                  <c:v>1.6717900000000001E-12</c:v>
                </c:pt>
                <c:pt idx="8154">
                  <c:v>1.83837E-12</c:v>
                </c:pt>
                <c:pt idx="8155">
                  <c:v>1.83837E-12</c:v>
                </c:pt>
                <c:pt idx="8156">
                  <c:v>2.20859E-12</c:v>
                </c:pt>
                <c:pt idx="8157">
                  <c:v>2.20859E-12</c:v>
                </c:pt>
                <c:pt idx="8158">
                  <c:v>2.56034E-12</c:v>
                </c:pt>
                <c:pt idx="8159">
                  <c:v>2.56034E-12</c:v>
                </c:pt>
                <c:pt idx="8160">
                  <c:v>1.80265E-12</c:v>
                </c:pt>
                <c:pt idx="8161">
                  <c:v>1.80265E-12</c:v>
                </c:pt>
                <c:pt idx="8162">
                  <c:v>2.3377499999999998E-12</c:v>
                </c:pt>
                <c:pt idx="8163">
                  <c:v>2.3377499999999998E-12</c:v>
                </c:pt>
                <c:pt idx="8164">
                  <c:v>1.8329899999999998E-12</c:v>
                </c:pt>
                <c:pt idx="8165">
                  <c:v>1.8329899999999998E-12</c:v>
                </c:pt>
                <c:pt idx="8166">
                  <c:v>2.43849E-12</c:v>
                </c:pt>
                <c:pt idx="8167">
                  <c:v>2.43849E-12</c:v>
                </c:pt>
                <c:pt idx="8168">
                  <c:v>3.7532699999999998E-12</c:v>
                </c:pt>
                <c:pt idx="8169">
                  <c:v>3.7532699999999998E-12</c:v>
                </c:pt>
                <c:pt idx="8170">
                  <c:v>1.8517500000000001E-12</c:v>
                </c:pt>
                <c:pt idx="8171">
                  <c:v>1.8517500000000001E-12</c:v>
                </c:pt>
                <c:pt idx="8172">
                  <c:v>2.2141199999999999E-12</c:v>
                </c:pt>
                <c:pt idx="8173">
                  <c:v>2.2141199999999999E-12</c:v>
                </c:pt>
                <c:pt idx="8174">
                  <c:v>2.80279E-12</c:v>
                </c:pt>
                <c:pt idx="8175">
                  <c:v>2.80279E-12</c:v>
                </c:pt>
                <c:pt idx="8176">
                  <c:v>3.8922800000000001E-12</c:v>
                </c:pt>
                <c:pt idx="8177">
                  <c:v>3.8922800000000001E-12</c:v>
                </c:pt>
                <c:pt idx="8178">
                  <c:v>2.2868299999999999E-12</c:v>
                </c:pt>
                <c:pt idx="8179">
                  <c:v>2.2868299999999999E-12</c:v>
                </c:pt>
                <c:pt idx="8180">
                  <c:v>1.7425899999999999E-12</c:v>
                </c:pt>
                <c:pt idx="8181">
                  <c:v>1.7425899999999999E-12</c:v>
                </c:pt>
                <c:pt idx="8182">
                  <c:v>1.6583699999999999E-12</c:v>
                </c:pt>
                <c:pt idx="8183">
                  <c:v>1.6583699999999999E-12</c:v>
                </c:pt>
                <c:pt idx="8184">
                  <c:v>2.66773E-12</c:v>
                </c:pt>
                <c:pt idx="8185">
                  <c:v>2.66773E-12</c:v>
                </c:pt>
                <c:pt idx="8186">
                  <c:v>1.9968099999999998E-12</c:v>
                </c:pt>
                <c:pt idx="8187">
                  <c:v>1.9968099999999998E-12</c:v>
                </c:pt>
                <c:pt idx="8188">
                  <c:v>2.6116599999999998E-12</c:v>
                </c:pt>
                <c:pt idx="8189">
                  <c:v>2.6116599999999998E-12</c:v>
                </c:pt>
                <c:pt idx="8190">
                  <c:v>1.9447199999999998E-12</c:v>
                </c:pt>
                <c:pt idx="8191">
                  <c:v>1.9447199999999998E-12</c:v>
                </c:pt>
                <c:pt idx="8192">
                  <c:v>2.0862000000000001E-12</c:v>
                </c:pt>
                <c:pt idx="8193">
                  <c:v>2.0862000000000001E-12</c:v>
                </c:pt>
                <c:pt idx="8194">
                  <c:v>2.2601499999999998E-12</c:v>
                </c:pt>
                <c:pt idx="8195">
                  <c:v>2.2601499999999998E-12</c:v>
                </c:pt>
                <c:pt idx="8196">
                  <c:v>1.9003699999999999E-12</c:v>
                </c:pt>
                <c:pt idx="8197">
                  <c:v>1.9003699999999999E-12</c:v>
                </c:pt>
                <c:pt idx="8198">
                  <c:v>2.30056E-12</c:v>
                </c:pt>
                <c:pt idx="8199">
                  <c:v>2.30056E-12</c:v>
                </c:pt>
                <c:pt idx="8200">
                  <c:v>2.2325899999999999E-12</c:v>
                </c:pt>
                <c:pt idx="8201">
                  <c:v>2.2325899999999999E-12</c:v>
                </c:pt>
                <c:pt idx="8202">
                  <c:v>2.2271100000000002E-12</c:v>
                </c:pt>
                <c:pt idx="8203">
                  <c:v>2.2271100000000002E-12</c:v>
                </c:pt>
                <c:pt idx="8204">
                  <c:v>1.8145099999999999E-12</c:v>
                </c:pt>
                <c:pt idx="8205">
                  <c:v>1.8145099999999999E-12</c:v>
                </c:pt>
                <c:pt idx="8206">
                  <c:v>2.98754E-12</c:v>
                </c:pt>
                <c:pt idx="8207">
                  <c:v>2.98754E-12</c:v>
                </c:pt>
                <c:pt idx="8208">
                  <c:v>1.8392400000000001E-12</c:v>
                </c:pt>
                <c:pt idx="8209">
                  <c:v>1.8392400000000001E-12</c:v>
                </c:pt>
                <c:pt idx="8210">
                  <c:v>2.0937299999999998E-12</c:v>
                </c:pt>
                <c:pt idx="8211">
                  <c:v>2.0937299999999998E-12</c:v>
                </c:pt>
                <c:pt idx="8212">
                  <c:v>1.8949200000000002E-12</c:v>
                </c:pt>
                <c:pt idx="8213">
                  <c:v>1.8949200000000002E-12</c:v>
                </c:pt>
                <c:pt idx="8214">
                  <c:v>1.8572099999999999E-12</c:v>
                </c:pt>
                <c:pt idx="8215">
                  <c:v>1.8572099999999999E-12</c:v>
                </c:pt>
                <c:pt idx="8216">
                  <c:v>2.0392100000000002E-12</c:v>
                </c:pt>
                <c:pt idx="8217">
                  <c:v>2.0392100000000002E-12</c:v>
                </c:pt>
                <c:pt idx="8218">
                  <c:v>2.6608499999999999E-12</c:v>
                </c:pt>
                <c:pt idx="8219">
                  <c:v>2.6608499999999999E-12</c:v>
                </c:pt>
                <c:pt idx="8220">
                  <c:v>1.90034E-12</c:v>
                </c:pt>
                <c:pt idx="8221">
                  <c:v>1.90034E-12</c:v>
                </c:pt>
                <c:pt idx="8222">
                  <c:v>2.2352199999999998E-12</c:v>
                </c:pt>
                <c:pt idx="8223">
                  <c:v>2.2352199999999998E-12</c:v>
                </c:pt>
                <c:pt idx="8224">
                  <c:v>2.1101799999999998E-12</c:v>
                </c:pt>
                <c:pt idx="8225">
                  <c:v>2.1101799999999998E-12</c:v>
                </c:pt>
                <c:pt idx="8226">
                  <c:v>1.7858300000000001E-12</c:v>
                </c:pt>
                <c:pt idx="8227">
                  <c:v>1.7858300000000001E-12</c:v>
                </c:pt>
                <c:pt idx="8228">
                  <c:v>2.1210899999999998E-12</c:v>
                </c:pt>
                <c:pt idx="8229">
                  <c:v>2.1210899999999998E-12</c:v>
                </c:pt>
                <c:pt idx="8230">
                  <c:v>2.0704499999999999E-12</c:v>
                </c:pt>
                <c:pt idx="8231">
                  <c:v>2.0704499999999999E-12</c:v>
                </c:pt>
                <c:pt idx="8232">
                  <c:v>2.2244799999999998E-12</c:v>
                </c:pt>
                <c:pt idx="8233">
                  <c:v>2.2244799999999998E-12</c:v>
                </c:pt>
                <c:pt idx="8234">
                  <c:v>7.3565E-12</c:v>
                </c:pt>
                <c:pt idx="8235">
                  <c:v>7.3565E-12</c:v>
                </c:pt>
                <c:pt idx="8236">
                  <c:v>2.3765099999999999E-12</c:v>
                </c:pt>
                <c:pt idx="8237">
                  <c:v>2.3765099999999999E-12</c:v>
                </c:pt>
                <c:pt idx="8238">
                  <c:v>2.5800999999999999E-12</c:v>
                </c:pt>
                <c:pt idx="8239">
                  <c:v>2.5800999999999999E-12</c:v>
                </c:pt>
                <c:pt idx="8240">
                  <c:v>1.9402600000000001E-12</c:v>
                </c:pt>
                <c:pt idx="8241">
                  <c:v>1.9402600000000001E-12</c:v>
                </c:pt>
                <c:pt idx="8242">
                  <c:v>3.08669E-12</c:v>
                </c:pt>
                <c:pt idx="8243">
                  <c:v>3.08669E-12</c:v>
                </c:pt>
                <c:pt idx="8244">
                  <c:v>2.41964E-12</c:v>
                </c:pt>
                <c:pt idx="8245">
                  <c:v>2.41964E-12</c:v>
                </c:pt>
                <c:pt idx="8246">
                  <c:v>2.3116800000000001E-12</c:v>
                </c:pt>
                <c:pt idx="8247">
                  <c:v>2.3116800000000001E-12</c:v>
                </c:pt>
                <c:pt idx="8248">
                  <c:v>2.2883999999999998E-12</c:v>
                </c:pt>
                <c:pt idx="8249">
                  <c:v>2.2883999999999998E-12</c:v>
                </c:pt>
                <c:pt idx="8250">
                  <c:v>1.88013E-12</c:v>
                </c:pt>
                <c:pt idx="8251">
                  <c:v>1.88013E-12</c:v>
                </c:pt>
                <c:pt idx="8252">
                  <c:v>2.2720199999999998E-12</c:v>
                </c:pt>
                <c:pt idx="8253">
                  <c:v>2.2720199999999998E-12</c:v>
                </c:pt>
                <c:pt idx="8254">
                  <c:v>3.3800300000000001E-12</c:v>
                </c:pt>
                <c:pt idx="8255">
                  <c:v>3.3800300000000001E-12</c:v>
                </c:pt>
                <c:pt idx="8256">
                  <c:v>2.04959E-12</c:v>
                </c:pt>
                <c:pt idx="8257">
                  <c:v>2.04959E-12</c:v>
                </c:pt>
                <c:pt idx="8258">
                  <c:v>1.7396600000000001E-12</c:v>
                </c:pt>
                <c:pt idx="8259">
                  <c:v>1.7396600000000001E-12</c:v>
                </c:pt>
                <c:pt idx="8260">
                  <c:v>1.8893800000000002E-12</c:v>
                </c:pt>
                <c:pt idx="8261">
                  <c:v>1.8893800000000002E-12</c:v>
                </c:pt>
                <c:pt idx="8262">
                  <c:v>1.8211199999999998E-12</c:v>
                </c:pt>
                <c:pt idx="8263">
                  <c:v>1.8211199999999998E-12</c:v>
                </c:pt>
                <c:pt idx="8264">
                  <c:v>8.2226900000000004E-12</c:v>
                </c:pt>
                <c:pt idx="8265">
                  <c:v>8.2226900000000004E-12</c:v>
                </c:pt>
                <c:pt idx="8266">
                  <c:v>2.2216000000000001E-12</c:v>
                </c:pt>
                <c:pt idx="8267">
                  <c:v>2.2216000000000001E-12</c:v>
                </c:pt>
                <c:pt idx="8268">
                  <c:v>4.0737600000000002E-12</c:v>
                </c:pt>
                <c:pt idx="8269">
                  <c:v>4.0737600000000002E-12</c:v>
                </c:pt>
                <c:pt idx="8270">
                  <c:v>1.74846E-12</c:v>
                </c:pt>
                <c:pt idx="8271">
                  <c:v>1.74846E-12</c:v>
                </c:pt>
                <c:pt idx="8272">
                  <c:v>3.24534E-12</c:v>
                </c:pt>
                <c:pt idx="8273">
                  <c:v>3.24534E-12</c:v>
                </c:pt>
                <c:pt idx="8274">
                  <c:v>2.5719599999999999E-12</c:v>
                </c:pt>
                <c:pt idx="8275">
                  <c:v>2.5719599999999999E-12</c:v>
                </c:pt>
                <c:pt idx="8276">
                  <c:v>2.5124499999999999E-12</c:v>
                </c:pt>
                <c:pt idx="8277">
                  <c:v>2.5124499999999999E-12</c:v>
                </c:pt>
                <c:pt idx="8278">
                  <c:v>2.3819300000000001E-12</c:v>
                </c:pt>
                <c:pt idx="8279">
                  <c:v>2.3819300000000001E-12</c:v>
                </c:pt>
                <c:pt idx="8280">
                  <c:v>2.3773800000000001E-12</c:v>
                </c:pt>
                <c:pt idx="8281">
                  <c:v>2.3773800000000001E-12</c:v>
                </c:pt>
                <c:pt idx="8282">
                  <c:v>2.5233800000000001E-12</c:v>
                </c:pt>
                <c:pt idx="8283">
                  <c:v>2.5233800000000001E-12</c:v>
                </c:pt>
                <c:pt idx="8284">
                  <c:v>2.4924700000000002E-12</c:v>
                </c:pt>
                <c:pt idx="8285">
                  <c:v>2.4924700000000002E-12</c:v>
                </c:pt>
                <c:pt idx="8286">
                  <c:v>1.7777400000000001E-12</c:v>
                </c:pt>
                <c:pt idx="8287">
                  <c:v>1.7777400000000001E-12</c:v>
                </c:pt>
                <c:pt idx="8288">
                  <c:v>2.1344500000000001E-12</c:v>
                </c:pt>
                <c:pt idx="8289">
                  <c:v>2.1344500000000001E-12</c:v>
                </c:pt>
                <c:pt idx="8290">
                  <c:v>2.70744E-12</c:v>
                </c:pt>
                <c:pt idx="8291">
                  <c:v>2.70744E-12</c:v>
                </c:pt>
                <c:pt idx="8292">
                  <c:v>1.7048600000000001E-12</c:v>
                </c:pt>
                <c:pt idx="8293">
                  <c:v>1.7048600000000001E-12</c:v>
                </c:pt>
                <c:pt idx="8294">
                  <c:v>2.6470800000000001E-12</c:v>
                </c:pt>
                <c:pt idx="8295">
                  <c:v>2.6470800000000001E-12</c:v>
                </c:pt>
                <c:pt idx="8296">
                  <c:v>2.89055E-12</c:v>
                </c:pt>
                <c:pt idx="8297">
                  <c:v>2.89055E-12</c:v>
                </c:pt>
                <c:pt idx="8298">
                  <c:v>1.6537500000000001E-12</c:v>
                </c:pt>
                <c:pt idx="8299">
                  <c:v>1.6537500000000001E-12</c:v>
                </c:pt>
                <c:pt idx="8300">
                  <c:v>2.15982E-12</c:v>
                </c:pt>
                <c:pt idx="8301">
                  <c:v>2.15982E-12</c:v>
                </c:pt>
                <c:pt idx="8302">
                  <c:v>2.2395200000000001E-12</c:v>
                </c:pt>
                <c:pt idx="8303">
                  <c:v>2.2395200000000001E-12</c:v>
                </c:pt>
                <c:pt idx="8304">
                  <c:v>2.24142E-12</c:v>
                </c:pt>
                <c:pt idx="8305">
                  <c:v>2.24142E-12</c:v>
                </c:pt>
                <c:pt idx="8306">
                  <c:v>2.05404E-12</c:v>
                </c:pt>
                <c:pt idx="8307">
                  <c:v>2.05404E-12</c:v>
                </c:pt>
                <c:pt idx="8308">
                  <c:v>1.9310099999999999E-12</c:v>
                </c:pt>
                <c:pt idx="8309">
                  <c:v>1.9310099999999999E-12</c:v>
                </c:pt>
                <c:pt idx="8310">
                  <c:v>3.1920499999999999E-12</c:v>
                </c:pt>
                <c:pt idx="8311">
                  <c:v>3.1920499999999999E-12</c:v>
                </c:pt>
                <c:pt idx="8312">
                  <c:v>1.7166799999999999E-12</c:v>
                </c:pt>
                <c:pt idx="8313">
                  <c:v>1.7166799999999999E-12</c:v>
                </c:pt>
                <c:pt idx="8314">
                  <c:v>2.1277500000000001E-12</c:v>
                </c:pt>
                <c:pt idx="8315">
                  <c:v>2.1277500000000001E-12</c:v>
                </c:pt>
                <c:pt idx="8316">
                  <c:v>2.49594E-12</c:v>
                </c:pt>
                <c:pt idx="8317">
                  <c:v>2.49594E-12</c:v>
                </c:pt>
                <c:pt idx="8318">
                  <c:v>1.7048799999999999E-12</c:v>
                </c:pt>
                <c:pt idx="8319">
                  <c:v>1.7048799999999999E-12</c:v>
                </c:pt>
                <c:pt idx="8320">
                  <c:v>1.97846E-12</c:v>
                </c:pt>
                <c:pt idx="8321">
                  <c:v>1.97846E-12</c:v>
                </c:pt>
                <c:pt idx="8322">
                  <c:v>2.8424099999999998E-12</c:v>
                </c:pt>
                <c:pt idx="8323">
                  <c:v>2.8424099999999998E-12</c:v>
                </c:pt>
                <c:pt idx="8324">
                  <c:v>2.47628E-12</c:v>
                </c:pt>
                <c:pt idx="8325">
                  <c:v>2.47628E-12</c:v>
                </c:pt>
                <c:pt idx="8326">
                  <c:v>2.28506E-12</c:v>
                </c:pt>
                <c:pt idx="8327">
                  <c:v>2.28506E-12</c:v>
                </c:pt>
                <c:pt idx="8328">
                  <c:v>2.1582200000000001E-12</c:v>
                </c:pt>
                <c:pt idx="8329">
                  <c:v>2.1582200000000001E-12</c:v>
                </c:pt>
                <c:pt idx="8330">
                  <c:v>2.1912699999999998E-12</c:v>
                </c:pt>
                <c:pt idx="8331">
                  <c:v>2.1912699999999998E-12</c:v>
                </c:pt>
                <c:pt idx="8332">
                  <c:v>2.2243799999999999E-12</c:v>
                </c:pt>
                <c:pt idx="8333">
                  <c:v>2.2243799999999999E-12</c:v>
                </c:pt>
                <c:pt idx="8334">
                  <c:v>2.5520199999999999E-12</c:v>
                </c:pt>
                <c:pt idx="8335">
                  <c:v>2.5520199999999999E-12</c:v>
                </c:pt>
                <c:pt idx="8336">
                  <c:v>2.6192299999999999E-12</c:v>
                </c:pt>
                <c:pt idx="8337">
                  <c:v>2.6192299999999999E-12</c:v>
                </c:pt>
                <c:pt idx="8338">
                  <c:v>2.8531400000000001E-12</c:v>
                </c:pt>
                <c:pt idx="8339">
                  <c:v>2.8531400000000001E-12</c:v>
                </c:pt>
                <c:pt idx="8340">
                  <c:v>2.3493199999999999E-12</c:v>
                </c:pt>
                <c:pt idx="8341">
                  <c:v>2.3493199999999999E-12</c:v>
                </c:pt>
                <c:pt idx="8342">
                  <c:v>2.2435900000000001E-12</c:v>
                </c:pt>
                <c:pt idx="8343">
                  <c:v>2.2435900000000001E-12</c:v>
                </c:pt>
                <c:pt idx="8344">
                  <c:v>1.7277900000000001E-12</c:v>
                </c:pt>
                <c:pt idx="8345">
                  <c:v>1.7277900000000001E-12</c:v>
                </c:pt>
                <c:pt idx="8346">
                  <c:v>2.15613E-12</c:v>
                </c:pt>
                <c:pt idx="8347">
                  <c:v>2.15613E-12</c:v>
                </c:pt>
                <c:pt idx="8348">
                  <c:v>2.41219E-12</c:v>
                </c:pt>
                <c:pt idx="8349">
                  <c:v>2.41219E-12</c:v>
                </c:pt>
                <c:pt idx="8350">
                  <c:v>1.8348900000000001E-12</c:v>
                </c:pt>
                <c:pt idx="8351">
                  <c:v>1.8348900000000001E-12</c:v>
                </c:pt>
                <c:pt idx="8352">
                  <c:v>2.2841500000000001E-12</c:v>
                </c:pt>
                <c:pt idx="8353">
                  <c:v>2.2841500000000001E-12</c:v>
                </c:pt>
                <c:pt idx="8354">
                  <c:v>1.7621999999999999E-12</c:v>
                </c:pt>
                <c:pt idx="8355">
                  <c:v>1.7621999999999999E-12</c:v>
                </c:pt>
                <c:pt idx="8356">
                  <c:v>1.6726600000000001E-12</c:v>
                </c:pt>
                <c:pt idx="8357">
                  <c:v>1.6726600000000001E-12</c:v>
                </c:pt>
                <c:pt idx="8358">
                  <c:v>2.1649099999999999E-12</c:v>
                </c:pt>
                <c:pt idx="8359">
                  <c:v>2.1649099999999999E-12</c:v>
                </c:pt>
                <c:pt idx="8360">
                  <c:v>2.3044799999999999E-12</c:v>
                </c:pt>
                <c:pt idx="8361">
                  <c:v>2.3044799999999999E-12</c:v>
                </c:pt>
                <c:pt idx="8362">
                  <c:v>2.4793099999999999E-12</c:v>
                </c:pt>
                <c:pt idx="8363">
                  <c:v>2.4793099999999999E-12</c:v>
                </c:pt>
                <c:pt idx="8364">
                  <c:v>1.8206399999999998E-12</c:v>
                </c:pt>
                <c:pt idx="8365">
                  <c:v>1.8206399999999998E-12</c:v>
                </c:pt>
                <c:pt idx="8366">
                  <c:v>2.4630999999999999E-12</c:v>
                </c:pt>
                <c:pt idx="8367">
                  <c:v>2.4630999999999999E-12</c:v>
                </c:pt>
                <c:pt idx="8368">
                  <c:v>2.3036899999999999E-12</c:v>
                </c:pt>
                <c:pt idx="8369">
                  <c:v>2.3036899999999999E-12</c:v>
                </c:pt>
                <c:pt idx="8370">
                  <c:v>2.1241300000000002E-12</c:v>
                </c:pt>
                <c:pt idx="8371">
                  <c:v>2.1241300000000002E-12</c:v>
                </c:pt>
                <c:pt idx="8372">
                  <c:v>4.1895299999999998E-12</c:v>
                </c:pt>
                <c:pt idx="8373">
                  <c:v>4.1895299999999998E-12</c:v>
                </c:pt>
                <c:pt idx="8374">
                  <c:v>1.8423299999999999E-12</c:v>
                </c:pt>
                <c:pt idx="8375">
                  <c:v>1.8423299999999999E-12</c:v>
                </c:pt>
                <c:pt idx="8376">
                  <c:v>1.9432499999999998E-12</c:v>
                </c:pt>
                <c:pt idx="8377">
                  <c:v>1.9432499999999998E-12</c:v>
                </c:pt>
                <c:pt idx="8378">
                  <c:v>1.8427099999999999E-12</c:v>
                </c:pt>
                <c:pt idx="8379">
                  <c:v>1.8427099999999999E-12</c:v>
                </c:pt>
                <c:pt idx="8380">
                  <c:v>1.7377999999999999E-12</c:v>
                </c:pt>
                <c:pt idx="8381">
                  <c:v>1.7377999999999999E-12</c:v>
                </c:pt>
                <c:pt idx="8382">
                  <c:v>1.6948599999999999E-12</c:v>
                </c:pt>
                <c:pt idx="8383">
                  <c:v>1.6948599999999999E-12</c:v>
                </c:pt>
                <c:pt idx="8384">
                  <c:v>2.5412199999999999E-12</c:v>
                </c:pt>
                <c:pt idx="8385">
                  <c:v>2.5412199999999999E-12</c:v>
                </c:pt>
                <c:pt idx="8386">
                  <c:v>1.79477E-12</c:v>
                </c:pt>
                <c:pt idx="8387">
                  <c:v>1.79477E-12</c:v>
                </c:pt>
                <c:pt idx="8388">
                  <c:v>2.3137700000000001E-12</c:v>
                </c:pt>
                <c:pt idx="8389">
                  <c:v>2.3137700000000001E-12</c:v>
                </c:pt>
                <c:pt idx="8390">
                  <c:v>2.1159500000000001E-12</c:v>
                </c:pt>
                <c:pt idx="8391">
                  <c:v>2.1159500000000001E-12</c:v>
                </c:pt>
                <c:pt idx="8392">
                  <c:v>2.21133E-12</c:v>
                </c:pt>
                <c:pt idx="8393">
                  <c:v>2.21133E-12</c:v>
                </c:pt>
                <c:pt idx="8394">
                  <c:v>2.06355E-12</c:v>
                </c:pt>
                <c:pt idx="8395">
                  <c:v>2.06355E-12</c:v>
                </c:pt>
                <c:pt idx="8396">
                  <c:v>1.76183E-12</c:v>
                </c:pt>
                <c:pt idx="8397">
                  <c:v>1.76183E-12</c:v>
                </c:pt>
                <c:pt idx="8398">
                  <c:v>2.0305200000000001E-12</c:v>
                </c:pt>
                <c:pt idx="8399">
                  <c:v>2.0305200000000001E-12</c:v>
                </c:pt>
                <c:pt idx="8400">
                  <c:v>2.54991E-12</c:v>
                </c:pt>
                <c:pt idx="8401">
                  <c:v>2.54991E-12</c:v>
                </c:pt>
                <c:pt idx="8402">
                  <c:v>2.3249999999999999E-12</c:v>
                </c:pt>
                <c:pt idx="8403">
                  <c:v>2.3249999999999999E-12</c:v>
                </c:pt>
                <c:pt idx="8404">
                  <c:v>2.2176300000000001E-12</c:v>
                </c:pt>
                <c:pt idx="8405">
                  <c:v>2.2176300000000001E-12</c:v>
                </c:pt>
                <c:pt idx="8406">
                  <c:v>2.7017199999999999E-12</c:v>
                </c:pt>
                <c:pt idx="8407">
                  <c:v>2.7017199999999999E-12</c:v>
                </c:pt>
                <c:pt idx="8408">
                  <c:v>2.5772999999999999E-12</c:v>
                </c:pt>
                <c:pt idx="8409">
                  <c:v>2.5772999999999999E-12</c:v>
                </c:pt>
                <c:pt idx="8410">
                  <c:v>1.80737E-12</c:v>
                </c:pt>
                <c:pt idx="8411">
                  <c:v>1.80737E-12</c:v>
                </c:pt>
                <c:pt idx="8412">
                  <c:v>1.70171E-12</c:v>
                </c:pt>
                <c:pt idx="8413">
                  <c:v>1.70171E-12</c:v>
                </c:pt>
                <c:pt idx="8414">
                  <c:v>2.1897399999999999E-12</c:v>
                </c:pt>
                <c:pt idx="8415">
                  <c:v>2.1897399999999999E-12</c:v>
                </c:pt>
                <c:pt idx="8416">
                  <c:v>2.10052E-12</c:v>
                </c:pt>
                <c:pt idx="8417">
                  <c:v>2.10052E-12</c:v>
                </c:pt>
                <c:pt idx="8418">
                  <c:v>2.1521199999999999E-12</c:v>
                </c:pt>
                <c:pt idx="8419">
                  <c:v>2.1521199999999999E-12</c:v>
                </c:pt>
                <c:pt idx="8420">
                  <c:v>2.7126100000000001E-12</c:v>
                </c:pt>
                <c:pt idx="8421">
                  <c:v>2.7126100000000001E-12</c:v>
                </c:pt>
                <c:pt idx="8422">
                  <c:v>2.24693E-12</c:v>
                </c:pt>
                <c:pt idx="8423">
                  <c:v>2.24693E-12</c:v>
                </c:pt>
                <c:pt idx="8424">
                  <c:v>1.8732799999999999E-12</c:v>
                </c:pt>
                <c:pt idx="8425">
                  <c:v>1.8732799999999999E-12</c:v>
                </c:pt>
                <c:pt idx="8426">
                  <c:v>2.2252299999999998E-12</c:v>
                </c:pt>
                <c:pt idx="8427">
                  <c:v>2.2252299999999998E-12</c:v>
                </c:pt>
                <c:pt idx="8428">
                  <c:v>1.7645099999999999E-12</c:v>
                </c:pt>
                <c:pt idx="8429">
                  <c:v>1.7645099999999999E-12</c:v>
                </c:pt>
                <c:pt idx="8430">
                  <c:v>1.64001E-12</c:v>
                </c:pt>
                <c:pt idx="8431">
                  <c:v>1.64001E-12</c:v>
                </c:pt>
                <c:pt idx="8432">
                  <c:v>2.2815699999999999E-12</c:v>
                </c:pt>
                <c:pt idx="8433">
                  <c:v>2.2815699999999999E-12</c:v>
                </c:pt>
                <c:pt idx="8434">
                  <c:v>2.33814E-12</c:v>
                </c:pt>
                <c:pt idx="8435">
                  <c:v>2.33814E-12</c:v>
                </c:pt>
                <c:pt idx="8436">
                  <c:v>1.7255500000000001E-12</c:v>
                </c:pt>
                <c:pt idx="8437">
                  <c:v>1.7255500000000001E-12</c:v>
                </c:pt>
                <c:pt idx="8438">
                  <c:v>2.2382600000000002E-12</c:v>
                </c:pt>
                <c:pt idx="8439">
                  <c:v>2.2382600000000002E-12</c:v>
                </c:pt>
                <c:pt idx="8440">
                  <c:v>1.773E-12</c:v>
                </c:pt>
                <c:pt idx="8441">
                  <c:v>1.773E-12</c:v>
                </c:pt>
                <c:pt idx="8442">
                  <c:v>2.4082099999999999E-12</c:v>
                </c:pt>
                <c:pt idx="8443">
                  <c:v>2.4082099999999999E-12</c:v>
                </c:pt>
                <c:pt idx="8444">
                  <c:v>2.1164499999999999E-12</c:v>
                </c:pt>
                <c:pt idx="8445">
                  <c:v>2.1164499999999999E-12</c:v>
                </c:pt>
                <c:pt idx="8446">
                  <c:v>2.15688E-12</c:v>
                </c:pt>
                <c:pt idx="8447">
                  <c:v>2.15688E-12</c:v>
                </c:pt>
                <c:pt idx="8448">
                  <c:v>2.3243700000000001E-12</c:v>
                </c:pt>
                <c:pt idx="8449">
                  <c:v>2.3243700000000001E-12</c:v>
                </c:pt>
                <c:pt idx="8450">
                  <c:v>2.9361999999999999E-12</c:v>
                </c:pt>
                <c:pt idx="8451">
                  <c:v>2.9361999999999999E-12</c:v>
                </c:pt>
                <c:pt idx="8452">
                  <c:v>2.6535899999999998E-12</c:v>
                </c:pt>
                <c:pt idx="8453">
                  <c:v>2.6535899999999998E-12</c:v>
                </c:pt>
                <c:pt idx="8454">
                  <c:v>1.8815500000000002E-12</c:v>
                </c:pt>
                <c:pt idx="8455">
                  <c:v>1.8815500000000002E-12</c:v>
                </c:pt>
                <c:pt idx="8456">
                  <c:v>2.20052E-12</c:v>
                </c:pt>
                <c:pt idx="8457">
                  <c:v>2.20052E-12</c:v>
                </c:pt>
                <c:pt idx="8458">
                  <c:v>2.2246700000000001E-12</c:v>
                </c:pt>
                <c:pt idx="8459">
                  <c:v>2.2246700000000001E-12</c:v>
                </c:pt>
                <c:pt idx="8460">
                  <c:v>1.65884E-12</c:v>
                </c:pt>
                <c:pt idx="8461">
                  <c:v>1.65884E-12</c:v>
                </c:pt>
                <c:pt idx="8462">
                  <c:v>1.8780399999999999E-12</c:v>
                </c:pt>
                <c:pt idx="8463">
                  <c:v>1.8780399999999999E-12</c:v>
                </c:pt>
                <c:pt idx="8464">
                  <c:v>2.8887899999999999E-12</c:v>
                </c:pt>
                <c:pt idx="8465">
                  <c:v>2.8887899999999999E-12</c:v>
                </c:pt>
                <c:pt idx="8466">
                  <c:v>2.8879699999999999E-12</c:v>
                </c:pt>
                <c:pt idx="8467">
                  <c:v>2.8879699999999999E-12</c:v>
                </c:pt>
                <c:pt idx="8468">
                  <c:v>2.0390799999999998E-12</c:v>
                </c:pt>
                <c:pt idx="8469">
                  <c:v>2.0390799999999998E-12</c:v>
                </c:pt>
                <c:pt idx="8470">
                  <c:v>2.1600400000000002E-12</c:v>
                </c:pt>
                <c:pt idx="8471">
                  <c:v>2.1600400000000002E-12</c:v>
                </c:pt>
                <c:pt idx="8472">
                  <c:v>2.4903599999999999E-12</c:v>
                </c:pt>
                <c:pt idx="8473">
                  <c:v>2.4903599999999999E-12</c:v>
                </c:pt>
                <c:pt idx="8474">
                  <c:v>2.29772E-12</c:v>
                </c:pt>
                <c:pt idx="8475">
                  <c:v>2.29772E-12</c:v>
                </c:pt>
                <c:pt idx="8476">
                  <c:v>2.3656500000000001E-12</c:v>
                </c:pt>
                <c:pt idx="8477">
                  <c:v>2.3656500000000001E-12</c:v>
                </c:pt>
                <c:pt idx="8478">
                  <c:v>1.7239600000000001E-12</c:v>
                </c:pt>
                <c:pt idx="8479">
                  <c:v>1.7239600000000001E-12</c:v>
                </c:pt>
                <c:pt idx="8480">
                  <c:v>2.5801900000000001E-12</c:v>
                </c:pt>
                <c:pt idx="8481">
                  <c:v>2.5801900000000001E-12</c:v>
                </c:pt>
                <c:pt idx="8482">
                  <c:v>3.07677E-12</c:v>
                </c:pt>
                <c:pt idx="8483">
                  <c:v>3.07677E-12</c:v>
                </c:pt>
                <c:pt idx="8484">
                  <c:v>1.80419E-12</c:v>
                </c:pt>
                <c:pt idx="8485">
                  <c:v>1.80419E-12</c:v>
                </c:pt>
                <c:pt idx="8486">
                  <c:v>1.6922799999999999E-12</c:v>
                </c:pt>
                <c:pt idx="8487">
                  <c:v>1.6922799999999999E-12</c:v>
                </c:pt>
                <c:pt idx="8488">
                  <c:v>2.2584799999999999E-12</c:v>
                </c:pt>
                <c:pt idx="8489">
                  <c:v>2.2584799999999999E-12</c:v>
                </c:pt>
                <c:pt idx="8490">
                  <c:v>1.99805E-12</c:v>
                </c:pt>
                <c:pt idx="8491">
                  <c:v>1.99805E-12</c:v>
                </c:pt>
                <c:pt idx="8492">
                  <c:v>2.0833099999999999E-12</c:v>
                </c:pt>
                <c:pt idx="8493">
                  <c:v>2.0833099999999999E-12</c:v>
                </c:pt>
                <c:pt idx="8494">
                  <c:v>3.1979500000000001E-12</c:v>
                </c:pt>
                <c:pt idx="8495">
                  <c:v>3.1979500000000001E-12</c:v>
                </c:pt>
                <c:pt idx="8496">
                  <c:v>2.14946E-12</c:v>
                </c:pt>
                <c:pt idx="8497">
                  <c:v>2.14946E-12</c:v>
                </c:pt>
                <c:pt idx="8498">
                  <c:v>2.0935999999999999E-12</c:v>
                </c:pt>
                <c:pt idx="8499">
                  <c:v>2.0935999999999999E-12</c:v>
                </c:pt>
                <c:pt idx="8500">
                  <c:v>2.2380599999999999E-12</c:v>
                </c:pt>
                <c:pt idx="8501">
                  <c:v>2.2380599999999999E-12</c:v>
                </c:pt>
                <c:pt idx="8502">
                  <c:v>2.1223599999999999E-12</c:v>
                </c:pt>
                <c:pt idx="8503">
                  <c:v>2.1223599999999999E-12</c:v>
                </c:pt>
                <c:pt idx="8504">
                  <c:v>2.31239E-12</c:v>
                </c:pt>
                <c:pt idx="8505">
                  <c:v>2.31239E-12</c:v>
                </c:pt>
                <c:pt idx="8506">
                  <c:v>1.79629E-12</c:v>
                </c:pt>
                <c:pt idx="8507">
                  <c:v>1.79629E-12</c:v>
                </c:pt>
                <c:pt idx="8508">
                  <c:v>2.0258700000000001E-12</c:v>
                </c:pt>
                <c:pt idx="8509">
                  <c:v>2.0258700000000001E-12</c:v>
                </c:pt>
                <c:pt idx="8510">
                  <c:v>3.31066E-12</c:v>
                </c:pt>
                <c:pt idx="8511">
                  <c:v>3.31066E-12</c:v>
                </c:pt>
                <c:pt idx="8512">
                  <c:v>1.69791E-12</c:v>
                </c:pt>
                <c:pt idx="8513">
                  <c:v>1.69791E-12</c:v>
                </c:pt>
                <c:pt idx="8514">
                  <c:v>1.6745799999999999E-12</c:v>
                </c:pt>
                <c:pt idx="8515">
                  <c:v>1.6745799999999999E-12</c:v>
                </c:pt>
                <c:pt idx="8516">
                  <c:v>7.7130999999999995E-12</c:v>
                </c:pt>
                <c:pt idx="8517">
                  <c:v>7.7130999999999995E-12</c:v>
                </c:pt>
                <c:pt idx="8518">
                  <c:v>1.9882299999999999E-12</c:v>
                </c:pt>
                <c:pt idx="8519">
                  <c:v>1.9882299999999999E-12</c:v>
                </c:pt>
                <c:pt idx="8520">
                  <c:v>2.07538E-12</c:v>
                </c:pt>
                <c:pt idx="8521">
                  <c:v>2.07538E-12</c:v>
                </c:pt>
                <c:pt idx="8522">
                  <c:v>2.31619E-12</c:v>
                </c:pt>
                <c:pt idx="8523">
                  <c:v>2.31619E-12</c:v>
                </c:pt>
                <c:pt idx="8524">
                  <c:v>2.1458899999999999E-12</c:v>
                </c:pt>
                <c:pt idx="8525">
                  <c:v>2.1458899999999999E-12</c:v>
                </c:pt>
                <c:pt idx="8526">
                  <c:v>1.80145E-12</c:v>
                </c:pt>
                <c:pt idx="8527">
                  <c:v>1.80145E-12</c:v>
                </c:pt>
                <c:pt idx="8528">
                  <c:v>1.76529E-12</c:v>
                </c:pt>
                <c:pt idx="8529">
                  <c:v>1.76529E-12</c:v>
                </c:pt>
                <c:pt idx="8530">
                  <c:v>1.9836700000000002E-12</c:v>
                </c:pt>
                <c:pt idx="8531">
                  <c:v>1.9836700000000002E-12</c:v>
                </c:pt>
                <c:pt idx="8532">
                  <c:v>1.6781000000000001E-12</c:v>
                </c:pt>
                <c:pt idx="8533">
                  <c:v>1.6781000000000001E-12</c:v>
                </c:pt>
                <c:pt idx="8534">
                  <c:v>1.9286899999999999E-12</c:v>
                </c:pt>
                <c:pt idx="8535">
                  <c:v>1.9286899999999999E-12</c:v>
                </c:pt>
                <c:pt idx="8536">
                  <c:v>2.16868E-12</c:v>
                </c:pt>
                <c:pt idx="8537">
                  <c:v>2.16868E-12</c:v>
                </c:pt>
                <c:pt idx="8538">
                  <c:v>1.70624E-12</c:v>
                </c:pt>
                <c:pt idx="8539">
                  <c:v>1.70624E-12</c:v>
                </c:pt>
                <c:pt idx="8540">
                  <c:v>2.3574400000000001E-12</c:v>
                </c:pt>
                <c:pt idx="8541">
                  <c:v>2.3574400000000001E-12</c:v>
                </c:pt>
                <c:pt idx="8542">
                  <c:v>2.4651400000000001E-12</c:v>
                </c:pt>
                <c:pt idx="8543">
                  <c:v>2.4651400000000001E-12</c:v>
                </c:pt>
                <c:pt idx="8544">
                  <c:v>1.7085599999999999E-12</c:v>
                </c:pt>
                <c:pt idx="8545">
                  <c:v>1.7085599999999999E-12</c:v>
                </c:pt>
                <c:pt idx="8546">
                  <c:v>2.3639800000000002E-12</c:v>
                </c:pt>
                <c:pt idx="8547">
                  <c:v>2.3639800000000002E-12</c:v>
                </c:pt>
                <c:pt idx="8548">
                  <c:v>2.0564400000000001E-12</c:v>
                </c:pt>
                <c:pt idx="8549">
                  <c:v>2.0564400000000001E-12</c:v>
                </c:pt>
                <c:pt idx="8550">
                  <c:v>1.6045399999999999E-12</c:v>
                </c:pt>
                <c:pt idx="8551">
                  <c:v>1.6045399999999999E-12</c:v>
                </c:pt>
                <c:pt idx="8552">
                  <c:v>1.83454E-12</c:v>
                </c:pt>
                <c:pt idx="8553">
                  <c:v>1.83454E-12</c:v>
                </c:pt>
                <c:pt idx="8554">
                  <c:v>1.9727200000000001E-12</c:v>
                </c:pt>
                <c:pt idx="8555">
                  <c:v>1.9727200000000001E-12</c:v>
                </c:pt>
                <c:pt idx="8556">
                  <c:v>3.4757300000000002E-12</c:v>
                </c:pt>
                <c:pt idx="8557">
                  <c:v>3.4757300000000002E-12</c:v>
                </c:pt>
                <c:pt idx="8558">
                  <c:v>1.95065E-12</c:v>
                </c:pt>
                <c:pt idx="8559">
                  <c:v>1.95065E-12</c:v>
                </c:pt>
                <c:pt idx="8560">
                  <c:v>1.7827700000000001E-12</c:v>
                </c:pt>
                <c:pt idx="8561">
                  <c:v>1.7827700000000001E-12</c:v>
                </c:pt>
                <c:pt idx="8562">
                  <c:v>2.44064E-12</c:v>
                </c:pt>
                <c:pt idx="8563">
                  <c:v>2.44064E-12</c:v>
                </c:pt>
                <c:pt idx="8564">
                  <c:v>2.1548700000000001E-12</c:v>
                </c:pt>
                <c:pt idx="8565">
                  <c:v>2.1548700000000001E-12</c:v>
                </c:pt>
                <c:pt idx="8566">
                  <c:v>1.7131399999999999E-12</c:v>
                </c:pt>
                <c:pt idx="8567">
                  <c:v>1.7131399999999999E-12</c:v>
                </c:pt>
                <c:pt idx="8568">
                  <c:v>2.3744199999999999E-12</c:v>
                </c:pt>
                <c:pt idx="8569">
                  <c:v>2.3744199999999999E-12</c:v>
                </c:pt>
                <c:pt idx="8570">
                  <c:v>1.85838E-12</c:v>
                </c:pt>
                <c:pt idx="8571">
                  <c:v>1.85838E-12</c:v>
                </c:pt>
                <c:pt idx="8572">
                  <c:v>2.4244400000000001E-12</c:v>
                </c:pt>
                <c:pt idx="8573">
                  <c:v>2.4244400000000001E-12</c:v>
                </c:pt>
                <c:pt idx="8574">
                  <c:v>1.5241300000000001E-12</c:v>
                </c:pt>
                <c:pt idx="8575">
                  <c:v>1.5241300000000001E-12</c:v>
                </c:pt>
                <c:pt idx="8576">
                  <c:v>1.5734499999999999E-12</c:v>
                </c:pt>
                <c:pt idx="8577">
                  <c:v>1.5734499999999999E-12</c:v>
                </c:pt>
                <c:pt idx="8578">
                  <c:v>1.77168E-12</c:v>
                </c:pt>
                <c:pt idx="8579">
                  <c:v>1.77168E-12</c:v>
                </c:pt>
                <c:pt idx="8580">
                  <c:v>1.7780000000000001E-12</c:v>
                </c:pt>
                <c:pt idx="8581">
                  <c:v>1.7780000000000001E-12</c:v>
                </c:pt>
                <c:pt idx="8582">
                  <c:v>1.68139E-12</c:v>
                </c:pt>
                <c:pt idx="8583">
                  <c:v>1.68139E-12</c:v>
                </c:pt>
                <c:pt idx="8584">
                  <c:v>1.6526900000000001E-12</c:v>
                </c:pt>
                <c:pt idx="8585">
                  <c:v>1.6526900000000001E-12</c:v>
                </c:pt>
                <c:pt idx="8586">
                  <c:v>2.1371399999999999E-12</c:v>
                </c:pt>
                <c:pt idx="8587">
                  <c:v>2.1371399999999999E-12</c:v>
                </c:pt>
                <c:pt idx="8588">
                  <c:v>2.0580500000000001E-12</c:v>
                </c:pt>
                <c:pt idx="8589">
                  <c:v>2.0580500000000001E-12</c:v>
                </c:pt>
                <c:pt idx="8590">
                  <c:v>1.67946E-12</c:v>
                </c:pt>
                <c:pt idx="8591">
                  <c:v>1.67946E-12</c:v>
                </c:pt>
                <c:pt idx="8592">
                  <c:v>2.6056300000000001E-12</c:v>
                </c:pt>
                <c:pt idx="8593">
                  <c:v>2.6056300000000001E-12</c:v>
                </c:pt>
                <c:pt idx="8594">
                  <c:v>3.2577799999999999E-12</c:v>
                </c:pt>
                <c:pt idx="8595">
                  <c:v>3.2577799999999999E-12</c:v>
                </c:pt>
                <c:pt idx="8596">
                  <c:v>1.62501E-12</c:v>
                </c:pt>
                <c:pt idx="8597">
                  <c:v>1.62501E-12</c:v>
                </c:pt>
                <c:pt idx="8598">
                  <c:v>1.9319500000000001E-12</c:v>
                </c:pt>
                <c:pt idx="8599">
                  <c:v>1.9319500000000001E-12</c:v>
                </c:pt>
                <c:pt idx="8600">
                  <c:v>2.1603100000000001E-12</c:v>
                </c:pt>
                <c:pt idx="8601">
                  <c:v>2.1603100000000001E-12</c:v>
                </c:pt>
                <c:pt idx="8602">
                  <c:v>2.2656200000000002E-12</c:v>
                </c:pt>
                <c:pt idx="8603">
                  <c:v>2.2656200000000002E-12</c:v>
                </c:pt>
                <c:pt idx="8604">
                  <c:v>1.84696E-12</c:v>
                </c:pt>
                <c:pt idx="8605">
                  <c:v>1.84696E-12</c:v>
                </c:pt>
                <c:pt idx="8606">
                  <c:v>2.2979000000000001E-12</c:v>
                </c:pt>
                <c:pt idx="8607">
                  <c:v>2.2979000000000001E-12</c:v>
                </c:pt>
                <c:pt idx="8608">
                  <c:v>1.68999E-12</c:v>
                </c:pt>
                <c:pt idx="8609">
                  <c:v>1.68999E-12</c:v>
                </c:pt>
                <c:pt idx="8610">
                  <c:v>2.7804399999999998E-12</c:v>
                </c:pt>
                <c:pt idx="8611">
                  <c:v>2.7804399999999998E-12</c:v>
                </c:pt>
                <c:pt idx="8612">
                  <c:v>1.9464900000000001E-12</c:v>
                </c:pt>
                <c:pt idx="8613">
                  <c:v>1.9464900000000001E-12</c:v>
                </c:pt>
                <c:pt idx="8614">
                  <c:v>1.6168300000000001E-12</c:v>
                </c:pt>
                <c:pt idx="8615">
                  <c:v>1.6168300000000001E-12</c:v>
                </c:pt>
                <c:pt idx="8616">
                  <c:v>1.9210299999999999E-12</c:v>
                </c:pt>
                <c:pt idx="8617">
                  <c:v>1.9210299999999999E-12</c:v>
                </c:pt>
                <c:pt idx="8618">
                  <c:v>1.7322400000000001E-12</c:v>
                </c:pt>
                <c:pt idx="8619">
                  <c:v>1.7322400000000001E-12</c:v>
                </c:pt>
                <c:pt idx="8620">
                  <c:v>1.9874600000000001E-12</c:v>
                </c:pt>
                <c:pt idx="8621">
                  <c:v>1.9874600000000001E-12</c:v>
                </c:pt>
                <c:pt idx="8622">
                  <c:v>1.7055E-12</c:v>
                </c:pt>
                <c:pt idx="8623">
                  <c:v>1.7055E-12</c:v>
                </c:pt>
                <c:pt idx="8624">
                  <c:v>2.40586E-12</c:v>
                </c:pt>
                <c:pt idx="8625">
                  <c:v>2.40586E-12</c:v>
                </c:pt>
                <c:pt idx="8626">
                  <c:v>1.5923799999999999E-12</c:v>
                </c:pt>
                <c:pt idx="8627">
                  <c:v>1.5923799999999999E-12</c:v>
                </c:pt>
                <c:pt idx="8628">
                  <c:v>2.1182899999999999E-12</c:v>
                </c:pt>
                <c:pt idx="8629">
                  <c:v>2.1182899999999999E-12</c:v>
                </c:pt>
                <c:pt idx="8630">
                  <c:v>2.0322300000000001E-12</c:v>
                </c:pt>
                <c:pt idx="8631">
                  <c:v>2.0322300000000001E-12</c:v>
                </c:pt>
                <c:pt idx="8632">
                  <c:v>2.5165800000000002E-12</c:v>
                </c:pt>
                <c:pt idx="8633">
                  <c:v>2.5165800000000002E-12</c:v>
                </c:pt>
                <c:pt idx="8634">
                  <c:v>1.7682199999999999E-12</c:v>
                </c:pt>
                <c:pt idx="8635">
                  <c:v>1.7682199999999999E-12</c:v>
                </c:pt>
                <c:pt idx="8636">
                  <c:v>2.7677599999999999E-12</c:v>
                </c:pt>
                <c:pt idx="8637">
                  <c:v>2.7677599999999999E-12</c:v>
                </c:pt>
                <c:pt idx="8638">
                  <c:v>2.3722200000000002E-12</c:v>
                </c:pt>
                <c:pt idx="8639">
                  <c:v>2.3722200000000002E-12</c:v>
                </c:pt>
                <c:pt idx="8640">
                  <c:v>2.0535799999999998E-12</c:v>
                </c:pt>
                <c:pt idx="8641">
                  <c:v>2.0535799999999998E-12</c:v>
                </c:pt>
                <c:pt idx="8642">
                  <c:v>2.1775100000000001E-12</c:v>
                </c:pt>
                <c:pt idx="8643">
                  <c:v>2.1775100000000001E-12</c:v>
                </c:pt>
                <c:pt idx="8644">
                  <c:v>2.0505699999999998E-12</c:v>
                </c:pt>
                <c:pt idx="8645">
                  <c:v>2.0505699999999998E-12</c:v>
                </c:pt>
                <c:pt idx="8646">
                  <c:v>2.5783800000000002E-12</c:v>
                </c:pt>
                <c:pt idx="8647">
                  <c:v>2.5783800000000002E-12</c:v>
                </c:pt>
                <c:pt idx="8648">
                  <c:v>2.4356999999999998E-12</c:v>
                </c:pt>
                <c:pt idx="8649">
                  <c:v>2.4356999999999998E-12</c:v>
                </c:pt>
                <c:pt idx="8650">
                  <c:v>2.0237200000000002E-12</c:v>
                </c:pt>
                <c:pt idx="8651">
                  <c:v>2.0237200000000002E-12</c:v>
                </c:pt>
                <c:pt idx="8652">
                  <c:v>1.8205000000000002E-12</c:v>
                </c:pt>
                <c:pt idx="8653">
                  <c:v>1.8205000000000002E-12</c:v>
                </c:pt>
                <c:pt idx="8654">
                  <c:v>2.58278E-12</c:v>
                </c:pt>
                <c:pt idx="8655">
                  <c:v>2.58278E-12</c:v>
                </c:pt>
                <c:pt idx="8656">
                  <c:v>1.65051E-12</c:v>
                </c:pt>
                <c:pt idx="8657">
                  <c:v>1.65051E-12</c:v>
                </c:pt>
                <c:pt idx="8658">
                  <c:v>2.79653E-12</c:v>
                </c:pt>
                <c:pt idx="8659">
                  <c:v>2.79653E-12</c:v>
                </c:pt>
                <c:pt idx="8660">
                  <c:v>2.1640799999999998E-12</c:v>
                </c:pt>
                <c:pt idx="8661">
                  <c:v>2.1640799999999998E-12</c:v>
                </c:pt>
                <c:pt idx="8662">
                  <c:v>1.79631E-12</c:v>
                </c:pt>
                <c:pt idx="8663">
                  <c:v>1.79631E-12</c:v>
                </c:pt>
                <c:pt idx="8664">
                  <c:v>2.08441E-12</c:v>
                </c:pt>
                <c:pt idx="8665">
                  <c:v>2.08441E-12</c:v>
                </c:pt>
                <c:pt idx="8666">
                  <c:v>1.63815E-12</c:v>
                </c:pt>
                <c:pt idx="8667">
                  <c:v>1.63815E-12</c:v>
                </c:pt>
                <c:pt idx="8668">
                  <c:v>1.748E-12</c:v>
                </c:pt>
                <c:pt idx="8669">
                  <c:v>1.748E-12</c:v>
                </c:pt>
                <c:pt idx="8670">
                  <c:v>1.84935E-12</c:v>
                </c:pt>
                <c:pt idx="8671">
                  <c:v>1.84935E-12</c:v>
                </c:pt>
                <c:pt idx="8672">
                  <c:v>2.6846199999999999E-12</c:v>
                </c:pt>
                <c:pt idx="8673">
                  <c:v>2.6846199999999999E-12</c:v>
                </c:pt>
                <c:pt idx="8674">
                  <c:v>2.42313E-12</c:v>
                </c:pt>
                <c:pt idx="8675">
                  <c:v>2.42313E-12</c:v>
                </c:pt>
                <c:pt idx="8676">
                  <c:v>1.9866400000000001E-12</c:v>
                </c:pt>
                <c:pt idx="8677">
                  <c:v>1.9866400000000001E-12</c:v>
                </c:pt>
                <c:pt idx="8678">
                  <c:v>2.3888400000000001E-12</c:v>
                </c:pt>
                <c:pt idx="8679">
                  <c:v>2.3888400000000001E-12</c:v>
                </c:pt>
                <c:pt idx="8680">
                  <c:v>2.1862199999999999E-12</c:v>
                </c:pt>
                <c:pt idx="8681">
                  <c:v>2.1862199999999999E-12</c:v>
                </c:pt>
                <c:pt idx="8682">
                  <c:v>1.7696000000000001E-12</c:v>
                </c:pt>
                <c:pt idx="8683">
                  <c:v>1.7696000000000001E-12</c:v>
                </c:pt>
                <c:pt idx="8684">
                  <c:v>1.58809E-12</c:v>
                </c:pt>
                <c:pt idx="8685">
                  <c:v>1.58809E-12</c:v>
                </c:pt>
                <c:pt idx="8686">
                  <c:v>1.70152E-12</c:v>
                </c:pt>
                <c:pt idx="8687">
                  <c:v>1.70152E-12</c:v>
                </c:pt>
                <c:pt idx="8688">
                  <c:v>2.1340199999999998E-12</c:v>
                </c:pt>
                <c:pt idx="8689">
                  <c:v>2.1340199999999998E-12</c:v>
                </c:pt>
                <c:pt idx="8690">
                  <c:v>2.2280900000000001E-12</c:v>
                </c:pt>
                <c:pt idx="8691">
                  <c:v>2.2280900000000001E-12</c:v>
                </c:pt>
                <c:pt idx="8692">
                  <c:v>2.6383300000000001E-12</c:v>
                </c:pt>
                <c:pt idx="8693">
                  <c:v>2.6383300000000001E-12</c:v>
                </c:pt>
                <c:pt idx="8694">
                  <c:v>1.8589199999999999E-12</c:v>
                </c:pt>
                <c:pt idx="8695">
                  <c:v>1.8589199999999999E-12</c:v>
                </c:pt>
                <c:pt idx="8696">
                  <c:v>2.1158999999999999E-12</c:v>
                </c:pt>
                <c:pt idx="8697">
                  <c:v>2.1158999999999999E-12</c:v>
                </c:pt>
                <c:pt idx="8698">
                  <c:v>1.8682000000000001E-12</c:v>
                </c:pt>
                <c:pt idx="8699">
                  <c:v>1.8682000000000001E-12</c:v>
                </c:pt>
                <c:pt idx="8700">
                  <c:v>1.6934700000000001E-12</c:v>
                </c:pt>
                <c:pt idx="8701">
                  <c:v>1.6934700000000001E-12</c:v>
                </c:pt>
                <c:pt idx="8702">
                  <c:v>1.79251E-12</c:v>
                </c:pt>
                <c:pt idx="8703">
                  <c:v>1.79251E-12</c:v>
                </c:pt>
                <c:pt idx="8704">
                  <c:v>2.4415199999999999E-12</c:v>
                </c:pt>
                <c:pt idx="8705">
                  <c:v>2.4415199999999999E-12</c:v>
                </c:pt>
                <c:pt idx="8706">
                  <c:v>1.6813500000000001E-12</c:v>
                </c:pt>
                <c:pt idx="8707">
                  <c:v>1.6813500000000001E-12</c:v>
                </c:pt>
                <c:pt idx="8708">
                  <c:v>1.5928E-12</c:v>
                </c:pt>
                <c:pt idx="8709">
                  <c:v>1.5928E-12</c:v>
                </c:pt>
                <c:pt idx="8710">
                  <c:v>1.70393E-12</c:v>
                </c:pt>
                <c:pt idx="8711">
                  <c:v>1.70393E-12</c:v>
                </c:pt>
                <c:pt idx="8712">
                  <c:v>1.71982E-12</c:v>
                </c:pt>
                <c:pt idx="8713">
                  <c:v>1.71982E-12</c:v>
                </c:pt>
                <c:pt idx="8714">
                  <c:v>3.02102E-12</c:v>
                </c:pt>
                <c:pt idx="8715">
                  <c:v>3.02102E-12</c:v>
                </c:pt>
                <c:pt idx="8716">
                  <c:v>1.9884699999999999E-12</c:v>
                </c:pt>
                <c:pt idx="8717">
                  <c:v>1.9884699999999999E-12</c:v>
                </c:pt>
                <c:pt idx="8718">
                  <c:v>1.7654499999999999E-12</c:v>
                </c:pt>
                <c:pt idx="8719">
                  <c:v>1.7654499999999999E-12</c:v>
                </c:pt>
                <c:pt idx="8720">
                  <c:v>2.20144E-12</c:v>
                </c:pt>
                <c:pt idx="8721">
                  <c:v>2.20144E-12</c:v>
                </c:pt>
                <c:pt idx="8722">
                  <c:v>2.8845799999999998E-12</c:v>
                </c:pt>
                <c:pt idx="8723">
                  <c:v>2.8845799999999998E-12</c:v>
                </c:pt>
                <c:pt idx="8724">
                  <c:v>2.45928E-12</c:v>
                </c:pt>
                <c:pt idx="8725">
                  <c:v>2.45928E-12</c:v>
                </c:pt>
                <c:pt idx="8726">
                  <c:v>1.5540900000000001E-12</c:v>
                </c:pt>
                <c:pt idx="8727">
                  <c:v>1.5540900000000001E-12</c:v>
                </c:pt>
                <c:pt idx="8728">
                  <c:v>1.66144E-12</c:v>
                </c:pt>
                <c:pt idx="8729">
                  <c:v>1.66144E-12</c:v>
                </c:pt>
                <c:pt idx="8730">
                  <c:v>1.8511000000000001E-12</c:v>
                </c:pt>
                <c:pt idx="8731">
                  <c:v>1.8511000000000001E-12</c:v>
                </c:pt>
                <c:pt idx="8732">
                  <c:v>2.1835700000000002E-12</c:v>
                </c:pt>
                <c:pt idx="8733">
                  <c:v>2.1835700000000002E-12</c:v>
                </c:pt>
                <c:pt idx="8734">
                  <c:v>1.6222899999999999E-12</c:v>
                </c:pt>
                <c:pt idx="8735">
                  <c:v>1.6222899999999999E-12</c:v>
                </c:pt>
                <c:pt idx="8736">
                  <c:v>1.7481799999999999E-12</c:v>
                </c:pt>
                <c:pt idx="8737">
                  <c:v>1.7481799999999999E-12</c:v>
                </c:pt>
                <c:pt idx="8738">
                  <c:v>2.1916000000000001E-12</c:v>
                </c:pt>
                <c:pt idx="8739">
                  <c:v>2.1916000000000001E-12</c:v>
                </c:pt>
                <c:pt idx="8740">
                  <c:v>1.65973E-12</c:v>
                </c:pt>
                <c:pt idx="8741">
                  <c:v>1.65973E-12</c:v>
                </c:pt>
                <c:pt idx="8742">
                  <c:v>2.0042399999999999E-12</c:v>
                </c:pt>
                <c:pt idx="8743">
                  <c:v>2.0042399999999999E-12</c:v>
                </c:pt>
                <c:pt idx="8744">
                  <c:v>1.6823099999999999E-12</c:v>
                </c:pt>
                <c:pt idx="8745">
                  <c:v>1.6823099999999999E-12</c:v>
                </c:pt>
                <c:pt idx="8746">
                  <c:v>1.8012700000000001E-12</c:v>
                </c:pt>
                <c:pt idx="8747">
                  <c:v>1.8012700000000001E-12</c:v>
                </c:pt>
                <c:pt idx="8748">
                  <c:v>2.2048199999999999E-12</c:v>
                </c:pt>
                <c:pt idx="8749">
                  <c:v>2.2048199999999999E-12</c:v>
                </c:pt>
                <c:pt idx="8750">
                  <c:v>2.4055300000000002E-12</c:v>
                </c:pt>
                <c:pt idx="8751">
                  <c:v>2.4055300000000002E-12</c:v>
                </c:pt>
                <c:pt idx="8752">
                  <c:v>2.97998E-12</c:v>
                </c:pt>
                <c:pt idx="8753">
                  <c:v>2.97998E-12</c:v>
                </c:pt>
                <c:pt idx="8754">
                  <c:v>2.48223E-12</c:v>
                </c:pt>
                <c:pt idx="8755">
                  <c:v>2.48223E-12</c:v>
                </c:pt>
                <c:pt idx="8756">
                  <c:v>1.96782E-12</c:v>
                </c:pt>
                <c:pt idx="8757">
                  <c:v>1.96782E-12</c:v>
                </c:pt>
                <c:pt idx="8758">
                  <c:v>2.2315299999999999E-12</c:v>
                </c:pt>
                <c:pt idx="8759">
                  <c:v>2.2315299999999999E-12</c:v>
                </c:pt>
                <c:pt idx="8760">
                  <c:v>2.0701999999999998E-12</c:v>
                </c:pt>
                <c:pt idx="8761">
                  <c:v>2.0701999999999998E-12</c:v>
                </c:pt>
                <c:pt idx="8762">
                  <c:v>2.32891E-12</c:v>
                </c:pt>
                <c:pt idx="8763">
                  <c:v>2.32891E-12</c:v>
                </c:pt>
                <c:pt idx="8764">
                  <c:v>1.6233999999999999E-12</c:v>
                </c:pt>
                <c:pt idx="8765">
                  <c:v>1.6233999999999999E-12</c:v>
                </c:pt>
                <c:pt idx="8766">
                  <c:v>1.7050199999999999E-12</c:v>
                </c:pt>
                <c:pt idx="8767">
                  <c:v>1.7050199999999999E-12</c:v>
                </c:pt>
                <c:pt idx="8768">
                  <c:v>2.47727E-12</c:v>
                </c:pt>
                <c:pt idx="8769">
                  <c:v>2.47727E-12</c:v>
                </c:pt>
                <c:pt idx="8770">
                  <c:v>1.5997100000000001E-12</c:v>
                </c:pt>
                <c:pt idx="8771">
                  <c:v>1.5997100000000001E-12</c:v>
                </c:pt>
                <c:pt idx="8772">
                  <c:v>2.3771199999999999E-12</c:v>
                </c:pt>
                <c:pt idx="8773">
                  <c:v>2.3771199999999999E-12</c:v>
                </c:pt>
                <c:pt idx="8774">
                  <c:v>2.10274E-12</c:v>
                </c:pt>
                <c:pt idx="8775">
                  <c:v>2.10274E-12</c:v>
                </c:pt>
                <c:pt idx="8776">
                  <c:v>1.7147600000000001E-12</c:v>
                </c:pt>
                <c:pt idx="8777">
                  <c:v>1.7147600000000001E-12</c:v>
                </c:pt>
                <c:pt idx="8778">
                  <c:v>1.9787E-12</c:v>
                </c:pt>
                <c:pt idx="8779">
                  <c:v>1.9787E-12</c:v>
                </c:pt>
                <c:pt idx="8780">
                  <c:v>1.5245200000000001E-12</c:v>
                </c:pt>
                <c:pt idx="8781">
                  <c:v>1.5245200000000001E-12</c:v>
                </c:pt>
                <c:pt idx="8782">
                  <c:v>2.7037200000000001E-12</c:v>
                </c:pt>
                <c:pt idx="8783">
                  <c:v>2.7037200000000001E-12</c:v>
                </c:pt>
                <c:pt idx="8784">
                  <c:v>1.8155699999999999E-12</c:v>
                </c:pt>
                <c:pt idx="8785">
                  <c:v>1.8155699999999999E-12</c:v>
                </c:pt>
                <c:pt idx="8786">
                  <c:v>1.6069100000000001E-12</c:v>
                </c:pt>
                <c:pt idx="8787">
                  <c:v>1.6069100000000001E-12</c:v>
                </c:pt>
                <c:pt idx="8788">
                  <c:v>2.14929E-12</c:v>
                </c:pt>
                <c:pt idx="8789">
                  <c:v>2.14929E-12</c:v>
                </c:pt>
                <c:pt idx="8790">
                  <c:v>2.88819E-12</c:v>
                </c:pt>
                <c:pt idx="8791">
                  <c:v>2.88819E-12</c:v>
                </c:pt>
                <c:pt idx="8792">
                  <c:v>2.3275900000000002E-12</c:v>
                </c:pt>
                <c:pt idx="8793">
                  <c:v>2.3275900000000002E-12</c:v>
                </c:pt>
                <c:pt idx="8794">
                  <c:v>1.59117E-12</c:v>
                </c:pt>
                <c:pt idx="8795">
                  <c:v>1.59117E-12</c:v>
                </c:pt>
                <c:pt idx="8796">
                  <c:v>1.7343E-12</c:v>
                </c:pt>
                <c:pt idx="8797">
                  <c:v>1.7343E-12</c:v>
                </c:pt>
                <c:pt idx="8798">
                  <c:v>2.67296E-12</c:v>
                </c:pt>
                <c:pt idx="8799">
                  <c:v>2.67296E-12</c:v>
                </c:pt>
                <c:pt idx="8800">
                  <c:v>2.5034400000000001E-12</c:v>
                </c:pt>
                <c:pt idx="8801">
                  <c:v>2.5034400000000001E-12</c:v>
                </c:pt>
                <c:pt idx="8802">
                  <c:v>2.0909999999999999E-12</c:v>
                </c:pt>
                <c:pt idx="8803">
                  <c:v>2.0909999999999999E-12</c:v>
                </c:pt>
                <c:pt idx="8804">
                  <c:v>1.8556900000000001E-12</c:v>
                </c:pt>
                <c:pt idx="8805">
                  <c:v>1.8556900000000001E-12</c:v>
                </c:pt>
                <c:pt idx="8806">
                  <c:v>3.04202E-12</c:v>
                </c:pt>
                <c:pt idx="8807">
                  <c:v>3.04202E-12</c:v>
                </c:pt>
                <c:pt idx="8808">
                  <c:v>3.2399500000000001E-12</c:v>
                </c:pt>
                <c:pt idx="8809">
                  <c:v>3.2399500000000001E-12</c:v>
                </c:pt>
                <c:pt idx="8810">
                  <c:v>2.7599500000000002E-12</c:v>
                </c:pt>
                <c:pt idx="8811">
                  <c:v>2.7599500000000002E-12</c:v>
                </c:pt>
                <c:pt idx="8812">
                  <c:v>2.2019300000000001E-12</c:v>
                </c:pt>
                <c:pt idx="8813">
                  <c:v>2.2019300000000001E-12</c:v>
                </c:pt>
                <c:pt idx="8814">
                  <c:v>2.4388499999999999E-12</c:v>
                </c:pt>
                <c:pt idx="8815">
                  <c:v>2.4388499999999999E-12</c:v>
                </c:pt>
                <c:pt idx="8816">
                  <c:v>1.9421599999999999E-12</c:v>
                </c:pt>
                <c:pt idx="8817">
                  <c:v>1.9421599999999999E-12</c:v>
                </c:pt>
                <c:pt idx="8818">
                  <c:v>2.2312599999999999E-12</c:v>
                </c:pt>
                <c:pt idx="8819">
                  <c:v>2.2312599999999999E-12</c:v>
                </c:pt>
                <c:pt idx="8820">
                  <c:v>1.6824E-12</c:v>
                </c:pt>
                <c:pt idx="8821">
                  <c:v>1.6824E-12</c:v>
                </c:pt>
                <c:pt idx="8822">
                  <c:v>1.8170399999999999E-12</c:v>
                </c:pt>
                <c:pt idx="8823">
                  <c:v>1.8170399999999999E-12</c:v>
                </c:pt>
                <c:pt idx="8824">
                  <c:v>1.69786E-12</c:v>
                </c:pt>
                <c:pt idx="8825">
                  <c:v>1.69786E-12</c:v>
                </c:pt>
                <c:pt idx="8826">
                  <c:v>1.7685299999999999E-12</c:v>
                </c:pt>
                <c:pt idx="8827">
                  <c:v>1.7685299999999999E-12</c:v>
                </c:pt>
                <c:pt idx="8828">
                  <c:v>2.6014099999999999E-12</c:v>
                </c:pt>
                <c:pt idx="8829">
                  <c:v>2.6014099999999999E-12</c:v>
                </c:pt>
                <c:pt idx="8830">
                  <c:v>1.97658E-12</c:v>
                </c:pt>
                <c:pt idx="8831">
                  <c:v>1.97658E-12</c:v>
                </c:pt>
                <c:pt idx="8832">
                  <c:v>2.0235899999999999E-12</c:v>
                </c:pt>
                <c:pt idx="8833">
                  <c:v>2.0235899999999999E-12</c:v>
                </c:pt>
                <c:pt idx="8834">
                  <c:v>2.4339100000000001E-12</c:v>
                </c:pt>
                <c:pt idx="8835">
                  <c:v>2.4339100000000001E-12</c:v>
                </c:pt>
                <c:pt idx="8836">
                  <c:v>1.7058200000000001E-12</c:v>
                </c:pt>
                <c:pt idx="8837">
                  <c:v>1.7058200000000001E-12</c:v>
                </c:pt>
                <c:pt idx="8838">
                  <c:v>1.64629E-12</c:v>
                </c:pt>
                <c:pt idx="8839">
                  <c:v>1.64629E-12</c:v>
                </c:pt>
                <c:pt idx="8840">
                  <c:v>1.7190900000000001E-12</c:v>
                </c:pt>
                <c:pt idx="8841">
                  <c:v>1.7190900000000001E-12</c:v>
                </c:pt>
                <c:pt idx="8842">
                  <c:v>1.58428E-12</c:v>
                </c:pt>
                <c:pt idx="8843">
                  <c:v>1.58428E-12</c:v>
                </c:pt>
                <c:pt idx="8844">
                  <c:v>2.0525899999999998E-12</c:v>
                </c:pt>
                <c:pt idx="8845">
                  <c:v>2.0525899999999998E-12</c:v>
                </c:pt>
                <c:pt idx="8846">
                  <c:v>2.4045700000000001E-12</c:v>
                </c:pt>
                <c:pt idx="8847">
                  <c:v>2.4045700000000001E-12</c:v>
                </c:pt>
                <c:pt idx="8848">
                  <c:v>1.7882600000000001E-12</c:v>
                </c:pt>
                <c:pt idx="8849">
                  <c:v>1.7882600000000001E-12</c:v>
                </c:pt>
                <c:pt idx="8850">
                  <c:v>2.5245199999999998E-12</c:v>
                </c:pt>
                <c:pt idx="8851">
                  <c:v>2.5245199999999998E-12</c:v>
                </c:pt>
                <c:pt idx="8852">
                  <c:v>1.9444100000000002E-12</c:v>
                </c:pt>
                <c:pt idx="8853">
                  <c:v>1.9444100000000002E-12</c:v>
                </c:pt>
                <c:pt idx="8854">
                  <c:v>2.5168999999999999E-12</c:v>
                </c:pt>
                <c:pt idx="8855">
                  <c:v>2.5168999999999999E-12</c:v>
                </c:pt>
                <c:pt idx="8856">
                  <c:v>1.81936E-12</c:v>
                </c:pt>
                <c:pt idx="8857">
                  <c:v>1.81936E-12</c:v>
                </c:pt>
                <c:pt idx="8858">
                  <c:v>1.9076700000000001E-12</c:v>
                </c:pt>
                <c:pt idx="8859">
                  <c:v>1.9076700000000001E-12</c:v>
                </c:pt>
                <c:pt idx="8860">
                  <c:v>2.1900600000000001E-12</c:v>
                </c:pt>
                <c:pt idx="8861">
                  <c:v>2.1900600000000001E-12</c:v>
                </c:pt>
                <c:pt idx="8862">
                  <c:v>1.9838700000000001E-12</c:v>
                </c:pt>
                <c:pt idx="8863">
                  <c:v>1.9838700000000001E-12</c:v>
                </c:pt>
                <c:pt idx="8864">
                  <c:v>2.5360700000000001E-12</c:v>
                </c:pt>
                <c:pt idx="8865">
                  <c:v>2.5360700000000001E-12</c:v>
                </c:pt>
                <c:pt idx="8866">
                  <c:v>2.55053E-12</c:v>
                </c:pt>
                <c:pt idx="8867">
                  <c:v>2.55053E-12</c:v>
                </c:pt>
                <c:pt idx="8868">
                  <c:v>1.8502900000000002E-12</c:v>
                </c:pt>
                <c:pt idx="8869">
                  <c:v>1.8502900000000002E-12</c:v>
                </c:pt>
                <c:pt idx="8870">
                  <c:v>1.6576800000000001E-12</c:v>
                </c:pt>
                <c:pt idx="8871">
                  <c:v>1.6576800000000001E-12</c:v>
                </c:pt>
                <c:pt idx="8872">
                  <c:v>1.65258E-12</c:v>
                </c:pt>
                <c:pt idx="8873">
                  <c:v>1.65258E-12</c:v>
                </c:pt>
                <c:pt idx="8874">
                  <c:v>3.2854200000000003E-11</c:v>
                </c:pt>
                <c:pt idx="8875">
                  <c:v>3.2854200000000003E-11</c:v>
                </c:pt>
                <c:pt idx="8876">
                  <c:v>2.24187E-12</c:v>
                </c:pt>
                <c:pt idx="8877">
                  <c:v>2.24187E-12</c:v>
                </c:pt>
                <c:pt idx="8878">
                  <c:v>2.2350100000000002E-12</c:v>
                </c:pt>
                <c:pt idx="8879">
                  <c:v>2.2350100000000002E-12</c:v>
                </c:pt>
                <c:pt idx="8880">
                  <c:v>1.63228E-12</c:v>
                </c:pt>
                <c:pt idx="8881">
                  <c:v>1.63228E-12</c:v>
                </c:pt>
                <c:pt idx="8882">
                  <c:v>1.6777E-12</c:v>
                </c:pt>
                <c:pt idx="8883">
                  <c:v>1.6777E-12</c:v>
                </c:pt>
                <c:pt idx="8884">
                  <c:v>2.4224699999999999E-12</c:v>
                </c:pt>
                <c:pt idx="8885">
                  <c:v>2.4224699999999999E-12</c:v>
                </c:pt>
                <c:pt idx="8886">
                  <c:v>2.1039599999999999E-12</c:v>
                </c:pt>
                <c:pt idx="8887">
                  <c:v>2.1039599999999999E-12</c:v>
                </c:pt>
                <c:pt idx="8888">
                  <c:v>3.2554400000000001E-12</c:v>
                </c:pt>
                <c:pt idx="8889">
                  <c:v>3.2554400000000001E-12</c:v>
                </c:pt>
                <c:pt idx="8890">
                  <c:v>2.42046E-12</c:v>
                </c:pt>
                <c:pt idx="8891">
                  <c:v>2.42046E-12</c:v>
                </c:pt>
                <c:pt idx="8892">
                  <c:v>2.2841200000000002E-12</c:v>
                </c:pt>
                <c:pt idx="8893">
                  <c:v>2.2841200000000002E-12</c:v>
                </c:pt>
                <c:pt idx="8894">
                  <c:v>1.9959500000000002E-12</c:v>
                </c:pt>
                <c:pt idx="8895">
                  <c:v>1.9959500000000002E-12</c:v>
                </c:pt>
                <c:pt idx="8896">
                  <c:v>1.9895200000000002E-12</c:v>
                </c:pt>
                <c:pt idx="8897">
                  <c:v>1.9895200000000002E-12</c:v>
                </c:pt>
                <c:pt idx="8898">
                  <c:v>1.58084E-12</c:v>
                </c:pt>
                <c:pt idx="8899">
                  <c:v>1.58084E-12</c:v>
                </c:pt>
                <c:pt idx="8900">
                  <c:v>2.7671300000000001E-12</c:v>
                </c:pt>
                <c:pt idx="8901">
                  <c:v>2.7671300000000001E-12</c:v>
                </c:pt>
                <c:pt idx="8902">
                  <c:v>1.5954899999999999E-12</c:v>
                </c:pt>
                <c:pt idx="8903">
                  <c:v>1.5954899999999999E-12</c:v>
                </c:pt>
                <c:pt idx="8904">
                  <c:v>2.1830500000000001E-12</c:v>
                </c:pt>
                <c:pt idx="8905">
                  <c:v>2.1830500000000001E-12</c:v>
                </c:pt>
                <c:pt idx="8906">
                  <c:v>1.60567E-12</c:v>
                </c:pt>
                <c:pt idx="8907">
                  <c:v>1.60567E-12</c:v>
                </c:pt>
                <c:pt idx="8908">
                  <c:v>2.8852200000000001E-12</c:v>
                </c:pt>
                <c:pt idx="8909">
                  <c:v>2.8852200000000001E-12</c:v>
                </c:pt>
                <c:pt idx="8910">
                  <c:v>1.64671E-12</c:v>
                </c:pt>
                <c:pt idx="8911">
                  <c:v>1.64671E-12</c:v>
                </c:pt>
                <c:pt idx="8912">
                  <c:v>1.6893500000000001E-12</c:v>
                </c:pt>
                <c:pt idx="8913">
                  <c:v>1.6893500000000001E-12</c:v>
                </c:pt>
                <c:pt idx="8914">
                  <c:v>2.73124E-12</c:v>
                </c:pt>
                <c:pt idx="8915">
                  <c:v>2.73124E-12</c:v>
                </c:pt>
                <c:pt idx="8916">
                  <c:v>2.3467000000000001E-12</c:v>
                </c:pt>
                <c:pt idx="8917">
                  <c:v>2.3467000000000001E-12</c:v>
                </c:pt>
                <c:pt idx="8918">
                  <c:v>2.61715E-12</c:v>
                </c:pt>
                <c:pt idx="8919">
                  <c:v>2.61715E-12</c:v>
                </c:pt>
                <c:pt idx="8920">
                  <c:v>2.3409600000000002E-12</c:v>
                </c:pt>
                <c:pt idx="8921">
                  <c:v>2.3409600000000002E-12</c:v>
                </c:pt>
                <c:pt idx="8922">
                  <c:v>2.4214300000000001E-12</c:v>
                </c:pt>
                <c:pt idx="8923">
                  <c:v>2.4214300000000001E-12</c:v>
                </c:pt>
                <c:pt idx="8924">
                  <c:v>1.6677700000000001E-12</c:v>
                </c:pt>
                <c:pt idx="8925">
                  <c:v>1.6677700000000001E-12</c:v>
                </c:pt>
                <c:pt idx="8926">
                  <c:v>1.6687300000000001E-12</c:v>
                </c:pt>
                <c:pt idx="8927">
                  <c:v>1.6687300000000001E-12</c:v>
                </c:pt>
                <c:pt idx="8928">
                  <c:v>1.7561499999999999E-12</c:v>
                </c:pt>
                <c:pt idx="8929">
                  <c:v>1.7561499999999999E-12</c:v>
                </c:pt>
                <c:pt idx="8930">
                  <c:v>1.59187E-12</c:v>
                </c:pt>
                <c:pt idx="8931">
                  <c:v>1.59187E-12</c:v>
                </c:pt>
                <c:pt idx="8932">
                  <c:v>2.94564E-12</c:v>
                </c:pt>
                <c:pt idx="8933">
                  <c:v>2.94564E-12</c:v>
                </c:pt>
                <c:pt idx="8934">
                  <c:v>1.9146800000000001E-12</c:v>
                </c:pt>
                <c:pt idx="8935">
                  <c:v>1.9146800000000001E-12</c:v>
                </c:pt>
                <c:pt idx="8936">
                  <c:v>2.0575899999999999E-12</c:v>
                </c:pt>
                <c:pt idx="8937">
                  <c:v>2.0575899999999999E-12</c:v>
                </c:pt>
                <c:pt idx="8938">
                  <c:v>1.85284E-12</c:v>
                </c:pt>
                <c:pt idx="8939">
                  <c:v>1.85284E-12</c:v>
                </c:pt>
                <c:pt idx="8940">
                  <c:v>1.59437E-12</c:v>
                </c:pt>
                <c:pt idx="8941">
                  <c:v>1.59437E-12</c:v>
                </c:pt>
                <c:pt idx="8942">
                  <c:v>1.7642699999999999E-12</c:v>
                </c:pt>
                <c:pt idx="8943">
                  <c:v>1.7642699999999999E-12</c:v>
                </c:pt>
                <c:pt idx="8944">
                  <c:v>2.1686500000000001E-12</c:v>
                </c:pt>
                <c:pt idx="8945">
                  <c:v>2.1686500000000001E-12</c:v>
                </c:pt>
                <c:pt idx="8946">
                  <c:v>2.7097100000000002E-12</c:v>
                </c:pt>
                <c:pt idx="8947">
                  <c:v>2.7097100000000002E-12</c:v>
                </c:pt>
                <c:pt idx="8948">
                  <c:v>1.74463E-12</c:v>
                </c:pt>
                <c:pt idx="8949">
                  <c:v>1.74463E-12</c:v>
                </c:pt>
                <c:pt idx="8950">
                  <c:v>2.5405200000000002E-12</c:v>
                </c:pt>
                <c:pt idx="8951">
                  <c:v>2.5405200000000002E-12</c:v>
                </c:pt>
                <c:pt idx="8952">
                  <c:v>1.9540500000000001E-12</c:v>
                </c:pt>
                <c:pt idx="8953">
                  <c:v>1.9540500000000001E-12</c:v>
                </c:pt>
                <c:pt idx="8954">
                  <c:v>2.6208599999999998E-12</c:v>
                </c:pt>
                <c:pt idx="8955">
                  <c:v>2.6208599999999998E-12</c:v>
                </c:pt>
                <c:pt idx="8956">
                  <c:v>1.7249399999999999E-12</c:v>
                </c:pt>
                <c:pt idx="8957">
                  <c:v>1.7249399999999999E-12</c:v>
                </c:pt>
                <c:pt idx="8958">
                  <c:v>1.6621999999999999E-12</c:v>
                </c:pt>
                <c:pt idx="8959">
                  <c:v>1.6621999999999999E-12</c:v>
                </c:pt>
                <c:pt idx="8960">
                  <c:v>2.3637499999999999E-12</c:v>
                </c:pt>
                <c:pt idx="8961">
                  <c:v>2.3637499999999999E-12</c:v>
                </c:pt>
                <c:pt idx="8962">
                  <c:v>2.4947200000000001E-12</c:v>
                </c:pt>
                <c:pt idx="8963">
                  <c:v>2.4947200000000001E-12</c:v>
                </c:pt>
                <c:pt idx="8964">
                  <c:v>1.7022999999999999E-12</c:v>
                </c:pt>
                <c:pt idx="8965">
                  <c:v>1.7022999999999999E-12</c:v>
                </c:pt>
                <c:pt idx="8966">
                  <c:v>1.65408E-12</c:v>
                </c:pt>
                <c:pt idx="8967">
                  <c:v>1.65408E-12</c:v>
                </c:pt>
                <c:pt idx="8968">
                  <c:v>2.16054E-12</c:v>
                </c:pt>
                <c:pt idx="8969">
                  <c:v>2.16054E-12</c:v>
                </c:pt>
                <c:pt idx="8970">
                  <c:v>2.1857500000000001E-12</c:v>
                </c:pt>
                <c:pt idx="8971">
                  <c:v>2.1857500000000001E-12</c:v>
                </c:pt>
                <c:pt idx="8972">
                  <c:v>1.9434299999999999E-12</c:v>
                </c:pt>
                <c:pt idx="8973">
                  <c:v>1.9434299999999999E-12</c:v>
                </c:pt>
                <c:pt idx="8974">
                  <c:v>1.6453700000000001E-12</c:v>
                </c:pt>
                <c:pt idx="8975">
                  <c:v>1.6453700000000001E-12</c:v>
                </c:pt>
                <c:pt idx="8976">
                  <c:v>1.5538699999999999E-12</c:v>
                </c:pt>
                <c:pt idx="8977">
                  <c:v>1.5538699999999999E-12</c:v>
                </c:pt>
                <c:pt idx="8978">
                  <c:v>2.1087700000000001E-12</c:v>
                </c:pt>
                <c:pt idx="8979">
                  <c:v>2.1087700000000001E-12</c:v>
                </c:pt>
                <c:pt idx="8980">
                  <c:v>1.9822099999999999E-12</c:v>
                </c:pt>
                <c:pt idx="8981">
                  <c:v>1.9822099999999999E-12</c:v>
                </c:pt>
                <c:pt idx="8982">
                  <c:v>2.5554699999999998E-12</c:v>
                </c:pt>
                <c:pt idx="8983">
                  <c:v>2.5554699999999998E-12</c:v>
                </c:pt>
                <c:pt idx="8984">
                  <c:v>2.7708299999999998E-12</c:v>
                </c:pt>
                <c:pt idx="8985">
                  <c:v>2.7708299999999998E-12</c:v>
                </c:pt>
                <c:pt idx="8986">
                  <c:v>1.83943E-12</c:v>
                </c:pt>
                <c:pt idx="8987">
                  <c:v>1.83943E-12</c:v>
                </c:pt>
                <c:pt idx="8988">
                  <c:v>3.3300000000000001E-12</c:v>
                </c:pt>
                <c:pt idx="8989">
                  <c:v>3.3300000000000001E-12</c:v>
                </c:pt>
                <c:pt idx="8990">
                  <c:v>2.06122E-12</c:v>
                </c:pt>
                <c:pt idx="8991">
                  <c:v>2.06122E-12</c:v>
                </c:pt>
                <c:pt idx="8992">
                  <c:v>3.9938899999999997E-12</c:v>
                </c:pt>
                <c:pt idx="8993">
                  <c:v>3.9938899999999997E-12</c:v>
                </c:pt>
                <c:pt idx="8994">
                  <c:v>1.63037E-12</c:v>
                </c:pt>
                <c:pt idx="8995">
                  <c:v>1.63037E-12</c:v>
                </c:pt>
                <c:pt idx="8996">
                  <c:v>2.0680000000000001E-12</c:v>
                </c:pt>
                <c:pt idx="8997">
                  <c:v>2.0680000000000001E-12</c:v>
                </c:pt>
                <c:pt idx="8998">
                  <c:v>1.75518E-12</c:v>
                </c:pt>
                <c:pt idx="8999">
                  <c:v>1.75518E-12</c:v>
                </c:pt>
                <c:pt idx="9000">
                  <c:v>2.0061700000000001E-12</c:v>
                </c:pt>
                <c:pt idx="9001">
                  <c:v>2.0061700000000001E-12</c:v>
                </c:pt>
                <c:pt idx="9002">
                  <c:v>1.8009699999999999E-12</c:v>
                </c:pt>
                <c:pt idx="9003">
                  <c:v>1.8009699999999999E-12</c:v>
                </c:pt>
                <c:pt idx="9004">
                  <c:v>2.02425E-12</c:v>
                </c:pt>
                <c:pt idx="9005">
                  <c:v>2.02425E-12</c:v>
                </c:pt>
                <c:pt idx="9006">
                  <c:v>2.10678E-12</c:v>
                </c:pt>
                <c:pt idx="9007">
                  <c:v>2.10678E-12</c:v>
                </c:pt>
                <c:pt idx="9008">
                  <c:v>2.1541299999999998E-12</c:v>
                </c:pt>
                <c:pt idx="9009">
                  <c:v>2.1541299999999998E-12</c:v>
                </c:pt>
                <c:pt idx="9010">
                  <c:v>1.70422E-12</c:v>
                </c:pt>
                <c:pt idx="9011">
                  <c:v>1.70422E-12</c:v>
                </c:pt>
                <c:pt idx="9012">
                  <c:v>1.7481E-12</c:v>
                </c:pt>
                <c:pt idx="9013">
                  <c:v>1.7481E-12</c:v>
                </c:pt>
                <c:pt idx="9014">
                  <c:v>7.1044199999999997E-12</c:v>
                </c:pt>
                <c:pt idx="9015">
                  <c:v>7.1044199999999997E-12</c:v>
                </c:pt>
                <c:pt idx="9016">
                  <c:v>1.6248300000000001E-12</c:v>
                </c:pt>
                <c:pt idx="9017">
                  <c:v>1.6248300000000001E-12</c:v>
                </c:pt>
                <c:pt idx="9018">
                  <c:v>1.6566099999999999E-12</c:v>
                </c:pt>
                <c:pt idx="9019">
                  <c:v>1.6566099999999999E-12</c:v>
                </c:pt>
                <c:pt idx="9020">
                  <c:v>2.3750600000000002E-12</c:v>
                </c:pt>
                <c:pt idx="9021">
                  <c:v>2.3750600000000002E-12</c:v>
                </c:pt>
                <c:pt idx="9022">
                  <c:v>2.0906800000000001E-12</c:v>
                </c:pt>
                <c:pt idx="9023">
                  <c:v>2.0906800000000001E-12</c:v>
                </c:pt>
                <c:pt idx="9024">
                  <c:v>2.2281000000000002E-12</c:v>
                </c:pt>
                <c:pt idx="9025">
                  <c:v>2.2281000000000002E-12</c:v>
                </c:pt>
                <c:pt idx="9026">
                  <c:v>2.1754900000000001E-12</c:v>
                </c:pt>
                <c:pt idx="9027">
                  <c:v>2.1754900000000001E-12</c:v>
                </c:pt>
                <c:pt idx="9028">
                  <c:v>2.60494E-12</c:v>
                </c:pt>
                <c:pt idx="9029">
                  <c:v>2.60494E-12</c:v>
                </c:pt>
                <c:pt idx="9030">
                  <c:v>2.2885699999999998E-12</c:v>
                </c:pt>
                <c:pt idx="9031">
                  <c:v>2.2885699999999998E-12</c:v>
                </c:pt>
                <c:pt idx="9032">
                  <c:v>2.6498500000000001E-12</c:v>
                </c:pt>
                <c:pt idx="9033">
                  <c:v>2.6498500000000001E-12</c:v>
                </c:pt>
                <c:pt idx="9034">
                  <c:v>1.6416600000000001E-12</c:v>
                </c:pt>
                <c:pt idx="9035">
                  <c:v>1.6416600000000001E-12</c:v>
                </c:pt>
                <c:pt idx="9036">
                  <c:v>1.89323E-12</c:v>
                </c:pt>
                <c:pt idx="9037">
                  <c:v>1.89323E-12</c:v>
                </c:pt>
                <c:pt idx="9038">
                  <c:v>2.1372200000000001E-12</c:v>
                </c:pt>
                <c:pt idx="9039">
                  <c:v>2.1372200000000001E-12</c:v>
                </c:pt>
                <c:pt idx="9040">
                  <c:v>1.73964E-12</c:v>
                </c:pt>
                <c:pt idx="9041">
                  <c:v>1.73964E-12</c:v>
                </c:pt>
                <c:pt idx="9042">
                  <c:v>2.2870200000000001E-12</c:v>
                </c:pt>
                <c:pt idx="9043">
                  <c:v>2.2870200000000001E-12</c:v>
                </c:pt>
                <c:pt idx="9044">
                  <c:v>1.6804299999999999E-12</c:v>
                </c:pt>
                <c:pt idx="9045">
                  <c:v>1.6804299999999999E-12</c:v>
                </c:pt>
                <c:pt idx="9046">
                  <c:v>1.78738E-12</c:v>
                </c:pt>
                <c:pt idx="9047">
                  <c:v>1.78738E-12</c:v>
                </c:pt>
                <c:pt idx="9048">
                  <c:v>1.75125E-12</c:v>
                </c:pt>
                <c:pt idx="9049">
                  <c:v>1.75125E-12</c:v>
                </c:pt>
                <c:pt idx="9050">
                  <c:v>1.8533399999999999E-12</c:v>
                </c:pt>
                <c:pt idx="9051">
                  <c:v>1.8533399999999999E-12</c:v>
                </c:pt>
                <c:pt idx="9052">
                  <c:v>1.8349000000000002E-12</c:v>
                </c:pt>
                <c:pt idx="9053">
                  <c:v>1.8349000000000002E-12</c:v>
                </c:pt>
                <c:pt idx="9054">
                  <c:v>5.2933899999999999E-12</c:v>
                </c:pt>
                <c:pt idx="9055">
                  <c:v>5.2933899999999999E-12</c:v>
                </c:pt>
                <c:pt idx="9056">
                  <c:v>1.5831E-12</c:v>
                </c:pt>
                <c:pt idx="9057">
                  <c:v>1.5831E-12</c:v>
                </c:pt>
                <c:pt idx="9058">
                  <c:v>1.88557E-12</c:v>
                </c:pt>
                <c:pt idx="9059">
                  <c:v>1.88557E-12</c:v>
                </c:pt>
                <c:pt idx="9060">
                  <c:v>2.1576599999999999E-12</c:v>
                </c:pt>
                <c:pt idx="9061">
                  <c:v>2.1576599999999999E-12</c:v>
                </c:pt>
                <c:pt idx="9062">
                  <c:v>2.5482899999999998E-12</c:v>
                </c:pt>
                <c:pt idx="9063">
                  <c:v>2.5482899999999998E-12</c:v>
                </c:pt>
                <c:pt idx="9064">
                  <c:v>2.1314E-12</c:v>
                </c:pt>
                <c:pt idx="9065">
                  <c:v>2.1314E-12</c:v>
                </c:pt>
                <c:pt idx="9066">
                  <c:v>2.2680899999999999E-12</c:v>
                </c:pt>
                <c:pt idx="9067">
                  <c:v>2.2680899999999999E-12</c:v>
                </c:pt>
                <c:pt idx="9068">
                  <c:v>1.74581E-12</c:v>
                </c:pt>
                <c:pt idx="9069">
                  <c:v>1.74581E-12</c:v>
                </c:pt>
                <c:pt idx="9070">
                  <c:v>2.0727200000000001E-12</c:v>
                </c:pt>
                <c:pt idx="9071">
                  <c:v>2.0727200000000001E-12</c:v>
                </c:pt>
                <c:pt idx="9072">
                  <c:v>2.1155E-12</c:v>
                </c:pt>
                <c:pt idx="9073">
                  <c:v>2.1155E-12</c:v>
                </c:pt>
                <c:pt idx="9074">
                  <c:v>2.08133E-12</c:v>
                </c:pt>
                <c:pt idx="9075">
                  <c:v>2.08133E-12</c:v>
                </c:pt>
                <c:pt idx="9076">
                  <c:v>1.9054599999999998E-12</c:v>
                </c:pt>
                <c:pt idx="9077">
                  <c:v>1.9054599999999998E-12</c:v>
                </c:pt>
                <c:pt idx="9078">
                  <c:v>2.16793E-12</c:v>
                </c:pt>
                <c:pt idx="9079">
                  <c:v>2.16793E-12</c:v>
                </c:pt>
                <c:pt idx="9080">
                  <c:v>1.74396E-12</c:v>
                </c:pt>
                <c:pt idx="9081">
                  <c:v>1.74396E-12</c:v>
                </c:pt>
                <c:pt idx="9082">
                  <c:v>2.0125799999999999E-12</c:v>
                </c:pt>
                <c:pt idx="9083">
                  <c:v>2.0125799999999999E-12</c:v>
                </c:pt>
                <c:pt idx="9084">
                  <c:v>2.13612E-12</c:v>
                </c:pt>
                <c:pt idx="9085">
                  <c:v>2.13612E-12</c:v>
                </c:pt>
                <c:pt idx="9086">
                  <c:v>1.7273499999999999E-12</c:v>
                </c:pt>
                <c:pt idx="9087">
                  <c:v>1.7273499999999999E-12</c:v>
                </c:pt>
                <c:pt idx="9088">
                  <c:v>1.7519200000000001E-12</c:v>
                </c:pt>
                <c:pt idx="9089">
                  <c:v>1.7519200000000001E-12</c:v>
                </c:pt>
                <c:pt idx="9090">
                  <c:v>2.2920500000000001E-12</c:v>
                </c:pt>
                <c:pt idx="9091">
                  <c:v>2.2920500000000001E-12</c:v>
                </c:pt>
                <c:pt idx="9092">
                  <c:v>1.7458000000000001E-12</c:v>
                </c:pt>
                <c:pt idx="9093">
                  <c:v>1.7458000000000001E-12</c:v>
                </c:pt>
                <c:pt idx="9094">
                  <c:v>1.64001E-12</c:v>
                </c:pt>
                <c:pt idx="9095">
                  <c:v>1.64001E-12</c:v>
                </c:pt>
                <c:pt idx="9096">
                  <c:v>1.7478699999999999E-12</c:v>
                </c:pt>
                <c:pt idx="9097">
                  <c:v>1.7478699999999999E-12</c:v>
                </c:pt>
                <c:pt idx="9098">
                  <c:v>1.9041900000000002E-12</c:v>
                </c:pt>
                <c:pt idx="9099">
                  <c:v>1.9041900000000002E-12</c:v>
                </c:pt>
                <c:pt idx="9100">
                  <c:v>1.5858799999999999E-12</c:v>
                </c:pt>
                <c:pt idx="9101">
                  <c:v>1.5858799999999999E-12</c:v>
                </c:pt>
                <c:pt idx="9102">
                  <c:v>2.1924099999999999E-12</c:v>
                </c:pt>
                <c:pt idx="9103">
                  <c:v>2.1924099999999999E-12</c:v>
                </c:pt>
                <c:pt idx="9104">
                  <c:v>1.9476999999999999E-12</c:v>
                </c:pt>
                <c:pt idx="9105">
                  <c:v>1.9476999999999999E-12</c:v>
                </c:pt>
                <c:pt idx="9106">
                  <c:v>2.09026E-12</c:v>
                </c:pt>
                <c:pt idx="9107">
                  <c:v>2.09026E-12</c:v>
                </c:pt>
                <c:pt idx="9108">
                  <c:v>1.8142899999999999E-12</c:v>
                </c:pt>
                <c:pt idx="9109">
                  <c:v>1.8142899999999999E-12</c:v>
                </c:pt>
                <c:pt idx="9110">
                  <c:v>1.6095600000000001E-12</c:v>
                </c:pt>
                <c:pt idx="9111">
                  <c:v>1.6095600000000001E-12</c:v>
                </c:pt>
                <c:pt idx="9112">
                  <c:v>1.7302399999999999E-12</c:v>
                </c:pt>
                <c:pt idx="9113">
                  <c:v>1.7302399999999999E-12</c:v>
                </c:pt>
                <c:pt idx="9114">
                  <c:v>2.1415099999999998E-12</c:v>
                </c:pt>
                <c:pt idx="9115">
                  <c:v>2.1415099999999998E-12</c:v>
                </c:pt>
                <c:pt idx="9116">
                  <c:v>1.7559200000000001E-12</c:v>
                </c:pt>
                <c:pt idx="9117">
                  <c:v>1.7559200000000001E-12</c:v>
                </c:pt>
                <c:pt idx="9118">
                  <c:v>2.4953499999999999E-12</c:v>
                </c:pt>
                <c:pt idx="9119">
                  <c:v>2.4953499999999999E-12</c:v>
                </c:pt>
                <c:pt idx="9120">
                  <c:v>1.6258900000000001E-12</c:v>
                </c:pt>
                <c:pt idx="9121">
                  <c:v>1.6258900000000001E-12</c:v>
                </c:pt>
                <c:pt idx="9122">
                  <c:v>2.1579800000000001E-12</c:v>
                </c:pt>
                <c:pt idx="9123">
                  <c:v>2.1579800000000001E-12</c:v>
                </c:pt>
                <c:pt idx="9124">
                  <c:v>1.7836400000000001E-12</c:v>
                </c:pt>
                <c:pt idx="9125">
                  <c:v>1.7836400000000001E-12</c:v>
                </c:pt>
                <c:pt idx="9126">
                  <c:v>1.73403E-12</c:v>
                </c:pt>
                <c:pt idx="9127">
                  <c:v>1.73403E-12</c:v>
                </c:pt>
                <c:pt idx="9128">
                  <c:v>1.72784E-12</c:v>
                </c:pt>
                <c:pt idx="9129">
                  <c:v>1.72784E-12</c:v>
                </c:pt>
                <c:pt idx="9130">
                  <c:v>1.67655E-12</c:v>
                </c:pt>
                <c:pt idx="9131">
                  <c:v>1.67655E-12</c:v>
                </c:pt>
                <c:pt idx="9132">
                  <c:v>3.1124299999999999E-12</c:v>
                </c:pt>
                <c:pt idx="9133">
                  <c:v>3.1124299999999999E-12</c:v>
                </c:pt>
                <c:pt idx="9134">
                  <c:v>1.6874700000000001E-12</c:v>
                </c:pt>
                <c:pt idx="9135">
                  <c:v>1.6874700000000001E-12</c:v>
                </c:pt>
                <c:pt idx="9136">
                  <c:v>2.0580599999999998E-12</c:v>
                </c:pt>
                <c:pt idx="9137">
                  <c:v>2.0580599999999998E-12</c:v>
                </c:pt>
                <c:pt idx="9138">
                  <c:v>2.5744E-12</c:v>
                </c:pt>
                <c:pt idx="9139">
                  <c:v>2.5744E-12</c:v>
                </c:pt>
                <c:pt idx="9140">
                  <c:v>1.77096E-12</c:v>
                </c:pt>
                <c:pt idx="9141">
                  <c:v>1.77096E-12</c:v>
                </c:pt>
                <c:pt idx="9142">
                  <c:v>1.69152E-12</c:v>
                </c:pt>
                <c:pt idx="9143">
                  <c:v>1.69152E-12</c:v>
                </c:pt>
                <c:pt idx="9144">
                  <c:v>1.89542E-12</c:v>
                </c:pt>
                <c:pt idx="9145">
                  <c:v>1.89542E-12</c:v>
                </c:pt>
                <c:pt idx="9146">
                  <c:v>2.76541E-12</c:v>
                </c:pt>
                <c:pt idx="9147">
                  <c:v>2.76541E-12</c:v>
                </c:pt>
                <c:pt idx="9148">
                  <c:v>2.60056E-12</c:v>
                </c:pt>
                <c:pt idx="9149">
                  <c:v>2.60056E-12</c:v>
                </c:pt>
                <c:pt idx="9150">
                  <c:v>2.0775599999999999E-12</c:v>
                </c:pt>
                <c:pt idx="9151">
                  <c:v>2.0775599999999999E-12</c:v>
                </c:pt>
                <c:pt idx="9152">
                  <c:v>1.67804E-12</c:v>
                </c:pt>
                <c:pt idx="9153">
                  <c:v>1.67804E-12</c:v>
                </c:pt>
                <c:pt idx="9154">
                  <c:v>2.0661299999999998E-12</c:v>
                </c:pt>
                <c:pt idx="9155">
                  <c:v>2.0661299999999998E-12</c:v>
                </c:pt>
                <c:pt idx="9156">
                  <c:v>3.0953500000000001E-12</c:v>
                </c:pt>
                <c:pt idx="9157">
                  <c:v>3.0953500000000001E-12</c:v>
                </c:pt>
                <c:pt idx="9158">
                  <c:v>2.9249600000000001E-12</c:v>
                </c:pt>
                <c:pt idx="9159">
                  <c:v>2.9249600000000001E-12</c:v>
                </c:pt>
                <c:pt idx="9160">
                  <c:v>1.6670399999999999E-12</c:v>
                </c:pt>
                <c:pt idx="9161">
                  <c:v>1.6670399999999999E-12</c:v>
                </c:pt>
                <c:pt idx="9162">
                  <c:v>1.72185E-12</c:v>
                </c:pt>
                <c:pt idx="9163">
                  <c:v>1.72185E-12</c:v>
                </c:pt>
                <c:pt idx="9164">
                  <c:v>1.6477800000000001E-12</c:v>
                </c:pt>
                <c:pt idx="9165">
                  <c:v>1.6477800000000001E-12</c:v>
                </c:pt>
                <c:pt idx="9166">
                  <c:v>2.2329900000000002E-12</c:v>
                </c:pt>
                <c:pt idx="9167">
                  <c:v>2.2329900000000002E-12</c:v>
                </c:pt>
                <c:pt idx="9168">
                  <c:v>2.0722899999999998E-12</c:v>
                </c:pt>
                <c:pt idx="9169">
                  <c:v>2.0722899999999998E-12</c:v>
                </c:pt>
                <c:pt idx="9170">
                  <c:v>2.0180000000000001E-12</c:v>
                </c:pt>
                <c:pt idx="9171">
                  <c:v>2.0180000000000001E-12</c:v>
                </c:pt>
                <c:pt idx="9172">
                  <c:v>2.2875099999999998E-12</c:v>
                </c:pt>
                <c:pt idx="9173">
                  <c:v>2.2875099999999998E-12</c:v>
                </c:pt>
                <c:pt idx="9174">
                  <c:v>2.01098E-12</c:v>
                </c:pt>
                <c:pt idx="9175">
                  <c:v>2.01098E-12</c:v>
                </c:pt>
                <c:pt idx="9176">
                  <c:v>1.7005500000000001E-12</c:v>
                </c:pt>
                <c:pt idx="9177">
                  <c:v>1.7005500000000001E-12</c:v>
                </c:pt>
                <c:pt idx="9178">
                  <c:v>1.6508799999999999E-12</c:v>
                </c:pt>
                <c:pt idx="9179">
                  <c:v>1.6508799999999999E-12</c:v>
                </c:pt>
                <c:pt idx="9180">
                  <c:v>1.6869400000000001E-12</c:v>
                </c:pt>
                <c:pt idx="9181">
                  <c:v>1.6869400000000001E-12</c:v>
                </c:pt>
                <c:pt idx="9182">
                  <c:v>2.5688799999999999E-12</c:v>
                </c:pt>
                <c:pt idx="9183">
                  <c:v>2.5688799999999999E-12</c:v>
                </c:pt>
                <c:pt idx="9184">
                  <c:v>1.8062699999999999E-12</c:v>
                </c:pt>
                <c:pt idx="9185">
                  <c:v>1.8062699999999999E-12</c:v>
                </c:pt>
                <c:pt idx="9186">
                  <c:v>1.74906E-12</c:v>
                </c:pt>
                <c:pt idx="9187">
                  <c:v>1.74906E-12</c:v>
                </c:pt>
                <c:pt idx="9188">
                  <c:v>1.9310399999999998E-12</c:v>
                </c:pt>
                <c:pt idx="9189">
                  <c:v>1.9310399999999998E-12</c:v>
                </c:pt>
                <c:pt idx="9190">
                  <c:v>1.76691E-12</c:v>
                </c:pt>
                <c:pt idx="9191">
                  <c:v>1.76691E-12</c:v>
                </c:pt>
                <c:pt idx="9192">
                  <c:v>1.9626000000000001E-12</c:v>
                </c:pt>
                <c:pt idx="9193">
                  <c:v>1.9626000000000001E-12</c:v>
                </c:pt>
                <c:pt idx="9194">
                  <c:v>1.73936E-12</c:v>
                </c:pt>
                <c:pt idx="9195">
                  <c:v>1.73936E-12</c:v>
                </c:pt>
                <c:pt idx="9196">
                  <c:v>1.71872E-12</c:v>
                </c:pt>
                <c:pt idx="9197">
                  <c:v>1.71872E-12</c:v>
                </c:pt>
                <c:pt idx="9198">
                  <c:v>1.6350799999999999E-12</c:v>
                </c:pt>
                <c:pt idx="9199">
                  <c:v>1.6350799999999999E-12</c:v>
                </c:pt>
                <c:pt idx="9200">
                  <c:v>2.4535100000000001E-12</c:v>
                </c:pt>
                <c:pt idx="9201">
                  <c:v>2.4535100000000001E-12</c:v>
                </c:pt>
                <c:pt idx="9202">
                  <c:v>2.86411E-12</c:v>
                </c:pt>
                <c:pt idx="9203">
                  <c:v>2.86411E-12</c:v>
                </c:pt>
                <c:pt idx="9204">
                  <c:v>1.78341E-12</c:v>
                </c:pt>
                <c:pt idx="9205">
                  <c:v>1.78341E-12</c:v>
                </c:pt>
                <c:pt idx="9206">
                  <c:v>2.0205400000000002E-12</c:v>
                </c:pt>
                <c:pt idx="9207">
                  <c:v>2.0205400000000002E-12</c:v>
                </c:pt>
                <c:pt idx="9208">
                  <c:v>2.1278200000000001E-12</c:v>
                </c:pt>
                <c:pt idx="9209">
                  <c:v>2.1278200000000001E-12</c:v>
                </c:pt>
                <c:pt idx="9210">
                  <c:v>2.3775599999999998E-12</c:v>
                </c:pt>
                <c:pt idx="9211">
                  <c:v>2.3775599999999998E-12</c:v>
                </c:pt>
                <c:pt idx="9212">
                  <c:v>2.1791299999999998E-12</c:v>
                </c:pt>
                <c:pt idx="9213">
                  <c:v>2.1791299999999998E-12</c:v>
                </c:pt>
                <c:pt idx="9214">
                  <c:v>1.95746E-12</c:v>
                </c:pt>
                <c:pt idx="9215">
                  <c:v>1.95746E-12</c:v>
                </c:pt>
                <c:pt idx="9216">
                  <c:v>2.3130800000000001E-12</c:v>
                </c:pt>
                <c:pt idx="9217">
                  <c:v>2.3130800000000001E-12</c:v>
                </c:pt>
                <c:pt idx="9218">
                  <c:v>1.6949999999999999E-12</c:v>
                </c:pt>
                <c:pt idx="9219">
                  <c:v>1.6949999999999999E-12</c:v>
                </c:pt>
                <c:pt idx="9220">
                  <c:v>1.7314500000000001E-12</c:v>
                </c:pt>
                <c:pt idx="9221">
                  <c:v>1.7314500000000001E-12</c:v>
                </c:pt>
                <c:pt idx="9222">
                  <c:v>1.9835600000000001E-12</c:v>
                </c:pt>
                <c:pt idx="9223">
                  <c:v>1.9835600000000001E-12</c:v>
                </c:pt>
                <c:pt idx="9224">
                  <c:v>1.6975E-12</c:v>
                </c:pt>
                <c:pt idx="9225">
                  <c:v>1.6975E-12</c:v>
                </c:pt>
                <c:pt idx="9226">
                  <c:v>2.3075E-12</c:v>
                </c:pt>
                <c:pt idx="9227">
                  <c:v>2.3075E-12</c:v>
                </c:pt>
                <c:pt idx="9228">
                  <c:v>2.5791799999999999E-12</c:v>
                </c:pt>
                <c:pt idx="9229">
                  <c:v>2.5791799999999999E-12</c:v>
                </c:pt>
                <c:pt idx="9230">
                  <c:v>1.70528E-12</c:v>
                </c:pt>
                <c:pt idx="9231">
                  <c:v>1.70528E-12</c:v>
                </c:pt>
                <c:pt idx="9232">
                  <c:v>3.0398899999999999E-12</c:v>
                </c:pt>
                <c:pt idx="9233">
                  <c:v>3.0398899999999999E-12</c:v>
                </c:pt>
                <c:pt idx="9234">
                  <c:v>2.1514999999999999E-12</c:v>
                </c:pt>
                <c:pt idx="9235">
                  <c:v>2.1514999999999999E-12</c:v>
                </c:pt>
                <c:pt idx="9236">
                  <c:v>1.8413699999999999E-12</c:v>
                </c:pt>
                <c:pt idx="9237">
                  <c:v>1.8413699999999999E-12</c:v>
                </c:pt>
                <c:pt idx="9238">
                  <c:v>1.66193E-12</c:v>
                </c:pt>
                <c:pt idx="9239">
                  <c:v>1.66193E-12</c:v>
                </c:pt>
                <c:pt idx="9240">
                  <c:v>2.1051299999999999E-12</c:v>
                </c:pt>
                <c:pt idx="9241">
                  <c:v>2.1051299999999999E-12</c:v>
                </c:pt>
                <c:pt idx="9242">
                  <c:v>1.74446E-12</c:v>
                </c:pt>
                <c:pt idx="9243">
                  <c:v>1.74446E-12</c:v>
                </c:pt>
                <c:pt idx="9244">
                  <c:v>1.8557699999999999E-12</c:v>
                </c:pt>
                <c:pt idx="9245">
                  <c:v>1.8557699999999999E-12</c:v>
                </c:pt>
                <c:pt idx="9246">
                  <c:v>1.7134800000000001E-12</c:v>
                </c:pt>
                <c:pt idx="9247">
                  <c:v>1.7134800000000001E-12</c:v>
                </c:pt>
                <c:pt idx="9248">
                  <c:v>1.66173E-12</c:v>
                </c:pt>
                <c:pt idx="9249">
                  <c:v>1.66173E-12</c:v>
                </c:pt>
                <c:pt idx="9250">
                  <c:v>1.7210700000000001E-12</c:v>
                </c:pt>
                <c:pt idx="9251">
                  <c:v>1.7210700000000001E-12</c:v>
                </c:pt>
                <c:pt idx="9252">
                  <c:v>2.1625300000000001E-12</c:v>
                </c:pt>
                <c:pt idx="9253">
                  <c:v>2.1625300000000001E-12</c:v>
                </c:pt>
                <c:pt idx="9254">
                  <c:v>1.90937E-12</c:v>
                </c:pt>
                <c:pt idx="9255">
                  <c:v>1.90937E-12</c:v>
                </c:pt>
                <c:pt idx="9256">
                  <c:v>2.9528000000000001E-12</c:v>
                </c:pt>
                <c:pt idx="9257">
                  <c:v>2.9528000000000001E-12</c:v>
                </c:pt>
                <c:pt idx="9258">
                  <c:v>1.8195199999999999E-12</c:v>
                </c:pt>
                <c:pt idx="9259">
                  <c:v>1.8195199999999999E-12</c:v>
                </c:pt>
                <c:pt idx="9260">
                  <c:v>2.9568199999999999E-12</c:v>
                </c:pt>
                <c:pt idx="9261">
                  <c:v>2.9568199999999999E-12</c:v>
                </c:pt>
                <c:pt idx="9262">
                  <c:v>1.6828000000000001E-12</c:v>
                </c:pt>
                <c:pt idx="9263">
                  <c:v>1.6828000000000001E-12</c:v>
                </c:pt>
                <c:pt idx="9264">
                  <c:v>1.5923400000000001E-12</c:v>
                </c:pt>
                <c:pt idx="9265">
                  <c:v>1.5923400000000001E-12</c:v>
                </c:pt>
                <c:pt idx="9266">
                  <c:v>1.6861899999999999E-12</c:v>
                </c:pt>
                <c:pt idx="9267">
                  <c:v>1.6861899999999999E-12</c:v>
                </c:pt>
                <c:pt idx="9268">
                  <c:v>1.5942900000000001E-12</c:v>
                </c:pt>
                <c:pt idx="9269">
                  <c:v>1.5942900000000001E-12</c:v>
                </c:pt>
                <c:pt idx="9270">
                  <c:v>2.5367500000000001E-12</c:v>
                </c:pt>
                <c:pt idx="9271">
                  <c:v>2.5367500000000001E-12</c:v>
                </c:pt>
                <c:pt idx="9272">
                  <c:v>2.1099700000000001E-12</c:v>
                </c:pt>
                <c:pt idx="9273">
                  <c:v>2.1099700000000001E-12</c:v>
                </c:pt>
                <c:pt idx="9274">
                  <c:v>1.88225E-12</c:v>
                </c:pt>
                <c:pt idx="9275">
                  <c:v>1.88225E-12</c:v>
                </c:pt>
                <c:pt idx="9276">
                  <c:v>1.7081100000000001E-12</c:v>
                </c:pt>
                <c:pt idx="9277">
                  <c:v>1.7081100000000001E-12</c:v>
                </c:pt>
                <c:pt idx="9278">
                  <c:v>1.72067E-12</c:v>
                </c:pt>
                <c:pt idx="9279">
                  <c:v>1.72067E-12</c:v>
                </c:pt>
                <c:pt idx="9280">
                  <c:v>2.1508799999999998E-12</c:v>
                </c:pt>
                <c:pt idx="9281">
                  <c:v>2.1508799999999998E-12</c:v>
                </c:pt>
                <c:pt idx="9282">
                  <c:v>1.7919899999999999E-12</c:v>
                </c:pt>
                <c:pt idx="9283">
                  <c:v>1.7919899999999999E-12</c:v>
                </c:pt>
                <c:pt idx="9284">
                  <c:v>2.07367E-12</c:v>
                </c:pt>
                <c:pt idx="9285">
                  <c:v>2.07367E-12</c:v>
                </c:pt>
                <c:pt idx="9286">
                  <c:v>2.08113E-12</c:v>
                </c:pt>
                <c:pt idx="9287">
                  <c:v>2.08113E-12</c:v>
                </c:pt>
                <c:pt idx="9288">
                  <c:v>1.7338300000000001E-12</c:v>
                </c:pt>
                <c:pt idx="9289">
                  <c:v>1.7338300000000001E-12</c:v>
                </c:pt>
                <c:pt idx="9290">
                  <c:v>1.9678799999999999E-12</c:v>
                </c:pt>
                <c:pt idx="9291">
                  <c:v>1.9678799999999999E-12</c:v>
                </c:pt>
                <c:pt idx="9292">
                  <c:v>2.0290200000000002E-12</c:v>
                </c:pt>
                <c:pt idx="9293">
                  <c:v>2.0290200000000002E-12</c:v>
                </c:pt>
                <c:pt idx="9294">
                  <c:v>2.42419E-12</c:v>
                </c:pt>
                <c:pt idx="9295">
                  <c:v>2.42419E-12</c:v>
                </c:pt>
                <c:pt idx="9296">
                  <c:v>2.17453E-12</c:v>
                </c:pt>
                <c:pt idx="9297">
                  <c:v>2.17453E-12</c:v>
                </c:pt>
                <c:pt idx="9298">
                  <c:v>2.0255300000000002E-12</c:v>
                </c:pt>
                <c:pt idx="9299">
                  <c:v>2.0255300000000002E-12</c:v>
                </c:pt>
                <c:pt idx="9300">
                  <c:v>2.2777299999999998E-12</c:v>
                </c:pt>
                <c:pt idx="9301">
                  <c:v>2.2777299999999998E-12</c:v>
                </c:pt>
                <c:pt idx="9302">
                  <c:v>1.6470499999999999E-12</c:v>
                </c:pt>
                <c:pt idx="9303">
                  <c:v>1.6470499999999999E-12</c:v>
                </c:pt>
                <c:pt idx="9304">
                  <c:v>2.0645100000000001E-12</c:v>
                </c:pt>
                <c:pt idx="9305">
                  <c:v>2.0645100000000001E-12</c:v>
                </c:pt>
                <c:pt idx="9306">
                  <c:v>1.73456E-12</c:v>
                </c:pt>
                <c:pt idx="9307">
                  <c:v>1.73456E-12</c:v>
                </c:pt>
                <c:pt idx="9308">
                  <c:v>2.5989000000000002E-12</c:v>
                </c:pt>
                <c:pt idx="9309">
                  <c:v>2.5989000000000002E-12</c:v>
                </c:pt>
                <c:pt idx="9310">
                  <c:v>2.1356900000000002E-12</c:v>
                </c:pt>
                <c:pt idx="9311">
                  <c:v>2.1356900000000002E-12</c:v>
                </c:pt>
                <c:pt idx="9312">
                  <c:v>1.67578E-12</c:v>
                </c:pt>
                <c:pt idx="9313">
                  <c:v>1.67578E-12</c:v>
                </c:pt>
                <c:pt idx="9314">
                  <c:v>2.4097499999999999E-12</c:v>
                </c:pt>
                <c:pt idx="9315">
                  <c:v>2.4097499999999999E-12</c:v>
                </c:pt>
                <c:pt idx="9316">
                  <c:v>1.64989E-12</c:v>
                </c:pt>
                <c:pt idx="9317">
                  <c:v>1.64989E-12</c:v>
                </c:pt>
                <c:pt idx="9318">
                  <c:v>4.5189000000000001E-12</c:v>
                </c:pt>
                <c:pt idx="9319">
                  <c:v>4.5189000000000001E-12</c:v>
                </c:pt>
                <c:pt idx="9320">
                  <c:v>2.38291E-12</c:v>
                </c:pt>
                <c:pt idx="9321">
                  <c:v>2.38291E-12</c:v>
                </c:pt>
                <c:pt idx="9322">
                  <c:v>1.6902799999999999E-12</c:v>
                </c:pt>
                <c:pt idx="9323">
                  <c:v>1.6902799999999999E-12</c:v>
                </c:pt>
                <c:pt idx="9324">
                  <c:v>1.7632299999999999E-12</c:v>
                </c:pt>
                <c:pt idx="9325">
                  <c:v>1.7632299999999999E-12</c:v>
                </c:pt>
                <c:pt idx="9326">
                  <c:v>1.8324300000000001E-12</c:v>
                </c:pt>
                <c:pt idx="9327">
                  <c:v>1.8324300000000001E-12</c:v>
                </c:pt>
                <c:pt idx="9328">
                  <c:v>1.9525899999999999E-12</c:v>
                </c:pt>
                <c:pt idx="9329">
                  <c:v>1.9525899999999999E-12</c:v>
                </c:pt>
                <c:pt idx="9330">
                  <c:v>2.4841299999999998E-12</c:v>
                </c:pt>
                <c:pt idx="9331">
                  <c:v>2.4841299999999998E-12</c:v>
                </c:pt>
                <c:pt idx="9332">
                  <c:v>2.3584499999999999E-12</c:v>
                </c:pt>
                <c:pt idx="9333">
                  <c:v>2.3584499999999999E-12</c:v>
                </c:pt>
                <c:pt idx="9334">
                  <c:v>1.8339799999999998E-12</c:v>
                </c:pt>
                <c:pt idx="9335">
                  <c:v>1.8339799999999998E-12</c:v>
                </c:pt>
                <c:pt idx="9336">
                  <c:v>2.5347700000000001E-12</c:v>
                </c:pt>
                <c:pt idx="9337">
                  <c:v>2.5347700000000001E-12</c:v>
                </c:pt>
                <c:pt idx="9338">
                  <c:v>1.5697899999999999E-12</c:v>
                </c:pt>
                <c:pt idx="9339">
                  <c:v>1.5697899999999999E-12</c:v>
                </c:pt>
                <c:pt idx="9340">
                  <c:v>1.6233499999999999E-12</c:v>
                </c:pt>
                <c:pt idx="9341">
                  <c:v>1.6233499999999999E-12</c:v>
                </c:pt>
                <c:pt idx="9342">
                  <c:v>2.30377E-12</c:v>
                </c:pt>
                <c:pt idx="9343">
                  <c:v>2.30377E-12</c:v>
                </c:pt>
                <c:pt idx="9344">
                  <c:v>2.3515699999999998E-12</c:v>
                </c:pt>
                <c:pt idx="9345">
                  <c:v>2.3515699999999998E-12</c:v>
                </c:pt>
                <c:pt idx="9346">
                  <c:v>2.1412600000000001E-12</c:v>
                </c:pt>
                <c:pt idx="9347">
                  <c:v>2.1412600000000001E-12</c:v>
                </c:pt>
                <c:pt idx="9348">
                  <c:v>2.2342299999999999E-12</c:v>
                </c:pt>
                <c:pt idx="9349">
                  <c:v>2.2342299999999999E-12</c:v>
                </c:pt>
                <c:pt idx="9350">
                  <c:v>2.8071899999999999E-12</c:v>
                </c:pt>
                <c:pt idx="9351">
                  <c:v>2.8071899999999999E-12</c:v>
                </c:pt>
                <c:pt idx="9352">
                  <c:v>1.6856E-12</c:v>
                </c:pt>
                <c:pt idx="9353">
                  <c:v>1.6856E-12</c:v>
                </c:pt>
                <c:pt idx="9354">
                  <c:v>2.23643E-12</c:v>
                </c:pt>
                <c:pt idx="9355">
                  <c:v>2.23643E-12</c:v>
                </c:pt>
                <c:pt idx="9356">
                  <c:v>2.1741699999999998E-12</c:v>
                </c:pt>
                <c:pt idx="9357">
                  <c:v>2.1741699999999998E-12</c:v>
                </c:pt>
                <c:pt idx="9358">
                  <c:v>1.56653E-12</c:v>
                </c:pt>
                <c:pt idx="9359">
                  <c:v>1.56653E-12</c:v>
                </c:pt>
                <c:pt idx="9360">
                  <c:v>2.4536599999999999E-12</c:v>
                </c:pt>
                <c:pt idx="9361">
                  <c:v>2.4536599999999999E-12</c:v>
                </c:pt>
                <c:pt idx="9362">
                  <c:v>1.79668E-12</c:v>
                </c:pt>
                <c:pt idx="9363">
                  <c:v>1.79668E-12</c:v>
                </c:pt>
                <c:pt idx="9364">
                  <c:v>1.62683E-12</c:v>
                </c:pt>
                <c:pt idx="9365">
                  <c:v>1.62683E-12</c:v>
                </c:pt>
                <c:pt idx="9366">
                  <c:v>2.09843E-12</c:v>
                </c:pt>
                <c:pt idx="9367">
                  <c:v>2.09843E-12</c:v>
                </c:pt>
                <c:pt idx="9368">
                  <c:v>1.98701E-12</c:v>
                </c:pt>
                <c:pt idx="9369">
                  <c:v>1.98701E-12</c:v>
                </c:pt>
                <c:pt idx="9370">
                  <c:v>1.7790099999999999E-12</c:v>
                </c:pt>
                <c:pt idx="9371">
                  <c:v>1.7790099999999999E-12</c:v>
                </c:pt>
                <c:pt idx="9372">
                  <c:v>1.5473899999999999E-12</c:v>
                </c:pt>
                <c:pt idx="9373">
                  <c:v>1.5473899999999999E-12</c:v>
                </c:pt>
                <c:pt idx="9374">
                  <c:v>2.0512E-12</c:v>
                </c:pt>
                <c:pt idx="9375">
                  <c:v>2.0512E-12</c:v>
                </c:pt>
                <c:pt idx="9376">
                  <c:v>2.4345700000000002E-12</c:v>
                </c:pt>
                <c:pt idx="9377">
                  <c:v>2.4345700000000002E-12</c:v>
                </c:pt>
                <c:pt idx="9378">
                  <c:v>5.7242800000000003E-12</c:v>
                </c:pt>
                <c:pt idx="9379">
                  <c:v>5.7242800000000003E-12</c:v>
                </c:pt>
                <c:pt idx="9380">
                  <c:v>1.71773E-12</c:v>
                </c:pt>
                <c:pt idx="9381">
                  <c:v>1.71773E-12</c:v>
                </c:pt>
                <c:pt idx="9382">
                  <c:v>2.1928799999999998E-12</c:v>
                </c:pt>
                <c:pt idx="9383">
                  <c:v>2.1928799999999998E-12</c:v>
                </c:pt>
                <c:pt idx="9384">
                  <c:v>1.8638699999999998E-12</c:v>
                </c:pt>
                <c:pt idx="9385">
                  <c:v>1.8638699999999998E-12</c:v>
                </c:pt>
                <c:pt idx="9386">
                  <c:v>2.3870900000000001E-12</c:v>
                </c:pt>
                <c:pt idx="9387">
                  <c:v>2.3870900000000001E-12</c:v>
                </c:pt>
                <c:pt idx="9388">
                  <c:v>1.7230400000000001E-12</c:v>
                </c:pt>
                <c:pt idx="9389">
                  <c:v>1.7230400000000001E-12</c:v>
                </c:pt>
                <c:pt idx="9390">
                  <c:v>1.9101099999999998E-12</c:v>
                </c:pt>
                <c:pt idx="9391">
                  <c:v>1.9101099999999998E-12</c:v>
                </c:pt>
                <c:pt idx="9392">
                  <c:v>2.1871399999999999E-12</c:v>
                </c:pt>
                <c:pt idx="9393">
                  <c:v>2.1871399999999999E-12</c:v>
                </c:pt>
                <c:pt idx="9394">
                  <c:v>2.4679499999999998E-12</c:v>
                </c:pt>
                <c:pt idx="9395">
                  <c:v>2.4679499999999998E-12</c:v>
                </c:pt>
                <c:pt idx="9396">
                  <c:v>1.61975E-12</c:v>
                </c:pt>
                <c:pt idx="9397">
                  <c:v>1.61975E-12</c:v>
                </c:pt>
                <c:pt idx="9398">
                  <c:v>2.4982100000000001E-12</c:v>
                </c:pt>
                <c:pt idx="9399">
                  <c:v>2.4982100000000001E-12</c:v>
                </c:pt>
                <c:pt idx="9400">
                  <c:v>2.2128199999999999E-12</c:v>
                </c:pt>
                <c:pt idx="9401">
                  <c:v>2.2128199999999999E-12</c:v>
                </c:pt>
                <c:pt idx="9402">
                  <c:v>2.3514900000000001E-12</c:v>
                </c:pt>
                <c:pt idx="9403">
                  <c:v>2.3514900000000001E-12</c:v>
                </c:pt>
                <c:pt idx="9404">
                  <c:v>2.0703000000000002E-12</c:v>
                </c:pt>
                <c:pt idx="9405">
                  <c:v>2.0703000000000002E-12</c:v>
                </c:pt>
                <c:pt idx="9406">
                  <c:v>2.1230799999999999E-12</c:v>
                </c:pt>
                <c:pt idx="9407">
                  <c:v>2.1230799999999999E-12</c:v>
                </c:pt>
                <c:pt idx="9408">
                  <c:v>1.73921E-12</c:v>
                </c:pt>
                <c:pt idx="9409">
                  <c:v>1.73921E-12</c:v>
                </c:pt>
                <c:pt idx="9410">
                  <c:v>1.60672E-12</c:v>
                </c:pt>
                <c:pt idx="9411">
                  <c:v>1.60672E-12</c:v>
                </c:pt>
                <c:pt idx="9412">
                  <c:v>2.0560700000000001E-12</c:v>
                </c:pt>
                <c:pt idx="9413">
                  <c:v>2.0560700000000001E-12</c:v>
                </c:pt>
                <c:pt idx="9414">
                  <c:v>1.90438E-12</c:v>
                </c:pt>
                <c:pt idx="9415">
                  <c:v>1.90438E-12</c:v>
                </c:pt>
                <c:pt idx="9416">
                  <c:v>1.55829E-12</c:v>
                </c:pt>
                <c:pt idx="9417">
                  <c:v>1.55829E-12</c:v>
                </c:pt>
                <c:pt idx="9418">
                  <c:v>1.96683E-12</c:v>
                </c:pt>
                <c:pt idx="9419">
                  <c:v>1.96683E-12</c:v>
                </c:pt>
                <c:pt idx="9420">
                  <c:v>1.5670899999999999E-12</c:v>
                </c:pt>
                <c:pt idx="9421">
                  <c:v>1.5670899999999999E-12</c:v>
                </c:pt>
                <c:pt idx="9422">
                  <c:v>2.0577400000000001E-12</c:v>
                </c:pt>
                <c:pt idx="9423">
                  <c:v>2.0577400000000001E-12</c:v>
                </c:pt>
                <c:pt idx="9424">
                  <c:v>1.64735E-12</c:v>
                </c:pt>
                <c:pt idx="9425">
                  <c:v>1.64735E-12</c:v>
                </c:pt>
                <c:pt idx="9426">
                  <c:v>1.8331500000000001E-12</c:v>
                </c:pt>
                <c:pt idx="9427">
                  <c:v>1.8331500000000001E-12</c:v>
                </c:pt>
                <c:pt idx="9428">
                  <c:v>2.5848199999999999E-12</c:v>
                </c:pt>
                <c:pt idx="9429">
                  <c:v>2.5848199999999999E-12</c:v>
                </c:pt>
                <c:pt idx="9430">
                  <c:v>1.69889E-12</c:v>
                </c:pt>
                <c:pt idx="9431">
                  <c:v>1.69889E-12</c:v>
                </c:pt>
                <c:pt idx="9432">
                  <c:v>3.03292E-12</c:v>
                </c:pt>
                <c:pt idx="9433">
                  <c:v>3.03292E-12</c:v>
                </c:pt>
                <c:pt idx="9434">
                  <c:v>2.1400300000000001E-12</c:v>
                </c:pt>
                <c:pt idx="9435">
                  <c:v>2.1400300000000001E-12</c:v>
                </c:pt>
                <c:pt idx="9436">
                  <c:v>2.0121900000000001E-12</c:v>
                </c:pt>
                <c:pt idx="9437">
                  <c:v>2.0121900000000001E-12</c:v>
                </c:pt>
                <c:pt idx="9438">
                  <c:v>1.66681E-12</c:v>
                </c:pt>
                <c:pt idx="9439">
                  <c:v>1.66681E-12</c:v>
                </c:pt>
                <c:pt idx="9440">
                  <c:v>1.7031199999999999E-12</c:v>
                </c:pt>
                <c:pt idx="9441">
                  <c:v>1.7031199999999999E-12</c:v>
                </c:pt>
                <c:pt idx="9442">
                  <c:v>1.7609199999999999E-12</c:v>
                </c:pt>
                <c:pt idx="9443">
                  <c:v>1.7609199999999999E-12</c:v>
                </c:pt>
                <c:pt idx="9444">
                  <c:v>1.82514E-12</c:v>
                </c:pt>
                <c:pt idx="9445">
                  <c:v>1.82514E-12</c:v>
                </c:pt>
                <c:pt idx="9446">
                  <c:v>2.7237099999999999E-12</c:v>
                </c:pt>
                <c:pt idx="9447">
                  <c:v>2.7237099999999999E-12</c:v>
                </c:pt>
                <c:pt idx="9448">
                  <c:v>2.4117599999999998E-12</c:v>
                </c:pt>
                <c:pt idx="9449">
                  <c:v>2.4117599999999998E-12</c:v>
                </c:pt>
                <c:pt idx="9450">
                  <c:v>1.63416E-12</c:v>
                </c:pt>
                <c:pt idx="9451">
                  <c:v>1.63416E-12</c:v>
                </c:pt>
                <c:pt idx="9452">
                  <c:v>1.6668300000000001E-12</c:v>
                </c:pt>
                <c:pt idx="9453">
                  <c:v>1.6668300000000001E-12</c:v>
                </c:pt>
                <c:pt idx="9454">
                  <c:v>1.6068E-12</c:v>
                </c:pt>
                <c:pt idx="9455">
                  <c:v>1.6068E-12</c:v>
                </c:pt>
                <c:pt idx="9456">
                  <c:v>1.60066E-12</c:v>
                </c:pt>
                <c:pt idx="9457">
                  <c:v>1.60066E-12</c:v>
                </c:pt>
                <c:pt idx="9458">
                  <c:v>3.1470900000000001E-12</c:v>
                </c:pt>
                <c:pt idx="9459">
                  <c:v>3.1470900000000001E-12</c:v>
                </c:pt>
                <c:pt idx="9460">
                  <c:v>2.5503600000000001E-12</c:v>
                </c:pt>
                <c:pt idx="9461">
                  <c:v>2.5503600000000001E-12</c:v>
                </c:pt>
                <c:pt idx="9462">
                  <c:v>2.09826E-12</c:v>
                </c:pt>
                <c:pt idx="9463">
                  <c:v>2.09826E-12</c:v>
                </c:pt>
                <c:pt idx="9464">
                  <c:v>6.4565899999999997E-12</c:v>
                </c:pt>
                <c:pt idx="9465">
                  <c:v>6.4565899999999997E-12</c:v>
                </c:pt>
                <c:pt idx="9466">
                  <c:v>1.93123E-12</c:v>
                </c:pt>
                <c:pt idx="9467">
                  <c:v>1.93123E-12</c:v>
                </c:pt>
                <c:pt idx="9468">
                  <c:v>1.9127099999999998E-12</c:v>
                </c:pt>
                <c:pt idx="9469">
                  <c:v>1.9127099999999998E-12</c:v>
                </c:pt>
                <c:pt idx="9470">
                  <c:v>2.6346099999999998E-12</c:v>
                </c:pt>
                <c:pt idx="9471">
                  <c:v>2.6346099999999998E-12</c:v>
                </c:pt>
                <c:pt idx="9472">
                  <c:v>2.1773100000000001E-12</c:v>
                </c:pt>
                <c:pt idx="9473">
                  <c:v>2.1773100000000001E-12</c:v>
                </c:pt>
                <c:pt idx="9474">
                  <c:v>1.6264E-12</c:v>
                </c:pt>
                <c:pt idx="9475">
                  <c:v>1.6264E-12</c:v>
                </c:pt>
                <c:pt idx="9476">
                  <c:v>1.6636199999999999E-12</c:v>
                </c:pt>
                <c:pt idx="9477">
                  <c:v>1.6636199999999999E-12</c:v>
                </c:pt>
                <c:pt idx="9478">
                  <c:v>2.02247E-12</c:v>
                </c:pt>
                <c:pt idx="9479">
                  <c:v>2.02247E-12</c:v>
                </c:pt>
                <c:pt idx="9480">
                  <c:v>2.4977499999999999E-12</c:v>
                </c:pt>
                <c:pt idx="9481">
                  <c:v>2.4977499999999999E-12</c:v>
                </c:pt>
                <c:pt idx="9482">
                  <c:v>2.4549899999999998E-12</c:v>
                </c:pt>
                <c:pt idx="9483">
                  <c:v>2.4549899999999998E-12</c:v>
                </c:pt>
                <c:pt idx="9484">
                  <c:v>1.6324600000000001E-12</c:v>
                </c:pt>
                <c:pt idx="9485">
                  <c:v>1.6324600000000001E-12</c:v>
                </c:pt>
                <c:pt idx="9486">
                  <c:v>1.7093E-12</c:v>
                </c:pt>
                <c:pt idx="9487">
                  <c:v>1.7093E-12</c:v>
                </c:pt>
                <c:pt idx="9488">
                  <c:v>1.56704E-12</c:v>
                </c:pt>
                <c:pt idx="9489">
                  <c:v>1.56704E-12</c:v>
                </c:pt>
                <c:pt idx="9490">
                  <c:v>1.9609699999999999E-12</c:v>
                </c:pt>
                <c:pt idx="9491">
                  <c:v>1.9609699999999999E-12</c:v>
                </c:pt>
                <c:pt idx="9492">
                  <c:v>2.5041300000000002E-12</c:v>
                </c:pt>
                <c:pt idx="9493">
                  <c:v>2.5041300000000002E-12</c:v>
                </c:pt>
                <c:pt idx="9494">
                  <c:v>1.8770600000000001E-12</c:v>
                </c:pt>
                <c:pt idx="9495">
                  <c:v>1.8770600000000001E-12</c:v>
                </c:pt>
                <c:pt idx="9496">
                  <c:v>1.6386199999999999E-12</c:v>
                </c:pt>
                <c:pt idx="9497">
                  <c:v>1.6386199999999999E-12</c:v>
                </c:pt>
                <c:pt idx="9498">
                  <c:v>2.5061E-12</c:v>
                </c:pt>
                <c:pt idx="9499">
                  <c:v>2.5061E-12</c:v>
                </c:pt>
                <c:pt idx="9500">
                  <c:v>1.9786199999999999E-12</c:v>
                </c:pt>
                <c:pt idx="9501">
                  <c:v>1.9786199999999999E-12</c:v>
                </c:pt>
                <c:pt idx="9502">
                  <c:v>2.0435900000000002E-12</c:v>
                </c:pt>
                <c:pt idx="9503">
                  <c:v>2.0435900000000002E-12</c:v>
                </c:pt>
                <c:pt idx="9504">
                  <c:v>2.15828E-12</c:v>
                </c:pt>
                <c:pt idx="9505">
                  <c:v>2.15828E-12</c:v>
                </c:pt>
                <c:pt idx="9506">
                  <c:v>2.6649700000000001E-12</c:v>
                </c:pt>
                <c:pt idx="9507">
                  <c:v>2.6649700000000001E-12</c:v>
                </c:pt>
                <c:pt idx="9508">
                  <c:v>1.72604E-12</c:v>
                </c:pt>
                <c:pt idx="9509">
                  <c:v>1.72604E-12</c:v>
                </c:pt>
                <c:pt idx="9510">
                  <c:v>1.9763E-12</c:v>
                </c:pt>
                <c:pt idx="9511">
                  <c:v>1.9763E-12</c:v>
                </c:pt>
                <c:pt idx="9512">
                  <c:v>1.5282199999999999E-12</c:v>
                </c:pt>
                <c:pt idx="9513">
                  <c:v>1.5282199999999999E-12</c:v>
                </c:pt>
                <c:pt idx="9514">
                  <c:v>1.84224E-12</c:v>
                </c:pt>
                <c:pt idx="9515">
                  <c:v>1.84224E-12</c:v>
                </c:pt>
                <c:pt idx="9516">
                  <c:v>1.42123E-12</c:v>
                </c:pt>
                <c:pt idx="9517">
                  <c:v>1.42123E-12</c:v>
                </c:pt>
                <c:pt idx="9518">
                  <c:v>1.4333499999999999E-12</c:v>
                </c:pt>
                <c:pt idx="9519">
                  <c:v>1.4333499999999999E-12</c:v>
                </c:pt>
                <c:pt idx="9520">
                  <c:v>1.92285E-12</c:v>
                </c:pt>
                <c:pt idx="9521">
                  <c:v>1.92285E-12</c:v>
                </c:pt>
                <c:pt idx="9522">
                  <c:v>2.6069400000000002E-12</c:v>
                </c:pt>
                <c:pt idx="9523">
                  <c:v>2.6069400000000002E-12</c:v>
                </c:pt>
                <c:pt idx="9524">
                  <c:v>2.26509E-12</c:v>
                </c:pt>
                <c:pt idx="9525">
                  <c:v>2.26509E-12</c:v>
                </c:pt>
                <c:pt idx="9526">
                  <c:v>2.3406100000000001E-12</c:v>
                </c:pt>
                <c:pt idx="9527">
                  <c:v>2.3406100000000001E-12</c:v>
                </c:pt>
                <c:pt idx="9528">
                  <c:v>2.4063599999999999E-12</c:v>
                </c:pt>
                <c:pt idx="9529">
                  <c:v>2.4063599999999999E-12</c:v>
                </c:pt>
                <c:pt idx="9530">
                  <c:v>1.7659999999999999E-12</c:v>
                </c:pt>
                <c:pt idx="9531">
                  <c:v>1.7659999999999999E-12</c:v>
                </c:pt>
                <c:pt idx="9532">
                  <c:v>1.42506E-12</c:v>
                </c:pt>
                <c:pt idx="9533">
                  <c:v>1.42506E-12</c:v>
                </c:pt>
                <c:pt idx="9534">
                  <c:v>1.53647E-12</c:v>
                </c:pt>
                <c:pt idx="9535">
                  <c:v>1.53647E-12</c:v>
                </c:pt>
                <c:pt idx="9536">
                  <c:v>1.50586E-12</c:v>
                </c:pt>
                <c:pt idx="9537">
                  <c:v>1.50586E-12</c:v>
                </c:pt>
                <c:pt idx="9538">
                  <c:v>1.7124399999999999E-12</c:v>
                </c:pt>
                <c:pt idx="9539">
                  <c:v>1.7124399999999999E-12</c:v>
                </c:pt>
                <c:pt idx="9540">
                  <c:v>2.02514E-12</c:v>
                </c:pt>
                <c:pt idx="9541">
                  <c:v>2.02514E-12</c:v>
                </c:pt>
                <c:pt idx="9542">
                  <c:v>2.1834700000000002E-12</c:v>
                </c:pt>
                <c:pt idx="9543">
                  <c:v>2.1834700000000002E-12</c:v>
                </c:pt>
                <c:pt idx="9544">
                  <c:v>1.46196E-12</c:v>
                </c:pt>
                <c:pt idx="9545">
                  <c:v>1.46196E-12</c:v>
                </c:pt>
                <c:pt idx="9546">
                  <c:v>1.41959E-12</c:v>
                </c:pt>
                <c:pt idx="9547">
                  <c:v>1.41959E-12</c:v>
                </c:pt>
                <c:pt idx="9548">
                  <c:v>1.8866100000000002E-12</c:v>
                </c:pt>
                <c:pt idx="9549">
                  <c:v>1.8866100000000002E-12</c:v>
                </c:pt>
                <c:pt idx="9550">
                  <c:v>2.8579399999999998E-12</c:v>
                </c:pt>
                <c:pt idx="9551">
                  <c:v>2.8579399999999998E-12</c:v>
                </c:pt>
                <c:pt idx="9552">
                  <c:v>2.4823599999999999E-12</c:v>
                </c:pt>
                <c:pt idx="9553">
                  <c:v>2.4823599999999999E-12</c:v>
                </c:pt>
                <c:pt idx="9554">
                  <c:v>2.0286100000000002E-12</c:v>
                </c:pt>
                <c:pt idx="9555">
                  <c:v>2.0286100000000002E-12</c:v>
                </c:pt>
                <c:pt idx="9556">
                  <c:v>1.80217E-12</c:v>
                </c:pt>
                <c:pt idx="9557">
                  <c:v>1.80217E-12</c:v>
                </c:pt>
                <c:pt idx="9558">
                  <c:v>1.48626E-12</c:v>
                </c:pt>
                <c:pt idx="9559">
                  <c:v>1.48626E-12</c:v>
                </c:pt>
                <c:pt idx="9560">
                  <c:v>1.9025899999999999E-12</c:v>
                </c:pt>
                <c:pt idx="9561">
                  <c:v>1.9025899999999999E-12</c:v>
                </c:pt>
                <c:pt idx="9562">
                  <c:v>1.8731300000000001E-12</c:v>
                </c:pt>
                <c:pt idx="9563">
                  <c:v>1.8731300000000001E-12</c:v>
                </c:pt>
                <c:pt idx="9564">
                  <c:v>1.5688100000000001E-12</c:v>
                </c:pt>
                <c:pt idx="9565">
                  <c:v>1.5688100000000001E-12</c:v>
                </c:pt>
                <c:pt idx="9566">
                  <c:v>2.1434999999999999E-12</c:v>
                </c:pt>
                <c:pt idx="9567">
                  <c:v>2.1434999999999999E-12</c:v>
                </c:pt>
                <c:pt idx="9568">
                  <c:v>1.9258099999999998E-12</c:v>
                </c:pt>
                <c:pt idx="9569">
                  <c:v>1.9258099999999998E-12</c:v>
                </c:pt>
                <c:pt idx="9570">
                  <c:v>1.42944E-12</c:v>
                </c:pt>
                <c:pt idx="9571">
                  <c:v>1.42944E-12</c:v>
                </c:pt>
                <c:pt idx="9572">
                  <c:v>1.9981099999999999E-12</c:v>
                </c:pt>
                <c:pt idx="9573">
                  <c:v>1.9981099999999999E-12</c:v>
                </c:pt>
                <c:pt idx="9574">
                  <c:v>1.6919199999999999E-12</c:v>
                </c:pt>
                <c:pt idx="9575">
                  <c:v>1.6919199999999999E-12</c:v>
                </c:pt>
                <c:pt idx="9576">
                  <c:v>2.1476399999999999E-12</c:v>
                </c:pt>
                <c:pt idx="9577">
                  <c:v>2.1476399999999999E-12</c:v>
                </c:pt>
                <c:pt idx="9578">
                  <c:v>1.45918E-12</c:v>
                </c:pt>
                <c:pt idx="9579">
                  <c:v>1.45918E-12</c:v>
                </c:pt>
                <c:pt idx="9580">
                  <c:v>2.2063899999999999E-12</c:v>
                </c:pt>
                <c:pt idx="9581">
                  <c:v>2.2063899999999999E-12</c:v>
                </c:pt>
                <c:pt idx="9582">
                  <c:v>1.51906E-12</c:v>
                </c:pt>
                <c:pt idx="9583">
                  <c:v>1.51906E-12</c:v>
                </c:pt>
                <c:pt idx="9584">
                  <c:v>1.45444E-12</c:v>
                </c:pt>
                <c:pt idx="9585">
                  <c:v>1.45444E-12</c:v>
                </c:pt>
                <c:pt idx="9586">
                  <c:v>1.46985E-12</c:v>
                </c:pt>
                <c:pt idx="9587">
                  <c:v>1.46985E-12</c:v>
                </c:pt>
                <c:pt idx="9588">
                  <c:v>2.4545400000000002E-12</c:v>
                </c:pt>
                <c:pt idx="9589">
                  <c:v>2.4545400000000002E-12</c:v>
                </c:pt>
                <c:pt idx="9590">
                  <c:v>2.4352500000000001E-12</c:v>
                </c:pt>
                <c:pt idx="9591">
                  <c:v>2.4352500000000001E-12</c:v>
                </c:pt>
                <c:pt idx="9592">
                  <c:v>1.38563E-12</c:v>
                </c:pt>
                <c:pt idx="9593">
                  <c:v>1.38563E-12</c:v>
                </c:pt>
                <c:pt idx="9594">
                  <c:v>2.8282199999999998E-12</c:v>
                </c:pt>
                <c:pt idx="9595">
                  <c:v>2.8282199999999998E-12</c:v>
                </c:pt>
                <c:pt idx="9596">
                  <c:v>2.15534E-12</c:v>
                </c:pt>
                <c:pt idx="9597">
                  <c:v>2.15534E-12</c:v>
                </c:pt>
                <c:pt idx="9598">
                  <c:v>1.5004600000000001E-12</c:v>
                </c:pt>
                <c:pt idx="9599">
                  <c:v>1.5004600000000001E-12</c:v>
                </c:pt>
                <c:pt idx="9600">
                  <c:v>1.43794E-12</c:v>
                </c:pt>
                <c:pt idx="9601">
                  <c:v>1.43794E-12</c:v>
                </c:pt>
                <c:pt idx="9602">
                  <c:v>2.02353E-12</c:v>
                </c:pt>
                <c:pt idx="9603">
                  <c:v>2.02353E-12</c:v>
                </c:pt>
                <c:pt idx="9604">
                  <c:v>1.5457799999999999E-12</c:v>
                </c:pt>
                <c:pt idx="9605">
                  <c:v>1.5457799999999999E-12</c:v>
                </c:pt>
                <c:pt idx="9606">
                  <c:v>1.6789200000000001E-12</c:v>
                </c:pt>
                <c:pt idx="9607">
                  <c:v>1.6789200000000001E-12</c:v>
                </c:pt>
                <c:pt idx="9608">
                  <c:v>1.8971899999999999E-12</c:v>
                </c:pt>
                <c:pt idx="9609">
                  <c:v>1.8971899999999999E-12</c:v>
                </c:pt>
                <c:pt idx="9610">
                  <c:v>2.1932199999999998E-12</c:v>
                </c:pt>
                <c:pt idx="9611">
                  <c:v>2.1932199999999998E-12</c:v>
                </c:pt>
                <c:pt idx="9612">
                  <c:v>1.5279100000000001E-12</c:v>
                </c:pt>
                <c:pt idx="9613">
                  <c:v>1.5279100000000001E-12</c:v>
                </c:pt>
                <c:pt idx="9614">
                  <c:v>1.93417E-12</c:v>
                </c:pt>
                <c:pt idx="9615">
                  <c:v>1.93417E-12</c:v>
                </c:pt>
                <c:pt idx="9616">
                  <c:v>1.47282E-12</c:v>
                </c:pt>
                <c:pt idx="9617">
                  <c:v>1.47282E-12</c:v>
                </c:pt>
                <c:pt idx="9618">
                  <c:v>1.6238099999999999E-12</c:v>
                </c:pt>
                <c:pt idx="9619">
                  <c:v>1.6238099999999999E-12</c:v>
                </c:pt>
                <c:pt idx="9620">
                  <c:v>1.5279100000000001E-12</c:v>
                </c:pt>
                <c:pt idx="9621">
                  <c:v>1.5279100000000001E-12</c:v>
                </c:pt>
                <c:pt idx="9622">
                  <c:v>2.06406E-12</c:v>
                </c:pt>
                <c:pt idx="9623">
                  <c:v>2.06406E-12</c:v>
                </c:pt>
                <c:pt idx="9624">
                  <c:v>1.4942200000000001E-12</c:v>
                </c:pt>
                <c:pt idx="9625">
                  <c:v>1.4942200000000001E-12</c:v>
                </c:pt>
                <c:pt idx="9626">
                  <c:v>2.0163300000000002E-12</c:v>
                </c:pt>
                <c:pt idx="9627">
                  <c:v>2.0163300000000002E-12</c:v>
                </c:pt>
                <c:pt idx="9628">
                  <c:v>1.6608299999999999E-12</c:v>
                </c:pt>
                <c:pt idx="9629">
                  <c:v>1.6608299999999999E-12</c:v>
                </c:pt>
                <c:pt idx="9630">
                  <c:v>2.5054900000000001E-12</c:v>
                </c:pt>
                <c:pt idx="9631">
                  <c:v>2.5054900000000001E-12</c:v>
                </c:pt>
                <c:pt idx="9632">
                  <c:v>1.4887500000000001E-12</c:v>
                </c:pt>
                <c:pt idx="9633">
                  <c:v>1.4887500000000001E-12</c:v>
                </c:pt>
                <c:pt idx="9634">
                  <c:v>1.5149300000000001E-12</c:v>
                </c:pt>
                <c:pt idx="9635">
                  <c:v>1.5149300000000001E-12</c:v>
                </c:pt>
                <c:pt idx="9636">
                  <c:v>1.65718E-12</c:v>
                </c:pt>
                <c:pt idx="9637">
                  <c:v>1.65718E-12</c:v>
                </c:pt>
                <c:pt idx="9638">
                  <c:v>1.4962200000000001E-12</c:v>
                </c:pt>
                <c:pt idx="9639">
                  <c:v>1.4962200000000001E-12</c:v>
                </c:pt>
                <c:pt idx="9640">
                  <c:v>1.49269E-12</c:v>
                </c:pt>
                <c:pt idx="9641">
                  <c:v>1.49269E-12</c:v>
                </c:pt>
                <c:pt idx="9642">
                  <c:v>1.42552E-12</c:v>
                </c:pt>
                <c:pt idx="9643">
                  <c:v>1.42552E-12</c:v>
                </c:pt>
                <c:pt idx="9644">
                  <c:v>1.8515800000000001E-12</c:v>
                </c:pt>
                <c:pt idx="9645">
                  <c:v>1.8515800000000001E-12</c:v>
                </c:pt>
                <c:pt idx="9646">
                  <c:v>3.2882100000000002E-12</c:v>
                </c:pt>
                <c:pt idx="9647">
                  <c:v>3.2882100000000002E-12</c:v>
                </c:pt>
                <c:pt idx="9648">
                  <c:v>1.4848500000000001E-12</c:v>
                </c:pt>
                <c:pt idx="9649">
                  <c:v>1.4848500000000001E-12</c:v>
                </c:pt>
                <c:pt idx="9650">
                  <c:v>2.0204099999999999E-12</c:v>
                </c:pt>
                <c:pt idx="9651">
                  <c:v>2.0204099999999999E-12</c:v>
                </c:pt>
                <c:pt idx="9652">
                  <c:v>2.0956400000000001E-12</c:v>
                </c:pt>
                <c:pt idx="9653">
                  <c:v>2.0956400000000001E-12</c:v>
                </c:pt>
                <c:pt idx="9654">
                  <c:v>1.8635699999999999E-12</c:v>
                </c:pt>
                <c:pt idx="9655">
                  <c:v>1.8635699999999999E-12</c:v>
                </c:pt>
                <c:pt idx="9656">
                  <c:v>2.0329200000000002E-12</c:v>
                </c:pt>
                <c:pt idx="9657">
                  <c:v>2.0329200000000002E-12</c:v>
                </c:pt>
                <c:pt idx="9658">
                  <c:v>2.0167100000000002E-12</c:v>
                </c:pt>
                <c:pt idx="9659">
                  <c:v>2.0167100000000002E-12</c:v>
                </c:pt>
                <c:pt idx="9660">
                  <c:v>1.8217399999999999E-12</c:v>
                </c:pt>
                <c:pt idx="9661">
                  <c:v>1.8217399999999999E-12</c:v>
                </c:pt>
                <c:pt idx="9662">
                  <c:v>1.90807E-12</c:v>
                </c:pt>
                <c:pt idx="9663">
                  <c:v>1.90807E-12</c:v>
                </c:pt>
                <c:pt idx="9664">
                  <c:v>1.5033399999999999E-12</c:v>
                </c:pt>
                <c:pt idx="9665">
                  <c:v>1.5033399999999999E-12</c:v>
                </c:pt>
                <c:pt idx="9666">
                  <c:v>1.50735E-12</c:v>
                </c:pt>
                <c:pt idx="9667">
                  <c:v>1.50735E-12</c:v>
                </c:pt>
                <c:pt idx="9668">
                  <c:v>1.35936E-12</c:v>
                </c:pt>
                <c:pt idx="9669">
                  <c:v>1.35936E-12</c:v>
                </c:pt>
                <c:pt idx="9670">
                  <c:v>2.1089199999999999E-12</c:v>
                </c:pt>
                <c:pt idx="9671">
                  <c:v>2.1089199999999999E-12</c:v>
                </c:pt>
                <c:pt idx="9672">
                  <c:v>1.52701E-12</c:v>
                </c:pt>
                <c:pt idx="9673">
                  <c:v>1.52701E-12</c:v>
                </c:pt>
                <c:pt idx="9674">
                  <c:v>2.4792600000000001E-12</c:v>
                </c:pt>
                <c:pt idx="9675">
                  <c:v>2.4792600000000001E-12</c:v>
                </c:pt>
                <c:pt idx="9676">
                  <c:v>3.6559000000000002E-12</c:v>
                </c:pt>
                <c:pt idx="9677">
                  <c:v>3.6559000000000002E-12</c:v>
                </c:pt>
                <c:pt idx="9678">
                  <c:v>1.61653E-12</c:v>
                </c:pt>
                <c:pt idx="9679">
                  <c:v>1.61653E-12</c:v>
                </c:pt>
                <c:pt idx="9680">
                  <c:v>1.7555499999999999E-12</c:v>
                </c:pt>
                <c:pt idx="9681">
                  <c:v>1.7555499999999999E-12</c:v>
                </c:pt>
                <c:pt idx="9682">
                  <c:v>2.17289E-12</c:v>
                </c:pt>
                <c:pt idx="9683">
                  <c:v>2.17289E-12</c:v>
                </c:pt>
                <c:pt idx="9684">
                  <c:v>1.4171500000000001E-12</c:v>
                </c:pt>
                <c:pt idx="9685">
                  <c:v>1.4171500000000001E-12</c:v>
                </c:pt>
                <c:pt idx="9686">
                  <c:v>2.0112799999999999E-12</c:v>
                </c:pt>
                <c:pt idx="9687">
                  <c:v>2.0112799999999999E-12</c:v>
                </c:pt>
                <c:pt idx="9688">
                  <c:v>1.5512199999999999E-12</c:v>
                </c:pt>
                <c:pt idx="9689">
                  <c:v>1.5512199999999999E-12</c:v>
                </c:pt>
                <c:pt idx="9690">
                  <c:v>2.1011400000000001E-12</c:v>
                </c:pt>
                <c:pt idx="9691">
                  <c:v>2.1011400000000001E-12</c:v>
                </c:pt>
                <c:pt idx="9692">
                  <c:v>2.2976699999999998E-12</c:v>
                </c:pt>
                <c:pt idx="9693">
                  <c:v>2.2976699999999998E-12</c:v>
                </c:pt>
                <c:pt idx="9694">
                  <c:v>1.8635900000000001E-12</c:v>
                </c:pt>
                <c:pt idx="9695">
                  <c:v>1.8635900000000001E-12</c:v>
                </c:pt>
                <c:pt idx="9696">
                  <c:v>2.5762999999999998E-12</c:v>
                </c:pt>
                <c:pt idx="9697">
                  <c:v>2.5762999999999998E-12</c:v>
                </c:pt>
                <c:pt idx="9698">
                  <c:v>1.39946E-12</c:v>
                </c:pt>
                <c:pt idx="9699">
                  <c:v>1.39946E-12</c:v>
                </c:pt>
                <c:pt idx="9700">
                  <c:v>2.82574E-12</c:v>
                </c:pt>
                <c:pt idx="9701">
                  <c:v>2.82574E-12</c:v>
                </c:pt>
                <c:pt idx="9702">
                  <c:v>2.18342E-12</c:v>
                </c:pt>
                <c:pt idx="9703">
                  <c:v>2.18342E-12</c:v>
                </c:pt>
                <c:pt idx="9704">
                  <c:v>1.5396E-12</c:v>
                </c:pt>
                <c:pt idx="9705">
                  <c:v>1.5396E-12</c:v>
                </c:pt>
                <c:pt idx="9706">
                  <c:v>2.9124599999999999E-12</c:v>
                </c:pt>
                <c:pt idx="9707">
                  <c:v>2.9124599999999999E-12</c:v>
                </c:pt>
                <c:pt idx="9708">
                  <c:v>1.8559900000000001E-12</c:v>
                </c:pt>
                <c:pt idx="9709">
                  <c:v>1.8559900000000001E-12</c:v>
                </c:pt>
                <c:pt idx="9710">
                  <c:v>1.9563700000000001E-12</c:v>
                </c:pt>
                <c:pt idx="9711">
                  <c:v>1.9563700000000001E-12</c:v>
                </c:pt>
                <c:pt idx="9712">
                  <c:v>2.0945400000000001E-12</c:v>
                </c:pt>
                <c:pt idx="9713">
                  <c:v>2.0945400000000001E-12</c:v>
                </c:pt>
                <c:pt idx="9714">
                  <c:v>2.0753900000000001E-12</c:v>
                </c:pt>
                <c:pt idx="9715">
                  <c:v>2.0753900000000001E-12</c:v>
                </c:pt>
                <c:pt idx="9716">
                  <c:v>1.78015E-12</c:v>
                </c:pt>
                <c:pt idx="9717">
                  <c:v>1.78015E-12</c:v>
                </c:pt>
                <c:pt idx="9718">
                  <c:v>1.54273E-12</c:v>
                </c:pt>
                <c:pt idx="9719">
                  <c:v>1.54273E-12</c:v>
                </c:pt>
                <c:pt idx="9720">
                  <c:v>1.53221E-12</c:v>
                </c:pt>
                <c:pt idx="9721">
                  <c:v>1.53221E-12</c:v>
                </c:pt>
                <c:pt idx="9722">
                  <c:v>1.8265900000000002E-12</c:v>
                </c:pt>
                <c:pt idx="9723">
                  <c:v>1.8265900000000002E-12</c:v>
                </c:pt>
                <c:pt idx="9724">
                  <c:v>1.4082400000000001E-12</c:v>
                </c:pt>
                <c:pt idx="9725">
                  <c:v>1.4082400000000001E-12</c:v>
                </c:pt>
                <c:pt idx="9726">
                  <c:v>1.9663300000000002E-12</c:v>
                </c:pt>
                <c:pt idx="9727">
                  <c:v>1.9663300000000002E-12</c:v>
                </c:pt>
                <c:pt idx="9728">
                  <c:v>1.5666099999999999E-12</c:v>
                </c:pt>
                <c:pt idx="9729">
                  <c:v>1.5666099999999999E-12</c:v>
                </c:pt>
                <c:pt idx="9730">
                  <c:v>1.47137E-12</c:v>
                </c:pt>
                <c:pt idx="9731">
                  <c:v>1.47137E-12</c:v>
                </c:pt>
                <c:pt idx="9732">
                  <c:v>1.57626E-12</c:v>
                </c:pt>
                <c:pt idx="9733">
                  <c:v>1.57626E-12</c:v>
                </c:pt>
                <c:pt idx="9734">
                  <c:v>1.9744499999999999E-12</c:v>
                </c:pt>
                <c:pt idx="9735">
                  <c:v>1.9744499999999999E-12</c:v>
                </c:pt>
                <c:pt idx="9736">
                  <c:v>2.1924300000000002E-12</c:v>
                </c:pt>
                <c:pt idx="9737">
                  <c:v>2.1924300000000002E-12</c:v>
                </c:pt>
                <c:pt idx="9738">
                  <c:v>1.8812099999999998E-12</c:v>
                </c:pt>
                <c:pt idx="9739">
                  <c:v>1.8812099999999998E-12</c:v>
                </c:pt>
                <c:pt idx="9740">
                  <c:v>1.40606E-12</c:v>
                </c:pt>
                <c:pt idx="9741">
                  <c:v>1.40606E-12</c:v>
                </c:pt>
                <c:pt idx="9742">
                  <c:v>2.2705899999999999E-12</c:v>
                </c:pt>
                <c:pt idx="9743">
                  <c:v>2.2705899999999999E-12</c:v>
                </c:pt>
                <c:pt idx="9744">
                  <c:v>1.8105599999999999E-12</c:v>
                </c:pt>
                <c:pt idx="9745">
                  <c:v>1.8105599999999999E-12</c:v>
                </c:pt>
                <c:pt idx="9746">
                  <c:v>1.9999899999999998E-12</c:v>
                </c:pt>
                <c:pt idx="9747">
                  <c:v>1.9999899999999998E-12</c:v>
                </c:pt>
                <c:pt idx="9748">
                  <c:v>1.8618E-12</c:v>
                </c:pt>
                <c:pt idx="9749">
                  <c:v>1.8618E-12</c:v>
                </c:pt>
                <c:pt idx="9750">
                  <c:v>1.48761E-12</c:v>
                </c:pt>
                <c:pt idx="9751">
                  <c:v>1.48761E-12</c:v>
                </c:pt>
                <c:pt idx="9752">
                  <c:v>1.51145E-12</c:v>
                </c:pt>
                <c:pt idx="9753">
                  <c:v>1.51145E-12</c:v>
                </c:pt>
                <c:pt idx="9754">
                  <c:v>1.8872399999999999E-12</c:v>
                </c:pt>
                <c:pt idx="9755">
                  <c:v>1.8872399999999999E-12</c:v>
                </c:pt>
                <c:pt idx="9756">
                  <c:v>1.8327199999999999E-12</c:v>
                </c:pt>
                <c:pt idx="9757">
                  <c:v>1.8327199999999999E-12</c:v>
                </c:pt>
                <c:pt idx="9758">
                  <c:v>1.7556199999999999E-12</c:v>
                </c:pt>
                <c:pt idx="9759">
                  <c:v>1.7556199999999999E-12</c:v>
                </c:pt>
                <c:pt idx="9760">
                  <c:v>2.1003300000000002E-12</c:v>
                </c:pt>
                <c:pt idx="9761">
                  <c:v>2.1003300000000002E-12</c:v>
                </c:pt>
                <c:pt idx="9762">
                  <c:v>2.3710600000000002E-12</c:v>
                </c:pt>
                <c:pt idx="9763">
                  <c:v>2.3710600000000002E-12</c:v>
                </c:pt>
                <c:pt idx="9764">
                  <c:v>1.51215E-12</c:v>
                </c:pt>
                <c:pt idx="9765">
                  <c:v>1.51215E-12</c:v>
                </c:pt>
                <c:pt idx="9766">
                  <c:v>1.4210300000000001E-12</c:v>
                </c:pt>
                <c:pt idx="9767">
                  <c:v>1.4210300000000001E-12</c:v>
                </c:pt>
                <c:pt idx="9768">
                  <c:v>2.1542399999999999E-12</c:v>
                </c:pt>
                <c:pt idx="9769">
                  <c:v>2.1542399999999999E-12</c:v>
                </c:pt>
                <c:pt idx="9770">
                  <c:v>1.33797E-12</c:v>
                </c:pt>
                <c:pt idx="9771">
                  <c:v>1.33797E-12</c:v>
                </c:pt>
                <c:pt idx="9772">
                  <c:v>1.46641E-12</c:v>
                </c:pt>
                <c:pt idx="9773">
                  <c:v>1.46641E-12</c:v>
                </c:pt>
                <c:pt idx="9774">
                  <c:v>2.10083E-12</c:v>
                </c:pt>
                <c:pt idx="9775">
                  <c:v>2.10083E-12</c:v>
                </c:pt>
                <c:pt idx="9776">
                  <c:v>2.7545400000000001E-12</c:v>
                </c:pt>
                <c:pt idx="9777">
                  <c:v>2.7545400000000001E-12</c:v>
                </c:pt>
                <c:pt idx="9778">
                  <c:v>2.38568E-12</c:v>
                </c:pt>
                <c:pt idx="9779">
                  <c:v>2.38568E-12</c:v>
                </c:pt>
                <c:pt idx="9780">
                  <c:v>1.60832E-12</c:v>
                </c:pt>
                <c:pt idx="9781">
                  <c:v>1.60832E-12</c:v>
                </c:pt>
                <c:pt idx="9782">
                  <c:v>1.7896100000000001E-12</c:v>
                </c:pt>
                <c:pt idx="9783">
                  <c:v>1.7896100000000001E-12</c:v>
                </c:pt>
                <c:pt idx="9784">
                  <c:v>1.9296700000000002E-12</c:v>
                </c:pt>
                <c:pt idx="9785">
                  <c:v>1.9296700000000002E-12</c:v>
                </c:pt>
                <c:pt idx="9786">
                  <c:v>2.2198900000000001E-12</c:v>
                </c:pt>
                <c:pt idx="9787">
                  <c:v>2.2198900000000001E-12</c:v>
                </c:pt>
                <c:pt idx="9788">
                  <c:v>2.0341E-12</c:v>
                </c:pt>
                <c:pt idx="9789">
                  <c:v>2.0341E-12</c:v>
                </c:pt>
                <c:pt idx="9790">
                  <c:v>1.8824099999999999E-12</c:v>
                </c:pt>
                <c:pt idx="9791">
                  <c:v>1.8824099999999999E-12</c:v>
                </c:pt>
                <c:pt idx="9792">
                  <c:v>2.4592600000000002E-12</c:v>
                </c:pt>
                <c:pt idx="9793">
                  <c:v>2.4592600000000002E-12</c:v>
                </c:pt>
                <c:pt idx="9794">
                  <c:v>1.4155299999999999E-12</c:v>
                </c:pt>
                <c:pt idx="9795">
                  <c:v>1.4155299999999999E-12</c:v>
                </c:pt>
                <c:pt idx="9796">
                  <c:v>2.0028699999999999E-12</c:v>
                </c:pt>
                <c:pt idx="9797">
                  <c:v>2.0028699999999999E-12</c:v>
                </c:pt>
                <c:pt idx="9798">
                  <c:v>1.70848E-12</c:v>
                </c:pt>
                <c:pt idx="9799">
                  <c:v>1.70848E-12</c:v>
                </c:pt>
                <c:pt idx="9800">
                  <c:v>1.58922E-12</c:v>
                </c:pt>
                <c:pt idx="9801">
                  <c:v>1.58922E-12</c:v>
                </c:pt>
                <c:pt idx="9802">
                  <c:v>2.2196200000000002E-12</c:v>
                </c:pt>
                <c:pt idx="9803">
                  <c:v>2.2196200000000002E-12</c:v>
                </c:pt>
                <c:pt idx="9804">
                  <c:v>4.8497399999999999E-12</c:v>
                </c:pt>
                <c:pt idx="9805">
                  <c:v>4.8497399999999999E-12</c:v>
                </c:pt>
                <c:pt idx="9806">
                  <c:v>2.1261500000000002E-12</c:v>
                </c:pt>
                <c:pt idx="9807">
                  <c:v>2.1261500000000002E-12</c:v>
                </c:pt>
                <c:pt idx="9808">
                  <c:v>2.0079299999999999E-12</c:v>
                </c:pt>
                <c:pt idx="9809">
                  <c:v>2.0079299999999999E-12</c:v>
                </c:pt>
                <c:pt idx="9810">
                  <c:v>2.3971500000000001E-12</c:v>
                </c:pt>
                <c:pt idx="9811">
                  <c:v>2.3971500000000001E-12</c:v>
                </c:pt>
                <c:pt idx="9812">
                  <c:v>1.4355199999999999E-12</c:v>
                </c:pt>
                <c:pt idx="9813">
                  <c:v>1.4355199999999999E-12</c:v>
                </c:pt>
                <c:pt idx="9814">
                  <c:v>1.91098E-12</c:v>
                </c:pt>
                <c:pt idx="9815">
                  <c:v>1.91098E-12</c:v>
                </c:pt>
                <c:pt idx="9816">
                  <c:v>1.49115E-12</c:v>
                </c:pt>
                <c:pt idx="9817">
                  <c:v>1.49115E-12</c:v>
                </c:pt>
                <c:pt idx="9818">
                  <c:v>1.9512400000000001E-12</c:v>
                </c:pt>
                <c:pt idx="9819">
                  <c:v>1.9512400000000001E-12</c:v>
                </c:pt>
                <c:pt idx="9820">
                  <c:v>1.4879499999999999E-12</c:v>
                </c:pt>
                <c:pt idx="9821">
                  <c:v>1.4879499999999999E-12</c:v>
                </c:pt>
                <c:pt idx="9822">
                  <c:v>2.15951E-12</c:v>
                </c:pt>
                <c:pt idx="9823">
                  <c:v>2.15951E-12</c:v>
                </c:pt>
                <c:pt idx="9824">
                  <c:v>1.4878100000000001E-12</c:v>
                </c:pt>
                <c:pt idx="9825">
                  <c:v>1.4878100000000001E-12</c:v>
                </c:pt>
                <c:pt idx="9826">
                  <c:v>1.5942799999999999E-12</c:v>
                </c:pt>
                <c:pt idx="9827">
                  <c:v>1.5942799999999999E-12</c:v>
                </c:pt>
                <c:pt idx="9828">
                  <c:v>2.25066E-12</c:v>
                </c:pt>
                <c:pt idx="9829">
                  <c:v>2.25066E-12</c:v>
                </c:pt>
                <c:pt idx="9830">
                  <c:v>1.4540700000000001E-12</c:v>
                </c:pt>
                <c:pt idx="9831">
                  <c:v>1.4540700000000001E-12</c:v>
                </c:pt>
                <c:pt idx="9832">
                  <c:v>1.9888000000000002E-12</c:v>
                </c:pt>
                <c:pt idx="9833">
                  <c:v>1.9888000000000002E-12</c:v>
                </c:pt>
                <c:pt idx="9834">
                  <c:v>1.98065E-12</c:v>
                </c:pt>
                <c:pt idx="9835">
                  <c:v>1.98065E-12</c:v>
                </c:pt>
                <c:pt idx="9836">
                  <c:v>1.6283399999999999E-12</c:v>
                </c:pt>
                <c:pt idx="9837">
                  <c:v>1.6283399999999999E-12</c:v>
                </c:pt>
                <c:pt idx="9838">
                  <c:v>1.9770300000000001E-12</c:v>
                </c:pt>
                <c:pt idx="9839">
                  <c:v>1.9770300000000001E-12</c:v>
                </c:pt>
                <c:pt idx="9840">
                  <c:v>1.38997E-12</c:v>
                </c:pt>
                <c:pt idx="9841">
                  <c:v>1.38997E-12</c:v>
                </c:pt>
                <c:pt idx="9842">
                  <c:v>2.42915E-12</c:v>
                </c:pt>
                <c:pt idx="9843">
                  <c:v>2.42915E-12</c:v>
                </c:pt>
                <c:pt idx="9844">
                  <c:v>1.8653300000000001E-12</c:v>
                </c:pt>
                <c:pt idx="9845">
                  <c:v>1.8653300000000001E-12</c:v>
                </c:pt>
                <c:pt idx="9846">
                  <c:v>1.9956199999999999E-12</c:v>
                </c:pt>
                <c:pt idx="9847">
                  <c:v>1.9956199999999999E-12</c:v>
                </c:pt>
                <c:pt idx="9848">
                  <c:v>1.5333999999999999E-12</c:v>
                </c:pt>
                <c:pt idx="9849">
                  <c:v>1.5333999999999999E-12</c:v>
                </c:pt>
                <c:pt idx="9850">
                  <c:v>2.1075700000000001E-12</c:v>
                </c:pt>
                <c:pt idx="9851">
                  <c:v>2.1075700000000001E-12</c:v>
                </c:pt>
                <c:pt idx="9852">
                  <c:v>2.2421999999999999E-12</c:v>
                </c:pt>
                <c:pt idx="9853">
                  <c:v>2.2421999999999999E-12</c:v>
                </c:pt>
                <c:pt idx="9854">
                  <c:v>1.9369599999999999E-12</c:v>
                </c:pt>
                <c:pt idx="9855">
                  <c:v>1.9369599999999999E-12</c:v>
                </c:pt>
                <c:pt idx="9856">
                  <c:v>2.2512299999999999E-12</c:v>
                </c:pt>
                <c:pt idx="9857">
                  <c:v>2.2512299999999999E-12</c:v>
                </c:pt>
                <c:pt idx="9858">
                  <c:v>1.7535299999999999E-12</c:v>
                </c:pt>
                <c:pt idx="9859">
                  <c:v>1.7535299999999999E-12</c:v>
                </c:pt>
                <c:pt idx="9860">
                  <c:v>1.42667E-12</c:v>
                </c:pt>
                <c:pt idx="9861">
                  <c:v>1.42667E-12</c:v>
                </c:pt>
                <c:pt idx="9862">
                  <c:v>1.4537600000000001E-12</c:v>
                </c:pt>
                <c:pt idx="9863">
                  <c:v>1.4537600000000001E-12</c:v>
                </c:pt>
                <c:pt idx="9864">
                  <c:v>5.7225800000000003E-10</c:v>
                </c:pt>
                <c:pt idx="9865">
                  <c:v>5.7225800000000003E-10</c:v>
                </c:pt>
                <c:pt idx="9866">
                  <c:v>2.6267199999999999E-12</c:v>
                </c:pt>
                <c:pt idx="9867">
                  <c:v>2.6267199999999999E-12</c:v>
                </c:pt>
                <c:pt idx="9868">
                  <c:v>1.42703E-12</c:v>
                </c:pt>
                <c:pt idx="9869">
                  <c:v>1.42703E-12</c:v>
                </c:pt>
                <c:pt idx="9870">
                  <c:v>1.6797400000000001E-12</c:v>
                </c:pt>
                <c:pt idx="9871">
                  <c:v>1.6797400000000001E-12</c:v>
                </c:pt>
                <c:pt idx="9872">
                  <c:v>1.5560200000000001E-12</c:v>
                </c:pt>
                <c:pt idx="9873">
                  <c:v>1.5560200000000001E-12</c:v>
                </c:pt>
                <c:pt idx="9874">
                  <c:v>1.59451E-12</c:v>
                </c:pt>
                <c:pt idx="9875">
                  <c:v>1.59451E-12</c:v>
                </c:pt>
                <c:pt idx="9876">
                  <c:v>1.9740299999999998E-12</c:v>
                </c:pt>
                <c:pt idx="9877">
                  <c:v>1.9740299999999998E-12</c:v>
                </c:pt>
                <c:pt idx="9878">
                  <c:v>2.1673699999999999E-12</c:v>
                </c:pt>
                <c:pt idx="9879">
                  <c:v>2.1673699999999999E-12</c:v>
                </c:pt>
                <c:pt idx="9880">
                  <c:v>1.3183499999999999E-12</c:v>
                </c:pt>
                <c:pt idx="9881">
                  <c:v>1.3183499999999999E-12</c:v>
                </c:pt>
                <c:pt idx="9882">
                  <c:v>2.31923E-12</c:v>
                </c:pt>
                <c:pt idx="9883">
                  <c:v>2.31923E-12</c:v>
                </c:pt>
                <c:pt idx="9884">
                  <c:v>1.3970900000000001E-12</c:v>
                </c:pt>
                <c:pt idx="9885">
                  <c:v>1.3970900000000001E-12</c:v>
                </c:pt>
                <c:pt idx="9886">
                  <c:v>1.87965E-12</c:v>
                </c:pt>
                <c:pt idx="9887">
                  <c:v>1.87965E-12</c:v>
                </c:pt>
                <c:pt idx="9888">
                  <c:v>2.0589199999999999E-12</c:v>
                </c:pt>
                <c:pt idx="9889">
                  <c:v>2.0589199999999999E-12</c:v>
                </c:pt>
                <c:pt idx="9890">
                  <c:v>3.3176399999999998E-11</c:v>
                </c:pt>
                <c:pt idx="9891">
                  <c:v>3.3176399999999998E-11</c:v>
                </c:pt>
                <c:pt idx="9892">
                  <c:v>1.38272E-12</c:v>
                </c:pt>
                <c:pt idx="9893">
                  <c:v>1.38272E-12</c:v>
                </c:pt>
                <c:pt idx="9894">
                  <c:v>1.7977699999999999E-12</c:v>
                </c:pt>
                <c:pt idx="9895">
                  <c:v>1.7977699999999999E-12</c:v>
                </c:pt>
                <c:pt idx="9896">
                  <c:v>2.6808400000000001E-12</c:v>
                </c:pt>
                <c:pt idx="9897">
                  <c:v>2.6808400000000001E-12</c:v>
                </c:pt>
                <c:pt idx="9898">
                  <c:v>1.62575E-12</c:v>
                </c:pt>
                <c:pt idx="9899">
                  <c:v>1.62575E-12</c:v>
                </c:pt>
                <c:pt idx="9900">
                  <c:v>2.2242700000000002E-12</c:v>
                </c:pt>
                <c:pt idx="9901">
                  <c:v>2.2242700000000002E-12</c:v>
                </c:pt>
                <c:pt idx="9902">
                  <c:v>2.2797700000000001E-12</c:v>
                </c:pt>
                <c:pt idx="9903">
                  <c:v>2.2797700000000001E-12</c:v>
                </c:pt>
                <c:pt idx="9904">
                  <c:v>1.3439499999999999E-12</c:v>
                </c:pt>
                <c:pt idx="9905">
                  <c:v>1.3439499999999999E-12</c:v>
                </c:pt>
                <c:pt idx="9906">
                  <c:v>2.0148399999999999E-12</c:v>
                </c:pt>
                <c:pt idx="9907">
                  <c:v>2.0148399999999999E-12</c:v>
                </c:pt>
                <c:pt idx="9908">
                  <c:v>1.8455300000000001E-12</c:v>
                </c:pt>
                <c:pt idx="9909">
                  <c:v>1.8455300000000001E-12</c:v>
                </c:pt>
                <c:pt idx="9910">
                  <c:v>2.0232499999999999E-12</c:v>
                </c:pt>
                <c:pt idx="9911">
                  <c:v>2.0232499999999999E-12</c:v>
                </c:pt>
                <c:pt idx="9912">
                  <c:v>1.3454500000000001E-12</c:v>
                </c:pt>
                <c:pt idx="9913">
                  <c:v>1.3454500000000001E-12</c:v>
                </c:pt>
                <c:pt idx="9914">
                  <c:v>1.4214799999999999E-12</c:v>
                </c:pt>
                <c:pt idx="9915">
                  <c:v>1.4214799999999999E-12</c:v>
                </c:pt>
                <c:pt idx="9916">
                  <c:v>1.5823599999999999E-12</c:v>
                </c:pt>
                <c:pt idx="9917">
                  <c:v>1.5823599999999999E-12</c:v>
                </c:pt>
                <c:pt idx="9918">
                  <c:v>1.97124E-12</c:v>
                </c:pt>
                <c:pt idx="9919">
                  <c:v>1.97124E-12</c:v>
                </c:pt>
                <c:pt idx="9920">
                  <c:v>1.4705399999999999E-12</c:v>
                </c:pt>
                <c:pt idx="9921">
                  <c:v>1.4705399999999999E-12</c:v>
                </c:pt>
                <c:pt idx="9922">
                  <c:v>1.9997700000000001E-12</c:v>
                </c:pt>
                <c:pt idx="9923">
                  <c:v>1.9997700000000001E-12</c:v>
                </c:pt>
                <c:pt idx="9924">
                  <c:v>1.3871099999999999E-12</c:v>
                </c:pt>
                <c:pt idx="9925">
                  <c:v>1.3871099999999999E-12</c:v>
                </c:pt>
                <c:pt idx="9926">
                  <c:v>2.1727200000000001E-12</c:v>
                </c:pt>
                <c:pt idx="9927">
                  <c:v>2.1727200000000001E-12</c:v>
                </c:pt>
                <c:pt idx="9928">
                  <c:v>1.4774999999999999E-12</c:v>
                </c:pt>
                <c:pt idx="9929">
                  <c:v>1.4774999999999999E-12</c:v>
                </c:pt>
                <c:pt idx="9930">
                  <c:v>1.98184E-12</c:v>
                </c:pt>
                <c:pt idx="9931">
                  <c:v>1.98184E-12</c:v>
                </c:pt>
                <c:pt idx="9932">
                  <c:v>1.85814E-12</c:v>
                </c:pt>
                <c:pt idx="9933">
                  <c:v>1.85814E-12</c:v>
                </c:pt>
                <c:pt idx="9934">
                  <c:v>1.3590100000000001E-12</c:v>
                </c:pt>
                <c:pt idx="9935">
                  <c:v>1.3590100000000001E-12</c:v>
                </c:pt>
                <c:pt idx="9936">
                  <c:v>1.56176E-12</c:v>
                </c:pt>
                <c:pt idx="9937">
                  <c:v>1.56176E-12</c:v>
                </c:pt>
                <c:pt idx="9938">
                  <c:v>1.8725800000000001E-12</c:v>
                </c:pt>
                <c:pt idx="9939">
                  <c:v>1.8725800000000001E-12</c:v>
                </c:pt>
                <c:pt idx="9940">
                  <c:v>2.4894699999999999E-12</c:v>
                </c:pt>
                <c:pt idx="9941">
                  <c:v>2.4894699999999999E-12</c:v>
                </c:pt>
                <c:pt idx="9942">
                  <c:v>1.5121099999999999E-12</c:v>
                </c:pt>
                <c:pt idx="9943">
                  <c:v>1.5121099999999999E-12</c:v>
                </c:pt>
                <c:pt idx="9944">
                  <c:v>1.78085E-12</c:v>
                </c:pt>
                <c:pt idx="9945">
                  <c:v>1.78085E-12</c:v>
                </c:pt>
                <c:pt idx="9946">
                  <c:v>1.4561E-12</c:v>
                </c:pt>
                <c:pt idx="9947">
                  <c:v>1.4561E-12</c:v>
                </c:pt>
                <c:pt idx="9948">
                  <c:v>1.49403E-12</c:v>
                </c:pt>
                <c:pt idx="9949">
                  <c:v>1.49403E-12</c:v>
                </c:pt>
                <c:pt idx="9950">
                  <c:v>1.8207499999999999E-12</c:v>
                </c:pt>
                <c:pt idx="9951">
                  <c:v>1.8207499999999999E-12</c:v>
                </c:pt>
                <c:pt idx="9952">
                  <c:v>1.393E-12</c:v>
                </c:pt>
                <c:pt idx="9953">
                  <c:v>1.393E-12</c:v>
                </c:pt>
                <c:pt idx="9954">
                  <c:v>1.3635400000000001E-12</c:v>
                </c:pt>
                <c:pt idx="9955">
                  <c:v>1.3635400000000001E-12</c:v>
                </c:pt>
                <c:pt idx="9956">
                  <c:v>1.3529E-12</c:v>
                </c:pt>
                <c:pt idx="9957">
                  <c:v>1.3529E-12</c:v>
                </c:pt>
                <c:pt idx="9958">
                  <c:v>1.52971E-12</c:v>
                </c:pt>
                <c:pt idx="9959">
                  <c:v>1.52971E-12</c:v>
                </c:pt>
                <c:pt idx="9960">
                  <c:v>1.58076E-12</c:v>
                </c:pt>
                <c:pt idx="9961">
                  <c:v>1.58076E-12</c:v>
                </c:pt>
                <c:pt idx="9962">
                  <c:v>1.4049400000000001E-12</c:v>
                </c:pt>
                <c:pt idx="9963">
                  <c:v>1.4049400000000001E-12</c:v>
                </c:pt>
                <c:pt idx="9964">
                  <c:v>1.44601E-12</c:v>
                </c:pt>
                <c:pt idx="9965">
                  <c:v>1.44601E-12</c:v>
                </c:pt>
                <c:pt idx="9966">
                  <c:v>1.42605E-12</c:v>
                </c:pt>
                <c:pt idx="9967">
                  <c:v>1.42605E-12</c:v>
                </c:pt>
                <c:pt idx="9968">
                  <c:v>1.4208799999999999E-12</c:v>
                </c:pt>
                <c:pt idx="9969">
                  <c:v>1.4208799999999999E-12</c:v>
                </c:pt>
                <c:pt idx="9970">
                  <c:v>2.02791E-12</c:v>
                </c:pt>
                <c:pt idx="9971">
                  <c:v>2.02791E-12</c:v>
                </c:pt>
                <c:pt idx="9972">
                  <c:v>2.2392199999999998E-12</c:v>
                </c:pt>
                <c:pt idx="9973">
                  <c:v>2.2392199999999998E-12</c:v>
                </c:pt>
                <c:pt idx="9974">
                  <c:v>1.5969400000000001E-12</c:v>
                </c:pt>
                <c:pt idx="9975">
                  <c:v>1.5969400000000001E-12</c:v>
                </c:pt>
                <c:pt idx="9976">
                  <c:v>1.63548E-12</c:v>
                </c:pt>
                <c:pt idx="9977">
                  <c:v>1.63548E-12</c:v>
                </c:pt>
                <c:pt idx="9978">
                  <c:v>1.53782E-12</c:v>
                </c:pt>
                <c:pt idx="9979">
                  <c:v>1.53782E-12</c:v>
                </c:pt>
                <c:pt idx="9980">
                  <c:v>1.46511E-12</c:v>
                </c:pt>
                <c:pt idx="9981">
                  <c:v>1.46511E-12</c:v>
                </c:pt>
                <c:pt idx="9982">
                  <c:v>1.43746E-12</c:v>
                </c:pt>
                <c:pt idx="9983">
                  <c:v>1.43746E-12</c:v>
                </c:pt>
                <c:pt idx="9984">
                  <c:v>1.3515900000000001E-12</c:v>
                </c:pt>
                <c:pt idx="9985">
                  <c:v>1.3515900000000001E-12</c:v>
                </c:pt>
                <c:pt idx="9986">
                  <c:v>1.5733999999999999E-12</c:v>
                </c:pt>
                <c:pt idx="9987">
                  <c:v>1.5733999999999999E-12</c:v>
                </c:pt>
                <c:pt idx="9988">
                  <c:v>1.46029E-12</c:v>
                </c:pt>
                <c:pt idx="9989">
                  <c:v>1.46029E-12</c:v>
                </c:pt>
                <c:pt idx="9990">
                  <c:v>1.48736E-12</c:v>
                </c:pt>
                <c:pt idx="9991">
                  <c:v>1.48736E-12</c:v>
                </c:pt>
                <c:pt idx="9992">
                  <c:v>2.0668700000000001E-12</c:v>
                </c:pt>
                <c:pt idx="9993">
                  <c:v>2.0668700000000001E-12</c:v>
                </c:pt>
                <c:pt idx="9994">
                  <c:v>1.4640200000000001E-12</c:v>
                </c:pt>
                <c:pt idx="9995">
                  <c:v>1.4640200000000001E-12</c:v>
                </c:pt>
                <c:pt idx="9996">
                  <c:v>1.5292099999999999E-12</c:v>
                </c:pt>
                <c:pt idx="9997">
                  <c:v>1.5292099999999999E-12</c:v>
                </c:pt>
                <c:pt idx="9998">
                  <c:v>2.02155E-12</c:v>
                </c:pt>
                <c:pt idx="9999">
                  <c:v>2.02155E-12</c:v>
                </c:pt>
                <c:pt idx="10000">
                  <c:v>1.88926E-12</c:v>
                </c:pt>
                <c:pt idx="10001">
                  <c:v>1.88926E-12</c:v>
                </c:pt>
                <c:pt idx="10002">
                  <c:v>1.9639799999999999E-12</c:v>
                </c:pt>
                <c:pt idx="10003">
                  <c:v>1.9639799999999999E-12</c:v>
                </c:pt>
                <c:pt idx="10004">
                  <c:v>1.48077E-12</c:v>
                </c:pt>
                <c:pt idx="10005">
                  <c:v>1.48077E-12</c:v>
                </c:pt>
                <c:pt idx="10006">
                  <c:v>2.07798E-12</c:v>
                </c:pt>
                <c:pt idx="10007">
                  <c:v>2.07798E-12</c:v>
                </c:pt>
                <c:pt idx="10008">
                  <c:v>1.8471799999999998E-12</c:v>
                </c:pt>
                <c:pt idx="10009">
                  <c:v>1.8471799999999998E-12</c:v>
                </c:pt>
                <c:pt idx="10010">
                  <c:v>2.0569699999999999E-12</c:v>
                </c:pt>
                <c:pt idx="10011">
                  <c:v>2.0569699999999999E-12</c:v>
                </c:pt>
                <c:pt idx="10012">
                  <c:v>1.4056600000000001E-12</c:v>
                </c:pt>
                <c:pt idx="10013">
                  <c:v>1.4056600000000001E-12</c:v>
                </c:pt>
                <c:pt idx="10014">
                  <c:v>1.90277E-12</c:v>
                </c:pt>
                <c:pt idx="10015">
                  <c:v>1.90277E-12</c:v>
                </c:pt>
                <c:pt idx="10016">
                  <c:v>1.62045E-12</c:v>
                </c:pt>
                <c:pt idx="10017">
                  <c:v>1.62045E-12</c:v>
                </c:pt>
                <c:pt idx="10018">
                  <c:v>1.5663699999999999E-12</c:v>
                </c:pt>
                <c:pt idx="10019">
                  <c:v>1.5663699999999999E-12</c:v>
                </c:pt>
                <c:pt idx="10020">
                  <c:v>1.39064E-12</c:v>
                </c:pt>
                <c:pt idx="10021">
                  <c:v>1.39064E-12</c:v>
                </c:pt>
                <c:pt idx="10022">
                  <c:v>1.81378E-12</c:v>
                </c:pt>
                <c:pt idx="10023">
                  <c:v>1.81378E-12</c:v>
                </c:pt>
                <c:pt idx="10024">
                  <c:v>1.8522099999999998E-12</c:v>
                </c:pt>
                <c:pt idx="10025">
                  <c:v>1.8522099999999998E-12</c:v>
                </c:pt>
                <c:pt idx="10026">
                  <c:v>1.3866E-12</c:v>
                </c:pt>
                <c:pt idx="10027">
                  <c:v>1.3866E-12</c:v>
                </c:pt>
                <c:pt idx="10028">
                  <c:v>1.9853199999999999E-12</c:v>
                </c:pt>
                <c:pt idx="10029">
                  <c:v>1.9853199999999999E-12</c:v>
                </c:pt>
                <c:pt idx="10030">
                  <c:v>2.4722900000000002E-12</c:v>
                </c:pt>
                <c:pt idx="10031">
                  <c:v>2.4722900000000002E-12</c:v>
                </c:pt>
                <c:pt idx="10032">
                  <c:v>1.5204200000000001E-12</c:v>
                </c:pt>
                <c:pt idx="10033">
                  <c:v>1.5204200000000001E-12</c:v>
                </c:pt>
                <c:pt idx="10034">
                  <c:v>1.9352899999999999E-12</c:v>
                </c:pt>
                <c:pt idx="10035">
                  <c:v>1.9352899999999999E-12</c:v>
                </c:pt>
                <c:pt idx="10036">
                  <c:v>1.44057E-12</c:v>
                </c:pt>
                <c:pt idx="10037">
                  <c:v>1.44057E-12</c:v>
                </c:pt>
                <c:pt idx="10038">
                  <c:v>1.9372200000000001E-12</c:v>
                </c:pt>
                <c:pt idx="10039">
                  <c:v>1.9372200000000001E-12</c:v>
                </c:pt>
                <c:pt idx="10040">
                  <c:v>1.5483799999999999E-12</c:v>
                </c:pt>
                <c:pt idx="10041">
                  <c:v>1.5483799999999999E-12</c:v>
                </c:pt>
                <c:pt idx="10042">
                  <c:v>1.8401699999999998E-12</c:v>
                </c:pt>
                <c:pt idx="10043">
                  <c:v>1.8401699999999998E-12</c:v>
                </c:pt>
                <c:pt idx="10044">
                  <c:v>1.4400300000000001E-12</c:v>
                </c:pt>
                <c:pt idx="10045">
                  <c:v>1.4400300000000001E-12</c:v>
                </c:pt>
                <c:pt idx="10046">
                  <c:v>2.2961299999999998E-12</c:v>
                </c:pt>
                <c:pt idx="10047">
                  <c:v>2.2961299999999998E-12</c:v>
                </c:pt>
                <c:pt idx="10048">
                  <c:v>1.4366999999999999E-12</c:v>
                </c:pt>
                <c:pt idx="10049">
                  <c:v>1.4366999999999999E-12</c:v>
                </c:pt>
                <c:pt idx="10050">
                  <c:v>2.1840800000000001E-12</c:v>
                </c:pt>
                <c:pt idx="10051">
                  <c:v>2.1840800000000001E-12</c:v>
                </c:pt>
                <c:pt idx="10052">
                  <c:v>1.9564499999999998E-12</c:v>
                </c:pt>
                <c:pt idx="10053">
                  <c:v>1.9564499999999998E-12</c:v>
                </c:pt>
                <c:pt idx="10054">
                  <c:v>1.3304700000000001E-12</c:v>
                </c:pt>
                <c:pt idx="10055">
                  <c:v>1.3304700000000001E-12</c:v>
                </c:pt>
                <c:pt idx="10056">
                  <c:v>1.42559E-12</c:v>
                </c:pt>
                <c:pt idx="10057">
                  <c:v>1.42559E-12</c:v>
                </c:pt>
                <c:pt idx="10058">
                  <c:v>1.55148E-12</c:v>
                </c:pt>
                <c:pt idx="10059">
                  <c:v>1.55148E-12</c:v>
                </c:pt>
                <c:pt idx="10060">
                  <c:v>1.3922000000000001E-12</c:v>
                </c:pt>
                <c:pt idx="10061">
                  <c:v>1.3922000000000001E-12</c:v>
                </c:pt>
                <c:pt idx="10062">
                  <c:v>2.31779E-12</c:v>
                </c:pt>
                <c:pt idx="10063">
                  <c:v>2.31779E-12</c:v>
                </c:pt>
                <c:pt idx="10064">
                  <c:v>1.91799E-12</c:v>
                </c:pt>
                <c:pt idx="10065">
                  <c:v>1.91799E-12</c:v>
                </c:pt>
                <c:pt idx="10066">
                  <c:v>1.6271799999999999E-12</c:v>
                </c:pt>
                <c:pt idx="10067">
                  <c:v>1.6271799999999999E-12</c:v>
                </c:pt>
                <c:pt idx="10068">
                  <c:v>1.4269699999999999E-12</c:v>
                </c:pt>
                <c:pt idx="10069">
                  <c:v>1.4269699999999999E-12</c:v>
                </c:pt>
                <c:pt idx="10070">
                  <c:v>1.81833E-12</c:v>
                </c:pt>
                <c:pt idx="10071">
                  <c:v>1.81833E-12</c:v>
                </c:pt>
                <c:pt idx="10072">
                  <c:v>1.7642199999999999E-12</c:v>
                </c:pt>
                <c:pt idx="10073">
                  <c:v>1.7642199999999999E-12</c:v>
                </c:pt>
                <c:pt idx="10074">
                  <c:v>2.0393100000000001E-12</c:v>
                </c:pt>
                <c:pt idx="10075">
                  <c:v>2.0393100000000001E-12</c:v>
                </c:pt>
                <c:pt idx="10076">
                  <c:v>1.99655E-12</c:v>
                </c:pt>
                <c:pt idx="10077">
                  <c:v>1.99655E-12</c:v>
                </c:pt>
                <c:pt idx="10078">
                  <c:v>2.4012599999999998E-12</c:v>
                </c:pt>
                <c:pt idx="10079">
                  <c:v>2.4012599999999998E-12</c:v>
                </c:pt>
                <c:pt idx="10080">
                  <c:v>1.35061E-12</c:v>
                </c:pt>
                <c:pt idx="10081">
                  <c:v>1.35061E-12</c:v>
                </c:pt>
                <c:pt idx="10082">
                  <c:v>1.80737E-12</c:v>
                </c:pt>
                <c:pt idx="10083">
                  <c:v>1.80737E-12</c:v>
                </c:pt>
                <c:pt idx="10084">
                  <c:v>1.74851E-12</c:v>
                </c:pt>
                <c:pt idx="10085">
                  <c:v>1.74851E-12</c:v>
                </c:pt>
                <c:pt idx="10086">
                  <c:v>1.3542400000000001E-12</c:v>
                </c:pt>
                <c:pt idx="10087">
                  <c:v>1.3542400000000001E-12</c:v>
                </c:pt>
                <c:pt idx="10088">
                  <c:v>1.6189000000000001E-12</c:v>
                </c:pt>
                <c:pt idx="10089">
                  <c:v>1.6189000000000001E-12</c:v>
                </c:pt>
                <c:pt idx="10090">
                  <c:v>1.51696E-12</c:v>
                </c:pt>
                <c:pt idx="10091">
                  <c:v>1.51696E-12</c:v>
                </c:pt>
                <c:pt idx="10092">
                  <c:v>1.3483E-12</c:v>
                </c:pt>
                <c:pt idx="10093">
                  <c:v>1.3483E-12</c:v>
                </c:pt>
                <c:pt idx="10094">
                  <c:v>1.2979999999999999E-12</c:v>
                </c:pt>
                <c:pt idx="10095">
                  <c:v>1.2979999999999999E-12</c:v>
                </c:pt>
                <c:pt idx="10096">
                  <c:v>1.9283300000000001E-12</c:v>
                </c:pt>
                <c:pt idx="10097">
                  <c:v>1.9283300000000001E-12</c:v>
                </c:pt>
                <c:pt idx="10098">
                  <c:v>1.4349199999999999E-12</c:v>
                </c:pt>
                <c:pt idx="10099">
                  <c:v>1.4349199999999999E-12</c:v>
                </c:pt>
                <c:pt idx="10100">
                  <c:v>1.3349199999999999E-12</c:v>
                </c:pt>
                <c:pt idx="10101">
                  <c:v>1.3349199999999999E-12</c:v>
                </c:pt>
                <c:pt idx="10102">
                  <c:v>1.32205E-12</c:v>
                </c:pt>
                <c:pt idx="10103">
                  <c:v>1.32205E-12</c:v>
                </c:pt>
                <c:pt idx="10104">
                  <c:v>1.42397E-12</c:v>
                </c:pt>
                <c:pt idx="10105">
                  <c:v>1.42397E-12</c:v>
                </c:pt>
                <c:pt idx="10106">
                  <c:v>2.05469E-12</c:v>
                </c:pt>
                <c:pt idx="10107">
                  <c:v>2.05469E-12</c:v>
                </c:pt>
                <c:pt idx="10108">
                  <c:v>1.8558900000000001E-12</c:v>
                </c:pt>
                <c:pt idx="10109">
                  <c:v>1.8558900000000001E-12</c:v>
                </c:pt>
                <c:pt idx="10110">
                  <c:v>1.39134E-12</c:v>
                </c:pt>
                <c:pt idx="10111">
                  <c:v>1.39134E-12</c:v>
                </c:pt>
                <c:pt idx="10112">
                  <c:v>1.73611E-12</c:v>
                </c:pt>
                <c:pt idx="10113">
                  <c:v>1.73611E-12</c:v>
                </c:pt>
                <c:pt idx="10114">
                  <c:v>1.94566E-12</c:v>
                </c:pt>
                <c:pt idx="10115">
                  <c:v>1.94566E-12</c:v>
                </c:pt>
                <c:pt idx="10116">
                  <c:v>1.6020900000000001E-12</c:v>
                </c:pt>
                <c:pt idx="10117">
                  <c:v>1.6020900000000001E-12</c:v>
                </c:pt>
                <c:pt idx="10118">
                  <c:v>1.88646E-12</c:v>
                </c:pt>
                <c:pt idx="10119">
                  <c:v>1.88646E-12</c:v>
                </c:pt>
                <c:pt idx="10120">
                  <c:v>1.7409099999999999E-12</c:v>
                </c:pt>
                <c:pt idx="10121">
                  <c:v>1.7409099999999999E-12</c:v>
                </c:pt>
                <c:pt idx="10122">
                  <c:v>2.05801E-12</c:v>
                </c:pt>
                <c:pt idx="10123">
                  <c:v>2.05801E-12</c:v>
                </c:pt>
                <c:pt idx="10124">
                  <c:v>1.9018999999999998E-12</c:v>
                </c:pt>
                <c:pt idx="10125">
                  <c:v>1.9018999999999998E-12</c:v>
                </c:pt>
                <c:pt idx="10126">
                  <c:v>1.5189300000000001E-12</c:v>
                </c:pt>
                <c:pt idx="10127">
                  <c:v>1.5189300000000001E-12</c:v>
                </c:pt>
                <c:pt idx="10128">
                  <c:v>1.48235E-12</c:v>
                </c:pt>
                <c:pt idx="10129">
                  <c:v>1.48235E-12</c:v>
                </c:pt>
                <c:pt idx="10130">
                  <c:v>1.9944199999999999E-12</c:v>
                </c:pt>
                <c:pt idx="10131">
                  <c:v>1.9944199999999999E-12</c:v>
                </c:pt>
                <c:pt idx="10132">
                  <c:v>1.4297899999999999E-12</c:v>
                </c:pt>
                <c:pt idx="10133">
                  <c:v>1.4297899999999999E-12</c:v>
                </c:pt>
                <c:pt idx="10134">
                  <c:v>1.49262E-12</c:v>
                </c:pt>
                <c:pt idx="10135">
                  <c:v>1.49262E-12</c:v>
                </c:pt>
                <c:pt idx="10136">
                  <c:v>1.4902399999999999E-12</c:v>
                </c:pt>
                <c:pt idx="10137">
                  <c:v>1.4902399999999999E-12</c:v>
                </c:pt>
                <c:pt idx="10138">
                  <c:v>1.30558E-12</c:v>
                </c:pt>
                <c:pt idx="10139">
                  <c:v>1.30558E-12</c:v>
                </c:pt>
                <c:pt idx="10140">
                  <c:v>1.37113E-12</c:v>
                </c:pt>
                <c:pt idx="10141">
                  <c:v>1.37113E-12</c:v>
                </c:pt>
                <c:pt idx="10142">
                  <c:v>1.53763E-12</c:v>
                </c:pt>
                <c:pt idx="10143">
                  <c:v>1.53763E-12</c:v>
                </c:pt>
                <c:pt idx="10144">
                  <c:v>2.0865700000000001E-12</c:v>
                </c:pt>
                <c:pt idx="10145">
                  <c:v>2.0865700000000001E-12</c:v>
                </c:pt>
                <c:pt idx="10146">
                  <c:v>1.3551999999999999E-12</c:v>
                </c:pt>
                <c:pt idx="10147">
                  <c:v>1.3551999999999999E-12</c:v>
                </c:pt>
                <c:pt idx="10148">
                  <c:v>1.8800899999999999E-12</c:v>
                </c:pt>
                <c:pt idx="10149">
                  <c:v>1.8800899999999999E-12</c:v>
                </c:pt>
                <c:pt idx="10150">
                  <c:v>1.47022E-12</c:v>
                </c:pt>
                <c:pt idx="10151">
                  <c:v>1.47022E-12</c:v>
                </c:pt>
                <c:pt idx="10152">
                  <c:v>1.8568699999999999E-12</c:v>
                </c:pt>
                <c:pt idx="10153">
                  <c:v>1.8568699999999999E-12</c:v>
                </c:pt>
                <c:pt idx="10154">
                  <c:v>2.2136300000000001E-12</c:v>
                </c:pt>
                <c:pt idx="10155">
                  <c:v>2.2136300000000001E-12</c:v>
                </c:pt>
                <c:pt idx="10156">
                  <c:v>1.76922E-12</c:v>
                </c:pt>
                <c:pt idx="10157">
                  <c:v>1.76922E-12</c:v>
                </c:pt>
                <c:pt idx="10158">
                  <c:v>1.9721199999999999E-12</c:v>
                </c:pt>
                <c:pt idx="10159">
                  <c:v>1.9721199999999999E-12</c:v>
                </c:pt>
                <c:pt idx="10160">
                  <c:v>1.9136600000000001E-12</c:v>
                </c:pt>
                <c:pt idx="10161">
                  <c:v>1.9136600000000001E-12</c:v>
                </c:pt>
                <c:pt idx="10162">
                  <c:v>1.5496600000000001E-12</c:v>
                </c:pt>
                <c:pt idx="10163">
                  <c:v>1.5496600000000001E-12</c:v>
                </c:pt>
                <c:pt idx="10164">
                  <c:v>1.4760799999999999E-12</c:v>
                </c:pt>
                <c:pt idx="10165">
                  <c:v>1.4760799999999999E-12</c:v>
                </c:pt>
                <c:pt idx="10166">
                  <c:v>1.48122E-12</c:v>
                </c:pt>
                <c:pt idx="10167">
                  <c:v>1.48122E-12</c:v>
                </c:pt>
                <c:pt idx="10168">
                  <c:v>1.4997100000000001E-12</c:v>
                </c:pt>
                <c:pt idx="10169">
                  <c:v>1.4997100000000001E-12</c:v>
                </c:pt>
                <c:pt idx="10170">
                  <c:v>1.5412100000000001E-12</c:v>
                </c:pt>
                <c:pt idx="10171">
                  <c:v>1.5412100000000001E-12</c:v>
                </c:pt>
                <c:pt idx="10172">
                  <c:v>1.55206E-12</c:v>
                </c:pt>
                <c:pt idx="10173">
                  <c:v>1.55206E-12</c:v>
                </c:pt>
                <c:pt idx="10174">
                  <c:v>2.3508599999999999E-12</c:v>
                </c:pt>
                <c:pt idx="10175">
                  <c:v>2.3508599999999999E-12</c:v>
                </c:pt>
                <c:pt idx="10176">
                  <c:v>1.86826E-12</c:v>
                </c:pt>
                <c:pt idx="10177">
                  <c:v>1.86826E-12</c:v>
                </c:pt>
                <c:pt idx="10178">
                  <c:v>1.43696E-12</c:v>
                </c:pt>
                <c:pt idx="10179">
                  <c:v>1.43696E-12</c:v>
                </c:pt>
                <c:pt idx="10180">
                  <c:v>1.8408899999999998E-12</c:v>
                </c:pt>
                <c:pt idx="10181">
                  <c:v>1.8408899999999998E-12</c:v>
                </c:pt>
                <c:pt idx="10182">
                  <c:v>1.43301E-12</c:v>
                </c:pt>
                <c:pt idx="10183">
                  <c:v>1.43301E-12</c:v>
                </c:pt>
                <c:pt idx="10184">
                  <c:v>1.2944E-12</c:v>
                </c:pt>
                <c:pt idx="10185">
                  <c:v>1.2944E-12</c:v>
                </c:pt>
                <c:pt idx="10186">
                  <c:v>1.5295199999999999E-12</c:v>
                </c:pt>
                <c:pt idx="10187">
                  <c:v>1.5295199999999999E-12</c:v>
                </c:pt>
                <c:pt idx="10188">
                  <c:v>2.04891E-12</c:v>
                </c:pt>
                <c:pt idx="10189">
                  <c:v>2.04891E-12</c:v>
                </c:pt>
                <c:pt idx="10190">
                  <c:v>1.7055100000000001E-12</c:v>
                </c:pt>
                <c:pt idx="10191">
                  <c:v>1.7055100000000001E-12</c:v>
                </c:pt>
                <c:pt idx="10192">
                  <c:v>2.27032E-12</c:v>
                </c:pt>
                <c:pt idx="10193">
                  <c:v>2.27032E-12</c:v>
                </c:pt>
                <c:pt idx="10194">
                  <c:v>1.5239400000000001E-12</c:v>
                </c:pt>
                <c:pt idx="10195">
                  <c:v>1.5239400000000001E-12</c:v>
                </c:pt>
                <c:pt idx="10196">
                  <c:v>2.1239200000000001E-12</c:v>
                </c:pt>
                <c:pt idx="10197">
                  <c:v>2.1239200000000001E-12</c:v>
                </c:pt>
                <c:pt idx="10198">
                  <c:v>1.8547300000000001E-12</c:v>
                </c:pt>
                <c:pt idx="10199">
                  <c:v>1.8547300000000001E-12</c:v>
                </c:pt>
                <c:pt idx="10200">
                  <c:v>2.5164499999999998E-12</c:v>
                </c:pt>
                <c:pt idx="10201">
                  <c:v>2.5164499999999998E-12</c:v>
                </c:pt>
                <c:pt idx="10202">
                  <c:v>1.8357999999999999E-12</c:v>
                </c:pt>
                <c:pt idx="10203">
                  <c:v>1.8357999999999999E-12</c:v>
                </c:pt>
                <c:pt idx="10204">
                  <c:v>2.4244100000000002E-12</c:v>
                </c:pt>
                <c:pt idx="10205">
                  <c:v>2.4244100000000002E-12</c:v>
                </c:pt>
                <c:pt idx="10206">
                  <c:v>2.0313E-12</c:v>
                </c:pt>
                <c:pt idx="10207">
                  <c:v>2.0313E-12</c:v>
                </c:pt>
                <c:pt idx="10208">
                  <c:v>3.43693E-12</c:v>
                </c:pt>
                <c:pt idx="10209">
                  <c:v>3.43693E-12</c:v>
                </c:pt>
                <c:pt idx="10210">
                  <c:v>3.4759200000000002E-11</c:v>
                </c:pt>
                <c:pt idx="10211">
                  <c:v>3.4759200000000002E-11</c:v>
                </c:pt>
                <c:pt idx="10212">
                  <c:v>1.53067E-12</c:v>
                </c:pt>
                <c:pt idx="10213">
                  <c:v>1.53067E-12</c:v>
                </c:pt>
                <c:pt idx="10214">
                  <c:v>1.3701099999999999E-12</c:v>
                </c:pt>
                <c:pt idx="10215">
                  <c:v>1.3701099999999999E-12</c:v>
                </c:pt>
                <c:pt idx="10216">
                  <c:v>2.50292E-12</c:v>
                </c:pt>
                <c:pt idx="10217">
                  <c:v>2.50292E-12</c:v>
                </c:pt>
                <c:pt idx="10218">
                  <c:v>2.4230400000000001E-12</c:v>
                </c:pt>
                <c:pt idx="10219">
                  <c:v>2.4230400000000001E-12</c:v>
                </c:pt>
                <c:pt idx="10220">
                  <c:v>1.3479800000000001E-12</c:v>
                </c:pt>
                <c:pt idx="10221">
                  <c:v>1.3479800000000001E-12</c:v>
                </c:pt>
                <c:pt idx="10222">
                  <c:v>1.33229E-12</c:v>
                </c:pt>
                <c:pt idx="10223">
                  <c:v>1.33229E-12</c:v>
                </c:pt>
                <c:pt idx="10224">
                  <c:v>2.6269400000000001E-12</c:v>
                </c:pt>
                <c:pt idx="10225">
                  <c:v>2.6269400000000001E-12</c:v>
                </c:pt>
                <c:pt idx="10226">
                  <c:v>2.3654800000000001E-12</c:v>
                </c:pt>
                <c:pt idx="10227">
                  <c:v>2.3654800000000001E-12</c:v>
                </c:pt>
                <c:pt idx="10228">
                  <c:v>2.0431499999999998E-12</c:v>
                </c:pt>
                <c:pt idx="10229">
                  <c:v>2.0431499999999998E-12</c:v>
                </c:pt>
                <c:pt idx="10230">
                  <c:v>1.56015E-12</c:v>
                </c:pt>
                <c:pt idx="10231">
                  <c:v>1.56015E-12</c:v>
                </c:pt>
                <c:pt idx="10232">
                  <c:v>1.50678E-12</c:v>
                </c:pt>
                <c:pt idx="10233">
                  <c:v>1.50678E-12</c:v>
                </c:pt>
                <c:pt idx="10234">
                  <c:v>1.45186E-12</c:v>
                </c:pt>
                <c:pt idx="10235">
                  <c:v>1.45186E-12</c:v>
                </c:pt>
                <c:pt idx="10236">
                  <c:v>1.3844700000000001E-12</c:v>
                </c:pt>
                <c:pt idx="10237">
                  <c:v>1.3844700000000001E-12</c:v>
                </c:pt>
                <c:pt idx="10238">
                  <c:v>1.5729699999999999E-12</c:v>
                </c:pt>
                <c:pt idx="10239">
                  <c:v>1.5729699999999999E-12</c:v>
                </c:pt>
                <c:pt idx="10240">
                  <c:v>1.3564999999999999E-12</c:v>
                </c:pt>
                <c:pt idx="10241">
                  <c:v>1.3564999999999999E-12</c:v>
                </c:pt>
                <c:pt idx="10242">
                  <c:v>2.1831299999999998E-12</c:v>
                </c:pt>
                <c:pt idx="10243">
                  <c:v>2.1831299999999998E-12</c:v>
                </c:pt>
                <c:pt idx="10244">
                  <c:v>1.31877E-12</c:v>
                </c:pt>
                <c:pt idx="10245">
                  <c:v>1.31877E-12</c:v>
                </c:pt>
                <c:pt idx="10246">
                  <c:v>1.4596800000000001E-12</c:v>
                </c:pt>
                <c:pt idx="10247">
                  <c:v>1.4596800000000001E-12</c:v>
                </c:pt>
                <c:pt idx="10248">
                  <c:v>1.38643E-12</c:v>
                </c:pt>
                <c:pt idx="10249">
                  <c:v>1.38643E-12</c:v>
                </c:pt>
                <c:pt idx="10250">
                  <c:v>2.2079599999999998E-12</c:v>
                </c:pt>
                <c:pt idx="10251">
                  <c:v>2.2079599999999998E-12</c:v>
                </c:pt>
                <c:pt idx="10252">
                  <c:v>2.5725000000000002E-12</c:v>
                </c:pt>
                <c:pt idx="10253">
                  <c:v>2.5725000000000002E-12</c:v>
                </c:pt>
                <c:pt idx="10254">
                  <c:v>2.3836400000000001E-12</c:v>
                </c:pt>
                <c:pt idx="10255">
                  <c:v>2.3836400000000001E-12</c:v>
                </c:pt>
                <c:pt idx="10256">
                  <c:v>1.4693400000000001E-12</c:v>
                </c:pt>
                <c:pt idx="10257">
                  <c:v>1.4693400000000001E-12</c:v>
                </c:pt>
                <c:pt idx="10258">
                  <c:v>1.3695100000000001E-12</c:v>
                </c:pt>
                <c:pt idx="10259">
                  <c:v>1.3695100000000001E-12</c:v>
                </c:pt>
                <c:pt idx="10260">
                  <c:v>1.4648799999999999E-12</c:v>
                </c:pt>
                <c:pt idx="10261">
                  <c:v>1.4648799999999999E-12</c:v>
                </c:pt>
                <c:pt idx="10262">
                  <c:v>1.50102E-12</c:v>
                </c:pt>
                <c:pt idx="10263">
                  <c:v>1.50102E-12</c:v>
                </c:pt>
                <c:pt idx="10264">
                  <c:v>1.8473599999999999E-12</c:v>
                </c:pt>
                <c:pt idx="10265">
                  <c:v>1.8473599999999999E-12</c:v>
                </c:pt>
                <c:pt idx="10266">
                  <c:v>4.2338300000000003E-12</c:v>
                </c:pt>
                <c:pt idx="10267">
                  <c:v>4.2338300000000003E-12</c:v>
                </c:pt>
                <c:pt idx="10268">
                  <c:v>1.8664399999999999E-12</c:v>
                </c:pt>
                <c:pt idx="10269">
                  <c:v>1.8664399999999999E-12</c:v>
                </c:pt>
                <c:pt idx="10270">
                  <c:v>1.4377599999999999E-12</c:v>
                </c:pt>
                <c:pt idx="10271">
                  <c:v>1.4377599999999999E-12</c:v>
                </c:pt>
                <c:pt idx="10272">
                  <c:v>1.4585500000000001E-12</c:v>
                </c:pt>
                <c:pt idx="10273">
                  <c:v>1.4585500000000001E-12</c:v>
                </c:pt>
                <c:pt idx="10274">
                  <c:v>1.4199700000000001E-12</c:v>
                </c:pt>
                <c:pt idx="10275">
                  <c:v>1.4199700000000001E-12</c:v>
                </c:pt>
                <c:pt idx="10276">
                  <c:v>1.4657500000000001E-12</c:v>
                </c:pt>
                <c:pt idx="10277">
                  <c:v>1.4657500000000001E-12</c:v>
                </c:pt>
                <c:pt idx="10278">
                  <c:v>2.5553200000000001E-12</c:v>
                </c:pt>
                <c:pt idx="10279">
                  <c:v>2.5553200000000001E-12</c:v>
                </c:pt>
                <c:pt idx="10280">
                  <c:v>1.46824E-12</c:v>
                </c:pt>
                <c:pt idx="10281">
                  <c:v>1.46824E-12</c:v>
                </c:pt>
                <c:pt idx="10282">
                  <c:v>1.8029800000000001E-12</c:v>
                </c:pt>
                <c:pt idx="10283">
                  <c:v>1.8029800000000001E-12</c:v>
                </c:pt>
                <c:pt idx="10284">
                  <c:v>1.5397400000000001E-12</c:v>
                </c:pt>
                <c:pt idx="10285">
                  <c:v>1.5397400000000001E-12</c:v>
                </c:pt>
                <c:pt idx="10286">
                  <c:v>3.1012300000000001E-12</c:v>
                </c:pt>
                <c:pt idx="10287">
                  <c:v>3.1012300000000001E-12</c:v>
                </c:pt>
                <c:pt idx="10288">
                  <c:v>1.9588400000000002E-12</c:v>
                </c:pt>
                <c:pt idx="10289">
                  <c:v>1.9588400000000002E-12</c:v>
                </c:pt>
                <c:pt idx="10290">
                  <c:v>1.3114599999999999E-12</c:v>
                </c:pt>
                <c:pt idx="10291">
                  <c:v>1.3114599999999999E-12</c:v>
                </c:pt>
                <c:pt idx="10292">
                  <c:v>2.1500299999999999E-12</c:v>
                </c:pt>
                <c:pt idx="10293">
                  <c:v>2.1500299999999999E-12</c:v>
                </c:pt>
                <c:pt idx="10294">
                  <c:v>1.57347E-12</c:v>
                </c:pt>
                <c:pt idx="10295">
                  <c:v>1.57347E-12</c:v>
                </c:pt>
                <c:pt idx="10296">
                  <c:v>1.9623900000000001E-12</c:v>
                </c:pt>
                <c:pt idx="10297">
                  <c:v>1.9623900000000001E-12</c:v>
                </c:pt>
                <c:pt idx="10298">
                  <c:v>1.40471E-12</c:v>
                </c:pt>
                <c:pt idx="10299">
                  <c:v>1.40471E-12</c:v>
                </c:pt>
                <c:pt idx="10300">
                  <c:v>1.8788400000000001E-12</c:v>
                </c:pt>
                <c:pt idx="10301">
                  <c:v>1.8788400000000001E-12</c:v>
                </c:pt>
                <c:pt idx="10302">
                  <c:v>1.33701E-12</c:v>
                </c:pt>
                <c:pt idx="10303">
                  <c:v>1.33701E-12</c:v>
                </c:pt>
                <c:pt idx="10304">
                  <c:v>1.3832400000000001E-12</c:v>
                </c:pt>
                <c:pt idx="10305">
                  <c:v>1.3832400000000001E-12</c:v>
                </c:pt>
                <c:pt idx="10306">
                  <c:v>1.8273700000000001E-12</c:v>
                </c:pt>
                <c:pt idx="10307">
                  <c:v>1.8273700000000001E-12</c:v>
                </c:pt>
                <c:pt idx="10308">
                  <c:v>1.36321E-12</c:v>
                </c:pt>
                <c:pt idx="10309">
                  <c:v>1.36321E-12</c:v>
                </c:pt>
                <c:pt idx="10310">
                  <c:v>1.54085E-12</c:v>
                </c:pt>
                <c:pt idx="10311">
                  <c:v>1.54085E-12</c:v>
                </c:pt>
                <c:pt idx="10312">
                  <c:v>1.6797400000000001E-12</c:v>
                </c:pt>
                <c:pt idx="10313">
                  <c:v>1.6797400000000001E-12</c:v>
                </c:pt>
                <c:pt idx="10314">
                  <c:v>2.2601499999999998E-12</c:v>
                </c:pt>
                <c:pt idx="10315">
                  <c:v>2.2601499999999998E-12</c:v>
                </c:pt>
                <c:pt idx="10316">
                  <c:v>1.41203E-12</c:v>
                </c:pt>
                <c:pt idx="10317">
                  <c:v>1.41203E-12</c:v>
                </c:pt>
                <c:pt idx="10318">
                  <c:v>2.37628E-12</c:v>
                </c:pt>
                <c:pt idx="10319">
                  <c:v>2.37628E-12</c:v>
                </c:pt>
                <c:pt idx="10320">
                  <c:v>1.33782E-12</c:v>
                </c:pt>
                <c:pt idx="10321">
                  <c:v>1.33782E-12</c:v>
                </c:pt>
                <c:pt idx="10322">
                  <c:v>1.82172E-12</c:v>
                </c:pt>
                <c:pt idx="10323">
                  <c:v>1.82172E-12</c:v>
                </c:pt>
                <c:pt idx="10324">
                  <c:v>1.41896E-12</c:v>
                </c:pt>
                <c:pt idx="10325">
                  <c:v>1.41896E-12</c:v>
                </c:pt>
                <c:pt idx="10326">
                  <c:v>1.3931400000000001E-12</c:v>
                </c:pt>
                <c:pt idx="10327">
                  <c:v>1.3931400000000001E-12</c:v>
                </c:pt>
                <c:pt idx="10328">
                  <c:v>1.3826600000000001E-12</c:v>
                </c:pt>
                <c:pt idx="10329">
                  <c:v>1.3826600000000001E-12</c:v>
                </c:pt>
                <c:pt idx="10330">
                  <c:v>2.0994000000000001E-12</c:v>
                </c:pt>
                <c:pt idx="10331">
                  <c:v>2.0994000000000001E-12</c:v>
                </c:pt>
                <c:pt idx="10332">
                  <c:v>1.6994400000000001E-12</c:v>
                </c:pt>
                <c:pt idx="10333">
                  <c:v>1.6994400000000001E-12</c:v>
                </c:pt>
                <c:pt idx="10334">
                  <c:v>1.45348E-12</c:v>
                </c:pt>
                <c:pt idx="10335">
                  <c:v>1.45348E-12</c:v>
                </c:pt>
                <c:pt idx="10336">
                  <c:v>1.3368499999999999E-12</c:v>
                </c:pt>
                <c:pt idx="10337">
                  <c:v>1.3368499999999999E-12</c:v>
                </c:pt>
                <c:pt idx="10338">
                  <c:v>1.9347099999999999E-12</c:v>
                </c:pt>
                <c:pt idx="10339">
                  <c:v>1.9347099999999999E-12</c:v>
                </c:pt>
                <c:pt idx="10340">
                  <c:v>1.43854E-12</c:v>
                </c:pt>
                <c:pt idx="10341">
                  <c:v>1.43854E-12</c:v>
                </c:pt>
                <c:pt idx="10342">
                  <c:v>1.4502E-12</c:v>
                </c:pt>
                <c:pt idx="10343">
                  <c:v>1.4502E-12</c:v>
                </c:pt>
                <c:pt idx="10344">
                  <c:v>1.93502E-12</c:v>
                </c:pt>
                <c:pt idx="10345">
                  <c:v>1.93502E-12</c:v>
                </c:pt>
                <c:pt idx="10346">
                  <c:v>1.8538599999999999E-12</c:v>
                </c:pt>
                <c:pt idx="10347">
                  <c:v>1.8538599999999999E-12</c:v>
                </c:pt>
                <c:pt idx="10348">
                  <c:v>1.95472E-12</c:v>
                </c:pt>
                <c:pt idx="10349">
                  <c:v>1.95472E-12</c:v>
                </c:pt>
                <c:pt idx="10350">
                  <c:v>1.5937499999999999E-12</c:v>
                </c:pt>
                <c:pt idx="10351">
                  <c:v>1.5937499999999999E-12</c:v>
                </c:pt>
                <c:pt idx="10352">
                  <c:v>2.5003399999999998E-12</c:v>
                </c:pt>
                <c:pt idx="10353">
                  <c:v>2.5003399999999998E-12</c:v>
                </c:pt>
                <c:pt idx="10354">
                  <c:v>2.0030300000000002E-12</c:v>
                </c:pt>
                <c:pt idx="10355">
                  <c:v>2.0030300000000002E-12</c:v>
                </c:pt>
                <c:pt idx="10356">
                  <c:v>1.4655799999999999E-12</c:v>
                </c:pt>
                <c:pt idx="10357">
                  <c:v>1.4655799999999999E-12</c:v>
                </c:pt>
                <c:pt idx="10358">
                  <c:v>1.2947499999999999E-12</c:v>
                </c:pt>
                <c:pt idx="10359">
                  <c:v>1.2947499999999999E-12</c:v>
                </c:pt>
                <c:pt idx="10360">
                  <c:v>1.5331E-12</c:v>
                </c:pt>
                <c:pt idx="10361">
                  <c:v>1.5331E-12</c:v>
                </c:pt>
                <c:pt idx="10362">
                  <c:v>1.4007500000000001E-12</c:v>
                </c:pt>
                <c:pt idx="10363">
                  <c:v>1.4007500000000001E-12</c:v>
                </c:pt>
                <c:pt idx="10364">
                  <c:v>1.74085E-12</c:v>
                </c:pt>
                <c:pt idx="10365">
                  <c:v>1.74085E-12</c:v>
                </c:pt>
                <c:pt idx="10366">
                  <c:v>1.96095E-12</c:v>
                </c:pt>
                <c:pt idx="10367">
                  <c:v>1.96095E-12</c:v>
                </c:pt>
                <c:pt idx="10368">
                  <c:v>1.55162E-12</c:v>
                </c:pt>
                <c:pt idx="10369">
                  <c:v>1.55162E-12</c:v>
                </c:pt>
                <c:pt idx="10370">
                  <c:v>1.51005E-12</c:v>
                </c:pt>
                <c:pt idx="10371">
                  <c:v>1.51005E-12</c:v>
                </c:pt>
                <c:pt idx="10372">
                  <c:v>1.5372E-12</c:v>
                </c:pt>
                <c:pt idx="10373">
                  <c:v>1.5372E-12</c:v>
                </c:pt>
                <c:pt idx="10374">
                  <c:v>1.8522700000000001E-12</c:v>
                </c:pt>
                <c:pt idx="10375">
                  <c:v>1.8522700000000001E-12</c:v>
                </c:pt>
                <c:pt idx="10376">
                  <c:v>1.3148E-12</c:v>
                </c:pt>
                <c:pt idx="10377">
                  <c:v>1.3148E-12</c:v>
                </c:pt>
                <c:pt idx="10378">
                  <c:v>2.1576199999999998E-12</c:v>
                </c:pt>
                <c:pt idx="10379">
                  <c:v>2.1576199999999998E-12</c:v>
                </c:pt>
                <c:pt idx="10380">
                  <c:v>2.01355E-12</c:v>
                </c:pt>
                <c:pt idx="10381">
                  <c:v>2.01355E-12</c:v>
                </c:pt>
                <c:pt idx="10382">
                  <c:v>1.8940600000000001E-12</c:v>
                </c:pt>
                <c:pt idx="10383">
                  <c:v>1.8940600000000001E-12</c:v>
                </c:pt>
                <c:pt idx="10384">
                  <c:v>1.57171E-12</c:v>
                </c:pt>
                <c:pt idx="10385">
                  <c:v>1.57171E-12</c:v>
                </c:pt>
                <c:pt idx="10386">
                  <c:v>1.81252E-12</c:v>
                </c:pt>
                <c:pt idx="10387">
                  <c:v>1.81252E-12</c:v>
                </c:pt>
                <c:pt idx="10388">
                  <c:v>2.09375E-12</c:v>
                </c:pt>
                <c:pt idx="10389">
                  <c:v>2.09375E-12</c:v>
                </c:pt>
                <c:pt idx="10390">
                  <c:v>2.3855299999999998E-12</c:v>
                </c:pt>
                <c:pt idx="10391">
                  <c:v>2.3855299999999998E-12</c:v>
                </c:pt>
                <c:pt idx="10392">
                  <c:v>1.3291399999999999E-12</c:v>
                </c:pt>
                <c:pt idx="10393">
                  <c:v>1.3291399999999999E-12</c:v>
                </c:pt>
                <c:pt idx="10394">
                  <c:v>1.8299499999999999E-12</c:v>
                </c:pt>
                <c:pt idx="10395">
                  <c:v>1.8299499999999999E-12</c:v>
                </c:pt>
                <c:pt idx="10396">
                  <c:v>1.9664300000000001E-12</c:v>
                </c:pt>
                <c:pt idx="10397">
                  <c:v>1.9664300000000001E-12</c:v>
                </c:pt>
                <c:pt idx="10398">
                  <c:v>2.4962900000000001E-12</c:v>
                </c:pt>
                <c:pt idx="10399">
                  <c:v>2.4962900000000001E-12</c:v>
                </c:pt>
                <c:pt idx="10400">
                  <c:v>1.3850399999999999E-12</c:v>
                </c:pt>
                <c:pt idx="10401">
                  <c:v>1.3850399999999999E-12</c:v>
                </c:pt>
                <c:pt idx="10402">
                  <c:v>1.5030600000000001E-12</c:v>
                </c:pt>
                <c:pt idx="10403">
                  <c:v>1.5030600000000001E-12</c:v>
                </c:pt>
                <c:pt idx="10404">
                  <c:v>1.32513E-12</c:v>
                </c:pt>
                <c:pt idx="10405">
                  <c:v>1.32513E-12</c:v>
                </c:pt>
                <c:pt idx="10406">
                  <c:v>2.0262800000000001E-12</c:v>
                </c:pt>
                <c:pt idx="10407">
                  <c:v>2.0262800000000001E-12</c:v>
                </c:pt>
                <c:pt idx="10408">
                  <c:v>1.9840400000000001E-12</c:v>
                </c:pt>
                <c:pt idx="10409">
                  <c:v>1.9840400000000001E-12</c:v>
                </c:pt>
                <c:pt idx="10410">
                  <c:v>1.4163999999999999E-12</c:v>
                </c:pt>
                <c:pt idx="10411">
                  <c:v>1.4163999999999999E-12</c:v>
                </c:pt>
                <c:pt idx="10412">
                  <c:v>1.8603899999999999E-12</c:v>
                </c:pt>
                <c:pt idx="10413">
                  <c:v>1.8603899999999999E-12</c:v>
                </c:pt>
                <c:pt idx="10414">
                  <c:v>1.5543100000000001E-12</c:v>
                </c:pt>
                <c:pt idx="10415">
                  <c:v>1.5543100000000001E-12</c:v>
                </c:pt>
                <c:pt idx="10416">
                  <c:v>1.4214100000000001E-12</c:v>
                </c:pt>
                <c:pt idx="10417">
                  <c:v>1.4214100000000001E-12</c:v>
                </c:pt>
                <c:pt idx="10418">
                  <c:v>1.42539E-12</c:v>
                </c:pt>
                <c:pt idx="10419">
                  <c:v>1.42539E-12</c:v>
                </c:pt>
                <c:pt idx="10420">
                  <c:v>1.6866300000000001E-12</c:v>
                </c:pt>
                <c:pt idx="10421">
                  <c:v>1.6866300000000001E-12</c:v>
                </c:pt>
                <c:pt idx="10422">
                  <c:v>1.5512500000000001E-12</c:v>
                </c:pt>
                <c:pt idx="10423">
                  <c:v>1.5512500000000001E-12</c:v>
                </c:pt>
                <c:pt idx="10424">
                  <c:v>1.53577E-12</c:v>
                </c:pt>
                <c:pt idx="10425">
                  <c:v>1.53577E-12</c:v>
                </c:pt>
                <c:pt idx="10426">
                  <c:v>1.4969799999999999E-12</c:v>
                </c:pt>
                <c:pt idx="10427">
                  <c:v>1.4969799999999999E-12</c:v>
                </c:pt>
                <c:pt idx="10428">
                  <c:v>1.98082E-12</c:v>
                </c:pt>
                <c:pt idx="10429">
                  <c:v>1.98082E-12</c:v>
                </c:pt>
                <c:pt idx="10430">
                  <c:v>1.43643E-12</c:v>
                </c:pt>
                <c:pt idx="10431">
                  <c:v>1.43643E-12</c:v>
                </c:pt>
                <c:pt idx="10432">
                  <c:v>2.0027800000000001E-12</c:v>
                </c:pt>
                <c:pt idx="10433">
                  <c:v>2.0027800000000001E-12</c:v>
                </c:pt>
                <c:pt idx="10434">
                  <c:v>1.35085E-12</c:v>
                </c:pt>
                <c:pt idx="10435">
                  <c:v>1.35085E-12</c:v>
                </c:pt>
                <c:pt idx="10436">
                  <c:v>1.3938799999999999E-12</c:v>
                </c:pt>
                <c:pt idx="10437">
                  <c:v>1.3938799999999999E-12</c:v>
                </c:pt>
                <c:pt idx="10438">
                  <c:v>2.0766900000000001E-12</c:v>
                </c:pt>
                <c:pt idx="10439">
                  <c:v>2.0766900000000001E-12</c:v>
                </c:pt>
                <c:pt idx="10440">
                  <c:v>2.5772299999999999E-12</c:v>
                </c:pt>
                <c:pt idx="10441">
                  <c:v>2.5772299999999999E-12</c:v>
                </c:pt>
                <c:pt idx="10442">
                  <c:v>1.5235300000000001E-12</c:v>
                </c:pt>
                <c:pt idx="10443">
                  <c:v>1.5235300000000001E-12</c:v>
                </c:pt>
                <c:pt idx="10444">
                  <c:v>1.3059699999999999E-12</c:v>
                </c:pt>
                <c:pt idx="10445">
                  <c:v>1.3059699999999999E-12</c:v>
                </c:pt>
                <c:pt idx="10446">
                  <c:v>2.2419299999999999E-12</c:v>
                </c:pt>
                <c:pt idx="10447">
                  <c:v>2.2419299999999999E-12</c:v>
                </c:pt>
                <c:pt idx="10448">
                  <c:v>1.3689499999999999E-12</c:v>
                </c:pt>
                <c:pt idx="10449">
                  <c:v>1.3689499999999999E-12</c:v>
                </c:pt>
                <c:pt idx="10450">
                  <c:v>1.4454199999999999E-12</c:v>
                </c:pt>
                <c:pt idx="10451">
                  <c:v>1.4454199999999999E-12</c:v>
                </c:pt>
                <c:pt idx="10452">
                  <c:v>1.35724E-12</c:v>
                </c:pt>
                <c:pt idx="10453">
                  <c:v>1.35724E-12</c:v>
                </c:pt>
                <c:pt idx="10454">
                  <c:v>1.66925E-12</c:v>
                </c:pt>
                <c:pt idx="10455">
                  <c:v>1.66925E-12</c:v>
                </c:pt>
                <c:pt idx="10456">
                  <c:v>1.4826600000000001E-12</c:v>
                </c:pt>
                <c:pt idx="10457">
                  <c:v>1.4826600000000001E-12</c:v>
                </c:pt>
                <c:pt idx="10458">
                  <c:v>1.79162E-12</c:v>
                </c:pt>
                <c:pt idx="10459">
                  <c:v>1.79162E-12</c:v>
                </c:pt>
                <c:pt idx="10460">
                  <c:v>1.9120699999999999E-12</c:v>
                </c:pt>
                <c:pt idx="10461">
                  <c:v>1.9120699999999999E-12</c:v>
                </c:pt>
                <c:pt idx="10462">
                  <c:v>1.4082799999999999E-12</c:v>
                </c:pt>
                <c:pt idx="10463">
                  <c:v>1.4082799999999999E-12</c:v>
                </c:pt>
                <c:pt idx="10464">
                  <c:v>2.0148699999999999E-12</c:v>
                </c:pt>
                <c:pt idx="10465">
                  <c:v>2.0148699999999999E-12</c:v>
                </c:pt>
                <c:pt idx="10466">
                  <c:v>1.6786300000000001E-12</c:v>
                </c:pt>
                <c:pt idx="10467">
                  <c:v>1.6786300000000001E-12</c:v>
                </c:pt>
                <c:pt idx="10468">
                  <c:v>1.8673500000000001E-12</c:v>
                </c:pt>
                <c:pt idx="10469">
                  <c:v>1.8673500000000001E-12</c:v>
                </c:pt>
                <c:pt idx="10470">
                  <c:v>1.3564299999999999E-12</c:v>
                </c:pt>
                <c:pt idx="10471">
                  <c:v>1.3564299999999999E-12</c:v>
                </c:pt>
                <c:pt idx="10472">
                  <c:v>1.3292400000000001E-12</c:v>
                </c:pt>
                <c:pt idx="10473">
                  <c:v>1.3292400000000001E-12</c:v>
                </c:pt>
                <c:pt idx="10474">
                  <c:v>1.5168E-12</c:v>
                </c:pt>
                <c:pt idx="10475">
                  <c:v>1.5168E-12</c:v>
                </c:pt>
                <c:pt idx="10476">
                  <c:v>1.35175E-12</c:v>
                </c:pt>
                <c:pt idx="10477">
                  <c:v>1.35175E-12</c:v>
                </c:pt>
                <c:pt idx="10478">
                  <c:v>2.3406500000000001E-12</c:v>
                </c:pt>
                <c:pt idx="10479">
                  <c:v>2.3406500000000001E-12</c:v>
                </c:pt>
                <c:pt idx="10480">
                  <c:v>1.5392100000000001E-12</c:v>
                </c:pt>
                <c:pt idx="10481">
                  <c:v>1.5392100000000001E-12</c:v>
                </c:pt>
                <c:pt idx="10482">
                  <c:v>1.41441E-12</c:v>
                </c:pt>
                <c:pt idx="10483">
                  <c:v>1.41441E-12</c:v>
                </c:pt>
                <c:pt idx="10484">
                  <c:v>1.5084699999999999E-12</c:v>
                </c:pt>
                <c:pt idx="10485">
                  <c:v>1.5084699999999999E-12</c:v>
                </c:pt>
                <c:pt idx="10486">
                  <c:v>1.35469E-12</c:v>
                </c:pt>
                <c:pt idx="10487">
                  <c:v>1.35469E-12</c:v>
                </c:pt>
                <c:pt idx="10488">
                  <c:v>2.0633500000000001E-12</c:v>
                </c:pt>
                <c:pt idx="10489">
                  <c:v>2.0633500000000001E-12</c:v>
                </c:pt>
                <c:pt idx="10490">
                  <c:v>1.4264399999999999E-12</c:v>
                </c:pt>
                <c:pt idx="10491">
                  <c:v>1.4264399999999999E-12</c:v>
                </c:pt>
                <c:pt idx="10492">
                  <c:v>1.48525E-12</c:v>
                </c:pt>
                <c:pt idx="10493">
                  <c:v>1.48525E-12</c:v>
                </c:pt>
                <c:pt idx="10494">
                  <c:v>1.79381E-12</c:v>
                </c:pt>
                <c:pt idx="10495">
                  <c:v>1.79381E-12</c:v>
                </c:pt>
                <c:pt idx="10496">
                  <c:v>2.1617500000000002E-12</c:v>
                </c:pt>
                <c:pt idx="10497">
                  <c:v>2.1617500000000002E-12</c:v>
                </c:pt>
                <c:pt idx="10498">
                  <c:v>4.3568600000000001E-12</c:v>
                </c:pt>
                <c:pt idx="10499">
                  <c:v>4.3568600000000001E-12</c:v>
                </c:pt>
                <c:pt idx="10500">
                  <c:v>5.0003499999999998E-12</c:v>
                </c:pt>
                <c:pt idx="10501">
                  <c:v>5.0003499999999998E-12</c:v>
                </c:pt>
                <c:pt idx="10502">
                  <c:v>4.3824500000000002E-12</c:v>
                </c:pt>
                <c:pt idx="10503">
                  <c:v>4.3824500000000002E-12</c:v>
                </c:pt>
                <c:pt idx="10504">
                  <c:v>4.3596200000000004E-12</c:v>
                </c:pt>
                <c:pt idx="10505">
                  <c:v>4.3596200000000004E-12</c:v>
                </c:pt>
                <c:pt idx="10506">
                  <c:v>4.9465000000000004E-12</c:v>
                </c:pt>
                <c:pt idx="10507">
                  <c:v>4.9465000000000004E-12</c:v>
                </c:pt>
                <c:pt idx="10508">
                  <c:v>5.48314E-12</c:v>
                </c:pt>
                <c:pt idx="10509">
                  <c:v>5.48314E-12</c:v>
                </c:pt>
                <c:pt idx="10510">
                  <c:v>4.4824999999999999E-12</c:v>
                </c:pt>
                <c:pt idx="10511">
                  <c:v>4.4824999999999999E-12</c:v>
                </c:pt>
                <c:pt idx="10512">
                  <c:v>4.3178999999999996E-12</c:v>
                </c:pt>
                <c:pt idx="10513">
                  <c:v>4.3178999999999996E-12</c:v>
                </c:pt>
                <c:pt idx="10514">
                  <c:v>4.3431100000000001E-12</c:v>
                </c:pt>
                <c:pt idx="10515">
                  <c:v>4.3431100000000001E-12</c:v>
                </c:pt>
                <c:pt idx="10516">
                  <c:v>4.8463199999999999E-12</c:v>
                </c:pt>
                <c:pt idx="10517">
                  <c:v>4.8463199999999999E-12</c:v>
                </c:pt>
                <c:pt idx="10518">
                  <c:v>4.5449100000000003E-12</c:v>
                </c:pt>
                <c:pt idx="10519">
                  <c:v>4.5449100000000003E-12</c:v>
                </c:pt>
                <c:pt idx="10520">
                  <c:v>4.4812800000000001E-12</c:v>
                </c:pt>
                <c:pt idx="10521">
                  <c:v>4.4812800000000001E-12</c:v>
                </c:pt>
                <c:pt idx="10522">
                  <c:v>4.4759199999999998E-12</c:v>
                </c:pt>
                <c:pt idx="10523">
                  <c:v>4.4759199999999998E-12</c:v>
                </c:pt>
                <c:pt idx="10524">
                  <c:v>4.4750199999999996E-12</c:v>
                </c:pt>
                <c:pt idx="10525">
                  <c:v>4.4750199999999996E-12</c:v>
                </c:pt>
                <c:pt idx="10526">
                  <c:v>5.1650400000000004E-12</c:v>
                </c:pt>
                <c:pt idx="10527">
                  <c:v>5.1650400000000004E-12</c:v>
                </c:pt>
                <c:pt idx="10528">
                  <c:v>4.9687100000000001E-12</c:v>
                </c:pt>
                <c:pt idx="10529">
                  <c:v>4.9687100000000001E-12</c:v>
                </c:pt>
                <c:pt idx="10530">
                  <c:v>5.2831999999999999E-12</c:v>
                </c:pt>
                <c:pt idx="10531">
                  <c:v>5.2831999999999999E-12</c:v>
                </c:pt>
                <c:pt idx="10532">
                  <c:v>4.3877E-12</c:v>
                </c:pt>
                <c:pt idx="10533">
                  <c:v>4.3877E-12</c:v>
                </c:pt>
                <c:pt idx="10534">
                  <c:v>4.7424799999999998E-12</c:v>
                </c:pt>
                <c:pt idx="10535">
                  <c:v>4.7424799999999998E-12</c:v>
                </c:pt>
                <c:pt idx="10536">
                  <c:v>1.38347E-11</c:v>
                </c:pt>
                <c:pt idx="10537">
                  <c:v>1.38347E-11</c:v>
                </c:pt>
                <c:pt idx="10538">
                  <c:v>5.5731100000000003E-12</c:v>
                </c:pt>
                <c:pt idx="10539">
                  <c:v>5.5731100000000003E-12</c:v>
                </c:pt>
                <c:pt idx="10540">
                  <c:v>4.7863099999999996E-12</c:v>
                </c:pt>
                <c:pt idx="10541">
                  <c:v>4.7863099999999996E-12</c:v>
                </c:pt>
                <c:pt idx="10542">
                  <c:v>9.6482900000000003E-12</c:v>
                </c:pt>
                <c:pt idx="10543">
                  <c:v>9.6482900000000003E-12</c:v>
                </c:pt>
                <c:pt idx="10544">
                  <c:v>4.4931499999999997E-12</c:v>
                </c:pt>
                <c:pt idx="10545">
                  <c:v>4.4931499999999997E-12</c:v>
                </c:pt>
                <c:pt idx="10546">
                  <c:v>4.3793100000000002E-12</c:v>
                </c:pt>
                <c:pt idx="10547">
                  <c:v>4.3793100000000002E-12</c:v>
                </c:pt>
                <c:pt idx="10548">
                  <c:v>5.0331799999999998E-12</c:v>
                </c:pt>
                <c:pt idx="10549">
                  <c:v>5.0331799999999998E-12</c:v>
                </c:pt>
                <c:pt idx="10550">
                  <c:v>4.5553600000000001E-12</c:v>
                </c:pt>
                <c:pt idx="10551">
                  <c:v>4.5553600000000001E-12</c:v>
                </c:pt>
                <c:pt idx="10552">
                  <c:v>5.1603399999999998E-12</c:v>
                </c:pt>
                <c:pt idx="10553">
                  <c:v>5.1603399999999998E-12</c:v>
                </c:pt>
                <c:pt idx="10554">
                  <c:v>5.7154400000000001E-12</c:v>
                </c:pt>
                <c:pt idx="10555">
                  <c:v>5.7154400000000001E-12</c:v>
                </c:pt>
                <c:pt idx="10556">
                  <c:v>4.5417099999999996E-12</c:v>
                </c:pt>
                <c:pt idx="10557">
                  <c:v>4.5417099999999996E-12</c:v>
                </c:pt>
                <c:pt idx="10558">
                  <c:v>5.0018200000000002E-12</c:v>
                </c:pt>
                <c:pt idx="10559">
                  <c:v>5.0018200000000002E-12</c:v>
                </c:pt>
                <c:pt idx="10560">
                  <c:v>4.4231199999999998E-12</c:v>
                </c:pt>
                <c:pt idx="10561">
                  <c:v>4.4231199999999998E-12</c:v>
                </c:pt>
                <c:pt idx="10562">
                  <c:v>4.42368E-12</c:v>
                </c:pt>
                <c:pt idx="10563">
                  <c:v>4.42368E-12</c:v>
                </c:pt>
                <c:pt idx="10564">
                  <c:v>4.3222899999999998E-12</c:v>
                </c:pt>
                <c:pt idx="10565">
                  <c:v>4.3222899999999998E-12</c:v>
                </c:pt>
                <c:pt idx="10566">
                  <c:v>4.7676800000000001E-12</c:v>
                </c:pt>
                <c:pt idx="10567">
                  <c:v>4.7676800000000001E-12</c:v>
                </c:pt>
                <c:pt idx="10568">
                  <c:v>4.9533200000000001E-12</c:v>
                </c:pt>
                <c:pt idx="10569">
                  <c:v>4.9533200000000001E-12</c:v>
                </c:pt>
                <c:pt idx="10570">
                  <c:v>4.45781E-12</c:v>
                </c:pt>
                <c:pt idx="10571">
                  <c:v>4.45781E-12</c:v>
                </c:pt>
                <c:pt idx="10572">
                  <c:v>5.0691900000000001E-12</c:v>
                </c:pt>
                <c:pt idx="10573">
                  <c:v>5.0691900000000001E-12</c:v>
                </c:pt>
                <c:pt idx="10574">
                  <c:v>4.4431300000000003E-12</c:v>
                </c:pt>
                <c:pt idx="10575">
                  <c:v>4.4431300000000003E-12</c:v>
                </c:pt>
                <c:pt idx="10576">
                  <c:v>4.3964700000000001E-12</c:v>
                </c:pt>
                <c:pt idx="10577">
                  <c:v>4.3964700000000001E-12</c:v>
                </c:pt>
                <c:pt idx="10578">
                  <c:v>4.8577999999999998E-12</c:v>
                </c:pt>
                <c:pt idx="10579">
                  <c:v>4.8577999999999998E-12</c:v>
                </c:pt>
                <c:pt idx="10580">
                  <c:v>4.5428699999999996E-12</c:v>
                </c:pt>
                <c:pt idx="10581">
                  <c:v>4.5428699999999996E-12</c:v>
                </c:pt>
                <c:pt idx="10582">
                  <c:v>5.3825099999999999E-12</c:v>
                </c:pt>
                <c:pt idx="10583">
                  <c:v>5.3825099999999999E-12</c:v>
                </c:pt>
                <c:pt idx="10584">
                  <c:v>4.5411500000000003E-12</c:v>
                </c:pt>
                <c:pt idx="10585">
                  <c:v>4.5411500000000003E-12</c:v>
                </c:pt>
                <c:pt idx="10586">
                  <c:v>4.53237E-12</c:v>
                </c:pt>
                <c:pt idx="10587">
                  <c:v>4.53237E-12</c:v>
                </c:pt>
                <c:pt idx="10588">
                  <c:v>4.4409300000000001E-12</c:v>
                </c:pt>
                <c:pt idx="10589">
                  <c:v>4.4409300000000001E-12</c:v>
                </c:pt>
                <c:pt idx="10590">
                  <c:v>4.5506099999999997E-12</c:v>
                </c:pt>
                <c:pt idx="10591">
                  <c:v>4.5506099999999997E-12</c:v>
                </c:pt>
                <c:pt idx="10592">
                  <c:v>1.13541E-11</c:v>
                </c:pt>
                <c:pt idx="10593">
                  <c:v>1.13541E-11</c:v>
                </c:pt>
                <c:pt idx="10594">
                  <c:v>4.7410399999999998E-12</c:v>
                </c:pt>
                <c:pt idx="10595">
                  <c:v>4.7410399999999998E-12</c:v>
                </c:pt>
                <c:pt idx="10596">
                  <c:v>5.3822199999999997E-12</c:v>
                </c:pt>
                <c:pt idx="10597">
                  <c:v>5.3822199999999997E-12</c:v>
                </c:pt>
                <c:pt idx="10598">
                  <c:v>4.4612699999999996E-12</c:v>
                </c:pt>
                <c:pt idx="10599">
                  <c:v>4.4612699999999996E-12</c:v>
                </c:pt>
                <c:pt idx="10600">
                  <c:v>4.4588199999999998E-12</c:v>
                </c:pt>
                <c:pt idx="10601">
                  <c:v>4.4588199999999998E-12</c:v>
                </c:pt>
                <c:pt idx="10602">
                  <c:v>5.4802599999999999E-12</c:v>
                </c:pt>
                <c:pt idx="10603">
                  <c:v>5.4802599999999999E-12</c:v>
                </c:pt>
                <c:pt idx="10604">
                  <c:v>4.4449700000000002E-12</c:v>
                </c:pt>
                <c:pt idx="10605">
                  <c:v>4.4449700000000002E-12</c:v>
                </c:pt>
                <c:pt idx="10606">
                  <c:v>4.4671599999999997E-12</c:v>
                </c:pt>
                <c:pt idx="10607">
                  <c:v>4.4671599999999997E-12</c:v>
                </c:pt>
                <c:pt idx="10608">
                  <c:v>4.7524699999999998E-12</c:v>
                </c:pt>
                <c:pt idx="10609">
                  <c:v>4.7524699999999998E-12</c:v>
                </c:pt>
                <c:pt idx="10610">
                  <c:v>4.4250100000000003E-12</c:v>
                </c:pt>
                <c:pt idx="10611">
                  <c:v>4.4250100000000003E-12</c:v>
                </c:pt>
                <c:pt idx="10612">
                  <c:v>5.3171199999999999E-12</c:v>
                </c:pt>
                <c:pt idx="10613">
                  <c:v>5.3171199999999999E-12</c:v>
                </c:pt>
                <c:pt idx="10614">
                  <c:v>4.3500300000000002E-12</c:v>
                </c:pt>
                <c:pt idx="10615">
                  <c:v>4.3500300000000002E-12</c:v>
                </c:pt>
                <c:pt idx="10616">
                  <c:v>4.4629199999999997E-12</c:v>
                </c:pt>
                <c:pt idx="10617">
                  <c:v>4.4629199999999997E-12</c:v>
                </c:pt>
                <c:pt idx="10618">
                  <c:v>4.4175400000000002E-12</c:v>
                </c:pt>
                <c:pt idx="10619">
                  <c:v>4.4175400000000002E-12</c:v>
                </c:pt>
                <c:pt idx="10620">
                  <c:v>4.4345800000000003E-12</c:v>
                </c:pt>
                <c:pt idx="10621">
                  <c:v>4.4345800000000003E-12</c:v>
                </c:pt>
                <c:pt idx="10622">
                  <c:v>4.3670199999999997E-12</c:v>
                </c:pt>
                <c:pt idx="10623">
                  <c:v>4.3670199999999997E-12</c:v>
                </c:pt>
                <c:pt idx="10624">
                  <c:v>4.4713700000000002E-12</c:v>
                </c:pt>
                <c:pt idx="10625">
                  <c:v>4.4713700000000002E-12</c:v>
                </c:pt>
                <c:pt idx="10626">
                  <c:v>4.5231600000000003E-12</c:v>
                </c:pt>
                <c:pt idx="10627">
                  <c:v>4.5231600000000003E-12</c:v>
                </c:pt>
                <c:pt idx="10628">
                  <c:v>4.8370600000000004E-12</c:v>
                </c:pt>
                <c:pt idx="10629">
                  <c:v>4.8370600000000004E-12</c:v>
                </c:pt>
                <c:pt idx="10630">
                  <c:v>4.4421299999999998E-12</c:v>
                </c:pt>
                <c:pt idx="10631">
                  <c:v>4.4421299999999998E-12</c:v>
                </c:pt>
                <c:pt idx="10632">
                  <c:v>4.4772500000000001E-12</c:v>
                </c:pt>
                <c:pt idx="10633">
                  <c:v>4.4772500000000001E-12</c:v>
                </c:pt>
                <c:pt idx="10634">
                  <c:v>4.4777699999999998E-12</c:v>
                </c:pt>
                <c:pt idx="10635">
                  <c:v>4.4777699999999998E-12</c:v>
                </c:pt>
                <c:pt idx="10636">
                  <c:v>4.58025E-12</c:v>
                </c:pt>
                <c:pt idx="10637">
                  <c:v>4.58025E-12</c:v>
                </c:pt>
                <c:pt idx="10638">
                  <c:v>4.3926600000000004E-12</c:v>
                </c:pt>
                <c:pt idx="10639">
                  <c:v>4.3926600000000004E-12</c:v>
                </c:pt>
                <c:pt idx="10640">
                  <c:v>5.5522699999999997E-12</c:v>
                </c:pt>
                <c:pt idx="10641">
                  <c:v>5.5522699999999997E-12</c:v>
                </c:pt>
                <c:pt idx="10642">
                  <c:v>4.2959699999999999E-12</c:v>
                </c:pt>
                <c:pt idx="10643">
                  <c:v>4.2959699999999999E-12</c:v>
                </c:pt>
                <c:pt idx="10644">
                  <c:v>4.9156599999999997E-12</c:v>
                </c:pt>
                <c:pt idx="10645">
                  <c:v>4.9156599999999997E-12</c:v>
                </c:pt>
                <c:pt idx="10646">
                  <c:v>4.4312200000000002E-12</c:v>
                </c:pt>
                <c:pt idx="10647">
                  <c:v>4.4312200000000002E-12</c:v>
                </c:pt>
                <c:pt idx="10648">
                  <c:v>4.7168399999999999E-12</c:v>
                </c:pt>
                <c:pt idx="10649">
                  <c:v>4.7168399999999999E-12</c:v>
                </c:pt>
                <c:pt idx="10650">
                  <c:v>5.0048599999999997E-12</c:v>
                </c:pt>
                <c:pt idx="10651">
                  <c:v>5.0048599999999997E-12</c:v>
                </c:pt>
                <c:pt idx="10652">
                  <c:v>4.3527999999999998E-12</c:v>
                </c:pt>
                <c:pt idx="10653">
                  <c:v>4.3527999999999998E-12</c:v>
                </c:pt>
                <c:pt idx="10654">
                  <c:v>4.5100900000000002E-12</c:v>
                </c:pt>
                <c:pt idx="10655">
                  <c:v>4.5100900000000002E-12</c:v>
                </c:pt>
                <c:pt idx="10656">
                  <c:v>4.5084799999999998E-12</c:v>
                </c:pt>
                <c:pt idx="10657">
                  <c:v>4.5084799999999998E-12</c:v>
                </c:pt>
                <c:pt idx="10658">
                  <c:v>4.4778800000000003E-12</c:v>
                </c:pt>
                <c:pt idx="10659">
                  <c:v>4.4778800000000003E-12</c:v>
                </c:pt>
                <c:pt idx="10660">
                  <c:v>4.4500599999999997E-12</c:v>
                </c:pt>
                <c:pt idx="10661">
                  <c:v>4.4500599999999997E-12</c:v>
                </c:pt>
                <c:pt idx="10662">
                  <c:v>4.8095899999999999E-12</c:v>
                </c:pt>
                <c:pt idx="10663">
                  <c:v>4.8095899999999999E-12</c:v>
                </c:pt>
                <c:pt idx="10664">
                  <c:v>5.0464100000000001E-12</c:v>
                </c:pt>
                <c:pt idx="10665">
                  <c:v>5.0464100000000001E-12</c:v>
                </c:pt>
                <c:pt idx="10666">
                  <c:v>4.4196700000000003E-12</c:v>
                </c:pt>
                <c:pt idx="10667">
                  <c:v>4.4196700000000003E-12</c:v>
                </c:pt>
                <c:pt idx="10668">
                  <c:v>4.4116999999999999E-12</c:v>
                </c:pt>
                <c:pt idx="10669">
                  <c:v>4.4116999999999999E-12</c:v>
                </c:pt>
                <c:pt idx="10670">
                  <c:v>4.3349E-12</c:v>
                </c:pt>
                <c:pt idx="10671">
                  <c:v>4.3349E-12</c:v>
                </c:pt>
                <c:pt idx="10672">
                  <c:v>5.8723799999999997E-12</c:v>
                </c:pt>
                <c:pt idx="10673">
                  <c:v>5.8723799999999997E-12</c:v>
                </c:pt>
                <c:pt idx="10674">
                  <c:v>5.6788000000000004E-12</c:v>
                </c:pt>
                <c:pt idx="10675">
                  <c:v>5.6788000000000004E-12</c:v>
                </c:pt>
                <c:pt idx="10676">
                  <c:v>4.52635E-12</c:v>
                </c:pt>
                <c:pt idx="10677">
                  <c:v>4.52635E-12</c:v>
                </c:pt>
                <c:pt idx="10678">
                  <c:v>4.7019699999999996E-12</c:v>
                </c:pt>
                <c:pt idx="10679">
                  <c:v>4.7019699999999996E-12</c:v>
                </c:pt>
                <c:pt idx="10680">
                  <c:v>4.3582599999999996E-12</c:v>
                </c:pt>
                <c:pt idx="10681">
                  <c:v>4.3582599999999996E-12</c:v>
                </c:pt>
                <c:pt idx="10682">
                  <c:v>4.3458700000000003E-12</c:v>
                </c:pt>
                <c:pt idx="10683">
                  <c:v>4.3458700000000003E-12</c:v>
                </c:pt>
                <c:pt idx="10684">
                  <c:v>4.8038600000000001E-12</c:v>
                </c:pt>
                <c:pt idx="10685">
                  <c:v>4.8038600000000001E-12</c:v>
                </c:pt>
                <c:pt idx="10686">
                  <c:v>4.9681700000000002E-12</c:v>
                </c:pt>
                <c:pt idx="10687">
                  <c:v>4.9681700000000002E-12</c:v>
                </c:pt>
                <c:pt idx="10688">
                  <c:v>4.40877E-12</c:v>
                </c:pt>
                <c:pt idx="10689">
                  <c:v>4.40877E-12</c:v>
                </c:pt>
                <c:pt idx="10690">
                  <c:v>4.3100499999999998E-12</c:v>
                </c:pt>
                <c:pt idx="10691">
                  <c:v>4.3100499999999998E-12</c:v>
                </c:pt>
                <c:pt idx="10692">
                  <c:v>4.97424E-12</c:v>
                </c:pt>
                <c:pt idx="10693">
                  <c:v>4.97424E-12</c:v>
                </c:pt>
                <c:pt idx="10694">
                  <c:v>4.3164099999999998E-12</c:v>
                </c:pt>
                <c:pt idx="10695">
                  <c:v>4.3164099999999998E-12</c:v>
                </c:pt>
                <c:pt idx="10696">
                  <c:v>4.5386399999999997E-12</c:v>
                </c:pt>
                <c:pt idx="10697">
                  <c:v>4.5386399999999997E-12</c:v>
                </c:pt>
                <c:pt idx="10698">
                  <c:v>4.47642E-12</c:v>
                </c:pt>
                <c:pt idx="10699">
                  <c:v>4.47642E-12</c:v>
                </c:pt>
                <c:pt idx="10700">
                  <c:v>4.4366499999999997E-12</c:v>
                </c:pt>
                <c:pt idx="10701">
                  <c:v>4.4366499999999997E-12</c:v>
                </c:pt>
                <c:pt idx="10702">
                  <c:v>4.5023199999999997E-12</c:v>
                </c:pt>
                <c:pt idx="10703">
                  <c:v>4.5023199999999997E-12</c:v>
                </c:pt>
                <c:pt idx="10704">
                  <c:v>5.0047000000000003E-12</c:v>
                </c:pt>
                <c:pt idx="10705">
                  <c:v>5.0047000000000003E-12</c:v>
                </c:pt>
                <c:pt idx="10706">
                  <c:v>4.41705E-12</c:v>
                </c:pt>
                <c:pt idx="10707">
                  <c:v>4.41705E-12</c:v>
                </c:pt>
                <c:pt idx="10708">
                  <c:v>4.4766400000000002E-12</c:v>
                </c:pt>
                <c:pt idx="10709">
                  <c:v>4.4766400000000002E-12</c:v>
                </c:pt>
                <c:pt idx="10710">
                  <c:v>5.0139499999999997E-12</c:v>
                </c:pt>
                <c:pt idx="10711">
                  <c:v>5.0139499999999997E-12</c:v>
                </c:pt>
                <c:pt idx="10712">
                  <c:v>4.45275E-12</c:v>
                </c:pt>
                <c:pt idx="10713">
                  <c:v>4.45275E-12</c:v>
                </c:pt>
                <c:pt idx="10714">
                  <c:v>4.4203400000000001E-12</c:v>
                </c:pt>
                <c:pt idx="10715">
                  <c:v>4.4203400000000001E-12</c:v>
                </c:pt>
                <c:pt idx="10716">
                  <c:v>4.37662E-12</c:v>
                </c:pt>
                <c:pt idx="10717">
                  <c:v>4.37662E-12</c:v>
                </c:pt>
                <c:pt idx="10718">
                  <c:v>4.9325900000000001E-12</c:v>
                </c:pt>
                <c:pt idx="10719">
                  <c:v>4.9325900000000001E-12</c:v>
                </c:pt>
                <c:pt idx="10720">
                  <c:v>4.7446900000000001E-12</c:v>
                </c:pt>
                <c:pt idx="10721">
                  <c:v>4.7446900000000001E-12</c:v>
                </c:pt>
                <c:pt idx="10722">
                  <c:v>4.9744500000000001E-12</c:v>
                </c:pt>
                <c:pt idx="10723">
                  <c:v>4.9744500000000001E-12</c:v>
                </c:pt>
                <c:pt idx="10724">
                  <c:v>4.5016700000000001E-12</c:v>
                </c:pt>
                <c:pt idx="10725">
                  <c:v>4.5016700000000001E-12</c:v>
                </c:pt>
                <c:pt idx="10726">
                  <c:v>5.0289800000000002E-12</c:v>
                </c:pt>
                <c:pt idx="10727">
                  <c:v>5.0289800000000002E-12</c:v>
                </c:pt>
                <c:pt idx="10728">
                  <c:v>4.7755899999999998E-12</c:v>
                </c:pt>
                <c:pt idx="10729">
                  <c:v>4.7755899999999998E-12</c:v>
                </c:pt>
                <c:pt idx="10730">
                  <c:v>4.5863899999999998E-12</c:v>
                </c:pt>
                <c:pt idx="10731">
                  <c:v>4.5863899999999998E-12</c:v>
                </c:pt>
                <c:pt idx="10732">
                  <c:v>4.5387199999999999E-12</c:v>
                </c:pt>
                <c:pt idx="10733">
                  <c:v>4.5387199999999999E-12</c:v>
                </c:pt>
                <c:pt idx="10734">
                  <c:v>4.5458700000000003E-12</c:v>
                </c:pt>
                <c:pt idx="10735">
                  <c:v>4.5458700000000003E-12</c:v>
                </c:pt>
                <c:pt idx="10736">
                  <c:v>5.0534600000000002E-12</c:v>
                </c:pt>
                <c:pt idx="10737">
                  <c:v>5.0534600000000002E-12</c:v>
                </c:pt>
                <c:pt idx="10738">
                  <c:v>5.1134400000000001E-12</c:v>
                </c:pt>
                <c:pt idx="10739">
                  <c:v>5.1134400000000001E-12</c:v>
                </c:pt>
                <c:pt idx="10740">
                  <c:v>4.5656400000000003E-12</c:v>
                </c:pt>
                <c:pt idx="10741">
                  <c:v>4.5656400000000003E-12</c:v>
                </c:pt>
                <c:pt idx="10742">
                  <c:v>4.4317999999999998E-12</c:v>
                </c:pt>
                <c:pt idx="10743">
                  <c:v>4.4317999999999998E-12</c:v>
                </c:pt>
                <c:pt idx="10744">
                  <c:v>4.3812499999999997E-12</c:v>
                </c:pt>
                <c:pt idx="10745">
                  <c:v>4.3812499999999997E-12</c:v>
                </c:pt>
                <c:pt idx="10746">
                  <c:v>4.4128200000000002E-12</c:v>
                </c:pt>
                <c:pt idx="10747">
                  <c:v>4.4128200000000002E-12</c:v>
                </c:pt>
                <c:pt idx="10748">
                  <c:v>4.3909699999999998E-12</c:v>
                </c:pt>
                <c:pt idx="10749">
                  <c:v>4.3909699999999998E-12</c:v>
                </c:pt>
                <c:pt idx="10750">
                  <c:v>5.06665E-12</c:v>
                </c:pt>
                <c:pt idx="10751">
                  <c:v>5.06665E-12</c:v>
                </c:pt>
                <c:pt idx="10752">
                  <c:v>4.9750399999999998E-12</c:v>
                </c:pt>
                <c:pt idx="10753">
                  <c:v>4.9750399999999998E-12</c:v>
                </c:pt>
                <c:pt idx="10754">
                  <c:v>4.4071099999999998E-12</c:v>
                </c:pt>
                <c:pt idx="10755">
                  <c:v>4.4071099999999998E-12</c:v>
                </c:pt>
                <c:pt idx="10756">
                  <c:v>4.6980700000000004E-12</c:v>
                </c:pt>
                <c:pt idx="10757">
                  <c:v>4.6980700000000004E-12</c:v>
                </c:pt>
                <c:pt idx="10758">
                  <c:v>4.3311099999999997E-12</c:v>
                </c:pt>
                <c:pt idx="10759">
                  <c:v>4.3311099999999997E-12</c:v>
                </c:pt>
                <c:pt idx="10760">
                  <c:v>4.3948900000000001E-12</c:v>
                </c:pt>
                <c:pt idx="10761">
                  <c:v>4.3948900000000001E-12</c:v>
                </c:pt>
                <c:pt idx="10762">
                  <c:v>4.9715900000000002E-12</c:v>
                </c:pt>
                <c:pt idx="10763">
                  <c:v>4.9715900000000002E-12</c:v>
                </c:pt>
                <c:pt idx="10764">
                  <c:v>5.4155100000000002E-12</c:v>
                </c:pt>
                <c:pt idx="10765">
                  <c:v>5.4155100000000002E-12</c:v>
                </c:pt>
                <c:pt idx="10766">
                  <c:v>5.3558700000000003E-12</c:v>
                </c:pt>
                <c:pt idx="10767">
                  <c:v>5.3558700000000003E-12</c:v>
                </c:pt>
                <c:pt idx="10768">
                  <c:v>4.7936000000000001E-12</c:v>
                </c:pt>
                <c:pt idx="10769">
                  <c:v>4.7936000000000001E-12</c:v>
                </c:pt>
                <c:pt idx="10770">
                  <c:v>5.1601399999999999E-12</c:v>
                </c:pt>
                <c:pt idx="10771">
                  <c:v>5.1601399999999999E-12</c:v>
                </c:pt>
                <c:pt idx="10772">
                  <c:v>4.3500699999999999E-12</c:v>
                </c:pt>
                <c:pt idx="10773">
                  <c:v>4.3500699999999999E-12</c:v>
                </c:pt>
                <c:pt idx="10774">
                  <c:v>4.6102400000000004E-12</c:v>
                </c:pt>
                <c:pt idx="10775">
                  <c:v>4.6102400000000004E-12</c:v>
                </c:pt>
                <c:pt idx="10776">
                  <c:v>4.36527E-12</c:v>
                </c:pt>
                <c:pt idx="10777">
                  <c:v>4.36527E-12</c:v>
                </c:pt>
                <c:pt idx="10778">
                  <c:v>4.4108300000000001E-12</c:v>
                </c:pt>
                <c:pt idx="10779">
                  <c:v>4.4108300000000001E-12</c:v>
                </c:pt>
                <c:pt idx="10780">
                  <c:v>4.4361799999999998E-12</c:v>
                </c:pt>
                <c:pt idx="10781">
                  <c:v>4.4361799999999998E-12</c:v>
                </c:pt>
                <c:pt idx="10782">
                  <c:v>5.18101E-12</c:v>
                </c:pt>
                <c:pt idx="10783">
                  <c:v>5.18101E-12</c:v>
                </c:pt>
                <c:pt idx="10784">
                  <c:v>4.4449999999999997E-12</c:v>
                </c:pt>
                <c:pt idx="10785">
                  <c:v>4.4449999999999997E-12</c:v>
                </c:pt>
                <c:pt idx="10786">
                  <c:v>5.5711100000000001E-12</c:v>
                </c:pt>
                <c:pt idx="10787">
                  <c:v>5.5711100000000001E-12</c:v>
                </c:pt>
                <c:pt idx="10788">
                  <c:v>4.3846799999999999E-12</c:v>
                </c:pt>
                <c:pt idx="10789">
                  <c:v>4.3846799999999999E-12</c:v>
                </c:pt>
                <c:pt idx="10790">
                  <c:v>4.4801499999999996E-12</c:v>
                </c:pt>
                <c:pt idx="10791">
                  <c:v>4.4801499999999996E-12</c:v>
                </c:pt>
                <c:pt idx="10792">
                  <c:v>4.39051E-12</c:v>
                </c:pt>
                <c:pt idx="10793">
                  <c:v>4.39051E-12</c:v>
                </c:pt>
                <c:pt idx="10794">
                  <c:v>5.0978799999999997E-12</c:v>
                </c:pt>
                <c:pt idx="10795">
                  <c:v>5.0978799999999997E-12</c:v>
                </c:pt>
                <c:pt idx="10796">
                  <c:v>4.37587E-12</c:v>
                </c:pt>
                <c:pt idx="10797">
                  <c:v>4.37587E-12</c:v>
                </c:pt>
                <c:pt idx="10798">
                  <c:v>4.4110400000000002E-12</c:v>
                </c:pt>
                <c:pt idx="10799">
                  <c:v>4.4110400000000002E-12</c:v>
                </c:pt>
                <c:pt idx="10800">
                  <c:v>4.5524699999999999E-12</c:v>
                </c:pt>
                <c:pt idx="10801">
                  <c:v>4.5524699999999999E-12</c:v>
                </c:pt>
                <c:pt idx="10802">
                  <c:v>4.42074E-12</c:v>
                </c:pt>
                <c:pt idx="10803">
                  <c:v>4.42074E-12</c:v>
                </c:pt>
                <c:pt idx="10804">
                  <c:v>4.5262200000000001E-12</c:v>
                </c:pt>
                <c:pt idx="10805">
                  <c:v>4.5262200000000001E-12</c:v>
                </c:pt>
                <c:pt idx="10806">
                  <c:v>4.5712599999999996E-12</c:v>
                </c:pt>
                <c:pt idx="10807">
                  <c:v>4.5712599999999996E-12</c:v>
                </c:pt>
                <c:pt idx="10808">
                  <c:v>4.3919500000000001E-12</c:v>
                </c:pt>
                <c:pt idx="10809">
                  <c:v>4.3919500000000001E-12</c:v>
                </c:pt>
                <c:pt idx="10810">
                  <c:v>4.9053999999999997E-12</c:v>
                </c:pt>
                <c:pt idx="10811">
                  <c:v>4.9053999999999997E-12</c:v>
                </c:pt>
                <c:pt idx="10812">
                  <c:v>5.1259299999999997E-12</c:v>
                </c:pt>
                <c:pt idx="10813">
                  <c:v>5.1259299999999997E-12</c:v>
                </c:pt>
                <c:pt idx="10814">
                  <c:v>5.0023700000000002E-12</c:v>
                </c:pt>
                <c:pt idx="10815">
                  <c:v>5.0023700000000002E-12</c:v>
                </c:pt>
                <c:pt idx="10816">
                  <c:v>4.4211800000000004E-12</c:v>
                </c:pt>
                <c:pt idx="10817">
                  <c:v>4.4211800000000004E-12</c:v>
                </c:pt>
                <c:pt idx="10818">
                  <c:v>4.4555800000000003E-12</c:v>
                </c:pt>
                <c:pt idx="10819">
                  <c:v>4.4555800000000003E-12</c:v>
                </c:pt>
                <c:pt idx="10820">
                  <c:v>6.2775999999999998E-12</c:v>
                </c:pt>
                <c:pt idx="10821">
                  <c:v>6.2775999999999998E-12</c:v>
                </c:pt>
                <c:pt idx="10822">
                  <c:v>4.4164099999999998E-12</c:v>
                </c:pt>
                <c:pt idx="10823">
                  <c:v>4.4164099999999998E-12</c:v>
                </c:pt>
                <c:pt idx="10824">
                  <c:v>4.3557100000000002E-12</c:v>
                </c:pt>
                <c:pt idx="10825">
                  <c:v>4.3557100000000002E-12</c:v>
                </c:pt>
                <c:pt idx="10826">
                  <c:v>4.4543799999999998E-12</c:v>
                </c:pt>
                <c:pt idx="10827">
                  <c:v>4.4543799999999998E-12</c:v>
                </c:pt>
                <c:pt idx="10828">
                  <c:v>4.5278600000000001E-12</c:v>
                </c:pt>
                <c:pt idx="10829">
                  <c:v>4.5278600000000001E-12</c:v>
                </c:pt>
                <c:pt idx="10830">
                  <c:v>4.8907400000000002E-12</c:v>
                </c:pt>
                <c:pt idx="10831">
                  <c:v>4.8907400000000002E-12</c:v>
                </c:pt>
                <c:pt idx="10832">
                  <c:v>4.8527999999999997E-12</c:v>
                </c:pt>
                <c:pt idx="10833">
                  <c:v>4.8527999999999997E-12</c:v>
                </c:pt>
                <c:pt idx="10834">
                  <c:v>4.5871999999999997E-12</c:v>
                </c:pt>
                <c:pt idx="10835">
                  <c:v>4.5871999999999997E-12</c:v>
                </c:pt>
                <c:pt idx="10836">
                  <c:v>4.3970499999999997E-12</c:v>
                </c:pt>
                <c:pt idx="10837">
                  <c:v>4.3970499999999997E-12</c:v>
                </c:pt>
                <c:pt idx="10838">
                  <c:v>4.7584600000000003E-12</c:v>
                </c:pt>
                <c:pt idx="10839">
                  <c:v>4.7584600000000003E-12</c:v>
                </c:pt>
                <c:pt idx="10840">
                  <c:v>4.5156300000000002E-12</c:v>
                </c:pt>
                <c:pt idx="10841">
                  <c:v>4.5156300000000002E-12</c:v>
                </c:pt>
                <c:pt idx="10842">
                  <c:v>4.3797599999999999E-12</c:v>
                </c:pt>
                <c:pt idx="10843">
                  <c:v>4.3797599999999999E-12</c:v>
                </c:pt>
                <c:pt idx="10844">
                  <c:v>5.0002799999999998E-12</c:v>
                </c:pt>
                <c:pt idx="10845">
                  <c:v>5.0002799999999998E-12</c:v>
                </c:pt>
                <c:pt idx="10846">
                  <c:v>4.8302999999999997E-12</c:v>
                </c:pt>
                <c:pt idx="10847">
                  <c:v>4.8302999999999997E-12</c:v>
                </c:pt>
                <c:pt idx="10848">
                  <c:v>4.6040199999999996E-12</c:v>
                </c:pt>
                <c:pt idx="10849">
                  <c:v>4.6040199999999996E-12</c:v>
                </c:pt>
                <c:pt idx="10850">
                  <c:v>4.5501199999999996E-12</c:v>
                </c:pt>
                <c:pt idx="10851">
                  <c:v>4.5501199999999996E-12</c:v>
                </c:pt>
                <c:pt idx="10852">
                  <c:v>4.54024E-12</c:v>
                </c:pt>
                <c:pt idx="10853">
                  <c:v>4.54024E-12</c:v>
                </c:pt>
                <c:pt idx="10854">
                  <c:v>4.4933200000000001E-12</c:v>
                </c:pt>
                <c:pt idx="10855">
                  <c:v>4.4933200000000001E-12</c:v>
                </c:pt>
                <c:pt idx="10856">
                  <c:v>4.8623400000000001E-12</c:v>
                </c:pt>
                <c:pt idx="10857">
                  <c:v>4.8623400000000001E-12</c:v>
                </c:pt>
                <c:pt idx="10858">
                  <c:v>5.4186299999999999E-12</c:v>
                </c:pt>
                <c:pt idx="10859">
                  <c:v>5.4186299999999999E-12</c:v>
                </c:pt>
                <c:pt idx="10860">
                  <c:v>4.4456500000000001E-12</c:v>
                </c:pt>
                <c:pt idx="10861">
                  <c:v>4.4456500000000001E-12</c:v>
                </c:pt>
                <c:pt idx="10862">
                  <c:v>4.4365199999999998E-12</c:v>
                </c:pt>
                <c:pt idx="10863">
                  <c:v>4.4365199999999998E-12</c:v>
                </c:pt>
                <c:pt idx="10864">
                  <c:v>5.3198200000000002E-12</c:v>
                </c:pt>
                <c:pt idx="10865">
                  <c:v>5.3198200000000002E-12</c:v>
                </c:pt>
                <c:pt idx="10866">
                  <c:v>5.4855799999999997E-12</c:v>
                </c:pt>
                <c:pt idx="10867">
                  <c:v>5.4855799999999997E-12</c:v>
                </c:pt>
                <c:pt idx="10868">
                  <c:v>4.9313800000000003E-12</c:v>
                </c:pt>
                <c:pt idx="10869">
                  <c:v>4.9313800000000003E-12</c:v>
                </c:pt>
                <c:pt idx="10870">
                  <c:v>4.3810300000000004E-12</c:v>
                </c:pt>
                <c:pt idx="10871">
                  <c:v>4.3810300000000004E-12</c:v>
                </c:pt>
                <c:pt idx="10872">
                  <c:v>4.4910999999999997E-12</c:v>
                </c:pt>
                <c:pt idx="10873">
                  <c:v>4.4910999999999997E-12</c:v>
                </c:pt>
                <c:pt idx="10874">
                  <c:v>4.4557999999999997E-12</c:v>
                </c:pt>
                <c:pt idx="10875">
                  <c:v>4.4557999999999997E-12</c:v>
                </c:pt>
                <c:pt idx="10876">
                  <c:v>5.0994200000000001E-12</c:v>
                </c:pt>
                <c:pt idx="10877">
                  <c:v>5.0994200000000001E-12</c:v>
                </c:pt>
                <c:pt idx="10878">
                  <c:v>5.4515199999999998E-12</c:v>
                </c:pt>
                <c:pt idx="10879">
                  <c:v>5.4515199999999998E-12</c:v>
                </c:pt>
                <c:pt idx="10880">
                  <c:v>4.3794099999999998E-12</c:v>
                </c:pt>
                <c:pt idx="10881">
                  <c:v>4.3794099999999998E-12</c:v>
                </c:pt>
                <c:pt idx="10882">
                  <c:v>4.9739599999999999E-12</c:v>
                </c:pt>
                <c:pt idx="10883">
                  <c:v>4.9739599999999999E-12</c:v>
                </c:pt>
                <c:pt idx="10884">
                  <c:v>4.4345999999999997E-12</c:v>
                </c:pt>
                <c:pt idx="10885">
                  <c:v>4.4345999999999997E-12</c:v>
                </c:pt>
                <c:pt idx="10886">
                  <c:v>4.8112299999999999E-12</c:v>
                </c:pt>
                <c:pt idx="10887">
                  <c:v>4.8112299999999999E-12</c:v>
                </c:pt>
                <c:pt idx="10888">
                  <c:v>5.36686E-12</c:v>
                </c:pt>
                <c:pt idx="10889">
                  <c:v>5.36686E-12</c:v>
                </c:pt>
                <c:pt idx="10890">
                  <c:v>4.3901E-12</c:v>
                </c:pt>
                <c:pt idx="10891">
                  <c:v>4.3901E-12</c:v>
                </c:pt>
                <c:pt idx="10892">
                  <c:v>4.9865600000000001E-12</c:v>
                </c:pt>
                <c:pt idx="10893">
                  <c:v>4.9865600000000001E-12</c:v>
                </c:pt>
                <c:pt idx="10894">
                  <c:v>4.3936299999999997E-12</c:v>
                </c:pt>
                <c:pt idx="10895">
                  <c:v>4.3936299999999997E-12</c:v>
                </c:pt>
                <c:pt idx="10896">
                  <c:v>4.5817600000000001E-12</c:v>
                </c:pt>
                <c:pt idx="10897">
                  <c:v>4.5817600000000001E-12</c:v>
                </c:pt>
                <c:pt idx="10898">
                  <c:v>4.9912599999999999E-12</c:v>
                </c:pt>
                <c:pt idx="10899">
                  <c:v>4.9912599999999999E-12</c:v>
                </c:pt>
                <c:pt idx="10900">
                  <c:v>4.4443099999999997E-12</c:v>
                </c:pt>
                <c:pt idx="10901">
                  <c:v>4.4443099999999997E-12</c:v>
                </c:pt>
                <c:pt idx="10902">
                  <c:v>4.6207099999999996E-12</c:v>
                </c:pt>
                <c:pt idx="10903">
                  <c:v>4.6207099999999996E-12</c:v>
                </c:pt>
                <c:pt idx="10904">
                  <c:v>4.9123000000000004E-12</c:v>
                </c:pt>
                <c:pt idx="10905">
                  <c:v>4.9123000000000004E-12</c:v>
                </c:pt>
                <c:pt idx="10906">
                  <c:v>4.4041500000000004E-12</c:v>
                </c:pt>
                <c:pt idx="10907">
                  <c:v>4.4041500000000004E-12</c:v>
                </c:pt>
                <c:pt idx="10908">
                  <c:v>5.0677500000000001E-12</c:v>
                </c:pt>
                <c:pt idx="10909">
                  <c:v>5.0677500000000001E-12</c:v>
                </c:pt>
                <c:pt idx="10910">
                  <c:v>4.8529200000000003E-12</c:v>
                </c:pt>
                <c:pt idx="10911">
                  <c:v>4.8529200000000003E-12</c:v>
                </c:pt>
                <c:pt idx="10912">
                  <c:v>5.0921499999999999E-12</c:v>
                </c:pt>
                <c:pt idx="10913">
                  <c:v>5.0921499999999999E-12</c:v>
                </c:pt>
                <c:pt idx="10914">
                  <c:v>4.3292300000000001E-12</c:v>
                </c:pt>
                <c:pt idx="10915">
                  <c:v>4.3292300000000001E-12</c:v>
                </c:pt>
                <c:pt idx="10916">
                  <c:v>4.6491600000000004E-12</c:v>
                </c:pt>
                <c:pt idx="10917">
                  <c:v>4.6491600000000004E-12</c:v>
                </c:pt>
                <c:pt idx="10918">
                  <c:v>4.4739399999999998E-12</c:v>
                </c:pt>
                <c:pt idx="10919">
                  <c:v>4.4739399999999998E-12</c:v>
                </c:pt>
                <c:pt idx="10920">
                  <c:v>4.81993E-12</c:v>
                </c:pt>
                <c:pt idx="10921">
                  <c:v>4.81993E-12</c:v>
                </c:pt>
                <c:pt idx="10922">
                  <c:v>4.4738300000000001E-12</c:v>
                </c:pt>
                <c:pt idx="10923">
                  <c:v>4.4738300000000001E-12</c:v>
                </c:pt>
                <c:pt idx="10924">
                  <c:v>4.3500900000000001E-12</c:v>
                </c:pt>
                <c:pt idx="10925">
                  <c:v>4.3500900000000001E-12</c:v>
                </c:pt>
                <c:pt idx="10926">
                  <c:v>4.4465400000000002E-12</c:v>
                </c:pt>
                <c:pt idx="10927">
                  <c:v>4.4465400000000002E-12</c:v>
                </c:pt>
                <c:pt idx="10928">
                  <c:v>4.6333199999999999E-12</c:v>
                </c:pt>
                <c:pt idx="10929">
                  <c:v>4.6333199999999999E-12</c:v>
                </c:pt>
                <c:pt idx="10930">
                  <c:v>4.5705999999999999E-12</c:v>
                </c:pt>
                <c:pt idx="10931">
                  <c:v>4.5705999999999999E-12</c:v>
                </c:pt>
                <c:pt idx="10932">
                  <c:v>4.4648800000000003E-12</c:v>
                </c:pt>
                <c:pt idx="10933">
                  <c:v>4.4648800000000003E-12</c:v>
                </c:pt>
                <c:pt idx="10934">
                  <c:v>4.8976799999999998E-12</c:v>
                </c:pt>
                <c:pt idx="10935">
                  <c:v>4.8976799999999998E-12</c:v>
                </c:pt>
                <c:pt idx="10936">
                  <c:v>5.0189499999999997E-12</c:v>
                </c:pt>
                <c:pt idx="10937">
                  <c:v>5.0189499999999997E-12</c:v>
                </c:pt>
                <c:pt idx="10938">
                  <c:v>5.4025800000000002E-12</c:v>
                </c:pt>
                <c:pt idx="10939">
                  <c:v>5.4025800000000002E-12</c:v>
                </c:pt>
                <c:pt idx="10940">
                  <c:v>4.4003100000000003E-12</c:v>
                </c:pt>
                <c:pt idx="10941">
                  <c:v>4.4003100000000003E-12</c:v>
                </c:pt>
                <c:pt idx="10942">
                  <c:v>4.9019099999999997E-12</c:v>
                </c:pt>
                <c:pt idx="10943">
                  <c:v>4.9019099999999997E-12</c:v>
                </c:pt>
                <c:pt idx="10944">
                  <c:v>4.3624800000000002E-12</c:v>
                </c:pt>
                <c:pt idx="10945">
                  <c:v>4.3624800000000002E-12</c:v>
                </c:pt>
                <c:pt idx="10946">
                  <c:v>4.8537900000000001E-12</c:v>
                </c:pt>
                <c:pt idx="10947">
                  <c:v>4.8537900000000001E-12</c:v>
                </c:pt>
                <c:pt idx="10948">
                  <c:v>5.3209299999999996E-12</c:v>
                </c:pt>
                <c:pt idx="10949">
                  <c:v>5.3209299999999996E-12</c:v>
                </c:pt>
                <c:pt idx="10950">
                  <c:v>4.4487400000000003E-12</c:v>
                </c:pt>
                <c:pt idx="10951">
                  <c:v>4.4487400000000003E-12</c:v>
                </c:pt>
                <c:pt idx="10952">
                  <c:v>4.3729500000000003E-12</c:v>
                </c:pt>
                <c:pt idx="10953">
                  <c:v>4.3729500000000003E-12</c:v>
                </c:pt>
                <c:pt idx="10954">
                  <c:v>4.5599500000000002E-12</c:v>
                </c:pt>
                <c:pt idx="10955">
                  <c:v>4.5599500000000002E-12</c:v>
                </c:pt>
                <c:pt idx="10956">
                  <c:v>4.8904299999999998E-12</c:v>
                </c:pt>
                <c:pt idx="10957">
                  <c:v>4.8904299999999998E-12</c:v>
                </c:pt>
                <c:pt idx="10958">
                  <c:v>5.0101199999999997E-12</c:v>
                </c:pt>
                <c:pt idx="10959">
                  <c:v>5.0101199999999997E-12</c:v>
                </c:pt>
                <c:pt idx="10960">
                  <c:v>4.3582699999999998E-12</c:v>
                </c:pt>
                <c:pt idx="10961">
                  <c:v>4.3582699999999998E-12</c:v>
                </c:pt>
                <c:pt idx="10962">
                  <c:v>5.0176300000000003E-12</c:v>
                </c:pt>
                <c:pt idx="10963">
                  <c:v>5.0176300000000003E-12</c:v>
                </c:pt>
                <c:pt idx="10964">
                  <c:v>4.4489799999999999E-12</c:v>
                </c:pt>
                <c:pt idx="10965">
                  <c:v>4.4489799999999999E-12</c:v>
                </c:pt>
                <c:pt idx="10966">
                  <c:v>5.01049E-12</c:v>
                </c:pt>
                <c:pt idx="10967">
                  <c:v>5.01049E-12</c:v>
                </c:pt>
                <c:pt idx="10968">
                  <c:v>4.9282599999999998E-12</c:v>
                </c:pt>
                <c:pt idx="10969">
                  <c:v>4.9282599999999998E-12</c:v>
                </c:pt>
                <c:pt idx="10970">
                  <c:v>4.3684499999999996E-12</c:v>
                </c:pt>
                <c:pt idx="10971">
                  <c:v>4.3684499999999996E-12</c:v>
                </c:pt>
                <c:pt idx="10972">
                  <c:v>4.8700200000000003E-12</c:v>
                </c:pt>
                <c:pt idx="10973">
                  <c:v>4.8700200000000003E-12</c:v>
                </c:pt>
                <c:pt idx="10974">
                  <c:v>5.0181399999999999E-12</c:v>
                </c:pt>
                <c:pt idx="10975">
                  <c:v>5.0181399999999999E-12</c:v>
                </c:pt>
                <c:pt idx="10976">
                  <c:v>4.3673599999999997E-12</c:v>
                </c:pt>
                <c:pt idx="10977">
                  <c:v>4.3673599999999997E-12</c:v>
                </c:pt>
                <c:pt idx="10978">
                  <c:v>4.9532199999999998E-12</c:v>
                </c:pt>
                <c:pt idx="10979">
                  <c:v>4.9532199999999998E-12</c:v>
                </c:pt>
                <c:pt idx="10980">
                  <c:v>5.1341000000000001E-12</c:v>
                </c:pt>
                <c:pt idx="10981">
                  <c:v>5.1341000000000001E-12</c:v>
                </c:pt>
                <c:pt idx="10982">
                  <c:v>4.4115399999999996E-12</c:v>
                </c:pt>
                <c:pt idx="10983">
                  <c:v>4.4115399999999996E-12</c:v>
                </c:pt>
                <c:pt idx="10984">
                  <c:v>4.8497100000000003E-12</c:v>
                </c:pt>
                <c:pt idx="10985">
                  <c:v>4.8497100000000003E-12</c:v>
                </c:pt>
                <c:pt idx="10986">
                  <c:v>4.4895000000000002E-12</c:v>
                </c:pt>
                <c:pt idx="10987">
                  <c:v>4.4895000000000002E-12</c:v>
                </c:pt>
                <c:pt idx="10988">
                  <c:v>5.1553999999999996E-12</c:v>
                </c:pt>
                <c:pt idx="10989">
                  <c:v>5.1553999999999996E-12</c:v>
                </c:pt>
                <c:pt idx="10990">
                  <c:v>4.3443700000000004E-12</c:v>
                </c:pt>
                <c:pt idx="10991">
                  <c:v>4.3443700000000004E-12</c:v>
                </c:pt>
                <c:pt idx="10992">
                  <c:v>4.5393999999999998E-12</c:v>
                </c:pt>
                <c:pt idx="10993">
                  <c:v>4.5393999999999998E-12</c:v>
                </c:pt>
                <c:pt idx="10994">
                  <c:v>4.4650900000000003E-12</c:v>
                </c:pt>
                <c:pt idx="10995">
                  <c:v>4.4650900000000003E-12</c:v>
                </c:pt>
                <c:pt idx="10996">
                  <c:v>4.4459400000000003E-12</c:v>
                </c:pt>
                <c:pt idx="10997">
                  <c:v>4.4459400000000003E-12</c:v>
                </c:pt>
                <c:pt idx="10998">
                  <c:v>2.02853E-12</c:v>
                </c:pt>
                <c:pt idx="10999">
                  <c:v>2.02853E-12</c:v>
                </c:pt>
                <c:pt idx="11000">
                  <c:v>1.6691900000000001E-12</c:v>
                </c:pt>
                <c:pt idx="11001">
                  <c:v>1.6691900000000001E-12</c:v>
                </c:pt>
                <c:pt idx="11002">
                  <c:v>1.6810599999999999E-12</c:v>
                </c:pt>
                <c:pt idx="11003">
                  <c:v>1.6810599999999999E-12</c:v>
                </c:pt>
                <c:pt idx="11004">
                  <c:v>1.5724900000000001E-12</c:v>
                </c:pt>
                <c:pt idx="11005">
                  <c:v>1.5724900000000001E-12</c:v>
                </c:pt>
                <c:pt idx="11006">
                  <c:v>2.1437600000000001E-12</c:v>
                </c:pt>
                <c:pt idx="11007">
                  <c:v>2.1437600000000001E-12</c:v>
                </c:pt>
                <c:pt idx="11008">
                  <c:v>2.23359E-12</c:v>
                </c:pt>
                <c:pt idx="11009">
                  <c:v>2.23359E-12</c:v>
                </c:pt>
                <c:pt idx="11010">
                  <c:v>1.5948E-12</c:v>
                </c:pt>
                <c:pt idx="11011">
                  <c:v>1.5948E-12</c:v>
                </c:pt>
                <c:pt idx="11012">
                  <c:v>1.7026399999999999E-12</c:v>
                </c:pt>
                <c:pt idx="11013">
                  <c:v>1.7026399999999999E-12</c:v>
                </c:pt>
                <c:pt idx="11014">
                  <c:v>2.3381200000000001E-12</c:v>
                </c:pt>
                <c:pt idx="11015">
                  <c:v>2.3381200000000001E-12</c:v>
                </c:pt>
                <c:pt idx="11016">
                  <c:v>1.7313699999999999E-12</c:v>
                </c:pt>
                <c:pt idx="11017">
                  <c:v>1.7313699999999999E-12</c:v>
                </c:pt>
                <c:pt idx="11018">
                  <c:v>2.1184800000000001E-12</c:v>
                </c:pt>
                <c:pt idx="11019">
                  <c:v>2.1184800000000001E-12</c:v>
                </c:pt>
                <c:pt idx="11020">
                  <c:v>1.67643E-12</c:v>
                </c:pt>
                <c:pt idx="11021">
                  <c:v>1.67643E-12</c:v>
                </c:pt>
                <c:pt idx="11022">
                  <c:v>1.5510299999999999E-12</c:v>
                </c:pt>
                <c:pt idx="11023">
                  <c:v>1.5510299999999999E-12</c:v>
                </c:pt>
                <c:pt idx="11024">
                  <c:v>1.6690899999999999E-12</c:v>
                </c:pt>
                <c:pt idx="11025">
                  <c:v>1.6690899999999999E-12</c:v>
                </c:pt>
                <c:pt idx="11026">
                  <c:v>1.5626900000000001E-12</c:v>
                </c:pt>
                <c:pt idx="11027">
                  <c:v>1.5626900000000001E-12</c:v>
                </c:pt>
                <c:pt idx="11028">
                  <c:v>1.56198E-12</c:v>
                </c:pt>
                <c:pt idx="11029">
                  <c:v>1.56198E-12</c:v>
                </c:pt>
                <c:pt idx="11030">
                  <c:v>1.6270700000000001E-12</c:v>
                </c:pt>
                <c:pt idx="11031">
                  <c:v>1.6270700000000001E-12</c:v>
                </c:pt>
                <c:pt idx="11032">
                  <c:v>1.8645299999999999E-12</c:v>
                </c:pt>
                <c:pt idx="11033">
                  <c:v>1.8645299999999999E-12</c:v>
                </c:pt>
                <c:pt idx="11034">
                  <c:v>2.2265299999999998E-12</c:v>
                </c:pt>
                <c:pt idx="11035">
                  <c:v>2.2265299999999998E-12</c:v>
                </c:pt>
                <c:pt idx="11036">
                  <c:v>2.1669899999999998E-12</c:v>
                </c:pt>
                <c:pt idx="11037">
                  <c:v>2.1669899999999998E-12</c:v>
                </c:pt>
                <c:pt idx="11038">
                  <c:v>3.28878E-12</c:v>
                </c:pt>
                <c:pt idx="11039">
                  <c:v>3.28878E-12</c:v>
                </c:pt>
                <c:pt idx="11040">
                  <c:v>2.47665E-12</c:v>
                </c:pt>
                <c:pt idx="11041">
                  <c:v>2.47665E-12</c:v>
                </c:pt>
                <c:pt idx="11042">
                  <c:v>1.57965E-12</c:v>
                </c:pt>
                <c:pt idx="11043">
                  <c:v>1.57965E-12</c:v>
                </c:pt>
                <c:pt idx="11044">
                  <c:v>1.59196E-12</c:v>
                </c:pt>
                <c:pt idx="11045">
                  <c:v>1.59196E-12</c:v>
                </c:pt>
                <c:pt idx="11046">
                  <c:v>1.64278E-12</c:v>
                </c:pt>
                <c:pt idx="11047">
                  <c:v>1.64278E-12</c:v>
                </c:pt>
                <c:pt idx="11048">
                  <c:v>2.1289100000000001E-12</c:v>
                </c:pt>
                <c:pt idx="11049">
                  <c:v>2.1289100000000001E-12</c:v>
                </c:pt>
                <c:pt idx="11050">
                  <c:v>1.9778299999999999E-12</c:v>
                </c:pt>
                <c:pt idx="11051">
                  <c:v>1.9778299999999999E-12</c:v>
                </c:pt>
                <c:pt idx="11052">
                  <c:v>2.09706E-12</c:v>
                </c:pt>
                <c:pt idx="11053">
                  <c:v>2.09706E-12</c:v>
                </c:pt>
                <c:pt idx="11054">
                  <c:v>2.7202700000000001E-12</c:v>
                </c:pt>
                <c:pt idx="11055">
                  <c:v>2.7202700000000001E-12</c:v>
                </c:pt>
                <c:pt idx="11056">
                  <c:v>2.1680199999999999E-12</c:v>
                </c:pt>
                <c:pt idx="11057">
                  <c:v>2.1680199999999999E-12</c:v>
                </c:pt>
                <c:pt idx="11058">
                  <c:v>1.6860699999999999E-12</c:v>
                </c:pt>
                <c:pt idx="11059">
                  <c:v>1.6860699999999999E-12</c:v>
                </c:pt>
                <c:pt idx="11060">
                  <c:v>1.56993E-12</c:v>
                </c:pt>
                <c:pt idx="11061">
                  <c:v>1.56993E-12</c:v>
                </c:pt>
                <c:pt idx="11062">
                  <c:v>1.7074600000000001E-12</c:v>
                </c:pt>
                <c:pt idx="11063">
                  <c:v>1.7074600000000001E-12</c:v>
                </c:pt>
                <c:pt idx="11064">
                  <c:v>8.0056100000000007E-12</c:v>
                </c:pt>
                <c:pt idx="11065">
                  <c:v>8.0056100000000007E-12</c:v>
                </c:pt>
                <c:pt idx="11066">
                  <c:v>1.6950800000000001E-12</c:v>
                </c:pt>
                <c:pt idx="11067">
                  <c:v>1.6950800000000001E-12</c:v>
                </c:pt>
                <c:pt idx="11068">
                  <c:v>1.5959000000000001E-12</c:v>
                </c:pt>
                <c:pt idx="11069">
                  <c:v>1.5959000000000001E-12</c:v>
                </c:pt>
                <c:pt idx="11070">
                  <c:v>1.7226499999999999E-12</c:v>
                </c:pt>
                <c:pt idx="11071">
                  <c:v>1.7226499999999999E-12</c:v>
                </c:pt>
                <c:pt idx="11072">
                  <c:v>1.7259100000000001E-12</c:v>
                </c:pt>
                <c:pt idx="11073">
                  <c:v>1.7259100000000001E-12</c:v>
                </c:pt>
                <c:pt idx="11074">
                  <c:v>1.8146800000000001E-12</c:v>
                </c:pt>
                <c:pt idx="11075">
                  <c:v>1.8146800000000001E-12</c:v>
                </c:pt>
                <c:pt idx="11076">
                  <c:v>1.73507E-12</c:v>
                </c:pt>
                <c:pt idx="11077">
                  <c:v>1.73507E-12</c:v>
                </c:pt>
                <c:pt idx="11078">
                  <c:v>2.1501699999999999E-12</c:v>
                </c:pt>
                <c:pt idx="11079">
                  <c:v>2.1501699999999999E-12</c:v>
                </c:pt>
                <c:pt idx="11080">
                  <c:v>2.1848099999999999E-12</c:v>
                </c:pt>
                <c:pt idx="11081">
                  <c:v>2.1848099999999999E-12</c:v>
                </c:pt>
                <c:pt idx="11082">
                  <c:v>2.4006199999999999E-12</c:v>
                </c:pt>
                <c:pt idx="11083">
                  <c:v>2.4006199999999999E-12</c:v>
                </c:pt>
                <c:pt idx="11084">
                  <c:v>1.5774800000000001E-12</c:v>
                </c:pt>
                <c:pt idx="11085">
                  <c:v>1.5774800000000001E-12</c:v>
                </c:pt>
                <c:pt idx="11086">
                  <c:v>1.7430300000000001E-12</c:v>
                </c:pt>
                <c:pt idx="11087">
                  <c:v>1.7430300000000001E-12</c:v>
                </c:pt>
                <c:pt idx="11088">
                  <c:v>1.7734899999999999E-12</c:v>
                </c:pt>
                <c:pt idx="11089">
                  <c:v>1.7734899999999999E-12</c:v>
                </c:pt>
                <c:pt idx="11090">
                  <c:v>1.82288E-12</c:v>
                </c:pt>
                <c:pt idx="11091">
                  <c:v>1.82288E-12</c:v>
                </c:pt>
                <c:pt idx="11092">
                  <c:v>1.6483600000000001E-12</c:v>
                </c:pt>
                <c:pt idx="11093">
                  <c:v>1.6483600000000001E-12</c:v>
                </c:pt>
                <c:pt idx="11094">
                  <c:v>1.67594E-12</c:v>
                </c:pt>
                <c:pt idx="11095">
                  <c:v>1.67594E-12</c:v>
                </c:pt>
                <c:pt idx="11096">
                  <c:v>1.79897E-12</c:v>
                </c:pt>
                <c:pt idx="11097">
                  <c:v>1.79897E-12</c:v>
                </c:pt>
                <c:pt idx="11098">
                  <c:v>2.12005E-12</c:v>
                </c:pt>
                <c:pt idx="11099">
                  <c:v>2.12005E-12</c:v>
                </c:pt>
                <c:pt idx="11100">
                  <c:v>2.0160500000000001E-12</c:v>
                </c:pt>
                <c:pt idx="11101">
                  <c:v>2.0160500000000001E-12</c:v>
                </c:pt>
                <c:pt idx="11102">
                  <c:v>1.59909E-12</c:v>
                </c:pt>
                <c:pt idx="11103">
                  <c:v>1.59909E-12</c:v>
                </c:pt>
                <c:pt idx="11104">
                  <c:v>2.2278600000000002E-12</c:v>
                </c:pt>
                <c:pt idx="11105">
                  <c:v>2.2278600000000002E-12</c:v>
                </c:pt>
                <c:pt idx="11106">
                  <c:v>1.57334E-12</c:v>
                </c:pt>
                <c:pt idx="11107">
                  <c:v>1.57334E-12</c:v>
                </c:pt>
                <c:pt idx="11108">
                  <c:v>1.6716899999999999E-12</c:v>
                </c:pt>
                <c:pt idx="11109">
                  <c:v>1.6716899999999999E-12</c:v>
                </c:pt>
                <c:pt idx="11110">
                  <c:v>2.3069600000000001E-12</c:v>
                </c:pt>
                <c:pt idx="11111">
                  <c:v>2.3069600000000001E-12</c:v>
                </c:pt>
                <c:pt idx="11112">
                  <c:v>1.5403E-12</c:v>
                </c:pt>
                <c:pt idx="11113">
                  <c:v>1.5403E-12</c:v>
                </c:pt>
                <c:pt idx="11114">
                  <c:v>2.0982700000000001E-12</c:v>
                </c:pt>
                <c:pt idx="11115">
                  <c:v>2.0982700000000001E-12</c:v>
                </c:pt>
                <c:pt idx="11116">
                  <c:v>2.1639499999999999E-12</c:v>
                </c:pt>
                <c:pt idx="11117">
                  <c:v>2.1639499999999999E-12</c:v>
                </c:pt>
                <c:pt idx="11118">
                  <c:v>2.0990699999999999E-12</c:v>
                </c:pt>
                <c:pt idx="11119">
                  <c:v>2.0990699999999999E-12</c:v>
                </c:pt>
                <c:pt idx="11120">
                  <c:v>1.62819E-12</c:v>
                </c:pt>
                <c:pt idx="11121">
                  <c:v>1.62819E-12</c:v>
                </c:pt>
                <c:pt idx="11122">
                  <c:v>5.0911799999999997E-12</c:v>
                </c:pt>
                <c:pt idx="11123">
                  <c:v>5.0911799999999997E-12</c:v>
                </c:pt>
                <c:pt idx="11124">
                  <c:v>1.59271E-12</c:v>
                </c:pt>
                <c:pt idx="11125">
                  <c:v>1.59271E-12</c:v>
                </c:pt>
                <c:pt idx="11126">
                  <c:v>1.5880300000000001E-12</c:v>
                </c:pt>
                <c:pt idx="11127">
                  <c:v>1.5880300000000001E-12</c:v>
                </c:pt>
                <c:pt idx="11128">
                  <c:v>1.90366E-12</c:v>
                </c:pt>
                <c:pt idx="11129">
                  <c:v>1.90366E-12</c:v>
                </c:pt>
                <c:pt idx="11130">
                  <c:v>1.6823900000000001E-12</c:v>
                </c:pt>
                <c:pt idx="11131">
                  <c:v>1.6823900000000001E-12</c:v>
                </c:pt>
                <c:pt idx="11132">
                  <c:v>1.69047E-12</c:v>
                </c:pt>
                <c:pt idx="11133">
                  <c:v>1.69047E-12</c:v>
                </c:pt>
                <c:pt idx="11134">
                  <c:v>1.65335E-12</c:v>
                </c:pt>
                <c:pt idx="11135">
                  <c:v>1.65335E-12</c:v>
                </c:pt>
                <c:pt idx="11136">
                  <c:v>2.10825E-12</c:v>
                </c:pt>
                <c:pt idx="11137">
                  <c:v>2.10825E-12</c:v>
                </c:pt>
                <c:pt idx="11138">
                  <c:v>2.1190499999999999E-12</c:v>
                </c:pt>
                <c:pt idx="11139">
                  <c:v>2.1190499999999999E-12</c:v>
                </c:pt>
                <c:pt idx="11140">
                  <c:v>1.6792600000000001E-12</c:v>
                </c:pt>
                <c:pt idx="11141">
                  <c:v>1.6792600000000001E-12</c:v>
                </c:pt>
                <c:pt idx="11142">
                  <c:v>1.52496E-12</c:v>
                </c:pt>
                <c:pt idx="11143">
                  <c:v>1.52496E-12</c:v>
                </c:pt>
                <c:pt idx="11144">
                  <c:v>1.64781E-12</c:v>
                </c:pt>
                <c:pt idx="11145">
                  <c:v>1.64781E-12</c:v>
                </c:pt>
                <c:pt idx="11146">
                  <c:v>1.72122E-12</c:v>
                </c:pt>
                <c:pt idx="11147">
                  <c:v>1.72122E-12</c:v>
                </c:pt>
                <c:pt idx="11148">
                  <c:v>1.6469600000000001E-12</c:v>
                </c:pt>
                <c:pt idx="11149">
                  <c:v>1.6469600000000001E-12</c:v>
                </c:pt>
                <c:pt idx="11150">
                  <c:v>2.1865800000000002E-12</c:v>
                </c:pt>
                <c:pt idx="11151">
                  <c:v>2.1865800000000002E-12</c:v>
                </c:pt>
                <c:pt idx="11152">
                  <c:v>2.0053299999999999E-12</c:v>
                </c:pt>
                <c:pt idx="11153">
                  <c:v>2.0053299999999999E-12</c:v>
                </c:pt>
                <c:pt idx="11154">
                  <c:v>1.5564699999999999E-12</c:v>
                </c:pt>
                <c:pt idx="11155">
                  <c:v>1.5564699999999999E-12</c:v>
                </c:pt>
                <c:pt idx="11156">
                  <c:v>2.0596300000000002E-12</c:v>
                </c:pt>
                <c:pt idx="11157">
                  <c:v>2.0596300000000002E-12</c:v>
                </c:pt>
                <c:pt idx="11158">
                  <c:v>2.2159299999999998E-12</c:v>
                </c:pt>
                <c:pt idx="11159">
                  <c:v>2.2159299999999998E-12</c:v>
                </c:pt>
                <c:pt idx="11160">
                  <c:v>1.9956000000000001E-12</c:v>
                </c:pt>
                <c:pt idx="11161">
                  <c:v>1.9956000000000001E-12</c:v>
                </c:pt>
                <c:pt idx="11162">
                  <c:v>2.6363299999999999E-12</c:v>
                </c:pt>
                <c:pt idx="11163">
                  <c:v>2.6363299999999999E-12</c:v>
                </c:pt>
                <c:pt idx="11164">
                  <c:v>1.5286600000000001E-12</c:v>
                </c:pt>
                <c:pt idx="11165">
                  <c:v>1.5286600000000001E-12</c:v>
                </c:pt>
                <c:pt idx="11166">
                  <c:v>2.0905499999999998E-12</c:v>
                </c:pt>
                <c:pt idx="11167">
                  <c:v>2.0905499999999998E-12</c:v>
                </c:pt>
                <c:pt idx="11168">
                  <c:v>2.7090699999999999E-12</c:v>
                </c:pt>
                <c:pt idx="11169">
                  <c:v>2.7090699999999999E-12</c:v>
                </c:pt>
                <c:pt idx="11170">
                  <c:v>1.9988299999999999E-12</c:v>
                </c:pt>
                <c:pt idx="11171">
                  <c:v>1.9988299999999999E-12</c:v>
                </c:pt>
                <c:pt idx="11172">
                  <c:v>1.7189000000000001E-12</c:v>
                </c:pt>
                <c:pt idx="11173">
                  <c:v>1.7189000000000001E-12</c:v>
                </c:pt>
                <c:pt idx="11174">
                  <c:v>2.1348000000000002E-12</c:v>
                </c:pt>
                <c:pt idx="11175">
                  <c:v>2.1348000000000002E-12</c:v>
                </c:pt>
                <c:pt idx="11176">
                  <c:v>1.6213799999999999E-12</c:v>
                </c:pt>
                <c:pt idx="11177">
                  <c:v>1.6213799999999999E-12</c:v>
                </c:pt>
                <c:pt idx="11178">
                  <c:v>1.8601499999999999E-12</c:v>
                </c:pt>
                <c:pt idx="11179">
                  <c:v>1.8601499999999999E-12</c:v>
                </c:pt>
                <c:pt idx="11180">
                  <c:v>2.0501599999999998E-12</c:v>
                </c:pt>
                <c:pt idx="11181">
                  <c:v>2.0501599999999998E-12</c:v>
                </c:pt>
                <c:pt idx="11182">
                  <c:v>1.63216E-12</c:v>
                </c:pt>
                <c:pt idx="11183">
                  <c:v>1.63216E-12</c:v>
                </c:pt>
                <c:pt idx="11184">
                  <c:v>1.56424E-12</c:v>
                </c:pt>
                <c:pt idx="11185">
                  <c:v>1.56424E-12</c:v>
                </c:pt>
                <c:pt idx="11186">
                  <c:v>1.61679E-12</c:v>
                </c:pt>
                <c:pt idx="11187">
                  <c:v>1.61679E-12</c:v>
                </c:pt>
                <c:pt idx="11188">
                  <c:v>1.77083E-12</c:v>
                </c:pt>
                <c:pt idx="11189">
                  <c:v>1.77083E-12</c:v>
                </c:pt>
                <c:pt idx="11190">
                  <c:v>2.1282300000000001E-12</c:v>
                </c:pt>
                <c:pt idx="11191">
                  <c:v>2.1282300000000001E-12</c:v>
                </c:pt>
                <c:pt idx="11192">
                  <c:v>1.53573E-12</c:v>
                </c:pt>
                <c:pt idx="11193">
                  <c:v>1.53573E-12</c:v>
                </c:pt>
                <c:pt idx="11194">
                  <c:v>2.1771000000000001E-12</c:v>
                </c:pt>
                <c:pt idx="11195">
                  <c:v>2.1771000000000001E-12</c:v>
                </c:pt>
                <c:pt idx="11196">
                  <c:v>1.73986E-12</c:v>
                </c:pt>
                <c:pt idx="11197">
                  <c:v>1.73986E-12</c:v>
                </c:pt>
                <c:pt idx="11198">
                  <c:v>1.68852E-12</c:v>
                </c:pt>
                <c:pt idx="11199">
                  <c:v>1.68852E-12</c:v>
                </c:pt>
                <c:pt idx="11200">
                  <c:v>2.0303800000000001E-12</c:v>
                </c:pt>
                <c:pt idx="11201">
                  <c:v>2.0303800000000001E-12</c:v>
                </c:pt>
                <c:pt idx="11202">
                  <c:v>1.7337999999999999E-12</c:v>
                </c:pt>
                <c:pt idx="11203">
                  <c:v>1.7337999999999999E-12</c:v>
                </c:pt>
                <c:pt idx="11204">
                  <c:v>1.5247299999999999E-12</c:v>
                </c:pt>
                <c:pt idx="11205">
                  <c:v>1.5247299999999999E-12</c:v>
                </c:pt>
                <c:pt idx="11206">
                  <c:v>1.57583E-12</c:v>
                </c:pt>
                <c:pt idx="11207">
                  <c:v>1.57583E-12</c:v>
                </c:pt>
                <c:pt idx="11208">
                  <c:v>2.2707100000000001E-12</c:v>
                </c:pt>
                <c:pt idx="11209">
                  <c:v>2.2707100000000001E-12</c:v>
                </c:pt>
                <c:pt idx="11210">
                  <c:v>1.51121E-12</c:v>
                </c:pt>
                <c:pt idx="11211">
                  <c:v>1.51121E-12</c:v>
                </c:pt>
                <c:pt idx="11212">
                  <c:v>1.63394E-12</c:v>
                </c:pt>
                <c:pt idx="11213">
                  <c:v>1.63394E-12</c:v>
                </c:pt>
                <c:pt idx="11214">
                  <c:v>1.5797599999999999E-12</c:v>
                </c:pt>
                <c:pt idx="11215">
                  <c:v>1.5797599999999999E-12</c:v>
                </c:pt>
                <c:pt idx="11216">
                  <c:v>1.60632E-12</c:v>
                </c:pt>
                <c:pt idx="11217">
                  <c:v>1.60632E-12</c:v>
                </c:pt>
                <c:pt idx="11218">
                  <c:v>1.64338E-12</c:v>
                </c:pt>
                <c:pt idx="11219">
                  <c:v>1.64338E-12</c:v>
                </c:pt>
                <c:pt idx="11220">
                  <c:v>1.61882E-12</c:v>
                </c:pt>
                <c:pt idx="11221">
                  <c:v>1.61882E-12</c:v>
                </c:pt>
                <c:pt idx="11222">
                  <c:v>3.37007E-12</c:v>
                </c:pt>
                <c:pt idx="11223">
                  <c:v>3.37007E-12</c:v>
                </c:pt>
                <c:pt idx="11224">
                  <c:v>2.0324000000000001E-12</c:v>
                </c:pt>
                <c:pt idx="11225">
                  <c:v>2.0324000000000001E-12</c:v>
                </c:pt>
                <c:pt idx="11226">
                  <c:v>2.9114299999999998E-12</c:v>
                </c:pt>
                <c:pt idx="11227">
                  <c:v>2.9114299999999998E-12</c:v>
                </c:pt>
                <c:pt idx="11228">
                  <c:v>1.66585E-12</c:v>
                </c:pt>
                <c:pt idx="11229">
                  <c:v>1.66585E-12</c:v>
                </c:pt>
                <c:pt idx="11230">
                  <c:v>2.2703099999999998E-12</c:v>
                </c:pt>
                <c:pt idx="11231">
                  <c:v>2.2703099999999998E-12</c:v>
                </c:pt>
                <c:pt idx="11232">
                  <c:v>7.5176899999999996E-12</c:v>
                </c:pt>
                <c:pt idx="11233">
                  <c:v>7.5176899999999996E-12</c:v>
                </c:pt>
                <c:pt idx="11234">
                  <c:v>3.0539099999999999E-12</c:v>
                </c:pt>
                <c:pt idx="11235">
                  <c:v>3.0539099999999999E-12</c:v>
                </c:pt>
                <c:pt idx="11236">
                  <c:v>2.2641100000000001E-12</c:v>
                </c:pt>
                <c:pt idx="11237">
                  <c:v>2.2641100000000001E-12</c:v>
                </c:pt>
                <c:pt idx="11238">
                  <c:v>2.50422E-12</c:v>
                </c:pt>
                <c:pt idx="11239">
                  <c:v>2.50422E-12</c:v>
                </c:pt>
                <c:pt idx="11240">
                  <c:v>1.78191E-12</c:v>
                </c:pt>
                <c:pt idx="11241">
                  <c:v>1.78191E-12</c:v>
                </c:pt>
                <c:pt idx="11242">
                  <c:v>1.5362200000000001E-12</c:v>
                </c:pt>
                <c:pt idx="11243">
                  <c:v>1.5362200000000001E-12</c:v>
                </c:pt>
                <c:pt idx="11244">
                  <c:v>2.23233E-12</c:v>
                </c:pt>
                <c:pt idx="11245">
                  <c:v>2.23233E-12</c:v>
                </c:pt>
                <c:pt idx="11246">
                  <c:v>1.62561E-12</c:v>
                </c:pt>
                <c:pt idx="11247">
                  <c:v>1.62561E-12</c:v>
                </c:pt>
                <c:pt idx="11248">
                  <c:v>1.6299100000000001E-12</c:v>
                </c:pt>
                <c:pt idx="11249">
                  <c:v>1.6299100000000001E-12</c:v>
                </c:pt>
                <c:pt idx="11250">
                  <c:v>2.39844E-12</c:v>
                </c:pt>
                <c:pt idx="11251">
                  <c:v>2.39844E-12</c:v>
                </c:pt>
                <c:pt idx="11252">
                  <c:v>1.6224399999999999E-12</c:v>
                </c:pt>
                <c:pt idx="11253">
                  <c:v>1.6224399999999999E-12</c:v>
                </c:pt>
                <c:pt idx="11254">
                  <c:v>1.57147E-12</c:v>
                </c:pt>
                <c:pt idx="11255">
                  <c:v>1.57147E-12</c:v>
                </c:pt>
                <c:pt idx="11256">
                  <c:v>1.8397800000000001E-12</c:v>
                </c:pt>
                <c:pt idx="11257">
                  <c:v>1.8397800000000001E-12</c:v>
                </c:pt>
                <c:pt idx="11258">
                  <c:v>1.7871800000000001E-12</c:v>
                </c:pt>
                <c:pt idx="11259">
                  <c:v>1.7871800000000001E-12</c:v>
                </c:pt>
                <c:pt idx="11260">
                  <c:v>1.9026E-12</c:v>
                </c:pt>
                <c:pt idx="11261">
                  <c:v>1.9026E-12</c:v>
                </c:pt>
                <c:pt idx="11262">
                  <c:v>1.53086E-12</c:v>
                </c:pt>
                <c:pt idx="11263">
                  <c:v>1.53086E-12</c:v>
                </c:pt>
                <c:pt idx="11264">
                  <c:v>1.66176E-12</c:v>
                </c:pt>
                <c:pt idx="11265">
                  <c:v>1.66176E-12</c:v>
                </c:pt>
                <c:pt idx="11266">
                  <c:v>1.7107299999999999E-12</c:v>
                </c:pt>
                <c:pt idx="11267">
                  <c:v>1.7107299999999999E-12</c:v>
                </c:pt>
                <c:pt idx="11268">
                  <c:v>1.57084E-12</c:v>
                </c:pt>
                <c:pt idx="11269">
                  <c:v>1.57084E-12</c:v>
                </c:pt>
                <c:pt idx="11270">
                  <c:v>1.5927000000000001E-12</c:v>
                </c:pt>
                <c:pt idx="11271">
                  <c:v>1.5927000000000001E-12</c:v>
                </c:pt>
                <c:pt idx="11272">
                  <c:v>1.58813E-12</c:v>
                </c:pt>
                <c:pt idx="11273">
                  <c:v>1.58813E-12</c:v>
                </c:pt>
                <c:pt idx="11274">
                  <c:v>1.8980699999999998E-12</c:v>
                </c:pt>
                <c:pt idx="11275">
                  <c:v>1.8980699999999998E-12</c:v>
                </c:pt>
                <c:pt idx="11276">
                  <c:v>1.73916E-12</c:v>
                </c:pt>
                <c:pt idx="11277">
                  <c:v>1.73916E-12</c:v>
                </c:pt>
                <c:pt idx="11278">
                  <c:v>1.63637E-12</c:v>
                </c:pt>
                <c:pt idx="11279">
                  <c:v>1.63637E-12</c:v>
                </c:pt>
                <c:pt idx="11280">
                  <c:v>1.55731E-12</c:v>
                </c:pt>
                <c:pt idx="11281">
                  <c:v>1.55731E-12</c:v>
                </c:pt>
                <c:pt idx="11282">
                  <c:v>2.2068999999999998E-12</c:v>
                </c:pt>
                <c:pt idx="11283">
                  <c:v>2.2068999999999998E-12</c:v>
                </c:pt>
                <c:pt idx="11284">
                  <c:v>1.6197899999999999E-12</c:v>
                </c:pt>
                <c:pt idx="11285">
                  <c:v>1.6197899999999999E-12</c:v>
                </c:pt>
                <c:pt idx="11286">
                  <c:v>1.50969E-12</c:v>
                </c:pt>
                <c:pt idx="11287">
                  <c:v>1.50969E-12</c:v>
                </c:pt>
                <c:pt idx="11288">
                  <c:v>2.3138799999999998E-12</c:v>
                </c:pt>
                <c:pt idx="11289">
                  <c:v>2.3138799999999998E-12</c:v>
                </c:pt>
                <c:pt idx="11290">
                  <c:v>3.9330099999999996E-12</c:v>
                </c:pt>
                <c:pt idx="11291">
                  <c:v>3.9330099999999996E-12</c:v>
                </c:pt>
                <c:pt idx="11292">
                  <c:v>4.8778499999999999E-12</c:v>
                </c:pt>
                <c:pt idx="11293">
                  <c:v>4.8778499999999999E-12</c:v>
                </c:pt>
                <c:pt idx="11294">
                  <c:v>5.8333399999999999E-12</c:v>
                </c:pt>
                <c:pt idx="11295">
                  <c:v>5.8333399999999999E-12</c:v>
                </c:pt>
                <c:pt idx="11296">
                  <c:v>7.1364100000000003E-12</c:v>
                </c:pt>
                <c:pt idx="11297">
                  <c:v>7.1364100000000003E-12</c:v>
                </c:pt>
                <c:pt idx="11298">
                  <c:v>8.4267099999999993E-12</c:v>
                </c:pt>
                <c:pt idx="11299">
                  <c:v>8.4267099999999993E-12</c:v>
                </c:pt>
                <c:pt idx="11300">
                  <c:v>9.6488500000000004E-12</c:v>
                </c:pt>
                <c:pt idx="11301">
                  <c:v>9.6488500000000004E-12</c:v>
                </c:pt>
                <c:pt idx="11302">
                  <c:v>1.1112199999999999E-11</c:v>
                </c:pt>
                <c:pt idx="11303">
                  <c:v>1.1112199999999999E-11</c:v>
                </c:pt>
                <c:pt idx="11304">
                  <c:v>1.2541600000000001E-11</c:v>
                </c:pt>
                <c:pt idx="11305">
                  <c:v>1.2541600000000001E-11</c:v>
                </c:pt>
                <c:pt idx="11306">
                  <c:v>1.39388E-11</c:v>
                </c:pt>
                <c:pt idx="11307">
                  <c:v>1.39388E-11</c:v>
                </c:pt>
                <c:pt idx="11308">
                  <c:v>1.42986E-11</c:v>
                </c:pt>
                <c:pt idx="11309">
                  <c:v>1.42986E-11</c:v>
                </c:pt>
                <c:pt idx="11310">
                  <c:v>1.53242E-11</c:v>
                </c:pt>
                <c:pt idx="11311">
                  <c:v>1.53242E-11</c:v>
                </c:pt>
                <c:pt idx="11312">
                  <c:v>1.5085599999999999E-11</c:v>
                </c:pt>
                <c:pt idx="11313">
                  <c:v>1.5085599999999999E-11</c:v>
                </c:pt>
                <c:pt idx="11314">
                  <c:v>1.5261899999999999E-11</c:v>
                </c:pt>
                <c:pt idx="11315">
                  <c:v>1.5261899999999999E-11</c:v>
                </c:pt>
                <c:pt idx="11316">
                  <c:v>1.49538E-11</c:v>
                </c:pt>
                <c:pt idx="11317">
                  <c:v>1.49538E-11</c:v>
                </c:pt>
                <c:pt idx="11318">
                  <c:v>1.4481599999999999E-11</c:v>
                </c:pt>
                <c:pt idx="11319">
                  <c:v>1.4481599999999999E-11</c:v>
                </c:pt>
                <c:pt idx="11320">
                  <c:v>1.37626E-11</c:v>
                </c:pt>
                <c:pt idx="11321">
                  <c:v>1.37626E-11</c:v>
                </c:pt>
                <c:pt idx="11322">
                  <c:v>1.3975700000000001E-11</c:v>
                </c:pt>
                <c:pt idx="11323">
                  <c:v>1.3975700000000001E-11</c:v>
                </c:pt>
                <c:pt idx="11324">
                  <c:v>1.34503E-11</c:v>
                </c:pt>
                <c:pt idx="11325">
                  <c:v>1.34503E-11</c:v>
                </c:pt>
                <c:pt idx="11326">
                  <c:v>1.2685800000000001E-11</c:v>
                </c:pt>
                <c:pt idx="11327">
                  <c:v>1.2685800000000001E-11</c:v>
                </c:pt>
                <c:pt idx="11328">
                  <c:v>1.2439000000000001E-11</c:v>
                </c:pt>
                <c:pt idx="11329">
                  <c:v>1.2439000000000001E-11</c:v>
                </c:pt>
                <c:pt idx="11330">
                  <c:v>1.2076499999999999E-11</c:v>
                </c:pt>
                <c:pt idx="11331">
                  <c:v>1.2076499999999999E-11</c:v>
                </c:pt>
                <c:pt idx="11332">
                  <c:v>1.17002E-11</c:v>
                </c:pt>
                <c:pt idx="11333">
                  <c:v>1.17002E-11</c:v>
                </c:pt>
                <c:pt idx="11334">
                  <c:v>1.24119E-11</c:v>
                </c:pt>
                <c:pt idx="11335">
                  <c:v>1.24119E-11</c:v>
                </c:pt>
                <c:pt idx="11336">
                  <c:v>1.0691900000000001E-11</c:v>
                </c:pt>
                <c:pt idx="11337">
                  <c:v>1.0691900000000001E-11</c:v>
                </c:pt>
                <c:pt idx="11338">
                  <c:v>1.0570300000000001E-11</c:v>
                </c:pt>
                <c:pt idx="11339">
                  <c:v>1.0570300000000001E-11</c:v>
                </c:pt>
                <c:pt idx="11340">
                  <c:v>9.8827700000000003E-12</c:v>
                </c:pt>
                <c:pt idx="11341">
                  <c:v>9.8827700000000003E-12</c:v>
                </c:pt>
                <c:pt idx="11342">
                  <c:v>8.8010799999999995E-12</c:v>
                </c:pt>
                <c:pt idx="11343">
                  <c:v>8.8010799999999995E-12</c:v>
                </c:pt>
                <c:pt idx="11344">
                  <c:v>8.2230400000000005E-12</c:v>
                </c:pt>
                <c:pt idx="11345">
                  <c:v>8.2230400000000005E-12</c:v>
                </c:pt>
                <c:pt idx="11346">
                  <c:v>7.9777600000000005E-12</c:v>
                </c:pt>
                <c:pt idx="11347">
                  <c:v>7.9777600000000005E-12</c:v>
                </c:pt>
                <c:pt idx="11348">
                  <c:v>6.9013299999999996E-12</c:v>
                </c:pt>
                <c:pt idx="11349">
                  <c:v>6.9013299999999996E-12</c:v>
                </c:pt>
                <c:pt idx="11350">
                  <c:v>6.3016400000000002E-12</c:v>
                </c:pt>
                <c:pt idx="11351">
                  <c:v>6.3016400000000002E-12</c:v>
                </c:pt>
                <c:pt idx="11352">
                  <c:v>5.6039099999999997E-12</c:v>
                </c:pt>
                <c:pt idx="11353">
                  <c:v>5.6039099999999997E-12</c:v>
                </c:pt>
                <c:pt idx="11354">
                  <c:v>4.9514200000000003E-12</c:v>
                </c:pt>
                <c:pt idx="11355">
                  <c:v>4.9514200000000003E-12</c:v>
                </c:pt>
                <c:pt idx="11356">
                  <c:v>5.1666399999999999E-12</c:v>
                </c:pt>
                <c:pt idx="11357">
                  <c:v>5.1666399999999999E-12</c:v>
                </c:pt>
                <c:pt idx="11358">
                  <c:v>4.7168800000000004E-12</c:v>
                </c:pt>
                <c:pt idx="11359">
                  <c:v>4.7168800000000004E-12</c:v>
                </c:pt>
                <c:pt idx="11360">
                  <c:v>4.3155000000000003E-12</c:v>
                </c:pt>
                <c:pt idx="11361">
                  <c:v>4.3155000000000003E-12</c:v>
                </c:pt>
                <c:pt idx="11362">
                  <c:v>3.48047E-12</c:v>
                </c:pt>
                <c:pt idx="11363">
                  <c:v>3.48047E-12</c:v>
                </c:pt>
                <c:pt idx="11364">
                  <c:v>3.1899599999999999E-12</c:v>
                </c:pt>
                <c:pt idx="11365">
                  <c:v>3.1899599999999999E-12</c:v>
                </c:pt>
                <c:pt idx="11366">
                  <c:v>2.8422300000000001E-12</c:v>
                </c:pt>
                <c:pt idx="11367">
                  <c:v>2.8422300000000001E-12</c:v>
                </c:pt>
                <c:pt idx="11368">
                  <c:v>2.56335E-12</c:v>
                </c:pt>
                <c:pt idx="11369">
                  <c:v>2.56335E-12</c:v>
                </c:pt>
                <c:pt idx="11370">
                  <c:v>2.2061199999999999E-12</c:v>
                </c:pt>
                <c:pt idx="11371">
                  <c:v>2.2061199999999999E-12</c:v>
                </c:pt>
                <c:pt idx="11372">
                  <c:v>1.7978700000000001E-12</c:v>
                </c:pt>
                <c:pt idx="11373">
                  <c:v>1.7978700000000001E-12</c:v>
                </c:pt>
                <c:pt idx="11374">
                  <c:v>1.5217399999999999E-12</c:v>
                </c:pt>
                <c:pt idx="11375">
                  <c:v>1.5217399999999999E-12</c:v>
                </c:pt>
                <c:pt idx="11376">
                  <c:v>1.19306E-12</c:v>
                </c:pt>
                <c:pt idx="11377">
                  <c:v>1.19306E-12</c:v>
                </c:pt>
                <c:pt idx="11378">
                  <c:v>9.7340100000000004E-13</c:v>
                </c:pt>
                <c:pt idx="11379">
                  <c:v>9.7340100000000004E-13</c:v>
                </c:pt>
                <c:pt idx="11380">
                  <c:v>1.00301E-12</c:v>
                </c:pt>
                <c:pt idx="11381">
                  <c:v>1.00301E-12</c:v>
                </c:pt>
                <c:pt idx="11382">
                  <c:v>7.9338499999999996E-13</c:v>
                </c:pt>
                <c:pt idx="11383">
                  <c:v>7.9338499999999996E-13</c:v>
                </c:pt>
                <c:pt idx="11384">
                  <c:v>8.4139499999999997E-13</c:v>
                </c:pt>
                <c:pt idx="11385">
                  <c:v>8.4139499999999997E-13</c:v>
                </c:pt>
                <c:pt idx="11386">
                  <c:v>1.4089600000000001E-12</c:v>
                </c:pt>
                <c:pt idx="11387">
                  <c:v>1.4089600000000001E-12</c:v>
                </c:pt>
                <c:pt idx="11388">
                  <c:v>1.72332E-12</c:v>
                </c:pt>
                <c:pt idx="11389">
                  <c:v>1.72332E-12</c:v>
                </c:pt>
                <c:pt idx="11390">
                  <c:v>8.4265100000000002E-13</c:v>
                </c:pt>
                <c:pt idx="11391">
                  <c:v>8.4265100000000002E-13</c:v>
                </c:pt>
                <c:pt idx="11392">
                  <c:v>1.3153200000000001E-12</c:v>
                </c:pt>
                <c:pt idx="11393">
                  <c:v>1.3153200000000001E-12</c:v>
                </c:pt>
                <c:pt idx="11394">
                  <c:v>1.66219E-12</c:v>
                </c:pt>
                <c:pt idx="11395">
                  <c:v>1.66219E-12</c:v>
                </c:pt>
                <c:pt idx="11396">
                  <c:v>7.3578400000000001E-13</c:v>
                </c:pt>
                <c:pt idx="11397">
                  <c:v>7.3578400000000001E-13</c:v>
                </c:pt>
                <c:pt idx="11398">
                  <c:v>1.3990400000000001E-12</c:v>
                </c:pt>
                <c:pt idx="11399">
                  <c:v>1.3990400000000001E-12</c:v>
                </c:pt>
                <c:pt idx="11400">
                  <c:v>1.2479299999999999E-12</c:v>
                </c:pt>
                <c:pt idx="11401">
                  <c:v>1.2479299999999999E-12</c:v>
                </c:pt>
                <c:pt idx="11402">
                  <c:v>8.3837699999999999E-13</c:v>
                </c:pt>
                <c:pt idx="11403">
                  <c:v>8.3837699999999999E-13</c:v>
                </c:pt>
                <c:pt idx="11404">
                  <c:v>1.0372899999999999E-12</c:v>
                </c:pt>
                <c:pt idx="11405">
                  <c:v>1.0372899999999999E-12</c:v>
                </c:pt>
                <c:pt idx="11406">
                  <c:v>1.01751E-12</c:v>
                </c:pt>
                <c:pt idx="11407">
                  <c:v>1.01751E-12</c:v>
                </c:pt>
                <c:pt idx="11408">
                  <c:v>7.7673800000000004E-13</c:v>
                </c:pt>
                <c:pt idx="11409">
                  <c:v>7.7673800000000004E-13</c:v>
                </c:pt>
                <c:pt idx="11410">
                  <c:v>7.7876799999999998E-13</c:v>
                </c:pt>
                <c:pt idx="11411">
                  <c:v>7.7876799999999998E-13</c:v>
                </c:pt>
                <c:pt idx="11412">
                  <c:v>1.1029500000000001E-12</c:v>
                </c:pt>
                <c:pt idx="11413">
                  <c:v>1.1029500000000001E-12</c:v>
                </c:pt>
                <c:pt idx="11414">
                  <c:v>8.3180800000000002E-13</c:v>
                </c:pt>
                <c:pt idx="11415">
                  <c:v>8.3180800000000002E-13</c:v>
                </c:pt>
                <c:pt idx="11416">
                  <c:v>1.3290000000000001E-12</c:v>
                </c:pt>
                <c:pt idx="11417">
                  <c:v>1.3290000000000001E-12</c:v>
                </c:pt>
                <c:pt idx="11418">
                  <c:v>8.2916999999999999E-13</c:v>
                </c:pt>
                <c:pt idx="11419">
                  <c:v>8.2916999999999999E-13</c:v>
                </c:pt>
                <c:pt idx="11420">
                  <c:v>9.2307700000000003E-13</c:v>
                </c:pt>
                <c:pt idx="11421">
                  <c:v>9.2307700000000003E-13</c:v>
                </c:pt>
                <c:pt idx="11422">
                  <c:v>7.9619200000000001E-13</c:v>
                </c:pt>
                <c:pt idx="11423">
                  <c:v>7.9619200000000001E-13</c:v>
                </c:pt>
                <c:pt idx="11424">
                  <c:v>7.8794500000000003E-13</c:v>
                </c:pt>
                <c:pt idx="11425">
                  <c:v>7.8794500000000003E-13</c:v>
                </c:pt>
                <c:pt idx="11426">
                  <c:v>8.0810900000000001E-13</c:v>
                </c:pt>
                <c:pt idx="11427">
                  <c:v>8.0810900000000001E-13</c:v>
                </c:pt>
                <c:pt idx="11428">
                  <c:v>1.4089099999999999E-12</c:v>
                </c:pt>
                <c:pt idx="11429">
                  <c:v>1.4089099999999999E-12</c:v>
                </c:pt>
                <c:pt idx="11430">
                  <c:v>8.6724899999999999E-13</c:v>
                </c:pt>
                <c:pt idx="11431">
                  <c:v>8.6724899999999999E-13</c:v>
                </c:pt>
                <c:pt idx="11432">
                  <c:v>1.9110399999999999E-12</c:v>
                </c:pt>
                <c:pt idx="11433">
                  <c:v>1.9110399999999999E-12</c:v>
                </c:pt>
                <c:pt idx="11434">
                  <c:v>1.41287E-12</c:v>
                </c:pt>
                <c:pt idx="11435">
                  <c:v>1.41287E-12</c:v>
                </c:pt>
                <c:pt idx="11436">
                  <c:v>8.9555800000000003E-13</c:v>
                </c:pt>
                <c:pt idx="11437">
                  <c:v>8.9555800000000003E-13</c:v>
                </c:pt>
                <c:pt idx="11438">
                  <c:v>1.38072E-12</c:v>
                </c:pt>
                <c:pt idx="11439">
                  <c:v>1.38072E-12</c:v>
                </c:pt>
                <c:pt idx="11440">
                  <c:v>8.4341400000000002E-13</c:v>
                </c:pt>
                <c:pt idx="11441">
                  <c:v>8.4341400000000002E-13</c:v>
                </c:pt>
                <c:pt idx="11442">
                  <c:v>7.5608800000000002E-13</c:v>
                </c:pt>
                <c:pt idx="11443">
                  <c:v>7.5608800000000002E-13</c:v>
                </c:pt>
                <c:pt idx="11444">
                  <c:v>9.0729299999999998E-13</c:v>
                </c:pt>
                <c:pt idx="11445">
                  <c:v>9.0729299999999998E-13</c:v>
                </c:pt>
                <c:pt idx="11446">
                  <c:v>8.6031799999999997E-13</c:v>
                </c:pt>
                <c:pt idx="11447">
                  <c:v>8.6031799999999997E-13</c:v>
                </c:pt>
                <c:pt idx="11448">
                  <c:v>1.2631999999999999E-12</c:v>
                </c:pt>
                <c:pt idx="11449">
                  <c:v>1.2631999999999999E-12</c:v>
                </c:pt>
                <c:pt idx="11450">
                  <c:v>8.5213599999999995E-13</c:v>
                </c:pt>
                <c:pt idx="11451">
                  <c:v>8.5213599999999995E-13</c:v>
                </c:pt>
                <c:pt idx="11452">
                  <c:v>8.9981799999999995E-13</c:v>
                </c:pt>
                <c:pt idx="11453">
                  <c:v>8.9981799999999995E-13</c:v>
                </c:pt>
                <c:pt idx="11454">
                  <c:v>8.4736199999999998E-13</c:v>
                </c:pt>
                <c:pt idx="11455">
                  <c:v>8.4736199999999998E-13</c:v>
                </c:pt>
                <c:pt idx="11456">
                  <c:v>7.8085299999999996E-13</c:v>
                </c:pt>
                <c:pt idx="11457">
                  <c:v>7.8085299999999996E-13</c:v>
                </c:pt>
                <c:pt idx="11458">
                  <c:v>9.4997800000000001E-13</c:v>
                </c:pt>
                <c:pt idx="11459">
                  <c:v>9.4997800000000001E-13</c:v>
                </c:pt>
                <c:pt idx="11460">
                  <c:v>1.4180599999999999E-12</c:v>
                </c:pt>
                <c:pt idx="11461">
                  <c:v>1.4180599999999999E-12</c:v>
                </c:pt>
                <c:pt idx="11462">
                  <c:v>9.4508199999999999E-13</c:v>
                </c:pt>
                <c:pt idx="11463">
                  <c:v>9.4508199999999999E-13</c:v>
                </c:pt>
                <c:pt idx="11464">
                  <c:v>7.9383900000000001E-13</c:v>
                </c:pt>
                <c:pt idx="11465">
                  <c:v>7.9383900000000001E-13</c:v>
                </c:pt>
                <c:pt idx="11466">
                  <c:v>9.4197700000000008E-13</c:v>
                </c:pt>
                <c:pt idx="11467">
                  <c:v>9.4197700000000008E-13</c:v>
                </c:pt>
                <c:pt idx="11468">
                  <c:v>1.45598E-12</c:v>
                </c:pt>
                <c:pt idx="11469">
                  <c:v>1.45598E-12</c:v>
                </c:pt>
                <c:pt idx="11470">
                  <c:v>1.00753E-12</c:v>
                </c:pt>
                <c:pt idx="11471">
                  <c:v>1.00753E-12</c:v>
                </c:pt>
                <c:pt idx="11472">
                  <c:v>8.1382699999999996E-13</c:v>
                </c:pt>
                <c:pt idx="11473">
                  <c:v>8.1382699999999996E-13</c:v>
                </c:pt>
                <c:pt idx="11474">
                  <c:v>8.7774599999999998E-13</c:v>
                </c:pt>
                <c:pt idx="11475">
                  <c:v>8.7774599999999998E-13</c:v>
                </c:pt>
                <c:pt idx="11476">
                  <c:v>8.5212899999999995E-13</c:v>
                </c:pt>
                <c:pt idx="11477">
                  <c:v>8.5212899999999995E-13</c:v>
                </c:pt>
                <c:pt idx="11478">
                  <c:v>1.56467E-12</c:v>
                </c:pt>
                <c:pt idx="11479">
                  <c:v>1.56467E-12</c:v>
                </c:pt>
                <c:pt idx="11480">
                  <c:v>1.2645699999999999E-12</c:v>
                </c:pt>
                <c:pt idx="11481">
                  <c:v>1.2645699999999999E-12</c:v>
                </c:pt>
                <c:pt idx="11482">
                  <c:v>7.91426E-13</c:v>
                </c:pt>
                <c:pt idx="11483">
                  <c:v>7.91426E-13</c:v>
                </c:pt>
                <c:pt idx="11484">
                  <c:v>7.9734000000000001E-13</c:v>
                </c:pt>
                <c:pt idx="11485">
                  <c:v>7.9734000000000001E-13</c:v>
                </c:pt>
                <c:pt idx="11486">
                  <c:v>8.7497299999999997E-13</c:v>
                </c:pt>
                <c:pt idx="11487">
                  <c:v>8.7497299999999997E-13</c:v>
                </c:pt>
                <c:pt idx="11488">
                  <c:v>8.7429900000000005E-13</c:v>
                </c:pt>
                <c:pt idx="11489">
                  <c:v>8.7429900000000005E-13</c:v>
                </c:pt>
                <c:pt idx="11490">
                  <c:v>1.3254299999999999E-12</c:v>
                </c:pt>
                <c:pt idx="11491">
                  <c:v>1.3254299999999999E-12</c:v>
                </c:pt>
                <c:pt idx="11492">
                  <c:v>7.8254600000000005E-13</c:v>
                </c:pt>
                <c:pt idx="11493">
                  <c:v>7.8254600000000005E-13</c:v>
                </c:pt>
                <c:pt idx="11494">
                  <c:v>7.79548E-13</c:v>
                </c:pt>
                <c:pt idx="11495">
                  <c:v>7.79548E-13</c:v>
                </c:pt>
                <c:pt idx="11496">
                  <c:v>7.9374899999999995E-13</c:v>
                </c:pt>
                <c:pt idx="11497">
                  <c:v>7.9374899999999995E-13</c:v>
                </c:pt>
                <c:pt idx="11498">
                  <c:v>4.0676299999999999E-13</c:v>
                </c:pt>
                <c:pt idx="11499">
                  <c:v>4.0676299999999999E-13</c:v>
                </c:pt>
                <c:pt idx="11500">
                  <c:v>9.0087299999999999E-13</c:v>
                </c:pt>
                <c:pt idx="11501">
                  <c:v>9.0087299999999999E-13</c:v>
                </c:pt>
                <c:pt idx="11502">
                  <c:v>9.8217100000000002E-13</c:v>
                </c:pt>
                <c:pt idx="11503">
                  <c:v>9.8217100000000002E-13</c:v>
                </c:pt>
                <c:pt idx="11504">
                  <c:v>5.8163099999999999E-13</c:v>
                </c:pt>
                <c:pt idx="11505">
                  <c:v>5.8163099999999999E-13</c:v>
                </c:pt>
                <c:pt idx="11506">
                  <c:v>1.02562E-12</c:v>
                </c:pt>
                <c:pt idx="11507">
                  <c:v>1.02562E-12</c:v>
                </c:pt>
                <c:pt idx="11508">
                  <c:v>4.5769400000000003E-13</c:v>
                </c:pt>
                <c:pt idx="11509">
                  <c:v>4.5769400000000003E-13</c:v>
                </c:pt>
                <c:pt idx="11510">
                  <c:v>4.6977400000000001E-13</c:v>
                </c:pt>
                <c:pt idx="11511">
                  <c:v>4.6977400000000001E-13</c:v>
                </c:pt>
                <c:pt idx="11512">
                  <c:v>4.9150399999999996E-13</c:v>
                </c:pt>
                <c:pt idx="11513">
                  <c:v>4.9150399999999996E-13</c:v>
                </c:pt>
                <c:pt idx="11514">
                  <c:v>5.7150000000000004E-13</c:v>
                </c:pt>
                <c:pt idx="11515">
                  <c:v>5.7150000000000004E-13</c:v>
                </c:pt>
                <c:pt idx="11516">
                  <c:v>4.8942100000000002E-13</c:v>
                </c:pt>
                <c:pt idx="11517">
                  <c:v>4.8942100000000002E-13</c:v>
                </c:pt>
                <c:pt idx="11518">
                  <c:v>7.0269899999999995E-13</c:v>
                </c:pt>
                <c:pt idx="11519">
                  <c:v>7.0269899999999995E-13</c:v>
                </c:pt>
                <c:pt idx="11520">
                  <c:v>7.2359899999999999E-13</c:v>
                </c:pt>
                <c:pt idx="11521">
                  <c:v>7.2359899999999999E-13</c:v>
                </c:pt>
                <c:pt idx="11522">
                  <c:v>1.5480700000000001E-12</c:v>
                </c:pt>
                <c:pt idx="11523">
                  <c:v>1.5480700000000001E-12</c:v>
                </c:pt>
                <c:pt idx="11524">
                  <c:v>4.47912E-13</c:v>
                </c:pt>
                <c:pt idx="11525">
                  <c:v>4.47912E-13</c:v>
                </c:pt>
                <c:pt idx="11526">
                  <c:v>5.0466499999999995E-13</c:v>
                </c:pt>
                <c:pt idx="11527">
                  <c:v>5.0466499999999995E-13</c:v>
                </c:pt>
                <c:pt idx="11528">
                  <c:v>3.9822199999999999E-13</c:v>
                </c:pt>
                <c:pt idx="11529">
                  <c:v>3.9822199999999999E-13</c:v>
                </c:pt>
                <c:pt idx="11530">
                  <c:v>8.1977599999999998E-13</c:v>
                </c:pt>
                <c:pt idx="11531">
                  <c:v>8.1977599999999998E-13</c:v>
                </c:pt>
                <c:pt idx="11532">
                  <c:v>5.0284600000000004E-13</c:v>
                </c:pt>
                <c:pt idx="11533">
                  <c:v>5.0284600000000004E-13</c:v>
                </c:pt>
                <c:pt idx="11534">
                  <c:v>4.5060000000000002E-13</c:v>
                </c:pt>
                <c:pt idx="11535">
                  <c:v>4.5060000000000002E-13</c:v>
                </c:pt>
                <c:pt idx="11536">
                  <c:v>9.2184000000000004E-13</c:v>
                </c:pt>
                <c:pt idx="11537">
                  <c:v>9.2184000000000004E-13</c:v>
                </c:pt>
                <c:pt idx="11538">
                  <c:v>5.0247299999999999E-13</c:v>
                </c:pt>
                <c:pt idx="11539">
                  <c:v>5.0247299999999999E-13</c:v>
                </c:pt>
                <c:pt idx="11540">
                  <c:v>4.1238000000000001E-13</c:v>
                </c:pt>
                <c:pt idx="11541">
                  <c:v>4.1238000000000001E-13</c:v>
                </c:pt>
                <c:pt idx="11542">
                  <c:v>5.39114E-13</c:v>
                </c:pt>
                <c:pt idx="11543">
                  <c:v>5.39114E-13</c:v>
                </c:pt>
                <c:pt idx="11544">
                  <c:v>4.4790199999999998E-13</c:v>
                </c:pt>
                <c:pt idx="11545">
                  <c:v>4.4790199999999998E-13</c:v>
                </c:pt>
                <c:pt idx="11546">
                  <c:v>1.5232900000000001E-12</c:v>
                </c:pt>
                <c:pt idx="11547">
                  <c:v>1.5232900000000001E-12</c:v>
                </c:pt>
                <c:pt idx="11548">
                  <c:v>1.2635099999999999E-12</c:v>
                </c:pt>
                <c:pt idx="11549">
                  <c:v>1.2635099999999999E-12</c:v>
                </c:pt>
                <c:pt idx="11550">
                  <c:v>5.1834200000000003E-13</c:v>
                </c:pt>
                <c:pt idx="11551">
                  <c:v>5.1834200000000003E-13</c:v>
                </c:pt>
                <c:pt idx="11552">
                  <c:v>4.90934E-13</c:v>
                </c:pt>
                <c:pt idx="11553">
                  <c:v>4.90934E-13</c:v>
                </c:pt>
                <c:pt idx="11554">
                  <c:v>4.3542400000000001E-13</c:v>
                </c:pt>
                <c:pt idx="11555">
                  <c:v>4.3542400000000001E-13</c:v>
                </c:pt>
                <c:pt idx="11556">
                  <c:v>5.9721100000000001E-13</c:v>
                </c:pt>
                <c:pt idx="11557">
                  <c:v>5.9721100000000001E-13</c:v>
                </c:pt>
                <c:pt idx="11558">
                  <c:v>1.0220500000000001E-12</c:v>
                </c:pt>
                <c:pt idx="11559">
                  <c:v>1.0220500000000001E-12</c:v>
                </c:pt>
                <c:pt idx="11560">
                  <c:v>6.9260600000000003E-13</c:v>
                </c:pt>
                <c:pt idx="11561">
                  <c:v>6.9260600000000003E-13</c:v>
                </c:pt>
                <c:pt idx="11562">
                  <c:v>4.0181200000000003E-13</c:v>
                </c:pt>
                <c:pt idx="11563">
                  <c:v>4.0181200000000003E-13</c:v>
                </c:pt>
                <c:pt idx="11564">
                  <c:v>6.8796899999999997E-13</c:v>
                </c:pt>
                <c:pt idx="11565">
                  <c:v>6.8796899999999997E-13</c:v>
                </c:pt>
                <c:pt idx="11566">
                  <c:v>3.9766300000000001E-13</c:v>
                </c:pt>
                <c:pt idx="11567">
                  <c:v>3.9766300000000001E-13</c:v>
                </c:pt>
                <c:pt idx="11568">
                  <c:v>9.4500300000000003E-13</c:v>
                </c:pt>
                <c:pt idx="11569">
                  <c:v>9.4500300000000003E-13</c:v>
                </c:pt>
                <c:pt idx="11570">
                  <c:v>4.0289799999999999E-13</c:v>
                </c:pt>
                <c:pt idx="11571">
                  <c:v>4.0289799999999999E-13</c:v>
                </c:pt>
                <c:pt idx="11572">
                  <c:v>4.0979500000000002E-13</c:v>
                </c:pt>
                <c:pt idx="11573">
                  <c:v>4.0979500000000002E-13</c:v>
                </c:pt>
                <c:pt idx="11574">
                  <c:v>3.8780000000000002E-13</c:v>
                </c:pt>
                <c:pt idx="11575">
                  <c:v>3.8780000000000002E-13</c:v>
                </c:pt>
                <c:pt idx="11576">
                  <c:v>5.9985899999999996E-13</c:v>
                </c:pt>
                <c:pt idx="11577">
                  <c:v>5.9985899999999996E-13</c:v>
                </c:pt>
                <c:pt idx="11578">
                  <c:v>9.6114499999999994E-13</c:v>
                </c:pt>
                <c:pt idx="11579">
                  <c:v>9.6114499999999994E-13</c:v>
                </c:pt>
                <c:pt idx="11580">
                  <c:v>4.3082299999999999E-13</c:v>
                </c:pt>
                <c:pt idx="11581">
                  <c:v>4.3082299999999999E-13</c:v>
                </c:pt>
                <c:pt idx="11582">
                  <c:v>1.4396599999999999E-12</c:v>
                </c:pt>
                <c:pt idx="11583">
                  <c:v>1.4396599999999999E-12</c:v>
                </c:pt>
                <c:pt idx="11584">
                  <c:v>4.4372300000000002E-13</c:v>
                </c:pt>
                <c:pt idx="11585">
                  <c:v>4.4372300000000002E-13</c:v>
                </c:pt>
                <c:pt idx="11586">
                  <c:v>5.8075000000000002E-13</c:v>
                </c:pt>
                <c:pt idx="11587">
                  <c:v>5.8075000000000002E-13</c:v>
                </c:pt>
                <c:pt idx="11588">
                  <c:v>1.1004900000000001E-12</c:v>
                </c:pt>
                <c:pt idx="11589">
                  <c:v>1.1004900000000001E-12</c:v>
                </c:pt>
                <c:pt idx="11590">
                  <c:v>5.1392200000000004E-13</c:v>
                </c:pt>
                <c:pt idx="11591">
                  <c:v>5.1392200000000004E-13</c:v>
                </c:pt>
                <c:pt idx="11592">
                  <c:v>6.43215E-13</c:v>
                </c:pt>
                <c:pt idx="11593">
                  <c:v>6.43215E-13</c:v>
                </c:pt>
                <c:pt idx="11594">
                  <c:v>4.0099899999999999E-13</c:v>
                </c:pt>
                <c:pt idx="11595">
                  <c:v>4.0099899999999999E-13</c:v>
                </c:pt>
                <c:pt idx="11596">
                  <c:v>4.4829300000000002E-13</c:v>
                </c:pt>
                <c:pt idx="11597">
                  <c:v>4.4829300000000002E-13</c:v>
                </c:pt>
                <c:pt idx="11598">
                  <c:v>4.00935E-13</c:v>
                </c:pt>
                <c:pt idx="11599">
                  <c:v>4.00935E-13</c:v>
                </c:pt>
                <c:pt idx="11600">
                  <c:v>3.8768000000000002E-13</c:v>
                </c:pt>
                <c:pt idx="11601">
                  <c:v>3.8768000000000002E-13</c:v>
                </c:pt>
                <c:pt idx="11602">
                  <c:v>5.5772399999999996E-13</c:v>
                </c:pt>
                <c:pt idx="11603">
                  <c:v>5.5772399999999996E-13</c:v>
                </c:pt>
                <c:pt idx="11604">
                  <c:v>4.6877000000000003E-13</c:v>
                </c:pt>
                <c:pt idx="11605">
                  <c:v>4.6877000000000003E-13</c:v>
                </c:pt>
                <c:pt idx="11606">
                  <c:v>3.8632599999999999E-13</c:v>
                </c:pt>
                <c:pt idx="11607">
                  <c:v>3.8632599999999999E-13</c:v>
                </c:pt>
                <c:pt idx="11608">
                  <c:v>8.9963500000000003E-13</c:v>
                </c:pt>
                <c:pt idx="11609">
                  <c:v>8.9963500000000003E-13</c:v>
                </c:pt>
                <c:pt idx="11610">
                  <c:v>4.21188E-13</c:v>
                </c:pt>
                <c:pt idx="11611">
                  <c:v>4.21188E-13</c:v>
                </c:pt>
                <c:pt idx="11612">
                  <c:v>1.0557700000000001E-12</c:v>
                </c:pt>
                <c:pt idx="11613">
                  <c:v>1.0557700000000001E-12</c:v>
                </c:pt>
                <c:pt idx="11614">
                  <c:v>5.4302400000000003E-13</c:v>
                </c:pt>
                <c:pt idx="11615">
                  <c:v>5.4302400000000003E-13</c:v>
                </c:pt>
                <c:pt idx="11616">
                  <c:v>5.0271200000000003E-13</c:v>
                </c:pt>
                <c:pt idx="11617">
                  <c:v>5.0271200000000003E-13</c:v>
                </c:pt>
                <c:pt idx="11618">
                  <c:v>1.03429E-12</c:v>
                </c:pt>
                <c:pt idx="11619">
                  <c:v>1.03429E-12</c:v>
                </c:pt>
                <c:pt idx="11620">
                  <c:v>4.5704599999999997E-13</c:v>
                </c:pt>
                <c:pt idx="11621">
                  <c:v>4.5704599999999997E-13</c:v>
                </c:pt>
                <c:pt idx="11622">
                  <c:v>1.0450500000000001E-12</c:v>
                </c:pt>
                <c:pt idx="11623">
                  <c:v>1.0450500000000001E-12</c:v>
                </c:pt>
                <c:pt idx="11624">
                  <c:v>1.05289E-12</c:v>
                </c:pt>
                <c:pt idx="11625">
                  <c:v>1.05289E-12</c:v>
                </c:pt>
                <c:pt idx="11626">
                  <c:v>5.4506099999999997E-13</c:v>
                </c:pt>
                <c:pt idx="11627">
                  <c:v>5.4506099999999997E-13</c:v>
                </c:pt>
                <c:pt idx="11628">
                  <c:v>9.7969899999999998E-13</c:v>
                </c:pt>
                <c:pt idx="11629">
                  <c:v>9.7969899999999998E-13</c:v>
                </c:pt>
                <c:pt idx="11630">
                  <c:v>9.4731900000000008E-13</c:v>
                </c:pt>
                <c:pt idx="11631">
                  <c:v>9.4731900000000008E-13</c:v>
                </c:pt>
                <c:pt idx="11632">
                  <c:v>3.90661E-13</c:v>
                </c:pt>
                <c:pt idx="11633">
                  <c:v>3.90661E-13</c:v>
                </c:pt>
                <c:pt idx="11634">
                  <c:v>1.05183E-12</c:v>
                </c:pt>
                <c:pt idx="11635">
                  <c:v>1.05183E-12</c:v>
                </c:pt>
                <c:pt idx="11636">
                  <c:v>4.5635100000000004E-13</c:v>
                </c:pt>
                <c:pt idx="11637">
                  <c:v>4.5635100000000004E-13</c:v>
                </c:pt>
                <c:pt idx="11638">
                  <c:v>4.0962900000000002E-13</c:v>
                </c:pt>
                <c:pt idx="11639">
                  <c:v>4.0962900000000002E-13</c:v>
                </c:pt>
                <c:pt idx="11640">
                  <c:v>5.3712899999999998E-13</c:v>
                </c:pt>
                <c:pt idx="11641">
                  <c:v>5.3712899999999998E-13</c:v>
                </c:pt>
                <c:pt idx="11642">
                  <c:v>4.2871100000000002E-13</c:v>
                </c:pt>
                <c:pt idx="11643">
                  <c:v>4.2871100000000002E-13</c:v>
                </c:pt>
                <c:pt idx="11644">
                  <c:v>5.6235599999999995E-13</c:v>
                </c:pt>
                <c:pt idx="11645">
                  <c:v>5.6235599999999995E-13</c:v>
                </c:pt>
                <c:pt idx="11646">
                  <c:v>4.31614E-13</c:v>
                </c:pt>
                <c:pt idx="11647">
                  <c:v>4.31614E-13</c:v>
                </c:pt>
                <c:pt idx="11648">
                  <c:v>4.84055E-13</c:v>
                </c:pt>
                <c:pt idx="11649">
                  <c:v>4.84055E-13</c:v>
                </c:pt>
                <c:pt idx="11650">
                  <c:v>4.3621299999999998E-13</c:v>
                </c:pt>
                <c:pt idx="11651">
                  <c:v>4.3621299999999998E-13</c:v>
                </c:pt>
                <c:pt idx="11652">
                  <c:v>4.4529999999999998E-13</c:v>
                </c:pt>
                <c:pt idx="11653">
                  <c:v>4.4529999999999998E-13</c:v>
                </c:pt>
                <c:pt idx="11654">
                  <c:v>5.6633999999999999E-13</c:v>
                </c:pt>
                <c:pt idx="11655">
                  <c:v>5.6633999999999999E-13</c:v>
                </c:pt>
                <c:pt idx="11656">
                  <c:v>9.78702E-13</c:v>
                </c:pt>
                <c:pt idx="11657">
                  <c:v>9.78702E-13</c:v>
                </c:pt>
                <c:pt idx="11658">
                  <c:v>5.7689299999999999E-13</c:v>
                </c:pt>
                <c:pt idx="11659">
                  <c:v>5.7689299999999999E-13</c:v>
                </c:pt>
                <c:pt idx="11660">
                  <c:v>3.9166000000000002E-13</c:v>
                </c:pt>
                <c:pt idx="11661">
                  <c:v>3.9166000000000002E-13</c:v>
                </c:pt>
                <c:pt idx="11662">
                  <c:v>3.7530699999999998E-13</c:v>
                </c:pt>
                <c:pt idx="11663">
                  <c:v>3.7530699999999998E-13</c:v>
                </c:pt>
                <c:pt idx="11664">
                  <c:v>6.2432199999999995E-13</c:v>
                </c:pt>
                <c:pt idx="11665">
                  <c:v>6.2432199999999995E-13</c:v>
                </c:pt>
                <c:pt idx="11666">
                  <c:v>1.0206500000000001E-12</c:v>
                </c:pt>
                <c:pt idx="11667">
                  <c:v>1.0206500000000001E-12</c:v>
                </c:pt>
                <c:pt idx="11668">
                  <c:v>4.1346899999999998E-13</c:v>
                </c:pt>
                <c:pt idx="11669">
                  <c:v>4.1346899999999998E-13</c:v>
                </c:pt>
                <c:pt idx="11670">
                  <c:v>4.2864200000000002E-13</c:v>
                </c:pt>
                <c:pt idx="11671">
                  <c:v>4.2864200000000002E-13</c:v>
                </c:pt>
                <c:pt idx="11672">
                  <c:v>5.7023699999999999E-13</c:v>
                </c:pt>
                <c:pt idx="11673">
                  <c:v>5.7023699999999999E-13</c:v>
                </c:pt>
                <c:pt idx="11674">
                  <c:v>3.9167699999999999E-13</c:v>
                </c:pt>
                <c:pt idx="11675">
                  <c:v>3.9167699999999999E-13</c:v>
                </c:pt>
                <c:pt idx="11676">
                  <c:v>9.4566700000000003E-13</c:v>
                </c:pt>
                <c:pt idx="11677">
                  <c:v>9.4566700000000003E-13</c:v>
                </c:pt>
                <c:pt idx="11678">
                  <c:v>8.67019E-13</c:v>
                </c:pt>
                <c:pt idx="11679">
                  <c:v>8.67019E-13</c:v>
                </c:pt>
                <c:pt idx="11680">
                  <c:v>9.1794000000000002E-13</c:v>
                </c:pt>
                <c:pt idx="11681">
                  <c:v>9.1794000000000002E-13</c:v>
                </c:pt>
                <c:pt idx="11682">
                  <c:v>6.9963000000000002E-13</c:v>
                </c:pt>
                <c:pt idx="11683">
                  <c:v>6.9963000000000002E-13</c:v>
                </c:pt>
                <c:pt idx="11684">
                  <c:v>3.7981699999999998E-13</c:v>
                </c:pt>
                <c:pt idx="11685">
                  <c:v>3.7981699999999998E-13</c:v>
                </c:pt>
                <c:pt idx="11686">
                  <c:v>4.3265400000000002E-13</c:v>
                </c:pt>
                <c:pt idx="11687">
                  <c:v>4.3265400000000002E-13</c:v>
                </c:pt>
                <c:pt idx="11688">
                  <c:v>1.41685E-12</c:v>
                </c:pt>
                <c:pt idx="11689">
                  <c:v>1.41685E-12</c:v>
                </c:pt>
                <c:pt idx="11690">
                  <c:v>4.4698899999999997E-13</c:v>
                </c:pt>
                <c:pt idx="11691">
                  <c:v>4.4698899999999997E-13</c:v>
                </c:pt>
                <c:pt idx="11692">
                  <c:v>4.5916300000000005E-13</c:v>
                </c:pt>
                <c:pt idx="11693">
                  <c:v>4.5916300000000005E-13</c:v>
                </c:pt>
                <c:pt idx="11694">
                  <c:v>4.34089E-13</c:v>
                </c:pt>
                <c:pt idx="11695">
                  <c:v>4.34089E-13</c:v>
                </c:pt>
                <c:pt idx="11696">
                  <c:v>3.6362900000000001E-13</c:v>
                </c:pt>
                <c:pt idx="11697">
                  <c:v>3.6362900000000001E-13</c:v>
                </c:pt>
                <c:pt idx="11698">
                  <c:v>4.0766100000000002E-13</c:v>
                </c:pt>
                <c:pt idx="11699">
                  <c:v>4.0766100000000002E-13</c:v>
                </c:pt>
                <c:pt idx="11700">
                  <c:v>4.4880500000000002E-13</c:v>
                </c:pt>
                <c:pt idx="11701">
                  <c:v>4.4880500000000002E-13</c:v>
                </c:pt>
                <c:pt idx="11702">
                  <c:v>5.5649099999999996E-13</c:v>
                </c:pt>
                <c:pt idx="11703">
                  <c:v>5.5649099999999996E-13</c:v>
                </c:pt>
                <c:pt idx="11704">
                  <c:v>9.6948299999999994E-13</c:v>
                </c:pt>
                <c:pt idx="11705">
                  <c:v>9.6948299999999994E-13</c:v>
                </c:pt>
                <c:pt idx="11706">
                  <c:v>1.07391E-12</c:v>
                </c:pt>
                <c:pt idx="11707">
                  <c:v>1.07391E-12</c:v>
                </c:pt>
                <c:pt idx="11708">
                  <c:v>4.1503899999999999E-13</c:v>
                </c:pt>
                <c:pt idx="11709">
                  <c:v>4.1503899999999999E-13</c:v>
                </c:pt>
                <c:pt idx="11710">
                  <c:v>4.3502599999999998E-13</c:v>
                </c:pt>
                <c:pt idx="11711">
                  <c:v>4.3502599999999998E-13</c:v>
                </c:pt>
                <c:pt idx="11712">
                  <c:v>4.5264900000000002E-13</c:v>
                </c:pt>
                <c:pt idx="11713">
                  <c:v>4.5264900000000002E-13</c:v>
                </c:pt>
                <c:pt idx="11714">
                  <c:v>7.0048900000000001E-13</c:v>
                </c:pt>
                <c:pt idx="11715">
                  <c:v>7.0048900000000001E-13</c:v>
                </c:pt>
                <c:pt idx="11716">
                  <c:v>9.7797400000000001E-13</c:v>
                </c:pt>
                <c:pt idx="11717">
                  <c:v>9.7797400000000001E-13</c:v>
                </c:pt>
                <c:pt idx="11718">
                  <c:v>6.5939500000000004E-13</c:v>
                </c:pt>
                <c:pt idx="11719">
                  <c:v>6.5939500000000004E-13</c:v>
                </c:pt>
                <c:pt idx="11720">
                  <c:v>6.3582899999999996E-13</c:v>
                </c:pt>
                <c:pt idx="11721">
                  <c:v>6.3582899999999996E-13</c:v>
                </c:pt>
                <c:pt idx="11722">
                  <c:v>5.7364900000000001E-13</c:v>
                </c:pt>
                <c:pt idx="11723">
                  <c:v>5.7364900000000001E-13</c:v>
                </c:pt>
                <c:pt idx="11724">
                  <c:v>5.6720800000000002E-13</c:v>
                </c:pt>
                <c:pt idx="11725">
                  <c:v>5.6720800000000002E-13</c:v>
                </c:pt>
                <c:pt idx="11726">
                  <c:v>3.9801600000000002E-13</c:v>
                </c:pt>
                <c:pt idx="11727">
                  <c:v>3.9801600000000002E-13</c:v>
                </c:pt>
                <c:pt idx="11728">
                  <c:v>1.5191200000000001E-12</c:v>
                </c:pt>
                <c:pt idx="11729">
                  <c:v>1.5191200000000001E-12</c:v>
                </c:pt>
                <c:pt idx="11730">
                  <c:v>4.3595999999999999E-13</c:v>
                </c:pt>
                <c:pt idx="11731">
                  <c:v>4.3595999999999999E-13</c:v>
                </c:pt>
                <c:pt idx="11732">
                  <c:v>5.95088E-13</c:v>
                </c:pt>
                <c:pt idx="11733">
                  <c:v>5.95088E-13</c:v>
                </c:pt>
                <c:pt idx="11734">
                  <c:v>5.3349699999999998E-13</c:v>
                </c:pt>
                <c:pt idx="11735">
                  <c:v>5.3349699999999998E-13</c:v>
                </c:pt>
                <c:pt idx="11736">
                  <c:v>3.86709E-13</c:v>
                </c:pt>
                <c:pt idx="11737">
                  <c:v>3.86709E-13</c:v>
                </c:pt>
                <c:pt idx="11738">
                  <c:v>4.6118500000000002E-13</c:v>
                </c:pt>
                <c:pt idx="11739">
                  <c:v>4.6118500000000002E-13</c:v>
                </c:pt>
                <c:pt idx="11740">
                  <c:v>4.3583099999999999E-13</c:v>
                </c:pt>
                <c:pt idx="11741">
                  <c:v>4.3583099999999999E-13</c:v>
                </c:pt>
                <c:pt idx="11742">
                  <c:v>5.7684799999999997E-13</c:v>
                </c:pt>
                <c:pt idx="11743">
                  <c:v>5.7684799999999997E-13</c:v>
                </c:pt>
                <c:pt idx="11744">
                  <c:v>4.5283300000000002E-13</c:v>
                </c:pt>
                <c:pt idx="11745">
                  <c:v>4.5283300000000002E-13</c:v>
                </c:pt>
                <c:pt idx="11746">
                  <c:v>4.5704700000000004E-13</c:v>
                </c:pt>
                <c:pt idx="11747">
                  <c:v>4.5704700000000004E-13</c:v>
                </c:pt>
                <c:pt idx="11748">
                  <c:v>4.05533E-13</c:v>
                </c:pt>
                <c:pt idx="11749">
                  <c:v>4.05533E-13</c:v>
                </c:pt>
                <c:pt idx="11750">
                  <c:v>3.8020899999999998E-13</c:v>
                </c:pt>
                <c:pt idx="11751">
                  <c:v>3.8020899999999998E-13</c:v>
                </c:pt>
                <c:pt idx="11752">
                  <c:v>4.36502E-13</c:v>
                </c:pt>
                <c:pt idx="11753">
                  <c:v>4.36502E-13</c:v>
                </c:pt>
                <c:pt idx="11754">
                  <c:v>1.53956E-12</c:v>
                </c:pt>
                <c:pt idx="11755">
                  <c:v>1.53956E-12</c:v>
                </c:pt>
                <c:pt idx="11756">
                  <c:v>5.3892500000000005E-13</c:v>
                </c:pt>
                <c:pt idx="11757">
                  <c:v>5.3892500000000005E-13</c:v>
                </c:pt>
                <c:pt idx="11758">
                  <c:v>4.8356099999999998E-13</c:v>
                </c:pt>
                <c:pt idx="11759">
                  <c:v>4.8356099999999998E-13</c:v>
                </c:pt>
                <c:pt idx="11760">
                  <c:v>4.6491099999999996E-13</c:v>
                </c:pt>
                <c:pt idx="11761">
                  <c:v>4.6491099999999996E-13</c:v>
                </c:pt>
                <c:pt idx="11762">
                  <c:v>4.9618000000000001E-13</c:v>
                </c:pt>
                <c:pt idx="11763">
                  <c:v>4.9618000000000001E-13</c:v>
                </c:pt>
                <c:pt idx="11764">
                  <c:v>5.4550999999999996E-13</c:v>
                </c:pt>
                <c:pt idx="11765">
                  <c:v>5.4550999999999996E-13</c:v>
                </c:pt>
                <c:pt idx="11766">
                  <c:v>1.58469E-12</c:v>
                </c:pt>
                <c:pt idx="11767">
                  <c:v>1.58469E-12</c:v>
                </c:pt>
                <c:pt idx="11768">
                  <c:v>4.9361500000000001E-13</c:v>
                </c:pt>
                <c:pt idx="11769">
                  <c:v>4.9361500000000001E-13</c:v>
                </c:pt>
                <c:pt idx="11770">
                  <c:v>1.0387099999999999E-12</c:v>
                </c:pt>
                <c:pt idx="11771">
                  <c:v>1.0387099999999999E-12</c:v>
                </c:pt>
                <c:pt idx="11772">
                  <c:v>5.0630699999999998E-13</c:v>
                </c:pt>
                <c:pt idx="11773">
                  <c:v>5.0630699999999998E-13</c:v>
                </c:pt>
                <c:pt idx="11774">
                  <c:v>4.3313199999999999E-13</c:v>
                </c:pt>
                <c:pt idx="11775">
                  <c:v>4.3313199999999999E-13</c:v>
                </c:pt>
                <c:pt idx="11776">
                  <c:v>4.29761E-13</c:v>
                </c:pt>
                <c:pt idx="11777">
                  <c:v>4.29761E-13</c:v>
                </c:pt>
                <c:pt idx="11778">
                  <c:v>4.2042899999999998E-13</c:v>
                </c:pt>
                <c:pt idx="11779">
                  <c:v>4.2042899999999998E-13</c:v>
                </c:pt>
                <c:pt idx="11780">
                  <c:v>6.18367E-13</c:v>
                </c:pt>
                <c:pt idx="11781">
                  <c:v>6.18367E-13</c:v>
                </c:pt>
                <c:pt idx="11782">
                  <c:v>9.389729999999999E-13</c:v>
                </c:pt>
                <c:pt idx="11783">
                  <c:v>9.389729999999999E-13</c:v>
                </c:pt>
                <c:pt idx="11784">
                  <c:v>4.26539E-13</c:v>
                </c:pt>
                <c:pt idx="11785">
                  <c:v>4.26539E-13</c:v>
                </c:pt>
                <c:pt idx="11786">
                  <c:v>3.87762E-13</c:v>
                </c:pt>
                <c:pt idx="11787">
                  <c:v>3.87762E-13</c:v>
                </c:pt>
                <c:pt idx="11788">
                  <c:v>1.1556E-12</c:v>
                </c:pt>
                <c:pt idx="11789">
                  <c:v>1.1556E-12</c:v>
                </c:pt>
                <c:pt idx="11790">
                  <c:v>1.06295E-12</c:v>
                </c:pt>
                <c:pt idx="11791">
                  <c:v>1.06295E-12</c:v>
                </c:pt>
                <c:pt idx="11792">
                  <c:v>3.9349999999999999E-13</c:v>
                </c:pt>
                <c:pt idx="11793">
                  <c:v>3.9349999999999999E-13</c:v>
                </c:pt>
                <c:pt idx="11794">
                  <c:v>4.0492399999999999E-13</c:v>
                </c:pt>
                <c:pt idx="11795">
                  <c:v>4.0492399999999999E-13</c:v>
                </c:pt>
                <c:pt idx="11796">
                  <c:v>1.0680000000000001E-12</c:v>
                </c:pt>
                <c:pt idx="11797">
                  <c:v>1.0680000000000001E-12</c:v>
                </c:pt>
                <c:pt idx="11798">
                  <c:v>4.4086599999999998E-13</c:v>
                </c:pt>
                <c:pt idx="11799">
                  <c:v>4.4086599999999998E-13</c:v>
                </c:pt>
                <c:pt idx="11800">
                  <c:v>4.0002800000000002E-13</c:v>
                </c:pt>
                <c:pt idx="11801">
                  <c:v>4.0002800000000002E-13</c:v>
                </c:pt>
                <c:pt idx="11802">
                  <c:v>5.0831900000000003E-13</c:v>
                </c:pt>
                <c:pt idx="11803">
                  <c:v>5.0831900000000003E-13</c:v>
                </c:pt>
                <c:pt idx="11804">
                  <c:v>3.8653099999999999E-13</c:v>
                </c:pt>
                <c:pt idx="11805">
                  <c:v>3.8653099999999999E-13</c:v>
                </c:pt>
                <c:pt idx="11806">
                  <c:v>4.2151199999999998E-13</c:v>
                </c:pt>
                <c:pt idx="11807">
                  <c:v>4.2151199999999998E-13</c:v>
                </c:pt>
                <c:pt idx="11808">
                  <c:v>4.1433099999999998E-13</c:v>
                </c:pt>
                <c:pt idx="11809">
                  <c:v>4.1433099999999998E-13</c:v>
                </c:pt>
                <c:pt idx="11810">
                  <c:v>5.2227800000000003E-13</c:v>
                </c:pt>
                <c:pt idx="11811">
                  <c:v>5.2227800000000003E-13</c:v>
                </c:pt>
                <c:pt idx="11812">
                  <c:v>4.4296799999999999E-13</c:v>
                </c:pt>
                <c:pt idx="11813">
                  <c:v>4.4296799999999999E-13</c:v>
                </c:pt>
                <c:pt idx="11814">
                  <c:v>6.9397799999999999E-13</c:v>
                </c:pt>
                <c:pt idx="11815">
                  <c:v>6.9397799999999999E-13</c:v>
                </c:pt>
                <c:pt idx="11816">
                  <c:v>2.56831E-12</c:v>
                </c:pt>
                <c:pt idx="11817">
                  <c:v>2.56831E-12</c:v>
                </c:pt>
                <c:pt idx="11818">
                  <c:v>3.3959799999999998E-12</c:v>
                </c:pt>
                <c:pt idx="11819">
                  <c:v>3.3959799999999998E-12</c:v>
                </c:pt>
                <c:pt idx="11820">
                  <c:v>4.7025000000000002E-12</c:v>
                </c:pt>
                <c:pt idx="11821">
                  <c:v>4.7025000000000002E-12</c:v>
                </c:pt>
                <c:pt idx="11822">
                  <c:v>6.0055099999999999E-12</c:v>
                </c:pt>
                <c:pt idx="11823">
                  <c:v>6.0055099999999999E-12</c:v>
                </c:pt>
                <c:pt idx="11824">
                  <c:v>7.1606900000000003E-12</c:v>
                </c:pt>
                <c:pt idx="11825">
                  <c:v>7.1606900000000003E-12</c:v>
                </c:pt>
                <c:pt idx="11826">
                  <c:v>8.4795E-12</c:v>
                </c:pt>
                <c:pt idx="11827">
                  <c:v>8.4795E-12</c:v>
                </c:pt>
                <c:pt idx="11828">
                  <c:v>9.8504900000000004E-12</c:v>
                </c:pt>
                <c:pt idx="11829">
                  <c:v>9.8504900000000004E-12</c:v>
                </c:pt>
                <c:pt idx="11830">
                  <c:v>1.13471E-11</c:v>
                </c:pt>
                <c:pt idx="11831">
                  <c:v>1.13471E-11</c:v>
                </c:pt>
                <c:pt idx="11832">
                  <c:v>1.26948E-11</c:v>
                </c:pt>
                <c:pt idx="11833">
                  <c:v>1.26948E-11</c:v>
                </c:pt>
                <c:pt idx="11834">
                  <c:v>1.3824400000000001E-11</c:v>
                </c:pt>
                <c:pt idx="11835">
                  <c:v>1.3824400000000001E-11</c:v>
                </c:pt>
                <c:pt idx="11836">
                  <c:v>1.55138E-11</c:v>
                </c:pt>
                <c:pt idx="11837">
                  <c:v>1.55138E-11</c:v>
                </c:pt>
                <c:pt idx="11838">
                  <c:v>1.4817399999999999E-11</c:v>
                </c:pt>
                <c:pt idx="11839">
                  <c:v>1.4817399999999999E-11</c:v>
                </c:pt>
                <c:pt idx="11840">
                  <c:v>1.3893900000000001E-11</c:v>
                </c:pt>
                <c:pt idx="11841">
                  <c:v>1.3893900000000001E-11</c:v>
                </c:pt>
                <c:pt idx="11842">
                  <c:v>1.32678E-11</c:v>
                </c:pt>
                <c:pt idx="11843">
                  <c:v>1.32678E-11</c:v>
                </c:pt>
                <c:pt idx="11844">
                  <c:v>1.19125E-11</c:v>
                </c:pt>
                <c:pt idx="11845">
                  <c:v>1.19125E-11</c:v>
                </c:pt>
                <c:pt idx="11846">
                  <c:v>1.07254E-11</c:v>
                </c:pt>
                <c:pt idx="11847">
                  <c:v>1.07254E-11</c:v>
                </c:pt>
                <c:pt idx="11848">
                  <c:v>9.7976099999999995E-12</c:v>
                </c:pt>
                <c:pt idx="11849">
                  <c:v>9.7976099999999995E-12</c:v>
                </c:pt>
                <c:pt idx="11850">
                  <c:v>8.9951600000000006E-12</c:v>
                </c:pt>
                <c:pt idx="11851">
                  <c:v>8.9951600000000006E-12</c:v>
                </c:pt>
                <c:pt idx="11852">
                  <c:v>9.25701E-12</c:v>
                </c:pt>
                <c:pt idx="11853">
                  <c:v>9.25701E-12</c:v>
                </c:pt>
                <c:pt idx="11854">
                  <c:v>6.81709E-12</c:v>
                </c:pt>
                <c:pt idx="11855">
                  <c:v>6.81709E-12</c:v>
                </c:pt>
                <c:pt idx="11856">
                  <c:v>5.9268299999999997E-12</c:v>
                </c:pt>
                <c:pt idx="11857">
                  <c:v>5.9268299999999997E-12</c:v>
                </c:pt>
                <c:pt idx="11858">
                  <c:v>5.0054099999999998E-12</c:v>
                </c:pt>
                <c:pt idx="11859">
                  <c:v>5.0054099999999998E-12</c:v>
                </c:pt>
                <c:pt idx="11860">
                  <c:v>4.0398599999999997E-12</c:v>
                </c:pt>
                <c:pt idx="11861">
                  <c:v>4.0398599999999997E-12</c:v>
                </c:pt>
                <c:pt idx="11862">
                  <c:v>4.6404299999999998E-12</c:v>
                </c:pt>
                <c:pt idx="11863">
                  <c:v>4.6404299999999998E-12</c:v>
                </c:pt>
                <c:pt idx="11864">
                  <c:v>3.9669300000000003E-12</c:v>
                </c:pt>
                <c:pt idx="11865">
                  <c:v>3.9669300000000003E-12</c:v>
                </c:pt>
                <c:pt idx="11866">
                  <c:v>3.2077799999999999E-12</c:v>
                </c:pt>
                <c:pt idx="11867">
                  <c:v>3.2077799999999999E-12</c:v>
                </c:pt>
                <c:pt idx="11868">
                  <c:v>2.7317099999999999E-12</c:v>
                </c:pt>
                <c:pt idx="11869">
                  <c:v>2.7317099999999999E-12</c:v>
                </c:pt>
                <c:pt idx="11870">
                  <c:v>2.46058E-12</c:v>
                </c:pt>
                <c:pt idx="11871">
                  <c:v>2.46058E-12</c:v>
                </c:pt>
                <c:pt idx="11872">
                  <c:v>2.13424E-12</c:v>
                </c:pt>
                <c:pt idx="11873">
                  <c:v>2.13424E-12</c:v>
                </c:pt>
                <c:pt idx="11874">
                  <c:v>1.80872E-12</c:v>
                </c:pt>
                <c:pt idx="11875">
                  <c:v>1.80872E-12</c:v>
                </c:pt>
                <c:pt idx="11876">
                  <c:v>2.7434600000000001E-12</c:v>
                </c:pt>
                <c:pt idx="11877">
                  <c:v>2.7434600000000001E-12</c:v>
                </c:pt>
                <c:pt idx="11878">
                  <c:v>1.28814E-12</c:v>
                </c:pt>
                <c:pt idx="11879">
                  <c:v>1.28814E-12</c:v>
                </c:pt>
                <c:pt idx="11880">
                  <c:v>1.33019E-12</c:v>
                </c:pt>
                <c:pt idx="11881">
                  <c:v>1.33019E-12</c:v>
                </c:pt>
                <c:pt idx="11882">
                  <c:v>9.3812999999999996E-13</c:v>
                </c:pt>
                <c:pt idx="11883">
                  <c:v>9.3812999999999996E-13</c:v>
                </c:pt>
                <c:pt idx="11884">
                  <c:v>9.6541299999999994E-13</c:v>
                </c:pt>
                <c:pt idx="11885">
                  <c:v>9.6541299999999994E-13</c:v>
                </c:pt>
                <c:pt idx="11886">
                  <c:v>4.8888400000000002E-13</c:v>
                </c:pt>
                <c:pt idx="11887">
                  <c:v>4.8888400000000002E-13</c:v>
                </c:pt>
                <c:pt idx="11888">
                  <c:v>5.5412100000000004E-13</c:v>
                </c:pt>
                <c:pt idx="11889">
                  <c:v>5.5412100000000004E-13</c:v>
                </c:pt>
                <c:pt idx="11890">
                  <c:v>5.1002799999999995E-13</c:v>
                </c:pt>
                <c:pt idx="11891">
                  <c:v>5.1002799999999995E-13</c:v>
                </c:pt>
                <c:pt idx="11892">
                  <c:v>5.1200999999999996E-13</c:v>
                </c:pt>
                <c:pt idx="11893">
                  <c:v>5.1200999999999996E-13</c:v>
                </c:pt>
                <c:pt idx="11894">
                  <c:v>9.6369399999999999E-13</c:v>
                </c:pt>
                <c:pt idx="11895">
                  <c:v>9.6369399999999999E-13</c:v>
                </c:pt>
                <c:pt idx="11896">
                  <c:v>3.4997299999999999E-13</c:v>
                </c:pt>
                <c:pt idx="11897">
                  <c:v>3.4997299999999999E-13</c:v>
                </c:pt>
                <c:pt idx="11898">
                  <c:v>3.8569300000000001E-13</c:v>
                </c:pt>
                <c:pt idx="11899">
                  <c:v>3.8569300000000001E-13</c:v>
                </c:pt>
                <c:pt idx="11900">
                  <c:v>5.0561700000000001E-13</c:v>
                </c:pt>
                <c:pt idx="11901">
                  <c:v>5.0561700000000001E-13</c:v>
                </c:pt>
                <c:pt idx="11902">
                  <c:v>3.5852799999999999E-13</c:v>
                </c:pt>
                <c:pt idx="11903">
                  <c:v>3.5852799999999999E-13</c:v>
                </c:pt>
                <c:pt idx="11904">
                  <c:v>9.2078199999999998E-13</c:v>
                </c:pt>
                <c:pt idx="11905">
                  <c:v>9.2078199999999998E-13</c:v>
                </c:pt>
                <c:pt idx="11906">
                  <c:v>3.4949500000000002E-13</c:v>
                </c:pt>
                <c:pt idx="11907">
                  <c:v>3.4949500000000002E-13</c:v>
                </c:pt>
                <c:pt idx="11908">
                  <c:v>4.9887699999999998E-13</c:v>
                </c:pt>
                <c:pt idx="11909">
                  <c:v>4.9887699999999998E-13</c:v>
                </c:pt>
                <c:pt idx="11910">
                  <c:v>1.2854299999999999E-12</c:v>
                </c:pt>
                <c:pt idx="11911">
                  <c:v>1.2854299999999999E-12</c:v>
                </c:pt>
                <c:pt idx="11912">
                  <c:v>3.3345599999999999E-13</c:v>
                </c:pt>
                <c:pt idx="11913">
                  <c:v>3.3345599999999999E-13</c:v>
                </c:pt>
                <c:pt idx="11914">
                  <c:v>9.206720000000001E-13</c:v>
                </c:pt>
                <c:pt idx="11915">
                  <c:v>9.206720000000001E-13</c:v>
                </c:pt>
                <c:pt idx="11916">
                  <c:v>5.7725600000000002E-13</c:v>
                </c:pt>
                <c:pt idx="11917">
                  <c:v>5.7725600000000002E-13</c:v>
                </c:pt>
                <c:pt idx="11918">
                  <c:v>3.9537599999999999E-13</c:v>
                </c:pt>
                <c:pt idx="11919">
                  <c:v>3.9537599999999999E-13</c:v>
                </c:pt>
                <c:pt idx="11920">
                  <c:v>4.0429699999999999E-13</c:v>
                </c:pt>
                <c:pt idx="11921">
                  <c:v>4.0429699999999999E-13</c:v>
                </c:pt>
                <c:pt idx="11922">
                  <c:v>4.3765599999999999E-13</c:v>
                </c:pt>
                <c:pt idx="11923">
                  <c:v>4.3765599999999999E-13</c:v>
                </c:pt>
                <c:pt idx="11924">
                  <c:v>9.3860700000000006E-13</c:v>
                </c:pt>
                <c:pt idx="11925">
                  <c:v>9.3860700000000006E-13</c:v>
                </c:pt>
                <c:pt idx="11926">
                  <c:v>9.6849800000000002E-13</c:v>
                </c:pt>
                <c:pt idx="11927">
                  <c:v>9.6849800000000002E-13</c:v>
                </c:pt>
                <c:pt idx="11928">
                  <c:v>4.3175599999999998E-13</c:v>
                </c:pt>
                <c:pt idx="11929">
                  <c:v>4.3175599999999998E-13</c:v>
                </c:pt>
                <c:pt idx="11930">
                  <c:v>4.1389799999999999E-13</c:v>
                </c:pt>
                <c:pt idx="11931">
                  <c:v>4.1389799999999999E-13</c:v>
                </c:pt>
                <c:pt idx="11932">
                  <c:v>7.3771300000000001E-13</c:v>
                </c:pt>
                <c:pt idx="11933">
                  <c:v>7.3771300000000001E-13</c:v>
                </c:pt>
                <c:pt idx="11934">
                  <c:v>1.17709E-12</c:v>
                </c:pt>
                <c:pt idx="11935">
                  <c:v>1.17709E-12</c:v>
                </c:pt>
                <c:pt idx="11936">
                  <c:v>5.2071700000000001E-13</c:v>
                </c:pt>
                <c:pt idx="11937">
                  <c:v>5.2071700000000001E-13</c:v>
                </c:pt>
                <c:pt idx="11938">
                  <c:v>8.8814099999999996E-13</c:v>
                </c:pt>
                <c:pt idx="11939">
                  <c:v>8.8814099999999996E-13</c:v>
                </c:pt>
                <c:pt idx="11940">
                  <c:v>9.9008300000000007E-13</c:v>
                </c:pt>
                <c:pt idx="11941">
                  <c:v>9.9008300000000007E-13</c:v>
                </c:pt>
                <c:pt idx="11942">
                  <c:v>3.78304E-13</c:v>
                </c:pt>
                <c:pt idx="11943">
                  <c:v>3.78304E-13</c:v>
                </c:pt>
                <c:pt idx="11944">
                  <c:v>1.02517E-12</c:v>
                </c:pt>
                <c:pt idx="11945">
                  <c:v>1.02517E-12</c:v>
                </c:pt>
                <c:pt idx="11946">
                  <c:v>4.2509599999999999E-13</c:v>
                </c:pt>
                <c:pt idx="11947">
                  <c:v>4.2509599999999999E-13</c:v>
                </c:pt>
                <c:pt idx="11948">
                  <c:v>1.1138499999999999E-12</c:v>
                </c:pt>
                <c:pt idx="11949">
                  <c:v>1.1138499999999999E-12</c:v>
                </c:pt>
                <c:pt idx="11950">
                  <c:v>4.9974699999999995E-13</c:v>
                </c:pt>
                <c:pt idx="11951">
                  <c:v>4.9974699999999995E-13</c:v>
                </c:pt>
                <c:pt idx="11952">
                  <c:v>3.7349700000000001E-13</c:v>
                </c:pt>
                <c:pt idx="11953">
                  <c:v>3.7349700000000001E-13</c:v>
                </c:pt>
                <c:pt idx="11954">
                  <c:v>4.17194E-13</c:v>
                </c:pt>
                <c:pt idx="11955">
                  <c:v>4.17194E-13</c:v>
                </c:pt>
                <c:pt idx="11956">
                  <c:v>4.7712200000000003E-13</c:v>
                </c:pt>
                <c:pt idx="11957">
                  <c:v>4.7712200000000003E-13</c:v>
                </c:pt>
                <c:pt idx="11958">
                  <c:v>4.15878E-13</c:v>
                </c:pt>
                <c:pt idx="11959">
                  <c:v>4.15878E-13</c:v>
                </c:pt>
                <c:pt idx="11960">
                  <c:v>4.7848499999999995E-13</c:v>
                </c:pt>
                <c:pt idx="11961">
                  <c:v>4.7848499999999995E-13</c:v>
                </c:pt>
                <c:pt idx="11962">
                  <c:v>5.2312900000000004E-13</c:v>
                </c:pt>
                <c:pt idx="11963">
                  <c:v>5.2312900000000004E-13</c:v>
                </c:pt>
                <c:pt idx="11964">
                  <c:v>9.6369200000000005E-13</c:v>
                </c:pt>
                <c:pt idx="11965">
                  <c:v>9.6369200000000005E-13</c:v>
                </c:pt>
                <c:pt idx="11966">
                  <c:v>4.5561700000000002E-13</c:v>
                </c:pt>
                <c:pt idx="11967">
                  <c:v>4.5561700000000002E-13</c:v>
                </c:pt>
                <c:pt idx="11968">
                  <c:v>3.7786200000000001E-13</c:v>
                </c:pt>
                <c:pt idx="11969">
                  <c:v>3.7786200000000001E-13</c:v>
                </c:pt>
                <c:pt idx="11970">
                  <c:v>5.6551900000000003E-13</c:v>
                </c:pt>
                <c:pt idx="11971">
                  <c:v>5.6551900000000003E-13</c:v>
                </c:pt>
                <c:pt idx="11972">
                  <c:v>8.67966E-13</c:v>
                </c:pt>
                <c:pt idx="11973">
                  <c:v>8.67966E-13</c:v>
                </c:pt>
                <c:pt idx="11974">
                  <c:v>4.0823999999999999E-13</c:v>
                </c:pt>
                <c:pt idx="11975">
                  <c:v>4.0823999999999999E-13</c:v>
                </c:pt>
                <c:pt idx="11976">
                  <c:v>3.9870500000000002E-13</c:v>
                </c:pt>
                <c:pt idx="11977">
                  <c:v>3.9870500000000002E-13</c:v>
                </c:pt>
                <c:pt idx="11978">
                  <c:v>5.0640700000000005E-13</c:v>
                </c:pt>
                <c:pt idx="11979">
                  <c:v>5.0640700000000005E-13</c:v>
                </c:pt>
                <c:pt idx="11980">
                  <c:v>9.628139999999999E-13</c:v>
                </c:pt>
                <c:pt idx="11981">
                  <c:v>9.628139999999999E-13</c:v>
                </c:pt>
                <c:pt idx="11982">
                  <c:v>4.5546599999999999E-13</c:v>
                </c:pt>
                <c:pt idx="11983">
                  <c:v>4.5546599999999999E-13</c:v>
                </c:pt>
                <c:pt idx="11984">
                  <c:v>4.11458E-13</c:v>
                </c:pt>
                <c:pt idx="11985">
                  <c:v>4.11458E-13</c:v>
                </c:pt>
                <c:pt idx="11986">
                  <c:v>6.2546899999999999E-13</c:v>
                </c:pt>
                <c:pt idx="11987">
                  <c:v>6.2546899999999999E-13</c:v>
                </c:pt>
                <c:pt idx="11988">
                  <c:v>5.9170699999999999E-13</c:v>
                </c:pt>
                <c:pt idx="11989">
                  <c:v>5.9170699999999999E-13</c:v>
                </c:pt>
                <c:pt idx="11990">
                  <c:v>1.1355E-12</c:v>
                </c:pt>
                <c:pt idx="11991">
                  <c:v>1.1355E-12</c:v>
                </c:pt>
                <c:pt idx="11992">
                  <c:v>9.7844500000000008E-13</c:v>
                </c:pt>
                <c:pt idx="11993">
                  <c:v>9.7844500000000008E-13</c:v>
                </c:pt>
                <c:pt idx="11994">
                  <c:v>3.87216E-13</c:v>
                </c:pt>
                <c:pt idx="11995">
                  <c:v>3.87216E-13</c:v>
                </c:pt>
                <c:pt idx="11996">
                  <c:v>1.2378200000000001E-12</c:v>
                </c:pt>
                <c:pt idx="11997">
                  <c:v>1.2378200000000001E-12</c:v>
                </c:pt>
                <c:pt idx="11998">
                  <c:v>1.21627E-12</c:v>
                </c:pt>
                <c:pt idx="11999">
                  <c:v>1.21627E-12</c:v>
                </c:pt>
                <c:pt idx="12000">
                  <c:v>1.1373099999999999E-12</c:v>
                </c:pt>
                <c:pt idx="12001">
                  <c:v>1.1373099999999999E-12</c:v>
                </c:pt>
                <c:pt idx="12002">
                  <c:v>1.5030499999999999E-12</c:v>
                </c:pt>
                <c:pt idx="12003">
                  <c:v>1.5030499999999999E-12</c:v>
                </c:pt>
                <c:pt idx="12004">
                  <c:v>2.0360799999999999E-12</c:v>
                </c:pt>
                <c:pt idx="12005">
                  <c:v>2.0360799999999999E-12</c:v>
                </c:pt>
                <c:pt idx="12006">
                  <c:v>3.17615E-12</c:v>
                </c:pt>
                <c:pt idx="12007">
                  <c:v>3.17615E-12</c:v>
                </c:pt>
                <c:pt idx="12008">
                  <c:v>2.7210099999999999E-12</c:v>
                </c:pt>
                <c:pt idx="12009">
                  <c:v>2.7210099999999999E-12</c:v>
                </c:pt>
                <c:pt idx="12010">
                  <c:v>3.2266500000000002E-12</c:v>
                </c:pt>
                <c:pt idx="12011">
                  <c:v>3.2266500000000002E-12</c:v>
                </c:pt>
                <c:pt idx="12012">
                  <c:v>3.6755900000000001E-12</c:v>
                </c:pt>
                <c:pt idx="12013">
                  <c:v>3.6755900000000001E-12</c:v>
                </c:pt>
                <c:pt idx="12014">
                  <c:v>3.9799399999999997E-12</c:v>
                </c:pt>
                <c:pt idx="12015">
                  <c:v>3.9799399999999997E-12</c:v>
                </c:pt>
                <c:pt idx="12016">
                  <c:v>4.40378E-12</c:v>
                </c:pt>
                <c:pt idx="12017">
                  <c:v>4.40378E-12</c:v>
                </c:pt>
                <c:pt idx="12018">
                  <c:v>4.8646399999999998E-12</c:v>
                </c:pt>
                <c:pt idx="12019">
                  <c:v>4.8646399999999998E-12</c:v>
                </c:pt>
                <c:pt idx="12020">
                  <c:v>5.3778399999999996E-12</c:v>
                </c:pt>
                <c:pt idx="12021">
                  <c:v>5.3778399999999996E-12</c:v>
                </c:pt>
                <c:pt idx="12022">
                  <c:v>6.2848599999999999E-12</c:v>
                </c:pt>
                <c:pt idx="12023">
                  <c:v>6.2848599999999999E-12</c:v>
                </c:pt>
                <c:pt idx="12024">
                  <c:v>8.0434799999999996E-12</c:v>
                </c:pt>
                <c:pt idx="12025">
                  <c:v>8.0434799999999996E-12</c:v>
                </c:pt>
                <c:pt idx="12026">
                  <c:v>8.2184899999999992E-12</c:v>
                </c:pt>
                <c:pt idx="12027">
                  <c:v>8.2184899999999992E-12</c:v>
                </c:pt>
                <c:pt idx="12028">
                  <c:v>9.8102500000000001E-12</c:v>
                </c:pt>
                <c:pt idx="12029">
                  <c:v>9.8102500000000001E-12</c:v>
                </c:pt>
                <c:pt idx="12030">
                  <c:v>1.02522E-11</c:v>
                </c:pt>
                <c:pt idx="12031">
                  <c:v>1.02522E-11</c:v>
                </c:pt>
                <c:pt idx="12032">
                  <c:v>1.1129699999999999E-11</c:v>
                </c:pt>
                <c:pt idx="12033">
                  <c:v>1.1129699999999999E-11</c:v>
                </c:pt>
                <c:pt idx="12034">
                  <c:v>1.2451199999999999E-11</c:v>
                </c:pt>
                <c:pt idx="12035">
                  <c:v>1.2451199999999999E-11</c:v>
                </c:pt>
                <c:pt idx="12036">
                  <c:v>1.33206E-11</c:v>
                </c:pt>
                <c:pt idx="12037">
                  <c:v>1.33206E-11</c:v>
                </c:pt>
                <c:pt idx="12038">
                  <c:v>1.4058E-11</c:v>
                </c:pt>
                <c:pt idx="12039">
                  <c:v>1.4058E-11</c:v>
                </c:pt>
                <c:pt idx="12040">
                  <c:v>1.55174E-11</c:v>
                </c:pt>
                <c:pt idx="12041">
                  <c:v>1.55174E-11</c:v>
                </c:pt>
                <c:pt idx="12042">
                  <c:v>1.60668E-11</c:v>
                </c:pt>
                <c:pt idx="12043">
                  <c:v>1.60668E-11</c:v>
                </c:pt>
                <c:pt idx="12044">
                  <c:v>1.5415699999999999E-11</c:v>
                </c:pt>
                <c:pt idx="12045">
                  <c:v>1.5415699999999999E-11</c:v>
                </c:pt>
                <c:pt idx="12046">
                  <c:v>1.4073399999999999E-11</c:v>
                </c:pt>
                <c:pt idx="12047">
                  <c:v>1.4073399999999999E-11</c:v>
                </c:pt>
                <c:pt idx="12048">
                  <c:v>1.26726E-11</c:v>
                </c:pt>
                <c:pt idx="12049">
                  <c:v>1.26726E-11</c:v>
                </c:pt>
                <c:pt idx="12050">
                  <c:v>1.1273E-11</c:v>
                </c:pt>
                <c:pt idx="12051">
                  <c:v>1.1273E-11</c:v>
                </c:pt>
                <c:pt idx="12052">
                  <c:v>9.7871700000000006E-12</c:v>
                </c:pt>
                <c:pt idx="12053">
                  <c:v>9.7871700000000006E-12</c:v>
                </c:pt>
                <c:pt idx="12054">
                  <c:v>8.3625600000000003E-12</c:v>
                </c:pt>
                <c:pt idx="12055">
                  <c:v>8.3625600000000003E-12</c:v>
                </c:pt>
                <c:pt idx="12056">
                  <c:v>7.0370100000000001E-12</c:v>
                </c:pt>
                <c:pt idx="12057">
                  <c:v>7.0370100000000001E-12</c:v>
                </c:pt>
                <c:pt idx="12058">
                  <c:v>7.0440500000000001E-12</c:v>
                </c:pt>
                <c:pt idx="12059">
                  <c:v>7.0440500000000001E-12</c:v>
                </c:pt>
                <c:pt idx="12060">
                  <c:v>4.1925299999999997E-12</c:v>
                </c:pt>
                <c:pt idx="12061">
                  <c:v>4.1925299999999997E-12</c:v>
                </c:pt>
                <c:pt idx="12062">
                  <c:v>2.88412E-12</c:v>
                </c:pt>
                <c:pt idx="12063">
                  <c:v>2.88412E-12</c:v>
                </c:pt>
                <c:pt idx="12064">
                  <c:v>1.47489E-12</c:v>
                </c:pt>
                <c:pt idx="12065">
                  <c:v>1.47489E-12</c:v>
                </c:pt>
                <c:pt idx="12066">
                  <c:v>4.9646600000000002E-13</c:v>
                </c:pt>
                <c:pt idx="12067">
                  <c:v>4.9646600000000002E-13</c:v>
                </c:pt>
                <c:pt idx="12068">
                  <c:v>3.8119500000000002E-13</c:v>
                </c:pt>
                <c:pt idx="12069">
                  <c:v>3.8119500000000002E-13</c:v>
                </c:pt>
                <c:pt idx="12070">
                  <c:v>9.7834800000000002E-13</c:v>
                </c:pt>
                <c:pt idx="12071">
                  <c:v>9.7834800000000002E-13</c:v>
                </c:pt>
                <c:pt idx="12072">
                  <c:v>4.2866000000000001E-13</c:v>
                </c:pt>
                <c:pt idx="12073">
                  <c:v>4.2866000000000001E-13</c:v>
                </c:pt>
                <c:pt idx="12074">
                  <c:v>3.6911200000000002E-13</c:v>
                </c:pt>
                <c:pt idx="12075">
                  <c:v>3.6911200000000002E-13</c:v>
                </c:pt>
                <c:pt idx="12076">
                  <c:v>9.4230400000000002E-13</c:v>
                </c:pt>
                <c:pt idx="12077">
                  <c:v>9.4230400000000002E-13</c:v>
                </c:pt>
                <c:pt idx="12078">
                  <c:v>4.29005E-13</c:v>
                </c:pt>
                <c:pt idx="12079">
                  <c:v>4.29005E-13</c:v>
                </c:pt>
                <c:pt idx="12080">
                  <c:v>5.3363600000000005E-13</c:v>
                </c:pt>
                <c:pt idx="12081">
                  <c:v>5.3363600000000005E-13</c:v>
                </c:pt>
                <c:pt idx="12082">
                  <c:v>1.27954E-12</c:v>
                </c:pt>
                <c:pt idx="12083">
                  <c:v>1.27954E-12</c:v>
                </c:pt>
                <c:pt idx="12084">
                  <c:v>4.5747699999999997E-13</c:v>
                </c:pt>
                <c:pt idx="12085">
                  <c:v>4.5747699999999997E-13</c:v>
                </c:pt>
                <c:pt idx="12086">
                  <c:v>3.72464E-13</c:v>
                </c:pt>
                <c:pt idx="12087">
                  <c:v>3.72464E-13</c:v>
                </c:pt>
                <c:pt idx="12088">
                  <c:v>4.4634600000000002E-13</c:v>
                </c:pt>
                <c:pt idx="12089">
                  <c:v>4.4634600000000002E-13</c:v>
                </c:pt>
                <c:pt idx="12090">
                  <c:v>5.4070300000000002E-12</c:v>
                </c:pt>
                <c:pt idx="12091">
                  <c:v>5.4070300000000002E-12</c:v>
                </c:pt>
                <c:pt idx="12092">
                  <c:v>4.3126700000000002E-13</c:v>
                </c:pt>
                <c:pt idx="12093">
                  <c:v>4.3126700000000002E-13</c:v>
                </c:pt>
                <c:pt idx="12094">
                  <c:v>3.5602400000000002E-13</c:v>
                </c:pt>
                <c:pt idx="12095">
                  <c:v>3.5602400000000002E-13</c:v>
                </c:pt>
                <c:pt idx="12096">
                  <c:v>1.0470899999999999E-12</c:v>
                </c:pt>
                <c:pt idx="12097">
                  <c:v>1.0470899999999999E-12</c:v>
                </c:pt>
                <c:pt idx="12098">
                  <c:v>4.3827300000000002E-13</c:v>
                </c:pt>
                <c:pt idx="12099">
                  <c:v>4.3827300000000002E-13</c:v>
                </c:pt>
                <c:pt idx="12100">
                  <c:v>4.5580299999999995E-13</c:v>
                </c:pt>
                <c:pt idx="12101">
                  <c:v>4.5580299999999995E-13</c:v>
                </c:pt>
                <c:pt idx="12102">
                  <c:v>3.7172399999999999E-13</c:v>
                </c:pt>
                <c:pt idx="12103">
                  <c:v>3.7172399999999999E-13</c:v>
                </c:pt>
                <c:pt idx="12104">
                  <c:v>3.5833899999999999E-13</c:v>
                </c:pt>
                <c:pt idx="12105">
                  <c:v>3.5833899999999999E-13</c:v>
                </c:pt>
                <c:pt idx="12106">
                  <c:v>3.5040399999999999E-13</c:v>
                </c:pt>
                <c:pt idx="12107">
                  <c:v>3.5040399999999999E-13</c:v>
                </c:pt>
                <c:pt idx="12108">
                  <c:v>3.6688599999999998E-13</c:v>
                </c:pt>
                <c:pt idx="12109">
                  <c:v>3.6688599999999998E-13</c:v>
                </c:pt>
                <c:pt idx="12110">
                  <c:v>4.5913200000000003E-13</c:v>
                </c:pt>
                <c:pt idx="12111">
                  <c:v>4.5913200000000003E-13</c:v>
                </c:pt>
                <c:pt idx="12112">
                  <c:v>4.0344800000000002E-13</c:v>
                </c:pt>
                <c:pt idx="12113">
                  <c:v>4.0344800000000002E-13</c:v>
                </c:pt>
                <c:pt idx="12114">
                  <c:v>3.96711E-13</c:v>
                </c:pt>
                <c:pt idx="12115">
                  <c:v>3.96711E-13</c:v>
                </c:pt>
                <c:pt idx="12116">
                  <c:v>3.4975300000000001E-13</c:v>
                </c:pt>
                <c:pt idx="12117">
                  <c:v>3.4975300000000001E-13</c:v>
                </c:pt>
                <c:pt idx="12118">
                  <c:v>8.6558899999999998E-13</c:v>
                </c:pt>
                <c:pt idx="12119">
                  <c:v>8.6558899999999998E-13</c:v>
                </c:pt>
                <c:pt idx="12120">
                  <c:v>3.4213400000000001E-13</c:v>
                </c:pt>
                <c:pt idx="12121">
                  <c:v>3.4213400000000001E-13</c:v>
                </c:pt>
                <c:pt idx="12122">
                  <c:v>4.1581400000000001E-13</c:v>
                </c:pt>
                <c:pt idx="12123">
                  <c:v>4.1581400000000001E-13</c:v>
                </c:pt>
                <c:pt idx="12124">
                  <c:v>3.9007900000000002E-13</c:v>
                </c:pt>
                <c:pt idx="12125">
                  <c:v>3.9007900000000002E-13</c:v>
                </c:pt>
                <c:pt idx="12126">
                  <c:v>9.1319800000000004E-13</c:v>
                </c:pt>
                <c:pt idx="12127">
                  <c:v>9.1319800000000004E-13</c:v>
                </c:pt>
                <c:pt idx="12128">
                  <c:v>3.8630600000000001E-13</c:v>
                </c:pt>
                <c:pt idx="12129">
                  <c:v>3.8630600000000001E-13</c:v>
                </c:pt>
                <c:pt idx="12130">
                  <c:v>8.8676199999999999E-13</c:v>
                </c:pt>
                <c:pt idx="12131">
                  <c:v>8.8676199999999999E-13</c:v>
                </c:pt>
                <c:pt idx="12132">
                  <c:v>3.3891900000000001E-13</c:v>
                </c:pt>
                <c:pt idx="12133">
                  <c:v>3.3891900000000001E-13</c:v>
                </c:pt>
                <c:pt idx="12134">
                  <c:v>3.5813500000000002E-13</c:v>
                </c:pt>
                <c:pt idx="12135">
                  <c:v>3.5813500000000002E-13</c:v>
                </c:pt>
                <c:pt idx="12136">
                  <c:v>3.6220599999999999E-13</c:v>
                </c:pt>
                <c:pt idx="12137">
                  <c:v>3.6220599999999999E-13</c:v>
                </c:pt>
                <c:pt idx="12138">
                  <c:v>3.72289E-13</c:v>
                </c:pt>
                <c:pt idx="12139">
                  <c:v>3.72289E-13</c:v>
                </c:pt>
                <c:pt idx="12140">
                  <c:v>1.0001299999999999E-12</c:v>
                </c:pt>
                <c:pt idx="12141">
                  <c:v>1.0001299999999999E-12</c:v>
                </c:pt>
                <c:pt idx="12142">
                  <c:v>3.7614100000000002E-13</c:v>
                </c:pt>
                <c:pt idx="12143">
                  <c:v>3.7614100000000002E-13</c:v>
                </c:pt>
                <c:pt idx="12144">
                  <c:v>9.05646E-13</c:v>
                </c:pt>
                <c:pt idx="12145">
                  <c:v>9.05646E-13</c:v>
                </c:pt>
                <c:pt idx="12146">
                  <c:v>4.5315199999999999E-13</c:v>
                </c:pt>
                <c:pt idx="12147">
                  <c:v>4.5315199999999999E-13</c:v>
                </c:pt>
                <c:pt idx="12148">
                  <c:v>3.75246E-13</c:v>
                </c:pt>
                <c:pt idx="12149">
                  <c:v>3.75246E-13</c:v>
                </c:pt>
                <c:pt idx="12150">
                  <c:v>4.6411000000000003E-13</c:v>
                </c:pt>
                <c:pt idx="12151">
                  <c:v>4.6411000000000003E-13</c:v>
                </c:pt>
                <c:pt idx="12152">
                  <c:v>4.3895599999999999E-13</c:v>
                </c:pt>
                <c:pt idx="12153">
                  <c:v>4.3895599999999999E-13</c:v>
                </c:pt>
                <c:pt idx="12154">
                  <c:v>3.2379699999999998E-13</c:v>
                </c:pt>
                <c:pt idx="12155">
                  <c:v>3.2379699999999998E-13</c:v>
                </c:pt>
                <c:pt idx="12156">
                  <c:v>1.0135199999999999E-12</c:v>
                </c:pt>
                <c:pt idx="12157">
                  <c:v>1.0135199999999999E-12</c:v>
                </c:pt>
                <c:pt idx="12158">
                  <c:v>3.0745900000000001E-13</c:v>
                </c:pt>
                <c:pt idx="12159">
                  <c:v>3.0745900000000001E-13</c:v>
                </c:pt>
                <c:pt idx="12160">
                  <c:v>1.4832600000000001E-12</c:v>
                </c:pt>
                <c:pt idx="12161">
                  <c:v>1.4832600000000001E-12</c:v>
                </c:pt>
                <c:pt idx="12162">
                  <c:v>8.4123899999999999E-13</c:v>
                </c:pt>
                <c:pt idx="12163">
                  <c:v>8.4123899999999999E-13</c:v>
                </c:pt>
                <c:pt idx="12164">
                  <c:v>4.0455699999999998E-13</c:v>
                </c:pt>
                <c:pt idx="12165">
                  <c:v>4.0455699999999998E-13</c:v>
                </c:pt>
                <c:pt idx="12166">
                  <c:v>3.1359699999999998E-13</c:v>
                </c:pt>
                <c:pt idx="12167">
                  <c:v>3.1359699999999998E-13</c:v>
                </c:pt>
                <c:pt idx="12168">
                  <c:v>1.5065500000000001E-12</c:v>
                </c:pt>
                <c:pt idx="12169">
                  <c:v>1.5065500000000001E-12</c:v>
                </c:pt>
                <c:pt idx="12170">
                  <c:v>3.1357E-13</c:v>
                </c:pt>
                <c:pt idx="12171">
                  <c:v>3.1357E-13</c:v>
                </c:pt>
                <c:pt idx="12172">
                  <c:v>4.5336E-13</c:v>
                </c:pt>
                <c:pt idx="12173">
                  <c:v>4.5336E-13</c:v>
                </c:pt>
                <c:pt idx="12174">
                  <c:v>3.1153400000000002E-13</c:v>
                </c:pt>
                <c:pt idx="12175">
                  <c:v>3.1153400000000002E-13</c:v>
                </c:pt>
                <c:pt idx="12176">
                  <c:v>3.1273900000000002E-13</c:v>
                </c:pt>
                <c:pt idx="12177">
                  <c:v>3.1273900000000002E-13</c:v>
                </c:pt>
                <c:pt idx="12178">
                  <c:v>2.9765899999999999E-13</c:v>
                </c:pt>
                <c:pt idx="12179">
                  <c:v>2.9765899999999999E-13</c:v>
                </c:pt>
                <c:pt idx="12180">
                  <c:v>8.70174E-13</c:v>
                </c:pt>
                <c:pt idx="12181">
                  <c:v>8.70174E-13</c:v>
                </c:pt>
                <c:pt idx="12182">
                  <c:v>3.94533E-13</c:v>
                </c:pt>
                <c:pt idx="12183">
                  <c:v>3.94533E-13</c:v>
                </c:pt>
                <c:pt idx="12184">
                  <c:v>8.5644199999999998E-13</c:v>
                </c:pt>
                <c:pt idx="12185">
                  <c:v>8.5644199999999998E-13</c:v>
                </c:pt>
                <c:pt idx="12186">
                  <c:v>3.0679300000000001E-13</c:v>
                </c:pt>
                <c:pt idx="12187">
                  <c:v>3.0679300000000001E-13</c:v>
                </c:pt>
                <c:pt idx="12188">
                  <c:v>3.6787299999999999E-13</c:v>
                </c:pt>
                <c:pt idx="12189">
                  <c:v>3.6787299999999999E-13</c:v>
                </c:pt>
                <c:pt idx="12190">
                  <c:v>3.6989799999999998E-13</c:v>
                </c:pt>
                <c:pt idx="12191">
                  <c:v>3.6989799999999998E-13</c:v>
                </c:pt>
                <c:pt idx="12192">
                  <c:v>6.7928300000000002E-13</c:v>
                </c:pt>
                <c:pt idx="12193">
                  <c:v>6.7928300000000002E-13</c:v>
                </c:pt>
                <c:pt idx="12194">
                  <c:v>3.0867899999999998E-13</c:v>
                </c:pt>
                <c:pt idx="12195">
                  <c:v>3.0867899999999998E-13</c:v>
                </c:pt>
                <c:pt idx="12196">
                  <c:v>1.0131799999999999E-12</c:v>
                </c:pt>
                <c:pt idx="12197">
                  <c:v>1.0131799999999999E-12</c:v>
                </c:pt>
                <c:pt idx="12198">
                  <c:v>9.8534499999999998E-13</c:v>
                </c:pt>
                <c:pt idx="12199">
                  <c:v>9.8534499999999998E-13</c:v>
                </c:pt>
                <c:pt idx="12200">
                  <c:v>3.2785399999999999E-12</c:v>
                </c:pt>
                <c:pt idx="12201">
                  <c:v>3.2785399999999999E-12</c:v>
                </c:pt>
                <c:pt idx="12202">
                  <c:v>1.12882E-12</c:v>
                </c:pt>
                <c:pt idx="12203">
                  <c:v>1.12882E-12</c:v>
                </c:pt>
                <c:pt idx="12204">
                  <c:v>3.30668E-13</c:v>
                </c:pt>
                <c:pt idx="12205">
                  <c:v>3.30668E-13</c:v>
                </c:pt>
                <c:pt idx="12206">
                  <c:v>6.8754199999999996E-13</c:v>
                </c:pt>
                <c:pt idx="12207">
                  <c:v>6.8754199999999996E-13</c:v>
                </c:pt>
                <c:pt idx="12208">
                  <c:v>3.5194500000000002E-13</c:v>
                </c:pt>
                <c:pt idx="12209">
                  <c:v>3.5194500000000002E-13</c:v>
                </c:pt>
                <c:pt idx="12210">
                  <c:v>4.9361999999999997E-13</c:v>
                </c:pt>
                <c:pt idx="12211">
                  <c:v>4.9361999999999997E-13</c:v>
                </c:pt>
                <c:pt idx="12212">
                  <c:v>3.3011600000000002E-13</c:v>
                </c:pt>
                <c:pt idx="12213">
                  <c:v>3.3011600000000002E-13</c:v>
                </c:pt>
                <c:pt idx="12214">
                  <c:v>4.1553500000000001E-13</c:v>
                </c:pt>
                <c:pt idx="12215">
                  <c:v>4.1553500000000001E-13</c:v>
                </c:pt>
                <c:pt idx="12216">
                  <c:v>9.53893E-13</c:v>
                </c:pt>
                <c:pt idx="12217">
                  <c:v>9.53893E-13</c:v>
                </c:pt>
                <c:pt idx="12218">
                  <c:v>3.0579599999999998E-13</c:v>
                </c:pt>
                <c:pt idx="12219">
                  <c:v>3.0579599999999998E-13</c:v>
                </c:pt>
                <c:pt idx="12220">
                  <c:v>3.9563799999999997E-13</c:v>
                </c:pt>
                <c:pt idx="12221">
                  <c:v>3.9563799999999997E-13</c:v>
                </c:pt>
                <c:pt idx="12222">
                  <c:v>8.3496600000000004E-13</c:v>
                </c:pt>
                <c:pt idx="12223">
                  <c:v>8.3496600000000004E-13</c:v>
                </c:pt>
                <c:pt idx="12224">
                  <c:v>3.58489E-13</c:v>
                </c:pt>
                <c:pt idx="12225">
                  <c:v>3.58489E-13</c:v>
                </c:pt>
                <c:pt idx="12226">
                  <c:v>2.9693499999999999E-13</c:v>
                </c:pt>
                <c:pt idx="12227">
                  <c:v>2.9693499999999999E-13</c:v>
                </c:pt>
                <c:pt idx="12228">
                  <c:v>4.0785699999999998E-13</c:v>
                </c:pt>
                <c:pt idx="12229">
                  <c:v>4.0785699999999998E-13</c:v>
                </c:pt>
                <c:pt idx="12230">
                  <c:v>3.16172E-13</c:v>
                </c:pt>
                <c:pt idx="12231">
                  <c:v>3.16172E-13</c:v>
                </c:pt>
                <c:pt idx="12232">
                  <c:v>1.05098E-12</c:v>
                </c:pt>
                <c:pt idx="12233">
                  <c:v>1.05098E-12</c:v>
                </c:pt>
                <c:pt idx="12234">
                  <c:v>4.0069699999999998E-13</c:v>
                </c:pt>
                <c:pt idx="12235">
                  <c:v>4.0069699999999998E-13</c:v>
                </c:pt>
                <c:pt idx="12236">
                  <c:v>3.0300999999999999E-13</c:v>
                </c:pt>
                <c:pt idx="12237">
                  <c:v>3.0300999999999999E-13</c:v>
                </c:pt>
                <c:pt idx="12238">
                  <c:v>3.0382200000000001E-13</c:v>
                </c:pt>
                <c:pt idx="12239">
                  <c:v>3.0382200000000001E-13</c:v>
                </c:pt>
                <c:pt idx="12240">
                  <c:v>3.9520200000000002E-13</c:v>
                </c:pt>
                <c:pt idx="12241">
                  <c:v>3.9520200000000002E-13</c:v>
                </c:pt>
                <c:pt idx="12242">
                  <c:v>9.4648399999999991E-13</c:v>
                </c:pt>
                <c:pt idx="12243">
                  <c:v>9.4648399999999991E-13</c:v>
                </c:pt>
                <c:pt idx="12244">
                  <c:v>3.0209200000000002E-13</c:v>
                </c:pt>
                <c:pt idx="12245">
                  <c:v>3.0209200000000002E-13</c:v>
                </c:pt>
                <c:pt idx="12246">
                  <c:v>1.4586399999999999E-12</c:v>
                </c:pt>
                <c:pt idx="12247">
                  <c:v>1.4586399999999999E-12</c:v>
                </c:pt>
                <c:pt idx="12248">
                  <c:v>8.7407400000000002E-13</c:v>
                </c:pt>
                <c:pt idx="12249">
                  <c:v>8.7407400000000002E-13</c:v>
                </c:pt>
                <c:pt idx="12250">
                  <c:v>3.04868E-13</c:v>
                </c:pt>
                <c:pt idx="12251">
                  <c:v>3.04868E-13</c:v>
                </c:pt>
                <c:pt idx="12252">
                  <c:v>7.8081600000000001E-13</c:v>
                </c:pt>
                <c:pt idx="12253">
                  <c:v>7.8081600000000001E-13</c:v>
                </c:pt>
                <c:pt idx="12254">
                  <c:v>1.03229E-12</c:v>
                </c:pt>
                <c:pt idx="12255">
                  <c:v>1.03229E-12</c:v>
                </c:pt>
                <c:pt idx="12256">
                  <c:v>2.1104700000000001E-10</c:v>
                </c:pt>
                <c:pt idx="12257">
                  <c:v>2.1104700000000001E-10</c:v>
                </c:pt>
                <c:pt idx="12258">
                  <c:v>8.0773800000000001E-13</c:v>
                </c:pt>
                <c:pt idx="12259">
                  <c:v>8.0773800000000001E-13</c:v>
                </c:pt>
                <c:pt idx="12260">
                  <c:v>2.91861E-13</c:v>
                </c:pt>
                <c:pt idx="12261">
                  <c:v>2.91861E-13</c:v>
                </c:pt>
                <c:pt idx="12262">
                  <c:v>3.3385199999999998E-13</c:v>
                </c:pt>
                <c:pt idx="12263">
                  <c:v>3.3385199999999998E-13</c:v>
                </c:pt>
                <c:pt idx="12264">
                  <c:v>2.8395099999999999E-13</c:v>
                </c:pt>
                <c:pt idx="12265">
                  <c:v>2.8395099999999999E-13</c:v>
                </c:pt>
                <c:pt idx="12266">
                  <c:v>3.2180599999999998E-13</c:v>
                </c:pt>
                <c:pt idx="12267">
                  <c:v>3.2180599999999998E-13</c:v>
                </c:pt>
                <c:pt idx="12268">
                  <c:v>2.9131500000000001E-13</c:v>
                </c:pt>
                <c:pt idx="12269">
                  <c:v>2.9131500000000001E-13</c:v>
                </c:pt>
                <c:pt idx="12270">
                  <c:v>9.8306700000000006E-13</c:v>
                </c:pt>
                <c:pt idx="12271">
                  <c:v>9.8306700000000006E-13</c:v>
                </c:pt>
                <c:pt idx="12272">
                  <c:v>2.8945899999999999E-13</c:v>
                </c:pt>
                <c:pt idx="12273">
                  <c:v>2.8945899999999999E-13</c:v>
                </c:pt>
                <c:pt idx="12274">
                  <c:v>2.8564699999999998E-13</c:v>
                </c:pt>
                <c:pt idx="12275">
                  <c:v>2.8564699999999998E-13</c:v>
                </c:pt>
                <c:pt idx="12276">
                  <c:v>7.6176299999999999E-13</c:v>
                </c:pt>
                <c:pt idx="12277">
                  <c:v>7.6176299999999999E-13</c:v>
                </c:pt>
                <c:pt idx="12278">
                  <c:v>3.8626799999999999E-13</c:v>
                </c:pt>
                <c:pt idx="12279">
                  <c:v>3.8626799999999999E-13</c:v>
                </c:pt>
                <c:pt idx="12280">
                  <c:v>3.4403199999999999E-13</c:v>
                </c:pt>
                <c:pt idx="12281">
                  <c:v>3.4403199999999999E-13</c:v>
                </c:pt>
                <c:pt idx="12282">
                  <c:v>2.8912899999999998E-13</c:v>
                </c:pt>
                <c:pt idx="12283">
                  <c:v>2.8912899999999998E-13</c:v>
                </c:pt>
                <c:pt idx="12284">
                  <c:v>8.6056599999999995E-13</c:v>
                </c:pt>
                <c:pt idx="12285">
                  <c:v>8.6056599999999995E-13</c:v>
                </c:pt>
                <c:pt idx="12286">
                  <c:v>3.05633E-13</c:v>
                </c:pt>
                <c:pt idx="12287">
                  <c:v>3.05633E-13</c:v>
                </c:pt>
                <c:pt idx="12288">
                  <c:v>4.2982600000000001E-13</c:v>
                </c:pt>
                <c:pt idx="12289">
                  <c:v>4.2982600000000001E-13</c:v>
                </c:pt>
                <c:pt idx="12290">
                  <c:v>3.0767600000000002E-13</c:v>
                </c:pt>
                <c:pt idx="12291">
                  <c:v>3.0767600000000002E-13</c:v>
                </c:pt>
                <c:pt idx="12292">
                  <c:v>4.53973E-13</c:v>
                </c:pt>
                <c:pt idx="12293">
                  <c:v>4.53973E-13</c:v>
                </c:pt>
                <c:pt idx="12294">
                  <c:v>1.43368E-12</c:v>
                </c:pt>
                <c:pt idx="12295">
                  <c:v>1.43368E-12</c:v>
                </c:pt>
                <c:pt idx="12296">
                  <c:v>4.1707099999999998E-13</c:v>
                </c:pt>
                <c:pt idx="12297">
                  <c:v>4.1707099999999998E-13</c:v>
                </c:pt>
                <c:pt idx="12298">
                  <c:v>8.3933199999999996E-13</c:v>
                </c:pt>
                <c:pt idx="12299">
                  <c:v>8.3933199999999996E-13</c:v>
                </c:pt>
                <c:pt idx="12300">
                  <c:v>4.0480399999999999E-13</c:v>
                </c:pt>
                <c:pt idx="12301">
                  <c:v>4.0480399999999999E-13</c:v>
                </c:pt>
                <c:pt idx="12302">
                  <c:v>3.0427900000000002E-13</c:v>
                </c:pt>
                <c:pt idx="12303">
                  <c:v>3.0427900000000002E-13</c:v>
                </c:pt>
                <c:pt idx="12304">
                  <c:v>4.1273399999999999E-13</c:v>
                </c:pt>
                <c:pt idx="12305">
                  <c:v>4.1273399999999999E-13</c:v>
                </c:pt>
                <c:pt idx="12306">
                  <c:v>3.7586999999999999E-13</c:v>
                </c:pt>
                <c:pt idx="12307">
                  <c:v>3.7586999999999999E-13</c:v>
                </c:pt>
                <c:pt idx="12308">
                  <c:v>4.4813400000000002E-13</c:v>
                </c:pt>
                <c:pt idx="12309">
                  <c:v>4.4813400000000002E-13</c:v>
                </c:pt>
                <c:pt idx="12310">
                  <c:v>3.0795000000000002E-13</c:v>
                </c:pt>
                <c:pt idx="12311">
                  <c:v>3.0795000000000002E-13</c:v>
                </c:pt>
                <c:pt idx="12312">
                  <c:v>3.7368499999999999E-13</c:v>
                </c:pt>
                <c:pt idx="12313">
                  <c:v>3.7368499999999999E-13</c:v>
                </c:pt>
                <c:pt idx="12314">
                  <c:v>5.7113000000000001E-13</c:v>
                </c:pt>
                <c:pt idx="12315">
                  <c:v>5.7113000000000001E-13</c:v>
                </c:pt>
                <c:pt idx="12316">
                  <c:v>4.19902E-13</c:v>
                </c:pt>
                <c:pt idx="12317">
                  <c:v>4.19902E-13</c:v>
                </c:pt>
                <c:pt idx="12318">
                  <c:v>4.3641000000000001E-13</c:v>
                </c:pt>
                <c:pt idx="12319">
                  <c:v>4.3641000000000001E-13</c:v>
                </c:pt>
                <c:pt idx="12320">
                  <c:v>4.9632599999999998E-13</c:v>
                </c:pt>
                <c:pt idx="12321">
                  <c:v>4.9632599999999998E-13</c:v>
                </c:pt>
                <c:pt idx="12322">
                  <c:v>3.7327899999999998E-13</c:v>
                </c:pt>
                <c:pt idx="12323">
                  <c:v>3.7327899999999998E-13</c:v>
                </c:pt>
                <c:pt idx="12324">
                  <c:v>3.1449399999999999E-13</c:v>
                </c:pt>
                <c:pt idx="12325">
                  <c:v>3.1449399999999999E-13</c:v>
                </c:pt>
                <c:pt idx="12326">
                  <c:v>5.8886600000000001E-13</c:v>
                </c:pt>
                <c:pt idx="12327">
                  <c:v>5.8886600000000001E-13</c:v>
                </c:pt>
                <c:pt idx="12328">
                  <c:v>3.4611900000000002E-13</c:v>
                </c:pt>
                <c:pt idx="12329">
                  <c:v>3.4611900000000002E-13</c:v>
                </c:pt>
                <c:pt idx="12330">
                  <c:v>3.1570099999999998E-13</c:v>
                </c:pt>
                <c:pt idx="12331">
                  <c:v>3.1570099999999998E-13</c:v>
                </c:pt>
                <c:pt idx="12332">
                  <c:v>3.2962900000000001E-13</c:v>
                </c:pt>
                <c:pt idx="12333">
                  <c:v>3.2962900000000001E-13</c:v>
                </c:pt>
                <c:pt idx="12334">
                  <c:v>6.9031499999999997E-13</c:v>
                </c:pt>
                <c:pt idx="12335">
                  <c:v>6.9031499999999997E-13</c:v>
                </c:pt>
                <c:pt idx="12336">
                  <c:v>3.6854799999999999E-13</c:v>
                </c:pt>
                <c:pt idx="12337">
                  <c:v>3.6854799999999999E-13</c:v>
                </c:pt>
                <c:pt idx="12338">
                  <c:v>3.9492899999999999E-13</c:v>
                </c:pt>
                <c:pt idx="12339">
                  <c:v>3.9492899999999999E-13</c:v>
                </c:pt>
                <c:pt idx="12340">
                  <c:v>4.8651799999999999E-13</c:v>
                </c:pt>
                <c:pt idx="12341">
                  <c:v>4.8651799999999999E-13</c:v>
                </c:pt>
                <c:pt idx="12342">
                  <c:v>3.9360300000000002E-13</c:v>
                </c:pt>
                <c:pt idx="12343">
                  <c:v>3.9360300000000002E-13</c:v>
                </c:pt>
                <c:pt idx="12344">
                  <c:v>3.2801899999999998E-13</c:v>
                </c:pt>
                <c:pt idx="12345">
                  <c:v>3.2801899999999998E-13</c:v>
                </c:pt>
                <c:pt idx="12346">
                  <c:v>4.5293400000000001E-13</c:v>
                </c:pt>
                <c:pt idx="12347">
                  <c:v>4.5293400000000001E-13</c:v>
                </c:pt>
                <c:pt idx="12348">
                  <c:v>3.9874999999999999E-13</c:v>
                </c:pt>
                <c:pt idx="12349">
                  <c:v>3.9874999999999999E-13</c:v>
                </c:pt>
                <c:pt idx="12350">
                  <c:v>3.66357E-13</c:v>
                </c:pt>
                <c:pt idx="12351">
                  <c:v>3.66357E-13</c:v>
                </c:pt>
                <c:pt idx="12352">
                  <c:v>5.1596699999999996E-13</c:v>
                </c:pt>
                <c:pt idx="12353">
                  <c:v>5.1596699999999996E-13</c:v>
                </c:pt>
                <c:pt idx="12354">
                  <c:v>4.9431100000000001E-13</c:v>
                </c:pt>
                <c:pt idx="12355">
                  <c:v>4.9431100000000001E-13</c:v>
                </c:pt>
                <c:pt idx="12356">
                  <c:v>9.0942600000000001E-13</c:v>
                </c:pt>
                <c:pt idx="12357">
                  <c:v>9.0942600000000001E-13</c:v>
                </c:pt>
                <c:pt idx="12358">
                  <c:v>3.8963299999999999E-13</c:v>
                </c:pt>
                <c:pt idx="12359">
                  <c:v>3.8963299999999999E-13</c:v>
                </c:pt>
                <c:pt idx="12360">
                  <c:v>4.6441800000000001E-13</c:v>
                </c:pt>
                <c:pt idx="12361">
                  <c:v>4.6441800000000001E-13</c:v>
                </c:pt>
                <c:pt idx="12362">
                  <c:v>4.4124899999999999E-13</c:v>
                </c:pt>
                <c:pt idx="12363">
                  <c:v>4.4124899999999999E-13</c:v>
                </c:pt>
                <c:pt idx="12364">
                  <c:v>4.3217000000000002E-13</c:v>
                </c:pt>
                <c:pt idx="12365">
                  <c:v>4.3217000000000002E-13</c:v>
                </c:pt>
                <c:pt idx="12366">
                  <c:v>6.3523700000000001E-13</c:v>
                </c:pt>
                <c:pt idx="12367">
                  <c:v>6.3523700000000001E-13</c:v>
                </c:pt>
                <c:pt idx="12368">
                  <c:v>3.8538700000000002E-13</c:v>
                </c:pt>
                <c:pt idx="12369">
                  <c:v>3.8538700000000002E-13</c:v>
                </c:pt>
                <c:pt idx="12370">
                  <c:v>3.3323699999999999E-13</c:v>
                </c:pt>
                <c:pt idx="12371">
                  <c:v>3.3323699999999999E-13</c:v>
                </c:pt>
                <c:pt idx="12372">
                  <c:v>5.0019300000000003E-13</c:v>
                </c:pt>
                <c:pt idx="12373">
                  <c:v>5.0019300000000003E-13</c:v>
                </c:pt>
                <c:pt idx="12374">
                  <c:v>3.9666599999999998E-13</c:v>
                </c:pt>
                <c:pt idx="12375">
                  <c:v>3.9666599999999998E-13</c:v>
                </c:pt>
                <c:pt idx="12376">
                  <c:v>3.1616100000000001E-13</c:v>
                </c:pt>
                <c:pt idx="12377">
                  <c:v>3.1616100000000001E-13</c:v>
                </c:pt>
                <c:pt idx="12378">
                  <c:v>4.10211E-13</c:v>
                </c:pt>
                <c:pt idx="12379">
                  <c:v>4.10211E-13</c:v>
                </c:pt>
                <c:pt idx="12380">
                  <c:v>3.94404E-13</c:v>
                </c:pt>
                <c:pt idx="12381">
                  <c:v>3.94404E-13</c:v>
                </c:pt>
                <c:pt idx="12382">
                  <c:v>8.5260599999999995E-13</c:v>
                </c:pt>
                <c:pt idx="12383">
                  <c:v>8.5260599999999995E-13</c:v>
                </c:pt>
                <c:pt idx="12384">
                  <c:v>3.1443099999999998E-13</c:v>
                </c:pt>
                <c:pt idx="12385">
                  <c:v>3.1443099999999998E-13</c:v>
                </c:pt>
                <c:pt idx="12386">
                  <c:v>3.0312499999999998E-13</c:v>
                </c:pt>
                <c:pt idx="12387">
                  <c:v>3.0312499999999998E-13</c:v>
                </c:pt>
                <c:pt idx="12388">
                  <c:v>1.28896E-12</c:v>
                </c:pt>
                <c:pt idx="12389">
                  <c:v>1.28896E-12</c:v>
                </c:pt>
                <c:pt idx="12390">
                  <c:v>3.37266E-13</c:v>
                </c:pt>
                <c:pt idx="12391">
                  <c:v>3.37266E-13</c:v>
                </c:pt>
                <c:pt idx="12392">
                  <c:v>1.1203799999999999E-12</c:v>
                </c:pt>
                <c:pt idx="12393">
                  <c:v>1.1203799999999999E-12</c:v>
                </c:pt>
                <c:pt idx="12394">
                  <c:v>1.2534500000000001E-12</c:v>
                </c:pt>
                <c:pt idx="12395">
                  <c:v>1.2534500000000001E-12</c:v>
                </c:pt>
                <c:pt idx="12396">
                  <c:v>3.0800300000000002E-13</c:v>
                </c:pt>
                <c:pt idx="12397">
                  <c:v>3.0800300000000002E-13</c:v>
                </c:pt>
                <c:pt idx="12398">
                  <c:v>5.1496599999999999E-13</c:v>
                </c:pt>
                <c:pt idx="12399">
                  <c:v>5.1496599999999999E-13</c:v>
                </c:pt>
                <c:pt idx="12400">
                  <c:v>3.4601799999999998E-13</c:v>
                </c:pt>
                <c:pt idx="12401">
                  <c:v>3.4601799999999998E-13</c:v>
                </c:pt>
                <c:pt idx="12402">
                  <c:v>3.8831100000000001E-13</c:v>
                </c:pt>
                <c:pt idx="12403">
                  <c:v>3.8831100000000001E-13</c:v>
                </c:pt>
                <c:pt idx="12404">
                  <c:v>4.7992000000000004E-13</c:v>
                </c:pt>
                <c:pt idx="12405">
                  <c:v>4.7992000000000004E-13</c:v>
                </c:pt>
                <c:pt idx="12406">
                  <c:v>3.3617200000000001E-13</c:v>
                </c:pt>
                <c:pt idx="12407">
                  <c:v>3.3617200000000001E-13</c:v>
                </c:pt>
                <c:pt idx="12408">
                  <c:v>5.50999E-13</c:v>
                </c:pt>
                <c:pt idx="12409">
                  <c:v>5.50999E-13</c:v>
                </c:pt>
                <c:pt idx="12410">
                  <c:v>3.6225599999999998E-13</c:v>
                </c:pt>
                <c:pt idx="12411">
                  <c:v>3.6225599999999998E-13</c:v>
                </c:pt>
                <c:pt idx="12412">
                  <c:v>7.8542200000000004E-13</c:v>
                </c:pt>
                <c:pt idx="12413">
                  <c:v>7.8542200000000004E-13</c:v>
                </c:pt>
                <c:pt idx="12414">
                  <c:v>8.4228899999999997E-13</c:v>
                </c:pt>
                <c:pt idx="12415">
                  <c:v>8.4228899999999997E-13</c:v>
                </c:pt>
                <c:pt idx="12416">
                  <c:v>3.1813400000000002E-13</c:v>
                </c:pt>
                <c:pt idx="12417">
                  <c:v>3.1813400000000002E-13</c:v>
                </c:pt>
                <c:pt idx="12418">
                  <c:v>1.23426E-12</c:v>
                </c:pt>
                <c:pt idx="12419">
                  <c:v>1.23426E-12</c:v>
                </c:pt>
                <c:pt idx="12420">
                  <c:v>1.55766E-12</c:v>
                </c:pt>
                <c:pt idx="12421">
                  <c:v>1.55766E-12</c:v>
                </c:pt>
                <c:pt idx="12422">
                  <c:v>3.0161299999999998E-13</c:v>
                </c:pt>
                <c:pt idx="12423">
                  <c:v>3.0161299999999998E-13</c:v>
                </c:pt>
                <c:pt idx="12424">
                  <c:v>3.0262400000000001E-13</c:v>
                </c:pt>
                <c:pt idx="12425">
                  <c:v>3.0262400000000001E-13</c:v>
                </c:pt>
                <c:pt idx="12426">
                  <c:v>3.09581E-13</c:v>
                </c:pt>
                <c:pt idx="12427">
                  <c:v>3.09581E-13</c:v>
                </c:pt>
                <c:pt idx="12428">
                  <c:v>3.6637899999999998E-13</c:v>
                </c:pt>
                <c:pt idx="12429">
                  <c:v>3.6637899999999998E-13</c:v>
                </c:pt>
                <c:pt idx="12430">
                  <c:v>4.2653300000000002E-13</c:v>
                </c:pt>
                <c:pt idx="12431">
                  <c:v>4.2653300000000002E-13</c:v>
                </c:pt>
                <c:pt idx="12432">
                  <c:v>3.0685100000000002E-13</c:v>
                </c:pt>
                <c:pt idx="12433">
                  <c:v>3.0685100000000002E-13</c:v>
                </c:pt>
                <c:pt idx="12434">
                  <c:v>2.8822399999999999E-13</c:v>
                </c:pt>
                <c:pt idx="12435">
                  <c:v>2.8822399999999999E-13</c:v>
                </c:pt>
                <c:pt idx="12436">
                  <c:v>8.8919999999999999E-13</c:v>
                </c:pt>
                <c:pt idx="12437">
                  <c:v>8.8919999999999999E-13</c:v>
                </c:pt>
                <c:pt idx="12438">
                  <c:v>2.9407900000000002E-13</c:v>
                </c:pt>
                <c:pt idx="12439">
                  <c:v>2.9407900000000002E-13</c:v>
                </c:pt>
                <c:pt idx="12440">
                  <c:v>9.6086400000000009E-13</c:v>
                </c:pt>
                <c:pt idx="12441">
                  <c:v>9.6086400000000009E-13</c:v>
                </c:pt>
                <c:pt idx="12442">
                  <c:v>2.8845800000000002E-13</c:v>
                </c:pt>
                <c:pt idx="12443">
                  <c:v>2.8845800000000002E-13</c:v>
                </c:pt>
                <c:pt idx="12444">
                  <c:v>4.3482799999999998E-13</c:v>
                </c:pt>
                <c:pt idx="12445">
                  <c:v>4.3482799999999998E-13</c:v>
                </c:pt>
                <c:pt idx="12446">
                  <c:v>2.90667E-13</c:v>
                </c:pt>
                <c:pt idx="12447">
                  <c:v>2.90667E-13</c:v>
                </c:pt>
                <c:pt idx="12448">
                  <c:v>2.9215400000000001E-13</c:v>
                </c:pt>
                <c:pt idx="12449">
                  <c:v>2.9215400000000001E-13</c:v>
                </c:pt>
                <c:pt idx="12450">
                  <c:v>8.8589299999999999E-13</c:v>
                </c:pt>
                <c:pt idx="12451">
                  <c:v>8.8589299999999999E-13</c:v>
                </c:pt>
                <c:pt idx="12452">
                  <c:v>2.9806399999999998E-13</c:v>
                </c:pt>
                <c:pt idx="12453">
                  <c:v>2.9806399999999998E-13</c:v>
                </c:pt>
                <c:pt idx="12454">
                  <c:v>3.0814199999999998E-13</c:v>
                </c:pt>
                <c:pt idx="12455">
                  <c:v>3.0814199999999998E-13</c:v>
                </c:pt>
                <c:pt idx="12456">
                  <c:v>2.8688600000000002E-13</c:v>
                </c:pt>
                <c:pt idx="12457">
                  <c:v>2.8688600000000002E-13</c:v>
                </c:pt>
                <c:pt idx="12458">
                  <c:v>3.3646299999999998E-13</c:v>
                </c:pt>
                <c:pt idx="12459">
                  <c:v>3.3646299999999998E-13</c:v>
                </c:pt>
                <c:pt idx="12460">
                  <c:v>2.8634900000000002E-13</c:v>
                </c:pt>
                <c:pt idx="12461">
                  <c:v>2.8634900000000002E-13</c:v>
                </c:pt>
                <c:pt idx="12462">
                  <c:v>2.86173E-13</c:v>
                </c:pt>
                <c:pt idx="12463">
                  <c:v>2.86173E-13</c:v>
                </c:pt>
                <c:pt idx="12464">
                  <c:v>4.24783E-13</c:v>
                </c:pt>
                <c:pt idx="12465">
                  <c:v>4.24783E-13</c:v>
                </c:pt>
                <c:pt idx="12466">
                  <c:v>3.3959299999999998E-13</c:v>
                </c:pt>
                <c:pt idx="12467">
                  <c:v>3.3959299999999998E-13</c:v>
                </c:pt>
                <c:pt idx="12468">
                  <c:v>2.7969800000000002E-13</c:v>
                </c:pt>
                <c:pt idx="12469">
                  <c:v>2.7969800000000002E-13</c:v>
                </c:pt>
                <c:pt idx="12470">
                  <c:v>5.1205199999999997E-13</c:v>
                </c:pt>
                <c:pt idx="12471">
                  <c:v>5.1205199999999997E-13</c:v>
                </c:pt>
                <c:pt idx="12472">
                  <c:v>4.0333099999999998E-13</c:v>
                </c:pt>
                <c:pt idx="12473">
                  <c:v>4.0333099999999998E-13</c:v>
                </c:pt>
                <c:pt idx="12474">
                  <c:v>3.16852E-13</c:v>
                </c:pt>
                <c:pt idx="12475">
                  <c:v>3.16852E-13</c:v>
                </c:pt>
                <c:pt idx="12476">
                  <c:v>3.6346800000000002E-13</c:v>
                </c:pt>
                <c:pt idx="12477">
                  <c:v>3.6346800000000002E-13</c:v>
                </c:pt>
                <c:pt idx="12478">
                  <c:v>3.1781699999999999E-13</c:v>
                </c:pt>
                <c:pt idx="12479">
                  <c:v>3.1781699999999999E-13</c:v>
                </c:pt>
                <c:pt idx="12480">
                  <c:v>3.5761900000000002E-13</c:v>
                </c:pt>
                <c:pt idx="12481">
                  <c:v>3.5761900000000002E-13</c:v>
                </c:pt>
                <c:pt idx="12482">
                  <c:v>4.3732100000000002E-13</c:v>
                </c:pt>
                <c:pt idx="12483">
                  <c:v>4.3732100000000002E-13</c:v>
                </c:pt>
                <c:pt idx="12484">
                  <c:v>5.0072899999999996E-13</c:v>
                </c:pt>
                <c:pt idx="12485">
                  <c:v>5.0072899999999996E-13</c:v>
                </c:pt>
                <c:pt idx="12486">
                  <c:v>3.3625500000000001E-13</c:v>
                </c:pt>
                <c:pt idx="12487">
                  <c:v>3.3625500000000001E-13</c:v>
                </c:pt>
                <c:pt idx="12488">
                  <c:v>3.4488600000000002E-13</c:v>
                </c:pt>
                <c:pt idx="12489">
                  <c:v>3.4488600000000002E-13</c:v>
                </c:pt>
                <c:pt idx="12490">
                  <c:v>4.7340200000000003E-13</c:v>
                </c:pt>
                <c:pt idx="12491">
                  <c:v>4.7340200000000003E-13</c:v>
                </c:pt>
                <c:pt idx="12492">
                  <c:v>1.34035E-12</c:v>
                </c:pt>
                <c:pt idx="12493">
                  <c:v>1.34035E-12</c:v>
                </c:pt>
                <c:pt idx="12494">
                  <c:v>4.1947699999999998E-13</c:v>
                </c:pt>
                <c:pt idx="12495">
                  <c:v>4.1947699999999998E-13</c:v>
                </c:pt>
                <c:pt idx="12496">
                  <c:v>7.2836400000000003E-13</c:v>
                </c:pt>
                <c:pt idx="12497">
                  <c:v>7.2836400000000003E-13</c:v>
                </c:pt>
                <c:pt idx="12498">
                  <c:v>6.5908699999999996E-13</c:v>
                </c:pt>
                <c:pt idx="12499">
                  <c:v>6.5908699999999996E-13</c:v>
                </c:pt>
                <c:pt idx="12500">
                  <c:v>6.3326900000000002E-13</c:v>
                </c:pt>
                <c:pt idx="12501">
                  <c:v>6.3326900000000002E-13</c:v>
                </c:pt>
                <c:pt idx="12502">
                  <c:v>1.0696E-12</c:v>
                </c:pt>
                <c:pt idx="12503">
                  <c:v>1.0696E-12</c:v>
                </c:pt>
                <c:pt idx="12504">
                  <c:v>7.6475199999999999E-13</c:v>
                </c:pt>
                <c:pt idx="12505">
                  <c:v>7.6475199999999999E-13</c:v>
                </c:pt>
                <c:pt idx="12506">
                  <c:v>1.36035E-12</c:v>
                </c:pt>
                <c:pt idx="12507">
                  <c:v>1.36035E-12</c:v>
                </c:pt>
                <c:pt idx="12508">
                  <c:v>6.3632599999999999E-13</c:v>
                </c:pt>
                <c:pt idx="12509">
                  <c:v>6.3632599999999999E-13</c:v>
                </c:pt>
                <c:pt idx="12510">
                  <c:v>7.7745200000000003E-13</c:v>
                </c:pt>
                <c:pt idx="12511">
                  <c:v>7.7745200000000003E-13</c:v>
                </c:pt>
                <c:pt idx="12512">
                  <c:v>1.25953E-12</c:v>
                </c:pt>
                <c:pt idx="12513">
                  <c:v>1.25953E-12</c:v>
                </c:pt>
                <c:pt idx="12514">
                  <c:v>7.6685700000000001E-13</c:v>
                </c:pt>
                <c:pt idx="12515">
                  <c:v>7.6685700000000001E-13</c:v>
                </c:pt>
                <c:pt idx="12516">
                  <c:v>6.7216199999999998E-13</c:v>
                </c:pt>
                <c:pt idx="12517">
                  <c:v>6.7216199999999998E-13</c:v>
                </c:pt>
                <c:pt idx="12518">
                  <c:v>6.8128799999999997E-13</c:v>
                </c:pt>
                <c:pt idx="12519">
                  <c:v>6.8128799999999997E-13</c:v>
                </c:pt>
                <c:pt idx="12520">
                  <c:v>7.2657799999999998E-13</c:v>
                </c:pt>
                <c:pt idx="12521">
                  <c:v>7.2657799999999998E-13</c:v>
                </c:pt>
                <c:pt idx="12522">
                  <c:v>1.28884E-12</c:v>
                </c:pt>
                <c:pt idx="12523">
                  <c:v>1.28884E-12</c:v>
                </c:pt>
                <c:pt idx="12524">
                  <c:v>7.7075499999999998E-13</c:v>
                </c:pt>
                <c:pt idx="12525">
                  <c:v>7.7075499999999998E-13</c:v>
                </c:pt>
                <c:pt idx="12526">
                  <c:v>1.0060100000000001E-12</c:v>
                </c:pt>
                <c:pt idx="12527">
                  <c:v>1.0060100000000001E-12</c:v>
                </c:pt>
                <c:pt idx="12528">
                  <c:v>1.0270999999999999E-12</c:v>
                </c:pt>
                <c:pt idx="12529">
                  <c:v>1.0270999999999999E-12</c:v>
                </c:pt>
                <c:pt idx="12530">
                  <c:v>6.9182900000000002E-13</c:v>
                </c:pt>
                <c:pt idx="12531">
                  <c:v>6.9182900000000002E-13</c:v>
                </c:pt>
                <c:pt idx="12532">
                  <c:v>7.8246399999999997E-13</c:v>
                </c:pt>
                <c:pt idx="12533">
                  <c:v>7.8246399999999997E-13</c:v>
                </c:pt>
                <c:pt idx="12534">
                  <c:v>7.8526499999999999E-13</c:v>
                </c:pt>
                <c:pt idx="12535">
                  <c:v>7.8526499999999999E-13</c:v>
                </c:pt>
                <c:pt idx="12536">
                  <c:v>7.2232600000000003E-13</c:v>
                </c:pt>
                <c:pt idx="12537">
                  <c:v>7.2232600000000003E-13</c:v>
                </c:pt>
                <c:pt idx="12538">
                  <c:v>7.3925499999999996E-13</c:v>
                </c:pt>
                <c:pt idx="12539">
                  <c:v>7.3925499999999996E-13</c:v>
                </c:pt>
                <c:pt idx="12540">
                  <c:v>8.7303200000000001E-13</c:v>
                </c:pt>
                <c:pt idx="12541">
                  <c:v>8.7303200000000001E-13</c:v>
                </c:pt>
                <c:pt idx="12542">
                  <c:v>7.8601799999999997E-13</c:v>
                </c:pt>
                <c:pt idx="12543">
                  <c:v>7.8601799999999997E-13</c:v>
                </c:pt>
                <c:pt idx="12544">
                  <c:v>1.0119299999999999E-12</c:v>
                </c:pt>
                <c:pt idx="12545">
                  <c:v>1.0119299999999999E-12</c:v>
                </c:pt>
                <c:pt idx="12546">
                  <c:v>7.9082599999999999E-13</c:v>
                </c:pt>
                <c:pt idx="12547">
                  <c:v>7.9082599999999999E-13</c:v>
                </c:pt>
                <c:pt idx="12548">
                  <c:v>7.91359E-13</c:v>
                </c:pt>
                <c:pt idx="12549">
                  <c:v>7.91359E-13</c:v>
                </c:pt>
                <c:pt idx="12550">
                  <c:v>7.8400099999999996E-13</c:v>
                </c:pt>
                <c:pt idx="12551">
                  <c:v>7.8400099999999996E-13</c:v>
                </c:pt>
                <c:pt idx="12552">
                  <c:v>9.2729600000000001E-13</c:v>
                </c:pt>
                <c:pt idx="12553">
                  <c:v>9.2729600000000001E-13</c:v>
                </c:pt>
                <c:pt idx="12554">
                  <c:v>8.3597199999999996E-13</c:v>
                </c:pt>
                <c:pt idx="12555">
                  <c:v>8.3597199999999996E-13</c:v>
                </c:pt>
                <c:pt idx="12556">
                  <c:v>8.4312100000000002E-13</c:v>
                </c:pt>
                <c:pt idx="12557">
                  <c:v>8.4312100000000002E-13</c:v>
                </c:pt>
                <c:pt idx="12558">
                  <c:v>7.2413500000000002E-13</c:v>
                </c:pt>
                <c:pt idx="12559">
                  <c:v>7.2413500000000002E-13</c:v>
                </c:pt>
                <c:pt idx="12560">
                  <c:v>8.14988E-13</c:v>
                </c:pt>
                <c:pt idx="12561">
                  <c:v>8.14988E-13</c:v>
                </c:pt>
                <c:pt idx="12562">
                  <c:v>1.0608500000000001E-12</c:v>
                </c:pt>
                <c:pt idx="12563">
                  <c:v>1.0608500000000001E-12</c:v>
                </c:pt>
                <c:pt idx="12564">
                  <c:v>8.5079800000000003E-13</c:v>
                </c:pt>
                <c:pt idx="12565">
                  <c:v>8.5079800000000003E-13</c:v>
                </c:pt>
                <c:pt idx="12566">
                  <c:v>8.3853699999999996E-13</c:v>
                </c:pt>
                <c:pt idx="12567">
                  <c:v>8.3853699999999996E-13</c:v>
                </c:pt>
                <c:pt idx="12568">
                  <c:v>1.33773E-12</c:v>
                </c:pt>
                <c:pt idx="12569">
                  <c:v>1.33773E-12</c:v>
                </c:pt>
                <c:pt idx="12570">
                  <c:v>1.3431099999999999E-12</c:v>
                </c:pt>
                <c:pt idx="12571">
                  <c:v>1.3431099999999999E-12</c:v>
                </c:pt>
                <c:pt idx="12572">
                  <c:v>1.3741E-12</c:v>
                </c:pt>
                <c:pt idx="12573">
                  <c:v>1.3741E-12</c:v>
                </c:pt>
                <c:pt idx="12574">
                  <c:v>1.36904E-12</c:v>
                </c:pt>
                <c:pt idx="12575">
                  <c:v>1.36904E-12</c:v>
                </c:pt>
                <c:pt idx="12576">
                  <c:v>6.9923599999999997E-13</c:v>
                </c:pt>
                <c:pt idx="12577">
                  <c:v>6.9923599999999997E-13</c:v>
                </c:pt>
                <c:pt idx="12578">
                  <c:v>6.8899200000000002E-13</c:v>
                </c:pt>
                <c:pt idx="12579">
                  <c:v>6.8899200000000002E-13</c:v>
                </c:pt>
                <c:pt idx="12580">
                  <c:v>7.23461E-13</c:v>
                </c:pt>
                <c:pt idx="12581">
                  <c:v>7.23461E-13</c:v>
                </c:pt>
                <c:pt idx="12582">
                  <c:v>9.1212599999999998E-13</c:v>
                </c:pt>
                <c:pt idx="12583">
                  <c:v>9.1212599999999998E-13</c:v>
                </c:pt>
                <c:pt idx="12584">
                  <c:v>6.5760199999999999E-13</c:v>
                </c:pt>
                <c:pt idx="12585">
                  <c:v>6.5760199999999999E-13</c:v>
                </c:pt>
                <c:pt idx="12586">
                  <c:v>6.6816999999999997E-13</c:v>
                </c:pt>
                <c:pt idx="12587">
                  <c:v>6.6816999999999997E-13</c:v>
                </c:pt>
                <c:pt idx="12588">
                  <c:v>1.58163E-12</c:v>
                </c:pt>
                <c:pt idx="12589">
                  <c:v>1.58163E-12</c:v>
                </c:pt>
                <c:pt idx="12590">
                  <c:v>6.4575599999999998E-13</c:v>
                </c:pt>
                <c:pt idx="12591">
                  <c:v>6.4575599999999998E-13</c:v>
                </c:pt>
                <c:pt idx="12592">
                  <c:v>8.4576000000000002E-13</c:v>
                </c:pt>
                <c:pt idx="12593">
                  <c:v>8.4576000000000002E-13</c:v>
                </c:pt>
                <c:pt idx="12594">
                  <c:v>6.4812500000000003E-13</c:v>
                </c:pt>
                <c:pt idx="12595">
                  <c:v>6.4812500000000003E-13</c:v>
                </c:pt>
                <c:pt idx="12596">
                  <c:v>6.4010900000000001E-13</c:v>
                </c:pt>
                <c:pt idx="12597">
                  <c:v>6.4010900000000001E-13</c:v>
                </c:pt>
                <c:pt idx="12598">
                  <c:v>6.1073900000000001E-13</c:v>
                </c:pt>
                <c:pt idx="12599">
                  <c:v>6.1073900000000001E-13</c:v>
                </c:pt>
                <c:pt idx="12600">
                  <c:v>7.4461600000000003E-13</c:v>
                </c:pt>
                <c:pt idx="12601">
                  <c:v>7.4461600000000003E-13</c:v>
                </c:pt>
                <c:pt idx="12602">
                  <c:v>6.7970199999999996E-13</c:v>
                </c:pt>
                <c:pt idx="12603">
                  <c:v>6.7970199999999996E-13</c:v>
                </c:pt>
                <c:pt idx="12604">
                  <c:v>6.4983399999999996E-13</c:v>
                </c:pt>
                <c:pt idx="12605">
                  <c:v>6.4983399999999996E-13</c:v>
                </c:pt>
                <c:pt idx="12606">
                  <c:v>6.4109299999999996E-13</c:v>
                </c:pt>
                <c:pt idx="12607">
                  <c:v>6.4109299999999996E-13</c:v>
                </c:pt>
                <c:pt idx="12608">
                  <c:v>5.97434E-13</c:v>
                </c:pt>
                <c:pt idx="12609">
                  <c:v>5.97434E-13</c:v>
                </c:pt>
                <c:pt idx="12610">
                  <c:v>6.4865200000000001E-13</c:v>
                </c:pt>
                <c:pt idx="12611">
                  <c:v>6.4865200000000001E-13</c:v>
                </c:pt>
                <c:pt idx="12612">
                  <c:v>6.5701899999999999E-13</c:v>
                </c:pt>
                <c:pt idx="12613">
                  <c:v>6.5701899999999999E-13</c:v>
                </c:pt>
                <c:pt idx="12614">
                  <c:v>7.8359399999999998E-13</c:v>
                </c:pt>
                <c:pt idx="12615">
                  <c:v>7.8359399999999998E-13</c:v>
                </c:pt>
                <c:pt idx="12616">
                  <c:v>5.7476500000000003E-13</c:v>
                </c:pt>
                <c:pt idx="12617">
                  <c:v>5.7476500000000003E-13</c:v>
                </c:pt>
                <c:pt idx="12618">
                  <c:v>5.6570600000000003E-13</c:v>
                </c:pt>
                <c:pt idx="12619">
                  <c:v>5.6570600000000003E-13</c:v>
                </c:pt>
                <c:pt idx="12620">
                  <c:v>5.3736599999999997E-13</c:v>
                </c:pt>
                <c:pt idx="12621">
                  <c:v>5.3736599999999997E-13</c:v>
                </c:pt>
                <c:pt idx="12622">
                  <c:v>6.4352699999999997E-13</c:v>
                </c:pt>
                <c:pt idx="12623">
                  <c:v>6.4352699999999997E-13</c:v>
                </c:pt>
                <c:pt idx="12624">
                  <c:v>5.9525000000000001E-13</c:v>
                </c:pt>
                <c:pt idx="12625">
                  <c:v>5.9525000000000001E-13</c:v>
                </c:pt>
                <c:pt idx="12626">
                  <c:v>5.2679099999999999E-13</c:v>
                </c:pt>
                <c:pt idx="12627">
                  <c:v>5.2679099999999999E-13</c:v>
                </c:pt>
                <c:pt idx="12628">
                  <c:v>5.2425799999999999E-13</c:v>
                </c:pt>
                <c:pt idx="12629">
                  <c:v>5.2425799999999999E-13</c:v>
                </c:pt>
                <c:pt idx="12630">
                  <c:v>3.2218600000000002E-12</c:v>
                </c:pt>
                <c:pt idx="12631">
                  <c:v>3.2218600000000002E-12</c:v>
                </c:pt>
                <c:pt idx="12632">
                  <c:v>6.8517E-13</c:v>
                </c:pt>
                <c:pt idx="12633">
                  <c:v>6.8517E-13</c:v>
                </c:pt>
                <c:pt idx="12634">
                  <c:v>5.7172199999999995E-13</c:v>
                </c:pt>
                <c:pt idx="12635">
                  <c:v>5.7172199999999995E-13</c:v>
                </c:pt>
                <c:pt idx="12636">
                  <c:v>6.0346999999999995E-13</c:v>
                </c:pt>
                <c:pt idx="12637">
                  <c:v>6.0346999999999995E-13</c:v>
                </c:pt>
                <c:pt idx="12638">
                  <c:v>6.5923000000000001E-13</c:v>
                </c:pt>
                <c:pt idx="12639">
                  <c:v>6.5923000000000001E-13</c:v>
                </c:pt>
                <c:pt idx="12640">
                  <c:v>9.1662899999999993E-13</c:v>
                </c:pt>
                <c:pt idx="12641">
                  <c:v>9.1662899999999993E-13</c:v>
                </c:pt>
                <c:pt idx="12642">
                  <c:v>7.0261099999999998E-12</c:v>
                </c:pt>
                <c:pt idx="12643">
                  <c:v>7.0261099999999998E-12</c:v>
                </c:pt>
                <c:pt idx="12644">
                  <c:v>7.1768599999999996E-13</c:v>
                </c:pt>
                <c:pt idx="12645">
                  <c:v>7.1768599999999996E-13</c:v>
                </c:pt>
                <c:pt idx="12646">
                  <c:v>5.1365700000000004E-13</c:v>
                </c:pt>
                <c:pt idx="12647">
                  <c:v>5.1365700000000004E-13</c:v>
                </c:pt>
                <c:pt idx="12648">
                  <c:v>5.6611600000000003E-13</c:v>
                </c:pt>
                <c:pt idx="12649">
                  <c:v>5.6611600000000003E-13</c:v>
                </c:pt>
                <c:pt idx="12650">
                  <c:v>7.5604500000000004E-13</c:v>
                </c:pt>
                <c:pt idx="12651">
                  <c:v>7.5604500000000004E-13</c:v>
                </c:pt>
                <c:pt idx="12652">
                  <c:v>5.6032699999999998E-13</c:v>
                </c:pt>
                <c:pt idx="12653">
                  <c:v>5.6032699999999998E-13</c:v>
                </c:pt>
                <c:pt idx="12654">
                  <c:v>5.6087000000000001E-13</c:v>
                </c:pt>
                <c:pt idx="12655">
                  <c:v>5.6087000000000001E-13</c:v>
                </c:pt>
                <c:pt idx="12656">
                  <c:v>5.2470299999999999E-13</c:v>
                </c:pt>
                <c:pt idx="12657">
                  <c:v>5.2470299999999999E-13</c:v>
                </c:pt>
                <c:pt idx="12658">
                  <c:v>6.4413499999999996E-13</c:v>
                </c:pt>
                <c:pt idx="12659">
                  <c:v>6.4413499999999996E-13</c:v>
                </c:pt>
                <c:pt idx="12660">
                  <c:v>5.1630199999999997E-13</c:v>
                </c:pt>
                <c:pt idx="12661">
                  <c:v>5.1630199999999997E-13</c:v>
                </c:pt>
                <c:pt idx="12662">
                  <c:v>6.0226200000000004E-13</c:v>
                </c:pt>
                <c:pt idx="12663">
                  <c:v>6.0226200000000004E-13</c:v>
                </c:pt>
                <c:pt idx="12664">
                  <c:v>5.1216099999999998E-13</c:v>
                </c:pt>
                <c:pt idx="12665">
                  <c:v>5.1216099999999998E-13</c:v>
                </c:pt>
                <c:pt idx="12666">
                  <c:v>1.2131299999999999E-12</c:v>
                </c:pt>
                <c:pt idx="12667">
                  <c:v>1.2131299999999999E-12</c:v>
                </c:pt>
                <c:pt idx="12668">
                  <c:v>6.6192900000000002E-13</c:v>
                </c:pt>
                <c:pt idx="12669">
                  <c:v>6.6192900000000002E-13</c:v>
                </c:pt>
                <c:pt idx="12670">
                  <c:v>6.4548600000000002E-13</c:v>
                </c:pt>
                <c:pt idx="12671">
                  <c:v>6.4548600000000002E-13</c:v>
                </c:pt>
                <c:pt idx="12672">
                  <c:v>5.6899799999999996E-13</c:v>
                </c:pt>
                <c:pt idx="12673">
                  <c:v>5.6899799999999996E-13</c:v>
                </c:pt>
                <c:pt idx="12674">
                  <c:v>5.74342E-13</c:v>
                </c:pt>
                <c:pt idx="12675">
                  <c:v>5.74342E-13</c:v>
                </c:pt>
                <c:pt idx="12676">
                  <c:v>7.5629600000000003E-13</c:v>
                </c:pt>
                <c:pt idx="12677">
                  <c:v>7.5629600000000003E-13</c:v>
                </c:pt>
                <c:pt idx="12678">
                  <c:v>5.9246699999999998E-13</c:v>
                </c:pt>
                <c:pt idx="12679">
                  <c:v>5.9246699999999998E-13</c:v>
                </c:pt>
                <c:pt idx="12680">
                  <c:v>5.1523300000000003E-13</c:v>
                </c:pt>
                <c:pt idx="12681">
                  <c:v>5.1523300000000003E-13</c:v>
                </c:pt>
                <c:pt idx="12682">
                  <c:v>1.2892799999999999E-12</c:v>
                </c:pt>
                <c:pt idx="12683">
                  <c:v>1.2892799999999999E-12</c:v>
                </c:pt>
                <c:pt idx="12684">
                  <c:v>5.0880899999999996E-13</c:v>
                </c:pt>
                <c:pt idx="12685">
                  <c:v>5.0880899999999996E-13</c:v>
                </c:pt>
                <c:pt idx="12686">
                  <c:v>6.14873E-13</c:v>
                </c:pt>
                <c:pt idx="12687">
                  <c:v>6.14873E-13</c:v>
                </c:pt>
                <c:pt idx="12688">
                  <c:v>5.1388899999999997E-13</c:v>
                </c:pt>
                <c:pt idx="12689">
                  <c:v>5.1388899999999997E-13</c:v>
                </c:pt>
                <c:pt idx="12690">
                  <c:v>5.2010100000000005E-13</c:v>
                </c:pt>
                <c:pt idx="12691">
                  <c:v>5.2010100000000005E-13</c:v>
                </c:pt>
                <c:pt idx="12692">
                  <c:v>5.2877200000000002E-13</c:v>
                </c:pt>
                <c:pt idx="12693">
                  <c:v>5.2877200000000002E-13</c:v>
                </c:pt>
                <c:pt idx="12694">
                  <c:v>1.38722E-12</c:v>
                </c:pt>
                <c:pt idx="12695">
                  <c:v>1.38722E-12</c:v>
                </c:pt>
                <c:pt idx="12696">
                  <c:v>6.8567199999999999E-13</c:v>
                </c:pt>
                <c:pt idx="12697">
                  <c:v>6.8567199999999999E-13</c:v>
                </c:pt>
                <c:pt idx="12698">
                  <c:v>5.3003600000000004E-13</c:v>
                </c:pt>
                <c:pt idx="12699">
                  <c:v>5.3003600000000004E-13</c:v>
                </c:pt>
                <c:pt idx="12700">
                  <c:v>7.9126799999999998E-13</c:v>
                </c:pt>
                <c:pt idx="12701">
                  <c:v>7.9126799999999998E-13</c:v>
                </c:pt>
                <c:pt idx="12702">
                  <c:v>5.3036900000000002E-13</c:v>
                </c:pt>
                <c:pt idx="12703">
                  <c:v>5.3036900000000002E-13</c:v>
                </c:pt>
                <c:pt idx="12704">
                  <c:v>6.9357800000000002E-13</c:v>
                </c:pt>
                <c:pt idx="12705">
                  <c:v>6.9357800000000002E-13</c:v>
                </c:pt>
                <c:pt idx="12706">
                  <c:v>5.7460200000000004E-13</c:v>
                </c:pt>
                <c:pt idx="12707">
                  <c:v>5.7460200000000004E-13</c:v>
                </c:pt>
                <c:pt idx="12708">
                  <c:v>5.2098699999999997E-13</c:v>
                </c:pt>
                <c:pt idx="12709">
                  <c:v>5.2098699999999997E-13</c:v>
                </c:pt>
                <c:pt idx="12710">
                  <c:v>1.1355299999999999E-12</c:v>
                </c:pt>
                <c:pt idx="12711">
                  <c:v>1.1355299999999999E-12</c:v>
                </c:pt>
                <c:pt idx="12712">
                  <c:v>5.6915699999999995E-13</c:v>
                </c:pt>
                <c:pt idx="12713">
                  <c:v>5.6915699999999995E-13</c:v>
                </c:pt>
                <c:pt idx="12714">
                  <c:v>5.3954199999999998E-13</c:v>
                </c:pt>
                <c:pt idx="12715">
                  <c:v>5.3954199999999998E-13</c:v>
                </c:pt>
                <c:pt idx="12716">
                  <c:v>5.86439E-13</c:v>
                </c:pt>
                <c:pt idx="12717">
                  <c:v>5.86439E-13</c:v>
                </c:pt>
                <c:pt idx="12718">
                  <c:v>1.0873599999999999E-12</c:v>
                </c:pt>
                <c:pt idx="12719">
                  <c:v>1.0873599999999999E-12</c:v>
                </c:pt>
                <c:pt idx="12720">
                  <c:v>5.1753300000000003E-13</c:v>
                </c:pt>
                <c:pt idx="12721">
                  <c:v>5.1753300000000003E-13</c:v>
                </c:pt>
                <c:pt idx="12722">
                  <c:v>5.9035799999999998E-13</c:v>
                </c:pt>
                <c:pt idx="12723">
                  <c:v>5.9035799999999998E-13</c:v>
                </c:pt>
                <c:pt idx="12724">
                  <c:v>5.36913E-13</c:v>
                </c:pt>
                <c:pt idx="12725">
                  <c:v>5.36913E-13</c:v>
                </c:pt>
                <c:pt idx="12726">
                  <c:v>5.9370900000000003E-13</c:v>
                </c:pt>
                <c:pt idx="12727">
                  <c:v>5.9370900000000003E-13</c:v>
                </c:pt>
                <c:pt idx="12728">
                  <c:v>6.2942999999999997E-13</c:v>
                </c:pt>
                <c:pt idx="12729">
                  <c:v>6.2942999999999997E-13</c:v>
                </c:pt>
                <c:pt idx="12730">
                  <c:v>8.8960900000000001E-13</c:v>
                </c:pt>
                <c:pt idx="12731">
                  <c:v>8.8960900000000001E-13</c:v>
                </c:pt>
                <c:pt idx="12732">
                  <c:v>2.5214099999999999E-12</c:v>
                </c:pt>
                <c:pt idx="12733">
                  <c:v>2.5214099999999999E-12</c:v>
                </c:pt>
                <c:pt idx="12734">
                  <c:v>4.2362299999999996E-12</c:v>
                </c:pt>
                <c:pt idx="12735">
                  <c:v>4.2362299999999996E-12</c:v>
                </c:pt>
                <c:pt idx="12736">
                  <c:v>5.7267099999999999E-12</c:v>
                </c:pt>
                <c:pt idx="12737">
                  <c:v>5.7267099999999999E-12</c:v>
                </c:pt>
                <c:pt idx="12738">
                  <c:v>7.3153499999999995E-12</c:v>
                </c:pt>
                <c:pt idx="12739">
                  <c:v>7.3153499999999995E-12</c:v>
                </c:pt>
                <c:pt idx="12740">
                  <c:v>9.2143900000000007E-12</c:v>
                </c:pt>
                <c:pt idx="12741">
                  <c:v>9.2143900000000007E-12</c:v>
                </c:pt>
                <c:pt idx="12742">
                  <c:v>1.1232700000000001E-11</c:v>
                </c:pt>
                <c:pt idx="12743">
                  <c:v>1.1232700000000001E-11</c:v>
                </c:pt>
                <c:pt idx="12744">
                  <c:v>1.28132E-11</c:v>
                </c:pt>
                <c:pt idx="12745">
                  <c:v>1.28132E-11</c:v>
                </c:pt>
                <c:pt idx="12746">
                  <c:v>1.38067E-11</c:v>
                </c:pt>
                <c:pt idx="12747">
                  <c:v>1.38067E-11</c:v>
                </c:pt>
                <c:pt idx="12748">
                  <c:v>1.5618400000000001E-11</c:v>
                </c:pt>
                <c:pt idx="12749">
                  <c:v>1.5618400000000001E-11</c:v>
                </c:pt>
                <c:pt idx="12750">
                  <c:v>1.7137699999999999E-11</c:v>
                </c:pt>
                <c:pt idx="12751">
                  <c:v>1.7137699999999999E-11</c:v>
                </c:pt>
                <c:pt idx="12752">
                  <c:v>1.86867E-11</c:v>
                </c:pt>
                <c:pt idx="12753">
                  <c:v>1.86867E-11</c:v>
                </c:pt>
                <c:pt idx="12754">
                  <c:v>1.8737200000000001E-11</c:v>
                </c:pt>
                <c:pt idx="12755">
                  <c:v>1.8737200000000001E-11</c:v>
                </c:pt>
                <c:pt idx="12756">
                  <c:v>1.31833E-10</c:v>
                </c:pt>
                <c:pt idx="12757">
                  <c:v>1.31833E-10</c:v>
                </c:pt>
                <c:pt idx="12758">
                  <c:v>1.74007E-11</c:v>
                </c:pt>
                <c:pt idx="12759">
                  <c:v>1.74007E-11</c:v>
                </c:pt>
                <c:pt idx="12760">
                  <c:v>1.65471E-11</c:v>
                </c:pt>
                <c:pt idx="12761">
                  <c:v>1.65471E-11</c:v>
                </c:pt>
                <c:pt idx="12762">
                  <c:v>1.5959E-11</c:v>
                </c:pt>
                <c:pt idx="12763">
                  <c:v>1.5959E-11</c:v>
                </c:pt>
                <c:pt idx="12764">
                  <c:v>1.5129000000000001E-11</c:v>
                </c:pt>
                <c:pt idx="12765">
                  <c:v>1.5129000000000001E-11</c:v>
                </c:pt>
                <c:pt idx="12766">
                  <c:v>1.4452E-11</c:v>
                </c:pt>
                <c:pt idx="12767">
                  <c:v>1.4452E-11</c:v>
                </c:pt>
                <c:pt idx="12768">
                  <c:v>1.38041E-11</c:v>
                </c:pt>
                <c:pt idx="12769">
                  <c:v>1.38041E-11</c:v>
                </c:pt>
                <c:pt idx="12770">
                  <c:v>1.3009E-11</c:v>
                </c:pt>
                <c:pt idx="12771">
                  <c:v>1.3009E-11</c:v>
                </c:pt>
                <c:pt idx="12772">
                  <c:v>1.22493E-11</c:v>
                </c:pt>
                <c:pt idx="12773">
                  <c:v>1.22493E-11</c:v>
                </c:pt>
                <c:pt idx="12774">
                  <c:v>1.1576600000000001E-11</c:v>
                </c:pt>
                <c:pt idx="12775">
                  <c:v>1.1576600000000001E-11</c:v>
                </c:pt>
                <c:pt idx="12776">
                  <c:v>1.0902599999999999E-11</c:v>
                </c:pt>
                <c:pt idx="12777">
                  <c:v>1.0902599999999999E-11</c:v>
                </c:pt>
                <c:pt idx="12778">
                  <c:v>9.9231199999999994E-12</c:v>
                </c:pt>
                <c:pt idx="12779">
                  <c:v>9.9231199999999994E-12</c:v>
                </c:pt>
                <c:pt idx="12780">
                  <c:v>8.9668400000000006E-12</c:v>
                </c:pt>
                <c:pt idx="12781">
                  <c:v>8.9668400000000006E-12</c:v>
                </c:pt>
                <c:pt idx="12782">
                  <c:v>8.02696E-12</c:v>
                </c:pt>
                <c:pt idx="12783">
                  <c:v>8.02696E-12</c:v>
                </c:pt>
                <c:pt idx="12784">
                  <c:v>7.1845600000000002E-12</c:v>
                </c:pt>
                <c:pt idx="12785">
                  <c:v>7.1845600000000002E-12</c:v>
                </c:pt>
                <c:pt idx="12786">
                  <c:v>6.1589000000000003E-12</c:v>
                </c:pt>
                <c:pt idx="12787">
                  <c:v>6.1589000000000003E-12</c:v>
                </c:pt>
                <c:pt idx="12788">
                  <c:v>4.3902000000000003E-11</c:v>
                </c:pt>
                <c:pt idx="12789">
                  <c:v>4.3902000000000003E-11</c:v>
                </c:pt>
                <c:pt idx="12790">
                  <c:v>4.3361699999999997E-12</c:v>
                </c:pt>
                <c:pt idx="12791">
                  <c:v>4.3361699999999997E-12</c:v>
                </c:pt>
                <c:pt idx="12792">
                  <c:v>3.41792E-12</c:v>
                </c:pt>
                <c:pt idx="12793">
                  <c:v>3.41792E-12</c:v>
                </c:pt>
                <c:pt idx="12794">
                  <c:v>2.51581E-12</c:v>
                </c:pt>
                <c:pt idx="12795">
                  <c:v>2.51581E-12</c:v>
                </c:pt>
                <c:pt idx="12796">
                  <c:v>1.7018700000000001E-12</c:v>
                </c:pt>
                <c:pt idx="12797">
                  <c:v>1.7018700000000001E-12</c:v>
                </c:pt>
                <c:pt idx="12798">
                  <c:v>7.24005E-13</c:v>
                </c:pt>
                <c:pt idx="12799">
                  <c:v>7.24005E-13</c:v>
                </c:pt>
                <c:pt idx="12800">
                  <c:v>5.7935800000000002E-13</c:v>
                </c:pt>
                <c:pt idx="12801">
                  <c:v>5.7935800000000002E-13</c:v>
                </c:pt>
                <c:pt idx="12802">
                  <c:v>6.2877400000000004E-13</c:v>
                </c:pt>
                <c:pt idx="12803">
                  <c:v>6.2877400000000004E-13</c:v>
                </c:pt>
                <c:pt idx="12804">
                  <c:v>5.7289799999999997E-13</c:v>
                </c:pt>
                <c:pt idx="12805">
                  <c:v>5.7289799999999997E-13</c:v>
                </c:pt>
                <c:pt idx="12806">
                  <c:v>5.65541E-13</c:v>
                </c:pt>
                <c:pt idx="12807">
                  <c:v>5.65541E-13</c:v>
                </c:pt>
                <c:pt idx="12808">
                  <c:v>5.5883699999999995E-13</c:v>
                </c:pt>
                <c:pt idx="12809">
                  <c:v>5.5883699999999995E-13</c:v>
                </c:pt>
                <c:pt idx="12810">
                  <c:v>5.0721799999999999E-13</c:v>
                </c:pt>
                <c:pt idx="12811">
                  <c:v>5.0721799999999999E-13</c:v>
                </c:pt>
                <c:pt idx="12812">
                  <c:v>5.1458300000000003E-13</c:v>
                </c:pt>
                <c:pt idx="12813">
                  <c:v>5.1458300000000003E-13</c:v>
                </c:pt>
                <c:pt idx="12814">
                  <c:v>6.2821200000000005E-13</c:v>
                </c:pt>
                <c:pt idx="12815">
                  <c:v>6.2821200000000005E-13</c:v>
                </c:pt>
                <c:pt idx="12816">
                  <c:v>6.3797800000000003E-13</c:v>
                </c:pt>
                <c:pt idx="12817">
                  <c:v>6.3797800000000003E-13</c:v>
                </c:pt>
                <c:pt idx="12818">
                  <c:v>5.1751399999999997E-13</c:v>
                </c:pt>
                <c:pt idx="12819">
                  <c:v>5.1751399999999997E-13</c:v>
                </c:pt>
                <c:pt idx="12820">
                  <c:v>5.6489499999999999E-13</c:v>
                </c:pt>
                <c:pt idx="12821">
                  <c:v>5.6489499999999999E-13</c:v>
                </c:pt>
                <c:pt idx="12822">
                  <c:v>1.21632E-12</c:v>
                </c:pt>
                <c:pt idx="12823">
                  <c:v>1.21632E-12</c:v>
                </c:pt>
                <c:pt idx="12824">
                  <c:v>6.0466800000000004E-13</c:v>
                </c:pt>
                <c:pt idx="12825">
                  <c:v>6.0466800000000004E-13</c:v>
                </c:pt>
                <c:pt idx="12826">
                  <c:v>6.7843399999999995E-13</c:v>
                </c:pt>
                <c:pt idx="12827">
                  <c:v>6.7843399999999995E-13</c:v>
                </c:pt>
                <c:pt idx="12828">
                  <c:v>5.3337200000000002E-13</c:v>
                </c:pt>
                <c:pt idx="12829">
                  <c:v>5.3337200000000002E-13</c:v>
                </c:pt>
                <c:pt idx="12830">
                  <c:v>5.13517E-13</c:v>
                </c:pt>
                <c:pt idx="12831">
                  <c:v>5.13517E-13</c:v>
                </c:pt>
                <c:pt idx="12832">
                  <c:v>6.34672E-13</c:v>
                </c:pt>
                <c:pt idx="12833">
                  <c:v>6.34672E-13</c:v>
                </c:pt>
                <c:pt idx="12834">
                  <c:v>6.1366000000000003E-13</c:v>
                </c:pt>
                <c:pt idx="12835">
                  <c:v>6.1366000000000003E-13</c:v>
                </c:pt>
                <c:pt idx="12836">
                  <c:v>6.1124700000000003E-13</c:v>
                </c:pt>
                <c:pt idx="12837">
                  <c:v>6.1124700000000003E-13</c:v>
                </c:pt>
                <c:pt idx="12838">
                  <c:v>5.60648E-13</c:v>
                </c:pt>
                <c:pt idx="12839">
                  <c:v>5.60648E-13</c:v>
                </c:pt>
                <c:pt idx="12840">
                  <c:v>5.5036699999999999E-13</c:v>
                </c:pt>
                <c:pt idx="12841">
                  <c:v>5.5036699999999999E-13</c:v>
                </c:pt>
                <c:pt idx="12842">
                  <c:v>6.7070900000000001E-13</c:v>
                </c:pt>
                <c:pt idx="12843">
                  <c:v>6.7070900000000001E-13</c:v>
                </c:pt>
                <c:pt idx="12844">
                  <c:v>5.9957700000000004E-13</c:v>
                </c:pt>
                <c:pt idx="12845">
                  <c:v>5.9957700000000004E-13</c:v>
                </c:pt>
                <c:pt idx="12846">
                  <c:v>6.4018200000000005E-13</c:v>
                </c:pt>
                <c:pt idx="12847">
                  <c:v>6.4018200000000005E-13</c:v>
                </c:pt>
                <c:pt idx="12848">
                  <c:v>5.3145400000000001E-13</c:v>
                </c:pt>
                <c:pt idx="12849">
                  <c:v>5.3145400000000001E-13</c:v>
                </c:pt>
                <c:pt idx="12850">
                  <c:v>6.2305400000000004E-13</c:v>
                </c:pt>
                <c:pt idx="12851">
                  <c:v>6.2305400000000004E-13</c:v>
                </c:pt>
                <c:pt idx="12852">
                  <c:v>5.68721E-13</c:v>
                </c:pt>
                <c:pt idx="12853">
                  <c:v>5.68721E-13</c:v>
                </c:pt>
                <c:pt idx="12854">
                  <c:v>5.2799999999999997E-13</c:v>
                </c:pt>
                <c:pt idx="12855">
                  <c:v>5.2799999999999997E-13</c:v>
                </c:pt>
                <c:pt idx="12856">
                  <c:v>1.3920300000000001E-12</c:v>
                </c:pt>
                <c:pt idx="12857">
                  <c:v>1.3920300000000001E-12</c:v>
                </c:pt>
                <c:pt idx="12858">
                  <c:v>5.9416399999999995E-13</c:v>
                </c:pt>
                <c:pt idx="12859">
                  <c:v>5.9416399999999995E-13</c:v>
                </c:pt>
                <c:pt idx="12860">
                  <c:v>5.6692100000000004E-13</c:v>
                </c:pt>
                <c:pt idx="12861">
                  <c:v>5.6692100000000004E-13</c:v>
                </c:pt>
                <c:pt idx="12862">
                  <c:v>5.1915599999999999E-13</c:v>
                </c:pt>
                <c:pt idx="12863">
                  <c:v>5.1915599999999999E-13</c:v>
                </c:pt>
                <c:pt idx="12864">
                  <c:v>5.3254299999999999E-13</c:v>
                </c:pt>
                <c:pt idx="12865">
                  <c:v>5.3254299999999999E-13</c:v>
                </c:pt>
                <c:pt idx="12866">
                  <c:v>1.12692E-12</c:v>
                </c:pt>
                <c:pt idx="12867">
                  <c:v>1.12692E-12</c:v>
                </c:pt>
                <c:pt idx="12868">
                  <c:v>1.1273899999999999E-12</c:v>
                </c:pt>
                <c:pt idx="12869">
                  <c:v>1.1273899999999999E-12</c:v>
                </c:pt>
                <c:pt idx="12870">
                  <c:v>5.32394E-13</c:v>
                </c:pt>
                <c:pt idx="12871">
                  <c:v>5.32394E-13</c:v>
                </c:pt>
                <c:pt idx="12872">
                  <c:v>5.8597600000000001E-13</c:v>
                </c:pt>
                <c:pt idx="12873">
                  <c:v>5.8597600000000001E-13</c:v>
                </c:pt>
                <c:pt idx="12874">
                  <c:v>1.1221E-12</c:v>
                </c:pt>
                <c:pt idx="12875">
                  <c:v>1.1221E-12</c:v>
                </c:pt>
                <c:pt idx="12876">
                  <c:v>5.8491399999999997E-13</c:v>
                </c:pt>
                <c:pt idx="12877">
                  <c:v>5.8491399999999997E-13</c:v>
                </c:pt>
                <c:pt idx="12878">
                  <c:v>1.15426E-12</c:v>
                </c:pt>
                <c:pt idx="12879">
                  <c:v>1.15426E-12</c:v>
                </c:pt>
                <c:pt idx="12880">
                  <c:v>5.7576900000000001E-13</c:v>
                </c:pt>
                <c:pt idx="12881">
                  <c:v>5.7576900000000001E-13</c:v>
                </c:pt>
                <c:pt idx="12882">
                  <c:v>6.6124199999999996E-13</c:v>
                </c:pt>
                <c:pt idx="12883">
                  <c:v>6.6124199999999996E-13</c:v>
                </c:pt>
                <c:pt idx="12884">
                  <c:v>5.1748300000000005E-13</c:v>
                </c:pt>
                <c:pt idx="12885">
                  <c:v>5.1748300000000005E-13</c:v>
                </c:pt>
                <c:pt idx="12886">
                  <c:v>1.78006E-12</c:v>
                </c:pt>
                <c:pt idx="12887">
                  <c:v>1.78006E-12</c:v>
                </c:pt>
                <c:pt idx="12888">
                  <c:v>5.6590400000000003E-13</c:v>
                </c:pt>
                <c:pt idx="12889">
                  <c:v>5.6590400000000003E-13</c:v>
                </c:pt>
                <c:pt idx="12890">
                  <c:v>5.8355399999999996E-13</c:v>
                </c:pt>
                <c:pt idx="12891">
                  <c:v>5.8355399999999996E-13</c:v>
                </c:pt>
                <c:pt idx="12892">
                  <c:v>5.3757499999999996E-13</c:v>
                </c:pt>
                <c:pt idx="12893">
                  <c:v>5.3757499999999996E-13</c:v>
                </c:pt>
                <c:pt idx="12894">
                  <c:v>6.4493599999999999E-13</c:v>
                </c:pt>
                <c:pt idx="12895">
                  <c:v>6.4493599999999999E-13</c:v>
                </c:pt>
                <c:pt idx="12896">
                  <c:v>6.1043400000000004E-13</c:v>
                </c:pt>
                <c:pt idx="12897">
                  <c:v>6.1043400000000004E-13</c:v>
                </c:pt>
                <c:pt idx="12898">
                  <c:v>5.0963899999999997E-13</c:v>
                </c:pt>
                <c:pt idx="12899">
                  <c:v>5.0963899999999997E-13</c:v>
                </c:pt>
                <c:pt idx="12900">
                  <c:v>5.9779199999999996E-13</c:v>
                </c:pt>
                <c:pt idx="12901">
                  <c:v>5.9779199999999996E-13</c:v>
                </c:pt>
                <c:pt idx="12902">
                  <c:v>6.0336200000000001E-13</c:v>
                </c:pt>
                <c:pt idx="12903">
                  <c:v>6.0336200000000001E-13</c:v>
                </c:pt>
                <c:pt idx="12904">
                  <c:v>5.8389800000000002E-13</c:v>
                </c:pt>
                <c:pt idx="12905">
                  <c:v>5.8389800000000002E-13</c:v>
                </c:pt>
                <c:pt idx="12906">
                  <c:v>5.0899999999999995E-13</c:v>
                </c:pt>
                <c:pt idx="12907">
                  <c:v>5.0899999999999995E-13</c:v>
                </c:pt>
                <c:pt idx="12908">
                  <c:v>5.1310700000000001E-13</c:v>
                </c:pt>
                <c:pt idx="12909">
                  <c:v>5.1310700000000001E-13</c:v>
                </c:pt>
                <c:pt idx="12910">
                  <c:v>5.5613999999999999E-13</c:v>
                </c:pt>
                <c:pt idx="12911">
                  <c:v>5.5613999999999999E-13</c:v>
                </c:pt>
                <c:pt idx="12912">
                  <c:v>6.2375899999999999E-13</c:v>
                </c:pt>
                <c:pt idx="12913">
                  <c:v>6.2375899999999999E-13</c:v>
                </c:pt>
                <c:pt idx="12914">
                  <c:v>6.1411300000000001E-13</c:v>
                </c:pt>
                <c:pt idx="12915">
                  <c:v>6.1411300000000001E-13</c:v>
                </c:pt>
                <c:pt idx="12916">
                  <c:v>5.1675900000000004E-13</c:v>
                </c:pt>
                <c:pt idx="12917">
                  <c:v>5.1675900000000004E-13</c:v>
                </c:pt>
                <c:pt idx="12918">
                  <c:v>6.5911700000000001E-13</c:v>
                </c:pt>
                <c:pt idx="12919">
                  <c:v>6.5911700000000001E-13</c:v>
                </c:pt>
                <c:pt idx="12920">
                  <c:v>6.1979899999999997E-13</c:v>
                </c:pt>
                <c:pt idx="12921">
                  <c:v>6.1979899999999997E-13</c:v>
                </c:pt>
                <c:pt idx="12922">
                  <c:v>5.0565299999999999E-13</c:v>
                </c:pt>
                <c:pt idx="12923">
                  <c:v>5.0565299999999999E-13</c:v>
                </c:pt>
                <c:pt idx="12924">
                  <c:v>5.2187200000000002E-13</c:v>
                </c:pt>
                <c:pt idx="12925">
                  <c:v>5.2187200000000002E-13</c:v>
                </c:pt>
                <c:pt idx="12926">
                  <c:v>6.2650899999999995E-13</c:v>
                </c:pt>
                <c:pt idx="12927">
                  <c:v>6.2650899999999995E-13</c:v>
                </c:pt>
                <c:pt idx="12928">
                  <c:v>1.1600300000000001E-12</c:v>
                </c:pt>
                <c:pt idx="12929">
                  <c:v>1.1600300000000001E-12</c:v>
                </c:pt>
                <c:pt idx="12930">
                  <c:v>5.1271599999999997E-13</c:v>
                </c:pt>
                <c:pt idx="12931">
                  <c:v>5.1271599999999997E-13</c:v>
                </c:pt>
                <c:pt idx="12932">
                  <c:v>5.6281E-13</c:v>
                </c:pt>
                <c:pt idx="12933">
                  <c:v>5.6281E-13</c:v>
                </c:pt>
                <c:pt idx="12934">
                  <c:v>6.6705699999999997E-13</c:v>
                </c:pt>
                <c:pt idx="12935">
                  <c:v>6.6705699999999997E-13</c:v>
                </c:pt>
                <c:pt idx="12936">
                  <c:v>5.0717400000000004E-13</c:v>
                </c:pt>
                <c:pt idx="12937">
                  <c:v>5.0717400000000004E-13</c:v>
                </c:pt>
                <c:pt idx="12938">
                  <c:v>6.2925699999999997E-13</c:v>
                </c:pt>
                <c:pt idx="12939">
                  <c:v>6.2925699999999997E-13</c:v>
                </c:pt>
                <c:pt idx="12940">
                  <c:v>5.5790500000000003E-13</c:v>
                </c:pt>
                <c:pt idx="12941">
                  <c:v>5.5790500000000003E-13</c:v>
                </c:pt>
                <c:pt idx="12942">
                  <c:v>5.9868700000000003E-13</c:v>
                </c:pt>
                <c:pt idx="12943">
                  <c:v>5.9868700000000003E-13</c:v>
                </c:pt>
                <c:pt idx="12944">
                  <c:v>5.1656500000000003E-13</c:v>
                </c:pt>
                <c:pt idx="12945">
                  <c:v>5.1656500000000003E-13</c:v>
                </c:pt>
                <c:pt idx="12946">
                  <c:v>5.52663E-13</c:v>
                </c:pt>
                <c:pt idx="12947">
                  <c:v>5.52663E-13</c:v>
                </c:pt>
                <c:pt idx="12948">
                  <c:v>5.1150300000000001E-13</c:v>
                </c:pt>
                <c:pt idx="12949">
                  <c:v>5.1150300000000001E-13</c:v>
                </c:pt>
                <c:pt idx="12950">
                  <c:v>5.8957200000000002E-13</c:v>
                </c:pt>
                <c:pt idx="12951">
                  <c:v>5.8957200000000002E-13</c:v>
                </c:pt>
                <c:pt idx="12952">
                  <c:v>5.7878600000000001E-13</c:v>
                </c:pt>
                <c:pt idx="12953">
                  <c:v>5.7878600000000001E-13</c:v>
                </c:pt>
                <c:pt idx="12954">
                  <c:v>5.1913700000000003E-13</c:v>
                </c:pt>
                <c:pt idx="12955">
                  <c:v>5.1913700000000003E-13</c:v>
                </c:pt>
                <c:pt idx="12956">
                  <c:v>1.26675E-12</c:v>
                </c:pt>
                <c:pt idx="12957">
                  <c:v>1.26675E-12</c:v>
                </c:pt>
                <c:pt idx="12958">
                  <c:v>7.2097700000000001E-13</c:v>
                </c:pt>
                <c:pt idx="12959">
                  <c:v>7.2097700000000001E-13</c:v>
                </c:pt>
                <c:pt idx="12960">
                  <c:v>5.5713100000000004E-13</c:v>
                </c:pt>
                <c:pt idx="12961">
                  <c:v>5.5713100000000004E-13</c:v>
                </c:pt>
                <c:pt idx="12962">
                  <c:v>6.6393399999999997E-13</c:v>
                </c:pt>
                <c:pt idx="12963">
                  <c:v>6.6393399999999997E-13</c:v>
                </c:pt>
                <c:pt idx="12964">
                  <c:v>5.2871600000000001E-13</c:v>
                </c:pt>
                <c:pt idx="12965">
                  <c:v>5.2871600000000001E-13</c:v>
                </c:pt>
                <c:pt idx="12966">
                  <c:v>5.1900799999999998E-13</c:v>
                </c:pt>
                <c:pt idx="12967">
                  <c:v>5.1900799999999998E-13</c:v>
                </c:pt>
                <c:pt idx="12968">
                  <c:v>6.8872199999999996E-13</c:v>
                </c:pt>
                <c:pt idx="12969">
                  <c:v>6.8872199999999996E-13</c:v>
                </c:pt>
                <c:pt idx="12970">
                  <c:v>1.25746E-12</c:v>
                </c:pt>
                <c:pt idx="12971">
                  <c:v>1.25746E-12</c:v>
                </c:pt>
                <c:pt idx="12972">
                  <c:v>6.0502399999999997E-13</c:v>
                </c:pt>
                <c:pt idx="12973">
                  <c:v>6.0502399999999997E-13</c:v>
                </c:pt>
                <c:pt idx="12974">
                  <c:v>5.2111900000000003E-13</c:v>
                </c:pt>
                <c:pt idx="12975">
                  <c:v>5.2111900000000003E-13</c:v>
                </c:pt>
                <c:pt idx="12976">
                  <c:v>5.1368900000000003E-13</c:v>
                </c:pt>
                <c:pt idx="12977">
                  <c:v>5.1368900000000003E-13</c:v>
                </c:pt>
                <c:pt idx="12978">
                  <c:v>1.16914E-12</c:v>
                </c:pt>
                <c:pt idx="12979">
                  <c:v>1.16914E-12</c:v>
                </c:pt>
                <c:pt idx="12980">
                  <c:v>5.2118300000000002E-13</c:v>
                </c:pt>
                <c:pt idx="12981">
                  <c:v>5.2118300000000002E-13</c:v>
                </c:pt>
                <c:pt idx="12982">
                  <c:v>7.46765E-13</c:v>
                </c:pt>
                <c:pt idx="12983">
                  <c:v>7.46765E-13</c:v>
                </c:pt>
                <c:pt idx="12984">
                  <c:v>1.4114599999999999E-12</c:v>
                </c:pt>
                <c:pt idx="12985">
                  <c:v>1.4114599999999999E-12</c:v>
                </c:pt>
                <c:pt idx="12986">
                  <c:v>2.1441000000000001E-12</c:v>
                </c:pt>
                <c:pt idx="12987">
                  <c:v>2.1441000000000001E-12</c:v>
                </c:pt>
                <c:pt idx="12988">
                  <c:v>2.85187E-12</c:v>
                </c:pt>
                <c:pt idx="12989">
                  <c:v>2.85187E-12</c:v>
                </c:pt>
                <c:pt idx="12990">
                  <c:v>3.5843400000000001E-12</c:v>
                </c:pt>
                <c:pt idx="12991">
                  <c:v>3.5843400000000001E-12</c:v>
                </c:pt>
                <c:pt idx="12992">
                  <c:v>4.3215499999999999E-12</c:v>
                </c:pt>
                <c:pt idx="12993">
                  <c:v>4.3215499999999999E-12</c:v>
                </c:pt>
                <c:pt idx="12994">
                  <c:v>5.7311200000000003E-12</c:v>
                </c:pt>
                <c:pt idx="12995">
                  <c:v>5.7311200000000003E-12</c:v>
                </c:pt>
                <c:pt idx="12996">
                  <c:v>5.7581699999999999E-12</c:v>
                </c:pt>
                <c:pt idx="12997">
                  <c:v>5.7581699999999999E-12</c:v>
                </c:pt>
                <c:pt idx="12998">
                  <c:v>6.3875600000000003E-12</c:v>
                </c:pt>
                <c:pt idx="12999">
                  <c:v>6.3875600000000003E-12</c:v>
                </c:pt>
                <c:pt idx="13000">
                  <c:v>7.6204299999999997E-12</c:v>
                </c:pt>
                <c:pt idx="13001">
                  <c:v>7.6204299999999997E-12</c:v>
                </c:pt>
                <c:pt idx="13002">
                  <c:v>7.7107799999999996E-12</c:v>
                </c:pt>
                <c:pt idx="13003">
                  <c:v>7.7107799999999996E-12</c:v>
                </c:pt>
                <c:pt idx="13004">
                  <c:v>8.4025799999999995E-12</c:v>
                </c:pt>
                <c:pt idx="13005">
                  <c:v>8.4025799999999995E-12</c:v>
                </c:pt>
                <c:pt idx="13006">
                  <c:v>8.2814400000000003E-12</c:v>
                </c:pt>
                <c:pt idx="13007">
                  <c:v>8.2814400000000003E-12</c:v>
                </c:pt>
                <c:pt idx="13008">
                  <c:v>7.9145900000000001E-12</c:v>
                </c:pt>
                <c:pt idx="13009">
                  <c:v>7.9145900000000001E-12</c:v>
                </c:pt>
                <c:pt idx="13010">
                  <c:v>7.6890300000000004E-12</c:v>
                </c:pt>
                <c:pt idx="13011">
                  <c:v>7.6890300000000004E-12</c:v>
                </c:pt>
                <c:pt idx="13012">
                  <c:v>7.3234700000000001E-12</c:v>
                </c:pt>
                <c:pt idx="13013">
                  <c:v>7.3234700000000001E-12</c:v>
                </c:pt>
                <c:pt idx="13014">
                  <c:v>6.9673399999999997E-12</c:v>
                </c:pt>
                <c:pt idx="13015">
                  <c:v>6.9673399999999997E-12</c:v>
                </c:pt>
                <c:pt idx="13016">
                  <c:v>6.4750099999999999E-12</c:v>
                </c:pt>
                <c:pt idx="13017">
                  <c:v>6.4750099999999999E-12</c:v>
                </c:pt>
                <c:pt idx="13018">
                  <c:v>6.1081300000000001E-12</c:v>
                </c:pt>
                <c:pt idx="13019">
                  <c:v>6.1081300000000001E-12</c:v>
                </c:pt>
                <c:pt idx="13020">
                  <c:v>5.7905500000000002E-12</c:v>
                </c:pt>
                <c:pt idx="13021">
                  <c:v>5.7905500000000002E-12</c:v>
                </c:pt>
                <c:pt idx="13022">
                  <c:v>5.4221600000000004E-12</c:v>
                </c:pt>
                <c:pt idx="13023">
                  <c:v>5.4221600000000004E-12</c:v>
                </c:pt>
                <c:pt idx="13024">
                  <c:v>5.1064200000000004E-12</c:v>
                </c:pt>
                <c:pt idx="13025">
                  <c:v>5.1064200000000004E-12</c:v>
                </c:pt>
                <c:pt idx="13026">
                  <c:v>4.7692099999999996E-12</c:v>
                </c:pt>
                <c:pt idx="13027">
                  <c:v>4.7692099999999996E-12</c:v>
                </c:pt>
                <c:pt idx="13028">
                  <c:v>4.4839500000000001E-12</c:v>
                </c:pt>
                <c:pt idx="13029">
                  <c:v>4.4839500000000001E-12</c:v>
                </c:pt>
                <c:pt idx="13030">
                  <c:v>4.6307500000000002E-12</c:v>
                </c:pt>
                <c:pt idx="13031">
                  <c:v>4.6307500000000002E-12</c:v>
                </c:pt>
                <c:pt idx="13032">
                  <c:v>3.5310600000000001E-12</c:v>
                </c:pt>
                <c:pt idx="13033">
                  <c:v>3.5310600000000001E-12</c:v>
                </c:pt>
                <c:pt idx="13034">
                  <c:v>3.2115900000000001E-12</c:v>
                </c:pt>
                <c:pt idx="13035">
                  <c:v>3.2115900000000001E-12</c:v>
                </c:pt>
                <c:pt idx="13036">
                  <c:v>2.8949700000000001E-12</c:v>
                </c:pt>
                <c:pt idx="13037">
                  <c:v>2.8949700000000001E-12</c:v>
                </c:pt>
                <c:pt idx="13038">
                  <c:v>2.55648E-12</c:v>
                </c:pt>
                <c:pt idx="13039">
                  <c:v>2.55648E-12</c:v>
                </c:pt>
                <c:pt idx="13040">
                  <c:v>2.2321399999999998E-12</c:v>
                </c:pt>
                <c:pt idx="13041">
                  <c:v>2.2321399999999998E-12</c:v>
                </c:pt>
                <c:pt idx="13042">
                  <c:v>1.81963E-12</c:v>
                </c:pt>
                <c:pt idx="13043">
                  <c:v>1.81963E-12</c:v>
                </c:pt>
                <c:pt idx="13044">
                  <c:v>1.4159700000000001E-12</c:v>
                </c:pt>
                <c:pt idx="13045">
                  <c:v>1.4159700000000001E-12</c:v>
                </c:pt>
                <c:pt idx="13046">
                  <c:v>1.0398399999999999E-12</c:v>
                </c:pt>
                <c:pt idx="13047">
                  <c:v>1.0398399999999999E-12</c:v>
                </c:pt>
                <c:pt idx="13048">
                  <c:v>6.8195400000000002E-13</c:v>
                </c:pt>
                <c:pt idx="13049">
                  <c:v>6.8195400000000002E-13</c:v>
                </c:pt>
                <c:pt idx="13050">
                  <c:v>3.5271200000000001E-13</c:v>
                </c:pt>
                <c:pt idx="13051">
                  <c:v>3.5271200000000001E-13</c:v>
                </c:pt>
                <c:pt idx="13052">
                  <c:v>4.8084099999999997E-13</c:v>
                </c:pt>
                <c:pt idx="13053">
                  <c:v>4.8084099999999997E-13</c:v>
                </c:pt>
                <c:pt idx="13054">
                  <c:v>1.1814600000000001E-12</c:v>
                </c:pt>
                <c:pt idx="13055">
                  <c:v>1.1814600000000001E-12</c:v>
                </c:pt>
                <c:pt idx="13056">
                  <c:v>4.0757899999999999E-13</c:v>
                </c:pt>
                <c:pt idx="13057">
                  <c:v>4.0757899999999999E-13</c:v>
                </c:pt>
                <c:pt idx="13058">
                  <c:v>3.2804400000000002E-13</c:v>
                </c:pt>
                <c:pt idx="13059">
                  <c:v>3.2804400000000002E-13</c:v>
                </c:pt>
                <c:pt idx="13060">
                  <c:v>4.1504999999999998E-13</c:v>
                </c:pt>
                <c:pt idx="13061">
                  <c:v>4.1504999999999998E-13</c:v>
                </c:pt>
                <c:pt idx="13062">
                  <c:v>3.2779999999999998E-13</c:v>
                </c:pt>
                <c:pt idx="13063">
                  <c:v>3.2779999999999998E-13</c:v>
                </c:pt>
                <c:pt idx="13064">
                  <c:v>3.56346E-13</c:v>
                </c:pt>
                <c:pt idx="13065">
                  <c:v>3.56346E-13</c:v>
                </c:pt>
                <c:pt idx="13066">
                  <c:v>2.8043800000000002E-13</c:v>
                </c:pt>
                <c:pt idx="13067">
                  <c:v>2.8043800000000002E-13</c:v>
                </c:pt>
                <c:pt idx="13068">
                  <c:v>3.16142E-13</c:v>
                </c:pt>
                <c:pt idx="13069">
                  <c:v>3.16142E-13</c:v>
                </c:pt>
                <c:pt idx="13070">
                  <c:v>4.5185699999999999E-13</c:v>
                </c:pt>
                <c:pt idx="13071">
                  <c:v>4.5185699999999999E-13</c:v>
                </c:pt>
                <c:pt idx="13072">
                  <c:v>7.77898E-13</c:v>
                </c:pt>
                <c:pt idx="13073">
                  <c:v>7.77898E-13</c:v>
                </c:pt>
                <c:pt idx="13074">
                  <c:v>3.0518799999999999E-13</c:v>
                </c:pt>
                <c:pt idx="13075">
                  <c:v>3.0518799999999999E-13</c:v>
                </c:pt>
                <c:pt idx="13076">
                  <c:v>3.4174799999999999E-13</c:v>
                </c:pt>
                <c:pt idx="13077">
                  <c:v>3.4174799999999999E-13</c:v>
                </c:pt>
                <c:pt idx="13078">
                  <c:v>2.6313500000000002E-13</c:v>
                </c:pt>
                <c:pt idx="13079">
                  <c:v>2.6313500000000002E-13</c:v>
                </c:pt>
                <c:pt idx="13080">
                  <c:v>3.1209499999999999E-13</c:v>
                </c:pt>
                <c:pt idx="13081">
                  <c:v>3.1209499999999999E-13</c:v>
                </c:pt>
                <c:pt idx="13082">
                  <c:v>2.74627E-13</c:v>
                </c:pt>
                <c:pt idx="13083">
                  <c:v>2.74627E-13</c:v>
                </c:pt>
                <c:pt idx="13084">
                  <c:v>2.6551599999999998E-13</c:v>
                </c:pt>
                <c:pt idx="13085">
                  <c:v>2.6551599999999998E-13</c:v>
                </c:pt>
                <c:pt idx="13086">
                  <c:v>3.8836400000000001E-13</c:v>
                </c:pt>
                <c:pt idx="13087">
                  <c:v>3.8836400000000001E-13</c:v>
                </c:pt>
                <c:pt idx="13088">
                  <c:v>2.5676999999999998E-13</c:v>
                </c:pt>
                <c:pt idx="13089">
                  <c:v>2.5676999999999998E-13</c:v>
                </c:pt>
                <c:pt idx="13090">
                  <c:v>1.50022E-12</c:v>
                </c:pt>
                <c:pt idx="13091">
                  <c:v>1.50022E-12</c:v>
                </c:pt>
                <c:pt idx="13092">
                  <c:v>2.7437499999999998E-13</c:v>
                </c:pt>
                <c:pt idx="13093">
                  <c:v>2.7437499999999998E-13</c:v>
                </c:pt>
                <c:pt idx="13094">
                  <c:v>2.8390400000000002E-13</c:v>
                </c:pt>
                <c:pt idx="13095">
                  <c:v>2.8390400000000002E-13</c:v>
                </c:pt>
                <c:pt idx="13096">
                  <c:v>2.57255E-13</c:v>
                </c:pt>
                <c:pt idx="13097">
                  <c:v>2.57255E-13</c:v>
                </c:pt>
                <c:pt idx="13098">
                  <c:v>2.51996E-13</c:v>
                </c:pt>
                <c:pt idx="13099">
                  <c:v>2.51996E-13</c:v>
                </c:pt>
                <c:pt idx="13100">
                  <c:v>2.5760600000000001E-13</c:v>
                </c:pt>
                <c:pt idx="13101">
                  <c:v>2.5760600000000001E-13</c:v>
                </c:pt>
                <c:pt idx="13102">
                  <c:v>3.3570699999999998E-13</c:v>
                </c:pt>
                <c:pt idx="13103">
                  <c:v>3.3570699999999998E-13</c:v>
                </c:pt>
                <c:pt idx="13104">
                  <c:v>3.2233199999999999E-13</c:v>
                </c:pt>
                <c:pt idx="13105">
                  <c:v>3.2233199999999999E-13</c:v>
                </c:pt>
                <c:pt idx="13106">
                  <c:v>9.0450000000000003E-13</c:v>
                </c:pt>
                <c:pt idx="13107">
                  <c:v>9.0450000000000003E-13</c:v>
                </c:pt>
                <c:pt idx="13108">
                  <c:v>3.0508899999999999E-13</c:v>
                </c:pt>
                <c:pt idx="13109">
                  <c:v>3.0508899999999999E-13</c:v>
                </c:pt>
                <c:pt idx="13110">
                  <c:v>3.1824200000000001E-13</c:v>
                </c:pt>
                <c:pt idx="13111">
                  <c:v>3.1824200000000001E-13</c:v>
                </c:pt>
                <c:pt idx="13112">
                  <c:v>2.54925E-13</c:v>
                </c:pt>
                <c:pt idx="13113">
                  <c:v>2.54925E-13</c:v>
                </c:pt>
                <c:pt idx="13114">
                  <c:v>3.05336E-13</c:v>
                </c:pt>
                <c:pt idx="13115">
                  <c:v>3.05336E-13</c:v>
                </c:pt>
                <c:pt idx="13116">
                  <c:v>2.5174599999999998E-13</c:v>
                </c:pt>
                <c:pt idx="13117">
                  <c:v>2.5174599999999998E-13</c:v>
                </c:pt>
                <c:pt idx="13118">
                  <c:v>3.0919400000000001E-13</c:v>
                </c:pt>
                <c:pt idx="13119">
                  <c:v>3.0919400000000001E-13</c:v>
                </c:pt>
                <c:pt idx="13120">
                  <c:v>2.4441299999999998E-13</c:v>
                </c:pt>
                <c:pt idx="13121">
                  <c:v>2.4441299999999998E-13</c:v>
                </c:pt>
                <c:pt idx="13122">
                  <c:v>2.45195E-13</c:v>
                </c:pt>
                <c:pt idx="13123">
                  <c:v>2.45195E-13</c:v>
                </c:pt>
                <c:pt idx="13124">
                  <c:v>1.04215E-12</c:v>
                </c:pt>
                <c:pt idx="13125">
                  <c:v>1.04215E-12</c:v>
                </c:pt>
                <c:pt idx="13126">
                  <c:v>3.2688200000000001E-13</c:v>
                </c:pt>
                <c:pt idx="13127">
                  <c:v>3.2688200000000001E-13</c:v>
                </c:pt>
                <c:pt idx="13128">
                  <c:v>2.3867899999999998E-13</c:v>
                </c:pt>
                <c:pt idx="13129">
                  <c:v>2.3867899999999998E-13</c:v>
                </c:pt>
                <c:pt idx="13130">
                  <c:v>2.3131300000000002E-13</c:v>
                </c:pt>
                <c:pt idx="13131">
                  <c:v>2.3131300000000002E-13</c:v>
                </c:pt>
                <c:pt idx="13132">
                  <c:v>2.4109400000000002E-13</c:v>
                </c:pt>
                <c:pt idx="13133">
                  <c:v>2.4109400000000002E-13</c:v>
                </c:pt>
                <c:pt idx="13134">
                  <c:v>4.4876500000000001E-13</c:v>
                </c:pt>
                <c:pt idx="13135">
                  <c:v>4.4876500000000001E-13</c:v>
                </c:pt>
                <c:pt idx="13136">
                  <c:v>2.3452199999999999E-13</c:v>
                </c:pt>
                <c:pt idx="13137">
                  <c:v>2.3452199999999999E-13</c:v>
                </c:pt>
                <c:pt idx="13138">
                  <c:v>2.40194E-13</c:v>
                </c:pt>
                <c:pt idx="13139">
                  <c:v>2.40194E-13</c:v>
                </c:pt>
                <c:pt idx="13140">
                  <c:v>2.2501099999999999E-13</c:v>
                </c:pt>
                <c:pt idx="13141">
                  <c:v>2.2501099999999999E-13</c:v>
                </c:pt>
                <c:pt idx="13142">
                  <c:v>2.1949600000000001E-13</c:v>
                </c:pt>
                <c:pt idx="13143">
                  <c:v>2.1949600000000001E-13</c:v>
                </c:pt>
                <c:pt idx="13144">
                  <c:v>3.4394E-13</c:v>
                </c:pt>
                <c:pt idx="13145">
                  <c:v>3.4394E-13</c:v>
                </c:pt>
                <c:pt idx="13146">
                  <c:v>8.4921500000000003E-13</c:v>
                </c:pt>
                <c:pt idx="13147">
                  <c:v>8.4921500000000003E-13</c:v>
                </c:pt>
                <c:pt idx="13148">
                  <c:v>2.25916E-13</c:v>
                </c:pt>
                <c:pt idx="13149">
                  <c:v>2.25916E-13</c:v>
                </c:pt>
                <c:pt idx="13150">
                  <c:v>2.20149E-13</c:v>
                </c:pt>
                <c:pt idx="13151">
                  <c:v>2.20149E-13</c:v>
                </c:pt>
                <c:pt idx="13152">
                  <c:v>2.93465E-13</c:v>
                </c:pt>
                <c:pt idx="13153">
                  <c:v>2.93465E-13</c:v>
                </c:pt>
                <c:pt idx="13154">
                  <c:v>3.0690100000000001E-13</c:v>
                </c:pt>
                <c:pt idx="13155">
                  <c:v>3.0690100000000001E-13</c:v>
                </c:pt>
                <c:pt idx="13156">
                  <c:v>8.52364E-13</c:v>
                </c:pt>
                <c:pt idx="13157">
                  <c:v>8.52364E-13</c:v>
                </c:pt>
                <c:pt idx="13158">
                  <c:v>2.3104300000000001E-13</c:v>
                </c:pt>
                <c:pt idx="13159">
                  <c:v>2.3104300000000001E-13</c:v>
                </c:pt>
                <c:pt idx="13160">
                  <c:v>2.16549E-13</c:v>
                </c:pt>
                <c:pt idx="13161">
                  <c:v>2.16549E-13</c:v>
                </c:pt>
                <c:pt idx="13162">
                  <c:v>2.2159300000000001E-13</c:v>
                </c:pt>
                <c:pt idx="13163">
                  <c:v>2.2159300000000001E-13</c:v>
                </c:pt>
                <c:pt idx="13164">
                  <c:v>2.7216000000000002E-13</c:v>
                </c:pt>
                <c:pt idx="13165">
                  <c:v>2.7216000000000002E-13</c:v>
                </c:pt>
                <c:pt idx="13166">
                  <c:v>2.9295299999999999E-13</c:v>
                </c:pt>
                <c:pt idx="13167">
                  <c:v>2.9295299999999999E-13</c:v>
                </c:pt>
                <c:pt idx="13168">
                  <c:v>2.7365300000000002E-13</c:v>
                </c:pt>
                <c:pt idx="13169">
                  <c:v>2.7365300000000002E-13</c:v>
                </c:pt>
                <c:pt idx="13170">
                  <c:v>5.5499400000000003E-13</c:v>
                </c:pt>
                <c:pt idx="13171">
                  <c:v>5.5499400000000003E-13</c:v>
                </c:pt>
                <c:pt idx="13172">
                  <c:v>3.0272500000000001E-13</c:v>
                </c:pt>
                <c:pt idx="13173">
                  <c:v>3.0272500000000001E-13</c:v>
                </c:pt>
                <c:pt idx="13174">
                  <c:v>3.38688E-13</c:v>
                </c:pt>
                <c:pt idx="13175">
                  <c:v>3.38688E-13</c:v>
                </c:pt>
                <c:pt idx="13176">
                  <c:v>2.7606600000000002E-13</c:v>
                </c:pt>
                <c:pt idx="13177">
                  <c:v>2.7606600000000002E-13</c:v>
                </c:pt>
                <c:pt idx="13178">
                  <c:v>2.2360299999999999E-13</c:v>
                </c:pt>
                <c:pt idx="13179">
                  <c:v>2.2360299999999999E-13</c:v>
                </c:pt>
                <c:pt idx="13180">
                  <c:v>4.5842399999999997E-13</c:v>
                </c:pt>
                <c:pt idx="13181">
                  <c:v>4.5842399999999997E-13</c:v>
                </c:pt>
                <c:pt idx="13182">
                  <c:v>2.2636499999999999E-13</c:v>
                </c:pt>
                <c:pt idx="13183">
                  <c:v>2.2636499999999999E-13</c:v>
                </c:pt>
                <c:pt idx="13184">
                  <c:v>2.02575E-13</c:v>
                </c:pt>
                <c:pt idx="13185">
                  <c:v>2.02575E-13</c:v>
                </c:pt>
                <c:pt idx="13186">
                  <c:v>2.0764900000000001E-13</c:v>
                </c:pt>
                <c:pt idx="13187">
                  <c:v>2.0764900000000001E-13</c:v>
                </c:pt>
                <c:pt idx="13188">
                  <c:v>9.6100000000000005E-13</c:v>
                </c:pt>
                <c:pt idx="13189">
                  <c:v>9.6100000000000005E-13</c:v>
                </c:pt>
                <c:pt idx="13190">
                  <c:v>8.9787300000000001E-13</c:v>
                </c:pt>
                <c:pt idx="13191">
                  <c:v>8.9787300000000001E-13</c:v>
                </c:pt>
                <c:pt idx="13192">
                  <c:v>2.0701099999999999E-13</c:v>
                </c:pt>
                <c:pt idx="13193">
                  <c:v>2.0701099999999999E-13</c:v>
                </c:pt>
                <c:pt idx="13194">
                  <c:v>2.55702E-13</c:v>
                </c:pt>
                <c:pt idx="13195">
                  <c:v>2.55702E-13</c:v>
                </c:pt>
                <c:pt idx="13196">
                  <c:v>2.1319999999999999E-13</c:v>
                </c:pt>
                <c:pt idx="13197">
                  <c:v>2.1319999999999999E-13</c:v>
                </c:pt>
                <c:pt idx="13198">
                  <c:v>2.0323599999999999E-13</c:v>
                </c:pt>
                <c:pt idx="13199">
                  <c:v>2.0323599999999999E-13</c:v>
                </c:pt>
                <c:pt idx="13200">
                  <c:v>2.05753E-13</c:v>
                </c:pt>
                <c:pt idx="13201">
                  <c:v>2.05753E-13</c:v>
                </c:pt>
                <c:pt idx="13202">
                  <c:v>3.18456E-13</c:v>
                </c:pt>
                <c:pt idx="13203">
                  <c:v>3.18456E-13</c:v>
                </c:pt>
                <c:pt idx="13204">
                  <c:v>1.98247E-13</c:v>
                </c:pt>
                <c:pt idx="13205">
                  <c:v>1.98247E-13</c:v>
                </c:pt>
                <c:pt idx="13206">
                  <c:v>3.4955000000000001E-13</c:v>
                </c:pt>
                <c:pt idx="13207">
                  <c:v>3.4955000000000001E-13</c:v>
                </c:pt>
                <c:pt idx="13208">
                  <c:v>2.7687099999999998E-13</c:v>
                </c:pt>
                <c:pt idx="13209">
                  <c:v>2.7687099999999998E-13</c:v>
                </c:pt>
                <c:pt idx="13210">
                  <c:v>2.6197199999999999E-13</c:v>
                </c:pt>
                <c:pt idx="13211">
                  <c:v>2.6197199999999999E-13</c:v>
                </c:pt>
                <c:pt idx="13212">
                  <c:v>3.5214E-13</c:v>
                </c:pt>
                <c:pt idx="13213">
                  <c:v>3.5214E-13</c:v>
                </c:pt>
                <c:pt idx="13214">
                  <c:v>3.9571100000000001E-13</c:v>
                </c:pt>
                <c:pt idx="13215">
                  <c:v>3.9571100000000001E-13</c:v>
                </c:pt>
                <c:pt idx="13216">
                  <c:v>2.19332E-13</c:v>
                </c:pt>
                <c:pt idx="13217">
                  <c:v>2.19332E-13</c:v>
                </c:pt>
                <c:pt idx="13218">
                  <c:v>4.8541400000000004E-13</c:v>
                </c:pt>
                <c:pt idx="13219">
                  <c:v>4.8541400000000004E-13</c:v>
                </c:pt>
                <c:pt idx="13220">
                  <c:v>8.3530799999999996E-13</c:v>
                </c:pt>
                <c:pt idx="13221">
                  <c:v>8.3530799999999996E-13</c:v>
                </c:pt>
                <c:pt idx="13222">
                  <c:v>2.08384E-13</c:v>
                </c:pt>
                <c:pt idx="13223">
                  <c:v>2.08384E-13</c:v>
                </c:pt>
                <c:pt idx="13224">
                  <c:v>1.4249800000000001E-12</c:v>
                </c:pt>
                <c:pt idx="13225">
                  <c:v>1.4249800000000001E-12</c:v>
                </c:pt>
                <c:pt idx="13226">
                  <c:v>2.8630599999999998E-13</c:v>
                </c:pt>
                <c:pt idx="13227">
                  <c:v>2.8630599999999998E-13</c:v>
                </c:pt>
                <c:pt idx="13228">
                  <c:v>8.2176400000000001E-13</c:v>
                </c:pt>
                <c:pt idx="13229">
                  <c:v>8.2176400000000001E-13</c:v>
                </c:pt>
                <c:pt idx="13230">
                  <c:v>2.4674099999999999E-13</c:v>
                </c:pt>
                <c:pt idx="13231">
                  <c:v>2.4674099999999999E-13</c:v>
                </c:pt>
                <c:pt idx="13232">
                  <c:v>2.1798799999999999E-13</c:v>
                </c:pt>
                <c:pt idx="13233">
                  <c:v>2.1798799999999999E-13</c:v>
                </c:pt>
                <c:pt idx="13234">
                  <c:v>3.3642600000000002E-13</c:v>
                </c:pt>
                <c:pt idx="13235">
                  <c:v>3.3642600000000002E-13</c:v>
                </c:pt>
                <c:pt idx="13236">
                  <c:v>1.2065600000000001E-12</c:v>
                </c:pt>
                <c:pt idx="13237">
                  <c:v>1.2065600000000001E-12</c:v>
                </c:pt>
                <c:pt idx="13238">
                  <c:v>2.5838599999999999E-13</c:v>
                </c:pt>
                <c:pt idx="13239">
                  <c:v>2.5838599999999999E-13</c:v>
                </c:pt>
                <c:pt idx="13240">
                  <c:v>9.2065400000000001E-13</c:v>
                </c:pt>
                <c:pt idx="13241">
                  <c:v>9.2065400000000001E-13</c:v>
                </c:pt>
                <c:pt idx="13242">
                  <c:v>3.8237700000000002E-13</c:v>
                </c:pt>
                <c:pt idx="13243">
                  <c:v>3.8237700000000002E-13</c:v>
                </c:pt>
                <c:pt idx="13244">
                  <c:v>3.1394200000000002E-13</c:v>
                </c:pt>
                <c:pt idx="13245">
                  <c:v>3.1394200000000002E-13</c:v>
                </c:pt>
                <c:pt idx="13246">
                  <c:v>3.4329300000000001E-13</c:v>
                </c:pt>
                <c:pt idx="13247">
                  <c:v>3.4329300000000001E-13</c:v>
                </c:pt>
                <c:pt idx="13248">
                  <c:v>2.22641E-13</c:v>
                </c:pt>
                <c:pt idx="13249">
                  <c:v>2.22641E-13</c:v>
                </c:pt>
                <c:pt idx="13250">
                  <c:v>8.7191900000000001E-13</c:v>
                </c:pt>
                <c:pt idx="13251">
                  <c:v>8.7191900000000001E-13</c:v>
                </c:pt>
                <c:pt idx="13252">
                  <c:v>3.7733299999999998E-13</c:v>
                </c:pt>
                <c:pt idx="13253">
                  <c:v>3.7733299999999998E-13</c:v>
                </c:pt>
                <c:pt idx="13254">
                  <c:v>3.5452899999999998E-13</c:v>
                </c:pt>
                <c:pt idx="13255">
                  <c:v>3.5452899999999998E-13</c:v>
                </c:pt>
                <c:pt idx="13256">
                  <c:v>7.7686699999999999E-13</c:v>
                </c:pt>
                <c:pt idx="13257">
                  <c:v>7.7686699999999999E-13</c:v>
                </c:pt>
                <c:pt idx="13258">
                  <c:v>2.82267E-13</c:v>
                </c:pt>
                <c:pt idx="13259">
                  <c:v>2.82267E-13</c:v>
                </c:pt>
                <c:pt idx="13260">
                  <c:v>3.8046499999999998E-13</c:v>
                </c:pt>
                <c:pt idx="13261">
                  <c:v>3.8046499999999998E-13</c:v>
                </c:pt>
                <c:pt idx="13262">
                  <c:v>2.5217999999999999E-13</c:v>
                </c:pt>
                <c:pt idx="13263">
                  <c:v>2.5217999999999999E-13</c:v>
                </c:pt>
                <c:pt idx="13264">
                  <c:v>5.8205199999999997E-13</c:v>
                </c:pt>
                <c:pt idx="13265">
                  <c:v>5.8205199999999997E-13</c:v>
                </c:pt>
                <c:pt idx="13266">
                  <c:v>2.6081600000000001E-13</c:v>
                </c:pt>
                <c:pt idx="13267">
                  <c:v>2.6081600000000001E-13</c:v>
                </c:pt>
                <c:pt idx="13268">
                  <c:v>2.7939699999999999E-13</c:v>
                </c:pt>
                <c:pt idx="13269">
                  <c:v>2.7939699999999999E-13</c:v>
                </c:pt>
                <c:pt idx="13270">
                  <c:v>9.34101E-13</c:v>
                </c:pt>
                <c:pt idx="13271">
                  <c:v>9.34101E-13</c:v>
                </c:pt>
                <c:pt idx="13272">
                  <c:v>9.5003400000000003E-13</c:v>
                </c:pt>
                <c:pt idx="13273">
                  <c:v>9.5003400000000003E-13</c:v>
                </c:pt>
                <c:pt idx="13274">
                  <c:v>3.0342100000000001E-13</c:v>
                </c:pt>
                <c:pt idx="13275">
                  <c:v>3.0342100000000001E-13</c:v>
                </c:pt>
                <c:pt idx="13276">
                  <c:v>3.7934699999999998E-13</c:v>
                </c:pt>
                <c:pt idx="13277">
                  <c:v>3.7934699999999998E-13</c:v>
                </c:pt>
                <c:pt idx="13278">
                  <c:v>4.1983899999999998E-13</c:v>
                </c:pt>
                <c:pt idx="13279">
                  <c:v>4.1983899999999998E-13</c:v>
                </c:pt>
                <c:pt idx="13280">
                  <c:v>3.7903799999999997E-13</c:v>
                </c:pt>
                <c:pt idx="13281">
                  <c:v>3.7903799999999997E-13</c:v>
                </c:pt>
                <c:pt idx="13282">
                  <c:v>4.2235500000000002E-13</c:v>
                </c:pt>
                <c:pt idx="13283">
                  <c:v>4.2235500000000002E-13</c:v>
                </c:pt>
                <c:pt idx="13284">
                  <c:v>4.7508199999999997E-13</c:v>
                </c:pt>
                <c:pt idx="13285">
                  <c:v>4.7508199999999997E-13</c:v>
                </c:pt>
                <c:pt idx="13286">
                  <c:v>4.7917100000000004E-13</c:v>
                </c:pt>
                <c:pt idx="13287">
                  <c:v>4.7917100000000004E-13</c:v>
                </c:pt>
                <c:pt idx="13288">
                  <c:v>2.09128E-12</c:v>
                </c:pt>
                <c:pt idx="13289">
                  <c:v>2.09128E-12</c:v>
                </c:pt>
                <c:pt idx="13290">
                  <c:v>2.84569E-13</c:v>
                </c:pt>
                <c:pt idx="13291">
                  <c:v>2.84569E-13</c:v>
                </c:pt>
                <c:pt idx="13292">
                  <c:v>2.8391199999999999E-13</c:v>
                </c:pt>
                <c:pt idx="13293">
                  <c:v>2.8391199999999999E-13</c:v>
                </c:pt>
                <c:pt idx="13294">
                  <c:v>3.76716E-13</c:v>
                </c:pt>
                <c:pt idx="13295">
                  <c:v>3.76716E-13</c:v>
                </c:pt>
                <c:pt idx="13296">
                  <c:v>2.5823100000000002E-13</c:v>
                </c:pt>
                <c:pt idx="13297">
                  <c:v>2.5823100000000002E-13</c:v>
                </c:pt>
                <c:pt idx="13298">
                  <c:v>3.0094400000000001E-13</c:v>
                </c:pt>
                <c:pt idx="13299">
                  <c:v>3.0094400000000001E-13</c:v>
                </c:pt>
                <c:pt idx="13300">
                  <c:v>4.3166599999999998E-13</c:v>
                </c:pt>
                <c:pt idx="13301">
                  <c:v>4.3166599999999998E-13</c:v>
                </c:pt>
                <c:pt idx="13302">
                  <c:v>2.8052199999999999E-13</c:v>
                </c:pt>
                <c:pt idx="13303">
                  <c:v>2.8052199999999999E-13</c:v>
                </c:pt>
                <c:pt idx="13304">
                  <c:v>3.4166899999999998E-13</c:v>
                </c:pt>
                <c:pt idx="13305">
                  <c:v>3.4166899999999998E-13</c:v>
                </c:pt>
                <c:pt idx="13306">
                  <c:v>3.3042400000000001E-13</c:v>
                </c:pt>
                <c:pt idx="13307">
                  <c:v>3.3042400000000001E-13</c:v>
                </c:pt>
                <c:pt idx="13308">
                  <c:v>3.5967400000000001E-13</c:v>
                </c:pt>
                <c:pt idx="13309">
                  <c:v>3.5967400000000001E-13</c:v>
                </c:pt>
                <c:pt idx="13310">
                  <c:v>2.5744299999999998E-13</c:v>
                </c:pt>
                <c:pt idx="13311">
                  <c:v>2.5744299999999998E-13</c:v>
                </c:pt>
                <c:pt idx="13312">
                  <c:v>2.9734900000000002E-13</c:v>
                </c:pt>
                <c:pt idx="13313">
                  <c:v>2.9734900000000002E-13</c:v>
                </c:pt>
                <c:pt idx="13314">
                  <c:v>2.4400099999999999E-13</c:v>
                </c:pt>
                <c:pt idx="13315">
                  <c:v>2.4400099999999999E-13</c:v>
                </c:pt>
                <c:pt idx="13316">
                  <c:v>2.9059900000000002E-13</c:v>
                </c:pt>
                <c:pt idx="13317">
                  <c:v>2.9059900000000002E-13</c:v>
                </c:pt>
                <c:pt idx="13318">
                  <c:v>2.9040799999999998E-13</c:v>
                </c:pt>
                <c:pt idx="13319">
                  <c:v>2.9040799999999998E-13</c:v>
                </c:pt>
                <c:pt idx="13320">
                  <c:v>7.2354900000000001E-13</c:v>
                </c:pt>
                <c:pt idx="13321">
                  <c:v>7.2354900000000001E-13</c:v>
                </c:pt>
                <c:pt idx="13322">
                  <c:v>2.3847300000000001E-13</c:v>
                </c:pt>
                <c:pt idx="13323">
                  <c:v>2.3847300000000001E-13</c:v>
                </c:pt>
                <c:pt idx="13324">
                  <c:v>2.50378E-13</c:v>
                </c:pt>
                <c:pt idx="13325">
                  <c:v>2.50378E-13</c:v>
                </c:pt>
                <c:pt idx="13326">
                  <c:v>8.8390300000000002E-13</c:v>
                </c:pt>
                <c:pt idx="13327">
                  <c:v>8.8390300000000002E-13</c:v>
                </c:pt>
                <c:pt idx="13328">
                  <c:v>4.0078100000000001E-13</c:v>
                </c:pt>
                <c:pt idx="13329">
                  <c:v>4.0078100000000001E-13</c:v>
                </c:pt>
                <c:pt idx="13330">
                  <c:v>2.3120099999999999E-13</c:v>
                </c:pt>
                <c:pt idx="13331">
                  <c:v>2.3120099999999999E-13</c:v>
                </c:pt>
                <c:pt idx="13332">
                  <c:v>2.6095500000000002E-13</c:v>
                </c:pt>
                <c:pt idx="13333">
                  <c:v>2.6095500000000002E-13</c:v>
                </c:pt>
                <c:pt idx="13334">
                  <c:v>3.5413200000000002E-13</c:v>
                </c:pt>
                <c:pt idx="13335">
                  <c:v>3.5413200000000002E-13</c:v>
                </c:pt>
                <c:pt idx="13336">
                  <c:v>1.1465400000000001E-12</c:v>
                </c:pt>
                <c:pt idx="13337">
                  <c:v>1.1465400000000001E-12</c:v>
                </c:pt>
                <c:pt idx="13338">
                  <c:v>2.5217699999999998E-13</c:v>
                </c:pt>
                <c:pt idx="13339">
                  <c:v>2.5217699999999998E-13</c:v>
                </c:pt>
                <c:pt idx="13340">
                  <c:v>2.48212E-13</c:v>
                </c:pt>
                <c:pt idx="13341">
                  <c:v>2.48212E-13</c:v>
                </c:pt>
                <c:pt idx="13342">
                  <c:v>2.5807899999999997E-13</c:v>
                </c:pt>
                <c:pt idx="13343">
                  <c:v>2.5807899999999997E-13</c:v>
                </c:pt>
                <c:pt idx="13344">
                  <c:v>3.04193E-13</c:v>
                </c:pt>
                <c:pt idx="13345">
                  <c:v>3.04193E-13</c:v>
                </c:pt>
                <c:pt idx="13346">
                  <c:v>4.4082100000000001E-13</c:v>
                </c:pt>
                <c:pt idx="13347">
                  <c:v>4.4082100000000001E-13</c:v>
                </c:pt>
                <c:pt idx="13348">
                  <c:v>3.0005000000000002E-13</c:v>
                </c:pt>
                <c:pt idx="13349">
                  <c:v>3.0005000000000002E-13</c:v>
                </c:pt>
                <c:pt idx="13350">
                  <c:v>2.4576099999999998E-13</c:v>
                </c:pt>
                <c:pt idx="13351">
                  <c:v>2.4576099999999998E-13</c:v>
                </c:pt>
                <c:pt idx="13352">
                  <c:v>2.5541099999999999E-13</c:v>
                </c:pt>
                <c:pt idx="13353">
                  <c:v>2.5541099999999999E-13</c:v>
                </c:pt>
                <c:pt idx="13354">
                  <c:v>3.21438E-13</c:v>
                </c:pt>
                <c:pt idx="13355">
                  <c:v>3.21438E-13</c:v>
                </c:pt>
                <c:pt idx="13356">
                  <c:v>2.7356500000000001E-13</c:v>
                </c:pt>
                <c:pt idx="13357">
                  <c:v>2.7356500000000001E-13</c:v>
                </c:pt>
                <c:pt idx="13358">
                  <c:v>2.8486900000000001E-13</c:v>
                </c:pt>
                <c:pt idx="13359">
                  <c:v>2.8486900000000001E-13</c:v>
                </c:pt>
                <c:pt idx="13360">
                  <c:v>2.5767599999999998E-13</c:v>
                </c:pt>
                <c:pt idx="13361">
                  <c:v>2.5767599999999998E-13</c:v>
                </c:pt>
                <c:pt idx="13362">
                  <c:v>2.4029200000000002E-13</c:v>
                </c:pt>
                <c:pt idx="13363">
                  <c:v>2.4029200000000002E-13</c:v>
                </c:pt>
                <c:pt idx="13364">
                  <c:v>2.33589E-13</c:v>
                </c:pt>
                <c:pt idx="13365">
                  <c:v>2.33589E-13</c:v>
                </c:pt>
                <c:pt idx="13366">
                  <c:v>2.3527299999999998E-13</c:v>
                </c:pt>
                <c:pt idx="13367">
                  <c:v>2.3527299999999998E-13</c:v>
                </c:pt>
                <c:pt idx="13368">
                  <c:v>3.0590399999999998E-13</c:v>
                </c:pt>
                <c:pt idx="13369">
                  <c:v>3.0590399999999998E-13</c:v>
                </c:pt>
                <c:pt idx="13370">
                  <c:v>3.6103999999999999E-13</c:v>
                </c:pt>
                <c:pt idx="13371">
                  <c:v>3.6103999999999999E-13</c:v>
                </c:pt>
                <c:pt idx="13372">
                  <c:v>2.3354899999999998E-13</c:v>
                </c:pt>
                <c:pt idx="13373">
                  <c:v>2.3354899999999998E-13</c:v>
                </c:pt>
                <c:pt idx="13374">
                  <c:v>3.0410100000000001E-13</c:v>
                </c:pt>
                <c:pt idx="13375">
                  <c:v>3.0410100000000001E-13</c:v>
                </c:pt>
                <c:pt idx="13376">
                  <c:v>9.9449799999999991E-13</c:v>
                </c:pt>
                <c:pt idx="13377">
                  <c:v>9.9449799999999991E-13</c:v>
                </c:pt>
                <c:pt idx="13378">
                  <c:v>2.33112E-13</c:v>
                </c:pt>
                <c:pt idx="13379">
                  <c:v>2.33112E-13</c:v>
                </c:pt>
                <c:pt idx="13380">
                  <c:v>2.3318900000000002E-13</c:v>
                </c:pt>
                <c:pt idx="13381">
                  <c:v>2.3318900000000002E-13</c:v>
                </c:pt>
                <c:pt idx="13382">
                  <c:v>2.2000199999999999E-13</c:v>
                </c:pt>
                <c:pt idx="13383">
                  <c:v>2.2000199999999999E-13</c:v>
                </c:pt>
                <c:pt idx="13384">
                  <c:v>1.0197799999999999E-12</c:v>
                </c:pt>
                <c:pt idx="13385">
                  <c:v>1.0197799999999999E-12</c:v>
                </c:pt>
                <c:pt idx="13386">
                  <c:v>9.0735299999999998E-13</c:v>
                </c:pt>
                <c:pt idx="13387">
                  <c:v>9.0735299999999998E-13</c:v>
                </c:pt>
                <c:pt idx="13388">
                  <c:v>2.2883199999999999E-13</c:v>
                </c:pt>
                <c:pt idx="13389">
                  <c:v>2.2883199999999999E-13</c:v>
                </c:pt>
                <c:pt idx="13390">
                  <c:v>2.6369000000000001E-13</c:v>
                </c:pt>
                <c:pt idx="13391">
                  <c:v>2.6369000000000001E-13</c:v>
                </c:pt>
                <c:pt idx="13392">
                  <c:v>2.2153099999999999E-13</c:v>
                </c:pt>
                <c:pt idx="13393">
                  <c:v>2.2153099999999999E-13</c:v>
                </c:pt>
                <c:pt idx="13394">
                  <c:v>2.2246400000000001E-13</c:v>
                </c:pt>
                <c:pt idx="13395">
                  <c:v>2.2246400000000001E-13</c:v>
                </c:pt>
                <c:pt idx="13396">
                  <c:v>3.78076E-13</c:v>
                </c:pt>
                <c:pt idx="13397">
                  <c:v>3.78076E-13</c:v>
                </c:pt>
                <c:pt idx="13398">
                  <c:v>2.09127E-13</c:v>
                </c:pt>
                <c:pt idx="13399">
                  <c:v>2.09127E-13</c:v>
                </c:pt>
                <c:pt idx="13400">
                  <c:v>2.1137599999999999E-13</c:v>
                </c:pt>
                <c:pt idx="13401">
                  <c:v>2.1137599999999999E-13</c:v>
                </c:pt>
                <c:pt idx="13402">
                  <c:v>2.1112699999999999E-13</c:v>
                </c:pt>
                <c:pt idx="13403">
                  <c:v>2.1112699999999999E-13</c:v>
                </c:pt>
                <c:pt idx="13404">
                  <c:v>2.1506400000000001E-13</c:v>
                </c:pt>
                <c:pt idx="13405">
                  <c:v>2.1506400000000001E-13</c:v>
                </c:pt>
                <c:pt idx="13406">
                  <c:v>3.3867599999999999E-13</c:v>
                </c:pt>
                <c:pt idx="13407">
                  <c:v>3.3867599999999999E-13</c:v>
                </c:pt>
                <c:pt idx="13408">
                  <c:v>2.2766700000000001E-13</c:v>
                </c:pt>
                <c:pt idx="13409">
                  <c:v>2.2766700000000001E-13</c:v>
                </c:pt>
                <c:pt idx="13410">
                  <c:v>3.0592400000000001E-13</c:v>
                </c:pt>
                <c:pt idx="13411">
                  <c:v>3.0592400000000001E-13</c:v>
                </c:pt>
                <c:pt idx="13412">
                  <c:v>2.09156E-13</c:v>
                </c:pt>
                <c:pt idx="13413">
                  <c:v>2.09156E-13</c:v>
                </c:pt>
                <c:pt idx="13414">
                  <c:v>2.07304E-13</c:v>
                </c:pt>
                <c:pt idx="13415">
                  <c:v>2.07304E-13</c:v>
                </c:pt>
                <c:pt idx="13416">
                  <c:v>9.1270400000000003E-13</c:v>
                </c:pt>
                <c:pt idx="13417">
                  <c:v>9.1270400000000003E-13</c:v>
                </c:pt>
                <c:pt idx="13418">
                  <c:v>1.1829300000000001E-12</c:v>
                </c:pt>
                <c:pt idx="13419">
                  <c:v>1.1829300000000001E-12</c:v>
                </c:pt>
                <c:pt idx="13420">
                  <c:v>3.52232E-13</c:v>
                </c:pt>
                <c:pt idx="13421">
                  <c:v>3.52232E-13</c:v>
                </c:pt>
                <c:pt idx="13422">
                  <c:v>5.80698E-13</c:v>
                </c:pt>
                <c:pt idx="13423">
                  <c:v>5.80698E-13</c:v>
                </c:pt>
                <c:pt idx="13424">
                  <c:v>2.23533E-13</c:v>
                </c:pt>
                <c:pt idx="13425">
                  <c:v>2.23533E-13</c:v>
                </c:pt>
                <c:pt idx="13426">
                  <c:v>3.2678300000000001E-13</c:v>
                </c:pt>
                <c:pt idx="13427">
                  <c:v>3.2678300000000001E-13</c:v>
                </c:pt>
                <c:pt idx="13428">
                  <c:v>3.59464E-13</c:v>
                </c:pt>
                <c:pt idx="13429">
                  <c:v>3.59464E-13</c:v>
                </c:pt>
                <c:pt idx="13430">
                  <c:v>2.10769E-13</c:v>
                </c:pt>
                <c:pt idx="13431">
                  <c:v>2.10769E-13</c:v>
                </c:pt>
                <c:pt idx="13432">
                  <c:v>2.2694100000000001E-12</c:v>
                </c:pt>
                <c:pt idx="13433">
                  <c:v>2.2694100000000001E-12</c:v>
                </c:pt>
                <c:pt idx="13434">
                  <c:v>2.0642699999999999E-13</c:v>
                </c:pt>
                <c:pt idx="13435">
                  <c:v>2.0642699999999999E-13</c:v>
                </c:pt>
                <c:pt idx="13436">
                  <c:v>2.12977E-13</c:v>
                </c:pt>
                <c:pt idx="13437">
                  <c:v>2.12977E-13</c:v>
                </c:pt>
                <c:pt idx="13438">
                  <c:v>2.1599300000000001E-13</c:v>
                </c:pt>
                <c:pt idx="13439">
                  <c:v>2.1599300000000001E-13</c:v>
                </c:pt>
                <c:pt idx="13440">
                  <c:v>9.4403799999999994E-13</c:v>
                </c:pt>
                <c:pt idx="13441">
                  <c:v>9.4403799999999994E-13</c:v>
                </c:pt>
                <c:pt idx="13442">
                  <c:v>3.7297499999999998E-13</c:v>
                </c:pt>
                <c:pt idx="13443">
                  <c:v>3.7297499999999998E-13</c:v>
                </c:pt>
                <c:pt idx="13444">
                  <c:v>2.6480699999999999E-13</c:v>
                </c:pt>
                <c:pt idx="13445">
                  <c:v>2.6480699999999999E-13</c:v>
                </c:pt>
                <c:pt idx="13446">
                  <c:v>2.1923699999999999E-13</c:v>
                </c:pt>
                <c:pt idx="13447">
                  <c:v>2.1923699999999999E-13</c:v>
                </c:pt>
                <c:pt idx="13448">
                  <c:v>3.5200599999999999E-13</c:v>
                </c:pt>
                <c:pt idx="13449">
                  <c:v>3.5200599999999999E-13</c:v>
                </c:pt>
                <c:pt idx="13450">
                  <c:v>2.1428E-13</c:v>
                </c:pt>
                <c:pt idx="13451">
                  <c:v>2.1428E-13</c:v>
                </c:pt>
                <c:pt idx="13452">
                  <c:v>4.1097299999999998E-13</c:v>
                </c:pt>
                <c:pt idx="13453">
                  <c:v>4.1097299999999998E-13</c:v>
                </c:pt>
                <c:pt idx="13454">
                  <c:v>2.32907E-13</c:v>
                </c:pt>
                <c:pt idx="13455">
                  <c:v>2.32907E-13</c:v>
                </c:pt>
                <c:pt idx="13456">
                  <c:v>2.7321599999999998E-13</c:v>
                </c:pt>
                <c:pt idx="13457">
                  <c:v>2.7321599999999998E-13</c:v>
                </c:pt>
                <c:pt idx="13458">
                  <c:v>2.9359500000000002E-13</c:v>
                </c:pt>
                <c:pt idx="13459">
                  <c:v>2.9359500000000002E-13</c:v>
                </c:pt>
                <c:pt idx="13460">
                  <c:v>3.53518E-13</c:v>
                </c:pt>
                <c:pt idx="13461">
                  <c:v>3.53518E-13</c:v>
                </c:pt>
                <c:pt idx="13462">
                  <c:v>3.2222799999999999E-13</c:v>
                </c:pt>
                <c:pt idx="13463">
                  <c:v>3.2222799999999999E-13</c:v>
                </c:pt>
                <c:pt idx="13464">
                  <c:v>1.01344E-12</c:v>
                </c:pt>
                <c:pt idx="13465">
                  <c:v>1.01344E-12</c:v>
                </c:pt>
                <c:pt idx="13466">
                  <c:v>9.0195700000000001E-13</c:v>
                </c:pt>
                <c:pt idx="13467">
                  <c:v>9.0195700000000001E-13</c:v>
                </c:pt>
                <c:pt idx="13468">
                  <c:v>2.7703800000000001E-13</c:v>
                </c:pt>
                <c:pt idx="13469">
                  <c:v>2.7703800000000001E-13</c:v>
                </c:pt>
                <c:pt idx="13470">
                  <c:v>2.7408400000000002E-13</c:v>
                </c:pt>
                <c:pt idx="13471">
                  <c:v>2.7408400000000002E-13</c:v>
                </c:pt>
                <c:pt idx="13472">
                  <c:v>2.80679E-13</c:v>
                </c:pt>
                <c:pt idx="13473">
                  <c:v>2.80679E-13</c:v>
                </c:pt>
                <c:pt idx="13474">
                  <c:v>3.6041200000000002E-13</c:v>
                </c:pt>
                <c:pt idx="13475">
                  <c:v>3.6041200000000002E-13</c:v>
                </c:pt>
                <c:pt idx="13476">
                  <c:v>9.5437300000000002E-13</c:v>
                </c:pt>
                <c:pt idx="13477">
                  <c:v>9.5437300000000002E-13</c:v>
                </c:pt>
                <c:pt idx="13478">
                  <c:v>2.0968E-13</c:v>
                </c:pt>
                <c:pt idx="13479">
                  <c:v>2.0968E-13</c:v>
                </c:pt>
                <c:pt idx="13480">
                  <c:v>2.72539E-13</c:v>
                </c:pt>
                <c:pt idx="13481">
                  <c:v>2.72539E-13</c:v>
                </c:pt>
                <c:pt idx="13482">
                  <c:v>3.4864000000000002E-13</c:v>
                </c:pt>
                <c:pt idx="13483">
                  <c:v>3.4864000000000002E-13</c:v>
                </c:pt>
                <c:pt idx="13484">
                  <c:v>1.0492600000000001E-11</c:v>
                </c:pt>
                <c:pt idx="13485">
                  <c:v>1.0492600000000001E-11</c:v>
                </c:pt>
                <c:pt idx="13486">
                  <c:v>2.96521E-13</c:v>
                </c:pt>
                <c:pt idx="13487">
                  <c:v>2.96521E-13</c:v>
                </c:pt>
                <c:pt idx="13488">
                  <c:v>2.18092E-13</c:v>
                </c:pt>
                <c:pt idx="13489">
                  <c:v>2.18092E-13</c:v>
                </c:pt>
                <c:pt idx="13490">
                  <c:v>2.5494400000000001E-13</c:v>
                </c:pt>
                <c:pt idx="13491">
                  <c:v>2.5494400000000001E-13</c:v>
                </c:pt>
                <c:pt idx="13492">
                  <c:v>2.00865E-13</c:v>
                </c:pt>
                <c:pt idx="13493">
                  <c:v>2.00865E-13</c:v>
                </c:pt>
                <c:pt idx="13494">
                  <c:v>3.1144699999999999E-13</c:v>
                </c:pt>
                <c:pt idx="13495">
                  <c:v>3.1144699999999999E-13</c:v>
                </c:pt>
                <c:pt idx="13496">
                  <c:v>3.4533099999999998E-13</c:v>
                </c:pt>
                <c:pt idx="13497">
                  <c:v>3.4533099999999998E-13</c:v>
                </c:pt>
                <c:pt idx="13498">
                  <c:v>2.3477499999999998E-13</c:v>
                </c:pt>
                <c:pt idx="13499">
                  <c:v>2.3477499999999998E-13</c:v>
                </c:pt>
                <c:pt idx="13500">
                  <c:v>2.9246800000000002E-13</c:v>
                </c:pt>
                <c:pt idx="13501">
                  <c:v>2.9246800000000002E-13</c:v>
                </c:pt>
                <c:pt idx="13502">
                  <c:v>2.5319399999999999E-13</c:v>
                </c:pt>
                <c:pt idx="13503">
                  <c:v>2.5319399999999999E-13</c:v>
                </c:pt>
                <c:pt idx="13504">
                  <c:v>2.4208900000000001E-13</c:v>
                </c:pt>
                <c:pt idx="13505">
                  <c:v>2.4208900000000001E-13</c:v>
                </c:pt>
                <c:pt idx="13506">
                  <c:v>2.3420300000000002E-13</c:v>
                </c:pt>
                <c:pt idx="13507">
                  <c:v>2.3420300000000002E-13</c:v>
                </c:pt>
                <c:pt idx="13508">
                  <c:v>2.9101600000000002E-13</c:v>
                </c:pt>
                <c:pt idx="13509">
                  <c:v>2.9101600000000002E-13</c:v>
                </c:pt>
                <c:pt idx="13510">
                  <c:v>2.3848500000000002E-13</c:v>
                </c:pt>
                <c:pt idx="13511">
                  <c:v>2.3848500000000002E-13</c:v>
                </c:pt>
                <c:pt idx="13512">
                  <c:v>2.4936500000000002E-13</c:v>
                </c:pt>
                <c:pt idx="13513">
                  <c:v>2.4936500000000002E-13</c:v>
                </c:pt>
                <c:pt idx="13514">
                  <c:v>3.21643E-13</c:v>
                </c:pt>
                <c:pt idx="13515">
                  <c:v>3.21643E-13</c:v>
                </c:pt>
                <c:pt idx="13516">
                  <c:v>3.7959300000000002E-13</c:v>
                </c:pt>
                <c:pt idx="13517">
                  <c:v>3.7959300000000002E-13</c:v>
                </c:pt>
                <c:pt idx="13518">
                  <c:v>2.4048100000000002E-13</c:v>
                </c:pt>
                <c:pt idx="13519">
                  <c:v>2.4048100000000002E-13</c:v>
                </c:pt>
                <c:pt idx="13520">
                  <c:v>4.01034E-13</c:v>
                </c:pt>
                <c:pt idx="13521">
                  <c:v>4.01034E-13</c:v>
                </c:pt>
                <c:pt idx="13522">
                  <c:v>2.5753200000000001E-13</c:v>
                </c:pt>
                <c:pt idx="13523">
                  <c:v>2.5753200000000001E-13</c:v>
                </c:pt>
                <c:pt idx="13524">
                  <c:v>2.5184799999999999E-13</c:v>
                </c:pt>
                <c:pt idx="13525">
                  <c:v>2.5184799999999999E-13</c:v>
                </c:pt>
                <c:pt idx="13526">
                  <c:v>2.5392800000000002E-13</c:v>
                </c:pt>
                <c:pt idx="13527">
                  <c:v>2.5392800000000002E-13</c:v>
                </c:pt>
                <c:pt idx="13528">
                  <c:v>2.6201599999999999E-13</c:v>
                </c:pt>
                <c:pt idx="13529">
                  <c:v>2.6201599999999999E-13</c:v>
                </c:pt>
                <c:pt idx="13530">
                  <c:v>2.65941E-13</c:v>
                </c:pt>
                <c:pt idx="13531">
                  <c:v>2.65941E-13</c:v>
                </c:pt>
                <c:pt idx="13532">
                  <c:v>3.0968500000000001E-13</c:v>
                </c:pt>
                <c:pt idx="13533">
                  <c:v>3.0968500000000001E-13</c:v>
                </c:pt>
                <c:pt idx="13534">
                  <c:v>2.6554599999999998E-13</c:v>
                </c:pt>
                <c:pt idx="13535">
                  <c:v>2.6554599999999998E-13</c:v>
                </c:pt>
                <c:pt idx="13536">
                  <c:v>2.6187200000000002E-13</c:v>
                </c:pt>
                <c:pt idx="13537">
                  <c:v>2.6187200000000002E-13</c:v>
                </c:pt>
                <c:pt idx="13538">
                  <c:v>2.75178E-13</c:v>
                </c:pt>
                <c:pt idx="13539">
                  <c:v>2.75178E-13</c:v>
                </c:pt>
                <c:pt idx="13540">
                  <c:v>2.7551E-13</c:v>
                </c:pt>
                <c:pt idx="13541">
                  <c:v>2.7551E-13</c:v>
                </c:pt>
                <c:pt idx="13542">
                  <c:v>2.8561699999999998E-13</c:v>
                </c:pt>
                <c:pt idx="13543">
                  <c:v>2.8561699999999998E-13</c:v>
                </c:pt>
                <c:pt idx="13544">
                  <c:v>4.8611800000000001E-13</c:v>
                </c:pt>
                <c:pt idx="13545">
                  <c:v>4.8611800000000001E-13</c:v>
                </c:pt>
                <c:pt idx="13546">
                  <c:v>3.4522700000000002E-13</c:v>
                </c:pt>
                <c:pt idx="13547">
                  <c:v>3.4522700000000002E-13</c:v>
                </c:pt>
                <c:pt idx="13548">
                  <c:v>2.7267699999999999E-13</c:v>
                </c:pt>
                <c:pt idx="13549">
                  <c:v>2.7267699999999999E-13</c:v>
                </c:pt>
                <c:pt idx="13550">
                  <c:v>3.71342E-13</c:v>
                </c:pt>
                <c:pt idx="13551">
                  <c:v>3.71342E-13</c:v>
                </c:pt>
                <c:pt idx="13552">
                  <c:v>4.4073600000000001E-13</c:v>
                </c:pt>
                <c:pt idx="13553">
                  <c:v>4.4073600000000001E-13</c:v>
                </c:pt>
                <c:pt idx="13554">
                  <c:v>5.3889199999999998E-13</c:v>
                </c:pt>
                <c:pt idx="13555">
                  <c:v>5.3889199999999998E-13</c:v>
                </c:pt>
                <c:pt idx="13556">
                  <c:v>2.81626E-13</c:v>
                </c:pt>
                <c:pt idx="13557">
                  <c:v>2.81626E-13</c:v>
                </c:pt>
                <c:pt idx="13558">
                  <c:v>4.2434100000000001E-13</c:v>
                </c:pt>
                <c:pt idx="13559">
                  <c:v>4.2434100000000001E-13</c:v>
                </c:pt>
                <c:pt idx="13560">
                  <c:v>3.0145399999999998E-13</c:v>
                </c:pt>
                <c:pt idx="13561">
                  <c:v>3.0145399999999998E-13</c:v>
                </c:pt>
                <c:pt idx="13562">
                  <c:v>9.4857299999999998E-13</c:v>
                </c:pt>
                <c:pt idx="13563">
                  <c:v>9.4857299999999998E-13</c:v>
                </c:pt>
                <c:pt idx="13564">
                  <c:v>4.3095E-13</c:v>
                </c:pt>
                <c:pt idx="13565">
                  <c:v>4.3095E-13</c:v>
                </c:pt>
                <c:pt idx="13566">
                  <c:v>3.8785500000000002E-13</c:v>
                </c:pt>
                <c:pt idx="13567">
                  <c:v>3.8785500000000002E-13</c:v>
                </c:pt>
                <c:pt idx="13568">
                  <c:v>3.19954E-13</c:v>
                </c:pt>
                <c:pt idx="13569">
                  <c:v>3.19954E-13</c:v>
                </c:pt>
                <c:pt idx="13570">
                  <c:v>3.32673E-13</c:v>
                </c:pt>
                <c:pt idx="13571">
                  <c:v>3.32673E-13</c:v>
                </c:pt>
                <c:pt idx="13572">
                  <c:v>3.35904E-13</c:v>
                </c:pt>
                <c:pt idx="13573">
                  <c:v>3.35904E-13</c:v>
                </c:pt>
                <c:pt idx="13574">
                  <c:v>3.4919399999999999E-13</c:v>
                </c:pt>
                <c:pt idx="13575">
                  <c:v>3.4919399999999999E-13</c:v>
                </c:pt>
                <c:pt idx="13576">
                  <c:v>3.5811900000000002E-13</c:v>
                </c:pt>
                <c:pt idx="13577">
                  <c:v>3.5811900000000002E-13</c:v>
                </c:pt>
                <c:pt idx="13578">
                  <c:v>5.6706499999999997E-13</c:v>
                </c:pt>
                <c:pt idx="13579">
                  <c:v>5.6706499999999997E-13</c:v>
                </c:pt>
                <c:pt idx="13580">
                  <c:v>4.8371299999999998E-13</c:v>
                </c:pt>
                <c:pt idx="13581">
                  <c:v>4.8371299999999998E-13</c:v>
                </c:pt>
                <c:pt idx="13582">
                  <c:v>3.9070199999999998E-13</c:v>
                </c:pt>
                <c:pt idx="13583">
                  <c:v>3.9070199999999998E-13</c:v>
                </c:pt>
                <c:pt idx="13584">
                  <c:v>4.2707000000000002E-13</c:v>
                </c:pt>
                <c:pt idx="13585">
                  <c:v>4.2707000000000002E-13</c:v>
                </c:pt>
                <c:pt idx="13586">
                  <c:v>4.8027599999999996E-13</c:v>
                </c:pt>
                <c:pt idx="13587">
                  <c:v>4.8027599999999996E-13</c:v>
                </c:pt>
                <c:pt idx="13588">
                  <c:v>4.21672E-13</c:v>
                </c:pt>
                <c:pt idx="13589">
                  <c:v>4.21672E-13</c:v>
                </c:pt>
                <c:pt idx="13590">
                  <c:v>4.3077899999999999E-13</c:v>
                </c:pt>
                <c:pt idx="13591">
                  <c:v>4.3077899999999999E-13</c:v>
                </c:pt>
                <c:pt idx="13592">
                  <c:v>6.19911E-13</c:v>
                </c:pt>
                <c:pt idx="13593">
                  <c:v>6.19911E-13</c:v>
                </c:pt>
                <c:pt idx="13594">
                  <c:v>5.0602499999999996E-13</c:v>
                </c:pt>
                <c:pt idx="13595">
                  <c:v>5.0602499999999996E-13</c:v>
                </c:pt>
                <c:pt idx="13596">
                  <c:v>4.5501E-13</c:v>
                </c:pt>
                <c:pt idx="13597">
                  <c:v>4.5501E-13</c:v>
                </c:pt>
                <c:pt idx="13598">
                  <c:v>4.78798E-13</c:v>
                </c:pt>
                <c:pt idx="13599">
                  <c:v>4.78798E-13</c:v>
                </c:pt>
                <c:pt idx="13600">
                  <c:v>6.5568099999999996E-13</c:v>
                </c:pt>
                <c:pt idx="13601">
                  <c:v>6.5568099999999996E-13</c:v>
                </c:pt>
                <c:pt idx="13602">
                  <c:v>4.8771599999999998E-13</c:v>
                </c:pt>
                <c:pt idx="13603">
                  <c:v>4.8771599999999998E-13</c:v>
                </c:pt>
                <c:pt idx="13604">
                  <c:v>5.8539099999999996E-13</c:v>
                </c:pt>
                <c:pt idx="13605">
                  <c:v>5.8539099999999996E-13</c:v>
                </c:pt>
                <c:pt idx="13606">
                  <c:v>5.89195E-13</c:v>
                </c:pt>
                <c:pt idx="13607">
                  <c:v>5.89195E-13</c:v>
                </c:pt>
                <c:pt idx="13608">
                  <c:v>5.2544899999999998E-13</c:v>
                </c:pt>
                <c:pt idx="13609">
                  <c:v>5.2544899999999998E-13</c:v>
                </c:pt>
                <c:pt idx="13610">
                  <c:v>5.4222799999999996E-13</c:v>
                </c:pt>
                <c:pt idx="13611">
                  <c:v>5.4222799999999996E-13</c:v>
                </c:pt>
                <c:pt idx="13612">
                  <c:v>5.5952400000000001E-13</c:v>
                </c:pt>
                <c:pt idx="13613">
                  <c:v>5.5952400000000001E-13</c:v>
                </c:pt>
                <c:pt idx="13614">
                  <c:v>5.5350899999999996E-13</c:v>
                </c:pt>
                <c:pt idx="13615">
                  <c:v>5.5350899999999996E-13</c:v>
                </c:pt>
                <c:pt idx="13616">
                  <c:v>6.9525900000000004E-13</c:v>
                </c:pt>
                <c:pt idx="13617">
                  <c:v>6.9525900000000004E-13</c:v>
                </c:pt>
                <c:pt idx="13618">
                  <c:v>6.3591599999999999E-13</c:v>
                </c:pt>
                <c:pt idx="13619">
                  <c:v>6.3591599999999999E-13</c:v>
                </c:pt>
                <c:pt idx="13620">
                  <c:v>7.4616300000000004E-13</c:v>
                </c:pt>
                <c:pt idx="13621">
                  <c:v>7.4616300000000004E-13</c:v>
                </c:pt>
                <c:pt idx="13622">
                  <c:v>6.9470699999999996E-13</c:v>
                </c:pt>
                <c:pt idx="13623">
                  <c:v>6.9470699999999996E-13</c:v>
                </c:pt>
                <c:pt idx="13624">
                  <c:v>5.9434999999999999E-13</c:v>
                </c:pt>
                <c:pt idx="13625">
                  <c:v>5.9434999999999999E-13</c:v>
                </c:pt>
                <c:pt idx="13626">
                  <c:v>6.0975799999999998E-13</c:v>
                </c:pt>
                <c:pt idx="13627">
                  <c:v>6.0975799999999998E-13</c:v>
                </c:pt>
                <c:pt idx="13628">
                  <c:v>5.9846400000000004E-13</c:v>
                </c:pt>
                <c:pt idx="13629">
                  <c:v>5.9846400000000004E-13</c:v>
                </c:pt>
                <c:pt idx="13630">
                  <c:v>6.3869200000000002E-13</c:v>
                </c:pt>
                <c:pt idx="13631">
                  <c:v>6.3869200000000002E-13</c:v>
                </c:pt>
                <c:pt idx="13632">
                  <c:v>6.0986699999999999E-13</c:v>
                </c:pt>
                <c:pt idx="13633">
                  <c:v>6.0986699999999999E-13</c:v>
                </c:pt>
                <c:pt idx="13634">
                  <c:v>6.1158000000000001E-13</c:v>
                </c:pt>
                <c:pt idx="13635">
                  <c:v>6.1158000000000001E-13</c:v>
                </c:pt>
                <c:pt idx="13636">
                  <c:v>6.9279799999999999E-13</c:v>
                </c:pt>
                <c:pt idx="13637">
                  <c:v>6.9279799999999999E-13</c:v>
                </c:pt>
                <c:pt idx="13638">
                  <c:v>1.04617E-12</c:v>
                </c:pt>
                <c:pt idx="13639">
                  <c:v>1.04617E-12</c:v>
                </c:pt>
                <c:pt idx="13640">
                  <c:v>6.4594900000000002E-13</c:v>
                </c:pt>
                <c:pt idx="13641">
                  <c:v>6.4594900000000002E-13</c:v>
                </c:pt>
                <c:pt idx="13642">
                  <c:v>8.1416199999999998E-13</c:v>
                </c:pt>
                <c:pt idx="13643">
                  <c:v>8.1416199999999998E-13</c:v>
                </c:pt>
                <c:pt idx="13644">
                  <c:v>6.3404900000000004E-13</c:v>
                </c:pt>
                <c:pt idx="13645">
                  <c:v>6.3404900000000004E-13</c:v>
                </c:pt>
                <c:pt idx="13646">
                  <c:v>7.0372500000000001E-13</c:v>
                </c:pt>
                <c:pt idx="13647">
                  <c:v>7.0372500000000001E-13</c:v>
                </c:pt>
                <c:pt idx="13648">
                  <c:v>6.3118400000000003E-13</c:v>
                </c:pt>
                <c:pt idx="13649">
                  <c:v>6.3118400000000003E-13</c:v>
                </c:pt>
                <c:pt idx="13650">
                  <c:v>1.2728E-12</c:v>
                </c:pt>
                <c:pt idx="13651">
                  <c:v>1.2728E-12</c:v>
                </c:pt>
                <c:pt idx="13652">
                  <c:v>7.2781000000000001E-13</c:v>
                </c:pt>
                <c:pt idx="13653">
                  <c:v>7.2781000000000001E-13</c:v>
                </c:pt>
                <c:pt idx="13654">
                  <c:v>1.28852E-12</c:v>
                </c:pt>
                <c:pt idx="13655">
                  <c:v>1.28852E-12</c:v>
                </c:pt>
                <c:pt idx="13656">
                  <c:v>6.91579E-13</c:v>
                </c:pt>
                <c:pt idx="13657">
                  <c:v>6.91579E-13</c:v>
                </c:pt>
                <c:pt idx="13658">
                  <c:v>5.8614200000000001E-13</c:v>
                </c:pt>
                <c:pt idx="13659">
                  <c:v>5.8614200000000001E-13</c:v>
                </c:pt>
                <c:pt idx="13660">
                  <c:v>5.8979999999999997E-13</c:v>
                </c:pt>
                <c:pt idx="13661">
                  <c:v>5.8979999999999997E-13</c:v>
                </c:pt>
                <c:pt idx="13662">
                  <c:v>5.6221099999999996E-13</c:v>
                </c:pt>
                <c:pt idx="13663">
                  <c:v>5.6221099999999996E-13</c:v>
                </c:pt>
                <c:pt idx="13664">
                  <c:v>5.5743299999999999E-13</c:v>
                </c:pt>
                <c:pt idx="13665">
                  <c:v>5.5743299999999999E-13</c:v>
                </c:pt>
                <c:pt idx="13666">
                  <c:v>6.9076299999999999E-13</c:v>
                </c:pt>
                <c:pt idx="13667">
                  <c:v>6.9076299999999999E-13</c:v>
                </c:pt>
                <c:pt idx="13668">
                  <c:v>1.2187399999999999E-12</c:v>
                </c:pt>
                <c:pt idx="13669">
                  <c:v>1.2187399999999999E-12</c:v>
                </c:pt>
                <c:pt idx="13670">
                  <c:v>5.87446E-13</c:v>
                </c:pt>
                <c:pt idx="13671">
                  <c:v>5.87446E-13</c:v>
                </c:pt>
                <c:pt idx="13672">
                  <c:v>5.1073099999999996E-13</c:v>
                </c:pt>
                <c:pt idx="13673">
                  <c:v>5.1073099999999996E-13</c:v>
                </c:pt>
                <c:pt idx="13674">
                  <c:v>1.8047100000000001E-12</c:v>
                </c:pt>
                <c:pt idx="13675">
                  <c:v>1.8047100000000001E-12</c:v>
                </c:pt>
                <c:pt idx="13676">
                  <c:v>5.5716499999999998E-13</c:v>
                </c:pt>
                <c:pt idx="13677">
                  <c:v>5.5716499999999998E-13</c:v>
                </c:pt>
                <c:pt idx="13678">
                  <c:v>1.0477000000000001E-12</c:v>
                </c:pt>
                <c:pt idx="13679">
                  <c:v>1.0477000000000001E-12</c:v>
                </c:pt>
                <c:pt idx="13680">
                  <c:v>5.0781100000000001E-13</c:v>
                </c:pt>
                <c:pt idx="13681">
                  <c:v>5.0781100000000001E-13</c:v>
                </c:pt>
                <c:pt idx="13682">
                  <c:v>4.9506199999999996E-13</c:v>
                </c:pt>
                <c:pt idx="13683">
                  <c:v>4.9506199999999996E-13</c:v>
                </c:pt>
                <c:pt idx="13684">
                  <c:v>5.3783899999999999E-13</c:v>
                </c:pt>
                <c:pt idx="13685">
                  <c:v>5.3783899999999999E-13</c:v>
                </c:pt>
                <c:pt idx="13686">
                  <c:v>4.4966400000000001E-13</c:v>
                </c:pt>
                <c:pt idx="13687">
                  <c:v>4.4966400000000001E-13</c:v>
                </c:pt>
                <c:pt idx="13688">
                  <c:v>4.33969E-13</c:v>
                </c:pt>
                <c:pt idx="13689">
                  <c:v>4.33969E-13</c:v>
                </c:pt>
                <c:pt idx="13690">
                  <c:v>4.3167099999999999E-13</c:v>
                </c:pt>
                <c:pt idx="13691">
                  <c:v>4.3167099999999999E-13</c:v>
                </c:pt>
                <c:pt idx="13692">
                  <c:v>1.81419E-12</c:v>
                </c:pt>
                <c:pt idx="13693">
                  <c:v>1.81419E-12</c:v>
                </c:pt>
                <c:pt idx="13694">
                  <c:v>4.1400799999999998E-13</c:v>
                </c:pt>
                <c:pt idx="13695">
                  <c:v>4.1400799999999998E-13</c:v>
                </c:pt>
                <c:pt idx="13696">
                  <c:v>4.51984E-13</c:v>
                </c:pt>
                <c:pt idx="13697">
                  <c:v>4.51984E-13</c:v>
                </c:pt>
                <c:pt idx="13698">
                  <c:v>5.0323100000000004E-13</c:v>
                </c:pt>
                <c:pt idx="13699">
                  <c:v>5.0323100000000004E-13</c:v>
                </c:pt>
                <c:pt idx="13700">
                  <c:v>3.7861899999999998E-13</c:v>
                </c:pt>
                <c:pt idx="13701">
                  <c:v>3.7861899999999998E-13</c:v>
                </c:pt>
                <c:pt idx="13702">
                  <c:v>3.75225E-13</c:v>
                </c:pt>
                <c:pt idx="13703">
                  <c:v>3.75225E-13</c:v>
                </c:pt>
                <c:pt idx="13704">
                  <c:v>3.7604499999999999E-13</c:v>
                </c:pt>
                <c:pt idx="13705">
                  <c:v>3.7604499999999999E-13</c:v>
                </c:pt>
                <c:pt idx="13706">
                  <c:v>3.5071699999999998E-13</c:v>
                </c:pt>
                <c:pt idx="13707">
                  <c:v>3.5071699999999998E-13</c:v>
                </c:pt>
                <c:pt idx="13708">
                  <c:v>4.7078100000000001E-13</c:v>
                </c:pt>
                <c:pt idx="13709">
                  <c:v>4.7078100000000001E-13</c:v>
                </c:pt>
                <c:pt idx="13710">
                  <c:v>3.4808000000000002E-13</c:v>
                </c:pt>
                <c:pt idx="13711">
                  <c:v>3.4808000000000002E-13</c:v>
                </c:pt>
                <c:pt idx="13712">
                  <c:v>1.1385200000000001E-12</c:v>
                </c:pt>
                <c:pt idx="13713">
                  <c:v>1.1385200000000001E-12</c:v>
                </c:pt>
                <c:pt idx="13714">
                  <c:v>3.3326600000000002E-13</c:v>
                </c:pt>
                <c:pt idx="13715">
                  <c:v>3.3326600000000002E-13</c:v>
                </c:pt>
                <c:pt idx="13716">
                  <c:v>5.2631399999999999E-13</c:v>
                </c:pt>
                <c:pt idx="13717">
                  <c:v>5.2631399999999999E-13</c:v>
                </c:pt>
                <c:pt idx="13718">
                  <c:v>3.0806599999999998E-13</c:v>
                </c:pt>
                <c:pt idx="13719">
                  <c:v>3.0806599999999998E-13</c:v>
                </c:pt>
                <c:pt idx="13720">
                  <c:v>5.1648999999999995E-13</c:v>
                </c:pt>
                <c:pt idx="13721">
                  <c:v>5.1648999999999995E-13</c:v>
                </c:pt>
                <c:pt idx="13722">
                  <c:v>5.7569800000000002E-13</c:v>
                </c:pt>
                <c:pt idx="13723">
                  <c:v>5.7569800000000002E-13</c:v>
                </c:pt>
                <c:pt idx="13724">
                  <c:v>2.95765E-13</c:v>
                </c:pt>
                <c:pt idx="13725">
                  <c:v>2.95765E-13</c:v>
                </c:pt>
                <c:pt idx="13726">
                  <c:v>3.03331E-13</c:v>
                </c:pt>
                <c:pt idx="13727">
                  <c:v>3.03331E-13</c:v>
                </c:pt>
                <c:pt idx="13728">
                  <c:v>3.0137500000000002E-13</c:v>
                </c:pt>
                <c:pt idx="13729">
                  <c:v>3.0137500000000002E-13</c:v>
                </c:pt>
                <c:pt idx="13730">
                  <c:v>2.8690400000000001E-13</c:v>
                </c:pt>
                <c:pt idx="13731">
                  <c:v>2.8690400000000001E-13</c:v>
                </c:pt>
                <c:pt idx="13732">
                  <c:v>1.74771E-12</c:v>
                </c:pt>
                <c:pt idx="13733">
                  <c:v>1.74771E-12</c:v>
                </c:pt>
                <c:pt idx="13734">
                  <c:v>3.4460099999999999E-13</c:v>
                </c:pt>
                <c:pt idx="13735">
                  <c:v>3.4460099999999999E-13</c:v>
                </c:pt>
                <c:pt idx="13736">
                  <c:v>1.02986E-12</c:v>
                </c:pt>
                <c:pt idx="13737">
                  <c:v>1.02986E-12</c:v>
                </c:pt>
                <c:pt idx="13738">
                  <c:v>2.9288299999999997E-13</c:v>
                </c:pt>
                <c:pt idx="13739">
                  <c:v>2.9288299999999997E-13</c:v>
                </c:pt>
                <c:pt idx="13740">
                  <c:v>2.8194399999999999E-13</c:v>
                </c:pt>
                <c:pt idx="13741">
                  <c:v>2.8194399999999999E-13</c:v>
                </c:pt>
                <c:pt idx="13742">
                  <c:v>4.0490299999999999E-13</c:v>
                </c:pt>
                <c:pt idx="13743">
                  <c:v>4.0490299999999999E-13</c:v>
                </c:pt>
                <c:pt idx="13744">
                  <c:v>9.8701399999999994E-13</c:v>
                </c:pt>
                <c:pt idx="13745">
                  <c:v>9.8701399999999994E-13</c:v>
                </c:pt>
                <c:pt idx="13746">
                  <c:v>3.4036499999999998E-13</c:v>
                </c:pt>
                <c:pt idx="13747">
                  <c:v>3.4036499999999998E-13</c:v>
                </c:pt>
                <c:pt idx="13748">
                  <c:v>3.1907999999999999E-13</c:v>
                </c:pt>
                <c:pt idx="13749">
                  <c:v>3.1907999999999999E-13</c:v>
                </c:pt>
                <c:pt idx="13750">
                  <c:v>2.8333200000000001E-13</c:v>
                </c:pt>
                <c:pt idx="13751">
                  <c:v>2.8333200000000001E-13</c:v>
                </c:pt>
                <c:pt idx="13752">
                  <c:v>9.27056E-13</c:v>
                </c:pt>
                <c:pt idx="13753">
                  <c:v>9.27056E-13</c:v>
                </c:pt>
                <c:pt idx="13754">
                  <c:v>1.81816E-12</c:v>
                </c:pt>
                <c:pt idx="13755">
                  <c:v>1.81816E-12</c:v>
                </c:pt>
                <c:pt idx="13756">
                  <c:v>2.6482699999999998E-13</c:v>
                </c:pt>
                <c:pt idx="13757">
                  <c:v>2.6482699999999998E-13</c:v>
                </c:pt>
                <c:pt idx="13758">
                  <c:v>2.7268700000000001E-13</c:v>
                </c:pt>
                <c:pt idx="13759">
                  <c:v>2.7268700000000001E-13</c:v>
                </c:pt>
                <c:pt idx="13760">
                  <c:v>9.2898400000000003E-13</c:v>
                </c:pt>
                <c:pt idx="13761">
                  <c:v>9.2898400000000003E-13</c:v>
                </c:pt>
                <c:pt idx="13762">
                  <c:v>3.6390100000000002E-13</c:v>
                </c:pt>
                <c:pt idx="13763">
                  <c:v>3.6390100000000002E-13</c:v>
                </c:pt>
                <c:pt idx="13764">
                  <c:v>4.5914600000000003E-13</c:v>
                </c:pt>
                <c:pt idx="13765">
                  <c:v>4.5914600000000003E-13</c:v>
                </c:pt>
                <c:pt idx="13766">
                  <c:v>2.6343499999999998E-13</c:v>
                </c:pt>
                <c:pt idx="13767">
                  <c:v>2.6343499999999998E-13</c:v>
                </c:pt>
                <c:pt idx="13768">
                  <c:v>2.5978299999999999E-13</c:v>
                </c:pt>
                <c:pt idx="13769">
                  <c:v>2.5978299999999999E-13</c:v>
                </c:pt>
                <c:pt idx="13770">
                  <c:v>1.14903E-12</c:v>
                </c:pt>
                <c:pt idx="13771">
                  <c:v>1.14903E-12</c:v>
                </c:pt>
                <c:pt idx="13772">
                  <c:v>2.5914300000000001E-13</c:v>
                </c:pt>
                <c:pt idx="13773">
                  <c:v>2.5914300000000001E-13</c:v>
                </c:pt>
                <c:pt idx="13774">
                  <c:v>2.52358E-13</c:v>
                </c:pt>
                <c:pt idx="13775">
                  <c:v>2.52358E-13</c:v>
                </c:pt>
                <c:pt idx="13776">
                  <c:v>3.3173699999999999E-13</c:v>
                </c:pt>
                <c:pt idx="13777">
                  <c:v>3.3173699999999999E-13</c:v>
                </c:pt>
                <c:pt idx="13778">
                  <c:v>7.5308599999999999E-13</c:v>
                </c:pt>
                <c:pt idx="13779">
                  <c:v>7.5308599999999999E-13</c:v>
                </c:pt>
                <c:pt idx="13780">
                  <c:v>2.5372599999999998E-13</c:v>
                </c:pt>
                <c:pt idx="13781">
                  <c:v>2.5372599999999998E-13</c:v>
                </c:pt>
                <c:pt idx="13782">
                  <c:v>3.2430399999999998E-13</c:v>
                </c:pt>
                <c:pt idx="13783">
                  <c:v>3.2430399999999998E-13</c:v>
                </c:pt>
                <c:pt idx="13784">
                  <c:v>2.4086100000000002E-13</c:v>
                </c:pt>
                <c:pt idx="13785">
                  <c:v>2.4086100000000002E-13</c:v>
                </c:pt>
                <c:pt idx="13786">
                  <c:v>2.4230800000000001E-13</c:v>
                </c:pt>
                <c:pt idx="13787">
                  <c:v>2.4230800000000001E-13</c:v>
                </c:pt>
                <c:pt idx="13788">
                  <c:v>3.2078499999999998E-13</c:v>
                </c:pt>
                <c:pt idx="13789">
                  <c:v>3.2078499999999998E-13</c:v>
                </c:pt>
                <c:pt idx="13790">
                  <c:v>2.3983199999999999E-13</c:v>
                </c:pt>
                <c:pt idx="13791">
                  <c:v>2.3983199999999999E-13</c:v>
                </c:pt>
                <c:pt idx="13792">
                  <c:v>2.8325400000000002E-13</c:v>
                </c:pt>
                <c:pt idx="13793">
                  <c:v>2.8325400000000002E-13</c:v>
                </c:pt>
                <c:pt idx="13794">
                  <c:v>2.3766700000000002E-13</c:v>
                </c:pt>
                <c:pt idx="13795">
                  <c:v>2.3766700000000002E-13</c:v>
                </c:pt>
                <c:pt idx="13796">
                  <c:v>2.3207699999999999E-13</c:v>
                </c:pt>
                <c:pt idx="13797">
                  <c:v>2.3207699999999999E-13</c:v>
                </c:pt>
                <c:pt idx="13798">
                  <c:v>3.6194900000000002E-13</c:v>
                </c:pt>
                <c:pt idx="13799">
                  <c:v>3.6194900000000002E-13</c:v>
                </c:pt>
                <c:pt idx="13800">
                  <c:v>3.68537E-13</c:v>
                </c:pt>
                <c:pt idx="13801">
                  <c:v>3.68537E-13</c:v>
                </c:pt>
                <c:pt idx="13802">
                  <c:v>2.32248E-13</c:v>
                </c:pt>
                <c:pt idx="13803">
                  <c:v>2.32248E-13</c:v>
                </c:pt>
                <c:pt idx="13804">
                  <c:v>4.0023500000000001E-13</c:v>
                </c:pt>
                <c:pt idx="13805">
                  <c:v>4.0023500000000001E-13</c:v>
                </c:pt>
                <c:pt idx="13806">
                  <c:v>3.9026800000000002E-13</c:v>
                </c:pt>
                <c:pt idx="13807">
                  <c:v>3.9026800000000002E-13</c:v>
                </c:pt>
                <c:pt idx="13808">
                  <c:v>2.8702000000000002E-13</c:v>
                </c:pt>
                <c:pt idx="13809">
                  <c:v>2.8702000000000002E-13</c:v>
                </c:pt>
                <c:pt idx="13810">
                  <c:v>2.92504E-13</c:v>
                </c:pt>
                <c:pt idx="13811">
                  <c:v>2.92504E-13</c:v>
                </c:pt>
                <c:pt idx="13812">
                  <c:v>1.45268E-12</c:v>
                </c:pt>
                <c:pt idx="13813">
                  <c:v>1.45268E-12</c:v>
                </c:pt>
                <c:pt idx="13814">
                  <c:v>2.7478000000000002E-13</c:v>
                </c:pt>
                <c:pt idx="13815">
                  <c:v>2.7478000000000002E-13</c:v>
                </c:pt>
                <c:pt idx="13816">
                  <c:v>2.4739400000000001E-13</c:v>
                </c:pt>
                <c:pt idx="13817">
                  <c:v>2.4739400000000001E-13</c:v>
                </c:pt>
                <c:pt idx="13818">
                  <c:v>2.8816700000000001E-13</c:v>
                </c:pt>
                <c:pt idx="13819">
                  <c:v>2.8816700000000001E-13</c:v>
                </c:pt>
                <c:pt idx="13820">
                  <c:v>2.3586700000000002E-13</c:v>
                </c:pt>
                <c:pt idx="13821">
                  <c:v>2.3586700000000002E-13</c:v>
                </c:pt>
                <c:pt idx="13822">
                  <c:v>2.9214500000000001E-13</c:v>
                </c:pt>
                <c:pt idx="13823">
                  <c:v>2.9214500000000001E-13</c:v>
                </c:pt>
                <c:pt idx="13824">
                  <c:v>3.59033E-13</c:v>
                </c:pt>
                <c:pt idx="13825">
                  <c:v>3.59033E-13</c:v>
                </c:pt>
                <c:pt idx="13826">
                  <c:v>2.5103699999999999E-13</c:v>
                </c:pt>
                <c:pt idx="13827">
                  <c:v>2.5103699999999999E-13</c:v>
                </c:pt>
                <c:pt idx="13828">
                  <c:v>2.5345899999999999E-13</c:v>
                </c:pt>
                <c:pt idx="13829">
                  <c:v>2.5345899999999999E-13</c:v>
                </c:pt>
                <c:pt idx="13830">
                  <c:v>2.4938399999999998E-13</c:v>
                </c:pt>
                <c:pt idx="13831">
                  <c:v>2.4938399999999998E-13</c:v>
                </c:pt>
                <c:pt idx="13832">
                  <c:v>3.8187199999999999E-11</c:v>
                </c:pt>
                <c:pt idx="13833">
                  <c:v>3.8187199999999999E-11</c:v>
                </c:pt>
                <c:pt idx="13834">
                  <c:v>3.0280899999999998E-13</c:v>
                </c:pt>
                <c:pt idx="13835">
                  <c:v>3.0280899999999998E-13</c:v>
                </c:pt>
                <c:pt idx="13836">
                  <c:v>2.49862E-13</c:v>
                </c:pt>
                <c:pt idx="13837">
                  <c:v>2.49862E-13</c:v>
                </c:pt>
                <c:pt idx="13838">
                  <c:v>4.0566099999999998E-13</c:v>
                </c:pt>
                <c:pt idx="13839">
                  <c:v>4.0566099999999998E-13</c:v>
                </c:pt>
                <c:pt idx="13840">
                  <c:v>2.6187499999999998E-13</c:v>
                </c:pt>
                <c:pt idx="13841">
                  <c:v>2.6187499999999998E-13</c:v>
                </c:pt>
                <c:pt idx="13842">
                  <c:v>9.3188399999999995E-13</c:v>
                </c:pt>
                <c:pt idx="13843">
                  <c:v>9.3188399999999995E-13</c:v>
                </c:pt>
                <c:pt idx="13844">
                  <c:v>2.7003500000000002E-13</c:v>
                </c:pt>
                <c:pt idx="13845">
                  <c:v>2.7003500000000002E-13</c:v>
                </c:pt>
                <c:pt idx="13846">
                  <c:v>4.7725300000000003E-13</c:v>
                </c:pt>
                <c:pt idx="13847">
                  <c:v>4.7725300000000003E-13</c:v>
                </c:pt>
                <c:pt idx="13848">
                  <c:v>1.1371399999999999E-12</c:v>
                </c:pt>
                <c:pt idx="13849">
                  <c:v>1.1371399999999999E-12</c:v>
                </c:pt>
                <c:pt idx="13850">
                  <c:v>2.7086000000000002E-13</c:v>
                </c:pt>
                <c:pt idx="13851">
                  <c:v>2.7086000000000002E-13</c:v>
                </c:pt>
                <c:pt idx="13852">
                  <c:v>2.8777300000000001E-13</c:v>
                </c:pt>
                <c:pt idx="13853">
                  <c:v>2.8777300000000001E-13</c:v>
                </c:pt>
                <c:pt idx="13854">
                  <c:v>3.4389599999999999E-13</c:v>
                </c:pt>
                <c:pt idx="13855">
                  <c:v>3.4389599999999999E-13</c:v>
                </c:pt>
                <c:pt idx="13856">
                  <c:v>4.6683299999999996E-13</c:v>
                </c:pt>
                <c:pt idx="13857">
                  <c:v>4.6683299999999996E-13</c:v>
                </c:pt>
                <c:pt idx="13858">
                  <c:v>6.7440000000000003E-13</c:v>
                </c:pt>
                <c:pt idx="13859">
                  <c:v>6.7440000000000003E-13</c:v>
                </c:pt>
                <c:pt idx="13860">
                  <c:v>1.0602700000000001E-12</c:v>
                </c:pt>
                <c:pt idx="13861">
                  <c:v>1.0602700000000001E-12</c:v>
                </c:pt>
                <c:pt idx="13862">
                  <c:v>6.3005000000000003E-13</c:v>
                </c:pt>
                <c:pt idx="13863">
                  <c:v>6.3005000000000003E-13</c:v>
                </c:pt>
                <c:pt idx="13864">
                  <c:v>7.1800100000000004E-13</c:v>
                </c:pt>
                <c:pt idx="13865">
                  <c:v>7.1800100000000004E-13</c:v>
                </c:pt>
                <c:pt idx="13866">
                  <c:v>7.7235700000000004E-13</c:v>
                </c:pt>
                <c:pt idx="13867">
                  <c:v>7.7235700000000004E-13</c:v>
                </c:pt>
                <c:pt idx="13868">
                  <c:v>8.4371700000000005E-13</c:v>
                </c:pt>
                <c:pt idx="13869">
                  <c:v>8.4371700000000005E-13</c:v>
                </c:pt>
                <c:pt idx="13870">
                  <c:v>2.53579E-12</c:v>
                </c:pt>
                <c:pt idx="13871">
                  <c:v>2.53579E-12</c:v>
                </c:pt>
                <c:pt idx="13872">
                  <c:v>1.1190600000000001E-12</c:v>
                </c:pt>
                <c:pt idx="13873">
                  <c:v>1.1190600000000001E-12</c:v>
                </c:pt>
                <c:pt idx="13874">
                  <c:v>1.05106E-12</c:v>
                </c:pt>
                <c:pt idx="13875">
                  <c:v>1.05106E-12</c:v>
                </c:pt>
                <c:pt idx="13876">
                  <c:v>1.1785199999999999E-12</c:v>
                </c:pt>
                <c:pt idx="13877">
                  <c:v>1.1785199999999999E-12</c:v>
                </c:pt>
                <c:pt idx="13878">
                  <c:v>1.66231E-12</c:v>
                </c:pt>
                <c:pt idx="13879">
                  <c:v>1.66231E-12</c:v>
                </c:pt>
                <c:pt idx="13880">
                  <c:v>9.5066800000000008E-13</c:v>
                </c:pt>
                <c:pt idx="13881">
                  <c:v>9.5066800000000008E-13</c:v>
                </c:pt>
                <c:pt idx="13882">
                  <c:v>8.8310800000000002E-13</c:v>
                </c:pt>
                <c:pt idx="13883">
                  <c:v>8.8310800000000002E-13</c:v>
                </c:pt>
                <c:pt idx="13884">
                  <c:v>8.5591100000000001E-13</c:v>
                </c:pt>
                <c:pt idx="13885">
                  <c:v>8.5591100000000001E-13</c:v>
                </c:pt>
                <c:pt idx="13886">
                  <c:v>7.7775799999999997E-13</c:v>
                </c:pt>
                <c:pt idx="13887">
                  <c:v>7.7775799999999997E-13</c:v>
                </c:pt>
                <c:pt idx="13888">
                  <c:v>2.1113499999999999E-12</c:v>
                </c:pt>
                <c:pt idx="13889">
                  <c:v>2.1113499999999999E-12</c:v>
                </c:pt>
                <c:pt idx="13890">
                  <c:v>7.2931000000000005E-13</c:v>
                </c:pt>
                <c:pt idx="13891">
                  <c:v>7.2931000000000005E-13</c:v>
                </c:pt>
                <c:pt idx="13892">
                  <c:v>1.38927E-12</c:v>
                </c:pt>
                <c:pt idx="13893">
                  <c:v>1.38927E-12</c:v>
                </c:pt>
                <c:pt idx="13894">
                  <c:v>5.6413800000000001E-13</c:v>
                </c:pt>
                <c:pt idx="13895">
                  <c:v>5.6413800000000001E-13</c:v>
                </c:pt>
                <c:pt idx="13896">
                  <c:v>6.6085500000000001E-13</c:v>
                </c:pt>
                <c:pt idx="13897">
                  <c:v>6.6085500000000001E-13</c:v>
                </c:pt>
                <c:pt idx="13898">
                  <c:v>4.7221399999999995E-13</c:v>
                </c:pt>
                <c:pt idx="13899">
                  <c:v>4.7221399999999995E-13</c:v>
                </c:pt>
                <c:pt idx="13900">
                  <c:v>5.3767100000000004E-13</c:v>
                </c:pt>
                <c:pt idx="13901">
                  <c:v>5.3767100000000004E-13</c:v>
                </c:pt>
                <c:pt idx="13902">
                  <c:v>4.4789000000000002E-13</c:v>
                </c:pt>
                <c:pt idx="13903">
                  <c:v>4.4789000000000002E-13</c:v>
                </c:pt>
                <c:pt idx="13904">
                  <c:v>5.00459E-13</c:v>
                </c:pt>
                <c:pt idx="13905">
                  <c:v>5.00459E-13</c:v>
                </c:pt>
                <c:pt idx="13906">
                  <c:v>3.95487E-13</c:v>
                </c:pt>
                <c:pt idx="13907">
                  <c:v>3.95487E-13</c:v>
                </c:pt>
                <c:pt idx="13908">
                  <c:v>3.7176499999999998E-13</c:v>
                </c:pt>
                <c:pt idx="13909">
                  <c:v>3.7176499999999998E-13</c:v>
                </c:pt>
                <c:pt idx="13910">
                  <c:v>5.6676200000000004E-13</c:v>
                </c:pt>
                <c:pt idx="13911">
                  <c:v>5.6676200000000004E-13</c:v>
                </c:pt>
                <c:pt idx="13912">
                  <c:v>3.4686E-13</c:v>
                </c:pt>
                <c:pt idx="13913">
                  <c:v>3.4686E-13</c:v>
                </c:pt>
                <c:pt idx="13914">
                  <c:v>3.3521399999999998E-13</c:v>
                </c:pt>
                <c:pt idx="13915">
                  <c:v>3.3521399999999998E-13</c:v>
                </c:pt>
                <c:pt idx="13916">
                  <c:v>3.2641099999999999E-13</c:v>
                </c:pt>
                <c:pt idx="13917">
                  <c:v>3.2641099999999999E-13</c:v>
                </c:pt>
                <c:pt idx="13918">
                  <c:v>5.1794600000000004E-13</c:v>
                </c:pt>
                <c:pt idx="13919">
                  <c:v>5.1794600000000004E-13</c:v>
                </c:pt>
                <c:pt idx="13920">
                  <c:v>2.8683E-13</c:v>
                </c:pt>
                <c:pt idx="13921">
                  <c:v>2.8683E-13</c:v>
                </c:pt>
                <c:pt idx="13922">
                  <c:v>2.7450300000000001E-13</c:v>
                </c:pt>
                <c:pt idx="13923">
                  <c:v>2.7450300000000001E-13</c:v>
                </c:pt>
                <c:pt idx="13924">
                  <c:v>3.1871799999999999E-13</c:v>
                </c:pt>
                <c:pt idx="13925">
                  <c:v>3.1871799999999999E-13</c:v>
                </c:pt>
                <c:pt idx="13926">
                  <c:v>2.7083700000000002E-13</c:v>
                </c:pt>
                <c:pt idx="13927">
                  <c:v>2.7083700000000002E-13</c:v>
                </c:pt>
                <c:pt idx="13928">
                  <c:v>3.6712599999999998E-13</c:v>
                </c:pt>
                <c:pt idx="13929">
                  <c:v>3.6712599999999998E-13</c:v>
                </c:pt>
                <c:pt idx="13930">
                  <c:v>3.3106599999999998E-13</c:v>
                </c:pt>
                <c:pt idx="13931">
                  <c:v>3.3106599999999998E-13</c:v>
                </c:pt>
                <c:pt idx="13932">
                  <c:v>4.8919500000000002E-13</c:v>
                </c:pt>
                <c:pt idx="13933">
                  <c:v>4.8919500000000002E-13</c:v>
                </c:pt>
                <c:pt idx="13934">
                  <c:v>2.5808500000000001E-13</c:v>
                </c:pt>
                <c:pt idx="13935">
                  <c:v>2.5808500000000001E-13</c:v>
                </c:pt>
                <c:pt idx="13936">
                  <c:v>2.6827600000000001E-13</c:v>
                </c:pt>
                <c:pt idx="13937">
                  <c:v>2.6827600000000001E-13</c:v>
                </c:pt>
                <c:pt idx="13938">
                  <c:v>3.8175999999999998E-13</c:v>
                </c:pt>
                <c:pt idx="13939">
                  <c:v>3.8175999999999998E-13</c:v>
                </c:pt>
                <c:pt idx="13940">
                  <c:v>3.3202499999999999E-13</c:v>
                </c:pt>
                <c:pt idx="13941">
                  <c:v>3.3202499999999999E-13</c:v>
                </c:pt>
                <c:pt idx="13942">
                  <c:v>2.6766199999999999E-13</c:v>
                </c:pt>
                <c:pt idx="13943">
                  <c:v>2.6766199999999999E-13</c:v>
                </c:pt>
                <c:pt idx="13944">
                  <c:v>2.7185E-13</c:v>
                </c:pt>
                <c:pt idx="13945">
                  <c:v>2.7185E-13</c:v>
                </c:pt>
                <c:pt idx="13946">
                  <c:v>3.4419700000000002E-13</c:v>
                </c:pt>
                <c:pt idx="13947">
                  <c:v>3.4419700000000002E-13</c:v>
                </c:pt>
                <c:pt idx="13948">
                  <c:v>3.2347400000000002E-13</c:v>
                </c:pt>
                <c:pt idx="13949">
                  <c:v>3.2347400000000002E-13</c:v>
                </c:pt>
                <c:pt idx="13950">
                  <c:v>3.3706400000000002E-13</c:v>
                </c:pt>
                <c:pt idx="13951">
                  <c:v>3.3706400000000002E-13</c:v>
                </c:pt>
                <c:pt idx="13952">
                  <c:v>9.7325100000000009E-13</c:v>
                </c:pt>
                <c:pt idx="13953">
                  <c:v>9.7325100000000009E-13</c:v>
                </c:pt>
                <c:pt idx="13954">
                  <c:v>3.0698900000000002E-13</c:v>
                </c:pt>
                <c:pt idx="13955">
                  <c:v>3.0698900000000002E-13</c:v>
                </c:pt>
                <c:pt idx="13956">
                  <c:v>2.6243400000000001E-13</c:v>
                </c:pt>
                <c:pt idx="13957">
                  <c:v>2.6243400000000001E-13</c:v>
                </c:pt>
                <c:pt idx="13958">
                  <c:v>3.6181300000000002E-13</c:v>
                </c:pt>
                <c:pt idx="13959">
                  <c:v>3.6181300000000002E-13</c:v>
                </c:pt>
                <c:pt idx="13960">
                  <c:v>2.5594999999999998E-13</c:v>
                </c:pt>
                <c:pt idx="13961">
                  <c:v>2.5594999999999998E-13</c:v>
                </c:pt>
                <c:pt idx="13962">
                  <c:v>3.4459300000000001E-13</c:v>
                </c:pt>
                <c:pt idx="13963">
                  <c:v>3.4459300000000001E-13</c:v>
                </c:pt>
                <c:pt idx="13964">
                  <c:v>2.3467099999999998E-12</c:v>
                </c:pt>
                <c:pt idx="13965">
                  <c:v>2.3467099999999998E-12</c:v>
                </c:pt>
                <c:pt idx="13966">
                  <c:v>2.43522E-13</c:v>
                </c:pt>
                <c:pt idx="13967">
                  <c:v>2.43522E-13</c:v>
                </c:pt>
                <c:pt idx="13968">
                  <c:v>2.6924400000000001E-13</c:v>
                </c:pt>
                <c:pt idx="13969">
                  <c:v>2.6924400000000001E-13</c:v>
                </c:pt>
                <c:pt idx="13970">
                  <c:v>3.87036E-13</c:v>
                </c:pt>
                <c:pt idx="13971">
                  <c:v>3.87036E-13</c:v>
                </c:pt>
                <c:pt idx="13972">
                  <c:v>2.5166299999999997E-13</c:v>
                </c:pt>
                <c:pt idx="13973">
                  <c:v>2.5166299999999997E-13</c:v>
                </c:pt>
                <c:pt idx="13974">
                  <c:v>2.2525500000000001E-13</c:v>
                </c:pt>
                <c:pt idx="13975">
                  <c:v>2.2525500000000001E-13</c:v>
                </c:pt>
                <c:pt idx="13976">
                  <c:v>2.7927200000000002E-13</c:v>
                </c:pt>
                <c:pt idx="13977">
                  <c:v>2.7927200000000002E-13</c:v>
                </c:pt>
                <c:pt idx="13978">
                  <c:v>4.14341E-13</c:v>
                </c:pt>
                <c:pt idx="13979">
                  <c:v>4.14341E-13</c:v>
                </c:pt>
                <c:pt idx="13980">
                  <c:v>2.0347900000000001E-13</c:v>
                </c:pt>
                <c:pt idx="13981">
                  <c:v>2.0347900000000001E-13</c:v>
                </c:pt>
                <c:pt idx="13982">
                  <c:v>2.2253699999999999E-13</c:v>
                </c:pt>
                <c:pt idx="13983">
                  <c:v>2.2253699999999999E-13</c:v>
                </c:pt>
                <c:pt idx="13984">
                  <c:v>2.24017E-13</c:v>
                </c:pt>
                <c:pt idx="13985">
                  <c:v>2.24017E-13</c:v>
                </c:pt>
                <c:pt idx="13986">
                  <c:v>3.1126200000000002E-13</c:v>
                </c:pt>
                <c:pt idx="13987">
                  <c:v>3.1126200000000002E-13</c:v>
                </c:pt>
                <c:pt idx="13988">
                  <c:v>2.5403900000000002E-13</c:v>
                </c:pt>
                <c:pt idx="13989">
                  <c:v>2.5403900000000002E-13</c:v>
                </c:pt>
                <c:pt idx="13990">
                  <c:v>2.8031100000000002E-13</c:v>
                </c:pt>
                <c:pt idx="13991">
                  <c:v>2.8031100000000002E-13</c:v>
                </c:pt>
                <c:pt idx="13992">
                  <c:v>4.5552699999999996E-13</c:v>
                </c:pt>
                <c:pt idx="13993">
                  <c:v>4.5552699999999996E-13</c:v>
                </c:pt>
                <c:pt idx="13994">
                  <c:v>8.7674400000000005E-13</c:v>
                </c:pt>
                <c:pt idx="13995">
                  <c:v>8.7674400000000005E-13</c:v>
                </c:pt>
                <c:pt idx="13996">
                  <c:v>2.00963E-13</c:v>
                </c:pt>
                <c:pt idx="13997">
                  <c:v>2.00963E-13</c:v>
                </c:pt>
                <c:pt idx="13998">
                  <c:v>2.9294299999999998E-13</c:v>
                </c:pt>
                <c:pt idx="13999">
                  <c:v>2.9294299999999998E-13</c:v>
                </c:pt>
                <c:pt idx="14000">
                  <c:v>1.8911200000000001E-13</c:v>
                </c:pt>
                <c:pt idx="14001">
                  <c:v>1.8911200000000001E-13</c:v>
                </c:pt>
                <c:pt idx="14002">
                  <c:v>3.3922199999999999E-13</c:v>
                </c:pt>
                <c:pt idx="14003">
                  <c:v>3.3922199999999999E-13</c:v>
                </c:pt>
                <c:pt idx="14004">
                  <c:v>3.0126799999999999E-13</c:v>
                </c:pt>
                <c:pt idx="14005">
                  <c:v>3.0126799999999999E-13</c:v>
                </c:pt>
                <c:pt idx="14006">
                  <c:v>3.0873800000000001E-13</c:v>
                </c:pt>
                <c:pt idx="14007">
                  <c:v>3.0873800000000001E-13</c:v>
                </c:pt>
                <c:pt idx="14008">
                  <c:v>1.9666300000000001E-13</c:v>
                </c:pt>
                <c:pt idx="14009">
                  <c:v>1.9666300000000001E-13</c:v>
                </c:pt>
                <c:pt idx="14010">
                  <c:v>2.03695E-13</c:v>
                </c:pt>
                <c:pt idx="14011">
                  <c:v>2.03695E-13</c:v>
                </c:pt>
                <c:pt idx="14012">
                  <c:v>1.9896099999999999E-13</c:v>
                </c:pt>
                <c:pt idx="14013">
                  <c:v>1.9896099999999999E-13</c:v>
                </c:pt>
                <c:pt idx="14014">
                  <c:v>2.4687899999999998E-13</c:v>
                </c:pt>
                <c:pt idx="14015">
                  <c:v>2.4687899999999998E-13</c:v>
                </c:pt>
                <c:pt idx="14016">
                  <c:v>1.95075E-13</c:v>
                </c:pt>
                <c:pt idx="14017">
                  <c:v>1.95075E-13</c:v>
                </c:pt>
                <c:pt idx="14018">
                  <c:v>2.6893800000000002E-13</c:v>
                </c:pt>
                <c:pt idx="14019">
                  <c:v>2.6893800000000002E-13</c:v>
                </c:pt>
                <c:pt idx="14020">
                  <c:v>1.96543E-13</c:v>
                </c:pt>
                <c:pt idx="14021">
                  <c:v>1.96543E-13</c:v>
                </c:pt>
                <c:pt idx="14022">
                  <c:v>2.6209300000000001E-13</c:v>
                </c:pt>
                <c:pt idx="14023">
                  <c:v>2.6209300000000001E-13</c:v>
                </c:pt>
                <c:pt idx="14024">
                  <c:v>9.8390299999999999E-13</c:v>
                </c:pt>
                <c:pt idx="14025">
                  <c:v>9.8390299999999999E-13</c:v>
                </c:pt>
                <c:pt idx="14026">
                  <c:v>2.01371E-13</c:v>
                </c:pt>
                <c:pt idx="14027">
                  <c:v>2.01371E-13</c:v>
                </c:pt>
                <c:pt idx="14028">
                  <c:v>2.7441899999999998E-13</c:v>
                </c:pt>
                <c:pt idx="14029">
                  <c:v>2.7441899999999998E-13</c:v>
                </c:pt>
                <c:pt idx="14030">
                  <c:v>3.3960899999999998E-13</c:v>
                </c:pt>
                <c:pt idx="14031">
                  <c:v>3.3960899999999998E-13</c:v>
                </c:pt>
                <c:pt idx="14032">
                  <c:v>1.9893799999999999E-13</c:v>
                </c:pt>
                <c:pt idx="14033">
                  <c:v>1.9893799999999999E-13</c:v>
                </c:pt>
                <c:pt idx="14034">
                  <c:v>3.29534E-13</c:v>
                </c:pt>
                <c:pt idx="14035">
                  <c:v>3.29534E-13</c:v>
                </c:pt>
                <c:pt idx="14036">
                  <c:v>1.9704699999999999E-13</c:v>
                </c:pt>
                <c:pt idx="14037">
                  <c:v>1.9704699999999999E-13</c:v>
                </c:pt>
                <c:pt idx="14038">
                  <c:v>2.1693200000000001E-13</c:v>
                </c:pt>
                <c:pt idx="14039">
                  <c:v>2.1693200000000001E-13</c:v>
                </c:pt>
                <c:pt idx="14040">
                  <c:v>8.90012E-13</c:v>
                </c:pt>
                <c:pt idx="14041">
                  <c:v>8.90012E-13</c:v>
                </c:pt>
                <c:pt idx="14042">
                  <c:v>3.0243599999999998E-13</c:v>
                </c:pt>
                <c:pt idx="14043">
                  <c:v>3.0243599999999998E-13</c:v>
                </c:pt>
                <c:pt idx="14044">
                  <c:v>1.9237900000000001E-13</c:v>
                </c:pt>
                <c:pt idx="14045">
                  <c:v>1.9237900000000001E-13</c:v>
                </c:pt>
                <c:pt idx="14046">
                  <c:v>4.1800800000000001E-13</c:v>
                </c:pt>
                <c:pt idx="14047">
                  <c:v>4.1800800000000001E-13</c:v>
                </c:pt>
                <c:pt idx="14048">
                  <c:v>1.99638E-13</c:v>
                </c:pt>
                <c:pt idx="14049">
                  <c:v>1.99638E-13</c:v>
                </c:pt>
                <c:pt idx="14050">
                  <c:v>3.8451899999999999E-13</c:v>
                </c:pt>
                <c:pt idx="14051">
                  <c:v>3.8451899999999999E-13</c:v>
                </c:pt>
                <c:pt idx="14052">
                  <c:v>8.9499000000000001E-13</c:v>
                </c:pt>
                <c:pt idx="14053">
                  <c:v>8.9499000000000001E-13</c:v>
                </c:pt>
                <c:pt idx="14054">
                  <c:v>2.4429000000000001E-13</c:v>
                </c:pt>
                <c:pt idx="14055">
                  <c:v>2.4429000000000001E-13</c:v>
                </c:pt>
                <c:pt idx="14056">
                  <c:v>9.5176400000000006E-13</c:v>
                </c:pt>
                <c:pt idx="14057">
                  <c:v>9.5176400000000006E-13</c:v>
                </c:pt>
                <c:pt idx="14058">
                  <c:v>1.8632399999999999E-13</c:v>
                </c:pt>
                <c:pt idx="14059">
                  <c:v>1.8632399999999999E-13</c:v>
                </c:pt>
                <c:pt idx="14060">
                  <c:v>3.76868E-13</c:v>
                </c:pt>
                <c:pt idx="14061">
                  <c:v>3.76868E-13</c:v>
                </c:pt>
                <c:pt idx="14062">
                  <c:v>9.9269399999999997E-13</c:v>
                </c:pt>
                <c:pt idx="14063">
                  <c:v>9.9269399999999997E-13</c:v>
                </c:pt>
                <c:pt idx="14064">
                  <c:v>1.93857E-13</c:v>
                </c:pt>
                <c:pt idx="14065">
                  <c:v>1.93857E-13</c:v>
                </c:pt>
                <c:pt idx="14066">
                  <c:v>1.9779700000000001E-13</c:v>
                </c:pt>
                <c:pt idx="14067">
                  <c:v>1.9779700000000001E-13</c:v>
                </c:pt>
                <c:pt idx="14068">
                  <c:v>3.4410000000000002E-13</c:v>
                </c:pt>
                <c:pt idx="14069">
                  <c:v>3.4410000000000002E-13</c:v>
                </c:pt>
                <c:pt idx="14070">
                  <c:v>1.9223299999999999E-13</c:v>
                </c:pt>
                <c:pt idx="14071">
                  <c:v>1.9223299999999999E-13</c:v>
                </c:pt>
                <c:pt idx="14072">
                  <c:v>1.98843E-13</c:v>
                </c:pt>
                <c:pt idx="14073">
                  <c:v>1.98843E-13</c:v>
                </c:pt>
                <c:pt idx="14074">
                  <c:v>2.4971799999999998E-13</c:v>
                </c:pt>
                <c:pt idx="14075">
                  <c:v>2.4971799999999998E-13</c:v>
                </c:pt>
                <c:pt idx="14076">
                  <c:v>3.1833299999999998E-13</c:v>
                </c:pt>
                <c:pt idx="14077">
                  <c:v>3.1833299999999998E-13</c:v>
                </c:pt>
                <c:pt idx="14078">
                  <c:v>1.9254000000000001E-13</c:v>
                </c:pt>
                <c:pt idx="14079">
                  <c:v>1.9254000000000001E-13</c:v>
                </c:pt>
                <c:pt idx="14080">
                  <c:v>3.53933E-13</c:v>
                </c:pt>
                <c:pt idx="14081">
                  <c:v>3.53933E-13</c:v>
                </c:pt>
                <c:pt idx="14082">
                  <c:v>2.59502E-13</c:v>
                </c:pt>
                <c:pt idx="14083">
                  <c:v>2.59502E-13</c:v>
                </c:pt>
                <c:pt idx="14084">
                  <c:v>1.9017800000000001E-13</c:v>
                </c:pt>
                <c:pt idx="14085">
                  <c:v>1.9017800000000001E-13</c:v>
                </c:pt>
                <c:pt idx="14086">
                  <c:v>3.7858399999999997E-13</c:v>
                </c:pt>
                <c:pt idx="14087">
                  <c:v>3.7858399999999997E-13</c:v>
                </c:pt>
                <c:pt idx="14088">
                  <c:v>1.0331300000000001E-12</c:v>
                </c:pt>
                <c:pt idx="14089">
                  <c:v>1.0331300000000001E-12</c:v>
                </c:pt>
                <c:pt idx="14090">
                  <c:v>1.9468700000000001E-13</c:v>
                </c:pt>
                <c:pt idx="14091">
                  <c:v>1.9468700000000001E-13</c:v>
                </c:pt>
                <c:pt idx="14092">
                  <c:v>8.8649200000000004E-13</c:v>
                </c:pt>
                <c:pt idx="14093">
                  <c:v>8.8649200000000004E-13</c:v>
                </c:pt>
                <c:pt idx="14094">
                  <c:v>2.0129200000000001E-13</c:v>
                </c:pt>
                <c:pt idx="14095">
                  <c:v>2.0129200000000001E-13</c:v>
                </c:pt>
                <c:pt idx="14096">
                  <c:v>1.06618E-12</c:v>
                </c:pt>
                <c:pt idx="14097">
                  <c:v>1.06618E-12</c:v>
                </c:pt>
                <c:pt idx="14098">
                  <c:v>2.6507199999999999E-13</c:v>
                </c:pt>
                <c:pt idx="14099">
                  <c:v>2.6507199999999999E-13</c:v>
                </c:pt>
                <c:pt idx="14100">
                  <c:v>2.6313599999999999E-13</c:v>
                </c:pt>
                <c:pt idx="14101">
                  <c:v>2.6313599999999999E-13</c:v>
                </c:pt>
                <c:pt idx="14102">
                  <c:v>2.1533999999999999E-13</c:v>
                </c:pt>
                <c:pt idx="14103">
                  <c:v>2.1533999999999999E-13</c:v>
                </c:pt>
                <c:pt idx="14104">
                  <c:v>8.0749700000000003E-13</c:v>
                </c:pt>
                <c:pt idx="14105">
                  <c:v>8.0749700000000003E-13</c:v>
                </c:pt>
                <c:pt idx="14106">
                  <c:v>1.89281E-13</c:v>
                </c:pt>
                <c:pt idx="14107">
                  <c:v>1.89281E-13</c:v>
                </c:pt>
                <c:pt idx="14108">
                  <c:v>9.3373599999999993E-13</c:v>
                </c:pt>
                <c:pt idx="14109">
                  <c:v>9.3373599999999993E-13</c:v>
                </c:pt>
                <c:pt idx="14110">
                  <c:v>2.0894699999999999E-13</c:v>
                </c:pt>
                <c:pt idx="14111">
                  <c:v>2.0894699999999999E-13</c:v>
                </c:pt>
                <c:pt idx="14112">
                  <c:v>1.9118199999999998E-12</c:v>
                </c:pt>
                <c:pt idx="14113">
                  <c:v>1.9118199999999998E-12</c:v>
                </c:pt>
                <c:pt idx="14114">
                  <c:v>1.94516E-13</c:v>
                </c:pt>
                <c:pt idx="14115">
                  <c:v>1.94516E-13</c:v>
                </c:pt>
                <c:pt idx="14116">
                  <c:v>2.6310999999999998E-13</c:v>
                </c:pt>
                <c:pt idx="14117">
                  <c:v>2.6310999999999998E-13</c:v>
                </c:pt>
                <c:pt idx="14118">
                  <c:v>3.1676099999999998E-13</c:v>
                </c:pt>
                <c:pt idx="14119">
                  <c:v>3.1676099999999998E-13</c:v>
                </c:pt>
                <c:pt idx="14120">
                  <c:v>2.0136599999999999E-13</c:v>
                </c:pt>
                <c:pt idx="14121">
                  <c:v>2.0136599999999999E-13</c:v>
                </c:pt>
                <c:pt idx="14122">
                  <c:v>1.0405200000000001E-12</c:v>
                </c:pt>
                <c:pt idx="14123">
                  <c:v>1.0405200000000001E-12</c:v>
                </c:pt>
                <c:pt idx="14124">
                  <c:v>8.87486E-13</c:v>
                </c:pt>
                <c:pt idx="14125">
                  <c:v>8.87486E-13</c:v>
                </c:pt>
                <c:pt idx="14126">
                  <c:v>1.94229E-13</c:v>
                </c:pt>
                <c:pt idx="14127">
                  <c:v>1.94229E-13</c:v>
                </c:pt>
                <c:pt idx="14128">
                  <c:v>1.9835499999999999E-13</c:v>
                </c:pt>
                <c:pt idx="14129">
                  <c:v>1.9835499999999999E-13</c:v>
                </c:pt>
                <c:pt idx="14130">
                  <c:v>3.09028E-13</c:v>
                </c:pt>
                <c:pt idx="14131">
                  <c:v>3.09028E-13</c:v>
                </c:pt>
                <c:pt idx="14132">
                  <c:v>1.86397E-13</c:v>
                </c:pt>
                <c:pt idx="14133">
                  <c:v>1.86397E-13</c:v>
                </c:pt>
                <c:pt idx="14134">
                  <c:v>2.6219200000000001E-13</c:v>
                </c:pt>
                <c:pt idx="14135">
                  <c:v>2.6219200000000001E-13</c:v>
                </c:pt>
                <c:pt idx="14136">
                  <c:v>4.6177599999999999E-13</c:v>
                </c:pt>
                <c:pt idx="14137">
                  <c:v>4.6177599999999999E-13</c:v>
                </c:pt>
                <c:pt idx="14138">
                  <c:v>1.9151800000000001E-13</c:v>
                </c:pt>
                <c:pt idx="14139">
                  <c:v>1.9151800000000001E-13</c:v>
                </c:pt>
                <c:pt idx="14140">
                  <c:v>2.3798999999999998E-13</c:v>
                </c:pt>
                <c:pt idx="14141">
                  <c:v>2.3798999999999998E-13</c:v>
                </c:pt>
                <c:pt idx="14142">
                  <c:v>1.9032699999999999E-13</c:v>
                </c:pt>
                <c:pt idx="14143">
                  <c:v>1.9032699999999999E-13</c:v>
                </c:pt>
                <c:pt idx="14144">
                  <c:v>3.5425899999999998E-13</c:v>
                </c:pt>
                <c:pt idx="14145">
                  <c:v>3.5425899999999998E-13</c:v>
                </c:pt>
                <c:pt idx="14146">
                  <c:v>1.8535100000000001E-13</c:v>
                </c:pt>
                <c:pt idx="14147">
                  <c:v>1.8535100000000001E-13</c:v>
                </c:pt>
                <c:pt idx="14148">
                  <c:v>1.8647100000000001E-13</c:v>
                </c:pt>
                <c:pt idx="14149">
                  <c:v>1.8647100000000001E-13</c:v>
                </c:pt>
                <c:pt idx="14150">
                  <c:v>2.7558400000000001E-13</c:v>
                </c:pt>
                <c:pt idx="14151">
                  <c:v>2.7558400000000001E-13</c:v>
                </c:pt>
                <c:pt idx="14152">
                  <c:v>9.5777999999999998E-13</c:v>
                </c:pt>
                <c:pt idx="14153">
                  <c:v>9.5777999999999998E-13</c:v>
                </c:pt>
                <c:pt idx="14154">
                  <c:v>2.8890599999999999E-13</c:v>
                </c:pt>
                <c:pt idx="14155">
                  <c:v>2.8890599999999999E-13</c:v>
                </c:pt>
                <c:pt idx="14156">
                  <c:v>5.2510500000000001E-13</c:v>
                </c:pt>
                <c:pt idx="14157">
                  <c:v>5.2510500000000001E-13</c:v>
                </c:pt>
                <c:pt idx="14158">
                  <c:v>1.9442200000000001E-13</c:v>
                </c:pt>
                <c:pt idx="14159">
                  <c:v>1.9442200000000001E-13</c:v>
                </c:pt>
                <c:pt idx="14160">
                  <c:v>1.82237E-13</c:v>
                </c:pt>
                <c:pt idx="14161">
                  <c:v>1.82237E-13</c:v>
                </c:pt>
                <c:pt idx="14162">
                  <c:v>2.7222499999999998E-13</c:v>
                </c:pt>
                <c:pt idx="14163">
                  <c:v>2.7222499999999998E-13</c:v>
                </c:pt>
                <c:pt idx="14164">
                  <c:v>2.3787200000000002E-13</c:v>
                </c:pt>
                <c:pt idx="14165">
                  <c:v>2.3787200000000002E-13</c:v>
                </c:pt>
                <c:pt idx="14166">
                  <c:v>3.7360399999999998E-13</c:v>
                </c:pt>
                <c:pt idx="14167">
                  <c:v>3.7360399999999998E-13</c:v>
                </c:pt>
                <c:pt idx="14168">
                  <c:v>1.88394E-13</c:v>
                </c:pt>
                <c:pt idx="14169">
                  <c:v>1.88394E-13</c:v>
                </c:pt>
                <c:pt idx="14170">
                  <c:v>1.93306E-13</c:v>
                </c:pt>
                <c:pt idx="14171">
                  <c:v>1.93306E-13</c:v>
                </c:pt>
                <c:pt idx="14172">
                  <c:v>1.8011600000000001E-13</c:v>
                </c:pt>
                <c:pt idx="14173">
                  <c:v>1.8011600000000001E-13</c:v>
                </c:pt>
                <c:pt idx="14174">
                  <c:v>1.8322500000000001E-13</c:v>
                </c:pt>
                <c:pt idx="14175">
                  <c:v>1.8322500000000001E-13</c:v>
                </c:pt>
                <c:pt idx="14176">
                  <c:v>1.84787E-13</c:v>
                </c:pt>
                <c:pt idx="14177">
                  <c:v>1.84787E-13</c:v>
                </c:pt>
                <c:pt idx="14178">
                  <c:v>3.2118800000000002E-13</c:v>
                </c:pt>
                <c:pt idx="14179">
                  <c:v>3.2118800000000002E-13</c:v>
                </c:pt>
                <c:pt idx="14180">
                  <c:v>3.1524299999999999E-13</c:v>
                </c:pt>
                <c:pt idx="14181">
                  <c:v>3.1524299999999999E-13</c:v>
                </c:pt>
                <c:pt idx="14182">
                  <c:v>2.4966400000000001E-13</c:v>
                </c:pt>
                <c:pt idx="14183">
                  <c:v>2.4966400000000001E-13</c:v>
                </c:pt>
                <c:pt idx="14184">
                  <c:v>1.7255399999999999E-13</c:v>
                </c:pt>
                <c:pt idx="14185">
                  <c:v>1.7255399999999999E-13</c:v>
                </c:pt>
                <c:pt idx="14186">
                  <c:v>3.26667E-13</c:v>
                </c:pt>
                <c:pt idx="14187">
                  <c:v>3.26667E-13</c:v>
                </c:pt>
                <c:pt idx="14188">
                  <c:v>1.84469E-13</c:v>
                </c:pt>
                <c:pt idx="14189">
                  <c:v>1.84469E-13</c:v>
                </c:pt>
                <c:pt idx="14190">
                  <c:v>2.7659699999999999E-13</c:v>
                </c:pt>
                <c:pt idx="14191">
                  <c:v>2.7659699999999999E-13</c:v>
                </c:pt>
                <c:pt idx="14192">
                  <c:v>2.3972700000000001E-13</c:v>
                </c:pt>
                <c:pt idx="14193">
                  <c:v>2.3972700000000001E-13</c:v>
                </c:pt>
                <c:pt idx="14194">
                  <c:v>2.2863399999999999E-13</c:v>
                </c:pt>
                <c:pt idx="14195">
                  <c:v>2.2863399999999999E-13</c:v>
                </c:pt>
                <c:pt idx="14196">
                  <c:v>1.88395E-13</c:v>
                </c:pt>
                <c:pt idx="14197">
                  <c:v>1.88395E-13</c:v>
                </c:pt>
                <c:pt idx="14198">
                  <c:v>1.70097E-12</c:v>
                </c:pt>
                <c:pt idx="14199">
                  <c:v>1.70097E-12</c:v>
                </c:pt>
                <c:pt idx="14200">
                  <c:v>1.1092600000000001E-12</c:v>
                </c:pt>
                <c:pt idx="14201">
                  <c:v>1.1092600000000001E-12</c:v>
                </c:pt>
                <c:pt idx="14202">
                  <c:v>1.9299200000000001E-13</c:v>
                </c:pt>
                <c:pt idx="14203">
                  <c:v>1.9299200000000001E-13</c:v>
                </c:pt>
                <c:pt idx="14204">
                  <c:v>2.9521599999999999E-13</c:v>
                </c:pt>
                <c:pt idx="14205">
                  <c:v>2.9521599999999999E-13</c:v>
                </c:pt>
                <c:pt idx="14206">
                  <c:v>3.3520400000000001E-13</c:v>
                </c:pt>
                <c:pt idx="14207">
                  <c:v>3.3520400000000001E-13</c:v>
                </c:pt>
                <c:pt idx="14208">
                  <c:v>1.9251700000000001E-13</c:v>
                </c:pt>
                <c:pt idx="14209">
                  <c:v>1.9251700000000001E-13</c:v>
                </c:pt>
                <c:pt idx="14210">
                  <c:v>1.9916700000000001E-13</c:v>
                </c:pt>
                <c:pt idx="14211">
                  <c:v>1.9916700000000001E-13</c:v>
                </c:pt>
                <c:pt idx="14212">
                  <c:v>2.0170599999999999E-13</c:v>
                </c:pt>
                <c:pt idx="14213">
                  <c:v>2.0170599999999999E-13</c:v>
                </c:pt>
                <c:pt idx="14214">
                  <c:v>1.9482999999999999E-13</c:v>
                </c:pt>
                <c:pt idx="14215">
                  <c:v>1.9482999999999999E-13</c:v>
                </c:pt>
                <c:pt idx="14216">
                  <c:v>1.9666400000000002E-12</c:v>
                </c:pt>
                <c:pt idx="14217">
                  <c:v>1.9666400000000002E-12</c:v>
                </c:pt>
                <c:pt idx="14218">
                  <c:v>2.4872499999999998E-13</c:v>
                </c:pt>
                <c:pt idx="14219">
                  <c:v>2.4872499999999998E-13</c:v>
                </c:pt>
                <c:pt idx="14220">
                  <c:v>9.2209400000000005E-13</c:v>
                </c:pt>
                <c:pt idx="14221">
                  <c:v>9.2209400000000005E-13</c:v>
                </c:pt>
                <c:pt idx="14222">
                  <c:v>1.9436699999999999E-13</c:v>
                </c:pt>
                <c:pt idx="14223">
                  <c:v>1.9436699999999999E-13</c:v>
                </c:pt>
                <c:pt idx="14224">
                  <c:v>2.0288100000000001E-13</c:v>
                </c:pt>
                <c:pt idx="14225">
                  <c:v>2.0288100000000001E-13</c:v>
                </c:pt>
                <c:pt idx="14226">
                  <c:v>2.62922E-13</c:v>
                </c:pt>
                <c:pt idx="14227">
                  <c:v>2.62922E-13</c:v>
                </c:pt>
                <c:pt idx="14228">
                  <c:v>2.4893400000000002E-13</c:v>
                </c:pt>
                <c:pt idx="14229">
                  <c:v>2.4893400000000002E-13</c:v>
                </c:pt>
                <c:pt idx="14230">
                  <c:v>3.6676699999999998E-11</c:v>
                </c:pt>
                <c:pt idx="14231">
                  <c:v>3.6676699999999998E-11</c:v>
                </c:pt>
                <c:pt idx="14232">
                  <c:v>2.1889900000000001E-13</c:v>
                </c:pt>
                <c:pt idx="14233">
                  <c:v>2.1889900000000001E-13</c:v>
                </c:pt>
                <c:pt idx="14234">
                  <c:v>3.2598699999999999E-13</c:v>
                </c:pt>
                <c:pt idx="14235">
                  <c:v>3.2598699999999999E-13</c:v>
                </c:pt>
                <c:pt idx="14236">
                  <c:v>9.5009800000000002E-13</c:v>
                </c:pt>
                <c:pt idx="14237">
                  <c:v>9.5009800000000002E-13</c:v>
                </c:pt>
                <c:pt idx="14238">
                  <c:v>3.2934899999999998E-13</c:v>
                </c:pt>
                <c:pt idx="14239">
                  <c:v>3.2934899999999998E-13</c:v>
                </c:pt>
                <c:pt idx="14240">
                  <c:v>2.11381E-13</c:v>
                </c:pt>
                <c:pt idx="14241">
                  <c:v>2.11381E-13</c:v>
                </c:pt>
                <c:pt idx="14242">
                  <c:v>2.0007500000000001E-13</c:v>
                </c:pt>
                <c:pt idx="14243">
                  <c:v>2.0007500000000001E-13</c:v>
                </c:pt>
                <c:pt idx="14244">
                  <c:v>2.26619E-13</c:v>
                </c:pt>
                <c:pt idx="14245">
                  <c:v>2.26619E-13</c:v>
                </c:pt>
                <c:pt idx="14246">
                  <c:v>2.5223900000000002E-13</c:v>
                </c:pt>
                <c:pt idx="14247">
                  <c:v>2.5223900000000002E-13</c:v>
                </c:pt>
                <c:pt idx="14248">
                  <c:v>2.60055E-13</c:v>
                </c:pt>
                <c:pt idx="14249">
                  <c:v>2.60055E-13</c:v>
                </c:pt>
                <c:pt idx="14250">
                  <c:v>3.0542900000000002E-13</c:v>
                </c:pt>
                <c:pt idx="14251">
                  <c:v>3.0542900000000002E-13</c:v>
                </c:pt>
                <c:pt idx="14252">
                  <c:v>2.09973E-13</c:v>
                </c:pt>
                <c:pt idx="14253">
                  <c:v>2.09973E-13</c:v>
                </c:pt>
                <c:pt idx="14254">
                  <c:v>8.06491E-13</c:v>
                </c:pt>
                <c:pt idx="14255">
                  <c:v>8.06491E-13</c:v>
                </c:pt>
                <c:pt idx="14256">
                  <c:v>2.0943099999999999E-13</c:v>
                </c:pt>
                <c:pt idx="14257">
                  <c:v>2.0943099999999999E-13</c:v>
                </c:pt>
                <c:pt idx="14258">
                  <c:v>2.2165799999999999E-13</c:v>
                </c:pt>
                <c:pt idx="14259">
                  <c:v>2.2165799999999999E-13</c:v>
                </c:pt>
                <c:pt idx="14260">
                  <c:v>2.1051500000000001E-13</c:v>
                </c:pt>
                <c:pt idx="14261">
                  <c:v>2.1051500000000001E-13</c:v>
                </c:pt>
                <c:pt idx="14262">
                  <c:v>2.14444E-13</c:v>
                </c:pt>
                <c:pt idx="14263">
                  <c:v>2.14444E-13</c:v>
                </c:pt>
                <c:pt idx="14264">
                  <c:v>2.1746900000000001E-13</c:v>
                </c:pt>
                <c:pt idx="14265">
                  <c:v>2.1746900000000001E-13</c:v>
                </c:pt>
                <c:pt idx="14266">
                  <c:v>2.1701999999999999E-13</c:v>
                </c:pt>
                <c:pt idx="14267">
                  <c:v>2.1701999999999999E-13</c:v>
                </c:pt>
                <c:pt idx="14268">
                  <c:v>2.8615399999999998E-13</c:v>
                </c:pt>
                <c:pt idx="14269">
                  <c:v>2.8615399999999998E-13</c:v>
                </c:pt>
                <c:pt idx="14270">
                  <c:v>2.3188700000000002E-13</c:v>
                </c:pt>
                <c:pt idx="14271">
                  <c:v>2.3188700000000002E-13</c:v>
                </c:pt>
                <c:pt idx="14272">
                  <c:v>2.2997900000000002E-13</c:v>
                </c:pt>
                <c:pt idx="14273">
                  <c:v>2.2997900000000002E-13</c:v>
                </c:pt>
                <c:pt idx="14274">
                  <c:v>3.7683000000000002E-13</c:v>
                </c:pt>
                <c:pt idx="14275">
                  <c:v>3.7683000000000002E-13</c:v>
                </c:pt>
                <c:pt idx="14276">
                  <c:v>3.9528799999999998E-13</c:v>
                </c:pt>
                <c:pt idx="14277">
                  <c:v>3.9528799999999998E-13</c:v>
                </c:pt>
                <c:pt idx="14278">
                  <c:v>3.3669399999999999E-13</c:v>
                </c:pt>
                <c:pt idx="14279">
                  <c:v>3.3669399999999999E-13</c:v>
                </c:pt>
                <c:pt idx="14280">
                  <c:v>2.2334599999999999E-13</c:v>
                </c:pt>
                <c:pt idx="14281">
                  <c:v>2.2334599999999999E-13</c:v>
                </c:pt>
                <c:pt idx="14282">
                  <c:v>2.3266800000000001E-13</c:v>
                </c:pt>
                <c:pt idx="14283">
                  <c:v>2.3266800000000001E-13</c:v>
                </c:pt>
                <c:pt idx="14284">
                  <c:v>2.2735100000000001E-13</c:v>
                </c:pt>
                <c:pt idx="14285">
                  <c:v>2.2735100000000001E-13</c:v>
                </c:pt>
                <c:pt idx="14286">
                  <c:v>2.3266800000000001E-13</c:v>
                </c:pt>
                <c:pt idx="14287">
                  <c:v>2.3266800000000001E-13</c:v>
                </c:pt>
                <c:pt idx="14288">
                  <c:v>2.27443E-13</c:v>
                </c:pt>
                <c:pt idx="14289">
                  <c:v>2.27443E-13</c:v>
                </c:pt>
                <c:pt idx="14290">
                  <c:v>3.5651599999999999E-13</c:v>
                </c:pt>
                <c:pt idx="14291">
                  <c:v>3.5651599999999999E-13</c:v>
                </c:pt>
                <c:pt idx="14292">
                  <c:v>3.9720799999999999E-13</c:v>
                </c:pt>
                <c:pt idx="14293">
                  <c:v>3.9720799999999999E-13</c:v>
                </c:pt>
                <c:pt idx="14294">
                  <c:v>2.3973499999999999E-13</c:v>
                </c:pt>
                <c:pt idx="14295">
                  <c:v>2.3973499999999999E-13</c:v>
                </c:pt>
                <c:pt idx="14296">
                  <c:v>9.5153499999999994E-13</c:v>
                </c:pt>
                <c:pt idx="14297">
                  <c:v>9.5153499999999994E-13</c:v>
                </c:pt>
                <c:pt idx="14298">
                  <c:v>8.0292699999999998E-13</c:v>
                </c:pt>
                <c:pt idx="14299">
                  <c:v>8.0292699999999998E-13</c:v>
                </c:pt>
                <c:pt idx="14300">
                  <c:v>2.2903400000000002E-13</c:v>
                </c:pt>
                <c:pt idx="14301">
                  <c:v>2.2903400000000002E-13</c:v>
                </c:pt>
                <c:pt idx="14302">
                  <c:v>2.4984000000000002E-13</c:v>
                </c:pt>
                <c:pt idx="14303">
                  <c:v>2.4984000000000002E-13</c:v>
                </c:pt>
                <c:pt idx="14304">
                  <c:v>3.4350800000000002E-13</c:v>
                </c:pt>
                <c:pt idx="14305">
                  <c:v>3.4350800000000002E-13</c:v>
                </c:pt>
                <c:pt idx="14306">
                  <c:v>2.5028000000000002E-13</c:v>
                </c:pt>
                <c:pt idx="14307">
                  <c:v>2.5028000000000002E-13</c:v>
                </c:pt>
                <c:pt idx="14308">
                  <c:v>2.3950199999999998E-13</c:v>
                </c:pt>
                <c:pt idx="14309">
                  <c:v>2.3950199999999998E-13</c:v>
                </c:pt>
                <c:pt idx="14310">
                  <c:v>2.5681199999999999E-13</c:v>
                </c:pt>
                <c:pt idx="14311">
                  <c:v>2.5681199999999999E-13</c:v>
                </c:pt>
                <c:pt idx="14312">
                  <c:v>2.4785599999999998E-13</c:v>
                </c:pt>
                <c:pt idx="14313">
                  <c:v>2.4785599999999998E-13</c:v>
                </c:pt>
                <c:pt idx="14314">
                  <c:v>2.3658899999999998E-13</c:v>
                </c:pt>
                <c:pt idx="14315">
                  <c:v>2.3658899999999998E-13</c:v>
                </c:pt>
                <c:pt idx="14316">
                  <c:v>4.9632599999999998E-13</c:v>
                </c:pt>
                <c:pt idx="14317">
                  <c:v>4.9632599999999998E-13</c:v>
                </c:pt>
                <c:pt idx="14318">
                  <c:v>2.5458500000000002E-13</c:v>
                </c:pt>
                <c:pt idx="14319">
                  <c:v>2.5458500000000002E-13</c:v>
                </c:pt>
                <c:pt idx="14320">
                  <c:v>2.3772099999999999E-13</c:v>
                </c:pt>
                <c:pt idx="14321">
                  <c:v>2.3772099999999999E-13</c:v>
                </c:pt>
                <c:pt idx="14322">
                  <c:v>8.8408899999999995E-13</c:v>
                </c:pt>
                <c:pt idx="14323">
                  <c:v>8.8408899999999995E-13</c:v>
                </c:pt>
                <c:pt idx="14324">
                  <c:v>3.77811E-13</c:v>
                </c:pt>
                <c:pt idx="14325">
                  <c:v>3.77811E-13</c:v>
                </c:pt>
                <c:pt idx="14326">
                  <c:v>2.4143900000000001E-13</c:v>
                </c:pt>
                <c:pt idx="14327">
                  <c:v>2.4143900000000001E-13</c:v>
                </c:pt>
                <c:pt idx="14328">
                  <c:v>4.4591999999999998E-13</c:v>
                </c:pt>
                <c:pt idx="14329">
                  <c:v>4.4591999999999998E-13</c:v>
                </c:pt>
                <c:pt idx="14330">
                  <c:v>3.8133799999999998E-13</c:v>
                </c:pt>
                <c:pt idx="14331">
                  <c:v>3.8133799999999998E-13</c:v>
                </c:pt>
                <c:pt idx="14332">
                  <c:v>2.2164299999999999E-13</c:v>
                </c:pt>
                <c:pt idx="14333">
                  <c:v>2.2164299999999999E-13</c:v>
                </c:pt>
                <c:pt idx="14334">
                  <c:v>2.3540899999999998E-13</c:v>
                </c:pt>
                <c:pt idx="14335">
                  <c:v>2.3540899999999998E-13</c:v>
                </c:pt>
                <c:pt idx="14336">
                  <c:v>2.2787499999999998E-13</c:v>
                </c:pt>
                <c:pt idx="14337">
                  <c:v>2.2787499999999998E-13</c:v>
                </c:pt>
                <c:pt idx="14338">
                  <c:v>3.45641E-13</c:v>
                </c:pt>
                <c:pt idx="14339">
                  <c:v>3.45641E-13</c:v>
                </c:pt>
                <c:pt idx="14340">
                  <c:v>2.2582699999999999E-13</c:v>
                </c:pt>
                <c:pt idx="14341">
                  <c:v>2.2582699999999999E-13</c:v>
                </c:pt>
                <c:pt idx="14342">
                  <c:v>2.4074399999999998E-13</c:v>
                </c:pt>
                <c:pt idx="14343">
                  <c:v>2.4074399999999998E-13</c:v>
                </c:pt>
                <c:pt idx="14344">
                  <c:v>2.2908000000000002E-13</c:v>
                </c:pt>
                <c:pt idx="14345">
                  <c:v>2.2908000000000002E-13</c:v>
                </c:pt>
                <c:pt idx="14346">
                  <c:v>2.2928300000000002E-13</c:v>
                </c:pt>
                <c:pt idx="14347">
                  <c:v>2.2928300000000002E-13</c:v>
                </c:pt>
                <c:pt idx="14348">
                  <c:v>1.1084900000000001E-12</c:v>
                </c:pt>
                <c:pt idx="14349">
                  <c:v>1.1084900000000001E-12</c:v>
                </c:pt>
                <c:pt idx="14350">
                  <c:v>2.9038299999999999E-13</c:v>
                </c:pt>
                <c:pt idx="14351">
                  <c:v>2.9038299999999999E-13</c:v>
                </c:pt>
                <c:pt idx="14352">
                  <c:v>3.3405900000000002E-13</c:v>
                </c:pt>
                <c:pt idx="14353">
                  <c:v>3.3405900000000002E-13</c:v>
                </c:pt>
                <c:pt idx="14354">
                  <c:v>2.3577500000000002E-13</c:v>
                </c:pt>
                <c:pt idx="14355">
                  <c:v>2.3577500000000002E-13</c:v>
                </c:pt>
                <c:pt idx="14356">
                  <c:v>1.02627E-12</c:v>
                </c:pt>
                <c:pt idx="14357">
                  <c:v>1.02627E-12</c:v>
                </c:pt>
                <c:pt idx="14358">
                  <c:v>2.3344299999999998E-13</c:v>
                </c:pt>
                <c:pt idx="14359">
                  <c:v>2.3344299999999998E-13</c:v>
                </c:pt>
                <c:pt idx="14360">
                  <c:v>2.45368E-13</c:v>
                </c:pt>
                <c:pt idx="14361">
                  <c:v>2.45368E-13</c:v>
                </c:pt>
                <c:pt idx="14362">
                  <c:v>2.4607499999999999E-13</c:v>
                </c:pt>
                <c:pt idx="14363">
                  <c:v>2.4607499999999999E-13</c:v>
                </c:pt>
                <c:pt idx="14364">
                  <c:v>2.4764399999999998E-13</c:v>
                </c:pt>
                <c:pt idx="14365">
                  <c:v>2.4764399999999998E-13</c:v>
                </c:pt>
                <c:pt idx="14366">
                  <c:v>2.5727200000000002E-13</c:v>
                </c:pt>
                <c:pt idx="14367">
                  <c:v>2.5727200000000002E-13</c:v>
                </c:pt>
                <c:pt idx="14368">
                  <c:v>2.5789499999999998E-13</c:v>
                </c:pt>
                <c:pt idx="14369">
                  <c:v>2.5789499999999998E-13</c:v>
                </c:pt>
                <c:pt idx="14370">
                  <c:v>1.0318500000000001E-12</c:v>
                </c:pt>
                <c:pt idx="14371">
                  <c:v>1.0318500000000001E-12</c:v>
                </c:pt>
                <c:pt idx="14372">
                  <c:v>2.5614300000000002E-13</c:v>
                </c:pt>
                <c:pt idx="14373">
                  <c:v>2.5614300000000002E-13</c:v>
                </c:pt>
                <c:pt idx="14374">
                  <c:v>3.4064300000000002E-13</c:v>
                </c:pt>
                <c:pt idx="14375">
                  <c:v>3.4064300000000002E-13</c:v>
                </c:pt>
                <c:pt idx="14376">
                  <c:v>1.12844E-12</c:v>
                </c:pt>
                <c:pt idx="14377">
                  <c:v>1.12844E-12</c:v>
                </c:pt>
                <c:pt idx="14378">
                  <c:v>3.9254999999999998E-13</c:v>
                </c:pt>
                <c:pt idx="14379">
                  <c:v>3.9254999999999998E-13</c:v>
                </c:pt>
                <c:pt idx="14380">
                  <c:v>3.1405300000000003E-13</c:v>
                </c:pt>
                <c:pt idx="14381">
                  <c:v>3.1405300000000003E-13</c:v>
                </c:pt>
                <c:pt idx="14382">
                  <c:v>2.6286799999999998E-13</c:v>
                </c:pt>
                <c:pt idx="14383">
                  <c:v>2.6286799999999998E-13</c:v>
                </c:pt>
                <c:pt idx="14384">
                  <c:v>3.3843E-13</c:v>
                </c:pt>
                <c:pt idx="14385">
                  <c:v>3.3843E-13</c:v>
                </c:pt>
                <c:pt idx="14386">
                  <c:v>1.0296100000000001E-12</c:v>
                </c:pt>
                <c:pt idx="14387">
                  <c:v>1.0296100000000001E-12</c:v>
                </c:pt>
                <c:pt idx="14388">
                  <c:v>2.9020000000000002E-13</c:v>
                </c:pt>
                <c:pt idx="14389">
                  <c:v>2.9020000000000002E-13</c:v>
                </c:pt>
                <c:pt idx="14390">
                  <c:v>3.8418199999999998E-13</c:v>
                </c:pt>
                <c:pt idx="14391">
                  <c:v>3.8418199999999998E-13</c:v>
                </c:pt>
                <c:pt idx="14392">
                  <c:v>3.8463399999999998E-13</c:v>
                </c:pt>
                <c:pt idx="14393">
                  <c:v>3.8463399999999998E-13</c:v>
                </c:pt>
                <c:pt idx="14394">
                  <c:v>3.9367499999999999E-13</c:v>
                </c:pt>
                <c:pt idx="14395">
                  <c:v>3.9367499999999999E-13</c:v>
                </c:pt>
                <c:pt idx="14396">
                  <c:v>7.2372300000000001E-11</c:v>
                </c:pt>
                <c:pt idx="14397">
                  <c:v>7.2372300000000001E-11</c:v>
                </c:pt>
                <c:pt idx="14398">
                  <c:v>2.94193E-13</c:v>
                </c:pt>
                <c:pt idx="14399">
                  <c:v>2.94193E-13</c:v>
                </c:pt>
                <c:pt idx="14400">
                  <c:v>2.9056400000000001E-13</c:v>
                </c:pt>
                <c:pt idx="14401">
                  <c:v>2.9056400000000001E-13</c:v>
                </c:pt>
                <c:pt idx="14402">
                  <c:v>3.7081099999999998E-13</c:v>
                </c:pt>
                <c:pt idx="14403">
                  <c:v>3.7081099999999998E-13</c:v>
                </c:pt>
                <c:pt idx="14404">
                  <c:v>3.7789799999999999E-13</c:v>
                </c:pt>
                <c:pt idx="14405">
                  <c:v>3.7789799999999999E-13</c:v>
                </c:pt>
                <c:pt idx="14406">
                  <c:v>2.99058E-13</c:v>
                </c:pt>
                <c:pt idx="14407">
                  <c:v>2.99058E-13</c:v>
                </c:pt>
                <c:pt idx="14408">
                  <c:v>3.50211E-13</c:v>
                </c:pt>
                <c:pt idx="14409">
                  <c:v>3.50211E-13</c:v>
                </c:pt>
                <c:pt idx="14410">
                  <c:v>3.05495E-13</c:v>
                </c:pt>
                <c:pt idx="14411">
                  <c:v>3.05495E-13</c:v>
                </c:pt>
                <c:pt idx="14412">
                  <c:v>3.71033E-13</c:v>
                </c:pt>
                <c:pt idx="14413">
                  <c:v>3.71033E-13</c:v>
                </c:pt>
                <c:pt idx="14414">
                  <c:v>3.7871000000000001E-13</c:v>
                </c:pt>
                <c:pt idx="14415">
                  <c:v>3.7871000000000001E-13</c:v>
                </c:pt>
                <c:pt idx="14416">
                  <c:v>3.06071E-13</c:v>
                </c:pt>
                <c:pt idx="14417">
                  <c:v>3.06071E-13</c:v>
                </c:pt>
                <c:pt idx="14418">
                  <c:v>3.10627E-13</c:v>
                </c:pt>
                <c:pt idx="14419">
                  <c:v>3.10627E-13</c:v>
                </c:pt>
                <c:pt idx="14420">
                  <c:v>3.1857499999999998E-13</c:v>
                </c:pt>
                <c:pt idx="14421">
                  <c:v>3.1857499999999998E-13</c:v>
                </c:pt>
                <c:pt idx="14422">
                  <c:v>3.2169700000000002E-13</c:v>
                </c:pt>
                <c:pt idx="14423">
                  <c:v>3.2169700000000002E-13</c:v>
                </c:pt>
                <c:pt idx="14424">
                  <c:v>1.0451200000000001E-12</c:v>
                </c:pt>
                <c:pt idx="14425">
                  <c:v>1.0451200000000001E-12</c:v>
                </c:pt>
                <c:pt idx="14426">
                  <c:v>3.3665699999999999E-13</c:v>
                </c:pt>
                <c:pt idx="14427">
                  <c:v>3.3665699999999999E-13</c:v>
                </c:pt>
                <c:pt idx="14428">
                  <c:v>4.0355800000000001E-13</c:v>
                </c:pt>
                <c:pt idx="14429">
                  <c:v>4.0355800000000001E-13</c:v>
                </c:pt>
                <c:pt idx="14430">
                  <c:v>3.7408799999999998E-13</c:v>
                </c:pt>
                <c:pt idx="14431">
                  <c:v>3.7408799999999998E-13</c:v>
                </c:pt>
                <c:pt idx="14432">
                  <c:v>5.4186500000000003E-13</c:v>
                </c:pt>
                <c:pt idx="14433">
                  <c:v>5.4186500000000003E-13</c:v>
                </c:pt>
                <c:pt idx="14434">
                  <c:v>4.4028000000000002E-13</c:v>
                </c:pt>
                <c:pt idx="14435">
                  <c:v>4.4028000000000002E-13</c:v>
                </c:pt>
                <c:pt idx="14436">
                  <c:v>3.8646300000000002E-13</c:v>
                </c:pt>
                <c:pt idx="14437">
                  <c:v>3.8646300000000002E-13</c:v>
                </c:pt>
                <c:pt idx="14438">
                  <c:v>3.8882E-13</c:v>
                </c:pt>
                <c:pt idx="14439">
                  <c:v>3.8882E-13</c:v>
                </c:pt>
                <c:pt idx="14440">
                  <c:v>4.1973700000000002E-13</c:v>
                </c:pt>
                <c:pt idx="14441">
                  <c:v>4.1973700000000002E-13</c:v>
                </c:pt>
                <c:pt idx="14442">
                  <c:v>4.1696000000000002E-13</c:v>
                </c:pt>
                <c:pt idx="14443">
                  <c:v>4.1696000000000002E-13</c:v>
                </c:pt>
                <c:pt idx="14444">
                  <c:v>4.8949299999999998E-13</c:v>
                </c:pt>
                <c:pt idx="14445">
                  <c:v>4.8949299999999998E-13</c:v>
                </c:pt>
                <c:pt idx="14446">
                  <c:v>1.2370500000000001E-12</c:v>
                </c:pt>
                <c:pt idx="14447">
                  <c:v>1.2370500000000001E-12</c:v>
                </c:pt>
                <c:pt idx="14448">
                  <c:v>5.3196900000000003E-13</c:v>
                </c:pt>
                <c:pt idx="14449">
                  <c:v>5.3196900000000003E-13</c:v>
                </c:pt>
                <c:pt idx="14450">
                  <c:v>5.8740499999999996E-13</c:v>
                </c:pt>
                <c:pt idx="14451">
                  <c:v>5.8740499999999996E-13</c:v>
                </c:pt>
                <c:pt idx="14452">
                  <c:v>5.9287299999999999E-13</c:v>
                </c:pt>
                <c:pt idx="14453">
                  <c:v>5.9287299999999999E-13</c:v>
                </c:pt>
                <c:pt idx="14454">
                  <c:v>4.9970900000000003E-13</c:v>
                </c:pt>
                <c:pt idx="14455">
                  <c:v>4.9970900000000003E-13</c:v>
                </c:pt>
                <c:pt idx="14456">
                  <c:v>5.2479499999999999E-13</c:v>
                </c:pt>
                <c:pt idx="14457">
                  <c:v>5.2479499999999999E-13</c:v>
                </c:pt>
                <c:pt idx="14458">
                  <c:v>1.3227099999999999E-12</c:v>
                </c:pt>
                <c:pt idx="14459">
                  <c:v>1.3227099999999999E-12</c:v>
                </c:pt>
                <c:pt idx="14460">
                  <c:v>7.22779E-13</c:v>
                </c:pt>
                <c:pt idx="14461">
                  <c:v>7.22779E-13</c:v>
                </c:pt>
                <c:pt idx="14462">
                  <c:v>5.62531E-13</c:v>
                </c:pt>
                <c:pt idx="14463">
                  <c:v>5.62531E-13</c:v>
                </c:pt>
                <c:pt idx="14464">
                  <c:v>1.2968199999999999E-12</c:v>
                </c:pt>
                <c:pt idx="14465">
                  <c:v>1.2968199999999999E-12</c:v>
                </c:pt>
                <c:pt idx="14466">
                  <c:v>5.8686900000000003E-13</c:v>
                </c:pt>
                <c:pt idx="14467">
                  <c:v>5.8686900000000003E-13</c:v>
                </c:pt>
                <c:pt idx="14468">
                  <c:v>6.1714499999999999E-13</c:v>
                </c:pt>
                <c:pt idx="14469">
                  <c:v>6.1714499999999999E-13</c:v>
                </c:pt>
                <c:pt idx="14470">
                  <c:v>6.0135500000000002E-13</c:v>
                </c:pt>
                <c:pt idx="14471">
                  <c:v>6.0135500000000002E-13</c:v>
                </c:pt>
                <c:pt idx="14472">
                  <c:v>2.2537100000000001E-12</c:v>
                </c:pt>
                <c:pt idx="14473">
                  <c:v>2.2537100000000001E-12</c:v>
                </c:pt>
                <c:pt idx="14474">
                  <c:v>6.8834100000000005E-13</c:v>
                </c:pt>
                <c:pt idx="14475">
                  <c:v>6.8834100000000005E-13</c:v>
                </c:pt>
                <c:pt idx="14476">
                  <c:v>6.7433199999999996E-13</c:v>
                </c:pt>
                <c:pt idx="14477">
                  <c:v>6.7433199999999996E-13</c:v>
                </c:pt>
                <c:pt idx="14478">
                  <c:v>7.2853899999999997E-13</c:v>
                </c:pt>
                <c:pt idx="14479">
                  <c:v>7.2853899999999997E-13</c:v>
                </c:pt>
                <c:pt idx="14480">
                  <c:v>7.5545200000000002E-13</c:v>
                </c:pt>
                <c:pt idx="14481">
                  <c:v>7.5545200000000002E-13</c:v>
                </c:pt>
                <c:pt idx="14482">
                  <c:v>8.0337199999999998E-13</c:v>
                </c:pt>
                <c:pt idx="14483">
                  <c:v>8.0337199999999998E-13</c:v>
                </c:pt>
                <c:pt idx="14484">
                  <c:v>7.1680299999999995E-13</c:v>
                </c:pt>
                <c:pt idx="14485">
                  <c:v>7.1680299999999995E-13</c:v>
                </c:pt>
                <c:pt idx="14486">
                  <c:v>8.2663900000000003E-13</c:v>
                </c:pt>
                <c:pt idx="14487">
                  <c:v>8.2663900000000003E-13</c:v>
                </c:pt>
                <c:pt idx="14488">
                  <c:v>8.6064800000000003E-13</c:v>
                </c:pt>
                <c:pt idx="14489">
                  <c:v>8.6064800000000003E-13</c:v>
                </c:pt>
                <c:pt idx="14490">
                  <c:v>7.6007600000000004E-13</c:v>
                </c:pt>
                <c:pt idx="14491">
                  <c:v>7.6007600000000004E-13</c:v>
                </c:pt>
                <c:pt idx="14492">
                  <c:v>8.3879399999999999E-13</c:v>
                </c:pt>
                <c:pt idx="14493">
                  <c:v>8.3879399999999999E-13</c:v>
                </c:pt>
                <c:pt idx="14494">
                  <c:v>9.1729999999999994E-13</c:v>
                </c:pt>
                <c:pt idx="14495">
                  <c:v>9.1729999999999994E-13</c:v>
                </c:pt>
                <c:pt idx="14496">
                  <c:v>8.1576500000000001E-13</c:v>
                </c:pt>
                <c:pt idx="14497">
                  <c:v>8.1576500000000001E-13</c:v>
                </c:pt>
                <c:pt idx="14498">
                  <c:v>9.1265799999999993E-13</c:v>
                </c:pt>
                <c:pt idx="14499">
                  <c:v>9.1265799999999993E-13</c:v>
                </c:pt>
                <c:pt idx="14500">
                  <c:v>8.7750500000000001E-13</c:v>
                </c:pt>
                <c:pt idx="14501">
                  <c:v>8.7750500000000001E-13</c:v>
                </c:pt>
                <c:pt idx="14502">
                  <c:v>8.5212499999999997E-13</c:v>
                </c:pt>
                <c:pt idx="14503">
                  <c:v>8.5212499999999997E-13</c:v>
                </c:pt>
                <c:pt idx="14504">
                  <c:v>9.3442799999999994E-13</c:v>
                </c:pt>
                <c:pt idx="14505">
                  <c:v>9.3442799999999994E-13</c:v>
                </c:pt>
                <c:pt idx="14506">
                  <c:v>8.7419100000000001E-13</c:v>
                </c:pt>
                <c:pt idx="14507">
                  <c:v>8.7419100000000001E-13</c:v>
                </c:pt>
                <c:pt idx="14508">
                  <c:v>1.6426199999999999E-12</c:v>
                </c:pt>
                <c:pt idx="14509">
                  <c:v>1.6426199999999999E-12</c:v>
                </c:pt>
                <c:pt idx="14510">
                  <c:v>8.5595399999999999E-13</c:v>
                </c:pt>
                <c:pt idx="14511">
                  <c:v>8.5595399999999999E-13</c:v>
                </c:pt>
                <c:pt idx="14512">
                  <c:v>9.3692500000000007E-13</c:v>
                </c:pt>
                <c:pt idx="14513">
                  <c:v>9.3692500000000007E-13</c:v>
                </c:pt>
                <c:pt idx="14514">
                  <c:v>8.52371E-13</c:v>
                </c:pt>
                <c:pt idx="14515">
                  <c:v>8.52371E-13</c:v>
                </c:pt>
                <c:pt idx="14516">
                  <c:v>9.7617299999999998E-13</c:v>
                </c:pt>
                <c:pt idx="14517">
                  <c:v>9.7617299999999998E-13</c:v>
                </c:pt>
                <c:pt idx="14518">
                  <c:v>1.73632E-12</c:v>
                </c:pt>
                <c:pt idx="14519">
                  <c:v>1.73632E-12</c:v>
                </c:pt>
                <c:pt idx="14520">
                  <c:v>2.5638199999999999E-12</c:v>
                </c:pt>
                <c:pt idx="14521">
                  <c:v>2.5638199999999999E-12</c:v>
                </c:pt>
                <c:pt idx="14522">
                  <c:v>3.7490000000000003E-12</c:v>
                </c:pt>
                <c:pt idx="14523">
                  <c:v>3.7490000000000003E-12</c:v>
                </c:pt>
                <c:pt idx="14524">
                  <c:v>4.2883500000000004E-12</c:v>
                </c:pt>
                <c:pt idx="14525">
                  <c:v>4.2883500000000004E-12</c:v>
                </c:pt>
                <c:pt idx="14526">
                  <c:v>5.1487199999999999E-12</c:v>
                </c:pt>
                <c:pt idx="14527">
                  <c:v>5.1487199999999999E-12</c:v>
                </c:pt>
                <c:pt idx="14528">
                  <c:v>5.98014E-12</c:v>
                </c:pt>
                <c:pt idx="14529">
                  <c:v>5.98014E-12</c:v>
                </c:pt>
                <c:pt idx="14530">
                  <c:v>6.7191799999999996E-12</c:v>
                </c:pt>
                <c:pt idx="14531">
                  <c:v>6.7191799999999996E-12</c:v>
                </c:pt>
                <c:pt idx="14532">
                  <c:v>7.5520000000000001E-12</c:v>
                </c:pt>
                <c:pt idx="14533">
                  <c:v>7.5520000000000001E-12</c:v>
                </c:pt>
                <c:pt idx="14534">
                  <c:v>8.5008600000000002E-12</c:v>
                </c:pt>
                <c:pt idx="14535">
                  <c:v>8.5008600000000002E-12</c:v>
                </c:pt>
                <c:pt idx="14536">
                  <c:v>9.2024399999999993E-12</c:v>
                </c:pt>
                <c:pt idx="14537">
                  <c:v>9.2024399999999993E-12</c:v>
                </c:pt>
                <c:pt idx="14538">
                  <c:v>1.08295E-11</c:v>
                </c:pt>
                <c:pt idx="14539">
                  <c:v>1.08295E-11</c:v>
                </c:pt>
                <c:pt idx="14540">
                  <c:v>1.29228E-11</c:v>
                </c:pt>
                <c:pt idx="14541">
                  <c:v>1.29228E-11</c:v>
                </c:pt>
                <c:pt idx="14542">
                  <c:v>1.6778800000000001E-11</c:v>
                </c:pt>
                <c:pt idx="14543">
                  <c:v>1.6778800000000001E-11</c:v>
                </c:pt>
                <c:pt idx="14544">
                  <c:v>2.07647E-11</c:v>
                </c:pt>
                <c:pt idx="14545">
                  <c:v>2.07647E-11</c:v>
                </c:pt>
                <c:pt idx="14546">
                  <c:v>2.49244E-11</c:v>
                </c:pt>
                <c:pt idx="14547">
                  <c:v>2.49244E-11</c:v>
                </c:pt>
                <c:pt idx="14548">
                  <c:v>2.8778699999999999E-11</c:v>
                </c:pt>
                <c:pt idx="14549">
                  <c:v>2.8778699999999999E-11</c:v>
                </c:pt>
                <c:pt idx="14550">
                  <c:v>3.27403E-11</c:v>
                </c:pt>
                <c:pt idx="14551">
                  <c:v>3.27403E-11</c:v>
                </c:pt>
                <c:pt idx="14552">
                  <c:v>3.6732100000000003E-11</c:v>
                </c:pt>
                <c:pt idx="14553">
                  <c:v>3.6732100000000003E-11</c:v>
                </c:pt>
                <c:pt idx="14554">
                  <c:v>4.0763899999999999E-11</c:v>
                </c:pt>
                <c:pt idx="14555">
                  <c:v>4.0763899999999999E-11</c:v>
                </c:pt>
                <c:pt idx="14556">
                  <c:v>4.4808499999999998E-11</c:v>
                </c:pt>
                <c:pt idx="14557">
                  <c:v>4.4808499999999998E-11</c:v>
                </c:pt>
                <c:pt idx="14558">
                  <c:v>4.8746300000000003E-11</c:v>
                </c:pt>
                <c:pt idx="14559">
                  <c:v>4.8746300000000003E-11</c:v>
                </c:pt>
                <c:pt idx="14560">
                  <c:v>5.2702499999999998E-11</c:v>
                </c:pt>
                <c:pt idx="14561">
                  <c:v>5.2702499999999998E-11</c:v>
                </c:pt>
                <c:pt idx="14562">
                  <c:v>5.4966999999999999E-11</c:v>
                </c:pt>
                <c:pt idx="14563">
                  <c:v>5.4966999999999999E-11</c:v>
                </c:pt>
                <c:pt idx="14564">
                  <c:v>5.0511500000000002E-11</c:v>
                </c:pt>
                <c:pt idx="14565">
                  <c:v>5.0511500000000002E-11</c:v>
                </c:pt>
                <c:pt idx="14566">
                  <c:v>4.5778099999999998E-11</c:v>
                </c:pt>
                <c:pt idx="14567">
                  <c:v>4.5778099999999998E-11</c:v>
                </c:pt>
                <c:pt idx="14568">
                  <c:v>4.0927799999999998E-11</c:v>
                </c:pt>
                <c:pt idx="14569">
                  <c:v>4.0927799999999998E-11</c:v>
                </c:pt>
                <c:pt idx="14570">
                  <c:v>3.60725E-11</c:v>
                </c:pt>
                <c:pt idx="14571">
                  <c:v>3.60725E-11</c:v>
                </c:pt>
                <c:pt idx="14572">
                  <c:v>3.11225E-11</c:v>
                </c:pt>
                <c:pt idx="14573">
                  <c:v>3.11225E-11</c:v>
                </c:pt>
                <c:pt idx="14574">
                  <c:v>2.63169E-11</c:v>
                </c:pt>
                <c:pt idx="14575">
                  <c:v>2.63169E-11</c:v>
                </c:pt>
                <c:pt idx="14576">
                  <c:v>2.1482299999999999E-11</c:v>
                </c:pt>
                <c:pt idx="14577">
                  <c:v>2.1482299999999999E-11</c:v>
                </c:pt>
                <c:pt idx="14578">
                  <c:v>1.66126E-11</c:v>
                </c:pt>
                <c:pt idx="14579">
                  <c:v>1.66126E-11</c:v>
                </c:pt>
                <c:pt idx="14580">
                  <c:v>1.1766900000000001E-11</c:v>
                </c:pt>
                <c:pt idx="14581">
                  <c:v>1.1766900000000001E-11</c:v>
                </c:pt>
                <c:pt idx="14582">
                  <c:v>7.6218200000000007E-12</c:v>
                </c:pt>
                <c:pt idx="14583">
                  <c:v>7.6218200000000007E-12</c:v>
                </c:pt>
                <c:pt idx="14584">
                  <c:v>2.2379E-12</c:v>
                </c:pt>
                <c:pt idx="14585">
                  <c:v>2.2379E-12</c:v>
                </c:pt>
                <c:pt idx="14586">
                  <c:v>6.20275E-13</c:v>
                </c:pt>
                <c:pt idx="14587">
                  <c:v>6.20275E-13</c:v>
                </c:pt>
                <c:pt idx="14588">
                  <c:v>6.1228200000000004E-13</c:v>
                </c:pt>
                <c:pt idx="14589">
                  <c:v>6.1228200000000004E-13</c:v>
                </c:pt>
                <c:pt idx="14590">
                  <c:v>5.8965799999999999E-13</c:v>
                </c:pt>
                <c:pt idx="14591">
                  <c:v>5.8965799999999999E-13</c:v>
                </c:pt>
                <c:pt idx="14592">
                  <c:v>6.0360100000000004E-13</c:v>
                </c:pt>
                <c:pt idx="14593">
                  <c:v>6.0360100000000004E-13</c:v>
                </c:pt>
                <c:pt idx="14594">
                  <c:v>3.6902699999999998E-12</c:v>
                </c:pt>
                <c:pt idx="14595">
                  <c:v>3.6902699999999998E-12</c:v>
                </c:pt>
                <c:pt idx="14596">
                  <c:v>7.5230400000000002E-13</c:v>
                </c:pt>
                <c:pt idx="14597">
                  <c:v>7.5230400000000002E-13</c:v>
                </c:pt>
                <c:pt idx="14598">
                  <c:v>6.4859800000000004E-13</c:v>
                </c:pt>
                <c:pt idx="14599">
                  <c:v>6.4859800000000004E-13</c:v>
                </c:pt>
                <c:pt idx="14600">
                  <c:v>1.28046E-12</c:v>
                </c:pt>
                <c:pt idx="14601">
                  <c:v>1.28046E-12</c:v>
                </c:pt>
                <c:pt idx="14602">
                  <c:v>5.9895900000000003E-13</c:v>
                </c:pt>
                <c:pt idx="14603">
                  <c:v>5.9895900000000003E-13</c:v>
                </c:pt>
                <c:pt idx="14604">
                  <c:v>5.0696200000000004E-13</c:v>
                </c:pt>
                <c:pt idx="14605">
                  <c:v>5.0696200000000004E-13</c:v>
                </c:pt>
                <c:pt idx="14606">
                  <c:v>4.8792600000000004E-13</c:v>
                </c:pt>
                <c:pt idx="14607">
                  <c:v>4.8792600000000004E-13</c:v>
                </c:pt>
                <c:pt idx="14608">
                  <c:v>6.6611600000000001E-13</c:v>
                </c:pt>
                <c:pt idx="14609">
                  <c:v>6.6611600000000001E-13</c:v>
                </c:pt>
                <c:pt idx="14610">
                  <c:v>4.9755000000000004E-13</c:v>
                </c:pt>
                <c:pt idx="14611">
                  <c:v>4.9755000000000004E-13</c:v>
                </c:pt>
                <c:pt idx="14612">
                  <c:v>4.5435400000000001E-13</c:v>
                </c:pt>
                <c:pt idx="14613">
                  <c:v>4.5435400000000001E-13</c:v>
                </c:pt>
                <c:pt idx="14614">
                  <c:v>4.6118699999999996E-13</c:v>
                </c:pt>
                <c:pt idx="14615">
                  <c:v>4.6118699999999996E-13</c:v>
                </c:pt>
                <c:pt idx="14616">
                  <c:v>5.6363300000000001E-13</c:v>
                </c:pt>
                <c:pt idx="14617">
                  <c:v>5.6363300000000001E-13</c:v>
                </c:pt>
                <c:pt idx="14618">
                  <c:v>5.9708600000000005E-13</c:v>
                </c:pt>
                <c:pt idx="14619">
                  <c:v>5.9708600000000005E-13</c:v>
                </c:pt>
                <c:pt idx="14620">
                  <c:v>3.9938099999999998E-13</c:v>
                </c:pt>
                <c:pt idx="14621">
                  <c:v>3.9938099999999998E-13</c:v>
                </c:pt>
                <c:pt idx="14622">
                  <c:v>3.9771600000000001E-13</c:v>
                </c:pt>
                <c:pt idx="14623">
                  <c:v>3.9771600000000001E-13</c:v>
                </c:pt>
                <c:pt idx="14624">
                  <c:v>1.1926299999999999E-12</c:v>
                </c:pt>
                <c:pt idx="14625">
                  <c:v>1.1926299999999999E-12</c:v>
                </c:pt>
                <c:pt idx="14626">
                  <c:v>4.2056200000000002E-13</c:v>
                </c:pt>
                <c:pt idx="14627">
                  <c:v>4.2056200000000002E-13</c:v>
                </c:pt>
                <c:pt idx="14628">
                  <c:v>3.58611E-13</c:v>
                </c:pt>
                <c:pt idx="14629">
                  <c:v>3.58611E-13</c:v>
                </c:pt>
                <c:pt idx="14630">
                  <c:v>5.6072800000000003E-13</c:v>
                </c:pt>
                <c:pt idx="14631">
                  <c:v>5.6072800000000003E-13</c:v>
                </c:pt>
                <c:pt idx="14632">
                  <c:v>3.7757999999999999E-13</c:v>
                </c:pt>
                <c:pt idx="14633">
                  <c:v>3.7757999999999999E-13</c:v>
                </c:pt>
                <c:pt idx="14634">
                  <c:v>4.30259E-13</c:v>
                </c:pt>
                <c:pt idx="14635">
                  <c:v>4.30259E-13</c:v>
                </c:pt>
                <c:pt idx="14636">
                  <c:v>1.0315900000000001E-12</c:v>
                </c:pt>
                <c:pt idx="14637">
                  <c:v>1.0315900000000001E-12</c:v>
                </c:pt>
                <c:pt idx="14638">
                  <c:v>2.9840999999999999E-13</c:v>
                </c:pt>
                <c:pt idx="14639">
                  <c:v>2.9840999999999999E-13</c:v>
                </c:pt>
                <c:pt idx="14640">
                  <c:v>3.8426900000000002E-13</c:v>
                </c:pt>
                <c:pt idx="14641">
                  <c:v>3.8426900000000002E-13</c:v>
                </c:pt>
                <c:pt idx="14642">
                  <c:v>2.6256199999999999E-13</c:v>
                </c:pt>
                <c:pt idx="14643">
                  <c:v>2.6256199999999999E-13</c:v>
                </c:pt>
                <c:pt idx="14644">
                  <c:v>2.5692299999999999E-13</c:v>
                </c:pt>
                <c:pt idx="14645">
                  <c:v>2.5692299999999999E-13</c:v>
                </c:pt>
                <c:pt idx="14646">
                  <c:v>2.41003E-13</c:v>
                </c:pt>
                <c:pt idx="14647">
                  <c:v>2.41003E-13</c:v>
                </c:pt>
                <c:pt idx="14648">
                  <c:v>2.18714E-13</c:v>
                </c:pt>
                <c:pt idx="14649">
                  <c:v>2.18714E-13</c:v>
                </c:pt>
                <c:pt idx="14650">
                  <c:v>2.1562300000000001E-13</c:v>
                </c:pt>
                <c:pt idx="14651">
                  <c:v>2.1562300000000001E-13</c:v>
                </c:pt>
                <c:pt idx="14652">
                  <c:v>2.6123899999999998E-13</c:v>
                </c:pt>
                <c:pt idx="14653">
                  <c:v>2.6123899999999998E-13</c:v>
                </c:pt>
                <c:pt idx="14654">
                  <c:v>1.9153099999999999E-13</c:v>
                </c:pt>
                <c:pt idx="14655">
                  <c:v>1.9153099999999999E-13</c:v>
                </c:pt>
                <c:pt idx="14656">
                  <c:v>3.1384700000000001E-13</c:v>
                </c:pt>
                <c:pt idx="14657">
                  <c:v>3.1384700000000001E-13</c:v>
                </c:pt>
                <c:pt idx="14658">
                  <c:v>3.24646E-13</c:v>
                </c:pt>
                <c:pt idx="14659">
                  <c:v>3.24646E-13</c:v>
                </c:pt>
                <c:pt idx="14660">
                  <c:v>1.8392599999999999E-13</c:v>
                </c:pt>
                <c:pt idx="14661">
                  <c:v>1.8392599999999999E-13</c:v>
                </c:pt>
                <c:pt idx="14662">
                  <c:v>1.3470199999999999E-13</c:v>
                </c:pt>
                <c:pt idx="14663">
                  <c:v>1.3470199999999999E-13</c:v>
                </c:pt>
                <c:pt idx="14664">
                  <c:v>2.0575000000000001E-13</c:v>
                </c:pt>
                <c:pt idx="14665">
                  <c:v>2.0575000000000001E-13</c:v>
                </c:pt>
                <c:pt idx="14666">
                  <c:v>2.7624699999999999E-13</c:v>
                </c:pt>
                <c:pt idx="14667">
                  <c:v>2.7624699999999999E-13</c:v>
                </c:pt>
                <c:pt idx="14668">
                  <c:v>1.7716999999999999E-13</c:v>
                </c:pt>
                <c:pt idx="14669">
                  <c:v>1.7716999999999999E-13</c:v>
                </c:pt>
                <c:pt idx="14670">
                  <c:v>9.3424999999999998E-13</c:v>
                </c:pt>
                <c:pt idx="14671">
                  <c:v>9.3424999999999998E-13</c:v>
                </c:pt>
                <c:pt idx="14672">
                  <c:v>2.02053E-13</c:v>
                </c:pt>
                <c:pt idx="14673">
                  <c:v>2.02053E-13</c:v>
                </c:pt>
                <c:pt idx="14674">
                  <c:v>2.1587300000000001E-13</c:v>
                </c:pt>
                <c:pt idx="14675">
                  <c:v>2.1587300000000001E-13</c:v>
                </c:pt>
                <c:pt idx="14676">
                  <c:v>2.71175E-13</c:v>
                </c:pt>
                <c:pt idx="14677">
                  <c:v>2.71175E-13</c:v>
                </c:pt>
                <c:pt idx="14678">
                  <c:v>1.04354E-12</c:v>
                </c:pt>
                <c:pt idx="14679">
                  <c:v>1.04354E-12</c:v>
                </c:pt>
                <c:pt idx="14680">
                  <c:v>2.5903300000000002E-13</c:v>
                </c:pt>
                <c:pt idx="14681">
                  <c:v>2.5903300000000002E-13</c:v>
                </c:pt>
                <c:pt idx="14682">
                  <c:v>3.56694E-13</c:v>
                </c:pt>
                <c:pt idx="14683">
                  <c:v>3.56694E-13</c:v>
                </c:pt>
                <c:pt idx="14684">
                  <c:v>1.0810999999999999E-12</c:v>
                </c:pt>
                <c:pt idx="14685">
                  <c:v>1.0810999999999999E-12</c:v>
                </c:pt>
                <c:pt idx="14686">
                  <c:v>1.0250999999999999E-12</c:v>
                </c:pt>
                <c:pt idx="14687">
                  <c:v>1.0250999999999999E-12</c:v>
                </c:pt>
                <c:pt idx="14688">
                  <c:v>2.9452300000000001E-13</c:v>
                </c:pt>
                <c:pt idx="14689">
                  <c:v>2.9452300000000001E-13</c:v>
                </c:pt>
                <c:pt idx="14690">
                  <c:v>2.9903399999999998E-13</c:v>
                </c:pt>
                <c:pt idx="14691">
                  <c:v>2.9903399999999998E-13</c:v>
                </c:pt>
                <c:pt idx="14692">
                  <c:v>3.1254500000000001E-13</c:v>
                </c:pt>
                <c:pt idx="14693">
                  <c:v>3.1254500000000001E-13</c:v>
                </c:pt>
                <c:pt idx="14694">
                  <c:v>3.2053100000000002E-13</c:v>
                </c:pt>
                <c:pt idx="14695">
                  <c:v>3.2053100000000002E-13</c:v>
                </c:pt>
                <c:pt idx="14696">
                  <c:v>6.2587400000000002E-13</c:v>
                </c:pt>
                <c:pt idx="14697">
                  <c:v>6.2587400000000002E-13</c:v>
                </c:pt>
                <c:pt idx="14698">
                  <c:v>3.92542E-13</c:v>
                </c:pt>
                <c:pt idx="14699">
                  <c:v>3.92542E-13</c:v>
                </c:pt>
                <c:pt idx="14700">
                  <c:v>3.66099E-13</c:v>
                </c:pt>
                <c:pt idx="14701">
                  <c:v>3.66099E-13</c:v>
                </c:pt>
                <c:pt idx="14702">
                  <c:v>5.6741900000000005E-13</c:v>
                </c:pt>
                <c:pt idx="14703">
                  <c:v>5.6741900000000005E-13</c:v>
                </c:pt>
                <c:pt idx="14704">
                  <c:v>3.9648100000000001E-13</c:v>
                </c:pt>
                <c:pt idx="14705">
                  <c:v>3.9648100000000001E-13</c:v>
                </c:pt>
                <c:pt idx="14706">
                  <c:v>4.5386500000000001E-13</c:v>
                </c:pt>
                <c:pt idx="14707">
                  <c:v>4.5386500000000001E-13</c:v>
                </c:pt>
                <c:pt idx="14708">
                  <c:v>4.1332199999999999E-13</c:v>
                </c:pt>
                <c:pt idx="14709">
                  <c:v>4.1332199999999999E-13</c:v>
                </c:pt>
                <c:pt idx="14710">
                  <c:v>4.2707900000000001E-13</c:v>
                </c:pt>
                <c:pt idx="14711">
                  <c:v>4.2707900000000001E-13</c:v>
                </c:pt>
                <c:pt idx="14712">
                  <c:v>4.3951700000000001E-13</c:v>
                </c:pt>
                <c:pt idx="14713">
                  <c:v>4.3951700000000001E-13</c:v>
                </c:pt>
                <c:pt idx="14714">
                  <c:v>6.5264700000000004E-13</c:v>
                </c:pt>
                <c:pt idx="14715">
                  <c:v>6.5264700000000004E-13</c:v>
                </c:pt>
                <c:pt idx="14716">
                  <c:v>7.8352100000000005E-13</c:v>
                </c:pt>
                <c:pt idx="14717">
                  <c:v>7.8352100000000005E-13</c:v>
                </c:pt>
                <c:pt idx="14718">
                  <c:v>4.6908999999999997E-13</c:v>
                </c:pt>
                <c:pt idx="14719">
                  <c:v>4.6908999999999997E-13</c:v>
                </c:pt>
                <c:pt idx="14720">
                  <c:v>4.8376500000000001E-13</c:v>
                </c:pt>
                <c:pt idx="14721">
                  <c:v>4.8376500000000001E-13</c:v>
                </c:pt>
                <c:pt idx="14722">
                  <c:v>6.2505400000000003E-13</c:v>
                </c:pt>
                <c:pt idx="14723">
                  <c:v>6.2505400000000003E-13</c:v>
                </c:pt>
                <c:pt idx="14724">
                  <c:v>1.4730000000000001E-12</c:v>
                </c:pt>
                <c:pt idx="14725">
                  <c:v>1.4730000000000001E-12</c:v>
                </c:pt>
                <c:pt idx="14726">
                  <c:v>6.1202299999999997E-13</c:v>
                </c:pt>
                <c:pt idx="14727">
                  <c:v>6.1202299999999997E-13</c:v>
                </c:pt>
                <c:pt idx="14728">
                  <c:v>5.4313599999999996E-13</c:v>
                </c:pt>
                <c:pt idx="14729">
                  <c:v>5.4313599999999996E-13</c:v>
                </c:pt>
                <c:pt idx="14730">
                  <c:v>1.21736E-12</c:v>
                </c:pt>
                <c:pt idx="14731">
                  <c:v>1.21736E-12</c:v>
                </c:pt>
                <c:pt idx="14732">
                  <c:v>6.4636799999999996E-13</c:v>
                </c:pt>
                <c:pt idx="14733">
                  <c:v>6.4636799999999996E-13</c:v>
                </c:pt>
                <c:pt idx="14734">
                  <c:v>5.7219300000000002E-13</c:v>
                </c:pt>
                <c:pt idx="14735">
                  <c:v>5.7219300000000002E-13</c:v>
                </c:pt>
                <c:pt idx="14736">
                  <c:v>1.3377200000000001E-12</c:v>
                </c:pt>
                <c:pt idx="14737">
                  <c:v>1.3377200000000001E-12</c:v>
                </c:pt>
                <c:pt idx="14738">
                  <c:v>6.6588799999999996E-13</c:v>
                </c:pt>
                <c:pt idx="14739">
                  <c:v>6.6588799999999996E-13</c:v>
                </c:pt>
                <c:pt idx="14740">
                  <c:v>6.09962E-13</c:v>
                </c:pt>
                <c:pt idx="14741">
                  <c:v>6.09962E-13</c:v>
                </c:pt>
                <c:pt idx="14742">
                  <c:v>6.9413600000000002E-13</c:v>
                </c:pt>
                <c:pt idx="14743">
                  <c:v>6.9413600000000002E-13</c:v>
                </c:pt>
                <c:pt idx="14744">
                  <c:v>5.9827899999999998E-13</c:v>
                </c:pt>
                <c:pt idx="14745">
                  <c:v>5.9827899999999998E-13</c:v>
                </c:pt>
                <c:pt idx="14746">
                  <c:v>1.5013399999999999E-12</c:v>
                </c:pt>
                <c:pt idx="14747">
                  <c:v>1.5013399999999999E-12</c:v>
                </c:pt>
                <c:pt idx="14748">
                  <c:v>5.7649600000000003E-13</c:v>
                </c:pt>
                <c:pt idx="14749">
                  <c:v>5.7649600000000003E-13</c:v>
                </c:pt>
                <c:pt idx="14750">
                  <c:v>8.2041100000000001E-13</c:v>
                </c:pt>
                <c:pt idx="14751">
                  <c:v>8.2041100000000001E-13</c:v>
                </c:pt>
                <c:pt idx="14752">
                  <c:v>6.9796200000000003E-13</c:v>
                </c:pt>
                <c:pt idx="14753">
                  <c:v>6.9796200000000003E-13</c:v>
                </c:pt>
                <c:pt idx="14754">
                  <c:v>5.5278799999999997E-13</c:v>
                </c:pt>
                <c:pt idx="14755">
                  <c:v>5.5278799999999997E-13</c:v>
                </c:pt>
                <c:pt idx="14756">
                  <c:v>5.4712099999999997E-13</c:v>
                </c:pt>
                <c:pt idx="14757">
                  <c:v>5.4712099999999997E-13</c:v>
                </c:pt>
                <c:pt idx="14758">
                  <c:v>8.4698300000000001E-13</c:v>
                </c:pt>
                <c:pt idx="14759">
                  <c:v>8.4698300000000001E-13</c:v>
                </c:pt>
                <c:pt idx="14760">
                  <c:v>6.1821599999999998E-13</c:v>
                </c:pt>
                <c:pt idx="14761">
                  <c:v>6.1821599999999998E-13</c:v>
                </c:pt>
                <c:pt idx="14762">
                  <c:v>5.1842899999999997E-13</c:v>
                </c:pt>
                <c:pt idx="14763">
                  <c:v>5.1842899999999997E-13</c:v>
                </c:pt>
                <c:pt idx="14764">
                  <c:v>5.0934599999999996E-13</c:v>
                </c:pt>
                <c:pt idx="14765">
                  <c:v>5.0934599999999996E-13</c:v>
                </c:pt>
                <c:pt idx="14766">
                  <c:v>4.8778999999999998E-13</c:v>
                </c:pt>
                <c:pt idx="14767">
                  <c:v>4.8778999999999998E-13</c:v>
                </c:pt>
                <c:pt idx="14768">
                  <c:v>4.9459799999999999E-13</c:v>
                </c:pt>
                <c:pt idx="14769">
                  <c:v>4.9459799999999999E-13</c:v>
                </c:pt>
                <c:pt idx="14770">
                  <c:v>4.9132399999999996E-13</c:v>
                </c:pt>
                <c:pt idx="14771">
                  <c:v>4.9132399999999996E-13</c:v>
                </c:pt>
                <c:pt idx="14772">
                  <c:v>4.6152899999999998E-13</c:v>
                </c:pt>
                <c:pt idx="14773">
                  <c:v>4.6152899999999998E-13</c:v>
                </c:pt>
                <c:pt idx="14774">
                  <c:v>4.5699100000000003E-13</c:v>
                </c:pt>
                <c:pt idx="14775">
                  <c:v>4.5699100000000003E-13</c:v>
                </c:pt>
                <c:pt idx="14776">
                  <c:v>4.5755200000000005E-13</c:v>
                </c:pt>
                <c:pt idx="14777">
                  <c:v>4.5755200000000005E-13</c:v>
                </c:pt>
                <c:pt idx="14778">
                  <c:v>4.5037699999999998E-13</c:v>
                </c:pt>
                <c:pt idx="14779">
                  <c:v>4.5037699999999998E-13</c:v>
                </c:pt>
                <c:pt idx="14780">
                  <c:v>5.1758099999999997E-13</c:v>
                </c:pt>
                <c:pt idx="14781">
                  <c:v>5.1758099999999997E-13</c:v>
                </c:pt>
                <c:pt idx="14782">
                  <c:v>4.5286E-13</c:v>
                </c:pt>
                <c:pt idx="14783">
                  <c:v>4.5286E-13</c:v>
                </c:pt>
                <c:pt idx="14784">
                  <c:v>5.0700500000000002E-13</c:v>
                </c:pt>
                <c:pt idx="14785">
                  <c:v>5.0700500000000002E-13</c:v>
                </c:pt>
                <c:pt idx="14786">
                  <c:v>4.2375100000000001E-13</c:v>
                </c:pt>
                <c:pt idx="14787">
                  <c:v>4.2375100000000001E-13</c:v>
                </c:pt>
                <c:pt idx="14788">
                  <c:v>5.9472899999999996E-13</c:v>
                </c:pt>
                <c:pt idx="14789">
                  <c:v>5.9472899999999996E-13</c:v>
                </c:pt>
                <c:pt idx="14790">
                  <c:v>4.0729299999999999E-13</c:v>
                </c:pt>
                <c:pt idx="14791">
                  <c:v>4.0729299999999999E-13</c:v>
                </c:pt>
                <c:pt idx="14792">
                  <c:v>4.5869000000000004E-13</c:v>
                </c:pt>
                <c:pt idx="14793">
                  <c:v>4.5869000000000004E-13</c:v>
                </c:pt>
                <c:pt idx="14794">
                  <c:v>1.1407100000000001E-12</c:v>
                </c:pt>
                <c:pt idx="14795">
                  <c:v>1.1407100000000001E-12</c:v>
                </c:pt>
                <c:pt idx="14796">
                  <c:v>3.8010700000000002E-13</c:v>
                </c:pt>
                <c:pt idx="14797">
                  <c:v>3.8010700000000002E-13</c:v>
                </c:pt>
                <c:pt idx="14798">
                  <c:v>3.6491399999999999E-13</c:v>
                </c:pt>
                <c:pt idx="14799">
                  <c:v>3.6491399999999999E-13</c:v>
                </c:pt>
                <c:pt idx="14800">
                  <c:v>4.3971100000000002E-13</c:v>
                </c:pt>
                <c:pt idx="14801">
                  <c:v>4.3971100000000002E-13</c:v>
                </c:pt>
                <c:pt idx="14802">
                  <c:v>5.6273699999999997E-13</c:v>
                </c:pt>
                <c:pt idx="14803">
                  <c:v>5.6273699999999997E-13</c:v>
                </c:pt>
                <c:pt idx="14804">
                  <c:v>1.1528199999999999E-12</c:v>
                </c:pt>
                <c:pt idx="14805">
                  <c:v>1.1528199999999999E-12</c:v>
                </c:pt>
                <c:pt idx="14806">
                  <c:v>3.2918900000000001E-13</c:v>
                </c:pt>
                <c:pt idx="14807">
                  <c:v>3.2918900000000001E-13</c:v>
                </c:pt>
                <c:pt idx="14808">
                  <c:v>3.2583699999999999E-13</c:v>
                </c:pt>
                <c:pt idx="14809">
                  <c:v>3.2583699999999999E-13</c:v>
                </c:pt>
                <c:pt idx="14810">
                  <c:v>3.2871499999999998E-13</c:v>
                </c:pt>
                <c:pt idx="14811">
                  <c:v>3.2871499999999998E-13</c:v>
                </c:pt>
                <c:pt idx="14812">
                  <c:v>3.8046499999999998E-13</c:v>
                </c:pt>
                <c:pt idx="14813">
                  <c:v>3.8046499999999998E-13</c:v>
                </c:pt>
                <c:pt idx="14814">
                  <c:v>3.03522E-13</c:v>
                </c:pt>
                <c:pt idx="14815">
                  <c:v>3.03522E-13</c:v>
                </c:pt>
                <c:pt idx="14816">
                  <c:v>3.0032999999999999E-13</c:v>
                </c:pt>
                <c:pt idx="14817">
                  <c:v>3.0032999999999999E-13</c:v>
                </c:pt>
                <c:pt idx="14818">
                  <c:v>2.88948E-13</c:v>
                </c:pt>
                <c:pt idx="14819">
                  <c:v>2.88948E-13</c:v>
                </c:pt>
                <c:pt idx="14820">
                  <c:v>2.8384699999999998E-13</c:v>
                </c:pt>
                <c:pt idx="14821">
                  <c:v>2.8384699999999998E-13</c:v>
                </c:pt>
                <c:pt idx="14822">
                  <c:v>4.97371E-13</c:v>
                </c:pt>
                <c:pt idx="14823">
                  <c:v>4.97371E-13</c:v>
                </c:pt>
                <c:pt idx="14824">
                  <c:v>3.3437799999999999E-13</c:v>
                </c:pt>
                <c:pt idx="14825">
                  <c:v>3.3437799999999999E-13</c:v>
                </c:pt>
                <c:pt idx="14826">
                  <c:v>2.6524100000000001E-13</c:v>
                </c:pt>
                <c:pt idx="14827">
                  <c:v>2.6524100000000001E-13</c:v>
                </c:pt>
                <c:pt idx="14828">
                  <c:v>2.7209500000000001E-13</c:v>
                </c:pt>
                <c:pt idx="14829">
                  <c:v>2.7209500000000001E-13</c:v>
                </c:pt>
                <c:pt idx="14830">
                  <c:v>7.1999400000000003E-13</c:v>
                </c:pt>
                <c:pt idx="14831">
                  <c:v>7.1999400000000003E-13</c:v>
                </c:pt>
                <c:pt idx="14832">
                  <c:v>3.64511E-13</c:v>
                </c:pt>
                <c:pt idx="14833">
                  <c:v>3.64511E-13</c:v>
                </c:pt>
                <c:pt idx="14834">
                  <c:v>2.5154799999999998E-13</c:v>
                </c:pt>
                <c:pt idx="14835">
                  <c:v>2.5154799999999998E-13</c:v>
                </c:pt>
                <c:pt idx="14836">
                  <c:v>2.4901700000000002E-13</c:v>
                </c:pt>
                <c:pt idx="14837">
                  <c:v>2.4901700000000002E-13</c:v>
                </c:pt>
                <c:pt idx="14838">
                  <c:v>4.0959200000000002E-13</c:v>
                </c:pt>
                <c:pt idx="14839">
                  <c:v>4.0959200000000002E-13</c:v>
                </c:pt>
                <c:pt idx="14840">
                  <c:v>2.4157399999999999E-13</c:v>
                </c:pt>
                <c:pt idx="14841">
                  <c:v>2.4157399999999999E-13</c:v>
                </c:pt>
                <c:pt idx="14842">
                  <c:v>2.5036399999999999E-13</c:v>
                </c:pt>
                <c:pt idx="14843">
                  <c:v>2.5036399999999999E-13</c:v>
                </c:pt>
                <c:pt idx="14844">
                  <c:v>2.3403099999999998E-13</c:v>
                </c:pt>
                <c:pt idx="14845">
                  <c:v>2.3403099999999998E-13</c:v>
                </c:pt>
                <c:pt idx="14846">
                  <c:v>3.41933E-13</c:v>
                </c:pt>
                <c:pt idx="14847">
                  <c:v>3.41933E-13</c:v>
                </c:pt>
                <c:pt idx="14848">
                  <c:v>2.2340900000000001E-13</c:v>
                </c:pt>
                <c:pt idx="14849">
                  <c:v>2.2340900000000001E-13</c:v>
                </c:pt>
                <c:pt idx="14850">
                  <c:v>2.93762E-13</c:v>
                </c:pt>
                <c:pt idx="14851">
                  <c:v>2.93762E-13</c:v>
                </c:pt>
                <c:pt idx="14852">
                  <c:v>2.1071799999999999E-13</c:v>
                </c:pt>
                <c:pt idx="14853">
                  <c:v>2.1071799999999999E-13</c:v>
                </c:pt>
                <c:pt idx="14854">
                  <c:v>2.5977999999999998E-13</c:v>
                </c:pt>
                <c:pt idx="14855">
                  <c:v>2.5977999999999998E-13</c:v>
                </c:pt>
                <c:pt idx="14856">
                  <c:v>2.0525100000000001E-13</c:v>
                </c:pt>
                <c:pt idx="14857">
                  <c:v>2.0525100000000001E-13</c:v>
                </c:pt>
                <c:pt idx="14858">
                  <c:v>2.0435599999999999E-13</c:v>
                </c:pt>
                <c:pt idx="14859">
                  <c:v>2.0435599999999999E-13</c:v>
                </c:pt>
                <c:pt idx="14860">
                  <c:v>2.7281600000000001E-13</c:v>
                </c:pt>
                <c:pt idx="14861">
                  <c:v>2.7281600000000001E-13</c:v>
                </c:pt>
                <c:pt idx="14862">
                  <c:v>2.9411899999999999E-13</c:v>
                </c:pt>
                <c:pt idx="14863">
                  <c:v>2.9411899999999999E-13</c:v>
                </c:pt>
                <c:pt idx="14864">
                  <c:v>2.01022E-13</c:v>
                </c:pt>
                <c:pt idx="14865">
                  <c:v>2.01022E-13</c:v>
                </c:pt>
                <c:pt idx="14866">
                  <c:v>1.9557899999999999E-13</c:v>
                </c:pt>
                <c:pt idx="14867">
                  <c:v>1.9557899999999999E-13</c:v>
                </c:pt>
                <c:pt idx="14868">
                  <c:v>1.96189E-13</c:v>
                </c:pt>
                <c:pt idx="14869">
                  <c:v>1.96189E-13</c:v>
                </c:pt>
                <c:pt idx="14870">
                  <c:v>1.8294E-13</c:v>
                </c:pt>
                <c:pt idx="14871">
                  <c:v>1.8294E-13</c:v>
                </c:pt>
                <c:pt idx="14872">
                  <c:v>4.2076999999999998E-13</c:v>
                </c:pt>
                <c:pt idx="14873">
                  <c:v>4.2076999999999998E-13</c:v>
                </c:pt>
                <c:pt idx="14874">
                  <c:v>1.66098E-13</c:v>
                </c:pt>
                <c:pt idx="14875">
                  <c:v>1.66098E-13</c:v>
                </c:pt>
                <c:pt idx="14876">
                  <c:v>1.8266600000000001E-13</c:v>
                </c:pt>
                <c:pt idx="14877">
                  <c:v>1.8266600000000001E-13</c:v>
                </c:pt>
                <c:pt idx="14878">
                  <c:v>2.4695999999999999E-13</c:v>
                </c:pt>
                <c:pt idx="14879">
                  <c:v>2.4695999999999999E-13</c:v>
                </c:pt>
                <c:pt idx="14880">
                  <c:v>1.6086800000000001E-13</c:v>
                </c:pt>
                <c:pt idx="14881">
                  <c:v>1.6086800000000001E-13</c:v>
                </c:pt>
                <c:pt idx="14882">
                  <c:v>1.6773599999999999E-13</c:v>
                </c:pt>
                <c:pt idx="14883">
                  <c:v>1.6773599999999999E-13</c:v>
                </c:pt>
                <c:pt idx="14884">
                  <c:v>1.5191399999999999E-13</c:v>
                </c:pt>
                <c:pt idx="14885">
                  <c:v>1.5191399999999999E-13</c:v>
                </c:pt>
                <c:pt idx="14886">
                  <c:v>4.2944400000000002E-13</c:v>
                </c:pt>
                <c:pt idx="14887">
                  <c:v>4.2944400000000002E-13</c:v>
                </c:pt>
                <c:pt idx="14888">
                  <c:v>1.5350299999999999E-13</c:v>
                </c:pt>
                <c:pt idx="14889">
                  <c:v>1.5350299999999999E-13</c:v>
                </c:pt>
                <c:pt idx="14890">
                  <c:v>1.4936600000000001E-13</c:v>
                </c:pt>
                <c:pt idx="14891">
                  <c:v>1.4936600000000001E-13</c:v>
                </c:pt>
                <c:pt idx="14892">
                  <c:v>1.41267E-13</c:v>
                </c:pt>
                <c:pt idx="14893">
                  <c:v>1.41267E-13</c:v>
                </c:pt>
                <c:pt idx="14894">
                  <c:v>1.3542200000000001E-13</c:v>
                </c:pt>
                <c:pt idx="14895">
                  <c:v>1.3542200000000001E-13</c:v>
                </c:pt>
                <c:pt idx="14896">
                  <c:v>1.4143700000000001E-13</c:v>
                </c:pt>
                <c:pt idx="14897">
                  <c:v>1.4143700000000001E-13</c:v>
                </c:pt>
                <c:pt idx="14898">
                  <c:v>1.2275700000000001E-13</c:v>
                </c:pt>
                <c:pt idx="14899">
                  <c:v>1.2275700000000001E-13</c:v>
                </c:pt>
                <c:pt idx="14900">
                  <c:v>1.9198399999999999E-13</c:v>
                </c:pt>
                <c:pt idx="14901">
                  <c:v>1.9198399999999999E-13</c:v>
                </c:pt>
                <c:pt idx="14902">
                  <c:v>1.4445600000000001E-13</c:v>
                </c:pt>
                <c:pt idx="14903">
                  <c:v>1.4445600000000001E-13</c:v>
                </c:pt>
                <c:pt idx="14904">
                  <c:v>1.2973799999999999E-13</c:v>
                </c:pt>
                <c:pt idx="14905">
                  <c:v>1.2973799999999999E-13</c:v>
                </c:pt>
                <c:pt idx="14906">
                  <c:v>1.3057200000000001E-13</c:v>
                </c:pt>
                <c:pt idx="14907">
                  <c:v>1.3057200000000001E-13</c:v>
                </c:pt>
                <c:pt idx="14908">
                  <c:v>2.7660300000000002E-13</c:v>
                </c:pt>
                <c:pt idx="14909">
                  <c:v>2.7660300000000002E-13</c:v>
                </c:pt>
                <c:pt idx="14910">
                  <c:v>1.27708E-13</c:v>
                </c:pt>
                <c:pt idx="14911">
                  <c:v>1.27708E-13</c:v>
                </c:pt>
                <c:pt idx="14912">
                  <c:v>1.4404000000000001E-13</c:v>
                </c:pt>
                <c:pt idx="14913">
                  <c:v>1.4404000000000001E-13</c:v>
                </c:pt>
                <c:pt idx="14914">
                  <c:v>1.25197E-13</c:v>
                </c:pt>
                <c:pt idx="14915">
                  <c:v>1.25197E-13</c:v>
                </c:pt>
                <c:pt idx="14916">
                  <c:v>1.9270500000000001E-13</c:v>
                </c:pt>
                <c:pt idx="14917">
                  <c:v>1.9270500000000001E-13</c:v>
                </c:pt>
                <c:pt idx="14918">
                  <c:v>1.28239E-13</c:v>
                </c:pt>
                <c:pt idx="14919">
                  <c:v>1.28239E-13</c:v>
                </c:pt>
                <c:pt idx="14920">
                  <c:v>1.3668299999999999E-13</c:v>
                </c:pt>
                <c:pt idx="14921">
                  <c:v>1.3668299999999999E-13</c:v>
                </c:pt>
                <c:pt idx="14922">
                  <c:v>1.4117300000000001E-13</c:v>
                </c:pt>
                <c:pt idx="14923">
                  <c:v>1.4117300000000001E-13</c:v>
                </c:pt>
                <c:pt idx="14924">
                  <c:v>1.30477E-13</c:v>
                </c:pt>
                <c:pt idx="14925">
                  <c:v>1.30477E-13</c:v>
                </c:pt>
                <c:pt idx="14926">
                  <c:v>2.83525E-13</c:v>
                </c:pt>
                <c:pt idx="14927">
                  <c:v>2.83525E-13</c:v>
                </c:pt>
                <c:pt idx="14928">
                  <c:v>2.0629E-13</c:v>
                </c:pt>
                <c:pt idx="14929">
                  <c:v>2.0629E-13</c:v>
                </c:pt>
                <c:pt idx="14930">
                  <c:v>2.6375099999999998E-13</c:v>
                </c:pt>
                <c:pt idx="14931">
                  <c:v>2.6375099999999998E-13</c:v>
                </c:pt>
                <c:pt idx="14932">
                  <c:v>2.7763100000000002E-13</c:v>
                </c:pt>
                <c:pt idx="14933">
                  <c:v>2.7763100000000002E-13</c:v>
                </c:pt>
                <c:pt idx="14934">
                  <c:v>1.3848700000000001E-13</c:v>
                </c:pt>
                <c:pt idx="14935">
                  <c:v>1.3848700000000001E-13</c:v>
                </c:pt>
                <c:pt idx="14936">
                  <c:v>1.3542699999999999E-13</c:v>
                </c:pt>
                <c:pt idx="14937">
                  <c:v>1.3542699999999999E-13</c:v>
                </c:pt>
                <c:pt idx="14938">
                  <c:v>1.1827900000000001E-13</c:v>
                </c:pt>
                <c:pt idx="14939">
                  <c:v>1.1827900000000001E-13</c:v>
                </c:pt>
                <c:pt idx="14940">
                  <c:v>1.3005499999999999E-13</c:v>
                </c:pt>
                <c:pt idx="14941">
                  <c:v>1.3005499999999999E-13</c:v>
                </c:pt>
                <c:pt idx="14942">
                  <c:v>1.39661E-13</c:v>
                </c:pt>
                <c:pt idx="14943">
                  <c:v>1.39661E-13</c:v>
                </c:pt>
                <c:pt idx="14944">
                  <c:v>1.3397100000000001E-13</c:v>
                </c:pt>
                <c:pt idx="14945">
                  <c:v>1.3397100000000001E-13</c:v>
                </c:pt>
                <c:pt idx="14946">
                  <c:v>9.1678800000000003E-13</c:v>
                </c:pt>
                <c:pt idx="14947">
                  <c:v>9.1678800000000003E-13</c:v>
                </c:pt>
                <c:pt idx="14948">
                  <c:v>1.89516E-13</c:v>
                </c:pt>
                <c:pt idx="14949">
                  <c:v>1.89516E-13</c:v>
                </c:pt>
                <c:pt idx="14950">
                  <c:v>1.3492099999999999E-13</c:v>
                </c:pt>
                <c:pt idx="14951">
                  <c:v>1.3492099999999999E-13</c:v>
                </c:pt>
                <c:pt idx="14952">
                  <c:v>1.3523300000000001E-13</c:v>
                </c:pt>
                <c:pt idx="14953">
                  <c:v>1.3523300000000001E-13</c:v>
                </c:pt>
                <c:pt idx="14954">
                  <c:v>1.92556E-13</c:v>
                </c:pt>
                <c:pt idx="14955">
                  <c:v>1.92556E-13</c:v>
                </c:pt>
                <c:pt idx="14956">
                  <c:v>1.9731199999999999E-13</c:v>
                </c:pt>
                <c:pt idx="14957">
                  <c:v>1.9731199999999999E-13</c:v>
                </c:pt>
                <c:pt idx="14958">
                  <c:v>1.3853099999999999E-13</c:v>
                </c:pt>
                <c:pt idx="14959">
                  <c:v>1.3853099999999999E-13</c:v>
                </c:pt>
                <c:pt idx="14960">
                  <c:v>1.2820999999999999E-13</c:v>
                </c:pt>
                <c:pt idx="14961">
                  <c:v>1.2820999999999999E-13</c:v>
                </c:pt>
                <c:pt idx="14962">
                  <c:v>1.22215E-13</c:v>
                </c:pt>
                <c:pt idx="14963">
                  <c:v>1.22215E-13</c:v>
                </c:pt>
                <c:pt idx="14964">
                  <c:v>1.2487E-13</c:v>
                </c:pt>
                <c:pt idx="14965">
                  <c:v>1.2487E-13</c:v>
                </c:pt>
                <c:pt idx="14966">
                  <c:v>1.35879E-13</c:v>
                </c:pt>
                <c:pt idx="14967">
                  <c:v>1.35879E-13</c:v>
                </c:pt>
                <c:pt idx="14968">
                  <c:v>1.3014599999999999E-13</c:v>
                </c:pt>
                <c:pt idx="14969">
                  <c:v>1.3014599999999999E-13</c:v>
                </c:pt>
                <c:pt idx="14970">
                  <c:v>1.38807E-13</c:v>
                </c:pt>
                <c:pt idx="14971">
                  <c:v>1.38807E-13</c:v>
                </c:pt>
                <c:pt idx="14972">
                  <c:v>1.38754E-13</c:v>
                </c:pt>
                <c:pt idx="14973">
                  <c:v>1.38754E-13</c:v>
                </c:pt>
                <c:pt idx="14974">
                  <c:v>1.2151399999999999E-13</c:v>
                </c:pt>
                <c:pt idx="14975">
                  <c:v>1.2151399999999999E-13</c:v>
                </c:pt>
                <c:pt idx="14976">
                  <c:v>1.42372E-13</c:v>
                </c:pt>
                <c:pt idx="14977">
                  <c:v>1.42372E-13</c:v>
                </c:pt>
                <c:pt idx="14978">
                  <c:v>2.0983E-13</c:v>
                </c:pt>
                <c:pt idx="14979">
                  <c:v>2.0983E-13</c:v>
                </c:pt>
                <c:pt idx="14980">
                  <c:v>2.1250399999999999E-13</c:v>
                </c:pt>
                <c:pt idx="14981">
                  <c:v>2.1250399999999999E-13</c:v>
                </c:pt>
                <c:pt idx="14982">
                  <c:v>2.07455E-13</c:v>
                </c:pt>
                <c:pt idx="14983">
                  <c:v>2.07455E-13</c:v>
                </c:pt>
                <c:pt idx="14984">
                  <c:v>1.63237E-13</c:v>
                </c:pt>
                <c:pt idx="14985">
                  <c:v>1.63237E-13</c:v>
                </c:pt>
                <c:pt idx="14986">
                  <c:v>1.68791E-13</c:v>
                </c:pt>
                <c:pt idx="14987">
                  <c:v>1.68791E-13</c:v>
                </c:pt>
                <c:pt idx="14988">
                  <c:v>1.6652399999999999E-13</c:v>
                </c:pt>
                <c:pt idx="14989">
                  <c:v>1.6652399999999999E-13</c:v>
                </c:pt>
                <c:pt idx="14990">
                  <c:v>1.84195E-13</c:v>
                </c:pt>
                <c:pt idx="14991">
                  <c:v>1.84195E-13</c:v>
                </c:pt>
                <c:pt idx="14992">
                  <c:v>4.17035E-13</c:v>
                </c:pt>
                <c:pt idx="14993">
                  <c:v>4.17035E-13</c:v>
                </c:pt>
                <c:pt idx="14994">
                  <c:v>9.7343899999999997E-13</c:v>
                </c:pt>
                <c:pt idx="14995">
                  <c:v>9.7343899999999997E-13</c:v>
                </c:pt>
                <c:pt idx="14996">
                  <c:v>1.8521199999999999E-13</c:v>
                </c:pt>
                <c:pt idx="14997">
                  <c:v>1.8521199999999999E-13</c:v>
                </c:pt>
                <c:pt idx="14998">
                  <c:v>4.5254599999999999E-13</c:v>
                </c:pt>
                <c:pt idx="14999">
                  <c:v>4.5254599999999999E-13</c:v>
                </c:pt>
                <c:pt idx="15000">
                  <c:v>5.7986799999999999E-13</c:v>
                </c:pt>
                <c:pt idx="15001">
                  <c:v>5.7986799999999999E-13</c:v>
                </c:pt>
                <c:pt idx="15002">
                  <c:v>7.2783299999999995E-13</c:v>
                </c:pt>
                <c:pt idx="15003">
                  <c:v>7.2783299999999995E-13</c:v>
                </c:pt>
                <c:pt idx="15004">
                  <c:v>8.5451999999999998E-13</c:v>
                </c:pt>
                <c:pt idx="15005">
                  <c:v>8.5451999999999998E-13</c:v>
                </c:pt>
                <c:pt idx="15006">
                  <c:v>9.7605299999999998E-13</c:v>
                </c:pt>
                <c:pt idx="15007">
                  <c:v>9.7605299999999998E-13</c:v>
                </c:pt>
                <c:pt idx="15008">
                  <c:v>1.1202099999999999E-12</c:v>
                </c:pt>
                <c:pt idx="15009">
                  <c:v>1.1202099999999999E-12</c:v>
                </c:pt>
                <c:pt idx="15010">
                  <c:v>1.2696800000000001E-12</c:v>
                </c:pt>
                <c:pt idx="15011">
                  <c:v>1.2696800000000001E-12</c:v>
                </c:pt>
                <c:pt idx="15012">
                  <c:v>1.50492E-12</c:v>
                </c:pt>
                <c:pt idx="15013">
                  <c:v>1.50492E-12</c:v>
                </c:pt>
                <c:pt idx="15014">
                  <c:v>1.5645599999999999E-12</c:v>
                </c:pt>
                <c:pt idx="15015">
                  <c:v>1.5645599999999999E-12</c:v>
                </c:pt>
                <c:pt idx="15016">
                  <c:v>1.7978899999999999E-12</c:v>
                </c:pt>
                <c:pt idx="15017">
                  <c:v>1.7978899999999999E-12</c:v>
                </c:pt>
                <c:pt idx="15018">
                  <c:v>2.5963000000000002E-12</c:v>
                </c:pt>
                <c:pt idx="15019">
                  <c:v>2.5963000000000002E-12</c:v>
                </c:pt>
                <c:pt idx="15020">
                  <c:v>2.0187200000000001E-12</c:v>
                </c:pt>
                <c:pt idx="15021">
                  <c:v>2.0187200000000001E-12</c:v>
                </c:pt>
                <c:pt idx="15022">
                  <c:v>1.7642500000000001E-12</c:v>
                </c:pt>
                <c:pt idx="15023">
                  <c:v>1.7642500000000001E-12</c:v>
                </c:pt>
                <c:pt idx="15024">
                  <c:v>1.64287E-12</c:v>
                </c:pt>
                <c:pt idx="15025">
                  <c:v>1.64287E-12</c:v>
                </c:pt>
                <c:pt idx="15026">
                  <c:v>2.3997500000000001E-12</c:v>
                </c:pt>
                <c:pt idx="15027">
                  <c:v>2.3997500000000001E-12</c:v>
                </c:pt>
                <c:pt idx="15028">
                  <c:v>1.3266900000000001E-12</c:v>
                </c:pt>
                <c:pt idx="15029">
                  <c:v>1.3266900000000001E-12</c:v>
                </c:pt>
                <c:pt idx="15030">
                  <c:v>1.19315E-12</c:v>
                </c:pt>
                <c:pt idx="15031">
                  <c:v>1.19315E-12</c:v>
                </c:pt>
                <c:pt idx="15032">
                  <c:v>1.01238E-12</c:v>
                </c:pt>
                <c:pt idx="15033">
                  <c:v>1.01238E-12</c:v>
                </c:pt>
                <c:pt idx="15034">
                  <c:v>9.5466200000000004E-13</c:v>
                </c:pt>
                <c:pt idx="15035">
                  <c:v>9.5466200000000004E-13</c:v>
                </c:pt>
                <c:pt idx="15036">
                  <c:v>7.6302799999999999E-13</c:v>
                </c:pt>
                <c:pt idx="15037">
                  <c:v>7.6302799999999999E-13</c:v>
                </c:pt>
                <c:pt idx="15038">
                  <c:v>6.1664399999999997E-13</c:v>
                </c:pt>
                <c:pt idx="15039">
                  <c:v>6.1664399999999997E-13</c:v>
                </c:pt>
                <c:pt idx="15040">
                  <c:v>4.8510000000000002E-13</c:v>
                </c:pt>
                <c:pt idx="15041">
                  <c:v>4.8510000000000002E-13</c:v>
                </c:pt>
                <c:pt idx="15042">
                  <c:v>1.15423E-12</c:v>
                </c:pt>
                <c:pt idx="15043">
                  <c:v>1.15423E-12</c:v>
                </c:pt>
                <c:pt idx="15044">
                  <c:v>2.7863300000000001E-13</c:v>
                </c:pt>
                <c:pt idx="15045">
                  <c:v>2.7863300000000001E-13</c:v>
                </c:pt>
                <c:pt idx="15046">
                  <c:v>2.8512500000000001E-13</c:v>
                </c:pt>
                <c:pt idx="15047">
                  <c:v>2.8512500000000001E-13</c:v>
                </c:pt>
                <c:pt idx="15048">
                  <c:v>2.9284699999999999E-13</c:v>
                </c:pt>
                <c:pt idx="15049">
                  <c:v>2.9284699999999999E-13</c:v>
                </c:pt>
                <c:pt idx="15050">
                  <c:v>2.7787799999999998E-13</c:v>
                </c:pt>
                <c:pt idx="15051">
                  <c:v>2.7787799999999998E-13</c:v>
                </c:pt>
                <c:pt idx="15052">
                  <c:v>3.0195100000000001E-13</c:v>
                </c:pt>
                <c:pt idx="15053">
                  <c:v>3.0195100000000001E-13</c:v>
                </c:pt>
                <c:pt idx="15054">
                  <c:v>3.01395E-13</c:v>
                </c:pt>
                <c:pt idx="15055">
                  <c:v>3.01395E-13</c:v>
                </c:pt>
                <c:pt idx="15056">
                  <c:v>9.7855599999999994E-13</c:v>
                </c:pt>
                <c:pt idx="15057">
                  <c:v>9.7855599999999994E-13</c:v>
                </c:pt>
                <c:pt idx="15058">
                  <c:v>3.1436100000000001E-13</c:v>
                </c:pt>
                <c:pt idx="15059">
                  <c:v>3.1436100000000001E-13</c:v>
                </c:pt>
                <c:pt idx="15060">
                  <c:v>2.9789700000000001E-13</c:v>
                </c:pt>
                <c:pt idx="15061">
                  <c:v>2.9789700000000001E-13</c:v>
                </c:pt>
                <c:pt idx="15062">
                  <c:v>3.00844E-13</c:v>
                </c:pt>
                <c:pt idx="15063">
                  <c:v>3.00844E-13</c:v>
                </c:pt>
                <c:pt idx="15064">
                  <c:v>3.0154100000000002E-13</c:v>
                </c:pt>
                <c:pt idx="15065">
                  <c:v>3.0154100000000002E-13</c:v>
                </c:pt>
                <c:pt idx="15066">
                  <c:v>2.9872299999999998E-13</c:v>
                </c:pt>
                <c:pt idx="15067">
                  <c:v>2.9872299999999998E-13</c:v>
                </c:pt>
                <c:pt idx="15068">
                  <c:v>2.95871E-13</c:v>
                </c:pt>
                <c:pt idx="15069">
                  <c:v>2.95871E-13</c:v>
                </c:pt>
                <c:pt idx="15070">
                  <c:v>4.0161699999999999E-13</c:v>
                </c:pt>
                <c:pt idx="15071">
                  <c:v>4.0161699999999999E-13</c:v>
                </c:pt>
                <c:pt idx="15072">
                  <c:v>2.9000400000000001E-13</c:v>
                </c:pt>
                <c:pt idx="15073">
                  <c:v>2.9000400000000001E-13</c:v>
                </c:pt>
                <c:pt idx="15074">
                  <c:v>3.0173099999999999E-13</c:v>
                </c:pt>
                <c:pt idx="15075">
                  <c:v>3.0173099999999999E-13</c:v>
                </c:pt>
                <c:pt idx="15076">
                  <c:v>3.0779800000000002E-13</c:v>
                </c:pt>
                <c:pt idx="15077">
                  <c:v>3.0779800000000002E-13</c:v>
                </c:pt>
                <c:pt idx="15078">
                  <c:v>4.5823400000000004E-13</c:v>
                </c:pt>
                <c:pt idx="15079">
                  <c:v>4.5823400000000004E-13</c:v>
                </c:pt>
                <c:pt idx="15080">
                  <c:v>3.0318400000000001E-13</c:v>
                </c:pt>
                <c:pt idx="15081">
                  <c:v>3.0318400000000001E-13</c:v>
                </c:pt>
                <c:pt idx="15082">
                  <c:v>2.9176000000000001E-13</c:v>
                </c:pt>
                <c:pt idx="15083">
                  <c:v>2.9176000000000001E-13</c:v>
                </c:pt>
                <c:pt idx="15084">
                  <c:v>3.0488000000000001E-13</c:v>
                </c:pt>
                <c:pt idx="15085">
                  <c:v>3.0488000000000001E-13</c:v>
                </c:pt>
                <c:pt idx="15086">
                  <c:v>3.6415799999999999E-13</c:v>
                </c:pt>
                <c:pt idx="15087">
                  <c:v>3.6415799999999999E-13</c:v>
                </c:pt>
                <c:pt idx="15088">
                  <c:v>2.9026200000000001E-13</c:v>
                </c:pt>
                <c:pt idx="15089">
                  <c:v>2.9026200000000001E-13</c:v>
                </c:pt>
                <c:pt idx="15090">
                  <c:v>4.4279400000000001E-13</c:v>
                </c:pt>
                <c:pt idx="15091">
                  <c:v>4.4279400000000001E-13</c:v>
                </c:pt>
                <c:pt idx="15092">
                  <c:v>2.8535800000000001E-13</c:v>
                </c:pt>
                <c:pt idx="15093">
                  <c:v>2.8535800000000001E-13</c:v>
                </c:pt>
                <c:pt idx="15094">
                  <c:v>2.94578E-13</c:v>
                </c:pt>
                <c:pt idx="15095">
                  <c:v>2.94578E-13</c:v>
                </c:pt>
                <c:pt idx="15096">
                  <c:v>3.0767699999999999E-13</c:v>
                </c:pt>
                <c:pt idx="15097">
                  <c:v>3.0767699999999999E-13</c:v>
                </c:pt>
                <c:pt idx="15098">
                  <c:v>3.08039E-13</c:v>
                </c:pt>
                <c:pt idx="15099">
                  <c:v>3.08039E-13</c:v>
                </c:pt>
                <c:pt idx="15100">
                  <c:v>4.11921E-13</c:v>
                </c:pt>
                <c:pt idx="15101">
                  <c:v>4.11921E-13</c:v>
                </c:pt>
                <c:pt idx="15102">
                  <c:v>1.0679699999999999E-12</c:v>
                </c:pt>
                <c:pt idx="15103">
                  <c:v>1.0679699999999999E-12</c:v>
                </c:pt>
                <c:pt idx="15104">
                  <c:v>2.8049E-13</c:v>
                </c:pt>
                <c:pt idx="15105">
                  <c:v>2.8049E-13</c:v>
                </c:pt>
                <c:pt idx="15106">
                  <c:v>5.47996E-13</c:v>
                </c:pt>
                <c:pt idx="15107">
                  <c:v>5.47996E-13</c:v>
                </c:pt>
                <c:pt idx="15108">
                  <c:v>1.0913400000000001E-12</c:v>
                </c:pt>
                <c:pt idx="15109">
                  <c:v>1.0913400000000001E-12</c:v>
                </c:pt>
                <c:pt idx="15110">
                  <c:v>2.87602E-13</c:v>
                </c:pt>
                <c:pt idx="15111">
                  <c:v>2.87602E-13</c:v>
                </c:pt>
                <c:pt idx="15112">
                  <c:v>2.9238000000000001E-13</c:v>
                </c:pt>
                <c:pt idx="15113">
                  <c:v>2.9238000000000001E-13</c:v>
                </c:pt>
                <c:pt idx="15114">
                  <c:v>2.9884299999999998E-13</c:v>
                </c:pt>
                <c:pt idx="15115">
                  <c:v>2.9884299999999998E-13</c:v>
                </c:pt>
                <c:pt idx="15116">
                  <c:v>3.6527900000000001E-13</c:v>
                </c:pt>
                <c:pt idx="15117">
                  <c:v>3.6527900000000001E-13</c:v>
                </c:pt>
                <c:pt idx="15118">
                  <c:v>2.8238500000000001E-13</c:v>
                </c:pt>
                <c:pt idx="15119">
                  <c:v>2.8238500000000001E-13</c:v>
                </c:pt>
                <c:pt idx="15120">
                  <c:v>4.0714799999999999E-13</c:v>
                </c:pt>
                <c:pt idx="15121">
                  <c:v>4.0714799999999999E-13</c:v>
                </c:pt>
                <c:pt idx="15122">
                  <c:v>3.0425399999999998E-13</c:v>
                </c:pt>
                <c:pt idx="15123">
                  <c:v>3.0425399999999998E-13</c:v>
                </c:pt>
                <c:pt idx="15124">
                  <c:v>2.8117599999999998E-13</c:v>
                </c:pt>
                <c:pt idx="15125">
                  <c:v>2.8117599999999998E-13</c:v>
                </c:pt>
                <c:pt idx="15126">
                  <c:v>3.5737999999999999E-13</c:v>
                </c:pt>
                <c:pt idx="15127">
                  <c:v>3.5737999999999999E-13</c:v>
                </c:pt>
                <c:pt idx="15128">
                  <c:v>2.8833600000000002E-13</c:v>
                </c:pt>
                <c:pt idx="15129">
                  <c:v>2.8833600000000002E-13</c:v>
                </c:pt>
                <c:pt idx="15130">
                  <c:v>2.8529600000000002E-13</c:v>
                </c:pt>
                <c:pt idx="15131">
                  <c:v>2.8529600000000002E-13</c:v>
                </c:pt>
                <c:pt idx="15132">
                  <c:v>3.3832200000000001E-13</c:v>
                </c:pt>
                <c:pt idx="15133">
                  <c:v>3.3832200000000001E-13</c:v>
                </c:pt>
                <c:pt idx="15134">
                  <c:v>2.72311E-13</c:v>
                </c:pt>
                <c:pt idx="15135">
                  <c:v>2.72311E-13</c:v>
                </c:pt>
                <c:pt idx="15136">
                  <c:v>2.9780300000000002E-13</c:v>
                </c:pt>
                <c:pt idx="15137">
                  <c:v>2.9780300000000002E-13</c:v>
                </c:pt>
                <c:pt idx="15138">
                  <c:v>2.88086E-13</c:v>
                </c:pt>
                <c:pt idx="15139">
                  <c:v>2.88086E-13</c:v>
                </c:pt>
                <c:pt idx="15140">
                  <c:v>1.26577E-12</c:v>
                </c:pt>
                <c:pt idx="15141">
                  <c:v>1.26577E-12</c:v>
                </c:pt>
                <c:pt idx="15142">
                  <c:v>1.1405200000000001E-12</c:v>
                </c:pt>
                <c:pt idx="15143">
                  <c:v>1.1405200000000001E-12</c:v>
                </c:pt>
                <c:pt idx="15144">
                  <c:v>2.9071400000000002E-13</c:v>
                </c:pt>
                <c:pt idx="15145">
                  <c:v>2.9071400000000002E-13</c:v>
                </c:pt>
                <c:pt idx="15146">
                  <c:v>2.7859299999999999E-13</c:v>
                </c:pt>
                <c:pt idx="15147">
                  <c:v>2.7859299999999999E-13</c:v>
                </c:pt>
                <c:pt idx="15148">
                  <c:v>1.11828E-12</c:v>
                </c:pt>
                <c:pt idx="15149">
                  <c:v>1.11828E-12</c:v>
                </c:pt>
                <c:pt idx="15150">
                  <c:v>3.0532500000000001E-13</c:v>
                </c:pt>
                <c:pt idx="15151">
                  <c:v>3.0532500000000001E-13</c:v>
                </c:pt>
                <c:pt idx="15152">
                  <c:v>2.9970999999999999E-13</c:v>
                </c:pt>
                <c:pt idx="15153">
                  <c:v>2.9970999999999999E-13</c:v>
                </c:pt>
                <c:pt idx="15154">
                  <c:v>2.7670499999999998E-13</c:v>
                </c:pt>
                <c:pt idx="15155">
                  <c:v>2.7670499999999998E-13</c:v>
                </c:pt>
                <c:pt idx="15156">
                  <c:v>2.8968800000000001E-13</c:v>
                </c:pt>
                <c:pt idx="15157">
                  <c:v>2.8968800000000001E-13</c:v>
                </c:pt>
                <c:pt idx="15158">
                  <c:v>2.89729E-13</c:v>
                </c:pt>
                <c:pt idx="15159">
                  <c:v>2.89729E-13</c:v>
                </c:pt>
                <c:pt idx="15160">
                  <c:v>4.0284900000000002E-13</c:v>
                </c:pt>
                <c:pt idx="15161">
                  <c:v>4.0284900000000002E-13</c:v>
                </c:pt>
                <c:pt idx="15162">
                  <c:v>1.09335E-12</c:v>
                </c:pt>
                <c:pt idx="15163">
                  <c:v>1.09335E-12</c:v>
                </c:pt>
                <c:pt idx="15164">
                  <c:v>3.0049000000000002E-13</c:v>
                </c:pt>
                <c:pt idx="15165">
                  <c:v>3.0049000000000002E-13</c:v>
                </c:pt>
                <c:pt idx="15166">
                  <c:v>3.0856199999999999E-13</c:v>
                </c:pt>
                <c:pt idx="15167">
                  <c:v>3.0856199999999999E-13</c:v>
                </c:pt>
                <c:pt idx="15168">
                  <c:v>2.88026E-13</c:v>
                </c:pt>
                <c:pt idx="15169">
                  <c:v>2.88026E-13</c:v>
                </c:pt>
                <c:pt idx="15170">
                  <c:v>3.3114199999999998E-13</c:v>
                </c:pt>
                <c:pt idx="15171">
                  <c:v>3.3114199999999998E-13</c:v>
                </c:pt>
                <c:pt idx="15172">
                  <c:v>2.9585800000000002E-13</c:v>
                </c:pt>
                <c:pt idx="15173">
                  <c:v>2.9585800000000002E-13</c:v>
                </c:pt>
                <c:pt idx="15174">
                  <c:v>2.9848599999999999E-13</c:v>
                </c:pt>
                <c:pt idx="15175">
                  <c:v>2.9848599999999999E-13</c:v>
                </c:pt>
                <c:pt idx="15176">
                  <c:v>4.6851900000000004E-13</c:v>
                </c:pt>
                <c:pt idx="15177">
                  <c:v>4.6851900000000004E-13</c:v>
                </c:pt>
                <c:pt idx="15178">
                  <c:v>3.02144E-13</c:v>
                </c:pt>
                <c:pt idx="15179">
                  <c:v>3.02144E-13</c:v>
                </c:pt>
                <c:pt idx="15180">
                  <c:v>2.79762E-13</c:v>
                </c:pt>
                <c:pt idx="15181">
                  <c:v>2.79762E-13</c:v>
                </c:pt>
                <c:pt idx="15182">
                  <c:v>1.9091800000000002E-12</c:v>
                </c:pt>
                <c:pt idx="15183">
                  <c:v>1.9091800000000002E-12</c:v>
                </c:pt>
                <c:pt idx="15184">
                  <c:v>2.7962000000000002E-13</c:v>
                </c:pt>
                <c:pt idx="15185">
                  <c:v>2.7962000000000002E-13</c:v>
                </c:pt>
                <c:pt idx="15186">
                  <c:v>2.8908299999999998E-13</c:v>
                </c:pt>
                <c:pt idx="15187">
                  <c:v>2.8908299999999998E-13</c:v>
                </c:pt>
                <c:pt idx="15188">
                  <c:v>4.3380499999999999E-13</c:v>
                </c:pt>
                <c:pt idx="15189">
                  <c:v>4.3380499999999999E-13</c:v>
                </c:pt>
                <c:pt idx="15190">
                  <c:v>2.8934000000000001E-13</c:v>
                </c:pt>
                <c:pt idx="15191">
                  <c:v>2.8934000000000001E-13</c:v>
                </c:pt>
                <c:pt idx="15192">
                  <c:v>3.6370799999999998E-13</c:v>
                </c:pt>
                <c:pt idx="15193">
                  <c:v>3.6370799999999998E-13</c:v>
                </c:pt>
                <c:pt idx="15194">
                  <c:v>3.6423799999999998E-13</c:v>
                </c:pt>
                <c:pt idx="15195">
                  <c:v>3.6423799999999998E-13</c:v>
                </c:pt>
                <c:pt idx="15196">
                  <c:v>3.0067099999999999E-13</c:v>
                </c:pt>
                <c:pt idx="15197">
                  <c:v>3.0067099999999999E-13</c:v>
                </c:pt>
                <c:pt idx="15198">
                  <c:v>2.8786E-13</c:v>
                </c:pt>
                <c:pt idx="15199">
                  <c:v>2.8786E-13</c:v>
                </c:pt>
                <c:pt idx="15200">
                  <c:v>3.1929100000000002E-13</c:v>
                </c:pt>
                <c:pt idx="15201">
                  <c:v>3.1929100000000002E-13</c:v>
                </c:pt>
                <c:pt idx="15202">
                  <c:v>2.8647800000000001E-13</c:v>
                </c:pt>
                <c:pt idx="15203">
                  <c:v>2.8647800000000001E-13</c:v>
                </c:pt>
                <c:pt idx="15204">
                  <c:v>2.92663E-13</c:v>
                </c:pt>
                <c:pt idx="15205">
                  <c:v>2.92663E-13</c:v>
                </c:pt>
                <c:pt idx="15206">
                  <c:v>3.0580499999999998E-13</c:v>
                </c:pt>
                <c:pt idx="15207">
                  <c:v>3.0580499999999998E-13</c:v>
                </c:pt>
                <c:pt idx="15208">
                  <c:v>3.0024300000000001E-13</c:v>
                </c:pt>
                <c:pt idx="15209">
                  <c:v>3.0024300000000001E-13</c:v>
                </c:pt>
                <c:pt idx="15210">
                  <c:v>3.1438700000000002E-13</c:v>
                </c:pt>
                <c:pt idx="15211">
                  <c:v>3.1438700000000002E-13</c:v>
                </c:pt>
                <c:pt idx="15212">
                  <c:v>2.9703599999999998E-13</c:v>
                </c:pt>
                <c:pt idx="15213">
                  <c:v>2.9703599999999998E-13</c:v>
                </c:pt>
                <c:pt idx="15214">
                  <c:v>2.9635600000000002E-13</c:v>
                </c:pt>
                <c:pt idx="15215">
                  <c:v>2.9635600000000002E-13</c:v>
                </c:pt>
                <c:pt idx="15216">
                  <c:v>2.9495700000000002E-13</c:v>
                </c:pt>
                <c:pt idx="15217">
                  <c:v>2.9495700000000002E-13</c:v>
                </c:pt>
                <c:pt idx="15218">
                  <c:v>2.99835E-13</c:v>
                </c:pt>
                <c:pt idx="15219">
                  <c:v>2.99835E-13</c:v>
                </c:pt>
                <c:pt idx="15220">
                  <c:v>2.8925700000000001E-13</c:v>
                </c:pt>
                <c:pt idx="15221">
                  <c:v>2.8925700000000001E-13</c:v>
                </c:pt>
                <c:pt idx="15222">
                  <c:v>2.87185E-13</c:v>
                </c:pt>
                <c:pt idx="15223">
                  <c:v>2.87185E-13</c:v>
                </c:pt>
                <c:pt idx="15224">
                  <c:v>4.7791700000000003E-13</c:v>
                </c:pt>
                <c:pt idx="15225">
                  <c:v>4.7791700000000003E-13</c:v>
                </c:pt>
                <c:pt idx="15226">
                  <c:v>7.8636099999999996E-13</c:v>
                </c:pt>
                <c:pt idx="15227">
                  <c:v>7.8636099999999996E-13</c:v>
                </c:pt>
                <c:pt idx="15228">
                  <c:v>3.4731699999999998E-12</c:v>
                </c:pt>
                <c:pt idx="15229">
                  <c:v>3.4731699999999998E-12</c:v>
                </c:pt>
                <c:pt idx="15230">
                  <c:v>6.2599499999999998E-12</c:v>
                </c:pt>
                <c:pt idx="15231">
                  <c:v>6.2599499999999998E-12</c:v>
                </c:pt>
                <c:pt idx="15232">
                  <c:v>9.1405899999999999E-12</c:v>
                </c:pt>
                <c:pt idx="15233">
                  <c:v>9.1405899999999999E-12</c:v>
                </c:pt>
                <c:pt idx="15234">
                  <c:v>1.19757E-11</c:v>
                </c:pt>
                <c:pt idx="15235">
                  <c:v>1.19757E-11</c:v>
                </c:pt>
                <c:pt idx="15236">
                  <c:v>1.4798200000000001E-11</c:v>
                </c:pt>
                <c:pt idx="15237">
                  <c:v>1.4798200000000001E-11</c:v>
                </c:pt>
                <c:pt idx="15238">
                  <c:v>1.76735E-11</c:v>
                </c:pt>
                <c:pt idx="15239">
                  <c:v>1.76735E-11</c:v>
                </c:pt>
                <c:pt idx="15240">
                  <c:v>2.1350699999999999E-11</c:v>
                </c:pt>
                <c:pt idx="15241">
                  <c:v>2.1350699999999999E-11</c:v>
                </c:pt>
                <c:pt idx="15242">
                  <c:v>2.3379200000000001E-11</c:v>
                </c:pt>
                <c:pt idx="15243">
                  <c:v>2.3379200000000001E-11</c:v>
                </c:pt>
                <c:pt idx="15244">
                  <c:v>2.6241E-11</c:v>
                </c:pt>
                <c:pt idx="15245">
                  <c:v>2.6241E-11</c:v>
                </c:pt>
                <c:pt idx="15246">
                  <c:v>2.9112999999999997E-11</c:v>
                </c:pt>
                <c:pt idx="15247">
                  <c:v>2.9112999999999997E-11</c:v>
                </c:pt>
                <c:pt idx="15248">
                  <c:v>3.2003299999999998E-11</c:v>
                </c:pt>
                <c:pt idx="15249">
                  <c:v>3.2003299999999998E-11</c:v>
                </c:pt>
                <c:pt idx="15250">
                  <c:v>3.9173500000000003E-11</c:v>
                </c:pt>
                <c:pt idx="15251">
                  <c:v>3.9173500000000003E-11</c:v>
                </c:pt>
                <c:pt idx="15252">
                  <c:v>4.8790599999999998E-11</c:v>
                </c:pt>
                <c:pt idx="15253">
                  <c:v>4.8790599999999998E-11</c:v>
                </c:pt>
                <c:pt idx="15254">
                  <c:v>5.8257300000000006E-11</c:v>
                </c:pt>
                <c:pt idx="15255">
                  <c:v>5.8257300000000006E-11</c:v>
                </c:pt>
                <c:pt idx="15256">
                  <c:v>6.8011999999999997E-11</c:v>
                </c:pt>
                <c:pt idx="15257">
                  <c:v>6.8011999999999997E-11</c:v>
                </c:pt>
                <c:pt idx="15258">
                  <c:v>7.7327400000000004E-11</c:v>
                </c:pt>
                <c:pt idx="15259">
                  <c:v>7.7327400000000004E-11</c:v>
                </c:pt>
                <c:pt idx="15260">
                  <c:v>8.6963499999999994E-11</c:v>
                </c:pt>
                <c:pt idx="15261">
                  <c:v>8.6963499999999994E-11</c:v>
                </c:pt>
                <c:pt idx="15262">
                  <c:v>9.6441399999999999E-11</c:v>
                </c:pt>
                <c:pt idx="15263">
                  <c:v>9.6441399999999999E-11</c:v>
                </c:pt>
                <c:pt idx="15264">
                  <c:v>1.06041E-10</c:v>
                </c:pt>
                <c:pt idx="15265">
                  <c:v>1.06041E-10</c:v>
                </c:pt>
                <c:pt idx="15266">
                  <c:v>1.15631E-10</c:v>
                </c:pt>
                <c:pt idx="15267">
                  <c:v>1.15631E-10</c:v>
                </c:pt>
                <c:pt idx="15268">
                  <c:v>1.2505799999999999E-10</c:v>
                </c:pt>
                <c:pt idx="15269">
                  <c:v>1.2505799999999999E-10</c:v>
                </c:pt>
                <c:pt idx="15270">
                  <c:v>1.34693E-10</c:v>
                </c:pt>
                <c:pt idx="15271">
                  <c:v>1.34693E-10</c:v>
                </c:pt>
                <c:pt idx="15272">
                  <c:v>1.3837600000000001E-10</c:v>
                </c:pt>
                <c:pt idx="15273">
                  <c:v>1.3837600000000001E-10</c:v>
                </c:pt>
                <c:pt idx="15274">
                  <c:v>1.25508E-10</c:v>
                </c:pt>
                <c:pt idx="15275">
                  <c:v>1.25508E-10</c:v>
                </c:pt>
                <c:pt idx="15276">
                  <c:v>1.1152000000000001E-10</c:v>
                </c:pt>
                <c:pt idx="15277">
                  <c:v>1.1152000000000001E-10</c:v>
                </c:pt>
                <c:pt idx="15278">
                  <c:v>9.7527700000000002E-11</c:v>
                </c:pt>
                <c:pt idx="15279">
                  <c:v>9.7527700000000002E-11</c:v>
                </c:pt>
                <c:pt idx="15280">
                  <c:v>8.3366800000000006E-11</c:v>
                </c:pt>
                <c:pt idx="15281">
                  <c:v>8.3366800000000006E-11</c:v>
                </c:pt>
                <c:pt idx="15282">
                  <c:v>6.9256800000000003E-11</c:v>
                </c:pt>
                <c:pt idx="15283">
                  <c:v>6.9256800000000003E-11</c:v>
                </c:pt>
                <c:pt idx="15284">
                  <c:v>5.5223500000000002E-11</c:v>
                </c:pt>
                <c:pt idx="15285">
                  <c:v>5.5223500000000002E-11</c:v>
                </c:pt>
                <c:pt idx="15286">
                  <c:v>4.11786E-11</c:v>
                </c:pt>
                <c:pt idx="15287">
                  <c:v>4.11786E-11</c:v>
                </c:pt>
                <c:pt idx="15288">
                  <c:v>2.71317E-11</c:v>
                </c:pt>
                <c:pt idx="15289">
                  <c:v>2.71317E-11</c:v>
                </c:pt>
                <c:pt idx="15290">
                  <c:v>1.30145E-11</c:v>
                </c:pt>
                <c:pt idx="15291">
                  <c:v>1.30145E-11</c:v>
                </c:pt>
                <c:pt idx="15292">
                  <c:v>1.4074700000000001E-12</c:v>
                </c:pt>
                <c:pt idx="15293">
                  <c:v>1.4074700000000001E-12</c:v>
                </c:pt>
                <c:pt idx="15294">
                  <c:v>1.9267399999999999E-13</c:v>
                </c:pt>
                <c:pt idx="15295">
                  <c:v>1.9267399999999999E-13</c:v>
                </c:pt>
                <c:pt idx="15296">
                  <c:v>8.8614600000000003E-13</c:v>
                </c:pt>
                <c:pt idx="15297">
                  <c:v>8.8614600000000003E-13</c:v>
                </c:pt>
                <c:pt idx="15298">
                  <c:v>2.10859E-13</c:v>
                </c:pt>
                <c:pt idx="15299">
                  <c:v>2.10859E-13</c:v>
                </c:pt>
                <c:pt idx="15300">
                  <c:v>1.9102399999999999E-13</c:v>
                </c:pt>
                <c:pt idx="15301">
                  <c:v>1.9102399999999999E-13</c:v>
                </c:pt>
                <c:pt idx="15302">
                  <c:v>1.9294599999999999E-13</c:v>
                </c:pt>
                <c:pt idx="15303">
                  <c:v>1.9294599999999999E-13</c:v>
                </c:pt>
                <c:pt idx="15304">
                  <c:v>1.9945299999999999E-13</c:v>
                </c:pt>
                <c:pt idx="15305">
                  <c:v>1.9945299999999999E-13</c:v>
                </c:pt>
                <c:pt idx="15306">
                  <c:v>2.1364599999999999E-13</c:v>
                </c:pt>
                <c:pt idx="15307">
                  <c:v>2.1364599999999999E-13</c:v>
                </c:pt>
                <c:pt idx="15308">
                  <c:v>2.95629E-13</c:v>
                </c:pt>
                <c:pt idx="15309">
                  <c:v>2.95629E-13</c:v>
                </c:pt>
                <c:pt idx="15310">
                  <c:v>1.8536E-13</c:v>
                </c:pt>
                <c:pt idx="15311">
                  <c:v>1.8536E-13</c:v>
                </c:pt>
                <c:pt idx="15312">
                  <c:v>2.03143E-13</c:v>
                </c:pt>
                <c:pt idx="15313">
                  <c:v>2.03143E-13</c:v>
                </c:pt>
                <c:pt idx="15314">
                  <c:v>2.0940799999999999E-13</c:v>
                </c:pt>
                <c:pt idx="15315">
                  <c:v>2.0940799999999999E-13</c:v>
                </c:pt>
                <c:pt idx="15316">
                  <c:v>1.87124E-13</c:v>
                </c:pt>
                <c:pt idx="15317">
                  <c:v>1.87124E-13</c:v>
                </c:pt>
                <c:pt idx="15318">
                  <c:v>1.8518299999999999E-13</c:v>
                </c:pt>
                <c:pt idx="15319">
                  <c:v>1.8518299999999999E-13</c:v>
                </c:pt>
                <c:pt idx="15320">
                  <c:v>3.1090700000000002E-13</c:v>
                </c:pt>
                <c:pt idx="15321">
                  <c:v>3.1090700000000002E-13</c:v>
                </c:pt>
                <c:pt idx="15322">
                  <c:v>1.9021700000000001E-13</c:v>
                </c:pt>
                <c:pt idx="15323">
                  <c:v>1.9021700000000001E-13</c:v>
                </c:pt>
                <c:pt idx="15324">
                  <c:v>2.4330899999999998E-13</c:v>
                </c:pt>
                <c:pt idx="15325">
                  <c:v>2.4330899999999998E-13</c:v>
                </c:pt>
                <c:pt idx="15326">
                  <c:v>2.00221E-13</c:v>
                </c:pt>
                <c:pt idx="15327">
                  <c:v>2.00221E-13</c:v>
                </c:pt>
                <c:pt idx="15328">
                  <c:v>1.86223E-13</c:v>
                </c:pt>
                <c:pt idx="15329">
                  <c:v>1.86223E-13</c:v>
                </c:pt>
                <c:pt idx="15330">
                  <c:v>1.8564600000000001E-13</c:v>
                </c:pt>
                <c:pt idx="15331">
                  <c:v>1.8564600000000001E-13</c:v>
                </c:pt>
                <c:pt idx="15332">
                  <c:v>9.0575999999999997E-13</c:v>
                </c:pt>
                <c:pt idx="15333">
                  <c:v>9.0575999999999997E-13</c:v>
                </c:pt>
                <c:pt idx="15334">
                  <c:v>1.81329E-13</c:v>
                </c:pt>
                <c:pt idx="15335">
                  <c:v>1.81329E-13</c:v>
                </c:pt>
                <c:pt idx="15336">
                  <c:v>2.06795E-13</c:v>
                </c:pt>
                <c:pt idx="15337">
                  <c:v>2.06795E-13</c:v>
                </c:pt>
                <c:pt idx="15338">
                  <c:v>2.0322300000000001E-13</c:v>
                </c:pt>
                <c:pt idx="15339">
                  <c:v>2.0322300000000001E-13</c:v>
                </c:pt>
                <c:pt idx="15340">
                  <c:v>1.9555599999999999E-13</c:v>
                </c:pt>
                <c:pt idx="15341">
                  <c:v>1.9555599999999999E-13</c:v>
                </c:pt>
                <c:pt idx="15342">
                  <c:v>1.91512E-13</c:v>
                </c:pt>
                <c:pt idx="15343">
                  <c:v>1.91512E-13</c:v>
                </c:pt>
                <c:pt idx="15344">
                  <c:v>1.9362000000000001E-13</c:v>
                </c:pt>
                <c:pt idx="15345">
                  <c:v>1.9362000000000001E-13</c:v>
                </c:pt>
                <c:pt idx="15346">
                  <c:v>1.92157E-13</c:v>
                </c:pt>
                <c:pt idx="15347">
                  <c:v>1.92157E-13</c:v>
                </c:pt>
                <c:pt idx="15348">
                  <c:v>1.8651499999999999E-13</c:v>
                </c:pt>
                <c:pt idx="15349">
                  <c:v>1.8651499999999999E-13</c:v>
                </c:pt>
                <c:pt idx="15350">
                  <c:v>1.77477E-13</c:v>
                </c:pt>
                <c:pt idx="15351">
                  <c:v>1.77477E-13</c:v>
                </c:pt>
                <c:pt idx="15352">
                  <c:v>1.93798E-13</c:v>
                </c:pt>
                <c:pt idx="15353">
                  <c:v>1.93798E-13</c:v>
                </c:pt>
                <c:pt idx="15354">
                  <c:v>1.8608500000000001E-13</c:v>
                </c:pt>
                <c:pt idx="15355">
                  <c:v>1.8608500000000001E-13</c:v>
                </c:pt>
                <c:pt idx="15356">
                  <c:v>2.6048999999999998E-13</c:v>
                </c:pt>
                <c:pt idx="15357">
                  <c:v>2.6048999999999998E-13</c:v>
                </c:pt>
                <c:pt idx="15358">
                  <c:v>1.9714700000000001E-13</c:v>
                </c:pt>
                <c:pt idx="15359">
                  <c:v>1.9714700000000001E-13</c:v>
                </c:pt>
                <c:pt idx="15360">
                  <c:v>1.854E-13</c:v>
                </c:pt>
                <c:pt idx="15361">
                  <c:v>1.854E-13</c:v>
                </c:pt>
                <c:pt idx="15362">
                  <c:v>1.8963199999999999E-13</c:v>
                </c:pt>
                <c:pt idx="15363">
                  <c:v>1.8963199999999999E-13</c:v>
                </c:pt>
                <c:pt idx="15364">
                  <c:v>1.8082600000000001E-13</c:v>
                </c:pt>
                <c:pt idx="15365">
                  <c:v>1.8082600000000001E-13</c:v>
                </c:pt>
                <c:pt idx="15366">
                  <c:v>2.01538E-13</c:v>
                </c:pt>
                <c:pt idx="15367">
                  <c:v>2.01538E-13</c:v>
                </c:pt>
                <c:pt idx="15368">
                  <c:v>2.68225E-13</c:v>
                </c:pt>
                <c:pt idx="15369">
                  <c:v>2.68225E-13</c:v>
                </c:pt>
                <c:pt idx="15370">
                  <c:v>2.0753199999999999E-13</c:v>
                </c:pt>
                <c:pt idx="15371">
                  <c:v>2.0753199999999999E-13</c:v>
                </c:pt>
                <c:pt idx="15372">
                  <c:v>2.0189000000000001E-13</c:v>
                </c:pt>
                <c:pt idx="15373">
                  <c:v>2.0189000000000001E-13</c:v>
                </c:pt>
                <c:pt idx="15374">
                  <c:v>2.2756899999999999E-13</c:v>
                </c:pt>
                <c:pt idx="15375">
                  <c:v>2.2756899999999999E-13</c:v>
                </c:pt>
                <c:pt idx="15376">
                  <c:v>2.05102E-13</c:v>
                </c:pt>
                <c:pt idx="15377">
                  <c:v>2.05102E-13</c:v>
                </c:pt>
                <c:pt idx="15378">
                  <c:v>2.1288199999999999E-13</c:v>
                </c:pt>
                <c:pt idx="15379">
                  <c:v>2.1288199999999999E-13</c:v>
                </c:pt>
                <c:pt idx="15380">
                  <c:v>2.1194E-13</c:v>
                </c:pt>
                <c:pt idx="15381">
                  <c:v>2.1194E-13</c:v>
                </c:pt>
                <c:pt idx="15382">
                  <c:v>1.94887E-13</c:v>
                </c:pt>
                <c:pt idx="15383">
                  <c:v>1.94887E-13</c:v>
                </c:pt>
                <c:pt idx="15384">
                  <c:v>3.8773700000000001E-12</c:v>
                </c:pt>
                <c:pt idx="15385">
                  <c:v>3.8773700000000001E-12</c:v>
                </c:pt>
                <c:pt idx="15386">
                  <c:v>2.24666E-13</c:v>
                </c:pt>
                <c:pt idx="15387">
                  <c:v>2.24666E-13</c:v>
                </c:pt>
                <c:pt idx="15388">
                  <c:v>2.2944699999999998E-13</c:v>
                </c:pt>
                <c:pt idx="15389">
                  <c:v>2.2944699999999998E-13</c:v>
                </c:pt>
                <c:pt idx="15390">
                  <c:v>2.25364E-13</c:v>
                </c:pt>
                <c:pt idx="15391">
                  <c:v>2.25364E-13</c:v>
                </c:pt>
                <c:pt idx="15392">
                  <c:v>2.4237399999999999E-13</c:v>
                </c:pt>
                <c:pt idx="15393">
                  <c:v>2.4237399999999999E-13</c:v>
                </c:pt>
                <c:pt idx="15394">
                  <c:v>2.4550900000000001E-13</c:v>
                </c:pt>
                <c:pt idx="15395">
                  <c:v>2.4550900000000001E-13</c:v>
                </c:pt>
                <c:pt idx="15396">
                  <c:v>2.2350399999999999E-13</c:v>
                </c:pt>
                <c:pt idx="15397">
                  <c:v>2.2350399999999999E-13</c:v>
                </c:pt>
                <c:pt idx="15398">
                  <c:v>2.22011E-13</c:v>
                </c:pt>
                <c:pt idx="15399">
                  <c:v>2.22011E-13</c:v>
                </c:pt>
                <c:pt idx="15400">
                  <c:v>2.3875999999999998E-13</c:v>
                </c:pt>
                <c:pt idx="15401">
                  <c:v>2.3875999999999998E-13</c:v>
                </c:pt>
                <c:pt idx="15402">
                  <c:v>2.18402E-13</c:v>
                </c:pt>
                <c:pt idx="15403">
                  <c:v>2.18402E-13</c:v>
                </c:pt>
                <c:pt idx="15404">
                  <c:v>2.2337000000000001E-13</c:v>
                </c:pt>
                <c:pt idx="15405">
                  <c:v>2.2337000000000001E-13</c:v>
                </c:pt>
                <c:pt idx="15406">
                  <c:v>2.1363799999999999E-13</c:v>
                </c:pt>
                <c:pt idx="15407">
                  <c:v>2.1363799999999999E-13</c:v>
                </c:pt>
                <c:pt idx="15408">
                  <c:v>2.1306999999999999E-13</c:v>
                </c:pt>
                <c:pt idx="15409">
                  <c:v>2.1306999999999999E-13</c:v>
                </c:pt>
                <c:pt idx="15410">
                  <c:v>2.8861700000000002E-13</c:v>
                </c:pt>
                <c:pt idx="15411">
                  <c:v>2.8861700000000002E-13</c:v>
                </c:pt>
                <c:pt idx="15412">
                  <c:v>2.12772E-13</c:v>
                </c:pt>
                <c:pt idx="15413">
                  <c:v>2.12772E-13</c:v>
                </c:pt>
                <c:pt idx="15414">
                  <c:v>2.1979300000000001E-13</c:v>
                </c:pt>
                <c:pt idx="15415">
                  <c:v>2.1979300000000001E-13</c:v>
                </c:pt>
                <c:pt idx="15416">
                  <c:v>2.0616299999999999E-13</c:v>
                </c:pt>
                <c:pt idx="15417">
                  <c:v>2.0616299999999999E-13</c:v>
                </c:pt>
                <c:pt idx="15418">
                  <c:v>2.25378E-13</c:v>
                </c:pt>
                <c:pt idx="15419">
                  <c:v>2.25378E-13</c:v>
                </c:pt>
                <c:pt idx="15420">
                  <c:v>2.3754299999999998E-13</c:v>
                </c:pt>
                <c:pt idx="15421">
                  <c:v>2.3754299999999998E-13</c:v>
                </c:pt>
                <c:pt idx="15422">
                  <c:v>2.5206100000000001E-13</c:v>
                </c:pt>
                <c:pt idx="15423">
                  <c:v>2.5206100000000001E-13</c:v>
                </c:pt>
                <c:pt idx="15424">
                  <c:v>1.95713E-13</c:v>
                </c:pt>
                <c:pt idx="15425">
                  <c:v>1.95713E-13</c:v>
                </c:pt>
                <c:pt idx="15426">
                  <c:v>2.1963099999999999E-13</c:v>
                </c:pt>
                <c:pt idx="15427">
                  <c:v>2.1963099999999999E-13</c:v>
                </c:pt>
                <c:pt idx="15428">
                  <c:v>2.0302999999999999E-13</c:v>
                </c:pt>
                <c:pt idx="15429">
                  <c:v>2.0302999999999999E-13</c:v>
                </c:pt>
                <c:pt idx="15430">
                  <c:v>1.9688699999999999E-13</c:v>
                </c:pt>
                <c:pt idx="15431">
                  <c:v>1.9688699999999999E-13</c:v>
                </c:pt>
                <c:pt idx="15432">
                  <c:v>2.2503299999999999E-13</c:v>
                </c:pt>
                <c:pt idx="15433">
                  <c:v>2.2503299999999999E-13</c:v>
                </c:pt>
                <c:pt idx="15434">
                  <c:v>1.88258E-13</c:v>
                </c:pt>
                <c:pt idx="15435">
                  <c:v>1.88258E-13</c:v>
                </c:pt>
                <c:pt idx="15436">
                  <c:v>2.0938900000000001E-13</c:v>
                </c:pt>
                <c:pt idx="15437">
                  <c:v>2.0938900000000001E-13</c:v>
                </c:pt>
                <c:pt idx="15438">
                  <c:v>1.9725300000000001E-13</c:v>
                </c:pt>
                <c:pt idx="15439">
                  <c:v>1.9725300000000001E-13</c:v>
                </c:pt>
                <c:pt idx="15440">
                  <c:v>1.86966E-13</c:v>
                </c:pt>
                <c:pt idx="15441">
                  <c:v>1.86966E-13</c:v>
                </c:pt>
                <c:pt idx="15442">
                  <c:v>2.02651E-13</c:v>
                </c:pt>
                <c:pt idx="15443">
                  <c:v>2.02651E-13</c:v>
                </c:pt>
                <c:pt idx="15444">
                  <c:v>1.9979400000000001E-13</c:v>
                </c:pt>
                <c:pt idx="15445">
                  <c:v>1.9979400000000001E-13</c:v>
                </c:pt>
                <c:pt idx="15446">
                  <c:v>2.9730500000000001E-11</c:v>
                </c:pt>
                <c:pt idx="15447">
                  <c:v>2.9730500000000001E-11</c:v>
                </c:pt>
                <c:pt idx="15448">
                  <c:v>2.0757799999999999E-13</c:v>
                </c:pt>
                <c:pt idx="15449">
                  <c:v>2.0757799999999999E-13</c:v>
                </c:pt>
                <c:pt idx="15450">
                  <c:v>2.02695E-13</c:v>
                </c:pt>
                <c:pt idx="15451">
                  <c:v>2.02695E-13</c:v>
                </c:pt>
                <c:pt idx="15452">
                  <c:v>2.02566E-13</c:v>
                </c:pt>
                <c:pt idx="15453">
                  <c:v>2.02566E-13</c:v>
                </c:pt>
                <c:pt idx="15454">
                  <c:v>2.2177899999999999E-13</c:v>
                </c:pt>
                <c:pt idx="15455">
                  <c:v>2.2177899999999999E-13</c:v>
                </c:pt>
                <c:pt idx="15456">
                  <c:v>2.9752400000000002E-13</c:v>
                </c:pt>
                <c:pt idx="15457">
                  <c:v>2.9752400000000002E-13</c:v>
                </c:pt>
                <c:pt idx="15458">
                  <c:v>2.07243E-13</c:v>
                </c:pt>
                <c:pt idx="15459">
                  <c:v>2.07243E-13</c:v>
                </c:pt>
                <c:pt idx="15460">
                  <c:v>2.3099700000000001E-13</c:v>
                </c:pt>
                <c:pt idx="15461">
                  <c:v>2.3099700000000001E-13</c:v>
                </c:pt>
                <c:pt idx="15462">
                  <c:v>2.0898499999999999E-13</c:v>
                </c:pt>
                <c:pt idx="15463">
                  <c:v>2.0898499999999999E-13</c:v>
                </c:pt>
                <c:pt idx="15464">
                  <c:v>2.27142E-13</c:v>
                </c:pt>
                <c:pt idx="15465">
                  <c:v>2.27142E-13</c:v>
                </c:pt>
                <c:pt idx="15466">
                  <c:v>2.15028E-13</c:v>
                </c:pt>
                <c:pt idx="15467">
                  <c:v>2.15028E-13</c:v>
                </c:pt>
                <c:pt idx="15468">
                  <c:v>2.24985E-13</c:v>
                </c:pt>
                <c:pt idx="15469">
                  <c:v>2.24985E-13</c:v>
                </c:pt>
                <c:pt idx="15470">
                  <c:v>2.2565999999999999E-13</c:v>
                </c:pt>
                <c:pt idx="15471">
                  <c:v>2.2565999999999999E-13</c:v>
                </c:pt>
                <c:pt idx="15472">
                  <c:v>2.2216499999999999E-13</c:v>
                </c:pt>
                <c:pt idx="15473">
                  <c:v>2.2216499999999999E-13</c:v>
                </c:pt>
                <c:pt idx="15474">
                  <c:v>2.2993900000000001E-13</c:v>
                </c:pt>
                <c:pt idx="15475">
                  <c:v>2.2993900000000001E-13</c:v>
                </c:pt>
                <c:pt idx="15476">
                  <c:v>2.20416E-13</c:v>
                </c:pt>
                <c:pt idx="15477">
                  <c:v>2.20416E-13</c:v>
                </c:pt>
                <c:pt idx="15478">
                  <c:v>2.5716800000000001E-13</c:v>
                </c:pt>
                <c:pt idx="15479">
                  <c:v>2.5716800000000001E-13</c:v>
                </c:pt>
                <c:pt idx="15480">
                  <c:v>2.3174699999999998E-13</c:v>
                </c:pt>
                <c:pt idx="15481">
                  <c:v>2.3174699999999998E-13</c:v>
                </c:pt>
                <c:pt idx="15482">
                  <c:v>2.7868600000000001E-13</c:v>
                </c:pt>
                <c:pt idx="15483">
                  <c:v>2.7868600000000001E-13</c:v>
                </c:pt>
                <c:pt idx="15484">
                  <c:v>2.2177199999999999E-13</c:v>
                </c:pt>
                <c:pt idx="15485">
                  <c:v>2.2177199999999999E-13</c:v>
                </c:pt>
                <c:pt idx="15486">
                  <c:v>2.34103E-13</c:v>
                </c:pt>
                <c:pt idx="15487">
                  <c:v>2.34103E-13</c:v>
                </c:pt>
                <c:pt idx="15488">
                  <c:v>2.52314E-13</c:v>
                </c:pt>
                <c:pt idx="15489">
                  <c:v>2.52314E-13</c:v>
                </c:pt>
                <c:pt idx="15490">
                  <c:v>2.4927099999999998E-13</c:v>
                </c:pt>
                <c:pt idx="15491">
                  <c:v>2.4927099999999998E-13</c:v>
                </c:pt>
                <c:pt idx="15492">
                  <c:v>2.40427E-13</c:v>
                </c:pt>
                <c:pt idx="15493">
                  <c:v>2.40427E-13</c:v>
                </c:pt>
                <c:pt idx="15494">
                  <c:v>2.4190099999999998E-13</c:v>
                </c:pt>
                <c:pt idx="15495">
                  <c:v>2.4190099999999998E-13</c:v>
                </c:pt>
                <c:pt idx="15496">
                  <c:v>2.33414E-13</c:v>
                </c:pt>
                <c:pt idx="15497">
                  <c:v>2.33414E-13</c:v>
                </c:pt>
                <c:pt idx="15498">
                  <c:v>7.8300399999999998E-13</c:v>
                </c:pt>
                <c:pt idx="15499">
                  <c:v>7.8300399999999998E-13</c:v>
                </c:pt>
                <c:pt idx="15500">
                  <c:v>9.7947900000000001E-13</c:v>
                </c:pt>
                <c:pt idx="15501">
                  <c:v>9.7947900000000001E-13</c:v>
                </c:pt>
                <c:pt idx="15502">
                  <c:v>7.7282800000000001E-13</c:v>
                </c:pt>
                <c:pt idx="15503">
                  <c:v>7.7282800000000001E-13</c:v>
                </c:pt>
                <c:pt idx="15504">
                  <c:v>7.9191000000000001E-13</c:v>
                </c:pt>
                <c:pt idx="15505">
                  <c:v>7.9191000000000001E-13</c:v>
                </c:pt>
                <c:pt idx="15506">
                  <c:v>7.7793499999999996E-13</c:v>
                </c:pt>
                <c:pt idx="15507">
                  <c:v>7.7793499999999996E-13</c:v>
                </c:pt>
                <c:pt idx="15508">
                  <c:v>7.9086400000000001E-13</c:v>
                </c:pt>
                <c:pt idx="15509">
                  <c:v>7.9086400000000001E-13</c:v>
                </c:pt>
                <c:pt idx="15510">
                  <c:v>7.80827E-13</c:v>
                </c:pt>
                <c:pt idx="15511">
                  <c:v>7.80827E-13</c:v>
                </c:pt>
                <c:pt idx="15512">
                  <c:v>7.9495800000000003E-13</c:v>
                </c:pt>
                <c:pt idx="15513">
                  <c:v>7.9495800000000003E-13</c:v>
                </c:pt>
                <c:pt idx="15514">
                  <c:v>7.8007599999999996E-13</c:v>
                </c:pt>
                <c:pt idx="15515">
                  <c:v>7.8007599999999996E-13</c:v>
                </c:pt>
                <c:pt idx="15516">
                  <c:v>8.0458900000000004E-13</c:v>
                </c:pt>
                <c:pt idx="15517">
                  <c:v>8.0458900000000004E-13</c:v>
                </c:pt>
                <c:pt idx="15518">
                  <c:v>8.0857100000000003E-13</c:v>
                </c:pt>
                <c:pt idx="15519">
                  <c:v>8.0857100000000003E-13</c:v>
                </c:pt>
                <c:pt idx="15520">
                  <c:v>8.0269799999999996E-13</c:v>
                </c:pt>
                <c:pt idx="15521">
                  <c:v>8.0269799999999996E-13</c:v>
                </c:pt>
                <c:pt idx="15522">
                  <c:v>7.91518E-13</c:v>
                </c:pt>
                <c:pt idx="15523">
                  <c:v>7.91518E-13</c:v>
                </c:pt>
                <c:pt idx="15524">
                  <c:v>9.03208E-13</c:v>
                </c:pt>
                <c:pt idx="15525">
                  <c:v>9.03208E-13</c:v>
                </c:pt>
                <c:pt idx="15526">
                  <c:v>8.0750899999999999E-13</c:v>
                </c:pt>
                <c:pt idx="15527">
                  <c:v>8.0750899999999999E-13</c:v>
                </c:pt>
                <c:pt idx="15528">
                  <c:v>7.97782E-13</c:v>
                </c:pt>
                <c:pt idx="15529">
                  <c:v>7.97782E-13</c:v>
                </c:pt>
                <c:pt idx="15530">
                  <c:v>8.0998400000000004E-13</c:v>
                </c:pt>
                <c:pt idx="15531">
                  <c:v>8.0998400000000004E-13</c:v>
                </c:pt>
                <c:pt idx="15532">
                  <c:v>7.91147E-13</c:v>
                </c:pt>
                <c:pt idx="15533">
                  <c:v>7.91147E-13</c:v>
                </c:pt>
                <c:pt idx="15534">
                  <c:v>8.1008600000000005E-13</c:v>
                </c:pt>
                <c:pt idx="15535">
                  <c:v>8.1008600000000005E-13</c:v>
                </c:pt>
                <c:pt idx="15536">
                  <c:v>7.9919299999999997E-13</c:v>
                </c:pt>
                <c:pt idx="15537">
                  <c:v>7.9919299999999997E-13</c:v>
                </c:pt>
                <c:pt idx="15538">
                  <c:v>8.1975099999999999E-13</c:v>
                </c:pt>
                <c:pt idx="15539">
                  <c:v>8.1975099999999999E-13</c:v>
                </c:pt>
                <c:pt idx="15540">
                  <c:v>8.1355499999999996E-13</c:v>
                </c:pt>
                <c:pt idx="15541">
                  <c:v>8.1355499999999996E-13</c:v>
                </c:pt>
                <c:pt idx="15542">
                  <c:v>7.9718800000000002E-13</c:v>
                </c:pt>
                <c:pt idx="15543">
                  <c:v>7.9718800000000002E-13</c:v>
                </c:pt>
                <c:pt idx="15544">
                  <c:v>7.9460399999999995E-13</c:v>
                </c:pt>
                <c:pt idx="15545">
                  <c:v>7.9460399999999995E-13</c:v>
                </c:pt>
                <c:pt idx="15546">
                  <c:v>8.1581700000000004E-13</c:v>
                </c:pt>
                <c:pt idx="15547">
                  <c:v>8.1581700000000004E-13</c:v>
                </c:pt>
                <c:pt idx="15548">
                  <c:v>7.8684600000000004E-13</c:v>
                </c:pt>
                <c:pt idx="15549">
                  <c:v>7.8684600000000004E-13</c:v>
                </c:pt>
                <c:pt idx="15550">
                  <c:v>7.9895400000000003E-13</c:v>
                </c:pt>
                <c:pt idx="15551">
                  <c:v>7.9895400000000003E-13</c:v>
                </c:pt>
                <c:pt idx="15552">
                  <c:v>8.1449E-13</c:v>
                </c:pt>
                <c:pt idx="15553">
                  <c:v>8.1449E-13</c:v>
                </c:pt>
                <c:pt idx="15554">
                  <c:v>8.1169199999999999E-13</c:v>
                </c:pt>
                <c:pt idx="15555">
                  <c:v>8.1169199999999999E-13</c:v>
                </c:pt>
                <c:pt idx="15556">
                  <c:v>7.9675199999999996E-13</c:v>
                </c:pt>
                <c:pt idx="15557">
                  <c:v>7.9675199999999996E-13</c:v>
                </c:pt>
                <c:pt idx="15558">
                  <c:v>7.9386300000000003E-13</c:v>
                </c:pt>
                <c:pt idx="15559">
                  <c:v>7.9386300000000003E-13</c:v>
                </c:pt>
                <c:pt idx="15560">
                  <c:v>7.9527E-13</c:v>
                </c:pt>
                <c:pt idx="15561">
                  <c:v>7.9527E-13</c:v>
                </c:pt>
                <c:pt idx="15562">
                  <c:v>8.1282999999999998E-13</c:v>
                </c:pt>
                <c:pt idx="15563">
                  <c:v>8.1282999999999998E-13</c:v>
                </c:pt>
                <c:pt idx="15564">
                  <c:v>7.9548699999999996E-13</c:v>
                </c:pt>
                <c:pt idx="15565">
                  <c:v>7.9548699999999996E-13</c:v>
                </c:pt>
                <c:pt idx="15566">
                  <c:v>7.9896999999999998E-13</c:v>
                </c:pt>
                <c:pt idx="15567">
                  <c:v>7.9896999999999998E-13</c:v>
                </c:pt>
                <c:pt idx="15568">
                  <c:v>8.0602300000000005E-13</c:v>
                </c:pt>
                <c:pt idx="15569">
                  <c:v>8.0602300000000005E-13</c:v>
                </c:pt>
                <c:pt idx="15570">
                  <c:v>8.0412600000000004E-13</c:v>
                </c:pt>
                <c:pt idx="15571">
                  <c:v>8.0412600000000004E-13</c:v>
                </c:pt>
                <c:pt idx="15572">
                  <c:v>8.0575299999999999E-13</c:v>
                </c:pt>
                <c:pt idx="15573">
                  <c:v>8.0575299999999999E-13</c:v>
                </c:pt>
                <c:pt idx="15574">
                  <c:v>7.9592200000000005E-13</c:v>
                </c:pt>
                <c:pt idx="15575">
                  <c:v>7.9592200000000005E-13</c:v>
                </c:pt>
                <c:pt idx="15576">
                  <c:v>8.4372800000000004E-13</c:v>
                </c:pt>
                <c:pt idx="15577">
                  <c:v>8.4372800000000004E-13</c:v>
                </c:pt>
                <c:pt idx="15578">
                  <c:v>7.8244899999999999E-13</c:v>
                </c:pt>
                <c:pt idx="15579">
                  <c:v>7.8244899999999999E-13</c:v>
                </c:pt>
                <c:pt idx="15580">
                  <c:v>7.83265E-13</c:v>
                </c:pt>
                <c:pt idx="15581">
                  <c:v>7.83265E-13</c:v>
                </c:pt>
                <c:pt idx="15582">
                  <c:v>7.9859199999999998E-13</c:v>
                </c:pt>
                <c:pt idx="15583">
                  <c:v>7.9859199999999998E-13</c:v>
                </c:pt>
                <c:pt idx="15584">
                  <c:v>7.9561299999999999E-13</c:v>
                </c:pt>
                <c:pt idx="15585">
                  <c:v>7.9561299999999999E-13</c:v>
                </c:pt>
                <c:pt idx="15586">
                  <c:v>7.81841E-13</c:v>
                </c:pt>
                <c:pt idx="15587">
                  <c:v>7.81841E-13</c:v>
                </c:pt>
                <c:pt idx="15588">
                  <c:v>7.9287400000000002E-13</c:v>
                </c:pt>
                <c:pt idx="15589">
                  <c:v>7.9287400000000002E-13</c:v>
                </c:pt>
                <c:pt idx="15590">
                  <c:v>7.8162500000000001E-13</c:v>
                </c:pt>
                <c:pt idx="15591">
                  <c:v>7.8162500000000001E-13</c:v>
                </c:pt>
                <c:pt idx="15592">
                  <c:v>8.0498900000000001E-13</c:v>
                </c:pt>
                <c:pt idx="15593">
                  <c:v>8.0498900000000001E-13</c:v>
                </c:pt>
                <c:pt idx="15594">
                  <c:v>8.1833799999999998E-13</c:v>
                </c:pt>
                <c:pt idx="15595">
                  <c:v>8.1833799999999998E-13</c:v>
                </c:pt>
                <c:pt idx="15596">
                  <c:v>7.8029099999999997E-13</c:v>
                </c:pt>
                <c:pt idx="15597">
                  <c:v>7.8029099999999997E-13</c:v>
                </c:pt>
                <c:pt idx="15598">
                  <c:v>7.9742299999999996E-13</c:v>
                </c:pt>
                <c:pt idx="15599">
                  <c:v>7.9742299999999996E-13</c:v>
                </c:pt>
                <c:pt idx="15600">
                  <c:v>6.4397899999999998E-13</c:v>
                </c:pt>
                <c:pt idx="15601">
                  <c:v>6.4397899999999998E-13</c:v>
                </c:pt>
                <c:pt idx="15602">
                  <c:v>6.2872699999999997E-13</c:v>
                </c:pt>
                <c:pt idx="15603">
                  <c:v>6.2872699999999997E-13</c:v>
                </c:pt>
                <c:pt idx="15604">
                  <c:v>6.4030300000000002E-13</c:v>
                </c:pt>
                <c:pt idx="15605">
                  <c:v>6.4030300000000002E-13</c:v>
                </c:pt>
                <c:pt idx="15606">
                  <c:v>6.3250600000000001E-13</c:v>
                </c:pt>
                <c:pt idx="15607">
                  <c:v>6.3250600000000001E-13</c:v>
                </c:pt>
                <c:pt idx="15608">
                  <c:v>6.3183000000000005E-13</c:v>
                </c:pt>
                <c:pt idx="15609">
                  <c:v>6.3183000000000005E-13</c:v>
                </c:pt>
                <c:pt idx="15610">
                  <c:v>6.4151299999999997E-13</c:v>
                </c:pt>
                <c:pt idx="15611">
                  <c:v>6.4151299999999997E-13</c:v>
                </c:pt>
                <c:pt idx="15612">
                  <c:v>6.36958E-13</c:v>
                </c:pt>
                <c:pt idx="15613">
                  <c:v>6.36958E-13</c:v>
                </c:pt>
                <c:pt idx="15614">
                  <c:v>6.4708600000000004E-13</c:v>
                </c:pt>
                <c:pt idx="15615">
                  <c:v>6.4708600000000004E-13</c:v>
                </c:pt>
                <c:pt idx="15616">
                  <c:v>6.4275800000000004E-13</c:v>
                </c:pt>
                <c:pt idx="15617">
                  <c:v>6.4275800000000004E-13</c:v>
                </c:pt>
                <c:pt idx="15618">
                  <c:v>6.4437300000000003E-13</c:v>
                </c:pt>
                <c:pt idx="15619">
                  <c:v>6.4437300000000003E-13</c:v>
                </c:pt>
                <c:pt idx="15620">
                  <c:v>6.4400900000000003E-13</c:v>
                </c:pt>
                <c:pt idx="15621">
                  <c:v>6.4400900000000003E-13</c:v>
                </c:pt>
                <c:pt idx="15622">
                  <c:v>6.5093700000000004E-13</c:v>
                </c:pt>
                <c:pt idx="15623">
                  <c:v>6.5093700000000004E-13</c:v>
                </c:pt>
                <c:pt idx="15624">
                  <c:v>6.3984400000000001E-13</c:v>
                </c:pt>
                <c:pt idx="15625">
                  <c:v>6.3984400000000001E-13</c:v>
                </c:pt>
                <c:pt idx="15626">
                  <c:v>6.4889100000000005E-13</c:v>
                </c:pt>
                <c:pt idx="15627">
                  <c:v>6.4889100000000005E-13</c:v>
                </c:pt>
                <c:pt idx="15628">
                  <c:v>6.4539599999999997E-13</c:v>
                </c:pt>
                <c:pt idx="15629">
                  <c:v>6.4539599999999997E-13</c:v>
                </c:pt>
                <c:pt idx="15630">
                  <c:v>6.4595600000000002E-13</c:v>
                </c:pt>
                <c:pt idx="15631">
                  <c:v>6.4595600000000002E-13</c:v>
                </c:pt>
                <c:pt idx="15632">
                  <c:v>6.5463199999999995E-13</c:v>
                </c:pt>
                <c:pt idx="15633">
                  <c:v>6.5463199999999995E-13</c:v>
                </c:pt>
                <c:pt idx="15634">
                  <c:v>6.4547900000000002E-13</c:v>
                </c:pt>
                <c:pt idx="15635">
                  <c:v>6.4547900000000002E-13</c:v>
                </c:pt>
                <c:pt idx="15636">
                  <c:v>6.4195899999999995E-13</c:v>
                </c:pt>
                <c:pt idx="15637">
                  <c:v>6.4195899999999995E-13</c:v>
                </c:pt>
                <c:pt idx="15638">
                  <c:v>6.2449200000000004E-13</c:v>
                </c:pt>
                <c:pt idx="15639">
                  <c:v>6.2449200000000004E-13</c:v>
                </c:pt>
                <c:pt idx="15640">
                  <c:v>6.193E-13</c:v>
                </c:pt>
                <c:pt idx="15641">
                  <c:v>6.193E-13</c:v>
                </c:pt>
                <c:pt idx="15642">
                  <c:v>6.2016100000000003E-13</c:v>
                </c:pt>
                <c:pt idx="15643">
                  <c:v>6.2016100000000003E-13</c:v>
                </c:pt>
                <c:pt idx="15644">
                  <c:v>6.1183400000000002E-13</c:v>
                </c:pt>
                <c:pt idx="15645">
                  <c:v>6.1183400000000002E-13</c:v>
                </c:pt>
                <c:pt idx="15646">
                  <c:v>6.2028699999999996E-13</c:v>
                </c:pt>
                <c:pt idx="15647">
                  <c:v>6.2028699999999996E-13</c:v>
                </c:pt>
                <c:pt idx="15648">
                  <c:v>6.1869900000000001E-13</c:v>
                </c:pt>
                <c:pt idx="15649">
                  <c:v>6.1869900000000001E-13</c:v>
                </c:pt>
                <c:pt idx="15650">
                  <c:v>6.0875499999999996E-13</c:v>
                </c:pt>
                <c:pt idx="15651">
                  <c:v>6.0875499999999996E-13</c:v>
                </c:pt>
                <c:pt idx="15652">
                  <c:v>6.0665299999999996E-13</c:v>
                </c:pt>
                <c:pt idx="15653">
                  <c:v>6.0665299999999996E-13</c:v>
                </c:pt>
                <c:pt idx="15654">
                  <c:v>6.0539499999999997E-13</c:v>
                </c:pt>
                <c:pt idx="15655">
                  <c:v>6.0539499999999997E-13</c:v>
                </c:pt>
                <c:pt idx="15656">
                  <c:v>6.1018000000000003E-13</c:v>
                </c:pt>
                <c:pt idx="15657">
                  <c:v>6.1018000000000003E-13</c:v>
                </c:pt>
                <c:pt idx="15658">
                  <c:v>6.1028E-13</c:v>
                </c:pt>
                <c:pt idx="15659">
                  <c:v>6.1028E-13</c:v>
                </c:pt>
                <c:pt idx="15660">
                  <c:v>6.1009900000000002E-13</c:v>
                </c:pt>
                <c:pt idx="15661">
                  <c:v>6.1009900000000002E-13</c:v>
                </c:pt>
                <c:pt idx="15662">
                  <c:v>6.0977400000000002E-13</c:v>
                </c:pt>
                <c:pt idx="15663">
                  <c:v>6.0977400000000002E-13</c:v>
                </c:pt>
                <c:pt idx="15664">
                  <c:v>6.08404E-13</c:v>
                </c:pt>
                <c:pt idx="15665">
                  <c:v>6.08404E-13</c:v>
                </c:pt>
                <c:pt idx="15666">
                  <c:v>6.0674399999999998E-13</c:v>
                </c:pt>
                <c:pt idx="15667">
                  <c:v>6.0674399999999998E-13</c:v>
                </c:pt>
                <c:pt idx="15668">
                  <c:v>6.0437900000000002E-13</c:v>
                </c:pt>
                <c:pt idx="15669">
                  <c:v>6.0437900000000002E-13</c:v>
                </c:pt>
                <c:pt idx="15670">
                  <c:v>6.6816100000000002E-13</c:v>
                </c:pt>
                <c:pt idx="15671">
                  <c:v>6.6816100000000002E-13</c:v>
                </c:pt>
                <c:pt idx="15672">
                  <c:v>6.0492799999999998E-13</c:v>
                </c:pt>
                <c:pt idx="15673">
                  <c:v>6.0492799999999998E-13</c:v>
                </c:pt>
                <c:pt idx="15674">
                  <c:v>6.0022599999999997E-13</c:v>
                </c:pt>
                <c:pt idx="15675">
                  <c:v>6.0022599999999997E-13</c:v>
                </c:pt>
                <c:pt idx="15676">
                  <c:v>5.9758500000000002E-13</c:v>
                </c:pt>
                <c:pt idx="15677">
                  <c:v>5.9758500000000002E-13</c:v>
                </c:pt>
                <c:pt idx="15678">
                  <c:v>6.5434600000000005E-13</c:v>
                </c:pt>
                <c:pt idx="15679">
                  <c:v>6.5434600000000005E-13</c:v>
                </c:pt>
                <c:pt idx="15680">
                  <c:v>5.9496300000000004E-13</c:v>
                </c:pt>
                <c:pt idx="15681">
                  <c:v>5.9496300000000004E-13</c:v>
                </c:pt>
                <c:pt idx="15682">
                  <c:v>1.2987500000000001E-12</c:v>
                </c:pt>
                <c:pt idx="15683">
                  <c:v>1.2987500000000001E-12</c:v>
                </c:pt>
                <c:pt idx="15684">
                  <c:v>5.9134099999999995E-13</c:v>
                </c:pt>
                <c:pt idx="15685">
                  <c:v>5.9134099999999995E-13</c:v>
                </c:pt>
                <c:pt idx="15686">
                  <c:v>5.9181299999999999E-13</c:v>
                </c:pt>
                <c:pt idx="15687">
                  <c:v>5.9181299999999999E-13</c:v>
                </c:pt>
                <c:pt idx="15688">
                  <c:v>5.9691700000000003E-13</c:v>
                </c:pt>
                <c:pt idx="15689">
                  <c:v>5.9691700000000003E-13</c:v>
                </c:pt>
                <c:pt idx="15690">
                  <c:v>1.31049E-12</c:v>
                </c:pt>
                <c:pt idx="15691">
                  <c:v>1.31049E-12</c:v>
                </c:pt>
                <c:pt idx="15692">
                  <c:v>5.8893499999999995E-13</c:v>
                </c:pt>
                <c:pt idx="15693">
                  <c:v>5.8893499999999995E-13</c:v>
                </c:pt>
                <c:pt idx="15694">
                  <c:v>6.5705499999999997E-13</c:v>
                </c:pt>
                <c:pt idx="15695">
                  <c:v>6.5705499999999997E-13</c:v>
                </c:pt>
                <c:pt idx="15696">
                  <c:v>5.8517300000000004E-13</c:v>
                </c:pt>
                <c:pt idx="15697">
                  <c:v>5.8517300000000004E-13</c:v>
                </c:pt>
                <c:pt idx="15698">
                  <c:v>5.7799299999999996E-13</c:v>
                </c:pt>
                <c:pt idx="15699">
                  <c:v>5.7799299999999996E-13</c:v>
                </c:pt>
                <c:pt idx="15700">
                  <c:v>5.8273600000000001E-13</c:v>
                </c:pt>
                <c:pt idx="15701">
                  <c:v>5.8273600000000001E-13</c:v>
                </c:pt>
                <c:pt idx="15702">
                  <c:v>5.8004700000000002E-13</c:v>
                </c:pt>
                <c:pt idx="15703">
                  <c:v>5.8004700000000002E-13</c:v>
                </c:pt>
                <c:pt idx="15704">
                  <c:v>5.8584100000000003E-13</c:v>
                </c:pt>
                <c:pt idx="15705">
                  <c:v>5.8584100000000003E-13</c:v>
                </c:pt>
                <c:pt idx="15706">
                  <c:v>6.40802E-13</c:v>
                </c:pt>
                <c:pt idx="15707">
                  <c:v>6.40802E-13</c:v>
                </c:pt>
                <c:pt idx="15708">
                  <c:v>5.7614300000000002E-13</c:v>
                </c:pt>
                <c:pt idx="15709">
                  <c:v>5.7614300000000002E-13</c:v>
                </c:pt>
                <c:pt idx="15710">
                  <c:v>5.8135199999999998E-13</c:v>
                </c:pt>
                <c:pt idx="15711">
                  <c:v>5.8135199999999998E-13</c:v>
                </c:pt>
                <c:pt idx="15712">
                  <c:v>6.4506200000000002E-13</c:v>
                </c:pt>
                <c:pt idx="15713">
                  <c:v>6.4506200000000002E-13</c:v>
                </c:pt>
                <c:pt idx="15714">
                  <c:v>5.8379200000000002E-13</c:v>
                </c:pt>
                <c:pt idx="15715">
                  <c:v>5.8379200000000002E-13</c:v>
                </c:pt>
                <c:pt idx="15716">
                  <c:v>5.7722400000000003E-13</c:v>
                </c:pt>
                <c:pt idx="15717">
                  <c:v>5.7722400000000003E-13</c:v>
                </c:pt>
                <c:pt idx="15718">
                  <c:v>5.7552400000000004E-13</c:v>
                </c:pt>
                <c:pt idx="15719">
                  <c:v>5.7552400000000004E-13</c:v>
                </c:pt>
                <c:pt idx="15720">
                  <c:v>5.7161499999999998E-13</c:v>
                </c:pt>
                <c:pt idx="15721">
                  <c:v>5.7161499999999998E-13</c:v>
                </c:pt>
                <c:pt idx="15722">
                  <c:v>5.6713499999999999E-13</c:v>
                </c:pt>
                <c:pt idx="15723">
                  <c:v>5.6713499999999999E-13</c:v>
                </c:pt>
                <c:pt idx="15724">
                  <c:v>5.7356400000000002E-13</c:v>
                </c:pt>
                <c:pt idx="15725">
                  <c:v>5.7356400000000002E-13</c:v>
                </c:pt>
                <c:pt idx="15726">
                  <c:v>5.7380999999999996E-13</c:v>
                </c:pt>
                <c:pt idx="15727">
                  <c:v>5.7380999999999996E-13</c:v>
                </c:pt>
                <c:pt idx="15728">
                  <c:v>5.7525499999999996E-13</c:v>
                </c:pt>
                <c:pt idx="15729">
                  <c:v>5.7525499999999996E-13</c:v>
                </c:pt>
                <c:pt idx="15730">
                  <c:v>5.7527700000000003E-13</c:v>
                </c:pt>
                <c:pt idx="15731">
                  <c:v>5.7527700000000003E-13</c:v>
                </c:pt>
                <c:pt idx="15732">
                  <c:v>5.71095E-13</c:v>
                </c:pt>
                <c:pt idx="15733">
                  <c:v>5.71095E-13</c:v>
                </c:pt>
                <c:pt idx="15734">
                  <c:v>5.7621700000000003E-13</c:v>
                </c:pt>
                <c:pt idx="15735">
                  <c:v>5.7621700000000003E-13</c:v>
                </c:pt>
                <c:pt idx="15736">
                  <c:v>5.75953E-13</c:v>
                </c:pt>
                <c:pt idx="15737">
                  <c:v>5.75953E-13</c:v>
                </c:pt>
                <c:pt idx="15738">
                  <c:v>5.6926700000000004E-13</c:v>
                </c:pt>
                <c:pt idx="15739">
                  <c:v>5.6926700000000004E-13</c:v>
                </c:pt>
                <c:pt idx="15740">
                  <c:v>5.7796200000000004E-13</c:v>
                </c:pt>
                <c:pt idx="15741">
                  <c:v>5.7796200000000004E-13</c:v>
                </c:pt>
                <c:pt idx="15742">
                  <c:v>5.7389900000000004E-13</c:v>
                </c:pt>
                <c:pt idx="15743">
                  <c:v>5.7389900000000004E-13</c:v>
                </c:pt>
                <c:pt idx="15744">
                  <c:v>5.7769999999999995E-13</c:v>
                </c:pt>
                <c:pt idx="15745">
                  <c:v>5.7769999999999995E-13</c:v>
                </c:pt>
                <c:pt idx="15746">
                  <c:v>5.7598800000000001E-13</c:v>
                </c:pt>
                <c:pt idx="15747">
                  <c:v>5.7598800000000001E-13</c:v>
                </c:pt>
                <c:pt idx="15748">
                  <c:v>5.7113000000000001E-13</c:v>
                </c:pt>
                <c:pt idx="15749">
                  <c:v>5.7113000000000001E-13</c:v>
                </c:pt>
                <c:pt idx="15750">
                  <c:v>5.7719799999999996E-13</c:v>
                </c:pt>
                <c:pt idx="15751">
                  <c:v>5.7719799999999996E-13</c:v>
                </c:pt>
                <c:pt idx="15752">
                  <c:v>5.7551000000000004E-13</c:v>
                </c:pt>
                <c:pt idx="15753">
                  <c:v>5.7551000000000004E-13</c:v>
                </c:pt>
                <c:pt idx="15754">
                  <c:v>5.7571900000000002E-13</c:v>
                </c:pt>
                <c:pt idx="15755">
                  <c:v>5.7571900000000002E-13</c:v>
                </c:pt>
                <c:pt idx="15756">
                  <c:v>5.7639499999999999E-13</c:v>
                </c:pt>
                <c:pt idx="15757">
                  <c:v>5.7639499999999999E-13</c:v>
                </c:pt>
                <c:pt idx="15758">
                  <c:v>5.6915599999999998E-13</c:v>
                </c:pt>
                <c:pt idx="15759">
                  <c:v>5.6915599999999998E-13</c:v>
                </c:pt>
                <c:pt idx="15760">
                  <c:v>5.8298499999999996E-13</c:v>
                </c:pt>
                <c:pt idx="15761">
                  <c:v>5.8298499999999996E-13</c:v>
                </c:pt>
                <c:pt idx="15762">
                  <c:v>5.7930999999999998E-13</c:v>
                </c:pt>
                <c:pt idx="15763">
                  <c:v>5.7930999999999998E-13</c:v>
                </c:pt>
                <c:pt idx="15764">
                  <c:v>5.6641799999999998E-13</c:v>
                </c:pt>
                <c:pt idx="15765">
                  <c:v>5.6641799999999998E-13</c:v>
                </c:pt>
                <c:pt idx="15766">
                  <c:v>5.7361899999999996E-13</c:v>
                </c:pt>
                <c:pt idx="15767">
                  <c:v>5.7361899999999996E-13</c:v>
                </c:pt>
                <c:pt idx="15768">
                  <c:v>5.7975599999999996E-13</c:v>
                </c:pt>
                <c:pt idx="15769">
                  <c:v>5.7975599999999996E-13</c:v>
                </c:pt>
                <c:pt idx="15770">
                  <c:v>5.7591300000000003E-13</c:v>
                </c:pt>
                <c:pt idx="15771">
                  <c:v>5.7591300000000003E-13</c:v>
                </c:pt>
                <c:pt idx="15772">
                  <c:v>5.6927100000000003E-13</c:v>
                </c:pt>
                <c:pt idx="15773">
                  <c:v>5.6927100000000003E-13</c:v>
                </c:pt>
                <c:pt idx="15774">
                  <c:v>5.6967700000000004E-13</c:v>
                </c:pt>
                <c:pt idx="15775">
                  <c:v>5.6967700000000004E-13</c:v>
                </c:pt>
                <c:pt idx="15776">
                  <c:v>5.7868600000000004E-13</c:v>
                </c:pt>
                <c:pt idx="15777">
                  <c:v>5.7868600000000004E-13</c:v>
                </c:pt>
                <c:pt idx="15778">
                  <c:v>5.6732100000000002E-13</c:v>
                </c:pt>
                <c:pt idx="15779">
                  <c:v>5.6732100000000002E-13</c:v>
                </c:pt>
                <c:pt idx="15780">
                  <c:v>5.7395900000000004E-13</c:v>
                </c:pt>
                <c:pt idx="15781">
                  <c:v>5.7395900000000004E-13</c:v>
                </c:pt>
                <c:pt idx="15782">
                  <c:v>5.7591099999999999E-13</c:v>
                </c:pt>
                <c:pt idx="15783">
                  <c:v>5.7591099999999999E-13</c:v>
                </c:pt>
                <c:pt idx="15784">
                  <c:v>5.6893900000000003E-13</c:v>
                </c:pt>
                <c:pt idx="15785">
                  <c:v>5.6893900000000003E-13</c:v>
                </c:pt>
                <c:pt idx="15786">
                  <c:v>1.40919E-12</c:v>
                </c:pt>
                <c:pt idx="15787">
                  <c:v>1.40919E-12</c:v>
                </c:pt>
                <c:pt idx="15788">
                  <c:v>5.7605800000000003E-13</c:v>
                </c:pt>
                <c:pt idx="15789">
                  <c:v>5.7605800000000003E-13</c:v>
                </c:pt>
                <c:pt idx="15790">
                  <c:v>5.7295499999999996E-13</c:v>
                </c:pt>
                <c:pt idx="15791">
                  <c:v>5.7295499999999996E-13</c:v>
                </c:pt>
                <c:pt idx="15792">
                  <c:v>5.6894799999999997E-13</c:v>
                </c:pt>
                <c:pt idx="15793">
                  <c:v>5.6894799999999997E-13</c:v>
                </c:pt>
                <c:pt idx="15794">
                  <c:v>5.6788E-13</c:v>
                </c:pt>
                <c:pt idx="15795">
                  <c:v>5.6788E-13</c:v>
                </c:pt>
                <c:pt idx="15796">
                  <c:v>5.7357999999999997E-13</c:v>
                </c:pt>
                <c:pt idx="15797">
                  <c:v>5.7357999999999997E-13</c:v>
                </c:pt>
                <c:pt idx="15798">
                  <c:v>5.76504E-13</c:v>
                </c:pt>
                <c:pt idx="15799">
                  <c:v>5.76504E-13</c:v>
                </c:pt>
                <c:pt idx="15800">
                  <c:v>5.7647200000000001E-13</c:v>
                </c:pt>
                <c:pt idx="15801">
                  <c:v>5.7647200000000001E-13</c:v>
                </c:pt>
                <c:pt idx="15802">
                  <c:v>6.1088700000000002E-13</c:v>
                </c:pt>
                <c:pt idx="15803">
                  <c:v>6.1088700000000002E-13</c:v>
                </c:pt>
                <c:pt idx="15804">
                  <c:v>5.7267300000000004E-13</c:v>
                </c:pt>
                <c:pt idx="15805">
                  <c:v>5.7267300000000004E-13</c:v>
                </c:pt>
                <c:pt idx="15806">
                  <c:v>5.7408600000000004E-13</c:v>
                </c:pt>
                <c:pt idx="15807">
                  <c:v>5.7408600000000004E-13</c:v>
                </c:pt>
                <c:pt idx="15808">
                  <c:v>6.3368600000000001E-13</c:v>
                </c:pt>
                <c:pt idx="15809">
                  <c:v>6.3368600000000001E-13</c:v>
                </c:pt>
                <c:pt idx="15810">
                  <c:v>5.7622700000000004E-13</c:v>
                </c:pt>
                <c:pt idx="15811">
                  <c:v>5.7622700000000004E-13</c:v>
                </c:pt>
                <c:pt idx="15812">
                  <c:v>5.8094299999999996E-13</c:v>
                </c:pt>
                <c:pt idx="15813">
                  <c:v>5.8094299999999996E-13</c:v>
                </c:pt>
                <c:pt idx="15814">
                  <c:v>5.73434E-13</c:v>
                </c:pt>
                <c:pt idx="15815">
                  <c:v>5.73434E-13</c:v>
                </c:pt>
                <c:pt idx="15816">
                  <c:v>5.7694299999999998E-13</c:v>
                </c:pt>
                <c:pt idx="15817">
                  <c:v>5.7694299999999998E-13</c:v>
                </c:pt>
                <c:pt idx="15818">
                  <c:v>5.6481600000000002E-13</c:v>
                </c:pt>
                <c:pt idx="15819">
                  <c:v>5.6481600000000002E-13</c:v>
                </c:pt>
                <c:pt idx="15820">
                  <c:v>5.70445E-13</c:v>
                </c:pt>
                <c:pt idx="15821">
                  <c:v>5.70445E-13</c:v>
                </c:pt>
                <c:pt idx="15822">
                  <c:v>5.7243499999999997E-13</c:v>
                </c:pt>
                <c:pt idx="15823">
                  <c:v>5.7243499999999997E-13</c:v>
                </c:pt>
                <c:pt idx="15824">
                  <c:v>5.7413099999999997E-13</c:v>
                </c:pt>
                <c:pt idx="15825">
                  <c:v>5.7413099999999997E-13</c:v>
                </c:pt>
                <c:pt idx="15826">
                  <c:v>5.7570299999999998E-13</c:v>
                </c:pt>
                <c:pt idx="15827">
                  <c:v>5.7570299999999998E-13</c:v>
                </c:pt>
                <c:pt idx="15828">
                  <c:v>5.8020799999999996E-13</c:v>
                </c:pt>
                <c:pt idx="15829">
                  <c:v>5.8020799999999996E-13</c:v>
                </c:pt>
                <c:pt idx="15830">
                  <c:v>5.7379099999999999E-13</c:v>
                </c:pt>
                <c:pt idx="15831">
                  <c:v>5.7379099999999999E-13</c:v>
                </c:pt>
                <c:pt idx="15832">
                  <c:v>5.8116099999999999E-13</c:v>
                </c:pt>
                <c:pt idx="15833">
                  <c:v>5.8116099999999999E-13</c:v>
                </c:pt>
                <c:pt idx="15834">
                  <c:v>5.7343600000000004E-13</c:v>
                </c:pt>
                <c:pt idx="15835">
                  <c:v>5.7343600000000004E-13</c:v>
                </c:pt>
                <c:pt idx="15836">
                  <c:v>5.8308200000000002E-13</c:v>
                </c:pt>
                <c:pt idx="15837">
                  <c:v>5.8308200000000002E-13</c:v>
                </c:pt>
                <c:pt idx="15838">
                  <c:v>5.7359600000000001E-13</c:v>
                </c:pt>
                <c:pt idx="15839">
                  <c:v>5.7359600000000001E-13</c:v>
                </c:pt>
                <c:pt idx="15840">
                  <c:v>5.6661599999999998E-13</c:v>
                </c:pt>
                <c:pt idx="15841">
                  <c:v>5.6661599999999998E-13</c:v>
                </c:pt>
                <c:pt idx="15842">
                  <c:v>5.7443700000000001E-13</c:v>
                </c:pt>
                <c:pt idx="15843">
                  <c:v>5.7443700000000001E-13</c:v>
                </c:pt>
                <c:pt idx="15844">
                  <c:v>5.6757900000000002E-13</c:v>
                </c:pt>
                <c:pt idx="15845">
                  <c:v>5.6757900000000002E-13</c:v>
                </c:pt>
                <c:pt idx="15846">
                  <c:v>5.7759299999999998E-13</c:v>
                </c:pt>
                <c:pt idx="15847">
                  <c:v>5.7759299999999998E-13</c:v>
                </c:pt>
                <c:pt idx="15848">
                  <c:v>5.75649E-13</c:v>
                </c:pt>
                <c:pt idx="15849">
                  <c:v>5.75649E-13</c:v>
                </c:pt>
                <c:pt idx="15850">
                  <c:v>5.7149000000000002E-13</c:v>
                </c:pt>
                <c:pt idx="15851">
                  <c:v>5.7149000000000002E-13</c:v>
                </c:pt>
                <c:pt idx="15852">
                  <c:v>5.72911E-13</c:v>
                </c:pt>
                <c:pt idx="15853">
                  <c:v>5.72911E-13</c:v>
                </c:pt>
                <c:pt idx="15854">
                  <c:v>5.7542399999999997E-13</c:v>
                </c:pt>
                <c:pt idx="15855">
                  <c:v>5.7542399999999997E-13</c:v>
                </c:pt>
                <c:pt idx="15856">
                  <c:v>5.6954000000000001E-13</c:v>
                </c:pt>
                <c:pt idx="15857">
                  <c:v>5.6954000000000001E-13</c:v>
                </c:pt>
                <c:pt idx="15858">
                  <c:v>5.7920200000000004E-13</c:v>
                </c:pt>
                <c:pt idx="15859">
                  <c:v>5.7920200000000004E-13</c:v>
                </c:pt>
                <c:pt idx="15860">
                  <c:v>7.5207599999999998E-13</c:v>
                </c:pt>
                <c:pt idx="15861">
                  <c:v>7.5207599999999998E-13</c:v>
                </c:pt>
                <c:pt idx="15862">
                  <c:v>8.7122E-13</c:v>
                </c:pt>
                <c:pt idx="15863">
                  <c:v>8.7122E-13</c:v>
                </c:pt>
                <c:pt idx="15864">
                  <c:v>5.7790300000000001E-13</c:v>
                </c:pt>
                <c:pt idx="15865">
                  <c:v>5.7790300000000001E-13</c:v>
                </c:pt>
                <c:pt idx="15866">
                  <c:v>5.7335600000000001E-13</c:v>
                </c:pt>
                <c:pt idx="15867">
                  <c:v>5.7335600000000001E-13</c:v>
                </c:pt>
                <c:pt idx="15868">
                  <c:v>5.7656400000000001E-13</c:v>
                </c:pt>
                <c:pt idx="15869">
                  <c:v>5.7656400000000001E-13</c:v>
                </c:pt>
                <c:pt idx="15870">
                  <c:v>5.7528400000000004E-13</c:v>
                </c:pt>
                <c:pt idx="15871">
                  <c:v>5.7528400000000004E-13</c:v>
                </c:pt>
                <c:pt idx="15872">
                  <c:v>5.8124100000000003E-13</c:v>
                </c:pt>
                <c:pt idx="15873">
                  <c:v>5.8124100000000003E-13</c:v>
                </c:pt>
                <c:pt idx="15874">
                  <c:v>5.5215699999999999E-12</c:v>
                </c:pt>
                <c:pt idx="15875">
                  <c:v>5.5215699999999999E-12</c:v>
                </c:pt>
                <c:pt idx="15876">
                  <c:v>5.7187100000000004E-13</c:v>
                </c:pt>
                <c:pt idx="15877">
                  <c:v>5.7187100000000004E-13</c:v>
                </c:pt>
                <c:pt idx="15878">
                  <c:v>5.7501399999999998E-13</c:v>
                </c:pt>
                <c:pt idx="15879">
                  <c:v>5.7501399999999998E-13</c:v>
                </c:pt>
                <c:pt idx="15880">
                  <c:v>5.7844000000000001E-13</c:v>
                </c:pt>
                <c:pt idx="15881">
                  <c:v>5.7844000000000001E-13</c:v>
                </c:pt>
                <c:pt idx="15882">
                  <c:v>5.6948099999999998E-13</c:v>
                </c:pt>
                <c:pt idx="15883">
                  <c:v>5.6948099999999998E-13</c:v>
                </c:pt>
                <c:pt idx="15884">
                  <c:v>6.61654E-13</c:v>
                </c:pt>
                <c:pt idx="15885">
                  <c:v>6.61654E-13</c:v>
                </c:pt>
                <c:pt idx="15886">
                  <c:v>5.9393299999999999E-13</c:v>
                </c:pt>
                <c:pt idx="15887">
                  <c:v>5.9393299999999999E-13</c:v>
                </c:pt>
                <c:pt idx="15888">
                  <c:v>5.8081899999999997E-13</c:v>
                </c:pt>
                <c:pt idx="15889">
                  <c:v>5.8081899999999997E-13</c:v>
                </c:pt>
                <c:pt idx="15890">
                  <c:v>5.6916100000000004E-13</c:v>
                </c:pt>
                <c:pt idx="15891">
                  <c:v>5.6916100000000004E-13</c:v>
                </c:pt>
                <c:pt idx="15892">
                  <c:v>5.7272300000000002E-13</c:v>
                </c:pt>
                <c:pt idx="15893">
                  <c:v>5.7272300000000002E-13</c:v>
                </c:pt>
                <c:pt idx="15894">
                  <c:v>5.74243E-13</c:v>
                </c:pt>
                <c:pt idx="15895">
                  <c:v>5.74243E-13</c:v>
                </c:pt>
                <c:pt idx="15896">
                  <c:v>5.7761099999999997E-13</c:v>
                </c:pt>
                <c:pt idx="15897">
                  <c:v>5.7761099999999997E-13</c:v>
                </c:pt>
                <c:pt idx="15898">
                  <c:v>5.7560200000000003E-13</c:v>
                </c:pt>
                <c:pt idx="15899">
                  <c:v>5.7560200000000003E-13</c:v>
                </c:pt>
                <c:pt idx="15900">
                  <c:v>5.7202099999999999E-13</c:v>
                </c:pt>
                <c:pt idx="15901">
                  <c:v>5.7202099999999999E-13</c:v>
                </c:pt>
                <c:pt idx="15902">
                  <c:v>5.7930800000000004E-13</c:v>
                </c:pt>
                <c:pt idx="15903">
                  <c:v>5.7930800000000004E-13</c:v>
                </c:pt>
                <c:pt idx="15904">
                  <c:v>6.5694700000000003E-13</c:v>
                </c:pt>
                <c:pt idx="15905">
                  <c:v>6.5694700000000003E-13</c:v>
                </c:pt>
                <c:pt idx="15906">
                  <c:v>5.7595399999999997E-13</c:v>
                </c:pt>
                <c:pt idx="15907">
                  <c:v>5.7595399999999997E-13</c:v>
                </c:pt>
                <c:pt idx="15908">
                  <c:v>5.8752700000000001E-13</c:v>
                </c:pt>
                <c:pt idx="15909">
                  <c:v>5.8752700000000001E-13</c:v>
                </c:pt>
                <c:pt idx="15910">
                  <c:v>5.7208300000000004E-13</c:v>
                </c:pt>
                <c:pt idx="15911">
                  <c:v>5.7208300000000004E-13</c:v>
                </c:pt>
                <c:pt idx="15912">
                  <c:v>5.7145100000000003E-13</c:v>
                </c:pt>
                <c:pt idx="15913">
                  <c:v>5.7145100000000003E-13</c:v>
                </c:pt>
                <c:pt idx="15914">
                  <c:v>5.7025199999999996E-13</c:v>
                </c:pt>
                <c:pt idx="15915">
                  <c:v>5.7025199999999996E-13</c:v>
                </c:pt>
                <c:pt idx="15916">
                  <c:v>5.7490200000000005E-13</c:v>
                </c:pt>
                <c:pt idx="15917">
                  <c:v>5.7490200000000005E-13</c:v>
                </c:pt>
                <c:pt idx="15918">
                  <c:v>5.6509699999999997E-13</c:v>
                </c:pt>
                <c:pt idx="15919">
                  <c:v>5.6509699999999997E-13</c:v>
                </c:pt>
                <c:pt idx="15920">
                  <c:v>5.6949000000000003E-13</c:v>
                </c:pt>
                <c:pt idx="15921">
                  <c:v>5.6949000000000003E-13</c:v>
                </c:pt>
                <c:pt idx="15922">
                  <c:v>5.6454999999999995E-13</c:v>
                </c:pt>
                <c:pt idx="15923">
                  <c:v>5.6454999999999995E-13</c:v>
                </c:pt>
                <c:pt idx="15924">
                  <c:v>5.6735099999999997E-13</c:v>
                </c:pt>
                <c:pt idx="15925">
                  <c:v>5.6735099999999997E-13</c:v>
                </c:pt>
                <c:pt idx="15926">
                  <c:v>5.7116500000000002E-13</c:v>
                </c:pt>
                <c:pt idx="15927">
                  <c:v>5.7116500000000002E-13</c:v>
                </c:pt>
                <c:pt idx="15928">
                  <c:v>5.9082200000000004E-13</c:v>
                </c:pt>
                <c:pt idx="15929">
                  <c:v>5.9082200000000004E-13</c:v>
                </c:pt>
                <c:pt idx="15930">
                  <c:v>5.7507200000000004E-13</c:v>
                </c:pt>
                <c:pt idx="15931">
                  <c:v>5.7507200000000004E-13</c:v>
                </c:pt>
                <c:pt idx="15932">
                  <c:v>7.6824699999999997E-13</c:v>
                </c:pt>
                <c:pt idx="15933">
                  <c:v>7.6824699999999997E-13</c:v>
                </c:pt>
                <c:pt idx="15934">
                  <c:v>5.7992899999999996E-13</c:v>
                </c:pt>
                <c:pt idx="15935">
                  <c:v>5.7992899999999996E-13</c:v>
                </c:pt>
                <c:pt idx="15936">
                  <c:v>5.7124300000000001E-13</c:v>
                </c:pt>
                <c:pt idx="15937">
                  <c:v>5.7124300000000001E-13</c:v>
                </c:pt>
                <c:pt idx="15938">
                  <c:v>5.7139699999999995E-13</c:v>
                </c:pt>
                <c:pt idx="15939">
                  <c:v>5.7139699999999995E-13</c:v>
                </c:pt>
                <c:pt idx="15940">
                  <c:v>5.7553299999999999E-13</c:v>
                </c:pt>
                <c:pt idx="15941">
                  <c:v>5.7553299999999999E-13</c:v>
                </c:pt>
                <c:pt idx="15942">
                  <c:v>5.7389600000000002E-13</c:v>
                </c:pt>
                <c:pt idx="15943">
                  <c:v>5.7389600000000002E-13</c:v>
                </c:pt>
                <c:pt idx="15944">
                  <c:v>5.70438E-13</c:v>
                </c:pt>
                <c:pt idx="15945">
                  <c:v>5.70438E-13</c:v>
                </c:pt>
                <c:pt idx="15946">
                  <c:v>5.7439000000000004E-13</c:v>
                </c:pt>
                <c:pt idx="15947">
                  <c:v>5.7439000000000004E-13</c:v>
                </c:pt>
                <c:pt idx="15948">
                  <c:v>5.7250000000000003E-13</c:v>
                </c:pt>
                <c:pt idx="15949">
                  <c:v>5.7250000000000003E-13</c:v>
                </c:pt>
                <c:pt idx="15950">
                  <c:v>5.7327700000000004E-13</c:v>
                </c:pt>
                <c:pt idx="15951">
                  <c:v>5.7327700000000004E-13</c:v>
                </c:pt>
                <c:pt idx="15952">
                  <c:v>5.7768199999999996E-13</c:v>
                </c:pt>
                <c:pt idx="15953">
                  <c:v>5.7768199999999996E-13</c:v>
                </c:pt>
                <c:pt idx="15954">
                  <c:v>5.8029400000000003E-13</c:v>
                </c:pt>
                <c:pt idx="15955">
                  <c:v>5.8029400000000003E-13</c:v>
                </c:pt>
                <c:pt idx="15956">
                  <c:v>5.7665900000000002E-13</c:v>
                </c:pt>
                <c:pt idx="15957">
                  <c:v>5.7665900000000002E-13</c:v>
                </c:pt>
                <c:pt idx="15958">
                  <c:v>5.7178099999999998E-13</c:v>
                </c:pt>
                <c:pt idx="15959">
                  <c:v>5.7178099999999998E-13</c:v>
                </c:pt>
                <c:pt idx="15960">
                  <c:v>5.6906200000000004E-13</c:v>
                </c:pt>
                <c:pt idx="15961">
                  <c:v>5.6906200000000004E-13</c:v>
                </c:pt>
                <c:pt idx="15962">
                  <c:v>5.7677100000000005E-13</c:v>
                </c:pt>
                <c:pt idx="15963">
                  <c:v>5.7677100000000005E-13</c:v>
                </c:pt>
                <c:pt idx="15964">
                  <c:v>5.8107800000000004E-13</c:v>
                </c:pt>
                <c:pt idx="15965">
                  <c:v>5.8107800000000004E-13</c:v>
                </c:pt>
                <c:pt idx="15966">
                  <c:v>5.7221000000000004E-13</c:v>
                </c:pt>
                <c:pt idx="15967">
                  <c:v>5.7221000000000004E-13</c:v>
                </c:pt>
                <c:pt idx="15968">
                  <c:v>5.71791E-13</c:v>
                </c:pt>
                <c:pt idx="15969">
                  <c:v>5.71791E-13</c:v>
                </c:pt>
                <c:pt idx="15970">
                  <c:v>5.8349500000000003E-13</c:v>
                </c:pt>
                <c:pt idx="15971">
                  <c:v>5.8349500000000003E-13</c:v>
                </c:pt>
                <c:pt idx="15972">
                  <c:v>5.7752700000000005E-13</c:v>
                </c:pt>
                <c:pt idx="15973">
                  <c:v>5.7752700000000005E-13</c:v>
                </c:pt>
                <c:pt idx="15974">
                  <c:v>5.7100799999999996E-13</c:v>
                </c:pt>
                <c:pt idx="15975">
                  <c:v>5.7100799999999996E-13</c:v>
                </c:pt>
                <c:pt idx="15976">
                  <c:v>5.7698599999999996E-13</c:v>
                </c:pt>
                <c:pt idx="15977">
                  <c:v>5.7698599999999996E-13</c:v>
                </c:pt>
                <c:pt idx="15978">
                  <c:v>5.7183099999999997E-13</c:v>
                </c:pt>
                <c:pt idx="15979">
                  <c:v>5.7183099999999997E-13</c:v>
                </c:pt>
                <c:pt idx="15980">
                  <c:v>5.7392199999999999E-13</c:v>
                </c:pt>
                <c:pt idx="15981">
                  <c:v>5.7392199999999999E-13</c:v>
                </c:pt>
                <c:pt idx="15982">
                  <c:v>5.7482399999999995E-13</c:v>
                </c:pt>
                <c:pt idx="15983">
                  <c:v>5.7482399999999995E-13</c:v>
                </c:pt>
                <c:pt idx="15984">
                  <c:v>5.77147E-13</c:v>
                </c:pt>
                <c:pt idx="15985">
                  <c:v>5.77147E-13</c:v>
                </c:pt>
                <c:pt idx="15986">
                  <c:v>5.7710100000000001E-13</c:v>
                </c:pt>
                <c:pt idx="15987">
                  <c:v>5.7710100000000001E-13</c:v>
                </c:pt>
                <c:pt idx="15988">
                  <c:v>7.8048599999999995E-13</c:v>
                </c:pt>
                <c:pt idx="15989">
                  <c:v>7.8048599999999995E-13</c:v>
                </c:pt>
                <c:pt idx="15990">
                  <c:v>5.7505599999999999E-13</c:v>
                </c:pt>
                <c:pt idx="15991">
                  <c:v>5.7505599999999999E-13</c:v>
                </c:pt>
                <c:pt idx="15992">
                  <c:v>5.7102000000000002E-13</c:v>
                </c:pt>
                <c:pt idx="15993">
                  <c:v>5.7102000000000002E-13</c:v>
                </c:pt>
                <c:pt idx="15994">
                  <c:v>5.7077E-13</c:v>
                </c:pt>
                <c:pt idx="15995">
                  <c:v>5.7077E-13</c:v>
                </c:pt>
                <c:pt idx="15996">
                  <c:v>5.7943900000000003E-13</c:v>
                </c:pt>
                <c:pt idx="15997">
                  <c:v>5.7943900000000003E-13</c:v>
                </c:pt>
                <c:pt idx="15998">
                  <c:v>2.1969599999999999E-14</c:v>
                </c:pt>
                <c:pt idx="15999">
                  <c:v>2.1969599999999999E-14</c:v>
                </c:pt>
                <c:pt idx="16000">
                  <c:v>2.4602E-14</c:v>
                </c:pt>
                <c:pt idx="16001">
                  <c:v>2.4602E-14</c:v>
                </c:pt>
                <c:pt idx="16002">
                  <c:v>2.4864899999999999E-14</c:v>
                </c:pt>
                <c:pt idx="16003">
                  <c:v>2.4864899999999999E-14</c:v>
                </c:pt>
                <c:pt idx="16004">
                  <c:v>2.12998E-14</c:v>
                </c:pt>
                <c:pt idx="16005">
                  <c:v>2.12998E-14</c:v>
                </c:pt>
                <c:pt idx="16006">
                  <c:v>2.32376E-14</c:v>
                </c:pt>
                <c:pt idx="16007">
                  <c:v>2.32376E-14</c:v>
                </c:pt>
                <c:pt idx="16008">
                  <c:v>2.23047E-14</c:v>
                </c:pt>
                <c:pt idx="16009">
                  <c:v>2.23047E-14</c:v>
                </c:pt>
                <c:pt idx="16010">
                  <c:v>2.8242700000000001E-14</c:v>
                </c:pt>
                <c:pt idx="16011">
                  <c:v>2.8242700000000001E-14</c:v>
                </c:pt>
                <c:pt idx="16012">
                  <c:v>2.2318800000000001E-14</c:v>
                </c:pt>
                <c:pt idx="16013">
                  <c:v>2.2318800000000001E-14</c:v>
                </c:pt>
                <c:pt idx="16014">
                  <c:v>8.3132999999999998E-14</c:v>
                </c:pt>
                <c:pt idx="16015">
                  <c:v>8.3132999999999998E-14</c:v>
                </c:pt>
                <c:pt idx="16016">
                  <c:v>2.2141400000000001E-14</c:v>
                </c:pt>
                <c:pt idx="16017">
                  <c:v>2.2141400000000001E-14</c:v>
                </c:pt>
                <c:pt idx="16018">
                  <c:v>2.32043E-14</c:v>
                </c:pt>
                <c:pt idx="16019">
                  <c:v>2.32043E-14</c:v>
                </c:pt>
                <c:pt idx="16020">
                  <c:v>2.4689E-14</c:v>
                </c:pt>
                <c:pt idx="16021">
                  <c:v>2.4689E-14</c:v>
                </c:pt>
                <c:pt idx="16022">
                  <c:v>2.2725200000000001E-14</c:v>
                </c:pt>
                <c:pt idx="16023">
                  <c:v>2.2725200000000001E-14</c:v>
                </c:pt>
                <c:pt idx="16024">
                  <c:v>2.2530200000000002E-14</c:v>
                </c:pt>
                <c:pt idx="16025">
                  <c:v>2.2530200000000002E-14</c:v>
                </c:pt>
                <c:pt idx="16026">
                  <c:v>2.37983E-14</c:v>
                </c:pt>
                <c:pt idx="16027">
                  <c:v>2.37983E-14</c:v>
                </c:pt>
                <c:pt idx="16028">
                  <c:v>2.5187900000000001E-14</c:v>
                </c:pt>
                <c:pt idx="16029">
                  <c:v>2.5187900000000001E-14</c:v>
                </c:pt>
                <c:pt idx="16030">
                  <c:v>2.1243999999999999E-14</c:v>
                </c:pt>
                <c:pt idx="16031">
                  <c:v>2.1243999999999999E-14</c:v>
                </c:pt>
                <c:pt idx="16032">
                  <c:v>2.48426E-14</c:v>
                </c:pt>
                <c:pt idx="16033">
                  <c:v>2.48426E-14</c:v>
                </c:pt>
                <c:pt idx="16034">
                  <c:v>1.9786000000000001E-14</c:v>
                </c:pt>
                <c:pt idx="16035">
                  <c:v>1.9786000000000001E-14</c:v>
                </c:pt>
                <c:pt idx="16036">
                  <c:v>3.6967000000000003E-14</c:v>
                </c:pt>
                <c:pt idx="16037">
                  <c:v>3.6967000000000003E-14</c:v>
                </c:pt>
                <c:pt idx="16038">
                  <c:v>2.2240600000000001E-14</c:v>
                </c:pt>
                <c:pt idx="16039">
                  <c:v>2.2240600000000001E-14</c:v>
                </c:pt>
                <c:pt idx="16040">
                  <c:v>2.36076E-14</c:v>
                </c:pt>
                <c:pt idx="16041">
                  <c:v>2.36076E-14</c:v>
                </c:pt>
                <c:pt idx="16042">
                  <c:v>2.23231E-14</c:v>
                </c:pt>
                <c:pt idx="16043">
                  <c:v>2.23231E-14</c:v>
                </c:pt>
                <c:pt idx="16044">
                  <c:v>2.4059099999999998E-14</c:v>
                </c:pt>
                <c:pt idx="16045">
                  <c:v>2.4059099999999998E-14</c:v>
                </c:pt>
                <c:pt idx="16046">
                  <c:v>2.1676299999999999E-14</c:v>
                </c:pt>
                <c:pt idx="16047">
                  <c:v>2.1676299999999999E-14</c:v>
                </c:pt>
                <c:pt idx="16048">
                  <c:v>1.9667800000000001E-14</c:v>
                </c:pt>
                <c:pt idx="16049">
                  <c:v>1.9667800000000001E-14</c:v>
                </c:pt>
                <c:pt idx="16050">
                  <c:v>1.2655E-13</c:v>
                </c:pt>
                <c:pt idx="16051">
                  <c:v>1.2655E-13</c:v>
                </c:pt>
                <c:pt idx="16052">
                  <c:v>2.4493799999999999E-14</c:v>
                </c:pt>
                <c:pt idx="16053">
                  <c:v>2.4493799999999999E-14</c:v>
                </c:pt>
                <c:pt idx="16054">
                  <c:v>8.7448000000000003E-14</c:v>
                </c:pt>
                <c:pt idx="16055">
                  <c:v>8.7448000000000003E-14</c:v>
                </c:pt>
                <c:pt idx="16056">
                  <c:v>2.3975199999999999E-14</c:v>
                </c:pt>
                <c:pt idx="16057">
                  <c:v>2.3975199999999999E-14</c:v>
                </c:pt>
                <c:pt idx="16058">
                  <c:v>2.07775E-14</c:v>
                </c:pt>
                <c:pt idx="16059">
                  <c:v>2.07775E-14</c:v>
                </c:pt>
                <c:pt idx="16060">
                  <c:v>1.95327E-14</c:v>
                </c:pt>
                <c:pt idx="16061">
                  <c:v>1.95327E-14</c:v>
                </c:pt>
                <c:pt idx="16062">
                  <c:v>1.8991599999999999E-14</c:v>
                </c:pt>
                <c:pt idx="16063">
                  <c:v>1.8991599999999999E-14</c:v>
                </c:pt>
                <c:pt idx="16064">
                  <c:v>2.1593900000000001E-14</c:v>
                </c:pt>
                <c:pt idx="16065">
                  <c:v>2.1593900000000001E-14</c:v>
                </c:pt>
                <c:pt idx="16066">
                  <c:v>2.09818E-14</c:v>
                </c:pt>
                <c:pt idx="16067">
                  <c:v>2.09818E-14</c:v>
                </c:pt>
                <c:pt idx="16068">
                  <c:v>2.3222000000000001E-14</c:v>
                </c:pt>
                <c:pt idx="16069">
                  <c:v>2.3222000000000001E-14</c:v>
                </c:pt>
                <c:pt idx="16070">
                  <c:v>2.1356000000000001E-14</c:v>
                </c:pt>
                <c:pt idx="16071">
                  <c:v>2.1356000000000001E-14</c:v>
                </c:pt>
                <c:pt idx="16072">
                  <c:v>2.11809E-14</c:v>
                </c:pt>
                <c:pt idx="16073">
                  <c:v>2.11809E-14</c:v>
                </c:pt>
                <c:pt idx="16074">
                  <c:v>2.1192299999999998E-14</c:v>
                </c:pt>
                <c:pt idx="16075">
                  <c:v>2.1192299999999998E-14</c:v>
                </c:pt>
                <c:pt idx="16076">
                  <c:v>2.2377299999999999E-14</c:v>
                </c:pt>
                <c:pt idx="16077">
                  <c:v>2.2377299999999999E-14</c:v>
                </c:pt>
                <c:pt idx="16078">
                  <c:v>2.3109299999999999E-14</c:v>
                </c:pt>
                <c:pt idx="16079">
                  <c:v>2.3109299999999999E-14</c:v>
                </c:pt>
                <c:pt idx="16080">
                  <c:v>2.3754299999999999E-14</c:v>
                </c:pt>
                <c:pt idx="16081">
                  <c:v>2.3754299999999999E-14</c:v>
                </c:pt>
                <c:pt idx="16082">
                  <c:v>2.3403200000000001E-14</c:v>
                </c:pt>
                <c:pt idx="16083">
                  <c:v>2.3403200000000001E-14</c:v>
                </c:pt>
                <c:pt idx="16084">
                  <c:v>2.04849E-14</c:v>
                </c:pt>
                <c:pt idx="16085">
                  <c:v>2.04849E-14</c:v>
                </c:pt>
                <c:pt idx="16086">
                  <c:v>2.19177E-14</c:v>
                </c:pt>
                <c:pt idx="16087">
                  <c:v>2.19177E-14</c:v>
                </c:pt>
                <c:pt idx="16088">
                  <c:v>2.1574999999999999E-14</c:v>
                </c:pt>
                <c:pt idx="16089">
                  <c:v>2.1574999999999999E-14</c:v>
                </c:pt>
                <c:pt idx="16090">
                  <c:v>2.4779599999999999E-14</c:v>
                </c:pt>
                <c:pt idx="16091">
                  <c:v>2.4779599999999999E-14</c:v>
                </c:pt>
                <c:pt idx="16092">
                  <c:v>2.16169E-14</c:v>
                </c:pt>
                <c:pt idx="16093">
                  <c:v>2.16169E-14</c:v>
                </c:pt>
                <c:pt idx="16094">
                  <c:v>2.2056899999999999E-14</c:v>
                </c:pt>
                <c:pt idx="16095">
                  <c:v>2.2056899999999999E-14</c:v>
                </c:pt>
                <c:pt idx="16096">
                  <c:v>1.1262700000000001E-13</c:v>
                </c:pt>
                <c:pt idx="16097">
                  <c:v>1.1262700000000001E-13</c:v>
                </c:pt>
                <c:pt idx="16098">
                  <c:v>2.04024E-14</c:v>
                </c:pt>
                <c:pt idx="16099">
                  <c:v>2.04024E-14</c:v>
                </c:pt>
                <c:pt idx="16100">
                  <c:v>1.98783E-14</c:v>
                </c:pt>
                <c:pt idx="16101">
                  <c:v>1.98783E-14</c:v>
                </c:pt>
                <c:pt idx="16102">
                  <c:v>1.9984299999999999E-14</c:v>
                </c:pt>
                <c:pt idx="16103">
                  <c:v>1.9984299999999999E-14</c:v>
                </c:pt>
                <c:pt idx="16104">
                  <c:v>2.3132300000000001E-14</c:v>
                </c:pt>
                <c:pt idx="16105">
                  <c:v>2.3132300000000001E-14</c:v>
                </c:pt>
                <c:pt idx="16106">
                  <c:v>2.61394E-14</c:v>
                </c:pt>
                <c:pt idx="16107">
                  <c:v>2.61394E-14</c:v>
                </c:pt>
                <c:pt idx="16108">
                  <c:v>2.3742099999999999E-14</c:v>
                </c:pt>
                <c:pt idx="16109">
                  <c:v>2.3742099999999999E-14</c:v>
                </c:pt>
                <c:pt idx="16110">
                  <c:v>2.8344699999999998E-14</c:v>
                </c:pt>
                <c:pt idx="16111">
                  <c:v>2.8344699999999998E-14</c:v>
                </c:pt>
                <c:pt idx="16112">
                  <c:v>2.2948899999999999E-14</c:v>
                </c:pt>
                <c:pt idx="16113">
                  <c:v>2.2948899999999999E-14</c:v>
                </c:pt>
                <c:pt idx="16114">
                  <c:v>2.0318500000000001E-14</c:v>
                </c:pt>
                <c:pt idx="16115">
                  <c:v>2.0318500000000001E-14</c:v>
                </c:pt>
                <c:pt idx="16116">
                  <c:v>1.9906099999999999E-14</c:v>
                </c:pt>
                <c:pt idx="16117">
                  <c:v>1.9906099999999999E-14</c:v>
                </c:pt>
                <c:pt idx="16118">
                  <c:v>1.8596399999999999E-14</c:v>
                </c:pt>
                <c:pt idx="16119">
                  <c:v>1.8596399999999999E-14</c:v>
                </c:pt>
                <c:pt idx="16120">
                  <c:v>2.35145E-14</c:v>
                </c:pt>
                <c:pt idx="16121">
                  <c:v>2.35145E-14</c:v>
                </c:pt>
                <c:pt idx="16122">
                  <c:v>2.23751E-14</c:v>
                </c:pt>
                <c:pt idx="16123">
                  <c:v>2.23751E-14</c:v>
                </c:pt>
                <c:pt idx="16124">
                  <c:v>1.99205E-14</c:v>
                </c:pt>
                <c:pt idx="16125">
                  <c:v>1.99205E-14</c:v>
                </c:pt>
                <c:pt idx="16126">
                  <c:v>2.1008100000000002E-14</c:v>
                </c:pt>
                <c:pt idx="16127">
                  <c:v>2.1008100000000002E-14</c:v>
                </c:pt>
                <c:pt idx="16128">
                  <c:v>1.75498E-14</c:v>
                </c:pt>
                <c:pt idx="16129">
                  <c:v>1.75498E-14</c:v>
                </c:pt>
                <c:pt idx="16130">
                  <c:v>2.3492200000000001E-14</c:v>
                </c:pt>
                <c:pt idx="16131">
                  <c:v>2.3492200000000001E-14</c:v>
                </c:pt>
                <c:pt idx="16132">
                  <c:v>2.0314100000000001E-14</c:v>
                </c:pt>
                <c:pt idx="16133">
                  <c:v>2.0314100000000001E-14</c:v>
                </c:pt>
                <c:pt idx="16134">
                  <c:v>2.3522100000000001E-14</c:v>
                </c:pt>
                <c:pt idx="16135">
                  <c:v>2.3522100000000001E-14</c:v>
                </c:pt>
                <c:pt idx="16136">
                  <c:v>2.23649E-14</c:v>
                </c:pt>
                <c:pt idx="16137">
                  <c:v>2.23649E-14</c:v>
                </c:pt>
                <c:pt idx="16138">
                  <c:v>2.3179200000000001E-14</c:v>
                </c:pt>
                <c:pt idx="16139">
                  <c:v>2.3179200000000001E-14</c:v>
                </c:pt>
                <c:pt idx="16140">
                  <c:v>2.2055899999999999E-14</c:v>
                </c:pt>
                <c:pt idx="16141">
                  <c:v>2.2055899999999999E-14</c:v>
                </c:pt>
                <c:pt idx="16142">
                  <c:v>7.8998400000000002E-14</c:v>
                </c:pt>
                <c:pt idx="16143">
                  <c:v>7.8998400000000002E-14</c:v>
                </c:pt>
                <c:pt idx="16144">
                  <c:v>7.4917800000000003E-14</c:v>
                </c:pt>
                <c:pt idx="16145">
                  <c:v>7.4917800000000003E-14</c:v>
                </c:pt>
                <c:pt idx="16146">
                  <c:v>2.03973E-14</c:v>
                </c:pt>
                <c:pt idx="16147">
                  <c:v>2.03973E-14</c:v>
                </c:pt>
                <c:pt idx="16148">
                  <c:v>2.06671E-14</c:v>
                </c:pt>
                <c:pt idx="16149">
                  <c:v>2.06671E-14</c:v>
                </c:pt>
                <c:pt idx="16150">
                  <c:v>2.19115E-14</c:v>
                </c:pt>
                <c:pt idx="16151">
                  <c:v>2.19115E-14</c:v>
                </c:pt>
                <c:pt idx="16152">
                  <c:v>2.19758E-14</c:v>
                </c:pt>
                <c:pt idx="16153">
                  <c:v>2.19758E-14</c:v>
                </c:pt>
                <c:pt idx="16154">
                  <c:v>1.88337E-14</c:v>
                </c:pt>
                <c:pt idx="16155">
                  <c:v>1.88337E-14</c:v>
                </c:pt>
                <c:pt idx="16156">
                  <c:v>1.9601E-14</c:v>
                </c:pt>
                <c:pt idx="16157">
                  <c:v>1.9601E-14</c:v>
                </c:pt>
                <c:pt idx="16158">
                  <c:v>2.1833500000000001E-14</c:v>
                </c:pt>
                <c:pt idx="16159">
                  <c:v>2.1833500000000001E-14</c:v>
                </c:pt>
                <c:pt idx="16160">
                  <c:v>2.2232400000000001E-14</c:v>
                </c:pt>
                <c:pt idx="16161">
                  <c:v>2.2232400000000001E-14</c:v>
                </c:pt>
                <c:pt idx="16162">
                  <c:v>2.4201899999999999E-14</c:v>
                </c:pt>
                <c:pt idx="16163">
                  <c:v>2.4201899999999999E-14</c:v>
                </c:pt>
                <c:pt idx="16164">
                  <c:v>2.13637E-14</c:v>
                </c:pt>
                <c:pt idx="16165">
                  <c:v>2.13637E-14</c:v>
                </c:pt>
                <c:pt idx="16166">
                  <c:v>1.9899200000000001E-14</c:v>
                </c:pt>
                <c:pt idx="16167">
                  <c:v>1.9899200000000001E-14</c:v>
                </c:pt>
                <c:pt idx="16168">
                  <c:v>2.1555500000000001E-14</c:v>
                </c:pt>
                <c:pt idx="16169">
                  <c:v>2.1555500000000001E-14</c:v>
                </c:pt>
                <c:pt idx="16170">
                  <c:v>2.0057500000000001E-14</c:v>
                </c:pt>
                <c:pt idx="16171">
                  <c:v>2.0057500000000001E-14</c:v>
                </c:pt>
                <c:pt idx="16172">
                  <c:v>2.4729200000000001E-14</c:v>
                </c:pt>
                <c:pt idx="16173">
                  <c:v>2.4729200000000001E-14</c:v>
                </c:pt>
                <c:pt idx="16174">
                  <c:v>1.9326999999999999E-14</c:v>
                </c:pt>
                <c:pt idx="16175">
                  <c:v>1.9326999999999999E-14</c:v>
                </c:pt>
                <c:pt idx="16176">
                  <c:v>2.07663E-14</c:v>
                </c:pt>
                <c:pt idx="16177">
                  <c:v>2.07663E-14</c:v>
                </c:pt>
                <c:pt idx="16178">
                  <c:v>2.2072400000000001E-14</c:v>
                </c:pt>
                <c:pt idx="16179">
                  <c:v>2.2072400000000001E-14</c:v>
                </c:pt>
                <c:pt idx="16180">
                  <c:v>2.2699400000000001E-14</c:v>
                </c:pt>
                <c:pt idx="16181">
                  <c:v>2.2699400000000001E-14</c:v>
                </c:pt>
                <c:pt idx="16182">
                  <c:v>1.9355100000000001E-14</c:v>
                </c:pt>
                <c:pt idx="16183">
                  <c:v>1.9355100000000001E-14</c:v>
                </c:pt>
                <c:pt idx="16184">
                  <c:v>1.9965599999999999E-14</c:v>
                </c:pt>
                <c:pt idx="16185">
                  <c:v>1.9965599999999999E-14</c:v>
                </c:pt>
                <c:pt idx="16186">
                  <c:v>1.95817E-14</c:v>
                </c:pt>
                <c:pt idx="16187">
                  <c:v>1.95817E-14</c:v>
                </c:pt>
                <c:pt idx="16188">
                  <c:v>2.27254E-14</c:v>
                </c:pt>
                <c:pt idx="16189">
                  <c:v>2.27254E-14</c:v>
                </c:pt>
                <c:pt idx="16190">
                  <c:v>2.1505200000000001E-14</c:v>
                </c:pt>
                <c:pt idx="16191">
                  <c:v>2.1505200000000001E-14</c:v>
                </c:pt>
                <c:pt idx="16192">
                  <c:v>2.16128E-14</c:v>
                </c:pt>
                <c:pt idx="16193">
                  <c:v>2.16128E-14</c:v>
                </c:pt>
                <c:pt idx="16194">
                  <c:v>2.1717399999999999E-14</c:v>
                </c:pt>
                <c:pt idx="16195">
                  <c:v>2.1717399999999999E-14</c:v>
                </c:pt>
                <c:pt idx="16196">
                  <c:v>4.3280599999999999E-14</c:v>
                </c:pt>
                <c:pt idx="16197">
                  <c:v>4.3280599999999999E-14</c:v>
                </c:pt>
                <c:pt idx="16198">
                  <c:v>2.2035799999999999E-14</c:v>
                </c:pt>
                <c:pt idx="16199">
                  <c:v>2.2035799999999999E-14</c:v>
                </c:pt>
                <c:pt idx="16200">
                  <c:v>2.6538800000000001E-14</c:v>
                </c:pt>
                <c:pt idx="16201">
                  <c:v>2.6538800000000001E-14</c:v>
                </c:pt>
                <c:pt idx="16202">
                  <c:v>2.98853E-14</c:v>
                </c:pt>
                <c:pt idx="16203">
                  <c:v>2.98853E-14</c:v>
                </c:pt>
                <c:pt idx="16204">
                  <c:v>3.3899700000000003E-14</c:v>
                </c:pt>
                <c:pt idx="16205">
                  <c:v>3.3899700000000003E-14</c:v>
                </c:pt>
                <c:pt idx="16206">
                  <c:v>3.1821E-14</c:v>
                </c:pt>
                <c:pt idx="16207">
                  <c:v>3.1821E-14</c:v>
                </c:pt>
                <c:pt idx="16208">
                  <c:v>3.6113499999999998E-14</c:v>
                </c:pt>
                <c:pt idx="16209">
                  <c:v>3.6113499999999998E-14</c:v>
                </c:pt>
                <c:pt idx="16210">
                  <c:v>3.5038700000000002E-14</c:v>
                </c:pt>
                <c:pt idx="16211">
                  <c:v>3.5038700000000002E-14</c:v>
                </c:pt>
                <c:pt idx="16212">
                  <c:v>1.1631699999999999E-13</c:v>
                </c:pt>
                <c:pt idx="16213">
                  <c:v>1.1631699999999999E-13</c:v>
                </c:pt>
                <c:pt idx="16214">
                  <c:v>4.14028E-14</c:v>
                </c:pt>
                <c:pt idx="16215">
                  <c:v>4.14028E-14</c:v>
                </c:pt>
                <c:pt idx="16216">
                  <c:v>4.6384300000000002E-14</c:v>
                </c:pt>
                <c:pt idx="16217">
                  <c:v>4.6384300000000002E-14</c:v>
                </c:pt>
                <c:pt idx="16218">
                  <c:v>5.0629599999999997E-14</c:v>
                </c:pt>
                <c:pt idx="16219">
                  <c:v>5.0629599999999997E-14</c:v>
                </c:pt>
                <c:pt idx="16220">
                  <c:v>4.79303E-14</c:v>
                </c:pt>
                <c:pt idx="16221">
                  <c:v>4.79303E-14</c:v>
                </c:pt>
                <c:pt idx="16222">
                  <c:v>5.6356900000000002E-14</c:v>
                </c:pt>
                <c:pt idx="16223">
                  <c:v>5.6356900000000002E-14</c:v>
                </c:pt>
                <c:pt idx="16224">
                  <c:v>5.8076200000000006E-14</c:v>
                </c:pt>
                <c:pt idx="16225">
                  <c:v>5.8076200000000006E-14</c:v>
                </c:pt>
                <c:pt idx="16226">
                  <c:v>5.8787000000000005E-14</c:v>
                </c:pt>
                <c:pt idx="16227">
                  <c:v>5.8787000000000005E-14</c:v>
                </c:pt>
                <c:pt idx="16228">
                  <c:v>5.9088600000000003E-14</c:v>
                </c:pt>
                <c:pt idx="16229">
                  <c:v>5.9088600000000003E-14</c:v>
                </c:pt>
                <c:pt idx="16230">
                  <c:v>6.53982E-14</c:v>
                </c:pt>
                <c:pt idx="16231">
                  <c:v>6.53982E-14</c:v>
                </c:pt>
                <c:pt idx="16232">
                  <c:v>6.3363899999999999E-14</c:v>
                </c:pt>
                <c:pt idx="16233">
                  <c:v>6.3363899999999999E-14</c:v>
                </c:pt>
                <c:pt idx="16234">
                  <c:v>6.6237700000000001E-14</c:v>
                </c:pt>
                <c:pt idx="16235">
                  <c:v>6.6237700000000001E-14</c:v>
                </c:pt>
                <c:pt idx="16236">
                  <c:v>7.0599E-14</c:v>
                </c:pt>
                <c:pt idx="16237">
                  <c:v>7.0599E-14</c:v>
                </c:pt>
                <c:pt idx="16238">
                  <c:v>6.7104699999999999E-14</c:v>
                </c:pt>
                <c:pt idx="16239">
                  <c:v>6.7104699999999999E-14</c:v>
                </c:pt>
                <c:pt idx="16240">
                  <c:v>8.8348500000000002E-14</c:v>
                </c:pt>
                <c:pt idx="16241">
                  <c:v>8.8348500000000002E-14</c:v>
                </c:pt>
                <c:pt idx="16242">
                  <c:v>6.2758199999999998E-14</c:v>
                </c:pt>
                <c:pt idx="16243">
                  <c:v>6.2758199999999998E-14</c:v>
                </c:pt>
                <c:pt idx="16244">
                  <c:v>6.4045399999999997E-14</c:v>
                </c:pt>
                <c:pt idx="16245">
                  <c:v>6.4045399999999997E-14</c:v>
                </c:pt>
                <c:pt idx="16246">
                  <c:v>6.1284099999999999E-14</c:v>
                </c:pt>
                <c:pt idx="16247">
                  <c:v>6.1284099999999999E-14</c:v>
                </c:pt>
                <c:pt idx="16248">
                  <c:v>5.8910999999999995E-14</c:v>
                </c:pt>
                <c:pt idx="16249">
                  <c:v>5.8910999999999995E-14</c:v>
                </c:pt>
                <c:pt idx="16250">
                  <c:v>5.3640200000000001E-14</c:v>
                </c:pt>
                <c:pt idx="16251">
                  <c:v>5.3640200000000001E-14</c:v>
                </c:pt>
                <c:pt idx="16252">
                  <c:v>7.8428900000000001E-13</c:v>
                </c:pt>
                <c:pt idx="16253">
                  <c:v>7.8428900000000001E-13</c:v>
                </c:pt>
                <c:pt idx="16254">
                  <c:v>5.41356E-14</c:v>
                </c:pt>
                <c:pt idx="16255">
                  <c:v>5.41356E-14</c:v>
                </c:pt>
                <c:pt idx="16256">
                  <c:v>4.9183200000000003E-14</c:v>
                </c:pt>
                <c:pt idx="16257">
                  <c:v>4.9183200000000003E-14</c:v>
                </c:pt>
                <c:pt idx="16258">
                  <c:v>4.5977999999999997E-14</c:v>
                </c:pt>
                <c:pt idx="16259">
                  <c:v>4.5977999999999997E-14</c:v>
                </c:pt>
                <c:pt idx="16260">
                  <c:v>4.2544999999999997E-14</c:v>
                </c:pt>
                <c:pt idx="16261">
                  <c:v>4.2544999999999997E-14</c:v>
                </c:pt>
                <c:pt idx="16262">
                  <c:v>4.3800900000000002E-14</c:v>
                </c:pt>
                <c:pt idx="16263">
                  <c:v>4.3800900000000002E-14</c:v>
                </c:pt>
                <c:pt idx="16264">
                  <c:v>3.6616300000000003E-14</c:v>
                </c:pt>
                <c:pt idx="16265">
                  <c:v>3.6616300000000003E-14</c:v>
                </c:pt>
                <c:pt idx="16266">
                  <c:v>3.3724900000000002E-14</c:v>
                </c:pt>
                <c:pt idx="16267">
                  <c:v>3.3724900000000002E-14</c:v>
                </c:pt>
                <c:pt idx="16268">
                  <c:v>3.4938299999999997E-14</c:v>
                </c:pt>
                <c:pt idx="16269">
                  <c:v>3.4938299999999997E-14</c:v>
                </c:pt>
                <c:pt idx="16270">
                  <c:v>3.3474700000000001E-14</c:v>
                </c:pt>
                <c:pt idx="16271">
                  <c:v>3.3474700000000001E-14</c:v>
                </c:pt>
                <c:pt idx="16272">
                  <c:v>3.1592700000000001E-14</c:v>
                </c:pt>
                <c:pt idx="16273">
                  <c:v>3.1592700000000001E-14</c:v>
                </c:pt>
                <c:pt idx="16274">
                  <c:v>2.9507199999999998E-14</c:v>
                </c:pt>
                <c:pt idx="16275">
                  <c:v>2.9507199999999998E-14</c:v>
                </c:pt>
                <c:pt idx="16276">
                  <c:v>2.2730700000000002E-14</c:v>
                </c:pt>
                <c:pt idx="16277">
                  <c:v>2.2730700000000002E-14</c:v>
                </c:pt>
                <c:pt idx="16278">
                  <c:v>2.2543400000000001E-14</c:v>
                </c:pt>
                <c:pt idx="16279">
                  <c:v>2.2543400000000001E-14</c:v>
                </c:pt>
                <c:pt idx="16280">
                  <c:v>2.1097899999999999E-14</c:v>
                </c:pt>
                <c:pt idx="16281">
                  <c:v>2.1097899999999999E-14</c:v>
                </c:pt>
                <c:pt idx="16282">
                  <c:v>2.46061E-14</c:v>
                </c:pt>
                <c:pt idx="16283">
                  <c:v>2.46061E-14</c:v>
                </c:pt>
                <c:pt idx="16284">
                  <c:v>2.1547799999999999E-14</c:v>
                </c:pt>
                <c:pt idx="16285">
                  <c:v>2.1547799999999999E-14</c:v>
                </c:pt>
                <c:pt idx="16286">
                  <c:v>2.0353699999999999E-14</c:v>
                </c:pt>
                <c:pt idx="16287">
                  <c:v>2.0353699999999999E-14</c:v>
                </c:pt>
                <c:pt idx="16288">
                  <c:v>1.8390099999999999E-14</c:v>
                </c:pt>
                <c:pt idx="16289">
                  <c:v>1.8390099999999999E-14</c:v>
                </c:pt>
                <c:pt idx="16290">
                  <c:v>2.0249600000000002E-14</c:v>
                </c:pt>
                <c:pt idx="16291">
                  <c:v>2.0249600000000002E-14</c:v>
                </c:pt>
                <c:pt idx="16292">
                  <c:v>2.0747E-14</c:v>
                </c:pt>
                <c:pt idx="16293">
                  <c:v>2.0747E-14</c:v>
                </c:pt>
                <c:pt idx="16294">
                  <c:v>1.9317000000000001E-14</c:v>
                </c:pt>
                <c:pt idx="16295">
                  <c:v>1.9317000000000001E-14</c:v>
                </c:pt>
                <c:pt idx="16296">
                  <c:v>2.4453699999999999E-14</c:v>
                </c:pt>
                <c:pt idx="16297">
                  <c:v>2.4453699999999999E-14</c:v>
                </c:pt>
                <c:pt idx="16298">
                  <c:v>2.4109399999999998E-14</c:v>
                </c:pt>
                <c:pt idx="16299">
                  <c:v>2.4109399999999998E-14</c:v>
                </c:pt>
                <c:pt idx="16300">
                  <c:v>2.1282000000000001E-14</c:v>
                </c:pt>
                <c:pt idx="16301">
                  <c:v>2.1282000000000001E-14</c:v>
                </c:pt>
                <c:pt idx="16302">
                  <c:v>2.3770500000000001E-14</c:v>
                </c:pt>
                <c:pt idx="16303">
                  <c:v>2.3770500000000001E-14</c:v>
                </c:pt>
                <c:pt idx="16304">
                  <c:v>1.9879199999999998E-14</c:v>
                </c:pt>
                <c:pt idx="16305">
                  <c:v>1.9879199999999998E-14</c:v>
                </c:pt>
                <c:pt idx="16306">
                  <c:v>2.3473599999999999E-14</c:v>
                </c:pt>
                <c:pt idx="16307">
                  <c:v>2.3473599999999999E-14</c:v>
                </c:pt>
                <c:pt idx="16308">
                  <c:v>2.31414E-14</c:v>
                </c:pt>
                <c:pt idx="16309">
                  <c:v>2.31414E-14</c:v>
                </c:pt>
                <c:pt idx="16310">
                  <c:v>1.88402E-14</c:v>
                </c:pt>
                <c:pt idx="16311">
                  <c:v>1.88402E-14</c:v>
                </c:pt>
                <c:pt idx="16312">
                  <c:v>2.35842E-14</c:v>
                </c:pt>
                <c:pt idx="16313">
                  <c:v>2.35842E-14</c:v>
                </c:pt>
                <c:pt idx="16314">
                  <c:v>1.99208E-14</c:v>
                </c:pt>
                <c:pt idx="16315">
                  <c:v>1.99208E-14</c:v>
                </c:pt>
                <c:pt idx="16316">
                  <c:v>8.4595599999999998E-14</c:v>
                </c:pt>
                <c:pt idx="16317">
                  <c:v>8.4595599999999998E-14</c:v>
                </c:pt>
                <c:pt idx="16318">
                  <c:v>2.4395100000000001E-14</c:v>
                </c:pt>
                <c:pt idx="16319">
                  <c:v>2.4395100000000001E-14</c:v>
                </c:pt>
                <c:pt idx="16320">
                  <c:v>1.0952400000000001E-12</c:v>
                </c:pt>
                <c:pt idx="16321">
                  <c:v>1.0952400000000001E-12</c:v>
                </c:pt>
                <c:pt idx="16322">
                  <c:v>2.13267E-14</c:v>
                </c:pt>
                <c:pt idx="16323">
                  <c:v>2.13267E-14</c:v>
                </c:pt>
                <c:pt idx="16324">
                  <c:v>2.0296899999999999E-14</c:v>
                </c:pt>
                <c:pt idx="16325">
                  <c:v>2.0296899999999999E-14</c:v>
                </c:pt>
                <c:pt idx="16326">
                  <c:v>2.3962900000000001E-14</c:v>
                </c:pt>
                <c:pt idx="16327">
                  <c:v>2.3962900000000001E-14</c:v>
                </c:pt>
                <c:pt idx="16328">
                  <c:v>2.2304500000000001E-14</c:v>
                </c:pt>
                <c:pt idx="16329">
                  <c:v>2.2304500000000001E-14</c:v>
                </c:pt>
                <c:pt idx="16330">
                  <c:v>2.21161E-14</c:v>
                </c:pt>
                <c:pt idx="16331">
                  <c:v>2.21161E-14</c:v>
                </c:pt>
                <c:pt idx="16332">
                  <c:v>2.7731600000000001E-14</c:v>
                </c:pt>
                <c:pt idx="16333">
                  <c:v>2.7731600000000001E-14</c:v>
                </c:pt>
                <c:pt idx="16334">
                  <c:v>2.1588500000000001E-14</c:v>
                </c:pt>
                <c:pt idx="16335">
                  <c:v>2.1588500000000001E-14</c:v>
                </c:pt>
                <c:pt idx="16336">
                  <c:v>2.1282799999999999E-14</c:v>
                </c:pt>
                <c:pt idx="16337">
                  <c:v>2.1282799999999999E-14</c:v>
                </c:pt>
                <c:pt idx="16338">
                  <c:v>1.9580400000000001E-14</c:v>
                </c:pt>
                <c:pt idx="16339">
                  <c:v>1.9580400000000001E-14</c:v>
                </c:pt>
                <c:pt idx="16340">
                  <c:v>2.0722999999999999E-14</c:v>
                </c:pt>
                <c:pt idx="16341">
                  <c:v>2.0722999999999999E-14</c:v>
                </c:pt>
                <c:pt idx="16342">
                  <c:v>2.5292099999999999E-14</c:v>
                </c:pt>
                <c:pt idx="16343">
                  <c:v>2.5292099999999999E-14</c:v>
                </c:pt>
                <c:pt idx="16344">
                  <c:v>1.8609900000000001E-14</c:v>
                </c:pt>
                <c:pt idx="16345">
                  <c:v>1.8609900000000001E-14</c:v>
                </c:pt>
                <c:pt idx="16346">
                  <c:v>2.11462E-14</c:v>
                </c:pt>
                <c:pt idx="16347">
                  <c:v>2.11462E-14</c:v>
                </c:pt>
                <c:pt idx="16348">
                  <c:v>1.9491499999999999E-14</c:v>
                </c:pt>
                <c:pt idx="16349">
                  <c:v>1.9491499999999999E-14</c:v>
                </c:pt>
                <c:pt idx="16350">
                  <c:v>1.7813399999999999E-14</c:v>
                </c:pt>
                <c:pt idx="16351">
                  <c:v>1.7813399999999999E-14</c:v>
                </c:pt>
                <c:pt idx="16352">
                  <c:v>2.2125800000000002E-14</c:v>
                </c:pt>
                <c:pt idx="16353">
                  <c:v>2.2125800000000002E-14</c:v>
                </c:pt>
                <c:pt idx="16354">
                  <c:v>2.0176599999999999E-14</c:v>
                </c:pt>
                <c:pt idx="16355">
                  <c:v>2.0176599999999999E-14</c:v>
                </c:pt>
                <c:pt idx="16356">
                  <c:v>2.0325300000000001E-14</c:v>
                </c:pt>
                <c:pt idx="16357">
                  <c:v>2.0325300000000001E-14</c:v>
                </c:pt>
                <c:pt idx="16358">
                  <c:v>2.0107299999999999E-14</c:v>
                </c:pt>
                <c:pt idx="16359">
                  <c:v>2.0107299999999999E-14</c:v>
                </c:pt>
                <c:pt idx="16360">
                  <c:v>2.1070600000000001E-14</c:v>
                </c:pt>
                <c:pt idx="16361">
                  <c:v>2.1070600000000001E-14</c:v>
                </c:pt>
                <c:pt idx="16362">
                  <c:v>2.35628E-14</c:v>
                </c:pt>
                <c:pt idx="16363">
                  <c:v>2.35628E-14</c:v>
                </c:pt>
                <c:pt idx="16364">
                  <c:v>1.9906700000000001E-14</c:v>
                </c:pt>
                <c:pt idx="16365">
                  <c:v>1.9906700000000001E-14</c:v>
                </c:pt>
                <c:pt idx="16366">
                  <c:v>9.0975100000000006E-14</c:v>
                </c:pt>
                <c:pt idx="16367">
                  <c:v>9.0975100000000006E-14</c:v>
                </c:pt>
                <c:pt idx="16368">
                  <c:v>1.9846900000000001E-14</c:v>
                </c:pt>
                <c:pt idx="16369">
                  <c:v>1.9846900000000001E-14</c:v>
                </c:pt>
                <c:pt idx="16370">
                  <c:v>1.8995699999999999E-14</c:v>
                </c:pt>
                <c:pt idx="16371">
                  <c:v>1.8995699999999999E-14</c:v>
                </c:pt>
                <c:pt idx="16372">
                  <c:v>2.4746800000000001E-14</c:v>
                </c:pt>
                <c:pt idx="16373">
                  <c:v>2.4746800000000001E-14</c:v>
                </c:pt>
                <c:pt idx="16374">
                  <c:v>1.9529500000000002E-14</c:v>
                </c:pt>
                <c:pt idx="16375">
                  <c:v>1.9529500000000002E-14</c:v>
                </c:pt>
                <c:pt idx="16376">
                  <c:v>1.9522000000000001E-14</c:v>
                </c:pt>
                <c:pt idx="16377">
                  <c:v>1.9522000000000001E-14</c:v>
                </c:pt>
                <c:pt idx="16378">
                  <c:v>2.3358099999999999E-14</c:v>
                </c:pt>
                <c:pt idx="16379">
                  <c:v>2.3358099999999999E-14</c:v>
                </c:pt>
                <c:pt idx="16380">
                  <c:v>2.0738299999999999E-14</c:v>
                </c:pt>
                <c:pt idx="16381">
                  <c:v>2.0738299999999999E-14</c:v>
                </c:pt>
                <c:pt idx="16382">
                  <c:v>2.3271300000000001E-14</c:v>
                </c:pt>
                <c:pt idx="16383">
                  <c:v>2.3271300000000001E-14</c:v>
                </c:pt>
                <c:pt idx="16384">
                  <c:v>2.19697E-14</c:v>
                </c:pt>
                <c:pt idx="16385">
                  <c:v>2.19697E-14</c:v>
                </c:pt>
                <c:pt idx="16386">
                  <c:v>1.9816399999999999E-14</c:v>
                </c:pt>
                <c:pt idx="16387">
                  <c:v>1.9816399999999999E-14</c:v>
                </c:pt>
                <c:pt idx="16388">
                  <c:v>2.1766699999999999E-14</c:v>
                </c:pt>
                <c:pt idx="16389">
                  <c:v>2.1766699999999999E-14</c:v>
                </c:pt>
                <c:pt idx="16390">
                  <c:v>2.21154E-14</c:v>
                </c:pt>
                <c:pt idx="16391">
                  <c:v>2.21154E-14</c:v>
                </c:pt>
                <c:pt idx="16392">
                  <c:v>2.3009700000000002E-14</c:v>
                </c:pt>
                <c:pt idx="16393">
                  <c:v>2.3009700000000002E-14</c:v>
                </c:pt>
                <c:pt idx="16394">
                  <c:v>2.1924399999999999E-14</c:v>
                </c:pt>
                <c:pt idx="16395">
                  <c:v>2.1924399999999999E-14</c:v>
                </c:pt>
                <c:pt idx="16396">
                  <c:v>2.1406300000000001E-14</c:v>
                </c:pt>
                <c:pt idx="16397">
                  <c:v>2.1406300000000001E-14</c:v>
                </c:pt>
                <c:pt idx="16398">
                  <c:v>2.0426900000000001E-14</c:v>
                </c:pt>
                <c:pt idx="16399">
                  <c:v>2.0426900000000001E-14</c:v>
                </c:pt>
                <c:pt idx="16400">
                  <c:v>2.0124500000000001E-14</c:v>
                </c:pt>
                <c:pt idx="16401">
                  <c:v>2.0124500000000001E-14</c:v>
                </c:pt>
                <c:pt idx="16402">
                  <c:v>1.8554199999999998E-14</c:v>
                </c:pt>
                <c:pt idx="16403">
                  <c:v>1.8554199999999998E-14</c:v>
                </c:pt>
                <c:pt idx="16404">
                  <c:v>1.9322999999999999E-14</c:v>
                </c:pt>
                <c:pt idx="16405">
                  <c:v>1.9322999999999999E-14</c:v>
                </c:pt>
                <c:pt idx="16406">
                  <c:v>1.8405399999999999E-14</c:v>
                </c:pt>
                <c:pt idx="16407">
                  <c:v>1.8405399999999999E-14</c:v>
                </c:pt>
                <c:pt idx="16408">
                  <c:v>2.1149100000000001E-14</c:v>
                </c:pt>
                <c:pt idx="16409">
                  <c:v>2.1149100000000001E-14</c:v>
                </c:pt>
                <c:pt idx="16410">
                  <c:v>2.0796700000000001E-14</c:v>
                </c:pt>
                <c:pt idx="16411">
                  <c:v>2.0796700000000001E-14</c:v>
                </c:pt>
                <c:pt idx="16412">
                  <c:v>1.82767E-14</c:v>
                </c:pt>
                <c:pt idx="16413">
                  <c:v>1.82767E-14</c:v>
                </c:pt>
                <c:pt idx="16414">
                  <c:v>1.9766700000000001E-14</c:v>
                </c:pt>
                <c:pt idx="16415">
                  <c:v>1.9766700000000001E-14</c:v>
                </c:pt>
                <c:pt idx="16416">
                  <c:v>2.13668E-14</c:v>
                </c:pt>
                <c:pt idx="16417">
                  <c:v>2.13668E-14</c:v>
                </c:pt>
                <c:pt idx="16418">
                  <c:v>2.13403E-14</c:v>
                </c:pt>
                <c:pt idx="16419">
                  <c:v>2.13403E-14</c:v>
                </c:pt>
                <c:pt idx="16420">
                  <c:v>2.14589E-14</c:v>
                </c:pt>
                <c:pt idx="16421">
                  <c:v>2.14589E-14</c:v>
                </c:pt>
                <c:pt idx="16422">
                  <c:v>1.9932800000000001E-14</c:v>
                </c:pt>
                <c:pt idx="16423">
                  <c:v>1.9932800000000001E-14</c:v>
                </c:pt>
                <c:pt idx="16424">
                  <c:v>2.5300100000000001E-14</c:v>
                </c:pt>
                <c:pt idx="16425">
                  <c:v>2.5300100000000001E-14</c:v>
                </c:pt>
                <c:pt idx="16426">
                  <c:v>2.1654899999999999E-14</c:v>
                </c:pt>
                <c:pt idx="16427">
                  <c:v>2.1654899999999999E-14</c:v>
                </c:pt>
                <c:pt idx="16428">
                  <c:v>1.9208700000000001E-14</c:v>
                </c:pt>
                <c:pt idx="16429">
                  <c:v>1.9208700000000001E-14</c:v>
                </c:pt>
                <c:pt idx="16430">
                  <c:v>8.3384099999999998E-13</c:v>
                </c:pt>
                <c:pt idx="16431">
                  <c:v>8.3384099999999998E-13</c:v>
                </c:pt>
                <c:pt idx="16432">
                  <c:v>1.85632E-14</c:v>
                </c:pt>
                <c:pt idx="16433">
                  <c:v>1.85632E-14</c:v>
                </c:pt>
                <c:pt idx="16434">
                  <c:v>2.07718E-14</c:v>
                </c:pt>
                <c:pt idx="16435">
                  <c:v>2.07718E-14</c:v>
                </c:pt>
                <c:pt idx="16436">
                  <c:v>1.8640800000000001E-14</c:v>
                </c:pt>
                <c:pt idx="16437">
                  <c:v>1.8640800000000001E-14</c:v>
                </c:pt>
                <c:pt idx="16438">
                  <c:v>1.71237E-14</c:v>
                </c:pt>
                <c:pt idx="16439">
                  <c:v>1.71237E-14</c:v>
                </c:pt>
                <c:pt idx="16440">
                  <c:v>1.8570100000000001E-14</c:v>
                </c:pt>
                <c:pt idx="16441">
                  <c:v>1.8570100000000001E-14</c:v>
                </c:pt>
                <c:pt idx="16442">
                  <c:v>1.9631799999999998E-14</c:v>
                </c:pt>
                <c:pt idx="16443">
                  <c:v>1.9631799999999998E-14</c:v>
                </c:pt>
                <c:pt idx="16444">
                  <c:v>2.2333799999999999E-14</c:v>
                </c:pt>
                <c:pt idx="16445">
                  <c:v>2.2333799999999999E-14</c:v>
                </c:pt>
                <c:pt idx="16446">
                  <c:v>2.07079E-14</c:v>
                </c:pt>
                <c:pt idx="16447">
                  <c:v>2.07079E-14</c:v>
                </c:pt>
                <c:pt idx="16448">
                  <c:v>1.8455200000000001E-14</c:v>
                </c:pt>
                <c:pt idx="16449">
                  <c:v>1.8455200000000001E-14</c:v>
                </c:pt>
                <c:pt idx="16450">
                  <c:v>1.7836499999999999E-14</c:v>
                </c:pt>
                <c:pt idx="16451">
                  <c:v>1.7836499999999999E-14</c:v>
                </c:pt>
                <c:pt idx="16452">
                  <c:v>2.0988099999999999E-14</c:v>
                </c:pt>
                <c:pt idx="16453">
                  <c:v>2.0988099999999999E-14</c:v>
                </c:pt>
                <c:pt idx="16454">
                  <c:v>2.0275400000000001E-14</c:v>
                </c:pt>
                <c:pt idx="16455">
                  <c:v>2.0275400000000001E-14</c:v>
                </c:pt>
                <c:pt idx="16456">
                  <c:v>1.99884E-14</c:v>
                </c:pt>
                <c:pt idx="16457">
                  <c:v>1.99884E-14</c:v>
                </c:pt>
                <c:pt idx="16458">
                  <c:v>2.4194000000000001E-14</c:v>
                </c:pt>
                <c:pt idx="16459">
                  <c:v>2.4194000000000001E-14</c:v>
                </c:pt>
                <c:pt idx="16460">
                  <c:v>2.0277199999999999E-14</c:v>
                </c:pt>
                <c:pt idx="16461">
                  <c:v>2.0277199999999999E-14</c:v>
                </c:pt>
                <c:pt idx="16462">
                  <c:v>2.4839399999999999E-14</c:v>
                </c:pt>
                <c:pt idx="16463">
                  <c:v>2.4839399999999999E-14</c:v>
                </c:pt>
                <c:pt idx="16464">
                  <c:v>2.0716599999999999E-14</c:v>
                </c:pt>
                <c:pt idx="16465">
                  <c:v>2.0716599999999999E-14</c:v>
                </c:pt>
                <c:pt idx="16466">
                  <c:v>1.9283800000000001E-14</c:v>
                </c:pt>
                <c:pt idx="16467">
                  <c:v>1.9283800000000001E-14</c:v>
                </c:pt>
                <c:pt idx="16468">
                  <c:v>2.0645100000000001E-14</c:v>
                </c:pt>
                <c:pt idx="16469">
                  <c:v>2.0645100000000001E-14</c:v>
                </c:pt>
                <c:pt idx="16470">
                  <c:v>2.0670699999999999E-14</c:v>
                </c:pt>
                <c:pt idx="16471">
                  <c:v>2.0670699999999999E-14</c:v>
                </c:pt>
                <c:pt idx="16472">
                  <c:v>2.2829999999999999E-14</c:v>
                </c:pt>
                <c:pt idx="16473">
                  <c:v>2.2829999999999999E-14</c:v>
                </c:pt>
                <c:pt idx="16474">
                  <c:v>1.98862E-14</c:v>
                </c:pt>
                <c:pt idx="16475">
                  <c:v>1.98862E-14</c:v>
                </c:pt>
                <c:pt idx="16476">
                  <c:v>2.15235E-14</c:v>
                </c:pt>
                <c:pt idx="16477">
                  <c:v>2.15235E-14</c:v>
                </c:pt>
                <c:pt idx="16478">
                  <c:v>2.05696E-14</c:v>
                </c:pt>
                <c:pt idx="16479">
                  <c:v>2.05696E-14</c:v>
                </c:pt>
                <c:pt idx="16480">
                  <c:v>1.7396499999999999E-14</c:v>
                </c:pt>
                <c:pt idx="16481">
                  <c:v>1.7396499999999999E-14</c:v>
                </c:pt>
                <c:pt idx="16482">
                  <c:v>2.1375100000000001E-14</c:v>
                </c:pt>
                <c:pt idx="16483">
                  <c:v>2.1375100000000001E-14</c:v>
                </c:pt>
                <c:pt idx="16484">
                  <c:v>2.07344E-14</c:v>
                </c:pt>
                <c:pt idx="16485">
                  <c:v>2.07344E-14</c:v>
                </c:pt>
                <c:pt idx="16486">
                  <c:v>2.10191E-14</c:v>
                </c:pt>
                <c:pt idx="16487">
                  <c:v>2.10191E-14</c:v>
                </c:pt>
                <c:pt idx="16488">
                  <c:v>2.13318E-14</c:v>
                </c:pt>
                <c:pt idx="16489">
                  <c:v>2.13318E-14</c:v>
                </c:pt>
                <c:pt idx="16490">
                  <c:v>8.6338500000000006E-14</c:v>
                </c:pt>
                <c:pt idx="16491">
                  <c:v>8.6338500000000006E-14</c:v>
                </c:pt>
                <c:pt idx="16492">
                  <c:v>2.3242599999999999E-14</c:v>
                </c:pt>
                <c:pt idx="16493">
                  <c:v>2.3242599999999999E-14</c:v>
                </c:pt>
                <c:pt idx="16494">
                  <c:v>1.7752599999999999E-14</c:v>
                </c:pt>
                <c:pt idx="16495">
                  <c:v>1.7752599999999999E-14</c:v>
                </c:pt>
                <c:pt idx="16496">
                  <c:v>2.1131800000000002E-14</c:v>
                </c:pt>
                <c:pt idx="16497">
                  <c:v>2.1131800000000002E-14</c:v>
                </c:pt>
                <c:pt idx="16498">
                  <c:v>1.98162E-14</c:v>
                </c:pt>
                <c:pt idx="16499">
                  <c:v>1.98162E-14</c:v>
                </c:pt>
                <c:pt idx="16500">
                  <c:v>2.00357E-14</c:v>
                </c:pt>
                <c:pt idx="16501">
                  <c:v>2.00357E-14</c:v>
                </c:pt>
                <c:pt idx="16502">
                  <c:v>2.0814099999999999E-14</c:v>
                </c:pt>
                <c:pt idx="16503">
                  <c:v>2.0814099999999999E-14</c:v>
                </c:pt>
                <c:pt idx="16504">
                  <c:v>1.7770200000000001E-14</c:v>
                </c:pt>
                <c:pt idx="16505">
                  <c:v>1.7770200000000001E-14</c:v>
                </c:pt>
                <c:pt idx="16506">
                  <c:v>1.9645300000000001E-14</c:v>
                </c:pt>
                <c:pt idx="16507">
                  <c:v>1.9645300000000001E-14</c:v>
                </c:pt>
                <c:pt idx="16508">
                  <c:v>1.7588499999999999E-14</c:v>
                </c:pt>
                <c:pt idx="16509">
                  <c:v>1.7588499999999999E-14</c:v>
                </c:pt>
                <c:pt idx="16510">
                  <c:v>1.9888700000000002E-14</c:v>
                </c:pt>
                <c:pt idx="16511">
                  <c:v>1.9888700000000002E-14</c:v>
                </c:pt>
                <c:pt idx="16512">
                  <c:v>1.98104E-14</c:v>
                </c:pt>
                <c:pt idx="16513">
                  <c:v>1.98104E-14</c:v>
                </c:pt>
                <c:pt idx="16514">
                  <c:v>2.9565099999999999E-14</c:v>
                </c:pt>
                <c:pt idx="16515">
                  <c:v>2.9565099999999999E-14</c:v>
                </c:pt>
                <c:pt idx="16516">
                  <c:v>1.74506E-14</c:v>
                </c:pt>
                <c:pt idx="16517">
                  <c:v>1.74506E-14</c:v>
                </c:pt>
                <c:pt idx="16518">
                  <c:v>1.70826E-14</c:v>
                </c:pt>
                <c:pt idx="16519">
                  <c:v>1.70826E-14</c:v>
                </c:pt>
                <c:pt idx="16520">
                  <c:v>1.98348E-14</c:v>
                </c:pt>
                <c:pt idx="16521">
                  <c:v>1.98348E-14</c:v>
                </c:pt>
                <c:pt idx="16522">
                  <c:v>1.76729E-14</c:v>
                </c:pt>
                <c:pt idx="16523">
                  <c:v>1.76729E-14</c:v>
                </c:pt>
                <c:pt idx="16524">
                  <c:v>1.4500300000000001E-14</c:v>
                </c:pt>
                <c:pt idx="16525">
                  <c:v>1.4500300000000001E-14</c:v>
                </c:pt>
                <c:pt idx="16526">
                  <c:v>1.4382100000000002E-14</c:v>
                </c:pt>
                <c:pt idx="16527">
                  <c:v>1.4382100000000002E-14</c:v>
                </c:pt>
                <c:pt idx="16528">
                  <c:v>1.6422700000000001E-14</c:v>
                </c:pt>
                <c:pt idx="16529">
                  <c:v>1.6422700000000001E-14</c:v>
                </c:pt>
                <c:pt idx="16530">
                  <c:v>1.4234699999999999E-14</c:v>
                </c:pt>
                <c:pt idx="16531">
                  <c:v>1.4234699999999999E-14</c:v>
                </c:pt>
                <c:pt idx="16532">
                  <c:v>2.2763399999999999E-14</c:v>
                </c:pt>
                <c:pt idx="16533">
                  <c:v>2.2763399999999999E-14</c:v>
                </c:pt>
                <c:pt idx="16534">
                  <c:v>1.8230300000000001E-14</c:v>
                </c:pt>
                <c:pt idx="16535">
                  <c:v>1.8230300000000001E-14</c:v>
                </c:pt>
                <c:pt idx="16536">
                  <c:v>2.4285799999999999E-14</c:v>
                </c:pt>
                <c:pt idx="16537">
                  <c:v>2.4285799999999999E-14</c:v>
                </c:pt>
                <c:pt idx="16538">
                  <c:v>1.01029E-13</c:v>
                </c:pt>
                <c:pt idx="16539">
                  <c:v>1.01029E-13</c:v>
                </c:pt>
                <c:pt idx="16540">
                  <c:v>2.1747299999999999E-14</c:v>
                </c:pt>
                <c:pt idx="16541">
                  <c:v>2.1747299999999999E-14</c:v>
                </c:pt>
                <c:pt idx="16542">
                  <c:v>1.82978E-14</c:v>
                </c:pt>
                <c:pt idx="16543">
                  <c:v>1.82978E-14</c:v>
                </c:pt>
                <c:pt idx="16544">
                  <c:v>1.7303999999999999E-14</c:v>
                </c:pt>
                <c:pt idx="16545">
                  <c:v>1.7303999999999999E-14</c:v>
                </c:pt>
                <c:pt idx="16546">
                  <c:v>6.78096E-14</c:v>
                </c:pt>
                <c:pt idx="16547">
                  <c:v>6.78096E-14</c:v>
                </c:pt>
                <c:pt idx="16548">
                  <c:v>1.86923E-14</c:v>
                </c:pt>
                <c:pt idx="16549">
                  <c:v>1.86923E-14</c:v>
                </c:pt>
                <c:pt idx="16550">
                  <c:v>2.0176100000000001E-14</c:v>
                </c:pt>
                <c:pt idx="16551">
                  <c:v>2.0176100000000001E-14</c:v>
                </c:pt>
                <c:pt idx="16552">
                  <c:v>1.90821E-14</c:v>
                </c:pt>
                <c:pt idx="16553">
                  <c:v>1.90821E-14</c:v>
                </c:pt>
                <c:pt idx="16554">
                  <c:v>1.60831E-14</c:v>
                </c:pt>
                <c:pt idx="16555">
                  <c:v>1.60831E-14</c:v>
                </c:pt>
                <c:pt idx="16556">
                  <c:v>1.9499999999999999E-14</c:v>
                </c:pt>
                <c:pt idx="16557">
                  <c:v>1.9499999999999999E-14</c:v>
                </c:pt>
                <c:pt idx="16558">
                  <c:v>1.7316E-14</c:v>
                </c:pt>
                <c:pt idx="16559">
                  <c:v>1.7316E-14</c:v>
                </c:pt>
                <c:pt idx="16560">
                  <c:v>1.8254100000000001E-14</c:v>
                </c:pt>
                <c:pt idx="16561">
                  <c:v>1.8254100000000001E-14</c:v>
                </c:pt>
                <c:pt idx="16562">
                  <c:v>1.9170200000000001E-14</c:v>
                </c:pt>
                <c:pt idx="16563">
                  <c:v>1.9170200000000001E-14</c:v>
                </c:pt>
                <c:pt idx="16564">
                  <c:v>1.6090400000000001E-14</c:v>
                </c:pt>
                <c:pt idx="16565">
                  <c:v>1.6090400000000001E-14</c:v>
                </c:pt>
                <c:pt idx="16566">
                  <c:v>1.9148200000000001E-14</c:v>
                </c:pt>
                <c:pt idx="16567">
                  <c:v>1.9148200000000001E-14</c:v>
                </c:pt>
                <c:pt idx="16568">
                  <c:v>1.5648699999999999E-14</c:v>
                </c:pt>
                <c:pt idx="16569">
                  <c:v>1.5648699999999999E-14</c:v>
                </c:pt>
                <c:pt idx="16570">
                  <c:v>1.7317999999999999E-14</c:v>
                </c:pt>
                <c:pt idx="16571">
                  <c:v>1.7317999999999999E-14</c:v>
                </c:pt>
                <c:pt idx="16572">
                  <c:v>1.9090700000000001E-14</c:v>
                </c:pt>
                <c:pt idx="16573">
                  <c:v>1.9090700000000001E-14</c:v>
                </c:pt>
                <c:pt idx="16574">
                  <c:v>1.51561E-14</c:v>
                </c:pt>
                <c:pt idx="16575">
                  <c:v>1.51561E-14</c:v>
                </c:pt>
                <c:pt idx="16576">
                  <c:v>1.5361100000000001E-14</c:v>
                </c:pt>
                <c:pt idx="16577">
                  <c:v>1.5361100000000001E-14</c:v>
                </c:pt>
                <c:pt idx="16578">
                  <c:v>1.79219E-14</c:v>
                </c:pt>
                <c:pt idx="16579">
                  <c:v>1.79219E-14</c:v>
                </c:pt>
                <c:pt idx="16580">
                  <c:v>1.9741E-14</c:v>
                </c:pt>
                <c:pt idx="16581">
                  <c:v>1.9741E-14</c:v>
                </c:pt>
                <c:pt idx="16582">
                  <c:v>2.0176299999999999E-14</c:v>
                </c:pt>
                <c:pt idx="16583">
                  <c:v>2.0176299999999999E-14</c:v>
                </c:pt>
                <c:pt idx="16584">
                  <c:v>1.9575399999999999E-14</c:v>
                </c:pt>
                <c:pt idx="16585">
                  <c:v>1.9575399999999999E-14</c:v>
                </c:pt>
                <c:pt idx="16586">
                  <c:v>1.5078700000000001E-14</c:v>
                </c:pt>
                <c:pt idx="16587">
                  <c:v>1.5078700000000001E-14</c:v>
                </c:pt>
                <c:pt idx="16588">
                  <c:v>1.8834999999999999E-14</c:v>
                </c:pt>
                <c:pt idx="16589">
                  <c:v>1.8834999999999999E-14</c:v>
                </c:pt>
                <c:pt idx="16590">
                  <c:v>2.09842E-14</c:v>
                </c:pt>
                <c:pt idx="16591">
                  <c:v>2.09842E-14</c:v>
                </c:pt>
                <c:pt idx="16592">
                  <c:v>2.4859000000000001E-14</c:v>
                </c:pt>
                <c:pt idx="16593">
                  <c:v>2.4859000000000001E-14</c:v>
                </c:pt>
                <c:pt idx="16594">
                  <c:v>2.7726800000000001E-14</c:v>
                </c:pt>
                <c:pt idx="16595">
                  <c:v>2.7726800000000001E-14</c:v>
                </c:pt>
                <c:pt idx="16596">
                  <c:v>2.92838E-14</c:v>
                </c:pt>
                <c:pt idx="16597">
                  <c:v>2.92838E-14</c:v>
                </c:pt>
                <c:pt idx="16598">
                  <c:v>2.6546200000000001E-14</c:v>
                </c:pt>
                <c:pt idx="16599">
                  <c:v>2.6546200000000001E-14</c:v>
                </c:pt>
                <c:pt idx="16600">
                  <c:v>3.1872999999999997E-14</c:v>
                </c:pt>
                <c:pt idx="16601">
                  <c:v>3.1872999999999997E-14</c:v>
                </c:pt>
                <c:pt idx="16602">
                  <c:v>3.2781699999999997E-14</c:v>
                </c:pt>
                <c:pt idx="16603">
                  <c:v>3.2781699999999997E-14</c:v>
                </c:pt>
                <c:pt idx="16604">
                  <c:v>3.2987099999999998E-14</c:v>
                </c:pt>
                <c:pt idx="16605">
                  <c:v>3.2987099999999998E-14</c:v>
                </c:pt>
                <c:pt idx="16606">
                  <c:v>3.1520700000000001E-14</c:v>
                </c:pt>
                <c:pt idx="16607">
                  <c:v>3.1520700000000001E-14</c:v>
                </c:pt>
                <c:pt idx="16608">
                  <c:v>4.1171900000000002E-14</c:v>
                </c:pt>
                <c:pt idx="16609">
                  <c:v>4.1171900000000002E-14</c:v>
                </c:pt>
                <c:pt idx="16610">
                  <c:v>4.1692299999999999E-14</c:v>
                </c:pt>
                <c:pt idx="16611">
                  <c:v>4.1692299999999999E-14</c:v>
                </c:pt>
                <c:pt idx="16612">
                  <c:v>1.09697E-13</c:v>
                </c:pt>
                <c:pt idx="16613">
                  <c:v>1.09697E-13</c:v>
                </c:pt>
                <c:pt idx="16614">
                  <c:v>4.3143999999999999E-14</c:v>
                </c:pt>
                <c:pt idx="16615">
                  <c:v>4.3143999999999999E-14</c:v>
                </c:pt>
                <c:pt idx="16616">
                  <c:v>4.3794800000000002E-14</c:v>
                </c:pt>
                <c:pt idx="16617">
                  <c:v>4.3794800000000002E-14</c:v>
                </c:pt>
                <c:pt idx="16618">
                  <c:v>1.46995E-12</c:v>
                </c:pt>
                <c:pt idx="16619">
                  <c:v>1.46995E-12</c:v>
                </c:pt>
                <c:pt idx="16620">
                  <c:v>4.7206899999999998E-14</c:v>
                </c:pt>
                <c:pt idx="16621">
                  <c:v>4.7206899999999998E-14</c:v>
                </c:pt>
                <c:pt idx="16622">
                  <c:v>5.1554099999999999E-14</c:v>
                </c:pt>
                <c:pt idx="16623">
                  <c:v>5.1554099999999999E-14</c:v>
                </c:pt>
                <c:pt idx="16624">
                  <c:v>5.1693299999999998E-14</c:v>
                </c:pt>
                <c:pt idx="16625">
                  <c:v>5.1693299999999998E-14</c:v>
                </c:pt>
                <c:pt idx="16626">
                  <c:v>5.2220600000000003E-14</c:v>
                </c:pt>
                <c:pt idx="16627">
                  <c:v>5.2220600000000003E-14</c:v>
                </c:pt>
                <c:pt idx="16628">
                  <c:v>5.5787499999999997E-14</c:v>
                </c:pt>
                <c:pt idx="16629">
                  <c:v>5.5787499999999997E-14</c:v>
                </c:pt>
                <c:pt idx="16630">
                  <c:v>5.6893600000000006E-14</c:v>
                </c:pt>
                <c:pt idx="16631">
                  <c:v>5.6893600000000006E-14</c:v>
                </c:pt>
                <c:pt idx="16632">
                  <c:v>6.1532400000000001E-14</c:v>
                </c:pt>
                <c:pt idx="16633">
                  <c:v>6.1532400000000001E-14</c:v>
                </c:pt>
                <c:pt idx="16634">
                  <c:v>6.3646999999999996E-14</c:v>
                </c:pt>
                <c:pt idx="16635">
                  <c:v>6.3646999999999996E-14</c:v>
                </c:pt>
                <c:pt idx="16636">
                  <c:v>6.5845100000000003E-14</c:v>
                </c:pt>
                <c:pt idx="16637">
                  <c:v>6.5845100000000003E-14</c:v>
                </c:pt>
                <c:pt idx="16638">
                  <c:v>6.8178999999999997E-14</c:v>
                </c:pt>
                <c:pt idx="16639">
                  <c:v>6.8178999999999997E-14</c:v>
                </c:pt>
                <c:pt idx="16640">
                  <c:v>6.52922E-14</c:v>
                </c:pt>
                <c:pt idx="16641">
                  <c:v>6.52922E-14</c:v>
                </c:pt>
                <c:pt idx="16642">
                  <c:v>7.2832499999999995E-14</c:v>
                </c:pt>
                <c:pt idx="16643">
                  <c:v>7.2832499999999995E-14</c:v>
                </c:pt>
                <c:pt idx="16644">
                  <c:v>7.8711800000000004E-14</c:v>
                </c:pt>
                <c:pt idx="16645">
                  <c:v>7.8711800000000004E-14</c:v>
                </c:pt>
                <c:pt idx="16646">
                  <c:v>9.4417299999999992E-13</c:v>
                </c:pt>
                <c:pt idx="16647">
                  <c:v>9.4417299999999992E-13</c:v>
                </c:pt>
                <c:pt idx="16648">
                  <c:v>7.6748899999999997E-14</c:v>
                </c:pt>
                <c:pt idx="16649">
                  <c:v>7.6748899999999997E-14</c:v>
                </c:pt>
                <c:pt idx="16650">
                  <c:v>8.2751600000000003E-14</c:v>
                </c:pt>
                <c:pt idx="16651">
                  <c:v>8.2751600000000003E-14</c:v>
                </c:pt>
                <c:pt idx="16652">
                  <c:v>1.74195E-13</c:v>
                </c:pt>
                <c:pt idx="16653">
                  <c:v>1.74195E-13</c:v>
                </c:pt>
                <c:pt idx="16654">
                  <c:v>8.4704699999999994E-14</c:v>
                </c:pt>
                <c:pt idx="16655">
                  <c:v>8.4704699999999994E-14</c:v>
                </c:pt>
                <c:pt idx="16656">
                  <c:v>8.5738299999999999E-14</c:v>
                </c:pt>
                <c:pt idx="16657">
                  <c:v>8.5738299999999999E-14</c:v>
                </c:pt>
                <c:pt idx="16658">
                  <c:v>9.1866000000000005E-14</c:v>
                </c:pt>
                <c:pt idx="16659">
                  <c:v>9.1866000000000005E-14</c:v>
                </c:pt>
                <c:pt idx="16660">
                  <c:v>9.5240199999999995E-14</c:v>
                </c:pt>
                <c:pt idx="16661">
                  <c:v>9.5240199999999995E-14</c:v>
                </c:pt>
                <c:pt idx="16662">
                  <c:v>9.1503599999999997E-14</c:v>
                </c:pt>
                <c:pt idx="16663">
                  <c:v>9.1503599999999997E-14</c:v>
                </c:pt>
                <c:pt idx="16664">
                  <c:v>9.3184499999999998E-14</c:v>
                </c:pt>
                <c:pt idx="16665">
                  <c:v>9.3184499999999998E-14</c:v>
                </c:pt>
                <c:pt idx="16666">
                  <c:v>1.03791E-13</c:v>
                </c:pt>
                <c:pt idx="16667">
                  <c:v>1.03791E-13</c:v>
                </c:pt>
                <c:pt idx="16668">
                  <c:v>1.04882E-13</c:v>
                </c:pt>
                <c:pt idx="16669">
                  <c:v>1.04882E-13</c:v>
                </c:pt>
                <c:pt idx="16670">
                  <c:v>1.06146E-13</c:v>
                </c:pt>
                <c:pt idx="16671">
                  <c:v>1.06146E-13</c:v>
                </c:pt>
                <c:pt idx="16672">
                  <c:v>1.19611E-13</c:v>
                </c:pt>
                <c:pt idx="16673">
                  <c:v>1.19611E-13</c:v>
                </c:pt>
                <c:pt idx="16674">
                  <c:v>1.0851E-13</c:v>
                </c:pt>
                <c:pt idx="16675">
                  <c:v>1.0851E-13</c:v>
                </c:pt>
                <c:pt idx="16676">
                  <c:v>1.09246E-13</c:v>
                </c:pt>
                <c:pt idx="16677">
                  <c:v>1.09246E-13</c:v>
                </c:pt>
                <c:pt idx="16678">
                  <c:v>1.1485700000000001E-13</c:v>
                </c:pt>
                <c:pt idx="16679">
                  <c:v>1.1485700000000001E-13</c:v>
                </c:pt>
                <c:pt idx="16680">
                  <c:v>1.20876E-13</c:v>
                </c:pt>
                <c:pt idx="16681">
                  <c:v>1.20876E-13</c:v>
                </c:pt>
                <c:pt idx="16682">
                  <c:v>1.2072599999999999E-13</c:v>
                </c:pt>
                <c:pt idx="16683">
                  <c:v>1.2072599999999999E-13</c:v>
                </c:pt>
                <c:pt idx="16684">
                  <c:v>1.2380800000000001E-13</c:v>
                </c:pt>
                <c:pt idx="16685">
                  <c:v>1.2380800000000001E-13</c:v>
                </c:pt>
                <c:pt idx="16686">
                  <c:v>1.18303E-13</c:v>
                </c:pt>
                <c:pt idx="16687">
                  <c:v>1.18303E-13</c:v>
                </c:pt>
                <c:pt idx="16688">
                  <c:v>1.26013E-13</c:v>
                </c:pt>
                <c:pt idx="16689">
                  <c:v>1.26013E-13</c:v>
                </c:pt>
                <c:pt idx="16690">
                  <c:v>1.2231499999999999E-13</c:v>
                </c:pt>
                <c:pt idx="16691">
                  <c:v>1.2231499999999999E-13</c:v>
                </c:pt>
                <c:pt idx="16692">
                  <c:v>1.2601599999999999E-13</c:v>
                </c:pt>
                <c:pt idx="16693">
                  <c:v>1.2601599999999999E-13</c:v>
                </c:pt>
                <c:pt idx="16694">
                  <c:v>1.2755999999999999E-13</c:v>
                </c:pt>
                <c:pt idx="16695">
                  <c:v>1.2755999999999999E-13</c:v>
                </c:pt>
                <c:pt idx="16696">
                  <c:v>1.22155E-13</c:v>
                </c:pt>
                <c:pt idx="16697">
                  <c:v>1.22155E-13</c:v>
                </c:pt>
                <c:pt idx="16698">
                  <c:v>1.3012E-13</c:v>
                </c:pt>
                <c:pt idx="16699">
                  <c:v>1.3012E-13</c:v>
                </c:pt>
                <c:pt idx="16700">
                  <c:v>1.3377300000000001E-13</c:v>
                </c:pt>
                <c:pt idx="16701">
                  <c:v>1.3377300000000001E-13</c:v>
                </c:pt>
                <c:pt idx="16702">
                  <c:v>1.31732E-13</c:v>
                </c:pt>
                <c:pt idx="16703">
                  <c:v>1.31732E-13</c:v>
                </c:pt>
                <c:pt idx="16704">
                  <c:v>1.3362699999999999E-13</c:v>
                </c:pt>
                <c:pt idx="16705">
                  <c:v>1.3362699999999999E-13</c:v>
                </c:pt>
                <c:pt idx="16706">
                  <c:v>1.31952E-13</c:v>
                </c:pt>
                <c:pt idx="16707">
                  <c:v>1.31952E-13</c:v>
                </c:pt>
                <c:pt idx="16708">
                  <c:v>1.3047899999999999E-13</c:v>
                </c:pt>
                <c:pt idx="16709">
                  <c:v>1.3047899999999999E-13</c:v>
                </c:pt>
                <c:pt idx="16710">
                  <c:v>1.41182E-13</c:v>
                </c:pt>
                <c:pt idx="16711">
                  <c:v>1.41182E-13</c:v>
                </c:pt>
                <c:pt idx="16712">
                  <c:v>1.3136399999999999E-13</c:v>
                </c:pt>
                <c:pt idx="16713">
                  <c:v>1.3136399999999999E-13</c:v>
                </c:pt>
                <c:pt idx="16714">
                  <c:v>9.7439800000000002E-13</c:v>
                </c:pt>
                <c:pt idx="16715">
                  <c:v>9.7439800000000002E-13</c:v>
                </c:pt>
                <c:pt idx="16716">
                  <c:v>1.3234099999999999E-13</c:v>
                </c:pt>
                <c:pt idx="16717">
                  <c:v>1.3234099999999999E-13</c:v>
                </c:pt>
                <c:pt idx="16718">
                  <c:v>1.3725999999999999E-13</c:v>
                </c:pt>
                <c:pt idx="16719">
                  <c:v>1.3725999999999999E-13</c:v>
                </c:pt>
                <c:pt idx="16720">
                  <c:v>1.3660899999999999E-13</c:v>
                </c:pt>
                <c:pt idx="16721">
                  <c:v>1.3660899999999999E-13</c:v>
                </c:pt>
                <c:pt idx="16722">
                  <c:v>1.4143800000000001E-13</c:v>
                </c:pt>
                <c:pt idx="16723">
                  <c:v>1.4143800000000001E-13</c:v>
                </c:pt>
                <c:pt idx="16724">
                  <c:v>1.4575499999999999E-13</c:v>
                </c:pt>
                <c:pt idx="16725">
                  <c:v>1.4575499999999999E-13</c:v>
                </c:pt>
                <c:pt idx="16726">
                  <c:v>1.3881300000000001E-13</c:v>
                </c:pt>
                <c:pt idx="16727">
                  <c:v>1.3881300000000001E-13</c:v>
                </c:pt>
                <c:pt idx="16728">
                  <c:v>1.3324400000000001E-13</c:v>
                </c:pt>
                <c:pt idx="16729">
                  <c:v>1.3324400000000001E-13</c:v>
                </c:pt>
                <c:pt idx="16730">
                  <c:v>1.3485600000000001E-13</c:v>
                </c:pt>
                <c:pt idx="16731">
                  <c:v>1.3485600000000001E-13</c:v>
                </c:pt>
                <c:pt idx="16732">
                  <c:v>1.34093E-13</c:v>
                </c:pt>
                <c:pt idx="16733">
                  <c:v>1.34093E-13</c:v>
                </c:pt>
                <c:pt idx="16734">
                  <c:v>1.4426499999999999E-13</c:v>
                </c:pt>
                <c:pt idx="16735">
                  <c:v>1.4426499999999999E-13</c:v>
                </c:pt>
                <c:pt idx="16736">
                  <c:v>1.4567400000000001E-13</c:v>
                </c:pt>
                <c:pt idx="16737">
                  <c:v>1.4567400000000001E-13</c:v>
                </c:pt>
                <c:pt idx="16738">
                  <c:v>2.30584E-13</c:v>
                </c:pt>
                <c:pt idx="16739">
                  <c:v>2.30584E-13</c:v>
                </c:pt>
                <c:pt idx="16740">
                  <c:v>1.39951E-13</c:v>
                </c:pt>
                <c:pt idx="16741">
                  <c:v>1.39951E-13</c:v>
                </c:pt>
                <c:pt idx="16742">
                  <c:v>3.7354800000000002E-13</c:v>
                </c:pt>
                <c:pt idx="16743">
                  <c:v>3.7354800000000002E-13</c:v>
                </c:pt>
                <c:pt idx="16744">
                  <c:v>1.41124E-13</c:v>
                </c:pt>
                <c:pt idx="16745">
                  <c:v>1.41124E-13</c:v>
                </c:pt>
                <c:pt idx="16746">
                  <c:v>1.3962200000000001E-13</c:v>
                </c:pt>
                <c:pt idx="16747">
                  <c:v>1.3962200000000001E-13</c:v>
                </c:pt>
                <c:pt idx="16748">
                  <c:v>1.44021E-13</c:v>
                </c:pt>
                <c:pt idx="16749">
                  <c:v>1.44021E-13</c:v>
                </c:pt>
                <c:pt idx="16750">
                  <c:v>1.4440300000000001E-13</c:v>
                </c:pt>
                <c:pt idx="16751">
                  <c:v>1.4440300000000001E-13</c:v>
                </c:pt>
                <c:pt idx="16752">
                  <c:v>1.39542E-13</c:v>
                </c:pt>
                <c:pt idx="16753">
                  <c:v>1.39542E-13</c:v>
                </c:pt>
                <c:pt idx="16754">
                  <c:v>1.44844E-13</c:v>
                </c:pt>
                <c:pt idx="16755">
                  <c:v>1.44844E-13</c:v>
                </c:pt>
                <c:pt idx="16756">
                  <c:v>1.45457E-13</c:v>
                </c:pt>
                <c:pt idx="16757">
                  <c:v>1.45457E-13</c:v>
                </c:pt>
                <c:pt idx="16758">
                  <c:v>1.4805900000000001E-13</c:v>
                </c:pt>
                <c:pt idx="16759">
                  <c:v>1.4805900000000001E-13</c:v>
                </c:pt>
                <c:pt idx="16760">
                  <c:v>1.4369200000000001E-13</c:v>
                </c:pt>
                <c:pt idx="16761">
                  <c:v>1.4369200000000001E-13</c:v>
                </c:pt>
                <c:pt idx="16762">
                  <c:v>1.5041599999999999E-13</c:v>
                </c:pt>
                <c:pt idx="16763">
                  <c:v>1.5041599999999999E-13</c:v>
                </c:pt>
                <c:pt idx="16764">
                  <c:v>1.54455E-13</c:v>
                </c:pt>
                <c:pt idx="16765">
                  <c:v>1.54455E-13</c:v>
                </c:pt>
                <c:pt idx="16766">
                  <c:v>1.50301E-13</c:v>
                </c:pt>
                <c:pt idx="16767">
                  <c:v>1.50301E-13</c:v>
                </c:pt>
                <c:pt idx="16768">
                  <c:v>1.5115300000000001E-13</c:v>
                </c:pt>
                <c:pt idx="16769">
                  <c:v>1.5115300000000001E-13</c:v>
                </c:pt>
                <c:pt idx="16770">
                  <c:v>1.5832299999999999E-13</c:v>
                </c:pt>
                <c:pt idx="16771">
                  <c:v>1.5832299999999999E-13</c:v>
                </c:pt>
                <c:pt idx="16772">
                  <c:v>1.4929800000000001E-13</c:v>
                </c:pt>
                <c:pt idx="16773">
                  <c:v>1.4929800000000001E-13</c:v>
                </c:pt>
                <c:pt idx="16774">
                  <c:v>1.50642E-13</c:v>
                </c:pt>
                <c:pt idx="16775">
                  <c:v>1.50642E-13</c:v>
                </c:pt>
                <c:pt idx="16776">
                  <c:v>1.4908000000000001E-13</c:v>
                </c:pt>
                <c:pt idx="16777">
                  <c:v>1.4908000000000001E-13</c:v>
                </c:pt>
                <c:pt idx="16778">
                  <c:v>1.53969E-13</c:v>
                </c:pt>
                <c:pt idx="16779">
                  <c:v>1.53969E-13</c:v>
                </c:pt>
                <c:pt idx="16780">
                  <c:v>1.4806299999999999E-13</c:v>
                </c:pt>
                <c:pt idx="16781">
                  <c:v>1.4806299999999999E-13</c:v>
                </c:pt>
                <c:pt idx="16782">
                  <c:v>1.46599E-13</c:v>
                </c:pt>
                <c:pt idx="16783">
                  <c:v>1.46599E-13</c:v>
                </c:pt>
                <c:pt idx="16784">
                  <c:v>1.4272199999999999E-13</c:v>
                </c:pt>
                <c:pt idx="16785">
                  <c:v>1.4272199999999999E-13</c:v>
                </c:pt>
                <c:pt idx="16786">
                  <c:v>1.4272E-13</c:v>
                </c:pt>
                <c:pt idx="16787">
                  <c:v>1.4272E-13</c:v>
                </c:pt>
                <c:pt idx="16788">
                  <c:v>1.39003E-13</c:v>
                </c:pt>
                <c:pt idx="16789">
                  <c:v>1.39003E-13</c:v>
                </c:pt>
                <c:pt idx="16790">
                  <c:v>1.37643E-13</c:v>
                </c:pt>
                <c:pt idx="16791">
                  <c:v>1.37643E-13</c:v>
                </c:pt>
                <c:pt idx="16792">
                  <c:v>1.3166099999999999E-13</c:v>
                </c:pt>
                <c:pt idx="16793">
                  <c:v>1.3166099999999999E-13</c:v>
                </c:pt>
                <c:pt idx="16794">
                  <c:v>1.3445099999999999E-13</c:v>
                </c:pt>
                <c:pt idx="16795">
                  <c:v>1.3445099999999999E-13</c:v>
                </c:pt>
                <c:pt idx="16796">
                  <c:v>1.2568400000000001E-13</c:v>
                </c:pt>
                <c:pt idx="16797">
                  <c:v>1.2568400000000001E-13</c:v>
                </c:pt>
                <c:pt idx="16798">
                  <c:v>1.2288500000000001E-13</c:v>
                </c:pt>
                <c:pt idx="16799">
                  <c:v>1.2288500000000001E-13</c:v>
                </c:pt>
                <c:pt idx="16800">
                  <c:v>1.2175800000000001E-13</c:v>
                </c:pt>
                <c:pt idx="16801">
                  <c:v>1.2175800000000001E-13</c:v>
                </c:pt>
                <c:pt idx="16802">
                  <c:v>1.1866199999999999E-13</c:v>
                </c:pt>
                <c:pt idx="16803">
                  <c:v>1.1866199999999999E-13</c:v>
                </c:pt>
                <c:pt idx="16804">
                  <c:v>1.17871E-13</c:v>
                </c:pt>
                <c:pt idx="16805">
                  <c:v>1.17871E-13</c:v>
                </c:pt>
                <c:pt idx="16806">
                  <c:v>1.12462E-13</c:v>
                </c:pt>
                <c:pt idx="16807">
                  <c:v>1.12462E-13</c:v>
                </c:pt>
                <c:pt idx="16808">
                  <c:v>1.0728499999999999E-13</c:v>
                </c:pt>
                <c:pt idx="16809">
                  <c:v>1.0728499999999999E-13</c:v>
                </c:pt>
                <c:pt idx="16810">
                  <c:v>1.03923E-13</c:v>
                </c:pt>
                <c:pt idx="16811">
                  <c:v>1.03923E-13</c:v>
                </c:pt>
                <c:pt idx="16812">
                  <c:v>1.08277E-13</c:v>
                </c:pt>
                <c:pt idx="16813">
                  <c:v>1.08277E-13</c:v>
                </c:pt>
                <c:pt idx="16814">
                  <c:v>1.02166E-13</c:v>
                </c:pt>
                <c:pt idx="16815">
                  <c:v>1.02166E-13</c:v>
                </c:pt>
                <c:pt idx="16816">
                  <c:v>9.6464499999999998E-14</c:v>
                </c:pt>
                <c:pt idx="16817">
                  <c:v>9.6464499999999998E-14</c:v>
                </c:pt>
                <c:pt idx="16818">
                  <c:v>9.4278999999999994E-14</c:v>
                </c:pt>
                <c:pt idx="16819">
                  <c:v>9.4278999999999994E-14</c:v>
                </c:pt>
                <c:pt idx="16820">
                  <c:v>9.1719700000000003E-14</c:v>
                </c:pt>
                <c:pt idx="16821">
                  <c:v>9.1719700000000003E-14</c:v>
                </c:pt>
                <c:pt idx="16822">
                  <c:v>8.7149399999999994E-14</c:v>
                </c:pt>
                <c:pt idx="16823">
                  <c:v>8.7149399999999994E-14</c:v>
                </c:pt>
                <c:pt idx="16824">
                  <c:v>8.7945800000000005E-14</c:v>
                </c:pt>
                <c:pt idx="16825">
                  <c:v>8.7945800000000005E-14</c:v>
                </c:pt>
                <c:pt idx="16826">
                  <c:v>8.1246199999999997E-14</c:v>
                </c:pt>
                <c:pt idx="16827">
                  <c:v>8.1246199999999997E-14</c:v>
                </c:pt>
                <c:pt idx="16828">
                  <c:v>8.2839800000000002E-14</c:v>
                </c:pt>
                <c:pt idx="16829">
                  <c:v>8.2839800000000002E-14</c:v>
                </c:pt>
                <c:pt idx="16830">
                  <c:v>1.5608999999999999E-13</c:v>
                </c:pt>
                <c:pt idx="16831">
                  <c:v>1.5608999999999999E-13</c:v>
                </c:pt>
                <c:pt idx="16832">
                  <c:v>7.3449600000000001E-14</c:v>
                </c:pt>
                <c:pt idx="16833">
                  <c:v>7.3449600000000001E-14</c:v>
                </c:pt>
                <c:pt idx="16834">
                  <c:v>7.1568600000000004E-14</c:v>
                </c:pt>
                <c:pt idx="16835">
                  <c:v>7.1568600000000004E-14</c:v>
                </c:pt>
                <c:pt idx="16836">
                  <c:v>6.8161599999999999E-14</c:v>
                </c:pt>
                <c:pt idx="16837">
                  <c:v>6.8161599999999999E-14</c:v>
                </c:pt>
                <c:pt idx="16838">
                  <c:v>6.4226199999999997E-14</c:v>
                </c:pt>
                <c:pt idx="16839">
                  <c:v>6.4226199999999997E-14</c:v>
                </c:pt>
                <c:pt idx="16840">
                  <c:v>6.1398999999999999E-14</c:v>
                </c:pt>
                <c:pt idx="16841">
                  <c:v>6.1398999999999999E-14</c:v>
                </c:pt>
                <c:pt idx="16842">
                  <c:v>5.9768700000000001E-14</c:v>
                </c:pt>
                <c:pt idx="16843">
                  <c:v>5.9768700000000001E-14</c:v>
                </c:pt>
                <c:pt idx="16844">
                  <c:v>5.2477099999999999E-14</c:v>
                </c:pt>
                <c:pt idx="16845">
                  <c:v>5.2477099999999999E-14</c:v>
                </c:pt>
                <c:pt idx="16846">
                  <c:v>5.3946000000000001E-14</c:v>
                </c:pt>
                <c:pt idx="16847">
                  <c:v>5.3946000000000001E-14</c:v>
                </c:pt>
                <c:pt idx="16848">
                  <c:v>5.0952599999999999E-14</c:v>
                </c:pt>
                <c:pt idx="16849">
                  <c:v>5.0952599999999999E-14</c:v>
                </c:pt>
                <c:pt idx="16850">
                  <c:v>4.6168100000000002E-14</c:v>
                </c:pt>
                <c:pt idx="16851">
                  <c:v>4.6168100000000002E-14</c:v>
                </c:pt>
                <c:pt idx="16852">
                  <c:v>1.3918200000000001E-13</c:v>
                </c:pt>
                <c:pt idx="16853">
                  <c:v>1.3918200000000001E-13</c:v>
                </c:pt>
                <c:pt idx="16854">
                  <c:v>4.5428000000000002E-14</c:v>
                </c:pt>
                <c:pt idx="16855">
                  <c:v>4.5428000000000002E-14</c:v>
                </c:pt>
                <c:pt idx="16856">
                  <c:v>5.0947699999999998E-14</c:v>
                </c:pt>
                <c:pt idx="16857">
                  <c:v>5.0947699999999998E-14</c:v>
                </c:pt>
                <c:pt idx="16858">
                  <c:v>3.75383E-14</c:v>
                </c:pt>
                <c:pt idx="16859">
                  <c:v>3.75383E-14</c:v>
                </c:pt>
                <c:pt idx="16860">
                  <c:v>3.51078E-14</c:v>
                </c:pt>
                <c:pt idx="16861">
                  <c:v>3.51078E-14</c:v>
                </c:pt>
                <c:pt idx="16862">
                  <c:v>3.4017100000000001E-14</c:v>
                </c:pt>
                <c:pt idx="16863">
                  <c:v>3.4017100000000001E-14</c:v>
                </c:pt>
                <c:pt idx="16864">
                  <c:v>2.7581099999999998E-14</c:v>
                </c:pt>
                <c:pt idx="16865">
                  <c:v>2.7581099999999998E-14</c:v>
                </c:pt>
                <c:pt idx="16866">
                  <c:v>2.7396900000000002E-14</c:v>
                </c:pt>
                <c:pt idx="16867">
                  <c:v>2.7396900000000002E-14</c:v>
                </c:pt>
                <c:pt idx="16868">
                  <c:v>2.2442500000000001E-14</c:v>
                </c:pt>
                <c:pt idx="16869">
                  <c:v>2.2442500000000001E-14</c:v>
                </c:pt>
                <c:pt idx="16870">
                  <c:v>2.3559999999999999E-14</c:v>
                </c:pt>
                <c:pt idx="16871">
                  <c:v>2.3559999999999999E-14</c:v>
                </c:pt>
                <c:pt idx="16872">
                  <c:v>1.94145E-14</c:v>
                </c:pt>
                <c:pt idx="16873">
                  <c:v>1.94145E-14</c:v>
                </c:pt>
                <c:pt idx="16874">
                  <c:v>1.6090700000000001E-14</c:v>
                </c:pt>
                <c:pt idx="16875">
                  <c:v>1.6090700000000001E-14</c:v>
                </c:pt>
                <c:pt idx="16876">
                  <c:v>1.8877000000000001E-14</c:v>
                </c:pt>
                <c:pt idx="16877">
                  <c:v>1.8877000000000001E-14</c:v>
                </c:pt>
                <c:pt idx="16878">
                  <c:v>1.5331599999999999E-14</c:v>
                </c:pt>
                <c:pt idx="16879">
                  <c:v>1.5331599999999999E-14</c:v>
                </c:pt>
                <c:pt idx="16880">
                  <c:v>1.8204800000000001E-14</c:v>
                </c:pt>
                <c:pt idx="16881">
                  <c:v>1.8204800000000001E-14</c:v>
                </c:pt>
                <c:pt idx="16882">
                  <c:v>2.00992E-14</c:v>
                </c:pt>
                <c:pt idx="16883">
                  <c:v>2.00992E-14</c:v>
                </c:pt>
                <c:pt idx="16884">
                  <c:v>1.8459799999999999E-14</c:v>
                </c:pt>
                <c:pt idx="16885">
                  <c:v>1.8459799999999999E-14</c:v>
                </c:pt>
                <c:pt idx="16886">
                  <c:v>2.2767300000000001E-14</c:v>
                </c:pt>
                <c:pt idx="16887">
                  <c:v>2.2767300000000001E-14</c:v>
                </c:pt>
                <c:pt idx="16888">
                  <c:v>1.7354500000000001E-14</c:v>
                </c:pt>
                <c:pt idx="16889">
                  <c:v>1.7354500000000001E-14</c:v>
                </c:pt>
                <c:pt idx="16890">
                  <c:v>1.3589000000000001E-14</c:v>
                </c:pt>
                <c:pt idx="16891">
                  <c:v>1.3589000000000001E-14</c:v>
                </c:pt>
                <c:pt idx="16892">
                  <c:v>1.4645199999999999E-14</c:v>
                </c:pt>
                <c:pt idx="16893">
                  <c:v>1.4645199999999999E-14</c:v>
                </c:pt>
                <c:pt idx="16894">
                  <c:v>1.9103799999999999E-14</c:v>
                </c:pt>
                <c:pt idx="16895">
                  <c:v>1.9103799999999999E-14</c:v>
                </c:pt>
                <c:pt idx="16896">
                  <c:v>1.70102E-14</c:v>
                </c:pt>
                <c:pt idx="16897">
                  <c:v>1.70102E-14</c:v>
                </c:pt>
                <c:pt idx="16898">
                  <c:v>1.6273699999999999E-14</c:v>
                </c:pt>
                <c:pt idx="16899">
                  <c:v>1.6273699999999999E-14</c:v>
                </c:pt>
                <c:pt idx="16900">
                  <c:v>1.49127E-14</c:v>
                </c:pt>
                <c:pt idx="16901">
                  <c:v>1.49127E-14</c:v>
                </c:pt>
                <c:pt idx="16902">
                  <c:v>1.72029E-14</c:v>
                </c:pt>
                <c:pt idx="16903">
                  <c:v>1.72029E-14</c:v>
                </c:pt>
                <c:pt idx="16904">
                  <c:v>1.7070499999999998E-14</c:v>
                </c:pt>
                <c:pt idx="16905">
                  <c:v>1.7070499999999998E-14</c:v>
                </c:pt>
                <c:pt idx="16906">
                  <c:v>1.7557499999999999E-14</c:v>
                </c:pt>
                <c:pt idx="16907">
                  <c:v>1.7557499999999999E-14</c:v>
                </c:pt>
                <c:pt idx="16908">
                  <c:v>1.8780899999999999E-14</c:v>
                </c:pt>
                <c:pt idx="16909">
                  <c:v>1.8780899999999999E-14</c:v>
                </c:pt>
                <c:pt idx="16910">
                  <c:v>1.3362000000000001E-14</c:v>
                </c:pt>
                <c:pt idx="16911">
                  <c:v>1.3362000000000001E-14</c:v>
                </c:pt>
                <c:pt idx="16912">
                  <c:v>1.7734299999999999E-14</c:v>
                </c:pt>
                <c:pt idx="16913">
                  <c:v>1.7734299999999999E-14</c:v>
                </c:pt>
                <c:pt idx="16914">
                  <c:v>1.5861499999999999E-14</c:v>
                </c:pt>
                <c:pt idx="16915">
                  <c:v>1.5861499999999999E-14</c:v>
                </c:pt>
                <c:pt idx="16916">
                  <c:v>1.90226E-14</c:v>
                </c:pt>
                <c:pt idx="16917">
                  <c:v>1.90226E-14</c:v>
                </c:pt>
                <c:pt idx="16918">
                  <c:v>1.85992E-14</c:v>
                </c:pt>
                <c:pt idx="16919">
                  <c:v>1.85992E-14</c:v>
                </c:pt>
                <c:pt idx="16920">
                  <c:v>1.13473E-14</c:v>
                </c:pt>
                <c:pt idx="16921">
                  <c:v>1.13473E-14</c:v>
                </c:pt>
                <c:pt idx="16922">
                  <c:v>1.4328099999999999E-14</c:v>
                </c:pt>
                <c:pt idx="16923">
                  <c:v>1.4328099999999999E-14</c:v>
                </c:pt>
                <c:pt idx="16924">
                  <c:v>2.1401200000000001E-13</c:v>
                </c:pt>
                <c:pt idx="16925">
                  <c:v>2.1401200000000001E-13</c:v>
                </c:pt>
                <c:pt idx="16926">
                  <c:v>1.6548199999999999E-14</c:v>
                </c:pt>
                <c:pt idx="16927">
                  <c:v>1.6548199999999999E-14</c:v>
                </c:pt>
                <c:pt idx="16928">
                  <c:v>1.40153E-14</c:v>
                </c:pt>
                <c:pt idx="16929">
                  <c:v>1.40153E-14</c:v>
                </c:pt>
                <c:pt idx="16930">
                  <c:v>1.5629699999999999E-14</c:v>
                </c:pt>
                <c:pt idx="16931">
                  <c:v>1.5629699999999999E-14</c:v>
                </c:pt>
                <c:pt idx="16932">
                  <c:v>1.98851E-14</c:v>
                </c:pt>
                <c:pt idx="16933">
                  <c:v>1.98851E-14</c:v>
                </c:pt>
                <c:pt idx="16934">
                  <c:v>2.3537199999999999E-14</c:v>
                </c:pt>
                <c:pt idx="16935">
                  <c:v>2.3537199999999999E-14</c:v>
                </c:pt>
                <c:pt idx="16936">
                  <c:v>2.0462099999999999E-14</c:v>
                </c:pt>
                <c:pt idx="16937">
                  <c:v>2.0462099999999999E-14</c:v>
                </c:pt>
                <c:pt idx="16938">
                  <c:v>1.6687400000000001E-14</c:v>
                </c:pt>
                <c:pt idx="16939">
                  <c:v>1.6687400000000001E-14</c:v>
                </c:pt>
                <c:pt idx="16940">
                  <c:v>1.6746600000000001E-14</c:v>
                </c:pt>
                <c:pt idx="16941">
                  <c:v>1.6746600000000001E-14</c:v>
                </c:pt>
                <c:pt idx="16942">
                  <c:v>2.2947799999999999E-11</c:v>
                </c:pt>
                <c:pt idx="16943">
                  <c:v>2.2947799999999999E-11</c:v>
                </c:pt>
                <c:pt idx="16944">
                  <c:v>1.9290900000000001E-14</c:v>
                </c:pt>
                <c:pt idx="16945">
                  <c:v>1.9290900000000001E-14</c:v>
                </c:pt>
                <c:pt idx="16946">
                  <c:v>1.3099699999999999E-14</c:v>
                </c:pt>
                <c:pt idx="16947">
                  <c:v>1.3099699999999999E-14</c:v>
                </c:pt>
                <c:pt idx="16948">
                  <c:v>1.6428500000000001E-14</c:v>
                </c:pt>
                <c:pt idx="16949">
                  <c:v>1.6428500000000001E-14</c:v>
                </c:pt>
                <c:pt idx="16950">
                  <c:v>1.51262E-14</c:v>
                </c:pt>
                <c:pt idx="16951">
                  <c:v>1.51262E-14</c:v>
                </c:pt>
                <c:pt idx="16952">
                  <c:v>1.36974E-14</c:v>
                </c:pt>
                <c:pt idx="16953">
                  <c:v>1.36974E-14</c:v>
                </c:pt>
                <c:pt idx="16954">
                  <c:v>1.7009399999999999E-14</c:v>
                </c:pt>
                <c:pt idx="16955">
                  <c:v>1.7009399999999999E-14</c:v>
                </c:pt>
                <c:pt idx="16956">
                  <c:v>1.5368699999999999E-14</c:v>
                </c:pt>
                <c:pt idx="16957">
                  <c:v>1.5368699999999999E-14</c:v>
                </c:pt>
                <c:pt idx="16958">
                  <c:v>1.5527300000000001E-14</c:v>
                </c:pt>
                <c:pt idx="16959">
                  <c:v>1.5527300000000001E-14</c:v>
                </c:pt>
                <c:pt idx="16960">
                  <c:v>1.56947E-14</c:v>
                </c:pt>
                <c:pt idx="16961">
                  <c:v>1.56947E-14</c:v>
                </c:pt>
                <c:pt idx="16962">
                  <c:v>1.5762800000000001E-14</c:v>
                </c:pt>
                <c:pt idx="16963">
                  <c:v>1.5762800000000001E-14</c:v>
                </c:pt>
                <c:pt idx="16964">
                  <c:v>1.78309E-14</c:v>
                </c:pt>
                <c:pt idx="16965">
                  <c:v>1.78309E-14</c:v>
                </c:pt>
                <c:pt idx="16966">
                  <c:v>2.0292999999999998E-12</c:v>
                </c:pt>
                <c:pt idx="16967">
                  <c:v>2.0292999999999998E-12</c:v>
                </c:pt>
                <c:pt idx="16968">
                  <c:v>1.5300499999999999E-13</c:v>
                </c:pt>
                <c:pt idx="16969">
                  <c:v>1.5300499999999999E-13</c:v>
                </c:pt>
                <c:pt idx="16970">
                  <c:v>1.71801E-14</c:v>
                </c:pt>
                <c:pt idx="16971">
                  <c:v>1.71801E-14</c:v>
                </c:pt>
                <c:pt idx="16972">
                  <c:v>1.7874500000000001E-14</c:v>
                </c:pt>
                <c:pt idx="16973">
                  <c:v>1.7874500000000001E-14</c:v>
                </c:pt>
                <c:pt idx="16974">
                  <c:v>1.4916300000000001E-14</c:v>
                </c:pt>
                <c:pt idx="16975">
                  <c:v>1.4916300000000001E-14</c:v>
                </c:pt>
                <c:pt idx="16976">
                  <c:v>1.9260700000000002E-14</c:v>
                </c:pt>
                <c:pt idx="16977">
                  <c:v>1.9260700000000002E-14</c:v>
                </c:pt>
                <c:pt idx="16978">
                  <c:v>1.8565400000000001E-14</c:v>
                </c:pt>
                <c:pt idx="16979">
                  <c:v>1.8565400000000001E-14</c:v>
                </c:pt>
                <c:pt idx="16980">
                  <c:v>1.70965E-14</c:v>
                </c:pt>
                <c:pt idx="16981">
                  <c:v>1.70965E-14</c:v>
                </c:pt>
                <c:pt idx="16982">
                  <c:v>1.9000499999999999E-14</c:v>
                </c:pt>
                <c:pt idx="16983">
                  <c:v>1.9000499999999999E-14</c:v>
                </c:pt>
                <c:pt idx="16984">
                  <c:v>1.6796699999999999E-14</c:v>
                </c:pt>
                <c:pt idx="16985">
                  <c:v>1.6796699999999999E-14</c:v>
                </c:pt>
                <c:pt idx="16986">
                  <c:v>1.8040300000000001E-14</c:v>
                </c:pt>
                <c:pt idx="16987">
                  <c:v>1.8040300000000001E-14</c:v>
                </c:pt>
                <c:pt idx="16988">
                  <c:v>1.78095E-14</c:v>
                </c:pt>
                <c:pt idx="16989">
                  <c:v>1.78095E-14</c:v>
                </c:pt>
                <c:pt idx="16990">
                  <c:v>1.37621E-14</c:v>
                </c:pt>
                <c:pt idx="16991">
                  <c:v>1.37621E-14</c:v>
                </c:pt>
                <c:pt idx="16992">
                  <c:v>1.6001700000000001E-14</c:v>
                </c:pt>
                <c:pt idx="16993">
                  <c:v>1.6001700000000001E-14</c:v>
                </c:pt>
                <c:pt idx="16994">
                  <c:v>1.8326500000000001E-14</c:v>
                </c:pt>
                <c:pt idx="16995">
                  <c:v>1.8326500000000001E-14</c:v>
                </c:pt>
                <c:pt idx="16996">
                  <c:v>1.8471600000000001E-14</c:v>
                </c:pt>
                <c:pt idx="16997">
                  <c:v>1.8471600000000001E-14</c:v>
                </c:pt>
                <c:pt idx="16998">
                  <c:v>1.3961000000000001E-12</c:v>
                </c:pt>
                <c:pt idx="16999">
                  <c:v>1.3961000000000001E-12</c:v>
                </c:pt>
                <c:pt idx="17000">
                  <c:v>1.4061E-12</c:v>
                </c:pt>
                <c:pt idx="17001">
                  <c:v>1.4061E-12</c:v>
                </c:pt>
                <c:pt idx="17002">
                  <c:v>1.40266E-12</c:v>
                </c:pt>
                <c:pt idx="17003">
                  <c:v>1.40266E-12</c:v>
                </c:pt>
                <c:pt idx="17004">
                  <c:v>1.3974500000000001E-12</c:v>
                </c:pt>
                <c:pt idx="17005">
                  <c:v>1.3974500000000001E-12</c:v>
                </c:pt>
                <c:pt idx="17006">
                  <c:v>1.4020899999999999E-12</c:v>
                </c:pt>
                <c:pt idx="17007">
                  <c:v>1.4020899999999999E-12</c:v>
                </c:pt>
                <c:pt idx="17008">
                  <c:v>1.4020199999999999E-12</c:v>
                </c:pt>
                <c:pt idx="17009">
                  <c:v>1.4020199999999999E-12</c:v>
                </c:pt>
                <c:pt idx="17010">
                  <c:v>1.40061E-12</c:v>
                </c:pt>
                <c:pt idx="17011">
                  <c:v>1.40061E-12</c:v>
                </c:pt>
                <c:pt idx="17012">
                  <c:v>1.3922200000000001E-12</c:v>
                </c:pt>
                <c:pt idx="17013">
                  <c:v>1.3922200000000001E-12</c:v>
                </c:pt>
                <c:pt idx="17014">
                  <c:v>1.3944600000000001E-12</c:v>
                </c:pt>
                <c:pt idx="17015">
                  <c:v>1.3944600000000001E-12</c:v>
                </c:pt>
                <c:pt idx="17016">
                  <c:v>1.39871E-12</c:v>
                </c:pt>
                <c:pt idx="17017">
                  <c:v>1.39871E-12</c:v>
                </c:pt>
                <c:pt idx="17018">
                  <c:v>1.39464E-12</c:v>
                </c:pt>
                <c:pt idx="17019">
                  <c:v>1.39464E-12</c:v>
                </c:pt>
                <c:pt idx="17020">
                  <c:v>1.3976200000000001E-12</c:v>
                </c:pt>
                <c:pt idx="17021">
                  <c:v>1.3976200000000001E-12</c:v>
                </c:pt>
                <c:pt idx="17022">
                  <c:v>4.2720500000000002E-12</c:v>
                </c:pt>
                <c:pt idx="17023">
                  <c:v>4.2720500000000002E-12</c:v>
                </c:pt>
                <c:pt idx="17024">
                  <c:v>1.3976200000000001E-12</c:v>
                </c:pt>
                <c:pt idx="17025">
                  <c:v>1.3976200000000001E-12</c:v>
                </c:pt>
                <c:pt idx="17026">
                  <c:v>1.39495E-12</c:v>
                </c:pt>
                <c:pt idx="17027">
                  <c:v>1.39495E-12</c:v>
                </c:pt>
                <c:pt idx="17028">
                  <c:v>1.39625E-12</c:v>
                </c:pt>
                <c:pt idx="17029">
                  <c:v>1.39625E-12</c:v>
                </c:pt>
                <c:pt idx="17030">
                  <c:v>1.5047399999999999E-12</c:v>
                </c:pt>
                <c:pt idx="17031">
                  <c:v>1.5047399999999999E-12</c:v>
                </c:pt>
                <c:pt idx="17032">
                  <c:v>1.39459E-12</c:v>
                </c:pt>
                <c:pt idx="17033">
                  <c:v>1.39459E-12</c:v>
                </c:pt>
                <c:pt idx="17034">
                  <c:v>1.40476E-12</c:v>
                </c:pt>
                <c:pt idx="17035">
                  <c:v>1.40476E-12</c:v>
                </c:pt>
                <c:pt idx="17036">
                  <c:v>1.4002200000000001E-12</c:v>
                </c:pt>
                <c:pt idx="17037">
                  <c:v>1.4002200000000001E-12</c:v>
                </c:pt>
                <c:pt idx="17038">
                  <c:v>1.4002099999999999E-12</c:v>
                </c:pt>
                <c:pt idx="17039">
                  <c:v>1.4002099999999999E-12</c:v>
                </c:pt>
                <c:pt idx="17040">
                  <c:v>1.3966499999999999E-12</c:v>
                </c:pt>
                <c:pt idx="17041">
                  <c:v>1.3966499999999999E-12</c:v>
                </c:pt>
                <c:pt idx="17042">
                  <c:v>1.40632E-12</c:v>
                </c:pt>
                <c:pt idx="17043">
                  <c:v>1.40632E-12</c:v>
                </c:pt>
                <c:pt idx="17044">
                  <c:v>1.40717E-12</c:v>
                </c:pt>
                <c:pt idx="17045">
                  <c:v>1.40717E-12</c:v>
                </c:pt>
                <c:pt idx="17046">
                  <c:v>1.41049E-12</c:v>
                </c:pt>
                <c:pt idx="17047">
                  <c:v>1.41049E-12</c:v>
                </c:pt>
                <c:pt idx="17048">
                  <c:v>1.42113E-12</c:v>
                </c:pt>
                <c:pt idx="17049">
                  <c:v>1.42113E-12</c:v>
                </c:pt>
                <c:pt idx="17050">
                  <c:v>1.41911E-12</c:v>
                </c:pt>
                <c:pt idx="17051">
                  <c:v>1.41911E-12</c:v>
                </c:pt>
                <c:pt idx="17052">
                  <c:v>1.42706E-12</c:v>
                </c:pt>
                <c:pt idx="17053">
                  <c:v>1.42706E-12</c:v>
                </c:pt>
                <c:pt idx="17054">
                  <c:v>1.41559E-12</c:v>
                </c:pt>
                <c:pt idx="17055">
                  <c:v>1.41559E-12</c:v>
                </c:pt>
                <c:pt idx="17056">
                  <c:v>1.4227299999999999E-12</c:v>
                </c:pt>
                <c:pt idx="17057">
                  <c:v>1.4227299999999999E-12</c:v>
                </c:pt>
                <c:pt idx="17058">
                  <c:v>1.4473500000000001E-12</c:v>
                </c:pt>
                <c:pt idx="17059">
                  <c:v>1.4473500000000001E-12</c:v>
                </c:pt>
                <c:pt idx="17060">
                  <c:v>1.43188E-12</c:v>
                </c:pt>
                <c:pt idx="17061">
                  <c:v>1.43188E-12</c:v>
                </c:pt>
                <c:pt idx="17062">
                  <c:v>1.4375899999999999E-12</c:v>
                </c:pt>
                <c:pt idx="17063">
                  <c:v>1.4375899999999999E-12</c:v>
                </c:pt>
                <c:pt idx="17064">
                  <c:v>1.4433699999999999E-12</c:v>
                </c:pt>
                <c:pt idx="17065">
                  <c:v>1.4433699999999999E-12</c:v>
                </c:pt>
                <c:pt idx="17066">
                  <c:v>1.45073E-12</c:v>
                </c:pt>
                <c:pt idx="17067">
                  <c:v>1.45073E-12</c:v>
                </c:pt>
                <c:pt idx="17068">
                  <c:v>1.4491100000000001E-12</c:v>
                </c:pt>
                <c:pt idx="17069">
                  <c:v>1.4491100000000001E-12</c:v>
                </c:pt>
                <c:pt idx="17070">
                  <c:v>1.44568E-12</c:v>
                </c:pt>
                <c:pt idx="17071">
                  <c:v>1.44568E-12</c:v>
                </c:pt>
                <c:pt idx="17072">
                  <c:v>1.45724E-12</c:v>
                </c:pt>
                <c:pt idx="17073">
                  <c:v>1.45724E-12</c:v>
                </c:pt>
                <c:pt idx="17074">
                  <c:v>1.44611E-12</c:v>
                </c:pt>
                <c:pt idx="17075">
                  <c:v>1.44611E-12</c:v>
                </c:pt>
                <c:pt idx="17076">
                  <c:v>1.4681E-12</c:v>
                </c:pt>
                <c:pt idx="17077">
                  <c:v>1.4681E-12</c:v>
                </c:pt>
                <c:pt idx="17078">
                  <c:v>1.46997E-12</c:v>
                </c:pt>
                <c:pt idx="17079">
                  <c:v>1.46997E-12</c:v>
                </c:pt>
                <c:pt idx="17080">
                  <c:v>1.45969E-12</c:v>
                </c:pt>
                <c:pt idx="17081">
                  <c:v>1.45969E-12</c:v>
                </c:pt>
                <c:pt idx="17082">
                  <c:v>1.4602299999999999E-12</c:v>
                </c:pt>
                <c:pt idx="17083">
                  <c:v>1.4602299999999999E-12</c:v>
                </c:pt>
                <c:pt idx="17084">
                  <c:v>1.44656E-12</c:v>
                </c:pt>
                <c:pt idx="17085">
                  <c:v>1.44656E-12</c:v>
                </c:pt>
                <c:pt idx="17086">
                  <c:v>1.4490600000000001E-12</c:v>
                </c:pt>
                <c:pt idx="17087">
                  <c:v>1.4490600000000001E-12</c:v>
                </c:pt>
                <c:pt idx="17088">
                  <c:v>1.4483600000000001E-12</c:v>
                </c:pt>
                <c:pt idx="17089">
                  <c:v>1.4483600000000001E-12</c:v>
                </c:pt>
                <c:pt idx="17090">
                  <c:v>1.4415500000000001E-12</c:v>
                </c:pt>
                <c:pt idx="17091">
                  <c:v>1.4415500000000001E-12</c:v>
                </c:pt>
                <c:pt idx="17092">
                  <c:v>1.4337900000000001E-12</c:v>
                </c:pt>
                <c:pt idx="17093">
                  <c:v>1.4337900000000001E-12</c:v>
                </c:pt>
                <c:pt idx="17094">
                  <c:v>1.4327300000000001E-12</c:v>
                </c:pt>
                <c:pt idx="17095">
                  <c:v>1.4327300000000001E-12</c:v>
                </c:pt>
                <c:pt idx="17096">
                  <c:v>1.4379100000000001E-12</c:v>
                </c:pt>
                <c:pt idx="17097">
                  <c:v>1.4379100000000001E-12</c:v>
                </c:pt>
                <c:pt idx="17098">
                  <c:v>1.43325E-12</c:v>
                </c:pt>
                <c:pt idx="17099">
                  <c:v>1.43325E-12</c:v>
                </c:pt>
                <c:pt idx="17100">
                  <c:v>1.4276199999999999E-12</c:v>
                </c:pt>
                <c:pt idx="17101">
                  <c:v>1.4276199999999999E-12</c:v>
                </c:pt>
                <c:pt idx="17102">
                  <c:v>1.4182499999999999E-12</c:v>
                </c:pt>
                <c:pt idx="17103">
                  <c:v>1.4182499999999999E-12</c:v>
                </c:pt>
                <c:pt idx="17104">
                  <c:v>1.42342E-12</c:v>
                </c:pt>
                <c:pt idx="17105">
                  <c:v>1.42342E-12</c:v>
                </c:pt>
                <c:pt idx="17106">
                  <c:v>1.4168600000000001E-12</c:v>
                </c:pt>
                <c:pt idx="17107">
                  <c:v>1.4168600000000001E-12</c:v>
                </c:pt>
                <c:pt idx="17108">
                  <c:v>1.41386E-12</c:v>
                </c:pt>
                <c:pt idx="17109">
                  <c:v>1.41386E-12</c:v>
                </c:pt>
                <c:pt idx="17110">
                  <c:v>1.4034700000000001E-12</c:v>
                </c:pt>
                <c:pt idx="17111">
                  <c:v>1.4034700000000001E-12</c:v>
                </c:pt>
                <c:pt idx="17112">
                  <c:v>1.4080700000000001E-12</c:v>
                </c:pt>
                <c:pt idx="17113">
                  <c:v>1.4080700000000001E-12</c:v>
                </c:pt>
                <c:pt idx="17114">
                  <c:v>1.40528E-12</c:v>
                </c:pt>
                <c:pt idx="17115">
                  <c:v>1.40528E-12</c:v>
                </c:pt>
                <c:pt idx="17116">
                  <c:v>1.39551E-12</c:v>
                </c:pt>
                <c:pt idx="17117">
                  <c:v>1.39551E-12</c:v>
                </c:pt>
                <c:pt idx="17118">
                  <c:v>1.3931799999999999E-12</c:v>
                </c:pt>
                <c:pt idx="17119">
                  <c:v>1.3931799999999999E-12</c:v>
                </c:pt>
                <c:pt idx="17120">
                  <c:v>1.39613E-12</c:v>
                </c:pt>
                <c:pt idx="17121">
                  <c:v>1.39613E-12</c:v>
                </c:pt>
                <c:pt idx="17122">
                  <c:v>1.3945100000000001E-12</c:v>
                </c:pt>
                <c:pt idx="17123">
                  <c:v>1.3945100000000001E-12</c:v>
                </c:pt>
                <c:pt idx="17124">
                  <c:v>1.3965499999999999E-12</c:v>
                </c:pt>
                <c:pt idx="17125">
                  <c:v>1.3965499999999999E-12</c:v>
                </c:pt>
                <c:pt idx="17126">
                  <c:v>1.4050299999999999E-12</c:v>
                </c:pt>
                <c:pt idx="17127">
                  <c:v>1.4050299999999999E-12</c:v>
                </c:pt>
                <c:pt idx="17128">
                  <c:v>1.3999699999999999E-12</c:v>
                </c:pt>
                <c:pt idx="17129">
                  <c:v>1.3999699999999999E-12</c:v>
                </c:pt>
                <c:pt idx="17130">
                  <c:v>1.3948199999999999E-12</c:v>
                </c:pt>
                <c:pt idx="17131">
                  <c:v>1.3948199999999999E-12</c:v>
                </c:pt>
                <c:pt idx="17132">
                  <c:v>1.39662E-12</c:v>
                </c:pt>
                <c:pt idx="17133">
                  <c:v>1.39662E-12</c:v>
                </c:pt>
                <c:pt idx="17134">
                  <c:v>1.4157499999999999E-12</c:v>
                </c:pt>
                <c:pt idx="17135">
                  <c:v>1.4157499999999999E-12</c:v>
                </c:pt>
                <c:pt idx="17136">
                  <c:v>1.3987899999999999E-12</c:v>
                </c:pt>
                <c:pt idx="17137">
                  <c:v>1.3987899999999999E-12</c:v>
                </c:pt>
                <c:pt idx="17138">
                  <c:v>1.46884E-12</c:v>
                </c:pt>
                <c:pt idx="17139">
                  <c:v>1.46884E-12</c:v>
                </c:pt>
                <c:pt idx="17140">
                  <c:v>1.3934500000000001E-12</c:v>
                </c:pt>
                <c:pt idx="17141">
                  <c:v>1.3934500000000001E-12</c:v>
                </c:pt>
                <c:pt idx="17142">
                  <c:v>1.38903E-12</c:v>
                </c:pt>
                <c:pt idx="17143">
                  <c:v>1.38903E-12</c:v>
                </c:pt>
                <c:pt idx="17144">
                  <c:v>1.39221E-12</c:v>
                </c:pt>
                <c:pt idx="17145">
                  <c:v>1.39221E-12</c:v>
                </c:pt>
                <c:pt idx="17146">
                  <c:v>1.39649E-12</c:v>
                </c:pt>
                <c:pt idx="17147">
                  <c:v>1.39649E-12</c:v>
                </c:pt>
                <c:pt idx="17148">
                  <c:v>1.3950099999999999E-12</c:v>
                </c:pt>
                <c:pt idx="17149">
                  <c:v>1.3950099999999999E-12</c:v>
                </c:pt>
                <c:pt idx="17150">
                  <c:v>1.3948500000000001E-12</c:v>
                </c:pt>
                <c:pt idx="17151">
                  <c:v>1.3948500000000001E-12</c:v>
                </c:pt>
                <c:pt idx="17152">
                  <c:v>1.3913100000000001E-12</c:v>
                </c:pt>
                <c:pt idx="17153">
                  <c:v>1.3913100000000001E-12</c:v>
                </c:pt>
                <c:pt idx="17154">
                  <c:v>1.4022400000000001E-12</c:v>
                </c:pt>
                <c:pt idx="17155">
                  <c:v>1.4022400000000001E-12</c:v>
                </c:pt>
                <c:pt idx="17156">
                  <c:v>1.4061200000000001E-12</c:v>
                </c:pt>
                <c:pt idx="17157">
                  <c:v>1.4061200000000001E-12</c:v>
                </c:pt>
                <c:pt idx="17158">
                  <c:v>1.3962E-12</c:v>
                </c:pt>
                <c:pt idx="17159">
                  <c:v>1.3962E-12</c:v>
                </c:pt>
                <c:pt idx="17160">
                  <c:v>1.39946E-12</c:v>
                </c:pt>
                <c:pt idx="17161">
                  <c:v>1.39946E-12</c:v>
                </c:pt>
                <c:pt idx="17162">
                  <c:v>1.4165199999999999E-12</c:v>
                </c:pt>
                <c:pt idx="17163">
                  <c:v>1.4165199999999999E-12</c:v>
                </c:pt>
                <c:pt idx="17164">
                  <c:v>1.40167E-12</c:v>
                </c:pt>
                <c:pt idx="17165">
                  <c:v>1.40167E-12</c:v>
                </c:pt>
                <c:pt idx="17166">
                  <c:v>1.39825E-12</c:v>
                </c:pt>
                <c:pt idx="17167">
                  <c:v>1.39825E-12</c:v>
                </c:pt>
                <c:pt idx="17168">
                  <c:v>1.4011100000000001E-12</c:v>
                </c:pt>
                <c:pt idx="17169">
                  <c:v>1.4011100000000001E-12</c:v>
                </c:pt>
                <c:pt idx="17170">
                  <c:v>1.39823E-12</c:v>
                </c:pt>
                <c:pt idx="17171">
                  <c:v>1.39823E-12</c:v>
                </c:pt>
                <c:pt idx="17172">
                  <c:v>1.3957099999999999E-12</c:v>
                </c:pt>
                <c:pt idx="17173">
                  <c:v>1.3957099999999999E-12</c:v>
                </c:pt>
                <c:pt idx="17174">
                  <c:v>1.3923E-12</c:v>
                </c:pt>
                <c:pt idx="17175">
                  <c:v>1.3923E-12</c:v>
                </c:pt>
                <c:pt idx="17176">
                  <c:v>1.39028E-12</c:v>
                </c:pt>
                <c:pt idx="17177">
                  <c:v>1.39028E-12</c:v>
                </c:pt>
                <c:pt idx="17178">
                  <c:v>1.40752E-12</c:v>
                </c:pt>
                <c:pt idx="17179">
                  <c:v>1.40752E-12</c:v>
                </c:pt>
                <c:pt idx="17180">
                  <c:v>1.40182E-12</c:v>
                </c:pt>
                <c:pt idx="17181">
                  <c:v>1.40182E-12</c:v>
                </c:pt>
                <c:pt idx="17182">
                  <c:v>1.40408E-12</c:v>
                </c:pt>
                <c:pt idx="17183">
                  <c:v>1.40408E-12</c:v>
                </c:pt>
                <c:pt idx="17184">
                  <c:v>1.39652E-12</c:v>
                </c:pt>
                <c:pt idx="17185">
                  <c:v>1.39652E-12</c:v>
                </c:pt>
                <c:pt idx="17186">
                  <c:v>1.3905799999999999E-12</c:v>
                </c:pt>
                <c:pt idx="17187">
                  <c:v>1.3905799999999999E-12</c:v>
                </c:pt>
                <c:pt idx="17188">
                  <c:v>1.3944E-12</c:v>
                </c:pt>
                <c:pt idx="17189">
                  <c:v>1.3944E-12</c:v>
                </c:pt>
                <c:pt idx="17190">
                  <c:v>1.5516E-12</c:v>
                </c:pt>
                <c:pt idx="17191">
                  <c:v>1.5516E-12</c:v>
                </c:pt>
                <c:pt idx="17192">
                  <c:v>1.3993300000000001E-12</c:v>
                </c:pt>
                <c:pt idx="17193">
                  <c:v>1.3993300000000001E-12</c:v>
                </c:pt>
                <c:pt idx="17194">
                  <c:v>1.40186E-12</c:v>
                </c:pt>
                <c:pt idx="17195">
                  <c:v>1.40186E-12</c:v>
                </c:pt>
                <c:pt idx="17196">
                  <c:v>1.40177E-12</c:v>
                </c:pt>
                <c:pt idx="17197">
                  <c:v>1.40177E-12</c:v>
                </c:pt>
                <c:pt idx="17198">
                  <c:v>1.39339E-12</c:v>
                </c:pt>
                <c:pt idx="17199">
                  <c:v>1.39339E-12</c:v>
                </c:pt>
                <c:pt idx="17200">
                  <c:v>1.40288E-12</c:v>
                </c:pt>
                <c:pt idx="17201">
                  <c:v>1.40288E-12</c:v>
                </c:pt>
                <c:pt idx="17202">
                  <c:v>1.40044E-12</c:v>
                </c:pt>
                <c:pt idx="17203">
                  <c:v>1.40044E-12</c:v>
                </c:pt>
                <c:pt idx="17204">
                  <c:v>1.40191E-12</c:v>
                </c:pt>
                <c:pt idx="17205">
                  <c:v>1.40191E-12</c:v>
                </c:pt>
                <c:pt idx="17206">
                  <c:v>1.3948700000000001E-12</c:v>
                </c:pt>
                <c:pt idx="17207">
                  <c:v>1.3948700000000001E-12</c:v>
                </c:pt>
                <c:pt idx="17208">
                  <c:v>1.3882899999999999E-12</c:v>
                </c:pt>
                <c:pt idx="17209">
                  <c:v>1.3882899999999999E-12</c:v>
                </c:pt>
                <c:pt idx="17210">
                  <c:v>1.4029400000000001E-12</c:v>
                </c:pt>
                <c:pt idx="17211">
                  <c:v>1.4029400000000001E-12</c:v>
                </c:pt>
                <c:pt idx="17212">
                  <c:v>1.39739E-12</c:v>
                </c:pt>
                <c:pt idx="17213">
                  <c:v>1.39739E-12</c:v>
                </c:pt>
                <c:pt idx="17214">
                  <c:v>1.40095E-12</c:v>
                </c:pt>
                <c:pt idx="17215">
                  <c:v>1.40095E-12</c:v>
                </c:pt>
                <c:pt idx="17216">
                  <c:v>1.4007199999999999E-12</c:v>
                </c:pt>
                <c:pt idx="17217">
                  <c:v>1.4007199999999999E-12</c:v>
                </c:pt>
                <c:pt idx="17218">
                  <c:v>1.40777E-12</c:v>
                </c:pt>
                <c:pt idx="17219">
                  <c:v>1.40777E-12</c:v>
                </c:pt>
                <c:pt idx="17220">
                  <c:v>1.38939E-12</c:v>
                </c:pt>
                <c:pt idx="17221">
                  <c:v>1.38939E-12</c:v>
                </c:pt>
                <c:pt idx="17222">
                  <c:v>1.3951100000000001E-12</c:v>
                </c:pt>
                <c:pt idx="17223">
                  <c:v>1.3951100000000001E-12</c:v>
                </c:pt>
                <c:pt idx="17224">
                  <c:v>1.40122E-12</c:v>
                </c:pt>
                <c:pt idx="17225">
                  <c:v>1.40122E-12</c:v>
                </c:pt>
                <c:pt idx="17226">
                  <c:v>1.4055400000000001E-12</c:v>
                </c:pt>
                <c:pt idx="17227">
                  <c:v>1.4055400000000001E-12</c:v>
                </c:pt>
                <c:pt idx="17228">
                  <c:v>1.4048599999999999E-12</c:v>
                </c:pt>
                <c:pt idx="17229">
                  <c:v>1.4048599999999999E-12</c:v>
                </c:pt>
                <c:pt idx="17230">
                  <c:v>1.3986499999999999E-12</c:v>
                </c:pt>
                <c:pt idx="17231">
                  <c:v>1.3986499999999999E-12</c:v>
                </c:pt>
                <c:pt idx="17232">
                  <c:v>1.4043400000000001E-12</c:v>
                </c:pt>
                <c:pt idx="17233">
                  <c:v>1.4043400000000001E-12</c:v>
                </c:pt>
                <c:pt idx="17234">
                  <c:v>1.39852E-12</c:v>
                </c:pt>
                <c:pt idx="17235">
                  <c:v>1.39852E-12</c:v>
                </c:pt>
                <c:pt idx="17236">
                  <c:v>1.3981000000000001E-12</c:v>
                </c:pt>
                <c:pt idx="17237">
                  <c:v>1.3981000000000001E-12</c:v>
                </c:pt>
                <c:pt idx="17238">
                  <c:v>1.3978999999999999E-12</c:v>
                </c:pt>
                <c:pt idx="17239">
                  <c:v>1.3978999999999999E-12</c:v>
                </c:pt>
                <c:pt idx="17240">
                  <c:v>1.3980199999999999E-12</c:v>
                </c:pt>
                <c:pt idx="17241">
                  <c:v>1.3980199999999999E-12</c:v>
                </c:pt>
                <c:pt idx="17242">
                  <c:v>1.3929700000000001E-12</c:v>
                </c:pt>
                <c:pt idx="17243">
                  <c:v>1.3929700000000001E-12</c:v>
                </c:pt>
                <c:pt idx="17244">
                  <c:v>1.39893E-12</c:v>
                </c:pt>
                <c:pt idx="17245">
                  <c:v>1.39893E-12</c:v>
                </c:pt>
                <c:pt idx="17246">
                  <c:v>1.40483E-12</c:v>
                </c:pt>
                <c:pt idx="17247">
                  <c:v>1.40483E-12</c:v>
                </c:pt>
                <c:pt idx="17248">
                  <c:v>1.4008399999999999E-12</c:v>
                </c:pt>
                <c:pt idx="17249">
                  <c:v>1.4008399999999999E-12</c:v>
                </c:pt>
                <c:pt idx="17250">
                  <c:v>1.4024800000000001E-12</c:v>
                </c:pt>
                <c:pt idx="17251">
                  <c:v>1.4024800000000001E-12</c:v>
                </c:pt>
                <c:pt idx="17252">
                  <c:v>1.39108E-12</c:v>
                </c:pt>
                <c:pt idx="17253">
                  <c:v>1.39108E-12</c:v>
                </c:pt>
                <c:pt idx="17254">
                  <c:v>1.41106E-12</c:v>
                </c:pt>
                <c:pt idx="17255">
                  <c:v>1.41106E-12</c:v>
                </c:pt>
                <c:pt idx="17256">
                  <c:v>1.3998600000000001E-12</c:v>
                </c:pt>
                <c:pt idx="17257">
                  <c:v>1.3998600000000001E-12</c:v>
                </c:pt>
                <c:pt idx="17258">
                  <c:v>1.3981399999999999E-12</c:v>
                </c:pt>
                <c:pt idx="17259">
                  <c:v>1.3981399999999999E-12</c:v>
                </c:pt>
                <c:pt idx="17260">
                  <c:v>1.39305E-12</c:v>
                </c:pt>
                <c:pt idx="17261">
                  <c:v>1.39305E-12</c:v>
                </c:pt>
                <c:pt idx="17262">
                  <c:v>1.40507E-12</c:v>
                </c:pt>
                <c:pt idx="17263">
                  <c:v>1.40507E-12</c:v>
                </c:pt>
                <c:pt idx="17264">
                  <c:v>1.40753E-12</c:v>
                </c:pt>
                <c:pt idx="17265">
                  <c:v>1.40753E-12</c:v>
                </c:pt>
                <c:pt idx="17266">
                  <c:v>1.3965999999999999E-12</c:v>
                </c:pt>
                <c:pt idx="17267">
                  <c:v>1.3965999999999999E-12</c:v>
                </c:pt>
                <c:pt idx="17268">
                  <c:v>1.39801E-12</c:v>
                </c:pt>
                <c:pt idx="17269">
                  <c:v>1.39801E-12</c:v>
                </c:pt>
                <c:pt idx="17270">
                  <c:v>1.40158E-12</c:v>
                </c:pt>
                <c:pt idx="17271">
                  <c:v>1.40158E-12</c:v>
                </c:pt>
                <c:pt idx="17272">
                  <c:v>1.40001E-12</c:v>
                </c:pt>
                <c:pt idx="17273">
                  <c:v>1.40001E-12</c:v>
                </c:pt>
                <c:pt idx="17274">
                  <c:v>1.4007000000000001E-12</c:v>
                </c:pt>
                <c:pt idx="17275">
                  <c:v>1.4007000000000001E-12</c:v>
                </c:pt>
                <c:pt idx="17276">
                  <c:v>1.4026300000000001E-12</c:v>
                </c:pt>
                <c:pt idx="17277">
                  <c:v>1.4026300000000001E-12</c:v>
                </c:pt>
                <c:pt idx="17278">
                  <c:v>1.39645E-12</c:v>
                </c:pt>
                <c:pt idx="17279">
                  <c:v>1.39645E-12</c:v>
                </c:pt>
                <c:pt idx="17280">
                  <c:v>1.4064800000000001E-12</c:v>
                </c:pt>
                <c:pt idx="17281">
                  <c:v>1.4064800000000001E-12</c:v>
                </c:pt>
                <c:pt idx="17282">
                  <c:v>1.40088E-12</c:v>
                </c:pt>
                <c:pt idx="17283">
                  <c:v>1.40088E-12</c:v>
                </c:pt>
                <c:pt idx="17284">
                  <c:v>1.0987100000000001E-14</c:v>
                </c:pt>
                <c:pt idx="17285">
                  <c:v>1.0987100000000001E-14</c:v>
                </c:pt>
                <c:pt idx="17286">
                  <c:v>8.8907100000000005E-15</c:v>
                </c:pt>
                <c:pt idx="17287">
                  <c:v>8.8907100000000005E-15</c:v>
                </c:pt>
                <c:pt idx="17288">
                  <c:v>9.4274199999999997E-15</c:v>
                </c:pt>
                <c:pt idx="17289">
                  <c:v>9.4274199999999997E-15</c:v>
                </c:pt>
                <c:pt idx="17290">
                  <c:v>9.6522999999999995E-15</c:v>
                </c:pt>
                <c:pt idx="17291">
                  <c:v>9.6522999999999995E-15</c:v>
                </c:pt>
                <c:pt idx="17292">
                  <c:v>9.4646299999999993E-15</c:v>
                </c:pt>
                <c:pt idx="17293">
                  <c:v>9.4646299999999993E-15</c:v>
                </c:pt>
                <c:pt idx="17294">
                  <c:v>1.1044E-14</c:v>
                </c:pt>
                <c:pt idx="17295">
                  <c:v>1.1044E-14</c:v>
                </c:pt>
                <c:pt idx="17296">
                  <c:v>1.00461E-14</c:v>
                </c:pt>
                <c:pt idx="17297">
                  <c:v>1.00461E-14</c:v>
                </c:pt>
                <c:pt idx="17298">
                  <c:v>9.1239699999999998E-15</c:v>
                </c:pt>
                <c:pt idx="17299">
                  <c:v>9.1239699999999998E-15</c:v>
                </c:pt>
                <c:pt idx="17300">
                  <c:v>1.4182799999999999E-13</c:v>
                </c:pt>
                <c:pt idx="17301">
                  <c:v>1.4182799999999999E-13</c:v>
                </c:pt>
                <c:pt idx="17302">
                  <c:v>8.8600200000000007E-15</c:v>
                </c:pt>
                <c:pt idx="17303">
                  <c:v>8.8600200000000007E-15</c:v>
                </c:pt>
                <c:pt idx="17304">
                  <c:v>9.9288099999999997E-15</c:v>
                </c:pt>
                <c:pt idx="17305">
                  <c:v>9.9288099999999997E-15</c:v>
                </c:pt>
                <c:pt idx="17306">
                  <c:v>9.7895600000000005E-15</c:v>
                </c:pt>
                <c:pt idx="17307">
                  <c:v>9.7895600000000005E-15</c:v>
                </c:pt>
                <c:pt idx="17308">
                  <c:v>1.04786E-14</c:v>
                </c:pt>
                <c:pt idx="17309">
                  <c:v>1.04786E-14</c:v>
                </c:pt>
                <c:pt idx="17310">
                  <c:v>9.8596200000000007E-15</c:v>
                </c:pt>
                <c:pt idx="17311">
                  <c:v>9.8596200000000007E-15</c:v>
                </c:pt>
                <c:pt idx="17312">
                  <c:v>9.2622199999999993E-15</c:v>
                </c:pt>
                <c:pt idx="17313">
                  <c:v>9.2622199999999993E-15</c:v>
                </c:pt>
                <c:pt idx="17314">
                  <c:v>1.12005E-14</c:v>
                </c:pt>
                <c:pt idx="17315">
                  <c:v>1.12005E-14</c:v>
                </c:pt>
                <c:pt idx="17316">
                  <c:v>1.19126E-14</c:v>
                </c:pt>
                <c:pt idx="17317">
                  <c:v>1.19126E-14</c:v>
                </c:pt>
                <c:pt idx="17318">
                  <c:v>1.16293E-14</c:v>
                </c:pt>
                <c:pt idx="17319">
                  <c:v>1.16293E-14</c:v>
                </c:pt>
                <c:pt idx="17320">
                  <c:v>1.1331700000000001E-14</c:v>
                </c:pt>
                <c:pt idx="17321">
                  <c:v>1.1331700000000001E-14</c:v>
                </c:pt>
                <c:pt idx="17322">
                  <c:v>9.8694000000000006E-15</c:v>
                </c:pt>
                <c:pt idx="17323">
                  <c:v>9.8694000000000006E-15</c:v>
                </c:pt>
                <c:pt idx="17324">
                  <c:v>9.0598900000000006E-15</c:v>
                </c:pt>
                <c:pt idx="17325">
                  <c:v>9.0598900000000006E-15</c:v>
                </c:pt>
                <c:pt idx="17326">
                  <c:v>9.8629899999999998E-15</c:v>
                </c:pt>
                <c:pt idx="17327">
                  <c:v>9.8629899999999998E-15</c:v>
                </c:pt>
                <c:pt idx="17328">
                  <c:v>9.5250900000000003E-15</c:v>
                </c:pt>
                <c:pt idx="17329">
                  <c:v>9.5250900000000003E-15</c:v>
                </c:pt>
                <c:pt idx="17330">
                  <c:v>1.20799E-14</c:v>
                </c:pt>
                <c:pt idx="17331">
                  <c:v>1.20799E-14</c:v>
                </c:pt>
                <c:pt idx="17332">
                  <c:v>1.10502E-14</c:v>
                </c:pt>
                <c:pt idx="17333">
                  <c:v>1.10502E-14</c:v>
                </c:pt>
                <c:pt idx="17334">
                  <c:v>1.00102E-14</c:v>
                </c:pt>
                <c:pt idx="17335">
                  <c:v>1.00102E-14</c:v>
                </c:pt>
                <c:pt idx="17336">
                  <c:v>1.0228100000000001E-14</c:v>
                </c:pt>
                <c:pt idx="17337">
                  <c:v>1.0228100000000001E-14</c:v>
                </c:pt>
                <c:pt idx="17338">
                  <c:v>7.7914099999999993E-15</c:v>
                </c:pt>
                <c:pt idx="17339">
                  <c:v>7.7914099999999993E-15</c:v>
                </c:pt>
                <c:pt idx="17340">
                  <c:v>1.2575999999999999E-14</c:v>
                </c:pt>
                <c:pt idx="17341">
                  <c:v>1.2575999999999999E-14</c:v>
                </c:pt>
                <c:pt idx="17342">
                  <c:v>7.8219199999999999E-15</c:v>
                </c:pt>
                <c:pt idx="17343">
                  <c:v>7.8219199999999999E-15</c:v>
                </c:pt>
                <c:pt idx="17344">
                  <c:v>1.1240299999999999E-14</c:v>
                </c:pt>
                <c:pt idx="17345">
                  <c:v>1.1240299999999999E-14</c:v>
                </c:pt>
                <c:pt idx="17346">
                  <c:v>7.1585400000000006E-15</c:v>
                </c:pt>
                <c:pt idx="17347">
                  <c:v>7.1585400000000006E-15</c:v>
                </c:pt>
                <c:pt idx="17348">
                  <c:v>8.4994699999999992E-15</c:v>
                </c:pt>
                <c:pt idx="17349">
                  <c:v>8.4994699999999992E-15</c:v>
                </c:pt>
                <c:pt idx="17350">
                  <c:v>1.0631800000000001E-14</c:v>
                </c:pt>
                <c:pt idx="17351">
                  <c:v>1.0631800000000001E-14</c:v>
                </c:pt>
                <c:pt idx="17352">
                  <c:v>9.4730100000000005E-15</c:v>
                </c:pt>
                <c:pt idx="17353">
                  <c:v>9.4730100000000005E-15</c:v>
                </c:pt>
                <c:pt idx="17354">
                  <c:v>9.9362100000000006E-15</c:v>
                </c:pt>
                <c:pt idx="17355">
                  <c:v>9.9362100000000006E-15</c:v>
                </c:pt>
                <c:pt idx="17356">
                  <c:v>8.2859799999999998E-15</c:v>
                </c:pt>
                <c:pt idx="17357">
                  <c:v>8.2859799999999998E-15</c:v>
                </c:pt>
                <c:pt idx="17358">
                  <c:v>9.7763599999999994E-15</c:v>
                </c:pt>
                <c:pt idx="17359">
                  <c:v>9.7763599999999994E-15</c:v>
                </c:pt>
                <c:pt idx="17360">
                  <c:v>8.36291E-15</c:v>
                </c:pt>
                <c:pt idx="17361">
                  <c:v>8.36291E-15</c:v>
                </c:pt>
                <c:pt idx="17362">
                  <c:v>1.00163E-14</c:v>
                </c:pt>
                <c:pt idx="17363">
                  <c:v>1.00163E-14</c:v>
                </c:pt>
                <c:pt idx="17364">
                  <c:v>1.0685500000000001E-14</c:v>
                </c:pt>
                <c:pt idx="17365">
                  <c:v>1.0685500000000001E-14</c:v>
                </c:pt>
                <c:pt idx="17366">
                  <c:v>9.5262800000000006E-15</c:v>
                </c:pt>
                <c:pt idx="17367">
                  <c:v>9.5262800000000006E-15</c:v>
                </c:pt>
                <c:pt idx="17368">
                  <c:v>1.0942E-14</c:v>
                </c:pt>
                <c:pt idx="17369">
                  <c:v>1.0942E-14</c:v>
                </c:pt>
                <c:pt idx="17370">
                  <c:v>8.6199900000000007E-15</c:v>
                </c:pt>
                <c:pt idx="17371">
                  <c:v>8.6199900000000007E-15</c:v>
                </c:pt>
                <c:pt idx="17372">
                  <c:v>8.2728400000000005E-15</c:v>
                </c:pt>
                <c:pt idx="17373">
                  <c:v>8.2728400000000005E-15</c:v>
                </c:pt>
                <c:pt idx="17374">
                  <c:v>1.01684E-14</c:v>
                </c:pt>
                <c:pt idx="17375">
                  <c:v>1.01684E-14</c:v>
                </c:pt>
                <c:pt idx="17376">
                  <c:v>9.2274899999999996E-15</c:v>
                </c:pt>
                <c:pt idx="17377">
                  <c:v>9.2274899999999996E-15</c:v>
                </c:pt>
                <c:pt idx="17378">
                  <c:v>1.0244599999999999E-14</c:v>
                </c:pt>
                <c:pt idx="17379">
                  <c:v>1.0244599999999999E-14</c:v>
                </c:pt>
                <c:pt idx="17380">
                  <c:v>9.5986100000000008E-15</c:v>
                </c:pt>
                <c:pt idx="17381">
                  <c:v>9.5986100000000008E-15</c:v>
                </c:pt>
                <c:pt idx="17382">
                  <c:v>8.3585999999999998E-15</c:v>
                </c:pt>
                <c:pt idx="17383">
                  <c:v>8.3585999999999998E-15</c:v>
                </c:pt>
                <c:pt idx="17384">
                  <c:v>7.6847900000000008E-15</c:v>
                </c:pt>
                <c:pt idx="17385">
                  <c:v>7.6847900000000008E-15</c:v>
                </c:pt>
                <c:pt idx="17386">
                  <c:v>8.2872599999999997E-15</c:v>
                </c:pt>
                <c:pt idx="17387">
                  <c:v>8.2872599999999997E-15</c:v>
                </c:pt>
                <c:pt idx="17388">
                  <c:v>9.3178500000000005E-15</c:v>
                </c:pt>
                <c:pt idx="17389">
                  <c:v>9.3178500000000005E-15</c:v>
                </c:pt>
                <c:pt idx="17390">
                  <c:v>9.5603899999999999E-15</c:v>
                </c:pt>
                <c:pt idx="17391">
                  <c:v>9.5603899999999999E-15</c:v>
                </c:pt>
                <c:pt idx="17392">
                  <c:v>9.1938299999999997E-15</c:v>
                </c:pt>
                <c:pt idx="17393">
                  <c:v>9.1938299999999997E-15</c:v>
                </c:pt>
                <c:pt idx="17394">
                  <c:v>9.6620200000000008E-15</c:v>
                </c:pt>
                <c:pt idx="17395">
                  <c:v>9.6620200000000008E-15</c:v>
                </c:pt>
                <c:pt idx="17396">
                  <c:v>9.5450299999999996E-15</c:v>
                </c:pt>
                <c:pt idx="17397">
                  <c:v>9.5450299999999996E-15</c:v>
                </c:pt>
                <c:pt idx="17398">
                  <c:v>1.26804E-14</c:v>
                </c:pt>
                <c:pt idx="17399">
                  <c:v>1.26804E-14</c:v>
                </c:pt>
                <c:pt idx="17400">
                  <c:v>8.6132299999999997E-15</c:v>
                </c:pt>
                <c:pt idx="17401">
                  <c:v>8.6132299999999997E-15</c:v>
                </c:pt>
                <c:pt idx="17402">
                  <c:v>7.7290200000000003E-15</c:v>
                </c:pt>
                <c:pt idx="17403">
                  <c:v>7.7290200000000003E-15</c:v>
                </c:pt>
                <c:pt idx="17404">
                  <c:v>8.9586700000000001E-15</c:v>
                </c:pt>
                <c:pt idx="17405">
                  <c:v>8.9586700000000001E-15</c:v>
                </c:pt>
                <c:pt idx="17406">
                  <c:v>8.4219900000000002E-15</c:v>
                </c:pt>
                <c:pt idx="17407">
                  <c:v>8.4219900000000002E-15</c:v>
                </c:pt>
                <c:pt idx="17408">
                  <c:v>1.1404E-14</c:v>
                </c:pt>
                <c:pt idx="17409">
                  <c:v>1.1404E-14</c:v>
                </c:pt>
                <c:pt idx="17410">
                  <c:v>6.9276300000000001E-15</c:v>
                </c:pt>
                <c:pt idx="17411">
                  <c:v>6.9276300000000001E-15</c:v>
                </c:pt>
                <c:pt idx="17412">
                  <c:v>7.5321099999999992E-15</c:v>
                </c:pt>
                <c:pt idx="17413">
                  <c:v>7.5321099999999992E-15</c:v>
                </c:pt>
                <c:pt idx="17414">
                  <c:v>8.8241800000000005E-15</c:v>
                </c:pt>
                <c:pt idx="17415">
                  <c:v>8.8241800000000005E-15</c:v>
                </c:pt>
                <c:pt idx="17416">
                  <c:v>9.8212099999999993E-15</c:v>
                </c:pt>
                <c:pt idx="17417">
                  <c:v>9.8212099999999993E-15</c:v>
                </c:pt>
                <c:pt idx="17418">
                  <c:v>6.7684499999999998E-15</c:v>
                </c:pt>
                <c:pt idx="17419">
                  <c:v>6.7684499999999998E-15</c:v>
                </c:pt>
                <c:pt idx="17420">
                  <c:v>8.7865399999999994E-15</c:v>
                </c:pt>
                <c:pt idx="17421">
                  <c:v>8.7865399999999994E-15</c:v>
                </c:pt>
                <c:pt idx="17422">
                  <c:v>7.4888699999999997E-15</c:v>
                </c:pt>
                <c:pt idx="17423">
                  <c:v>7.4888699999999997E-15</c:v>
                </c:pt>
                <c:pt idx="17424">
                  <c:v>7.5393799999999999E-15</c:v>
                </c:pt>
                <c:pt idx="17425">
                  <c:v>7.5393799999999999E-15</c:v>
                </c:pt>
                <c:pt idx="17426">
                  <c:v>1.0750099999999999E-14</c:v>
                </c:pt>
                <c:pt idx="17427">
                  <c:v>1.0750099999999999E-14</c:v>
                </c:pt>
                <c:pt idx="17428">
                  <c:v>1.0930399999999999E-14</c:v>
                </c:pt>
                <c:pt idx="17429">
                  <c:v>1.0930399999999999E-14</c:v>
                </c:pt>
                <c:pt idx="17430">
                  <c:v>9.2536500000000008E-15</c:v>
                </c:pt>
                <c:pt idx="17431">
                  <c:v>9.2536500000000008E-15</c:v>
                </c:pt>
                <c:pt idx="17432">
                  <c:v>7.8213300000000004E-15</c:v>
                </c:pt>
                <c:pt idx="17433">
                  <c:v>7.8213300000000004E-15</c:v>
                </c:pt>
                <c:pt idx="17434">
                  <c:v>9.6990800000000006E-15</c:v>
                </c:pt>
                <c:pt idx="17435">
                  <c:v>9.6990800000000006E-15</c:v>
                </c:pt>
                <c:pt idx="17436">
                  <c:v>8.2731300000000004E-15</c:v>
                </c:pt>
                <c:pt idx="17437">
                  <c:v>8.2731300000000004E-15</c:v>
                </c:pt>
                <c:pt idx="17438">
                  <c:v>1.09087E-14</c:v>
                </c:pt>
                <c:pt idx="17439">
                  <c:v>1.09087E-14</c:v>
                </c:pt>
                <c:pt idx="17440">
                  <c:v>6.9196099999999996E-15</c:v>
                </c:pt>
                <c:pt idx="17441">
                  <c:v>6.9196099999999996E-15</c:v>
                </c:pt>
                <c:pt idx="17442">
                  <c:v>1.0016200000000001E-14</c:v>
                </c:pt>
                <c:pt idx="17443">
                  <c:v>1.0016200000000001E-14</c:v>
                </c:pt>
                <c:pt idx="17444">
                  <c:v>8.8830700000000002E-15</c:v>
                </c:pt>
                <c:pt idx="17445">
                  <c:v>8.8830700000000002E-15</c:v>
                </c:pt>
                <c:pt idx="17446">
                  <c:v>9.6176800000000005E-15</c:v>
                </c:pt>
                <c:pt idx="17447">
                  <c:v>9.6176800000000005E-15</c:v>
                </c:pt>
                <c:pt idx="17448">
                  <c:v>1.00754E-14</c:v>
                </c:pt>
                <c:pt idx="17449">
                  <c:v>1.00754E-14</c:v>
                </c:pt>
                <c:pt idx="17450">
                  <c:v>7.4902199999999997E-15</c:v>
                </c:pt>
                <c:pt idx="17451">
                  <c:v>7.4902199999999997E-15</c:v>
                </c:pt>
                <c:pt idx="17452">
                  <c:v>9.8226699999999999E-15</c:v>
                </c:pt>
                <c:pt idx="17453">
                  <c:v>9.8226699999999999E-15</c:v>
                </c:pt>
                <c:pt idx="17454">
                  <c:v>1.07155E-14</c:v>
                </c:pt>
                <c:pt idx="17455">
                  <c:v>1.07155E-14</c:v>
                </c:pt>
                <c:pt idx="17456">
                  <c:v>8.9715500000000004E-15</c:v>
                </c:pt>
                <c:pt idx="17457">
                  <c:v>8.9715500000000004E-15</c:v>
                </c:pt>
                <c:pt idx="17458">
                  <c:v>1.3077099999999999E-14</c:v>
                </c:pt>
                <c:pt idx="17459">
                  <c:v>1.3077099999999999E-14</c:v>
                </c:pt>
                <c:pt idx="17460">
                  <c:v>8.7153500000000007E-15</c:v>
                </c:pt>
                <c:pt idx="17461">
                  <c:v>8.7153500000000007E-15</c:v>
                </c:pt>
                <c:pt idx="17462">
                  <c:v>6.6724000000000001E-15</c:v>
                </c:pt>
                <c:pt idx="17463">
                  <c:v>6.6724000000000001E-15</c:v>
                </c:pt>
                <c:pt idx="17464">
                  <c:v>8.3729400000000007E-15</c:v>
                </c:pt>
                <c:pt idx="17465">
                  <c:v>8.3729400000000007E-15</c:v>
                </c:pt>
                <c:pt idx="17466">
                  <c:v>8.1895900000000006E-15</c:v>
                </c:pt>
                <c:pt idx="17467">
                  <c:v>8.1895900000000006E-15</c:v>
                </c:pt>
                <c:pt idx="17468">
                  <c:v>1.12188E-14</c:v>
                </c:pt>
                <c:pt idx="17469">
                  <c:v>1.12188E-14</c:v>
                </c:pt>
                <c:pt idx="17470">
                  <c:v>7.2048599999999993E-15</c:v>
                </c:pt>
                <c:pt idx="17471">
                  <c:v>7.2048599999999993E-15</c:v>
                </c:pt>
                <c:pt idx="17472">
                  <c:v>8.44311E-15</c:v>
                </c:pt>
                <c:pt idx="17473">
                  <c:v>8.44311E-15</c:v>
                </c:pt>
                <c:pt idx="17474">
                  <c:v>9.6490100000000002E-15</c:v>
                </c:pt>
                <c:pt idx="17475">
                  <c:v>9.6490100000000002E-15</c:v>
                </c:pt>
                <c:pt idx="17476">
                  <c:v>1.02054E-14</c:v>
                </c:pt>
                <c:pt idx="17477">
                  <c:v>1.02054E-14</c:v>
                </c:pt>
                <c:pt idx="17478">
                  <c:v>1.00189E-14</c:v>
                </c:pt>
                <c:pt idx="17479">
                  <c:v>1.00189E-14</c:v>
                </c:pt>
                <c:pt idx="17480">
                  <c:v>1.07641E-14</c:v>
                </c:pt>
                <c:pt idx="17481">
                  <c:v>1.07641E-14</c:v>
                </c:pt>
                <c:pt idx="17482">
                  <c:v>8.5237100000000006E-15</c:v>
                </c:pt>
                <c:pt idx="17483">
                  <c:v>8.5237100000000006E-15</c:v>
                </c:pt>
                <c:pt idx="17484">
                  <c:v>1.00178E-14</c:v>
                </c:pt>
                <c:pt idx="17485">
                  <c:v>1.00178E-14</c:v>
                </c:pt>
                <c:pt idx="17486">
                  <c:v>8.5020899999999993E-15</c:v>
                </c:pt>
                <c:pt idx="17487">
                  <c:v>8.5020899999999993E-15</c:v>
                </c:pt>
                <c:pt idx="17488">
                  <c:v>8.4143900000000006E-15</c:v>
                </c:pt>
                <c:pt idx="17489">
                  <c:v>8.4143900000000006E-15</c:v>
                </c:pt>
                <c:pt idx="17490">
                  <c:v>9.9044000000000006E-15</c:v>
                </c:pt>
                <c:pt idx="17491">
                  <c:v>9.9044000000000006E-15</c:v>
                </c:pt>
                <c:pt idx="17492">
                  <c:v>8.6751900000000005E-15</c:v>
                </c:pt>
                <c:pt idx="17493">
                  <c:v>8.6751900000000005E-15</c:v>
                </c:pt>
                <c:pt idx="17494">
                  <c:v>8.1967999999999994E-15</c:v>
                </c:pt>
                <c:pt idx="17495">
                  <c:v>8.1967999999999994E-15</c:v>
                </c:pt>
                <c:pt idx="17496">
                  <c:v>9.3399299999999995E-15</c:v>
                </c:pt>
                <c:pt idx="17497">
                  <c:v>9.3399299999999995E-15</c:v>
                </c:pt>
                <c:pt idx="17498">
                  <c:v>1.0068900000000001E-14</c:v>
                </c:pt>
                <c:pt idx="17499">
                  <c:v>1.0068900000000001E-14</c:v>
                </c:pt>
                <c:pt idx="17500">
                  <c:v>8.5897999999999993E-15</c:v>
                </c:pt>
                <c:pt idx="17501">
                  <c:v>8.5897999999999993E-15</c:v>
                </c:pt>
                <c:pt idx="17502">
                  <c:v>9.2795699999999994E-15</c:v>
                </c:pt>
                <c:pt idx="17503">
                  <c:v>9.2795699999999994E-15</c:v>
                </c:pt>
                <c:pt idx="17504">
                  <c:v>8.6435200000000005E-15</c:v>
                </c:pt>
                <c:pt idx="17505">
                  <c:v>8.6435200000000005E-15</c:v>
                </c:pt>
                <c:pt idx="17506">
                  <c:v>7.1617500000000001E-15</c:v>
                </c:pt>
                <c:pt idx="17507">
                  <c:v>7.1617500000000001E-15</c:v>
                </c:pt>
                <c:pt idx="17508">
                  <c:v>8.5201999999999999E-15</c:v>
                </c:pt>
                <c:pt idx="17509">
                  <c:v>8.5201999999999999E-15</c:v>
                </c:pt>
                <c:pt idx="17510">
                  <c:v>6.3228600000000004E-15</c:v>
                </c:pt>
                <c:pt idx="17511">
                  <c:v>6.3228600000000004E-15</c:v>
                </c:pt>
                <c:pt idx="17512">
                  <c:v>1.03475E-14</c:v>
                </c:pt>
                <c:pt idx="17513">
                  <c:v>1.03475E-14</c:v>
                </c:pt>
                <c:pt idx="17514">
                  <c:v>8.2087900000000006E-15</c:v>
                </c:pt>
                <c:pt idx="17515">
                  <c:v>8.2087900000000006E-15</c:v>
                </c:pt>
                <c:pt idx="17516">
                  <c:v>8.1881000000000007E-15</c:v>
                </c:pt>
                <c:pt idx="17517">
                  <c:v>8.1881000000000007E-15</c:v>
                </c:pt>
                <c:pt idx="17518">
                  <c:v>7.1754499999999995E-15</c:v>
                </c:pt>
                <c:pt idx="17519">
                  <c:v>7.1754499999999995E-15</c:v>
                </c:pt>
                <c:pt idx="17520">
                  <c:v>8.7390699999999994E-15</c:v>
                </c:pt>
                <c:pt idx="17521">
                  <c:v>8.7390699999999994E-15</c:v>
                </c:pt>
                <c:pt idx="17522">
                  <c:v>6.2759799999999999E-15</c:v>
                </c:pt>
                <c:pt idx="17523">
                  <c:v>6.2759799999999999E-15</c:v>
                </c:pt>
                <c:pt idx="17524">
                  <c:v>7.5749100000000007E-15</c:v>
                </c:pt>
                <c:pt idx="17525">
                  <c:v>7.5749100000000007E-15</c:v>
                </c:pt>
                <c:pt idx="17526">
                  <c:v>6.7754699999999996E-15</c:v>
                </c:pt>
                <c:pt idx="17527">
                  <c:v>6.7754699999999996E-15</c:v>
                </c:pt>
                <c:pt idx="17528">
                  <c:v>6.9577700000000003E-15</c:v>
                </c:pt>
                <c:pt idx="17529">
                  <c:v>6.9577700000000003E-15</c:v>
                </c:pt>
                <c:pt idx="17530">
                  <c:v>8.9220400000000001E-15</c:v>
                </c:pt>
                <c:pt idx="17531">
                  <c:v>8.9220400000000001E-15</c:v>
                </c:pt>
                <c:pt idx="17532">
                  <c:v>7.7010099999999993E-15</c:v>
                </c:pt>
                <c:pt idx="17533">
                  <c:v>7.7010099999999993E-15</c:v>
                </c:pt>
                <c:pt idx="17534">
                  <c:v>7.57083E-15</c:v>
                </c:pt>
                <c:pt idx="17535">
                  <c:v>7.57083E-15</c:v>
                </c:pt>
                <c:pt idx="17536">
                  <c:v>9.4377400000000002E-15</c:v>
                </c:pt>
                <c:pt idx="17537">
                  <c:v>9.4377400000000002E-15</c:v>
                </c:pt>
                <c:pt idx="17538">
                  <c:v>8.9374800000000002E-15</c:v>
                </c:pt>
                <c:pt idx="17539">
                  <c:v>8.9374800000000002E-15</c:v>
                </c:pt>
                <c:pt idx="17540">
                  <c:v>8.2555600000000004E-15</c:v>
                </c:pt>
                <c:pt idx="17541">
                  <c:v>8.2555600000000004E-15</c:v>
                </c:pt>
                <c:pt idx="17542">
                  <c:v>8.8367200000000005E-15</c:v>
                </c:pt>
                <c:pt idx="17543">
                  <c:v>8.8367200000000005E-15</c:v>
                </c:pt>
                <c:pt idx="17544">
                  <c:v>8.9484500000000005E-15</c:v>
                </c:pt>
                <c:pt idx="17545">
                  <c:v>8.9484500000000005E-15</c:v>
                </c:pt>
                <c:pt idx="17546">
                  <c:v>6.8819199999999996E-15</c:v>
                </c:pt>
                <c:pt idx="17547">
                  <c:v>6.8819199999999996E-15</c:v>
                </c:pt>
                <c:pt idx="17548">
                  <c:v>7.1493799999999994E-15</c:v>
                </c:pt>
                <c:pt idx="17549">
                  <c:v>7.1493799999999994E-15</c:v>
                </c:pt>
                <c:pt idx="17550">
                  <c:v>9.10271E-15</c:v>
                </c:pt>
                <c:pt idx="17551">
                  <c:v>9.10271E-15</c:v>
                </c:pt>
                <c:pt idx="17552">
                  <c:v>9.1445399999999993E-15</c:v>
                </c:pt>
                <c:pt idx="17553">
                  <c:v>9.1445399999999993E-15</c:v>
                </c:pt>
                <c:pt idx="17554">
                  <c:v>7.9072299999999997E-15</c:v>
                </c:pt>
                <c:pt idx="17555">
                  <c:v>7.9072299999999997E-15</c:v>
                </c:pt>
                <c:pt idx="17556">
                  <c:v>7.5232000000000004E-15</c:v>
                </c:pt>
                <c:pt idx="17557">
                  <c:v>7.5232000000000004E-15</c:v>
                </c:pt>
                <c:pt idx="17558">
                  <c:v>8.2352499999999999E-15</c:v>
                </c:pt>
                <c:pt idx="17559">
                  <c:v>8.2352499999999999E-15</c:v>
                </c:pt>
                <c:pt idx="17560">
                  <c:v>9.5712499999999995E-15</c:v>
                </c:pt>
                <c:pt idx="17561">
                  <c:v>9.5712499999999995E-15</c:v>
                </c:pt>
                <c:pt idx="17562">
                  <c:v>1.23268E-14</c:v>
                </c:pt>
                <c:pt idx="17563">
                  <c:v>1.23268E-14</c:v>
                </c:pt>
                <c:pt idx="17564">
                  <c:v>1.36643E-13</c:v>
                </c:pt>
                <c:pt idx="17565">
                  <c:v>1.36643E-13</c:v>
                </c:pt>
                <c:pt idx="17566">
                  <c:v>8.0296699999999994E-15</c:v>
                </c:pt>
                <c:pt idx="17567">
                  <c:v>8.0296699999999994E-15</c:v>
                </c:pt>
                <c:pt idx="17568">
                  <c:v>7.9085899999999994E-15</c:v>
                </c:pt>
                <c:pt idx="17569">
                  <c:v>7.9085899999999994E-15</c:v>
                </c:pt>
                <c:pt idx="17570">
                  <c:v>7.48411E-15</c:v>
                </c:pt>
                <c:pt idx="17571">
                  <c:v>7.48411E-15</c:v>
                </c:pt>
                <c:pt idx="17572">
                  <c:v>1.8159399999999999E-14</c:v>
                </c:pt>
                <c:pt idx="17573">
                  <c:v>1.8159399999999999E-14</c:v>
                </c:pt>
                <c:pt idx="17574">
                  <c:v>8.0014900000000006E-15</c:v>
                </c:pt>
                <c:pt idx="17575">
                  <c:v>8.0014900000000006E-15</c:v>
                </c:pt>
                <c:pt idx="17576">
                  <c:v>8.7828499999999995E-15</c:v>
                </c:pt>
                <c:pt idx="17577">
                  <c:v>8.7828499999999995E-15</c:v>
                </c:pt>
                <c:pt idx="17578">
                  <c:v>8.9089800000000007E-15</c:v>
                </c:pt>
                <c:pt idx="17579">
                  <c:v>8.9089800000000007E-15</c:v>
                </c:pt>
                <c:pt idx="17580">
                  <c:v>8.0355999999999999E-15</c:v>
                </c:pt>
                <c:pt idx="17581">
                  <c:v>8.0355999999999999E-15</c:v>
                </c:pt>
                <c:pt idx="17582">
                  <c:v>9.24072E-15</c:v>
                </c:pt>
                <c:pt idx="17583">
                  <c:v>9.24072E-15</c:v>
                </c:pt>
                <c:pt idx="17584">
                  <c:v>1.09074E-14</c:v>
                </c:pt>
                <c:pt idx="17585">
                  <c:v>1.09074E-14</c:v>
                </c:pt>
                <c:pt idx="17586">
                  <c:v>1.16128E-14</c:v>
                </c:pt>
                <c:pt idx="17587">
                  <c:v>1.16128E-14</c:v>
                </c:pt>
                <c:pt idx="17588">
                  <c:v>9.9026099999999994E-15</c:v>
                </c:pt>
                <c:pt idx="17589">
                  <c:v>9.9026099999999994E-15</c:v>
                </c:pt>
                <c:pt idx="17590">
                  <c:v>7.2790999999999995E-15</c:v>
                </c:pt>
                <c:pt idx="17591">
                  <c:v>7.2790999999999995E-15</c:v>
                </c:pt>
                <c:pt idx="17592">
                  <c:v>8.46628E-15</c:v>
                </c:pt>
                <c:pt idx="17593">
                  <c:v>8.46628E-15</c:v>
                </c:pt>
                <c:pt idx="17594">
                  <c:v>6.7223800000000002E-15</c:v>
                </c:pt>
                <c:pt idx="17595">
                  <c:v>6.7223800000000002E-15</c:v>
                </c:pt>
                <c:pt idx="17596">
                  <c:v>8.5997500000000002E-15</c:v>
                </c:pt>
                <c:pt idx="17597">
                  <c:v>8.5997500000000002E-15</c:v>
                </c:pt>
                <c:pt idx="17598">
                  <c:v>8.17141E-15</c:v>
                </c:pt>
                <c:pt idx="17599">
                  <c:v>8.17141E-15</c:v>
                </c:pt>
                <c:pt idx="17600">
                  <c:v>9.3525999999999998E-15</c:v>
                </c:pt>
                <c:pt idx="17601">
                  <c:v>9.3525999999999998E-15</c:v>
                </c:pt>
                <c:pt idx="17602">
                  <c:v>1.1329300000000001E-14</c:v>
                </c:pt>
                <c:pt idx="17603">
                  <c:v>1.1329300000000001E-14</c:v>
                </c:pt>
                <c:pt idx="17604">
                  <c:v>7.0091599999999997E-15</c:v>
                </c:pt>
                <c:pt idx="17605">
                  <c:v>7.0091599999999997E-15</c:v>
                </c:pt>
                <c:pt idx="17606">
                  <c:v>1.00826E-14</c:v>
                </c:pt>
                <c:pt idx="17607">
                  <c:v>1.00826E-14</c:v>
                </c:pt>
                <c:pt idx="17608">
                  <c:v>9.3872900000000003E-15</c:v>
                </c:pt>
                <c:pt idx="17609">
                  <c:v>9.3872900000000003E-15</c:v>
                </c:pt>
                <c:pt idx="17610">
                  <c:v>9.8106000000000005E-15</c:v>
                </c:pt>
                <c:pt idx="17611">
                  <c:v>9.8106000000000005E-15</c:v>
                </c:pt>
                <c:pt idx="17612">
                  <c:v>8.9104900000000002E-15</c:v>
                </c:pt>
                <c:pt idx="17613">
                  <c:v>8.9104900000000002E-15</c:v>
                </c:pt>
                <c:pt idx="17614">
                  <c:v>9.7390799999999997E-15</c:v>
                </c:pt>
                <c:pt idx="17615">
                  <c:v>9.7390799999999997E-15</c:v>
                </c:pt>
                <c:pt idx="17616">
                  <c:v>7.8435499999999994E-15</c:v>
                </c:pt>
                <c:pt idx="17617">
                  <c:v>7.8435499999999994E-15</c:v>
                </c:pt>
                <c:pt idx="17618">
                  <c:v>8.9009700000000007E-15</c:v>
                </c:pt>
                <c:pt idx="17619">
                  <c:v>8.9009700000000007E-15</c:v>
                </c:pt>
                <c:pt idx="17620">
                  <c:v>8.6568899999999994E-15</c:v>
                </c:pt>
                <c:pt idx="17621">
                  <c:v>8.6568899999999994E-15</c:v>
                </c:pt>
                <c:pt idx="17622">
                  <c:v>7.4930799999999997E-14</c:v>
                </c:pt>
                <c:pt idx="17623">
                  <c:v>7.4930799999999997E-14</c:v>
                </c:pt>
                <c:pt idx="17624">
                  <c:v>1.0691100000000001E-14</c:v>
                </c:pt>
                <c:pt idx="17625">
                  <c:v>1.0691100000000001E-14</c:v>
                </c:pt>
                <c:pt idx="17626">
                  <c:v>1.02078E-14</c:v>
                </c:pt>
                <c:pt idx="17627">
                  <c:v>1.02078E-14</c:v>
                </c:pt>
                <c:pt idx="17628">
                  <c:v>1.05721E-14</c:v>
                </c:pt>
                <c:pt idx="17629">
                  <c:v>1.05721E-14</c:v>
                </c:pt>
                <c:pt idx="17630">
                  <c:v>1.03035E-14</c:v>
                </c:pt>
                <c:pt idx="17631">
                  <c:v>1.03035E-14</c:v>
                </c:pt>
                <c:pt idx="17632">
                  <c:v>8.0114800000000006E-15</c:v>
                </c:pt>
                <c:pt idx="17633">
                  <c:v>8.0114800000000006E-15</c:v>
                </c:pt>
                <c:pt idx="17634">
                  <c:v>8.3748000000000003E-15</c:v>
                </c:pt>
                <c:pt idx="17635">
                  <c:v>8.3748000000000003E-15</c:v>
                </c:pt>
                <c:pt idx="17636">
                  <c:v>9.5631900000000007E-15</c:v>
                </c:pt>
                <c:pt idx="17637">
                  <c:v>9.5631900000000007E-15</c:v>
                </c:pt>
                <c:pt idx="17638">
                  <c:v>7.7470800000000004E-15</c:v>
                </c:pt>
                <c:pt idx="17639">
                  <c:v>7.7470800000000004E-15</c:v>
                </c:pt>
                <c:pt idx="17640">
                  <c:v>9.4459500000000004E-15</c:v>
                </c:pt>
                <c:pt idx="17641">
                  <c:v>9.4459500000000004E-15</c:v>
                </c:pt>
                <c:pt idx="17642">
                  <c:v>9.5336399999999992E-15</c:v>
                </c:pt>
                <c:pt idx="17643">
                  <c:v>9.5336399999999992E-15</c:v>
                </c:pt>
                <c:pt idx="17644">
                  <c:v>2.07432E-14</c:v>
                </c:pt>
                <c:pt idx="17645">
                  <c:v>2.07432E-14</c:v>
                </c:pt>
                <c:pt idx="17646">
                  <c:v>4.0045899999999997E-14</c:v>
                </c:pt>
                <c:pt idx="17647">
                  <c:v>4.0045899999999997E-14</c:v>
                </c:pt>
                <c:pt idx="17648">
                  <c:v>5.5801099999999997E-14</c:v>
                </c:pt>
                <c:pt idx="17649">
                  <c:v>5.5801099999999997E-14</c:v>
                </c:pt>
                <c:pt idx="17650">
                  <c:v>7.2330000000000006E-14</c:v>
                </c:pt>
                <c:pt idx="17651">
                  <c:v>7.2330000000000006E-14</c:v>
                </c:pt>
                <c:pt idx="17652">
                  <c:v>9.2192000000000002E-14</c:v>
                </c:pt>
                <c:pt idx="17653">
                  <c:v>9.2192000000000002E-14</c:v>
                </c:pt>
                <c:pt idx="17654">
                  <c:v>1.04122E-13</c:v>
                </c:pt>
                <c:pt idx="17655">
                  <c:v>1.04122E-13</c:v>
                </c:pt>
                <c:pt idx="17656">
                  <c:v>1.52449E-13</c:v>
                </c:pt>
                <c:pt idx="17657">
                  <c:v>1.52449E-13</c:v>
                </c:pt>
                <c:pt idx="17658">
                  <c:v>1.40388E-13</c:v>
                </c:pt>
                <c:pt idx="17659">
                  <c:v>1.40388E-13</c:v>
                </c:pt>
                <c:pt idx="17660">
                  <c:v>1.57427E-13</c:v>
                </c:pt>
                <c:pt idx="17661">
                  <c:v>1.57427E-13</c:v>
                </c:pt>
                <c:pt idx="17662">
                  <c:v>1.7303999999999999E-13</c:v>
                </c:pt>
                <c:pt idx="17663">
                  <c:v>1.7303999999999999E-13</c:v>
                </c:pt>
                <c:pt idx="17664">
                  <c:v>1.8994E-13</c:v>
                </c:pt>
                <c:pt idx="17665">
                  <c:v>1.8994E-13</c:v>
                </c:pt>
                <c:pt idx="17666">
                  <c:v>2.0373600000000001E-13</c:v>
                </c:pt>
                <c:pt idx="17667">
                  <c:v>2.0373600000000001E-13</c:v>
                </c:pt>
                <c:pt idx="17668">
                  <c:v>2.2095599999999999E-13</c:v>
                </c:pt>
                <c:pt idx="17669">
                  <c:v>2.2095599999999999E-13</c:v>
                </c:pt>
                <c:pt idx="17670">
                  <c:v>2.3709E-13</c:v>
                </c:pt>
                <c:pt idx="17671">
                  <c:v>2.3709E-13</c:v>
                </c:pt>
                <c:pt idx="17672">
                  <c:v>2.5018199999999999E-13</c:v>
                </c:pt>
                <c:pt idx="17673">
                  <c:v>2.5018199999999999E-13</c:v>
                </c:pt>
                <c:pt idx="17674">
                  <c:v>2.7335199999999998E-13</c:v>
                </c:pt>
                <c:pt idx="17675">
                  <c:v>2.7335199999999998E-13</c:v>
                </c:pt>
                <c:pt idx="17676">
                  <c:v>2.9040099999999998E-13</c:v>
                </c:pt>
                <c:pt idx="17677">
                  <c:v>2.9040099999999998E-13</c:v>
                </c:pt>
                <c:pt idx="17678">
                  <c:v>3.10261E-13</c:v>
                </c:pt>
                <c:pt idx="17679">
                  <c:v>3.10261E-13</c:v>
                </c:pt>
                <c:pt idx="17680">
                  <c:v>3.1886900000000001E-13</c:v>
                </c:pt>
                <c:pt idx="17681">
                  <c:v>3.1886900000000001E-13</c:v>
                </c:pt>
                <c:pt idx="17682">
                  <c:v>3.4096800000000002E-13</c:v>
                </c:pt>
                <c:pt idx="17683">
                  <c:v>3.4096800000000002E-13</c:v>
                </c:pt>
                <c:pt idx="17684">
                  <c:v>3.57899E-13</c:v>
                </c:pt>
                <c:pt idx="17685">
                  <c:v>3.57899E-13</c:v>
                </c:pt>
                <c:pt idx="17686">
                  <c:v>3.7111000000000002E-13</c:v>
                </c:pt>
                <c:pt idx="17687">
                  <c:v>3.7111000000000002E-13</c:v>
                </c:pt>
                <c:pt idx="17688">
                  <c:v>3.8796199999999999E-13</c:v>
                </c:pt>
                <c:pt idx="17689">
                  <c:v>3.8796199999999999E-13</c:v>
                </c:pt>
                <c:pt idx="17690">
                  <c:v>4.0290699999999998E-13</c:v>
                </c:pt>
                <c:pt idx="17691">
                  <c:v>4.0290699999999998E-13</c:v>
                </c:pt>
                <c:pt idx="17692">
                  <c:v>4.21446E-13</c:v>
                </c:pt>
                <c:pt idx="17693">
                  <c:v>4.21446E-13</c:v>
                </c:pt>
                <c:pt idx="17694">
                  <c:v>4.4106399999999998E-13</c:v>
                </c:pt>
                <c:pt idx="17695">
                  <c:v>4.4106399999999998E-13</c:v>
                </c:pt>
                <c:pt idx="17696">
                  <c:v>4.57808E-13</c:v>
                </c:pt>
                <c:pt idx="17697">
                  <c:v>4.57808E-13</c:v>
                </c:pt>
                <c:pt idx="17698">
                  <c:v>4.7187900000000003E-13</c:v>
                </c:pt>
                <c:pt idx="17699">
                  <c:v>4.7187900000000003E-13</c:v>
                </c:pt>
                <c:pt idx="17700">
                  <c:v>4.8570100000000001E-13</c:v>
                </c:pt>
                <c:pt idx="17701">
                  <c:v>4.8570100000000001E-13</c:v>
                </c:pt>
                <c:pt idx="17702">
                  <c:v>5.0523800000000003E-13</c:v>
                </c:pt>
                <c:pt idx="17703">
                  <c:v>5.0523800000000003E-13</c:v>
                </c:pt>
                <c:pt idx="17704">
                  <c:v>5.27084E-13</c:v>
                </c:pt>
                <c:pt idx="17705">
                  <c:v>5.27084E-13</c:v>
                </c:pt>
                <c:pt idx="17706">
                  <c:v>5.3746600000000004E-13</c:v>
                </c:pt>
                <c:pt idx="17707">
                  <c:v>5.3746600000000004E-13</c:v>
                </c:pt>
                <c:pt idx="17708">
                  <c:v>5.5755399999999997E-13</c:v>
                </c:pt>
                <c:pt idx="17709">
                  <c:v>5.5755399999999997E-13</c:v>
                </c:pt>
                <c:pt idx="17710">
                  <c:v>5.7292400000000003E-13</c:v>
                </c:pt>
                <c:pt idx="17711">
                  <c:v>5.7292400000000003E-13</c:v>
                </c:pt>
                <c:pt idx="17712">
                  <c:v>5.8938400000000005E-13</c:v>
                </c:pt>
                <c:pt idx="17713">
                  <c:v>5.8938400000000005E-13</c:v>
                </c:pt>
                <c:pt idx="17714">
                  <c:v>6.0358999999999996E-13</c:v>
                </c:pt>
                <c:pt idx="17715">
                  <c:v>6.0358999999999996E-13</c:v>
                </c:pt>
                <c:pt idx="17716">
                  <c:v>6.1410500000000004E-13</c:v>
                </c:pt>
                <c:pt idx="17717">
                  <c:v>6.1410500000000004E-13</c:v>
                </c:pt>
                <c:pt idx="17718">
                  <c:v>6.4066300000000003E-13</c:v>
                </c:pt>
                <c:pt idx="17719">
                  <c:v>6.4066300000000003E-13</c:v>
                </c:pt>
                <c:pt idx="17720">
                  <c:v>6.5446700000000002E-13</c:v>
                </c:pt>
                <c:pt idx="17721">
                  <c:v>6.5446700000000002E-13</c:v>
                </c:pt>
                <c:pt idx="17722">
                  <c:v>6.8609400000000004E-13</c:v>
                </c:pt>
                <c:pt idx="17723">
                  <c:v>6.8609400000000004E-13</c:v>
                </c:pt>
                <c:pt idx="17724">
                  <c:v>6.8550400000000004E-13</c:v>
                </c:pt>
                <c:pt idx="17725">
                  <c:v>6.8550400000000004E-13</c:v>
                </c:pt>
                <c:pt idx="17726">
                  <c:v>6.9944099999999997E-13</c:v>
                </c:pt>
                <c:pt idx="17727">
                  <c:v>6.9944099999999997E-13</c:v>
                </c:pt>
                <c:pt idx="17728">
                  <c:v>7.2515399999999998E-13</c:v>
                </c:pt>
                <c:pt idx="17729">
                  <c:v>7.2515399999999998E-13</c:v>
                </c:pt>
                <c:pt idx="17730">
                  <c:v>7.3700900000000004E-13</c:v>
                </c:pt>
                <c:pt idx="17731">
                  <c:v>7.3700900000000004E-13</c:v>
                </c:pt>
                <c:pt idx="17732">
                  <c:v>7.6315100000000001E-13</c:v>
                </c:pt>
                <c:pt idx="17733">
                  <c:v>7.6315100000000001E-13</c:v>
                </c:pt>
                <c:pt idx="17734">
                  <c:v>7.8798800000000001E-13</c:v>
                </c:pt>
                <c:pt idx="17735">
                  <c:v>7.8798800000000001E-13</c:v>
                </c:pt>
                <c:pt idx="17736">
                  <c:v>7.8879899999999996E-13</c:v>
                </c:pt>
                <c:pt idx="17737">
                  <c:v>7.8879899999999996E-13</c:v>
                </c:pt>
                <c:pt idx="17738">
                  <c:v>8.1102899999999996E-13</c:v>
                </c:pt>
                <c:pt idx="17739">
                  <c:v>8.1102899999999996E-13</c:v>
                </c:pt>
                <c:pt idx="17740">
                  <c:v>1.376E-12</c:v>
                </c:pt>
                <c:pt idx="17741">
                  <c:v>1.376E-12</c:v>
                </c:pt>
                <c:pt idx="17742">
                  <c:v>8.4725400000000004E-13</c:v>
                </c:pt>
                <c:pt idx="17743">
                  <c:v>8.4725400000000004E-13</c:v>
                </c:pt>
                <c:pt idx="17744">
                  <c:v>8.6138199999999995E-13</c:v>
                </c:pt>
                <c:pt idx="17745">
                  <c:v>8.6138199999999995E-13</c:v>
                </c:pt>
                <c:pt idx="17746">
                  <c:v>8.7430599999999995E-13</c:v>
                </c:pt>
                <c:pt idx="17747">
                  <c:v>8.7430599999999995E-13</c:v>
                </c:pt>
                <c:pt idx="17748">
                  <c:v>8.8731900000000003E-13</c:v>
                </c:pt>
                <c:pt idx="17749">
                  <c:v>8.8731900000000003E-13</c:v>
                </c:pt>
                <c:pt idx="17750">
                  <c:v>9.0866799999999996E-13</c:v>
                </c:pt>
                <c:pt idx="17751">
                  <c:v>9.0866799999999996E-13</c:v>
                </c:pt>
                <c:pt idx="17752">
                  <c:v>9.4092999999999991E-13</c:v>
                </c:pt>
                <c:pt idx="17753">
                  <c:v>9.4092999999999991E-13</c:v>
                </c:pt>
                <c:pt idx="17754">
                  <c:v>9.4512800000000009E-13</c:v>
                </c:pt>
                <c:pt idx="17755">
                  <c:v>9.4512800000000009E-13</c:v>
                </c:pt>
                <c:pt idx="17756">
                  <c:v>9.5775800000000001E-13</c:v>
                </c:pt>
                <c:pt idx="17757">
                  <c:v>9.5775800000000001E-13</c:v>
                </c:pt>
                <c:pt idx="17758">
                  <c:v>9.7224699999999991E-13</c:v>
                </c:pt>
                <c:pt idx="17759">
                  <c:v>9.7224699999999991E-13</c:v>
                </c:pt>
                <c:pt idx="17760">
                  <c:v>9.8940099999999998E-13</c:v>
                </c:pt>
                <c:pt idx="17761">
                  <c:v>9.8940099999999998E-13</c:v>
                </c:pt>
                <c:pt idx="17762">
                  <c:v>1.00741E-12</c:v>
                </c:pt>
                <c:pt idx="17763">
                  <c:v>1.00741E-12</c:v>
                </c:pt>
                <c:pt idx="17764">
                  <c:v>1.0338899999999999E-12</c:v>
                </c:pt>
                <c:pt idx="17765">
                  <c:v>1.0338899999999999E-12</c:v>
                </c:pt>
                <c:pt idx="17766">
                  <c:v>1.03165E-11</c:v>
                </c:pt>
                <c:pt idx="17767">
                  <c:v>1.03165E-11</c:v>
                </c:pt>
                <c:pt idx="17768">
                  <c:v>1.06059E-12</c:v>
                </c:pt>
                <c:pt idx="17769">
                  <c:v>1.06059E-12</c:v>
                </c:pt>
                <c:pt idx="17770">
                  <c:v>1.08422E-12</c:v>
                </c:pt>
                <c:pt idx="17771">
                  <c:v>1.08422E-12</c:v>
                </c:pt>
                <c:pt idx="17772">
                  <c:v>1.0999400000000001E-12</c:v>
                </c:pt>
                <c:pt idx="17773">
                  <c:v>1.0999400000000001E-12</c:v>
                </c:pt>
                <c:pt idx="17774">
                  <c:v>1.10168E-12</c:v>
                </c:pt>
                <c:pt idx="17775">
                  <c:v>1.10168E-12</c:v>
                </c:pt>
                <c:pt idx="17776">
                  <c:v>1.1254200000000001E-12</c:v>
                </c:pt>
                <c:pt idx="17777">
                  <c:v>1.1254200000000001E-12</c:v>
                </c:pt>
                <c:pt idx="17778">
                  <c:v>1.14375E-12</c:v>
                </c:pt>
                <c:pt idx="17779">
                  <c:v>1.14375E-12</c:v>
                </c:pt>
                <c:pt idx="17780">
                  <c:v>1.1573499999999999E-12</c:v>
                </c:pt>
                <c:pt idx="17781">
                  <c:v>1.1573499999999999E-12</c:v>
                </c:pt>
                <c:pt idx="17782">
                  <c:v>1.1893799999999999E-12</c:v>
                </c:pt>
                <c:pt idx="17783">
                  <c:v>1.1893799999999999E-12</c:v>
                </c:pt>
                <c:pt idx="17784">
                  <c:v>1.19758E-12</c:v>
                </c:pt>
                <c:pt idx="17785">
                  <c:v>1.19758E-12</c:v>
                </c:pt>
                <c:pt idx="17786">
                  <c:v>1.21813E-12</c:v>
                </c:pt>
                <c:pt idx="17787">
                  <c:v>1.21813E-12</c:v>
                </c:pt>
                <c:pt idx="17788">
                  <c:v>1.2320099999999999E-12</c:v>
                </c:pt>
                <c:pt idx="17789">
                  <c:v>1.2320099999999999E-12</c:v>
                </c:pt>
                <c:pt idx="17790">
                  <c:v>1.4178199999999999E-12</c:v>
                </c:pt>
                <c:pt idx="17791">
                  <c:v>1.4178199999999999E-12</c:v>
                </c:pt>
                <c:pt idx="17792">
                  <c:v>1.25818E-12</c:v>
                </c:pt>
                <c:pt idx="17793">
                  <c:v>1.25818E-12</c:v>
                </c:pt>
                <c:pt idx="17794">
                  <c:v>1.2828999999999999E-12</c:v>
                </c:pt>
                <c:pt idx="17795">
                  <c:v>1.2828999999999999E-12</c:v>
                </c:pt>
                <c:pt idx="17796">
                  <c:v>1.2991299999999999E-12</c:v>
                </c:pt>
                <c:pt idx="17797">
                  <c:v>1.2991299999999999E-12</c:v>
                </c:pt>
                <c:pt idx="17798">
                  <c:v>1.3140200000000001E-12</c:v>
                </c:pt>
                <c:pt idx="17799">
                  <c:v>1.3140200000000001E-12</c:v>
                </c:pt>
                <c:pt idx="17800">
                  <c:v>1.3054000000000001E-12</c:v>
                </c:pt>
                <c:pt idx="17801">
                  <c:v>1.3054000000000001E-12</c:v>
                </c:pt>
                <c:pt idx="17802">
                  <c:v>1.2696499999999999E-12</c:v>
                </c:pt>
                <c:pt idx="17803">
                  <c:v>1.2696499999999999E-12</c:v>
                </c:pt>
                <c:pt idx="17804">
                  <c:v>1.2814E-12</c:v>
                </c:pt>
                <c:pt idx="17805">
                  <c:v>1.2814E-12</c:v>
                </c:pt>
                <c:pt idx="17806">
                  <c:v>1.20074E-12</c:v>
                </c:pt>
                <c:pt idx="17807">
                  <c:v>1.20074E-12</c:v>
                </c:pt>
                <c:pt idx="17808">
                  <c:v>1.1807799999999999E-12</c:v>
                </c:pt>
                <c:pt idx="17809">
                  <c:v>1.1807799999999999E-12</c:v>
                </c:pt>
                <c:pt idx="17810">
                  <c:v>1.14226E-12</c:v>
                </c:pt>
                <c:pt idx="17811">
                  <c:v>1.14226E-12</c:v>
                </c:pt>
                <c:pt idx="17812">
                  <c:v>1.0987100000000001E-12</c:v>
                </c:pt>
                <c:pt idx="17813">
                  <c:v>1.0987100000000001E-12</c:v>
                </c:pt>
                <c:pt idx="17814">
                  <c:v>1.0728700000000001E-12</c:v>
                </c:pt>
                <c:pt idx="17815">
                  <c:v>1.0728700000000001E-12</c:v>
                </c:pt>
                <c:pt idx="17816">
                  <c:v>1.03906E-12</c:v>
                </c:pt>
                <c:pt idx="17817">
                  <c:v>1.03906E-12</c:v>
                </c:pt>
                <c:pt idx="17818">
                  <c:v>1.0137E-12</c:v>
                </c:pt>
                <c:pt idx="17819">
                  <c:v>1.0137E-12</c:v>
                </c:pt>
                <c:pt idx="17820">
                  <c:v>9.7395100000000008E-13</c:v>
                </c:pt>
                <c:pt idx="17821">
                  <c:v>9.7395100000000008E-13</c:v>
                </c:pt>
                <c:pt idx="17822">
                  <c:v>9.2904299999999996E-13</c:v>
                </c:pt>
                <c:pt idx="17823">
                  <c:v>9.2904299999999996E-13</c:v>
                </c:pt>
                <c:pt idx="17824">
                  <c:v>9.0062400000000004E-13</c:v>
                </c:pt>
                <c:pt idx="17825">
                  <c:v>9.0062400000000004E-13</c:v>
                </c:pt>
                <c:pt idx="17826">
                  <c:v>8.7107100000000001E-13</c:v>
                </c:pt>
                <c:pt idx="17827">
                  <c:v>8.7107100000000001E-13</c:v>
                </c:pt>
                <c:pt idx="17828">
                  <c:v>8.3105100000000005E-13</c:v>
                </c:pt>
                <c:pt idx="17829">
                  <c:v>8.3105100000000005E-13</c:v>
                </c:pt>
                <c:pt idx="17830">
                  <c:v>8.0637400000000001E-13</c:v>
                </c:pt>
                <c:pt idx="17831">
                  <c:v>8.0637400000000001E-13</c:v>
                </c:pt>
                <c:pt idx="17832">
                  <c:v>7.6440100000000003E-13</c:v>
                </c:pt>
                <c:pt idx="17833">
                  <c:v>7.6440100000000003E-13</c:v>
                </c:pt>
                <c:pt idx="17834">
                  <c:v>7.3158900000000004E-13</c:v>
                </c:pt>
                <c:pt idx="17835">
                  <c:v>7.3158900000000004E-13</c:v>
                </c:pt>
                <c:pt idx="17836">
                  <c:v>7.0358799999999999E-13</c:v>
                </c:pt>
                <c:pt idx="17837">
                  <c:v>7.0358799999999999E-13</c:v>
                </c:pt>
                <c:pt idx="17838">
                  <c:v>6.5945500000000004E-13</c:v>
                </c:pt>
                <c:pt idx="17839">
                  <c:v>6.5945500000000004E-13</c:v>
                </c:pt>
                <c:pt idx="17840">
                  <c:v>6.3128899999999996E-13</c:v>
                </c:pt>
                <c:pt idx="17841">
                  <c:v>6.3128899999999996E-13</c:v>
                </c:pt>
                <c:pt idx="17842">
                  <c:v>5.9916400000000003E-13</c:v>
                </c:pt>
                <c:pt idx="17843">
                  <c:v>5.9916400000000003E-13</c:v>
                </c:pt>
                <c:pt idx="17844">
                  <c:v>5.6974599999999998E-13</c:v>
                </c:pt>
                <c:pt idx="17845">
                  <c:v>5.6974599999999998E-13</c:v>
                </c:pt>
                <c:pt idx="17846">
                  <c:v>5.3261600000000002E-13</c:v>
                </c:pt>
                <c:pt idx="17847">
                  <c:v>5.3261600000000002E-13</c:v>
                </c:pt>
                <c:pt idx="17848">
                  <c:v>4.9760499999999998E-13</c:v>
                </c:pt>
                <c:pt idx="17849">
                  <c:v>4.9760499999999998E-13</c:v>
                </c:pt>
                <c:pt idx="17850">
                  <c:v>4.6832299999999998E-13</c:v>
                </c:pt>
                <c:pt idx="17851">
                  <c:v>4.6832299999999998E-13</c:v>
                </c:pt>
                <c:pt idx="17852">
                  <c:v>4.31342E-13</c:v>
                </c:pt>
                <c:pt idx="17853">
                  <c:v>4.31342E-13</c:v>
                </c:pt>
                <c:pt idx="17854">
                  <c:v>3.9726099999999999E-13</c:v>
                </c:pt>
                <c:pt idx="17855">
                  <c:v>3.9726099999999999E-13</c:v>
                </c:pt>
                <c:pt idx="17856">
                  <c:v>3.6265299999999999E-13</c:v>
                </c:pt>
                <c:pt idx="17857">
                  <c:v>3.6265299999999999E-13</c:v>
                </c:pt>
                <c:pt idx="17858">
                  <c:v>3.3646700000000001E-13</c:v>
                </c:pt>
                <c:pt idx="17859">
                  <c:v>3.3646700000000001E-13</c:v>
                </c:pt>
                <c:pt idx="17860">
                  <c:v>2.9810900000000001E-13</c:v>
                </c:pt>
                <c:pt idx="17861">
                  <c:v>2.9810900000000001E-13</c:v>
                </c:pt>
                <c:pt idx="17862">
                  <c:v>2.6511099999999999E-13</c:v>
                </c:pt>
                <c:pt idx="17863">
                  <c:v>2.6511099999999999E-13</c:v>
                </c:pt>
                <c:pt idx="17864">
                  <c:v>2.2883399999999998E-13</c:v>
                </c:pt>
                <c:pt idx="17865">
                  <c:v>2.2883399999999998E-13</c:v>
                </c:pt>
                <c:pt idx="17866">
                  <c:v>1.9675300000000001E-13</c:v>
                </c:pt>
                <c:pt idx="17867">
                  <c:v>1.9675300000000001E-13</c:v>
                </c:pt>
                <c:pt idx="17868">
                  <c:v>1.6569400000000001E-13</c:v>
                </c:pt>
                <c:pt idx="17869">
                  <c:v>1.6569400000000001E-13</c:v>
                </c:pt>
                <c:pt idx="17870">
                  <c:v>1.2954300000000001E-13</c:v>
                </c:pt>
                <c:pt idx="17871">
                  <c:v>1.2954300000000001E-13</c:v>
                </c:pt>
                <c:pt idx="17872">
                  <c:v>9.8288400000000001E-14</c:v>
                </c:pt>
                <c:pt idx="17873">
                  <c:v>9.8288400000000001E-14</c:v>
                </c:pt>
                <c:pt idx="17874">
                  <c:v>6.5019200000000002E-14</c:v>
                </c:pt>
                <c:pt idx="17875">
                  <c:v>6.5019200000000002E-14</c:v>
                </c:pt>
                <c:pt idx="17876">
                  <c:v>3.1696800000000002E-14</c:v>
                </c:pt>
                <c:pt idx="17877">
                  <c:v>3.1696800000000002E-14</c:v>
                </c:pt>
                <c:pt idx="17878">
                  <c:v>6.58799E-15</c:v>
                </c:pt>
                <c:pt idx="17879">
                  <c:v>6.58799E-15</c:v>
                </c:pt>
                <c:pt idx="17880">
                  <c:v>5.6838100000000004E-15</c:v>
                </c:pt>
                <c:pt idx="17881">
                  <c:v>5.6838100000000004E-15</c:v>
                </c:pt>
                <c:pt idx="17882">
                  <c:v>7.9787199999999996E-15</c:v>
                </c:pt>
                <c:pt idx="17883">
                  <c:v>7.9787199999999996E-15</c:v>
                </c:pt>
                <c:pt idx="17884">
                  <c:v>4.2524499999999999E-15</c:v>
                </c:pt>
                <c:pt idx="17885">
                  <c:v>4.2524499999999999E-15</c:v>
                </c:pt>
                <c:pt idx="17886">
                  <c:v>3.8955199999999998E-15</c:v>
                </c:pt>
                <c:pt idx="17887">
                  <c:v>3.8955199999999998E-15</c:v>
                </c:pt>
                <c:pt idx="17888">
                  <c:v>5.7444799999999998E-15</c:v>
                </c:pt>
                <c:pt idx="17889">
                  <c:v>5.7444799999999998E-15</c:v>
                </c:pt>
                <c:pt idx="17890">
                  <c:v>4.7206400000000001E-15</c:v>
                </c:pt>
                <c:pt idx="17891">
                  <c:v>4.7206400000000001E-15</c:v>
                </c:pt>
                <c:pt idx="17892">
                  <c:v>7.1500799999999996E-15</c:v>
                </c:pt>
                <c:pt idx="17893">
                  <c:v>7.1500799999999996E-15</c:v>
                </c:pt>
                <c:pt idx="17894">
                  <c:v>6.6858099999999997E-15</c:v>
                </c:pt>
                <c:pt idx="17895">
                  <c:v>6.6858099999999997E-15</c:v>
                </c:pt>
                <c:pt idx="17896">
                  <c:v>5.0194700000000003E-15</c:v>
                </c:pt>
                <c:pt idx="17897">
                  <c:v>5.0194700000000003E-15</c:v>
                </c:pt>
                <c:pt idx="17898">
                  <c:v>8.8187799999999993E-15</c:v>
                </c:pt>
                <c:pt idx="17899">
                  <c:v>8.8187799999999993E-15</c:v>
                </c:pt>
                <c:pt idx="17900">
                  <c:v>8.3826699999999996E-14</c:v>
                </c:pt>
                <c:pt idx="17901">
                  <c:v>8.3826699999999996E-14</c:v>
                </c:pt>
                <c:pt idx="17902">
                  <c:v>4.8948800000000004E-15</c:v>
                </c:pt>
                <c:pt idx="17903">
                  <c:v>4.8948800000000004E-15</c:v>
                </c:pt>
                <c:pt idx="17904">
                  <c:v>5.1947399999999997E-15</c:v>
                </c:pt>
                <c:pt idx="17905">
                  <c:v>5.1947399999999997E-15</c:v>
                </c:pt>
                <c:pt idx="17906">
                  <c:v>6.21781E-15</c:v>
                </c:pt>
                <c:pt idx="17907">
                  <c:v>6.21781E-15</c:v>
                </c:pt>
                <c:pt idx="17908">
                  <c:v>6.9081899999999999E-15</c:v>
                </c:pt>
                <c:pt idx="17909">
                  <c:v>6.9081899999999999E-15</c:v>
                </c:pt>
                <c:pt idx="17910">
                  <c:v>7.2104900000000001E-15</c:v>
                </c:pt>
                <c:pt idx="17911">
                  <c:v>7.2104900000000001E-15</c:v>
                </c:pt>
                <c:pt idx="17912">
                  <c:v>5.4290100000000002E-15</c:v>
                </c:pt>
                <c:pt idx="17913">
                  <c:v>5.4290100000000002E-15</c:v>
                </c:pt>
                <c:pt idx="17914">
                  <c:v>6.7258200000000001E-15</c:v>
                </c:pt>
                <c:pt idx="17915">
                  <c:v>6.7258200000000001E-15</c:v>
                </c:pt>
                <c:pt idx="17916">
                  <c:v>4.89787E-15</c:v>
                </c:pt>
                <c:pt idx="17917">
                  <c:v>4.89787E-15</c:v>
                </c:pt>
                <c:pt idx="17918">
                  <c:v>6.26439E-15</c:v>
                </c:pt>
                <c:pt idx="17919">
                  <c:v>6.26439E-15</c:v>
                </c:pt>
                <c:pt idx="17920">
                  <c:v>4.61363E-15</c:v>
                </c:pt>
                <c:pt idx="17921">
                  <c:v>4.61363E-15</c:v>
                </c:pt>
                <c:pt idx="17922">
                  <c:v>4.0710700000000001E-15</c:v>
                </c:pt>
                <c:pt idx="17923">
                  <c:v>4.0710700000000001E-15</c:v>
                </c:pt>
                <c:pt idx="17924">
                  <c:v>5.6788799999999997E-15</c:v>
                </c:pt>
                <c:pt idx="17925">
                  <c:v>5.6788799999999997E-15</c:v>
                </c:pt>
                <c:pt idx="17926">
                  <c:v>6.3032999999999997E-15</c:v>
                </c:pt>
                <c:pt idx="17927">
                  <c:v>6.3032999999999997E-15</c:v>
                </c:pt>
                <c:pt idx="17928">
                  <c:v>5.9760099999999999E-15</c:v>
                </c:pt>
                <c:pt idx="17929">
                  <c:v>5.9760099999999999E-15</c:v>
                </c:pt>
                <c:pt idx="17930">
                  <c:v>4.5566799999999997E-15</c:v>
                </c:pt>
                <c:pt idx="17931">
                  <c:v>4.5566799999999997E-15</c:v>
                </c:pt>
                <c:pt idx="17932">
                  <c:v>5.24244E-15</c:v>
                </c:pt>
                <c:pt idx="17933">
                  <c:v>5.24244E-15</c:v>
                </c:pt>
                <c:pt idx="17934">
                  <c:v>4.8196999999999998E-15</c:v>
                </c:pt>
                <c:pt idx="17935">
                  <c:v>4.8196999999999998E-15</c:v>
                </c:pt>
                <c:pt idx="17936">
                  <c:v>5.3137400000000002E-15</c:v>
                </c:pt>
                <c:pt idx="17937">
                  <c:v>5.3137400000000002E-15</c:v>
                </c:pt>
                <c:pt idx="17938">
                  <c:v>4.1519499999999999E-15</c:v>
                </c:pt>
                <c:pt idx="17939">
                  <c:v>4.1519499999999999E-15</c:v>
                </c:pt>
                <c:pt idx="17940">
                  <c:v>3.5054799999999999E-15</c:v>
                </c:pt>
                <c:pt idx="17941">
                  <c:v>3.5054799999999999E-15</c:v>
                </c:pt>
                <c:pt idx="17942">
                  <c:v>5.4043399999999998E-15</c:v>
                </c:pt>
                <c:pt idx="17943">
                  <c:v>5.4043399999999998E-15</c:v>
                </c:pt>
                <c:pt idx="17944">
                  <c:v>6.56057E-15</c:v>
                </c:pt>
                <c:pt idx="17945">
                  <c:v>6.56057E-15</c:v>
                </c:pt>
                <c:pt idx="17946">
                  <c:v>6.1490800000000001E-15</c:v>
                </c:pt>
                <c:pt idx="17947">
                  <c:v>6.1490800000000001E-15</c:v>
                </c:pt>
                <c:pt idx="17948">
                  <c:v>5.9688100000000001E-15</c:v>
                </c:pt>
                <c:pt idx="17949">
                  <c:v>5.9688100000000001E-15</c:v>
                </c:pt>
                <c:pt idx="17950">
                  <c:v>5.57341E-15</c:v>
                </c:pt>
                <c:pt idx="17951">
                  <c:v>5.57341E-15</c:v>
                </c:pt>
                <c:pt idx="17952">
                  <c:v>3.6584599999999999E-15</c:v>
                </c:pt>
                <c:pt idx="17953">
                  <c:v>3.6584599999999999E-15</c:v>
                </c:pt>
                <c:pt idx="17954">
                  <c:v>6.4402099999999998E-15</c:v>
                </c:pt>
                <c:pt idx="17955">
                  <c:v>6.4402099999999998E-15</c:v>
                </c:pt>
                <c:pt idx="17956">
                  <c:v>4.9011399999999998E-15</c:v>
                </c:pt>
                <c:pt idx="17957">
                  <c:v>4.9011399999999998E-15</c:v>
                </c:pt>
                <c:pt idx="17958">
                  <c:v>5.4466299999999999E-15</c:v>
                </c:pt>
                <c:pt idx="17959">
                  <c:v>5.4466299999999999E-15</c:v>
                </c:pt>
                <c:pt idx="17960">
                  <c:v>5.3677099999999998E-15</c:v>
                </c:pt>
                <c:pt idx="17961">
                  <c:v>5.3677099999999998E-15</c:v>
                </c:pt>
                <c:pt idx="17962">
                  <c:v>5.62357E-15</c:v>
                </c:pt>
                <c:pt idx="17963">
                  <c:v>5.62357E-15</c:v>
                </c:pt>
                <c:pt idx="17964">
                  <c:v>4.7806699999999996E-15</c:v>
                </c:pt>
                <c:pt idx="17965">
                  <c:v>4.7806699999999996E-15</c:v>
                </c:pt>
                <c:pt idx="17966">
                  <c:v>5.6919899999999996E-15</c:v>
                </c:pt>
                <c:pt idx="17967">
                  <c:v>5.6919899999999996E-15</c:v>
                </c:pt>
                <c:pt idx="17968">
                  <c:v>4.8931999999999999E-15</c:v>
                </c:pt>
                <c:pt idx="17969">
                  <c:v>4.8931999999999999E-15</c:v>
                </c:pt>
                <c:pt idx="17970">
                  <c:v>5.24921E-15</c:v>
                </c:pt>
                <c:pt idx="17971">
                  <c:v>5.24921E-15</c:v>
                </c:pt>
                <c:pt idx="17972">
                  <c:v>3.8317400000000002E-15</c:v>
                </c:pt>
                <c:pt idx="17973">
                  <c:v>3.8317400000000002E-15</c:v>
                </c:pt>
                <c:pt idx="17974">
                  <c:v>4.1431100000000004E-15</c:v>
                </c:pt>
                <c:pt idx="17975">
                  <c:v>4.1431100000000004E-15</c:v>
                </c:pt>
                <c:pt idx="17976">
                  <c:v>6.2591700000000003E-15</c:v>
                </c:pt>
                <c:pt idx="17977">
                  <c:v>6.2591700000000003E-15</c:v>
                </c:pt>
                <c:pt idx="17978">
                  <c:v>5.2732399999999997E-15</c:v>
                </c:pt>
                <c:pt idx="17979">
                  <c:v>5.2732399999999997E-15</c:v>
                </c:pt>
                <c:pt idx="17980">
                  <c:v>5.75588E-15</c:v>
                </c:pt>
                <c:pt idx="17981">
                  <c:v>5.75588E-15</c:v>
                </c:pt>
                <c:pt idx="17982">
                  <c:v>5.5188400000000004E-15</c:v>
                </c:pt>
                <c:pt idx="17983">
                  <c:v>5.5188400000000004E-15</c:v>
                </c:pt>
                <c:pt idx="17984">
                  <c:v>6.0182399999999998E-15</c:v>
                </c:pt>
                <c:pt idx="17985">
                  <c:v>6.0182399999999998E-15</c:v>
                </c:pt>
                <c:pt idx="17986">
                  <c:v>4.2934699999999999E-15</c:v>
                </c:pt>
                <c:pt idx="17987">
                  <c:v>4.2934699999999999E-15</c:v>
                </c:pt>
                <c:pt idx="17988">
                  <c:v>3.4337299999999999E-15</c:v>
                </c:pt>
                <c:pt idx="17989">
                  <c:v>3.4337299999999999E-15</c:v>
                </c:pt>
                <c:pt idx="17990">
                  <c:v>5.8372999999999996E-15</c:v>
                </c:pt>
                <c:pt idx="17991">
                  <c:v>5.8372999999999996E-15</c:v>
                </c:pt>
                <c:pt idx="17992">
                  <c:v>5.6418199999999998E-15</c:v>
                </c:pt>
                <c:pt idx="17993">
                  <c:v>5.6418199999999998E-15</c:v>
                </c:pt>
                <c:pt idx="17994">
                  <c:v>1.0134800000000001E-14</c:v>
                </c:pt>
                <c:pt idx="17995">
                  <c:v>1.0134800000000001E-14</c:v>
                </c:pt>
                <c:pt idx="17996">
                  <c:v>5.38389E-15</c:v>
                </c:pt>
                <c:pt idx="17997">
                  <c:v>5.38389E-15</c:v>
                </c:pt>
                <c:pt idx="17998">
                  <c:v>3.7844800000000003E-15</c:v>
                </c:pt>
                <c:pt idx="17999">
                  <c:v>3.7844800000000003E-15</c:v>
                </c:pt>
                <c:pt idx="18000">
                  <c:v>6.33995E-15</c:v>
                </c:pt>
                <c:pt idx="18001">
                  <c:v>6.33995E-15</c:v>
                </c:pt>
                <c:pt idx="18002">
                  <c:v>4.4729399999999997E-15</c:v>
                </c:pt>
                <c:pt idx="18003">
                  <c:v>4.4729399999999997E-15</c:v>
                </c:pt>
                <c:pt idx="18004">
                  <c:v>5.13518E-15</c:v>
                </c:pt>
                <c:pt idx="18005">
                  <c:v>5.13518E-15</c:v>
                </c:pt>
                <c:pt idx="18006">
                  <c:v>4.2298700000000002E-15</c:v>
                </c:pt>
                <c:pt idx="18007">
                  <c:v>4.2298700000000002E-15</c:v>
                </c:pt>
                <c:pt idx="18008">
                  <c:v>4.1534399999999999E-15</c:v>
                </c:pt>
                <c:pt idx="18009">
                  <c:v>4.1534399999999999E-15</c:v>
                </c:pt>
                <c:pt idx="18010">
                  <c:v>4.3948599999999998E-15</c:v>
                </c:pt>
                <c:pt idx="18011">
                  <c:v>4.3948599999999998E-15</c:v>
                </c:pt>
                <c:pt idx="18012">
                  <c:v>5.1052499999999999E-15</c:v>
                </c:pt>
                <c:pt idx="18013">
                  <c:v>5.1052499999999999E-15</c:v>
                </c:pt>
                <c:pt idx="18014">
                  <c:v>5.4793299999999998E-15</c:v>
                </c:pt>
                <c:pt idx="18015">
                  <c:v>5.4793299999999998E-15</c:v>
                </c:pt>
                <c:pt idx="18016">
                  <c:v>5.1194199999999999E-15</c:v>
                </c:pt>
                <c:pt idx="18017">
                  <c:v>5.1194199999999999E-15</c:v>
                </c:pt>
                <c:pt idx="18018">
                  <c:v>5.57316E-15</c:v>
                </c:pt>
                <c:pt idx="18019">
                  <c:v>5.57316E-15</c:v>
                </c:pt>
                <c:pt idx="18020">
                  <c:v>3.6275099999999997E-15</c:v>
                </c:pt>
                <c:pt idx="18021">
                  <c:v>3.6275099999999997E-15</c:v>
                </c:pt>
                <c:pt idx="18022">
                  <c:v>5.1071900000000001E-15</c:v>
                </c:pt>
                <c:pt idx="18023">
                  <c:v>5.1071900000000001E-15</c:v>
                </c:pt>
                <c:pt idx="18024">
                  <c:v>4.72323E-15</c:v>
                </c:pt>
                <c:pt idx="18025">
                  <c:v>4.72323E-15</c:v>
                </c:pt>
                <c:pt idx="18026">
                  <c:v>5.7135700000000003E-15</c:v>
                </c:pt>
                <c:pt idx="18027">
                  <c:v>5.7135700000000003E-15</c:v>
                </c:pt>
                <c:pt idx="18028">
                  <c:v>7.1343599999999994E-15</c:v>
                </c:pt>
                <c:pt idx="18029">
                  <c:v>7.1343599999999994E-15</c:v>
                </c:pt>
                <c:pt idx="18030">
                  <c:v>4.8838199999999998E-15</c:v>
                </c:pt>
                <c:pt idx="18031">
                  <c:v>4.8838199999999998E-15</c:v>
                </c:pt>
                <c:pt idx="18032">
                  <c:v>4.3893900000000001E-15</c:v>
                </c:pt>
                <c:pt idx="18033">
                  <c:v>4.3893900000000001E-15</c:v>
                </c:pt>
                <c:pt idx="18034">
                  <c:v>6.0753300000000001E-15</c:v>
                </c:pt>
                <c:pt idx="18035">
                  <c:v>6.0753300000000001E-15</c:v>
                </c:pt>
                <c:pt idx="18036">
                  <c:v>4.5032700000000003E-15</c:v>
                </c:pt>
                <c:pt idx="18037">
                  <c:v>4.5032700000000003E-15</c:v>
                </c:pt>
                <c:pt idx="18038">
                  <c:v>4.4723900000000001E-15</c:v>
                </c:pt>
                <c:pt idx="18039">
                  <c:v>4.4723900000000001E-15</c:v>
                </c:pt>
                <c:pt idx="18040">
                  <c:v>6.2836999999999999E-15</c:v>
                </c:pt>
                <c:pt idx="18041">
                  <c:v>6.2836999999999999E-15</c:v>
                </c:pt>
                <c:pt idx="18042">
                  <c:v>3.96055E-15</c:v>
                </c:pt>
                <c:pt idx="18043">
                  <c:v>3.96055E-15</c:v>
                </c:pt>
                <c:pt idx="18044">
                  <c:v>4.5214400000000004E-15</c:v>
                </c:pt>
                <c:pt idx="18045">
                  <c:v>4.5214400000000004E-15</c:v>
                </c:pt>
                <c:pt idx="18046">
                  <c:v>5.43809E-15</c:v>
                </c:pt>
                <c:pt idx="18047">
                  <c:v>5.43809E-15</c:v>
                </c:pt>
                <c:pt idx="18048">
                  <c:v>5.9830699999999996E-15</c:v>
                </c:pt>
                <c:pt idx="18049">
                  <c:v>5.9830699999999996E-15</c:v>
                </c:pt>
                <c:pt idx="18050">
                  <c:v>3.9040899999999999E-15</c:v>
                </c:pt>
                <c:pt idx="18051">
                  <c:v>3.9040899999999999E-15</c:v>
                </c:pt>
                <c:pt idx="18052">
                  <c:v>4.7388400000000003E-15</c:v>
                </c:pt>
                <c:pt idx="18053">
                  <c:v>4.7388400000000003E-15</c:v>
                </c:pt>
                <c:pt idx="18054">
                  <c:v>3.47264E-15</c:v>
                </c:pt>
                <c:pt idx="18055">
                  <c:v>3.47264E-15</c:v>
                </c:pt>
                <c:pt idx="18056">
                  <c:v>5.4074499999999999E-15</c:v>
                </c:pt>
                <c:pt idx="18057">
                  <c:v>5.4074499999999999E-15</c:v>
                </c:pt>
                <c:pt idx="18058">
                  <c:v>5.6063599999999999E-15</c:v>
                </c:pt>
                <c:pt idx="18059">
                  <c:v>5.6063599999999999E-15</c:v>
                </c:pt>
                <c:pt idx="18060">
                  <c:v>5.5041999999999998E-15</c:v>
                </c:pt>
                <c:pt idx="18061">
                  <c:v>5.5041999999999998E-15</c:v>
                </c:pt>
                <c:pt idx="18062">
                  <c:v>4.8787000000000002E-15</c:v>
                </c:pt>
                <c:pt idx="18063">
                  <c:v>4.8787000000000002E-15</c:v>
                </c:pt>
                <c:pt idx="18064">
                  <c:v>4.3715600000000004E-15</c:v>
                </c:pt>
                <c:pt idx="18065">
                  <c:v>4.3715600000000004E-15</c:v>
                </c:pt>
                <c:pt idx="18066">
                  <c:v>5.5958499999999996E-15</c:v>
                </c:pt>
                <c:pt idx="18067">
                  <c:v>5.5958499999999996E-15</c:v>
                </c:pt>
                <c:pt idx="18068">
                  <c:v>4.8199899999999997E-15</c:v>
                </c:pt>
                <c:pt idx="18069">
                  <c:v>4.8199899999999997E-15</c:v>
                </c:pt>
                <c:pt idx="18070">
                  <c:v>4.3180999999999997E-15</c:v>
                </c:pt>
                <c:pt idx="18071">
                  <c:v>4.3180999999999997E-15</c:v>
                </c:pt>
                <c:pt idx="18072">
                  <c:v>4.6480500000000003E-15</c:v>
                </c:pt>
                <c:pt idx="18073">
                  <c:v>4.6480500000000003E-15</c:v>
                </c:pt>
                <c:pt idx="18074">
                  <c:v>4.53297E-15</c:v>
                </c:pt>
                <c:pt idx="18075">
                  <c:v>4.53297E-15</c:v>
                </c:pt>
                <c:pt idx="18076">
                  <c:v>4.7460400000000001E-15</c:v>
                </c:pt>
                <c:pt idx="18077">
                  <c:v>4.7460400000000001E-15</c:v>
                </c:pt>
                <c:pt idx="18078">
                  <c:v>5.1964999999999999E-15</c:v>
                </c:pt>
                <c:pt idx="18079">
                  <c:v>5.1964999999999999E-15</c:v>
                </c:pt>
                <c:pt idx="18080">
                  <c:v>6.89593E-15</c:v>
                </c:pt>
                <c:pt idx="18081">
                  <c:v>6.89593E-15</c:v>
                </c:pt>
                <c:pt idx="18082">
                  <c:v>5.2938099999999999E-15</c:v>
                </c:pt>
                <c:pt idx="18083">
                  <c:v>5.2938099999999999E-15</c:v>
                </c:pt>
                <c:pt idx="18084">
                  <c:v>4.8730499999999998E-15</c:v>
                </c:pt>
                <c:pt idx="18085">
                  <c:v>4.8730499999999998E-15</c:v>
                </c:pt>
                <c:pt idx="18086">
                  <c:v>4.9232799999999998E-15</c:v>
                </c:pt>
                <c:pt idx="18087">
                  <c:v>4.9232799999999998E-15</c:v>
                </c:pt>
                <c:pt idx="18088">
                  <c:v>4.87421E-15</c:v>
                </c:pt>
                <c:pt idx="18089">
                  <c:v>4.87421E-15</c:v>
                </c:pt>
                <c:pt idx="18090">
                  <c:v>6.8380500000000006E-14</c:v>
                </c:pt>
                <c:pt idx="18091">
                  <c:v>6.8380500000000006E-14</c:v>
                </c:pt>
                <c:pt idx="18092">
                  <c:v>3.3414299999999999E-15</c:v>
                </c:pt>
                <c:pt idx="18093">
                  <c:v>3.3414299999999999E-15</c:v>
                </c:pt>
                <c:pt idx="18094">
                  <c:v>6.7497200000000004E-15</c:v>
                </c:pt>
                <c:pt idx="18095">
                  <c:v>6.7497200000000004E-15</c:v>
                </c:pt>
                <c:pt idx="18096">
                  <c:v>6.30704E-15</c:v>
                </c:pt>
                <c:pt idx="18097">
                  <c:v>6.30704E-15</c:v>
                </c:pt>
                <c:pt idx="18098">
                  <c:v>6.5930999999999998E-15</c:v>
                </c:pt>
                <c:pt idx="18099">
                  <c:v>6.5930999999999998E-15</c:v>
                </c:pt>
                <c:pt idx="18100">
                  <c:v>7.3600300000000006E-14</c:v>
                </c:pt>
                <c:pt idx="18101">
                  <c:v>7.3600300000000006E-14</c:v>
                </c:pt>
                <c:pt idx="18102">
                  <c:v>5.9830699999999996E-15</c:v>
                </c:pt>
                <c:pt idx="18103">
                  <c:v>5.9830699999999996E-15</c:v>
                </c:pt>
                <c:pt idx="18104">
                  <c:v>4.4644299999999999E-15</c:v>
                </c:pt>
                <c:pt idx="18105">
                  <c:v>4.4644299999999999E-15</c:v>
                </c:pt>
                <c:pt idx="18106">
                  <c:v>5.9211099999999997E-15</c:v>
                </c:pt>
                <c:pt idx="18107">
                  <c:v>5.9211099999999997E-15</c:v>
                </c:pt>
                <c:pt idx="18108">
                  <c:v>3.6879200000000002E-15</c:v>
                </c:pt>
                <c:pt idx="18109">
                  <c:v>3.6879200000000002E-15</c:v>
                </c:pt>
                <c:pt idx="18110">
                  <c:v>5.1110999999999998E-15</c:v>
                </c:pt>
                <c:pt idx="18111">
                  <c:v>5.1110999999999998E-15</c:v>
                </c:pt>
                <c:pt idx="18112">
                  <c:v>5.46016E-15</c:v>
                </c:pt>
                <c:pt idx="18113">
                  <c:v>5.46016E-15</c:v>
                </c:pt>
                <c:pt idx="18114">
                  <c:v>6.2345099999999996E-15</c:v>
                </c:pt>
                <c:pt idx="18115">
                  <c:v>6.2345099999999996E-15</c:v>
                </c:pt>
                <c:pt idx="18116">
                  <c:v>4.1906399999999998E-15</c:v>
                </c:pt>
                <c:pt idx="18117">
                  <c:v>4.1906399999999998E-15</c:v>
                </c:pt>
                <c:pt idx="18118">
                  <c:v>4.6510399999999999E-15</c:v>
                </c:pt>
                <c:pt idx="18119">
                  <c:v>4.6510399999999999E-15</c:v>
                </c:pt>
                <c:pt idx="18120">
                  <c:v>5.4931700000000001E-15</c:v>
                </c:pt>
                <c:pt idx="18121">
                  <c:v>5.4931700000000001E-15</c:v>
                </c:pt>
                <c:pt idx="18122">
                  <c:v>6.1779599999999999E-15</c:v>
                </c:pt>
                <c:pt idx="18123">
                  <c:v>6.1779599999999999E-15</c:v>
                </c:pt>
                <c:pt idx="18124">
                  <c:v>6.2835299999999998E-15</c:v>
                </c:pt>
                <c:pt idx="18125">
                  <c:v>6.2835299999999998E-15</c:v>
                </c:pt>
                <c:pt idx="18126">
                  <c:v>3.6311899999999997E-15</c:v>
                </c:pt>
                <c:pt idx="18127">
                  <c:v>3.6311899999999997E-15</c:v>
                </c:pt>
                <c:pt idx="18128">
                  <c:v>4.2792399999999997E-15</c:v>
                </c:pt>
                <c:pt idx="18129">
                  <c:v>4.2792399999999997E-15</c:v>
                </c:pt>
                <c:pt idx="18130">
                  <c:v>4.4818299999999997E-15</c:v>
                </c:pt>
                <c:pt idx="18131">
                  <c:v>4.4818299999999997E-15</c:v>
                </c:pt>
                <c:pt idx="18132">
                  <c:v>7.1095900000000004E-15</c:v>
                </c:pt>
                <c:pt idx="18133">
                  <c:v>7.1095900000000004E-15</c:v>
                </c:pt>
                <c:pt idx="18134">
                  <c:v>4.44788E-15</c:v>
                </c:pt>
                <c:pt idx="18135">
                  <c:v>4.44788E-15</c:v>
                </c:pt>
                <c:pt idx="18136">
                  <c:v>5.1347199999999999E-15</c:v>
                </c:pt>
                <c:pt idx="18137">
                  <c:v>5.1347199999999999E-15</c:v>
                </c:pt>
                <c:pt idx="18138">
                  <c:v>6.0679399999999998E-15</c:v>
                </c:pt>
                <c:pt idx="18139">
                  <c:v>6.0679399999999998E-15</c:v>
                </c:pt>
                <c:pt idx="18140">
                  <c:v>6.23205E-15</c:v>
                </c:pt>
                <c:pt idx="18141">
                  <c:v>6.23205E-15</c:v>
                </c:pt>
                <c:pt idx="18142">
                  <c:v>3.9064900000000001E-15</c:v>
                </c:pt>
                <c:pt idx="18143">
                  <c:v>3.9064900000000001E-15</c:v>
                </c:pt>
                <c:pt idx="18144">
                  <c:v>5.5385700000000004E-15</c:v>
                </c:pt>
                <c:pt idx="18145">
                  <c:v>5.5385700000000004E-15</c:v>
                </c:pt>
                <c:pt idx="18146">
                  <c:v>6.3429200000000001E-15</c:v>
                </c:pt>
                <c:pt idx="18147">
                  <c:v>6.3429200000000001E-15</c:v>
                </c:pt>
                <c:pt idx="18148">
                  <c:v>3.9752100000000002E-15</c:v>
                </c:pt>
                <c:pt idx="18149">
                  <c:v>3.9752100000000002E-15</c:v>
                </c:pt>
                <c:pt idx="18150">
                  <c:v>6.27477E-15</c:v>
                </c:pt>
                <c:pt idx="18151">
                  <c:v>6.27477E-15</c:v>
                </c:pt>
                <c:pt idx="18152">
                  <c:v>4.9790900000000002E-15</c:v>
                </c:pt>
                <c:pt idx="18153">
                  <c:v>4.9790900000000002E-15</c:v>
                </c:pt>
                <c:pt idx="18154">
                  <c:v>4.68398E-15</c:v>
                </c:pt>
                <c:pt idx="18155">
                  <c:v>4.68398E-15</c:v>
                </c:pt>
                <c:pt idx="18156">
                  <c:v>4.2655400000000003E-15</c:v>
                </c:pt>
                <c:pt idx="18157">
                  <c:v>4.2655400000000003E-15</c:v>
                </c:pt>
                <c:pt idx="18158">
                  <c:v>5.2232700000000002E-15</c:v>
                </c:pt>
                <c:pt idx="18159">
                  <c:v>5.2232700000000002E-15</c:v>
                </c:pt>
                <c:pt idx="18160">
                  <c:v>3.3107600000000002E-15</c:v>
                </c:pt>
                <c:pt idx="18161">
                  <c:v>3.3107600000000002E-15</c:v>
                </c:pt>
                <c:pt idx="18162">
                  <c:v>4.1715899999999996E-15</c:v>
                </c:pt>
                <c:pt idx="18163">
                  <c:v>4.1715899999999996E-15</c:v>
                </c:pt>
                <c:pt idx="18164">
                  <c:v>5.3792199999999999E-15</c:v>
                </c:pt>
                <c:pt idx="18165">
                  <c:v>5.3792199999999999E-15</c:v>
                </c:pt>
                <c:pt idx="18166">
                  <c:v>6.7889100000000001E-15</c:v>
                </c:pt>
                <c:pt idx="18167">
                  <c:v>6.7889100000000001E-15</c:v>
                </c:pt>
                <c:pt idx="18168">
                  <c:v>6.1558100000000001E-15</c:v>
                </c:pt>
                <c:pt idx="18169">
                  <c:v>6.1558100000000001E-15</c:v>
                </c:pt>
                <c:pt idx="18170">
                  <c:v>5.8395700000000003E-15</c:v>
                </c:pt>
                <c:pt idx="18171">
                  <c:v>5.8395700000000003E-15</c:v>
                </c:pt>
                <c:pt idx="18172">
                  <c:v>7.7508699999999997E-14</c:v>
                </c:pt>
                <c:pt idx="18173">
                  <c:v>7.7508699999999997E-14</c:v>
                </c:pt>
                <c:pt idx="18174">
                  <c:v>5.4572500000000001E-15</c:v>
                </c:pt>
                <c:pt idx="18175">
                  <c:v>5.4572500000000001E-15</c:v>
                </c:pt>
                <c:pt idx="18176">
                  <c:v>5.4529099999999997E-15</c:v>
                </c:pt>
                <c:pt idx="18177">
                  <c:v>5.4529099999999997E-15</c:v>
                </c:pt>
                <c:pt idx="18178">
                  <c:v>4.2946E-15</c:v>
                </c:pt>
                <c:pt idx="18179">
                  <c:v>4.2946E-15</c:v>
                </c:pt>
                <c:pt idx="18180">
                  <c:v>3.2577599999999999E-15</c:v>
                </c:pt>
                <c:pt idx="18181">
                  <c:v>3.2577599999999999E-15</c:v>
                </c:pt>
                <c:pt idx="18182">
                  <c:v>6.4579299999999996E-15</c:v>
                </c:pt>
                <c:pt idx="18183">
                  <c:v>6.4579299999999996E-15</c:v>
                </c:pt>
                <c:pt idx="18184">
                  <c:v>6.4146200000000001E-15</c:v>
                </c:pt>
                <c:pt idx="18185">
                  <c:v>6.4146200000000001E-15</c:v>
                </c:pt>
                <c:pt idx="18186">
                  <c:v>4.6844600000000004E-15</c:v>
                </c:pt>
                <c:pt idx="18187">
                  <c:v>4.6844600000000004E-15</c:v>
                </c:pt>
                <c:pt idx="18188">
                  <c:v>6.1806199999999998E-15</c:v>
                </c:pt>
                <c:pt idx="18189">
                  <c:v>6.1806199999999998E-15</c:v>
                </c:pt>
                <c:pt idx="18190">
                  <c:v>5.1962299999999996E-15</c:v>
                </c:pt>
                <c:pt idx="18191">
                  <c:v>5.1962299999999996E-15</c:v>
                </c:pt>
                <c:pt idx="18192">
                  <c:v>4.54317E-15</c:v>
                </c:pt>
                <c:pt idx="18193">
                  <c:v>4.54317E-15</c:v>
                </c:pt>
                <c:pt idx="18194">
                  <c:v>5.19338E-15</c:v>
                </c:pt>
                <c:pt idx="18195">
                  <c:v>5.19338E-15</c:v>
                </c:pt>
                <c:pt idx="18196">
                  <c:v>4.9180900000000002E-15</c:v>
                </c:pt>
                <c:pt idx="18197">
                  <c:v>4.9180900000000002E-15</c:v>
                </c:pt>
                <c:pt idx="18198">
                  <c:v>5.0375000000000003E-15</c:v>
                </c:pt>
                <c:pt idx="18199">
                  <c:v>5.0375000000000003E-15</c:v>
                </c:pt>
                <c:pt idx="18200">
                  <c:v>6.1696600000000002E-15</c:v>
                </c:pt>
                <c:pt idx="18201">
                  <c:v>6.1696600000000002E-15</c:v>
                </c:pt>
                <c:pt idx="18202">
                  <c:v>4.33594E-15</c:v>
                </c:pt>
                <c:pt idx="18203">
                  <c:v>4.33594E-15</c:v>
                </c:pt>
                <c:pt idx="18204">
                  <c:v>5.18516E-15</c:v>
                </c:pt>
                <c:pt idx="18205">
                  <c:v>5.18516E-15</c:v>
                </c:pt>
                <c:pt idx="18206">
                  <c:v>6.1247899999999999E-15</c:v>
                </c:pt>
                <c:pt idx="18207">
                  <c:v>6.1247899999999999E-15</c:v>
                </c:pt>
                <c:pt idx="18208">
                  <c:v>4.1550500000000003E-15</c:v>
                </c:pt>
                <c:pt idx="18209">
                  <c:v>4.1550500000000003E-15</c:v>
                </c:pt>
                <c:pt idx="18210">
                  <c:v>5.8564599999999997E-15</c:v>
                </c:pt>
                <c:pt idx="18211">
                  <c:v>5.8564599999999997E-15</c:v>
                </c:pt>
                <c:pt idx="18212">
                  <c:v>3.8532599999999998E-15</c:v>
                </c:pt>
                <c:pt idx="18213">
                  <c:v>3.8532599999999998E-15</c:v>
                </c:pt>
                <c:pt idx="18214">
                  <c:v>3.8579500000000003E-15</c:v>
                </c:pt>
                <c:pt idx="18215">
                  <c:v>3.8579500000000003E-15</c:v>
                </c:pt>
                <c:pt idx="18216">
                  <c:v>4.4856099999999999E-15</c:v>
                </c:pt>
                <c:pt idx="18217">
                  <c:v>4.4856099999999999E-15</c:v>
                </c:pt>
                <c:pt idx="18218">
                  <c:v>4.7605300000000001E-15</c:v>
                </c:pt>
                <c:pt idx="18219">
                  <c:v>4.7605300000000001E-15</c:v>
                </c:pt>
                <c:pt idx="18220">
                  <c:v>3.6644300000000003E-15</c:v>
                </c:pt>
                <c:pt idx="18221">
                  <c:v>3.6644300000000003E-15</c:v>
                </c:pt>
                <c:pt idx="18222">
                  <c:v>4.9725199999999998E-15</c:v>
                </c:pt>
                <c:pt idx="18223">
                  <c:v>4.9725199999999998E-15</c:v>
                </c:pt>
                <c:pt idx="18224">
                  <c:v>4.8748499999999999E-15</c:v>
                </c:pt>
                <c:pt idx="18225">
                  <c:v>4.8748499999999999E-15</c:v>
                </c:pt>
                <c:pt idx="18226">
                  <c:v>4.3201499999999998E-15</c:v>
                </c:pt>
                <c:pt idx="18227">
                  <c:v>4.3201499999999998E-15</c:v>
                </c:pt>
                <c:pt idx="18228">
                  <c:v>5.0762300000000001E-15</c:v>
                </c:pt>
                <c:pt idx="18229">
                  <c:v>5.0762300000000001E-15</c:v>
                </c:pt>
                <c:pt idx="18230">
                  <c:v>4.6631599999999998E-15</c:v>
                </c:pt>
                <c:pt idx="18231">
                  <c:v>4.6631599999999998E-15</c:v>
                </c:pt>
                <c:pt idx="18232">
                  <c:v>4.3342499999999998E-15</c:v>
                </c:pt>
                <c:pt idx="18233">
                  <c:v>4.3342499999999998E-15</c:v>
                </c:pt>
                <c:pt idx="18234">
                  <c:v>4.94991E-15</c:v>
                </c:pt>
                <c:pt idx="18235">
                  <c:v>4.94991E-15</c:v>
                </c:pt>
                <c:pt idx="18236">
                  <c:v>3.6104599999999999E-15</c:v>
                </c:pt>
                <c:pt idx="18237">
                  <c:v>3.6104599999999999E-15</c:v>
                </c:pt>
                <c:pt idx="18238">
                  <c:v>6.3318700000000001E-15</c:v>
                </c:pt>
                <c:pt idx="18239">
                  <c:v>6.3318700000000001E-15</c:v>
                </c:pt>
                <c:pt idx="18240">
                  <c:v>6.2120399999999999E-15</c:v>
                </c:pt>
                <c:pt idx="18241">
                  <c:v>6.2120399999999999E-15</c:v>
                </c:pt>
                <c:pt idx="18242">
                  <c:v>5.1850100000000002E-15</c:v>
                </c:pt>
                <c:pt idx="18243">
                  <c:v>5.1850100000000002E-15</c:v>
                </c:pt>
                <c:pt idx="18244">
                  <c:v>5.1971900000000003E-15</c:v>
                </c:pt>
                <c:pt idx="18245">
                  <c:v>5.1971900000000003E-15</c:v>
                </c:pt>
                <c:pt idx="18246">
                  <c:v>6.2127000000000002E-15</c:v>
                </c:pt>
                <c:pt idx="18247">
                  <c:v>6.2127000000000002E-15</c:v>
                </c:pt>
                <c:pt idx="18248">
                  <c:v>4.1331499999999997E-15</c:v>
                </c:pt>
                <c:pt idx="18249">
                  <c:v>4.1331499999999997E-15</c:v>
                </c:pt>
                <c:pt idx="18250">
                  <c:v>5.81121E-15</c:v>
                </c:pt>
                <c:pt idx="18251">
                  <c:v>5.81121E-15</c:v>
                </c:pt>
                <c:pt idx="18252">
                  <c:v>3.7471999999999998E-15</c:v>
                </c:pt>
                <c:pt idx="18253">
                  <c:v>3.7471999999999998E-15</c:v>
                </c:pt>
                <c:pt idx="18254">
                  <c:v>5.1212400000000004E-15</c:v>
                </c:pt>
                <c:pt idx="18255">
                  <c:v>5.1212400000000004E-15</c:v>
                </c:pt>
                <c:pt idx="18256">
                  <c:v>5.2245000000000004E-15</c:v>
                </c:pt>
                <c:pt idx="18257">
                  <c:v>5.2245000000000004E-15</c:v>
                </c:pt>
                <c:pt idx="18258">
                  <c:v>5.8135100000000001E-15</c:v>
                </c:pt>
                <c:pt idx="18259">
                  <c:v>5.8135100000000001E-15</c:v>
                </c:pt>
                <c:pt idx="18260">
                  <c:v>4.8059300000000004E-15</c:v>
                </c:pt>
                <c:pt idx="18261">
                  <c:v>4.8059300000000004E-15</c:v>
                </c:pt>
                <c:pt idx="18262">
                  <c:v>4.32549E-15</c:v>
                </c:pt>
                <c:pt idx="18263">
                  <c:v>4.32549E-15</c:v>
                </c:pt>
                <c:pt idx="18264">
                  <c:v>4.5565399999999997E-15</c:v>
                </c:pt>
                <c:pt idx="18265">
                  <c:v>4.5565399999999997E-15</c:v>
                </c:pt>
                <c:pt idx="18266">
                  <c:v>5.8849799999999996E-15</c:v>
                </c:pt>
                <c:pt idx="18267">
                  <c:v>5.8849799999999996E-15</c:v>
                </c:pt>
                <c:pt idx="18268">
                  <c:v>6.2938600000000001E-15</c:v>
                </c:pt>
                <c:pt idx="18269">
                  <c:v>6.2938600000000001E-15</c:v>
                </c:pt>
                <c:pt idx="18270">
                  <c:v>6.1018799999999997E-15</c:v>
                </c:pt>
                <c:pt idx="18271">
                  <c:v>6.1018799999999997E-15</c:v>
                </c:pt>
                <c:pt idx="18272">
                  <c:v>4.9734600000000002E-15</c:v>
                </c:pt>
                <c:pt idx="18273">
                  <c:v>4.9734600000000002E-15</c:v>
                </c:pt>
                <c:pt idx="18274">
                  <c:v>4.8390399999999998E-15</c:v>
                </c:pt>
                <c:pt idx="18275">
                  <c:v>4.8390399999999998E-15</c:v>
                </c:pt>
                <c:pt idx="18276">
                  <c:v>3.9404099999999997E-15</c:v>
                </c:pt>
                <c:pt idx="18277">
                  <c:v>3.9404099999999997E-15</c:v>
                </c:pt>
                <c:pt idx="18278">
                  <c:v>6.0158699999999997E-15</c:v>
                </c:pt>
                <c:pt idx="18279">
                  <c:v>6.0158699999999997E-15</c:v>
                </c:pt>
                <c:pt idx="18280">
                  <c:v>3.6753000000000004E-15</c:v>
                </c:pt>
                <c:pt idx="18281">
                  <c:v>3.6753000000000004E-15</c:v>
                </c:pt>
                <c:pt idx="18282">
                  <c:v>4.4542599999999999E-15</c:v>
                </c:pt>
                <c:pt idx="18283">
                  <c:v>4.4542599999999999E-15</c:v>
                </c:pt>
                <c:pt idx="18284">
                  <c:v>4.90747E-15</c:v>
                </c:pt>
                <c:pt idx="18285">
                  <c:v>4.90747E-15</c:v>
                </c:pt>
                <c:pt idx="18286">
                  <c:v>4.1788900000000003E-15</c:v>
                </c:pt>
                <c:pt idx="18287">
                  <c:v>4.1788900000000003E-15</c:v>
                </c:pt>
                <c:pt idx="18288">
                  <c:v>7.0738900000000003E-15</c:v>
                </c:pt>
                <c:pt idx="18289">
                  <c:v>7.0738900000000003E-15</c:v>
                </c:pt>
                <c:pt idx="18290">
                  <c:v>6.5792499999999998E-15</c:v>
                </c:pt>
                <c:pt idx="18291">
                  <c:v>6.5792499999999998E-15</c:v>
                </c:pt>
                <c:pt idx="18292">
                  <c:v>4.5185000000000004E-15</c:v>
                </c:pt>
                <c:pt idx="18293">
                  <c:v>4.5185000000000004E-15</c:v>
                </c:pt>
                <c:pt idx="18294">
                  <c:v>5.2148300000000003E-13</c:v>
                </c:pt>
                <c:pt idx="18295">
                  <c:v>5.2148300000000003E-13</c:v>
                </c:pt>
                <c:pt idx="18296">
                  <c:v>5.1691199999999999E-15</c:v>
                </c:pt>
                <c:pt idx="18297">
                  <c:v>5.1691199999999999E-15</c:v>
                </c:pt>
                <c:pt idx="18298">
                  <c:v>6.48873E-15</c:v>
                </c:pt>
                <c:pt idx="18299">
                  <c:v>6.48873E-15</c:v>
                </c:pt>
                <c:pt idx="18300">
                  <c:v>5.2774500000000003E-14</c:v>
                </c:pt>
                <c:pt idx="18301">
                  <c:v>5.2774500000000003E-14</c:v>
                </c:pt>
                <c:pt idx="18302">
                  <c:v>4.9919900000000001E-15</c:v>
                </c:pt>
                <c:pt idx="18303">
                  <c:v>4.9919900000000001E-15</c:v>
                </c:pt>
                <c:pt idx="18304">
                  <c:v>4.4859999999999999E-15</c:v>
                </c:pt>
                <c:pt idx="18305">
                  <c:v>4.4859999999999999E-15</c:v>
                </c:pt>
                <c:pt idx="18306">
                  <c:v>3.5470499999999999E-15</c:v>
                </c:pt>
                <c:pt idx="18307">
                  <c:v>3.5470499999999999E-15</c:v>
                </c:pt>
                <c:pt idx="18308">
                  <c:v>4.9391700000000001E-15</c:v>
                </c:pt>
                <c:pt idx="18309">
                  <c:v>4.9391700000000001E-15</c:v>
                </c:pt>
                <c:pt idx="18310">
                  <c:v>3.4422200000000001E-15</c:v>
                </c:pt>
                <c:pt idx="18311">
                  <c:v>3.4422200000000001E-15</c:v>
                </c:pt>
                <c:pt idx="18312">
                  <c:v>7.3625100000000006E-15</c:v>
                </c:pt>
                <c:pt idx="18313">
                  <c:v>7.3625100000000006E-15</c:v>
                </c:pt>
                <c:pt idx="18314">
                  <c:v>8.06046E-15</c:v>
                </c:pt>
                <c:pt idx="18315">
                  <c:v>8.06046E-15</c:v>
                </c:pt>
                <c:pt idx="18316">
                  <c:v>1.06543E-14</c:v>
                </c:pt>
                <c:pt idx="18317">
                  <c:v>1.06543E-14</c:v>
                </c:pt>
                <c:pt idx="18318">
                  <c:v>1.4669299999999999E-14</c:v>
                </c:pt>
                <c:pt idx="18319">
                  <c:v>1.4669299999999999E-14</c:v>
                </c:pt>
                <c:pt idx="18320">
                  <c:v>1.6783300000000001E-14</c:v>
                </c:pt>
                <c:pt idx="18321">
                  <c:v>1.6783300000000001E-14</c:v>
                </c:pt>
                <c:pt idx="18322">
                  <c:v>2.1774099999999999E-14</c:v>
                </c:pt>
                <c:pt idx="18323">
                  <c:v>2.1774099999999999E-14</c:v>
                </c:pt>
                <c:pt idx="18324">
                  <c:v>2.2724599999999999E-14</c:v>
                </c:pt>
                <c:pt idx="18325">
                  <c:v>2.2724599999999999E-14</c:v>
                </c:pt>
                <c:pt idx="18326">
                  <c:v>2.5109800000000001E-14</c:v>
                </c:pt>
                <c:pt idx="18327">
                  <c:v>2.5109800000000001E-14</c:v>
                </c:pt>
                <c:pt idx="18328">
                  <c:v>2.9179699999999999E-14</c:v>
                </c:pt>
                <c:pt idx="18329">
                  <c:v>2.9179699999999999E-14</c:v>
                </c:pt>
                <c:pt idx="18330">
                  <c:v>3.1024000000000002E-14</c:v>
                </c:pt>
                <c:pt idx="18331">
                  <c:v>3.1024000000000002E-14</c:v>
                </c:pt>
                <c:pt idx="18332">
                  <c:v>3.9944400000000001E-14</c:v>
                </c:pt>
                <c:pt idx="18333">
                  <c:v>3.9944400000000001E-14</c:v>
                </c:pt>
                <c:pt idx="18334">
                  <c:v>3.8097299999999997E-14</c:v>
                </c:pt>
                <c:pt idx="18335">
                  <c:v>3.8097299999999997E-14</c:v>
                </c:pt>
                <c:pt idx="18336">
                  <c:v>4.0351099999999997E-14</c:v>
                </c:pt>
                <c:pt idx="18337">
                  <c:v>4.0351099999999997E-14</c:v>
                </c:pt>
                <c:pt idx="18338">
                  <c:v>4.4931399999999998E-14</c:v>
                </c:pt>
                <c:pt idx="18339">
                  <c:v>4.4931399999999998E-14</c:v>
                </c:pt>
                <c:pt idx="18340">
                  <c:v>4.6715200000000001E-14</c:v>
                </c:pt>
                <c:pt idx="18341">
                  <c:v>4.6715200000000001E-14</c:v>
                </c:pt>
                <c:pt idx="18342">
                  <c:v>5.2192799999999997E-14</c:v>
                </c:pt>
                <c:pt idx="18343">
                  <c:v>5.2192799999999997E-14</c:v>
                </c:pt>
                <c:pt idx="18344">
                  <c:v>5.4418699999999997E-14</c:v>
                </c:pt>
                <c:pt idx="18345">
                  <c:v>5.4418699999999997E-14</c:v>
                </c:pt>
                <c:pt idx="18346">
                  <c:v>6.2377899999999995E-14</c:v>
                </c:pt>
                <c:pt idx="18347">
                  <c:v>6.2377899999999995E-14</c:v>
                </c:pt>
                <c:pt idx="18348">
                  <c:v>5.8306199999999996E-14</c:v>
                </c:pt>
                <c:pt idx="18349">
                  <c:v>5.8306199999999996E-14</c:v>
                </c:pt>
                <c:pt idx="18350">
                  <c:v>6.1829799999999998E-14</c:v>
                </c:pt>
                <c:pt idx="18351">
                  <c:v>6.1829799999999998E-14</c:v>
                </c:pt>
                <c:pt idx="18352">
                  <c:v>6.5389000000000003E-14</c:v>
                </c:pt>
                <c:pt idx="18353">
                  <c:v>6.5389000000000003E-14</c:v>
                </c:pt>
                <c:pt idx="18354">
                  <c:v>6.9939800000000001E-14</c:v>
                </c:pt>
                <c:pt idx="18355">
                  <c:v>6.9939800000000001E-14</c:v>
                </c:pt>
                <c:pt idx="18356">
                  <c:v>7.1239600000000004E-14</c:v>
                </c:pt>
                <c:pt idx="18357">
                  <c:v>7.1239600000000004E-14</c:v>
                </c:pt>
                <c:pt idx="18358">
                  <c:v>7.6842699999999997E-14</c:v>
                </c:pt>
                <c:pt idx="18359">
                  <c:v>7.6842699999999997E-14</c:v>
                </c:pt>
                <c:pt idx="18360">
                  <c:v>7.7317500000000001E-14</c:v>
                </c:pt>
                <c:pt idx="18361">
                  <c:v>7.7317500000000001E-14</c:v>
                </c:pt>
                <c:pt idx="18362">
                  <c:v>7.92245E-14</c:v>
                </c:pt>
                <c:pt idx="18363">
                  <c:v>7.92245E-14</c:v>
                </c:pt>
                <c:pt idx="18364">
                  <c:v>8.5056399999999997E-14</c:v>
                </c:pt>
                <c:pt idx="18365">
                  <c:v>8.5056399999999997E-14</c:v>
                </c:pt>
                <c:pt idx="18366">
                  <c:v>8.9878299999999995E-14</c:v>
                </c:pt>
                <c:pt idx="18367">
                  <c:v>8.9878299999999995E-14</c:v>
                </c:pt>
                <c:pt idx="18368">
                  <c:v>9.0631400000000001E-14</c:v>
                </c:pt>
                <c:pt idx="18369">
                  <c:v>9.0631400000000001E-14</c:v>
                </c:pt>
                <c:pt idx="18370">
                  <c:v>9.6305799999999994E-14</c:v>
                </c:pt>
                <c:pt idx="18371">
                  <c:v>9.6305799999999994E-14</c:v>
                </c:pt>
                <c:pt idx="18372">
                  <c:v>1.02539E-13</c:v>
                </c:pt>
                <c:pt idx="18373">
                  <c:v>1.02539E-13</c:v>
                </c:pt>
                <c:pt idx="18374">
                  <c:v>9.6821699999999995E-14</c:v>
                </c:pt>
                <c:pt idx="18375">
                  <c:v>9.6821699999999995E-14</c:v>
                </c:pt>
                <c:pt idx="18376">
                  <c:v>1.0138400000000001E-13</c:v>
                </c:pt>
                <c:pt idx="18377">
                  <c:v>1.0138400000000001E-13</c:v>
                </c:pt>
                <c:pt idx="18378">
                  <c:v>1.04396E-13</c:v>
                </c:pt>
                <c:pt idx="18379">
                  <c:v>1.04396E-13</c:v>
                </c:pt>
                <c:pt idx="18380">
                  <c:v>1.08063E-13</c:v>
                </c:pt>
                <c:pt idx="18381">
                  <c:v>1.08063E-13</c:v>
                </c:pt>
                <c:pt idx="18382">
                  <c:v>1.10749E-13</c:v>
                </c:pt>
                <c:pt idx="18383">
                  <c:v>1.10749E-13</c:v>
                </c:pt>
                <c:pt idx="18384">
                  <c:v>1.13717E-13</c:v>
                </c:pt>
                <c:pt idx="18385">
                  <c:v>1.13717E-13</c:v>
                </c:pt>
                <c:pt idx="18386">
                  <c:v>1.18272E-13</c:v>
                </c:pt>
                <c:pt idx="18387">
                  <c:v>1.18272E-13</c:v>
                </c:pt>
                <c:pt idx="18388">
                  <c:v>1.1959299999999999E-13</c:v>
                </c:pt>
                <c:pt idx="18389">
                  <c:v>1.1959299999999999E-13</c:v>
                </c:pt>
                <c:pt idx="18390">
                  <c:v>1.2259900000000001E-13</c:v>
                </c:pt>
                <c:pt idx="18391">
                  <c:v>1.2259900000000001E-13</c:v>
                </c:pt>
                <c:pt idx="18392">
                  <c:v>1.25302E-13</c:v>
                </c:pt>
                <c:pt idx="18393">
                  <c:v>1.25302E-13</c:v>
                </c:pt>
                <c:pt idx="18394">
                  <c:v>1.28882E-13</c:v>
                </c:pt>
                <c:pt idx="18395">
                  <c:v>1.28882E-13</c:v>
                </c:pt>
                <c:pt idx="18396">
                  <c:v>1.32052E-13</c:v>
                </c:pt>
                <c:pt idx="18397">
                  <c:v>1.32052E-13</c:v>
                </c:pt>
                <c:pt idx="18398">
                  <c:v>1.3591299999999999E-13</c:v>
                </c:pt>
                <c:pt idx="18399">
                  <c:v>1.3591299999999999E-13</c:v>
                </c:pt>
                <c:pt idx="18400">
                  <c:v>1.3620300000000001E-13</c:v>
                </c:pt>
                <c:pt idx="18401">
                  <c:v>1.3620300000000001E-13</c:v>
                </c:pt>
                <c:pt idx="18402">
                  <c:v>1.39435E-13</c:v>
                </c:pt>
                <c:pt idx="18403">
                  <c:v>1.39435E-13</c:v>
                </c:pt>
                <c:pt idx="18404">
                  <c:v>1.4371299999999999E-13</c:v>
                </c:pt>
                <c:pt idx="18405">
                  <c:v>1.4371299999999999E-13</c:v>
                </c:pt>
                <c:pt idx="18406">
                  <c:v>1.48697E-13</c:v>
                </c:pt>
                <c:pt idx="18407">
                  <c:v>1.48697E-13</c:v>
                </c:pt>
                <c:pt idx="18408">
                  <c:v>1.4819899999999999E-13</c:v>
                </c:pt>
                <c:pt idx="18409">
                  <c:v>1.4819899999999999E-13</c:v>
                </c:pt>
                <c:pt idx="18410">
                  <c:v>1.50337E-13</c:v>
                </c:pt>
                <c:pt idx="18411">
                  <c:v>1.50337E-13</c:v>
                </c:pt>
                <c:pt idx="18412">
                  <c:v>1.57262E-13</c:v>
                </c:pt>
                <c:pt idx="18413">
                  <c:v>1.57262E-13</c:v>
                </c:pt>
                <c:pt idx="18414">
                  <c:v>1.5908100000000001E-13</c:v>
                </c:pt>
                <c:pt idx="18415">
                  <c:v>1.5908100000000001E-13</c:v>
                </c:pt>
                <c:pt idx="18416">
                  <c:v>1.5411100000000001E-13</c:v>
                </c:pt>
                <c:pt idx="18417">
                  <c:v>1.5411100000000001E-13</c:v>
                </c:pt>
                <c:pt idx="18418">
                  <c:v>1.61045E-13</c:v>
                </c:pt>
                <c:pt idx="18419">
                  <c:v>1.61045E-13</c:v>
                </c:pt>
                <c:pt idx="18420">
                  <c:v>1.6218999999999999E-13</c:v>
                </c:pt>
                <c:pt idx="18421">
                  <c:v>1.6218999999999999E-13</c:v>
                </c:pt>
                <c:pt idx="18422">
                  <c:v>1.6026699999999999E-13</c:v>
                </c:pt>
                <c:pt idx="18423">
                  <c:v>1.6026699999999999E-13</c:v>
                </c:pt>
                <c:pt idx="18424">
                  <c:v>1.6626100000000001E-13</c:v>
                </c:pt>
                <c:pt idx="18425">
                  <c:v>1.6626100000000001E-13</c:v>
                </c:pt>
                <c:pt idx="18426">
                  <c:v>1.66122E-13</c:v>
                </c:pt>
                <c:pt idx="18427">
                  <c:v>1.66122E-13</c:v>
                </c:pt>
                <c:pt idx="18428">
                  <c:v>1.67082E-13</c:v>
                </c:pt>
                <c:pt idx="18429">
                  <c:v>1.67082E-13</c:v>
                </c:pt>
                <c:pt idx="18430">
                  <c:v>1.67968E-13</c:v>
                </c:pt>
                <c:pt idx="18431">
                  <c:v>1.67968E-13</c:v>
                </c:pt>
                <c:pt idx="18432">
                  <c:v>1.6828799999999999E-13</c:v>
                </c:pt>
                <c:pt idx="18433">
                  <c:v>1.6828799999999999E-13</c:v>
                </c:pt>
                <c:pt idx="18434">
                  <c:v>1.71607E-13</c:v>
                </c:pt>
                <c:pt idx="18435">
                  <c:v>1.71607E-13</c:v>
                </c:pt>
                <c:pt idx="18436">
                  <c:v>1.78226E-13</c:v>
                </c:pt>
                <c:pt idx="18437">
                  <c:v>1.78226E-13</c:v>
                </c:pt>
                <c:pt idx="18438">
                  <c:v>1.77333E-13</c:v>
                </c:pt>
                <c:pt idx="18439">
                  <c:v>1.77333E-13</c:v>
                </c:pt>
                <c:pt idx="18440">
                  <c:v>1.7559699999999999E-13</c:v>
                </c:pt>
                <c:pt idx="18441">
                  <c:v>1.7559699999999999E-13</c:v>
                </c:pt>
                <c:pt idx="18442">
                  <c:v>1.7783100000000001E-13</c:v>
                </c:pt>
                <c:pt idx="18443">
                  <c:v>1.7783100000000001E-13</c:v>
                </c:pt>
                <c:pt idx="18444">
                  <c:v>1.82199E-13</c:v>
                </c:pt>
                <c:pt idx="18445">
                  <c:v>1.82199E-13</c:v>
                </c:pt>
                <c:pt idx="18446">
                  <c:v>1.8203000000000001E-13</c:v>
                </c:pt>
                <c:pt idx="18447">
                  <c:v>1.8203000000000001E-13</c:v>
                </c:pt>
                <c:pt idx="18448">
                  <c:v>1.85012E-13</c:v>
                </c:pt>
                <c:pt idx="18449">
                  <c:v>1.85012E-13</c:v>
                </c:pt>
                <c:pt idx="18450">
                  <c:v>1.8549199999999999E-13</c:v>
                </c:pt>
                <c:pt idx="18451">
                  <c:v>1.8549199999999999E-13</c:v>
                </c:pt>
                <c:pt idx="18452">
                  <c:v>1.89085E-13</c:v>
                </c:pt>
                <c:pt idx="18453">
                  <c:v>1.89085E-13</c:v>
                </c:pt>
                <c:pt idx="18454">
                  <c:v>1.87676E-13</c:v>
                </c:pt>
                <c:pt idx="18455">
                  <c:v>1.87676E-13</c:v>
                </c:pt>
                <c:pt idx="18456">
                  <c:v>1.89789E-13</c:v>
                </c:pt>
                <c:pt idx="18457">
                  <c:v>1.89789E-13</c:v>
                </c:pt>
                <c:pt idx="18458">
                  <c:v>1.8978400000000001E-13</c:v>
                </c:pt>
                <c:pt idx="18459">
                  <c:v>1.8978400000000001E-13</c:v>
                </c:pt>
                <c:pt idx="18460">
                  <c:v>1.9609199999999999E-13</c:v>
                </c:pt>
                <c:pt idx="18461">
                  <c:v>1.9609199999999999E-13</c:v>
                </c:pt>
                <c:pt idx="18462">
                  <c:v>1.9822699999999999E-13</c:v>
                </c:pt>
                <c:pt idx="18463">
                  <c:v>1.9822699999999999E-13</c:v>
                </c:pt>
                <c:pt idx="18464">
                  <c:v>1.9801700000000001E-13</c:v>
                </c:pt>
                <c:pt idx="18465">
                  <c:v>1.9801700000000001E-13</c:v>
                </c:pt>
                <c:pt idx="18466">
                  <c:v>2.01704E-13</c:v>
                </c:pt>
                <c:pt idx="18467">
                  <c:v>2.01704E-13</c:v>
                </c:pt>
                <c:pt idx="18468">
                  <c:v>2.01938E-13</c:v>
                </c:pt>
                <c:pt idx="18469">
                  <c:v>2.01938E-13</c:v>
                </c:pt>
                <c:pt idx="18470">
                  <c:v>2.0625299999999999E-13</c:v>
                </c:pt>
                <c:pt idx="18471">
                  <c:v>2.0625299999999999E-13</c:v>
                </c:pt>
                <c:pt idx="18472">
                  <c:v>2.0844200000000001E-13</c:v>
                </c:pt>
                <c:pt idx="18473">
                  <c:v>2.0844200000000001E-13</c:v>
                </c:pt>
                <c:pt idx="18474">
                  <c:v>2.07795E-13</c:v>
                </c:pt>
                <c:pt idx="18475">
                  <c:v>2.07795E-13</c:v>
                </c:pt>
                <c:pt idx="18476">
                  <c:v>2.07138E-13</c:v>
                </c:pt>
                <c:pt idx="18477">
                  <c:v>2.07138E-13</c:v>
                </c:pt>
                <c:pt idx="18478">
                  <c:v>2.0809600000000001E-13</c:v>
                </c:pt>
                <c:pt idx="18479">
                  <c:v>2.0809600000000001E-13</c:v>
                </c:pt>
                <c:pt idx="18480">
                  <c:v>2.13105E-13</c:v>
                </c:pt>
                <c:pt idx="18481">
                  <c:v>2.13105E-13</c:v>
                </c:pt>
                <c:pt idx="18482">
                  <c:v>2.1289599999999999E-13</c:v>
                </c:pt>
                <c:pt idx="18483">
                  <c:v>2.1289599999999999E-13</c:v>
                </c:pt>
                <c:pt idx="18484">
                  <c:v>2.1491100000000001E-13</c:v>
                </c:pt>
                <c:pt idx="18485">
                  <c:v>2.1491100000000001E-13</c:v>
                </c:pt>
                <c:pt idx="18486">
                  <c:v>2.16966E-13</c:v>
                </c:pt>
                <c:pt idx="18487">
                  <c:v>2.16966E-13</c:v>
                </c:pt>
                <c:pt idx="18488">
                  <c:v>2.1885899999999999E-13</c:v>
                </c:pt>
                <c:pt idx="18489">
                  <c:v>2.1885899999999999E-13</c:v>
                </c:pt>
                <c:pt idx="18490">
                  <c:v>2.21995E-13</c:v>
                </c:pt>
                <c:pt idx="18491">
                  <c:v>2.21995E-13</c:v>
                </c:pt>
                <c:pt idx="18492">
                  <c:v>2.2304399999999999E-13</c:v>
                </c:pt>
                <c:pt idx="18493">
                  <c:v>2.2304399999999999E-13</c:v>
                </c:pt>
                <c:pt idx="18494">
                  <c:v>3.3976500000000002E-13</c:v>
                </c:pt>
                <c:pt idx="18495">
                  <c:v>3.3976500000000002E-13</c:v>
                </c:pt>
                <c:pt idx="18496">
                  <c:v>2.2437000000000001E-13</c:v>
                </c:pt>
                <c:pt idx="18497">
                  <c:v>2.2437000000000001E-13</c:v>
                </c:pt>
                <c:pt idx="18498">
                  <c:v>2.3407499999999999E-13</c:v>
                </c:pt>
                <c:pt idx="18499">
                  <c:v>2.3407499999999999E-13</c:v>
                </c:pt>
                <c:pt idx="18500">
                  <c:v>2.3547399999999999E-13</c:v>
                </c:pt>
                <c:pt idx="18501">
                  <c:v>2.3547399999999999E-13</c:v>
                </c:pt>
                <c:pt idx="18502">
                  <c:v>2.3740699999999998E-13</c:v>
                </c:pt>
                <c:pt idx="18503">
                  <c:v>2.3740699999999998E-13</c:v>
                </c:pt>
                <c:pt idx="18504">
                  <c:v>2.36576E-13</c:v>
                </c:pt>
                <c:pt idx="18505">
                  <c:v>2.36576E-13</c:v>
                </c:pt>
                <c:pt idx="18506">
                  <c:v>2.7156099999999998E-13</c:v>
                </c:pt>
                <c:pt idx="18507">
                  <c:v>2.7156099999999998E-13</c:v>
                </c:pt>
                <c:pt idx="18508">
                  <c:v>3.3082100000000002E-13</c:v>
                </c:pt>
                <c:pt idx="18509">
                  <c:v>3.3082100000000002E-13</c:v>
                </c:pt>
                <c:pt idx="18510">
                  <c:v>4.0490900000000002E-13</c:v>
                </c:pt>
                <c:pt idx="18511">
                  <c:v>4.0490900000000002E-13</c:v>
                </c:pt>
                <c:pt idx="18512">
                  <c:v>4.5219700000000002E-13</c:v>
                </c:pt>
                <c:pt idx="18513">
                  <c:v>4.5219700000000002E-13</c:v>
                </c:pt>
                <c:pt idx="18514">
                  <c:v>5.1795300000000004E-13</c:v>
                </c:pt>
                <c:pt idx="18515">
                  <c:v>5.1795300000000004E-13</c:v>
                </c:pt>
                <c:pt idx="18516">
                  <c:v>5.8280600000000003E-13</c:v>
                </c:pt>
                <c:pt idx="18517">
                  <c:v>5.8280600000000003E-13</c:v>
                </c:pt>
                <c:pt idx="18518">
                  <c:v>6.4347200000000003E-13</c:v>
                </c:pt>
                <c:pt idx="18519">
                  <c:v>6.4347200000000003E-13</c:v>
                </c:pt>
                <c:pt idx="18520">
                  <c:v>7.1054400000000001E-13</c:v>
                </c:pt>
                <c:pt idx="18521">
                  <c:v>7.1054400000000001E-13</c:v>
                </c:pt>
                <c:pt idx="18522">
                  <c:v>7.65384E-13</c:v>
                </c:pt>
                <c:pt idx="18523">
                  <c:v>7.65384E-13</c:v>
                </c:pt>
                <c:pt idx="18524">
                  <c:v>8.2559300000000003E-13</c:v>
                </c:pt>
                <c:pt idx="18525">
                  <c:v>8.2559300000000003E-13</c:v>
                </c:pt>
                <c:pt idx="18526">
                  <c:v>8.8582699999999996E-13</c:v>
                </c:pt>
                <c:pt idx="18527">
                  <c:v>8.8582699999999996E-13</c:v>
                </c:pt>
                <c:pt idx="18528">
                  <c:v>9.55363E-13</c:v>
                </c:pt>
                <c:pt idx="18529">
                  <c:v>9.55363E-13</c:v>
                </c:pt>
                <c:pt idx="18530">
                  <c:v>1.0104400000000001E-12</c:v>
                </c:pt>
                <c:pt idx="18531">
                  <c:v>1.0104400000000001E-12</c:v>
                </c:pt>
                <c:pt idx="18532">
                  <c:v>1.07687E-12</c:v>
                </c:pt>
                <c:pt idx="18533">
                  <c:v>1.07687E-12</c:v>
                </c:pt>
                <c:pt idx="18534">
                  <c:v>1.1504200000000001E-12</c:v>
                </c:pt>
                <c:pt idx="18535">
                  <c:v>1.1504200000000001E-12</c:v>
                </c:pt>
                <c:pt idx="18536">
                  <c:v>1.19893E-12</c:v>
                </c:pt>
                <c:pt idx="18537">
                  <c:v>1.19893E-12</c:v>
                </c:pt>
                <c:pt idx="18538">
                  <c:v>1.2751699999999999E-12</c:v>
                </c:pt>
                <c:pt idx="18539">
                  <c:v>1.2751699999999999E-12</c:v>
                </c:pt>
                <c:pt idx="18540">
                  <c:v>1.3217199999999999E-12</c:v>
                </c:pt>
                <c:pt idx="18541">
                  <c:v>1.3217199999999999E-12</c:v>
                </c:pt>
                <c:pt idx="18542">
                  <c:v>1.39194E-12</c:v>
                </c:pt>
                <c:pt idx="18543">
                  <c:v>1.39194E-12</c:v>
                </c:pt>
                <c:pt idx="18544">
                  <c:v>1.44893E-12</c:v>
                </c:pt>
                <c:pt idx="18545">
                  <c:v>1.44893E-12</c:v>
                </c:pt>
                <c:pt idx="18546">
                  <c:v>1.52274E-12</c:v>
                </c:pt>
                <c:pt idx="18547">
                  <c:v>1.52274E-12</c:v>
                </c:pt>
                <c:pt idx="18548">
                  <c:v>1.57474E-12</c:v>
                </c:pt>
                <c:pt idx="18549">
                  <c:v>1.57474E-12</c:v>
                </c:pt>
                <c:pt idx="18550">
                  <c:v>1.6379300000000001E-12</c:v>
                </c:pt>
                <c:pt idx="18551">
                  <c:v>1.6379300000000001E-12</c:v>
                </c:pt>
                <c:pt idx="18552">
                  <c:v>1.70489E-12</c:v>
                </c:pt>
                <c:pt idx="18553">
                  <c:v>1.70489E-12</c:v>
                </c:pt>
                <c:pt idx="18554">
                  <c:v>1.7769599999999999E-12</c:v>
                </c:pt>
                <c:pt idx="18555">
                  <c:v>1.7769599999999999E-12</c:v>
                </c:pt>
                <c:pt idx="18556">
                  <c:v>1.8205099999999999E-12</c:v>
                </c:pt>
                <c:pt idx="18557">
                  <c:v>1.8205099999999999E-12</c:v>
                </c:pt>
                <c:pt idx="18558">
                  <c:v>1.8998499999999998E-12</c:v>
                </c:pt>
                <c:pt idx="18559">
                  <c:v>1.8998499999999998E-12</c:v>
                </c:pt>
                <c:pt idx="18560">
                  <c:v>1.9596399999999999E-12</c:v>
                </c:pt>
                <c:pt idx="18561">
                  <c:v>1.9596399999999999E-12</c:v>
                </c:pt>
                <c:pt idx="18562">
                  <c:v>2.0140400000000002E-12</c:v>
                </c:pt>
                <c:pt idx="18563">
                  <c:v>2.0140400000000002E-12</c:v>
                </c:pt>
                <c:pt idx="18564">
                  <c:v>2.0779699999999999E-12</c:v>
                </c:pt>
                <c:pt idx="18565">
                  <c:v>2.0779699999999999E-12</c:v>
                </c:pt>
                <c:pt idx="18566">
                  <c:v>2.13858E-12</c:v>
                </c:pt>
                <c:pt idx="18567">
                  <c:v>2.13858E-12</c:v>
                </c:pt>
                <c:pt idx="18568">
                  <c:v>2.2081200000000001E-12</c:v>
                </c:pt>
                <c:pt idx="18569">
                  <c:v>2.2081200000000001E-12</c:v>
                </c:pt>
                <c:pt idx="18570">
                  <c:v>2.2590500000000002E-12</c:v>
                </c:pt>
                <c:pt idx="18571">
                  <c:v>2.2590500000000002E-12</c:v>
                </c:pt>
                <c:pt idx="18572">
                  <c:v>2.3310100000000002E-12</c:v>
                </c:pt>
                <c:pt idx="18573">
                  <c:v>2.3310100000000002E-12</c:v>
                </c:pt>
                <c:pt idx="18574">
                  <c:v>2.3855200000000001E-12</c:v>
                </c:pt>
                <c:pt idx="18575">
                  <c:v>2.3855200000000001E-12</c:v>
                </c:pt>
                <c:pt idx="18576">
                  <c:v>2.4659900000000001E-12</c:v>
                </c:pt>
                <c:pt idx="18577">
                  <c:v>2.4659900000000001E-12</c:v>
                </c:pt>
                <c:pt idx="18578">
                  <c:v>2.5298100000000001E-12</c:v>
                </c:pt>
                <c:pt idx="18579">
                  <c:v>2.5298100000000001E-12</c:v>
                </c:pt>
                <c:pt idx="18580">
                  <c:v>2.5773100000000001E-12</c:v>
                </c:pt>
                <c:pt idx="18581">
                  <c:v>2.5773100000000001E-12</c:v>
                </c:pt>
                <c:pt idx="18582">
                  <c:v>2.6515099999999999E-12</c:v>
                </c:pt>
                <c:pt idx="18583">
                  <c:v>2.6515099999999999E-12</c:v>
                </c:pt>
                <c:pt idx="18584">
                  <c:v>2.5101800000000001E-12</c:v>
                </c:pt>
                <c:pt idx="18585">
                  <c:v>2.5101800000000001E-12</c:v>
                </c:pt>
                <c:pt idx="18586">
                  <c:v>2.09768E-12</c:v>
                </c:pt>
                <c:pt idx="18587">
                  <c:v>2.09768E-12</c:v>
                </c:pt>
                <c:pt idx="18588">
                  <c:v>1.6670700000000001E-12</c:v>
                </c:pt>
                <c:pt idx="18589">
                  <c:v>1.6670700000000001E-12</c:v>
                </c:pt>
                <c:pt idx="18590">
                  <c:v>1.25486E-12</c:v>
                </c:pt>
                <c:pt idx="18591">
                  <c:v>1.25486E-12</c:v>
                </c:pt>
                <c:pt idx="18592">
                  <c:v>8.3506699999999998E-13</c:v>
                </c:pt>
                <c:pt idx="18593">
                  <c:v>8.3506699999999998E-13</c:v>
                </c:pt>
                <c:pt idx="18594">
                  <c:v>4.0317600000000002E-13</c:v>
                </c:pt>
                <c:pt idx="18595">
                  <c:v>4.0317600000000002E-13</c:v>
                </c:pt>
                <c:pt idx="18596">
                  <c:v>5.2891499999999997E-14</c:v>
                </c:pt>
                <c:pt idx="18597">
                  <c:v>5.2891499999999997E-14</c:v>
                </c:pt>
                <c:pt idx="18598">
                  <c:v>1.19036E-14</c:v>
                </c:pt>
                <c:pt idx="18599">
                  <c:v>1.19036E-14</c:v>
                </c:pt>
                <c:pt idx="18600">
                  <c:v>9.0973399999999996E-15</c:v>
                </c:pt>
                <c:pt idx="18601">
                  <c:v>9.0973399999999996E-15</c:v>
                </c:pt>
                <c:pt idx="18602">
                  <c:v>7.8013799999999998E-15</c:v>
                </c:pt>
                <c:pt idx="18603">
                  <c:v>7.8013799999999998E-15</c:v>
                </c:pt>
                <c:pt idx="18604">
                  <c:v>8.4480099999999998E-15</c:v>
                </c:pt>
                <c:pt idx="18605">
                  <c:v>8.4480099999999998E-15</c:v>
                </c:pt>
                <c:pt idx="18606">
                  <c:v>8.3800599999999999E-15</c:v>
                </c:pt>
                <c:pt idx="18607">
                  <c:v>8.3800599999999999E-15</c:v>
                </c:pt>
                <c:pt idx="18608">
                  <c:v>7.4369100000000004E-15</c:v>
                </c:pt>
                <c:pt idx="18609">
                  <c:v>7.4369100000000004E-15</c:v>
                </c:pt>
                <c:pt idx="18610">
                  <c:v>6.8166400000000003E-15</c:v>
                </c:pt>
                <c:pt idx="18611">
                  <c:v>6.8166400000000003E-15</c:v>
                </c:pt>
                <c:pt idx="18612">
                  <c:v>6.7142799999999999E-15</c:v>
                </c:pt>
                <c:pt idx="18613">
                  <c:v>6.7142799999999999E-15</c:v>
                </c:pt>
                <c:pt idx="18614">
                  <c:v>5.8093300000000001E-15</c:v>
                </c:pt>
                <c:pt idx="18615">
                  <c:v>5.8093300000000001E-15</c:v>
                </c:pt>
                <c:pt idx="18616">
                  <c:v>5.7766399999999999E-15</c:v>
                </c:pt>
                <c:pt idx="18617">
                  <c:v>5.7766399999999999E-15</c:v>
                </c:pt>
                <c:pt idx="18618">
                  <c:v>9.8802400000000006E-15</c:v>
                </c:pt>
                <c:pt idx="18619">
                  <c:v>9.8802400000000006E-15</c:v>
                </c:pt>
                <c:pt idx="18620">
                  <c:v>6.7182899999999998E-15</c:v>
                </c:pt>
                <c:pt idx="18621">
                  <c:v>6.7182899999999998E-15</c:v>
                </c:pt>
                <c:pt idx="18622">
                  <c:v>5.7860399999999996E-15</c:v>
                </c:pt>
                <c:pt idx="18623">
                  <c:v>5.7860399999999996E-15</c:v>
                </c:pt>
                <c:pt idx="18624">
                  <c:v>6.0797100000000003E-15</c:v>
                </c:pt>
                <c:pt idx="18625">
                  <c:v>6.0797100000000003E-15</c:v>
                </c:pt>
                <c:pt idx="18626">
                  <c:v>6.6601000000000003E-15</c:v>
                </c:pt>
                <c:pt idx="18627">
                  <c:v>6.6601000000000003E-15</c:v>
                </c:pt>
                <c:pt idx="18628">
                  <c:v>6.8324000000000003E-15</c:v>
                </c:pt>
                <c:pt idx="18629">
                  <c:v>6.8324000000000003E-15</c:v>
                </c:pt>
                <c:pt idx="18630">
                  <c:v>5.9100199999999997E-15</c:v>
                </c:pt>
                <c:pt idx="18631">
                  <c:v>5.9100199999999997E-15</c:v>
                </c:pt>
                <c:pt idx="18632">
                  <c:v>5.3090899999999997E-15</c:v>
                </c:pt>
                <c:pt idx="18633">
                  <c:v>5.3090899999999997E-15</c:v>
                </c:pt>
                <c:pt idx="18634">
                  <c:v>5.9934799999999997E-15</c:v>
                </c:pt>
                <c:pt idx="18635">
                  <c:v>5.9934799999999997E-15</c:v>
                </c:pt>
                <c:pt idx="18636">
                  <c:v>7.4469999999999997E-15</c:v>
                </c:pt>
                <c:pt idx="18637">
                  <c:v>7.4469999999999997E-15</c:v>
                </c:pt>
                <c:pt idx="18638">
                  <c:v>6.3986100000000001E-15</c:v>
                </c:pt>
                <c:pt idx="18639">
                  <c:v>6.3986100000000001E-15</c:v>
                </c:pt>
                <c:pt idx="18640">
                  <c:v>7.71359E-15</c:v>
                </c:pt>
                <c:pt idx="18641">
                  <c:v>7.71359E-15</c:v>
                </c:pt>
                <c:pt idx="18642">
                  <c:v>6.5813399999999998E-15</c:v>
                </c:pt>
                <c:pt idx="18643">
                  <c:v>6.5813399999999998E-15</c:v>
                </c:pt>
                <c:pt idx="18644">
                  <c:v>5.7787800000000004E-15</c:v>
                </c:pt>
                <c:pt idx="18645">
                  <c:v>5.7787800000000004E-15</c:v>
                </c:pt>
                <c:pt idx="18646">
                  <c:v>6.4578000000000001E-15</c:v>
                </c:pt>
                <c:pt idx="18647">
                  <c:v>6.4578000000000001E-15</c:v>
                </c:pt>
                <c:pt idx="18648">
                  <c:v>6.5764899999999997E-15</c:v>
                </c:pt>
                <c:pt idx="18649">
                  <c:v>6.5764899999999997E-15</c:v>
                </c:pt>
                <c:pt idx="18650">
                  <c:v>6.7231900000000003E-15</c:v>
                </c:pt>
                <c:pt idx="18651">
                  <c:v>6.7231900000000003E-15</c:v>
                </c:pt>
                <c:pt idx="18652">
                  <c:v>5.8053200000000002E-15</c:v>
                </c:pt>
                <c:pt idx="18653">
                  <c:v>5.8053200000000002E-15</c:v>
                </c:pt>
                <c:pt idx="18654">
                  <c:v>6.2953899999999999E-15</c:v>
                </c:pt>
                <c:pt idx="18655">
                  <c:v>6.2953899999999999E-15</c:v>
                </c:pt>
                <c:pt idx="18656">
                  <c:v>6.10112E-15</c:v>
                </c:pt>
                <c:pt idx="18657">
                  <c:v>6.10112E-15</c:v>
                </c:pt>
                <c:pt idx="18658">
                  <c:v>6.1572200000000003E-15</c:v>
                </c:pt>
                <c:pt idx="18659">
                  <c:v>6.1572200000000003E-15</c:v>
                </c:pt>
                <c:pt idx="18660">
                  <c:v>6.2907400000000001E-15</c:v>
                </c:pt>
                <c:pt idx="18661">
                  <c:v>6.2907400000000001E-15</c:v>
                </c:pt>
                <c:pt idx="18662">
                  <c:v>8.9033300000000003E-15</c:v>
                </c:pt>
                <c:pt idx="18663">
                  <c:v>8.9033300000000003E-15</c:v>
                </c:pt>
                <c:pt idx="18664">
                  <c:v>6.0001900000000002E-15</c:v>
                </c:pt>
                <c:pt idx="18665">
                  <c:v>6.0001900000000002E-15</c:v>
                </c:pt>
                <c:pt idx="18666">
                  <c:v>6.5917400000000001E-15</c:v>
                </c:pt>
                <c:pt idx="18667">
                  <c:v>6.5917400000000001E-15</c:v>
                </c:pt>
                <c:pt idx="18668">
                  <c:v>5.68308E-15</c:v>
                </c:pt>
                <c:pt idx="18669">
                  <c:v>5.68308E-15</c:v>
                </c:pt>
                <c:pt idx="18670">
                  <c:v>6.9371699999999999E-15</c:v>
                </c:pt>
                <c:pt idx="18671">
                  <c:v>6.9371699999999999E-15</c:v>
                </c:pt>
                <c:pt idx="18672">
                  <c:v>6.5123299999999999E-15</c:v>
                </c:pt>
                <c:pt idx="18673">
                  <c:v>6.5123299999999999E-15</c:v>
                </c:pt>
                <c:pt idx="18674">
                  <c:v>6.0675499999999998E-15</c:v>
                </c:pt>
                <c:pt idx="18675">
                  <c:v>6.0675499999999998E-15</c:v>
                </c:pt>
                <c:pt idx="18676">
                  <c:v>5.8920400000000002E-15</c:v>
                </c:pt>
                <c:pt idx="18677">
                  <c:v>5.8920400000000002E-15</c:v>
                </c:pt>
                <c:pt idx="18678">
                  <c:v>6.0259100000000001E-15</c:v>
                </c:pt>
                <c:pt idx="18679">
                  <c:v>6.0259100000000001E-15</c:v>
                </c:pt>
                <c:pt idx="18680">
                  <c:v>5.6097800000000002E-15</c:v>
                </c:pt>
                <c:pt idx="18681">
                  <c:v>5.6097800000000002E-15</c:v>
                </c:pt>
                <c:pt idx="18682">
                  <c:v>6.1164100000000003E-15</c:v>
                </c:pt>
                <c:pt idx="18683">
                  <c:v>6.1164100000000003E-15</c:v>
                </c:pt>
                <c:pt idx="18684">
                  <c:v>5.8301500000000003E-15</c:v>
                </c:pt>
                <c:pt idx="18685">
                  <c:v>5.8301500000000003E-15</c:v>
                </c:pt>
                <c:pt idx="18686">
                  <c:v>5.4022099999999999E-15</c:v>
                </c:pt>
                <c:pt idx="18687">
                  <c:v>5.4022099999999999E-15</c:v>
                </c:pt>
                <c:pt idx="18688">
                  <c:v>7.4226700000000004E-15</c:v>
                </c:pt>
                <c:pt idx="18689">
                  <c:v>7.4226700000000004E-15</c:v>
                </c:pt>
                <c:pt idx="18690">
                  <c:v>6.4109600000000003E-15</c:v>
                </c:pt>
                <c:pt idx="18691">
                  <c:v>6.4109600000000003E-15</c:v>
                </c:pt>
                <c:pt idx="18692">
                  <c:v>5.4499699999999997E-15</c:v>
                </c:pt>
                <c:pt idx="18693">
                  <c:v>5.4499699999999997E-15</c:v>
                </c:pt>
                <c:pt idx="18694">
                  <c:v>6.6273300000000003E-15</c:v>
                </c:pt>
                <c:pt idx="18695">
                  <c:v>6.6273300000000003E-15</c:v>
                </c:pt>
                <c:pt idx="18696">
                  <c:v>5.6999700000000002E-15</c:v>
                </c:pt>
                <c:pt idx="18697">
                  <c:v>5.6999700000000002E-15</c:v>
                </c:pt>
                <c:pt idx="18698">
                  <c:v>5.7147599999999998E-15</c:v>
                </c:pt>
                <c:pt idx="18699">
                  <c:v>5.7147599999999998E-15</c:v>
                </c:pt>
                <c:pt idx="18700">
                  <c:v>5.2783399999999997E-15</c:v>
                </c:pt>
                <c:pt idx="18701">
                  <c:v>5.2783399999999997E-15</c:v>
                </c:pt>
                <c:pt idx="18702">
                  <c:v>4.7008599999999999E-14</c:v>
                </c:pt>
                <c:pt idx="18703">
                  <c:v>4.7008599999999999E-14</c:v>
                </c:pt>
                <c:pt idx="18704">
                  <c:v>5.6083600000000003E-15</c:v>
                </c:pt>
                <c:pt idx="18705">
                  <c:v>5.6083600000000003E-15</c:v>
                </c:pt>
                <c:pt idx="18706">
                  <c:v>5.7751000000000003E-15</c:v>
                </c:pt>
                <c:pt idx="18707">
                  <c:v>5.7751000000000003E-15</c:v>
                </c:pt>
                <c:pt idx="18708">
                  <c:v>7.04974E-15</c:v>
                </c:pt>
                <c:pt idx="18709">
                  <c:v>7.04974E-15</c:v>
                </c:pt>
                <c:pt idx="18710">
                  <c:v>6.1540700000000002E-15</c:v>
                </c:pt>
                <c:pt idx="18711">
                  <c:v>6.1540700000000002E-15</c:v>
                </c:pt>
                <c:pt idx="18712">
                  <c:v>6.6804300000000004E-15</c:v>
                </c:pt>
                <c:pt idx="18713">
                  <c:v>6.6804300000000004E-15</c:v>
                </c:pt>
                <c:pt idx="18714">
                  <c:v>8.5590299999999998E-15</c:v>
                </c:pt>
                <c:pt idx="18715">
                  <c:v>8.5590299999999998E-15</c:v>
                </c:pt>
                <c:pt idx="18716">
                  <c:v>5.6988199999999998E-15</c:v>
                </c:pt>
                <c:pt idx="18717">
                  <c:v>5.6988199999999998E-15</c:v>
                </c:pt>
                <c:pt idx="18718">
                  <c:v>5.97395E-15</c:v>
                </c:pt>
                <c:pt idx="18719">
                  <c:v>5.97395E-15</c:v>
                </c:pt>
                <c:pt idx="18720">
                  <c:v>6.4670000000000004E-15</c:v>
                </c:pt>
                <c:pt idx="18721">
                  <c:v>6.4670000000000004E-15</c:v>
                </c:pt>
                <c:pt idx="18722">
                  <c:v>5.8306999999999999E-15</c:v>
                </c:pt>
                <c:pt idx="18723">
                  <c:v>5.8306999999999999E-15</c:v>
                </c:pt>
                <c:pt idx="18724">
                  <c:v>6.6381299999999997E-15</c:v>
                </c:pt>
                <c:pt idx="18725">
                  <c:v>6.6381299999999997E-15</c:v>
                </c:pt>
                <c:pt idx="18726">
                  <c:v>5.1355099999999997E-15</c:v>
                </c:pt>
                <c:pt idx="18727">
                  <c:v>5.1355099999999997E-15</c:v>
                </c:pt>
                <c:pt idx="18728">
                  <c:v>5.6693E-15</c:v>
                </c:pt>
                <c:pt idx="18729">
                  <c:v>5.6693E-15</c:v>
                </c:pt>
                <c:pt idx="18730">
                  <c:v>5.2531000000000001E-15</c:v>
                </c:pt>
                <c:pt idx="18731">
                  <c:v>5.2531000000000001E-15</c:v>
                </c:pt>
                <c:pt idx="18732">
                  <c:v>6.0644900000000001E-15</c:v>
                </c:pt>
                <c:pt idx="18733">
                  <c:v>6.0644900000000001E-15</c:v>
                </c:pt>
                <c:pt idx="18734">
                  <c:v>5.3431100000000002E-15</c:v>
                </c:pt>
                <c:pt idx="18735">
                  <c:v>5.3431100000000002E-15</c:v>
                </c:pt>
                <c:pt idx="18736">
                  <c:v>6.36099E-15</c:v>
                </c:pt>
                <c:pt idx="18737">
                  <c:v>6.36099E-15</c:v>
                </c:pt>
                <c:pt idx="18738">
                  <c:v>6.4397199999999997E-15</c:v>
                </c:pt>
                <c:pt idx="18739">
                  <c:v>6.4397199999999997E-15</c:v>
                </c:pt>
                <c:pt idx="18740">
                  <c:v>4.991E-15</c:v>
                </c:pt>
                <c:pt idx="18741">
                  <c:v>4.991E-15</c:v>
                </c:pt>
                <c:pt idx="18742">
                  <c:v>6.18164E-15</c:v>
                </c:pt>
                <c:pt idx="18743">
                  <c:v>6.18164E-15</c:v>
                </c:pt>
                <c:pt idx="18744">
                  <c:v>5.5114100000000002E-15</c:v>
                </c:pt>
                <c:pt idx="18745">
                  <c:v>5.5114100000000002E-15</c:v>
                </c:pt>
                <c:pt idx="18746">
                  <c:v>5.5348200000000003E-15</c:v>
                </c:pt>
                <c:pt idx="18747">
                  <c:v>5.5348200000000003E-15</c:v>
                </c:pt>
                <c:pt idx="18748">
                  <c:v>6.12847E-15</c:v>
                </c:pt>
                <c:pt idx="18749">
                  <c:v>6.12847E-15</c:v>
                </c:pt>
                <c:pt idx="18750">
                  <c:v>5.8211600000000001E-15</c:v>
                </c:pt>
                <c:pt idx="18751">
                  <c:v>5.8211600000000001E-15</c:v>
                </c:pt>
                <c:pt idx="18752">
                  <c:v>5.68935E-15</c:v>
                </c:pt>
                <c:pt idx="18753">
                  <c:v>5.68935E-15</c:v>
                </c:pt>
                <c:pt idx="18754">
                  <c:v>5.0435900000000004E-15</c:v>
                </c:pt>
                <c:pt idx="18755">
                  <c:v>5.0435900000000004E-15</c:v>
                </c:pt>
                <c:pt idx="18756">
                  <c:v>5.48552E-15</c:v>
                </c:pt>
                <c:pt idx="18757">
                  <c:v>5.48552E-15</c:v>
                </c:pt>
                <c:pt idx="18758">
                  <c:v>8.2148599999999995E-15</c:v>
                </c:pt>
                <c:pt idx="18759">
                  <c:v>8.2148599999999995E-15</c:v>
                </c:pt>
                <c:pt idx="18760">
                  <c:v>6.73337E-15</c:v>
                </c:pt>
                <c:pt idx="18761">
                  <c:v>6.73337E-15</c:v>
                </c:pt>
                <c:pt idx="18762">
                  <c:v>5.8599500000000001E-15</c:v>
                </c:pt>
                <c:pt idx="18763">
                  <c:v>5.8599500000000001E-15</c:v>
                </c:pt>
                <c:pt idx="18764">
                  <c:v>5.84968E-15</c:v>
                </c:pt>
                <c:pt idx="18765">
                  <c:v>5.84968E-15</c:v>
                </c:pt>
                <c:pt idx="18766">
                  <c:v>5.8440400000000002E-15</c:v>
                </c:pt>
                <c:pt idx="18767">
                  <c:v>5.8440400000000002E-15</c:v>
                </c:pt>
                <c:pt idx="18768">
                  <c:v>5.4247099999999998E-15</c:v>
                </c:pt>
                <c:pt idx="18769">
                  <c:v>5.4247099999999998E-15</c:v>
                </c:pt>
                <c:pt idx="18770">
                  <c:v>5.4080299999999996E-15</c:v>
                </c:pt>
                <c:pt idx="18771">
                  <c:v>5.4080299999999996E-15</c:v>
                </c:pt>
                <c:pt idx="18772">
                  <c:v>6.4112900000000001E-15</c:v>
                </c:pt>
                <c:pt idx="18773">
                  <c:v>6.4112900000000001E-15</c:v>
                </c:pt>
                <c:pt idx="18774">
                  <c:v>5.9594900000000001E-15</c:v>
                </c:pt>
                <c:pt idx="18775">
                  <c:v>5.9594900000000001E-15</c:v>
                </c:pt>
                <c:pt idx="18776">
                  <c:v>6.4415599999999997E-15</c:v>
                </c:pt>
                <c:pt idx="18777">
                  <c:v>6.4415599999999997E-15</c:v>
                </c:pt>
                <c:pt idx="18778">
                  <c:v>6.7686599999999998E-15</c:v>
                </c:pt>
                <c:pt idx="18779">
                  <c:v>6.7686599999999998E-15</c:v>
                </c:pt>
                <c:pt idx="18780">
                  <c:v>5.5513600000000003E-15</c:v>
                </c:pt>
                <c:pt idx="18781">
                  <c:v>5.5513600000000003E-15</c:v>
                </c:pt>
                <c:pt idx="18782">
                  <c:v>6.0509299999999999E-15</c:v>
                </c:pt>
                <c:pt idx="18783">
                  <c:v>6.0509299999999999E-15</c:v>
                </c:pt>
                <c:pt idx="18784">
                  <c:v>6.6475200000000004E-15</c:v>
                </c:pt>
                <c:pt idx="18785">
                  <c:v>6.6475200000000004E-15</c:v>
                </c:pt>
                <c:pt idx="18786">
                  <c:v>6.1359199999999997E-15</c:v>
                </c:pt>
                <c:pt idx="18787">
                  <c:v>6.1359199999999997E-15</c:v>
                </c:pt>
                <c:pt idx="18788">
                  <c:v>5.3910899999999998E-15</c:v>
                </c:pt>
                <c:pt idx="18789">
                  <c:v>5.3910899999999998E-15</c:v>
                </c:pt>
                <c:pt idx="18790">
                  <c:v>5.9371199999999997E-15</c:v>
                </c:pt>
                <c:pt idx="18791">
                  <c:v>5.9371199999999997E-15</c:v>
                </c:pt>
                <c:pt idx="18792">
                  <c:v>6.0812999999999996E-15</c:v>
                </c:pt>
                <c:pt idx="18793">
                  <c:v>6.0812999999999996E-15</c:v>
                </c:pt>
                <c:pt idx="18794">
                  <c:v>6.5318499999999998E-15</c:v>
                </c:pt>
                <c:pt idx="18795">
                  <c:v>6.5318499999999998E-15</c:v>
                </c:pt>
                <c:pt idx="18796">
                  <c:v>6.2129699999999997E-15</c:v>
                </c:pt>
                <c:pt idx="18797">
                  <c:v>6.2129699999999997E-15</c:v>
                </c:pt>
                <c:pt idx="18798">
                  <c:v>5.6381799999999996E-15</c:v>
                </c:pt>
                <c:pt idx="18799">
                  <c:v>5.6381799999999996E-15</c:v>
                </c:pt>
                <c:pt idx="18800">
                  <c:v>7.0541099999999999E-14</c:v>
                </c:pt>
                <c:pt idx="18801">
                  <c:v>7.0541099999999999E-14</c:v>
                </c:pt>
                <c:pt idx="18802">
                  <c:v>5.1527700000000003E-15</c:v>
                </c:pt>
                <c:pt idx="18803">
                  <c:v>5.1527700000000003E-15</c:v>
                </c:pt>
                <c:pt idx="18804">
                  <c:v>5.5437999999999999E-15</c:v>
                </c:pt>
                <c:pt idx="18805">
                  <c:v>5.5437999999999999E-15</c:v>
                </c:pt>
                <c:pt idx="18806">
                  <c:v>6.1123000000000003E-15</c:v>
                </c:pt>
                <c:pt idx="18807">
                  <c:v>6.1123000000000003E-15</c:v>
                </c:pt>
                <c:pt idx="18808">
                  <c:v>5.9750800000000001E-15</c:v>
                </c:pt>
                <c:pt idx="18809">
                  <c:v>5.9750800000000001E-15</c:v>
                </c:pt>
                <c:pt idx="18810">
                  <c:v>5.7019500000000003E-15</c:v>
                </c:pt>
                <c:pt idx="18811">
                  <c:v>5.7019500000000003E-15</c:v>
                </c:pt>
                <c:pt idx="18812">
                  <c:v>5.1382999999999999E-15</c:v>
                </c:pt>
                <c:pt idx="18813">
                  <c:v>5.1382999999999999E-15</c:v>
                </c:pt>
                <c:pt idx="18814">
                  <c:v>5.7352800000000004E-15</c:v>
                </c:pt>
                <c:pt idx="18815">
                  <c:v>5.7352800000000004E-15</c:v>
                </c:pt>
                <c:pt idx="18816">
                  <c:v>5.9549299999999999E-15</c:v>
                </c:pt>
                <c:pt idx="18817">
                  <c:v>5.9549299999999999E-15</c:v>
                </c:pt>
                <c:pt idx="18818">
                  <c:v>6.6138800000000001E-15</c:v>
                </c:pt>
                <c:pt idx="18819">
                  <c:v>6.6138800000000001E-15</c:v>
                </c:pt>
                <c:pt idx="18820">
                  <c:v>7.2463699999999995E-15</c:v>
                </c:pt>
                <c:pt idx="18821">
                  <c:v>7.2463699999999995E-15</c:v>
                </c:pt>
                <c:pt idx="18822">
                  <c:v>5.4987799999999998E-15</c:v>
                </c:pt>
                <c:pt idx="18823">
                  <c:v>5.4987799999999998E-15</c:v>
                </c:pt>
                <c:pt idx="18824">
                  <c:v>5.8709099999999998E-15</c:v>
                </c:pt>
                <c:pt idx="18825">
                  <c:v>5.8709099999999998E-15</c:v>
                </c:pt>
                <c:pt idx="18826">
                  <c:v>6.5051499999999996E-15</c:v>
                </c:pt>
                <c:pt idx="18827">
                  <c:v>6.5051499999999996E-15</c:v>
                </c:pt>
                <c:pt idx="18828">
                  <c:v>5.6938199999999999E-15</c:v>
                </c:pt>
                <c:pt idx="18829">
                  <c:v>5.6938199999999999E-15</c:v>
                </c:pt>
                <c:pt idx="18830">
                  <c:v>6.2794700000000003E-15</c:v>
                </c:pt>
                <c:pt idx="18831">
                  <c:v>6.2794700000000003E-15</c:v>
                </c:pt>
                <c:pt idx="18832">
                  <c:v>5.0793000000000003E-15</c:v>
                </c:pt>
                <c:pt idx="18833">
                  <c:v>5.0793000000000003E-15</c:v>
                </c:pt>
                <c:pt idx="18834">
                  <c:v>5.6166500000000003E-15</c:v>
                </c:pt>
                <c:pt idx="18835">
                  <c:v>5.6166500000000003E-15</c:v>
                </c:pt>
                <c:pt idx="18836">
                  <c:v>6.5466199999999999E-15</c:v>
                </c:pt>
                <c:pt idx="18837">
                  <c:v>6.5466199999999999E-15</c:v>
                </c:pt>
                <c:pt idx="18838">
                  <c:v>6.8621600000000003E-15</c:v>
                </c:pt>
                <c:pt idx="18839">
                  <c:v>6.8621600000000003E-15</c:v>
                </c:pt>
                <c:pt idx="18840">
                  <c:v>8.5786400000000001E-15</c:v>
                </c:pt>
                <c:pt idx="18841">
                  <c:v>8.5786400000000001E-15</c:v>
                </c:pt>
                <c:pt idx="18842">
                  <c:v>6.6118699999999999E-15</c:v>
                </c:pt>
                <c:pt idx="18843">
                  <c:v>6.6118699999999999E-15</c:v>
                </c:pt>
                <c:pt idx="18844">
                  <c:v>7.03674E-15</c:v>
                </c:pt>
                <c:pt idx="18845">
                  <c:v>7.03674E-15</c:v>
                </c:pt>
                <c:pt idx="18846">
                  <c:v>5.4628000000000003E-15</c:v>
                </c:pt>
                <c:pt idx="18847">
                  <c:v>5.4628000000000003E-15</c:v>
                </c:pt>
                <c:pt idx="18848">
                  <c:v>5.5881899999999998E-15</c:v>
                </c:pt>
                <c:pt idx="18849">
                  <c:v>5.5881899999999998E-15</c:v>
                </c:pt>
                <c:pt idx="18850">
                  <c:v>6.8609099999999997E-15</c:v>
                </c:pt>
                <c:pt idx="18851">
                  <c:v>6.8609099999999997E-15</c:v>
                </c:pt>
                <c:pt idx="18852">
                  <c:v>7.7518699999999995E-15</c:v>
                </c:pt>
                <c:pt idx="18853">
                  <c:v>7.7518699999999995E-15</c:v>
                </c:pt>
                <c:pt idx="18854">
                  <c:v>5.4130499999999999E-15</c:v>
                </c:pt>
                <c:pt idx="18855">
                  <c:v>5.4130499999999999E-15</c:v>
                </c:pt>
                <c:pt idx="18856">
                  <c:v>7.6046800000000003E-15</c:v>
                </c:pt>
                <c:pt idx="18857">
                  <c:v>7.6046800000000003E-15</c:v>
                </c:pt>
                <c:pt idx="18858">
                  <c:v>5.3210800000000001E-15</c:v>
                </c:pt>
                <c:pt idx="18859">
                  <c:v>5.3210800000000001E-15</c:v>
                </c:pt>
                <c:pt idx="18860">
                  <c:v>6.6288799999999998E-15</c:v>
                </c:pt>
                <c:pt idx="18861">
                  <c:v>6.6288799999999998E-15</c:v>
                </c:pt>
                <c:pt idx="18862">
                  <c:v>5.6518000000000001E-15</c:v>
                </c:pt>
                <c:pt idx="18863">
                  <c:v>5.6518000000000001E-15</c:v>
                </c:pt>
                <c:pt idx="18864">
                  <c:v>6.1470900000000003E-15</c:v>
                </c:pt>
                <c:pt idx="18865">
                  <c:v>6.1470900000000003E-15</c:v>
                </c:pt>
                <c:pt idx="18866">
                  <c:v>5.6129499999999998E-15</c:v>
                </c:pt>
                <c:pt idx="18867">
                  <c:v>5.6129499999999998E-15</c:v>
                </c:pt>
                <c:pt idx="18868">
                  <c:v>5.2701899999999998E-15</c:v>
                </c:pt>
                <c:pt idx="18869">
                  <c:v>5.2701899999999998E-15</c:v>
                </c:pt>
                <c:pt idx="18870">
                  <c:v>5.7816900000000003E-15</c:v>
                </c:pt>
                <c:pt idx="18871">
                  <c:v>5.7816900000000003E-15</c:v>
                </c:pt>
                <c:pt idx="18872">
                  <c:v>5.4808000000000002E-15</c:v>
                </c:pt>
                <c:pt idx="18873">
                  <c:v>5.4808000000000002E-15</c:v>
                </c:pt>
                <c:pt idx="18874">
                  <c:v>6.1820699999999999E-15</c:v>
                </c:pt>
                <c:pt idx="18875">
                  <c:v>6.1820699999999999E-15</c:v>
                </c:pt>
                <c:pt idx="18876">
                  <c:v>6.0488600000000002E-15</c:v>
                </c:pt>
                <c:pt idx="18877">
                  <c:v>6.0488600000000002E-15</c:v>
                </c:pt>
                <c:pt idx="18878">
                  <c:v>6.2442499999999997E-15</c:v>
                </c:pt>
                <c:pt idx="18879">
                  <c:v>6.2442499999999997E-15</c:v>
                </c:pt>
                <c:pt idx="18880">
                  <c:v>6.1209999999999999E-15</c:v>
                </c:pt>
                <c:pt idx="18881">
                  <c:v>6.1209999999999999E-15</c:v>
                </c:pt>
                <c:pt idx="18882">
                  <c:v>5.53724E-15</c:v>
                </c:pt>
                <c:pt idx="18883">
                  <c:v>5.53724E-15</c:v>
                </c:pt>
                <c:pt idx="18884">
                  <c:v>5.5687300000000001E-15</c:v>
                </c:pt>
                <c:pt idx="18885">
                  <c:v>5.5687300000000001E-15</c:v>
                </c:pt>
                <c:pt idx="18886">
                  <c:v>6.0856300000000002E-15</c:v>
                </c:pt>
                <c:pt idx="18887">
                  <c:v>6.0856300000000002E-15</c:v>
                </c:pt>
                <c:pt idx="18888">
                  <c:v>5.3596900000000001E-15</c:v>
                </c:pt>
                <c:pt idx="18889">
                  <c:v>5.3596900000000001E-15</c:v>
                </c:pt>
                <c:pt idx="18890">
                  <c:v>5.72931E-15</c:v>
                </c:pt>
                <c:pt idx="18891">
                  <c:v>5.72931E-15</c:v>
                </c:pt>
                <c:pt idx="18892">
                  <c:v>6.4214999999999999E-15</c:v>
                </c:pt>
                <c:pt idx="18893">
                  <c:v>6.4214999999999999E-15</c:v>
                </c:pt>
                <c:pt idx="18894">
                  <c:v>5.2698200000000001E-15</c:v>
                </c:pt>
                <c:pt idx="18895">
                  <c:v>5.2698200000000001E-15</c:v>
                </c:pt>
                <c:pt idx="18896">
                  <c:v>6.6751600000000002E-15</c:v>
                </c:pt>
                <c:pt idx="18897">
                  <c:v>6.6751600000000002E-15</c:v>
                </c:pt>
                <c:pt idx="18898">
                  <c:v>5.1241999999999999E-15</c:v>
                </c:pt>
                <c:pt idx="18899">
                  <c:v>5.1241999999999999E-15</c:v>
                </c:pt>
                <c:pt idx="18900">
                  <c:v>7.8089799999999993E-15</c:v>
                </c:pt>
                <c:pt idx="18901">
                  <c:v>7.8089799999999993E-15</c:v>
                </c:pt>
                <c:pt idx="18902">
                  <c:v>5.7339700000000004E-15</c:v>
                </c:pt>
                <c:pt idx="18903">
                  <c:v>5.7339700000000004E-15</c:v>
                </c:pt>
                <c:pt idx="18904">
                  <c:v>5.8291600000000002E-15</c:v>
                </c:pt>
                <c:pt idx="18905">
                  <c:v>5.8291600000000002E-15</c:v>
                </c:pt>
                <c:pt idx="18906">
                  <c:v>6.7888599999999996E-15</c:v>
                </c:pt>
                <c:pt idx="18907">
                  <c:v>6.7888599999999996E-15</c:v>
                </c:pt>
                <c:pt idx="18908">
                  <c:v>5.2998500000000003E-15</c:v>
                </c:pt>
                <c:pt idx="18909">
                  <c:v>5.2998500000000003E-15</c:v>
                </c:pt>
                <c:pt idx="18910">
                  <c:v>6.0366299999999996E-15</c:v>
                </c:pt>
                <c:pt idx="18911">
                  <c:v>6.0366299999999996E-15</c:v>
                </c:pt>
                <c:pt idx="18912">
                  <c:v>6.02195E-15</c:v>
                </c:pt>
                <c:pt idx="18913">
                  <c:v>6.02195E-15</c:v>
                </c:pt>
                <c:pt idx="18914">
                  <c:v>5.2460100000000002E-15</c:v>
                </c:pt>
                <c:pt idx="18915">
                  <c:v>5.2460100000000002E-15</c:v>
                </c:pt>
                <c:pt idx="18916">
                  <c:v>6.0496299999999997E-15</c:v>
                </c:pt>
                <c:pt idx="18917">
                  <c:v>6.0496299999999997E-15</c:v>
                </c:pt>
                <c:pt idx="18918">
                  <c:v>6.2087199999999996E-15</c:v>
                </c:pt>
                <c:pt idx="18919">
                  <c:v>6.2087199999999996E-15</c:v>
                </c:pt>
                <c:pt idx="18920">
                  <c:v>5.8019099999999996E-15</c:v>
                </c:pt>
                <c:pt idx="18921">
                  <c:v>5.8019099999999996E-15</c:v>
                </c:pt>
                <c:pt idx="18922">
                  <c:v>6.2913599999999997E-15</c:v>
                </c:pt>
                <c:pt idx="18923">
                  <c:v>6.2913599999999997E-15</c:v>
                </c:pt>
                <c:pt idx="18924">
                  <c:v>5.5846199999999996E-15</c:v>
                </c:pt>
                <c:pt idx="18925">
                  <c:v>5.5846199999999996E-15</c:v>
                </c:pt>
                <c:pt idx="18926">
                  <c:v>5.3816699999999997E-15</c:v>
                </c:pt>
                <c:pt idx="18927">
                  <c:v>5.3816699999999997E-15</c:v>
                </c:pt>
                <c:pt idx="18928">
                  <c:v>6.9099399999999996E-15</c:v>
                </c:pt>
                <c:pt idx="18929">
                  <c:v>6.9099399999999996E-15</c:v>
                </c:pt>
                <c:pt idx="18930">
                  <c:v>5.9629799999999997E-15</c:v>
                </c:pt>
                <c:pt idx="18931">
                  <c:v>5.9629799999999997E-15</c:v>
                </c:pt>
                <c:pt idx="18932">
                  <c:v>5.4868499999999996E-15</c:v>
                </c:pt>
                <c:pt idx="18933">
                  <c:v>5.4868499999999996E-15</c:v>
                </c:pt>
                <c:pt idx="18934">
                  <c:v>6.5755699999999997E-15</c:v>
                </c:pt>
                <c:pt idx="18935">
                  <c:v>6.5755699999999997E-15</c:v>
                </c:pt>
                <c:pt idx="18936">
                  <c:v>4.7462100000000003E-15</c:v>
                </c:pt>
                <c:pt idx="18937">
                  <c:v>4.7462100000000003E-15</c:v>
                </c:pt>
                <c:pt idx="18938">
                  <c:v>5.3414299999999997E-15</c:v>
                </c:pt>
                <c:pt idx="18939">
                  <c:v>5.3414299999999997E-15</c:v>
                </c:pt>
                <c:pt idx="18940">
                  <c:v>5.2091599999999996E-15</c:v>
                </c:pt>
                <c:pt idx="18941">
                  <c:v>5.2091599999999996E-15</c:v>
                </c:pt>
                <c:pt idx="18942">
                  <c:v>4.8748300000000004E-15</c:v>
                </c:pt>
                <c:pt idx="18943">
                  <c:v>4.8748300000000004E-15</c:v>
                </c:pt>
                <c:pt idx="18944">
                  <c:v>7.3296500000000003E-15</c:v>
                </c:pt>
                <c:pt idx="18945">
                  <c:v>7.3296500000000003E-15</c:v>
                </c:pt>
                <c:pt idx="18946">
                  <c:v>5.2721500000000003E-15</c:v>
                </c:pt>
                <c:pt idx="18947">
                  <c:v>5.2721500000000003E-15</c:v>
                </c:pt>
                <c:pt idx="18948">
                  <c:v>5.9180400000000002E-15</c:v>
                </c:pt>
                <c:pt idx="18949">
                  <c:v>5.9180400000000002E-15</c:v>
                </c:pt>
                <c:pt idx="18950">
                  <c:v>6.9690700000000003E-15</c:v>
                </c:pt>
                <c:pt idx="18951">
                  <c:v>6.9690700000000003E-15</c:v>
                </c:pt>
                <c:pt idx="18952">
                  <c:v>5.9550399999999998E-15</c:v>
                </c:pt>
                <c:pt idx="18953">
                  <c:v>5.9550399999999998E-15</c:v>
                </c:pt>
                <c:pt idx="18954">
                  <c:v>5.0105400000000004E-15</c:v>
                </c:pt>
                <c:pt idx="18955">
                  <c:v>5.0105400000000004E-15</c:v>
                </c:pt>
                <c:pt idx="18956">
                  <c:v>5.4922000000000004E-15</c:v>
                </c:pt>
                <c:pt idx="18957">
                  <c:v>5.4922000000000004E-15</c:v>
                </c:pt>
                <c:pt idx="18958">
                  <c:v>5.9672599999999999E-15</c:v>
                </c:pt>
                <c:pt idx="18959">
                  <c:v>5.9672599999999999E-15</c:v>
                </c:pt>
                <c:pt idx="18960">
                  <c:v>5.5544100000000003E-15</c:v>
                </c:pt>
                <c:pt idx="18961">
                  <c:v>5.5544100000000003E-15</c:v>
                </c:pt>
                <c:pt idx="18962">
                  <c:v>6.1629499999999997E-15</c:v>
                </c:pt>
                <c:pt idx="18963">
                  <c:v>6.1629499999999997E-15</c:v>
                </c:pt>
                <c:pt idx="18964">
                  <c:v>5.4878500000000002E-15</c:v>
                </c:pt>
                <c:pt idx="18965">
                  <c:v>5.4878500000000002E-15</c:v>
                </c:pt>
                <c:pt idx="18966">
                  <c:v>6.4662099999999998E-15</c:v>
                </c:pt>
                <c:pt idx="18967">
                  <c:v>6.4662099999999998E-15</c:v>
                </c:pt>
                <c:pt idx="18968">
                  <c:v>5.8969499999999997E-15</c:v>
                </c:pt>
                <c:pt idx="18969">
                  <c:v>5.8969499999999997E-15</c:v>
                </c:pt>
                <c:pt idx="18970">
                  <c:v>6.3737700000000002E-15</c:v>
                </c:pt>
                <c:pt idx="18971">
                  <c:v>6.3737700000000002E-15</c:v>
                </c:pt>
                <c:pt idx="18972">
                  <c:v>6.5862500000000001E-15</c:v>
                </c:pt>
                <c:pt idx="18973">
                  <c:v>6.5862500000000001E-15</c:v>
                </c:pt>
                <c:pt idx="18974">
                  <c:v>6.0965199999999999E-15</c:v>
                </c:pt>
                <c:pt idx="18975">
                  <c:v>6.0965199999999999E-15</c:v>
                </c:pt>
                <c:pt idx="18976">
                  <c:v>5.5752299999999997E-15</c:v>
                </c:pt>
                <c:pt idx="18977">
                  <c:v>5.5752299999999997E-15</c:v>
                </c:pt>
                <c:pt idx="18978">
                  <c:v>6.26577E-15</c:v>
                </c:pt>
                <c:pt idx="18979">
                  <c:v>6.26577E-15</c:v>
                </c:pt>
                <c:pt idx="18980">
                  <c:v>5.4800200000000002E-15</c:v>
                </c:pt>
                <c:pt idx="18981">
                  <c:v>5.4800200000000002E-15</c:v>
                </c:pt>
                <c:pt idx="18982">
                  <c:v>6.1370199999999997E-15</c:v>
                </c:pt>
                <c:pt idx="18983">
                  <c:v>6.1370199999999997E-15</c:v>
                </c:pt>
                <c:pt idx="18984">
                  <c:v>6.27282E-15</c:v>
                </c:pt>
                <c:pt idx="18985">
                  <c:v>6.27282E-15</c:v>
                </c:pt>
                <c:pt idx="18986">
                  <c:v>4.9718499999999997E-15</c:v>
                </c:pt>
                <c:pt idx="18987">
                  <c:v>4.9718499999999997E-15</c:v>
                </c:pt>
                <c:pt idx="18988">
                  <c:v>5.6029400000000003E-15</c:v>
                </c:pt>
                <c:pt idx="18989">
                  <c:v>5.6029400000000003E-15</c:v>
                </c:pt>
                <c:pt idx="18990">
                  <c:v>6.0939900000000002E-15</c:v>
                </c:pt>
                <c:pt idx="18991">
                  <c:v>6.0939900000000002E-15</c:v>
                </c:pt>
                <c:pt idx="18992">
                  <c:v>5.4536300000000002E-15</c:v>
                </c:pt>
                <c:pt idx="18993">
                  <c:v>5.4536300000000002E-15</c:v>
                </c:pt>
                <c:pt idx="18994">
                  <c:v>6.1059499999999998E-15</c:v>
                </c:pt>
                <c:pt idx="18995">
                  <c:v>6.1059499999999998E-15</c:v>
                </c:pt>
                <c:pt idx="18996">
                  <c:v>6.1441299999999999E-15</c:v>
                </c:pt>
                <c:pt idx="18997">
                  <c:v>6.1441299999999999E-15</c:v>
                </c:pt>
                <c:pt idx="18998">
                  <c:v>1.71457E-15</c:v>
                </c:pt>
                <c:pt idx="18999">
                  <c:v>1.71457E-15</c:v>
                </c:pt>
                <c:pt idx="19000">
                  <c:v>2.5662900000000001E-15</c:v>
                </c:pt>
                <c:pt idx="19001">
                  <c:v>2.5662900000000001E-15</c:v>
                </c:pt>
                <c:pt idx="19002">
                  <c:v>2.0370900000000001E-15</c:v>
                </c:pt>
                <c:pt idx="19003">
                  <c:v>2.0370900000000001E-15</c:v>
                </c:pt>
                <c:pt idx="19004">
                  <c:v>1.2314499999999999E-15</c:v>
                </c:pt>
                <c:pt idx="19005">
                  <c:v>1.2314499999999999E-15</c:v>
                </c:pt>
                <c:pt idx="19006">
                  <c:v>1.7276900000000001E-15</c:v>
                </c:pt>
                <c:pt idx="19007">
                  <c:v>1.7276900000000001E-15</c:v>
                </c:pt>
                <c:pt idx="19008">
                  <c:v>1.29126E-15</c:v>
                </c:pt>
                <c:pt idx="19009">
                  <c:v>1.29126E-15</c:v>
                </c:pt>
                <c:pt idx="19010">
                  <c:v>2.3355900000000002E-15</c:v>
                </c:pt>
                <c:pt idx="19011">
                  <c:v>2.3355900000000002E-15</c:v>
                </c:pt>
                <c:pt idx="19012">
                  <c:v>2.4083200000000001E-15</c:v>
                </c:pt>
                <c:pt idx="19013">
                  <c:v>2.4083200000000001E-15</c:v>
                </c:pt>
                <c:pt idx="19014">
                  <c:v>1.8237700000000001E-15</c:v>
                </c:pt>
                <c:pt idx="19015">
                  <c:v>1.8237700000000001E-15</c:v>
                </c:pt>
                <c:pt idx="19016">
                  <c:v>1.58698E-15</c:v>
                </c:pt>
                <c:pt idx="19017">
                  <c:v>1.58698E-15</c:v>
                </c:pt>
                <c:pt idx="19018">
                  <c:v>2.6209300000000002E-15</c:v>
                </c:pt>
                <c:pt idx="19019">
                  <c:v>2.6209300000000002E-15</c:v>
                </c:pt>
                <c:pt idx="19020">
                  <c:v>1.7914400000000002E-15</c:v>
                </c:pt>
                <c:pt idx="19021">
                  <c:v>1.7914400000000002E-15</c:v>
                </c:pt>
                <c:pt idx="19022">
                  <c:v>2.44667E-15</c:v>
                </c:pt>
                <c:pt idx="19023">
                  <c:v>2.44667E-15</c:v>
                </c:pt>
                <c:pt idx="19024">
                  <c:v>1.4352099999999999E-15</c:v>
                </c:pt>
                <c:pt idx="19025">
                  <c:v>1.4352099999999999E-15</c:v>
                </c:pt>
                <c:pt idx="19026">
                  <c:v>1.3472000000000001E-15</c:v>
                </c:pt>
                <c:pt idx="19027">
                  <c:v>1.3472000000000001E-15</c:v>
                </c:pt>
                <c:pt idx="19028">
                  <c:v>1.78091E-15</c:v>
                </c:pt>
                <c:pt idx="19029">
                  <c:v>1.78091E-15</c:v>
                </c:pt>
                <c:pt idx="19030">
                  <c:v>2.2939500000000001E-15</c:v>
                </c:pt>
                <c:pt idx="19031">
                  <c:v>2.2939500000000001E-15</c:v>
                </c:pt>
                <c:pt idx="19032">
                  <c:v>2.5111700000000001E-15</c:v>
                </c:pt>
                <c:pt idx="19033">
                  <c:v>2.5111700000000001E-15</c:v>
                </c:pt>
                <c:pt idx="19034">
                  <c:v>1.37307E-15</c:v>
                </c:pt>
                <c:pt idx="19035">
                  <c:v>1.37307E-15</c:v>
                </c:pt>
                <c:pt idx="19036">
                  <c:v>1.8250600000000001E-15</c:v>
                </c:pt>
                <c:pt idx="19037">
                  <c:v>1.8250600000000001E-15</c:v>
                </c:pt>
                <c:pt idx="19038">
                  <c:v>1.1726899999999999E-15</c:v>
                </c:pt>
                <c:pt idx="19039">
                  <c:v>1.1726899999999999E-15</c:v>
                </c:pt>
                <c:pt idx="19040">
                  <c:v>2.9071400000000001E-15</c:v>
                </c:pt>
                <c:pt idx="19041">
                  <c:v>2.9071400000000001E-15</c:v>
                </c:pt>
                <c:pt idx="19042">
                  <c:v>1.1853099999999999E-15</c:v>
                </c:pt>
                <c:pt idx="19043">
                  <c:v>1.1853099999999999E-15</c:v>
                </c:pt>
                <c:pt idx="19044">
                  <c:v>2.30671E-15</c:v>
                </c:pt>
                <c:pt idx="19045">
                  <c:v>2.30671E-15</c:v>
                </c:pt>
                <c:pt idx="19046">
                  <c:v>1.7951399999999998E-15</c:v>
                </c:pt>
                <c:pt idx="19047">
                  <c:v>1.7951399999999998E-15</c:v>
                </c:pt>
                <c:pt idx="19048">
                  <c:v>1.65156E-15</c:v>
                </c:pt>
                <c:pt idx="19049">
                  <c:v>1.65156E-15</c:v>
                </c:pt>
                <c:pt idx="19050">
                  <c:v>1.6963099999999999E-15</c:v>
                </c:pt>
                <c:pt idx="19051">
                  <c:v>1.6963099999999999E-15</c:v>
                </c:pt>
                <c:pt idx="19052">
                  <c:v>3.4481400000000001E-15</c:v>
                </c:pt>
                <c:pt idx="19053">
                  <c:v>3.4481400000000001E-15</c:v>
                </c:pt>
                <c:pt idx="19054">
                  <c:v>2.2479000000000001E-15</c:v>
                </c:pt>
                <c:pt idx="19055">
                  <c:v>2.2479000000000001E-15</c:v>
                </c:pt>
                <c:pt idx="19056">
                  <c:v>1.26361E-15</c:v>
                </c:pt>
                <c:pt idx="19057">
                  <c:v>1.26361E-15</c:v>
                </c:pt>
                <c:pt idx="19058">
                  <c:v>2.0327999999999998E-15</c:v>
                </c:pt>
                <c:pt idx="19059">
                  <c:v>2.0327999999999998E-15</c:v>
                </c:pt>
                <c:pt idx="19060">
                  <c:v>1.9635599999999999E-15</c:v>
                </c:pt>
                <c:pt idx="19061">
                  <c:v>1.9635599999999999E-15</c:v>
                </c:pt>
                <c:pt idx="19062">
                  <c:v>2.5420100000000001E-15</c:v>
                </c:pt>
                <c:pt idx="19063">
                  <c:v>2.5420100000000001E-15</c:v>
                </c:pt>
                <c:pt idx="19064">
                  <c:v>2.1542499999999999E-15</c:v>
                </c:pt>
                <c:pt idx="19065">
                  <c:v>2.1542499999999999E-15</c:v>
                </c:pt>
                <c:pt idx="19066">
                  <c:v>1.9435200000000001E-15</c:v>
                </c:pt>
                <c:pt idx="19067">
                  <c:v>1.9435200000000001E-15</c:v>
                </c:pt>
                <c:pt idx="19068">
                  <c:v>2.0962300000000001E-15</c:v>
                </c:pt>
                <c:pt idx="19069">
                  <c:v>2.0962300000000001E-15</c:v>
                </c:pt>
                <c:pt idx="19070">
                  <c:v>1.5068E-15</c:v>
                </c:pt>
                <c:pt idx="19071">
                  <c:v>1.5068E-15</c:v>
                </c:pt>
                <c:pt idx="19072">
                  <c:v>2.0016500000000001E-15</c:v>
                </c:pt>
                <c:pt idx="19073">
                  <c:v>2.0016500000000001E-15</c:v>
                </c:pt>
                <c:pt idx="19074">
                  <c:v>2.6569499999999999E-15</c:v>
                </c:pt>
                <c:pt idx="19075">
                  <c:v>2.6569499999999999E-15</c:v>
                </c:pt>
                <c:pt idx="19076">
                  <c:v>2.74786E-15</c:v>
                </c:pt>
                <c:pt idx="19077">
                  <c:v>2.74786E-15</c:v>
                </c:pt>
                <c:pt idx="19078">
                  <c:v>2.07746E-15</c:v>
                </c:pt>
                <c:pt idx="19079">
                  <c:v>2.07746E-15</c:v>
                </c:pt>
                <c:pt idx="19080">
                  <c:v>1.0819599999999999E-15</c:v>
                </c:pt>
                <c:pt idx="19081">
                  <c:v>1.0819599999999999E-15</c:v>
                </c:pt>
                <c:pt idx="19082">
                  <c:v>2.1229200000000002E-15</c:v>
                </c:pt>
                <c:pt idx="19083">
                  <c:v>2.1229200000000002E-15</c:v>
                </c:pt>
                <c:pt idx="19084">
                  <c:v>4.9905499999999998E-15</c:v>
                </c:pt>
                <c:pt idx="19085">
                  <c:v>4.9905499999999998E-15</c:v>
                </c:pt>
                <c:pt idx="19086">
                  <c:v>1.10579E-15</c:v>
                </c:pt>
                <c:pt idx="19087">
                  <c:v>1.10579E-15</c:v>
                </c:pt>
                <c:pt idx="19088">
                  <c:v>1.71326E-15</c:v>
                </c:pt>
                <c:pt idx="19089">
                  <c:v>1.71326E-15</c:v>
                </c:pt>
                <c:pt idx="19090">
                  <c:v>1.8887500000000002E-15</c:v>
                </c:pt>
                <c:pt idx="19091">
                  <c:v>1.8887500000000002E-15</c:v>
                </c:pt>
                <c:pt idx="19092">
                  <c:v>1.6881E-15</c:v>
                </c:pt>
                <c:pt idx="19093">
                  <c:v>1.6881E-15</c:v>
                </c:pt>
                <c:pt idx="19094">
                  <c:v>1.9264399999999998E-15</c:v>
                </c:pt>
                <c:pt idx="19095">
                  <c:v>1.9264399999999998E-15</c:v>
                </c:pt>
                <c:pt idx="19096">
                  <c:v>2.5045399999999999E-15</c:v>
                </c:pt>
                <c:pt idx="19097">
                  <c:v>2.5045399999999999E-15</c:v>
                </c:pt>
                <c:pt idx="19098">
                  <c:v>1.8289999999999999E-15</c:v>
                </c:pt>
                <c:pt idx="19099">
                  <c:v>1.8289999999999999E-15</c:v>
                </c:pt>
                <c:pt idx="19100">
                  <c:v>1.6667700000000001E-15</c:v>
                </c:pt>
                <c:pt idx="19101">
                  <c:v>1.6667700000000001E-15</c:v>
                </c:pt>
                <c:pt idx="19102">
                  <c:v>9.2227199999999993E-16</c:v>
                </c:pt>
                <c:pt idx="19103">
                  <c:v>9.2227199999999993E-16</c:v>
                </c:pt>
                <c:pt idx="19104">
                  <c:v>1.1165699999999999E-15</c:v>
                </c:pt>
                <c:pt idx="19105">
                  <c:v>1.1165699999999999E-15</c:v>
                </c:pt>
                <c:pt idx="19106">
                  <c:v>1.2037500000000001E-15</c:v>
                </c:pt>
                <c:pt idx="19107">
                  <c:v>1.2037500000000001E-15</c:v>
                </c:pt>
                <c:pt idx="19108">
                  <c:v>1.53195E-15</c:v>
                </c:pt>
                <c:pt idx="19109">
                  <c:v>1.53195E-15</c:v>
                </c:pt>
                <c:pt idx="19110">
                  <c:v>1.9495200000000002E-15</c:v>
                </c:pt>
                <c:pt idx="19111">
                  <c:v>1.9495200000000002E-15</c:v>
                </c:pt>
                <c:pt idx="19112">
                  <c:v>1.39539E-15</c:v>
                </c:pt>
                <c:pt idx="19113">
                  <c:v>1.39539E-15</c:v>
                </c:pt>
                <c:pt idx="19114">
                  <c:v>1.41729E-15</c:v>
                </c:pt>
                <c:pt idx="19115">
                  <c:v>1.41729E-15</c:v>
                </c:pt>
                <c:pt idx="19116">
                  <c:v>2.3779200000000002E-15</c:v>
                </c:pt>
                <c:pt idx="19117">
                  <c:v>2.3779200000000002E-15</c:v>
                </c:pt>
                <c:pt idx="19118">
                  <c:v>2.6547399999999998E-15</c:v>
                </c:pt>
                <c:pt idx="19119">
                  <c:v>2.6547399999999998E-15</c:v>
                </c:pt>
                <c:pt idx="19120">
                  <c:v>1.6610899999999999E-15</c:v>
                </c:pt>
                <c:pt idx="19121">
                  <c:v>1.6610899999999999E-15</c:v>
                </c:pt>
                <c:pt idx="19122">
                  <c:v>1.9408800000000001E-15</c:v>
                </c:pt>
                <c:pt idx="19123">
                  <c:v>1.9408800000000001E-15</c:v>
                </c:pt>
                <c:pt idx="19124">
                  <c:v>2.6275900000000002E-15</c:v>
                </c:pt>
                <c:pt idx="19125">
                  <c:v>2.6275900000000002E-15</c:v>
                </c:pt>
                <c:pt idx="19126">
                  <c:v>1.15013E-15</c:v>
                </c:pt>
                <c:pt idx="19127">
                  <c:v>1.15013E-15</c:v>
                </c:pt>
                <c:pt idx="19128">
                  <c:v>1.79467E-15</c:v>
                </c:pt>
                <c:pt idx="19129">
                  <c:v>1.79467E-15</c:v>
                </c:pt>
                <c:pt idx="19130">
                  <c:v>1.77433E-15</c:v>
                </c:pt>
                <c:pt idx="19131">
                  <c:v>1.77433E-15</c:v>
                </c:pt>
                <c:pt idx="19132">
                  <c:v>2.3648500000000002E-15</c:v>
                </c:pt>
                <c:pt idx="19133">
                  <c:v>2.3648500000000002E-15</c:v>
                </c:pt>
                <c:pt idx="19134">
                  <c:v>1.6759700000000001E-15</c:v>
                </c:pt>
                <c:pt idx="19135">
                  <c:v>1.6759700000000001E-15</c:v>
                </c:pt>
                <c:pt idx="19136">
                  <c:v>1.8787899999999999E-15</c:v>
                </c:pt>
                <c:pt idx="19137">
                  <c:v>1.8787899999999999E-15</c:v>
                </c:pt>
                <c:pt idx="19138">
                  <c:v>1.39057E-15</c:v>
                </c:pt>
                <c:pt idx="19139">
                  <c:v>1.39057E-15</c:v>
                </c:pt>
                <c:pt idx="19140">
                  <c:v>2.2200999999999999E-15</c:v>
                </c:pt>
                <c:pt idx="19141">
                  <c:v>2.2200999999999999E-15</c:v>
                </c:pt>
                <c:pt idx="19142">
                  <c:v>1.72866E-15</c:v>
                </c:pt>
                <c:pt idx="19143">
                  <c:v>1.72866E-15</c:v>
                </c:pt>
                <c:pt idx="19144">
                  <c:v>1.9006099999999999E-15</c:v>
                </c:pt>
                <c:pt idx="19145">
                  <c:v>1.9006099999999999E-15</c:v>
                </c:pt>
                <c:pt idx="19146">
                  <c:v>1.55555E-15</c:v>
                </c:pt>
                <c:pt idx="19147">
                  <c:v>1.55555E-15</c:v>
                </c:pt>
                <c:pt idx="19148">
                  <c:v>2.73233E-15</c:v>
                </c:pt>
                <c:pt idx="19149">
                  <c:v>2.73233E-15</c:v>
                </c:pt>
                <c:pt idx="19150">
                  <c:v>1.80498E-15</c:v>
                </c:pt>
                <c:pt idx="19151">
                  <c:v>1.80498E-15</c:v>
                </c:pt>
                <c:pt idx="19152">
                  <c:v>2.08972E-15</c:v>
                </c:pt>
                <c:pt idx="19153">
                  <c:v>2.08972E-15</c:v>
                </c:pt>
                <c:pt idx="19154">
                  <c:v>1.55414E-15</c:v>
                </c:pt>
                <c:pt idx="19155">
                  <c:v>1.55414E-15</c:v>
                </c:pt>
                <c:pt idx="19156">
                  <c:v>1.8891899999999998E-15</c:v>
                </c:pt>
                <c:pt idx="19157">
                  <c:v>1.8891899999999998E-15</c:v>
                </c:pt>
                <c:pt idx="19158">
                  <c:v>1.00149E-15</c:v>
                </c:pt>
                <c:pt idx="19159">
                  <c:v>1.00149E-15</c:v>
                </c:pt>
                <c:pt idx="19160">
                  <c:v>2.4401199999999999E-15</c:v>
                </c:pt>
                <c:pt idx="19161">
                  <c:v>2.4401199999999999E-15</c:v>
                </c:pt>
                <c:pt idx="19162">
                  <c:v>2.14902E-15</c:v>
                </c:pt>
                <c:pt idx="19163">
                  <c:v>2.14902E-15</c:v>
                </c:pt>
                <c:pt idx="19164">
                  <c:v>1.9650999999999999E-15</c:v>
                </c:pt>
                <c:pt idx="19165">
                  <c:v>1.9650999999999999E-15</c:v>
                </c:pt>
                <c:pt idx="19166">
                  <c:v>2.4283399999999999E-15</c:v>
                </c:pt>
                <c:pt idx="19167">
                  <c:v>2.4283399999999999E-15</c:v>
                </c:pt>
                <c:pt idx="19168">
                  <c:v>2.5573399999999999E-15</c:v>
                </c:pt>
                <c:pt idx="19169">
                  <c:v>2.5573399999999999E-15</c:v>
                </c:pt>
                <c:pt idx="19170">
                  <c:v>2.0555100000000001E-15</c:v>
                </c:pt>
                <c:pt idx="19171">
                  <c:v>2.0555100000000001E-15</c:v>
                </c:pt>
                <c:pt idx="19172">
                  <c:v>2.0957500000000002E-15</c:v>
                </c:pt>
                <c:pt idx="19173">
                  <c:v>2.0957500000000002E-15</c:v>
                </c:pt>
                <c:pt idx="19174">
                  <c:v>1.8615E-15</c:v>
                </c:pt>
                <c:pt idx="19175">
                  <c:v>1.8615E-15</c:v>
                </c:pt>
                <c:pt idx="19176">
                  <c:v>8.5546200000000004E-16</c:v>
                </c:pt>
                <c:pt idx="19177">
                  <c:v>8.5546200000000004E-16</c:v>
                </c:pt>
                <c:pt idx="19178">
                  <c:v>1.6023299999999999E-15</c:v>
                </c:pt>
                <c:pt idx="19179">
                  <c:v>1.6023299999999999E-15</c:v>
                </c:pt>
                <c:pt idx="19180">
                  <c:v>1.9776500000000001E-15</c:v>
                </c:pt>
                <c:pt idx="19181">
                  <c:v>1.9776500000000001E-15</c:v>
                </c:pt>
                <c:pt idx="19182">
                  <c:v>1.6431600000000001E-15</c:v>
                </c:pt>
                <c:pt idx="19183">
                  <c:v>1.6431600000000001E-15</c:v>
                </c:pt>
                <c:pt idx="19184">
                  <c:v>1.9219800000000001E-15</c:v>
                </c:pt>
                <c:pt idx="19185">
                  <c:v>1.9219800000000001E-15</c:v>
                </c:pt>
                <c:pt idx="19186">
                  <c:v>2.13963E-15</c:v>
                </c:pt>
                <c:pt idx="19187">
                  <c:v>2.13963E-15</c:v>
                </c:pt>
                <c:pt idx="19188">
                  <c:v>1.1652800000000001E-15</c:v>
                </c:pt>
                <c:pt idx="19189">
                  <c:v>1.1652800000000001E-15</c:v>
                </c:pt>
                <c:pt idx="19190">
                  <c:v>1.9794499999999999E-15</c:v>
                </c:pt>
                <c:pt idx="19191">
                  <c:v>1.9794499999999999E-15</c:v>
                </c:pt>
                <c:pt idx="19192">
                  <c:v>2.0255699999999999E-15</c:v>
                </c:pt>
                <c:pt idx="19193">
                  <c:v>2.0255699999999999E-15</c:v>
                </c:pt>
                <c:pt idx="19194">
                  <c:v>1.3214799999999999E-15</c:v>
                </c:pt>
                <c:pt idx="19195">
                  <c:v>1.3214799999999999E-15</c:v>
                </c:pt>
                <c:pt idx="19196">
                  <c:v>1.01342E-15</c:v>
                </c:pt>
                <c:pt idx="19197">
                  <c:v>1.01342E-15</c:v>
                </c:pt>
                <c:pt idx="19198">
                  <c:v>3.1061999999999999E-15</c:v>
                </c:pt>
                <c:pt idx="19199">
                  <c:v>3.1061999999999999E-15</c:v>
                </c:pt>
                <c:pt idx="19200">
                  <c:v>1.8334299999999999E-15</c:v>
                </c:pt>
                <c:pt idx="19201">
                  <c:v>1.8334299999999999E-15</c:v>
                </c:pt>
                <c:pt idx="19202">
                  <c:v>1.4698799999999999E-15</c:v>
                </c:pt>
                <c:pt idx="19203">
                  <c:v>1.4698799999999999E-15</c:v>
                </c:pt>
                <c:pt idx="19204">
                  <c:v>2.0300400000000001E-15</c:v>
                </c:pt>
                <c:pt idx="19205">
                  <c:v>2.0300400000000001E-15</c:v>
                </c:pt>
                <c:pt idx="19206">
                  <c:v>2.16829E-15</c:v>
                </c:pt>
                <c:pt idx="19207">
                  <c:v>2.16829E-15</c:v>
                </c:pt>
                <c:pt idx="19208">
                  <c:v>2.2218600000000002E-15</c:v>
                </c:pt>
                <c:pt idx="19209">
                  <c:v>2.2218600000000002E-15</c:v>
                </c:pt>
                <c:pt idx="19210">
                  <c:v>1.62537E-15</c:v>
                </c:pt>
                <c:pt idx="19211">
                  <c:v>1.62537E-15</c:v>
                </c:pt>
                <c:pt idx="19212">
                  <c:v>1.6737199999999999E-15</c:v>
                </c:pt>
                <c:pt idx="19213">
                  <c:v>1.6737199999999999E-15</c:v>
                </c:pt>
                <c:pt idx="19214">
                  <c:v>1.1064500000000001E-15</c:v>
                </c:pt>
                <c:pt idx="19215">
                  <c:v>1.1064500000000001E-15</c:v>
                </c:pt>
                <c:pt idx="19216">
                  <c:v>2.2171300000000002E-15</c:v>
                </c:pt>
                <c:pt idx="19217">
                  <c:v>2.2171300000000002E-15</c:v>
                </c:pt>
                <c:pt idx="19218">
                  <c:v>1.6838800000000001E-15</c:v>
                </c:pt>
                <c:pt idx="19219">
                  <c:v>1.6838800000000001E-15</c:v>
                </c:pt>
                <c:pt idx="19220">
                  <c:v>3.27972E-15</c:v>
                </c:pt>
                <c:pt idx="19221">
                  <c:v>3.27972E-15</c:v>
                </c:pt>
                <c:pt idx="19222">
                  <c:v>2.3642799999999998E-15</c:v>
                </c:pt>
                <c:pt idx="19223">
                  <c:v>2.3642799999999998E-15</c:v>
                </c:pt>
                <c:pt idx="19224">
                  <c:v>1.5095300000000001E-15</c:v>
                </c:pt>
                <c:pt idx="19225">
                  <c:v>1.5095300000000001E-15</c:v>
                </c:pt>
                <c:pt idx="19226">
                  <c:v>2.4280599999999999E-15</c:v>
                </c:pt>
                <c:pt idx="19227">
                  <c:v>2.4280599999999999E-15</c:v>
                </c:pt>
                <c:pt idx="19228">
                  <c:v>1.3585900000000001E-15</c:v>
                </c:pt>
                <c:pt idx="19229">
                  <c:v>1.3585900000000001E-15</c:v>
                </c:pt>
                <c:pt idx="19230">
                  <c:v>1.9013199999999999E-15</c:v>
                </c:pt>
                <c:pt idx="19231">
                  <c:v>1.9013199999999999E-15</c:v>
                </c:pt>
                <c:pt idx="19232">
                  <c:v>1.66369E-15</c:v>
                </c:pt>
                <c:pt idx="19233">
                  <c:v>1.66369E-15</c:v>
                </c:pt>
                <c:pt idx="19234">
                  <c:v>3.8054500000000002E-13</c:v>
                </c:pt>
                <c:pt idx="19235">
                  <c:v>3.8054500000000002E-13</c:v>
                </c:pt>
                <c:pt idx="19236">
                  <c:v>2.5218099999999999E-15</c:v>
                </c:pt>
                <c:pt idx="19237">
                  <c:v>2.5218099999999999E-15</c:v>
                </c:pt>
                <c:pt idx="19238">
                  <c:v>1.91954E-15</c:v>
                </c:pt>
                <c:pt idx="19239">
                  <c:v>1.91954E-15</c:v>
                </c:pt>
                <c:pt idx="19240">
                  <c:v>1.0201E-15</c:v>
                </c:pt>
                <c:pt idx="19241">
                  <c:v>1.0201E-15</c:v>
                </c:pt>
                <c:pt idx="19242">
                  <c:v>1.87009E-15</c:v>
                </c:pt>
                <c:pt idx="19243">
                  <c:v>1.87009E-15</c:v>
                </c:pt>
                <c:pt idx="19244">
                  <c:v>3.4171699999999999E-15</c:v>
                </c:pt>
                <c:pt idx="19245">
                  <c:v>3.4171699999999999E-15</c:v>
                </c:pt>
                <c:pt idx="19246">
                  <c:v>1.8719899999999999E-15</c:v>
                </c:pt>
                <c:pt idx="19247">
                  <c:v>1.8719899999999999E-15</c:v>
                </c:pt>
                <c:pt idx="19248">
                  <c:v>1.0256200000000001E-15</c:v>
                </c:pt>
                <c:pt idx="19249">
                  <c:v>1.0256200000000001E-15</c:v>
                </c:pt>
                <c:pt idx="19250">
                  <c:v>1.33848E-15</c:v>
                </c:pt>
                <c:pt idx="19251">
                  <c:v>1.33848E-15</c:v>
                </c:pt>
                <c:pt idx="19252">
                  <c:v>2.07888E-15</c:v>
                </c:pt>
                <c:pt idx="19253">
                  <c:v>2.07888E-15</c:v>
                </c:pt>
                <c:pt idx="19254">
                  <c:v>1.3078800000000001E-15</c:v>
                </c:pt>
                <c:pt idx="19255">
                  <c:v>1.3078800000000001E-15</c:v>
                </c:pt>
                <c:pt idx="19256">
                  <c:v>1.78927E-15</c:v>
                </c:pt>
                <c:pt idx="19257">
                  <c:v>1.78927E-15</c:v>
                </c:pt>
                <c:pt idx="19258">
                  <c:v>2.06779E-15</c:v>
                </c:pt>
                <c:pt idx="19259">
                  <c:v>2.06779E-15</c:v>
                </c:pt>
                <c:pt idx="19260">
                  <c:v>2.30214E-15</c:v>
                </c:pt>
                <c:pt idx="19261">
                  <c:v>2.30214E-15</c:v>
                </c:pt>
                <c:pt idx="19262">
                  <c:v>1.5203000000000001E-15</c:v>
                </c:pt>
                <c:pt idx="19263">
                  <c:v>1.5203000000000001E-15</c:v>
                </c:pt>
                <c:pt idx="19264">
                  <c:v>2.0267399999999999E-15</c:v>
                </c:pt>
                <c:pt idx="19265">
                  <c:v>2.0267399999999999E-15</c:v>
                </c:pt>
                <c:pt idx="19266">
                  <c:v>1.43586E-15</c:v>
                </c:pt>
                <c:pt idx="19267">
                  <c:v>1.43586E-15</c:v>
                </c:pt>
                <c:pt idx="19268">
                  <c:v>1.66456E-15</c:v>
                </c:pt>
                <c:pt idx="19269">
                  <c:v>1.66456E-15</c:v>
                </c:pt>
                <c:pt idx="19270">
                  <c:v>1.9314200000000001E-15</c:v>
                </c:pt>
                <c:pt idx="19271">
                  <c:v>1.9314200000000001E-15</c:v>
                </c:pt>
                <c:pt idx="19272">
                  <c:v>3.16011E-15</c:v>
                </c:pt>
                <c:pt idx="19273">
                  <c:v>3.16011E-15</c:v>
                </c:pt>
                <c:pt idx="19274">
                  <c:v>1.91235E-15</c:v>
                </c:pt>
                <c:pt idx="19275">
                  <c:v>1.91235E-15</c:v>
                </c:pt>
                <c:pt idx="19276">
                  <c:v>1.4269E-15</c:v>
                </c:pt>
                <c:pt idx="19277">
                  <c:v>1.4269E-15</c:v>
                </c:pt>
                <c:pt idx="19278">
                  <c:v>1.9670400000000001E-15</c:v>
                </c:pt>
                <c:pt idx="19279">
                  <c:v>1.9670400000000001E-15</c:v>
                </c:pt>
                <c:pt idx="19280">
                  <c:v>1.8404799999999999E-15</c:v>
                </c:pt>
                <c:pt idx="19281">
                  <c:v>1.8404799999999999E-15</c:v>
                </c:pt>
                <c:pt idx="19282">
                  <c:v>2.16935E-15</c:v>
                </c:pt>
                <c:pt idx="19283">
                  <c:v>2.16935E-15</c:v>
                </c:pt>
                <c:pt idx="19284">
                  <c:v>9.9951199999999998E-16</c:v>
                </c:pt>
                <c:pt idx="19285">
                  <c:v>9.9951199999999998E-16</c:v>
                </c:pt>
                <c:pt idx="19286">
                  <c:v>4.4386300000000001E-15</c:v>
                </c:pt>
                <c:pt idx="19287">
                  <c:v>4.4386300000000001E-15</c:v>
                </c:pt>
                <c:pt idx="19288">
                  <c:v>2.3840500000000002E-15</c:v>
                </c:pt>
                <c:pt idx="19289">
                  <c:v>2.3840500000000002E-15</c:v>
                </c:pt>
                <c:pt idx="19290">
                  <c:v>1.6337699999999999E-15</c:v>
                </c:pt>
                <c:pt idx="19291">
                  <c:v>1.6337699999999999E-15</c:v>
                </c:pt>
                <c:pt idx="19292">
                  <c:v>1.2146000000000001E-15</c:v>
                </c:pt>
                <c:pt idx="19293">
                  <c:v>1.2146000000000001E-15</c:v>
                </c:pt>
                <c:pt idx="19294">
                  <c:v>1.2058E-15</c:v>
                </c:pt>
                <c:pt idx="19295">
                  <c:v>1.2058E-15</c:v>
                </c:pt>
                <c:pt idx="19296">
                  <c:v>1.5037E-15</c:v>
                </c:pt>
                <c:pt idx="19297">
                  <c:v>1.5037E-15</c:v>
                </c:pt>
                <c:pt idx="19298">
                  <c:v>2.8666700000000001E-15</c:v>
                </c:pt>
                <c:pt idx="19299">
                  <c:v>2.8666700000000001E-15</c:v>
                </c:pt>
                <c:pt idx="19300">
                  <c:v>2.14096E-15</c:v>
                </c:pt>
                <c:pt idx="19301">
                  <c:v>2.14096E-15</c:v>
                </c:pt>
                <c:pt idx="19302">
                  <c:v>1.6984099999999999E-15</c:v>
                </c:pt>
                <c:pt idx="19303">
                  <c:v>1.6984099999999999E-15</c:v>
                </c:pt>
                <c:pt idx="19304">
                  <c:v>2.5061400000000001E-15</c:v>
                </c:pt>
                <c:pt idx="19305">
                  <c:v>2.5061400000000001E-15</c:v>
                </c:pt>
                <c:pt idx="19306">
                  <c:v>2.6462100000000001E-15</c:v>
                </c:pt>
                <c:pt idx="19307">
                  <c:v>2.6462100000000001E-15</c:v>
                </c:pt>
                <c:pt idx="19308">
                  <c:v>2.7293399999999999E-15</c:v>
                </c:pt>
                <c:pt idx="19309">
                  <c:v>2.7293399999999999E-15</c:v>
                </c:pt>
                <c:pt idx="19310">
                  <c:v>2.3921E-15</c:v>
                </c:pt>
                <c:pt idx="19311">
                  <c:v>2.3921E-15</c:v>
                </c:pt>
                <c:pt idx="19312">
                  <c:v>1.6657399999999999E-15</c:v>
                </c:pt>
                <c:pt idx="19313">
                  <c:v>1.6657399999999999E-15</c:v>
                </c:pt>
                <c:pt idx="19314">
                  <c:v>1.22955E-15</c:v>
                </c:pt>
                <c:pt idx="19315">
                  <c:v>1.22955E-15</c:v>
                </c:pt>
                <c:pt idx="19316">
                  <c:v>1.62066E-15</c:v>
                </c:pt>
                <c:pt idx="19317">
                  <c:v>1.62066E-15</c:v>
                </c:pt>
                <c:pt idx="19318">
                  <c:v>1.70843E-15</c:v>
                </c:pt>
                <c:pt idx="19319">
                  <c:v>1.70843E-15</c:v>
                </c:pt>
                <c:pt idx="19320">
                  <c:v>1.47266E-15</c:v>
                </c:pt>
                <c:pt idx="19321">
                  <c:v>1.47266E-15</c:v>
                </c:pt>
                <c:pt idx="19322">
                  <c:v>1.9496199999999999E-15</c:v>
                </c:pt>
                <c:pt idx="19323">
                  <c:v>1.9496199999999999E-15</c:v>
                </c:pt>
                <c:pt idx="19324">
                  <c:v>1.42138E-15</c:v>
                </c:pt>
                <c:pt idx="19325">
                  <c:v>1.42138E-15</c:v>
                </c:pt>
                <c:pt idx="19326">
                  <c:v>1.72966E-15</c:v>
                </c:pt>
                <c:pt idx="19327">
                  <c:v>1.72966E-15</c:v>
                </c:pt>
                <c:pt idx="19328">
                  <c:v>2.74503E-15</c:v>
                </c:pt>
                <c:pt idx="19329">
                  <c:v>2.74503E-15</c:v>
                </c:pt>
                <c:pt idx="19330">
                  <c:v>1.7068399999999999E-15</c:v>
                </c:pt>
                <c:pt idx="19331">
                  <c:v>1.7068399999999999E-15</c:v>
                </c:pt>
                <c:pt idx="19332">
                  <c:v>1.57709E-15</c:v>
                </c:pt>
                <c:pt idx="19333">
                  <c:v>1.57709E-15</c:v>
                </c:pt>
                <c:pt idx="19334">
                  <c:v>9.6631600000000002E-16</c:v>
                </c:pt>
                <c:pt idx="19335">
                  <c:v>9.6631600000000002E-16</c:v>
                </c:pt>
                <c:pt idx="19336">
                  <c:v>1.3785500000000001E-15</c:v>
                </c:pt>
                <c:pt idx="19337">
                  <c:v>1.3785500000000001E-15</c:v>
                </c:pt>
                <c:pt idx="19338">
                  <c:v>2.8761800000000001E-15</c:v>
                </c:pt>
                <c:pt idx="19339">
                  <c:v>2.8761800000000001E-15</c:v>
                </c:pt>
                <c:pt idx="19340">
                  <c:v>1.36943E-15</c:v>
                </c:pt>
                <c:pt idx="19341">
                  <c:v>1.36943E-15</c:v>
                </c:pt>
                <c:pt idx="19342">
                  <c:v>1.57357E-15</c:v>
                </c:pt>
                <c:pt idx="19343">
                  <c:v>1.57357E-15</c:v>
                </c:pt>
                <c:pt idx="19344">
                  <c:v>1.0939699999999999E-15</c:v>
                </c:pt>
                <c:pt idx="19345">
                  <c:v>1.0939699999999999E-15</c:v>
                </c:pt>
                <c:pt idx="19346">
                  <c:v>1.3E-15</c:v>
                </c:pt>
                <c:pt idx="19347">
                  <c:v>1.3E-15</c:v>
                </c:pt>
                <c:pt idx="19348">
                  <c:v>1.7835600000000001E-15</c:v>
                </c:pt>
                <c:pt idx="19349">
                  <c:v>1.7835600000000001E-15</c:v>
                </c:pt>
                <c:pt idx="19350">
                  <c:v>1.71897E-15</c:v>
                </c:pt>
                <c:pt idx="19351">
                  <c:v>1.71897E-15</c:v>
                </c:pt>
                <c:pt idx="19352">
                  <c:v>1.27572E-15</c:v>
                </c:pt>
                <c:pt idx="19353">
                  <c:v>1.27572E-15</c:v>
                </c:pt>
                <c:pt idx="19354">
                  <c:v>1.74523E-15</c:v>
                </c:pt>
                <c:pt idx="19355">
                  <c:v>1.74523E-15</c:v>
                </c:pt>
                <c:pt idx="19356">
                  <c:v>1.5187E-15</c:v>
                </c:pt>
                <c:pt idx="19357">
                  <c:v>1.5187E-15</c:v>
                </c:pt>
                <c:pt idx="19358">
                  <c:v>2.1571800000000001E-15</c:v>
                </c:pt>
                <c:pt idx="19359">
                  <c:v>2.1571800000000001E-15</c:v>
                </c:pt>
                <c:pt idx="19360">
                  <c:v>3.9078899999999997E-15</c:v>
                </c:pt>
                <c:pt idx="19361">
                  <c:v>3.9078899999999997E-15</c:v>
                </c:pt>
                <c:pt idx="19362">
                  <c:v>1.6621900000000001E-15</c:v>
                </c:pt>
                <c:pt idx="19363">
                  <c:v>1.6621900000000001E-15</c:v>
                </c:pt>
                <c:pt idx="19364">
                  <c:v>2.2468200000000001E-15</c:v>
                </c:pt>
                <c:pt idx="19365">
                  <c:v>2.2468200000000001E-15</c:v>
                </c:pt>
                <c:pt idx="19366">
                  <c:v>1.18041E-15</c:v>
                </c:pt>
                <c:pt idx="19367">
                  <c:v>1.18041E-15</c:v>
                </c:pt>
                <c:pt idx="19368">
                  <c:v>2.05929E-15</c:v>
                </c:pt>
                <c:pt idx="19369">
                  <c:v>2.05929E-15</c:v>
                </c:pt>
                <c:pt idx="19370">
                  <c:v>1.67204E-15</c:v>
                </c:pt>
                <c:pt idx="19371">
                  <c:v>1.67204E-15</c:v>
                </c:pt>
                <c:pt idx="19372">
                  <c:v>2.02957E-15</c:v>
                </c:pt>
                <c:pt idx="19373">
                  <c:v>2.02957E-15</c:v>
                </c:pt>
                <c:pt idx="19374">
                  <c:v>1.44006E-15</c:v>
                </c:pt>
                <c:pt idx="19375">
                  <c:v>1.44006E-15</c:v>
                </c:pt>
                <c:pt idx="19376">
                  <c:v>1.9053599999999999E-15</c:v>
                </c:pt>
                <c:pt idx="19377">
                  <c:v>1.9053599999999999E-15</c:v>
                </c:pt>
                <c:pt idx="19378">
                  <c:v>1.87898E-15</c:v>
                </c:pt>
                <c:pt idx="19379">
                  <c:v>1.87898E-15</c:v>
                </c:pt>
                <c:pt idx="19380">
                  <c:v>3.5224999999999999E-15</c:v>
                </c:pt>
                <c:pt idx="19381">
                  <c:v>3.5224999999999999E-15</c:v>
                </c:pt>
                <c:pt idx="19382">
                  <c:v>1.2427800000000001E-15</c:v>
                </c:pt>
                <c:pt idx="19383">
                  <c:v>1.2427800000000001E-15</c:v>
                </c:pt>
                <c:pt idx="19384">
                  <c:v>3.50654E-15</c:v>
                </c:pt>
                <c:pt idx="19385">
                  <c:v>3.50654E-15</c:v>
                </c:pt>
                <c:pt idx="19386">
                  <c:v>1.9549199999999998E-15</c:v>
                </c:pt>
                <c:pt idx="19387">
                  <c:v>1.9549199999999998E-15</c:v>
                </c:pt>
                <c:pt idx="19388">
                  <c:v>2.4601699999999999E-15</c:v>
                </c:pt>
                <c:pt idx="19389">
                  <c:v>2.4601699999999999E-15</c:v>
                </c:pt>
                <c:pt idx="19390">
                  <c:v>1.7212600000000001E-15</c:v>
                </c:pt>
                <c:pt idx="19391">
                  <c:v>1.7212600000000001E-15</c:v>
                </c:pt>
                <c:pt idx="19392">
                  <c:v>1.2806200000000001E-15</c:v>
                </c:pt>
                <c:pt idx="19393">
                  <c:v>1.2806200000000001E-15</c:v>
                </c:pt>
                <c:pt idx="19394">
                  <c:v>3.01928E-15</c:v>
                </c:pt>
                <c:pt idx="19395">
                  <c:v>3.01928E-15</c:v>
                </c:pt>
                <c:pt idx="19396">
                  <c:v>1.8774700000000001E-15</c:v>
                </c:pt>
                <c:pt idx="19397">
                  <c:v>1.8774700000000001E-15</c:v>
                </c:pt>
                <c:pt idx="19398">
                  <c:v>2.2790400000000001E-15</c:v>
                </c:pt>
                <c:pt idx="19399">
                  <c:v>2.2790400000000001E-15</c:v>
                </c:pt>
                <c:pt idx="19400">
                  <c:v>1.7357199999999999E-15</c:v>
                </c:pt>
                <c:pt idx="19401">
                  <c:v>1.7357199999999999E-15</c:v>
                </c:pt>
                <c:pt idx="19402">
                  <c:v>1.9553799999999998E-15</c:v>
                </c:pt>
                <c:pt idx="19403">
                  <c:v>1.9553799999999998E-15</c:v>
                </c:pt>
                <c:pt idx="19404">
                  <c:v>2.5381899999999999E-15</c:v>
                </c:pt>
                <c:pt idx="19405">
                  <c:v>2.5381899999999999E-15</c:v>
                </c:pt>
                <c:pt idx="19406">
                  <c:v>1.9322900000000001E-15</c:v>
                </c:pt>
                <c:pt idx="19407">
                  <c:v>1.9322900000000001E-15</c:v>
                </c:pt>
                <c:pt idx="19408">
                  <c:v>2.24167E-15</c:v>
                </c:pt>
                <c:pt idx="19409">
                  <c:v>2.24167E-15</c:v>
                </c:pt>
                <c:pt idx="19410">
                  <c:v>1.6632699999999999E-15</c:v>
                </c:pt>
                <c:pt idx="19411">
                  <c:v>1.6632699999999999E-15</c:v>
                </c:pt>
                <c:pt idx="19412">
                  <c:v>1.52027E-15</c:v>
                </c:pt>
                <c:pt idx="19413">
                  <c:v>1.52027E-15</c:v>
                </c:pt>
                <c:pt idx="19414">
                  <c:v>1.57071E-15</c:v>
                </c:pt>
                <c:pt idx="19415">
                  <c:v>1.57071E-15</c:v>
                </c:pt>
                <c:pt idx="19416">
                  <c:v>1.54679E-15</c:v>
                </c:pt>
                <c:pt idx="19417">
                  <c:v>1.54679E-15</c:v>
                </c:pt>
                <c:pt idx="19418">
                  <c:v>2.9522500000000002E-15</c:v>
                </c:pt>
                <c:pt idx="19419">
                  <c:v>2.9522500000000002E-15</c:v>
                </c:pt>
                <c:pt idx="19420">
                  <c:v>2.5143400000000001E-15</c:v>
                </c:pt>
                <c:pt idx="19421">
                  <c:v>2.5143400000000001E-15</c:v>
                </c:pt>
                <c:pt idx="19422">
                  <c:v>1.55239E-15</c:v>
                </c:pt>
                <c:pt idx="19423">
                  <c:v>1.55239E-15</c:v>
                </c:pt>
                <c:pt idx="19424">
                  <c:v>1.7880400000000002E-15</c:v>
                </c:pt>
                <c:pt idx="19425">
                  <c:v>1.7880400000000002E-15</c:v>
                </c:pt>
                <c:pt idx="19426">
                  <c:v>1.6126800000000001E-13</c:v>
                </c:pt>
                <c:pt idx="19427">
                  <c:v>1.6126800000000001E-13</c:v>
                </c:pt>
                <c:pt idx="19428">
                  <c:v>2.49506E-15</c:v>
                </c:pt>
                <c:pt idx="19429">
                  <c:v>2.49506E-15</c:v>
                </c:pt>
                <c:pt idx="19430">
                  <c:v>2.0098599999999999E-15</c:v>
                </c:pt>
                <c:pt idx="19431">
                  <c:v>2.0098599999999999E-15</c:v>
                </c:pt>
                <c:pt idx="19432">
                  <c:v>1.7668399999999999E-15</c:v>
                </c:pt>
                <c:pt idx="19433">
                  <c:v>1.7668399999999999E-15</c:v>
                </c:pt>
                <c:pt idx="19434">
                  <c:v>1.6809999999999999E-15</c:v>
                </c:pt>
                <c:pt idx="19435">
                  <c:v>1.6809999999999999E-15</c:v>
                </c:pt>
                <c:pt idx="19436">
                  <c:v>3.2301499999999999E-12</c:v>
                </c:pt>
                <c:pt idx="19437">
                  <c:v>3.2301499999999999E-12</c:v>
                </c:pt>
                <c:pt idx="19438">
                  <c:v>1.3387399999999999E-15</c:v>
                </c:pt>
                <c:pt idx="19439">
                  <c:v>1.3387399999999999E-15</c:v>
                </c:pt>
                <c:pt idx="19440">
                  <c:v>1.3593399999999999E-15</c:v>
                </c:pt>
                <c:pt idx="19441">
                  <c:v>1.3593399999999999E-15</c:v>
                </c:pt>
                <c:pt idx="19442">
                  <c:v>1.9431E-15</c:v>
                </c:pt>
                <c:pt idx="19443">
                  <c:v>1.9431E-15</c:v>
                </c:pt>
                <c:pt idx="19444">
                  <c:v>1.3989799999999999E-15</c:v>
                </c:pt>
                <c:pt idx="19445">
                  <c:v>1.3989799999999999E-15</c:v>
                </c:pt>
                <c:pt idx="19446">
                  <c:v>1.4756099999999999E-15</c:v>
                </c:pt>
                <c:pt idx="19447">
                  <c:v>1.4756099999999999E-15</c:v>
                </c:pt>
                <c:pt idx="19448">
                  <c:v>1.74808E-15</c:v>
                </c:pt>
                <c:pt idx="19449">
                  <c:v>1.74808E-15</c:v>
                </c:pt>
                <c:pt idx="19450">
                  <c:v>2.3978500000000001E-15</c:v>
                </c:pt>
                <c:pt idx="19451">
                  <c:v>2.3978500000000001E-15</c:v>
                </c:pt>
                <c:pt idx="19452">
                  <c:v>1.36621E-15</c:v>
                </c:pt>
                <c:pt idx="19453">
                  <c:v>1.36621E-15</c:v>
                </c:pt>
                <c:pt idx="19454">
                  <c:v>1.1996600000000001E-15</c:v>
                </c:pt>
                <c:pt idx="19455">
                  <c:v>1.1996600000000001E-15</c:v>
                </c:pt>
                <c:pt idx="19456">
                  <c:v>1.3806299999999999E-15</c:v>
                </c:pt>
                <c:pt idx="19457">
                  <c:v>1.3806299999999999E-15</c:v>
                </c:pt>
                <c:pt idx="19458">
                  <c:v>2.7266299999999999E-15</c:v>
                </c:pt>
                <c:pt idx="19459">
                  <c:v>2.7266299999999999E-15</c:v>
                </c:pt>
                <c:pt idx="19460">
                  <c:v>1.9181099999999999E-15</c:v>
                </c:pt>
                <c:pt idx="19461">
                  <c:v>1.9181099999999999E-15</c:v>
                </c:pt>
                <c:pt idx="19462">
                  <c:v>1.06266E-15</c:v>
                </c:pt>
                <c:pt idx="19463">
                  <c:v>1.06266E-15</c:v>
                </c:pt>
                <c:pt idx="19464">
                  <c:v>1.6921E-15</c:v>
                </c:pt>
                <c:pt idx="19465">
                  <c:v>1.6921E-15</c:v>
                </c:pt>
                <c:pt idx="19466">
                  <c:v>1.4731399999999999E-15</c:v>
                </c:pt>
                <c:pt idx="19467">
                  <c:v>1.4731399999999999E-15</c:v>
                </c:pt>
                <c:pt idx="19468">
                  <c:v>1.9928E-15</c:v>
                </c:pt>
                <c:pt idx="19469">
                  <c:v>1.9928E-15</c:v>
                </c:pt>
                <c:pt idx="19470">
                  <c:v>1.62787E-15</c:v>
                </c:pt>
                <c:pt idx="19471">
                  <c:v>1.62787E-15</c:v>
                </c:pt>
                <c:pt idx="19472">
                  <c:v>1.7360299999999999E-15</c:v>
                </c:pt>
                <c:pt idx="19473">
                  <c:v>1.7360299999999999E-15</c:v>
                </c:pt>
                <c:pt idx="19474">
                  <c:v>2.4174400000000001E-15</c:v>
                </c:pt>
                <c:pt idx="19475">
                  <c:v>2.4174400000000001E-15</c:v>
                </c:pt>
                <c:pt idx="19476">
                  <c:v>2.1100800000000002E-15</c:v>
                </c:pt>
                <c:pt idx="19477">
                  <c:v>2.1100800000000002E-15</c:v>
                </c:pt>
                <c:pt idx="19478">
                  <c:v>1.5515499999999999E-15</c:v>
                </c:pt>
                <c:pt idx="19479">
                  <c:v>1.5515499999999999E-15</c:v>
                </c:pt>
                <c:pt idx="19480">
                  <c:v>1.8632599999999998E-15</c:v>
                </c:pt>
                <c:pt idx="19481">
                  <c:v>1.8632599999999998E-15</c:v>
                </c:pt>
                <c:pt idx="19482">
                  <c:v>9.920890000000001E-16</c:v>
                </c:pt>
                <c:pt idx="19483">
                  <c:v>9.920890000000001E-16</c:v>
                </c:pt>
                <c:pt idx="19484">
                  <c:v>1.60245E-15</c:v>
                </c:pt>
                <c:pt idx="19485">
                  <c:v>1.60245E-15</c:v>
                </c:pt>
                <c:pt idx="19486">
                  <c:v>1.5137900000000001E-15</c:v>
                </c:pt>
                <c:pt idx="19487">
                  <c:v>1.5137900000000001E-15</c:v>
                </c:pt>
                <c:pt idx="19488">
                  <c:v>1.8829899999999999E-15</c:v>
                </c:pt>
                <c:pt idx="19489">
                  <c:v>1.8829899999999999E-15</c:v>
                </c:pt>
                <c:pt idx="19490">
                  <c:v>2.0796900000000001E-15</c:v>
                </c:pt>
                <c:pt idx="19491">
                  <c:v>2.0796900000000001E-15</c:v>
                </c:pt>
                <c:pt idx="19492">
                  <c:v>1.9245E-15</c:v>
                </c:pt>
                <c:pt idx="19493">
                  <c:v>1.9245E-15</c:v>
                </c:pt>
                <c:pt idx="19494">
                  <c:v>1.32441E-15</c:v>
                </c:pt>
                <c:pt idx="19495">
                  <c:v>1.32441E-15</c:v>
                </c:pt>
                <c:pt idx="19496">
                  <c:v>1.59548E-15</c:v>
                </c:pt>
                <c:pt idx="19497">
                  <c:v>1.59548E-15</c:v>
                </c:pt>
                <c:pt idx="19498">
                  <c:v>1.8593700000000001E-15</c:v>
                </c:pt>
                <c:pt idx="19499">
                  <c:v>1.8593700000000001E-15</c:v>
                </c:pt>
                <c:pt idx="19500">
                  <c:v>2.1519299999999998E-15</c:v>
                </c:pt>
                <c:pt idx="19501">
                  <c:v>2.1519299999999998E-15</c:v>
                </c:pt>
                <c:pt idx="19502">
                  <c:v>9.2358700000000003E-16</c:v>
                </c:pt>
                <c:pt idx="19503">
                  <c:v>9.2358700000000003E-16</c:v>
                </c:pt>
                <c:pt idx="19504">
                  <c:v>1.8320400000000001E-15</c:v>
                </c:pt>
                <c:pt idx="19505">
                  <c:v>1.8320400000000001E-15</c:v>
                </c:pt>
                <c:pt idx="19506">
                  <c:v>2.01556E-15</c:v>
                </c:pt>
                <c:pt idx="19507">
                  <c:v>2.01556E-15</c:v>
                </c:pt>
                <c:pt idx="19508">
                  <c:v>1.58172E-15</c:v>
                </c:pt>
                <c:pt idx="19509">
                  <c:v>1.58172E-15</c:v>
                </c:pt>
                <c:pt idx="19510">
                  <c:v>2.0294699999999998E-15</c:v>
                </c:pt>
                <c:pt idx="19511">
                  <c:v>2.0294699999999998E-15</c:v>
                </c:pt>
                <c:pt idx="19512">
                  <c:v>3.1504599999999997E-14</c:v>
                </c:pt>
                <c:pt idx="19513">
                  <c:v>3.1504599999999997E-14</c:v>
                </c:pt>
                <c:pt idx="19514">
                  <c:v>1.32487E-15</c:v>
                </c:pt>
                <c:pt idx="19515">
                  <c:v>1.32487E-15</c:v>
                </c:pt>
                <c:pt idx="19516">
                  <c:v>1.6394300000000001E-15</c:v>
                </c:pt>
                <c:pt idx="19517">
                  <c:v>1.6394300000000001E-15</c:v>
                </c:pt>
                <c:pt idx="19518">
                  <c:v>1.52148E-15</c:v>
                </c:pt>
                <c:pt idx="19519">
                  <c:v>1.52148E-15</c:v>
                </c:pt>
                <c:pt idx="19520">
                  <c:v>1.61353E-15</c:v>
                </c:pt>
                <c:pt idx="19521">
                  <c:v>1.61353E-15</c:v>
                </c:pt>
                <c:pt idx="19522">
                  <c:v>1.57744E-15</c:v>
                </c:pt>
                <c:pt idx="19523">
                  <c:v>1.57744E-15</c:v>
                </c:pt>
                <c:pt idx="19524">
                  <c:v>1.8111999999999999E-15</c:v>
                </c:pt>
                <c:pt idx="19525">
                  <c:v>1.8111999999999999E-15</c:v>
                </c:pt>
                <c:pt idx="19526">
                  <c:v>1.7060100000000001E-15</c:v>
                </c:pt>
                <c:pt idx="19527">
                  <c:v>1.7060100000000001E-15</c:v>
                </c:pt>
                <c:pt idx="19528">
                  <c:v>2.6889899999999999E-15</c:v>
                </c:pt>
                <c:pt idx="19529">
                  <c:v>2.6889899999999999E-15</c:v>
                </c:pt>
                <c:pt idx="19530">
                  <c:v>1.80404E-15</c:v>
                </c:pt>
                <c:pt idx="19531">
                  <c:v>1.80404E-15</c:v>
                </c:pt>
                <c:pt idx="19532">
                  <c:v>2.4859300000000001E-15</c:v>
                </c:pt>
                <c:pt idx="19533">
                  <c:v>2.4859300000000001E-15</c:v>
                </c:pt>
                <c:pt idx="19534">
                  <c:v>3.5822699999999997E-15</c:v>
                </c:pt>
                <c:pt idx="19535">
                  <c:v>3.5822699999999997E-15</c:v>
                </c:pt>
                <c:pt idx="19536">
                  <c:v>1.6642599999999999E-15</c:v>
                </c:pt>
                <c:pt idx="19537">
                  <c:v>1.6642599999999999E-15</c:v>
                </c:pt>
                <c:pt idx="19538">
                  <c:v>2.1366099999999998E-15</c:v>
                </c:pt>
                <c:pt idx="19539">
                  <c:v>2.1366099999999998E-15</c:v>
                </c:pt>
                <c:pt idx="19540">
                  <c:v>1.5782000000000001E-15</c:v>
                </c:pt>
                <c:pt idx="19541">
                  <c:v>1.5782000000000001E-15</c:v>
                </c:pt>
                <c:pt idx="19542">
                  <c:v>1.37439E-15</c:v>
                </c:pt>
                <c:pt idx="19543">
                  <c:v>1.37439E-15</c:v>
                </c:pt>
                <c:pt idx="19544">
                  <c:v>2.3698599999999998E-15</c:v>
                </c:pt>
                <c:pt idx="19545">
                  <c:v>2.3698599999999998E-15</c:v>
                </c:pt>
                <c:pt idx="19546">
                  <c:v>1.1363200000000001E-15</c:v>
                </c:pt>
                <c:pt idx="19547">
                  <c:v>1.1363200000000001E-15</c:v>
                </c:pt>
                <c:pt idx="19548">
                  <c:v>1.3361099999999999E-15</c:v>
                </c:pt>
                <c:pt idx="19549">
                  <c:v>1.3361099999999999E-15</c:v>
                </c:pt>
                <c:pt idx="19550">
                  <c:v>2.2474999999999999E-15</c:v>
                </c:pt>
                <c:pt idx="19551">
                  <c:v>2.2474999999999999E-15</c:v>
                </c:pt>
                <c:pt idx="19552">
                  <c:v>1.1284400000000001E-15</c:v>
                </c:pt>
                <c:pt idx="19553">
                  <c:v>1.1284400000000001E-15</c:v>
                </c:pt>
                <c:pt idx="19554">
                  <c:v>1.29419E-15</c:v>
                </c:pt>
                <c:pt idx="19555">
                  <c:v>1.29419E-15</c:v>
                </c:pt>
                <c:pt idx="19556">
                  <c:v>4.8612000000000002E-15</c:v>
                </c:pt>
                <c:pt idx="19557">
                  <c:v>4.8612000000000002E-15</c:v>
                </c:pt>
                <c:pt idx="19558">
                  <c:v>1.4562499999999999E-15</c:v>
                </c:pt>
                <c:pt idx="19559">
                  <c:v>1.4562499999999999E-15</c:v>
                </c:pt>
                <c:pt idx="19560">
                  <c:v>1.8212599999999999E-15</c:v>
                </c:pt>
                <c:pt idx="19561">
                  <c:v>1.8212599999999999E-15</c:v>
                </c:pt>
                <c:pt idx="19562">
                  <c:v>1.15719E-15</c:v>
                </c:pt>
                <c:pt idx="19563">
                  <c:v>1.15719E-15</c:v>
                </c:pt>
                <c:pt idx="19564">
                  <c:v>2.4025800000000001E-15</c:v>
                </c:pt>
                <c:pt idx="19565">
                  <c:v>2.4025800000000001E-15</c:v>
                </c:pt>
                <c:pt idx="19566">
                  <c:v>3.0331199999999999E-15</c:v>
                </c:pt>
                <c:pt idx="19567">
                  <c:v>3.0331199999999999E-15</c:v>
                </c:pt>
                <c:pt idx="19568">
                  <c:v>2.1974400000000001E-15</c:v>
                </c:pt>
                <c:pt idx="19569">
                  <c:v>2.1974400000000001E-15</c:v>
                </c:pt>
                <c:pt idx="19570">
                  <c:v>2.3616800000000001E-15</c:v>
                </c:pt>
                <c:pt idx="19571">
                  <c:v>2.3616800000000001E-15</c:v>
                </c:pt>
                <c:pt idx="19572">
                  <c:v>2.0111800000000001E-15</c:v>
                </c:pt>
                <c:pt idx="19573">
                  <c:v>2.0111800000000001E-15</c:v>
                </c:pt>
                <c:pt idx="19574">
                  <c:v>1.6088600000000001E-15</c:v>
                </c:pt>
                <c:pt idx="19575">
                  <c:v>1.6088600000000001E-15</c:v>
                </c:pt>
                <c:pt idx="19576">
                  <c:v>1.81132E-15</c:v>
                </c:pt>
                <c:pt idx="19577">
                  <c:v>1.81132E-15</c:v>
                </c:pt>
                <c:pt idx="19578">
                  <c:v>3.5462099999999998E-13</c:v>
                </c:pt>
                <c:pt idx="19579">
                  <c:v>3.5462099999999998E-13</c:v>
                </c:pt>
                <c:pt idx="19580">
                  <c:v>1.3989799999999999E-15</c:v>
                </c:pt>
                <c:pt idx="19581">
                  <c:v>1.3989799999999999E-15</c:v>
                </c:pt>
                <c:pt idx="19582">
                  <c:v>1.18883E-15</c:v>
                </c:pt>
                <c:pt idx="19583">
                  <c:v>1.18883E-15</c:v>
                </c:pt>
                <c:pt idx="19584">
                  <c:v>2.1196399999999999E-15</c:v>
                </c:pt>
                <c:pt idx="19585">
                  <c:v>2.1196399999999999E-15</c:v>
                </c:pt>
                <c:pt idx="19586">
                  <c:v>2.2843799999999999E-15</c:v>
                </c:pt>
                <c:pt idx="19587">
                  <c:v>2.2843799999999999E-15</c:v>
                </c:pt>
                <c:pt idx="19588">
                  <c:v>1.22151E-15</c:v>
                </c:pt>
                <c:pt idx="19589">
                  <c:v>1.22151E-15</c:v>
                </c:pt>
                <c:pt idx="19590">
                  <c:v>1.53047E-15</c:v>
                </c:pt>
                <c:pt idx="19591">
                  <c:v>1.53047E-15</c:v>
                </c:pt>
                <c:pt idx="19592">
                  <c:v>1.4967399999999999E-15</c:v>
                </c:pt>
                <c:pt idx="19593">
                  <c:v>1.4967399999999999E-15</c:v>
                </c:pt>
                <c:pt idx="19594">
                  <c:v>1.9425100000000001E-15</c:v>
                </c:pt>
                <c:pt idx="19595">
                  <c:v>1.9425100000000001E-15</c:v>
                </c:pt>
                <c:pt idx="19596">
                  <c:v>1.4204999999999999E-15</c:v>
                </c:pt>
                <c:pt idx="19597">
                  <c:v>1.4204999999999999E-15</c:v>
                </c:pt>
                <c:pt idx="19598">
                  <c:v>1.5517E-15</c:v>
                </c:pt>
                <c:pt idx="19599">
                  <c:v>1.5517E-15</c:v>
                </c:pt>
                <c:pt idx="19600">
                  <c:v>1.65525E-15</c:v>
                </c:pt>
                <c:pt idx="19601">
                  <c:v>1.65525E-15</c:v>
                </c:pt>
                <c:pt idx="19602">
                  <c:v>1.1907E-15</c:v>
                </c:pt>
                <c:pt idx="19603">
                  <c:v>1.1907E-15</c:v>
                </c:pt>
                <c:pt idx="19604">
                  <c:v>1.4252400000000001E-15</c:v>
                </c:pt>
                <c:pt idx="19605">
                  <c:v>1.4252400000000001E-15</c:v>
                </c:pt>
                <c:pt idx="19606">
                  <c:v>1.2240899999999999E-15</c:v>
                </c:pt>
                <c:pt idx="19607">
                  <c:v>1.2240899999999999E-15</c:v>
                </c:pt>
                <c:pt idx="19608">
                  <c:v>2.65567E-15</c:v>
                </c:pt>
                <c:pt idx="19609">
                  <c:v>2.65567E-15</c:v>
                </c:pt>
                <c:pt idx="19610">
                  <c:v>1.51265E-15</c:v>
                </c:pt>
                <c:pt idx="19611">
                  <c:v>1.51265E-15</c:v>
                </c:pt>
                <c:pt idx="19612">
                  <c:v>1.24459E-15</c:v>
                </c:pt>
                <c:pt idx="19613">
                  <c:v>1.24459E-15</c:v>
                </c:pt>
                <c:pt idx="19614">
                  <c:v>2.0025799999999999E-15</c:v>
                </c:pt>
                <c:pt idx="19615">
                  <c:v>2.0025799999999999E-15</c:v>
                </c:pt>
                <c:pt idx="19616">
                  <c:v>2.04836E-15</c:v>
                </c:pt>
                <c:pt idx="19617">
                  <c:v>2.04836E-15</c:v>
                </c:pt>
                <c:pt idx="19618">
                  <c:v>1.47645E-15</c:v>
                </c:pt>
                <c:pt idx="19619">
                  <c:v>1.47645E-15</c:v>
                </c:pt>
                <c:pt idx="19620">
                  <c:v>2.0223299999999999E-15</c:v>
                </c:pt>
                <c:pt idx="19621">
                  <c:v>2.0223299999999999E-15</c:v>
                </c:pt>
                <c:pt idx="19622">
                  <c:v>2.0179699999999999E-15</c:v>
                </c:pt>
                <c:pt idx="19623">
                  <c:v>2.0179699999999999E-15</c:v>
                </c:pt>
                <c:pt idx="19624">
                  <c:v>2.05718E-15</c:v>
                </c:pt>
                <c:pt idx="19625">
                  <c:v>2.05718E-15</c:v>
                </c:pt>
                <c:pt idx="19626">
                  <c:v>1.7269200000000001E-15</c:v>
                </c:pt>
                <c:pt idx="19627">
                  <c:v>1.7269200000000001E-15</c:v>
                </c:pt>
                <c:pt idx="19628">
                  <c:v>1.6738900000000001E-15</c:v>
                </c:pt>
                <c:pt idx="19629">
                  <c:v>1.6738900000000001E-15</c:v>
                </c:pt>
                <c:pt idx="19630">
                  <c:v>1.7993699999999999E-15</c:v>
                </c:pt>
                <c:pt idx="19631">
                  <c:v>1.7993699999999999E-15</c:v>
                </c:pt>
                <c:pt idx="19632">
                  <c:v>2.4834700000000001E-15</c:v>
                </c:pt>
                <c:pt idx="19633">
                  <c:v>2.4834700000000001E-15</c:v>
                </c:pt>
                <c:pt idx="19634">
                  <c:v>1.6271899999999999E-15</c:v>
                </c:pt>
                <c:pt idx="19635">
                  <c:v>1.6271899999999999E-15</c:v>
                </c:pt>
                <c:pt idx="19636">
                  <c:v>1.6367300000000001E-15</c:v>
                </c:pt>
                <c:pt idx="19637">
                  <c:v>1.6367300000000001E-15</c:v>
                </c:pt>
                <c:pt idx="19638">
                  <c:v>1.3187900000000001E-15</c:v>
                </c:pt>
                <c:pt idx="19639">
                  <c:v>1.3187900000000001E-15</c:v>
                </c:pt>
                <c:pt idx="19640">
                  <c:v>2.27164E-15</c:v>
                </c:pt>
                <c:pt idx="19641">
                  <c:v>2.27164E-15</c:v>
                </c:pt>
                <c:pt idx="19642">
                  <c:v>1.8562999999999998E-15</c:v>
                </c:pt>
                <c:pt idx="19643">
                  <c:v>1.8562999999999998E-15</c:v>
                </c:pt>
                <c:pt idx="19644">
                  <c:v>1.20084E-15</c:v>
                </c:pt>
                <c:pt idx="19645">
                  <c:v>1.20084E-15</c:v>
                </c:pt>
                <c:pt idx="19646">
                  <c:v>1.4556399999999999E-15</c:v>
                </c:pt>
                <c:pt idx="19647">
                  <c:v>1.4556399999999999E-15</c:v>
                </c:pt>
                <c:pt idx="19648">
                  <c:v>1.09386E-15</c:v>
                </c:pt>
                <c:pt idx="19649">
                  <c:v>1.09386E-15</c:v>
                </c:pt>
                <c:pt idx="19650">
                  <c:v>1.9273E-15</c:v>
                </c:pt>
                <c:pt idx="19651">
                  <c:v>1.9273E-15</c:v>
                </c:pt>
                <c:pt idx="19652">
                  <c:v>1.58008E-15</c:v>
                </c:pt>
                <c:pt idx="19653">
                  <c:v>1.58008E-15</c:v>
                </c:pt>
                <c:pt idx="19654">
                  <c:v>1.6566799999999999E-15</c:v>
                </c:pt>
                <c:pt idx="19655">
                  <c:v>1.6566799999999999E-15</c:v>
                </c:pt>
                <c:pt idx="19656">
                  <c:v>1.6852E-15</c:v>
                </c:pt>
                <c:pt idx="19657">
                  <c:v>1.6852E-15</c:v>
                </c:pt>
                <c:pt idx="19658">
                  <c:v>1.6884199999999999E-15</c:v>
                </c:pt>
                <c:pt idx="19659">
                  <c:v>1.6884199999999999E-15</c:v>
                </c:pt>
                <c:pt idx="19660">
                  <c:v>2.33317E-15</c:v>
                </c:pt>
                <c:pt idx="19661">
                  <c:v>2.33317E-15</c:v>
                </c:pt>
                <c:pt idx="19662">
                  <c:v>2.8337199999999998E-15</c:v>
                </c:pt>
                <c:pt idx="19663">
                  <c:v>2.8337199999999998E-15</c:v>
                </c:pt>
                <c:pt idx="19664">
                  <c:v>1.7460199999999999E-15</c:v>
                </c:pt>
                <c:pt idx="19665">
                  <c:v>1.7460199999999999E-15</c:v>
                </c:pt>
                <c:pt idx="19666">
                  <c:v>1.7627399999999999E-15</c:v>
                </c:pt>
                <c:pt idx="19667">
                  <c:v>1.7627399999999999E-15</c:v>
                </c:pt>
                <c:pt idx="19668">
                  <c:v>2.4122099999999998E-15</c:v>
                </c:pt>
                <c:pt idx="19669">
                  <c:v>2.4122099999999998E-15</c:v>
                </c:pt>
                <c:pt idx="19670">
                  <c:v>1.0945799999999999E-15</c:v>
                </c:pt>
                <c:pt idx="19671">
                  <c:v>1.0945799999999999E-15</c:v>
                </c:pt>
                <c:pt idx="19672">
                  <c:v>2.45448E-15</c:v>
                </c:pt>
                <c:pt idx="19673">
                  <c:v>2.45448E-15</c:v>
                </c:pt>
                <c:pt idx="19674">
                  <c:v>2.0645899999999999E-15</c:v>
                </c:pt>
                <c:pt idx="19675">
                  <c:v>2.0645899999999999E-15</c:v>
                </c:pt>
                <c:pt idx="19676">
                  <c:v>2.0811600000000001E-15</c:v>
                </c:pt>
                <c:pt idx="19677">
                  <c:v>2.0811600000000001E-15</c:v>
                </c:pt>
                <c:pt idx="19678">
                  <c:v>1.89471E-15</c:v>
                </c:pt>
                <c:pt idx="19679">
                  <c:v>1.89471E-15</c:v>
                </c:pt>
                <c:pt idx="19680">
                  <c:v>2.2844400000000001E-15</c:v>
                </c:pt>
                <c:pt idx="19681">
                  <c:v>2.2844400000000001E-15</c:v>
                </c:pt>
                <c:pt idx="19682">
                  <c:v>9.7539299999999991E-16</c:v>
                </c:pt>
                <c:pt idx="19683">
                  <c:v>9.7539299999999991E-16</c:v>
                </c:pt>
                <c:pt idx="19684">
                  <c:v>1.15291E-15</c:v>
                </c:pt>
                <c:pt idx="19685">
                  <c:v>1.15291E-15</c:v>
                </c:pt>
                <c:pt idx="19686">
                  <c:v>1.41172E-15</c:v>
                </c:pt>
                <c:pt idx="19687">
                  <c:v>1.41172E-15</c:v>
                </c:pt>
                <c:pt idx="19688">
                  <c:v>2.0032400000000002E-15</c:v>
                </c:pt>
                <c:pt idx="19689">
                  <c:v>2.0032400000000002E-15</c:v>
                </c:pt>
                <c:pt idx="19690">
                  <c:v>1.4218E-15</c:v>
                </c:pt>
                <c:pt idx="19691">
                  <c:v>1.4218E-15</c:v>
                </c:pt>
                <c:pt idx="19692">
                  <c:v>2.3833199999999998E-15</c:v>
                </c:pt>
                <c:pt idx="19693">
                  <c:v>2.3833199999999998E-15</c:v>
                </c:pt>
                <c:pt idx="19694">
                  <c:v>2.3537199999999999E-15</c:v>
                </c:pt>
                <c:pt idx="19695">
                  <c:v>2.3537199999999999E-15</c:v>
                </c:pt>
                <c:pt idx="19696">
                  <c:v>2.1968200000000001E-15</c:v>
                </c:pt>
                <c:pt idx="19697">
                  <c:v>2.1968200000000001E-15</c:v>
                </c:pt>
                <c:pt idx="19698">
                  <c:v>1.9385499999999999E-15</c:v>
                </c:pt>
                <c:pt idx="19699">
                  <c:v>1.9385499999999999E-15</c:v>
                </c:pt>
                <c:pt idx="19700">
                  <c:v>1.6512000000000001E-15</c:v>
                </c:pt>
                <c:pt idx="19701">
                  <c:v>1.6512000000000001E-15</c:v>
                </c:pt>
                <c:pt idx="19702">
                  <c:v>1.40715E-15</c:v>
                </c:pt>
                <c:pt idx="19703">
                  <c:v>1.40715E-15</c:v>
                </c:pt>
                <c:pt idx="19704">
                  <c:v>1.28065E-15</c:v>
                </c:pt>
                <c:pt idx="19705">
                  <c:v>1.28065E-15</c:v>
                </c:pt>
                <c:pt idx="19706">
                  <c:v>1.8106400000000002E-15</c:v>
                </c:pt>
                <c:pt idx="19707">
                  <c:v>1.8106400000000002E-15</c:v>
                </c:pt>
                <c:pt idx="19708">
                  <c:v>1.25185E-15</c:v>
                </c:pt>
                <c:pt idx="19709">
                  <c:v>1.25185E-15</c:v>
                </c:pt>
                <c:pt idx="19710">
                  <c:v>1.8056800000000002E-15</c:v>
                </c:pt>
                <c:pt idx="19711">
                  <c:v>1.8056800000000002E-15</c:v>
                </c:pt>
                <c:pt idx="19712">
                  <c:v>1.5588399999999999E-15</c:v>
                </c:pt>
                <c:pt idx="19713">
                  <c:v>1.5588399999999999E-15</c:v>
                </c:pt>
                <c:pt idx="19714">
                  <c:v>2.4360999999999999E-15</c:v>
                </c:pt>
                <c:pt idx="19715">
                  <c:v>2.4360999999999999E-15</c:v>
                </c:pt>
                <c:pt idx="19716">
                  <c:v>1.8189300000000002E-15</c:v>
                </c:pt>
                <c:pt idx="19717">
                  <c:v>1.8189300000000002E-15</c:v>
                </c:pt>
                <c:pt idx="19718">
                  <c:v>3.01974E-15</c:v>
                </c:pt>
                <c:pt idx="19719">
                  <c:v>3.01974E-15</c:v>
                </c:pt>
                <c:pt idx="19720">
                  <c:v>1.8939400000000002E-15</c:v>
                </c:pt>
                <c:pt idx="19721">
                  <c:v>1.8939400000000002E-15</c:v>
                </c:pt>
                <c:pt idx="19722">
                  <c:v>1.5934E-15</c:v>
                </c:pt>
                <c:pt idx="19723">
                  <c:v>1.5934E-15</c:v>
                </c:pt>
                <c:pt idx="19724">
                  <c:v>2.07537E-15</c:v>
                </c:pt>
                <c:pt idx="19725">
                  <c:v>2.07537E-15</c:v>
                </c:pt>
                <c:pt idx="19726">
                  <c:v>1.8356700000000001E-15</c:v>
                </c:pt>
                <c:pt idx="19727">
                  <c:v>1.8356700000000001E-15</c:v>
                </c:pt>
                <c:pt idx="19728">
                  <c:v>1.22778E-15</c:v>
                </c:pt>
                <c:pt idx="19729">
                  <c:v>1.22778E-15</c:v>
                </c:pt>
                <c:pt idx="19730">
                  <c:v>1.35412E-15</c:v>
                </c:pt>
                <c:pt idx="19731">
                  <c:v>1.35412E-15</c:v>
                </c:pt>
                <c:pt idx="19732">
                  <c:v>2.0108600000000001E-15</c:v>
                </c:pt>
                <c:pt idx="19733">
                  <c:v>2.0108600000000001E-15</c:v>
                </c:pt>
                <c:pt idx="19734">
                  <c:v>2.5705600000000001E-15</c:v>
                </c:pt>
                <c:pt idx="19735">
                  <c:v>2.5705600000000001E-15</c:v>
                </c:pt>
                <c:pt idx="19736">
                  <c:v>1.6979600000000001E-15</c:v>
                </c:pt>
                <c:pt idx="19737">
                  <c:v>1.6979600000000001E-15</c:v>
                </c:pt>
                <c:pt idx="19738">
                  <c:v>1.1168200000000001E-15</c:v>
                </c:pt>
                <c:pt idx="19739">
                  <c:v>1.1168200000000001E-15</c:v>
                </c:pt>
                <c:pt idx="19740">
                  <c:v>2.1546600000000002E-15</c:v>
                </c:pt>
                <c:pt idx="19741">
                  <c:v>2.1546600000000002E-15</c:v>
                </c:pt>
                <c:pt idx="19742">
                  <c:v>1.2747500000000001E-15</c:v>
                </c:pt>
                <c:pt idx="19743">
                  <c:v>1.2747500000000001E-15</c:v>
                </c:pt>
                <c:pt idx="19744">
                  <c:v>1.4972E-15</c:v>
                </c:pt>
                <c:pt idx="19745">
                  <c:v>1.4972E-15</c:v>
                </c:pt>
                <c:pt idx="19746">
                  <c:v>2.36849E-15</c:v>
                </c:pt>
                <c:pt idx="19747">
                  <c:v>2.36849E-15</c:v>
                </c:pt>
                <c:pt idx="19748">
                  <c:v>1.29817E-15</c:v>
                </c:pt>
                <c:pt idx="19749">
                  <c:v>1.29817E-15</c:v>
                </c:pt>
                <c:pt idx="19750">
                  <c:v>2.60638E-15</c:v>
                </c:pt>
                <c:pt idx="19751">
                  <c:v>2.60638E-15</c:v>
                </c:pt>
                <c:pt idx="19752">
                  <c:v>2.26691E-15</c:v>
                </c:pt>
                <c:pt idx="19753">
                  <c:v>2.26691E-15</c:v>
                </c:pt>
                <c:pt idx="19754">
                  <c:v>1.0571099999999999E-15</c:v>
                </c:pt>
                <c:pt idx="19755">
                  <c:v>1.0571099999999999E-15</c:v>
                </c:pt>
                <c:pt idx="19756">
                  <c:v>1.3579600000000001E-15</c:v>
                </c:pt>
                <c:pt idx="19757">
                  <c:v>1.3579600000000001E-15</c:v>
                </c:pt>
                <c:pt idx="19758">
                  <c:v>1.01002E-15</c:v>
                </c:pt>
                <c:pt idx="19759">
                  <c:v>1.01002E-15</c:v>
                </c:pt>
                <c:pt idx="19760">
                  <c:v>2.8697999999999998E-15</c:v>
                </c:pt>
                <c:pt idx="19761">
                  <c:v>2.8697999999999998E-15</c:v>
                </c:pt>
                <c:pt idx="19762">
                  <c:v>1.84584E-15</c:v>
                </c:pt>
                <c:pt idx="19763">
                  <c:v>1.84584E-15</c:v>
                </c:pt>
                <c:pt idx="19764">
                  <c:v>2.4159300000000002E-15</c:v>
                </c:pt>
                <c:pt idx="19765">
                  <c:v>2.4159300000000002E-15</c:v>
                </c:pt>
                <c:pt idx="19766">
                  <c:v>1.857E-15</c:v>
                </c:pt>
                <c:pt idx="19767">
                  <c:v>1.857E-15</c:v>
                </c:pt>
                <c:pt idx="19768">
                  <c:v>1.98651E-15</c:v>
                </c:pt>
                <c:pt idx="19769">
                  <c:v>1.98651E-15</c:v>
                </c:pt>
                <c:pt idx="19770">
                  <c:v>2.6762100000000002E-15</c:v>
                </c:pt>
                <c:pt idx="19771">
                  <c:v>2.6762100000000002E-15</c:v>
                </c:pt>
                <c:pt idx="19772">
                  <c:v>1.8709900000000001E-15</c:v>
                </c:pt>
                <c:pt idx="19773">
                  <c:v>1.8709900000000001E-15</c:v>
                </c:pt>
                <c:pt idx="19774">
                  <c:v>1.44363E-15</c:v>
                </c:pt>
                <c:pt idx="19775">
                  <c:v>1.44363E-15</c:v>
                </c:pt>
                <c:pt idx="19776">
                  <c:v>1.30371E-15</c:v>
                </c:pt>
                <c:pt idx="19777">
                  <c:v>1.30371E-15</c:v>
                </c:pt>
                <c:pt idx="19778">
                  <c:v>2.0889599999999999E-15</c:v>
                </c:pt>
                <c:pt idx="19779">
                  <c:v>2.0889599999999999E-15</c:v>
                </c:pt>
                <c:pt idx="19780">
                  <c:v>1.8700500000000001E-15</c:v>
                </c:pt>
                <c:pt idx="19781">
                  <c:v>1.8700500000000001E-15</c:v>
                </c:pt>
                <c:pt idx="19782">
                  <c:v>1.7945699999999999E-15</c:v>
                </c:pt>
                <c:pt idx="19783">
                  <c:v>1.7945699999999999E-15</c:v>
                </c:pt>
                <c:pt idx="19784">
                  <c:v>2.32465E-15</c:v>
                </c:pt>
                <c:pt idx="19785">
                  <c:v>2.32465E-15</c:v>
                </c:pt>
                <c:pt idx="19786">
                  <c:v>2.28836E-15</c:v>
                </c:pt>
                <c:pt idx="19787">
                  <c:v>2.28836E-15</c:v>
                </c:pt>
                <c:pt idx="19788">
                  <c:v>1.1614800000000001E-15</c:v>
                </c:pt>
                <c:pt idx="19789">
                  <c:v>1.1614800000000001E-15</c:v>
                </c:pt>
                <c:pt idx="19790">
                  <c:v>1.59117E-15</c:v>
                </c:pt>
                <c:pt idx="19791">
                  <c:v>1.59117E-15</c:v>
                </c:pt>
                <c:pt idx="19792">
                  <c:v>1.0132300000000001E-15</c:v>
                </c:pt>
                <c:pt idx="19793">
                  <c:v>1.0132300000000001E-15</c:v>
                </c:pt>
                <c:pt idx="19794">
                  <c:v>1.3222599999999999E-15</c:v>
                </c:pt>
                <c:pt idx="19795">
                  <c:v>1.3222599999999999E-15</c:v>
                </c:pt>
                <c:pt idx="19796">
                  <c:v>2.37141E-15</c:v>
                </c:pt>
                <c:pt idx="19797">
                  <c:v>2.37141E-15</c:v>
                </c:pt>
                <c:pt idx="19798">
                  <c:v>1.26934E-15</c:v>
                </c:pt>
                <c:pt idx="19799">
                  <c:v>1.26934E-15</c:v>
                </c:pt>
                <c:pt idx="19800">
                  <c:v>2.4458300000000001E-15</c:v>
                </c:pt>
                <c:pt idx="19801">
                  <c:v>2.4458300000000001E-15</c:v>
                </c:pt>
                <c:pt idx="19802">
                  <c:v>2.0794600000000001E-15</c:v>
                </c:pt>
                <c:pt idx="19803">
                  <c:v>2.0794600000000001E-15</c:v>
                </c:pt>
                <c:pt idx="19804">
                  <c:v>1.0501499999999999E-15</c:v>
                </c:pt>
                <c:pt idx="19805">
                  <c:v>1.0501499999999999E-15</c:v>
                </c:pt>
                <c:pt idx="19806">
                  <c:v>1.9295899999999999E-15</c:v>
                </c:pt>
                <c:pt idx="19807">
                  <c:v>1.9295899999999999E-15</c:v>
                </c:pt>
                <c:pt idx="19808">
                  <c:v>3.3103400000000001E-15</c:v>
                </c:pt>
                <c:pt idx="19809">
                  <c:v>3.3103400000000001E-15</c:v>
                </c:pt>
                <c:pt idx="19810">
                  <c:v>1.2114100000000001E-15</c:v>
                </c:pt>
                <c:pt idx="19811">
                  <c:v>1.2114100000000001E-15</c:v>
                </c:pt>
                <c:pt idx="19812">
                  <c:v>1.97854E-15</c:v>
                </c:pt>
                <c:pt idx="19813">
                  <c:v>1.97854E-15</c:v>
                </c:pt>
                <c:pt idx="19814">
                  <c:v>2.0029899999999998E-15</c:v>
                </c:pt>
                <c:pt idx="19815">
                  <c:v>2.0029899999999998E-15</c:v>
                </c:pt>
                <c:pt idx="19816">
                  <c:v>1.65628E-15</c:v>
                </c:pt>
                <c:pt idx="19817">
                  <c:v>1.65628E-15</c:v>
                </c:pt>
                <c:pt idx="19818">
                  <c:v>1.3208800000000001E-15</c:v>
                </c:pt>
                <c:pt idx="19819">
                  <c:v>1.3208800000000001E-15</c:v>
                </c:pt>
                <c:pt idx="19820">
                  <c:v>1.1295799999999999E-15</c:v>
                </c:pt>
                <c:pt idx="19821">
                  <c:v>1.1295799999999999E-15</c:v>
                </c:pt>
                <c:pt idx="19822">
                  <c:v>1.51018E-15</c:v>
                </c:pt>
                <c:pt idx="19823">
                  <c:v>1.51018E-15</c:v>
                </c:pt>
                <c:pt idx="19824">
                  <c:v>2.3028199999999998E-15</c:v>
                </c:pt>
                <c:pt idx="19825">
                  <c:v>2.3028199999999998E-15</c:v>
                </c:pt>
                <c:pt idx="19826">
                  <c:v>1.92135E-15</c:v>
                </c:pt>
                <c:pt idx="19827">
                  <c:v>1.92135E-15</c:v>
                </c:pt>
                <c:pt idx="19828">
                  <c:v>1.9163199999999999E-15</c:v>
                </c:pt>
                <c:pt idx="19829">
                  <c:v>1.9163199999999999E-15</c:v>
                </c:pt>
                <c:pt idx="19830">
                  <c:v>1.30139E-15</c:v>
                </c:pt>
                <c:pt idx="19831">
                  <c:v>1.30139E-15</c:v>
                </c:pt>
                <c:pt idx="19832">
                  <c:v>1.66563E-15</c:v>
                </c:pt>
                <c:pt idx="19833">
                  <c:v>1.66563E-15</c:v>
                </c:pt>
                <c:pt idx="19834">
                  <c:v>2.11657E-15</c:v>
                </c:pt>
                <c:pt idx="19835">
                  <c:v>2.11657E-15</c:v>
                </c:pt>
                <c:pt idx="19836">
                  <c:v>2.2702700000000001E-15</c:v>
                </c:pt>
                <c:pt idx="19837">
                  <c:v>2.2702700000000001E-15</c:v>
                </c:pt>
                <c:pt idx="19838">
                  <c:v>1.81605E-15</c:v>
                </c:pt>
                <c:pt idx="19839">
                  <c:v>1.81605E-15</c:v>
                </c:pt>
                <c:pt idx="19840">
                  <c:v>3.8850499999999998E-14</c:v>
                </c:pt>
                <c:pt idx="19841">
                  <c:v>3.8850499999999998E-14</c:v>
                </c:pt>
                <c:pt idx="19842">
                  <c:v>1.53465E-15</c:v>
                </c:pt>
                <c:pt idx="19843">
                  <c:v>1.53465E-15</c:v>
                </c:pt>
                <c:pt idx="19844">
                  <c:v>1.9481200000000002E-15</c:v>
                </c:pt>
                <c:pt idx="19845">
                  <c:v>1.9481200000000002E-15</c:v>
                </c:pt>
                <c:pt idx="19846">
                  <c:v>1.3076E-15</c:v>
                </c:pt>
                <c:pt idx="19847">
                  <c:v>1.3076E-15</c:v>
                </c:pt>
                <c:pt idx="19848">
                  <c:v>2.5778400000000001E-15</c:v>
                </c:pt>
                <c:pt idx="19849">
                  <c:v>2.5778400000000001E-15</c:v>
                </c:pt>
                <c:pt idx="19850">
                  <c:v>1.7566199999999999E-15</c:v>
                </c:pt>
                <c:pt idx="19851">
                  <c:v>1.7566199999999999E-15</c:v>
                </c:pt>
                <c:pt idx="19852">
                  <c:v>2.0038100000000001E-15</c:v>
                </c:pt>
                <c:pt idx="19853">
                  <c:v>2.0038100000000001E-15</c:v>
                </c:pt>
                <c:pt idx="19854">
                  <c:v>3.1729100000000001E-15</c:v>
                </c:pt>
                <c:pt idx="19855">
                  <c:v>3.1729100000000001E-15</c:v>
                </c:pt>
                <c:pt idx="19856">
                  <c:v>1.74335E-15</c:v>
                </c:pt>
                <c:pt idx="19857">
                  <c:v>1.74335E-15</c:v>
                </c:pt>
                <c:pt idx="19858">
                  <c:v>1.27804E-15</c:v>
                </c:pt>
                <c:pt idx="19859">
                  <c:v>1.27804E-15</c:v>
                </c:pt>
                <c:pt idx="19860">
                  <c:v>1.8797799999999999E-15</c:v>
                </c:pt>
                <c:pt idx="19861">
                  <c:v>1.8797799999999999E-15</c:v>
                </c:pt>
                <c:pt idx="19862">
                  <c:v>1.17227E-15</c:v>
                </c:pt>
                <c:pt idx="19863">
                  <c:v>1.17227E-15</c:v>
                </c:pt>
                <c:pt idx="19864">
                  <c:v>1.2324700000000001E-15</c:v>
                </c:pt>
                <c:pt idx="19865">
                  <c:v>1.2324700000000001E-15</c:v>
                </c:pt>
                <c:pt idx="19866">
                  <c:v>1.5883299999999999E-15</c:v>
                </c:pt>
                <c:pt idx="19867">
                  <c:v>1.5883299999999999E-15</c:v>
                </c:pt>
                <c:pt idx="19868">
                  <c:v>1.1333900000000001E-15</c:v>
                </c:pt>
                <c:pt idx="19869">
                  <c:v>1.1333900000000001E-15</c:v>
                </c:pt>
                <c:pt idx="19870">
                  <c:v>1.0018399999999999E-15</c:v>
                </c:pt>
                <c:pt idx="19871">
                  <c:v>1.0018399999999999E-15</c:v>
                </c:pt>
                <c:pt idx="19872">
                  <c:v>1.5640300000000001E-15</c:v>
                </c:pt>
                <c:pt idx="19873">
                  <c:v>1.5640300000000001E-15</c:v>
                </c:pt>
                <c:pt idx="19874">
                  <c:v>1.58233E-15</c:v>
                </c:pt>
                <c:pt idx="19875">
                  <c:v>1.58233E-15</c:v>
                </c:pt>
                <c:pt idx="19876">
                  <c:v>1.16811E-15</c:v>
                </c:pt>
                <c:pt idx="19877">
                  <c:v>1.16811E-15</c:v>
                </c:pt>
                <c:pt idx="19878">
                  <c:v>2.11756E-15</c:v>
                </c:pt>
                <c:pt idx="19879">
                  <c:v>2.11756E-15</c:v>
                </c:pt>
                <c:pt idx="19880">
                  <c:v>1.42486E-15</c:v>
                </c:pt>
                <c:pt idx="19881">
                  <c:v>1.42486E-15</c:v>
                </c:pt>
                <c:pt idx="19882">
                  <c:v>1.67677E-15</c:v>
                </c:pt>
                <c:pt idx="19883">
                  <c:v>1.67677E-15</c:v>
                </c:pt>
                <c:pt idx="19884">
                  <c:v>1.6082E-15</c:v>
                </c:pt>
                <c:pt idx="19885">
                  <c:v>1.6082E-15</c:v>
                </c:pt>
                <c:pt idx="19886">
                  <c:v>2.4139300000000002E-15</c:v>
                </c:pt>
                <c:pt idx="19887">
                  <c:v>2.4139300000000002E-15</c:v>
                </c:pt>
                <c:pt idx="19888">
                  <c:v>1.3363399999999999E-15</c:v>
                </c:pt>
                <c:pt idx="19889">
                  <c:v>1.3363399999999999E-15</c:v>
                </c:pt>
                <c:pt idx="19890">
                  <c:v>3.0681199999999998E-15</c:v>
                </c:pt>
                <c:pt idx="19891">
                  <c:v>3.0681199999999998E-15</c:v>
                </c:pt>
                <c:pt idx="19892">
                  <c:v>1.8567399999999999E-15</c:v>
                </c:pt>
                <c:pt idx="19893">
                  <c:v>1.8567399999999999E-15</c:v>
                </c:pt>
                <c:pt idx="19894">
                  <c:v>1.0484E-15</c:v>
                </c:pt>
                <c:pt idx="19895">
                  <c:v>1.0484E-15</c:v>
                </c:pt>
                <c:pt idx="19896">
                  <c:v>2.0440599999999999E-15</c:v>
                </c:pt>
                <c:pt idx="19897">
                  <c:v>2.0440599999999999E-15</c:v>
                </c:pt>
                <c:pt idx="19898">
                  <c:v>1.7481200000000001E-15</c:v>
                </c:pt>
                <c:pt idx="19899">
                  <c:v>1.7481200000000001E-15</c:v>
                </c:pt>
                <c:pt idx="19900">
                  <c:v>1.8692099999999999E-15</c:v>
                </c:pt>
                <c:pt idx="19901">
                  <c:v>1.8692099999999999E-15</c:v>
                </c:pt>
                <c:pt idx="19902">
                  <c:v>1.9674100000000002E-15</c:v>
                </c:pt>
                <c:pt idx="19903">
                  <c:v>1.9674100000000002E-15</c:v>
                </c:pt>
                <c:pt idx="19904">
                  <c:v>1.0588099999999999E-15</c:v>
                </c:pt>
                <c:pt idx="19905">
                  <c:v>1.0588099999999999E-15</c:v>
                </c:pt>
                <c:pt idx="19906">
                  <c:v>1.27176E-15</c:v>
                </c:pt>
                <c:pt idx="19907">
                  <c:v>1.27176E-15</c:v>
                </c:pt>
                <c:pt idx="19908">
                  <c:v>2.2250300000000002E-15</c:v>
                </c:pt>
                <c:pt idx="19909">
                  <c:v>2.2250300000000002E-15</c:v>
                </c:pt>
                <c:pt idx="19910">
                  <c:v>1.6531E-15</c:v>
                </c:pt>
                <c:pt idx="19911">
                  <c:v>1.6531E-15</c:v>
                </c:pt>
                <c:pt idx="19912">
                  <c:v>1.0336499999999999E-15</c:v>
                </c:pt>
                <c:pt idx="19913">
                  <c:v>1.0336499999999999E-15</c:v>
                </c:pt>
                <c:pt idx="19914">
                  <c:v>1.31E-15</c:v>
                </c:pt>
                <c:pt idx="19915">
                  <c:v>1.31E-15</c:v>
                </c:pt>
                <c:pt idx="19916">
                  <c:v>1.42023E-15</c:v>
                </c:pt>
                <c:pt idx="19917">
                  <c:v>1.42023E-15</c:v>
                </c:pt>
                <c:pt idx="19918">
                  <c:v>1.38608E-15</c:v>
                </c:pt>
                <c:pt idx="19919">
                  <c:v>1.38608E-15</c:v>
                </c:pt>
                <c:pt idx="19920">
                  <c:v>1.82873E-15</c:v>
                </c:pt>
                <c:pt idx="19921">
                  <c:v>1.82873E-15</c:v>
                </c:pt>
                <c:pt idx="19922">
                  <c:v>2.17144E-15</c:v>
                </c:pt>
                <c:pt idx="19923">
                  <c:v>2.17144E-15</c:v>
                </c:pt>
                <c:pt idx="19924">
                  <c:v>3.1112999999999999E-15</c:v>
                </c:pt>
                <c:pt idx="19925">
                  <c:v>3.1112999999999999E-15</c:v>
                </c:pt>
                <c:pt idx="19926">
                  <c:v>8.5900699999999998E-16</c:v>
                </c:pt>
                <c:pt idx="19927">
                  <c:v>8.5900699999999998E-16</c:v>
                </c:pt>
                <c:pt idx="19928">
                  <c:v>2.6568599999999999E-15</c:v>
                </c:pt>
                <c:pt idx="19929">
                  <c:v>2.6568599999999999E-15</c:v>
                </c:pt>
                <c:pt idx="19930">
                  <c:v>2.0939800000000002E-15</c:v>
                </c:pt>
                <c:pt idx="19931">
                  <c:v>2.0939800000000002E-15</c:v>
                </c:pt>
                <c:pt idx="19932">
                  <c:v>2.4668499999999998E-15</c:v>
                </c:pt>
                <c:pt idx="19933">
                  <c:v>2.4668499999999998E-15</c:v>
                </c:pt>
                <c:pt idx="19934">
                  <c:v>2.34268E-15</c:v>
                </c:pt>
                <c:pt idx="19935">
                  <c:v>2.34268E-15</c:v>
                </c:pt>
                <c:pt idx="19936">
                  <c:v>1.51521E-15</c:v>
                </c:pt>
                <c:pt idx="19937">
                  <c:v>1.51521E-15</c:v>
                </c:pt>
                <c:pt idx="19938">
                  <c:v>3.9004300000000002E-15</c:v>
                </c:pt>
                <c:pt idx="19939">
                  <c:v>3.9004300000000002E-15</c:v>
                </c:pt>
                <c:pt idx="19940">
                  <c:v>2.1675499999999999E-15</c:v>
                </c:pt>
                <c:pt idx="19941">
                  <c:v>2.1675499999999999E-15</c:v>
                </c:pt>
                <c:pt idx="19942">
                  <c:v>3.2485200000000002E-15</c:v>
                </c:pt>
                <c:pt idx="19943">
                  <c:v>3.2485200000000002E-15</c:v>
                </c:pt>
                <c:pt idx="19944">
                  <c:v>1.47204E-14</c:v>
                </c:pt>
                <c:pt idx="19945">
                  <c:v>1.47204E-14</c:v>
                </c:pt>
                <c:pt idx="19946">
                  <c:v>2.8247400000000001E-14</c:v>
                </c:pt>
                <c:pt idx="19947">
                  <c:v>2.8247400000000001E-14</c:v>
                </c:pt>
                <c:pt idx="19948">
                  <c:v>4.1023999999999998E-14</c:v>
                </c:pt>
                <c:pt idx="19949">
                  <c:v>4.1023999999999998E-14</c:v>
                </c:pt>
                <c:pt idx="19950">
                  <c:v>5.6161800000000002E-14</c:v>
                </c:pt>
                <c:pt idx="19951">
                  <c:v>5.6161800000000002E-14</c:v>
                </c:pt>
                <c:pt idx="19952">
                  <c:v>6.7291199999999995E-14</c:v>
                </c:pt>
                <c:pt idx="19953">
                  <c:v>6.7291199999999995E-14</c:v>
                </c:pt>
                <c:pt idx="19954">
                  <c:v>8.5874399999999995E-14</c:v>
                </c:pt>
                <c:pt idx="19955">
                  <c:v>8.5874399999999995E-14</c:v>
                </c:pt>
                <c:pt idx="19956">
                  <c:v>9.5005899999999997E-14</c:v>
                </c:pt>
                <c:pt idx="19957">
                  <c:v>9.5005899999999997E-14</c:v>
                </c:pt>
                <c:pt idx="19958">
                  <c:v>1.06473E-13</c:v>
                </c:pt>
                <c:pt idx="19959">
                  <c:v>1.06473E-13</c:v>
                </c:pt>
                <c:pt idx="19960">
                  <c:v>1.2206200000000001E-13</c:v>
                </c:pt>
                <c:pt idx="19961">
                  <c:v>1.2206200000000001E-13</c:v>
                </c:pt>
                <c:pt idx="19962">
                  <c:v>1.3336899999999999E-13</c:v>
                </c:pt>
                <c:pt idx="19963">
                  <c:v>1.3336899999999999E-13</c:v>
                </c:pt>
                <c:pt idx="19964">
                  <c:v>1.4735299999999999E-13</c:v>
                </c:pt>
                <c:pt idx="19965">
                  <c:v>1.4735299999999999E-13</c:v>
                </c:pt>
                <c:pt idx="19966">
                  <c:v>1.6159199999999999E-13</c:v>
                </c:pt>
                <c:pt idx="19967">
                  <c:v>1.6159199999999999E-13</c:v>
                </c:pt>
                <c:pt idx="19968">
                  <c:v>1.74171E-13</c:v>
                </c:pt>
                <c:pt idx="19969">
                  <c:v>1.74171E-13</c:v>
                </c:pt>
                <c:pt idx="19970">
                  <c:v>1.8650699999999999E-13</c:v>
                </c:pt>
                <c:pt idx="19971">
                  <c:v>1.8650699999999999E-13</c:v>
                </c:pt>
                <c:pt idx="19972">
                  <c:v>2.0363200000000001E-13</c:v>
                </c:pt>
                <c:pt idx="19973">
                  <c:v>2.0363200000000001E-13</c:v>
                </c:pt>
                <c:pt idx="19974">
                  <c:v>2.1521299999999999E-13</c:v>
                </c:pt>
                <c:pt idx="19975">
                  <c:v>2.1521299999999999E-13</c:v>
                </c:pt>
                <c:pt idx="19976">
                  <c:v>2.3201100000000001E-13</c:v>
                </c:pt>
                <c:pt idx="19977">
                  <c:v>2.3201100000000001E-13</c:v>
                </c:pt>
                <c:pt idx="19978">
                  <c:v>2.40125E-13</c:v>
                </c:pt>
                <c:pt idx="19979">
                  <c:v>2.40125E-13</c:v>
                </c:pt>
                <c:pt idx="19980">
                  <c:v>2.5070600000000001E-13</c:v>
                </c:pt>
                <c:pt idx="19981">
                  <c:v>2.5070600000000001E-13</c:v>
                </c:pt>
                <c:pt idx="19982">
                  <c:v>2.7237900000000003E-13</c:v>
                </c:pt>
                <c:pt idx="19983">
                  <c:v>2.7237900000000003E-13</c:v>
                </c:pt>
                <c:pt idx="19984">
                  <c:v>2.85636E-13</c:v>
                </c:pt>
                <c:pt idx="19985">
                  <c:v>2.85636E-13</c:v>
                </c:pt>
                <c:pt idx="19986">
                  <c:v>2.9288099999999998E-13</c:v>
                </c:pt>
                <c:pt idx="19987">
                  <c:v>2.9288099999999998E-13</c:v>
                </c:pt>
                <c:pt idx="19988">
                  <c:v>3.0732800000000002E-13</c:v>
                </c:pt>
                <c:pt idx="19989">
                  <c:v>3.0732800000000002E-13</c:v>
                </c:pt>
                <c:pt idx="19990">
                  <c:v>3.1978999999999999E-13</c:v>
                </c:pt>
                <c:pt idx="19991">
                  <c:v>3.1978999999999999E-13</c:v>
                </c:pt>
                <c:pt idx="19992">
                  <c:v>3.3957699999999999E-13</c:v>
                </c:pt>
                <c:pt idx="19993">
                  <c:v>3.3957699999999999E-13</c:v>
                </c:pt>
                <c:pt idx="19994">
                  <c:v>3.4881500000000001E-13</c:v>
                </c:pt>
                <c:pt idx="19995">
                  <c:v>3.4881500000000001E-13</c:v>
                </c:pt>
                <c:pt idx="19996">
                  <c:v>3.63974E-13</c:v>
                </c:pt>
                <c:pt idx="19997">
                  <c:v>3.63974E-13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54E-402E-98B8-4824788012A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2691672"/>
        <c:axId val="908319672"/>
        <c:extLst>
          <c:ext xmlns:c15="http://schemas.microsoft.com/office/drawing/2012/chart" uri="{02D57815-91ED-43cb-92C2-25804820EDAC}">
            <c15:filteredScatterSeries>
              <c15:ser>
                <c:idx val="1"/>
                <c:order val="1"/>
                <c:tx>
                  <c:strRef>
                    <c:extLst>
                      <c:ext uri="{02D57815-91ED-43cb-92C2-25804820EDAC}">
                        <c15:formulaRef>
                          <c15:sqref>List1!$T$2</c15:sqref>
                        </c15:formulaRef>
                      </c:ext>
                    </c:extLst>
                    <c:strCache>
                      <c:ptCount val="1"/>
                      <c:pt idx="0">
                        <c:v>JEFF-3.3</c:v>
                      </c:pt>
                    </c:strCache>
                  </c:strRef>
                </c:tx>
                <c:spPr>
                  <a:ln w="31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List1!$R$3:$R$20000</c15:sqref>
                        </c15:formulaRef>
                      </c:ext>
                    </c:extLst>
                    <c:numCache>
                      <c:formatCode>0.000</c:formatCode>
                      <c:ptCount val="19998"/>
                      <c:pt idx="0" formatCode="General">
                        <c:v>1E-3</c:v>
                      </c:pt>
                      <c:pt idx="1">
                        <c:v>2E-3</c:v>
                      </c:pt>
                      <c:pt idx="2">
                        <c:v>2E-3</c:v>
                      </c:pt>
                      <c:pt idx="3">
                        <c:v>3.0000000000000001E-3</c:v>
                      </c:pt>
                      <c:pt idx="4">
                        <c:v>3.0000000000000001E-3</c:v>
                      </c:pt>
                      <c:pt idx="5">
                        <c:v>4.0000000000000001E-3</c:v>
                      </c:pt>
                      <c:pt idx="6">
                        <c:v>4.0000000000000001E-3</c:v>
                      </c:pt>
                      <c:pt idx="7">
                        <c:v>5.0000000000000001E-3</c:v>
                      </c:pt>
                      <c:pt idx="8">
                        <c:v>5.0000000000000001E-3</c:v>
                      </c:pt>
                      <c:pt idx="9">
                        <c:v>6.0000000000000001E-3</c:v>
                      </c:pt>
                      <c:pt idx="10">
                        <c:v>6.0000000000000001E-3</c:v>
                      </c:pt>
                      <c:pt idx="11">
                        <c:v>7.0000000000000001E-3</c:v>
                      </c:pt>
                      <c:pt idx="12">
                        <c:v>7.0000000000000001E-3</c:v>
                      </c:pt>
                      <c:pt idx="13">
                        <c:v>8.0000000000000002E-3</c:v>
                      </c:pt>
                      <c:pt idx="14">
                        <c:v>8.0000000000000002E-3</c:v>
                      </c:pt>
                      <c:pt idx="15">
                        <c:v>8.9999999999999993E-3</c:v>
                      </c:pt>
                      <c:pt idx="16">
                        <c:v>8.9999999999999993E-3</c:v>
                      </c:pt>
                      <c:pt idx="17">
                        <c:v>0.01</c:v>
                      </c:pt>
                      <c:pt idx="18">
                        <c:v>0.01</c:v>
                      </c:pt>
                      <c:pt idx="19">
                        <c:v>1.0999999999999999E-2</c:v>
                      </c:pt>
                      <c:pt idx="20">
                        <c:v>1.0999999999999999E-2</c:v>
                      </c:pt>
                      <c:pt idx="21">
                        <c:v>1.2E-2</c:v>
                      </c:pt>
                      <c:pt idx="22">
                        <c:v>1.2E-2</c:v>
                      </c:pt>
                      <c:pt idx="23">
                        <c:v>1.2999999999999999E-2</c:v>
                      </c:pt>
                      <c:pt idx="24">
                        <c:v>1.2999999999999999E-2</c:v>
                      </c:pt>
                      <c:pt idx="25">
                        <c:v>1.4E-2</c:v>
                      </c:pt>
                      <c:pt idx="26">
                        <c:v>1.4E-2</c:v>
                      </c:pt>
                      <c:pt idx="27">
                        <c:v>1.4999999999999999E-2</c:v>
                      </c:pt>
                      <c:pt idx="28">
                        <c:v>1.4999999999999999E-2</c:v>
                      </c:pt>
                      <c:pt idx="29">
                        <c:v>1.6E-2</c:v>
                      </c:pt>
                      <c:pt idx="30">
                        <c:v>1.6E-2</c:v>
                      </c:pt>
                      <c:pt idx="31">
                        <c:v>1.7000000000000001E-2</c:v>
                      </c:pt>
                      <c:pt idx="32">
                        <c:v>1.7000000000000001E-2</c:v>
                      </c:pt>
                      <c:pt idx="33">
                        <c:v>1.7999999999999999E-2</c:v>
                      </c:pt>
                      <c:pt idx="34">
                        <c:v>1.7999999999999999E-2</c:v>
                      </c:pt>
                      <c:pt idx="35">
                        <c:v>1.9E-2</c:v>
                      </c:pt>
                      <c:pt idx="36">
                        <c:v>1.9E-2</c:v>
                      </c:pt>
                      <c:pt idx="37">
                        <c:v>0.02</c:v>
                      </c:pt>
                      <c:pt idx="38">
                        <c:v>0.02</c:v>
                      </c:pt>
                      <c:pt idx="39">
                        <c:v>2.1000000000000001E-2</c:v>
                      </c:pt>
                      <c:pt idx="40">
                        <c:v>2.1000000000000001E-2</c:v>
                      </c:pt>
                      <c:pt idx="41">
                        <c:v>2.1999999999999999E-2</c:v>
                      </c:pt>
                      <c:pt idx="42">
                        <c:v>2.1999999999999999E-2</c:v>
                      </c:pt>
                      <c:pt idx="43">
                        <c:v>2.3E-2</c:v>
                      </c:pt>
                      <c:pt idx="44">
                        <c:v>2.3E-2</c:v>
                      </c:pt>
                      <c:pt idx="45">
                        <c:v>2.4E-2</c:v>
                      </c:pt>
                      <c:pt idx="46">
                        <c:v>2.4E-2</c:v>
                      </c:pt>
                      <c:pt idx="47">
                        <c:v>2.5000000000000001E-2</c:v>
                      </c:pt>
                      <c:pt idx="48">
                        <c:v>2.5000000000000001E-2</c:v>
                      </c:pt>
                      <c:pt idx="49">
                        <c:v>2.5999999999999999E-2</c:v>
                      </c:pt>
                      <c:pt idx="50">
                        <c:v>2.5999999999999999E-2</c:v>
                      </c:pt>
                      <c:pt idx="51">
                        <c:v>2.7E-2</c:v>
                      </c:pt>
                      <c:pt idx="52">
                        <c:v>2.7E-2</c:v>
                      </c:pt>
                      <c:pt idx="53">
                        <c:v>2.8000000000000001E-2</c:v>
                      </c:pt>
                      <c:pt idx="54">
                        <c:v>2.8000000000000001E-2</c:v>
                      </c:pt>
                      <c:pt idx="55">
                        <c:v>2.9000000000000001E-2</c:v>
                      </c:pt>
                      <c:pt idx="56">
                        <c:v>2.9000000000000001E-2</c:v>
                      </c:pt>
                      <c:pt idx="57">
                        <c:v>0.03</c:v>
                      </c:pt>
                      <c:pt idx="58">
                        <c:v>0.03</c:v>
                      </c:pt>
                      <c:pt idx="59">
                        <c:v>3.1E-2</c:v>
                      </c:pt>
                      <c:pt idx="60">
                        <c:v>3.1E-2</c:v>
                      </c:pt>
                      <c:pt idx="61">
                        <c:v>3.2000000000000001E-2</c:v>
                      </c:pt>
                      <c:pt idx="62">
                        <c:v>3.2000000000000001E-2</c:v>
                      </c:pt>
                      <c:pt idx="63">
                        <c:v>3.3000000000000002E-2</c:v>
                      </c:pt>
                      <c:pt idx="64">
                        <c:v>3.3000000000000002E-2</c:v>
                      </c:pt>
                      <c:pt idx="65">
                        <c:v>3.4000000000000002E-2</c:v>
                      </c:pt>
                      <c:pt idx="66">
                        <c:v>3.4000000000000002E-2</c:v>
                      </c:pt>
                      <c:pt idx="67">
                        <c:v>3.5000000000000003E-2</c:v>
                      </c:pt>
                      <c:pt idx="68">
                        <c:v>3.5000000000000003E-2</c:v>
                      </c:pt>
                      <c:pt idx="69">
                        <c:v>3.5999999999999997E-2</c:v>
                      </c:pt>
                      <c:pt idx="70">
                        <c:v>3.5999999999999997E-2</c:v>
                      </c:pt>
                      <c:pt idx="71">
                        <c:v>3.6999999999999998E-2</c:v>
                      </c:pt>
                      <c:pt idx="72">
                        <c:v>3.6999999999999998E-2</c:v>
                      </c:pt>
                      <c:pt idx="73">
                        <c:v>3.7999999999999999E-2</c:v>
                      </c:pt>
                      <c:pt idx="74">
                        <c:v>3.7999999999999999E-2</c:v>
                      </c:pt>
                      <c:pt idx="75">
                        <c:v>3.9E-2</c:v>
                      </c:pt>
                      <c:pt idx="76">
                        <c:v>3.9E-2</c:v>
                      </c:pt>
                      <c:pt idx="77">
                        <c:v>0.04</c:v>
                      </c:pt>
                      <c:pt idx="78">
                        <c:v>0.04</c:v>
                      </c:pt>
                      <c:pt idx="79">
                        <c:v>4.1000000000000002E-2</c:v>
                      </c:pt>
                      <c:pt idx="80">
                        <c:v>4.1000000000000002E-2</c:v>
                      </c:pt>
                      <c:pt idx="81">
                        <c:v>4.2000000000000003E-2</c:v>
                      </c:pt>
                      <c:pt idx="82">
                        <c:v>4.2000000000000003E-2</c:v>
                      </c:pt>
                      <c:pt idx="83">
                        <c:v>4.2999999999999997E-2</c:v>
                      </c:pt>
                      <c:pt idx="84">
                        <c:v>4.2999999999999997E-2</c:v>
                      </c:pt>
                      <c:pt idx="85">
                        <c:v>4.3999999999999997E-2</c:v>
                      </c:pt>
                      <c:pt idx="86">
                        <c:v>4.3999999999999997E-2</c:v>
                      </c:pt>
                      <c:pt idx="87">
                        <c:v>4.4999999999999998E-2</c:v>
                      </c:pt>
                      <c:pt idx="88">
                        <c:v>4.4999999999999998E-2</c:v>
                      </c:pt>
                      <c:pt idx="89">
                        <c:v>4.5999999999999999E-2</c:v>
                      </c:pt>
                      <c:pt idx="90">
                        <c:v>4.5999999999999999E-2</c:v>
                      </c:pt>
                      <c:pt idx="91">
                        <c:v>4.7E-2</c:v>
                      </c:pt>
                      <c:pt idx="92">
                        <c:v>4.7E-2</c:v>
                      </c:pt>
                      <c:pt idx="93">
                        <c:v>4.8000000000000001E-2</c:v>
                      </c:pt>
                      <c:pt idx="94">
                        <c:v>4.8000000000000001E-2</c:v>
                      </c:pt>
                      <c:pt idx="95">
                        <c:v>4.9000000000000002E-2</c:v>
                      </c:pt>
                      <c:pt idx="96">
                        <c:v>4.9000000000000002E-2</c:v>
                      </c:pt>
                      <c:pt idx="97">
                        <c:v>0.05</c:v>
                      </c:pt>
                      <c:pt idx="98">
                        <c:v>0.05</c:v>
                      </c:pt>
                      <c:pt idx="99">
                        <c:v>5.0999999999999997E-2</c:v>
                      </c:pt>
                      <c:pt idx="100">
                        <c:v>5.0999999999999997E-2</c:v>
                      </c:pt>
                      <c:pt idx="101">
                        <c:v>5.1999999999999998E-2</c:v>
                      </c:pt>
                      <c:pt idx="102">
                        <c:v>5.1999999999999998E-2</c:v>
                      </c:pt>
                      <c:pt idx="103">
                        <c:v>5.2999999999999999E-2</c:v>
                      </c:pt>
                      <c:pt idx="104">
                        <c:v>5.2999999999999999E-2</c:v>
                      </c:pt>
                      <c:pt idx="105">
                        <c:v>5.3999999999999999E-2</c:v>
                      </c:pt>
                      <c:pt idx="106">
                        <c:v>5.3999999999999999E-2</c:v>
                      </c:pt>
                      <c:pt idx="107">
                        <c:v>5.5E-2</c:v>
                      </c:pt>
                      <c:pt idx="108">
                        <c:v>5.5E-2</c:v>
                      </c:pt>
                      <c:pt idx="109">
                        <c:v>5.6000000000000001E-2</c:v>
                      </c:pt>
                      <c:pt idx="110">
                        <c:v>5.6000000000000001E-2</c:v>
                      </c:pt>
                      <c:pt idx="111">
                        <c:v>5.7000000000000002E-2</c:v>
                      </c:pt>
                      <c:pt idx="112">
                        <c:v>5.7000000000000002E-2</c:v>
                      </c:pt>
                      <c:pt idx="113">
                        <c:v>5.8000000000000003E-2</c:v>
                      </c:pt>
                      <c:pt idx="114">
                        <c:v>5.8000000000000003E-2</c:v>
                      </c:pt>
                      <c:pt idx="115">
                        <c:v>5.8999999999999997E-2</c:v>
                      </c:pt>
                      <c:pt idx="116">
                        <c:v>5.8999999999999997E-2</c:v>
                      </c:pt>
                      <c:pt idx="117">
                        <c:v>0.06</c:v>
                      </c:pt>
                      <c:pt idx="118">
                        <c:v>0.06</c:v>
                      </c:pt>
                      <c:pt idx="119">
                        <c:v>6.0999999999999999E-2</c:v>
                      </c:pt>
                      <c:pt idx="120">
                        <c:v>6.0999999999999999E-2</c:v>
                      </c:pt>
                      <c:pt idx="121">
                        <c:v>6.2E-2</c:v>
                      </c:pt>
                      <c:pt idx="122">
                        <c:v>6.2E-2</c:v>
                      </c:pt>
                      <c:pt idx="123">
                        <c:v>6.3E-2</c:v>
                      </c:pt>
                      <c:pt idx="124">
                        <c:v>6.3E-2</c:v>
                      </c:pt>
                      <c:pt idx="125">
                        <c:v>6.4000000000000001E-2</c:v>
                      </c:pt>
                      <c:pt idx="126">
                        <c:v>6.4000000000000001E-2</c:v>
                      </c:pt>
                      <c:pt idx="127">
                        <c:v>6.5000000000000002E-2</c:v>
                      </c:pt>
                      <c:pt idx="128">
                        <c:v>6.5000000000000002E-2</c:v>
                      </c:pt>
                      <c:pt idx="129">
                        <c:v>6.6000000000000003E-2</c:v>
                      </c:pt>
                      <c:pt idx="130">
                        <c:v>6.6000000000000003E-2</c:v>
                      </c:pt>
                      <c:pt idx="131">
                        <c:v>6.7000000000000004E-2</c:v>
                      </c:pt>
                      <c:pt idx="132">
                        <c:v>6.7000000000000004E-2</c:v>
                      </c:pt>
                      <c:pt idx="133">
                        <c:v>6.8000000000000005E-2</c:v>
                      </c:pt>
                      <c:pt idx="134">
                        <c:v>6.8000000000000005E-2</c:v>
                      </c:pt>
                      <c:pt idx="135">
                        <c:v>6.9000000000000006E-2</c:v>
                      </c:pt>
                      <c:pt idx="136">
                        <c:v>6.9000000000000006E-2</c:v>
                      </c:pt>
                      <c:pt idx="137">
                        <c:v>7.0000000000000007E-2</c:v>
                      </c:pt>
                      <c:pt idx="138">
                        <c:v>7.0000000000000007E-2</c:v>
                      </c:pt>
                      <c:pt idx="139">
                        <c:v>7.0999999999999994E-2</c:v>
                      </c:pt>
                      <c:pt idx="140">
                        <c:v>7.0999999999999994E-2</c:v>
                      </c:pt>
                      <c:pt idx="141">
                        <c:v>7.1999999999999995E-2</c:v>
                      </c:pt>
                      <c:pt idx="142">
                        <c:v>7.1999999999999995E-2</c:v>
                      </c:pt>
                      <c:pt idx="143">
                        <c:v>7.2999999999999995E-2</c:v>
                      </c:pt>
                      <c:pt idx="144">
                        <c:v>7.2999999999999995E-2</c:v>
                      </c:pt>
                      <c:pt idx="145">
                        <c:v>7.3999999999999996E-2</c:v>
                      </c:pt>
                      <c:pt idx="146">
                        <c:v>7.3999999999999996E-2</c:v>
                      </c:pt>
                      <c:pt idx="147">
                        <c:v>7.4999999999999997E-2</c:v>
                      </c:pt>
                      <c:pt idx="148">
                        <c:v>7.4999999999999997E-2</c:v>
                      </c:pt>
                      <c:pt idx="149">
                        <c:v>7.5999999999999998E-2</c:v>
                      </c:pt>
                      <c:pt idx="150">
                        <c:v>7.5999999999999998E-2</c:v>
                      </c:pt>
                      <c:pt idx="151">
                        <c:v>7.6999999999999999E-2</c:v>
                      </c:pt>
                      <c:pt idx="152">
                        <c:v>7.6999999999999999E-2</c:v>
                      </c:pt>
                      <c:pt idx="153">
                        <c:v>7.8E-2</c:v>
                      </c:pt>
                      <c:pt idx="154">
                        <c:v>7.8E-2</c:v>
                      </c:pt>
                      <c:pt idx="155">
                        <c:v>7.9000000000000001E-2</c:v>
                      </c:pt>
                      <c:pt idx="156">
                        <c:v>7.9000000000000001E-2</c:v>
                      </c:pt>
                      <c:pt idx="157">
                        <c:v>0.08</c:v>
                      </c:pt>
                      <c:pt idx="158">
                        <c:v>0.08</c:v>
                      </c:pt>
                      <c:pt idx="159">
                        <c:v>8.1000000000000003E-2</c:v>
                      </c:pt>
                      <c:pt idx="160">
                        <c:v>8.1000000000000003E-2</c:v>
                      </c:pt>
                      <c:pt idx="161">
                        <c:v>8.2000000000000003E-2</c:v>
                      </c:pt>
                      <c:pt idx="162">
                        <c:v>8.2000000000000003E-2</c:v>
                      </c:pt>
                      <c:pt idx="163">
                        <c:v>8.3000000000000004E-2</c:v>
                      </c:pt>
                      <c:pt idx="164">
                        <c:v>8.3000000000000004E-2</c:v>
                      </c:pt>
                      <c:pt idx="165">
                        <c:v>8.4000000000000005E-2</c:v>
                      </c:pt>
                      <c:pt idx="166">
                        <c:v>8.4000000000000005E-2</c:v>
                      </c:pt>
                      <c:pt idx="167">
                        <c:v>8.5000000000000006E-2</c:v>
                      </c:pt>
                      <c:pt idx="168">
                        <c:v>8.5000000000000006E-2</c:v>
                      </c:pt>
                      <c:pt idx="169">
                        <c:v>8.5999999999999993E-2</c:v>
                      </c:pt>
                      <c:pt idx="170">
                        <c:v>8.5999999999999993E-2</c:v>
                      </c:pt>
                      <c:pt idx="171">
                        <c:v>8.6999999999999994E-2</c:v>
                      </c:pt>
                      <c:pt idx="172">
                        <c:v>8.6999999999999994E-2</c:v>
                      </c:pt>
                      <c:pt idx="173">
                        <c:v>8.7999999999999995E-2</c:v>
                      </c:pt>
                      <c:pt idx="174">
                        <c:v>8.7999999999999995E-2</c:v>
                      </c:pt>
                      <c:pt idx="175">
                        <c:v>8.8999999999999996E-2</c:v>
                      </c:pt>
                      <c:pt idx="176">
                        <c:v>8.8999999999999996E-2</c:v>
                      </c:pt>
                      <c:pt idx="177">
                        <c:v>0.09</c:v>
                      </c:pt>
                      <c:pt idx="178">
                        <c:v>0.09</c:v>
                      </c:pt>
                      <c:pt idx="179">
                        <c:v>9.0999999999999998E-2</c:v>
                      </c:pt>
                      <c:pt idx="180">
                        <c:v>9.0999999999999998E-2</c:v>
                      </c:pt>
                      <c:pt idx="181">
                        <c:v>9.1999999999999998E-2</c:v>
                      </c:pt>
                      <c:pt idx="182">
                        <c:v>9.1999999999999998E-2</c:v>
                      </c:pt>
                      <c:pt idx="183">
                        <c:v>9.2999999999999999E-2</c:v>
                      </c:pt>
                      <c:pt idx="184">
                        <c:v>9.2999999999999999E-2</c:v>
                      </c:pt>
                      <c:pt idx="185">
                        <c:v>9.4E-2</c:v>
                      </c:pt>
                      <c:pt idx="186">
                        <c:v>9.4E-2</c:v>
                      </c:pt>
                      <c:pt idx="187">
                        <c:v>9.5000000000000001E-2</c:v>
                      </c:pt>
                      <c:pt idx="188">
                        <c:v>9.5000000000000001E-2</c:v>
                      </c:pt>
                      <c:pt idx="189">
                        <c:v>9.6000000000000002E-2</c:v>
                      </c:pt>
                      <c:pt idx="190">
                        <c:v>9.6000000000000002E-2</c:v>
                      </c:pt>
                      <c:pt idx="191">
                        <c:v>9.7000000000000003E-2</c:v>
                      </c:pt>
                      <c:pt idx="192">
                        <c:v>9.7000000000000003E-2</c:v>
                      </c:pt>
                      <c:pt idx="193">
                        <c:v>9.8000000000000004E-2</c:v>
                      </c:pt>
                      <c:pt idx="194">
                        <c:v>9.8000000000000004E-2</c:v>
                      </c:pt>
                      <c:pt idx="195">
                        <c:v>9.9000000000000005E-2</c:v>
                      </c:pt>
                      <c:pt idx="196">
                        <c:v>9.9000000000000005E-2</c:v>
                      </c:pt>
                      <c:pt idx="197">
                        <c:v>0.1</c:v>
                      </c:pt>
                      <c:pt idx="198">
                        <c:v>0.1</c:v>
                      </c:pt>
                      <c:pt idx="199">
                        <c:v>0.10100000000000001</c:v>
                      </c:pt>
                      <c:pt idx="200">
                        <c:v>0.10100000000000001</c:v>
                      </c:pt>
                      <c:pt idx="201">
                        <c:v>0.10199999999999999</c:v>
                      </c:pt>
                      <c:pt idx="202">
                        <c:v>0.10199999999999999</c:v>
                      </c:pt>
                      <c:pt idx="203">
                        <c:v>0.10299999999999999</c:v>
                      </c:pt>
                      <c:pt idx="204">
                        <c:v>0.10299999999999999</c:v>
                      </c:pt>
                      <c:pt idx="205">
                        <c:v>0.104</c:v>
                      </c:pt>
                      <c:pt idx="206">
                        <c:v>0.104</c:v>
                      </c:pt>
                      <c:pt idx="207">
                        <c:v>0.105</c:v>
                      </c:pt>
                      <c:pt idx="208">
                        <c:v>0.105</c:v>
                      </c:pt>
                      <c:pt idx="209">
                        <c:v>0.106</c:v>
                      </c:pt>
                      <c:pt idx="210">
                        <c:v>0.106</c:v>
                      </c:pt>
                      <c:pt idx="211">
                        <c:v>0.107</c:v>
                      </c:pt>
                      <c:pt idx="212">
                        <c:v>0.107</c:v>
                      </c:pt>
                      <c:pt idx="213">
                        <c:v>0.108</c:v>
                      </c:pt>
                      <c:pt idx="214">
                        <c:v>0.108</c:v>
                      </c:pt>
                      <c:pt idx="215">
                        <c:v>0.109</c:v>
                      </c:pt>
                      <c:pt idx="216">
                        <c:v>0.109</c:v>
                      </c:pt>
                      <c:pt idx="217">
                        <c:v>0.11</c:v>
                      </c:pt>
                      <c:pt idx="218">
                        <c:v>0.11</c:v>
                      </c:pt>
                      <c:pt idx="219">
                        <c:v>0.111</c:v>
                      </c:pt>
                      <c:pt idx="220">
                        <c:v>0.111</c:v>
                      </c:pt>
                      <c:pt idx="221">
                        <c:v>0.112</c:v>
                      </c:pt>
                      <c:pt idx="222">
                        <c:v>0.112</c:v>
                      </c:pt>
                      <c:pt idx="223">
                        <c:v>0.113</c:v>
                      </c:pt>
                      <c:pt idx="224">
                        <c:v>0.113</c:v>
                      </c:pt>
                      <c:pt idx="225">
                        <c:v>0.114</c:v>
                      </c:pt>
                      <c:pt idx="226">
                        <c:v>0.114</c:v>
                      </c:pt>
                      <c:pt idx="227">
                        <c:v>0.115</c:v>
                      </c:pt>
                      <c:pt idx="228">
                        <c:v>0.115</c:v>
                      </c:pt>
                      <c:pt idx="229">
                        <c:v>0.11600000000000001</c:v>
                      </c:pt>
                      <c:pt idx="230">
                        <c:v>0.11600000000000001</c:v>
                      </c:pt>
                      <c:pt idx="231">
                        <c:v>0.11700000000000001</c:v>
                      </c:pt>
                      <c:pt idx="232">
                        <c:v>0.11700000000000001</c:v>
                      </c:pt>
                      <c:pt idx="233">
                        <c:v>0.11799999999999999</c:v>
                      </c:pt>
                      <c:pt idx="234">
                        <c:v>0.11799999999999999</c:v>
                      </c:pt>
                      <c:pt idx="235">
                        <c:v>0.11899999999999999</c:v>
                      </c:pt>
                      <c:pt idx="236">
                        <c:v>0.11899999999999999</c:v>
                      </c:pt>
                      <c:pt idx="237">
                        <c:v>0.12</c:v>
                      </c:pt>
                      <c:pt idx="238">
                        <c:v>0.12</c:v>
                      </c:pt>
                      <c:pt idx="239">
                        <c:v>0.121</c:v>
                      </c:pt>
                      <c:pt idx="240">
                        <c:v>0.121</c:v>
                      </c:pt>
                      <c:pt idx="241">
                        <c:v>0.122</c:v>
                      </c:pt>
                      <c:pt idx="242">
                        <c:v>0.122</c:v>
                      </c:pt>
                      <c:pt idx="243">
                        <c:v>0.123</c:v>
                      </c:pt>
                      <c:pt idx="244">
                        <c:v>0.123</c:v>
                      </c:pt>
                      <c:pt idx="245">
                        <c:v>0.124</c:v>
                      </c:pt>
                      <c:pt idx="246">
                        <c:v>0.124</c:v>
                      </c:pt>
                      <c:pt idx="247">
                        <c:v>0.125</c:v>
                      </c:pt>
                      <c:pt idx="248">
                        <c:v>0.125</c:v>
                      </c:pt>
                      <c:pt idx="249">
                        <c:v>0.126</c:v>
                      </c:pt>
                      <c:pt idx="250">
                        <c:v>0.126</c:v>
                      </c:pt>
                      <c:pt idx="251">
                        <c:v>0.127</c:v>
                      </c:pt>
                      <c:pt idx="252">
                        <c:v>0.127</c:v>
                      </c:pt>
                      <c:pt idx="253">
                        <c:v>0.128</c:v>
                      </c:pt>
                      <c:pt idx="254">
                        <c:v>0.128</c:v>
                      </c:pt>
                      <c:pt idx="255">
                        <c:v>0.129</c:v>
                      </c:pt>
                      <c:pt idx="256">
                        <c:v>0.129</c:v>
                      </c:pt>
                      <c:pt idx="257">
                        <c:v>0.13</c:v>
                      </c:pt>
                      <c:pt idx="258">
                        <c:v>0.13</c:v>
                      </c:pt>
                      <c:pt idx="259">
                        <c:v>0.13100000000000001</c:v>
                      </c:pt>
                      <c:pt idx="260">
                        <c:v>0.13100000000000001</c:v>
                      </c:pt>
                      <c:pt idx="261">
                        <c:v>0.13200000000000001</c:v>
                      </c:pt>
                      <c:pt idx="262">
                        <c:v>0.13200000000000001</c:v>
                      </c:pt>
                      <c:pt idx="263">
                        <c:v>0.13300000000000001</c:v>
                      </c:pt>
                      <c:pt idx="264">
                        <c:v>0.13300000000000001</c:v>
                      </c:pt>
                      <c:pt idx="265">
                        <c:v>0.13400000000000001</c:v>
                      </c:pt>
                      <c:pt idx="266">
                        <c:v>0.13400000000000001</c:v>
                      </c:pt>
                      <c:pt idx="267">
                        <c:v>0.13500000000000001</c:v>
                      </c:pt>
                      <c:pt idx="268">
                        <c:v>0.13500000000000001</c:v>
                      </c:pt>
                      <c:pt idx="269">
                        <c:v>0.13600000000000001</c:v>
                      </c:pt>
                      <c:pt idx="270">
                        <c:v>0.13600000000000001</c:v>
                      </c:pt>
                      <c:pt idx="271">
                        <c:v>0.13700000000000001</c:v>
                      </c:pt>
                      <c:pt idx="272">
                        <c:v>0.13700000000000001</c:v>
                      </c:pt>
                      <c:pt idx="273">
                        <c:v>0.13800000000000001</c:v>
                      </c:pt>
                      <c:pt idx="274">
                        <c:v>0.13800000000000001</c:v>
                      </c:pt>
                      <c:pt idx="275">
                        <c:v>0.13900000000000001</c:v>
                      </c:pt>
                      <c:pt idx="276">
                        <c:v>0.13900000000000001</c:v>
                      </c:pt>
                      <c:pt idx="277">
                        <c:v>0.14000000000000001</c:v>
                      </c:pt>
                      <c:pt idx="278">
                        <c:v>0.14000000000000001</c:v>
                      </c:pt>
                      <c:pt idx="279">
                        <c:v>0.14099999999999999</c:v>
                      </c:pt>
                      <c:pt idx="280">
                        <c:v>0.14099999999999999</c:v>
                      </c:pt>
                      <c:pt idx="281">
                        <c:v>0.14199999999999999</c:v>
                      </c:pt>
                      <c:pt idx="282">
                        <c:v>0.14199999999999999</c:v>
                      </c:pt>
                      <c:pt idx="283">
                        <c:v>0.14299999999999999</c:v>
                      </c:pt>
                      <c:pt idx="284">
                        <c:v>0.14299999999999999</c:v>
                      </c:pt>
                      <c:pt idx="285">
                        <c:v>0.14399999999999999</c:v>
                      </c:pt>
                      <c:pt idx="286">
                        <c:v>0.14399999999999999</c:v>
                      </c:pt>
                      <c:pt idx="287">
                        <c:v>0.14499999999999999</c:v>
                      </c:pt>
                      <c:pt idx="288">
                        <c:v>0.14499999999999999</c:v>
                      </c:pt>
                      <c:pt idx="289">
                        <c:v>0.14599999999999999</c:v>
                      </c:pt>
                      <c:pt idx="290">
                        <c:v>0.14599999999999999</c:v>
                      </c:pt>
                      <c:pt idx="291">
                        <c:v>0.14699999999999999</c:v>
                      </c:pt>
                      <c:pt idx="292">
                        <c:v>0.14699999999999999</c:v>
                      </c:pt>
                      <c:pt idx="293">
                        <c:v>0.14799999999999999</c:v>
                      </c:pt>
                      <c:pt idx="294">
                        <c:v>0.14799999999999999</c:v>
                      </c:pt>
                      <c:pt idx="295">
                        <c:v>0.14899999999999999</c:v>
                      </c:pt>
                      <c:pt idx="296">
                        <c:v>0.14899999999999999</c:v>
                      </c:pt>
                      <c:pt idx="297">
                        <c:v>0.15</c:v>
                      </c:pt>
                      <c:pt idx="298">
                        <c:v>0.15</c:v>
                      </c:pt>
                      <c:pt idx="299">
                        <c:v>0.151</c:v>
                      </c:pt>
                      <c:pt idx="300">
                        <c:v>0.151</c:v>
                      </c:pt>
                      <c:pt idx="301">
                        <c:v>0.152</c:v>
                      </c:pt>
                      <c:pt idx="302">
                        <c:v>0.152</c:v>
                      </c:pt>
                      <c:pt idx="303">
                        <c:v>0.153</c:v>
                      </c:pt>
                      <c:pt idx="304">
                        <c:v>0.153</c:v>
                      </c:pt>
                      <c:pt idx="305">
                        <c:v>0.154</c:v>
                      </c:pt>
                      <c:pt idx="306">
                        <c:v>0.154</c:v>
                      </c:pt>
                      <c:pt idx="307">
                        <c:v>0.155</c:v>
                      </c:pt>
                      <c:pt idx="308">
                        <c:v>0.155</c:v>
                      </c:pt>
                      <c:pt idx="309">
                        <c:v>0.156</c:v>
                      </c:pt>
                      <c:pt idx="310">
                        <c:v>0.156</c:v>
                      </c:pt>
                      <c:pt idx="311">
                        <c:v>0.157</c:v>
                      </c:pt>
                      <c:pt idx="312">
                        <c:v>0.157</c:v>
                      </c:pt>
                      <c:pt idx="313">
                        <c:v>0.158</c:v>
                      </c:pt>
                      <c:pt idx="314">
                        <c:v>0.158</c:v>
                      </c:pt>
                      <c:pt idx="315">
                        <c:v>0.159</c:v>
                      </c:pt>
                      <c:pt idx="316">
                        <c:v>0.159</c:v>
                      </c:pt>
                      <c:pt idx="317">
                        <c:v>0.16</c:v>
                      </c:pt>
                      <c:pt idx="318">
                        <c:v>0.16</c:v>
                      </c:pt>
                      <c:pt idx="319">
                        <c:v>0.161</c:v>
                      </c:pt>
                      <c:pt idx="320">
                        <c:v>0.161</c:v>
                      </c:pt>
                      <c:pt idx="321">
                        <c:v>0.16200000000000001</c:v>
                      </c:pt>
                      <c:pt idx="322">
                        <c:v>0.16200000000000001</c:v>
                      </c:pt>
                      <c:pt idx="323">
                        <c:v>0.16300000000000001</c:v>
                      </c:pt>
                      <c:pt idx="324">
                        <c:v>0.16300000000000001</c:v>
                      </c:pt>
                      <c:pt idx="325">
                        <c:v>0.16400000000000001</c:v>
                      </c:pt>
                      <c:pt idx="326">
                        <c:v>0.16400000000000001</c:v>
                      </c:pt>
                      <c:pt idx="327">
                        <c:v>0.16500000000000001</c:v>
                      </c:pt>
                      <c:pt idx="328">
                        <c:v>0.16500000000000001</c:v>
                      </c:pt>
                      <c:pt idx="329">
                        <c:v>0.16600000000000001</c:v>
                      </c:pt>
                      <c:pt idx="330">
                        <c:v>0.16600000000000001</c:v>
                      </c:pt>
                      <c:pt idx="331">
                        <c:v>0.16700000000000001</c:v>
                      </c:pt>
                      <c:pt idx="332">
                        <c:v>0.16700000000000001</c:v>
                      </c:pt>
                      <c:pt idx="333">
                        <c:v>0.16800000000000001</c:v>
                      </c:pt>
                      <c:pt idx="334">
                        <c:v>0.16800000000000001</c:v>
                      </c:pt>
                      <c:pt idx="335">
                        <c:v>0.16900000000000001</c:v>
                      </c:pt>
                      <c:pt idx="336">
                        <c:v>0.16900000000000001</c:v>
                      </c:pt>
                      <c:pt idx="337">
                        <c:v>0.17</c:v>
                      </c:pt>
                      <c:pt idx="338">
                        <c:v>0.17</c:v>
                      </c:pt>
                      <c:pt idx="339">
                        <c:v>0.17100000000000001</c:v>
                      </c:pt>
                      <c:pt idx="340">
                        <c:v>0.17100000000000001</c:v>
                      </c:pt>
                      <c:pt idx="341">
                        <c:v>0.17199999999999999</c:v>
                      </c:pt>
                      <c:pt idx="342">
                        <c:v>0.17199999999999999</c:v>
                      </c:pt>
                      <c:pt idx="343">
                        <c:v>0.17299999999999999</c:v>
                      </c:pt>
                      <c:pt idx="344">
                        <c:v>0.17299999999999999</c:v>
                      </c:pt>
                      <c:pt idx="345">
                        <c:v>0.17399999999999999</c:v>
                      </c:pt>
                      <c:pt idx="346">
                        <c:v>0.17399999999999999</c:v>
                      </c:pt>
                      <c:pt idx="347">
                        <c:v>0.17499999999999999</c:v>
                      </c:pt>
                      <c:pt idx="348">
                        <c:v>0.17499999999999999</c:v>
                      </c:pt>
                      <c:pt idx="349">
                        <c:v>0.17599999999999999</c:v>
                      </c:pt>
                      <c:pt idx="350">
                        <c:v>0.17599999999999999</c:v>
                      </c:pt>
                      <c:pt idx="351">
                        <c:v>0.17699999999999999</c:v>
                      </c:pt>
                      <c:pt idx="352">
                        <c:v>0.17699999999999999</c:v>
                      </c:pt>
                      <c:pt idx="353">
                        <c:v>0.17799999999999999</c:v>
                      </c:pt>
                      <c:pt idx="354">
                        <c:v>0.17799999999999999</c:v>
                      </c:pt>
                      <c:pt idx="355">
                        <c:v>0.17899999999999999</c:v>
                      </c:pt>
                      <c:pt idx="356">
                        <c:v>0.17899999999999999</c:v>
                      </c:pt>
                      <c:pt idx="357">
                        <c:v>0.18</c:v>
                      </c:pt>
                      <c:pt idx="358">
                        <c:v>0.18</c:v>
                      </c:pt>
                      <c:pt idx="359">
                        <c:v>0.18099999999999999</c:v>
                      </c:pt>
                      <c:pt idx="360">
                        <c:v>0.18099999999999999</c:v>
                      </c:pt>
                      <c:pt idx="361">
                        <c:v>0.182</c:v>
                      </c:pt>
                      <c:pt idx="362">
                        <c:v>0.182</c:v>
                      </c:pt>
                      <c:pt idx="363">
                        <c:v>0.183</c:v>
                      </c:pt>
                      <c:pt idx="364">
                        <c:v>0.183</c:v>
                      </c:pt>
                      <c:pt idx="365">
                        <c:v>0.184</c:v>
                      </c:pt>
                      <c:pt idx="366">
                        <c:v>0.184</c:v>
                      </c:pt>
                      <c:pt idx="367">
                        <c:v>0.185</c:v>
                      </c:pt>
                      <c:pt idx="368">
                        <c:v>0.185</c:v>
                      </c:pt>
                      <c:pt idx="369">
                        <c:v>0.186</c:v>
                      </c:pt>
                      <c:pt idx="370">
                        <c:v>0.186</c:v>
                      </c:pt>
                      <c:pt idx="371">
                        <c:v>0.187</c:v>
                      </c:pt>
                      <c:pt idx="372">
                        <c:v>0.187</c:v>
                      </c:pt>
                      <c:pt idx="373">
                        <c:v>0.188</c:v>
                      </c:pt>
                      <c:pt idx="374">
                        <c:v>0.188</c:v>
                      </c:pt>
                      <c:pt idx="375">
                        <c:v>0.189</c:v>
                      </c:pt>
                      <c:pt idx="376">
                        <c:v>0.189</c:v>
                      </c:pt>
                      <c:pt idx="377">
                        <c:v>0.19</c:v>
                      </c:pt>
                      <c:pt idx="378">
                        <c:v>0.19</c:v>
                      </c:pt>
                      <c:pt idx="379">
                        <c:v>0.191</c:v>
                      </c:pt>
                      <c:pt idx="380">
                        <c:v>0.191</c:v>
                      </c:pt>
                      <c:pt idx="381">
                        <c:v>0.192</c:v>
                      </c:pt>
                      <c:pt idx="382">
                        <c:v>0.192</c:v>
                      </c:pt>
                      <c:pt idx="383">
                        <c:v>0.193</c:v>
                      </c:pt>
                      <c:pt idx="384">
                        <c:v>0.193</c:v>
                      </c:pt>
                      <c:pt idx="385">
                        <c:v>0.19400000000000001</c:v>
                      </c:pt>
                      <c:pt idx="386">
                        <c:v>0.19400000000000001</c:v>
                      </c:pt>
                      <c:pt idx="387">
                        <c:v>0.19500000000000001</c:v>
                      </c:pt>
                      <c:pt idx="388">
                        <c:v>0.19500000000000001</c:v>
                      </c:pt>
                      <c:pt idx="389">
                        <c:v>0.19600000000000001</c:v>
                      </c:pt>
                      <c:pt idx="390">
                        <c:v>0.19600000000000001</c:v>
                      </c:pt>
                      <c:pt idx="391">
                        <c:v>0.19700000000000001</c:v>
                      </c:pt>
                      <c:pt idx="392">
                        <c:v>0.19700000000000001</c:v>
                      </c:pt>
                      <c:pt idx="393">
                        <c:v>0.19800000000000001</c:v>
                      </c:pt>
                      <c:pt idx="394">
                        <c:v>0.19800000000000001</c:v>
                      </c:pt>
                      <c:pt idx="395">
                        <c:v>0.19900000000000001</c:v>
                      </c:pt>
                      <c:pt idx="396">
                        <c:v>0.19900000000000001</c:v>
                      </c:pt>
                      <c:pt idx="397">
                        <c:v>0.2</c:v>
                      </c:pt>
                      <c:pt idx="398">
                        <c:v>0.2</c:v>
                      </c:pt>
                      <c:pt idx="399">
                        <c:v>0.20100000000000001</c:v>
                      </c:pt>
                      <c:pt idx="400">
                        <c:v>0.20100000000000001</c:v>
                      </c:pt>
                      <c:pt idx="401">
                        <c:v>0.20200000000000001</c:v>
                      </c:pt>
                      <c:pt idx="402">
                        <c:v>0.20200000000000001</c:v>
                      </c:pt>
                      <c:pt idx="403">
                        <c:v>0.20300000000000001</c:v>
                      </c:pt>
                      <c:pt idx="404">
                        <c:v>0.20300000000000001</c:v>
                      </c:pt>
                      <c:pt idx="405">
                        <c:v>0.20399999999999999</c:v>
                      </c:pt>
                      <c:pt idx="406">
                        <c:v>0.20399999999999999</c:v>
                      </c:pt>
                      <c:pt idx="407">
                        <c:v>0.20499999999999999</c:v>
                      </c:pt>
                      <c:pt idx="408">
                        <c:v>0.20499999999999999</c:v>
                      </c:pt>
                      <c:pt idx="409">
                        <c:v>0.20599999999999999</c:v>
                      </c:pt>
                      <c:pt idx="410">
                        <c:v>0.20599999999999999</c:v>
                      </c:pt>
                      <c:pt idx="411">
                        <c:v>0.20699999999999999</c:v>
                      </c:pt>
                      <c:pt idx="412">
                        <c:v>0.20699999999999999</c:v>
                      </c:pt>
                      <c:pt idx="413">
                        <c:v>0.20799999999999999</c:v>
                      </c:pt>
                      <c:pt idx="414">
                        <c:v>0.20799999999999999</c:v>
                      </c:pt>
                      <c:pt idx="415">
                        <c:v>0.20899999999999999</c:v>
                      </c:pt>
                      <c:pt idx="416">
                        <c:v>0.20899999999999999</c:v>
                      </c:pt>
                      <c:pt idx="417">
                        <c:v>0.21</c:v>
                      </c:pt>
                      <c:pt idx="418">
                        <c:v>0.21</c:v>
                      </c:pt>
                      <c:pt idx="419">
                        <c:v>0.21099999999999999</c:v>
                      </c:pt>
                      <c:pt idx="420">
                        <c:v>0.21099999999999999</c:v>
                      </c:pt>
                      <c:pt idx="421">
                        <c:v>0.21199999999999999</c:v>
                      </c:pt>
                      <c:pt idx="422">
                        <c:v>0.21199999999999999</c:v>
                      </c:pt>
                      <c:pt idx="423">
                        <c:v>0.21299999999999999</c:v>
                      </c:pt>
                      <c:pt idx="424">
                        <c:v>0.21299999999999999</c:v>
                      </c:pt>
                      <c:pt idx="425">
                        <c:v>0.214</c:v>
                      </c:pt>
                      <c:pt idx="426">
                        <c:v>0.214</c:v>
                      </c:pt>
                      <c:pt idx="427">
                        <c:v>0.215</c:v>
                      </c:pt>
                      <c:pt idx="428">
                        <c:v>0.215</c:v>
                      </c:pt>
                      <c:pt idx="429">
                        <c:v>0.216</c:v>
                      </c:pt>
                      <c:pt idx="430">
                        <c:v>0.216</c:v>
                      </c:pt>
                      <c:pt idx="431">
                        <c:v>0.217</c:v>
                      </c:pt>
                      <c:pt idx="432">
                        <c:v>0.217</c:v>
                      </c:pt>
                      <c:pt idx="433">
                        <c:v>0.218</c:v>
                      </c:pt>
                      <c:pt idx="434">
                        <c:v>0.218</c:v>
                      </c:pt>
                      <c:pt idx="435">
                        <c:v>0.219</c:v>
                      </c:pt>
                      <c:pt idx="436">
                        <c:v>0.219</c:v>
                      </c:pt>
                      <c:pt idx="437">
                        <c:v>0.22</c:v>
                      </c:pt>
                      <c:pt idx="438">
                        <c:v>0.22</c:v>
                      </c:pt>
                      <c:pt idx="439">
                        <c:v>0.221</c:v>
                      </c:pt>
                      <c:pt idx="440">
                        <c:v>0.221</c:v>
                      </c:pt>
                      <c:pt idx="441">
                        <c:v>0.222</c:v>
                      </c:pt>
                      <c:pt idx="442">
                        <c:v>0.222</c:v>
                      </c:pt>
                      <c:pt idx="443">
                        <c:v>0.223</c:v>
                      </c:pt>
                      <c:pt idx="444">
                        <c:v>0.223</c:v>
                      </c:pt>
                      <c:pt idx="445">
                        <c:v>0.224</c:v>
                      </c:pt>
                      <c:pt idx="446">
                        <c:v>0.224</c:v>
                      </c:pt>
                      <c:pt idx="447">
                        <c:v>0.22500000000000001</c:v>
                      </c:pt>
                      <c:pt idx="448">
                        <c:v>0.22500000000000001</c:v>
                      </c:pt>
                      <c:pt idx="449">
                        <c:v>0.22600000000000001</c:v>
                      </c:pt>
                      <c:pt idx="450">
                        <c:v>0.22600000000000001</c:v>
                      </c:pt>
                      <c:pt idx="451">
                        <c:v>0.22700000000000001</c:v>
                      </c:pt>
                      <c:pt idx="452">
                        <c:v>0.22700000000000001</c:v>
                      </c:pt>
                      <c:pt idx="453">
                        <c:v>0.22800000000000001</c:v>
                      </c:pt>
                      <c:pt idx="454">
                        <c:v>0.22800000000000001</c:v>
                      </c:pt>
                      <c:pt idx="455">
                        <c:v>0.22900000000000001</c:v>
                      </c:pt>
                      <c:pt idx="456">
                        <c:v>0.22900000000000001</c:v>
                      </c:pt>
                      <c:pt idx="457">
                        <c:v>0.23</c:v>
                      </c:pt>
                      <c:pt idx="458">
                        <c:v>0.23</c:v>
                      </c:pt>
                      <c:pt idx="459">
                        <c:v>0.23100000000000001</c:v>
                      </c:pt>
                      <c:pt idx="460">
                        <c:v>0.23100000000000001</c:v>
                      </c:pt>
                      <c:pt idx="461">
                        <c:v>0.23200000000000001</c:v>
                      </c:pt>
                      <c:pt idx="462">
                        <c:v>0.23200000000000001</c:v>
                      </c:pt>
                      <c:pt idx="463">
                        <c:v>0.23300000000000001</c:v>
                      </c:pt>
                      <c:pt idx="464">
                        <c:v>0.23300000000000001</c:v>
                      </c:pt>
                      <c:pt idx="465">
                        <c:v>0.23400000000000001</c:v>
                      </c:pt>
                      <c:pt idx="466">
                        <c:v>0.23400000000000001</c:v>
                      </c:pt>
                      <c:pt idx="467">
                        <c:v>0.23499999999999999</c:v>
                      </c:pt>
                      <c:pt idx="468">
                        <c:v>0.23499999999999999</c:v>
                      </c:pt>
                      <c:pt idx="469">
                        <c:v>0.23599999999999999</c:v>
                      </c:pt>
                      <c:pt idx="470">
                        <c:v>0.23599999999999999</c:v>
                      </c:pt>
                      <c:pt idx="471">
                        <c:v>0.23699999999999999</c:v>
                      </c:pt>
                      <c:pt idx="472">
                        <c:v>0.23699999999999999</c:v>
                      </c:pt>
                      <c:pt idx="473">
                        <c:v>0.23799999999999999</c:v>
                      </c:pt>
                      <c:pt idx="474">
                        <c:v>0.23799999999999999</c:v>
                      </c:pt>
                      <c:pt idx="475">
                        <c:v>0.23899999999999999</c:v>
                      </c:pt>
                      <c:pt idx="476">
                        <c:v>0.23899999999999999</c:v>
                      </c:pt>
                      <c:pt idx="477">
                        <c:v>0.24</c:v>
                      </c:pt>
                      <c:pt idx="478">
                        <c:v>0.24</c:v>
                      </c:pt>
                      <c:pt idx="479">
                        <c:v>0.24099999999999999</c:v>
                      </c:pt>
                      <c:pt idx="480">
                        <c:v>0.24099999999999999</c:v>
                      </c:pt>
                      <c:pt idx="481">
                        <c:v>0.24199999999999999</c:v>
                      </c:pt>
                      <c:pt idx="482">
                        <c:v>0.24199999999999999</c:v>
                      </c:pt>
                      <c:pt idx="483">
                        <c:v>0.24299999999999999</c:v>
                      </c:pt>
                      <c:pt idx="484">
                        <c:v>0.24299999999999999</c:v>
                      </c:pt>
                      <c:pt idx="485">
                        <c:v>0.24399999999999999</c:v>
                      </c:pt>
                      <c:pt idx="486">
                        <c:v>0.24399999999999999</c:v>
                      </c:pt>
                      <c:pt idx="487">
                        <c:v>0.245</c:v>
                      </c:pt>
                      <c:pt idx="488">
                        <c:v>0.245</c:v>
                      </c:pt>
                      <c:pt idx="489">
                        <c:v>0.246</c:v>
                      </c:pt>
                      <c:pt idx="490">
                        <c:v>0.246</c:v>
                      </c:pt>
                      <c:pt idx="491">
                        <c:v>0.247</c:v>
                      </c:pt>
                      <c:pt idx="492">
                        <c:v>0.247</c:v>
                      </c:pt>
                      <c:pt idx="493">
                        <c:v>0.248</c:v>
                      </c:pt>
                      <c:pt idx="494">
                        <c:v>0.248</c:v>
                      </c:pt>
                      <c:pt idx="495">
                        <c:v>0.249</c:v>
                      </c:pt>
                      <c:pt idx="496">
                        <c:v>0.249</c:v>
                      </c:pt>
                      <c:pt idx="497">
                        <c:v>0.25</c:v>
                      </c:pt>
                      <c:pt idx="498">
                        <c:v>0.25</c:v>
                      </c:pt>
                      <c:pt idx="499">
                        <c:v>0.251</c:v>
                      </c:pt>
                      <c:pt idx="500">
                        <c:v>0.251</c:v>
                      </c:pt>
                      <c:pt idx="501">
                        <c:v>0.252</c:v>
                      </c:pt>
                      <c:pt idx="502">
                        <c:v>0.252</c:v>
                      </c:pt>
                      <c:pt idx="503">
                        <c:v>0.253</c:v>
                      </c:pt>
                      <c:pt idx="504">
                        <c:v>0.253</c:v>
                      </c:pt>
                      <c:pt idx="505">
                        <c:v>0.254</c:v>
                      </c:pt>
                      <c:pt idx="506">
                        <c:v>0.254</c:v>
                      </c:pt>
                      <c:pt idx="507">
                        <c:v>0.255</c:v>
                      </c:pt>
                      <c:pt idx="508">
                        <c:v>0.255</c:v>
                      </c:pt>
                      <c:pt idx="509">
                        <c:v>0.25600000000000001</c:v>
                      </c:pt>
                      <c:pt idx="510">
                        <c:v>0.25600000000000001</c:v>
                      </c:pt>
                      <c:pt idx="511">
                        <c:v>0.25700000000000001</c:v>
                      </c:pt>
                      <c:pt idx="512">
                        <c:v>0.25700000000000001</c:v>
                      </c:pt>
                      <c:pt idx="513">
                        <c:v>0.25800000000000001</c:v>
                      </c:pt>
                      <c:pt idx="514">
                        <c:v>0.25800000000000001</c:v>
                      </c:pt>
                      <c:pt idx="515">
                        <c:v>0.25900000000000001</c:v>
                      </c:pt>
                      <c:pt idx="516">
                        <c:v>0.25900000000000001</c:v>
                      </c:pt>
                      <c:pt idx="517">
                        <c:v>0.26</c:v>
                      </c:pt>
                      <c:pt idx="518">
                        <c:v>0.26</c:v>
                      </c:pt>
                      <c:pt idx="519">
                        <c:v>0.26100000000000001</c:v>
                      </c:pt>
                      <c:pt idx="520">
                        <c:v>0.26100000000000001</c:v>
                      </c:pt>
                      <c:pt idx="521">
                        <c:v>0.26200000000000001</c:v>
                      </c:pt>
                      <c:pt idx="522">
                        <c:v>0.26200000000000001</c:v>
                      </c:pt>
                      <c:pt idx="523">
                        <c:v>0.26300000000000001</c:v>
                      </c:pt>
                      <c:pt idx="524">
                        <c:v>0.26300000000000001</c:v>
                      </c:pt>
                      <c:pt idx="525">
                        <c:v>0.26400000000000001</c:v>
                      </c:pt>
                      <c:pt idx="526">
                        <c:v>0.26400000000000001</c:v>
                      </c:pt>
                      <c:pt idx="527">
                        <c:v>0.26500000000000001</c:v>
                      </c:pt>
                      <c:pt idx="528">
                        <c:v>0.26500000000000001</c:v>
                      </c:pt>
                      <c:pt idx="529">
                        <c:v>0.26600000000000001</c:v>
                      </c:pt>
                      <c:pt idx="530">
                        <c:v>0.26600000000000001</c:v>
                      </c:pt>
                      <c:pt idx="531">
                        <c:v>0.26700000000000002</c:v>
                      </c:pt>
                      <c:pt idx="532">
                        <c:v>0.26700000000000002</c:v>
                      </c:pt>
                      <c:pt idx="533">
                        <c:v>0.26800000000000002</c:v>
                      </c:pt>
                      <c:pt idx="534">
                        <c:v>0.26800000000000002</c:v>
                      </c:pt>
                      <c:pt idx="535">
                        <c:v>0.26900000000000002</c:v>
                      </c:pt>
                      <c:pt idx="536">
                        <c:v>0.26900000000000002</c:v>
                      </c:pt>
                      <c:pt idx="537">
                        <c:v>0.27</c:v>
                      </c:pt>
                      <c:pt idx="538">
                        <c:v>0.27</c:v>
                      </c:pt>
                      <c:pt idx="539">
                        <c:v>0.27100000000000002</c:v>
                      </c:pt>
                      <c:pt idx="540">
                        <c:v>0.27100000000000002</c:v>
                      </c:pt>
                      <c:pt idx="541">
                        <c:v>0.27200000000000002</c:v>
                      </c:pt>
                      <c:pt idx="542">
                        <c:v>0.27200000000000002</c:v>
                      </c:pt>
                      <c:pt idx="543">
                        <c:v>0.27300000000000002</c:v>
                      </c:pt>
                      <c:pt idx="544">
                        <c:v>0.27300000000000002</c:v>
                      </c:pt>
                      <c:pt idx="545">
                        <c:v>0.27400000000000002</c:v>
                      </c:pt>
                      <c:pt idx="546">
                        <c:v>0.27400000000000002</c:v>
                      </c:pt>
                      <c:pt idx="547">
                        <c:v>0.27500000000000002</c:v>
                      </c:pt>
                      <c:pt idx="548">
                        <c:v>0.27500000000000002</c:v>
                      </c:pt>
                      <c:pt idx="549">
                        <c:v>0.27600000000000002</c:v>
                      </c:pt>
                      <c:pt idx="550">
                        <c:v>0.27600000000000002</c:v>
                      </c:pt>
                      <c:pt idx="551">
                        <c:v>0.27700000000000002</c:v>
                      </c:pt>
                      <c:pt idx="552">
                        <c:v>0.27700000000000002</c:v>
                      </c:pt>
                      <c:pt idx="553">
                        <c:v>0.27800000000000002</c:v>
                      </c:pt>
                      <c:pt idx="554">
                        <c:v>0.27800000000000002</c:v>
                      </c:pt>
                      <c:pt idx="555">
                        <c:v>0.27900000000000003</c:v>
                      </c:pt>
                      <c:pt idx="556">
                        <c:v>0.27900000000000003</c:v>
                      </c:pt>
                      <c:pt idx="557">
                        <c:v>0.28000000000000003</c:v>
                      </c:pt>
                      <c:pt idx="558">
                        <c:v>0.28000000000000003</c:v>
                      </c:pt>
                      <c:pt idx="559">
                        <c:v>0.28100000000000003</c:v>
                      </c:pt>
                      <c:pt idx="560">
                        <c:v>0.28100000000000003</c:v>
                      </c:pt>
                      <c:pt idx="561">
                        <c:v>0.28199999999999997</c:v>
                      </c:pt>
                      <c:pt idx="562">
                        <c:v>0.28199999999999997</c:v>
                      </c:pt>
                      <c:pt idx="563">
                        <c:v>0.28299999999999997</c:v>
                      </c:pt>
                      <c:pt idx="564">
                        <c:v>0.28299999999999997</c:v>
                      </c:pt>
                      <c:pt idx="565">
                        <c:v>0.28399999999999997</c:v>
                      </c:pt>
                      <c:pt idx="566">
                        <c:v>0.28399999999999997</c:v>
                      </c:pt>
                      <c:pt idx="567">
                        <c:v>0.28499999999999998</c:v>
                      </c:pt>
                      <c:pt idx="568">
                        <c:v>0.28499999999999998</c:v>
                      </c:pt>
                      <c:pt idx="569">
                        <c:v>0.28599999999999998</c:v>
                      </c:pt>
                      <c:pt idx="570">
                        <c:v>0.28599999999999998</c:v>
                      </c:pt>
                      <c:pt idx="571">
                        <c:v>0.28699999999999998</c:v>
                      </c:pt>
                      <c:pt idx="572">
                        <c:v>0.28699999999999998</c:v>
                      </c:pt>
                      <c:pt idx="573">
                        <c:v>0.28799999999999998</c:v>
                      </c:pt>
                      <c:pt idx="574">
                        <c:v>0.28799999999999998</c:v>
                      </c:pt>
                      <c:pt idx="575">
                        <c:v>0.28899999999999998</c:v>
                      </c:pt>
                      <c:pt idx="576">
                        <c:v>0.28899999999999998</c:v>
                      </c:pt>
                      <c:pt idx="577">
                        <c:v>0.28999999999999998</c:v>
                      </c:pt>
                      <c:pt idx="578">
                        <c:v>0.28999999999999998</c:v>
                      </c:pt>
                      <c:pt idx="579">
                        <c:v>0.29099999999999998</c:v>
                      </c:pt>
                      <c:pt idx="580">
                        <c:v>0.29099999999999998</c:v>
                      </c:pt>
                      <c:pt idx="581">
                        <c:v>0.29199999999999998</c:v>
                      </c:pt>
                      <c:pt idx="582">
                        <c:v>0.29199999999999998</c:v>
                      </c:pt>
                      <c:pt idx="583">
                        <c:v>0.29299999999999998</c:v>
                      </c:pt>
                      <c:pt idx="584">
                        <c:v>0.29299999999999998</c:v>
                      </c:pt>
                      <c:pt idx="585">
                        <c:v>0.29399999999999998</c:v>
                      </c:pt>
                      <c:pt idx="586">
                        <c:v>0.29399999999999998</c:v>
                      </c:pt>
                      <c:pt idx="587">
                        <c:v>0.29499999999999998</c:v>
                      </c:pt>
                      <c:pt idx="588">
                        <c:v>0.29499999999999998</c:v>
                      </c:pt>
                      <c:pt idx="589">
                        <c:v>0.29599999999999999</c:v>
                      </c:pt>
                      <c:pt idx="590">
                        <c:v>0.29599999999999999</c:v>
                      </c:pt>
                      <c:pt idx="591">
                        <c:v>0.29699999999999999</c:v>
                      </c:pt>
                      <c:pt idx="592">
                        <c:v>0.29699999999999999</c:v>
                      </c:pt>
                      <c:pt idx="593">
                        <c:v>0.29799999999999999</c:v>
                      </c:pt>
                      <c:pt idx="594">
                        <c:v>0.29799999999999999</c:v>
                      </c:pt>
                      <c:pt idx="595">
                        <c:v>0.29899999999999999</c:v>
                      </c:pt>
                      <c:pt idx="596">
                        <c:v>0.29899999999999999</c:v>
                      </c:pt>
                      <c:pt idx="597">
                        <c:v>0.3</c:v>
                      </c:pt>
                      <c:pt idx="598">
                        <c:v>0.3</c:v>
                      </c:pt>
                      <c:pt idx="599">
                        <c:v>0.30099999999999999</c:v>
                      </c:pt>
                      <c:pt idx="600">
                        <c:v>0.30099999999999999</c:v>
                      </c:pt>
                      <c:pt idx="601">
                        <c:v>0.30199999999999999</c:v>
                      </c:pt>
                      <c:pt idx="602">
                        <c:v>0.30199999999999999</c:v>
                      </c:pt>
                      <c:pt idx="603">
                        <c:v>0.30299999999999999</c:v>
                      </c:pt>
                      <c:pt idx="604">
                        <c:v>0.30299999999999999</c:v>
                      </c:pt>
                      <c:pt idx="605">
                        <c:v>0.30399999999999999</c:v>
                      </c:pt>
                      <c:pt idx="606">
                        <c:v>0.30399999999999999</c:v>
                      </c:pt>
                      <c:pt idx="607">
                        <c:v>0.30499999999999999</c:v>
                      </c:pt>
                      <c:pt idx="608">
                        <c:v>0.30499999999999999</c:v>
                      </c:pt>
                      <c:pt idx="609">
                        <c:v>0.30599999999999999</c:v>
                      </c:pt>
                      <c:pt idx="610">
                        <c:v>0.30599999999999999</c:v>
                      </c:pt>
                      <c:pt idx="611">
                        <c:v>0.307</c:v>
                      </c:pt>
                      <c:pt idx="612">
                        <c:v>0.307</c:v>
                      </c:pt>
                      <c:pt idx="613">
                        <c:v>0.308</c:v>
                      </c:pt>
                      <c:pt idx="614">
                        <c:v>0.308</c:v>
                      </c:pt>
                      <c:pt idx="615">
                        <c:v>0.309</c:v>
                      </c:pt>
                      <c:pt idx="616">
                        <c:v>0.309</c:v>
                      </c:pt>
                      <c:pt idx="617">
                        <c:v>0.31</c:v>
                      </c:pt>
                      <c:pt idx="618">
                        <c:v>0.31</c:v>
                      </c:pt>
                      <c:pt idx="619">
                        <c:v>0.311</c:v>
                      </c:pt>
                      <c:pt idx="620">
                        <c:v>0.311</c:v>
                      </c:pt>
                      <c:pt idx="621">
                        <c:v>0.312</c:v>
                      </c:pt>
                      <c:pt idx="622">
                        <c:v>0.312</c:v>
                      </c:pt>
                      <c:pt idx="623">
                        <c:v>0.313</c:v>
                      </c:pt>
                      <c:pt idx="624">
                        <c:v>0.313</c:v>
                      </c:pt>
                      <c:pt idx="625">
                        <c:v>0.314</c:v>
                      </c:pt>
                      <c:pt idx="626">
                        <c:v>0.314</c:v>
                      </c:pt>
                      <c:pt idx="627">
                        <c:v>0.315</c:v>
                      </c:pt>
                      <c:pt idx="628">
                        <c:v>0.315</c:v>
                      </c:pt>
                      <c:pt idx="629">
                        <c:v>0.316</c:v>
                      </c:pt>
                      <c:pt idx="630">
                        <c:v>0.316</c:v>
                      </c:pt>
                      <c:pt idx="631">
                        <c:v>0.317</c:v>
                      </c:pt>
                      <c:pt idx="632">
                        <c:v>0.317</c:v>
                      </c:pt>
                      <c:pt idx="633">
                        <c:v>0.318</c:v>
                      </c:pt>
                      <c:pt idx="634">
                        <c:v>0.318</c:v>
                      </c:pt>
                      <c:pt idx="635">
                        <c:v>0.31900000000000001</c:v>
                      </c:pt>
                      <c:pt idx="636">
                        <c:v>0.31900000000000001</c:v>
                      </c:pt>
                      <c:pt idx="637">
                        <c:v>0.32</c:v>
                      </c:pt>
                      <c:pt idx="638">
                        <c:v>0.32</c:v>
                      </c:pt>
                      <c:pt idx="639">
                        <c:v>0.32100000000000001</c:v>
                      </c:pt>
                      <c:pt idx="640">
                        <c:v>0.32100000000000001</c:v>
                      </c:pt>
                      <c:pt idx="641">
                        <c:v>0.32200000000000001</c:v>
                      </c:pt>
                      <c:pt idx="642">
                        <c:v>0.32200000000000001</c:v>
                      </c:pt>
                      <c:pt idx="643">
                        <c:v>0.32300000000000001</c:v>
                      </c:pt>
                      <c:pt idx="644">
                        <c:v>0.32300000000000001</c:v>
                      </c:pt>
                      <c:pt idx="645">
                        <c:v>0.32400000000000001</c:v>
                      </c:pt>
                      <c:pt idx="646">
                        <c:v>0.32400000000000001</c:v>
                      </c:pt>
                      <c:pt idx="647">
                        <c:v>0.32500000000000001</c:v>
                      </c:pt>
                      <c:pt idx="648">
                        <c:v>0.32500000000000001</c:v>
                      </c:pt>
                      <c:pt idx="649">
                        <c:v>0.32600000000000001</c:v>
                      </c:pt>
                      <c:pt idx="650">
                        <c:v>0.32600000000000001</c:v>
                      </c:pt>
                      <c:pt idx="651">
                        <c:v>0.32700000000000001</c:v>
                      </c:pt>
                      <c:pt idx="652">
                        <c:v>0.32700000000000001</c:v>
                      </c:pt>
                      <c:pt idx="653">
                        <c:v>0.32800000000000001</c:v>
                      </c:pt>
                      <c:pt idx="654">
                        <c:v>0.32800000000000001</c:v>
                      </c:pt>
                      <c:pt idx="655">
                        <c:v>0.32900000000000001</c:v>
                      </c:pt>
                      <c:pt idx="656">
                        <c:v>0.32900000000000001</c:v>
                      </c:pt>
                      <c:pt idx="657">
                        <c:v>0.33</c:v>
                      </c:pt>
                      <c:pt idx="658">
                        <c:v>0.33</c:v>
                      </c:pt>
                      <c:pt idx="659">
                        <c:v>0.33100000000000002</c:v>
                      </c:pt>
                      <c:pt idx="660">
                        <c:v>0.33100000000000002</c:v>
                      </c:pt>
                      <c:pt idx="661">
                        <c:v>0.33200000000000002</c:v>
                      </c:pt>
                      <c:pt idx="662">
                        <c:v>0.33200000000000002</c:v>
                      </c:pt>
                      <c:pt idx="663">
                        <c:v>0.33300000000000002</c:v>
                      </c:pt>
                      <c:pt idx="664">
                        <c:v>0.33300000000000002</c:v>
                      </c:pt>
                      <c:pt idx="665">
                        <c:v>0.33400000000000002</c:v>
                      </c:pt>
                      <c:pt idx="666">
                        <c:v>0.33400000000000002</c:v>
                      </c:pt>
                      <c:pt idx="667">
                        <c:v>0.33500000000000002</c:v>
                      </c:pt>
                      <c:pt idx="668">
                        <c:v>0.33500000000000002</c:v>
                      </c:pt>
                      <c:pt idx="669">
                        <c:v>0.33600000000000002</c:v>
                      </c:pt>
                      <c:pt idx="670">
                        <c:v>0.33600000000000002</c:v>
                      </c:pt>
                      <c:pt idx="671">
                        <c:v>0.33700000000000002</c:v>
                      </c:pt>
                      <c:pt idx="672">
                        <c:v>0.33700000000000002</c:v>
                      </c:pt>
                      <c:pt idx="673">
                        <c:v>0.33800000000000002</c:v>
                      </c:pt>
                      <c:pt idx="674">
                        <c:v>0.33800000000000002</c:v>
                      </c:pt>
                      <c:pt idx="675">
                        <c:v>0.33900000000000002</c:v>
                      </c:pt>
                      <c:pt idx="676">
                        <c:v>0.33900000000000002</c:v>
                      </c:pt>
                      <c:pt idx="677">
                        <c:v>0.34</c:v>
                      </c:pt>
                      <c:pt idx="678">
                        <c:v>0.34</c:v>
                      </c:pt>
                      <c:pt idx="679">
                        <c:v>0.34100000000000003</c:v>
                      </c:pt>
                      <c:pt idx="680">
                        <c:v>0.34100000000000003</c:v>
                      </c:pt>
                      <c:pt idx="681">
                        <c:v>0.34200000000000003</c:v>
                      </c:pt>
                      <c:pt idx="682">
                        <c:v>0.34200000000000003</c:v>
                      </c:pt>
                      <c:pt idx="683">
                        <c:v>0.34300000000000003</c:v>
                      </c:pt>
                      <c:pt idx="684">
                        <c:v>0.34300000000000003</c:v>
                      </c:pt>
                      <c:pt idx="685">
                        <c:v>0.34399999999999997</c:v>
                      </c:pt>
                      <c:pt idx="686">
                        <c:v>0.34399999999999997</c:v>
                      </c:pt>
                      <c:pt idx="687">
                        <c:v>0.34499999999999997</c:v>
                      </c:pt>
                      <c:pt idx="688">
                        <c:v>0.34499999999999997</c:v>
                      </c:pt>
                      <c:pt idx="689">
                        <c:v>0.34599999999999997</c:v>
                      </c:pt>
                      <c:pt idx="690">
                        <c:v>0.34599999999999997</c:v>
                      </c:pt>
                      <c:pt idx="691">
                        <c:v>0.34699999999999998</c:v>
                      </c:pt>
                      <c:pt idx="692">
                        <c:v>0.34699999999999998</c:v>
                      </c:pt>
                      <c:pt idx="693">
                        <c:v>0.34799999999999998</c:v>
                      </c:pt>
                      <c:pt idx="694">
                        <c:v>0.34799999999999998</c:v>
                      </c:pt>
                      <c:pt idx="695">
                        <c:v>0.34899999999999998</c:v>
                      </c:pt>
                      <c:pt idx="696">
                        <c:v>0.34899999999999998</c:v>
                      </c:pt>
                      <c:pt idx="697">
                        <c:v>0.35</c:v>
                      </c:pt>
                      <c:pt idx="698">
                        <c:v>0.35</c:v>
                      </c:pt>
                      <c:pt idx="699">
                        <c:v>0.35099999999999998</c:v>
                      </c:pt>
                      <c:pt idx="700">
                        <c:v>0.35099999999999998</c:v>
                      </c:pt>
                      <c:pt idx="701">
                        <c:v>0.35199999999999998</c:v>
                      </c:pt>
                      <c:pt idx="702">
                        <c:v>0.35199999999999998</c:v>
                      </c:pt>
                      <c:pt idx="703">
                        <c:v>0.35299999999999998</c:v>
                      </c:pt>
                      <c:pt idx="704">
                        <c:v>0.35299999999999998</c:v>
                      </c:pt>
                      <c:pt idx="705">
                        <c:v>0.35399999999999998</c:v>
                      </c:pt>
                      <c:pt idx="706">
                        <c:v>0.35399999999999998</c:v>
                      </c:pt>
                      <c:pt idx="707">
                        <c:v>0.35499999999999998</c:v>
                      </c:pt>
                      <c:pt idx="708">
                        <c:v>0.35499999999999998</c:v>
                      </c:pt>
                      <c:pt idx="709">
                        <c:v>0.35599999999999998</c:v>
                      </c:pt>
                      <c:pt idx="710">
                        <c:v>0.35599999999999998</c:v>
                      </c:pt>
                      <c:pt idx="711">
                        <c:v>0.35699999999999998</c:v>
                      </c:pt>
                      <c:pt idx="712">
                        <c:v>0.35699999999999998</c:v>
                      </c:pt>
                      <c:pt idx="713">
                        <c:v>0.35799999999999998</c:v>
                      </c:pt>
                      <c:pt idx="714">
                        <c:v>0.35799999999999998</c:v>
                      </c:pt>
                      <c:pt idx="715">
                        <c:v>0.35899999999999999</c:v>
                      </c:pt>
                      <c:pt idx="716">
                        <c:v>0.35899999999999999</c:v>
                      </c:pt>
                      <c:pt idx="717">
                        <c:v>0.36</c:v>
                      </c:pt>
                      <c:pt idx="718">
                        <c:v>0.36</c:v>
                      </c:pt>
                      <c:pt idx="719">
                        <c:v>0.36099999999999999</c:v>
                      </c:pt>
                      <c:pt idx="720">
                        <c:v>0.36099999999999999</c:v>
                      </c:pt>
                      <c:pt idx="721">
                        <c:v>0.36199999999999999</c:v>
                      </c:pt>
                      <c:pt idx="722">
                        <c:v>0.36199999999999999</c:v>
                      </c:pt>
                      <c:pt idx="723">
                        <c:v>0.36299999999999999</c:v>
                      </c:pt>
                      <c:pt idx="724">
                        <c:v>0.36299999999999999</c:v>
                      </c:pt>
                      <c:pt idx="725">
                        <c:v>0.36399999999999999</c:v>
                      </c:pt>
                      <c:pt idx="726">
                        <c:v>0.36399999999999999</c:v>
                      </c:pt>
                      <c:pt idx="727">
                        <c:v>0.36499999999999999</c:v>
                      </c:pt>
                      <c:pt idx="728">
                        <c:v>0.36499999999999999</c:v>
                      </c:pt>
                      <c:pt idx="729">
                        <c:v>0.36599999999999999</c:v>
                      </c:pt>
                      <c:pt idx="730">
                        <c:v>0.36599999999999999</c:v>
                      </c:pt>
                      <c:pt idx="731">
                        <c:v>0.36699999999999999</c:v>
                      </c:pt>
                      <c:pt idx="732">
                        <c:v>0.36699999999999999</c:v>
                      </c:pt>
                      <c:pt idx="733">
                        <c:v>0.36799999999999999</c:v>
                      </c:pt>
                      <c:pt idx="734">
                        <c:v>0.36799999999999999</c:v>
                      </c:pt>
                      <c:pt idx="735">
                        <c:v>0.36899999999999999</c:v>
                      </c:pt>
                      <c:pt idx="736">
                        <c:v>0.36899999999999999</c:v>
                      </c:pt>
                      <c:pt idx="737">
                        <c:v>0.37</c:v>
                      </c:pt>
                      <c:pt idx="738">
                        <c:v>0.37</c:v>
                      </c:pt>
                      <c:pt idx="739">
                        <c:v>0.371</c:v>
                      </c:pt>
                      <c:pt idx="740">
                        <c:v>0.371</c:v>
                      </c:pt>
                      <c:pt idx="741">
                        <c:v>0.372</c:v>
                      </c:pt>
                      <c:pt idx="742">
                        <c:v>0.372</c:v>
                      </c:pt>
                      <c:pt idx="743">
                        <c:v>0.373</c:v>
                      </c:pt>
                      <c:pt idx="744">
                        <c:v>0.373</c:v>
                      </c:pt>
                      <c:pt idx="745">
                        <c:v>0.374</c:v>
                      </c:pt>
                      <c:pt idx="746">
                        <c:v>0.374</c:v>
                      </c:pt>
                      <c:pt idx="747">
                        <c:v>0.375</c:v>
                      </c:pt>
                      <c:pt idx="748">
                        <c:v>0.375</c:v>
                      </c:pt>
                      <c:pt idx="749">
                        <c:v>0.376</c:v>
                      </c:pt>
                      <c:pt idx="750">
                        <c:v>0.376</c:v>
                      </c:pt>
                      <c:pt idx="751">
                        <c:v>0.377</c:v>
                      </c:pt>
                      <c:pt idx="752">
                        <c:v>0.377</c:v>
                      </c:pt>
                      <c:pt idx="753">
                        <c:v>0.378</c:v>
                      </c:pt>
                      <c:pt idx="754">
                        <c:v>0.378</c:v>
                      </c:pt>
                      <c:pt idx="755">
                        <c:v>0.379</c:v>
                      </c:pt>
                      <c:pt idx="756">
                        <c:v>0.379</c:v>
                      </c:pt>
                      <c:pt idx="757">
                        <c:v>0.38</c:v>
                      </c:pt>
                      <c:pt idx="758">
                        <c:v>0.38</c:v>
                      </c:pt>
                      <c:pt idx="759">
                        <c:v>0.38100000000000001</c:v>
                      </c:pt>
                      <c:pt idx="760">
                        <c:v>0.38100000000000001</c:v>
                      </c:pt>
                      <c:pt idx="761">
                        <c:v>0.38200000000000001</c:v>
                      </c:pt>
                      <c:pt idx="762">
                        <c:v>0.38200000000000001</c:v>
                      </c:pt>
                      <c:pt idx="763">
                        <c:v>0.38300000000000001</c:v>
                      </c:pt>
                      <c:pt idx="764">
                        <c:v>0.38300000000000001</c:v>
                      </c:pt>
                      <c:pt idx="765">
                        <c:v>0.38400000000000001</c:v>
                      </c:pt>
                      <c:pt idx="766">
                        <c:v>0.38400000000000001</c:v>
                      </c:pt>
                      <c:pt idx="767">
                        <c:v>0.38500000000000001</c:v>
                      </c:pt>
                      <c:pt idx="768">
                        <c:v>0.38500000000000001</c:v>
                      </c:pt>
                      <c:pt idx="769">
                        <c:v>0.38600000000000001</c:v>
                      </c:pt>
                      <c:pt idx="770">
                        <c:v>0.38600000000000001</c:v>
                      </c:pt>
                      <c:pt idx="771">
                        <c:v>0.38700000000000001</c:v>
                      </c:pt>
                      <c:pt idx="772">
                        <c:v>0.38700000000000001</c:v>
                      </c:pt>
                      <c:pt idx="773">
                        <c:v>0.38800000000000001</c:v>
                      </c:pt>
                      <c:pt idx="774">
                        <c:v>0.38800000000000001</c:v>
                      </c:pt>
                      <c:pt idx="775">
                        <c:v>0.38900000000000001</c:v>
                      </c:pt>
                      <c:pt idx="776">
                        <c:v>0.38900000000000001</c:v>
                      </c:pt>
                      <c:pt idx="777">
                        <c:v>0.39</c:v>
                      </c:pt>
                      <c:pt idx="778">
                        <c:v>0.39</c:v>
                      </c:pt>
                      <c:pt idx="779">
                        <c:v>0.39100000000000001</c:v>
                      </c:pt>
                      <c:pt idx="780">
                        <c:v>0.39100000000000001</c:v>
                      </c:pt>
                      <c:pt idx="781">
                        <c:v>0.39200000000000002</c:v>
                      </c:pt>
                      <c:pt idx="782">
                        <c:v>0.39200000000000002</c:v>
                      </c:pt>
                      <c:pt idx="783">
                        <c:v>0.39300000000000002</c:v>
                      </c:pt>
                      <c:pt idx="784">
                        <c:v>0.39300000000000002</c:v>
                      </c:pt>
                      <c:pt idx="785">
                        <c:v>0.39400000000000002</c:v>
                      </c:pt>
                      <c:pt idx="786">
                        <c:v>0.39400000000000002</c:v>
                      </c:pt>
                      <c:pt idx="787">
                        <c:v>0.39500000000000002</c:v>
                      </c:pt>
                      <c:pt idx="788">
                        <c:v>0.39500000000000002</c:v>
                      </c:pt>
                      <c:pt idx="789">
                        <c:v>0.39600000000000002</c:v>
                      </c:pt>
                      <c:pt idx="790">
                        <c:v>0.39600000000000002</c:v>
                      </c:pt>
                      <c:pt idx="791">
                        <c:v>0.39700000000000002</c:v>
                      </c:pt>
                      <c:pt idx="792">
                        <c:v>0.39700000000000002</c:v>
                      </c:pt>
                      <c:pt idx="793">
                        <c:v>0.39800000000000002</c:v>
                      </c:pt>
                      <c:pt idx="794">
                        <c:v>0.39800000000000002</c:v>
                      </c:pt>
                      <c:pt idx="795">
                        <c:v>0.39900000000000002</c:v>
                      </c:pt>
                      <c:pt idx="796">
                        <c:v>0.39900000000000002</c:v>
                      </c:pt>
                      <c:pt idx="797">
                        <c:v>0.4</c:v>
                      </c:pt>
                      <c:pt idx="798">
                        <c:v>0.4</c:v>
                      </c:pt>
                      <c:pt idx="799">
                        <c:v>0.40100000000000002</c:v>
                      </c:pt>
                      <c:pt idx="800">
                        <c:v>0.40100000000000002</c:v>
                      </c:pt>
                      <c:pt idx="801">
                        <c:v>0.40200000000000002</c:v>
                      </c:pt>
                      <c:pt idx="802">
                        <c:v>0.40200000000000002</c:v>
                      </c:pt>
                      <c:pt idx="803">
                        <c:v>0.40300000000000002</c:v>
                      </c:pt>
                      <c:pt idx="804">
                        <c:v>0.40300000000000002</c:v>
                      </c:pt>
                      <c:pt idx="805">
                        <c:v>0.40400000000000003</c:v>
                      </c:pt>
                      <c:pt idx="806">
                        <c:v>0.40400000000000003</c:v>
                      </c:pt>
                      <c:pt idx="807">
                        <c:v>0.40500000000000003</c:v>
                      </c:pt>
                      <c:pt idx="808">
                        <c:v>0.40500000000000003</c:v>
                      </c:pt>
                      <c:pt idx="809">
                        <c:v>0.40600000000000003</c:v>
                      </c:pt>
                      <c:pt idx="810">
                        <c:v>0.40600000000000003</c:v>
                      </c:pt>
                      <c:pt idx="811">
                        <c:v>0.40699999999999997</c:v>
                      </c:pt>
                      <c:pt idx="812">
                        <c:v>0.40699999999999997</c:v>
                      </c:pt>
                      <c:pt idx="813">
                        <c:v>0.40799999999999997</c:v>
                      </c:pt>
                      <c:pt idx="814">
                        <c:v>0.40799999999999997</c:v>
                      </c:pt>
                      <c:pt idx="815">
                        <c:v>0.40899999999999997</c:v>
                      </c:pt>
                      <c:pt idx="816">
                        <c:v>0.40899999999999997</c:v>
                      </c:pt>
                      <c:pt idx="817">
                        <c:v>0.41</c:v>
                      </c:pt>
                      <c:pt idx="818">
                        <c:v>0.41</c:v>
                      </c:pt>
                      <c:pt idx="819">
                        <c:v>0.41099999999999998</c:v>
                      </c:pt>
                      <c:pt idx="820">
                        <c:v>0.41099999999999998</c:v>
                      </c:pt>
                      <c:pt idx="821">
                        <c:v>0.41199999999999998</c:v>
                      </c:pt>
                      <c:pt idx="822">
                        <c:v>0.41199999999999998</c:v>
                      </c:pt>
                      <c:pt idx="823">
                        <c:v>0.41299999999999998</c:v>
                      </c:pt>
                      <c:pt idx="824">
                        <c:v>0.41299999999999998</c:v>
                      </c:pt>
                      <c:pt idx="825">
                        <c:v>0.41399999999999998</c:v>
                      </c:pt>
                      <c:pt idx="826">
                        <c:v>0.41399999999999998</c:v>
                      </c:pt>
                      <c:pt idx="827">
                        <c:v>0.41499999999999998</c:v>
                      </c:pt>
                      <c:pt idx="828">
                        <c:v>0.41499999999999998</c:v>
                      </c:pt>
                      <c:pt idx="829">
                        <c:v>0.41599999999999998</c:v>
                      </c:pt>
                      <c:pt idx="830">
                        <c:v>0.41599999999999998</c:v>
                      </c:pt>
                      <c:pt idx="831">
                        <c:v>0.41699999999999998</c:v>
                      </c:pt>
                      <c:pt idx="832">
                        <c:v>0.41699999999999998</c:v>
                      </c:pt>
                      <c:pt idx="833">
                        <c:v>0.41799999999999998</c:v>
                      </c:pt>
                      <c:pt idx="834">
                        <c:v>0.41799999999999998</c:v>
                      </c:pt>
                      <c:pt idx="835">
                        <c:v>0.41899999999999998</c:v>
                      </c:pt>
                      <c:pt idx="836">
                        <c:v>0.41899999999999998</c:v>
                      </c:pt>
                      <c:pt idx="837">
                        <c:v>0.42</c:v>
                      </c:pt>
                      <c:pt idx="838">
                        <c:v>0.42</c:v>
                      </c:pt>
                      <c:pt idx="839">
                        <c:v>0.42099999999999999</c:v>
                      </c:pt>
                      <c:pt idx="840">
                        <c:v>0.42099999999999999</c:v>
                      </c:pt>
                      <c:pt idx="841">
                        <c:v>0.42199999999999999</c:v>
                      </c:pt>
                      <c:pt idx="842">
                        <c:v>0.42199999999999999</c:v>
                      </c:pt>
                      <c:pt idx="843">
                        <c:v>0.42299999999999999</c:v>
                      </c:pt>
                      <c:pt idx="844">
                        <c:v>0.42299999999999999</c:v>
                      </c:pt>
                      <c:pt idx="845">
                        <c:v>0.42399999999999999</c:v>
                      </c:pt>
                      <c:pt idx="846">
                        <c:v>0.42399999999999999</c:v>
                      </c:pt>
                      <c:pt idx="847">
                        <c:v>0.42499999999999999</c:v>
                      </c:pt>
                      <c:pt idx="848">
                        <c:v>0.42499999999999999</c:v>
                      </c:pt>
                      <c:pt idx="849">
                        <c:v>0.42599999999999999</c:v>
                      </c:pt>
                      <c:pt idx="850">
                        <c:v>0.42599999999999999</c:v>
                      </c:pt>
                      <c:pt idx="851">
                        <c:v>0.42699999999999999</c:v>
                      </c:pt>
                      <c:pt idx="852">
                        <c:v>0.42699999999999999</c:v>
                      </c:pt>
                      <c:pt idx="853">
                        <c:v>0.42799999999999999</c:v>
                      </c:pt>
                      <c:pt idx="854">
                        <c:v>0.42799999999999999</c:v>
                      </c:pt>
                      <c:pt idx="855">
                        <c:v>0.42899999999999999</c:v>
                      </c:pt>
                      <c:pt idx="856">
                        <c:v>0.42899999999999999</c:v>
                      </c:pt>
                      <c:pt idx="857">
                        <c:v>0.43</c:v>
                      </c:pt>
                      <c:pt idx="858">
                        <c:v>0.43</c:v>
                      </c:pt>
                      <c:pt idx="859">
                        <c:v>0.43099999999999999</c:v>
                      </c:pt>
                      <c:pt idx="860">
                        <c:v>0.43099999999999999</c:v>
                      </c:pt>
                      <c:pt idx="861">
                        <c:v>0.432</c:v>
                      </c:pt>
                      <c:pt idx="862">
                        <c:v>0.432</c:v>
                      </c:pt>
                      <c:pt idx="863">
                        <c:v>0.433</c:v>
                      </c:pt>
                      <c:pt idx="864">
                        <c:v>0.433</c:v>
                      </c:pt>
                      <c:pt idx="865">
                        <c:v>0.434</c:v>
                      </c:pt>
                      <c:pt idx="866">
                        <c:v>0.434</c:v>
                      </c:pt>
                      <c:pt idx="867">
                        <c:v>0.435</c:v>
                      </c:pt>
                      <c:pt idx="868">
                        <c:v>0.435</c:v>
                      </c:pt>
                      <c:pt idx="869">
                        <c:v>0.436</c:v>
                      </c:pt>
                      <c:pt idx="870">
                        <c:v>0.436</c:v>
                      </c:pt>
                      <c:pt idx="871">
                        <c:v>0.437</c:v>
                      </c:pt>
                      <c:pt idx="872">
                        <c:v>0.437</c:v>
                      </c:pt>
                      <c:pt idx="873">
                        <c:v>0.438</c:v>
                      </c:pt>
                      <c:pt idx="874">
                        <c:v>0.438</c:v>
                      </c:pt>
                      <c:pt idx="875">
                        <c:v>0.439</c:v>
                      </c:pt>
                      <c:pt idx="876">
                        <c:v>0.439</c:v>
                      </c:pt>
                      <c:pt idx="877">
                        <c:v>0.44</c:v>
                      </c:pt>
                      <c:pt idx="878">
                        <c:v>0.44</c:v>
                      </c:pt>
                      <c:pt idx="879">
                        <c:v>0.441</c:v>
                      </c:pt>
                      <c:pt idx="880">
                        <c:v>0.441</c:v>
                      </c:pt>
                      <c:pt idx="881">
                        <c:v>0.442</c:v>
                      </c:pt>
                      <c:pt idx="882">
                        <c:v>0.442</c:v>
                      </c:pt>
                      <c:pt idx="883">
                        <c:v>0.443</c:v>
                      </c:pt>
                      <c:pt idx="884">
                        <c:v>0.443</c:v>
                      </c:pt>
                      <c:pt idx="885">
                        <c:v>0.44400000000000001</c:v>
                      </c:pt>
                      <c:pt idx="886">
                        <c:v>0.44400000000000001</c:v>
                      </c:pt>
                      <c:pt idx="887">
                        <c:v>0.44500000000000001</c:v>
                      </c:pt>
                      <c:pt idx="888">
                        <c:v>0.44500000000000001</c:v>
                      </c:pt>
                      <c:pt idx="889">
                        <c:v>0.44600000000000001</c:v>
                      </c:pt>
                      <c:pt idx="890">
                        <c:v>0.44600000000000001</c:v>
                      </c:pt>
                      <c:pt idx="891">
                        <c:v>0.44700000000000001</c:v>
                      </c:pt>
                      <c:pt idx="892">
                        <c:v>0.44700000000000001</c:v>
                      </c:pt>
                      <c:pt idx="893">
                        <c:v>0.44800000000000001</c:v>
                      </c:pt>
                      <c:pt idx="894">
                        <c:v>0.44800000000000001</c:v>
                      </c:pt>
                      <c:pt idx="895">
                        <c:v>0.44900000000000001</c:v>
                      </c:pt>
                      <c:pt idx="896">
                        <c:v>0.44900000000000001</c:v>
                      </c:pt>
                      <c:pt idx="897">
                        <c:v>0.45</c:v>
                      </c:pt>
                      <c:pt idx="898">
                        <c:v>0.45</c:v>
                      </c:pt>
                      <c:pt idx="899">
                        <c:v>0.45100000000000001</c:v>
                      </c:pt>
                      <c:pt idx="900">
                        <c:v>0.45100000000000001</c:v>
                      </c:pt>
                      <c:pt idx="901">
                        <c:v>0.45200000000000001</c:v>
                      </c:pt>
                      <c:pt idx="902">
                        <c:v>0.45200000000000001</c:v>
                      </c:pt>
                      <c:pt idx="903">
                        <c:v>0.45300000000000001</c:v>
                      </c:pt>
                      <c:pt idx="904">
                        <c:v>0.45300000000000001</c:v>
                      </c:pt>
                      <c:pt idx="905">
                        <c:v>0.45400000000000001</c:v>
                      </c:pt>
                      <c:pt idx="906">
                        <c:v>0.45400000000000001</c:v>
                      </c:pt>
                      <c:pt idx="907">
                        <c:v>0.45500000000000002</c:v>
                      </c:pt>
                      <c:pt idx="908">
                        <c:v>0.45500000000000002</c:v>
                      </c:pt>
                      <c:pt idx="909">
                        <c:v>0.45600000000000002</c:v>
                      </c:pt>
                      <c:pt idx="910">
                        <c:v>0.45600000000000002</c:v>
                      </c:pt>
                      <c:pt idx="911">
                        <c:v>0.45700000000000002</c:v>
                      </c:pt>
                      <c:pt idx="912">
                        <c:v>0.45700000000000002</c:v>
                      </c:pt>
                      <c:pt idx="913">
                        <c:v>0.45800000000000002</c:v>
                      </c:pt>
                      <c:pt idx="914">
                        <c:v>0.45800000000000002</c:v>
                      </c:pt>
                      <c:pt idx="915">
                        <c:v>0.45900000000000002</c:v>
                      </c:pt>
                      <c:pt idx="916">
                        <c:v>0.45900000000000002</c:v>
                      </c:pt>
                      <c:pt idx="917">
                        <c:v>0.46</c:v>
                      </c:pt>
                      <c:pt idx="918">
                        <c:v>0.46</c:v>
                      </c:pt>
                      <c:pt idx="919">
                        <c:v>0.46100000000000002</c:v>
                      </c:pt>
                      <c:pt idx="920">
                        <c:v>0.46100000000000002</c:v>
                      </c:pt>
                      <c:pt idx="921">
                        <c:v>0.46200000000000002</c:v>
                      </c:pt>
                      <c:pt idx="922">
                        <c:v>0.46200000000000002</c:v>
                      </c:pt>
                      <c:pt idx="923">
                        <c:v>0.46300000000000002</c:v>
                      </c:pt>
                      <c:pt idx="924">
                        <c:v>0.46300000000000002</c:v>
                      </c:pt>
                      <c:pt idx="925">
                        <c:v>0.46400000000000002</c:v>
                      </c:pt>
                      <c:pt idx="926">
                        <c:v>0.46400000000000002</c:v>
                      </c:pt>
                      <c:pt idx="927">
                        <c:v>0.46500000000000002</c:v>
                      </c:pt>
                      <c:pt idx="928">
                        <c:v>0.46500000000000002</c:v>
                      </c:pt>
                      <c:pt idx="929">
                        <c:v>0.46600000000000003</c:v>
                      </c:pt>
                      <c:pt idx="930">
                        <c:v>0.46600000000000003</c:v>
                      </c:pt>
                      <c:pt idx="931">
                        <c:v>0.46700000000000003</c:v>
                      </c:pt>
                      <c:pt idx="932">
                        <c:v>0.46700000000000003</c:v>
                      </c:pt>
                      <c:pt idx="933">
                        <c:v>0.46800000000000003</c:v>
                      </c:pt>
                      <c:pt idx="934">
                        <c:v>0.46800000000000003</c:v>
                      </c:pt>
                      <c:pt idx="935">
                        <c:v>0.46899999999999997</c:v>
                      </c:pt>
                      <c:pt idx="936">
                        <c:v>0.46899999999999997</c:v>
                      </c:pt>
                      <c:pt idx="937">
                        <c:v>0.47</c:v>
                      </c:pt>
                      <c:pt idx="938">
                        <c:v>0.47</c:v>
                      </c:pt>
                      <c:pt idx="939">
                        <c:v>0.47099999999999997</c:v>
                      </c:pt>
                      <c:pt idx="940">
                        <c:v>0.47099999999999997</c:v>
                      </c:pt>
                      <c:pt idx="941">
                        <c:v>0.47199999999999998</c:v>
                      </c:pt>
                      <c:pt idx="942">
                        <c:v>0.47199999999999998</c:v>
                      </c:pt>
                      <c:pt idx="943">
                        <c:v>0.47299999999999998</c:v>
                      </c:pt>
                      <c:pt idx="944">
                        <c:v>0.47299999999999998</c:v>
                      </c:pt>
                      <c:pt idx="945">
                        <c:v>0.47399999999999998</c:v>
                      </c:pt>
                      <c:pt idx="946">
                        <c:v>0.47399999999999998</c:v>
                      </c:pt>
                      <c:pt idx="947">
                        <c:v>0.47499999999999998</c:v>
                      </c:pt>
                      <c:pt idx="948">
                        <c:v>0.47499999999999998</c:v>
                      </c:pt>
                      <c:pt idx="949">
                        <c:v>0.47599999999999998</c:v>
                      </c:pt>
                      <c:pt idx="950">
                        <c:v>0.47599999999999998</c:v>
                      </c:pt>
                      <c:pt idx="951">
                        <c:v>0.47699999999999998</c:v>
                      </c:pt>
                      <c:pt idx="952">
                        <c:v>0.47699999999999998</c:v>
                      </c:pt>
                      <c:pt idx="953">
                        <c:v>0.47799999999999998</c:v>
                      </c:pt>
                      <c:pt idx="954">
                        <c:v>0.47799999999999998</c:v>
                      </c:pt>
                      <c:pt idx="955">
                        <c:v>0.47899999999999998</c:v>
                      </c:pt>
                      <c:pt idx="956">
                        <c:v>0.47899999999999998</c:v>
                      </c:pt>
                      <c:pt idx="957">
                        <c:v>0.48</c:v>
                      </c:pt>
                      <c:pt idx="958">
                        <c:v>0.48</c:v>
                      </c:pt>
                      <c:pt idx="959">
                        <c:v>0.48099999999999998</c:v>
                      </c:pt>
                      <c:pt idx="960">
                        <c:v>0.48099999999999998</c:v>
                      </c:pt>
                      <c:pt idx="961">
                        <c:v>0.48199999999999998</c:v>
                      </c:pt>
                      <c:pt idx="962">
                        <c:v>0.48199999999999998</c:v>
                      </c:pt>
                      <c:pt idx="963">
                        <c:v>0.48299999999999998</c:v>
                      </c:pt>
                      <c:pt idx="964">
                        <c:v>0.48299999999999998</c:v>
                      </c:pt>
                      <c:pt idx="965">
                        <c:v>0.48399999999999999</c:v>
                      </c:pt>
                      <c:pt idx="966">
                        <c:v>0.48399999999999999</c:v>
                      </c:pt>
                      <c:pt idx="967">
                        <c:v>0.48499999999999999</c:v>
                      </c:pt>
                      <c:pt idx="968">
                        <c:v>0.48499999999999999</c:v>
                      </c:pt>
                      <c:pt idx="969">
                        <c:v>0.48599999999999999</c:v>
                      </c:pt>
                      <c:pt idx="970">
                        <c:v>0.48599999999999999</c:v>
                      </c:pt>
                      <c:pt idx="971">
                        <c:v>0.48699999999999999</c:v>
                      </c:pt>
                      <c:pt idx="972">
                        <c:v>0.48699999999999999</c:v>
                      </c:pt>
                      <c:pt idx="973">
                        <c:v>0.48799999999999999</c:v>
                      </c:pt>
                      <c:pt idx="974">
                        <c:v>0.48799999999999999</c:v>
                      </c:pt>
                      <c:pt idx="975">
                        <c:v>0.48899999999999999</c:v>
                      </c:pt>
                      <c:pt idx="976">
                        <c:v>0.48899999999999999</c:v>
                      </c:pt>
                      <c:pt idx="977">
                        <c:v>0.49</c:v>
                      </c:pt>
                      <c:pt idx="978">
                        <c:v>0.49</c:v>
                      </c:pt>
                      <c:pt idx="979">
                        <c:v>0.49099999999999999</c:v>
                      </c:pt>
                      <c:pt idx="980">
                        <c:v>0.49099999999999999</c:v>
                      </c:pt>
                      <c:pt idx="981">
                        <c:v>0.49199999999999999</c:v>
                      </c:pt>
                      <c:pt idx="982">
                        <c:v>0.49199999999999999</c:v>
                      </c:pt>
                      <c:pt idx="983">
                        <c:v>0.49299999999999999</c:v>
                      </c:pt>
                      <c:pt idx="984">
                        <c:v>0.49299999999999999</c:v>
                      </c:pt>
                      <c:pt idx="985">
                        <c:v>0.49399999999999999</c:v>
                      </c:pt>
                      <c:pt idx="986">
                        <c:v>0.49399999999999999</c:v>
                      </c:pt>
                      <c:pt idx="987">
                        <c:v>0.495</c:v>
                      </c:pt>
                      <c:pt idx="988">
                        <c:v>0.495</c:v>
                      </c:pt>
                      <c:pt idx="989">
                        <c:v>0.496</c:v>
                      </c:pt>
                      <c:pt idx="990">
                        <c:v>0.496</c:v>
                      </c:pt>
                      <c:pt idx="991">
                        <c:v>0.497</c:v>
                      </c:pt>
                      <c:pt idx="992">
                        <c:v>0.497</c:v>
                      </c:pt>
                      <c:pt idx="993">
                        <c:v>0.498</c:v>
                      </c:pt>
                      <c:pt idx="994">
                        <c:v>0.498</c:v>
                      </c:pt>
                      <c:pt idx="995">
                        <c:v>0.499</c:v>
                      </c:pt>
                      <c:pt idx="996">
                        <c:v>0.499</c:v>
                      </c:pt>
                      <c:pt idx="997">
                        <c:v>0.5</c:v>
                      </c:pt>
                      <c:pt idx="998">
                        <c:v>0.5</c:v>
                      </c:pt>
                      <c:pt idx="999">
                        <c:v>0.501</c:v>
                      </c:pt>
                      <c:pt idx="1000">
                        <c:v>0.501</c:v>
                      </c:pt>
                      <c:pt idx="1001">
                        <c:v>0.502</c:v>
                      </c:pt>
                      <c:pt idx="1002">
                        <c:v>0.502</c:v>
                      </c:pt>
                      <c:pt idx="1003">
                        <c:v>0.503</c:v>
                      </c:pt>
                      <c:pt idx="1004">
                        <c:v>0.503</c:v>
                      </c:pt>
                      <c:pt idx="1005">
                        <c:v>0.504</c:v>
                      </c:pt>
                      <c:pt idx="1006">
                        <c:v>0.504</c:v>
                      </c:pt>
                      <c:pt idx="1007">
                        <c:v>0.505</c:v>
                      </c:pt>
                      <c:pt idx="1008">
                        <c:v>0.505</c:v>
                      </c:pt>
                      <c:pt idx="1009">
                        <c:v>0.50600000000000001</c:v>
                      </c:pt>
                      <c:pt idx="1010">
                        <c:v>0.50600000000000001</c:v>
                      </c:pt>
                      <c:pt idx="1011">
                        <c:v>0.50700000000000001</c:v>
                      </c:pt>
                      <c:pt idx="1012">
                        <c:v>0.50700000000000001</c:v>
                      </c:pt>
                      <c:pt idx="1013">
                        <c:v>0.50800000000000001</c:v>
                      </c:pt>
                      <c:pt idx="1014">
                        <c:v>0.50800000000000001</c:v>
                      </c:pt>
                      <c:pt idx="1015">
                        <c:v>0.50900000000000001</c:v>
                      </c:pt>
                      <c:pt idx="1016">
                        <c:v>0.50900000000000001</c:v>
                      </c:pt>
                      <c:pt idx="1017">
                        <c:v>0.51</c:v>
                      </c:pt>
                      <c:pt idx="1018">
                        <c:v>0.51</c:v>
                      </c:pt>
                      <c:pt idx="1019">
                        <c:v>0.51100000000000001</c:v>
                      </c:pt>
                      <c:pt idx="1020">
                        <c:v>0.51100000000000001</c:v>
                      </c:pt>
                      <c:pt idx="1021">
                        <c:v>0.51200000000000001</c:v>
                      </c:pt>
                      <c:pt idx="1022">
                        <c:v>0.51200000000000001</c:v>
                      </c:pt>
                      <c:pt idx="1023">
                        <c:v>0.51300000000000001</c:v>
                      </c:pt>
                      <c:pt idx="1024">
                        <c:v>0.51300000000000001</c:v>
                      </c:pt>
                      <c:pt idx="1025">
                        <c:v>0.51400000000000001</c:v>
                      </c:pt>
                      <c:pt idx="1026">
                        <c:v>0.51400000000000001</c:v>
                      </c:pt>
                      <c:pt idx="1027">
                        <c:v>0.51500000000000001</c:v>
                      </c:pt>
                      <c:pt idx="1028">
                        <c:v>0.51500000000000001</c:v>
                      </c:pt>
                      <c:pt idx="1029">
                        <c:v>0.51600000000000001</c:v>
                      </c:pt>
                      <c:pt idx="1030">
                        <c:v>0.51600000000000001</c:v>
                      </c:pt>
                      <c:pt idx="1031">
                        <c:v>0.51700000000000002</c:v>
                      </c:pt>
                      <c:pt idx="1032">
                        <c:v>0.51700000000000002</c:v>
                      </c:pt>
                      <c:pt idx="1033">
                        <c:v>0.51800000000000002</c:v>
                      </c:pt>
                      <c:pt idx="1034">
                        <c:v>0.51800000000000002</c:v>
                      </c:pt>
                      <c:pt idx="1035">
                        <c:v>0.51900000000000002</c:v>
                      </c:pt>
                      <c:pt idx="1036">
                        <c:v>0.51900000000000002</c:v>
                      </c:pt>
                      <c:pt idx="1037">
                        <c:v>0.52</c:v>
                      </c:pt>
                      <c:pt idx="1038">
                        <c:v>0.52</c:v>
                      </c:pt>
                      <c:pt idx="1039">
                        <c:v>0.52100000000000002</c:v>
                      </c:pt>
                      <c:pt idx="1040">
                        <c:v>0.52100000000000002</c:v>
                      </c:pt>
                      <c:pt idx="1041">
                        <c:v>0.52200000000000002</c:v>
                      </c:pt>
                      <c:pt idx="1042">
                        <c:v>0.52200000000000002</c:v>
                      </c:pt>
                      <c:pt idx="1043">
                        <c:v>0.52300000000000002</c:v>
                      </c:pt>
                      <c:pt idx="1044">
                        <c:v>0.52300000000000002</c:v>
                      </c:pt>
                      <c:pt idx="1045">
                        <c:v>0.52400000000000002</c:v>
                      </c:pt>
                      <c:pt idx="1046">
                        <c:v>0.52400000000000002</c:v>
                      </c:pt>
                      <c:pt idx="1047">
                        <c:v>0.52500000000000002</c:v>
                      </c:pt>
                      <c:pt idx="1048">
                        <c:v>0.52500000000000002</c:v>
                      </c:pt>
                      <c:pt idx="1049">
                        <c:v>0.52600000000000002</c:v>
                      </c:pt>
                      <c:pt idx="1050">
                        <c:v>0.52600000000000002</c:v>
                      </c:pt>
                      <c:pt idx="1051">
                        <c:v>0.52700000000000002</c:v>
                      </c:pt>
                      <c:pt idx="1052">
                        <c:v>0.52700000000000002</c:v>
                      </c:pt>
                      <c:pt idx="1053">
                        <c:v>0.52800000000000002</c:v>
                      </c:pt>
                      <c:pt idx="1054">
                        <c:v>0.52800000000000002</c:v>
                      </c:pt>
                      <c:pt idx="1055">
                        <c:v>0.52900000000000003</c:v>
                      </c:pt>
                      <c:pt idx="1056">
                        <c:v>0.52900000000000003</c:v>
                      </c:pt>
                      <c:pt idx="1057">
                        <c:v>0.53</c:v>
                      </c:pt>
                      <c:pt idx="1058">
                        <c:v>0.53</c:v>
                      </c:pt>
                      <c:pt idx="1059">
                        <c:v>0.53100000000000003</c:v>
                      </c:pt>
                      <c:pt idx="1060">
                        <c:v>0.53100000000000003</c:v>
                      </c:pt>
                      <c:pt idx="1061">
                        <c:v>0.53200000000000003</c:v>
                      </c:pt>
                      <c:pt idx="1062">
                        <c:v>0.53200000000000003</c:v>
                      </c:pt>
                      <c:pt idx="1063">
                        <c:v>0.53300000000000003</c:v>
                      </c:pt>
                      <c:pt idx="1064">
                        <c:v>0.53300000000000003</c:v>
                      </c:pt>
                      <c:pt idx="1065">
                        <c:v>0.53400000000000003</c:v>
                      </c:pt>
                      <c:pt idx="1066">
                        <c:v>0.53400000000000003</c:v>
                      </c:pt>
                      <c:pt idx="1067">
                        <c:v>0.53500000000000003</c:v>
                      </c:pt>
                      <c:pt idx="1068">
                        <c:v>0.53500000000000003</c:v>
                      </c:pt>
                      <c:pt idx="1069">
                        <c:v>0.53600000000000003</c:v>
                      </c:pt>
                      <c:pt idx="1070">
                        <c:v>0.53600000000000003</c:v>
                      </c:pt>
                      <c:pt idx="1071">
                        <c:v>0.53700000000000003</c:v>
                      </c:pt>
                      <c:pt idx="1072">
                        <c:v>0.53700000000000003</c:v>
                      </c:pt>
                      <c:pt idx="1073">
                        <c:v>0.53800000000000003</c:v>
                      </c:pt>
                      <c:pt idx="1074">
                        <c:v>0.53800000000000003</c:v>
                      </c:pt>
                      <c:pt idx="1075">
                        <c:v>0.53900000000000003</c:v>
                      </c:pt>
                      <c:pt idx="1076">
                        <c:v>0.53900000000000003</c:v>
                      </c:pt>
                      <c:pt idx="1077">
                        <c:v>0.54</c:v>
                      </c:pt>
                      <c:pt idx="1078">
                        <c:v>0.54</c:v>
                      </c:pt>
                      <c:pt idx="1079">
                        <c:v>0.54100000000000004</c:v>
                      </c:pt>
                      <c:pt idx="1080">
                        <c:v>0.54100000000000004</c:v>
                      </c:pt>
                      <c:pt idx="1081">
                        <c:v>0.54200000000000004</c:v>
                      </c:pt>
                      <c:pt idx="1082">
                        <c:v>0.54200000000000004</c:v>
                      </c:pt>
                      <c:pt idx="1083">
                        <c:v>0.54300000000000004</c:v>
                      </c:pt>
                      <c:pt idx="1084">
                        <c:v>0.54300000000000004</c:v>
                      </c:pt>
                      <c:pt idx="1085">
                        <c:v>0.54400000000000004</c:v>
                      </c:pt>
                      <c:pt idx="1086">
                        <c:v>0.54400000000000004</c:v>
                      </c:pt>
                      <c:pt idx="1087">
                        <c:v>0.54500000000000004</c:v>
                      </c:pt>
                      <c:pt idx="1088">
                        <c:v>0.54500000000000004</c:v>
                      </c:pt>
                      <c:pt idx="1089">
                        <c:v>0.54600000000000004</c:v>
                      </c:pt>
                      <c:pt idx="1090">
                        <c:v>0.54600000000000004</c:v>
                      </c:pt>
                      <c:pt idx="1091">
                        <c:v>0.54700000000000004</c:v>
                      </c:pt>
                      <c:pt idx="1092">
                        <c:v>0.54700000000000004</c:v>
                      </c:pt>
                      <c:pt idx="1093">
                        <c:v>0.54800000000000004</c:v>
                      </c:pt>
                      <c:pt idx="1094">
                        <c:v>0.54800000000000004</c:v>
                      </c:pt>
                      <c:pt idx="1095">
                        <c:v>0.54900000000000004</c:v>
                      </c:pt>
                      <c:pt idx="1096">
                        <c:v>0.54900000000000004</c:v>
                      </c:pt>
                      <c:pt idx="1097">
                        <c:v>0.55000000000000004</c:v>
                      </c:pt>
                      <c:pt idx="1098">
                        <c:v>0.55000000000000004</c:v>
                      </c:pt>
                      <c:pt idx="1099">
                        <c:v>0.55100000000000005</c:v>
                      </c:pt>
                      <c:pt idx="1100">
                        <c:v>0.55100000000000005</c:v>
                      </c:pt>
                      <c:pt idx="1101">
                        <c:v>0.55200000000000005</c:v>
                      </c:pt>
                      <c:pt idx="1102">
                        <c:v>0.55200000000000005</c:v>
                      </c:pt>
                      <c:pt idx="1103">
                        <c:v>0.55300000000000005</c:v>
                      </c:pt>
                      <c:pt idx="1104">
                        <c:v>0.55300000000000005</c:v>
                      </c:pt>
                      <c:pt idx="1105">
                        <c:v>0.55400000000000005</c:v>
                      </c:pt>
                      <c:pt idx="1106">
                        <c:v>0.55400000000000005</c:v>
                      </c:pt>
                      <c:pt idx="1107">
                        <c:v>0.55500000000000005</c:v>
                      </c:pt>
                      <c:pt idx="1108">
                        <c:v>0.55500000000000005</c:v>
                      </c:pt>
                      <c:pt idx="1109">
                        <c:v>0.55600000000000005</c:v>
                      </c:pt>
                      <c:pt idx="1110">
                        <c:v>0.55600000000000005</c:v>
                      </c:pt>
                      <c:pt idx="1111">
                        <c:v>0.55700000000000005</c:v>
                      </c:pt>
                      <c:pt idx="1112">
                        <c:v>0.55700000000000005</c:v>
                      </c:pt>
                      <c:pt idx="1113">
                        <c:v>0.55800000000000005</c:v>
                      </c:pt>
                      <c:pt idx="1114">
                        <c:v>0.55800000000000005</c:v>
                      </c:pt>
                      <c:pt idx="1115">
                        <c:v>0.55900000000000005</c:v>
                      </c:pt>
                      <c:pt idx="1116">
                        <c:v>0.55900000000000005</c:v>
                      </c:pt>
                      <c:pt idx="1117">
                        <c:v>0.56000000000000005</c:v>
                      </c:pt>
                      <c:pt idx="1118">
                        <c:v>0.56000000000000005</c:v>
                      </c:pt>
                      <c:pt idx="1119">
                        <c:v>0.56100000000000005</c:v>
                      </c:pt>
                      <c:pt idx="1120">
                        <c:v>0.56100000000000005</c:v>
                      </c:pt>
                      <c:pt idx="1121">
                        <c:v>0.56200000000000006</c:v>
                      </c:pt>
                      <c:pt idx="1122">
                        <c:v>0.56200000000000006</c:v>
                      </c:pt>
                      <c:pt idx="1123">
                        <c:v>0.56299999999999994</c:v>
                      </c:pt>
                      <c:pt idx="1124">
                        <c:v>0.56299999999999994</c:v>
                      </c:pt>
                      <c:pt idx="1125">
                        <c:v>0.56399999999999995</c:v>
                      </c:pt>
                      <c:pt idx="1126">
                        <c:v>0.56399999999999995</c:v>
                      </c:pt>
                      <c:pt idx="1127">
                        <c:v>0.56499999999999995</c:v>
                      </c:pt>
                      <c:pt idx="1128">
                        <c:v>0.56499999999999995</c:v>
                      </c:pt>
                      <c:pt idx="1129">
                        <c:v>0.56599999999999995</c:v>
                      </c:pt>
                      <c:pt idx="1130">
                        <c:v>0.56599999999999995</c:v>
                      </c:pt>
                      <c:pt idx="1131">
                        <c:v>0.56699999999999995</c:v>
                      </c:pt>
                      <c:pt idx="1132">
                        <c:v>0.56699999999999995</c:v>
                      </c:pt>
                      <c:pt idx="1133">
                        <c:v>0.56799999999999995</c:v>
                      </c:pt>
                      <c:pt idx="1134">
                        <c:v>0.56799999999999995</c:v>
                      </c:pt>
                      <c:pt idx="1135">
                        <c:v>0.56899999999999995</c:v>
                      </c:pt>
                      <c:pt idx="1136">
                        <c:v>0.56899999999999995</c:v>
                      </c:pt>
                      <c:pt idx="1137">
                        <c:v>0.56999999999999995</c:v>
                      </c:pt>
                      <c:pt idx="1138">
                        <c:v>0.56999999999999995</c:v>
                      </c:pt>
                      <c:pt idx="1139">
                        <c:v>0.57099999999999995</c:v>
                      </c:pt>
                      <c:pt idx="1140">
                        <c:v>0.57099999999999995</c:v>
                      </c:pt>
                      <c:pt idx="1141">
                        <c:v>0.57199999999999995</c:v>
                      </c:pt>
                      <c:pt idx="1142">
                        <c:v>0.57199999999999995</c:v>
                      </c:pt>
                      <c:pt idx="1143">
                        <c:v>0.57299999999999995</c:v>
                      </c:pt>
                      <c:pt idx="1144">
                        <c:v>0.57299999999999995</c:v>
                      </c:pt>
                      <c:pt idx="1145">
                        <c:v>0.57399999999999995</c:v>
                      </c:pt>
                      <c:pt idx="1146">
                        <c:v>0.57399999999999995</c:v>
                      </c:pt>
                      <c:pt idx="1147">
                        <c:v>0.57499999999999996</c:v>
                      </c:pt>
                      <c:pt idx="1148">
                        <c:v>0.57499999999999996</c:v>
                      </c:pt>
                      <c:pt idx="1149">
                        <c:v>0.57599999999999996</c:v>
                      </c:pt>
                      <c:pt idx="1150">
                        <c:v>0.57599999999999996</c:v>
                      </c:pt>
                      <c:pt idx="1151">
                        <c:v>0.57699999999999996</c:v>
                      </c:pt>
                      <c:pt idx="1152">
                        <c:v>0.57699999999999996</c:v>
                      </c:pt>
                      <c:pt idx="1153">
                        <c:v>0.57799999999999996</c:v>
                      </c:pt>
                      <c:pt idx="1154">
                        <c:v>0.57799999999999996</c:v>
                      </c:pt>
                      <c:pt idx="1155">
                        <c:v>0.57899999999999996</c:v>
                      </c:pt>
                      <c:pt idx="1156">
                        <c:v>0.57899999999999996</c:v>
                      </c:pt>
                      <c:pt idx="1157">
                        <c:v>0.57999999999999996</c:v>
                      </c:pt>
                      <c:pt idx="1158">
                        <c:v>0.57999999999999996</c:v>
                      </c:pt>
                      <c:pt idx="1159">
                        <c:v>0.58099999999999996</c:v>
                      </c:pt>
                      <c:pt idx="1160">
                        <c:v>0.58099999999999996</c:v>
                      </c:pt>
                      <c:pt idx="1161">
                        <c:v>0.58199999999999996</c:v>
                      </c:pt>
                      <c:pt idx="1162">
                        <c:v>0.58199999999999996</c:v>
                      </c:pt>
                      <c:pt idx="1163">
                        <c:v>0.58299999999999996</c:v>
                      </c:pt>
                      <c:pt idx="1164">
                        <c:v>0.58299999999999996</c:v>
                      </c:pt>
                      <c:pt idx="1165">
                        <c:v>0.58399999999999996</c:v>
                      </c:pt>
                      <c:pt idx="1166">
                        <c:v>0.58399999999999996</c:v>
                      </c:pt>
                      <c:pt idx="1167">
                        <c:v>0.58499999999999996</c:v>
                      </c:pt>
                      <c:pt idx="1168">
                        <c:v>0.58499999999999996</c:v>
                      </c:pt>
                      <c:pt idx="1169">
                        <c:v>0.58599999999999997</c:v>
                      </c:pt>
                      <c:pt idx="1170">
                        <c:v>0.58599999999999997</c:v>
                      </c:pt>
                      <c:pt idx="1171">
                        <c:v>0.58699999999999997</c:v>
                      </c:pt>
                      <c:pt idx="1172">
                        <c:v>0.58699999999999997</c:v>
                      </c:pt>
                      <c:pt idx="1173">
                        <c:v>0.58799999999999997</c:v>
                      </c:pt>
                      <c:pt idx="1174">
                        <c:v>0.58799999999999997</c:v>
                      </c:pt>
                      <c:pt idx="1175">
                        <c:v>0.58899999999999997</c:v>
                      </c:pt>
                      <c:pt idx="1176">
                        <c:v>0.58899999999999997</c:v>
                      </c:pt>
                      <c:pt idx="1177">
                        <c:v>0.59</c:v>
                      </c:pt>
                      <c:pt idx="1178">
                        <c:v>0.59</c:v>
                      </c:pt>
                      <c:pt idx="1179">
                        <c:v>0.59099999999999997</c:v>
                      </c:pt>
                      <c:pt idx="1180">
                        <c:v>0.59099999999999997</c:v>
                      </c:pt>
                      <c:pt idx="1181">
                        <c:v>0.59199999999999997</c:v>
                      </c:pt>
                      <c:pt idx="1182">
                        <c:v>0.59199999999999997</c:v>
                      </c:pt>
                      <c:pt idx="1183">
                        <c:v>0.59299999999999997</c:v>
                      </c:pt>
                      <c:pt idx="1184">
                        <c:v>0.59299999999999997</c:v>
                      </c:pt>
                      <c:pt idx="1185">
                        <c:v>0.59399999999999997</c:v>
                      </c:pt>
                      <c:pt idx="1186">
                        <c:v>0.59399999999999997</c:v>
                      </c:pt>
                      <c:pt idx="1187">
                        <c:v>0.59499999999999997</c:v>
                      </c:pt>
                      <c:pt idx="1188">
                        <c:v>0.59499999999999997</c:v>
                      </c:pt>
                      <c:pt idx="1189">
                        <c:v>0.59599999999999997</c:v>
                      </c:pt>
                      <c:pt idx="1190">
                        <c:v>0.59599999999999997</c:v>
                      </c:pt>
                      <c:pt idx="1191">
                        <c:v>0.59699999999999998</c:v>
                      </c:pt>
                      <c:pt idx="1192">
                        <c:v>0.59699999999999998</c:v>
                      </c:pt>
                      <c:pt idx="1193">
                        <c:v>0.59799999999999998</c:v>
                      </c:pt>
                      <c:pt idx="1194">
                        <c:v>0.59799999999999998</c:v>
                      </c:pt>
                      <c:pt idx="1195">
                        <c:v>0.59899999999999998</c:v>
                      </c:pt>
                      <c:pt idx="1196">
                        <c:v>0.59899999999999998</c:v>
                      </c:pt>
                      <c:pt idx="1197">
                        <c:v>0.6</c:v>
                      </c:pt>
                      <c:pt idx="1198">
                        <c:v>0.6</c:v>
                      </c:pt>
                      <c:pt idx="1199">
                        <c:v>0.60099999999999998</c:v>
                      </c:pt>
                      <c:pt idx="1200">
                        <c:v>0.60099999999999998</c:v>
                      </c:pt>
                      <c:pt idx="1201">
                        <c:v>0.60199999999999998</c:v>
                      </c:pt>
                      <c:pt idx="1202">
                        <c:v>0.60199999999999998</c:v>
                      </c:pt>
                      <c:pt idx="1203">
                        <c:v>0.60299999999999998</c:v>
                      </c:pt>
                      <c:pt idx="1204">
                        <c:v>0.60299999999999998</c:v>
                      </c:pt>
                      <c:pt idx="1205">
                        <c:v>0.60399999999999998</c:v>
                      </c:pt>
                      <c:pt idx="1206">
                        <c:v>0.60399999999999998</c:v>
                      </c:pt>
                      <c:pt idx="1207">
                        <c:v>0.60499999999999998</c:v>
                      </c:pt>
                      <c:pt idx="1208">
                        <c:v>0.60499999999999998</c:v>
                      </c:pt>
                      <c:pt idx="1209">
                        <c:v>0.60599999999999998</c:v>
                      </c:pt>
                      <c:pt idx="1210">
                        <c:v>0.60599999999999998</c:v>
                      </c:pt>
                      <c:pt idx="1211">
                        <c:v>0.60699999999999998</c:v>
                      </c:pt>
                      <c:pt idx="1212">
                        <c:v>0.60699999999999998</c:v>
                      </c:pt>
                      <c:pt idx="1213">
                        <c:v>0.60799999999999998</c:v>
                      </c:pt>
                      <c:pt idx="1214">
                        <c:v>0.60799999999999998</c:v>
                      </c:pt>
                      <c:pt idx="1215">
                        <c:v>0.60899999999999999</c:v>
                      </c:pt>
                      <c:pt idx="1216">
                        <c:v>0.60899999999999999</c:v>
                      </c:pt>
                      <c:pt idx="1217">
                        <c:v>0.61</c:v>
                      </c:pt>
                      <c:pt idx="1218">
                        <c:v>0.61</c:v>
                      </c:pt>
                      <c:pt idx="1219">
                        <c:v>0.61099999999999999</c:v>
                      </c:pt>
                      <c:pt idx="1220">
                        <c:v>0.61099999999999999</c:v>
                      </c:pt>
                      <c:pt idx="1221">
                        <c:v>0.61199999999999999</c:v>
                      </c:pt>
                      <c:pt idx="1222">
                        <c:v>0.61199999999999999</c:v>
                      </c:pt>
                      <c:pt idx="1223">
                        <c:v>0.61299999999999999</c:v>
                      </c:pt>
                      <c:pt idx="1224">
                        <c:v>0.61299999999999999</c:v>
                      </c:pt>
                      <c:pt idx="1225">
                        <c:v>0.61399999999999999</c:v>
                      </c:pt>
                      <c:pt idx="1226">
                        <c:v>0.61399999999999999</c:v>
                      </c:pt>
                      <c:pt idx="1227">
                        <c:v>0.61499999999999999</c:v>
                      </c:pt>
                      <c:pt idx="1228">
                        <c:v>0.61499999999999999</c:v>
                      </c:pt>
                      <c:pt idx="1229">
                        <c:v>0.61599999999999999</c:v>
                      </c:pt>
                      <c:pt idx="1230">
                        <c:v>0.61599999999999999</c:v>
                      </c:pt>
                      <c:pt idx="1231">
                        <c:v>0.61699999999999999</c:v>
                      </c:pt>
                      <c:pt idx="1232">
                        <c:v>0.61699999999999999</c:v>
                      </c:pt>
                      <c:pt idx="1233">
                        <c:v>0.61799999999999999</c:v>
                      </c:pt>
                      <c:pt idx="1234">
                        <c:v>0.61799999999999999</c:v>
                      </c:pt>
                      <c:pt idx="1235">
                        <c:v>0.61899999999999999</c:v>
                      </c:pt>
                      <c:pt idx="1236">
                        <c:v>0.61899999999999999</c:v>
                      </c:pt>
                      <c:pt idx="1237">
                        <c:v>0.62</c:v>
                      </c:pt>
                      <c:pt idx="1238">
                        <c:v>0.62</c:v>
                      </c:pt>
                      <c:pt idx="1239">
                        <c:v>0.621</c:v>
                      </c:pt>
                      <c:pt idx="1240">
                        <c:v>0.621</c:v>
                      </c:pt>
                      <c:pt idx="1241">
                        <c:v>0.622</c:v>
                      </c:pt>
                      <c:pt idx="1242">
                        <c:v>0.622</c:v>
                      </c:pt>
                      <c:pt idx="1243">
                        <c:v>0.623</c:v>
                      </c:pt>
                      <c:pt idx="1244">
                        <c:v>0.623</c:v>
                      </c:pt>
                      <c:pt idx="1245">
                        <c:v>0.624</c:v>
                      </c:pt>
                      <c:pt idx="1246">
                        <c:v>0.624</c:v>
                      </c:pt>
                      <c:pt idx="1247">
                        <c:v>0.625</c:v>
                      </c:pt>
                      <c:pt idx="1248">
                        <c:v>0.625</c:v>
                      </c:pt>
                      <c:pt idx="1249">
                        <c:v>0.626</c:v>
                      </c:pt>
                      <c:pt idx="1250">
                        <c:v>0.626</c:v>
                      </c:pt>
                      <c:pt idx="1251">
                        <c:v>0.627</c:v>
                      </c:pt>
                      <c:pt idx="1252">
                        <c:v>0.627</c:v>
                      </c:pt>
                      <c:pt idx="1253">
                        <c:v>0.628</c:v>
                      </c:pt>
                      <c:pt idx="1254">
                        <c:v>0.628</c:v>
                      </c:pt>
                      <c:pt idx="1255">
                        <c:v>0.629</c:v>
                      </c:pt>
                      <c:pt idx="1256">
                        <c:v>0.629</c:v>
                      </c:pt>
                      <c:pt idx="1257">
                        <c:v>0.63</c:v>
                      </c:pt>
                      <c:pt idx="1258">
                        <c:v>0.63</c:v>
                      </c:pt>
                      <c:pt idx="1259">
                        <c:v>0.63100000000000001</c:v>
                      </c:pt>
                      <c:pt idx="1260">
                        <c:v>0.63100000000000001</c:v>
                      </c:pt>
                      <c:pt idx="1261">
                        <c:v>0.63200000000000001</c:v>
                      </c:pt>
                      <c:pt idx="1262">
                        <c:v>0.63200000000000001</c:v>
                      </c:pt>
                      <c:pt idx="1263">
                        <c:v>0.63300000000000001</c:v>
                      </c:pt>
                      <c:pt idx="1264">
                        <c:v>0.63300000000000001</c:v>
                      </c:pt>
                      <c:pt idx="1265">
                        <c:v>0.63400000000000001</c:v>
                      </c:pt>
                      <c:pt idx="1266">
                        <c:v>0.63400000000000001</c:v>
                      </c:pt>
                      <c:pt idx="1267">
                        <c:v>0.63500000000000001</c:v>
                      </c:pt>
                      <c:pt idx="1268">
                        <c:v>0.63500000000000001</c:v>
                      </c:pt>
                      <c:pt idx="1269">
                        <c:v>0.63600000000000001</c:v>
                      </c:pt>
                      <c:pt idx="1270">
                        <c:v>0.63600000000000001</c:v>
                      </c:pt>
                      <c:pt idx="1271">
                        <c:v>0.63700000000000001</c:v>
                      </c:pt>
                      <c:pt idx="1272">
                        <c:v>0.63700000000000001</c:v>
                      </c:pt>
                      <c:pt idx="1273">
                        <c:v>0.63800000000000001</c:v>
                      </c:pt>
                      <c:pt idx="1274">
                        <c:v>0.63800000000000001</c:v>
                      </c:pt>
                      <c:pt idx="1275">
                        <c:v>0.63900000000000001</c:v>
                      </c:pt>
                      <c:pt idx="1276">
                        <c:v>0.63900000000000001</c:v>
                      </c:pt>
                      <c:pt idx="1277">
                        <c:v>0.64</c:v>
                      </c:pt>
                      <c:pt idx="1278">
                        <c:v>0.64</c:v>
                      </c:pt>
                      <c:pt idx="1279">
                        <c:v>0.64100000000000001</c:v>
                      </c:pt>
                      <c:pt idx="1280">
                        <c:v>0.64100000000000001</c:v>
                      </c:pt>
                      <c:pt idx="1281">
                        <c:v>0.64200000000000002</c:v>
                      </c:pt>
                      <c:pt idx="1282">
                        <c:v>0.64200000000000002</c:v>
                      </c:pt>
                      <c:pt idx="1283">
                        <c:v>0.64300000000000002</c:v>
                      </c:pt>
                      <c:pt idx="1284">
                        <c:v>0.64300000000000002</c:v>
                      </c:pt>
                      <c:pt idx="1285">
                        <c:v>0.64400000000000002</c:v>
                      </c:pt>
                      <c:pt idx="1286">
                        <c:v>0.64400000000000002</c:v>
                      </c:pt>
                      <c:pt idx="1287">
                        <c:v>0.64500000000000002</c:v>
                      </c:pt>
                      <c:pt idx="1288">
                        <c:v>0.64500000000000002</c:v>
                      </c:pt>
                      <c:pt idx="1289">
                        <c:v>0.64600000000000002</c:v>
                      </c:pt>
                      <c:pt idx="1290">
                        <c:v>0.64600000000000002</c:v>
                      </c:pt>
                      <c:pt idx="1291">
                        <c:v>0.64700000000000002</c:v>
                      </c:pt>
                      <c:pt idx="1292">
                        <c:v>0.64700000000000002</c:v>
                      </c:pt>
                      <c:pt idx="1293">
                        <c:v>0.64800000000000002</c:v>
                      </c:pt>
                      <c:pt idx="1294">
                        <c:v>0.64800000000000002</c:v>
                      </c:pt>
                      <c:pt idx="1295">
                        <c:v>0.64900000000000002</c:v>
                      </c:pt>
                      <c:pt idx="1296">
                        <c:v>0.64900000000000002</c:v>
                      </c:pt>
                      <c:pt idx="1297">
                        <c:v>0.65</c:v>
                      </c:pt>
                      <c:pt idx="1298">
                        <c:v>0.65</c:v>
                      </c:pt>
                      <c:pt idx="1299">
                        <c:v>0.65100000000000002</c:v>
                      </c:pt>
                      <c:pt idx="1300">
                        <c:v>0.65100000000000002</c:v>
                      </c:pt>
                      <c:pt idx="1301">
                        <c:v>0.65200000000000002</c:v>
                      </c:pt>
                      <c:pt idx="1302">
                        <c:v>0.65200000000000002</c:v>
                      </c:pt>
                      <c:pt idx="1303">
                        <c:v>0.65300000000000002</c:v>
                      </c:pt>
                      <c:pt idx="1304">
                        <c:v>0.65300000000000002</c:v>
                      </c:pt>
                      <c:pt idx="1305">
                        <c:v>0.65400000000000003</c:v>
                      </c:pt>
                      <c:pt idx="1306">
                        <c:v>0.65400000000000003</c:v>
                      </c:pt>
                      <c:pt idx="1307">
                        <c:v>0.65500000000000003</c:v>
                      </c:pt>
                      <c:pt idx="1308">
                        <c:v>0.65500000000000003</c:v>
                      </c:pt>
                      <c:pt idx="1309">
                        <c:v>0.65600000000000003</c:v>
                      </c:pt>
                      <c:pt idx="1310">
                        <c:v>0.65600000000000003</c:v>
                      </c:pt>
                      <c:pt idx="1311">
                        <c:v>0.65700000000000003</c:v>
                      </c:pt>
                      <c:pt idx="1312">
                        <c:v>0.65700000000000003</c:v>
                      </c:pt>
                      <c:pt idx="1313">
                        <c:v>0.65800000000000003</c:v>
                      </c:pt>
                      <c:pt idx="1314">
                        <c:v>0.65800000000000003</c:v>
                      </c:pt>
                      <c:pt idx="1315">
                        <c:v>0.65900000000000003</c:v>
                      </c:pt>
                      <c:pt idx="1316">
                        <c:v>0.65900000000000003</c:v>
                      </c:pt>
                      <c:pt idx="1317">
                        <c:v>0.66</c:v>
                      </c:pt>
                      <c:pt idx="1318">
                        <c:v>0.66</c:v>
                      </c:pt>
                      <c:pt idx="1319">
                        <c:v>0.66100000000000003</c:v>
                      </c:pt>
                      <c:pt idx="1320">
                        <c:v>0.66100000000000003</c:v>
                      </c:pt>
                      <c:pt idx="1321">
                        <c:v>0.66200000000000003</c:v>
                      </c:pt>
                      <c:pt idx="1322">
                        <c:v>0.66200000000000003</c:v>
                      </c:pt>
                      <c:pt idx="1323">
                        <c:v>0.66300000000000003</c:v>
                      </c:pt>
                      <c:pt idx="1324">
                        <c:v>0.66300000000000003</c:v>
                      </c:pt>
                      <c:pt idx="1325">
                        <c:v>0.66400000000000003</c:v>
                      </c:pt>
                      <c:pt idx="1326">
                        <c:v>0.66400000000000003</c:v>
                      </c:pt>
                      <c:pt idx="1327">
                        <c:v>0.66500000000000004</c:v>
                      </c:pt>
                      <c:pt idx="1328">
                        <c:v>0.66500000000000004</c:v>
                      </c:pt>
                      <c:pt idx="1329">
                        <c:v>0.66600000000000004</c:v>
                      </c:pt>
                      <c:pt idx="1330">
                        <c:v>0.66600000000000004</c:v>
                      </c:pt>
                      <c:pt idx="1331">
                        <c:v>0.66700000000000004</c:v>
                      </c:pt>
                      <c:pt idx="1332">
                        <c:v>0.66700000000000004</c:v>
                      </c:pt>
                      <c:pt idx="1333">
                        <c:v>0.66800000000000004</c:v>
                      </c:pt>
                      <c:pt idx="1334">
                        <c:v>0.66800000000000004</c:v>
                      </c:pt>
                      <c:pt idx="1335">
                        <c:v>0.66900000000000004</c:v>
                      </c:pt>
                      <c:pt idx="1336">
                        <c:v>0.66900000000000004</c:v>
                      </c:pt>
                      <c:pt idx="1337">
                        <c:v>0.67</c:v>
                      </c:pt>
                      <c:pt idx="1338">
                        <c:v>0.67</c:v>
                      </c:pt>
                      <c:pt idx="1339">
                        <c:v>0.67100000000000004</c:v>
                      </c:pt>
                      <c:pt idx="1340">
                        <c:v>0.67100000000000004</c:v>
                      </c:pt>
                      <c:pt idx="1341">
                        <c:v>0.67200000000000004</c:v>
                      </c:pt>
                      <c:pt idx="1342">
                        <c:v>0.67200000000000004</c:v>
                      </c:pt>
                      <c:pt idx="1343">
                        <c:v>0.67300000000000004</c:v>
                      </c:pt>
                      <c:pt idx="1344">
                        <c:v>0.67300000000000004</c:v>
                      </c:pt>
                      <c:pt idx="1345">
                        <c:v>0.67400000000000004</c:v>
                      </c:pt>
                      <c:pt idx="1346">
                        <c:v>0.67400000000000004</c:v>
                      </c:pt>
                      <c:pt idx="1347">
                        <c:v>0.67500000000000004</c:v>
                      </c:pt>
                      <c:pt idx="1348">
                        <c:v>0.67500000000000004</c:v>
                      </c:pt>
                      <c:pt idx="1349">
                        <c:v>0.67600000000000005</c:v>
                      </c:pt>
                      <c:pt idx="1350">
                        <c:v>0.67600000000000005</c:v>
                      </c:pt>
                      <c:pt idx="1351">
                        <c:v>0.67700000000000005</c:v>
                      </c:pt>
                      <c:pt idx="1352">
                        <c:v>0.67700000000000005</c:v>
                      </c:pt>
                      <c:pt idx="1353">
                        <c:v>0.67800000000000005</c:v>
                      </c:pt>
                      <c:pt idx="1354">
                        <c:v>0.67800000000000005</c:v>
                      </c:pt>
                      <c:pt idx="1355">
                        <c:v>0.67900000000000005</c:v>
                      </c:pt>
                      <c:pt idx="1356">
                        <c:v>0.67900000000000005</c:v>
                      </c:pt>
                      <c:pt idx="1357">
                        <c:v>0.68</c:v>
                      </c:pt>
                      <c:pt idx="1358">
                        <c:v>0.68</c:v>
                      </c:pt>
                      <c:pt idx="1359">
                        <c:v>0.68100000000000005</c:v>
                      </c:pt>
                      <c:pt idx="1360">
                        <c:v>0.68100000000000005</c:v>
                      </c:pt>
                      <c:pt idx="1361">
                        <c:v>0.68200000000000005</c:v>
                      </c:pt>
                      <c:pt idx="1362">
                        <c:v>0.68200000000000005</c:v>
                      </c:pt>
                      <c:pt idx="1363">
                        <c:v>0.68300000000000005</c:v>
                      </c:pt>
                      <c:pt idx="1364">
                        <c:v>0.68300000000000005</c:v>
                      </c:pt>
                      <c:pt idx="1365">
                        <c:v>0.68400000000000005</c:v>
                      </c:pt>
                      <c:pt idx="1366">
                        <c:v>0.68400000000000005</c:v>
                      </c:pt>
                      <c:pt idx="1367">
                        <c:v>0.68500000000000005</c:v>
                      </c:pt>
                      <c:pt idx="1368">
                        <c:v>0.68500000000000005</c:v>
                      </c:pt>
                      <c:pt idx="1369">
                        <c:v>0.68600000000000005</c:v>
                      </c:pt>
                      <c:pt idx="1370">
                        <c:v>0.68600000000000005</c:v>
                      </c:pt>
                      <c:pt idx="1371">
                        <c:v>0.68700000000000006</c:v>
                      </c:pt>
                      <c:pt idx="1372">
                        <c:v>0.68700000000000006</c:v>
                      </c:pt>
                      <c:pt idx="1373">
                        <c:v>0.68799999999999994</c:v>
                      </c:pt>
                      <c:pt idx="1374">
                        <c:v>0.68799999999999994</c:v>
                      </c:pt>
                      <c:pt idx="1375">
                        <c:v>0.68899999999999995</c:v>
                      </c:pt>
                      <c:pt idx="1376">
                        <c:v>0.68899999999999995</c:v>
                      </c:pt>
                      <c:pt idx="1377">
                        <c:v>0.69</c:v>
                      </c:pt>
                      <c:pt idx="1378">
                        <c:v>0.69</c:v>
                      </c:pt>
                      <c:pt idx="1379">
                        <c:v>0.69099999999999995</c:v>
                      </c:pt>
                      <c:pt idx="1380">
                        <c:v>0.69099999999999995</c:v>
                      </c:pt>
                      <c:pt idx="1381">
                        <c:v>0.69199999999999995</c:v>
                      </c:pt>
                      <c:pt idx="1382">
                        <c:v>0.69199999999999995</c:v>
                      </c:pt>
                      <c:pt idx="1383">
                        <c:v>0.69299999999999995</c:v>
                      </c:pt>
                      <c:pt idx="1384">
                        <c:v>0.69299999999999995</c:v>
                      </c:pt>
                      <c:pt idx="1385">
                        <c:v>0.69399999999999995</c:v>
                      </c:pt>
                      <c:pt idx="1386">
                        <c:v>0.69399999999999995</c:v>
                      </c:pt>
                      <c:pt idx="1387">
                        <c:v>0.69499999999999995</c:v>
                      </c:pt>
                      <c:pt idx="1388">
                        <c:v>0.69499999999999995</c:v>
                      </c:pt>
                      <c:pt idx="1389">
                        <c:v>0.69599999999999995</c:v>
                      </c:pt>
                      <c:pt idx="1390">
                        <c:v>0.69599999999999995</c:v>
                      </c:pt>
                      <c:pt idx="1391">
                        <c:v>0.69699999999999995</c:v>
                      </c:pt>
                      <c:pt idx="1392">
                        <c:v>0.69699999999999995</c:v>
                      </c:pt>
                      <c:pt idx="1393">
                        <c:v>0.69799999999999995</c:v>
                      </c:pt>
                      <c:pt idx="1394">
                        <c:v>0.69799999999999995</c:v>
                      </c:pt>
                      <c:pt idx="1395">
                        <c:v>0.69899999999999995</c:v>
                      </c:pt>
                      <c:pt idx="1396">
                        <c:v>0.69899999999999995</c:v>
                      </c:pt>
                      <c:pt idx="1397">
                        <c:v>0.7</c:v>
                      </c:pt>
                      <c:pt idx="1398">
                        <c:v>0.7</c:v>
                      </c:pt>
                      <c:pt idx="1399">
                        <c:v>0.70099999999999996</c:v>
                      </c:pt>
                      <c:pt idx="1400">
                        <c:v>0.70099999999999996</c:v>
                      </c:pt>
                      <c:pt idx="1401">
                        <c:v>0.70199999999999996</c:v>
                      </c:pt>
                      <c:pt idx="1402">
                        <c:v>0.70199999999999996</c:v>
                      </c:pt>
                      <c:pt idx="1403">
                        <c:v>0.70299999999999996</c:v>
                      </c:pt>
                      <c:pt idx="1404">
                        <c:v>0.70299999999999996</c:v>
                      </c:pt>
                      <c:pt idx="1405">
                        <c:v>0.70399999999999996</c:v>
                      </c:pt>
                      <c:pt idx="1406">
                        <c:v>0.70399999999999996</c:v>
                      </c:pt>
                      <c:pt idx="1407">
                        <c:v>0.70499999999999996</c:v>
                      </c:pt>
                      <c:pt idx="1408">
                        <c:v>0.70499999999999996</c:v>
                      </c:pt>
                      <c:pt idx="1409">
                        <c:v>0.70599999999999996</c:v>
                      </c:pt>
                      <c:pt idx="1410">
                        <c:v>0.70599999999999996</c:v>
                      </c:pt>
                      <c:pt idx="1411">
                        <c:v>0.70699999999999996</c:v>
                      </c:pt>
                      <c:pt idx="1412">
                        <c:v>0.70699999999999996</c:v>
                      </c:pt>
                      <c:pt idx="1413">
                        <c:v>0.70799999999999996</c:v>
                      </c:pt>
                      <c:pt idx="1414">
                        <c:v>0.70799999999999996</c:v>
                      </c:pt>
                      <c:pt idx="1415">
                        <c:v>0.70899999999999996</c:v>
                      </c:pt>
                      <c:pt idx="1416">
                        <c:v>0.70899999999999996</c:v>
                      </c:pt>
                      <c:pt idx="1417">
                        <c:v>0.71</c:v>
                      </c:pt>
                      <c:pt idx="1418">
                        <c:v>0.71</c:v>
                      </c:pt>
                      <c:pt idx="1419">
                        <c:v>0.71099999999999997</c:v>
                      </c:pt>
                      <c:pt idx="1420">
                        <c:v>0.71099999999999997</c:v>
                      </c:pt>
                      <c:pt idx="1421">
                        <c:v>0.71199999999999997</c:v>
                      </c:pt>
                      <c:pt idx="1422">
                        <c:v>0.71199999999999997</c:v>
                      </c:pt>
                      <c:pt idx="1423">
                        <c:v>0.71299999999999997</c:v>
                      </c:pt>
                      <c:pt idx="1424">
                        <c:v>0.71299999999999997</c:v>
                      </c:pt>
                      <c:pt idx="1425">
                        <c:v>0.71399999999999997</c:v>
                      </c:pt>
                      <c:pt idx="1426">
                        <c:v>0.71399999999999997</c:v>
                      </c:pt>
                      <c:pt idx="1427">
                        <c:v>0.71499999999999997</c:v>
                      </c:pt>
                      <c:pt idx="1428">
                        <c:v>0.71499999999999997</c:v>
                      </c:pt>
                      <c:pt idx="1429">
                        <c:v>0.71599999999999997</c:v>
                      </c:pt>
                      <c:pt idx="1430">
                        <c:v>0.71599999999999997</c:v>
                      </c:pt>
                      <c:pt idx="1431">
                        <c:v>0.71699999999999997</c:v>
                      </c:pt>
                      <c:pt idx="1432">
                        <c:v>0.71699999999999997</c:v>
                      </c:pt>
                      <c:pt idx="1433">
                        <c:v>0.71799999999999997</c:v>
                      </c:pt>
                      <c:pt idx="1434">
                        <c:v>0.71799999999999997</c:v>
                      </c:pt>
                      <c:pt idx="1435">
                        <c:v>0.71899999999999997</c:v>
                      </c:pt>
                      <c:pt idx="1436">
                        <c:v>0.71899999999999997</c:v>
                      </c:pt>
                      <c:pt idx="1437">
                        <c:v>0.72</c:v>
                      </c:pt>
                      <c:pt idx="1438">
                        <c:v>0.72</c:v>
                      </c:pt>
                      <c:pt idx="1439">
                        <c:v>0.72099999999999997</c:v>
                      </c:pt>
                      <c:pt idx="1440">
                        <c:v>0.72099999999999997</c:v>
                      </c:pt>
                      <c:pt idx="1441">
                        <c:v>0.72199999999999998</c:v>
                      </c:pt>
                      <c:pt idx="1442">
                        <c:v>0.72199999999999998</c:v>
                      </c:pt>
                      <c:pt idx="1443">
                        <c:v>0.72299999999999998</c:v>
                      </c:pt>
                      <c:pt idx="1444">
                        <c:v>0.72299999999999998</c:v>
                      </c:pt>
                      <c:pt idx="1445">
                        <c:v>0.72399999999999998</c:v>
                      </c:pt>
                      <c:pt idx="1446">
                        <c:v>0.72399999999999998</c:v>
                      </c:pt>
                      <c:pt idx="1447">
                        <c:v>0.72499999999999998</c:v>
                      </c:pt>
                      <c:pt idx="1448">
                        <c:v>0.72499999999999998</c:v>
                      </c:pt>
                      <c:pt idx="1449">
                        <c:v>0.72599999999999998</c:v>
                      </c:pt>
                      <c:pt idx="1450">
                        <c:v>0.72599999999999998</c:v>
                      </c:pt>
                      <c:pt idx="1451">
                        <c:v>0.72699999999999998</c:v>
                      </c:pt>
                      <c:pt idx="1452">
                        <c:v>0.72699999999999998</c:v>
                      </c:pt>
                      <c:pt idx="1453">
                        <c:v>0.72799999999999998</c:v>
                      </c:pt>
                      <c:pt idx="1454">
                        <c:v>0.72799999999999998</c:v>
                      </c:pt>
                      <c:pt idx="1455">
                        <c:v>0.72899999999999998</c:v>
                      </c:pt>
                      <c:pt idx="1456">
                        <c:v>0.72899999999999998</c:v>
                      </c:pt>
                      <c:pt idx="1457">
                        <c:v>0.73</c:v>
                      </c:pt>
                      <c:pt idx="1458">
                        <c:v>0.73</c:v>
                      </c:pt>
                      <c:pt idx="1459">
                        <c:v>0.73099999999999998</c:v>
                      </c:pt>
                      <c:pt idx="1460">
                        <c:v>0.73099999999999998</c:v>
                      </c:pt>
                      <c:pt idx="1461">
                        <c:v>0.73199999999999998</c:v>
                      </c:pt>
                      <c:pt idx="1462">
                        <c:v>0.73199999999999998</c:v>
                      </c:pt>
                      <c:pt idx="1463">
                        <c:v>0.73299999999999998</c:v>
                      </c:pt>
                      <c:pt idx="1464">
                        <c:v>0.73299999999999998</c:v>
                      </c:pt>
                      <c:pt idx="1465">
                        <c:v>0.73399999999999999</c:v>
                      </c:pt>
                      <c:pt idx="1466">
                        <c:v>0.73399999999999999</c:v>
                      </c:pt>
                      <c:pt idx="1467">
                        <c:v>0.73499999999999999</c:v>
                      </c:pt>
                      <c:pt idx="1468">
                        <c:v>0.73499999999999999</c:v>
                      </c:pt>
                      <c:pt idx="1469">
                        <c:v>0.73599999999999999</c:v>
                      </c:pt>
                      <c:pt idx="1470">
                        <c:v>0.73599999999999999</c:v>
                      </c:pt>
                      <c:pt idx="1471">
                        <c:v>0.73699999999999999</c:v>
                      </c:pt>
                      <c:pt idx="1472">
                        <c:v>0.73699999999999999</c:v>
                      </c:pt>
                      <c:pt idx="1473">
                        <c:v>0.73799999999999999</c:v>
                      </c:pt>
                      <c:pt idx="1474">
                        <c:v>0.73799999999999999</c:v>
                      </c:pt>
                      <c:pt idx="1475">
                        <c:v>0.73899999999999999</c:v>
                      </c:pt>
                      <c:pt idx="1476">
                        <c:v>0.73899999999999999</c:v>
                      </c:pt>
                      <c:pt idx="1477">
                        <c:v>0.74</c:v>
                      </c:pt>
                      <c:pt idx="1478">
                        <c:v>0.74</c:v>
                      </c:pt>
                      <c:pt idx="1479">
                        <c:v>0.74099999999999999</c:v>
                      </c:pt>
                      <c:pt idx="1480">
                        <c:v>0.74099999999999999</c:v>
                      </c:pt>
                      <c:pt idx="1481">
                        <c:v>0.74199999999999999</c:v>
                      </c:pt>
                      <c:pt idx="1482">
                        <c:v>0.74199999999999999</c:v>
                      </c:pt>
                      <c:pt idx="1483">
                        <c:v>0.74299999999999999</c:v>
                      </c:pt>
                      <c:pt idx="1484">
                        <c:v>0.74299999999999999</c:v>
                      </c:pt>
                      <c:pt idx="1485">
                        <c:v>0.74399999999999999</c:v>
                      </c:pt>
                      <c:pt idx="1486">
                        <c:v>0.74399999999999999</c:v>
                      </c:pt>
                      <c:pt idx="1487">
                        <c:v>0.745</c:v>
                      </c:pt>
                      <c:pt idx="1488">
                        <c:v>0.745</c:v>
                      </c:pt>
                      <c:pt idx="1489">
                        <c:v>0.746</c:v>
                      </c:pt>
                      <c:pt idx="1490">
                        <c:v>0.746</c:v>
                      </c:pt>
                      <c:pt idx="1491">
                        <c:v>0.747</c:v>
                      </c:pt>
                      <c:pt idx="1492">
                        <c:v>0.747</c:v>
                      </c:pt>
                      <c:pt idx="1493">
                        <c:v>0.748</c:v>
                      </c:pt>
                      <c:pt idx="1494">
                        <c:v>0.748</c:v>
                      </c:pt>
                      <c:pt idx="1495">
                        <c:v>0.749</c:v>
                      </c:pt>
                      <c:pt idx="1496">
                        <c:v>0.749</c:v>
                      </c:pt>
                      <c:pt idx="1497">
                        <c:v>0.75</c:v>
                      </c:pt>
                      <c:pt idx="1498">
                        <c:v>0.75</c:v>
                      </c:pt>
                      <c:pt idx="1499">
                        <c:v>0.751</c:v>
                      </c:pt>
                      <c:pt idx="1500">
                        <c:v>0.751</c:v>
                      </c:pt>
                      <c:pt idx="1501">
                        <c:v>0.752</c:v>
                      </c:pt>
                      <c:pt idx="1502">
                        <c:v>0.752</c:v>
                      </c:pt>
                      <c:pt idx="1503">
                        <c:v>0.753</c:v>
                      </c:pt>
                      <c:pt idx="1504">
                        <c:v>0.753</c:v>
                      </c:pt>
                      <c:pt idx="1505">
                        <c:v>0.754</c:v>
                      </c:pt>
                      <c:pt idx="1506">
                        <c:v>0.754</c:v>
                      </c:pt>
                      <c:pt idx="1507">
                        <c:v>0.755</c:v>
                      </c:pt>
                      <c:pt idx="1508">
                        <c:v>0.755</c:v>
                      </c:pt>
                      <c:pt idx="1509">
                        <c:v>0.75600000000000001</c:v>
                      </c:pt>
                      <c:pt idx="1510">
                        <c:v>0.75600000000000001</c:v>
                      </c:pt>
                      <c:pt idx="1511">
                        <c:v>0.75700000000000001</c:v>
                      </c:pt>
                      <c:pt idx="1512">
                        <c:v>0.75700000000000001</c:v>
                      </c:pt>
                      <c:pt idx="1513">
                        <c:v>0.75800000000000001</c:v>
                      </c:pt>
                      <c:pt idx="1514">
                        <c:v>0.75800000000000001</c:v>
                      </c:pt>
                      <c:pt idx="1515">
                        <c:v>0.75900000000000001</c:v>
                      </c:pt>
                      <c:pt idx="1516">
                        <c:v>0.75900000000000001</c:v>
                      </c:pt>
                      <c:pt idx="1517">
                        <c:v>0.76</c:v>
                      </c:pt>
                      <c:pt idx="1518">
                        <c:v>0.76</c:v>
                      </c:pt>
                      <c:pt idx="1519">
                        <c:v>0.76100000000000001</c:v>
                      </c:pt>
                      <c:pt idx="1520">
                        <c:v>0.76100000000000001</c:v>
                      </c:pt>
                      <c:pt idx="1521">
                        <c:v>0.76200000000000001</c:v>
                      </c:pt>
                      <c:pt idx="1522">
                        <c:v>0.76200000000000001</c:v>
                      </c:pt>
                      <c:pt idx="1523">
                        <c:v>0.76300000000000001</c:v>
                      </c:pt>
                      <c:pt idx="1524">
                        <c:v>0.76300000000000001</c:v>
                      </c:pt>
                      <c:pt idx="1525">
                        <c:v>0.76400000000000001</c:v>
                      </c:pt>
                      <c:pt idx="1526">
                        <c:v>0.76400000000000001</c:v>
                      </c:pt>
                      <c:pt idx="1527">
                        <c:v>0.76500000000000001</c:v>
                      </c:pt>
                      <c:pt idx="1528">
                        <c:v>0.76500000000000001</c:v>
                      </c:pt>
                      <c:pt idx="1529">
                        <c:v>0.76600000000000001</c:v>
                      </c:pt>
                      <c:pt idx="1530">
                        <c:v>0.76600000000000001</c:v>
                      </c:pt>
                      <c:pt idx="1531">
                        <c:v>0.76700000000000002</c:v>
                      </c:pt>
                      <c:pt idx="1532">
                        <c:v>0.76700000000000002</c:v>
                      </c:pt>
                      <c:pt idx="1533">
                        <c:v>0.76800000000000002</c:v>
                      </c:pt>
                      <c:pt idx="1534">
                        <c:v>0.76800000000000002</c:v>
                      </c:pt>
                      <c:pt idx="1535">
                        <c:v>0.76900000000000002</c:v>
                      </c:pt>
                      <c:pt idx="1536">
                        <c:v>0.76900000000000002</c:v>
                      </c:pt>
                      <c:pt idx="1537">
                        <c:v>0.77</c:v>
                      </c:pt>
                      <c:pt idx="1538">
                        <c:v>0.77</c:v>
                      </c:pt>
                      <c:pt idx="1539">
                        <c:v>0.77100000000000002</c:v>
                      </c:pt>
                      <c:pt idx="1540">
                        <c:v>0.77100000000000002</c:v>
                      </c:pt>
                      <c:pt idx="1541">
                        <c:v>0.77200000000000002</c:v>
                      </c:pt>
                      <c:pt idx="1542">
                        <c:v>0.77200000000000002</c:v>
                      </c:pt>
                      <c:pt idx="1543">
                        <c:v>0.77300000000000002</c:v>
                      </c:pt>
                      <c:pt idx="1544">
                        <c:v>0.77300000000000002</c:v>
                      </c:pt>
                      <c:pt idx="1545">
                        <c:v>0.77400000000000002</c:v>
                      </c:pt>
                      <c:pt idx="1546">
                        <c:v>0.77400000000000002</c:v>
                      </c:pt>
                      <c:pt idx="1547">
                        <c:v>0.77500000000000002</c:v>
                      </c:pt>
                      <c:pt idx="1548">
                        <c:v>0.77500000000000002</c:v>
                      </c:pt>
                      <c:pt idx="1549">
                        <c:v>0.77600000000000002</c:v>
                      </c:pt>
                      <c:pt idx="1550">
                        <c:v>0.77600000000000002</c:v>
                      </c:pt>
                      <c:pt idx="1551">
                        <c:v>0.77700000000000002</c:v>
                      </c:pt>
                      <c:pt idx="1552">
                        <c:v>0.77700000000000002</c:v>
                      </c:pt>
                      <c:pt idx="1553">
                        <c:v>0.77800000000000002</c:v>
                      </c:pt>
                      <c:pt idx="1554">
                        <c:v>0.77800000000000002</c:v>
                      </c:pt>
                      <c:pt idx="1555">
                        <c:v>0.77900000000000003</c:v>
                      </c:pt>
                      <c:pt idx="1556">
                        <c:v>0.77900000000000003</c:v>
                      </c:pt>
                      <c:pt idx="1557">
                        <c:v>0.78</c:v>
                      </c:pt>
                      <c:pt idx="1558">
                        <c:v>0.78</c:v>
                      </c:pt>
                      <c:pt idx="1559">
                        <c:v>0.78100000000000003</c:v>
                      </c:pt>
                      <c:pt idx="1560">
                        <c:v>0.78100000000000003</c:v>
                      </c:pt>
                      <c:pt idx="1561">
                        <c:v>0.78200000000000003</c:v>
                      </c:pt>
                      <c:pt idx="1562">
                        <c:v>0.78200000000000003</c:v>
                      </c:pt>
                      <c:pt idx="1563">
                        <c:v>0.78300000000000003</c:v>
                      </c:pt>
                      <c:pt idx="1564">
                        <c:v>0.78300000000000003</c:v>
                      </c:pt>
                      <c:pt idx="1565">
                        <c:v>0.78400000000000003</c:v>
                      </c:pt>
                      <c:pt idx="1566">
                        <c:v>0.78400000000000003</c:v>
                      </c:pt>
                      <c:pt idx="1567">
                        <c:v>0.78500000000000003</c:v>
                      </c:pt>
                      <c:pt idx="1568">
                        <c:v>0.78500000000000003</c:v>
                      </c:pt>
                      <c:pt idx="1569">
                        <c:v>0.78600000000000003</c:v>
                      </c:pt>
                      <c:pt idx="1570">
                        <c:v>0.78600000000000003</c:v>
                      </c:pt>
                      <c:pt idx="1571">
                        <c:v>0.78700000000000003</c:v>
                      </c:pt>
                      <c:pt idx="1572">
                        <c:v>0.78700000000000003</c:v>
                      </c:pt>
                      <c:pt idx="1573">
                        <c:v>0.78800000000000003</c:v>
                      </c:pt>
                      <c:pt idx="1574">
                        <c:v>0.78800000000000003</c:v>
                      </c:pt>
                      <c:pt idx="1575">
                        <c:v>0.78900000000000003</c:v>
                      </c:pt>
                      <c:pt idx="1576">
                        <c:v>0.78900000000000003</c:v>
                      </c:pt>
                      <c:pt idx="1577">
                        <c:v>0.79</c:v>
                      </c:pt>
                      <c:pt idx="1578">
                        <c:v>0.79</c:v>
                      </c:pt>
                      <c:pt idx="1579">
                        <c:v>0.79100000000000004</c:v>
                      </c:pt>
                      <c:pt idx="1580">
                        <c:v>0.79100000000000004</c:v>
                      </c:pt>
                      <c:pt idx="1581">
                        <c:v>0.79200000000000004</c:v>
                      </c:pt>
                      <c:pt idx="1582">
                        <c:v>0.79200000000000004</c:v>
                      </c:pt>
                      <c:pt idx="1583">
                        <c:v>0.79300000000000004</c:v>
                      </c:pt>
                      <c:pt idx="1584">
                        <c:v>0.79300000000000004</c:v>
                      </c:pt>
                      <c:pt idx="1585">
                        <c:v>0.79400000000000004</c:v>
                      </c:pt>
                      <c:pt idx="1586">
                        <c:v>0.79400000000000004</c:v>
                      </c:pt>
                      <c:pt idx="1587">
                        <c:v>0.79500000000000004</c:v>
                      </c:pt>
                      <c:pt idx="1588">
                        <c:v>0.79500000000000004</c:v>
                      </c:pt>
                      <c:pt idx="1589">
                        <c:v>0.79600000000000004</c:v>
                      </c:pt>
                      <c:pt idx="1590">
                        <c:v>0.79600000000000004</c:v>
                      </c:pt>
                      <c:pt idx="1591">
                        <c:v>0.79700000000000004</c:v>
                      </c:pt>
                      <c:pt idx="1592">
                        <c:v>0.79700000000000004</c:v>
                      </c:pt>
                      <c:pt idx="1593">
                        <c:v>0.79800000000000004</c:v>
                      </c:pt>
                      <c:pt idx="1594">
                        <c:v>0.79800000000000004</c:v>
                      </c:pt>
                      <c:pt idx="1595">
                        <c:v>0.79900000000000004</c:v>
                      </c:pt>
                      <c:pt idx="1596">
                        <c:v>0.79900000000000004</c:v>
                      </c:pt>
                      <c:pt idx="1597">
                        <c:v>0.8</c:v>
                      </c:pt>
                      <c:pt idx="1598">
                        <c:v>0.8</c:v>
                      </c:pt>
                      <c:pt idx="1599">
                        <c:v>0.80100000000000005</c:v>
                      </c:pt>
                      <c:pt idx="1600">
                        <c:v>0.80100000000000005</c:v>
                      </c:pt>
                      <c:pt idx="1601">
                        <c:v>0.80200000000000005</c:v>
                      </c:pt>
                      <c:pt idx="1602">
                        <c:v>0.80200000000000005</c:v>
                      </c:pt>
                      <c:pt idx="1603">
                        <c:v>0.80300000000000005</c:v>
                      </c:pt>
                      <c:pt idx="1604">
                        <c:v>0.80300000000000005</c:v>
                      </c:pt>
                      <c:pt idx="1605">
                        <c:v>0.80400000000000005</c:v>
                      </c:pt>
                      <c:pt idx="1606">
                        <c:v>0.80400000000000005</c:v>
                      </c:pt>
                      <c:pt idx="1607">
                        <c:v>0.80500000000000005</c:v>
                      </c:pt>
                      <c:pt idx="1608">
                        <c:v>0.80500000000000005</c:v>
                      </c:pt>
                      <c:pt idx="1609">
                        <c:v>0.80600000000000005</c:v>
                      </c:pt>
                      <c:pt idx="1610">
                        <c:v>0.80600000000000005</c:v>
                      </c:pt>
                      <c:pt idx="1611">
                        <c:v>0.80700000000000005</c:v>
                      </c:pt>
                      <c:pt idx="1612">
                        <c:v>0.80700000000000005</c:v>
                      </c:pt>
                      <c:pt idx="1613">
                        <c:v>0.80800000000000005</c:v>
                      </c:pt>
                      <c:pt idx="1614">
                        <c:v>0.80800000000000005</c:v>
                      </c:pt>
                      <c:pt idx="1615">
                        <c:v>0.80900000000000005</c:v>
                      </c:pt>
                      <c:pt idx="1616">
                        <c:v>0.80900000000000005</c:v>
                      </c:pt>
                      <c:pt idx="1617">
                        <c:v>0.81</c:v>
                      </c:pt>
                      <c:pt idx="1618">
                        <c:v>0.81</c:v>
                      </c:pt>
                      <c:pt idx="1619">
                        <c:v>0.81100000000000005</c:v>
                      </c:pt>
                      <c:pt idx="1620">
                        <c:v>0.81100000000000005</c:v>
                      </c:pt>
                      <c:pt idx="1621">
                        <c:v>0.81200000000000006</c:v>
                      </c:pt>
                      <c:pt idx="1622">
                        <c:v>0.81200000000000006</c:v>
                      </c:pt>
                      <c:pt idx="1623">
                        <c:v>0.81299999999999994</c:v>
                      </c:pt>
                      <c:pt idx="1624">
                        <c:v>0.81299999999999994</c:v>
                      </c:pt>
                      <c:pt idx="1625">
                        <c:v>0.81399999999999995</c:v>
                      </c:pt>
                      <c:pt idx="1626">
                        <c:v>0.81399999999999995</c:v>
                      </c:pt>
                      <c:pt idx="1627">
                        <c:v>0.81499999999999995</c:v>
                      </c:pt>
                      <c:pt idx="1628">
                        <c:v>0.81499999999999995</c:v>
                      </c:pt>
                      <c:pt idx="1629">
                        <c:v>0.81599999999999995</c:v>
                      </c:pt>
                      <c:pt idx="1630">
                        <c:v>0.81599999999999995</c:v>
                      </c:pt>
                      <c:pt idx="1631">
                        <c:v>0.81699999999999995</c:v>
                      </c:pt>
                      <c:pt idx="1632">
                        <c:v>0.81699999999999995</c:v>
                      </c:pt>
                      <c:pt idx="1633">
                        <c:v>0.81799999999999995</c:v>
                      </c:pt>
                      <c:pt idx="1634">
                        <c:v>0.81799999999999995</c:v>
                      </c:pt>
                      <c:pt idx="1635">
                        <c:v>0.81899999999999995</c:v>
                      </c:pt>
                      <c:pt idx="1636">
                        <c:v>0.81899999999999995</c:v>
                      </c:pt>
                      <c:pt idx="1637">
                        <c:v>0.82</c:v>
                      </c:pt>
                      <c:pt idx="1638">
                        <c:v>0.82</c:v>
                      </c:pt>
                      <c:pt idx="1639">
                        <c:v>0.82099999999999995</c:v>
                      </c:pt>
                      <c:pt idx="1640">
                        <c:v>0.82099999999999995</c:v>
                      </c:pt>
                      <c:pt idx="1641">
                        <c:v>0.82199999999999995</c:v>
                      </c:pt>
                      <c:pt idx="1642">
                        <c:v>0.82199999999999995</c:v>
                      </c:pt>
                      <c:pt idx="1643">
                        <c:v>0.82299999999999995</c:v>
                      </c:pt>
                      <c:pt idx="1644">
                        <c:v>0.82299999999999995</c:v>
                      </c:pt>
                      <c:pt idx="1645">
                        <c:v>0.82399999999999995</c:v>
                      </c:pt>
                      <c:pt idx="1646">
                        <c:v>0.82399999999999995</c:v>
                      </c:pt>
                      <c:pt idx="1647">
                        <c:v>0.82499999999999996</c:v>
                      </c:pt>
                      <c:pt idx="1648">
                        <c:v>0.82499999999999996</c:v>
                      </c:pt>
                      <c:pt idx="1649">
                        <c:v>0.82599999999999996</c:v>
                      </c:pt>
                      <c:pt idx="1650">
                        <c:v>0.82599999999999996</c:v>
                      </c:pt>
                      <c:pt idx="1651">
                        <c:v>0.82699999999999996</c:v>
                      </c:pt>
                      <c:pt idx="1652">
                        <c:v>0.82699999999999996</c:v>
                      </c:pt>
                      <c:pt idx="1653">
                        <c:v>0.82799999999999996</c:v>
                      </c:pt>
                      <c:pt idx="1654">
                        <c:v>0.82799999999999996</c:v>
                      </c:pt>
                      <c:pt idx="1655">
                        <c:v>0.82899999999999996</c:v>
                      </c:pt>
                      <c:pt idx="1656">
                        <c:v>0.82899999999999996</c:v>
                      </c:pt>
                      <c:pt idx="1657">
                        <c:v>0.83</c:v>
                      </c:pt>
                      <c:pt idx="1658">
                        <c:v>0.83</c:v>
                      </c:pt>
                      <c:pt idx="1659">
                        <c:v>0.83099999999999996</c:v>
                      </c:pt>
                      <c:pt idx="1660">
                        <c:v>0.83099999999999996</c:v>
                      </c:pt>
                      <c:pt idx="1661">
                        <c:v>0.83199999999999996</c:v>
                      </c:pt>
                      <c:pt idx="1662">
                        <c:v>0.83199999999999996</c:v>
                      </c:pt>
                      <c:pt idx="1663">
                        <c:v>0.83299999999999996</c:v>
                      </c:pt>
                      <c:pt idx="1664">
                        <c:v>0.83299999999999996</c:v>
                      </c:pt>
                      <c:pt idx="1665">
                        <c:v>0.83399999999999996</c:v>
                      </c:pt>
                      <c:pt idx="1666">
                        <c:v>0.83399999999999996</c:v>
                      </c:pt>
                      <c:pt idx="1667">
                        <c:v>0.83499999999999996</c:v>
                      </c:pt>
                      <c:pt idx="1668">
                        <c:v>0.83499999999999996</c:v>
                      </c:pt>
                      <c:pt idx="1669">
                        <c:v>0.83599999999999997</c:v>
                      </c:pt>
                      <c:pt idx="1670">
                        <c:v>0.83599999999999997</c:v>
                      </c:pt>
                      <c:pt idx="1671">
                        <c:v>0.83699999999999997</c:v>
                      </c:pt>
                      <c:pt idx="1672">
                        <c:v>0.83699999999999997</c:v>
                      </c:pt>
                      <c:pt idx="1673">
                        <c:v>0.83799999999999997</c:v>
                      </c:pt>
                      <c:pt idx="1674">
                        <c:v>0.83799999999999997</c:v>
                      </c:pt>
                      <c:pt idx="1675">
                        <c:v>0.83899999999999997</c:v>
                      </c:pt>
                      <c:pt idx="1676">
                        <c:v>0.83899999999999997</c:v>
                      </c:pt>
                      <c:pt idx="1677">
                        <c:v>0.84</c:v>
                      </c:pt>
                      <c:pt idx="1678">
                        <c:v>0.84</c:v>
                      </c:pt>
                      <c:pt idx="1679">
                        <c:v>0.84099999999999997</c:v>
                      </c:pt>
                      <c:pt idx="1680">
                        <c:v>0.84099999999999997</c:v>
                      </c:pt>
                      <c:pt idx="1681">
                        <c:v>0.84199999999999997</c:v>
                      </c:pt>
                      <c:pt idx="1682">
                        <c:v>0.84199999999999997</c:v>
                      </c:pt>
                      <c:pt idx="1683">
                        <c:v>0.84299999999999997</c:v>
                      </c:pt>
                      <c:pt idx="1684">
                        <c:v>0.84299999999999997</c:v>
                      </c:pt>
                      <c:pt idx="1685">
                        <c:v>0.84399999999999997</c:v>
                      </c:pt>
                      <c:pt idx="1686">
                        <c:v>0.84399999999999997</c:v>
                      </c:pt>
                      <c:pt idx="1687">
                        <c:v>0.84499999999999997</c:v>
                      </c:pt>
                      <c:pt idx="1688">
                        <c:v>0.84499999999999997</c:v>
                      </c:pt>
                      <c:pt idx="1689">
                        <c:v>0.84599999999999997</c:v>
                      </c:pt>
                      <c:pt idx="1690">
                        <c:v>0.84599999999999997</c:v>
                      </c:pt>
                      <c:pt idx="1691">
                        <c:v>0.84699999999999998</c:v>
                      </c:pt>
                      <c:pt idx="1692">
                        <c:v>0.84699999999999998</c:v>
                      </c:pt>
                      <c:pt idx="1693">
                        <c:v>0.84799999999999998</c:v>
                      </c:pt>
                      <c:pt idx="1694">
                        <c:v>0.84799999999999998</c:v>
                      </c:pt>
                      <c:pt idx="1695">
                        <c:v>0.84899999999999998</c:v>
                      </c:pt>
                      <c:pt idx="1696">
                        <c:v>0.84899999999999998</c:v>
                      </c:pt>
                      <c:pt idx="1697">
                        <c:v>0.85</c:v>
                      </c:pt>
                      <c:pt idx="1698">
                        <c:v>0.85</c:v>
                      </c:pt>
                      <c:pt idx="1699">
                        <c:v>0.85099999999999998</c:v>
                      </c:pt>
                      <c:pt idx="1700">
                        <c:v>0.85099999999999998</c:v>
                      </c:pt>
                      <c:pt idx="1701">
                        <c:v>0.85199999999999998</c:v>
                      </c:pt>
                      <c:pt idx="1702">
                        <c:v>0.85199999999999998</c:v>
                      </c:pt>
                      <c:pt idx="1703">
                        <c:v>0.85299999999999998</c:v>
                      </c:pt>
                      <c:pt idx="1704">
                        <c:v>0.85299999999999998</c:v>
                      </c:pt>
                      <c:pt idx="1705">
                        <c:v>0.85399999999999998</c:v>
                      </c:pt>
                      <c:pt idx="1706">
                        <c:v>0.85399999999999998</c:v>
                      </c:pt>
                      <c:pt idx="1707">
                        <c:v>0.85499999999999998</c:v>
                      </c:pt>
                      <c:pt idx="1708">
                        <c:v>0.85499999999999998</c:v>
                      </c:pt>
                      <c:pt idx="1709">
                        <c:v>0.85599999999999998</c:v>
                      </c:pt>
                      <c:pt idx="1710">
                        <c:v>0.85599999999999998</c:v>
                      </c:pt>
                      <c:pt idx="1711">
                        <c:v>0.85699999999999998</c:v>
                      </c:pt>
                      <c:pt idx="1712">
                        <c:v>0.85699999999999998</c:v>
                      </c:pt>
                      <c:pt idx="1713">
                        <c:v>0.85799999999999998</c:v>
                      </c:pt>
                      <c:pt idx="1714">
                        <c:v>0.85799999999999998</c:v>
                      </c:pt>
                      <c:pt idx="1715">
                        <c:v>0.85899999999999999</c:v>
                      </c:pt>
                      <c:pt idx="1716">
                        <c:v>0.85899999999999999</c:v>
                      </c:pt>
                      <c:pt idx="1717">
                        <c:v>0.86</c:v>
                      </c:pt>
                      <c:pt idx="1718">
                        <c:v>0.86</c:v>
                      </c:pt>
                      <c:pt idx="1719">
                        <c:v>0.86099999999999999</c:v>
                      </c:pt>
                      <c:pt idx="1720">
                        <c:v>0.86099999999999999</c:v>
                      </c:pt>
                      <c:pt idx="1721">
                        <c:v>0.86199999999999999</c:v>
                      </c:pt>
                      <c:pt idx="1722">
                        <c:v>0.86199999999999999</c:v>
                      </c:pt>
                      <c:pt idx="1723">
                        <c:v>0.86299999999999999</c:v>
                      </c:pt>
                      <c:pt idx="1724">
                        <c:v>0.86299999999999999</c:v>
                      </c:pt>
                      <c:pt idx="1725">
                        <c:v>0.86399999999999999</c:v>
                      </c:pt>
                      <c:pt idx="1726">
                        <c:v>0.86399999999999999</c:v>
                      </c:pt>
                      <c:pt idx="1727">
                        <c:v>0.86499999999999999</c:v>
                      </c:pt>
                      <c:pt idx="1728">
                        <c:v>0.86499999999999999</c:v>
                      </c:pt>
                      <c:pt idx="1729">
                        <c:v>0.86599999999999999</c:v>
                      </c:pt>
                      <c:pt idx="1730">
                        <c:v>0.86599999999999999</c:v>
                      </c:pt>
                      <c:pt idx="1731">
                        <c:v>0.86699999999999999</c:v>
                      </c:pt>
                      <c:pt idx="1732">
                        <c:v>0.86699999999999999</c:v>
                      </c:pt>
                      <c:pt idx="1733">
                        <c:v>0.86799999999999999</c:v>
                      </c:pt>
                      <c:pt idx="1734">
                        <c:v>0.86799999999999999</c:v>
                      </c:pt>
                      <c:pt idx="1735">
                        <c:v>0.86899999999999999</c:v>
                      </c:pt>
                      <c:pt idx="1736">
                        <c:v>0.86899999999999999</c:v>
                      </c:pt>
                      <c:pt idx="1737">
                        <c:v>0.87</c:v>
                      </c:pt>
                      <c:pt idx="1738">
                        <c:v>0.87</c:v>
                      </c:pt>
                      <c:pt idx="1739">
                        <c:v>0.871</c:v>
                      </c:pt>
                      <c:pt idx="1740">
                        <c:v>0.871</c:v>
                      </c:pt>
                      <c:pt idx="1741">
                        <c:v>0.872</c:v>
                      </c:pt>
                      <c:pt idx="1742">
                        <c:v>0.872</c:v>
                      </c:pt>
                      <c:pt idx="1743">
                        <c:v>0.873</c:v>
                      </c:pt>
                      <c:pt idx="1744">
                        <c:v>0.873</c:v>
                      </c:pt>
                      <c:pt idx="1745">
                        <c:v>0.874</c:v>
                      </c:pt>
                      <c:pt idx="1746">
                        <c:v>0.874</c:v>
                      </c:pt>
                      <c:pt idx="1747">
                        <c:v>0.875</c:v>
                      </c:pt>
                      <c:pt idx="1748">
                        <c:v>0.875</c:v>
                      </c:pt>
                      <c:pt idx="1749">
                        <c:v>0.876</c:v>
                      </c:pt>
                      <c:pt idx="1750">
                        <c:v>0.876</c:v>
                      </c:pt>
                      <c:pt idx="1751">
                        <c:v>0.877</c:v>
                      </c:pt>
                      <c:pt idx="1752">
                        <c:v>0.877</c:v>
                      </c:pt>
                      <c:pt idx="1753">
                        <c:v>0.878</c:v>
                      </c:pt>
                      <c:pt idx="1754">
                        <c:v>0.878</c:v>
                      </c:pt>
                      <c:pt idx="1755">
                        <c:v>0.879</c:v>
                      </c:pt>
                      <c:pt idx="1756">
                        <c:v>0.879</c:v>
                      </c:pt>
                      <c:pt idx="1757">
                        <c:v>0.88</c:v>
                      </c:pt>
                      <c:pt idx="1758">
                        <c:v>0.88</c:v>
                      </c:pt>
                      <c:pt idx="1759">
                        <c:v>0.88100000000000001</c:v>
                      </c:pt>
                      <c:pt idx="1760">
                        <c:v>0.88100000000000001</c:v>
                      </c:pt>
                      <c:pt idx="1761">
                        <c:v>0.88200000000000001</c:v>
                      </c:pt>
                      <c:pt idx="1762">
                        <c:v>0.88200000000000001</c:v>
                      </c:pt>
                      <c:pt idx="1763">
                        <c:v>0.88300000000000001</c:v>
                      </c:pt>
                      <c:pt idx="1764">
                        <c:v>0.88300000000000001</c:v>
                      </c:pt>
                      <c:pt idx="1765">
                        <c:v>0.88400000000000001</c:v>
                      </c:pt>
                      <c:pt idx="1766">
                        <c:v>0.88400000000000001</c:v>
                      </c:pt>
                      <c:pt idx="1767">
                        <c:v>0.88500000000000001</c:v>
                      </c:pt>
                      <c:pt idx="1768">
                        <c:v>0.88500000000000001</c:v>
                      </c:pt>
                      <c:pt idx="1769">
                        <c:v>0.88600000000000001</c:v>
                      </c:pt>
                      <c:pt idx="1770">
                        <c:v>0.88600000000000001</c:v>
                      </c:pt>
                      <c:pt idx="1771">
                        <c:v>0.88700000000000001</c:v>
                      </c:pt>
                      <c:pt idx="1772">
                        <c:v>0.88700000000000001</c:v>
                      </c:pt>
                      <c:pt idx="1773">
                        <c:v>0.88800000000000001</c:v>
                      </c:pt>
                      <c:pt idx="1774">
                        <c:v>0.88800000000000001</c:v>
                      </c:pt>
                      <c:pt idx="1775">
                        <c:v>0.88900000000000001</c:v>
                      </c:pt>
                      <c:pt idx="1776">
                        <c:v>0.88900000000000001</c:v>
                      </c:pt>
                      <c:pt idx="1777">
                        <c:v>0.89</c:v>
                      </c:pt>
                      <c:pt idx="1778">
                        <c:v>0.89</c:v>
                      </c:pt>
                      <c:pt idx="1779">
                        <c:v>0.89100000000000001</c:v>
                      </c:pt>
                      <c:pt idx="1780">
                        <c:v>0.89100000000000001</c:v>
                      </c:pt>
                      <c:pt idx="1781">
                        <c:v>0.89200000000000002</c:v>
                      </c:pt>
                      <c:pt idx="1782">
                        <c:v>0.89200000000000002</c:v>
                      </c:pt>
                      <c:pt idx="1783">
                        <c:v>0.89300000000000002</c:v>
                      </c:pt>
                      <c:pt idx="1784">
                        <c:v>0.89300000000000002</c:v>
                      </c:pt>
                      <c:pt idx="1785">
                        <c:v>0.89400000000000002</c:v>
                      </c:pt>
                      <c:pt idx="1786">
                        <c:v>0.89400000000000002</c:v>
                      </c:pt>
                      <c:pt idx="1787">
                        <c:v>0.89500000000000002</c:v>
                      </c:pt>
                      <c:pt idx="1788">
                        <c:v>0.89500000000000002</c:v>
                      </c:pt>
                      <c:pt idx="1789">
                        <c:v>0.89600000000000002</c:v>
                      </c:pt>
                      <c:pt idx="1790">
                        <c:v>0.89600000000000002</c:v>
                      </c:pt>
                      <c:pt idx="1791">
                        <c:v>0.89700000000000002</c:v>
                      </c:pt>
                      <c:pt idx="1792">
                        <c:v>0.89700000000000002</c:v>
                      </c:pt>
                      <c:pt idx="1793">
                        <c:v>0.89800000000000002</c:v>
                      </c:pt>
                      <c:pt idx="1794">
                        <c:v>0.89800000000000002</c:v>
                      </c:pt>
                      <c:pt idx="1795">
                        <c:v>0.89900000000000002</c:v>
                      </c:pt>
                      <c:pt idx="1796">
                        <c:v>0.89900000000000002</c:v>
                      </c:pt>
                      <c:pt idx="1797">
                        <c:v>0.9</c:v>
                      </c:pt>
                      <c:pt idx="1798">
                        <c:v>0.9</c:v>
                      </c:pt>
                      <c:pt idx="1799">
                        <c:v>0.90100000000000002</c:v>
                      </c:pt>
                      <c:pt idx="1800">
                        <c:v>0.90100000000000002</c:v>
                      </c:pt>
                      <c:pt idx="1801">
                        <c:v>0.90200000000000002</c:v>
                      </c:pt>
                      <c:pt idx="1802">
                        <c:v>0.90200000000000002</c:v>
                      </c:pt>
                      <c:pt idx="1803">
                        <c:v>0.90300000000000002</c:v>
                      </c:pt>
                      <c:pt idx="1804">
                        <c:v>0.90300000000000002</c:v>
                      </c:pt>
                      <c:pt idx="1805">
                        <c:v>0.90400000000000003</c:v>
                      </c:pt>
                      <c:pt idx="1806">
                        <c:v>0.90400000000000003</c:v>
                      </c:pt>
                      <c:pt idx="1807">
                        <c:v>0.90500000000000003</c:v>
                      </c:pt>
                      <c:pt idx="1808">
                        <c:v>0.90500000000000003</c:v>
                      </c:pt>
                      <c:pt idx="1809">
                        <c:v>0.90600000000000003</c:v>
                      </c:pt>
                      <c:pt idx="1810">
                        <c:v>0.90600000000000003</c:v>
                      </c:pt>
                      <c:pt idx="1811">
                        <c:v>0.90700000000000003</c:v>
                      </c:pt>
                      <c:pt idx="1812">
                        <c:v>0.90700000000000003</c:v>
                      </c:pt>
                      <c:pt idx="1813">
                        <c:v>0.90800000000000003</c:v>
                      </c:pt>
                      <c:pt idx="1814">
                        <c:v>0.90800000000000003</c:v>
                      </c:pt>
                      <c:pt idx="1815">
                        <c:v>0.90900000000000003</c:v>
                      </c:pt>
                      <c:pt idx="1816">
                        <c:v>0.90900000000000003</c:v>
                      </c:pt>
                      <c:pt idx="1817">
                        <c:v>0.91</c:v>
                      </c:pt>
                      <c:pt idx="1818">
                        <c:v>0.91</c:v>
                      </c:pt>
                      <c:pt idx="1819">
                        <c:v>0.91100000000000003</c:v>
                      </c:pt>
                      <c:pt idx="1820">
                        <c:v>0.91100000000000003</c:v>
                      </c:pt>
                      <c:pt idx="1821">
                        <c:v>0.91200000000000003</c:v>
                      </c:pt>
                      <c:pt idx="1822">
                        <c:v>0.91200000000000003</c:v>
                      </c:pt>
                      <c:pt idx="1823">
                        <c:v>0.91300000000000003</c:v>
                      </c:pt>
                      <c:pt idx="1824">
                        <c:v>0.91300000000000003</c:v>
                      </c:pt>
                      <c:pt idx="1825">
                        <c:v>0.91400000000000003</c:v>
                      </c:pt>
                      <c:pt idx="1826">
                        <c:v>0.91400000000000003</c:v>
                      </c:pt>
                      <c:pt idx="1827">
                        <c:v>0.91500000000000004</c:v>
                      </c:pt>
                      <c:pt idx="1828">
                        <c:v>0.91500000000000004</c:v>
                      </c:pt>
                      <c:pt idx="1829">
                        <c:v>0.91600000000000004</c:v>
                      </c:pt>
                      <c:pt idx="1830">
                        <c:v>0.91600000000000004</c:v>
                      </c:pt>
                      <c:pt idx="1831">
                        <c:v>0.91700000000000004</c:v>
                      </c:pt>
                      <c:pt idx="1832">
                        <c:v>0.91700000000000004</c:v>
                      </c:pt>
                      <c:pt idx="1833">
                        <c:v>0.91800000000000004</c:v>
                      </c:pt>
                      <c:pt idx="1834">
                        <c:v>0.91800000000000004</c:v>
                      </c:pt>
                      <c:pt idx="1835">
                        <c:v>0.91900000000000004</c:v>
                      </c:pt>
                      <c:pt idx="1836">
                        <c:v>0.91900000000000004</c:v>
                      </c:pt>
                      <c:pt idx="1837">
                        <c:v>0.92</c:v>
                      </c:pt>
                      <c:pt idx="1838">
                        <c:v>0.92</c:v>
                      </c:pt>
                      <c:pt idx="1839">
                        <c:v>0.92100000000000004</c:v>
                      </c:pt>
                      <c:pt idx="1840">
                        <c:v>0.92100000000000004</c:v>
                      </c:pt>
                      <c:pt idx="1841">
                        <c:v>0.92200000000000004</c:v>
                      </c:pt>
                      <c:pt idx="1842">
                        <c:v>0.92200000000000004</c:v>
                      </c:pt>
                      <c:pt idx="1843">
                        <c:v>0.92300000000000004</c:v>
                      </c:pt>
                      <c:pt idx="1844">
                        <c:v>0.92300000000000004</c:v>
                      </c:pt>
                      <c:pt idx="1845">
                        <c:v>0.92400000000000004</c:v>
                      </c:pt>
                      <c:pt idx="1846">
                        <c:v>0.92400000000000004</c:v>
                      </c:pt>
                      <c:pt idx="1847">
                        <c:v>0.92500000000000004</c:v>
                      </c:pt>
                      <c:pt idx="1848">
                        <c:v>0.92500000000000004</c:v>
                      </c:pt>
                      <c:pt idx="1849">
                        <c:v>0.92600000000000005</c:v>
                      </c:pt>
                      <c:pt idx="1850">
                        <c:v>0.92600000000000005</c:v>
                      </c:pt>
                      <c:pt idx="1851">
                        <c:v>0.92700000000000005</c:v>
                      </c:pt>
                      <c:pt idx="1852">
                        <c:v>0.92700000000000005</c:v>
                      </c:pt>
                      <c:pt idx="1853">
                        <c:v>0.92800000000000005</c:v>
                      </c:pt>
                      <c:pt idx="1854">
                        <c:v>0.92800000000000005</c:v>
                      </c:pt>
                      <c:pt idx="1855">
                        <c:v>0.92900000000000005</c:v>
                      </c:pt>
                      <c:pt idx="1856">
                        <c:v>0.92900000000000005</c:v>
                      </c:pt>
                      <c:pt idx="1857">
                        <c:v>0.93</c:v>
                      </c:pt>
                      <c:pt idx="1858">
                        <c:v>0.93</c:v>
                      </c:pt>
                      <c:pt idx="1859">
                        <c:v>0.93100000000000005</c:v>
                      </c:pt>
                      <c:pt idx="1860">
                        <c:v>0.93100000000000005</c:v>
                      </c:pt>
                      <c:pt idx="1861">
                        <c:v>0.93200000000000005</c:v>
                      </c:pt>
                      <c:pt idx="1862">
                        <c:v>0.93200000000000005</c:v>
                      </c:pt>
                      <c:pt idx="1863">
                        <c:v>0.93300000000000005</c:v>
                      </c:pt>
                      <c:pt idx="1864">
                        <c:v>0.93300000000000005</c:v>
                      </c:pt>
                      <c:pt idx="1865">
                        <c:v>0.93400000000000005</c:v>
                      </c:pt>
                      <c:pt idx="1866">
                        <c:v>0.93400000000000005</c:v>
                      </c:pt>
                      <c:pt idx="1867">
                        <c:v>0.93500000000000005</c:v>
                      </c:pt>
                      <c:pt idx="1868">
                        <c:v>0.93500000000000005</c:v>
                      </c:pt>
                      <c:pt idx="1869">
                        <c:v>0.93600000000000005</c:v>
                      </c:pt>
                      <c:pt idx="1870">
                        <c:v>0.93600000000000005</c:v>
                      </c:pt>
                      <c:pt idx="1871">
                        <c:v>0.93700000000000006</c:v>
                      </c:pt>
                      <c:pt idx="1872">
                        <c:v>0.93700000000000006</c:v>
                      </c:pt>
                      <c:pt idx="1873">
                        <c:v>0.93799999999999994</c:v>
                      </c:pt>
                      <c:pt idx="1874">
                        <c:v>0.93799999999999994</c:v>
                      </c:pt>
                      <c:pt idx="1875">
                        <c:v>0.93899999999999995</c:v>
                      </c:pt>
                      <c:pt idx="1876">
                        <c:v>0.93899999999999995</c:v>
                      </c:pt>
                      <c:pt idx="1877">
                        <c:v>0.94</c:v>
                      </c:pt>
                      <c:pt idx="1878">
                        <c:v>0.94</c:v>
                      </c:pt>
                      <c:pt idx="1879">
                        <c:v>0.94099999999999995</c:v>
                      </c:pt>
                      <c:pt idx="1880">
                        <c:v>0.94099999999999995</c:v>
                      </c:pt>
                      <c:pt idx="1881">
                        <c:v>0.94199999999999995</c:v>
                      </c:pt>
                      <c:pt idx="1882">
                        <c:v>0.94199999999999995</c:v>
                      </c:pt>
                      <c:pt idx="1883">
                        <c:v>0.94299999999999995</c:v>
                      </c:pt>
                      <c:pt idx="1884">
                        <c:v>0.94299999999999995</c:v>
                      </c:pt>
                      <c:pt idx="1885">
                        <c:v>0.94399999999999995</c:v>
                      </c:pt>
                      <c:pt idx="1886">
                        <c:v>0.94399999999999995</c:v>
                      </c:pt>
                      <c:pt idx="1887">
                        <c:v>0.94499999999999995</c:v>
                      </c:pt>
                      <c:pt idx="1888">
                        <c:v>0.94499999999999995</c:v>
                      </c:pt>
                      <c:pt idx="1889">
                        <c:v>0.94599999999999995</c:v>
                      </c:pt>
                      <c:pt idx="1890">
                        <c:v>0.94599999999999995</c:v>
                      </c:pt>
                      <c:pt idx="1891">
                        <c:v>0.94699999999999995</c:v>
                      </c:pt>
                      <c:pt idx="1892">
                        <c:v>0.94699999999999995</c:v>
                      </c:pt>
                      <c:pt idx="1893">
                        <c:v>0.94799999999999995</c:v>
                      </c:pt>
                      <c:pt idx="1894">
                        <c:v>0.94799999999999995</c:v>
                      </c:pt>
                      <c:pt idx="1895">
                        <c:v>0.94899999999999995</c:v>
                      </c:pt>
                      <c:pt idx="1896">
                        <c:v>0.94899999999999995</c:v>
                      </c:pt>
                      <c:pt idx="1897">
                        <c:v>0.95</c:v>
                      </c:pt>
                      <c:pt idx="1898">
                        <c:v>0.95</c:v>
                      </c:pt>
                      <c:pt idx="1899">
                        <c:v>0.95099999999999996</c:v>
                      </c:pt>
                      <c:pt idx="1900">
                        <c:v>0.95099999999999996</c:v>
                      </c:pt>
                      <c:pt idx="1901">
                        <c:v>0.95199999999999996</c:v>
                      </c:pt>
                      <c:pt idx="1902">
                        <c:v>0.95199999999999996</c:v>
                      </c:pt>
                      <c:pt idx="1903">
                        <c:v>0.95299999999999996</c:v>
                      </c:pt>
                      <c:pt idx="1904">
                        <c:v>0.95299999999999996</c:v>
                      </c:pt>
                      <c:pt idx="1905">
                        <c:v>0.95399999999999996</c:v>
                      </c:pt>
                      <c:pt idx="1906">
                        <c:v>0.95399999999999996</c:v>
                      </c:pt>
                      <c:pt idx="1907">
                        <c:v>0.95499999999999996</c:v>
                      </c:pt>
                      <c:pt idx="1908">
                        <c:v>0.95499999999999996</c:v>
                      </c:pt>
                      <c:pt idx="1909">
                        <c:v>0.95599999999999996</c:v>
                      </c:pt>
                      <c:pt idx="1910">
                        <c:v>0.95599999999999996</c:v>
                      </c:pt>
                      <c:pt idx="1911">
                        <c:v>0.95699999999999996</c:v>
                      </c:pt>
                      <c:pt idx="1912">
                        <c:v>0.95699999999999996</c:v>
                      </c:pt>
                      <c:pt idx="1913">
                        <c:v>0.95799999999999996</c:v>
                      </c:pt>
                      <c:pt idx="1914">
                        <c:v>0.95799999999999996</c:v>
                      </c:pt>
                      <c:pt idx="1915">
                        <c:v>0.95899999999999996</c:v>
                      </c:pt>
                      <c:pt idx="1916">
                        <c:v>0.95899999999999996</c:v>
                      </c:pt>
                      <c:pt idx="1917">
                        <c:v>0.96</c:v>
                      </c:pt>
                      <c:pt idx="1918">
                        <c:v>0.96</c:v>
                      </c:pt>
                      <c:pt idx="1919">
                        <c:v>0.96099999999999997</c:v>
                      </c:pt>
                      <c:pt idx="1920">
                        <c:v>0.96099999999999997</c:v>
                      </c:pt>
                      <c:pt idx="1921">
                        <c:v>0.96199999999999997</c:v>
                      </c:pt>
                      <c:pt idx="1922">
                        <c:v>0.96199999999999997</c:v>
                      </c:pt>
                      <c:pt idx="1923">
                        <c:v>0.96299999999999997</c:v>
                      </c:pt>
                      <c:pt idx="1924">
                        <c:v>0.96299999999999997</c:v>
                      </c:pt>
                      <c:pt idx="1925">
                        <c:v>0.96399999999999997</c:v>
                      </c:pt>
                      <c:pt idx="1926">
                        <c:v>0.96399999999999997</c:v>
                      </c:pt>
                      <c:pt idx="1927">
                        <c:v>0.96499999999999997</c:v>
                      </c:pt>
                      <c:pt idx="1928">
                        <c:v>0.96499999999999997</c:v>
                      </c:pt>
                      <c:pt idx="1929">
                        <c:v>0.96599999999999997</c:v>
                      </c:pt>
                      <c:pt idx="1930">
                        <c:v>0.96599999999999997</c:v>
                      </c:pt>
                      <c:pt idx="1931">
                        <c:v>0.96699999999999997</c:v>
                      </c:pt>
                      <c:pt idx="1932">
                        <c:v>0.96699999999999997</c:v>
                      </c:pt>
                      <c:pt idx="1933">
                        <c:v>0.96799999999999997</c:v>
                      </c:pt>
                      <c:pt idx="1934">
                        <c:v>0.96799999999999997</c:v>
                      </c:pt>
                      <c:pt idx="1935">
                        <c:v>0.96899999999999997</c:v>
                      </c:pt>
                      <c:pt idx="1936">
                        <c:v>0.96899999999999997</c:v>
                      </c:pt>
                      <c:pt idx="1937">
                        <c:v>0.97</c:v>
                      </c:pt>
                      <c:pt idx="1938">
                        <c:v>0.97</c:v>
                      </c:pt>
                      <c:pt idx="1939">
                        <c:v>0.97099999999999997</c:v>
                      </c:pt>
                      <c:pt idx="1940">
                        <c:v>0.97099999999999997</c:v>
                      </c:pt>
                      <c:pt idx="1941">
                        <c:v>0.97199999999999998</c:v>
                      </c:pt>
                      <c:pt idx="1942">
                        <c:v>0.97199999999999998</c:v>
                      </c:pt>
                      <c:pt idx="1943">
                        <c:v>0.97299999999999998</c:v>
                      </c:pt>
                      <c:pt idx="1944">
                        <c:v>0.97299999999999998</c:v>
                      </c:pt>
                      <c:pt idx="1945">
                        <c:v>0.97399999999999998</c:v>
                      </c:pt>
                      <c:pt idx="1946">
                        <c:v>0.97399999999999998</c:v>
                      </c:pt>
                      <c:pt idx="1947">
                        <c:v>0.97499999999999998</c:v>
                      </c:pt>
                      <c:pt idx="1948">
                        <c:v>0.97499999999999998</c:v>
                      </c:pt>
                      <c:pt idx="1949">
                        <c:v>0.97599999999999998</c:v>
                      </c:pt>
                      <c:pt idx="1950">
                        <c:v>0.97599999999999998</c:v>
                      </c:pt>
                      <c:pt idx="1951">
                        <c:v>0.97699999999999998</c:v>
                      </c:pt>
                      <c:pt idx="1952">
                        <c:v>0.97699999999999998</c:v>
                      </c:pt>
                      <c:pt idx="1953">
                        <c:v>0.97799999999999998</c:v>
                      </c:pt>
                      <c:pt idx="1954">
                        <c:v>0.97799999999999998</c:v>
                      </c:pt>
                      <c:pt idx="1955">
                        <c:v>0.97899999999999998</c:v>
                      </c:pt>
                      <c:pt idx="1956">
                        <c:v>0.97899999999999998</c:v>
                      </c:pt>
                      <c:pt idx="1957">
                        <c:v>0.98</c:v>
                      </c:pt>
                      <c:pt idx="1958">
                        <c:v>0.98</c:v>
                      </c:pt>
                      <c:pt idx="1959">
                        <c:v>0.98099999999999998</c:v>
                      </c:pt>
                      <c:pt idx="1960">
                        <c:v>0.98099999999999998</c:v>
                      </c:pt>
                      <c:pt idx="1961">
                        <c:v>0.98199999999999998</c:v>
                      </c:pt>
                      <c:pt idx="1962">
                        <c:v>0.98199999999999998</c:v>
                      </c:pt>
                      <c:pt idx="1963">
                        <c:v>0.98299999999999998</c:v>
                      </c:pt>
                      <c:pt idx="1964">
                        <c:v>0.98299999999999998</c:v>
                      </c:pt>
                      <c:pt idx="1965">
                        <c:v>0.98399999999999999</c:v>
                      </c:pt>
                      <c:pt idx="1966">
                        <c:v>0.98399999999999999</c:v>
                      </c:pt>
                      <c:pt idx="1967">
                        <c:v>0.98499999999999999</c:v>
                      </c:pt>
                      <c:pt idx="1968">
                        <c:v>0.98499999999999999</c:v>
                      </c:pt>
                      <c:pt idx="1969">
                        <c:v>0.98599999999999999</c:v>
                      </c:pt>
                      <c:pt idx="1970">
                        <c:v>0.98599999999999999</c:v>
                      </c:pt>
                      <c:pt idx="1971">
                        <c:v>0.98699999999999999</c:v>
                      </c:pt>
                      <c:pt idx="1972">
                        <c:v>0.98699999999999999</c:v>
                      </c:pt>
                      <c:pt idx="1973">
                        <c:v>0.98799999999999999</c:v>
                      </c:pt>
                      <c:pt idx="1974">
                        <c:v>0.98799999999999999</c:v>
                      </c:pt>
                      <c:pt idx="1975">
                        <c:v>0.98899999999999999</c:v>
                      </c:pt>
                      <c:pt idx="1976">
                        <c:v>0.98899999999999999</c:v>
                      </c:pt>
                      <c:pt idx="1977">
                        <c:v>0.99</c:v>
                      </c:pt>
                      <c:pt idx="1978">
                        <c:v>0.99</c:v>
                      </c:pt>
                      <c:pt idx="1979">
                        <c:v>0.99099999999999999</c:v>
                      </c:pt>
                      <c:pt idx="1980">
                        <c:v>0.99099999999999999</c:v>
                      </c:pt>
                      <c:pt idx="1981">
                        <c:v>0.99199999999999999</c:v>
                      </c:pt>
                      <c:pt idx="1982">
                        <c:v>0.99199999999999999</c:v>
                      </c:pt>
                      <c:pt idx="1983">
                        <c:v>0.99299999999999999</c:v>
                      </c:pt>
                      <c:pt idx="1984">
                        <c:v>0.99299999999999999</c:v>
                      </c:pt>
                      <c:pt idx="1985">
                        <c:v>0.99399999999999999</c:v>
                      </c:pt>
                      <c:pt idx="1986">
                        <c:v>0.99399999999999999</c:v>
                      </c:pt>
                      <c:pt idx="1987">
                        <c:v>0.995</c:v>
                      </c:pt>
                      <c:pt idx="1988">
                        <c:v>0.995</c:v>
                      </c:pt>
                      <c:pt idx="1989">
                        <c:v>0.996</c:v>
                      </c:pt>
                      <c:pt idx="1990">
                        <c:v>0.996</c:v>
                      </c:pt>
                      <c:pt idx="1991">
                        <c:v>0.997</c:v>
                      </c:pt>
                      <c:pt idx="1992">
                        <c:v>0.997</c:v>
                      </c:pt>
                      <c:pt idx="1993">
                        <c:v>0.998</c:v>
                      </c:pt>
                      <c:pt idx="1994">
                        <c:v>0.998</c:v>
                      </c:pt>
                      <c:pt idx="1995">
                        <c:v>0.999</c:v>
                      </c:pt>
                      <c:pt idx="1996">
                        <c:v>0.999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1.0009999999999999</c:v>
                      </c:pt>
                      <c:pt idx="2000">
                        <c:v>1.0009999999999999</c:v>
                      </c:pt>
                      <c:pt idx="2001">
                        <c:v>1.002</c:v>
                      </c:pt>
                      <c:pt idx="2002">
                        <c:v>1.002</c:v>
                      </c:pt>
                      <c:pt idx="2003">
                        <c:v>1.0029999999999999</c:v>
                      </c:pt>
                      <c:pt idx="2004">
                        <c:v>1.0029999999999999</c:v>
                      </c:pt>
                      <c:pt idx="2005">
                        <c:v>1.004</c:v>
                      </c:pt>
                      <c:pt idx="2006">
                        <c:v>1.004</c:v>
                      </c:pt>
                      <c:pt idx="2007">
                        <c:v>1.0049999999999999</c:v>
                      </c:pt>
                      <c:pt idx="2008">
                        <c:v>1.0049999999999999</c:v>
                      </c:pt>
                      <c:pt idx="2009">
                        <c:v>1.006</c:v>
                      </c:pt>
                      <c:pt idx="2010">
                        <c:v>1.006</c:v>
                      </c:pt>
                      <c:pt idx="2011">
                        <c:v>1.0069999999999999</c:v>
                      </c:pt>
                      <c:pt idx="2012">
                        <c:v>1.0069999999999999</c:v>
                      </c:pt>
                      <c:pt idx="2013">
                        <c:v>1.008</c:v>
                      </c:pt>
                      <c:pt idx="2014">
                        <c:v>1.008</c:v>
                      </c:pt>
                      <c:pt idx="2015">
                        <c:v>1.0089999999999999</c:v>
                      </c:pt>
                      <c:pt idx="2016">
                        <c:v>1.0089999999999999</c:v>
                      </c:pt>
                      <c:pt idx="2017">
                        <c:v>1.01</c:v>
                      </c:pt>
                      <c:pt idx="2018">
                        <c:v>1.01</c:v>
                      </c:pt>
                      <c:pt idx="2019">
                        <c:v>1.0109999999999999</c:v>
                      </c:pt>
                      <c:pt idx="2020">
                        <c:v>1.0109999999999999</c:v>
                      </c:pt>
                      <c:pt idx="2021">
                        <c:v>1.012</c:v>
                      </c:pt>
                      <c:pt idx="2022">
                        <c:v>1.012</c:v>
                      </c:pt>
                      <c:pt idx="2023">
                        <c:v>1.0129999999999999</c:v>
                      </c:pt>
                      <c:pt idx="2024">
                        <c:v>1.0129999999999999</c:v>
                      </c:pt>
                      <c:pt idx="2025">
                        <c:v>1.014</c:v>
                      </c:pt>
                      <c:pt idx="2026">
                        <c:v>1.014</c:v>
                      </c:pt>
                      <c:pt idx="2027">
                        <c:v>1.0149999999999999</c:v>
                      </c:pt>
                      <c:pt idx="2028">
                        <c:v>1.0149999999999999</c:v>
                      </c:pt>
                      <c:pt idx="2029">
                        <c:v>1.016</c:v>
                      </c:pt>
                      <c:pt idx="2030">
                        <c:v>1.016</c:v>
                      </c:pt>
                      <c:pt idx="2031">
                        <c:v>1.0169999999999999</c:v>
                      </c:pt>
                      <c:pt idx="2032">
                        <c:v>1.0169999999999999</c:v>
                      </c:pt>
                      <c:pt idx="2033">
                        <c:v>1.018</c:v>
                      </c:pt>
                      <c:pt idx="2034">
                        <c:v>1.018</c:v>
                      </c:pt>
                      <c:pt idx="2035">
                        <c:v>1.0189999999999999</c:v>
                      </c:pt>
                      <c:pt idx="2036">
                        <c:v>1.0189999999999999</c:v>
                      </c:pt>
                      <c:pt idx="2037">
                        <c:v>1.02</c:v>
                      </c:pt>
                      <c:pt idx="2038">
                        <c:v>1.02</c:v>
                      </c:pt>
                      <c:pt idx="2039">
                        <c:v>1.0209999999999999</c:v>
                      </c:pt>
                      <c:pt idx="2040">
                        <c:v>1.0209999999999999</c:v>
                      </c:pt>
                      <c:pt idx="2041">
                        <c:v>1.022</c:v>
                      </c:pt>
                      <c:pt idx="2042">
                        <c:v>1.022</c:v>
                      </c:pt>
                      <c:pt idx="2043">
                        <c:v>1.0229999999999999</c:v>
                      </c:pt>
                      <c:pt idx="2044">
                        <c:v>1.0229999999999999</c:v>
                      </c:pt>
                      <c:pt idx="2045">
                        <c:v>1.024</c:v>
                      </c:pt>
                      <c:pt idx="2046">
                        <c:v>1.024</c:v>
                      </c:pt>
                      <c:pt idx="2047">
                        <c:v>1.0249999999999999</c:v>
                      </c:pt>
                      <c:pt idx="2048">
                        <c:v>1.0249999999999999</c:v>
                      </c:pt>
                      <c:pt idx="2049">
                        <c:v>1.026</c:v>
                      </c:pt>
                      <c:pt idx="2050">
                        <c:v>1.026</c:v>
                      </c:pt>
                      <c:pt idx="2051">
                        <c:v>1.0269999999999999</c:v>
                      </c:pt>
                      <c:pt idx="2052">
                        <c:v>1.0269999999999999</c:v>
                      </c:pt>
                      <c:pt idx="2053">
                        <c:v>1.028</c:v>
                      </c:pt>
                      <c:pt idx="2054">
                        <c:v>1.028</c:v>
                      </c:pt>
                      <c:pt idx="2055">
                        <c:v>1.0289999999999999</c:v>
                      </c:pt>
                      <c:pt idx="2056">
                        <c:v>1.0289999999999999</c:v>
                      </c:pt>
                      <c:pt idx="2057">
                        <c:v>1.03</c:v>
                      </c:pt>
                      <c:pt idx="2058">
                        <c:v>1.03</c:v>
                      </c:pt>
                      <c:pt idx="2059">
                        <c:v>1.0309999999999999</c:v>
                      </c:pt>
                      <c:pt idx="2060">
                        <c:v>1.0309999999999999</c:v>
                      </c:pt>
                      <c:pt idx="2061">
                        <c:v>1.032</c:v>
                      </c:pt>
                      <c:pt idx="2062">
                        <c:v>1.032</c:v>
                      </c:pt>
                      <c:pt idx="2063">
                        <c:v>1.0329999999999999</c:v>
                      </c:pt>
                      <c:pt idx="2064">
                        <c:v>1.0329999999999999</c:v>
                      </c:pt>
                      <c:pt idx="2065">
                        <c:v>1.034</c:v>
                      </c:pt>
                      <c:pt idx="2066">
                        <c:v>1.034</c:v>
                      </c:pt>
                      <c:pt idx="2067">
                        <c:v>1.0349999999999999</c:v>
                      </c:pt>
                      <c:pt idx="2068">
                        <c:v>1.0349999999999999</c:v>
                      </c:pt>
                      <c:pt idx="2069">
                        <c:v>1.036</c:v>
                      </c:pt>
                      <c:pt idx="2070">
                        <c:v>1.036</c:v>
                      </c:pt>
                      <c:pt idx="2071">
                        <c:v>1.0369999999999999</c:v>
                      </c:pt>
                      <c:pt idx="2072">
                        <c:v>1.0369999999999999</c:v>
                      </c:pt>
                      <c:pt idx="2073">
                        <c:v>1.038</c:v>
                      </c:pt>
                      <c:pt idx="2074">
                        <c:v>1.038</c:v>
                      </c:pt>
                      <c:pt idx="2075">
                        <c:v>1.0389999999999999</c:v>
                      </c:pt>
                      <c:pt idx="2076">
                        <c:v>1.0389999999999999</c:v>
                      </c:pt>
                      <c:pt idx="2077">
                        <c:v>1.04</c:v>
                      </c:pt>
                      <c:pt idx="2078">
                        <c:v>1.04</c:v>
                      </c:pt>
                      <c:pt idx="2079">
                        <c:v>1.0409999999999999</c:v>
                      </c:pt>
                      <c:pt idx="2080">
                        <c:v>1.0409999999999999</c:v>
                      </c:pt>
                      <c:pt idx="2081">
                        <c:v>1.042</c:v>
                      </c:pt>
                      <c:pt idx="2082">
                        <c:v>1.042</c:v>
                      </c:pt>
                      <c:pt idx="2083">
                        <c:v>1.0429999999999999</c:v>
                      </c:pt>
                      <c:pt idx="2084">
                        <c:v>1.0429999999999999</c:v>
                      </c:pt>
                      <c:pt idx="2085">
                        <c:v>1.044</c:v>
                      </c:pt>
                      <c:pt idx="2086">
                        <c:v>1.044</c:v>
                      </c:pt>
                      <c:pt idx="2087">
                        <c:v>1.0449999999999999</c:v>
                      </c:pt>
                      <c:pt idx="2088">
                        <c:v>1.0449999999999999</c:v>
                      </c:pt>
                      <c:pt idx="2089">
                        <c:v>1.046</c:v>
                      </c:pt>
                      <c:pt idx="2090">
                        <c:v>1.046</c:v>
                      </c:pt>
                      <c:pt idx="2091">
                        <c:v>1.0469999999999999</c:v>
                      </c:pt>
                      <c:pt idx="2092">
                        <c:v>1.0469999999999999</c:v>
                      </c:pt>
                      <c:pt idx="2093">
                        <c:v>1.048</c:v>
                      </c:pt>
                      <c:pt idx="2094">
                        <c:v>1.048</c:v>
                      </c:pt>
                      <c:pt idx="2095">
                        <c:v>1.0489999999999999</c:v>
                      </c:pt>
                      <c:pt idx="2096">
                        <c:v>1.0489999999999999</c:v>
                      </c:pt>
                      <c:pt idx="2097">
                        <c:v>1.05</c:v>
                      </c:pt>
                      <c:pt idx="2098">
                        <c:v>1.05</c:v>
                      </c:pt>
                      <c:pt idx="2099">
                        <c:v>1.0509999999999999</c:v>
                      </c:pt>
                      <c:pt idx="2100">
                        <c:v>1.0509999999999999</c:v>
                      </c:pt>
                      <c:pt idx="2101">
                        <c:v>1.052</c:v>
                      </c:pt>
                      <c:pt idx="2102">
                        <c:v>1.052</c:v>
                      </c:pt>
                      <c:pt idx="2103">
                        <c:v>1.0529999999999999</c:v>
                      </c:pt>
                      <c:pt idx="2104">
                        <c:v>1.0529999999999999</c:v>
                      </c:pt>
                      <c:pt idx="2105">
                        <c:v>1.054</c:v>
                      </c:pt>
                      <c:pt idx="2106">
                        <c:v>1.054</c:v>
                      </c:pt>
                      <c:pt idx="2107">
                        <c:v>1.0549999999999999</c:v>
                      </c:pt>
                      <c:pt idx="2108">
                        <c:v>1.0549999999999999</c:v>
                      </c:pt>
                      <c:pt idx="2109">
                        <c:v>1.056</c:v>
                      </c:pt>
                      <c:pt idx="2110">
                        <c:v>1.056</c:v>
                      </c:pt>
                      <c:pt idx="2111">
                        <c:v>1.0569999999999999</c:v>
                      </c:pt>
                      <c:pt idx="2112">
                        <c:v>1.0569999999999999</c:v>
                      </c:pt>
                      <c:pt idx="2113">
                        <c:v>1.0580000000000001</c:v>
                      </c:pt>
                      <c:pt idx="2114">
                        <c:v>1.0580000000000001</c:v>
                      </c:pt>
                      <c:pt idx="2115">
                        <c:v>1.0589999999999999</c:v>
                      </c:pt>
                      <c:pt idx="2116">
                        <c:v>1.0589999999999999</c:v>
                      </c:pt>
                      <c:pt idx="2117">
                        <c:v>1.06</c:v>
                      </c:pt>
                      <c:pt idx="2118">
                        <c:v>1.06</c:v>
                      </c:pt>
                      <c:pt idx="2119">
                        <c:v>1.0609999999999999</c:v>
                      </c:pt>
                      <c:pt idx="2120">
                        <c:v>1.0609999999999999</c:v>
                      </c:pt>
                      <c:pt idx="2121">
                        <c:v>1.0620000000000001</c:v>
                      </c:pt>
                      <c:pt idx="2122">
                        <c:v>1.0620000000000001</c:v>
                      </c:pt>
                      <c:pt idx="2123">
                        <c:v>1.0629999999999999</c:v>
                      </c:pt>
                      <c:pt idx="2124">
                        <c:v>1.0629999999999999</c:v>
                      </c:pt>
                      <c:pt idx="2125">
                        <c:v>1.0640000000000001</c:v>
                      </c:pt>
                      <c:pt idx="2126">
                        <c:v>1.0640000000000001</c:v>
                      </c:pt>
                      <c:pt idx="2127">
                        <c:v>1.0649999999999999</c:v>
                      </c:pt>
                      <c:pt idx="2128">
                        <c:v>1.0649999999999999</c:v>
                      </c:pt>
                      <c:pt idx="2129">
                        <c:v>1.0660000000000001</c:v>
                      </c:pt>
                      <c:pt idx="2130">
                        <c:v>1.0660000000000001</c:v>
                      </c:pt>
                      <c:pt idx="2131">
                        <c:v>1.0669999999999999</c:v>
                      </c:pt>
                      <c:pt idx="2132">
                        <c:v>1.0669999999999999</c:v>
                      </c:pt>
                      <c:pt idx="2133">
                        <c:v>1.0680000000000001</c:v>
                      </c:pt>
                      <c:pt idx="2134">
                        <c:v>1.0680000000000001</c:v>
                      </c:pt>
                      <c:pt idx="2135">
                        <c:v>1.069</c:v>
                      </c:pt>
                      <c:pt idx="2136">
                        <c:v>1.069</c:v>
                      </c:pt>
                      <c:pt idx="2137">
                        <c:v>1.07</c:v>
                      </c:pt>
                      <c:pt idx="2138">
                        <c:v>1.07</c:v>
                      </c:pt>
                      <c:pt idx="2139">
                        <c:v>1.071</c:v>
                      </c:pt>
                      <c:pt idx="2140">
                        <c:v>1.071</c:v>
                      </c:pt>
                      <c:pt idx="2141">
                        <c:v>1.0720000000000001</c:v>
                      </c:pt>
                      <c:pt idx="2142">
                        <c:v>1.0720000000000001</c:v>
                      </c:pt>
                      <c:pt idx="2143">
                        <c:v>1.073</c:v>
                      </c:pt>
                      <c:pt idx="2144">
                        <c:v>1.073</c:v>
                      </c:pt>
                      <c:pt idx="2145">
                        <c:v>1.0740000000000001</c:v>
                      </c:pt>
                      <c:pt idx="2146">
                        <c:v>1.0740000000000001</c:v>
                      </c:pt>
                      <c:pt idx="2147">
                        <c:v>1.075</c:v>
                      </c:pt>
                      <c:pt idx="2148">
                        <c:v>1.075</c:v>
                      </c:pt>
                      <c:pt idx="2149">
                        <c:v>1.0760000000000001</c:v>
                      </c:pt>
                      <c:pt idx="2150">
                        <c:v>1.0760000000000001</c:v>
                      </c:pt>
                      <c:pt idx="2151">
                        <c:v>1.077</c:v>
                      </c:pt>
                      <c:pt idx="2152">
                        <c:v>1.077</c:v>
                      </c:pt>
                      <c:pt idx="2153">
                        <c:v>1.0780000000000001</c:v>
                      </c:pt>
                      <c:pt idx="2154">
                        <c:v>1.0780000000000001</c:v>
                      </c:pt>
                      <c:pt idx="2155">
                        <c:v>1.079</c:v>
                      </c:pt>
                      <c:pt idx="2156">
                        <c:v>1.079</c:v>
                      </c:pt>
                      <c:pt idx="2157">
                        <c:v>1.08</c:v>
                      </c:pt>
                      <c:pt idx="2158">
                        <c:v>1.08</c:v>
                      </c:pt>
                      <c:pt idx="2159">
                        <c:v>1.081</c:v>
                      </c:pt>
                      <c:pt idx="2160">
                        <c:v>1.081</c:v>
                      </c:pt>
                      <c:pt idx="2161">
                        <c:v>1.0820000000000001</c:v>
                      </c:pt>
                      <c:pt idx="2162">
                        <c:v>1.0820000000000001</c:v>
                      </c:pt>
                      <c:pt idx="2163">
                        <c:v>1.083</c:v>
                      </c:pt>
                      <c:pt idx="2164">
                        <c:v>1.083</c:v>
                      </c:pt>
                      <c:pt idx="2165">
                        <c:v>1.0840000000000001</c:v>
                      </c:pt>
                      <c:pt idx="2166">
                        <c:v>1.0840000000000001</c:v>
                      </c:pt>
                      <c:pt idx="2167">
                        <c:v>1.085</c:v>
                      </c:pt>
                      <c:pt idx="2168">
                        <c:v>1.085</c:v>
                      </c:pt>
                      <c:pt idx="2169">
                        <c:v>1.0860000000000001</c:v>
                      </c:pt>
                      <c:pt idx="2170">
                        <c:v>1.0860000000000001</c:v>
                      </c:pt>
                      <c:pt idx="2171">
                        <c:v>1.087</c:v>
                      </c:pt>
                      <c:pt idx="2172">
                        <c:v>1.087</c:v>
                      </c:pt>
                      <c:pt idx="2173">
                        <c:v>1.0880000000000001</c:v>
                      </c:pt>
                      <c:pt idx="2174">
                        <c:v>1.0880000000000001</c:v>
                      </c:pt>
                      <c:pt idx="2175">
                        <c:v>1.089</c:v>
                      </c:pt>
                      <c:pt idx="2176">
                        <c:v>1.089</c:v>
                      </c:pt>
                      <c:pt idx="2177">
                        <c:v>1.0900000000000001</c:v>
                      </c:pt>
                      <c:pt idx="2178">
                        <c:v>1.0900000000000001</c:v>
                      </c:pt>
                      <c:pt idx="2179">
                        <c:v>1.091</c:v>
                      </c:pt>
                      <c:pt idx="2180">
                        <c:v>1.091</c:v>
                      </c:pt>
                      <c:pt idx="2181">
                        <c:v>1.0920000000000001</c:v>
                      </c:pt>
                      <c:pt idx="2182">
                        <c:v>1.0920000000000001</c:v>
                      </c:pt>
                      <c:pt idx="2183">
                        <c:v>1.093</c:v>
                      </c:pt>
                      <c:pt idx="2184">
                        <c:v>1.093</c:v>
                      </c:pt>
                      <c:pt idx="2185">
                        <c:v>1.0940000000000001</c:v>
                      </c:pt>
                      <c:pt idx="2186">
                        <c:v>1.0940000000000001</c:v>
                      </c:pt>
                      <c:pt idx="2187">
                        <c:v>1.095</c:v>
                      </c:pt>
                      <c:pt idx="2188">
                        <c:v>1.095</c:v>
                      </c:pt>
                      <c:pt idx="2189">
                        <c:v>1.0960000000000001</c:v>
                      </c:pt>
                      <c:pt idx="2190">
                        <c:v>1.0960000000000001</c:v>
                      </c:pt>
                      <c:pt idx="2191">
                        <c:v>1.097</c:v>
                      </c:pt>
                      <c:pt idx="2192">
                        <c:v>1.097</c:v>
                      </c:pt>
                      <c:pt idx="2193">
                        <c:v>1.0980000000000001</c:v>
                      </c:pt>
                      <c:pt idx="2194">
                        <c:v>1.0980000000000001</c:v>
                      </c:pt>
                      <c:pt idx="2195">
                        <c:v>1.099</c:v>
                      </c:pt>
                      <c:pt idx="2196">
                        <c:v>1.099</c:v>
                      </c:pt>
                      <c:pt idx="2197">
                        <c:v>1.1000000000000001</c:v>
                      </c:pt>
                      <c:pt idx="2198">
                        <c:v>1.1000000000000001</c:v>
                      </c:pt>
                      <c:pt idx="2199">
                        <c:v>1.101</c:v>
                      </c:pt>
                      <c:pt idx="2200">
                        <c:v>1.101</c:v>
                      </c:pt>
                      <c:pt idx="2201">
                        <c:v>1.1020000000000001</c:v>
                      </c:pt>
                      <c:pt idx="2202">
                        <c:v>1.1020000000000001</c:v>
                      </c:pt>
                      <c:pt idx="2203">
                        <c:v>1.103</c:v>
                      </c:pt>
                      <c:pt idx="2204">
                        <c:v>1.103</c:v>
                      </c:pt>
                      <c:pt idx="2205">
                        <c:v>1.1040000000000001</c:v>
                      </c:pt>
                      <c:pt idx="2206">
                        <c:v>1.1040000000000001</c:v>
                      </c:pt>
                      <c:pt idx="2207">
                        <c:v>1.105</c:v>
                      </c:pt>
                      <c:pt idx="2208">
                        <c:v>1.105</c:v>
                      </c:pt>
                      <c:pt idx="2209">
                        <c:v>1.1060000000000001</c:v>
                      </c:pt>
                      <c:pt idx="2210">
                        <c:v>1.1060000000000001</c:v>
                      </c:pt>
                      <c:pt idx="2211">
                        <c:v>1.107</c:v>
                      </c:pt>
                      <c:pt idx="2212">
                        <c:v>1.107</c:v>
                      </c:pt>
                      <c:pt idx="2213">
                        <c:v>1.1080000000000001</c:v>
                      </c:pt>
                      <c:pt idx="2214">
                        <c:v>1.1080000000000001</c:v>
                      </c:pt>
                      <c:pt idx="2215">
                        <c:v>1.109</c:v>
                      </c:pt>
                      <c:pt idx="2216">
                        <c:v>1.109</c:v>
                      </c:pt>
                      <c:pt idx="2217">
                        <c:v>1.1100000000000001</c:v>
                      </c:pt>
                      <c:pt idx="2218">
                        <c:v>1.1100000000000001</c:v>
                      </c:pt>
                      <c:pt idx="2219">
                        <c:v>1.111</c:v>
                      </c:pt>
                      <c:pt idx="2220">
                        <c:v>1.111</c:v>
                      </c:pt>
                      <c:pt idx="2221">
                        <c:v>1.1120000000000001</c:v>
                      </c:pt>
                      <c:pt idx="2222">
                        <c:v>1.1120000000000001</c:v>
                      </c:pt>
                      <c:pt idx="2223">
                        <c:v>1.113</c:v>
                      </c:pt>
                      <c:pt idx="2224">
                        <c:v>1.113</c:v>
                      </c:pt>
                      <c:pt idx="2225">
                        <c:v>1.1140000000000001</c:v>
                      </c:pt>
                      <c:pt idx="2226">
                        <c:v>1.1140000000000001</c:v>
                      </c:pt>
                      <c:pt idx="2227">
                        <c:v>1.115</c:v>
                      </c:pt>
                      <c:pt idx="2228">
                        <c:v>1.115</c:v>
                      </c:pt>
                      <c:pt idx="2229">
                        <c:v>1.1160000000000001</c:v>
                      </c:pt>
                      <c:pt idx="2230">
                        <c:v>1.1160000000000001</c:v>
                      </c:pt>
                      <c:pt idx="2231">
                        <c:v>1.117</c:v>
                      </c:pt>
                      <c:pt idx="2232">
                        <c:v>1.117</c:v>
                      </c:pt>
                      <c:pt idx="2233">
                        <c:v>1.1180000000000001</c:v>
                      </c:pt>
                      <c:pt idx="2234">
                        <c:v>1.1180000000000001</c:v>
                      </c:pt>
                      <c:pt idx="2235">
                        <c:v>1.119</c:v>
                      </c:pt>
                      <c:pt idx="2236">
                        <c:v>1.119</c:v>
                      </c:pt>
                      <c:pt idx="2237">
                        <c:v>1.1200000000000001</c:v>
                      </c:pt>
                      <c:pt idx="2238">
                        <c:v>1.1200000000000001</c:v>
                      </c:pt>
                      <c:pt idx="2239">
                        <c:v>1.121</c:v>
                      </c:pt>
                      <c:pt idx="2240">
                        <c:v>1.121</c:v>
                      </c:pt>
                      <c:pt idx="2241">
                        <c:v>1.1220000000000001</c:v>
                      </c:pt>
                      <c:pt idx="2242">
                        <c:v>1.1220000000000001</c:v>
                      </c:pt>
                      <c:pt idx="2243">
                        <c:v>1.123</c:v>
                      </c:pt>
                      <c:pt idx="2244">
                        <c:v>1.123</c:v>
                      </c:pt>
                      <c:pt idx="2245">
                        <c:v>1.1240000000000001</c:v>
                      </c:pt>
                      <c:pt idx="2246">
                        <c:v>1.1240000000000001</c:v>
                      </c:pt>
                      <c:pt idx="2247">
                        <c:v>1.125</c:v>
                      </c:pt>
                      <c:pt idx="2248">
                        <c:v>1.125</c:v>
                      </c:pt>
                      <c:pt idx="2249">
                        <c:v>1.1259999999999999</c:v>
                      </c:pt>
                      <c:pt idx="2250">
                        <c:v>1.1259999999999999</c:v>
                      </c:pt>
                      <c:pt idx="2251">
                        <c:v>1.127</c:v>
                      </c:pt>
                      <c:pt idx="2252">
                        <c:v>1.127</c:v>
                      </c:pt>
                      <c:pt idx="2253">
                        <c:v>1.1279999999999999</c:v>
                      </c:pt>
                      <c:pt idx="2254">
                        <c:v>1.1279999999999999</c:v>
                      </c:pt>
                      <c:pt idx="2255">
                        <c:v>1.129</c:v>
                      </c:pt>
                      <c:pt idx="2256">
                        <c:v>1.129</c:v>
                      </c:pt>
                      <c:pt idx="2257">
                        <c:v>1.1299999999999999</c:v>
                      </c:pt>
                      <c:pt idx="2258">
                        <c:v>1.1299999999999999</c:v>
                      </c:pt>
                      <c:pt idx="2259">
                        <c:v>1.131</c:v>
                      </c:pt>
                      <c:pt idx="2260">
                        <c:v>1.131</c:v>
                      </c:pt>
                      <c:pt idx="2261">
                        <c:v>1.1319999999999999</c:v>
                      </c:pt>
                      <c:pt idx="2262">
                        <c:v>1.1319999999999999</c:v>
                      </c:pt>
                      <c:pt idx="2263">
                        <c:v>1.133</c:v>
                      </c:pt>
                      <c:pt idx="2264">
                        <c:v>1.133</c:v>
                      </c:pt>
                      <c:pt idx="2265">
                        <c:v>1.1339999999999999</c:v>
                      </c:pt>
                      <c:pt idx="2266">
                        <c:v>1.1339999999999999</c:v>
                      </c:pt>
                      <c:pt idx="2267">
                        <c:v>1.135</c:v>
                      </c:pt>
                      <c:pt idx="2268">
                        <c:v>1.135</c:v>
                      </c:pt>
                      <c:pt idx="2269">
                        <c:v>1.1359999999999999</c:v>
                      </c:pt>
                      <c:pt idx="2270">
                        <c:v>1.1359999999999999</c:v>
                      </c:pt>
                      <c:pt idx="2271">
                        <c:v>1.137</c:v>
                      </c:pt>
                      <c:pt idx="2272">
                        <c:v>1.137</c:v>
                      </c:pt>
                      <c:pt idx="2273">
                        <c:v>1.1379999999999999</c:v>
                      </c:pt>
                      <c:pt idx="2274">
                        <c:v>1.1379999999999999</c:v>
                      </c:pt>
                      <c:pt idx="2275">
                        <c:v>1.139</c:v>
                      </c:pt>
                      <c:pt idx="2276">
                        <c:v>1.139</c:v>
                      </c:pt>
                      <c:pt idx="2277">
                        <c:v>1.1399999999999999</c:v>
                      </c:pt>
                      <c:pt idx="2278">
                        <c:v>1.1399999999999999</c:v>
                      </c:pt>
                      <c:pt idx="2279">
                        <c:v>1.141</c:v>
                      </c:pt>
                      <c:pt idx="2280">
                        <c:v>1.141</c:v>
                      </c:pt>
                      <c:pt idx="2281">
                        <c:v>1.1419999999999999</c:v>
                      </c:pt>
                      <c:pt idx="2282">
                        <c:v>1.1419999999999999</c:v>
                      </c:pt>
                      <c:pt idx="2283">
                        <c:v>1.143</c:v>
                      </c:pt>
                      <c:pt idx="2284">
                        <c:v>1.143</c:v>
                      </c:pt>
                      <c:pt idx="2285">
                        <c:v>1.1439999999999999</c:v>
                      </c:pt>
                      <c:pt idx="2286">
                        <c:v>1.1439999999999999</c:v>
                      </c:pt>
                      <c:pt idx="2287">
                        <c:v>1.145</c:v>
                      </c:pt>
                      <c:pt idx="2288">
                        <c:v>1.145</c:v>
                      </c:pt>
                      <c:pt idx="2289">
                        <c:v>1.1459999999999999</c:v>
                      </c:pt>
                      <c:pt idx="2290">
                        <c:v>1.1459999999999999</c:v>
                      </c:pt>
                      <c:pt idx="2291">
                        <c:v>1.147</c:v>
                      </c:pt>
                      <c:pt idx="2292">
                        <c:v>1.147</c:v>
                      </c:pt>
                      <c:pt idx="2293">
                        <c:v>1.1479999999999999</c:v>
                      </c:pt>
                      <c:pt idx="2294">
                        <c:v>1.1479999999999999</c:v>
                      </c:pt>
                      <c:pt idx="2295">
                        <c:v>1.149</c:v>
                      </c:pt>
                      <c:pt idx="2296">
                        <c:v>1.149</c:v>
                      </c:pt>
                      <c:pt idx="2297">
                        <c:v>1.1499999999999999</c:v>
                      </c:pt>
                      <c:pt idx="2298">
                        <c:v>1.1499999999999999</c:v>
                      </c:pt>
                      <c:pt idx="2299">
                        <c:v>1.151</c:v>
                      </c:pt>
                      <c:pt idx="2300">
                        <c:v>1.151</c:v>
                      </c:pt>
                      <c:pt idx="2301">
                        <c:v>1.1519999999999999</c:v>
                      </c:pt>
                      <c:pt idx="2302">
                        <c:v>1.1519999999999999</c:v>
                      </c:pt>
                      <c:pt idx="2303">
                        <c:v>1.153</c:v>
                      </c:pt>
                      <c:pt idx="2304">
                        <c:v>1.153</c:v>
                      </c:pt>
                      <c:pt idx="2305">
                        <c:v>1.1539999999999999</c:v>
                      </c:pt>
                      <c:pt idx="2306">
                        <c:v>1.1539999999999999</c:v>
                      </c:pt>
                      <c:pt idx="2307">
                        <c:v>1.155</c:v>
                      </c:pt>
                      <c:pt idx="2308">
                        <c:v>1.155</c:v>
                      </c:pt>
                      <c:pt idx="2309">
                        <c:v>1.1559999999999999</c:v>
                      </c:pt>
                      <c:pt idx="2310">
                        <c:v>1.1559999999999999</c:v>
                      </c:pt>
                      <c:pt idx="2311">
                        <c:v>1.157</c:v>
                      </c:pt>
                      <c:pt idx="2312">
                        <c:v>1.157</c:v>
                      </c:pt>
                      <c:pt idx="2313">
                        <c:v>1.1579999999999999</c:v>
                      </c:pt>
                      <c:pt idx="2314">
                        <c:v>1.1579999999999999</c:v>
                      </c:pt>
                      <c:pt idx="2315">
                        <c:v>1.159</c:v>
                      </c:pt>
                      <c:pt idx="2316">
                        <c:v>1.159</c:v>
                      </c:pt>
                      <c:pt idx="2317">
                        <c:v>1.1599999999999999</c:v>
                      </c:pt>
                      <c:pt idx="2318">
                        <c:v>1.1599999999999999</c:v>
                      </c:pt>
                      <c:pt idx="2319">
                        <c:v>1.161</c:v>
                      </c:pt>
                      <c:pt idx="2320">
                        <c:v>1.161</c:v>
                      </c:pt>
                      <c:pt idx="2321">
                        <c:v>1.1619999999999999</c:v>
                      </c:pt>
                      <c:pt idx="2322">
                        <c:v>1.1619999999999999</c:v>
                      </c:pt>
                      <c:pt idx="2323">
                        <c:v>1.163</c:v>
                      </c:pt>
                      <c:pt idx="2324">
                        <c:v>1.163</c:v>
                      </c:pt>
                      <c:pt idx="2325">
                        <c:v>1.1639999999999999</c:v>
                      </c:pt>
                      <c:pt idx="2326">
                        <c:v>1.1639999999999999</c:v>
                      </c:pt>
                      <c:pt idx="2327">
                        <c:v>1.165</c:v>
                      </c:pt>
                      <c:pt idx="2328">
                        <c:v>1.165</c:v>
                      </c:pt>
                      <c:pt idx="2329">
                        <c:v>1.1659999999999999</c:v>
                      </c:pt>
                      <c:pt idx="2330">
                        <c:v>1.1659999999999999</c:v>
                      </c:pt>
                      <c:pt idx="2331">
                        <c:v>1.167</c:v>
                      </c:pt>
                      <c:pt idx="2332">
                        <c:v>1.167</c:v>
                      </c:pt>
                      <c:pt idx="2333">
                        <c:v>1.1679999999999999</c:v>
                      </c:pt>
                      <c:pt idx="2334">
                        <c:v>1.1679999999999999</c:v>
                      </c:pt>
                      <c:pt idx="2335">
                        <c:v>1.169</c:v>
                      </c:pt>
                      <c:pt idx="2336">
                        <c:v>1.169</c:v>
                      </c:pt>
                      <c:pt idx="2337">
                        <c:v>1.17</c:v>
                      </c:pt>
                      <c:pt idx="2338">
                        <c:v>1.17</c:v>
                      </c:pt>
                      <c:pt idx="2339">
                        <c:v>1.171</c:v>
                      </c:pt>
                      <c:pt idx="2340">
                        <c:v>1.171</c:v>
                      </c:pt>
                      <c:pt idx="2341">
                        <c:v>1.1719999999999999</c:v>
                      </c:pt>
                      <c:pt idx="2342">
                        <c:v>1.1719999999999999</c:v>
                      </c:pt>
                      <c:pt idx="2343">
                        <c:v>1.173</c:v>
                      </c:pt>
                      <c:pt idx="2344">
                        <c:v>1.173</c:v>
                      </c:pt>
                      <c:pt idx="2345">
                        <c:v>1.1739999999999999</c:v>
                      </c:pt>
                      <c:pt idx="2346">
                        <c:v>1.1739999999999999</c:v>
                      </c:pt>
                      <c:pt idx="2347">
                        <c:v>1.175</c:v>
                      </c:pt>
                      <c:pt idx="2348">
                        <c:v>1.175</c:v>
                      </c:pt>
                      <c:pt idx="2349">
                        <c:v>1.1759999999999999</c:v>
                      </c:pt>
                      <c:pt idx="2350">
                        <c:v>1.1759999999999999</c:v>
                      </c:pt>
                      <c:pt idx="2351">
                        <c:v>1.177</c:v>
                      </c:pt>
                      <c:pt idx="2352">
                        <c:v>1.177</c:v>
                      </c:pt>
                      <c:pt idx="2353">
                        <c:v>1.1779999999999999</c:v>
                      </c:pt>
                      <c:pt idx="2354">
                        <c:v>1.1779999999999999</c:v>
                      </c:pt>
                      <c:pt idx="2355">
                        <c:v>1.179</c:v>
                      </c:pt>
                      <c:pt idx="2356">
                        <c:v>1.179</c:v>
                      </c:pt>
                      <c:pt idx="2357">
                        <c:v>1.18</c:v>
                      </c:pt>
                      <c:pt idx="2358">
                        <c:v>1.18</c:v>
                      </c:pt>
                      <c:pt idx="2359">
                        <c:v>1.181</c:v>
                      </c:pt>
                      <c:pt idx="2360">
                        <c:v>1.181</c:v>
                      </c:pt>
                      <c:pt idx="2361">
                        <c:v>1.1819999999999999</c:v>
                      </c:pt>
                      <c:pt idx="2362">
                        <c:v>1.1819999999999999</c:v>
                      </c:pt>
                      <c:pt idx="2363">
                        <c:v>1.1830000000000001</c:v>
                      </c:pt>
                      <c:pt idx="2364">
                        <c:v>1.1830000000000001</c:v>
                      </c:pt>
                      <c:pt idx="2365">
                        <c:v>1.1839999999999999</c:v>
                      </c:pt>
                      <c:pt idx="2366">
                        <c:v>1.1839999999999999</c:v>
                      </c:pt>
                      <c:pt idx="2367">
                        <c:v>1.1850000000000001</c:v>
                      </c:pt>
                      <c:pt idx="2368">
                        <c:v>1.1850000000000001</c:v>
                      </c:pt>
                      <c:pt idx="2369">
                        <c:v>1.1859999999999999</c:v>
                      </c:pt>
                      <c:pt idx="2370">
                        <c:v>1.1859999999999999</c:v>
                      </c:pt>
                      <c:pt idx="2371">
                        <c:v>1.1870000000000001</c:v>
                      </c:pt>
                      <c:pt idx="2372">
                        <c:v>1.1870000000000001</c:v>
                      </c:pt>
                      <c:pt idx="2373">
                        <c:v>1.1879999999999999</c:v>
                      </c:pt>
                      <c:pt idx="2374">
                        <c:v>1.1879999999999999</c:v>
                      </c:pt>
                      <c:pt idx="2375">
                        <c:v>1.1890000000000001</c:v>
                      </c:pt>
                      <c:pt idx="2376">
                        <c:v>1.1890000000000001</c:v>
                      </c:pt>
                      <c:pt idx="2377">
                        <c:v>1.19</c:v>
                      </c:pt>
                      <c:pt idx="2378">
                        <c:v>1.19</c:v>
                      </c:pt>
                      <c:pt idx="2379">
                        <c:v>1.1910000000000001</c:v>
                      </c:pt>
                      <c:pt idx="2380">
                        <c:v>1.1910000000000001</c:v>
                      </c:pt>
                      <c:pt idx="2381">
                        <c:v>1.1919999999999999</c:v>
                      </c:pt>
                      <c:pt idx="2382">
                        <c:v>1.1919999999999999</c:v>
                      </c:pt>
                      <c:pt idx="2383">
                        <c:v>1.1930000000000001</c:v>
                      </c:pt>
                      <c:pt idx="2384">
                        <c:v>1.1930000000000001</c:v>
                      </c:pt>
                      <c:pt idx="2385">
                        <c:v>1.194</c:v>
                      </c:pt>
                      <c:pt idx="2386">
                        <c:v>1.194</c:v>
                      </c:pt>
                      <c:pt idx="2387">
                        <c:v>1.1950000000000001</c:v>
                      </c:pt>
                      <c:pt idx="2388">
                        <c:v>1.1950000000000001</c:v>
                      </c:pt>
                      <c:pt idx="2389">
                        <c:v>1.196</c:v>
                      </c:pt>
                      <c:pt idx="2390">
                        <c:v>1.196</c:v>
                      </c:pt>
                      <c:pt idx="2391">
                        <c:v>1.1970000000000001</c:v>
                      </c:pt>
                      <c:pt idx="2392">
                        <c:v>1.1970000000000001</c:v>
                      </c:pt>
                      <c:pt idx="2393">
                        <c:v>1.198</c:v>
                      </c:pt>
                      <c:pt idx="2394">
                        <c:v>1.198</c:v>
                      </c:pt>
                      <c:pt idx="2395">
                        <c:v>1.1990000000000001</c:v>
                      </c:pt>
                      <c:pt idx="2396">
                        <c:v>1.1990000000000001</c:v>
                      </c:pt>
                      <c:pt idx="2397">
                        <c:v>1.2</c:v>
                      </c:pt>
                      <c:pt idx="2398">
                        <c:v>1.2</c:v>
                      </c:pt>
                      <c:pt idx="2399">
                        <c:v>1.2010000000000001</c:v>
                      </c:pt>
                      <c:pt idx="2400">
                        <c:v>1.2010000000000001</c:v>
                      </c:pt>
                      <c:pt idx="2401">
                        <c:v>1.202</c:v>
                      </c:pt>
                      <c:pt idx="2402">
                        <c:v>1.202</c:v>
                      </c:pt>
                      <c:pt idx="2403">
                        <c:v>1.2030000000000001</c:v>
                      </c:pt>
                      <c:pt idx="2404">
                        <c:v>1.2030000000000001</c:v>
                      </c:pt>
                      <c:pt idx="2405">
                        <c:v>1.204</c:v>
                      </c:pt>
                      <c:pt idx="2406">
                        <c:v>1.204</c:v>
                      </c:pt>
                      <c:pt idx="2407">
                        <c:v>1.2050000000000001</c:v>
                      </c:pt>
                      <c:pt idx="2408">
                        <c:v>1.2050000000000001</c:v>
                      </c:pt>
                      <c:pt idx="2409">
                        <c:v>1.206</c:v>
                      </c:pt>
                      <c:pt idx="2410">
                        <c:v>1.206</c:v>
                      </c:pt>
                      <c:pt idx="2411">
                        <c:v>1.2070000000000001</c:v>
                      </c:pt>
                      <c:pt idx="2412">
                        <c:v>1.2070000000000001</c:v>
                      </c:pt>
                      <c:pt idx="2413">
                        <c:v>1.208</c:v>
                      </c:pt>
                      <c:pt idx="2414">
                        <c:v>1.208</c:v>
                      </c:pt>
                      <c:pt idx="2415">
                        <c:v>1.2090000000000001</c:v>
                      </c:pt>
                      <c:pt idx="2416">
                        <c:v>1.2090000000000001</c:v>
                      </c:pt>
                      <c:pt idx="2417">
                        <c:v>1.21</c:v>
                      </c:pt>
                      <c:pt idx="2418">
                        <c:v>1.21</c:v>
                      </c:pt>
                      <c:pt idx="2419">
                        <c:v>1.2110000000000001</c:v>
                      </c:pt>
                      <c:pt idx="2420">
                        <c:v>1.2110000000000001</c:v>
                      </c:pt>
                      <c:pt idx="2421">
                        <c:v>1.212</c:v>
                      </c:pt>
                      <c:pt idx="2422">
                        <c:v>1.212</c:v>
                      </c:pt>
                      <c:pt idx="2423">
                        <c:v>1.2130000000000001</c:v>
                      </c:pt>
                      <c:pt idx="2424">
                        <c:v>1.2130000000000001</c:v>
                      </c:pt>
                      <c:pt idx="2425">
                        <c:v>1.214</c:v>
                      </c:pt>
                      <c:pt idx="2426">
                        <c:v>1.214</c:v>
                      </c:pt>
                      <c:pt idx="2427">
                        <c:v>1.2150000000000001</c:v>
                      </c:pt>
                      <c:pt idx="2428">
                        <c:v>1.2150000000000001</c:v>
                      </c:pt>
                      <c:pt idx="2429">
                        <c:v>1.216</c:v>
                      </c:pt>
                      <c:pt idx="2430">
                        <c:v>1.216</c:v>
                      </c:pt>
                      <c:pt idx="2431">
                        <c:v>1.2170000000000001</c:v>
                      </c:pt>
                      <c:pt idx="2432">
                        <c:v>1.2170000000000001</c:v>
                      </c:pt>
                      <c:pt idx="2433">
                        <c:v>1.218</c:v>
                      </c:pt>
                      <c:pt idx="2434">
                        <c:v>1.218</c:v>
                      </c:pt>
                      <c:pt idx="2435">
                        <c:v>1.2190000000000001</c:v>
                      </c:pt>
                      <c:pt idx="2436">
                        <c:v>1.2190000000000001</c:v>
                      </c:pt>
                      <c:pt idx="2437">
                        <c:v>1.22</c:v>
                      </c:pt>
                      <c:pt idx="2438">
                        <c:v>1.22</c:v>
                      </c:pt>
                      <c:pt idx="2439">
                        <c:v>1.2210000000000001</c:v>
                      </c:pt>
                      <c:pt idx="2440">
                        <c:v>1.2210000000000001</c:v>
                      </c:pt>
                      <c:pt idx="2441">
                        <c:v>1.222</c:v>
                      </c:pt>
                      <c:pt idx="2442">
                        <c:v>1.222</c:v>
                      </c:pt>
                      <c:pt idx="2443">
                        <c:v>1.2230000000000001</c:v>
                      </c:pt>
                      <c:pt idx="2444">
                        <c:v>1.2230000000000001</c:v>
                      </c:pt>
                      <c:pt idx="2445">
                        <c:v>1.224</c:v>
                      </c:pt>
                      <c:pt idx="2446">
                        <c:v>1.224</c:v>
                      </c:pt>
                      <c:pt idx="2447">
                        <c:v>1.2250000000000001</c:v>
                      </c:pt>
                      <c:pt idx="2448">
                        <c:v>1.2250000000000001</c:v>
                      </c:pt>
                      <c:pt idx="2449">
                        <c:v>1.226</c:v>
                      </c:pt>
                      <c:pt idx="2450">
                        <c:v>1.226</c:v>
                      </c:pt>
                      <c:pt idx="2451">
                        <c:v>1.2270000000000001</c:v>
                      </c:pt>
                      <c:pt idx="2452">
                        <c:v>1.2270000000000001</c:v>
                      </c:pt>
                      <c:pt idx="2453">
                        <c:v>1.228</c:v>
                      </c:pt>
                      <c:pt idx="2454">
                        <c:v>1.228</c:v>
                      </c:pt>
                      <c:pt idx="2455">
                        <c:v>1.2290000000000001</c:v>
                      </c:pt>
                      <c:pt idx="2456">
                        <c:v>1.2290000000000001</c:v>
                      </c:pt>
                      <c:pt idx="2457">
                        <c:v>1.23</c:v>
                      </c:pt>
                      <c:pt idx="2458">
                        <c:v>1.23</c:v>
                      </c:pt>
                      <c:pt idx="2459">
                        <c:v>1.2310000000000001</c:v>
                      </c:pt>
                      <c:pt idx="2460">
                        <c:v>1.2310000000000001</c:v>
                      </c:pt>
                      <c:pt idx="2461">
                        <c:v>1.232</c:v>
                      </c:pt>
                      <c:pt idx="2462">
                        <c:v>1.232</c:v>
                      </c:pt>
                      <c:pt idx="2463">
                        <c:v>1.2330000000000001</c:v>
                      </c:pt>
                      <c:pt idx="2464">
                        <c:v>1.2330000000000001</c:v>
                      </c:pt>
                      <c:pt idx="2465">
                        <c:v>1.234</c:v>
                      </c:pt>
                      <c:pt idx="2466">
                        <c:v>1.234</c:v>
                      </c:pt>
                      <c:pt idx="2467">
                        <c:v>1.2350000000000001</c:v>
                      </c:pt>
                      <c:pt idx="2468">
                        <c:v>1.2350000000000001</c:v>
                      </c:pt>
                      <c:pt idx="2469">
                        <c:v>1.236</c:v>
                      </c:pt>
                      <c:pt idx="2470">
                        <c:v>1.236</c:v>
                      </c:pt>
                      <c:pt idx="2471">
                        <c:v>1.2370000000000001</c:v>
                      </c:pt>
                      <c:pt idx="2472">
                        <c:v>1.2370000000000001</c:v>
                      </c:pt>
                      <c:pt idx="2473">
                        <c:v>1.238</c:v>
                      </c:pt>
                      <c:pt idx="2474">
                        <c:v>1.238</c:v>
                      </c:pt>
                      <c:pt idx="2475">
                        <c:v>1.2390000000000001</c:v>
                      </c:pt>
                      <c:pt idx="2476">
                        <c:v>1.2390000000000001</c:v>
                      </c:pt>
                      <c:pt idx="2477">
                        <c:v>1.24</c:v>
                      </c:pt>
                      <c:pt idx="2478">
                        <c:v>1.24</c:v>
                      </c:pt>
                      <c:pt idx="2479">
                        <c:v>1.2410000000000001</c:v>
                      </c:pt>
                      <c:pt idx="2480">
                        <c:v>1.2410000000000001</c:v>
                      </c:pt>
                      <c:pt idx="2481">
                        <c:v>1.242</c:v>
                      </c:pt>
                      <c:pt idx="2482">
                        <c:v>1.242</c:v>
                      </c:pt>
                      <c:pt idx="2483">
                        <c:v>1.2430000000000001</c:v>
                      </c:pt>
                      <c:pt idx="2484">
                        <c:v>1.2430000000000001</c:v>
                      </c:pt>
                      <c:pt idx="2485">
                        <c:v>1.244</c:v>
                      </c:pt>
                      <c:pt idx="2486">
                        <c:v>1.244</c:v>
                      </c:pt>
                      <c:pt idx="2487">
                        <c:v>1.2450000000000001</c:v>
                      </c:pt>
                      <c:pt idx="2488">
                        <c:v>1.2450000000000001</c:v>
                      </c:pt>
                      <c:pt idx="2489">
                        <c:v>1.246</c:v>
                      </c:pt>
                      <c:pt idx="2490">
                        <c:v>1.246</c:v>
                      </c:pt>
                      <c:pt idx="2491">
                        <c:v>1.2470000000000001</c:v>
                      </c:pt>
                      <c:pt idx="2492">
                        <c:v>1.2470000000000001</c:v>
                      </c:pt>
                      <c:pt idx="2493">
                        <c:v>1.248</c:v>
                      </c:pt>
                      <c:pt idx="2494">
                        <c:v>1.248</c:v>
                      </c:pt>
                      <c:pt idx="2495">
                        <c:v>1.2490000000000001</c:v>
                      </c:pt>
                      <c:pt idx="2496">
                        <c:v>1.2490000000000001</c:v>
                      </c:pt>
                      <c:pt idx="2497">
                        <c:v>1.25</c:v>
                      </c:pt>
                      <c:pt idx="2498">
                        <c:v>1.25</c:v>
                      </c:pt>
                      <c:pt idx="2499">
                        <c:v>1.2509999999999999</c:v>
                      </c:pt>
                      <c:pt idx="2500">
                        <c:v>1.2509999999999999</c:v>
                      </c:pt>
                      <c:pt idx="2501">
                        <c:v>1.252</c:v>
                      </c:pt>
                      <c:pt idx="2502">
                        <c:v>1.252</c:v>
                      </c:pt>
                      <c:pt idx="2503">
                        <c:v>1.2529999999999999</c:v>
                      </c:pt>
                      <c:pt idx="2504">
                        <c:v>1.2529999999999999</c:v>
                      </c:pt>
                      <c:pt idx="2505">
                        <c:v>1.254</c:v>
                      </c:pt>
                      <c:pt idx="2506">
                        <c:v>1.254</c:v>
                      </c:pt>
                      <c:pt idx="2507">
                        <c:v>1.2549999999999999</c:v>
                      </c:pt>
                      <c:pt idx="2508">
                        <c:v>1.2549999999999999</c:v>
                      </c:pt>
                      <c:pt idx="2509">
                        <c:v>1.256</c:v>
                      </c:pt>
                      <c:pt idx="2510">
                        <c:v>1.256</c:v>
                      </c:pt>
                      <c:pt idx="2511">
                        <c:v>1.2569999999999999</c:v>
                      </c:pt>
                      <c:pt idx="2512">
                        <c:v>1.2569999999999999</c:v>
                      </c:pt>
                      <c:pt idx="2513">
                        <c:v>1.258</c:v>
                      </c:pt>
                      <c:pt idx="2514">
                        <c:v>1.258</c:v>
                      </c:pt>
                      <c:pt idx="2515">
                        <c:v>1.2589999999999999</c:v>
                      </c:pt>
                      <c:pt idx="2516">
                        <c:v>1.2589999999999999</c:v>
                      </c:pt>
                      <c:pt idx="2517">
                        <c:v>1.26</c:v>
                      </c:pt>
                      <c:pt idx="2518">
                        <c:v>1.26</c:v>
                      </c:pt>
                      <c:pt idx="2519">
                        <c:v>1.2609999999999999</c:v>
                      </c:pt>
                      <c:pt idx="2520">
                        <c:v>1.2609999999999999</c:v>
                      </c:pt>
                      <c:pt idx="2521">
                        <c:v>1.262</c:v>
                      </c:pt>
                      <c:pt idx="2522">
                        <c:v>1.262</c:v>
                      </c:pt>
                      <c:pt idx="2523">
                        <c:v>1.2629999999999999</c:v>
                      </c:pt>
                      <c:pt idx="2524">
                        <c:v>1.2629999999999999</c:v>
                      </c:pt>
                      <c:pt idx="2525">
                        <c:v>1.264</c:v>
                      </c:pt>
                      <c:pt idx="2526">
                        <c:v>1.264</c:v>
                      </c:pt>
                      <c:pt idx="2527">
                        <c:v>1.2649999999999999</c:v>
                      </c:pt>
                      <c:pt idx="2528">
                        <c:v>1.2649999999999999</c:v>
                      </c:pt>
                      <c:pt idx="2529">
                        <c:v>1.266</c:v>
                      </c:pt>
                      <c:pt idx="2530">
                        <c:v>1.266</c:v>
                      </c:pt>
                      <c:pt idx="2531">
                        <c:v>1.2669999999999999</c:v>
                      </c:pt>
                      <c:pt idx="2532">
                        <c:v>1.2669999999999999</c:v>
                      </c:pt>
                      <c:pt idx="2533">
                        <c:v>1.268</c:v>
                      </c:pt>
                      <c:pt idx="2534">
                        <c:v>1.268</c:v>
                      </c:pt>
                      <c:pt idx="2535">
                        <c:v>1.2689999999999999</c:v>
                      </c:pt>
                      <c:pt idx="2536">
                        <c:v>1.2689999999999999</c:v>
                      </c:pt>
                      <c:pt idx="2537">
                        <c:v>1.27</c:v>
                      </c:pt>
                      <c:pt idx="2538">
                        <c:v>1.27</c:v>
                      </c:pt>
                      <c:pt idx="2539">
                        <c:v>1.2709999999999999</c:v>
                      </c:pt>
                      <c:pt idx="2540">
                        <c:v>1.2709999999999999</c:v>
                      </c:pt>
                      <c:pt idx="2541">
                        <c:v>1.272</c:v>
                      </c:pt>
                      <c:pt idx="2542">
                        <c:v>1.272</c:v>
                      </c:pt>
                      <c:pt idx="2543">
                        <c:v>1.2729999999999999</c:v>
                      </c:pt>
                      <c:pt idx="2544">
                        <c:v>1.2729999999999999</c:v>
                      </c:pt>
                      <c:pt idx="2545">
                        <c:v>1.274</c:v>
                      </c:pt>
                      <c:pt idx="2546">
                        <c:v>1.274</c:v>
                      </c:pt>
                      <c:pt idx="2547">
                        <c:v>1.2749999999999999</c:v>
                      </c:pt>
                      <c:pt idx="2548">
                        <c:v>1.2749999999999999</c:v>
                      </c:pt>
                      <c:pt idx="2549">
                        <c:v>1.276</c:v>
                      </c:pt>
                      <c:pt idx="2550">
                        <c:v>1.276</c:v>
                      </c:pt>
                      <c:pt idx="2551">
                        <c:v>1.2769999999999999</c:v>
                      </c:pt>
                      <c:pt idx="2552">
                        <c:v>1.2769999999999999</c:v>
                      </c:pt>
                      <c:pt idx="2553">
                        <c:v>1.278</c:v>
                      </c:pt>
                      <c:pt idx="2554">
                        <c:v>1.278</c:v>
                      </c:pt>
                      <c:pt idx="2555">
                        <c:v>1.2789999999999999</c:v>
                      </c:pt>
                      <c:pt idx="2556">
                        <c:v>1.2789999999999999</c:v>
                      </c:pt>
                      <c:pt idx="2557">
                        <c:v>1.28</c:v>
                      </c:pt>
                      <c:pt idx="2558">
                        <c:v>1.28</c:v>
                      </c:pt>
                      <c:pt idx="2559">
                        <c:v>1.2809999999999999</c:v>
                      </c:pt>
                      <c:pt idx="2560">
                        <c:v>1.2809999999999999</c:v>
                      </c:pt>
                      <c:pt idx="2561">
                        <c:v>1.282</c:v>
                      </c:pt>
                      <c:pt idx="2562">
                        <c:v>1.282</c:v>
                      </c:pt>
                      <c:pt idx="2563">
                        <c:v>1.2829999999999999</c:v>
                      </c:pt>
                      <c:pt idx="2564">
                        <c:v>1.2829999999999999</c:v>
                      </c:pt>
                      <c:pt idx="2565">
                        <c:v>1.284</c:v>
                      </c:pt>
                      <c:pt idx="2566">
                        <c:v>1.284</c:v>
                      </c:pt>
                      <c:pt idx="2567">
                        <c:v>1.2849999999999999</c:v>
                      </c:pt>
                      <c:pt idx="2568">
                        <c:v>1.2849999999999999</c:v>
                      </c:pt>
                      <c:pt idx="2569">
                        <c:v>1.286</c:v>
                      </c:pt>
                      <c:pt idx="2570">
                        <c:v>1.286</c:v>
                      </c:pt>
                      <c:pt idx="2571">
                        <c:v>1.2869999999999999</c:v>
                      </c:pt>
                      <c:pt idx="2572">
                        <c:v>1.2869999999999999</c:v>
                      </c:pt>
                      <c:pt idx="2573">
                        <c:v>1.288</c:v>
                      </c:pt>
                      <c:pt idx="2574">
                        <c:v>1.288</c:v>
                      </c:pt>
                      <c:pt idx="2575">
                        <c:v>1.2889999999999999</c:v>
                      </c:pt>
                      <c:pt idx="2576">
                        <c:v>1.2889999999999999</c:v>
                      </c:pt>
                      <c:pt idx="2577">
                        <c:v>1.29</c:v>
                      </c:pt>
                      <c:pt idx="2578">
                        <c:v>1.29</c:v>
                      </c:pt>
                      <c:pt idx="2579">
                        <c:v>1.2909999999999999</c:v>
                      </c:pt>
                      <c:pt idx="2580">
                        <c:v>1.2909999999999999</c:v>
                      </c:pt>
                      <c:pt idx="2581">
                        <c:v>1.292</c:v>
                      </c:pt>
                      <c:pt idx="2582">
                        <c:v>1.292</c:v>
                      </c:pt>
                      <c:pt idx="2583">
                        <c:v>1.2929999999999999</c:v>
                      </c:pt>
                      <c:pt idx="2584">
                        <c:v>1.2929999999999999</c:v>
                      </c:pt>
                      <c:pt idx="2585">
                        <c:v>1.294</c:v>
                      </c:pt>
                      <c:pt idx="2586">
                        <c:v>1.294</c:v>
                      </c:pt>
                      <c:pt idx="2587">
                        <c:v>1.2949999999999999</c:v>
                      </c:pt>
                      <c:pt idx="2588">
                        <c:v>1.2949999999999999</c:v>
                      </c:pt>
                      <c:pt idx="2589">
                        <c:v>1.296</c:v>
                      </c:pt>
                      <c:pt idx="2590">
                        <c:v>1.296</c:v>
                      </c:pt>
                      <c:pt idx="2591">
                        <c:v>1.2969999999999999</c:v>
                      </c:pt>
                      <c:pt idx="2592">
                        <c:v>1.2969999999999999</c:v>
                      </c:pt>
                      <c:pt idx="2593">
                        <c:v>1.298</c:v>
                      </c:pt>
                      <c:pt idx="2594">
                        <c:v>1.298</c:v>
                      </c:pt>
                      <c:pt idx="2595">
                        <c:v>1.2989999999999999</c:v>
                      </c:pt>
                      <c:pt idx="2596">
                        <c:v>1.2989999999999999</c:v>
                      </c:pt>
                      <c:pt idx="2597">
                        <c:v>1.3</c:v>
                      </c:pt>
                      <c:pt idx="2598">
                        <c:v>1.3</c:v>
                      </c:pt>
                      <c:pt idx="2599">
                        <c:v>1.3009999999999999</c:v>
                      </c:pt>
                      <c:pt idx="2600">
                        <c:v>1.3009999999999999</c:v>
                      </c:pt>
                      <c:pt idx="2601">
                        <c:v>1.302</c:v>
                      </c:pt>
                      <c:pt idx="2602">
                        <c:v>1.302</c:v>
                      </c:pt>
                      <c:pt idx="2603">
                        <c:v>1.3029999999999999</c:v>
                      </c:pt>
                      <c:pt idx="2604">
                        <c:v>1.3029999999999999</c:v>
                      </c:pt>
                      <c:pt idx="2605">
                        <c:v>1.304</c:v>
                      </c:pt>
                      <c:pt idx="2606">
                        <c:v>1.304</c:v>
                      </c:pt>
                      <c:pt idx="2607">
                        <c:v>1.3049999999999999</c:v>
                      </c:pt>
                      <c:pt idx="2608">
                        <c:v>1.3049999999999999</c:v>
                      </c:pt>
                      <c:pt idx="2609">
                        <c:v>1.306</c:v>
                      </c:pt>
                      <c:pt idx="2610">
                        <c:v>1.306</c:v>
                      </c:pt>
                      <c:pt idx="2611">
                        <c:v>1.3069999999999999</c:v>
                      </c:pt>
                      <c:pt idx="2612">
                        <c:v>1.3069999999999999</c:v>
                      </c:pt>
                      <c:pt idx="2613">
                        <c:v>1.3080000000000001</c:v>
                      </c:pt>
                      <c:pt idx="2614">
                        <c:v>1.3080000000000001</c:v>
                      </c:pt>
                      <c:pt idx="2615">
                        <c:v>1.3089999999999999</c:v>
                      </c:pt>
                      <c:pt idx="2616">
                        <c:v>1.3089999999999999</c:v>
                      </c:pt>
                      <c:pt idx="2617">
                        <c:v>1.31</c:v>
                      </c:pt>
                      <c:pt idx="2618">
                        <c:v>1.31</c:v>
                      </c:pt>
                      <c:pt idx="2619">
                        <c:v>1.3109999999999999</c:v>
                      </c:pt>
                      <c:pt idx="2620">
                        <c:v>1.3109999999999999</c:v>
                      </c:pt>
                      <c:pt idx="2621">
                        <c:v>1.3120000000000001</c:v>
                      </c:pt>
                      <c:pt idx="2622">
                        <c:v>1.3120000000000001</c:v>
                      </c:pt>
                      <c:pt idx="2623">
                        <c:v>1.3129999999999999</c:v>
                      </c:pt>
                      <c:pt idx="2624">
                        <c:v>1.3129999999999999</c:v>
                      </c:pt>
                      <c:pt idx="2625">
                        <c:v>1.3140000000000001</c:v>
                      </c:pt>
                      <c:pt idx="2626">
                        <c:v>1.3140000000000001</c:v>
                      </c:pt>
                      <c:pt idx="2627">
                        <c:v>1.3149999999999999</c:v>
                      </c:pt>
                      <c:pt idx="2628">
                        <c:v>1.3149999999999999</c:v>
                      </c:pt>
                      <c:pt idx="2629">
                        <c:v>1.3160000000000001</c:v>
                      </c:pt>
                      <c:pt idx="2630">
                        <c:v>1.3160000000000001</c:v>
                      </c:pt>
                      <c:pt idx="2631">
                        <c:v>1.3169999999999999</c:v>
                      </c:pt>
                      <c:pt idx="2632">
                        <c:v>1.3169999999999999</c:v>
                      </c:pt>
                      <c:pt idx="2633">
                        <c:v>1.3180000000000001</c:v>
                      </c:pt>
                      <c:pt idx="2634">
                        <c:v>1.3180000000000001</c:v>
                      </c:pt>
                      <c:pt idx="2635">
                        <c:v>1.319</c:v>
                      </c:pt>
                      <c:pt idx="2636">
                        <c:v>1.319</c:v>
                      </c:pt>
                      <c:pt idx="2637">
                        <c:v>1.32</c:v>
                      </c:pt>
                      <c:pt idx="2638">
                        <c:v>1.32</c:v>
                      </c:pt>
                      <c:pt idx="2639">
                        <c:v>1.321</c:v>
                      </c:pt>
                      <c:pt idx="2640">
                        <c:v>1.321</c:v>
                      </c:pt>
                      <c:pt idx="2641">
                        <c:v>1.3220000000000001</c:v>
                      </c:pt>
                      <c:pt idx="2642">
                        <c:v>1.3220000000000001</c:v>
                      </c:pt>
                      <c:pt idx="2643">
                        <c:v>1.323</c:v>
                      </c:pt>
                      <c:pt idx="2644">
                        <c:v>1.323</c:v>
                      </c:pt>
                      <c:pt idx="2645">
                        <c:v>1.3240000000000001</c:v>
                      </c:pt>
                      <c:pt idx="2646">
                        <c:v>1.3240000000000001</c:v>
                      </c:pt>
                      <c:pt idx="2647">
                        <c:v>1.325</c:v>
                      </c:pt>
                      <c:pt idx="2648">
                        <c:v>1.325</c:v>
                      </c:pt>
                      <c:pt idx="2649">
                        <c:v>1.3260000000000001</c:v>
                      </c:pt>
                      <c:pt idx="2650">
                        <c:v>1.3260000000000001</c:v>
                      </c:pt>
                      <c:pt idx="2651">
                        <c:v>1.327</c:v>
                      </c:pt>
                      <c:pt idx="2652">
                        <c:v>1.327</c:v>
                      </c:pt>
                      <c:pt idx="2653">
                        <c:v>1.3280000000000001</c:v>
                      </c:pt>
                      <c:pt idx="2654">
                        <c:v>1.3280000000000001</c:v>
                      </c:pt>
                      <c:pt idx="2655">
                        <c:v>1.329</c:v>
                      </c:pt>
                      <c:pt idx="2656">
                        <c:v>1.329</c:v>
                      </c:pt>
                      <c:pt idx="2657">
                        <c:v>1.33</c:v>
                      </c:pt>
                      <c:pt idx="2658">
                        <c:v>1.33</c:v>
                      </c:pt>
                      <c:pt idx="2659">
                        <c:v>1.331</c:v>
                      </c:pt>
                      <c:pt idx="2660">
                        <c:v>1.331</c:v>
                      </c:pt>
                      <c:pt idx="2661">
                        <c:v>1.3320000000000001</c:v>
                      </c:pt>
                      <c:pt idx="2662">
                        <c:v>1.3320000000000001</c:v>
                      </c:pt>
                      <c:pt idx="2663">
                        <c:v>1.333</c:v>
                      </c:pt>
                      <c:pt idx="2664">
                        <c:v>1.333</c:v>
                      </c:pt>
                      <c:pt idx="2665">
                        <c:v>1.3340000000000001</c:v>
                      </c:pt>
                      <c:pt idx="2666">
                        <c:v>1.3340000000000001</c:v>
                      </c:pt>
                      <c:pt idx="2667">
                        <c:v>1.335</c:v>
                      </c:pt>
                      <c:pt idx="2668">
                        <c:v>1.335</c:v>
                      </c:pt>
                      <c:pt idx="2669">
                        <c:v>1.3360000000000001</c:v>
                      </c:pt>
                      <c:pt idx="2670">
                        <c:v>1.3360000000000001</c:v>
                      </c:pt>
                      <c:pt idx="2671">
                        <c:v>1.337</c:v>
                      </c:pt>
                      <c:pt idx="2672">
                        <c:v>1.337</c:v>
                      </c:pt>
                      <c:pt idx="2673">
                        <c:v>1.3380000000000001</c:v>
                      </c:pt>
                      <c:pt idx="2674">
                        <c:v>1.3380000000000001</c:v>
                      </c:pt>
                      <c:pt idx="2675">
                        <c:v>1.339</c:v>
                      </c:pt>
                      <c:pt idx="2676">
                        <c:v>1.339</c:v>
                      </c:pt>
                      <c:pt idx="2677">
                        <c:v>1.34</c:v>
                      </c:pt>
                      <c:pt idx="2678">
                        <c:v>1.34</c:v>
                      </c:pt>
                      <c:pt idx="2679">
                        <c:v>1.341</c:v>
                      </c:pt>
                      <c:pt idx="2680">
                        <c:v>1.341</c:v>
                      </c:pt>
                      <c:pt idx="2681">
                        <c:v>1.3420000000000001</c:v>
                      </c:pt>
                      <c:pt idx="2682">
                        <c:v>1.3420000000000001</c:v>
                      </c:pt>
                      <c:pt idx="2683">
                        <c:v>1.343</c:v>
                      </c:pt>
                      <c:pt idx="2684">
                        <c:v>1.343</c:v>
                      </c:pt>
                      <c:pt idx="2685">
                        <c:v>1.3440000000000001</c:v>
                      </c:pt>
                      <c:pt idx="2686">
                        <c:v>1.3440000000000001</c:v>
                      </c:pt>
                      <c:pt idx="2687">
                        <c:v>1.345</c:v>
                      </c:pt>
                      <c:pt idx="2688">
                        <c:v>1.345</c:v>
                      </c:pt>
                      <c:pt idx="2689">
                        <c:v>1.3460000000000001</c:v>
                      </c:pt>
                      <c:pt idx="2690">
                        <c:v>1.3460000000000001</c:v>
                      </c:pt>
                      <c:pt idx="2691">
                        <c:v>1.347</c:v>
                      </c:pt>
                      <c:pt idx="2692">
                        <c:v>1.347</c:v>
                      </c:pt>
                      <c:pt idx="2693">
                        <c:v>1.3480000000000001</c:v>
                      </c:pt>
                      <c:pt idx="2694">
                        <c:v>1.3480000000000001</c:v>
                      </c:pt>
                      <c:pt idx="2695">
                        <c:v>1.349</c:v>
                      </c:pt>
                      <c:pt idx="2696">
                        <c:v>1.349</c:v>
                      </c:pt>
                      <c:pt idx="2697">
                        <c:v>1.35</c:v>
                      </c:pt>
                      <c:pt idx="2698">
                        <c:v>1.35</c:v>
                      </c:pt>
                      <c:pt idx="2699">
                        <c:v>1.351</c:v>
                      </c:pt>
                      <c:pt idx="2700">
                        <c:v>1.351</c:v>
                      </c:pt>
                      <c:pt idx="2701">
                        <c:v>1.3520000000000001</c:v>
                      </c:pt>
                      <c:pt idx="2702">
                        <c:v>1.3520000000000001</c:v>
                      </c:pt>
                      <c:pt idx="2703">
                        <c:v>1.353</c:v>
                      </c:pt>
                      <c:pt idx="2704">
                        <c:v>1.353</c:v>
                      </c:pt>
                      <c:pt idx="2705">
                        <c:v>1.3540000000000001</c:v>
                      </c:pt>
                      <c:pt idx="2706">
                        <c:v>1.3540000000000001</c:v>
                      </c:pt>
                      <c:pt idx="2707">
                        <c:v>1.355</c:v>
                      </c:pt>
                      <c:pt idx="2708">
                        <c:v>1.355</c:v>
                      </c:pt>
                      <c:pt idx="2709">
                        <c:v>1.3560000000000001</c:v>
                      </c:pt>
                      <c:pt idx="2710">
                        <c:v>1.3560000000000001</c:v>
                      </c:pt>
                      <c:pt idx="2711">
                        <c:v>1.357</c:v>
                      </c:pt>
                      <c:pt idx="2712">
                        <c:v>1.357</c:v>
                      </c:pt>
                      <c:pt idx="2713">
                        <c:v>1.3580000000000001</c:v>
                      </c:pt>
                      <c:pt idx="2714">
                        <c:v>1.3580000000000001</c:v>
                      </c:pt>
                      <c:pt idx="2715">
                        <c:v>1.359</c:v>
                      </c:pt>
                      <c:pt idx="2716">
                        <c:v>1.359</c:v>
                      </c:pt>
                      <c:pt idx="2717">
                        <c:v>1.36</c:v>
                      </c:pt>
                      <c:pt idx="2718">
                        <c:v>1.36</c:v>
                      </c:pt>
                      <c:pt idx="2719">
                        <c:v>1.361</c:v>
                      </c:pt>
                      <c:pt idx="2720">
                        <c:v>1.361</c:v>
                      </c:pt>
                      <c:pt idx="2721">
                        <c:v>1.3620000000000001</c:v>
                      </c:pt>
                      <c:pt idx="2722">
                        <c:v>1.3620000000000001</c:v>
                      </c:pt>
                      <c:pt idx="2723">
                        <c:v>1.363</c:v>
                      </c:pt>
                      <c:pt idx="2724">
                        <c:v>1.363</c:v>
                      </c:pt>
                      <c:pt idx="2725">
                        <c:v>1.3640000000000001</c:v>
                      </c:pt>
                      <c:pt idx="2726">
                        <c:v>1.3640000000000001</c:v>
                      </c:pt>
                      <c:pt idx="2727">
                        <c:v>1.365</c:v>
                      </c:pt>
                      <c:pt idx="2728">
                        <c:v>1.365</c:v>
                      </c:pt>
                      <c:pt idx="2729">
                        <c:v>1.3660000000000001</c:v>
                      </c:pt>
                      <c:pt idx="2730">
                        <c:v>1.3660000000000001</c:v>
                      </c:pt>
                      <c:pt idx="2731">
                        <c:v>1.367</c:v>
                      </c:pt>
                      <c:pt idx="2732">
                        <c:v>1.367</c:v>
                      </c:pt>
                      <c:pt idx="2733">
                        <c:v>1.3680000000000001</c:v>
                      </c:pt>
                      <c:pt idx="2734">
                        <c:v>1.3680000000000001</c:v>
                      </c:pt>
                      <c:pt idx="2735">
                        <c:v>1.369</c:v>
                      </c:pt>
                      <c:pt idx="2736">
                        <c:v>1.369</c:v>
                      </c:pt>
                      <c:pt idx="2737">
                        <c:v>1.37</c:v>
                      </c:pt>
                      <c:pt idx="2738">
                        <c:v>1.37</c:v>
                      </c:pt>
                      <c:pt idx="2739">
                        <c:v>1.371</c:v>
                      </c:pt>
                      <c:pt idx="2740">
                        <c:v>1.371</c:v>
                      </c:pt>
                      <c:pt idx="2741">
                        <c:v>1.3720000000000001</c:v>
                      </c:pt>
                      <c:pt idx="2742">
                        <c:v>1.3720000000000001</c:v>
                      </c:pt>
                      <c:pt idx="2743">
                        <c:v>1.373</c:v>
                      </c:pt>
                      <c:pt idx="2744">
                        <c:v>1.373</c:v>
                      </c:pt>
                      <c:pt idx="2745">
                        <c:v>1.3740000000000001</c:v>
                      </c:pt>
                      <c:pt idx="2746">
                        <c:v>1.3740000000000001</c:v>
                      </c:pt>
                      <c:pt idx="2747">
                        <c:v>1.375</c:v>
                      </c:pt>
                      <c:pt idx="2748">
                        <c:v>1.375</c:v>
                      </c:pt>
                      <c:pt idx="2749">
                        <c:v>1.3759999999999999</c:v>
                      </c:pt>
                      <c:pt idx="2750">
                        <c:v>1.3759999999999999</c:v>
                      </c:pt>
                      <c:pt idx="2751">
                        <c:v>1.377</c:v>
                      </c:pt>
                      <c:pt idx="2752">
                        <c:v>1.377</c:v>
                      </c:pt>
                      <c:pt idx="2753">
                        <c:v>1.3779999999999999</c:v>
                      </c:pt>
                      <c:pt idx="2754">
                        <c:v>1.3779999999999999</c:v>
                      </c:pt>
                      <c:pt idx="2755">
                        <c:v>1.379</c:v>
                      </c:pt>
                      <c:pt idx="2756">
                        <c:v>1.379</c:v>
                      </c:pt>
                      <c:pt idx="2757">
                        <c:v>1.38</c:v>
                      </c:pt>
                      <c:pt idx="2758">
                        <c:v>1.38</c:v>
                      </c:pt>
                      <c:pt idx="2759">
                        <c:v>1.381</c:v>
                      </c:pt>
                      <c:pt idx="2760">
                        <c:v>1.381</c:v>
                      </c:pt>
                      <c:pt idx="2761">
                        <c:v>1.3819999999999999</c:v>
                      </c:pt>
                      <c:pt idx="2762">
                        <c:v>1.3819999999999999</c:v>
                      </c:pt>
                      <c:pt idx="2763">
                        <c:v>1.383</c:v>
                      </c:pt>
                      <c:pt idx="2764">
                        <c:v>1.383</c:v>
                      </c:pt>
                      <c:pt idx="2765">
                        <c:v>1.3839999999999999</c:v>
                      </c:pt>
                      <c:pt idx="2766">
                        <c:v>1.3839999999999999</c:v>
                      </c:pt>
                      <c:pt idx="2767">
                        <c:v>1.385</c:v>
                      </c:pt>
                      <c:pt idx="2768">
                        <c:v>1.385</c:v>
                      </c:pt>
                      <c:pt idx="2769">
                        <c:v>1.3859999999999999</c:v>
                      </c:pt>
                      <c:pt idx="2770">
                        <c:v>1.3859999999999999</c:v>
                      </c:pt>
                      <c:pt idx="2771">
                        <c:v>1.387</c:v>
                      </c:pt>
                      <c:pt idx="2772">
                        <c:v>1.387</c:v>
                      </c:pt>
                      <c:pt idx="2773">
                        <c:v>1.3879999999999999</c:v>
                      </c:pt>
                      <c:pt idx="2774">
                        <c:v>1.3879999999999999</c:v>
                      </c:pt>
                      <c:pt idx="2775">
                        <c:v>1.389</c:v>
                      </c:pt>
                      <c:pt idx="2776">
                        <c:v>1.389</c:v>
                      </c:pt>
                      <c:pt idx="2777">
                        <c:v>1.39</c:v>
                      </c:pt>
                      <c:pt idx="2778">
                        <c:v>1.39</c:v>
                      </c:pt>
                      <c:pt idx="2779">
                        <c:v>1.391</c:v>
                      </c:pt>
                      <c:pt idx="2780">
                        <c:v>1.391</c:v>
                      </c:pt>
                      <c:pt idx="2781">
                        <c:v>1.3919999999999999</c:v>
                      </c:pt>
                      <c:pt idx="2782">
                        <c:v>1.3919999999999999</c:v>
                      </c:pt>
                      <c:pt idx="2783">
                        <c:v>1.393</c:v>
                      </c:pt>
                      <c:pt idx="2784">
                        <c:v>1.393</c:v>
                      </c:pt>
                      <c:pt idx="2785">
                        <c:v>1.3939999999999999</c:v>
                      </c:pt>
                      <c:pt idx="2786">
                        <c:v>1.3939999999999999</c:v>
                      </c:pt>
                      <c:pt idx="2787">
                        <c:v>1.395</c:v>
                      </c:pt>
                      <c:pt idx="2788">
                        <c:v>1.395</c:v>
                      </c:pt>
                      <c:pt idx="2789">
                        <c:v>1.3959999999999999</c:v>
                      </c:pt>
                      <c:pt idx="2790">
                        <c:v>1.3959999999999999</c:v>
                      </c:pt>
                      <c:pt idx="2791">
                        <c:v>1.397</c:v>
                      </c:pt>
                      <c:pt idx="2792">
                        <c:v>1.397</c:v>
                      </c:pt>
                      <c:pt idx="2793">
                        <c:v>1.3979999999999999</c:v>
                      </c:pt>
                      <c:pt idx="2794">
                        <c:v>1.3979999999999999</c:v>
                      </c:pt>
                      <c:pt idx="2795">
                        <c:v>1.399</c:v>
                      </c:pt>
                      <c:pt idx="2796">
                        <c:v>1.399</c:v>
                      </c:pt>
                      <c:pt idx="2797">
                        <c:v>1.4</c:v>
                      </c:pt>
                      <c:pt idx="2798">
                        <c:v>1.4</c:v>
                      </c:pt>
                      <c:pt idx="2799">
                        <c:v>1.401</c:v>
                      </c:pt>
                      <c:pt idx="2800">
                        <c:v>1.401</c:v>
                      </c:pt>
                      <c:pt idx="2801">
                        <c:v>1.4019999999999999</c:v>
                      </c:pt>
                      <c:pt idx="2802">
                        <c:v>1.4019999999999999</c:v>
                      </c:pt>
                      <c:pt idx="2803">
                        <c:v>1.403</c:v>
                      </c:pt>
                      <c:pt idx="2804">
                        <c:v>1.403</c:v>
                      </c:pt>
                      <c:pt idx="2805">
                        <c:v>1.4039999999999999</c:v>
                      </c:pt>
                      <c:pt idx="2806">
                        <c:v>1.4039999999999999</c:v>
                      </c:pt>
                      <c:pt idx="2807">
                        <c:v>1.405</c:v>
                      </c:pt>
                      <c:pt idx="2808">
                        <c:v>1.405</c:v>
                      </c:pt>
                      <c:pt idx="2809">
                        <c:v>1.4059999999999999</c:v>
                      </c:pt>
                      <c:pt idx="2810">
                        <c:v>1.4059999999999999</c:v>
                      </c:pt>
                      <c:pt idx="2811">
                        <c:v>1.407</c:v>
                      </c:pt>
                      <c:pt idx="2812">
                        <c:v>1.407</c:v>
                      </c:pt>
                      <c:pt idx="2813">
                        <c:v>1.4079999999999999</c:v>
                      </c:pt>
                      <c:pt idx="2814">
                        <c:v>1.4079999999999999</c:v>
                      </c:pt>
                      <c:pt idx="2815">
                        <c:v>1.409</c:v>
                      </c:pt>
                      <c:pt idx="2816">
                        <c:v>1.409</c:v>
                      </c:pt>
                      <c:pt idx="2817">
                        <c:v>1.41</c:v>
                      </c:pt>
                      <c:pt idx="2818">
                        <c:v>1.41</c:v>
                      </c:pt>
                      <c:pt idx="2819">
                        <c:v>1.411</c:v>
                      </c:pt>
                      <c:pt idx="2820">
                        <c:v>1.411</c:v>
                      </c:pt>
                      <c:pt idx="2821">
                        <c:v>1.4119999999999999</c:v>
                      </c:pt>
                      <c:pt idx="2822">
                        <c:v>1.4119999999999999</c:v>
                      </c:pt>
                      <c:pt idx="2823">
                        <c:v>1.413</c:v>
                      </c:pt>
                      <c:pt idx="2824">
                        <c:v>1.413</c:v>
                      </c:pt>
                      <c:pt idx="2825">
                        <c:v>1.4139999999999999</c:v>
                      </c:pt>
                      <c:pt idx="2826">
                        <c:v>1.4139999999999999</c:v>
                      </c:pt>
                      <c:pt idx="2827">
                        <c:v>1.415</c:v>
                      </c:pt>
                      <c:pt idx="2828">
                        <c:v>1.415</c:v>
                      </c:pt>
                      <c:pt idx="2829">
                        <c:v>1.4159999999999999</c:v>
                      </c:pt>
                      <c:pt idx="2830">
                        <c:v>1.4159999999999999</c:v>
                      </c:pt>
                      <c:pt idx="2831">
                        <c:v>1.417</c:v>
                      </c:pt>
                      <c:pt idx="2832">
                        <c:v>1.417</c:v>
                      </c:pt>
                      <c:pt idx="2833">
                        <c:v>1.4179999999999999</c:v>
                      </c:pt>
                      <c:pt idx="2834">
                        <c:v>1.4179999999999999</c:v>
                      </c:pt>
                      <c:pt idx="2835">
                        <c:v>1.419</c:v>
                      </c:pt>
                      <c:pt idx="2836">
                        <c:v>1.419</c:v>
                      </c:pt>
                      <c:pt idx="2837">
                        <c:v>1.42</c:v>
                      </c:pt>
                      <c:pt idx="2838">
                        <c:v>1.42</c:v>
                      </c:pt>
                      <c:pt idx="2839">
                        <c:v>1.421</c:v>
                      </c:pt>
                      <c:pt idx="2840">
                        <c:v>1.421</c:v>
                      </c:pt>
                      <c:pt idx="2841">
                        <c:v>1.4219999999999999</c:v>
                      </c:pt>
                      <c:pt idx="2842">
                        <c:v>1.4219999999999999</c:v>
                      </c:pt>
                      <c:pt idx="2843">
                        <c:v>1.423</c:v>
                      </c:pt>
                      <c:pt idx="2844">
                        <c:v>1.423</c:v>
                      </c:pt>
                      <c:pt idx="2845">
                        <c:v>1.4239999999999999</c:v>
                      </c:pt>
                      <c:pt idx="2846">
                        <c:v>1.4239999999999999</c:v>
                      </c:pt>
                      <c:pt idx="2847">
                        <c:v>1.425</c:v>
                      </c:pt>
                      <c:pt idx="2848">
                        <c:v>1.425</c:v>
                      </c:pt>
                      <c:pt idx="2849">
                        <c:v>1.4259999999999999</c:v>
                      </c:pt>
                      <c:pt idx="2850">
                        <c:v>1.4259999999999999</c:v>
                      </c:pt>
                      <c:pt idx="2851">
                        <c:v>1.427</c:v>
                      </c:pt>
                      <c:pt idx="2852">
                        <c:v>1.427</c:v>
                      </c:pt>
                      <c:pt idx="2853">
                        <c:v>1.4279999999999999</c:v>
                      </c:pt>
                      <c:pt idx="2854">
                        <c:v>1.4279999999999999</c:v>
                      </c:pt>
                      <c:pt idx="2855">
                        <c:v>1.429</c:v>
                      </c:pt>
                      <c:pt idx="2856">
                        <c:v>1.429</c:v>
                      </c:pt>
                      <c:pt idx="2857">
                        <c:v>1.43</c:v>
                      </c:pt>
                      <c:pt idx="2858">
                        <c:v>1.43</c:v>
                      </c:pt>
                      <c:pt idx="2859">
                        <c:v>1.431</c:v>
                      </c:pt>
                      <c:pt idx="2860">
                        <c:v>1.431</c:v>
                      </c:pt>
                      <c:pt idx="2861">
                        <c:v>1.4319999999999999</c:v>
                      </c:pt>
                      <c:pt idx="2862">
                        <c:v>1.4319999999999999</c:v>
                      </c:pt>
                      <c:pt idx="2863">
                        <c:v>1.4330000000000001</c:v>
                      </c:pt>
                      <c:pt idx="2864">
                        <c:v>1.4330000000000001</c:v>
                      </c:pt>
                      <c:pt idx="2865">
                        <c:v>1.4339999999999999</c:v>
                      </c:pt>
                      <c:pt idx="2866">
                        <c:v>1.4339999999999999</c:v>
                      </c:pt>
                      <c:pt idx="2867">
                        <c:v>1.4350000000000001</c:v>
                      </c:pt>
                      <c:pt idx="2868">
                        <c:v>1.4350000000000001</c:v>
                      </c:pt>
                      <c:pt idx="2869">
                        <c:v>1.4359999999999999</c:v>
                      </c:pt>
                      <c:pt idx="2870">
                        <c:v>1.4359999999999999</c:v>
                      </c:pt>
                      <c:pt idx="2871">
                        <c:v>1.4370000000000001</c:v>
                      </c:pt>
                      <c:pt idx="2872">
                        <c:v>1.4370000000000001</c:v>
                      </c:pt>
                      <c:pt idx="2873">
                        <c:v>1.4379999999999999</c:v>
                      </c:pt>
                      <c:pt idx="2874">
                        <c:v>1.4379999999999999</c:v>
                      </c:pt>
                      <c:pt idx="2875">
                        <c:v>1.4390000000000001</c:v>
                      </c:pt>
                      <c:pt idx="2876">
                        <c:v>1.4390000000000001</c:v>
                      </c:pt>
                      <c:pt idx="2877">
                        <c:v>1.44</c:v>
                      </c:pt>
                      <c:pt idx="2878">
                        <c:v>1.44</c:v>
                      </c:pt>
                      <c:pt idx="2879">
                        <c:v>1.4410000000000001</c:v>
                      </c:pt>
                      <c:pt idx="2880">
                        <c:v>1.4410000000000001</c:v>
                      </c:pt>
                      <c:pt idx="2881">
                        <c:v>1.4419999999999999</c:v>
                      </c:pt>
                      <c:pt idx="2882">
                        <c:v>1.4419999999999999</c:v>
                      </c:pt>
                      <c:pt idx="2883">
                        <c:v>1.4430000000000001</c:v>
                      </c:pt>
                      <c:pt idx="2884">
                        <c:v>1.4430000000000001</c:v>
                      </c:pt>
                      <c:pt idx="2885">
                        <c:v>1.444</c:v>
                      </c:pt>
                      <c:pt idx="2886">
                        <c:v>1.444</c:v>
                      </c:pt>
                      <c:pt idx="2887">
                        <c:v>1.4450000000000001</c:v>
                      </c:pt>
                      <c:pt idx="2888">
                        <c:v>1.4450000000000001</c:v>
                      </c:pt>
                      <c:pt idx="2889">
                        <c:v>1.446</c:v>
                      </c:pt>
                      <c:pt idx="2890">
                        <c:v>1.446</c:v>
                      </c:pt>
                      <c:pt idx="2891">
                        <c:v>1.4470000000000001</c:v>
                      </c:pt>
                      <c:pt idx="2892">
                        <c:v>1.4470000000000001</c:v>
                      </c:pt>
                      <c:pt idx="2893">
                        <c:v>1.448</c:v>
                      </c:pt>
                      <c:pt idx="2894">
                        <c:v>1.448</c:v>
                      </c:pt>
                      <c:pt idx="2895">
                        <c:v>1.4490000000000001</c:v>
                      </c:pt>
                      <c:pt idx="2896">
                        <c:v>1.4490000000000001</c:v>
                      </c:pt>
                      <c:pt idx="2897">
                        <c:v>1.45</c:v>
                      </c:pt>
                      <c:pt idx="2898">
                        <c:v>1.45</c:v>
                      </c:pt>
                      <c:pt idx="2899">
                        <c:v>1.4510000000000001</c:v>
                      </c:pt>
                      <c:pt idx="2900">
                        <c:v>1.4510000000000001</c:v>
                      </c:pt>
                      <c:pt idx="2901">
                        <c:v>1.452</c:v>
                      </c:pt>
                      <c:pt idx="2902">
                        <c:v>1.452</c:v>
                      </c:pt>
                      <c:pt idx="2903">
                        <c:v>1.4530000000000001</c:v>
                      </c:pt>
                      <c:pt idx="2904">
                        <c:v>1.4530000000000001</c:v>
                      </c:pt>
                      <c:pt idx="2905">
                        <c:v>1.454</c:v>
                      </c:pt>
                      <c:pt idx="2906">
                        <c:v>1.454</c:v>
                      </c:pt>
                      <c:pt idx="2907">
                        <c:v>1.4550000000000001</c:v>
                      </c:pt>
                      <c:pt idx="2908">
                        <c:v>1.4550000000000001</c:v>
                      </c:pt>
                      <c:pt idx="2909">
                        <c:v>1.456</c:v>
                      </c:pt>
                      <c:pt idx="2910">
                        <c:v>1.456</c:v>
                      </c:pt>
                      <c:pt idx="2911">
                        <c:v>1.4570000000000001</c:v>
                      </c:pt>
                      <c:pt idx="2912">
                        <c:v>1.4570000000000001</c:v>
                      </c:pt>
                      <c:pt idx="2913">
                        <c:v>1.458</c:v>
                      </c:pt>
                      <c:pt idx="2914">
                        <c:v>1.458</c:v>
                      </c:pt>
                      <c:pt idx="2915">
                        <c:v>1.4590000000000001</c:v>
                      </c:pt>
                      <c:pt idx="2916">
                        <c:v>1.4590000000000001</c:v>
                      </c:pt>
                      <c:pt idx="2917">
                        <c:v>1.46</c:v>
                      </c:pt>
                      <c:pt idx="2918">
                        <c:v>1.46</c:v>
                      </c:pt>
                      <c:pt idx="2919">
                        <c:v>1.4610000000000001</c:v>
                      </c:pt>
                      <c:pt idx="2920">
                        <c:v>1.4610000000000001</c:v>
                      </c:pt>
                      <c:pt idx="2921">
                        <c:v>1.462</c:v>
                      </c:pt>
                      <c:pt idx="2922">
                        <c:v>1.462</c:v>
                      </c:pt>
                      <c:pt idx="2923">
                        <c:v>1.4630000000000001</c:v>
                      </c:pt>
                      <c:pt idx="2924">
                        <c:v>1.4630000000000001</c:v>
                      </c:pt>
                      <c:pt idx="2925">
                        <c:v>1.464</c:v>
                      </c:pt>
                      <c:pt idx="2926">
                        <c:v>1.464</c:v>
                      </c:pt>
                      <c:pt idx="2927">
                        <c:v>1.4650000000000001</c:v>
                      </c:pt>
                      <c:pt idx="2928">
                        <c:v>1.4650000000000001</c:v>
                      </c:pt>
                      <c:pt idx="2929">
                        <c:v>1.466</c:v>
                      </c:pt>
                      <c:pt idx="2930">
                        <c:v>1.466</c:v>
                      </c:pt>
                      <c:pt idx="2931">
                        <c:v>1.4670000000000001</c:v>
                      </c:pt>
                      <c:pt idx="2932">
                        <c:v>1.4670000000000001</c:v>
                      </c:pt>
                      <c:pt idx="2933">
                        <c:v>1.468</c:v>
                      </c:pt>
                      <c:pt idx="2934">
                        <c:v>1.468</c:v>
                      </c:pt>
                      <c:pt idx="2935">
                        <c:v>1.4690000000000001</c:v>
                      </c:pt>
                      <c:pt idx="2936">
                        <c:v>1.4690000000000001</c:v>
                      </c:pt>
                      <c:pt idx="2937">
                        <c:v>1.47</c:v>
                      </c:pt>
                      <c:pt idx="2938">
                        <c:v>1.47</c:v>
                      </c:pt>
                      <c:pt idx="2939">
                        <c:v>1.4710000000000001</c:v>
                      </c:pt>
                      <c:pt idx="2940">
                        <c:v>1.4710000000000001</c:v>
                      </c:pt>
                      <c:pt idx="2941">
                        <c:v>1.472</c:v>
                      </c:pt>
                      <c:pt idx="2942">
                        <c:v>1.472</c:v>
                      </c:pt>
                      <c:pt idx="2943">
                        <c:v>1.4730000000000001</c:v>
                      </c:pt>
                      <c:pt idx="2944">
                        <c:v>1.4730000000000001</c:v>
                      </c:pt>
                      <c:pt idx="2945">
                        <c:v>1.474</c:v>
                      </c:pt>
                      <c:pt idx="2946">
                        <c:v>1.474</c:v>
                      </c:pt>
                      <c:pt idx="2947">
                        <c:v>1.4750000000000001</c:v>
                      </c:pt>
                      <c:pt idx="2948">
                        <c:v>1.4750000000000001</c:v>
                      </c:pt>
                      <c:pt idx="2949">
                        <c:v>1.476</c:v>
                      </c:pt>
                      <c:pt idx="2950">
                        <c:v>1.476</c:v>
                      </c:pt>
                      <c:pt idx="2951">
                        <c:v>1.4770000000000001</c:v>
                      </c:pt>
                      <c:pt idx="2952">
                        <c:v>1.4770000000000001</c:v>
                      </c:pt>
                      <c:pt idx="2953">
                        <c:v>1.478</c:v>
                      </c:pt>
                      <c:pt idx="2954">
                        <c:v>1.478</c:v>
                      </c:pt>
                      <c:pt idx="2955">
                        <c:v>1.4790000000000001</c:v>
                      </c:pt>
                      <c:pt idx="2956">
                        <c:v>1.4790000000000001</c:v>
                      </c:pt>
                      <c:pt idx="2957">
                        <c:v>1.48</c:v>
                      </c:pt>
                      <c:pt idx="2958">
                        <c:v>1.48</c:v>
                      </c:pt>
                      <c:pt idx="2959">
                        <c:v>1.4810000000000001</c:v>
                      </c:pt>
                      <c:pt idx="2960">
                        <c:v>1.4810000000000001</c:v>
                      </c:pt>
                      <c:pt idx="2961">
                        <c:v>1.482</c:v>
                      </c:pt>
                      <c:pt idx="2962">
                        <c:v>1.482</c:v>
                      </c:pt>
                      <c:pt idx="2963">
                        <c:v>1.4830000000000001</c:v>
                      </c:pt>
                      <c:pt idx="2964">
                        <c:v>1.4830000000000001</c:v>
                      </c:pt>
                      <c:pt idx="2965">
                        <c:v>1.484</c:v>
                      </c:pt>
                      <c:pt idx="2966">
                        <c:v>1.484</c:v>
                      </c:pt>
                      <c:pt idx="2967">
                        <c:v>1.4850000000000001</c:v>
                      </c:pt>
                      <c:pt idx="2968">
                        <c:v>1.4850000000000001</c:v>
                      </c:pt>
                      <c:pt idx="2969">
                        <c:v>1.486</c:v>
                      </c:pt>
                      <c:pt idx="2970">
                        <c:v>1.486</c:v>
                      </c:pt>
                      <c:pt idx="2971">
                        <c:v>1.4870000000000001</c:v>
                      </c:pt>
                      <c:pt idx="2972">
                        <c:v>1.4870000000000001</c:v>
                      </c:pt>
                      <c:pt idx="2973">
                        <c:v>1.488</c:v>
                      </c:pt>
                      <c:pt idx="2974">
                        <c:v>1.488</c:v>
                      </c:pt>
                      <c:pt idx="2975">
                        <c:v>1.4890000000000001</c:v>
                      </c:pt>
                      <c:pt idx="2976">
                        <c:v>1.4890000000000001</c:v>
                      </c:pt>
                      <c:pt idx="2977">
                        <c:v>1.49</c:v>
                      </c:pt>
                      <c:pt idx="2978">
                        <c:v>1.49</c:v>
                      </c:pt>
                      <c:pt idx="2979">
                        <c:v>1.4910000000000001</c:v>
                      </c:pt>
                      <c:pt idx="2980">
                        <c:v>1.4910000000000001</c:v>
                      </c:pt>
                      <c:pt idx="2981">
                        <c:v>1.492</c:v>
                      </c:pt>
                      <c:pt idx="2982">
                        <c:v>1.492</c:v>
                      </c:pt>
                      <c:pt idx="2983">
                        <c:v>1.4930000000000001</c:v>
                      </c:pt>
                      <c:pt idx="2984">
                        <c:v>1.4930000000000001</c:v>
                      </c:pt>
                      <c:pt idx="2985">
                        <c:v>1.494</c:v>
                      </c:pt>
                      <c:pt idx="2986">
                        <c:v>1.494</c:v>
                      </c:pt>
                      <c:pt idx="2987">
                        <c:v>1.4950000000000001</c:v>
                      </c:pt>
                      <c:pt idx="2988">
                        <c:v>1.4950000000000001</c:v>
                      </c:pt>
                      <c:pt idx="2989">
                        <c:v>1.496</c:v>
                      </c:pt>
                      <c:pt idx="2990">
                        <c:v>1.496</c:v>
                      </c:pt>
                      <c:pt idx="2991">
                        <c:v>1.4970000000000001</c:v>
                      </c:pt>
                      <c:pt idx="2992">
                        <c:v>1.4970000000000001</c:v>
                      </c:pt>
                      <c:pt idx="2993">
                        <c:v>1.498</c:v>
                      </c:pt>
                      <c:pt idx="2994">
                        <c:v>1.498</c:v>
                      </c:pt>
                      <c:pt idx="2995">
                        <c:v>1.4990000000000001</c:v>
                      </c:pt>
                      <c:pt idx="2996">
                        <c:v>1.4990000000000001</c:v>
                      </c:pt>
                      <c:pt idx="2997">
                        <c:v>1.5</c:v>
                      </c:pt>
                      <c:pt idx="2998">
                        <c:v>1.5</c:v>
                      </c:pt>
                      <c:pt idx="2999">
                        <c:v>1.5009999999999999</c:v>
                      </c:pt>
                      <c:pt idx="3000">
                        <c:v>1.5009999999999999</c:v>
                      </c:pt>
                      <c:pt idx="3001">
                        <c:v>1.502</c:v>
                      </c:pt>
                      <c:pt idx="3002">
                        <c:v>1.502</c:v>
                      </c:pt>
                      <c:pt idx="3003">
                        <c:v>1.5029999999999999</c:v>
                      </c:pt>
                      <c:pt idx="3004">
                        <c:v>1.5029999999999999</c:v>
                      </c:pt>
                      <c:pt idx="3005">
                        <c:v>1.504</c:v>
                      </c:pt>
                      <c:pt idx="3006">
                        <c:v>1.504</c:v>
                      </c:pt>
                      <c:pt idx="3007">
                        <c:v>1.5049999999999999</c:v>
                      </c:pt>
                      <c:pt idx="3008">
                        <c:v>1.5049999999999999</c:v>
                      </c:pt>
                      <c:pt idx="3009">
                        <c:v>1.506</c:v>
                      </c:pt>
                      <c:pt idx="3010">
                        <c:v>1.506</c:v>
                      </c:pt>
                      <c:pt idx="3011">
                        <c:v>1.5069999999999999</c:v>
                      </c:pt>
                      <c:pt idx="3012">
                        <c:v>1.5069999999999999</c:v>
                      </c:pt>
                      <c:pt idx="3013">
                        <c:v>1.508</c:v>
                      </c:pt>
                      <c:pt idx="3014">
                        <c:v>1.508</c:v>
                      </c:pt>
                      <c:pt idx="3015">
                        <c:v>1.5089999999999999</c:v>
                      </c:pt>
                      <c:pt idx="3016">
                        <c:v>1.5089999999999999</c:v>
                      </c:pt>
                      <c:pt idx="3017">
                        <c:v>1.51</c:v>
                      </c:pt>
                      <c:pt idx="3018">
                        <c:v>1.51</c:v>
                      </c:pt>
                      <c:pt idx="3019">
                        <c:v>1.5109999999999999</c:v>
                      </c:pt>
                      <c:pt idx="3020">
                        <c:v>1.5109999999999999</c:v>
                      </c:pt>
                      <c:pt idx="3021">
                        <c:v>1.512</c:v>
                      </c:pt>
                      <c:pt idx="3022">
                        <c:v>1.512</c:v>
                      </c:pt>
                      <c:pt idx="3023">
                        <c:v>1.5129999999999999</c:v>
                      </c:pt>
                      <c:pt idx="3024">
                        <c:v>1.5129999999999999</c:v>
                      </c:pt>
                      <c:pt idx="3025">
                        <c:v>1.514</c:v>
                      </c:pt>
                      <c:pt idx="3026">
                        <c:v>1.514</c:v>
                      </c:pt>
                      <c:pt idx="3027">
                        <c:v>1.5149999999999999</c:v>
                      </c:pt>
                      <c:pt idx="3028">
                        <c:v>1.5149999999999999</c:v>
                      </c:pt>
                      <c:pt idx="3029">
                        <c:v>1.516</c:v>
                      </c:pt>
                      <c:pt idx="3030">
                        <c:v>1.516</c:v>
                      </c:pt>
                      <c:pt idx="3031">
                        <c:v>1.5169999999999999</c:v>
                      </c:pt>
                      <c:pt idx="3032">
                        <c:v>1.5169999999999999</c:v>
                      </c:pt>
                      <c:pt idx="3033">
                        <c:v>1.518</c:v>
                      </c:pt>
                      <c:pt idx="3034">
                        <c:v>1.518</c:v>
                      </c:pt>
                      <c:pt idx="3035">
                        <c:v>1.5189999999999999</c:v>
                      </c:pt>
                      <c:pt idx="3036">
                        <c:v>1.5189999999999999</c:v>
                      </c:pt>
                      <c:pt idx="3037">
                        <c:v>1.52</c:v>
                      </c:pt>
                      <c:pt idx="3038">
                        <c:v>1.52</c:v>
                      </c:pt>
                      <c:pt idx="3039">
                        <c:v>1.5209999999999999</c:v>
                      </c:pt>
                      <c:pt idx="3040">
                        <c:v>1.5209999999999999</c:v>
                      </c:pt>
                      <c:pt idx="3041">
                        <c:v>1.522</c:v>
                      </c:pt>
                      <c:pt idx="3042">
                        <c:v>1.522</c:v>
                      </c:pt>
                      <c:pt idx="3043">
                        <c:v>1.5229999999999999</c:v>
                      </c:pt>
                      <c:pt idx="3044">
                        <c:v>1.5229999999999999</c:v>
                      </c:pt>
                      <c:pt idx="3045">
                        <c:v>1.524</c:v>
                      </c:pt>
                      <c:pt idx="3046">
                        <c:v>1.524</c:v>
                      </c:pt>
                      <c:pt idx="3047">
                        <c:v>1.5249999999999999</c:v>
                      </c:pt>
                      <c:pt idx="3048">
                        <c:v>1.5249999999999999</c:v>
                      </c:pt>
                      <c:pt idx="3049">
                        <c:v>1.526</c:v>
                      </c:pt>
                      <c:pt idx="3050">
                        <c:v>1.526</c:v>
                      </c:pt>
                      <c:pt idx="3051">
                        <c:v>1.5269999999999999</c:v>
                      </c:pt>
                      <c:pt idx="3052">
                        <c:v>1.5269999999999999</c:v>
                      </c:pt>
                      <c:pt idx="3053">
                        <c:v>1.528</c:v>
                      </c:pt>
                      <c:pt idx="3054">
                        <c:v>1.528</c:v>
                      </c:pt>
                      <c:pt idx="3055">
                        <c:v>1.5289999999999999</c:v>
                      </c:pt>
                      <c:pt idx="3056">
                        <c:v>1.5289999999999999</c:v>
                      </c:pt>
                      <c:pt idx="3057">
                        <c:v>1.53</c:v>
                      </c:pt>
                      <c:pt idx="3058">
                        <c:v>1.53</c:v>
                      </c:pt>
                      <c:pt idx="3059">
                        <c:v>1.5309999999999999</c:v>
                      </c:pt>
                      <c:pt idx="3060">
                        <c:v>1.5309999999999999</c:v>
                      </c:pt>
                      <c:pt idx="3061">
                        <c:v>1.532</c:v>
                      </c:pt>
                      <c:pt idx="3062">
                        <c:v>1.532</c:v>
                      </c:pt>
                      <c:pt idx="3063">
                        <c:v>1.5329999999999999</c:v>
                      </c:pt>
                      <c:pt idx="3064">
                        <c:v>1.5329999999999999</c:v>
                      </c:pt>
                      <c:pt idx="3065">
                        <c:v>1.534</c:v>
                      </c:pt>
                      <c:pt idx="3066">
                        <c:v>1.534</c:v>
                      </c:pt>
                      <c:pt idx="3067">
                        <c:v>1.5349999999999999</c:v>
                      </c:pt>
                      <c:pt idx="3068">
                        <c:v>1.5349999999999999</c:v>
                      </c:pt>
                      <c:pt idx="3069">
                        <c:v>1.536</c:v>
                      </c:pt>
                      <c:pt idx="3070">
                        <c:v>1.536</c:v>
                      </c:pt>
                      <c:pt idx="3071">
                        <c:v>1.5369999999999999</c:v>
                      </c:pt>
                      <c:pt idx="3072">
                        <c:v>1.5369999999999999</c:v>
                      </c:pt>
                      <c:pt idx="3073">
                        <c:v>1.538</c:v>
                      </c:pt>
                      <c:pt idx="3074">
                        <c:v>1.538</c:v>
                      </c:pt>
                      <c:pt idx="3075">
                        <c:v>1.5389999999999999</c:v>
                      </c:pt>
                      <c:pt idx="3076">
                        <c:v>1.5389999999999999</c:v>
                      </c:pt>
                      <c:pt idx="3077">
                        <c:v>1.54</c:v>
                      </c:pt>
                      <c:pt idx="3078">
                        <c:v>1.54</c:v>
                      </c:pt>
                      <c:pt idx="3079">
                        <c:v>1.5409999999999999</c:v>
                      </c:pt>
                      <c:pt idx="3080">
                        <c:v>1.5409999999999999</c:v>
                      </c:pt>
                      <c:pt idx="3081">
                        <c:v>1.542</c:v>
                      </c:pt>
                      <c:pt idx="3082">
                        <c:v>1.542</c:v>
                      </c:pt>
                      <c:pt idx="3083">
                        <c:v>1.5429999999999999</c:v>
                      </c:pt>
                      <c:pt idx="3084">
                        <c:v>1.5429999999999999</c:v>
                      </c:pt>
                      <c:pt idx="3085">
                        <c:v>1.544</c:v>
                      </c:pt>
                      <c:pt idx="3086">
                        <c:v>1.544</c:v>
                      </c:pt>
                      <c:pt idx="3087">
                        <c:v>1.5449999999999999</c:v>
                      </c:pt>
                      <c:pt idx="3088">
                        <c:v>1.5449999999999999</c:v>
                      </c:pt>
                      <c:pt idx="3089">
                        <c:v>1.546</c:v>
                      </c:pt>
                      <c:pt idx="3090">
                        <c:v>1.546</c:v>
                      </c:pt>
                      <c:pt idx="3091">
                        <c:v>1.5469999999999999</c:v>
                      </c:pt>
                      <c:pt idx="3092">
                        <c:v>1.5469999999999999</c:v>
                      </c:pt>
                      <c:pt idx="3093">
                        <c:v>1.548</c:v>
                      </c:pt>
                      <c:pt idx="3094">
                        <c:v>1.548</c:v>
                      </c:pt>
                      <c:pt idx="3095">
                        <c:v>1.5489999999999999</c:v>
                      </c:pt>
                      <c:pt idx="3096">
                        <c:v>1.5489999999999999</c:v>
                      </c:pt>
                      <c:pt idx="3097">
                        <c:v>1.55</c:v>
                      </c:pt>
                      <c:pt idx="3098">
                        <c:v>1.55</c:v>
                      </c:pt>
                      <c:pt idx="3099">
                        <c:v>1.5509999999999999</c:v>
                      </c:pt>
                      <c:pt idx="3100">
                        <c:v>1.5509999999999999</c:v>
                      </c:pt>
                      <c:pt idx="3101">
                        <c:v>1.552</c:v>
                      </c:pt>
                      <c:pt idx="3102">
                        <c:v>1.552</c:v>
                      </c:pt>
                      <c:pt idx="3103">
                        <c:v>1.5529999999999999</c:v>
                      </c:pt>
                      <c:pt idx="3104">
                        <c:v>1.5529999999999999</c:v>
                      </c:pt>
                      <c:pt idx="3105">
                        <c:v>1.554</c:v>
                      </c:pt>
                      <c:pt idx="3106">
                        <c:v>1.554</c:v>
                      </c:pt>
                      <c:pt idx="3107">
                        <c:v>1.5549999999999999</c:v>
                      </c:pt>
                      <c:pt idx="3108">
                        <c:v>1.5549999999999999</c:v>
                      </c:pt>
                      <c:pt idx="3109">
                        <c:v>1.556</c:v>
                      </c:pt>
                      <c:pt idx="3110">
                        <c:v>1.556</c:v>
                      </c:pt>
                      <c:pt idx="3111">
                        <c:v>1.5569999999999999</c:v>
                      </c:pt>
                      <c:pt idx="3112">
                        <c:v>1.5569999999999999</c:v>
                      </c:pt>
                      <c:pt idx="3113">
                        <c:v>1.5580000000000001</c:v>
                      </c:pt>
                      <c:pt idx="3114">
                        <c:v>1.5580000000000001</c:v>
                      </c:pt>
                      <c:pt idx="3115">
                        <c:v>1.5589999999999999</c:v>
                      </c:pt>
                      <c:pt idx="3116">
                        <c:v>1.5589999999999999</c:v>
                      </c:pt>
                      <c:pt idx="3117">
                        <c:v>1.56</c:v>
                      </c:pt>
                      <c:pt idx="3118">
                        <c:v>1.56</c:v>
                      </c:pt>
                      <c:pt idx="3119">
                        <c:v>1.5609999999999999</c:v>
                      </c:pt>
                      <c:pt idx="3120">
                        <c:v>1.5609999999999999</c:v>
                      </c:pt>
                      <c:pt idx="3121">
                        <c:v>1.5620000000000001</c:v>
                      </c:pt>
                      <c:pt idx="3122">
                        <c:v>1.5620000000000001</c:v>
                      </c:pt>
                      <c:pt idx="3123">
                        <c:v>1.5629999999999999</c:v>
                      </c:pt>
                      <c:pt idx="3124">
                        <c:v>1.5629999999999999</c:v>
                      </c:pt>
                      <c:pt idx="3125">
                        <c:v>1.5640000000000001</c:v>
                      </c:pt>
                      <c:pt idx="3126">
                        <c:v>1.5640000000000001</c:v>
                      </c:pt>
                      <c:pt idx="3127">
                        <c:v>1.5649999999999999</c:v>
                      </c:pt>
                      <c:pt idx="3128">
                        <c:v>1.5649999999999999</c:v>
                      </c:pt>
                      <c:pt idx="3129">
                        <c:v>1.5660000000000001</c:v>
                      </c:pt>
                      <c:pt idx="3130">
                        <c:v>1.5660000000000001</c:v>
                      </c:pt>
                      <c:pt idx="3131">
                        <c:v>1.5669999999999999</c:v>
                      </c:pt>
                      <c:pt idx="3132">
                        <c:v>1.5669999999999999</c:v>
                      </c:pt>
                      <c:pt idx="3133">
                        <c:v>1.5680000000000001</c:v>
                      </c:pt>
                      <c:pt idx="3134">
                        <c:v>1.5680000000000001</c:v>
                      </c:pt>
                      <c:pt idx="3135">
                        <c:v>1.569</c:v>
                      </c:pt>
                      <c:pt idx="3136">
                        <c:v>1.569</c:v>
                      </c:pt>
                      <c:pt idx="3137">
                        <c:v>1.57</c:v>
                      </c:pt>
                      <c:pt idx="3138">
                        <c:v>1.57</c:v>
                      </c:pt>
                      <c:pt idx="3139">
                        <c:v>1.571</c:v>
                      </c:pt>
                      <c:pt idx="3140">
                        <c:v>1.571</c:v>
                      </c:pt>
                      <c:pt idx="3141">
                        <c:v>1.5720000000000001</c:v>
                      </c:pt>
                      <c:pt idx="3142">
                        <c:v>1.5720000000000001</c:v>
                      </c:pt>
                      <c:pt idx="3143">
                        <c:v>1.573</c:v>
                      </c:pt>
                      <c:pt idx="3144">
                        <c:v>1.573</c:v>
                      </c:pt>
                      <c:pt idx="3145">
                        <c:v>1.5740000000000001</c:v>
                      </c:pt>
                      <c:pt idx="3146">
                        <c:v>1.5740000000000001</c:v>
                      </c:pt>
                      <c:pt idx="3147">
                        <c:v>1.575</c:v>
                      </c:pt>
                      <c:pt idx="3148">
                        <c:v>1.575</c:v>
                      </c:pt>
                      <c:pt idx="3149">
                        <c:v>1.5760000000000001</c:v>
                      </c:pt>
                      <c:pt idx="3150">
                        <c:v>1.5760000000000001</c:v>
                      </c:pt>
                      <c:pt idx="3151">
                        <c:v>1.577</c:v>
                      </c:pt>
                      <c:pt idx="3152">
                        <c:v>1.577</c:v>
                      </c:pt>
                      <c:pt idx="3153">
                        <c:v>1.5780000000000001</c:v>
                      </c:pt>
                      <c:pt idx="3154">
                        <c:v>1.5780000000000001</c:v>
                      </c:pt>
                      <c:pt idx="3155">
                        <c:v>1.579</c:v>
                      </c:pt>
                      <c:pt idx="3156">
                        <c:v>1.579</c:v>
                      </c:pt>
                      <c:pt idx="3157">
                        <c:v>1.58</c:v>
                      </c:pt>
                      <c:pt idx="3158">
                        <c:v>1.58</c:v>
                      </c:pt>
                      <c:pt idx="3159">
                        <c:v>1.581</c:v>
                      </c:pt>
                      <c:pt idx="3160">
                        <c:v>1.581</c:v>
                      </c:pt>
                      <c:pt idx="3161">
                        <c:v>1.5820000000000001</c:v>
                      </c:pt>
                      <c:pt idx="3162">
                        <c:v>1.5820000000000001</c:v>
                      </c:pt>
                      <c:pt idx="3163">
                        <c:v>1.583</c:v>
                      </c:pt>
                      <c:pt idx="3164">
                        <c:v>1.583</c:v>
                      </c:pt>
                      <c:pt idx="3165">
                        <c:v>1.5840000000000001</c:v>
                      </c:pt>
                      <c:pt idx="3166">
                        <c:v>1.5840000000000001</c:v>
                      </c:pt>
                      <c:pt idx="3167">
                        <c:v>1.585</c:v>
                      </c:pt>
                      <c:pt idx="3168">
                        <c:v>1.585</c:v>
                      </c:pt>
                      <c:pt idx="3169">
                        <c:v>1.5860000000000001</c:v>
                      </c:pt>
                      <c:pt idx="3170">
                        <c:v>1.5860000000000001</c:v>
                      </c:pt>
                      <c:pt idx="3171">
                        <c:v>1.587</c:v>
                      </c:pt>
                      <c:pt idx="3172">
                        <c:v>1.587</c:v>
                      </c:pt>
                      <c:pt idx="3173">
                        <c:v>1.5880000000000001</c:v>
                      </c:pt>
                      <c:pt idx="3174">
                        <c:v>1.5880000000000001</c:v>
                      </c:pt>
                      <c:pt idx="3175">
                        <c:v>1.589</c:v>
                      </c:pt>
                      <c:pt idx="3176">
                        <c:v>1.589</c:v>
                      </c:pt>
                      <c:pt idx="3177">
                        <c:v>1.59</c:v>
                      </c:pt>
                      <c:pt idx="3178">
                        <c:v>1.59</c:v>
                      </c:pt>
                      <c:pt idx="3179">
                        <c:v>1.591</c:v>
                      </c:pt>
                      <c:pt idx="3180">
                        <c:v>1.591</c:v>
                      </c:pt>
                      <c:pt idx="3181">
                        <c:v>1.5920000000000001</c:v>
                      </c:pt>
                      <c:pt idx="3182">
                        <c:v>1.5920000000000001</c:v>
                      </c:pt>
                      <c:pt idx="3183">
                        <c:v>1.593</c:v>
                      </c:pt>
                      <c:pt idx="3184">
                        <c:v>1.593</c:v>
                      </c:pt>
                      <c:pt idx="3185">
                        <c:v>1.5940000000000001</c:v>
                      </c:pt>
                      <c:pt idx="3186">
                        <c:v>1.5940000000000001</c:v>
                      </c:pt>
                      <c:pt idx="3187">
                        <c:v>1.595</c:v>
                      </c:pt>
                      <c:pt idx="3188">
                        <c:v>1.595</c:v>
                      </c:pt>
                      <c:pt idx="3189">
                        <c:v>1.5960000000000001</c:v>
                      </c:pt>
                      <c:pt idx="3190">
                        <c:v>1.5960000000000001</c:v>
                      </c:pt>
                      <c:pt idx="3191">
                        <c:v>1.597</c:v>
                      </c:pt>
                      <c:pt idx="3192">
                        <c:v>1.597</c:v>
                      </c:pt>
                      <c:pt idx="3193">
                        <c:v>1.5980000000000001</c:v>
                      </c:pt>
                      <c:pt idx="3194">
                        <c:v>1.5980000000000001</c:v>
                      </c:pt>
                      <c:pt idx="3195">
                        <c:v>1.599</c:v>
                      </c:pt>
                      <c:pt idx="3196">
                        <c:v>1.599</c:v>
                      </c:pt>
                      <c:pt idx="3197">
                        <c:v>1.6</c:v>
                      </c:pt>
                      <c:pt idx="3198">
                        <c:v>1.6</c:v>
                      </c:pt>
                      <c:pt idx="3199">
                        <c:v>1.601</c:v>
                      </c:pt>
                      <c:pt idx="3200">
                        <c:v>1.601</c:v>
                      </c:pt>
                      <c:pt idx="3201">
                        <c:v>1.6020000000000001</c:v>
                      </c:pt>
                      <c:pt idx="3202">
                        <c:v>1.6020000000000001</c:v>
                      </c:pt>
                      <c:pt idx="3203">
                        <c:v>1.603</c:v>
                      </c:pt>
                      <c:pt idx="3204">
                        <c:v>1.603</c:v>
                      </c:pt>
                      <c:pt idx="3205">
                        <c:v>1.6040000000000001</c:v>
                      </c:pt>
                      <c:pt idx="3206">
                        <c:v>1.6040000000000001</c:v>
                      </c:pt>
                      <c:pt idx="3207">
                        <c:v>1.605</c:v>
                      </c:pt>
                      <c:pt idx="3208">
                        <c:v>1.605</c:v>
                      </c:pt>
                      <c:pt idx="3209">
                        <c:v>1.6060000000000001</c:v>
                      </c:pt>
                      <c:pt idx="3210">
                        <c:v>1.6060000000000001</c:v>
                      </c:pt>
                      <c:pt idx="3211">
                        <c:v>1.607</c:v>
                      </c:pt>
                      <c:pt idx="3212">
                        <c:v>1.607</c:v>
                      </c:pt>
                      <c:pt idx="3213">
                        <c:v>1.6080000000000001</c:v>
                      </c:pt>
                      <c:pt idx="3214">
                        <c:v>1.6080000000000001</c:v>
                      </c:pt>
                      <c:pt idx="3215">
                        <c:v>1.609</c:v>
                      </c:pt>
                      <c:pt idx="3216">
                        <c:v>1.609</c:v>
                      </c:pt>
                      <c:pt idx="3217">
                        <c:v>1.61</c:v>
                      </c:pt>
                      <c:pt idx="3218">
                        <c:v>1.61</c:v>
                      </c:pt>
                      <c:pt idx="3219">
                        <c:v>1.611</c:v>
                      </c:pt>
                      <c:pt idx="3220">
                        <c:v>1.611</c:v>
                      </c:pt>
                      <c:pt idx="3221">
                        <c:v>1.6120000000000001</c:v>
                      </c:pt>
                      <c:pt idx="3222">
                        <c:v>1.6120000000000001</c:v>
                      </c:pt>
                      <c:pt idx="3223">
                        <c:v>1.613</c:v>
                      </c:pt>
                      <c:pt idx="3224">
                        <c:v>1.613</c:v>
                      </c:pt>
                      <c:pt idx="3225">
                        <c:v>1.6140000000000001</c:v>
                      </c:pt>
                      <c:pt idx="3226">
                        <c:v>1.6140000000000001</c:v>
                      </c:pt>
                      <c:pt idx="3227">
                        <c:v>1.615</c:v>
                      </c:pt>
                      <c:pt idx="3228">
                        <c:v>1.615</c:v>
                      </c:pt>
                      <c:pt idx="3229">
                        <c:v>1.6160000000000001</c:v>
                      </c:pt>
                      <c:pt idx="3230">
                        <c:v>1.6160000000000001</c:v>
                      </c:pt>
                      <c:pt idx="3231">
                        <c:v>1.617</c:v>
                      </c:pt>
                      <c:pt idx="3232">
                        <c:v>1.617</c:v>
                      </c:pt>
                      <c:pt idx="3233">
                        <c:v>1.6180000000000001</c:v>
                      </c:pt>
                      <c:pt idx="3234">
                        <c:v>1.6180000000000001</c:v>
                      </c:pt>
                      <c:pt idx="3235">
                        <c:v>1.619</c:v>
                      </c:pt>
                      <c:pt idx="3236">
                        <c:v>1.619</c:v>
                      </c:pt>
                      <c:pt idx="3237">
                        <c:v>1.62</c:v>
                      </c:pt>
                      <c:pt idx="3238">
                        <c:v>1.62</c:v>
                      </c:pt>
                      <c:pt idx="3239">
                        <c:v>1.621</c:v>
                      </c:pt>
                      <c:pt idx="3240">
                        <c:v>1.621</c:v>
                      </c:pt>
                      <c:pt idx="3241">
                        <c:v>1.6220000000000001</c:v>
                      </c:pt>
                      <c:pt idx="3242">
                        <c:v>1.6220000000000001</c:v>
                      </c:pt>
                      <c:pt idx="3243">
                        <c:v>1.623</c:v>
                      </c:pt>
                      <c:pt idx="3244">
                        <c:v>1.623</c:v>
                      </c:pt>
                      <c:pt idx="3245">
                        <c:v>1.6240000000000001</c:v>
                      </c:pt>
                      <c:pt idx="3246">
                        <c:v>1.6240000000000001</c:v>
                      </c:pt>
                      <c:pt idx="3247">
                        <c:v>1.625</c:v>
                      </c:pt>
                      <c:pt idx="3248">
                        <c:v>1.625</c:v>
                      </c:pt>
                      <c:pt idx="3249">
                        <c:v>1.6259999999999999</c:v>
                      </c:pt>
                      <c:pt idx="3250">
                        <c:v>1.6259999999999999</c:v>
                      </c:pt>
                      <c:pt idx="3251">
                        <c:v>1.627</c:v>
                      </c:pt>
                      <c:pt idx="3252">
                        <c:v>1.627</c:v>
                      </c:pt>
                      <c:pt idx="3253">
                        <c:v>1.6279999999999999</c:v>
                      </c:pt>
                      <c:pt idx="3254">
                        <c:v>1.6279999999999999</c:v>
                      </c:pt>
                      <c:pt idx="3255">
                        <c:v>1.629</c:v>
                      </c:pt>
                      <c:pt idx="3256">
                        <c:v>1.629</c:v>
                      </c:pt>
                      <c:pt idx="3257">
                        <c:v>1.63</c:v>
                      </c:pt>
                      <c:pt idx="3258">
                        <c:v>1.63</c:v>
                      </c:pt>
                      <c:pt idx="3259">
                        <c:v>1.631</c:v>
                      </c:pt>
                      <c:pt idx="3260">
                        <c:v>1.631</c:v>
                      </c:pt>
                      <c:pt idx="3261">
                        <c:v>1.6319999999999999</c:v>
                      </c:pt>
                      <c:pt idx="3262">
                        <c:v>1.6319999999999999</c:v>
                      </c:pt>
                      <c:pt idx="3263">
                        <c:v>1.633</c:v>
                      </c:pt>
                      <c:pt idx="3264">
                        <c:v>1.633</c:v>
                      </c:pt>
                      <c:pt idx="3265">
                        <c:v>1.6339999999999999</c:v>
                      </c:pt>
                      <c:pt idx="3266">
                        <c:v>1.6339999999999999</c:v>
                      </c:pt>
                      <c:pt idx="3267">
                        <c:v>1.635</c:v>
                      </c:pt>
                      <c:pt idx="3268">
                        <c:v>1.635</c:v>
                      </c:pt>
                      <c:pt idx="3269">
                        <c:v>1.6359999999999999</c:v>
                      </c:pt>
                      <c:pt idx="3270">
                        <c:v>1.6359999999999999</c:v>
                      </c:pt>
                      <c:pt idx="3271">
                        <c:v>1.637</c:v>
                      </c:pt>
                      <c:pt idx="3272">
                        <c:v>1.637</c:v>
                      </c:pt>
                      <c:pt idx="3273">
                        <c:v>1.6379999999999999</c:v>
                      </c:pt>
                      <c:pt idx="3274">
                        <c:v>1.6379999999999999</c:v>
                      </c:pt>
                      <c:pt idx="3275">
                        <c:v>1.639</c:v>
                      </c:pt>
                      <c:pt idx="3276">
                        <c:v>1.639</c:v>
                      </c:pt>
                      <c:pt idx="3277">
                        <c:v>1.64</c:v>
                      </c:pt>
                      <c:pt idx="3278">
                        <c:v>1.64</c:v>
                      </c:pt>
                      <c:pt idx="3279">
                        <c:v>1.641</c:v>
                      </c:pt>
                      <c:pt idx="3280">
                        <c:v>1.641</c:v>
                      </c:pt>
                      <c:pt idx="3281">
                        <c:v>1.6419999999999999</c:v>
                      </c:pt>
                      <c:pt idx="3282">
                        <c:v>1.6419999999999999</c:v>
                      </c:pt>
                      <c:pt idx="3283">
                        <c:v>1.643</c:v>
                      </c:pt>
                      <c:pt idx="3284">
                        <c:v>1.643</c:v>
                      </c:pt>
                      <c:pt idx="3285">
                        <c:v>1.6439999999999999</c:v>
                      </c:pt>
                      <c:pt idx="3286">
                        <c:v>1.6439999999999999</c:v>
                      </c:pt>
                      <c:pt idx="3287">
                        <c:v>1.645</c:v>
                      </c:pt>
                      <c:pt idx="3288">
                        <c:v>1.645</c:v>
                      </c:pt>
                      <c:pt idx="3289">
                        <c:v>1.6459999999999999</c:v>
                      </c:pt>
                      <c:pt idx="3290">
                        <c:v>1.6459999999999999</c:v>
                      </c:pt>
                      <c:pt idx="3291">
                        <c:v>1.647</c:v>
                      </c:pt>
                      <c:pt idx="3292">
                        <c:v>1.647</c:v>
                      </c:pt>
                      <c:pt idx="3293">
                        <c:v>1.6479999999999999</c:v>
                      </c:pt>
                      <c:pt idx="3294">
                        <c:v>1.6479999999999999</c:v>
                      </c:pt>
                      <c:pt idx="3295">
                        <c:v>1.649</c:v>
                      </c:pt>
                      <c:pt idx="3296">
                        <c:v>1.649</c:v>
                      </c:pt>
                      <c:pt idx="3297">
                        <c:v>1.65</c:v>
                      </c:pt>
                      <c:pt idx="3298">
                        <c:v>1.65</c:v>
                      </c:pt>
                      <c:pt idx="3299">
                        <c:v>1.651</c:v>
                      </c:pt>
                      <c:pt idx="3300">
                        <c:v>1.651</c:v>
                      </c:pt>
                      <c:pt idx="3301">
                        <c:v>1.6519999999999999</c:v>
                      </c:pt>
                      <c:pt idx="3302">
                        <c:v>1.6519999999999999</c:v>
                      </c:pt>
                      <c:pt idx="3303">
                        <c:v>1.653</c:v>
                      </c:pt>
                      <c:pt idx="3304">
                        <c:v>1.653</c:v>
                      </c:pt>
                      <c:pt idx="3305">
                        <c:v>1.6539999999999999</c:v>
                      </c:pt>
                      <c:pt idx="3306">
                        <c:v>1.6539999999999999</c:v>
                      </c:pt>
                      <c:pt idx="3307">
                        <c:v>1.655</c:v>
                      </c:pt>
                      <c:pt idx="3308">
                        <c:v>1.655</c:v>
                      </c:pt>
                      <c:pt idx="3309">
                        <c:v>1.6559999999999999</c:v>
                      </c:pt>
                      <c:pt idx="3310">
                        <c:v>1.6559999999999999</c:v>
                      </c:pt>
                      <c:pt idx="3311">
                        <c:v>1.657</c:v>
                      </c:pt>
                      <c:pt idx="3312">
                        <c:v>1.657</c:v>
                      </c:pt>
                      <c:pt idx="3313">
                        <c:v>1.6579999999999999</c:v>
                      </c:pt>
                      <c:pt idx="3314">
                        <c:v>1.6579999999999999</c:v>
                      </c:pt>
                      <c:pt idx="3315">
                        <c:v>1.659</c:v>
                      </c:pt>
                      <c:pt idx="3316">
                        <c:v>1.659</c:v>
                      </c:pt>
                      <c:pt idx="3317">
                        <c:v>1.66</c:v>
                      </c:pt>
                      <c:pt idx="3318">
                        <c:v>1.66</c:v>
                      </c:pt>
                      <c:pt idx="3319">
                        <c:v>1.661</c:v>
                      </c:pt>
                      <c:pt idx="3320">
                        <c:v>1.661</c:v>
                      </c:pt>
                      <c:pt idx="3321">
                        <c:v>1.6619999999999999</c:v>
                      </c:pt>
                      <c:pt idx="3322">
                        <c:v>1.6619999999999999</c:v>
                      </c:pt>
                      <c:pt idx="3323">
                        <c:v>1.663</c:v>
                      </c:pt>
                      <c:pt idx="3324">
                        <c:v>1.663</c:v>
                      </c:pt>
                      <c:pt idx="3325">
                        <c:v>1.6639999999999999</c:v>
                      </c:pt>
                      <c:pt idx="3326">
                        <c:v>1.6639999999999999</c:v>
                      </c:pt>
                      <c:pt idx="3327">
                        <c:v>1.665</c:v>
                      </c:pt>
                      <c:pt idx="3328">
                        <c:v>1.665</c:v>
                      </c:pt>
                      <c:pt idx="3329">
                        <c:v>1.6659999999999999</c:v>
                      </c:pt>
                      <c:pt idx="3330">
                        <c:v>1.6659999999999999</c:v>
                      </c:pt>
                      <c:pt idx="3331">
                        <c:v>1.667</c:v>
                      </c:pt>
                      <c:pt idx="3332">
                        <c:v>1.667</c:v>
                      </c:pt>
                      <c:pt idx="3333">
                        <c:v>1.6679999999999999</c:v>
                      </c:pt>
                      <c:pt idx="3334">
                        <c:v>1.6679999999999999</c:v>
                      </c:pt>
                      <c:pt idx="3335">
                        <c:v>1.669</c:v>
                      </c:pt>
                      <c:pt idx="3336">
                        <c:v>1.669</c:v>
                      </c:pt>
                      <c:pt idx="3337">
                        <c:v>1.67</c:v>
                      </c:pt>
                      <c:pt idx="3338">
                        <c:v>1.67</c:v>
                      </c:pt>
                      <c:pt idx="3339">
                        <c:v>1.671</c:v>
                      </c:pt>
                      <c:pt idx="3340">
                        <c:v>1.671</c:v>
                      </c:pt>
                      <c:pt idx="3341">
                        <c:v>1.6719999999999999</c:v>
                      </c:pt>
                      <c:pt idx="3342">
                        <c:v>1.6719999999999999</c:v>
                      </c:pt>
                      <c:pt idx="3343">
                        <c:v>1.673</c:v>
                      </c:pt>
                      <c:pt idx="3344">
                        <c:v>1.673</c:v>
                      </c:pt>
                      <c:pt idx="3345">
                        <c:v>1.6739999999999999</c:v>
                      </c:pt>
                      <c:pt idx="3346">
                        <c:v>1.6739999999999999</c:v>
                      </c:pt>
                      <c:pt idx="3347">
                        <c:v>1.675</c:v>
                      </c:pt>
                      <c:pt idx="3348">
                        <c:v>1.675</c:v>
                      </c:pt>
                      <c:pt idx="3349">
                        <c:v>1.6759999999999999</c:v>
                      </c:pt>
                      <c:pt idx="3350">
                        <c:v>1.6759999999999999</c:v>
                      </c:pt>
                      <c:pt idx="3351">
                        <c:v>1.677</c:v>
                      </c:pt>
                      <c:pt idx="3352">
                        <c:v>1.677</c:v>
                      </c:pt>
                      <c:pt idx="3353">
                        <c:v>1.6779999999999999</c:v>
                      </c:pt>
                      <c:pt idx="3354">
                        <c:v>1.6779999999999999</c:v>
                      </c:pt>
                      <c:pt idx="3355">
                        <c:v>1.679</c:v>
                      </c:pt>
                      <c:pt idx="3356">
                        <c:v>1.679</c:v>
                      </c:pt>
                      <c:pt idx="3357">
                        <c:v>1.68</c:v>
                      </c:pt>
                      <c:pt idx="3358">
                        <c:v>1.68</c:v>
                      </c:pt>
                      <c:pt idx="3359">
                        <c:v>1.681</c:v>
                      </c:pt>
                      <c:pt idx="3360">
                        <c:v>1.681</c:v>
                      </c:pt>
                      <c:pt idx="3361">
                        <c:v>1.6819999999999999</c:v>
                      </c:pt>
                      <c:pt idx="3362">
                        <c:v>1.6819999999999999</c:v>
                      </c:pt>
                      <c:pt idx="3363">
                        <c:v>1.6830000000000001</c:v>
                      </c:pt>
                      <c:pt idx="3364">
                        <c:v>1.6830000000000001</c:v>
                      </c:pt>
                      <c:pt idx="3365">
                        <c:v>1.6839999999999999</c:v>
                      </c:pt>
                      <c:pt idx="3366">
                        <c:v>1.6839999999999999</c:v>
                      </c:pt>
                      <c:pt idx="3367">
                        <c:v>1.6850000000000001</c:v>
                      </c:pt>
                      <c:pt idx="3368">
                        <c:v>1.6850000000000001</c:v>
                      </c:pt>
                      <c:pt idx="3369">
                        <c:v>1.6859999999999999</c:v>
                      </c:pt>
                      <c:pt idx="3370">
                        <c:v>1.6859999999999999</c:v>
                      </c:pt>
                      <c:pt idx="3371">
                        <c:v>1.6870000000000001</c:v>
                      </c:pt>
                      <c:pt idx="3372">
                        <c:v>1.6870000000000001</c:v>
                      </c:pt>
                      <c:pt idx="3373">
                        <c:v>1.6879999999999999</c:v>
                      </c:pt>
                      <c:pt idx="3374">
                        <c:v>1.6879999999999999</c:v>
                      </c:pt>
                      <c:pt idx="3375">
                        <c:v>1.6890000000000001</c:v>
                      </c:pt>
                      <c:pt idx="3376">
                        <c:v>1.6890000000000001</c:v>
                      </c:pt>
                      <c:pt idx="3377">
                        <c:v>1.69</c:v>
                      </c:pt>
                      <c:pt idx="3378">
                        <c:v>1.69</c:v>
                      </c:pt>
                      <c:pt idx="3379">
                        <c:v>1.6910000000000001</c:v>
                      </c:pt>
                      <c:pt idx="3380">
                        <c:v>1.6910000000000001</c:v>
                      </c:pt>
                      <c:pt idx="3381">
                        <c:v>1.6919999999999999</c:v>
                      </c:pt>
                      <c:pt idx="3382">
                        <c:v>1.6919999999999999</c:v>
                      </c:pt>
                      <c:pt idx="3383">
                        <c:v>1.6930000000000001</c:v>
                      </c:pt>
                      <c:pt idx="3384">
                        <c:v>1.6930000000000001</c:v>
                      </c:pt>
                      <c:pt idx="3385">
                        <c:v>1.694</c:v>
                      </c:pt>
                      <c:pt idx="3386">
                        <c:v>1.694</c:v>
                      </c:pt>
                      <c:pt idx="3387">
                        <c:v>1.6950000000000001</c:v>
                      </c:pt>
                      <c:pt idx="3388">
                        <c:v>1.6950000000000001</c:v>
                      </c:pt>
                      <c:pt idx="3389">
                        <c:v>1.696</c:v>
                      </c:pt>
                      <c:pt idx="3390">
                        <c:v>1.696</c:v>
                      </c:pt>
                      <c:pt idx="3391">
                        <c:v>1.6970000000000001</c:v>
                      </c:pt>
                      <c:pt idx="3392">
                        <c:v>1.6970000000000001</c:v>
                      </c:pt>
                      <c:pt idx="3393">
                        <c:v>1.698</c:v>
                      </c:pt>
                      <c:pt idx="3394">
                        <c:v>1.698</c:v>
                      </c:pt>
                      <c:pt idx="3395">
                        <c:v>1.6990000000000001</c:v>
                      </c:pt>
                      <c:pt idx="3396">
                        <c:v>1.6990000000000001</c:v>
                      </c:pt>
                      <c:pt idx="3397">
                        <c:v>1.7</c:v>
                      </c:pt>
                      <c:pt idx="3398">
                        <c:v>1.7</c:v>
                      </c:pt>
                      <c:pt idx="3399">
                        <c:v>1.7010000000000001</c:v>
                      </c:pt>
                      <c:pt idx="3400">
                        <c:v>1.7010000000000001</c:v>
                      </c:pt>
                      <c:pt idx="3401">
                        <c:v>1.702</c:v>
                      </c:pt>
                      <c:pt idx="3402">
                        <c:v>1.702</c:v>
                      </c:pt>
                      <c:pt idx="3403">
                        <c:v>1.7030000000000001</c:v>
                      </c:pt>
                      <c:pt idx="3404">
                        <c:v>1.7030000000000001</c:v>
                      </c:pt>
                      <c:pt idx="3405">
                        <c:v>1.704</c:v>
                      </c:pt>
                      <c:pt idx="3406">
                        <c:v>1.704</c:v>
                      </c:pt>
                      <c:pt idx="3407">
                        <c:v>1.7050000000000001</c:v>
                      </c:pt>
                      <c:pt idx="3408">
                        <c:v>1.7050000000000001</c:v>
                      </c:pt>
                      <c:pt idx="3409">
                        <c:v>1.706</c:v>
                      </c:pt>
                      <c:pt idx="3410">
                        <c:v>1.706</c:v>
                      </c:pt>
                      <c:pt idx="3411">
                        <c:v>1.7070000000000001</c:v>
                      </c:pt>
                      <c:pt idx="3412">
                        <c:v>1.7070000000000001</c:v>
                      </c:pt>
                      <c:pt idx="3413">
                        <c:v>1.708</c:v>
                      </c:pt>
                      <c:pt idx="3414">
                        <c:v>1.708</c:v>
                      </c:pt>
                      <c:pt idx="3415">
                        <c:v>1.7090000000000001</c:v>
                      </c:pt>
                      <c:pt idx="3416">
                        <c:v>1.7090000000000001</c:v>
                      </c:pt>
                      <c:pt idx="3417">
                        <c:v>1.71</c:v>
                      </c:pt>
                      <c:pt idx="3418">
                        <c:v>1.71</c:v>
                      </c:pt>
                      <c:pt idx="3419">
                        <c:v>1.7110000000000001</c:v>
                      </c:pt>
                      <c:pt idx="3420">
                        <c:v>1.7110000000000001</c:v>
                      </c:pt>
                      <c:pt idx="3421">
                        <c:v>1.712</c:v>
                      </c:pt>
                      <c:pt idx="3422">
                        <c:v>1.712</c:v>
                      </c:pt>
                      <c:pt idx="3423">
                        <c:v>1.7130000000000001</c:v>
                      </c:pt>
                      <c:pt idx="3424">
                        <c:v>1.7130000000000001</c:v>
                      </c:pt>
                      <c:pt idx="3425">
                        <c:v>1.714</c:v>
                      </c:pt>
                      <c:pt idx="3426">
                        <c:v>1.714</c:v>
                      </c:pt>
                      <c:pt idx="3427">
                        <c:v>1.7150000000000001</c:v>
                      </c:pt>
                      <c:pt idx="3428">
                        <c:v>1.7150000000000001</c:v>
                      </c:pt>
                      <c:pt idx="3429">
                        <c:v>1.716</c:v>
                      </c:pt>
                      <c:pt idx="3430">
                        <c:v>1.716</c:v>
                      </c:pt>
                      <c:pt idx="3431">
                        <c:v>1.7170000000000001</c:v>
                      </c:pt>
                      <c:pt idx="3432">
                        <c:v>1.7170000000000001</c:v>
                      </c:pt>
                      <c:pt idx="3433">
                        <c:v>1.718</c:v>
                      </c:pt>
                      <c:pt idx="3434">
                        <c:v>1.718</c:v>
                      </c:pt>
                      <c:pt idx="3435">
                        <c:v>1.7190000000000001</c:v>
                      </c:pt>
                      <c:pt idx="3436">
                        <c:v>1.7190000000000001</c:v>
                      </c:pt>
                      <c:pt idx="3437">
                        <c:v>1.72</c:v>
                      </c:pt>
                      <c:pt idx="3438">
                        <c:v>1.72</c:v>
                      </c:pt>
                      <c:pt idx="3439">
                        <c:v>1.7210000000000001</c:v>
                      </c:pt>
                      <c:pt idx="3440">
                        <c:v>1.7210000000000001</c:v>
                      </c:pt>
                      <c:pt idx="3441">
                        <c:v>1.722</c:v>
                      </c:pt>
                      <c:pt idx="3442">
                        <c:v>1.722</c:v>
                      </c:pt>
                      <c:pt idx="3443">
                        <c:v>1.7230000000000001</c:v>
                      </c:pt>
                      <c:pt idx="3444">
                        <c:v>1.7230000000000001</c:v>
                      </c:pt>
                      <c:pt idx="3445">
                        <c:v>1.724</c:v>
                      </c:pt>
                      <c:pt idx="3446">
                        <c:v>1.724</c:v>
                      </c:pt>
                      <c:pt idx="3447">
                        <c:v>1.7250000000000001</c:v>
                      </c:pt>
                      <c:pt idx="3448">
                        <c:v>1.7250000000000001</c:v>
                      </c:pt>
                      <c:pt idx="3449">
                        <c:v>1.726</c:v>
                      </c:pt>
                      <c:pt idx="3450">
                        <c:v>1.726</c:v>
                      </c:pt>
                      <c:pt idx="3451">
                        <c:v>1.7270000000000001</c:v>
                      </c:pt>
                      <c:pt idx="3452">
                        <c:v>1.7270000000000001</c:v>
                      </c:pt>
                      <c:pt idx="3453">
                        <c:v>1.728</c:v>
                      </c:pt>
                      <c:pt idx="3454">
                        <c:v>1.728</c:v>
                      </c:pt>
                      <c:pt idx="3455">
                        <c:v>1.7290000000000001</c:v>
                      </c:pt>
                      <c:pt idx="3456">
                        <c:v>1.7290000000000001</c:v>
                      </c:pt>
                      <c:pt idx="3457">
                        <c:v>1.73</c:v>
                      </c:pt>
                      <c:pt idx="3458">
                        <c:v>1.73</c:v>
                      </c:pt>
                      <c:pt idx="3459">
                        <c:v>1.7310000000000001</c:v>
                      </c:pt>
                      <c:pt idx="3460">
                        <c:v>1.7310000000000001</c:v>
                      </c:pt>
                      <c:pt idx="3461">
                        <c:v>1.732</c:v>
                      </c:pt>
                      <c:pt idx="3462">
                        <c:v>1.732</c:v>
                      </c:pt>
                      <c:pt idx="3463">
                        <c:v>1.7330000000000001</c:v>
                      </c:pt>
                      <c:pt idx="3464">
                        <c:v>1.7330000000000001</c:v>
                      </c:pt>
                      <c:pt idx="3465">
                        <c:v>1.734</c:v>
                      </c:pt>
                      <c:pt idx="3466">
                        <c:v>1.734</c:v>
                      </c:pt>
                      <c:pt idx="3467">
                        <c:v>1.7350000000000001</c:v>
                      </c:pt>
                      <c:pt idx="3468">
                        <c:v>1.7350000000000001</c:v>
                      </c:pt>
                      <c:pt idx="3469">
                        <c:v>1.736</c:v>
                      </c:pt>
                      <c:pt idx="3470">
                        <c:v>1.736</c:v>
                      </c:pt>
                      <c:pt idx="3471">
                        <c:v>1.7370000000000001</c:v>
                      </c:pt>
                      <c:pt idx="3472">
                        <c:v>1.7370000000000001</c:v>
                      </c:pt>
                      <c:pt idx="3473">
                        <c:v>1.738</c:v>
                      </c:pt>
                      <c:pt idx="3474">
                        <c:v>1.738</c:v>
                      </c:pt>
                      <c:pt idx="3475">
                        <c:v>1.7390000000000001</c:v>
                      </c:pt>
                      <c:pt idx="3476">
                        <c:v>1.7390000000000001</c:v>
                      </c:pt>
                      <c:pt idx="3477">
                        <c:v>1.74</c:v>
                      </c:pt>
                      <c:pt idx="3478">
                        <c:v>1.74</c:v>
                      </c:pt>
                      <c:pt idx="3479">
                        <c:v>1.7410000000000001</c:v>
                      </c:pt>
                      <c:pt idx="3480">
                        <c:v>1.7410000000000001</c:v>
                      </c:pt>
                      <c:pt idx="3481">
                        <c:v>1.742</c:v>
                      </c:pt>
                      <c:pt idx="3482">
                        <c:v>1.742</c:v>
                      </c:pt>
                      <c:pt idx="3483">
                        <c:v>1.7430000000000001</c:v>
                      </c:pt>
                      <c:pt idx="3484">
                        <c:v>1.7430000000000001</c:v>
                      </c:pt>
                      <c:pt idx="3485">
                        <c:v>1.744</c:v>
                      </c:pt>
                      <c:pt idx="3486">
                        <c:v>1.744</c:v>
                      </c:pt>
                      <c:pt idx="3487">
                        <c:v>1.7450000000000001</c:v>
                      </c:pt>
                      <c:pt idx="3488">
                        <c:v>1.7450000000000001</c:v>
                      </c:pt>
                      <c:pt idx="3489">
                        <c:v>1.746</c:v>
                      </c:pt>
                      <c:pt idx="3490">
                        <c:v>1.746</c:v>
                      </c:pt>
                      <c:pt idx="3491">
                        <c:v>1.7470000000000001</c:v>
                      </c:pt>
                      <c:pt idx="3492">
                        <c:v>1.7470000000000001</c:v>
                      </c:pt>
                      <c:pt idx="3493">
                        <c:v>1.748</c:v>
                      </c:pt>
                      <c:pt idx="3494">
                        <c:v>1.748</c:v>
                      </c:pt>
                      <c:pt idx="3495">
                        <c:v>1.7490000000000001</c:v>
                      </c:pt>
                      <c:pt idx="3496">
                        <c:v>1.7490000000000001</c:v>
                      </c:pt>
                      <c:pt idx="3497">
                        <c:v>1.75</c:v>
                      </c:pt>
                      <c:pt idx="3498">
                        <c:v>1.75</c:v>
                      </c:pt>
                      <c:pt idx="3499">
                        <c:v>1.7509999999999999</c:v>
                      </c:pt>
                      <c:pt idx="3500">
                        <c:v>1.7509999999999999</c:v>
                      </c:pt>
                      <c:pt idx="3501">
                        <c:v>1.752</c:v>
                      </c:pt>
                      <c:pt idx="3502">
                        <c:v>1.752</c:v>
                      </c:pt>
                      <c:pt idx="3503">
                        <c:v>1.7529999999999999</c:v>
                      </c:pt>
                      <c:pt idx="3504">
                        <c:v>1.7529999999999999</c:v>
                      </c:pt>
                      <c:pt idx="3505">
                        <c:v>1.754</c:v>
                      </c:pt>
                      <c:pt idx="3506">
                        <c:v>1.754</c:v>
                      </c:pt>
                      <c:pt idx="3507">
                        <c:v>1.7549999999999999</c:v>
                      </c:pt>
                      <c:pt idx="3508">
                        <c:v>1.7549999999999999</c:v>
                      </c:pt>
                      <c:pt idx="3509">
                        <c:v>1.756</c:v>
                      </c:pt>
                      <c:pt idx="3510">
                        <c:v>1.756</c:v>
                      </c:pt>
                      <c:pt idx="3511">
                        <c:v>1.7569999999999999</c:v>
                      </c:pt>
                      <c:pt idx="3512">
                        <c:v>1.7569999999999999</c:v>
                      </c:pt>
                      <c:pt idx="3513">
                        <c:v>1.758</c:v>
                      </c:pt>
                      <c:pt idx="3514">
                        <c:v>1.758</c:v>
                      </c:pt>
                      <c:pt idx="3515">
                        <c:v>1.7589999999999999</c:v>
                      </c:pt>
                      <c:pt idx="3516">
                        <c:v>1.7589999999999999</c:v>
                      </c:pt>
                      <c:pt idx="3517">
                        <c:v>1.76</c:v>
                      </c:pt>
                      <c:pt idx="3518">
                        <c:v>1.76</c:v>
                      </c:pt>
                      <c:pt idx="3519">
                        <c:v>1.7609999999999999</c:v>
                      </c:pt>
                      <c:pt idx="3520">
                        <c:v>1.7609999999999999</c:v>
                      </c:pt>
                      <c:pt idx="3521">
                        <c:v>1.762</c:v>
                      </c:pt>
                      <c:pt idx="3522">
                        <c:v>1.762</c:v>
                      </c:pt>
                      <c:pt idx="3523">
                        <c:v>1.7629999999999999</c:v>
                      </c:pt>
                      <c:pt idx="3524">
                        <c:v>1.7629999999999999</c:v>
                      </c:pt>
                      <c:pt idx="3525">
                        <c:v>1.764</c:v>
                      </c:pt>
                      <c:pt idx="3526">
                        <c:v>1.764</c:v>
                      </c:pt>
                      <c:pt idx="3527">
                        <c:v>1.7649999999999999</c:v>
                      </c:pt>
                      <c:pt idx="3528">
                        <c:v>1.7649999999999999</c:v>
                      </c:pt>
                      <c:pt idx="3529">
                        <c:v>1.766</c:v>
                      </c:pt>
                      <c:pt idx="3530">
                        <c:v>1.766</c:v>
                      </c:pt>
                      <c:pt idx="3531">
                        <c:v>1.7669999999999999</c:v>
                      </c:pt>
                      <c:pt idx="3532">
                        <c:v>1.7669999999999999</c:v>
                      </c:pt>
                      <c:pt idx="3533">
                        <c:v>1.768</c:v>
                      </c:pt>
                      <c:pt idx="3534">
                        <c:v>1.768</c:v>
                      </c:pt>
                      <c:pt idx="3535">
                        <c:v>1.7689999999999999</c:v>
                      </c:pt>
                      <c:pt idx="3536">
                        <c:v>1.7689999999999999</c:v>
                      </c:pt>
                      <c:pt idx="3537">
                        <c:v>1.77</c:v>
                      </c:pt>
                      <c:pt idx="3538">
                        <c:v>1.77</c:v>
                      </c:pt>
                      <c:pt idx="3539">
                        <c:v>1.7709999999999999</c:v>
                      </c:pt>
                      <c:pt idx="3540">
                        <c:v>1.7709999999999999</c:v>
                      </c:pt>
                      <c:pt idx="3541">
                        <c:v>1.772</c:v>
                      </c:pt>
                      <c:pt idx="3542">
                        <c:v>1.772</c:v>
                      </c:pt>
                      <c:pt idx="3543">
                        <c:v>1.7729999999999999</c:v>
                      </c:pt>
                      <c:pt idx="3544">
                        <c:v>1.7729999999999999</c:v>
                      </c:pt>
                      <c:pt idx="3545">
                        <c:v>1.774</c:v>
                      </c:pt>
                      <c:pt idx="3546">
                        <c:v>1.774</c:v>
                      </c:pt>
                      <c:pt idx="3547">
                        <c:v>1.7749999999999999</c:v>
                      </c:pt>
                      <c:pt idx="3548">
                        <c:v>1.7749999999999999</c:v>
                      </c:pt>
                      <c:pt idx="3549">
                        <c:v>1.776</c:v>
                      </c:pt>
                      <c:pt idx="3550">
                        <c:v>1.776</c:v>
                      </c:pt>
                      <c:pt idx="3551">
                        <c:v>1.7769999999999999</c:v>
                      </c:pt>
                      <c:pt idx="3552">
                        <c:v>1.7769999999999999</c:v>
                      </c:pt>
                      <c:pt idx="3553">
                        <c:v>1.778</c:v>
                      </c:pt>
                      <c:pt idx="3554">
                        <c:v>1.778</c:v>
                      </c:pt>
                      <c:pt idx="3555">
                        <c:v>1.7789999999999999</c:v>
                      </c:pt>
                      <c:pt idx="3556">
                        <c:v>1.7789999999999999</c:v>
                      </c:pt>
                      <c:pt idx="3557">
                        <c:v>1.78</c:v>
                      </c:pt>
                      <c:pt idx="3558">
                        <c:v>1.78</c:v>
                      </c:pt>
                      <c:pt idx="3559">
                        <c:v>1.7809999999999999</c:v>
                      </c:pt>
                      <c:pt idx="3560">
                        <c:v>1.7809999999999999</c:v>
                      </c:pt>
                      <c:pt idx="3561">
                        <c:v>1.782</c:v>
                      </c:pt>
                      <c:pt idx="3562">
                        <c:v>1.782</c:v>
                      </c:pt>
                      <c:pt idx="3563">
                        <c:v>1.7829999999999999</c:v>
                      </c:pt>
                      <c:pt idx="3564">
                        <c:v>1.7829999999999999</c:v>
                      </c:pt>
                      <c:pt idx="3565">
                        <c:v>1.784</c:v>
                      </c:pt>
                      <c:pt idx="3566">
                        <c:v>1.784</c:v>
                      </c:pt>
                      <c:pt idx="3567">
                        <c:v>1.7849999999999999</c:v>
                      </c:pt>
                      <c:pt idx="3568">
                        <c:v>1.7849999999999999</c:v>
                      </c:pt>
                      <c:pt idx="3569">
                        <c:v>1.786</c:v>
                      </c:pt>
                      <c:pt idx="3570">
                        <c:v>1.786</c:v>
                      </c:pt>
                      <c:pt idx="3571">
                        <c:v>1.7869999999999999</c:v>
                      </c:pt>
                      <c:pt idx="3572">
                        <c:v>1.7869999999999999</c:v>
                      </c:pt>
                      <c:pt idx="3573">
                        <c:v>1.788</c:v>
                      </c:pt>
                      <c:pt idx="3574">
                        <c:v>1.788</c:v>
                      </c:pt>
                      <c:pt idx="3575">
                        <c:v>1.7889999999999999</c:v>
                      </c:pt>
                      <c:pt idx="3576">
                        <c:v>1.7889999999999999</c:v>
                      </c:pt>
                      <c:pt idx="3577">
                        <c:v>1.79</c:v>
                      </c:pt>
                      <c:pt idx="3578">
                        <c:v>1.79</c:v>
                      </c:pt>
                      <c:pt idx="3579">
                        <c:v>1.7909999999999999</c:v>
                      </c:pt>
                      <c:pt idx="3580">
                        <c:v>1.7909999999999999</c:v>
                      </c:pt>
                      <c:pt idx="3581">
                        <c:v>1.792</c:v>
                      </c:pt>
                      <c:pt idx="3582">
                        <c:v>1.792</c:v>
                      </c:pt>
                      <c:pt idx="3583">
                        <c:v>1.7929999999999999</c:v>
                      </c:pt>
                      <c:pt idx="3584">
                        <c:v>1.7929999999999999</c:v>
                      </c:pt>
                      <c:pt idx="3585">
                        <c:v>1.794</c:v>
                      </c:pt>
                      <c:pt idx="3586">
                        <c:v>1.794</c:v>
                      </c:pt>
                      <c:pt idx="3587">
                        <c:v>1.7949999999999999</c:v>
                      </c:pt>
                      <c:pt idx="3588">
                        <c:v>1.7949999999999999</c:v>
                      </c:pt>
                      <c:pt idx="3589">
                        <c:v>1.796</c:v>
                      </c:pt>
                      <c:pt idx="3590">
                        <c:v>1.796</c:v>
                      </c:pt>
                      <c:pt idx="3591">
                        <c:v>1.7969999999999999</c:v>
                      </c:pt>
                      <c:pt idx="3592">
                        <c:v>1.7969999999999999</c:v>
                      </c:pt>
                      <c:pt idx="3593">
                        <c:v>1.798</c:v>
                      </c:pt>
                      <c:pt idx="3594">
                        <c:v>1.798</c:v>
                      </c:pt>
                      <c:pt idx="3595">
                        <c:v>1.7989999999999999</c:v>
                      </c:pt>
                      <c:pt idx="3596">
                        <c:v>1.7989999999999999</c:v>
                      </c:pt>
                      <c:pt idx="3597">
                        <c:v>1.8</c:v>
                      </c:pt>
                      <c:pt idx="3598">
                        <c:v>1.8</c:v>
                      </c:pt>
                      <c:pt idx="3599">
                        <c:v>1.8009999999999999</c:v>
                      </c:pt>
                      <c:pt idx="3600">
                        <c:v>1.8009999999999999</c:v>
                      </c:pt>
                      <c:pt idx="3601">
                        <c:v>1.802</c:v>
                      </c:pt>
                      <c:pt idx="3602">
                        <c:v>1.802</c:v>
                      </c:pt>
                      <c:pt idx="3603">
                        <c:v>1.8029999999999999</c:v>
                      </c:pt>
                      <c:pt idx="3604">
                        <c:v>1.8029999999999999</c:v>
                      </c:pt>
                      <c:pt idx="3605">
                        <c:v>1.804</c:v>
                      </c:pt>
                      <c:pt idx="3606">
                        <c:v>1.804</c:v>
                      </c:pt>
                      <c:pt idx="3607">
                        <c:v>1.8049999999999999</c:v>
                      </c:pt>
                      <c:pt idx="3608">
                        <c:v>1.8049999999999999</c:v>
                      </c:pt>
                      <c:pt idx="3609">
                        <c:v>1.806</c:v>
                      </c:pt>
                      <c:pt idx="3610">
                        <c:v>1.806</c:v>
                      </c:pt>
                      <c:pt idx="3611">
                        <c:v>1.8069999999999999</c:v>
                      </c:pt>
                      <c:pt idx="3612">
                        <c:v>1.8069999999999999</c:v>
                      </c:pt>
                      <c:pt idx="3613">
                        <c:v>1.8080000000000001</c:v>
                      </c:pt>
                      <c:pt idx="3614">
                        <c:v>1.8080000000000001</c:v>
                      </c:pt>
                      <c:pt idx="3615">
                        <c:v>1.8089999999999999</c:v>
                      </c:pt>
                      <c:pt idx="3616">
                        <c:v>1.8089999999999999</c:v>
                      </c:pt>
                      <c:pt idx="3617">
                        <c:v>1.81</c:v>
                      </c:pt>
                      <c:pt idx="3618">
                        <c:v>1.81</c:v>
                      </c:pt>
                      <c:pt idx="3619">
                        <c:v>1.8109999999999999</c:v>
                      </c:pt>
                      <c:pt idx="3620">
                        <c:v>1.8109999999999999</c:v>
                      </c:pt>
                      <c:pt idx="3621">
                        <c:v>1.8120000000000001</c:v>
                      </c:pt>
                      <c:pt idx="3622">
                        <c:v>1.8120000000000001</c:v>
                      </c:pt>
                      <c:pt idx="3623">
                        <c:v>1.8129999999999999</c:v>
                      </c:pt>
                      <c:pt idx="3624">
                        <c:v>1.8129999999999999</c:v>
                      </c:pt>
                      <c:pt idx="3625">
                        <c:v>1.8140000000000001</c:v>
                      </c:pt>
                      <c:pt idx="3626">
                        <c:v>1.8140000000000001</c:v>
                      </c:pt>
                      <c:pt idx="3627">
                        <c:v>1.8149999999999999</c:v>
                      </c:pt>
                      <c:pt idx="3628">
                        <c:v>1.8149999999999999</c:v>
                      </c:pt>
                      <c:pt idx="3629">
                        <c:v>1.8160000000000001</c:v>
                      </c:pt>
                      <c:pt idx="3630">
                        <c:v>1.8160000000000001</c:v>
                      </c:pt>
                      <c:pt idx="3631">
                        <c:v>1.8169999999999999</c:v>
                      </c:pt>
                      <c:pt idx="3632">
                        <c:v>1.8169999999999999</c:v>
                      </c:pt>
                      <c:pt idx="3633">
                        <c:v>1.8180000000000001</c:v>
                      </c:pt>
                      <c:pt idx="3634">
                        <c:v>1.8180000000000001</c:v>
                      </c:pt>
                      <c:pt idx="3635">
                        <c:v>1.819</c:v>
                      </c:pt>
                      <c:pt idx="3636">
                        <c:v>1.819</c:v>
                      </c:pt>
                      <c:pt idx="3637">
                        <c:v>1.82</c:v>
                      </c:pt>
                      <c:pt idx="3638">
                        <c:v>1.82</c:v>
                      </c:pt>
                      <c:pt idx="3639">
                        <c:v>1.821</c:v>
                      </c:pt>
                      <c:pt idx="3640">
                        <c:v>1.821</c:v>
                      </c:pt>
                      <c:pt idx="3641">
                        <c:v>1.8220000000000001</c:v>
                      </c:pt>
                      <c:pt idx="3642">
                        <c:v>1.8220000000000001</c:v>
                      </c:pt>
                      <c:pt idx="3643">
                        <c:v>1.823</c:v>
                      </c:pt>
                      <c:pt idx="3644">
                        <c:v>1.823</c:v>
                      </c:pt>
                      <c:pt idx="3645">
                        <c:v>1.8240000000000001</c:v>
                      </c:pt>
                      <c:pt idx="3646">
                        <c:v>1.8240000000000001</c:v>
                      </c:pt>
                      <c:pt idx="3647">
                        <c:v>1.825</c:v>
                      </c:pt>
                      <c:pt idx="3648">
                        <c:v>1.825</c:v>
                      </c:pt>
                      <c:pt idx="3649">
                        <c:v>1.8260000000000001</c:v>
                      </c:pt>
                      <c:pt idx="3650">
                        <c:v>1.8260000000000001</c:v>
                      </c:pt>
                      <c:pt idx="3651">
                        <c:v>1.827</c:v>
                      </c:pt>
                      <c:pt idx="3652">
                        <c:v>1.827</c:v>
                      </c:pt>
                      <c:pt idx="3653">
                        <c:v>1.8280000000000001</c:v>
                      </c:pt>
                      <c:pt idx="3654">
                        <c:v>1.8280000000000001</c:v>
                      </c:pt>
                      <c:pt idx="3655">
                        <c:v>1.829</c:v>
                      </c:pt>
                      <c:pt idx="3656">
                        <c:v>1.829</c:v>
                      </c:pt>
                      <c:pt idx="3657">
                        <c:v>1.83</c:v>
                      </c:pt>
                      <c:pt idx="3658">
                        <c:v>1.83</c:v>
                      </c:pt>
                      <c:pt idx="3659">
                        <c:v>1.831</c:v>
                      </c:pt>
                      <c:pt idx="3660">
                        <c:v>1.831</c:v>
                      </c:pt>
                      <c:pt idx="3661">
                        <c:v>1.8320000000000001</c:v>
                      </c:pt>
                      <c:pt idx="3662">
                        <c:v>1.8320000000000001</c:v>
                      </c:pt>
                      <c:pt idx="3663">
                        <c:v>1.833</c:v>
                      </c:pt>
                      <c:pt idx="3664">
                        <c:v>1.833</c:v>
                      </c:pt>
                      <c:pt idx="3665">
                        <c:v>1.8340000000000001</c:v>
                      </c:pt>
                      <c:pt idx="3666">
                        <c:v>1.8340000000000001</c:v>
                      </c:pt>
                      <c:pt idx="3667">
                        <c:v>1.835</c:v>
                      </c:pt>
                      <c:pt idx="3668">
                        <c:v>1.835</c:v>
                      </c:pt>
                      <c:pt idx="3669">
                        <c:v>1.8360000000000001</c:v>
                      </c:pt>
                      <c:pt idx="3670">
                        <c:v>1.8360000000000001</c:v>
                      </c:pt>
                      <c:pt idx="3671">
                        <c:v>1.837</c:v>
                      </c:pt>
                      <c:pt idx="3672">
                        <c:v>1.837</c:v>
                      </c:pt>
                      <c:pt idx="3673">
                        <c:v>1.8380000000000001</c:v>
                      </c:pt>
                      <c:pt idx="3674">
                        <c:v>1.8380000000000001</c:v>
                      </c:pt>
                      <c:pt idx="3675">
                        <c:v>1.839</c:v>
                      </c:pt>
                      <c:pt idx="3676">
                        <c:v>1.839</c:v>
                      </c:pt>
                      <c:pt idx="3677">
                        <c:v>1.84</c:v>
                      </c:pt>
                      <c:pt idx="3678">
                        <c:v>1.84</c:v>
                      </c:pt>
                      <c:pt idx="3679">
                        <c:v>1.841</c:v>
                      </c:pt>
                      <c:pt idx="3680">
                        <c:v>1.841</c:v>
                      </c:pt>
                      <c:pt idx="3681">
                        <c:v>1.8420000000000001</c:v>
                      </c:pt>
                      <c:pt idx="3682">
                        <c:v>1.8420000000000001</c:v>
                      </c:pt>
                      <c:pt idx="3683">
                        <c:v>1.843</c:v>
                      </c:pt>
                      <c:pt idx="3684">
                        <c:v>1.843</c:v>
                      </c:pt>
                      <c:pt idx="3685">
                        <c:v>1.8440000000000001</c:v>
                      </c:pt>
                      <c:pt idx="3686">
                        <c:v>1.8440000000000001</c:v>
                      </c:pt>
                      <c:pt idx="3687">
                        <c:v>1.845</c:v>
                      </c:pt>
                      <c:pt idx="3688">
                        <c:v>1.845</c:v>
                      </c:pt>
                      <c:pt idx="3689">
                        <c:v>1.8460000000000001</c:v>
                      </c:pt>
                      <c:pt idx="3690">
                        <c:v>1.8460000000000001</c:v>
                      </c:pt>
                      <c:pt idx="3691">
                        <c:v>1.847</c:v>
                      </c:pt>
                      <c:pt idx="3692">
                        <c:v>1.847</c:v>
                      </c:pt>
                      <c:pt idx="3693">
                        <c:v>1.8480000000000001</c:v>
                      </c:pt>
                      <c:pt idx="3694">
                        <c:v>1.8480000000000001</c:v>
                      </c:pt>
                      <c:pt idx="3695">
                        <c:v>1.849</c:v>
                      </c:pt>
                      <c:pt idx="3696">
                        <c:v>1.849</c:v>
                      </c:pt>
                      <c:pt idx="3697">
                        <c:v>1.85</c:v>
                      </c:pt>
                      <c:pt idx="3698">
                        <c:v>1.85</c:v>
                      </c:pt>
                      <c:pt idx="3699">
                        <c:v>1.851</c:v>
                      </c:pt>
                      <c:pt idx="3700">
                        <c:v>1.851</c:v>
                      </c:pt>
                      <c:pt idx="3701">
                        <c:v>1.8520000000000001</c:v>
                      </c:pt>
                      <c:pt idx="3702">
                        <c:v>1.8520000000000001</c:v>
                      </c:pt>
                      <c:pt idx="3703">
                        <c:v>1.853</c:v>
                      </c:pt>
                      <c:pt idx="3704">
                        <c:v>1.853</c:v>
                      </c:pt>
                      <c:pt idx="3705">
                        <c:v>1.8540000000000001</c:v>
                      </c:pt>
                      <c:pt idx="3706">
                        <c:v>1.8540000000000001</c:v>
                      </c:pt>
                      <c:pt idx="3707">
                        <c:v>1.855</c:v>
                      </c:pt>
                      <c:pt idx="3708">
                        <c:v>1.855</c:v>
                      </c:pt>
                      <c:pt idx="3709">
                        <c:v>1.8560000000000001</c:v>
                      </c:pt>
                      <c:pt idx="3710">
                        <c:v>1.8560000000000001</c:v>
                      </c:pt>
                      <c:pt idx="3711">
                        <c:v>1.857</c:v>
                      </c:pt>
                      <c:pt idx="3712">
                        <c:v>1.857</c:v>
                      </c:pt>
                      <c:pt idx="3713">
                        <c:v>1.8580000000000001</c:v>
                      </c:pt>
                      <c:pt idx="3714">
                        <c:v>1.8580000000000001</c:v>
                      </c:pt>
                      <c:pt idx="3715">
                        <c:v>1.859</c:v>
                      </c:pt>
                      <c:pt idx="3716">
                        <c:v>1.859</c:v>
                      </c:pt>
                      <c:pt idx="3717">
                        <c:v>1.86</c:v>
                      </c:pt>
                      <c:pt idx="3718">
                        <c:v>1.86</c:v>
                      </c:pt>
                      <c:pt idx="3719">
                        <c:v>1.861</c:v>
                      </c:pt>
                      <c:pt idx="3720">
                        <c:v>1.861</c:v>
                      </c:pt>
                      <c:pt idx="3721">
                        <c:v>1.8620000000000001</c:v>
                      </c:pt>
                      <c:pt idx="3722">
                        <c:v>1.8620000000000001</c:v>
                      </c:pt>
                      <c:pt idx="3723">
                        <c:v>1.863</c:v>
                      </c:pt>
                      <c:pt idx="3724">
                        <c:v>1.863</c:v>
                      </c:pt>
                      <c:pt idx="3725">
                        <c:v>1.8640000000000001</c:v>
                      </c:pt>
                      <c:pt idx="3726">
                        <c:v>1.8640000000000001</c:v>
                      </c:pt>
                      <c:pt idx="3727">
                        <c:v>1.865</c:v>
                      </c:pt>
                      <c:pt idx="3728">
                        <c:v>1.865</c:v>
                      </c:pt>
                      <c:pt idx="3729">
                        <c:v>1.8660000000000001</c:v>
                      </c:pt>
                      <c:pt idx="3730">
                        <c:v>1.8660000000000001</c:v>
                      </c:pt>
                      <c:pt idx="3731">
                        <c:v>1.867</c:v>
                      </c:pt>
                      <c:pt idx="3732">
                        <c:v>1.867</c:v>
                      </c:pt>
                      <c:pt idx="3733">
                        <c:v>1.8680000000000001</c:v>
                      </c:pt>
                      <c:pt idx="3734">
                        <c:v>1.8680000000000001</c:v>
                      </c:pt>
                      <c:pt idx="3735">
                        <c:v>1.869</c:v>
                      </c:pt>
                      <c:pt idx="3736">
                        <c:v>1.869</c:v>
                      </c:pt>
                      <c:pt idx="3737">
                        <c:v>1.87</c:v>
                      </c:pt>
                      <c:pt idx="3738">
                        <c:v>1.87</c:v>
                      </c:pt>
                      <c:pt idx="3739">
                        <c:v>1.871</c:v>
                      </c:pt>
                      <c:pt idx="3740">
                        <c:v>1.871</c:v>
                      </c:pt>
                      <c:pt idx="3741">
                        <c:v>1.8720000000000001</c:v>
                      </c:pt>
                      <c:pt idx="3742">
                        <c:v>1.8720000000000001</c:v>
                      </c:pt>
                      <c:pt idx="3743">
                        <c:v>1.873</c:v>
                      </c:pt>
                      <c:pt idx="3744">
                        <c:v>1.873</c:v>
                      </c:pt>
                      <c:pt idx="3745">
                        <c:v>1.8740000000000001</c:v>
                      </c:pt>
                      <c:pt idx="3746">
                        <c:v>1.8740000000000001</c:v>
                      </c:pt>
                      <c:pt idx="3747">
                        <c:v>1.875</c:v>
                      </c:pt>
                      <c:pt idx="3748">
                        <c:v>1.875</c:v>
                      </c:pt>
                      <c:pt idx="3749">
                        <c:v>1.8759999999999999</c:v>
                      </c:pt>
                      <c:pt idx="3750">
                        <c:v>1.8759999999999999</c:v>
                      </c:pt>
                      <c:pt idx="3751">
                        <c:v>1.877</c:v>
                      </c:pt>
                      <c:pt idx="3752">
                        <c:v>1.877</c:v>
                      </c:pt>
                      <c:pt idx="3753">
                        <c:v>1.8779999999999999</c:v>
                      </c:pt>
                      <c:pt idx="3754">
                        <c:v>1.8779999999999999</c:v>
                      </c:pt>
                      <c:pt idx="3755">
                        <c:v>1.879</c:v>
                      </c:pt>
                      <c:pt idx="3756">
                        <c:v>1.879</c:v>
                      </c:pt>
                      <c:pt idx="3757">
                        <c:v>1.88</c:v>
                      </c:pt>
                      <c:pt idx="3758">
                        <c:v>1.88</c:v>
                      </c:pt>
                      <c:pt idx="3759">
                        <c:v>1.881</c:v>
                      </c:pt>
                      <c:pt idx="3760">
                        <c:v>1.881</c:v>
                      </c:pt>
                      <c:pt idx="3761">
                        <c:v>1.8819999999999999</c:v>
                      </c:pt>
                      <c:pt idx="3762">
                        <c:v>1.8819999999999999</c:v>
                      </c:pt>
                      <c:pt idx="3763">
                        <c:v>1.883</c:v>
                      </c:pt>
                      <c:pt idx="3764">
                        <c:v>1.883</c:v>
                      </c:pt>
                      <c:pt idx="3765">
                        <c:v>1.8839999999999999</c:v>
                      </c:pt>
                      <c:pt idx="3766">
                        <c:v>1.8839999999999999</c:v>
                      </c:pt>
                      <c:pt idx="3767">
                        <c:v>1.885</c:v>
                      </c:pt>
                      <c:pt idx="3768">
                        <c:v>1.885</c:v>
                      </c:pt>
                      <c:pt idx="3769">
                        <c:v>1.8859999999999999</c:v>
                      </c:pt>
                      <c:pt idx="3770">
                        <c:v>1.8859999999999999</c:v>
                      </c:pt>
                      <c:pt idx="3771">
                        <c:v>1.887</c:v>
                      </c:pt>
                      <c:pt idx="3772">
                        <c:v>1.887</c:v>
                      </c:pt>
                      <c:pt idx="3773">
                        <c:v>1.8879999999999999</c:v>
                      </c:pt>
                      <c:pt idx="3774">
                        <c:v>1.8879999999999999</c:v>
                      </c:pt>
                      <c:pt idx="3775">
                        <c:v>1.889</c:v>
                      </c:pt>
                      <c:pt idx="3776">
                        <c:v>1.889</c:v>
                      </c:pt>
                      <c:pt idx="3777">
                        <c:v>1.89</c:v>
                      </c:pt>
                      <c:pt idx="3778">
                        <c:v>1.89</c:v>
                      </c:pt>
                      <c:pt idx="3779">
                        <c:v>1.891</c:v>
                      </c:pt>
                      <c:pt idx="3780">
                        <c:v>1.891</c:v>
                      </c:pt>
                      <c:pt idx="3781">
                        <c:v>1.8919999999999999</c:v>
                      </c:pt>
                      <c:pt idx="3782">
                        <c:v>1.8919999999999999</c:v>
                      </c:pt>
                      <c:pt idx="3783">
                        <c:v>1.893</c:v>
                      </c:pt>
                      <c:pt idx="3784">
                        <c:v>1.893</c:v>
                      </c:pt>
                      <c:pt idx="3785">
                        <c:v>1.8939999999999999</c:v>
                      </c:pt>
                      <c:pt idx="3786">
                        <c:v>1.8939999999999999</c:v>
                      </c:pt>
                      <c:pt idx="3787">
                        <c:v>1.895</c:v>
                      </c:pt>
                      <c:pt idx="3788">
                        <c:v>1.895</c:v>
                      </c:pt>
                      <c:pt idx="3789">
                        <c:v>1.8959999999999999</c:v>
                      </c:pt>
                      <c:pt idx="3790">
                        <c:v>1.8959999999999999</c:v>
                      </c:pt>
                      <c:pt idx="3791">
                        <c:v>1.897</c:v>
                      </c:pt>
                      <c:pt idx="3792">
                        <c:v>1.897</c:v>
                      </c:pt>
                      <c:pt idx="3793">
                        <c:v>1.8979999999999999</c:v>
                      </c:pt>
                      <c:pt idx="3794">
                        <c:v>1.8979999999999999</c:v>
                      </c:pt>
                      <c:pt idx="3795">
                        <c:v>1.899</c:v>
                      </c:pt>
                      <c:pt idx="3796">
                        <c:v>1.899</c:v>
                      </c:pt>
                      <c:pt idx="3797">
                        <c:v>1.9</c:v>
                      </c:pt>
                      <c:pt idx="3798">
                        <c:v>1.9</c:v>
                      </c:pt>
                      <c:pt idx="3799">
                        <c:v>1.901</c:v>
                      </c:pt>
                      <c:pt idx="3800">
                        <c:v>1.901</c:v>
                      </c:pt>
                      <c:pt idx="3801">
                        <c:v>1.9019999999999999</c:v>
                      </c:pt>
                      <c:pt idx="3802">
                        <c:v>1.9019999999999999</c:v>
                      </c:pt>
                      <c:pt idx="3803">
                        <c:v>1.903</c:v>
                      </c:pt>
                      <c:pt idx="3804">
                        <c:v>1.903</c:v>
                      </c:pt>
                      <c:pt idx="3805">
                        <c:v>1.9039999999999999</c:v>
                      </c:pt>
                      <c:pt idx="3806">
                        <c:v>1.9039999999999999</c:v>
                      </c:pt>
                      <c:pt idx="3807">
                        <c:v>1.905</c:v>
                      </c:pt>
                      <c:pt idx="3808">
                        <c:v>1.905</c:v>
                      </c:pt>
                      <c:pt idx="3809">
                        <c:v>1.9059999999999999</c:v>
                      </c:pt>
                      <c:pt idx="3810">
                        <c:v>1.9059999999999999</c:v>
                      </c:pt>
                      <c:pt idx="3811">
                        <c:v>1.907</c:v>
                      </c:pt>
                      <c:pt idx="3812">
                        <c:v>1.907</c:v>
                      </c:pt>
                      <c:pt idx="3813">
                        <c:v>1.9079999999999999</c:v>
                      </c:pt>
                      <c:pt idx="3814">
                        <c:v>1.9079999999999999</c:v>
                      </c:pt>
                      <c:pt idx="3815">
                        <c:v>1.909</c:v>
                      </c:pt>
                      <c:pt idx="3816">
                        <c:v>1.909</c:v>
                      </c:pt>
                      <c:pt idx="3817">
                        <c:v>1.91</c:v>
                      </c:pt>
                      <c:pt idx="3818">
                        <c:v>1.91</c:v>
                      </c:pt>
                      <c:pt idx="3819">
                        <c:v>1.911</c:v>
                      </c:pt>
                      <c:pt idx="3820">
                        <c:v>1.911</c:v>
                      </c:pt>
                      <c:pt idx="3821">
                        <c:v>1.9119999999999999</c:v>
                      </c:pt>
                      <c:pt idx="3822">
                        <c:v>1.9119999999999999</c:v>
                      </c:pt>
                      <c:pt idx="3823">
                        <c:v>1.913</c:v>
                      </c:pt>
                      <c:pt idx="3824">
                        <c:v>1.913</c:v>
                      </c:pt>
                      <c:pt idx="3825">
                        <c:v>1.9139999999999999</c:v>
                      </c:pt>
                      <c:pt idx="3826">
                        <c:v>1.9139999999999999</c:v>
                      </c:pt>
                      <c:pt idx="3827">
                        <c:v>1.915</c:v>
                      </c:pt>
                      <c:pt idx="3828">
                        <c:v>1.915</c:v>
                      </c:pt>
                      <c:pt idx="3829">
                        <c:v>1.9159999999999999</c:v>
                      </c:pt>
                      <c:pt idx="3830">
                        <c:v>1.9159999999999999</c:v>
                      </c:pt>
                      <c:pt idx="3831">
                        <c:v>1.917</c:v>
                      </c:pt>
                      <c:pt idx="3832">
                        <c:v>1.917</c:v>
                      </c:pt>
                      <c:pt idx="3833">
                        <c:v>1.9179999999999999</c:v>
                      </c:pt>
                      <c:pt idx="3834">
                        <c:v>1.9179999999999999</c:v>
                      </c:pt>
                      <c:pt idx="3835">
                        <c:v>1.919</c:v>
                      </c:pt>
                      <c:pt idx="3836">
                        <c:v>1.919</c:v>
                      </c:pt>
                      <c:pt idx="3837">
                        <c:v>1.92</c:v>
                      </c:pt>
                      <c:pt idx="3838">
                        <c:v>1.92</c:v>
                      </c:pt>
                      <c:pt idx="3839">
                        <c:v>1.921</c:v>
                      </c:pt>
                      <c:pt idx="3840">
                        <c:v>1.921</c:v>
                      </c:pt>
                      <c:pt idx="3841">
                        <c:v>1.9219999999999999</c:v>
                      </c:pt>
                      <c:pt idx="3842">
                        <c:v>1.9219999999999999</c:v>
                      </c:pt>
                      <c:pt idx="3843">
                        <c:v>1.923</c:v>
                      </c:pt>
                      <c:pt idx="3844">
                        <c:v>1.923</c:v>
                      </c:pt>
                      <c:pt idx="3845">
                        <c:v>1.9239999999999999</c:v>
                      </c:pt>
                      <c:pt idx="3846">
                        <c:v>1.9239999999999999</c:v>
                      </c:pt>
                      <c:pt idx="3847">
                        <c:v>1.925</c:v>
                      </c:pt>
                      <c:pt idx="3848">
                        <c:v>1.925</c:v>
                      </c:pt>
                      <c:pt idx="3849">
                        <c:v>1.9259999999999999</c:v>
                      </c:pt>
                      <c:pt idx="3850">
                        <c:v>1.9259999999999999</c:v>
                      </c:pt>
                      <c:pt idx="3851">
                        <c:v>1.927</c:v>
                      </c:pt>
                      <c:pt idx="3852">
                        <c:v>1.927</c:v>
                      </c:pt>
                      <c:pt idx="3853">
                        <c:v>1.9279999999999999</c:v>
                      </c:pt>
                      <c:pt idx="3854">
                        <c:v>1.9279999999999999</c:v>
                      </c:pt>
                      <c:pt idx="3855">
                        <c:v>1.929</c:v>
                      </c:pt>
                      <c:pt idx="3856">
                        <c:v>1.929</c:v>
                      </c:pt>
                      <c:pt idx="3857">
                        <c:v>1.93</c:v>
                      </c:pt>
                      <c:pt idx="3858">
                        <c:v>1.93</c:v>
                      </c:pt>
                      <c:pt idx="3859">
                        <c:v>1.931</c:v>
                      </c:pt>
                      <c:pt idx="3860">
                        <c:v>1.931</c:v>
                      </c:pt>
                      <c:pt idx="3861">
                        <c:v>1.9319999999999999</c:v>
                      </c:pt>
                      <c:pt idx="3862">
                        <c:v>1.9319999999999999</c:v>
                      </c:pt>
                      <c:pt idx="3863">
                        <c:v>1.9330000000000001</c:v>
                      </c:pt>
                      <c:pt idx="3864">
                        <c:v>1.9330000000000001</c:v>
                      </c:pt>
                      <c:pt idx="3865">
                        <c:v>1.9339999999999999</c:v>
                      </c:pt>
                      <c:pt idx="3866">
                        <c:v>1.9339999999999999</c:v>
                      </c:pt>
                      <c:pt idx="3867">
                        <c:v>1.9350000000000001</c:v>
                      </c:pt>
                      <c:pt idx="3868">
                        <c:v>1.9350000000000001</c:v>
                      </c:pt>
                      <c:pt idx="3869">
                        <c:v>1.9359999999999999</c:v>
                      </c:pt>
                      <c:pt idx="3870">
                        <c:v>1.9359999999999999</c:v>
                      </c:pt>
                      <c:pt idx="3871">
                        <c:v>1.9370000000000001</c:v>
                      </c:pt>
                      <c:pt idx="3872">
                        <c:v>1.9370000000000001</c:v>
                      </c:pt>
                      <c:pt idx="3873">
                        <c:v>1.9379999999999999</c:v>
                      </c:pt>
                      <c:pt idx="3874">
                        <c:v>1.9379999999999999</c:v>
                      </c:pt>
                      <c:pt idx="3875">
                        <c:v>1.9390000000000001</c:v>
                      </c:pt>
                      <c:pt idx="3876">
                        <c:v>1.9390000000000001</c:v>
                      </c:pt>
                      <c:pt idx="3877">
                        <c:v>1.94</c:v>
                      </c:pt>
                      <c:pt idx="3878">
                        <c:v>1.94</c:v>
                      </c:pt>
                      <c:pt idx="3879">
                        <c:v>1.9410000000000001</c:v>
                      </c:pt>
                      <c:pt idx="3880">
                        <c:v>1.9410000000000001</c:v>
                      </c:pt>
                      <c:pt idx="3881">
                        <c:v>1.9419999999999999</c:v>
                      </c:pt>
                      <c:pt idx="3882">
                        <c:v>1.9419999999999999</c:v>
                      </c:pt>
                      <c:pt idx="3883">
                        <c:v>1.9430000000000001</c:v>
                      </c:pt>
                      <c:pt idx="3884">
                        <c:v>1.9430000000000001</c:v>
                      </c:pt>
                      <c:pt idx="3885">
                        <c:v>1.944</c:v>
                      </c:pt>
                      <c:pt idx="3886">
                        <c:v>1.944</c:v>
                      </c:pt>
                      <c:pt idx="3887">
                        <c:v>1.9450000000000001</c:v>
                      </c:pt>
                      <c:pt idx="3888">
                        <c:v>1.9450000000000001</c:v>
                      </c:pt>
                      <c:pt idx="3889">
                        <c:v>1.946</c:v>
                      </c:pt>
                      <c:pt idx="3890">
                        <c:v>1.946</c:v>
                      </c:pt>
                      <c:pt idx="3891">
                        <c:v>1.9470000000000001</c:v>
                      </c:pt>
                      <c:pt idx="3892">
                        <c:v>1.9470000000000001</c:v>
                      </c:pt>
                      <c:pt idx="3893">
                        <c:v>1.948</c:v>
                      </c:pt>
                      <c:pt idx="3894">
                        <c:v>1.948</c:v>
                      </c:pt>
                      <c:pt idx="3895">
                        <c:v>1.9490000000000001</c:v>
                      </c:pt>
                      <c:pt idx="3896">
                        <c:v>1.9490000000000001</c:v>
                      </c:pt>
                      <c:pt idx="3897">
                        <c:v>1.95</c:v>
                      </c:pt>
                      <c:pt idx="3898">
                        <c:v>1.95</c:v>
                      </c:pt>
                      <c:pt idx="3899">
                        <c:v>1.9510000000000001</c:v>
                      </c:pt>
                      <c:pt idx="3900">
                        <c:v>1.9510000000000001</c:v>
                      </c:pt>
                      <c:pt idx="3901">
                        <c:v>1.952</c:v>
                      </c:pt>
                      <c:pt idx="3902">
                        <c:v>1.952</c:v>
                      </c:pt>
                      <c:pt idx="3903">
                        <c:v>1.9530000000000001</c:v>
                      </c:pt>
                      <c:pt idx="3904">
                        <c:v>1.9530000000000001</c:v>
                      </c:pt>
                      <c:pt idx="3905">
                        <c:v>1.954</c:v>
                      </c:pt>
                      <c:pt idx="3906">
                        <c:v>1.954</c:v>
                      </c:pt>
                      <c:pt idx="3907">
                        <c:v>1.9550000000000001</c:v>
                      </c:pt>
                      <c:pt idx="3908">
                        <c:v>1.9550000000000001</c:v>
                      </c:pt>
                      <c:pt idx="3909">
                        <c:v>1.956</c:v>
                      </c:pt>
                      <c:pt idx="3910">
                        <c:v>1.956</c:v>
                      </c:pt>
                      <c:pt idx="3911">
                        <c:v>1.9570000000000001</c:v>
                      </c:pt>
                      <c:pt idx="3912">
                        <c:v>1.9570000000000001</c:v>
                      </c:pt>
                      <c:pt idx="3913">
                        <c:v>1.958</c:v>
                      </c:pt>
                      <c:pt idx="3914">
                        <c:v>1.958</c:v>
                      </c:pt>
                      <c:pt idx="3915">
                        <c:v>1.9590000000000001</c:v>
                      </c:pt>
                      <c:pt idx="3916">
                        <c:v>1.9590000000000001</c:v>
                      </c:pt>
                      <c:pt idx="3917">
                        <c:v>1.96</c:v>
                      </c:pt>
                      <c:pt idx="3918">
                        <c:v>1.96</c:v>
                      </c:pt>
                      <c:pt idx="3919">
                        <c:v>1.9610000000000001</c:v>
                      </c:pt>
                      <c:pt idx="3920">
                        <c:v>1.9610000000000001</c:v>
                      </c:pt>
                      <c:pt idx="3921">
                        <c:v>1.962</c:v>
                      </c:pt>
                      <c:pt idx="3922">
                        <c:v>1.962</c:v>
                      </c:pt>
                      <c:pt idx="3923">
                        <c:v>1.9630000000000001</c:v>
                      </c:pt>
                      <c:pt idx="3924">
                        <c:v>1.9630000000000001</c:v>
                      </c:pt>
                      <c:pt idx="3925">
                        <c:v>1.964</c:v>
                      </c:pt>
                      <c:pt idx="3926">
                        <c:v>1.964</c:v>
                      </c:pt>
                      <c:pt idx="3927">
                        <c:v>1.9650000000000001</c:v>
                      </c:pt>
                      <c:pt idx="3928">
                        <c:v>1.9650000000000001</c:v>
                      </c:pt>
                      <c:pt idx="3929">
                        <c:v>1.966</c:v>
                      </c:pt>
                      <c:pt idx="3930">
                        <c:v>1.966</c:v>
                      </c:pt>
                      <c:pt idx="3931">
                        <c:v>1.9670000000000001</c:v>
                      </c:pt>
                      <c:pt idx="3932">
                        <c:v>1.9670000000000001</c:v>
                      </c:pt>
                      <c:pt idx="3933">
                        <c:v>1.968</c:v>
                      </c:pt>
                      <c:pt idx="3934">
                        <c:v>1.968</c:v>
                      </c:pt>
                      <c:pt idx="3935">
                        <c:v>1.9690000000000001</c:v>
                      </c:pt>
                      <c:pt idx="3936">
                        <c:v>1.9690000000000001</c:v>
                      </c:pt>
                      <c:pt idx="3937">
                        <c:v>1.97</c:v>
                      </c:pt>
                      <c:pt idx="3938">
                        <c:v>1.97</c:v>
                      </c:pt>
                      <c:pt idx="3939">
                        <c:v>1.9710000000000001</c:v>
                      </c:pt>
                      <c:pt idx="3940">
                        <c:v>1.9710000000000001</c:v>
                      </c:pt>
                      <c:pt idx="3941">
                        <c:v>1.972</c:v>
                      </c:pt>
                      <c:pt idx="3942">
                        <c:v>1.972</c:v>
                      </c:pt>
                      <c:pt idx="3943">
                        <c:v>1.9730000000000001</c:v>
                      </c:pt>
                      <c:pt idx="3944">
                        <c:v>1.9730000000000001</c:v>
                      </c:pt>
                      <c:pt idx="3945">
                        <c:v>1.974</c:v>
                      </c:pt>
                      <c:pt idx="3946">
                        <c:v>1.974</c:v>
                      </c:pt>
                      <c:pt idx="3947">
                        <c:v>1.9750000000000001</c:v>
                      </c:pt>
                      <c:pt idx="3948">
                        <c:v>1.9750000000000001</c:v>
                      </c:pt>
                      <c:pt idx="3949">
                        <c:v>1.976</c:v>
                      </c:pt>
                      <c:pt idx="3950">
                        <c:v>1.976</c:v>
                      </c:pt>
                      <c:pt idx="3951">
                        <c:v>1.9770000000000001</c:v>
                      </c:pt>
                      <c:pt idx="3952">
                        <c:v>1.9770000000000001</c:v>
                      </c:pt>
                      <c:pt idx="3953">
                        <c:v>1.978</c:v>
                      </c:pt>
                      <c:pt idx="3954">
                        <c:v>1.978</c:v>
                      </c:pt>
                      <c:pt idx="3955">
                        <c:v>1.9790000000000001</c:v>
                      </c:pt>
                      <c:pt idx="3956">
                        <c:v>1.9790000000000001</c:v>
                      </c:pt>
                      <c:pt idx="3957">
                        <c:v>1.98</c:v>
                      </c:pt>
                      <c:pt idx="3958">
                        <c:v>1.98</c:v>
                      </c:pt>
                      <c:pt idx="3959">
                        <c:v>1.9810000000000001</c:v>
                      </c:pt>
                      <c:pt idx="3960">
                        <c:v>1.9810000000000001</c:v>
                      </c:pt>
                      <c:pt idx="3961">
                        <c:v>1.982</c:v>
                      </c:pt>
                      <c:pt idx="3962">
                        <c:v>1.982</c:v>
                      </c:pt>
                      <c:pt idx="3963">
                        <c:v>1.9830000000000001</c:v>
                      </c:pt>
                      <c:pt idx="3964">
                        <c:v>1.9830000000000001</c:v>
                      </c:pt>
                      <c:pt idx="3965">
                        <c:v>1.984</c:v>
                      </c:pt>
                      <c:pt idx="3966">
                        <c:v>1.984</c:v>
                      </c:pt>
                      <c:pt idx="3967">
                        <c:v>1.9850000000000001</c:v>
                      </c:pt>
                      <c:pt idx="3968">
                        <c:v>1.9850000000000001</c:v>
                      </c:pt>
                      <c:pt idx="3969">
                        <c:v>1.986</c:v>
                      </c:pt>
                      <c:pt idx="3970">
                        <c:v>1.986</c:v>
                      </c:pt>
                      <c:pt idx="3971">
                        <c:v>1.9870000000000001</c:v>
                      </c:pt>
                      <c:pt idx="3972">
                        <c:v>1.9870000000000001</c:v>
                      </c:pt>
                      <c:pt idx="3973">
                        <c:v>1.988</c:v>
                      </c:pt>
                      <c:pt idx="3974">
                        <c:v>1.988</c:v>
                      </c:pt>
                      <c:pt idx="3975">
                        <c:v>1.9890000000000001</c:v>
                      </c:pt>
                      <c:pt idx="3976">
                        <c:v>1.9890000000000001</c:v>
                      </c:pt>
                      <c:pt idx="3977">
                        <c:v>1.99</c:v>
                      </c:pt>
                      <c:pt idx="3978">
                        <c:v>1.99</c:v>
                      </c:pt>
                      <c:pt idx="3979">
                        <c:v>1.9910000000000001</c:v>
                      </c:pt>
                      <c:pt idx="3980">
                        <c:v>1.9910000000000001</c:v>
                      </c:pt>
                      <c:pt idx="3981">
                        <c:v>1.992</c:v>
                      </c:pt>
                      <c:pt idx="3982">
                        <c:v>1.992</c:v>
                      </c:pt>
                      <c:pt idx="3983">
                        <c:v>1.9930000000000001</c:v>
                      </c:pt>
                      <c:pt idx="3984">
                        <c:v>1.9930000000000001</c:v>
                      </c:pt>
                      <c:pt idx="3985">
                        <c:v>1.994</c:v>
                      </c:pt>
                      <c:pt idx="3986">
                        <c:v>1.994</c:v>
                      </c:pt>
                      <c:pt idx="3987">
                        <c:v>1.9950000000000001</c:v>
                      </c:pt>
                      <c:pt idx="3988">
                        <c:v>1.9950000000000001</c:v>
                      </c:pt>
                      <c:pt idx="3989">
                        <c:v>1.996</c:v>
                      </c:pt>
                      <c:pt idx="3990">
                        <c:v>1.996</c:v>
                      </c:pt>
                      <c:pt idx="3991">
                        <c:v>1.9970000000000001</c:v>
                      </c:pt>
                      <c:pt idx="3992">
                        <c:v>1.9970000000000001</c:v>
                      </c:pt>
                      <c:pt idx="3993">
                        <c:v>1.998</c:v>
                      </c:pt>
                      <c:pt idx="3994">
                        <c:v>1.998</c:v>
                      </c:pt>
                      <c:pt idx="3995">
                        <c:v>1.9990000000000001</c:v>
                      </c:pt>
                      <c:pt idx="3996">
                        <c:v>1.9990000000000001</c:v>
                      </c:pt>
                      <c:pt idx="3997">
                        <c:v>2</c:v>
                      </c:pt>
                      <c:pt idx="3998">
                        <c:v>2</c:v>
                      </c:pt>
                      <c:pt idx="3999">
                        <c:v>2.0009999999999999</c:v>
                      </c:pt>
                      <c:pt idx="4000">
                        <c:v>2.0009999999999999</c:v>
                      </c:pt>
                      <c:pt idx="4001">
                        <c:v>2.0019999999999998</c:v>
                      </c:pt>
                      <c:pt idx="4002">
                        <c:v>2.0019999999999998</c:v>
                      </c:pt>
                      <c:pt idx="4003">
                        <c:v>2.0030000000000001</c:v>
                      </c:pt>
                      <c:pt idx="4004">
                        <c:v>2.0030000000000001</c:v>
                      </c:pt>
                      <c:pt idx="4005">
                        <c:v>2.004</c:v>
                      </c:pt>
                      <c:pt idx="4006">
                        <c:v>2.004</c:v>
                      </c:pt>
                      <c:pt idx="4007">
                        <c:v>2.0049999999999999</c:v>
                      </c:pt>
                      <c:pt idx="4008">
                        <c:v>2.0049999999999999</c:v>
                      </c:pt>
                      <c:pt idx="4009">
                        <c:v>2.0059999999999998</c:v>
                      </c:pt>
                      <c:pt idx="4010">
                        <c:v>2.0059999999999998</c:v>
                      </c:pt>
                      <c:pt idx="4011">
                        <c:v>2.0070000000000001</c:v>
                      </c:pt>
                      <c:pt idx="4012">
                        <c:v>2.0070000000000001</c:v>
                      </c:pt>
                      <c:pt idx="4013">
                        <c:v>2.008</c:v>
                      </c:pt>
                      <c:pt idx="4014">
                        <c:v>2.008</c:v>
                      </c:pt>
                      <c:pt idx="4015">
                        <c:v>2.0089999999999999</c:v>
                      </c:pt>
                      <c:pt idx="4016">
                        <c:v>2.0089999999999999</c:v>
                      </c:pt>
                      <c:pt idx="4017">
                        <c:v>2.0099999999999998</c:v>
                      </c:pt>
                      <c:pt idx="4018">
                        <c:v>2.0099999999999998</c:v>
                      </c:pt>
                      <c:pt idx="4019">
                        <c:v>2.0110000000000001</c:v>
                      </c:pt>
                      <c:pt idx="4020">
                        <c:v>2.0110000000000001</c:v>
                      </c:pt>
                      <c:pt idx="4021">
                        <c:v>2.012</c:v>
                      </c:pt>
                      <c:pt idx="4022">
                        <c:v>2.012</c:v>
                      </c:pt>
                      <c:pt idx="4023">
                        <c:v>2.0129999999999999</c:v>
                      </c:pt>
                      <c:pt idx="4024">
                        <c:v>2.0129999999999999</c:v>
                      </c:pt>
                      <c:pt idx="4025">
                        <c:v>2.0139999999999998</c:v>
                      </c:pt>
                      <c:pt idx="4026">
                        <c:v>2.0139999999999998</c:v>
                      </c:pt>
                      <c:pt idx="4027">
                        <c:v>2.0150000000000001</c:v>
                      </c:pt>
                      <c:pt idx="4028">
                        <c:v>2.0150000000000001</c:v>
                      </c:pt>
                      <c:pt idx="4029">
                        <c:v>2.016</c:v>
                      </c:pt>
                      <c:pt idx="4030">
                        <c:v>2.016</c:v>
                      </c:pt>
                      <c:pt idx="4031">
                        <c:v>2.0169999999999999</c:v>
                      </c:pt>
                      <c:pt idx="4032">
                        <c:v>2.0169999999999999</c:v>
                      </c:pt>
                      <c:pt idx="4033">
                        <c:v>2.0179999999999998</c:v>
                      </c:pt>
                      <c:pt idx="4034">
                        <c:v>2.0179999999999998</c:v>
                      </c:pt>
                      <c:pt idx="4035">
                        <c:v>2.0190000000000001</c:v>
                      </c:pt>
                      <c:pt idx="4036">
                        <c:v>2.0190000000000001</c:v>
                      </c:pt>
                      <c:pt idx="4037">
                        <c:v>2.02</c:v>
                      </c:pt>
                      <c:pt idx="4038">
                        <c:v>2.02</c:v>
                      </c:pt>
                      <c:pt idx="4039">
                        <c:v>2.0209999999999999</c:v>
                      </c:pt>
                      <c:pt idx="4040">
                        <c:v>2.0209999999999999</c:v>
                      </c:pt>
                      <c:pt idx="4041">
                        <c:v>2.0219999999999998</c:v>
                      </c:pt>
                      <c:pt idx="4042">
                        <c:v>2.0219999999999998</c:v>
                      </c:pt>
                      <c:pt idx="4043">
                        <c:v>2.0230000000000001</c:v>
                      </c:pt>
                      <c:pt idx="4044">
                        <c:v>2.0230000000000001</c:v>
                      </c:pt>
                      <c:pt idx="4045">
                        <c:v>2.024</c:v>
                      </c:pt>
                      <c:pt idx="4046">
                        <c:v>2.024</c:v>
                      </c:pt>
                      <c:pt idx="4047">
                        <c:v>2.0249999999999999</c:v>
                      </c:pt>
                      <c:pt idx="4048">
                        <c:v>2.0249999999999999</c:v>
                      </c:pt>
                      <c:pt idx="4049">
                        <c:v>2.0259999999999998</c:v>
                      </c:pt>
                      <c:pt idx="4050">
                        <c:v>2.0259999999999998</c:v>
                      </c:pt>
                      <c:pt idx="4051">
                        <c:v>2.0270000000000001</c:v>
                      </c:pt>
                      <c:pt idx="4052">
                        <c:v>2.0270000000000001</c:v>
                      </c:pt>
                      <c:pt idx="4053">
                        <c:v>2.028</c:v>
                      </c:pt>
                      <c:pt idx="4054">
                        <c:v>2.028</c:v>
                      </c:pt>
                      <c:pt idx="4055">
                        <c:v>2.0289999999999999</c:v>
                      </c:pt>
                      <c:pt idx="4056">
                        <c:v>2.0289999999999999</c:v>
                      </c:pt>
                      <c:pt idx="4057">
                        <c:v>2.0299999999999998</c:v>
                      </c:pt>
                      <c:pt idx="4058">
                        <c:v>2.0299999999999998</c:v>
                      </c:pt>
                      <c:pt idx="4059">
                        <c:v>2.0310000000000001</c:v>
                      </c:pt>
                      <c:pt idx="4060">
                        <c:v>2.0310000000000001</c:v>
                      </c:pt>
                      <c:pt idx="4061">
                        <c:v>2.032</c:v>
                      </c:pt>
                      <c:pt idx="4062">
                        <c:v>2.032</c:v>
                      </c:pt>
                      <c:pt idx="4063">
                        <c:v>2.0329999999999999</c:v>
                      </c:pt>
                      <c:pt idx="4064">
                        <c:v>2.0329999999999999</c:v>
                      </c:pt>
                      <c:pt idx="4065">
                        <c:v>2.0339999999999998</c:v>
                      </c:pt>
                      <c:pt idx="4066">
                        <c:v>2.0339999999999998</c:v>
                      </c:pt>
                      <c:pt idx="4067">
                        <c:v>2.0350000000000001</c:v>
                      </c:pt>
                      <c:pt idx="4068">
                        <c:v>2.0350000000000001</c:v>
                      </c:pt>
                      <c:pt idx="4069">
                        <c:v>2.036</c:v>
                      </c:pt>
                      <c:pt idx="4070">
                        <c:v>2.036</c:v>
                      </c:pt>
                      <c:pt idx="4071">
                        <c:v>2.0369999999999999</c:v>
                      </c:pt>
                      <c:pt idx="4072">
                        <c:v>2.0369999999999999</c:v>
                      </c:pt>
                      <c:pt idx="4073">
                        <c:v>2.0379999999999998</c:v>
                      </c:pt>
                      <c:pt idx="4074">
                        <c:v>2.0379999999999998</c:v>
                      </c:pt>
                      <c:pt idx="4075">
                        <c:v>2.0390000000000001</c:v>
                      </c:pt>
                      <c:pt idx="4076">
                        <c:v>2.0390000000000001</c:v>
                      </c:pt>
                      <c:pt idx="4077">
                        <c:v>2.04</c:v>
                      </c:pt>
                      <c:pt idx="4078">
                        <c:v>2.04</c:v>
                      </c:pt>
                      <c:pt idx="4079">
                        <c:v>2.0409999999999999</c:v>
                      </c:pt>
                      <c:pt idx="4080">
                        <c:v>2.0409999999999999</c:v>
                      </c:pt>
                      <c:pt idx="4081">
                        <c:v>2.0419999999999998</c:v>
                      </c:pt>
                      <c:pt idx="4082">
                        <c:v>2.0419999999999998</c:v>
                      </c:pt>
                      <c:pt idx="4083">
                        <c:v>2.0430000000000001</c:v>
                      </c:pt>
                      <c:pt idx="4084">
                        <c:v>2.0430000000000001</c:v>
                      </c:pt>
                      <c:pt idx="4085">
                        <c:v>2.044</c:v>
                      </c:pt>
                      <c:pt idx="4086">
                        <c:v>2.044</c:v>
                      </c:pt>
                      <c:pt idx="4087">
                        <c:v>2.0449999999999999</c:v>
                      </c:pt>
                      <c:pt idx="4088">
                        <c:v>2.0449999999999999</c:v>
                      </c:pt>
                      <c:pt idx="4089">
                        <c:v>2.0459999999999998</c:v>
                      </c:pt>
                      <c:pt idx="4090">
                        <c:v>2.0459999999999998</c:v>
                      </c:pt>
                      <c:pt idx="4091">
                        <c:v>2.0470000000000002</c:v>
                      </c:pt>
                      <c:pt idx="4092">
                        <c:v>2.0470000000000002</c:v>
                      </c:pt>
                      <c:pt idx="4093">
                        <c:v>2.048</c:v>
                      </c:pt>
                      <c:pt idx="4094">
                        <c:v>2.048</c:v>
                      </c:pt>
                      <c:pt idx="4095">
                        <c:v>2.0489999999999999</c:v>
                      </c:pt>
                      <c:pt idx="4096">
                        <c:v>2.0489999999999999</c:v>
                      </c:pt>
                      <c:pt idx="4097">
                        <c:v>2.0499999999999998</c:v>
                      </c:pt>
                      <c:pt idx="4098">
                        <c:v>2.0499999999999998</c:v>
                      </c:pt>
                      <c:pt idx="4099">
                        <c:v>2.0510000000000002</c:v>
                      </c:pt>
                      <c:pt idx="4100">
                        <c:v>2.0510000000000002</c:v>
                      </c:pt>
                      <c:pt idx="4101">
                        <c:v>2.052</c:v>
                      </c:pt>
                      <c:pt idx="4102">
                        <c:v>2.052</c:v>
                      </c:pt>
                      <c:pt idx="4103">
                        <c:v>2.0529999999999999</c:v>
                      </c:pt>
                      <c:pt idx="4104">
                        <c:v>2.0529999999999999</c:v>
                      </c:pt>
                      <c:pt idx="4105">
                        <c:v>2.0539999999999998</c:v>
                      </c:pt>
                      <c:pt idx="4106">
                        <c:v>2.0539999999999998</c:v>
                      </c:pt>
                      <c:pt idx="4107">
                        <c:v>2.0550000000000002</c:v>
                      </c:pt>
                      <c:pt idx="4108">
                        <c:v>2.0550000000000002</c:v>
                      </c:pt>
                      <c:pt idx="4109">
                        <c:v>2.056</c:v>
                      </c:pt>
                      <c:pt idx="4110">
                        <c:v>2.056</c:v>
                      </c:pt>
                      <c:pt idx="4111">
                        <c:v>2.0569999999999999</c:v>
                      </c:pt>
                      <c:pt idx="4112">
                        <c:v>2.0569999999999999</c:v>
                      </c:pt>
                      <c:pt idx="4113">
                        <c:v>2.0579999999999998</c:v>
                      </c:pt>
                      <c:pt idx="4114">
                        <c:v>2.0579999999999998</c:v>
                      </c:pt>
                      <c:pt idx="4115">
                        <c:v>2.0590000000000002</c:v>
                      </c:pt>
                      <c:pt idx="4116">
                        <c:v>2.0590000000000002</c:v>
                      </c:pt>
                      <c:pt idx="4117">
                        <c:v>2.06</c:v>
                      </c:pt>
                      <c:pt idx="4118">
                        <c:v>2.06</c:v>
                      </c:pt>
                      <c:pt idx="4119">
                        <c:v>2.0609999999999999</c:v>
                      </c:pt>
                      <c:pt idx="4120">
                        <c:v>2.0609999999999999</c:v>
                      </c:pt>
                      <c:pt idx="4121">
                        <c:v>2.0619999999999998</c:v>
                      </c:pt>
                      <c:pt idx="4122">
                        <c:v>2.0619999999999998</c:v>
                      </c:pt>
                      <c:pt idx="4123">
                        <c:v>2.0630000000000002</c:v>
                      </c:pt>
                      <c:pt idx="4124">
                        <c:v>2.0630000000000002</c:v>
                      </c:pt>
                      <c:pt idx="4125">
                        <c:v>2.0640000000000001</c:v>
                      </c:pt>
                      <c:pt idx="4126">
                        <c:v>2.0640000000000001</c:v>
                      </c:pt>
                      <c:pt idx="4127">
                        <c:v>2.0649999999999999</c:v>
                      </c:pt>
                      <c:pt idx="4128">
                        <c:v>2.0649999999999999</c:v>
                      </c:pt>
                      <c:pt idx="4129">
                        <c:v>2.0659999999999998</c:v>
                      </c:pt>
                      <c:pt idx="4130">
                        <c:v>2.0659999999999998</c:v>
                      </c:pt>
                      <c:pt idx="4131">
                        <c:v>2.0670000000000002</c:v>
                      </c:pt>
                      <c:pt idx="4132">
                        <c:v>2.0670000000000002</c:v>
                      </c:pt>
                      <c:pt idx="4133">
                        <c:v>2.0680000000000001</c:v>
                      </c:pt>
                      <c:pt idx="4134">
                        <c:v>2.0680000000000001</c:v>
                      </c:pt>
                      <c:pt idx="4135">
                        <c:v>2.069</c:v>
                      </c:pt>
                      <c:pt idx="4136">
                        <c:v>2.069</c:v>
                      </c:pt>
                      <c:pt idx="4137">
                        <c:v>2.0699999999999998</c:v>
                      </c:pt>
                      <c:pt idx="4138">
                        <c:v>2.0699999999999998</c:v>
                      </c:pt>
                      <c:pt idx="4139">
                        <c:v>2.0710000000000002</c:v>
                      </c:pt>
                      <c:pt idx="4140">
                        <c:v>2.0710000000000002</c:v>
                      </c:pt>
                      <c:pt idx="4141">
                        <c:v>2.0720000000000001</c:v>
                      </c:pt>
                      <c:pt idx="4142">
                        <c:v>2.0720000000000001</c:v>
                      </c:pt>
                      <c:pt idx="4143">
                        <c:v>2.073</c:v>
                      </c:pt>
                      <c:pt idx="4144">
                        <c:v>2.073</c:v>
                      </c:pt>
                      <c:pt idx="4145">
                        <c:v>2.0739999999999998</c:v>
                      </c:pt>
                      <c:pt idx="4146">
                        <c:v>2.0739999999999998</c:v>
                      </c:pt>
                      <c:pt idx="4147">
                        <c:v>2.0750000000000002</c:v>
                      </c:pt>
                      <c:pt idx="4148">
                        <c:v>2.0750000000000002</c:v>
                      </c:pt>
                      <c:pt idx="4149">
                        <c:v>2.0760000000000001</c:v>
                      </c:pt>
                      <c:pt idx="4150">
                        <c:v>2.0760000000000001</c:v>
                      </c:pt>
                      <c:pt idx="4151">
                        <c:v>2.077</c:v>
                      </c:pt>
                      <c:pt idx="4152">
                        <c:v>2.077</c:v>
                      </c:pt>
                      <c:pt idx="4153">
                        <c:v>2.0779999999999998</c:v>
                      </c:pt>
                      <c:pt idx="4154">
                        <c:v>2.0779999999999998</c:v>
                      </c:pt>
                      <c:pt idx="4155">
                        <c:v>2.0790000000000002</c:v>
                      </c:pt>
                      <c:pt idx="4156">
                        <c:v>2.0790000000000002</c:v>
                      </c:pt>
                      <c:pt idx="4157">
                        <c:v>2.08</c:v>
                      </c:pt>
                      <c:pt idx="4158">
                        <c:v>2.08</c:v>
                      </c:pt>
                      <c:pt idx="4159">
                        <c:v>2.081</c:v>
                      </c:pt>
                      <c:pt idx="4160">
                        <c:v>2.081</c:v>
                      </c:pt>
                      <c:pt idx="4161">
                        <c:v>2.0819999999999999</c:v>
                      </c:pt>
                      <c:pt idx="4162">
                        <c:v>2.0819999999999999</c:v>
                      </c:pt>
                      <c:pt idx="4163">
                        <c:v>2.0830000000000002</c:v>
                      </c:pt>
                      <c:pt idx="4164">
                        <c:v>2.0830000000000002</c:v>
                      </c:pt>
                      <c:pt idx="4165">
                        <c:v>2.0840000000000001</c:v>
                      </c:pt>
                      <c:pt idx="4166">
                        <c:v>2.0840000000000001</c:v>
                      </c:pt>
                      <c:pt idx="4167">
                        <c:v>2.085</c:v>
                      </c:pt>
                      <c:pt idx="4168">
                        <c:v>2.085</c:v>
                      </c:pt>
                      <c:pt idx="4169">
                        <c:v>2.0859999999999999</c:v>
                      </c:pt>
                      <c:pt idx="4170">
                        <c:v>2.0859999999999999</c:v>
                      </c:pt>
                      <c:pt idx="4171">
                        <c:v>2.0870000000000002</c:v>
                      </c:pt>
                      <c:pt idx="4172">
                        <c:v>2.0870000000000002</c:v>
                      </c:pt>
                      <c:pt idx="4173">
                        <c:v>2.0880000000000001</c:v>
                      </c:pt>
                      <c:pt idx="4174">
                        <c:v>2.0880000000000001</c:v>
                      </c:pt>
                      <c:pt idx="4175">
                        <c:v>2.089</c:v>
                      </c:pt>
                      <c:pt idx="4176">
                        <c:v>2.089</c:v>
                      </c:pt>
                      <c:pt idx="4177">
                        <c:v>2.09</c:v>
                      </c:pt>
                      <c:pt idx="4178">
                        <c:v>2.09</c:v>
                      </c:pt>
                      <c:pt idx="4179">
                        <c:v>2.0910000000000002</c:v>
                      </c:pt>
                      <c:pt idx="4180">
                        <c:v>2.0910000000000002</c:v>
                      </c:pt>
                      <c:pt idx="4181">
                        <c:v>2.0920000000000001</c:v>
                      </c:pt>
                      <c:pt idx="4182">
                        <c:v>2.0920000000000001</c:v>
                      </c:pt>
                      <c:pt idx="4183">
                        <c:v>2.093</c:v>
                      </c:pt>
                      <c:pt idx="4184">
                        <c:v>2.093</c:v>
                      </c:pt>
                      <c:pt idx="4185">
                        <c:v>2.0939999999999999</c:v>
                      </c:pt>
                      <c:pt idx="4186">
                        <c:v>2.0939999999999999</c:v>
                      </c:pt>
                      <c:pt idx="4187">
                        <c:v>2.0950000000000002</c:v>
                      </c:pt>
                      <c:pt idx="4188">
                        <c:v>2.0950000000000002</c:v>
                      </c:pt>
                      <c:pt idx="4189">
                        <c:v>2.0960000000000001</c:v>
                      </c:pt>
                      <c:pt idx="4190">
                        <c:v>2.0960000000000001</c:v>
                      </c:pt>
                      <c:pt idx="4191">
                        <c:v>2.097</c:v>
                      </c:pt>
                      <c:pt idx="4192">
                        <c:v>2.097</c:v>
                      </c:pt>
                      <c:pt idx="4193">
                        <c:v>2.0979999999999999</c:v>
                      </c:pt>
                      <c:pt idx="4194">
                        <c:v>2.0979999999999999</c:v>
                      </c:pt>
                      <c:pt idx="4195">
                        <c:v>2.0990000000000002</c:v>
                      </c:pt>
                      <c:pt idx="4196">
                        <c:v>2.0990000000000002</c:v>
                      </c:pt>
                      <c:pt idx="4197">
                        <c:v>2.1</c:v>
                      </c:pt>
                      <c:pt idx="4198">
                        <c:v>2.1</c:v>
                      </c:pt>
                      <c:pt idx="4199">
                        <c:v>2.101</c:v>
                      </c:pt>
                      <c:pt idx="4200">
                        <c:v>2.101</c:v>
                      </c:pt>
                      <c:pt idx="4201">
                        <c:v>2.1019999999999999</c:v>
                      </c:pt>
                      <c:pt idx="4202">
                        <c:v>2.1019999999999999</c:v>
                      </c:pt>
                      <c:pt idx="4203">
                        <c:v>2.1030000000000002</c:v>
                      </c:pt>
                      <c:pt idx="4204">
                        <c:v>2.1030000000000002</c:v>
                      </c:pt>
                      <c:pt idx="4205">
                        <c:v>2.1040000000000001</c:v>
                      </c:pt>
                      <c:pt idx="4206">
                        <c:v>2.1040000000000001</c:v>
                      </c:pt>
                      <c:pt idx="4207">
                        <c:v>2.105</c:v>
                      </c:pt>
                      <c:pt idx="4208">
                        <c:v>2.105</c:v>
                      </c:pt>
                      <c:pt idx="4209">
                        <c:v>2.1059999999999999</c:v>
                      </c:pt>
                      <c:pt idx="4210">
                        <c:v>2.1059999999999999</c:v>
                      </c:pt>
                      <c:pt idx="4211">
                        <c:v>2.1070000000000002</c:v>
                      </c:pt>
                      <c:pt idx="4212">
                        <c:v>2.1070000000000002</c:v>
                      </c:pt>
                      <c:pt idx="4213">
                        <c:v>2.1080000000000001</c:v>
                      </c:pt>
                      <c:pt idx="4214">
                        <c:v>2.1080000000000001</c:v>
                      </c:pt>
                      <c:pt idx="4215">
                        <c:v>2.109</c:v>
                      </c:pt>
                      <c:pt idx="4216">
                        <c:v>2.109</c:v>
                      </c:pt>
                      <c:pt idx="4217">
                        <c:v>2.11</c:v>
                      </c:pt>
                      <c:pt idx="4218">
                        <c:v>2.11</c:v>
                      </c:pt>
                      <c:pt idx="4219">
                        <c:v>2.1110000000000002</c:v>
                      </c:pt>
                      <c:pt idx="4220">
                        <c:v>2.1110000000000002</c:v>
                      </c:pt>
                      <c:pt idx="4221">
                        <c:v>2.1120000000000001</c:v>
                      </c:pt>
                      <c:pt idx="4222">
                        <c:v>2.1120000000000001</c:v>
                      </c:pt>
                      <c:pt idx="4223">
                        <c:v>2.113</c:v>
                      </c:pt>
                      <c:pt idx="4224">
                        <c:v>2.113</c:v>
                      </c:pt>
                      <c:pt idx="4225">
                        <c:v>2.1139999999999999</c:v>
                      </c:pt>
                      <c:pt idx="4226">
                        <c:v>2.1139999999999999</c:v>
                      </c:pt>
                      <c:pt idx="4227">
                        <c:v>2.1150000000000002</c:v>
                      </c:pt>
                      <c:pt idx="4228">
                        <c:v>2.1150000000000002</c:v>
                      </c:pt>
                      <c:pt idx="4229">
                        <c:v>2.1160000000000001</c:v>
                      </c:pt>
                      <c:pt idx="4230">
                        <c:v>2.1160000000000001</c:v>
                      </c:pt>
                      <c:pt idx="4231">
                        <c:v>2.117</c:v>
                      </c:pt>
                      <c:pt idx="4232">
                        <c:v>2.117</c:v>
                      </c:pt>
                      <c:pt idx="4233">
                        <c:v>2.1179999999999999</c:v>
                      </c:pt>
                      <c:pt idx="4234">
                        <c:v>2.1179999999999999</c:v>
                      </c:pt>
                      <c:pt idx="4235">
                        <c:v>2.1190000000000002</c:v>
                      </c:pt>
                      <c:pt idx="4236">
                        <c:v>2.1190000000000002</c:v>
                      </c:pt>
                      <c:pt idx="4237">
                        <c:v>2.12</c:v>
                      </c:pt>
                      <c:pt idx="4238">
                        <c:v>2.12</c:v>
                      </c:pt>
                      <c:pt idx="4239">
                        <c:v>2.121</c:v>
                      </c:pt>
                      <c:pt idx="4240">
                        <c:v>2.121</c:v>
                      </c:pt>
                      <c:pt idx="4241">
                        <c:v>2.1219999999999999</c:v>
                      </c:pt>
                      <c:pt idx="4242">
                        <c:v>2.1219999999999999</c:v>
                      </c:pt>
                      <c:pt idx="4243">
                        <c:v>2.1230000000000002</c:v>
                      </c:pt>
                      <c:pt idx="4244">
                        <c:v>2.1230000000000002</c:v>
                      </c:pt>
                      <c:pt idx="4245">
                        <c:v>2.1240000000000001</c:v>
                      </c:pt>
                      <c:pt idx="4246">
                        <c:v>2.1240000000000001</c:v>
                      </c:pt>
                      <c:pt idx="4247">
                        <c:v>2.125</c:v>
                      </c:pt>
                      <c:pt idx="4248">
                        <c:v>2.125</c:v>
                      </c:pt>
                      <c:pt idx="4249">
                        <c:v>2.1259999999999999</c:v>
                      </c:pt>
                      <c:pt idx="4250">
                        <c:v>2.1259999999999999</c:v>
                      </c:pt>
                      <c:pt idx="4251">
                        <c:v>2.1269999999999998</c:v>
                      </c:pt>
                      <c:pt idx="4252">
                        <c:v>2.1269999999999998</c:v>
                      </c:pt>
                      <c:pt idx="4253">
                        <c:v>2.1280000000000001</c:v>
                      </c:pt>
                      <c:pt idx="4254">
                        <c:v>2.1280000000000001</c:v>
                      </c:pt>
                      <c:pt idx="4255">
                        <c:v>2.129</c:v>
                      </c:pt>
                      <c:pt idx="4256">
                        <c:v>2.129</c:v>
                      </c:pt>
                      <c:pt idx="4257">
                        <c:v>2.13</c:v>
                      </c:pt>
                      <c:pt idx="4258">
                        <c:v>2.13</c:v>
                      </c:pt>
                      <c:pt idx="4259">
                        <c:v>2.1309999999999998</c:v>
                      </c:pt>
                      <c:pt idx="4260">
                        <c:v>2.1309999999999998</c:v>
                      </c:pt>
                      <c:pt idx="4261">
                        <c:v>2.1320000000000001</c:v>
                      </c:pt>
                      <c:pt idx="4262">
                        <c:v>2.1320000000000001</c:v>
                      </c:pt>
                      <c:pt idx="4263">
                        <c:v>2.133</c:v>
                      </c:pt>
                      <c:pt idx="4264">
                        <c:v>2.133</c:v>
                      </c:pt>
                      <c:pt idx="4265">
                        <c:v>2.1339999999999999</c:v>
                      </c:pt>
                      <c:pt idx="4266">
                        <c:v>2.1339999999999999</c:v>
                      </c:pt>
                      <c:pt idx="4267">
                        <c:v>2.1349999999999998</c:v>
                      </c:pt>
                      <c:pt idx="4268">
                        <c:v>2.1349999999999998</c:v>
                      </c:pt>
                      <c:pt idx="4269">
                        <c:v>2.1360000000000001</c:v>
                      </c:pt>
                      <c:pt idx="4270">
                        <c:v>2.1360000000000001</c:v>
                      </c:pt>
                      <c:pt idx="4271">
                        <c:v>2.137</c:v>
                      </c:pt>
                      <c:pt idx="4272">
                        <c:v>2.137</c:v>
                      </c:pt>
                      <c:pt idx="4273">
                        <c:v>2.1379999999999999</c:v>
                      </c:pt>
                      <c:pt idx="4274">
                        <c:v>2.1379999999999999</c:v>
                      </c:pt>
                      <c:pt idx="4275">
                        <c:v>2.1389999999999998</c:v>
                      </c:pt>
                      <c:pt idx="4276">
                        <c:v>2.1389999999999998</c:v>
                      </c:pt>
                      <c:pt idx="4277">
                        <c:v>2.14</c:v>
                      </c:pt>
                      <c:pt idx="4278">
                        <c:v>2.14</c:v>
                      </c:pt>
                      <c:pt idx="4279">
                        <c:v>2.141</c:v>
                      </c:pt>
                      <c:pt idx="4280">
                        <c:v>2.141</c:v>
                      </c:pt>
                      <c:pt idx="4281">
                        <c:v>2.1419999999999999</c:v>
                      </c:pt>
                      <c:pt idx="4282">
                        <c:v>2.1419999999999999</c:v>
                      </c:pt>
                      <c:pt idx="4283">
                        <c:v>2.1429999999999998</c:v>
                      </c:pt>
                      <c:pt idx="4284">
                        <c:v>2.1429999999999998</c:v>
                      </c:pt>
                      <c:pt idx="4285">
                        <c:v>2.1440000000000001</c:v>
                      </c:pt>
                      <c:pt idx="4286">
                        <c:v>2.1440000000000001</c:v>
                      </c:pt>
                      <c:pt idx="4287">
                        <c:v>2.145</c:v>
                      </c:pt>
                      <c:pt idx="4288">
                        <c:v>2.145</c:v>
                      </c:pt>
                      <c:pt idx="4289">
                        <c:v>2.1459999999999999</c:v>
                      </c:pt>
                      <c:pt idx="4290">
                        <c:v>2.1459999999999999</c:v>
                      </c:pt>
                      <c:pt idx="4291">
                        <c:v>2.1469999999999998</c:v>
                      </c:pt>
                      <c:pt idx="4292">
                        <c:v>2.1469999999999998</c:v>
                      </c:pt>
                      <c:pt idx="4293">
                        <c:v>2.1480000000000001</c:v>
                      </c:pt>
                      <c:pt idx="4294">
                        <c:v>2.1480000000000001</c:v>
                      </c:pt>
                      <c:pt idx="4295">
                        <c:v>2.149</c:v>
                      </c:pt>
                      <c:pt idx="4296">
                        <c:v>2.149</c:v>
                      </c:pt>
                      <c:pt idx="4297">
                        <c:v>2.15</c:v>
                      </c:pt>
                      <c:pt idx="4298">
                        <c:v>2.15</c:v>
                      </c:pt>
                      <c:pt idx="4299">
                        <c:v>2.1509999999999998</c:v>
                      </c:pt>
                      <c:pt idx="4300">
                        <c:v>2.1509999999999998</c:v>
                      </c:pt>
                      <c:pt idx="4301">
                        <c:v>2.1520000000000001</c:v>
                      </c:pt>
                      <c:pt idx="4302">
                        <c:v>2.1520000000000001</c:v>
                      </c:pt>
                      <c:pt idx="4303">
                        <c:v>2.153</c:v>
                      </c:pt>
                      <c:pt idx="4304">
                        <c:v>2.153</c:v>
                      </c:pt>
                      <c:pt idx="4305">
                        <c:v>2.1539999999999999</c:v>
                      </c:pt>
                      <c:pt idx="4306">
                        <c:v>2.1539999999999999</c:v>
                      </c:pt>
                      <c:pt idx="4307">
                        <c:v>2.1549999999999998</c:v>
                      </c:pt>
                      <c:pt idx="4308">
                        <c:v>2.1549999999999998</c:v>
                      </c:pt>
                      <c:pt idx="4309">
                        <c:v>2.1560000000000001</c:v>
                      </c:pt>
                      <c:pt idx="4310">
                        <c:v>2.1560000000000001</c:v>
                      </c:pt>
                      <c:pt idx="4311">
                        <c:v>2.157</c:v>
                      </c:pt>
                      <c:pt idx="4312">
                        <c:v>2.157</c:v>
                      </c:pt>
                      <c:pt idx="4313">
                        <c:v>2.1579999999999999</c:v>
                      </c:pt>
                      <c:pt idx="4314">
                        <c:v>2.1579999999999999</c:v>
                      </c:pt>
                      <c:pt idx="4315">
                        <c:v>2.1589999999999998</c:v>
                      </c:pt>
                      <c:pt idx="4316">
                        <c:v>2.1589999999999998</c:v>
                      </c:pt>
                      <c:pt idx="4317">
                        <c:v>2.16</c:v>
                      </c:pt>
                      <c:pt idx="4318">
                        <c:v>2.16</c:v>
                      </c:pt>
                      <c:pt idx="4319">
                        <c:v>2.161</c:v>
                      </c:pt>
                      <c:pt idx="4320">
                        <c:v>2.161</c:v>
                      </c:pt>
                      <c:pt idx="4321">
                        <c:v>2.1619999999999999</c:v>
                      </c:pt>
                      <c:pt idx="4322">
                        <c:v>2.1619999999999999</c:v>
                      </c:pt>
                      <c:pt idx="4323">
                        <c:v>2.1629999999999998</c:v>
                      </c:pt>
                      <c:pt idx="4324">
                        <c:v>2.1629999999999998</c:v>
                      </c:pt>
                      <c:pt idx="4325">
                        <c:v>2.1640000000000001</c:v>
                      </c:pt>
                      <c:pt idx="4326">
                        <c:v>2.1640000000000001</c:v>
                      </c:pt>
                      <c:pt idx="4327">
                        <c:v>2.165</c:v>
                      </c:pt>
                      <c:pt idx="4328">
                        <c:v>2.165</c:v>
                      </c:pt>
                      <c:pt idx="4329">
                        <c:v>2.1659999999999999</c:v>
                      </c:pt>
                      <c:pt idx="4330">
                        <c:v>2.1659999999999999</c:v>
                      </c:pt>
                      <c:pt idx="4331">
                        <c:v>2.1669999999999998</c:v>
                      </c:pt>
                      <c:pt idx="4332">
                        <c:v>2.1669999999999998</c:v>
                      </c:pt>
                      <c:pt idx="4333">
                        <c:v>2.1680000000000001</c:v>
                      </c:pt>
                      <c:pt idx="4334">
                        <c:v>2.1680000000000001</c:v>
                      </c:pt>
                      <c:pt idx="4335">
                        <c:v>2.169</c:v>
                      </c:pt>
                      <c:pt idx="4336">
                        <c:v>2.169</c:v>
                      </c:pt>
                      <c:pt idx="4337">
                        <c:v>2.17</c:v>
                      </c:pt>
                      <c:pt idx="4338">
                        <c:v>2.17</c:v>
                      </c:pt>
                      <c:pt idx="4339">
                        <c:v>2.1709999999999998</c:v>
                      </c:pt>
                      <c:pt idx="4340">
                        <c:v>2.1709999999999998</c:v>
                      </c:pt>
                      <c:pt idx="4341">
                        <c:v>2.1720000000000002</c:v>
                      </c:pt>
                      <c:pt idx="4342">
                        <c:v>2.1720000000000002</c:v>
                      </c:pt>
                      <c:pt idx="4343">
                        <c:v>2.173</c:v>
                      </c:pt>
                      <c:pt idx="4344">
                        <c:v>2.173</c:v>
                      </c:pt>
                      <c:pt idx="4345">
                        <c:v>2.1739999999999999</c:v>
                      </c:pt>
                      <c:pt idx="4346">
                        <c:v>2.1739999999999999</c:v>
                      </c:pt>
                      <c:pt idx="4347">
                        <c:v>2.1749999999999998</c:v>
                      </c:pt>
                      <c:pt idx="4348">
                        <c:v>2.1749999999999998</c:v>
                      </c:pt>
                      <c:pt idx="4349">
                        <c:v>2.1760000000000002</c:v>
                      </c:pt>
                      <c:pt idx="4350">
                        <c:v>2.1760000000000002</c:v>
                      </c:pt>
                      <c:pt idx="4351">
                        <c:v>2.177</c:v>
                      </c:pt>
                      <c:pt idx="4352">
                        <c:v>2.177</c:v>
                      </c:pt>
                      <c:pt idx="4353">
                        <c:v>2.1779999999999999</c:v>
                      </c:pt>
                      <c:pt idx="4354">
                        <c:v>2.1779999999999999</c:v>
                      </c:pt>
                      <c:pt idx="4355">
                        <c:v>2.1789999999999998</c:v>
                      </c:pt>
                      <c:pt idx="4356">
                        <c:v>2.1789999999999998</c:v>
                      </c:pt>
                      <c:pt idx="4357">
                        <c:v>2.1800000000000002</c:v>
                      </c:pt>
                      <c:pt idx="4358">
                        <c:v>2.1800000000000002</c:v>
                      </c:pt>
                      <c:pt idx="4359">
                        <c:v>2.181</c:v>
                      </c:pt>
                      <c:pt idx="4360">
                        <c:v>2.181</c:v>
                      </c:pt>
                      <c:pt idx="4361">
                        <c:v>2.1819999999999999</c:v>
                      </c:pt>
                      <c:pt idx="4362">
                        <c:v>2.1819999999999999</c:v>
                      </c:pt>
                      <c:pt idx="4363">
                        <c:v>2.1829999999999998</c:v>
                      </c:pt>
                      <c:pt idx="4364">
                        <c:v>2.1829999999999998</c:v>
                      </c:pt>
                      <c:pt idx="4365">
                        <c:v>2.1840000000000002</c:v>
                      </c:pt>
                      <c:pt idx="4366">
                        <c:v>2.1840000000000002</c:v>
                      </c:pt>
                      <c:pt idx="4367">
                        <c:v>2.1850000000000001</c:v>
                      </c:pt>
                      <c:pt idx="4368">
                        <c:v>2.1850000000000001</c:v>
                      </c:pt>
                      <c:pt idx="4369">
                        <c:v>2.1859999999999999</c:v>
                      </c:pt>
                      <c:pt idx="4370">
                        <c:v>2.1859999999999999</c:v>
                      </c:pt>
                      <c:pt idx="4371">
                        <c:v>2.1869999999999998</c:v>
                      </c:pt>
                      <c:pt idx="4372">
                        <c:v>2.1869999999999998</c:v>
                      </c:pt>
                      <c:pt idx="4373">
                        <c:v>2.1880000000000002</c:v>
                      </c:pt>
                      <c:pt idx="4374">
                        <c:v>2.1880000000000002</c:v>
                      </c:pt>
                      <c:pt idx="4375">
                        <c:v>2.1890000000000001</c:v>
                      </c:pt>
                      <c:pt idx="4376">
                        <c:v>2.1890000000000001</c:v>
                      </c:pt>
                      <c:pt idx="4377">
                        <c:v>2.19</c:v>
                      </c:pt>
                      <c:pt idx="4378">
                        <c:v>2.19</c:v>
                      </c:pt>
                      <c:pt idx="4379">
                        <c:v>2.1909999999999998</c:v>
                      </c:pt>
                      <c:pt idx="4380">
                        <c:v>2.1909999999999998</c:v>
                      </c:pt>
                      <c:pt idx="4381">
                        <c:v>2.1920000000000002</c:v>
                      </c:pt>
                      <c:pt idx="4382">
                        <c:v>2.1920000000000002</c:v>
                      </c:pt>
                      <c:pt idx="4383">
                        <c:v>2.1930000000000001</c:v>
                      </c:pt>
                      <c:pt idx="4384">
                        <c:v>2.1930000000000001</c:v>
                      </c:pt>
                      <c:pt idx="4385">
                        <c:v>2.194</c:v>
                      </c:pt>
                      <c:pt idx="4386">
                        <c:v>2.194</c:v>
                      </c:pt>
                      <c:pt idx="4387">
                        <c:v>2.1949999999999998</c:v>
                      </c:pt>
                      <c:pt idx="4388">
                        <c:v>2.1949999999999998</c:v>
                      </c:pt>
                      <c:pt idx="4389">
                        <c:v>2.1960000000000002</c:v>
                      </c:pt>
                      <c:pt idx="4390">
                        <c:v>2.1960000000000002</c:v>
                      </c:pt>
                      <c:pt idx="4391">
                        <c:v>2.1970000000000001</c:v>
                      </c:pt>
                      <c:pt idx="4392">
                        <c:v>2.1970000000000001</c:v>
                      </c:pt>
                      <c:pt idx="4393">
                        <c:v>2.198</c:v>
                      </c:pt>
                      <c:pt idx="4394">
                        <c:v>2.198</c:v>
                      </c:pt>
                      <c:pt idx="4395">
                        <c:v>2.1989999999999998</c:v>
                      </c:pt>
                      <c:pt idx="4396">
                        <c:v>2.1989999999999998</c:v>
                      </c:pt>
                      <c:pt idx="4397">
                        <c:v>2.2000000000000002</c:v>
                      </c:pt>
                      <c:pt idx="4398">
                        <c:v>2.2000000000000002</c:v>
                      </c:pt>
                      <c:pt idx="4399">
                        <c:v>2.2010000000000001</c:v>
                      </c:pt>
                      <c:pt idx="4400">
                        <c:v>2.2010000000000001</c:v>
                      </c:pt>
                      <c:pt idx="4401">
                        <c:v>2.202</c:v>
                      </c:pt>
                      <c:pt idx="4402">
                        <c:v>2.202</c:v>
                      </c:pt>
                      <c:pt idx="4403">
                        <c:v>2.2029999999999998</c:v>
                      </c:pt>
                      <c:pt idx="4404">
                        <c:v>2.2029999999999998</c:v>
                      </c:pt>
                      <c:pt idx="4405">
                        <c:v>2.2040000000000002</c:v>
                      </c:pt>
                      <c:pt idx="4406">
                        <c:v>2.2040000000000002</c:v>
                      </c:pt>
                      <c:pt idx="4407">
                        <c:v>2.2050000000000001</c:v>
                      </c:pt>
                      <c:pt idx="4408">
                        <c:v>2.2050000000000001</c:v>
                      </c:pt>
                      <c:pt idx="4409">
                        <c:v>2.206</c:v>
                      </c:pt>
                      <c:pt idx="4410">
                        <c:v>2.206</c:v>
                      </c:pt>
                      <c:pt idx="4411">
                        <c:v>2.2069999999999999</c:v>
                      </c:pt>
                      <c:pt idx="4412">
                        <c:v>2.2069999999999999</c:v>
                      </c:pt>
                      <c:pt idx="4413">
                        <c:v>2.2080000000000002</c:v>
                      </c:pt>
                      <c:pt idx="4414">
                        <c:v>2.2080000000000002</c:v>
                      </c:pt>
                      <c:pt idx="4415">
                        <c:v>2.2090000000000001</c:v>
                      </c:pt>
                      <c:pt idx="4416">
                        <c:v>2.2090000000000001</c:v>
                      </c:pt>
                      <c:pt idx="4417">
                        <c:v>2.21</c:v>
                      </c:pt>
                      <c:pt idx="4418">
                        <c:v>2.21</c:v>
                      </c:pt>
                      <c:pt idx="4419">
                        <c:v>2.2109999999999999</c:v>
                      </c:pt>
                      <c:pt idx="4420">
                        <c:v>2.2109999999999999</c:v>
                      </c:pt>
                      <c:pt idx="4421">
                        <c:v>2.2120000000000002</c:v>
                      </c:pt>
                      <c:pt idx="4422">
                        <c:v>2.2120000000000002</c:v>
                      </c:pt>
                      <c:pt idx="4423">
                        <c:v>2.2130000000000001</c:v>
                      </c:pt>
                      <c:pt idx="4424">
                        <c:v>2.2130000000000001</c:v>
                      </c:pt>
                      <c:pt idx="4425">
                        <c:v>2.214</c:v>
                      </c:pt>
                      <c:pt idx="4426">
                        <c:v>2.214</c:v>
                      </c:pt>
                      <c:pt idx="4427">
                        <c:v>2.2149999999999999</c:v>
                      </c:pt>
                      <c:pt idx="4428">
                        <c:v>2.2149999999999999</c:v>
                      </c:pt>
                      <c:pt idx="4429">
                        <c:v>2.2160000000000002</c:v>
                      </c:pt>
                      <c:pt idx="4430">
                        <c:v>2.2160000000000002</c:v>
                      </c:pt>
                      <c:pt idx="4431">
                        <c:v>2.2170000000000001</c:v>
                      </c:pt>
                      <c:pt idx="4432">
                        <c:v>2.2170000000000001</c:v>
                      </c:pt>
                      <c:pt idx="4433">
                        <c:v>2.218</c:v>
                      </c:pt>
                      <c:pt idx="4434">
                        <c:v>2.218</c:v>
                      </c:pt>
                      <c:pt idx="4435">
                        <c:v>2.2189999999999999</c:v>
                      </c:pt>
                      <c:pt idx="4436">
                        <c:v>2.2189999999999999</c:v>
                      </c:pt>
                      <c:pt idx="4437">
                        <c:v>2.2200000000000002</c:v>
                      </c:pt>
                      <c:pt idx="4438">
                        <c:v>2.2200000000000002</c:v>
                      </c:pt>
                      <c:pt idx="4439">
                        <c:v>2.2210000000000001</c:v>
                      </c:pt>
                      <c:pt idx="4440">
                        <c:v>2.2210000000000001</c:v>
                      </c:pt>
                      <c:pt idx="4441">
                        <c:v>2.222</c:v>
                      </c:pt>
                      <c:pt idx="4442">
                        <c:v>2.222</c:v>
                      </c:pt>
                      <c:pt idx="4443">
                        <c:v>2.2229999999999999</c:v>
                      </c:pt>
                      <c:pt idx="4444">
                        <c:v>2.2229999999999999</c:v>
                      </c:pt>
                      <c:pt idx="4445">
                        <c:v>2.2240000000000002</c:v>
                      </c:pt>
                      <c:pt idx="4446">
                        <c:v>2.2240000000000002</c:v>
                      </c:pt>
                      <c:pt idx="4447">
                        <c:v>2.2250000000000001</c:v>
                      </c:pt>
                      <c:pt idx="4448">
                        <c:v>2.2250000000000001</c:v>
                      </c:pt>
                      <c:pt idx="4449">
                        <c:v>2.226</c:v>
                      </c:pt>
                      <c:pt idx="4450">
                        <c:v>2.226</c:v>
                      </c:pt>
                      <c:pt idx="4451">
                        <c:v>2.2269999999999999</c:v>
                      </c:pt>
                      <c:pt idx="4452">
                        <c:v>2.2269999999999999</c:v>
                      </c:pt>
                      <c:pt idx="4453">
                        <c:v>2.2280000000000002</c:v>
                      </c:pt>
                      <c:pt idx="4454">
                        <c:v>2.2280000000000002</c:v>
                      </c:pt>
                      <c:pt idx="4455">
                        <c:v>2.2290000000000001</c:v>
                      </c:pt>
                      <c:pt idx="4456">
                        <c:v>2.2290000000000001</c:v>
                      </c:pt>
                      <c:pt idx="4457">
                        <c:v>2.23</c:v>
                      </c:pt>
                      <c:pt idx="4458">
                        <c:v>2.23</c:v>
                      </c:pt>
                      <c:pt idx="4459">
                        <c:v>2.2309999999999999</c:v>
                      </c:pt>
                      <c:pt idx="4460">
                        <c:v>2.2309999999999999</c:v>
                      </c:pt>
                      <c:pt idx="4461">
                        <c:v>2.2320000000000002</c:v>
                      </c:pt>
                      <c:pt idx="4462">
                        <c:v>2.2320000000000002</c:v>
                      </c:pt>
                      <c:pt idx="4463">
                        <c:v>2.2330000000000001</c:v>
                      </c:pt>
                      <c:pt idx="4464">
                        <c:v>2.2330000000000001</c:v>
                      </c:pt>
                      <c:pt idx="4465">
                        <c:v>2.234</c:v>
                      </c:pt>
                      <c:pt idx="4466">
                        <c:v>2.234</c:v>
                      </c:pt>
                      <c:pt idx="4467">
                        <c:v>2.2349999999999999</c:v>
                      </c:pt>
                      <c:pt idx="4468">
                        <c:v>2.2349999999999999</c:v>
                      </c:pt>
                      <c:pt idx="4469">
                        <c:v>2.2360000000000002</c:v>
                      </c:pt>
                      <c:pt idx="4470">
                        <c:v>2.2360000000000002</c:v>
                      </c:pt>
                      <c:pt idx="4471">
                        <c:v>2.2370000000000001</c:v>
                      </c:pt>
                      <c:pt idx="4472">
                        <c:v>2.2370000000000001</c:v>
                      </c:pt>
                      <c:pt idx="4473">
                        <c:v>2.238</c:v>
                      </c:pt>
                      <c:pt idx="4474">
                        <c:v>2.238</c:v>
                      </c:pt>
                      <c:pt idx="4475">
                        <c:v>2.2389999999999999</c:v>
                      </c:pt>
                      <c:pt idx="4476">
                        <c:v>2.2389999999999999</c:v>
                      </c:pt>
                      <c:pt idx="4477">
                        <c:v>2.2400000000000002</c:v>
                      </c:pt>
                      <c:pt idx="4478">
                        <c:v>2.2400000000000002</c:v>
                      </c:pt>
                      <c:pt idx="4479">
                        <c:v>2.2410000000000001</c:v>
                      </c:pt>
                      <c:pt idx="4480">
                        <c:v>2.2410000000000001</c:v>
                      </c:pt>
                      <c:pt idx="4481">
                        <c:v>2.242</c:v>
                      </c:pt>
                      <c:pt idx="4482">
                        <c:v>2.242</c:v>
                      </c:pt>
                      <c:pt idx="4483">
                        <c:v>2.2429999999999999</c:v>
                      </c:pt>
                      <c:pt idx="4484">
                        <c:v>2.2429999999999999</c:v>
                      </c:pt>
                      <c:pt idx="4485">
                        <c:v>2.2440000000000002</c:v>
                      </c:pt>
                      <c:pt idx="4486">
                        <c:v>2.2440000000000002</c:v>
                      </c:pt>
                      <c:pt idx="4487">
                        <c:v>2.2450000000000001</c:v>
                      </c:pt>
                      <c:pt idx="4488">
                        <c:v>2.2450000000000001</c:v>
                      </c:pt>
                      <c:pt idx="4489">
                        <c:v>2.246</c:v>
                      </c:pt>
                      <c:pt idx="4490">
                        <c:v>2.246</c:v>
                      </c:pt>
                      <c:pt idx="4491">
                        <c:v>2.2469999999999999</c:v>
                      </c:pt>
                      <c:pt idx="4492">
                        <c:v>2.2469999999999999</c:v>
                      </c:pt>
                      <c:pt idx="4493">
                        <c:v>2.2480000000000002</c:v>
                      </c:pt>
                      <c:pt idx="4494">
                        <c:v>2.2480000000000002</c:v>
                      </c:pt>
                      <c:pt idx="4495">
                        <c:v>2.2490000000000001</c:v>
                      </c:pt>
                      <c:pt idx="4496">
                        <c:v>2.2490000000000001</c:v>
                      </c:pt>
                      <c:pt idx="4497">
                        <c:v>2.25</c:v>
                      </c:pt>
                      <c:pt idx="4498">
                        <c:v>2.25</c:v>
                      </c:pt>
                      <c:pt idx="4499">
                        <c:v>2.2509999999999999</c:v>
                      </c:pt>
                      <c:pt idx="4500">
                        <c:v>2.2509999999999999</c:v>
                      </c:pt>
                      <c:pt idx="4501">
                        <c:v>2.2519999999999998</c:v>
                      </c:pt>
                      <c:pt idx="4502">
                        <c:v>2.2519999999999998</c:v>
                      </c:pt>
                      <c:pt idx="4503">
                        <c:v>2.2530000000000001</c:v>
                      </c:pt>
                      <c:pt idx="4504">
                        <c:v>2.2530000000000001</c:v>
                      </c:pt>
                      <c:pt idx="4505">
                        <c:v>2.254</c:v>
                      </c:pt>
                      <c:pt idx="4506">
                        <c:v>2.254</c:v>
                      </c:pt>
                      <c:pt idx="4507">
                        <c:v>2.2549999999999999</c:v>
                      </c:pt>
                      <c:pt idx="4508">
                        <c:v>2.2549999999999999</c:v>
                      </c:pt>
                      <c:pt idx="4509">
                        <c:v>2.2559999999999998</c:v>
                      </c:pt>
                      <c:pt idx="4510">
                        <c:v>2.2559999999999998</c:v>
                      </c:pt>
                      <c:pt idx="4511">
                        <c:v>2.2570000000000001</c:v>
                      </c:pt>
                      <c:pt idx="4512">
                        <c:v>2.2570000000000001</c:v>
                      </c:pt>
                      <c:pt idx="4513">
                        <c:v>2.258</c:v>
                      </c:pt>
                      <c:pt idx="4514">
                        <c:v>2.258</c:v>
                      </c:pt>
                      <c:pt idx="4515">
                        <c:v>2.2589999999999999</c:v>
                      </c:pt>
                      <c:pt idx="4516">
                        <c:v>2.2589999999999999</c:v>
                      </c:pt>
                      <c:pt idx="4517">
                        <c:v>2.2599999999999998</c:v>
                      </c:pt>
                      <c:pt idx="4518">
                        <c:v>2.2599999999999998</c:v>
                      </c:pt>
                      <c:pt idx="4519">
                        <c:v>2.2610000000000001</c:v>
                      </c:pt>
                      <c:pt idx="4520">
                        <c:v>2.2610000000000001</c:v>
                      </c:pt>
                      <c:pt idx="4521">
                        <c:v>2.262</c:v>
                      </c:pt>
                      <c:pt idx="4522">
                        <c:v>2.262</c:v>
                      </c:pt>
                      <c:pt idx="4523">
                        <c:v>2.2629999999999999</c:v>
                      </c:pt>
                      <c:pt idx="4524">
                        <c:v>2.2629999999999999</c:v>
                      </c:pt>
                      <c:pt idx="4525">
                        <c:v>2.2639999999999998</c:v>
                      </c:pt>
                      <c:pt idx="4526">
                        <c:v>2.2639999999999998</c:v>
                      </c:pt>
                      <c:pt idx="4527">
                        <c:v>2.2650000000000001</c:v>
                      </c:pt>
                      <c:pt idx="4528">
                        <c:v>2.2650000000000001</c:v>
                      </c:pt>
                      <c:pt idx="4529">
                        <c:v>2.266</c:v>
                      </c:pt>
                      <c:pt idx="4530">
                        <c:v>2.266</c:v>
                      </c:pt>
                      <c:pt idx="4531">
                        <c:v>2.2669999999999999</c:v>
                      </c:pt>
                      <c:pt idx="4532">
                        <c:v>2.2669999999999999</c:v>
                      </c:pt>
                      <c:pt idx="4533">
                        <c:v>2.2679999999999998</c:v>
                      </c:pt>
                      <c:pt idx="4534">
                        <c:v>2.2679999999999998</c:v>
                      </c:pt>
                      <c:pt idx="4535">
                        <c:v>2.2690000000000001</c:v>
                      </c:pt>
                      <c:pt idx="4536">
                        <c:v>2.2690000000000001</c:v>
                      </c:pt>
                      <c:pt idx="4537">
                        <c:v>2.27</c:v>
                      </c:pt>
                      <c:pt idx="4538">
                        <c:v>2.27</c:v>
                      </c:pt>
                      <c:pt idx="4539">
                        <c:v>2.2709999999999999</c:v>
                      </c:pt>
                      <c:pt idx="4540">
                        <c:v>2.2709999999999999</c:v>
                      </c:pt>
                      <c:pt idx="4541">
                        <c:v>2.2719999999999998</c:v>
                      </c:pt>
                      <c:pt idx="4542">
                        <c:v>2.2719999999999998</c:v>
                      </c:pt>
                      <c:pt idx="4543">
                        <c:v>2.2730000000000001</c:v>
                      </c:pt>
                      <c:pt idx="4544">
                        <c:v>2.2730000000000001</c:v>
                      </c:pt>
                      <c:pt idx="4545">
                        <c:v>2.274</c:v>
                      </c:pt>
                      <c:pt idx="4546">
                        <c:v>2.274</c:v>
                      </c:pt>
                      <c:pt idx="4547">
                        <c:v>2.2749999999999999</c:v>
                      </c:pt>
                      <c:pt idx="4548">
                        <c:v>2.2749999999999999</c:v>
                      </c:pt>
                      <c:pt idx="4549">
                        <c:v>2.2759999999999998</c:v>
                      </c:pt>
                      <c:pt idx="4550">
                        <c:v>2.2759999999999998</c:v>
                      </c:pt>
                      <c:pt idx="4551">
                        <c:v>2.2770000000000001</c:v>
                      </c:pt>
                      <c:pt idx="4552">
                        <c:v>2.2770000000000001</c:v>
                      </c:pt>
                      <c:pt idx="4553">
                        <c:v>2.278</c:v>
                      </c:pt>
                      <c:pt idx="4554">
                        <c:v>2.278</c:v>
                      </c:pt>
                      <c:pt idx="4555">
                        <c:v>2.2789999999999999</c:v>
                      </c:pt>
                      <c:pt idx="4556">
                        <c:v>2.2789999999999999</c:v>
                      </c:pt>
                      <c:pt idx="4557">
                        <c:v>2.2799999999999998</c:v>
                      </c:pt>
                      <c:pt idx="4558">
                        <c:v>2.2799999999999998</c:v>
                      </c:pt>
                      <c:pt idx="4559">
                        <c:v>2.2810000000000001</c:v>
                      </c:pt>
                      <c:pt idx="4560">
                        <c:v>2.2810000000000001</c:v>
                      </c:pt>
                      <c:pt idx="4561">
                        <c:v>2.282</c:v>
                      </c:pt>
                      <c:pt idx="4562">
                        <c:v>2.282</c:v>
                      </c:pt>
                      <c:pt idx="4563">
                        <c:v>2.2829999999999999</c:v>
                      </c:pt>
                      <c:pt idx="4564">
                        <c:v>2.2829999999999999</c:v>
                      </c:pt>
                      <c:pt idx="4565">
                        <c:v>2.2839999999999998</c:v>
                      </c:pt>
                      <c:pt idx="4566">
                        <c:v>2.2839999999999998</c:v>
                      </c:pt>
                      <c:pt idx="4567">
                        <c:v>2.2850000000000001</c:v>
                      </c:pt>
                      <c:pt idx="4568">
                        <c:v>2.2850000000000001</c:v>
                      </c:pt>
                      <c:pt idx="4569">
                        <c:v>2.286</c:v>
                      </c:pt>
                      <c:pt idx="4570">
                        <c:v>2.286</c:v>
                      </c:pt>
                      <c:pt idx="4571">
                        <c:v>2.2869999999999999</c:v>
                      </c:pt>
                      <c:pt idx="4572">
                        <c:v>2.2869999999999999</c:v>
                      </c:pt>
                      <c:pt idx="4573">
                        <c:v>2.2879999999999998</c:v>
                      </c:pt>
                      <c:pt idx="4574">
                        <c:v>2.2879999999999998</c:v>
                      </c:pt>
                      <c:pt idx="4575">
                        <c:v>2.2890000000000001</c:v>
                      </c:pt>
                      <c:pt idx="4576">
                        <c:v>2.2890000000000001</c:v>
                      </c:pt>
                      <c:pt idx="4577">
                        <c:v>2.29</c:v>
                      </c:pt>
                      <c:pt idx="4578">
                        <c:v>2.29</c:v>
                      </c:pt>
                      <c:pt idx="4579">
                        <c:v>2.2909999999999999</c:v>
                      </c:pt>
                      <c:pt idx="4580">
                        <c:v>2.2909999999999999</c:v>
                      </c:pt>
                      <c:pt idx="4581">
                        <c:v>2.2919999999999998</c:v>
                      </c:pt>
                      <c:pt idx="4582">
                        <c:v>2.2919999999999998</c:v>
                      </c:pt>
                      <c:pt idx="4583">
                        <c:v>2.2930000000000001</c:v>
                      </c:pt>
                      <c:pt idx="4584">
                        <c:v>2.2930000000000001</c:v>
                      </c:pt>
                      <c:pt idx="4585">
                        <c:v>2.294</c:v>
                      </c:pt>
                      <c:pt idx="4586">
                        <c:v>2.294</c:v>
                      </c:pt>
                      <c:pt idx="4587">
                        <c:v>2.2949999999999999</c:v>
                      </c:pt>
                      <c:pt idx="4588">
                        <c:v>2.2949999999999999</c:v>
                      </c:pt>
                      <c:pt idx="4589">
                        <c:v>2.2959999999999998</c:v>
                      </c:pt>
                      <c:pt idx="4590">
                        <c:v>2.2959999999999998</c:v>
                      </c:pt>
                      <c:pt idx="4591">
                        <c:v>2.2970000000000002</c:v>
                      </c:pt>
                      <c:pt idx="4592">
                        <c:v>2.2970000000000002</c:v>
                      </c:pt>
                      <c:pt idx="4593">
                        <c:v>2.298</c:v>
                      </c:pt>
                      <c:pt idx="4594">
                        <c:v>2.298</c:v>
                      </c:pt>
                      <c:pt idx="4595">
                        <c:v>2.2989999999999999</c:v>
                      </c:pt>
                      <c:pt idx="4596">
                        <c:v>2.2989999999999999</c:v>
                      </c:pt>
                      <c:pt idx="4597">
                        <c:v>2.2999999999999998</c:v>
                      </c:pt>
                      <c:pt idx="4598">
                        <c:v>2.2999999999999998</c:v>
                      </c:pt>
                      <c:pt idx="4599">
                        <c:v>2.3010000000000002</c:v>
                      </c:pt>
                      <c:pt idx="4600">
                        <c:v>2.3010000000000002</c:v>
                      </c:pt>
                      <c:pt idx="4601">
                        <c:v>2.302</c:v>
                      </c:pt>
                      <c:pt idx="4602">
                        <c:v>2.302</c:v>
                      </c:pt>
                      <c:pt idx="4603">
                        <c:v>2.3029999999999999</c:v>
                      </c:pt>
                      <c:pt idx="4604">
                        <c:v>2.3029999999999999</c:v>
                      </c:pt>
                      <c:pt idx="4605">
                        <c:v>2.3039999999999998</c:v>
                      </c:pt>
                      <c:pt idx="4606">
                        <c:v>2.3039999999999998</c:v>
                      </c:pt>
                      <c:pt idx="4607">
                        <c:v>2.3050000000000002</c:v>
                      </c:pt>
                      <c:pt idx="4608">
                        <c:v>2.3050000000000002</c:v>
                      </c:pt>
                      <c:pt idx="4609">
                        <c:v>2.306</c:v>
                      </c:pt>
                      <c:pt idx="4610">
                        <c:v>2.306</c:v>
                      </c:pt>
                      <c:pt idx="4611">
                        <c:v>2.3069999999999999</c:v>
                      </c:pt>
                      <c:pt idx="4612">
                        <c:v>2.3069999999999999</c:v>
                      </c:pt>
                      <c:pt idx="4613">
                        <c:v>2.3079999999999998</c:v>
                      </c:pt>
                      <c:pt idx="4614">
                        <c:v>2.3079999999999998</c:v>
                      </c:pt>
                      <c:pt idx="4615">
                        <c:v>2.3090000000000002</c:v>
                      </c:pt>
                      <c:pt idx="4616">
                        <c:v>2.3090000000000002</c:v>
                      </c:pt>
                      <c:pt idx="4617">
                        <c:v>2.31</c:v>
                      </c:pt>
                      <c:pt idx="4618">
                        <c:v>2.31</c:v>
                      </c:pt>
                      <c:pt idx="4619">
                        <c:v>2.3109999999999999</c:v>
                      </c:pt>
                      <c:pt idx="4620">
                        <c:v>2.3109999999999999</c:v>
                      </c:pt>
                      <c:pt idx="4621">
                        <c:v>2.3119999999999998</c:v>
                      </c:pt>
                      <c:pt idx="4622">
                        <c:v>2.3119999999999998</c:v>
                      </c:pt>
                      <c:pt idx="4623">
                        <c:v>2.3130000000000002</c:v>
                      </c:pt>
                      <c:pt idx="4624">
                        <c:v>2.3130000000000002</c:v>
                      </c:pt>
                      <c:pt idx="4625">
                        <c:v>2.3140000000000001</c:v>
                      </c:pt>
                      <c:pt idx="4626">
                        <c:v>2.3140000000000001</c:v>
                      </c:pt>
                      <c:pt idx="4627">
                        <c:v>2.3149999999999999</c:v>
                      </c:pt>
                      <c:pt idx="4628">
                        <c:v>2.3149999999999999</c:v>
                      </c:pt>
                      <c:pt idx="4629">
                        <c:v>2.3159999999999998</c:v>
                      </c:pt>
                      <c:pt idx="4630">
                        <c:v>2.3159999999999998</c:v>
                      </c:pt>
                      <c:pt idx="4631">
                        <c:v>2.3170000000000002</c:v>
                      </c:pt>
                      <c:pt idx="4632">
                        <c:v>2.3170000000000002</c:v>
                      </c:pt>
                      <c:pt idx="4633">
                        <c:v>2.3180000000000001</c:v>
                      </c:pt>
                      <c:pt idx="4634">
                        <c:v>2.3180000000000001</c:v>
                      </c:pt>
                      <c:pt idx="4635">
                        <c:v>2.319</c:v>
                      </c:pt>
                      <c:pt idx="4636">
                        <c:v>2.319</c:v>
                      </c:pt>
                      <c:pt idx="4637">
                        <c:v>2.3199999999999998</c:v>
                      </c:pt>
                      <c:pt idx="4638">
                        <c:v>2.3199999999999998</c:v>
                      </c:pt>
                      <c:pt idx="4639">
                        <c:v>2.3210000000000002</c:v>
                      </c:pt>
                      <c:pt idx="4640">
                        <c:v>2.3210000000000002</c:v>
                      </c:pt>
                      <c:pt idx="4641">
                        <c:v>2.3220000000000001</c:v>
                      </c:pt>
                      <c:pt idx="4642">
                        <c:v>2.3220000000000001</c:v>
                      </c:pt>
                      <c:pt idx="4643">
                        <c:v>2.323</c:v>
                      </c:pt>
                      <c:pt idx="4644">
                        <c:v>2.323</c:v>
                      </c:pt>
                      <c:pt idx="4645">
                        <c:v>2.3239999999999998</c:v>
                      </c:pt>
                      <c:pt idx="4646">
                        <c:v>2.3239999999999998</c:v>
                      </c:pt>
                      <c:pt idx="4647">
                        <c:v>2.3250000000000002</c:v>
                      </c:pt>
                      <c:pt idx="4648">
                        <c:v>2.3250000000000002</c:v>
                      </c:pt>
                      <c:pt idx="4649">
                        <c:v>2.3260000000000001</c:v>
                      </c:pt>
                      <c:pt idx="4650">
                        <c:v>2.3260000000000001</c:v>
                      </c:pt>
                      <c:pt idx="4651">
                        <c:v>2.327</c:v>
                      </c:pt>
                      <c:pt idx="4652">
                        <c:v>2.327</c:v>
                      </c:pt>
                      <c:pt idx="4653">
                        <c:v>2.3279999999999998</c:v>
                      </c:pt>
                      <c:pt idx="4654">
                        <c:v>2.3279999999999998</c:v>
                      </c:pt>
                      <c:pt idx="4655">
                        <c:v>2.3290000000000002</c:v>
                      </c:pt>
                      <c:pt idx="4656">
                        <c:v>2.3290000000000002</c:v>
                      </c:pt>
                      <c:pt idx="4657">
                        <c:v>2.33</c:v>
                      </c:pt>
                      <c:pt idx="4658">
                        <c:v>2.33</c:v>
                      </c:pt>
                      <c:pt idx="4659">
                        <c:v>2.331</c:v>
                      </c:pt>
                      <c:pt idx="4660">
                        <c:v>2.331</c:v>
                      </c:pt>
                      <c:pt idx="4661">
                        <c:v>2.3319999999999999</c:v>
                      </c:pt>
                      <c:pt idx="4662">
                        <c:v>2.3319999999999999</c:v>
                      </c:pt>
                      <c:pt idx="4663">
                        <c:v>2.3330000000000002</c:v>
                      </c:pt>
                      <c:pt idx="4664">
                        <c:v>2.3330000000000002</c:v>
                      </c:pt>
                      <c:pt idx="4665">
                        <c:v>2.3340000000000001</c:v>
                      </c:pt>
                      <c:pt idx="4666">
                        <c:v>2.3340000000000001</c:v>
                      </c:pt>
                      <c:pt idx="4667">
                        <c:v>2.335</c:v>
                      </c:pt>
                      <c:pt idx="4668">
                        <c:v>2.335</c:v>
                      </c:pt>
                      <c:pt idx="4669">
                        <c:v>2.3359999999999999</c:v>
                      </c:pt>
                      <c:pt idx="4670">
                        <c:v>2.3359999999999999</c:v>
                      </c:pt>
                      <c:pt idx="4671">
                        <c:v>2.3370000000000002</c:v>
                      </c:pt>
                      <c:pt idx="4672">
                        <c:v>2.3370000000000002</c:v>
                      </c:pt>
                      <c:pt idx="4673">
                        <c:v>2.3380000000000001</c:v>
                      </c:pt>
                      <c:pt idx="4674">
                        <c:v>2.3380000000000001</c:v>
                      </c:pt>
                      <c:pt idx="4675">
                        <c:v>2.339</c:v>
                      </c:pt>
                      <c:pt idx="4676">
                        <c:v>2.339</c:v>
                      </c:pt>
                      <c:pt idx="4677">
                        <c:v>2.34</c:v>
                      </c:pt>
                      <c:pt idx="4678">
                        <c:v>2.34</c:v>
                      </c:pt>
                      <c:pt idx="4679">
                        <c:v>2.3410000000000002</c:v>
                      </c:pt>
                      <c:pt idx="4680">
                        <c:v>2.3410000000000002</c:v>
                      </c:pt>
                      <c:pt idx="4681">
                        <c:v>2.3420000000000001</c:v>
                      </c:pt>
                      <c:pt idx="4682">
                        <c:v>2.3420000000000001</c:v>
                      </c:pt>
                      <c:pt idx="4683">
                        <c:v>2.343</c:v>
                      </c:pt>
                      <c:pt idx="4684">
                        <c:v>2.343</c:v>
                      </c:pt>
                      <c:pt idx="4685">
                        <c:v>2.3439999999999999</c:v>
                      </c:pt>
                      <c:pt idx="4686">
                        <c:v>2.3439999999999999</c:v>
                      </c:pt>
                      <c:pt idx="4687">
                        <c:v>2.3450000000000002</c:v>
                      </c:pt>
                      <c:pt idx="4688">
                        <c:v>2.3450000000000002</c:v>
                      </c:pt>
                      <c:pt idx="4689">
                        <c:v>2.3460000000000001</c:v>
                      </c:pt>
                      <c:pt idx="4690">
                        <c:v>2.3460000000000001</c:v>
                      </c:pt>
                      <c:pt idx="4691">
                        <c:v>2.347</c:v>
                      </c:pt>
                      <c:pt idx="4692">
                        <c:v>2.347</c:v>
                      </c:pt>
                      <c:pt idx="4693">
                        <c:v>2.3479999999999999</c:v>
                      </c:pt>
                      <c:pt idx="4694">
                        <c:v>2.3479999999999999</c:v>
                      </c:pt>
                      <c:pt idx="4695">
                        <c:v>2.3490000000000002</c:v>
                      </c:pt>
                      <c:pt idx="4696">
                        <c:v>2.3490000000000002</c:v>
                      </c:pt>
                      <c:pt idx="4697">
                        <c:v>2.35</c:v>
                      </c:pt>
                      <c:pt idx="4698">
                        <c:v>2.35</c:v>
                      </c:pt>
                      <c:pt idx="4699">
                        <c:v>2.351</c:v>
                      </c:pt>
                      <c:pt idx="4700">
                        <c:v>2.351</c:v>
                      </c:pt>
                      <c:pt idx="4701">
                        <c:v>2.3519999999999999</c:v>
                      </c:pt>
                      <c:pt idx="4702">
                        <c:v>2.3519999999999999</c:v>
                      </c:pt>
                      <c:pt idx="4703">
                        <c:v>2.3530000000000002</c:v>
                      </c:pt>
                      <c:pt idx="4704">
                        <c:v>2.3530000000000002</c:v>
                      </c:pt>
                      <c:pt idx="4705">
                        <c:v>2.3540000000000001</c:v>
                      </c:pt>
                      <c:pt idx="4706">
                        <c:v>2.3540000000000001</c:v>
                      </c:pt>
                      <c:pt idx="4707">
                        <c:v>2.355</c:v>
                      </c:pt>
                      <c:pt idx="4708">
                        <c:v>2.355</c:v>
                      </c:pt>
                      <c:pt idx="4709">
                        <c:v>2.3559999999999999</c:v>
                      </c:pt>
                      <c:pt idx="4710">
                        <c:v>2.3559999999999999</c:v>
                      </c:pt>
                      <c:pt idx="4711">
                        <c:v>2.3570000000000002</c:v>
                      </c:pt>
                      <c:pt idx="4712">
                        <c:v>2.3570000000000002</c:v>
                      </c:pt>
                      <c:pt idx="4713">
                        <c:v>2.3580000000000001</c:v>
                      </c:pt>
                      <c:pt idx="4714">
                        <c:v>2.3580000000000001</c:v>
                      </c:pt>
                      <c:pt idx="4715">
                        <c:v>2.359</c:v>
                      </c:pt>
                      <c:pt idx="4716">
                        <c:v>2.359</c:v>
                      </c:pt>
                      <c:pt idx="4717">
                        <c:v>2.36</c:v>
                      </c:pt>
                      <c:pt idx="4718">
                        <c:v>2.36</c:v>
                      </c:pt>
                      <c:pt idx="4719">
                        <c:v>2.3610000000000002</c:v>
                      </c:pt>
                      <c:pt idx="4720">
                        <c:v>2.3610000000000002</c:v>
                      </c:pt>
                      <c:pt idx="4721">
                        <c:v>2.3620000000000001</c:v>
                      </c:pt>
                      <c:pt idx="4722">
                        <c:v>2.3620000000000001</c:v>
                      </c:pt>
                      <c:pt idx="4723">
                        <c:v>2.363</c:v>
                      </c:pt>
                      <c:pt idx="4724">
                        <c:v>2.363</c:v>
                      </c:pt>
                      <c:pt idx="4725">
                        <c:v>2.3639999999999999</c:v>
                      </c:pt>
                      <c:pt idx="4726">
                        <c:v>2.3639999999999999</c:v>
                      </c:pt>
                      <c:pt idx="4727">
                        <c:v>2.3650000000000002</c:v>
                      </c:pt>
                      <c:pt idx="4728">
                        <c:v>2.3650000000000002</c:v>
                      </c:pt>
                      <c:pt idx="4729">
                        <c:v>2.3660000000000001</c:v>
                      </c:pt>
                      <c:pt idx="4730">
                        <c:v>2.3660000000000001</c:v>
                      </c:pt>
                      <c:pt idx="4731">
                        <c:v>2.367</c:v>
                      </c:pt>
                      <c:pt idx="4732">
                        <c:v>2.367</c:v>
                      </c:pt>
                      <c:pt idx="4733">
                        <c:v>2.3679999999999999</c:v>
                      </c:pt>
                      <c:pt idx="4734">
                        <c:v>2.3679999999999999</c:v>
                      </c:pt>
                      <c:pt idx="4735">
                        <c:v>2.3690000000000002</c:v>
                      </c:pt>
                      <c:pt idx="4736">
                        <c:v>2.3690000000000002</c:v>
                      </c:pt>
                      <c:pt idx="4737">
                        <c:v>2.37</c:v>
                      </c:pt>
                      <c:pt idx="4738">
                        <c:v>2.37</c:v>
                      </c:pt>
                      <c:pt idx="4739">
                        <c:v>2.371</c:v>
                      </c:pt>
                      <c:pt idx="4740">
                        <c:v>2.371</c:v>
                      </c:pt>
                      <c:pt idx="4741">
                        <c:v>2.3719999999999999</c:v>
                      </c:pt>
                      <c:pt idx="4742">
                        <c:v>2.3719999999999999</c:v>
                      </c:pt>
                      <c:pt idx="4743">
                        <c:v>2.3730000000000002</c:v>
                      </c:pt>
                      <c:pt idx="4744">
                        <c:v>2.3730000000000002</c:v>
                      </c:pt>
                      <c:pt idx="4745">
                        <c:v>2.3740000000000001</c:v>
                      </c:pt>
                      <c:pt idx="4746">
                        <c:v>2.3740000000000001</c:v>
                      </c:pt>
                      <c:pt idx="4747">
                        <c:v>2.375</c:v>
                      </c:pt>
                      <c:pt idx="4748">
                        <c:v>2.375</c:v>
                      </c:pt>
                      <c:pt idx="4749">
                        <c:v>2.3759999999999999</c:v>
                      </c:pt>
                      <c:pt idx="4750">
                        <c:v>2.3759999999999999</c:v>
                      </c:pt>
                      <c:pt idx="4751">
                        <c:v>2.3769999999999998</c:v>
                      </c:pt>
                      <c:pt idx="4752">
                        <c:v>2.3769999999999998</c:v>
                      </c:pt>
                      <c:pt idx="4753">
                        <c:v>2.3780000000000001</c:v>
                      </c:pt>
                      <c:pt idx="4754">
                        <c:v>2.3780000000000001</c:v>
                      </c:pt>
                      <c:pt idx="4755">
                        <c:v>2.379</c:v>
                      </c:pt>
                      <c:pt idx="4756">
                        <c:v>2.379</c:v>
                      </c:pt>
                      <c:pt idx="4757">
                        <c:v>2.38</c:v>
                      </c:pt>
                      <c:pt idx="4758">
                        <c:v>2.38</c:v>
                      </c:pt>
                      <c:pt idx="4759">
                        <c:v>2.3809999999999998</c:v>
                      </c:pt>
                      <c:pt idx="4760">
                        <c:v>2.3809999999999998</c:v>
                      </c:pt>
                      <c:pt idx="4761">
                        <c:v>2.3820000000000001</c:v>
                      </c:pt>
                      <c:pt idx="4762">
                        <c:v>2.3820000000000001</c:v>
                      </c:pt>
                      <c:pt idx="4763">
                        <c:v>2.383</c:v>
                      </c:pt>
                      <c:pt idx="4764">
                        <c:v>2.383</c:v>
                      </c:pt>
                      <c:pt idx="4765">
                        <c:v>2.3839999999999999</c:v>
                      </c:pt>
                      <c:pt idx="4766">
                        <c:v>2.3839999999999999</c:v>
                      </c:pt>
                      <c:pt idx="4767">
                        <c:v>2.3849999999999998</c:v>
                      </c:pt>
                      <c:pt idx="4768">
                        <c:v>2.3849999999999998</c:v>
                      </c:pt>
                      <c:pt idx="4769">
                        <c:v>2.3860000000000001</c:v>
                      </c:pt>
                      <c:pt idx="4770">
                        <c:v>2.3860000000000001</c:v>
                      </c:pt>
                      <c:pt idx="4771">
                        <c:v>2.387</c:v>
                      </c:pt>
                      <c:pt idx="4772">
                        <c:v>2.387</c:v>
                      </c:pt>
                      <c:pt idx="4773">
                        <c:v>2.3879999999999999</c:v>
                      </c:pt>
                      <c:pt idx="4774">
                        <c:v>2.3879999999999999</c:v>
                      </c:pt>
                      <c:pt idx="4775">
                        <c:v>2.3889999999999998</c:v>
                      </c:pt>
                      <c:pt idx="4776">
                        <c:v>2.3889999999999998</c:v>
                      </c:pt>
                      <c:pt idx="4777">
                        <c:v>2.39</c:v>
                      </c:pt>
                      <c:pt idx="4778">
                        <c:v>2.39</c:v>
                      </c:pt>
                      <c:pt idx="4779">
                        <c:v>2.391</c:v>
                      </c:pt>
                      <c:pt idx="4780">
                        <c:v>2.391</c:v>
                      </c:pt>
                      <c:pt idx="4781">
                        <c:v>2.3919999999999999</c:v>
                      </c:pt>
                      <c:pt idx="4782">
                        <c:v>2.3919999999999999</c:v>
                      </c:pt>
                      <c:pt idx="4783">
                        <c:v>2.3929999999999998</c:v>
                      </c:pt>
                      <c:pt idx="4784">
                        <c:v>2.3929999999999998</c:v>
                      </c:pt>
                      <c:pt idx="4785">
                        <c:v>2.3940000000000001</c:v>
                      </c:pt>
                      <c:pt idx="4786">
                        <c:v>2.3940000000000001</c:v>
                      </c:pt>
                      <c:pt idx="4787">
                        <c:v>2.395</c:v>
                      </c:pt>
                      <c:pt idx="4788">
                        <c:v>2.395</c:v>
                      </c:pt>
                      <c:pt idx="4789">
                        <c:v>2.3959999999999999</c:v>
                      </c:pt>
                      <c:pt idx="4790">
                        <c:v>2.3959999999999999</c:v>
                      </c:pt>
                      <c:pt idx="4791">
                        <c:v>2.3969999999999998</c:v>
                      </c:pt>
                      <c:pt idx="4792">
                        <c:v>2.3969999999999998</c:v>
                      </c:pt>
                      <c:pt idx="4793">
                        <c:v>2.3980000000000001</c:v>
                      </c:pt>
                      <c:pt idx="4794">
                        <c:v>2.3980000000000001</c:v>
                      </c:pt>
                      <c:pt idx="4795">
                        <c:v>2.399</c:v>
                      </c:pt>
                      <c:pt idx="4796">
                        <c:v>2.399</c:v>
                      </c:pt>
                      <c:pt idx="4797">
                        <c:v>2.4</c:v>
                      </c:pt>
                      <c:pt idx="4798">
                        <c:v>2.4</c:v>
                      </c:pt>
                      <c:pt idx="4799">
                        <c:v>2.4009999999999998</c:v>
                      </c:pt>
                      <c:pt idx="4800">
                        <c:v>2.4009999999999998</c:v>
                      </c:pt>
                      <c:pt idx="4801">
                        <c:v>2.4020000000000001</c:v>
                      </c:pt>
                      <c:pt idx="4802">
                        <c:v>2.4020000000000001</c:v>
                      </c:pt>
                      <c:pt idx="4803">
                        <c:v>2.403</c:v>
                      </c:pt>
                      <c:pt idx="4804">
                        <c:v>2.403</c:v>
                      </c:pt>
                      <c:pt idx="4805">
                        <c:v>2.4039999999999999</c:v>
                      </c:pt>
                      <c:pt idx="4806">
                        <c:v>2.4039999999999999</c:v>
                      </c:pt>
                      <c:pt idx="4807">
                        <c:v>2.4049999999999998</c:v>
                      </c:pt>
                      <c:pt idx="4808">
                        <c:v>2.4049999999999998</c:v>
                      </c:pt>
                      <c:pt idx="4809">
                        <c:v>2.4060000000000001</c:v>
                      </c:pt>
                      <c:pt idx="4810">
                        <c:v>2.4060000000000001</c:v>
                      </c:pt>
                      <c:pt idx="4811">
                        <c:v>2.407</c:v>
                      </c:pt>
                      <c:pt idx="4812">
                        <c:v>2.407</c:v>
                      </c:pt>
                      <c:pt idx="4813">
                        <c:v>2.4079999999999999</c:v>
                      </c:pt>
                      <c:pt idx="4814">
                        <c:v>2.4079999999999999</c:v>
                      </c:pt>
                      <c:pt idx="4815">
                        <c:v>2.4089999999999998</c:v>
                      </c:pt>
                      <c:pt idx="4816">
                        <c:v>2.4089999999999998</c:v>
                      </c:pt>
                      <c:pt idx="4817">
                        <c:v>2.41</c:v>
                      </c:pt>
                      <c:pt idx="4818">
                        <c:v>2.41</c:v>
                      </c:pt>
                      <c:pt idx="4819">
                        <c:v>2.411</c:v>
                      </c:pt>
                      <c:pt idx="4820">
                        <c:v>2.411</c:v>
                      </c:pt>
                      <c:pt idx="4821">
                        <c:v>2.4119999999999999</c:v>
                      </c:pt>
                      <c:pt idx="4822">
                        <c:v>2.4119999999999999</c:v>
                      </c:pt>
                      <c:pt idx="4823">
                        <c:v>2.4129999999999998</c:v>
                      </c:pt>
                      <c:pt idx="4824">
                        <c:v>2.4129999999999998</c:v>
                      </c:pt>
                      <c:pt idx="4825">
                        <c:v>2.4140000000000001</c:v>
                      </c:pt>
                      <c:pt idx="4826">
                        <c:v>2.4140000000000001</c:v>
                      </c:pt>
                      <c:pt idx="4827">
                        <c:v>2.415</c:v>
                      </c:pt>
                      <c:pt idx="4828">
                        <c:v>2.415</c:v>
                      </c:pt>
                      <c:pt idx="4829">
                        <c:v>2.4159999999999999</c:v>
                      </c:pt>
                      <c:pt idx="4830">
                        <c:v>2.4159999999999999</c:v>
                      </c:pt>
                      <c:pt idx="4831">
                        <c:v>2.4169999999999998</c:v>
                      </c:pt>
                      <c:pt idx="4832">
                        <c:v>2.4169999999999998</c:v>
                      </c:pt>
                      <c:pt idx="4833">
                        <c:v>2.4180000000000001</c:v>
                      </c:pt>
                      <c:pt idx="4834">
                        <c:v>2.4180000000000001</c:v>
                      </c:pt>
                      <c:pt idx="4835">
                        <c:v>2.419</c:v>
                      </c:pt>
                      <c:pt idx="4836">
                        <c:v>2.419</c:v>
                      </c:pt>
                      <c:pt idx="4837">
                        <c:v>2.42</c:v>
                      </c:pt>
                      <c:pt idx="4838">
                        <c:v>2.42</c:v>
                      </c:pt>
                      <c:pt idx="4839">
                        <c:v>2.4209999999999998</c:v>
                      </c:pt>
                      <c:pt idx="4840">
                        <c:v>2.4209999999999998</c:v>
                      </c:pt>
                      <c:pt idx="4841">
                        <c:v>2.4220000000000002</c:v>
                      </c:pt>
                      <c:pt idx="4842">
                        <c:v>2.4220000000000002</c:v>
                      </c:pt>
                      <c:pt idx="4843">
                        <c:v>2.423</c:v>
                      </c:pt>
                      <c:pt idx="4844">
                        <c:v>2.423</c:v>
                      </c:pt>
                      <c:pt idx="4845">
                        <c:v>2.4239999999999999</c:v>
                      </c:pt>
                      <c:pt idx="4846">
                        <c:v>2.4239999999999999</c:v>
                      </c:pt>
                      <c:pt idx="4847">
                        <c:v>2.4249999999999998</c:v>
                      </c:pt>
                      <c:pt idx="4848">
                        <c:v>2.4249999999999998</c:v>
                      </c:pt>
                      <c:pt idx="4849">
                        <c:v>2.4260000000000002</c:v>
                      </c:pt>
                      <c:pt idx="4850">
                        <c:v>2.4260000000000002</c:v>
                      </c:pt>
                      <c:pt idx="4851">
                        <c:v>2.427</c:v>
                      </c:pt>
                      <c:pt idx="4852">
                        <c:v>2.427</c:v>
                      </c:pt>
                      <c:pt idx="4853">
                        <c:v>2.4279999999999999</c:v>
                      </c:pt>
                      <c:pt idx="4854">
                        <c:v>2.4279999999999999</c:v>
                      </c:pt>
                      <c:pt idx="4855">
                        <c:v>2.4289999999999998</c:v>
                      </c:pt>
                      <c:pt idx="4856">
                        <c:v>2.4289999999999998</c:v>
                      </c:pt>
                      <c:pt idx="4857">
                        <c:v>2.4300000000000002</c:v>
                      </c:pt>
                      <c:pt idx="4858">
                        <c:v>2.4300000000000002</c:v>
                      </c:pt>
                      <c:pt idx="4859">
                        <c:v>2.431</c:v>
                      </c:pt>
                      <c:pt idx="4860">
                        <c:v>2.431</c:v>
                      </c:pt>
                      <c:pt idx="4861">
                        <c:v>2.4319999999999999</c:v>
                      </c:pt>
                      <c:pt idx="4862">
                        <c:v>2.4319999999999999</c:v>
                      </c:pt>
                      <c:pt idx="4863">
                        <c:v>2.4329999999999998</c:v>
                      </c:pt>
                      <c:pt idx="4864">
                        <c:v>2.4329999999999998</c:v>
                      </c:pt>
                      <c:pt idx="4865">
                        <c:v>2.4340000000000002</c:v>
                      </c:pt>
                      <c:pt idx="4866">
                        <c:v>2.4340000000000002</c:v>
                      </c:pt>
                      <c:pt idx="4867">
                        <c:v>2.4350000000000001</c:v>
                      </c:pt>
                      <c:pt idx="4868">
                        <c:v>2.4350000000000001</c:v>
                      </c:pt>
                      <c:pt idx="4869">
                        <c:v>2.4359999999999999</c:v>
                      </c:pt>
                      <c:pt idx="4870">
                        <c:v>2.4359999999999999</c:v>
                      </c:pt>
                      <c:pt idx="4871">
                        <c:v>2.4369999999999998</c:v>
                      </c:pt>
                      <c:pt idx="4872">
                        <c:v>2.4369999999999998</c:v>
                      </c:pt>
                      <c:pt idx="4873">
                        <c:v>2.4380000000000002</c:v>
                      </c:pt>
                      <c:pt idx="4874">
                        <c:v>2.4380000000000002</c:v>
                      </c:pt>
                      <c:pt idx="4875">
                        <c:v>2.4390000000000001</c:v>
                      </c:pt>
                      <c:pt idx="4876">
                        <c:v>2.4390000000000001</c:v>
                      </c:pt>
                      <c:pt idx="4877">
                        <c:v>2.44</c:v>
                      </c:pt>
                      <c:pt idx="4878">
                        <c:v>2.44</c:v>
                      </c:pt>
                      <c:pt idx="4879">
                        <c:v>2.4409999999999998</c:v>
                      </c:pt>
                      <c:pt idx="4880">
                        <c:v>2.4409999999999998</c:v>
                      </c:pt>
                      <c:pt idx="4881">
                        <c:v>2.4420000000000002</c:v>
                      </c:pt>
                      <c:pt idx="4882">
                        <c:v>2.4420000000000002</c:v>
                      </c:pt>
                      <c:pt idx="4883">
                        <c:v>2.4430000000000001</c:v>
                      </c:pt>
                      <c:pt idx="4884">
                        <c:v>2.4430000000000001</c:v>
                      </c:pt>
                      <c:pt idx="4885">
                        <c:v>2.444</c:v>
                      </c:pt>
                      <c:pt idx="4886">
                        <c:v>2.444</c:v>
                      </c:pt>
                      <c:pt idx="4887">
                        <c:v>2.4449999999999998</c:v>
                      </c:pt>
                      <c:pt idx="4888">
                        <c:v>2.4449999999999998</c:v>
                      </c:pt>
                      <c:pt idx="4889">
                        <c:v>2.4460000000000002</c:v>
                      </c:pt>
                      <c:pt idx="4890">
                        <c:v>2.4460000000000002</c:v>
                      </c:pt>
                      <c:pt idx="4891">
                        <c:v>2.4470000000000001</c:v>
                      </c:pt>
                      <c:pt idx="4892">
                        <c:v>2.4470000000000001</c:v>
                      </c:pt>
                      <c:pt idx="4893">
                        <c:v>2.448</c:v>
                      </c:pt>
                      <c:pt idx="4894">
                        <c:v>2.448</c:v>
                      </c:pt>
                      <c:pt idx="4895">
                        <c:v>2.4489999999999998</c:v>
                      </c:pt>
                      <c:pt idx="4896">
                        <c:v>2.4489999999999998</c:v>
                      </c:pt>
                      <c:pt idx="4897">
                        <c:v>2.4500000000000002</c:v>
                      </c:pt>
                      <c:pt idx="4898">
                        <c:v>2.4500000000000002</c:v>
                      </c:pt>
                      <c:pt idx="4899">
                        <c:v>2.4510000000000001</c:v>
                      </c:pt>
                      <c:pt idx="4900">
                        <c:v>2.4510000000000001</c:v>
                      </c:pt>
                      <c:pt idx="4901">
                        <c:v>2.452</c:v>
                      </c:pt>
                      <c:pt idx="4902">
                        <c:v>2.452</c:v>
                      </c:pt>
                      <c:pt idx="4903">
                        <c:v>2.4529999999999998</c:v>
                      </c:pt>
                      <c:pt idx="4904">
                        <c:v>2.4529999999999998</c:v>
                      </c:pt>
                      <c:pt idx="4905">
                        <c:v>2.4540000000000002</c:v>
                      </c:pt>
                      <c:pt idx="4906">
                        <c:v>2.4540000000000002</c:v>
                      </c:pt>
                      <c:pt idx="4907">
                        <c:v>2.4550000000000001</c:v>
                      </c:pt>
                      <c:pt idx="4908">
                        <c:v>2.4550000000000001</c:v>
                      </c:pt>
                      <c:pt idx="4909">
                        <c:v>2.456</c:v>
                      </c:pt>
                      <c:pt idx="4910">
                        <c:v>2.456</c:v>
                      </c:pt>
                      <c:pt idx="4911">
                        <c:v>2.4569999999999999</c:v>
                      </c:pt>
                      <c:pt idx="4912">
                        <c:v>2.4569999999999999</c:v>
                      </c:pt>
                      <c:pt idx="4913">
                        <c:v>2.4580000000000002</c:v>
                      </c:pt>
                      <c:pt idx="4914">
                        <c:v>2.4580000000000002</c:v>
                      </c:pt>
                      <c:pt idx="4915">
                        <c:v>2.4590000000000001</c:v>
                      </c:pt>
                      <c:pt idx="4916">
                        <c:v>2.4590000000000001</c:v>
                      </c:pt>
                      <c:pt idx="4917">
                        <c:v>2.46</c:v>
                      </c:pt>
                      <c:pt idx="4918">
                        <c:v>2.46</c:v>
                      </c:pt>
                      <c:pt idx="4919">
                        <c:v>2.4609999999999999</c:v>
                      </c:pt>
                      <c:pt idx="4920">
                        <c:v>2.4609999999999999</c:v>
                      </c:pt>
                      <c:pt idx="4921">
                        <c:v>2.4620000000000002</c:v>
                      </c:pt>
                      <c:pt idx="4922">
                        <c:v>2.4620000000000002</c:v>
                      </c:pt>
                      <c:pt idx="4923">
                        <c:v>2.4630000000000001</c:v>
                      </c:pt>
                      <c:pt idx="4924">
                        <c:v>2.4630000000000001</c:v>
                      </c:pt>
                      <c:pt idx="4925">
                        <c:v>2.464</c:v>
                      </c:pt>
                      <c:pt idx="4926">
                        <c:v>2.464</c:v>
                      </c:pt>
                      <c:pt idx="4927">
                        <c:v>2.4649999999999999</c:v>
                      </c:pt>
                      <c:pt idx="4928">
                        <c:v>2.4649999999999999</c:v>
                      </c:pt>
                      <c:pt idx="4929">
                        <c:v>2.4660000000000002</c:v>
                      </c:pt>
                      <c:pt idx="4930">
                        <c:v>2.4660000000000002</c:v>
                      </c:pt>
                      <c:pt idx="4931">
                        <c:v>2.4670000000000001</c:v>
                      </c:pt>
                      <c:pt idx="4932">
                        <c:v>2.4670000000000001</c:v>
                      </c:pt>
                      <c:pt idx="4933">
                        <c:v>2.468</c:v>
                      </c:pt>
                      <c:pt idx="4934">
                        <c:v>2.468</c:v>
                      </c:pt>
                      <c:pt idx="4935">
                        <c:v>2.4689999999999999</c:v>
                      </c:pt>
                      <c:pt idx="4936">
                        <c:v>2.4689999999999999</c:v>
                      </c:pt>
                      <c:pt idx="4937">
                        <c:v>2.4700000000000002</c:v>
                      </c:pt>
                      <c:pt idx="4938">
                        <c:v>2.4700000000000002</c:v>
                      </c:pt>
                      <c:pt idx="4939">
                        <c:v>2.4710000000000001</c:v>
                      </c:pt>
                      <c:pt idx="4940">
                        <c:v>2.4710000000000001</c:v>
                      </c:pt>
                      <c:pt idx="4941">
                        <c:v>2.472</c:v>
                      </c:pt>
                      <c:pt idx="4942">
                        <c:v>2.472</c:v>
                      </c:pt>
                      <c:pt idx="4943">
                        <c:v>2.4729999999999999</c:v>
                      </c:pt>
                      <c:pt idx="4944">
                        <c:v>2.4729999999999999</c:v>
                      </c:pt>
                      <c:pt idx="4945">
                        <c:v>2.4740000000000002</c:v>
                      </c:pt>
                      <c:pt idx="4946">
                        <c:v>2.4740000000000002</c:v>
                      </c:pt>
                      <c:pt idx="4947">
                        <c:v>2.4750000000000001</c:v>
                      </c:pt>
                      <c:pt idx="4948">
                        <c:v>2.4750000000000001</c:v>
                      </c:pt>
                      <c:pt idx="4949">
                        <c:v>2.476</c:v>
                      </c:pt>
                      <c:pt idx="4950">
                        <c:v>2.476</c:v>
                      </c:pt>
                      <c:pt idx="4951">
                        <c:v>2.4769999999999999</c:v>
                      </c:pt>
                      <c:pt idx="4952">
                        <c:v>2.4769999999999999</c:v>
                      </c:pt>
                      <c:pt idx="4953">
                        <c:v>2.4780000000000002</c:v>
                      </c:pt>
                      <c:pt idx="4954">
                        <c:v>2.4780000000000002</c:v>
                      </c:pt>
                      <c:pt idx="4955">
                        <c:v>2.4790000000000001</c:v>
                      </c:pt>
                      <c:pt idx="4956">
                        <c:v>2.4790000000000001</c:v>
                      </c:pt>
                      <c:pt idx="4957">
                        <c:v>2.48</c:v>
                      </c:pt>
                      <c:pt idx="4958">
                        <c:v>2.48</c:v>
                      </c:pt>
                      <c:pt idx="4959">
                        <c:v>2.4809999999999999</c:v>
                      </c:pt>
                      <c:pt idx="4960">
                        <c:v>2.4809999999999999</c:v>
                      </c:pt>
                      <c:pt idx="4961">
                        <c:v>2.4820000000000002</c:v>
                      </c:pt>
                      <c:pt idx="4962">
                        <c:v>2.4820000000000002</c:v>
                      </c:pt>
                      <c:pt idx="4963">
                        <c:v>2.4830000000000001</c:v>
                      </c:pt>
                      <c:pt idx="4964">
                        <c:v>2.4830000000000001</c:v>
                      </c:pt>
                      <c:pt idx="4965">
                        <c:v>2.484</c:v>
                      </c:pt>
                      <c:pt idx="4966">
                        <c:v>2.484</c:v>
                      </c:pt>
                      <c:pt idx="4967">
                        <c:v>2.4849999999999999</c:v>
                      </c:pt>
                      <c:pt idx="4968">
                        <c:v>2.4849999999999999</c:v>
                      </c:pt>
                      <c:pt idx="4969">
                        <c:v>2.4860000000000002</c:v>
                      </c:pt>
                      <c:pt idx="4970">
                        <c:v>2.4860000000000002</c:v>
                      </c:pt>
                      <c:pt idx="4971">
                        <c:v>2.4870000000000001</c:v>
                      </c:pt>
                      <c:pt idx="4972">
                        <c:v>2.4870000000000001</c:v>
                      </c:pt>
                      <c:pt idx="4973">
                        <c:v>2.488</c:v>
                      </c:pt>
                      <c:pt idx="4974">
                        <c:v>2.488</c:v>
                      </c:pt>
                      <c:pt idx="4975">
                        <c:v>2.4889999999999999</c:v>
                      </c:pt>
                      <c:pt idx="4976">
                        <c:v>2.4889999999999999</c:v>
                      </c:pt>
                      <c:pt idx="4977">
                        <c:v>2.4900000000000002</c:v>
                      </c:pt>
                      <c:pt idx="4978">
                        <c:v>2.4900000000000002</c:v>
                      </c:pt>
                      <c:pt idx="4979">
                        <c:v>2.4910000000000001</c:v>
                      </c:pt>
                      <c:pt idx="4980">
                        <c:v>2.4910000000000001</c:v>
                      </c:pt>
                      <c:pt idx="4981">
                        <c:v>2.492</c:v>
                      </c:pt>
                      <c:pt idx="4982">
                        <c:v>2.492</c:v>
                      </c:pt>
                      <c:pt idx="4983">
                        <c:v>2.4929999999999999</c:v>
                      </c:pt>
                      <c:pt idx="4984">
                        <c:v>2.4929999999999999</c:v>
                      </c:pt>
                      <c:pt idx="4985">
                        <c:v>2.4940000000000002</c:v>
                      </c:pt>
                      <c:pt idx="4986">
                        <c:v>2.4940000000000002</c:v>
                      </c:pt>
                      <c:pt idx="4987">
                        <c:v>2.4950000000000001</c:v>
                      </c:pt>
                      <c:pt idx="4988">
                        <c:v>2.4950000000000001</c:v>
                      </c:pt>
                      <c:pt idx="4989">
                        <c:v>2.496</c:v>
                      </c:pt>
                      <c:pt idx="4990">
                        <c:v>2.496</c:v>
                      </c:pt>
                      <c:pt idx="4991">
                        <c:v>2.4969999999999999</c:v>
                      </c:pt>
                      <c:pt idx="4992">
                        <c:v>2.4969999999999999</c:v>
                      </c:pt>
                      <c:pt idx="4993">
                        <c:v>2.4980000000000002</c:v>
                      </c:pt>
                      <c:pt idx="4994">
                        <c:v>2.4980000000000002</c:v>
                      </c:pt>
                      <c:pt idx="4995">
                        <c:v>2.4990000000000001</c:v>
                      </c:pt>
                      <c:pt idx="4996">
                        <c:v>2.4990000000000001</c:v>
                      </c:pt>
                      <c:pt idx="4997">
                        <c:v>2.5</c:v>
                      </c:pt>
                      <c:pt idx="4998">
                        <c:v>2.5</c:v>
                      </c:pt>
                      <c:pt idx="4999">
                        <c:v>2.5009999999999999</c:v>
                      </c:pt>
                      <c:pt idx="5000">
                        <c:v>2.5009999999999999</c:v>
                      </c:pt>
                      <c:pt idx="5001">
                        <c:v>2.5019999999999998</c:v>
                      </c:pt>
                      <c:pt idx="5002">
                        <c:v>2.5019999999999998</c:v>
                      </c:pt>
                      <c:pt idx="5003">
                        <c:v>2.5030000000000001</c:v>
                      </c:pt>
                      <c:pt idx="5004">
                        <c:v>2.5030000000000001</c:v>
                      </c:pt>
                      <c:pt idx="5005">
                        <c:v>2.504</c:v>
                      </c:pt>
                      <c:pt idx="5006">
                        <c:v>2.504</c:v>
                      </c:pt>
                      <c:pt idx="5007">
                        <c:v>2.5049999999999999</c:v>
                      </c:pt>
                      <c:pt idx="5008">
                        <c:v>2.5049999999999999</c:v>
                      </c:pt>
                      <c:pt idx="5009">
                        <c:v>2.5059999999999998</c:v>
                      </c:pt>
                      <c:pt idx="5010">
                        <c:v>2.5059999999999998</c:v>
                      </c:pt>
                      <c:pt idx="5011">
                        <c:v>2.5070000000000001</c:v>
                      </c:pt>
                      <c:pt idx="5012">
                        <c:v>2.5070000000000001</c:v>
                      </c:pt>
                      <c:pt idx="5013">
                        <c:v>2.508</c:v>
                      </c:pt>
                      <c:pt idx="5014">
                        <c:v>2.508</c:v>
                      </c:pt>
                      <c:pt idx="5015">
                        <c:v>2.5089999999999999</c:v>
                      </c:pt>
                      <c:pt idx="5016">
                        <c:v>2.5089999999999999</c:v>
                      </c:pt>
                      <c:pt idx="5017">
                        <c:v>2.5099999999999998</c:v>
                      </c:pt>
                      <c:pt idx="5018">
                        <c:v>2.5099999999999998</c:v>
                      </c:pt>
                      <c:pt idx="5019">
                        <c:v>2.5110000000000001</c:v>
                      </c:pt>
                      <c:pt idx="5020">
                        <c:v>2.5110000000000001</c:v>
                      </c:pt>
                      <c:pt idx="5021">
                        <c:v>2.512</c:v>
                      </c:pt>
                      <c:pt idx="5022">
                        <c:v>2.512</c:v>
                      </c:pt>
                      <c:pt idx="5023">
                        <c:v>2.5129999999999999</c:v>
                      </c:pt>
                      <c:pt idx="5024">
                        <c:v>2.5129999999999999</c:v>
                      </c:pt>
                      <c:pt idx="5025">
                        <c:v>2.5139999999999998</c:v>
                      </c:pt>
                      <c:pt idx="5026">
                        <c:v>2.5139999999999998</c:v>
                      </c:pt>
                      <c:pt idx="5027">
                        <c:v>2.5150000000000001</c:v>
                      </c:pt>
                      <c:pt idx="5028">
                        <c:v>2.5150000000000001</c:v>
                      </c:pt>
                      <c:pt idx="5029">
                        <c:v>2.516</c:v>
                      </c:pt>
                      <c:pt idx="5030">
                        <c:v>2.516</c:v>
                      </c:pt>
                      <c:pt idx="5031">
                        <c:v>2.5169999999999999</c:v>
                      </c:pt>
                      <c:pt idx="5032">
                        <c:v>2.5169999999999999</c:v>
                      </c:pt>
                      <c:pt idx="5033">
                        <c:v>2.5179999999999998</c:v>
                      </c:pt>
                      <c:pt idx="5034">
                        <c:v>2.5179999999999998</c:v>
                      </c:pt>
                      <c:pt idx="5035">
                        <c:v>2.5190000000000001</c:v>
                      </c:pt>
                      <c:pt idx="5036">
                        <c:v>2.5190000000000001</c:v>
                      </c:pt>
                      <c:pt idx="5037">
                        <c:v>2.52</c:v>
                      </c:pt>
                      <c:pt idx="5038">
                        <c:v>2.52</c:v>
                      </c:pt>
                      <c:pt idx="5039">
                        <c:v>2.5209999999999999</c:v>
                      </c:pt>
                      <c:pt idx="5040">
                        <c:v>2.5209999999999999</c:v>
                      </c:pt>
                      <c:pt idx="5041">
                        <c:v>2.5219999999999998</c:v>
                      </c:pt>
                      <c:pt idx="5042">
                        <c:v>2.5219999999999998</c:v>
                      </c:pt>
                      <c:pt idx="5043">
                        <c:v>2.5230000000000001</c:v>
                      </c:pt>
                      <c:pt idx="5044">
                        <c:v>2.5230000000000001</c:v>
                      </c:pt>
                      <c:pt idx="5045">
                        <c:v>2.524</c:v>
                      </c:pt>
                      <c:pt idx="5046">
                        <c:v>2.524</c:v>
                      </c:pt>
                      <c:pt idx="5047">
                        <c:v>2.5249999999999999</c:v>
                      </c:pt>
                      <c:pt idx="5048">
                        <c:v>2.5249999999999999</c:v>
                      </c:pt>
                      <c:pt idx="5049">
                        <c:v>2.5259999999999998</c:v>
                      </c:pt>
                      <c:pt idx="5050">
                        <c:v>2.5259999999999998</c:v>
                      </c:pt>
                      <c:pt idx="5051">
                        <c:v>2.5270000000000001</c:v>
                      </c:pt>
                      <c:pt idx="5052">
                        <c:v>2.5270000000000001</c:v>
                      </c:pt>
                      <c:pt idx="5053">
                        <c:v>2.528</c:v>
                      </c:pt>
                      <c:pt idx="5054">
                        <c:v>2.528</c:v>
                      </c:pt>
                      <c:pt idx="5055">
                        <c:v>2.5289999999999999</c:v>
                      </c:pt>
                      <c:pt idx="5056">
                        <c:v>2.5289999999999999</c:v>
                      </c:pt>
                      <c:pt idx="5057">
                        <c:v>2.5299999999999998</c:v>
                      </c:pt>
                      <c:pt idx="5058">
                        <c:v>2.5299999999999998</c:v>
                      </c:pt>
                      <c:pt idx="5059">
                        <c:v>2.5310000000000001</c:v>
                      </c:pt>
                      <c:pt idx="5060">
                        <c:v>2.5310000000000001</c:v>
                      </c:pt>
                      <c:pt idx="5061">
                        <c:v>2.532</c:v>
                      </c:pt>
                      <c:pt idx="5062">
                        <c:v>2.532</c:v>
                      </c:pt>
                      <c:pt idx="5063">
                        <c:v>2.5329999999999999</c:v>
                      </c:pt>
                      <c:pt idx="5064">
                        <c:v>2.5329999999999999</c:v>
                      </c:pt>
                      <c:pt idx="5065">
                        <c:v>2.5339999999999998</c:v>
                      </c:pt>
                      <c:pt idx="5066">
                        <c:v>2.5339999999999998</c:v>
                      </c:pt>
                      <c:pt idx="5067">
                        <c:v>2.5350000000000001</c:v>
                      </c:pt>
                      <c:pt idx="5068">
                        <c:v>2.5350000000000001</c:v>
                      </c:pt>
                      <c:pt idx="5069">
                        <c:v>2.536</c:v>
                      </c:pt>
                      <c:pt idx="5070">
                        <c:v>2.536</c:v>
                      </c:pt>
                      <c:pt idx="5071">
                        <c:v>2.5369999999999999</c:v>
                      </c:pt>
                      <c:pt idx="5072">
                        <c:v>2.5369999999999999</c:v>
                      </c:pt>
                      <c:pt idx="5073">
                        <c:v>2.5379999999999998</c:v>
                      </c:pt>
                      <c:pt idx="5074">
                        <c:v>2.5379999999999998</c:v>
                      </c:pt>
                      <c:pt idx="5075">
                        <c:v>2.5390000000000001</c:v>
                      </c:pt>
                      <c:pt idx="5076">
                        <c:v>2.5390000000000001</c:v>
                      </c:pt>
                      <c:pt idx="5077">
                        <c:v>2.54</c:v>
                      </c:pt>
                      <c:pt idx="5078">
                        <c:v>2.54</c:v>
                      </c:pt>
                      <c:pt idx="5079">
                        <c:v>2.5409999999999999</c:v>
                      </c:pt>
                      <c:pt idx="5080">
                        <c:v>2.5409999999999999</c:v>
                      </c:pt>
                      <c:pt idx="5081">
                        <c:v>2.5419999999999998</c:v>
                      </c:pt>
                      <c:pt idx="5082">
                        <c:v>2.5419999999999998</c:v>
                      </c:pt>
                      <c:pt idx="5083">
                        <c:v>2.5430000000000001</c:v>
                      </c:pt>
                      <c:pt idx="5084">
                        <c:v>2.5430000000000001</c:v>
                      </c:pt>
                      <c:pt idx="5085">
                        <c:v>2.544</c:v>
                      </c:pt>
                      <c:pt idx="5086">
                        <c:v>2.544</c:v>
                      </c:pt>
                      <c:pt idx="5087">
                        <c:v>2.5449999999999999</c:v>
                      </c:pt>
                      <c:pt idx="5088">
                        <c:v>2.5449999999999999</c:v>
                      </c:pt>
                      <c:pt idx="5089">
                        <c:v>2.5459999999999998</c:v>
                      </c:pt>
                      <c:pt idx="5090">
                        <c:v>2.5459999999999998</c:v>
                      </c:pt>
                      <c:pt idx="5091">
                        <c:v>2.5470000000000002</c:v>
                      </c:pt>
                      <c:pt idx="5092">
                        <c:v>2.5470000000000002</c:v>
                      </c:pt>
                      <c:pt idx="5093">
                        <c:v>2.548</c:v>
                      </c:pt>
                      <c:pt idx="5094">
                        <c:v>2.548</c:v>
                      </c:pt>
                      <c:pt idx="5095">
                        <c:v>2.5489999999999999</c:v>
                      </c:pt>
                      <c:pt idx="5096">
                        <c:v>2.5489999999999999</c:v>
                      </c:pt>
                      <c:pt idx="5097">
                        <c:v>2.5499999999999998</c:v>
                      </c:pt>
                      <c:pt idx="5098">
                        <c:v>2.5499999999999998</c:v>
                      </c:pt>
                      <c:pt idx="5099">
                        <c:v>2.5510000000000002</c:v>
                      </c:pt>
                      <c:pt idx="5100">
                        <c:v>2.5510000000000002</c:v>
                      </c:pt>
                      <c:pt idx="5101">
                        <c:v>2.552</c:v>
                      </c:pt>
                      <c:pt idx="5102">
                        <c:v>2.552</c:v>
                      </c:pt>
                      <c:pt idx="5103">
                        <c:v>2.5529999999999999</c:v>
                      </c:pt>
                      <c:pt idx="5104">
                        <c:v>2.5529999999999999</c:v>
                      </c:pt>
                      <c:pt idx="5105">
                        <c:v>2.5539999999999998</c:v>
                      </c:pt>
                      <c:pt idx="5106">
                        <c:v>2.5539999999999998</c:v>
                      </c:pt>
                      <c:pt idx="5107">
                        <c:v>2.5550000000000002</c:v>
                      </c:pt>
                      <c:pt idx="5108">
                        <c:v>2.5550000000000002</c:v>
                      </c:pt>
                      <c:pt idx="5109">
                        <c:v>2.556</c:v>
                      </c:pt>
                      <c:pt idx="5110">
                        <c:v>2.556</c:v>
                      </c:pt>
                      <c:pt idx="5111">
                        <c:v>2.5569999999999999</c:v>
                      </c:pt>
                      <c:pt idx="5112">
                        <c:v>2.5569999999999999</c:v>
                      </c:pt>
                      <c:pt idx="5113">
                        <c:v>2.5579999999999998</c:v>
                      </c:pt>
                      <c:pt idx="5114">
                        <c:v>2.5579999999999998</c:v>
                      </c:pt>
                      <c:pt idx="5115">
                        <c:v>2.5590000000000002</c:v>
                      </c:pt>
                      <c:pt idx="5116">
                        <c:v>2.5590000000000002</c:v>
                      </c:pt>
                      <c:pt idx="5117">
                        <c:v>2.56</c:v>
                      </c:pt>
                      <c:pt idx="5118">
                        <c:v>2.56</c:v>
                      </c:pt>
                      <c:pt idx="5119">
                        <c:v>2.5609999999999999</c:v>
                      </c:pt>
                      <c:pt idx="5120">
                        <c:v>2.5609999999999999</c:v>
                      </c:pt>
                      <c:pt idx="5121">
                        <c:v>2.5619999999999998</c:v>
                      </c:pt>
                      <c:pt idx="5122">
                        <c:v>2.5619999999999998</c:v>
                      </c:pt>
                      <c:pt idx="5123">
                        <c:v>2.5630000000000002</c:v>
                      </c:pt>
                      <c:pt idx="5124">
                        <c:v>2.5630000000000002</c:v>
                      </c:pt>
                      <c:pt idx="5125">
                        <c:v>2.5640000000000001</c:v>
                      </c:pt>
                      <c:pt idx="5126">
                        <c:v>2.5640000000000001</c:v>
                      </c:pt>
                      <c:pt idx="5127">
                        <c:v>2.5649999999999999</c:v>
                      </c:pt>
                      <c:pt idx="5128">
                        <c:v>2.5649999999999999</c:v>
                      </c:pt>
                      <c:pt idx="5129">
                        <c:v>2.5659999999999998</c:v>
                      </c:pt>
                      <c:pt idx="5130">
                        <c:v>2.5659999999999998</c:v>
                      </c:pt>
                      <c:pt idx="5131">
                        <c:v>2.5670000000000002</c:v>
                      </c:pt>
                      <c:pt idx="5132">
                        <c:v>2.5670000000000002</c:v>
                      </c:pt>
                      <c:pt idx="5133">
                        <c:v>2.5680000000000001</c:v>
                      </c:pt>
                      <c:pt idx="5134">
                        <c:v>2.5680000000000001</c:v>
                      </c:pt>
                      <c:pt idx="5135">
                        <c:v>2.569</c:v>
                      </c:pt>
                      <c:pt idx="5136">
                        <c:v>2.569</c:v>
                      </c:pt>
                      <c:pt idx="5137">
                        <c:v>2.57</c:v>
                      </c:pt>
                      <c:pt idx="5138">
                        <c:v>2.57</c:v>
                      </c:pt>
                      <c:pt idx="5139">
                        <c:v>2.5710000000000002</c:v>
                      </c:pt>
                      <c:pt idx="5140">
                        <c:v>2.5710000000000002</c:v>
                      </c:pt>
                      <c:pt idx="5141">
                        <c:v>2.5720000000000001</c:v>
                      </c:pt>
                      <c:pt idx="5142">
                        <c:v>2.5720000000000001</c:v>
                      </c:pt>
                      <c:pt idx="5143">
                        <c:v>2.573</c:v>
                      </c:pt>
                      <c:pt idx="5144">
                        <c:v>2.573</c:v>
                      </c:pt>
                      <c:pt idx="5145">
                        <c:v>2.5739999999999998</c:v>
                      </c:pt>
                      <c:pt idx="5146">
                        <c:v>2.5739999999999998</c:v>
                      </c:pt>
                      <c:pt idx="5147">
                        <c:v>2.5750000000000002</c:v>
                      </c:pt>
                      <c:pt idx="5148">
                        <c:v>2.5750000000000002</c:v>
                      </c:pt>
                      <c:pt idx="5149">
                        <c:v>2.5760000000000001</c:v>
                      </c:pt>
                      <c:pt idx="5150">
                        <c:v>2.5760000000000001</c:v>
                      </c:pt>
                      <c:pt idx="5151">
                        <c:v>2.577</c:v>
                      </c:pt>
                      <c:pt idx="5152">
                        <c:v>2.577</c:v>
                      </c:pt>
                      <c:pt idx="5153">
                        <c:v>2.5779999999999998</c:v>
                      </c:pt>
                      <c:pt idx="5154">
                        <c:v>2.5779999999999998</c:v>
                      </c:pt>
                      <c:pt idx="5155">
                        <c:v>2.5790000000000002</c:v>
                      </c:pt>
                      <c:pt idx="5156">
                        <c:v>2.5790000000000002</c:v>
                      </c:pt>
                      <c:pt idx="5157">
                        <c:v>2.58</c:v>
                      </c:pt>
                      <c:pt idx="5158">
                        <c:v>2.58</c:v>
                      </c:pt>
                      <c:pt idx="5159">
                        <c:v>2.581</c:v>
                      </c:pt>
                      <c:pt idx="5160">
                        <c:v>2.581</c:v>
                      </c:pt>
                      <c:pt idx="5161">
                        <c:v>2.5819999999999999</c:v>
                      </c:pt>
                      <c:pt idx="5162">
                        <c:v>2.5819999999999999</c:v>
                      </c:pt>
                      <c:pt idx="5163">
                        <c:v>2.5830000000000002</c:v>
                      </c:pt>
                      <c:pt idx="5164">
                        <c:v>2.5830000000000002</c:v>
                      </c:pt>
                      <c:pt idx="5165">
                        <c:v>2.5840000000000001</c:v>
                      </c:pt>
                      <c:pt idx="5166">
                        <c:v>2.5840000000000001</c:v>
                      </c:pt>
                      <c:pt idx="5167">
                        <c:v>2.585</c:v>
                      </c:pt>
                      <c:pt idx="5168">
                        <c:v>2.585</c:v>
                      </c:pt>
                      <c:pt idx="5169">
                        <c:v>2.5859999999999999</c:v>
                      </c:pt>
                      <c:pt idx="5170">
                        <c:v>2.5859999999999999</c:v>
                      </c:pt>
                      <c:pt idx="5171">
                        <c:v>2.5870000000000002</c:v>
                      </c:pt>
                      <c:pt idx="5172">
                        <c:v>2.5870000000000002</c:v>
                      </c:pt>
                      <c:pt idx="5173">
                        <c:v>2.5880000000000001</c:v>
                      </c:pt>
                      <c:pt idx="5174">
                        <c:v>2.5880000000000001</c:v>
                      </c:pt>
                      <c:pt idx="5175">
                        <c:v>2.589</c:v>
                      </c:pt>
                      <c:pt idx="5176">
                        <c:v>2.589</c:v>
                      </c:pt>
                      <c:pt idx="5177">
                        <c:v>2.59</c:v>
                      </c:pt>
                      <c:pt idx="5178">
                        <c:v>2.59</c:v>
                      </c:pt>
                      <c:pt idx="5179">
                        <c:v>2.5910000000000002</c:v>
                      </c:pt>
                      <c:pt idx="5180">
                        <c:v>2.5910000000000002</c:v>
                      </c:pt>
                      <c:pt idx="5181">
                        <c:v>2.5920000000000001</c:v>
                      </c:pt>
                      <c:pt idx="5182">
                        <c:v>2.5920000000000001</c:v>
                      </c:pt>
                      <c:pt idx="5183">
                        <c:v>2.593</c:v>
                      </c:pt>
                      <c:pt idx="5184">
                        <c:v>2.593</c:v>
                      </c:pt>
                      <c:pt idx="5185">
                        <c:v>2.5939999999999999</c:v>
                      </c:pt>
                      <c:pt idx="5186">
                        <c:v>2.5939999999999999</c:v>
                      </c:pt>
                      <c:pt idx="5187">
                        <c:v>2.5950000000000002</c:v>
                      </c:pt>
                      <c:pt idx="5188">
                        <c:v>2.5950000000000002</c:v>
                      </c:pt>
                      <c:pt idx="5189">
                        <c:v>2.5960000000000001</c:v>
                      </c:pt>
                      <c:pt idx="5190">
                        <c:v>2.5960000000000001</c:v>
                      </c:pt>
                      <c:pt idx="5191">
                        <c:v>2.597</c:v>
                      </c:pt>
                      <c:pt idx="5192">
                        <c:v>2.597</c:v>
                      </c:pt>
                      <c:pt idx="5193">
                        <c:v>2.5979999999999999</c:v>
                      </c:pt>
                      <c:pt idx="5194">
                        <c:v>2.5979999999999999</c:v>
                      </c:pt>
                      <c:pt idx="5195">
                        <c:v>2.5990000000000002</c:v>
                      </c:pt>
                      <c:pt idx="5196">
                        <c:v>2.5990000000000002</c:v>
                      </c:pt>
                      <c:pt idx="5197">
                        <c:v>2.6</c:v>
                      </c:pt>
                      <c:pt idx="5198">
                        <c:v>2.6</c:v>
                      </c:pt>
                      <c:pt idx="5199">
                        <c:v>2.601</c:v>
                      </c:pt>
                      <c:pt idx="5200">
                        <c:v>2.601</c:v>
                      </c:pt>
                      <c:pt idx="5201">
                        <c:v>2.6019999999999999</c:v>
                      </c:pt>
                      <c:pt idx="5202">
                        <c:v>2.6019999999999999</c:v>
                      </c:pt>
                      <c:pt idx="5203">
                        <c:v>2.6030000000000002</c:v>
                      </c:pt>
                      <c:pt idx="5204">
                        <c:v>2.6030000000000002</c:v>
                      </c:pt>
                      <c:pt idx="5205">
                        <c:v>2.6040000000000001</c:v>
                      </c:pt>
                      <c:pt idx="5206">
                        <c:v>2.6040000000000001</c:v>
                      </c:pt>
                      <c:pt idx="5207">
                        <c:v>2.605</c:v>
                      </c:pt>
                      <c:pt idx="5208">
                        <c:v>2.605</c:v>
                      </c:pt>
                      <c:pt idx="5209">
                        <c:v>2.6059999999999999</c:v>
                      </c:pt>
                      <c:pt idx="5210">
                        <c:v>2.6059999999999999</c:v>
                      </c:pt>
                      <c:pt idx="5211">
                        <c:v>2.6070000000000002</c:v>
                      </c:pt>
                      <c:pt idx="5212">
                        <c:v>2.6070000000000002</c:v>
                      </c:pt>
                      <c:pt idx="5213">
                        <c:v>2.6080000000000001</c:v>
                      </c:pt>
                      <c:pt idx="5214">
                        <c:v>2.6080000000000001</c:v>
                      </c:pt>
                      <c:pt idx="5215">
                        <c:v>2.609</c:v>
                      </c:pt>
                      <c:pt idx="5216">
                        <c:v>2.609</c:v>
                      </c:pt>
                      <c:pt idx="5217">
                        <c:v>2.61</c:v>
                      </c:pt>
                      <c:pt idx="5218">
                        <c:v>2.61</c:v>
                      </c:pt>
                      <c:pt idx="5219">
                        <c:v>2.6110000000000002</c:v>
                      </c:pt>
                      <c:pt idx="5220">
                        <c:v>2.6110000000000002</c:v>
                      </c:pt>
                      <c:pt idx="5221">
                        <c:v>2.6120000000000001</c:v>
                      </c:pt>
                      <c:pt idx="5222">
                        <c:v>2.6120000000000001</c:v>
                      </c:pt>
                      <c:pt idx="5223">
                        <c:v>2.613</c:v>
                      </c:pt>
                      <c:pt idx="5224">
                        <c:v>2.613</c:v>
                      </c:pt>
                      <c:pt idx="5225">
                        <c:v>2.6139999999999999</c:v>
                      </c:pt>
                      <c:pt idx="5226">
                        <c:v>2.6139999999999999</c:v>
                      </c:pt>
                      <c:pt idx="5227">
                        <c:v>2.6150000000000002</c:v>
                      </c:pt>
                      <c:pt idx="5228">
                        <c:v>2.6150000000000002</c:v>
                      </c:pt>
                      <c:pt idx="5229">
                        <c:v>2.6160000000000001</c:v>
                      </c:pt>
                      <c:pt idx="5230">
                        <c:v>2.6160000000000001</c:v>
                      </c:pt>
                      <c:pt idx="5231">
                        <c:v>2.617</c:v>
                      </c:pt>
                      <c:pt idx="5232">
                        <c:v>2.617</c:v>
                      </c:pt>
                      <c:pt idx="5233">
                        <c:v>2.6179999999999999</c:v>
                      </c:pt>
                      <c:pt idx="5234">
                        <c:v>2.6179999999999999</c:v>
                      </c:pt>
                      <c:pt idx="5235">
                        <c:v>2.6190000000000002</c:v>
                      </c:pt>
                      <c:pt idx="5236">
                        <c:v>2.6190000000000002</c:v>
                      </c:pt>
                      <c:pt idx="5237">
                        <c:v>2.62</c:v>
                      </c:pt>
                      <c:pt idx="5238">
                        <c:v>2.62</c:v>
                      </c:pt>
                      <c:pt idx="5239">
                        <c:v>2.621</c:v>
                      </c:pt>
                      <c:pt idx="5240">
                        <c:v>2.621</c:v>
                      </c:pt>
                      <c:pt idx="5241">
                        <c:v>2.6219999999999999</c:v>
                      </c:pt>
                      <c:pt idx="5242">
                        <c:v>2.6219999999999999</c:v>
                      </c:pt>
                      <c:pt idx="5243">
                        <c:v>2.6230000000000002</c:v>
                      </c:pt>
                      <c:pt idx="5244">
                        <c:v>2.6230000000000002</c:v>
                      </c:pt>
                      <c:pt idx="5245">
                        <c:v>2.6240000000000001</c:v>
                      </c:pt>
                      <c:pt idx="5246">
                        <c:v>2.6240000000000001</c:v>
                      </c:pt>
                      <c:pt idx="5247">
                        <c:v>2.625</c:v>
                      </c:pt>
                      <c:pt idx="5248">
                        <c:v>2.625</c:v>
                      </c:pt>
                      <c:pt idx="5249">
                        <c:v>2.6259999999999999</c:v>
                      </c:pt>
                      <c:pt idx="5250">
                        <c:v>2.6259999999999999</c:v>
                      </c:pt>
                      <c:pt idx="5251">
                        <c:v>2.6269999999999998</c:v>
                      </c:pt>
                      <c:pt idx="5252">
                        <c:v>2.6269999999999998</c:v>
                      </c:pt>
                      <c:pt idx="5253">
                        <c:v>2.6280000000000001</c:v>
                      </c:pt>
                      <c:pt idx="5254">
                        <c:v>2.6280000000000001</c:v>
                      </c:pt>
                      <c:pt idx="5255">
                        <c:v>2.629</c:v>
                      </c:pt>
                      <c:pt idx="5256">
                        <c:v>2.629</c:v>
                      </c:pt>
                      <c:pt idx="5257">
                        <c:v>2.63</c:v>
                      </c:pt>
                      <c:pt idx="5258">
                        <c:v>2.63</c:v>
                      </c:pt>
                      <c:pt idx="5259">
                        <c:v>2.6309999999999998</c:v>
                      </c:pt>
                      <c:pt idx="5260">
                        <c:v>2.6309999999999998</c:v>
                      </c:pt>
                      <c:pt idx="5261">
                        <c:v>2.6320000000000001</c:v>
                      </c:pt>
                      <c:pt idx="5262">
                        <c:v>2.6320000000000001</c:v>
                      </c:pt>
                      <c:pt idx="5263">
                        <c:v>2.633</c:v>
                      </c:pt>
                      <c:pt idx="5264">
                        <c:v>2.633</c:v>
                      </c:pt>
                      <c:pt idx="5265">
                        <c:v>2.6339999999999999</c:v>
                      </c:pt>
                      <c:pt idx="5266">
                        <c:v>2.6339999999999999</c:v>
                      </c:pt>
                      <c:pt idx="5267">
                        <c:v>2.6349999999999998</c:v>
                      </c:pt>
                      <c:pt idx="5268">
                        <c:v>2.6349999999999998</c:v>
                      </c:pt>
                      <c:pt idx="5269">
                        <c:v>2.6360000000000001</c:v>
                      </c:pt>
                      <c:pt idx="5270">
                        <c:v>2.6360000000000001</c:v>
                      </c:pt>
                      <c:pt idx="5271">
                        <c:v>2.637</c:v>
                      </c:pt>
                      <c:pt idx="5272">
                        <c:v>2.637</c:v>
                      </c:pt>
                      <c:pt idx="5273">
                        <c:v>2.6379999999999999</c:v>
                      </c:pt>
                      <c:pt idx="5274">
                        <c:v>2.6379999999999999</c:v>
                      </c:pt>
                      <c:pt idx="5275">
                        <c:v>2.6389999999999998</c:v>
                      </c:pt>
                      <c:pt idx="5276">
                        <c:v>2.6389999999999998</c:v>
                      </c:pt>
                      <c:pt idx="5277">
                        <c:v>2.64</c:v>
                      </c:pt>
                      <c:pt idx="5278">
                        <c:v>2.64</c:v>
                      </c:pt>
                      <c:pt idx="5279">
                        <c:v>2.641</c:v>
                      </c:pt>
                      <c:pt idx="5280">
                        <c:v>2.641</c:v>
                      </c:pt>
                      <c:pt idx="5281">
                        <c:v>2.6419999999999999</c:v>
                      </c:pt>
                      <c:pt idx="5282">
                        <c:v>2.6419999999999999</c:v>
                      </c:pt>
                      <c:pt idx="5283">
                        <c:v>2.6429999999999998</c:v>
                      </c:pt>
                      <c:pt idx="5284">
                        <c:v>2.6429999999999998</c:v>
                      </c:pt>
                      <c:pt idx="5285">
                        <c:v>2.6440000000000001</c:v>
                      </c:pt>
                      <c:pt idx="5286">
                        <c:v>2.6440000000000001</c:v>
                      </c:pt>
                      <c:pt idx="5287">
                        <c:v>2.645</c:v>
                      </c:pt>
                      <c:pt idx="5288">
                        <c:v>2.645</c:v>
                      </c:pt>
                      <c:pt idx="5289">
                        <c:v>2.6459999999999999</c:v>
                      </c:pt>
                      <c:pt idx="5290">
                        <c:v>2.6459999999999999</c:v>
                      </c:pt>
                      <c:pt idx="5291">
                        <c:v>2.6469999999999998</c:v>
                      </c:pt>
                      <c:pt idx="5292">
                        <c:v>2.6469999999999998</c:v>
                      </c:pt>
                      <c:pt idx="5293">
                        <c:v>2.6480000000000001</c:v>
                      </c:pt>
                      <c:pt idx="5294">
                        <c:v>2.6480000000000001</c:v>
                      </c:pt>
                      <c:pt idx="5295">
                        <c:v>2.649</c:v>
                      </c:pt>
                      <c:pt idx="5296">
                        <c:v>2.649</c:v>
                      </c:pt>
                      <c:pt idx="5297">
                        <c:v>2.65</c:v>
                      </c:pt>
                      <c:pt idx="5298">
                        <c:v>2.65</c:v>
                      </c:pt>
                      <c:pt idx="5299">
                        <c:v>2.6509999999999998</c:v>
                      </c:pt>
                      <c:pt idx="5300">
                        <c:v>2.6509999999999998</c:v>
                      </c:pt>
                      <c:pt idx="5301">
                        <c:v>2.6520000000000001</c:v>
                      </c:pt>
                      <c:pt idx="5302">
                        <c:v>2.6520000000000001</c:v>
                      </c:pt>
                      <c:pt idx="5303">
                        <c:v>2.653</c:v>
                      </c:pt>
                      <c:pt idx="5304">
                        <c:v>2.653</c:v>
                      </c:pt>
                      <c:pt idx="5305">
                        <c:v>2.6539999999999999</c:v>
                      </c:pt>
                      <c:pt idx="5306">
                        <c:v>2.6539999999999999</c:v>
                      </c:pt>
                      <c:pt idx="5307">
                        <c:v>2.6549999999999998</c:v>
                      </c:pt>
                      <c:pt idx="5308">
                        <c:v>2.6549999999999998</c:v>
                      </c:pt>
                      <c:pt idx="5309">
                        <c:v>2.6560000000000001</c:v>
                      </c:pt>
                      <c:pt idx="5310">
                        <c:v>2.6560000000000001</c:v>
                      </c:pt>
                      <c:pt idx="5311">
                        <c:v>2.657</c:v>
                      </c:pt>
                      <c:pt idx="5312">
                        <c:v>2.657</c:v>
                      </c:pt>
                      <c:pt idx="5313">
                        <c:v>2.6579999999999999</c:v>
                      </c:pt>
                      <c:pt idx="5314">
                        <c:v>2.6579999999999999</c:v>
                      </c:pt>
                      <c:pt idx="5315">
                        <c:v>2.6589999999999998</c:v>
                      </c:pt>
                      <c:pt idx="5316">
                        <c:v>2.6589999999999998</c:v>
                      </c:pt>
                      <c:pt idx="5317">
                        <c:v>2.66</c:v>
                      </c:pt>
                      <c:pt idx="5318">
                        <c:v>2.66</c:v>
                      </c:pt>
                      <c:pt idx="5319">
                        <c:v>2.661</c:v>
                      </c:pt>
                      <c:pt idx="5320">
                        <c:v>2.661</c:v>
                      </c:pt>
                      <c:pt idx="5321">
                        <c:v>2.6619999999999999</c:v>
                      </c:pt>
                      <c:pt idx="5322">
                        <c:v>2.6619999999999999</c:v>
                      </c:pt>
                      <c:pt idx="5323">
                        <c:v>2.6629999999999998</c:v>
                      </c:pt>
                      <c:pt idx="5324">
                        <c:v>2.6629999999999998</c:v>
                      </c:pt>
                      <c:pt idx="5325">
                        <c:v>2.6640000000000001</c:v>
                      </c:pt>
                      <c:pt idx="5326">
                        <c:v>2.6640000000000001</c:v>
                      </c:pt>
                      <c:pt idx="5327">
                        <c:v>2.665</c:v>
                      </c:pt>
                      <c:pt idx="5328">
                        <c:v>2.665</c:v>
                      </c:pt>
                      <c:pt idx="5329">
                        <c:v>2.6659999999999999</c:v>
                      </c:pt>
                      <c:pt idx="5330">
                        <c:v>2.6659999999999999</c:v>
                      </c:pt>
                      <c:pt idx="5331">
                        <c:v>2.6669999999999998</c:v>
                      </c:pt>
                      <c:pt idx="5332">
                        <c:v>2.6669999999999998</c:v>
                      </c:pt>
                      <c:pt idx="5333">
                        <c:v>2.6680000000000001</c:v>
                      </c:pt>
                      <c:pt idx="5334">
                        <c:v>2.6680000000000001</c:v>
                      </c:pt>
                      <c:pt idx="5335">
                        <c:v>2.669</c:v>
                      </c:pt>
                      <c:pt idx="5336">
                        <c:v>2.669</c:v>
                      </c:pt>
                      <c:pt idx="5337">
                        <c:v>2.67</c:v>
                      </c:pt>
                      <c:pt idx="5338">
                        <c:v>2.67</c:v>
                      </c:pt>
                      <c:pt idx="5339">
                        <c:v>2.6709999999999998</c:v>
                      </c:pt>
                      <c:pt idx="5340">
                        <c:v>2.6709999999999998</c:v>
                      </c:pt>
                      <c:pt idx="5341">
                        <c:v>2.6720000000000002</c:v>
                      </c:pt>
                      <c:pt idx="5342">
                        <c:v>2.6720000000000002</c:v>
                      </c:pt>
                      <c:pt idx="5343">
                        <c:v>2.673</c:v>
                      </c:pt>
                      <c:pt idx="5344">
                        <c:v>2.673</c:v>
                      </c:pt>
                      <c:pt idx="5345">
                        <c:v>2.6739999999999999</c:v>
                      </c:pt>
                      <c:pt idx="5346">
                        <c:v>2.6739999999999999</c:v>
                      </c:pt>
                      <c:pt idx="5347">
                        <c:v>2.6749999999999998</c:v>
                      </c:pt>
                      <c:pt idx="5348">
                        <c:v>2.6749999999999998</c:v>
                      </c:pt>
                      <c:pt idx="5349">
                        <c:v>2.6760000000000002</c:v>
                      </c:pt>
                      <c:pt idx="5350">
                        <c:v>2.6760000000000002</c:v>
                      </c:pt>
                      <c:pt idx="5351">
                        <c:v>2.677</c:v>
                      </c:pt>
                      <c:pt idx="5352">
                        <c:v>2.677</c:v>
                      </c:pt>
                      <c:pt idx="5353">
                        <c:v>2.6779999999999999</c:v>
                      </c:pt>
                      <c:pt idx="5354">
                        <c:v>2.6779999999999999</c:v>
                      </c:pt>
                      <c:pt idx="5355">
                        <c:v>2.6789999999999998</c:v>
                      </c:pt>
                      <c:pt idx="5356">
                        <c:v>2.6789999999999998</c:v>
                      </c:pt>
                      <c:pt idx="5357">
                        <c:v>2.68</c:v>
                      </c:pt>
                      <c:pt idx="5358">
                        <c:v>2.68</c:v>
                      </c:pt>
                      <c:pt idx="5359">
                        <c:v>2.681</c:v>
                      </c:pt>
                      <c:pt idx="5360">
                        <c:v>2.681</c:v>
                      </c:pt>
                      <c:pt idx="5361">
                        <c:v>2.6819999999999999</c:v>
                      </c:pt>
                      <c:pt idx="5362">
                        <c:v>2.6819999999999999</c:v>
                      </c:pt>
                      <c:pt idx="5363">
                        <c:v>2.6829999999999998</c:v>
                      </c:pt>
                      <c:pt idx="5364">
                        <c:v>2.6829999999999998</c:v>
                      </c:pt>
                      <c:pt idx="5365">
                        <c:v>2.6840000000000002</c:v>
                      </c:pt>
                      <c:pt idx="5366">
                        <c:v>2.6840000000000002</c:v>
                      </c:pt>
                      <c:pt idx="5367">
                        <c:v>2.6850000000000001</c:v>
                      </c:pt>
                      <c:pt idx="5368">
                        <c:v>2.6850000000000001</c:v>
                      </c:pt>
                      <c:pt idx="5369">
                        <c:v>2.6859999999999999</c:v>
                      </c:pt>
                      <c:pt idx="5370">
                        <c:v>2.6859999999999999</c:v>
                      </c:pt>
                      <c:pt idx="5371">
                        <c:v>2.6869999999999998</c:v>
                      </c:pt>
                      <c:pt idx="5372">
                        <c:v>2.6869999999999998</c:v>
                      </c:pt>
                      <c:pt idx="5373">
                        <c:v>2.6880000000000002</c:v>
                      </c:pt>
                      <c:pt idx="5374">
                        <c:v>2.6880000000000002</c:v>
                      </c:pt>
                      <c:pt idx="5375">
                        <c:v>2.6890000000000001</c:v>
                      </c:pt>
                      <c:pt idx="5376">
                        <c:v>2.6890000000000001</c:v>
                      </c:pt>
                      <c:pt idx="5377">
                        <c:v>2.69</c:v>
                      </c:pt>
                      <c:pt idx="5378">
                        <c:v>2.69</c:v>
                      </c:pt>
                      <c:pt idx="5379">
                        <c:v>2.6909999999999998</c:v>
                      </c:pt>
                      <c:pt idx="5380">
                        <c:v>2.6909999999999998</c:v>
                      </c:pt>
                      <c:pt idx="5381">
                        <c:v>2.6920000000000002</c:v>
                      </c:pt>
                      <c:pt idx="5382">
                        <c:v>2.6920000000000002</c:v>
                      </c:pt>
                      <c:pt idx="5383">
                        <c:v>2.6930000000000001</c:v>
                      </c:pt>
                      <c:pt idx="5384">
                        <c:v>2.6930000000000001</c:v>
                      </c:pt>
                      <c:pt idx="5385">
                        <c:v>2.694</c:v>
                      </c:pt>
                      <c:pt idx="5386">
                        <c:v>2.694</c:v>
                      </c:pt>
                      <c:pt idx="5387">
                        <c:v>2.6949999999999998</c:v>
                      </c:pt>
                      <c:pt idx="5388">
                        <c:v>2.6949999999999998</c:v>
                      </c:pt>
                      <c:pt idx="5389">
                        <c:v>2.6960000000000002</c:v>
                      </c:pt>
                      <c:pt idx="5390">
                        <c:v>2.6960000000000002</c:v>
                      </c:pt>
                      <c:pt idx="5391">
                        <c:v>2.6970000000000001</c:v>
                      </c:pt>
                      <c:pt idx="5392">
                        <c:v>2.6970000000000001</c:v>
                      </c:pt>
                      <c:pt idx="5393">
                        <c:v>2.698</c:v>
                      </c:pt>
                      <c:pt idx="5394">
                        <c:v>2.698</c:v>
                      </c:pt>
                      <c:pt idx="5395">
                        <c:v>2.6989999999999998</c:v>
                      </c:pt>
                      <c:pt idx="5396">
                        <c:v>2.6989999999999998</c:v>
                      </c:pt>
                      <c:pt idx="5397">
                        <c:v>2.7</c:v>
                      </c:pt>
                      <c:pt idx="5398">
                        <c:v>2.7</c:v>
                      </c:pt>
                      <c:pt idx="5399">
                        <c:v>2.7010000000000001</c:v>
                      </c:pt>
                      <c:pt idx="5400">
                        <c:v>2.7010000000000001</c:v>
                      </c:pt>
                      <c:pt idx="5401">
                        <c:v>2.702</c:v>
                      </c:pt>
                      <c:pt idx="5402">
                        <c:v>2.702</c:v>
                      </c:pt>
                      <c:pt idx="5403">
                        <c:v>2.7029999999999998</c:v>
                      </c:pt>
                      <c:pt idx="5404">
                        <c:v>2.7029999999999998</c:v>
                      </c:pt>
                      <c:pt idx="5405">
                        <c:v>2.7040000000000002</c:v>
                      </c:pt>
                      <c:pt idx="5406">
                        <c:v>2.7040000000000002</c:v>
                      </c:pt>
                      <c:pt idx="5407">
                        <c:v>2.7050000000000001</c:v>
                      </c:pt>
                      <c:pt idx="5408">
                        <c:v>2.7050000000000001</c:v>
                      </c:pt>
                      <c:pt idx="5409">
                        <c:v>2.706</c:v>
                      </c:pt>
                      <c:pt idx="5410">
                        <c:v>2.706</c:v>
                      </c:pt>
                      <c:pt idx="5411">
                        <c:v>2.7069999999999999</c:v>
                      </c:pt>
                      <c:pt idx="5412">
                        <c:v>2.7069999999999999</c:v>
                      </c:pt>
                      <c:pt idx="5413">
                        <c:v>2.7080000000000002</c:v>
                      </c:pt>
                      <c:pt idx="5414">
                        <c:v>2.7080000000000002</c:v>
                      </c:pt>
                      <c:pt idx="5415">
                        <c:v>2.7090000000000001</c:v>
                      </c:pt>
                      <c:pt idx="5416">
                        <c:v>2.7090000000000001</c:v>
                      </c:pt>
                      <c:pt idx="5417">
                        <c:v>2.71</c:v>
                      </c:pt>
                      <c:pt idx="5418">
                        <c:v>2.71</c:v>
                      </c:pt>
                      <c:pt idx="5419">
                        <c:v>2.7109999999999999</c:v>
                      </c:pt>
                      <c:pt idx="5420">
                        <c:v>2.7109999999999999</c:v>
                      </c:pt>
                      <c:pt idx="5421">
                        <c:v>2.7120000000000002</c:v>
                      </c:pt>
                      <c:pt idx="5422">
                        <c:v>2.7120000000000002</c:v>
                      </c:pt>
                      <c:pt idx="5423">
                        <c:v>2.7130000000000001</c:v>
                      </c:pt>
                      <c:pt idx="5424">
                        <c:v>2.7130000000000001</c:v>
                      </c:pt>
                      <c:pt idx="5425">
                        <c:v>2.714</c:v>
                      </c:pt>
                      <c:pt idx="5426">
                        <c:v>2.714</c:v>
                      </c:pt>
                      <c:pt idx="5427">
                        <c:v>2.7149999999999999</c:v>
                      </c:pt>
                      <c:pt idx="5428">
                        <c:v>2.7149999999999999</c:v>
                      </c:pt>
                      <c:pt idx="5429">
                        <c:v>2.7160000000000002</c:v>
                      </c:pt>
                      <c:pt idx="5430">
                        <c:v>2.7160000000000002</c:v>
                      </c:pt>
                      <c:pt idx="5431">
                        <c:v>2.7170000000000001</c:v>
                      </c:pt>
                      <c:pt idx="5432">
                        <c:v>2.7170000000000001</c:v>
                      </c:pt>
                      <c:pt idx="5433">
                        <c:v>2.718</c:v>
                      </c:pt>
                      <c:pt idx="5434">
                        <c:v>2.718</c:v>
                      </c:pt>
                      <c:pt idx="5435">
                        <c:v>2.7189999999999999</c:v>
                      </c:pt>
                      <c:pt idx="5436">
                        <c:v>2.7189999999999999</c:v>
                      </c:pt>
                      <c:pt idx="5437">
                        <c:v>2.72</c:v>
                      </c:pt>
                      <c:pt idx="5438">
                        <c:v>2.72</c:v>
                      </c:pt>
                      <c:pt idx="5439">
                        <c:v>2.7210000000000001</c:v>
                      </c:pt>
                      <c:pt idx="5440">
                        <c:v>2.7210000000000001</c:v>
                      </c:pt>
                      <c:pt idx="5441">
                        <c:v>2.722</c:v>
                      </c:pt>
                      <c:pt idx="5442">
                        <c:v>2.722</c:v>
                      </c:pt>
                      <c:pt idx="5443">
                        <c:v>2.7229999999999999</c:v>
                      </c:pt>
                      <c:pt idx="5444">
                        <c:v>2.7229999999999999</c:v>
                      </c:pt>
                      <c:pt idx="5445">
                        <c:v>2.7240000000000002</c:v>
                      </c:pt>
                      <c:pt idx="5446">
                        <c:v>2.7240000000000002</c:v>
                      </c:pt>
                      <c:pt idx="5447">
                        <c:v>2.7250000000000001</c:v>
                      </c:pt>
                      <c:pt idx="5448">
                        <c:v>2.7250000000000001</c:v>
                      </c:pt>
                      <c:pt idx="5449">
                        <c:v>2.726</c:v>
                      </c:pt>
                      <c:pt idx="5450">
                        <c:v>2.726</c:v>
                      </c:pt>
                      <c:pt idx="5451">
                        <c:v>2.7269999999999999</c:v>
                      </c:pt>
                      <c:pt idx="5452">
                        <c:v>2.7269999999999999</c:v>
                      </c:pt>
                      <c:pt idx="5453">
                        <c:v>2.7280000000000002</c:v>
                      </c:pt>
                      <c:pt idx="5454">
                        <c:v>2.7280000000000002</c:v>
                      </c:pt>
                      <c:pt idx="5455">
                        <c:v>2.7290000000000001</c:v>
                      </c:pt>
                      <c:pt idx="5456">
                        <c:v>2.7290000000000001</c:v>
                      </c:pt>
                      <c:pt idx="5457">
                        <c:v>2.73</c:v>
                      </c:pt>
                      <c:pt idx="5458">
                        <c:v>2.73</c:v>
                      </c:pt>
                      <c:pt idx="5459">
                        <c:v>2.7309999999999999</c:v>
                      </c:pt>
                      <c:pt idx="5460">
                        <c:v>2.7309999999999999</c:v>
                      </c:pt>
                      <c:pt idx="5461">
                        <c:v>2.7320000000000002</c:v>
                      </c:pt>
                      <c:pt idx="5462">
                        <c:v>2.7320000000000002</c:v>
                      </c:pt>
                      <c:pt idx="5463">
                        <c:v>2.7330000000000001</c:v>
                      </c:pt>
                      <c:pt idx="5464">
                        <c:v>2.7330000000000001</c:v>
                      </c:pt>
                      <c:pt idx="5465">
                        <c:v>2.734</c:v>
                      </c:pt>
                      <c:pt idx="5466">
                        <c:v>2.734</c:v>
                      </c:pt>
                      <c:pt idx="5467">
                        <c:v>2.7349999999999999</c:v>
                      </c:pt>
                      <c:pt idx="5468">
                        <c:v>2.7349999999999999</c:v>
                      </c:pt>
                      <c:pt idx="5469">
                        <c:v>2.7360000000000002</c:v>
                      </c:pt>
                      <c:pt idx="5470">
                        <c:v>2.7360000000000002</c:v>
                      </c:pt>
                      <c:pt idx="5471">
                        <c:v>2.7370000000000001</c:v>
                      </c:pt>
                      <c:pt idx="5472">
                        <c:v>2.7370000000000001</c:v>
                      </c:pt>
                      <c:pt idx="5473">
                        <c:v>2.738</c:v>
                      </c:pt>
                      <c:pt idx="5474">
                        <c:v>2.738</c:v>
                      </c:pt>
                      <c:pt idx="5475">
                        <c:v>2.7389999999999999</c:v>
                      </c:pt>
                      <c:pt idx="5476">
                        <c:v>2.7389999999999999</c:v>
                      </c:pt>
                      <c:pt idx="5477">
                        <c:v>2.74</c:v>
                      </c:pt>
                      <c:pt idx="5478">
                        <c:v>2.74</c:v>
                      </c:pt>
                      <c:pt idx="5479">
                        <c:v>2.7410000000000001</c:v>
                      </c:pt>
                      <c:pt idx="5480">
                        <c:v>2.7410000000000001</c:v>
                      </c:pt>
                      <c:pt idx="5481">
                        <c:v>2.742</c:v>
                      </c:pt>
                      <c:pt idx="5482">
                        <c:v>2.742</c:v>
                      </c:pt>
                      <c:pt idx="5483">
                        <c:v>2.7429999999999999</c:v>
                      </c:pt>
                      <c:pt idx="5484">
                        <c:v>2.7429999999999999</c:v>
                      </c:pt>
                      <c:pt idx="5485">
                        <c:v>2.7440000000000002</c:v>
                      </c:pt>
                      <c:pt idx="5486">
                        <c:v>2.7440000000000002</c:v>
                      </c:pt>
                      <c:pt idx="5487">
                        <c:v>2.7450000000000001</c:v>
                      </c:pt>
                      <c:pt idx="5488">
                        <c:v>2.7450000000000001</c:v>
                      </c:pt>
                      <c:pt idx="5489">
                        <c:v>2.746</c:v>
                      </c:pt>
                      <c:pt idx="5490">
                        <c:v>2.746</c:v>
                      </c:pt>
                      <c:pt idx="5491">
                        <c:v>2.7469999999999999</c:v>
                      </c:pt>
                      <c:pt idx="5492">
                        <c:v>2.7469999999999999</c:v>
                      </c:pt>
                      <c:pt idx="5493">
                        <c:v>2.7480000000000002</c:v>
                      </c:pt>
                      <c:pt idx="5494">
                        <c:v>2.7480000000000002</c:v>
                      </c:pt>
                      <c:pt idx="5495">
                        <c:v>2.7490000000000001</c:v>
                      </c:pt>
                      <c:pt idx="5496">
                        <c:v>2.7490000000000001</c:v>
                      </c:pt>
                      <c:pt idx="5497">
                        <c:v>2.75</c:v>
                      </c:pt>
                      <c:pt idx="5498">
                        <c:v>2.75</c:v>
                      </c:pt>
                      <c:pt idx="5499">
                        <c:v>2.7509999999999999</c:v>
                      </c:pt>
                      <c:pt idx="5500">
                        <c:v>2.7509999999999999</c:v>
                      </c:pt>
                      <c:pt idx="5501">
                        <c:v>2.7519999999999998</c:v>
                      </c:pt>
                      <c:pt idx="5502">
                        <c:v>2.7519999999999998</c:v>
                      </c:pt>
                      <c:pt idx="5503">
                        <c:v>2.7530000000000001</c:v>
                      </c:pt>
                      <c:pt idx="5504">
                        <c:v>2.7530000000000001</c:v>
                      </c:pt>
                      <c:pt idx="5505">
                        <c:v>2.754</c:v>
                      </c:pt>
                      <c:pt idx="5506">
                        <c:v>2.754</c:v>
                      </c:pt>
                      <c:pt idx="5507">
                        <c:v>2.7549999999999999</c:v>
                      </c:pt>
                      <c:pt idx="5508">
                        <c:v>2.7549999999999999</c:v>
                      </c:pt>
                      <c:pt idx="5509">
                        <c:v>2.7559999999999998</c:v>
                      </c:pt>
                      <c:pt idx="5510">
                        <c:v>2.7559999999999998</c:v>
                      </c:pt>
                      <c:pt idx="5511">
                        <c:v>2.7570000000000001</c:v>
                      </c:pt>
                      <c:pt idx="5512">
                        <c:v>2.7570000000000001</c:v>
                      </c:pt>
                      <c:pt idx="5513">
                        <c:v>2.758</c:v>
                      </c:pt>
                      <c:pt idx="5514">
                        <c:v>2.758</c:v>
                      </c:pt>
                      <c:pt idx="5515">
                        <c:v>2.7589999999999999</c:v>
                      </c:pt>
                      <c:pt idx="5516">
                        <c:v>2.7589999999999999</c:v>
                      </c:pt>
                      <c:pt idx="5517">
                        <c:v>2.76</c:v>
                      </c:pt>
                      <c:pt idx="5518">
                        <c:v>2.76</c:v>
                      </c:pt>
                      <c:pt idx="5519">
                        <c:v>2.7610000000000001</c:v>
                      </c:pt>
                      <c:pt idx="5520">
                        <c:v>2.7610000000000001</c:v>
                      </c:pt>
                      <c:pt idx="5521">
                        <c:v>2.762</c:v>
                      </c:pt>
                      <c:pt idx="5522">
                        <c:v>2.762</c:v>
                      </c:pt>
                      <c:pt idx="5523">
                        <c:v>2.7629999999999999</c:v>
                      </c:pt>
                      <c:pt idx="5524">
                        <c:v>2.7629999999999999</c:v>
                      </c:pt>
                      <c:pt idx="5525">
                        <c:v>2.7639999999999998</c:v>
                      </c:pt>
                      <c:pt idx="5526">
                        <c:v>2.7639999999999998</c:v>
                      </c:pt>
                      <c:pt idx="5527">
                        <c:v>2.7650000000000001</c:v>
                      </c:pt>
                      <c:pt idx="5528">
                        <c:v>2.7650000000000001</c:v>
                      </c:pt>
                      <c:pt idx="5529">
                        <c:v>2.766</c:v>
                      </c:pt>
                      <c:pt idx="5530">
                        <c:v>2.766</c:v>
                      </c:pt>
                      <c:pt idx="5531">
                        <c:v>2.7669999999999999</c:v>
                      </c:pt>
                      <c:pt idx="5532">
                        <c:v>2.7669999999999999</c:v>
                      </c:pt>
                      <c:pt idx="5533">
                        <c:v>2.7679999999999998</c:v>
                      </c:pt>
                      <c:pt idx="5534">
                        <c:v>2.7679999999999998</c:v>
                      </c:pt>
                      <c:pt idx="5535">
                        <c:v>2.7690000000000001</c:v>
                      </c:pt>
                      <c:pt idx="5536">
                        <c:v>2.7690000000000001</c:v>
                      </c:pt>
                      <c:pt idx="5537">
                        <c:v>2.77</c:v>
                      </c:pt>
                      <c:pt idx="5538">
                        <c:v>2.77</c:v>
                      </c:pt>
                      <c:pt idx="5539">
                        <c:v>2.7709999999999999</c:v>
                      </c:pt>
                      <c:pt idx="5540">
                        <c:v>2.7709999999999999</c:v>
                      </c:pt>
                      <c:pt idx="5541">
                        <c:v>2.7719999999999998</c:v>
                      </c:pt>
                      <c:pt idx="5542">
                        <c:v>2.7719999999999998</c:v>
                      </c:pt>
                      <c:pt idx="5543">
                        <c:v>2.7730000000000001</c:v>
                      </c:pt>
                      <c:pt idx="5544">
                        <c:v>2.7730000000000001</c:v>
                      </c:pt>
                      <c:pt idx="5545">
                        <c:v>2.774</c:v>
                      </c:pt>
                      <c:pt idx="5546">
                        <c:v>2.774</c:v>
                      </c:pt>
                      <c:pt idx="5547">
                        <c:v>2.7749999999999999</c:v>
                      </c:pt>
                      <c:pt idx="5548">
                        <c:v>2.7749999999999999</c:v>
                      </c:pt>
                      <c:pt idx="5549">
                        <c:v>2.7759999999999998</c:v>
                      </c:pt>
                      <c:pt idx="5550">
                        <c:v>2.7759999999999998</c:v>
                      </c:pt>
                      <c:pt idx="5551">
                        <c:v>2.7770000000000001</c:v>
                      </c:pt>
                      <c:pt idx="5552">
                        <c:v>2.7770000000000001</c:v>
                      </c:pt>
                      <c:pt idx="5553">
                        <c:v>2.778</c:v>
                      </c:pt>
                      <c:pt idx="5554">
                        <c:v>2.778</c:v>
                      </c:pt>
                      <c:pt idx="5555">
                        <c:v>2.7789999999999999</c:v>
                      </c:pt>
                      <c:pt idx="5556">
                        <c:v>2.7789999999999999</c:v>
                      </c:pt>
                      <c:pt idx="5557">
                        <c:v>2.78</c:v>
                      </c:pt>
                      <c:pt idx="5558">
                        <c:v>2.78</c:v>
                      </c:pt>
                      <c:pt idx="5559">
                        <c:v>2.7810000000000001</c:v>
                      </c:pt>
                      <c:pt idx="5560">
                        <c:v>2.7810000000000001</c:v>
                      </c:pt>
                      <c:pt idx="5561">
                        <c:v>2.782</c:v>
                      </c:pt>
                      <c:pt idx="5562">
                        <c:v>2.782</c:v>
                      </c:pt>
                      <c:pt idx="5563">
                        <c:v>2.7829999999999999</c:v>
                      </c:pt>
                      <c:pt idx="5564">
                        <c:v>2.7829999999999999</c:v>
                      </c:pt>
                      <c:pt idx="5565">
                        <c:v>2.7839999999999998</c:v>
                      </c:pt>
                      <c:pt idx="5566">
                        <c:v>2.7839999999999998</c:v>
                      </c:pt>
                      <c:pt idx="5567">
                        <c:v>2.7850000000000001</c:v>
                      </c:pt>
                      <c:pt idx="5568">
                        <c:v>2.7850000000000001</c:v>
                      </c:pt>
                      <c:pt idx="5569">
                        <c:v>2.786</c:v>
                      </c:pt>
                      <c:pt idx="5570">
                        <c:v>2.786</c:v>
                      </c:pt>
                      <c:pt idx="5571">
                        <c:v>2.7869999999999999</c:v>
                      </c:pt>
                      <c:pt idx="5572">
                        <c:v>2.7869999999999999</c:v>
                      </c:pt>
                      <c:pt idx="5573">
                        <c:v>2.7879999999999998</c:v>
                      </c:pt>
                      <c:pt idx="5574">
                        <c:v>2.7879999999999998</c:v>
                      </c:pt>
                      <c:pt idx="5575">
                        <c:v>2.7890000000000001</c:v>
                      </c:pt>
                      <c:pt idx="5576">
                        <c:v>2.7890000000000001</c:v>
                      </c:pt>
                      <c:pt idx="5577">
                        <c:v>2.79</c:v>
                      </c:pt>
                      <c:pt idx="5578">
                        <c:v>2.79</c:v>
                      </c:pt>
                      <c:pt idx="5579">
                        <c:v>2.7909999999999999</c:v>
                      </c:pt>
                      <c:pt idx="5580">
                        <c:v>2.7909999999999999</c:v>
                      </c:pt>
                      <c:pt idx="5581">
                        <c:v>2.7919999999999998</c:v>
                      </c:pt>
                      <c:pt idx="5582">
                        <c:v>2.7919999999999998</c:v>
                      </c:pt>
                      <c:pt idx="5583">
                        <c:v>2.7930000000000001</c:v>
                      </c:pt>
                      <c:pt idx="5584">
                        <c:v>2.7930000000000001</c:v>
                      </c:pt>
                      <c:pt idx="5585">
                        <c:v>2.794</c:v>
                      </c:pt>
                      <c:pt idx="5586">
                        <c:v>2.794</c:v>
                      </c:pt>
                      <c:pt idx="5587">
                        <c:v>2.7949999999999999</c:v>
                      </c:pt>
                      <c:pt idx="5588">
                        <c:v>2.7949999999999999</c:v>
                      </c:pt>
                      <c:pt idx="5589">
                        <c:v>2.7959999999999998</c:v>
                      </c:pt>
                      <c:pt idx="5590">
                        <c:v>2.7959999999999998</c:v>
                      </c:pt>
                      <c:pt idx="5591">
                        <c:v>2.7970000000000002</c:v>
                      </c:pt>
                      <c:pt idx="5592">
                        <c:v>2.7970000000000002</c:v>
                      </c:pt>
                      <c:pt idx="5593">
                        <c:v>2.798</c:v>
                      </c:pt>
                      <c:pt idx="5594">
                        <c:v>2.798</c:v>
                      </c:pt>
                      <c:pt idx="5595">
                        <c:v>2.7989999999999999</c:v>
                      </c:pt>
                      <c:pt idx="5596">
                        <c:v>2.7989999999999999</c:v>
                      </c:pt>
                      <c:pt idx="5597">
                        <c:v>2.8</c:v>
                      </c:pt>
                      <c:pt idx="5598">
                        <c:v>2.8</c:v>
                      </c:pt>
                      <c:pt idx="5599">
                        <c:v>2.8010000000000002</c:v>
                      </c:pt>
                      <c:pt idx="5600">
                        <c:v>2.8010000000000002</c:v>
                      </c:pt>
                      <c:pt idx="5601">
                        <c:v>2.802</c:v>
                      </c:pt>
                      <c:pt idx="5602">
                        <c:v>2.802</c:v>
                      </c:pt>
                      <c:pt idx="5603">
                        <c:v>2.8029999999999999</c:v>
                      </c:pt>
                      <c:pt idx="5604">
                        <c:v>2.8029999999999999</c:v>
                      </c:pt>
                      <c:pt idx="5605">
                        <c:v>2.8039999999999998</c:v>
                      </c:pt>
                      <c:pt idx="5606">
                        <c:v>2.8039999999999998</c:v>
                      </c:pt>
                      <c:pt idx="5607">
                        <c:v>2.8050000000000002</c:v>
                      </c:pt>
                      <c:pt idx="5608">
                        <c:v>2.8050000000000002</c:v>
                      </c:pt>
                      <c:pt idx="5609">
                        <c:v>2.806</c:v>
                      </c:pt>
                      <c:pt idx="5610">
                        <c:v>2.806</c:v>
                      </c:pt>
                      <c:pt idx="5611">
                        <c:v>2.8069999999999999</c:v>
                      </c:pt>
                      <c:pt idx="5612">
                        <c:v>2.8069999999999999</c:v>
                      </c:pt>
                      <c:pt idx="5613">
                        <c:v>2.8079999999999998</c:v>
                      </c:pt>
                      <c:pt idx="5614">
                        <c:v>2.8079999999999998</c:v>
                      </c:pt>
                      <c:pt idx="5615">
                        <c:v>2.8090000000000002</c:v>
                      </c:pt>
                      <c:pt idx="5616">
                        <c:v>2.8090000000000002</c:v>
                      </c:pt>
                      <c:pt idx="5617">
                        <c:v>2.81</c:v>
                      </c:pt>
                      <c:pt idx="5618">
                        <c:v>2.81</c:v>
                      </c:pt>
                      <c:pt idx="5619">
                        <c:v>2.8109999999999999</c:v>
                      </c:pt>
                      <c:pt idx="5620">
                        <c:v>2.8109999999999999</c:v>
                      </c:pt>
                      <c:pt idx="5621">
                        <c:v>2.8119999999999998</c:v>
                      </c:pt>
                      <c:pt idx="5622">
                        <c:v>2.8119999999999998</c:v>
                      </c:pt>
                      <c:pt idx="5623">
                        <c:v>2.8130000000000002</c:v>
                      </c:pt>
                      <c:pt idx="5624">
                        <c:v>2.8130000000000002</c:v>
                      </c:pt>
                      <c:pt idx="5625">
                        <c:v>2.8140000000000001</c:v>
                      </c:pt>
                      <c:pt idx="5626">
                        <c:v>2.8140000000000001</c:v>
                      </c:pt>
                      <c:pt idx="5627">
                        <c:v>2.8149999999999999</c:v>
                      </c:pt>
                      <c:pt idx="5628">
                        <c:v>2.8149999999999999</c:v>
                      </c:pt>
                      <c:pt idx="5629">
                        <c:v>2.8159999999999998</c:v>
                      </c:pt>
                      <c:pt idx="5630">
                        <c:v>2.8159999999999998</c:v>
                      </c:pt>
                      <c:pt idx="5631">
                        <c:v>2.8170000000000002</c:v>
                      </c:pt>
                      <c:pt idx="5632">
                        <c:v>2.8170000000000002</c:v>
                      </c:pt>
                      <c:pt idx="5633">
                        <c:v>2.8180000000000001</c:v>
                      </c:pt>
                      <c:pt idx="5634">
                        <c:v>2.8180000000000001</c:v>
                      </c:pt>
                      <c:pt idx="5635">
                        <c:v>2.819</c:v>
                      </c:pt>
                      <c:pt idx="5636">
                        <c:v>2.819</c:v>
                      </c:pt>
                      <c:pt idx="5637">
                        <c:v>2.82</c:v>
                      </c:pt>
                      <c:pt idx="5638">
                        <c:v>2.82</c:v>
                      </c:pt>
                      <c:pt idx="5639">
                        <c:v>2.8210000000000002</c:v>
                      </c:pt>
                      <c:pt idx="5640">
                        <c:v>2.8210000000000002</c:v>
                      </c:pt>
                      <c:pt idx="5641">
                        <c:v>2.8220000000000001</c:v>
                      </c:pt>
                      <c:pt idx="5642">
                        <c:v>2.8220000000000001</c:v>
                      </c:pt>
                      <c:pt idx="5643">
                        <c:v>2.823</c:v>
                      </c:pt>
                      <c:pt idx="5644">
                        <c:v>2.823</c:v>
                      </c:pt>
                      <c:pt idx="5645">
                        <c:v>2.8239999999999998</c:v>
                      </c:pt>
                      <c:pt idx="5646">
                        <c:v>2.8239999999999998</c:v>
                      </c:pt>
                      <c:pt idx="5647">
                        <c:v>2.8250000000000002</c:v>
                      </c:pt>
                      <c:pt idx="5648">
                        <c:v>2.8250000000000002</c:v>
                      </c:pt>
                      <c:pt idx="5649">
                        <c:v>2.8260000000000001</c:v>
                      </c:pt>
                      <c:pt idx="5650">
                        <c:v>2.8260000000000001</c:v>
                      </c:pt>
                      <c:pt idx="5651">
                        <c:v>2.827</c:v>
                      </c:pt>
                      <c:pt idx="5652">
                        <c:v>2.827</c:v>
                      </c:pt>
                      <c:pt idx="5653">
                        <c:v>2.8279999999999998</c:v>
                      </c:pt>
                      <c:pt idx="5654">
                        <c:v>2.8279999999999998</c:v>
                      </c:pt>
                      <c:pt idx="5655">
                        <c:v>2.8290000000000002</c:v>
                      </c:pt>
                      <c:pt idx="5656">
                        <c:v>2.8290000000000002</c:v>
                      </c:pt>
                      <c:pt idx="5657">
                        <c:v>2.83</c:v>
                      </c:pt>
                      <c:pt idx="5658">
                        <c:v>2.83</c:v>
                      </c:pt>
                      <c:pt idx="5659">
                        <c:v>2.831</c:v>
                      </c:pt>
                      <c:pt idx="5660">
                        <c:v>2.831</c:v>
                      </c:pt>
                      <c:pt idx="5661">
                        <c:v>2.8319999999999999</c:v>
                      </c:pt>
                      <c:pt idx="5662">
                        <c:v>2.8319999999999999</c:v>
                      </c:pt>
                      <c:pt idx="5663">
                        <c:v>2.8330000000000002</c:v>
                      </c:pt>
                      <c:pt idx="5664">
                        <c:v>2.8330000000000002</c:v>
                      </c:pt>
                      <c:pt idx="5665">
                        <c:v>2.8340000000000001</c:v>
                      </c:pt>
                      <c:pt idx="5666">
                        <c:v>2.8340000000000001</c:v>
                      </c:pt>
                      <c:pt idx="5667">
                        <c:v>2.835</c:v>
                      </c:pt>
                      <c:pt idx="5668">
                        <c:v>2.835</c:v>
                      </c:pt>
                      <c:pt idx="5669">
                        <c:v>2.8359999999999999</c:v>
                      </c:pt>
                      <c:pt idx="5670">
                        <c:v>2.8359999999999999</c:v>
                      </c:pt>
                      <c:pt idx="5671">
                        <c:v>2.8370000000000002</c:v>
                      </c:pt>
                      <c:pt idx="5672">
                        <c:v>2.8370000000000002</c:v>
                      </c:pt>
                      <c:pt idx="5673">
                        <c:v>2.8380000000000001</c:v>
                      </c:pt>
                      <c:pt idx="5674">
                        <c:v>2.8380000000000001</c:v>
                      </c:pt>
                      <c:pt idx="5675">
                        <c:v>2.839</c:v>
                      </c:pt>
                      <c:pt idx="5676">
                        <c:v>2.839</c:v>
                      </c:pt>
                      <c:pt idx="5677">
                        <c:v>2.84</c:v>
                      </c:pt>
                      <c:pt idx="5678">
                        <c:v>2.84</c:v>
                      </c:pt>
                      <c:pt idx="5679">
                        <c:v>2.8410000000000002</c:v>
                      </c:pt>
                      <c:pt idx="5680">
                        <c:v>2.8410000000000002</c:v>
                      </c:pt>
                      <c:pt idx="5681">
                        <c:v>2.8420000000000001</c:v>
                      </c:pt>
                      <c:pt idx="5682">
                        <c:v>2.8420000000000001</c:v>
                      </c:pt>
                      <c:pt idx="5683">
                        <c:v>2.843</c:v>
                      </c:pt>
                      <c:pt idx="5684">
                        <c:v>2.843</c:v>
                      </c:pt>
                      <c:pt idx="5685">
                        <c:v>2.8439999999999999</c:v>
                      </c:pt>
                      <c:pt idx="5686">
                        <c:v>2.8439999999999999</c:v>
                      </c:pt>
                      <c:pt idx="5687">
                        <c:v>2.8450000000000002</c:v>
                      </c:pt>
                      <c:pt idx="5688">
                        <c:v>2.8450000000000002</c:v>
                      </c:pt>
                      <c:pt idx="5689">
                        <c:v>2.8460000000000001</c:v>
                      </c:pt>
                      <c:pt idx="5690">
                        <c:v>2.8460000000000001</c:v>
                      </c:pt>
                      <c:pt idx="5691">
                        <c:v>2.847</c:v>
                      </c:pt>
                      <c:pt idx="5692">
                        <c:v>2.847</c:v>
                      </c:pt>
                      <c:pt idx="5693">
                        <c:v>2.8479999999999999</c:v>
                      </c:pt>
                      <c:pt idx="5694">
                        <c:v>2.8479999999999999</c:v>
                      </c:pt>
                      <c:pt idx="5695">
                        <c:v>2.8490000000000002</c:v>
                      </c:pt>
                      <c:pt idx="5696">
                        <c:v>2.8490000000000002</c:v>
                      </c:pt>
                      <c:pt idx="5697">
                        <c:v>2.85</c:v>
                      </c:pt>
                      <c:pt idx="5698">
                        <c:v>2.85</c:v>
                      </c:pt>
                      <c:pt idx="5699">
                        <c:v>2.851</c:v>
                      </c:pt>
                      <c:pt idx="5700">
                        <c:v>2.851</c:v>
                      </c:pt>
                      <c:pt idx="5701">
                        <c:v>2.8519999999999999</c:v>
                      </c:pt>
                      <c:pt idx="5702">
                        <c:v>2.8519999999999999</c:v>
                      </c:pt>
                      <c:pt idx="5703">
                        <c:v>2.8530000000000002</c:v>
                      </c:pt>
                      <c:pt idx="5704">
                        <c:v>2.8530000000000002</c:v>
                      </c:pt>
                      <c:pt idx="5705">
                        <c:v>2.8540000000000001</c:v>
                      </c:pt>
                      <c:pt idx="5706">
                        <c:v>2.8540000000000001</c:v>
                      </c:pt>
                      <c:pt idx="5707">
                        <c:v>2.855</c:v>
                      </c:pt>
                      <c:pt idx="5708">
                        <c:v>2.855</c:v>
                      </c:pt>
                      <c:pt idx="5709">
                        <c:v>2.8559999999999999</c:v>
                      </c:pt>
                      <c:pt idx="5710">
                        <c:v>2.8559999999999999</c:v>
                      </c:pt>
                      <c:pt idx="5711">
                        <c:v>2.8570000000000002</c:v>
                      </c:pt>
                      <c:pt idx="5712">
                        <c:v>2.8570000000000002</c:v>
                      </c:pt>
                      <c:pt idx="5713">
                        <c:v>2.8580000000000001</c:v>
                      </c:pt>
                      <c:pt idx="5714">
                        <c:v>2.8580000000000001</c:v>
                      </c:pt>
                      <c:pt idx="5715">
                        <c:v>2.859</c:v>
                      </c:pt>
                      <c:pt idx="5716">
                        <c:v>2.859</c:v>
                      </c:pt>
                      <c:pt idx="5717">
                        <c:v>2.86</c:v>
                      </c:pt>
                      <c:pt idx="5718">
                        <c:v>2.86</c:v>
                      </c:pt>
                      <c:pt idx="5719">
                        <c:v>2.8610000000000002</c:v>
                      </c:pt>
                      <c:pt idx="5720">
                        <c:v>2.8610000000000002</c:v>
                      </c:pt>
                      <c:pt idx="5721">
                        <c:v>2.8620000000000001</c:v>
                      </c:pt>
                      <c:pt idx="5722">
                        <c:v>2.8620000000000001</c:v>
                      </c:pt>
                      <c:pt idx="5723">
                        <c:v>2.863</c:v>
                      </c:pt>
                      <c:pt idx="5724">
                        <c:v>2.863</c:v>
                      </c:pt>
                      <c:pt idx="5725">
                        <c:v>2.8639999999999999</c:v>
                      </c:pt>
                      <c:pt idx="5726">
                        <c:v>2.8639999999999999</c:v>
                      </c:pt>
                      <c:pt idx="5727">
                        <c:v>2.8650000000000002</c:v>
                      </c:pt>
                      <c:pt idx="5728">
                        <c:v>2.8650000000000002</c:v>
                      </c:pt>
                      <c:pt idx="5729">
                        <c:v>2.8660000000000001</c:v>
                      </c:pt>
                      <c:pt idx="5730">
                        <c:v>2.8660000000000001</c:v>
                      </c:pt>
                      <c:pt idx="5731">
                        <c:v>2.867</c:v>
                      </c:pt>
                      <c:pt idx="5732">
                        <c:v>2.867</c:v>
                      </c:pt>
                      <c:pt idx="5733">
                        <c:v>2.8679999999999999</c:v>
                      </c:pt>
                      <c:pt idx="5734">
                        <c:v>2.8679999999999999</c:v>
                      </c:pt>
                      <c:pt idx="5735">
                        <c:v>2.8690000000000002</c:v>
                      </c:pt>
                      <c:pt idx="5736">
                        <c:v>2.8690000000000002</c:v>
                      </c:pt>
                      <c:pt idx="5737">
                        <c:v>2.87</c:v>
                      </c:pt>
                      <c:pt idx="5738">
                        <c:v>2.87</c:v>
                      </c:pt>
                      <c:pt idx="5739">
                        <c:v>2.871</c:v>
                      </c:pt>
                      <c:pt idx="5740">
                        <c:v>2.871</c:v>
                      </c:pt>
                      <c:pt idx="5741">
                        <c:v>2.8719999999999999</c:v>
                      </c:pt>
                      <c:pt idx="5742">
                        <c:v>2.8719999999999999</c:v>
                      </c:pt>
                      <c:pt idx="5743">
                        <c:v>2.8730000000000002</c:v>
                      </c:pt>
                      <c:pt idx="5744">
                        <c:v>2.8730000000000002</c:v>
                      </c:pt>
                      <c:pt idx="5745">
                        <c:v>2.8740000000000001</c:v>
                      </c:pt>
                      <c:pt idx="5746">
                        <c:v>2.8740000000000001</c:v>
                      </c:pt>
                      <c:pt idx="5747">
                        <c:v>2.875</c:v>
                      </c:pt>
                      <c:pt idx="5748">
                        <c:v>2.875</c:v>
                      </c:pt>
                      <c:pt idx="5749">
                        <c:v>2.8759999999999999</c:v>
                      </c:pt>
                      <c:pt idx="5750">
                        <c:v>2.8759999999999999</c:v>
                      </c:pt>
                      <c:pt idx="5751">
                        <c:v>2.8769999999999998</c:v>
                      </c:pt>
                      <c:pt idx="5752">
                        <c:v>2.8769999999999998</c:v>
                      </c:pt>
                      <c:pt idx="5753">
                        <c:v>2.8780000000000001</c:v>
                      </c:pt>
                      <c:pt idx="5754">
                        <c:v>2.8780000000000001</c:v>
                      </c:pt>
                      <c:pt idx="5755">
                        <c:v>2.879</c:v>
                      </c:pt>
                      <c:pt idx="5756">
                        <c:v>2.879</c:v>
                      </c:pt>
                      <c:pt idx="5757">
                        <c:v>2.88</c:v>
                      </c:pt>
                      <c:pt idx="5758">
                        <c:v>2.88</c:v>
                      </c:pt>
                      <c:pt idx="5759">
                        <c:v>2.8809999999999998</c:v>
                      </c:pt>
                      <c:pt idx="5760">
                        <c:v>2.8809999999999998</c:v>
                      </c:pt>
                      <c:pt idx="5761">
                        <c:v>2.8820000000000001</c:v>
                      </c:pt>
                      <c:pt idx="5762">
                        <c:v>2.8820000000000001</c:v>
                      </c:pt>
                      <c:pt idx="5763">
                        <c:v>2.883</c:v>
                      </c:pt>
                      <c:pt idx="5764">
                        <c:v>2.883</c:v>
                      </c:pt>
                      <c:pt idx="5765">
                        <c:v>2.8839999999999999</c:v>
                      </c:pt>
                      <c:pt idx="5766">
                        <c:v>2.8839999999999999</c:v>
                      </c:pt>
                      <c:pt idx="5767">
                        <c:v>2.8849999999999998</c:v>
                      </c:pt>
                      <c:pt idx="5768">
                        <c:v>2.8849999999999998</c:v>
                      </c:pt>
                      <c:pt idx="5769">
                        <c:v>2.8860000000000001</c:v>
                      </c:pt>
                      <c:pt idx="5770">
                        <c:v>2.8860000000000001</c:v>
                      </c:pt>
                      <c:pt idx="5771">
                        <c:v>2.887</c:v>
                      </c:pt>
                      <c:pt idx="5772">
                        <c:v>2.887</c:v>
                      </c:pt>
                      <c:pt idx="5773">
                        <c:v>2.8879999999999999</c:v>
                      </c:pt>
                      <c:pt idx="5774">
                        <c:v>2.8879999999999999</c:v>
                      </c:pt>
                      <c:pt idx="5775">
                        <c:v>2.8889999999999998</c:v>
                      </c:pt>
                      <c:pt idx="5776">
                        <c:v>2.8889999999999998</c:v>
                      </c:pt>
                      <c:pt idx="5777">
                        <c:v>2.89</c:v>
                      </c:pt>
                      <c:pt idx="5778">
                        <c:v>2.89</c:v>
                      </c:pt>
                      <c:pt idx="5779">
                        <c:v>2.891</c:v>
                      </c:pt>
                      <c:pt idx="5780">
                        <c:v>2.891</c:v>
                      </c:pt>
                      <c:pt idx="5781">
                        <c:v>2.8919999999999999</c:v>
                      </c:pt>
                      <c:pt idx="5782">
                        <c:v>2.8919999999999999</c:v>
                      </c:pt>
                      <c:pt idx="5783">
                        <c:v>2.8929999999999998</c:v>
                      </c:pt>
                      <c:pt idx="5784">
                        <c:v>2.8929999999999998</c:v>
                      </c:pt>
                      <c:pt idx="5785">
                        <c:v>2.8940000000000001</c:v>
                      </c:pt>
                      <c:pt idx="5786">
                        <c:v>2.8940000000000001</c:v>
                      </c:pt>
                      <c:pt idx="5787">
                        <c:v>2.895</c:v>
                      </c:pt>
                      <c:pt idx="5788">
                        <c:v>2.895</c:v>
                      </c:pt>
                      <c:pt idx="5789">
                        <c:v>2.8959999999999999</c:v>
                      </c:pt>
                      <c:pt idx="5790">
                        <c:v>2.8959999999999999</c:v>
                      </c:pt>
                      <c:pt idx="5791">
                        <c:v>2.8969999999999998</c:v>
                      </c:pt>
                      <c:pt idx="5792">
                        <c:v>2.8969999999999998</c:v>
                      </c:pt>
                      <c:pt idx="5793">
                        <c:v>2.8980000000000001</c:v>
                      </c:pt>
                      <c:pt idx="5794">
                        <c:v>2.8980000000000001</c:v>
                      </c:pt>
                      <c:pt idx="5795">
                        <c:v>2.899</c:v>
                      </c:pt>
                      <c:pt idx="5796">
                        <c:v>2.899</c:v>
                      </c:pt>
                      <c:pt idx="5797">
                        <c:v>2.9</c:v>
                      </c:pt>
                      <c:pt idx="5798">
                        <c:v>2.9</c:v>
                      </c:pt>
                      <c:pt idx="5799">
                        <c:v>2.9009999999999998</c:v>
                      </c:pt>
                      <c:pt idx="5800">
                        <c:v>2.9009999999999998</c:v>
                      </c:pt>
                      <c:pt idx="5801">
                        <c:v>2.9020000000000001</c:v>
                      </c:pt>
                      <c:pt idx="5802">
                        <c:v>2.9020000000000001</c:v>
                      </c:pt>
                      <c:pt idx="5803">
                        <c:v>2.903</c:v>
                      </c:pt>
                      <c:pt idx="5804">
                        <c:v>2.903</c:v>
                      </c:pt>
                      <c:pt idx="5805">
                        <c:v>2.9039999999999999</c:v>
                      </c:pt>
                      <c:pt idx="5806">
                        <c:v>2.9039999999999999</c:v>
                      </c:pt>
                      <c:pt idx="5807">
                        <c:v>2.9049999999999998</c:v>
                      </c:pt>
                      <c:pt idx="5808">
                        <c:v>2.9049999999999998</c:v>
                      </c:pt>
                      <c:pt idx="5809">
                        <c:v>2.9060000000000001</c:v>
                      </c:pt>
                      <c:pt idx="5810">
                        <c:v>2.9060000000000001</c:v>
                      </c:pt>
                      <c:pt idx="5811">
                        <c:v>2.907</c:v>
                      </c:pt>
                      <c:pt idx="5812">
                        <c:v>2.907</c:v>
                      </c:pt>
                      <c:pt idx="5813">
                        <c:v>2.9079999999999999</c:v>
                      </c:pt>
                      <c:pt idx="5814">
                        <c:v>2.9079999999999999</c:v>
                      </c:pt>
                      <c:pt idx="5815">
                        <c:v>2.9089999999999998</c:v>
                      </c:pt>
                      <c:pt idx="5816">
                        <c:v>2.9089999999999998</c:v>
                      </c:pt>
                      <c:pt idx="5817">
                        <c:v>2.91</c:v>
                      </c:pt>
                      <c:pt idx="5818">
                        <c:v>2.91</c:v>
                      </c:pt>
                      <c:pt idx="5819">
                        <c:v>2.911</c:v>
                      </c:pt>
                      <c:pt idx="5820">
                        <c:v>2.911</c:v>
                      </c:pt>
                      <c:pt idx="5821">
                        <c:v>2.9119999999999999</c:v>
                      </c:pt>
                      <c:pt idx="5822">
                        <c:v>2.9119999999999999</c:v>
                      </c:pt>
                      <c:pt idx="5823">
                        <c:v>2.9129999999999998</c:v>
                      </c:pt>
                      <c:pt idx="5824">
                        <c:v>2.9129999999999998</c:v>
                      </c:pt>
                      <c:pt idx="5825">
                        <c:v>2.9140000000000001</c:v>
                      </c:pt>
                      <c:pt idx="5826">
                        <c:v>2.9140000000000001</c:v>
                      </c:pt>
                      <c:pt idx="5827">
                        <c:v>2.915</c:v>
                      </c:pt>
                      <c:pt idx="5828">
                        <c:v>2.915</c:v>
                      </c:pt>
                      <c:pt idx="5829">
                        <c:v>2.9159999999999999</c:v>
                      </c:pt>
                      <c:pt idx="5830">
                        <c:v>2.9159999999999999</c:v>
                      </c:pt>
                      <c:pt idx="5831">
                        <c:v>2.9169999999999998</c:v>
                      </c:pt>
                      <c:pt idx="5832">
                        <c:v>2.9169999999999998</c:v>
                      </c:pt>
                      <c:pt idx="5833">
                        <c:v>2.9180000000000001</c:v>
                      </c:pt>
                      <c:pt idx="5834">
                        <c:v>2.9180000000000001</c:v>
                      </c:pt>
                      <c:pt idx="5835">
                        <c:v>2.919</c:v>
                      </c:pt>
                      <c:pt idx="5836">
                        <c:v>2.919</c:v>
                      </c:pt>
                      <c:pt idx="5837">
                        <c:v>2.92</c:v>
                      </c:pt>
                      <c:pt idx="5838">
                        <c:v>2.92</c:v>
                      </c:pt>
                      <c:pt idx="5839">
                        <c:v>2.9209999999999998</c:v>
                      </c:pt>
                      <c:pt idx="5840">
                        <c:v>2.9209999999999998</c:v>
                      </c:pt>
                      <c:pt idx="5841">
                        <c:v>2.9220000000000002</c:v>
                      </c:pt>
                      <c:pt idx="5842">
                        <c:v>2.9220000000000002</c:v>
                      </c:pt>
                      <c:pt idx="5843">
                        <c:v>2.923</c:v>
                      </c:pt>
                      <c:pt idx="5844">
                        <c:v>2.923</c:v>
                      </c:pt>
                      <c:pt idx="5845">
                        <c:v>2.9239999999999999</c:v>
                      </c:pt>
                      <c:pt idx="5846">
                        <c:v>2.9239999999999999</c:v>
                      </c:pt>
                      <c:pt idx="5847">
                        <c:v>2.9249999999999998</c:v>
                      </c:pt>
                      <c:pt idx="5848">
                        <c:v>2.9249999999999998</c:v>
                      </c:pt>
                      <c:pt idx="5849">
                        <c:v>2.9260000000000002</c:v>
                      </c:pt>
                      <c:pt idx="5850">
                        <c:v>2.9260000000000002</c:v>
                      </c:pt>
                      <c:pt idx="5851">
                        <c:v>2.927</c:v>
                      </c:pt>
                      <c:pt idx="5852">
                        <c:v>2.927</c:v>
                      </c:pt>
                      <c:pt idx="5853">
                        <c:v>2.9279999999999999</c:v>
                      </c:pt>
                      <c:pt idx="5854">
                        <c:v>2.9279999999999999</c:v>
                      </c:pt>
                      <c:pt idx="5855">
                        <c:v>2.9289999999999998</c:v>
                      </c:pt>
                      <c:pt idx="5856">
                        <c:v>2.9289999999999998</c:v>
                      </c:pt>
                      <c:pt idx="5857">
                        <c:v>2.93</c:v>
                      </c:pt>
                      <c:pt idx="5858">
                        <c:v>2.93</c:v>
                      </c:pt>
                      <c:pt idx="5859">
                        <c:v>2.931</c:v>
                      </c:pt>
                      <c:pt idx="5860">
                        <c:v>2.931</c:v>
                      </c:pt>
                      <c:pt idx="5861">
                        <c:v>2.9319999999999999</c:v>
                      </c:pt>
                      <c:pt idx="5862">
                        <c:v>2.9319999999999999</c:v>
                      </c:pt>
                      <c:pt idx="5863">
                        <c:v>2.9329999999999998</c:v>
                      </c:pt>
                      <c:pt idx="5864">
                        <c:v>2.9329999999999998</c:v>
                      </c:pt>
                      <c:pt idx="5865">
                        <c:v>2.9340000000000002</c:v>
                      </c:pt>
                      <c:pt idx="5866">
                        <c:v>2.9340000000000002</c:v>
                      </c:pt>
                      <c:pt idx="5867">
                        <c:v>2.9350000000000001</c:v>
                      </c:pt>
                      <c:pt idx="5868">
                        <c:v>2.9350000000000001</c:v>
                      </c:pt>
                      <c:pt idx="5869">
                        <c:v>2.9359999999999999</c:v>
                      </c:pt>
                      <c:pt idx="5870">
                        <c:v>2.9359999999999999</c:v>
                      </c:pt>
                      <c:pt idx="5871">
                        <c:v>2.9369999999999998</c:v>
                      </c:pt>
                      <c:pt idx="5872">
                        <c:v>2.9369999999999998</c:v>
                      </c:pt>
                      <c:pt idx="5873">
                        <c:v>2.9380000000000002</c:v>
                      </c:pt>
                      <c:pt idx="5874">
                        <c:v>2.9380000000000002</c:v>
                      </c:pt>
                      <c:pt idx="5875">
                        <c:v>2.9390000000000001</c:v>
                      </c:pt>
                      <c:pt idx="5876">
                        <c:v>2.9390000000000001</c:v>
                      </c:pt>
                      <c:pt idx="5877">
                        <c:v>2.94</c:v>
                      </c:pt>
                      <c:pt idx="5878">
                        <c:v>2.94</c:v>
                      </c:pt>
                      <c:pt idx="5879">
                        <c:v>2.9409999999999998</c:v>
                      </c:pt>
                      <c:pt idx="5880">
                        <c:v>2.9409999999999998</c:v>
                      </c:pt>
                      <c:pt idx="5881">
                        <c:v>2.9420000000000002</c:v>
                      </c:pt>
                      <c:pt idx="5882">
                        <c:v>2.9420000000000002</c:v>
                      </c:pt>
                      <c:pt idx="5883">
                        <c:v>2.9430000000000001</c:v>
                      </c:pt>
                      <c:pt idx="5884">
                        <c:v>2.9430000000000001</c:v>
                      </c:pt>
                      <c:pt idx="5885">
                        <c:v>2.944</c:v>
                      </c:pt>
                      <c:pt idx="5886">
                        <c:v>2.944</c:v>
                      </c:pt>
                      <c:pt idx="5887">
                        <c:v>2.9449999999999998</c:v>
                      </c:pt>
                      <c:pt idx="5888">
                        <c:v>2.9449999999999998</c:v>
                      </c:pt>
                      <c:pt idx="5889">
                        <c:v>2.9460000000000002</c:v>
                      </c:pt>
                      <c:pt idx="5890">
                        <c:v>2.9460000000000002</c:v>
                      </c:pt>
                      <c:pt idx="5891">
                        <c:v>2.9470000000000001</c:v>
                      </c:pt>
                      <c:pt idx="5892">
                        <c:v>2.9470000000000001</c:v>
                      </c:pt>
                      <c:pt idx="5893">
                        <c:v>2.948</c:v>
                      </c:pt>
                      <c:pt idx="5894">
                        <c:v>2.948</c:v>
                      </c:pt>
                      <c:pt idx="5895">
                        <c:v>2.9489999999999998</c:v>
                      </c:pt>
                      <c:pt idx="5896">
                        <c:v>2.9489999999999998</c:v>
                      </c:pt>
                      <c:pt idx="5897">
                        <c:v>2.95</c:v>
                      </c:pt>
                      <c:pt idx="5898">
                        <c:v>2.95</c:v>
                      </c:pt>
                      <c:pt idx="5899">
                        <c:v>2.9510000000000001</c:v>
                      </c:pt>
                      <c:pt idx="5900">
                        <c:v>2.9510000000000001</c:v>
                      </c:pt>
                      <c:pt idx="5901">
                        <c:v>2.952</c:v>
                      </c:pt>
                      <c:pt idx="5902">
                        <c:v>2.952</c:v>
                      </c:pt>
                      <c:pt idx="5903">
                        <c:v>2.9529999999999998</c:v>
                      </c:pt>
                      <c:pt idx="5904">
                        <c:v>2.9529999999999998</c:v>
                      </c:pt>
                      <c:pt idx="5905">
                        <c:v>2.9540000000000002</c:v>
                      </c:pt>
                      <c:pt idx="5906">
                        <c:v>2.9540000000000002</c:v>
                      </c:pt>
                      <c:pt idx="5907">
                        <c:v>2.9550000000000001</c:v>
                      </c:pt>
                      <c:pt idx="5908">
                        <c:v>2.9550000000000001</c:v>
                      </c:pt>
                      <c:pt idx="5909">
                        <c:v>2.956</c:v>
                      </c:pt>
                      <c:pt idx="5910">
                        <c:v>2.956</c:v>
                      </c:pt>
                      <c:pt idx="5911">
                        <c:v>2.9569999999999999</c:v>
                      </c:pt>
                      <c:pt idx="5912">
                        <c:v>2.9569999999999999</c:v>
                      </c:pt>
                      <c:pt idx="5913">
                        <c:v>2.9580000000000002</c:v>
                      </c:pt>
                      <c:pt idx="5914">
                        <c:v>2.9580000000000002</c:v>
                      </c:pt>
                      <c:pt idx="5915">
                        <c:v>2.9590000000000001</c:v>
                      </c:pt>
                      <c:pt idx="5916">
                        <c:v>2.9590000000000001</c:v>
                      </c:pt>
                      <c:pt idx="5917">
                        <c:v>2.96</c:v>
                      </c:pt>
                      <c:pt idx="5918">
                        <c:v>2.96</c:v>
                      </c:pt>
                      <c:pt idx="5919">
                        <c:v>2.9609999999999999</c:v>
                      </c:pt>
                      <c:pt idx="5920">
                        <c:v>2.9609999999999999</c:v>
                      </c:pt>
                      <c:pt idx="5921">
                        <c:v>2.9620000000000002</c:v>
                      </c:pt>
                      <c:pt idx="5922">
                        <c:v>2.9620000000000002</c:v>
                      </c:pt>
                      <c:pt idx="5923">
                        <c:v>2.9630000000000001</c:v>
                      </c:pt>
                      <c:pt idx="5924">
                        <c:v>2.9630000000000001</c:v>
                      </c:pt>
                      <c:pt idx="5925">
                        <c:v>2.964</c:v>
                      </c:pt>
                      <c:pt idx="5926">
                        <c:v>2.964</c:v>
                      </c:pt>
                      <c:pt idx="5927">
                        <c:v>2.9649999999999999</c:v>
                      </c:pt>
                      <c:pt idx="5928">
                        <c:v>2.9649999999999999</c:v>
                      </c:pt>
                      <c:pt idx="5929">
                        <c:v>2.9660000000000002</c:v>
                      </c:pt>
                      <c:pt idx="5930">
                        <c:v>2.9660000000000002</c:v>
                      </c:pt>
                      <c:pt idx="5931">
                        <c:v>2.9670000000000001</c:v>
                      </c:pt>
                      <c:pt idx="5932">
                        <c:v>2.9670000000000001</c:v>
                      </c:pt>
                      <c:pt idx="5933">
                        <c:v>2.968</c:v>
                      </c:pt>
                      <c:pt idx="5934">
                        <c:v>2.968</c:v>
                      </c:pt>
                      <c:pt idx="5935">
                        <c:v>2.9689999999999999</c:v>
                      </c:pt>
                      <c:pt idx="5936">
                        <c:v>2.9689999999999999</c:v>
                      </c:pt>
                      <c:pt idx="5937">
                        <c:v>2.97</c:v>
                      </c:pt>
                      <c:pt idx="5938">
                        <c:v>2.97</c:v>
                      </c:pt>
                      <c:pt idx="5939">
                        <c:v>2.9710000000000001</c:v>
                      </c:pt>
                      <c:pt idx="5940">
                        <c:v>2.9710000000000001</c:v>
                      </c:pt>
                      <c:pt idx="5941">
                        <c:v>2.972</c:v>
                      </c:pt>
                      <c:pt idx="5942">
                        <c:v>2.972</c:v>
                      </c:pt>
                      <c:pt idx="5943">
                        <c:v>2.9729999999999999</c:v>
                      </c:pt>
                      <c:pt idx="5944">
                        <c:v>2.9729999999999999</c:v>
                      </c:pt>
                      <c:pt idx="5945">
                        <c:v>2.9740000000000002</c:v>
                      </c:pt>
                      <c:pt idx="5946">
                        <c:v>2.9740000000000002</c:v>
                      </c:pt>
                      <c:pt idx="5947">
                        <c:v>2.9750000000000001</c:v>
                      </c:pt>
                      <c:pt idx="5948">
                        <c:v>2.9750000000000001</c:v>
                      </c:pt>
                      <c:pt idx="5949">
                        <c:v>2.976</c:v>
                      </c:pt>
                      <c:pt idx="5950">
                        <c:v>2.976</c:v>
                      </c:pt>
                      <c:pt idx="5951">
                        <c:v>2.9769999999999999</c:v>
                      </c:pt>
                      <c:pt idx="5952">
                        <c:v>2.9769999999999999</c:v>
                      </c:pt>
                      <c:pt idx="5953">
                        <c:v>2.9780000000000002</c:v>
                      </c:pt>
                      <c:pt idx="5954">
                        <c:v>2.9780000000000002</c:v>
                      </c:pt>
                      <c:pt idx="5955">
                        <c:v>2.9790000000000001</c:v>
                      </c:pt>
                      <c:pt idx="5956">
                        <c:v>2.9790000000000001</c:v>
                      </c:pt>
                      <c:pt idx="5957">
                        <c:v>2.98</c:v>
                      </c:pt>
                      <c:pt idx="5958">
                        <c:v>2.98</c:v>
                      </c:pt>
                      <c:pt idx="5959">
                        <c:v>2.9809999999999999</c:v>
                      </c:pt>
                      <c:pt idx="5960">
                        <c:v>2.9809999999999999</c:v>
                      </c:pt>
                      <c:pt idx="5961">
                        <c:v>2.9820000000000002</c:v>
                      </c:pt>
                      <c:pt idx="5962">
                        <c:v>2.9820000000000002</c:v>
                      </c:pt>
                      <c:pt idx="5963">
                        <c:v>2.9830000000000001</c:v>
                      </c:pt>
                      <c:pt idx="5964">
                        <c:v>2.9830000000000001</c:v>
                      </c:pt>
                      <c:pt idx="5965">
                        <c:v>2.984</c:v>
                      </c:pt>
                      <c:pt idx="5966">
                        <c:v>2.984</c:v>
                      </c:pt>
                      <c:pt idx="5967">
                        <c:v>2.9849999999999999</c:v>
                      </c:pt>
                      <c:pt idx="5968">
                        <c:v>2.9849999999999999</c:v>
                      </c:pt>
                      <c:pt idx="5969">
                        <c:v>2.9860000000000002</c:v>
                      </c:pt>
                      <c:pt idx="5970">
                        <c:v>2.9860000000000002</c:v>
                      </c:pt>
                      <c:pt idx="5971">
                        <c:v>2.9870000000000001</c:v>
                      </c:pt>
                      <c:pt idx="5972">
                        <c:v>2.9870000000000001</c:v>
                      </c:pt>
                      <c:pt idx="5973">
                        <c:v>2.988</c:v>
                      </c:pt>
                      <c:pt idx="5974">
                        <c:v>2.988</c:v>
                      </c:pt>
                      <c:pt idx="5975">
                        <c:v>2.9889999999999999</c:v>
                      </c:pt>
                      <c:pt idx="5976">
                        <c:v>2.9889999999999999</c:v>
                      </c:pt>
                      <c:pt idx="5977">
                        <c:v>2.99</c:v>
                      </c:pt>
                      <c:pt idx="5978">
                        <c:v>2.99</c:v>
                      </c:pt>
                      <c:pt idx="5979">
                        <c:v>2.9910000000000001</c:v>
                      </c:pt>
                      <c:pt idx="5980">
                        <c:v>2.9910000000000001</c:v>
                      </c:pt>
                      <c:pt idx="5981">
                        <c:v>2.992</c:v>
                      </c:pt>
                      <c:pt idx="5982">
                        <c:v>2.992</c:v>
                      </c:pt>
                      <c:pt idx="5983">
                        <c:v>2.9929999999999999</c:v>
                      </c:pt>
                      <c:pt idx="5984">
                        <c:v>2.9929999999999999</c:v>
                      </c:pt>
                      <c:pt idx="5985">
                        <c:v>2.9940000000000002</c:v>
                      </c:pt>
                      <c:pt idx="5986">
                        <c:v>2.9940000000000002</c:v>
                      </c:pt>
                      <c:pt idx="5987">
                        <c:v>2.9950000000000001</c:v>
                      </c:pt>
                      <c:pt idx="5988">
                        <c:v>2.9950000000000001</c:v>
                      </c:pt>
                      <c:pt idx="5989">
                        <c:v>2.996</c:v>
                      </c:pt>
                      <c:pt idx="5990">
                        <c:v>2.996</c:v>
                      </c:pt>
                      <c:pt idx="5991">
                        <c:v>2.9969999999999999</c:v>
                      </c:pt>
                      <c:pt idx="5992">
                        <c:v>2.9969999999999999</c:v>
                      </c:pt>
                      <c:pt idx="5993">
                        <c:v>2.9980000000000002</c:v>
                      </c:pt>
                      <c:pt idx="5994">
                        <c:v>2.9980000000000002</c:v>
                      </c:pt>
                      <c:pt idx="5995">
                        <c:v>2.9990000000000001</c:v>
                      </c:pt>
                      <c:pt idx="5996">
                        <c:v>2.9990000000000001</c:v>
                      </c:pt>
                      <c:pt idx="5997">
                        <c:v>3</c:v>
                      </c:pt>
                      <c:pt idx="5998">
                        <c:v>3</c:v>
                      </c:pt>
                      <c:pt idx="5999">
                        <c:v>3.0009999999999999</c:v>
                      </c:pt>
                      <c:pt idx="6000">
                        <c:v>3.0009999999999999</c:v>
                      </c:pt>
                      <c:pt idx="6001">
                        <c:v>3.0019999999999998</c:v>
                      </c:pt>
                      <c:pt idx="6002">
                        <c:v>3.0019999999999998</c:v>
                      </c:pt>
                      <c:pt idx="6003">
                        <c:v>3.0030000000000001</c:v>
                      </c:pt>
                      <c:pt idx="6004">
                        <c:v>3.0030000000000001</c:v>
                      </c:pt>
                      <c:pt idx="6005">
                        <c:v>3.004</c:v>
                      </c:pt>
                      <c:pt idx="6006">
                        <c:v>3.004</c:v>
                      </c:pt>
                      <c:pt idx="6007">
                        <c:v>3.0049999999999999</c:v>
                      </c:pt>
                      <c:pt idx="6008">
                        <c:v>3.0049999999999999</c:v>
                      </c:pt>
                      <c:pt idx="6009">
                        <c:v>3.0059999999999998</c:v>
                      </c:pt>
                      <c:pt idx="6010">
                        <c:v>3.0059999999999998</c:v>
                      </c:pt>
                      <c:pt idx="6011">
                        <c:v>3.0070000000000001</c:v>
                      </c:pt>
                      <c:pt idx="6012">
                        <c:v>3.0070000000000001</c:v>
                      </c:pt>
                      <c:pt idx="6013">
                        <c:v>3.008</c:v>
                      </c:pt>
                      <c:pt idx="6014">
                        <c:v>3.008</c:v>
                      </c:pt>
                      <c:pt idx="6015">
                        <c:v>3.0089999999999999</c:v>
                      </c:pt>
                      <c:pt idx="6016">
                        <c:v>3.0089999999999999</c:v>
                      </c:pt>
                      <c:pt idx="6017">
                        <c:v>3.01</c:v>
                      </c:pt>
                      <c:pt idx="6018">
                        <c:v>3.01</c:v>
                      </c:pt>
                      <c:pt idx="6019">
                        <c:v>3.0110000000000001</c:v>
                      </c:pt>
                      <c:pt idx="6020">
                        <c:v>3.0110000000000001</c:v>
                      </c:pt>
                      <c:pt idx="6021">
                        <c:v>3.012</c:v>
                      </c:pt>
                      <c:pt idx="6022">
                        <c:v>3.012</c:v>
                      </c:pt>
                      <c:pt idx="6023">
                        <c:v>3.0129999999999999</c:v>
                      </c:pt>
                      <c:pt idx="6024">
                        <c:v>3.0129999999999999</c:v>
                      </c:pt>
                      <c:pt idx="6025">
                        <c:v>3.0139999999999998</c:v>
                      </c:pt>
                      <c:pt idx="6026">
                        <c:v>3.0139999999999998</c:v>
                      </c:pt>
                      <c:pt idx="6027">
                        <c:v>3.0150000000000001</c:v>
                      </c:pt>
                      <c:pt idx="6028">
                        <c:v>3.0150000000000001</c:v>
                      </c:pt>
                      <c:pt idx="6029">
                        <c:v>3.016</c:v>
                      </c:pt>
                      <c:pt idx="6030">
                        <c:v>3.016</c:v>
                      </c:pt>
                      <c:pt idx="6031">
                        <c:v>3.0169999999999999</c:v>
                      </c:pt>
                      <c:pt idx="6032">
                        <c:v>3.0169999999999999</c:v>
                      </c:pt>
                      <c:pt idx="6033">
                        <c:v>3.0179999999999998</c:v>
                      </c:pt>
                      <c:pt idx="6034">
                        <c:v>3.0179999999999998</c:v>
                      </c:pt>
                      <c:pt idx="6035">
                        <c:v>3.0190000000000001</c:v>
                      </c:pt>
                      <c:pt idx="6036">
                        <c:v>3.0190000000000001</c:v>
                      </c:pt>
                      <c:pt idx="6037">
                        <c:v>3.02</c:v>
                      </c:pt>
                      <c:pt idx="6038">
                        <c:v>3.02</c:v>
                      </c:pt>
                      <c:pt idx="6039">
                        <c:v>3.0209999999999999</c:v>
                      </c:pt>
                      <c:pt idx="6040">
                        <c:v>3.0209999999999999</c:v>
                      </c:pt>
                      <c:pt idx="6041">
                        <c:v>3.0219999999999998</c:v>
                      </c:pt>
                      <c:pt idx="6042">
                        <c:v>3.0219999999999998</c:v>
                      </c:pt>
                      <c:pt idx="6043">
                        <c:v>3.0230000000000001</c:v>
                      </c:pt>
                      <c:pt idx="6044">
                        <c:v>3.0230000000000001</c:v>
                      </c:pt>
                      <c:pt idx="6045">
                        <c:v>3.024</c:v>
                      </c:pt>
                      <c:pt idx="6046">
                        <c:v>3.024</c:v>
                      </c:pt>
                      <c:pt idx="6047">
                        <c:v>3.0249999999999999</c:v>
                      </c:pt>
                      <c:pt idx="6048">
                        <c:v>3.0249999999999999</c:v>
                      </c:pt>
                      <c:pt idx="6049">
                        <c:v>3.0259999999999998</c:v>
                      </c:pt>
                      <c:pt idx="6050">
                        <c:v>3.0259999999999998</c:v>
                      </c:pt>
                      <c:pt idx="6051">
                        <c:v>3.0270000000000001</c:v>
                      </c:pt>
                      <c:pt idx="6052">
                        <c:v>3.0270000000000001</c:v>
                      </c:pt>
                      <c:pt idx="6053">
                        <c:v>3.028</c:v>
                      </c:pt>
                      <c:pt idx="6054">
                        <c:v>3.028</c:v>
                      </c:pt>
                      <c:pt idx="6055">
                        <c:v>3.0289999999999999</c:v>
                      </c:pt>
                      <c:pt idx="6056">
                        <c:v>3.0289999999999999</c:v>
                      </c:pt>
                      <c:pt idx="6057">
                        <c:v>3.03</c:v>
                      </c:pt>
                      <c:pt idx="6058">
                        <c:v>3.03</c:v>
                      </c:pt>
                      <c:pt idx="6059">
                        <c:v>3.0310000000000001</c:v>
                      </c:pt>
                      <c:pt idx="6060">
                        <c:v>3.0310000000000001</c:v>
                      </c:pt>
                      <c:pt idx="6061">
                        <c:v>3.032</c:v>
                      </c:pt>
                      <c:pt idx="6062">
                        <c:v>3.032</c:v>
                      </c:pt>
                      <c:pt idx="6063">
                        <c:v>3.0329999999999999</c:v>
                      </c:pt>
                      <c:pt idx="6064">
                        <c:v>3.0329999999999999</c:v>
                      </c:pt>
                      <c:pt idx="6065">
                        <c:v>3.0339999999999998</c:v>
                      </c:pt>
                      <c:pt idx="6066">
                        <c:v>3.0339999999999998</c:v>
                      </c:pt>
                      <c:pt idx="6067">
                        <c:v>3.0350000000000001</c:v>
                      </c:pt>
                      <c:pt idx="6068">
                        <c:v>3.0350000000000001</c:v>
                      </c:pt>
                      <c:pt idx="6069">
                        <c:v>3.036</c:v>
                      </c:pt>
                      <c:pt idx="6070">
                        <c:v>3.036</c:v>
                      </c:pt>
                      <c:pt idx="6071">
                        <c:v>3.0369999999999999</c:v>
                      </c:pt>
                      <c:pt idx="6072">
                        <c:v>3.0369999999999999</c:v>
                      </c:pt>
                      <c:pt idx="6073">
                        <c:v>3.0379999999999998</c:v>
                      </c:pt>
                      <c:pt idx="6074">
                        <c:v>3.0379999999999998</c:v>
                      </c:pt>
                      <c:pt idx="6075">
                        <c:v>3.0390000000000001</c:v>
                      </c:pt>
                      <c:pt idx="6076">
                        <c:v>3.0390000000000001</c:v>
                      </c:pt>
                      <c:pt idx="6077">
                        <c:v>3.04</c:v>
                      </c:pt>
                      <c:pt idx="6078">
                        <c:v>3.04</c:v>
                      </c:pt>
                      <c:pt idx="6079">
                        <c:v>3.0409999999999999</c:v>
                      </c:pt>
                      <c:pt idx="6080">
                        <c:v>3.0409999999999999</c:v>
                      </c:pt>
                      <c:pt idx="6081">
                        <c:v>3.0419999999999998</c:v>
                      </c:pt>
                      <c:pt idx="6082">
                        <c:v>3.0419999999999998</c:v>
                      </c:pt>
                      <c:pt idx="6083">
                        <c:v>3.0430000000000001</c:v>
                      </c:pt>
                      <c:pt idx="6084">
                        <c:v>3.0430000000000001</c:v>
                      </c:pt>
                      <c:pt idx="6085">
                        <c:v>3.044</c:v>
                      </c:pt>
                      <c:pt idx="6086">
                        <c:v>3.044</c:v>
                      </c:pt>
                      <c:pt idx="6087">
                        <c:v>3.0449999999999999</c:v>
                      </c:pt>
                      <c:pt idx="6088">
                        <c:v>3.0449999999999999</c:v>
                      </c:pt>
                      <c:pt idx="6089">
                        <c:v>3.0459999999999998</c:v>
                      </c:pt>
                      <c:pt idx="6090">
                        <c:v>3.0459999999999998</c:v>
                      </c:pt>
                      <c:pt idx="6091">
                        <c:v>3.0470000000000002</c:v>
                      </c:pt>
                      <c:pt idx="6092">
                        <c:v>3.0470000000000002</c:v>
                      </c:pt>
                      <c:pt idx="6093">
                        <c:v>3.048</c:v>
                      </c:pt>
                      <c:pt idx="6094">
                        <c:v>3.048</c:v>
                      </c:pt>
                      <c:pt idx="6095">
                        <c:v>3.0489999999999999</c:v>
                      </c:pt>
                      <c:pt idx="6096">
                        <c:v>3.0489999999999999</c:v>
                      </c:pt>
                      <c:pt idx="6097">
                        <c:v>3.05</c:v>
                      </c:pt>
                      <c:pt idx="6098">
                        <c:v>3.05</c:v>
                      </c:pt>
                      <c:pt idx="6099">
                        <c:v>3.0510000000000002</c:v>
                      </c:pt>
                      <c:pt idx="6100">
                        <c:v>3.0510000000000002</c:v>
                      </c:pt>
                      <c:pt idx="6101">
                        <c:v>3.052</c:v>
                      </c:pt>
                      <c:pt idx="6102">
                        <c:v>3.052</c:v>
                      </c:pt>
                      <c:pt idx="6103">
                        <c:v>3.0529999999999999</c:v>
                      </c:pt>
                      <c:pt idx="6104">
                        <c:v>3.0529999999999999</c:v>
                      </c:pt>
                      <c:pt idx="6105">
                        <c:v>3.0539999999999998</c:v>
                      </c:pt>
                      <c:pt idx="6106">
                        <c:v>3.0539999999999998</c:v>
                      </c:pt>
                      <c:pt idx="6107">
                        <c:v>3.0550000000000002</c:v>
                      </c:pt>
                      <c:pt idx="6108">
                        <c:v>3.0550000000000002</c:v>
                      </c:pt>
                      <c:pt idx="6109">
                        <c:v>3.056</c:v>
                      </c:pt>
                      <c:pt idx="6110">
                        <c:v>3.056</c:v>
                      </c:pt>
                      <c:pt idx="6111">
                        <c:v>3.0569999999999999</c:v>
                      </c:pt>
                      <c:pt idx="6112">
                        <c:v>3.0569999999999999</c:v>
                      </c:pt>
                      <c:pt idx="6113">
                        <c:v>3.0579999999999998</c:v>
                      </c:pt>
                      <c:pt idx="6114">
                        <c:v>3.0579999999999998</c:v>
                      </c:pt>
                      <c:pt idx="6115">
                        <c:v>3.0590000000000002</c:v>
                      </c:pt>
                      <c:pt idx="6116">
                        <c:v>3.0590000000000002</c:v>
                      </c:pt>
                      <c:pt idx="6117">
                        <c:v>3.06</c:v>
                      </c:pt>
                      <c:pt idx="6118">
                        <c:v>3.06</c:v>
                      </c:pt>
                      <c:pt idx="6119">
                        <c:v>3.0609999999999999</c:v>
                      </c:pt>
                      <c:pt idx="6120">
                        <c:v>3.0609999999999999</c:v>
                      </c:pt>
                      <c:pt idx="6121">
                        <c:v>3.0619999999999998</c:v>
                      </c:pt>
                      <c:pt idx="6122">
                        <c:v>3.0619999999999998</c:v>
                      </c:pt>
                      <c:pt idx="6123">
                        <c:v>3.0630000000000002</c:v>
                      </c:pt>
                      <c:pt idx="6124">
                        <c:v>3.0630000000000002</c:v>
                      </c:pt>
                      <c:pt idx="6125">
                        <c:v>3.0640000000000001</c:v>
                      </c:pt>
                      <c:pt idx="6126">
                        <c:v>3.0640000000000001</c:v>
                      </c:pt>
                      <c:pt idx="6127">
                        <c:v>3.0649999999999999</c:v>
                      </c:pt>
                      <c:pt idx="6128">
                        <c:v>3.0649999999999999</c:v>
                      </c:pt>
                      <c:pt idx="6129">
                        <c:v>3.0659999999999998</c:v>
                      </c:pt>
                      <c:pt idx="6130">
                        <c:v>3.0659999999999998</c:v>
                      </c:pt>
                      <c:pt idx="6131">
                        <c:v>3.0670000000000002</c:v>
                      </c:pt>
                      <c:pt idx="6132">
                        <c:v>3.0670000000000002</c:v>
                      </c:pt>
                      <c:pt idx="6133">
                        <c:v>3.0680000000000001</c:v>
                      </c:pt>
                      <c:pt idx="6134">
                        <c:v>3.0680000000000001</c:v>
                      </c:pt>
                      <c:pt idx="6135">
                        <c:v>3.069</c:v>
                      </c:pt>
                      <c:pt idx="6136">
                        <c:v>3.069</c:v>
                      </c:pt>
                      <c:pt idx="6137">
                        <c:v>3.07</c:v>
                      </c:pt>
                      <c:pt idx="6138">
                        <c:v>3.07</c:v>
                      </c:pt>
                      <c:pt idx="6139">
                        <c:v>3.0710000000000002</c:v>
                      </c:pt>
                      <c:pt idx="6140">
                        <c:v>3.0710000000000002</c:v>
                      </c:pt>
                      <c:pt idx="6141">
                        <c:v>3.0720000000000001</c:v>
                      </c:pt>
                      <c:pt idx="6142">
                        <c:v>3.0720000000000001</c:v>
                      </c:pt>
                      <c:pt idx="6143">
                        <c:v>3.073</c:v>
                      </c:pt>
                      <c:pt idx="6144">
                        <c:v>3.073</c:v>
                      </c:pt>
                      <c:pt idx="6145">
                        <c:v>3.0739999999999998</c:v>
                      </c:pt>
                      <c:pt idx="6146">
                        <c:v>3.0739999999999998</c:v>
                      </c:pt>
                      <c:pt idx="6147">
                        <c:v>3.0750000000000002</c:v>
                      </c:pt>
                      <c:pt idx="6148">
                        <c:v>3.0750000000000002</c:v>
                      </c:pt>
                      <c:pt idx="6149">
                        <c:v>3.0760000000000001</c:v>
                      </c:pt>
                      <c:pt idx="6150">
                        <c:v>3.0760000000000001</c:v>
                      </c:pt>
                      <c:pt idx="6151">
                        <c:v>3.077</c:v>
                      </c:pt>
                      <c:pt idx="6152">
                        <c:v>3.077</c:v>
                      </c:pt>
                      <c:pt idx="6153">
                        <c:v>3.0779999999999998</c:v>
                      </c:pt>
                      <c:pt idx="6154">
                        <c:v>3.0779999999999998</c:v>
                      </c:pt>
                      <c:pt idx="6155">
                        <c:v>3.0790000000000002</c:v>
                      </c:pt>
                      <c:pt idx="6156">
                        <c:v>3.0790000000000002</c:v>
                      </c:pt>
                      <c:pt idx="6157">
                        <c:v>3.08</c:v>
                      </c:pt>
                      <c:pt idx="6158">
                        <c:v>3.08</c:v>
                      </c:pt>
                      <c:pt idx="6159">
                        <c:v>3.081</c:v>
                      </c:pt>
                      <c:pt idx="6160">
                        <c:v>3.081</c:v>
                      </c:pt>
                      <c:pt idx="6161">
                        <c:v>3.0819999999999999</c:v>
                      </c:pt>
                      <c:pt idx="6162">
                        <c:v>3.0819999999999999</c:v>
                      </c:pt>
                      <c:pt idx="6163">
                        <c:v>3.0830000000000002</c:v>
                      </c:pt>
                      <c:pt idx="6164">
                        <c:v>3.0830000000000002</c:v>
                      </c:pt>
                      <c:pt idx="6165">
                        <c:v>3.0840000000000001</c:v>
                      </c:pt>
                      <c:pt idx="6166">
                        <c:v>3.0840000000000001</c:v>
                      </c:pt>
                      <c:pt idx="6167">
                        <c:v>3.085</c:v>
                      </c:pt>
                      <c:pt idx="6168">
                        <c:v>3.085</c:v>
                      </c:pt>
                      <c:pt idx="6169">
                        <c:v>3.0859999999999999</c:v>
                      </c:pt>
                      <c:pt idx="6170">
                        <c:v>3.0859999999999999</c:v>
                      </c:pt>
                      <c:pt idx="6171">
                        <c:v>3.0870000000000002</c:v>
                      </c:pt>
                      <c:pt idx="6172">
                        <c:v>3.0870000000000002</c:v>
                      </c:pt>
                      <c:pt idx="6173">
                        <c:v>3.0880000000000001</c:v>
                      </c:pt>
                      <c:pt idx="6174">
                        <c:v>3.0880000000000001</c:v>
                      </c:pt>
                      <c:pt idx="6175">
                        <c:v>3.089</c:v>
                      </c:pt>
                      <c:pt idx="6176">
                        <c:v>3.089</c:v>
                      </c:pt>
                      <c:pt idx="6177">
                        <c:v>3.09</c:v>
                      </c:pt>
                      <c:pt idx="6178">
                        <c:v>3.09</c:v>
                      </c:pt>
                      <c:pt idx="6179">
                        <c:v>3.0910000000000002</c:v>
                      </c:pt>
                      <c:pt idx="6180">
                        <c:v>3.0910000000000002</c:v>
                      </c:pt>
                      <c:pt idx="6181">
                        <c:v>3.0920000000000001</c:v>
                      </c:pt>
                      <c:pt idx="6182">
                        <c:v>3.0920000000000001</c:v>
                      </c:pt>
                      <c:pt idx="6183">
                        <c:v>3.093</c:v>
                      </c:pt>
                      <c:pt idx="6184">
                        <c:v>3.093</c:v>
                      </c:pt>
                      <c:pt idx="6185">
                        <c:v>3.0939999999999999</c:v>
                      </c:pt>
                      <c:pt idx="6186">
                        <c:v>3.0939999999999999</c:v>
                      </c:pt>
                      <c:pt idx="6187">
                        <c:v>3.0950000000000002</c:v>
                      </c:pt>
                      <c:pt idx="6188">
                        <c:v>3.0950000000000002</c:v>
                      </c:pt>
                      <c:pt idx="6189">
                        <c:v>3.0960000000000001</c:v>
                      </c:pt>
                      <c:pt idx="6190">
                        <c:v>3.0960000000000001</c:v>
                      </c:pt>
                      <c:pt idx="6191">
                        <c:v>3.097</c:v>
                      </c:pt>
                      <c:pt idx="6192">
                        <c:v>3.097</c:v>
                      </c:pt>
                      <c:pt idx="6193">
                        <c:v>3.0979999999999999</c:v>
                      </c:pt>
                      <c:pt idx="6194">
                        <c:v>3.0979999999999999</c:v>
                      </c:pt>
                      <c:pt idx="6195">
                        <c:v>3.0990000000000002</c:v>
                      </c:pt>
                      <c:pt idx="6196">
                        <c:v>3.0990000000000002</c:v>
                      </c:pt>
                      <c:pt idx="6197">
                        <c:v>3.1</c:v>
                      </c:pt>
                      <c:pt idx="6198">
                        <c:v>3.1</c:v>
                      </c:pt>
                      <c:pt idx="6199">
                        <c:v>3.101</c:v>
                      </c:pt>
                      <c:pt idx="6200">
                        <c:v>3.101</c:v>
                      </c:pt>
                      <c:pt idx="6201">
                        <c:v>3.1019999999999999</c:v>
                      </c:pt>
                      <c:pt idx="6202">
                        <c:v>3.1019999999999999</c:v>
                      </c:pt>
                      <c:pt idx="6203">
                        <c:v>3.1030000000000002</c:v>
                      </c:pt>
                      <c:pt idx="6204">
                        <c:v>3.1030000000000002</c:v>
                      </c:pt>
                      <c:pt idx="6205">
                        <c:v>3.1040000000000001</c:v>
                      </c:pt>
                      <c:pt idx="6206">
                        <c:v>3.1040000000000001</c:v>
                      </c:pt>
                      <c:pt idx="6207">
                        <c:v>3.105</c:v>
                      </c:pt>
                      <c:pt idx="6208">
                        <c:v>3.105</c:v>
                      </c:pt>
                      <c:pt idx="6209">
                        <c:v>3.1059999999999999</c:v>
                      </c:pt>
                      <c:pt idx="6210">
                        <c:v>3.1059999999999999</c:v>
                      </c:pt>
                      <c:pt idx="6211">
                        <c:v>3.1070000000000002</c:v>
                      </c:pt>
                      <c:pt idx="6212">
                        <c:v>3.1070000000000002</c:v>
                      </c:pt>
                      <c:pt idx="6213">
                        <c:v>3.1080000000000001</c:v>
                      </c:pt>
                      <c:pt idx="6214">
                        <c:v>3.1080000000000001</c:v>
                      </c:pt>
                      <c:pt idx="6215">
                        <c:v>3.109</c:v>
                      </c:pt>
                      <c:pt idx="6216">
                        <c:v>3.109</c:v>
                      </c:pt>
                      <c:pt idx="6217">
                        <c:v>3.11</c:v>
                      </c:pt>
                      <c:pt idx="6218">
                        <c:v>3.11</c:v>
                      </c:pt>
                      <c:pt idx="6219">
                        <c:v>3.1110000000000002</c:v>
                      </c:pt>
                      <c:pt idx="6220">
                        <c:v>3.1110000000000002</c:v>
                      </c:pt>
                      <c:pt idx="6221">
                        <c:v>3.1120000000000001</c:v>
                      </c:pt>
                      <c:pt idx="6222">
                        <c:v>3.1120000000000001</c:v>
                      </c:pt>
                      <c:pt idx="6223">
                        <c:v>3.113</c:v>
                      </c:pt>
                      <c:pt idx="6224">
                        <c:v>3.113</c:v>
                      </c:pt>
                      <c:pt idx="6225">
                        <c:v>3.1139999999999999</c:v>
                      </c:pt>
                      <c:pt idx="6226">
                        <c:v>3.1139999999999999</c:v>
                      </c:pt>
                      <c:pt idx="6227">
                        <c:v>3.1150000000000002</c:v>
                      </c:pt>
                      <c:pt idx="6228">
                        <c:v>3.1150000000000002</c:v>
                      </c:pt>
                      <c:pt idx="6229">
                        <c:v>3.1160000000000001</c:v>
                      </c:pt>
                      <c:pt idx="6230">
                        <c:v>3.1160000000000001</c:v>
                      </c:pt>
                      <c:pt idx="6231">
                        <c:v>3.117</c:v>
                      </c:pt>
                      <c:pt idx="6232">
                        <c:v>3.117</c:v>
                      </c:pt>
                      <c:pt idx="6233">
                        <c:v>3.1179999999999999</c:v>
                      </c:pt>
                      <c:pt idx="6234">
                        <c:v>3.1179999999999999</c:v>
                      </c:pt>
                      <c:pt idx="6235">
                        <c:v>3.1190000000000002</c:v>
                      </c:pt>
                      <c:pt idx="6236">
                        <c:v>3.1190000000000002</c:v>
                      </c:pt>
                      <c:pt idx="6237">
                        <c:v>3.12</c:v>
                      </c:pt>
                      <c:pt idx="6238">
                        <c:v>3.12</c:v>
                      </c:pt>
                      <c:pt idx="6239">
                        <c:v>3.121</c:v>
                      </c:pt>
                      <c:pt idx="6240">
                        <c:v>3.121</c:v>
                      </c:pt>
                      <c:pt idx="6241">
                        <c:v>3.1219999999999999</c:v>
                      </c:pt>
                      <c:pt idx="6242">
                        <c:v>3.1219999999999999</c:v>
                      </c:pt>
                      <c:pt idx="6243">
                        <c:v>3.1230000000000002</c:v>
                      </c:pt>
                      <c:pt idx="6244">
                        <c:v>3.1230000000000002</c:v>
                      </c:pt>
                      <c:pt idx="6245">
                        <c:v>3.1240000000000001</c:v>
                      </c:pt>
                      <c:pt idx="6246">
                        <c:v>3.1240000000000001</c:v>
                      </c:pt>
                      <c:pt idx="6247">
                        <c:v>3.125</c:v>
                      </c:pt>
                      <c:pt idx="6248">
                        <c:v>3.125</c:v>
                      </c:pt>
                      <c:pt idx="6249">
                        <c:v>3.1259999999999999</c:v>
                      </c:pt>
                      <c:pt idx="6250">
                        <c:v>3.1259999999999999</c:v>
                      </c:pt>
                      <c:pt idx="6251">
                        <c:v>3.1269999999999998</c:v>
                      </c:pt>
                      <c:pt idx="6252">
                        <c:v>3.1269999999999998</c:v>
                      </c:pt>
                      <c:pt idx="6253">
                        <c:v>3.1280000000000001</c:v>
                      </c:pt>
                      <c:pt idx="6254">
                        <c:v>3.1280000000000001</c:v>
                      </c:pt>
                      <c:pt idx="6255">
                        <c:v>3.129</c:v>
                      </c:pt>
                      <c:pt idx="6256">
                        <c:v>3.129</c:v>
                      </c:pt>
                      <c:pt idx="6257">
                        <c:v>3.13</c:v>
                      </c:pt>
                      <c:pt idx="6258">
                        <c:v>3.13</c:v>
                      </c:pt>
                      <c:pt idx="6259">
                        <c:v>3.1309999999999998</c:v>
                      </c:pt>
                      <c:pt idx="6260">
                        <c:v>3.1309999999999998</c:v>
                      </c:pt>
                      <c:pt idx="6261">
                        <c:v>3.1320000000000001</c:v>
                      </c:pt>
                      <c:pt idx="6262">
                        <c:v>3.1320000000000001</c:v>
                      </c:pt>
                      <c:pt idx="6263">
                        <c:v>3.133</c:v>
                      </c:pt>
                      <c:pt idx="6264">
                        <c:v>3.133</c:v>
                      </c:pt>
                      <c:pt idx="6265">
                        <c:v>3.1339999999999999</c:v>
                      </c:pt>
                      <c:pt idx="6266">
                        <c:v>3.1339999999999999</c:v>
                      </c:pt>
                      <c:pt idx="6267">
                        <c:v>3.1349999999999998</c:v>
                      </c:pt>
                      <c:pt idx="6268">
                        <c:v>3.1349999999999998</c:v>
                      </c:pt>
                      <c:pt idx="6269">
                        <c:v>3.1360000000000001</c:v>
                      </c:pt>
                      <c:pt idx="6270">
                        <c:v>3.1360000000000001</c:v>
                      </c:pt>
                      <c:pt idx="6271">
                        <c:v>3.137</c:v>
                      </c:pt>
                      <c:pt idx="6272">
                        <c:v>3.137</c:v>
                      </c:pt>
                      <c:pt idx="6273">
                        <c:v>3.1379999999999999</c:v>
                      </c:pt>
                      <c:pt idx="6274">
                        <c:v>3.1379999999999999</c:v>
                      </c:pt>
                      <c:pt idx="6275">
                        <c:v>3.1389999999999998</c:v>
                      </c:pt>
                      <c:pt idx="6276">
                        <c:v>3.1389999999999998</c:v>
                      </c:pt>
                      <c:pt idx="6277">
                        <c:v>3.14</c:v>
                      </c:pt>
                      <c:pt idx="6278">
                        <c:v>3.14</c:v>
                      </c:pt>
                      <c:pt idx="6279">
                        <c:v>3.141</c:v>
                      </c:pt>
                      <c:pt idx="6280">
                        <c:v>3.141</c:v>
                      </c:pt>
                      <c:pt idx="6281">
                        <c:v>3.1419999999999999</c:v>
                      </c:pt>
                      <c:pt idx="6282">
                        <c:v>3.1419999999999999</c:v>
                      </c:pt>
                      <c:pt idx="6283">
                        <c:v>3.1429999999999998</c:v>
                      </c:pt>
                      <c:pt idx="6284">
                        <c:v>3.1429999999999998</c:v>
                      </c:pt>
                      <c:pt idx="6285">
                        <c:v>3.1440000000000001</c:v>
                      </c:pt>
                      <c:pt idx="6286">
                        <c:v>3.1440000000000001</c:v>
                      </c:pt>
                      <c:pt idx="6287">
                        <c:v>3.145</c:v>
                      </c:pt>
                      <c:pt idx="6288">
                        <c:v>3.145</c:v>
                      </c:pt>
                      <c:pt idx="6289">
                        <c:v>3.1459999999999999</c:v>
                      </c:pt>
                      <c:pt idx="6290">
                        <c:v>3.1459999999999999</c:v>
                      </c:pt>
                      <c:pt idx="6291">
                        <c:v>3.1469999999999998</c:v>
                      </c:pt>
                      <c:pt idx="6292">
                        <c:v>3.1469999999999998</c:v>
                      </c:pt>
                      <c:pt idx="6293">
                        <c:v>3.1480000000000001</c:v>
                      </c:pt>
                      <c:pt idx="6294">
                        <c:v>3.1480000000000001</c:v>
                      </c:pt>
                      <c:pt idx="6295">
                        <c:v>3.149</c:v>
                      </c:pt>
                      <c:pt idx="6296">
                        <c:v>3.149</c:v>
                      </c:pt>
                      <c:pt idx="6297">
                        <c:v>3.15</c:v>
                      </c:pt>
                      <c:pt idx="6298">
                        <c:v>3.15</c:v>
                      </c:pt>
                      <c:pt idx="6299">
                        <c:v>3.1509999999999998</c:v>
                      </c:pt>
                      <c:pt idx="6300">
                        <c:v>3.1509999999999998</c:v>
                      </c:pt>
                      <c:pt idx="6301">
                        <c:v>3.1520000000000001</c:v>
                      </c:pt>
                      <c:pt idx="6302">
                        <c:v>3.1520000000000001</c:v>
                      </c:pt>
                      <c:pt idx="6303">
                        <c:v>3.153</c:v>
                      </c:pt>
                      <c:pt idx="6304">
                        <c:v>3.153</c:v>
                      </c:pt>
                      <c:pt idx="6305">
                        <c:v>3.1539999999999999</c:v>
                      </c:pt>
                      <c:pt idx="6306">
                        <c:v>3.1539999999999999</c:v>
                      </c:pt>
                      <c:pt idx="6307">
                        <c:v>3.1549999999999998</c:v>
                      </c:pt>
                      <c:pt idx="6308">
                        <c:v>3.1549999999999998</c:v>
                      </c:pt>
                      <c:pt idx="6309">
                        <c:v>3.1560000000000001</c:v>
                      </c:pt>
                      <c:pt idx="6310">
                        <c:v>3.1560000000000001</c:v>
                      </c:pt>
                      <c:pt idx="6311">
                        <c:v>3.157</c:v>
                      </c:pt>
                      <c:pt idx="6312">
                        <c:v>3.157</c:v>
                      </c:pt>
                      <c:pt idx="6313">
                        <c:v>3.1579999999999999</c:v>
                      </c:pt>
                      <c:pt idx="6314">
                        <c:v>3.1579999999999999</c:v>
                      </c:pt>
                      <c:pt idx="6315">
                        <c:v>3.1589999999999998</c:v>
                      </c:pt>
                      <c:pt idx="6316">
                        <c:v>3.1589999999999998</c:v>
                      </c:pt>
                      <c:pt idx="6317">
                        <c:v>3.16</c:v>
                      </c:pt>
                      <c:pt idx="6318">
                        <c:v>3.16</c:v>
                      </c:pt>
                      <c:pt idx="6319">
                        <c:v>3.161</c:v>
                      </c:pt>
                      <c:pt idx="6320">
                        <c:v>3.161</c:v>
                      </c:pt>
                      <c:pt idx="6321">
                        <c:v>3.1619999999999999</c:v>
                      </c:pt>
                      <c:pt idx="6322">
                        <c:v>3.1619999999999999</c:v>
                      </c:pt>
                      <c:pt idx="6323">
                        <c:v>3.1629999999999998</c:v>
                      </c:pt>
                      <c:pt idx="6324">
                        <c:v>3.1629999999999998</c:v>
                      </c:pt>
                      <c:pt idx="6325">
                        <c:v>3.1640000000000001</c:v>
                      </c:pt>
                      <c:pt idx="6326">
                        <c:v>3.1640000000000001</c:v>
                      </c:pt>
                      <c:pt idx="6327">
                        <c:v>3.165</c:v>
                      </c:pt>
                      <c:pt idx="6328">
                        <c:v>3.165</c:v>
                      </c:pt>
                      <c:pt idx="6329">
                        <c:v>3.1659999999999999</c:v>
                      </c:pt>
                      <c:pt idx="6330">
                        <c:v>3.1659999999999999</c:v>
                      </c:pt>
                      <c:pt idx="6331">
                        <c:v>3.1669999999999998</c:v>
                      </c:pt>
                      <c:pt idx="6332">
                        <c:v>3.1669999999999998</c:v>
                      </c:pt>
                      <c:pt idx="6333">
                        <c:v>3.1680000000000001</c:v>
                      </c:pt>
                      <c:pt idx="6334">
                        <c:v>3.1680000000000001</c:v>
                      </c:pt>
                      <c:pt idx="6335">
                        <c:v>3.169</c:v>
                      </c:pt>
                      <c:pt idx="6336">
                        <c:v>3.169</c:v>
                      </c:pt>
                      <c:pt idx="6337">
                        <c:v>3.17</c:v>
                      </c:pt>
                      <c:pt idx="6338">
                        <c:v>3.17</c:v>
                      </c:pt>
                      <c:pt idx="6339">
                        <c:v>3.1709999999999998</c:v>
                      </c:pt>
                      <c:pt idx="6340">
                        <c:v>3.1709999999999998</c:v>
                      </c:pt>
                      <c:pt idx="6341">
                        <c:v>3.1720000000000002</c:v>
                      </c:pt>
                      <c:pt idx="6342">
                        <c:v>3.1720000000000002</c:v>
                      </c:pt>
                      <c:pt idx="6343">
                        <c:v>3.173</c:v>
                      </c:pt>
                      <c:pt idx="6344">
                        <c:v>3.173</c:v>
                      </c:pt>
                      <c:pt idx="6345">
                        <c:v>3.1739999999999999</c:v>
                      </c:pt>
                      <c:pt idx="6346">
                        <c:v>3.1739999999999999</c:v>
                      </c:pt>
                      <c:pt idx="6347">
                        <c:v>3.1749999999999998</c:v>
                      </c:pt>
                      <c:pt idx="6348">
                        <c:v>3.1749999999999998</c:v>
                      </c:pt>
                      <c:pt idx="6349">
                        <c:v>3.1760000000000002</c:v>
                      </c:pt>
                      <c:pt idx="6350">
                        <c:v>3.1760000000000002</c:v>
                      </c:pt>
                      <c:pt idx="6351">
                        <c:v>3.177</c:v>
                      </c:pt>
                      <c:pt idx="6352">
                        <c:v>3.177</c:v>
                      </c:pt>
                      <c:pt idx="6353">
                        <c:v>3.1779999999999999</c:v>
                      </c:pt>
                      <c:pt idx="6354">
                        <c:v>3.1779999999999999</c:v>
                      </c:pt>
                      <c:pt idx="6355">
                        <c:v>3.1789999999999998</c:v>
                      </c:pt>
                      <c:pt idx="6356">
                        <c:v>3.1789999999999998</c:v>
                      </c:pt>
                      <c:pt idx="6357">
                        <c:v>3.18</c:v>
                      </c:pt>
                      <c:pt idx="6358">
                        <c:v>3.18</c:v>
                      </c:pt>
                      <c:pt idx="6359">
                        <c:v>3.181</c:v>
                      </c:pt>
                      <c:pt idx="6360">
                        <c:v>3.181</c:v>
                      </c:pt>
                      <c:pt idx="6361">
                        <c:v>3.1819999999999999</c:v>
                      </c:pt>
                      <c:pt idx="6362">
                        <c:v>3.1819999999999999</c:v>
                      </c:pt>
                      <c:pt idx="6363">
                        <c:v>3.1829999999999998</c:v>
                      </c:pt>
                      <c:pt idx="6364">
                        <c:v>3.1829999999999998</c:v>
                      </c:pt>
                      <c:pt idx="6365">
                        <c:v>3.1840000000000002</c:v>
                      </c:pt>
                      <c:pt idx="6366">
                        <c:v>3.1840000000000002</c:v>
                      </c:pt>
                      <c:pt idx="6367">
                        <c:v>3.1850000000000001</c:v>
                      </c:pt>
                      <c:pt idx="6368">
                        <c:v>3.1850000000000001</c:v>
                      </c:pt>
                      <c:pt idx="6369">
                        <c:v>3.1859999999999999</c:v>
                      </c:pt>
                      <c:pt idx="6370">
                        <c:v>3.1859999999999999</c:v>
                      </c:pt>
                      <c:pt idx="6371">
                        <c:v>3.1869999999999998</c:v>
                      </c:pt>
                      <c:pt idx="6372">
                        <c:v>3.1869999999999998</c:v>
                      </c:pt>
                      <c:pt idx="6373">
                        <c:v>3.1880000000000002</c:v>
                      </c:pt>
                      <c:pt idx="6374">
                        <c:v>3.1880000000000002</c:v>
                      </c:pt>
                      <c:pt idx="6375">
                        <c:v>3.1890000000000001</c:v>
                      </c:pt>
                      <c:pt idx="6376">
                        <c:v>3.1890000000000001</c:v>
                      </c:pt>
                      <c:pt idx="6377">
                        <c:v>3.19</c:v>
                      </c:pt>
                      <c:pt idx="6378">
                        <c:v>3.19</c:v>
                      </c:pt>
                      <c:pt idx="6379">
                        <c:v>3.1909999999999998</c:v>
                      </c:pt>
                      <c:pt idx="6380">
                        <c:v>3.1909999999999998</c:v>
                      </c:pt>
                      <c:pt idx="6381">
                        <c:v>3.1920000000000002</c:v>
                      </c:pt>
                      <c:pt idx="6382">
                        <c:v>3.1920000000000002</c:v>
                      </c:pt>
                      <c:pt idx="6383">
                        <c:v>3.1930000000000001</c:v>
                      </c:pt>
                      <c:pt idx="6384">
                        <c:v>3.1930000000000001</c:v>
                      </c:pt>
                      <c:pt idx="6385">
                        <c:v>3.194</c:v>
                      </c:pt>
                      <c:pt idx="6386">
                        <c:v>3.194</c:v>
                      </c:pt>
                      <c:pt idx="6387">
                        <c:v>3.1949999999999998</c:v>
                      </c:pt>
                      <c:pt idx="6388">
                        <c:v>3.1949999999999998</c:v>
                      </c:pt>
                      <c:pt idx="6389">
                        <c:v>3.1960000000000002</c:v>
                      </c:pt>
                      <c:pt idx="6390">
                        <c:v>3.1960000000000002</c:v>
                      </c:pt>
                      <c:pt idx="6391">
                        <c:v>3.1970000000000001</c:v>
                      </c:pt>
                      <c:pt idx="6392">
                        <c:v>3.1970000000000001</c:v>
                      </c:pt>
                      <c:pt idx="6393">
                        <c:v>3.198</c:v>
                      </c:pt>
                      <c:pt idx="6394">
                        <c:v>3.198</c:v>
                      </c:pt>
                      <c:pt idx="6395">
                        <c:v>3.1989999999999998</c:v>
                      </c:pt>
                      <c:pt idx="6396">
                        <c:v>3.1989999999999998</c:v>
                      </c:pt>
                      <c:pt idx="6397">
                        <c:v>3.2</c:v>
                      </c:pt>
                      <c:pt idx="6398">
                        <c:v>3.2</c:v>
                      </c:pt>
                      <c:pt idx="6399">
                        <c:v>3.2010000000000001</c:v>
                      </c:pt>
                      <c:pt idx="6400">
                        <c:v>3.2010000000000001</c:v>
                      </c:pt>
                      <c:pt idx="6401">
                        <c:v>3.202</c:v>
                      </c:pt>
                      <c:pt idx="6402">
                        <c:v>3.202</c:v>
                      </c:pt>
                      <c:pt idx="6403">
                        <c:v>3.2029999999999998</c:v>
                      </c:pt>
                      <c:pt idx="6404">
                        <c:v>3.2029999999999998</c:v>
                      </c:pt>
                      <c:pt idx="6405">
                        <c:v>3.2040000000000002</c:v>
                      </c:pt>
                      <c:pt idx="6406">
                        <c:v>3.2040000000000002</c:v>
                      </c:pt>
                      <c:pt idx="6407">
                        <c:v>3.2050000000000001</c:v>
                      </c:pt>
                      <c:pt idx="6408">
                        <c:v>3.2050000000000001</c:v>
                      </c:pt>
                      <c:pt idx="6409">
                        <c:v>3.206</c:v>
                      </c:pt>
                      <c:pt idx="6410">
                        <c:v>3.206</c:v>
                      </c:pt>
                      <c:pt idx="6411">
                        <c:v>3.2069999999999999</c:v>
                      </c:pt>
                      <c:pt idx="6412">
                        <c:v>3.2069999999999999</c:v>
                      </c:pt>
                      <c:pt idx="6413">
                        <c:v>3.2080000000000002</c:v>
                      </c:pt>
                      <c:pt idx="6414">
                        <c:v>3.2080000000000002</c:v>
                      </c:pt>
                      <c:pt idx="6415">
                        <c:v>3.2090000000000001</c:v>
                      </c:pt>
                      <c:pt idx="6416">
                        <c:v>3.2090000000000001</c:v>
                      </c:pt>
                      <c:pt idx="6417">
                        <c:v>3.21</c:v>
                      </c:pt>
                      <c:pt idx="6418">
                        <c:v>3.21</c:v>
                      </c:pt>
                      <c:pt idx="6419">
                        <c:v>3.2109999999999999</c:v>
                      </c:pt>
                      <c:pt idx="6420">
                        <c:v>3.2109999999999999</c:v>
                      </c:pt>
                      <c:pt idx="6421">
                        <c:v>3.2120000000000002</c:v>
                      </c:pt>
                      <c:pt idx="6422">
                        <c:v>3.2120000000000002</c:v>
                      </c:pt>
                      <c:pt idx="6423">
                        <c:v>3.2130000000000001</c:v>
                      </c:pt>
                      <c:pt idx="6424">
                        <c:v>3.2130000000000001</c:v>
                      </c:pt>
                      <c:pt idx="6425">
                        <c:v>3.214</c:v>
                      </c:pt>
                      <c:pt idx="6426">
                        <c:v>3.214</c:v>
                      </c:pt>
                      <c:pt idx="6427">
                        <c:v>3.2149999999999999</c:v>
                      </c:pt>
                      <c:pt idx="6428">
                        <c:v>3.2149999999999999</c:v>
                      </c:pt>
                      <c:pt idx="6429">
                        <c:v>3.2160000000000002</c:v>
                      </c:pt>
                      <c:pt idx="6430">
                        <c:v>3.2160000000000002</c:v>
                      </c:pt>
                      <c:pt idx="6431">
                        <c:v>3.2170000000000001</c:v>
                      </c:pt>
                      <c:pt idx="6432">
                        <c:v>3.2170000000000001</c:v>
                      </c:pt>
                      <c:pt idx="6433">
                        <c:v>3.218</c:v>
                      </c:pt>
                      <c:pt idx="6434">
                        <c:v>3.218</c:v>
                      </c:pt>
                      <c:pt idx="6435">
                        <c:v>3.2189999999999999</c:v>
                      </c:pt>
                      <c:pt idx="6436">
                        <c:v>3.2189999999999999</c:v>
                      </c:pt>
                      <c:pt idx="6437">
                        <c:v>3.22</c:v>
                      </c:pt>
                      <c:pt idx="6438">
                        <c:v>3.22</c:v>
                      </c:pt>
                      <c:pt idx="6439">
                        <c:v>3.2210000000000001</c:v>
                      </c:pt>
                      <c:pt idx="6440">
                        <c:v>3.2210000000000001</c:v>
                      </c:pt>
                      <c:pt idx="6441">
                        <c:v>3.222</c:v>
                      </c:pt>
                      <c:pt idx="6442">
                        <c:v>3.222</c:v>
                      </c:pt>
                      <c:pt idx="6443">
                        <c:v>3.2229999999999999</c:v>
                      </c:pt>
                      <c:pt idx="6444">
                        <c:v>3.2229999999999999</c:v>
                      </c:pt>
                      <c:pt idx="6445">
                        <c:v>3.2240000000000002</c:v>
                      </c:pt>
                      <c:pt idx="6446">
                        <c:v>3.2240000000000002</c:v>
                      </c:pt>
                      <c:pt idx="6447">
                        <c:v>3.2250000000000001</c:v>
                      </c:pt>
                      <c:pt idx="6448">
                        <c:v>3.2250000000000001</c:v>
                      </c:pt>
                      <c:pt idx="6449">
                        <c:v>3.226</c:v>
                      </c:pt>
                      <c:pt idx="6450">
                        <c:v>3.226</c:v>
                      </c:pt>
                      <c:pt idx="6451">
                        <c:v>3.2269999999999999</c:v>
                      </c:pt>
                      <c:pt idx="6452">
                        <c:v>3.2269999999999999</c:v>
                      </c:pt>
                      <c:pt idx="6453">
                        <c:v>3.2280000000000002</c:v>
                      </c:pt>
                      <c:pt idx="6454">
                        <c:v>3.2280000000000002</c:v>
                      </c:pt>
                      <c:pt idx="6455">
                        <c:v>3.2290000000000001</c:v>
                      </c:pt>
                      <c:pt idx="6456">
                        <c:v>3.2290000000000001</c:v>
                      </c:pt>
                      <c:pt idx="6457">
                        <c:v>3.23</c:v>
                      </c:pt>
                      <c:pt idx="6458">
                        <c:v>3.23</c:v>
                      </c:pt>
                      <c:pt idx="6459">
                        <c:v>3.2309999999999999</c:v>
                      </c:pt>
                      <c:pt idx="6460">
                        <c:v>3.2309999999999999</c:v>
                      </c:pt>
                      <c:pt idx="6461">
                        <c:v>3.2320000000000002</c:v>
                      </c:pt>
                      <c:pt idx="6462">
                        <c:v>3.2320000000000002</c:v>
                      </c:pt>
                      <c:pt idx="6463">
                        <c:v>3.2330000000000001</c:v>
                      </c:pt>
                      <c:pt idx="6464">
                        <c:v>3.2330000000000001</c:v>
                      </c:pt>
                      <c:pt idx="6465">
                        <c:v>3.234</c:v>
                      </c:pt>
                      <c:pt idx="6466">
                        <c:v>3.234</c:v>
                      </c:pt>
                      <c:pt idx="6467">
                        <c:v>3.2349999999999999</c:v>
                      </c:pt>
                      <c:pt idx="6468">
                        <c:v>3.2349999999999999</c:v>
                      </c:pt>
                      <c:pt idx="6469">
                        <c:v>3.2360000000000002</c:v>
                      </c:pt>
                      <c:pt idx="6470">
                        <c:v>3.2360000000000002</c:v>
                      </c:pt>
                      <c:pt idx="6471">
                        <c:v>3.2370000000000001</c:v>
                      </c:pt>
                      <c:pt idx="6472">
                        <c:v>3.2370000000000001</c:v>
                      </c:pt>
                      <c:pt idx="6473">
                        <c:v>3.238</c:v>
                      </c:pt>
                      <c:pt idx="6474">
                        <c:v>3.238</c:v>
                      </c:pt>
                      <c:pt idx="6475">
                        <c:v>3.2389999999999999</c:v>
                      </c:pt>
                      <c:pt idx="6476">
                        <c:v>3.2389999999999999</c:v>
                      </c:pt>
                      <c:pt idx="6477">
                        <c:v>3.24</c:v>
                      </c:pt>
                      <c:pt idx="6478">
                        <c:v>3.24</c:v>
                      </c:pt>
                      <c:pt idx="6479">
                        <c:v>3.2410000000000001</c:v>
                      </c:pt>
                      <c:pt idx="6480">
                        <c:v>3.2410000000000001</c:v>
                      </c:pt>
                      <c:pt idx="6481">
                        <c:v>3.242</c:v>
                      </c:pt>
                      <c:pt idx="6482">
                        <c:v>3.242</c:v>
                      </c:pt>
                      <c:pt idx="6483">
                        <c:v>3.2429999999999999</c:v>
                      </c:pt>
                      <c:pt idx="6484">
                        <c:v>3.2429999999999999</c:v>
                      </c:pt>
                      <c:pt idx="6485">
                        <c:v>3.2440000000000002</c:v>
                      </c:pt>
                      <c:pt idx="6486">
                        <c:v>3.2440000000000002</c:v>
                      </c:pt>
                      <c:pt idx="6487">
                        <c:v>3.2450000000000001</c:v>
                      </c:pt>
                      <c:pt idx="6488">
                        <c:v>3.2450000000000001</c:v>
                      </c:pt>
                      <c:pt idx="6489">
                        <c:v>3.246</c:v>
                      </c:pt>
                      <c:pt idx="6490">
                        <c:v>3.246</c:v>
                      </c:pt>
                      <c:pt idx="6491">
                        <c:v>3.2469999999999999</c:v>
                      </c:pt>
                      <c:pt idx="6492">
                        <c:v>3.2469999999999999</c:v>
                      </c:pt>
                      <c:pt idx="6493">
                        <c:v>3.2480000000000002</c:v>
                      </c:pt>
                      <c:pt idx="6494">
                        <c:v>3.2480000000000002</c:v>
                      </c:pt>
                      <c:pt idx="6495">
                        <c:v>3.2490000000000001</c:v>
                      </c:pt>
                      <c:pt idx="6496">
                        <c:v>3.2490000000000001</c:v>
                      </c:pt>
                      <c:pt idx="6497">
                        <c:v>3.25</c:v>
                      </c:pt>
                      <c:pt idx="6498">
                        <c:v>3.25</c:v>
                      </c:pt>
                      <c:pt idx="6499">
                        <c:v>3.2509999999999999</c:v>
                      </c:pt>
                      <c:pt idx="6500">
                        <c:v>3.2509999999999999</c:v>
                      </c:pt>
                      <c:pt idx="6501">
                        <c:v>3.2519999999999998</c:v>
                      </c:pt>
                      <c:pt idx="6502">
                        <c:v>3.2519999999999998</c:v>
                      </c:pt>
                      <c:pt idx="6503">
                        <c:v>3.2530000000000001</c:v>
                      </c:pt>
                      <c:pt idx="6504">
                        <c:v>3.2530000000000001</c:v>
                      </c:pt>
                      <c:pt idx="6505">
                        <c:v>3.254</c:v>
                      </c:pt>
                      <c:pt idx="6506">
                        <c:v>3.254</c:v>
                      </c:pt>
                      <c:pt idx="6507">
                        <c:v>3.2549999999999999</c:v>
                      </c:pt>
                      <c:pt idx="6508">
                        <c:v>3.2549999999999999</c:v>
                      </c:pt>
                      <c:pt idx="6509">
                        <c:v>3.2559999999999998</c:v>
                      </c:pt>
                      <c:pt idx="6510">
                        <c:v>3.2559999999999998</c:v>
                      </c:pt>
                      <c:pt idx="6511">
                        <c:v>3.2570000000000001</c:v>
                      </c:pt>
                      <c:pt idx="6512">
                        <c:v>3.2570000000000001</c:v>
                      </c:pt>
                      <c:pt idx="6513">
                        <c:v>3.258</c:v>
                      </c:pt>
                      <c:pt idx="6514">
                        <c:v>3.258</c:v>
                      </c:pt>
                      <c:pt idx="6515">
                        <c:v>3.2589999999999999</c:v>
                      </c:pt>
                      <c:pt idx="6516">
                        <c:v>3.2589999999999999</c:v>
                      </c:pt>
                      <c:pt idx="6517">
                        <c:v>3.26</c:v>
                      </c:pt>
                      <c:pt idx="6518">
                        <c:v>3.26</c:v>
                      </c:pt>
                      <c:pt idx="6519">
                        <c:v>3.2610000000000001</c:v>
                      </c:pt>
                      <c:pt idx="6520">
                        <c:v>3.2610000000000001</c:v>
                      </c:pt>
                      <c:pt idx="6521">
                        <c:v>3.262</c:v>
                      </c:pt>
                      <c:pt idx="6522">
                        <c:v>3.262</c:v>
                      </c:pt>
                      <c:pt idx="6523">
                        <c:v>3.2629999999999999</c:v>
                      </c:pt>
                      <c:pt idx="6524">
                        <c:v>3.2629999999999999</c:v>
                      </c:pt>
                      <c:pt idx="6525">
                        <c:v>3.2639999999999998</c:v>
                      </c:pt>
                      <c:pt idx="6526">
                        <c:v>3.2639999999999998</c:v>
                      </c:pt>
                      <c:pt idx="6527">
                        <c:v>3.2650000000000001</c:v>
                      </c:pt>
                      <c:pt idx="6528">
                        <c:v>3.2650000000000001</c:v>
                      </c:pt>
                      <c:pt idx="6529">
                        <c:v>3.266</c:v>
                      </c:pt>
                      <c:pt idx="6530">
                        <c:v>3.266</c:v>
                      </c:pt>
                      <c:pt idx="6531">
                        <c:v>3.2669999999999999</c:v>
                      </c:pt>
                      <c:pt idx="6532">
                        <c:v>3.2669999999999999</c:v>
                      </c:pt>
                      <c:pt idx="6533">
                        <c:v>3.2679999999999998</c:v>
                      </c:pt>
                      <c:pt idx="6534">
                        <c:v>3.2679999999999998</c:v>
                      </c:pt>
                      <c:pt idx="6535">
                        <c:v>3.2690000000000001</c:v>
                      </c:pt>
                      <c:pt idx="6536">
                        <c:v>3.2690000000000001</c:v>
                      </c:pt>
                      <c:pt idx="6537">
                        <c:v>3.27</c:v>
                      </c:pt>
                      <c:pt idx="6538">
                        <c:v>3.27</c:v>
                      </c:pt>
                      <c:pt idx="6539">
                        <c:v>3.2709999999999999</c:v>
                      </c:pt>
                      <c:pt idx="6540">
                        <c:v>3.2709999999999999</c:v>
                      </c:pt>
                      <c:pt idx="6541">
                        <c:v>3.2719999999999998</c:v>
                      </c:pt>
                      <c:pt idx="6542">
                        <c:v>3.2719999999999998</c:v>
                      </c:pt>
                      <c:pt idx="6543">
                        <c:v>3.2730000000000001</c:v>
                      </c:pt>
                      <c:pt idx="6544">
                        <c:v>3.2730000000000001</c:v>
                      </c:pt>
                      <c:pt idx="6545">
                        <c:v>3.274</c:v>
                      </c:pt>
                      <c:pt idx="6546">
                        <c:v>3.274</c:v>
                      </c:pt>
                      <c:pt idx="6547">
                        <c:v>3.2749999999999999</c:v>
                      </c:pt>
                      <c:pt idx="6548">
                        <c:v>3.2749999999999999</c:v>
                      </c:pt>
                      <c:pt idx="6549">
                        <c:v>3.2759999999999998</c:v>
                      </c:pt>
                      <c:pt idx="6550">
                        <c:v>3.2759999999999998</c:v>
                      </c:pt>
                      <c:pt idx="6551">
                        <c:v>3.2770000000000001</c:v>
                      </c:pt>
                      <c:pt idx="6552">
                        <c:v>3.2770000000000001</c:v>
                      </c:pt>
                      <c:pt idx="6553">
                        <c:v>3.278</c:v>
                      </c:pt>
                      <c:pt idx="6554">
                        <c:v>3.278</c:v>
                      </c:pt>
                      <c:pt idx="6555">
                        <c:v>3.2789999999999999</c:v>
                      </c:pt>
                      <c:pt idx="6556">
                        <c:v>3.2789999999999999</c:v>
                      </c:pt>
                      <c:pt idx="6557">
                        <c:v>3.28</c:v>
                      </c:pt>
                      <c:pt idx="6558">
                        <c:v>3.28</c:v>
                      </c:pt>
                      <c:pt idx="6559">
                        <c:v>3.2810000000000001</c:v>
                      </c:pt>
                      <c:pt idx="6560">
                        <c:v>3.2810000000000001</c:v>
                      </c:pt>
                      <c:pt idx="6561">
                        <c:v>3.282</c:v>
                      </c:pt>
                      <c:pt idx="6562">
                        <c:v>3.282</c:v>
                      </c:pt>
                      <c:pt idx="6563">
                        <c:v>3.2829999999999999</c:v>
                      </c:pt>
                      <c:pt idx="6564">
                        <c:v>3.2829999999999999</c:v>
                      </c:pt>
                      <c:pt idx="6565">
                        <c:v>3.2839999999999998</c:v>
                      </c:pt>
                      <c:pt idx="6566">
                        <c:v>3.2839999999999998</c:v>
                      </c:pt>
                      <c:pt idx="6567">
                        <c:v>3.2850000000000001</c:v>
                      </c:pt>
                      <c:pt idx="6568">
                        <c:v>3.2850000000000001</c:v>
                      </c:pt>
                      <c:pt idx="6569">
                        <c:v>3.286</c:v>
                      </c:pt>
                      <c:pt idx="6570">
                        <c:v>3.286</c:v>
                      </c:pt>
                      <c:pt idx="6571">
                        <c:v>3.2869999999999999</c:v>
                      </c:pt>
                      <c:pt idx="6572">
                        <c:v>3.2869999999999999</c:v>
                      </c:pt>
                      <c:pt idx="6573">
                        <c:v>3.2879999999999998</c:v>
                      </c:pt>
                      <c:pt idx="6574">
                        <c:v>3.2879999999999998</c:v>
                      </c:pt>
                      <c:pt idx="6575">
                        <c:v>3.2890000000000001</c:v>
                      </c:pt>
                      <c:pt idx="6576">
                        <c:v>3.2890000000000001</c:v>
                      </c:pt>
                      <c:pt idx="6577">
                        <c:v>3.29</c:v>
                      </c:pt>
                      <c:pt idx="6578">
                        <c:v>3.29</c:v>
                      </c:pt>
                      <c:pt idx="6579">
                        <c:v>3.2909999999999999</c:v>
                      </c:pt>
                      <c:pt idx="6580">
                        <c:v>3.2909999999999999</c:v>
                      </c:pt>
                      <c:pt idx="6581">
                        <c:v>3.2919999999999998</c:v>
                      </c:pt>
                      <c:pt idx="6582">
                        <c:v>3.2919999999999998</c:v>
                      </c:pt>
                      <c:pt idx="6583">
                        <c:v>3.2930000000000001</c:v>
                      </c:pt>
                      <c:pt idx="6584">
                        <c:v>3.2930000000000001</c:v>
                      </c:pt>
                      <c:pt idx="6585">
                        <c:v>3.294</c:v>
                      </c:pt>
                      <c:pt idx="6586">
                        <c:v>3.294</c:v>
                      </c:pt>
                      <c:pt idx="6587">
                        <c:v>3.2949999999999999</c:v>
                      </c:pt>
                      <c:pt idx="6588">
                        <c:v>3.2949999999999999</c:v>
                      </c:pt>
                      <c:pt idx="6589">
                        <c:v>3.2959999999999998</c:v>
                      </c:pt>
                      <c:pt idx="6590">
                        <c:v>3.2959999999999998</c:v>
                      </c:pt>
                      <c:pt idx="6591">
                        <c:v>3.2970000000000002</c:v>
                      </c:pt>
                      <c:pt idx="6592">
                        <c:v>3.2970000000000002</c:v>
                      </c:pt>
                      <c:pt idx="6593">
                        <c:v>3.298</c:v>
                      </c:pt>
                      <c:pt idx="6594">
                        <c:v>3.298</c:v>
                      </c:pt>
                      <c:pt idx="6595">
                        <c:v>3.2989999999999999</c:v>
                      </c:pt>
                      <c:pt idx="6596">
                        <c:v>3.2989999999999999</c:v>
                      </c:pt>
                      <c:pt idx="6597">
                        <c:v>3.3</c:v>
                      </c:pt>
                      <c:pt idx="6598">
                        <c:v>3.3</c:v>
                      </c:pt>
                      <c:pt idx="6599">
                        <c:v>3.3010000000000002</c:v>
                      </c:pt>
                      <c:pt idx="6600">
                        <c:v>3.3010000000000002</c:v>
                      </c:pt>
                      <c:pt idx="6601">
                        <c:v>3.302</c:v>
                      </c:pt>
                      <c:pt idx="6602">
                        <c:v>3.302</c:v>
                      </c:pt>
                      <c:pt idx="6603">
                        <c:v>3.3029999999999999</c:v>
                      </c:pt>
                      <c:pt idx="6604">
                        <c:v>3.3029999999999999</c:v>
                      </c:pt>
                      <c:pt idx="6605">
                        <c:v>3.3039999999999998</c:v>
                      </c:pt>
                      <c:pt idx="6606">
                        <c:v>3.3039999999999998</c:v>
                      </c:pt>
                      <c:pt idx="6607">
                        <c:v>3.3050000000000002</c:v>
                      </c:pt>
                      <c:pt idx="6608">
                        <c:v>3.3050000000000002</c:v>
                      </c:pt>
                      <c:pt idx="6609">
                        <c:v>3.306</c:v>
                      </c:pt>
                      <c:pt idx="6610">
                        <c:v>3.306</c:v>
                      </c:pt>
                      <c:pt idx="6611">
                        <c:v>3.3069999999999999</c:v>
                      </c:pt>
                      <c:pt idx="6612">
                        <c:v>3.3069999999999999</c:v>
                      </c:pt>
                      <c:pt idx="6613">
                        <c:v>3.3079999999999998</c:v>
                      </c:pt>
                      <c:pt idx="6614">
                        <c:v>3.3079999999999998</c:v>
                      </c:pt>
                      <c:pt idx="6615">
                        <c:v>3.3090000000000002</c:v>
                      </c:pt>
                      <c:pt idx="6616">
                        <c:v>3.3090000000000002</c:v>
                      </c:pt>
                      <c:pt idx="6617">
                        <c:v>3.31</c:v>
                      </c:pt>
                      <c:pt idx="6618">
                        <c:v>3.31</c:v>
                      </c:pt>
                      <c:pt idx="6619">
                        <c:v>3.3109999999999999</c:v>
                      </c:pt>
                      <c:pt idx="6620">
                        <c:v>3.3109999999999999</c:v>
                      </c:pt>
                      <c:pt idx="6621">
                        <c:v>3.3119999999999998</c:v>
                      </c:pt>
                      <c:pt idx="6622">
                        <c:v>3.3119999999999998</c:v>
                      </c:pt>
                      <c:pt idx="6623">
                        <c:v>3.3130000000000002</c:v>
                      </c:pt>
                      <c:pt idx="6624">
                        <c:v>3.3130000000000002</c:v>
                      </c:pt>
                      <c:pt idx="6625">
                        <c:v>3.3140000000000001</c:v>
                      </c:pt>
                      <c:pt idx="6626">
                        <c:v>3.3140000000000001</c:v>
                      </c:pt>
                      <c:pt idx="6627">
                        <c:v>3.3149999999999999</c:v>
                      </c:pt>
                      <c:pt idx="6628">
                        <c:v>3.3149999999999999</c:v>
                      </c:pt>
                      <c:pt idx="6629">
                        <c:v>3.3159999999999998</c:v>
                      </c:pt>
                      <c:pt idx="6630">
                        <c:v>3.3159999999999998</c:v>
                      </c:pt>
                      <c:pt idx="6631">
                        <c:v>3.3170000000000002</c:v>
                      </c:pt>
                      <c:pt idx="6632">
                        <c:v>3.3170000000000002</c:v>
                      </c:pt>
                      <c:pt idx="6633">
                        <c:v>3.3180000000000001</c:v>
                      </c:pt>
                      <c:pt idx="6634">
                        <c:v>3.3180000000000001</c:v>
                      </c:pt>
                      <c:pt idx="6635">
                        <c:v>3.319</c:v>
                      </c:pt>
                      <c:pt idx="6636">
                        <c:v>3.319</c:v>
                      </c:pt>
                      <c:pt idx="6637">
                        <c:v>3.32</c:v>
                      </c:pt>
                      <c:pt idx="6638">
                        <c:v>3.32</c:v>
                      </c:pt>
                      <c:pt idx="6639">
                        <c:v>3.3210000000000002</c:v>
                      </c:pt>
                      <c:pt idx="6640">
                        <c:v>3.3210000000000002</c:v>
                      </c:pt>
                      <c:pt idx="6641">
                        <c:v>3.3220000000000001</c:v>
                      </c:pt>
                      <c:pt idx="6642">
                        <c:v>3.3220000000000001</c:v>
                      </c:pt>
                      <c:pt idx="6643">
                        <c:v>3.323</c:v>
                      </c:pt>
                      <c:pt idx="6644">
                        <c:v>3.323</c:v>
                      </c:pt>
                      <c:pt idx="6645">
                        <c:v>3.3239999999999998</c:v>
                      </c:pt>
                      <c:pt idx="6646">
                        <c:v>3.3239999999999998</c:v>
                      </c:pt>
                      <c:pt idx="6647">
                        <c:v>3.3250000000000002</c:v>
                      </c:pt>
                      <c:pt idx="6648">
                        <c:v>3.3250000000000002</c:v>
                      </c:pt>
                      <c:pt idx="6649">
                        <c:v>3.3260000000000001</c:v>
                      </c:pt>
                      <c:pt idx="6650">
                        <c:v>3.3260000000000001</c:v>
                      </c:pt>
                      <c:pt idx="6651">
                        <c:v>3.327</c:v>
                      </c:pt>
                      <c:pt idx="6652">
                        <c:v>3.327</c:v>
                      </c:pt>
                      <c:pt idx="6653">
                        <c:v>3.3279999999999998</c:v>
                      </c:pt>
                      <c:pt idx="6654">
                        <c:v>3.3279999999999998</c:v>
                      </c:pt>
                      <c:pt idx="6655">
                        <c:v>3.3290000000000002</c:v>
                      </c:pt>
                      <c:pt idx="6656">
                        <c:v>3.3290000000000002</c:v>
                      </c:pt>
                      <c:pt idx="6657">
                        <c:v>3.33</c:v>
                      </c:pt>
                      <c:pt idx="6658">
                        <c:v>3.33</c:v>
                      </c:pt>
                      <c:pt idx="6659">
                        <c:v>3.331</c:v>
                      </c:pt>
                      <c:pt idx="6660">
                        <c:v>3.331</c:v>
                      </c:pt>
                      <c:pt idx="6661">
                        <c:v>3.3319999999999999</c:v>
                      </c:pt>
                      <c:pt idx="6662">
                        <c:v>3.3319999999999999</c:v>
                      </c:pt>
                      <c:pt idx="6663">
                        <c:v>3.3330000000000002</c:v>
                      </c:pt>
                      <c:pt idx="6664">
                        <c:v>3.3330000000000002</c:v>
                      </c:pt>
                      <c:pt idx="6665">
                        <c:v>3.3340000000000001</c:v>
                      </c:pt>
                      <c:pt idx="6666">
                        <c:v>3.3340000000000001</c:v>
                      </c:pt>
                      <c:pt idx="6667">
                        <c:v>3.335</c:v>
                      </c:pt>
                      <c:pt idx="6668">
                        <c:v>3.335</c:v>
                      </c:pt>
                      <c:pt idx="6669">
                        <c:v>3.3359999999999999</c:v>
                      </c:pt>
                      <c:pt idx="6670">
                        <c:v>3.3359999999999999</c:v>
                      </c:pt>
                      <c:pt idx="6671">
                        <c:v>3.3370000000000002</c:v>
                      </c:pt>
                      <c:pt idx="6672">
                        <c:v>3.3370000000000002</c:v>
                      </c:pt>
                      <c:pt idx="6673">
                        <c:v>3.3380000000000001</c:v>
                      </c:pt>
                      <c:pt idx="6674">
                        <c:v>3.3380000000000001</c:v>
                      </c:pt>
                      <c:pt idx="6675">
                        <c:v>3.339</c:v>
                      </c:pt>
                      <c:pt idx="6676">
                        <c:v>3.339</c:v>
                      </c:pt>
                      <c:pt idx="6677">
                        <c:v>3.34</c:v>
                      </c:pt>
                      <c:pt idx="6678">
                        <c:v>3.34</c:v>
                      </c:pt>
                      <c:pt idx="6679">
                        <c:v>3.3410000000000002</c:v>
                      </c:pt>
                      <c:pt idx="6680">
                        <c:v>3.3410000000000002</c:v>
                      </c:pt>
                      <c:pt idx="6681">
                        <c:v>3.3420000000000001</c:v>
                      </c:pt>
                      <c:pt idx="6682">
                        <c:v>3.3420000000000001</c:v>
                      </c:pt>
                      <c:pt idx="6683">
                        <c:v>3.343</c:v>
                      </c:pt>
                      <c:pt idx="6684">
                        <c:v>3.343</c:v>
                      </c:pt>
                      <c:pt idx="6685">
                        <c:v>3.3439999999999999</c:v>
                      </c:pt>
                      <c:pt idx="6686">
                        <c:v>3.3439999999999999</c:v>
                      </c:pt>
                      <c:pt idx="6687">
                        <c:v>3.3450000000000002</c:v>
                      </c:pt>
                      <c:pt idx="6688">
                        <c:v>3.3450000000000002</c:v>
                      </c:pt>
                      <c:pt idx="6689">
                        <c:v>3.3460000000000001</c:v>
                      </c:pt>
                      <c:pt idx="6690">
                        <c:v>3.3460000000000001</c:v>
                      </c:pt>
                      <c:pt idx="6691">
                        <c:v>3.347</c:v>
                      </c:pt>
                      <c:pt idx="6692">
                        <c:v>3.347</c:v>
                      </c:pt>
                      <c:pt idx="6693">
                        <c:v>3.3479999999999999</c:v>
                      </c:pt>
                      <c:pt idx="6694">
                        <c:v>3.3479999999999999</c:v>
                      </c:pt>
                      <c:pt idx="6695">
                        <c:v>3.3490000000000002</c:v>
                      </c:pt>
                      <c:pt idx="6696">
                        <c:v>3.3490000000000002</c:v>
                      </c:pt>
                      <c:pt idx="6697">
                        <c:v>3.35</c:v>
                      </c:pt>
                      <c:pt idx="6698">
                        <c:v>3.35</c:v>
                      </c:pt>
                      <c:pt idx="6699">
                        <c:v>3.351</c:v>
                      </c:pt>
                      <c:pt idx="6700">
                        <c:v>3.351</c:v>
                      </c:pt>
                      <c:pt idx="6701">
                        <c:v>3.3519999999999999</c:v>
                      </c:pt>
                      <c:pt idx="6702">
                        <c:v>3.3519999999999999</c:v>
                      </c:pt>
                      <c:pt idx="6703">
                        <c:v>3.3530000000000002</c:v>
                      </c:pt>
                      <c:pt idx="6704">
                        <c:v>3.3530000000000002</c:v>
                      </c:pt>
                      <c:pt idx="6705">
                        <c:v>3.3540000000000001</c:v>
                      </c:pt>
                      <c:pt idx="6706">
                        <c:v>3.3540000000000001</c:v>
                      </c:pt>
                      <c:pt idx="6707">
                        <c:v>3.355</c:v>
                      </c:pt>
                      <c:pt idx="6708">
                        <c:v>3.355</c:v>
                      </c:pt>
                      <c:pt idx="6709">
                        <c:v>3.3559999999999999</c:v>
                      </c:pt>
                      <c:pt idx="6710">
                        <c:v>3.3559999999999999</c:v>
                      </c:pt>
                      <c:pt idx="6711">
                        <c:v>3.3570000000000002</c:v>
                      </c:pt>
                      <c:pt idx="6712">
                        <c:v>3.3570000000000002</c:v>
                      </c:pt>
                      <c:pt idx="6713">
                        <c:v>3.3580000000000001</c:v>
                      </c:pt>
                      <c:pt idx="6714">
                        <c:v>3.3580000000000001</c:v>
                      </c:pt>
                      <c:pt idx="6715">
                        <c:v>3.359</c:v>
                      </c:pt>
                      <c:pt idx="6716">
                        <c:v>3.359</c:v>
                      </c:pt>
                      <c:pt idx="6717">
                        <c:v>3.36</c:v>
                      </c:pt>
                      <c:pt idx="6718">
                        <c:v>3.36</c:v>
                      </c:pt>
                      <c:pt idx="6719">
                        <c:v>3.3610000000000002</c:v>
                      </c:pt>
                      <c:pt idx="6720">
                        <c:v>3.3610000000000002</c:v>
                      </c:pt>
                      <c:pt idx="6721">
                        <c:v>3.3620000000000001</c:v>
                      </c:pt>
                      <c:pt idx="6722">
                        <c:v>3.3620000000000001</c:v>
                      </c:pt>
                      <c:pt idx="6723">
                        <c:v>3.363</c:v>
                      </c:pt>
                      <c:pt idx="6724">
                        <c:v>3.363</c:v>
                      </c:pt>
                      <c:pt idx="6725">
                        <c:v>3.3639999999999999</c:v>
                      </c:pt>
                      <c:pt idx="6726">
                        <c:v>3.3639999999999999</c:v>
                      </c:pt>
                      <c:pt idx="6727">
                        <c:v>3.3650000000000002</c:v>
                      </c:pt>
                      <c:pt idx="6728">
                        <c:v>3.3650000000000002</c:v>
                      </c:pt>
                      <c:pt idx="6729">
                        <c:v>3.3660000000000001</c:v>
                      </c:pt>
                      <c:pt idx="6730">
                        <c:v>3.3660000000000001</c:v>
                      </c:pt>
                      <c:pt idx="6731">
                        <c:v>3.367</c:v>
                      </c:pt>
                      <c:pt idx="6732">
                        <c:v>3.367</c:v>
                      </c:pt>
                      <c:pt idx="6733">
                        <c:v>3.3679999999999999</c:v>
                      </c:pt>
                      <c:pt idx="6734">
                        <c:v>3.3679999999999999</c:v>
                      </c:pt>
                      <c:pt idx="6735">
                        <c:v>3.3690000000000002</c:v>
                      </c:pt>
                      <c:pt idx="6736">
                        <c:v>3.3690000000000002</c:v>
                      </c:pt>
                      <c:pt idx="6737">
                        <c:v>3.37</c:v>
                      </c:pt>
                      <c:pt idx="6738">
                        <c:v>3.37</c:v>
                      </c:pt>
                      <c:pt idx="6739">
                        <c:v>3.371</c:v>
                      </c:pt>
                      <c:pt idx="6740">
                        <c:v>3.371</c:v>
                      </c:pt>
                      <c:pt idx="6741">
                        <c:v>3.3719999999999999</c:v>
                      </c:pt>
                      <c:pt idx="6742">
                        <c:v>3.3719999999999999</c:v>
                      </c:pt>
                      <c:pt idx="6743">
                        <c:v>3.3730000000000002</c:v>
                      </c:pt>
                      <c:pt idx="6744">
                        <c:v>3.3730000000000002</c:v>
                      </c:pt>
                      <c:pt idx="6745">
                        <c:v>3.3740000000000001</c:v>
                      </c:pt>
                      <c:pt idx="6746">
                        <c:v>3.3740000000000001</c:v>
                      </c:pt>
                      <c:pt idx="6747">
                        <c:v>3.375</c:v>
                      </c:pt>
                      <c:pt idx="6748">
                        <c:v>3.375</c:v>
                      </c:pt>
                      <c:pt idx="6749">
                        <c:v>3.3759999999999999</c:v>
                      </c:pt>
                      <c:pt idx="6750">
                        <c:v>3.3759999999999999</c:v>
                      </c:pt>
                      <c:pt idx="6751">
                        <c:v>3.3769999999999998</c:v>
                      </c:pt>
                      <c:pt idx="6752">
                        <c:v>3.3769999999999998</c:v>
                      </c:pt>
                      <c:pt idx="6753">
                        <c:v>3.3780000000000001</c:v>
                      </c:pt>
                      <c:pt idx="6754">
                        <c:v>3.3780000000000001</c:v>
                      </c:pt>
                      <c:pt idx="6755">
                        <c:v>3.379</c:v>
                      </c:pt>
                      <c:pt idx="6756">
                        <c:v>3.379</c:v>
                      </c:pt>
                      <c:pt idx="6757">
                        <c:v>3.38</c:v>
                      </c:pt>
                      <c:pt idx="6758">
                        <c:v>3.38</c:v>
                      </c:pt>
                      <c:pt idx="6759">
                        <c:v>3.3809999999999998</c:v>
                      </c:pt>
                      <c:pt idx="6760">
                        <c:v>3.3809999999999998</c:v>
                      </c:pt>
                      <c:pt idx="6761">
                        <c:v>3.3820000000000001</c:v>
                      </c:pt>
                      <c:pt idx="6762">
                        <c:v>3.3820000000000001</c:v>
                      </c:pt>
                      <c:pt idx="6763">
                        <c:v>3.383</c:v>
                      </c:pt>
                      <c:pt idx="6764">
                        <c:v>3.383</c:v>
                      </c:pt>
                      <c:pt idx="6765">
                        <c:v>3.3839999999999999</c:v>
                      </c:pt>
                      <c:pt idx="6766">
                        <c:v>3.3839999999999999</c:v>
                      </c:pt>
                      <c:pt idx="6767">
                        <c:v>3.3849999999999998</c:v>
                      </c:pt>
                      <c:pt idx="6768">
                        <c:v>3.3849999999999998</c:v>
                      </c:pt>
                      <c:pt idx="6769">
                        <c:v>3.3860000000000001</c:v>
                      </c:pt>
                      <c:pt idx="6770">
                        <c:v>3.3860000000000001</c:v>
                      </c:pt>
                      <c:pt idx="6771">
                        <c:v>3.387</c:v>
                      </c:pt>
                      <c:pt idx="6772">
                        <c:v>3.387</c:v>
                      </c:pt>
                      <c:pt idx="6773">
                        <c:v>3.3879999999999999</c:v>
                      </c:pt>
                      <c:pt idx="6774">
                        <c:v>3.3879999999999999</c:v>
                      </c:pt>
                      <c:pt idx="6775">
                        <c:v>3.3889999999999998</c:v>
                      </c:pt>
                      <c:pt idx="6776">
                        <c:v>3.3889999999999998</c:v>
                      </c:pt>
                      <c:pt idx="6777">
                        <c:v>3.39</c:v>
                      </c:pt>
                      <c:pt idx="6778">
                        <c:v>3.39</c:v>
                      </c:pt>
                      <c:pt idx="6779">
                        <c:v>3.391</c:v>
                      </c:pt>
                      <c:pt idx="6780">
                        <c:v>3.391</c:v>
                      </c:pt>
                      <c:pt idx="6781">
                        <c:v>3.3919999999999999</c:v>
                      </c:pt>
                      <c:pt idx="6782">
                        <c:v>3.3919999999999999</c:v>
                      </c:pt>
                      <c:pt idx="6783">
                        <c:v>3.3929999999999998</c:v>
                      </c:pt>
                      <c:pt idx="6784">
                        <c:v>3.3929999999999998</c:v>
                      </c:pt>
                      <c:pt idx="6785">
                        <c:v>3.3940000000000001</c:v>
                      </c:pt>
                      <c:pt idx="6786">
                        <c:v>3.3940000000000001</c:v>
                      </c:pt>
                      <c:pt idx="6787">
                        <c:v>3.395</c:v>
                      </c:pt>
                      <c:pt idx="6788">
                        <c:v>3.395</c:v>
                      </c:pt>
                      <c:pt idx="6789">
                        <c:v>3.3959999999999999</c:v>
                      </c:pt>
                      <c:pt idx="6790">
                        <c:v>3.3959999999999999</c:v>
                      </c:pt>
                      <c:pt idx="6791">
                        <c:v>3.3969999999999998</c:v>
                      </c:pt>
                      <c:pt idx="6792">
                        <c:v>3.3969999999999998</c:v>
                      </c:pt>
                      <c:pt idx="6793">
                        <c:v>3.3980000000000001</c:v>
                      </c:pt>
                      <c:pt idx="6794">
                        <c:v>3.3980000000000001</c:v>
                      </c:pt>
                      <c:pt idx="6795">
                        <c:v>3.399</c:v>
                      </c:pt>
                      <c:pt idx="6796">
                        <c:v>3.399</c:v>
                      </c:pt>
                      <c:pt idx="6797">
                        <c:v>3.4</c:v>
                      </c:pt>
                      <c:pt idx="6798">
                        <c:v>3.4</c:v>
                      </c:pt>
                      <c:pt idx="6799">
                        <c:v>3.4009999999999998</c:v>
                      </c:pt>
                      <c:pt idx="6800">
                        <c:v>3.4009999999999998</c:v>
                      </c:pt>
                      <c:pt idx="6801">
                        <c:v>3.4020000000000001</c:v>
                      </c:pt>
                      <c:pt idx="6802">
                        <c:v>3.4020000000000001</c:v>
                      </c:pt>
                      <c:pt idx="6803">
                        <c:v>3.403</c:v>
                      </c:pt>
                      <c:pt idx="6804">
                        <c:v>3.403</c:v>
                      </c:pt>
                      <c:pt idx="6805">
                        <c:v>3.4039999999999999</c:v>
                      </c:pt>
                      <c:pt idx="6806">
                        <c:v>3.4039999999999999</c:v>
                      </c:pt>
                      <c:pt idx="6807">
                        <c:v>3.4049999999999998</c:v>
                      </c:pt>
                      <c:pt idx="6808">
                        <c:v>3.4049999999999998</c:v>
                      </c:pt>
                      <c:pt idx="6809">
                        <c:v>3.4060000000000001</c:v>
                      </c:pt>
                      <c:pt idx="6810">
                        <c:v>3.4060000000000001</c:v>
                      </c:pt>
                      <c:pt idx="6811">
                        <c:v>3.407</c:v>
                      </c:pt>
                      <c:pt idx="6812">
                        <c:v>3.407</c:v>
                      </c:pt>
                      <c:pt idx="6813">
                        <c:v>3.4079999999999999</c:v>
                      </c:pt>
                      <c:pt idx="6814">
                        <c:v>3.4079999999999999</c:v>
                      </c:pt>
                      <c:pt idx="6815">
                        <c:v>3.4089999999999998</c:v>
                      </c:pt>
                      <c:pt idx="6816">
                        <c:v>3.4089999999999998</c:v>
                      </c:pt>
                      <c:pt idx="6817">
                        <c:v>3.41</c:v>
                      </c:pt>
                      <c:pt idx="6818">
                        <c:v>3.41</c:v>
                      </c:pt>
                      <c:pt idx="6819">
                        <c:v>3.411</c:v>
                      </c:pt>
                      <c:pt idx="6820">
                        <c:v>3.411</c:v>
                      </c:pt>
                      <c:pt idx="6821">
                        <c:v>3.4119999999999999</c:v>
                      </c:pt>
                      <c:pt idx="6822">
                        <c:v>3.4119999999999999</c:v>
                      </c:pt>
                      <c:pt idx="6823">
                        <c:v>3.4129999999999998</c:v>
                      </c:pt>
                      <c:pt idx="6824">
                        <c:v>3.4129999999999998</c:v>
                      </c:pt>
                      <c:pt idx="6825">
                        <c:v>3.4140000000000001</c:v>
                      </c:pt>
                      <c:pt idx="6826">
                        <c:v>3.4140000000000001</c:v>
                      </c:pt>
                      <c:pt idx="6827">
                        <c:v>3.415</c:v>
                      </c:pt>
                      <c:pt idx="6828">
                        <c:v>3.415</c:v>
                      </c:pt>
                      <c:pt idx="6829">
                        <c:v>3.4159999999999999</c:v>
                      </c:pt>
                      <c:pt idx="6830">
                        <c:v>3.4159999999999999</c:v>
                      </c:pt>
                      <c:pt idx="6831">
                        <c:v>3.4169999999999998</c:v>
                      </c:pt>
                      <c:pt idx="6832">
                        <c:v>3.4169999999999998</c:v>
                      </c:pt>
                      <c:pt idx="6833">
                        <c:v>3.4180000000000001</c:v>
                      </c:pt>
                      <c:pt idx="6834">
                        <c:v>3.4180000000000001</c:v>
                      </c:pt>
                      <c:pt idx="6835">
                        <c:v>3.419</c:v>
                      </c:pt>
                      <c:pt idx="6836">
                        <c:v>3.419</c:v>
                      </c:pt>
                      <c:pt idx="6837">
                        <c:v>3.42</c:v>
                      </c:pt>
                      <c:pt idx="6838">
                        <c:v>3.42</c:v>
                      </c:pt>
                      <c:pt idx="6839">
                        <c:v>3.4209999999999998</c:v>
                      </c:pt>
                      <c:pt idx="6840">
                        <c:v>3.4209999999999998</c:v>
                      </c:pt>
                      <c:pt idx="6841">
                        <c:v>3.4220000000000002</c:v>
                      </c:pt>
                      <c:pt idx="6842">
                        <c:v>3.4220000000000002</c:v>
                      </c:pt>
                      <c:pt idx="6843">
                        <c:v>3.423</c:v>
                      </c:pt>
                      <c:pt idx="6844">
                        <c:v>3.423</c:v>
                      </c:pt>
                      <c:pt idx="6845">
                        <c:v>3.4239999999999999</c:v>
                      </c:pt>
                      <c:pt idx="6846">
                        <c:v>3.4239999999999999</c:v>
                      </c:pt>
                      <c:pt idx="6847">
                        <c:v>3.4249999999999998</c:v>
                      </c:pt>
                      <c:pt idx="6848">
                        <c:v>3.4249999999999998</c:v>
                      </c:pt>
                      <c:pt idx="6849">
                        <c:v>3.4260000000000002</c:v>
                      </c:pt>
                      <c:pt idx="6850">
                        <c:v>3.4260000000000002</c:v>
                      </c:pt>
                      <c:pt idx="6851">
                        <c:v>3.427</c:v>
                      </c:pt>
                      <c:pt idx="6852">
                        <c:v>3.427</c:v>
                      </c:pt>
                      <c:pt idx="6853">
                        <c:v>3.4279999999999999</c:v>
                      </c:pt>
                      <c:pt idx="6854">
                        <c:v>3.4279999999999999</c:v>
                      </c:pt>
                      <c:pt idx="6855">
                        <c:v>3.4289999999999998</c:v>
                      </c:pt>
                      <c:pt idx="6856">
                        <c:v>3.4289999999999998</c:v>
                      </c:pt>
                      <c:pt idx="6857">
                        <c:v>3.43</c:v>
                      </c:pt>
                      <c:pt idx="6858">
                        <c:v>3.43</c:v>
                      </c:pt>
                      <c:pt idx="6859">
                        <c:v>3.431</c:v>
                      </c:pt>
                      <c:pt idx="6860">
                        <c:v>3.431</c:v>
                      </c:pt>
                      <c:pt idx="6861">
                        <c:v>3.4319999999999999</c:v>
                      </c:pt>
                      <c:pt idx="6862">
                        <c:v>3.4319999999999999</c:v>
                      </c:pt>
                      <c:pt idx="6863">
                        <c:v>3.4329999999999998</c:v>
                      </c:pt>
                      <c:pt idx="6864">
                        <c:v>3.4329999999999998</c:v>
                      </c:pt>
                      <c:pt idx="6865">
                        <c:v>3.4340000000000002</c:v>
                      </c:pt>
                      <c:pt idx="6866">
                        <c:v>3.4340000000000002</c:v>
                      </c:pt>
                      <c:pt idx="6867">
                        <c:v>3.4350000000000001</c:v>
                      </c:pt>
                      <c:pt idx="6868">
                        <c:v>3.4350000000000001</c:v>
                      </c:pt>
                      <c:pt idx="6869">
                        <c:v>3.4359999999999999</c:v>
                      </c:pt>
                      <c:pt idx="6870">
                        <c:v>3.4359999999999999</c:v>
                      </c:pt>
                      <c:pt idx="6871">
                        <c:v>3.4369999999999998</c:v>
                      </c:pt>
                      <c:pt idx="6872">
                        <c:v>3.4369999999999998</c:v>
                      </c:pt>
                      <c:pt idx="6873">
                        <c:v>3.4380000000000002</c:v>
                      </c:pt>
                      <c:pt idx="6874">
                        <c:v>3.4380000000000002</c:v>
                      </c:pt>
                      <c:pt idx="6875">
                        <c:v>3.4390000000000001</c:v>
                      </c:pt>
                      <c:pt idx="6876">
                        <c:v>3.4390000000000001</c:v>
                      </c:pt>
                      <c:pt idx="6877">
                        <c:v>3.44</c:v>
                      </c:pt>
                      <c:pt idx="6878">
                        <c:v>3.44</c:v>
                      </c:pt>
                      <c:pt idx="6879">
                        <c:v>3.4409999999999998</c:v>
                      </c:pt>
                      <c:pt idx="6880">
                        <c:v>3.4409999999999998</c:v>
                      </c:pt>
                      <c:pt idx="6881">
                        <c:v>3.4420000000000002</c:v>
                      </c:pt>
                      <c:pt idx="6882">
                        <c:v>3.4420000000000002</c:v>
                      </c:pt>
                      <c:pt idx="6883">
                        <c:v>3.4430000000000001</c:v>
                      </c:pt>
                      <c:pt idx="6884">
                        <c:v>3.4430000000000001</c:v>
                      </c:pt>
                      <c:pt idx="6885">
                        <c:v>3.444</c:v>
                      </c:pt>
                      <c:pt idx="6886">
                        <c:v>3.444</c:v>
                      </c:pt>
                      <c:pt idx="6887">
                        <c:v>3.4449999999999998</c:v>
                      </c:pt>
                      <c:pt idx="6888">
                        <c:v>3.4449999999999998</c:v>
                      </c:pt>
                      <c:pt idx="6889">
                        <c:v>3.4460000000000002</c:v>
                      </c:pt>
                      <c:pt idx="6890">
                        <c:v>3.4460000000000002</c:v>
                      </c:pt>
                      <c:pt idx="6891">
                        <c:v>3.4470000000000001</c:v>
                      </c:pt>
                      <c:pt idx="6892">
                        <c:v>3.4470000000000001</c:v>
                      </c:pt>
                      <c:pt idx="6893">
                        <c:v>3.448</c:v>
                      </c:pt>
                      <c:pt idx="6894">
                        <c:v>3.448</c:v>
                      </c:pt>
                      <c:pt idx="6895">
                        <c:v>3.4489999999999998</c:v>
                      </c:pt>
                      <c:pt idx="6896">
                        <c:v>3.4489999999999998</c:v>
                      </c:pt>
                      <c:pt idx="6897">
                        <c:v>3.45</c:v>
                      </c:pt>
                      <c:pt idx="6898">
                        <c:v>3.45</c:v>
                      </c:pt>
                      <c:pt idx="6899">
                        <c:v>3.4510000000000001</c:v>
                      </c:pt>
                      <c:pt idx="6900">
                        <c:v>3.4510000000000001</c:v>
                      </c:pt>
                      <c:pt idx="6901">
                        <c:v>3.452</c:v>
                      </c:pt>
                      <c:pt idx="6902">
                        <c:v>3.452</c:v>
                      </c:pt>
                      <c:pt idx="6903">
                        <c:v>3.4529999999999998</c:v>
                      </c:pt>
                      <c:pt idx="6904">
                        <c:v>3.4529999999999998</c:v>
                      </c:pt>
                      <c:pt idx="6905">
                        <c:v>3.4540000000000002</c:v>
                      </c:pt>
                      <c:pt idx="6906">
                        <c:v>3.4540000000000002</c:v>
                      </c:pt>
                      <c:pt idx="6907">
                        <c:v>3.4550000000000001</c:v>
                      </c:pt>
                      <c:pt idx="6908">
                        <c:v>3.4550000000000001</c:v>
                      </c:pt>
                      <c:pt idx="6909">
                        <c:v>3.456</c:v>
                      </c:pt>
                      <c:pt idx="6910">
                        <c:v>3.456</c:v>
                      </c:pt>
                      <c:pt idx="6911">
                        <c:v>3.4569999999999999</c:v>
                      </c:pt>
                      <c:pt idx="6912">
                        <c:v>3.4569999999999999</c:v>
                      </c:pt>
                      <c:pt idx="6913">
                        <c:v>3.4580000000000002</c:v>
                      </c:pt>
                      <c:pt idx="6914">
                        <c:v>3.4580000000000002</c:v>
                      </c:pt>
                      <c:pt idx="6915">
                        <c:v>3.4590000000000001</c:v>
                      </c:pt>
                      <c:pt idx="6916">
                        <c:v>3.4590000000000001</c:v>
                      </c:pt>
                      <c:pt idx="6917">
                        <c:v>3.46</c:v>
                      </c:pt>
                      <c:pt idx="6918">
                        <c:v>3.46</c:v>
                      </c:pt>
                      <c:pt idx="6919">
                        <c:v>3.4609999999999999</c:v>
                      </c:pt>
                      <c:pt idx="6920">
                        <c:v>3.4609999999999999</c:v>
                      </c:pt>
                      <c:pt idx="6921">
                        <c:v>3.4620000000000002</c:v>
                      </c:pt>
                      <c:pt idx="6922">
                        <c:v>3.4620000000000002</c:v>
                      </c:pt>
                      <c:pt idx="6923">
                        <c:v>3.4630000000000001</c:v>
                      </c:pt>
                      <c:pt idx="6924">
                        <c:v>3.4630000000000001</c:v>
                      </c:pt>
                      <c:pt idx="6925">
                        <c:v>3.464</c:v>
                      </c:pt>
                      <c:pt idx="6926">
                        <c:v>3.464</c:v>
                      </c:pt>
                      <c:pt idx="6927">
                        <c:v>3.4649999999999999</c:v>
                      </c:pt>
                      <c:pt idx="6928">
                        <c:v>3.4649999999999999</c:v>
                      </c:pt>
                      <c:pt idx="6929">
                        <c:v>3.4660000000000002</c:v>
                      </c:pt>
                      <c:pt idx="6930">
                        <c:v>3.4660000000000002</c:v>
                      </c:pt>
                      <c:pt idx="6931">
                        <c:v>3.4670000000000001</c:v>
                      </c:pt>
                      <c:pt idx="6932">
                        <c:v>3.4670000000000001</c:v>
                      </c:pt>
                      <c:pt idx="6933">
                        <c:v>3.468</c:v>
                      </c:pt>
                      <c:pt idx="6934">
                        <c:v>3.468</c:v>
                      </c:pt>
                      <c:pt idx="6935">
                        <c:v>3.4689999999999999</c:v>
                      </c:pt>
                      <c:pt idx="6936">
                        <c:v>3.4689999999999999</c:v>
                      </c:pt>
                      <c:pt idx="6937">
                        <c:v>3.47</c:v>
                      </c:pt>
                      <c:pt idx="6938">
                        <c:v>3.47</c:v>
                      </c:pt>
                      <c:pt idx="6939">
                        <c:v>3.4710000000000001</c:v>
                      </c:pt>
                      <c:pt idx="6940">
                        <c:v>3.4710000000000001</c:v>
                      </c:pt>
                      <c:pt idx="6941">
                        <c:v>3.472</c:v>
                      </c:pt>
                      <c:pt idx="6942">
                        <c:v>3.472</c:v>
                      </c:pt>
                      <c:pt idx="6943">
                        <c:v>3.4729999999999999</c:v>
                      </c:pt>
                      <c:pt idx="6944">
                        <c:v>3.4729999999999999</c:v>
                      </c:pt>
                      <c:pt idx="6945">
                        <c:v>3.4740000000000002</c:v>
                      </c:pt>
                      <c:pt idx="6946">
                        <c:v>3.4740000000000002</c:v>
                      </c:pt>
                      <c:pt idx="6947">
                        <c:v>3.4750000000000001</c:v>
                      </c:pt>
                      <c:pt idx="6948">
                        <c:v>3.4750000000000001</c:v>
                      </c:pt>
                      <c:pt idx="6949">
                        <c:v>3.476</c:v>
                      </c:pt>
                      <c:pt idx="6950">
                        <c:v>3.476</c:v>
                      </c:pt>
                      <c:pt idx="6951">
                        <c:v>3.4769999999999999</c:v>
                      </c:pt>
                      <c:pt idx="6952">
                        <c:v>3.4769999999999999</c:v>
                      </c:pt>
                      <c:pt idx="6953">
                        <c:v>3.4780000000000002</c:v>
                      </c:pt>
                      <c:pt idx="6954">
                        <c:v>3.4780000000000002</c:v>
                      </c:pt>
                      <c:pt idx="6955">
                        <c:v>3.4790000000000001</c:v>
                      </c:pt>
                      <c:pt idx="6956">
                        <c:v>3.4790000000000001</c:v>
                      </c:pt>
                      <c:pt idx="6957">
                        <c:v>3.48</c:v>
                      </c:pt>
                      <c:pt idx="6958">
                        <c:v>3.48</c:v>
                      </c:pt>
                      <c:pt idx="6959">
                        <c:v>3.4809999999999999</c:v>
                      </c:pt>
                      <c:pt idx="6960">
                        <c:v>3.4809999999999999</c:v>
                      </c:pt>
                      <c:pt idx="6961">
                        <c:v>3.4820000000000002</c:v>
                      </c:pt>
                      <c:pt idx="6962">
                        <c:v>3.4820000000000002</c:v>
                      </c:pt>
                      <c:pt idx="6963">
                        <c:v>3.4830000000000001</c:v>
                      </c:pt>
                      <c:pt idx="6964">
                        <c:v>3.4830000000000001</c:v>
                      </c:pt>
                      <c:pt idx="6965">
                        <c:v>3.484</c:v>
                      </c:pt>
                      <c:pt idx="6966">
                        <c:v>3.484</c:v>
                      </c:pt>
                      <c:pt idx="6967">
                        <c:v>3.4849999999999999</c:v>
                      </c:pt>
                      <c:pt idx="6968">
                        <c:v>3.4849999999999999</c:v>
                      </c:pt>
                      <c:pt idx="6969">
                        <c:v>3.4860000000000002</c:v>
                      </c:pt>
                      <c:pt idx="6970">
                        <c:v>3.4860000000000002</c:v>
                      </c:pt>
                      <c:pt idx="6971">
                        <c:v>3.4870000000000001</c:v>
                      </c:pt>
                      <c:pt idx="6972">
                        <c:v>3.4870000000000001</c:v>
                      </c:pt>
                      <c:pt idx="6973">
                        <c:v>3.488</c:v>
                      </c:pt>
                      <c:pt idx="6974">
                        <c:v>3.488</c:v>
                      </c:pt>
                      <c:pt idx="6975">
                        <c:v>3.4889999999999999</c:v>
                      </c:pt>
                      <c:pt idx="6976">
                        <c:v>3.4889999999999999</c:v>
                      </c:pt>
                      <c:pt idx="6977">
                        <c:v>3.49</c:v>
                      </c:pt>
                      <c:pt idx="6978">
                        <c:v>3.49</c:v>
                      </c:pt>
                      <c:pt idx="6979">
                        <c:v>3.4910000000000001</c:v>
                      </c:pt>
                      <c:pt idx="6980">
                        <c:v>3.4910000000000001</c:v>
                      </c:pt>
                      <c:pt idx="6981">
                        <c:v>3.492</c:v>
                      </c:pt>
                      <c:pt idx="6982">
                        <c:v>3.492</c:v>
                      </c:pt>
                      <c:pt idx="6983">
                        <c:v>3.4929999999999999</c:v>
                      </c:pt>
                      <c:pt idx="6984">
                        <c:v>3.4929999999999999</c:v>
                      </c:pt>
                      <c:pt idx="6985">
                        <c:v>3.4940000000000002</c:v>
                      </c:pt>
                      <c:pt idx="6986">
                        <c:v>3.4940000000000002</c:v>
                      </c:pt>
                      <c:pt idx="6987">
                        <c:v>3.4950000000000001</c:v>
                      </c:pt>
                      <c:pt idx="6988">
                        <c:v>3.4950000000000001</c:v>
                      </c:pt>
                      <c:pt idx="6989">
                        <c:v>3.496</c:v>
                      </c:pt>
                      <c:pt idx="6990">
                        <c:v>3.496</c:v>
                      </c:pt>
                      <c:pt idx="6991">
                        <c:v>3.4969999999999999</c:v>
                      </c:pt>
                      <c:pt idx="6992">
                        <c:v>3.4969999999999999</c:v>
                      </c:pt>
                      <c:pt idx="6993">
                        <c:v>3.4980000000000002</c:v>
                      </c:pt>
                      <c:pt idx="6994">
                        <c:v>3.4980000000000002</c:v>
                      </c:pt>
                      <c:pt idx="6995">
                        <c:v>3.4990000000000001</c:v>
                      </c:pt>
                      <c:pt idx="6996">
                        <c:v>3.4990000000000001</c:v>
                      </c:pt>
                      <c:pt idx="6997">
                        <c:v>3.5</c:v>
                      </c:pt>
                      <c:pt idx="6998">
                        <c:v>3.5</c:v>
                      </c:pt>
                      <c:pt idx="6999">
                        <c:v>3.5009999999999999</c:v>
                      </c:pt>
                      <c:pt idx="7000">
                        <c:v>3.5009999999999999</c:v>
                      </c:pt>
                      <c:pt idx="7001">
                        <c:v>3.5019999999999998</c:v>
                      </c:pt>
                      <c:pt idx="7002">
                        <c:v>3.5019999999999998</c:v>
                      </c:pt>
                      <c:pt idx="7003">
                        <c:v>3.5030000000000001</c:v>
                      </c:pt>
                      <c:pt idx="7004">
                        <c:v>3.5030000000000001</c:v>
                      </c:pt>
                      <c:pt idx="7005">
                        <c:v>3.504</c:v>
                      </c:pt>
                      <c:pt idx="7006">
                        <c:v>3.504</c:v>
                      </c:pt>
                      <c:pt idx="7007">
                        <c:v>3.5049999999999999</c:v>
                      </c:pt>
                      <c:pt idx="7008">
                        <c:v>3.5049999999999999</c:v>
                      </c:pt>
                      <c:pt idx="7009">
                        <c:v>3.5059999999999998</c:v>
                      </c:pt>
                      <c:pt idx="7010">
                        <c:v>3.5059999999999998</c:v>
                      </c:pt>
                      <c:pt idx="7011">
                        <c:v>3.5070000000000001</c:v>
                      </c:pt>
                      <c:pt idx="7012">
                        <c:v>3.5070000000000001</c:v>
                      </c:pt>
                      <c:pt idx="7013">
                        <c:v>3.508</c:v>
                      </c:pt>
                      <c:pt idx="7014">
                        <c:v>3.508</c:v>
                      </c:pt>
                      <c:pt idx="7015">
                        <c:v>3.5089999999999999</c:v>
                      </c:pt>
                      <c:pt idx="7016">
                        <c:v>3.5089999999999999</c:v>
                      </c:pt>
                      <c:pt idx="7017">
                        <c:v>3.51</c:v>
                      </c:pt>
                      <c:pt idx="7018">
                        <c:v>3.51</c:v>
                      </c:pt>
                      <c:pt idx="7019">
                        <c:v>3.5110000000000001</c:v>
                      </c:pt>
                      <c:pt idx="7020">
                        <c:v>3.5110000000000001</c:v>
                      </c:pt>
                      <c:pt idx="7021">
                        <c:v>3.512</c:v>
                      </c:pt>
                      <c:pt idx="7022">
                        <c:v>3.512</c:v>
                      </c:pt>
                      <c:pt idx="7023">
                        <c:v>3.5129999999999999</c:v>
                      </c:pt>
                      <c:pt idx="7024">
                        <c:v>3.5129999999999999</c:v>
                      </c:pt>
                      <c:pt idx="7025">
                        <c:v>3.5139999999999998</c:v>
                      </c:pt>
                      <c:pt idx="7026">
                        <c:v>3.5139999999999998</c:v>
                      </c:pt>
                      <c:pt idx="7027">
                        <c:v>3.5150000000000001</c:v>
                      </c:pt>
                      <c:pt idx="7028">
                        <c:v>3.5150000000000001</c:v>
                      </c:pt>
                      <c:pt idx="7029">
                        <c:v>3.516</c:v>
                      </c:pt>
                      <c:pt idx="7030">
                        <c:v>3.516</c:v>
                      </c:pt>
                      <c:pt idx="7031">
                        <c:v>3.5169999999999999</c:v>
                      </c:pt>
                      <c:pt idx="7032">
                        <c:v>3.5169999999999999</c:v>
                      </c:pt>
                      <c:pt idx="7033">
                        <c:v>3.5179999999999998</c:v>
                      </c:pt>
                      <c:pt idx="7034">
                        <c:v>3.5179999999999998</c:v>
                      </c:pt>
                      <c:pt idx="7035">
                        <c:v>3.5190000000000001</c:v>
                      </c:pt>
                      <c:pt idx="7036">
                        <c:v>3.5190000000000001</c:v>
                      </c:pt>
                      <c:pt idx="7037">
                        <c:v>3.52</c:v>
                      </c:pt>
                      <c:pt idx="7038">
                        <c:v>3.52</c:v>
                      </c:pt>
                      <c:pt idx="7039">
                        <c:v>3.5209999999999999</c:v>
                      </c:pt>
                      <c:pt idx="7040">
                        <c:v>3.5209999999999999</c:v>
                      </c:pt>
                      <c:pt idx="7041">
                        <c:v>3.5219999999999998</c:v>
                      </c:pt>
                      <c:pt idx="7042">
                        <c:v>3.5219999999999998</c:v>
                      </c:pt>
                      <c:pt idx="7043">
                        <c:v>3.5230000000000001</c:v>
                      </c:pt>
                      <c:pt idx="7044">
                        <c:v>3.5230000000000001</c:v>
                      </c:pt>
                      <c:pt idx="7045">
                        <c:v>3.524</c:v>
                      </c:pt>
                      <c:pt idx="7046">
                        <c:v>3.524</c:v>
                      </c:pt>
                      <c:pt idx="7047">
                        <c:v>3.5249999999999999</c:v>
                      </c:pt>
                      <c:pt idx="7048">
                        <c:v>3.5249999999999999</c:v>
                      </c:pt>
                      <c:pt idx="7049">
                        <c:v>3.5259999999999998</c:v>
                      </c:pt>
                      <c:pt idx="7050">
                        <c:v>3.5259999999999998</c:v>
                      </c:pt>
                      <c:pt idx="7051">
                        <c:v>3.5270000000000001</c:v>
                      </c:pt>
                      <c:pt idx="7052">
                        <c:v>3.5270000000000001</c:v>
                      </c:pt>
                      <c:pt idx="7053">
                        <c:v>3.528</c:v>
                      </c:pt>
                      <c:pt idx="7054">
                        <c:v>3.528</c:v>
                      </c:pt>
                      <c:pt idx="7055">
                        <c:v>3.5289999999999999</c:v>
                      </c:pt>
                      <c:pt idx="7056">
                        <c:v>3.5289999999999999</c:v>
                      </c:pt>
                      <c:pt idx="7057">
                        <c:v>3.53</c:v>
                      </c:pt>
                      <c:pt idx="7058">
                        <c:v>3.53</c:v>
                      </c:pt>
                      <c:pt idx="7059">
                        <c:v>3.5310000000000001</c:v>
                      </c:pt>
                      <c:pt idx="7060">
                        <c:v>3.5310000000000001</c:v>
                      </c:pt>
                      <c:pt idx="7061">
                        <c:v>3.532</c:v>
                      </c:pt>
                      <c:pt idx="7062">
                        <c:v>3.532</c:v>
                      </c:pt>
                      <c:pt idx="7063">
                        <c:v>3.5329999999999999</c:v>
                      </c:pt>
                      <c:pt idx="7064">
                        <c:v>3.5329999999999999</c:v>
                      </c:pt>
                      <c:pt idx="7065">
                        <c:v>3.5339999999999998</c:v>
                      </c:pt>
                      <c:pt idx="7066">
                        <c:v>3.5339999999999998</c:v>
                      </c:pt>
                      <c:pt idx="7067">
                        <c:v>3.5350000000000001</c:v>
                      </c:pt>
                      <c:pt idx="7068">
                        <c:v>3.5350000000000001</c:v>
                      </c:pt>
                      <c:pt idx="7069">
                        <c:v>3.536</c:v>
                      </c:pt>
                      <c:pt idx="7070">
                        <c:v>3.536</c:v>
                      </c:pt>
                      <c:pt idx="7071">
                        <c:v>3.5369999999999999</c:v>
                      </c:pt>
                      <c:pt idx="7072">
                        <c:v>3.5369999999999999</c:v>
                      </c:pt>
                      <c:pt idx="7073">
                        <c:v>3.5379999999999998</c:v>
                      </c:pt>
                      <c:pt idx="7074">
                        <c:v>3.5379999999999998</c:v>
                      </c:pt>
                      <c:pt idx="7075">
                        <c:v>3.5390000000000001</c:v>
                      </c:pt>
                      <c:pt idx="7076">
                        <c:v>3.5390000000000001</c:v>
                      </c:pt>
                      <c:pt idx="7077">
                        <c:v>3.54</c:v>
                      </c:pt>
                      <c:pt idx="7078">
                        <c:v>3.54</c:v>
                      </c:pt>
                      <c:pt idx="7079">
                        <c:v>3.5409999999999999</c:v>
                      </c:pt>
                      <c:pt idx="7080">
                        <c:v>3.5409999999999999</c:v>
                      </c:pt>
                      <c:pt idx="7081">
                        <c:v>3.5419999999999998</c:v>
                      </c:pt>
                      <c:pt idx="7082">
                        <c:v>3.5419999999999998</c:v>
                      </c:pt>
                      <c:pt idx="7083">
                        <c:v>3.5430000000000001</c:v>
                      </c:pt>
                      <c:pt idx="7084">
                        <c:v>3.5430000000000001</c:v>
                      </c:pt>
                      <c:pt idx="7085">
                        <c:v>3.544</c:v>
                      </c:pt>
                      <c:pt idx="7086">
                        <c:v>3.544</c:v>
                      </c:pt>
                      <c:pt idx="7087">
                        <c:v>3.5449999999999999</c:v>
                      </c:pt>
                      <c:pt idx="7088">
                        <c:v>3.5449999999999999</c:v>
                      </c:pt>
                      <c:pt idx="7089">
                        <c:v>3.5459999999999998</c:v>
                      </c:pt>
                      <c:pt idx="7090">
                        <c:v>3.5459999999999998</c:v>
                      </c:pt>
                      <c:pt idx="7091">
                        <c:v>3.5470000000000002</c:v>
                      </c:pt>
                      <c:pt idx="7092">
                        <c:v>3.5470000000000002</c:v>
                      </c:pt>
                      <c:pt idx="7093">
                        <c:v>3.548</c:v>
                      </c:pt>
                      <c:pt idx="7094">
                        <c:v>3.548</c:v>
                      </c:pt>
                      <c:pt idx="7095">
                        <c:v>3.5489999999999999</c:v>
                      </c:pt>
                      <c:pt idx="7096">
                        <c:v>3.5489999999999999</c:v>
                      </c:pt>
                      <c:pt idx="7097">
                        <c:v>3.55</c:v>
                      </c:pt>
                      <c:pt idx="7098">
                        <c:v>3.55</c:v>
                      </c:pt>
                      <c:pt idx="7099">
                        <c:v>3.5510000000000002</c:v>
                      </c:pt>
                      <c:pt idx="7100">
                        <c:v>3.5510000000000002</c:v>
                      </c:pt>
                      <c:pt idx="7101">
                        <c:v>3.552</c:v>
                      </c:pt>
                      <c:pt idx="7102">
                        <c:v>3.552</c:v>
                      </c:pt>
                      <c:pt idx="7103">
                        <c:v>3.5529999999999999</c:v>
                      </c:pt>
                      <c:pt idx="7104">
                        <c:v>3.5529999999999999</c:v>
                      </c:pt>
                      <c:pt idx="7105">
                        <c:v>3.5539999999999998</c:v>
                      </c:pt>
                      <c:pt idx="7106">
                        <c:v>3.5539999999999998</c:v>
                      </c:pt>
                      <c:pt idx="7107">
                        <c:v>3.5550000000000002</c:v>
                      </c:pt>
                      <c:pt idx="7108">
                        <c:v>3.5550000000000002</c:v>
                      </c:pt>
                      <c:pt idx="7109">
                        <c:v>3.556</c:v>
                      </c:pt>
                      <c:pt idx="7110">
                        <c:v>3.556</c:v>
                      </c:pt>
                      <c:pt idx="7111">
                        <c:v>3.5569999999999999</c:v>
                      </c:pt>
                      <c:pt idx="7112">
                        <c:v>3.5569999999999999</c:v>
                      </c:pt>
                      <c:pt idx="7113">
                        <c:v>3.5579999999999998</c:v>
                      </c:pt>
                      <c:pt idx="7114">
                        <c:v>3.5579999999999998</c:v>
                      </c:pt>
                      <c:pt idx="7115">
                        <c:v>3.5590000000000002</c:v>
                      </c:pt>
                      <c:pt idx="7116">
                        <c:v>3.5590000000000002</c:v>
                      </c:pt>
                      <c:pt idx="7117">
                        <c:v>3.56</c:v>
                      </c:pt>
                      <c:pt idx="7118">
                        <c:v>3.56</c:v>
                      </c:pt>
                      <c:pt idx="7119">
                        <c:v>3.5609999999999999</c:v>
                      </c:pt>
                      <c:pt idx="7120">
                        <c:v>3.5609999999999999</c:v>
                      </c:pt>
                      <c:pt idx="7121">
                        <c:v>3.5619999999999998</c:v>
                      </c:pt>
                      <c:pt idx="7122">
                        <c:v>3.5619999999999998</c:v>
                      </c:pt>
                      <c:pt idx="7123">
                        <c:v>3.5630000000000002</c:v>
                      </c:pt>
                      <c:pt idx="7124">
                        <c:v>3.5630000000000002</c:v>
                      </c:pt>
                      <c:pt idx="7125">
                        <c:v>3.5640000000000001</c:v>
                      </c:pt>
                      <c:pt idx="7126">
                        <c:v>3.5640000000000001</c:v>
                      </c:pt>
                      <c:pt idx="7127">
                        <c:v>3.5649999999999999</c:v>
                      </c:pt>
                      <c:pt idx="7128">
                        <c:v>3.5649999999999999</c:v>
                      </c:pt>
                      <c:pt idx="7129">
                        <c:v>3.5659999999999998</c:v>
                      </c:pt>
                      <c:pt idx="7130">
                        <c:v>3.5659999999999998</c:v>
                      </c:pt>
                      <c:pt idx="7131">
                        <c:v>3.5670000000000002</c:v>
                      </c:pt>
                      <c:pt idx="7132">
                        <c:v>3.5670000000000002</c:v>
                      </c:pt>
                      <c:pt idx="7133">
                        <c:v>3.5680000000000001</c:v>
                      </c:pt>
                      <c:pt idx="7134">
                        <c:v>3.5680000000000001</c:v>
                      </c:pt>
                      <c:pt idx="7135">
                        <c:v>3.569</c:v>
                      </c:pt>
                      <c:pt idx="7136">
                        <c:v>3.569</c:v>
                      </c:pt>
                      <c:pt idx="7137">
                        <c:v>3.57</c:v>
                      </c:pt>
                      <c:pt idx="7138">
                        <c:v>3.57</c:v>
                      </c:pt>
                      <c:pt idx="7139">
                        <c:v>3.5710000000000002</c:v>
                      </c:pt>
                      <c:pt idx="7140">
                        <c:v>3.5710000000000002</c:v>
                      </c:pt>
                      <c:pt idx="7141">
                        <c:v>3.5720000000000001</c:v>
                      </c:pt>
                      <c:pt idx="7142">
                        <c:v>3.5720000000000001</c:v>
                      </c:pt>
                      <c:pt idx="7143">
                        <c:v>3.573</c:v>
                      </c:pt>
                      <c:pt idx="7144">
                        <c:v>3.573</c:v>
                      </c:pt>
                      <c:pt idx="7145">
                        <c:v>3.5739999999999998</c:v>
                      </c:pt>
                      <c:pt idx="7146">
                        <c:v>3.5739999999999998</c:v>
                      </c:pt>
                      <c:pt idx="7147">
                        <c:v>3.5750000000000002</c:v>
                      </c:pt>
                      <c:pt idx="7148">
                        <c:v>3.5750000000000002</c:v>
                      </c:pt>
                      <c:pt idx="7149">
                        <c:v>3.5760000000000001</c:v>
                      </c:pt>
                      <c:pt idx="7150">
                        <c:v>3.5760000000000001</c:v>
                      </c:pt>
                      <c:pt idx="7151">
                        <c:v>3.577</c:v>
                      </c:pt>
                      <c:pt idx="7152">
                        <c:v>3.577</c:v>
                      </c:pt>
                      <c:pt idx="7153">
                        <c:v>3.5779999999999998</c:v>
                      </c:pt>
                      <c:pt idx="7154">
                        <c:v>3.5779999999999998</c:v>
                      </c:pt>
                      <c:pt idx="7155">
                        <c:v>3.5790000000000002</c:v>
                      </c:pt>
                      <c:pt idx="7156">
                        <c:v>3.5790000000000002</c:v>
                      </c:pt>
                      <c:pt idx="7157">
                        <c:v>3.58</c:v>
                      </c:pt>
                      <c:pt idx="7158">
                        <c:v>3.58</c:v>
                      </c:pt>
                      <c:pt idx="7159">
                        <c:v>3.581</c:v>
                      </c:pt>
                      <c:pt idx="7160">
                        <c:v>3.581</c:v>
                      </c:pt>
                      <c:pt idx="7161">
                        <c:v>3.5819999999999999</c:v>
                      </c:pt>
                      <c:pt idx="7162">
                        <c:v>3.5819999999999999</c:v>
                      </c:pt>
                      <c:pt idx="7163">
                        <c:v>3.5830000000000002</c:v>
                      </c:pt>
                      <c:pt idx="7164">
                        <c:v>3.5830000000000002</c:v>
                      </c:pt>
                      <c:pt idx="7165">
                        <c:v>3.5840000000000001</c:v>
                      </c:pt>
                      <c:pt idx="7166">
                        <c:v>3.5840000000000001</c:v>
                      </c:pt>
                      <c:pt idx="7167">
                        <c:v>3.585</c:v>
                      </c:pt>
                      <c:pt idx="7168">
                        <c:v>3.585</c:v>
                      </c:pt>
                      <c:pt idx="7169">
                        <c:v>3.5859999999999999</c:v>
                      </c:pt>
                      <c:pt idx="7170">
                        <c:v>3.5859999999999999</c:v>
                      </c:pt>
                      <c:pt idx="7171">
                        <c:v>3.5870000000000002</c:v>
                      </c:pt>
                      <c:pt idx="7172">
                        <c:v>3.5870000000000002</c:v>
                      </c:pt>
                      <c:pt idx="7173">
                        <c:v>3.5880000000000001</c:v>
                      </c:pt>
                      <c:pt idx="7174">
                        <c:v>3.5880000000000001</c:v>
                      </c:pt>
                      <c:pt idx="7175">
                        <c:v>3.589</c:v>
                      </c:pt>
                      <c:pt idx="7176">
                        <c:v>3.589</c:v>
                      </c:pt>
                      <c:pt idx="7177">
                        <c:v>3.59</c:v>
                      </c:pt>
                      <c:pt idx="7178">
                        <c:v>3.59</c:v>
                      </c:pt>
                      <c:pt idx="7179">
                        <c:v>3.5910000000000002</c:v>
                      </c:pt>
                      <c:pt idx="7180">
                        <c:v>3.5910000000000002</c:v>
                      </c:pt>
                      <c:pt idx="7181">
                        <c:v>3.5920000000000001</c:v>
                      </c:pt>
                      <c:pt idx="7182">
                        <c:v>3.5920000000000001</c:v>
                      </c:pt>
                      <c:pt idx="7183">
                        <c:v>3.593</c:v>
                      </c:pt>
                      <c:pt idx="7184">
                        <c:v>3.593</c:v>
                      </c:pt>
                      <c:pt idx="7185">
                        <c:v>3.5939999999999999</c:v>
                      </c:pt>
                      <c:pt idx="7186">
                        <c:v>3.5939999999999999</c:v>
                      </c:pt>
                      <c:pt idx="7187">
                        <c:v>3.5950000000000002</c:v>
                      </c:pt>
                      <c:pt idx="7188">
                        <c:v>3.5950000000000002</c:v>
                      </c:pt>
                      <c:pt idx="7189">
                        <c:v>3.5960000000000001</c:v>
                      </c:pt>
                      <c:pt idx="7190">
                        <c:v>3.5960000000000001</c:v>
                      </c:pt>
                      <c:pt idx="7191">
                        <c:v>3.597</c:v>
                      </c:pt>
                      <c:pt idx="7192">
                        <c:v>3.597</c:v>
                      </c:pt>
                      <c:pt idx="7193">
                        <c:v>3.5979999999999999</c:v>
                      </c:pt>
                      <c:pt idx="7194">
                        <c:v>3.5979999999999999</c:v>
                      </c:pt>
                      <c:pt idx="7195">
                        <c:v>3.5990000000000002</c:v>
                      </c:pt>
                      <c:pt idx="7196">
                        <c:v>3.5990000000000002</c:v>
                      </c:pt>
                      <c:pt idx="7197">
                        <c:v>3.6</c:v>
                      </c:pt>
                      <c:pt idx="7198">
                        <c:v>3.6</c:v>
                      </c:pt>
                      <c:pt idx="7199">
                        <c:v>3.601</c:v>
                      </c:pt>
                      <c:pt idx="7200">
                        <c:v>3.601</c:v>
                      </c:pt>
                      <c:pt idx="7201">
                        <c:v>3.6019999999999999</c:v>
                      </c:pt>
                      <c:pt idx="7202">
                        <c:v>3.6019999999999999</c:v>
                      </c:pt>
                      <c:pt idx="7203">
                        <c:v>3.6030000000000002</c:v>
                      </c:pt>
                      <c:pt idx="7204">
                        <c:v>3.6030000000000002</c:v>
                      </c:pt>
                      <c:pt idx="7205">
                        <c:v>3.6040000000000001</c:v>
                      </c:pt>
                      <c:pt idx="7206">
                        <c:v>3.6040000000000001</c:v>
                      </c:pt>
                      <c:pt idx="7207">
                        <c:v>3.605</c:v>
                      </c:pt>
                      <c:pt idx="7208">
                        <c:v>3.605</c:v>
                      </c:pt>
                      <c:pt idx="7209">
                        <c:v>3.6059999999999999</c:v>
                      </c:pt>
                      <c:pt idx="7210">
                        <c:v>3.6059999999999999</c:v>
                      </c:pt>
                      <c:pt idx="7211">
                        <c:v>3.6070000000000002</c:v>
                      </c:pt>
                      <c:pt idx="7212">
                        <c:v>3.6070000000000002</c:v>
                      </c:pt>
                      <c:pt idx="7213">
                        <c:v>3.6080000000000001</c:v>
                      </c:pt>
                      <c:pt idx="7214">
                        <c:v>3.6080000000000001</c:v>
                      </c:pt>
                      <c:pt idx="7215">
                        <c:v>3.609</c:v>
                      </c:pt>
                      <c:pt idx="7216">
                        <c:v>3.609</c:v>
                      </c:pt>
                      <c:pt idx="7217">
                        <c:v>3.61</c:v>
                      </c:pt>
                      <c:pt idx="7218">
                        <c:v>3.61</c:v>
                      </c:pt>
                      <c:pt idx="7219">
                        <c:v>3.6110000000000002</c:v>
                      </c:pt>
                      <c:pt idx="7220">
                        <c:v>3.6110000000000002</c:v>
                      </c:pt>
                      <c:pt idx="7221">
                        <c:v>3.6120000000000001</c:v>
                      </c:pt>
                      <c:pt idx="7222">
                        <c:v>3.6120000000000001</c:v>
                      </c:pt>
                      <c:pt idx="7223">
                        <c:v>3.613</c:v>
                      </c:pt>
                      <c:pt idx="7224">
                        <c:v>3.613</c:v>
                      </c:pt>
                      <c:pt idx="7225">
                        <c:v>3.6139999999999999</c:v>
                      </c:pt>
                      <c:pt idx="7226">
                        <c:v>3.6139999999999999</c:v>
                      </c:pt>
                      <c:pt idx="7227">
                        <c:v>3.6150000000000002</c:v>
                      </c:pt>
                      <c:pt idx="7228">
                        <c:v>3.6150000000000002</c:v>
                      </c:pt>
                      <c:pt idx="7229">
                        <c:v>3.6160000000000001</c:v>
                      </c:pt>
                      <c:pt idx="7230">
                        <c:v>3.6160000000000001</c:v>
                      </c:pt>
                      <c:pt idx="7231">
                        <c:v>3.617</c:v>
                      </c:pt>
                      <c:pt idx="7232">
                        <c:v>3.617</c:v>
                      </c:pt>
                      <c:pt idx="7233">
                        <c:v>3.6179999999999999</c:v>
                      </c:pt>
                      <c:pt idx="7234">
                        <c:v>3.6179999999999999</c:v>
                      </c:pt>
                      <c:pt idx="7235">
                        <c:v>3.6190000000000002</c:v>
                      </c:pt>
                      <c:pt idx="7236">
                        <c:v>3.6190000000000002</c:v>
                      </c:pt>
                      <c:pt idx="7237">
                        <c:v>3.62</c:v>
                      </c:pt>
                      <c:pt idx="7238">
                        <c:v>3.62</c:v>
                      </c:pt>
                      <c:pt idx="7239">
                        <c:v>3.621</c:v>
                      </c:pt>
                      <c:pt idx="7240">
                        <c:v>3.621</c:v>
                      </c:pt>
                      <c:pt idx="7241">
                        <c:v>3.6219999999999999</c:v>
                      </c:pt>
                      <c:pt idx="7242">
                        <c:v>3.6219999999999999</c:v>
                      </c:pt>
                      <c:pt idx="7243">
                        <c:v>3.6230000000000002</c:v>
                      </c:pt>
                      <c:pt idx="7244">
                        <c:v>3.6230000000000002</c:v>
                      </c:pt>
                      <c:pt idx="7245">
                        <c:v>3.6240000000000001</c:v>
                      </c:pt>
                      <c:pt idx="7246">
                        <c:v>3.6240000000000001</c:v>
                      </c:pt>
                      <c:pt idx="7247">
                        <c:v>3.625</c:v>
                      </c:pt>
                      <c:pt idx="7248">
                        <c:v>3.625</c:v>
                      </c:pt>
                      <c:pt idx="7249">
                        <c:v>3.6259999999999999</c:v>
                      </c:pt>
                      <c:pt idx="7250">
                        <c:v>3.6259999999999999</c:v>
                      </c:pt>
                      <c:pt idx="7251">
                        <c:v>3.6269999999999998</c:v>
                      </c:pt>
                      <c:pt idx="7252">
                        <c:v>3.6269999999999998</c:v>
                      </c:pt>
                      <c:pt idx="7253">
                        <c:v>3.6280000000000001</c:v>
                      </c:pt>
                      <c:pt idx="7254">
                        <c:v>3.6280000000000001</c:v>
                      </c:pt>
                      <c:pt idx="7255">
                        <c:v>3.629</c:v>
                      </c:pt>
                      <c:pt idx="7256">
                        <c:v>3.629</c:v>
                      </c:pt>
                      <c:pt idx="7257">
                        <c:v>3.63</c:v>
                      </c:pt>
                      <c:pt idx="7258">
                        <c:v>3.63</c:v>
                      </c:pt>
                      <c:pt idx="7259">
                        <c:v>3.6309999999999998</c:v>
                      </c:pt>
                      <c:pt idx="7260">
                        <c:v>3.6309999999999998</c:v>
                      </c:pt>
                      <c:pt idx="7261">
                        <c:v>3.6320000000000001</c:v>
                      </c:pt>
                      <c:pt idx="7262">
                        <c:v>3.6320000000000001</c:v>
                      </c:pt>
                      <c:pt idx="7263">
                        <c:v>3.633</c:v>
                      </c:pt>
                      <c:pt idx="7264">
                        <c:v>3.633</c:v>
                      </c:pt>
                      <c:pt idx="7265">
                        <c:v>3.6339999999999999</c:v>
                      </c:pt>
                      <c:pt idx="7266">
                        <c:v>3.6339999999999999</c:v>
                      </c:pt>
                      <c:pt idx="7267">
                        <c:v>3.6349999999999998</c:v>
                      </c:pt>
                      <c:pt idx="7268">
                        <c:v>3.6349999999999998</c:v>
                      </c:pt>
                      <c:pt idx="7269">
                        <c:v>3.6360000000000001</c:v>
                      </c:pt>
                      <c:pt idx="7270">
                        <c:v>3.6360000000000001</c:v>
                      </c:pt>
                      <c:pt idx="7271">
                        <c:v>3.637</c:v>
                      </c:pt>
                      <c:pt idx="7272">
                        <c:v>3.637</c:v>
                      </c:pt>
                      <c:pt idx="7273">
                        <c:v>3.6379999999999999</c:v>
                      </c:pt>
                      <c:pt idx="7274">
                        <c:v>3.6379999999999999</c:v>
                      </c:pt>
                      <c:pt idx="7275">
                        <c:v>3.6389999999999998</c:v>
                      </c:pt>
                      <c:pt idx="7276">
                        <c:v>3.6389999999999998</c:v>
                      </c:pt>
                      <c:pt idx="7277">
                        <c:v>3.64</c:v>
                      </c:pt>
                      <c:pt idx="7278">
                        <c:v>3.64</c:v>
                      </c:pt>
                      <c:pt idx="7279">
                        <c:v>3.641</c:v>
                      </c:pt>
                      <c:pt idx="7280">
                        <c:v>3.641</c:v>
                      </c:pt>
                      <c:pt idx="7281">
                        <c:v>3.6419999999999999</c:v>
                      </c:pt>
                      <c:pt idx="7282">
                        <c:v>3.6419999999999999</c:v>
                      </c:pt>
                      <c:pt idx="7283">
                        <c:v>3.6429999999999998</c:v>
                      </c:pt>
                      <c:pt idx="7284">
                        <c:v>3.6429999999999998</c:v>
                      </c:pt>
                      <c:pt idx="7285">
                        <c:v>3.6440000000000001</c:v>
                      </c:pt>
                      <c:pt idx="7286">
                        <c:v>3.6440000000000001</c:v>
                      </c:pt>
                      <c:pt idx="7287">
                        <c:v>3.645</c:v>
                      </c:pt>
                      <c:pt idx="7288">
                        <c:v>3.645</c:v>
                      </c:pt>
                      <c:pt idx="7289">
                        <c:v>3.6459999999999999</c:v>
                      </c:pt>
                      <c:pt idx="7290">
                        <c:v>3.6459999999999999</c:v>
                      </c:pt>
                      <c:pt idx="7291">
                        <c:v>3.6469999999999998</c:v>
                      </c:pt>
                      <c:pt idx="7292">
                        <c:v>3.6469999999999998</c:v>
                      </c:pt>
                      <c:pt idx="7293">
                        <c:v>3.6480000000000001</c:v>
                      </c:pt>
                      <c:pt idx="7294">
                        <c:v>3.6480000000000001</c:v>
                      </c:pt>
                      <c:pt idx="7295">
                        <c:v>3.649</c:v>
                      </c:pt>
                      <c:pt idx="7296">
                        <c:v>3.649</c:v>
                      </c:pt>
                      <c:pt idx="7297">
                        <c:v>3.65</c:v>
                      </c:pt>
                      <c:pt idx="7298">
                        <c:v>3.65</c:v>
                      </c:pt>
                      <c:pt idx="7299">
                        <c:v>3.6509999999999998</c:v>
                      </c:pt>
                      <c:pt idx="7300">
                        <c:v>3.6509999999999998</c:v>
                      </c:pt>
                      <c:pt idx="7301">
                        <c:v>3.6520000000000001</c:v>
                      </c:pt>
                      <c:pt idx="7302">
                        <c:v>3.6520000000000001</c:v>
                      </c:pt>
                      <c:pt idx="7303">
                        <c:v>3.653</c:v>
                      </c:pt>
                      <c:pt idx="7304">
                        <c:v>3.653</c:v>
                      </c:pt>
                      <c:pt idx="7305">
                        <c:v>3.6539999999999999</c:v>
                      </c:pt>
                      <c:pt idx="7306">
                        <c:v>3.6539999999999999</c:v>
                      </c:pt>
                      <c:pt idx="7307">
                        <c:v>3.6549999999999998</c:v>
                      </c:pt>
                      <c:pt idx="7308">
                        <c:v>3.6549999999999998</c:v>
                      </c:pt>
                      <c:pt idx="7309">
                        <c:v>3.6560000000000001</c:v>
                      </c:pt>
                      <c:pt idx="7310">
                        <c:v>3.6560000000000001</c:v>
                      </c:pt>
                      <c:pt idx="7311">
                        <c:v>3.657</c:v>
                      </c:pt>
                      <c:pt idx="7312">
                        <c:v>3.657</c:v>
                      </c:pt>
                      <c:pt idx="7313">
                        <c:v>3.6579999999999999</c:v>
                      </c:pt>
                      <c:pt idx="7314">
                        <c:v>3.6579999999999999</c:v>
                      </c:pt>
                      <c:pt idx="7315">
                        <c:v>3.6589999999999998</c:v>
                      </c:pt>
                      <c:pt idx="7316">
                        <c:v>3.6589999999999998</c:v>
                      </c:pt>
                      <c:pt idx="7317">
                        <c:v>3.66</c:v>
                      </c:pt>
                      <c:pt idx="7318">
                        <c:v>3.66</c:v>
                      </c:pt>
                      <c:pt idx="7319">
                        <c:v>3.661</c:v>
                      </c:pt>
                      <c:pt idx="7320">
                        <c:v>3.661</c:v>
                      </c:pt>
                      <c:pt idx="7321">
                        <c:v>3.6619999999999999</c:v>
                      </c:pt>
                      <c:pt idx="7322">
                        <c:v>3.6619999999999999</c:v>
                      </c:pt>
                      <c:pt idx="7323">
                        <c:v>3.6629999999999998</c:v>
                      </c:pt>
                      <c:pt idx="7324">
                        <c:v>3.6629999999999998</c:v>
                      </c:pt>
                      <c:pt idx="7325">
                        <c:v>3.6640000000000001</c:v>
                      </c:pt>
                      <c:pt idx="7326">
                        <c:v>3.6640000000000001</c:v>
                      </c:pt>
                      <c:pt idx="7327">
                        <c:v>3.665</c:v>
                      </c:pt>
                      <c:pt idx="7328">
                        <c:v>3.665</c:v>
                      </c:pt>
                      <c:pt idx="7329">
                        <c:v>3.6659999999999999</c:v>
                      </c:pt>
                      <c:pt idx="7330">
                        <c:v>3.6659999999999999</c:v>
                      </c:pt>
                      <c:pt idx="7331">
                        <c:v>3.6669999999999998</c:v>
                      </c:pt>
                      <c:pt idx="7332">
                        <c:v>3.6669999999999998</c:v>
                      </c:pt>
                      <c:pt idx="7333">
                        <c:v>3.6680000000000001</c:v>
                      </c:pt>
                      <c:pt idx="7334">
                        <c:v>3.6680000000000001</c:v>
                      </c:pt>
                      <c:pt idx="7335">
                        <c:v>3.669</c:v>
                      </c:pt>
                      <c:pt idx="7336">
                        <c:v>3.669</c:v>
                      </c:pt>
                      <c:pt idx="7337">
                        <c:v>3.67</c:v>
                      </c:pt>
                      <c:pt idx="7338">
                        <c:v>3.67</c:v>
                      </c:pt>
                      <c:pt idx="7339">
                        <c:v>3.6709999999999998</c:v>
                      </c:pt>
                      <c:pt idx="7340">
                        <c:v>3.6709999999999998</c:v>
                      </c:pt>
                      <c:pt idx="7341">
                        <c:v>3.6720000000000002</c:v>
                      </c:pt>
                      <c:pt idx="7342">
                        <c:v>3.6720000000000002</c:v>
                      </c:pt>
                      <c:pt idx="7343">
                        <c:v>3.673</c:v>
                      </c:pt>
                      <c:pt idx="7344">
                        <c:v>3.673</c:v>
                      </c:pt>
                      <c:pt idx="7345">
                        <c:v>3.6739999999999999</c:v>
                      </c:pt>
                      <c:pt idx="7346">
                        <c:v>3.6739999999999999</c:v>
                      </c:pt>
                      <c:pt idx="7347">
                        <c:v>3.6749999999999998</c:v>
                      </c:pt>
                      <c:pt idx="7348">
                        <c:v>3.6749999999999998</c:v>
                      </c:pt>
                      <c:pt idx="7349">
                        <c:v>3.6760000000000002</c:v>
                      </c:pt>
                      <c:pt idx="7350">
                        <c:v>3.6760000000000002</c:v>
                      </c:pt>
                      <c:pt idx="7351">
                        <c:v>3.677</c:v>
                      </c:pt>
                      <c:pt idx="7352">
                        <c:v>3.677</c:v>
                      </c:pt>
                      <c:pt idx="7353">
                        <c:v>3.6779999999999999</c:v>
                      </c:pt>
                      <c:pt idx="7354">
                        <c:v>3.6779999999999999</c:v>
                      </c:pt>
                      <c:pt idx="7355">
                        <c:v>3.6789999999999998</c:v>
                      </c:pt>
                      <c:pt idx="7356">
                        <c:v>3.6789999999999998</c:v>
                      </c:pt>
                      <c:pt idx="7357">
                        <c:v>3.68</c:v>
                      </c:pt>
                      <c:pt idx="7358">
                        <c:v>3.68</c:v>
                      </c:pt>
                      <c:pt idx="7359">
                        <c:v>3.681</c:v>
                      </c:pt>
                      <c:pt idx="7360">
                        <c:v>3.681</c:v>
                      </c:pt>
                      <c:pt idx="7361">
                        <c:v>3.6819999999999999</c:v>
                      </c:pt>
                      <c:pt idx="7362">
                        <c:v>3.6819999999999999</c:v>
                      </c:pt>
                      <c:pt idx="7363">
                        <c:v>3.6829999999999998</c:v>
                      </c:pt>
                      <c:pt idx="7364">
                        <c:v>3.6829999999999998</c:v>
                      </c:pt>
                      <c:pt idx="7365">
                        <c:v>3.6840000000000002</c:v>
                      </c:pt>
                      <c:pt idx="7366">
                        <c:v>3.6840000000000002</c:v>
                      </c:pt>
                      <c:pt idx="7367">
                        <c:v>3.6850000000000001</c:v>
                      </c:pt>
                      <c:pt idx="7368">
                        <c:v>3.6850000000000001</c:v>
                      </c:pt>
                      <c:pt idx="7369">
                        <c:v>3.6859999999999999</c:v>
                      </c:pt>
                      <c:pt idx="7370">
                        <c:v>3.6859999999999999</c:v>
                      </c:pt>
                      <c:pt idx="7371">
                        <c:v>3.6869999999999998</c:v>
                      </c:pt>
                      <c:pt idx="7372">
                        <c:v>3.6869999999999998</c:v>
                      </c:pt>
                      <c:pt idx="7373">
                        <c:v>3.6880000000000002</c:v>
                      </c:pt>
                      <c:pt idx="7374">
                        <c:v>3.6880000000000002</c:v>
                      </c:pt>
                      <c:pt idx="7375">
                        <c:v>3.6890000000000001</c:v>
                      </c:pt>
                      <c:pt idx="7376">
                        <c:v>3.6890000000000001</c:v>
                      </c:pt>
                      <c:pt idx="7377">
                        <c:v>3.69</c:v>
                      </c:pt>
                      <c:pt idx="7378">
                        <c:v>3.69</c:v>
                      </c:pt>
                      <c:pt idx="7379">
                        <c:v>3.6909999999999998</c:v>
                      </c:pt>
                      <c:pt idx="7380">
                        <c:v>3.6909999999999998</c:v>
                      </c:pt>
                      <c:pt idx="7381">
                        <c:v>3.6920000000000002</c:v>
                      </c:pt>
                      <c:pt idx="7382">
                        <c:v>3.6920000000000002</c:v>
                      </c:pt>
                      <c:pt idx="7383">
                        <c:v>3.6930000000000001</c:v>
                      </c:pt>
                      <c:pt idx="7384">
                        <c:v>3.6930000000000001</c:v>
                      </c:pt>
                      <c:pt idx="7385">
                        <c:v>3.694</c:v>
                      </c:pt>
                      <c:pt idx="7386">
                        <c:v>3.694</c:v>
                      </c:pt>
                      <c:pt idx="7387">
                        <c:v>3.6949999999999998</c:v>
                      </c:pt>
                      <c:pt idx="7388">
                        <c:v>3.6949999999999998</c:v>
                      </c:pt>
                      <c:pt idx="7389">
                        <c:v>3.6960000000000002</c:v>
                      </c:pt>
                      <c:pt idx="7390">
                        <c:v>3.6960000000000002</c:v>
                      </c:pt>
                      <c:pt idx="7391">
                        <c:v>3.6970000000000001</c:v>
                      </c:pt>
                      <c:pt idx="7392">
                        <c:v>3.6970000000000001</c:v>
                      </c:pt>
                      <c:pt idx="7393">
                        <c:v>3.698</c:v>
                      </c:pt>
                      <c:pt idx="7394">
                        <c:v>3.698</c:v>
                      </c:pt>
                      <c:pt idx="7395">
                        <c:v>3.6989999999999998</c:v>
                      </c:pt>
                      <c:pt idx="7396">
                        <c:v>3.6989999999999998</c:v>
                      </c:pt>
                      <c:pt idx="7397">
                        <c:v>3.7</c:v>
                      </c:pt>
                      <c:pt idx="7398">
                        <c:v>3.7</c:v>
                      </c:pt>
                      <c:pt idx="7399">
                        <c:v>3.7010000000000001</c:v>
                      </c:pt>
                      <c:pt idx="7400">
                        <c:v>3.7010000000000001</c:v>
                      </c:pt>
                      <c:pt idx="7401">
                        <c:v>3.702</c:v>
                      </c:pt>
                      <c:pt idx="7402">
                        <c:v>3.702</c:v>
                      </c:pt>
                      <c:pt idx="7403">
                        <c:v>3.7029999999999998</c:v>
                      </c:pt>
                      <c:pt idx="7404">
                        <c:v>3.7029999999999998</c:v>
                      </c:pt>
                      <c:pt idx="7405">
                        <c:v>3.7040000000000002</c:v>
                      </c:pt>
                      <c:pt idx="7406">
                        <c:v>3.7040000000000002</c:v>
                      </c:pt>
                      <c:pt idx="7407">
                        <c:v>3.7050000000000001</c:v>
                      </c:pt>
                      <c:pt idx="7408">
                        <c:v>3.7050000000000001</c:v>
                      </c:pt>
                      <c:pt idx="7409">
                        <c:v>3.706</c:v>
                      </c:pt>
                      <c:pt idx="7410">
                        <c:v>3.706</c:v>
                      </c:pt>
                      <c:pt idx="7411">
                        <c:v>3.7069999999999999</c:v>
                      </c:pt>
                      <c:pt idx="7412">
                        <c:v>3.7069999999999999</c:v>
                      </c:pt>
                      <c:pt idx="7413">
                        <c:v>3.7080000000000002</c:v>
                      </c:pt>
                      <c:pt idx="7414">
                        <c:v>3.7080000000000002</c:v>
                      </c:pt>
                      <c:pt idx="7415">
                        <c:v>3.7090000000000001</c:v>
                      </c:pt>
                      <c:pt idx="7416">
                        <c:v>3.7090000000000001</c:v>
                      </c:pt>
                      <c:pt idx="7417">
                        <c:v>3.71</c:v>
                      </c:pt>
                      <c:pt idx="7418">
                        <c:v>3.71</c:v>
                      </c:pt>
                      <c:pt idx="7419">
                        <c:v>3.7109999999999999</c:v>
                      </c:pt>
                      <c:pt idx="7420">
                        <c:v>3.7109999999999999</c:v>
                      </c:pt>
                      <c:pt idx="7421">
                        <c:v>3.7120000000000002</c:v>
                      </c:pt>
                      <c:pt idx="7422">
                        <c:v>3.7120000000000002</c:v>
                      </c:pt>
                      <c:pt idx="7423">
                        <c:v>3.7130000000000001</c:v>
                      </c:pt>
                      <c:pt idx="7424">
                        <c:v>3.7130000000000001</c:v>
                      </c:pt>
                      <c:pt idx="7425">
                        <c:v>3.714</c:v>
                      </c:pt>
                      <c:pt idx="7426">
                        <c:v>3.714</c:v>
                      </c:pt>
                      <c:pt idx="7427">
                        <c:v>3.7149999999999999</c:v>
                      </c:pt>
                      <c:pt idx="7428">
                        <c:v>3.7149999999999999</c:v>
                      </c:pt>
                      <c:pt idx="7429">
                        <c:v>3.7160000000000002</c:v>
                      </c:pt>
                      <c:pt idx="7430">
                        <c:v>3.7160000000000002</c:v>
                      </c:pt>
                      <c:pt idx="7431">
                        <c:v>3.7170000000000001</c:v>
                      </c:pt>
                      <c:pt idx="7432">
                        <c:v>3.7170000000000001</c:v>
                      </c:pt>
                      <c:pt idx="7433">
                        <c:v>3.718</c:v>
                      </c:pt>
                      <c:pt idx="7434">
                        <c:v>3.718</c:v>
                      </c:pt>
                      <c:pt idx="7435">
                        <c:v>3.7189999999999999</c:v>
                      </c:pt>
                      <c:pt idx="7436">
                        <c:v>3.7189999999999999</c:v>
                      </c:pt>
                      <c:pt idx="7437">
                        <c:v>3.72</c:v>
                      </c:pt>
                      <c:pt idx="7438">
                        <c:v>3.72</c:v>
                      </c:pt>
                      <c:pt idx="7439">
                        <c:v>3.7210000000000001</c:v>
                      </c:pt>
                      <c:pt idx="7440">
                        <c:v>3.7210000000000001</c:v>
                      </c:pt>
                      <c:pt idx="7441">
                        <c:v>3.722</c:v>
                      </c:pt>
                      <c:pt idx="7442">
                        <c:v>3.722</c:v>
                      </c:pt>
                      <c:pt idx="7443">
                        <c:v>3.7229999999999999</c:v>
                      </c:pt>
                      <c:pt idx="7444">
                        <c:v>3.7229999999999999</c:v>
                      </c:pt>
                      <c:pt idx="7445">
                        <c:v>3.7240000000000002</c:v>
                      </c:pt>
                      <c:pt idx="7446">
                        <c:v>3.7240000000000002</c:v>
                      </c:pt>
                      <c:pt idx="7447">
                        <c:v>3.7250000000000001</c:v>
                      </c:pt>
                      <c:pt idx="7448">
                        <c:v>3.7250000000000001</c:v>
                      </c:pt>
                      <c:pt idx="7449">
                        <c:v>3.726</c:v>
                      </c:pt>
                      <c:pt idx="7450">
                        <c:v>3.726</c:v>
                      </c:pt>
                      <c:pt idx="7451">
                        <c:v>3.7269999999999999</c:v>
                      </c:pt>
                      <c:pt idx="7452">
                        <c:v>3.7269999999999999</c:v>
                      </c:pt>
                      <c:pt idx="7453">
                        <c:v>3.7280000000000002</c:v>
                      </c:pt>
                      <c:pt idx="7454">
                        <c:v>3.7280000000000002</c:v>
                      </c:pt>
                      <c:pt idx="7455">
                        <c:v>3.7290000000000001</c:v>
                      </c:pt>
                      <c:pt idx="7456">
                        <c:v>3.7290000000000001</c:v>
                      </c:pt>
                      <c:pt idx="7457">
                        <c:v>3.73</c:v>
                      </c:pt>
                      <c:pt idx="7458">
                        <c:v>3.73</c:v>
                      </c:pt>
                      <c:pt idx="7459">
                        <c:v>3.7309999999999999</c:v>
                      </c:pt>
                      <c:pt idx="7460">
                        <c:v>3.7309999999999999</c:v>
                      </c:pt>
                      <c:pt idx="7461">
                        <c:v>3.7320000000000002</c:v>
                      </c:pt>
                      <c:pt idx="7462">
                        <c:v>3.7320000000000002</c:v>
                      </c:pt>
                      <c:pt idx="7463">
                        <c:v>3.7330000000000001</c:v>
                      </c:pt>
                      <c:pt idx="7464">
                        <c:v>3.7330000000000001</c:v>
                      </c:pt>
                      <c:pt idx="7465">
                        <c:v>3.734</c:v>
                      </c:pt>
                      <c:pt idx="7466">
                        <c:v>3.734</c:v>
                      </c:pt>
                      <c:pt idx="7467">
                        <c:v>3.7349999999999999</c:v>
                      </c:pt>
                      <c:pt idx="7468">
                        <c:v>3.7349999999999999</c:v>
                      </c:pt>
                      <c:pt idx="7469">
                        <c:v>3.7360000000000002</c:v>
                      </c:pt>
                      <c:pt idx="7470">
                        <c:v>3.7360000000000002</c:v>
                      </c:pt>
                      <c:pt idx="7471">
                        <c:v>3.7370000000000001</c:v>
                      </c:pt>
                      <c:pt idx="7472">
                        <c:v>3.7370000000000001</c:v>
                      </c:pt>
                      <c:pt idx="7473">
                        <c:v>3.738</c:v>
                      </c:pt>
                      <c:pt idx="7474">
                        <c:v>3.738</c:v>
                      </c:pt>
                      <c:pt idx="7475">
                        <c:v>3.7389999999999999</c:v>
                      </c:pt>
                      <c:pt idx="7476">
                        <c:v>3.7389999999999999</c:v>
                      </c:pt>
                      <c:pt idx="7477">
                        <c:v>3.74</c:v>
                      </c:pt>
                      <c:pt idx="7478">
                        <c:v>3.74</c:v>
                      </c:pt>
                      <c:pt idx="7479">
                        <c:v>3.7410000000000001</c:v>
                      </c:pt>
                      <c:pt idx="7480">
                        <c:v>3.7410000000000001</c:v>
                      </c:pt>
                      <c:pt idx="7481">
                        <c:v>3.742</c:v>
                      </c:pt>
                      <c:pt idx="7482">
                        <c:v>3.742</c:v>
                      </c:pt>
                      <c:pt idx="7483">
                        <c:v>3.7429999999999999</c:v>
                      </c:pt>
                      <c:pt idx="7484">
                        <c:v>3.7429999999999999</c:v>
                      </c:pt>
                      <c:pt idx="7485">
                        <c:v>3.7440000000000002</c:v>
                      </c:pt>
                      <c:pt idx="7486">
                        <c:v>3.7440000000000002</c:v>
                      </c:pt>
                      <c:pt idx="7487">
                        <c:v>3.7450000000000001</c:v>
                      </c:pt>
                      <c:pt idx="7488">
                        <c:v>3.7450000000000001</c:v>
                      </c:pt>
                      <c:pt idx="7489">
                        <c:v>3.746</c:v>
                      </c:pt>
                      <c:pt idx="7490">
                        <c:v>3.746</c:v>
                      </c:pt>
                      <c:pt idx="7491">
                        <c:v>3.7469999999999999</c:v>
                      </c:pt>
                      <c:pt idx="7492">
                        <c:v>3.7469999999999999</c:v>
                      </c:pt>
                      <c:pt idx="7493">
                        <c:v>3.7480000000000002</c:v>
                      </c:pt>
                      <c:pt idx="7494">
                        <c:v>3.7480000000000002</c:v>
                      </c:pt>
                      <c:pt idx="7495">
                        <c:v>3.7490000000000001</c:v>
                      </c:pt>
                      <c:pt idx="7496">
                        <c:v>3.7490000000000001</c:v>
                      </c:pt>
                      <c:pt idx="7497">
                        <c:v>3.75</c:v>
                      </c:pt>
                      <c:pt idx="7498">
                        <c:v>3.75</c:v>
                      </c:pt>
                      <c:pt idx="7499">
                        <c:v>3.7509999999999999</c:v>
                      </c:pt>
                      <c:pt idx="7500">
                        <c:v>3.7509999999999999</c:v>
                      </c:pt>
                      <c:pt idx="7501">
                        <c:v>3.7519999999999998</c:v>
                      </c:pt>
                      <c:pt idx="7502">
                        <c:v>3.7519999999999998</c:v>
                      </c:pt>
                      <c:pt idx="7503">
                        <c:v>3.7530000000000001</c:v>
                      </c:pt>
                      <c:pt idx="7504">
                        <c:v>3.7530000000000001</c:v>
                      </c:pt>
                      <c:pt idx="7505">
                        <c:v>3.754</c:v>
                      </c:pt>
                      <c:pt idx="7506">
                        <c:v>3.754</c:v>
                      </c:pt>
                      <c:pt idx="7507">
                        <c:v>3.7549999999999999</c:v>
                      </c:pt>
                      <c:pt idx="7508">
                        <c:v>3.7549999999999999</c:v>
                      </c:pt>
                      <c:pt idx="7509">
                        <c:v>3.7559999999999998</c:v>
                      </c:pt>
                      <c:pt idx="7510">
                        <c:v>3.7559999999999998</c:v>
                      </c:pt>
                      <c:pt idx="7511">
                        <c:v>3.7570000000000001</c:v>
                      </c:pt>
                      <c:pt idx="7512">
                        <c:v>3.7570000000000001</c:v>
                      </c:pt>
                      <c:pt idx="7513">
                        <c:v>3.758</c:v>
                      </c:pt>
                      <c:pt idx="7514">
                        <c:v>3.758</c:v>
                      </c:pt>
                      <c:pt idx="7515">
                        <c:v>3.7589999999999999</c:v>
                      </c:pt>
                      <c:pt idx="7516">
                        <c:v>3.7589999999999999</c:v>
                      </c:pt>
                      <c:pt idx="7517">
                        <c:v>3.76</c:v>
                      </c:pt>
                      <c:pt idx="7518">
                        <c:v>3.76</c:v>
                      </c:pt>
                      <c:pt idx="7519">
                        <c:v>3.7610000000000001</c:v>
                      </c:pt>
                      <c:pt idx="7520">
                        <c:v>3.7610000000000001</c:v>
                      </c:pt>
                      <c:pt idx="7521">
                        <c:v>3.762</c:v>
                      </c:pt>
                      <c:pt idx="7522">
                        <c:v>3.762</c:v>
                      </c:pt>
                      <c:pt idx="7523">
                        <c:v>3.7629999999999999</c:v>
                      </c:pt>
                      <c:pt idx="7524">
                        <c:v>3.7629999999999999</c:v>
                      </c:pt>
                      <c:pt idx="7525">
                        <c:v>3.7639999999999998</c:v>
                      </c:pt>
                      <c:pt idx="7526">
                        <c:v>3.7639999999999998</c:v>
                      </c:pt>
                      <c:pt idx="7527">
                        <c:v>3.7650000000000001</c:v>
                      </c:pt>
                      <c:pt idx="7528">
                        <c:v>3.7650000000000001</c:v>
                      </c:pt>
                      <c:pt idx="7529">
                        <c:v>3.766</c:v>
                      </c:pt>
                      <c:pt idx="7530">
                        <c:v>3.766</c:v>
                      </c:pt>
                      <c:pt idx="7531">
                        <c:v>3.7669999999999999</c:v>
                      </c:pt>
                      <c:pt idx="7532">
                        <c:v>3.7669999999999999</c:v>
                      </c:pt>
                      <c:pt idx="7533">
                        <c:v>3.7679999999999998</c:v>
                      </c:pt>
                      <c:pt idx="7534">
                        <c:v>3.7679999999999998</c:v>
                      </c:pt>
                      <c:pt idx="7535">
                        <c:v>3.7690000000000001</c:v>
                      </c:pt>
                      <c:pt idx="7536">
                        <c:v>3.7690000000000001</c:v>
                      </c:pt>
                      <c:pt idx="7537">
                        <c:v>3.77</c:v>
                      </c:pt>
                      <c:pt idx="7538">
                        <c:v>3.77</c:v>
                      </c:pt>
                      <c:pt idx="7539">
                        <c:v>3.7709999999999999</c:v>
                      </c:pt>
                      <c:pt idx="7540">
                        <c:v>3.7709999999999999</c:v>
                      </c:pt>
                      <c:pt idx="7541">
                        <c:v>3.7719999999999998</c:v>
                      </c:pt>
                      <c:pt idx="7542">
                        <c:v>3.7719999999999998</c:v>
                      </c:pt>
                      <c:pt idx="7543">
                        <c:v>3.7730000000000001</c:v>
                      </c:pt>
                      <c:pt idx="7544">
                        <c:v>3.7730000000000001</c:v>
                      </c:pt>
                      <c:pt idx="7545">
                        <c:v>3.774</c:v>
                      </c:pt>
                      <c:pt idx="7546">
                        <c:v>3.774</c:v>
                      </c:pt>
                      <c:pt idx="7547">
                        <c:v>3.7749999999999999</c:v>
                      </c:pt>
                      <c:pt idx="7548">
                        <c:v>3.7749999999999999</c:v>
                      </c:pt>
                      <c:pt idx="7549">
                        <c:v>3.7759999999999998</c:v>
                      </c:pt>
                      <c:pt idx="7550">
                        <c:v>3.7759999999999998</c:v>
                      </c:pt>
                      <c:pt idx="7551">
                        <c:v>3.7770000000000001</c:v>
                      </c:pt>
                      <c:pt idx="7552">
                        <c:v>3.7770000000000001</c:v>
                      </c:pt>
                      <c:pt idx="7553">
                        <c:v>3.778</c:v>
                      </c:pt>
                      <c:pt idx="7554">
                        <c:v>3.778</c:v>
                      </c:pt>
                      <c:pt idx="7555">
                        <c:v>3.7789999999999999</c:v>
                      </c:pt>
                      <c:pt idx="7556">
                        <c:v>3.7789999999999999</c:v>
                      </c:pt>
                      <c:pt idx="7557">
                        <c:v>3.78</c:v>
                      </c:pt>
                      <c:pt idx="7558">
                        <c:v>3.78</c:v>
                      </c:pt>
                      <c:pt idx="7559">
                        <c:v>3.7810000000000001</c:v>
                      </c:pt>
                      <c:pt idx="7560">
                        <c:v>3.7810000000000001</c:v>
                      </c:pt>
                      <c:pt idx="7561">
                        <c:v>3.782</c:v>
                      </c:pt>
                      <c:pt idx="7562">
                        <c:v>3.782</c:v>
                      </c:pt>
                      <c:pt idx="7563">
                        <c:v>3.7829999999999999</c:v>
                      </c:pt>
                      <c:pt idx="7564">
                        <c:v>3.7829999999999999</c:v>
                      </c:pt>
                      <c:pt idx="7565">
                        <c:v>3.7839999999999998</c:v>
                      </c:pt>
                      <c:pt idx="7566">
                        <c:v>3.7839999999999998</c:v>
                      </c:pt>
                      <c:pt idx="7567">
                        <c:v>3.7850000000000001</c:v>
                      </c:pt>
                      <c:pt idx="7568">
                        <c:v>3.7850000000000001</c:v>
                      </c:pt>
                      <c:pt idx="7569">
                        <c:v>3.786</c:v>
                      </c:pt>
                      <c:pt idx="7570">
                        <c:v>3.786</c:v>
                      </c:pt>
                      <c:pt idx="7571">
                        <c:v>3.7869999999999999</c:v>
                      </c:pt>
                      <c:pt idx="7572">
                        <c:v>3.7869999999999999</c:v>
                      </c:pt>
                      <c:pt idx="7573">
                        <c:v>3.7879999999999998</c:v>
                      </c:pt>
                      <c:pt idx="7574">
                        <c:v>3.7879999999999998</c:v>
                      </c:pt>
                      <c:pt idx="7575">
                        <c:v>3.7890000000000001</c:v>
                      </c:pt>
                      <c:pt idx="7576">
                        <c:v>3.7890000000000001</c:v>
                      </c:pt>
                      <c:pt idx="7577">
                        <c:v>3.79</c:v>
                      </c:pt>
                      <c:pt idx="7578">
                        <c:v>3.79</c:v>
                      </c:pt>
                      <c:pt idx="7579">
                        <c:v>3.7909999999999999</c:v>
                      </c:pt>
                      <c:pt idx="7580">
                        <c:v>3.7909999999999999</c:v>
                      </c:pt>
                      <c:pt idx="7581">
                        <c:v>3.7919999999999998</c:v>
                      </c:pt>
                      <c:pt idx="7582">
                        <c:v>3.7919999999999998</c:v>
                      </c:pt>
                      <c:pt idx="7583">
                        <c:v>3.7930000000000001</c:v>
                      </c:pt>
                      <c:pt idx="7584">
                        <c:v>3.7930000000000001</c:v>
                      </c:pt>
                      <c:pt idx="7585">
                        <c:v>3.794</c:v>
                      </c:pt>
                      <c:pt idx="7586">
                        <c:v>3.794</c:v>
                      </c:pt>
                      <c:pt idx="7587">
                        <c:v>3.7949999999999999</c:v>
                      </c:pt>
                      <c:pt idx="7588">
                        <c:v>3.7949999999999999</c:v>
                      </c:pt>
                      <c:pt idx="7589">
                        <c:v>3.7959999999999998</c:v>
                      </c:pt>
                      <c:pt idx="7590">
                        <c:v>3.7959999999999998</c:v>
                      </c:pt>
                      <c:pt idx="7591">
                        <c:v>3.7970000000000002</c:v>
                      </c:pt>
                      <c:pt idx="7592">
                        <c:v>3.7970000000000002</c:v>
                      </c:pt>
                      <c:pt idx="7593">
                        <c:v>3.798</c:v>
                      </c:pt>
                      <c:pt idx="7594">
                        <c:v>3.798</c:v>
                      </c:pt>
                      <c:pt idx="7595">
                        <c:v>3.7989999999999999</c:v>
                      </c:pt>
                      <c:pt idx="7596">
                        <c:v>3.7989999999999999</c:v>
                      </c:pt>
                      <c:pt idx="7597">
                        <c:v>3.8</c:v>
                      </c:pt>
                      <c:pt idx="7598">
                        <c:v>3.8</c:v>
                      </c:pt>
                      <c:pt idx="7599">
                        <c:v>3.8010000000000002</c:v>
                      </c:pt>
                      <c:pt idx="7600">
                        <c:v>3.8010000000000002</c:v>
                      </c:pt>
                      <c:pt idx="7601">
                        <c:v>3.802</c:v>
                      </c:pt>
                      <c:pt idx="7602">
                        <c:v>3.802</c:v>
                      </c:pt>
                      <c:pt idx="7603">
                        <c:v>3.8029999999999999</c:v>
                      </c:pt>
                      <c:pt idx="7604">
                        <c:v>3.8029999999999999</c:v>
                      </c:pt>
                      <c:pt idx="7605">
                        <c:v>3.8039999999999998</c:v>
                      </c:pt>
                      <c:pt idx="7606">
                        <c:v>3.8039999999999998</c:v>
                      </c:pt>
                      <c:pt idx="7607">
                        <c:v>3.8050000000000002</c:v>
                      </c:pt>
                      <c:pt idx="7608">
                        <c:v>3.8050000000000002</c:v>
                      </c:pt>
                      <c:pt idx="7609">
                        <c:v>3.806</c:v>
                      </c:pt>
                      <c:pt idx="7610">
                        <c:v>3.806</c:v>
                      </c:pt>
                      <c:pt idx="7611">
                        <c:v>3.8069999999999999</c:v>
                      </c:pt>
                      <c:pt idx="7612">
                        <c:v>3.8069999999999999</c:v>
                      </c:pt>
                      <c:pt idx="7613">
                        <c:v>3.8079999999999998</c:v>
                      </c:pt>
                      <c:pt idx="7614">
                        <c:v>3.8079999999999998</c:v>
                      </c:pt>
                      <c:pt idx="7615">
                        <c:v>3.8090000000000002</c:v>
                      </c:pt>
                      <c:pt idx="7616">
                        <c:v>3.8090000000000002</c:v>
                      </c:pt>
                      <c:pt idx="7617">
                        <c:v>3.81</c:v>
                      </c:pt>
                      <c:pt idx="7618">
                        <c:v>3.81</c:v>
                      </c:pt>
                      <c:pt idx="7619">
                        <c:v>3.8109999999999999</c:v>
                      </c:pt>
                      <c:pt idx="7620">
                        <c:v>3.8109999999999999</c:v>
                      </c:pt>
                      <c:pt idx="7621">
                        <c:v>3.8119999999999998</c:v>
                      </c:pt>
                      <c:pt idx="7622">
                        <c:v>3.8119999999999998</c:v>
                      </c:pt>
                      <c:pt idx="7623">
                        <c:v>3.8130000000000002</c:v>
                      </c:pt>
                      <c:pt idx="7624">
                        <c:v>3.8130000000000002</c:v>
                      </c:pt>
                      <c:pt idx="7625">
                        <c:v>3.8140000000000001</c:v>
                      </c:pt>
                      <c:pt idx="7626">
                        <c:v>3.8140000000000001</c:v>
                      </c:pt>
                      <c:pt idx="7627">
                        <c:v>3.8149999999999999</c:v>
                      </c:pt>
                      <c:pt idx="7628">
                        <c:v>3.8149999999999999</c:v>
                      </c:pt>
                      <c:pt idx="7629">
                        <c:v>3.8159999999999998</c:v>
                      </c:pt>
                      <c:pt idx="7630">
                        <c:v>3.8159999999999998</c:v>
                      </c:pt>
                      <c:pt idx="7631">
                        <c:v>3.8170000000000002</c:v>
                      </c:pt>
                      <c:pt idx="7632">
                        <c:v>3.8170000000000002</c:v>
                      </c:pt>
                      <c:pt idx="7633">
                        <c:v>3.8180000000000001</c:v>
                      </c:pt>
                      <c:pt idx="7634">
                        <c:v>3.8180000000000001</c:v>
                      </c:pt>
                      <c:pt idx="7635">
                        <c:v>3.819</c:v>
                      </c:pt>
                      <c:pt idx="7636">
                        <c:v>3.819</c:v>
                      </c:pt>
                      <c:pt idx="7637">
                        <c:v>3.82</c:v>
                      </c:pt>
                      <c:pt idx="7638">
                        <c:v>3.82</c:v>
                      </c:pt>
                      <c:pt idx="7639">
                        <c:v>3.8210000000000002</c:v>
                      </c:pt>
                      <c:pt idx="7640">
                        <c:v>3.8210000000000002</c:v>
                      </c:pt>
                      <c:pt idx="7641">
                        <c:v>3.8220000000000001</c:v>
                      </c:pt>
                      <c:pt idx="7642">
                        <c:v>3.8220000000000001</c:v>
                      </c:pt>
                      <c:pt idx="7643">
                        <c:v>3.823</c:v>
                      </c:pt>
                      <c:pt idx="7644">
                        <c:v>3.823</c:v>
                      </c:pt>
                      <c:pt idx="7645">
                        <c:v>3.8239999999999998</c:v>
                      </c:pt>
                      <c:pt idx="7646">
                        <c:v>3.8239999999999998</c:v>
                      </c:pt>
                      <c:pt idx="7647">
                        <c:v>3.8250000000000002</c:v>
                      </c:pt>
                      <c:pt idx="7648">
                        <c:v>3.8250000000000002</c:v>
                      </c:pt>
                      <c:pt idx="7649">
                        <c:v>3.8260000000000001</c:v>
                      </c:pt>
                      <c:pt idx="7650">
                        <c:v>3.8260000000000001</c:v>
                      </c:pt>
                      <c:pt idx="7651">
                        <c:v>3.827</c:v>
                      </c:pt>
                      <c:pt idx="7652">
                        <c:v>3.827</c:v>
                      </c:pt>
                      <c:pt idx="7653">
                        <c:v>3.8279999999999998</c:v>
                      </c:pt>
                      <c:pt idx="7654">
                        <c:v>3.8279999999999998</c:v>
                      </c:pt>
                      <c:pt idx="7655">
                        <c:v>3.8290000000000002</c:v>
                      </c:pt>
                      <c:pt idx="7656">
                        <c:v>3.8290000000000002</c:v>
                      </c:pt>
                      <c:pt idx="7657">
                        <c:v>3.83</c:v>
                      </c:pt>
                      <c:pt idx="7658">
                        <c:v>3.83</c:v>
                      </c:pt>
                      <c:pt idx="7659">
                        <c:v>3.831</c:v>
                      </c:pt>
                      <c:pt idx="7660">
                        <c:v>3.831</c:v>
                      </c:pt>
                      <c:pt idx="7661">
                        <c:v>3.8319999999999999</c:v>
                      </c:pt>
                      <c:pt idx="7662">
                        <c:v>3.8319999999999999</c:v>
                      </c:pt>
                      <c:pt idx="7663">
                        <c:v>3.8330000000000002</c:v>
                      </c:pt>
                      <c:pt idx="7664">
                        <c:v>3.8330000000000002</c:v>
                      </c:pt>
                      <c:pt idx="7665">
                        <c:v>3.8340000000000001</c:v>
                      </c:pt>
                      <c:pt idx="7666">
                        <c:v>3.8340000000000001</c:v>
                      </c:pt>
                      <c:pt idx="7667">
                        <c:v>3.835</c:v>
                      </c:pt>
                      <c:pt idx="7668">
                        <c:v>3.835</c:v>
                      </c:pt>
                      <c:pt idx="7669">
                        <c:v>3.8359999999999999</c:v>
                      </c:pt>
                      <c:pt idx="7670">
                        <c:v>3.8359999999999999</c:v>
                      </c:pt>
                      <c:pt idx="7671">
                        <c:v>3.8370000000000002</c:v>
                      </c:pt>
                      <c:pt idx="7672">
                        <c:v>3.8370000000000002</c:v>
                      </c:pt>
                      <c:pt idx="7673">
                        <c:v>3.8380000000000001</c:v>
                      </c:pt>
                      <c:pt idx="7674">
                        <c:v>3.8380000000000001</c:v>
                      </c:pt>
                      <c:pt idx="7675">
                        <c:v>3.839</c:v>
                      </c:pt>
                      <c:pt idx="7676">
                        <c:v>3.839</c:v>
                      </c:pt>
                      <c:pt idx="7677">
                        <c:v>3.84</c:v>
                      </c:pt>
                      <c:pt idx="7678">
                        <c:v>3.84</c:v>
                      </c:pt>
                      <c:pt idx="7679">
                        <c:v>3.8410000000000002</c:v>
                      </c:pt>
                      <c:pt idx="7680">
                        <c:v>3.8410000000000002</c:v>
                      </c:pt>
                      <c:pt idx="7681">
                        <c:v>3.8420000000000001</c:v>
                      </c:pt>
                      <c:pt idx="7682">
                        <c:v>3.8420000000000001</c:v>
                      </c:pt>
                      <c:pt idx="7683">
                        <c:v>3.843</c:v>
                      </c:pt>
                      <c:pt idx="7684">
                        <c:v>3.843</c:v>
                      </c:pt>
                      <c:pt idx="7685">
                        <c:v>3.8439999999999999</c:v>
                      </c:pt>
                      <c:pt idx="7686">
                        <c:v>3.8439999999999999</c:v>
                      </c:pt>
                      <c:pt idx="7687">
                        <c:v>3.8450000000000002</c:v>
                      </c:pt>
                      <c:pt idx="7688">
                        <c:v>3.8450000000000002</c:v>
                      </c:pt>
                      <c:pt idx="7689">
                        <c:v>3.8460000000000001</c:v>
                      </c:pt>
                      <c:pt idx="7690">
                        <c:v>3.8460000000000001</c:v>
                      </c:pt>
                      <c:pt idx="7691">
                        <c:v>3.847</c:v>
                      </c:pt>
                      <c:pt idx="7692">
                        <c:v>3.847</c:v>
                      </c:pt>
                      <c:pt idx="7693">
                        <c:v>3.8479999999999999</c:v>
                      </c:pt>
                      <c:pt idx="7694">
                        <c:v>3.8479999999999999</c:v>
                      </c:pt>
                      <c:pt idx="7695">
                        <c:v>3.8490000000000002</c:v>
                      </c:pt>
                      <c:pt idx="7696">
                        <c:v>3.8490000000000002</c:v>
                      </c:pt>
                      <c:pt idx="7697">
                        <c:v>3.85</c:v>
                      </c:pt>
                      <c:pt idx="7698">
                        <c:v>3.85</c:v>
                      </c:pt>
                      <c:pt idx="7699">
                        <c:v>3.851</c:v>
                      </c:pt>
                      <c:pt idx="7700">
                        <c:v>3.851</c:v>
                      </c:pt>
                      <c:pt idx="7701">
                        <c:v>3.8519999999999999</c:v>
                      </c:pt>
                      <c:pt idx="7702">
                        <c:v>3.8519999999999999</c:v>
                      </c:pt>
                      <c:pt idx="7703">
                        <c:v>3.8530000000000002</c:v>
                      </c:pt>
                      <c:pt idx="7704">
                        <c:v>3.8530000000000002</c:v>
                      </c:pt>
                      <c:pt idx="7705">
                        <c:v>3.8540000000000001</c:v>
                      </c:pt>
                      <c:pt idx="7706">
                        <c:v>3.8540000000000001</c:v>
                      </c:pt>
                      <c:pt idx="7707">
                        <c:v>3.855</c:v>
                      </c:pt>
                      <c:pt idx="7708">
                        <c:v>3.855</c:v>
                      </c:pt>
                      <c:pt idx="7709">
                        <c:v>3.8559999999999999</c:v>
                      </c:pt>
                      <c:pt idx="7710">
                        <c:v>3.8559999999999999</c:v>
                      </c:pt>
                      <c:pt idx="7711">
                        <c:v>3.8570000000000002</c:v>
                      </c:pt>
                      <c:pt idx="7712">
                        <c:v>3.8570000000000002</c:v>
                      </c:pt>
                      <c:pt idx="7713">
                        <c:v>3.8580000000000001</c:v>
                      </c:pt>
                      <c:pt idx="7714">
                        <c:v>3.8580000000000001</c:v>
                      </c:pt>
                      <c:pt idx="7715">
                        <c:v>3.859</c:v>
                      </c:pt>
                      <c:pt idx="7716">
                        <c:v>3.859</c:v>
                      </c:pt>
                      <c:pt idx="7717">
                        <c:v>3.86</c:v>
                      </c:pt>
                      <c:pt idx="7718">
                        <c:v>3.86</c:v>
                      </c:pt>
                      <c:pt idx="7719">
                        <c:v>3.8610000000000002</c:v>
                      </c:pt>
                      <c:pt idx="7720">
                        <c:v>3.8610000000000002</c:v>
                      </c:pt>
                      <c:pt idx="7721">
                        <c:v>3.8620000000000001</c:v>
                      </c:pt>
                      <c:pt idx="7722">
                        <c:v>3.8620000000000001</c:v>
                      </c:pt>
                      <c:pt idx="7723">
                        <c:v>3.863</c:v>
                      </c:pt>
                      <c:pt idx="7724">
                        <c:v>3.863</c:v>
                      </c:pt>
                      <c:pt idx="7725">
                        <c:v>3.8639999999999999</c:v>
                      </c:pt>
                      <c:pt idx="7726">
                        <c:v>3.8639999999999999</c:v>
                      </c:pt>
                      <c:pt idx="7727">
                        <c:v>3.8650000000000002</c:v>
                      </c:pt>
                      <c:pt idx="7728">
                        <c:v>3.8650000000000002</c:v>
                      </c:pt>
                      <c:pt idx="7729">
                        <c:v>3.8660000000000001</c:v>
                      </c:pt>
                      <c:pt idx="7730">
                        <c:v>3.8660000000000001</c:v>
                      </c:pt>
                      <c:pt idx="7731">
                        <c:v>3.867</c:v>
                      </c:pt>
                      <c:pt idx="7732">
                        <c:v>3.867</c:v>
                      </c:pt>
                      <c:pt idx="7733">
                        <c:v>3.8679999999999999</c:v>
                      </c:pt>
                      <c:pt idx="7734">
                        <c:v>3.8679999999999999</c:v>
                      </c:pt>
                      <c:pt idx="7735">
                        <c:v>3.8690000000000002</c:v>
                      </c:pt>
                      <c:pt idx="7736">
                        <c:v>3.8690000000000002</c:v>
                      </c:pt>
                      <c:pt idx="7737">
                        <c:v>3.87</c:v>
                      </c:pt>
                      <c:pt idx="7738">
                        <c:v>3.87</c:v>
                      </c:pt>
                      <c:pt idx="7739">
                        <c:v>3.871</c:v>
                      </c:pt>
                      <c:pt idx="7740">
                        <c:v>3.871</c:v>
                      </c:pt>
                      <c:pt idx="7741">
                        <c:v>3.8719999999999999</c:v>
                      </c:pt>
                      <c:pt idx="7742">
                        <c:v>3.8719999999999999</c:v>
                      </c:pt>
                      <c:pt idx="7743">
                        <c:v>3.8730000000000002</c:v>
                      </c:pt>
                      <c:pt idx="7744">
                        <c:v>3.8730000000000002</c:v>
                      </c:pt>
                      <c:pt idx="7745">
                        <c:v>3.8740000000000001</c:v>
                      </c:pt>
                      <c:pt idx="7746">
                        <c:v>3.8740000000000001</c:v>
                      </c:pt>
                      <c:pt idx="7747">
                        <c:v>3.875</c:v>
                      </c:pt>
                      <c:pt idx="7748">
                        <c:v>3.875</c:v>
                      </c:pt>
                      <c:pt idx="7749">
                        <c:v>3.8759999999999999</c:v>
                      </c:pt>
                      <c:pt idx="7750">
                        <c:v>3.8759999999999999</c:v>
                      </c:pt>
                      <c:pt idx="7751">
                        <c:v>3.8769999999999998</c:v>
                      </c:pt>
                      <c:pt idx="7752">
                        <c:v>3.8769999999999998</c:v>
                      </c:pt>
                      <c:pt idx="7753">
                        <c:v>3.8780000000000001</c:v>
                      </c:pt>
                      <c:pt idx="7754">
                        <c:v>3.8780000000000001</c:v>
                      </c:pt>
                      <c:pt idx="7755">
                        <c:v>3.879</c:v>
                      </c:pt>
                      <c:pt idx="7756">
                        <c:v>3.879</c:v>
                      </c:pt>
                      <c:pt idx="7757">
                        <c:v>3.88</c:v>
                      </c:pt>
                      <c:pt idx="7758">
                        <c:v>3.88</c:v>
                      </c:pt>
                      <c:pt idx="7759">
                        <c:v>3.8809999999999998</c:v>
                      </c:pt>
                      <c:pt idx="7760">
                        <c:v>3.8809999999999998</c:v>
                      </c:pt>
                      <c:pt idx="7761">
                        <c:v>3.8820000000000001</c:v>
                      </c:pt>
                      <c:pt idx="7762">
                        <c:v>3.8820000000000001</c:v>
                      </c:pt>
                      <c:pt idx="7763">
                        <c:v>3.883</c:v>
                      </c:pt>
                      <c:pt idx="7764">
                        <c:v>3.883</c:v>
                      </c:pt>
                      <c:pt idx="7765">
                        <c:v>3.8839999999999999</c:v>
                      </c:pt>
                      <c:pt idx="7766">
                        <c:v>3.8839999999999999</c:v>
                      </c:pt>
                      <c:pt idx="7767">
                        <c:v>3.8849999999999998</c:v>
                      </c:pt>
                      <c:pt idx="7768">
                        <c:v>3.8849999999999998</c:v>
                      </c:pt>
                      <c:pt idx="7769">
                        <c:v>3.8860000000000001</c:v>
                      </c:pt>
                      <c:pt idx="7770">
                        <c:v>3.8860000000000001</c:v>
                      </c:pt>
                      <c:pt idx="7771">
                        <c:v>3.887</c:v>
                      </c:pt>
                      <c:pt idx="7772">
                        <c:v>3.887</c:v>
                      </c:pt>
                      <c:pt idx="7773">
                        <c:v>3.8879999999999999</c:v>
                      </c:pt>
                      <c:pt idx="7774">
                        <c:v>3.8879999999999999</c:v>
                      </c:pt>
                      <c:pt idx="7775">
                        <c:v>3.8889999999999998</c:v>
                      </c:pt>
                      <c:pt idx="7776">
                        <c:v>3.8889999999999998</c:v>
                      </c:pt>
                      <c:pt idx="7777">
                        <c:v>3.89</c:v>
                      </c:pt>
                      <c:pt idx="7778">
                        <c:v>3.89</c:v>
                      </c:pt>
                      <c:pt idx="7779">
                        <c:v>3.891</c:v>
                      </c:pt>
                      <c:pt idx="7780">
                        <c:v>3.891</c:v>
                      </c:pt>
                      <c:pt idx="7781">
                        <c:v>3.8919999999999999</c:v>
                      </c:pt>
                      <c:pt idx="7782">
                        <c:v>3.8919999999999999</c:v>
                      </c:pt>
                      <c:pt idx="7783">
                        <c:v>3.8929999999999998</c:v>
                      </c:pt>
                      <c:pt idx="7784">
                        <c:v>3.8929999999999998</c:v>
                      </c:pt>
                      <c:pt idx="7785">
                        <c:v>3.8940000000000001</c:v>
                      </c:pt>
                      <c:pt idx="7786">
                        <c:v>3.8940000000000001</c:v>
                      </c:pt>
                      <c:pt idx="7787">
                        <c:v>3.895</c:v>
                      </c:pt>
                      <c:pt idx="7788">
                        <c:v>3.895</c:v>
                      </c:pt>
                      <c:pt idx="7789">
                        <c:v>3.8959999999999999</c:v>
                      </c:pt>
                      <c:pt idx="7790">
                        <c:v>3.8959999999999999</c:v>
                      </c:pt>
                      <c:pt idx="7791">
                        <c:v>3.8969999999999998</c:v>
                      </c:pt>
                      <c:pt idx="7792">
                        <c:v>3.8969999999999998</c:v>
                      </c:pt>
                      <c:pt idx="7793">
                        <c:v>3.8980000000000001</c:v>
                      </c:pt>
                      <c:pt idx="7794">
                        <c:v>3.8980000000000001</c:v>
                      </c:pt>
                      <c:pt idx="7795">
                        <c:v>3.899</c:v>
                      </c:pt>
                      <c:pt idx="7796">
                        <c:v>3.899</c:v>
                      </c:pt>
                      <c:pt idx="7797">
                        <c:v>3.9</c:v>
                      </c:pt>
                      <c:pt idx="7798">
                        <c:v>3.9</c:v>
                      </c:pt>
                      <c:pt idx="7799">
                        <c:v>3.9009999999999998</c:v>
                      </c:pt>
                      <c:pt idx="7800">
                        <c:v>3.9009999999999998</c:v>
                      </c:pt>
                      <c:pt idx="7801">
                        <c:v>3.9020000000000001</c:v>
                      </c:pt>
                      <c:pt idx="7802">
                        <c:v>3.9020000000000001</c:v>
                      </c:pt>
                      <c:pt idx="7803">
                        <c:v>3.903</c:v>
                      </c:pt>
                      <c:pt idx="7804">
                        <c:v>3.903</c:v>
                      </c:pt>
                      <c:pt idx="7805">
                        <c:v>3.9039999999999999</c:v>
                      </c:pt>
                      <c:pt idx="7806">
                        <c:v>3.9039999999999999</c:v>
                      </c:pt>
                      <c:pt idx="7807">
                        <c:v>3.9049999999999998</c:v>
                      </c:pt>
                      <c:pt idx="7808">
                        <c:v>3.9049999999999998</c:v>
                      </c:pt>
                      <c:pt idx="7809">
                        <c:v>3.9060000000000001</c:v>
                      </c:pt>
                      <c:pt idx="7810">
                        <c:v>3.9060000000000001</c:v>
                      </c:pt>
                      <c:pt idx="7811">
                        <c:v>3.907</c:v>
                      </c:pt>
                      <c:pt idx="7812">
                        <c:v>3.907</c:v>
                      </c:pt>
                      <c:pt idx="7813">
                        <c:v>3.9079999999999999</c:v>
                      </c:pt>
                      <c:pt idx="7814">
                        <c:v>3.9079999999999999</c:v>
                      </c:pt>
                      <c:pt idx="7815">
                        <c:v>3.9089999999999998</c:v>
                      </c:pt>
                      <c:pt idx="7816">
                        <c:v>3.9089999999999998</c:v>
                      </c:pt>
                      <c:pt idx="7817">
                        <c:v>3.91</c:v>
                      </c:pt>
                      <c:pt idx="7818">
                        <c:v>3.91</c:v>
                      </c:pt>
                      <c:pt idx="7819">
                        <c:v>3.911</c:v>
                      </c:pt>
                      <c:pt idx="7820">
                        <c:v>3.911</c:v>
                      </c:pt>
                      <c:pt idx="7821">
                        <c:v>3.9119999999999999</c:v>
                      </c:pt>
                      <c:pt idx="7822">
                        <c:v>3.9119999999999999</c:v>
                      </c:pt>
                      <c:pt idx="7823">
                        <c:v>3.9129999999999998</c:v>
                      </c:pt>
                      <c:pt idx="7824">
                        <c:v>3.9129999999999998</c:v>
                      </c:pt>
                      <c:pt idx="7825">
                        <c:v>3.9140000000000001</c:v>
                      </c:pt>
                      <c:pt idx="7826">
                        <c:v>3.9140000000000001</c:v>
                      </c:pt>
                      <c:pt idx="7827">
                        <c:v>3.915</c:v>
                      </c:pt>
                      <c:pt idx="7828">
                        <c:v>3.915</c:v>
                      </c:pt>
                      <c:pt idx="7829">
                        <c:v>3.9159999999999999</c:v>
                      </c:pt>
                      <c:pt idx="7830">
                        <c:v>3.9159999999999999</c:v>
                      </c:pt>
                      <c:pt idx="7831">
                        <c:v>3.9169999999999998</c:v>
                      </c:pt>
                      <c:pt idx="7832">
                        <c:v>3.9169999999999998</c:v>
                      </c:pt>
                      <c:pt idx="7833">
                        <c:v>3.9180000000000001</c:v>
                      </c:pt>
                      <c:pt idx="7834">
                        <c:v>3.9180000000000001</c:v>
                      </c:pt>
                      <c:pt idx="7835">
                        <c:v>3.919</c:v>
                      </c:pt>
                      <c:pt idx="7836">
                        <c:v>3.919</c:v>
                      </c:pt>
                      <c:pt idx="7837">
                        <c:v>3.92</c:v>
                      </c:pt>
                      <c:pt idx="7838">
                        <c:v>3.92</c:v>
                      </c:pt>
                      <c:pt idx="7839">
                        <c:v>3.9209999999999998</c:v>
                      </c:pt>
                      <c:pt idx="7840">
                        <c:v>3.9209999999999998</c:v>
                      </c:pt>
                      <c:pt idx="7841">
                        <c:v>3.9220000000000002</c:v>
                      </c:pt>
                      <c:pt idx="7842">
                        <c:v>3.9220000000000002</c:v>
                      </c:pt>
                      <c:pt idx="7843">
                        <c:v>3.923</c:v>
                      </c:pt>
                      <c:pt idx="7844">
                        <c:v>3.923</c:v>
                      </c:pt>
                      <c:pt idx="7845">
                        <c:v>3.9239999999999999</c:v>
                      </c:pt>
                      <c:pt idx="7846">
                        <c:v>3.9239999999999999</c:v>
                      </c:pt>
                      <c:pt idx="7847">
                        <c:v>3.9249999999999998</c:v>
                      </c:pt>
                      <c:pt idx="7848">
                        <c:v>3.9249999999999998</c:v>
                      </c:pt>
                      <c:pt idx="7849">
                        <c:v>3.9260000000000002</c:v>
                      </c:pt>
                      <c:pt idx="7850">
                        <c:v>3.9260000000000002</c:v>
                      </c:pt>
                      <c:pt idx="7851">
                        <c:v>3.927</c:v>
                      </c:pt>
                      <c:pt idx="7852">
                        <c:v>3.927</c:v>
                      </c:pt>
                      <c:pt idx="7853">
                        <c:v>3.9279999999999999</c:v>
                      </c:pt>
                      <c:pt idx="7854">
                        <c:v>3.9279999999999999</c:v>
                      </c:pt>
                      <c:pt idx="7855">
                        <c:v>3.9289999999999998</c:v>
                      </c:pt>
                      <c:pt idx="7856">
                        <c:v>3.9289999999999998</c:v>
                      </c:pt>
                      <c:pt idx="7857">
                        <c:v>3.93</c:v>
                      </c:pt>
                      <c:pt idx="7858">
                        <c:v>3.93</c:v>
                      </c:pt>
                      <c:pt idx="7859">
                        <c:v>3.931</c:v>
                      </c:pt>
                      <c:pt idx="7860">
                        <c:v>3.931</c:v>
                      </c:pt>
                      <c:pt idx="7861">
                        <c:v>3.9319999999999999</c:v>
                      </c:pt>
                      <c:pt idx="7862">
                        <c:v>3.9319999999999999</c:v>
                      </c:pt>
                      <c:pt idx="7863">
                        <c:v>3.9329999999999998</c:v>
                      </c:pt>
                      <c:pt idx="7864">
                        <c:v>3.9329999999999998</c:v>
                      </c:pt>
                      <c:pt idx="7865">
                        <c:v>3.9340000000000002</c:v>
                      </c:pt>
                      <c:pt idx="7866">
                        <c:v>3.9340000000000002</c:v>
                      </c:pt>
                      <c:pt idx="7867">
                        <c:v>3.9350000000000001</c:v>
                      </c:pt>
                      <c:pt idx="7868">
                        <c:v>3.9350000000000001</c:v>
                      </c:pt>
                      <c:pt idx="7869">
                        <c:v>3.9359999999999999</c:v>
                      </c:pt>
                      <c:pt idx="7870">
                        <c:v>3.9359999999999999</c:v>
                      </c:pt>
                      <c:pt idx="7871">
                        <c:v>3.9369999999999998</c:v>
                      </c:pt>
                      <c:pt idx="7872">
                        <c:v>3.9369999999999998</c:v>
                      </c:pt>
                      <c:pt idx="7873">
                        <c:v>3.9380000000000002</c:v>
                      </c:pt>
                      <c:pt idx="7874">
                        <c:v>3.9380000000000002</c:v>
                      </c:pt>
                      <c:pt idx="7875">
                        <c:v>3.9390000000000001</c:v>
                      </c:pt>
                      <c:pt idx="7876">
                        <c:v>3.9390000000000001</c:v>
                      </c:pt>
                      <c:pt idx="7877">
                        <c:v>3.94</c:v>
                      </c:pt>
                      <c:pt idx="7878">
                        <c:v>3.94</c:v>
                      </c:pt>
                      <c:pt idx="7879">
                        <c:v>3.9409999999999998</c:v>
                      </c:pt>
                      <c:pt idx="7880">
                        <c:v>3.9409999999999998</c:v>
                      </c:pt>
                      <c:pt idx="7881">
                        <c:v>3.9420000000000002</c:v>
                      </c:pt>
                      <c:pt idx="7882">
                        <c:v>3.9420000000000002</c:v>
                      </c:pt>
                      <c:pt idx="7883">
                        <c:v>3.9430000000000001</c:v>
                      </c:pt>
                      <c:pt idx="7884">
                        <c:v>3.9430000000000001</c:v>
                      </c:pt>
                      <c:pt idx="7885">
                        <c:v>3.944</c:v>
                      </c:pt>
                      <c:pt idx="7886">
                        <c:v>3.944</c:v>
                      </c:pt>
                      <c:pt idx="7887">
                        <c:v>3.9449999999999998</c:v>
                      </c:pt>
                      <c:pt idx="7888">
                        <c:v>3.9449999999999998</c:v>
                      </c:pt>
                      <c:pt idx="7889">
                        <c:v>3.9460000000000002</c:v>
                      </c:pt>
                      <c:pt idx="7890">
                        <c:v>3.9460000000000002</c:v>
                      </c:pt>
                      <c:pt idx="7891">
                        <c:v>3.9470000000000001</c:v>
                      </c:pt>
                      <c:pt idx="7892">
                        <c:v>3.9470000000000001</c:v>
                      </c:pt>
                      <c:pt idx="7893">
                        <c:v>3.948</c:v>
                      </c:pt>
                      <c:pt idx="7894">
                        <c:v>3.948</c:v>
                      </c:pt>
                      <c:pt idx="7895">
                        <c:v>3.9489999999999998</c:v>
                      </c:pt>
                      <c:pt idx="7896">
                        <c:v>3.9489999999999998</c:v>
                      </c:pt>
                      <c:pt idx="7897">
                        <c:v>3.95</c:v>
                      </c:pt>
                      <c:pt idx="7898">
                        <c:v>3.95</c:v>
                      </c:pt>
                      <c:pt idx="7899">
                        <c:v>3.9510000000000001</c:v>
                      </c:pt>
                      <c:pt idx="7900">
                        <c:v>3.9510000000000001</c:v>
                      </c:pt>
                      <c:pt idx="7901">
                        <c:v>3.952</c:v>
                      </c:pt>
                      <c:pt idx="7902">
                        <c:v>3.952</c:v>
                      </c:pt>
                      <c:pt idx="7903">
                        <c:v>3.9529999999999998</c:v>
                      </c:pt>
                      <c:pt idx="7904">
                        <c:v>3.9529999999999998</c:v>
                      </c:pt>
                      <c:pt idx="7905">
                        <c:v>3.9540000000000002</c:v>
                      </c:pt>
                      <c:pt idx="7906">
                        <c:v>3.9540000000000002</c:v>
                      </c:pt>
                      <c:pt idx="7907">
                        <c:v>3.9550000000000001</c:v>
                      </c:pt>
                      <c:pt idx="7908">
                        <c:v>3.9550000000000001</c:v>
                      </c:pt>
                      <c:pt idx="7909">
                        <c:v>3.956</c:v>
                      </c:pt>
                      <c:pt idx="7910">
                        <c:v>3.956</c:v>
                      </c:pt>
                      <c:pt idx="7911">
                        <c:v>3.9569999999999999</c:v>
                      </c:pt>
                      <c:pt idx="7912">
                        <c:v>3.9569999999999999</c:v>
                      </c:pt>
                      <c:pt idx="7913">
                        <c:v>3.9580000000000002</c:v>
                      </c:pt>
                      <c:pt idx="7914">
                        <c:v>3.9580000000000002</c:v>
                      </c:pt>
                      <c:pt idx="7915">
                        <c:v>3.9590000000000001</c:v>
                      </c:pt>
                      <c:pt idx="7916">
                        <c:v>3.9590000000000001</c:v>
                      </c:pt>
                      <c:pt idx="7917">
                        <c:v>3.96</c:v>
                      </c:pt>
                      <c:pt idx="7918">
                        <c:v>3.96</c:v>
                      </c:pt>
                      <c:pt idx="7919">
                        <c:v>3.9609999999999999</c:v>
                      </c:pt>
                      <c:pt idx="7920">
                        <c:v>3.9609999999999999</c:v>
                      </c:pt>
                      <c:pt idx="7921">
                        <c:v>3.9620000000000002</c:v>
                      </c:pt>
                      <c:pt idx="7922">
                        <c:v>3.9620000000000002</c:v>
                      </c:pt>
                      <c:pt idx="7923">
                        <c:v>3.9630000000000001</c:v>
                      </c:pt>
                      <c:pt idx="7924">
                        <c:v>3.9630000000000001</c:v>
                      </c:pt>
                      <c:pt idx="7925">
                        <c:v>3.964</c:v>
                      </c:pt>
                      <c:pt idx="7926">
                        <c:v>3.964</c:v>
                      </c:pt>
                      <c:pt idx="7927">
                        <c:v>3.9649999999999999</c:v>
                      </c:pt>
                      <c:pt idx="7928">
                        <c:v>3.9649999999999999</c:v>
                      </c:pt>
                      <c:pt idx="7929">
                        <c:v>3.9660000000000002</c:v>
                      </c:pt>
                      <c:pt idx="7930">
                        <c:v>3.9660000000000002</c:v>
                      </c:pt>
                      <c:pt idx="7931">
                        <c:v>3.9670000000000001</c:v>
                      </c:pt>
                      <c:pt idx="7932">
                        <c:v>3.9670000000000001</c:v>
                      </c:pt>
                      <c:pt idx="7933">
                        <c:v>3.968</c:v>
                      </c:pt>
                      <c:pt idx="7934">
                        <c:v>3.968</c:v>
                      </c:pt>
                      <c:pt idx="7935">
                        <c:v>3.9689999999999999</c:v>
                      </c:pt>
                      <c:pt idx="7936">
                        <c:v>3.9689999999999999</c:v>
                      </c:pt>
                      <c:pt idx="7937">
                        <c:v>3.97</c:v>
                      </c:pt>
                      <c:pt idx="7938">
                        <c:v>3.97</c:v>
                      </c:pt>
                      <c:pt idx="7939">
                        <c:v>3.9710000000000001</c:v>
                      </c:pt>
                      <c:pt idx="7940">
                        <c:v>3.9710000000000001</c:v>
                      </c:pt>
                      <c:pt idx="7941">
                        <c:v>3.972</c:v>
                      </c:pt>
                      <c:pt idx="7942">
                        <c:v>3.972</c:v>
                      </c:pt>
                      <c:pt idx="7943">
                        <c:v>3.9729999999999999</c:v>
                      </c:pt>
                      <c:pt idx="7944">
                        <c:v>3.9729999999999999</c:v>
                      </c:pt>
                      <c:pt idx="7945">
                        <c:v>3.9740000000000002</c:v>
                      </c:pt>
                      <c:pt idx="7946">
                        <c:v>3.9740000000000002</c:v>
                      </c:pt>
                      <c:pt idx="7947">
                        <c:v>3.9750000000000001</c:v>
                      </c:pt>
                      <c:pt idx="7948">
                        <c:v>3.9750000000000001</c:v>
                      </c:pt>
                      <c:pt idx="7949">
                        <c:v>3.976</c:v>
                      </c:pt>
                      <c:pt idx="7950">
                        <c:v>3.976</c:v>
                      </c:pt>
                      <c:pt idx="7951">
                        <c:v>3.9769999999999999</c:v>
                      </c:pt>
                      <c:pt idx="7952">
                        <c:v>3.9769999999999999</c:v>
                      </c:pt>
                      <c:pt idx="7953">
                        <c:v>3.9780000000000002</c:v>
                      </c:pt>
                      <c:pt idx="7954">
                        <c:v>3.9780000000000002</c:v>
                      </c:pt>
                      <c:pt idx="7955">
                        <c:v>3.9790000000000001</c:v>
                      </c:pt>
                      <c:pt idx="7956">
                        <c:v>3.9790000000000001</c:v>
                      </c:pt>
                      <c:pt idx="7957">
                        <c:v>3.98</c:v>
                      </c:pt>
                      <c:pt idx="7958">
                        <c:v>3.98</c:v>
                      </c:pt>
                      <c:pt idx="7959">
                        <c:v>3.9809999999999999</c:v>
                      </c:pt>
                      <c:pt idx="7960">
                        <c:v>3.9809999999999999</c:v>
                      </c:pt>
                      <c:pt idx="7961">
                        <c:v>3.9820000000000002</c:v>
                      </c:pt>
                      <c:pt idx="7962">
                        <c:v>3.9820000000000002</c:v>
                      </c:pt>
                      <c:pt idx="7963">
                        <c:v>3.9830000000000001</c:v>
                      </c:pt>
                      <c:pt idx="7964">
                        <c:v>3.9830000000000001</c:v>
                      </c:pt>
                      <c:pt idx="7965">
                        <c:v>3.984</c:v>
                      </c:pt>
                      <c:pt idx="7966">
                        <c:v>3.984</c:v>
                      </c:pt>
                      <c:pt idx="7967">
                        <c:v>3.9849999999999999</c:v>
                      </c:pt>
                      <c:pt idx="7968">
                        <c:v>3.9849999999999999</c:v>
                      </c:pt>
                      <c:pt idx="7969">
                        <c:v>3.9860000000000002</c:v>
                      </c:pt>
                      <c:pt idx="7970">
                        <c:v>3.9860000000000002</c:v>
                      </c:pt>
                      <c:pt idx="7971">
                        <c:v>3.9870000000000001</c:v>
                      </c:pt>
                      <c:pt idx="7972">
                        <c:v>3.9870000000000001</c:v>
                      </c:pt>
                      <c:pt idx="7973">
                        <c:v>3.988</c:v>
                      </c:pt>
                      <c:pt idx="7974">
                        <c:v>3.988</c:v>
                      </c:pt>
                      <c:pt idx="7975">
                        <c:v>3.9889999999999999</c:v>
                      </c:pt>
                      <c:pt idx="7976">
                        <c:v>3.9889999999999999</c:v>
                      </c:pt>
                      <c:pt idx="7977">
                        <c:v>3.99</c:v>
                      </c:pt>
                      <c:pt idx="7978">
                        <c:v>3.99</c:v>
                      </c:pt>
                      <c:pt idx="7979">
                        <c:v>3.9910000000000001</c:v>
                      </c:pt>
                      <c:pt idx="7980">
                        <c:v>3.9910000000000001</c:v>
                      </c:pt>
                      <c:pt idx="7981">
                        <c:v>3.992</c:v>
                      </c:pt>
                      <c:pt idx="7982">
                        <c:v>3.992</c:v>
                      </c:pt>
                      <c:pt idx="7983">
                        <c:v>3.9929999999999999</c:v>
                      </c:pt>
                      <c:pt idx="7984">
                        <c:v>3.9929999999999999</c:v>
                      </c:pt>
                      <c:pt idx="7985">
                        <c:v>3.9940000000000002</c:v>
                      </c:pt>
                      <c:pt idx="7986">
                        <c:v>3.9940000000000002</c:v>
                      </c:pt>
                      <c:pt idx="7987">
                        <c:v>3.9950000000000001</c:v>
                      </c:pt>
                      <c:pt idx="7988">
                        <c:v>3.9950000000000001</c:v>
                      </c:pt>
                      <c:pt idx="7989">
                        <c:v>3.996</c:v>
                      </c:pt>
                      <c:pt idx="7990">
                        <c:v>3.996</c:v>
                      </c:pt>
                      <c:pt idx="7991">
                        <c:v>3.9969999999999999</c:v>
                      </c:pt>
                      <c:pt idx="7992">
                        <c:v>3.9969999999999999</c:v>
                      </c:pt>
                      <c:pt idx="7993">
                        <c:v>3.9980000000000002</c:v>
                      </c:pt>
                      <c:pt idx="7994">
                        <c:v>3.9980000000000002</c:v>
                      </c:pt>
                      <c:pt idx="7995">
                        <c:v>3.9990000000000001</c:v>
                      </c:pt>
                      <c:pt idx="7996">
                        <c:v>3.9990000000000001</c:v>
                      </c:pt>
                      <c:pt idx="7997">
                        <c:v>4</c:v>
                      </c:pt>
                      <c:pt idx="7998">
                        <c:v>4</c:v>
                      </c:pt>
                      <c:pt idx="7999">
                        <c:v>4.0010000000000003</c:v>
                      </c:pt>
                      <c:pt idx="8000">
                        <c:v>4.0010000000000003</c:v>
                      </c:pt>
                      <c:pt idx="8001">
                        <c:v>4.0019999999999998</c:v>
                      </c:pt>
                      <c:pt idx="8002">
                        <c:v>4.0019999999999998</c:v>
                      </c:pt>
                      <c:pt idx="8003">
                        <c:v>4.0030000000000001</c:v>
                      </c:pt>
                      <c:pt idx="8004">
                        <c:v>4.0030000000000001</c:v>
                      </c:pt>
                      <c:pt idx="8005">
                        <c:v>4.0039999999999996</c:v>
                      </c:pt>
                      <c:pt idx="8006">
                        <c:v>4.0039999999999996</c:v>
                      </c:pt>
                      <c:pt idx="8007">
                        <c:v>4.0049999999999999</c:v>
                      </c:pt>
                      <c:pt idx="8008">
                        <c:v>4.0049999999999999</c:v>
                      </c:pt>
                      <c:pt idx="8009">
                        <c:v>4.0060000000000002</c:v>
                      </c:pt>
                      <c:pt idx="8010">
                        <c:v>4.0060000000000002</c:v>
                      </c:pt>
                      <c:pt idx="8011">
                        <c:v>4.0069999999999997</c:v>
                      </c:pt>
                      <c:pt idx="8012">
                        <c:v>4.0069999999999997</c:v>
                      </c:pt>
                      <c:pt idx="8013">
                        <c:v>4.008</c:v>
                      </c:pt>
                      <c:pt idx="8014">
                        <c:v>4.008</c:v>
                      </c:pt>
                      <c:pt idx="8015">
                        <c:v>4.0090000000000003</c:v>
                      </c:pt>
                      <c:pt idx="8016">
                        <c:v>4.0090000000000003</c:v>
                      </c:pt>
                      <c:pt idx="8017">
                        <c:v>4.01</c:v>
                      </c:pt>
                      <c:pt idx="8018">
                        <c:v>4.01</c:v>
                      </c:pt>
                      <c:pt idx="8019">
                        <c:v>4.0110000000000001</c:v>
                      </c:pt>
                      <c:pt idx="8020">
                        <c:v>4.0110000000000001</c:v>
                      </c:pt>
                      <c:pt idx="8021">
                        <c:v>4.0119999999999996</c:v>
                      </c:pt>
                      <c:pt idx="8022">
                        <c:v>4.0119999999999996</c:v>
                      </c:pt>
                      <c:pt idx="8023">
                        <c:v>4.0129999999999999</c:v>
                      </c:pt>
                      <c:pt idx="8024">
                        <c:v>4.0129999999999999</c:v>
                      </c:pt>
                      <c:pt idx="8025">
                        <c:v>4.0140000000000002</c:v>
                      </c:pt>
                      <c:pt idx="8026">
                        <c:v>4.0140000000000002</c:v>
                      </c:pt>
                      <c:pt idx="8027">
                        <c:v>4.0149999999999997</c:v>
                      </c:pt>
                      <c:pt idx="8028">
                        <c:v>4.0149999999999997</c:v>
                      </c:pt>
                      <c:pt idx="8029">
                        <c:v>4.016</c:v>
                      </c:pt>
                      <c:pt idx="8030">
                        <c:v>4.016</c:v>
                      </c:pt>
                      <c:pt idx="8031">
                        <c:v>4.0170000000000003</c:v>
                      </c:pt>
                      <c:pt idx="8032">
                        <c:v>4.0170000000000003</c:v>
                      </c:pt>
                      <c:pt idx="8033">
                        <c:v>4.0179999999999998</c:v>
                      </c:pt>
                      <c:pt idx="8034">
                        <c:v>4.0179999999999998</c:v>
                      </c:pt>
                      <c:pt idx="8035">
                        <c:v>4.0190000000000001</c:v>
                      </c:pt>
                      <c:pt idx="8036">
                        <c:v>4.0190000000000001</c:v>
                      </c:pt>
                      <c:pt idx="8037">
                        <c:v>4.0199999999999996</c:v>
                      </c:pt>
                      <c:pt idx="8038">
                        <c:v>4.0199999999999996</c:v>
                      </c:pt>
                      <c:pt idx="8039">
                        <c:v>4.0209999999999999</c:v>
                      </c:pt>
                      <c:pt idx="8040">
                        <c:v>4.0209999999999999</c:v>
                      </c:pt>
                      <c:pt idx="8041">
                        <c:v>4.0220000000000002</c:v>
                      </c:pt>
                      <c:pt idx="8042">
                        <c:v>4.0220000000000002</c:v>
                      </c:pt>
                      <c:pt idx="8043">
                        <c:v>4.0229999999999997</c:v>
                      </c:pt>
                      <c:pt idx="8044">
                        <c:v>4.0229999999999997</c:v>
                      </c:pt>
                      <c:pt idx="8045">
                        <c:v>4.024</c:v>
                      </c:pt>
                      <c:pt idx="8046">
                        <c:v>4.024</c:v>
                      </c:pt>
                      <c:pt idx="8047">
                        <c:v>4.0250000000000004</c:v>
                      </c:pt>
                      <c:pt idx="8048">
                        <c:v>4.0250000000000004</c:v>
                      </c:pt>
                      <c:pt idx="8049">
                        <c:v>4.0259999999999998</c:v>
                      </c:pt>
                      <c:pt idx="8050">
                        <c:v>4.0259999999999998</c:v>
                      </c:pt>
                      <c:pt idx="8051">
                        <c:v>4.0270000000000001</c:v>
                      </c:pt>
                      <c:pt idx="8052">
                        <c:v>4.0270000000000001</c:v>
                      </c:pt>
                      <c:pt idx="8053">
                        <c:v>4.0279999999999996</c:v>
                      </c:pt>
                      <c:pt idx="8054">
                        <c:v>4.0279999999999996</c:v>
                      </c:pt>
                      <c:pt idx="8055">
                        <c:v>4.0289999999999999</c:v>
                      </c:pt>
                      <c:pt idx="8056">
                        <c:v>4.0289999999999999</c:v>
                      </c:pt>
                      <c:pt idx="8057">
                        <c:v>4.03</c:v>
                      </c:pt>
                      <c:pt idx="8058">
                        <c:v>4.03</c:v>
                      </c:pt>
                      <c:pt idx="8059">
                        <c:v>4.0309999999999997</c:v>
                      </c:pt>
                      <c:pt idx="8060">
                        <c:v>4.0309999999999997</c:v>
                      </c:pt>
                      <c:pt idx="8061">
                        <c:v>4.032</c:v>
                      </c:pt>
                      <c:pt idx="8062">
                        <c:v>4.032</c:v>
                      </c:pt>
                      <c:pt idx="8063">
                        <c:v>4.0330000000000004</c:v>
                      </c:pt>
                      <c:pt idx="8064">
                        <c:v>4.0330000000000004</c:v>
                      </c:pt>
                      <c:pt idx="8065">
                        <c:v>4.0339999999999998</c:v>
                      </c:pt>
                      <c:pt idx="8066">
                        <c:v>4.0339999999999998</c:v>
                      </c:pt>
                      <c:pt idx="8067">
                        <c:v>4.0350000000000001</c:v>
                      </c:pt>
                      <c:pt idx="8068">
                        <c:v>4.0350000000000001</c:v>
                      </c:pt>
                      <c:pt idx="8069">
                        <c:v>4.0359999999999996</c:v>
                      </c:pt>
                      <c:pt idx="8070">
                        <c:v>4.0359999999999996</c:v>
                      </c:pt>
                      <c:pt idx="8071">
                        <c:v>4.0369999999999999</c:v>
                      </c:pt>
                      <c:pt idx="8072">
                        <c:v>4.0369999999999999</c:v>
                      </c:pt>
                      <c:pt idx="8073">
                        <c:v>4.0380000000000003</c:v>
                      </c:pt>
                      <c:pt idx="8074">
                        <c:v>4.0380000000000003</c:v>
                      </c:pt>
                      <c:pt idx="8075">
                        <c:v>4.0389999999999997</c:v>
                      </c:pt>
                      <c:pt idx="8076">
                        <c:v>4.0389999999999997</c:v>
                      </c:pt>
                      <c:pt idx="8077">
                        <c:v>4.04</c:v>
                      </c:pt>
                      <c:pt idx="8078">
                        <c:v>4.04</c:v>
                      </c:pt>
                      <c:pt idx="8079">
                        <c:v>4.0410000000000004</c:v>
                      </c:pt>
                      <c:pt idx="8080">
                        <c:v>4.0410000000000004</c:v>
                      </c:pt>
                      <c:pt idx="8081">
                        <c:v>4.0419999999999998</c:v>
                      </c:pt>
                      <c:pt idx="8082">
                        <c:v>4.0419999999999998</c:v>
                      </c:pt>
                      <c:pt idx="8083">
                        <c:v>4.0430000000000001</c:v>
                      </c:pt>
                      <c:pt idx="8084">
                        <c:v>4.0430000000000001</c:v>
                      </c:pt>
                      <c:pt idx="8085">
                        <c:v>4.0439999999999996</c:v>
                      </c:pt>
                      <c:pt idx="8086">
                        <c:v>4.0439999999999996</c:v>
                      </c:pt>
                      <c:pt idx="8087">
                        <c:v>4.0449999999999999</c:v>
                      </c:pt>
                      <c:pt idx="8088">
                        <c:v>4.0449999999999999</c:v>
                      </c:pt>
                      <c:pt idx="8089">
                        <c:v>4.0460000000000003</c:v>
                      </c:pt>
                      <c:pt idx="8090">
                        <c:v>4.0460000000000003</c:v>
                      </c:pt>
                      <c:pt idx="8091">
                        <c:v>4.0469999999999997</c:v>
                      </c:pt>
                      <c:pt idx="8092">
                        <c:v>4.0469999999999997</c:v>
                      </c:pt>
                      <c:pt idx="8093">
                        <c:v>4.048</c:v>
                      </c:pt>
                      <c:pt idx="8094">
                        <c:v>4.048</c:v>
                      </c:pt>
                      <c:pt idx="8095">
                        <c:v>4.0490000000000004</c:v>
                      </c:pt>
                      <c:pt idx="8096">
                        <c:v>4.0490000000000004</c:v>
                      </c:pt>
                      <c:pt idx="8097">
                        <c:v>4.05</c:v>
                      </c:pt>
                      <c:pt idx="8098">
                        <c:v>4.05</c:v>
                      </c:pt>
                      <c:pt idx="8099">
                        <c:v>4.0510000000000002</c:v>
                      </c:pt>
                      <c:pt idx="8100">
                        <c:v>4.0510000000000002</c:v>
                      </c:pt>
                      <c:pt idx="8101">
                        <c:v>4.0519999999999996</c:v>
                      </c:pt>
                      <c:pt idx="8102">
                        <c:v>4.0519999999999996</c:v>
                      </c:pt>
                      <c:pt idx="8103">
                        <c:v>4.0529999999999999</c:v>
                      </c:pt>
                      <c:pt idx="8104">
                        <c:v>4.0529999999999999</c:v>
                      </c:pt>
                      <c:pt idx="8105">
                        <c:v>4.0540000000000003</c:v>
                      </c:pt>
                      <c:pt idx="8106">
                        <c:v>4.0540000000000003</c:v>
                      </c:pt>
                      <c:pt idx="8107">
                        <c:v>4.0549999999999997</c:v>
                      </c:pt>
                      <c:pt idx="8108">
                        <c:v>4.0549999999999997</c:v>
                      </c:pt>
                      <c:pt idx="8109">
                        <c:v>4.056</c:v>
                      </c:pt>
                      <c:pt idx="8110">
                        <c:v>4.056</c:v>
                      </c:pt>
                      <c:pt idx="8111">
                        <c:v>4.0570000000000004</c:v>
                      </c:pt>
                      <c:pt idx="8112">
                        <c:v>4.0570000000000004</c:v>
                      </c:pt>
                      <c:pt idx="8113">
                        <c:v>4.0579999999999998</c:v>
                      </c:pt>
                      <c:pt idx="8114">
                        <c:v>4.0579999999999998</c:v>
                      </c:pt>
                      <c:pt idx="8115">
                        <c:v>4.0590000000000002</c:v>
                      </c:pt>
                      <c:pt idx="8116">
                        <c:v>4.0590000000000002</c:v>
                      </c:pt>
                      <c:pt idx="8117">
                        <c:v>4.0599999999999996</c:v>
                      </c:pt>
                      <c:pt idx="8118">
                        <c:v>4.0599999999999996</c:v>
                      </c:pt>
                      <c:pt idx="8119">
                        <c:v>4.0609999999999999</c:v>
                      </c:pt>
                      <c:pt idx="8120">
                        <c:v>4.0609999999999999</c:v>
                      </c:pt>
                      <c:pt idx="8121">
                        <c:v>4.0620000000000003</c:v>
                      </c:pt>
                      <c:pt idx="8122">
                        <c:v>4.0620000000000003</c:v>
                      </c:pt>
                      <c:pt idx="8123">
                        <c:v>4.0629999999999997</c:v>
                      </c:pt>
                      <c:pt idx="8124">
                        <c:v>4.0629999999999997</c:v>
                      </c:pt>
                      <c:pt idx="8125">
                        <c:v>4.0640000000000001</c:v>
                      </c:pt>
                      <c:pt idx="8126">
                        <c:v>4.0640000000000001</c:v>
                      </c:pt>
                      <c:pt idx="8127">
                        <c:v>4.0650000000000004</c:v>
                      </c:pt>
                      <c:pt idx="8128">
                        <c:v>4.0650000000000004</c:v>
                      </c:pt>
                      <c:pt idx="8129">
                        <c:v>4.0659999999999998</c:v>
                      </c:pt>
                      <c:pt idx="8130">
                        <c:v>4.0659999999999998</c:v>
                      </c:pt>
                      <c:pt idx="8131">
                        <c:v>4.0670000000000002</c:v>
                      </c:pt>
                      <c:pt idx="8132">
                        <c:v>4.0670000000000002</c:v>
                      </c:pt>
                      <c:pt idx="8133">
                        <c:v>4.0679999999999996</c:v>
                      </c:pt>
                      <c:pt idx="8134">
                        <c:v>4.0679999999999996</c:v>
                      </c:pt>
                      <c:pt idx="8135">
                        <c:v>4.069</c:v>
                      </c:pt>
                      <c:pt idx="8136">
                        <c:v>4.069</c:v>
                      </c:pt>
                      <c:pt idx="8137">
                        <c:v>4.07</c:v>
                      </c:pt>
                      <c:pt idx="8138">
                        <c:v>4.07</c:v>
                      </c:pt>
                      <c:pt idx="8139">
                        <c:v>4.0709999999999997</c:v>
                      </c:pt>
                      <c:pt idx="8140">
                        <c:v>4.0709999999999997</c:v>
                      </c:pt>
                      <c:pt idx="8141">
                        <c:v>4.0720000000000001</c:v>
                      </c:pt>
                      <c:pt idx="8142">
                        <c:v>4.0720000000000001</c:v>
                      </c:pt>
                      <c:pt idx="8143">
                        <c:v>4.0730000000000004</c:v>
                      </c:pt>
                      <c:pt idx="8144">
                        <c:v>4.0730000000000004</c:v>
                      </c:pt>
                      <c:pt idx="8145">
                        <c:v>4.0739999999999998</c:v>
                      </c:pt>
                      <c:pt idx="8146">
                        <c:v>4.0739999999999998</c:v>
                      </c:pt>
                      <c:pt idx="8147">
                        <c:v>4.0750000000000002</c:v>
                      </c:pt>
                      <c:pt idx="8148">
                        <c:v>4.0750000000000002</c:v>
                      </c:pt>
                      <c:pt idx="8149">
                        <c:v>4.0759999999999996</c:v>
                      </c:pt>
                      <c:pt idx="8150">
                        <c:v>4.0759999999999996</c:v>
                      </c:pt>
                      <c:pt idx="8151">
                        <c:v>4.077</c:v>
                      </c:pt>
                      <c:pt idx="8152">
                        <c:v>4.077</c:v>
                      </c:pt>
                      <c:pt idx="8153">
                        <c:v>4.0780000000000003</c:v>
                      </c:pt>
                      <c:pt idx="8154">
                        <c:v>4.0780000000000003</c:v>
                      </c:pt>
                      <c:pt idx="8155">
                        <c:v>4.0789999999999997</c:v>
                      </c:pt>
                      <c:pt idx="8156">
                        <c:v>4.0789999999999997</c:v>
                      </c:pt>
                      <c:pt idx="8157">
                        <c:v>4.08</c:v>
                      </c:pt>
                      <c:pt idx="8158">
                        <c:v>4.08</c:v>
                      </c:pt>
                      <c:pt idx="8159">
                        <c:v>4.0810000000000004</c:v>
                      </c:pt>
                      <c:pt idx="8160">
                        <c:v>4.0810000000000004</c:v>
                      </c:pt>
                      <c:pt idx="8161">
                        <c:v>4.0819999999999999</c:v>
                      </c:pt>
                      <c:pt idx="8162">
                        <c:v>4.0819999999999999</c:v>
                      </c:pt>
                      <c:pt idx="8163">
                        <c:v>4.0830000000000002</c:v>
                      </c:pt>
                      <c:pt idx="8164">
                        <c:v>4.0830000000000002</c:v>
                      </c:pt>
                      <c:pt idx="8165">
                        <c:v>4.0839999999999996</c:v>
                      </c:pt>
                      <c:pt idx="8166">
                        <c:v>4.0839999999999996</c:v>
                      </c:pt>
                      <c:pt idx="8167">
                        <c:v>4.085</c:v>
                      </c:pt>
                      <c:pt idx="8168">
                        <c:v>4.085</c:v>
                      </c:pt>
                      <c:pt idx="8169">
                        <c:v>4.0860000000000003</c:v>
                      </c:pt>
                      <c:pt idx="8170">
                        <c:v>4.0860000000000003</c:v>
                      </c:pt>
                      <c:pt idx="8171">
                        <c:v>4.0869999999999997</c:v>
                      </c:pt>
                      <c:pt idx="8172">
                        <c:v>4.0869999999999997</c:v>
                      </c:pt>
                      <c:pt idx="8173">
                        <c:v>4.0880000000000001</c:v>
                      </c:pt>
                      <c:pt idx="8174">
                        <c:v>4.0880000000000001</c:v>
                      </c:pt>
                      <c:pt idx="8175">
                        <c:v>4.0890000000000004</c:v>
                      </c:pt>
                      <c:pt idx="8176">
                        <c:v>4.0890000000000004</c:v>
                      </c:pt>
                      <c:pt idx="8177">
                        <c:v>4.09</c:v>
                      </c:pt>
                      <c:pt idx="8178">
                        <c:v>4.09</c:v>
                      </c:pt>
                      <c:pt idx="8179">
                        <c:v>4.0910000000000002</c:v>
                      </c:pt>
                      <c:pt idx="8180">
                        <c:v>4.0910000000000002</c:v>
                      </c:pt>
                      <c:pt idx="8181">
                        <c:v>4.0919999999999996</c:v>
                      </c:pt>
                      <c:pt idx="8182">
                        <c:v>4.0919999999999996</c:v>
                      </c:pt>
                      <c:pt idx="8183">
                        <c:v>4.093</c:v>
                      </c:pt>
                      <c:pt idx="8184">
                        <c:v>4.093</c:v>
                      </c:pt>
                      <c:pt idx="8185">
                        <c:v>4.0940000000000003</c:v>
                      </c:pt>
                      <c:pt idx="8186">
                        <c:v>4.0940000000000003</c:v>
                      </c:pt>
                      <c:pt idx="8187">
                        <c:v>4.0949999999999998</c:v>
                      </c:pt>
                      <c:pt idx="8188">
                        <c:v>4.0949999999999998</c:v>
                      </c:pt>
                      <c:pt idx="8189">
                        <c:v>4.0960000000000001</c:v>
                      </c:pt>
                      <c:pt idx="8190">
                        <c:v>4.0960000000000001</c:v>
                      </c:pt>
                      <c:pt idx="8191">
                        <c:v>4.0970000000000004</c:v>
                      </c:pt>
                      <c:pt idx="8192">
                        <c:v>4.0970000000000004</c:v>
                      </c:pt>
                      <c:pt idx="8193">
                        <c:v>4.0979999999999999</c:v>
                      </c:pt>
                      <c:pt idx="8194">
                        <c:v>4.0979999999999999</c:v>
                      </c:pt>
                      <c:pt idx="8195">
                        <c:v>4.0990000000000002</c:v>
                      </c:pt>
                      <c:pt idx="8196">
                        <c:v>4.0990000000000002</c:v>
                      </c:pt>
                      <c:pt idx="8197">
                        <c:v>4.0999999999999996</c:v>
                      </c:pt>
                      <c:pt idx="8198">
                        <c:v>4.0999999999999996</c:v>
                      </c:pt>
                      <c:pt idx="8199">
                        <c:v>4.101</c:v>
                      </c:pt>
                      <c:pt idx="8200">
                        <c:v>4.101</c:v>
                      </c:pt>
                      <c:pt idx="8201">
                        <c:v>4.1020000000000003</c:v>
                      </c:pt>
                      <c:pt idx="8202">
                        <c:v>4.1020000000000003</c:v>
                      </c:pt>
                      <c:pt idx="8203">
                        <c:v>4.1029999999999998</c:v>
                      </c:pt>
                      <c:pt idx="8204">
                        <c:v>4.1029999999999998</c:v>
                      </c:pt>
                      <c:pt idx="8205">
                        <c:v>4.1040000000000001</c:v>
                      </c:pt>
                      <c:pt idx="8206">
                        <c:v>4.1040000000000001</c:v>
                      </c:pt>
                      <c:pt idx="8207">
                        <c:v>4.1050000000000004</c:v>
                      </c:pt>
                      <c:pt idx="8208">
                        <c:v>4.1050000000000004</c:v>
                      </c:pt>
                      <c:pt idx="8209">
                        <c:v>4.1059999999999999</c:v>
                      </c:pt>
                      <c:pt idx="8210">
                        <c:v>4.1059999999999999</c:v>
                      </c:pt>
                      <c:pt idx="8211">
                        <c:v>4.1070000000000002</c:v>
                      </c:pt>
                      <c:pt idx="8212">
                        <c:v>4.1070000000000002</c:v>
                      </c:pt>
                      <c:pt idx="8213">
                        <c:v>4.1079999999999997</c:v>
                      </c:pt>
                      <c:pt idx="8214">
                        <c:v>4.1079999999999997</c:v>
                      </c:pt>
                      <c:pt idx="8215">
                        <c:v>4.109</c:v>
                      </c:pt>
                      <c:pt idx="8216">
                        <c:v>4.109</c:v>
                      </c:pt>
                      <c:pt idx="8217">
                        <c:v>4.1100000000000003</c:v>
                      </c:pt>
                      <c:pt idx="8218">
                        <c:v>4.1100000000000003</c:v>
                      </c:pt>
                      <c:pt idx="8219">
                        <c:v>4.1109999999999998</c:v>
                      </c:pt>
                      <c:pt idx="8220">
                        <c:v>4.1109999999999998</c:v>
                      </c:pt>
                      <c:pt idx="8221">
                        <c:v>4.1120000000000001</c:v>
                      </c:pt>
                      <c:pt idx="8222">
                        <c:v>4.1120000000000001</c:v>
                      </c:pt>
                      <c:pt idx="8223">
                        <c:v>4.1130000000000004</c:v>
                      </c:pt>
                      <c:pt idx="8224">
                        <c:v>4.1130000000000004</c:v>
                      </c:pt>
                      <c:pt idx="8225">
                        <c:v>4.1139999999999999</c:v>
                      </c:pt>
                      <c:pt idx="8226">
                        <c:v>4.1139999999999999</c:v>
                      </c:pt>
                      <c:pt idx="8227">
                        <c:v>4.1150000000000002</c:v>
                      </c:pt>
                      <c:pt idx="8228">
                        <c:v>4.1150000000000002</c:v>
                      </c:pt>
                      <c:pt idx="8229">
                        <c:v>4.1159999999999997</c:v>
                      </c:pt>
                      <c:pt idx="8230">
                        <c:v>4.1159999999999997</c:v>
                      </c:pt>
                      <c:pt idx="8231">
                        <c:v>4.117</c:v>
                      </c:pt>
                      <c:pt idx="8232">
                        <c:v>4.117</c:v>
                      </c:pt>
                      <c:pt idx="8233">
                        <c:v>4.1180000000000003</c:v>
                      </c:pt>
                      <c:pt idx="8234">
                        <c:v>4.1180000000000003</c:v>
                      </c:pt>
                      <c:pt idx="8235">
                        <c:v>4.1189999999999998</c:v>
                      </c:pt>
                      <c:pt idx="8236">
                        <c:v>4.1189999999999998</c:v>
                      </c:pt>
                      <c:pt idx="8237">
                        <c:v>4.12</c:v>
                      </c:pt>
                      <c:pt idx="8238">
                        <c:v>4.12</c:v>
                      </c:pt>
                      <c:pt idx="8239">
                        <c:v>4.1210000000000004</c:v>
                      </c:pt>
                      <c:pt idx="8240">
                        <c:v>4.1210000000000004</c:v>
                      </c:pt>
                      <c:pt idx="8241">
                        <c:v>4.1219999999999999</c:v>
                      </c:pt>
                      <c:pt idx="8242">
                        <c:v>4.1219999999999999</c:v>
                      </c:pt>
                      <c:pt idx="8243">
                        <c:v>4.1230000000000002</c:v>
                      </c:pt>
                      <c:pt idx="8244">
                        <c:v>4.1230000000000002</c:v>
                      </c:pt>
                      <c:pt idx="8245">
                        <c:v>4.1239999999999997</c:v>
                      </c:pt>
                      <c:pt idx="8246">
                        <c:v>4.1239999999999997</c:v>
                      </c:pt>
                      <c:pt idx="8247">
                        <c:v>4.125</c:v>
                      </c:pt>
                      <c:pt idx="8248">
                        <c:v>4.125</c:v>
                      </c:pt>
                      <c:pt idx="8249">
                        <c:v>4.1260000000000003</c:v>
                      </c:pt>
                      <c:pt idx="8250">
                        <c:v>4.1260000000000003</c:v>
                      </c:pt>
                      <c:pt idx="8251">
                        <c:v>4.1269999999999998</c:v>
                      </c:pt>
                      <c:pt idx="8252">
                        <c:v>4.1269999999999998</c:v>
                      </c:pt>
                      <c:pt idx="8253">
                        <c:v>4.1280000000000001</c:v>
                      </c:pt>
                      <c:pt idx="8254">
                        <c:v>4.1280000000000001</c:v>
                      </c:pt>
                      <c:pt idx="8255">
                        <c:v>4.1289999999999996</c:v>
                      </c:pt>
                      <c:pt idx="8256">
                        <c:v>4.1289999999999996</c:v>
                      </c:pt>
                      <c:pt idx="8257">
                        <c:v>4.13</c:v>
                      </c:pt>
                      <c:pt idx="8258">
                        <c:v>4.13</c:v>
                      </c:pt>
                      <c:pt idx="8259">
                        <c:v>4.1310000000000002</c:v>
                      </c:pt>
                      <c:pt idx="8260">
                        <c:v>4.1310000000000002</c:v>
                      </c:pt>
                      <c:pt idx="8261">
                        <c:v>4.1319999999999997</c:v>
                      </c:pt>
                      <c:pt idx="8262">
                        <c:v>4.1319999999999997</c:v>
                      </c:pt>
                      <c:pt idx="8263">
                        <c:v>4.133</c:v>
                      </c:pt>
                      <c:pt idx="8264">
                        <c:v>4.133</c:v>
                      </c:pt>
                      <c:pt idx="8265">
                        <c:v>4.1340000000000003</c:v>
                      </c:pt>
                      <c:pt idx="8266">
                        <c:v>4.1340000000000003</c:v>
                      </c:pt>
                      <c:pt idx="8267">
                        <c:v>4.1349999999999998</c:v>
                      </c:pt>
                      <c:pt idx="8268">
                        <c:v>4.1349999999999998</c:v>
                      </c:pt>
                      <c:pt idx="8269">
                        <c:v>4.1360000000000001</c:v>
                      </c:pt>
                      <c:pt idx="8270">
                        <c:v>4.1360000000000001</c:v>
                      </c:pt>
                      <c:pt idx="8271">
                        <c:v>4.1369999999999996</c:v>
                      </c:pt>
                      <c:pt idx="8272">
                        <c:v>4.1369999999999996</c:v>
                      </c:pt>
                      <c:pt idx="8273">
                        <c:v>4.1379999999999999</c:v>
                      </c:pt>
                      <c:pt idx="8274">
                        <c:v>4.1379999999999999</c:v>
                      </c:pt>
                      <c:pt idx="8275">
                        <c:v>4.1390000000000002</c:v>
                      </c:pt>
                      <c:pt idx="8276">
                        <c:v>4.1390000000000002</c:v>
                      </c:pt>
                      <c:pt idx="8277">
                        <c:v>4.1399999999999997</c:v>
                      </c:pt>
                      <c:pt idx="8278">
                        <c:v>4.1399999999999997</c:v>
                      </c:pt>
                      <c:pt idx="8279">
                        <c:v>4.141</c:v>
                      </c:pt>
                      <c:pt idx="8280">
                        <c:v>4.141</c:v>
                      </c:pt>
                      <c:pt idx="8281">
                        <c:v>4.1420000000000003</c:v>
                      </c:pt>
                      <c:pt idx="8282">
                        <c:v>4.1420000000000003</c:v>
                      </c:pt>
                      <c:pt idx="8283">
                        <c:v>4.1429999999999998</c:v>
                      </c:pt>
                      <c:pt idx="8284">
                        <c:v>4.1429999999999998</c:v>
                      </c:pt>
                      <c:pt idx="8285">
                        <c:v>4.1440000000000001</c:v>
                      </c:pt>
                      <c:pt idx="8286">
                        <c:v>4.1440000000000001</c:v>
                      </c:pt>
                      <c:pt idx="8287">
                        <c:v>4.1449999999999996</c:v>
                      </c:pt>
                      <c:pt idx="8288">
                        <c:v>4.1449999999999996</c:v>
                      </c:pt>
                      <c:pt idx="8289">
                        <c:v>4.1459999999999999</c:v>
                      </c:pt>
                      <c:pt idx="8290">
                        <c:v>4.1459999999999999</c:v>
                      </c:pt>
                      <c:pt idx="8291">
                        <c:v>4.1470000000000002</c:v>
                      </c:pt>
                      <c:pt idx="8292">
                        <c:v>4.1470000000000002</c:v>
                      </c:pt>
                      <c:pt idx="8293">
                        <c:v>4.1479999999999997</c:v>
                      </c:pt>
                      <c:pt idx="8294">
                        <c:v>4.1479999999999997</c:v>
                      </c:pt>
                      <c:pt idx="8295">
                        <c:v>4.149</c:v>
                      </c:pt>
                      <c:pt idx="8296">
                        <c:v>4.149</c:v>
                      </c:pt>
                      <c:pt idx="8297">
                        <c:v>4.1500000000000004</c:v>
                      </c:pt>
                      <c:pt idx="8298">
                        <c:v>4.1500000000000004</c:v>
                      </c:pt>
                      <c:pt idx="8299">
                        <c:v>4.1509999999999998</c:v>
                      </c:pt>
                      <c:pt idx="8300">
                        <c:v>4.1509999999999998</c:v>
                      </c:pt>
                      <c:pt idx="8301">
                        <c:v>4.1520000000000001</c:v>
                      </c:pt>
                      <c:pt idx="8302">
                        <c:v>4.1520000000000001</c:v>
                      </c:pt>
                      <c:pt idx="8303">
                        <c:v>4.1529999999999996</c:v>
                      </c:pt>
                      <c:pt idx="8304">
                        <c:v>4.1529999999999996</c:v>
                      </c:pt>
                      <c:pt idx="8305">
                        <c:v>4.1539999999999999</c:v>
                      </c:pt>
                      <c:pt idx="8306">
                        <c:v>4.1539999999999999</c:v>
                      </c:pt>
                      <c:pt idx="8307">
                        <c:v>4.1550000000000002</c:v>
                      </c:pt>
                      <c:pt idx="8308">
                        <c:v>4.1550000000000002</c:v>
                      </c:pt>
                      <c:pt idx="8309">
                        <c:v>4.1559999999999997</c:v>
                      </c:pt>
                      <c:pt idx="8310">
                        <c:v>4.1559999999999997</c:v>
                      </c:pt>
                      <c:pt idx="8311">
                        <c:v>4.157</c:v>
                      </c:pt>
                      <c:pt idx="8312">
                        <c:v>4.157</c:v>
                      </c:pt>
                      <c:pt idx="8313">
                        <c:v>4.1580000000000004</c:v>
                      </c:pt>
                      <c:pt idx="8314">
                        <c:v>4.1580000000000004</c:v>
                      </c:pt>
                      <c:pt idx="8315">
                        <c:v>4.1589999999999998</c:v>
                      </c:pt>
                      <c:pt idx="8316">
                        <c:v>4.1589999999999998</c:v>
                      </c:pt>
                      <c:pt idx="8317">
                        <c:v>4.16</c:v>
                      </c:pt>
                      <c:pt idx="8318">
                        <c:v>4.16</c:v>
                      </c:pt>
                      <c:pt idx="8319">
                        <c:v>4.1609999999999996</c:v>
                      </c:pt>
                      <c:pt idx="8320">
                        <c:v>4.1609999999999996</c:v>
                      </c:pt>
                      <c:pt idx="8321">
                        <c:v>4.1619999999999999</c:v>
                      </c:pt>
                      <c:pt idx="8322">
                        <c:v>4.1619999999999999</c:v>
                      </c:pt>
                      <c:pt idx="8323">
                        <c:v>4.1630000000000003</c:v>
                      </c:pt>
                      <c:pt idx="8324">
                        <c:v>4.1630000000000003</c:v>
                      </c:pt>
                      <c:pt idx="8325">
                        <c:v>4.1639999999999997</c:v>
                      </c:pt>
                      <c:pt idx="8326">
                        <c:v>4.1639999999999997</c:v>
                      </c:pt>
                      <c:pt idx="8327">
                        <c:v>4.165</c:v>
                      </c:pt>
                      <c:pt idx="8328">
                        <c:v>4.165</c:v>
                      </c:pt>
                      <c:pt idx="8329">
                        <c:v>4.1660000000000004</c:v>
                      </c:pt>
                      <c:pt idx="8330">
                        <c:v>4.1660000000000004</c:v>
                      </c:pt>
                      <c:pt idx="8331">
                        <c:v>4.1669999999999998</c:v>
                      </c:pt>
                      <c:pt idx="8332">
                        <c:v>4.1669999999999998</c:v>
                      </c:pt>
                      <c:pt idx="8333">
                        <c:v>4.1680000000000001</c:v>
                      </c:pt>
                      <c:pt idx="8334">
                        <c:v>4.1680000000000001</c:v>
                      </c:pt>
                      <c:pt idx="8335">
                        <c:v>4.1689999999999996</c:v>
                      </c:pt>
                      <c:pt idx="8336">
                        <c:v>4.1689999999999996</c:v>
                      </c:pt>
                      <c:pt idx="8337">
                        <c:v>4.17</c:v>
                      </c:pt>
                      <c:pt idx="8338">
                        <c:v>4.17</c:v>
                      </c:pt>
                      <c:pt idx="8339">
                        <c:v>4.1710000000000003</c:v>
                      </c:pt>
                      <c:pt idx="8340">
                        <c:v>4.1710000000000003</c:v>
                      </c:pt>
                      <c:pt idx="8341">
                        <c:v>4.1719999999999997</c:v>
                      </c:pt>
                      <c:pt idx="8342">
                        <c:v>4.1719999999999997</c:v>
                      </c:pt>
                      <c:pt idx="8343">
                        <c:v>4.173</c:v>
                      </c:pt>
                      <c:pt idx="8344">
                        <c:v>4.173</c:v>
                      </c:pt>
                      <c:pt idx="8345">
                        <c:v>4.1740000000000004</c:v>
                      </c:pt>
                      <c:pt idx="8346">
                        <c:v>4.1740000000000004</c:v>
                      </c:pt>
                      <c:pt idx="8347">
                        <c:v>4.1749999999999998</c:v>
                      </c:pt>
                      <c:pt idx="8348">
                        <c:v>4.1749999999999998</c:v>
                      </c:pt>
                      <c:pt idx="8349">
                        <c:v>4.1760000000000002</c:v>
                      </c:pt>
                      <c:pt idx="8350">
                        <c:v>4.1760000000000002</c:v>
                      </c:pt>
                      <c:pt idx="8351">
                        <c:v>4.1769999999999996</c:v>
                      </c:pt>
                      <c:pt idx="8352">
                        <c:v>4.1769999999999996</c:v>
                      </c:pt>
                      <c:pt idx="8353">
                        <c:v>4.1779999999999999</c:v>
                      </c:pt>
                      <c:pt idx="8354">
                        <c:v>4.1779999999999999</c:v>
                      </c:pt>
                      <c:pt idx="8355">
                        <c:v>4.1790000000000003</c:v>
                      </c:pt>
                      <c:pt idx="8356">
                        <c:v>4.1790000000000003</c:v>
                      </c:pt>
                      <c:pt idx="8357">
                        <c:v>4.18</c:v>
                      </c:pt>
                      <c:pt idx="8358">
                        <c:v>4.18</c:v>
                      </c:pt>
                      <c:pt idx="8359">
                        <c:v>4.181</c:v>
                      </c:pt>
                      <c:pt idx="8360">
                        <c:v>4.181</c:v>
                      </c:pt>
                      <c:pt idx="8361">
                        <c:v>4.1820000000000004</c:v>
                      </c:pt>
                      <c:pt idx="8362">
                        <c:v>4.1820000000000004</c:v>
                      </c:pt>
                      <c:pt idx="8363">
                        <c:v>4.1829999999999998</c:v>
                      </c:pt>
                      <c:pt idx="8364">
                        <c:v>4.1829999999999998</c:v>
                      </c:pt>
                      <c:pt idx="8365">
                        <c:v>4.1840000000000002</c:v>
                      </c:pt>
                      <c:pt idx="8366">
                        <c:v>4.1840000000000002</c:v>
                      </c:pt>
                      <c:pt idx="8367">
                        <c:v>4.1849999999999996</c:v>
                      </c:pt>
                      <c:pt idx="8368">
                        <c:v>4.1849999999999996</c:v>
                      </c:pt>
                      <c:pt idx="8369">
                        <c:v>4.1859999999999999</c:v>
                      </c:pt>
                      <c:pt idx="8370">
                        <c:v>4.1859999999999999</c:v>
                      </c:pt>
                      <c:pt idx="8371">
                        <c:v>4.1870000000000003</c:v>
                      </c:pt>
                      <c:pt idx="8372">
                        <c:v>4.1870000000000003</c:v>
                      </c:pt>
                      <c:pt idx="8373">
                        <c:v>4.1879999999999997</c:v>
                      </c:pt>
                      <c:pt idx="8374">
                        <c:v>4.1879999999999997</c:v>
                      </c:pt>
                      <c:pt idx="8375">
                        <c:v>4.1890000000000001</c:v>
                      </c:pt>
                      <c:pt idx="8376">
                        <c:v>4.1890000000000001</c:v>
                      </c:pt>
                      <c:pt idx="8377">
                        <c:v>4.1900000000000004</c:v>
                      </c:pt>
                      <c:pt idx="8378">
                        <c:v>4.1900000000000004</c:v>
                      </c:pt>
                      <c:pt idx="8379">
                        <c:v>4.1909999999999998</c:v>
                      </c:pt>
                      <c:pt idx="8380">
                        <c:v>4.1909999999999998</c:v>
                      </c:pt>
                      <c:pt idx="8381">
                        <c:v>4.1920000000000002</c:v>
                      </c:pt>
                      <c:pt idx="8382">
                        <c:v>4.1920000000000002</c:v>
                      </c:pt>
                      <c:pt idx="8383">
                        <c:v>4.1929999999999996</c:v>
                      </c:pt>
                      <c:pt idx="8384">
                        <c:v>4.1929999999999996</c:v>
                      </c:pt>
                      <c:pt idx="8385">
                        <c:v>4.194</c:v>
                      </c:pt>
                      <c:pt idx="8386">
                        <c:v>4.194</c:v>
                      </c:pt>
                      <c:pt idx="8387">
                        <c:v>4.1950000000000003</c:v>
                      </c:pt>
                      <c:pt idx="8388">
                        <c:v>4.1950000000000003</c:v>
                      </c:pt>
                      <c:pt idx="8389">
                        <c:v>4.1959999999999997</c:v>
                      </c:pt>
                      <c:pt idx="8390">
                        <c:v>4.1959999999999997</c:v>
                      </c:pt>
                      <c:pt idx="8391">
                        <c:v>4.1970000000000001</c:v>
                      </c:pt>
                      <c:pt idx="8392">
                        <c:v>4.1970000000000001</c:v>
                      </c:pt>
                      <c:pt idx="8393">
                        <c:v>4.1980000000000004</c:v>
                      </c:pt>
                      <c:pt idx="8394">
                        <c:v>4.1980000000000004</c:v>
                      </c:pt>
                      <c:pt idx="8395">
                        <c:v>4.1989999999999998</c:v>
                      </c:pt>
                      <c:pt idx="8396">
                        <c:v>4.1989999999999998</c:v>
                      </c:pt>
                      <c:pt idx="8397">
                        <c:v>4.2</c:v>
                      </c:pt>
                      <c:pt idx="8398">
                        <c:v>4.2</c:v>
                      </c:pt>
                      <c:pt idx="8399">
                        <c:v>4.2009999999999996</c:v>
                      </c:pt>
                      <c:pt idx="8400">
                        <c:v>4.2009999999999996</c:v>
                      </c:pt>
                      <c:pt idx="8401">
                        <c:v>4.202</c:v>
                      </c:pt>
                      <c:pt idx="8402">
                        <c:v>4.202</c:v>
                      </c:pt>
                      <c:pt idx="8403">
                        <c:v>4.2030000000000003</c:v>
                      </c:pt>
                      <c:pt idx="8404">
                        <c:v>4.2030000000000003</c:v>
                      </c:pt>
                      <c:pt idx="8405">
                        <c:v>4.2039999999999997</c:v>
                      </c:pt>
                      <c:pt idx="8406">
                        <c:v>4.2039999999999997</c:v>
                      </c:pt>
                      <c:pt idx="8407">
                        <c:v>4.2050000000000001</c:v>
                      </c:pt>
                      <c:pt idx="8408">
                        <c:v>4.2050000000000001</c:v>
                      </c:pt>
                      <c:pt idx="8409">
                        <c:v>4.2060000000000004</c:v>
                      </c:pt>
                      <c:pt idx="8410">
                        <c:v>4.2060000000000004</c:v>
                      </c:pt>
                      <c:pt idx="8411">
                        <c:v>4.2069999999999999</c:v>
                      </c:pt>
                      <c:pt idx="8412">
                        <c:v>4.2069999999999999</c:v>
                      </c:pt>
                      <c:pt idx="8413">
                        <c:v>4.2080000000000002</c:v>
                      </c:pt>
                      <c:pt idx="8414">
                        <c:v>4.2080000000000002</c:v>
                      </c:pt>
                      <c:pt idx="8415">
                        <c:v>4.2089999999999996</c:v>
                      </c:pt>
                      <c:pt idx="8416">
                        <c:v>4.2089999999999996</c:v>
                      </c:pt>
                      <c:pt idx="8417">
                        <c:v>4.21</c:v>
                      </c:pt>
                      <c:pt idx="8418">
                        <c:v>4.21</c:v>
                      </c:pt>
                      <c:pt idx="8419">
                        <c:v>4.2110000000000003</c:v>
                      </c:pt>
                      <c:pt idx="8420">
                        <c:v>4.2110000000000003</c:v>
                      </c:pt>
                      <c:pt idx="8421">
                        <c:v>4.2119999999999997</c:v>
                      </c:pt>
                      <c:pt idx="8422">
                        <c:v>4.2119999999999997</c:v>
                      </c:pt>
                      <c:pt idx="8423">
                        <c:v>4.2130000000000001</c:v>
                      </c:pt>
                      <c:pt idx="8424">
                        <c:v>4.2130000000000001</c:v>
                      </c:pt>
                      <c:pt idx="8425">
                        <c:v>4.2140000000000004</c:v>
                      </c:pt>
                      <c:pt idx="8426">
                        <c:v>4.2140000000000004</c:v>
                      </c:pt>
                      <c:pt idx="8427">
                        <c:v>4.2149999999999999</c:v>
                      </c:pt>
                      <c:pt idx="8428">
                        <c:v>4.2149999999999999</c:v>
                      </c:pt>
                      <c:pt idx="8429">
                        <c:v>4.2160000000000002</c:v>
                      </c:pt>
                      <c:pt idx="8430">
                        <c:v>4.2160000000000002</c:v>
                      </c:pt>
                      <c:pt idx="8431">
                        <c:v>4.2169999999999996</c:v>
                      </c:pt>
                      <c:pt idx="8432">
                        <c:v>4.2169999999999996</c:v>
                      </c:pt>
                      <c:pt idx="8433">
                        <c:v>4.218</c:v>
                      </c:pt>
                      <c:pt idx="8434">
                        <c:v>4.218</c:v>
                      </c:pt>
                      <c:pt idx="8435">
                        <c:v>4.2190000000000003</c:v>
                      </c:pt>
                      <c:pt idx="8436">
                        <c:v>4.2190000000000003</c:v>
                      </c:pt>
                      <c:pt idx="8437">
                        <c:v>4.22</c:v>
                      </c:pt>
                      <c:pt idx="8438">
                        <c:v>4.22</c:v>
                      </c:pt>
                      <c:pt idx="8439">
                        <c:v>4.2210000000000001</c:v>
                      </c:pt>
                      <c:pt idx="8440">
                        <c:v>4.2210000000000001</c:v>
                      </c:pt>
                      <c:pt idx="8441">
                        <c:v>4.2220000000000004</c:v>
                      </c:pt>
                      <c:pt idx="8442">
                        <c:v>4.2220000000000004</c:v>
                      </c:pt>
                      <c:pt idx="8443">
                        <c:v>4.2229999999999999</c:v>
                      </c:pt>
                      <c:pt idx="8444">
                        <c:v>4.2229999999999999</c:v>
                      </c:pt>
                      <c:pt idx="8445">
                        <c:v>4.2240000000000002</c:v>
                      </c:pt>
                      <c:pt idx="8446">
                        <c:v>4.2240000000000002</c:v>
                      </c:pt>
                      <c:pt idx="8447">
                        <c:v>4.2249999999999996</c:v>
                      </c:pt>
                      <c:pt idx="8448">
                        <c:v>4.2249999999999996</c:v>
                      </c:pt>
                      <c:pt idx="8449">
                        <c:v>4.226</c:v>
                      </c:pt>
                      <c:pt idx="8450">
                        <c:v>4.226</c:v>
                      </c:pt>
                      <c:pt idx="8451">
                        <c:v>4.2270000000000003</c:v>
                      </c:pt>
                      <c:pt idx="8452">
                        <c:v>4.2270000000000003</c:v>
                      </c:pt>
                      <c:pt idx="8453">
                        <c:v>4.2279999999999998</c:v>
                      </c:pt>
                      <c:pt idx="8454">
                        <c:v>4.2279999999999998</c:v>
                      </c:pt>
                      <c:pt idx="8455">
                        <c:v>4.2290000000000001</c:v>
                      </c:pt>
                      <c:pt idx="8456">
                        <c:v>4.2290000000000001</c:v>
                      </c:pt>
                      <c:pt idx="8457">
                        <c:v>4.2300000000000004</c:v>
                      </c:pt>
                      <c:pt idx="8458">
                        <c:v>4.2300000000000004</c:v>
                      </c:pt>
                      <c:pt idx="8459">
                        <c:v>4.2309999999999999</c:v>
                      </c:pt>
                      <c:pt idx="8460">
                        <c:v>4.2309999999999999</c:v>
                      </c:pt>
                      <c:pt idx="8461">
                        <c:v>4.2320000000000002</c:v>
                      </c:pt>
                      <c:pt idx="8462">
                        <c:v>4.2320000000000002</c:v>
                      </c:pt>
                      <c:pt idx="8463">
                        <c:v>4.2329999999999997</c:v>
                      </c:pt>
                      <c:pt idx="8464">
                        <c:v>4.2329999999999997</c:v>
                      </c:pt>
                      <c:pt idx="8465">
                        <c:v>4.234</c:v>
                      </c:pt>
                      <c:pt idx="8466">
                        <c:v>4.234</c:v>
                      </c:pt>
                      <c:pt idx="8467">
                        <c:v>4.2350000000000003</c:v>
                      </c:pt>
                      <c:pt idx="8468">
                        <c:v>4.2350000000000003</c:v>
                      </c:pt>
                      <c:pt idx="8469">
                        <c:v>4.2359999999999998</c:v>
                      </c:pt>
                      <c:pt idx="8470">
                        <c:v>4.2359999999999998</c:v>
                      </c:pt>
                      <c:pt idx="8471">
                        <c:v>4.2370000000000001</c:v>
                      </c:pt>
                      <c:pt idx="8472">
                        <c:v>4.2370000000000001</c:v>
                      </c:pt>
                      <c:pt idx="8473">
                        <c:v>4.2380000000000004</c:v>
                      </c:pt>
                      <c:pt idx="8474">
                        <c:v>4.2380000000000004</c:v>
                      </c:pt>
                      <c:pt idx="8475">
                        <c:v>4.2389999999999999</c:v>
                      </c:pt>
                      <c:pt idx="8476">
                        <c:v>4.2389999999999999</c:v>
                      </c:pt>
                      <c:pt idx="8477">
                        <c:v>4.24</c:v>
                      </c:pt>
                      <c:pt idx="8478">
                        <c:v>4.24</c:v>
                      </c:pt>
                      <c:pt idx="8479">
                        <c:v>4.2409999999999997</c:v>
                      </c:pt>
                      <c:pt idx="8480">
                        <c:v>4.2409999999999997</c:v>
                      </c:pt>
                      <c:pt idx="8481">
                        <c:v>4.242</c:v>
                      </c:pt>
                      <c:pt idx="8482">
                        <c:v>4.242</c:v>
                      </c:pt>
                      <c:pt idx="8483">
                        <c:v>4.2430000000000003</c:v>
                      </c:pt>
                      <c:pt idx="8484">
                        <c:v>4.2430000000000003</c:v>
                      </c:pt>
                      <c:pt idx="8485">
                        <c:v>4.2439999999999998</c:v>
                      </c:pt>
                      <c:pt idx="8486">
                        <c:v>4.2439999999999998</c:v>
                      </c:pt>
                      <c:pt idx="8487">
                        <c:v>4.2450000000000001</c:v>
                      </c:pt>
                      <c:pt idx="8488">
                        <c:v>4.2450000000000001</c:v>
                      </c:pt>
                      <c:pt idx="8489">
                        <c:v>4.2460000000000004</c:v>
                      </c:pt>
                      <c:pt idx="8490">
                        <c:v>4.2460000000000004</c:v>
                      </c:pt>
                      <c:pt idx="8491">
                        <c:v>4.2469999999999999</c:v>
                      </c:pt>
                      <c:pt idx="8492">
                        <c:v>4.2469999999999999</c:v>
                      </c:pt>
                      <c:pt idx="8493">
                        <c:v>4.2480000000000002</c:v>
                      </c:pt>
                      <c:pt idx="8494">
                        <c:v>4.2480000000000002</c:v>
                      </c:pt>
                      <c:pt idx="8495">
                        <c:v>4.2489999999999997</c:v>
                      </c:pt>
                      <c:pt idx="8496">
                        <c:v>4.2489999999999997</c:v>
                      </c:pt>
                      <c:pt idx="8497">
                        <c:v>4.25</c:v>
                      </c:pt>
                      <c:pt idx="8498">
                        <c:v>4.25</c:v>
                      </c:pt>
                      <c:pt idx="8499">
                        <c:v>4.2510000000000003</c:v>
                      </c:pt>
                      <c:pt idx="8500">
                        <c:v>4.2510000000000003</c:v>
                      </c:pt>
                      <c:pt idx="8501">
                        <c:v>4.2519999999999998</c:v>
                      </c:pt>
                      <c:pt idx="8502">
                        <c:v>4.2519999999999998</c:v>
                      </c:pt>
                      <c:pt idx="8503">
                        <c:v>4.2530000000000001</c:v>
                      </c:pt>
                      <c:pt idx="8504">
                        <c:v>4.2530000000000001</c:v>
                      </c:pt>
                      <c:pt idx="8505">
                        <c:v>4.2539999999999996</c:v>
                      </c:pt>
                      <c:pt idx="8506">
                        <c:v>4.2539999999999996</c:v>
                      </c:pt>
                      <c:pt idx="8507">
                        <c:v>4.2549999999999999</c:v>
                      </c:pt>
                      <c:pt idx="8508">
                        <c:v>4.2549999999999999</c:v>
                      </c:pt>
                      <c:pt idx="8509">
                        <c:v>4.2560000000000002</c:v>
                      </c:pt>
                      <c:pt idx="8510">
                        <c:v>4.2560000000000002</c:v>
                      </c:pt>
                      <c:pt idx="8511">
                        <c:v>4.2569999999999997</c:v>
                      </c:pt>
                      <c:pt idx="8512">
                        <c:v>4.2569999999999997</c:v>
                      </c:pt>
                      <c:pt idx="8513">
                        <c:v>4.258</c:v>
                      </c:pt>
                      <c:pt idx="8514">
                        <c:v>4.258</c:v>
                      </c:pt>
                      <c:pt idx="8515">
                        <c:v>4.2590000000000003</c:v>
                      </c:pt>
                      <c:pt idx="8516">
                        <c:v>4.2590000000000003</c:v>
                      </c:pt>
                      <c:pt idx="8517">
                        <c:v>4.26</c:v>
                      </c:pt>
                      <c:pt idx="8518">
                        <c:v>4.26</c:v>
                      </c:pt>
                      <c:pt idx="8519">
                        <c:v>4.2610000000000001</c:v>
                      </c:pt>
                      <c:pt idx="8520">
                        <c:v>4.2610000000000001</c:v>
                      </c:pt>
                      <c:pt idx="8521">
                        <c:v>4.2619999999999996</c:v>
                      </c:pt>
                      <c:pt idx="8522">
                        <c:v>4.2619999999999996</c:v>
                      </c:pt>
                      <c:pt idx="8523">
                        <c:v>4.2629999999999999</c:v>
                      </c:pt>
                      <c:pt idx="8524">
                        <c:v>4.2629999999999999</c:v>
                      </c:pt>
                      <c:pt idx="8525">
                        <c:v>4.2640000000000002</c:v>
                      </c:pt>
                      <c:pt idx="8526">
                        <c:v>4.2640000000000002</c:v>
                      </c:pt>
                      <c:pt idx="8527">
                        <c:v>4.2649999999999997</c:v>
                      </c:pt>
                      <c:pt idx="8528">
                        <c:v>4.2649999999999997</c:v>
                      </c:pt>
                      <c:pt idx="8529">
                        <c:v>4.266</c:v>
                      </c:pt>
                      <c:pt idx="8530">
                        <c:v>4.266</c:v>
                      </c:pt>
                      <c:pt idx="8531">
                        <c:v>4.2670000000000003</c:v>
                      </c:pt>
                      <c:pt idx="8532">
                        <c:v>4.2670000000000003</c:v>
                      </c:pt>
                      <c:pt idx="8533">
                        <c:v>4.2679999999999998</c:v>
                      </c:pt>
                      <c:pt idx="8534">
                        <c:v>4.2679999999999998</c:v>
                      </c:pt>
                      <c:pt idx="8535">
                        <c:v>4.2690000000000001</c:v>
                      </c:pt>
                      <c:pt idx="8536">
                        <c:v>4.2690000000000001</c:v>
                      </c:pt>
                      <c:pt idx="8537">
                        <c:v>4.2699999999999996</c:v>
                      </c:pt>
                      <c:pt idx="8538">
                        <c:v>4.2699999999999996</c:v>
                      </c:pt>
                      <c:pt idx="8539">
                        <c:v>4.2709999999999999</c:v>
                      </c:pt>
                      <c:pt idx="8540">
                        <c:v>4.2709999999999999</c:v>
                      </c:pt>
                      <c:pt idx="8541">
                        <c:v>4.2720000000000002</c:v>
                      </c:pt>
                      <c:pt idx="8542">
                        <c:v>4.2720000000000002</c:v>
                      </c:pt>
                      <c:pt idx="8543">
                        <c:v>4.2729999999999997</c:v>
                      </c:pt>
                      <c:pt idx="8544">
                        <c:v>4.2729999999999997</c:v>
                      </c:pt>
                      <c:pt idx="8545">
                        <c:v>4.274</c:v>
                      </c:pt>
                      <c:pt idx="8546">
                        <c:v>4.274</c:v>
                      </c:pt>
                      <c:pt idx="8547">
                        <c:v>4.2750000000000004</c:v>
                      </c:pt>
                      <c:pt idx="8548">
                        <c:v>4.2750000000000004</c:v>
                      </c:pt>
                      <c:pt idx="8549">
                        <c:v>4.2759999999999998</c:v>
                      </c:pt>
                      <c:pt idx="8550">
                        <c:v>4.2759999999999998</c:v>
                      </c:pt>
                      <c:pt idx="8551">
                        <c:v>4.2770000000000001</c:v>
                      </c:pt>
                      <c:pt idx="8552">
                        <c:v>4.2770000000000001</c:v>
                      </c:pt>
                      <c:pt idx="8553">
                        <c:v>4.2779999999999996</c:v>
                      </c:pt>
                      <c:pt idx="8554">
                        <c:v>4.2779999999999996</c:v>
                      </c:pt>
                      <c:pt idx="8555">
                        <c:v>4.2789999999999999</c:v>
                      </c:pt>
                      <c:pt idx="8556">
                        <c:v>4.2789999999999999</c:v>
                      </c:pt>
                      <c:pt idx="8557">
                        <c:v>4.28</c:v>
                      </c:pt>
                      <c:pt idx="8558">
                        <c:v>4.28</c:v>
                      </c:pt>
                      <c:pt idx="8559">
                        <c:v>4.2809999999999997</c:v>
                      </c:pt>
                      <c:pt idx="8560">
                        <c:v>4.2809999999999997</c:v>
                      </c:pt>
                      <c:pt idx="8561">
                        <c:v>4.282</c:v>
                      </c:pt>
                      <c:pt idx="8562">
                        <c:v>4.282</c:v>
                      </c:pt>
                      <c:pt idx="8563">
                        <c:v>4.2830000000000004</c:v>
                      </c:pt>
                      <c:pt idx="8564">
                        <c:v>4.2830000000000004</c:v>
                      </c:pt>
                      <c:pt idx="8565">
                        <c:v>4.2839999999999998</c:v>
                      </c:pt>
                      <c:pt idx="8566">
                        <c:v>4.2839999999999998</c:v>
                      </c:pt>
                      <c:pt idx="8567">
                        <c:v>4.2850000000000001</c:v>
                      </c:pt>
                      <c:pt idx="8568">
                        <c:v>4.2850000000000001</c:v>
                      </c:pt>
                      <c:pt idx="8569">
                        <c:v>4.2859999999999996</c:v>
                      </c:pt>
                      <c:pt idx="8570">
                        <c:v>4.2859999999999996</c:v>
                      </c:pt>
                      <c:pt idx="8571">
                        <c:v>4.2869999999999999</c:v>
                      </c:pt>
                      <c:pt idx="8572">
                        <c:v>4.2869999999999999</c:v>
                      </c:pt>
                      <c:pt idx="8573">
                        <c:v>4.2880000000000003</c:v>
                      </c:pt>
                      <c:pt idx="8574">
                        <c:v>4.2880000000000003</c:v>
                      </c:pt>
                      <c:pt idx="8575">
                        <c:v>4.2889999999999997</c:v>
                      </c:pt>
                      <c:pt idx="8576">
                        <c:v>4.2889999999999997</c:v>
                      </c:pt>
                      <c:pt idx="8577">
                        <c:v>4.29</c:v>
                      </c:pt>
                      <c:pt idx="8578">
                        <c:v>4.29</c:v>
                      </c:pt>
                      <c:pt idx="8579">
                        <c:v>4.2910000000000004</c:v>
                      </c:pt>
                      <c:pt idx="8580">
                        <c:v>4.2910000000000004</c:v>
                      </c:pt>
                      <c:pt idx="8581">
                        <c:v>4.2919999999999998</c:v>
                      </c:pt>
                      <c:pt idx="8582">
                        <c:v>4.2919999999999998</c:v>
                      </c:pt>
                      <c:pt idx="8583">
                        <c:v>4.2930000000000001</c:v>
                      </c:pt>
                      <c:pt idx="8584">
                        <c:v>4.2930000000000001</c:v>
                      </c:pt>
                      <c:pt idx="8585">
                        <c:v>4.2939999999999996</c:v>
                      </c:pt>
                      <c:pt idx="8586">
                        <c:v>4.2939999999999996</c:v>
                      </c:pt>
                      <c:pt idx="8587">
                        <c:v>4.2949999999999999</c:v>
                      </c:pt>
                      <c:pt idx="8588">
                        <c:v>4.2949999999999999</c:v>
                      </c:pt>
                      <c:pt idx="8589">
                        <c:v>4.2960000000000003</c:v>
                      </c:pt>
                      <c:pt idx="8590">
                        <c:v>4.2960000000000003</c:v>
                      </c:pt>
                      <c:pt idx="8591">
                        <c:v>4.2969999999999997</c:v>
                      </c:pt>
                      <c:pt idx="8592">
                        <c:v>4.2969999999999997</c:v>
                      </c:pt>
                      <c:pt idx="8593">
                        <c:v>4.298</c:v>
                      </c:pt>
                      <c:pt idx="8594">
                        <c:v>4.298</c:v>
                      </c:pt>
                      <c:pt idx="8595">
                        <c:v>4.2990000000000004</c:v>
                      </c:pt>
                      <c:pt idx="8596">
                        <c:v>4.2990000000000004</c:v>
                      </c:pt>
                      <c:pt idx="8597">
                        <c:v>4.3</c:v>
                      </c:pt>
                      <c:pt idx="8598">
                        <c:v>4.3</c:v>
                      </c:pt>
                      <c:pt idx="8599">
                        <c:v>4.3010000000000002</c:v>
                      </c:pt>
                      <c:pt idx="8600">
                        <c:v>4.3010000000000002</c:v>
                      </c:pt>
                      <c:pt idx="8601">
                        <c:v>4.3019999999999996</c:v>
                      </c:pt>
                      <c:pt idx="8602">
                        <c:v>4.3019999999999996</c:v>
                      </c:pt>
                      <c:pt idx="8603">
                        <c:v>4.3029999999999999</c:v>
                      </c:pt>
                      <c:pt idx="8604">
                        <c:v>4.3029999999999999</c:v>
                      </c:pt>
                      <c:pt idx="8605">
                        <c:v>4.3040000000000003</c:v>
                      </c:pt>
                      <c:pt idx="8606">
                        <c:v>4.3040000000000003</c:v>
                      </c:pt>
                      <c:pt idx="8607">
                        <c:v>4.3049999999999997</c:v>
                      </c:pt>
                      <c:pt idx="8608">
                        <c:v>4.3049999999999997</c:v>
                      </c:pt>
                      <c:pt idx="8609">
                        <c:v>4.306</c:v>
                      </c:pt>
                      <c:pt idx="8610">
                        <c:v>4.306</c:v>
                      </c:pt>
                      <c:pt idx="8611">
                        <c:v>4.3070000000000004</c:v>
                      </c:pt>
                      <c:pt idx="8612">
                        <c:v>4.3070000000000004</c:v>
                      </c:pt>
                      <c:pt idx="8613">
                        <c:v>4.3079999999999998</c:v>
                      </c:pt>
                      <c:pt idx="8614">
                        <c:v>4.3079999999999998</c:v>
                      </c:pt>
                      <c:pt idx="8615">
                        <c:v>4.3090000000000002</c:v>
                      </c:pt>
                      <c:pt idx="8616">
                        <c:v>4.3090000000000002</c:v>
                      </c:pt>
                      <c:pt idx="8617">
                        <c:v>4.3099999999999996</c:v>
                      </c:pt>
                      <c:pt idx="8618">
                        <c:v>4.3099999999999996</c:v>
                      </c:pt>
                      <c:pt idx="8619">
                        <c:v>4.3109999999999999</c:v>
                      </c:pt>
                      <c:pt idx="8620">
                        <c:v>4.3109999999999999</c:v>
                      </c:pt>
                      <c:pt idx="8621">
                        <c:v>4.3120000000000003</c:v>
                      </c:pt>
                      <c:pt idx="8622">
                        <c:v>4.3120000000000003</c:v>
                      </c:pt>
                      <c:pt idx="8623">
                        <c:v>4.3129999999999997</c:v>
                      </c:pt>
                      <c:pt idx="8624">
                        <c:v>4.3129999999999997</c:v>
                      </c:pt>
                      <c:pt idx="8625">
                        <c:v>4.3140000000000001</c:v>
                      </c:pt>
                      <c:pt idx="8626">
                        <c:v>4.3140000000000001</c:v>
                      </c:pt>
                      <c:pt idx="8627">
                        <c:v>4.3150000000000004</c:v>
                      </c:pt>
                      <c:pt idx="8628">
                        <c:v>4.3150000000000004</c:v>
                      </c:pt>
                      <c:pt idx="8629">
                        <c:v>4.3159999999999998</c:v>
                      </c:pt>
                      <c:pt idx="8630">
                        <c:v>4.3159999999999998</c:v>
                      </c:pt>
                      <c:pt idx="8631">
                        <c:v>4.3170000000000002</c:v>
                      </c:pt>
                      <c:pt idx="8632">
                        <c:v>4.3170000000000002</c:v>
                      </c:pt>
                      <c:pt idx="8633">
                        <c:v>4.3179999999999996</c:v>
                      </c:pt>
                      <c:pt idx="8634">
                        <c:v>4.3179999999999996</c:v>
                      </c:pt>
                      <c:pt idx="8635">
                        <c:v>4.319</c:v>
                      </c:pt>
                      <c:pt idx="8636">
                        <c:v>4.319</c:v>
                      </c:pt>
                      <c:pt idx="8637">
                        <c:v>4.32</c:v>
                      </c:pt>
                      <c:pt idx="8638">
                        <c:v>4.32</c:v>
                      </c:pt>
                      <c:pt idx="8639">
                        <c:v>4.3209999999999997</c:v>
                      </c:pt>
                      <c:pt idx="8640">
                        <c:v>4.3209999999999997</c:v>
                      </c:pt>
                      <c:pt idx="8641">
                        <c:v>4.3220000000000001</c:v>
                      </c:pt>
                      <c:pt idx="8642">
                        <c:v>4.3220000000000001</c:v>
                      </c:pt>
                      <c:pt idx="8643">
                        <c:v>4.3230000000000004</c:v>
                      </c:pt>
                      <c:pt idx="8644">
                        <c:v>4.3230000000000004</c:v>
                      </c:pt>
                      <c:pt idx="8645">
                        <c:v>4.3239999999999998</c:v>
                      </c:pt>
                      <c:pt idx="8646">
                        <c:v>4.3239999999999998</c:v>
                      </c:pt>
                      <c:pt idx="8647">
                        <c:v>4.3250000000000002</c:v>
                      </c:pt>
                      <c:pt idx="8648">
                        <c:v>4.3250000000000002</c:v>
                      </c:pt>
                      <c:pt idx="8649">
                        <c:v>4.3259999999999996</c:v>
                      </c:pt>
                      <c:pt idx="8650">
                        <c:v>4.3259999999999996</c:v>
                      </c:pt>
                      <c:pt idx="8651">
                        <c:v>4.327</c:v>
                      </c:pt>
                      <c:pt idx="8652">
                        <c:v>4.327</c:v>
                      </c:pt>
                      <c:pt idx="8653">
                        <c:v>4.3280000000000003</c:v>
                      </c:pt>
                      <c:pt idx="8654">
                        <c:v>4.3280000000000003</c:v>
                      </c:pt>
                      <c:pt idx="8655">
                        <c:v>4.3289999999999997</c:v>
                      </c:pt>
                      <c:pt idx="8656">
                        <c:v>4.3289999999999997</c:v>
                      </c:pt>
                      <c:pt idx="8657">
                        <c:v>4.33</c:v>
                      </c:pt>
                      <c:pt idx="8658">
                        <c:v>4.33</c:v>
                      </c:pt>
                      <c:pt idx="8659">
                        <c:v>4.3310000000000004</c:v>
                      </c:pt>
                      <c:pt idx="8660">
                        <c:v>4.3310000000000004</c:v>
                      </c:pt>
                      <c:pt idx="8661">
                        <c:v>4.3319999999999999</c:v>
                      </c:pt>
                      <c:pt idx="8662">
                        <c:v>4.3319999999999999</c:v>
                      </c:pt>
                      <c:pt idx="8663">
                        <c:v>4.3330000000000002</c:v>
                      </c:pt>
                      <c:pt idx="8664">
                        <c:v>4.3330000000000002</c:v>
                      </c:pt>
                      <c:pt idx="8665">
                        <c:v>4.3339999999999996</c:v>
                      </c:pt>
                      <c:pt idx="8666">
                        <c:v>4.3339999999999996</c:v>
                      </c:pt>
                      <c:pt idx="8667">
                        <c:v>4.335</c:v>
                      </c:pt>
                      <c:pt idx="8668">
                        <c:v>4.335</c:v>
                      </c:pt>
                      <c:pt idx="8669">
                        <c:v>4.3360000000000003</c:v>
                      </c:pt>
                      <c:pt idx="8670">
                        <c:v>4.3360000000000003</c:v>
                      </c:pt>
                      <c:pt idx="8671">
                        <c:v>4.3369999999999997</c:v>
                      </c:pt>
                      <c:pt idx="8672">
                        <c:v>4.3369999999999997</c:v>
                      </c:pt>
                      <c:pt idx="8673">
                        <c:v>4.3380000000000001</c:v>
                      </c:pt>
                      <c:pt idx="8674">
                        <c:v>4.3380000000000001</c:v>
                      </c:pt>
                      <c:pt idx="8675">
                        <c:v>4.3390000000000004</c:v>
                      </c:pt>
                      <c:pt idx="8676">
                        <c:v>4.3390000000000004</c:v>
                      </c:pt>
                      <c:pt idx="8677">
                        <c:v>4.34</c:v>
                      </c:pt>
                      <c:pt idx="8678">
                        <c:v>4.34</c:v>
                      </c:pt>
                      <c:pt idx="8679">
                        <c:v>4.3410000000000002</c:v>
                      </c:pt>
                      <c:pt idx="8680">
                        <c:v>4.3410000000000002</c:v>
                      </c:pt>
                      <c:pt idx="8681">
                        <c:v>4.3419999999999996</c:v>
                      </c:pt>
                      <c:pt idx="8682">
                        <c:v>4.3419999999999996</c:v>
                      </c:pt>
                      <c:pt idx="8683">
                        <c:v>4.343</c:v>
                      </c:pt>
                      <c:pt idx="8684">
                        <c:v>4.343</c:v>
                      </c:pt>
                      <c:pt idx="8685">
                        <c:v>4.3440000000000003</c:v>
                      </c:pt>
                      <c:pt idx="8686">
                        <c:v>4.3440000000000003</c:v>
                      </c:pt>
                      <c:pt idx="8687">
                        <c:v>4.3449999999999998</c:v>
                      </c:pt>
                      <c:pt idx="8688">
                        <c:v>4.3449999999999998</c:v>
                      </c:pt>
                      <c:pt idx="8689">
                        <c:v>4.3460000000000001</c:v>
                      </c:pt>
                      <c:pt idx="8690">
                        <c:v>4.3460000000000001</c:v>
                      </c:pt>
                      <c:pt idx="8691">
                        <c:v>4.3470000000000004</c:v>
                      </c:pt>
                      <c:pt idx="8692">
                        <c:v>4.3470000000000004</c:v>
                      </c:pt>
                      <c:pt idx="8693">
                        <c:v>4.3479999999999999</c:v>
                      </c:pt>
                      <c:pt idx="8694">
                        <c:v>4.3479999999999999</c:v>
                      </c:pt>
                      <c:pt idx="8695">
                        <c:v>4.3490000000000002</c:v>
                      </c:pt>
                      <c:pt idx="8696">
                        <c:v>4.3490000000000002</c:v>
                      </c:pt>
                      <c:pt idx="8697">
                        <c:v>4.3499999999999996</c:v>
                      </c:pt>
                      <c:pt idx="8698">
                        <c:v>4.3499999999999996</c:v>
                      </c:pt>
                      <c:pt idx="8699">
                        <c:v>4.351</c:v>
                      </c:pt>
                      <c:pt idx="8700">
                        <c:v>4.351</c:v>
                      </c:pt>
                      <c:pt idx="8701">
                        <c:v>4.3520000000000003</c:v>
                      </c:pt>
                      <c:pt idx="8702">
                        <c:v>4.3520000000000003</c:v>
                      </c:pt>
                      <c:pt idx="8703">
                        <c:v>4.3529999999999998</c:v>
                      </c:pt>
                      <c:pt idx="8704">
                        <c:v>4.3529999999999998</c:v>
                      </c:pt>
                      <c:pt idx="8705">
                        <c:v>4.3540000000000001</c:v>
                      </c:pt>
                      <c:pt idx="8706">
                        <c:v>4.3540000000000001</c:v>
                      </c:pt>
                      <c:pt idx="8707">
                        <c:v>4.3550000000000004</c:v>
                      </c:pt>
                      <c:pt idx="8708">
                        <c:v>4.3550000000000004</c:v>
                      </c:pt>
                      <c:pt idx="8709">
                        <c:v>4.3559999999999999</c:v>
                      </c:pt>
                      <c:pt idx="8710">
                        <c:v>4.3559999999999999</c:v>
                      </c:pt>
                      <c:pt idx="8711">
                        <c:v>4.3570000000000002</c:v>
                      </c:pt>
                      <c:pt idx="8712">
                        <c:v>4.3570000000000002</c:v>
                      </c:pt>
                      <c:pt idx="8713">
                        <c:v>4.3579999999999997</c:v>
                      </c:pt>
                      <c:pt idx="8714">
                        <c:v>4.3579999999999997</c:v>
                      </c:pt>
                      <c:pt idx="8715">
                        <c:v>4.359</c:v>
                      </c:pt>
                      <c:pt idx="8716">
                        <c:v>4.359</c:v>
                      </c:pt>
                      <c:pt idx="8717">
                        <c:v>4.3600000000000003</c:v>
                      </c:pt>
                      <c:pt idx="8718">
                        <c:v>4.3600000000000003</c:v>
                      </c:pt>
                      <c:pt idx="8719">
                        <c:v>4.3609999999999998</c:v>
                      </c:pt>
                      <c:pt idx="8720">
                        <c:v>4.3609999999999998</c:v>
                      </c:pt>
                      <c:pt idx="8721">
                        <c:v>4.3620000000000001</c:v>
                      </c:pt>
                      <c:pt idx="8722">
                        <c:v>4.3620000000000001</c:v>
                      </c:pt>
                      <c:pt idx="8723">
                        <c:v>4.3630000000000004</c:v>
                      </c:pt>
                      <c:pt idx="8724">
                        <c:v>4.3630000000000004</c:v>
                      </c:pt>
                      <c:pt idx="8725">
                        <c:v>4.3639999999999999</c:v>
                      </c:pt>
                      <c:pt idx="8726">
                        <c:v>4.3639999999999999</c:v>
                      </c:pt>
                      <c:pt idx="8727">
                        <c:v>4.3650000000000002</c:v>
                      </c:pt>
                      <c:pt idx="8728">
                        <c:v>4.3650000000000002</c:v>
                      </c:pt>
                      <c:pt idx="8729">
                        <c:v>4.3659999999999997</c:v>
                      </c:pt>
                      <c:pt idx="8730">
                        <c:v>4.3659999999999997</c:v>
                      </c:pt>
                      <c:pt idx="8731">
                        <c:v>4.367</c:v>
                      </c:pt>
                      <c:pt idx="8732">
                        <c:v>4.367</c:v>
                      </c:pt>
                      <c:pt idx="8733">
                        <c:v>4.3680000000000003</c:v>
                      </c:pt>
                      <c:pt idx="8734">
                        <c:v>4.3680000000000003</c:v>
                      </c:pt>
                      <c:pt idx="8735">
                        <c:v>4.3689999999999998</c:v>
                      </c:pt>
                      <c:pt idx="8736">
                        <c:v>4.3689999999999998</c:v>
                      </c:pt>
                      <c:pt idx="8737">
                        <c:v>4.37</c:v>
                      </c:pt>
                      <c:pt idx="8738">
                        <c:v>4.37</c:v>
                      </c:pt>
                      <c:pt idx="8739">
                        <c:v>4.3710000000000004</c:v>
                      </c:pt>
                      <c:pt idx="8740">
                        <c:v>4.3710000000000004</c:v>
                      </c:pt>
                      <c:pt idx="8741">
                        <c:v>4.3719999999999999</c:v>
                      </c:pt>
                      <c:pt idx="8742">
                        <c:v>4.3719999999999999</c:v>
                      </c:pt>
                      <c:pt idx="8743">
                        <c:v>4.3730000000000002</c:v>
                      </c:pt>
                      <c:pt idx="8744">
                        <c:v>4.3730000000000002</c:v>
                      </c:pt>
                      <c:pt idx="8745">
                        <c:v>4.3739999999999997</c:v>
                      </c:pt>
                      <c:pt idx="8746">
                        <c:v>4.3739999999999997</c:v>
                      </c:pt>
                      <c:pt idx="8747">
                        <c:v>4.375</c:v>
                      </c:pt>
                      <c:pt idx="8748">
                        <c:v>4.375</c:v>
                      </c:pt>
                      <c:pt idx="8749">
                        <c:v>4.3760000000000003</c:v>
                      </c:pt>
                      <c:pt idx="8750">
                        <c:v>4.3760000000000003</c:v>
                      </c:pt>
                      <c:pt idx="8751">
                        <c:v>4.3769999999999998</c:v>
                      </c:pt>
                      <c:pt idx="8752">
                        <c:v>4.3769999999999998</c:v>
                      </c:pt>
                      <c:pt idx="8753">
                        <c:v>4.3780000000000001</c:v>
                      </c:pt>
                      <c:pt idx="8754">
                        <c:v>4.3780000000000001</c:v>
                      </c:pt>
                      <c:pt idx="8755">
                        <c:v>4.3789999999999996</c:v>
                      </c:pt>
                      <c:pt idx="8756">
                        <c:v>4.3789999999999996</c:v>
                      </c:pt>
                      <c:pt idx="8757">
                        <c:v>4.38</c:v>
                      </c:pt>
                      <c:pt idx="8758">
                        <c:v>4.38</c:v>
                      </c:pt>
                      <c:pt idx="8759">
                        <c:v>4.3810000000000002</c:v>
                      </c:pt>
                      <c:pt idx="8760">
                        <c:v>4.3810000000000002</c:v>
                      </c:pt>
                      <c:pt idx="8761">
                        <c:v>4.3819999999999997</c:v>
                      </c:pt>
                      <c:pt idx="8762">
                        <c:v>4.3819999999999997</c:v>
                      </c:pt>
                      <c:pt idx="8763">
                        <c:v>4.383</c:v>
                      </c:pt>
                      <c:pt idx="8764">
                        <c:v>4.383</c:v>
                      </c:pt>
                      <c:pt idx="8765">
                        <c:v>4.3840000000000003</c:v>
                      </c:pt>
                      <c:pt idx="8766">
                        <c:v>4.3840000000000003</c:v>
                      </c:pt>
                      <c:pt idx="8767">
                        <c:v>4.3849999999999998</c:v>
                      </c:pt>
                      <c:pt idx="8768">
                        <c:v>4.3849999999999998</c:v>
                      </c:pt>
                      <c:pt idx="8769">
                        <c:v>4.3860000000000001</c:v>
                      </c:pt>
                      <c:pt idx="8770">
                        <c:v>4.3860000000000001</c:v>
                      </c:pt>
                      <c:pt idx="8771">
                        <c:v>4.3869999999999996</c:v>
                      </c:pt>
                      <c:pt idx="8772">
                        <c:v>4.3869999999999996</c:v>
                      </c:pt>
                      <c:pt idx="8773">
                        <c:v>4.3879999999999999</c:v>
                      </c:pt>
                      <c:pt idx="8774">
                        <c:v>4.3879999999999999</c:v>
                      </c:pt>
                      <c:pt idx="8775">
                        <c:v>4.3890000000000002</c:v>
                      </c:pt>
                      <c:pt idx="8776">
                        <c:v>4.3890000000000002</c:v>
                      </c:pt>
                      <c:pt idx="8777">
                        <c:v>4.3899999999999997</c:v>
                      </c:pt>
                      <c:pt idx="8778">
                        <c:v>4.3899999999999997</c:v>
                      </c:pt>
                      <c:pt idx="8779">
                        <c:v>4.391</c:v>
                      </c:pt>
                      <c:pt idx="8780">
                        <c:v>4.391</c:v>
                      </c:pt>
                      <c:pt idx="8781">
                        <c:v>4.3920000000000003</c:v>
                      </c:pt>
                      <c:pt idx="8782">
                        <c:v>4.3920000000000003</c:v>
                      </c:pt>
                      <c:pt idx="8783">
                        <c:v>4.3929999999999998</c:v>
                      </c:pt>
                      <c:pt idx="8784">
                        <c:v>4.3929999999999998</c:v>
                      </c:pt>
                      <c:pt idx="8785">
                        <c:v>4.3940000000000001</c:v>
                      </c:pt>
                      <c:pt idx="8786">
                        <c:v>4.3940000000000001</c:v>
                      </c:pt>
                      <c:pt idx="8787">
                        <c:v>4.3949999999999996</c:v>
                      </c:pt>
                      <c:pt idx="8788">
                        <c:v>4.3949999999999996</c:v>
                      </c:pt>
                      <c:pt idx="8789">
                        <c:v>4.3959999999999999</c:v>
                      </c:pt>
                      <c:pt idx="8790">
                        <c:v>4.3959999999999999</c:v>
                      </c:pt>
                      <c:pt idx="8791">
                        <c:v>4.3970000000000002</c:v>
                      </c:pt>
                      <c:pt idx="8792">
                        <c:v>4.3970000000000002</c:v>
                      </c:pt>
                      <c:pt idx="8793">
                        <c:v>4.3979999999999997</c:v>
                      </c:pt>
                      <c:pt idx="8794">
                        <c:v>4.3979999999999997</c:v>
                      </c:pt>
                      <c:pt idx="8795">
                        <c:v>4.399</c:v>
                      </c:pt>
                      <c:pt idx="8796">
                        <c:v>4.399</c:v>
                      </c:pt>
                      <c:pt idx="8797">
                        <c:v>4.4000000000000004</c:v>
                      </c:pt>
                      <c:pt idx="8798">
                        <c:v>4.4000000000000004</c:v>
                      </c:pt>
                      <c:pt idx="8799">
                        <c:v>4.4009999999999998</c:v>
                      </c:pt>
                      <c:pt idx="8800">
                        <c:v>4.4009999999999998</c:v>
                      </c:pt>
                      <c:pt idx="8801">
                        <c:v>4.4020000000000001</c:v>
                      </c:pt>
                      <c:pt idx="8802">
                        <c:v>4.4020000000000001</c:v>
                      </c:pt>
                      <c:pt idx="8803">
                        <c:v>4.4029999999999996</c:v>
                      </c:pt>
                      <c:pt idx="8804">
                        <c:v>4.4029999999999996</c:v>
                      </c:pt>
                      <c:pt idx="8805">
                        <c:v>4.4039999999999999</c:v>
                      </c:pt>
                      <c:pt idx="8806">
                        <c:v>4.4039999999999999</c:v>
                      </c:pt>
                      <c:pt idx="8807">
                        <c:v>4.4050000000000002</c:v>
                      </c:pt>
                      <c:pt idx="8808">
                        <c:v>4.4050000000000002</c:v>
                      </c:pt>
                      <c:pt idx="8809">
                        <c:v>4.4059999999999997</c:v>
                      </c:pt>
                      <c:pt idx="8810">
                        <c:v>4.4059999999999997</c:v>
                      </c:pt>
                      <c:pt idx="8811">
                        <c:v>4.407</c:v>
                      </c:pt>
                      <c:pt idx="8812">
                        <c:v>4.407</c:v>
                      </c:pt>
                      <c:pt idx="8813">
                        <c:v>4.4080000000000004</c:v>
                      </c:pt>
                      <c:pt idx="8814">
                        <c:v>4.4080000000000004</c:v>
                      </c:pt>
                      <c:pt idx="8815">
                        <c:v>4.4089999999999998</c:v>
                      </c:pt>
                      <c:pt idx="8816">
                        <c:v>4.4089999999999998</c:v>
                      </c:pt>
                      <c:pt idx="8817">
                        <c:v>4.41</c:v>
                      </c:pt>
                      <c:pt idx="8818">
                        <c:v>4.41</c:v>
                      </c:pt>
                      <c:pt idx="8819">
                        <c:v>4.4109999999999996</c:v>
                      </c:pt>
                      <c:pt idx="8820">
                        <c:v>4.4109999999999996</c:v>
                      </c:pt>
                      <c:pt idx="8821">
                        <c:v>4.4119999999999999</c:v>
                      </c:pt>
                      <c:pt idx="8822">
                        <c:v>4.4119999999999999</c:v>
                      </c:pt>
                      <c:pt idx="8823">
                        <c:v>4.4130000000000003</c:v>
                      </c:pt>
                      <c:pt idx="8824">
                        <c:v>4.4130000000000003</c:v>
                      </c:pt>
                      <c:pt idx="8825">
                        <c:v>4.4139999999999997</c:v>
                      </c:pt>
                      <c:pt idx="8826">
                        <c:v>4.4139999999999997</c:v>
                      </c:pt>
                      <c:pt idx="8827">
                        <c:v>4.415</c:v>
                      </c:pt>
                      <c:pt idx="8828">
                        <c:v>4.415</c:v>
                      </c:pt>
                      <c:pt idx="8829">
                        <c:v>4.4160000000000004</c:v>
                      </c:pt>
                      <c:pt idx="8830">
                        <c:v>4.4160000000000004</c:v>
                      </c:pt>
                      <c:pt idx="8831">
                        <c:v>4.4169999999999998</c:v>
                      </c:pt>
                      <c:pt idx="8832">
                        <c:v>4.4169999999999998</c:v>
                      </c:pt>
                      <c:pt idx="8833">
                        <c:v>4.4180000000000001</c:v>
                      </c:pt>
                      <c:pt idx="8834">
                        <c:v>4.4180000000000001</c:v>
                      </c:pt>
                      <c:pt idx="8835">
                        <c:v>4.4189999999999996</c:v>
                      </c:pt>
                      <c:pt idx="8836">
                        <c:v>4.4189999999999996</c:v>
                      </c:pt>
                      <c:pt idx="8837">
                        <c:v>4.42</c:v>
                      </c:pt>
                      <c:pt idx="8838">
                        <c:v>4.42</c:v>
                      </c:pt>
                      <c:pt idx="8839">
                        <c:v>4.4210000000000003</c:v>
                      </c:pt>
                      <c:pt idx="8840">
                        <c:v>4.4210000000000003</c:v>
                      </c:pt>
                      <c:pt idx="8841">
                        <c:v>4.4219999999999997</c:v>
                      </c:pt>
                      <c:pt idx="8842">
                        <c:v>4.4219999999999997</c:v>
                      </c:pt>
                      <c:pt idx="8843">
                        <c:v>4.423</c:v>
                      </c:pt>
                      <c:pt idx="8844">
                        <c:v>4.423</c:v>
                      </c:pt>
                      <c:pt idx="8845">
                        <c:v>4.4240000000000004</c:v>
                      </c:pt>
                      <c:pt idx="8846">
                        <c:v>4.4240000000000004</c:v>
                      </c:pt>
                      <c:pt idx="8847">
                        <c:v>4.4249999999999998</c:v>
                      </c:pt>
                      <c:pt idx="8848">
                        <c:v>4.4249999999999998</c:v>
                      </c:pt>
                      <c:pt idx="8849">
                        <c:v>4.4260000000000002</c:v>
                      </c:pt>
                      <c:pt idx="8850">
                        <c:v>4.4260000000000002</c:v>
                      </c:pt>
                      <c:pt idx="8851">
                        <c:v>4.4269999999999996</c:v>
                      </c:pt>
                      <c:pt idx="8852">
                        <c:v>4.4269999999999996</c:v>
                      </c:pt>
                      <c:pt idx="8853">
                        <c:v>4.4279999999999999</c:v>
                      </c:pt>
                      <c:pt idx="8854">
                        <c:v>4.4279999999999999</c:v>
                      </c:pt>
                      <c:pt idx="8855">
                        <c:v>4.4290000000000003</c:v>
                      </c:pt>
                      <c:pt idx="8856">
                        <c:v>4.4290000000000003</c:v>
                      </c:pt>
                      <c:pt idx="8857">
                        <c:v>4.43</c:v>
                      </c:pt>
                      <c:pt idx="8858">
                        <c:v>4.43</c:v>
                      </c:pt>
                      <c:pt idx="8859">
                        <c:v>4.431</c:v>
                      </c:pt>
                      <c:pt idx="8860">
                        <c:v>4.431</c:v>
                      </c:pt>
                      <c:pt idx="8861">
                        <c:v>4.4320000000000004</c:v>
                      </c:pt>
                      <c:pt idx="8862">
                        <c:v>4.4320000000000004</c:v>
                      </c:pt>
                      <c:pt idx="8863">
                        <c:v>4.4329999999999998</c:v>
                      </c:pt>
                      <c:pt idx="8864">
                        <c:v>4.4329999999999998</c:v>
                      </c:pt>
                      <c:pt idx="8865">
                        <c:v>4.4340000000000002</c:v>
                      </c:pt>
                      <c:pt idx="8866">
                        <c:v>4.4340000000000002</c:v>
                      </c:pt>
                      <c:pt idx="8867">
                        <c:v>4.4349999999999996</c:v>
                      </c:pt>
                      <c:pt idx="8868">
                        <c:v>4.4349999999999996</c:v>
                      </c:pt>
                      <c:pt idx="8869">
                        <c:v>4.4359999999999999</c:v>
                      </c:pt>
                      <c:pt idx="8870">
                        <c:v>4.4359999999999999</c:v>
                      </c:pt>
                      <c:pt idx="8871">
                        <c:v>4.4370000000000003</c:v>
                      </c:pt>
                      <c:pt idx="8872">
                        <c:v>4.4370000000000003</c:v>
                      </c:pt>
                      <c:pt idx="8873">
                        <c:v>4.4379999999999997</c:v>
                      </c:pt>
                      <c:pt idx="8874">
                        <c:v>4.4379999999999997</c:v>
                      </c:pt>
                      <c:pt idx="8875">
                        <c:v>4.4390000000000001</c:v>
                      </c:pt>
                      <c:pt idx="8876">
                        <c:v>4.4390000000000001</c:v>
                      </c:pt>
                      <c:pt idx="8877">
                        <c:v>4.4400000000000004</c:v>
                      </c:pt>
                      <c:pt idx="8878">
                        <c:v>4.4400000000000004</c:v>
                      </c:pt>
                      <c:pt idx="8879">
                        <c:v>4.4409999999999998</c:v>
                      </c:pt>
                      <c:pt idx="8880">
                        <c:v>4.4409999999999998</c:v>
                      </c:pt>
                      <c:pt idx="8881">
                        <c:v>4.4420000000000002</c:v>
                      </c:pt>
                      <c:pt idx="8882">
                        <c:v>4.4420000000000002</c:v>
                      </c:pt>
                      <c:pt idx="8883">
                        <c:v>4.4429999999999996</c:v>
                      </c:pt>
                      <c:pt idx="8884">
                        <c:v>4.4429999999999996</c:v>
                      </c:pt>
                      <c:pt idx="8885">
                        <c:v>4.444</c:v>
                      </c:pt>
                      <c:pt idx="8886">
                        <c:v>4.444</c:v>
                      </c:pt>
                      <c:pt idx="8887">
                        <c:v>4.4450000000000003</c:v>
                      </c:pt>
                      <c:pt idx="8888">
                        <c:v>4.4450000000000003</c:v>
                      </c:pt>
                      <c:pt idx="8889">
                        <c:v>4.4459999999999997</c:v>
                      </c:pt>
                      <c:pt idx="8890">
                        <c:v>4.4459999999999997</c:v>
                      </c:pt>
                      <c:pt idx="8891">
                        <c:v>4.4470000000000001</c:v>
                      </c:pt>
                      <c:pt idx="8892">
                        <c:v>4.4470000000000001</c:v>
                      </c:pt>
                      <c:pt idx="8893">
                        <c:v>4.4480000000000004</c:v>
                      </c:pt>
                      <c:pt idx="8894">
                        <c:v>4.4480000000000004</c:v>
                      </c:pt>
                      <c:pt idx="8895">
                        <c:v>4.4489999999999998</c:v>
                      </c:pt>
                      <c:pt idx="8896">
                        <c:v>4.4489999999999998</c:v>
                      </c:pt>
                      <c:pt idx="8897">
                        <c:v>4.45</c:v>
                      </c:pt>
                      <c:pt idx="8898">
                        <c:v>4.45</c:v>
                      </c:pt>
                      <c:pt idx="8899">
                        <c:v>4.4509999999999996</c:v>
                      </c:pt>
                      <c:pt idx="8900">
                        <c:v>4.4509999999999996</c:v>
                      </c:pt>
                      <c:pt idx="8901">
                        <c:v>4.452</c:v>
                      </c:pt>
                      <c:pt idx="8902">
                        <c:v>4.452</c:v>
                      </c:pt>
                      <c:pt idx="8903">
                        <c:v>4.4530000000000003</c:v>
                      </c:pt>
                      <c:pt idx="8904">
                        <c:v>4.4530000000000003</c:v>
                      </c:pt>
                      <c:pt idx="8905">
                        <c:v>4.4539999999999997</c:v>
                      </c:pt>
                      <c:pt idx="8906">
                        <c:v>4.4539999999999997</c:v>
                      </c:pt>
                      <c:pt idx="8907">
                        <c:v>4.4550000000000001</c:v>
                      </c:pt>
                      <c:pt idx="8908">
                        <c:v>4.4550000000000001</c:v>
                      </c:pt>
                      <c:pt idx="8909">
                        <c:v>4.4560000000000004</c:v>
                      </c:pt>
                      <c:pt idx="8910">
                        <c:v>4.4560000000000004</c:v>
                      </c:pt>
                      <c:pt idx="8911">
                        <c:v>4.4569999999999999</c:v>
                      </c:pt>
                      <c:pt idx="8912">
                        <c:v>4.4569999999999999</c:v>
                      </c:pt>
                      <c:pt idx="8913">
                        <c:v>4.4580000000000002</c:v>
                      </c:pt>
                      <c:pt idx="8914">
                        <c:v>4.4580000000000002</c:v>
                      </c:pt>
                      <c:pt idx="8915">
                        <c:v>4.4589999999999996</c:v>
                      </c:pt>
                      <c:pt idx="8916">
                        <c:v>4.4589999999999996</c:v>
                      </c:pt>
                      <c:pt idx="8917">
                        <c:v>4.46</c:v>
                      </c:pt>
                      <c:pt idx="8918">
                        <c:v>4.46</c:v>
                      </c:pt>
                      <c:pt idx="8919">
                        <c:v>4.4610000000000003</c:v>
                      </c:pt>
                      <c:pt idx="8920">
                        <c:v>4.4610000000000003</c:v>
                      </c:pt>
                      <c:pt idx="8921">
                        <c:v>4.4619999999999997</c:v>
                      </c:pt>
                      <c:pt idx="8922">
                        <c:v>4.4619999999999997</c:v>
                      </c:pt>
                      <c:pt idx="8923">
                        <c:v>4.4630000000000001</c:v>
                      </c:pt>
                      <c:pt idx="8924">
                        <c:v>4.4630000000000001</c:v>
                      </c:pt>
                      <c:pt idx="8925">
                        <c:v>4.4640000000000004</c:v>
                      </c:pt>
                      <c:pt idx="8926">
                        <c:v>4.4640000000000004</c:v>
                      </c:pt>
                      <c:pt idx="8927">
                        <c:v>4.4649999999999999</c:v>
                      </c:pt>
                      <c:pt idx="8928">
                        <c:v>4.4649999999999999</c:v>
                      </c:pt>
                      <c:pt idx="8929">
                        <c:v>4.4660000000000002</c:v>
                      </c:pt>
                      <c:pt idx="8930">
                        <c:v>4.4660000000000002</c:v>
                      </c:pt>
                      <c:pt idx="8931">
                        <c:v>4.4669999999999996</c:v>
                      </c:pt>
                      <c:pt idx="8932">
                        <c:v>4.4669999999999996</c:v>
                      </c:pt>
                      <c:pt idx="8933">
                        <c:v>4.468</c:v>
                      </c:pt>
                      <c:pt idx="8934">
                        <c:v>4.468</c:v>
                      </c:pt>
                      <c:pt idx="8935">
                        <c:v>4.4690000000000003</c:v>
                      </c:pt>
                      <c:pt idx="8936">
                        <c:v>4.4690000000000003</c:v>
                      </c:pt>
                      <c:pt idx="8937">
                        <c:v>4.47</c:v>
                      </c:pt>
                      <c:pt idx="8938">
                        <c:v>4.47</c:v>
                      </c:pt>
                      <c:pt idx="8939">
                        <c:v>4.4710000000000001</c:v>
                      </c:pt>
                      <c:pt idx="8940">
                        <c:v>4.4710000000000001</c:v>
                      </c:pt>
                      <c:pt idx="8941">
                        <c:v>4.4720000000000004</c:v>
                      </c:pt>
                      <c:pt idx="8942">
                        <c:v>4.4720000000000004</c:v>
                      </c:pt>
                      <c:pt idx="8943">
                        <c:v>4.4729999999999999</c:v>
                      </c:pt>
                      <c:pt idx="8944">
                        <c:v>4.4729999999999999</c:v>
                      </c:pt>
                      <c:pt idx="8945">
                        <c:v>4.4740000000000002</c:v>
                      </c:pt>
                      <c:pt idx="8946">
                        <c:v>4.4740000000000002</c:v>
                      </c:pt>
                      <c:pt idx="8947">
                        <c:v>4.4749999999999996</c:v>
                      </c:pt>
                      <c:pt idx="8948">
                        <c:v>4.4749999999999996</c:v>
                      </c:pt>
                      <c:pt idx="8949">
                        <c:v>4.476</c:v>
                      </c:pt>
                      <c:pt idx="8950">
                        <c:v>4.476</c:v>
                      </c:pt>
                      <c:pt idx="8951">
                        <c:v>4.4770000000000003</c:v>
                      </c:pt>
                      <c:pt idx="8952">
                        <c:v>4.4770000000000003</c:v>
                      </c:pt>
                      <c:pt idx="8953">
                        <c:v>4.4779999999999998</c:v>
                      </c:pt>
                      <c:pt idx="8954">
                        <c:v>4.4779999999999998</c:v>
                      </c:pt>
                      <c:pt idx="8955">
                        <c:v>4.4790000000000001</c:v>
                      </c:pt>
                      <c:pt idx="8956">
                        <c:v>4.4790000000000001</c:v>
                      </c:pt>
                      <c:pt idx="8957">
                        <c:v>4.4800000000000004</c:v>
                      </c:pt>
                      <c:pt idx="8958">
                        <c:v>4.4800000000000004</c:v>
                      </c:pt>
                      <c:pt idx="8959">
                        <c:v>4.4809999999999999</c:v>
                      </c:pt>
                      <c:pt idx="8960">
                        <c:v>4.4809999999999999</c:v>
                      </c:pt>
                      <c:pt idx="8961">
                        <c:v>4.4820000000000002</c:v>
                      </c:pt>
                      <c:pt idx="8962">
                        <c:v>4.4820000000000002</c:v>
                      </c:pt>
                      <c:pt idx="8963">
                        <c:v>4.4829999999999997</c:v>
                      </c:pt>
                      <c:pt idx="8964">
                        <c:v>4.4829999999999997</c:v>
                      </c:pt>
                      <c:pt idx="8965">
                        <c:v>4.484</c:v>
                      </c:pt>
                      <c:pt idx="8966">
                        <c:v>4.484</c:v>
                      </c:pt>
                      <c:pt idx="8967">
                        <c:v>4.4850000000000003</c:v>
                      </c:pt>
                      <c:pt idx="8968">
                        <c:v>4.4850000000000003</c:v>
                      </c:pt>
                      <c:pt idx="8969">
                        <c:v>4.4859999999999998</c:v>
                      </c:pt>
                      <c:pt idx="8970">
                        <c:v>4.4859999999999998</c:v>
                      </c:pt>
                      <c:pt idx="8971">
                        <c:v>4.4870000000000001</c:v>
                      </c:pt>
                      <c:pt idx="8972">
                        <c:v>4.4870000000000001</c:v>
                      </c:pt>
                      <c:pt idx="8973">
                        <c:v>4.4880000000000004</c:v>
                      </c:pt>
                      <c:pt idx="8974">
                        <c:v>4.4880000000000004</c:v>
                      </c:pt>
                      <c:pt idx="8975">
                        <c:v>4.4889999999999999</c:v>
                      </c:pt>
                      <c:pt idx="8976">
                        <c:v>4.4889999999999999</c:v>
                      </c:pt>
                      <c:pt idx="8977">
                        <c:v>4.49</c:v>
                      </c:pt>
                      <c:pt idx="8978">
                        <c:v>4.49</c:v>
                      </c:pt>
                      <c:pt idx="8979">
                        <c:v>4.4909999999999997</c:v>
                      </c:pt>
                      <c:pt idx="8980">
                        <c:v>4.4909999999999997</c:v>
                      </c:pt>
                      <c:pt idx="8981">
                        <c:v>4.492</c:v>
                      </c:pt>
                      <c:pt idx="8982">
                        <c:v>4.492</c:v>
                      </c:pt>
                      <c:pt idx="8983">
                        <c:v>4.4930000000000003</c:v>
                      </c:pt>
                      <c:pt idx="8984">
                        <c:v>4.4930000000000003</c:v>
                      </c:pt>
                      <c:pt idx="8985">
                        <c:v>4.4939999999999998</c:v>
                      </c:pt>
                      <c:pt idx="8986">
                        <c:v>4.4939999999999998</c:v>
                      </c:pt>
                      <c:pt idx="8987">
                        <c:v>4.4950000000000001</c:v>
                      </c:pt>
                      <c:pt idx="8988">
                        <c:v>4.4950000000000001</c:v>
                      </c:pt>
                      <c:pt idx="8989">
                        <c:v>4.4960000000000004</c:v>
                      </c:pt>
                      <c:pt idx="8990">
                        <c:v>4.4960000000000004</c:v>
                      </c:pt>
                      <c:pt idx="8991">
                        <c:v>4.4969999999999999</c:v>
                      </c:pt>
                      <c:pt idx="8992">
                        <c:v>4.4969999999999999</c:v>
                      </c:pt>
                      <c:pt idx="8993">
                        <c:v>4.4980000000000002</c:v>
                      </c:pt>
                      <c:pt idx="8994">
                        <c:v>4.4980000000000002</c:v>
                      </c:pt>
                      <c:pt idx="8995">
                        <c:v>4.4989999999999997</c:v>
                      </c:pt>
                      <c:pt idx="8996">
                        <c:v>4.4989999999999997</c:v>
                      </c:pt>
                      <c:pt idx="8997">
                        <c:v>4.5</c:v>
                      </c:pt>
                      <c:pt idx="8998">
                        <c:v>4.5</c:v>
                      </c:pt>
                      <c:pt idx="8999">
                        <c:v>4.5010000000000003</c:v>
                      </c:pt>
                      <c:pt idx="9000">
                        <c:v>4.5010000000000003</c:v>
                      </c:pt>
                      <c:pt idx="9001">
                        <c:v>4.5019999999999998</c:v>
                      </c:pt>
                      <c:pt idx="9002">
                        <c:v>4.5019999999999998</c:v>
                      </c:pt>
                      <c:pt idx="9003">
                        <c:v>4.5030000000000001</c:v>
                      </c:pt>
                      <c:pt idx="9004">
                        <c:v>4.5030000000000001</c:v>
                      </c:pt>
                      <c:pt idx="9005">
                        <c:v>4.5039999999999996</c:v>
                      </c:pt>
                      <c:pt idx="9006">
                        <c:v>4.5039999999999996</c:v>
                      </c:pt>
                      <c:pt idx="9007">
                        <c:v>4.5049999999999999</c:v>
                      </c:pt>
                      <c:pt idx="9008">
                        <c:v>4.5049999999999999</c:v>
                      </c:pt>
                      <c:pt idx="9009">
                        <c:v>4.5060000000000002</c:v>
                      </c:pt>
                      <c:pt idx="9010">
                        <c:v>4.5060000000000002</c:v>
                      </c:pt>
                      <c:pt idx="9011">
                        <c:v>4.5069999999999997</c:v>
                      </c:pt>
                      <c:pt idx="9012">
                        <c:v>4.5069999999999997</c:v>
                      </c:pt>
                      <c:pt idx="9013">
                        <c:v>4.508</c:v>
                      </c:pt>
                      <c:pt idx="9014">
                        <c:v>4.508</c:v>
                      </c:pt>
                      <c:pt idx="9015">
                        <c:v>4.5090000000000003</c:v>
                      </c:pt>
                      <c:pt idx="9016">
                        <c:v>4.5090000000000003</c:v>
                      </c:pt>
                      <c:pt idx="9017">
                        <c:v>4.51</c:v>
                      </c:pt>
                      <c:pt idx="9018">
                        <c:v>4.51</c:v>
                      </c:pt>
                      <c:pt idx="9019">
                        <c:v>4.5110000000000001</c:v>
                      </c:pt>
                      <c:pt idx="9020">
                        <c:v>4.5110000000000001</c:v>
                      </c:pt>
                      <c:pt idx="9021">
                        <c:v>4.5119999999999996</c:v>
                      </c:pt>
                      <c:pt idx="9022">
                        <c:v>4.5119999999999996</c:v>
                      </c:pt>
                      <c:pt idx="9023">
                        <c:v>4.5129999999999999</c:v>
                      </c:pt>
                      <c:pt idx="9024">
                        <c:v>4.5129999999999999</c:v>
                      </c:pt>
                      <c:pt idx="9025">
                        <c:v>4.5140000000000002</c:v>
                      </c:pt>
                      <c:pt idx="9026">
                        <c:v>4.5140000000000002</c:v>
                      </c:pt>
                      <c:pt idx="9027">
                        <c:v>4.5149999999999997</c:v>
                      </c:pt>
                      <c:pt idx="9028">
                        <c:v>4.5149999999999997</c:v>
                      </c:pt>
                      <c:pt idx="9029">
                        <c:v>4.516</c:v>
                      </c:pt>
                      <c:pt idx="9030">
                        <c:v>4.516</c:v>
                      </c:pt>
                      <c:pt idx="9031">
                        <c:v>4.5170000000000003</c:v>
                      </c:pt>
                      <c:pt idx="9032">
                        <c:v>4.5170000000000003</c:v>
                      </c:pt>
                      <c:pt idx="9033">
                        <c:v>4.5179999999999998</c:v>
                      </c:pt>
                      <c:pt idx="9034">
                        <c:v>4.5179999999999998</c:v>
                      </c:pt>
                      <c:pt idx="9035">
                        <c:v>4.5190000000000001</c:v>
                      </c:pt>
                      <c:pt idx="9036">
                        <c:v>4.5190000000000001</c:v>
                      </c:pt>
                      <c:pt idx="9037">
                        <c:v>4.5199999999999996</c:v>
                      </c:pt>
                      <c:pt idx="9038">
                        <c:v>4.5199999999999996</c:v>
                      </c:pt>
                      <c:pt idx="9039">
                        <c:v>4.5209999999999999</c:v>
                      </c:pt>
                      <c:pt idx="9040">
                        <c:v>4.5209999999999999</c:v>
                      </c:pt>
                      <c:pt idx="9041">
                        <c:v>4.5220000000000002</c:v>
                      </c:pt>
                      <c:pt idx="9042">
                        <c:v>4.5220000000000002</c:v>
                      </c:pt>
                      <c:pt idx="9043">
                        <c:v>4.5229999999999997</c:v>
                      </c:pt>
                      <c:pt idx="9044">
                        <c:v>4.5229999999999997</c:v>
                      </c:pt>
                      <c:pt idx="9045">
                        <c:v>4.524</c:v>
                      </c:pt>
                      <c:pt idx="9046">
                        <c:v>4.524</c:v>
                      </c:pt>
                      <c:pt idx="9047">
                        <c:v>4.5250000000000004</c:v>
                      </c:pt>
                      <c:pt idx="9048">
                        <c:v>4.5250000000000004</c:v>
                      </c:pt>
                      <c:pt idx="9049">
                        <c:v>4.5259999999999998</c:v>
                      </c:pt>
                      <c:pt idx="9050">
                        <c:v>4.5259999999999998</c:v>
                      </c:pt>
                      <c:pt idx="9051">
                        <c:v>4.5270000000000001</c:v>
                      </c:pt>
                      <c:pt idx="9052">
                        <c:v>4.5270000000000001</c:v>
                      </c:pt>
                      <c:pt idx="9053">
                        <c:v>4.5279999999999996</c:v>
                      </c:pt>
                      <c:pt idx="9054">
                        <c:v>4.5279999999999996</c:v>
                      </c:pt>
                      <c:pt idx="9055">
                        <c:v>4.5289999999999999</c:v>
                      </c:pt>
                      <c:pt idx="9056">
                        <c:v>4.5289999999999999</c:v>
                      </c:pt>
                      <c:pt idx="9057">
                        <c:v>4.53</c:v>
                      </c:pt>
                      <c:pt idx="9058">
                        <c:v>4.53</c:v>
                      </c:pt>
                      <c:pt idx="9059">
                        <c:v>4.5309999999999997</c:v>
                      </c:pt>
                      <c:pt idx="9060">
                        <c:v>4.5309999999999997</c:v>
                      </c:pt>
                      <c:pt idx="9061">
                        <c:v>4.532</c:v>
                      </c:pt>
                      <c:pt idx="9062">
                        <c:v>4.532</c:v>
                      </c:pt>
                      <c:pt idx="9063">
                        <c:v>4.5330000000000004</c:v>
                      </c:pt>
                      <c:pt idx="9064">
                        <c:v>4.5330000000000004</c:v>
                      </c:pt>
                      <c:pt idx="9065">
                        <c:v>4.5339999999999998</c:v>
                      </c:pt>
                      <c:pt idx="9066">
                        <c:v>4.5339999999999998</c:v>
                      </c:pt>
                      <c:pt idx="9067">
                        <c:v>4.5350000000000001</c:v>
                      </c:pt>
                      <c:pt idx="9068">
                        <c:v>4.5350000000000001</c:v>
                      </c:pt>
                      <c:pt idx="9069">
                        <c:v>4.5359999999999996</c:v>
                      </c:pt>
                      <c:pt idx="9070">
                        <c:v>4.5359999999999996</c:v>
                      </c:pt>
                      <c:pt idx="9071">
                        <c:v>4.5369999999999999</c:v>
                      </c:pt>
                      <c:pt idx="9072">
                        <c:v>4.5369999999999999</c:v>
                      </c:pt>
                      <c:pt idx="9073">
                        <c:v>4.5380000000000003</c:v>
                      </c:pt>
                      <c:pt idx="9074">
                        <c:v>4.5380000000000003</c:v>
                      </c:pt>
                      <c:pt idx="9075">
                        <c:v>4.5389999999999997</c:v>
                      </c:pt>
                      <c:pt idx="9076">
                        <c:v>4.5389999999999997</c:v>
                      </c:pt>
                      <c:pt idx="9077">
                        <c:v>4.54</c:v>
                      </c:pt>
                      <c:pt idx="9078">
                        <c:v>4.54</c:v>
                      </c:pt>
                      <c:pt idx="9079">
                        <c:v>4.5410000000000004</c:v>
                      </c:pt>
                      <c:pt idx="9080">
                        <c:v>4.5410000000000004</c:v>
                      </c:pt>
                      <c:pt idx="9081">
                        <c:v>4.5419999999999998</c:v>
                      </c:pt>
                      <c:pt idx="9082">
                        <c:v>4.5419999999999998</c:v>
                      </c:pt>
                      <c:pt idx="9083">
                        <c:v>4.5430000000000001</c:v>
                      </c:pt>
                      <c:pt idx="9084">
                        <c:v>4.5430000000000001</c:v>
                      </c:pt>
                      <c:pt idx="9085">
                        <c:v>4.5439999999999996</c:v>
                      </c:pt>
                      <c:pt idx="9086">
                        <c:v>4.5439999999999996</c:v>
                      </c:pt>
                      <c:pt idx="9087">
                        <c:v>4.5449999999999999</c:v>
                      </c:pt>
                      <c:pt idx="9088">
                        <c:v>4.5449999999999999</c:v>
                      </c:pt>
                      <c:pt idx="9089">
                        <c:v>4.5460000000000003</c:v>
                      </c:pt>
                      <c:pt idx="9090">
                        <c:v>4.5460000000000003</c:v>
                      </c:pt>
                      <c:pt idx="9091">
                        <c:v>4.5469999999999997</c:v>
                      </c:pt>
                      <c:pt idx="9092">
                        <c:v>4.5469999999999997</c:v>
                      </c:pt>
                      <c:pt idx="9093">
                        <c:v>4.548</c:v>
                      </c:pt>
                      <c:pt idx="9094">
                        <c:v>4.548</c:v>
                      </c:pt>
                      <c:pt idx="9095">
                        <c:v>4.5490000000000004</c:v>
                      </c:pt>
                      <c:pt idx="9096">
                        <c:v>4.5490000000000004</c:v>
                      </c:pt>
                      <c:pt idx="9097">
                        <c:v>4.55</c:v>
                      </c:pt>
                      <c:pt idx="9098">
                        <c:v>4.55</c:v>
                      </c:pt>
                      <c:pt idx="9099">
                        <c:v>4.5510000000000002</c:v>
                      </c:pt>
                      <c:pt idx="9100">
                        <c:v>4.5510000000000002</c:v>
                      </c:pt>
                      <c:pt idx="9101">
                        <c:v>4.5519999999999996</c:v>
                      </c:pt>
                      <c:pt idx="9102">
                        <c:v>4.5519999999999996</c:v>
                      </c:pt>
                      <c:pt idx="9103">
                        <c:v>4.5529999999999999</c:v>
                      </c:pt>
                      <c:pt idx="9104">
                        <c:v>4.5529999999999999</c:v>
                      </c:pt>
                      <c:pt idx="9105">
                        <c:v>4.5540000000000003</c:v>
                      </c:pt>
                      <c:pt idx="9106">
                        <c:v>4.5540000000000003</c:v>
                      </c:pt>
                      <c:pt idx="9107">
                        <c:v>4.5549999999999997</c:v>
                      </c:pt>
                      <c:pt idx="9108">
                        <c:v>4.5549999999999997</c:v>
                      </c:pt>
                      <c:pt idx="9109">
                        <c:v>4.556</c:v>
                      </c:pt>
                      <c:pt idx="9110">
                        <c:v>4.556</c:v>
                      </c:pt>
                      <c:pt idx="9111">
                        <c:v>4.5570000000000004</c:v>
                      </c:pt>
                      <c:pt idx="9112">
                        <c:v>4.5570000000000004</c:v>
                      </c:pt>
                      <c:pt idx="9113">
                        <c:v>4.5579999999999998</c:v>
                      </c:pt>
                      <c:pt idx="9114">
                        <c:v>4.5579999999999998</c:v>
                      </c:pt>
                      <c:pt idx="9115">
                        <c:v>4.5590000000000002</c:v>
                      </c:pt>
                      <c:pt idx="9116">
                        <c:v>4.5590000000000002</c:v>
                      </c:pt>
                      <c:pt idx="9117">
                        <c:v>4.5599999999999996</c:v>
                      </c:pt>
                      <c:pt idx="9118">
                        <c:v>4.5599999999999996</c:v>
                      </c:pt>
                      <c:pt idx="9119">
                        <c:v>4.5609999999999999</c:v>
                      </c:pt>
                      <c:pt idx="9120">
                        <c:v>4.5609999999999999</c:v>
                      </c:pt>
                      <c:pt idx="9121">
                        <c:v>4.5620000000000003</c:v>
                      </c:pt>
                      <c:pt idx="9122">
                        <c:v>4.5620000000000003</c:v>
                      </c:pt>
                      <c:pt idx="9123">
                        <c:v>4.5629999999999997</c:v>
                      </c:pt>
                      <c:pt idx="9124">
                        <c:v>4.5629999999999997</c:v>
                      </c:pt>
                      <c:pt idx="9125">
                        <c:v>4.5640000000000001</c:v>
                      </c:pt>
                      <c:pt idx="9126">
                        <c:v>4.5640000000000001</c:v>
                      </c:pt>
                      <c:pt idx="9127">
                        <c:v>4.5650000000000004</c:v>
                      </c:pt>
                      <c:pt idx="9128">
                        <c:v>4.5650000000000004</c:v>
                      </c:pt>
                      <c:pt idx="9129">
                        <c:v>4.5659999999999998</c:v>
                      </c:pt>
                      <c:pt idx="9130">
                        <c:v>4.5659999999999998</c:v>
                      </c:pt>
                      <c:pt idx="9131">
                        <c:v>4.5670000000000002</c:v>
                      </c:pt>
                      <c:pt idx="9132">
                        <c:v>4.5670000000000002</c:v>
                      </c:pt>
                      <c:pt idx="9133">
                        <c:v>4.5679999999999996</c:v>
                      </c:pt>
                      <c:pt idx="9134">
                        <c:v>4.5679999999999996</c:v>
                      </c:pt>
                      <c:pt idx="9135">
                        <c:v>4.569</c:v>
                      </c:pt>
                      <c:pt idx="9136">
                        <c:v>4.569</c:v>
                      </c:pt>
                      <c:pt idx="9137">
                        <c:v>4.57</c:v>
                      </c:pt>
                      <c:pt idx="9138">
                        <c:v>4.57</c:v>
                      </c:pt>
                      <c:pt idx="9139">
                        <c:v>4.5709999999999997</c:v>
                      </c:pt>
                      <c:pt idx="9140">
                        <c:v>4.5709999999999997</c:v>
                      </c:pt>
                      <c:pt idx="9141">
                        <c:v>4.5720000000000001</c:v>
                      </c:pt>
                      <c:pt idx="9142">
                        <c:v>4.5720000000000001</c:v>
                      </c:pt>
                      <c:pt idx="9143">
                        <c:v>4.5730000000000004</c:v>
                      </c:pt>
                      <c:pt idx="9144">
                        <c:v>4.5730000000000004</c:v>
                      </c:pt>
                      <c:pt idx="9145">
                        <c:v>4.5739999999999998</c:v>
                      </c:pt>
                      <c:pt idx="9146">
                        <c:v>4.5739999999999998</c:v>
                      </c:pt>
                      <c:pt idx="9147">
                        <c:v>4.5750000000000002</c:v>
                      </c:pt>
                      <c:pt idx="9148">
                        <c:v>4.5750000000000002</c:v>
                      </c:pt>
                      <c:pt idx="9149">
                        <c:v>4.5759999999999996</c:v>
                      </c:pt>
                      <c:pt idx="9150">
                        <c:v>4.5759999999999996</c:v>
                      </c:pt>
                      <c:pt idx="9151">
                        <c:v>4.577</c:v>
                      </c:pt>
                      <c:pt idx="9152">
                        <c:v>4.577</c:v>
                      </c:pt>
                      <c:pt idx="9153">
                        <c:v>4.5780000000000003</c:v>
                      </c:pt>
                      <c:pt idx="9154">
                        <c:v>4.5780000000000003</c:v>
                      </c:pt>
                      <c:pt idx="9155">
                        <c:v>4.5789999999999997</c:v>
                      </c:pt>
                      <c:pt idx="9156">
                        <c:v>4.5789999999999997</c:v>
                      </c:pt>
                      <c:pt idx="9157">
                        <c:v>4.58</c:v>
                      </c:pt>
                      <c:pt idx="9158">
                        <c:v>4.58</c:v>
                      </c:pt>
                      <c:pt idx="9159">
                        <c:v>4.5810000000000004</c:v>
                      </c:pt>
                      <c:pt idx="9160">
                        <c:v>4.5810000000000004</c:v>
                      </c:pt>
                      <c:pt idx="9161">
                        <c:v>4.5819999999999999</c:v>
                      </c:pt>
                      <c:pt idx="9162">
                        <c:v>4.5819999999999999</c:v>
                      </c:pt>
                      <c:pt idx="9163">
                        <c:v>4.5830000000000002</c:v>
                      </c:pt>
                      <c:pt idx="9164">
                        <c:v>4.5830000000000002</c:v>
                      </c:pt>
                      <c:pt idx="9165">
                        <c:v>4.5839999999999996</c:v>
                      </c:pt>
                      <c:pt idx="9166">
                        <c:v>4.5839999999999996</c:v>
                      </c:pt>
                      <c:pt idx="9167">
                        <c:v>4.585</c:v>
                      </c:pt>
                      <c:pt idx="9168">
                        <c:v>4.585</c:v>
                      </c:pt>
                      <c:pt idx="9169">
                        <c:v>4.5860000000000003</c:v>
                      </c:pt>
                      <c:pt idx="9170">
                        <c:v>4.5860000000000003</c:v>
                      </c:pt>
                      <c:pt idx="9171">
                        <c:v>4.5869999999999997</c:v>
                      </c:pt>
                      <c:pt idx="9172">
                        <c:v>4.5869999999999997</c:v>
                      </c:pt>
                      <c:pt idx="9173">
                        <c:v>4.5880000000000001</c:v>
                      </c:pt>
                      <c:pt idx="9174">
                        <c:v>4.5880000000000001</c:v>
                      </c:pt>
                      <c:pt idx="9175">
                        <c:v>4.5890000000000004</c:v>
                      </c:pt>
                      <c:pt idx="9176">
                        <c:v>4.5890000000000004</c:v>
                      </c:pt>
                      <c:pt idx="9177">
                        <c:v>4.59</c:v>
                      </c:pt>
                      <c:pt idx="9178">
                        <c:v>4.59</c:v>
                      </c:pt>
                      <c:pt idx="9179">
                        <c:v>4.5910000000000002</c:v>
                      </c:pt>
                      <c:pt idx="9180">
                        <c:v>4.5910000000000002</c:v>
                      </c:pt>
                      <c:pt idx="9181">
                        <c:v>4.5919999999999996</c:v>
                      </c:pt>
                      <c:pt idx="9182">
                        <c:v>4.5919999999999996</c:v>
                      </c:pt>
                      <c:pt idx="9183">
                        <c:v>4.593</c:v>
                      </c:pt>
                      <c:pt idx="9184">
                        <c:v>4.593</c:v>
                      </c:pt>
                      <c:pt idx="9185">
                        <c:v>4.5940000000000003</c:v>
                      </c:pt>
                      <c:pt idx="9186">
                        <c:v>4.5940000000000003</c:v>
                      </c:pt>
                      <c:pt idx="9187">
                        <c:v>4.5949999999999998</c:v>
                      </c:pt>
                      <c:pt idx="9188">
                        <c:v>4.5949999999999998</c:v>
                      </c:pt>
                      <c:pt idx="9189">
                        <c:v>4.5960000000000001</c:v>
                      </c:pt>
                      <c:pt idx="9190">
                        <c:v>4.5960000000000001</c:v>
                      </c:pt>
                      <c:pt idx="9191">
                        <c:v>4.5970000000000004</c:v>
                      </c:pt>
                      <c:pt idx="9192">
                        <c:v>4.5970000000000004</c:v>
                      </c:pt>
                      <c:pt idx="9193">
                        <c:v>4.5979999999999999</c:v>
                      </c:pt>
                      <c:pt idx="9194">
                        <c:v>4.5979999999999999</c:v>
                      </c:pt>
                      <c:pt idx="9195">
                        <c:v>4.5990000000000002</c:v>
                      </c:pt>
                      <c:pt idx="9196">
                        <c:v>4.5990000000000002</c:v>
                      </c:pt>
                      <c:pt idx="9197">
                        <c:v>4.5999999999999996</c:v>
                      </c:pt>
                      <c:pt idx="9198">
                        <c:v>4.5999999999999996</c:v>
                      </c:pt>
                      <c:pt idx="9199">
                        <c:v>4.601</c:v>
                      </c:pt>
                      <c:pt idx="9200">
                        <c:v>4.601</c:v>
                      </c:pt>
                      <c:pt idx="9201">
                        <c:v>4.6020000000000003</c:v>
                      </c:pt>
                      <c:pt idx="9202">
                        <c:v>4.6020000000000003</c:v>
                      </c:pt>
                      <c:pt idx="9203">
                        <c:v>4.6029999999999998</c:v>
                      </c:pt>
                      <c:pt idx="9204">
                        <c:v>4.6029999999999998</c:v>
                      </c:pt>
                      <c:pt idx="9205">
                        <c:v>4.6040000000000001</c:v>
                      </c:pt>
                      <c:pt idx="9206">
                        <c:v>4.6040000000000001</c:v>
                      </c:pt>
                      <c:pt idx="9207">
                        <c:v>4.6050000000000004</c:v>
                      </c:pt>
                      <c:pt idx="9208">
                        <c:v>4.6050000000000004</c:v>
                      </c:pt>
                      <c:pt idx="9209">
                        <c:v>4.6059999999999999</c:v>
                      </c:pt>
                      <c:pt idx="9210">
                        <c:v>4.6059999999999999</c:v>
                      </c:pt>
                      <c:pt idx="9211">
                        <c:v>4.6070000000000002</c:v>
                      </c:pt>
                      <c:pt idx="9212">
                        <c:v>4.6070000000000002</c:v>
                      </c:pt>
                      <c:pt idx="9213">
                        <c:v>4.6079999999999997</c:v>
                      </c:pt>
                      <c:pt idx="9214">
                        <c:v>4.6079999999999997</c:v>
                      </c:pt>
                      <c:pt idx="9215">
                        <c:v>4.609</c:v>
                      </c:pt>
                      <c:pt idx="9216">
                        <c:v>4.609</c:v>
                      </c:pt>
                      <c:pt idx="9217">
                        <c:v>4.6100000000000003</c:v>
                      </c:pt>
                      <c:pt idx="9218">
                        <c:v>4.6100000000000003</c:v>
                      </c:pt>
                      <c:pt idx="9219">
                        <c:v>4.6109999999999998</c:v>
                      </c:pt>
                      <c:pt idx="9220">
                        <c:v>4.6109999999999998</c:v>
                      </c:pt>
                      <c:pt idx="9221">
                        <c:v>4.6120000000000001</c:v>
                      </c:pt>
                      <c:pt idx="9222">
                        <c:v>4.6120000000000001</c:v>
                      </c:pt>
                      <c:pt idx="9223">
                        <c:v>4.6130000000000004</c:v>
                      </c:pt>
                      <c:pt idx="9224">
                        <c:v>4.6130000000000004</c:v>
                      </c:pt>
                      <c:pt idx="9225">
                        <c:v>4.6139999999999999</c:v>
                      </c:pt>
                      <c:pt idx="9226">
                        <c:v>4.6139999999999999</c:v>
                      </c:pt>
                      <c:pt idx="9227">
                        <c:v>4.6150000000000002</c:v>
                      </c:pt>
                      <c:pt idx="9228">
                        <c:v>4.6150000000000002</c:v>
                      </c:pt>
                      <c:pt idx="9229">
                        <c:v>4.6159999999999997</c:v>
                      </c:pt>
                      <c:pt idx="9230">
                        <c:v>4.6159999999999997</c:v>
                      </c:pt>
                      <c:pt idx="9231">
                        <c:v>4.617</c:v>
                      </c:pt>
                      <c:pt idx="9232">
                        <c:v>4.617</c:v>
                      </c:pt>
                      <c:pt idx="9233">
                        <c:v>4.6180000000000003</c:v>
                      </c:pt>
                      <c:pt idx="9234">
                        <c:v>4.6180000000000003</c:v>
                      </c:pt>
                      <c:pt idx="9235">
                        <c:v>4.6189999999999998</c:v>
                      </c:pt>
                      <c:pt idx="9236">
                        <c:v>4.6189999999999998</c:v>
                      </c:pt>
                      <c:pt idx="9237">
                        <c:v>4.62</c:v>
                      </c:pt>
                      <c:pt idx="9238">
                        <c:v>4.62</c:v>
                      </c:pt>
                      <c:pt idx="9239">
                        <c:v>4.6210000000000004</c:v>
                      </c:pt>
                      <c:pt idx="9240">
                        <c:v>4.6210000000000004</c:v>
                      </c:pt>
                      <c:pt idx="9241">
                        <c:v>4.6219999999999999</c:v>
                      </c:pt>
                      <c:pt idx="9242">
                        <c:v>4.6219999999999999</c:v>
                      </c:pt>
                      <c:pt idx="9243">
                        <c:v>4.6230000000000002</c:v>
                      </c:pt>
                      <c:pt idx="9244">
                        <c:v>4.6230000000000002</c:v>
                      </c:pt>
                      <c:pt idx="9245">
                        <c:v>4.6239999999999997</c:v>
                      </c:pt>
                      <c:pt idx="9246">
                        <c:v>4.6239999999999997</c:v>
                      </c:pt>
                      <c:pt idx="9247">
                        <c:v>4.625</c:v>
                      </c:pt>
                      <c:pt idx="9248">
                        <c:v>4.625</c:v>
                      </c:pt>
                      <c:pt idx="9249">
                        <c:v>4.6260000000000003</c:v>
                      </c:pt>
                      <c:pt idx="9250">
                        <c:v>4.6260000000000003</c:v>
                      </c:pt>
                      <c:pt idx="9251">
                        <c:v>4.6269999999999998</c:v>
                      </c:pt>
                      <c:pt idx="9252">
                        <c:v>4.6269999999999998</c:v>
                      </c:pt>
                      <c:pt idx="9253">
                        <c:v>4.6280000000000001</c:v>
                      </c:pt>
                      <c:pt idx="9254">
                        <c:v>4.6280000000000001</c:v>
                      </c:pt>
                      <c:pt idx="9255">
                        <c:v>4.6289999999999996</c:v>
                      </c:pt>
                      <c:pt idx="9256">
                        <c:v>4.6289999999999996</c:v>
                      </c:pt>
                      <c:pt idx="9257">
                        <c:v>4.63</c:v>
                      </c:pt>
                      <c:pt idx="9258">
                        <c:v>4.63</c:v>
                      </c:pt>
                      <c:pt idx="9259">
                        <c:v>4.6310000000000002</c:v>
                      </c:pt>
                      <c:pt idx="9260">
                        <c:v>4.6310000000000002</c:v>
                      </c:pt>
                      <c:pt idx="9261">
                        <c:v>4.6319999999999997</c:v>
                      </c:pt>
                      <c:pt idx="9262">
                        <c:v>4.6319999999999997</c:v>
                      </c:pt>
                      <c:pt idx="9263">
                        <c:v>4.633</c:v>
                      </c:pt>
                      <c:pt idx="9264">
                        <c:v>4.633</c:v>
                      </c:pt>
                      <c:pt idx="9265">
                        <c:v>4.6340000000000003</c:v>
                      </c:pt>
                      <c:pt idx="9266">
                        <c:v>4.6340000000000003</c:v>
                      </c:pt>
                      <c:pt idx="9267">
                        <c:v>4.6349999999999998</c:v>
                      </c:pt>
                      <c:pt idx="9268">
                        <c:v>4.6349999999999998</c:v>
                      </c:pt>
                      <c:pt idx="9269">
                        <c:v>4.6360000000000001</c:v>
                      </c:pt>
                      <c:pt idx="9270">
                        <c:v>4.6360000000000001</c:v>
                      </c:pt>
                      <c:pt idx="9271">
                        <c:v>4.6369999999999996</c:v>
                      </c:pt>
                      <c:pt idx="9272">
                        <c:v>4.6369999999999996</c:v>
                      </c:pt>
                      <c:pt idx="9273">
                        <c:v>4.6379999999999999</c:v>
                      </c:pt>
                      <c:pt idx="9274">
                        <c:v>4.6379999999999999</c:v>
                      </c:pt>
                      <c:pt idx="9275">
                        <c:v>4.6390000000000002</c:v>
                      </c:pt>
                      <c:pt idx="9276">
                        <c:v>4.6390000000000002</c:v>
                      </c:pt>
                      <c:pt idx="9277">
                        <c:v>4.6399999999999997</c:v>
                      </c:pt>
                      <c:pt idx="9278">
                        <c:v>4.6399999999999997</c:v>
                      </c:pt>
                      <c:pt idx="9279">
                        <c:v>4.641</c:v>
                      </c:pt>
                      <c:pt idx="9280">
                        <c:v>4.641</c:v>
                      </c:pt>
                      <c:pt idx="9281">
                        <c:v>4.6420000000000003</c:v>
                      </c:pt>
                      <c:pt idx="9282">
                        <c:v>4.6420000000000003</c:v>
                      </c:pt>
                      <c:pt idx="9283">
                        <c:v>4.6429999999999998</c:v>
                      </c:pt>
                      <c:pt idx="9284">
                        <c:v>4.6429999999999998</c:v>
                      </c:pt>
                      <c:pt idx="9285">
                        <c:v>4.6440000000000001</c:v>
                      </c:pt>
                      <c:pt idx="9286">
                        <c:v>4.6440000000000001</c:v>
                      </c:pt>
                      <c:pt idx="9287">
                        <c:v>4.6449999999999996</c:v>
                      </c:pt>
                      <c:pt idx="9288">
                        <c:v>4.6449999999999996</c:v>
                      </c:pt>
                      <c:pt idx="9289">
                        <c:v>4.6459999999999999</c:v>
                      </c:pt>
                      <c:pt idx="9290">
                        <c:v>4.6459999999999999</c:v>
                      </c:pt>
                      <c:pt idx="9291">
                        <c:v>4.6470000000000002</c:v>
                      </c:pt>
                      <c:pt idx="9292">
                        <c:v>4.6470000000000002</c:v>
                      </c:pt>
                      <c:pt idx="9293">
                        <c:v>4.6479999999999997</c:v>
                      </c:pt>
                      <c:pt idx="9294">
                        <c:v>4.6479999999999997</c:v>
                      </c:pt>
                      <c:pt idx="9295">
                        <c:v>4.649</c:v>
                      </c:pt>
                      <c:pt idx="9296">
                        <c:v>4.649</c:v>
                      </c:pt>
                      <c:pt idx="9297">
                        <c:v>4.6500000000000004</c:v>
                      </c:pt>
                      <c:pt idx="9298">
                        <c:v>4.6500000000000004</c:v>
                      </c:pt>
                      <c:pt idx="9299">
                        <c:v>4.6509999999999998</c:v>
                      </c:pt>
                      <c:pt idx="9300">
                        <c:v>4.6509999999999998</c:v>
                      </c:pt>
                      <c:pt idx="9301">
                        <c:v>4.6520000000000001</c:v>
                      </c:pt>
                      <c:pt idx="9302">
                        <c:v>4.6520000000000001</c:v>
                      </c:pt>
                      <c:pt idx="9303">
                        <c:v>4.6529999999999996</c:v>
                      </c:pt>
                      <c:pt idx="9304">
                        <c:v>4.6529999999999996</c:v>
                      </c:pt>
                      <c:pt idx="9305">
                        <c:v>4.6539999999999999</c:v>
                      </c:pt>
                      <c:pt idx="9306">
                        <c:v>4.6539999999999999</c:v>
                      </c:pt>
                      <c:pt idx="9307">
                        <c:v>4.6550000000000002</c:v>
                      </c:pt>
                      <c:pt idx="9308">
                        <c:v>4.6550000000000002</c:v>
                      </c:pt>
                      <c:pt idx="9309">
                        <c:v>4.6559999999999997</c:v>
                      </c:pt>
                      <c:pt idx="9310">
                        <c:v>4.6559999999999997</c:v>
                      </c:pt>
                      <c:pt idx="9311">
                        <c:v>4.657</c:v>
                      </c:pt>
                      <c:pt idx="9312">
                        <c:v>4.657</c:v>
                      </c:pt>
                      <c:pt idx="9313">
                        <c:v>4.6580000000000004</c:v>
                      </c:pt>
                      <c:pt idx="9314">
                        <c:v>4.6580000000000004</c:v>
                      </c:pt>
                      <c:pt idx="9315">
                        <c:v>4.6589999999999998</c:v>
                      </c:pt>
                      <c:pt idx="9316">
                        <c:v>4.6589999999999998</c:v>
                      </c:pt>
                      <c:pt idx="9317">
                        <c:v>4.66</c:v>
                      </c:pt>
                      <c:pt idx="9318">
                        <c:v>4.66</c:v>
                      </c:pt>
                      <c:pt idx="9319">
                        <c:v>4.6609999999999996</c:v>
                      </c:pt>
                      <c:pt idx="9320">
                        <c:v>4.6609999999999996</c:v>
                      </c:pt>
                      <c:pt idx="9321">
                        <c:v>4.6619999999999999</c:v>
                      </c:pt>
                      <c:pt idx="9322">
                        <c:v>4.6619999999999999</c:v>
                      </c:pt>
                      <c:pt idx="9323">
                        <c:v>4.6630000000000003</c:v>
                      </c:pt>
                      <c:pt idx="9324">
                        <c:v>4.6630000000000003</c:v>
                      </c:pt>
                      <c:pt idx="9325">
                        <c:v>4.6639999999999997</c:v>
                      </c:pt>
                      <c:pt idx="9326">
                        <c:v>4.6639999999999997</c:v>
                      </c:pt>
                      <c:pt idx="9327">
                        <c:v>4.665</c:v>
                      </c:pt>
                      <c:pt idx="9328">
                        <c:v>4.665</c:v>
                      </c:pt>
                      <c:pt idx="9329">
                        <c:v>4.6660000000000004</c:v>
                      </c:pt>
                      <c:pt idx="9330">
                        <c:v>4.6660000000000004</c:v>
                      </c:pt>
                      <c:pt idx="9331">
                        <c:v>4.6669999999999998</c:v>
                      </c:pt>
                      <c:pt idx="9332">
                        <c:v>4.6669999999999998</c:v>
                      </c:pt>
                      <c:pt idx="9333">
                        <c:v>4.6680000000000001</c:v>
                      </c:pt>
                      <c:pt idx="9334">
                        <c:v>4.6680000000000001</c:v>
                      </c:pt>
                      <c:pt idx="9335">
                        <c:v>4.6689999999999996</c:v>
                      </c:pt>
                      <c:pt idx="9336">
                        <c:v>4.6689999999999996</c:v>
                      </c:pt>
                      <c:pt idx="9337">
                        <c:v>4.67</c:v>
                      </c:pt>
                      <c:pt idx="9338">
                        <c:v>4.67</c:v>
                      </c:pt>
                      <c:pt idx="9339">
                        <c:v>4.6710000000000003</c:v>
                      </c:pt>
                      <c:pt idx="9340">
                        <c:v>4.6710000000000003</c:v>
                      </c:pt>
                      <c:pt idx="9341">
                        <c:v>4.6719999999999997</c:v>
                      </c:pt>
                      <c:pt idx="9342">
                        <c:v>4.6719999999999997</c:v>
                      </c:pt>
                      <c:pt idx="9343">
                        <c:v>4.673</c:v>
                      </c:pt>
                      <c:pt idx="9344">
                        <c:v>4.673</c:v>
                      </c:pt>
                      <c:pt idx="9345">
                        <c:v>4.6740000000000004</c:v>
                      </c:pt>
                      <c:pt idx="9346">
                        <c:v>4.6740000000000004</c:v>
                      </c:pt>
                      <c:pt idx="9347">
                        <c:v>4.6749999999999998</c:v>
                      </c:pt>
                      <c:pt idx="9348">
                        <c:v>4.6749999999999998</c:v>
                      </c:pt>
                      <c:pt idx="9349">
                        <c:v>4.6760000000000002</c:v>
                      </c:pt>
                      <c:pt idx="9350">
                        <c:v>4.6760000000000002</c:v>
                      </c:pt>
                      <c:pt idx="9351">
                        <c:v>4.6769999999999996</c:v>
                      </c:pt>
                      <c:pt idx="9352">
                        <c:v>4.6769999999999996</c:v>
                      </c:pt>
                      <c:pt idx="9353">
                        <c:v>4.6779999999999999</c:v>
                      </c:pt>
                      <c:pt idx="9354">
                        <c:v>4.6779999999999999</c:v>
                      </c:pt>
                      <c:pt idx="9355">
                        <c:v>4.6790000000000003</c:v>
                      </c:pt>
                      <c:pt idx="9356">
                        <c:v>4.6790000000000003</c:v>
                      </c:pt>
                      <c:pt idx="9357">
                        <c:v>4.68</c:v>
                      </c:pt>
                      <c:pt idx="9358">
                        <c:v>4.68</c:v>
                      </c:pt>
                      <c:pt idx="9359">
                        <c:v>4.681</c:v>
                      </c:pt>
                      <c:pt idx="9360">
                        <c:v>4.681</c:v>
                      </c:pt>
                      <c:pt idx="9361">
                        <c:v>4.6820000000000004</c:v>
                      </c:pt>
                      <c:pt idx="9362">
                        <c:v>4.6820000000000004</c:v>
                      </c:pt>
                      <c:pt idx="9363">
                        <c:v>4.6829999999999998</c:v>
                      </c:pt>
                      <c:pt idx="9364">
                        <c:v>4.6829999999999998</c:v>
                      </c:pt>
                      <c:pt idx="9365">
                        <c:v>4.6840000000000002</c:v>
                      </c:pt>
                      <c:pt idx="9366">
                        <c:v>4.6840000000000002</c:v>
                      </c:pt>
                      <c:pt idx="9367">
                        <c:v>4.6849999999999996</c:v>
                      </c:pt>
                      <c:pt idx="9368">
                        <c:v>4.6849999999999996</c:v>
                      </c:pt>
                      <c:pt idx="9369">
                        <c:v>4.6859999999999999</c:v>
                      </c:pt>
                      <c:pt idx="9370">
                        <c:v>4.6859999999999999</c:v>
                      </c:pt>
                      <c:pt idx="9371">
                        <c:v>4.6870000000000003</c:v>
                      </c:pt>
                      <c:pt idx="9372">
                        <c:v>4.6870000000000003</c:v>
                      </c:pt>
                      <c:pt idx="9373">
                        <c:v>4.6879999999999997</c:v>
                      </c:pt>
                      <c:pt idx="9374">
                        <c:v>4.6879999999999997</c:v>
                      </c:pt>
                      <c:pt idx="9375">
                        <c:v>4.6890000000000001</c:v>
                      </c:pt>
                      <c:pt idx="9376">
                        <c:v>4.6890000000000001</c:v>
                      </c:pt>
                      <c:pt idx="9377">
                        <c:v>4.6900000000000004</c:v>
                      </c:pt>
                      <c:pt idx="9378">
                        <c:v>4.6900000000000004</c:v>
                      </c:pt>
                      <c:pt idx="9379">
                        <c:v>4.6909999999999998</c:v>
                      </c:pt>
                      <c:pt idx="9380">
                        <c:v>4.6909999999999998</c:v>
                      </c:pt>
                      <c:pt idx="9381">
                        <c:v>4.6920000000000002</c:v>
                      </c:pt>
                      <c:pt idx="9382">
                        <c:v>4.6920000000000002</c:v>
                      </c:pt>
                      <c:pt idx="9383">
                        <c:v>4.6929999999999996</c:v>
                      </c:pt>
                      <c:pt idx="9384">
                        <c:v>4.6929999999999996</c:v>
                      </c:pt>
                      <c:pt idx="9385">
                        <c:v>4.694</c:v>
                      </c:pt>
                      <c:pt idx="9386">
                        <c:v>4.694</c:v>
                      </c:pt>
                      <c:pt idx="9387">
                        <c:v>4.6950000000000003</c:v>
                      </c:pt>
                      <c:pt idx="9388">
                        <c:v>4.6950000000000003</c:v>
                      </c:pt>
                      <c:pt idx="9389">
                        <c:v>4.6959999999999997</c:v>
                      </c:pt>
                      <c:pt idx="9390">
                        <c:v>4.6959999999999997</c:v>
                      </c:pt>
                      <c:pt idx="9391">
                        <c:v>4.6970000000000001</c:v>
                      </c:pt>
                      <c:pt idx="9392">
                        <c:v>4.6970000000000001</c:v>
                      </c:pt>
                      <c:pt idx="9393">
                        <c:v>4.6980000000000004</c:v>
                      </c:pt>
                      <c:pt idx="9394">
                        <c:v>4.6980000000000004</c:v>
                      </c:pt>
                      <c:pt idx="9395">
                        <c:v>4.6989999999999998</c:v>
                      </c:pt>
                      <c:pt idx="9396">
                        <c:v>4.6989999999999998</c:v>
                      </c:pt>
                      <c:pt idx="9397">
                        <c:v>4.7</c:v>
                      </c:pt>
                      <c:pt idx="9398">
                        <c:v>4.7</c:v>
                      </c:pt>
                      <c:pt idx="9399">
                        <c:v>4.7009999999999996</c:v>
                      </c:pt>
                      <c:pt idx="9400">
                        <c:v>4.7009999999999996</c:v>
                      </c:pt>
                      <c:pt idx="9401">
                        <c:v>4.702</c:v>
                      </c:pt>
                      <c:pt idx="9402">
                        <c:v>4.702</c:v>
                      </c:pt>
                      <c:pt idx="9403">
                        <c:v>4.7030000000000003</c:v>
                      </c:pt>
                      <c:pt idx="9404">
                        <c:v>4.7030000000000003</c:v>
                      </c:pt>
                      <c:pt idx="9405">
                        <c:v>4.7039999999999997</c:v>
                      </c:pt>
                      <c:pt idx="9406">
                        <c:v>4.7039999999999997</c:v>
                      </c:pt>
                      <c:pt idx="9407">
                        <c:v>4.7050000000000001</c:v>
                      </c:pt>
                      <c:pt idx="9408">
                        <c:v>4.7050000000000001</c:v>
                      </c:pt>
                      <c:pt idx="9409">
                        <c:v>4.7060000000000004</c:v>
                      </c:pt>
                      <c:pt idx="9410">
                        <c:v>4.7060000000000004</c:v>
                      </c:pt>
                      <c:pt idx="9411">
                        <c:v>4.7069999999999999</c:v>
                      </c:pt>
                      <c:pt idx="9412">
                        <c:v>4.7069999999999999</c:v>
                      </c:pt>
                      <c:pt idx="9413">
                        <c:v>4.7080000000000002</c:v>
                      </c:pt>
                      <c:pt idx="9414">
                        <c:v>4.7080000000000002</c:v>
                      </c:pt>
                      <c:pt idx="9415">
                        <c:v>4.7089999999999996</c:v>
                      </c:pt>
                      <c:pt idx="9416">
                        <c:v>4.7089999999999996</c:v>
                      </c:pt>
                      <c:pt idx="9417">
                        <c:v>4.71</c:v>
                      </c:pt>
                      <c:pt idx="9418">
                        <c:v>4.71</c:v>
                      </c:pt>
                      <c:pt idx="9419">
                        <c:v>4.7110000000000003</c:v>
                      </c:pt>
                      <c:pt idx="9420">
                        <c:v>4.7110000000000003</c:v>
                      </c:pt>
                      <c:pt idx="9421">
                        <c:v>4.7119999999999997</c:v>
                      </c:pt>
                      <c:pt idx="9422">
                        <c:v>4.7119999999999997</c:v>
                      </c:pt>
                      <c:pt idx="9423">
                        <c:v>4.7130000000000001</c:v>
                      </c:pt>
                      <c:pt idx="9424">
                        <c:v>4.7130000000000001</c:v>
                      </c:pt>
                      <c:pt idx="9425">
                        <c:v>4.7140000000000004</c:v>
                      </c:pt>
                      <c:pt idx="9426">
                        <c:v>4.7140000000000004</c:v>
                      </c:pt>
                      <c:pt idx="9427">
                        <c:v>4.7149999999999999</c:v>
                      </c:pt>
                      <c:pt idx="9428">
                        <c:v>4.7149999999999999</c:v>
                      </c:pt>
                      <c:pt idx="9429">
                        <c:v>4.7160000000000002</c:v>
                      </c:pt>
                      <c:pt idx="9430">
                        <c:v>4.7160000000000002</c:v>
                      </c:pt>
                      <c:pt idx="9431">
                        <c:v>4.7169999999999996</c:v>
                      </c:pt>
                      <c:pt idx="9432">
                        <c:v>4.7169999999999996</c:v>
                      </c:pt>
                      <c:pt idx="9433">
                        <c:v>4.718</c:v>
                      </c:pt>
                      <c:pt idx="9434">
                        <c:v>4.718</c:v>
                      </c:pt>
                      <c:pt idx="9435">
                        <c:v>4.7190000000000003</c:v>
                      </c:pt>
                      <c:pt idx="9436">
                        <c:v>4.7190000000000003</c:v>
                      </c:pt>
                      <c:pt idx="9437">
                        <c:v>4.72</c:v>
                      </c:pt>
                      <c:pt idx="9438">
                        <c:v>4.72</c:v>
                      </c:pt>
                      <c:pt idx="9439">
                        <c:v>4.7210000000000001</c:v>
                      </c:pt>
                      <c:pt idx="9440">
                        <c:v>4.7210000000000001</c:v>
                      </c:pt>
                      <c:pt idx="9441">
                        <c:v>4.7220000000000004</c:v>
                      </c:pt>
                      <c:pt idx="9442">
                        <c:v>4.7220000000000004</c:v>
                      </c:pt>
                      <c:pt idx="9443">
                        <c:v>4.7229999999999999</c:v>
                      </c:pt>
                      <c:pt idx="9444">
                        <c:v>4.7229999999999999</c:v>
                      </c:pt>
                      <c:pt idx="9445">
                        <c:v>4.7240000000000002</c:v>
                      </c:pt>
                      <c:pt idx="9446">
                        <c:v>4.7240000000000002</c:v>
                      </c:pt>
                      <c:pt idx="9447">
                        <c:v>4.7249999999999996</c:v>
                      </c:pt>
                      <c:pt idx="9448">
                        <c:v>4.7249999999999996</c:v>
                      </c:pt>
                      <c:pt idx="9449">
                        <c:v>4.726</c:v>
                      </c:pt>
                      <c:pt idx="9450">
                        <c:v>4.726</c:v>
                      </c:pt>
                      <c:pt idx="9451">
                        <c:v>4.7270000000000003</c:v>
                      </c:pt>
                      <c:pt idx="9452">
                        <c:v>4.7270000000000003</c:v>
                      </c:pt>
                      <c:pt idx="9453">
                        <c:v>4.7279999999999998</c:v>
                      </c:pt>
                      <c:pt idx="9454">
                        <c:v>4.7279999999999998</c:v>
                      </c:pt>
                      <c:pt idx="9455">
                        <c:v>4.7290000000000001</c:v>
                      </c:pt>
                      <c:pt idx="9456">
                        <c:v>4.7290000000000001</c:v>
                      </c:pt>
                      <c:pt idx="9457">
                        <c:v>4.7300000000000004</c:v>
                      </c:pt>
                      <c:pt idx="9458">
                        <c:v>4.7300000000000004</c:v>
                      </c:pt>
                      <c:pt idx="9459">
                        <c:v>4.7309999999999999</c:v>
                      </c:pt>
                      <c:pt idx="9460">
                        <c:v>4.7309999999999999</c:v>
                      </c:pt>
                      <c:pt idx="9461">
                        <c:v>4.7320000000000002</c:v>
                      </c:pt>
                      <c:pt idx="9462">
                        <c:v>4.7320000000000002</c:v>
                      </c:pt>
                      <c:pt idx="9463">
                        <c:v>4.7329999999999997</c:v>
                      </c:pt>
                      <c:pt idx="9464">
                        <c:v>4.7329999999999997</c:v>
                      </c:pt>
                      <c:pt idx="9465">
                        <c:v>4.734</c:v>
                      </c:pt>
                      <c:pt idx="9466">
                        <c:v>4.734</c:v>
                      </c:pt>
                      <c:pt idx="9467">
                        <c:v>4.7350000000000003</c:v>
                      </c:pt>
                      <c:pt idx="9468">
                        <c:v>4.7350000000000003</c:v>
                      </c:pt>
                      <c:pt idx="9469">
                        <c:v>4.7359999999999998</c:v>
                      </c:pt>
                      <c:pt idx="9470">
                        <c:v>4.7359999999999998</c:v>
                      </c:pt>
                      <c:pt idx="9471">
                        <c:v>4.7370000000000001</c:v>
                      </c:pt>
                      <c:pt idx="9472">
                        <c:v>4.7370000000000001</c:v>
                      </c:pt>
                      <c:pt idx="9473">
                        <c:v>4.7380000000000004</c:v>
                      </c:pt>
                      <c:pt idx="9474">
                        <c:v>4.7380000000000004</c:v>
                      </c:pt>
                      <c:pt idx="9475">
                        <c:v>4.7389999999999999</c:v>
                      </c:pt>
                      <c:pt idx="9476">
                        <c:v>4.7389999999999999</c:v>
                      </c:pt>
                      <c:pt idx="9477">
                        <c:v>4.74</c:v>
                      </c:pt>
                      <c:pt idx="9478">
                        <c:v>4.74</c:v>
                      </c:pt>
                      <c:pt idx="9479">
                        <c:v>4.7409999999999997</c:v>
                      </c:pt>
                      <c:pt idx="9480">
                        <c:v>4.7409999999999997</c:v>
                      </c:pt>
                      <c:pt idx="9481">
                        <c:v>4.742</c:v>
                      </c:pt>
                      <c:pt idx="9482">
                        <c:v>4.742</c:v>
                      </c:pt>
                      <c:pt idx="9483">
                        <c:v>4.7430000000000003</c:v>
                      </c:pt>
                      <c:pt idx="9484">
                        <c:v>4.7430000000000003</c:v>
                      </c:pt>
                      <c:pt idx="9485">
                        <c:v>4.7439999999999998</c:v>
                      </c:pt>
                      <c:pt idx="9486">
                        <c:v>4.7439999999999998</c:v>
                      </c:pt>
                      <c:pt idx="9487">
                        <c:v>4.7450000000000001</c:v>
                      </c:pt>
                      <c:pt idx="9488">
                        <c:v>4.7450000000000001</c:v>
                      </c:pt>
                      <c:pt idx="9489">
                        <c:v>4.7460000000000004</c:v>
                      </c:pt>
                      <c:pt idx="9490">
                        <c:v>4.7460000000000004</c:v>
                      </c:pt>
                      <c:pt idx="9491">
                        <c:v>4.7469999999999999</c:v>
                      </c:pt>
                      <c:pt idx="9492">
                        <c:v>4.7469999999999999</c:v>
                      </c:pt>
                      <c:pt idx="9493">
                        <c:v>4.7480000000000002</c:v>
                      </c:pt>
                      <c:pt idx="9494">
                        <c:v>4.7480000000000002</c:v>
                      </c:pt>
                      <c:pt idx="9495">
                        <c:v>4.7489999999999997</c:v>
                      </c:pt>
                      <c:pt idx="9496">
                        <c:v>4.7489999999999997</c:v>
                      </c:pt>
                      <c:pt idx="9497">
                        <c:v>4.75</c:v>
                      </c:pt>
                      <c:pt idx="9498">
                        <c:v>4.75</c:v>
                      </c:pt>
                      <c:pt idx="9499">
                        <c:v>4.7510000000000003</c:v>
                      </c:pt>
                      <c:pt idx="9500">
                        <c:v>4.7510000000000003</c:v>
                      </c:pt>
                      <c:pt idx="9501">
                        <c:v>4.7519999999999998</c:v>
                      </c:pt>
                      <c:pt idx="9502">
                        <c:v>4.7519999999999998</c:v>
                      </c:pt>
                      <c:pt idx="9503">
                        <c:v>4.7530000000000001</c:v>
                      </c:pt>
                      <c:pt idx="9504">
                        <c:v>4.7530000000000001</c:v>
                      </c:pt>
                      <c:pt idx="9505">
                        <c:v>4.7539999999999996</c:v>
                      </c:pt>
                      <c:pt idx="9506">
                        <c:v>4.7539999999999996</c:v>
                      </c:pt>
                      <c:pt idx="9507">
                        <c:v>4.7549999999999999</c:v>
                      </c:pt>
                      <c:pt idx="9508">
                        <c:v>4.7549999999999999</c:v>
                      </c:pt>
                      <c:pt idx="9509">
                        <c:v>4.7560000000000002</c:v>
                      </c:pt>
                      <c:pt idx="9510">
                        <c:v>4.7560000000000002</c:v>
                      </c:pt>
                      <c:pt idx="9511">
                        <c:v>4.7569999999999997</c:v>
                      </c:pt>
                      <c:pt idx="9512">
                        <c:v>4.7569999999999997</c:v>
                      </c:pt>
                      <c:pt idx="9513">
                        <c:v>4.758</c:v>
                      </c:pt>
                      <c:pt idx="9514">
                        <c:v>4.758</c:v>
                      </c:pt>
                      <c:pt idx="9515">
                        <c:v>4.7590000000000003</c:v>
                      </c:pt>
                      <c:pt idx="9516">
                        <c:v>4.7590000000000003</c:v>
                      </c:pt>
                      <c:pt idx="9517">
                        <c:v>4.76</c:v>
                      </c:pt>
                      <c:pt idx="9518">
                        <c:v>4.76</c:v>
                      </c:pt>
                      <c:pt idx="9519">
                        <c:v>4.7610000000000001</c:v>
                      </c:pt>
                      <c:pt idx="9520">
                        <c:v>4.7610000000000001</c:v>
                      </c:pt>
                      <c:pt idx="9521">
                        <c:v>4.7619999999999996</c:v>
                      </c:pt>
                      <c:pt idx="9522">
                        <c:v>4.7619999999999996</c:v>
                      </c:pt>
                      <c:pt idx="9523">
                        <c:v>4.7629999999999999</c:v>
                      </c:pt>
                      <c:pt idx="9524">
                        <c:v>4.7629999999999999</c:v>
                      </c:pt>
                      <c:pt idx="9525">
                        <c:v>4.7640000000000002</c:v>
                      </c:pt>
                      <c:pt idx="9526">
                        <c:v>4.7640000000000002</c:v>
                      </c:pt>
                      <c:pt idx="9527">
                        <c:v>4.7649999999999997</c:v>
                      </c:pt>
                      <c:pt idx="9528">
                        <c:v>4.7649999999999997</c:v>
                      </c:pt>
                      <c:pt idx="9529">
                        <c:v>4.766</c:v>
                      </c:pt>
                      <c:pt idx="9530">
                        <c:v>4.766</c:v>
                      </c:pt>
                      <c:pt idx="9531">
                        <c:v>4.7670000000000003</c:v>
                      </c:pt>
                      <c:pt idx="9532">
                        <c:v>4.7670000000000003</c:v>
                      </c:pt>
                      <c:pt idx="9533">
                        <c:v>4.7679999999999998</c:v>
                      </c:pt>
                      <c:pt idx="9534">
                        <c:v>4.7679999999999998</c:v>
                      </c:pt>
                      <c:pt idx="9535">
                        <c:v>4.7690000000000001</c:v>
                      </c:pt>
                      <c:pt idx="9536">
                        <c:v>4.7690000000000001</c:v>
                      </c:pt>
                      <c:pt idx="9537">
                        <c:v>4.7699999999999996</c:v>
                      </c:pt>
                      <c:pt idx="9538">
                        <c:v>4.7699999999999996</c:v>
                      </c:pt>
                      <c:pt idx="9539">
                        <c:v>4.7709999999999999</c:v>
                      </c:pt>
                      <c:pt idx="9540">
                        <c:v>4.7709999999999999</c:v>
                      </c:pt>
                      <c:pt idx="9541">
                        <c:v>4.7720000000000002</c:v>
                      </c:pt>
                      <c:pt idx="9542">
                        <c:v>4.7720000000000002</c:v>
                      </c:pt>
                      <c:pt idx="9543">
                        <c:v>4.7729999999999997</c:v>
                      </c:pt>
                      <c:pt idx="9544">
                        <c:v>4.7729999999999997</c:v>
                      </c:pt>
                      <c:pt idx="9545">
                        <c:v>4.774</c:v>
                      </c:pt>
                      <c:pt idx="9546">
                        <c:v>4.774</c:v>
                      </c:pt>
                      <c:pt idx="9547">
                        <c:v>4.7750000000000004</c:v>
                      </c:pt>
                      <c:pt idx="9548">
                        <c:v>4.7750000000000004</c:v>
                      </c:pt>
                      <c:pt idx="9549">
                        <c:v>4.7759999999999998</c:v>
                      </c:pt>
                      <c:pt idx="9550">
                        <c:v>4.7759999999999998</c:v>
                      </c:pt>
                      <c:pt idx="9551">
                        <c:v>4.7770000000000001</c:v>
                      </c:pt>
                      <c:pt idx="9552">
                        <c:v>4.7770000000000001</c:v>
                      </c:pt>
                      <c:pt idx="9553">
                        <c:v>4.7779999999999996</c:v>
                      </c:pt>
                      <c:pt idx="9554">
                        <c:v>4.7779999999999996</c:v>
                      </c:pt>
                      <c:pt idx="9555">
                        <c:v>4.7789999999999999</c:v>
                      </c:pt>
                      <c:pt idx="9556">
                        <c:v>4.7789999999999999</c:v>
                      </c:pt>
                      <c:pt idx="9557">
                        <c:v>4.78</c:v>
                      </c:pt>
                      <c:pt idx="9558">
                        <c:v>4.78</c:v>
                      </c:pt>
                      <c:pt idx="9559">
                        <c:v>4.7809999999999997</c:v>
                      </c:pt>
                      <c:pt idx="9560">
                        <c:v>4.7809999999999997</c:v>
                      </c:pt>
                      <c:pt idx="9561">
                        <c:v>4.782</c:v>
                      </c:pt>
                      <c:pt idx="9562">
                        <c:v>4.782</c:v>
                      </c:pt>
                      <c:pt idx="9563">
                        <c:v>4.7830000000000004</c:v>
                      </c:pt>
                      <c:pt idx="9564">
                        <c:v>4.7830000000000004</c:v>
                      </c:pt>
                      <c:pt idx="9565">
                        <c:v>4.7839999999999998</c:v>
                      </c:pt>
                      <c:pt idx="9566">
                        <c:v>4.7839999999999998</c:v>
                      </c:pt>
                      <c:pt idx="9567">
                        <c:v>4.7850000000000001</c:v>
                      </c:pt>
                      <c:pt idx="9568">
                        <c:v>4.7850000000000001</c:v>
                      </c:pt>
                      <c:pt idx="9569">
                        <c:v>4.7859999999999996</c:v>
                      </c:pt>
                      <c:pt idx="9570">
                        <c:v>4.7859999999999996</c:v>
                      </c:pt>
                      <c:pt idx="9571">
                        <c:v>4.7869999999999999</c:v>
                      </c:pt>
                      <c:pt idx="9572">
                        <c:v>4.7869999999999999</c:v>
                      </c:pt>
                      <c:pt idx="9573">
                        <c:v>4.7880000000000003</c:v>
                      </c:pt>
                      <c:pt idx="9574">
                        <c:v>4.7880000000000003</c:v>
                      </c:pt>
                      <c:pt idx="9575">
                        <c:v>4.7889999999999997</c:v>
                      </c:pt>
                      <c:pt idx="9576">
                        <c:v>4.7889999999999997</c:v>
                      </c:pt>
                      <c:pt idx="9577">
                        <c:v>4.79</c:v>
                      </c:pt>
                      <c:pt idx="9578">
                        <c:v>4.79</c:v>
                      </c:pt>
                      <c:pt idx="9579">
                        <c:v>4.7910000000000004</c:v>
                      </c:pt>
                      <c:pt idx="9580">
                        <c:v>4.7910000000000004</c:v>
                      </c:pt>
                      <c:pt idx="9581">
                        <c:v>4.7919999999999998</c:v>
                      </c:pt>
                      <c:pt idx="9582">
                        <c:v>4.7919999999999998</c:v>
                      </c:pt>
                      <c:pt idx="9583">
                        <c:v>4.7930000000000001</c:v>
                      </c:pt>
                      <c:pt idx="9584">
                        <c:v>4.7930000000000001</c:v>
                      </c:pt>
                      <c:pt idx="9585">
                        <c:v>4.7939999999999996</c:v>
                      </c:pt>
                      <c:pt idx="9586">
                        <c:v>4.7939999999999996</c:v>
                      </c:pt>
                      <c:pt idx="9587">
                        <c:v>4.7949999999999999</c:v>
                      </c:pt>
                      <c:pt idx="9588">
                        <c:v>4.7949999999999999</c:v>
                      </c:pt>
                      <c:pt idx="9589">
                        <c:v>4.7960000000000003</c:v>
                      </c:pt>
                      <c:pt idx="9590">
                        <c:v>4.7960000000000003</c:v>
                      </c:pt>
                      <c:pt idx="9591">
                        <c:v>4.7969999999999997</c:v>
                      </c:pt>
                      <c:pt idx="9592">
                        <c:v>4.7969999999999997</c:v>
                      </c:pt>
                      <c:pt idx="9593">
                        <c:v>4.798</c:v>
                      </c:pt>
                      <c:pt idx="9594">
                        <c:v>4.798</c:v>
                      </c:pt>
                      <c:pt idx="9595">
                        <c:v>4.7990000000000004</c:v>
                      </c:pt>
                      <c:pt idx="9596">
                        <c:v>4.7990000000000004</c:v>
                      </c:pt>
                      <c:pt idx="9597">
                        <c:v>4.8</c:v>
                      </c:pt>
                      <c:pt idx="9598">
                        <c:v>4.8</c:v>
                      </c:pt>
                      <c:pt idx="9599">
                        <c:v>4.8010000000000002</c:v>
                      </c:pt>
                      <c:pt idx="9600">
                        <c:v>4.8010000000000002</c:v>
                      </c:pt>
                      <c:pt idx="9601">
                        <c:v>4.8019999999999996</c:v>
                      </c:pt>
                      <c:pt idx="9602">
                        <c:v>4.8019999999999996</c:v>
                      </c:pt>
                      <c:pt idx="9603">
                        <c:v>4.8029999999999999</c:v>
                      </c:pt>
                      <c:pt idx="9604">
                        <c:v>4.8029999999999999</c:v>
                      </c:pt>
                      <c:pt idx="9605">
                        <c:v>4.8040000000000003</c:v>
                      </c:pt>
                      <c:pt idx="9606">
                        <c:v>4.8040000000000003</c:v>
                      </c:pt>
                      <c:pt idx="9607">
                        <c:v>4.8049999999999997</c:v>
                      </c:pt>
                      <c:pt idx="9608">
                        <c:v>4.8049999999999997</c:v>
                      </c:pt>
                      <c:pt idx="9609">
                        <c:v>4.806</c:v>
                      </c:pt>
                      <c:pt idx="9610">
                        <c:v>4.806</c:v>
                      </c:pt>
                      <c:pt idx="9611">
                        <c:v>4.8070000000000004</c:v>
                      </c:pt>
                      <c:pt idx="9612">
                        <c:v>4.8070000000000004</c:v>
                      </c:pt>
                      <c:pt idx="9613">
                        <c:v>4.8079999999999998</c:v>
                      </c:pt>
                      <c:pt idx="9614">
                        <c:v>4.8079999999999998</c:v>
                      </c:pt>
                      <c:pt idx="9615">
                        <c:v>4.8090000000000002</c:v>
                      </c:pt>
                      <c:pt idx="9616">
                        <c:v>4.8090000000000002</c:v>
                      </c:pt>
                      <c:pt idx="9617">
                        <c:v>4.8099999999999996</c:v>
                      </c:pt>
                      <c:pt idx="9618">
                        <c:v>4.8099999999999996</c:v>
                      </c:pt>
                      <c:pt idx="9619">
                        <c:v>4.8109999999999999</c:v>
                      </c:pt>
                      <c:pt idx="9620">
                        <c:v>4.8109999999999999</c:v>
                      </c:pt>
                      <c:pt idx="9621">
                        <c:v>4.8120000000000003</c:v>
                      </c:pt>
                      <c:pt idx="9622">
                        <c:v>4.8120000000000003</c:v>
                      </c:pt>
                      <c:pt idx="9623">
                        <c:v>4.8129999999999997</c:v>
                      </c:pt>
                      <c:pt idx="9624">
                        <c:v>4.8129999999999997</c:v>
                      </c:pt>
                      <c:pt idx="9625">
                        <c:v>4.8140000000000001</c:v>
                      </c:pt>
                      <c:pt idx="9626">
                        <c:v>4.8140000000000001</c:v>
                      </c:pt>
                      <c:pt idx="9627">
                        <c:v>4.8150000000000004</c:v>
                      </c:pt>
                      <c:pt idx="9628">
                        <c:v>4.8150000000000004</c:v>
                      </c:pt>
                      <c:pt idx="9629">
                        <c:v>4.8159999999999998</c:v>
                      </c:pt>
                      <c:pt idx="9630">
                        <c:v>4.8159999999999998</c:v>
                      </c:pt>
                      <c:pt idx="9631">
                        <c:v>4.8170000000000002</c:v>
                      </c:pt>
                      <c:pt idx="9632">
                        <c:v>4.8170000000000002</c:v>
                      </c:pt>
                      <c:pt idx="9633">
                        <c:v>4.8179999999999996</c:v>
                      </c:pt>
                      <c:pt idx="9634">
                        <c:v>4.8179999999999996</c:v>
                      </c:pt>
                      <c:pt idx="9635">
                        <c:v>4.819</c:v>
                      </c:pt>
                      <c:pt idx="9636">
                        <c:v>4.819</c:v>
                      </c:pt>
                      <c:pt idx="9637">
                        <c:v>4.82</c:v>
                      </c:pt>
                      <c:pt idx="9638">
                        <c:v>4.82</c:v>
                      </c:pt>
                      <c:pt idx="9639">
                        <c:v>4.8209999999999997</c:v>
                      </c:pt>
                      <c:pt idx="9640">
                        <c:v>4.8209999999999997</c:v>
                      </c:pt>
                      <c:pt idx="9641">
                        <c:v>4.8220000000000001</c:v>
                      </c:pt>
                      <c:pt idx="9642">
                        <c:v>4.8220000000000001</c:v>
                      </c:pt>
                      <c:pt idx="9643">
                        <c:v>4.8230000000000004</c:v>
                      </c:pt>
                      <c:pt idx="9644">
                        <c:v>4.8230000000000004</c:v>
                      </c:pt>
                      <c:pt idx="9645">
                        <c:v>4.8239999999999998</c:v>
                      </c:pt>
                      <c:pt idx="9646">
                        <c:v>4.8239999999999998</c:v>
                      </c:pt>
                      <c:pt idx="9647">
                        <c:v>4.8250000000000002</c:v>
                      </c:pt>
                      <c:pt idx="9648">
                        <c:v>4.8250000000000002</c:v>
                      </c:pt>
                      <c:pt idx="9649">
                        <c:v>4.8259999999999996</c:v>
                      </c:pt>
                      <c:pt idx="9650">
                        <c:v>4.8259999999999996</c:v>
                      </c:pt>
                      <c:pt idx="9651">
                        <c:v>4.827</c:v>
                      </c:pt>
                      <c:pt idx="9652">
                        <c:v>4.827</c:v>
                      </c:pt>
                      <c:pt idx="9653">
                        <c:v>4.8280000000000003</c:v>
                      </c:pt>
                      <c:pt idx="9654">
                        <c:v>4.8280000000000003</c:v>
                      </c:pt>
                      <c:pt idx="9655">
                        <c:v>4.8289999999999997</c:v>
                      </c:pt>
                      <c:pt idx="9656">
                        <c:v>4.8289999999999997</c:v>
                      </c:pt>
                      <c:pt idx="9657">
                        <c:v>4.83</c:v>
                      </c:pt>
                      <c:pt idx="9658">
                        <c:v>4.83</c:v>
                      </c:pt>
                      <c:pt idx="9659">
                        <c:v>4.8310000000000004</c:v>
                      </c:pt>
                      <c:pt idx="9660">
                        <c:v>4.8310000000000004</c:v>
                      </c:pt>
                      <c:pt idx="9661">
                        <c:v>4.8319999999999999</c:v>
                      </c:pt>
                      <c:pt idx="9662">
                        <c:v>4.8319999999999999</c:v>
                      </c:pt>
                      <c:pt idx="9663">
                        <c:v>4.8330000000000002</c:v>
                      </c:pt>
                      <c:pt idx="9664">
                        <c:v>4.8330000000000002</c:v>
                      </c:pt>
                      <c:pt idx="9665">
                        <c:v>4.8339999999999996</c:v>
                      </c:pt>
                      <c:pt idx="9666">
                        <c:v>4.8339999999999996</c:v>
                      </c:pt>
                      <c:pt idx="9667">
                        <c:v>4.835</c:v>
                      </c:pt>
                      <c:pt idx="9668">
                        <c:v>4.835</c:v>
                      </c:pt>
                      <c:pt idx="9669">
                        <c:v>4.8360000000000003</c:v>
                      </c:pt>
                      <c:pt idx="9670">
                        <c:v>4.8360000000000003</c:v>
                      </c:pt>
                      <c:pt idx="9671">
                        <c:v>4.8369999999999997</c:v>
                      </c:pt>
                      <c:pt idx="9672">
                        <c:v>4.8369999999999997</c:v>
                      </c:pt>
                      <c:pt idx="9673">
                        <c:v>4.8380000000000001</c:v>
                      </c:pt>
                      <c:pt idx="9674">
                        <c:v>4.8380000000000001</c:v>
                      </c:pt>
                      <c:pt idx="9675">
                        <c:v>4.8390000000000004</c:v>
                      </c:pt>
                      <c:pt idx="9676">
                        <c:v>4.8390000000000004</c:v>
                      </c:pt>
                      <c:pt idx="9677">
                        <c:v>4.84</c:v>
                      </c:pt>
                      <c:pt idx="9678">
                        <c:v>4.84</c:v>
                      </c:pt>
                      <c:pt idx="9679">
                        <c:v>4.8410000000000002</c:v>
                      </c:pt>
                      <c:pt idx="9680">
                        <c:v>4.8410000000000002</c:v>
                      </c:pt>
                      <c:pt idx="9681">
                        <c:v>4.8419999999999996</c:v>
                      </c:pt>
                      <c:pt idx="9682">
                        <c:v>4.8419999999999996</c:v>
                      </c:pt>
                      <c:pt idx="9683">
                        <c:v>4.843</c:v>
                      </c:pt>
                      <c:pt idx="9684">
                        <c:v>4.843</c:v>
                      </c:pt>
                      <c:pt idx="9685">
                        <c:v>4.8440000000000003</c:v>
                      </c:pt>
                      <c:pt idx="9686">
                        <c:v>4.8440000000000003</c:v>
                      </c:pt>
                      <c:pt idx="9687">
                        <c:v>4.8449999999999998</c:v>
                      </c:pt>
                      <c:pt idx="9688">
                        <c:v>4.8449999999999998</c:v>
                      </c:pt>
                      <c:pt idx="9689">
                        <c:v>4.8460000000000001</c:v>
                      </c:pt>
                      <c:pt idx="9690">
                        <c:v>4.8460000000000001</c:v>
                      </c:pt>
                      <c:pt idx="9691">
                        <c:v>4.8470000000000004</c:v>
                      </c:pt>
                      <c:pt idx="9692">
                        <c:v>4.8470000000000004</c:v>
                      </c:pt>
                      <c:pt idx="9693">
                        <c:v>4.8479999999999999</c:v>
                      </c:pt>
                      <c:pt idx="9694">
                        <c:v>4.8479999999999999</c:v>
                      </c:pt>
                      <c:pt idx="9695">
                        <c:v>4.8490000000000002</c:v>
                      </c:pt>
                      <c:pt idx="9696">
                        <c:v>4.8490000000000002</c:v>
                      </c:pt>
                      <c:pt idx="9697">
                        <c:v>4.8499999999999996</c:v>
                      </c:pt>
                      <c:pt idx="9698">
                        <c:v>4.8499999999999996</c:v>
                      </c:pt>
                      <c:pt idx="9699">
                        <c:v>4.851</c:v>
                      </c:pt>
                      <c:pt idx="9700">
                        <c:v>4.851</c:v>
                      </c:pt>
                      <c:pt idx="9701">
                        <c:v>4.8520000000000003</c:v>
                      </c:pt>
                      <c:pt idx="9702">
                        <c:v>4.8520000000000003</c:v>
                      </c:pt>
                      <c:pt idx="9703">
                        <c:v>4.8529999999999998</c:v>
                      </c:pt>
                      <c:pt idx="9704">
                        <c:v>4.8529999999999998</c:v>
                      </c:pt>
                      <c:pt idx="9705">
                        <c:v>4.8540000000000001</c:v>
                      </c:pt>
                      <c:pt idx="9706">
                        <c:v>4.8540000000000001</c:v>
                      </c:pt>
                      <c:pt idx="9707">
                        <c:v>4.8550000000000004</c:v>
                      </c:pt>
                      <c:pt idx="9708">
                        <c:v>4.8550000000000004</c:v>
                      </c:pt>
                      <c:pt idx="9709">
                        <c:v>4.8559999999999999</c:v>
                      </c:pt>
                      <c:pt idx="9710">
                        <c:v>4.8559999999999999</c:v>
                      </c:pt>
                      <c:pt idx="9711">
                        <c:v>4.8570000000000002</c:v>
                      </c:pt>
                      <c:pt idx="9712">
                        <c:v>4.8570000000000002</c:v>
                      </c:pt>
                      <c:pt idx="9713">
                        <c:v>4.8579999999999997</c:v>
                      </c:pt>
                      <c:pt idx="9714">
                        <c:v>4.8579999999999997</c:v>
                      </c:pt>
                      <c:pt idx="9715">
                        <c:v>4.859</c:v>
                      </c:pt>
                      <c:pt idx="9716">
                        <c:v>4.859</c:v>
                      </c:pt>
                      <c:pt idx="9717">
                        <c:v>4.8600000000000003</c:v>
                      </c:pt>
                      <c:pt idx="9718">
                        <c:v>4.8600000000000003</c:v>
                      </c:pt>
                      <c:pt idx="9719">
                        <c:v>4.8609999999999998</c:v>
                      </c:pt>
                      <c:pt idx="9720">
                        <c:v>4.8609999999999998</c:v>
                      </c:pt>
                      <c:pt idx="9721">
                        <c:v>4.8620000000000001</c:v>
                      </c:pt>
                      <c:pt idx="9722">
                        <c:v>4.8620000000000001</c:v>
                      </c:pt>
                      <c:pt idx="9723">
                        <c:v>4.8630000000000004</c:v>
                      </c:pt>
                      <c:pt idx="9724">
                        <c:v>4.8630000000000004</c:v>
                      </c:pt>
                      <c:pt idx="9725">
                        <c:v>4.8639999999999999</c:v>
                      </c:pt>
                      <c:pt idx="9726">
                        <c:v>4.8639999999999999</c:v>
                      </c:pt>
                      <c:pt idx="9727">
                        <c:v>4.8650000000000002</c:v>
                      </c:pt>
                      <c:pt idx="9728">
                        <c:v>4.8650000000000002</c:v>
                      </c:pt>
                      <c:pt idx="9729">
                        <c:v>4.8659999999999997</c:v>
                      </c:pt>
                      <c:pt idx="9730">
                        <c:v>4.8659999999999997</c:v>
                      </c:pt>
                      <c:pt idx="9731">
                        <c:v>4.867</c:v>
                      </c:pt>
                      <c:pt idx="9732">
                        <c:v>4.867</c:v>
                      </c:pt>
                      <c:pt idx="9733">
                        <c:v>4.8680000000000003</c:v>
                      </c:pt>
                      <c:pt idx="9734">
                        <c:v>4.8680000000000003</c:v>
                      </c:pt>
                      <c:pt idx="9735">
                        <c:v>4.8689999999999998</c:v>
                      </c:pt>
                      <c:pt idx="9736">
                        <c:v>4.8689999999999998</c:v>
                      </c:pt>
                      <c:pt idx="9737">
                        <c:v>4.87</c:v>
                      </c:pt>
                      <c:pt idx="9738">
                        <c:v>4.87</c:v>
                      </c:pt>
                      <c:pt idx="9739">
                        <c:v>4.8710000000000004</c:v>
                      </c:pt>
                      <c:pt idx="9740">
                        <c:v>4.8710000000000004</c:v>
                      </c:pt>
                      <c:pt idx="9741">
                        <c:v>4.8719999999999999</c:v>
                      </c:pt>
                      <c:pt idx="9742">
                        <c:v>4.8719999999999999</c:v>
                      </c:pt>
                      <c:pt idx="9743">
                        <c:v>4.8730000000000002</c:v>
                      </c:pt>
                      <c:pt idx="9744">
                        <c:v>4.8730000000000002</c:v>
                      </c:pt>
                      <c:pt idx="9745">
                        <c:v>4.8739999999999997</c:v>
                      </c:pt>
                      <c:pt idx="9746">
                        <c:v>4.8739999999999997</c:v>
                      </c:pt>
                      <c:pt idx="9747">
                        <c:v>4.875</c:v>
                      </c:pt>
                      <c:pt idx="9748">
                        <c:v>4.875</c:v>
                      </c:pt>
                      <c:pt idx="9749">
                        <c:v>4.8760000000000003</c:v>
                      </c:pt>
                      <c:pt idx="9750">
                        <c:v>4.8760000000000003</c:v>
                      </c:pt>
                      <c:pt idx="9751">
                        <c:v>4.8769999999999998</c:v>
                      </c:pt>
                      <c:pt idx="9752">
                        <c:v>4.8769999999999998</c:v>
                      </c:pt>
                      <c:pt idx="9753">
                        <c:v>4.8780000000000001</c:v>
                      </c:pt>
                      <c:pt idx="9754">
                        <c:v>4.8780000000000001</c:v>
                      </c:pt>
                      <c:pt idx="9755">
                        <c:v>4.8789999999999996</c:v>
                      </c:pt>
                      <c:pt idx="9756">
                        <c:v>4.8789999999999996</c:v>
                      </c:pt>
                      <c:pt idx="9757">
                        <c:v>4.88</c:v>
                      </c:pt>
                      <c:pt idx="9758">
                        <c:v>4.88</c:v>
                      </c:pt>
                      <c:pt idx="9759">
                        <c:v>4.8810000000000002</c:v>
                      </c:pt>
                      <c:pt idx="9760">
                        <c:v>4.8810000000000002</c:v>
                      </c:pt>
                      <c:pt idx="9761">
                        <c:v>4.8819999999999997</c:v>
                      </c:pt>
                      <c:pt idx="9762">
                        <c:v>4.8819999999999997</c:v>
                      </c:pt>
                      <c:pt idx="9763">
                        <c:v>4.883</c:v>
                      </c:pt>
                      <c:pt idx="9764">
                        <c:v>4.883</c:v>
                      </c:pt>
                      <c:pt idx="9765">
                        <c:v>4.8840000000000003</c:v>
                      </c:pt>
                      <c:pt idx="9766">
                        <c:v>4.8840000000000003</c:v>
                      </c:pt>
                      <c:pt idx="9767">
                        <c:v>4.8849999999999998</c:v>
                      </c:pt>
                      <c:pt idx="9768">
                        <c:v>4.8849999999999998</c:v>
                      </c:pt>
                      <c:pt idx="9769">
                        <c:v>4.8860000000000001</c:v>
                      </c:pt>
                      <c:pt idx="9770">
                        <c:v>4.8860000000000001</c:v>
                      </c:pt>
                      <c:pt idx="9771">
                        <c:v>4.8869999999999996</c:v>
                      </c:pt>
                      <c:pt idx="9772">
                        <c:v>4.8869999999999996</c:v>
                      </c:pt>
                      <c:pt idx="9773">
                        <c:v>4.8879999999999999</c:v>
                      </c:pt>
                      <c:pt idx="9774">
                        <c:v>4.8879999999999999</c:v>
                      </c:pt>
                      <c:pt idx="9775">
                        <c:v>4.8890000000000002</c:v>
                      </c:pt>
                      <c:pt idx="9776">
                        <c:v>4.8890000000000002</c:v>
                      </c:pt>
                      <c:pt idx="9777">
                        <c:v>4.8899999999999997</c:v>
                      </c:pt>
                      <c:pt idx="9778">
                        <c:v>4.8899999999999997</c:v>
                      </c:pt>
                      <c:pt idx="9779">
                        <c:v>4.891</c:v>
                      </c:pt>
                      <c:pt idx="9780">
                        <c:v>4.891</c:v>
                      </c:pt>
                      <c:pt idx="9781">
                        <c:v>4.8920000000000003</c:v>
                      </c:pt>
                      <c:pt idx="9782">
                        <c:v>4.8920000000000003</c:v>
                      </c:pt>
                      <c:pt idx="9783">
                        <c:v>4.8929999999999998</c:v>
                      </c:pt>
                      <c:pt idx="9784">
                        <c:v>4.8929999999999998</c:v>
                      </c:pt>
                      <c:pt idx="9785">
                        <c:v>4.8940000000000001</c:v>
                      </c:pt>
                      <c:pt idx="9786">
                        <c:v>4.8940000000000001</c:v>
                      </c:pt>
                      <c:pt idx="9787">
                        <c:v>4.8949999999999996</c:v>
                      </c:pt>
                      <c:pt idx="9788">
                        <c:v>4.8949999999999996</c:v>
                      </c:pt>
                      <c:pt idx="9789">
                        <c:v>4.8959999999999999</c:v>
                      </c:pt>
                      <c:pt idx="9790">
                        <c:v>4.8959999999999999</c:v>
                      </c:pt>
                      <c:pt idx="9791">
                        <c:v>4.8970000000000002</c:v>
                      </c:pt>
                      <c:pt idx="9792">
                        <c:v>4.8970000000000002</c:v>
                      </c:pt>
                      <c:pt idx="9793">
                        <c:v>4.8979999999999997</c:v>
                      </c:pt>
                      <c:pt idx="9794">
                        <c:v>4.8979999999999997</c:v>
                      </c:pt>
                      <c:pt idx="9795">
                        <c:v>4.899</c:v>
                      </c:pt>
                      <c:pt idx="9796">
                        <c:v>4.899</c:v>
                      </c:pt>
                      <c:pt idx="9797">
                        <c:v>4.9000000000000004</c:v>
                      </c:pt>
                      <c:pt idx="9798">
                        <c:v>4.9000000000000004</c:v>
                      </c:pt>
                      <c:pt idx="9799">
                        <c:v>4.9009999999999998</c:v>
                      </c:pt>
                      <c:pt idx="9800">
                        <c:v>4.9009999999999998</c:v>
                      </c:pt>
                      <c:pt idx="9801">
                        <c:v>4.9020000000000001</c:v>
                      </c:pt>
                      <c:pt idx="9802">
                        <c:v>4.9020000000000001</c:v>
                      </c:pt>
                      <c:pt idx="9803">
                        <c:v>4.9029999999999996</c:v>
                      </c:pt>
                      <c:pt idx="9804">
                        <c:v>4.9029999999999996</c:v>
                      </c:pt>
                      <c:pt idx="9805">
                        <c:v>4.9039999999999999</c:v>
                      </c:pt>
                      <c:pt idx="9806">
                        <c:v>4.9039999999999999</c:v>
                      </c:pt>
                      <c:pt idx="9807">
                        <c:v>4.9050000000000002</c:v>
                      </c:pt>
                      <c:pt idx="9808">
                        <c:v>4.9050000000000002</c:v>
                      </c:pt>
                      <c:pt idx="9809">
                        <c:v>4.9059999999999997</c:v>
                      </c:pt>
                      <c:pt idx="9810">
                        <c:v>4.9059999999999997</c:v>
                      </c:pt>
                      <c:pt idx="9811">
                        <c:v>4.907</c:v>
                      </c:pt>
                      <c:pt idx="9812">
                        <c:v>4.907</c:v>
                      </c:pt>
                      <c:pt idx="9813">
                        <c:v>4.9080000000000004</c:v>
                      </c:pt>
                      <c:pt idx="9814">
                        <c:v>4.9080000000000004</c:v>
                      </c:pt>
                      <c:pt idx="9815">
                        <c:v>4.9089999999999998</c:v>
                      </c:pt>
                      <c:pt idx="9816">
                        <c:v>4.9089999999999998</c:v>
                      </c:pt>
                      <c:pt idx="9817">
                        <c:v>4.91</c:v>
                      </c:pt>
                      <c:pt idx="9818">
                        <c:v>4.91</c:v>
                      </c:pt>
                      <c:pt idx="9819">
                        <c:v>4.9109999999999996</c:v>
                      </c:pt>
                      <c:pt idx="9820">
                        <c:v>4.9109999999999996</c:v>
                      </c:pt>
                      <c:pt idx="9821">
                        <c:v>4.9119999999999999</c:v>
                      </c:pt>
                      <c:pt idx="9822">
                        <c:v>4.9119999999999999</c:v>
                      </c:pt>
                      <c:pt idx="9823">
                        <c:v>4.9130000000000003</c:v>
                      </c:pt>
                      <c:pt idx="9824">
                        <c:v>4.9130000000000003</c:v>
                      </c:pt>
                      <c:pt idx="9825">
                        <c:v>4.9139999999999997</c:v>
                      </c:pt>
                      <c:pt idx="9826">
                        <c:v>4.9139999999999997</c:v>
                      </c:pt>
                      <c:pt idx="9827">
                        <c:v>4.915</c:v>
                      </c:pt>
                      <c:pt idx="9828">
                        <c:v>4.915</c:v>
                      </c:pt>
                      <c:pt idx="9829">
                        <c:v>4.9160000000000004</c:v>
                      </c:pt>
                      <c:pt idx="9830">
                        <c:v>4.9160000000000004</c:v>
                      </c:pt>
                      <c:pt idx="9831">
                        <c:v>4.9169999999999998</c:v>
                      </c:pt>
                      <c:pt idx="9832">
                        <c:v>4.9169999999999998</c:v>
                      </c:pt>
                      <c:pt idx="9833">
                        <c:v>4.9180000000000001</c:v>
                      </c:pt>
                      <c:pt idx="9834">
                        <c:v>4.9180000000000001</c:v>
                      </c:pt>
                      <c:pt idx="9835">
                        <c:v>4.9189999999999996</c:v>
                      </c:pt>
                      <c:pt idx="9836">
                        <c:v>4.9189999999999996</c:v>
                      </c:pt>
                      <c:pt idx="9837">
                        <c:v>4.92</c:v>
                      </c:pt>
                      <c:pt idx="9838">
                        <c:v>4.92</c:v>
                      </c:pt>
                      <c:pt idx="9839">
                        <c:v>4.9210000000000003</c:v>
                      </c:pt>
                      <c:pt idx="9840">
                        <c:v>4.9210000000000003</c:v>
                      </c:pt>
                      <c:pt idx="9841">
                        <c:v>4.9219999999999997</c:v>
                      </c:pt>
                      <c:pt idx="9842">
                        <c:v>4.9219999999999997</c:v>
                      </c:pt>
                      <c:pt idx="9843">
                        <c:v>4.923</c:v>
                      </c:pt>
                      <c:pt idx="9844">
                        <c:v>4.923</c:v>
                      </c:pt>
                      <c:pt idx="9845">
                        <c:v>4.9240000000000004</c:v>
                      </c:pt>
                      <c:pt idx="9846">
                        <c:v>4.9240000000000004</c:v>
                      </c:pt>
                      <c:pt idx="9847">
                        <c:v>4.9249999999999998</c:v>
                      </c:pt>
                      <c:pt idx="9848">
                        <c:v>4.9249999999999998</c:v>
                      </c:pt>
                      <c:pt idx="9849">
                        <c:v>4.9260000000000002</c:v>
                      </c:pt>
                      <c:pt idx="9850">
                        <c:v>4.9260000000000002</c:v>
                      </c:pt>
                      <c:pt idx="9851">
                        <c:v>4.9269999999999996</c:v>
                      </c:pt>
                      <c:pt idx="9852">
                        <c:v>4.9269999999999996</c:v>
                      </c:pt>
                      <c:pt idx="9853">
                        <c:v>4.9279999999999999</c:v>
                      </c:pt>
                      <c:pt idx="9854">
                        <c:v>4.9279999999999999</c:v>
                      </c:pt>
                      <c:pt idx="9855">
                        <c:v>4.9290000000000003</c:v>
                      </c:pt>
                      <c:pt idx="9856">
                        <c:v>4.9290000000000003</c:v>
                      </c:pt>
                      <c:pt idx="9857">
                        <c:v>4.93</c:v>
                      </c:pt>
                      <c:pt idx="9858">
                        <c:v>4.93</c:v>
                      </c:pt>
                      <c:pt idx="9859">
                        <c:v>4.931</c:v>
                      </c:pt>
                      <c:pt idx="9860">
                        <c:v>4.931</c:v>
                      </c:pt>
                      <c:pt idx="9861">
                        <c:v>4.9320000000000004</c:v>
                      </c:pt>
                      <c:pt idx="9862">
                        <c:v>4.9320000000000004</c:v>
                      </c:pt>
                      <c:pt idx="9863">
                        <c:v>4.9329999999999998</c:v>
                      </c:pt>
                      <c:pt idx="9864">
                        <c:v>4.9329999999999998</c:v>
                      </c:pt>
                      <c:pt idx="9865">
                        <c:v>4.9340000000000002</c:v>
                      </c:pt>
                      <c:pt idx="9866">
                        <c:v>4.9340000000000002</c:v>
                      </c:pt>
                      <c:pt idx="9867">
                        <c:v>4.9349999999999996</c:v>
                      </c:pt>
                      <c:pt idx="9868">
                        <c:v>4.9349999999999996</c:v>
                      </c:pt>
                      <c:pt idx="9869">
                        <c:v>4.9359999999999999</c:v>
                      </c:pt>
                      <c:pt idx="9870">
                        <c:v>4.9359999999999999</c:v>
                      </c:pt>
                      <c:pt idx="9871">
                        <c:v>4.9370000000000003</c:v>
                      </c:pt>
                      <c:pt idx="9872">
                        <c:v>4.9370000000000003</c:v>
                      </c:pt>
                      <c:pt idx="9873">
                        <c:v>4.9379999999999997</c:v>
                      </c:pt>
                      <c:pt idx="9874">
                        <c:v>4.9379999999999997</c:v>
                      </c:pt>
                      <c:pt idx="9875">
                        <c:v>4.9390000000000001</c:v>
                      </c:pt>
                      <c:pt idx="9876">
                        <c:v>4.9390000000000001</c:v>
                      </c:pt>
                      <c:pt idx="9877">
                        <c:v>4.9400000000000004</c:v>
                      </c:pt>
                      <c:pt idx="9878">
                        <c:v>4.9400000000000004</c:v>
                      </c:pt>
                      <c:pt idx="9879">
                        <c:v>4.9409999999999998</c:v>
                      </c:pt>
                      <c:pt idx="9880">
                        <c:v>4.9409999999999998</c:v>
                      </c:pt>
                      <c:pt idx="9881">
                        <c:v>4.9420000000000002</c:v>
                      </c:pt>
                      <c:pt idx="9882">
                        <c:v>4.9420000000000002</c:v>
                      </c:pt>
                      <c:pt idx="9883">
                        <c:v>4.9429999999999996</c:v>
                      </c:pt>
                      <c:pt idx="9884">
                        <c:v>4.9429999999999996</c:v>
                      </c:pt>
                      <c:pt idx="9885">
                        <c:v>4.944</c:v>
                      </c:pt>
                      <c:pt idx="9886">
                        <c:v>4.944</c:v>
                      </c:pt>
                      <c:pt idx="9887">
                        <c:v>4.9450000000000003</c:v>
                      </c:pt>
                      <c:pt idx="9888">
                        <c:v>4.9450000000000003</c:v>
                      </c:pt>
                      <c:pt idx="9889">
                        <c:v>4.9459999999999997</c:v>
                      </c:pt>
                      <c:pt idx="9890">
                        <c:v>4.9459999999999997</c:v>
                      </c:pt>
                      <c:pt idx="9891">
                        <c:v>4.9470000000000001</c:v>
                      </c:pt>
                      <c:pt idx="9892">
                        <c:v>4.9470000000000001</c:v>
                      </c:pt>
                      <c:pt idx="9893">
                        <c:v>4.9480000000000004</c:v>
                      </c:pt>
                      <c:pt idx="9894">
                        <c:v>4.9480000000000004</c:v>
                      </c:pt>
                      <c:pt idx="9895">
                        <c:v>4.9489999999999998</c:v>
                      </c:pt>
                      <c:pt idx="9896">
                        <c:v>4.9489999999999998</c:v>
                      </c:pt>
                      <c:pt idx="9897">
                        <c:v>4.95</c:v>
                      </c:pt>
                      <c:pt idx="9898">
                        <c:v>4.95</c:v>
                      </c:pt>
                      <c:pt idx="9899">
                        <c:v>4.9509999999999996</c:v>
                      </c:pt>
                      <c:pt idx="9900">
                        <c:v>4.9509999999999996</c:v>
                      </c:pt>
                      <c:pt idx="9901">
                        <c:v>4.952</c:v>
                      </c:pt>
                      <c:pt idx="9902">
                        <c:v>4.952</c:v>
                      </c:pt>
                      <c:pt idx="9903">
                        <c:v>4.9530000000000003</c:v>
                      </c:pt>
                      <c:pt idx="9904">
                        <c:v>4.9530000000000003</c:v>
                      </c:pt>
                      <c:pt idx="9905">
                        <c:v>4.9539999999999997</c:v>
                      </c:pt>
                      <c:pt idx="9906">
                        <c:v>4.9539999999999997</c:v>
                      </c:pt>
                      <c:pt idx="9907">
                        <c:v>4.9550000000000001</c:v>
                      </c:pt>
                      <c:pt idx="9908">
                        <c:v>4.9550000000000001</c:v>
                      </c:pt>
                      <c:pt idx="9909">
                        <c:v>4.9560000000000004</c:v>
                      </c:pt>
                      <c:pt idx="9910">
                        <c:v>4.9560000000000004</c:v>
                      </c:pt>
                      <c:pt idx="9911">
                        <c:v>4.9569999999999999</c:v>
                      </c:pt>
                      <c:pt idx="9912">
                        <c:v>4.9569999999999999</c:v>
                      </c:pt>
                      <c:pt idx="9913">
                        <c:v>4.9580000000000002</c:v>
                      </c:pt>
                      <c:pt idx="9914">
                        <c:v>4.9580000000000002</c:v>
                      </c:pt>
                      <c:pt idx="9915">
                        <c:v>4.9589999999999996</c:v>
                      </c:pt>
                      <c:pt idx="9916">
                        <c:v>4.9589999999999996</c:v>
                      </c:pt>
                      <c:pt idx="9917">
                        <c:v>4.96</c:v>
                      </c:pt>
                      <c:pt idx="9918">
                        <c:v>4.96</c:v>
                      </c:pt>
                      <c:pt idx="9919">
                        <c:v>4.9610000000000003</c:v>
                      </c:pt>
                      <c:pt idx="9920">
                        <c:v>4.9610000000000003</c:v>
                      </c:pt>
                      <c:pt idx="9921">
                        <c:v>4.9619999999999997</c:v>
                      </c:pt>
                      <c:pt idx="9922">
                        <c:v>4.9619999999999997</c:v>
                      </c:pt>
                      <c:pt idx="9923">
                        <c:v>4.9630000000000001</c:v>
                      </c:pt>
                      <c:pt idx="9924">
                        <c:v>4.9630000000000001</c:v>
                      </c:pt>
                      <c:pt idx="9925">
                        <c:v>4.9640000000000004</c:v>
                      </c:pt>
                      <c:pt idx="9926">
                        <c:v>4.9640000000000004</c:v>
                      </c:pt>
                      <c:pt idx="9927">
                        <c:v>4.9649999999999999</c:v>
                      </c:pt>
                      <c:pt idx="9928">
                        <c:v>4.9649999999999999</c:v>
                      </c:pt>
                      <c:pt idx="9929">
                        <c:v>4.9660000000000002</c:v>
                      </c:pt>
                      <c:pt idx="9930">
                        <c:v>4.9660000000000002</c:v>
                      </c:pt>
                      <c:pt idx="9931">
                        <c:v>4.9669999999999996</c:v>
                      </c:pt>
                      <c:pt idx="9932">
                        <c:v>4.9669999999999996</c:v>
                      </c:pt>
                      <c:pt idx="9933">
                        <c:v>4.968</c:v>
                      </c:pt>
                      <c:pt idx="9934">
                        <c:v>4.968</c:v>
                      </c:pt>
                      <c:pt idx="9935">
                        <c:v>4.9690000000000003</c:v>
                      </c:pt>
                      <c:pt idx="9936">
                        <c:v>4.9690000000000003</c:v>
                      </c:pt>
                      <c:pt idx="9937">
                        <c:v>4.97</c:v>
                      </c:pt>
                      <c:pt idx="9938">
                        <c:v>4.97</c:v>
                      </c:pt>
                      <c:pt idx="9939">
                        <c:v>4.9710000000000001</c:v>
                      </c:pt>
                      <c:pt idx="9940">
                        <c:v>4.9710000000000001</c:v>
                      </c:pt>
                      <c:pt idx="9941">
                        <c:v>4.9720000000000004</c:v>
                      </c:pt>
                      <c:pt idx="9942">
                        <c:v>4.9720000000000004</c:v>
                      </c:pt>
                      <c:pt idx="9943">
                        <c:v>4.9729999999999999</c:v>
                      </c:pt>
                      <c:pt idx="9944">
                        <c:v>4.9729999999999999</c:v>
                      </c:pt>
                      <c:pt idx="9945">
                        <c:v>4.9740000000000002</c:v>
                      </c:pt>
                      <c:pt idx="9946">
                        <c:v>4.9740000000000002</c:v>
                      </c:pt>
                      <c:pt idx="9947">
                        <c:v>4.9749999999999996</c:v>
                      </c:pt>
                      <c:pt idx="9948">
                        <c:v>4.9749999999999996</c:v>
                      </c:pt>
                      <c:pt idx="9949">
                        <c:v>4.976</c:v>
                      </c:pt>
                      <c:pt idx="9950">
                        <c:v>4.976</c:v>
                      </c:pt>
                      <c:pt idx="9951">
                        <c:v>4.9770000000000003</c:v>
                      </c:pt>
                      <c:pt idx="9952">
                        <c:v>4.9770000000000003</c:v>
                      </c:pt>
                      <c:pt idx="9953">
                        <c:v>4.9779999999999998</c:v>
                      </c:pt>
                      <c:pt idx="9954">
                        <c:v>4.9779999999999998</c:v>
                      </c:pt>
                      <c:pt idx="9955">
                        <c:v>4.9790000000000001</c:v>
                      </c:pt>
                      <c:pt idx="9956">
                        <c:v>4.9790000000000001</c:v>
                      </c:pt>
                      <c:pt idx="9957">
                        <c:v>4.9800000000000004</c:v>
                      </c:pt>
                      <c:pt idx="9958">
                        <c:v>4.9800000000000004</c:v>
                      </c:pt>
                      <c:pt idx="9959">
                        <c:v>4.9809999999999999</c:v>
                      </c:pt>
                      <c:pt idx="9960">
                        <c:v>4.9809999999999999</c:v>
                      </c:pt>
                      <c:pt idx="9961">
                        <c:v>4.9820000000000002</c:v>
                      </c:pt>
                      <c:pt idx="9962">
                        <c:v>4.9820000000000002</c:v>
                      </c:pt>
                      <c:pt idx="9963">
                        <c:v>4.9829999999999997</c:v>
                      </c:pt>
                      <c:pt idx="9964">
                        <c:v>4.9829999999999997</c:v>
                      </c:pt>
                      <c:pt idx="9965">
                        <c:v>4.984</c:v>
                      </c:pt>
                      <c:pt idx="9966">
                        <c:v>4.984</c:v>
                      </c:pt>
                      <c:pt idx="9967">
                        <c:v>4.9850000000000003</c:v>
                      </c:pt>
                      <c:pt idx="9968">
                        <c:v>4.9850000000000003</c:v>
                      </c:pt>
                      <c:pt idx="9969">
                        <c:v>4.9859999999999998</c:v>
                      </c:pt>
                      <c:pt idx="9970">
                        <c:v>4.9859999999999998</c:v>
                      </c:pt>
                      <c:pt idx="9971">
                        <c:v>4.9870000000000001</c:v>
                      </c:pt>
                      <c:pt idx="9972">
                        <c:v>4.9870000000000001</c:v>
                      </c:pt>
                      <c:pt idx="9973">
                        <c:v>4.9880000000000004</c:v>
                      </c:pt>
                      <c:pt idx="9974">
                        <c:v>4.9880000000000004</c:v>
                      </c:pt>
                      <c:pt idx="9975">
                        <c:v>4.9889999999999999</c:v>
                      </c:pt>
                      <c:pt idx="9976">
                        <c:v>4.9889999999999999</c:v>
                      </c:pt>
                      <c:pt idx="9977">
                        <c:v>4.99</c:v>
                      </c:pt>
                      <c:pt idx="9978">
                        <c:v>4.99</c:v>
                      </c:pt>
                      <c:pt idx="9979">
                        <c:v>4.9909999999999997</c:v>
                      </c:pt>
                      <c:pt idx="9980">
                        <c:v>4.9909999999999997</c:v>
                      </c:pt>
                      <c:pt idx="9981">
                        <c:v>4.992</c:v>
                      </c:pt>
                      <c:pt idx="9982">
                        <c:v>4.992</c:v>
                      </c:pt>
                      <c:pt idx="9983">
                        <c:v>4.9930000000000003</c:v>
                      </c:pt>
                      <c:pt idx="9984">
                        <c:v>4.9930000000000003</c:v>
                      </c:pt>
                      <c:pt idx="9985">
                        <c:v>4.9939999999999998</c:v>
                      </c:pt>
                      <c:pt idx="9986">
                        <c:v>4.9939999999999998</c:v>
                      </c:pt>
                      <c:pt idx="9987">
                        <c:v>4.9950000000000001</c:v>
                      </c:pt>
                      <c:pt idx="9988">
                        <c:v>4.9950000000000001</c:v>
                      </c:pt>
                      <c:pt idx="9989">
                        <c:v>4.9960000000000004</c:v>
                      </c:pt>
                      <c:pt idx="9990">
                        <c:v>4.9960000000000004</c:v>
                      </c:pt>
                      <c:pt idx="9991">
                        <c:v>4.9969999999999999</c:v>
                      </c:pt>
                      <c:pt idx="9992">
                        <c:v>4.9969999999999999</c:v>
                      </c:pt>
                      <c:pt idx="9993">
                        <c:v>4.9980000000000002</c:v>
                      </c:pt>
                      <c:pt idx="9994">
                        <c:v>4.9980000000000002</c:v>
                      </c:pt>
                      <c:pt idx="9995">
                        <c:v>4.9989999999999997</c:v>
                      </c:pt>
                      <c:pt idx="9996">
                        <c:v>4.9989999999999997</c:v>
                      </c:pt>
                      <c:pt idx="9997">
                        <c:v>5</c:v>
                      </c:pt>
                      <c:pt idx="9998">
                        <c:v>5</c:v>
                      </c:pt>
                      <c:pt idx="9999">
                        <c:v>5.0010000000000003</c:v>
                      </c:pt>
                      <c:pt idx="10000">
                        <c:v>5.0010000000000003</c:v>
                      </c:pt>
                      <c:pt idx="10001">
                        <c:v>5.0019999999999998</c:v>
                      </c:pt>
                      <c:pt idx="10002">
                        <c:v>5.0019999999999998</c:v>
                      </c:pt>
                      <c:pt idx="10003">
                        <c:v>5.0030000000000001</c:v>
                      </c:pt>
                      <c:pt idx="10004">
                        <c:v>5.0030000000000001</c:v>
                      </c:pt>
                      <c:pt idx="10005">
                        <c:v>5.0039999999999996</c:v>
                      </c:pt>
                      <c:pt idx="10006">
                        <c:v>5.0039999999999996</c:v>
                      </c:pt>
                      <c:pt idx="10007">
                        <c:v>5.0049999999999999</c:v>
                      </c:pt>
                      <c:pt idx="10008">
                        <c:v>5.0049999999999999</c:v>
                      </c:pt>
                      <c:pt idx="10009">
                        <c:v>5.0060000000000002</c:v>
                      </c:pt>
                      <c:pt idx="10010">
                        <c:v>5.0060000000000002</c:v>
                      </c:pt>
                      <c:pt idx="10011">
                        <c:v>5.0069999999999997</c:v>
                      </c:pt>
                      <c:pt idx="10012">
                        <c:v>5.0069999999999997</c:v>
                      </c:pt>
                      <c:pt idx="10013">
                        <c:v>5.008</c:v>
                      </c:pt>
                      <c:pt idx="10014">
                        <c:v>5.008</c:v>
                      </c:pt>
                      <c:pt idx="10015">
                        <c:v>5.0090000000000003</c:v>
                      </c:pt>
                      <c:pt idx="10016">
                        <c:v>5.0090000000000003</c:v>
                      </c:pt>
                      <c:pt idx="10017">
                        <c:v>5.01</c:v>
                      </c:pt>
                      <c:pt idx="10018">
                        <c:v>5.01</c:v>
                      </c:pt>
                      <c:pt idx="10019">
                        <c:v>5.0110000000000001</c:v>
                      </c:pt>
                      <c:pt idx="10020">
                        <c:v>5.0110000000000001</c:v>
                      </c:pt>
                      <c:pt idx="10021">
                        <c:v>5.0119999999999996</c:v>
                      </c:pt>
                      <c:pt idx="10022">
                        <c:v>5.0119999999999996</c:v>
                      </c:pt>
                      <c:pt idx="10023">
                        <c:v>5.0129999999999999</c:v>
                      </c:pt>
                      <c:pt idx="10024">
                        <c:v>5.0129999999999999</c:v>
                      </c:pt>
                      <c:pt idx="10025">
                        <c:v>5.0140000000000002</c:v>
                      </c:pt>
                      <c:pt idx="10026">
                        <c:v>5.0140000000000002</c:v>
                      </c:pt>
                      <c:pt idx="10027">
                        <c:v>5.0149999999999997</c:v>
                      </c:pt>
                      <c:pt idx="10028">
                        <c:v>5.0149999999999997</c:v>
                      </c:pt>
                      <c:pt idx="10029">
                        <c:v>5.016</c:v>
                      </c:pt>
                      <c:pt idx="10030">
                        <c:v>5.016</c:v>
                      </c:pt>
                      <c:pt idx="10031">
                        <c:v>5.0170000000000003</c:v>
                      </c:pt>
                      <c:pt idx="10032">
                        <c:v>5.0170000000000003</c:v>
                      </c:pt>
                      <c:pt idx="10033">
                        <c:v>5.0179999999999998</c:v>
                      </c:pt>
                      <c:pt idx="10034">
                        <c:v>5.0179999999999998</c:v>
                      </c:pt>
                      <c:pt idx="10035">
                        <c:v>5.0190000000000001</c:v>
                      </c:pt>
                      <c:pt idx="10036">
                        <c:v>5.0190000000000001</c:v>
                      </c:pt>
                      <c:pt idx="10037">
                        <c:v>5.0199999999999996</c:v>
                      </c:pt>
                      <c:pt idx="10038">
                        <c:v>5.0199999999999996</c:v>
                      </c:pt>
                      <c:pt idx="10039">
                        <c:v>5.0209999999999999</c:v>
                      </c:pt>
                      <c:pt idx="10040">
                        <c:v>5.0209999999999999</c:v>
                      </c:pt>
                      <c:pt idx="10041">
                        <c:v>5.0220000000000002</c:v>
                      </c:pt>
                      <c:pt idx="10042">
                        <c:v>5.0220000000000002</c:v>
                      </c:pt>
                      <c:pt idx="10043">
                        <c:v>5.0229999999999997</c:v>
                      </c:pt>
                      <c:pt idx="10044">
                        <c:v>5.0229999999999997</c:v>
                      </c:pt>
                      <c:pt idx="10045">
                        <c:v>5.024</c:v>
                      </c:pt>
                      <c:pt idx="10046">
                        <c:v>5.024</c:v>
                      </c:pt>
                      <c:pt idx="10047">
                        <c:v>5.0250000000000004</c:v>
                      </c:pt>
                      <c:pt idx="10048">
                        <c:v>5.0250000000000004</c:v>
                      </c:pt>
                      <c:pt idx="10049">
                        <c:v>5.0259999999999998</c:v>
                      </c:pt>
                      <c:pt idx="10050">
                        <c:v>5.0259999999999998</c:v>
                      </c:pt>
                      <c:pt idx="10051">
                        <c:v>5.0270000000000001</c:v>
                      </c:pt>
                      <c:pt idx="10052">
                        <c:v>5.0270000000000001</c:v>
                      </c:pt>
                      <c:pt idx="10053">
                        <c:v>5.0279999999999996</c:v>
                      </c:pt>
                      <c:pt idx="10054">
                        <c:v>5.0279999999999996</c:v>
                      </c:pt>
                      <c:pt idx="10055">
                        <c:v>5.0289999999999999</c:v>
                      </c:pt>
                      <c:pt idx="10056">
                        <c:v>5.0289999999999999</c:v>
                      </c:pt>
                      <c:pt idx="10057">
                        <c:v>5.03</c:v>
                      </c:pt>
                      <c:pt idx="10058">
                        <c:v>5.03</c:v>
                      </c:pt>
                      <c:pt idx="10059">
                        <c:v>5.0309999999999997</c:v>
                      </c:pt>
                      <c:pt idx="10060">
                        <c:v>5.0309999999999997</c:v>
                      </c:pt>
                      <c:pt idx="10061">
                        <c:v>5.032</c:v>
                      </c:pt>
                      <c:pt idx="10062">
                        <c:v>5.032</c:v>
                      </c:pt>
                      <c:pt idx="10063">
                        <c:v>5.0330000000000004</c:v>
                      </c:pt>
                      <c:pt idx="10064">
                        <c:v>5.0330000000000004</c:v>
                      </c:pt>
                      <c:pt idx="10065">
                        <c:v>5.0339999999999998</c:v>
                      </c:pt>
                      <c:pt idx="10066">
                        <c:v>5.0339999999999998</c:v>
                      </c:pt>
                      <c:pt idx="10067">
                        <c:v>5.0350000000000001</c:v>
                      </c:pt>
                      <c:pt idx="10068">
                        <c:v>5.0350000000000001</c:v>
                      </c:pt>
                      <c:pt idx="10069">
                        <c:v>5.0359999999999996</c:v>
                      </c:pt>
                      <c:pt idx="10070">
                        <c:v>5.0359999999999996</c:v>
                      </c:pt>
                      <c:pt idx="10071">
                        <c:v>5.0369999999999999</c:v>
                      </c:pt>
                      <c:pt idx="10072">
                        <c:v>5.0369999999999999</c:v>
                      </c:pt>
                      <c:pt idx="10073">
                        <c:v>5.0380000000000003</c:v>
                      </c:pt>
                      <c:pt idx="10074">
                        <c:v>5.0380000000000003</c:v>
                      </c:pt>
                      <c:pt idx="10075">
                        <c:v>5.0389999999999997</c:v>
                      </c:pt>
                      <c:pt idx="10076">
                        <c:v>5.0389999999999997</c:v>
                      </c:pt>
                      <c:pt idx="10077">
                        <c:v>5.04</c:v>
                      </c:pt>
                      <c:pt idx="10078">
                        <c:v>5.04</c:v>
                      </c:pt>
                      <c:pt idx="10079">
                        <c:v>5.0410000000000004</c:v>
                      </c:pt>
                      <c:pt idx="10080">
                        <c:v>5.0410000000000004</c:v>
                      </c:pt>
                      <c:pt idx="10081">
                        <c:v>5.0419999999999998</c:v>
                      </c:pt>
                      <c:pt idx="10082">
                        <c:v>5.0419999999999998</c:v>
                      </c:pt>
                      <c:pt idx="10083">
                        <c:v>5.0430000000000001</c:v>
                      </c:pt>
                      <c:pt idx="10084">
                        <c:v>5.0430000000000001</c:v>
                      </c:pt>
                      <c:pt idx="10085">
                        <c:v>5.0439999999999996</c:v>
                      </c:pt>
                      <c:pt idx="10086">
                        <c:v>5.0439999999999996</c:v>
                      </c:pt>
                      <c:pt idx="10087">
                        <c:v>5.0449999999999999</c:v>
                      </c:pt>
                      <c:pt idx="10088">
                        <c:v>5.0449999999999999</c:v>
                      </c:pt>
                      <c:pt idx="10089">
                        <c:v>5.0460000000000003</c:v>
                      </c:pt>
                      <c:pt idx="10090">
                        <c:v>5.0460000000000003</c:v>
                      </c:pt>
                      <c:pt idx="10091">
                        <c:v>5.0469999999999997</c:v>
                      </c:pt>
                      <c:pt idx="10092">
                        <c:v>5.0469999999999997</c:v>
                      </c:pt>
                      <c:pt idx="10093">
                        <c:v>5.048</c:v>
                      </c:pt>
                      <c:pt idx="10094">
                        <c:v>5.048</c:v>
                      </c:pt>
                      <c:pt idx="10095">
                        <c:v>5.0490000000000004</c:v>
                      </c:pt>
                      <c:pt idx="10096">
                        <c:v>5.0490000000000004</c:v>
                      </c:pt>
                      <c:pt idx="10097">
                        <c:v>5.05</c:v>
                      </c:pt>
                      <c:pt idx="10098">
                        <c:v>5.05</c:v>
                      </c:pt>
                      <c:pt idx="10099">
                        <c:v>5.0510000000000002</c:v>
                      </c:pt>
                      <c:pt idx="10100">
                        <c:v>5.0510000000000002</c:v>
                      </c:pt>
                      <c:pt idx="10101">
                        <c:v>5.0519999999999996</c:v>
                      </c:pt>
                      <c:pt idx="10102">
                        <c:v>5.0519999999999996</c:v>
                      </c:pt>
                      <c:pt idx="10103">
                        <c:v>5.0529999999999999</c:v>
                      </c:pt>
                      <c:pt idx="10104">
                        <c:v>5.0529999999999999</c:v>
                      </c:pt>
                      <c:pt idx="10105">
                        <c:v>5.0540000000000003</c:v>
                      </c:pt>
                      <c:pt idx="10106">
                        <c:v>5.0540000000000003</c:v>
                      </c:pt>
                      <c:pt idx="10107">
                        <c:v>5.0549999999999997</c:v>
                      </c:pt>
                      <c:pt idx="10108">
                        <c:v>5.0549999999999997</c:v>
                      </c:pt>
                      <c:pt idx="10109">
                        <c:v>5.056</c:v>
                      </c:pt>
                      <c:pt idx="10110">
                        <c:v>5.056</c:v>
                      </c:pt>
                      <c:pt idx="10111">
                        <c:v>5.0570000000000004</c:v>
                      </c:pt>
                      <c:pt idx="10112">
                        <c:v>5.0570000000000004</c:v>
                      </c:pt>
                      <c:pt idx="10113">
                        <c:v>5.0579999999999998</c:v>
                      </c:pt>
                      <c:pt idx="10114">
                        <c:v>5.0579999999999998</c:v>
                      </c:pt>
                      <c:pt idx="10115">
                        <c:v>5.0590000000000002</c:v>
                      </c:pt>
                      <c:pt idx="10116">
                        <c:v>5.0590000000000002</c:v>
                      </c:pt>
                      <c:pt idx="10117">
                        <c:v>5.0599999999999996</c:v>
                      </c:pt>
                      <c:pt idx="10118">
                        <c:v>5.0599999999999996</c:v>
                      </c:pt>
                      <c:pt idx="10119">
                        <c:v>5.0609999999999999</c:v>
                      </c:pt>
                      <c:pt idx="10120">
                        <c:v>5.0609999999999999</c:v>
                      </c:pt>
                      <c:pt idx="10121">
                        <c:v>5.0620000000000003</c:v>
                      </c:pt>
                      <c:pt idx="10122">
                        <c:v>5.0620000000000003</c:v>
                      </c:pt>
                      <c:pt idx="10123">
                        <c:v>5.0629999999999997</c:v>
                      </c:pt>
                      <c:pt idx="10124">
                        <c:v>5.0629999999999997</c:v>
                      </c:pt>
                      <c:pt idx="10125">
                        <c:v>5.0640000000000001</c:v>
                      </c:pt>
                      <c:pt idx="10126">
                        <c:v>5.0640000000000001</c:v>
                      </c:pt>
                      <c:pt idx="10127">
                        <c:v>5.0650000000000004</c:v>
                      </c:pt>
                      <c:pt idx="10128">
                        <c:v>5.0650000000000004</c:v>
                      </c:pt>
                      <c:pt idx="10129">
                        <c:v>5.0659999999999998</c:v>
                      </c:pt>
                      <c:pt idx="10130">
                        <c:v>5.0659999999999998</c:v>
                      </c:pt>
                      <c:pt idx="10131">
                        <c:v>5.0670000000000002</c:v>
                      </c:pt>
                      <c:pt idx="10132">
                        <c:v>5.0670000000000002</c:v>
                      </c:pt>
                      <c:pt idx="10133">
                        <c:v>5.0679999999999996</c:v>
                      </c:pt>
                      <c:pt idx="10134">
                        <c:v>5.0679999999999996</c:v>
                      </c:pt>
                      <c:pt idx="10135">
                        <c:v>5.069</c:v>
                      </c:pt>
                      <c:pt idx="10136">
                        <c:v>5.069</c:v>
                      </c:pt>
                      <c:pt idx="10137">
                        <c:v>5.07</c:v>
                      </c:pt>
                      <c:pt idx="10138">
                        <c:v>5.07</c:v>
                      </c:pt>
                      <c:pt idx="10139">
                        <c:v>5.0709999999999997</c:v>
                      </c:pt>
                      <c:pt idx="10140">
                        <c:v>5.0709999999999997</c:v>
                      </c:pt>
                      <c:pt idx="10141">
                        <c:v>5.0720000000000001</c:v>
                      </c:pt>
                      <c:pt idx="10142">
                        <c:v>5.0720000000000001</c:v>
                      </c:pt>
                      <c:pt idx="10143">
                        <c:v>5.0730000000000004</c:v>
                      </c:pt>
                      <c:pt idx="10144">
                        <c:v>5.0730000000000004</c:v>
                      </c:pt>
                      <c:pt idx="10145">
                        <c:v>5.0739999999999998</c:v>
                      </c:pt>
                      <c:pt idx="10146">
                        <c:v>5.0739999999999998</c:v>
                      </c:pt>
                      <c:pt idx="10147">
                        <c:v>5.0750000000000002</c:v>
                      </c:pt>
                      <c:pt idx="10148">
                        <c:v>5.0750000000000002</c:v>
                      </c:pt>
                      <c:pt idx="10149">
                        <c:v>5.0759999999999996</c:v>
                      </c:pt>
                      <c:pt idx="10150">
                        <c:v>5.0759999999999996</c:v>
                      </c:pt>
                      <c:pt idx="10151">
                        <c:v>5.077</c:v>
                      </c:pt>
                      <c:pt idx="10152">
                        <c:v>5.077</c:v>
                      </c:pt>
                      <c:pt idx="10153">
                        <c:v>5.0780000000000003</c:v>
                      </c:pt>
                      <c:pt idx="10154">
                        <c:v>5.0780000000000003</c:v>
                      </c:pt>
                      <c:pt idx="10155">
                        <c:v>5.0789999999999997</c:v>
                      </c:pt>
                      <c:pt idx="10156">
                        <c:v>5.0789999999999997</c:v>
                      </c:pt>
                      <c:pt idx="10157">
                        <c:v>5.08</c:v>
                      </c:pt>
                      <c:pt idx="10158">
                        <c:v>5.08</c:v>
                      </c:pt>
                      <c:pt idx="10159">
                        <c:v>5.0810000000000004</c:v>
                      </c:pt>
                      <c:pt idx="10160">
                        <c:v>5.0810000000000004</c:v>
                      </c:pt>
                      <c:pt idx="10161">
                        <c:v>5.0819999999999999</c:v>
                      </c:pt>
                      <c:pt idx="10162">
                        <c:v>5.0819999999999999</c:v>
                      </c:pt>
                      <c:pt idx="10163">
                        <c:v>5.0830000000000002</c:v>
                      </c:pt>
                      <c:pt idx="10164">
                        <c:v>5.0830000000000002</c:v>
                      </c:pt>
                      <c:pt idx="10165">
                        <c:v>5.0839999999999996</c:v>
                      </c:pt>
                      <c:pt idx="10166">
                        <c:v>5.0839999999999996</c:v>
                      </c:pt>
                      <c:pt idx="10167">
                        <c:v>5.085</c:v>
                      </c:pt>
                      <c:pt idx="10168">
                        <c:v>5.085</c:v>
                      </c:pt>
                      <c:pt idx="10169">
                        <c:v>5.0860000000000003</c:v>
                      </c:pt>
                      <c:pt idx="10170">
                        <c:v>5.0860000000000003</c:v>
                      </c:pt>
                      <c:pt idx="10171">
                        <c:v>5.0869999999999997</c:v>
                      </c:pt>
                      <c:pt idx="10172">
                        <c:v>5.0869999999999997</c:v>
                      </c:pt>
                      <c:pt idx="10173">
                        <c:v>5.0880000000000001</c:v>
                      </c:pt>
                      <c:pt idx="10174">
                        <c:v>5.0880000000000001</c:v>
                      </c:pt>
                      <c:pt idx="10175">
                        <c:v>5.0890000000000004</c:v>
                      </c:pt>
                      <c:pt idx="10176">
                        <c:v>5.0890000000000004</c:v>
                      </c:pt>
                      <c:pt idx="10177">
                        <c:v>5.09</c:v>
                      </c:pt>
                      <c:pt idx="10178">
                        <c:v>5.09</c:v>
                      </c:pt>
                      <c:pt idx="10179">
                        <c:v>5.0910000000000002</c:v>
                      </c:pt>
                      <c:pt idx="10180">
                        <c:v>5.0910000000000002</c:v>
                      </c:pt>
                      <c:pt idx="10181">
                        <c:v>5.0919999999999996</c:v>
                      </c:pt>
                      <c:pt idx="10182">
                        <c:v>5.0919999999999996</c:v>
                      </c:pt>
                      <c:pt idx="10183">
                        <c:v>5.093</c:v>
                      </c:pt>
                      <c:pt idx="10184">
                        <c:v>5.093</c:v>
                      </c:pt>
                      <c:pt idx="10185">
                        <c:v>5.0940000000000003</c:v>
                      </c:pt>
                      <c:pt idx="10186">
                        <c:v>5.0940000000000003</c:v>
                      </c:pt>
                      <c:pt idx="10187">
                        <c:v>5.0949999999999998</c:v>
                      </c:pt>
                      <c:pt idx="10188">
                        <c:v>5.0949999999999998</c:v>
                      </c:pt>
                      <c:pt idx="10189">
                        <c:v>5.0960000000000001</c:v>
                      </c:pt>
                      <c:pt idx="10190">
                        <c:v>5.0960000000000001</c:v>
                      </c:pt>
                      <c:pt idx="10191">
                        <c:v>5.0970000000000004</c:v>
                      </c:pt>
                      <c:pt idx="10192">
                        <c:v>5.0970000000000004</c:v>
                      </c:pt>
                      <c:pt idx="10193">
                        <c:v>5.0979999999999999</c:v>
                      </c:pt>
                      <c:pt idx="10194">
                        <c:v>5.0979999999999999</c:v>
                      </c:pt>
                      <c:pt idx="10195">
                        <c:v>5.0990000000000002</c:v>
                      </c:pt>
                      <c:pt idx="10196">
                        <c:v>5.0990000000000002</c:v>
                      </c:pt>
                      <c:pt idx="10197">
                        <c:v>5.0999999999999996</c:v>
                      </c:pt>
                      <c:pt idx="10198">
                        <c:v>5.0999999999999996</c:v>
                      </c:pt>
                      <c:pt idx="10199">
                        <c:v>5.101</c:v>
                      </c:pt>
                      <c:pt idx="10200">
                        <c:v>5.101</c:v>
                      </c:pt>
                      <c:pt idx="10201">
                        <c:v>5.1020000000000003</c:v>
                      </c:pt>
                      <c:pt idx="10202">
                        <c:v>5.1020000000000003</c:v>
                      </c:pt>
                      <c:pt idx="10203">
                        <c:v>5.1029999999999998</c:v>
                      </c:pt>
                      <c:pt idx="10204">
                        <c:v>5.1029999999999998</c:v>
                      </c:pt>
                      <c:pt idx="10205">
                        <c:v>5.1040000000000001</c:v>
                      </c:pt>
                      <c:pt idx="10206">
                        <c:v>5.1040000000000001</c:v>
                      </c:pt>
                      <c:pt idx="10207">
                        <c:v>5.1050000000000004</c:v>
                      </c:pt>
                      <c:pt idx="10208">
                        <c:v>5.1050000000000004</c:v>
                      </c:pt>
                      <c:pt idx="10209">
                        <c:v>5.1059999999999999</c:v>
                      </c:pt>
                      <c:pt idx="10210">
                        <c:v>5.1059999999999999</c:v>
                      </c:pt>
                      <c:pt idx="10211">
                        <c:v>5.1070000000000002</c:v>
                      </c:pt>
                      <c:pt idx="10212">
                        <c:v>5.1070000000000002</c:v>
                      </c:pt>
                      <c:pt idx="10213">
                        <c:v>5.1079999999999997</c:v>
                      </c:pt>
                      <c:pt idx="10214">
                        <c:v>5.1079999999999997</c:v>
                      </c:pt>
                      <c:pt idx="10215">
                        <c:v>5.109</c:v>
                      </c:pt>
                      <c:pt idx="10216">
                        <c:v>5.109</c:v>
                      </c:pt>
                      <c:pt idx="10217">
                        <c:v>5.1100000000000003</c:v>
                      </c:pt>
                      <c:pt idx="10218">
                        <c:v>5.1100000000000003</c:v>
                      </c:pt>
                      <c:pt idx="10219">
                        <c:v>5.1109999999999998</c:v>
                      </c:pt>
                      <c:pt idx="10220">
                        <c:v>5.1109999999999998</c:v>
                      </c:pt>
                      <c:pt idx="10221">
                        <c:v>5.1120000000000001</c:v>
                      </c:pt>
                      <c:pt idx="10222">
                        <c:v>5.1120000000000001</c:v>
                      </c:pt>
                      <c:pt idx="10223">
                        <c:v>5.1130000000000004</c:v>
                      </c:pt>
                      <c:pt idx="10224">
                        <c:v>5.1130000000000004</c:v>
                      </c:pt>
                      <c:pt idx="10225">
                        <c:v>5.1139999999999999</c:v>
                      </c:pt>
                      <c:pt idx="10226">
                        <c:v>5.1139999999999999</c:v>
                      </c:pt>
                      <c:pt idx="10227">
                        <c:v>5.1150000000000002</c:v>
                      </c:pt>
                      <c:pt idx="10228">
                        <c:v>5.1150000000000002</c:v>
                      </c:pt>
                      <c:pt idx="10229">
                        <c:v>5.1159999999999997</c:v>
                      </c:pt>
                      <c:pt idx="10230">
                        <c:v>5.1159999999999997</c:v>
                      </c:pt>
                      <c:pt idx="10231">
                        <c:v>5.117</c:v>
                      </c:pt>
                      <c:pt idx="10232">
                        <c:v>5.117</c:v>
                      </c:pt>
                      <c:pt idx="10233">
                        <c:v>5.1180000000000003</c:v>
                      </c:pt>
                      <c:pt idx="10234">
                        <c:v>5.1180000000000003</c:v>
                      </c:pt>
                      <c:pt idx="10235">
                        <c:v>5.1189999999999998</c:v>
                      </c:pt>
                      <c:pt idx="10236">
                        <c:v>5.1189999999999998</c:v>
                      </c:pt>
                      <c:pt idx="10237">
                        <c:v>5.12</c:v>
                      </c:pt>
                      <c:pt idx="10238">
                        <c:v>5.12</c:v>
                      </c:pt>
                      <c:pt idx="10239">
                        <c:v>5.1210000000000004</c:v>
                      </c:pt>
                      <c:pt idx="10240">
                        <c:v>5.1210000000000004</c:v>
                      </c:pt>
                      <c:pt idx="10241">
                        <c:v>5.1219999999999999</c:v>
                      </c:pt>
                      <c:pt idx="10242">
                        <c:v>5.1219999999999999</c:v>
                      </c:pt>
                      <c:pt idx="10243">
                        <c:v>5.1230000000000002</c:v>
                      </c:pt>
                      <c:pt idx="10244">
                        <c:v>5.1230000000000002</c:v>
                      </c:pt>
                      <c:pt idx="10245">
                        <c:v>5.1239999999999997</c:v>
                      </c:pt>
                      <c:pt idx="10246">
                        <c:v>5.1239999999999997</c:v>
                      </c:pt>
                      <c:pt idx="10247">
                        <c:v>5.125</c:v>
                      </c:pt>
                      <c:pt idx="10248">
                        <c:v>5.125</c:v>
                      </c:pt>
                      <c:pt idx="10249">
                        <c:v>5.1260000000000003</c:v>
                      </c:pt>
                      <c:pt idx="10250">
                        <c:v>5.1260000000000003</c:v>
                      </c:pt>
                      <c:pt idx="10251">
                        <c:v>5.1269999999999998</c:v>
                      </c:pt>
                      <c:pt idx="10252">
                        <c:v>5.1269999999999998</c:v>
                      </c:pt>
                      <c:pt idx="10253">
                        <c:v>5.1280000000000001</c:v>
                      </c:pt>
                      <c:pt idx="10254">
                        <c:v>5.1280000000000001</c:v>
                      </c:pt>
                      <c:pt idx="10255">
                        <c:v>5.1289999999999996</c:v>
                      </c:pt>
                      <c:pt idx="10256">
                        <c:v>5.1289999999999996</c:v>
                      </c:pt>
                      <c:pt idx="10257">
                        <c:v>5.13</c:v>
                      </c:pt>
                      <c:pt idx="10258">
                        <c:v>5.13</c:v>
                      </c:pt>
                      <c:pt idx="10259">
                        <c:v>5.1310000000000002</c:v>
                      </c:pt>
                      <c:pt idx="10260">
                        <c:v>5.1310000000000002</c:v>
                      </c:pt>
                      <c:pt idx="10261">
                        <c:v>5.1319999999999997</c:v>
                      </c:pt>
                      <c:pt idx="10262">
                        <c:v>5.1319999999999997</c:v>
                      </c:pt>
                      <c:pt idx="10263">
                        <c:v>5.133</c:v>
                      </c:pt>
                      <c:pt idx="10264">
                        <c:v>5.133</c:v>
                      </c:pt>
                      <c:pt idx="10265">
                        <c:v>5.1340000000000003</c:v>
                      </c:pt>
                      <c:pt idx="10266">
                        <c:v>5.1340000000000003</c:v>
                      </c:pt>
                      <c:pt idx="10267">
                        <c:v>5.1349999999999998</c:v>
                      </c:pt>
                      <c:pt idx="10268">
                        <c:v>5.1349999999999998</c:v>
                      </c:pt>
                      <c:pt idx="10269">
                        <c:v>5.1360000000000001</c:v>
                      </c:pt>
                      <c:pt idx="10270">
                        <c:v>5.1360000000000001</c:v>
                      </c:pt>
                      <c:pt idx="10271">
                        <c:v>5.1369999999999996</c:v>
                      </c:pt>
                      <c:pt idx="10272">
                        <c:v>5.1369999999999996</c:v>
                      </c:pt>
                      <c:pt idx="10273">
                        <c:v>5.1379999999999999</c:v>
                      </c:pt>
                      <c:pt idx="10274">
                        <c:v>5.1379999999999999</c:v>
                      </c:pt>
                      <c:pt idx="10275">
                        <c:v>5.1390000000000002</c:v>
                      </c:pt>
                      <c:pt idx="10276">
                        <c:v>5.1390000000000002</c:v>
                      </c:pt>
                      <c:pt idx="10277">
                        <c:v>5.14</c:v>
                      </c:pt>
                      <c:pt idx="10278">
                        <c:v>5.14</c:v>
                      </c:pt>
                      <c:pt idx="10279">
                        <c:v>5.141</c:v>
                      </c:pt>
                      <c:pt idx="10280">
                        <c:v>5.141</c:v>
                      </c:pt>
                      <c:pt idx="10281">
                        <c:v>5.1420000000000003</c:v>
                      </c:pt>
                      <c:pt idx="10282">
                        <c:v>5.1420000000000003</c:v>
                      </c:pt>
                      <c:pt idx="10283">
                        <c:v>5.1429999999999998</c:v>
                      </c:pt>
                      <c:pt idx="10284">
                        <c:v>5.1429999999999998</c:v>
                      </c:pt>
                      <c:pt idx="10285">
                        <c:v>5.1440000000000001</c:v>
                      </c:pt>
                      <c:pt idx="10286">
                        <c:v>5.1440000000000001</c:v>
                      </c:pt>
                      <c:pt idx="10287">
                        <c:v>5.1449999999999996</c:v>
                      </c:pt>
                      <c:pt idx="10288">
                        <c:v>5.1449999999999996</c:v>
                      </c:pt>
                      <c:pt idx="10289">
                        <c:v>5.1459999999999999</c:v>
                      </c:pt>
                      <c:pt idx="10290">
                        <c:v>5.1459999999999999</c:v>
                      </c:pt>
                      <c:pt idx="10291">
                        <c:v>5.1470000000000002</c:v>
                      </c:pt>
                      <c:pt idx="10292">
                        <c:v>5.1470000000000002</c:v>
                      </c:pt>
                      <c:pt idx="10293">
                        <c:v>5.1479999999999997</c:v>
                      </c:pt>
                      <c:pt idx="10294">
                        <c:v>5.1479999999999997</c:v>
                      </c:pt>
                      <c:pt idx="10295">
                        <c:v>5.149</c:v>
                      </c:pt>
                      <c:pt idx="10296">
                        <c:v>5.149</c:v>
                      </c:pt>
                      <c:pt idx="10297">
                        <c:v>5.15</c:v>
                      </c:pt>
                      <c:pt idx="10298">
                        <c:v>5.15</c:v>
                      </c:pt>
                      <c:pt idx="10299">
                        <c:v>5.1509999999999998</c:v>
                      </c:pt>
                      <c:pt idx="10300">
                        <c:v>5.1509999999999998</c:v>
                      </c:pt>
                      <c:pt idx="10301">
                        <c:v>5.1520000000000001</c:v>
                      </c:pt>
                      <c:pt idx="10302">
                        <c:v>5.1520000000000001</c:v>
                      </c:pt>
                      <c:pt idx="10303">
                        <c:v>5.1529999999999996</c:v>
                      </c:pt>
                      <c:pt idx="10304">
                        <c:v>5.1529999999999996</c:v>
                      </c:pt>
                      <c:pt idx="10305">
                        <c:v>5.1539999999999999</c:v>
                      </c:pt>
                      <c:pt idx="10306">
                        <c:v>5.1539999999999999</c:v>
                      </c:pt>
                      <c:pt idx="10307">
                        <c:v>5.1550000000000002</c:v>
                      </c:pt>
                      <c:pt idx="10308">
                        <c:v>5.1550000000000002</c:v>
                      </c:pt>
                      <c:pt idx="10309">
                        <c:v>5.1559999999999997</c:v>
                      </c:pt>
                      <c:pt idx="10310">
                        <c:v>5.1559999999999997</c:v>
                      </c:pt>
                      <c:pt idx="10311">
                        <c:v>5.157</c:v>
                      </c:pt>
                      <c:pt idx="10312">
                        <c:v>5.157</c:v>
                      </c:pt>
                      <c:pt idx="10313">
                        <c:v>5.1580000000000004</c:v>
                      </c:pt>
                      <c:pt idx="10314">
                        <c:v>5.1580000000000004</c:v>
                      </c:pt>
                      <c:pt idx="10315">
                        <c:v>5.1589999999999998</c:v>
                      </c:pt>
                      <c:pt idx="10316">
                        <c:v>5.1589999999999998</c:v>
                      </c:pt>
                      <c:pt idx="10317">
                        <c:v>5.16</c:v>
                      </c:pt>
                      <c:pt idx="10318">
                        <c:v>5.16</c:v>
                      </c:pt>
                      <c:pt idx="10319">
                        <c:v>5.1609999999999996</c:v>
                      </c:pt>
                      <c:pt idx="10320">
                        <c:v>5.1609999999999996</c:v>
                      </c:pt>
                      <c:pt idx="10321">
                        <c:v>5.1619999999999999</c:v>
                      </c:pt>
                      <c:pt idx="10322">
                        <c:v>5.1619999999999999</c:v>
                      </c:pt>
                      <c:pt idx="10323">
                        <c:v>5.1630000000000003</c:v>
                      </c:pt>
                      <c:pt idx="10324">
                        <c:v>5.1630000000000003</c:v>
                      </c:pt>
                      <c:pt idx="10325">
                        <c:v>5.1639999999999997</c:v>
                      </c:pt>
                      <c:pt idx="10326">
                        <c:v>5.1639999999999997</c:v>
                      </c:pt>
                      <c:pt idx="10327">
                        <c:v>5.165</c:v>
                      </c:pt>
                      <c:pt idx="10328">
                        <c:v>5.165</c:v>
                      </c:pt>
                      <c:pt idx="10329">
                        <c:v>5.1660000000000004</c:v>
                      </c:pt>
                      <c:pt idx="10330">
                        <c:v>5.1660000000000004</c:v>
                      </c:pt>
                      <c:pt idx="10331">
                        <c:v>5.1669999999999998</c:v>
                      </c:pt>
                      <c:pt idx="10332">
                        <c:v>5.1669999999999998</c:v>
                      </c:pt>
                      <c:pt idx="10333">
                        <c:v>5.1680000000000001</c:v>
                      </c:pt>
                      <c:pt idx="10334">
                        <c:v>5.1680000000000001</c:v>
                      </c:pt>
                      <c:pt idx="10335">
                        <c:v>5.1689999999999996</c:v>
                      </c:pt>
                      <c:pt idx="10336">
                        <c:v>5.1689999999999996</c:v>
                      </c:pt>
                      <c:pt idx="10337">
                        <c:v>5.17</c:v>
                      </c:pt>
                      <c:pt idx="10338">
                        <c:v>5.17</c:v>
                      </c:pt>
                      <c:pt idx="10339">
                        <c:v>5.1710000000000003</c:v>
                      </c:pt>
                      <c:pt idx="10340">
                        <c:v>5.1710000000000003</c:v>
                      </c:pt>
                      <c:pt idx="10341">
                        <c:v>5.1719999999999997</c:v>
                      </c:pt>
                      <c:pt idx="10342">
                        <c:v>5.1719999999999997</c:v>
                      </c:pt>
                      <c:pt idx="10343">
                        <c:v>5.173</c:v>
                      </c:pt>
                      <c:pt idx="10344">
                        <c:v>5.173</c:v>
                      </c:pt>
                      <c:pt idx="10345">
                        <c:v>5.1740000000000004</c:v>
                      </c:pt>
                      <c:pt idx="10346">
                        <c:v>5.1740000000000004</c:v>
                      </c:pt>
                      <c:pt idx="10347">
                        <c:v>5.1749999999999998</c:v>
                      </c:pt>
                      <c:pt idx="10348">
                        <c:v>5.1749999999999998</c:v>
                      </c:pt>
                      <c:pt idx="10349">
                        <c:v>5.1760000000000002</c:v>
                      </c:pt>
                      <c:pt idx="10350">
                        <c:v>5.1760000000000002</c:v>
                      </c:pt>
                      <c:pt idx="10351">
                        <c:v>5.1769999999999996</c:v>
                      </c:pt>
                      <c:pt idx="10352">
                        <c:v>5.1769999999999996</c:v>
                      </c:pt>
                      <c:pt idx="10353">
                        <c:v>5.1779999999999999</c:v>
                      </c:pt>
                      <c:pt idx="10354">
                        <c:v>5.1779999999999999</c:v>
                      </c:pt>
                      <c:pt idx="10355">
                        <c:v>5.1790000000000003</c:v>
                      </c:pt>
                      <c:pt idx="10356">
                        <c:v>5.1790000000000003</c:v>
                      </c:pt>
                      <c:pt idx="10357">
                        <c:v>5.18</c:v>
                      </c:pt>
                      <c:pt idx="10358">
                        <c:v>5.18</c:v>
                      </c:pt>
                      <c:pt idx="10359">
                        <c:v>5.181</c:v>
                      </c:pt>
                      <c:pt idx="10360">
                        <c:v>5.181</c:v>
                      </c:pt>
                      <c:pt idx="10361">
                        <c:v>5.1820000000000004</c:v>
                      </c:pt>
                      <c:pt idx="10362">
                        <c:v>5.1820000000000004</c:v>
                      </c:pt>
                      <c:pt idx="10363">
                        <c:v>5.1829999999999998</c:v>
                      </c:pt>
                      <c:pt idx="10364">
                        <c:v>5.1829999999999998</c:v>
                      </c:pt>
                      <c:pt idx="10365">
                        <c:v>5.1840000000000002</c:v>
                      </c:pt>
                      <c:pt idx="10366">
                        <c:v>5.1840000000000002</c:v>
                      </c:pt>
                      <c:pt idx="10367">
                        <c:v>5.1849999999999996</c:v>
                      </c:pt>
                      <c:pt idx="10368">
                        <c:v>5.1849999999999996</c:v>
                      </c:pt>
                      <c:pt idx="10369">
                        <c:v>5.1859999999999999</c:v>
                      </c:pt>
                      <c:pt idx="10370">
                        <c:v>5.1859999999999999</c:v>
                      </c:pt>
                      <c:pt idx="10371">
                        <c:v>5.1870000000000003</c:v>
                      </c:pt>
                      <c:pt idx="10372">
                        <c:v>5.1870000000000003</c:v>
                      </c:pt>
                      <c:pt idx="10373">
                        <c:v>5.1879999999999997</c:v>
                      </c:pt>
                      <c:pt idx="10374">
                        <c:v>5.1879999999999997</c:v>
                      </c:pt>
                      <c:pt idx="10375">
                        <c:v>5.1890000000000001</c:v>
                      </c:pt>
                      <c:pt idx="10376">
                        <c:v>5.1890000000000001</c:v>
                      </c:pt>
                      <c:pt idx="10377">
                        <c:v>5.19</c:v>
                      </c:pt>
                      <c:pt idx="10378">
                        <c:v>5.19</c:v>
                      </c:pt>
                      <c:pt idx="10379">
                        <c:v>5.1909999999999998</c:v>
                      </c:pt>
                      <c:pt idx="10380">
                        <c:v>5.1909999999999998</c:v>
                      </c:pt>
                      <c:pt idx="10381">
                        <c:v>5.1920000000000002</c:v>
                      </c:pt>
                      <c:pt idx="10382">
                        <c:v>5.1920000000000002</c:v>
                      </c:pt>
                      <c:pt idx="10383">
                        <c:v>5.1929999999999996</c:v>
                      </c:pt>
                      <c:pt idx="10384">
                        <c:v>5.1929999999999996</c:v>
                      </c:pt>
                      <c:pt idx="10385">
                        <c:v>5.194</c:v>
                      </c:pt>
                      <c:pt idx="10386">
                        <c:v>5.194</c:v>
                      </c:pt>
                      <c:pt idx="10387">
                        <c:v>5.1950000000000003</c:v>
                      </c:pt>
                      <c:pt idx="10388">
                        <c:v>5.1950000000000003</c:v>
                      </c:pt>
                      <c:pt idx="10389">
                        <c:v>5.1959999999999997</c:v>
                      </c:pt>
                      <c:pt idx="10390">
                        <c:v>5.1959999999999997</c:v>
                      </c:pt>
                      <c:pt idx="10391">
                        <c:v>5.1970000000000001</c:v>
                      </c:pt>
                      <c:pt idx="10392">
                        <c:v>5.1970000000000001</c:v>
                      </c:pt>
                      <c:pt idx="10393">
                        <c:v>5.1980000000000004</c:v>
                      </c:pt>
                      <c:pt idx="10394">
                        <c:v>5.1980000000000004</c:v>
                      </c:pt>
                      <c:pt idx="10395">
                        <c:v>5.1989999999999998</c:v>
                      </c:pt>
                      <c:pt idx="10396">
                        <c:v>5.1989999999999998</c:v>
                      </c:pt>
                      <c:pt idx="10397">
                        <c:v>5.2</c:v>
                      </c:pt>
                      <c:pt idx="10398">
                        <c:v>5.2</c:v>
                      </c:pt>
                      <c:pt idx="10399">
                        <c:v>5.2009999999999996</c:v>
                      </c:pt>
                      <c:pt idx="10400">
                        <c:v>5.2009999999999996</c:v>
                      </c:pt>
                      <c:pt idx="10401">
                        <c:v>5.202</c:v>
                      </c:pt>
                      <c:pt idx="10402">
                        <c:v>5.202</c:v>
                      </c:pt>
                      <c:pt idx="10403">
                        <c:v>5.2030000000000003</c:v>
                      </c:pt>
                      <c:pt idx="10404">
                        <c:v>5.2030000000000003</c:v>
                      </c:pt>
                      <c:pt idx="10405">
                        <c:v>5.2039999999999997</c:v>
                      </c:pt>
                      <c:pt idx="10406">
                        <c:v>5.2039999999999997</c:v>
                      </c:pt>
                      <c:pt idx="10407">
                        <c:v>5.2050000000000001</c:v>
                      </c:pt>
                      <c:pt idx="10408">
                        <c:v>5.2050000000000001</c:v>
                      </c:pt>
                      <c:pt idx="10409">
                        <c:v>5.2060000000000004</c:v>
                      </c:pt>
                      <c:pt idx="10410">
                        <c:v>5.2060000000000004</c:v>
                      </c:pt>
                      <c:pt idx="10411">
                        <c:v>5.2069999999999999</c:v>
                      </c:pt>
                      <c:pt idx="10412">
                        <c:v>5.2069999999999999</c:v>
                      </c:pt>
                      <c:pt idx="10413">
                        <c:v>5.2080000000000002</c:v>
                      </c:pt>
                      <c:pt idx="10414">
                        <c:v>5.2080000000000002</c:v>
                      </c:pt>
                      <c:pt idx="10415">
                        <c:v>5.2089999999999996</c:v>
                      </c:pt>
                      <c:pt idx="10416">
                        <c:v>5.2089999999999996</c:v>
                      </c:pt>
                      <c:pt idx="10417">
                        <c:v>5.21</c:v>
                      </c:pt>
                      <c:pt idx="10418">
                        <c:v>5.21</c:v>
                      </c:pt>
                      <c:pt idx="10419">
                        <c:v>5.2110000000000003</c:v>
                      </c:pt>
                      <c:pt idx="10420">
                        <c:v>5.2110000000000003</c:v>
                      </c:pt>
                      <c:pt idx="10421">
                        <c:v>5.2119999999999997</c:v>
                      </c:pt>
                      <c:pt idx="10422">
                        <c:v>5.2119999999999997</c:v>
                      </c:pt>
                      <c:pt idx="10423">
                        <c:v>5.2130000000000001</c:v>
                      </c:pt>
                      <c:pt idx="10424">
                        <c:v>5.2130000000000001</c:v>
                      </c:pt>
                      <c:pt idx="10425">
                        <c:v>5.2140000000000004</c:v>
                      </c:pt>
                      <c:pt idx="10426">
                        <c:v>5.2140000000000004</c:v>
                      </c:pt>
                      <c:pt idx="10427">
                        <c:v>5.2149999999999999</c:v>
                      </c:pt>
                      <c:pt idx="10428">
                        <c:v>5.2149999999999999</c:v>
                      </c:pt>
                      <c:pt idx="10429">
                        <c:v>5.2160000000000002</c:v>
                      </c:pt>
                      <c:pt idx="10430">
                        <c:v>5.2160000000000002</c:v>
                      </c:pt>
                      <c:pt idx="10431">
                        <c:v>5.2169999999999996</c:v>
                      </c:pt>
                      <c:pt idx="10432">
                        <c:v>5.2169999999999996</c:v>
                      </c:pt>
                      <c:pt idx="10433">
                        <c:v>5.218</c:v>
                      </c:pt>
                      <c:pt idx="10434">
                        <c:v>5.218</c:v>
                      </c:pt>
                      <c:pt idx="10435">
                        <c:v>5.2190000000000003</c:v>
                      </c:pt>
                      <c:pt idx="10436">
                        <c:v>5.2190000000000003</c:v>
                      </c:pt>
                      <c:pt idx="10437">
                        <c:v>5.22</c:v>
                      </c:pt>
                      <c:pt idx="10438">
                        <c:v>5.22</c:v>
                      </c:pt>
                      <c:pt idx="10439">
                        <c:v>5.2210000000000001</c:v>
                      </c:pt>
                      <c:pt idx="10440">
                        <c:v>5.2210000000000001</c:v>
                      </c:pt>
                      <c:pt idx="10441">
                        <c:v>5.2220000000000004</c:v>
                      </c:pt>
                      <c:pt idx="10442">
                        <c:v>5.2220000000000004</c:v>
                      </c:pt>
                      <c:pt idx="10443">
                        <c:v>5.2229999999999999</c:v>
                      </c:pt>
                      <c:pt idx="10444">
                        <c:v>5.2229999999999999</c:v>
                      </c:pt>
                      <c:pt idx="10445">
                        <c:v>5.2240000000000002</c:v>
                      </c:pt>
                      <c:pt idx="10446">
                        <c:v>5.2240000000000002</c:v>
                      </c:pt>
                      <c:pt idx="10447">
                        <c:v>5.2249999999999996</c:v>
                      </c:pt>
                      <c:pt idx="10448">
                        <c:v>5.2249999999999996</c:v>
                      </c:pt>
                      <c:pt idx="10449">
                        <c:v>5.226</c:v>
                      </c:pt>
                      <c:pt idx="10450">
                        <c:v>5.226</c:v>
                      </c:pt>
                      <c:pt idx="10451">
                        <c:v>5.2270000000000003</c:v>
                      </c:pt>
                      <c:pt idx="10452">
                        <c:v>5.2270000000000003</c:v>
                      </c:pt>
                      <c:pt idx="10453">
                        <c:v>5.2279999999999998</c:v>
                      </c:pt>
                      <c:pt idx="10454">
                        <c:v>5.2279999999999998</c:v>
                      </c:pt>
                      <c:pt idx="10455">
                        <c:v>5.2290000000000001</c:v>
                      </c:pt>
                      <c:pt idx="10456">
                        <c:v>5.2290000000000001</c:v>
                      </c:pt>
                      <c:pt idx="10457">
                        <c:v>5.23</c:v>
                      </c:pt>
                      <c:pt idx="10458">
                        <c:v>5.23</c:v>
                      </c:pt>
                      <c:pt idx="10459">
                        <c:v>5.2309999999999999</c:v>
                      </c:pt>
                      <c:pt idx="10460">
                        <c:v>5.2309999999999999</c:v>
                      </c:pt>
                      <c:pt idx="10461">
                        <c:v>5.2320000000000002</c:v>
                      </c:pt>
                      <c:pt idx="10462">
                        <c:v>5.2320000000000002</c:v>
                      </c:pt>
                      <c:pt idx="10463">
                        <c:v>5.2329999999999997</c:v>
                      </c:pt>
                      <c:pt idx="10464">
                        <c:v>5.2329999999999997</c:v>
                      </c:pt>
                      <c:pt idx="10465">
                        <c:v>5.234</c:v>
                      </c:pt>
                      <c:pt idx="10466">
                        <c:v>5.234</c:v>
                      </c:pt>
                      <c:pt idx="10467">
                        <c:v>5.2350000000000003</c:v>
                      </c:pt>
                      <c:pt idx="10468">
                        <c:v>5.2350000000000003</c:v>
                      </c:pt>
                      <c:pt idx="10469">
                        <c:v>5.2359999999999998</c:v>
                      </c:pt>
                      <c:pt idx="10470">
                        <c:v>5.2359999999999998</c:v>
                      </c:pt>
                      <c:pt idx="10471">
                        <c:v>5.2370000000000001</c:v>
                      </c:pt>
                      <c:pt idx="10472">
                        <c:v>5.2370000000000001</c:v>
                      </c:pt>
                      <c:pt idx="10473">
                        <c:v>5.2380000000000004</c:v>
                      </c:pt>
                      <c:pt idx="10474">
                        <c:v>5.2380000000000004</c:v>
                      </c:pt>
                      <c:pt idx="10475">
                        <c:v>5.2389999999999999</c:v>
                      </c:pt>
                      <c:pt idx="10476">
                        <c:v>5.2389999999999999</c:v>
                      </c:pt>
                      <c:pt idx="10477">
                        <c:v>5.24</c:v>
                      </c:pt>
                      <c:pt idx="10478">
                        <c:v>5.24</c:v>
                      </c:pt>
                      <c:pt idx="10479">
                        <c:v>5.2409999999999997</c:v>
                      </c:pt>
                      <c:pt idx="10480">
                        <c:v>5.2409999999999997</c:v>
                      </c:pt>
                      <c:pt idx="10481">
                        <c:v>5.242</c:v>
                      </c:pt>
                      <c:pt idx="10482">
                        <c:v>5.242</c:v>
                      </c:pt>
                      <c:pt idx="10483">
                        <c:v>5.2430000000000003</c:v>
                      </c:pt>
                      <c:pt idx="10484">
                        <c:v>5.2430000000000003</c:v>
                      </c:pt>
                      <c:pt idx="10485">
                        <c:v>5.2439999999999998</c:v>
                      </c:pt>
                      <c:pt idx="10486">
                        <c:v>5.2439999999999998</c:v>
                      </c:pt>
                      <c:pt idx="10487">
                        <c:v>5.2450000000000001</c:v>
                      </c:pt>
                      <c:pt idx="10488">
                        <c:v>5.2450000000000001</c:v>
                      </c:pt>
                      <c:pt idx="10489">
                        <c:v>5.2460000000000004</c:v>
                      </c:pt>
                      <c:pt idx="10490">
                        <c:v>5.2460000000000004</c:v>
                      </c:pt>
                      <c:pt idx="10491">
                        <c:v>5.2469999999999999</c:v>
                      </c:pt>
                      <c:pt idx="10492">
                        <c:v>5.2469999999999999</c:v>
                      </c:pt>
                      <c:pt idx="10493">
                        <c:v>5.2480000000000002</c:v>
                      </c:pt>
                      <c:pt idx="10494">
                        <c:v>5.2480000000000002</c:v>
                      </c:pt>
                      <c:pt idx="10495">
                        <c:v>5.2489999999999997</c:v>
                      </c:pt>
                      <c:pt idx="10496">
                        <c:v>5.2489999999999997</c:v>
                      </c:pt>
                      <c:pt idx="10497">
                        <c:v>5.25</c:v>
                      </c:pt>
                      <c:pt idx="10498">
                        <c:v>5.25</c:v>
                      </c:pt>
                      <c:pt idx="10499">
                        <c:v>5.2510000000000003</c:v>
                      </c:pt>
                      <c:pt idx="10500">
                        <c:v>5.2510000000000003</c:v>
                      </c:pt>
                      <c:pt idx="10501">
                        <c:v>5.2519999999999998</c:v>
                      </c:pt>
                      <c:pt idx="10502">
                        <c:v>5.2519999999999998</c:v>
                      </c:pt>
                      <c:pt idx="10503">
                        <c:v>5.2530000000000001</c:v>
                      </c:pt>
                      <c:pt idx="10504">
                        <c:v>5.2530000000000001</c:v>
                      </c:pt>
                      <c:pt idx="10505">
                        <c:v>5.2539999999999996</c:v>
                      </c:pt>
                      <c:pt idx="10506">
                        <c:v>5.2539999999999996</c:v>
                      </c:pt>
                      <c:pt idx="10507">
                        <c:v>5.2549999999999999</c:v>
                      </c:pt>
                      <c:pt idx="10508">
                        <c:v>5.2549999999999999</c:v>
                      </c:pt>
                      <c:pt idx="10509">
                        <c:v>5.2560000000000002</c:v>
                      </c:pt>
                      <c:pt idx="10510">
                        <c:v>5.2560000000000002</c:v>
                      </c:pt>
                      <c:pt idx="10511">
                        <c:v>5.2569999999999997</c:v>
                      </c:pt>
                      <c:pt idx="10512">
                        <c:v>5.2569999999999997</c:v>
                      </c:pt>
                      <c:pt idx="10513">
                        <c:v>5.258</c:v>
                      </c:pt>
                      <c:pt idx="10514">
                        <c:v>5.258</c:v>
                      </c:pt>
                      <c:pt idx="10515">
                        <c:v>5.2590000000000003</c:v>
                      </c:pt>
                      <c:pt idx="10516">
                        <c:v>5.2590000000000003</c:v>
                      </c:pt>
                      <c:pt idx="10517">
                        <c:v>5.26</c:v>
                      </c:pt>
                      <c:pt idx="10518">
                        <c:v>5.26</c:v>
                      </c:pt>
                      <c:pt idx="10519">
                        <c:v>5.2610000000000001</c:v>
                      </c:pt>
                      <c:pt idx="10520">
                        <c:v>5.2610000000000001</c:v>
                      </c:pt>
                      <c:pt idx="10521">
                        <c:v>5.2619999999999996</c:v>
                      </c:pt>
                      <c:pt idx="10522">
                        <c:v>5.2619999999999996</c:v>
                      </c:pt>
                      <c:pt idx="10523">
                        <c:v>5.2629999999999999</c:v>
                      </c:pt>
                      <c:pt idx="10524">
                        <c:v>5.2629999999999999</c:v>
                      </c:pt>
                      <c:pt idx="10525">
                        <c:v>5.2640000000000002</c:v>
                      </c:pt>
                      <c:pt idx="10526">
                        <c:v>5.2640000000000002</c:v>
                      </c:pt>
                      <c:pt idx="10527">
                        <c:v>5.2649999999999997</c:v>
                      </c:pt>
                      <c:pt idx="10528">
                        <c:v>5.2649999999999997</c:v>
                      </c:pt>
                      <c:pt idx="10529">
                        <c:v>5.266</c:v>
                      </c:pt>
                      <c:pt idx="10530">
                        <c:v>5.266</c:v>
                      </c:pt>
                      <c:pt idx="10531">
                        <c:v>5.2670000000000003</c:v>
                      </c:pt>
                      <c:pt idx="10532">
                        <c:v>5.2670000000000003</c:v>
                      </c:pt>
                      <c:pt idx="10533">
                        <c:v>5.2679999999999998</c:v>
                      </c:pt>
                      <c:pt idx="10534">
                        <c:v>5.2679999999999998</c:v>
                      </c:pt>
                      <c:pt idx="10535">
                        <c:v>5.2690000000000001</c:v>
                      </c:pt>
                      <c:pt idx="10536">
                        <c:v>5.2690000000000001</c:v>
                      </c:pt>
                      <c:pt idx="10537">
                        <c:v>5.27</c:v>
                      </c:pt>
                      <c:pt idx="10538">
                        <c:v>5.27</c:v>
                      </c:pt>
                      <c:pt idx="10539">
                        <c:v>5.2709999999999999</c:v>
                      </c:pt>
                      <c:pt idx="10540">
                        <c:v>5.2709999999999999</c:v>
                      </c:pt>
                      <c:pt idx="10541">
                        <c:v>5.2720000000000002</c:v>
                      </c:pt>
                      <c:pt idx="10542">
                        <c:v>5.2720000000000002</c:v>
                      </c:pt>
                      <c:pt idx="10543">
                        <c:v>5.2729999999999997</c:v>
                      </c:pt>
                      <c:pt idx="10544">
                        <c:v>5.2729999999999997</c:v>
                      </c:pt>
                      <c:pt idx="10545">
                        <c:v>5.274</c:v>
                      </c:pt>
                      <c:pt idx="10546">
                        <c:v>5.274</c:v>
                      </c:pt>
                      <c:pt idx="10547">
                        <c:v>5.2750000000000004</c:v>
                      </c:pt>
                      <c:pt idx="10548">
                        <c:v>5.2750000000000004</c:v>
                      </c:pt>
                      <c:pt idx="10549">
                        <c:v>5.2759999999999998</c:v>
                      </c:pt>
                      <c:pt idx="10550">
                        <c:v>5.2759999999999998</c:v>
                      </c:pt>
                      <c:pt idx="10551">
                        <c:v>5.2770000000000001</c:v>
                      </c:pt>
                      <c:pt idx="10552">
                        <c:v>5.2770000000000001</c:v>
                      </c:pt>
                      <c:pt idx="10553">
                        <c:v>5.2779999999999996</c:v>
                      </c:pt>
                      <c:pt idx="10554">
                        <c:v>5.2779999999999996</c:v>
                      </c:pt>
                      <c:pt idx="10555">
                        <c:v>5.2789999999999999</c:v>
                      </c:pt>
                      <c:pt idx="10556">
                        <c:v>5.2789999999999999</c:v>
                      </c:pt>
                      <c:pt idx="10557">
                        <c:v>5.28</c:v>
                      </c:pt>
                      <c:pt idx="10558">
                        <c:v>5.28</c:v>
                      </c:pt>
                      <c:pt idx="10559">
                        <c:v>5.2809999999999997</c:v>
                      </c:pt>
                      <c:pt idx="10560">
                        <c:v>5.2809999999999997</c:v>
                      </c:pt>
                      <c:pt idx="10561">
                        <c:v>5.282</c:v>
                      </c:pt>
                      <c:pt idx="10562">
                        <c:v>5.282</c:v>
                      </c:pt>
                      <c:pt idx="10563">
                        <c:v>5.2830000000000004</c:v>
                      </c:pt>
                      <c:pt idx="10564">
                        <c:v>5.2830000000000004</c:v>
                      </c:pt>
                      <c:pt idx="10565">
                        <c:v>5.2839999999999998</c:v>
                      </c:pt>
                      <c:pt idx="10566">
                        <c:v>5.2839999999999998</c:v>
                      </c:pt>
                      <c:pt idx="10567">
                        <c:v>5.2850000000000001</c:v>
                      </c:pt>
                      <c:pt idx="10568">
                        <c:v>5.2850000000000001</c:v>
                      </c:pt>
                      <c:pt idx="10569">
                        <c:v>5.2859999999999996</c:v>
                      </c:pt>
                      <c:pt idx="10570">
                        <c:v>5.2859999999999996</c:v>
                      </c:pt>
                      <c:pt idx="10571">
                        <c:v>5.2869999999999999</c:v>
                      </c:pt>
                      <c:pt idx="10572">
                        <c:v>5.2869999999999999</c:v>
                      </c:pt>
                      <c:pt idx="10573">
                        <c:v>5.2880000000000003</c:v>
                      </c:pt>
                      <c:pt idx="10574">
                        <c:v>5.2880000000000003</c:v>
                      </c:pt>
                      <c:pt idx="10575">
                        <c:v>5.2889999999999997</c:v>
                      </c:pt>
                      <c:pt idx="10576">
                        <c:v>5.2889999999999997</c:v>
                      </c:pt>
                      <c:pt idx="10577">
                        <c:v>5.29</c:v>
                      </c:pt>
                      <c:pt idx="10578">
                        <c:v>5.29</c:v>
                      </c:pt>
                      <c:pt idx="10579">
                        <c:v>5.2910000000000004</c:v>
                      </c:pt>
                      <c:pt idx="10580">
                        <c:v>5.2910000000000004</c:v>
                      </c:pt>
                      <c:pt idx="10581">
                        <c:v>5.2919999999999998</c:v>
                      </c:pt>
                      <c:pt idx="10582">
                        <c:v>5.2919999999999998</c:v>
                      </c:pt>
                      <c:pt idx="10583">
                        <c:v>5.2930000000000001</c:v>
                      </c:pt>
                      <c:pt idx="10584">
                        <c:v>5.2930000000000001</c:v>
                      </c:pt>
                      <c:pt idx="10585">
                        <c:v>5.2939999999999996</c:v>
                      </c:pt>
                      <c:pt idx="10586">
                        <c:v>5.2939999999999996</c:v>
                      </c:pt>
                      <c:pt idx="10587">
                        <c:v>5.2949999999999999</c:v>
                      </c:pt>
                      <c:pt idx="10588">
                        <c:v>5.2949999999999999</c:v>
                      </c:pt>
                      <c:pt idx="10589">
                        <c:v>5.2960000000000003</c:v>
                      </c:pt>
                      <c:pt idx="10590">
                        <c:v>5.2960000000000003</c:v>
                      </c:pt>
                      <c:pt idx="10591">
                        <c:v>5.2969999999999997</c:v>
                      </c:pt>
                      <c:pt idx="10592">
                        <c:v>5.2969999999999997</c:v>
                      </c:pt>
                      <c:pt idx="10593">
                        <c:v>5.298</c:v>
                      </c:pt>
                      <c:pt idx="10594">
                        <c:v>5.298</c:v>
                      </c:pt>
                      <c:pt idx="10595">
                        <c:v>5.2990000000000004</c:v>
                      </c:pt>
                      <c:pt idx="10596">
                        <c:v>5.2990000000000004</c:v>
                      </c:pt>
                      <c:pt idx="10597">
                        <c:v>5.3</c:v>
                      </c:pt>
                      <c:pt idx="10598">
                        <c:v>5.3</c:v>
                      </c:pt>
                      <c:pt idx="10599">
                        <c:v>5.3010000000000002</c:v>
                      </c:pt>
                      <c:pt idx="10600">
                        <c:v>5.3010000000000002</c:v>
                      </c:pt>
                      <c:pt idx="10601">
                        <c:v>5.3019999999999996</c:v>
                      </c:pt>
                      <c:pt idx="10602">
                        <c:v>5.3019999999999996</c:v>
                      </c:pt>
                      <c:pt idx="10603">
                        <c:v>5.3029999999999999</c:v>
                      </c:pt>
                      <c:pt idx="10604">
                        <c:v>5.3029999999999999</c:v>
                      </c:pt>
                      <c:pt idx="10605">
                        <c:v>5.3040000000000003</c:v>
                      </c:pt>
                      <c:pt idx="10606">
                        <c:v>5.3040000000000003</c:v>
                      </c:pt>
                      <c:pt idx="10607">
                        <c:v>5.3049999999999997</c:v>
                      </c:pt>
                      <c:pt idx="10608">
                        <c:v>5.3049999999999997</c:v>
                      </c:pt>
                      <c:pt idx="10609">
                        <c:v>5.306</c:v>
                      </c:pt>
                      <c:pt idx="10610">
                        <c:v>5.306</c:v>
                      </c:pt>
                      <c:pt idx="10611">
                        <c:v>5.3070000000000004</c:v>
                      </c:pt>
                      <c:pt idx="10612">
                        <c:v>5.3070000000000004</c:v>
                      </c:pt>
                      <c:pt idx="10613">
                        <c:v>5.3079999999999998</c:v>
                      </c:pt>
                      <c:pt idx="10614">
                        <c:v>5.3079999999999998</c:v>
                      </c:pt>
                      <c:pt idx="10615">
                        <c:v>5.3090000000000002</c:v>
                      </c:pt>
                      <c:pt idx="10616">
                        <c:v>5.3090000000000002</c:v>
                      </c:pt>
                      <c:pt idx="10617">
                        <c:v>5.31</c:v>
                      </c:pt>
                      <c:pt idx="10618">
                        <c:v>5.31</c:v>
                      </c:pt>
                      <c:pt idx="10619">
                        <c:v>5.3109999999999999</c:v>
                      </c:pt>
                      <c:pt idx="10620">
                        <c:v>5.3109999999999999</c:v>
                      </c:pt>
                      <c:pt idx="10621">
                        <c:v>5.3120000000000003</c:v>
                      </c:pt>
                      <c:pt idx="10622">
                        <c:v>5.3120000000000003</c:v>
                      </c:pt>
                      <c:pt idx="10623">
                        <c:v>5.3129999999999997</c:v>
                      </c:pt>
                      <c:pt idx="10624">
                        <c:v>5.3129999999999997</c:v>
                      </c:pt>
                      <c:pt idx="10625">
                        <c:v>5.3140000000000001</c:v>
                      </c:pt>
                      <c:pt idx="10626">
                        <c:v>5.3140000000000001</c:v>
                      </c:pt>
                      <c:pt idx="10627">
                        <c:v>5.3150000000000004</c:v>
                      </c:pt>
                      <c:pt idx="10628">
                        <c:v>5.3150000000000004</c:v>
                      </c:pt>
                      <c:pt idx="10629">
                        <c:v>5.3159999999999998</c:v>
                      </c:pt>
                      <c:pt idx="10630">
                        <c:v>5.3159999999999998</c:v>
                      </c:pt>
                      <c:pt idx="10631">
                        <c:v>5.3170000000000002</c:v>
                      </c:pt>
                      <c:pt idx="10632">
                        <c:v>5.3170000000000002</c:v>
                      </c:pt>
                      <c:pt idx="10633">
                        <c:v>5.3179999999999996</c:v>
                      </c:pt>
                      <c:pt idx="10634">
                        <c:v>5.3179999999999996</c:v>
                      </c:pt>
                      <c:pt idx="10635">
                        <c:v>5.319</c:v>
                      </c:pt>
                      <c:pt idx="10636">
                        <c:v>5.319</c:v>
                      </c:pt>
                      <c:pt idx="10637">
                        <c:v>5.32</c:v>
                      </c:pt>
                      <c:pt idx="10638">
                        <c:v>5.32</c:v>
                      </c:pt>
                      <c:pt idx="10639">
                        <c:v>5.3209999999999997</c:v>
                      </c:pt>
                      <c:pt idx="10640">
                        <c:v>5.3209999999999997</c:v>
                      </c:pt>
                      <c:pt idx="10641">
                        <c:v>5.3220000000000001</c:v>
                      </c:pt>
                      <c:pt idx="10642">
                        <c:v>5.3220000000000001</c:v>
                      </c:pt>
                      <c:pt idx="10643">
                        <c:v>5.3230000000000004</c:v>
                      </c:pt>
                      <c:pt idx="10644">
                        <c:v>5.3230000000000004</c:v>
                      </c:pt>
                      <c:pt idx="10645">
                        <c:v>5.3239999999999998</c:v>
                      </c:pt>
                      <c:pt idx="10646">
                        <c:v>5.3239999999999998</c:v>
                      </c:pt>
                      <c:pt idx="10647">
                        <c:v>5.3250000000000002</c:v>
                      </c:pt>
                      <c:pt idx="10648">
                        <c:v>5.3250000000000002</c:v>
                      </c:pt>
                      <c:pt idx="10649">
                        <c:v>5.3259999999999996</c:v>
                      </c:pt>
                      <c:pt idx="10650">
                        <c:v>5.3259999999999996</c:v>
                      </c:pt>
                      <c:pt idx="10651">
                        <c:v>5.327</c:v>
                      </c:pt>
                      <c:pt idx="10652">
                        <c:v>5.327</c:v>
                      </c:pt>
                      <c:pt idx="10653">
                        <c:v>5.3280000000000003</c:v>
                      </c:pt>
                      <c:pt idx="10654">
                        <c:v>5.3280000000000003</c:v>
                      </c:pt>
                      <c:pt idx="10655">
                        <c:v>5.3289999999999997</c:v>
                      </c:pt>
                      <c:pt idx="10656">
                        <c:v>5.3289999999999997</c:v>
                      </c:pt>
                      <c:pt idx="10657">
                        <c:v>5.33</c:v>
                      </c:pt>
                      <c:pt idx="10658">
                        <c:v>5.33</c:v>
                      </c:pt>
                      <c:pt idx="10659">
                        <c:v>5.3310000000000004</c:v>
                      </c:pt>
                      <c:pt idx="10660">
                        <c:v>5.3310000000000004</c:v>
                      </c:pt>
                      <c:pt idx="10661">
                        <c:v>5.3319999999999999</c:v>
                      </c:pt>
                      <c:pt idx="10662">
                        <c:v>5.3319999999999999</c:v>
                      </c:pt>
                      <c:pt idx="10663">
                        <c:v>5.3330000000000002</c:v>
                      </c:pt>
                      <c:pt idx="10664">
                        <c:v>5.3330000000000002</c:v>
                      </c:pt>
                      <c:pt idx="10665">
                        <c:v>5.3339999999999996</c:v>
                      </c:pt>
                      <c:pt idx="10666">
                        <c:v>5.3339999999999996</c:v>
                      </c:pt>
                      <c:pt idx="10667">
                        <c:v>5.335</c:v>
                      </c:pt>
                      <c:pt idx="10668">
                        <c:v>5.335</c:v>
                      </c:pt>
                      <c:pt idx="10669">
                        <c:v>5.3360000000000003</c:v>
                      </c:pt>
                      <c:pt idx="10670">
                        <c:v>5.3360000000000003</c:v>
                      </c:pt>
                      <c:pt idx="10671">
                        <c:v>5.3369999999999997</c:v>
                      </c:pt>
                      <c:pt idx="10672">
                        <c:v>5.3369999999999997</c:v>
                      </c:pt>
                      <c:pt idx="10673">
                        <c:v>5.3380000000000001</c:v>
                      </c:pt>
                      <c:pt idx="10674">
                        <c:v>5.3380000000000001</c:v>
                      </c:pt>
                      <c:pt idx="10675">
                        <c:v>5.3390000000000004</c:v>
                      </c:pt>
                      <c:pt idx="10676">
                        <c:v>5.3390000000000004</c:v>
                      </c:pt>
                      <c:pt idx="10677">
                        <c:v>5.34</c:v>
                      </c:pt>
                      <c:pt idx="10678">
                        <c:v>5.34</c:v>
                      </c:pt>
                      <c:pt idx="10679">
                        <c:v>5.3410000000000002</c:v>
                      </c:pt>
                      <c:pt idx="10680">
                        <c:v>5.3410000000000002</c:v>
                      </c:pt>
                      <c:pt idx="10681">
                        <c:v>5.3419999999999996</c:v>
                      </c:pt>
                      <c:pt idx="10682">
                        <c:v>5.3419999999999996</c:v>
                      </c:pt>
                      <c:pt idx="10683">
                        <c:v>5.343</c:v>
                      </c:pt>
                      <c:pt idx="10684">
                        <c:v>5.343</c:v>
                      </c:pt>
                      <c:pt idx="10685">
                        <c:v>5.3440000000000003</c:v>
                      </c:pt>
                      <c:pt idx="10686">
                        <c:v>5.3440000000000003</c:v>
                      </c:pt>
                      <c:pt idx="10687">
                        <c:v>5.3449999999999998</c:v>
                      </c:pt>
                      <c:pt idx="10688">
                        <c:v>5.3449999999999998</c:v>
                      </c:pt>
                      <c:pt idx="10689">
                        <c:v>5.3460000000000001</c:v>
                      </c:pt>
                      <c:pt idx="10690">
                        <c:v>5.3460000000000001</c:v>
                      </c:pt>
                      <c:pt idx="10691">
                        <c:v>5.3470000000000004</c:v>
                      </c:pt>
                      <c:pt idx="10692">
                        <c:v>5.3470000000000004</c:v>
                      </c:pt>
                      <c:pt idx="10693">
                        <c:v>5.3479999999999999</c:v>
                      </c:pt>
                      <c:pt idx="10694">
                        <c:v>5.3479999999999999</c:v>
                      </c:pt>
                      <c:pt idx="10695">
                        <c:v>5.3490000000000002</c:v>
                      </c:pt>
                      <c:pt idx="10696">
                        <c:v>5.3490000000000002</c:v>
                      </c:pt>
                      <c:pt idx="10697">
                        <c:v>5.35</c:v>
                      </c:pt>
                      <c:pt idx="10698">
                        <c:v>5.35</c:v>
                      </c:pt>
                      <c:pt idx="10699">
                        <c:v>5.351</c:v>
                      </c:pt>
                      <c:pt idx="10700">
                        <c:v>5.351</c:v>
                      </c:pt>
                      <c:pt idx="10701">
                        <c:v>5.3520000000000003</c:v>
                      </c:pt>
                      <c:pt idx="10702">
                        <c:v>5.3520000000000003</c:v>
                      </c:pt>
                      <c:pt idx="10703">
                        <c:v>5.3529999999999998</c:v>
                      </c:pt>
                      <c:pt idx="10704">
                        <c:v>5.3529999999999998</c:v>
                      </c:pt>
                      <c:pt idx="10705">
                        <c:v>5.3540000000000001</c:v>
                      </c:pt>
                      <c:pt idx="10706">
                        <c:v>5.3540000000000001</c:v>
                      </c:pt>
                      <c:pt idx="10707">
                        <c:v>5.3550000000000004</c:v>
                      </c:pt>
                      <c:pt idx="10708">
                        <c:v>5.3550000000000004</c:v>
                      </c:pt>
                      <c:pt idx="10709">
                        <c:v>5.3559999999999999</c:v>
                      </c:pt>
                      <c:pt idx="10710">
                        <c:v>5.3559999999999999</c:v>
                      </c:pt>
                      <c:pt idx="10711">
                        <c:v>5.3570000000000002</c:v>
                      </c:pt>
                      <c:pt idx="10712">
                        <c:v>5.3570000000000002</c:v>
                      </c:pt>
                      <c:pt idx="10713">
                        <c:v>5.3579999999999997</c:v>
                      </c:pt>
                      <c:pt idx="10714">
                        <c:v>5.3579999999999997</c:v>
                      </c:pt>
                      <c:pt idx="10715">
                        <c:v>5.359</c:v>
                      </c:pt>
                      <c:pt idx="10716">
                        <c:v>5.359</c:v>
                      </c:pt>
                      <c:pt idx="10717">
                        <c:v>5.36</c:v>
                      </c:pt>
                      <c:pt idx="10718">
                        <c:v>5.36</c:v>
                      </c:pt>
                      <c:pt idx="10719">
                        <c:v>5.3609999999999998</c:v>
                      </c:pt>
                      <c:pt idx="10720">
                        <c:v>5.3609999999999998</c:v>
                      </c:pt>
                      <c:pt idx="10721">
                        <c:v>5.3620000000000001</c:v>
                      </c:pt>
                      <c:pt idx="10722">
                        <c:v>5.3620000000000001</c:v>
                      </c:pt>
                      <c:pt idx="10723">
                        <c:v>5.3630000000000004</c:v>
                      </c:pt>
                      <c:pt idx="10724">
                        <c:v>5.3630000000000004</c:v>
                      </c:pt>
                      <c:pt idx="10725">
                        <c:v>5.3639999999999999</c:v>
                      </c:pt>
                      <c:pt idx="10726">
                        <c:v>5.3639999999999999</c:v>
                      </c:pt>
                      <c:pt idx="10727">
                        <c:v>5.3650000000000002</c:v>
                      </c:pt>
                      <c:pt idx="10728">
                        <c:v>5.3650000000000002</c:v>
                      </c:pt>
                      <c:pt idx="10729">
                        <c:v>5.3659999999999997</c:v>
                      </c:pt>
                      <c:pt idx="10730">
                        <c:v>5.3659999999999997</c:v>
                      </c:pt>
                      <c:pt idx="10731">
                        <c:v>5.367</c:v>
                      </c:pt>
                      <c:pt idx="10732">
                        <c:v>5.367</c:v>
                      </c:pt>
                      <c:pt idx="10733">
                        <c:v>5.3680000000000003</c:v>
                      </c:pt>
                      <c:pt idx="10734">
                        <c:v>5.3680000000000003</c:v>
                      </c:pt>
                      <c:pt idx="10735">
                        <c:v>5.3689999999999998</c:v>
                      </c:pt>
                      <c:pt idx="10736">
                        <c:v>5.3689999999999998</c:v>
                      </c:pt>
                      <c:pt idx="10737">
                        <c:v>5.37</c:v>
                      </c:pt>
                      <c:pt idx="10738">
                        <c:v>5.37</c:v>
                      </c:pt>
                      <c:pt idx="10739">
                        <c:v>5.3710000000000004</c:v>
                      </c:pt>
                      <c:pt idx="10740">
                        <c:v>5.3710000000000004</c:v>
                      </c:pt>
                      <c:pt idx="10741">
                        <c:v>5.3719999999999999</c:v>
                      </c:pt>
                      <c:pt idx="10742">
                        <c:v>5.3719999999999999</c:v>
                      </c:pt>
                      <c:pt idx="10743">
                        <c:v>5.3730000000000002</c:v>
                      </c:pt>
                      <c:pt idx="10744">
                        <c:v>5.3730000000000002</c:v>
                      </c:pt>
                      <c:pt idx="10745">
                        <c:v>5.3739999999999997</c:v>
                      </c:pt>
                      <c:pt idx="10746">
                        <c:v>5.3739999999999997</c:v>
                      </c:pt>
                      <c:pt idx="10747">
                        <c:v>5.375</c:v>
                      </c:pt>
                      <c:pt idx="10748">
                        <c:v>5.375</c:v>
                      </c:pt>
                      <c:pt idx="10749">
                        <c:v>5.3760000000000003</c:v>
                      </c:pt>
                      <c:pt idx="10750">
                        <c:v>5.3760000000000003</c:v>
                      </c:pt>
                      <c:pt idx="10751">
                        <c:v>5.3769999999999998</c:v>
                      </c:pt>
                      <c:pt idx="10752">
                        <c:v>5.3769999999999998</c:v>
                      </c:pt>
                      <c:pt idx="10753">
                        <c:v>5.3780000000000001</c:v>
                      </c:pt>
                      <c:pt idx="10754">
                        <c:v>5.3780000000000001</c:v>
                      </c:pt>
                      <c:pt idx="10755">
                        <c:v>5.3789999999999996</c:v>
                      </c:pt>
                      <c:pt idx="10756">
                        <c:v>5.3789999999999996</c:v>
                      </c:pt>
                      <c:pt idx="10757">
                        <c:v>5.38</c:v>
                      </c:pt>
                      <c:pt idx="10758">
                        <c:v>5.38</c:v>
                      </c:pt>
                      <c:pt idx="10759">
                        <c:v>5.3810000000000002</c:v>
                      </c:pt>
                      <c:pt idx="10760">
                        <c:v>5.3810000000000002</c:v>
                      </c:pt>
                      <c:pt idx="10761">
                        <c:v>5.3819999999999997</c:v>
                      </c:pt>
                      <c:pt idx="10762">
                        <c:v>5.3819999999999997</c:v>
                      </c:pt>
                      <c:pt idx="10763">
                        <c:v>5.383</c:v>
                      </c:pt>
                      <c:pt idx="10764">
                        <c:v>5.383</c:v>
                      </c:pt>
                      <c:pt idx="10765">
                        <c:v>5.3840000000000003</c:v>
                      </c:pt>
                      <c:pt idx="10766">
                        <c:v>5.3840000000000003</c:v>
                      </c:pt>
                      <c:pt idx="10767">
                        <c:v>5.3849999999999998</c:v>
                      </c:pt>
                      <c:pt idx="10768">
                        <c:v>5.3849999999999998</c:v>
                      </c:pt>
                      <c:pt idx="10769">
                        <c:v>5.3860000000000001</c:v>
                      </c:pt>
                      <c:pt idx="10770">
                        <c:v>5.3860000000000001</c:v>
                      </c:pt>
                      <c:pt idx="10771">
                        <c:v>5.3869999999999996</c:v>
                      </c:pt>
                      <c:pt idx="10772">
                        <c:v>5.3869999999999996</c:v>
                      </c:pt>
                      <c:pt idx="10773">
                        <c:v>5.3879999999999999</c:v>
                      </c:pt>
                      <c:pt idx="10774">
                        <c:v>5.3879999999999999</c:v>
                      </c:pt>
                      <c:pt idx="10775">
                        <c:v>5.3890000000000002</c:v>
                      </c:pt>
                      <c:pt idx="10776">
                        <c:v>5.3890000000000002</c:v>
                      </c:pt>
                      <c:pt idx="10777">
                        <c:v>5.39</c:v>
                      </c:pt>
                      <c:pt idx="10778">
                        <c:v>5.39</c:v>
                      </c:pt>
                      <c:pt idx="10779">
                        <c:v>5.391</c:v>
                      </c:pt>
                      <c:pt idx="10780">
                        <c:v>5.391</c:v>
                      </c:pt>
                      <c:pt idx="10781">
                        <c:v>5.3920000000000003</c:v>
                      </c:pt>
                      <c:pt idx="10782">
                        <c:v>5.3920000000000003</c:v>
                      </c:pt>
                      <c:pt idx="10783">
                        <c:v>5.3929999999999998</c:v>
                      </c:pt>
                      <c:pt idx="10784">
                        <c:v>5.3929999999999998</c:v>
                      </c:pt>
                      <c:pt idx="10785">
                        <c:v>5.3940000000000001</c:v>
                      </c:pt>
                      <c:pt idx="10786">
                        <c:v>5.3940000000000001</c:v>
                      </c:pt>
                      <c:pt idx="10787">
                        <c:v>5.3949999999999996</c:v>
                      </c:pt>
                      <c:pt idx="10788">
                        <c:v>5.3949999999999996</c:v>
                      </c:pt>
                      <c:pt idx="10789">
                        <c:v>5.3959999999999999</c:v>
                      </c:pt>
                      <c:pt idx="10790">
                        <c:v>5.3959999999999999</c:v>
                      </c:pt>
                      <c:pt idx="10791">
                        <c:v>5.3970000000000002</c:v>
                      </c:pt>
                      <c:pt idx="10792">
                        <c:v>5.3970000000000002</c:v>
                      </c:pt>
                      <c:pt idx="10793">
                        <c:v>5.3979999999999997</c:v>
                      </c:pt>
                      <c:pt idx="10794">
                        <c:v>5.3979999999999997</c:v>
                      </c:pt>
                      <c:pt idx="10795">
                        <c:v>5.399</c:v>
                      </c:pt>
                      <c:pt idx="10796">
                        <c:v>5.399</c:v>
                      </c:pt>
                      <c:pt idx="10797">
                        <c:v>5.4</c:v>
                      </c:pt>
                      <c:pt idx="10798">
                        <c:v>5.4</c:v>
                      </c:pt>
                      <c:pt idx="10799">
                        <c:v>5.4009999999999998</c:v>
                      </c:pt>
                      <c:pt idx="10800">
                        <c:v>5.4009999999999998</c:v>
                      </c:pt>
                      <c:pt idx="10801">
                        <c:v>5.4020000000000001</c:v>
                      </c:pt>
                      <c:pt idx="10802">
                        <c:v>5.4020000000000001</c:v>
                      </c:pt>
                      <c:pt idx="10803">
                        <c:v>5.4029999999999996</c:v>
                      </c:pt>
                      <c:pt idx="10804">
                        <c:v>5.4029999999999996</c:v>
                      </c:pt>
                      <c:pt idx="10805">
                        <c:v>5.4039999999999999</c:v>
                      </c:pt>
                      <c:pt idx="10806">
                        <c:v>5.4039999999999999</c:v>
                      </c:pt>
                      <c:pt idx="10807">
                        <c:v>5.4050000000000002</c:v>
                      </c:pt>
                      <c:pt idx="10808">
                        <c:v>5.4050000000000002</c:v>
                      </c:pt>
                      <c:pt idx="10809">
                        <c:v>5.4059999999999997</c:v>
                      </c:pt>
                      <c:pt idx="10810">
                        <c:v>5.4059999999999997</c:v>
                      </c:pt>
                      <c:pt idx="10811">
                        <c:v>5.407</c:v>
                      </c:pt>
                      <c:pt idx="10812">
                        <c:v>5.407</c:v>
                      </c:pt>
                      <c:pt idx="10813">
                        <c:v>5.4080000000000004</c:v>
                      </c:pt>
                      <c:pt idx="10814">
                        <c:v>5.4080000000000004</c:v>
                      </c:pt>
                      <c:pt idx="10815">
                        <c:v>5.4089999999999998</c:v>
                      </c:pt>
                      <c:pt idx="10816">
                        <c:v>5.4089999999999998</c:v>
                      </c:pt>
                      <c:pt idx="10817">
                        <c:v>5.41</c:v>
                      </c:pt>
                      <c:pt idx="10818">
                        <c:v>5.41</c:v>
                      </c:pt>
                      <c:pt idx="10819">
                        <c:v>5.4109999999999996</c:v>
                      </c:pt>
                      <c:pt idx="10820">
                        <c:v>5.4109999999999996</c:v>
                      </c:pt>
                      <c:pt idx="10821">
                        <c:v>5.4119999999999999</c:v>
                      </c:pt>
                      <c:pt idx="10822">
                        <c:v>5.4119999999999999</c:v>
                      </c:pt>
                      <c:pt idx="10823">
                        <c:v>5.4130000000000003</c:v>
                      </c:pt>
                      <c:pt idx="10824">
                        <c:v>5.4130000000000003</c:v>
                      </c:pt>
                      <c:pt idx="10825">
                        <c:v>5.4139999999999997</c:v>
                      </c:pt>
                      <c:pt idx="10826">
                        <c:v>5.4139999999999997</c:v>
                      </c:pt>
                      <c:pt idx="10827">
                        <c:v>5.415</c:v>
                      </c:pt>
                      <c:pt idx="10828">
                        <c:v>5.415</c:v>
                      </c:pt>
                      <c:pt idx="10829">
                        <c:v>5.4160000000000004</c:v>
                      </c:pt>
                      <c:pt idx="10830">
                        <c:v>5.4160000000000004</c:v>
                      </c:pt>
                      <c:pt idx="10831">
                        <c:v>5.4169999999999998</c:v>
                      </c:pt>
                      <c:pt idx="10832">
                        <c:v>5.4169999999999998</c:v>
                      </c:pt>
                      <c:pt idx="10833">
                        <c:v>5.4180000000000001</c:v>
                      </c:pt>
                      <c:pt idx="10834">
                        <c:v>5.4180000000000001</c:v>
                      </c:pt>
                      <c:pt idx="10835">
                        <c:v>5.4189999999999996</c:v>
                      </c:pt>
                      <c:pt idx="10836">
                        <c:v>5.4189999999999996</c:v>
                      </c:pt>
                      <c:pt idx="10837">
                        <c:v>5.42</c:v>
                      </c:pt>
                      <c:pt idx="10838">
                        <c:v>5.42</c:v>
                      </c:pt>
                      <c:pt idx="10839">
                        <c:v>5.4210000000000003</c:v>
                      </c:pt>
                      <c:pt idx="10840">
                        <c:v>5.4210000000000003</c:v>
                      </c:pt>
                      <c:pt idx="10841">
                        <c:v>5.4219999999999997</c:v>
                      </c:pt>
                      <c:pt idx="10842">
                        <c:v>5.4219999999999997</c:v>
                      </c:pt>
                      <c:pt idx="10843">
                        <c:v>5.423</c:v>
                      </c:pt>
                      <c:pt idx="10844">
                        <c:v>5.423</c:v>
                      </c:pt>
                      <c:pt idx="10845">
                        <c:v>5.4240000000000004</c:v>
                      </c:pt>
                      <c:pt idx="10846">
                        <c:v>5.4240000000000004</c:v>
                      </c:pt>
                      <c:pt idx="10847">
                        <c:v>5.4249999999999998</c:v>
                      </c:pt>
                      <c:pt idx="10848">
                        <c:v>5.4249999999999998</c:v>
                      </c:pt>
                      <c:pt idx="10849">
                        <c:v>5.4260000000000002</c:v>
                      </c:pt>
                      <c:pt idx="10850">
                        <c:v>5.4260000000000002</c:v>
                      </c:pt>
                      <c:pt idx="10851">
                        <c:v>5.4269999999999996</c:v>
                      </c:pt>
                      <c:pt idx="10852">
                        <c:v>5.4269999999999996</c:v>
                      </c:pt>
                      <c:pt idx="10853">
                        <c:v>5.4279999999999999</c:v>
                      </c:pt>
                      <c:pt idx="10854">
                        <c:v>5.4279999999999999</c:v>
                      </c:pt>
                      <c:pt idx="10855">
                        <c:v>5.4290000000000003</c:v>
                      </c:pt>
                      <c:pt idx="10856">
                        <c:v>5.4290000000000003</c:v>
                      </c:pt>
                      <c:pt idx="10857">
                        <c:v>5.43</c:v>
                      </c:pt>
                      <c:pt idx="10858">
                        <c:v>5.43</c:v>
                      </c:pt>
                      <c:pt idx="10859">
                        <c:v>5.431</c:v>
                      </c:pt>
                      <c:pt idx="10860">
                        <c:v>5.431</c:v>
                      </c:pt>
                      <c:pt idx="10861">
                        <c:v>5.4320000000000004</c:v>
                      </c:pt>
                      <c:pt idx="10862">
                        <c:v>5.4320000000000004</c:v>
                      </c:pt>
                      <c:pt idx="10863">
                        <c:v>5.4329999999999998</c:v>
                      </c:pt>
                      <c:pt idx="10864">
                        <c:v>5.4329999999999998</c:v>
                      </c:pt>
                      <c:pt idx="10865">
                        <c:v>5.4340000000000002</c:v>
                      </c:pt>
                      <c:pt idx="10866">
                        <c:v>5.4340000000000002</c:v>
                      </c:pt>
                      <c:pt idx="10867">
                        <c:v>5.4349999999999996</c:v>
                      </c:pt>
                      <c:pt idx="10868">
                        <c:v>5.4349999999999996</c:v>
                      </c:pt>
                      <c:pt idx="10869">
                        <c:v>5.4359999999999999</c:v>
                      </c:pt>
                      <c:pt idx="10870">
                        <c:v>5.4359999999999999</c:v>
                      </c:pt>
                      <c:pt idx="10871">
                        <c:v>5.4370000000000003</c:v>
                      </c:pt>
                      <c:pt idx="10872">
                        <c:v>5.4370000000000003</c:v>
                      </c:pt>
                      <c:pt idx="10873">
                        <c:v>5.4379999999999997</c:v>
                      </c:pt>
                      <c:pt idx="10874">
                        <c:v>5.4379999999999997</c:v>
                      </c:pt>
                      <c:pt idx="10875">
                        <c:v>5.4390000000000001</c:v>
                      </c:pt>
                      <c:pt idx="10876">
                        <c:v>5.4390000000000001</c:v>
                      </c:pt>
                      <c:pt idx="10877">
                        <c:v>5.44</c:v>
                      </c:pt>
                      <c:pt idx="10878">
                        <c:v>5.44</c:v>
                      </c:pt>
                      <c:pt idx="10879">
                        <c:v>5.4409999999999998</c:v>
                      </c:pt>
                      <c:pt idx="10880">
                        <c:v>5.4409999999999998</c:v>
                      </c:pt>
                      <c:pt idx="10881">
                        <c:v>5.4420000000000002</c:v>
                      </c:pt>
                      <c:pt idx="10882">
                        <c:v>5.4420000000000002</c:v>
                      </c:pt>
                      <c:pt idx="10883">
                        <c:v>5.4429999999999996</c:v>
                      </c:pt>
                      <c:pt idx="10884">
                        <c:v>5.4429999999999996</c:v>
                      </c:pt>
                      <c:pt idx="10885">
                        <c:v>5.444</c:v>
                      </c:pt>
                      <c:pt idx="10886">
                        <c:v>5.444</c:v>
                      </c:pt>
                      <c:pt idx="10887">
                        <c:v>5.4450000000000003</c:v>
                      </c:pt>
                      <c:pt idx="10888">
                        <c:v>5.4450000000000003</c:v>
                      </c:pt>
                      <c:pt idx="10889">
                        <c:v>5.4459999999999997</c:v>
                      </c:pt>
                      <c:pt idx="10890">
                        <c:v>5.4459999999999997</c:v>
                      </c:pt>
                      <c:pt idx="10891">
                        <c:v>5.4470000000000001</c:v>
                      </c:pt>
                      <c:pt idx="10892">
                        <c:v>5.4470000000000001</c:v>
                      </c:pt>
                      <c:pt idx="10893">
                        <c:v>5.4480000000000004</c:v>
                      </c:pt>
                      <c:pt idx="10894">
                        <c:v>5.4480000000000004</c:v>
                      </c:pt>
                      <c:pt idx="10895">
                        <c:v>5.4489999999999998</c:v>
                      </c:pt>
                      <c:pt idx="10896">
                        <c:v>5.4489999999999998</c:v>
                      </c:pt>
                      <c:pt idx="10897">
                        <c:v>5.45</c:v>
                      </c:pt>
                      <c:pt idx="10898">
                        <c:v>5.45</c:v>
                      </c:pt>
                      <c:pt idx="10899">
                        <c:v>5.4509999999999996</c:v>
                      </c:pt>
                      <c:pt idx="10900">
                        <c:v>5.4509999999999996</c:v>
                      </c:pt>
                      <c:pt idx="10901">
                        <c:v>5.452</c:v>
                      </c:pt>
                      <c:pt idx="10902">
                        <c:v>5.452</c:v>
                      </c:pt>
                      <c:pt idx="10903">
                        <c:v>5.4530000000000003</c:v>
                      </c:pt>
                      <c:pt idx="10904">
                        <c:v>5.4530000000000003</c:v>
                      </c:pt>
                      <c:pt idx="10905">
                        <c:v>5.4539999999999997</c:v>
                      </c:pt>
                      <c:pt idx="10906">
                        <c:v>5.4539999999999997</c:v>
                      </c:pt>
                      <c:pt idx="10907">
                        <c:v>5.4550000000000001</c:v>
                      </c:pt>
                      <c:pt idx="10908">
                        <c:v>5.4550000000000001</c:v>
                      </c:pt>
                      <c:pt idx="10909">
                        <c:v>5.4560000000000004</c:v>
                      </c:pt>
                      <c:pt idx="10910">
                        <c:v>5.4560000000000004</c:v>
                      </c:pt>
                      <c:pt idx="10911">
                        <c:v>5.4569999999999999</c:v>
                      </c:pt>
                      <c:pt idx="10912">
                        <c:v>5.4569999999999999</c:v>
                      </c:pt>
                      <c:pt idx="10913">
                        <c:v>5.4580000000000002</c:v>
                      </c:pt>
                      <c:pt idx="10914">
                        <c:v>5.4580000000000002</c:v>
                      </c:pt>
                      <c:pt idx="10915">
                        <c:v>5.4589999999999996</c:v>
                      </c:pt>
                      <c:pt idx="10916">
                        <c:v>5.4589999999999996</c:v>
                      </c:pt>
                      <c:pt idx="10917">
                        <c:v>5.46</c:v>
                      </c:pt>
                      <c:pt idx="10918">
                        <c:v>5.46</c:v>
                      </c:pt>
                      <c:pt idx="10919">
                        <c:v>5.4610000000000003</c:v>
                      </c:pt>
                      <c:pt idx="10920">
                        <c:v>5.4610000000000003</c:v>
                      </c:pt>
                      <c:pt idx="10921">
                        <c:v>5.4619999999999997</c:v>
                      </c:pt>
                      <c:pt idx="10922">
                        <c:v>5.4619999999999997</c:v>
                      </c:pt>
                      <c:pt idx="10923">
                        <c:v>5.4630000000000001</c:v>
                      </c:pt>
                      <c:pt idx="10924">
                        <c:v>5.4630000000000001</c:v>
                      </c:pt>
                      <c:pt idx="10925">
                        <c:v>5.4640000000000004</c:v>
                      </c:pt>
                      <c:pt idx="10926">
                        <c:v>5.4640000000000004</c:v>
                      </c:pt>
                      <c:pt idx="10927">
                        <c:v>5.4649999999999999</c:v>
                      </c:pt>
                      <c:pt idx="10928">
                        <c:v>5.4649999999999999</c:v>
                      </c:pt>
                      <c:pt idx="10929">
                        <c:v>5.4660000000000002</c:v>
                      </c:pt>
                      <c:pt idx="10930">
                        <c:v>5.4660000000000002</c:v>
                      </c:pt>
                      <c:pt idx="10931">
                        <c:v>5.4669999999999996</c:v>
                      </c:pt>
                      <c:pt idx="10932">
                        <c:v>5.4669999999999996</c:v>
                      </c:pt>
                      <c:pt idx="10933">
                        <c:v>5.468</c:v>
                      </c:pt>
                      <c:pt idx="10934">
                        <c:v>5.468</c:v>
                      </c:pt>
                      <c:pt idx="10935">
                        <c:v>5.4690000000000003</c:v>
                      </c:pt>
                      <c:pt idx="10936">
                        <c:v>5.4690000000000003</c:v>
                      </c:pt>
                      <c:pt idx="10937">
                        <c:v>5.47</c:v>
                      </c:pt>
                      <c:pt idx="10938">
                        <c:v>5.47</c:v>
                      </c:pt>
                      <c:pt idx="10939">
                        <c:v>5.4710000000000001</c:v>
                      </c:pt>
                      <c:pt idx="10940">
                        <c:v>5.4710000000000001</c:v>
                      </c:pt>
                      <c:pt idx="10941">
                        <c:v>5.4720000000000004</c:v>
                      </c:pt>
                      <c:pt idx="10942">
                        <c:v>5.4720000000000004</c:v>
                      </c:pt>
                      <c:pt idx="10943">
                        <c:v>5.4729999999999999</c:v>
                      </c:pt>
                      <c:pt idx="10944">
                        <c:v>5.4729999999999999</c:v>
                      </c:pt>
                      <c:pt idx="10945">
                        <c:v>5.4740000000000002</c:v>
                      </c:pt>
                      <c:pt idx="10946">
                        <c:v>5.4740000000000002</c:v>
                      </c:pt>
                      <c:pt idx="10947">
                        <c:v>5.4749999999999996</c:v>
                      </c:pt>
                      <c:pt idx="10948">
                        <c:v>5.4749999999999996</c:v>
                      </c:pt>
                      <c:pt idx="10949">
                        <c:v>5.476</c:v>
                      </c:pt>
                      <c:pt idx="10950">
                        <c:v>5.476</c:v>
                      </c:pt>
                      <c:pt idx="10951">
                        <c:v>5.4770000000000003</c:v>
                      </c:pt>
                      <c:pt idx="10952">
                        <c:v>5.4770000000000003</c:v>
                      </c:pt>
                      <c:pt idx="10953">
                        <c:v>5.4779999999999998</c:v>
                      </c:pt>
                      <c:pt idx="10954">
                        <c:v>5.4779999999999998</c:v>
                      </c:pt>
                      <c:pt idx="10955">
                        <c:v>5.4790000000000001</c:v>
                      </c:pt>
                      <c:pt idx="10956">
                        <c:v>5.4790000000000001</c:v>
                      </c:pt>
                      <c:pt idx="10957">
                        <c:v>5.48</c:v>
                      </c:pt>
                      <c:pt idx="10958">
                        <c:v>5.48</c:v>
                      </c:pt>
                      <c:pt idx="10959">
                        <c:v>5.4809999999999999</c:v>
                      </c:pt>
                      <c:pt idx="10960">
                        <c:v>5.4809999999999999</c:v>
                      </c:pt>
                      <c:pt idx="10961">
                        <c:v>5.4820000000000002</c:v>
                      </c:pt>
                      <c:pt idx="10962">
                        <c:v>5.4820000000000002</c:v>
                      </c:pt>
                      <c:pt idx="10963">
                        <c:v>5.4829999999999997</c:v>
                      </c:pt>
                      <c:pt idx="10964">
                        <c:v>5.4829999999999997</c:v>
                      </c:pt>
                      <c:pt idx="10965">
                        <c:v>5.484</c:v>
                      </c:pt>
                      <c:pt idx="10966">
                        <c:v>5.484</c:v>
                      </c:pt>
                      <c:pt idx="10967">
                        <c:v>5.4850000000000003</c:v>
                      </c:pt>
                      <c:pt idx="10968">
                        <c:v>5.4850000000000003</c:v>
                      </c:pt>
                      <c:pt idx="10969">
                        <c:v>5.4859999999999998</c:v>
                      </c:pt>
                      <c:pt idx="10970">
                        <c:v>5.4859999999999998</c:v>
                      </c:pt>
                      <c:pt idx="10971">
                        <c:v>5.4870000000000001</c:v>
                      </c:pt>
                      <c:pt idx="10972">
                        <c:v>5.4870000000000001</c:v>
                      </c:pt>
                      <c:pt idx="10973">
                        <c:v>5.4880000000000004</c:v>
                      </c:pt>
                      <c:pt idx="10974">
                        <c:v>5.4880000000000004</c:v>
                      </c:pt>
                      <c:pt idx="10975">
                        <c:v>5.4889999999999999</c:v>
                      </c:pt>
                      <c:pt idx="10976">
                        <c:v>5.4889999999999999</c:v>
                      </c:pt>
                      <c:pt idx="10977">
                        <c:v>5.49</c:v>
                      </c:pt>
                      <c:pt idx="10978">
                        <c:v>5.49</c:v>
                      </c:pt>
                      <c:pt idx="10979">
                        <c:v>5.4909999999999997</c:v>
                      </c:pt>
                      <c:pt idx="10980">
                        <c:v>5.4909999999999997</c:v>
                      </c:pt>
                      <c:pt idx="10981">
                        <c:v>5.492</c:v>
                      </c:pt>
                      <c:pt idx="10982">
                        <c:v>5.492</c:v>
                      </c:pt>
                      <c:pt idx="10983">
                        <c:v>5.4930000000000003</c:v>
                      </c:pt>
                      <c:pt idx="10984">
                        <c:v>5.4930000000000003</c:v>
                      </c:pt>
                      <c:pt idx="10985">
                        <c:v>5.4939999999999998</c:v>
                      </c:pt>
                      <c:pt idx="10986">
                        <c:v>5.4939999999999998</c:v>
                      </c:pt>
                      <c:pt idx="10987">
                        <c:v>5.4950000000000001</c:v>
                      </c:pt>
                      <c:pt idx="10988">
                        <c:v>5.4950000000000001</c:v>
                      </c:pt>
                      <c:pt idx="10989">
                        <c:v>5.4960000000000004</c:v>
                      </c:pt>
                      <c:pt idx="10990">
                        <c:v>5.4960000000000004</c:v>
                      </c:pt>
                      <c:pt idx="10991">
                        <c:v>5.4969999999999999</c:v>
                      </c:pt>
                      <c:pt idx="10992">
                        <c:v>5.4969999999999999</c:v>
                      </c:pt>
                      <c:pt idx="10993">
                        <c:v>5.4980000000000002</c:v>
                      </c:pt>
                      <c:pt idx="10994">
                        <c:v>5.4980000000000002</c:v>
                      </c:pt>
                      <c:pt idx="10995">
                        <c:v>5.4989999999999997</c:v>
                      </c:pt>
                      <c:pt idx="10996">
                        <c:v>5.4989999999999997</c:v>
                      </c:pt>
                      <c:pt idx="10997">
                        <c:v>5.5</c:v>
                      </c:pt>
                      <c:pt idx="10998">
                        <c:v>5.5</c:v>
                      </c:pt>
                      <c:pt idx="10999">
                        <c:v>5.5010000000000003</c:v>
                      </c:pt>
                      <c:pt idx="11000">
                        <c:v>5.5010000000000003</c:v>
                      </c:pt>
                      <c:pt idx="11001">
                        <c:v>5.5019999999999998</c:v>
                      </c:pt>
                      <c:pt idx="11002">
                        <c:v>5.5019999999999998</c:v>
                      </c:pt>
                      <c:pt idx="11003">
                        <c:v>5.5030000000000001</c:v>
                      </c:pt>
                      <c:pt idx="11004">
                        <c:v>5.5030000000000001</c:v>
                      </c:pt>
                      <c:pt idx="11005">
                        <c:v>5.5039999999999996</c:v>
                      </c:pt>
                      <c:pt idx="11006">
                        <c:v>5.5039999999999996</c:v>
                      </c:pt>
                      <c:pt idx="11007">
                        <c:v>5.5049999999999999</c:v>
                      </c:pt>
                      <c:pt idx="11008">
                        <c:v>5.5049999999999999</c:v>
                      </c:pt>
                      <c:pt idx="11009">
                        <c:v>5.5060000000000002</c:v>
                      </c:pt>
                      <c:pt idx="11010">
                        <c:v>5.5060000000000002</c:v>
                      </c:pt>
                      <c:pt idx="11011">
                        <c:v>5.5069999999999997</c:v>
                      </c:pt>
                      <c:pt idx="11012">
                        <c:v>5.5069999999999997</c:v>
                      </c:pt>
                      <c:pt idx="11013">
                        <c:v>5.508</c:v>
                      </c:pt>
                      <c:pt idx="11014">
                        <c:v>5.508</c:v>
                      </c:pt>
                      <c:pt idx="11015">
                        <c:v>5.5090000000000003</c:v>
                      </c:pt>
                      <c:pt idx="11016">
                        <c:v>5.5090000000000003</c:v>
                      </c:pt>
                      <c:pt idx="11017">
                        <c:v>5.51</c:v>
                      </c:pt>
                      <c:pt idx="11018">
                        <c:v>5.51</c:v>
                      </c:pt>
                      <c:pt idx="11019">
                        <c:v>5.5110000000000001</c:v>
                      </c:pt>
                      <c:pt idx="11020">
                        <c:v>5.5110000000000001</c:v>
                      </c:pt>
                      <c:pt idx="11021">
                        <c:v>5.5119999999999996</c:v>
                      </c:pt>
                      <c:pt idx="11022">
                        <c:v>5.5119999999999996</c:v>
                      </c:pt>
                      <c:pt idx="11023">
                        <c:v>5.5129999999999999</c:v>
                      </c:pt>
                      <c:pt idx="11024">
                        <c:v>5.5129999999999999</c:v>
                      </c:pt>
                      <c:pt idx="11025">
                        <c:v>5.5140000000000002</c:v>
                      </c:pt>
                      <c:pt idx="11026">
                        <c:v>5.5140000000000002</c:v>
                      </c:pt>
                      <c:pt idx="11027">
                        <c:v>5.5149999999999997</c:v>
                      </c:pt>
                      <c:pt idx="11028">
                        <c:v>5.5149999999999997</c:v>
                      </c:pt>
                      <c:pt idx="11029">
                        <c:v>5.516</c:v>
                      </c:pt>
                      <c:pt idx="11030">
                        <c:v>5.516</c:v>
                      </c:pt>
                      <c:pt idx="11031">
                        <c:v>5.5170000000000003</c:v>
                      </c:pt>
                      <c:pt idx="11032">
                        <c:v>5.5170000000000003</c:v>
                      </c:pt>
                      <c:pt idx="11033">
                        <c:v>5.5179999999999998</c:v>
                      </c:pt>
                      <c:pt idx="11034">
                        <c:v>5.5179999999999998</c:v>
                      </c:pt>
                      <c:pt idx="11035">
                        <c:v>5.5190000000000001</c:v>
                      </c:pt>
                      <c:pt idx="11036">
                        <c:v>5.5190000000000001</c:v>
                      </c:pt>
                      <c:pt idx="11037">
                        <c:v>5.52</c:v>
                      </c:pt>
                      <c:pt idx="11038">
                        <c:v>5.52</c:v>
                      </c:pt>
                      <c:pt idx="11039">
                        <c:v>5.5209999999999999</c:v>
                      </c:pt>
                      <c:pt idx="11040">
                        <c:v>5.5209999999999999</c:v>
                      </c:pt>
                      <c:pt idx="11041">
                        <c:v>5.5220000000000002</c:v>
                      </c:pt>
                      <c:pt idx="11042">
                        <c:v>5.5220000000000002</c:v>
                      </c:pt>
                      <c:pt idx="11043">
                        <c:v>5.5229999999999997</c:v>
                      </c:pt>
                      <c:pt idx="11044">
                        <c:v>5.5229999999999997</c:v>
                      </c:pt>
                      <c:pt idx="11045">
                        <c:v>5.524</c:v>
                      </c:pt>
                      <c:pt idx="11046">
                        <c:v>5.524</c:v>
                      </c:pt>
                      <c:pt idx="11047">
                        <c:v>5.5250000000000004</c:v>
                      </c:pt>
                      <c:pt idx="11048">
                        <c:v>5.5250000000000004</c:v>
                      </c:pt>
                      <c:pt idx="11049">
                        <c:v>5.5259999999999998</c:v>
                      </c:pt>
                      <c:pt idx="11050">
                        <c:v>5.5259999999999998</c:v>
                      </c:pt>
                      <c:pt idx="11051">
                        <c:v>5.5270000000000001</c:v>
                      </c:pt>
                      <c:pt idx="11052">
                        <c:v>5.5270000000000001</c:v>
                      </c:pt>
                      <c:pt idx="11053">
                        <c:v>5.5279999999999996</c:v>
                      </c:pt>
                      <c:pt idx="11054">
                        <c:v>5.5279999999999996</c:v>
                      </c:pt>
                      <c:pt idx="11055">
                        <c:v>5.5289999999999999</c:v>
                      </c:pt>
                      <c:pt idx="11056">
                        <c:v>5.5289999999999999</c:v>
                      </c:pt>
                      <c:pt idx="11057">
                        <c:v>5.53</c:v>
                      </c:pt>
                      <c:pt idx="11058">
                        <c:v>5.53</c:v>
                      </c:pt>
                      <c:pt idx="11059">
                        <c:v>5.5309999999999997</c:v>
                      </c:pt>
                      <c:pt idx="11060">
                        <c:v>5.5309999999999997</c:v>
                      </c:pt>
                      <c:pt idx="11061">
                        <c:v>5.532</c:v>
                      </c:pt>
                      <c:pt idx="11062">
                        <c:v>5.532</c:v>
                      </c:pt>
                      <c:pt idx="11063">
                        <c:v>5.5330000000000004</c:v>
                      </c:pt>
                      <c:pt idx="11064">
                        <c:v>5.5330000000000004</c:v>
                      </c:pt>
                      <c:pt idx="11065">
                        <c:v>5.5339999999999998</c:v>
                      </c:pt>
                      <c:pt idx="11066">
                        <c:v>5.5339999999999998</c:v>
                      </c:pt>
                      <c:pt idx="11067">
                        <c:v>5.5350000000000001</c:v>
                      </c:pt>
                      <c:pt idx="11068">
                        <c:v>5.5350000000000001</c:v>
                      </c:pt>
                      <c:pt idx="11069">
                        <c:v>5.5359999999999996</c:v>
                      </c:pt>
                      <c:pt idx="11070">
                        <c:v>5.5359999999999996</c:v>
                      </c:pt>
                      <c:pt idx="11071">
                        <c:v>5.5369999999999999</c:v>
                      </c:pt>
                      <c:pt idx="11072">
                        <c:v>5.5369999999999999</c:v>
                      </c:pt>
                      <c:pt idx="11073">
                        <c:v>5.5380000000000003</c:v>
                      </c:pt>
                      <c:pt idx="11074">
                        <c:v>5.5380000000000003</c:v>
                      </c:pt>
                      <c:pt idx="11075">
                        <c:v>5.5389999999999997</c:v>
                      </c:pt>
                      <c:pt idx="11076">
                        <c:v>5.5389999999999997</c:v>
                      </c:pt>
                      <c:pt idx="11077">
                        <c:v>5.54</c:v>
                      </c:pt>
                      <c:pt idx="11078">
                        <c:v>5.54</c:v>
                      </c:pt>
                      <c:pt idx="11079">
                        <c:v>5.5410000000000004</c:v>
                      </c:pt>
                      <c:pt idx="11080">
                        <c:v>5.5410000000000004</c:v>
                      </c:pt>
                      <c:pt idx="11081">
                        <c:v>5.5419999999999998</c:v>
                      </c:pt>
                      <c:pt idx="11082">
                        <c:v>5.5419999999999998</c:v>
                      </c:pt>
                      <c:pt idx="11083">
                        <c:v>5.5430000000000001</c:v>
                      </c:pt>
                      <c:pt idx="11084">
                        <c:v>5.5430000000000001</c:v>
                      </c:pt>
                      <c:pt idx="11085">
                        <c:v>5.5439999999999996</c:v>
                      </c:pt>
                      <c:pt idx="11086">
                        <c:v>5.5439999999999996</c:v>
                      </c:pt>
                      <c:pt idx="11087">
                        <c:v>5.5449999999999999</c:v>
                      </c:pt>
                      <c:pt idx="11088">
                        <c:v>5.5449999999999999</c:v>
                      </c:pt>
                      <c:pt idx="11089">
                        <c:v>5.5460000000000003</c:v>
                      </c:pt>
                      <c:pt idx="11090">
                        <c:v>5.5460000000000003</c:v>
                      </c:pt>
                      <c:pt idx="11091">
                        <c:v>5.5469999999999997</c:v>
                      </c:pt>
                      <c:pt idx="11092">
                        <c:v>5.5469999999999997</c:v>
                      </c:pt>
                      <c:pt idx="11093">
                        <c:v>5.548</c:v>
                      </c:pt>
                      <c:pt idx="11094">
                        <c:v>5.548</c:v>
                      </c:pt>
                      <c:pt idx="11095">
                        <c:v>5.5490000000000004</c:v>
                      </c:pt>
                      <c:pt idx="11096">
                        <c:v>5.5490000000000004</c:v>
                      </c:pt>
                      <c:pt idx="11097">
                        <c:v>5.55</c:v>
                      </c:pt>
                      <c:pt idx="11098">
                        <c:v>5.55</c:v>
                      </c:pt>
                      <c:pt idx="11099">
                        <c:v>5.5510000000000002</c:v>
                      </c:pt>
                      <c:pt idx="11100">
                        <c:v>5.5510000000000002</c:v>
                      </c:pt>
                      <c:pt idx="11101">
                        <c:v>5.5519999999999996</c:v>
                      </c:pt>
                      <c:pt idx="11102">
                        <c:v>5.5519999999999996</c:v>
                      </c:pt>
                      <c:pt idx="11103">
                        <c:v>5.5529999999999999</c:v>
                      </c:pt>
                      <c:pt idx="11104">
                        <c:v>5.5529999999999999</c:v>
                      </c:pt>
                      <c:pt idx="11105">
                        <c:v>5.5540000000000003</c:v>
                      </c:pt>
                      <c:pt idx="11106">
                        <c:v>5.5540000000000003</c:v>
                      </c:pt>
                      <c:pt idx="11107">
                        <c:v>5.5549999999999997</c:v>
                      </c:pt>
                      <c:pt idx="11108">
                        <c:v>5.5549999999999997</c:v>
                      </c:pt>
                      <c:pt idx="11109">
                        <c:v>5.556</c:v>
                      </c:pt>
                      <c:pt idx="11110">
                        <c:v>5.556</c:v>
                      </c:pt>
                      <c:pt idx="11111">
                        <c:v>5.5570000000000004</c:v>
                      </c:pt>
                      <c:pt idx="11112">
                        <c:v>5.5570000000000004</c:v>
                      </c:pt>
                      <c:pt idx="11113">
                        <c:v>5.5579999999999998</c:v>
                      </c:pt>
                      <c:pt idx="11114">
                        <c:v>5.5579999999999998</c:v>
                      </c:pt>
                      <c:pt idx="11115">
                        <c:v>5.5590000000000002</c:v>
                      </c:pt>
                      <c:pt idx="11116">
                        <c:v>5.5590000000000002</c:v>
                      </c:pt>
                      <c:pt idx="11117">
                        <c:v>5.56</c:v>
                      </c:pt>
                      <c:pt idx="11118">
                        <c:v>5.56</c:v>
                      </c:pt>
                      <c:pt idx="11119">
                        <c:v>5.5609999999999999</c:v>
                      </c:pt>
                      <c:pt idx="11120">
                        <c:v>5.5609999999999999</c:v>
                      </c:pt>
                      <c:pt idx="11121">
                        <c:v>5.5620000000000003</c:v>
                      </c:pt>
                      <c:pt idx="11122">
                        <c:v>5.5620000000000003</c:v>
                      </c:pt>
                      <c:pt idx="11123">
                        <c:v>5.5629999999999997</c:v>
                      </c:pt>
                      <c:pt idx="11124">
                        <c:v>5.5629999999999997</c:v>
                      </c:pt>
                      <c:pt idx="11125">
                        <c:v>5.5640000000000001</c:v>
                      </c:pt>
                      <c:pt idx="11126">
                        <c:v>5.5640000000000001</c:v>
                      </c:pt>
                      <c:pt idx="11127">
                        <c:v>5.5650000000000004</c:v>
                      </c:pt>
                      <c:pt idx="11128">
                        <c:v>5.5650000000000004</c:v>
                      </c:pt>
                      <c:pt idx="11129">
                        <c:v>5.5659999999999998</c:v>
                      </c:pt>
                      <c:pt idx="11130">
                        <c:v>5.5659999999999998</c:v>
                      </c:pt>
                      <c:pt idx="11131">
                        <c:v>5.5670000000000002</c:v>
                      </c:pt>
                      <c:pt idx="11132">
                        <c:v>5.5670000000000002</c:v>
                      </c:pt>
                      <c:pt idx="11133">
                        <c:v>5.5679999999999996</c:v>
                      </c:pt>
                      <c:pt idx="11134">
                        <c:v>5.5679999999999996</c:v>
                      </c:pt>
                      <c:pt idx="11135">
                        <c:v>5.569</c:v>
                      </c:pt>
                      <c:pt idx="11136">
                        <c:v>5.569</c:v>
                      </c:pt>
                      <c:pt idx="11137">
                        <c:v>5.57</c:v>
                      </c:pt>
                      <c:pt idx="11138">
                        <c:v>5.57</c:v>
                      </c:pt>
                      <c:pt idx="11139">
                        <c:v>5.5709999999999997</c:v>
                      </c:pt>
                      <c:pt idx="11140">
                        <c:v>5.5709999999999997</c:v>
                      </c:pt>
                      <c:pt idx="11141">
                        <c:v>5.5720000000000001</c:v>
                      </c:pt>
                      <c:pt idx="11142">
                        <c:v>5.5720000000000001</c:v>
                      </c:pt>
                      <c:pt idx="11143">
                        <c:v>5.5730000000000004</c:v>
                      </c:pt>
                      <c:pt idx="11144">
                        <c:v>5.5730000000000004</c:v>
                      </c:pt>
                      <c:pt idx="11145">
                        <c:v>5.5739999999999998</c:v>
                      </c:pt>
                      <c:pt idx="11146">
                        <c:v>5.5739999999999998</c:v>
                      </c:pt>
                      <c:pt idx="11147">
                        <c:v>5.5750000000000002</c:v>
                      </c:pt>
                      <c:pt idx="11148">
                        <c:v>5.5750000000000002</c:v>
                      </c:pt>
                      <c:pt idx="11149">
                        <c:v>5.5759999999999996</c:v>
                      </c:pt>
                      <c:pt idx="11150">
                        <c:v>5.5759999999999996</c:v>
                      </c:pt>
                      <c:pt idx="11151">
                        <c:v>5.577</c:v>
                      </c:pt>
                      <c:pt idx="11152">
                        <c:v>5.577</c:v>
                      </c:pt>
                      <c:pt idx="11153">
                        <c:v>5.5780000000000003</c:v>
                      </c:pt>
                      <c:pt idx="11154">
                        <c:v>5.5780000000000003</c:v>
                      </c:pt>
                      <c:pt idx="11155">
                        <c:v>5.5789999999999997</c:v>
                      </c:pt>
                      <c:pt idx="11156">
                        <c:v>5.5789999999999997</c:v>
                      </c:pt>
                      <c:pt idx="11157">
                        <c:v>5.58</c:v>
                      </c:pt>
                      <c:pt idx="11158">
                        <c:v>5.58</c:v>
                      </c:pt>
                      <c:pt idx="11159">
                        <c:v>5.5810000000000004</c:v>
                      </c:pt>
                      <c:pt idx="11160">
                        <c:v>5.5810000000000004</c:v>
                      </c:pt>
                      <c:pt idx="11161">
                        <c:v>5.5819999999999999</c:v>
                      </c:pt>
                      <c:pt idx="11162">
                        <c:v>5.5819999999999999</c:v>
                      </c:pt>
                      <c:pt idx="11163">
                        <c:v>5.5830000000000002</c:v>
                      </c:pt>
                      <c:pt idx="11164">
                        <c:v>5.5830000000000002</c:v>
                      </c:pt>
                      <c:pt idx="11165">
                        <c:v>5.5839999999999996</c:v>
                      </c:pt>
                      <c:pt idx="11166">
                        <c:v>5.5839999999999996</c:v>
                      </c:pt>
                      <c:pt idx="11167">
                        <c:v>5.585</c:v>
                      </c:pt>
                      <c:pt idx="11168">
                        <c:v>5.585</c:v>
                      </c:pt>
                      <c:pt idx="11169">
                        <c:v>5.5860000000000003</c:v>
                      </c:pt>
                      <c:pt idx="11170">
                        <c:v>5.5860000000000003</c:v>
                      </c:pt>
                      <c:pt idx="11171">
                        <c:v>5.5869999999999997</c:v>
                      </c:pt>
                      <c:pt idx="11172">
                        <c:v>5.5869999999999997</c:v>
                      </c:pt>
                      <c:pt idx="11173">
                        <c:v>5.5880000000000001</c:v>
                      </c:pt>
                      <c:pt idx="11174">
                        <c:v>5.5880000000000001</c:v>
                      </c:pt>
                      <c:pt idx="11175">
                        <c:v>5.5890000000000004</c:v>
                      </c:pt>
                      <c:pt idx="11176">
                        <c:v>5.5890000000000004</c:v>
                      </c:pt>
                      <c:pt idx="11177">
                        <c:v>5.59</c:v>
                      </c:pt>
                      <c:pt idx="11178">
                        <c:v>5.59</c:v>
                      </c:pt>
                      <c:pt idx="11179">
                        <c:v>5.5910000000000002</c:v>
                      </c:pt>
                      <c:pt idx="11180">
                        <c:v>5.5910000000000002</c:v>
                      </c:pt>
                      <c:pt idx="11181">
                        <c:v>5.5919999999999996</c:v>
                      </c:pt>
                      <c:pt idx="11182">
                        <c:v>5.5919999999999996</c:v>
                      </c:pt>
                      <c:pt idx="11183">
                        <c:v>5.593</c:v>
                      </c:pt>
                      <c:pt idx="11184">
                        <c:v>5.593</c:v>
                      </c:pt>
                      <c:pt idx="11185">
                        <c:v>5.5940000000000003</c:v>
                      </c:pt>
                      <c:pt idx="11186">
                        <c:v>5.5940000000000003</c:v>
                      </c:pt>
                      <c:pt idx="11187">
                        <c:v>5.5949999999999998</c:v>
                      </c:pt>
                      <c:pt idx="11188">
                        <c:v>5.5949999999999998</c:v>
                      </c:pt>
                      <c:pt idx="11189">
                        <c:v>5.5960000000000001</c:v>
                      </c:pt>
                      <c:pt idx="11190">
                        <c:v>5.5960000000000001</c:v>
                      </c:pt>
                      <c:pt idx="11191">
                        <c:v>5.5970000000000004</c:v>
                      </c:pt>
                      <c:pt idx="11192">
                        <c:v>5.5970000000000004</c:v>
                      </c:pt>
                      <c:pt idx="11193">
                        <c:v>5.5979999999999999</c:v>
                      </c:pt>
                      <c:pt idx="11194">
                        <c:v>5.5979999999999999</c:v>
                      </c:pt>
                      <c:pt idx="11195">
                        <c:v>5.5990000000000002</c:v>
                      </c:pt>
                      <c:pt idx="11196">
                        <c:v>5.5990000000000002</c:v>
                      </c:pt>
                      <c:pt idx="11197">
                        <c:v>5.6</c:v>
                      </c:pt>
                      <c:pt idx="11198">
                        <c:v>5.6</c:v>
                      </c:pt>
                      <c:pt idx="11199">
                        <c:v>5.601</c:v>
                      </c:pt>
                      <c:pt idx="11200">
                        <c:v>5.601</c:v>
                      </c:pt>
                      <c:pt idx="11201">
                        <c:v>5.6020000000000003</c:v>
                      </c:pt>
                      <c:pt idx="11202">
                        <c:v>5.6020000000000003</c:v>
                      </c:pt>
                      <c:pt idx="11203">
                        <c:v>5.6029999999999998</c:v>
                      </c:pt>
                      <c:pt idx="11204">
                        <c:v>5.6029999999999998</c:v>
                      </c:pt>
                      <c:pt idx="11205">
                        <c:v>5.6040000000000001</c:v>
                      </c:pt>
                      <c:pt idx="11206">
                        <c:v>5.6040000000000001</c:v>
                      </c:pt>
                      <c:pt idx="11207">
                        <c:v>5.6050000000000004</c:v>
                      </c:pt>
                      <c:pt idx="11208">
                        <c:v>5.6050000000000004</c:v>
                      </c:pt>
                      <c:pt idx="11209">
                        <c:v>5.6059999999999999</c:v>
                      </c:pt>
                      <c:pt idx="11210">
                        <c:v>5.6059999999999999</c:v>
                      </c:pt>
                      <c:pt idx="11211">
                        <c:v>5.6070000000000002</c:v>
                      </c:pt>
                      <c:pt idx="11212">
                        <c:v>5.6070000000000002</c:v>
                      </c:pt>
                      <c:pt idx="11213">
                        <c:v>5.6079999999999997</c:v>
                      </c:pt>
                      <c:pt idx="11214">
                        <c:v>5.6079999999999997</c:v>
                      </c:pt>
                      <c:pt idx="11215">
                        <c:v>5.609</c:v>
                      </c:pt>
                      <c:pt idx="11216">
                        <c:v>5.609</c:v>
                      </c:pt>
                      <c:pt idx="11217">
                        <c:v>5.61</c:v>
                      </c:pt>
                      <c:pt idx="11218">
                        <c:v>5.61</c:v>
                      </c:pt>
                      <c:pt idx="11219">
                        <c:v>5.6109999999999998</c:v>
                      </c:pt>
                      <c:pt idx="11220">
                        <c:v>5.6109999999999998</c:v>
                      </c:pt>
                      <c:pt idx="11221">
                        <c:v>5.6120000000000001</c:v>
                      </c:pt>
                      <c:pt idx="11222">
                        <c:v>5.6120000000000001</c:v>
                      </c:pt>
                      <c:pt idx="11223">
                        <c:v>5.6130000000000004</c:v>
                      </c:pt>
                      <c:pt idx="11224">
                        <c:v>5.6130000000000004</c:v>
                      </c:pt>
                      <c:pt idx="11225">
                        <c:v>5.6139999999999999</c:v>
                      </c:pt>
                      <c:pt idx="11226">
                        <c:v>5.6139999999999999</c:v>
                      </c:pt>
                      <c:pt idx="11227">
                        <c:v>5.6150000000000002</c:v>
                      </c:pt>
                      <c:pt idx="11228">
                        <c:v>5.6150000000000002</c:v>
                      </c:pt>
                      <c:pt idx="11229">
                        <c:v>5.6159999999999997</c:v>
                      </c:pt>
                      <c:pt idx="11230">
                        <c:v>5.6159999999999997</c:v>
                      </c:pt>
                      <c:pt idx="11231">
                        <c:v>5.617</c:v>
                      </c:pt>
                      <c:pt idx="11232">
                        <c:v>5.617</c:v>
                      </c:pt>
                      <c:pt idx="11233">
                        <c:v>5.6180000000000003</c:v>
                      </c:pt>
                      <c:pt idx="11234">
                        <c:v>5.6180000000000003</c:v>
                      </c:pt>
                      <c:pt idx="11235">
                        <c:v>5.6189999999999998</c:v>
                      </c:pt>
                      <c:pt idx="11236">
                        <c:v>5.6189999999999998</c:v>
                      </c:pt>
                      <c:pt idx="11237">
                        <c:v>5.62</c:v>
                      </c:pt>
                      <c:pt idx="11238">
                        <c:v>5.62</c:v>
                      </c:pt>
                      <c:pt idx="11239">
                        <c:v>5.6210000000000004</c:v>
                      </c:pt>
                      <c:pt idx="11240">
                        <c:v>5.6210000000000004</c:v>
                      </c:pt>
                      <c:pt idx="11241">
                        <c:v>5.6219999999999999</c:v>
                      </c:pt>
                      <c:pt idx="11242">
                        <c:v>5.6219999999999999</c:v>
                      </c:pt>
                      <c:pt idx="11243">
                        <c:v>5.6230000000000002</c:v>
                      </c:pt>
                      <c:pt idx="11244">
                        <c:v>5.6230000000000002</c:v>
                      </c:pt>
                      <c:pt idx="11245">
                        <c:v>5.6239999999999997</c:v>
                      </c:pt>
                      <c:pt idx="11246">
                        <c:v>5.6239999999999997</c:v>
                      </c:pt>
                      <c:pt idx="11247">
                        <c:v>5.625</c:v>
                      </c:pt>
                      <c:pt idx="11248">
                        <c:v>5.625</c:v>
                      </c:pt>
                      <c:pt idx="11249">
                        <c:v>5.6260000000000003</c:v>
                      </c:pt>
                      <c:pt idx="11250">
                        <c:v>5.6260000000000003</c:v>
                      </c:pt>
                      <c:pt idx="11251">
                        <c:v>5.6269999999999998</c:v>
                      </c:pt>
                      <c:pt idx="11252">
                        <c:v>5.6269999999999998</c:v>
                      </c:pt>
                      <c:pt idx="11253">
                        <c:v>5.6280000000000001</c:v>
                      </c:pt>
                      <c:pt idx="11254">
                        <c:v>5.6280000000000001</c:v>
                      </c:pt>
                      <c:pt idx="11255">
                        <c:v>5.6289999999999996</c:v>
                      </c:pt>
                      <c:pt idx="11256">
                        <c:v>5.6289999999999996</c:v>
                      </c:pt>
                      <c:pt idx="11257">
                        <c:v>5.63</c:v>
                      </c:pt>
                      <c:pt idx="11258">
                        <c:v>5.63</c:v>
                      </c:pt>
                      <c:pt idx="11259">
                        <c:v>5.6310000000000002</c:v>
                      </c:pt>
                      <c:pt idx="11260">
                        <c:v>5.6310000000000002</c:v>
                      </c:pt>
                      <c:pt idx="11261">
                        <c:v>5.6319999999999997</c:v>
                      </c:pt>
                      <c:pt idx="11262">
                        <c:v>5.6319999999999997</c:v>
                      </c:pt>
                      <c:pt idx="11263">
                        <c:v>5.633</c:v>
                      </c:pt>
                      <c:pt idx="11264">
                        <c:v>5.633</c:v>
                      </c:pt>
                      <c:pt idx="11265">
                        <c:v>5.6340000000000003</c:v>
                      </c:pt>
                      <c:pt idx="11266">
                        <c:v>5.6340000000000003</c:v>
                      </c:pt>
                      <c:pt idx="11267">
                        <c:v>5.6349999999999998</c:v>
                      </c:pt>
                      <c:pt idx="11268">
                        <c:v>5.6349999999999998</c:v>
                      </c:pt>
                      <c:pt idx="11269">
                        <c:v>5.6360000000000001</c:v>
                      </c:pt>
                      <c:pt idx="11270">
                        <c:v>5.6360000000000001</c:v>
                      </c:pt>
                      <c:pt idx="11271">
                        <c:v>5.6369999999999996</c:v>
                      </c:pt>
                      <c:pt idx="11272">
                        <c:v>5.6369999999999996</c:v>
                      </c:pt>
                      <c:pt idx="11273">
                        <c:v>5.6379999999999999</c:v>
                      </c:pt>
                      <c:pt idx="11274">
                        <c:v>5.6379999999999999</c:v>
                      </c:pt>
                      <c:pt idx="11275">
                        <c:v>5.6390000000000002</c:v>
                      </c:pt>
                      <c:pt idx="11276">
                        <c:v>5.6390000000000002</c:v>
                      </c:pt>
                      <c:pt idx="11277">
                        <c:v>5.64</c:v>
                      </c:pt>
                      <c:pt idx="11278">
                        <c:v>5.64</c:v>
                      </c:pt>
                      <c:pt idx="11279">
                        <c:v>5.641</c:v>
                      </c:pt>
                      <c:pt idx="11280">
                        <c:v>5.641</c:v>
                      </c:pt>
                      <c:pt idx="11281">
                        <c:v>5.6420000000000003</c:v>
                      </c:pt>
                      <c:pt idx="11282">
                        <c:v>5.6420000000000003</c:v>
                      </c:pt>
                      <c:pt idx="11283">
                        <c:v>5.6429999999999998</c:v>
                      </c:pt>
                      <c:pt idx="11284">
                        <c:v>5.6429999999999998</c:v>
                      </c:pt>
                      <c:pt idx="11285">
                        <c:v>5.6440000000000001</c:v>
                      </c:pt>
                      <c:pt idx="11286">
                        <c:v>5.6440000000000001</c:v>
                      </c:pt>
                      <c:pt idx="11287">
                        <c:v>5.6449999999999996</c:v>
                      </c:pt>
                      <c:pt idx="11288">
                        <c:v>5.6449999999999996</c:v>
                      </c:pt>
                      <c:pt idx="11289">
                        <c:v>5.6459999999999999</c:v>
                      </c:pt>
                      <c:pt idx="11290">
                        <c:v>5.6459999999999999</c:v>
                      </c:pt>
                      <c:pt idx="11291">
                        <c:v>5.6470000000000002</c:v>
                      </c:pt>
                      <c:pt idx="11292">
                        <c:v>5.6470000000000002</c:v>
                      </c:pt>
                      <c:pt idx="11293">
                        <c:v>5.6479999999999997</c:v>
                      </c:pt>
                      <c:pt idx="11294">
                        <c:v>5.6479999999999997</c:v>
                      </c:pt>
                      <c:pt idx="11295">
                        <c:v>5.649</c:v>
                      </c:pt>
                      <c:pt idx="11296">
                        <c:v>5.649</c:v>
                      </c:pt>
                      <c:pt idx="11297">
                        <c:v>5.65</c:v>
                      </c:pt>
                      <c:pt idx="11298">
                        <c:v>5.65</c:v>
                      </c:pt>
                      <c:pt idx="11299">
                        <c:v>5.6509999999999998</c:v>
                      </c:pt>
                      <c:pt idx="11300">
                        <c:v>5.6509999999999998</c:v>
                      </c:pt>
                      <c:pt idx="11301">
                        <c:v>5.6520000000000001</c:v>
                      </c:pt>
                      <c:pt idx="11302">
                        <c:v>5.6520000000000001</c:v>
                      </c:pt>
                      <c:pt idx="11303">
                        <c:v>5.6529999999999996</c:v>
                      </c:pt>
                      <c:pt idx="11304">
                        <c:v>5.6529999999999996</c:v>
                      </c:pt>
                      <c:pt idx="11305">
                        <c:v>5.6539999999999999</c:v>
                      </c:pt>
                      <c:pt idx="11306">
                        <c:v>5.6539999999999999</c:v>
                      </c:pt>
                      <c:pt idx="11307">
                        <c:v>5.6550000000000002</c:v>
                      </c:pt>
                      <c:pt idx="11308">
                        <c:v>5.6550000000000002</c:v>
                      </c:pt>
                      <c:pt idx="11309">
                        <c:v>5.6559999999999997</c:v>
                      </c:pt>
                      <c:pt idx="11310">
                        <c:v>5.6559999999999997</c:v>
                      </c:pt>
                      <c:pt idx="11311">
                        <c:v>5.657</c:v>
                      </c:pt>
                      <c:pt idx="11312">
                        <c:v>5.657</c:v>
                      </c:pt>
                      <c:pt idx="11313">
                        <c:v>5.6580000000000004</c:v>
                      </c:pt>
                      <c:pt idx="11314">
                        <c:v>5.6580000000000004</c:v>
                      </c:pt>
                      <c:pt idx="11315">
                        <c:v>5.6589999999999998</c:v>
                      </c:pt>
                      <c:pt idx="11316">
                        <c:v>5.6589999999999998</c:v>
                      </c:pt>
                      <c:pt idx="11317">
                        <c:v>5.66</c:v>
                      </c:pt>
                      <c:pt idx="11318">
                        <c:v>5.66</c:v>
                      </c:pt>
                      <c:pt idx="11319">
                        <c:v>5.6609999999999996</c:v>
                      </c:pt>
                      <c:pt idx="11320">
                        <c:v>5.6609999999999996</c:v>
                      </c:pt>
                      <c:pt idx="11321">
                        <c:v>5.6619999999999999</c:v>
                      </c:pt>
                      <c:pt idx="11322">
                        <c:v>5.6619999999999999</c:v>
                      </c:pt>
                      <c:pt idx="11323">
                        <c:v>5.6630000000000003</c:v>
                      </c:pt>
                      <c:pt idx="11324">
                        <c:v>5.6630000000000003</c:v>
                      </c:pt>
                      <c:pt idx="11325">
                        <c:v>5.6639999999999997</c:v>
                      </c:pt>
                      <c:pt idx="11326">
                        <c:v>5.6639999999999997</c:v>
                      </c:pt>
                      <c:pt idx="11327">
                        <c:v>5.665</c:v>
                      </c:pt>
                      <c:pt idx="11328">
                        <c:v>5.665</c:v>
                      </c:pt>
                      <c:pt idx="11329">
                        <c:v>5.6660000000000004</c:v>
                      </c:pt>
                      <c:pt idx="11330">
                        <c:v>5.6660000000000004</c:v>
                      </c:pt>
                      <c:pt idx="11331">
                        <c:v>5.6669999999999998</c:v>
                      </c:pt>
                      <c:pt idx="11332">
                        <c:v>5.6669999999999998</c:v>
                      </c:pt>
                      <c:pt idx="11333">
                        <c:v>5.6680000000000001</c:v>
                      </c:pt>
                      <c:pt idx="11334">
                        <c:v>5.6680000000000001</c:v>
                      </c:pt>
                      <c:pt idx="11335">
                        <c:v>5.6689999999999996</c:v>
                      </c:pt>
                      <c:pt idx="11336">
                        <c:v>5.6689999999999996</c:v>
                      </c:pt>
                      <c:pt idx="11337">
                        <c:v>5.67</c:v>
                      </c:pt>
                      <c:pt idx="11338">
                        <c:v>5.67</c:v>
                      </c:pt>
                      <c:pt idx="11339">
                        <c:v>5.6710000000000003</c:v>
                      </c:pt>
                      <c:pt idx="11340">
                        <c:v>5.6710000000000003</c:v>
                      </c:pt>
                      <c:pt idx="11341">
                        <c:v>5.6719999999999997</c:v>
                      </c:pt>
                      <c:pt idx="11342">
                        <c:v>5.6719999999999997</c:v>
                      </c:pt>
                      <c:pt idx="11343">
                        <c:v>5.673</c:v>
                      </c:pt>
                      <c:pt idx="11344">
                        <c:v>5.673</c:v>
                      </c:pt>
                      <c:pt idx="11345">
                        <c:v>5.6740000000000004</c:v>
                      </c:pt>
                      <c:pt idx="11346">
                        <c:v>5.6740000000000004</c:v>
                      </c:pt>
                      <c:pt idx="11347">
                        <c:v>5.6749999999999998</c:v>
                      </c:pt>
                      <c:pt idx="11348">
                        <c:v>5.6749999999999998</c:v>
                      </c:pt>
                      <c:pt idx="11349">
                        <c:v>5.6760000000000002</c:v>
                      </c:pt>
                      <c:pt idx="11350">
                        <c:v>5.6760000000000002</c:v>
                      </c:pt>
                      <c:pt idx="11351">
                        <c:v>5.6769999999999996</c:v>
                      </c:pt>
                      <c:pt idx="11352">
                        <c:v>5.6769999999999996</c:v>
                      </c:pt>
                      <c:pt idx="11353">
                        <c:v>5.6779999999999999</c:v>
                      </c:pt>
                      <c:pt idx="11354">
                        <c:v>5.6779999999999999</c:v>
                      </c:pt>
                      <c:pt idx="11355">
                        <c:v>5.6790000000000003</c:v>
                      </c:pt>
                      <c:pt idx="11356">
                        <c:v>5.6790000000000003</c:v>
                      </c:pt>
                      <c:pt idx="11357">
                        <c:v>5.68</c:v>
                      </c:pt>
                      <c:pt idx="11358">
                        <c:v>5.68</c:v>
                      </c:pt>
                      <c:pt idx="11359">
                        <c:v>5.681</c:v>
                      </c:pt>
                      <c:pt idx="11360">
                        <c:v>5.681</c:v>
                      </c:pt>
                      <c:pt idx="11361">
                        <c:v>5.6820000000000004</c:v>
                      </c:pt>
                      <c:pt idx="11362">
                        <c:v>5.6820000000000004</c:v>
                      </c:pt>
                      <c:pt idx="11363">
                        <c:v>5.6829999999999998</c:v>
                      </c:pt>
                      <c:pt idx="11364">
                        <c:v>5.6829999999999998</c:v>
                      </c:pt>
                      <c:pt idx="11365">
                        <c:v>5.6840000000000002</c:v>
                      </c:pt>
                      <c:pt idx="11366">
                        <c:v>5.6840000000000002</c:v>
                      </c:pt>
                      <c:pt idx="11367">
                        <c:v>5.6849999999999996</c:v>
                      </c:pt>
                      <c:pt idx="11368">
                        <c:v>5.6849999999999996</c:v>
                      </c:pt>
                      <c:pt idx="11369">
                        <c:v>5.6859999999999999</c:v>
                      </c:pt>
                      <c:pt idx="11370">
                        <c:v>5.6859999999999999</c:v>
                      </c:pt>
                      <c:pt idx="11371">
                        <c:v>5.6870000000000003</c:v>
                      </c:pt>
                      <c:pt idx="11372">
                        <c:v>5.6870000000000003</c:v>
                      </c:pt>
                      <c:pt idx="11373">
                        <c:v>5.6879999999999997</c:v>
                      </c:pt>
                      <c:pt idx="11374">
                        <c:v>5.6879999999999997</c:v>
                      </c:pt>
                      <c:pt idx="11375">
                        <c:v>5.6890000000000001</c:v>
                      </c:pt>
                      <c:pt idx="11376">
                        <c:v>5.6890000000000001</c:v>
                      </c:pt>
                      <c:pt idx="11377">
                        <c:v>5.69</c:v>
                      </c:pt>
                      <c:pt idx="11378">
                        <c:v>5.69</c:v>
                      </c:pt>
                      <c:pt idx="11379">
                        <c:v>5.6909999999999998</c:v>
                      </c:pt>
                      <c:pt idx="11380">
                        <c:v>5.6909999999999998</c:v>
                      </c:pt>
                      <c:pt idx="11381">
                        <c:v>5.6920000000000002</c:v>
                      </c:pt>
                      <c:pt idx="11382">
                        <c:v>5.6920000000000002</c:v>
                      </c:pt>
                      <c:pt idx="11383">
                        <c:v>5.6929999999999996</c:v>
                      </c:pt>
                      <c:pt idx="11384">
                        <c:v>5.6929999999999996</c:v>
                      </c:pt>
                      <c:pt idx="11385">
                        <c:v>5.694</c:v>
                      </c:pt>
                      <c:pt idx="11386">
                        <c:v>5.694</c:v>
                      </c:pt>
                      <c:pt idx="11387">
                        <c:v>5.6950000000000003</c:v>
                      </c:pt>
                      <c:pt idx="11388">
                        <c:v>5.6950000000000003</c:v>
                      </c:pt>
                      <c:pt idx="11389">
                        <c:v>5.6959999999999997</c:v>
                      </c:pt>
                      <c:pt idx="11390">
                        <c:v>5.6959999999999997</c:v>
                      </c:pt>
                      <c:pt idx="11391">
                        <c:v>5.6970000000000001</c:v>
                      </c:pt>
                      <c:pt idx="11392">
                        <c:v>5.6970000000000001</c:v>
                      </c:pt>
                      <c:pt idx="11393">
                        <c:v>5.6980000000000004</c:v>
                      </c:pt>
                      <c:pt idx="11394">
                        <c:v>5.6980000000000004</c:v>
                      </c:pt>
                      <c:pt idx="11395">
                        <c:v>5.6989999999999998</c:v>
                      </c:pt>
                      <c:pt idx="11396">
                        <c:v>5.6989999999999998</c:v>
                      </c:pt>
                      <c:pt idx="11397">
                        <c:v>5.7</c:v>
                      </c:pt>
                      <c:pt idx="11398">
                        <c:v>5.7</c:v>
                      </c:pt>
                      <c:pt idx="11399">
                        <c:v>5.7009999999999996</c:v>
                      </c:pt>
                      <c:pt idx="11400">
                        <c:v>5.7009999999999996</c:v>
                      </c:pt>
                      <c:pt idx="11401">
                        <c:v>5.702</c:v>
                      </c:pt>
                      <c:pt idx="11402">
                        <c:v>5.702</c:v>
                      </c:pt>
                      <c:pt idx="11403">
                        <c:v>5.7030000000000003</c:v>
                      </c:pt>
                      <c:pt idx="11404">
                        <c:v>5.7030000000000003</c:v>
                      </c:pt>
                      <c:pt idx="11405">
                        <c:v>5.7039999999999997</c:v>
                      </c:pt>
                      <c:pt idx="11406">
                        <c:v>5.7039999999999997</c:v>
                      </c:pt>
                      <c:pt idx="11407">
                        <c:v>5.7050000000000001</c:v>
                      </c:pt>
                      <c:pt idx="11408">
                        <c:v>5.7050000000000001</c:v>
                      </c:pt>
                      <c:pt idx="11409">
                        <c:v>5.7060000000000004</c:v>
                      </c:pt>
                      <c:pt idx="11410">
                        <c:v>5.7060000000000004</c:v>
                      </c:pt>
                      <c:pt idx="11411">
                        <c:v>5.7069999999999999</c:v>
                      </c:pt>
                      <c:pt idx="11412">
                        <c:v>5.7069999999999999</c:v>
                      </c:pt>
                      <c:pt idx="11413">
                        <c:v>5.7080000000000002</c:v>
                      </c:pt>
                      <c:pt idx="11414">
                        <c:v>5.7080000000000002</c:v>
                      </c:pt>
                      <c:pt idx="11415">
                        <c:v>5.7089999999999996</c:v>
                      </c:pt>
                      <c:pt idx="11416">
                        <c:v>5.7089999999999996</c:v>
                      </c:pt>
                      <c:pt idx="11417">
                        <c:v>5.71</c:v>
                      </c:pt>
                      <c:pt idx="11418">
                        <c:v>5.71</c:v>
                      </c:pt>
                      <c:pt idx="11419">
                        <c:v>5.7110000000000003</c:v>
                      </c:pt>
                      <c:pt idx="11420">
                        <c:v>5.7110000000000003</c:v>
                      </c:pt>
                      <c:pt idx="11421">
                        <c:v>5.7119999999999997</c:v>
                      </c:pt>
                      <c:pt idx="11422">
                        <c:v>5.7119999999999997</c:v>
                      </c:pt>
                      <c:pt idx="11423">
                        <c:v>5.7130000000000001</c:v>
                      </c:pt>
                      <c:pt idx="11424">
                        <c:v>5.7130000000000001</c:v>
                      </c:pt>
                      <c:pt idx="11425">
                        <c:v>5.7140000000000004</c:v>
                      </c:pt>
                      <c:pt idx="11426">
                        <c:v>5.7140000000000004</c:v>
                      </c:pt>
                      <c:pt idx="11427">
                        <c:v>5.7149999999999999</c:v>
                      </c:pt>
                      <c:pt idx="11428">
                        <c:v>5.7149999999999999</c:v>
                      </c:pt>
                      <c:pt idx="11429">
                        <c:v>5.7160000000000002</c:v>
                      </c:pt>
                      <c:pt idx="11430">
                        <c:v>5.7160000000000002</c:v>
                      </c:pt>
                      <c:pt idx="11431">
                        <c:v>5.7169999999999996</c:v>
                      </c:pt>
                      <c:pt idx="11432">
                        <c:v>5.7169999999999996</c:v>
                      </c:pt>
                      <c:pt idx="11433">
                        <c:v>5.718</c:v>
                      </c:pt>
                      <c:pt idx="11434">
                        <c:v>5.718</c:v>
                      </c:pt>
                      <c:pt idx="11435">
                        <c:v>5.7190000000000003</c:v>
                      </c:pt>
                      <c:pt idx="11436">
                        <c:v>5.7190000000000003</c:v>
                      </c:pt>
                      <c:pt idx="11437">
                        <c:v>5.72</c:v>
                      </c:pt>
                      <c:pt idx="11438">
                        <c:v>5.72</c:v>
                      </c:pt>
                      <c:pt idx="11439">
                        <c:v>5.7210000000000001</c:v>
                      </c:pt>
                      <c:pt idx="11440">
                        <c:v>5.7210000000000001</c:v>
                      </c:pt>
                      <c:pt idx="11441">
                        <c:v>5.7220000000000004</c:v>
                      </c:pt>
                      <c:pt idx="11442">
                        <c:v>5.7220000000000004</c:v>
                      </c:pt>
                      <c:pt idx="11443">
                        <c:v>5.7229999999999999</c:v>
                      </c:pt>
                      <c:pt idx="11444">
                        <c:v>5.7229999999999999</c:v>
                      </c:pt>
                      <c:pt idx="11445">
                        <c:v>5.7240000000000002</c:v>
                      </c:pt>
                      <c:pt idx="11446">
                        <c:v>5.7240000000000002</c:v>
                      </c:pt>
                      <c:pt idx="11447">
                        <c:v>5.7249999999999996</c:v>
                      </c:pt>
                      <c:pt idx="11448">
                        <c:v>5.7249999999999996</c:v>
                      </c:pt>
                      <c:pt idx="11449">
                        <c:v>5.726</c:v>
                      </c:pt>
                      <c:pt idx="11450">
                        <c:v>5.726</c:v>
                      </c:pt>
                      <c:pt idx="11451">
                        <c:v>5.7270000000000003</c:v>
                      </c:pt>
                      <c:pt idx="11452">
                        <c:v>5.7270000000000003</c:v>
                      </c:pt>
                      <c:pt idx="11453">
                        <c:v>5.7279999999999998</c:v>
                      </c:pt>
                      <c:pt idx="11454">
                        <c:v>5.7279999999999998</c:v>
                      </c:pt>
                      <c:pt idx="11455">
                        <c:v>5.7290000000000001</c:v>
                      </c:pt>
                      <c:pt idx="11456">
                        <c:v>5.7290000000000001</c:v>
                      </c:pt>
                      <c:pt idx="11457">
                        <c:v>5.73</c:v>
                      </c:pt>
                      <c:pt idx="11458">
                        <c:v>5.73</c:v>
                      </c:pt>
                      <c:pt idx="11459">
                        <c:v>5.7309999999999999</c:v>
                      </c:pt>
                      <c:pt idx="11460">
                        <c:v>5.7309999999999999</c:v>
                      </c:pt>
                      <c:pt idx="11461">
                        <c:v>5.7320000000000002</c:v>
                      </c:pt>
                      <c:pt idx="11462">
                        <c:v>5.7320000000000002</c:v>
                      </c:pt>
                      <c:pt idx="11463">
                        <c:v>5.7329999999999997</c:v>
                      </c:pt>
                      <c:pt idx="11464">
                        <c:v>5.7329999999999997</c:v>
                      </c:pt>
                      <c:pt idx="11465">
                        <c:v>5.734</c:v>
                      </c:pt>
                      <c:pt idx="11466">
                        <c:v>5.734</c:v>
                      </c:pt>
                      <c:pt idx="11467">
                        <c:v>5.7350000000000003</c:v>
                      </c:pt>
                      <c:pt idx="11468">
                        <c:v>5.7350000000000003</c:v>
                      </c:pt>
                      <c:pt idx="11469">
                        <c:v>5.7359999999999998</c:v>
                      </c:pt>
                      <c:pt idx="11470">
                        <c:v>5.7359999999999998</c:v>
                      </c:pt>
                      <c:pt idx="11471">
                        <c:v>5.7370000000000001</c:v>
                      </c:pt>
                      <c:pt idx="11472">
                        <c:v>5.7370000000000001</c:v>
                      </c:pt>
                      <c:pt idx="11473">
                        <c:v>5.7380000000000004</c:v>
                      </c:pt>
                      <c:pt idx="11474">
                        <c:v>5.7380000000000004</c:v>
                      </c:pt>
                      <c:pt idx="11475">
                        <c:v>5.7389999999999999</c:v>
                      </c:pt>
                      <c:pt idx="11476">
                        <c:v>5.7389999999999999</c:v>
                      </c:pt>
                      <c:pt idx="11477">
                        <c:v>5.74</c:v>
                      </c:pt>
                      <c:pt idx="11478">
                        <c:v>5.74</c:v>
                      </c:pt>
                      <c:pt idx="11479">
                        <c:v>5.7409999999999997</c:v>
                      </c:pt>
                      <c:pt idx="11480">
                        <c:v>5.7409999999999997</c:v>
                      </c:pt>
                      <c:pt idx="11481">
                        <c:v>5.742</c:v>
                      </c:pt>
                      <c:pt idx="11482">
                        <c:v>5.742</c:v>
                      </c:pt>
                      <c:pt idx="11483">
                        <c:v>5.7430000000000003</c:v>
                      </c:pt>
                      <c:pt idx="11484">
                        <c:v>5.7430000000000003</c:v>
                      </c:pt>
                      <c:pt idx="11485">
                        <c:v>5.7439999999999998</c:v>
                      </c:pt>
                      <c:pt idx="11486">
                        <c:v>5.7439999999999998</c:v>
                      </c:pt>
                      <c:pt idx="11487">
                        <c:v>5.7450000000000001</c:v>
                      </c:pt>
                      <c:pt idx="11488">
                        <c:v>5.7450000000000001</c:v>
                      </c:pt>
                      <c:pt idx="11489">
                        <c:v>5.7460000000000004</c:v>
                      </c:pt>
                      <c:pt idx="11490">
                        <c:v>5.7460000000000004</c:v>
                      </c:pt>
                      <c:pt idx="11491">
                        <c:v>5.7469999999999999</c:v>
                      </c:pt>
                      <c:pt idx="11492">
                        <c:v>5.7469999999999999</c:v>
                      </c:pt>
                      <c:pt idx="11493">
                        <c:v>5.7480000000000002</c:v>
                      </c:pt>
                      <c:pt idx="11494">
                        <c:v>5.7480000000000002</c:v>
                      </c:pt>
                      <c:pt idx="11495">
                        <c:v>5.7489999999999997</c:v>
                      </c:pt>
                      <c:pt idx="11496">
                        <c:v>5.7489999999999997</c:v>
                      </c:pt>
                      <c:pt idx="11497">
                        <c:v>5.75</c:v>
                      </c:pt>
                      <c:pt idx="11498">
                        <c:v>5.75</c:v>
                      </c:pt>
                      <c:pt idx="11499">
                        <c:v>5.7510000000000003</c:v>
                      </c:pt>
                      <c:pt idx="11500">
                        <c:v>5.7510000000000003</c:v>
                      </c:pt>
                      <c:pt idx="11501">
                        <c:v>5.7519999999999998</c:v>
                      </c:pt>
                      <c:pt idx="11502">
                        <c:v>5.7519999999999998</c:v>
                      </c:pt>
                      <c:pt idx="11503">
                        <c:v>5.7530000000000001</c:v>
                      </c:pt>
                      <c:pt idx="11504">
                        <c:v>5.7530000000000001</c:v>
                      </c:pt>
                      <c:pt idx="11505">
                        <c:v>5.7539999999999996</c:v>
                      </c:pt>
                      <c:pt idx="11506">
                        <c:v>5.7539999999999996</c:v>
                      </c:pt>
                      <c:pt idx="11507">
                        <c:v>5.7549999999999999</c:v>
                      </c:pt>
                      <c:pt idx="11508">
                        <c:v>5.7549999999999999</c:v>
                      </c:pt>
                      <c:pt idx="11509">
                        <c:v>5.7560000000000002</c:v>
                      </c:pt>
                      <c:pt idx="11510">
                        <c:v>5.7560000000000002</c:v>
                      </c:pt>
                      <c:pt idx="11511">
                        <c:v>5.7569999999999997</c:v>
                      </c:pt>
                      <c:pt idx="11512">
                        <c:v>5.7569999999999997</c:v>
                      </c:pt>
                      <c:pt idx="11513">
                        <c:v>5.758</c:v>
                      </c:pt>
                      <c:pt idx="11514">
                        <c:v>5.758</c:v>
                      </c:pt>
                      <c:pt idx="11515">
                        <c:v>5.7590000000000003</c:v>
                      </c:pt>
                      <c:pt idx="11516">
                        <c:v>5.7590000000000003</c:v>
                      </c:pt>
                      <c:pt idx="11517">
                        <c:v>5.76</c:v>
                      </c:pt>
                      <c:pt idx="11518">
                        <c:v>5.76</c:v>
                      </c:pt>
                      <c:pt idx="11519">
                        <c:v>5.7610000000000001</c:v>
                      </c:pt>
                      <c:pt idx="11520">
                        <c:v>5.7610000000000001</c:v>
                      </c:pt>
                      <c:pt idx="11521">
                        <c:v>5.7619999999999996</c:v>
                      </c:pt>
                      <c:pt idx="11522">
                        <c:v>5.7619999999999996</c:v>
                      </c:pt>
                      <c:pt idx="11523">
                        <c:v>5.7629999999999999</c:v>
                      </c:pt>
                      <c:pt idx="11524">
                        <c:v>5.7629999999999999</c:v>
                      </c:pt>
                      <c:pt idx="11525">
                        <c:v>5.7640000000000002</c:v>
                      </c:pt>
                      <c:pt idx="11526">
                        <c:v>5.7640000000000002</c:v>
                      </c:pt>
                      <c:pt idx="11527">
                        <c:v>5.7649999999999997</c:v>
                      </c:pt>
                      <c:pt idx="11528">
                        <c:v>5.7649999999999997</c:v>
                      </c:pt>
                      <c:pt idx="11529">
                        <c:v>5.766</c:v>
                      </c:pt>
                      <c:pt idx="11530">
                        <c:v>5.766</c:v>
                      </c:pt>
                      <c:pt idx="11531">
                        <c:v>5.7670000000000003</c:v>
                      </c:pt>
                      <c:pt idx="11532">
                        <c:v>5.7670000000000003</c:v>
                      </c:pt>
                      <c:pt idx="11533">
                        <c:v>5.7679999999999998</c:v>
                      </c:pt>
                      <c:pt idx="11534">
                        <c:v>5.7679999999999998</c:v>
                      </c:pt>
                      <c:pt idx="11535">
                        <c:v>5.7690000000000001</c:v>
                      </c:pt>
                      <c:pt idx="11536">
                        <c:v>5.7690000000000001</c:v>
                      </c:pt>
                      <c:pt idx="11537">
                        <c:v>5.77</c:v>
                      </c:pt>
                      <c:pt idx="11538">
                        <c:v>5.77</c:v>
                      </c:pt>
                      <c:pt idx="11539">
                        <c:v>5.7709999999999999</c:v>
                      </c:pt>
                      <c:pt idx="11540">
                        <c:v>5.7709999999999999</c:v>
                      </c:pt>
                      <c:pt idx="11541">
                        <c:v>5.7720000000000002</c:v>
                      </c:pt>
                      <c:pt idx="11542">
                        <c:v>5.7720000000000002</c:v>
                      </c:pt>
                      <c:pt idx="11543">
                        <c:v>5.7729999999999997</c:v>
                      </c:pt>
                      <c:pt idx="11544">
                        <c:v>5.7729999999999997</c:v>
                      </c:pt>
                      <c:pt idx="11545">
                        <c:v>5.774</c:v>
                      </c:pt>
                      <c:pt idx="11546">
                        <c:v>5.774</c:v>
                      </c:pt>
                      <c:pt idx="11547">
                        <c:v>5.7750000000000004</c:v>
                      </c:pt>
                      <c:pt idx="11548">
                        <c:v>5.7750000000000004</c:v>
                      </c:pt>
                      <c:pt idx="11549">
                        <c:v>5.7759999999999998</c:v>
                      </c:pt>
                      <c:pt idx="11550">
                        <c:v>5.7759999999999998</c:v>
                      </c:pt>
                      <c:pt idx="11551">
                        <c:v>5.7770000000000001</c:v>
                      </c:pt>
                      <c:pt idx="11552">
                        <c:v>5.7770000000000001</c:v>
                      </c:pt>
                      <c:pt idx="11553">
                        <c:v>5.7779999999999996</c:v>
                      </c:pt>
                      <c:pt idx="11554">
                        <c:v>5.7779999999999996</c:v>
                      </c:pt>
                      <c:pt idx="11555">
                        <c:v>5.7789999999999999</c:v>
                      </c:pt>
                      <c:pt idx="11556">
                        <c:v>5.7789999999999999</c:v>
                      </c:pt>
                      <c:pt idx="11557">
                        <c:v>5.78</c:v>
                      </c:pt>
                      <c:pt idx="11558">
                        <c:v>5.78</c:v>
                      </c:pt>
                      <c:pt idx="11559">
                        <c:v>5.7809999999999997</c:v>
                      </c:pt>
                      <c:pt idx="11560">
                        <c:v>5.7809999999999997</c:v>
                      </c:pt>
                      <c:pt idx="11561">
                        <c:v>5.782</c:v>
                      </c:pt>
                      <c:pt idx="11562">
                        <c:v>5.782</c:v>
                      </c:pt>
                      <c:pt idx="11563">
                        <c:v>5.7830000000000004</c:v>
                      </c:pt>
                      <c:pt idx="11564">
                        <c:v>5.7830000000000004</c:v>
                      </c:pt>
                      <c:pt idx="11565">
                        <c:v>5.7839999999999998</c:v>
                      </c:pt>
                      <c:pt idx="11566">
                        <c:v>5.7839999999999998</c:v>
                      </c:pt>
                      <c:pt idx="11567">
                        <c:v>5.7850000000000001</c:v>
                      </c:pt>
                      <c:pt idx="11568">
                        <c:v>5.7850000000000001</c:v>
                      </c:pt>
                      <c:pt idx="11569">
                        <c:v>5.7859999999999996</c:v>
                      </c:pt>
                      <c:pt idx="11570">
                        <c:v>5.7859999999999996</c:v>
                      </c:pt>
                      <c:pt idx="11571">
                        <c:v>5.7869999999999999</c:v>
                      </c:pt>
                      <c:pt idx="11572">
                        <c:v>5.7869999999999999</c:v>
                      </c:pt>
                      <c:pt idx="11573">
                        <c:v>5.7880000000000003</c:v>
                      </c:pt>
                      <c:pt idx="11574">
                        <c:v>5.7880000000000003</c:v>
                      </c:pt>
                      <c:pt idx="11575">
                        <c:v>5.7889999999999997</c:v>
                      </c:pt>
                      <c:pt idx="11576">
                        <c:v>5.7889999999999997</c:v>
                      </c:pt>
                      <c:pt idx="11577">
                        <c:v>5.79</c:v>
                      </c:pt>
                      <c:pt idx="11578">
                        <c:v>5.79</c:v>
                      </c:pt>
                      <c:pt idx="11579">
                        <c:v>5.7910000000000004</c:v>
                      </c:pt>
                      <c:pt idx="11580">
                        <c:v>5.7910000000000004</c:v>
                      </c:pt>
                      <c:pt idx="11581">
                        <c:v>5.7919999999999998</c:v>
                      </c:pt>
                      <c:pt idx="11582">
                        <c:v>5.7919999999999998</c:v>
                      </c:pt>
                      <c:pt idx="11583">
                        <c:v>5.7930000000000001</c:v>
                      </c:pt>
                      <c:pt idx="11584">
                        <c:v>5.7930000000000001</c:v>
                      </c:pt>
                      <c:pt idx="11585">
                        <c:v>5.7939999999999996</c:v>
                      </c:pt>
                      <c:pt idx="11586">
                        <c:v>5.7939999999999996</c:v>
                      </c:pt>
                      <c:pt idx="11587">
                        <c:v>5.7949999999999999</c:v>
                      </c:pt>
                      <c:pt idx="11588">
                        <c:v>5.7949999999999999</c:v>
                      </c:pt>
                      <c:pt idx="11589">
                        <c:v>5.7960000000000003</c:v>
                      </c:pt>
                      <c:pt idx="11590">
                        <c:v>5.7960000000000003</c:v>
                      </c:pt>
                      <c:pt idx="11591">
                        <c:v>5.7969999999999997</c:v>
                      </c:pt>
                      <c:pt idx="11592">
                        <c:v>5.7969999999999997</c:v>
                      </c:pt>
                      <c:pt idx="11593">
                        <c:v>5.798</c:v>
                      </c:pt>
                      <c:pt idx="11594">
                        <c:v>5.798</c:v>
                      </c:pt>
                      <c:pt idx="11595">
                        <c:v>5.7990000000000004</c:v>
                      </c:pt>
                      <c:pt idx="11596">
                        <c:v>5.7990000000000004</c:v>
                      </c:pt>
                      <c:pt idx="11597">
                        <c:v>5.8</c:v>
                      </c:pt>
                      <c:pt idx="11598">
                        <c:v>5.8</c:v>
                      </c:pt>
                      <c:pt idx="11599">
                        <c:v>5.8010000000000002</c:v>
                      </c:pt>
                      <c:pt idx="11600">
                        <c:v>5.8010000000000002</c:v>
                      </c:pt>
                      <c:pt idx="11601">
                        <c:v>5.8019999999999996</c:v>
                      </c:pt>
                      <c:pt idx="11602">
                        <c:v>5.8019999999999996</c:v>
                      </c:pt>
                      <c:pt idx="11603">
                        <c:v>5.8029999999999999</c:v>
                      </c:pt>
                      <c:pt idx="11604">
                        <c:v>5.8029999999999999</c:v>
                      </c:pt>
                      <c:pt idx="11605">
                        <c:v>5.8040000000000003</c:v>
                      </c:pt>
                      <c:pt idx="11606">
                        <c:v>5.8040000000000003</c:v>
                      </c:pt>
                      <c:pt idx="11607">
                        <c:v>5.8049999999999997</c:v>
                      </c:pt>
                      <c:pt idx="11608">
                        <c:v>5.8049999999999997</c:v>
                      </c:pt>
                      <c:pt idx="11609">
                        <c:v>5.806</c:v>
                      </c:pt>
                      <c:pt idx="11610">
                        <c:v>5.806</c:v>
                      </c:pt>
                      <c:pt idx="11611">
                        <c:v>5.8070000000000004</c:v>
                      </c:pt>
                      <c:pt idx="11612">
                        <c:v>5.8070000000000004</c:v>
                      </c:pt>
                      <c:pt idx="11613">
                        <c:v>5.8079999999999998</c:v>
                      </c:pt>
                      <c:pt idx="11614">
                        <c:v>5.8079999999999998</c:v>
                      </c:pt>
                      <c:pt idx="11615">
                        <c:v>5.8090000000000002</c:v>
                      </c:pt>
                      <c:pt idx="11616">
                        <c:v>5.8090000000000002</c:v>
                      </c:pt>
                      <c:pt idx="11617">
                        <c:v>5.81</c:v>
                      </c:pt>
                      <c:pt idx="11618">
                        <c:v>5.81</c:v>
                      </c:pt>
                      <c:pt idx="11619">
                        <c:v>5.8109999999999999</c:v>
                      </c:pt>
                      <c:pt idx="11620">
                        <c:v>5.8109999999999999</c:v>
                      </c:pt>
                      <c:pt idx="11621">
                        <c:v>5.8120000000000003</c:v>
                      </c:pt>
                      <c:pt idx="11622">
                        <c:v>5.8120000000000003</c:v>
                      </c:pt>
                      <c:pt idx="11623">
                        <c:v>5.8129999999999997</c:v>
                      </c:pt>
                      <c:pt idx="11624">
                        <c:v>5.8129999999999997</c:v>
                      </c:pt>
                      <c:pt idx="11625">
                        <c:v>5.8140000000000001</c:v>
                      </c:pt>
                      <c:pt idx="11626">
                        <c:v>5.8140000000000001</c:v>
                      </c:pt>
                      <c:pt idx="11627">
                        <c:v>5.8150000000000004</c:v>
                      </c:pt>
                      <c:pt idx="11628">
                        <c:v>5.8150000000000004</c:v>
                      </c:pt>
                      <c:pt idx="11629">
                        <c:v>5.8159999999999998</c:v>
                      </c:pt>
                      <c:pt idx="11630">
                        <c:v>5.8159999999999998</c:v>
                      </c:pt>
                      <c:pt idx="11631">
                        <c:v>5.8170000000000002</c:v>
                      </c:pt>
                      <c:pt idx="11632">
                        <c:v>5.8170000000000002</c:v>
                      </c:pt>
                      <c:pt idx="11633">
                        <c:v>5.8179999999999996</c:v>
                      </c:pt>
                      <c:pt idx="11634">
                        <c:v>5.8179999999999996</c:v>
                      </c:pt>
                      <c:pt idx="11635">
                        <c:v>5.819</c:v>
                      </c:pt>
                      <c:pt idx="11636">
                        <c:v>5.819</c:v>
                      </c:pt>
                      <c:pt idx="11637">
                        <c:v>5.82</c:v>
                      </c:pt>
                      <c:pt idx="11638">
                        <c:v>5.82</c:v>
                      </c:pt>
                      <c:pt idx="11639">
                        <c:v>5.8209999999999997</c:v>
                      </c:pt>
                      <c:pt idx="11640">
                        <c:v>5.8209999999999997</c:v>
                      </c:pt>
                      <c:pt idx="11641">
                        <c:v>5.8220000000000001</c:v>
                      </c:pt>
                      <c:pt idx="11642">
                        <c:v>5.8220000000000001</c:v>
                      </c:pt>
                      <c:pt idx="11643">
                        <c:v>5.8230000000000004</c:v>
                      </c:pt>
                      <c:pt idx="11644">
                        <c:v>5.8230000000000004</c:v>
                      </c:pt>
                      <c:pt idx="11645">
                        <c:v>5.8239999999999998</c:v>
                      </c:pt>
                      <c:pt idx="11646">
                        <c:v>5.8239999999999998</c:v>
                      </c:pt>
                      <c:pt idx="11647">
                        <c:v>5.8250000000000002</c:v>
                      </c:pt>
                      <c:pt idx="11648">
                        <c:v>5.8250000000000002</c:v>
                      </c:pt>
                      <c:pt idx="11649">
                        <c:v>5.8259999999999996</c:v>
                      </c:pt>
                      <c:pt idx="11650">
                        <c:v>5.8259999999999996</c:v>
                      </c:pt>
                      <c:pt idx="11651">
                        <c:v>5.827</c:v>
                      </c:pt>
                      <c:pt idx="11652">
                        <c:v>5.827</c:v>
                      </c:pt>
                      <c:pt idx="11653">
                        <c:v>5.8280000000000003</c:v>
                      </c:pt>
                      <c:pt idx="11654">
                        <c:v>5.8280000000000003</c:v>
                      </c:pt>
                      <c:pt idx="11655">
                        <c:v>5.8289999999999997</c:v>
                      </c:pt>
                      <c:pt idx="11656">
                        <c:v>5.8289999999999997</c:v>
                      </c:pt>
                      <c:pt idx="11657">
                        <c:v>5.83</c:v>
                      </c:pt>
                      <c:pt idx="11658">
                        <c:v>5.83</c:v>
                      </c:pt>
                      <c:pt idx="11659">
                        <c:v>5.8310000000000004</c:v>
                      </c:pt>
                      <c:pt idx="11660">
                        <c:v>5.8310000000000004</c:v>
                      </c:pt>
                      <c:pt idx="11661">
                        <c:v>5.8319999999999999</c:v>
                      </c:pt>
                      <c:pt idx="11662">
                        <c:v>5.8319999999999999</c:v>
                      </c:pt>
                      <c:pt idx="11663">
                        <c:v>5.8330000000000002</c:v>
                      </c:pt>
                      <c:pt idx="11664">
                        <c:v>5.8330000000000002</c:v>
                      </c:pt>
                      <c:pt idx="11665">
                        <c:v>5.8339999999999996</c:v>
                      </c:pt>
                      <c:pt idx="11666">
                        <c:v>5.8339999999999996</c:v>
                      </c:pt>
                      <c:pt idx="11667">
                        <c:v>5.835</c:v>
                      </c:pt>
                      <c:pt idx="11668">
                        <c:v>5.835</c:v>
                      </c:pt>
                      <c:pt idx="11669">
                        <c:v>5.8360000000000003</c:v>
                      </c:pt>
                      <c:pt idx="11670">
                        <c:v>5.8360000000000003</c:v>
                      </c:pt>
                      <c:pt idx="11671">
                        <c:v>5.8369999999999997</c:v>
                      </c:pt>
                      <c:pt idx="11672">
                        <c:v>5.8369999999999997</c:v>
                      </c:pt>
                      <c:pt idx="11673">
                        <c:v>5.8380000000000001</c:v>
                      </c:pt>
                      <c:pt idx="11674">
                        <c:v>5.8380000000000001</c:v>
                      </c:pt>
                      <c:pt idx="11675">
                        <c:v>5.8390000000000004</c:v>
                      </c:pt>
                      <c:pt idx="11676">
                        <c:v>5.8390000000000004</c:v>
                      </c:pt>
                      <c:pt idx="11677">
                        <c:v>5.84</c:v>
                      </c:pt>
                      <c:pt idx="11678">
                        <c:v>5.84</c:v>
                      </c:pt>
                      <c:pt idx="11679">
                        <c:v>5.8410000000000002</c:v>
                      </c:pt>
                      <c:pt idx="11680">
                        <c:v>5.8410000000000002</c:v>
                      </c:pt>
                      <c:pt idx="11681">
                        <c:v>5.8419999999999996</c:v>
                      </c:pt>
                      <c:pt idx="11682">
                        <c:v>5.8419999999999996</c:v>
                      </c:pt>
                      <c:pt idx="11683">
                        <c:v>5.843</c:v>
                      </c:pt>
                      <c:pt idx="11684">
                        <c:v>5.843</c:v>
                      </c:pt>
                      <c:pt idx="11685">
                        <c:v>5.8440000000000003</c:v>
                      </c:pt>
                      <c:pt idx="11686">
                        <c:v>5.8440000000000003</c:v>
                      </c:pt>
                      <c:pt idx="11687">
                        <c:v>5.8449999999999998</c:v>
                      </c:pt>
                      <c:pt idx="11688">
                        <c:v>5.8449999999999998</c:v>
                      </c:pt>
                      <c:pt idx="11689">
                        <c:v>5.8460000000000001</c:v>
                      </c:pt>
                      <c:pt idx="11690">
                        <c:v>5.8460000000000001</c:v>
                      </c:pt>
                      <c:pt idx="11691">
                        <c:v>5.8470000000000004</c:v>
                      </c:pt>
                      <c:pt idx="11692">
                        <c:v>5.8470000000000004</c:v>
                      </c:pt>
                      <c:pt idx="11693">
                        <c:v>5.8479999999999999</c:v>
                      </c:pt>
                      <c:pt idx="11694">
                        <c:v>5.8479999999999999</c:v>
                      </c:pt>
                      <c:pt idx="11695">
                        <c:v>5.8490000000000002</c:v>
                      </c:pt>
                      <c:pt idx="11696">
                        <c:v>5.8490000000000002</c:v>
                      </c:pt>
                      <c:pt idx="11697">
                        <c:v>5.85</c:v>
                      </c:pt>
                      <c:pt idx="11698">
                        <c:v>5.85</c:v>
                      </c:pt>
                      <c:pt idx="11699">
                        <c:v>5.851</c:v>
                      </c:pt>
                      <c:pt idx="11700">
                        <c:v>5.851</c:v>
                      </c:pt>
                      <c:pt idx="11701">
                        <c:v>5.8520000000000003</c:v>
                      </c:pt>
                      <c:pt idx="11702">
                        <c:v>5.8520000000000003</c:v>
                      </c:pt>
                      <c:pt idx="11703">
                        <c:v>5.8529999999999998</c:v>
                      </c:pt>
                      <c:pt idx="11704">
                        <c:v>5.8529999999999998</c:v>
                      </c:pt>
                      <c:pt idx="11705">
                        <c:v>5.8540000000000001</c:v>
                      </c:pt>
                      <c:pt idx="11706">
                        <c:v>5.8540000000000001</c:v>
                      </c:pt>
                      <c:pt idx="11707">
                        <c:v>5.8550000000000004</c:v>
                      </c:pt>
                      <c:pt idx="11708">
                        <c:v>5.8550000000000004</c:v>
                      </c:pt>
                      <c:pt idx="11709">
                        <c:v>5.8559999999999999</c:v>
                      </c:pt>
                      <c:pt idx="11710">
                        <c:v>5.8559999999999999</c:v>
                      </c:pt>
                      <c:pt idx="11711">
                        <c:v>5.8570000000000002</c:v>
                      </c:pt>
                      <c:pt idx="11712">
                        <c:v>5.8570000000000002</c:v>
                      </c:pt>
                      <c:pt idx="11713">
                        <c:v>5.8579999999999997</c:v>
                      </c:pt>
                      <c:pt idx="11714">
                        <c:v>5.8579999999999997</c:v>
                      </c:pt>
                      <c:pt idx="11715">
                        <c:v>5.859</c:v>
                      </c:pt>
                      <c:pt idx="11716">
                        <c:v>5.859</c:v>
                      </c:pt>
                      <c:pt idx="11717">
                        <c:v>5.86</c:v>
                      </c:pt>
                      <c:pt idx="11718">
                        <c:v>5.86</c:v>
                      </c:pt>
                      <c:pt idx="11719">
                        <c:v>5.8609999999999998</c:v>
                      </c:pt>
                      <c:pt idx="11720">
                        <c:v>5.8609999999999998</c:v>
                      </c:pt>
                      <c:pt idx="11721">
                        <c:v>5.8620000000000001</c:v>
                      </c:pt>
                      <c:pt idx="11722">
                        <c:v>5.8620000000000001</c:v>
                      </c:pt>
                      <c:pt idx="11723">
                        <c:v>5.8630000000000004</c:v>
                      </c:pt>
                      <c:pt idx="11724">
                        <c:v>5.8630000000000004</c:v>
                      </c:pt>
                      <c:pt idx="11725">
                        <c:v>5.8639999999999999</c:v>
                      </c:pt>
                      <c:pt idx="11726">
                        <c:v>5.8639999999999999</c:v>
                      </c:pt>
                      <c:pt idx="11727">
                        <c:v>5.8650000000000002</c:v>
                      </c:pt>
                      <c:pt idx="11728">
                        <c:v>5.8650000000000002</c:v>
                      </c:pt>
                      <c:pt idx="11729">
                        <c:v>5.8659999999999997</c:v>
                      </c:pt>
                      <c:pt idx="11730">
                        <c:v>5.8659999999999997</c:v>
                      </c:pt>
                      <c:pt idx="11731">
                        <c:v>5.867</c:v>
                      </c:pt>
                      <c:pt idx="11732">
                        <c:v>5.867</c:v>
                      </c:pt>
                      <c:pt idx="11733">
                        <c:v>5.8680000000000003</c:v>
                      </c:pt>
                      <c:pt idx="11734">
                        <c:v>5.8680000000000003</c:v>
                      </c:pt>
                      <c:pt idx="11735">
                        <c:v>5.8689999999999998</c:v>
                      </c:pt>
                      <c:pt idx="11736">
                        <c:v>5.8689999999999998</c:v>
                      </c:pt>
                      <c:pt idx="11737">
                        <c:v>5.87</c:v>
                      </c:pt>
                      <c:pt idx="11738">
                        <c:v>5.87</c:v>
                      </c:pt>
                      <c:pt idx="11739">
                        <c:v>5.8710000000000004</c:v>
                      </c:pt>
                      <c:pt idx="11740">
                        <c:v>5.8710000000000004</c:v>
                      </c:pt>
                      <c:pt idx="11741">
                        <c:v>5.8719999999999999</c:v>
                      </c:pt>
                      <c:pt idx="11742">
                        <c:v>5.8719999999999999</c:v>
                      </c:pt>
                      <c:pt idx="11743">
                        <c:v>5.8730000000000002</c:v>
                      </c:pt>
                      <c:pt idx="11744">
                        <c:v>5.8730000000000002</c:v>
                      </c:pt>
                      <c:pt idx="11745">
                        <c:v>5.8739999999999997</c:v>
                      </c:pt>
                      <c:pt idx="11746">
                        <c:v>5.8739999999999997</c:v>
                      </c:pt>
                      <c:pt idx="11747">
                        <c:v>5.875</c:v>
                      </c:pt>
                      <c:pt idx="11748">
                        <c:v>5.875</c:v>
                      </c:pt>
                      <c:pt idx="11749">
                        <c:v>5.8760000000000003</c:v>
                      </c:pt>
                      <c:pt idx="11750">
                        <c:v>5.8760000000000003</c:v>
                      </c:pt>
                      <c:pt idx="11751">
                        <c:v>5.8769999999999998</c:v>
                      </c:pt>
                      <c:pt idx="11752">
                        <c:v>5.8769999999999998</c:v>
                      </c:pt>
                      <c:pt idx="11753">
                        <c:v>5.8780000000000001</c:v>
                      </c:pt>
                      <c:pt idx="11754">
                        <c:v>5.8780000000000001</c:v>
                      </c:pt>
                      <c:pt idx="11755">
                        <c:v>5.8789999999999996</c:v>
                      </c:pt>
                      <c:pt idx="11756">
                        <c:v>5.8789999999999996</c:v>
                      </c:pt>
                      <c:pt idx="11757">
                        <c:v>5.88</c:v>
                      </c:pt>
                      <c:pt idx="11758">
                        <c:v>5.88</c:v>
                      </c:pt>
                      <c:pt idx="11759">
                        <c:v>5.8810000000000002</c:v>
                      </c:pt>
                      <c:pt idx="11760">
                        <c:v>5.8810000000000002</c:v>
                      </c:pt>
                      <c:pt idx="11761">
                        <c:v>5.8819999999999997</c:v>
                      </c:pt>
                      <c:pt idx="11762">
                        <c:v>5.8819999999999997</c:v>
                      </c:pt>
                      <c:pt idx="11763">
                        <c:v>5.883</c:v>
                      </c:pt>
                      <c:pt idx="11764">
                        <c:v>5.883</c:v>
                      </c:pt>
                      <c:pt idx="11765">
                        <c:v>5.8840000000000003</c:v>
                      </c:pt>
                      <c:pt idx="11766">
                        <c:v>5.8840000000000003</c:v>
                      </c:pt>
                      <c:pt idx="11767">
                        <c:v>5.8849999999999998</c:v>
                      </c:pt>
                      <c:pt idx="11768">
                        <c:v>5.8849999999999998</c:v>
                      </c:pt>
                      <c:pt idx="11769">
                        <c:v>5.8860000000000001</c:v>
                      </c:pt>
                      <c:pt idx="11770">
                        <c:v>5.8860000000000001</c:v>
                      </c:pt>
                      <c:pt idx="11771">
                        <c:v>5.8869999999999996</c:v>
                      </c:pt>
                      <c:pt idx="11772">
                        <c:v>5.8869999999999996</c:v>
                      </c:pt>
                      <c:pt idx="11773">
                        <c:v>5.8879999999999999</c:v>
                      </c:pt>
                      <c:pt idx="11774">
                        <c:v>5.8879999999999999</c:v>
                      </c:pt>
                      <c:pt idx="11775">
                        <c:v>5.8890000000000002</c:v>
                      </c:pt>
                      <c:pt idx="11776">
                        <c:v>5.8890000000000002</c:v>
                      </c:pt>
                      <c:pt idx="11777">
                        <c:v>5.89</c:v>
                      </c:pt>
                      <c:pt idx="11778">
                        <c:v>5.89</c:v>
                      </c:pt>
                      <c:pt idx="11779">
                        <c:v>5.891</c:v>
                      </c:pt>
                      <c:pt idx="11780">
                        <c:v>5.891</c:v>
                      </c:pt>
                      <c:pt idx="11781">
                        <c:v>5.8920000000000003</c:v>
                      </c:pt>
                      <c:pt idx="11782">
                        <c:v>5.8920000000000003</c:v>
                      </c:pt>
                      <c:pt idx="11783">
                        <c:v>5.8929999999999998</c:v>
                      </c:pt>
                      <c:pt idx="11784">
                        <c:v>5.8929999999999998</c:v>
                      </c:pt>
                      <c:pt idx="11785">
                        <c:v>5.8940000000000001</c:v>
                      </c:pt>
                      <c:pt idx="11786">
                        <c:v>5.8940000000000001</c:v>
                      </c:pt>
                      <c:pt idx="11787">
                        <c:v>5.8949999999999996</c:v>
                      </c:pt>
                      <c:pt idx="11788">
                        <c:v>5.8949999999999996</c:v>
                      </c:pt>
                      <c:pt idx="11789">
                        <c:v>5.8959999999999999</c:v>
                      </c:pt>
                      <c:pt idx="11790">
                        <c:v>5.8959999999999999</c:v>
                      </c:pt>
                      <c:pt idx="11791">
                        <c:v>5.8970000000000002</c:v>
                      </c:pt>
                      <c:pt idx="11792">
                        <c:v>5.8970000000000002</c:v>
                      </c:pt>
                      <c:pt idx="11793">
                        <c:v>5.8979999999999997</c:v>
                      </c:pt>
                      <c:pt idx="11794">
                        <c:v>5.8979999999999997</c:v>
                      </c:pt>
                      <c:pt idx="11795">
                        <c:v>5.899</c:v>
                      </c:pt>
                      <c:pt idx="11796">
                        <c:v>5.899</c:v>
                      </c:pt>
                      <c:pt idx="11797">
                        <c:v>5.9</c:v>
                      </c:pt>
                      <c:pt idx="11798">
                        <c:v>5.9</c:v>
                      </c:pt>
                      <c:pt idx="11799">
                        <c:v>5.9009999999999998</c:v>
                      </c:pt>
                      <c:pt idx="11800">
                        <c:v>5.9009999999999998</c:v>
                      </c:pt>
                      <c:pt idx="11801">
                        <c:v>5.9020000000000001</c:v>
                      </c:pt>
                      <c:pt idx="11802">
                        <c:v>5.9020000000000001</c:v>
                      </c:pt>
                      <c:pt idx="11803">
                        <c:v>5.9029999999999996</c:v>
                      </c:pt>
                      <c:pt idx="11804">
                        <c:v>5.9029999999999996</c:v>
                      </c:pt>
                      <c:pt idx="11805">
                        <c:v>5.9039999999999999</c:v>
                      </c:pt>
                      <c:pt idx="11806">
                        <c:v>5.9039999999999999</c:v>
                      </c:pt>
                      <c:pt idx="11807">
                        <c:v>5.9050000000000002</c:v>
                      </c:pt>
                      <c:pt idx="11808">
                        <c:v>5.9050000000000002</c:v>
                      </c:pt>
                      <c:pt idx="11809">
                        <c:v>5.9059999999999997</c:v>
                      </c:pt>
                      <c:pt idx="11810">
                        <c:v>5.9059999999999997</c:v>
                      </c:pt>
                      <c:pt idx="11811">
                        <c:v>5.907</c:v>
                      </c:pt>
                      <c:pt idx="11812">
                        <c:v>5.907</c:v>
                      </c:pt>
                      <c:pt idx="11813">
                        <c:v>5.9080000000000004</c:v>
                      </c:pt>
                      <c:pt idx="11814">
                        <c:v>5.9080000000000004</c:v>
                      </c:pt>
                      <c:pt idx="11815">
                        <c:v>5.9089999999999998</c:v>
                      </c:pt>
                      <c:pt idx="11816">
                        <c:v>5.9089999999999998</c:v>
                      </c:pt>
                      <c:pt idx="11817">
                        <c:v>5.91</c:v>
                      </c:pt>
                      <c:pt idx="11818">
                        <c:v>5.91</c:v>
                      </c:pt>
                      <c:pt idx="11819">
                        <c:v>5.9109999999999996</c:v>
                      </c:pt>
                      <c:pt idx="11820">
                        <c:v>5.9109999999999996</c:v>
                      </c:pt>
                      <c:pt idx="11821">
                        <c:v>5.9119999999999999</c:v>
                      </c:pt>
                      <c:pt idx="11822">
                        <c:v>5.9119999999999999</c:v>
                      </c:pt>
                      <c:pt idx="11823">
                        <c:v>5.9130000000000003</c:v>
                      </c:pt>
                      <c:pt idx="11824">
                        <c:v>5.9130000000000003</c:v>
                      </c:pt>
                      <c:pt idx="11825">
                        <c:v>5.9139999999999997</c:v>
                      </c:pt>
                      <c:pt idx="11826">
                        <c:v>5.9139999999999997</c:v>
                      </c:pt>
                      <c:pt idx="11827">
                        <c:v>5.915</c:v>
                      </c:pt>
                      <c:pt idx="11828">
                        <c:v>5.915</c:v>
                      </c:pt>
                      <c:pt idx="11829">
                        <c:v>5.9160000000000004</c:v>
                      </c:pt>
                      <c:pt idx="11830">
                        <c:v>5.9160000000000004</c:v>
                      </c:pt>
                      <c:pt idx="11831">
                        <c:v>5.9169999999999998</c:v>
                      </c:pt>
                      <c:pt idx="11832">
                        <c:v>5.9169999999999998</c:v>
                      </c:pt>
                      <c:pt idx="11833">
                        <c:v>5.9180000000000001</c:v>
                      </c:pt>
                      <c:pt idx="11834">
                        <c:v>5.9180000000000001</c:v>
                      </c:pt>
                      <c:pt idx="11835">
                        <c:v>5.9189999999999996</c:v>
                      </c:pt>
                      <c:pt idx="11836">
                        <c:v>5.9189999999999996</c:v>
                      </c:pt>
                      <c:pt idx="11837">
                        <c:v>5.92</c:v>
                      </c:pt>
                      <c:pt idx="11838">
                        <c:v>5.92</c:v>
                      </c:pt>
                      <c:pt idx="11839">
                        <c:v>5.9210000000000003</c:v>
                      </c:pt>
                      <c:pt idx="11840">
                        <c:v>5.9210000000000003</c:v>
                      </c:pt>
                      <c:pt idx="11841">
                        <c:v>5.9219999999999997</c:v>
                      </c:pt>
                      <c:pt idx="11842">
                        <c:v>5.9219999999999997</c:v>
                      </c:pt>
                      <c:pt idx="11843">
                        <c:v>5.923</c:v>
                      </c:pt>
                      <c:pt idx="11844">
                        <c:v>5.923</c:v>
                      </c:pt>
                      <c:pt idx="11845">
                        <c:v>5.9240000000000004</c:v>
                      </c:pt>
                      <c:pt idx="11846">
                        <c:v>5.9240000000000004</c:v>
                      </c:pt>
                      <c:pt idx="11847">
                        <c:v>5.9249999999999998</c:v>
                      </c:pt>
                      <c:pt idx="11848">
                        <c:v>5.9249999999999998</c:v>
                      </c:pt>
                      <c:pt idx="11849">
                        <c:v>5.9260000000000002</c:v>
                      </c:pt>
                      <c:pt idx="11850">
                        <c:v>5.9260000000000002</c:v>
                      </c:pt>
                      <c:pt idx="11851">
                        <c:v>5.9269999999999996</c:v>
                      </c:pt>
                      <c:pt idx="11852">
                        <c:v>5.9269999999999996</c:v>
                      </c:pt>
                      <c:pt idx="11853">
                        <c:v>5.9279999999999999</c:v>
                      </c:pt>
                      <c:pt idx="11854">
                        <c:v>5.9279999999999999</c:v>
                      </c:pt>
                      <c:pt idx="11855">
                        <c:v>5.9290000000000003</c:v>
                      </c:pt>
                      <c:pt idx="11856">
                        <c:v>5.9290000000000003</c:v>
                      </c:pt>
                      <c:pt idx="11857">
                        <c:v>5.93</c:v>
                      </c:pt>
                      <c:pt idx="11858">
                        <c:v>5.93</c:v>
                      </c:pt>
                      <c:pt idx="11859">
                        <c:v>5.931</c:v>
                      </c:pt>
                      <c:pt idx="11860">
                        <c:v>5.931</c:v>
                      </c:pt>
                      <c:pt idx="11861">
                        <c:v>5.9320000000000004</c:v>
                      </c:pt>
                      <c:pt idx="11862">
                        <c:v>5.9320000000000004</c:v>
                      </c:pt>
                      <c:pt idx="11863">
                        <c:v>5.9329999999999998</c:v>
                      </c:pt>
                      <c:pt idx="11864">
                        <c:v>5.9329999999999998</c:v>
                      </c:pt>
                      <c:pt idx="11865">
                        <c:v>5.9340000000000002</c:v>
                      </c:pt>
                      <c:pt idx="11866">
                        <c:v>5.9340000000000002</c:v>
                      </c:pt>
                      <c:pt idx="11867">
                        <c:v>5.9349999999999996</c:v>
                      </c:pt>
                      <c:pt idx="11868">
                        <c:v>5.9349999999999996</c:v>
                      </c:pt>
                      <c:pt idx="11869">
                        <c:v>5.9359999999999999</c:v>
                      </c:pt>
                      <c:pt idx="11870">
                        <c:v>5.9359999999999999</c:v>
                      </c:pt>
                      <c:pt idx="11871">
                        <c:v>5.9370000000000003</c:v>
                      </c:pt>
                      <c:pt idx="11872">
                        <c:v>5.9370000000000003</c:v>
                      </c:pt>
                      <c:pt idx="11873">
                        <c:v>5.9379999999999997</c:v>
                      </c:pt>
                      <c:pt idx="11874">
                        <c:v>5.9379999999999997</c:v>
                      </c:pt>
                      <c:pt idx="11875">
                        <c:v>5.9390000000000001</c:v>
                      </c:pt>
                      <c:pt idx="11876">
                        <c:v>5.9390000000000001</c:v>
                      </c:pt>
                      <c:pt idx="11877">
                        <c:v>5.94</c:v>
                      </c:pt>
                      <c:pt idx="11878">
                        <c:v>5.94</c:v>
                      </c:pt>
                      <c:pt idx="11879">
                        <c:v>5.9409999999999998</c:v>
                      </c:pt>
                      <c:pt idx="11880">
                        <c:v>5.9409999999999998</c:v>
                      </c:pt>
                      <c:pt idx="11881">
                        <c:v>5.9420000000000002</c:v>
                      </c:pt>
                      <c:pt idx="11882">
                        <c:v>5.9420000000000002</c:v>
                      </c:pt>
                      <c:pt idx="11883">
                        <c:v>5.9429999999999996</c:v>
                      </c:pt>
                      <c:pt idx="11884">
                        <c:v>5.9429999999999996</c:v>
                      </c:pt>
                      <c:pt idx="11885">
                        <c:v>5.944</c:v>
                      </c:pt>
                      <c:pt idx="11886">
                        <c:v>5.944</c:v>
                      </c:pt>
                      <c:pt idx="11887">
                        <c:v>5.9450000000000003</c:v>
                      </c:pt>
                      <c:pt idx="11888">
                        <c:v>5.9450000000000003</c:v>
                      </c:pt>
                      <c:pt idx="11889">
                        <c:v>5.9459999999999997</c:v>
                      </c:pt>
                      <c:pt idx="11890">
                        <c:v>5.9459999999999997</c:v>
                      </c:pt>
                      <c:pt idx="11891">
                        <c:v>5.9470000000000001</c:v>
                      </c:pt>
                      <c:pt idx="11892">
                        <c:v>5.9470000000000001</c:v>
                      </c:pt>
                      <c:pt idx="11893">
                        <c:v>5.9480000000000004</c:v>
                      </c:pt>
                      <c:pt idx="11894">
                        <c:v>5.9480000000000004</c:v>
                      </c:pt>
                      <c:pt idx="11895">
                        <c:v>5.9489999999999998</c:v>
                      </c:pt>
                      <c:pt idx="11896">
                        <c:v>5.9489999999999998</c:v>
                      </c:pt>
                      <c:pt idx="11897">
                        <c:v>5.95</c:v>
                      </c:pt>
                      <c:pt idx="11898">
                        <c:v>5.95</c:v>
                      </c:pt>
                      <c:pt idx="11899">
                        <c:v>5.9509999999999996</c:v>
                      </c:pt>
                      <c:pt idx="11900">
                        <c:v>5.9509999999999996</c:v>
                      </c:pt>
                      <c:pt idx="11901">
                        <c:v>5.952</c:v>
                      </c:pt>
                      <c:pt idx="11902">
                        <c:v>5.952</c:v>
                      </c:pt>
                      <c:pt idx="11903">
                        <c:v>5.9530000000000003</c:v>
                      </c:pt>
                      <c:pt idx="11904">
                        <c:v>5.9530000000000003</c:v>
                      </c:pt>
                      <c:pt idx="11905">
                        <c:v>5.9539999999999997</c:v>
                      </c:pt>
                      <c:pt idx="11906">
                        <c:v>5.9539999999999997</c:v>
                      </c:pt>
                      <c:pt idx="11907">
                        <c:v>5.9550000000000001</c:v>
                      </c:pt>
                      <c:pt idx="11908">
                        <c:v>5.9550000000000001</c:v>
                      </c:pt>
                      <c:pt idx="11909">
                        <c:v>5.9560000000000004</c:v>
                      </c:pt>
                      <c:pt idx="11910">
                        <c:v>5.9560000000000004</c:v>
                      </c:pt>
                      <c:pt idx="11911">
                        <c:v>5.9569999999999999</c:v>
                      </c:pt>
                      <c:pt idx="11912">
                        <c:v>5.9569999999999999</c:v>
                      </c:pt>
                      <c:pt idx="11913">
                        <c:v>5.9580000000000002</c:v>
                      </c:pt>
                      <c:pt idx="11914">
                        <c:v>5.9580000000000002</c:v>
                      </c:pt>
                      <c:pt idx="11915">
                        <c:v>5.9589999999999996</c:v>
                      </c:pt>
                      <c:pt idx="11916">
                        <c:v>5.9589999999999996</c:v>
                      </c:pt>
                      <c:pt idx="11917">
                        <c:v>5.96</c:v>
                      </c:pt>
                      <c:pt idx="11918">
                        <c:v>5.96</c:v>
                      </c:pt>
                      <c:pt idx="11919">
                        <c:v>5.9610000000000003</c:v>
                      </c:pt>
                      <c:pt idx="11920">
                        <c:v>5.9610000000000003</c:v>
                      </c:pt>
                      <c:pt idx="11921">
                        <c:v>5.9619999999999997</c:v>
                      </c:pt>
                      <c:pt idx="11922">
                        <c:v>5.9619999999999997</c:v>
                      </c:pt>
                      <c:pt idx="11923">
                        <c:v>5.9630000000000001</c:v>
                      </c:pt>
                      <c:pt idx="11924">
                        <c:v>5.9630000000000001</c:v>
                      </c:pt>
                      <c:pt idx="11925">
                        <c:v>5.9640000000000004</c:v>
                      </c:pt>
                      <c:pt idx="11926">
                        <c:v>5.9640000000000004</c:v>
                      </c:pt>
                      <c:pt idx="11927">
                        <c:v>5.9649999999999999</c:v>
                      </c:pt>
                      <c:pt idx="11928">
                        <c:v>5.9649999999999999</c:v>
                      </c:pt>
                      <c:pt idx="11929">
                        <c:v>5.9660000000000002</c:v>
                      </c:pt>
                      <c:pt idx="11930">
                        <c:v>5.9660000000000002</c:v>
                      </c:pt>
                      <c:pt idx="11931">
                        <c:v>5.9669999999999996</c:v>
                      </c:pt>
                      <c:pt idx="11932">
                        <c:v>5.9669999999999996</c:v>
                      </c:pt>
                      <c:pt idx="11933">
                        <c:v>5.968</c:v>
                      </c:pt>
                      <c:pt idx="11934">
                        <c:v>5.968</c:v>
                      </c:pt>
                      <c:pt idx="11935">
                        <c:v>5.9690000000000003</c:v>
                      </c:pt>
                      <c:pt idx="11936">
                        <c:v>5.9690000000000003</c:v>
                      </c:pt>
                      <c:pt idx="11937">
                        <c:v>5.97</c:v>
                      </c:pt>
                      <c:pt idx="11938">
                        <c:v>5.97</c:v>
                      </c:pt>
                      <c:pt idx="11939">
                        <c:v>5.9710000000000001</c:v>
                      </c:pt>
                      <c:pt idx="11940">
                        <c:v>5.9710000000000001</c:v>
                      </c:pt>
                      <c:pt idx="11941">
                        <c:v>5.9720000000000004</c:v>
                      </c:pt>
                      <c:pt idx="11942">
                        <c:v>5.9720000000000004</c:v>
                      </c:pt>
                      <c:pt idx="11943">
                        <c:v>5.9729999999999999</c:v>
                      </c:pt>
                      <c:pt idx="11944">
                        <c:v>5.9729999999999999</c:v>
                      </c:pt>
                      <c:pt idx="11945">
                        <c:v>5.9740000000000002</c:v>
                      </c:pt>
                      <c:pt idx="11946">
                        <c:v>5.9740000000000002</c:v>
                      </c:pt>
                      <c:pt idx="11947">
                        <c:v>5.9749999999999996</c:v>
                      </c:pt>
                      <c:pt idx="11948">
                        <c:v>5.9749999999999996</c:v>
                      </c:pt>
                      <c:pt idx="11949">
                        <c:v>5.976</c:v>
                      </c:pt>
                      <c:pt idx="11950">
                        <c:v>5.976</c:v>
                      </c:pt>
                      <c:pt idx="11951">
                        <c:v>5.9770000000000003</c:v>
                      </c:pt>
                      <c:pt idx="11952">
                        <c:v>5.9770000000000003</c:v>
                      </c:pt>
                      <c:pt idx="11953">
                        <c:v>5.9779999999999998</c:v>
                      </c:pt>
                      <c:pt idx="11954">
                        <c:v>5.9779999999999998</c:v>
                      </c:pt>
                      <c:pt idx="11955">
                        <c:v>5.9790000000000001</c:v>
                      </c:pt>
                      <c:pt idx="11956">
                        <c:v>5.9790000000000001</c:v>
                      </c:pt>
                      <c:pt idx="11957">
                        <c:v>5.98</c:v>
                      </c:pt>
                      <c:pt idx="11958">
                        <c:v>5.98</c:v>
                      </c:pt>
                      <c:pt idx="11959">
                        <c:v>5.9809999999999999</c:v>
                      </c:pt>
                      <c:pt idx="11960">
                        <c:v>5.9809999999999999</c:v>
                      </c:pt>
                      <c:pt idx="11961">
                        <c:v>5.9820000000000002</c:v>
                      </c:pt>
                      <c:pt idx="11962">
                        <c:v>5.9820000000000002</c:v>
                      </c:pt>
                      <c:pt idx="11963">
                        <c:v>5.9829999999999997</c:v>
                      </c:pt>
                      <c:pt idx="11964">
                        <c:v>5.9829999999999997</c:v>
                      </c:pt>
                      <c:pt idx="11965">
                        <c:v>5.984</c:v>
                      </c:pt>
                      <c:pt idx="11966">
                        <c:v>5.984</c:v>
                      </c:pt>
                      <c:pt idx="11967">
                        <c:v>5.9850000000000003</c:v>
                      </c:pt>
                      <c:pt idx="11968">
                        <c:v>5.9850000000000003</c:v>
                      </c:pt>
                      <c:pt idx="11969">
                        <c:v>5.9859999999999998</c:v>
                      </c:pt>
                      <c:pt idx="11970">
                        <c:v>5.9859999999999998</c:v>
                      </c:pt>
                      <c:pt idx="11971">
                        <c:v>5.9870000000000001</c:v>
                      </c:pt>
                      <c:pt idx="11972">
                        <c:v>5.9870000000000001</c:v>
                      </c:pt>
                      <c:pt idx="11973">
                        <c:v>5.9880000000000004</c:v>
                      </c:pt>
                      <c:pt idx="11974">
                        <c:v>5.9880000000000004</c:v>
                      </c:pt>
                      <c:pt idx="11975">
                        <c:v>5.9889999999999999</c:v>
                      </c:pt>
                      <c:pt idx="11976">
                        <c:v>5.9889999999999999</c:v>
                      </c:pt>
                      <c:pt idx="11977">
                        <c:v>5.99</c:v>
                      </c:pt>
                      <c:pt idx="11978">
                        <c:v>5.99</c:v>
                      </c:pt>
                      <c:pt idx="11979">
                        <c:v>5.9909999999999997</c:v>
                      </c:pt>
                      <c:pt idx="11980">
                        <c:v>5.9909999999999997</c:v>
                      </c:pt>
                      <c:pt idx="11981">
                        <c:v>5.992</c:v>
                      </c:pt>
                      <c:pt idx="11982">
                        <c:v>5.992</c:v>
                      </c:pt>
                      <c:pt idx="11983">
                        <c:v>5.9930000000000003</c:v>
                      </c:pt>
                      <c:pt idx="11984">
                        <c:v>5.9930000000000003</c:v>
                      </c:pt>
                      <c:pt idx="11985">
                        <c:v>5.9939999999999998</c:v>
                      </c:pt>
                      <c:pt idx="11986">
                        <c:v>5.9939999999999998</c:v>
                      </c:pt>
                      <c:pt idx="11987">
                        <c:v>5.9950000000000001</c:v>
                      </c:pt>
                      <c:pt idx="11988">
                        <c:v>5.9950000000000001</c:v>
                      </c:pt>
                      <c:pt idx="11989">
                        <c:v>5.9960000000000004</c:v>
                      </c:pt>
                      <c:pt idx="11990">
                        <c:v>5.9960000000000004</c:v>
                      </c:pt>
                      <c:pt idx="11991">
                        <c:v>5.9969999999999999</c:v>
                      </c:pt>
                      <c:pt idx="11992">
                        <c:v>5.9969999999999999</c:v>
                      </c:pt>
                      <c:pt idx="11993">
                        <c:v>5.9980000000000002</c:v>
                      </c:pt>
                      <c:pt idx="11994">
                        <c:v>5.9980000000000002</c:v>
                      </c:pt>
                      <c:pt idx="11995">
                        <c:v>5.9989999999999997</c:v>
                      </c:pt>
                      <c:pt idx="11996">
                        <c:v>5.9989999999999997</c:v>
                      </c:pt>
                      <c:pt idx="11997">
                        <c:v>6</c:v>
                      </c:pt>
                      <c:pt idx="11998">
                        <c:v>6</c:v>
                      </c:pt>
                      <c:pt idx="11999">
                        <c:v>6.0010000000000003</c:v>
                      </c:pt>
                      <c:pt idx="12000">
                        <c:v>6.0010000000000003</c:v>
                      </c:pt>
                      <c:pt idx="12001">
                        <c:v>6.0019999999999998</c:v>
                      </c:pt>
                      <c:pt idx="12002">
                        <c:v>6.0019999999999998</c:v>
                      </c:pt>
                      <c:pt idx="12003">
                        <c:v>6.0030000000000001</c:v>
                      </c:pt>
                      <c:pt idx="12004">
                        <c:v>6.0030000000000001</c:v>
                      </c:pt>
                      <c:pt idx="12005">
                        <c:v>6.0039999999999996</c:v>
                      </c:pt>
                      <c:pt idx="12006">
                        <c:v>6.0039999999999996</c:v>
                      </c:pt>
                      <c:pt idx="12007">
                        <c:v>6.0049999999999999</c:v>
                      </c:pt>
                      <c:pt idx="12008">
                        <c:v>6.0049999999999999</c:v>
                      </c:pt>
                      <c:pt idx="12009">
                        <c:v>6.0060000000000002</c:v>
                      </c:pt>
                      <c:pt idx="12010">
                        <c:v>6.0060000000000002</c:v>
                      </c:pt>
                      <c:pt idx="12011">
                        <c:v>6.0069999999999997</c:v>
                      </c:pt>
                      <c:pt idx="12012">
                        <c:v>6.0069999999999997</c:v>
                      </c:pt>
                      <c:pt idx="12013">
                        <c:v>6.008</c:v>
                      </c:pt>
                      <c:pt idx="12014">
                        <c:v>6.008</c:v>
                      </c:pt>
                      <c:pt idx="12015">
                        <c:v>6.0090000000000003</c:v>
                      </c:pt>
                      <c:pt idx="12016">
                        <c:v>6.0090000000000003</c:v>
                      </c:pt>
                      <c:pt idx="12017">
                        <c:v>6.01</c:v>
                      </c:pt>
                      <c:pt idx="12018">
                        <c:v>6.01</c:v>
                      </c:pt>
                      <c:pt idx="12019">
                        <c:v>6.0110000000000001</c:v>
                      </c:pt>
                      <c:pt idx="12020">
                        <c:v>6.0110000000000001</c:v>
                      </c:pt>
                      <c:pt idx="12021">
                        <c:v>6.0119999999999996</c:v>
                      </c:pt>
                      <c:pt idx="12022">
                        <c:v>6.0119999999999996</c:v>
                      </c:pt>
                      <c:pt idx="12023">
                        <c:v>6.0129999999999999</c:v>
                      </c:pt>
                      <c:pt idx="12024">
                        <c:v>6.0129999999999999</c:v>
                      </c:pt>
                      <c:pt idx="12025">
                        <c:v>6.0140000000000002</c:v>
                      </c:pt>
                      <c:pt idx="12026">
                        <c:v>6.0140000000000002</c:v>
                      </c:pt>
                      <c:pt idx="12027">
                        <c:v>6.0149999999999997</c:v>
                      </c:pt>
                      <c:pt idx="12028">
                        <c:v>6.0149999999999997</c:v>
                      </c:pt>
                      <c:pt idx="12029">
                        <c:v>6.016</c:v>
                      </c:pt>
                      <c:pt idx="12030">
                        <c:v>6.016</c:v>
                      </c:pt>
                      <c:pt idx="12031">
                        <c:v>6.0170000000000003</c:v>
                      </c:pt>
                      <c:pt idx="12032">
                        <c:v>6.0170000000000003</c:v>
                      </c:pt>
                      <c:pt idx="12033">
                        <c:v>6.0179999999999998</c:v>
                      </c:pt>
                      <c:pt idx="12034">
                        <c:v>6.0179999999999998</c:v>
                      </c:pt>
                      <c:pt idx="12035">
                        <c:v>6.0190000000000001</c:v>
                      </c:pt>
                      <c:pt idx="12036">
                        <c:v>6.0190000000000001</c:v>
                      </c:pt>
                      <c:pt idx="12037">
                        <c:v>6.02</c:v>
                      </c:pt>
                      <c:pt idx="12038">
                        <c:v>6.02</c:v>
                      </c:pt>
                      <c:pt idx="12039">
                        <c:v>6.0209999999999999</c:v>
                      </c:pt>
                      <c:pt idx="12040">
                        <c:v>6.0209999999999999</c:v>
                      </c:pt>
                      <c:pt idx="12041">
                        <c:v>6.0220000000000002</c:v>
                      </c:pt>
                      <c:pt idx="12042">
                        <c:v>6.0220000000000002</c:v>
                      </c:pt>
                      <c:pt idx="12043">
                        <c:v>6.0229999999999997</c:v>
                      </c:pt>
                      <c:pt idx="12044">
                        <c:v>6.0229999999999997</c:v>
                      </c:pt>
                      <c:pt idx="12045">
                        <c:v>6.024</c:v>
                      </c:pt>
                      <c:pt idx="12046">
                        <c:v>6.024</c:v>
                      </c:pt>
                      <c:pt idx="12047">
                        <c:v>6.0250000000000004</c:v>
                      </c:pt>
                      <c:pt idx="12048">
                        <c:v>6.0250000000000004</c:v>
                      </c:pt>
                      <c:pt idx="12049">
                        <c:v>6.0259999999999998</c:v>
                      </c:pt>
                      <c:pt idx="12050">
                        <c:v>6.0259999999999998</c:v>
                      </c:pt>
                      <c:pt idx="12051">
                        <c:v>6.0270000000000001</c:v>
                      </c:pt>
                      <c:pt idx="12052">
                        <c:v>6.0270000000000001</c:v>
                      </c:pt>
                      <c:pt idx="12053">
                        <c:v>6.0279999999999996</c:v>
                      </c:pt>
                      <c:pt idx="12054">
                        <c:v>6.0279999999999996</c:v>
                      </c:pt>
                      <c:pt idx="12055">
                        <c:v>6.0289999999999999</c:v>
                      </c:pt>
                      <c:pt idx="12056">
                        <c:v>6.0289999999999999</c:v>
                      </c:pt>
                      <c:pt idx="12057">
                        <c:v>6.03</c:v>
                      </c:pt>
                      <c:pt idx="12058">
                        <c:v>6.03</c:v>
                      </c:pt>
                      <c:pt idx="12059">
                        <c:v>6.0309999999999997</c:v>
                      </c:pt>
                      <c:pt idx="12060">
                        <c:v>6.0309999999999997</c:v>
                      </c:pt>
                      <c:pt idx="12061">
                        <c:v>6.032</c:v>
                      </c:pt>
                      <c:pt idx="12062">
                        <c:v>6.032</c:v>
                      </c:pt>
                      <c:pt idx="12063">
                        <c:v>6.0330000000000004</c:v>
                      </c:pt>
                      <c:pt idx="12064">
                        <c:v>6.0330000000000004</c:v>
                      </c:pt>
                      <c:pt idx="12065">
                        <c:v>6.0339999999999998</c:v>
                      </c:pt>
                      <c:pt idx="12066">
                        <c:v>6.0339999999999998</c:v>
                      </c:pt>
                      <c:pt idx="12067">
                        <c:v>6.0350000000000001</c:v>
                      </c:pt>
                      <c:pt idx="12068">
                        <c:v>6.0350000000000001</c:v>
                      </c:pt>
                      <c:pt idx="12069">
                        <c:v>6.0359999999999996</c:v>
                      </c:pt>
                      <c:pt idx="12070">
                        <c:v>6.0359999999999996</c:v>
                      </c:pt>
                      <c:pt idx="12071">
                        <c:v>6.0369999999999999</c:v>
                      </c:pt>
                      <c:pt idx="12072">
                        <c:v>6.0369999999999999</c:v>
                      </c:pt>
                      <c:pt idx="12073">
                        <c:v>6.0380000000000003</c:v>
                      </c:pt>
                      <c:pt idx="12074">
                        <c:v>6.0380000000000003</c:v>
                      </c:pt>
                      <c:pt idx="12075">
                        <c:v>6.0389999999999997</c:v>
                      </c:pt>
                      <c:pt idx="12076">
                        <c:v>6.0389999999999997</c:v>
                      </c:pt>
                      <c:pt idx="12077">
                        <c:v>6.04</c:v>
                      </c:pt>
                      <c:pt idx="12078">
                        <c:v>6.04</c:v>
                      </c:pt>
                      <c:pt idx="12079">
                        <c:v>6.0410000000000004</c:v>
                      </c:pt>
                      <c:pt idx="12080">
                        <c:v>6.0410000000000004</c:v>
                      </c:pt>
                      <c:pt idx="12081">
                        <c:v>6.0419999999999998</c:v>
                      </c:pt>
                      <c:pt idx="12082">
                        <c:v>6.0419999999999998</c:v>
                      </c:pt>
                      <c:pt idx="12083">
                        <c:v>6.0430000000000001</c:v>
                      </c:pt>
                      <c:pt idx="12084">
                        <c:v>6.0430000000000001</c:v>
                      </c:pt>
                      <c:pt idx="12085">
                        <c:v>6.0439999999999996</c:v>
                      </c:pt>
                      <c:pt idx="12086">
                        <c:v>6.0439999999999996</c:v>
                      </c:pt>
                      <c:pt idx="12087">
                        <c:v>6.0449999999999999</c:v>
                      </c:pt>
                      <c:pt idx="12088">
                        <c:v>6.0449999999999999</c:v>
                      </c:pt>
                      <c:pt idx="12089">
                        <c:v>6.0460000000000003</c:v>
                      </c:pt>
                      <c:pt idx="12090">
                        <c:v>6.0460000000000003</c:v>
                      </c:pt>
                      <c:pt idx="12091">
                        <c:v>6.0469999999999997</c:v>
                      </c:pt>
                      <c:pt idx="12092">
                        <c:v>6.0469999999999997</c:v>
                      </c:pt>
                      <c:pt idx="12093">
                        <c:v>6.048</c:v>
                      </c:pt>
                      <c:pt idx="12094">
                        <c:v>6.048</c:v>
                      </c:pt>
                      <c:pt idx="12095">
                        <c:v>6.0490000000000004</c:v>
                      </c:pt>
                      <c:pt idx="12096">
                        <c:v>6.0490000000000004</c:v>
                      </c:pt>
                      <c:pt idx="12097">
                        <c:v>6.05</c:v>
                      </c:pt>
                      <c:pt idx="12098">
                        <c:v>6.05</c:v>
                      </c:pt>
                      <c:pt idx="12099">
                        <c:v>6.0510000000000002</c:v>
                      </c:pt>
                      <c:pt idx="12100">
                        <c:v>6.0510000000000002</c:v>
                      </c:pt>
                      <c:pt idx="12101">
                        <c:v>6.0519999999999996</c:v>
                      </c:pt>
                      <c:pt idx="12102">
                        <c:v>6.0519999999999996</c:v>
                      </c:pt>
                      <c:pt idx="12103">
                        <c:v>6.0529999999999999</c:v>
                      </c:pt>
                      <c:pt idx="12104">
                        <c:v>6.0529999999999999</c:v>
                      </c:pt>
                      <c:pt idx="12105">
                        <c:v>6.0540000000000003</c:v>
                      </c:pt>
                      <c:pt idx="12106">
                        <c:v>6.0540000000000003</c:v>
                      </c:pt>
                      <c:pt idx="12107">
                        <c:v>6.0549999999999997</c:v>
                      </c:pt>
                      <c:pt idx="12108">
                        <c:v>6.0549999999999997</c:v>
                      </c:pt>
                      <c:pt idx="12109">
                        <c:v>6.056</c:v>
                      </c:pt>
                      <c:pt idx="12110">
                        <c:v>6.056</c:v>
                      </c:pt>
                      <c:pt idx="12111">
                        <c:v>6.0570000000000004</c:v>
                      </c:pt>
                      <c:pt idx="12112">
                        <c:v>6.0570000000000004</c:v>
                      </c:pt>
                      <c:pt idx="12113">
                        <c:v>6.0579999999999998</c:v>
                      </c:pt>
                      <c:pt idx="12114">
                        <c:v>6.0579999999999998</c:v>
                      </c:pt>
                      <c:pt idx="12115">
                        <c:v>6.0590000000000002</c:v>
                      </c:pt>
                      <c:pt idx="12116">
                        <c:v>6.0590000000000002</c:v>
                      </c:pt>
                      <c:pt idx="12117">
                        <c:v>6.06</c:v>
                      </c:pt>
                      <c:pt idx="12118">
                        <c:v>6.06</c:v>
                      </c:pt>
                      <c:pt idx="12119">
                        <c:v>6.0609999999999999</c:v>
                      </c:pt>
                      <c:pt idx="12120">
                        <c:v>6.0609999999999999</c:v>
                      </c:pt>
                      <c:pt idx="12121">
                        <c:v>6.0620000000000003</c:v>
                      </c:pt>
                      <c:pt idx="12122">
                        <c:v>6.0620000000000003</c:v>
                      </c:pt>
                      <c:pt idx="12123">
                        <c:v>6.0629999999999997</c:v>
                      </c:pt>
                      <c:pt idx="12124">
                        <c:v>6.0629999999999997</c:v>
                      </c:pt>
                      <c:pt idx="12125">
                        <c:v>6.0640000000000001</c:v>
                      </c:pt>
                      <c:pt idx="12126">
                        <c:v>6.0640000000000001</c:v>
                      </c:pt>
                      <c:pt idx="12127">
                        <c:v>6.0650000000000004</c:v>
                      </c:pt>
                      <c:pt idx="12128">
                        <c:v>6.0650000000000004</c:v>
                      </c:pt>
                      <c:pt idx="12129">
                        <c:v>6.0659999999999998</c:v>
                      </c:pt>
                      <c:pt idx="12130">
                        <c:v>6.0659999999999998</c:v>
                      </c:pt>
                      <c:pt idx="12131">
                        <c:v>6.0670000000000002</c:v>
                      </c:pt>
                      <c:pt idx="12132">
                        <c:v>6.0670000000000002</c:v>
                      </c:pt>
                      <c:pt idx="12133">
                        <c:v>6.0679999999999996</c:v>
                      </c:pt>
                      <c:pt idx="12134">
                        <c:v>6.0679999999999996</c:v>
                      </c:pt>
                      <c:pt idx="12135">
                        <c:v>6.069</c:v>
                      </c:pt>
                      <c:pt idx="12136">
                        <c:v>6.069</c:v>
                      </c:pt>
                      <c:pt idx="12137">
                        <c:v>6.07</c:v>
                      </c:pt>
                      <c:pt idx="12138">
                        <c:v>6.07</c:v>
                      </c:pt>
                      <c:pt idx="12139">
                        <c:v>6.0709999999999997</c:v>
                      </c:pt>
                      <c:pt idx="12140">
                        <c:v>6.0709999999999997</c:v>
                      </c:pt>
                      <c:pt idx="12141">
                        <c:v>6.0720000000000001</c:v>
                      </c:pt>
                      <c:pt idx="12142">
                        <c:v>6.0720000000000001</c:v>
                      </c:pt>
                      <c:pt idx="12143">
                        <c:v>6.0730000000000004</c:v>
                      </c:pt>
                      <c:pt idx="12144">
                        <c:v>6.0730000000000004</c:v>
                      </c:pt>
                      <c:pt idx="12145">
                        <c:v>6.0739999999999998</c:v>
                      </c:pt>
                      <c:pt idx="12146">
                        <c:v>6.0739999999999998</c:v>
                      </c:pt>
                      <c:pt idx="12147">
                        <c:v>6.0750000000000002</c:v>
                      </c:pt>
                      <c:pt idx="12148">
                        <c:v>6.0750000000000002</c:v>
                      </c:pt>
                      <c:pt idx="12149">
                        <c:v>6.0759999999999996</c:v>
                      </c:pt>
                      <c:pt idx="12150">
                        <c:v>6.0759999999999996</c:v>
                      </c:pt>
                      <c:pt idx="12151">
                        <c:v>6.077</c:v>
                      </c:pt>
                      <c:pt idx="12152">
                        <c:v>6.077</c:v>
                      </c:pt>
                      <c:pt idx="12153">
                        <c:v>6.0780000000000003</c:v>
                      </c:pt>
                      <c:pt idx="12154">
                        <c:v>6.0780000000000003</c:v>
                      </c:pt>
                      <c:pt idx="12155">
                        <c:v>6.0789999999999997</c:v>
                      </c:pt>
                      <c:pt idx="12156">
                        <c:v>6.0789999999999997</c:v>
                      </c:pt>
                      <c:pt idx="12157">
                        <c:v>6.08</c:v>
                      </c:pt>
                      <c:pt idx="12158">
                        <c:v>6.08</c:v>
                      </c:pt>
                      <c:pt idx="12159">
                        <c:v>6.0810000000000004</c:v>
                      </c:pt>
                      <c:pt idx="12160">
                        <c:v>6.0810000000000004</c:v>
                      </c:pt>
                      <c:pt idx="12161">
                        <c:v>6.0819999999999999</c:v>
                      </c:pt>
                      <c:pt idx="12162">
                        <c:v>6.0819999999999999</c:v>
                      </c:pt>
                      <c:pt idx="12163">
                        <c:v>6.0830000000000002</c:v>
                      </c:pt>
                      <c:pt idx="12164">
                        <c:v>6.0830000000000002</c:v>
                      </c:pt>
                      <c:pt idx="12165">
                        <c:v>6.0839999999999996</c:v>
                      </c:pt>
                      <c:pt idx="12166">
                        <c:v>6.0839999999999996</c:v>
                      </c:pt>
                      <c:pt idx="12167">
                        <c:v>6.085</c:v>
                      </c:pt>
                      <c:pt idx="12168">
                        <c:v>6.085</c:v>
                      </c:pt>
                      <c:pt idx="12169">
                        <c:v>6.0860000000000003</c:v>
                      </c:pt>
                      <c:pt idx="12170">
                        <c:v>6.0860000000000003</c:v>
                      </c:pt>
                      <c:pt idx="12171">
                        <c:v>6.0869999999999997</c:v>
                      </c:pt>
                      <c:pt idx="12172">
                        <c:v>6.0869999999999997</c:v>
                      </c:pt>
                      <c:pt idx="12173">
                        <c:v>6.0880000000000001</c:v>
                      </c:pt>
                      <c:pt idx="12174">
                        <c:v>6.0880000000000001</c:v>
                      </c:pt>
                      <c:pt idx="12175">
                        <c:v>6.0890000000000004</c:v>
                      </c:pt>
                      <c:pt idx="12176">
                        <c:v>6.0890000000000004</c:v>
                      </c:pt>
                      <c:pt idx="12177">
                        <c:v>6.09</c:v>
                      </c:pt>
                      <c:pt idx="12178">
                        <c:v>6.09</c:v>
                      </c:pt>
                      <c:pt idx="12179">
                        <c:v>6.0910000000000002</c:v>
                      </c:pt>
                      <c:pt idx="12180">
                        <c:v>6.0910000000000002</c:v>
                      </c:pt>
                      <c:pt idx="12181">
                        <c:v>6.0919999999999996</c:v>
                      </c:pt>
                      <c:pt idx="12182">
                        <c:v>6.0919999999999996</c:v>
                      </c:pt>
                      <c:pt idx="12183">
                        <c:v>6.093</c:v>
                      </c:pt>
                      <c:pt idx="12184">
                        <c:v>6.093</c:v>
                      </c:pt>
                      <c:pt idx="12185">
                        <c:v>6.0940000000000003</c:v>
                      </c:pt>
                      <c:pt idx="12186">
                        <c:v>6.0940000000000003</c:v>
                      </c:pt>
                      <c:pt idx="12187">
                        <c:v>6.0949999999999998</c:v>
                      </c:pt>
                      <c:pt idx="12188">
                        <c:v>6.0949999999999998</c:v>
                      </c:pt>
                      <c:pt idx="12189">
                        <c:v>6.0960000000000001</c:v>
                      </c:pt>
                      <c:pt idx="12190">
                        <c:v>6.0960000000000001</c:v>
                      </c:pt>
                      <c:pt idx="12191">
                        <c:v>6.0970000000000004</c:v>
                      </c:pt>
                      <c:pt idx="12192">
                        <c:v>6.0970000000000004</c:v>
                      </c:pt>
                      <c:pt idx="12193">
                        <c:v>6.0979999999999999</c:v>
                      </c:pt>
                      <c:pt idx="12194">
                        <c:v>6.0979999999999999</c:v>
                      </c:pt>
                      <c:pt idx="12195">
                        <c:v>6.0990000000000002</c:v>
                      </c:pt>
                      <c:pt idx="12196">
                        <c:v>6.0990000000000002</c:v>
                      </c:pt>
                      <c:pt idx="12197">
                        <c:v>6.1</c:v>
                      </c:pt>
                      <c:pt idx="12198">
                        <c:v>6.1</c:v>
                      </c:pt>
                      <c:pt idx="12199">
                        <c:v>6.101</c:v>
                      </c:pt>
                      <c:pt idx="12200">
                        <c:v>6.101</c:v>
                      </c:pt>
                      <c:pt idx="12201">
                        <c:v>6.1020000000000003</c:v>
                      </c:pt>
                      <c:pt idx="12202">
                        <c:v>6.1020000000000003</c:v>
                      </c:pt>
                      <c:pt idx="12203">
                        <c:v>6.1029999999999998</c:v>
                      </c:pt>
                      <c:pt idx="12204">
                        <c:v>6.1029999999999998</c:v>
                      </c:pt>
                      <c:pt idx="12205">
                        <c:v>6.1040000000000001</c:v>
                      </c:pt>
                      <c:pt idx="12206">
                        <c:v>6.1040000000000001</c:v>
                      </c:pt>
                      <c:pt idx="12207">
                        <c:v>6.1050000000000004</c:v>
                      </c:pt>
                      <c:pt idx="12208">
                        <c:v>6.1050000000000004</c:v>
                      </c:pt>
                      <c:pt idx="12209">
                        <c:v>6.1059999999999999</c:v>
                      </c:pt>
                      <c:pt idx="12210">
                        <c:v>6.1059999999999999</c:v>
                      </c:pt>
                      <c:pt idx="12211">
                        <c:v>6.1070000000000002</c:v>
                      </c:pt>
                      <c:pt idx="12212">
                        <c:v>6.1070000000000002</c:v>
                      </c:pt>
                      <c:pt idx="12213">
                        <c:v>6.1079999999999997</c:v>
                      </c:pt>
                      <c:pt idx="12214">
                        <c:v>6.1079999999999997</c:v>
                      </c:pt>
                      <c:pt idx="12215">
                        <c:v>6.109</c:v>
                      </c:pt>
                      <c:pt idx="12216">
                        <c:v>6.109</c:v>
                      </c:pt>
                      <c:pt idx="12217">
                        <c:v>6.11</c:v>
                      </c:pt>
                      <c:pt idx="12218">
                        <c:v>6.11</c:v>
                      </c:pt>
                      <c:pt idx="12219">
                        <c:v>6.1109999999999998</c:v>
                      </c:pt>
                      <c:pt idx="12220">
                        <c:v>6.1109999999999998</c:v>
                      </c:pt>
                      <c:pt idx="12221">
                        <c:v>6.1120000000000001</c:v>
                      </c:pt>
                      <c:pt idx="12222">
                        <c:v>6.1120000000000001</c:v>
                      </c:pt>
                      <c:pt idx="12223">
                        <c:v>6.1130000000000004</c:v>
                      </c:pt>
                      <c:pt idx="12224">
                        <c:v>6.1130000000000004</c:v>
                      </c:pt>
                      <c:pt idx="12225">
                        <c:v>6.1139999999999999</c:v>
                      </c:pt>
                      <c:pt idx="12226">
                        <c:v>6.1139999999999999</c:v>
                      </c:pt>
                      <c:pt idx="12227">
                        <c:v>6.1150000000000002</c:v>
                      </c:pt>
                      <c:pt idx="12228">
                        <c:v>6.1150000000000002</c:v>
                      </c:pt>
                      <c:pt idx="12229">
                        <c:v>6.1159999999999997</c:v>
                      </c:pt>
                      <c:pt idx="12230">
                        <c:v>6.1159999999999997</c:v>
                      </c:pt>
                      <c:pt idx="12231">
                        <c:v>6.117</c:v>
                      </c:pt>
                      <c:pt idx="12232">
                        <c:v>6.117</c:v>
                      </c:pt>
                      <c:pt idx="12233">
                        <c:v>6.1180000000000003</c:v>
                      </c:pt>
                      <c:pt idx="12234">
                        <c:v>6.1180000000000003</c:v>
                      </c:pt>
                      <c:pt idx="12235">
                        <c:v>6.1189999999999998</c:v>
                      </c:pt>
                      <c:pt idx="12236">
                        <c:v>6.1189999999999998</c:v>
                      </c:pt>
                      <c:pt idx="12237">
                        <c:v>6.12</c:v>
                      </c:pt>
                      <c:pt idx="12238">
                        <c:v>6.12</c:v>
                      </c:pt>
                      <c:pt idx="12239">
                        <c:v>6.1210000000000004</c:v>
                      </c:pt>
                      <c:pt idx="12240">
                        <c:v>6.1210000000000004</c:v>
                      </c:pt>
                      <c:pt idx="12241">
                        <c:v>6.1219999999999999</c:v>
                      </c:pt>
                      <c:pt idx="12242">
                        <c:v>6.1219999999999999</c:v>
                      </c:pt>
                      <c:pt idx="12243">
                        <c:v>6.1230000000000002</c:v>
                      </c:pt>
                      <c:pt idx="12244">
                        <c:v>6.1230000000000002</c:v>
                      </c:pt>
                      <c:pt idx="12245">
                        <c:v>6.1239999999999997</c:v>
                      </c:pt>
                      <c:pt idx="12246">
                        <c:v>6.1239999999999997</c:v>
                      </c:pt>
                      <c:pt idx="12247">
                        <c:v>6.125</c:v>
                      </c:pt>
                      <c:pt idx="12248">
                        <c:v>6.125</c:v>
                      </c:pt>
                      <c:pt idx="12249">
                        <c:v>6.1260000000000003</c:v>
                      </c:pt>
                      <c:pt idx="12250">
                        <c:v>6.1260000000000003</c:v>
                      </c:pt>
                      <c:pt idx="12251">
                        <c:v>6.1269999999999998</c:v>
                      </c:pt>
                      <c:pt idx="12252">
                        <c:v>6.1269999999999998</c:v>
                      </c:pt>
                      <c:pt idx="12253">
                        <c:v>6.1280000000000001</c:v>
                      </c:pt>
                      <c:pt idx="12254">
                        <c:v>6.1280000000000001</c:v>
                      </c:pt>
                      <c:pt idx="12255">
                        <c:v>6.1289999999999996</c:v>
                      </c:pt>
                      <c:pt idx="12256">
                        <c:v>6.1289999999999996</c:v>
                      </c:pt>
                      <c:pt idx="12257">
                        <c:v>6.13</c:v>
                      </c:pt>
                      <c:pt idx="12258">
                        <c:v>6.13</c:v>
                      </c:pt>
                      <c:pt idx="12259">
                        <c:v>6.1310000000000002</c:v>
                      </c:pt>
                      <c:pt idx="12260">
                        <c:v>6.1310000000000002</c:v>
                      </c:pt>
                      <c:pt idx="12261">
                        <c:v>6.1319999999999997</c:v>
                      </c:pt>
                      <c:pt idx="12262">
                        <c:v>6.1319999999999997</c:v>
                      </c:pt>
                      <c:pt idx="12263">
                        <c:v>6.133</c:v>
                      </c:pt>
                      <c:pt idx="12264">
                        <c:v>6.133</c:v>
                      </c:pt>
                      <c:pt idx="12265">
                        <c:v>6.1340000000000003</c:v>
                      </c:pt>
                      <c:pt idx="12266">
                        <c:v>6.1340000000000003</c:v>
                      </c:pt>
                      <c:pt idx="12267">
                        <c:v>6.1349999999999998</c:v>
                      </c:pt>
                      <c:pt idx="12268">
                        <c:v>6.1349999999999998</c:v>
                      </c:pt>
                      <c:pt idx="12269">
                        <c:v>6.1360000000000001</c:v>
                      </c:pt>
                      <c:pt idx="12270">
                        <c:v>6.1360000000000001</c:v>
                      </c:pt>
                      <c:pt idx="12271">
                        <c:v>6.1369999999999996</c:v>
                      </c:pt>
                      <c:pt idx="12272">
                        <c:v>6.1369999999999996</c:v>
                      </c:pt>
                      <c:pt idx="12273">
                        <c:v>6.1379999999999999</c:v>
                      </c:pt>
                      <c:pt idx="12274">
                        <c:v>6.1379999999999999</c:v>
                      </c:pt>
                      <c:pt idx="12275">
                        <c:v>6.1390000000000002</c:v>
                      </c:pt>
                      <c:pt idx="12276">
                        <c:v>6.1390000000000002</c:v>
                      </c:pt>
                      <c:pt idx="12277">
                        <c:v>6.14</c:v>
                      </c:pt>
                      <c:pt idx="12278">
                        <c:v>6.14</c:v>
                      </c:pt>
                      <c:pt idx="12279">
                        <c:v>6.141</c:v>
                      </c:pt>
                      <c:pt idx="12280">
                        <c:v>6.141</c:v>
                      </c:pt>
                      <c:pt idx="12281">
                        <c:v>6.1420000000000003</c:v>
                      </c:pt>
                      <c:pt idx="12282">
                        <c:v>6.1420000000000003</c:v>
                      </c:pt>
                      <c:pt idx="12283">
                        <c:v>6.1429999999999998</c:v>
                      </c:pt>
                      <c:pt idx="12284">
                        <c:v>6.1429999999999998</c:v>
                      </c:pt>
                      <c:pt idx="12285">
                        <c:v>6.1440000000000001</c:v>
                      </c:pt>
                      <c:pt idx="12286">
                        <c:v>6.1440000000000001</c:v>
                      </c:pt>
                      <c:pt idx="12287">
                        <c:v>6.1449999999999996</c:v>
                      </c:pt>
                      <c:pt idx="12288">
                        <c:v>6.1449999999999996</c:v>
                      </c:pt>
                      <c:pt idx="12289">
                        <c:v>6.1459999999999999</c:v>
                      </c:pt>
                      <c:pt idx="12290">
                        <c:v>6.1459999999999999</c:v>
                      </c:pt>
                      <c:pt idx="12291">
                        <c:v>6.1470000000000002</c:v>
                      </c:pt>
                      <c:pt idx="12292">
                        <c:v>6.1470000000000002</c:v>
                      </c:pt>
                      <c:pt idx="12293">
                        <c:v>6.1479999999999997</c:v>
                      </c:pt>
                      <c:pt idx="12294">
                        <c:v>6.1479999999999997</c:v>
                      </c:pt>
                      <c:pt idx="12295">
                        <c:v>6.149</c:v>
                      </c:pt>
                      <c:pt idx="12296">
                        <c:v>6.149</c:v>
                      </c:pt>
                      <c:pt idx="12297">
                        <c:v>6.15</c:v>
                      </c:pt>
                      <c:pt idx="12298">
                        <c:v>6.15</c:v>
                      </c:pt>
                      <c:pt idx="12299">
                        <c:v>6.1509999999999998</c:v>
                      </c:pt>
                      <c:pt idx="12300">
                        <c:v>6.1509999999999998</c:v>
                      </c:pt>
                      <c:pt idx="12301">
                        <c:v>6.1520000000000001</c:v>
                      </c:pt>
                      <c:pt idx="12302">
                        <c:v>6.1520000000000001</c:v>
                      </c:pt>
                      <c:pt idx="12303">
                        <c:v>6.1529999999999996</c:v>
                      </c:pt>
                      <c:pt idx="12304">
                        <c:v>6.1529999999999996</c:v>
                      </c:pt>
                      <c:pt idx="12305">
                        <c:v>6.1539999999999999</c:v>
                      </c:pt>
                      <c:pt idx="12306">
                        <c:v>6.1539999999999999</c:v>
                      </c:pt>
                      <c:pt idx="12307">
                        <c:v>6.1550000000000002</c:v>
                      </c:pt>
                      <c:pt idx="12308">
                        <c:v>6.1550000000000002</c:v>
                      </c:pt>
                      <c:pt idx="12309">
                        <c:v>6.1559999999999997</c:v>
                      </c:pt>
                      <c:pt idx="12310">
                        <c:v>6.1559999999999997</c:v>
                      </c:pt>
                      <c:pt idx="12311">
                        <c:v>6.157</c:v>
                      </c:pt>
                      <c:pt idx="12312">
                        <c:v>6.157</c:v>
                      </c:pt>
                      <c:pt idx="12313">
                        <c:v>6.1580000000000004</c:v>
                      </c:pt>
                      <c:pt idx="12314">
                        <c:v>6.1580000000000004</c:v>
                      </c:pt>
                      <c:pt idx="12315">
                        <c:v>6.1589999999999998</c:v>
                      </c:pt>
                      <c:pt idx="12316">
                        <c:v>6.1589999999999998</c:v>
                      </c:pt>
                      <c:pt idx="12317">
                        <c:v>6.16</c:v>
                      </c:pt>
                      <c:pt idx="12318">
                        <c:v>6.16</c:v>
                      </c:pt>
                      <c:pt idx="12319">
                        <c:v>6.1609999999999996</c:v>
                      </c:pt>
                      <c:pt idx="12320">
                        <c:v>6.1609999999999996</c:v>
                      </c:pt>
                      <c:pt idx="12321">
                        <c:v>6.1619999999999999</c:v>
                      </c:pt>
                      <c:pt idx="12322">
                        <c:v>6.1619999999999999</c:v>
                      </c:pt>
                      <c:pt idx="12323">
                        <c:v>6.1630000000000003</c:v>
                      </c:pt>
                      <c:pt idx="12324">
                        <c:v>6.1630000000000003</c:v>
                      </c:pt>
                      <c:pt idx="12325">
                        <c:v>6.1639999999999997</c:v>
                      </c:pt>
                      <c:pt idx="12326">
                        <c:v>6.1639999999999997</c:v>
                      </c:pt>
                      <c:pt idx="12327">
                        <c:v>6.165</c:v>
                      </c:pt>
                      <c:pt idx="12328">
                        <c:v>6.165</c:v>
                      </c:pt>
                      <c:pt idx="12329">
                        <c:v>6.1660000000000004</c:v>
                      </c:pt>
                      <c:pt idx="12330">
                        <c:v>6.1660000000000004</c:v>
                      </c:pt>
                      <c:pt idx="12331">
                        <c:v>6.1669999999999998</c:v>
                      </c:pt>
                      <c:pt idx="12332">
                        <c:v>6.1669999999999998</c:v>
                      </c:pt>
                      <c:pt idx="12333">
                        <c:v>6.1680000000000001</c:v>
                      </c:pt>
                      <c:pt idx="12334">
                        <c:v>6.1680000000000001</c:v>
                      </c:pt>
                      <c:pt idx="12335">
                        <c:v>6.1689999999999996</c:v>
                      </c:pt>
                      <c:pt idx="12336">
                        <c:v>6.1689999999999996</c:v>
                      </c:pt>
                      <c:pt idx="12337">
                        <c:v>6.17</c:v>
                      </c:pt>
                      <c:pt idx="12338">
                        <c:v>6.17</c:v>
                      </c:pt>
                      <c:pt idx="12339">
                        <c:v>6.1710000000000003</c:v>
                      </c:pt>
                      <c:pt idx="12340">
                        <c:v>6.1710000000000003</c:v>
                      </c:pt>
                      <c:pt idx="12341">
                        <c:v>6.1719999999999997</c:v>
                      </c:pt>
                      <c:pt idx="12342">
                        <c:v>6.1719999999999997</c:v>
                      </c:pt>
                      <c:pt idx="12343">
                        <c:v>6.173</c:v>
                      </c:pt>
                      <c:pt idx="12344">
                        <c:v>6.173</c:v>
                      </c:pt>
                      <c:pt idx="12345">
                        <c:v>6.1740000000000004</c:v>
                      </c:pt>
                      <c:pt idx="12346">
                        <c:v>6.1740000000000004</c:v>
                      </c:pt>
                      <c:pt idx="12347">
                        <c:v>6.1749999999999998</c:v>
                      </c:pt>
                      <c:pt idx="12348">
                        <c:v>6.1749999999999998</c:v>
                      </c:pt>
                      <c:pt idx="12349">
                        <c:v>6.1760000000000002</c:v>
                      </c:pt>
                      <c:pt idx="12350">
                        <c:v>6.1760000000000002</c:v>
                      </c:pt>
                      <c:pt idx="12351">
                        <c:v>6.1769999999999996</c:v>
                      </c:pt>
                      <c:pt idx="12352">
                        <c:v>6.1769999999999996</c:v>
                      </c:pt>
                      <c:pt idx="12353">
                        <c:v>6.1779999999999999</c:v>
                      </c:pt>
                      <c:pt idx="12354">
                        <c:v>6.1779999999999999</c:v>
                      </c:pt>
                      <c:pt idx="12355">
                        <c:v>6.1790000000000003</c:v>
                      </c:pt>
                      <c:pt idx="12356">
                        <c:v>6.1790000000000003</c:v>
                      </c:pt>
                      <c:pt idx="12357">
                        <c:v>6.18</c:v>
                      </c:pt>
                      <c:pt idx="12358">
                        <c:v>6.18</c:v>
                      </c:pt>
                      <c:pt idx="12359">
                        <c:v>6.181</c:v>
                      </c:pt>
                      <c:pt idx="12360">
                        <c:v>6.181</c:v>
                      </c:pt>
                      <c:pt idx="12361">
                        <c:v>6.1820000000000004</c:v>
                      </c:pt>
                      <c:pt idx="12362">
                        <c:v>6.1820000000000004</c:v>
                      </c:pt>
                      <c:pt idx="12363">
                        <c:v>6.1829999999999998</c:v>
                      </c:pt>
                      <c:pt idx="12364">
                        <c:v>6.1829999999999998</c:v>
                      </c:pt>
                      <c:pt idx="12365">
                        <c:v>6.1840000000000002</c:v>
                      </c:pt>
                      <c:pt idx="12366">
                        <c:v>6.1840000000000002</c:v>
                      </c:pt>
                      <c:pt idx="12367">
                        <c:v>6.1849999999999996</c:v>
                      </c:pt>
                      <c:pt idx="12368">
                        <c:v>6.1849999999999996</c:v>
                      </c:pt>
                      <c:pt idx="12369">
                        <c:v>6.1859999999999999</c:v>
                      </c:pt>
                      <c:pt idx="12370">
                        <c:v>6.1859999999999999</c:v>
                      </c:pt>
                      <c:pt idx="12371">
                        <c:v>6.1870000000000003</c:v>
                      </c:pt>
                      <c:pt idx="12372">
                        <c:v>6.1870000000000003</c:v>
                      </c:pt>
                      <c:pt idx="12373">
                        <c:v>6.1879999999999997</c:v>
                      </c:pt>
                      <c:pt idx="12374">
                        <c:v>6.1879999999999997</c:v>
                      </c:pt>
                      <c:pt idx="12375">
                        <c:v>6.1890000000000001</c:v>
                      </c:pt>
                      <c:pt idx="12376">
                        <c:v>6.1890000000000001</c:v>
                      </c:pt>
                      <c:pt idx="12377">
                        <c:v>6.19</c:v>
                      </c:pt>
                      <c:pt idx="12378">
                        <c:v>6.19</c:v>
                      </c:pt>
                      <c:pt idx="12379">
                        <c:v>6.1909999999999998</c:v>
                      </c:pt>
                      <c:pt idx="12380">
                        <c:v>6.1909999999999998</c:v>
                      </c:pt>
                      <c:pt idx="12381">
                        <c:v>6.1920000000000002</c:v>
                      </c:pt>
                      <c:pt idx="12382">
                        <c:v>6.1920000000000002</c:v>
                      </c:pt>
                      <c:pt idx="12383">
                        <c:v>6.1929999999999996</c:v>
                      </c:pt>
                      <c:pt idx="12384">
                        <c:v>6.1929999999999996</c:v>
                      </c:pt>
                      <c:pt idx="12385">
                        <c:v>6.194</c:v>
                      </c:pt>
                      <c:pt idx="12386">
                        <c:v>6.194</c:v>
                      </c:pt>
                      <c:pt idx="12387">
                        <c:v>6.1950000000000003</c:v>
                      </c:pt>
                      <c:pt idx="12388">
                        <c:v>6.1950000000000003</c:v>
                      </c:pt>
                      <c:pt idx="12389">
                        <c:v>6.1959999999999997</c:v>
                      </c:pt>
                      <c:pt idx="12390">
                        <c:v>6.1959999999999997</c:v>
                      </c:pt>
                      <c:pt idx="12391">
                        <c:v>6.1970000000000001</c:v>
                      </c:pt>
                      <c:pt idx="12392">
                        <c:v>6.1970000000000001</c:v>
                      </c:pt>
                      <c:pt idx="12393">
                        <c:v>6.1980000000000004</c:v>
                      </c:pt>
                      <c:pt idx="12394">
                        <c:v>6.1980000000000004</c:v>
                      </c:pt>
                      <c:pt idx="12395">
                        <c:v>6.1989999999999998</c:v>
                      </c:pt>
                      <c:pt idx="12396">
                        <c:v>6.1989999999999998</c:v>
                      </c:pt>
                      <c:pt idx="12397">
                        <c:v>6.2</c:v>
                      </c:pt>
                      <c:pt idx="12398">
                        <c:v>6.2</c:v>
                      </c:pt>
                      <c:pt idx="12399">
                        <c:v>6.2009999999999996</c:v>
                      </c:pt>
                      <c:pt idx="12400">
                        <c:v>6.2009999999999996</c:v>
                      </c:pt>
                      <c:pt idx="12401">
                        <c:v>6.202</c:v>
                      </c:pt>
                      <c:pt idx="12402">
                        <c:v>6.202</c:v>
                      </c:pt>
                      <c:pt idx="12403">
                        <c:v>6.2030000000000003</c:v>
                      </c:pt>
                      <c:pt idx="12404">
                        <c:v>6.2030000000000003</c:v>
                      </c:pt>
                      <c:pt idx="12405">
                        <c:v>6.2039999999999997</c:v>
                      </c:pt>
                      <c:pt idx="12406">
                        <c:v>6.2039999999999997</c:v>
                      </c:pt>
                      <c:pt idx="12407">
                        <c:v>6.2050000000000001</c:v>
                      </c:pt>
                      <c:pt idx="12408">
                        <c:v>6.2050000000000001</c:v>
                      </c:pt>
                      <c:pt idx="12409">
                        <c:v>6.2060000000000004</c:v>
                      </c:pt>
                      <c:pt idx="12410">
                        <c:v>6.2060000000000004</c:v>
                      </c:pt>
                      <c:pt idx="12411">
                        <c:v>6.2069999999999999</c:v>
                      </c:pt>
                      <c:pt idx="12412">
                        <c:v>6.2069999999999999</c:v>
                      </c:pt>
                      <c:pt idx="12413">
                        <c:v>6.2080000000000002</c:v>
                      </c:pt>
                      <c:pt idx="12414">
                        <c:v>6.2080000000000002</c:v>
                      </c:pt>
                      <c:pt idx="12415">
                        <c:v>6.2089999999999996</c:v>
                      </c:pt>
                      <c:pt idx="12416">
                        <c:v>6.2089999999999996</c:v>
                      </c:pt>
                      <c:pt idx="12417">
                        <c:v>6.21</c:v>
                      </c:pt>
                      <c:pt idx="12418">
                        <c:v>6.21</c:v>
                      </c:pt>
                      <c:pt idx="12419">
                        <c:v>6.2110000000000003</c:v>
                      </c:pt>
                      <c:pt idx="12420">
                        <c:v>6.2110000000000003</c:v>
                      </c:pt>
                      <c:pt idx="12421">
                        <c:v>6.2119999999999997</c:v>
                      </c:pt>
                      <c:pt idx="12422">
                        <c:v>6.2119999999999997</c:v>
                      </c:pt>
                      <c:pt idx="12423">
                        <c:v>6.2130000000000001</c:v>
                      </c:pt>
                      <c:pt idx="12424">
                        <c:v>6.2130000000000001</c:v>
                      </c:pt>
                      <c:pt idx="12425">
                        <c:v>6.2140000000000004</c:v>
                      </c:pt>
                      <c:pt idx="12426">
                        <c:v>6.2140000000000004</c:v>
                      </c:pt>
                      <c:pt idx="12427">
                        <c:v>6.2149999999999999</c:v>
                      </c:pt>
                      <c:pt idx="12428">
                        <c:v>6.2149999999999999</c:v>
                      </c:pt>
                      <c:pt idx="12429">
                        <c:v>6.2160000000000002</c:v>
                      </c:pt>
                      <c:pt idx="12430">
                        <c:v>6.2160000000000002</c:v>
                      </c:pt>
                      <c:pt idx="12431">
                        <c:v>6.2169999999999996</c:v>
                      </c:pt>
                      <c:pt idx="12432">
                        <c:v>6.2169999999999996</c:v>
                      </c:pt>
                      <c:pt idx="12433">
                        <c:v>6.218</c:v>
                      </c:pt>
                      <c:pt idx="12434">
                        <c:v>6.218</c:v>
                      </c:pt>
                      <c:pt idx="12435">
                        <c:v>6.2190000000000003</c:v>
                      </c:pt>
                      <c:pt idx="12436">
                        <c:v>6.2190000000000003</c:v>
                      </c:pt>
                      <c:pt idx="12437">
                        <c:v>6.22</c:v>
                      </c:pt>
                      <c:pt idx="12438">
                        <c:v>6.22</c:v>
                      </c:pt>
                      <c:pt idx="12439">
                        <c:v>6.2210000000000001</c:v>
                      </c:pt>
                      <c:pt idx="12440">
                        <c:v>6.2210000000000001</c:v>
                      </c:pt>
                      <c:pt idx="12441">
                        <c:v>6.2220000000000004</c:v>
                      </c:pt>
                      <c:pt idx="12442">
                        <c:v>6.2220000000000004</c:v>
                      </c:pt>
                      <c:pt idx="12443">
                        <c:v>6.2229999999999999</c:v>
                      </c:pt>
                      <c:pt idx="12444">
                        <c:v>6.2229999999999999</c:v>
                      </c:pt>
                      <c:pt idx="12445">
                        <c:v>6.2240000000000002</c:v>
                      </c:pt>
                      <c:pt idx="12446">
                        <c:v>6.2240000000000002</c:v>
                      </c:pt>
                      <c:pt idx="12447">
                        <c:v>6.2249999999999996</c:v>
                      </c:pt>
                      <c:pt idx="12448">
                        <c:v>6.2249999999999996</c:v>
                      </c:pt>
                      <c:pt idx="12449">
                        <c:v>6.226</c:v>
                      </c:pt>
                      <c:pt idx="12450">
                        <c:v>6.226</c:v>
                      </c:pt>
                      <c:pt idx="12451">
                        <c:v>6.2270000000000003</c:v>
                      </c:pt>
                      <c:pt idx="12452">
                        <c:v>6.2270000000000003</c:v>
                      </c:pt>
                      <c:pt idx="12453">
                        <c:v>6.2279999999999998</c:v>
                      </c:pt>
                      <c:pt idx="12454">
                        <c:v>6.2279999999999998</c:v>
                      </c:pt>
                      <c:pt idx="12455">
                        <c:v>6.2290000000000001</c:v>
                      </c:pt>
                      <c:pt idx="12456">
                        <c:v>6.2290000000000001</c:v>
                      </c:pt>
                      <c:pt idx="12457">
                        <c:v>6.23</c:v>
                      </c:pt>
                      <c:pt idx="12458">
                        <c:v>6.23</c:v>
                      </c:pt>
                      <c:pt idx="12459">
                        <c:v>6.2309999999999999</c:v>
                      </c:pt>
                      <c:pt idx="12460">
                        <c:v>6.2309999999999999</c:v>
                      </c:pt>
                      <c:pt idx="12461">
                        <c:v>6.2320000000000002</c:v>
                      </c:pt>
                      <c:pt idx="12462">
                        <c:v>6.2320000000000002</c:v>
                      </c:pt>
                      <c:pt idx="12463">
                        <c:v>6.2329999999999997</c:v>
                      </c:pt>
                      <c:pt idx="12464">
                        <c:v>6.2329999999999997</c:v>
                      </c:pt>
                      <c:pt idx="12465">
                        <c:v>6.234</c:v>
                      </c:pt>
                      <c:pt idx="12466">
                        <c:v>6.234</c:v>
                      </c:pt>
                      <c:pt idx="12467">
                        <c:v>6.2350000000000003</c:v>
                      </c:pt>
                      <c:pt idx="12468">
                        <c:v>6.2350000000000003</c:v>
                      </c:pt>
                      <c:pt idx="12469">
                        <c:v>6.2359999999999998</c:v>
                      </c:pt>
                      <c:pt idx="12470">
                        <c:v>6.2359999999999998</c:v>
                      </c:pt>
                      <c:pt idx="12471">
                        <c:v>6.2370000000000001</c:v>
                      </c:pt>
                      <c:pt idx="12472">
                        <c:v>6.2370000000000001</c:v>
                      </c:pt>
                      <c:pt idx="12473">
                        <c:v>6.2380000000000004</c:v>
                      </c:pt>
                      <c:pt idx="12474">
                        <c:v>6.2380000000000004</c:v>
                      </c:pt>
                      <c:pt idx="12475">
                        <c:v>6.2389999999999999</c:v>
                      </c:pt>
                      <c:pt idx="12476">
                        <c:v>6.2389999999999999</c:v>
                      </c:pt>
                      <c:pt idx="12477">
                        <c:v>6.24</c:v>
                      </c:pt>
                      <c:pt idx="12478">
                        <c:v>6.24</c:v>
                      </c:pt>
                      <c:pt idx="12479">
                        <c:v>6.2409999999999997</c:v>
                      </c:pt>
                      <c:pt idx="12480">
                        <c:v>6.2409999999999997</c:v>
                      </c:pt>
                      <c:pt idx="12481">
                        <c:v>6.242</c:v>
                      </c:pt>
                      <c:pt idx="12482">
                        <c:v>6.242</c:v>
                      </c:pt>
                      <c:pt idx="12483">
                        <c:v>6.2430000000000003</c:v>
                      </c:pt>
                      <c:pt idx="12484">
                        <c:v>6.2430000000000003</c:v>
                      </c:pt>
                      <c:pt idx="12485">
                        <c:v>6.2439999999999998</c:v>
                      </c:pt>
                      <c:pt idx="12486">
                        <c:v>6.2439999999999998</c:v>
                      </c:pt>
                      <c:pt idx="12487">
                        <c:v>6.2450000000000001</c:v>
                      </c:pt>
                      <c:pt idx="12488">
                        <c:v>6.2450000000000001</c:v>
                      </c:pt>
                      <c:pt idx="12489">
                        <c:v>6.2460000000000004</c:v>
                      </c:pt>
                      <c:pt idx="12490">
                        <c:v>6.2460000000000004</c:v>
                      </c:pt>
                      <c:pt idx="12491">
                        <c:v>6.2469999999999999</c:v>
                      </c:pt>
                      <c:pt idx="12492">
                        <c:v>6.2469999999999999</c:v>
                      </c:pt>
                      <c:pt idx="12493">
                        <c:v>6.2480000000000002</c:v>
                      </c:pt>
                      <c:pt idx="12494">
                        <c:v>6.2480000000000002</c:v>
                      </c:pt>
                      <c:pt idx="12495">
                        <c:v>6.2489999999999997</c:v>
                      </c:pt>
                      <c:pt idx="12496">
                        <c:v>6.2489999999999997</c:v>
                      </c:pt>
                      <c:pt idx="12497">
                        <c:v>6.25</c:v>
                      </c:pt>
                      <c:pt idx="12498">
                        <c:v>6.25</c:v>
                      </c:pt>
                      <c:pt idx="12499">
                        <c:v>6.2510000000000003</c:v>
                      </c:pt>
                      <c:pt idx="12500">
                        <c:v>6.2510000000000003</c:v>
                      </c:pt>
                      <c:pt idx="12501">
                        <c:v>6.2519999999999998</c:v>
                      </c:pt>
                      <c:pt idx="12502">
                        <c:v>6.2519999999999998</c:v>
                      </c:pt>
                      <c:pt idx="12503">
                        <c:v>6.2530000000000001</c:v>
                      </c:pt>
                      <c:pt idx="12504">
                        <c:v>6.2530000000000001</c:v>
                      </c:pt>
                      <c:pt idx="12505">
                        <c:v>6.2539999999999996</c:v>
                      </c:pt>
                      <c:pt idx="12506">
                        <c:v>6.2539999999999996</c:v>
                      </c:pt>
                      <c:pt idx="12507">
                        <c:v>6.2549999999999999</c:v>
                      </c:pt>
                      <c:pt idx="12508">
                        <c:v>6.2549999999999999</c:v>
                      </c:pt>
                      <c:pt idx="12509">
                        <c:v>6.2560000000000002</c:v>
                      </c:pt>
                      <c:pt idx="12510">
                        <c:v>6.2560000000000002</c:v>
                      </c:pt>
                      <c:pt idx="12511">
                        <c:v>6.2569999999999997</c:v>
                      </c:pt>
                      <c:pt idx="12512">
                        <c:v>6.2569999999999997</c:v>
                      </c:pt>
                      <c:pt idx="12513">
                        <c:v>6.258</c:v>
                      </c:pt>
                      <c:pt idx="12514">
                        <c:v>6.258</c:v>
                      </c:pt>
                      <c:pt idx="12515">
                        <c:v>6.2590000000000003</c:v>
                      </c:pt>
                      <c:pt idx="12516">
                        <c:v>6.2590000000000003</c:v>
                      </c:pt>
                      <c:pt idx="12517">
                        <c:v>6.26</c:v>
                      </c:pt>
                      <c:pt idx="12518">
                        <c:v>6.26</c:v>
                      </c:pt>
                      <c:pt idx="12519">
                        <c:v>6.2610000000000001</c:v>
                      </c:pt>
                      <c:pt idx="12520">
                        <c:v>6.2610000000000001</c:v>
                      </c:pt>
                      <c:pt idx="12521">
                        <c:v>6.2619999999999996</c:v>
                      </c:pt>
                      <c:pt idx="12522">
                        <c:v>6.2619999999999996</c:v>
                      </c:pt>
                      <c:pt idx="12523">
                        <c:v>6.2629999999999999</c:v>
                      </c:pt>
                      <c:pt idx="12524">
                        <c:v>6.2629999999999999</c:v>
                      </c:pt>
                      <c:pt idx="12525">
                        <c:v>6.2640000000000002</c:v>
                      </c:pt>
                      <c:pt idx="12526">
                        <c:v>6.2640000000000002</c:v>
                      </c:pt>
                      <c:pt idx="12527">
                        <c:v>6.2649999999999997</c:v>
                      </c:pt>
                      <c:pt idx="12528">
                        <c:v>6.2649999999999997</c:v>
                      </c:pt>
                      <c:pt idx="12529">
                        <c:v>6.266</c:v>
                      </c:pt>
                      <c:pt idx="12530">
                        <c:v>6.266</c:v>
                      </c:pt>
                      <c:pt idx="12531">
                        <c:v>6.2670000000000003</c:v>
                      </c:pt>
                      <c:pt idx="12532">
                        <c:v>6.2670000000000003</c:v>
                      </c:pt>
                      <c:pt idx="12533">
                        <c:v>6.2679999999999998</c:v>
                      </c:pt>
                      <c:pt idx="12534">
                        <c:v>6.2679999999999998</c:v>
                      </c:pt>
                      <c:pt idx="12535">
                        <c:v>6.2690000000000001</c:v>
                      </c:pt>
                      <c:pt idx="12536">
                        <c:v>6.2690000000000001</c:v>
                      </c:pt>
                      <c:pt idx="12537">
                        <c:v>6.27</c:v>
                      </c:pt>
                      <c:pt idx="12538">
                        <c:v>6.27</c:v>
                      </c:pt>
                      <c:pt idx="12539">
                        <c:v>6.2709999999999999</c:v>
                      </c:pt>
                      <c:pt idx="12540">
                        <c:v>6.2709999999999999</c:v>
                      </c:pt>
                      <c:pt idx="12541">
                        <c:v>6.2720000000000002</c:v>
                      </c:pt>
                      <c:pt idx="12542">
                        <c:v>6.2720000000000002</c:v>
                      </c:pt>
                      <c:pt idx="12543">
                        <c:v>6.2729999999999997</c:v>
                      </c:pt>
                      <c:pt idx="12544">
                        <c:v>6.2729999999999997</c:v>
                      </c:pt>
                      <c:pt idx="12545">
                        <c:v>6.274</c:v>
                      </c:pt>
                      <c:pt idx="12546">
                        <c:v>6.274</c:v>
                      </c:pt>
                      <c:pt idx="12547">
                        <c:v>6.2750000000000004</c:v>
                      </c:pt>
                      <c:pt idx="12548">
                        <c:v>6.2750000000000004</c:v>
                      </c:pt>
                      <c:pt idx="12549">
                        <c:v>6.2759999999999998</c:v>
                      </c:pt>
                      <c:pt idx="12550">
                        <c:v>6.2759999999999998</c:v>
                      </c:pt>
                      <c:pt idx="12551">
                        <c:v>6.2770000000000001</c:v>
                      </c:pt>
                      <c:pt idx="12552">
                        <c:v>6.2770000000000001</c:v>
                      </c:pt>
                      <c:pt idx="12553">
                        <c:v>6.2779999999999996</c:v>
                      </c:pt>
                      <c:pt idx="12554">
                        <c:v>6.2779999999999996</c:v>
                      </c:pt>
                      <c:pt idx="12555">
                        <c:v>6.2789999999999999</c:v>
                      </c:pt>
                      <c:pt idx="12556">
                        <c:v>6.2789999999999999</c:v>
                      </c:pt>
                      <c:pt idx="12557">
                        <c:v>6.28</c:v>
                      </c:pt>
                      <c:pt idx="12558">
                        <c:v>6.28</c:v>
                      </c:pt>
                      <c:pt idx="12559">
                        <c:v>6.2809999999999997</c:v>
                      </c:pt>
                      <c:pt idx="12560">
                        <c:v>6.2809999999999997</c:v>
                      </c:pt>
                      <c:pt idx="12561">
                        <c:v>6.282</c:v>
                      </c:pt>
                      <c:pt idx="12562">
                        <c:v>6.282</c:v>
                      </c:pt>
                      <c:pt idx="12563">
                        <c:v>6.2830000000000004</c:v>
                      </c:pt>
                      <c:pt idx="12564">
                        <c:v>6.2830000000000004</c:v>
                      </c:pt>
                      <c:pt idx="12565">
                        <c:v>6.2839999999999998</c:v>
                      </c:pt>
                      <c:pt idx="12566">
                        <c:v>6.2839999999999998</c:v>
                      </c:pt>
                      <c:pt idx="12567">
                        <c:v>6.2850000000000001</c:v>
                      </c:pt>
                      <c:pt idx="12568">
                        <c:v>6.2850000000000001</c:v>
                      </c:pt>
                      <c:pt idx="12569">
                        <c:v>6.2859999999999996</c:v>
                      </c:pt>
                      <c:pt idx="12570">
                        <c:v>6.2859999999999996</c:v>
                      </c:pt>
                      <c:pt idx="12571">
                        <c:v>6.2869999999999999</c:v>
                      </c:pt>
                      <c:pt idx="12572">
                        <c:v>6.2869999999999999</c:v>
                      </c:pt>
                      <c:pt idx="12573">
                        <c:v>6.2880000000000003</c:v>
                      </c:pt>
                      <c:pt idx="12574">
                        <c:v>6.2880000000000003</c:v>
                      </c:pt>
                      <c:pt idx="12575">
                        <c:v>6.2889999999999997</c:v>
                      </c:pt>
                      <c:pt idx="12576">
                        <c:v>6.2889999999999997</c:v>
                      </c:pt>
                      <c:pt idx="12577">
                        <c:v>6.29</c:v>
                      </c:pt>
                      <c:pt idx="12578">
                        <c:v>6.29</c:v>
                      </c:pt>
                      <c:pt idx="12579">
                        <c:v>6.2910000000000004</c:v>
                      </c:pt>
                      <c:pt idx="12580">
                        <c:v>6.2910000000000004</c:v>
                      </c:pt>
                      <c:pt idx="12581">
                        <c:v>6.2919999999999998</c:v>
                      </c:pt>
                      <c:pt idx="12582">
                        <c:v>6.2919999999999998</c:v>
                      </c:pt>
                      <c:pt idx="12583">
                        <c:v>6.2930000000000001</c:v>
                      </c:pt>
                      <c:pt idx="12584">
                        <c:v>6.2930000000000001</c:v>
                      </c:pt>
                      <c:pt idx="12585">
                        <c:v>6.2939999999999996</c:v>
                      </c:pt>
                      <c:pt idx="12586">
                        <c:v>6.2939999999999996</c:v>
                      </c:pt>
                      <c:pt idx="12587">
                        <c:v>6.2949999999999999</c:v>
                      </c:pt>
                      <c:pt idx="12588">
                        <c:v>6.2949999999999999</c:v>
                      </c:pt>
                      <c:pt idx="12589">
                        <c:v>6.2960000000000003</c:v>
                      </c:pt>
                      <c:pt idx="12590">
                        <c:v>6.2960000000000003</c:v>
                      </c:pt>
                      <c:pt idx="12591">
                        <c:v>6.2969999999999997</c:v>
                      </c:pt>
                      <c:pt idx="12592">
                        <c:v>6.2969999999999997</c:v>
                      </c:pt>
                      <c:pt idx="12593">
                        <c:v>6.298</c:v>
                      </c:pt>
                      <c:pt idx="12594">
                        <c:v>6.298</c:v>
                      </c:pt>
                      <c:pt idx="12595">
                        <c:v>6.2990000000000004</c:v>
                      </c:pt>
                      <c:pt idx="12596">
                        <c:v>6.2990000000000004</c:v>
                      </c:pt>
                      <c:pt idx="12597">
                        <c:v>6.3</c:v>
                      </c:pt>
                      <c:pt idx="12598">
                        <c:v>6.3</c:v>
                      </c:pt>
                      <c:pt idx="12599">
                        <c:v>6.3010000000000002</c:v>
                      </c:pt>
                      <c:pt idx="12600">
                        <c:v>6.3010000000000002</c:v>
                      </c:pt>
                      <c:pt idx="12601">
                        <c:v>6.3019999999999996</c:v>
                      </c:pt>
                      <c:pt idx="12602">
                        <c:v>6.3019999999999996</c:v>
                      </c:pt>
                      <c:pt idx="12603">
                        <c:v>6.3029999999999999</c:v>
                      </c:pt>
                      <c:pt idx="12604">
                        <c:v>6.3029999999999999</c:v>
                      </c:pt>
                      <c:pt idx="12605">
                        <c:v>6.3040000000000003</c:v>
                      </c:pt>
                      <c:pt idx="12606">
                        <c:v>6.3040000000000003</c:v>
                      </c:pt>
                      <c:pt idx="12607">
                        <c:v>6.3049999999999997</c:v>
                      </c:pt>
                      <c:pt idx="12608">
                        <c:v>6.3049999999999997</c:v>
                      </c:pt>
                      <c:pt idx="12609">
                        <c:v>6.306</c:v>
                      </c:pt>
                      <c:pt idx="12610">
                        <c:v>6.306</c:v>
                      </c:pt>
                      <c:pt idx="12611">
                        <c:v>6.3070000000000004</c:v>
                      </c:pt>
                      <c:pt idx="12612">
                        <c:v>6.3070000000000004</c:v>
                      </c:pt>
                      <c:pt idx="12613">
                        <c:v>6.3079999999999998</c:v>
                      </c:pt>
                      <c:pt idx="12614">
                        <c:v>6.3079999999999998</c:v>
                      </c:pt>
                      <c:pt idx="12615">
                        <c:v>6.3090000000000002</c:v>
                      </c:pt>
                      <c:pt idx="12616">
                        <c:v>6.3090000000000002</c:v>
                      </c:pt>
                      <c:pt idx="12617">
                        <c:v>6.31</c:v>
                      </c:pt>
                      <c:pt idx="12618">
                        <c:v>6.31</c:v>
                      </c:pt>
                      <c:pt idx="12619">
                        <c:v>6.3109999999999999</c:v>
                      </c:pt>
                      <c:pt idx="12620">
                        <c:v>6.3109999999999999</c:v>
                      </c:pt>
                      <c:pt idx="12621">
                        <c:v>6.3120000000000003</c:v>
                      </c:pt>
                      <c:pt idx="12622">
                        <c:v>6.3120000000000003</c:v>
                      </c:pt>
                      <c:pt idx="12623">
                        <c:v>6.3129999999999997</c:v>
                      </c:pt>
                      <c:pt idx="12624">
                        <c:v>6.3129999999999997</c:v>
                      </c:pt>
                      <c:pt idx="12625">
                        <c:v>6.3140000000000001</c:v>
                      </c:pt>
                      <c:pt idx="12626">
                        <c:v>6.3140000000000001</c:v>
                      </c:pt>
                      <c:pt idx="12627">
                        <c:v>6.3150000000000004</c:v>
                      </c:pt>
                      <c:pt idx="12628">
                        <c:v>6.3150000000000004</c:v>
                      </c:pt>
                      <c:pt idx="12629">
                        <c:v>6.3159999999999998</c:v>
                      </c:pt>
                      <c:pt idx="12630">
                        <c:v>6.3159999999999998</c:v>
                      </c:pt>
                      <c:pt idx="12631">
                        <c:v>6.3170000000000002</c:v>
                      </c:pt>
                      <c:pt idx="12632">
                        <c:v>6.3170000000000002</c:v>
                      </c:pt>
                      <c:pt idx="12633">
                        <c:v>6.3179999999999996</c:v>
                      </c:pt>
                      <c:pt idx="12634">
                        <c:v>6.3179999999999996</c:v>
                      </c:pt>
                      <c:pt idx="12635">
                        <c:v>6.319</c:v>
                      </c:pt>
                      <c:pt idx="12636">
                        <c:v>6.319</c:v>
                      </c:pt>
                      <c:pt idx="12637">
                        <c:v>6.32</c:v>
                      </c:pt>
                      <c:pt idx="12638">
                        <c:v>6.32</c:v>
                      </c:pt>
                      <c:pt idx="12639">
                        <c:v>6.3209999999999997</c:v>
                      </c:pt>
                      <c:pt idx="12640">
                        <c:v>6.3209999999999997</c:v>
                      </c:pt>
                      <c:pt idx="12641">
                        <c:v>6.3220000000000001</c:v>
                      </c:pt>
                      <c:pt idx="12642">
                        <c:v>6.3220000000000001</c:v>
                      </c:pt>
                      <c:pt idx="12643">
                        <c:v>6.3230000000000004</c:v>
                      </c:pt>
                      <c:pt idx="12644">
                        <c:v>6.3230000000000004</c:v>
                      </c:pt>
                      <c:pt idx="12645">
                        <c:v>6.3239999999999998</c:v>
                      </c:pt>
                      <c:pt idx="12646">
                        <c:v>6.3239999999999998</c:v>
                      </c:pt>
                      <c:pt idx="12647">
                        <c:v>6.3250000000000002</c:v>
                      </c:pt>
                      <c:pt idx="12648">
                        <c:v>6.3250000000000002</c:v>
                      </c:pt>
                      <c:pt idx="12649">
                        <c:v>6.3259999999999996</c:v>
                      </c:pt>
                      <c:pt idx="12650">
                        <c:v>6.3259999999999996</c:v>
                      </c:pt>
                      <c:pt idx="12651">
                        <c:v>6.327</c:v>
                      </c:pt>
                      <c:pt idx="12652">
                        <c:v>6.327</c:v>
                      </c:pt>
                      <c:pt idx="12653">
                        <c:v>6.3280000000000003</c:v>
                      </c:pt>
                      <c:pt idx="12654">
                        <c:v>6.3280000000000003</c:v>
                      </c:pt>
                      <c:pt idx="12655">
                        <c:v>6.3289999999999997</c:v>
                      </c:pt>
                      <c:pt idx="12656">
                        <c:v>6.3289999999999997</c:v>
                      </c:pt>
                      <c:pt idx="12657">
                        <c:v>6.33</c:v>
                      </c:pt>
                      <c:pt idx="12658">
                        <c:v>6.33</c:v>
                      </c:pt>
                      <c:pt idx="12659">
                        <c:v>6.3310000000000004</c:v>
                      </c:pt>
                      <c:pt idx="12660">
                        <c:v>6.3310000000000004</c:v>
                      </c:pt>
                      <c:pt idx="12661">
                        <c:v>6.3319999999999999</c:v>
                      </c:pt>
                      <c:pt idx="12662">
                        <c:v>6.3319999999999999</c:v>
                      </c:pt>
                      <c:pt idx="12663">
                        <c:v>6.3330000000000002</c:v>
                      </c:pt>
                      <c:pt idx="12664">
                        <c:v>6.3330000000000002</c:v>
                      </c:pt>
                      <c:pt idx="12665">
                        <c:v>6.3339999999999996</c:v>
                      </c:pt>
                      <c:pt idx="12666">
                        <c:v>6.3339999999999996</c:v>
                      </c:pt>
                      <c:pt idx="12667">
                        <c:v>6.335</c:v>
                      </c:pt>
                      <c:pt idx="12668">
                        <c:v>6.335</c:v>
                      </c:pt>
                      <c:pt idx="12669">
                        <c:v>6.3360000000000003</c:v>
                      </c:pt>
                      <c:pt idx="12670">
                        <c:v>6.3360000000000003</c:v>
                      </c:pt>
                      <c:pt idx="12671">
                        <c:v>6.3369999999999997</c:v>
                      </c:pt>
                      <c:pt idx="12672">
                        <c:v>6.3369999999999997</c:v>
                      </c:pt>
                      <c:pt idx="12673">
                        <c:v>6.3380000000000001</c:v>
                      </c:pt>
                      <c:pt idx="12674">
                        <c:v>6.3380000000000001</c:v>
                      </c:pt>
                      <c:pt idx="12675">
                        <c:v>6.3390000000000004</c:v>
                      </c:pt>
                      <c:pt idx="12676">
                        <c:v>6.3390000000000004</c:v>
                      </c:pt>
                      <c:pt idx="12677">
                        <c:v>6.34</c:v>
                      </c:pt>
                      <c:pt idx="12678">
                        <c:v>6.34</c:v>
                      </c:pt>
                      <c:pt idx="12679">
                        <c:v>6.3410000000000002</c:v>
                      </c:pt>
                      <c:pt idx="12680">
                        <c:v>6.3410000000000002</c:v>
                      </c:pt>
                      <c:pt idx="12681">
                        <c:v>6.3419999999999996</c:v>
                      </c:pt>
                      <c:pt idx="12682">
                        <c:v>6.3419999999999996</c:v>
                      </c:pt>
                      <c:pt idx="12683">
                        <c:v>6.343</c:v>
                      </c:pt>
                      <c:pt idx="12684">
                        <c:v>6.343</c:v>
                      </c:pt>
                      <c:pt idx="12685">
                        <c:v>6.3440000000000003</c:v>
                      </c:pt>
                      <c:pt idx="12686">
                        <c:v>6.3440000000000003</c:v>
                      </c:pt>
                      <c:pt idx="12687">
                        <c:v>6.3449999999999998</c:v>
                      </c:pt>
                      <c:pt idx="12688">
                        <c:v>6.3449999999999998</c:v>
                      </c:pt>
                      <c:pt idx="12689">
                        <c:v>6.3460000000000001</c:v>
                      </c:pt>
                      <c:pt idx="12690">
                        <c:v>6.3460000000000001</c:v>
                      </c:pt>
                      <c:pt idx="12691">
                        <c:v>6.3470000000000004</c:v>
                      </c:pt>
                      <c:pt idx="12692">
                        <c:v>6.3470000000000004</c:v>
                      </c:pt>
                      <c:pt idx="12693">
                        <c:v>6.3479999999999999</c:v>
                      </c:pt>
                      <c:pt idx="12694">
                        <c:v>6.3479999999999999</c:v>
                      </c:pt>
                      <c:pt idx="12695">
                        <c:v>6.3490000000000002</c:v>
                      </c:pt>
                      <c:pt idx="12696">
                        <c:v>6.3490000000000002</c:v>
                      </c:pt>
                      <c:pt idx="12697">
                        <c:v>6.35</c:v>
                      </c:pt>
                      <c:pt idx="12698">
                        <c:v>6.35</c:v>
                      </c:pt>
                      <c:pt idx="12699">
                        <c:v>6.351</c:v>
                      </c:pt>
                      <c:pt idx="12700">
                        <c:v>6.351</c:v>
                      </c:pt>
                      <c:pt idx="12701">
                        <c:v>6.3520000000000003</c:v>
                      </c:pt>
                      <c:pt idx="12702">
                        <c:v>6.3520000000000003</c:v>
                      </c:pt>
                      <c:pt idx="12703">
                        <c:v>6.3529999999999998</c:v>
                      </c:pt>
                      <c:pt idx="12704">
                        <c:v>6.3529999999999998</c:v>
                      </c:pt>
                      <c:pt idx="12705">
                        <c:v>6.3540000000000001</c:v>
                      </c:pt>
                      <c:pt idx="12706">
                        <c:v>6.3540000000000001</c:v>
                      </c:pt>
                      <c:pt idx="12707">
                        <c:v>6.3550000000000004</c:v>
                      </c:pt>
                      <c:pt idx="12708">
                        <c:v>6.3550000000000004</c:v>
                      </c:pt>
                      <c:pt idx="12709">
                        <c:v>6.3559999999999999</c:v>
                      </c:pt>
                      <c:pt idx="12710">
                        <c:v>6.3559999999999999</c:v>
                      </c:pt>
                      <c:pt idx="12711">
                        <c:v>6.3570000000000002</c:v>
                      </c:pt>
                      <c:pt idx="12712">
                        <c:v>6.3570000000000002</c:v>
                      </c:pt>
                      <c:pt idx="12713">
                        <c:v>6.3579999999999997</c:v>
                      </c:pt>
                      <c:pt idx="12714">
                        <c:v>6.3579999999999997</c:v>
                      </c:pt>
                      <c:pt idx="12715">
                        <c:v>6.359</c:v>
                      </c:pt>
                      <c:pt idx="12716">
                        <c:v>6.359</c:v>
                      </c:pt>
                      <c:pt idx="12717">
                        <c:v>6.36</c:v>
                      </c:pt>
                      <c:pt idx="12718">
                        <c:v>6.36</c:v>
                      </c:pt>
                      <c:pt idx="12719">
                        <c:v>6.3609999999999998</c:v>
                      </c:pt>
                      <c:pt idx="12720">
                        <c:v>6.3609999999999998</c:v>
                      </c:pt>
                      <c:pt idx="12721">
                        <c:v>6.3620000000000001</c:v>
                      </c:pt>
                      <c:pt idx="12722">
                        <c:v>6.3620000000000001</c:v>
                      </c:pt>
                      <c:pt idx="12723">
                        <c:v>6.3630000000000004</c:v>
                      </c:pt>
                      <c:pt idx="12724">
                        <c:v>6.3630000000000004</c:v>
                      </c:pt>
                      <c:pt idx="12725">
                        <c:v>6.3639999999999999</c:v>
                      </c:pt>
                      <c:pt idx="12726">
                        <c:v>6.3639999999999999</c:v>
                      </c:pt>
                      <c:pt idx="12727">
                        <c:v>6.3650000000000002</c:v>
                      </c:pt>
                      <c:pt idx="12728">
                        <c:v>6.3650000000000002</c:v>
                      </c:pt>
                      <c:pt idx="12729">
                        <c:v>6.3659999999999997</c:v>
                      </c:pt>
                      <c:pt idx="12730">
                        <c:v>6.3659999999999997</c:v>
                      </c:pt>
                      <c:pt idx="12731">
                        <c:v>6.367</c:v>
                      </c:pt>
                      <c:pt idx="12732">
                        <c:v>6.367</c:v>
                      </c:pt>
                      <c:pt idx="12733">
                        <c:v>6.3680000000000003</c:v>
                      </c:pt>
                      <c:pt idx="12734">
                        <c:v>6.3680000000000003</c:v>
                      </c:pt>
                      <c:pt idx="12735">
                        <c:v>6.3689999999999998</c:v>
                      </c:pt>
                      <c:pt idx="12736">
                        <c:v>6.3689999999999998</c:v>
                      </c:pt>
                      <c:pt idx="12737">
                        <c:v>6.37</c:v>
                      </c:pt>
                      <c:pt idx="12738">
                        <c:v>6.37</c:v>
                      </c:pt>
                      <c:pt idx="12739">
                        <c:v>6.3710000000000004</c:v>
                      </c:pt>
                      <c:pt idx="12740">
                        <c:v>6.3710000000000004</c:v>
                      </c:pt>
                      <c:pt idx="12741">
                        <c:v>6.3719999999999999</c:v>
                      </c:pt>
                      <c:pt idx="12742">
                        <c:v>6.3719999999999999</c:v>
                      </c:pt>
                      <c:pt idx="12743">
                        <c:v>6.3730000000000002</c:v>
                      </c:pt>
                      <c:pt idx="12744">
                        <c:v>6.3730000000000002</c:v>
                      </c:pt>
                      <c:pt idx="12745">
                        <c:v>6.3739999999999997</c:v>
                      </c:pt>
                      <c:pt idx="12746">
                        <c:v>6.3739999999999997</c:v>
                      </c:pt>
                      <c:pt idx="12747">
                        <c:v>6.375</c:v>
                      </c:pt>
                      <c:pt idx="12748">
                        <c:v>6.375</c:v>
                      </c:pt>
                      <c:pt idx="12749">
                        <c:v>6.3760000000000003</c:v>
                      </c:pt>
                      <c:pt idx="12750">
                        <c:v>6.3760000000000003</c:v>
                      </c:pt>
                      <c:pt idx="12751">
                        <c:v>6.3769999999999998</c:v>
                      </c:pt>
                      <c:pt idx="12752">
                        <c:v>6.3769999999999998</c:v>
                      </c:pt>
                      <c:pt idx="12753">
                        <c:v>6.3780000000000001</c:v>
                      </c:pt>
                      <c:pt idx="12754">
                        <c:v>6.3780000000000001</c:v>
                      </c:pt>
                      <c:pt idx="12755">
                        <c:v>6.3789999999999996</c:v>
                      </c:pt>
                      <c:pt idx="12756">
                        <c:v>6.3789999999999996</c:v>
                      </c:pt>
                      <c:pt idx="12757">
                        <c:v>6.38</c:v>
                      </c:pt>
                      <c:pt idx="12758">
                        <c:v>6.38</c:v>
                      </c:pt>
                      <c:pt idx="12759">
                        <c:v>6.3810000000000002</c:v>
                      </c:pt>
                      <c:pt idx="12760">
                        <c:v>6.3810000000000002</c:v>
                      </c:pt>
                      <c:pt idx="12761">
                        <c:v>6.3819999999999997</c:v>
                      </c:pt>
                      <c:pt idx="12762">
                        <c:v>6.3819999999999997</c:v>
                      </c:pt>
                      <c:pt idx="12763">
                        <c:v>6.383</c:v>
                      </c:pt>
                      <c:pt idx="12764">
                        <c:v>6.383</c:v>
                      </c:pt>
                      <c:pt idx="12765">
                        <c:v>6.3840000000000003</c:v>
                      </c:pt>
                      <c:pt idx="12766">
                        <c:v>6.3840000000000003</c:v>
                      </c:pt>
                      <c:pt idx="12767">
                        <c:v>6.3849999999999998</c:v>
                      </c:pt>
                      <c:pt idx="12768">
                        <c:v>6.3849999999999998</c:v>
                      </c:pt>
                      <c:pt idx="12769">
                        <c:v>6.3860000000000001</c:v>
                      </c:pt>
                      <c:pt idx="12770">
                        <c:v>6.3860000000000001</c:v>
                      </c:pt>
                      <c:pt idx="12771">
                        <c:v>6.3869999999999996</c:v>
                      </c:pt>
                      <c:pt idx="12772">
                        <c:v>6.3869999999999996</c:v>
                      </c:pt>
                      <c:pt idx="12773">
                        <c:v>6.3879999999999999</c:v>
                      </c:pt>
                      <c:pt idx="12774">
                        <c:v>6.3879999999999999</c:v>
                      </c:pt>
                      <c:pt idx="12775">
                        <c:v>6.3890000000000002</c:v>
                      </c:pt>
                      <c:pt idx="12776">
                        <c:v>6.3890000000000002</c:v>
                      </c:pt>
                      <c:pt idx="12777">
                        <c:v>6.39</c:v>
                      </c:pt>
                      <c:pt idx="12778">
                        <c:v>6.39</c:v>
                      </c:pt>
                      <c:pt idx="12779">
                        <c:v>6.391</c:v>
                      </c:pt>
                      <c:pt idx="12780">
                        <c:v>6.391</c:v>
                      </c:pt>
                      <c:pt idx="12781">
                        <c:v>6.3920000000000003</c:v>
                      </c:pt>
                      <c:pt idx="12782">
                        <c:v>6.3920000000000003</c:v>
                      </c:pt>
                      <c:pt idx="12783">
                        <c:v>6.3929999999999998</c:v>
                      </c:pt>
                      <c:pt idx="12784">
                        <c:v>6.3929999999999998</c:v>
                      </c:pt>
                      <c:pt idx="12785">
                        <c:v>6.3940000000000001</c:v>
                      </c:pt>
                      <c:pt idx="12786">
                        <c:v>6.3940000000000001</c:v>
                      </c:pt>
                      <c:pt idx="12787">
                        <c:v>6.3949999999999996</c:v>
                      </c:pt>
                      <c:pt idx="12788">
                        <c:v>6.3949999999999996</c:v>
                      </c:pt>
                      <c:pt idx="12789">
                        <c:v>6.3959999999999999</c:v>
                      </c:pt>
                      <c:pt idx="12790">
                        <c:v>6.3959999999999999</c:v>
                      </c:pt>
                      <c:pt idx="12791">
                        <c:v>6.3970000000000002</c:v>
                      </c:pt>
                      <c:pt idx="12792">
                        <c:v>6.3970000000000002</c:v>
                      </c:pt>
                      <c:pt idx="12793">
                        <c:v>6.3979999999999997</c:v>
                      </c:pt>
                      <c:pt idx="12794">
                        <c:v>6.3979999999999997</c:v>
                      </c:pt>
                      <c:pt idx="12795">
                        <c:v>6.399</c:v>
                      </c:pt>
                      <c:pt idx="12796">
                        <c:v>6.399</c:v>
                      </c:pt>
                      <c:pt idx="12797">
                        <c:v>6.4</c:v>
                      </c:pt>
                      <c:pt idx="12798">
                        <c:v>6.4</c:v>
                      </c:pt>
                      <c:pt idx="12799">
                        <c:v>6.4009999999999998</c:v>
                      </c:pt>
                      <c:pt idx="12800">
                        <c:v>6.4009999999999998</c:v>
                      </c:pt>
                      <c:pt idx="12801">
                        <c:v>6.4020000000000001</c:v>
                      </c:pt>
                      <c:pt idx="12802">
                        <c:v>6.4020000000000001</c:v>
                      </c:pt>
                      <c:pt idx="12803">
                        <c:v>6.4029999999999996</c:v>
                      </c:pt>
                      <c:pt idx="12804">
                        <c:v>6.4029999999999996</c:v>
                      </c:pt>
                      <c:pt idx="12805">
                        <c:v>6.4039999999999999</c:v>
                      </c:pt>
                      <c:pt idx="12806">
                        <c:v>6.4039999999999999</c:v>
                      </c:pt>
                      <c:pt idx="12807">
                        <c:v>6.4050000000000002</c:v>
                      </c:pt>
                      <c:pt idx="12808">
                        <c:v>6.4050000000000002</c:v>
                      </c:pt>
                      <c:pt idx="12809">
                        <c:v>6.4059999999999997</c:v>
                      </c:pt>
                      <c:pt idx="12810">
                        <c:v>6.4059999999999997</c:v>
                      </c:pt>
                      <c:pt idx="12811">
                        <c:v>6.407</c:v>
                      </c:pt>
                      <c:pt idx="12812">
                        <c:v>6.407</c:v>
                      </c:pt>
                      <c:pt idx="12813">
                        <c:v>6.4080000000000004</c:v>
                      </c:pt>
                      <c:pt idx="12814">
                        <c:v>6.4080000000000004</c:v>
                      </c:pt>
                      <c:pt idx="12815">
                        <c:v>6.4089999999999998</c:v>
                      </c:pt>
                      <c:pt idx="12816">
                        <c:v>6.4089999999999998</c:v>
                      </c:pt>
                      <c:pt idx="12817">
                        <c:v>6.41</c:v>
                      </c:pt>
                      <c:pt idx="12818">
                        <c:v>6.41</c:v>
                      </c:pt>
                      <c:pt idx="12819">
                        <c:v>6.4109999999999996</c:v>
                      </c:pt>
                      <c:pt idx="12820">
                        <c:v>6.4109999999999996</c:v>
                      </c:pt>
                      <c:pt idx="12821">
                        <c:v>6.4119999999999999</c:v>
                      </c:pt>
                      <c:pt idx="12822">
                        <c:v>6.4119999999999999</c:v>
                      </c:pt>
                      <c:pt idx="12823">
                        <c:v>6.4130000000000003</c:v>
                      </c:pt>
                      <c:pt idx="12824">
                        <c:v>6.4130000000000003</c:v>
                      </c:pt>
                      <c:pt idx="12825">
                        <c:v>6.4139999999999997</c:v>
                      </c:pt>
                      <c:pt idx="12826">
                        <c:v>6.4139999999999997</c:v>
                      </c:pt>
                      <c:pt idx="12827">
                        <c:v>6.415</c:v>
                      </c:pt>
                      <c:pt idx="12828">
                        <c:v>6.415</c:v>
                      </c:pt>
                      <c:pt idx="12829">
                        <c:v>6.4160000000000004</c:v>
                      </c:pt>
                      <c:pt idx="12830">
                        <c:v>6.4160000000000004</c:v>
                      </c:pt>
                      <c:pt idx="12831">
                        <c:v>6.4169999999999998</c:v>
                      </c:pt>
                      <c:pt idx="12832">
                        <c:v>6.4169999999999998</c:v>
                      </c:pt>
                      <c:pt idx="12833">
                        <c:v>6.4180000000000001</c:v>
                      </c:pt>
                      <c:pt idx="12834">
                        <c:v>6.4180000000000001</c:v>
                      </c:pt>
                      <c:pt idx="12835">
                        <c:v>6.4189999999999996</c:v>
                      </c:pt>
                      <c:pt idx="12836">
                        <c:v>6.4189999999999996</c:v>
                      </c:pt>
                      <c:pt idx="12837">
                        <c:v>6.42</c:v>
                      </c:pt>
                      <c:pt idx="12838">
                        <c:v>6.42</c:v>
                      </c:pt>
                      <c:pt idx="12839">
                        <c:v>6.4210000000000003</c:v>
                      </c:pt>
                      <c:pt idx="12840">
                        <c:v>6.4210000000000003</c:v>
                      </c:pt>
                      <c:pt idx="12841">
                        <c:v>6.4219999999999997</c:v>
                      </c:pt>
                      <c:pt idx="12842">
                        <c:v>6.4219999999999997</c:v>
                      </c:pt>
                      <c:pt idx="12843">
                        <c:v>6.423</c:v>
                      </c:pt>
                      <c:pt idx="12844">
                        <c:v>6.423</c:v>
                      </c:pt>
                      <c:pt idx="12845">
                        <c:v>6.4240000000000004</c:v>
                      </c:pt>
                      <c:pt idx="12846">
                        <c:v>6.4240000000000004</c:v>
                      </c:pt>
                      <c:pt idx="12847">
                        <c:v>6.4249999999999998</c:v>
                      </c:pt>
                      <c:pt idx="12848">
                        <c:v>6.4249999999999998</c:v>
                      </c:pt>
                      <c:pt idx="12849">
                        <c:v>6.4260000000000002</c:v>
                      </c:pt>
                      <c:pt idx="12850">
                        <c:v>6.4260000000000002</c:v>
                      </c:pt>
                      <c:pt idx="12851">
                        <c:v>6.4269999999999996</c:v>
                      </c:pt>
                      <c:pt idx="12852">
                        <c:v>6.4269999999999996</c:v>
                      </c:pt>
                      <c:pt idx="12853">
                        <c:v>6.4279999999999999</c:v>
                      </c:pt>
                      <c:pt idx="12854">
                        <c:v>6.4279999999999999</c:v>
                      </c:pt>
                      <c:pt idx="12855">
                        <c:v>6.4290000000000003</c:v>
                      </c:pt>
                      <c:pt idx="12856">
                        <c:v>6.4290000000000003</c:v>
                      </c:pt>
                      <c:pt idx="12857">
                        <c:v>6.43</c:v>
                      </c:pt>
                      <c:pt idx="12858">
                        <c:v>6.43</c:v>
                      </c:pt>
                      <c:pt idx="12859">
                        <c:v>6.431</c:v>
                      </c:pt>
                      <c:pt idx="12860">
                        <c:v>6.431</c:v>
                      </c:pt>
                      <c:pt idx="12861">
                        <c:v>6.4320000000000004</c:v>
                      </c:pt>
                      <c:pt idx="12862">
                        <c:v>6.4320000000000004</c:v>
                      </c:pt>
                      <c:pt idx="12863">
                        <c:v>6.4329999999999998</c:v>
                      </c:pt>
                      <c:pt idx="12864">
                        <c:v>6.4329999999999998</c:v>
                      </c:pt>
                      <c:pt idx="12865">
                        <c:v>6.4340000000000002</c:v>
                      </c:pt>
                      <c:pt idx="12866">
                        <c:v>6.4340000000000002</c:v>
                      </c:pt>
                      <c:pt idx="12867">
                        <c:v>6.4349999999999996</c:v>
                      </c:pt>
                      <c:pt idx="12868">
                        <c:v>6.4349999999999996</c:v>
                      </c:pt>
                      <c:pt idx="12869">
                        <c:v>6.4359999999999999</c:v>
                      </c:pt>
                      <c:pt idx="12870">
                        <c:v>6.4359999999999999</c:v>
                      </c:pt>
                      <c:pt idx="12871">
                        <c:v>6.4370000000000003</c:v>
                      </c:pt>
                      <c:pt idx="12872">
                        <c:v>6.4370000000000003</c:v>
                      </c:pt>
                      <c:pt idx="12873">
                        <c:v>6.4379999999999997</c:v>
                      </c:pt>
                      <c:pt idx="12874">
                        <c:v>6.4379999999999997</c:v>
                      </c:pt>
                      <c:pt idx="12875">
                        <c:v>6.4390000000000001</c:v>
                      </c:pt>
                      <c:pt idx="12876">
                        <c:v>6.4390000000000001</c:v>
                      </c:pt>
                      <c:pt idx="12877">
                        <c:v>6.44</c:v>
                      </c:pt>
                      <c:pt idx="12878">
                        <c:v>6.44</c:v>
                      </c:pt>
                      <c:pt idx="12879">
                        <c:v>6.4409999999999998</c:v>
                      </c:pt>
                      <c:pt idx="12880">
                        <c:v>6.4409999999999998</c:v>
                      </c:pt>
                      <c:pt idx="12881">
                        <c:v>6.4420000000000002</c:v>
                      </c:pt>
                      <c:pt idx="12882">
                        <c:v>6.4420000000000002</c:v>
                      </c:pt>
                      <c:pt idx="12883">
                        <c:v>6.4429999999999996</c:v>
                      </c:pt>
                      <c:pt idx="12884">
                        <c:v>6.4429999999999996</c:v>
                      </c:pt>
                      <c:pt idx="12885">
                        <c:v>6.444</c:v>
                      </c:pt>
                      <c:pt idx="12886">
                        <c:v>6.444</c:v>
                      </c:pt>
                      <c:pt idx="12887">
                        <c:v>6.4450000000000003</c:v>
                      </c:pt>
                      <c:pt idx="12888">
                        <c:v>6.4450000000000003</c:v>
                      </c:pt>
                      <c:pt idx="12889">
                        <c:v>6.4459999999999997</c:v>
                      </c:pt>
                      <c:pt idx="12890">
                        <c:v>6.4459999999999997</c:v>
                      </c:pt>
                      <c:pt idx="12891">
                        <c:v>6.4470000000000001</c:v>
                      </c:pt>
                      <c:pt idx="12892">
                        <c:v>6.4470000000000001</c:v>
                      </c:pt>
                      <c:pt idx="12893">
                        <c:v>6.4480000000000004</c:v>
                      </c:pt>
                      <c:pt idx="12894">
                        <c:v>6.4480000000000004</c:v>
                      </c:pt>
                      <c:pt idx="12895">
                        <c:v>6.4489999999999998</c:v>
                      </c:pt>
                      <c:pt idx="12896">
                        <c:v>6.4489999999999998</c:v>
                      </c:pt>
                      <c:pt idx="12897">
                        <c:v>6.45</c:v>
                      </c:pt>
                      <c:pt idx="12898">
                        <c:v>6.45</c:v>
                      </c:pt>
                      <c:pt idx="12899">
                        <c:v>6.4509999999999996</c:v>
                      </c:pt>
                      <c:pt idx="12900">
                        <c:v>6.4509999999999996</c:v>
                      </c:pt>
                      <c:pt idx="12901">
                        <c:v>6.452</c:v>
                      </c:pt>
                      <c:pt idx="12902">
                        <c:v>6.452</c:v>
                      </c:pt>
                      <c:pt idx="12903">
                        <c:v>6.4530000000000003</c:v>
                      </c:pt>
                      <c:pt idx="12904">
                        <c:v>6.4530000000000003</c:v>
                      </c:pt>
                      <c:pt idx="12905">
                        <c:v>6.4539999999999997</c:v>
                      </c:pt>
                      <c:pt idx="12906">
                        <c:v>6.4539999999999997</c:v>
                      </c:pt>
                      <c:pt idx="12907">
                        <c:v>6.4550000000000001</c:v>
                      </c:pt>
                      <c:pt idx="12908">
                        <c:v>6.4550000000000001</c:v>
                      </c:pt>
                      <c:pt idx="12909">
                        <c:v>6.4560000000000004</c:v>
                      </c:pt>
                      <c:pt idx="12910">
                        <c:v>6.4560000000000004</c:v>
                      </c:pt>
                      <c:pt idx="12911">
                        <c:v>6.4569999999999999</c:v>
                      </c:pt>
                      <c:pt idx="12912">
                        <c:v>6.4569999999999999</c:v>
                      </c:pt>
                      <c:pt idx="12913">
                        <c:v>6.4580000000000002</c:v>
                      </c:pt>
                      <c:pt idx="12914">
                        <c:v>6.4580000000000002</c:v>
                      </c:pt>
                      <c:pt idx="12915">
                        <c:v>6.4589999999999996</c:v>
                      </c:pt>
                      <c:pt idx="12916">
                        <c:v>6.4589999999999996</c:v>
                      </c:pt>
                      <c:pt idx="12917">
                        <c:v>6.46</c:v>
                      </c:pt>
                      <c:pt idx="12918">
                        <c:v>6.46</c:v>
                      </c:pt>
                      <c:pt idx="12919">
                        <c:v>6.4610000000000003</c:v>
                      </c:pt>
                      <c:pt idx="12920">
                        <c:v>6.4610000000000003</c:v>
                      </c:pt>
                      <c:pt idx="12921">
                        <c:v>6.4619999999999997</c:v>
                      </c:pt>
                      <c:pt idx="12922">
                        <c:v>6.4619999999999997</c:v>
                      </c:pt>
                      <c:pt idx="12923">
                        <c:v>6.4630000000000001</c:v>
                      </c:pt>
                      <c:pt idx="12924">
                        <c:v>6.4630000000000001</c:v>
                      </c:pt>
                      <c:pt idx="12925">
                        <c:v>6.4640000000000004</c:v>
                      </c:pt>
                      <c:pt idx="12926">
                        <c:v>6.4640000000000004</c:v>
                      </c:pt>
                      <c:pt idx="12927">
                        <c:v>6.4649999999999999</c:v>
                      </c:pt>
                      <c:pt idx="12928">
                        <c:v>6.4649999999999999</c:v>
                      </c:pt>
                      <c:pt idx="12929">
                        <c:v>6.4660000000000002</c:v>
                      </c:pt>
                      <c:pt idx="12930">
                        <c:v>6.4660000000000002</c:v>
                      </c:pt>
                      <c:pt idx="12931">
                        <c:v>6.4669999999999996</c:v>
                      </c:pt>
                      <c:pt idx="12932">
                        <c:v>6.4669999999999996</c:v>
                      </c:pt>
                      <c:pt idx="12933">
                        <c:v>6.468</c:v>
                      </c:pt>
                      <c:pt idx="12934">
                        <c:v>6.468</c:v>
                      </c:pt>
                      <c:pt idx="12935">
                        <c:v>6.4690000000000003</c:v>
                      </c:pt>
                      <c:pt idx="12936">
                        <c:v>6.4690000000000003</c:v>
                      </c:pt>
                      <c:pt idx="12937">
                        <c:v>6.47</c:v>
                      </c:pt>
                      <c:pt idx="12938">
                        <c:v>6.47</c:v>
                      </c:pt>
                      <c:pt idx="12939">
                        <c:v>6.4710000000000001</c:v>
                      </c:pt>
                      <c:pt idx="12940">
                        <c:v>6.4710000000000001</c:v>
                      </c:pt>
                      <c:pt idx="12941">
                        <c:v>6.4720000000000004</c:v>
                      </c:pt>
                      <c:pt idx="12942">
                        <c:v>6.4720000000000004</c:v>
                      </c:pt>
                      <c:pt idx="12943">
                        <c:v>6.4729999999999999</c:v>
                      </c:pt>
                      <c:pt idx="12944">
                        <c:v>6.4729999999999999</c:v>
                      </c:pt>
                      <c:pt idx="12945">
                        <c:v>6.4740000000000002</c:v>
                      </c:pt>
                      <c:pt idx="12946">
                        <c:v>6.4740000000000002</c:v>
                      </c:pt>
                      <c:pt idx="12947">
                        <c:v>6.4749999999999996</c:v>
                      </c:pt>
                      <c:pt idx="12948">
                        <c:v>6.4749999999999996</c:v>
                      </c:pt>
                      <c:pt idx="12949">
                        <c:v>6.476</c:v>
                      </c:pt>
                      <c:pt idx="12950">
                        <c:v>6.476</c:v>
                      </c:pt>
                      <c:pt idx="12951">
                        <c:v>6.4770000000000003</c:v>
                      </c:pt>
                      <c:pt idx="12952">
                        <c:v>6.4770000000000003</c:v>
                      </c:pt>
                      <c:pt idx="12953">
                        <c:v>6.4779999999999998</c:v>
                      </c:pt>
                      <c:pt idx="12954">
                        <c:v>6.4779999999999998</c:v>
                      </c:pt>
                      <c:pt idx="12955">
                        <c:v>6.4790000000000001</c:v>
                      </c:pt>
                      <c:pt idx="12956">
                        <c:v>6.4790000000000001</c:v>
                      </c:pt>
                      <c:pt idx="12957">
                        <c:v>6.48</c:v>
                      </c:pt>
                      <c:pt idx="12958">
                        <c:v>6.48</c:v>
                      </c:pt>
                      <c:pt idx="12959">
                        <c:v>6.4809999999999999</c:v>
                      </c:pt>
                      <c:pt idx="12960">
                        <c:v>6.4809999999999999</c:v>
                      </c:pt>
                      <c:pt idx="12961">
                        <c:v>6.4820000000000002</c:v>
                      </c:pt>
                      <c:pt idx="12962">
                        <c:v>6.4820000000000002</c:v>
                      </c:pt>
                      <c:pt idx="12963">
                        <c:v>6.4829999999999997</c:v>
                      </c:pt>
                      <c:pt idx="12964">
                        <c:v>6.4829999999999997</c:v>
                      </c:pt>
                      <c:pt idx="12965">
                        <c:v>6.484</c:v>
                      </c:pt>
                      <c:pt idx="12966">
                        <c:v>6.484</c:v>
                      </c:pt>
                      <c:pt idx="12967">
                        <c:v>6.4850000000000003</c:v>
                      </c:pt>
                      <c:pt idx="12968">
                        <c:v>6.4850000000000003</c:v>
                      </c:pt>
                      <c:pt idx="12969">
                        <c:v>6.4859999999999998</c:v>
                      </c:pt>
                      <c:pt idx="12970">
                        <c:v>6.4859999999999998</c:v>
                      </c:pt>
                      <c:pt idx="12971">
                        <c:v>6.4870000000000001</c:v>
                      </c:pt>
                      <c:pt idx="12972">
                        <c:v>6.4870000000000001</c:v>
                      </c:pt>
                      <c:pt idx="12973">
                        <c:v>6.4880000000000004</c:v>
                      </c:pt>
                      <c:pt idx="12974">
                        <c:v>6.4880000000000004</c:v>
                      </c:pt>
                      <c:pt idx="12975">
                        <c:v>6.4889999999999999</c:v>
                      </c:pt>
                      <c:pt idx="12976">
                        <c:v>6.4889999999999999</c:v>
                      </c:pt>
                      <c:pt idx="12977">
                        <c:v>6.49</c:v>
                      </c:pt>
                      <c:pt idx="12978">
                        <c:v>6.49</c:v>
                      </c:pt>
                      <c:pt idx="12979">
                        <c:v>6.4909999999999997</c:v>
                      </c:pt>
                      <c:pt idx="12980">
                        <c:v>6.4909999999999997</c:v>
                      </c:pt>
                      <c:pt idx="12981">
                        <c:v>6.492</c:v>
                      </c:pt>
                      <c:pt idx="12982">
                        <c:v>6.492</c:v>
                      </c:pt>
                      <c:pt idx="12983">
                        <c:v>6.4930000000000003</c:v>
                      </c:pt>
                      <c:pt idx="12984">
                        <c:v>6.4930000000000003</c:v>
                      </c:pt>
                      <c:pt idx="12985">
                        <c:v>6.4939999999999998</c:v>
                      </c:pt>
                      <c:pt idx="12986">
                        <c:v>6.4939999999999998</c:v>
                      </c:pt>
                      <c:pt idx="12987">
                        <c:v>6.4950000000000001</c:v>
                      </c:pt>
                      <c:pt idx="12988">
                        <c:v>6.4950000000000001</c:v>
                      </c:pt>
                      <c:pt idx="12989">
                        <c:v>6.4960000000000004</c:v>
                      </c:pt>
                      <c:pt idx="12990">
                        <c:v>6.4960000000000004</c:v>
                      </c:pt>
                      <c:pt idx="12991">
                        <c:v>6.4969999999999999</c:v>
                      </c:pt>
                      <c:pt idx="12992">
                        <c:v>6.4969999999999999</c:v>
                      </c:pt>
                      <c:pt idx="12993">
                        <c:v>6.4980000000000002</c:v>
                      </c:pt>
                      <c:pt idx="12994">
                        <c:v>6.4980000000000002</c:v>
                      </c:pt>
                      <c:pt idx="12995">
                        <c:v>6.4989999999999997</c:v>
                      </c:pt>
                      <c:pt idx="12996">
                        <c:v>6.4989999999999997</c:v>
                      </c:pt>
                      <c:pt idx="12997">
                        <c:v>6.5</c:v>
                      </c:pt>
                      <c:pt idx="12998">
                        <c:v>6.5</c:v>
                      </c:pt>
                      <c:pt idx="12999">
                        <c:v>6.5010000000000003</c:v>
                      </c:pt>
                      <c:pt idx="13000">
                        <c:v>6.5010000000000003</c:v>
                      </c:pt>
                      <c:pt idx="13001">
                        <c:v>6.5019999999999998</c:v>
                      </c:pt>
                      <c:pt idx="13002">
                        <c:v>6.5019999999999998</c:v>
                      </c:pt>
                      <c:pt idx="13003">
                        <c:v>6.5030000000000001</c:v>
                      </c:pt>
                      <c:pt idx="13004">
                        <c:v>6.5030000000000001</c:v>
                      </c:pt>
                      <c:pt idx="13005">
                        <c:v>6.5039999999999996</c:v>
                      </c:pt>
                      <c:pt idx="13006">
                        <c:v>6.5039999999999996</c:v>
                      </c:pt>
                      <c:pt idx="13007">
                        <c:v>6.5049999999999999</c:v>
                      </c:pt>
                      <c:pt idx="13008">
                        <c:v>6.5049999999999999</c:v>
                      </c:pt>
                      <c:pt idx="13009">
                        <c:v>6.5060000000000002</c:v>
                      </c:pt>
                      <c:pt idx="13010">
                        <c:v>6.5060000000000002</c:v>
                      </c:pt>
                      <c:pt idx="13011">
                        <c:v>6.5069999999999997</c:v>
                      </c:pt>
                      <c:pt idx="13012">
                        <c:v>6.5069999999999997</c:v>
                      </c:pt>
                      <c:pt idx="13013">
                        <c:v>6.508</c:v>
                      </c:pt>
                      <c:pt idx="13014">
                        <c:v>6.508</c:v>
                      </c:pt>
                      <c:pt idx="13015">
                        <c:v>6.5090000000000003</c:v>
                      </c:pt>
                      <c:pt idx="13016">
                        <c:v>6.5090000000000003</c:v>
                      </c:pt>
                      <c:pt idx="13017">
                        <c:v>6.51</c:v>
                      </c:pt>
                      <c:pt idx="13018">
                        <c:v>6.51</c:v>
                      </c:pt>
                      <c:pt idx="13019">
                        <c:v>6.5110000000000001</c:v>
                      </c:pt>
                      <c:pt idx="13020">
                        <c:v>6.5110000000000001</c:v>
                      </c:pt>
                      <c:pt idx="13021">
                        <c:v>6.5119999999999996</c:v>
                      </c:pt>
                      <c:pt idx="13022">
                        <c:v>6.5119999999999996</c:v>
                      </c:pt>
                      <c:pt idx="13023">
                        <c:v>6.5129999999999999</c:v>
                      </c:pt>
                      <c:pt idx="13024">
                        <c:v>6.5129999999999999</c:v>
                      </c:pt>
                      <c:pt idx="13025">
                        <c:v>6.5140000000000002</c:v>
                      </c:pt>
                      <c:pt idx="13026">
                        <c:v>6.5140000000000002</c:v>
                      </c:pt>
                      <c:pt idx="13027">
                        <c:v>6.5149999999999997</c:v>
                      </c:pt>
                      <c:pt idx="13028">
                        <c:v>6.5149999999999997</c:v>
                      </c:pt>
                      <c:pt idx="13029">
                        <c:v>6.516</c:v>
                      </c:pt>
                      <c:pt idx="13030">
                        <c:v>6.516</c:v>
                      </c:pt>
                      <c:pt idx="13031">
                        <c:v>6.5170000000000003</c:v>
                      </c:pt>
                      <c:pt idx="13032">
                        <c:v>6.5170000000000003</c:v>
                      </c:pt>
                      <c:pt idx="13033">
                        <c:v>6.5179999999999998</c:v>
                      </c:pt>
                      <c:pt idx="13034">
                        <c:v>6.5179999999999998</c:v>
                      </c:pt>
                      <c:pt idx="13035">
                        <c:v>6.5190000000000001</c:v>
                      </c:pt>
                      <c:pt idx="13036">
                        <c:v>6.5190000000000001</c:v>
                      </c:pt>
                      <c:pt idx="13037">
                        <c:v>6.52</c:v>
                      </c:pt>
                      <c:pt idx="13038">
                        <c:v>6.52</c:v>
                      </c:pt>
                      <c:pt idx="13039">
                        <c:v>6.5209999999999999</c:v>
                      </c:pt>
                      <c:pt idx="13040">
                        <c:v>6.5209999999999999</c:v>
                      </c:pt>
                      <c:pt idx="13041">
                        <c:v>6.5220000000000002</c:v>
                      </c:pt>
                      <c:pt idx="13042">
                        <c:v>6.5220000000000002</c:v>
                      </c:pt>
                      <c:pt idx="13043">
                        <c:v>6.5229999999999997</c:v>
                      </c:pt>
                      <c:pt idx="13044">
                        <c:v>6.5229999999999997</c:v>
                      </c:pt>
                      <c:pt idx="13045">
                        <c:v>6.524</c:v>
                      </c:pt>
                      <c:pt idx="13046">
                        <c:v>6.524</c:v>
                      </c:pt>
                      <c:pt idx="13047">
                        <c:v>6.5250000000000004</c:v>
                      </c:pt>
                      <c:pt idx="13048">
                        <c:v>6.5250000000000004</c:v>
                      </c:pt>
                      <c:pt idx="13049">
                        <c:v>6.5259999999999998</c:v>
                      </c:pt>
                      <c:pt idx="13050">
                        <c:v>6.5259999999999998</c:v>
                      </c:pt>
                      <c:pt idx="13051">
                        <c:v>6.5270000000000001</c:v>
                      </c:pt>
                      <c:pt idx="13052">
                        <c:v>6.5270000000000001</c:v>
                      </c:pt>
                      <c:pt idx="13053">
                        <c:v>6.5279999999999996</c:v>
                      </c:pt>
                      <c:pt idx="13054">
                        <c:v>6.5279999999999996</c:v>
                      </c:pt>
                      <c:pt idx="13055">
                        <c:v>6.5289999999999999</c:v>
                      </c:pt>
                      <c:pt idx="13056">
                        <c:v>6.5289999999999999</c:v>
                      </c:pt>
                      <c:pt idx="13057">
                        <c:v>6.53</c:v>
                      </c:pt>
                      <c:pt idx="13058">
                        <c:v>6.53</c:v>
                      </c:pt>
                      <c:pt idx="13059">
                        <c:v>6.5309999999999997</c:v>
                      </c:pt>
                      <c:pt idx="13060">
                        <c:v>6.5309999999999997</c:v>
                      </c:pt>
                      <c:pt idx="13061">
                        <c:v>6.532</c:v>
                      </c:pt>
                      <c:pt idx="13062">
                        <c:v>6.532</c:v>
                      </c:pt>
                      <c:pt idx="13063">
                        <c:v>6.5330000000000004</c:v>
                      </c:pt>
                      <c:pt idx="13064">
                        <c:v>6.5330000000000004</c:v>
                      </c:pt>
                      <c:pt idx="13065">
                        <c:v>6.5339999999999998</c:v>
                      </c:pt>
                      <c:pt idx="13066">
                        <c:v>6.5339999999999998</c:v>
                      </c:pt>
                      <c:pt idx="13067">
                        <c:v>6.5350000000000001</c:v>
                      </c:pt>
                      <c:pt idx="13068">
                        <c:v>6.5350000000000001</c:v>
                      </c:pt>
                      <c:pt idx="13069">
                        <c:v>6.5359999999999996</c:v>
                      </c:pt>
                      <c:pt idx="13070">
                        <c:v>6.5359999999999996</c:v>
                      </c:pt>
                      <c:pt idx="13071">
                        <c:v>6.5369999999999999</c:v>
                      </c:pt>
                      <c:pt idx="13072">
                        <c:v>6.5369999999999999</c:v>
                      </c:pt>
                      <c:pt idx="13073">
                        <c:v>6.5380000000000003</c:v>
                      </c:pt>
                      <c:pt idx="13074">
                        <c:v>6.5380000000000003</c:v>
                      </c:pt>
                      <c:pt idx="13075">
                        <c:v>6.5389999999999997</c:v>
                      </c:pt>
                      <c:pt idx="13076">
                        <c:v>6.5389999999999997</c:v>
                      </c:pt>
                      <c:pt idx="13077">
                        <c:v>6.54</c:v>
                      </c:pt>
                      <c:pt idx="13078">
                        <c:v>6.54</c:v>
                      </c:pt>
                      <c:pt idx="13079">
                        <c:v>6.5410000000000004</c:v>
                      </c:pt>
                      <c:pt idx="13080">
                        <c:v>6.5410000000000004</c:v>
                      </c:pt>
                      <c:pt idx="13081">
                        <c:v>6.5419999999999998</c:v>
                      </c:pt>
                      <c:pt idx="13082">
                        <c:v>6.5419999999999998</c:v>
                      </c:pt>
                      <c:pt idx="13083">
                        <c:v>6.5430000000000001</c:v>
                      </c:pt>
                      <c:pt idx="13084">
                        <c:v>6.5430000000000001</c:v>
                      </c:pt>
                      <c:pt idx="13085">
                        <c:v>6.5439999999999996</c:v>
                      </c:pt>
                      <c:pt idx="13086">
                        <c:v>6.5439999999999996</c:v>
                      </c:pt>
                      <c:pt idx="13087">
                        <c:v>6.5449999999999999</c:v>
                      </c:pt>
                      <c:pt idx="13088">
                        <c:v>6.5449999999999999</c:v>
                      </c:pt>
                      <c:pt idx="13089">
                        <c:v>6.5460000000000003</c:v>
                      </c:pt>
                      <c:pt idx="13090">
                        <c:v>6.5460000000000003</c:v>
                      </c:pt>
                      <c:pt idx="13091">
                        <c:v>6.5469999999999997</c:v>
                      </c:pt>
                      <c:pt idx="13092">
                        <c:v>6.5469999999999997</c:v>
                      </c:pt>
                      <c:pt idx="13093">
                        <c:v>6.548</c:v>
                      </c:pt>
                      <c:pt idx="13094">
                        <c:v>6.548</c:v>
                      </c:pt>
                      <c:pt idx="13095">
                        <c:v>6.5490000000000004</c:v>
                      </c:pt>
                      <c:pt idx="13096">
                        <c:v>6.5490000000000004</c:v>
                      </c:pt>
                      <c:pt idx="13097">
                        <c:v>6.55</c:v>
                      </c:pt>
                      <c:pt idx="13098">
                        <c:v>6.55</c:v>
                      </c:pt>
                      <c:pt idx="13099">
                        <c:v>6.5510000000000002</c:v>
                      </c:pt>
                      <c:pt idx="13100">
                        <c:v>6.5510000000000002</c:v>
                      </c:pt>
                      <c:pt idx="13101">
                        <c:v>6.5519999999999996</c:v>
                      </c:pt>
                      <c:pt idx="13102">
                        <c:v>6.5519999999999996</c:v>
                      </c:pt>
                      <c:pt idx="13103">
                        <c:v>6.5529999999999999</c:v>
                      </c:pt>
                      <c:pt idx="13104">
                        <c:v>6.5529999999999999</c:v>
                      </c:pt>
                      <c:pt idx="13105">
                        <c:v>6.5540000000000003</c:v>
                      </c:pt>
                      <c:pt idx="13106">
                        <c:v>6.5540000000000003</c:v>
                      </c:pt>
                      <c:pt idx="13107">
                        <c:v>6.5549999999999997</c:v>
                      </c:pt>
                      <c:pt idx="13108">
                        <c:v>6.5549999999999997</c:v>
                      </c:pt>
                      <c:pt idx="13109">
                        <c:v>6.556</c:v>
                      </c:pt>
                      <c:pt idx="13110">
                        <c:v>6.556</c:v>
                      </c:pt>
                      <c:pt idx="13111">
                        <c:v>6.5570000000000004</c:v>
                      </c:pt>
                      <c:pt idx="13112">
                        <c:v>6.5570000000000004</c:v>
                      </c:pt>
                      <c:pt idx="13113">
                        <c:v>6.5579999999999998</c:v>
                      </c:pt>
                      <c:pt idx="13114">
                        <c:v>6.5579999999999998</c:v>
                      </c:pt>
                      <c:pt idx="13115">
                        <c:v>6.5590000000000002</c:v>
                      </c:pt>
                      <c:pt idx="13116">
                        <c:v>6.5590000000000002</c:v>
                      </c:pt>
                      <c:pt idx="13117">
                        <c:v>6.56</c:v>
                      </c:pt>
                      <c:pt idx="13118">
                        <c:v>6.56</c:v>
                      </c:pt>
                      <c:pt idx="13119">
                        <c:v>6.5609999999999999</c:v>
                      </c:pt>
                      <c:pt idx="13120">
                        <c:v>6.5609999999999999</c:v>
                      </c:pt>
                      <c:pt idx="13121">
                        <c:v>6.5620000000000003</c:v>
                      </c:pt>
                      <c:pt idx="13122">
                        <c:v>6.5620000000000003</c:v>
                      </c:pt>
                      <c:pt idx="13123">
                        <c:v>6.5629999999999997</c:v>
                      </c:pt>
                      <c:pt idx="13124">
                        <c:v>6.5629999999999997</c:v>
                      </c:pt>
                      <c:pt idx="13125">
                        <c:v>6.5640000000000001</c:v>
                      </c:pt>
                      <c:pt idx="13126">
                        <c:v>6.5640000000000001</c:v>
                      </c:pt>
                      <c:pt idx="13127">
                        <c:v>6.5650000000000004</c:v>
                      </c:pt>
                      <c:pt idx="13128">
                        <c:v>6.5650000000000004</c:v>
                      </c:pt>
                      <c:pt idx="13129">
                        <c:v>6.5659999999999998</c:v>
                      </c:pt>
                      <c:pt idx="13130">
                        <c:v>6.5659999999999998</c:v>
                      </c:pt>
                      <c:pt idx="13131">
                        <c:v>6.5670000000000002</c:v>
                      </c:pt>
                      <c:pt idx="13132">
                        <c:v>6.5670000000000002</c:v>
                      </c:pt>
                      <c:pt idx="13133">
                        <c:v>6.5679999999999996</c:v>
                      </c:pt>
                      <c:pt idx="13134">
                        <c:v>6.5679999999999996</c:v>
                      </c:pt>
                      <c:pt idx="13135">
                        <c:v>6.569</c:v>
                      </c:pt>
                      <c:pt idx="13136">
                        <c:v>6.569</c:v>
                      </c:pt>
                      <c:pt idx="13137">
                        <c:v>6.57</c:v>
                      </c:pt>
                      <c:pt idx="13138">
                        <c:v>6.57</c:v>
                      </c:pt>
                      <c:pt idx="13139">
                        <c:v>6.5709999999999997</c:v>
                      </c:pt>
                      <c:pt idx="13140">
                        <c:v>6.5709999999999997</c:v>
                      </c:pt>
                      <c:pt idx="13141">
                        <c:v>6.5720000000000001</c:v>
                      </c:pt>
                      <c:pt idx="13142">
                        <c:v>6.5720000000000001</c:v>
                      </c:pt>
                      <c:pt idx="13143">
                        <c:v>6.5730000000000004</c:v>
                      </c:pt>
                      <c:pt idx="13144">
                        <c:v>6.5730000000000004</c:v>
                      </c:pt>
                      <c:pt idx="13145">
                        <c:v>6.5739999999999998</c:v>
                      </c:pt>
                      <c:pt idx="13146">
                        <c:v>6.5739999999999998</c:v>
                      </c:pt>
                      <c:pt idx="13147">
                        <c:v>6.5750000000000002</c:v>
                      </c:pt>
                      <c:pt idx="13148">
                        <c:v>6.5750000000000002</c:v>
                      </c:pt>
                      <c:pt idx="13149">
                        <c:v>6.5759999999999996</c:v>
                      </c:pt>
                      <c:pt idx="13150">
                        <c:v>6.5759999999999996</c:v>
                      </c:pt>
                      <c:pt idx="13151">
                        <c:v>6.577</c:v>
                      </c:pt>
                      <c:pt idx="13152">
                        <c:v>6.577</c:v>
                      </c:pt>
                      <c:pt idx="13153">
                        <c:v>6.5780000000000003</c:v>
                      </c:pt>
                      <c:pt idx="13154">
                        <c:v>6.5780000000000003</c:v>
                      </c:pt>
                      <c:pt idx="13155">
                        <c:v>6.5789999999999997</c:v>
                      </c:pt>
                      <c:pt idx="13156">
                        <c:v>6.5789999999999997</c:v>
                      </c:pt>
                      <c:pt idx="13157">
                        <c:v>6.58</c:v>
                      </c:pt>
                      <c:pt idx="13158">
                        <c:v>6.58</c:v>
                      </c:pt>
                      <c:pt idx="13159">
                        <c:v>6.5810000000000004</c:v>
                      </c:pt>
                      <c:pt idx="13160">
                        <c:v>6.5810000000000004</c:v>
                      </c:pt>
                      <c:pt idx="13161">
                        <c:v>6.5819999999999999</c:v>
                      </c:pt>
                      <c:pt idx="13162">
                        <c:v>6.5819999999999999</c:v>
                      </c:pt>
                      <c:pt idx="13163">
                        <c:v>6.5830000000000002</c:v>
                      </c:pt>
                      <c:pt idx="13164">
                        <c:v>6.5830000000000002</c:v>
                      </c:pt>
                      <c:pt idx="13165">
                        <c:v>6.5839999999999996</c:v>
                      </c:pt>
                      <c:pt idx="13166">
                        <c:v>6.5839999999999996</c:v>
                      </c:pt>
                      <c:pt idx="13167">
                        <c:v>6.585</c:v>
                      </c:pt>
                      <c:pt idx="13168">
                        <c:v>6.585</c:v>
                      </c:pt>
                      <c:pt idx="13169">
                        <c:v>6.5860000000000003</c:v>
                      </c:pt>
                      <c:pt idx="13170">
                        <c:v>6.5860000000000003</c:v>
                      </c:pt>
                      <c:pt idx="13171">
                        <c:v>6.5869999999999997</c:v>
                      </c:pt>
                      <c:pt idx="13172">
                        <c:v>6.5869999999999997</c:v>
                      </c:pt>
                      <c:pt idx="13173">
                        <c:v>6.5880000000000001</c:v>
                      </c:pt>
                      <c:pt idx="13174">
                        <c:v>6.5880000000000001</c:v>
                      </c:pt>
                      <c:pt idx="13175">
                        <c:v>6.5890000000000004</c:v>
                      </c:pt>
                      <c:pt idx="13176">
                        <c:v>6.5890000000000004</c:v>
                      </c:pt>
                      <c:pt idx="13177">
                        <c:v>6.59</c:v>
                      </c:pt>
                      <c:pt idx="13178">
                        <c:v>6.59</c:v>
                      </c:pt>
                      <c:pt idx="13179">
                        <c:v>6.5910000000000002</c:v>
                      </c:pt>
                      <c:pt idx="13180">
                        <c:v>6.5910000000000002</c:v>
                      </c:pt>
                      <c:pt idx="13181">
                        <c:v>6.5919999999999996</c:v>
                      </c:pt>
                      <c:pt idx="13182">
                        <c:v>6.5919999999999996</c:v>
                      </c:pt>
                      <c:pt idx="13183">
                        <c:v>6.593</c:v>
                      </c:pt>
                      <c:pt idx="13184">
                        <c:v>6.593</c:v>
                      </c:pt>
                      <c:pt idx="13185">
                        <c:v>6.5940000000000003</c:v>
                      </c:pt>
                      <c:pt idx="13186">
                        <c:v>6.5940000000000003</c:v>
                      </c:pt>
                      <c:pt idx="13187">
                        <c:v>6.5949999999999998</c:v>
                      </c:pt>
                      <c:pt idx="13188">
                        <c:v>6.5949999999999998</c:v>
                      </c:pt>
                      <c:pt idx="13189">
                        <c:v>6.5960000000000001</c:v>
                      </c:pt>
                      <c:pt idx="13190">
                        <c:v>6.5960000000000001</c:v>
                      </c:pt>
                      <c:pt idx="13191">
                        <c:v>6.5970000000000004</c:v>
                      </c:pt>
                      <c:pt idx="13192">
                        <c:v>6.5970000000000004</c:v>
                      </c:pt>
                      <c:pt idx="13193">
                        <c:v>6.5979999999999999</c:v>
                      </c:pt>
                      <c:pt idx="13194">
                        <c:v>6.5979999999999999</c:v>
                      </c:pt>
                      <c:pt idx="13195">
                        <c:v>6.5990000000000002</c:v>
                      </c:pt>
                      <c:pt idx="13196">
                        <c:v>6.5990000000000002</c:v>
                      </c:pt>
                      <c:pt idx="13197">
                        <c:v>6.6</c:v>
                      </c:pt>
                      <c:pt idx="13198">
                        <c:v>6.6</c:v>
                      </c:pt>
                      <c:pt idx="13199">
                        <c:v>6.601</c:v>
                      </c:pt>
                      <c:pt idx="13200">
                        <c:v>6.601</c:v>
                      </c:pt>
                      <c:pt idx="13201">
                        <c:v>6.6020000000000003</c:v>
                      </c:pt>
                      <c:pt idx="13202">
                        <c:v>6.6020000000000003</c:v>
                      </c:pt>
                      <c:pt idx="13203">
                        <c:v>6.6029999999999998</c:v>
                      </c:pt>
                      <c:pt idx="13204">
                        <c:v>6.6029999999999998</c:v>
                      </c:pt>
                      <c:pt idx="13205">
                        <c:v>6.6040000000000001</c:v>
                      </c:pt>
                      <c:pt idx="13206">
                        <c:v>6.6040000000000001</c:v>
                      </c:pt>
                      <c:pt idx="13207">
                        <c:v>6.6050000000000004</c:v>
                      </c:pt>
                      <c:pt idx="13208">
                        <c:v>6.6050000000000004</c:v>
                      </c:pt>
                      <c:pt idx="13209">
                        <c:v>6.6059999999999999</c:v>
                      </c:pt>
                      <c:pt idx="13210">
                        <c:v>6.6059999999999999</c:v>
                      </c:pt>
                      <c:pt idx="13211">
                        <c:v>6.6070000000000002</c:v>
                      </c:pt>
                      <c:pt idx="13212">
                        <c:v>6.6070000000000002</c:v>
                      </c:pt>
                      <c:pt idx="13213">
                        <c:v>6.6079999999999997</c:v>
                      </c:pt>
                      <c:pt idx="13214">
                        <c:v>6.6079999999999997</c:v>
                      </c:pt>
                      <c:pt idx="13215">
                        <c:v>6.609</c:v>
                      </c:pt>
                      <c:pt idx="13216">
                        <c:v>6.609</c:v>
                      </c:pt>
                      <c:pt idx="13217">
                        <c:v>6.61</c:v>
                      </c:pt>
                      <c:pt idx="13218">
                        <c:v>6.61</c:v>
                      </c:pt>
                      <c:pt idx="13219">
                        <c:v>6.6109999999999998</c:v>
                      </c:pt>
                      <c:pt idx="13220">
                        <c:v>6.6109999999999998</c:v>
                      </c:pt>
                      <c:pt idx="13221">
                        <c:v>6.6120000000000001</c:v>
                      </c:pt>
                      <c:pt idx="13222">
                        <c:v>6.6120000000000001</c:v>
                      </c:pt>
                      <c:pt idx="13223">
                        <c:v>6.6130000000000004</c:v>
                      </c:pt>
                      <c:pt idx="13224">
                        <c:v>6.6130000000000004</c:v>
                      </c:pt>
                      <c:pt idx="13225">
                        <c:v>6.6139999999999999</c:v>
                      </c:pt>
                      <c:pt idx="13226">
                        <c:v>6.6139999999999999</c:v>
                      </c:pt>
                      <c:pt idx="13227">
                        <c:v>6.6150000000000002</c:v>
                      </c:pt>
                      <c:pt idx="13228">
                        <c:v>6.6150000000000002</c:v>
                      </c:pt>
                      <c:pt idx="13229">
                        <c:v>6.6159999999999997</c:v>
                      </c:pt>
                      <c:pt idx="13230">
                        <c:v>6.6159999999999997</c:v>
                      </c:pt>
                      <c:pt idx="13231">
                        <c:v>6.617</c:v>
                      </c:pt>
                      <c:pt idx="13232">
                        <c:v>6.617</c:v>
                      </c:pt>
                      <c:pt idx="13233">
                        <c:v>6.6180000000000003</c:v>
                      </c:pt>
                      <c:pt idx="13234">
                        <c:v>6.6180000000000003</c:v>
                      </c:pt>
                      <c:pt idx="13235">
                        <c:v>6.6189999999999998</c:v>
                      </c:pt>
                      <c:pt idx="13236">
                        <c:v>6.6189999999999998</c:v>
                      </c:pt>
                      <c:pt idx="13237">
                        <c:v>6.62</c:v>
                      </c:pt>
                      <c:pt idx="13238">
                        <c:v>6.62</c:v>
                      </c:pt>
                      <c:pt idx="13239">
                        <c:v>6.6210000000000004</c:v>
                      </c:pt>
                      <c:pt idx="13240">
                        <c:v>6.6210000000000004</c:v>
                      </c:pt>
                      <c:pt idx="13241">
                        <c:v>6.6219999999999999</c:v>
                      </c:pt>
                      <c:pt idx="13242">
                        <c:v>6.6219999999999999</c:v>
                      </c:pt>
                      <c:pt idx="13243">
                        <c:v>6.6230000000000002</c:v>
                      </c:pt>
                      <c:pt idx="13244">
                        <c:v>6.6230000000000002</c:v>
                      </c:pt>
                      <c:pt idx="13245">
                        <c:v>6.6239999999999997</c:v>
                      </c:pt>
                      <c:pt idx="13246">
                        <c:v>6.6239999999999997</c:v>
                      </c:pt>
                      <c:pt idx="13247">
                        <c:v>6.625</c:v>
                      </c:pt>
                      <c:pt idx="13248">
                        <c:v>6.625</c:v>
                      </c:pt>
                      <c:pt idx="13249">
                        <c:v>6.6260000000000003</c:v>
                      </c:pt>
                      <c:pt idx="13250">
                        <c:v>6.6260000000000003</c:v>
                      </c:pt>
                      <c:pt idx="13251">
                        <c:v>6.6269999999999998</c:v>
                      </c:pt>
                      <c:pt idx="13252">
                        <c:v>6.6269999999999998</c:v>
                      </c:pt>
                      <c:pt idx="13253">
                        <c:v>6.6280000000000001</c:v>
                      </c:pt>
                      <c:pt idx="13254">
                        <c:v>6.6280000000000001</c:v>
                      </c:pt>
                      <c:pt idx="13255">
                        <c:v>6.6289999999999996</c:v>
                      </c:pt>
                      <c:pt idx="13256">
                        <c:v>6.6289999999999996</c:v>
                      </c:pt>
                      <c:pt idx="13257">
                        <c:v>6.63</c:v>
                      </c:pt>
                      <c:pt idx="13258">
                        <c:v>6.63</c:v>
                      </c:pt>
                      <c:pt idx="13259">
                        <c:v>6.6310000000000002</c:v>
                      </c:pt>
                      <c:pt idx="13260">
                        <c:v>6.6310000000000002</c:v>
                      </c:pt>
                      <c:pt idx="13261">
                        <c:v>6.6319999999999997</c:v>
                      </c:pt>
                      <c:pt idx="13262">
                        <c:v>6.6319999999999997</c:v>
                      </c:pt>
                      <c:pt idx="13263">
                        <c:v>6.633</c:v>
                      </c:pt>
                      <c:pt idx="13264">
                        <c:v>6.633</c:v>
                      </c:pt>
                      <c:pt idx="13265">
                        <c:v>6.6340000000000003</c:v>
                      </c:pt>
                      <c:pt idx="13266">
                        <c:v>6.6340000000000003</c:v>
                      </c:pt>
                      <c:pt idx="13267">
                        <c:v>6.6349999999999998</c:v>
                      </c:pt>
                      <c:pt idx="13268">
                        <c:v>6.6349999999999998</c:v>
                      </c:pt>
                      <c:pt idx="13269">
                        <c:v>6.6360000000000001</c:v>
                      </c:pt>
                      <c:pt idx="13270">
                        <c:v>6.6360000000000001</c:v>
                      </c:pt>
                      <c:pt idx="13271">
                        <c:v>6.6369999999999996</c:v>
                      </c:pt>
                      <c:pt idx="13272">
                        <c:v>6.6369999999999996</c:v>
                      </c:pt>
                      <c:pt idx="13273">
                        <c:v>6.6379999999999999</c:v>
                      </c:pt>
                      <c:pt idx="13274">
                        <c:v>6.6379999999999999</c:v>
                      </c:pt>
                      <c:pt idx="13275">
                        <c:v>6.6390000000000002</c:v>
                      </c:pt>
                      <c:pt idx="13276">
                        <c:v>6.6390000000000002</c:v>
                      </c:pt>
                      <c:pt idx="13277">
                        <c:v>6.64</c:v>
                      </c:pt>
                      <c:pt idx="13278">
                        <c:v>6.64</c:v>
                      </c:pt>
                      <c:pt idx="13279">
                        <c:v>6.641</c:v>
                      </c:pt>
                      <c:pt idx="13280">
                        <c:v>6.641</c:v>
                      </c:pt>
                      <c:pt idx="13281">
                        <c:v>6.6420000000000003</c:v>
                      </c:pt>
                      <c:pt idx="13282">
                        <c:v>6.6420000000000003</c:v>
                      </c:pt>
                      <c:pt idx="13283">
                        <c:v>6.6429999999999998</c:v>
                      </c:pt>
                      <c:pt idx="13284">
                        <c:v>6.6429999999999998</c:v>
                      </c:pt>
                      <c:pt idx="13285">
                        <c:v>6.6440000000000001</c:v>
                      </c:pt>
                      <c:pt idx="13286">
                        <c:v>6.6440000000000001</c:v>
                      </c:pt>
                      <c:pt idx="13287">
                        <c:v>6.6449999999999996</c:v>
                      </c:pt>
                      <c:pt idx="13288">
                        <c:v>6.6449999999999996</c:v>
                      </c:pt>
                      <c:pt idx="13289">
                        <c:v>6.6459999999999999</c:v>
                      </c:pt>
                      <c:pt idx="13290">
                        <c:v>6.6459999999999999</c:v>
                      </c:pt>
                      <c:pt idx="13291">
                        <c:v>6.6470000000000002</c:v>
                      </c:pt>
                      <c:pt idx="13292">
                        <c:v>6.6470000000000002</c:v>
                      </c:pt>
                      <c:pt idx="13293">
                        <c:v>6.6479999999999997</c:v>
                      </c:pt>
                      <c:pt idx="13294">
                        <c:v>6.6479999999999997</c:v>
                      </c:pt>
                      <c:pt idx="13295">
                        <c:v>6.649</c:v>
                      </c:pt>
                      <c:pt idx="13296">
                        <c:v>6.649</c:v>
                      </c:pt>
                      <c:pt idx="13297">
                        <c:v>6.65</c:v>
                      </c:pt>
                      <c:pt idx="13298">
                        <c:v>6.65</c:v>
                      </c:pt>
                      <c:pt idx="13299">
                        <c:v>6.6509999999999998</c:v>
                      </c:pt>
                      <c:pt idx="13300">
                        <c:v>6.6509999999999998</c:v>
                      </c:pt>
                      <c:pt idx="13301">
                        <c:v>6.6520000000000001</c:v>
                      </c:pt>
                      <c:pt idx="13302">
                        <c:v>6.6520000000000001</c:v>
                      </c:pt>
                      <c:pt idx="13303">
                        <c:v>6.6529999999999996</c:v>
                      </c:pt>
                      <c:pt idx="13304">
                        <c:v>6.6529999999999996</c:v>
                      </c:pt>
                      <c:pt idx="13305">
                        <c:v>6.6539999999999999</c:v>
                      </c:pt>
                      <c:pt idx="13306">
                        <c:v>6.6539999999999999</c:v>
                      </c:pt>
                      <c:pt idx="13307">
                        <c:v>6.6550000000000002</c:v>
                      </c:pt>
                      <c:pt idx="13308">
                        <c:v>6.6550000000000002</c:v>
                      </c:pt>
                      <c:pt idx="13309">
                        <c:v>6.6559999999999997</c:v>
                      </c:pt>
                      <c:pt idx="13310">
                        <c:v>6.6559999999999997</c:v>
                      </c:pt>
                      <c:pt idx="13311">
                        <c:v>6.657</c:v>
                      </c:pt>
                      <c:pt idx="13312">
                        <c:v>6.657</c:v>
                      </c:pt>
                      <c:pt idx="13313">
                        <c:v>6.6580000000000004</c:v>
                      </c:pt>
                      <c:pt idx="13314">
                        <c:v>6.6580000000000004</c:v>
                      </c:pt>
                      <c:pt idx="13315">
                        <c:v>6.6589999999999998</c:v>
                      </c:pt>
                      <c:pt idx="13316">
                        <c:v>6.6589999999999998</c:v>
                      </c:pt>
                      <c:pt idx="13317">
                        <c:v>6.66</c:v>
                      </c:pt>
                      <c:pt idx="13318">
                        <c:v>6.66</c:v>
                      </c:pt>
                      <c:pt idx="13319">
                        <c:v>6.6609999999999996</c:v>
                      </c:pt>
                      <c:pt idx="13320">
                        <c:v>6.6609999999999996</c:v>
                      </c:pt>
                      <c:pt idx="13321">
                        <c:v>6.6619999999999999</c:v>
                      </c:pt>
                      <c:pt idx="13322">
                        <c:v>6.6619999999999999</c:v>
                      </c:pt>
                      <c:pt idx="13323">
                        <c:v>6.6630000000000003</c:v>
                      </c:pt>
                      <c:pt idx="13324">
                        <c:v>6.6630000000000003</c:v>
                      </c:pt>
                      <c:pt idx="13325">
                        <c:v>6.6639999999999997</c:v>
                      </c:pt>
                      <c:pt idx="13326">
                        <c:v>6.6639999999999997</c:v>
                      </c:pt>
                      <c:pt idx="13327">
                        <c:v>6.665</c:v>
                      </c:pt>
                      <c:pt idx="13328">
                        <c:v>6.665</c:v>
                      </c:pt>
                      <c:pt idx="13329">
                        <c:v>6.6660000000000004</c:v>
                      </c:pt>
                      <c:pt idx="13330">
                        <c:v>6.6660000000000004</c:v>
                      </c:pt>
                      <c:pt idx="13331">
                        <c:v>6.6669999999999998</c:v>
                      </c:pt>
                      <c:pt idx="13332">
                        <c:v>6.6669999999999998</c:v>
                      </c:pt>
                      <c:pt idx="13333">
                        <c:v>6.6680000000000001</c:v>
                      </c:pt>
                      <c:pt idx="13334">
                        <c:v>6.6680000000000001</c:v>
                      </c:pt>
                      <c:pt idx="13335">
                        <c:v>6.6689999999999996</c:v>
                      </c:pt>
                      <c:pt idx="13336">
                        <c:v>6.6689999999999996</c:v>
                      </c:pt>
                      <c:pt idx="13337">
                        <c:v>6.67</c:v>
                      </c:pt>
                      <c:pt idx="13338">
                        <c:v>6.67</c:v>
                      </c:pt>
                      <c:pt idx="13339">
                        <c:v>6.6710000000000003</c:v>
                      </c:pt>
                      <c:pt idx="13340">
                        <c:v>6.6710000000000003</c:v>
                      </c:pt>
                      <c:pt idx="13341">
                        <c:v>6.6719999999999997</c:v>
                      </c:pt>
                      <c:pt idx="13342">
                        <c:v>6.6719999999999997</c:v>
                      </c:pt>
                      <c:pt idx="13343">
                        <c:v>6.673</c:v>
                      </c:pt>
                      <c:pt idx="13344">
                        <c:v>6.673</c:v>
                      </c:pt>
                      <c:pt idx="13345">
                        <c:v>6.6740000000000004</c:v>
                      </c:pt>
                      <c:pt idx="13346">
                        <c:v>6.6740000000000004</c:v>
                      </c:pt>
                      <c:pt idx="13347">
                        <c:v>6.6749999999999998</c:v>
                      </c:pt>
                      <c:pt idx="13348">
                        <c:v>6.6749999999999998</c:v>
                      </c:pt>
                      <c:pt idx="13349">
                        <c:v>6.6760000000000002</c:v>
                      </c:pt>
                      <c:pt idx="13350">
                        <c:v>6.6760000000000002</c:v>
                      </c:pt>
                      <c:pt idx="13351">
                        <c:v>6.6769999999999996</c:v>
                      </c:pt>
                      <c:pt idx="13352">
                        <c:v>6.6769999999999996</c:v>
                      </c:pt>
                      <c:pt idx="13353">
                        <c:v>6.6779999999999999</c:v>
                      </c:pt>
                      <c:pt idx="13354">
                        <c:v>6.6779999999999999</c:v>
                      </c:pt>
                      <c:pt idx="13355">
                        <c:v>6.6790000000000003</c:v>
                      </c:pt>
                      <c:pt idx="13356">
                        <c:v>6.6790000000000003</c:v>
                      </c:pt>
                      <c:pt idx="13357">
                        <c:v>6.68</c:v>
                      </c:pt>
                      <c:pt idx="13358">
                        <c:v>6.68</c:v>
                      </c:pt>
                      <c:pt idx="13359">
                        <c:v>6.681</c:v>
                      </c:pt>
                      <c:pt idx="13360">
                        <c:v>6.681</c:v>
                      </c:pt>
                      <c:pt idx="13361">
                        <c:v>6.6820000000000004</c:v>
                      </c:pt>
                      <c:pt idx="13362">
                        <c:v>6.6820000000000004</c:v>
                      </c:pt>
                      <c:pt idx="13363">
                        <c:v>6.6829999999999998</c:v>
                      </c:pt>
                      <c:pt idx="13364">
                        <c:v>6.6829999999999998</c:v>
                      </c:pt>
                      <c:pt idx="13365">
                        <c:v>6.6840000000000002</c:v>
                      </c:pt>
                      <c:pt idx="13366">
                        <c:v>6.6840000000000002</c:v>
                      </c:pt>
                      <c:pt idx="13367">
                        <c:v>6.6849999999999996</c:v>
                      </c:pt>
                      <c:pt idx="13368">
                        <c:v>6.6849999999999996</c:v>
                      </c:pt>
                      <c:pt idx="13369">
                        <c:v>6.6859999999999999</c:v>
                      </c:pt>
                      <c:pt idx="13370">
                        <c:v>6.6859999999999999</c:v>
                      </c:pt>
                      <c:pt idx="13371">
                        <c:v>6.6870000000000003</c:v>
                      </c:pt>
                      <c:pt idx="13372">
                        <c:v>6.6870000000000003</c:v>
                      </c:pt>
                      <c:pt idx="13373">
                        <c:v>6.6879999999999997</c:v>
                      </c:pt>
                      <c:pt idx="13374">
                        <c:v>6.6879999999999997</c:v>
                      </c:pt>
                      <c:pt idx="13375">
                        <c:v>6.6890000000000001</c:v>
                      </c:pt>
                      <c:pt idx="13376">
                        <c:v>6.6890000000000001</c:v>
                      </c:pt>
                      <c:pt idx="13377">
                        <c:v>6.69</c:v>
                      </c:pt>
                      <c:pt idx="13378">
                        <c:v>6.69</c:v>
                      </c:pt>
                      <c:pt idx="13379">
                        <c:v>6.6909999999999998</c:v>
                      </c:pt>
                      <c:pt idx="13380">
                        <c:v>6.6909999999999998</c:v>
                      </c:pt>
                      <c:pt idx="13381">
                        <c:v>6.6920000000000002</c:v>
                      </c:pt>
                      <c:pt idx="13382">
                        <c:v>6.6920000000000002</c:v>
                      </c:pt>
                      <c:pt idx="13383">
                        <c:v>6.6929999999999996</c:v>
                      </c:pt>
                      <c:pt idx="13384">
                        <c:v>6.6929999999999996</c:v>
                      </c:pt>
                      <c:pt idx="13385">
                        <c:v>6.694</c:v>
                      </c:pt>
                      <c:pt idx="13386">
                        <c:v>6.694</c:v>
                      </c:pt>
                      <c:pt idx="13387">
                        <c:v>6.6950000000000003</c:v>
                      </c:pt>
                      <c:pt idx="13388">
                        <c:v>6.6950000000000003</c:v>
                      </c:pt>
                      <c:pt idx="13389">
                        <c:v>6.6959999999999997</c:v>
                      </c:pt>
                      <c:pt idx="13390">
                        <c:v>6.6959999999999997</c:v>
                      </c:pt>
                      <c:pt idx="13391">
                        <c:v>6.6970000000000001</c:v>
                      </c:pt>
                      <c:pt idx="13392">
                        <c:v>6.6970000000000001</c:v>
                      </c:pt>
                      <c:pt idx="13393">
                        <c:v>6.6980000000000004</c:v>
                      </c:pt>
                      <c:pt idx="13394">
                        <c:v>6.6980000000000004</c:v>
                      </c:pt>
                      <c:pt idx="13395">
                        <c:v>6.6989999999999998</c:v>
                      </c:pt>
                      <c:pt idx="13396">
                        <c:v>6.6989999999999998</c:v>
                      </c:pt>
                      <c:pt idx="13397">
                        <c:v>6.7</c:v>
                      </c:pt>
                      <c:pt idx="13398">
                        <c:v>6.7</c:v>
                      </c:pt>
                      <c:pt idx="13399">
                        <c:v>6.7009999999999996</c:v>
                      </c:pt>
                      <c:pt idx="13400">
                        <c:v>6.7009999999999996</c:v>
                      </c:pt>
                      <c:pt idx="13401">
                        <c:v>6.702</c:v>
                      </c:pt>
                      <c:pt idx="13402">
                        <c:v>6.702</c:v>
                      </c:pt>
                      <c:pt idx="13403">
                        <c:v>6.7030000000000003</c:v>
                      </c:pt>
                      <c:pt idx="13404">
                        <c:v>6.7030000000000003</c:v>
                      </c:pt>
                      <c:pt idx="13405">
                        <c:v>6.7039999999999997</c:v>
                      </c:pt>
                      <c:pt idx="13406">
                        <c:v>6.7039999999999997</c:v>
                      </c:pt>
                      <c:pt idx="13407">
                        <c:v>6.7050000000000001</c:v>
                      </c:pt>
                      <c:pt idx="13408">
                        <c:v>6.7050000000000001</c:v>
                      </c:pt>
                      <c:pt idx="13409">
                        <c:v>6.7060000000000004</c:v>
                      </c:pt>
                      <c:pt idx="13410">
                        <c:v>6.7060000000000004</c:v>
                      </c:pt>
                      <c:pt idx="13411">
                        <c:v>6.7069999999999999</c:v>
                      </c:pt>
                      <c:pt idx="13412">
                        <c:v>6.7069999999999999</c:v>
                      </c:pt>
                      <c:pt idx="13413">
                        <c:v>6.7080000000000002</c:v>
                      </c:pt>
                      <c:pt idx="13414">
                        <c:v>6.7080000000000002</c:v>
                      </c:pt>
                      <c:pt idx="13415">
                        <c:v>6.7089999999999996</c:v>
                      </c:pt>
                      <c:pt idx="13416">
                        <c:v>6.7089999999999996</c:v>
                      </c:pt>
                      <c:pt idx="13417">
                        <c:v>6.71</c:v>
                      </c:pt>
                      <c:pt idx="13418">
                        <c:v>6.71</c:v>
                      </c:pt>
                      <c:pt idx="13419">
                        <c:v>6.7110000000000003</c:v>
                      </c:pt>
                      <c:pt idx="13420">
                        <c:v>6.7110000000000003</c:v>
                      </c:pt>
                      <c:pt idx="13421">
                        <c:v>6.7119999999999997</c:v>
                      </c:pt>
                      <c:pt idx="13422">
                        <c:v>6.7119999999999997</c:v>
                      </c:pt>
                      <c:pt idx="13423">
                        <c:v>6.7130000000000001</c:v>
                      </c:pt>
                      <c:pt idx="13424">
                        <c:v>6.7130000000000001</c:v>
                      </c:pt>
                      <c:pt idx="13425">
                        <c:v>6.7140000000000004</c:v>
                      </c:pt>
                      <c:pt idx="13426">
                        <c:v>6.7140000000000004</c:v>
                      </c:pt>
                      <c:pt idx="13427">
                        <c:v>6.7149999999999999</c:v>
                      </c:pt>
                      <c:pt idx="13428">
                        <c:v>6.7149999999999999</c:v>
                      </c:pt>
                      <c:pt idx="13429">
                        <c:v>6.7160000000000002</c:v>
                      </c:pt>
                      <c:pt idx="13430">
                        <c:v>6.7160000000000002</c:v>
                      </c:pt>
                      <c:pt idx="13431">
                        <c:v>6.7169999999999996</c:v>
                      </c:pt>
                      <c:pt idx="13432">
                        <c:v>6.7169999999999996</c:v>
                      </c:pt>
                      <c:pt idx="13433">
                        <c:v>6.718</c:v>
                      </c:pt>
                      <c:pt idx="13434">
                        <c:v>6.718</c:v>
                      </c:pt>
                      <c:pt idx="13435">
                        <c:v>6.7190000000000003</c:v>
                      </c:pt>
                      <c:pt idx="13436">
                        <c:v>6.7190000000000003</c:v>
                      </c:pt>
                      <c:pt idx="13437">
                        <c:v>6.72</c:v>
                      </c:pt>
                      <c:pt idx="13438">
                        <c:v>6.72</c:v>
                      </c:pt>
                      <c:pt idx="13439">
                        <c:v>6.7210000000000001</c:v>
                      </c:pt>
                      <c:pt idx="13440">
                        <c:v>6.7210000000000001</c:v>
                      </c:pt>
                      <c:pt idx="13441">
                        <c:v>6.7220000000000004</c:v>
                      </c:pt>
                      <c:pt idx="13442">
                        <c:v>6.7220000000000004</c:v>
                      </c:pt>
                      <c:pt idx="13443">
                        <c:v>6.7229999999999999</c:v>
                      </c:pt>
                      <c:pt idx="13444">
                        <c:v>6.7229999999999999</c:v>
                      </c:pt>
                      <c:pt idx="13445">
                        <c:v>6.7240000000000002</c:v>
                      </c:pt>
                      <c:pt idx="13446">
                        <c:v>6.7240000000000002</c:v>
                      </c:pt>
                      <c:pt idx="13447">
                        <c:v>6.7249999999999996</c:v>
                      </c:pt>
                      <c:pt idx="13448">
                        <c:v>6.7249999999999996</c:v>
                      </c:pt>
                      <c:pt idx="13449">
                        <c:v>6.726</c:v>
                      </c:pt>
                      <c:pt idx="13450">
                        <c:v>6.726</c:v>
                      </c:pt>
                      <c:pt idx="13451">
                        <c:v>6.7270000000000003</c:v>
                      </c:pt>
                      <c:pt idx="13452">
                        <c:v>6.7270000000000003</c:v>
                      </c:pt>
                      <c:pt idx="13453">
                        <c:v>6.7279999999999998</c:v>
                      </c:pt>
                      <c:pt idx="13454">
                        <c:v>6.7279999999999998</c:v>
                      </c:pt>
                      <c:pt idx="13455">
                        <c:v>6.7290000000000001</c:v>
                      </c:pt>
                      <c:pt idx="13456">
                        <c:v>6.7290000000000001</c:v>
                      </c:pt>
                      <c:pt idx="13457">
                        <c:v>6.73</c:v>
                      </c:pt>
                      <c:pt idx="13458">
                        <c:v>6.73</c:v>
                      </c:pt>
                      <c:pt idx="13459">
                        <c:v>6.7309999999999999</c:v>
                      </c:pt>
                      <c:pt idx="13460">
                        <c:v>6.7309999999999999</c:v>
                      </c:pt>
                      <c:pt idx="13461">
                        <c:v>6.7320000000000002</c:v>
                      </c:pt>
                      <c:pt idx="13462">
                        <c:v>6.7320000000000002</c:v>
                      </c:pt>
                      <c:pt idx="13463">
                        <c:v>6.7329999999999997</c:v>
                      </c:pt>
                      <c:pt idx="13464">
                        <c:v>6.7329999999999997</c:v>
                      </c:pt>
                      <c:pt idx="13465">
                        <c:v>6.734</c:v>
                      </c:pt>
                      <c:pt idx="13466">
                        <c:v>6.734</c:v>
                      </c:pt>
                      <c:pt idx="13467">
                        <c:v>6.7350000000000003</c:v>
                      </c:pt>
                      <c:pt idx="13468">
                        <c:v>6.7350000000000003</c:v>
                      </c:pt>
                      <c:pt idx="13469">
                        <c:v>6.7359999999999998</c:v>
                      </c:pt>
                      <c:pt idx="13470">
                        <c:v>6.7359999999999998</c:v>
                      </c:pt>
                      <c:pt idx="13471">
                        <c:v>6.7370000000000001</c:v>
                      </c:pt>
                      <c:pt idx="13472">
                        <c:v>6.7370000000000001</c:v>
                      </c:pt>
                      <c:pt idx="13473">
                        <c:v>6.7380000000000004</c:v>
                      </c:pt>
                      <c:pt idx="13474">
                        <c:v>6.7380000000000004</c:v>
                      </c:pt>
                      <c:pt idx="13475">
                        <c:v>6.7389999999999999</c:v>
                      </c:pt>
                      <c:pt idx="13476">
                        <c:v>6.7389999999999999</c:v>
                      </c:pt>
                      <c:pt idx="13477">
                        <c:v>6.74</c:v>
                      </c:pt>
                      <c:pt idx="13478">
                        <c:v>6.74</c:v>
                      </c:pt>
                      <c:pt idx="13479">
                        <c:v>6.7409999999999997</c:v>
                      </c:pt>
                      <c:pt idx="13480">
                        <c:v>6.7409999999999997</c:v>
                      </c:pt>
                      <c:pt idx="13481">
                        <c:v>6.742</c:v>
                      </c:pt>
                      <c:pt idx="13482">
                        <c:v>6.742</c:v>
                      </c:pt>
                      <c:pt idx="13483">
                        <c:v>6.7430000000000003</c:v>
                      </c:pt>
                      <c:pt idx="13484">
                        <c:v>6.7430000000000003</c:v>
                      </c:pt>
                      <c:pt idx="13485">
                        <c:v>6.7439999999999998</c:v>
                      </c:pt>
                      <c:pt idx="13486">
                        <c:v>6.7439999999999998</c:v>
                      </c:pt>
                      <c:pt idx="13487">
                        <c:v>6.7450000000000001</c:v>
                      </c:pt>
                      <c:pt idx="13488">
                        <c:v>6.7450000000000001</c:v>
                      </c:pt>
                      <c:pt idx="13489">
                        <c:v>6.7460000000000004</c:v>
                      </c:pt>
                      <c:pt idx="13490">
                        <c:v>6.7460000000000004</c:v>
                      </c:pt>
                      <c:pt idx="13491">
                        <c:v>6.7469999999999999</c:v>
                      </c:pt>
                      <c:pt idx="13492">
                        <c:v>6.7469999999999999</c:v>
                      </c:pt>
                      <c:pt idx="13493">
                        <c:v>6.7480000000000002</c:v>
                      </c:pt>
                      <c:pt idx="13494">
                        <c:v>6.7480000000000002</c:v>
                      </c:pt>
                      <c:pt idx="13495">
                        <c:v>6.7489999999999997</c:v>
                      </c:pt>
                      <c:pt idx="13496">
                        <c:v>6.7489999999999997</c:v>
                      </c:pt>
                      <c:pt idx="13497">
                        <c:v>6.75</c:v>
                      </c:pt>
                      <c:pt idx="13498">
                        <c:v>6.75</c:v>
                      </c:pt>
                      <c:pt idx="13499">
                        <c:v>6.7510000000000003</c:v>
                      </c:pt>
                      <c:pt idx="13500">
                        <c:v>6.7510000000000003</c:v>
                      </c:pt>
                      <c:pt idx="13501">
                        <c:v>6.7519999999999998</c:v>
                      </c:pt>
                      <c:pt idx="13502">
                        <c:v>6.7519999999999998</c:v>
                      </c:pt>
                      <c:pt idx="13503">
                        <c:v>6.7530000000000001</c:v>
                      </c:pt>
                      <c:pt idx="13504">
                        <c:v>6.7530000000000001</c:v>
                      </c:pt>
                      <c:pt idx="13505">
                        <c:v>6.7539999999999996</c:v>
                      </c:pt>
                      <c:pt idx="13506">
                        <c:v>6.7539999999999996</c:v>
                      </c:pt>
                      <c:pt idx="13507">
                        <c:v>6.7549999999999999</c:v>
                      </c:pt>
                      <c:pt idx="13508">
                        <c:v>6.7549999999999999</c:v>
                      </c:pt>
                      <c:pt idx="13509">
                        <c:v>6.7560000000000002</c:v>
                      </c:pt>
                      <c:pt idx="13510">
                        <c:v>6.7560000000000002</c:v>
                      </c:pt>
                      <c:pt idx="13511">
                        <c:v>6.7569999999999997</c:v>
                      </c:pt>
                      <c:pt idx="13512">
                        <c:v>6.7569999999999997</c:v>
                      </c:pt>
                      <c:pt idx="13513">
                        <c:v>6.758</c:v>
                      </c:pt>
                      <c:pt idx="13514">
                        <c:v>6.758</c:v>
                      </c:pt>
                      <c:pt idx="13515">
                        <c:v>6.7590000000000003</c:v>
                      </c:pt>
                      <c:pt idx="13516">
                        <c:v>6.7590000000000003</c:v>
                      </c:pt>
                      <c:pt idx="13517">
                        <c:v>6.76</c:v>
                      </c:pt>
                      <c:pt idx="13518">
                        <c:v>6.76</c:v>
                      </c:pt>
                      <c:pt idx="13519">
                        <c:v>6.7610000000000001</c:v>
                      </c:pt>
                      <c:pt idx="13520">
                        <c:v>6.7610000000000001</c:v>
                      </c:pt>
                      <c:pt idx="13521">
                        <c:v>6.7619999999999996</c:v>
                      </c:pt>
                      <c:pt idx="13522">
                        <c:v>6.7619999999999996</c:v>
                      </c:pt>
                      <c:pt idx="13523">
                        <c:v>6.7629999999999999</c:v>
                      </c:pt>
                      <c:pt idx="13524">
                        <c:v>6.7629999999999999</c:v>
                      </c:pt>
                      <c:pt idx="13525">
                        <c:v>6.7640000000000002</c:v>
                      </c:pt>
                      <c:pt idx="13526">
                        <c:v>6.7640000000000002</c:v>
                      </c:pt>
                      <c:pt idx="13527">
                        <c:v>6.7649999999999997</c:v>
                      </c:pt>
                      <c:pt idx="13528">
                        <c:v>6.7649999999999997</c:v>
                      </c:pt>
                      <c:pt idx="13529">
                        <c:v>6.766</c:v>
                      </c:pt>
                      <c:pt idx="13530">
                        <c:v>6.766</c:v>
                      </c:pt>
                      <c:pt idx="13531">
                        <c:v>6.7670000000000003</c:v>
                      </c:pt>
                      <c:pt idx="13532">
                        <c:v>6.7670000000000003</c:v>
                      </c:pt>
                      <c:pt idx="13533">
                        <c:v>6.7679999999999998</c:v>
                      </c:pt>
                      <c:pt idx="13534">
                        <c:v>6.7679999999999998</c:v>
                      </c:pt>
                      <c:pt idx="13535">
                        <c:v>6.7690000000000001</c:v>
                      </c:pt>
                      <c:pt idx="13536">
                        <c:v>6.7690000000000001</c:v>
                      </c:pt>
                      <c:pt idx="13537">
                        <c:v>6.77</c:v>
                      </c:pt>
                      <c:pt idx="13538">
                        <c:v>6.77</c:v>
                      </c:pt>
                      <c:pt idx="13539">
                        <c:v>6.7709999999999999</c:v>
                      </c:pt>
                      <c:pt idx="13540">
                        <c:v>6.7709999999999999</c:v>
                      </c:pt>
                      <c:pt idx="13541">
                        <c:v>6.7720000000000002</c:v>
                      </c:pt>
                      <c:pt idx="13542">
                        <c:v>6.7720000000000002</c:v>
                      </c:pt>
                      <c:pt idx="13543">
                        <c:v>6.7729999999999997</c:v>
                      </c:pt>
                      <c:pt idx="13544">
                        <c:v>6.7729999999999997</c:v>
                      </c:pt>
                      <c:pt idx="13545">
                        <c:v>6.774</c:v>
                      </c:pt>
                      <c:pt idx="13546">
                        <c:v>6.774</c:v>
                      </c:pt>
                      <c:pt idx="13547">
                        <c:v>6.7750000000000004</c:v>
                      </c:pt>
                      <c:pt idx="13548">
                        <c:v>6.7750000000000004</c:v>
                      </c:pt>
                      <c:pt idx="13549">
                        <c:v>6.7759999999999998</c:v>
                      </c:pt>
                      <c:pt idx="13550">
                        <c:v>6.7759999999999998</c:v>
                      </c:pt>
                      <c:pt idx="13551">
                        <c:v>6.7770000000000001</c:v>
                      </c:pt>
                      <c:pt idx="13552">
                        <c:v>6.7770000000000001</c:v>
                      </c:pt>
                      <c:pt idx="13553">
                        <c:v>6.7779999999999996</c:v>
                      </c:pt>
                      <c:pt idx="13554">
                        <c:v>6.7779999999999996</c:v>
                      </c:pt>
                      <c:pt idx="13555">
                        <c:v>6.7789999999999999</c:v>
                      </c:pt>
                      <c:pt idx="13556">
                        <c:v>6.7789999999999999</c:v>
                      </c:pt>
                      <c:pt idx="13557">
                        <c:v>6.78</c:v>
                      </c:pt>
                      <c:pt idx="13558">
                        <c:v>6.78</c:v>
                      </c:pt>
                      <c:pt idx="13559">
                        <c:v>6.7809999999999997</c:v>
                      </c:pt>
                      <c:pt idx="13560">
                        <c:v>6.7809999999999997</c:v>
                      </c:pt>
                      <c:pt idx="13561">
                        <c:v>6.782</c:v>
                      </c:pt>
                      <c:pt idx="13562">
                        <c:v>6.782</c:v>
                      </c:pt>
                      <c:pt idx="13563">
                        <c:v>6.7830000000000004</c:v>
                      </c:pt>
                      <c:pt idx="13564">
                        <c:v>6.7830000000000004</c:v>
                      </c:pt>
                      <c:pt idx="13565">
                        <c:v>6.7839999999999998</c:v>
                      </c:pt>
                      <c:pt idx="13566">
                        <c:v>6.7839999999999998</c:v>
                      </c:pt>
                      <c:pt idx="13567">
                        <c:v>6.7850000000000001</c:v>
                      </c:pt>
                      <c:pt idx="13568">
                        <c:v>6.7850000000000001</c:v>
                      </c:pt>
                      <c:pt idx="13569">
                        <c:v>6.7859999999999996</c:v>
                      </c:pt>
                      <c:pt idx="13570">
                        <c:v>6.7859999999999996</c:v>
                      </c:pt>
                      <c:pt idx="13571">
                        <c:v>6.7869999999999999</c:v>
                      </c:pt>
                      <c:pt idx="13572">
                        <c:v>6.7869999999999999</c:v>
                      </c:pt>
                      <c:pt idx="13573">
                        <c:v>6.7880000000000003</c:v>
                      </c:pt>
                      <c:pt idx="13574">
                        <c:v>6.7880000000000003</c:v>
                      </c:pt>
                      <c:pt idx="13575">
                        <c:v>6.7889999999999997</c:v>
                      </c:pt>
                      <c:pt idx="13576">
                        <c:v>6.7889999999999997</c:v>
                      </c:pt>
                      <c:pt idx="13577">
                        <c:v>6.79</c:v>
                      </c:pt>
                      <c:pt idx="13578">
                        <c:v>6.79</c:v>
                      </c:pt>
                      <c:pt idx="13579">
                        <c:v>6.7910000000000004</c:v>
                      </c:pt>
                      <c:pt idx="13580">
                        <c:v>6.7910000000000004</c:v>
                      </c:pt>
                      <c:pt idx="13581">
                        <c:v>6.7919999999999998</c:v>
                      </c:pt>
                      <c:pt idx="13582">
                        <c:v>6.7919999999999998</c:v>
                      </c:pt>
                      <c:pt idx="13583">
                        <c:v>6.7930000000000001</c:v>
                      </c:pt>
                      <c:pt idx="13584">
                        <c:v>6.7930000000000001</c:v>
                      </c:pt>
                      <c:pt idx="13585">
                        <c:v>6.7939999999999996</c:v>
                      </c:pt>
                      <c:pt idx="13586">
                        <c:v>6.7939999999999996</c:v>
                      </c:pt>
                      <c:pt idx="13587">
                        <c:v>6.7949999999999999</c:v>
                      </c:pt>
                      <c:pt idx="13588">
                        <c:v>6.7949999999999999</c:v>
                      </c:pt>
                      <c:pt idx="13589">
                        <c:v>6.7960000000000003</c:v>
                      </c:pt>
                      <c:pt idx="13590">
                        <c:v>6.7960000000000003</c:v>
                      </c:pt>
                      <c:pt idx="13591">
                        <c:v>6.7969999999999997</c:v>
                      </c:pt>
                      <c:pt idx="13592">
                        <c:v>6.7969999999999997</c:v>
                      </c:pt>
                      <c:pt idx="13593">
                        <c:v>6.798</c:v>
                      </c:pt>
                      <c:pt idx="13594">
                        <c:v>6.798</c:v>
                      </c:pt>
                      <c:pt idx="13595">
                        <c:v>6.7990000000000004</c:v>
                      </c:pt>
                      <c:pt idx="13596">
                        <c:v>6.7990000000000004</c:v>
                      </c:pt>
                      <c:pt idx="13597">
                        <c:v>6.8</c:v>
                      </c:pt>
                      <c:pt idx="13598">
                        <c:v>6.8</c:v>
                      </c:pt>
                      <c:pt idx="13599">
                        <c:v>6.8010000000000002</c:v>
                      </c:pt>
                      <c:pt idx="13600">
                        <c:v>6.8010000000000002</c:v>
                      </c:pt>
                      <c:pt idx="13601">
                        <c:v>6.8019999999999996</c:v>
                      </c:pt>
                      <c:pt idx="13602">
                        <c:v>6.8019999999999996</c:v>
                      </c:pt>
                      <c:pt idx="13603">
                        <c:v>6.8029999999999999</c:v>
                      </c:pt>
                      <c:pt idx="13604">
                        <c:v>6.8029999999999999</c:v>
                      </c:pt>
                      <c:pt idx="13605">
                        <c:v>6.8040000000000003</c:v>
                      </c:pt>
                      <c:pt idx="13606">
                        <c:v>6.8040000000000003</c:v>
                      </c:pt>
                      <c:pt idx="13607">
                        <c:v>6.8049999999999997</c:v>
                      </c:pt>
                      <c:pt idx="13608">
                        <c:v>6.8049999999999997</c:v>
                      </c:pt>
                      <c:pt idx="13609">
                        <c:v>6.806</c:v>
                      </c:pt>
                      <c:pt idx="13610">
                        <c:v>6.806</c:v>
                      </c:pt>
                      <c:pt idx="13611">
                        <c:v>6.8070000000000004</c:v>
                      </c:pt>
                      <c:pt idx="13612">
                        <c:v>6.8070000000000004</c:v>
                      </c:pt>
                      <c:pt idx="13613">
                        <c:v>6.8079999999999998</c:v>
                      </c:pt>
                      <c:pt idx="13614">
                        <c:v>6.8079999999999998</c:v>
                      </c:pt>
                      <c:pt idx="13615">
                        <c:v>6.8090000000000002</c:v>
                      </c:pt>
                      <c:pt idx="13616">
                        <c:v>6.8090000000000002</c:v>
                      </c:pt>
                      <c:pt idx="13617">
                        <c:v>6.81</c:v>
                      </c:pt>
                      <c:pt idx="13618">
                        <c:v>6.81</c:v>
                      </c:pt>
                      <c:pt idx="13619">
                        <c:v>6.8109999999999999</c:v>
                      </c:pt>
                      <c:pt idx="13620">
                        <c:v>6.8109999999999999</c:v>
                      </c:pt>
                      <c:pt idx="13621">
                        <c:v>6.8120000000000003</c:v>
                      </c:pt>
                      <c:pt idx="13622">
                        <c:v>6.8120000000000003</c:v>
                      </c:pt>
                      <c:pt idx="13623">
                        <c:v>6.8129999999999997</c:v>
                      </c:pt>
                      <c:pt idx="13624">
                        <c:v>6.8129999999999997</c:v>
                      </c:pt>
                      <c:pt idx="13625">
                        <c:v>6.8140000000000001</c:v>
                      </c:pt>
                      <c:pt idx="13626">
                        <c:v>6.8140000000000001</c:v>
                      </c:pt>
                      <c:pt idx="13627">
                        <c:v>6.8150000000000004</c:v>
                      </c:pt>
                      <c:pt idx="13628">
                        <c:v>6.8150000000000004</c:v>
                      </c:pt>
                      <c:pt idx="13629">
                        <c:v>6.8159999999999998</c:v>
                      </c:pt>
                      <c:pt idx="13630">
                        <c:v>6.8159999999999998</c:v>
                      </c:pt>
                      <c:pt idx="13631">
                        <c:v>6.8170000000000002</c:v>
                      </c:pt>
                      <c:pt idx="13632">
                        <c:v>6.8170000000000002</c:v>
                      </c:pt>
                      <c:pt idx="13633">
                        <c:v>6.8179999999999996</c:v>
                      </c:pt>
                      <c:pt idx="13634">
                        <c:v>6.8179999999999996</c:v>
                      </c:pt>
                      <c:pt idx="13635">
                        <c:v>6.819</c:v>
                      </c:pt>
                      <c:pt idx="13636">
                        <c:v>6.819</c:v>
                      </c:pt>
                      <c:pt idx="13637">
                        <c:v>6.82</c:v>
                      </c:pt>
                      <c:pt idx="13638">
                        <c:v>6.82</c:v>
                      </c:pt>
                      <c:pt idx="13639">
                        <c:v>6.8209999999999997</c:v>
                      </c:pt>
                      <c:pt idx="13640">
                        <c:v>6.8209999999999997</c:v>
                      </c:pt>
                      <c:pt idx="13641">
                        <c:v>6.8220000000000001</c:v>
                      </c:pt>
                      <c:pt idx="13642">
                        <c:v>6.8220000000000001</c:v>
                      </c:pt>
                      <c:pt idx="13643">
                        <c:v>6.8230000000000004</c:v>
                      </c:pt>
                      <c:pt idx="13644">
                        <c:v>6.8230000000000004</c:v>
                      </c:pt>
                      <c:pt idx="13645">
                        <c:v>6.8239999999999998</c:v>
                      </c:pt>
                      <c:pt idx="13646">
                        <c:v>6.8239999999999998</c:v>
                      </c:pt>
                      <c:pt idx="13647">
                        <c:v>6.8250000000000002</c:v>
                      </c:pt>
                      <c:pt idx="13648">
                        <c:v>6.8250000000000002</c:v>
                      </c:pt>
                      <c:pt idx="13649">
                        <c:v>6.8259999999999996</c:v>
                      </c:pt>
                      <c:pt idx="13650">
                        <c:v>6.8259999999999996</c:v>
                      </c:pt>
                      <c:pt idx="13651">
                        <c:v>6.827</c:v>
                      </c:pt>
                      <c:pt idx="13652">
                        <c:v>6.827</c:v>
                      </c:pt>
                      <c:pt idx="13653">
                        <c:v>6.8280000000000003</c:v>
                      </c:pt>
                      <c:pt idx="13654">
                        <c:v>6.8280000000000003</c:v>
                      </c:pt>
                      <c:pt idx="13655">
                        <c:v>6.8289999999999997</c:v>
                      </c:pt>
                      <c:pt idx="13656">
                        <c:v>6.8289999999999997</c:v>
                      </c:pt>
                      <c:pt idx="13657">
                        <c:v>6.83</c:v>
                      </c:pt>
                      <c:pt idx="13658">
                        <c:v>6.83</c:v>
                      </c:pt>
                      <c:pt idx="13659">
                        <c:v>6.8310000000000004</c:v>
                      </c:pt>
                      <c:pt idx="13660">
                        <c:v>6.8310000000000004</c:v>
                      </c:pt>
                      <c:pt idx="13661">
                        <c:v>6.8319999999999999</c:v>
                      </c:pt>
                      <c:pt idx="13662">
                        <c:v>6.8319999999999999</c:v>
                      </c:pt>
                      <c:pt idx="13663">
                        <c:v>6.8330000000000002</c:v>
                      </c:pt>
                      <c:pt idx="13664">
                        <c:v>6.8330000000000002</c:v>
                      </c:pt>
                      <c:pt idx="13665">
                        <c:v>6.8339999999999996</c:v>
                      </c:pt>
                      <c:pt idx="13666">
                        <c:v>6.8339999999999996</c:v>
                      </c:pt>
                      <c:pt idx="13667">
                        <c:v>6.835</c:v>
                      </c:pt>
                      <c:pt idx="13668">
                        <c:v>6.835</c:v>
                      </c:pt>
                      <c:pt idx="13669">
                        <c:v>6.8360000000000003</c:v>
                      </c:pt>
                      <c:pt idx="13670">
                        <c:v>6.8360000000000003</c:v>
                      </c:pt>
                      <c:pt idx="13671">
                        <c:v>6.8369999999999997</c:v>
                      </c:pt>
                      <c:pt idx="13672">
                        <c:v>6.8369999999999997</c:v>
                      </c:pt>
                      <c:pt idx="13673">
                        <c:v>6.8380000000000001</c:v>
                      </c:pt>
                      <c:pt idx="13674">
                        <c:v>6.8380000000000001</c:v>
                      </c:pt>
                      <c:pt idx="13675">
                        <c:v>6.8390000000000004</c:v>
                      </c:pt>
                      <c:pt idx="13676">
                        <c:v>6.8390000000000004</c:v>
                      </c:pt>
                      <c:pt idx="13677">
                        <c:v>6.84</c:v>
                      </c:pt>
                      <c:pt idx="13678">
                        <c:v>6.84</c:v>
                      </c:pt>
                      <c:pt idx="13679">
                        <c:v>6.8410000000000002</c:v>
                      </c:pt>
                      <c:pt idx="13680">
                        <c:v>6.8410000000000002</c:v>
                      </c:pt>
                      <c:pt idx="13681">
                        <c:v>6.8419999999999996</c:v>
                      </c:pt>
                      <c:pt idx="13682">
                        <c:v>6.8419999999999996</c:v>
                      </c:pt>
                      <c:pt idx="13683">
                        <c:v>6.843</c:v>
                      </c:pt>
                      <c:pt idx="13684">
                        <c:v>6.843</c:v>
                      </c:pt>
                      <c:pt idx="13685">
                        <c:v>6.8440000000000003</c:v>
                      </c:pt>
                      <c:pt idx="13686">
                        <c:v>6.8440000000000003</c:v>
                      </c:pt>
                      <c:pt idx="13687">
                        <c:v>6.8449999999999998</c:v>
                      </c:pt>
                      <c:pt idx="13688">
                        <c:v>6.8449999999999998</c:v>
                      </c:pt>
                      <c:pt idx="13689">
                        <c:v>6.8460000000000001</c:v>
                      </c:pt>
                      <c:pt idx="13690">
                        <c:v>6.8460000000000001</c:v>
                      </c:pt>
                      <c:pt idx="13691">
                        <c:v>6.8470000000000004</c:v>
                      </c:pt>
                      <c:pt idx="13692">
                        <c:v>6.8470000000000004</c:v>
                      </c:pt>
                      <c:pt idx="13693">
                        <c:v>6.8479999999999999</c:v>
                      </c:pt>
                      <c:pt idx="13694">
                        <c:v>6.8479999999999999</c:v>
                      </c:pt>
                      <c:pt idx="13695">
                        <c:v>6.8490000000000002</c:v>
                      </c:pt>
                      <c:pt idx="13696">
                        <c:v>6.8490000000000002</c:v>
                      </c:pt>
                      <c:pt idx="13697">
                        <c:v>6.85</c:v>
                      </c:pt>
                      <c:pt idx="13698">
                        <c:v>6.85</c:v>
                      </c:pt>
                      <c:pt idx="13699">
                        <c:v>6.851</c:v>
                      </c:pt>
                      <c:pt idx="13700">
                        <c:v>6.851</c:v>
                      </c:pt>
                      <c:pt idx="13701">
                        <c:v>6.8520000000000003</c:v>
                      </c:pt>
                      <c:pt idx="13702">
                        <c:v>6.8520000000000003</c:v>
                      </c:pt>
                      <c:pt idx="13703">
                        <c:v>6.8529999999999998</c:v>
                      </c:pt>
                      <c:pt idx="13704">
                        <c:v>6.8529999999999998</c:v>
                      </c:pt>
                      <c:pt idx="13705">
                        <c:v>6.8540000000000001</c:v>
                      </c:pt>
                      <c:pt idx="13706">
                        <c:v>6.8540000000000001</c:v>
                      </c:pt>
                      <c:pt idx="13707">
                        <c:v>6.8550000000000004</c:v>
                      </c:pt>
                      <c:pt idx="13708">
                        <c:v>6.8550000000000004</c:v>
                      </c:pt>
                      <c:pt idx="13709">
                        <c:v>6.8559999999999999</c:v>
                      </c:pt>
                      <c:pt idx="13710">
                        <c:v>6.8559999999999999</c:v>
                      </c:pt>
                      <c:pt idx="13711">
                        <c:v>6.8570000000000002</c:v>
                      </c:pt>
                      <c:pt idx="13712">
                        <c:v>6.8570000000000002</c:v>
                      </c:pt>
                      <c:pt idx="13713">
                        <c:v>6.8579999999999997</c:v>
                      </c:pt>
                      <c:pt idx="13714">
                        <c:v>6.8579999999999997</c:v>
                      </c:pt>
                      <c:pt idx="13715">
                        <c:v>6.859</c:v>
                      </c:pt>
                      <c:pt idx="13716">
                        <c:v>6.859</c:v>
                      </c:pt>
                      <c:pt idx="13717">
                        <c:v>6.86</c:v>
                      </c:pt>
                      <c:pt idx="13718">
                        <c:v>6.86</c:v>
                      </c:pt>
                      <c:pt idx="13719">
                        <c:v>6.8609999999999998</c:v>
                      </c:pt>
                      <c:pt idx="13720">
                        <c:v>6.8609999999999998</c:v>
                      </c:pt>
                      <c:pt idx="13721">
                        <c:v>6.8620000000000001</c:v>
                      </c:pt>
                      <c:pt idx="13722">
                        <c:v>6.8620000000000001</c:v>
                      </c:pt>
                      <c:pt idx="13723">
                        <c:v>6.8630000000000004</c:v>
                      </c:pt>
                      <c:pt idx="13724">
                        <c:v>6.8630000000000004</c:v>
                      </c:pt>
                      <c:pt idx="13725">
                        <c:v>6.8639999999999999</c:v>
                      </c:pt>
                      <c:pt idx="13726">
                        <c:v>6.8639999999999999</c:v>
                      </c:pt>
                      <c:pt idx="13727">
                        <c:v>6.8650000000000002</c:v>
                      </c:pt>
                      <c:pt idx="13728">
                        <c:v>6.8650000000000002</c:v>
                      </c:pt>
                      <c:pt idx="13729">
                        <c:v>6.8659999999999997</c:v>
                      </c:pt>
                      <c:pt idx="13730">
                        <c:v>6.8659999999999997</c:v>
                      </c:pt>
                      <c:pt idx="13731">
                        <c:v>6.867</c:v>
                      </c:pt>
                      <c:pt idx="13732">
                        <c:v>6.867</c:v>
                      </c:pt>
                      <c:pt idx="13733">
                        <c:v>6.8680000000000003</c:v>
                      </c:pt>
                      <c:pt idx="13734">
                        <c:v>6.8680000000000003</c:v>
                      </c:pt>
                      <c:pt idx="13735">
                        <c:v>6.8689999999999998</c:v>
                      </c:pt>
                      <c:pt idx="13736">
                        <c:v>6.8689999999999998</c:v>
                      </c:pt>
                      <c:pt idx="13737">
                        <c:v>6.87</c:v>
                      </c:pt>
                      <c:pt idx="13738">
                        <c:v>6.87</c:v>
                      </c:pt>
                      <c:pt idx="13739">
                        <c:v>6.8710000000000004</c:v>
                      </c:pt>
                      <c:pt idx="13740">
                        <c:v>6.8710000000000004</c:v>
                      </c:pt>
                      <c:pt idx="13741">
                        <c:v>6.8719999999999999</c:v>
                      </c:pt>
                      <c:pt idx="13742">
                        <c:v>6.8719999999999999</c:v>
                      </c:pt>
                      <c:pt idx="13743">
                        <c:v>6.8730000000000002</c:v>
                      </c:pt>
                      <c:pt idx="13744">
                        <c:v>6.8730000000000002</c:v>
                      </c:pt>
                      <c:pt idx="13745">
                        <c:v>6.8739999999999997</c:v>
                      </c:pt>
                      <c:pt idx="13746">
                        <c:v>6.8739999999999997</c:v>
                      </c:pt>
                      <c:pt idx="13747">
                        <c:v>6.875</c:v>
                      </c:pt>
                      <c:pt idx="13748">
                        <c:v>6.875</c:v>
                      </c:pt>
                      <c:pt idx="13749">
                        <c:v>6.8760000000000003</c:v>
                      </c:pt>
                      <c:pt idx="13750">
                        <c:v>6.8760000000000003</c:v>
                      </c:pt>
                      <c:pt idx="13751">
                        <c:v>6.8769999999999998</c:v>
                      </c:pt>
                      <c:pt idx="13752">
                        <c:v>6.8769999999999998</c:v>
                      </c:pt>
                      <c:pt idx="13753">
                        <c:v>6.8780000000000001</c:v>
                      </c:pt>
                      <c:pt idx="13754">
                        <c:v>6.8780000000000001</c:v>
                      </c:pt>
                      <c:pt idx="13755">
                        <c:v>6.8789999999999996</c:v>
                      </c:pt>
                      <c:pt idx="13756">
                        <c:v>6.8789999999999996</c:v>
                      </c:pt>
                      <c:pt idx="13757">
                        <c:v>6.88</c:v>
                      </c:pt>
                      <c:pt idx="13758">
                        <c:v>6.88</c:v>
                      </c:pt>
                      <c:pt idx="13759">
                        <c:v>6.8810000000000002</c:v>
                      </c:pt>
                      <c:pt idx="13760">
                        <c:v>6.8810000000000002</c:v>
                      </c:pt>
                      <c:pt idx="13761">
                        <c:v>6.8819999999999997</c:v>
                      </c:pt>
                      <c:pt idx="13762">
                        <c:v>6.8819999999999997</c:v>
                      </c:pt>
                      <c:pt idx="13763">
                        <c:v>6.883</c:v>
                      </c:pt>
                      <c:pt idx="13764">
                        <c:v>6.883</c:v>
                      </c:pt>
                      <c:pt idx="13765">
                        <c:v>6.8840000000000003</c:v>
                      </c:pt>
                      <c:pt idx="13766">
                        <c:v>6.8840000000000003</c:v>
                      </c:pt>
                      <c:pt idx="13767">
                        <c:v>6.8849999999999998</c:v>
                      </c:pt>
                      <c:pt idx="13768">
                        <c:v>6.8849999999999998</c:v>
                      </c:pt>
                      <c:pt idx="13769">
                        <c:v>6.8860000000000001</c:v>
                      </c:pt>
                      <c:pt idx="13770">
                        <c:v>6.8860000000000001</c:v>
                      </c:pt>
                      <c:pt idx="13771">
                        <c:v>6.8869999999999996</c:v>
                      </c:pt>
                      <c:pt idx="13772">
                        <c:v>6.8869999999999996</c:v>
                      </c:pt>
                      <c:pt idx="13773">
                        <c:v>6.8879999999999999</c:v>
                      </c:pt>
                      <c:pt idx="13774">
                        <c:v>6.8879999999999999</c:v>
                      </c:pt>
                      <c:pt idx="13775">
                        <c:v>6.8890000000000002</c:v>
                      </c:pt>
                      <c:pt idx="13776">
                        <c:v>6.8890000000000002</c:v>
                      </c:pt>
                      <c:pt idx="13777">
                        <c:v>6.89</c:v>
                      </c:pt>
                      <c:pt idx="13778">
                        <c:v>6.89</c:v>
                      </c:pt>
                      <c:pt idx="13779">
                        <c:v>6.891</c:v>
                      </c:pt>
                      <c:pt idx="13780">
                        <c:v>6.891</c:v>
                      </c:pt>
                      <c:pt idx="13781">
                        <c:v>6.8920000000000003</c:v>
                      </c:pt>
                      <c:pt idx="13782">
                        <c:v>6.8920000000000003</c:v>
                      </c:pt>
                      <c:pt idx="13783">
                        <c:v>6.8929999999999998</c:v>
                      </c:pt>
                      <c:pt idx="13784">
                        <c:v>6.8929999999999998</c:v>
                      </c:pt>
                      <c:pt idx="13785">
                        <c:v>6.8940000000000001</c:v>
                      </c:pt>
                      <c:pt idx="13786">
                        <c:v>6.8940000000000001</c:v>
                      </c:pt>
                      <c:pt idx="13787">
                        <c:v>6.8949999999999996</c:v>
                      </c:pt>
                      <c:pt idx="13788">
                        <c:v>6.8949999999999996</c:v>
                      </c:pt>
                      <c:pt idx="13789">
                        <c:v>6.8959999999999999</c:v>
                      </c:pt>
                      <c:pt idx="13790">
                        <c:v>6.8959999999999999</c:v>
                      </c:pt>
                      <c:pt idx="13791">
                        <c:v>6.8970000000000002</c:v>
                      </c:pt>
                      <c:pt idx="13792">
                        <c:v>6.8970000000000002</c:v>
                      </c:pt>
                      <c:pt idx="13793">
                        <c:v>6.8979999999999997</c:v>
                      </c:pt>
                      <c:pt idx="13794">
                        <c:v>6.8979999999999997</c:v>
                      </c:pt>
                      <c:pt idx="13795">
                        <c:v>6.899</c:v>
                      </c:pt>
                      <c:pt idx="13796">
                        <c:v>6.899</c:v>
                      </c:pt>
                      <c:pt idx="13797">
                        <c:v>6.9</c:v>
                      </c:pt>
                      <c:pt idx="13798">
                        <c:v>6.9</c:v>
                      </c:pt>
                      <c:pt idx="13799">
                        <c:v>6.9009999999999998</c:v>
                      </c:pt>
                      <c:pt idx="13800">
                        <c:v>6.9009999999999998</c:v>
                      </c:pt>
                      <c:pt idx="13801">
                        <c:v>6.9020000000000001</c:v>
                      </c:pt>
                      <c:pt idx="13802">
                        <c:v>6.9020000000000001</c:v>
                      </c:pt>
                      <c:pt idx="13803">
                        <c:v>6.9029999999999996</c:v>
                      </c:pt>
                      <c:pt idx="13804">
                        <c:v>6.9029999999999996</c:v>
                      </c:pt>
                      <c:pt idx="13805">
                        <c:v>6.9039999999999999</c:v>
                      </c:pt>
                      <c:pt idx="13806">
                        <c:v>6.9039999999999999</c:v>
                      </c:pt>
                      <c:pt idx="13807">
                        <c:v>6.9050000000000002</c:v>
                      </c:pt>
                      <c:pt idx="13808">
                        <c:v>6.9050000000000002</c:v>
                      </c:pt>
                      <c:pt idx="13809">
                        <c:v>6.9059999999999997</c:v>
                      </c:pt>
                      <c:pt idx="13810">
                        <c:v>6.9059999999999997</c:v>
                      </c:pt>
                      <c:pt idx="13811">
                        <c:v>6.907</c:v>
                      </c:pt>
                      <c:pt idx="13812">
                        <c:v>6.907</c:v>
                      </c:pt>
                      <c:pt idx="13813">
                        <c:v>6.9080000000000004</c:v>
                      </c:pt>
                      <c:pt idx="13814">
                        <c:v>6.9080000000000004</c:v>
                      </c:pt>
                      <c:pt idx="13815">
                        <c:v>6.9089999999999998</c:v>
                      </c:pt>
                      <c:pt idx="13816">
                        <c:v>6.9089999999999998</c:v>
                      </c:pt>
                      <c:pt idx="13817">
                        <c:v>6.91</c:v>
                      </c:pt>
                      <c:pt idx="13818">
                        <c:v>6.91</c:v>
                      </c:pt>
                      <c:pt idx="13819">
                        <c:v>6.9109999999999996</c:v>
                      </c:pt>
                      <c:pt idx="13820">
                        <c:v>6.9109999999999996</c:v>
                      </c:pt>
                      <c:pt idx="13821">
                        <c:v>6.9119999999999999</c:v>
                      </c:pt>
                      <c:pt idx="13822">
                        <c:v>6.9119999999999999</c:v>
                      </c:pt>
                      <c:pt idx="13823">
                        <c:v>6.9130000000000003</c:v>
                      </c:pt>
                      <c:pt idx="13824">
                        <c:v>6.9130000000000003</c:v>
                      </c:pt>
                      <c:pt idx="13825">
                        <c:v>6.9139999999999997</c:v>
                      </c:pt>
                      <c:pt idx="13826">
                        <c:v>6.9139999999999997</c:v>
                      </c:pt>
                      <c:pt idx="13827">
                        <c:v>6.915</c:v>
                      </c:pt>
                      <c:pt idx="13828">
                        <c:v>6.915</c:v>
                      </c:pt>
                      <c:pt idx="13829">
                        <c:v>6.9160000000000004</c:v>
                      </c:pt>
                      <c:pt idx="13830">
                        <c:v>6.9160000000000004</c:v>
                      </c:pt>
                      <c:pt idx="13831">
                        <c:v>6.9169999999999998</c:v>
                      </c:pt>
                      <c:pt idx="13832">
                        <c:v>6.9169999999999998</c:v>
                      </c:pt>
                      <c:pt idx="13833">
                        <c:v>6.9180000000000001</c:v>
                      </c:pt>
                      <c:pt idx="13834">
                        <c:v>6.9180000000000001</c:v>
                      </c:pt>
                      <c:pt idx="13835">
                        <c:v>6.9189999999999996</c:v>
                      </c:pt>
                      <c:pt idx="13836">
                        <c:v>6.9189999999999996</c:v>
                      </c:pt>
                      <c:pt idx="13837">
                        <c:v>6.92</c:v>
                      </c:pt>
                      <c:pt idx="13838">
                        <c:v>6.92</c:v>
                      </c:pt>
                      <c:pt idx="13839">
                        <c:v>6.9210000000000003</c:v>
                      </c:pt>
                      <c:pt idx="13840">
                        <c:v>6.9210000000000003</c:v>
                      </c:pt>
                      <c:pt idx="13841">
                        <c:v>6.9219999999999997</c:v>
                      </c:pt>
                      <c:pt idx="13842">
                        <c:v>6.9219999999999997</c:v>
                      </c:pt>
                      <c:pt idx="13843">
                        <c:v>6.923</c:v>
                      </c:pt>
                      <c:pt idx="13844">
                        <c:v>6.923</c:v>
                      </c:pt>
                      <c:pt idx="13845">
                        <c:v>6.9240000000000004</c:v>
                      </c:pt>
                      <c:pt idx="13846">
                        <c:v>6.9240000000000004</c:v>
                      </c:pt>
                      <c:pt idx="13847">
                        <c:v>6.9249999999999998</c:v>
                      </c:pt>
                      <c:pt idx="13848">
                        <c:v>6.9249999999999998</c:v>
                      </c:pt>
                      <c:pt idx="13849">
                        <c:v>6.9260000000000002</c:v>
                      </c:pt>
                      <c:pt idx="13850">
                        <c:v>6.9260000000000002</c:v>
                      </c:pt>
                      <c:pt idx="13851">
                        <c:v>6.9269999999999996</c:v>
                      </c:pt>
                      <c:pt idx="13852">
                        <c:v>6.9269999999999996</c:v>
                      </c:pt>
                      <c:pt idx="13853">
                        <c:v>6.9279999999999999</c:v>
                      </c:pt>
                      <c:pt idx="13854">
                        <c:v>6.9279999999999999</c:v>
                      </c:pt>
                      <c:pt idx="13855">
                        <c:v>6.9290000000000003</c:v>
                      </c:pt>
                      <c:pt idx="13856">
                        <c:v>6.9290000000000003</c:v>
                      </c:pt>
                      <c:pt idx="13857">
                        <c:v>6.93</c:v>
                      </c:pt>
                      <c:pt idx="13858">
                        <c:v>6.93</c:v>
                      </c:pt>
                      <c:pt idx="13859">
                        <c:v>6.931</c:v>
                      </c:pt>
                      <c:pt idx="13860">
                        <c:v>6.931</c:v>
                      </c:pt>
                      <c:pt idx="13861">
                        <c:v>6.9320000000000004</c:v>
                      </c:pt>
                      <c:pt idx="13862">
                        <c:v>6.9320000000000004</c:v>
                      </c:pt>
                      <c:pt idx="13863">
                        <c:v>6.9329999999999998</c:v>
                      </c:pt>
                      <c:pt idx="13864">
                        <c:v>6.9329999999999998</c:v>
                      </c:pt>
                      <c:pt idx="13865">
                        <c:v>6.9340000000000002</c:v>
                      </c:pt>
                      <c:pt idx="13866">
                        <c:v>6.9340000000000002</c:v>
                      </c:pt>
                      <c:pt idx="13867">
                        <c:v>6.9349999999999996</c:v>
                      </c:pt>
                      <c:pt idx="13868">
                        <c:v>6.9349999999999996</c:v>
                      </c:pt>
                      <c:pt idx="13869">
                        <c:v>6.9359999999999999</c:v>
                      </c:pt>
                      <c:pt idx="13870">
                        <c:v>6.9359999999999999</c:v>
                      </c:pt>
                      <c:pt idx="13871">
                        <c:v>6.9370000000000003</c:v>
                      </c:pt>
                      <c:pt idx="13872">
                        <c:v>6.9370000000000003</c:v>
                      </c:pt>
                      <c:pt idx="13873">
                        <c:v>6.9379999999999997</c:v>
                      </c:pt>
                      <c:pt idx="13874">
                        <c:v>6.9379999999999997</c:v>
                      </c:pt>
                      <c:pt idx="13875">
                        <c:v>6.9390000000000001</c:v>
                      </c:pt>
                      <c:pt idx="13876">
                        <c:v>6.9390000000000001</c:v>
                      </c:pt>
                      <c:pt idx="13877">
                        <c:v>6.94</c:v>
                      </c:pt>
                      <c:pt idx="13878">
                        <c:v>6.94</c:v>
                      </c:pt>
                      <c:pt idx="13879">
                        <c:v>6.9409999999999998</c:v>
                      </c:pt>
                      <c:pt idx="13880">
                        <c:v>6.9409999999999998</c:v>
                      </c:pt>
                      <c:pt idx="13881">
                        <c:v>6.9420000000000002</c:v>
                      </c:pt>
                      <c:pt idx="13882">
                        <c:v>6.9420000000000002</c:v>
                      </c:pt>
                      <c:pt idx="13883">
                        <c:v>6.9429999999999996</c:v>
                      </c:pt>
                      <c:pt idx="13884">
                        <c:v>6.9429999999999996</c:v>
                      </c:pt>
                      <c:pt idx="13885">
                        <c:v>6.944</c:v>
                      </c:pt>
                      <c:pt idx="13886">
                        <c:v>6.944</c:v>
                      </c:pt>
                      <c:pt idx="13887">
                        <c:v>6.9450000000000003</c:v>
                      </c:pt>
                      <c:pt idx="13888">
                        <c:v>6.9450000000000003</c:v>
                      </c:pt>
                      <c:pt idx="13889">
                        <c:v>6.9459999999999997</c:v>
                      </c:pt>
                      <c:pt idx="13890">
                        <c:v>6.9459999999999997</c:v>
                      </c:pt>
                      <c:pt idx="13891">
                        <c:v>6.9470000000000001</c:v>
                      </c:pt>
                      <c:pt idx="13892">
                        <c:v>6.9470000000000001</c:v>
                      </c:pt>
                      <c:pt idx="13893">
                        <c:v>6.9480000000000004</c:v>
                      </c:pt>
                      <c:pt idx="13894">
                        <c:v>6.9480000000000004</c:v>
                      </c:pt>
                      <c:pt idx="13895">
                        <c:v>6.9489999999999998</c:v>
                      </c:pt>
                      <c:pt idx="13896">
                        <c:v>6.9489999999999998</c:v>
                      </c:pt>
                      <c:pt idx="13897">
                        <c:v>6.95</c:v>
                      </c:pt>
                      <c:pt idx="13898">
                        <c:v>6.95</c:v>
                      </c:pt>
                      <c:pt idx="13899">
                        <c:v>6.9509999999999996</c:v>
                      </c:pt>
                      <c:pt idx="13900">
                        <c:v>6.9509999999999996</c:v>
                      </c:pt>
                      <c:pt idx="13901">
                        <c:v>6.952</c:v>
                      </c:pt>
                      <c:pt idx="13902">
                        <c:v>6.952</c:v>
                      </c:pt>
                      <c:pt idx="13903">
                        <c:v>6.9530000000000003</c:v>
                      </c:pt>
                      <c:pt idx="13904">
                        <c:v>6.9530000000000003</c:v>
                      </c:pt>
                      <c:pt idx="13905">
                        <c:v>6.9539999999999997</c:v>
                      </c:pt>
                      <c:pt idx="13906">
                        <c:v>6.9539999999999997</c:v>
                      </c:pt>
                      <c:pt idx="13907">
                        <c:v>6.9550000000000001</c:v>
                      </c:pt>
                      <c:pt idx="13908">
                        <c:v>6.9550000000000001</c:v>
                      </c:pt>
                      <c:pt idx="13909">
                        <c:v>6.9560000000000004</c:v>
                      </c:pt>
                      <c:pt idx="13910">
                        <c:v>6.9560000000000004</c:v>
                      </c:pt>
                      <c:pt idx="13911">
                        <c:v>6.9569999999999999</c:v>
                      </c:pt>
                      <c:pt idx="13912">
                        <c:v>6.9569999999999999</c:v>
                      </c:pt>
                      <c:pt idx="13913">
                        <c:v>6.9580000000000002</c:v>
                      </c:pt>
                      <c:pt idx="13914">
                        <c:v>6.9580000000000002</c:v>
                      </c:pt>
                      <c:pt idx="13915">
                        <c:v>6.9589999999999996</c:v>
                      </c:pt>
                      <c:pt idx="13916">
                        <c:v>6.9589999999999996</c:v>
                      </c:pt>
                      <c:pt idx="13917">
                        <c:v>6.96</c:v>
                      </c:pt>
                      <c:pt idx="13918">
                        <c:v>6.96</c:v>
                      </c:pt>
                      <c:pt idx="13919">
                        <c:v>6.9610000000000003</c:v>
                      </c:pt>
                      <c:pt idx="13920">
                        <c:v>6.9610000000000003</c:v>
                      </c:pt>
                      <c:pt idx="13921">
                        <c:v>6.9619999999999997</c:v>
                      </c:pt>
                      <c:pt idx="13922">
                        <c:v>6.9619999999999997</c:v>
                      </c:pt>
                      <c:pt idx="13923">
                        <c:v>6.9630000000000001</c:v>
                      </c:pt>
                      <c:pt idx="13924">
                        <c:v>6.9630000000000001</c:v>
                      </c:pt>
                      <c:pt idx="13925">
                        <c:v>6.9640000000000004</c:v>
                      </c:pt>
                      <c:pt idx="13926">
                        <c:v>6.9640000000000004</c:v>
                      </c:pt>
                      <c:pt idx="13927">
                        <c:v>6.9649999999999999</c:v>
                      </c:pt>
                      <c:pt idx="13928">
                        <c:v>6.9649999999999999</c:v>
                      </c:pt>
                      <c:pt idx="13929">
                        <c:v>6.9660000000000002</c:v>
                      </c:pt>
                      <c:pt idx="13930">
                        <c:v>6.9660000000000002</c:v>
                      </c:pt>
                      <c:pt idx="13931">
                        <c:v>6.9669999999999996</c:v>
                      </c:pt>
                      <c:pt idx="13932">
                        <c:v>6.9669999999999996</c:v>
                      </c:pt>
                      <c:pt idx="13933">
                        <c:v>6.968</c:v>
                      </c:pt>
                      <c:pt idx="13934">
                        <c:v>6.968</c:v>
                      </c:pt>
                      <c:pt idx="13935">
                        <c:v>6.9690000000000003</c:v>
                      </c:pt>
                      <c:pt idx="13936">
                        <c:v>6.9690000000000003</c:v>
                      </c:pt>
                      <c:pt idx="13937">
                        <c:v>6.97</c:v>
                      </c:pt>
                      <c:pt idx="13938">
                        <c:v>6.97</c:v>
                      </c:pt>
                      <c:pt idx="13939">
                        <c:v>6.9710000000000001</c:v>
                      </c:pt>
                      <c:pt idx="13940">
                        <c:v>6.9710000000000001</c:v>
                      </c:pt>
                      <c:pt idx="13941">
                        <c:v>6.9720000000000004</c:v>
                      </c:pt>
                      <c:pt idx="13942">
                        <c:v>6.9720000000000004</c:v>
                      </c:pt>
                      <c:pt idx="13943">
                        <c:v>6.9729999999999999</c:v>
                      </c:pt>
                      <c:pt idx="13944">
                        <c:v>6.9729999999999999</c:v>
                      </c:pt>
                      <c:pt idx="13945">
                        <c:v>6.9740000000000002</c:v>
                      </c:pt>
                      <c:pt idx="13946">
                        <c:v>6.9740000000000002</c:v>
                      </c:pt>
                      <c:pt idx="13947">
                        <c:v>6.9749999999999996</c:v>
                      </c:pt>
                      <c:pt idx="13948">
                        <c:v>6.9749999999999996</c:v>
                      </c:pt>
                      <c:pt idx="13949">
                        <c:v>6.976</c:v>
                      </c:pt>
                      <c:pt idx="13950">
                        <c:v>6.976</c:v>
                      </c:pt>
                      <c:pt idx="13951">
                        <c:v>6.9770000000000003</c:v>
                      </c:pt>
                      <c:pt idx="13952">
                        <c:v>6.9770000000000003</c:v>
                      </c:pt>
                      <c:pt idx="13953">
                        <c:v>6.9779999999999998</c:v>
                      </c:pt>
                      <c:pt idx="13954">
                        <c:v>6.9779999999999998</c:v>
                      </c:pt>
                      <c:pt idx="13955">
                        <c:v>6.9790000000000001</c:v>
                      </c:pt>
                      <c:pt idx="13956">
                        <c:v>6.9790000000000001</c:v>
                      </c:pt>
                      <c:pt idx="13957">
                        <c:v>6.98</c:v>
                      </c:pt>
                      <c:pt idx="13958">
                        <c:v>6.98</c:v>
                      </c:pt>
                      <c:pt idx="13959">
                        <c:v>6.9809999999999999</c:v>
                      </c:pt>
                      <c:pt idx="13960">
                        <c:v>6.9809999999999999</c:v>
                      </c:pt>
                      <c:pt idx="13961">
                        <c:v>6.9820000000000002</c:v>
                      </c:pt>
                      <c:pt idx="13962">
                        <c:v>6.9820000000000002</c:v>
                      </c:pt>
                      <c:pt idx="13963">
                        <c:v>6.9829999999999997</c:v>
                      </c:pt>
                      <c:pt idx="13964">
                        <c:v>6.9829999999999997</c:v>
                      </c:pt>
                      <c:pt idx="13965">
                        <c:v>6.984</c:v>
                      </c:pt>
                      <c:pt idx="13966">
                        <c:v>6.984</c:v>
                      </c:pt>
                      <c:pt idx="13967">
                        <c:v>6.9850000000000003</c:v>
                      </c:pt>
                      <c:pt idx="13968">
                        <c:v>6.9850000000000003</c:v>
                      </c:pt>
                      <c:pt idx="13969">
                        <c:v>6.9859999999999998</c:v>
                      </c:pt>
                      <c:pt idx="13970">
                        <c:v>6.9859999999999998</c:v>
                      </c:pt>
                      <c:pt idx="13971">
                        <c:v>6.9870000000000001</c:v>
                      </c:pt>
                      <c:pt idx="13972">
                        <c:v>6.9870000000000001</c:v>
                      </c:pt>
                      <c:pt idx="13973">
                        <c:v>6.9880000000000004</c:v>
                      </c:pt>
                      <c:pt idx="13974">
                        <c:v>6.9880000000000004</c:v>
                      </c:pt>
                      <c:pt idx="13975">
                        <c:v>6.9889999999999999</c:v>
                      </c:pt>
                      <c:pt idx="13976">
                        <c:v>6.9889999999999999</c:v>
                      </c:pt>
                      <c:pt idx="13977">
                        <c:v>6.99</c:v>
                      </c:pt>
                      <c:pt idx="13978">
                        <c:v>6.99</c:v>
                      </c:pt>
                      <c:pt idx="13979">
                        <c:v>6.9909999999999997</c:v>
                      </c:pt>
                      <c:pt idx="13980">
                        <c:v>6.9909999999999997</c:v>
                      </c:pt>
                      <c:pt idx="13981">
                        <c:v>6.992</c:v>
                      </c:pt>
                      <c:pt idx="13982">
                        <c:v>6.992</c:v>
                      </c:pt>
                      <c:pt idx="13983">
                        <c:v>6.9930000000000003</c:v>
                      </c:pt>
                      <c:pt idx="13984">
                        <c:v>6.9930000000000003</c:v>
                      </c:pt>
                      <c:pt idx="13985">
                        <c:v>6.9939999999999998</c:v>
                      </c:pt>
                      <c:pt idx="13986">
                        <c:v>6.9939999999999998</c:v>
                      </c:pt>
                      <c:pt idx="13987">
                        <c:v>6.9950000000000001</c:v>
                      </c:pt>
                      <c:pt idx="13988">
                        <c:v>6.9950000000000001</c:v>
                      </c:pt>
                      <c:pt idx="13989">
                        <c:v>6.9960000000000004</c:v>
                      </c:pt>
                      <c:pt idx="13990">
                        <c:v>6.9960000000000004</c:v>
                      </c:pt>
                      <c:pt idx="13991">
                        <c:v>6.9969999999999999</c:v>
                      </c:pt>
                      <c:pt idx="13992">
                        <c:v>6.9969999999999999</c:v>
                      </c:pt>
                      <c:pt idx="13993">
                        <c:v>6.9980000000000002</c:v>
                      </c:pt>
                      <c:pt idx="13994">
                        <c:v>6.9980000000000002</c:v>
                      </c:pt>
                      <c:pt idx="13995">
                        <c:v>6.9989999999999997</c:v>
                      </c:pt>
                      <c:pt idx="13996">
                        <c:v>6.9989999999999997</c:v>
                      </c:pt>
                      <c:pt idx="13997">
                        <c:v>7</c:v>
                      </c:pt>
                      <c:pt idx="13998">
                        <c:v>7</c:v>
                      </c:pt>
                      <c:pt idx="13999">
                        <c:v>7.0010000000000003</c:v>
                      </c:pt>
                      <c:pt idx="14000">
                        <c:v>7.0010000000000003</c:v>
                      </c:pt>
                      <c:pt idx="14001">
                        <c:v>7.0019999999999998</c:v>
                      </c:pt>
                      <c:pt idx="14002">
                        <c:v>7.0019999999999998</c:v>
                      </c:pt>
                      <c:pt idx="14003">
                        <c:v>7.0030000000000001</c:v>
                      </c:pt>
                      <c:pt idx="14004">
                        <c:v>7.0030000000000001</c:v>
                      </c:pt>
                      <c:pt idx="14005">
                        <c:v>7.0039999999999996</c:v>
                      </c:pt>
                      <c:pt idx="14006">
                        <c:v>7.0039999999999996</c:v>
                      </c:pt>
                      <c:pt idx="14007">
                        <c:v>7.0049999999999999</c:v>
                      </c:pt>
                      <c:pt idx="14008">
                        <c:v>7.0049999999999999</c:v>
                      </c:pt>
                      <c:pt idx="14009">
                        <c:v>7.0060000000000002</c:v>
                      </c:pt>
                      <c:pt idx="14010">
                        <c:v>7.0060000000000002</c:v>
                      </c:pt>
                      <c:pt idx="14011">
                        <c:v>7.0069999999999997</c:v>
                      </c:pt>
                      <c:pt idx="14012">
                        <c:v>7.0069999999999997</c:v>
                      </c:pt>
                      <c:pt idx="14013">
                        <c:v>7.008</c:v>
                      </c:pt>
                      <c:pt idx="14014">
                        <c:v>7.008</c:v>
                      </c:pt>
                      <c:pt idx="14015">
                        <c:v>7.0090000000000003</c:v>
                      </c:pt>
                      <c:pt idx="14016">
                        <c:v>7.0090000000000003</c:v>
                      </c:pt>
                      <c:pt idx="14017">
                        <c:v>7.01</c:v>
                      </c:pt>
                      <c:pt idx="14018">
                        <c:v>7.01</c:v>
                      </c:pt>
                      <c:pt idx="14019">
                        <c:v>7.0110000000000001</c:v>
                      </c:pt>
                      <c:pt idx="14020">
                        <c:v>7.0110000000000001</c:v>
                      </c:pt>
                      <c:pt idx="14021">
                        <c:v>7.0119999999999996</c:v>
                      </c:pt>
                      <c:pt idx="14022">
                        <c:v>7.0119999999999996</c:v>
                      </c:pt>
                      <c:pt idx="14023">
                        <c:v>7.0129999999999999</c:v>
                      </c:pt>
                      <c:pt idx="14024">
                        <c:v>7.0129999999999999</c:v>
                      </c:pt>
                      <c:pt idx="14025">
                        <c:v>7.0140000000000002</c:v>
                      </c:pt>
                      <c:pt idx="14026">
                        <c:v>7.0140000000000002</c:v>
                      </c:pt>
                      <c:pt idx="14027">
                        <c:v>7.0149999999999997</c:v>
                      </c:pt>
                      <c:pt idx="14028">
                        <c:v>7.0149999999999997</c:v>
                      </c:pt>
                      <c:pt idx="14029">
                        <c:v>7.016</c:v>
                      </c:pt>
                      <c:pt idx="14030">
                        <c:v>7.016</c:v>
                      </c:pt>
                      <c:pt idx="14031">
                        <c:v>7.0170000000000003</c:v>
                      </c:pt>
                      <c:pt idx="14032">
                        <c:v>7.0170000000000003</c:v>
                      </c:pt>
                      <c:pt idx="14033">
                        <c:v>7.0179999999999998</c:v>
                      </c:pt>
                      <c:pt idx="14034">
                        <c:v>7.0179999999999998</c:v>
                      </c:pt>
                      <c:pt idx="14035">
                        <c:v>7.0190000000000001</c:v>
                      </c:pt>
                      <c:pt idx="14036">
                        <c:v>7.0190000000000001</c:v>
                      </c:pt>
                      <c:pt idx="14037">
                        <c:v>7.02</c:v>
                      </c:pt>
                      <c:pt idx="14038">
                        <c:v>7.02</c:v>
                      </c:pt>
                      <c:pt idx="14039">
                        <c:v>7.0209999999999999</c:v>
                      </c:pt>
                      <c:pt idx="14040">
                        <c:v>7.0209999999999999</c:v>
                      </c:pt>
                      <c:pt idx="14041">
                        <c:v>7.0220000000000002</c:v>
                      </c:pt>
                      <c:pt idx="14042">
                        <c:v>7.0220000000000002</c:v>
                      </c:pt>
                      <c:pt idx="14043">
                        <c:v>7.0229999999999997</c:v>
                      </c:pt>
                      <c:pt idx="14044">
                        <c:v>7.0229999999999997</c:v>
                      </c:pt>
                      <c:pt idx="14045">
                        <c:v>7.024</c:v>
                      </c:pt>
                      <c:pt idx="14046">
                        <c:v>7.024</c:v>
                      </c:pt>
                      <c:pt idx="14047">
                        <c:v>7.0250000000000004</c:v>
                      </c:pt>
                      <c:pt idx="14048">
                        <c:v>7.0250000000000004</c:v>
                      </c:pt>
                      <c:pt idx="14049">
                        <c:v>7.0259999999999998</c:v>
                      </c:pt>
                      <c:pt idx="14050">
                        <c:v>7.0259999999999998</c:v>
                      </c:pt>
                      <c:pt idx="14051">
                        <c:v>7.0270000000000001</c:v>
                      </c:pt>
                      <c:pt idx="14052">
                        <c:v>7.0270000000000001</c:v>
                      </c:pt>
                      <c:pt idx="14053">
                        <c:v>7.0279999999999996</c:v>
                      </c:pt>
                      <c:pt idx="14054">
                        <c:v>7.0279999999999996</c:v>
                      </c:pt>
                      <c:pt idx="14055">
                        <c:v>7.0289999999999999</c:v>
                      </c:pt>
                      <c:pt idx="14056">
                        <c:v>7.0289999999999999</c:v>
                      </c:pt>
                      <c:pt idx="14057">
                        <c:v>7.03</c:v>
                      </c:pt>
                      <c:pt idx="14058">
                        <c:v>7.03</c:v>
                      </c:pt>
                      <c:pt idx="14059">
                        <c:v>7.0309999999999997</c:v>
                      </c:pt>
                      <c:pt idx="14060">
                        <c:v>7.0309999999999997</c:v>
                      </c:pt>
                      <c:pt idx="14061">
                        <c:v>7.032</c:v>
                      </c:pt>
                      <c:pt idx="14062">
                        <c:v>7.032</c:v>
                      </c:pt>
                      <c:pt idx="14063">
                        <c:v>7.0330000000000004</c:v>
                      </c:pt>
                      <c:pt idx="14064">
                        <c:v>7.0330000000000004</c:v>
                      </c:pt>
                      <c:pt idx="14065">
                        <c:v>7.0339999999999998</c:v>
                      </c:pt>
                      <c:pt idx="14066">
                        <c:v>7.0339999999999998</c:v>
                      </c:pt>
                      <c:pt idx="14067">
                        <c:v>7.0350000000000001</c:v>
                      </c:pt>
                      <c:pt idx="14068">
                        <c:v>7.0350000000000001</c:v>
                      </c:pt>
                      <c:pt idx="14069">
                        <c:v>7.0359999999999996</c:v>
                      </c:pt>
                      <c:pt idx="14070">
                        <c:v>7.0359999999999996</c:v>
                      </c:pt>
                      <c:pt idx="14071">
                        <c:v>7.0369999999999999</c:v>
                      </c:pt>
                      <c:pt idx="14072">
                        <c:v>7.0369999999999999</c:v>
                      </c:pt>
                      <c:pt idx="14073">
                        <c:v>7.0380000000000003</c:v>
                      </c:pt>
                      <c:pt idx="14074">
                        <c:v>7.0380000000000003</c:v>
                      </c:pt>
                      <c:pt idx="14075">
                        <c:v>7.0389999999999997</c:v>
                      </c:pt>
                      <c:pt idx="14076">
                        <c:v>7.0389999999999997</c:v>
                      </c:pt>
                      <c:pt idx="14077">
                        <c:v>7.04</c:v>
                      </c:pt>
                      <c:pt idx="14078">
                        <c:v>7.04</c:v>
                      </c:pt>
                      <c:pt idx="14079">
                        <c:v>7.0410000000000004</c:v>
                      </c:pt>
                      <c:pt idx="14080">
                        <c:v>7.0410000000000004</c:v>
                      </c:pt>
                      <c:pt idx="14081">
                        <c:v>7.0419999999999998</c:v>
                      </c:pt>
                      <c:pt idx="14082">
                        <c:v>7.0419999999999998</c:v>
                      </c:pt>
                      <c:pt idx="14083">
                        <c:v>7.0430000000000001</c:v>
                      </c:pt>
                      <c:pt idx="14084">
                        <c:v>7.0430000000000001</c:v>
                      </c:pt>
                      <c:pt idx="14085">
                        <c:v>7.0439999999999996</c:v>
                      </c:pt>
                      <c:pt idx="14086">
                        <c:v>7.0439999999999996</c:v>
                      </c:pt>
                      <c:pt idx="14087">
                        <c:v>7.0449999999999999</c:v>
                      </c:pt>
                      <c:pt idx="14088">
                        <c:v>7.0449999999999999</c:v>
                      </c:pt>
                      <c:pt idx="14089">
                        <c:v>7.0460000000000003</c:v>
                      </c:pt>
                      <c:pt idx="14090">
                        <c:v>7.0460000000000003</c:v>
                      </c:pt>
                      <c:pt idx="14091">
                        <c:v>7.0469999999999997</c:v>
                      </c:pt>
                      <c:pt idx="14092">
                        <c:v>7.0469999999999997</c:v>
                      </c:pt>
                      <c:pt idx="14093">
                        <c:v>7.048</c:v>
                      </c:pt>
                      <c:pt idx="14094">
                        <c:v>7.048</c:v>
                      </c:pt>
                      <c:pt idx="14095">
                        <c:v>7.0490000000000004</c:v>
                      </c:pt>
                      <c:pt idx="14096">
                        <c:v>7.0490000000000004</c:v>
                      </c:pt>
                      <c:pt idx="14097">
                        <c:v>7.05</c:v>
                      </c:pt>
                      <c:pt idx="14098">
                        <c:v>7.05</c:v>
                      </c:pt>
                      <c:pt idx="14099">
                        <c:v>7.0510000000000002</c:v>
                      </c:pt>
                      <c:pt idx="14100">
                        <c:v>7.0510000000000002</c:v>
                      </c:pt>
                      <c:pt idx="14101">
                        <c:v>7.0519999999999996</c:v>
                      </c:pt>
                      <c:pt idx="14102">
                        <c:v>7.0519999999999996</c:v>
                      </c:pt>
                      <c:pt idx="14103">
                        <c:v>7.0529999999999999</c:v>
                      </c:pt>
                      <c:pt idx="14104">
                        <c:v>7.0529999999999999</c:v>
                      </c:pt>
                      <c:pt idx="14105">
                        <c:v>7.0540000000000003</c:v>
                      </c:pt>
                      <c:pt idx="14106">
                        <c:v>7.0540000000000003</c:v>
                      </c:pt>
                      <c:pt idx="14107">
                        <c:v>7.0549999999999997</c:v>
                      </c:pt>
                      <c:pt idx="14108">
                        <c:v>7.0549999999999997</c:v>
                      </c:pt>
                      <c:pt idx="14109">
                        <c:v>7.056</c:v>
                      </c:pt>
                      <c:pt idx="14110">
                        <c:v>7.056</c:v>
                      </c:pt>
                      <c:pt idx="14111">
                        <c:v>7.0570000000000004</c:v>
                      </c:pt>
                      <c:pt idx="14112">
                        <c:v>7.0570000000000004</c:v>
                      </c:pt>
                      <c:pt idx="14113">
                        <c:v>7.0579999999999998</c:v>
                      </c:pt>
                      <c:pt idx="14114">
                        <c:v>7.0579999999999998</c:v>
                      </c:pt>
                      <c:pt idx="14115">
                        <c:v>7.0590000000000002</c:v>
                      </c:pt>
                      <c:pt idx="14116">
                        <c:v>7.0590000000000002</c:v>
                      </c:pt>
                      <c:pt idx="14117">
                        <c:v>7.06</c:v>
                      </c:pt>
                      <c:pt idx="14118">
                        <c:v>7.06</c:v>
                      </c:pt>
                      <c:pt idx="14119">
                        <c:v>7.0609999999999999</c:v>
                      </c:pt>
                      <c:pt idx="14120">
                        <c:v>7.0609999999999999</c:v>
                      </c:pt>
                      <c:pt idx="14121">
                        <c:v>7.0620000000000003</c:v>
                      </c:pt>
                      <c:pt idx="14122">
                        <c:v>7.0620000000000003</c:v>
                      </c:pt>
                      <c:pt idx="14123">
                        <c:v>7.0629999999999997</c:v>
                      </c:pt>
                      <c:pt idx="14124">
                        <c:v>7.0629999999999997</c:v>
                      </c:pt>
                      <c:pt idx="14125">
                        <c:v>7.0640000000000001</c:v>
                      </c:pt>
                      <c:pt idx="14126">
                        <c:v>7.0640000000000001</c:v>
                      </c:pt>
                      <c:pt idx="14127">
                        <c:v>7.0650000000000004</c:v>
                      </c:pt>
                      <c:pt idx="14128">
                        <c:v>7.0650000000000004</c:v>
                      </c:pt>
                      <c:pt idx="14129">
                        <c:v>7.0659999999999998</c:v>
                      </c:pt>
                      <c:pt idx="14130">
                        <c:v>7.0659999999999998</c:v>
                      </c:pt>
                      <c:pt idx="14131">
                        <c:v>7.0670000000000002</c:v>
                      </c:pt>
                      <c:pt idx="14132">
                        <c:v>7.0670000000000002</c:v>
                      </c:pt>
                      <c:pt idx="14133">
                        <c:v>7.0679999999999996</c:v>
                      </c:pt>
                      <c:pt idx="14134">
                        <c:v>7.0679999999999996</c:v>
                      </c:pt>
                      <c:pt idx="14135">
                        <c:v>7.069</c:v>
                      </c:pt>
                      <c:pt idx="14136">
                        <c:v>7.069</c:v>
                      </c:pt>
                      <c:pt idx="14137">
                        <c:v>7.07</c:v>
                      </c:pt>
                      <c:pt idx="14138">
                        <c:v>7.07</c:v>
                      </c:pt>
                      <c:pt idx="14139">
                        <c:v>7.0709999999999997</c:v>
                      </c:pt>
                      <c:pt idx="14140">
                        <c:v>7.0709999999999997</c:v>
                      </c:pt>
                      <c:pt idx="14141">
                        <c:v>7.0720000000000001</c:v>
                      </c:pt>
                      <c:pt idx="14142">
                        <c:v>7.0720000000000001</c:v>
                      </c:pt>
                      <c:pt idx="14143">
                        <c:v>7.0730000000000004</c:v>
                      </c:pt>
                      <c:pt idx="14144">
                        <c:v>7.0730000000000004</c:v>
                      </c:pt>
                      <c:pt idx="14145">
                        <c:v>7.0739999999999998</c:v>
                      </c:pt>
                      <c:pt idx="14146">
                        <c:v>7.0739999999999998</c:v>
                      </c:pt>
                      <c:pt idx="14147">
                        <c:v>7.0750000000000002</c:v>
                      </c:pt>
                      <c:pt idx="14148">
                        <c:v>7.0750000000000002</c:v>
                      </c:pt>
                      <c:pt idx="14149">
                        <c:v>7.0759999999999996</c:v>
                      </c:pt>
                      <c:pt idx="14150">
                        <c:v>7.0759999999999996</c:v>
                      </c:pt>
                      <c:pt idx="14151">
                        <c:v>7.077</c:v>
                      </c:pt>
                      <c:pt idx="14152">
                        <c:v>7.077</c:v>
                      </c:pt>
                      <c:pt idx="14153">
                        <c:v>7.0780000000000003</c:v>
                      </c:pt>
                      <c:pt idx="14154">
                        <c:v>7.0780000000000003</c:v>
                      </c:pt>
                      <c:pt idx="14155">
                        <c:v>7.0789999999999997</c:v>
                      </c:pt>
                      <c:pt idx="14156">
                        <c:v>7.0789999999999997</c:v>
                      </c:pt>
                      <c:pt idx="14157">
                        <c:v>7.08</c:v>
                      </c:pt>
                      <c:pt idx="14158">
                        <c:v>7.08</c:v>
                      </c:pt>
                      <c:pt idx="14159">
                        <c:v>7.0810000000000004</c:v>
                      </c:pt>
                      <c:pt idx="14160">
                        <c:v>7.0810000000000004</c:v>
                      </c:pt>
                      <c:pt idx="14161">
                        <c:v>7.0819999999999999</c:v>
                      </c:pt>
                      <c:pt idx="14162">
                        <c:v>7.0819999999999999</c:v>
                      </c:pt>
                      <c:pt idx="14163">
                        <c:v>7.0830000000000002</c:v>
                      </c:pt>
                      <c:pt idx="14164">
                        <c:v>7.0830000000000002</c:v>
                      </c:pt>
                      <c:pt idx="14165">
                        <c:v>7.0839999999999996</c:v>
                      </c:pt>
                      <c:pt idx="14166">
                        <c:v>7.0839999999999996</c:v>
                      </c:pt>
                      <c:pt idx="14167">
                        <c:v>7.085</c:v>
                      </c:pt>
                      <c:pt idx="14168">
                        <c:v>7.085</c:v>
                      </c:pt>
                      <c:pt idx="14169">
                        <c:v>7.0860000000000003</c:v>
                      </c:pt>
                      <c:pt idx="14170">
                        <c:v>7.0860000000000003</c:v>
                      </c:pt>
                      <c:pt idx="14171">
                        <c:v>7.0869999999999997</c:v>
                      </c:pt>
                      <c:pt idx="14172">
                        <c:v>7.0869999999999997</c:v>
                      </c:pt>
                      <c:pt idx="14173">
                        <c:v>7.0880000000000001</c:v>
                      </c:pt>
                      <c:pt idx="14174">
                        <c:v>7.0880000000000001</c:v>
                      </c:pt>
                      <c:pt idx="14175">
                        <c:v>7.0890000000000004</c:v>
                      </c:pt>
                      <c:pt idx="14176">
                        <c:v>7.0890000000000004</c:v>
                      </c:pt>
                      <c:pt idx="14177">
                        <c:v>7.09</c:v>
                      </c:pt>
                      <c:pt idx="14178">
                        <c:v>7.09</c:v>
                      </c:pt>
                      <c:pt idx="14179">
                        <c:v>7.0910000000000002</c:v>
                      </c:pt>
                      <c:pt idx="14180">
                        <c:v>7.0910000000000002</c:v>
                      </c:pt>
                      <c:pt idx="14181">
                        <c:v>7.0919999999999996</c:v>
                      </c:pt>
                      <c:pt idx="14182">
                        <c:v>7.0919999999999996</c:v>
                      </c:pt>
                      <c:pt idx="14183">
                        <c:v>7.093</c:v>
                      </c:pt>
                      <c:pt idx="14184">
                        <c:v>7.093</c:v>
                      </c:pt>
                      <c:pt idx="14185">
                        <c:v>7.0940000000000003</c:v>
                      </c:pt>
                      <c:pt idx="14186">
                        <c:v>7.0940000000000003</c:v>
                      </c:pt>
                      <c:pt idx="14187">
                        <c:v>7.0949999999999998</c:v>
                      </c:pt>
                      <c:pt idx="14188">
                        <c:v>7.0949999999999998</c:v>
                      </c:pt>
                      <c:pt idx="14189">
                        <c:v>7.0960000000000001</c:v>
                      </c:pt>
                      <c:pt idx="14190">
                        <c:v>7.0960000000000001</c:v>
                      </c:pt>
                      <c:pt idx="14191">
                        <c:v>7.0970000000000004</c:v>
                      </c:pt>
                      <c:pt idx="14192">
                        <c:v>7.0970000000000004</c:v>
                      </c:pt>
                      <c:pt idx="14193">
                        <c:v>7.0979999999999999</c:v>
                      </c:pt>
                      <c:pt idx="14194">
                        <c:v>7.0979999999999999</c:v>
                      </c:pt>
                      <c:pt idx="14195">
                        <c:v>7.0990000000000002</c:v>
                      </c:pt>
                      <c:pt idx="14196">
                        <c:v>7.0990000000000002</c:v>
                      </c:pt>
                      <c:pt idx="14197">
                        <c:v>7.1</c:v>
                      </c:pt>
                      <c:pt idx="14198">
                        <c:v>7.1</c:v>
                      </c:pt>
                      <c:pt idx="14199">
                        <c:v>7.101</c:v>
                      </c:pt>
                      <c:pt idx="14200">
                        <c:v>7.101</c:v>
                      </c:pt>
                      <c:pt idx="14201">
                        <c:v>7.1020000000000003</c:v>
                      </c:pt>
                      <c:pt idx="14202">
                        <c:v>7.1020000000000003</c:v>
                      </c:pt>
                      <c:pt idx="14203">
                        <c:v>7.1029999999999998</c:v>
                      </c:pt>
                      <c:pt idx="14204">
                        <c:v>7.1029999999999998</c:v>
                      </c:pt>
                      <c:pt idx="14205">
                        <c:v>7.1040000000000001</c:v>
                      </c:pt>
                      <c:pt idx="14206">
                        <c:v>7.1040000000000001</c:v>
                      </c:pt>
                      <c:pt idx="14207">
                        <c:v>7.1050000000000004</c:v>
                      </c:pt>
                      <c:pt idx="14208">
                        <c:v>7.1050000000000004</c:v>
                      </c:pt>
                      <c:pt idx="14209">
                        <c:v>7.1059999999999999</c:v>
                      </c:pt>
                      <c:pt idx="14210">
                        <c:v>7.1059999999999999</c:v>
                      </c:pt>
                      <c:pt idx="14211">
                        <c:v>7.1070000000000002</c:v>
                      </c:pt>
                      <c:pt idx="14212">
                        <c:v>7.1070000000000002</c:v>
                      </c:pt>
                      <c:pt idx="14213">
                        <c:v>7.1079999999999997</c:v>
                      </c:pt>
                      <c:pt idx="14214">
                        <c:v>7.1079999999999997</c:v>
                      </c:pt>
                      <c:pt idx="14215">
                        <c:v>7.109</c:v>
                      </c:pt>
                      <c:pt idx="14216">
                        <c:v>7.109</c:v>
                      </c:pt>
                      <c:pt idx="14217">
                        <c:v>7.11</c:v>
                      </c:pt>
                      <c:pt idx="14218">
                        <c:v>7.11</c:v>
                      </c:pt>
                      <c:pt idx="14219">
                        <c:v>7.1109999999999998</c:v>
                      </c:pt>
                      <c:pt idx="14220">
                        <c:v>7.1109999999999998</c:v>
                      </c:pt>
                      <c:pt idx="14221">
                        <c:v>7.1120000000000001</c:v>
                      </c:pt>
                      <c:pt idx="14222">
                        <c:v>7.1120000000000001</c:v>
                      </c:pt>
                      <c:pt idx="14223">
                        <c:v>7.1130000000000004</c:v>
                      </c:pt>
                      <c:pt idx="14224">
                        <c:v>7.1130000000000004</c:v>
                      </c:pt>
                      <c:pt idx="14225">
                        <c:v>7.1139999999999999</c:v>
                      </c:pt>
                      <c:pt idx="14226">
                        <c:v>7.1139999999999999</c:v>
                      </c:pt>
                      <c:pt idx="14227">
                        <c:v>7.1150000000000002</c:v>
                      </c:pt>
                      <c:pt idx="14228">
                        <c:v>7.1150000000000002</c:v>
                      </c:pt>
                      <c:pt idx="14229">
                        <c:v>7.1159999999999997</c:v>
                      </c:pt>
                      <c:pt idx="14230">
                        <c:v>7.1159999999999997</c:v>
                      </c:pt>
                      <c:pt idx="14231">
                        <c:v>7.117</c:v>
                      </c:pt>
                      <c:pt idx="14232">
                        <c:v>7.117</c:v>
                      </c:pt>
                      <c:pt idx="14233">
                        <c:v>7.1180000000000003</c:v>
                      </c:pt>
                      <c:pt idx="14234">
                        <c:v>7.1180000000000003</c:v>
                      </c:pt>
                      <c:pt idx="14235">
                        <c:v>7.1189999999999998</c:v>
                      </c:pt>
                      <c:pt idx="14236">
                        <c:v>7.1189999999999998</c:v>
                      </c:pt>
                      <c:pt idx="14237">
                        <c:v>7.12</c:v>
                      </c:pt>
                      <c:pt idx="14238">
                        <c:v>7.12</c:v>
                      </c:pt>
                      <c:pt idx="14239">
                        <c:v>7.1210000000000004</c:v>
                      </c:pt>
                      <c:pt idx="14240">
                        <c:v>7.1210000000000004</c:v>
                      </c:pt>
                      <c:pt idx="14241">
                        <c:v>7.1219999999999999</c:v>
                      </c:pt>
                      <c:pt idx="14242">
                        <c:v>7.1219999999999999</c:v>
                      </c:pt>
                      <c:pt idx="14243">
                        <c:v>7.1230000000000002</c:v>
                      </c:pt>
                      <c:pt idx="14244">
                        <c:v>7.1230000000000002</c:v>
                      </c:pt>
                      <c:pt idx="14245">
                        <c:v>7.1239999999999997</c:v>
                      </c:pt>
                      <c:pt idx="14246">
                        <c:v>7.1239999999999997</c:v>
                      </c:pt>
                      <c:pt idx="14247">
                        <c:v>7.125</c:v>
                      </c:pt>
                      <c:pt idx="14248">
                        <c:v>7.125</c:v>
                      </c:pt>
                      <c:pt idx="14249">
                        <c:v>7.1260000000000003</c:v>
                      </c:pt>
                      <c:pt idx="14250">
                        <c:v>7.1260000000000003</c:v>
                      </c:pt>
                      <c:pt idx="14251">
                        <c:v>7.1269999999999998</c:v>
                      </c:pt>
                      <c:pt idx="14252">
                        <c:v>7.1269999999999998</c:v>
                      </c:pt>
                      <c:pt idx="14253">
                        <c:v>7.1280000000000001</c:v>
                      </c:pt>
                      <c:pt idx="14254">
                        <c:v>7.1280000000000001</c:v>
                      </c:pt>
                      <c:pt idx="14255">
                        <c:v>7.1289999999999996</c:v>
                      </c:pt>
                      <c:pt idx="14256">
                        <c:v>7.1289999999999996</c:v>
                      </c:pt>
                      <c:pt idx="14257">
                        <c:v>7.13</c:v>
                      </c:pt>
                      <c:pt idx="14258">
                        <c:v>7.13</c:v>
                      </c:pt>
                      <c:pt idx="14259">
                        <c:v>7.1310000000000002</c:v>
                      </c:pt>
                      <c:pt idx="14260">
                        <c:v>7.1310000000000002</c:v>
                      </c:pt>
                      <c:pt idx="14261">
                        <c:v>7.1319999999999997</c:v>
                      </c:pt>
                      <c:pt idx="14262">
                        <c:v>7.1319999999999997</c:v>
                      </c:pt>
                      <c:pt idx="14263">
                        <c:v>7.133</c:v>
                      </c:pt>
                      <c:pt idx="14264">
                        <c:v>7.133</c:v>
                      </c:pt>
                      <c:pt idx="14265">
                        <c:v>7.1340000000000003</c:v>
                      </c:pt>
                      <c:pt idx="14266">
                        <c:v>7.1340000000000003</c:v>
                      </c:pt>
                      <c:pt idx="14267">
                        <c:v>7.1349999999999998</c:v>
                      </c:pt>
                      <c:pt idx="14268">
                        <c:v>7.1349999999999998</c:v>
                      </c:pt>
                      <c:pt idx="14269">
                        <c:v>7.1360000000000001</c:v>
                      </c:pt>
                      <c:pt idx="14270">
                        <c:v>7.1360000000000001</c:v>
                      </c:pt>
                      <c:pt idx="14271">
                        <c:v>7.1369999999999996</c:v>
                      </c:pt>
                      <c:pt idx="14272">
                        <c:v>7.1369999999999996</c:v>
                      </c:pt>
                      <c:pt idx="14273">
                        <c:v>7.1379999999999999</c:v>
                      </c:pt>
                      <c:pt idx="14274">
                        <c:v>7.1379999999999999</c:v>
                      </c:pt>
                      <c:pt idx="14275">
                        <c:v>7.1390000000000002</c:v>
                      </c:pt>
                      <c:pt idx="14276">
                        <c:v>7.1390000000000002</c:v>
                      </c:pt>
                      <c:pt idx="14277">
                        <c:v>7.14</c:v>
                      </c:pt>
                      <c:pt idx="14278">
                        <c:v>7.14</c:v>
                      </c:pt>
                      <c:pt idx="14279">
                        <c:v>7.141</c:v>
                      </c:pt>
                      <c:pt idx="14280">
                        <c:v>7.141</c:v>
                      </c:pt>
                      <c:pt idx="14281">
                        <c:v>7.1420000000000003</c:v>
                      </c:pt>
                      <c:pt idx="14282">
                        <c:v>7.1420000000000003</c:v>
                      </c:pt>
                      <c:pt idx="14283">
                        <c:v>7.1429999999999998</c:v>
                      </c:pt>
                      <c:pt idx="14284">
                        <c:v>7.1429999999999998</c:v>
                      </c:pt>
                      <c:pt idx="14285">
                        <c:v>7.1440000000000001</c:v>
                      </c:pt>
                      <c:pt idx="14286">
                        <c:v>7.1440000000000001</c:v>
                      </c:pt>
                      <c:pt idx="14287">
                        <c:v>7.1449999999999996</c:v>
                      </c:pt>
                      <c:pt idx="14288">
                        <c:v>7.1449999999999996</c:v>
                      </c:pt>
                      <c:pt idx="14289">
                        <c:v>7.1459999999999999</c:v>
                      </c:pt>
                      <c:pt idx="14290">
                        <c:v>7.1459999999999999</c:v>
                      </c:pt>
                      <c:pt idx="14291">
                        <c:v>7.1470000000000002</c:v>
                      </c:pt>
                      <c:pt idx="14292">
                        <c:v>7.1470000000000002</c:v>
                      </c:pt>
                      <c:pt idx="14293">
                        <c:v>7.1479999999999997</c:v>
                      </c:pt>
                      <c:pt idx="14294">
                        <c:v>7.1479999999999997</c:v>
                      </c:pt>
                      <c:pt idx="14295">
                        <c:v>7.149</c:v>
                      </c:pt>
                      <c:pt idx="14296">
                        <c:v>7.149</c:v>
                      </c:pt>
                      <c:pt idx="14297">
                        <c:v>7.15</c:v>
                      </c:pt>
                      <c:pt idx="14298">
                        <c:v>7.15</c:v>
                      </c:pt>
                      <c:pt idx="14299">
                        <c:v>7.1509999999999998</c:v>
                      </c:pt>
                      <c:pt idx="14300">
                        <c:v>7.1509999999999998</c:v>
                      </c:pt>
                      <c:pt idx="14301">
                        <c:v>7.1520000000000001</c:v>
                      </c:pt>
                      <c:pt idx="14302">
                        <c:v>7.1520000000000001</c:v>
                      </c:pt>
                      <c:pt idx="14303">
                        <c:v>7.1529999999999996</c:v>
                      </c:pt>
                      <c:pt idx="14304">
                        <c:v>7.1529999999999996</c:v>
                      </c:pt>
                      <c:pt idx="14305">
                        <c:v>7.1539999999999999</c:v>
                      </c:pt>
                      <c:pt idx="14306">
                        <c:v>7.1539999999999999</c:v>
                      </c:pt>
                      <c:pt idx="14307">
                        <c:v>7.1550000000000002</c:v>
                      </c:pt>
                      <c:pt idx="14308">
                        <c:v>7.1550000000000002</c:v>
                      </c:pt>
                      <c:pt idx="14309">
                        <c:v>7.1559999999999997</c:v>
                      </c:pt>
                      <c:pt idx="14310">
                        <c:v>7.1559999999999997</c:v>
                      </c:pt>
                      <c:pt idx="14311">
                        <c:v>7.157</c:v>
                      </c:pt>
                      <c:pt idx="14312">
                        <c:v>7.157</c:v>
                      </c:pt>
                      <c:pt idx="14313">
                        <c:v>7.1580000000000004</c:v>
                      </c:pt>
                      <c:pt idx="14314">
                        <c:v>7.1580000000000004</c:v>
                      </c:pt>
                      <c:pt idx="14315">
                        <c:v>7.1589999999999998</c:v>
                      </c:pt>
                      <c:pt idx="14316">
                        <c:v>7.1589999999999998</c:v>
                      </c:pt>
                      <c:pt idx="14317">
                        <c:v>7.16</c:v>
                      </c:pt>
                      <c:pt idx="14318">
                        <c:v>7.16</c:v>
                      </c:pt>
                      <c:pt idx="14319">
                        <c:v>7.1609999999999996</c:v>
                      </c:pt>
                      <c:pt idx="14320">
                        <c:v>7.1609999999999996</c:v>
                      </c:pt>
                      <c:pt idx="14321">
                        <c:v>7.1619999999999999</c:v>
                      </c:pt>
                      <c:pt idx="14322">
                        <c:v>7.1619999999999999</c:v>
                      </c:pt>
                      <c:pt idx="14323">
                        <c:v>7.1630000000000003</c:v>
                      </c:pt>
                      <c:pt idx="14324">
                        <c:v>7.1630000000000003</c:v>
                      </c:pt>
                      <c:pt idx="14325">
                        <c:v>7.1639999999999997</c:v>
                      </c:pt>
                      <c:pt idx="14326">
                        <c:v>7.1639999999999997</c:v>
                      </c:pt>
                      <c:pt idx="14327">
                        <c:v>7.165</c:v>
                      </c:pt>
                      <c:pt idx="14328">
                        <c:v>7.165</c:v>
                      </c:pt>
                      <c:pt idx="14329">
                        <c:v>7.1660000000000004</c:v>
                      </c:pt>
                      <c:pt idx="14330">
                        <c:v>7.1660000000000004</c:v>
                      </c:pt>
                      <c:pt idx="14331">
                        <c:v>7.1669999999999998</c:v>
                      </c:pt>
                      <c:pt idx="14332">
                        <c:v>7.1669999999999998</c:v>
                      </c:pt>
                      <c:pt idx="14333">
                        <c:v>7.1680000000000001</c:v>
                      </c:pt>
                      <c:pt idx="14334">
                        <c:v>7.1680000000000001</c:v>
                      </c:pt>
                      <c:pt idx="14335">
                        <c:v>7.1689999999999996</c:v>
                      </c:pt>
                      <c:pt idx="14336">
                        <c:v>7.1689999999999996</c:v>
                      </c:pt>
                      <c:pt idx="14337">
                        <c:v>7.17</c:v>
                      </c:pt>
                      <c:pt idx="14338">
                        <c:v>7.17</c:v>
                      </c:pt>
                      <c:pt idx="14339">
                        <c:v>7.1710000000000003</c:v>
                      </c:pt>
                      <c:pt idx="14340">
                        <c:v>7.1710000000000003</c:v>
                      </c:pt>
                      <c:pt idx="14341">
                        <c:v>7.1719999999999997</c:v>
                      </c:pt>
                      <c:pt idx="14342">
                        <c:v>7.1719999999999997</c:v>
                      </c:pt>
                      <c:pt idx="14343">
                        <c:v>7.173</c:v>
                      </c:pt>
                      <c:pt idx="14344">
                        <c:v>7.173</c:v>
                      </c:pt>
                      <c:pt idx="14345">
                        <c:v>7.1740000000000004</c:v>
                      </c:pt>
                      <c:pt idx="14346">
                        <c:v>7.1740000000000004</c:v>
                      </c:pt>
                      <c:pt idx="14347">
                        <c:v>7.1749999999999998</c:v>
                      </c:pt>
                      <c:pt idx="14348">
                        <c:v>7.1749999999999998</c:v>
                      </c:pt>
                      <c:pt idx="14349">
                        <c:v>7.1760000000000002</c:v>
                      </c:pt>
                      <c:pt idx="14350">
                        <c:v>7.1760000000000002</c:v>
                      </c:pt>
                      <c:pt idx="14351">
                        <c:v>7.1769999999999996</c:v>
                      </c:pt>
                      <c:pt idx="14352">
                        <c:v>7.1769999999999996</c:v>
                      </c:pt>
                      <c:pt idx="14353">
                        <c:v>7.1779999999999999</c:v>
                      </c:pt>
                      <c:pt idx="14354">
                        <c:v>7.1779999999999999</c:v>
                      </c:pt>
                      <c:pt idx="14355">
                        <c:v>7.1790000000000003</c:v>
                      </c:pt>
                      <c:pt idx="14356">
                        <c:v>7.1790000000000003</c:v>
                      </c:pt>
                      <c:pt idx="14357">
                        <c:v>7.18</c:v>
                      </c:pt>
                      <c:pt idx="14358">
                        <c:v>7.18</c:v>
                      </c:pt>
                      <c:pt idx="14359">
                        <c:v>7.181</c:v>
                      </c:pt>
                      <c:pt idx="14360">
                        <c:v>7.181</c:v>
                      </c:pt>
                      <c:pt idx="14361">
                        <c:v>7.1820000000000004</c:v>
                      </c:pt>
                      <c:pt idx="14362">
                        <c:v>7.1820000000000004</c:v>
                      </c:pt>
                      <c:pt idx="14363">
                        <c:v>7.1829999999999998</c:v>
                      </c:pt>
                      <c:pt idx="14364">
                        <c:v>7.1829999999999998</c:v>
                      </c:pt>
                      <c:pt idx="14365">
                        <c:v>7.1840000000000002</c:v>
                      </c:pt>
                      <c:pt idx="14366">
                        <c:v>7.1840000000000002</c:v>
                      </c:pt>
                      <c:pt idx="14367">
                        <c:v>7.1849999999999996</c:v>
                      </c:pt>
                      <c:pt idx="14368">
                        <c:v>7.1849999999999996</c:v>
                      </c:pt>
                      <c:pt idx="14369">
                        <c:v>7.1859999999999999</c:v>
                      </c:pt>
                      <c:pt idx="14370">
                        <c:v>7.1859999999999999</c:v>
                      </c:pt>
                      <c:pt idx="14371">
                        <c:v>7.1870000000000003</c:v>
                      </c:pt>
                      <c:pt idx="14372">
                        <c:v>7.1870000000000003</c:v>
                      </c:pt>
                      <c:pt idx="14373">
                        <c:v>7.1879999999999997</c:v>
                      </c:pt>
                      <c:pt idx="14374">
                        <c:v>7.1879999999999997</c:v>
                      </c:pt>
                      <c:pt idx="14375">
                        <c:v>7.1890000000000001</c:v>
                      </c:pt>
                      <c:pt idx="14376">
                        <c:v>7.1890000000000001</c:v>
                      </c:pt>
                      <c:pt idx="14377">
                        <c:v>7.19</c:v>
                      </c:pt>
                      <c:pt idx="14378">
                        <c:v>7.19</c:v>
                      </c:pt>
                      <c:pt idx="14379">
                        <c:v>7.1909999999999998</c:v>
                      </c:pt>
                      <c:pt idx="14380">
                        <c:v>7.1909999999999998</c:v>
                      </c:pt>
                      <c:pt idx="14381">
                        <c:v>7.1920000000000002</c:v>
                      </c:pt>
                      <c:pt idx="14382">
                        <c:v>7.1920000000000002</c:v>
                      </c:pt>
                      <c:pt idx="14383">
                        <c:v>7.1929999999999996</c:v>
                      </c:pt>
                      <c:pt idx="14384">
                        <c:v>7.1929999999999996</c:v>
                      </c:pt>
                      <c:pt idx="14385">
                        <c:v>7.194</c:v>
                      </c:pt>
                      <c:pt idx="14386">
                        <c:v>7.194</c:v>
                      </c:pt>
                      <c:pt idx="14387">
                        <c:v>7.1950000000000003</c:v>
                      </c:pt>
                      <c:pt idx="14388">
                        <c:v>7.1950000000000003</c:v>
                      </c:pt>
                      <c:pt idx="14389">
                        <c:v>7.1959999999999997</c:v>
                      </c:pt>
                      <c:pt idx="14390">
                        <c:v>7.1959999999999997</c:v>
                      </c:pt>
                      <c:pt idx="14391">
                        <c:v>7.1970000000000001</c:v>
                      </c:pt>
                      <c:pt idx="14392">
                        <c:v>7.1970000000000001</c:v>
                      </c:pt>
                      <c:pt idx="14393">
                        <c:v>7.1980000000000004</c:v>
                      </c:pt>
                      <c:pt idx="14394">
                        <c:v>7.1980000000000004</c:v>
                      </c:pt>
                      <c:pt idx="14395">
                        <c:v>7.1989999999999998</c:v>
                      </c:pt>
                      <c:pt idx="14396">
                        <c:v>7.1989999999999998</c:v>
                      </c:pt>
                      <c:pt idx="14397">
                        <c:v>7.2</c:v>
                      </c:pt>
                      <c:pt idx="14398">
                        <c:v>7.2</c:v>
                      </c:pt>
                      <c:pt idx="14399">
                        <c:v>7.2009999999999996</c:v>
                      </c:pt>
                      <c:pt idx="14400">
                        <c:v>7.2009999999999996</c:v>
                      </c:pt>
                      <c:pt idx="14401">
                        <c:v>7.202</c:v>
                      </c:pt>
                      <c:pt idx="14402">
                        <c:v>7.202</c:v>
                      </c:pt>
                      <c:pt idx="14403">
                        <c:v>7.2030000000000003</c:v>
                      </c:pt>
                      <c:pt idx="14404">
                        <c:v>7.2030000000000003</c:v>
                      </c:pt>
                      <c:pt idx="14405">
                        <c:v>7.2039999999999997</c:v>
                      </c:pt>
                      <c:pt idx="14406">
                        <c:v>7.2039999999999997</c:v>
                      </c:pt>
                      <c:pt idx="14407">
                        <c:v>7.2050000000000001</c:v>
                      </c:pt>
                      <c:pt idx="14408">
                        <c:v>7.2050000000000001</c:v>
                      </c:pt>
                      <c:pt idx="14409">
                        <c:v>7.2060000000000004</c:v>
                      </c:pt>
                      <c:pt idx="14410">
                        <c:v>7.2060000000000004</c:v>
                      </c:pt>
                      <c:pt idx="14411">
                        <c:v>7.2069999999999999</c:v>
                      </c:pt>
                      <c:pt idx="14412">
                        <c:v>7.2069999999999999</c:v>
                      </c:pt>
                      <c:pt idx="14413">
                        <c:v>7.2080000000000002</c:v>
                      </c:pt>
                      <c:pt idx="14414">
                        <c:v>7.2080000000000002</c:v>
                      </c:pt>
                      <c:pt idx="14415">
                        <c:v>7.2089999999999996</c:v>
                      </c:pt>
                      <c:pt idx="14416">
                        <c:v>7.2089999999999996</c:v>
                      </c:pt>
                      <c:pt idx="14417">
                        <c:v>7.21</c:v>
                      </c:pt>
                      <c:pt idx="14418">
                        <c:v>7.21</c:v>
                      </c:pt>
                      <c:pt idx="14419">
                        <c:v>7.2110000000000003</c:v>
                      </c:pt>
                      <c:pt idx="14420">
                        <c:v>7.2110000000000003</c:v>
                      </c:pt>
                      <c:pt idx="14421">
                        <c:v>7.2119999999999997</c:v>
                      </c:pt>
                      <c:pt idx="14422">
                        <c:v>7.2119999999999997</c:v>
                      </c:pt>
                      <c:pt idx="14423">
                        <c:v>7.2130000000000001</c:v>
                      </c:pt>
                      <c:pt idx="14424">
                        <c:v>7.2130000000000001</c:v>
                      </c:pt>
                      <c:pt idx="14425">
                        <c:v>7.2140000000000004</c:v>
                      </c:pt>
                      <c:pt idx="14426">
                        <c:v>7.2140000000000004</c:v>
                      </c:pt>
                      <c:pt idx="14427">
                        <c:v>7.2149999999999999</c:v>
                      </c:pt>
                      <c:pt idx="14428">
                        <c:v>7.2149999999999999</c:v>
                      </c:pt>
                      <c:pt idx="14429">
                        <c:v>7.2160000000000002</c:v>
                      </c:pt>
                      <c:pt idx="14430">
                        <c:v>7.2160000000000002</c:v>
                      </c:pt>
                      <c:pt idx="14431">
                        <c:v>7.2169999999999996</c:v>
                      </c:pt>
                      <c:pt idx="14432">
                        <c:v>7.2169999999999996</c:v>
                      </c:pt>
                      <c:pt idx="14433">
                        <c:v>7.218</c:v>
                      </c:pt>
                      <c:pt idx="14434">
                        <c:v>7.218</c:v>
                      </c:pt>
                      <c:pt idx="14435">
                        <c:v>7.2190000000000003</c:v>
                      </c:pt>
                      <c:pt idx="14436">
                        <c:v>7.2190000000000003</c:v>
                      </c:pt>
                      <c:pt idx="14437">
                        <c:v>7.22</c:v>
                      </c:pt>
                      <c:pt idx="14438">
                        <c:v>7.22</c:v>
                      </c:pt>
                      <c:pt idx="14439">
                        <c:v>7.2210000000000001</c:v>
                      </c:pt>
                      <c:pt idx="14440">
                        <c:v>7.2210000000000001</c:v>
                      </c:pt>
                      <c:pt idx="14441">
                        <c:v>7.2220000000000004</c:v>
                      </c:pt>
                      <c:pt idx="14442">
                        <c:v>7.2220000000000004</c:v>
                      </c:pt>
                      <c:pt idx="14443">
                        <c:v>7.2229999999999999</c:v>
                      </c:pt>
                      <c:pt idx="14444">
                        <c:v>7.2229999999999999</c:v>
                      </c:pt>
                      <c:pt idx="14445">
                        <c:v>7.2240000000000002</c:v>
                      </c:pt>
                      <c:pt idx="14446">
                        <c:v>7.2240000000000002</c:v>
                      </c:pt>
                      <c:pt idx="14447">
                        <c:v>7.2249999999999996</c:v>
                      </c:pt>
                      <c:pt idx="14448">
                        <c:v>7.2249999999999996</c:v>
                      </c:pt>
                      <c:pt idx="14449">
                        <c:v>7.226</c:v>
                      </c:pt>
                      <c:pt idx="14450">
                        <c:v>7.226</c:v>
                      </c:pt>
                      <c:pt idx="14451">
                        <c:v>7.2270000000000003</c:v>
                      </c:pt>
                      <c:pt idx="14452">
                        <c:v>7.2270000000000003</c:v>
                      </c:pt>
                      <c:pt idx="14453">
                        <c:v>7.2279999999999998</c:v>
                      </c:pt>
                      <c:pt idx="14454">
                        <c:v>7.2279999999999998</c:v>
                      </c:pt>
                      <c:pt idx="14455">
                        <c:v>7.2290000000000001</c:v>
                      </c:pt>
                      <c:pt idx="14456">
                        <c:v>7.2290000000000001</c:v>
                      </c:pt>
                      <c:pt idx="14457">
                        <c:v>7.23</c:v>
                      </c:pt>
                      <c:pt idx="14458">
                        <c:v>7.23</c:v>
                      </c:pt>
                      <c:pt idx="14459">
                        <c:v>7.2309999999999999</c:v>
                      </c:pt>
                      <c:pt idx="14460">
                        <c:v>7.2309999999999999</c:v>
                      </c:pt>
                      <c:pt idx="14461">
                        <c:v>7.2320000000000002</c:v>
                      </c:pt>
                      <c:pt idx="14462">
                        <c:v>7.2320000000000002</c:v>
                      </c:pt>
                      <c:pt idx="14463">
                        <c:v>7.2329999999999997</c:v>
                      </c:pt>
                      <c:pt idx="14464">
                        <c:v>7.2329999999999997</c:v>
                      </c:pt>
                      <c:pt idx="14465">
                        <c:v>7.234</c:v>
                      </c:pt>
                      <c:pt idx="14466">
                        <c:v>7.234</c:v>
                      </c:pt>
                      <c:pt idx="14467">
                        <c:v>7.2350000000000003</c:v>
                      </c:pt>
                      <c:pt idx="14468">
                        <c:v>7.2350000000000003</c:v>
                      </c:pt>
                      <c:pt idx="14469">
                        <c:v>7.2359999999999998</c:v>
                      </c:pt>
                      <c:pt idx="14470">
                        <c:v>7.2359999999999998</c:v>
                      </c:pt>
                      <c:pt idx="14471">
                        <c:v>7.2370000000000001</c:v>
                      </c:pt>
                      <c:pt idx="14472">
                        <c:v>7.2370000000000001</c:v>
                      </c:pt>
                      <c:pt idx="14473">
                        <c:v>7.2380000000000004</c:v>
                      </c:pt>
                      <c:pt idx="14474">
                        <c:v>7.2380000000000004</c:v>
                      </c:pt>
                      <c:pt idx="14475">
                        <c:v>7.2389999999999999</c:v>
                      </c:pt>
                      <c:pt idx="14476">
                        <c:v>7.2389999999999999</c:v>
                      </c:pt>
                      <c:pt idx="14477">
                        <c:v>7.24</c:v>
                      </c:pt>
                      <c:pt idx="14478">
                        <c:v>7.24</c:v>
                      </c:pt>
                      <c:pt idx="14479">
                        <c:v>7.2409999999999997</c:v>
                      </c:pt>
                      <c:pt idx="14480">
                        <c:v>7.2409999999999997</c:v>
                      </c:pt>
                      <c:pt idx="14481">
                        <c:v>7.242</c:v>
                      </c:pt>
                      <c:pt idx="14482">
                        <c:v>7.242</c:v>
                      </c:pt>
                      <c:pt idx="14483">
                        <c:v>7.2430000000000003</c:v>
                      </c:pt>
                      <c:pt idx="14484">
                        <c:v>7.2430000000000003</c:v>
                      </c:pt>
                      <c:pt idx="14485">
                        <c:v>7.2439999999999998</c:v>
                      </c:pt>
                      <c:pt idx="14486">
                        <c:v>7.2439999999999998</c:v>
                      </c:pt>
                      <c:pt idx="14487">
                        <c:v>7.2450000000000001</c:v>
                      </c:pt>
                      <c:pt idx="14488">
                        <c:v>7.2450000000000001</c:v>
                      </c:pt>
                      <c:pt idx="14489">
                        <c:v>7.2460000000000004</c:v>
                      </c:pt>
                      <c:pt idx="14490">
                        <c:v>7.2460000000000004</c:v>
                      </c:pt>
                      <c:pt idx="14491">
                        <c:v>7.2469999999999999</c:v>
                      </c:pt>
                      <c:pt idx="14492">
                        <c:v>7.2469999999999999</c:v>
                      </c:pt>
                      <c:pt idx="14493">
                        <c:v>7.2480000000000002</c:v>
                      </c:pt>
                      <c:pt idx="14494">
                        <c:v>7.2480000000000002</c:v>
                      </c:pt>
                      <c:pt idx="14495">
                        <c:v>7.2489999999999997</c:v>
                      </c:pt>
                      <c:pt idx="14496">
                        <c:v>7.2489999999999997</c:v>
                      </c:pt>
                      <c:pt idx="14497">
                        <c:v>7.25</c:v>
                      </c:pt>
                      <c:pt idx="14498">
                        <c:v>7.25</c:v>
                      </c:pt>
                      <c:pt idx="14499">
                        <c:v>7.2510000000000003</c:v>
                      </c:pt>
                      <c:pt idx="14500">
                        <c:v>7.2510000000000003</c:v>
                      </c:pt>
                      <c:pt idx="14501">
                        <c:v>7.2519999999999998</c:v>
                      </c:pt>
                      <c:pt idx="14502">
                        <c:v>7.2519999999999998</c:v>
                      </c:pt>
                      <c:pt idx="14503">
                        <c:v>7.2530000000000001</c:v>
                      </c:pt>
                      <c:pt idx="14504">
                        <c:v>7.2530000000000001</c:v>
                      </c:pt>
                      <c:pt idx="14505">
                        <c:v>7.2539999999999996</c:v>
                      </c:pt>
                      <c:pt idx="14506">
                        <c:v>7.2539999999999996</c:v>
                      </c:pt>
                      <c:pt idx="14507">
                        <c:v>7.2549999999999999</c:v>
                      </c:pt>
                      <c:pt idx="14508">
                        <c:v>7.2549999999999999</c:v>
                      </c:pt>
                      <c:pt idx="14509">
                        <c:v>7.2560000000000002</c:v>
                      </c:pt>
                      <c:pt idx="14510">
                        <c:v>7.2560000000000002</c:v>
                      </c:pt>
                      <c:pt idx="14511">
                        <c:v>7.2569999999999997</c:v>
                      </c:pt>
                      <c:pt idx="14512">
                        <c:v>7.2569999999999997</c:v>
                      </c:pt>
                      <c:pt idx="14513">
                        <c:v>7.258</c:v>
                      </c:pt>
                      <c:pt idx="14514">
                        <c:v>7.258</c:v>
                      </c:pt>
                      <c:pt idx="14515">
                        <c:v>7.2590000000000003</c:v>
                      </c:pt>
                      <c:pt idx="14516">
                        <c:v>7.2590000000000003</c:v>
                      </c:pt>
                      <c:pt idx="14517">
                        <c:v>7.26</c:v>
                      </c:pt>
                      <c:pt idx="14518">
                        <c:v>7.26</c:v>
                      </c:pt>
                      <c:pt idx="14519">
                        <c:v>7.2610000000000001</c:v>
                      </c:pt>
                      <c:pt idx="14520">
                        <c:v>7.2610000000000001</c:v>
                      </c:pt>
                      <c:pt idx="14521">
                        <c:v>7.2619999999999996</c:v>
                      </c:pt>
                      <c:pt idx="14522">
                        <c:v>7.2619999999999996</c:v>
                      </c:pt>
                      <c:pt idx="14523">
                        <c:v>7.2629999999999999</c:v>
                      </c:pt>
                      <c:pt idx="14524">
                        <c:v>7.2629999999999999</c:v>
                      </c:pt>
                      <c:pt idx="14525">
                        <c:v>7.2640000000000002</c:v>
                      </c:pt>
                      <c:pt idx="14526">
                        <c:v>7.2640000000000002</c:v>
                      </c:pt>
                      <c:pt idx="14527">
                        <c:v>7.2649999999999997</c:v>
                      </c:pt>
                      <c:pt idx="14528">
                        <c:v>7.2649999999999997</c:v>
                      </c:pt>
                      <c:pt idx="14529">
                        <c:v>7.266</c:v>
                      </c:pt>
                      <c:pt idx="14530">
                        <c:v>7.266</c:v>
                      </c:pt>
                      <c:pt idx="14531">
                        <c:v>7.2670000000000003</c:v>
                      </c:pt>
                      <c:pt idx="14532">
                        <c:v>7.2670000000000003</c:v>
                      </c:pt>
                      <c:pt idx="14533">
                        <c:v>7.2679999999999998</c:v>
                      </c:pt>
                      <c:pt idx="14534">
                        <c:v>7.2679999999999998</c:v>
                      </c:pt>
                      <c:pt idx="14535">
                        <c:v>7.2690000000000001</c:v>
                      </c:pt>
                      <c:pt idx="14536">
                        <c:v>7.2690000000000001</c:v>
                      </c:pt>
                      <c:pt idx="14537">
                        <c:v>7.27</c:v>
                      </c:pt>
                      <c:pt idx="14538">
                        <c:v>7.27</c:v>
                      </c:pt>
                      <c:pt idx="14539">
                        <c:v>7.2709999999999999</c:v>
                      </c:pt>
                      <c:pt idx="14540">
                        <c:v>7.2709999999999999</c:v>
                      </c:pt>
                      <c:pt idx="14541">
                        <c:v>7.2720000000000002</c:v>
                      </c:pt>
                      <c:pt idx="14542">
                        <c:v>7.2720000000000002</c:v>
                      </c:pt>
                      <c:pt idx="14543">
                        <c:v>7.2729999999999997</c:v>
                      </c:pt>
                      <c:pt idx="14544">
                        <c:v>7.2729999999999997</c:v>
                      </c:pt>
                      <c:pt idx="14545">
                        <c:v>7.274</c:v>
                      </c:pt>
                      <c:pt idx="14546">
                        <c:v>7.274</c:v>
                      </c:pt>
                      <c:pt idx="14547">
                        <c:v>7.2750000000000004</c:v>
                      </c:pt>
                      <c:pt idx="14548">
                        <c:v>7.2750000000000004</c:v>
                      </c:pt>
                      <c:pt idx="14549">
                        <c:v>7.2759999999999998</c:v>
                      </c:pt>
                      <c:pt idx="14550">
                        <c:v>7.2759999999999998</c:v>
                      </c:pt>
                      <c:pt idx="14551">
                        <c:v>7.2770000000000001</c:v>
                      </c:pt>
                      <c:pt idx="14552">
                        <c:v>7.2770000000000001</c:v>
                      </c:pt>
                      <c:pt idx="14553">
                        <c:v>7.2779999999999996</c:v>
                      </c:pt>
                      <c:pt idx="14554">
                        <c:v>7.2779999999999996</c:v>
                      </c:pt>
                      <c:pt idx="14555">
                        <c:v>7.2789999999999999</c:v>
                      </c:pt>
                      <c:pt idx="14556">
                        <c:v>7.2789999999999999</c:v>
                      </c:pt>
                      <c:pt idx="14557">
                        <c:v>7.28</c:v>
                      </c:pt>
                      <c:pt idx="14558">
                        <c:v>7.28</c:v>
                      </c:pt>
                      <c:pt idx="14559">
                        <c:v>7.2809999999999997</c:v>
                      </c:pt>
                      <c:pt idx="14560">
                        <c:v>7.2809999999999997</c:v>
                      </c:pt>
                      <c:pt idx="14561">
                        <c:v>7.282</c:v>
                      </c:pt>
                      <c:pt idx="14562">
                        <c:v>7.282</c:v>
                      </c:pt>
                      <c:pt idx="14563">
                        <c:v>7.2830000000000004</c:v>
                      </c:pt>
                      <c:pt idx="14564">
                        <c:v>7.2830000000000004</c:v>
                      </c:pt>
                      <c:pt idx="14565">
                        <c:v>7.2839999999999998</c:v>
                      </c:pt>
                      <c:pt idx="14566">
                        <c:v>7.2839999999999998</c:v>
                      </c:pt>
                      <c:pt idx="14567">
                        <c:v>7.2850000000000001</c:v>
                      </c:pt>
                      <c:pt idx="14568">
                        <c:v>7.2850000000000001</c:v>
                      </c:pt>
                      <c:pt idx="14569">
                        <c:v>7.2859999999999996</c:v>
                      </c:pt>
                      <c:pt idx="14570">
                        <c:v>7.2859999999999996</c:v>
                      </c:pt>
                      <c:pt idx="14571">
                        <c:v>7.2869999999999999</c:v>
                      </c:pt>
                      <c:pt idx="14572">
                        <c:v>7.2869999999999999</c:v>
                      </c:pt>
                      <c:pt idx="14573">
                        <c:v>7.2880000000000003</c:v>
                      </c:pt>
                      <c:pt idx="14574">
                        <c:v>7.2880000000000003</c:v>
                      </c:pt>
                      <c:pt idx="14575">
                        <c:v>7.2889999999999997</c:v>
                      </c:pt>
                      <c:pt idx="14576">
                        <c:v>7.2889999999999997</c:v>
                      </c:pt>
                      <c:pt idx="14577">
                        <c:v>7.29</c:v>
                      </c:pt>
                      <c:pt idx="14578">
                        <c:v>7.29</c:v>
                      </c:pt>
                      <c:pt idx="14579">
                        <c:v>7.2910000000000004</c:v>
                      </c:pt>
                      <c:pt idx="14580">
                        <c:v>7.2910000000000004</c:v>
                      </c:pt>
                      <c:pt idx="14581">
                        <c:v>7.2919999999999998</c:v>
                      </c:pt>
                      <c:pt idx="14582">
                        <c:v>7.2919999999999998</c:v>
                      </c:pt>
                      <c:pt idx="14583">
                        <c:v>7.2930000000000001</c:v>
                      </c:pt>
                      <c:pt idx="14584">
                        <c:v>7.2930000000000001</c:v>
                      </c:pt>
                      <c:pt idx="14585">
                        <c:v>7.2939999999999996</c:v>
                      </c:pt>
                      <c:pt idx="14586">
                        <c:v>7.2939999999999996</c:v>
                      </c:pt>
                      <c:pt idx="14587">
                        <c:v>7.2949999999999999</c:v>
                      </c:pt>
                      <c:pt idx="14588">
                        <c:v>7.2949999999999999</c:v>
                      </c:pt>
                      <c:pt idx="14589">
                        <c:v>7.2960000000000003</c:v>
                      </c:pt>
                      <c:pt idx="14590">
                        <c:v>7.2960000000000003</c:v>
                      </c:pt>
                      <c:pt idx="14591">
                        <c:v>7.2969999999999997</c:v>
                      </c:pt>
                      <c:pt idx="14592">
                        <c:v>7.2969999999999997</c:v>
                      </c:pt>
                      <c:pt idx="14593">
                        <c:v>7.298</c:v>
                      </c:pt>
                      <c:pt idx="14594">
                        <c:v>7.298</c:v>
                      </c:pt>
                      <c:pt idx="14595">
                        <c:v>7.2990000000000004</c:v>
                      </c:pt>
                      <c:pt idx="14596">
                        <c:v>7.2990000000000004</c:v>
                      </c:pt>
                      <c:pt idx="14597">
                        <c:v>7.3</c:v>
                      </c:pt>
                      <c:pt idx="14598">
                        <c:v>7.3</c:v>
                      </c:pt>
                      <c:pt idx="14599">
                        <c:v>7.3010000000000002</c:v>
                      </c:pt>
                      <c:pt idx="14600">
                        <c:v>7.3010000000000002</c:v>
                      </c:pt>
                      <c:pt idx="14601">
                        <c:v>7.3019999999999996</c:v>
                      </c:pt>
                      <c:pt idx="14602">
                        <c:v>7.3019999999999996</c:v>
                      </c:pt>
                      <c:pt idx="14603">
                        <c:v>7.3029999999999999</c:v>
                      </c:pt>
                      <c:pt idx="14604">
                        <c:v>7.3029999999999999</c:v>
                      </c:pt>
                      <c:pt idx="14605">
                        <c:v>7.3040000000000003</c:v>
                      </c:pt>
                      <c:pt idx="14606">
                        <c:v>7.3040000000000003</c:v>
                      </c:pt>
                      <c:pt idx="14607">
                        <c:v>7.3049999999999997</c:v>
                      </c:pt>
                      <c:pt idx="14608">
                        <c:v>7.3049999999999997</c:v>
                      </c:pt>
                      <c:pt idx="14609">
                        <c:v>7.306</c:v>
                      </c:pt>
                      <c:pt idx="14610">
                        <c:v>7.306</c:v>
                      </c:pt>
                      <c:pt idx="14611">
                        <c:v>7.3070000000000004</c:v>
                      </c:pt>
                      <c:pt idx="14612">
                        <c:v>7.3070000000000004</c:v>
                      </c:pt>
                      <c:pt idx="14613">
                        <c:v>7.3079999999999998</c:v>
                      </c:pt>
                      <c:pt idx="14614">
                        <c:v>7.3079999999999998</c:v>
                      </c:pt>
                      <c:pt idx="14615">
                        <c:v>7.3090000000000002</c:v>
                      </c:pt>
                      <c:pt idx="14616">
                        <c:v>7.3090000000000002</c:v>
                      </c:pt>
                      <c:pt idx="14617">
                        <c:v>7.31</c:v>
                      </c:pt>
                      <c:pt idx="14618">
                        <c:v>7.31</c:v>
                      </c:pt>
                      <c:pt idx="14619">
                        <c:v>7.3109999999999999</c:v>
                      </c:pt>
                      <c:pt idx="14620">
                        <c:v>7.3109999999999999</c:v>
                      </c:pt>
                      <c:pt idx="14621">
                        <c:v>7.3120000000000003</c:v>
                      </c:pt>
                      <c:pt idx="14622">
                        <c:v>7.3120000000000003</c:v>
                      </c:pt>
                      <c:pt idx="14623">
                        <c:v>7.3129999999999997</c:v>
                      </c:pt>
                      <c:pt idx="14624">
                        <c:v>7.3129999999999997</c:v>
                      </c:pt>
                      <c:pt idx="14625">
                        <c:v>7.3140000000000001</c:v>
                      </c:pt>
                      <c:pt idx="14626">
                        <c:v>7.3140000000000001</c:v>
                      </c:pt>
                      <c:pt idx="14627">
                        <c:v>7.3150000000000004</c:v>
                      </c:pt>
                      <c:pt idx="14628">
                        <c:v>7.3150000000000004</c:v>
                      </c:pt>
                      <c:pt idx="14629">
                        <c:v>7.3159999999999998</c:v>
                      </c:pt>
                      <c:pt idx="14630">
                        <c:v>7.3159999999999998</c:v>
                      </c:pt>
                      <c:pt idx="14631">
                        <c:v>7.3170000000000002</c:v>
                      </c:pt>
                      <c:pt idx="14632">
                        <c:v>7.3170000000000002</c:v>
                      </c:pt>
                      <c:pt idx="14633">
                        <c:v>7.3179999999999996</c:v>
                      </c:pt>
                      <c:pt idx="14634">
                        <c:v>7.3179999999999996</c:v>
                      </c:pt>
                      <c:pt idx="14635">
                        <c:v>7.319</c:v>
                      </c:pt>
                      <c:pt idx="14636">
                        <c:v>7.319</c:v>
                      </c:pt>
                      <c:pt idx="14637">
                        <c:v>7.32</c:v>
                      </c:pt>
                      <c:pt idx="14638">
                        <c:v>7.32</c:v>
                      </c:pt>
                      <c:pt idx="14639">
                        <c:v>7.3209999999999997</c:v>
                      </c:pt>
                      <c:pt idx="14640">
                        <c:v>7.3209999999999997</c:v>
                      </c:pt>
                      <c:pt idx="14641">
                        <c:v>7.3220000000000001</c:v>
                      </c:pt>
                      <c:pt idx="14642">
                        <c:v>7.3220000000000001</c:v>
                      </c:pt>
                      <c:pt idx="14643">
                        <c:v>7.3230000000000004</c:v>
                      </c:pt>
                      <c:pt idx="14644">
                        <c:v>7.3230000000000004</c:v>
                      </c:pt>
                      <c:pt idx="14645">
                        <c:v>7.3239999999999998</c:v>
                      </c:pt>
                      <c:pt idx="14646">
                        <c:v>7.3239999999999998</c:v>
                      </c:pt>
                      <c:pt idx="14647">
                        <c:v>7.3250000000000002</c:v>
                      </c:pt>
                      <c:pt idx="14648">
                        <c:v>7.3250000000000002</c:v>
                      </c:pt>
                      <c:pt idx="14649">
                        <c:v>7.3259999999999996</c:v>
                      </c:pt>
                      <c:pt idx="14650">
                        <c:v>7.3259999999999996</c:v>
                      </c:pt>
                      <c:pt idx="14651">
                        <c:v>7.327</c:v>
                      </c:pt>
                      <c:pt idx="14652">
                        <c:v>7.327</c:v>
                      </c:pt>
                      <c:pt idx="14653">
                        <c:v>7.3280000000000003</c:v>
                      </c:pt>
                      <c:pt idx="14654">
                        <c:v>7.3280000000000003</c:v>
                      </c:pt>
                      <c:pt idx="14655">
                        <c:v>7.3289999999999997</c:v>
                      </c:pt>
                      <c:pt idx="14656">
                        <c:v>7.3289999999999997</c:v>
                      </c:pt>
                      <c:pt idx="14657">
                        <c:v>7.33</c:v>
                      </c:pt>
                      <c:pt idx="14658">
                        <c:v>7.33</c:v>
                      </c:pt>
                      <c:pt idx="14659">
                        <c:v>7.3310000000000004</c:v>
                      </c:pt>
                      <c:pt idx="14660">
                        <c:v>7.3310000000000004</c:v>
                      </c:pt>
                      <c:pt idx="14661">
                        <c:v>7.3319999999999999</c:v>
                      </c:pt>
                      <c:pt idx="14662">
                        <c:v>7.3319999999999999</c:v>
                      </c:pt>
                      <c:pt idx="14663">
                        <c:v>7.3330000000000002</c:v>
                      </c:pt>
                      <c:pt idx="14664">
                        <c:v>7.3330000000000002</c:v>
                      </c:pt>
                      <c:pt idx="14665">
                        <c:v>7.3339999999999996</c:v>
                      </c:pt>
                      <c:pt idx="14666">
                        <c:v>7.3339999999999996</c:v>
                      </c:pt>
                      <c:pt idx="14667">
                        <c:v>7.335</c:v>
                      </c:pt>
                      <c:pt idx="14668">
                        <c:v>7.335</c:v>
                      </c:pt>
                      <c:pt idx="14669">
                        <c:v>7.3360000000000003</c:v>
                      </c:pt>
                      <c:pt idx="14670">
                        <c:v>7.3360000000000003</c:v>
                      </c:pt>
                      <c:pt idx="14671">
                        <c:v>7.3369999999999997</c:v>
                      </c:pt>
                      <c:pt idx="14672">
                        <c:v>7.3369999999999997</c:v>
                      </c:pt>
                      <c:pt idx="14673">
                        <c:v>7.3380000000000001</c:v>
                      </c:pt>
                      <c:pt idx="14674">
                        <c:v>7.3380000000000001</c:v>
                      </c:pt>
                      <c:pt idx="14675">
                        <c:v>7.3390000000000004</c:v>
                      </c:pt>
                      <c:pt idx="14676">
                        <c:v>7.3390000000000004</c:v>
                      </c:pt>
                      <c:pt idx="14677">
                        <c:v>7.34</c:v>
                      </c:pt>
                      <c:pt idx="14678">
                        <c:v>7.34</c:v>
                      </c:pt>
                      <c:pt idx="14679">
                        <c:v>7.3410000000000002</c:v>
                      </c:pt>
                      <c:pt idx="14680">
                        <c:v>7.3410000000000002</c:v>
                      </c:pt>
                      <c:pt idx="14681">
                        <c:v>7.3419999999999996</c:v>
                      </c:pt>
                      <c:pt idx="14682">
                        <c:v>7.3419999999999996</c:v>
                      </c:pt>
                      <c:pt idx="14683">
                        <c:v>7.343</c:v>
                      </c:pt>
                      <c:pt idx="14684">
                        <c:v>7.343</c:v>
                      </c:pt>
                      <c:pt idx="14685">
                        <c:v>7.3440000000000003</c:v>
                      </c:pt>
                      <c:pt idx="14686">
                        <c:v>7.3440000000000003</c:v>
                      </c:pt>
                      <c:pt idx="14687">
                        <c:v>7.3449999999999998</c:v>
                      </c:pt>
                      <c:pt idx="14688">
                        <c:v>7.3449999999999998</c:v>
                      </c:pt>
                      <c:pt idx="14689">
                        <c:v>7.3460000000000001</c:v>
                      </c:pt>
                      <c:pt idx="14690">
                        <c:v>7.3460000000000001</c:v>
                      </c:pt>
                      <c:pt idx="14691">
                        <c:v>7.3470000000000004</c:v>
                      </c:pt>
                      <c:pt idx="14692">
                        <c:v>7.3470000000000004</c:v>
                      </c:pt>
                      <c:pt idx="14693">
                        <c:v>7.3479999999999999</c:v>
                      </c:pt>
                      <c:pt idx="14694">
                        <c:v>7.3479999999999999</c:v>
                      </c:pt>
                      <c:pt idx="14695">
                        <c:v>7.3490000000000002</c:v>
                      </c:pt>
                      <c:pt idx="14696">
                        <c:v>7.3490000000000002</c:v>
                      </c:pt>
                      <c:pt idx="14697">
                        <c:v>7.35</c:v>
                      </c:pt>
                      <c:pt idx="14698">
                        <c:v>7.35</c:v>
                      </c:pt>
                      <c:pt idx="14699">
                        <c:v>7.351</c:v>
                      </c:pt>
                      <c:pt idx="14700">
                        <c:v>7.351</c:v>
                      </c:pt>
                      <c:pt idx="14701">
                        <c:v>7.3520000000000003</c:v>
                      </c:pt>
                      <c:pt idx="14702">
                        <c:v>7.3520000000000003</c:v>
                      </c:pt>
                      <c:pt idx="14703">
                        <c:v>7.3529999999999998</c:v>
                      </c:pt>
                      <c:pt idx="14704">
                        <c:v>7.3529999999999998</c:v>
                      </c:pt>
                      <c:pt idx="14705">
                        <c:v>7.3540000000000001</c:v>
                      </c:pt>
                      <c:pt idx="14706">
                        <c:v>7.3540000000000001</c:v>
                      </c:pt>
                      <c:pt idx="14707">
                        <c:v>7.3550000000000004</c:v>
                      </c:pt>
                      <c:pt idx="14708">
                        <c:v>7.3550000000000004</c:v>
                      </c:pt>
                      <c:pt idx="14709">
                        <c:v>7.3559999999999999</c:v>
                      </c:pt>
                      <c:pt idx="14710">
                        <c:v>7.3559999999999999</c:v>
                      </c:pt>
                      <c:pt idx="14711">
                        <c:v>7.3570000000000002</c:v>
                      </c:pt>
                      <c:pt idx="14712">
                        <c:v>7.3570000000000002</c:v>
                      </c:pt>
                      <c:pt idx="14713">
                        <c:v>7.3579999999999997</c:v>
                      </c:pt>
                      <c:pt idx="14714">
                        <c:v>7.3579999999999997</c:v>
                      </c:pt>
                      <c:pt idx="14715">
                        <c:v>7.359</c:v>
                      </c:pt>
                      <c:pt idx="14716">
                        <c:v>7.359</c:v>
                      </c:pt>
                      <c:pt idx="14717">
                        <c:v>7.36</c:v>
                      </c:pt>
                      <c:pt idx="14718">
                        <c:v>7.36</c:v>
                      </c:pt>
                      <c:pt idx="14719">
                        <c:v>7.3609999999999998</c:v>
                      </c:pt>
                      <c:pt idx="14720">
                        <c:v>7.3609999999999998</c:v>
                      </c:pt>
                      <c:pt idx="14721">
                        <c:v>7.3620000000000001</c:v>
                      </c:pt>
                      <c:pt idx="14722">
                        <c:v>7.3620000000000001</c:v>
                      </c:pt>
                      <c:pt idx="14723">
                        <c:v>7.3630000000000004</c:v>
                      </c:pt>
                      <c:pt idx="14724">
                        <c:v>7.3630000000000004</c:v>
                      </c:pt>
                      <c:pt idx="14725">
                        <c:v>7.3639999999999999</c:v>
                      </c:pt>
                      <c:pt idx="14726">
                        <c:v>7.3639999999999999</c:v>
                      </c:pt>
                      <c:pt idx="14727">
                        <c:v>7.3650000000000002</c:v>
                      </c:pt>
                      <c:pt idx="14728">
                        <c:v>7.3650000000000002</c:v>
                      </c:pt>
                      <c:pt idx="14729">
                        <c:v>7.3659999999999997</c:v>
                      </c:pt>
                      <c:pt idx="14730">
                        <c:v>7.3659999999999997</c:v>
                      </c:pt>
                      <c:pt idx="14731">
                        <c:v>7.367</c:v>
                      </c:pt>
                      <c:pt idx="14732">
                        <c:v>7.367</c:v>
                      </c:pt>
                      <c:pt idx="14733">
                        <c:v>7.3680000000000003</c:v>
                      </c:pt>
                      <c:pt idx="14734">
                        <c:v>7.3680000000000003</c:v>
                      </c:pt>
                      <c:pt idx="14735">
                        <c:v>7.3689999999999998</c:v>
                      </c:pt>
                      <c:pt idx="14736">
                        <c:v>7.3689999999999998</c:v>
                      </c:pt>
                      <c:pt idx="14737">
                        <c:v>7.37</c:v>
                      </c:pt>
                      <c:pt idx="14738">
                        <c:v>7.37</c:v>
                      </c:pt>
                      <c:pt idx="14739">
                        <c:v>7.3710000000000004</c:v>
                      </c:pt>
                      <c:pt idx="14740">
                        <c:v>7.3710000000000004</c:v>
                      </c:pt>
                      <c:pt idx="14741">
                        <c:v>7.3719999999999999</c:v>
                      </c:pt>
                      <c:pt idx="14742">
                        <c:v>7.3719999999999999</c:v>
                      </c:pt>
                      <c:pt idx="14743">
                        <c:v>7.3730000000000002</c:v>
                      </c:pt>
                      <c:pt idx="14744">
                        <c:v>7.3730000000000002</c:v>
                      </c:pt>
                      <c:pt idx="14745">
                        <c:v>7.3739999999999997</c:v>
                      </c:pt>
                      <c:pt idx="14746">
                        <c:v>7.3739999999999997</c:v>
                      </c:pt>
                      <c:pt idx="14747">
                        <c:v>7.375</c:v>
                      </c:pt>
                      <c:pt idx="14748">
                        <c:v>7.375</c:v>
                      </c:pt>
                      <c:pt idx="14749">
                        <c:v>7.3760000000000003</c:v>
                      </c:pt>
                      <c:pt idx="14750">
                        <c:v>7.3760000000000003</c:v>
                      </c:pt>
                      <c:pt idx="14751">
                        <c:v>7.3769999999999998</c:v>
                      </c:pt>
                      <c:pt idx="14752">
                        <c:v>7.3769999999999998</c:v>
                      </c:pt>
                      <c:pt idx="14753">
                        <c:v>7.3780000000000001</c:v>
                      </c:pt>
                      <c:pt idx="14754">
                        <c:v>7.3780000000000001</c:v>
                      </c:pt>
                      <c:pt idx="14755">
                        <c:v>7.3789999999999996</c:v>
                      </c:pt>
                      <c:pt idx="14756">
                        <c:v>7.3789999999999996</c:v>
                      </c:pt>
                      <c:pt idx="14757">
                        <c:v>7.38</c:v>
                      </c:pt>
                      <c:pt idx="14758">
                        <c:v>7.38</c:v>
                      </c:pt>
                      <c:pt idx="14759">
                        <c:v>7.3810000000000002</c:v>
                      </c:pt>
                      <c:pt idx="14760">
                        <c:v>7.3810000000000002</c:v>
                      </c:pt>
                      <c:pt idx="14761">
                        <c:v>7.3819999999999997</c:v>
                      </c:pt>
                      <c:pt idx="14762">
                        <c:v>7.3819999999999997</c:v>
                      </c:pt>
                      <c:pt idx="14763">
                        <c:v>7.383</c:v>
                      </c:pt>
                      <c:pt idx="14764">
                        <c:v>7.383</c:v>
                      </c:pt>
                      <c:pt idx="14765">
                        <c:v>7.3840000000000003</c:v>
                      </c:pt>
                      <c:pt idx="14766">
                        <c:v>7.3840000000000003</c:v>
                      </c:pt>
                      <c:pt idx="14767">
                        <c:v>7.3849999999999998</c:v>
                      </c:pt>
                      <c:pt idx="14768">
                        <c:v>7.3849999999999998</c:v>
                      </c:pt>
                      <c:pt idx="14769">
                        <c:v>7.3860000000000001</c:v>
                      </c:pt>
                      <c:pt idx="14770">
                        <c:v>7.3860000000000001</c:v>
                      </c:pt>
                      <c:pt idx="14771">
                        <c:v>7.3869999999999996</c:v>
                      </c:pt>
                      <c:pt idx="14772">
                        <c:v>7.3869999999999996</c:v>
                      </c:pt>
                      <c:pt idx="14773">
                        <c:v>7.3879999999999999</c:v>
                      </c:pt>
                      <c:pt idx="14774">
                        <c:v>7.3879999999999999</c:v>
                      </c:pt>
                      <c:pt idx="14775">
                        <c:v>7.3890000000000002</c:v>
                      </c:pt>
                      <c:pt idx="14776">
                        <c:v>7.3890000000000002</c:v>
                      </c:pt>
                      <c:pt idx="14777">
                        <c:v>7.39</c:v>
                      </c:pt>
                      <c:pt idx="14778">
                        <c:v>7.39</c:v>
                      </c:pt>
                      <c:pt idx="14779">
                        <c:v>7.391</c:v>
                      </c:pt>
                      <c:pt idx="14780">
                        <c:v>7.391</c:v>
                      </c:pt>
                      <c:pt idx="14781">
                        <c:v>7.3920000000000003</c:v>
                      </c:pt>
                      <c:pt idx="14782">
                        <c:v>7.3920000000000003</c:v>
                      </c:pt>
                      <c:pt idx="14783">
                        <c:v>7.3929999999999998</c:v>
                      </c:pt>
                      <c:pt idx="14784">
                        <c:v>7.3929999999999998</c:v>
                      </c:pt>
                      <c:pt idx="14785">
                        <c:v>7.3940000000000001</c:v>
                      </c:pt>
                      <c:pt idx="14786">
                        <c:v>7.3940000000000001</c:v>
                      </c:pt>
                      <c:pt idx="14787">
                        <c:v>7.3949999999999996</c:v>
                      </c:pt>
                      <c:pt idx="14788">
                        <c:v>7.3949999999999996</c:v>
                      </c:pt>
                      <c:pt idx="14789">
                        <c:v>7.3959999999999999</c:v>
                      </c:pt>
                      <c:pt idx="14790">
                        <c:v>7.3959999999999999</c:v>
                      </c:pt>
                      <c:pt idx="14791">
                        <c:v>7.3970000000000002</c:v>
                      </c:pt>
                      <c:pt idx="14792">
                        <c:v>7.3970000000000002</c:v>
                      </c:pt>
                      <c:pt idx="14793">
                        <c:v>7.3979999999999997</c:v>
                      </c:pt>
                      <c:pt idx="14794">
                        <c:v>7.3979999999999997</c:v>
                      </c:pt>
                      <c:pt idx="14795">
                        <c:v>7.399</c:v>
                      </c:pt>
                      <c:pt idx="14796">
                        <c:v>7.399</c:v>
                      </c:pt>
                      <c:pt idx="14797">
                        <c:v>7.4</c:v>
                      </c:pt>
                      <c:pt idx="14798">
                        <c:v>7.4</c:v>
                      </c:pt>
                      <c:pt idx="14799">
                        <c:v>7.4009999999999998</c:v>
                      </c:pt>
                      <c:pt idx="14800">
                        <c:v>7.4009999999999998</c:v>
                      </c:pt>
                      <c:pt idx="14801">
                        <c:v>7.4020000000000001</c:v>
                      </c:pt>
                      <c:pt idx="14802">
                        <c:v>7.4020000000000001</c:v>
                      </c:pt>
                      <c:pt idx="14803">
                        <c:v>7.4029999999999996</c:v>
                      </c:pt>
                      <c:pt idx="14804">
                        <c:v>7.4029999999999996</c:v>
                      </c:pt>
                      <c:pt idx="14805">
                        <c:v>7.4039999999999999</c:v>
                      </c:pt>
                      <c:pt idx="14806">
                        <c:v>7.4039999999999999</c:v>
                      </c:pt>
                      <c:pt idx="14807">
                        <c:v>7.4050000000000002</c:v>
                      </c:pt>
                      <c:pt idx="14808">
                        <c:v>7.4050000000000002</c:v>
                      </c:pt>
                      <c:pt idx="14809">
                        <c:v>7.4059999999999997</c:v>
                      </c:pt>
                      <c:pt idx="14810">
                        <c:v>7.4059999999999997</c:v>
                      </c:pt>
                      <c:pt idx="14811">
                        <c:v>7.407</c:v>
                      </c:pt>
                      <c:pt idx="14812">
                        <c:v>7.407</c:v>
                      </c:pt>
                      <c:pt idx="14813">
                        <c:v>7.4080000000000004</c:v>
                      </c:pt>
                      <c:pt idx="14814">
                        <c:v>7.4080000000000004</c:v>
                      </c:pt>
                      <c:pt idx="14815">
                        <c:v>7.4089999999999998</c:v>
                      </c:pt>
                      <c:pt idx="14816">
                        <c:v>7.4089999999999998</c:v>
                      </c:pt>
                      <c:pt idx="14817">
                        <c:v>7.41</c:v>
                      </c:pt>
                      <c:pt idx="14818">
                        <c:v>7.41</c:v>
                      </c:pt>
                      <c:pt idx="14819">
                        <c:v>7.4109999999999996</c:v>
                      </c:pt>
                      <c:pt idx="14820">
                        <c:v>7.4109999999999996</c:v>
                      </c:pt>
                      <c:pt idx="14821">
                        <c:v>7.4119999999999999</c:v>
                      </c:pt>
                      <c:pt idx="14822">
                        <c:v>7.4119999999999999</c:v>
                      </c:pt>
                      <c:pt idx="14823">
                        <c:v>7.4130000000000003</c:v>
                      </c:pt>
                      <c:pt idx="14824">
                        <c:v>7.4130000000000003</c:v>
                      </c:pt>
                      <c:pt idx="14825">
                        <c:v>7.4139999999999997</c:v>
                      </c:pt>
                      <c:pt idx="14826">
                        <c:v>7.4139999999999997</c:v>
                      </c:pt>
                      <c:pt idx="14827">
                        <c:v>7.415</c:v>
                      </c:pt>
                      <c:pt idx="14828">
                        <c:v>7.415</c:v>
                      </c:pt>
                      <c:pt idx="14829">
                        <c:v>7.4160000000000004</c:v>
                      </c:pt>
                      <c:pt idx="14830">
                        <c:v>7.4160000000000004</c:v>
                      </c:pt>
                      <c:pt idx="14831">
                        <c:v>7.4169999999999998</c:v>
                      </c:pt>
                      <c:pt idx="14832">
                        <c:v>7.4169999999999998</c:v>
                      </c:pt>
                      <c:pt idx="14833">
                        <c:v>7.4180000000000001</c:v>
                      </c:pt>
                      <c:pt idx="14834">
                        <c:v>7.4180000000000001</c:v>
                      </c:pt>
                      <c:pt idx="14835">
                        <c:v>7.4189999999999996</c:v>
                      </c:pt>
                      <c:pt idx="14836">
                        <c:v>7.4189999999999996</c:v>
                      </c:pt>
                      <c:pt idx="14837">
                        <c:v>7.42</c:v>
                      </c:pt>
                      <c:pt idx="14838">
                        <c:v>7.42</c:v>
                      </c:pt>
                      <c:pt idx="14839">
                        <c:v>7.4210000000000003</c:v>
                      </c:pt>
                      <c:pt idx="14840">
                        <c:v>7.4210000000000003</c:v>
                      </c:pt>
                      <c:pt idx="14841">
                        <c:v>7.4219999999999997</c:v>
                      </c:pt>
                      <c:pt idx="14842">
                        <c:v>7.4219999999999997</c:v>
                      </c:pt>
                      <c:pt idx="14843">
                        <c:v>7.423</c:v>
                      </c:pt>
                      <c:pt idx="14844">
                        <c:v>7.423</c:v>
                      </c:pt>
                      <c:pt idx="14845">
                        <c:v>7.4240000000000004</c:v>
                      </c:pt>
                      <c:pt idx="14846">
                        <c:v>7.4240000000000004</c:v>
                      </c:pt>
                      <c:pt idx="14847">
                        <c:v>7.4249999999999998</c:v>
                      </c:pt>
                      <c:pt idx="14848">
                        <c:v>7.4249999999999998</c:v>
                      </c:pt>
                      <c:pt idx="14849">
                        <c:v>7.4260000000000002</c:v>
                      </c:pt>
                      <c:pt idx="14850">
                        <c:v>7.4260000000000002</c:v>
                      </c:pt>
                      <c:pt idx="14851">
                        <c:v>7.4269999999999996</c:v>
                      </c:pt>
                      <c:pt idx="14852">
                        <c:v>7.4269999999999996</c:v>
                      </c:pt>
                      <c:pt idx="14853">
                        <c:v>7.4279999999999999</c:v>
                      </c:pt>
                      <c:pt idx="14854">
                        <c:v>7.4279999999999999</c:v>
                      </c:pt>
                      <c:pt idx="14855">
                        <c:v>7.4290000000000003</c:v>
                      </c:pt>
                      <c:pt idx="14856">
                        <c:v>7.4290000000000003</c:v>
                      </c:pt>
                      <c:pt idx="14857">
                        <c:v>7.43</c:v>
                      </c:pt>
                      <c:pt idx="14858">
                        <c:v>7.43</c:v>
                      </c:pt>
                      <c:pt idx="14859">
                        <c:v>7.431</c:v>
                      </c:pt>
                      <c:pt idx="14860">
                        <c:v>7.431</c:v>
                      </c:pt>
                      <c:pt idx="14861">
                        <c:v>7.4320000000000004</c:v>
                      </c:pt>
                      <c:pt idx="14862">
                        <c:v>7.4320000000000004</c:v>
                      </c:pt>
                      <c:pt idx="14863">
                        <c:v>7.4329999999999998</c:v>
                      </c:pt>
                      <c:pt idx="14864">
                        <c:v>7.4329999999999998</c:v>
                      </c:pt>
                      <c:pt idx="14865">
                        <c:v>7.4340000000000002</c:v>
                      </c:pt>
                      <c:pt idx="14866">
                        <c:v>7.4340000000000002</c:v>
                      </c:pt>
                      <c:pt idx="14867">
                        <c:v>7.4349999999999996</c:v>
                      </c:pt>
                      <c:pt idx="14868">
                        <c:v>7.4349999999999996</c:v>
                      </c:pt>
                      <c:pt idx="14869">
                        <c:v>7.4359999999999999</c:v>
                      </c:pt>
                      <c:pt idx="14870">
                        <c:v>7.4359999999999999</c:v>
                      </c:pt>
                      <c:pt idx="14871">
                        <c:v>7.4370000000000003</c:v>
                      </c:pt>
                      <c:pt idx="14872">
                        <c:v>7.4370000000000003</c:v>
                      </c:pt>
                      <c:pt idx="14873">
                        <c:v>7.4379999999999997</c:v>
                      </c:pt>
                      <c:pt idx="14874">
                        <c:v>7.4379999999999997</c:v>
                      </c:pt>
                      <c:pt idx="14875">
                        <c:v>7.4390000000000001</c:v>
                      </c:pt>
                      <c:pt idx="14876">
                        <c:v>7.4390000000000001</c:v>
                      </c:pt>
                      <c:pt idx="14877">
                        <c:v>7.44</c:v>
                      </c:pt>
                      <c:pt idx="14878">
                        <c:v>7.44</c:v>
                      </c:pt>
                      <c:pt idx="14879">
                        <c:v>7.4409999999999998</c:v>
                      </c:pt>
                      <c:pt idx="14880">
                        <c:v>7.4409999999999998</c:v>
                      </c:pt>
                      <c:pt idx="14881">
                        <c:v>7.4420000000000002</c:v>
                      </c:pt>
                      <c:pt idx="14882">
                        <c:v>7.4420000000000002</c:v>
                      </c:pt>
                      <c:pt idx="14883">
                        <c:v>7.4429999999999996</c:v>
                      </c:pt>
                      <c:pt idx="14884">
                        <c:v>7.4429999999999996</c:v>
                      </c:pt>
                      <c:pt idx="14885">
                        <c:v>7.444</c:v>
                      </c:pt>
                      <c:pt idx="14886">
                        <c:v>7.444</c:v>
                      </c:pt>
                      <c:pt idx="14887">
                        <c:v>7.4450000000000003</c:v>
                      </c:pt>
                      <c:pt idx="14888">
                        <c:v>7.4450000000000003</c:v>
                      </c:pt>
                      <c:pt idx="14889">
                        <c:v>7.4459999999999997</c:v>
                      </c:pt>
                      <c:pt idx="14890">
                        <c:v>7.4459999999999997</c:v>
                      </c:pt>
                      <c:pt idx="14891">
                        <c:v>7.4470000000000001</c:v>
                      </c:pt>
                      <c:pt idx="14892">
                        <c:v>7.4470000000000001</c:v>
                      </c:pt>
                      <c:pt idx="14893">
                        <c:v>7.4480000000000004</c:v>
                      </c:pt>
                      <c:pt idx="14894">
                        <c:v>7.4480000000000004</c:v>
                      </c:pt>
                      <c:pt idx="14895">
                        <c:v>7.4489999999999998</c:v>
                      </c:pt>
                      <c:pt idx="14896">
                        <c:v>7.4489999999999998</c:v>
                      </c:pt>
                      <c:pt idx="14897">
                        <c:v>7.45</c:v>
                      </c:pt>
                      <c:pt idx="14898">
                        <c:v>7.45</c:v>
                      </c:pt>
                      <c:pt idx="14899">
                        <c:v>7.4509999999999996</c:v>
                      </c:pt>
                      <c:pt idx="14900">
                        <c:v>7.4509999999999996</c:v>
                      </c:pt>
                      <c:pt idx="14901">
                        <c:v>7.452</c:v>
                      </c:pt>
                      <c:pt idx="14902">
                        <c:v>7.452</c:v>
                      </c:pt>
                      <c:pt idx="14903">
                        <c:v>7.4530000000000003</c:v>
                      </c:pt>
                      <c:pt idx="14904">
                        <c:v>7.4530000000000003</c:v>
                      </c:pt>
                      <c:pt idx="14905">
                        <c:v>7.4539999999999997</c:v>
                      </c:pt>
                      <c:pt idx="14906">
                        <c:v>7.4539999999999997</c:v>
                      </c:pt>
                      <c:pt idx="14907">
                        <c:v>7.4550000000000001</c:v>
                      </c:pt>
                      <c:pt idx="14908">
                        <c:v>7.4550000000000001</c:v>
                      </c:pt>
                      <c:pt idx="14909">
                        <c:v>7.4560000000000004</c:v>
                      </c:pt>
                      <c:pt idx="14910">
                        <c:v>7.4560000000000004</c:v>
                      </c:pt>
                      <c:pt idx="14911">
                        <c:v>7.4569999999999999</c:v>
                      </c:pt>
                      <c:pt idx="14912">
                        <c:v>7.4569999999999999</c:v>
                      </c:pt>
                      <c:pt idx="14913">
                        <c:v>7.4580000000000002</c:v>
                      </c:pt>
                      <c:pt idx="14914">
                        <c:v>7.4580000000000002</c:v>
                      </c:pt>
                      <c:pt idx="14915">
                        <c:v>7.4589999999999996</c:v>
                      </c:pt>
                      <c:pt idx="14916">
                        <c:v>7.4589999999999996</c:v>
                      </c:pt>
                      <c:pt idx="14917">
                        <c:v>7.46</c:v>
                      </c:pt>
                      <c:pt idx="14918">
                        <c:v>7.46</c:v>
                      </c:pt>
                      <c:pt idx="14919">
                        <c:v>7.4610000000000003</c:v>
                      </c:pt>
                      <c:pt idx="14920">
                        <c:v>7.4610000000000003</c:v>
                      </c:pt>
                      <c:pt idx="14921">
                        <c:v>7.4619999999999997</c:v>
                      </c:pt>
                      <c:pt idx="14922">
                        <c:v>7.4619999999999997</c:v>
                      </c:pt>
                      <c:pt idx="14923">
                        <c:v>7.4630000000000001</c:v>
                      </c:pt>
                      <c:pt idx="14924">
                        <c:v>7.4630000000000001</c:v>
                      </c:pt>
                      <c:pt idx="14925">
                        <c:v>7.4640000000000004</c:v>
                      </c:pt>
                      <c:pt idx="14926">
                        <c:v>7.4640000000000004</c:v>
                      </c:pt>
                      <c:pt idx="14927">
                        <c:v>7.4649999999999999</c:v>
                      </c:pt>
                      <c:pt idx="14928">
                        <c:v>7.4649999999999999</c:v>
                      </c:pt>
                      <c:pt idx="14929">
                        <c:v>7.4660000000000002</c:v>
                      </c:pt>
                      <c:pt idx="14930">
                        <c:v>7.4660000000000002</c:v>
                      </c:pt>
                      <c:pt idx="14931">
                        <c:v>7.4669999999999996</c:v>
                      </c:pt>
                      <c:pt idx="14932">
                        <c:v>7.4669999999999996</c:v>
                      </c:pt>
                      <c:pt idx="14933">
                        <c:v>7.468</c:v>
                      </c:pt>
                      <c:pt idx="14934">
                        <c:v>7.468</c:v>
                      </c:pt>
                      <c:pt idx="14935">
                        <c:v>7.4690000000000003</c:v>
                      </c:pt>
                      <c:pt idx="14936">
                        <c:v>7.4690000000000003</c:v>
                      </c:pt>
                      <c:pt idx="14937">
                        <c:v>7.47</c:v>
                      </c:pt>
                      <c:pt idx="14938">
                        <c:v>7.47</c:v>
                      </c:pt>
                      <c:pt idx="14939">
                        <c:v>7.4710000000000001</c:v>
                      </c:pt>
                      <c:pt idx="14940">
                        <c:v>7.4710000000000001</c:v>
                      </c:pt>
                      <c:pt idx="14941">
                        <c:v>7.4720000000000004</c:v>
                      </c:pt>
                      <c:pt idx="14942">
                        <c:v>7.4720000000000004</c:v>
                      </c:pt>
                      <c:pt idx="14943">
                        <c:v>7.4729999999999999</c:v>
                      </c:pt>
                      <c:pt idx="14944">
                        <c:v>7.4729999999999999</c:v>
                      </c:pt>
                      <c:pt idx="14945">
                        <c:v>7.4740000000000002</c:v>
                      </c:pt>
                      <c:pt idx="14946">
                        <c:v>7.4740000000000002</c:v>
                      </c:pt>
                      <c:pt idx="14947">
                        <c:v>7.4749999999999996</c:v>
                      </c:pt>
                      <c:pt idx="14948">
                        <c:v>7.4749999999999996</c:v>
                      </c:pt>
                      <c:pt idx="14949">
                        <c:v>7.476</c:v>
                      </c:pt>
                      <c:pt idx="14950">
                        <c:v>7.476</c:v>
                      </c:pt>
                      <c:pt idx="14951">
                        <c:v>7.4770000000000003</c:v>
                      </c:pt>
                      <c:pt idx="14952">
                        <c:v>7.4770000000000003</c:v>
                      </c:pt>
                      <c:pt idx="14953">
                        <c:v>7.4779999999999998</c:v>
                      </c:pt>
                      <c:pt idx="14954">
                        <c:v>7.4779999999999998</c:v>
                      </c:pt>
                      <c:pt idx="14955">
                        <c:v>7.4790000000000001</c:v>
                      </c:pt>
                      <c:pt idx="14956">
                        <c:v>7.4790000000000001</c:v>
                      </c:pt>
                      <c:pt idx="14957">
                        <c:v>7.48</c:v>
                      </c:pt>
                      <c:pt idx="14958">
                        <c:v>7.48</c:v>
                      </c:pt>
                      <c:pt idx="14959">
                        <c:v>7.4809999999999999</c:v>
                      </c:pt>
                      <c:pt idx="14960">
                        <c:v>7.4809999999999999</c:v>
                      </c:pt>
                      <c:pt idx="14961">
                        <c:v>7.4820000000000002</c:v>
                      </c:pt>
                      <c:pt idx="14962">
                        <c:v>7.4820000000000002</c:v>
                      </c:pt>
                      <c:pt idx="14963">
                        <c:v>7.4829999999999997</c:v>
                      </c:pt>
                      <c:pt idx="14964">
                        <c:v>7.4829999999999997</c:v>
                      </c:pt>
                      <c:pt idx="14965">
                        <c:v>7.484</c:v>
                      </c:pt>
                      <c:pt idx="14966">
                        <c:v>7.484</c:v>
                      </c:pt>
                      <c:pt idx="14967">
                        <c:v>7.4850000000000003</c:v>
                      </c:pt>
                      <c:pt idx="14968">
                        <c:v>7.4850000000000003</c:v>
                      </c:pt>
                      <c:pt idx="14969">
                        <c:v>7.4859999999999998</c:v>
                      </c:pt>
                      <c:pt idx="14970">
                        <c:v>7.4859999999999998</c:v>
                      </c:pt>
                      <c:pt idx="14971">
                        <c:v>7.4870000000000001</c:v>
                      </c:pt>
                      <c:pt idx="14972">
                        <c:v>7.4870000000000001</c:v>
                      </c:pt>
                      <c:pt idx="14973">
                        <c:v>7.4880000000000004</c:v>
                      </c:pt>
                      <c:pt idx="14974">
                        <c:v>7.4880000000000004</c:v>
                      </c:pt>
                      <c:pt idx="14975">
                        <c:v>7.4889999999999999</c:v>
                      </c:pt>
                      <c:pt idx="14976">
                        <c:v>7.4889999999999999</c:v>
                      </c:pt>
                      <c:pt idx="14977">
                        <c:v>7.49</c:v>
                      </c:pt>
                      <c:pt idx="14978">
                        <c:v>7.49</c:v>
                      </c:pt>
                      <c:pt idx="14979">
                        <c:v>7.4909999999999997</c:v>
                      </c:pt>
                      <c:pt idx="14980">
                        <c:v>7.4909999999999997</c:v>
                      </c:pt>
                      <c:pt idx="14981">
                        <c:v>7.492</c:v>
                      </c:pt>
                      <c:pt idx="14982">
                        <c:v>7.492</c:v>
                      </c:pt>
                      <c:pt idx="14983">
                        <c:v>7.4930000000000003</c:v>
                      </c:pt>
                      <c:pt idx="14984">
                        <c:v>7.4930000000000003</c:v>
                      </c:pt>
                      <c:pt idx="14985">
                        <c:v>7.4939999999999998</c:v>
                      </c:pt>
                      <c:pt idx="14986">
                        <c:v>7.4939999999999998</c:v>
                      </c:pt>
                      <c:pt idx="14987">
                        <c:v>7.4950000000000001</c:v>
                      </c:pt>
                      <c:pt idx="14988">
                        <c:v>7.4950000000000001</c:v>
                      </c:pt>
                      <c:pt idx="14989">
                        <c:v>7.4960000000000004</c:v>
                      </c:pt>
                      <c:pt idx="14990">
                        <c:v>7.4960000000000004</c:v>
                      </c:pt>
                      <c:pt idx="14991">
                        <c:v>7.4969999999999999</c:v>
                      </c:pt>
                      <c:pt idx="14992">
                        <c:v>7.4969999999999999</c:v>
                      </c:pt>
                      <c:pt idx="14993">
                        <c:v>7.4980000000000002</c:v>
                      </c:pt>
                      <c:pt idx="14994">
                        <c:v>7.4980000000000002</c:v>
                      </c:pt>
                      <c:pt idx="14995">
                        <c:v>7.4989999999999997</c:v>
                      </c:pt>
                      <c:pt idx="14996">
                        <c:v>7.4989999999999997</c:v>
                      </c:pt>
                      <c:pt idx="14997">
                        <c:v>7.5</c:v>
                      </c:pt>
                      <c:pt idx="14998">
                        <c:v>7.5</c:v>
                      </c:pt>
                      <c:pt idx="14999">
                        <c:v>7.5010000000000003</c:v>
                      </c:pt>
                      <c:pt idx="15000">
                        <c:v>7.5010000000000003</c:v>
                      </c:pt>
                      <c:pt idx="15001">
                        <c:v>7.5019999999999998</c:v>
                      </c:pt>
                      <c:pt idx="15002">
                        <c:v>7.5019999999999998</c:v>
                      </c:pt>
                      <c:pt idx="15003">
                        <c:v>7.5030000000000001</c:v>
                      </c:pt>
                      <c:pt idx="15004">
                        <c:v>7.5030000000000001</c:v>
                      </c:pt>
                      <c:pt idx="15005">
                        <c:v>7.5039999999999996</c:v>
                      </c:pt>
                      <c:pt idx="15006">
                        <c:v>7.5039999999999996</c:v>
                      </c:pt>
                      <c:pt idx="15007">
                        <c:v>7.5049999999999999</c:v>
                      </c:pt>
                      <c:pt idx="15008">
                        <c:v>7.5049999999999999</c:v>
                      </c:pt>
                      <c:pt idx="15009">
                        <c:v>7.5060000000000002</c:v>
                      </c:pt>
                      <c:pt idx="15010">
                        <c:v>7.5060000000000002</c:v>
                      </c:pt>
                      <c:pt idx="15011">
                        <c:v>7.5069999999999997</c:v>
                      </c:pt>
                      <c:pt idx="15012">
                        <c:v>7.5069999999999997</c:v>
                      </c:pt>
                      <c:pt idx="15013">
                        <c:v>7.508</c:v>
                      </c:pt>
                      <c:pt idx="15014">
                        <c:v>7.508</c:v>
                      </c:pt>
                      <c:pt idx="15015">
                        <c:v>7.5090000000000003</c:v>
                      </c:pt>
                      <c:pt idx="15016">
                        <c:v>7.5090000000000003</c:v>
                      </c:pt>
                      <c:pt idx="15017">
                        <c:v>7.51</c:v>
                      </c:pt>
                      <c:pt idx="15018">
                        <c:v>7.51</c:v>
                      </c:pt>
                      <c:pt idx="15019">
                        <c:v>7.5110000000000001</c:v>
                      </c:pt>
                      <c:pt idx="15020">
                        <c:v>7.5110000000000001</c:v>
                      </c:pt>
                      <c:pt idx="15021">
                        <c:v>7.5119999999999996</c:v>
                      </c:pt>
                      <c:pt idx="15022">
                        <c:v>7.5119999999999996</c:v>
                      </c:pt>
                      <c:pt idx="15023">
                        <c:v>7.5129999999999999</c:v>
                      </c:pt>
                      <c:pt idx="15024">
                        <c:v>7.5129999999999999</c:v>
                      </c:pt>
                      <c:pt idx="15025">
                        <c:v>7.5140000000000002</c:v>
                      </c:pt>
                      <c:pt idx="15026">
                        <c:v>7.5140000000000002</c:v>
                      </c:pt>
                      <c:pt idx="15027">
                        <c:v>7.5149999999999997</c:v>
                      </c:pt>
                      <c:pt idx="15028">
                        <c:v>7.5149999999999997</c:v>
                      </c:pt>
                      <c:pt idx="15029">
                        <c:v>7.516</c:v>
                      </c:pt>
                      <c:pt idx="15030">
                        <c:v>7.516</c:v>
                      </c:pt>
                      <c:pt idx="15031">
                        <c:v>7.5170000000000003</c:v>
                      </c:pt>
                      <c:pt idx="15032">
                        <c:v>7.5170000000000003</c:v>
                      </c:pt>
                      <c:pt idx="15033">
                        <c:v>7.5179999999999998</c:v>
                      </c:pt>
                      <c:pt idx="15034">
                        <c:v>7.5179999999999998</c:v>
                      </c:pt>
                      <c:pt idx="15035">
                        <c:v>7.5190000000000001</c:v>
                      </c:pt>
                      <c:pt idx="15036">
                        <c:v>7.5190000000000001</c:v>
                      </c:pt>
                      <c:pt idx="15037">
                        <c:v>7.52</c:v>
                      </c:pt>
                      <c:pt idx="15038">
                        <c:v>7.52</c:v>
                      </c:pt>
                      <c:pt idx="15039">
                        <c:v>7.5209999999999999</c:v>
                      </c:pt>
                      <c:pt idx="15040">
                        <c:v>7.5209999999999999</c:v>
                      </c:pt>
                      <c:pt idx="15041">
                        <c:v>7.5220000000000002</c:v>
                      </c:pt>
                      <c:pt idx="15042">
                        <c:v>7.5220000000000002</c:v>
                      </c:pt>
                      <c:pt idx="15043">
                        <c:v>7.5229999999999997</c:v>
                      </c:pt>
                      <c:pt idx="15044">
                        <c:v>7.5229999999999997</c:v>
                      </c:pt>
                      <c:pt idx="15045">
                        <c:v>7.524</c:v>
                      </c:pt>
                      <c:pt idx="15046">
                        <c:v>7.524</c:v>
                      </c:pt>
                      <c:pt idx="15047">
                        <c:v>7.5250000000000004</c:v>
                      </c:pt>
                      <c:pt idx="15048">
                        <c:v>7.5250000000000004</c:v>
                      </c:pt>
                      <c:pt idx="15049">
                        <c:v>7.5259999999999998</c:v>
                      </c:pt>
                      <c:pt idx="15050">
                        <c:v>7.5259999999999998</c:v>
                      </c:pt>
                      <c:pt idx="15051">
                        <c:v>7.5270000000000001</c:v>
                      </c:pt>
                      <c:pt idx="15052">
                        <c:v>7.5270000000000001</c:v>
                      </c:pt>
                      <c:pt idx="15053">
                        <c:v>7.5279999999999996</c:v>
                      </c:pt>
                      <c:pt idx="15054">
                        <c:v>7.5279999999999996</c:v>
                      </c:pt>
                      <c:pt idx="15055">
                        <c:v>7.5289999999999999</c:v>
                      </c:pt>
                      <c:pt idx="15056">
                        <c:v>7.5289999999999999</c:v>
                      </c:pt>
                      <c:pt idx="15057">
                        <c:v>7.53</c:v>
                      </c:pt>
                      <c:pt idx="15058">
                        <c:v>7.53</c:v>
                      </c:pt>
                      <c:pt idx="15059">
                        <c:v>7.5309999999999997</c:v>
                      </c:pt>
                      <c:pt idx="15060">
                        <c:v>7.5309999999999997</c:v>
                      </c:pt>
                      <c:pt idx="15061">
                        <c:v>7.532</c:v>
                      </c:pt>
                      <c:pt idx="15062">
                        <c:v>7.532</c:v>
                      </c:pt>
                      <c:pt idx="15063">
                        <c:v>7.5330000000000004</c:v>
                      </c:pt>
                      <c:pt idx="15064">
                        <c:v>7.5330000000000004</c:v>
                      </c:pt>
                      <c:pt idx="15065">
                        <c:v>7.5339999999999998</c:v>
                      </c:pt>
                      <c:pt idx="15066">
                        <c:v>7.5339999999999998</c:v>
                      </c:pt>
                      <c:pt idx="15067">
                        <c:v>7.5350000000000001</c:v>
                      </c:pt>
                      <c:pt idx="15068">
                        <c:v>7.5350000000000001</c:v>
                      </c:pt>
                      <c:pt idx="15069">
                        <c:v>7.5359999999999996</c:v>
                      </c:pt>
                      <c:pt idx="15070">
                        <c:v>7.5359999999999996</c:v>
                      </c:pt>
                      <c:pt idx="15071">
                        <c:v>7.5369999999999999</c:v>
                      </c:pt>
                      <c:pt idx="15072">
                        <c:v>7.5369999999999999</c:v>
                      </c:pt>
                      <c:pt idx="15073">
                        <c:v>7.5380000000000003</c:v>
                      </c:pt>
                      <c:pt idx="15074">
                        <c:v>7.5380000000000003</c:v>
                      </c:pt>
                      <c:pt idx="15075">
                        <c:v>7.5389999999999997</c:v>
                      </c:pt>
                      <c:pt idx="15076">
                        <c:v>7.5389999999999997</c:v>
                      </c:pt>
                      <c:pt idx="15077">
                        <c:v>7.54</c:v>
                      </c:pt>
                      <c:pt idx="15078">
                        <c:v>7.54</c:v>
                      </c:pt>
                      <c:pt idx="15079">
                        <c:v>7.5410000000000004</c:v>
                      </c:pt>
                      <c:pt idx="15080">
                        <c:v>7.5410000000000004</c:v>
                      </c:pt>
                      <c:pt idx="15081">
                        <c:v>7.5419999999999998</c:v>
                      </c:pt>
                      <c:pt idx="15082">
                        <c:v>7.5419999999999998</c:v>
                      </c:pt>
                      <c:pt idx="15083">
                        <c:v>7.5430000000000001</c:v>
                      </c:pt>
                      <c:pt idx="15084">
                        <c:v>7.5430000000000001</c:v>
                      </c:pt>
                      <c:pt idx="15085">
                        <c:v>7.5439999999999996</c:v>
                      </c:pt>
                      <c:pt idx="15086">
                        <c:v>7.5439999999999996</c:v>
                      </c:pt>
                      <c:pt idx="15087">
                        <c:v>7.5449999999999999</c:v>
                      </c:pt>
                      <c:pt idx="15088">
                        <c:v>7.5449999999999999</c:v>
                      </c:pt>
                      <c:pt idx="15089">
                        <c:v>7.5460000000000003</c:v>
                      </c:pt>
                      <c:pt idx="15090">
                        <c:v>7.5460000000000003</c:v>
                      </c:pt>
                      <c:pt idx="15091">
                        <c:v>7.5469999999999997</c:v>
                      </c:pt>
                      <c:pt idx="15092">
                        <c:v>7.5469999999999997</c:v>
                      </c:pt>
                      <c:pt idx="15093">
                        <c:v>7.548</c:v>
                      </c:pt>
                      <c:pt idx="15094">
                        <c:v>7.548</c:v>
                      </c:pt>
                      <c:pt idx="15095">
                        <c:v>7.5490000000000004</c:v>
                      </c:pt>
                      <c:pt idx="15096">
                        <c:v>7.5490000000000004</c:v>
                      </c:pt>
                      <c:pt idx="15097">
                        <c:v>7.55</c:v>
                      </c:pt>
                      <c:pt idx="15098">
                        <c:v>7.55</c:v>
                      </c:pt>
                      <c:pt idx="15099">
                        <c:v>7.5510000000000002</c:v>
                      </c:pt>
                      <c:pt idx="15100">
                        <c:v>7.5510000000000002</c:v>
                      </c:pt>
                      <c:pt idx="15101">
                        <c:v>7.5519999999999996</c:v>
                      </c:pt>
                      <c:pt idx="15102">
                        <c:v>7.5519999999999996</c:v>
                      </c:pt>
                      <c:pt idx="15103">
                        <c:v>7.5529999999999999</c:v>
                      </c:pt>
                      <c:pt idx="15104">
                        <c:v>7.5529999999999999</c:v>
                      </c:pt>
                      <c:pt idx="15105">
                        <c:v>7.5540000000000003</c:v>
                      </c:pt>
                      <c:pt idx="15106">
                        <c:v>7.5540000000000003</c:v>
                      </c:pt>
                      <c:pt idx="15107">
                        <c:v>7.5549999999999997</c:v>
                      </c:pt>
                      <c:pt idx="15108">
                        <c:v>7.5549999999999997</c:v>
                      </c:pt>
                      <c:pt idx="15109">
                        <c:v>7.556</c:v>
                      </c:pt>
                      <c:pt idx="15110">
                        <c:v>7.556</c:v>
                      </c:pt>
                      <c:pt idx="15111">
                        <c:v>7.5570000000000004</c:v>
                      </c:pt>
                      <c:pt idx="15112">
                        <c:v>7.5570000000000004</c:v>
                      </c:pt>
                      <c:pt idx="15113">
                        <c:v>7.5579999999999998</c:v>
                      </c:pt>
                      <c:pt idx="15114">
                        <c:v>7.5579999999999998</c:v>
                      </c:pt>
                      <c:pt idx="15115">
                        <c:v>7.5590000000000002</c:v>
                      </c:pt>
                      <c:pt idx="15116">
                        <c:v>7.5590000000000002</c:v>
                      </c:pt>
                      <c:pt idx="15117">
                        <c:v>7.56</c:v>
                      </c:pt>
                      <c:pt idx="15118">
                        <c:v>7.56</c:v>
                      </c:pt>
                      <c:pt idx="15119">
                        <c:v>7.5609999999999999</c:v>
                      </c:pt>
                      <c:pt idx="15120">
                        <c:v>7.5609999999999999</c:v>
                      </c:pt>
                      <c:pt idx="15121">
                        <c:v>7.5620000000000003</c:v>
                      </c:pt>
                      <c:pt idx="15122">
                        <c:v>7.5620000000000003</c:v>
                      </c:pt>
                      <c:pt idx="15123">
                        <c:v>7.5629999999999997</c:v>
                      </c:pt>
                      <c:pt idx="15124">
                        <c:v>7.5629999999999997</c:v>
                      </c:pt>
                      <c:pt idx="15125">
                        <c:v>7.5640000000000001</c:v>
                      </c:pt>
                      <c:pt idx="15126">
                        <c:v>7.5640000000000001</c:v>
                      </c:pt>
                      <c:pt idx="15127">
                        <c:v>7.5650000000000004</c:v>
                      </c:pt>
                      <c:pt idx="15128">
                        <c:v>7.5650000000000004</c:v>
                      </c:pt>
                      <c:pt idx="15129">
                        <c:v>7.5659999999999998</c:v>
                      </c:pt>
                      <c:pt idx="15130">
                        <c:v>7.5659999999999998</c:v>
                      </c:pt>
                      <c:pt idx="15131">
                        <c:v>7.5670000000000002</c:v>
                      </c:pt>
                      <c:pt idx="15132">
                        <c:v>7.5670000000000002</c:v>
                      </c:pt>
                      <c:pt idx="15133">
                        <c:v>7.5679999999999996</c:v>
                      </c:pt>
                      <c:pt idx="15134">
                        <c:v>7.5679999999999996</c:v>
                      </c:pt>
                      <c:pt idx="15135">
                        <c:v>7.569</c:v>
                      </c:pt>
                      <c:pt idx="15136">
                        <c:v>7.569</c:v>
                      </c:pt>
                      <c:pt idx="15137">
                        <c:v>7.57</c:v>
                      </c:pt>
                      <c:pt idx="15138">
                        <c:v>7.57</c:v>
                      </c:pt>
                      <c:pt idx="15139">
                        <c:v>7.5709999999999997</c:v>
                      </c:pt>
                      <c:pt idx="15140">
                        <c:v>7.5709999999999997</c:v>
                      </c:pt>
                      <c:pt idx="15141">
                        <c:v>7.5720000000000001</c:v>
                      </c:pt>
                      <c:pt idx="15142">
                        <c:v>7.5720000000000001</c:v>
                      </c:pt>
                      <c:pt idx="15143">
                        <c:v>7.5730000000000004</c:v>
                      </c:pt>
                      <c:pt idx="15144">
                        <c:v>7.5730000000000004</c:v>
                      </c:pt>
                      <c:pt idx="15145">
                        <c:v>7.5739999999999998</c:v>
                      </c:pt>
                      <c:pt idx="15146">
                        <c:v>7.5739999999999998</c:v>
                      </c:pt>
                      <c:pt idx="15147">
                        <c:v>7.5750000000000002</c:v>
                      </c:pt>
                      <c:pt idx="15148">
                        <c:v>7.5750000000000002</c:v>
                      </c:pt>
                      <c:pt idx="15149">
                        <c:v>7.5759999999999996</c:v>
                      </c:pt>
                      <c:pt idx="15150">
                        <c:v>7.5759999999999996</c:v>
                      </c:pt>
                      <c:pt idx="15151">
                        <c:v>7.577</c:v>
                      </c:pt>
                      <c:pt idx="15152">
                        <c:v>7.577</c:v>
                      </c:pt>
                      <c:pt idx="15153">
                        <c:v>7.5780000000000003</c:v>
                      </c:pt>
                      <c:pt idx="15154">
                        <c:v>7.5780000000000003</c:v>
                      </c:pt>
                      <c:pt idx="15155">
                        <c:v>7.5789999999999997</c:v>
                      </c:pt>
                      <c:pt idx="15156">
                        <c:v>7.5789999999999997</c:v>
                      </c:pt>
                      <c:pt idx="15157">
                        <c:v>7.58</c:v>
                      </c:pt>
                      <c:pt idx="15158">
                        <c:v>7.58</c:v>
                      </c:pt>
                      <c:pt idx="15159">
                        <c:v>7.5810000000000004</c:v>
                      </c:pt>
                      <c:pt idx="15160">
                        <c:v>7.5810000000000004</c:v>
                      </c:pt>
                      <c:pt idx="15161">
                        <c:v>7.5819999999999999</c:v>
                      </c:pt>
                      <c:pt idx="15162">
                        <c:v>7.5819999999999999</c:v>
                      </c:pt>
                      <c:pt idx="15163">
                        <c:v>7.5830000000000002</c:v>
                      </c:pt>
                      <c:pt idx="15164">
                        <c:v>7.5830000000000002</c:v>
                      </c:pt>
                      <c:pt idx="15165">
                        <c:v>7.5839999999999996</c:v>
                      </c:pt>
                      <c:pt idx="15166">
                        <c:v>7.5839999999999996</c:v>
                      </c:pt>
                      <c:pt idx="15167">
                        <c:v>7.585</c:v>
                      </c:pt>
                      <c:pt idx="15168">
                        <c:v>7.585</c:v>
                      </c:pt>
                      <c:pt idx="15169">
                        <c:v>7.5860000000000003</c:v>
                      </c:pt>
                      <c:pt idx="15170">
                        <c:v>7.5860000000000003</c:v>
                      </c:pt>
                      <c:pt idx="15171">
                        <c:v>7.5869999999999997</c:v>
                      </c:pt>
                      <c:pt idx="15172">
                        <c:v>7.5869999999999997</c:v>
                      </c:pt>
                      <c:pt idx="15173">
                        <c:v>7.5880000000000001</c:v>
                      </c:pt>
                      <c:pt idx="15174">
                        <c:v>7.5880000000000001</c:v>
                      </c:pt>
                      <c:pt idx="15175">
                        <c:v>7.5890000000000004</c:v>
                      </c:pt>
                      <c:pt idx="15176">
                        <c:v>7.5890000000000004</c:v>
                      </c:pt>
                      <c:pt idx="15177">
                        <c:v>7.59</c:v>
                      </c:pt>
                      <c:pt idx="15178">
                        <c:v>7.59</c:v>
                      </c:pt>
                      <c:pt idx="15179">
                        <c:v>7.5910000000000002</c:v>
                      </c:pt>
                      <c:pt idx="15180">
                        <c:v>7.5910000000000002</c:v>
                      </c:pt>
                      <c:pt idx="15181">
                        <c:v>7.5919999999999996</c:v>
                      </c:pt>
                      <c:pt idx="15182">
                        <c:v>7.5919999999999996</c:v>
                      </c:pt>
                      <c:pt idx="15183">
                        <c:v>7.593</c:v>
                      </c:pt>
                      <c:pt idx="15184">
                        <c:v>7.593</c:v>
                      </c:pt>
                      <c:pt idx="15185">
                        <c:v>7.5940000000000003</c:v>
                      </c:pt>
                      <c:pt idx="15186">
                        <c:v>7.5940000000000003</c:v>
                      </c:pt>
                      <c:pt idx="15187">
                        <c:v>7.5949999999999998</c:v>
                      </c:pt>
                      <c:pt idx="15188">
                        <c:v>7.5949999999999998</c:v>
                      </c:pt>
                      <c:pt idx="15189">
                        <c:v>7.5960000000000001</c:v>
                      </c:pt>
                      <c:pt idx="15190">
                        <c:v>7.5960000000000001</c:v>
                      </c:pt>
                      <c:pt idx="15191">
                        <c:v>7.5970000000000004</c:v>
                      </c:pt>
                      <c:pt idx="15192">
                        <c:v>7.5970000000000004</c:v>
                      </c:pt>
                      <c:pt idx="15193">
                        <c:v>7.5979999999999999</c:v>
                      </c:pt>
                      <c:pt idx="15194">
                        <c:v>7.5979999999999999</c:v>
                      </c:pt>
                      <c:pt idx="15195">
                        <c:v>7.5990000000000002</c:v>
                      </c:pt>
                      <c:pt idx="15196">
                        <c:v>7.5990000000000002</c:v>
                      </c:pt>
                      <c:pt idx="15197">
                        <c:v>7.6</c:v>
                      </c:pt>
                      <c:pt idx="15198">
                        <c:v>7.6</c:v>
                      </c:pt>
                      <c:pt idx="15199">
                        <c:v>7.601</c:v>
                      </c:pt>
                      <c:pt idx="15200">
                        <c:v>7.601</c:v>
                      </c:pt>
                      <c:pt idx="15201">
                        <c:v>7.6020000000000003</c:v>
                      </c:pt>
                      <c:pt idx="15202">
                        <c:v>7.6020000000000003</c:v>
                      </c:pt>
                      <c:pt idx="15203">
                        <c:v>7.6029999999999998</c:v>
                      </c:pt>
                      <c:pt idx="15204">
                        <c:v>7.6029999999999998</c:v>
                      </c:pt>
                      <c:pt idx="15205">
                        <c:v>7.6040000000000001</c:v>
                      </c:pt>
                      <c:pt idx="15206">
                        <c:v>7.6040000000000001</c:v>
                      </c:pt>
                      <c:pt idx="15207">
                        <c:v>7.6050000000000004</c:v>
                      </c:pt>
                      <c:pt idx="15208">
                        <c:v>7.6050000000000004</c:v>
                      </c:pt>
                      <c:pt idx="15209">
                        <c:v>7.6059999999999999</c:v>
                      </c:pt>
                      <c:pt idx="15210">
                        <c:v>7.6059999999999999</c:v>
                      </c:pt>
                      <c:pt idx="15211">
                        <c:v>7.6070000000000002</c:v>
                      </c:pt>
                      <c:pt idx="15212">
                        <c:v>7.6070000000000002</c:v>
                      </c:pt>
                      <c:pt idx="15213">
                        <c:v>7.6079999999999997</c:v>
                      </c:pt>
                      <c:pt idx="15214">
                        <c:v>7.6079999999999997</c:v>
                      </c:pt>
                      <c:pt idx="15215">
                        <c:v>7.609</c:v>
                      </c:pt>
                      <c:pt idx="15216">
                        <c:v>7.609</c:v>
                      </c:pt>
                      <c:pt idx="15217">
                        <c:v>7.61</c:v>
                      </c:pt>
                      <c:pt idx="15218">
                        <c:v>7.61</c:v>
                      </c:pt>
                      <c:pt idx="15219">
                        <c:v>7.6109999999999998</c:v>
                      </c:pt>
                      <c:pt idx="15220">
                        <c:v>7.6109999999999998</c:v>
                      </c:pt>
                      <c:pt idx="15221">
                        <c:v>7.6120000000000001</c:v>
                      </c:pt>
                      <c:pt idx="15222">
                        <c:v>7.6120000000000001</c:v>
                      </c:pt>
                      <c:pt idx="15223">
                        <c:v>7.6130000000000004</c:v>
                      </c:pt>
                      <c:pt idx="15224">
                        <c:v>7.6130000000000004</c:v>
                      </c:pt>
                      <c:pt idx="15225">
                        <c:v>7.6139999999999999</c:v>
                      </c:pt>
                      <c:pt idx="15226">
                        <c:v>7.6139999999999999</c:v>
                      </c:pt>
                      <c:pt idx="15227">
                        <c:v>7.6150000000000002</c:v>
                      </c:pt>
                      <c:pt idx="15228">
                        <c:v>7.6150000000000002</c:v>
                      </c:pt>
                      <c:pt idx="15229">
                        <c:v>7.6159999999999997</c:v>
                      </c:pt>
                      <c:pt idx="15230">
                        <c:v>7.6159999999999997</c:v>
                      </c:pt>
                      <c:pt idx="15231">
                        <c:v>7.617</c:v>
                      </c:pt>
                      <c:pt idx="15232">
                        <c:v>7.617</c:v>
                      </c:pt>
                      <c:pt idx="15233">
                        <c:v>7.6180000000000003</c:v>
                      </c:pt>
                      <c:pt idx="15234">
                        <c:v>7.6180000000000003</c:v>
                      </c:pt>
                      <c:pt idx="15235">
                        <c:v>7.6189999999999998</c:v>
                      </c:pt>
                      <c:pt idx="15236">
                        <c:v>7.6189999999999998</c:v>
                      </c:pt>
                      <c:pt idx="15237">
                        <c:v>7.62</c:v>
                      </c:pt>
                      <c:pt idx="15238">
                        <c:v>7.62</c:v>
                      </c:pt>
                      <c:pt idx="15239">
                        <c:v>7.6210000000000004</c:v>
                      </c:pt>
                      <c:pt idx="15240">
                        <c:v>7.6210000000000004</c:v>
                      </c:pt>
                      <c:pt idx="15241">
                        <c:v>7.6219999999999999</c:v>
                      </c:pt>
                      <c:pt idx="15242">
                        <c:v>7.6219999999999999</c:v>
                      </c:pt>
                      <c:pt idx="15243">
                        <c:v>7.6230000000000002</c:v>
                      </c:pt>
                      <c:pt idx="15244">
                        <c:v>7.6230000000000002</c:v>
                      </c:pt>
                      <c:pt idx="15245">
                        <c:v>7.6239999999999997</c:v>
                      </c:pt>
                      <c:pt idx="15246">
                        <c:v>7.6239999999999997</c:v>
                      </c:pt>
                      <c:pt idx="15247">
                        <c:v>7.625</c:v>
                      </c:pt>
                      <c:pt idx="15248">
                        <c:v>7.625</c:v>
                      </c:pt>
                      <c:pt idx="15249">
                        <c:v>7.6260000000000003</c:v>
                      </c:pt>
                      <c:pt idx="15250">
                        <c:v>7.6260000000000003</c:v>
                      </c:pt>
                      <c:pt idx="15251">
                        <c:v>7.6269999999999998</c:v>
                      </c:pt>
                      <c:pt idx="15252">
                        <c:v>7.6269999999999998</c:v>
                      </c:pt>
                      <c:pt idx="15253">
                        <c:v>7.6280000000000001</c:v>
                      </c:pt>
                      <c:pt idx="15254">
                        <c:v>7.6280000000000001</c:v>
                      </c:pt>
                      <c:pt idx="15255">
                        <c:v>7.6289999999999996</c:v>
                      </c:pt>
                      <c:pt idx="15256">
                        <c:v>7.6289999999999996</c:v>
                      </c:pt>
                      <c:pt idx="15257">
                        <c:v>7.63</c:v>
                      </c:pt>
                      <c:pt idx="15258">
                        <c:v>7.63</c:v>
                      </c:pt>
                      <c:pt idx="15259">
                        <c:v>7.6310000000000002</c:v>
                      </c:pt>
                      <c:pt idx="15260">
                        <c:v>7.6310000000000002</c:v>
                      </c:pt>
                      <c:pt idx="15261">
                        <c:v>7.6319999999999997</c:v>
                      </c:pt>
                      <c:pt idx="15262">
                        <c:v>7.6319999999999997</c:v>
                      </c:pt>
                      <c:pt idx="15263">
                        <c:v>7.633</c:v>
                      </c:pt>
                      <c:pt idx="15264">
                        <c:v>7.633</c:v>
                      </c:pt>
                      <c:pt idx="15265">
                        <c:v>7.6340000000000003</c:v>
                      </c:pt>
                      <c:pt idx="15266">
                        <c:v>7.6340000000000003</c:v>
                      </c:pt>
                      <c:pt idx="15267">
                        <c:v>7.6349999999999998</c:v>
                      </c:pt>
                      <c:pt idx="15268">
                        <c:v>7.6349999999999998</c:v>
                      </c:pt>
                      <c:pt idx="15269">
                        <c:v>7.6360000000000001</c:v>
                      </c:pt>
                      <c:pt idx="15270">
                        <c:v>7.6360000000000001</c:v>
                      </c:pt>
                      <c:pt idx="15271">
                        <c:v>7.6369999999999996</c:v>
                      </c:pt>
                      <c:pt idx="15272">
                        <c:v>7.6369999999999996</c:v>
                      </c:pt>
                      <c:pt idx="15273">
                        <c:v>7.6379999999999999</c:v>
                      </c:pt>
                      <c:pt idx="15274">
                        <c:v>7.6379999999999999</c:v>
                      </c:pt>
                      <c:pt idx="15275">
                        <c:v>7.6390000000000002</c:v>
                      </c:pt>
                      <c:pt idx="15276">
                        <c:v>7.6390000000000002</c:v>
                      </c:pt>
                      <c:pt idx="15277">
                        <c:v>7.64</c:v>
                      </c:pt>
                      <c:pt idx="15278">
                        <c:v>7.64</c:v>
                      </c:pt>
                      <c:pt idx="15279">
                        <c:v>7.641</c:v>
                      </c:pt>
                      <c:pt idx="15280">
                        <c:v>7.641</c:v>
                      </c:pt>
                      <c:pt idx="15281">
                        <c:v>7.6420000000000003</c:v>
                      </c:pt>
                      <c:pt idx="15282">
                        <c:v>7.6420000000000003</c:v>
                      </c:pt>
                      <c:pt idx="15283">
                        <c:v>7.6429999999999998</c:v>
                      </c:pt>
                      <c:pt idx="15284">
                        <c:v>7.6429999999999998</c:v>
                      </c:pt>
                      <c:pt idx="15285">
                        <c:v>7.6440000000000001</c:v>
                      </c:pt>
                      <c:pt idx="15286">
                        <c:v>7.6440000000000001</c:v>
                      </c:pt>
                      <c:pt idx="15287">
                        <c:v>7.6449999999999996</c:v>
                      </c:pt>
                      <c:pt idx="15288">
                        <c:v>7.6449999999999996</c:v>
                      </c:pt>
                      <c:pt idx="15289">
                        <c:v>7.6459999999999999</c:v>
                      </c:pt>
                      <c:pt idx="15290">
                        <c:v>7.6459999999999999</c:v>
                      </c:pt>
                      <c:pt idx="15291">
                        <c:v>7.6470000000000002</c:v>
                      </c:pt>
                      <c:pt idx="15292">
                        <c:v>7.6470000000000002</c:v>
                      </c:pt>
                      <c:pt idx="15293">
                        <c:v>7.6479999999999997</c:v>
                      </c:pt>
                      <c:pt idx="15294">
                        <c:v>7.6479999999999997</c:v>
                      </c:pt>
                      <c:pt idx="15295">
                        <c:v>7.649</c:v>
                      </c:pt>
                      <c:pt idx="15296">
                        <c:v>7.649</c:v>
                      </c:pt>
                      <c:pt idx="15297">
                        <c:v>7.65</c:v>
                      </c:pt>
                      <c:pt idx="15298">
                        <c:v>7.65</c:v>
                      </c:pt>
                      <c:pt idx="15299">
                        <c:v>7.6509999999999998</c:v>
                      </c:pt>
                      <c:pt idx="15300">
                        <c:v>7.6509999999999998</c:v>
                      </c:pt>
                      <c:pt idx="15301">
                        <c:v>7.6520000000000001</c:v>
                      </c:pt>
                      <c:pt idx="15302">
                        <c:v>7.6520000000000001</c:v>
                      </c:pt>
                      <c:pt idx="15303">
                        <c:v>7.6529999999999996</c:v>
                      </c:pt>
                      <c:pt idx="15304">
                        <c:v>7.6529999999999996</c:v>
                      </c:pt>
                      <c:pt idx="15305">
                        <c:v>7.6539999999999999</c:v>
                      </c:pt>
                      <c:pt idx="15306">
                        <c:v>7.6539999999999999</c:v>
                      </c:pt>
                      <c:pt idx="15307">
                        <c:v>7.6550000000000002</c:v>
                      </c:pt>
                      <c:pt idx="15308">
                        <c:v>7.6550000000000002</c:v>
                      </c:pt>
                      <c:pt idx="15309">
                        <c:v>7.6559999999999997</c:v>
                      </c:pt>
                      <c:pt idx="15310">
                        <c:v>7.6559999999999997</c:v>
                      </c:pt>
                      <c:pt idx="15311">
                        <c:v>7.657</c:v>
                      </c:pt>
                      <c:pt idx="15312">
                        <c:v>7.657</c:v>
                      </c:pt>
                      <c:pt idx="15313">
                        <c:v>7.6580000000000004</c:v>
                      </c:pt>
                      <c:pt idx="15314">
                        <c:v>7.6580000000000004</c:v>
                      </c:pt>
                      <c:pt idx="15315">
                        <c:v>7.6589999999999998</c:v>
                      </c:pt>
                      <c:pt idx="15316">
                        <c:v>7.6589999999999998</c:v>
                      </c:pt>
                      <c:pt idx="15317">
                        <c:v>7.66</c:v>
                      </c:pt>
                      <c:pt idx="15318">
                        <c:v>7.66</c:v>
                      </c:pt>
                      <c:pt idx="15319">
                        <c:v>7.6609999999999996</c:v>
                      </c:pt>
                      <c:pt idx="15320">
                        <c:v>7.6609999999999996</c:v>
                      </c:pt>
                      <c:pt idx="15321">
                        <c:v>7.6619999999999999</c:v>
                      </c:pt>
                      <c:pt idx="15322">
                        <c:v>7.6619999999999999</c:v>
                      </c:pt>
                      <c:pt idx="15323">
                        <c:v>7.6630000000000003</c:v>
                      </c:pt>
                      <c:pt idx="15324">
                        <c:v>7.6630000000000003</c:v>
                      </c:pt>
                      <c:pt idx="15325">
                        <c:v>7.6639999999999997</c:v>
                      </c:pt>
                      <c:pt idx="15326">
                        <c:v>7.6639999999999997</c:v>
                      </c:pt>
                      <c:pt idx="15327">
                        <c:v>7.665</c:v>
                      </c:pt>
                      <c:pt idx="15328">
                        <c:v>7.665</c:v>
                      </c:pt>
                      <c:pt idx="15329">
                        <c:v>7.6660000000000004</c:v>
                      </c:pt>
                      <c:pt idx="15330">
                        <c:v>7.6660000000000004</c:v>
                      </c:pt>
                      <c:pt idx="15331">
                        <c:v>7.6669999999999998</c:v>
                      </c:pt>
                      <c:pt idx="15332">
                        <c:v>7.6669999999999998</c:v>
                      </c:pt>
                      <c:pt idx="15333">
                        <c:v>7.6680000000000001</c:v>
                      </c:pt>
                      <c:pt idx="15334">
                        <c:v>7.6680000000000001</c:v>
                      </c:pt>
                      <c:pt idx="15335">
                        <c:v>7.6689999999999996</c:v>
                      </c:pt>
                      <c:pt idx="15336">
                        <c:v>7.6689999999999996</c:v>
                      </c:pt>
                      <c:pt idx="15337">
                        <c:v>7.67</c:v>
                      </c:pt>
                      <c:pt idx="15338">
                        <c:v>7.67</c:v>
                      </c:pt>
                      <c:pt idx="15339">
                        <c:v>7.6710000000000003</c:v>
                      </c:pt>
                      <c:pt idx="15340">
                        <c:v>7.6710000000000003</c:v>
                      </c:pt>
                      <c:pt idx="15341">
                        <c:v>7.6719999999999997</c:v>
                      </c:pt>
                      <c:pt idx="15342">
                        <c:v>7.6719999999999997</c:v>
                      </c:pt>
                      <c:pt idx="15343">
                        <c:v>7.673</c:v>
                      </c:pt>
                      <c:pt idx="15344">
                        <c:v>7.673</c:v>
                      </c:pt>
                      <c:pt idx="15345">
                        <c:v>7.6740000000000004</c:v>
                      </c:pt>
                      <c:pt idx="15346">
                        <c:v>7.6740000000000004</c:v>
                      </c:pt>
                      <c:pt idx="15347">
                        <c:v>7.6749999999999998</c:v>
                      </c:pt>
                      <c:pt idx="15348">
                        <c:v>7.6749999999999998</c:v>
                      </c:pt>
                      <c:pt idx="15349">
                        <c:v>7.6760000000000002</c:v>
                      </c:pt>
                      <c:pt idx="15350">
                        <c:v>7.6760000000000002</c:v>
                      </c:pt>
                      <c:pt idx="15351">
                        <c:v>7.6769999999999996</c:v>
                      </c:pt>
                      <c:pt idx="15352">
                        <c:v>7.6769999999999996</c:v>
                      </c:pt>
                      <c:pt idx="15353">
                        <c:v>7.6779999999999999</c:v>
                      </c:pt>
                      <c:pt idx="15354">
                        <c:v>7.6779999999999999</c:v>
                      </c:pt>
                      <c:pt idx="15355">
                        <c:v>7.6790000000000003</c:v>
                      </c:pt>
                      <c:pt idx="15356">
                        <c:v>7.6790000000000003</c:v>
                      </c:pt>
                      <c:pt idx="15357">
                        <c:v>7.68</c:v>
                      </c:pt>
                      <c:pt idx="15358">
                        <c:v>7.68</c:v>
                      </c:pt>
                      <c:pt idx="15359">
                        <c:v>7.681</c:v>
                      </c:pt>
                      <c:pt idx="15360">
                        <c:v>7.681</c:v>
                      </c:pt>
                      <c:pt idx="15361">
                        <c:v>7.6820000000000004</c:v>
                      </c:pt>
                      <c:pt idx="15362">
                        <c:v>7.6820000000000004</c:v>
                      </c:pt>
                      <c:pt idx="15363">
                        <c:v>7.6829999999999998</c:v>
                      </c:pt>
                      <c:pt idx="15364">
                        <c:v>7.6829999999999998</c:v>
                      </c:pt>
                      <c:pt idx="15365">
                        <c:v>7.6840000000000002</c:v>
                      </c:pt>
                      <c:pt idx="15366">
                        <c:v>7.6840000000000002</c:v>
                      </c:pt>
                      <c:pt idx="15367">
                        <c:v>7.6849999999999996</c:v>
                      </c:pt>
                      <c:pt idx="15368">
                        <c:v>7.6849999999999996</c:v>
                      </c:pt>
                      <c:pt idx="15369">
                        <c:v>7.6859999999999999</c:v>
                      </c:pt>
                      <c:pt idx="15370">
                        <c:v>7.6859999999999999</c:v>
                      </c:pt>
                      <c:pt idx="15371">
                        <c:v>7.6870000000000003</c:v>
                      </c:pt>
                      <c:pt idx="15372">
                        <c:v>7.6870000000000003</c:v>
                      </c:pt>
                      <c:pt idx="15373">
                        <c:v>7.6879999999999997</c:v>
                      </c:pt>
                      <c:pt idx="15374">
                        <c:v>7.6879999999999997</c:v>
                      </c:pt>
                      <c:pt idx="15375">
                        <c:v>7.6890000000000001</c:v>
                      </c:pt>
                      <c:pt idx="15376">
                        <c:v>7.6890000000000001</c:v>
                      </c:pt>
                      <c:pt idx="15377">
                        <c:v>7.69</c:v>
                      </c:pt>
                      <c:pt idx="15378">
                        <c:v>7.69</c:v>
                      </c:pt>
                      <c:pt idx="15379">
                        <c:v>7.6909999999999998</c:v>
                      </c:pt>
                      <c:pt idx="15380">
                        <c:v>7.6909999999999998</c:v>
                      </c:pt>
                      <c:pt idx="15381">
                        <c:v>7.6920000000000002</c:v>
                      </c:pt>
                      <c:pt idx="15382">
                        <c:v>7.6920000000000002</c:v>
                      </c:pt>
                      <c:pt idx="15383">
                        <c:v>7.6929999999999996</c:v>
                      </c:pt>
                      <c:pt idx="15384">
                        <c:v>7.6929999999999996</c:v>
                      </c:pt>
                      <c:pt idx="15385">
                        <c:v>7.694</c:v>
                      </c:pt>
                      <c:pt idx="15386">
                        <c:v>7.694</c:v>
                      </c:pt>
                      <c:pt idx="15387">
                        <c:v>7.6950000000000003</c:v>
                      </c:pt>
                      <c:pt idx="15388">
                        <c:v>7.6950000000000003</c:v>
                      </c:pt>
                      <c:pt idx="15389">
                        <c:v>7.6959999999999997</c:v>
                      </c:pt>
                      <c:pt idx="15390">
                        <c:v>7.6959999999999997</c:v>
                      </c:pt>
                      <c:pt idx="15391">
                        <c:v>7.6970000000000001</c:v>
                      </c:pt>
                      <c:pt idx="15392">
                        <c:v>7.6970000000000001</c:v>
                      </c:pt>
                      <c:pt idx="15393">
                        <c:v>7.6980000000000004</c:v>
                      </c:pt>
                      <c:pt idx="15394">
                        <c:v>7.6980000000000004</c:v>
                      </c:pt>
                      <c:pt idx="15395">
                        <c:v>7.6989999999999998</c:v>
                      </c:pt>
                      <c:pt idx="15396">
                        <c:v>7.6989999999999998</c:v>
                      </c:pt>
                      <c:pt idx="15397">
                        <c:v>7.7</c:v>
                      </c:pt>
                      <c:pt idx="15398">
                        <c:v>7.7</c:v>
                      </c:pt>
                      <c:pt idx="15399">
                        <c:v>7.7009999999999996</c:v>
                      </c:pt>
                      <c:pt idx="15400">
                        <c:v>7.7009999999999996</c:v>
                      </c:pt>
                      <c:pt idx="15401">
                        <c:v>7.702</c:v>
                      </c:pt>
                      <c:pt idx="15402">
                        <c:v>7.702</c:v>
                      </c:pt>
                      <c:pt idx="15403">
                        <c:v>7.7030000000000003</c:v>
                      </c:pt>
                      <c:pt idx="15404">
                        <c:v>7.7030000000000003</c:v>
                      </c:pt>
                      <c:pt idx="15405">
                        <c:v>7.7039999999999997</c:v>
                      </c:pt>
                      <c:pt idx="15406">
                        <c:v>7.7039999999999997</c:v>
                      </c:pt>
                      <c:pt idx="15407">
                        <c:v>7.7050000000000001</c:v>
                      </c:pt>
                      <c:pt idx="15408">
                        <c:v>7.7050000000000001</c:v>
                      </c:pt>
                      <c:pt idx="15409">
                        <c:v>7.7060000000000004</c:v>
                      </c:pt>
                      <c:pt idx="15410">
                        <c:v>7.7060000000000004</c:v>
                      </c:pt>
                      <c:pt idx="15411">
                        <c:v>7.7069999999999999</c:v>
                      </c:pt>
                      <c:pt idx="15412">
                        <c:v>7.7069999999999999</c:v>
                      </c:pt>
                      <c:pt idx="15413">
                        <c:v>7.7080000000000002</c:v>
                      </c:pt>
                      <c:pt idx="15414">
                        <c:v>7.7080000000000002</c:v>
                      </c:pt>
                      <c:pt idx="15415">
                        <c:v>7.7089999999999996</c:v>
                      </c:pt>
                      <c:pt idx="15416">
                        <c:v>7.7089999999999996</c:v>
                      </c:pt>
                      <c:pt idx="15417">
                        <c:v>7.71</c:v>
                      </c:pt>
                      <c:pt idx="15418">
                        <c:v>7.71</c:v>
                      </c:pt>
                      <c:pt idx="15419">
                        <c:v>7.7110000000000003</c:v>
                      </c:pt>
                      <c:pt idx="15420">
                        <c:v>7.7110000000000003</c:v>
                      </c:pt>
                      <c:pt idx="15421">
                        <c:v>7.7119999999999997</c:v>
                      </c:pt>
                      <c:pt idx="15422">
                        <c:v>7.7119999999999997</c:v>
                      </c:pt>
                      <c:pt idx="15423">
                        <c:v>7.7130000000000001</c:v>
                      </c:pt>
                      <c:pt idx="15424">
                        <c:v>7.7130000000000001</c:v>
                      </c:pt>
                      <c:pt idx="15425">
                        <c:v>7.7140000000000004</c:v>
                      </c:pt>
                      <c:pt idx="15426">
                        <c:v>7.7140000000000004</c:v>
                      </c:pt>
                      <c:pt idx="15427">
                        <c:v>7.7149999999999999</c:v>
                      </c:pt>
                      <c:pt idx="15428">
                        <c:v>7.7149999999999999</c:v>
                      </c:pt>
                      <c:pt idx="15429">
                        <c:v>7.7160000000000002</c:v>
                      </c:pt>
                      <c:pt idx="15430">
                        <c:v>7.7160000000000002</c:v>
                      </c:pt>
                      <c:pt idx="15431">
                        <c:v>7.7169999999999996</c:v>
                      </c:pt>
                      <c:pt idx="15432">
                        <c:v>7.7169999999999996</c:v>
                      </c:pt>
                      <c:pt idx="15433">
                        <c:v>7.718</c:v>
                      </c:pt>
                      <c:pt idx="15434">
                        <c:v>7.718</c:v>
                      </c:pt>
                      <c:pt idx="15435">
                        <c:v>7.7190000000000003</c:v>
                      </c:pt>
                      <c:pt idx="15436">
                        <c:v>7.7190000000000003</c:v>
                      </c:pt>
                      <c:pt idx="15437">
                        <c:v>7.72</c:v>
                      </c:pt>
                      <c:pt idx="15438">
                        <c:v>7.72</c:v>
                      </c:pt>
                      <c:pt idx="15439">
                        <c:v>7.7210000000000001</c:v>
                      </c:pt>
                      <c:pt idx="15440">
                        <c:v>7.7210000000000001</c:v>
                      </c:pt>
                      <c:pt idx="15441">
                        <c:v>7.7220000000000004</c:v>
                      </c:pt>
                      <c:pt idx="15442">
                        <c:v>7.7220000000000004</c:v>
                      </c:pt>
                      <c:pt idx="15443">
                        <c:v>7.7229999999999999</c:v>
                      </c:pt>
                      <c:pt idx="15444">
                        <c:v>7.7229999999999999</c:v>
                      </c:pt>
                      <c:pt idx="15445">
                        <c:v>7.7240000000000002</c:v>
                      </c:pt>
                      <c:pt idx="15446">
                        <c:v>7.7240000000000002</c:v>
                      </c:pt>
                      <c:pt idx="15447">
                        <c:v>7.7249999999999996</c:v>
                      </c:pt>
                      <c:pt idx="15448">
                        <c:v>7.7249999999999996</c:v>
                      </c:pt>
                      <c:pt idx="15449">
                        <c:v>7.726</c:v>
                      </c:pt>
                      <c:pt idx="15450">
                        <c:v>7.726</c:v>
                      </c:pt>
                      <c:pt idx="15451">
                        <c:v>7.7270000000000003</c:v>
                      </c:pt>
                      <c:pt idx="15452">
                        <c:v>7.7270000000000003</c:v>
                      </c:pt>
                      <c:pt idx="15453">
                        <c:v>7.7279999999999998</c:v>
                      </c:pt>
                      <c:pt idx="15454">
                        <c:v>7.7279999999999998</c:v>
                      </c:pt>
                      <c:pt idx="15455">
                        <c:v>7.7290000000000001</c:v>
                      </c:pt>
                      <c:pt idx="15456">
                        <c:v>7.7290000000000001</c:v>
                      </c:pt>
                      <c:pt idx="15457">
                        <c:v>7.73</c:v>
                      </c:pt>
                      <c:pt idx="15458">
                        <c:v>7.73</c:v>
                      </c:pt>
                      <c:pt idx="15459">
                        <c:v>7.7309999999999999</c:v>
                      </c:pt>
                      <c:pt idx="15460">
                        <c:v>7.7309999999999999</c:v>
                      </c:pt>
                      <c:pt idx="15461">
                        <c:v>7.7320000000000002</c:v>
                      </c:pt>
                      <c:pt idx="15462">
                        <c:v>7.7320000000000002</c:v>
                      </c:pt>
                      <c:pt idx="15463">
                        <c:v>7.7329999999999997</c:v>
                      </c:pt>
                      <c:pt idx="15464">
                        <c:v>7.7329999999999997</c:v>
                      </c:pt>
                      <c:pt idx="15465">
                        <c:v>7.734</c:v>
                      </c:pt>
                      <c:pt idx="15466">
                        <c:v>7.734</c:v>
                      </c:pt>
                      <c:pt idx="15467">
                        <c:v>7.7350000000000003</c:v>
                      </c:pt>
                      <c:pt idx="15468">
                        <c:v>7.7350000000000003</c:v>
                      </c:pt>
                      <c:pt idx="15469">
                        <c:v>7.7359999999999998</c:v>
                      </c:pt>
                      <c:pt idx="15470">
                        <c:v>7.7359999999999998</c:v>
                      </c:pt>
                      <c:pt idx="15471">
                        <c:v>7.7370000000000001</c:v>
                      </c:pt>
                      <c:pt idx="15472">
                        <c:v>7.7370000000000001</c:v>
                      </c:pt>
                      <c:pt idx="15473">
                        <c:v>7.7380000000000004</c:v>
                      </c:pt>
                      <c:pt idx="15474">
                        <c:v>7.7380000000000004</c:v>
                      </c:pt>
                      <c:pt idx="15475">
                        <c:v>7.7389999999999999</c:v>
                      </c:pt>
                      <c:pt idx="15476">
                        <c:v>7.7389999999999999</c:v>
                      </c:pt>
                      <c:pt idx="15477">
                        <c:v>7.74</c:v>
                      </c:pt>
                      <c:pt idx="15478">
                        <c:v>7.74</c:v>
                      </c:pt>
                      <c:pt idx="15479">
                        <c:v>7.7409999999999997</c:v>
                      </c:pt>
                      <c:pt idx="15480">
                        <c:v>7.7409999999999997</c:v>
                      </c:pt>
                      <c:pt idx="15481">
                        <c:v>7.742</c:v>
                      </c:pt>
                      <c:pt idx="15482">
                        <c:v>7.742</c:v>
                      </c:pt>
                      <c:pt idx="15483">
                        <c:v>7.7430000000000003</c:v>
                      </c:pt>
                      <c:pt idx="15484">
                        <c:v>7.7430000000000003</c:v>
                      </c:pt>
                      <c:pt idx="15485">
                        <c:v>7.7439999999999998</c:v>
                      </c:pt>
                      <c:pt idx="15486">
                        <c:v>7.7439999999999998</c:v>
                      </c:pt>
                      <c:pt idx="15487">
                        <c:v>7.7450000000000001</c:v>
                      </c:pt>
                      <c:pt idx="15488">
                        <c:v>7.7450000000000001</c:v>
                      </c:pt>
                      <c:pt idx="15489">
                        <c:v>7.7460000000000004</c:v>
                      </c:pt>
                      <c:pt idx="15490">
                        <c:v>7.7460000000000004</c:v>
                      </c:pt>
                      <c:pt idx="15491">
                        <c:v>7.7469999999999999</c:v>
                      </c:pt>
                      <c:pt idx="15492">
                        <c:v>7.7469999999999999</c:v>
                      </c:pt>
                      <c:pt idx="15493">
                        <c:v>7.7480000000000002</c:v>
                      </c:pt>
                      <c:pt idx="15494">
                        <c:v>7.7480000000000002</c:v>
                      </c:pt>
                      <c:pt idx="15495">
                        <c:v>7.7489999999999997</c:v>
                      </c:pt>
                      <c:pt idx="15496">
                        <c:v>7.7489999999999997</c:v>
                      </c:pt>
                      <c:pt idx="15497">
                        <c:v>7.75</c:v>
                      </c:pt>
                      <c:pt idx="15498">
                        <c:v>7.75</c:v>
                      </c:pt>
                      <c:pt idx="15499">
                        <c:v>7.7510000000000003</c:v>
                      </c:pt>
                      <c:pt idx="15500">
                        <c:v>7.7510000000000003</c:v>
                      </c:pt>
                      <c:pt idx="15501">
                        <c:v>7.7519999999999998</c:v>
                      </c:pt>
                      <c:pt idx="15502">
                        <c:v>7.7519999999999998</c:v>
                      </c:pt>
                      <c:pt idx="15503">
                        <c:v>7.7530000000000001</c:v>
                      </c:pt>
                      <c:pt idx="15504">
                        <c:v>7.7530000000000001</c:v>
                      </c:pt>
                      <c:pt idx="15505">
                        <c:v>7.7539999999999996</c:v>
                      </c:pt>
                      <c:pt idx="15506">
                        <c:v>7.7539999999999996</c:v>
                      </c:pt>
                      <c:pt idx="15507">
                        <c:v>7.7549999999999999</c:v>
                      </c:pt>
                      <c:pt idx="15508">
                        <c:v>7.7549999999999999</c:v>
                      </c:pt>
                      <c:pt idx="15509">
                        <c:v>7.7560000000000002</c:v>
                      </c:pt>
                      <c:pt idx="15510">
                        <c:v>7.7560000000000002</c:v>
                      </c:pt>
                      <c:pt idx="15511">
                        <c:v>7.7569999999999997</c:v>
                      </c:pt>
                      <c:pt idx="15512">
                        <c:v>7.7569999999999997</c:v>
                      </c:pt>
                      <c:pt idx="15513">
                        <c:v>7.758</c:v>
                      </c:pt>
                      <c:pt idx="15514">
                        <c:v>7.758</c:v>
                      </c:pt>
                      <c:pt idx="15515">
                        <c:v>7.7590000000000003</c:v>
                      </c:pt>
                      <c:pt idx="15516">
                        <c:v>7.7590000000000003</c:v>
                      </c:pt>
                      <c:pt idx="15517">
                        <c:v>7.76</c:v>
                      </c:pt>
                      <c:pt idx="15518">
                        <c:v>7.76</c:v>
                      </c:pt>
                      <c:pt idx="15519">
                        <c:v>7.7610000000000001</c:v>
                      </c:pt>
                      <c:pt idx="15520">
                        <c:v>7.7610000000000001</c:v>
                      </c:pt>
                      <c:pt idx="15521">
                        <c:v>7.7619999999999996</c:v>
                      </c:pt>
                      <c:pt idx="15522">
                        <c:v>7.7619999999999996</c:v>
                      </c:pt>
                      <c:pt idx="15523">
                        <c:v>7.7629999999999999</c:v>
                      </c:pt>
                      <c:pt idx="15524">
                        <c:v>7.7629999999999999</c:v>
                      </c:pt>
                      <c:pt idx="15525">
                        <c:v>7.7640000000000002</c:v>
                      </c:pt>
                      <c:pt idx="15526">
                        <c:v>7.7640000000000002</c:v>
                      </c:pt>
                      <c:pt idx="15527">
                        <c:v>7.7649999999999997</c:v>
                      </c:pt>
                      <c:pt idx="15528">
                        <c:v>7.7649999999999997</c:v>
                      </c:pt>
                      <c:pt idx="15529">
                        <c:v>7.766</c:v>
                      </c:pt>
                      <c:pt idx="15530">
                        <c:v>7.766</c:v>
                      </c:pt>
                      <c:pt idx="15531">
                        <c:v>7.7670000000000003</c:v>
                      </c:pt>
                      <c:pt idx="15532">
                        <c:v>7.7670000000000003</c:v>
                      </c:pt>
                      <c:pt idx="15533">
                        <c:v>7.7679999999999998</c:v>
                      </c:pt>
                      <c:pt idx="15534">
                        <c:v>7.7679999999999998</c:v>
                      </c:pt>
                      <c:pt idx="15535">
                        <c:v>7.7690000000000001</c:v>
                      </c:pt>
                      <c:pt idx="15536">
                        <c:v>7.7690000000000001</c:v>
                      </c:pt>
                      <c:pt idx="15537">
                        <c:v>7.77</c:v>
                      </c:pt>
                      <c:pt idx="15538">
                        <c:v>7.77</c:v>
                      </c:pt>
                      <c:pt idx="15539">
                        <c:v>7.7709999999999999</c:v>
                      </c:pt>
                      <c:pt idx="15540">
                        <c:v>7.7709999999999999</c:v>
                      </c:pt>
                      <c:pt idx="15541">
                        <c:v>7.7720000000000002</c:v>
                      </c:pt>
                      <c:pt idx="15542">
                        <c:v>7.7720000000000002</c:v>
                      </c:pt>
                      <c:pt idx="15543">
                        <c:v>7.7729999999999997</c:v>
                      </c:pt>
                      <c:pt idx="15544">
                        <c:v>7.7729999999999997</c:v>
                      </c:pt>
                      <c:pt idx="15545">
                        <c:v>7.774</c:v>
                      </c:pt>
                      <c:pt idx="15546">
                        <c:v>7.774</c:v>
                      </c:pt>
                      <c:pt idx="15547">
                        <c:v>7.7750000000000004</c:v>
                      </c:pt>
                      <c:pt idx="15548">
                        <c:v>7.7750000000000004</c:v>
                      </c:pt>
                      <c:pt idx="15549">
                        <c:v>7.7759999999999998</c:v>
                      </c:pt>
                      <c:pt idx="15550">
                        <c:v>7.7759999999999998</c:v>
                      </c:pt>
                      <c:pt idx="15551">
                        <c:v>7.7770000000000001</c:v>
                      </c:pt>
                      <c:pt idx="15552">
                        <c:v>7.7770000000000001</c:v>
                      </c:pt>
                      <c:pt idx="15553">
                        <c:v>7.7779999999999996</c:v>
                      </c:pt>
                      <c:pt idx="15554">
                        <c:v>7.7779999999999996</c:v>
                      </c:pt>
                      <c:pt idx="15555">
                        <c:v>7.7789999999999999</c:v>
                      </c:pt>
                      <c:pt idx="15556">
                        <c:v>7.7789999999999999</c:v>
                      </c:pt>
                      <c:pt idx="15557">
                        <c:v>7.78</c:v>
                      </c:pt>
                      <c:pt idx="15558">
                        <c:v>7.78</c:v>
                      </c:pt>
                      <c:pt idx="15559">
                        <c:v>7.7809999999999997</c:v>
                      </c:pt>
                      <c:pt idx="15560">
                        <c:v>7.7809999999999997</c:v>
                      </c:pt>
                      <c:pt idx="15561">
                        <c:v>7.782</c:v>
                      </c:pt>
                      <c:pt idx="15562">
                        <c:v>7.782</c:v>
                      </c:pt>
                      <c:pt idx="15563">
                        <c:v>7.7830000000000004</c:v>
                      </c:pt>
                      <c:pt idx="15564">
                        <c:v>7.7830000000000004</c:v>
                      </c:pt>
                      <c:pt idx="15565">
                        <c:v>7.7839999999999998</c:v>
                      </c:pt>
                      <c:pt idx="15566">
                        <c:v>7.7839999999999998</c:v>
                      </c:pt>
                      <c:pt idx="15567">
                        <c:v>7.7850000000000001</c:v>
                      </c:pt>
                      <c:pt idx="15568">
                        <c:v>7.7850000000000001</c:v>
                      </c:pt>
                      <c:pt idx="15569">
                        <c:v>7.7859999999999996</c:v>
                      </c:pt>
                      <c:pt idx="15570">
                        <c:v>7.7859999999999996</c:v>
                      </c:pt>
                      <c:pt idx="15571">
                        <c:v>7.7869999999999999</c:v>
                      </c:pt>
                      <c:pt idx="15572">
                        <c:v>7.7869999999999999</c:v>
                      </c:pt>
                      <c:pt idx="15573">
                        <c:v>7.7880000000000003</c:v>
                      </c:pt>
                      <c:pt idx="15574">
                        <c:v>7.7880000000000003</c:v>
                      </c:pt>
                      <c:pt idx="15575">
                        <c:v>7.7889999999999997</c:v>
                      </c:pt>
                      <c:pt idx="15576">
                        <c:v>7.7889999999999997</c:v>
                      </c:pt>
                      <c:pt idx="15577">
                        <c:v>7.79</c:v>
                      </c:pt>
                      <c:pt idx="15578">
                        <c:v>7.79</c:v>
                      </c:pt>
                      <c:pt idx="15579">
                        <c:v>7.7910000000000004</c:v>
                      </c:pt>
                      <c:pt idx="15580">
                        <c:v>7.7910000000000004</c:v>
                      </c:pt>
                      <c:pt idx="15581">
                        <c:v>7.7919999999999998</c:v>
                      </c:pt>
                      <c:pt idx="15582">
                        <c:v>7.7919999999999998</c:v>
                      </c:pt>
                      <c:pt idx="15583">
                        <c:v>7.7930000000000001</c:v>
                      </c:pt>
                      <c:pt idx="15584">
                        <c:v>7.7930000000000001</c:v>
                      </c:pt>
                      <c:pt idx="15585">
                        <c:v>7.7939999999999996</c:v>
                      </c:pt>
                      <c:pt idx="15586">
                        <c:v>7.7939999999999996</c:v>
                      </c:pt>
                      <c:pt idx="15587">
                        <c:v>7.7949999999999999</c:v>
                      </c:pt>
                      <c:pt idx="15588">
                        <c:v>7.7949999999999999</c:v>
                      </c:pt>
                      <c:pt idx="15589">
                        <c:v>7.7960000000000003</c:v>
                      </c:pt>
                      <c:pt idx="15590">
                        <c:v>7.7960000000000003</c:v>
                      </c:pt>
                      <c:pt idx="15591">
                        <c:v>7.7969999999999997</c:v>
                      </c:pt>
                      <c:pt idx="15592">
                        <c:v>7.7969999999999997</c:v>
                      </c:pt>
                      <c:pt idx="15593">
                        <c:v>7.798</c:v>
                      </c:pt>
                      <c:pt idx="15594">
                        <c:v>7.798</c:v>
                      </c:pt>
                      <c:pt idx="15595">
                        <c:v>7.7990000000000004</c:v>
                      </c:pt>
                      <c:pt idx="15596">
                        <c:v>7.7990000000000004</c:v>
                      </c:pt>
                      <c:pt idx="15597">
                        <c:v>7.8</c:v>
                      </c:pt>
                      <c:pt idx="15598">
                        <c:v>7.8</c:v>
                      </c:pt>
                      <c:pt idx="15599">
                        <c:v>7.8010000000000002</c:v>
                      </c:pt>
                      <c:pt idx="15600">
                        <c:v>7.8010000000000002</c:v>
                      </c:pt>
                      <c:pt idx="15601">
                        <c:v>7.8019999999999996</c:v>
                      </c:pt>
                      <c:pt idx="15602">
                        <c:v>7.8019999999999996</c:v>
                      </c:pt>
                      <c:pt idx="15603">
                        <c:v>7.8029999999999999</c:v>
                      </c:pt>
                      <c:pt idx="15604">
                        <c:v>7.8029999999999999</c:v>
                      </c:pt>
                      <c:pt idx="15605">
                        <c:v>7.8040000000000003</c:v>
                      </c:pt>
                      <c:pt idx="15606">
                        <c:v>7.8040000000000003</c:v>
                      </c:pt>
                      <c:pt idx="15607">
                        <c:v>7.8049999999999997</c:v>
                      </c:pt>
                      <c:pt idx="15608">
                        <c:v>7.8049999999999997</c:v>
                      </c:pt>
                      <c:pt idx="15609">
                        <c:v>7.806</c:v>
                      </c:pt>
                      <c:pt idx="15610">
                        <c:v>7.806</c:v>
                      </c:pt>
                      <c:pt idx="15611">
                        <c:v>7.8070000000000004</c:v>
                      </c:pt>
                      <c:pt idx="15612">
                        <c:v>7.8070000000000004</c:v>
                      </c:pt>
                      <c:pt idx="15613">
                        <c:v>7.8079999999999998</c:v>
                      </c:pt>
                      <c:pt idx="15614">
                        <c:v>7.8079999999999998</c:v>
                      </c:pt>
                      <c:pt idx="15615">
                        <c:v>7.8090000000000002</c:v>
                      </c:pt>
                      <c:pt idx="15616">
                        <c:v>7.8090000000000002</c:v>
                      </c:pt>
                      <c:pt idx="15617">
                        <c:v>7.81</c:v>
                      </c:pt>
                      <c:pt idx="15618">
                        <c:v>7.81</c:v>
                      </c:pt>
                      <c:pt idx="15619">
                        <c:v>7.8109999999999999</c:v>
                      </c:pt>
                      <c:pt idx="15620">
                        <c:v>7.8109999999999999</c:v>
                      </c:pt>
                      <c:pt idx="15621">
                        <c:v>7.8120000000000003</c:v>
                      </c:pt>
                      <c:pt idx="15622">
                        <c:v>7.8120000000000003</c:v>
                      </c:pt>
                      <c:pt idx="15623">
                        <c:v>7.8129999999999997</c:v>
                      </c:pt>
                      <c:pt idx="15624">
                        <c:v>7.8129999999999997</c:v>
                      </c:pt>
                      <c:pt idx="15625">
                        <c:v>7.8140000000000001</c:v>
                      </c:pt>
                      <c:pt idx="15626">
                        <c:v>7.8140000000000001</c:v>
                      </c:pt>
                      <c:pt idx="15627">
                        <c:v>7.8150000000000004</c:v>
                      </c:pt>
                      <c:pt idx="15628">
                        <c:v>7.8150000000000004</c:v>
                      </c:pt>
                      <c:pt idx="15629">
                        <c:v>7.8159999999999998</c:v>
                      </c:pt>
                      <c:pt idx="15630">
                        <c:v>7.8159999999999998</c:v>
                      </c:pt>
                      <c:pt idx="15631">
                        <c:v>7.8170000000000002</c:v>
                      </c:pt>
                      <c:pt idx="15632">
                        <c:v>7.8170000000000002</c:v>
                      </c:pt>
                      <c:pt idx="15633">
                        <c:v>7.8179999999999996</c:v>
                      </c:pt>
                      <c:pt idx="15634">
                        <c:v>7.8179999999999996</c:v>
                      </c:pt>
                      <c:pt idx="15635">
                        <c:v>7.819</c:v>
                      </c:pt>
                      <c:pt idx="15636">
                        <c:v>7.819</c:v>
                      </c:pt>
                      <c:pt idx="15637">
                        <c:v>7.82</c:v>
                      </c:pt>
                      <c:pt idx="15638">
                        <c:v>7.82</c:v>
                      </c:pt>
                      <c:pt idx="15639">
                        <c:v>7.8209999999999997</c:v>
                      </c:pt>
                      <c:pt idx="15640">
                        <c:v>7.8209999999999997</c:v>
                      </c:pt>
                      <c:pt idx="15641">
                        <c:v>7.8220000000000001</c:v>
                      </c:pt>
                      <c:pt idx="15642">
                        <c:v>7.8220000000000001</c:v>
                      </c:pt>
                      <c:pt idx="15643">
                        <c:v>7.8230000000000004</c:v>
                      </c:pt>
                      <c:pt idx="15644">
                        <c:v>7.8230000000000004</c:v>
                      </c:pt>
                      <c:pt idx="15645">
                        <c:v>7.8239999999999998</c:v>
                      </c:pt>
                      <c:pt idx="15646">
                        <c:v>7.8239999999999998</c:v>
                      </c:pt>
                      <c:pt idx="15647">
                        <c:v>7.8250000000000002</c:v>
                      </c:pt>
                      <c:pt idx="15648">
                        <c:v>7.8250000000000002</c:v>
                      </c:pt>
                      <c:pt idx="15649">
                        <c:v>7.8259999999999996</c:v>
                      </c:pt>
                      <c:pt idx="15650">
                        <c:v>7.8259999999999996</c:v>
                      </c:pt>
                      <c:pt idx="15651">
                        <c:v>7.827</c:v>
                      </c:pt>
                      <c:pt idx="15652">
                        <c:v>7.827</c:v>
                      </c:pt>
                      <c:pt idx="15653">
                        <c:v>7.8280000000000003</c:v>
                      </c:pt>
                      <c:pt idx="15654">
                        <c:v>7.8280000000000003</c:v>
                      </c:pt>
                      <c:pt idx="15655">
                        <c:v>7.8289999999999997</c:v>
                      </c:pt>
                      <c:pt idx="15656">
                        <c:v>7.8289999999999997</c:v>
                      </c:pt>
                      <c:pt idx="15657">
                        <c:v>7.83</c:v>
                      </c:pt>
                      <c:pt idx="15658">
                        <c:v>7.83</c:v>
                      </c:pt>
                      <c:pt idx="15659">
                        <c:v>7.8310000000000004</c:v>
                      </c:pt>
                      <c:pt idx="15660">
                        <c:v>7.8310000000000004</c:v>
                      </c:pt>
                      <c:pt idx="15661">
                        <c:v>7.8319999999999999</c:v>
                      </c:pt>
                      <c:pt idx="15662">
                        <c:v>7.8319999999999999</c:v>
                      </c:pt>
                      <c:pt idx="15663">
                        <c:v>7.8330000000000002</c:v>
                      </c:pt>
                      <c:pt idx="15664">
                        <c:v>7.8330000000000002</c:v>
                      </c:pt>
                      <c:pt idx="15665">
                        <c:v>7.8339999999999996</c:v>
                      </c:pt>
                      <c:pt idx="15666">
                        <c:v>7.8339999999999996</c:v>
                      </c:pt>
                      <c:pt idx="15667">
                        <c:v>7.835</c:v>
                      </c:pt>
                      <c:pt idx="15668">
                        <c:v>7.835</c:v>
                      </c:pt>
                      <c:pt idx="15669">
                        <c:v>7.8360000000000003</c:v>
                      </c:pt>
                      <c:pt idx="15670">
                        <c:v>7.8360000000000003</c:v>
                      </c:pt>
                      <c:pt idx="15671">
                        <c:v>7.8369999999999997</c:v>
                      </c:pt>
                      <c:pt idx="15672">
                        <c:v>7.8369999999999997</c:v>
                      </c:pt>
                      <c:pt idx="15673">
                        <c:v>7.8380000000000001</c:v>
                      </c:pt>
                      <c:pt idx="15674">
                        <c:v>7.8380000000000001</c:v>
                      </c:pt>
                      <c:pt idx="15675">
                        <c:v>7.8390000000000004</c:v>
                      </c:pt>
                      <c:pt idx="15676">
                        <c:v>7.8390000000000004</c:v>
                      </c:pt>
                      <c:pt idx="15677">
                        <c:v>7.84</c:v>
                      </c:pt>
                      <c:pt idx="15678">
                        <c:v>7.84</c:v>
                      </c:pt>
                      <c:pt idx="15679">
                        <c:v>7.8410000000000002</c:v>
                      </c:pt>
                      <c:pt idx="15680">
                        <c:v>7.8410000000000002</c:v>
                      </c:pt>
                      <c:pt idx="15681">
                        <c:v>7.8419999999999996</c:v>
                      </c:pt>
                      <c:pt idx="15682">
                        <c:v>7.8419999999999996</c:v>
                      </c:pt>
                      <c:pt idx="15683">
                        <c:v>7.843</c:v>
                      </c:pt>
                      <c:pt idx="15684">
                        <c:v>7.843</c:v>
                      </c:pt>
                      <c:pt idx="15685">
                        <c:v>7.8440000000000003</c:v>
                      </c:pt>
                      <c:pt idx="15686">
                        <c:v>7.8440000000000003</c:v>
                      </c:pt>
                      <c:pt idx="15687">
                        <c:v>7.8449999999999998</c:v>
                      </c:pt>
                      <c:pt idx="15688">
                        <c:v>7.8449999999999998</c:v>
                      </c:pt>
                      <c:pt idx="15689">
                        <c:v>7.8460000000000001</c:v>
                      </c:pt>
                      <c:pt idx="15690">
                        <c:v>7.8460000000000001</c:v>
                      </c:pt>
                      <c:pt idx="15691">
                        <c:v>7.8470000000000004</c:v>
                      </c:pt>
                      <c:pt idx="15692">
                        <c:v>7.8470000000000004</c:v>
                      </c:pt>
                      <c:pt idx="15693">
                        <c:v>7.8479999999999999</c:v>
                      </c:pt>
                      <c:pt idx="15694">
                        <c:v>7.8479999999999999</c:v>
                      </c:pt>
                      <c:pt idx="15695">
                        <c:v>7.8490000000000002</c:v>
                      </c:pt>
                      <c:pt idx="15696">
                        <c:v>7.8490000000000002</c:v>
                      </c:pt>
                      <c:pt idx="15697">
                        <c:v>7.85</c:v>
                      </c:pt>
                      <c:pt idx="15698">
                        <c:v>7.85</c:v>
                      </c:pt>
                      <c:pt idx="15699">
                        <c:v>7.851</c:v>
                      </c:pt>
                      <c:pt idx="15700">
                        <c:v>7.851</c:v>
                      </c:pt>
                      <c:pt idx="15701">
                        <c:v>7.8520000000000003</c:v>
                      </c:pt>
                      <c:pt idx="15702">
                        <c:v>7.8520000000000003</c:v>
                      </c:pt>
                      <c:pt idx="15703">
                        <c:v>7.8529999999999998</c:v>
                      </c:pt>
                      <c:pt idx="15704">
                        <c:v>7.8529999999999998</c:v>
                      </c:pt>
                      <c:pt idx="15705">
                        <c:v>7.8540000000000001</c:v>
                      </c:pt>
                      <c:pt idx="15706">
                        <c:v>7.8540000000000001</c:v>
                      </c:pt>
                      <c:pt idx="15707">
                        <c:v>7.8550000000000004</c:v>
                      </c:pt>
                      <c:pt idx="15708">
                        <c:v>7.8550000000000004</c:v>
                      </c:pt>
                      <c:pt idx="15709">
                        <c:v>7.8559999999999999</c:v>
                      </c:pt>
                      <c:pt idx="15710">
                        <c:v>7.8559999999999999</c:v>
                      </c:pt>
                      <c:pt idx="15711">
                        <c:v>7.8570000000000002</c:v>
                      </c:pt>
                      <c:pt idx="15712">
                        <c:v>7.8570000000000002</c:v>
                      </c:pt>
                      <c:pt idx="15713">
                        <c:v>7.8579999999999997</c:v>
                      </c:pt>
                      <c:pt idx="15714">
                        <c:v>7.8579999999999997</c:v>
                      </c:pt>
                      <c:pt idx="15715">
                        <c:v>7.859</c:v>
                      </c:pt>
                      <c:pt idx="15716">
                        <c:v>7.859</c:v>
                      </c:pt>
                      <c:pt idx="15717">
                        <c:v>7.86</c:v>
                      </c:pt>
                      <c:pt idx="15718">
                        <c:v>7.86</c:v>
                      </c:pt>
                      <c:pt idx="15719">
                        <c:v>7.8609999999999998</c:v>
                      </c:pt>
                      <c:pt idx="15720">
                        <c:v>7.8609999999999998</c:v>
                      </c:pt>
                      <c:pt idx="15721">
                        <c:v>7.8620000000000001</c:v>
                      </c:pt>
                      <c:pt idx="15722">
                        <c:v>7.8620000000000001</c:v>
                      </c:pt>
                      <c:pt idx="15723">
                        <c:v>7.8630000000000004</c:v>
                      </c:pt>
                      <c:pt idx="15724">
                        <c:v>7.8630000000000004</c:v>
                      </c:pt>
                      <c:pt idx="15725">
                        <c:v>7.8639999999999999</c:v>
                      </c:pt>
                      <c:pt idx="15726">
                        <c:v>7.8639999999999999</c:v>
                      </c:pt>
                      <c:pt idx="15727">
                        <c:v>7.8650000000000002</c:v>
                      </c:pt>
                      <c:pt idx="15728">
                        <c:v>7.8650000000000002</c:v>
                      </c:pt>
                      <c:pt idx="15729">
                        <c:v>7.8659999999999997</c:v>
                      </c:pt>
                      <c:pt idx="15730">
                        <c:v>7.8659999999999997</c:v>
                      </c:pt>
                      <c:pt idx="15731">
                        <c:v>7.867</c:v>
                      </c:pt>
                      <c:pt idx="15732">
                        <c:v>7.867</c:v>
                      </c:pt>
                      <c:pt idx="15733">
                        <c:v>7.8680000000000003</c:v>
                      </c:pt>
                      <c:pt idx="15734">
                        <c:v>7.8680000000000003</c:v>
                      </c:pt>
                      <c:pt idx="15735">
                        <c:v>7.8689999999999998</c:v>
                      </c:pt>
                      <c:pt idx="15736">
                        <c:v>7.8689999999999998</c:v>
                      </c:pt>
                      <c:pt idx="15737">
                        <c:v>7.87</c:v>
                      </c:pt>
                      <c:pt idx="15738">
                        <c:v>7.87</c:v>
                      </c:pt>
                      <c:pt idx="15739">
                        <c:v>7.8710000000000004</c:v>
                      </c:pt>
                      <c:pt idx="15740">
                        <c:v>7.8710000000000004</c:v>
                      </c:pt>
                      <c:pt idx="15741">
                        <c:v>7.8719999999999999</c:v>
                      </c:pt>
                      <c:pt idx="15742">
                        <c:v>7.8719999999999999</c:v>
                      </c:pt>
                      <c:pt idx="15743">
                        <c:v>7.8730000000000002</c:v>
                      </c:pt>
                      <c:pt idx="15744">
                        <c:v>7.8730000000000002</c:v>
                      </c:pt>
                      <c:pt idx="15745">
                        <c:v>7.8739999999999997</c:v>
                      </c:pt>
                      <c:pt idx="15746">
                        <c:v>7.8739999999999997</c:v>
                      </c:pt>
                      <c:pt idx="15747">
                        <c:v>7.875</c:v>
                      </c:pt>
                      <c:pt idx="15748">
                        <c:v>7.875</c:v>
                      </c:pt>
                      <c:pt idx="15749">
                        <c:v>7.8760000000000003</c:v>
                      </c:pt>
                      <c:pt idx="15750">
                        <c:v>7.8760000000000003</c:v>
                      </c:pt>
                      <c:pt idx="15751">
                        <c:v>7.8769999999999998</c:v>
                      </c:pt>
                      <c:pt idx="15752">
                        <c:v>7.8769999999999998</c:v>
                      </c:pt>
                      <c:pt idx="15753">
                        <c:v>7.8780000000000001</c:v>
                      </c:pt>
                      <c:pt idx="15754">
                        <c:v>7.8780000000000001</c:v>
                      </c:pt>
                      <c:pt idx="15755">
                        <c:v>7.8789999999999996</c:v>
                      </c:pt>
                      <c:pt idx="15756">
                        <c:v>7.8789999999999996</c:v>
                      </c:pt>
                      <c:pt idx="15757">
                        <c:v>7.88</c:v>
                      </c:pt>
                      <c:pt idx="15758">
                        <c:v>7.88</c:v>
                      </c:pt>
                      <c:pt idx="15759">
                        <c:v>7.8810000000000002</c:v>
                      </c:pt>
                      <c:pt idx="15760">
                        <c:v>7.8810000000000002</c:v>
                      </c:pt>
                      <c:pt idx="15761">
                        <c:v>7.8819999999999997</c:v>
                      </c:pt>
                      <c:pt idx="15762">
                        <c:v>7.8819999999999997</c:v>
                      </c:pt>
                      <c:pt idx="15763">
                        <c:v>7.883</c:v>
                      </c:pt>
                      <c:pt idx="15764">
                        <c:v>7.883</c:v>
                      </c:pt>
                      <c:pt idx="15765">
                        <c:v>7.8840000000000003</c:v>
                      </c:pt>
                      <c:pt idx="15766">
                        <c:v>7.8840000000000003</c:v>
                      </c:pt>
                      <c:pt idx="15767">
                        <c:v>7.8849999999999998</c:v>
                      </c:pt>
                      <c:pt idx="15768">
                        <c:v>7.8849999999999998</c:v>
                      </c:pt>
                      <c:pt idx="15769">
                        <c:v>7.8860000000000001</c:v>
                      </c:pt>
                      <c:pt idx="15770">
                        <c:v>7.8860000000000001</c:v>
                      </c:pt>
                      <c:pt idx="15771">
                        <c:v>7.8869999999999996</c:v>
                      </c:pt>
                      <c:pt idx="15772">
                        <c:v>7.8869999999999996</c:v>
                      </c:pt>
                      <c:pt idx="15773">
                        <c:v>7.8879999999999999</c:v>
                      </c:pt>
                      <c:pt idx="15774">
                        <c:v>7.8879999999999999</c:v>
                      </c:pt>
                      <c:pt idx="15775">
                        <c:v>7.8890000000000002</c:v>
                      </c:pt>
                      <c:pt idx="15776">
                        <c:v>7.8890000000000002</c:v>
                      </c:pt>
                      <c:pt idx="15777">
                        <c:v>7.89</c:v>
                      </c:pt>
                      <c:pt idx="15778">
                        <c:v>7.89</c:v>
                      </c:pt>
                      <c:pt idx="15779">
                        <c:v>7.891</c:v>
                      </c:pt>
                      <c:pt idx="15780">
                        <c:v>7.891</c:v>
                      </c:pt>
                      <c:pt idx="15781">
                        <c:v>7.8920000000000003</c:v>
                      </c:pt>
                      <c:pt idx="15782">
                        <c:v>7.8920000000000003</c:v>
                      </c:pt>
                      <c:pt idx="15783">
                        <c:v>7.8929999999999998</c:v>
                      </c:pt>
                      <c:pt idx="15784">
                        <c:v>7.8929999999999998</c:v>
                      </c:pt>
                      <c:pt idx="15785">
                        <c:v>7.8940000000000001</c:v>
                      </c:pt>
                      <c:pt idx="15786">
                        <c:v>7.8940000000000001</c:v>
                      </c:pt>
                      <c:pt idx="15787">
                        <c:v>7.8949999999999996</c:v>
                      </c:pt>
                      <c:pt idx="15788">
                        <c:v>7.8949999999999996</c:v>
                      </c:pt>
                      <c:pt idx="15789">
                        <c:v>7.8959999999999999</c:v>
                      </c:pt>
                      <c:pt idx="15790">
                        <c:v>7.8959999999999999</c:v>
                      </c:pt>
                      <c:pt idx="15791">
                        <c:v>7.8970000000000002</c:v>
                      </c:pt>
                      <c:pt idx="15792">
                        <c:v>7.8970000000000002</c:v>
                      </c:pt>
                      <c:pt idx="15793">
                        <c:v>7.8979999999999997</c:v>
                      </c:pt>
                      <c:pt idx="15794">
                        <c:v>7.8979999999999997</c:v>
                      </c:pt>
                      <c:pt idx="15795">
                        <c:v>7.899</c:v>
                      </c:pt>
                      <c:pt idx="15796">
                        <c:v>7.899</c:v>
                      </c:pt>
                      <c:pt idx="15797">
                        <c:v>7.9</c:v>
                      </c:pt>
                      <c:pt idx="15798">
                        <c:v>7.9</c:v>
                      </c:pt>
                      <c:pt idx="15799">
                        <c:v>7.9009999999999998</c:v>
                      </c:pt>
                      <c:pt idx="15800">
                        <c:v>7.9009999999999998</c:v>
                      </c:pt>
                      <c:pt idx="15801">
                        <c:v>7.9020000000000001</c:v>
                      </c:pt>
                      <c:pt idx="15802">
                        <c:v>7.9020000000000001</c:v>
                      </c:pt>
                      <c:pt idx="15803">
                        <c:v>7.9029999999999996</c:v>
                      </c:pt>
                      <c:pt idx="15804">
                        <c:v>7.9029999999999996</c:v>
                      </c:pt>
                      <c:pt idx="15805">
                        <c:v>7.9039999999999999</c:v>
                      </c:pt>
                      <c:pt idx="15806">
                        <c:v>7.9039999999999999</c:v>
                      </c:pt>
                      <c:pt idx="15807">
                        <c:v>7.9050000000000002</c:v>
                      </c:pt>
                      <c:pt idx="15808">
                        <c:v>7.9050000000000002</c:v>
                      </c:pt>
                      <c:pt idx="15809">
                        <c:v>7.9059999999999997</c:v>
                      </c:pt>
                      <c:pt idx="15810">
                        <c:v>7.9059999999999997</c:v>
                      </c:pt>
                      <c:pt idx="15811">
                        <c:v>7.907</c:v>
                      </c:pt>
                      <c:pt idx="15812">
                        <c:v>7.907</c:v>
                      </c:pt>
                      <c:pt idx="15813">
                        <c:v>7.9080000000000004</c:v>
                      </c:pt>
                      <c:pt idx="15814">
                        <c:v>7.9080000000000004</c:v>
                      </c:pt>
                      <c:pt idx="15815">
                        <c:v>7.9089999999999998</c:v>
                      </c:pt>
                      <c:pt idx="15816">
                        <c:v>7.9089999999999998</c:v>
                      </c:pt>
                      <c:pt idx="15817">
                        <c:v>7.91</c:v>
                      </c:pt>
                      <c:pt idx="15818">
                        <c:v>7.91</c:v>
                      </c:pt>
                      <c:pt idx="15819">
                        <c:v>7.9109999999999996</c:v>
                      </c:pt>
                      <c:pt idx="15820">
                        <c:v>7.9109999999999996</c:v>
                      </c:pt>
                      <c:pt idx="15821">
                        <c:v>7.9119999999999999</c:v>
                      </c:pt>
                      <c:pt idx="15822">
                        <c:v>7.9119999999999999</c:v>
                      </c:pt>
                      <c:pt idx="15823">
                        <c:v>7.9130000000000003</c:v>
                      </c:pt>
                      <c:pt idx="15824">
                        <c:v>7.9130000000000003</c:v>
                      </c:pt>
                      <c:pt idx="15825">
                        <c:v>7.9139999999999997</c:v>
                      </c:pt>
                      <c:pt idx="15826">
                        <c:v>7.9139999999999997</c:v>
                      </c:pt>
                      <c:pt idx="15827">
                        <c:v>7.915</c:v>
                      </c:pt>
                      <c:pt idx="15828">
                        <c:v>7.915</c:v>
                      </c:pt>
                      <c:pt idx="15829">
                        <c:v>7.9160000000000004</c:v>
                      </c:pt>
                      <c:pt idx="15830">
                        <c:v>7.9160000000000004</c:v>
                      </c:pt>
                      <c:pt idx="15831">
                        <c:v>7.9169999999999998</c:v>
                      </c:pt>
                      <c:pt idx="15832">
                        <c:v>7.9169999999999998</c:v>
                      </c:pt>
                      <c:pt idx="15833">
                        <c:v>7.9180000000000001</c:v>
                      </c:pt>
                      <c:pt idx="15834">
                        <c:v>7.9180000000000001</c:v>
                      </c:pt>
                      <c:pt idx="15835">
                        <c:v>7.9189999999999996</c:v>
                      </c:pt>
                      <c:pt idx="15836">
                        <c:v>7.9189999999999996</c:v>
                      </c:pt>
                      <c:pt idx="15837">
                        <c:v>7.92</c:v>
                      </c:pt>
                      <c:pt idx="15838">
                        <c:v>7.92</c:v>
                      </c:pt>
                      <c:pt idx="15839">
                        <c:v>7.9210000000000003</c:v>
                      </c:pt>
                      <c:pt idx="15840">
                        <c:v>7.9210000000000003</c:v>
                      </c:pt>
                      <c:pt idx="15841">
                        <c:v>7.9219999999999997</c:v>
                      </c:pt>
                      <c:pt idx="15842">
                        <c:v>7.9219999999999997</c:v>
                      </c:pt>
                      <c:pt idx="15843">
                        <c:v>7.923</c:v>
                      </c:pt>
                      <c:pt idx="15844">
                        <c:v>7.923</c:v>
                      </c:pt>
                      <c:pt idx="15845">
                        <c:v>7.9240000000000004</c:v>
                      </c:pt>
                      <c:pt idx="15846">
                        <c:v>7.9240000000000004</c:v>
                      </c:pt>
                      <c:pt idx="15847">
                        <c:v>7.9249999999999998</c:v>
                      </c:pt>
                      <c:pt idx="15848">
                        <c:v>7.9249999999999998</c:v>
                      </c:pt>
                      <c:pt idx="15849">
                        <c:v>7.9260000000000002</c:v>
                      </c:pt>
                      <c:pt idx="15850">
                        <c:v>7.9260000000000002</c:v>
                      </c:pt>
                      <c:pt idx="15851">
                        <c:v>7.9269999999999996</c:v>
                      </c:pt>
                      <c:pt idx="15852">
                        <c:v>7.9269999999999996</c:v>
                      </c:pt>
                      <c:pt idx="15853">
                        <c:v>7.9279999999999999</c:v>
                      </c:pt>
                      <c:pt idx="15854">
                        <c:v>7.9279999999999999</c:v>
                      </c:pt>
                      <c:pt idx="15855">
                        <c:v>7.9290000000000003</c:v>
                      </c:pt>
                      <c:pt idx="15856">
                        <c:v>7.9290000000000003</c:v>
                      </c:pt>
                      <c:pt idx="15857">
                        <c:v>7.93</c:v>
                      </c:pt>
                      <c:pt idx="15858">
                        <c:v>7.93</c:v>
                      </c:pt>
                      <c:pt idx="15859">
                        <c:v>7.931</c:v>
                      </c:pt>
                      <c:pt idx="15860">
                        <c:v>7.931</c:v>
                      </c:pt>
                      <c:pt idx="15861">
                        <c:v>7.9320000000000004</c:v>
                      </c:pt>
                      <c:pt idx="15862">
                        <c:v>7.9320000000000004</c:v>
                      </c:pt>
                      <c:pt idx="15863">
                        <c:v>7.9329999999999998</c:v>
                      </c:pt>
                      <c:pt idx="15864">
                        <c:v>7.9329999999999998</c:v>
                      </c:pt>
                      <c:pt idx="15865">
                        <c:v>7.9340000000000002</c:v>
                      </c:pt>
                      <c:pt idx="15866">
                        <c:v>7.9340000000000002</c:v>
                      </c:pt>
                      <c:pt idx="15867">
                        <c:v>7.9349999999999996</c:v>
                      </c:pt>
                      <c:pt idx="15868">
                        <c:v>7.9349999999999996</c:v>
                      </c:pt>
                      <c:pt idx="15869">
                        <c:v>7.9359999999999999</c:v>
                      </c:pt>
                      <c:pt idx="15870">
                        <c:v>7.9359999999999999</c:v>
                      </c:pt>
                      <c:pt idx="15871">
                        <c:v>7.9370000000000003</c:v>
                      </c:pt>
                      <c:pt idx="15872">
                        <c:v>7.9370000000000003</c:v>
                      </c:pt>
                      <c:pt idx="15873">
                        <c:v>7.9379999999999997</c:v>
                      </c:pt>
                      <c:pt idx="15874">
                        <c:v>7.9379999999999997</c:v>
                      </c:pt>
                      <c:pt idx="15875">
                        <c:v>7.9390000000000001</c:v>
                      </c:pt>
                      <c:pt idx="15876">
                        <c:v>7.9390000000000001</c:v>
                      </c:pt>
                      <c:pt idx="15877">
                        <c:v>7.94</c:v>
                      </c:pt>
                      <c:pt idx="15878">
                        <c:v>7.94</c:v>
                      </c:pt>
                      <c:pt idx="15879">
                        <c:v>7.9409999999999998</c:v>
                      </c:pt>
                      <c:pt idx="15880">
                        <c:v>7.9409999999999998</c:v>
                      </c:pt>
                      <c:pt idx="15881">
                        <c:v>7.9420000000000002</c:v>
                      </c:pt>
                      <c:pt idx="15882">
                        <c:v>7.9420000000000002</c:v>
                      </c:pt>
                      <c:pt idx="15883">
                        <c:v>7.9429999999999996</c:v>
                      </c:pt>
                      <c:pt idx="15884">
                        <c:v>7.9429999999999996</c:v>
                      </c:pt>
                      <c:pt idx="15885">
                        <c:v>7.944</c:v>
                      </c:pt>
                      <c:pt idx="15886">
                        <c:v>7.944</c:v>
                      </c:pt>
                      <c:pt idx="15887">
                        <c:v>7.9450000000000003</c:v>
                      </c:pt>
                      <c:pt idx="15888">
                        <c:v>7.9450000000000003</c:v>
                      </c:pt>
                      <c:pt idx="15889">
                        <c:v>7.9459999999999997</c:v>
                      </c:pt>
                      <c:pt idx="15890">
                        <c:v>7.9459999999999997</c:v>
                      </c:pt>
                      <c:pt idx="15891">
                        <c:v>7.9470000000000001</c:v>
                      </c:pt>
                      <c:pt idx="15892">
                        <c:v>7.9470000000000001</c:v>
                      </c:pt>
                      <c:pt idx="15893">
                        <c:v>7.9480000000000004</c:v>
                      </c:pt>
                      <c:pt idx="15894">
                        <c:v>7.9480000000000004</c:v>
                      </c:pt>
                      <c:pt idx="15895">
                        <c:v>7.9489999999999998</c:v>
                      </c:pt>
                      <c:pt idx="15896">
                        <c:v>7.9489999999999998</c:v>
                      </c:pt>
                      <c:pt idx="15897">
                        <c:v>7.95</c:v>
                      </c:pt>
                      <c:pt idx="15898">
                        <c:v>7.95</c:v>
                      </c:pt>
                      <c:pt idx="15899">
                        <c:v>7.9509999999999996</c:v>
                      </c:pt>
                      <c:pt idx="15900">
                        <c:v>7.9509999999999996</c:v>
                      </c:pt>
                      <c:pt idx="15901">
                        <c:v>7.952</c:v>
                      </c:pt>
                      <c:pt idx="15902">
                        <c:v>7.952</c:v>
                      </c:pt>
                      <c:pt idx="15903">
                        <c:v>7.9530000000000003</c:v>
                      </c:pt>
                      <c:pt idx="15904">
                        <c:v>7.9530000000000003</c:v>
                      </c:pt>
                      <c:pt idx="15905">
                        <c:v>7.9539999999999997</c:v>
                      </c:pt>
                      <c:pt idx="15906">
                        <c:v>7.9539999999999997</c:v>
                      </c:pt>
                      <c:pt idx="15907">
                        <c:v>7.9550000000000001</c:v>
                      </c:pt>
                      <c:pt idx="15908">
                        <c:v>7.9550000000000001</c:v>
                      </c:pt>
                      <c:pt idx="15909">
                        <c:v>7.9560000000000004</c:v>
                      </c:pt>
                      <c:pt idx="15910">
                        <c:v>7.9560000000000004</c:v>
                      </c:pt>
                      <c:pt idx="15911">
                        <c:v>7.9569999999999999</c:v>
                      </c:pt>
                      <c:pt idx="15912">
                        <c:v>7.9569999999999999</c:v>
                      </c:pt>
                      <c:pt idx="15913">
                        <c:v>7.9580000000000002</c:v>
                      </c:pt>
                      <c:pt idx="15914">
                        <c:v>7.9580000000000002</c:v>
                      </c:pt>
                      <c:pt idx="15915">
                        <c:v>7.9589999999999996</c:v>
                      </c:pt>
                      <c:pt idx="15916">
                        <c:v>7.9589999999999996</c:v>
                      </c:pt>
                      <c:pt idx="15917">
                        <c:v>7.96</c:v>
                      </c:pt>
                      <c:pt idx="15918">
                        <c:v>7.96</c:v>
                      </c:pt>
                      <c:pt idx="15919">
                        <c:v>7.9610000000000003</c:v>
                      </c:pt>
                      <c:pt idx="15920">
                        <c:v>7.9610000000000003</c:v>
                      </c:pt>
                      <c:pt idx="15921">
                        <c:v>7.9619999999999997</c:v>
                      </c:pt>
                      <c:pt idx="15922">
                        <c:v>7.9619999999999997</c:v>
                      </c:pt>
                      <c:pt idx="15923">
                        <c:v>7.9630000000000001</c:v>
                      </c:pt>
                      <c:pt idx="15924">
                        <c:v>7.9630000000000001</c:v>
                      </c:pt>
                      <c:pt idx="15925">
                        <c:v>7.9640000000000004</c:v>
                      </c:pt>
                      <c:pt idx="15926">
                        <c:v>7.9640000000000004</c:v>
                      </c:pt>
                      <c:pt idx="15927">
                        <c:v>7.9649999999999999</c:v>
                      </c:pt>
                      <c:pt idx="15928">
                        <c:v>7.9649999999999999</c:v>
                      </c:pt>
                      <c:pt idx="15929">
                        <c:v>7.9660000000000002</c:v>
                      </c:pt>
                      <c:pt idx="15930">
                        <c:v>7.9660000000000002</c:v>
                      </c:pt>
                      <c:pt idx="15931">
                        <c:v>7.9669999999999996</c:v>
                      </c:pt>
                      <c:pt idx="15932">
                        <c:v>7.9669999999999996</c:v>
                      </c:pt>
                      <c:pt idx="15933">
                        <c:v>7.968</c:v>
                      </c:pt>
                      <c:pt idx="15934">
                        <c:v>7.968</c:v>
                      </c:pt>
                      <c:pt idx="15935">
                        <c:v>7.9690000000000003</c:v>
                      </c:pt>
                      <c:pt idx="15936">
                        <c:v>7.9690000000000003</c:v>
                      </c:pt>
                      <c:pt idx="15937">
                        <c:v>7.97</c:v>
                      </c:pt>
                      <c:pt idx="15938">
                        <c:v>7.97</c:v>
                      </c:pt>
                      <c:pt idx="15939">
                        <c:v>7.9710000000000001</c:v>
                      </c:pt>
                      <c:pt idx="15940">
                        <c:v>7.9710000000000001</c:v>
                      </c:pt>
                      <c:pt idx="15941">
                        <c:v>7.9720000000000004</c:v>
                      </c:pt>
                      <c:pt idx="15942">
                        <c:v>7.9720000000000004</c:v>
                      </c:pt>
                      <c:pt idx="15943">
                        <c:v>7.9729999999999999</c:v>
                      </c:pt>
                      <c:pt idx="15944">
                        <c:v>7.9729999999999999</c:v>
                      </c:pt>
                      <c:pt idx="15945">
                        <c:v>7.9740000000000002</c:v>
                      </c:pt>
                      <c:pt idx="15946">
                        <c:v>7.9740000000000002</c:v>
                      </c:pt>
                      <c:pt idx="15947">
                        <c:v>7.9749999999999996</c:v>
                      </c:pt>
                      <c:pt idx="15948">
                        <c:v>7.9749999999999996</c:v>
                      </c:pt>
                      <c:pt idx="15949">
                        <c:v>7.976</c:v>
                      </c:pt>
                      <c:pt idx="15950">
                        <c:v>7.976</c:v>
                      </c:pt>
                      <c:pt idx="15951">
                        <c:v>7.9770000000000003</c:v>
                      </c:pt>
                      <c:pt idx="15952">
                        <c:v>7.9770000000000003</c:v>
                      </c:pt>
                      <c:pt idx="15953">
                        <c:v>7.9779999999999998</c:v>
                      </c:pt>
                      <c:pt idx="15954">
                        <c:v>7.9779999999999998</c:v>
                      </c:pt>
                      <c:pt idx="15955">
                        <c:v>7.9790000000000001</c:v>
                      </c:pt>
                      <c:pt idx="15956">
                        <c:v>7.9790000000000001</c:v>
                      </c:pt>
                      <c:pt idx="15957">
                        <c:v>7.98</c:v>
                      </c:pt>
                      <c:pt idx="15958">
                        <c:v>7.98</c:v>
                      </c:pt>
                      <c:pt idx="15959">
                        <c:v>7.9809999999999999</c:v>
                      </c:pt>
                      <c:pt idx="15960">
                        <c:v>7.9809999999999999</c:v>
                      </c:pt>
                      <c:pt idx="15961">
                        <c:v>7.9820000000000002</c:v>
                      </c:pt>
                      <c:pt idx="15962">
                        <c:v>7.9820000000000002</c:v>
                      </c:pt>
                      <c:pt idx="15963">
                        <c:v>7.9829999999999997</c:v>
                      </c:pt>
                      <c:pt idx="15964">
                        <c:v>7.9829999999999997</c:v>
                      </c:pt>
                      <c:pt idx="15965">
                        <c:v>7.984</c:v>
                      </c:pt>
                      <c:pt idx="15966">
                        <c:v>7.984</c:v>
                      </c:pt>
                      <c:pt idx="15967">
                        <c:v>7.9850000000000003</c:v>
                      </c:pt>
                      <c:pt idx="15968">
                        <c:v>7.9850000000000003</c:v>
                      </c:pt>
                      <c:pt idx="15969">
                        <c:v>7.9859999999999998</c:v>
                      </c:pt>
                      <c:pt idx="15970">
                        <c:v>7.9859999999999998</c:v>
                      </c:pt>
                      <c:pt idx="15971">
                        <c:v>7.9870000000000001</c:v>
                      </c:pt>
                      <c:pt idx="15972">
                        <c:v>7.9870000000000001</c:v>
                      </c:pt>
                      <c:pt idx="15973">
                        <c:v>7.9880000000000004</c:v>
                      </c:pt>
                      <c:pt idx="15974">
                        <c:v>7.9880000000000004</c:v>
                      </c:pt>
                      <c:pt idx="15975">
                        <c:v>7.9889999999999999</c:v>
                      </c:pt>
                      <c:pt idx="15976">
                        <c:v>7.9889999999999999</c:v>
                      </c:pt>
                      <c:pt idx="15977">
                        <c:v>7.99</c:v>
                      </c:pt>
                      <c:pt idx="15978">
                        <c:v>7.99</c:v>
                      </c:pt>
                      <c:pt idx="15979">
                        <c:v>7.9909999999999997</c:v>
                      </c:pt>
                      <c:pt idx="15980">
                        <c:v>7.9909999999999997</c:v>
                      </c:pt>
                      <c:pt idx="15981">
                        <c:v>7.992</c:v>
                      </c:pt>
                      <c:pt idx="15982">
                        <c:v>7.992</c:v>
                      </c:pt>
                      <c:pt idx="15983">
                        <c:v>7.9930000000000003</c:v>
                      </c:pt>
                      <c:pt idx="15984">
                        <c:v>7.9930000000000003</c:v>
                      </c:pt>
                      <c:pt idx="15985">
                        <c:v>7.9939999999999998</c:v>
                      </c:pt>
                      <c:pt idx="15986">
                        <c:v>7.9939999999999998</c:v>
                      </c:pt>
                      <c:pt idx="15987">
                        <c:v>7.9950000000000001</c:v>
                      </c:pt>
                      <c:pt idx="15988">
                        <c:v>7.9950000000000001</c:v>
                      </c:pt>
                      <c:pt idx="15989">
                        <c:v>7.9960000000000004</c:v>
                      </c:pt>
                      <c:pt idx="15990">
                        <c:v>7.9960000000000004</c:v>
                      </c:pt>
                      <c:pt idx="15991">
                        <c:v>7.9969999999999999</c:v>
                      </c:pt>
                      <c:pt idx="15992">
                        <c:v>7.9969999999999999</c:v>
                      </c:pt>
                      <c:pt idx="15993">
                        <c:v>7.9980000000000002</c:v>
                      </c:pt>
                      <c:pt idx="15994">
                        <c:v>7.9980000000000002</c:v>
                      </c:pt>
                      <c:pt idx="15995">
                        <c:v>7.9989999999999997</c:v>
                      </c:pt>
                      <c:pt idx="15996">
                        <c:v>7.9989999999999997</c:v>
                      </c:pt>
                      <c:pt idx="15997">
                        <c:v>8</c:v>
                      </c:pt>
                      <c:pt idx="15998">
                        <c:v>8</c:v>
                      </c:pt>
                      <c:pt idx="15999">
                        <c:v>8.0009999999999994</c:v>
                      </c:pt>
                      <c:pt idx="16000">
                        <c:v>8.0009999999999994</c:v>
                      </c:pt>
                      <c:pt idx="16001">
                        <c:v>8.0020000000000007</c:v>
                      </c:pt>
                      <c:pt idx="16002">
                        <c:v>8.0020000000000007</c:v>
                      </c:pt>
                      <c:pt idx="16003">
                        <c:v>8.0030000000000001</c:v>
                      </c:pt>
                      <c:pt idx="16004">
                        <c:v>8.0030000000000001</c:v>
                      </c:pt>
                      <c:pt idx="16005">
                        <c:v>8.0039999999999996</c:v>
                      </c:pt>
                      <c:pt idx="16006">
                        <c:v>8.0039999999999996</c:v>
                      </c:pt>
                      <c:pt idx="16007">
                        <c:v>8.0050000000000008</c:v>
                      </c:pt>
                      <c:pt idx="16008">
                        <c:v>8.0050000000000008</c:v>
                      </c:pt>
                      <c:pt idx="16009">
                        <c:v>8.0060000000000002</c:v>
                      </c:pt>
                      <c:pt idx="16010">
                        <c:v>8.0060000000000002</c:v>
                      </c:pt>
                      <c:pt idx="16011">
                        <c:v>8.0069999999999997</c:v>
                      </c:pt>
                      <c:pt idx="16012">
                        <c:v>8.0069999999999997</c:v>
                      </c:pt>
                      <c:pt idx="16013">
                        <c:v>8.0079999999999991</c:v>
                      </c:pt>
                      <c:pt idx="16014">
                        <c:v>8.0079999999999991</c:v>
                      </c:pt>
                      <c:pt idx="16015">
                        <c:v>8.0090000000000003</c:v>
                      </c:pt>
                      <c:pt idx="16016">
                        <c:v>8.0090000000000003</c:v>
                      </c:pt>
                      <c:pt idx="16017">
                        <c:v>8.01</c:v>
                      </c:pt>
                      <c:pt idx="16018">
                        <c:v>8.01</c:v>
                      </c:pt>
                      <c:pt idx="16019">
                        <c:v>8.0109999999999992</c:v>
                      </c:pt>
                      <c:pt idx="16020">
                        <c:v>8.0109999999999992</c:v>
                      </c:pt>
                      <c:pt idx="16021">
                        <c:v>8.0120000000000005</c:v>
                      </c:pt>
                      <c:pt idx="16022">
                        <c:v>8.0120000000000005</c:v>
                      </c:pt>
                      <c:pt idx="16023">
                        <c:v>8.0129999999999999</c:v>
                      </c:pt>
                      <c:pt idx="16024">
                        <c:v>8.0129999999999999</c:v>
                      </c:pt>
                      <c:pt idx="16025">
                        <c:v>8.0139999999999993</c:v>
                      </c:pt>
                      <c:pt idx="16026">
                        <c:v>8.0139999999999993</c:v>
                      </c:pt>
                      <c:pt idx="16027">
                        <c:v>8.0150000000000006</c:v>
                      </c:pt>
                      <c:pt idx="16028">
                        <c:v>8.0150000000000006</c:v>
                      </c:pt>
                      <c:pt idx="16029">
                        <c:v>8.016</c:v>
                      </c:pt>
                      <c:pt idx="16030">
                        <c:v>8.016</c:v>
                      </c:pt>
                      <c:pt idx="16031">
                        <c:v>8.0169999999999995</c:v>
                      </c:pt>
                      <c:pt idx="16032">
                        <c:v>8.0169999999999995</c:v>
                      </c:pt>
                      <c:pt idx="16033">
                        <c:v>8.0180000000000007</c:v>
                      </c:pt>
                      <c:pt idx="16034">
                        <c:v>8.0180000000000007</c:v>
                      </c:pt>
                      <c:pt idx="16035">
                        <c:v>8.0190000000000001</c:v>
                      </c:pt>
                      <c:pt idx="16036">
                        <c:v>8.0190000000000001</c:v>
                      </c:pt>
                      <c:pt idx="16037">
                        <c:v>8.02</c:v>
                      </c:pt>
                      <c:pt idx="16038">
                        <c:v>8.02</c:v>
                      </c:pt>
                      <c:pt idx="16039">
                        <c:v>8.0210000000000008</c:v>
                      </c:pt>
                      <c:pt idx="16040">
                        <c:v>8.0210000000000008</c:v>
                      </c:pt>
                      <c:pt idx="16041">
                        <c:v>8.0220000000000002</c:v>
                      </c:pt>
                      <c:pt idx="16042">
                        <c:v>8.0220000000000002</c:v>
                      </c:pt>
                      <c:pt idx="16043">
                        <c:v>8.0229999999999997</c:v>
                      </c:pt>
                      <c:pt idx="16044">
                        <c:v>8.0229999999999997</c:v>
                      </c:pt>
                      <c:pt idx="16045">
                        <c:v>8.0239999999999991</c:v>
                      </c:pt>
                      <c:pt idx="16046">
                        <c:v>8.0239999999999991</c:v>
                      </c:pt>
                      <c:pt idx="16047">
                        <c:v>8.0250000000000004</c:v>
                      </c:pt>
                      <c:pt idx="16048">
                        <c:v>8.0250000000000004</c:v>
                      </c:pt>
                      <c:pt idx="16049">
                        <c:v>8.0259999999999998</c:v>
                      </c:pt>
                      <c:pt idx="16050">
                        <c:v>8.0259999999999998</c:v>
                      </c:pt>
                      <c:pt idx="16051">
                        <c:v>8.0269999999999992</c:v>
                      </c:pt>
                      <c:pt idx="16052">
                        <c:v>8.0269999999999992</c:v>
                      </c:pt>
                      <c:pt idx="16053">
                        <c:v>8.0280000000000005</c:v>
                      </c:pt>
                      <c:pt idx="16054">
                        <c:v>8.0280000000000005</c:v>
                      </c:pt>
                      <c:pt idx="16055">
                        <c:v>8.0289999999999999</c:v>
                      </c:pt>
                      <c:pt idx="16056">
                        <c:v>8.0289999999999999</c:v>
                      </c:pt>
                      <c:pt idx="16057">
                        <c:v>8.0299999999999994</c:v>
                      </c:pt>
                      <c:pt idx="16058">
                        <c:v>8.0299999999999994</c:v>
                      </c:pt>
                      <c:pt idx="16059">
                        <c:v>8.0310000000000006</c:v>
                      </c:pt>
                      <c:pt idx="16060">
                        <c:v>8.0310000000000006</c:v>
                      </c:pt>
                      <c:pt idx="16061">
                        <c:v>8.032</c:v>
                      </c:pt>
                      <c:pt idx="16062">
                        <c:v>8.032</c:v>
                      </c:pt>
                      <c:pt idx="16063">
                        <c:v>8.0329999999999995</c:v>
                      </c:pt>
                      <c:pt idx="16064">
                        <c:v>8.0329999999999995</c:v>
                      </c:pt>
                      <c:pt idx="16065">
                        <c:v>8.0340000000000007</c:v>
                      </c:pt>
                      <c:pt idx="16066">
                        <c:v>8.0340000000000007</c:v>
                      </c:pt>
                      <c:pt idx="16067">
                        <c:v>8.0350000000000001</c:v>
                      </c:pt>
                      <c:pt idx="16068">
                        <c:v>8.0350000000000001</c:v>
                      </c:pt>
                      <c:pt idx="16069">
                        <c:v>8.0359999999999996</c:v>
                      </c:pt>
                      <c:pt idx="16070">
                        <c:v>8.0359999999999996</c:v>
                      </c:pt>
                      <c:pt idx="16071">
                        <c:v>8.0370000000000008</c:v>
                      </c:pt>
                      <c:pt idx="16072">
                        <c:v>8.0370000000000008</c:v>
                      </c:pt>
                      <c:pt idx="16073">
                        <c:v>8.0380000000000003</c:v>
                      </c:pt>
                      <c:pt idx="16074">
                        <c:v>8.0380000000000003</c:v>
                      </c:pt>
                      <c:pt idx="16075">
                        <c:v>8.0389999999999997</c:v>
                      </c:pt>
                      <c:pt idx="16076">
                        <c:v>8.0389999999999997</c:v>
                      </c:pt>
                      <c:pt idx="16077">
                        <c:v>8.0399999999999991</c:v>
                      </c:pt>
                      <c:pt idx="16078">
                        <c:v>8.0399999999999991</c:v>
                      </c:pt>
                      <c:pt idx="16079">
                        <c:v>8.0410000000000004</c:v>
                      </c:pt>
                      <c:pt idx="16080">
                        <c:v>8.0410000000000004</c:v>
                      </c:pt>
                      <c:pt idx="16081">
                        <c:v>8.0419999999999998</c:v>
                      </c:pt>
                      <c:pt idx="16082">
                        <c:v>8.0419999999999998</c:v>
                      </c:pt>
                      <c:pt idx="16083">
                        <c:v>8.0429999999999993</c:v>
                      </c:pt>
                      <c:pt idx="16084">
                        <c:v>8.0429999999999993</c:v>
                      </c:pt>
                      <c:pt idx="16085">
                        <c:v>8.0440000000000005</c:v>
                      </c:pt>
                      <c:pt idx="16086">
                        <c:v>8.0440000000000005</c:v>
                      </c:pt>
                      <c:pt idx="16087">
                        <c:v>8.0449999999999999</c:v>
                      </c:pt>
                      <c:pt idx="16088">
                        <c:v>8.0449999999999999</c:v>
                      </c:pt>
                      <c:pt idx="16089">
                        <c:v>8.0459999999999994</c:v>
                      </c:pt>
                      <c:pt idx="16090">
                        <c:v>8.0459999999999994</c:v>
                      </c:pt>
                      <c:pt idx="16091">
                        <c:v>8.0470000000000006</c:v>
                      </c:pt>
                      <c:pt idx="16092">
                        <c:v>8.0470000000000006</c:v>
                      </c:pt>
                      <c:pt idx="16093">
                        <c:v>8.048</c:v>
                      </c:pt>
                      <c:pt idx="16094">
                        <c:v>8.048</c:v>
                      </c:pt>
                      <c:pt idx="16095">
                        <c:v>8.0489999999999995</c:v>
                      </c:pt>
                      <c:pt idx="16096">
                        <c:v>8.0489999999999995</c:v>
                      </c:pt>
                      <c:pt idx="16097">
                        <c:v>8.0500000000000007</c:v>
                      </c:pt>
                      <c:pt idx="16098">
                        <c:v>8.0500000000000007</c:v>
                      </c:pt>
                      <c:pt idx="16099">
                        <c:v>8.0510000000000002</c:v>
                      </c:pt>
                      <c:pt idx="16100">
                        <c:v>8.0510000000000002</c:v>
                      </c:pt>
                      <c:pt idx="16101">
                        <c:v>8.0519999999999996</c:v>
                      </c:pt>
                      <c:pt idx="16102">
                        <c:v>8.0519999999999996</c:v>
                      </c:pt>
                      <c:pt idx="16103">
                        <c:v>8.0530000000000008</c:v>
                      </c:pt>
                      <c:pt idx="16104">
                        <c:v>8.0530000000000008</c:v>
                      </c:pt>
                      <c:pt idx="16105">
                        <c:v>8.0540000000000003</c:v>
                      </c:pt>
                      <c:pt idx="16106">
                        <c:v>8.0540000000000003</c:v>
                      </c:pt>
                      <c:pt idx="16107">
                        <c:v>8.0549999999999997</c:v>
                      </c:pt>
                      <c:pt idx="16108">
                        <c:v>8.0549999999999997</c:v>
                      </c:pt>
                      <c:pt idx="16109">
                        <c:v>8.0559999999999992</c:v>
                      </c:pt>
                      <c:pt idx="16110">
                        <c:v>8.0559999999999992</c:v>
                      </c:pt>
                      <c:pt idx="16111">
                        <c:v>8.0570000000000004</c:v>
                      </c:pt>
                      <c:pt idx="16112">
                        <c:v>8.0570000000000004</c:v>
                      </c:pt>
                      <c:pt idx="16113">
                        <c:v>8.0579999999999998</c:v>
                      </c:pt>
                      <c:pt idx="16114">
                        <c:v>8.0579999999999998</c:v>
                      </c:pt>
                      <c:pt idx="16115">
                        <c:v>8.0589999999999993</c:v>
                      </c:pt>
                      <c:pt idx="16116">
                        <c:v>8.0589999999999993</c:v>
                      </c:pt>
                      <c:pt idx="16117">
                        <c:v>8.06</c:v>
                      </c:pt>
                      <c:pt idx="16118">
                        <c:v>8.06</c:v>
                      </c:pt>
                      <c:pt idx="16119">
                        <c:v>8.0609999999999999</c:v>
                      </c:pt>
                      <c:pt idx="16120">
                        <c:v>8.0609999999999999</c:v>
                      </c:pt>
                      <c:pt idx="16121">
                        <c:v>8.0619999999999994</c:v>
                      </c:pt>
                      <c:pt idx="16122">
                        <c:v>8.0619999999999994</c:v>
                      </c:pt>
                      <c:pt idx="16123">
                        <c:v>8.0630000000000006</c:v>
                      </c:pt>
                      <c:pt idx="16124">
                        <c:v>8.0630000000000006</c:v>
                      </c:pt>
                      <c:pt idx="16125">
                        <c:v>8.0640000000000001</c:v>
                      </c:pt>
                      <c:pt idx="16126">
                        <c:v>8.0640000000000001</c:v>
                      </c:pt>
                      <c:pt idx="16127">
                        <c:v>8.0649999999999995</c:v>
                      </c:pt>
                      <c:pt idx="16128">
                        <c:v>8.0649999999999995</c:v>
                      </c:pt>
                      <c:pt idx="16129">
                        <c:v>8.0660000000000007</c:v>
                      </c:pt>
                      <c:pt idx="16130">
                        <c:v>8.0660000000000007</c:v>
                      </c:pt>
                      <c:pt idx="16131">
                        <c:v>8.0670000000000002</c:v>
                      </c:pt>
                      <c:pt idx="16132">
                        <c:v>8.0670000000000002</c:v>
                      </c:pt>
                      <c:pt idx="16133">
                        <c:v>8.0679999999999996</c:v>
                      </c:pt>
                      <c:pt idx="16134">
                        <c:v>8.0679999999999996</c:v>
                      </c:pt>
                      <c:pt idx="16135">
                        <c:v>8.0690000000000008</c:v>
                      </c:pt>
                      <c:pt idx="16136">
                        <c:v>8.0690000000000008</c:v>
                      </c:pt>
                      <c:pt idx="16137">
                        <c:v>8.07</c:v>
                      </c:pt>
                      <c:pt idx="16138">
                        <c:v>8.07</c:v>
                      </c:pt>
                      <c:pt idx="16139">
                        <c:v>8.0709999999999997</c:v>
                      </c:pt>
                      <c:pt idx="16140">
                        <c:v>8.0709999999999997</c:v>
                      </c:pt>
                      <c:pt idx="16141">
                        <c:v>8.0719999999999992</c:v>
                      </c:pt>
                      <c:pt idx="16142">
                        <c:v>8.0719999999999992</c:v>
                      </c:pt>
                      <c:pt idx="16143">
                        <c:v>8.0730000000000004</c:v>
                      </c:pt>
                      <c:pt idx="16144">
                        <c:v>8.0730000000000004</c:v>
                      </c:pt>
                      <c:pt idx="16145">
                        <c:v>8.0739999999999998</c:v>
                      </c:pt>
                      <c:pt idx="16146">
                        <c:v>8.0739999999999998</c:v>
                      </c:pt>
                      <c:pt idx="16147">
                        <c:v>8.0749999999999993</c:v>
                      </c:pt>
                      <c:pt idx="16148">
                        <c:v>8.0749999999999993</c:v>
                      </c:pt>
                      <c:pt idx="16149">
                        <c:v>8.0760000000000005</c:v>
                      </c:pt>
                      <c:pt idx="16150">
                        <c:v>8.0760000000000005</c:v>
                      </c:pt>
                      <c:pt idx="16151">
                        <c:v>8.077</c:v>
                      </c:pt>
                      <c:pt idx="16152">
                        <c:v>8.077</c:v>
                      </c:pt>
                      <c:pt idx="16153">
                        <c:v>8.0779999999999994</c:v>
                      </c:pt>
                      <c:pt idx="16154">
                        <c:v>8.0779999999999994</c:v>
                      </c:pt>
                      <c:pt idx="16155">
                        <c:v>8.0790000000000006</c:v>
                      </c:pt>
                      <c:pt idx="16156">
                        <c:v>8.0790000000000006</c:v>
                      </c:pt>
                      <c:pt idx="16157">
                        <c:v>8.08</c:v>
                      </c:pt>
                      <c:pt idx="16158">
                        <c:v>8.08</c:v>
                      </c:pt>
                      <c:pt idx="16159">
                        <c:v>8.0809999999999995</c:v>
                      </c:pt>
                      <c:pt idx="16160">
                        <c:v>8.0809999999999995</c:v>
                      </c:pt>
                      <c:pt idx="16161">
                        <c:v>8.0820000000000007</c:v>
                      </c:pt>
                      <c:pt idx="16162">
                        <c:v>8.0820000000000007</c:v>
                      </c:pt>
                      <c:pt idx="16163">
                        <c:v>8.0830000000000002</c:v>
                      </c:pt>
                      <c:pt idx="16164">
                        <c:v>8.0830000000000002</c:v>
                      </c:pt>
                      <c:pt idx="16165">
                        <c:v>8.0839999999999996</c:v>
                      </c:pt>
                      <c:pt idx="16166">
                        <c:v>8.0839999999999996</c:v>
                      </c:pt>
                      <c:pt idx="16167">
                        <c:v>8.0850000000000009</c:v>
                      </c:pt>
                      <c:pt idx="16168">
                        <c:v>8.0850000000000009</c:v>
                      </c:pt>
                      <c:pt idx="16169">
                        <c:v>8.0860000000000003</c:v>
                      </c:pt>
                      <c:pt idx="16170">
                        <c:v>8.0860000000000003</c:v>
                      </c:pt>
                      <c:pt idx="16171">
                        <c:v>8.0869999999999997</c:v>
                      </c:pt>
                      <c:pt idx="16172">
                        <c:v>8.0869999999999997</c:v>
                      </c:pt>
                      <c:pt idx="16173">
                        <c:v>8.0879999999999992</c:v>
                      </c:pt>
                      <c:pt idx="16174">
                        <c:v>8.0879999999999992</c:v>
                      </c:pt>
                      <c:pt idx="16175">
                        <c:v>8.0890000000000004</c:v>
                      </c:pt>
                      <c:pt idx="16176">
                        <c:v>8.0890000000000004</c:v>
                      </c:pt>
                      <c:pt idx="16177">
                        <c:v>8.09</c:v>
                      </c:pt>
                      <c:pt idx="16178">
                        <c:v>8.09</c:v>
                      </c:pt>
                      <c:pt idx="16179">
                        <c:v>8.0909999999999993</c:v>
                      </c:pt>
                      <c:pt idx="16180">
                        <c:v>8.0909999999999993</c:v>
                      </c:pt>
                      <c:pt idx="16181">
                        <c:v>8.0920000000000005</c:v>
                      </c:pt>
                      <c:pt idx="16182">
                        <c:v>8.0920000000000005</c:v>
                      </c:pt>
                      <c:pt idx="16183">
                        <c:v>8.093</c:v>
                      </c:pt>
                      <c:pt idx="16184">
                        <c:v>8.093</c:v>
                      </c:pt>
                      <c:pt idx="16185">
                        <c:v>8.0939999999999994</c:v>
                      </c:pt>
                      <c:pt idx="16186">
                        <c:v>8.0939999999999994</c:v>
                      </c:pt>
                      <c:pt idx="16187">
                        <c:v>8.0950000000000006</c:v>
                      </c:pt>
                      <c:pt idx="16188">
                        <c:v>8.0950000000000006</c:v>
                      </c:pt>
                      <c:pt idx="16189">
                        <c:v>8.0960000000000001</c:v>
                      </c:pt>
                      <c:pt idx="16190">
                        <c:v>8.0960000000000001</c:v>
                      </c:pt>
                      <c:pt idx="16191">
                        <c:v>8.0969999999999995</c:v>
                      </c:pt>
                      <c:pt idx="16192">
                        <c:v>8.0969999999999995</c:v>
                      </c:pt>
                      <c:pt idx="16193">
                        <c:v>8.0980000000000008</c:v>
                      </c:pt>
                      <c:pt idx="16194">
                        <c:v>8.0980000000000008</c:v>
                      </c:pt>
                      <c:pt idx="16195">
                        <c:v>8.0990000000000002</c:v>
                      </c:pt>
                      <c:pt idx="16196">
                        <c:v>8.0990000000000002</c:v>
                      </c:pt>
                      <c:pt idx="16197">
                        <c:v>8.1</c:v>
                      </c:pt>
                      <c:pt idx="16198">
                        <c:v>8.1</c:v>
                      </c:pt>
                      <c:pt idx="16199">
                        <c:v>8.1010000000000009</c:v>
                      </c:pt>
                      <c:pt idx="16200">
                        <c:v>8.1010000000000009</c:v>
                      </c:pt>
                      <c:pt idx="16201">
                        <c:v>8.1020000000000003</c:v>
                      </c:pt>
                      <c:pt idx="16202">
                        <c:v>8.1020000000000003</c:v>
                      </c:pt>
                      <c:pt idx="16203">
                        <c:v>8.1029999999999998</c:v>
                      </c:pt>
                      <c:pt idx="16204">
                        <c:v>8.1029999999999998</c:v>
                      </c:pt>
                      <c:pt idx="16205">
                        <c:v>8.1039999999999992</c:v>
                      </c:pt>
                      <c:pt idx="16206">
                        <c:v>8.1039999999999992</c:v>
                      </c:pt>
                      <c:pt idx="16207">
                        <c:v>8.1050000000000004</c:v>
                      </c:pt>
                      <c:pt idx="16208">
                        <c:v>8.1050000000000004</c:v>
                      </c:pt>
                      <c:pt idx="16209">
                        <c:v>8.1059999999999999</c:v>
                      </c:pt>
                      <c:pt idx="16210">
                        <c:v>8.1059999999999999</c:v>
                      </c:pt>
                      <c:pt idx="16211">
                        <c:v>8.1069999999999993</c:v>
                      </c:pt>
                      <c:pt idx="16212">
                        <c:v>8.1069999999999993</c:v>
                      </c:pt>
                      <c:pt idx="16213">
                        <c:v>8.1080000000000005</c:v>
                      </c:pt>
                      <c:pt idx="16214">
                        <c:v>8.1080000000000005</c:v>
                      </c:pt>
                      <c:pt idx="16215">
                        <c:v>8.109</c:v>
                      </c:pt>
                      <c:pt idx="16216">
                        <c:v>8.109</c:v>
                      </c:pt>
                      <c:pt idx="16217">
                        <c:v>8.11</c:v>
                      </c:pt>
                      <c:pt idx="16218">
                        <c:v>8.11</c:v>
                      </c:pt>
                      <c:pt idx="16219">
                        <c:v>8.1110000000000007</c:v>
                      </c:pt>
                      <c:pt idx="16220">
                        <c:v>8.1110000000000007</c:v>
                      </c:pt>
                      <c:pt idx="16221">
                        <c:v>8.1120000000000001</c:v>
                      </c:pt>
                      <c:pt idx="16222">
                        <c:v>8.1120000000000001</c:v>
                      </c:pt>
                      <c:pt idx="16223">
                        <c:v>8.1129999999999995</c:v>
                      </c:pt>
                      <c:pt idx="16224">
                        <c:v>8.1129999999999995</c:v>
                      </c:pt>
                      <c:pt idx="16225">
                        <c:v>8.1140000000000008</c:v>
                      </c:pt>
                      <c:pt idx="16226">
                        <c:v>8.1140000000000008</c:v>
                      </c:pt>
                      <c:pt idx="16227">
                        <c:v>8.1150000000000002</c:v>
                      </c:pt>
                      <c:pt idx="16228">
                        <c:v>8.1150000000000002</c:v>
                      </c:pt>
                      <c:pt idx="16229">
                        <c:v>8.1159999999999997</c:v>
                      </c:pt>
                      <c:pt idx="16230">
                        <c:v>8.1159999999999997</c:v>
                      </c:pt>
                      <c:pt idx="16231">
                        <c:v>8.1170000000000009</c:v>
                      </c:pt>
                      <c:pt idx="16232">
                        <c:v>8.1170000000000009</c:v>
                      </c:pt>
                      <c:pt idx="16233">
                        <c:v>8.1180000000000003</c:v>
                      </c:pt>
                      <c:pt idx="16234">
                        <c:v>8.1180000000000003</c:v>
                      </c:pt>
                      <c:pt idx="16235">
                        <c:v>8.1189999999999998</c:v>
                      </c:pt>
                      <c:pt idx="16236">
                        <c:v>8.1189999999999998</c:v>
                      </c:pt>
                      <c:pt idx="16237">
                        <c:v>8.1199999999999992</c:v>
                      </c:pt>
                      <c:pt idx="16238">
                        <c:v>8.1199999999999992</c:v>
                      </c:pt>
                      <c:pt idx="16239">
                        <c:v>8.1210000000000004</c:v>
                      </c:pt>
                      <c:pt idx="16240">
                        <c:v>8.1210000000000004</c:v>
                      </c:pt>
                      <c:pt idx="16241">
                        <c:v>8.1219999999999999</c:v>
                      </c:pt>
                      <c:pt idx="16242">
                        <c:v>8.1219999999999999</c:v>
                      </c:pt>
                      <c:pt idx="16243">
                        <c:v>8.1229999999999993</c:v>
                      </c:pt>
                      <c:pt idx="16244">
                        <c:v>8.1229999999999993</c:v>
                      </c:pt>
                      <c:pt idx="16245">
                        <c:v>8.1240000000000006</c:v>
                      </c:pt>
                      <c:pt idx="16246">
                        <c:v>8.1240000000000006</c:v>
                      </c:pt>
                      <c:pt idx="16247">
                        <c:v>8.125</c:v>
                      </c:pt>
                      <c:pt idx="16248">
                        <c:v>8.125</c:v>
                      </c:pt>
                      <c:pt idx="16249">
                        <c:v>8.1259999999999994</c:v>
                      </c:pt>
                      <c:pt idx="16250">
                        <c:v>8.1259999999999994</c:v>
                      </c:pt>
                      <c:pt idx="16251">
                        <c:v>8.1270000000000007</c:v>
                      </c:pt>
                      <c:pt idx="16252">
                        <c:v>8.1270000000000007</c:v>
                      </c:pt>
                      <c:pt idx="16253">
                        <c:v>8.1280000000000001</c:v>
                      </c:pt>
                      <c:pt idx="16254">
                        <c:v>8.1280000000000001</c:v>
                      </c:pt>
                      <c:pt idx="16255">
                        <c:v>8.1289999999999996</c:v>
                      </c:pt>
                      <c:pt idx="16256">
                        <c:v>8.1289999999999996</c:v>
                      </c:pt>
                      <c:pt idx="16257">
                        <c:v>8.1300000000000008</c:v>
                      </c:pt>
                      <c:pt idx="16258">
                        <c:v>8.1300000000000008</c:v>
                      </c:pt>
                      <c:pt idx="16259">
                        <c:v>8.1310000000000002</c:v>
                      </c:pt>
                      <c:pt idx="16260">
                        <c:v>8.1310000000000002</c:v>
                      </c:pt>
                      <c:pt idx="16261">
                        <c:v>8.1319999999999997</c:v>
                      </c:pt>
                      <c:pt idx="16262">
                        <c:v>8.1319999999999997</c:v>
                      </c:pt>
                      <c:pt idx="16263">
                        <c:v>8.1329999999999991</c:v>
                      </c:pt>
                      <c:pt idx="16264">
                        <c:v>8.1329999999999991</c:v>
                      </c:pt>
                      <c:pt idx="16265">
                        <c:v>8.1340000000000003</c:v>
                      </c:pt>
                      <c:pt idx="16266">
                        <c:v>8.1340000000000003</c:v>
                      </c:pt>
                      <c:pt idx="16267">
                        <c:v>8.1349999999999998</c:v>
                      </c:pt>
                      <c:pt idx="16268">
                        <c:v>8.1349999999999998</c:v>
                      </c:pt>
                      <c:pt idx="16269">
                        <c:v>8.1359999999999992</c:v>
                      </c:pt>
                      <c:pt idx="16270">
                        <c:v>8.1359999999999992</c:v>
                      </c:pt>
                      <c:pt idx="16271">
                        <c:v>8.1370000000000005</c:v>
                      </c:pt>
                      <c:pt idx="16272">
                        <c:v>8.1370000000000005</c:v>
                      </c:pt>
                      <c:pt idx="16273">
                        <c:v>8.1379999999999999</c:v>
                      </c:pt>
                      <c:pt idx="16274">
                        <c:v>8.1379999999999999</c:v>
                      </c:pt>
                      <c:pt idx="16275">
                        <c:v>8.1389999999999993</c:v>
                      </c:pt>
                      <c:pt idx="16276">
                        <c:v>8.1389999999999993</c:v>
                      </c:pt>
                      <c:pt idx="16277">
                        <c:v>8.14</c:v>
                      </c:pt>
                      <c:pt idx="16278">
                        <c:v>8.14</c:v>
                      </c:pt>
                      <c:pt idx="16279">
                        <c:v>8.141</c:v>
                      </c:pt>
                      <c:pt idx="16280">
                        <c:v>8.141</c:v>
                      </c:pt>
                      <c:pt idx="16281">
                        <c:v>8.1419999999999995</c:v>
                      </c:pt>
                      <c:pt idx="16282">
                        <c:v>8.1419999999999995</c:v>
                      </c:pt>
                      <c:pt idx="16283">
                        <c:v>8.1430000000000007</c:v>
                      </c:pt>
                      <c:pt idx="16284">
                        <c:v>8.1430000000000007</c:v>
                      </c:pt>
                      <c:pt idx="16285">
                        <c:v>8.1440000000000001</c:v>
                      </c:pt>
                      <c:pt idx="16286">
                        <c:v>8.1440000000000001</c:v>
                      </c:pt>
                      <c:pt idx="16287">
                        <c:v>8.1449999999999996</c:v>
                      </c:pt>
                      <c:pt idx="16288">
                        <c:v>8.1449999999999996</c:v>
                      </c:pt>
                      <c:pt idx="16289">
                        <c:v>8.1460000000000008</c:v>
                      </c:pt>
                      <c:pt idx="16290">
                        <c:v>8.1460000000000008</c:v>
                      </c:pt>
                      <c:pt idx="16291">
                        <c:v>8.1470000000000002</c:v>
                      </c:pt>
                      <c:pt idx="16292">
                        <c:v>8.1470000000000002</c:v>
                      </c:pt>
                      <c:pt idx="16293">
                        <c:v>8.1479999999999997</c:v>
                      </c:pt>
                      <c:pt idx="16294">
                        <c:v>8.1479999999999997</c:v>
                      </c:pt>
                      <c:pt idx="16295">
                        <c:v>8.1489999999999991</c:v>
                      </c:pt>
                      <c:pt idx="16296">
                        <c:v>8.1489999999999991</c:v>
                      </c:pt>
                      <c:pt idx="16297">
                        <c:v>8.15</c:v>
                      </c:pt>
                      <c:pt idx="16298">
                        <c:v>8.15</c:v>
                      </c:pt>
                      <c:pt idx="16299">
                        <c:v>8.1509999999999998</c:v>
                      </c:pt>
                      <c:pt idx="16300">
                        <c:v>8.1509999999999998</c:v>
                      </c:pt>
                      <c:pt idx="16301">
                        <c:v>8.1519999999999992</c:v>
                      </c:pt>
                      <c:pt idx="16302">
                        <c:v>8.1519999999999992</c:v>
                      </c:pt>
                      <c:pt idx="16303">
                        <c:v>8.1530000000000005</c:v>
                      </c:pt>
                      <c:pt idx="16304">
                        <c:v>8.1530000000000005</c:v>
                      </c:pt>
                      <c:pt idx="16305">
                        <c:v>8.1539999999999999</c:v>
                      </c:pt>
                      <c:pt idx="16306">
                        <c:v>8.1539999999999999</c:v>
                      </c:pt>
                      <c:pt idx="16307">
                        <c:v>8.1549999999999994</c:v>
                      </c:pt>
                      <c:pt idx="16308">
                        <c:v>8.1549999999999994</c:v>
                      </c:pt>
                      <c:pt idx="16309">
                        <c:v>8.1560000000000006</c:v>
                      </c:pt>
                      <c:pt idx="16310">
                        <c:v>8.1560000000000006</c:v>
                      </c:pt>
                      <c:pt idx="16311">
                        <c:v>8.157</c:v>
                      </c:pt>
                      <c:pt idx="16312">
                        <c:v>8.157</c:v>
                      </c:pt>
                      <c:pt idx="16313">
                        <c:v>8.1579999999999995</c:v>
                      </c:pt>
                      <c:pt idx="16314">
                        <c:v>8.1579999999999995</c:v>
                      </c:pt>
                      <c:pt idx="16315">
                        <c:v>8.1590000000000007</c:v>
                      </c:pt>
                      <c:pt idx="16316">
                        <c:v>8.1590000000000007</c:v>
                      </c:pt>
                      <c:pt idx="16317">
                        <c:v>8.16</c:v>
                      </c:pt>
                      <c:pt idx="16318">
                        <c:v>8.16</c:v>
                      </c:pt>
                      <c:pt idx="16319">
                        <c:v>8.1609999999999996</c:v>
                      </c:pt>
                      <c:pt idx="16320">
                        <c:v>8.1609999999999996</c:v>
                      </c:pt>
                      <c:pt idx="16321">
                        <c:v>8.1620000000000008</c:v>
                      </c:pt>
                      <c:pt idx="16322">
                        <c:v>8.1620000000000008</c:v>
                      </c:pt>
                      <c:pt idx="16323">
                        <c:v>8.1630000000000003</c:v>
                      </c:pt>
                      <c:pt idx="16324">
                        <c:v>8.1630000000000003</c:v>
                      </c:pt>
                      <c:pt idx="16325">
                        <c:v>8.1639999999999997</c:v>
                      </c:pt>
                      <c:pt idx="16326">
                        <c:v>8.1639999999999997</c:v>
                      </c:pt>
                      <c:pt idx="16327">
                        <c:v>8.1649999999999991</c:v>
                      </c:pt>
                      <c:pt idx="16328">
                        <c:v>8.1649999999999991</c:v>
                      </c:pt>
                      <c:pt idx="16329">
                        <c:v>8.1660000000000004</c:v>
                      </c:pt>
                      <c:pt idx="16330">
                        <c:v>8.1660000000000004</c:v>
                      </c:pt>
                      <c:pt idx="16331">
                        <c:v>8.1669999999999998</c:v>
                      </c:pt>
                      <c:pt idx="16332">
                        <c:v>8.1669999999999998</c:v>
                      </c:pt>
                      <c:pt idx="16333">
                        <c:v>8.1679999999999993</c:v>
                      </c:pt>
                      <c:pt idx="16334">
                        <c:v>8.1679999999999993</c:v>
                      </c:pt>
                      <c:pt idx="16335">
                        <c:v>8.1690000000000005</c:v>
                      </c:pt>
                      <c:pt idx="16336">
                        <c:v>8.1690000000000005</c:v>
                      </c:pt>
                      <c:pt idx="16337">
                        <c:v>8.17</c:v>
                      </c:pt>
                      <c:pt idx="16338">
                        <c:v>8.17</c:v>
                      </c:pt>
                      <c:pt idx="16339">
                        <c:v>8.1709999999999994</c:v>
                      </c:pt>
                      <c:pt idx="16340">
                        <c:v>8.1709999999999994</c:v>
                      </c:pt>
                      <c:pt idx="16341">
                        <c:v>8.1720000000000006</c:v>
                      </c:pt>
                      <c:pt idx="16342">
                        <c:v>8.1720000000000006</c:v>
                      </c:pt>
                      <c:pt idx="16343">
                        <c:v>8.173</c:v>
                      </c:pt>
                      <c:pt idx="16344">
                        <c:v>8.173</c:v>
                      </c:pt>
                      <c:pt idx="16345">
                        <c:v>8.1739999999999995</c:v>
                      </c:pt>
                      <c:pt idx="16346">
                        <c:v>8.1739999999999995</c:v>
                      </c:pt>
                      <c:pt idx="16347">
                        <c:v>8.1750000000000007</c:v>
                      </c:pt>
                      <c:pt idx="16348">
                        <c:v>8.1750000000000007</c:v>
                      </c:pt>
                      <c:pt idx="16349">
                        <c:v>8.1760000000000002</c:v>
                      </c:pt>
                      <c:pt idx="16350">
                        <c:v>8.1760000000000002</c:v>
                      </c:pt>
                      <c:pt idx="16351">
                        <c:v>8.1769999999999996</c:v>
                      </c:pt>
                      <c:pt idx="16352">
                        <c:v>8.1769999999999996</c:v>
                      </c:pt>
                      <c:pt idx="16353">
                        <c:v>8.1780000000000008</c:v>
                      </c:pt>
                      <c:pt idx="16354">
                        <c:v>8.1780000000000008</c:v>
                      </c:pt>
                      <c:pt idx="16355">
                        <c:v>8.1790000000000003</c:v>
                      </c:pt>
                      <c:pt idx="16356">
                        <c:v>8.1790000000000003</c:v>
                      </c:pt>
                      <c:pt idx="16357">
                        <c:v>8.18</c:v>
                      </c:pt>
                      <c:pt idx="16358">
                        <c:v>8.18</c:v>
                      </c:pt>
                      <c:pt idx="16359">
                        <c:v>8.1809999999999992</c:v>
                      </c:pt>
                      <c:pt idx="16360">
                        <c:v>8.1809999999999992</c:v>
                      </c:pt>
                      <c:pt idx="16361">
                        <c:v>8.1820000000000004</c:v>
                      </c:pt>
                      <c:pt idx="16362">
                        <c:v>8.1820000000000004</c:v>
                      </c:pt>
                      <c:pt idx="16363">
                        <c:v>8.1829999999999998</c:v>
                      </c:pt>
                      <c:pt idx="16364">
                        <c:v>8.1829999999999998</c:v>
                      </c:pt>
                      <c:pt idx="16365">
                        <c:v>8.1839999999999993</c:v>
                      </c:pt>
                      <c:pt idx="16366">
                        <c:v>8.1839999999999993</c:v>
                      </c:pt>
                      <c:pt idx="16367">
                        <c:v>8.1850000000000005</c:v>
                      </c:pt>
                      <c:pt idx="16368">
                        <c:v>8.1850000000000005</c:v>
                      </c:pt>
                      <c:pt idx="16369">
                        <c:v>8.1859999999999999</c:v>
                      </c:pt>
                      <c:pt idx="16370">
                        <c:v>8.1859999999999999</c:v>
                      </c:pt>
                      <c:pt idx="16371">
                        <c:v>8.1869999999999994</c:v>
                      </c:pt>
                      <c:pt idx="16372">
                        <c:v>8.1869999999999994</c:v>
                      </c:pt>
                      <c:pt idx="16373">
                        <c:v>8.1880000000000006</c:v>
                      </c:pt>
                      <c:pt idx="16374">
                        <c:v>8.1880000000000006</c:v>
                      </c:pt>
                      <c:pt idx="16375">
                        <c:v>8.1890000000000001</c:v>
                      </c:pt>
                      <c:pt idx="16376">
                        <c:v>8.1890000000000001</c:v>
                      </c:pt>
                      <c:pt idx="16377">
                        <c:v>8.19</c:v>
                      </c:pt>
                      <c:pt idx="16378">
                        <c:v>8.19</c:v>
                      </c:pt>
                      <c:pt idx="16379">
                        <c:v>8.1910000000000007</c:v>
                      </c:pt>
                      <c:pt idx="16380">
                        <c:v>8.1910000000000007</c:v>
                      </c:pt>
                      <c:pt idx="16381">
                        <c:v>8.1920000000000002</c:v>
                      </c:pt>
                      <c:pt idx="16382">
                        <c:v>8.1920000000000002</c:v>
                      </c:pt>
                      <c:pt idx="16383">
                        <c:v>8.1929999999999996</c:v>
                      </c:pt>
                      <c:pt idx="16384">
                        <c:v>8.1929999999999996</c:v>
                      </c:pt>
                      <c:pt idx="16385">
                        <c:v>8.1940000000000008</c:v>
                      </c:pt>
                      <c:pt idx="16386">
                        <c:v>8.1940000000000008</c:v>
                      </c:pt>
                      <c:pt idx="16387">
                        <c:v>8.1950000000000003</c:v>
                      </c:pt>
                      <c:pt idx="16388">
                        <c:v>8.1950000000000003</c:v>
                      </c:pt>
                      <c:pt idx="16389">
                        <c:v>8.1959999999999997</c:v>
                      </c:pt>
                      <c:pt idx="16390">
                        <c:v>8.1959999999999997</c:v>
                      </c:pt>
                      <c:pt idx="16391">
                        <c:v>8.1969999999999992</c:v>
                      </c:pt>
                      <c:pt idx="16392">
                        <c:v>8.1969999999999992</c:v>
                      </c:pt>
                      <c:pt idx="16393">
                        <c:v>8.1980000000000004</c:v>
                      </c:pt>
                      <c:pt idx="16394">
                        <c:v>8.1980000000000004</c:v>
                      </c:pt>
                      <c:pt idx="16395">
                        <c:v>8.1989999999999998</c:v>
                      </c:pt>
                      <c:pt idx="16396">
                        <c:v>8.1989999999999998</c:v>
                      </c:pt>
                      <c:pt idx="16397">
                        <c:v>8.1999999999999993</c:v>
                      </c:pt>
                      <c:pt idx="16398">
                        <c:v>8.1999999999999993</c:v>
                      </c:pt>
                      <c:pt idx="16399">
                        <c:v>8.2010000000000005</c:v>
                      </c:pt>
                      <c:pt idx="16400">
                        <c:v>8.2010000000000005</c:v>
                      </c:pt>
                      <c:pt idx="16401">
                        <c:v>8.202</c:v>
                      </c:pt>
                      <c:pt idx="16402">
                        <c:v>8.202</c:v>
                      </c:pt>
                      <c:pt idx="16403">
                        <c:v>8.2029999999999994</c:v>
                      </c:pt>
                      <c:pt idx="16404">
                        <c:v>8.2029999999999994</c:v>
                      </c:pt>
                      <c:pt idx="16405">
                        <c:v>8.2040000000000006</c:v>
                      </c:pt>
                      <c:pt idx="16406">
                        <c:v>8.2040000000000006</c:v>
                      </c:pt>
                      <c:pt idx="16407">
                        <c:v>8.2050000000000001</c:v>
                      </c:pt>
                      <c:pt idx="16408">
                        <c:v>8.2050000000000001</c:v>
                      </c:pt>
                      <c:pt idx="16409">
                        <c:v>8.2059999999999995</c:v>
                      </c:pt>
                      <c:pt idx="16410">
                        <c:v>8.2059999999999995</c:v>
                      </c:pt>
                      <c:pt idx="16411">
                        <c:v>8.2070000000000007</c:v>
                      </c:pt>
                      <c:pt idx="16412">
                        <c:v>8.2070000000000007</c:v>
                      </c:pt>
                      <c:pt idx="16413">
                        <c:v>8.2080000000000002</c:v>
                      </c:pt>
                      <c:pt idx="16414">
                        <c:v>8.2080000000000002</c:v>
                      </c:pt>
                      <c:pt idx="16415">
                        <c:v>8.2089999999999996</c:v>
                      </c:pt>
                      <c:pt idx="16416">
                        <c:v>8.2089999999999996</c:v>
                      </c:pt>
                      <c:pt idx="16417">
                        <c:v>8.2100000000000009</c:v>
                      </c:pt>
                      <c:pt idx="16418">
                        <c:v>8.2100000000000009</c:v>
                      </c:pt>
                      <c:pt idx="16419">
                        <c:v>8.2110000000000003</c:v>
                      </c:pt>
                      <c:pt idx="16420">
                        <c:v>8.2110000000000003</c:v>
                      </c:pt>
                      <c:pt idx="16421">
                        <c:v>8.2119999999999997</c:v>
                      </c:pt>
                      <c:pt idx="16422">
                        <c:v>8.2119999999999997</c:v>
                      </c:pt>
                      <c:pt idx="16423">
                        <c:v>8.2129999999999992</c:v>
                      </c:pt>
                      <c:pt idx="16424">
                        <c:v>8.2129999999999992</c:v>
                      </c:pt>
                      <c:pt idx="16425">
                        <c:v>8.2140000000000004</c:v>
                      </c:pt>
                      <c:pt idx="16426">
                        <c:v>8.2140000000000004</c:v>
                      </c:pt>
                      <c:pt idx="16427">
                        <c:v>8.2149999999999999</c:v>
                      </c:pt>
                      <c:pt idx="16428">
                        <c:v>8.2149999999999999</c:v>
                      </c:pt>
                      <c:pt idx="16429">
                        <c:v>8.2159999999999993</c:v>
                      </c:pt>
                      <c:pt idx="16430">
                        <c:v>8.2159999999999993</c:v>
                      </c:pt>
                      <c:pt idx="16431">
                        <c:v>8.2170000000000005</c:v>
                      </c:pt>
                      <c:pt idx="16432">
                        <c:v>8.2170000000000005</c:v>
                      </c:pt>
                      <c:pt idx="16433">
                        <c:v>8.218</c:v>
                      </c:pt>
                      <c:pt idx="16434">
                        <c:v>8.218</c:v>
                      </c:pt>
                      <c:pt idx="16435">
                        <c:v>8.2189999999999994</c:v>
                      </c:pt>
                      <c:pt idx="16436">
                        <c:v>8.2189999999999994</c:v>
                      </c:pt>
                      <c:pt idx="16437">
                        <c:v>8.2200000000000006</c:v>
                      </c:pt>
                      <c:pt idx="16438">
                        <c:v>8.2200000000000006</c:v>
                      </c:pt>
                      <c:pt idx="16439">
                        <c:v>8.2210000000000001</c:v>
                      </c:pt>
                      <c:pt idx="16440">
                        <c:v>8.2210000000000001</c:v>
                      </c:pt>
                      <c:pt idx="16441">
                        <c:v>8.2219999999999995</c:v>
                      </c:pt>
                      <c:pt idx="16442">
                        <c:v>8.2219999999999995</c:v>
                      </c:pt>
                      <c:pt idx="16443">
                        <c:v>8.2230000000000008</c:v>
                      </c:pt>
                      <c:pt idx="16444">
                        <c:v>8.2230000000000008</c:v>
                      </c:pt>
                      <c:pt idx="16445">
                        <c:v>8.2240000000000002</c:v>
                      </c:pt>
                      <c:pt idx="16446">
                        <c:v>8.2240000000000002</c:v>
                      </c:pt>
                      <c:pt idx="16447">
                        <c:v>8.2249999999999996</c:v>
                      </c:pt>
                      <c:pt idx="16448">
                        <c:v>8.2249999999999996</c:v>
                      </c:pt>
                      <c:pt idx="16449">
                        <c:v>8.2260000000000009</c:v>
                      </c:pt>
                      <c:pt idx="16450">
                        <c:v>8.2260000000000009</c:v>
                      </c:pt>
                      <c:pt idx="16451">
                        <c:v>8.2270000000000003</c:v>
                      </c:pt>
                      <c:pt idx="16452">
                        <c:v>8.2270000000000003</c:v>
                      </c:pt>
                      <c:pt idx="16453">
                        <c:v>8.2279999999999998</c:v>
                      </c:pt>
                      <c:pt idx="16454">
                        <c:v>8.2279999999999998</c:v>
                      </c:pt>
                      <c:pt idx="16455">
                        <c:v>8.2289999999999992</c:v>
                      </c:pt>
                      <c:pt idx="16456">
                        <c:v>8.2289999999999992</c:v>
                      </c:pt>
                      <c:pt idx="16457">
                        <c:v>8.23</c:v>
                      </c:pt>
                      <c:pt idx="16458">
                        <c:v>8.23</c:v>
                      </c:pt>
                      <c:pt idx="16459">
                        <c:v>8.2309999999999999</c:v>
                      </c:pt>
                      <c:pt idx="16460">
                        <c:v>8.2309999999999999</c:v>
                      </c:pt>
                      <c:pt idx="16461">
                        <c:v>8.2319999999999993</c:v>
                      </c:pt>
                      <c:pt idx="16462">
                        <c:v>8.2319999999999993</c:v>
                      </c:pt>
                      <c:pt idx="16463">
                        <c:v>8.2330000000000005</c:v>
                      </c:pt>
                      <c:pt idx="16464">
                        <c:v>8.2330000000000005</c:v>
                      </c:pt>
                      <c:pt idx="16465">
                        <c:v>8.234</c:v>
                      </c:pt>
                      <c:pt idx="16466">
                        <c:v>8.234</c:v>
                      </c:pt>
                      <c:pt idx="16467">
                        <c:v>8.2349999999999994</c:v>
                      </c:pt>
                      <c:pt idx="16468">
                        <c:v>8.2349999999999994</c:v>
                      </c:pt>
                      <c:pt idx="16469">
                        <c:v>8.2360000000000007</c:v>
                      </c:pt>
                      <c:pt idx="16470">
                        <c:v>8.2360000000000007</c:v>
                      </c:pt>
                      <c:pt idx="16471">
                        <c:v>8.2370000000000001</c:v>
                      </c:pt>
                      <c:pt idx="16472">
                        <c:v>8.2370000000000001</c:v>
                      </c:pt>
                      <c:pt idx="16473">
                        <c:v>8.2379999999999995</c:v>
                      </c:pt>
                      <c:pt idx="16474">
                        <c:v>8.2379999999999995</c:v>
                      </c:pt>
                      <c:pt idx="16475">
                        <c:v>8.2390000000000008</c:v>
                      </c:pt>
                      <c:pt idx="16476">
                        <c:v>8.2390000000000008</c:v>
                      </c:pt>
                      <c:pt idx="16477">
                        <c:v>8.24</c:v>
                      </c:pt>
                      <c:pt idx="16478">
                        <c:v>8.24</c:v>
                      </c:pt>
                      <c:pt idx="16479">
                        <c:v>8.2409999999999997</c:v>
                      </c:pt>
                      <c:pt idx="16480">
                        <c:v>8.2409999999999997</c:v>
                      </c:pt>
                      <c:pt idx="16481">
                        <c:v>8.2420000000000009</c:v>
                      </c:pt>
                      <c:pt idx="16482">
                        <c:v>8.2420000000000009</c:v>
                      </c:pt>
                      <c:pt idx="16483">
                        <c:v>8.2430000000000003</c:v>
                      </c:pt>
                      <c:pt idx="16484">
                        <c:v>8.2430000000000003</c:v>
                      </c:pt>
                      <c:pt idx="16485">
                        <c:v>8.2439999999999998</c:v>
                      </c:pt>
                      <c:pt idx="16486">
                        <c:v>8.2439999999999998</c:v>
                      </c:pt>
                      <c:pt idx="16487">
                        <c:v>8.2449999999999992</c:v>
                      </c:pt>
                      <c:pt idx="16488">
                        <c:v>8.2449999999999992</c:v>
                      </c:pt>
                      <c:pt idx="16489">
                        <c:v>8.2460000000000004</c:v>
                      </c:pt>
                      <c:pt idx="16490">
                        <c:v>8.2460000000000004</c:v>
                      </c:pt>
                      <c:pt idx="16491">
                        <c:v>8.2469999999999999</c:v>
                      </c:pt>
                      <c:pt idx="16492">
                        <c:v>8.2469999999999999</c:v>
                      </c:pt>
                      <c:pt idx="16493">
                        <c:v>8.2479999999999993</c:v>
                      </c:pt>
                      <c:pt idx="16494">
                        <c:v>8.2479999999999993</c:v>
                      </c:pt>
                      <c:pt idx="16495">
                        <c:v>8.2490000000000006</c:v>
                      </c:pt>
                      <c:pt idx="16496">
                        <c:v>8.2490000000000006</c:v>
                      </c:pt>
                      <c:pt idx="16497">
                        <c:v>8.25</c:v>
                      </c:pt>
                      <c:pt idx="16498">
                        <c:v>8.25</c:v>
                      </c:pt>
                      <c:pt idx="16499">
                        <c:v>8.2509999999999994</c:v>
                      </c:pt>
                      <c:pt idx="16500">
                        <c:v>8.2509999999999994</c:v>
                      </c:pt>
                      <c:pt idx="16501">
                        <c:v>8.2520000000000007</c:v>
                      </c:pt>
                      <c:pt idx="16502">
                        <c:v>8.2520000000000007</c:v>
                      </c:pt>
                      <c:pt idx="16503">
                        <c:v>8.2530000000000001</c:v>
                      </c:pt>
                      <c:pt idx="16504">
                        <c:v>8.2530000000000001</c:v>
                      </c:pt>
                      <c:pt idx="16505">
                        <c:v>8.2539999999999996</c:v>
                      </c:pt>
                      <c:pt idx="16506">
                        <c:v>8.2539999999999996</c:v>
                      </c:pt>
                      <c:pt idx="16507">
                        <c:v>8.2550000000000008</c:v>
                      </c:pt>
                      <c:pt idx="16508">
                        <c:v>8.2550000000000008</c:v>
                      </c:pt>
                      <c:pt idx="16509">
                        <c:v>8.2560000000000002</c:v>
                      </c:pt>
                      <c:pt idx="16510">
                        <c:v>8.2560000000000002</c:v>
                      </c:pt>
                      <c:pt idx="16511">
                        <c:v>8.2569999999999997</c:v>
                      </c:pt>
                      <c:pt idx="16512">
                        <c:v>8.2569999999999997</c:v>
                      </c:pt>
                      <c:pt idx="16513">
                        <c:v>8.2579999999999991</c:v>
                      </c:pt>
                      <c:pt idx="16514">
                        <c:v>8.2579999999999991</c:v>
                      </c:pt>
                      <c:pt idx="16515">
                        <c:v>8.2590000000000003</c:v>
                      </c:pt>
                      <c:pt idx="16516">
                        <c:v>8.2590000000000003</c:v>
                      </c:pt>
                      <c:pt idx="16517">
                        <c:v>8.26</c:v>
                      </c:pt>
                      <c:pt idx="16518">
                        <c:v>8.26</c:v>
                      </c:pt>
                      <c:pt idx="16519">
                        <c:v>8.2609999999999992</c:v>
                      </c:pt>
                      <c:pt idx="16520">
                        <c:v>8.2609999999999992</c:v>
                      </c:pt>
                      <c:pt idx="16521">
                        <c:v>8.2620000000000005</c:v>
                      </c:pt>
                      <c:pt idx="16522">
                        <c:v>8.2620000000000005</c:v>
                      </c:pt>
                      <c:pt idx="16523">
                        <c:v>8.2629999999999999</c:v>
                      </c:pt>
                      <c:pt idx="16524">
                        <c:v>8.2629999999999999</c:v>
                      </c:pt>
                      <c:pt idx="16525">
                        <c:v>8.2639999999999993</c:v>
                      </c:pt>
                      <c:pt idx="16526">
                        <c:v>8.2639999999999993</c:v>
                      </c:pt>
                      <c:pt idx="16527">
                        <c:v>8.2650000000000006</c:v>
                      </c:pt>
                      <c:pt idx="16528">
                        <c:v>8.2650000000000006</c:v>
                      </c:pt>
                      <c:pt idx="16529">
                        <c:v>8.266</c:v>
                      </c:pt>
                      <c:pt idx="16530">
                        <c:v>8.266</c:v>
                      </c:pt>
                      <c:pt idx="16531">
                        <c:v>8.2669999999999995</c:v>
                      </c:pt>
                      <c:pt idx="16532">
                        <c:v>8.2669999999999995</c:v>
                      </c:pt>
                      <c:pt idx="16533">
                        <c:v>8.2680000000000007</c:v>
                      </c:pt>
                      <c:pt idx="16534">
                        <c:v>8.2680000000000007</c:v>
                      </c:pt>
                      <c:pt idx="16535">
                        <c:v>8.2690000000000001</c:v>
                      </c:pt>
                      <c:pt idx="16536">
                        <c:v>8.2690000000000001</c:v>
                      </c:pt>
                      <c:pt idx="16537">
                        <c:v>8.27</c:v>
                      </c:pt>
                      <c:pt idx="16538">
                        <c:v>8.27</c:v>
                      </c:pt>
                      <c:pt idx="16539">
                        <c:v>8.2710000000000008</c:v>
                      </c:pt>
                      <c:pt idx="16540">
                        <c:v>8.2710000000000008</c:v>
                      </c:pt>
                      <c:pt idx="16541">
                        <c:v>8.2720000000000002</c:v>
                      </c:pt>
                      <c:pt idx="16542">
                        <c:v>8.2720000000000002</c:v>
                      </c:pt>
                      <c:pt idx="16543">
                        <c:v>8.2729999999999997</c:v>
                      </c:pt>
                      <c:pt idx="16544">
                        <c:v>8.2729999999999997</c:v>
                      </c:pt>
                      <c:pt idx="16545">
                        <c:v>8.2739999999999991</c:v>
                      </c:pt>
                      <c:pt idx="16546">
                        <c:v>8.2739999999999991</c:v>
                      </c:pt>
                      <c:pt idx="16547">
                        <c:v>8.2750000000000004</c:v>
                      </c:pt>
                      <c:pt idx="16548">
                        <c:v>8.2750000000000004</c:v>
                      </c:pt>
                      <c:pt idx="16549">
                        <c:v>8.2759999999999998</c:v>
                      </c:pt>
                      <c:pt idx="16550">
                        <c:v>8.2759999999999998</c:v>
                      </c:pt>
                      <c:pt idx="16551">
                        <c:v>8.2769999999999992</c:v>
                      </c:pt>
                      <c:pt idx="16552">
                        <c:v>8.2769999999999992</c:v>
                      </c:pt>
                      <c:pt idx="16553">
                        <c:v>8.2780000000000005</c:v>
                      </c:pt>
                      <c:pt idx="16554">
                        <c:v>8.2780000000000005</c:v>
                      </c:pt>
                      <c:pt idx="16555">
                        <c:v>8.2789999999999999</c:v>
                      </c:pt>
                      <c:pt idx="16556">
                        <c:v>8.2789999999999999</c:v>
                      </c:pt>
                      <c:pt idx="16557">
                        <c:v>8.2799999999999994</c:v>
                      </c:pt>
                      <c:pt idx="16558">
                        <c:v>8.2799999999999994</c:v>
                      </c:pt>
                      <c:pt idx="16559">
                        <c:v>8.2810000000000006</c:v>
                      </c:pt>
                      <c:pt idx="16560">
                        <c:v>8.2810000000000006</c:v>
                      </c:pt>
                      <c:pt idx="16561">
                        <c:v>8.282</c:v>
                      </c:pt>
                      <c:pt idx="16562">
                        <c:v>8.282</c:v>
                      </c:pt>
                      <c:pt idx="16563">
                        <c:v>8.2829999999999995</c:v>
                      </c:pt>
                      <c:pt idx="16564">
                        <c:v>8.2829999999999995</c:v>
                      </c:pt>
                      <c:pt idx="16565">
                        <c:v>8.2840000000000007</c:v>
                      </c:pt>
                      <c:pt idx="16566">
                        <c:v>8.2840000000000007</c:v>
                      </c:pt>
                      <c:pt idx="16567">
                        <c:v>8.2850000000000001</c:v>
                      </c:pt>
                      <c:pt idx="16568">
                        <c:v>8.2850000000000001</c:v>
                      </c:pt>
                      <c:pt idx="16569">
                        <c:v>8.2859999999999996</c:v>
                      </c:pt>
                      <c:pt idx="16570">
                        <c:v>8.2859999999999996</c:v>
                      </c:pt>
                      <c:pt idx="16571">
                        <c:v>8.2870000000000008</c:v>
                      </c:pt>
                      <c:pt idx="16572">
                        <c:v>8.2870000000000008</c:v>
                      </c:pt>
                      <c:pt idx="16573">
                        <c:v>8.2880000000000003</c:v>
                      </c:pt>
                      <c:pt idx="16574">
                        <c:v>8.2880000000000003</c:v>
                      </c:pt>
                      <c:pt idx="16575">
                        <c:v>8.2889999999999997</c:v>
                      </c:pt>
                      <c:pt idx="16576">
                        <c:v>8.2889999999999997</c:v>
                      </c:pt>
                      <c:pt idx="16577">
                        <c:v>8.2899999999999991</c:v>
                      </c:pt>
                      <c:pt idx="16578">
                        <c:v>8.2899999999999991</c:v>
                      </c:pt>
                      <c:pt idx="16579">
                        <c:v>8.2910000000000004</c:v>
                      </c:pt>
                      <c:pt idx="16580">
                        <c:v>8.2910000000000004</c:v>
                      </c:pt>
                      <c:pt idx="16581">
                        <c:v>8.2919999999999998</c:v>
                      </c:pt>
                      <c:pt idx="16582">
                        <c:v>8.2919999999999998</c:v>
                      </c:pt>
                      <c:pt idx="16583">
                        <c:v>8.2929999999999993</c:v>
                      </c:pt>
                      <c:pt idx="16584">
                        <c:v>8.2929999999999993</c:v>
                      </c:pt>
                      <c:pt idx="16585">
                        <c:v>8.2940000000000005</c:v>
                      </c:pt>
                      <c:pt idx="16586">
                        <c:v>8.2940000000000005</c:v>
                      </c:pt>
                      <c:pt idx="16587">
                        <c:v>8.2949999999999999</c:v>
                      </c:pt>
                      <c:pt idx="16588">
                        <c:v>8.2949999999999999</c:v>
                      </c:pt>
                      <c:pt idx="16589">
                        <c:v>8.2959999999999994</c:v>
                      </c:pt>
                      <c:pt idx="16590">
                        <c:v>8.2959999999999994</c:v>
                      </c:pt>
                      <c:pt idx="16591">
                        <c:v>8.2970000000000006</c:v>
                      </c:pt>
                      <c:pt idx="16592">
                        <c:v>8.2970000000000006</c:v>
                      </c:pt>
                      <c:pt idx="16593">
                        <c:v>8.298</c:v>
                      </c:pt>
                      <c:pt idx="16594">
                        <c:v>8.298</c:v>
                      </c:pt>
                      <c:pt idx="16595">
                        <c:v>8.2989999999999995</c:v>
                      </c:pt>
                      <c:pt idx="16596">
                        <c:v>8.2989999999999995</c:v>
                      </c:pt>
                      <c:pt idx="16597">
                        <c:v>8.3000000000000007</c:v>
                      </c:pt>
                      <c:pt idx="16598">
                        <c:v>8.3000000000000007</c:v>
                      </c:pt>
                      <c:pt idx="16599">
                        <c:v>8.3010000000000002</c:v>
                      </c:pt>
                      <c:pt idx="16600">
                        <c:v>8.3010000000000002</c:v>
                      </c:pt>
                      <c:pt idx="16601">
                        <c:v>8.3019999999999996</c:v>
                      </c:pt>
                      <c:pt idx="16602">
                        <c:v>8.3019999999999996</c:v>
                      </c:pt>
                      <c:pt idx="16603">
                        <c:v>8.3030000000000008</c:v>
                      </c:pt>
                      <c:pt idx="16604">
                        <c:v>8.3030000000000008</c:v>
                      </c:pt>
                      <c:pt idx="16605">
                        <c:v>8.3040000000000003</c:v>
                      </c:pt>
                      <c:pt idx="16606">
                        <c:v>8.3040000000000003</c:v>
                      </c:pt>
                      <c:pt idx="16607">
                        <c:v>8.3049999999999997</c:v>
                      </c:pt>
                      <c:pt idx="16608">
                        <c:v>8.3049999999999997</c:v>
                      </c:pt>
                      <c:pt idx="16609">
                        <c:v>8.3059999999999992</c:v>
                      </c:pt>
                      <c:pt idx="16610">
                        <c:v>8.3059999999999992</c:v>
                      </c:pt>
                      <c:pt idx="16611">
                        <c:v>8.3070000000000004</c:v>
                      </c:pt>
                      <c:pt idx="16612">
                        <c:v>8.3070000000000004</c:v>
                      </c:pt>
                      <c:pt idx="16613">
                        <c:v>8.3079999999999998</c:v>
                      </c:pt>
                      <c:pt idx="16614">
                        <c:v>8.3079999999999998</c:v>
                      </c:pt>
                      <c:pt idx="16615">
                        <c:v>8.3089999999999993</c:v>
                      </c:pt>
                      <c:pt idx="16616">
                        <c:v>8.3089999999999993</c:v>
                      </c:pt>
                      <c:pt idx="16617">
                        <c:v>8.31</c:v>
                      </c:pt>
                      <c:pt idx="16618">
                        <c:v>8.31</c:v>
                      </c:pt>
                      <c:pt idx="16619">
                        <c:v>8.3109999999999999</c:v>
                      </c:pt>
                      <c:pt idx="16620">
                        <c:v>8.3109999999999999</c:v>
                      </c:pt>
                      <c:pt idx="16621">
                        <c:v>8.3119999999999994</c:v>
                      </c:pt>
                      <c:pt idx="16622">
                        <c:v>8.3119999999999994</c:v>
                      </c:pt>
                      <c:pt idx="16623">
                        <c:v>8.3130000000000006</c:v>
                      </c:pt>
                      <c:pt idx="16624">
                        <c:v>8.3130000000000006</c:v>
                      </c:pt>
                      <c:pt idx="16625">
                        <c:v>8.3140000000000001</c:v>
                      </c:pt>
                      <c:pt idx="16626">
                        <c:v>8.3140000000000001</c:v>
                      </c:pt>
                      <c:pt idx="16627">
                        <c:v>8.3149999999999995</c:v>
                      </c:pt>
                      <c:pt idx="16628">
                        <c:v>8.3149999999999995</c:v>
                      </c:pt>
                      <c:pt idx="16629">
                        <c:v>8.3160000000000007</c:v>
                      </c:pt>
                      <c:pt idx="16630">
                        <c:v>8.3160000000000007</c:v>
                      </c:pt>
                      <c:pt idx="16631">
                        <c:v>8.3170000000000002</c:v>
                      </c:pt>
                      <c:pt idx="16632">
                        <c:v>8.3170000000000002</c:v>
                      </c:pt>
                      <c:pt idx="16633">
                        <c:v>8.3179999999999996</c:v>
                      </c:pt>
                      <c:pt idx="16634">
                        <c:v>8.3179999999999996</c:v>
                      </c:pt>
                      <c:pt idx="16635">
                        <c:v>8.3190000000000008</c:v>
                      </c:pt>
                      <c:pt idx="16636">
                        <c:v>8.3190000000000008</c:v>
                      </c:pt>
                      <c:pt idx="16637">
                        <c:v>8.32</c:v>
                      </c:pt>
                      <c:pt idx="16638">
                        <c:v>8.32</c:v>
                      </c:pt>
                      <c:pt idx="16639">
                        <c:v>8.3209999999999997</c:v>
                      </c:pt>
                      <c:pt idx="16640">
                        <c:v>8.3209999999999997</c:v>
                      </c:pt>
                      <c:pt idx="16641">
                        <c:v>8.3219999999999992</c:v>
                      </c:pt>
                      <c:pt idx="16642">
                        <c:v>8.3219999999999992</c:v>
                      </c:pt>
                      <c:pt idx="16643">
                        <c:v>8.3230000000000004</c:v>
                      </c:pt>
                      <c:pt idx="16644">
                        <c:v>8.3230000000000004</c:v>
                      </c:pt>
                      <c:pt idx="16645">
                        <c:v>8.3239999999999998</c:v>
                      </c:pt>
                      <c:pt idx="16646">
                        <c:v>8.3239999999999998</c:v>
                      </c:pt>
                      <c:pt idx="16647">
                        <c:v>8.3249999999999993</c:v>
                      </c:pt>
                      <c:pt idx="16648">
                        <c:v>8.3249999999999993</c:v>
                      </c:pt>
                      <c:pt idx="16649">
                        <c:v>8.3260000000000005</c:v>
                      </c:pt>
                      <c:pt idx="16650">
                        <c:v>8.3260000000000005</c:v>
                      </c:pt>
                      <c:pt idx="16651">
                        <c:v>8.327</c:v>
                      </c:pt>
                      <c:pt idx="16652">
                        <c:v>8.327</c:v>
                      </c:pt>
                      <c:pt idx="16653">
                        <c:v>8.3279999999999994</c:v>
                      </c:pt>
                      <c:pt idx="16654">
                        <c:v>8.3279999999999994</c:v>
                      </c:pt>
                      <c:pt idx="16655">
                        <c:v>8.3290000000000006</c:v>
                      </c:pt>
                      <c:pt idx="16656">
                        <c:v>8.3290000000000006</c:v>
                      </c:pt>
                      <c:pt idx="16657">
                        <c:v>8.33</c:v>
                      </c:pt>
                      <c:pt idx="16658">
                        <c:v>8.33</c:v>
                      </c:pt>
                      <c:pt idx="16659">
                        <c:v>8.3309999999999995</c:v>
                      </c:pt>
                      <c:pt idx="16660">
                        <c:v>8.3309999999999995</c:v>
                      </c:pt>
                      <c:pt idx="16661">
                        <c:v>8.3320000000000007</c:v>
                      </c:pt>
                      <c:pt idx="16662">
                        <c:v>8.3320000000000007</c:v>
                      </c:pt>
                      <c:pt idx="16663">
                        <c:v>8.3330000000000002</c:v>
                      </c:pt>
                      <c:pt idx="16664">
                        <c:v>8.3330000000000002</c:v>
                      </c:pt>
                      <c:pt idx="16665">
                        <c:v>8.3339999999999996</c:v>
                      </c:pt>
                      <c:pt idx="16666">
                        <c:v>8.3339999999999996</c:v>
                      </c:pt>
                      <c:pt idx="16667">
                        <c:v>8.3350000000000009</c:v>
                      </c:pt>
                      <c:pt idx="16668">
                        <c:v>8.3350000000000009</c:v>
                      </c:pt>
                      <c:pt idx="16669">
                        <c:v>8.3360000000000003</c:v>
                      </c:pt>
                      <c:pt idx="16670">
                        <c:v>8.3360000000000003</c:v>
                      </c:pt>
                      <c:pt idx="16671">
                        <c:v>8.3369999999999997</c:v>
                      </c:pt>
                      <c:pt idx="16672">
                        <c:v>8.3369999999999997</c:v>
                      </c:pt>
                      <c:pt idx="16673">
                        <c:v>8.3379999999999992</c:v>
                      </c:pt>
                      <c:pt idx="16674">
                        <c:v>8.3379999999999992</c:v>
                      </c:pt>
                      <c:pt idx="16675">
                        <c:v>8.3390000000000004</c:v>
                      </c:pt>
                      <c:pt idx="16676">
                        <c:v>8.3390000000000004</c:v>
                      </c:pt>
                      <c:pt idx="16677">
                        <c:v>8.34</c:v>
                      </c:pt>
                      <c:pt idx="16678">
                        <c:v>8.34</c:v>
                      </c:pt>
                      <c:pt idx="16679">
                        <c:v>8.3409999999999993</c:v>
                      </c:pt>
                      <c:pt idx="16680">
                        <c:v>8.3409999999999993</c:v>
                      </c:pt>
                      <c:pt idx="16681">
                        <c:v>8.3420000000000005</c:v>
                      </c:pt>
                      <c:pt idx="16682">
                        <c:v>8.3420000000000005</c:v>
                      </c:pt>
                      <c:pt idx="16683">
                        <c:v>8.343</c:v>
                      </c:pt>
                      <c:pt idx="16684">
                        <c:v>8.343</c:v>
                      </c:pt>
                      <c:pt idx="16685">
                        <c:v>8.3439999999999994</c:v>
                      </c:pt>
                      <c:pt idx="16686">
                        <c:v>8.3439999999999994</c:v>
                      </c:pt>
                      <c:pt idx="16687">
                        <c:v>8.3450000000000006</c:v>
                      </c:pt>
                      <c:pt idx="16688">
                        <c:v>8.3450000000000006</c:v>
                      </c:pt>
                      <c:pt idx="16689">
                        <c:v>8.3460000000000001</c:v>
                      </c:pt>
                      <c:pt idx="16690">
                        <c:v>8.3460000000000001</c:v>
                      </c:pt>
                      <c:pt idx="16691">
                        <c:v>8.3469999999999995</c:v>
                      </c:pt>
                      <c:pt idx="16692">
                        <c:v>8.3469999999999995</c:v>
                      </c:pt>
                      <c:pt idx="16693">
                        <c:v>8.3480000000000008</c:v>
                      </c:pt>
                      <c:pt idx="16694">
                        <c:v>8.3480000000000008</c:v>
                      </c:pt>
                      <c:pt idx="16695">
                        <c:v>8.3490000000000002</c:v>
                      </c:pt>
                      <c:pt idx="16696">
                        <c:v>8.3490000000000002</c:v>
                      </c:pt>
                      <c:pt idx="16697">
                        <c:v>8.35</c:v>
                      </c:pt>
                      <c:pt idx="16698">
                        <c:v>8.35</c:v>
                      </c:pt>
                      <c:pt idx="16699">
                        <c:v>8.3510000000000009</c:v>
                      </c:pt>
                      <c:pt idx="16700">
                        <c:v>8.3510000000000009</c:v>
                      </c:pt>
                      <c:pt idx="16701">
                        <c:v>8.3520000000000003</c:v>
                      </c:pt>
                      <c:pt idx="16702">
                        <c:v>8.3520000000000003</c:v>
                      </c:pt>
                      <c:pt idx="16703">
                        <c:v>8.3529999999999998</c:v>
                      </c:pt>
                      <c:pt idx="16704">
                        <c:v>8.3529999999999998</c:v>
                      </c:pt>
                      <c:pt idx="16705">
                        <c:v>8.3539999999999992</c:v>
                      </c:pt>
                      <c:pt idx="16706">
                        <c:v>8.3539999999999992</c:v>
                      </c:pt>
                      <c:pt idx="16707">
                        <c:v>8.3550000000000004</c:v>
                      </c:pt>
                      <c:pt idx="16708">
                        <c:v>8.3550000000000004</c:v>
                      </c:pt>
                      <c:pt idx="16709">
                        <c:v>8.3559999999999999</c:v>
                      </c:pt>
                      <c:pt idx="16710">
                        <c:v>8.3559999999999999</c:v>
                      </c:pt>
                      <c:pt idx="16711">
                        <c:v>8.3569999999999993</c:v>
                      </c:pt>
                      <c:pt idx="16712">
                        <c:v>8.3569999999999993</c:v>
                      </c:pt>
                      <c:pt idx="16713">
                        <c:v>8.3580000000000005</c:v>
                      </c:pt>
                      <c:pt idx="16714">
                        <c:v>8.3580000000000005</c:v>
                      </c:pt>
                      <c:pt idx="16715">
                        <c:v>8.359</c:v>
                      </c:pt>
                      <c:pt idx="16716">
                        <c:v>8.359</c:v>
                      </c:pt>
                      <c:pt idx="16717">
                        <c:v>8.36</c:v>
                      </c:pt>
                      <c:pt idx="16718">
                        <c:v>8.36</c:v>
                      </c:pt>
                      <c:pt idx="16719">
                        <c:v>8.3610000000000007</c:v>
                      </c:pt>
                      <c:pt idx="16720">
                        <c:v>8.3610000000000007</c:v>
                      </c:pt>
                      <c:pt idx="16721">
                        <c:v>8.3620000000000001</c:v>
                      </c:pt>
                      <c:pt idx="16722">
                        <c:v>8.3620000000000001</c:v>
                      </c:pt>
                      <c:pt idx="16723">
                        <c:v>8.3629999999999995</c:v>
                      </c:pt>
                      <c:pt idx="16724">
                        <c:v>8.3629999999999995</c:v>
                      </c:pt>
                      <c:pt idx="16725">
                        <c:v>8.3640000000000008</c:v>
                      </c:pt>
                      <c:pt idx="16726">
                        <c:v>8.3640000000000008</c:v>
                      </c:pt>
                      <c:pt idx="16727">
                        <c:v>8.3650000000000002</c:v>
                      </c:pt>
                      <c:pt idx="16728">
                        <c:v>8.3650000000000002</c:v>
                      </c:pt>
                      <c:pt idx="16729">
                        <c:v>8.3659999999999997</c:v>
                      </c:pt>
                      <c:pt idx="16730">
                        <c:v>8.3659999999999997</c:v>
                      </c:pt>
                      <c:pt idx="16731">
                        <c:v>8.3670000000000009</c:v>
                      </c:pt>
                      <c:pt idx="16732">
                        <c:v>8.3670000000000009</c:v>
                      </c:pt>
                      <c:pt idx="16733">
                        <c:v>8.3680000000000003</c:v>
                      </c:pt>
                      <c:pt idx="16734">
                        <c:v>8.3680000000000003</c:v>
                      </c:pt>
                      <c:pt idx="16735">
                        <c:v>8.3689999999999998</c:v>
                      </c:pt>
                      <c:pt idx="16736">
                        <c:v>8.3689999999999998</c:v>
                      </c:pt>
                      <c:pt idx="16737">
                        <c:v>8.3699999999999992</c:v>
                      </c:pt>
                      <c:pt idx="16738">
                        <c:v>8.3699999999999992</c:v>
                      </c:pt>
                      <c:pt idx="16739">
                        <c:v>8.3710000000000004</c:v>
                      </c:pt>
                      <c:pt idx="16740">
                        <c:v>8.3710000000000004</c:v>
                      </c:pt>
                      <c:pt idx="16741">
                        <c:v>8.3719999999999999</c:v>
                      </c:pt>
                      <c:pt idx="16742">
                        <c:v>8.3719999999999999</c:v>
                      </c:pt>
                      <c:pt idx="16743">
                        <c:v>8.3729999999999993</c:v>
                      </c:pt>
                      <c:pt idx="16744">
                        <c:v>8.3729999999999993</c:v>
                      </c:pt>
                      <c:pt idx="16745">
                        <c:v>8.3740000000000006</c:v>
                      </c:pt>
                      <c:pt idx="16746">
                        <c:v>8.3740000000000006</c:v>
                      </c:pt>
                      <c:pt idx="16747">
                        <c:v>8.375</c:v>
                      </c:pt>
                      <c:pt idx="16748">
                        <c:v>8.375</c:v>
                      </c:pt>
                      <c:pt idx="16749">
                        <c:v>8.3759999999999994</c:v>
                      </c:pt>
                      <c:pt idx="16750">
                        <c:v>8.3759999999999994</c:v>
                      </c:pt>
                      <c:pt idx="16751">
                        <c:v>8.3770000000000007</c:v>
                      </c:pt>
                      <c:pt idx="16752">
                        <c:v>8.3770000000000007</c:v>
                      </c:pt>
                      <c:pt idx="16753">
                        <c:v>8.3780000000000001</c:v>
                      </c:pt>
                      <c:pt idx="16754">
                        <c:v>8.3780000000000001</c:v>
                      </c:pt>
                      <c:pt idx="16755">
                        <c:v>8.3789999999999996</c:v>
                      </c:pt>
                      <c:pt idx="16756">
                        <c:v>8.3789999999999996</c:v>
                      </c:pt>
                      <c:pt idx="16757">
                        <c:v>8.3800000000000008</c:v>
                      </c:pt>
                      <c:pt idx="16758">
                        <c:v>8.3800000000000008</c:v>
                      </c:pt>
                      <c:pt idx="16759">
                        <c:v>8.3810000000000002</c:v>
                      </c:pt>
                      <c:pt idx="16760">
                        <c:v>8.3810000000000002</c:v>
                      </c:pt>
                      <c:pt idx="16761">
                        <c:v>8.3819999999999997</c:v>
                      </c:pt>
                      <c:pt idx="16762">
                        <c:v>8.3819999999999997</c:v>
                      </c:pt>
                      <c:pt idx="16763">
                        <c:v>8.3829999999999991</c:v>
                      </c:pt>
                      <c:pt idx="16764">
                        <c:v>8.3829999999999991</c:v>
                      </c:pt>
                      <c:pt idx="16765">
                        <c:v>8.3840000000000003</c:v>
                      </c:pt>
                      <c:pt idx="16766">
                        <c:v>8.3840000000000003</c:v>
                      </c:pt>
                      <c:pt idx="16767">
                        <c:v>8.3849999999999998</c:v>
                      </c:pt>
                      <c:pt idx="16768">
                        <c:v>8.3849999999999998</c:v>
                      </c:pt>
                      <c:pt idx="16769">
                        <c:v>8.3859999999999992</c:v>
                      </c:pt>
                      <c:pt idx="16770">
                        <c:v>8.3859999999999992</c:v>
                      </c:pt>
                      <c:pt idx="16771">
                        <c:v>8.3870000000000005</c:v>
                      </c:pt>
                      <c:pt idx="16772">
                        <c:v>8.3870000000000005</c:v>
                      </c:pt>
                      <c:pt idx="16773">
                        <c:v>8.3879999999999999</c:v>
                      </c:pt>
                      <c:pt idx="16774">
                        <c:v>8.3879999999999999</c:v>
                      </c:pt>
                      <c:pt idx="16775">
                        <c:v>8.3889999999999993</c:v>
                      </c:pt>
                      <c:pt idx="16776">
                        <c:v>8.3889999999999993</c:v>
                      </c:pt>
                      <c:pt idx="16777">
                        <c:v>8.39</c:v>
                      </c:pt>
                      <c:pt idx="16778">
                        <c:v>8.39</c:v>
                      </c:pt>
                      <c:pt idx="16779">
                        <c:v>8.391</c:v>
                      </c:pt>
                      <c:pt idx="16780">
                        <c:v>8.391</c:v>
                      </c:pt>
                      <c:pt idx="16781">
                        <c:v>8.3919999999999995</c:v>
                      </c:pt>
                      <c:pt idx="16782">
                        <c:v>8.3919999999999995</c:v>
                      </c:pt>
                      <c:pt idx="16783">
                        <c:v>8.3930000000000007</c:v>
                      </c:pt>
                      <c:pt idx="16784">
                        <c:v>8.3930000000000007</c:v>
                      </c:pt>
                      <c:pt idx="16785">
                        <c:v>8.3940000000000001</c:v>
                      </c:pt>
                      <c:pt idx="16786">
                        <c:v>8.3940000000000001</c:v>
                      </c:pt>
                      <c:pt idx="16787">
                        <c:v>8.3949999999999996</c:v>
                      </c:pt>
                      <c:pt idx="16788">
                        <c:v>8.3949999999999996</c:v>
                      </c:pt>
                      <c:pt idx="16789">
                        <c:v>8.3960000000000008</c:v>
                      </c:pt>
                      <c:pt idx="16790">
                        <c:v>8.3960000000000008</c:v>
                      </c:pt>
                      <c:pt idx="16791">
                        <c:v>8.3970000000000002</c:v>
                      </c:pt>
                      <c:pt idx="16792">
                        <c:v>8.3970000000000002</c:v>
                      </c:pt>
                      <c:pt idx="16793">
                        <c:v>8.3979999999999997</c:v>
                      </c:pt>
                      <c:pt idx="16794">
                        <c:v>8.3979999999999997</c:v>
                      </c:pt>
                      <c:pt idx="16795">
                        <c:v>8.3989999999999991</c:v>
                      </c:pt>
                      <c:pt idx="16796">
                        <c:v>8.3989999999999991</c:v>
                      </c:pt>
                      <c:pt idx="16797">
                        <c:v>8.4</c:v>
                      </c:pt>
                      <c:pt idx="16798">
                        <c:v>8.4</c:v>
                      </c:pt>
                      <c:pt idx="16799">
                        <c:v>8.4009999999999998</c:v>
                      </c:pt>
                      <c:pt idx="16800">
                        <c:v>8.4009999999999998</c:v>
                      </c:pt>
                      <c:pt idx="16801">
                        <c:v>8.4019999999999992</c:v>
                      </c:pt>
                      <c:pt idx="16802">
                        <c:v>8.4019999999999992</c:v>
                      </c:pt>
                      <c:pt idx="16803">
                        <c:v>8.4030000000000005</c:v>
                      </c:pt>
                      <c:pt idx="16804">
                        <c:v>8.4030000000000005</c:v>
                      </c:pt>
                      <c:pt idx="16805">
                        <c:v>8.4039999999999999</c:v>
                      </c:pt>
                      <c:pt idx="16806">
                        <c:v>8.4039999999999999</c:v>
                      </c:pt>
                      <c:pt idx="16807">
                        <c:v>8.4049999999999994</c:v>
                      </c:pt>
                      <c:pt idx="16808">
                        <c:v>8.4049999999999994</c:v>
                      </c:pt>
                      <c:pt idx="16809">
                        <c:v>8.4060000000000006</c:v>
                      </c:pt>
                      <c:pt idx="16810">
                        <c:v>8.4060000000000006</c:v>
                      </c:pt>
                      <c:pt idx="16811">
                        <c:v>8.407</c:v>
                      </c:pt>
                      <c:pt idx="16812">
                        <c:v>8.407</c:v>
                      </c:pt>
                      <c:pt idx="16813">
                        <c:v>8.4079999999999995</c:v>
                      </c:pt>
                      <c:pt idx="16814">
                        <c:v>8.4079999999999995</c:v>
                      </c:pt>
                      <c:pt idx="16815">
                        <c:v>8.4090000000000007</c:v>
                      </c:pt>
                      <c:pt idx="16816">
                        <c:v>8.4090000000000007</c:v>
                      </c:pt>
                      <c:pt idx="16817">
                        <c:v>8.41</c:v>
                      </c:pt>
                      <c:pt idx="16818">
                        <c:v>8.41</c:v>
                      </c:pt>
                      <c:pt idx="16819">
                        <c:v>8.4109999999999996</c:v>
                      </c:pt>
                      <c:pt idx="16820">
                        <c:v>8.4109999999999996</c:v>
                      </c:pt>
                      <c:pt idx="16821">
                        <c:v>8.4120000000000008</c:v>
                      </c:pt>
                      <c:pt idx="16822">
                        <c:v>8.4120000000000008</c:v>
                      </c:pt>
                      <c:pt idx="16823">
                        <c:v>8.4130000000000003</c:v>
                      </c:pt>
                      <c:pt idx="16824">
                        <c:v>8.4130000000000003</c:v>
                      </c:pt>
                      <c:pt idx="16825">
                        <c:v>8.4139999999999997</c:v>
                      </c:pt>
                      <c:pt idx="16826">
                        <c:v>8.4139999999999997</c:v>
                      </c:pt>
                      <c:pt idx="16827">
                        <c:v>8.4149999999999991</c:v>
                      </c:pt>
                      <c:pt idx="16828">
                        <c:v>8.4149999999999991</c:v>
                      </c:pt>
                      <c:pt idx="16829">
                        <c:v>8.4160000000000004</c:v>
                      </c:pt>
                      <c:pt idx="16830">
                        <c:v>8.4160000000000004</c:v>
                      </c:pt>
                      <c:pt idx="16831">
                        <c:v>8.4169999999999998</c:v>
                      </c:pt>
                      <c:pt idx="16832">
                        <c:v>8.4169999999999998</c:v>
                      </c:pt>
                      <c:pt idx="16833">
                        <c:v>8.4179999999999993</c:v>
                      </c:pt>
                      <c:pt idx="16834">
                        <c:v>8.4179999999999993</c:v>
                      </c:pt>
                      <c:pt idx="16835">
                        <c:v>8.4190000000000005</c:v>
                      </c:pt>
                      <c:pt idx="16836">
                        <c:v>8.4190000000000005</c:v>
                      </c:pt>
                      <c:pt idx="16837">
                        <c:v>8.42</c:v>
                      </c:pt>
                      <c:pt idx="16838">
                        <c:v>8.42</c:v>
                      </c:pt>
                      <c:pt idx="16839">
                        <c:v>8.4209999999999994</c:v>
                      </c:pt>
                      <c:pt idx="16840">
                        <c:v>8.4209999999999994</c:v>
                      </c:pt>
                      <c:pt idx="16841">
                        <c:v>8.4220000000000006</c:v>
                      </c:pt>
                      <c:pt idx="16842">
                        <c:v>8.4220000000000006</c:v>
                      </c:pt>
                      <c:pt idx="16843">
                        <c:v>8.423</c:v>
                      </c:pt>
                      <c:pt idx="16844">
                        <c:v>8.423</c:v>
                      </c:pt>
                      <c:pt idx="16845">
                        <c:v>8.4239999999999995</c:v>
                      </c:pt>
                      <c:pt idx="16846">
                        <c:v>8.4239999999999995</c:v>
                      </c:pt>
                      <c:pt idx="16847">
                        <c:v>8.4250000000000007</c:v>
                      </c:pt>
                      <c:pt idx="16848">
                        <c:v>8.4250000000000007</c:v>
                      </c:pt>
                      <c:pt idx="16849">
                        <c:v>8.4260000000000002</c:v>
                      </c:pt>
                      <c:pt idx="16850">
                        <c:v>8.4260000000000002</c:v>
                      </c:pt>
                      <c:pt idx="16851">
                        <c:v>8.4269999999999996</c:v>
                      </c:pt>
                      <c:pt idx="16852">
                        <c:v>8.4269999999999996</c:v>
                      </c:pt>
                      <c:pt idx="16853">
                        <c:v>8.4280000000000008</c:v>
                      </c:pt>
                      <c:pt idx="16854">
                        <c:v>8.4280000000000008</c:v>
                      </c:pt>
                      <c:pt idx="16855">
                        <c:v>8.4290000000000003</c:v>
                      </c:pt>
                      <c:pt idx="16856">
                        <c:v>8.4290000000000003</c:v>
                      </c:pt>
                      <c:pt idx="16857">
                        <c:v>8.43</c:v>
                      </c:pt>
                      <c:pt idx="16858">
                        <c:v>8.43</c:v>
                      </c:pt>
                      <c:pt idx="16859">
                        <c:v>8.4309999999999992</c:v>
                      </c:pt>
                      <c:pt idx="16860">
                        <c:v>8.4309999999999992</c:v>
                      </c:pt>
                      <c:pt idx="16861">
                        <c:v>8.4320000000000004</c:v>
                      </c:pt>
                      <c:pt idx="16862">
                        <c:v>8.4320000000000004</c:v>
                      </c:pt>
                      <c:pt idx="16863">
                        <c:v>8.4329999999999998</c:v>
                      </c:pt>
                      <c:pt idx="16864">
                        <c:v>8.4329999999999998</c:v>
                      </c:pt>
                      <c:pt idx="16865">
                        <c:v>8.4339999999999993</c:v>
                      </c:pt>
                      <c:pt idx="16866">
                        <c:v>8.4339999999999993</c:v>
                      </c:pt>
                      <c:pt idx="16867">
                        <c:v>8.4350000000000005</c:v>
                      </c:pt>
                      <c:pt idx="16868">
                        <c:v>8.4350000000000005</c:v>
                      </c:pt>
                      <c:pt idx="16869">
                        <c:v>8.4359999999999999</c:v>
                      </c:pt>
                      <c:pt idx="16870">
                        <c:v>8.4359999999999999</c:v>
                      </c:pt>
                      <c:pt idx="16871">
                        <c:v>8.4369999999999994</c:v>
                      </c:pt>
                      <c:pt idx="16872">
                        <c:v>8.4369999999999994</c:v>
                      </c:pt>
                      <c:pt idx="16873">
                        <c:v>8.4380000000000006</c:v>
                      </c:pt>
                      <c:pt idx="16874">
                        <c:v>8.4380000000000006</c:v>
                      </c:pt>
                      <c:pt idx="16875">
                        <c:v>8.4390000000000001</c:v>
                      </c:pt>
                      <c:pt idx="16876">
                        <c:v>8.4390000000000001</c:v>
                      </c:pt>
                      <c:pt idx="16877">
                        <c:v>8.44</c:v>
                      </c:pt>
                      <c:pt idx="16878">
                        <c:v>8.44</c:v>
                      </c:pt>
                      <c:pt idx="16879">
                        <c:v>8.4410000000000007</c:v>
                      </c:pt>
                      <c:pt idx="16880">
                        <c:v>8.4410000000000007</c:v>
                      </c:pt>
                      <c:pt idx="16881">
                        <c:v>8.4420000000000002</c:v>
                      </c:pt>
                      <c:pt idx="16882">
                        <c:v>8.4420000000000002</c:v>
                      </c:pt>
                      <c:pt idx="16883">
                        <c:v>8.4429999999999996</c:v>
                      </c:pt>
                      <c:pt idx="16884">
                        <c:v>8.4429999999999996</c:v>
                      </c:pt>
                      <c:pt idx="16885">
                        <c:v>8.4440000000000008</c:v>
                      </c:pt>
                      <c:pt idx="16886">
                        <c:v>8.4440000000000008</c:v>
                      </c:pt>
                      <c:pt idx="16887">
                        <c:v>8.4450000000000003</c:v>
                      </c:pt>
                      <c:pt idx="16888">
                        <c:v>8.4450000000000003</c:v>
                      </c:pt>
                      <c:pt idx="16889">
                        <c:v>8.4459999999999997</c:v>
                      </c:pt>
                      <c:pt idx="16890">
                        <c:v>8.4459999999999997</c:v>
                      </c:pt>
                      <c:pt idx="16891">
                        <c:v>8.4469999999999992</c:v>
                      </c:pt>
                      <c:pt idx="16892">
                        <c:v>8.4469999999999992</c:v>
                      </c:pt>
                      <c:pt idx="16893">
                        <c:v>8.4480000000000004</c:v>
                      </c:pt>
                      <c:pt idx="16894">
                        <c:v>8.4480000000000004</c:v>
                      </c:pt>
                      <c:pt idx="16895">
                        <c:v>8.4489999999999998</c:v>
                      </c:pt>
                      <c:pt idx="16896">
                        <c:v>8.4489999999999998</c:v>
                      </c:pt>
                      <c:pt idx="16897">
                        <c:v>8.4499999999999993</c:v>
                      </c:pt>
                      <c:pt idx="16898">
                        <c:v>8.4499999999999993</c:v>
                      </c:pt>
                      <c:pt idx="16899">
                        <c:v>8.4510000000000005</c:v>
                      </c:pt>
                      <c:pt idx="16900">
                        <c:v>8.4510000000000005</c:v>
                      </c:pt>
                      <c:pt idx="16901">
                        <c:v>8.452</c:v>
                      </c:pt>
                      <c:pt idx="16902">
                        <c:v>8.452</c:v>
                      </c:pt>
                      <c:pt idx="16903">
                        <c:v>8.4529999999999994</c:v>
                      </c:pt>
                      <c:pt idx="16904">
                        <c:v>8.4529999999999994</c:v>
                      </c:pt>
                      <c:pt idx="16905">
                        <c:v>8.4540000000000006</c:v>
                      </c:pt>
                      <c:pt idx="16906">
                        <c:v>8.4540000000000006</c:v>
                      </c:pt>
                      <c:pt idx="16907">
                        <c:v>8.4550000000000001</c:v>
                      </c:pt>
                      <c:pt idx="16908">
                        <c:v>8.4550000000000001</c:v>
                      </c:pt>
                      <c:pt idx="16909">
                        <c:v>8.4559999999999995</c:v>
                      </c:pt>
                      <c:pt idx="16910">
                        <c:v>8.4559999999999995</c:v>
                      </c:pt>
                      <c:pt idx="16911">
                        <c:v>8.4570000000000007</c:v>
                      </c:pt>
                      <c:pt idx="16912">
                        <c:v>8.4570000000000007</c:v>
                      </c:pt>
                      <c:pt idx="16913">
                        <c:v>8.4580000000000002</c:v>
                      </c:pt>
                      <c:pt idx="16914">
                        <c:v>8.4580000000000002</c:v>
                      </c:pt>
                      <c:pt idx="16915">
                        <c:v>8.4589999999999996</c:v>
                      </c:pt>
                      <c:pt idx="16916">
                        <c:v>8.4589999999999996</c:v>
                      </c:pt>
                      <c:pt idx="16917">
                        <c:v>8.4600000000000009</c:v>
                      </c:pt>
                      <c:pt idx="16918">
                        <c:v>8.4600000000000009</c:v>
                      </c:pt>
                      <c:pt idx="16919">
                        <c:v>8.4610000000000003</c:v>
                      </c:pt>
                      <c:pt idx="16920">
                        <c:v>8.4610000000000003</c:v>
                      </c:pt>
                      <c:pt idx="16921">
                        <c:v>8.4619999999999997</c:v>
                      </c:pt>
                      <c:pt idx="16922">
                        <c:v>8.4619999999999997</c:v>
                      </c:pt>
                      <c:pt idx="16923">
                        <c:v>8.4629999999999992</c:v>
                      </c:pt>
                      <c:pt idx="16924">
                        <c:v>8.4629999999999992</c:v>
                      </c:pt>
                      <c:pt idx="16925">
                        <c:v>8.4640000000000004</c:v>
                      </c:pt>
                      <c:pt idx="16926">
                        <c:v>8.4640000000000004</c:v>
                      </c:pt>
                      <c:pt idx="16927">
                        <c:v>8.4649999999999999</c:v>
                      </c:pt>
                      <c:pt idx="16928">
                        <c:v>8.4649999999999999</c:v>
                      </c:pt>
                      <c:pt idx="16929">
                        <c:v>8.4659999999999993</c:v>
                      </c:pt>
                      <c:pt idx="16930">
                        <c:v>8.4659999999999993</c:v>
                      </c:pt>
                      <c:pt idx="16931">
                        <c:v>8.4670000000000005</c:v>
                      </c:pt>
                      <c:pt idx="16932">
                        <c:v>8.4670000000000005</c:v>
                      </c:pt>
                      <c:pt idx="16933">
                        <c:v>8.468</c:v>
                      </c:pt>
                      <c:pt idx="16934">
                        <c:v>8.468</c:v>
                      </c:pt>
                      <c:pt idx="16935">
                        <c:v>8.4689999999999994</c:v>
                      </c:pt>
                      <c:pt idx="16936">
                        <c:v>8.4689999999999994</c:v>
                      </c:pt>
                      <c:pt idx="16937">
                        <c:v>8.4700000000000006</c:v>
                      </c:pt>
                      <c:pt idx="16938">
                        <c:v>8.4700000000000006</c:v>
                      </c:pt>
                      <c:pt idx="16939">
                        <c:v>8.4710000000000001</c:v>
                      </c:pt>
                      <c:pt idx="16940">
                        <c:v>8.4710000000000001</c:v>
                      </c:pt>
                      <c:pt idx="16941">
                        <c:v>8.4719999999999995</c:v>
                      </c:pt>
                      <c:pt idx="16942">
                        <c:v>8.4719999999999995</c:v>
                      </c:pt>
                      <c:pt idx="16943">
                        <c:v>8.4730000000000008</c:v>
                      </c:pt>
                      <c:pt idx="16944">
                        <c:v>8.4730000000000008</c:v>
                      </c:pt>
                      <c:pt idx="16945">
                        <c:v>8.4740000000000002</c:v>
                      </c:pt>
                      <c:pt idx="16946">
                        <c:v>8.4740000000000002</c:v>
                      </c:pt>
                      <c:pt idx="16947">
                        <c:v>8.4749999999999996</c:v>
                      </c:pt>
                      <c:pt idx="16948">
                        <c:v>8.4749999999999996</c:v>
                      </c:pt>
                      <c:pt idx="16949">
                        <c:v>8.4760000000000009</c:v>
                      </c:pt>
                      <c:pt idx="16950">
                        <c:v>8.4760000000000009</c:v>
                      </c:pt>
                      <c:pt idx="16951">
                        <c:v>8.4770000000000003</c:v>
                      </c:pt>
                      <c:pt idx="16952">
                        <c:v>8.4770000000000003</c:v>
                      </c:pt>
                      <c:pt idx="16953">
                        <c:v>8.4779999999999998</c:v>
                      </c:pt>
                      <c:pt idx="16954">
                        <c:v>8.4779999999999998</c:v>
                      </c:pt>
                      <c:pt idx="16955">
                        <c:v>8.4789999999999992</c:v>
                      </c:pt>
                      <c:pt idx="16956">
                        <c:v>8.4789999999999992</c:v>
                      </c:pt>
                      <c:pt idx="16957">
                        <c:v>8.48</c:v>
                      </c:pt>
                      <c:pt idx="16958">
                        <c:v>8.48</c:v>
                      </c:pt>
                      <c:pt idx="16959">
                        <c:v>8.4809999999999999</c:v>
                      </c:pt>
                      <c:pt idx="16960">
                        <c:v>8.4809999999999999</c:v>
                      </c:pt>
                      <c:pt idx="16961">
                        <c:v>8.4819999999999993</c:v>
                      </c:pt>
                      <c:pt idx="16962">
                        <c:v>8.4819999999999993</c:v>
                      </c:pt>
                      <c:pt idx="16963">
                        <c:v>8.4830000000000005</c:v>
                      </c:pt>
                      <c:pt idx="16964">
                        <c:v>8.4830000000000005</c:v>
                      </c:pt>
                      <c:pt idx="16965">
                        <c:v>8.484</c:v>
                      </c:pt>
                      <c:pt idx="16966">
                        <c:v>8.484</c:v>
                      </c:pt>
                      <c:pt idx="16967">
                        <c:v>8.4849999999999994</c:v>
                      </c:pt>
                      <c:pt idx="16968">
                        <c:v>8.4849999999999994</c:v>
                      </c:pt>
                      <c:pt idx="16969">
                        <c:v>8.4860000000000007</c:v>
                      </c:pt>
                      <c:pt idx="16970">
                        <c:v>8.4860000000000007</c:v>
                      </c:pt>
                      <c:pt idx="16971">
                        <c:v>8.4870000000000001</c:v>
                      </c:pt>
                      <c:pt idx="16972">
                        <c:v>8.4870000000000001</c:v>
                      </c:pt>
                      <c:pt idx="16973">
                        <c:v>8.4879999999999995</c:v>
                      </c:pt>
                      <c:pt idx="16974">
                        <c:v>8.4879999999999995</c:v>
                      </c:pt>
                      <c:pt idx="16975">
                        <c:v>8.4890000000000008</c:v>
                      </c:pt>
                      <c:pt idx="16976">
                        <c:v>8.4890000000000008</c:v>
                      </c:pt>
                      <c:pt idx="16977">
                        <c:v>8.49</c:v>
                      </c:pt>
                      <c:pt idx="16978">
                        <c:v>8.49</c:v>
                      </c:pt>
                      <c:pt idx="16979">
                        <c:v>8.4909999999999997</c:v>
                      </c:pt>
                      <c:pt idx="16980">
                        <c:v>8.4909999999999997</c:v>
                      </c:pt>
                      <c:pt idx="16981">
                        <c:v>8.4920000000000009</c:v>
                      </c:pt>
                      <c:pt idx="16982">
                        <c:v>8.4920000000000009</c:v>
                      </c:pt>
                      <c:pt idx="16983">
                        <c:v>8.4930000000000003</c:v>
                      </c:pt>
                      <c:pt idx="16984">
                        <c:v>8.4930000000000003</c:v>
                      </c:pt>
                      <c:pt idx="16985">
                        <c:v>8.4939999999999998</c:v>
                      </c:pt>
                      <c:pt idx="16986">
                        <c:v>8.4939999999999998</c:v>
                      </c:pt>
                      <c:pt idx="16987">
                        <c:v>8.4949999999999992</c:v>
                      </c:pt>
                      <c:pt idx="16988">
                        <c:v>8.4949999999999992</c:v>
                      </c:pt>
                      <c:pt idx="16989">
                        <c:v>8.4960000000000004</c:v>
                      </c:pt>
                      <c:pt idx="16990">
                        <c:v>8.4960000000000004</c:v>
                      </c:pt>
                      <c:pt idx="16991">
                        <c:v>8.4969999999999999</c:v>
                      </c:pt>
                      <c:pt idx="16992">
                        <c:v>8.4969999999999999</c:v>
                      </c:pt>
                      <c:pt idx="16993">
                        <c:v>8.4979999999999993</c:v>
                      </c:pt>
                      <c:pt idx="16994">
                        <c:v>8.4979999999999993</c:v>
                      </c:pt>
                      <c:pt idx="16995">
                        <c:v>8.4990000000000006</c:v>
                      </c:pt>
                      <c:pt idx="16996">
                        <c:v>8.4990000000000006</c:v>
                      </c:pt>
                      <c:pt idx="16997">
                        <c:v>8.5</c:v>
                      </c:pt>
                      <c:pt idx="16998">
                        <c:v>8.5</c:v>
                      </c:pt>
                      <c:pt idx="16999">
                        <c:v>8.5009999999999994</c:v>
                      </c:pt>
                      <c:pt idx="17000">
                        <c:v>8.5009999999999994</c:v>
                      </c:pt>
                      <c:pt idx="17001">
                        <c:v>8.5020000000000007</c:v>
                      </c:pt>
                      <c:pt idx="17002">
                        <c:v>8.5020000000000007</c:v>
                      </c:pt>
                      <c:pt idx="17003">
                        <c:v>8.5030000000000001</c:v>
                      </c:pt>
                      <c:pt idx="17004">
                        <c:v>8.5030000000000001</c:v>
                      </c:pt>
                      <c:pt idx="17005">
                        <c:v>8.5039999999999996</c:v>
                      </c:pt>
                      <c:pt idx="17006">
                        <c:v>8.5039999999999996</c:v>
                      </c:pt>
                      <c:pt idx="17007">
                        <c:v>8.5050000000000008</c:v>
                      </c:pt>
                      <c:pt idx="17008">
                        <c:v>8.5050000000000008</c:v>
                      </c:pt>
                      <c:pt idx="17009">
                        <c:v>8.5060000000000002</c:v>
                      </c:pt>
                      <c:pt idx="17010">
                        <c:v>8.5060000000000002</c:v>
                      </c:pt>
                      <c:pt idx="17011">
                        <c:v>8.5069999999999997</c:v>
                      </c:pt>
                      <c:pt idx="17012">
                        <c:v>8.5069999999999997</c:v>
                      </c:pt>
                      <c:pt idx="17013">
                        <c:v>8.5079999999999991</c:v>
                      </c:pt>
                      <c:pt idx="17014">
                        <c:v>8.5079999999999991</c:v>
                      </c:pt>
                      <c:pt idx="17015">
                        <c:v>8.5090000000000003</c:v>
                      </c:pt>
                      <c:pt idx="17016">
                        <c:v>8.5090000000000003</c:v>
                      </c:pt>
                      <c:pt idx="17017">
                        <c:v>8.51</c:v>
                      </c:pt>
                      <c:pt idx="17018">
                        <c:v>8.51</c:v>
                      </c:pt>
                      <c:pt idx="17019">
                        <c:v>8.5109999999999992</c:v>
                      </c:pt>
                      <c:pt idx="17020">
                        <c:v>8.5109999999999992</c:v>
                      </c:pt>
                      <c:pt idx="17021">
                        <c:v>8.5120000000000005</c:v>
                      </c:pt>
                      <c:pt idx="17022">
                        <c:v>8.5120000000000005</c:v>
                      </c:pt>
                      <c:pt idx="17023">
                        <c:v>8.5129999999999999</c:v>
                      </c:pt>
                      <c:pt idx="17024">
                        <c:v>8.5129999999999999</c:v>
                      </c:pt>
                      <c:pt idx="17025">
                        <c:v>8.5139999999999993</c:v>
                      </c:pt>
                      <c:pt idx="17026">
                        <c:v>8.5139999999999993</c:v>
                      </c:pt>
                      <c:pt idx="17027">
                        <c:v>8.5150000000000006</c:v>
                      </c:pt>
                      <c:pt idx="17028">
                        <c:v>8.5150000000000006</c:v>
                      </c:pt>
                      <c:pt idx="17029">
                        <c:v>8.516</c:v>
                      </c:pt>
                      <c:pt idx="17030">
                        <c:v>8.516</c:v>
                      </c:pt>
                      <c:pt idx="17031">
                        <c:v>8.5169999999999995</c:v>
                      </c:pt>
                      <c:pt idx="17032">
                        <c:v>8.5169999999999995</c:v>
                      </c:pt>
                      <c:pt idx="17033">
                        <c:v>8.5180000000000007</c:v>
                      </c:pt>
                      <c:pt idx="17034">
                        <c:v>8.5180000000000007</c:v>
                      </c:pt>
                      <c:pt idx="17035">
                        <c:v>8.5190000000000001</c:v>
                      </c:pt>
                      <c:pt idx="17036">
                        <c:v>8.5190000000000001</c:v>
                      </c:pt>
                      <c:pt idx="17037">
                        <c:v>8.52</c:v>
                      </c:pt>
                      <c:pt idx="17038">
                        <c:v>8.52</c:v>
                      </c:pt>
                      <c:pt idx="17039">
                        <c:v>8.5210000000000008</c:v>
                      </c:pt>
                      <c:pt idx="17040">
                        <c:v>8.5210000000000008</c:v>
                      </c:pt>
                      <c:pt idx="17041">
                        <c:v>8.5220000000000002</c:v>
                      </c:pt>
                      <c:pt idx="17042">
                        <c:v>8.5220000000000002</c:v>
                      </c:pt>
                      <c:pt idx="17043">
                        <c:v>8.5229999999999997</c:v>
                      </c:pt>
                      <c:pt idx="17044">
                        <c:v>8.5229999999999997</c:v>
                      </c:pt>
                      <c:pt idx="17045">
                        <c:v>8.5239999999999991</c:v>
                      </c:pt>
                      <c:pt idx="17046">
                        <c:v>8.5239999999999991</c:v>
                      </c:pt>
                      <c:pt idx="17047">
                        <c:v>8.5250000000000004</c:v>
                      </c:pt>
                      <c:pt idx="17048">
                        <c:v>8.5250000000000004</c:v>
                      </c:pt>
                      <c:pt idx="17049">
                        <c:v>8.5259999999999998</c:v>
                      </c:pt>
                      <c:pt idx="17050">
                        <c:v>8.5259999999999998</c:v>
                      </c:pt>
                      <c:pt idx="17051">
                        <c:v>8.5269999999999992</c:v>
                      </c:pt>
                      <c:pt idx="17052">
                        <c:v>8.5269999999999992</c:v>
                      </c:pt>
                      <c:pt idx="17053">
                        <c:v>8.5280000000000005</c:v>
                      </c:pt>
                      <c:pt idx="17054">
                        <c:v>8.5280000000000005</c:v>
                      </c:pt>
                      <c:pt idx="17055">
                        <c:v>8.5289999999999999</c:v>
                      </c:pt>
                      <c:pt idx="17056">
                        <c:v>8.5289999999999999</c:v>
                      </c:pt>
                      <c:pt idx="17057">
                        <c:v>8.5299999999999994</c:v>
                      </c:pt>
                      <c:pt idx="17058">
                        <c:v>8.5299999999999994</c:v>
                      </c:pt>
                      <c:pt idx="17059">
                        <c:v>8.5310000000000006</c:v>
                      </c:pt>
                      <c:pt idx="17060">
                        <c:v>8.5310000000000006</c:v>
                      </c:pt>
                      <c:pt idx="17061">
                        <c:v>8.532</c:v>
                      </c:pt>
                      <c:pt idx="17062">
                        <c:v>8.532</c:v>
                      </c:pt>
                      <c:pt idx="17063">
                        <c:v>8.5329999999999995</c:v>
                      </c:pt>
                      <c:pt idx="17064">
                        <c:v>8.5329999999999995</c:v>
                      </c:pt>
                      <c:pt idx="17065">
                        <c:v>8.5340000000000007</c:v>
                      </c:pt>
                      <c:pt idx="17066">
                        <c:v>8.5340000000000007</c:v>
                      </c:pt>
                      <c:pt idx="17067">
                        <c:v>8.5350000000000001</c:v>
                      </c:pt>
                      <c:pt idx="17068">
                        <c:v>8.5350000000000001</c:v>
                      </c:pt>
                      <c:pt idx="17069">
                        <c:v>8.5359999999999996</c:v>
                      </c:pt>
                      <c:pt idx="17070">
                        <c:v>8.5359999999999996</c:v>
                      </c:pt>
                      <c:pt idx="17071">
                        <c:v>8.5370000000000008</c:v>
                      </c:pt>
                      <c:pt idx="17072">
                        <c:v>8.5370000000000008</c:v>
                      </c:pt>
                      <c:pt idx="17073">
                        <c:v>8.5380000000000003</c:v>
                      </c:pt>
                      <c:pt idx="17074">
                        <c:v>8.5380000000000003</c:v>
                      </c:pt>
                      <c:pt idx="17075">
                        <c:v>8.5389999999999997</c:v>
                      </c:pt>
                      <c:pt idx="17076">
                        <c:v>8.5389999999999997</c:v>
                      </c:pt>
                      <c:pt idx="17077">
                        <c:v>8.5399999999999991</c:v>
                      </c:pt>
                      <c:pt idx="17078">
                        <c:v>8.5399999999999991</c:v>
                      </c:pt>
                      <c:pt idx="17079">
                        <c:v>8.5410000000000004</c:v>
                      </c:pt>
                      <c:pt idx="17080">
                        <c:v>8.5410000000000004</c:v>
                      </c:pt>
                      <c:pt idx="17081">
                        <c:v>8.5419999999999998</c:v>
                      </c:pt>
                      <c:pt idx="17082">
                        <c:v>8.5419999999999998</c:v>
                      </c:pt>
                      <c:pt idx="17083">
                        <c:v>8.5429999999999993</c:v>
                      </c:pt>
                      <c:pt idx="17084">
                        <c:v>8.5429999999999993</c:v>
                      </c:pt>
                      <c:pt idx="17085">
                        <c:v>8.5440000000000005</c:v>
                      </c:pt>
                      <c:pt idx="17086">
                        <c:v>8.5440000000000005</c:v>
                      </c:pt>
                      <c:pt idx="17087">
                        <c:v>8.5449999999999999</c:v>
                      </c:pt>
                      <c:pt idx="17088">
                        <c:v>8.5449999999999999</c:v>
                      </c:pt>
                      <c:pt idx="17089">
                        <c:v>8.5459999999999994</c:v>
                      </c:pt>
                      <c:pt idx="17090">
                        <c:v>8.5459999999999994</c:v>
                      </c:pt>
                      <c:pt idx="17091">
                        <c:v>8.5470000000000006</c:v>
                      </c:pt>
                      <c:pt idx="17092">
                        <c:v>8.5470000000000006</c:v>
                      </c:pt>
                      <c:pt idx="17093">
                        <c:v>8.548</c:v>
                      </c:pt>
                      <c:pt idx="17094">
                        <c:v>8.548</c:v>
                      </c:pt>
                      <c:pt idx="17095">
                        <c:v>8.5489999999999995</c:v>
                      </c:pt>
                      <c:pt idx="17096">
                        <c:v>8.5489999999999995</c:v>
                      </c:pt>
                      <c:pt idx="17097">
                        <c:v>8.5500000000000007</c:v>
                      </c:pt>
                      <c:pt idx="17098">
                        <c:v>8.5500000000000007</c:v>
                      </c:pt>
                      <c:pt idx="17099">
                        <c:v>8.5510000000000002</c:v>
                      </c:pt>
                      <c:pt idx="17100">
                        <c:v>8.5510000000000002</c:v>
                      </c:pt>
                      <c:pt idx="17101">
                        <c:v>8.5519999999999996</c:v>
                      </c:pt>
                      <c:pt idx="17102">
                        <c:v>8.5519999999999996</c:v>
                      </c:pt>
                      <c:pt idx="17103">
                        <c:v>8.5530000000000008</c:v>
                      </c:pt>
                      <c:pt idx="17104">
                        <c:v>8.5530000000000008</c:v>
                      </c:pt>
                      <c:pt idx="17105">
                        <c:v>8.5540000000000003</c:v>
                      </c:pt>
                      <c:pt idx="17106">
                        <c:v>8.5540000000000003</c:v>
                      </c:pt>
                      <c:pt idx="17107">
                        <c:v>8.5549999999999997</c:v>
                      </c:pt>
                      <c:pt idx="17108">
                        <c:v>8.5549999999999997</c:v>
                      </c:pt>
                      <c:pt idx="17109">
                        <c:v>8.5559999999999992</c:v>
                      </c:pt>
                      <c:pt idx="17110">
                        <c:v>8.5559999999999992</c:v>
                      </c:pt>
                      <c:pt idx="17111">
                        <c:v>8.5570000000000004</c:v>
                      </c:pt>
                      <c:pt idx="17112">
                        <c:v>8.5570000000000004</c:v>
                      </c:pt>
                      <c:pt idx="17113">
                        <c:v>8.5579999999999998</c:v>
                      </c:pt>
                      <c:pt idx="17114">
                        <c:v>8.5579999999999998</c:v>
                      </c:pt>
                      <c:pt idx="17115">
                        <c:v>8.5589999999999993</c:v>
                      </c:pt>
                      <c:pt idx="17116">
                        <c:v>8.5589999999999993</c:v>
                      </c:pt>
                      <c:pt idx="17117">
                        <c:v>8.56</c:v>
                      </c:pt>
                      <c:pt idx="17118">
                        <c:v>8.56</c:v>
                      </c:pt>
                      <c:pt idx="17119">
                        <c:v>8.5609999999999999</c:v>
                      </c:pt>
                      <c:pt idx="17120">
                        <c:v>8.5609999999999999</c:v>
                      </c:pt>
                      <c:pt idx="17121">
                        <c:v>8.5619999999999994</c:v>
                      </c:pt>
                      <c:pt idx="17122">
                        <c:v>8.5619999999999994</c:v>
                      </c:pt>
                      <c:pt idx="17123">
                        <c:v>8.5630000000000006</c:v>
                      </c:pt>
                      <c:pt idx="17124">
                        <c:v>8.5630000000000006</c:v>
                      </c:pt>
                      <c:pt idx="17125">
                        <c:v>8.5640000000000001</c:v>
                      </c:pt>
                      <c:pt idx="17126">
                        <c:v>8.5640000000000001</c:v>
                      </c:pt>
                      <c:pt idx="17127">
                        <c:v>8.5649999999999995</c:v>
                      </c:pt>
                      <c:pt idx="17128">
                        <c:v>8.5649999999999995</c:v>
                      </c:pt>
                      <c:pt idx="17129">
                        <c:v>8.5660000000000007</c:v>
                      </c:pt>
                      <c:pt idx="17130">
                        <c:v>8.5660000000000007</c:v>
                      </c:pt>
                      <c:pt idx="17131">
                        <c:v>8.5670000000000002</c:v>
                      </c:pt>
                      <c:pt idx="17132">
                        <c:v>8.5670000000000002</c:v>
                      </c:pt>
                      <c:pt idx="17133">
                        <c:v>8.5679999999999996</c:v>
                      </c:pt>
                      <c:pt idx="17134">
                        <c:v>8.5679999999999996</c:v>
                      </c:pt>
                      <c:pt idx="17135">
                        <c:v>8.5690000000000008</c:v>
                      </c:pt>
                      <c:pt idx="17136">
                        <c:v>8.5690000000000008</c:v>
                      </c:pt>
                      <c:pt idx="17137">
                        <c:v>8.57</c:v>
                      </c:pt>
                      <c:pt idx="17138">
                        <c:v>8.57</c:v>
                      </c:pt>
                      <c:pt idx="17139">
                        <c:v>8.5709999999999997</c:v>
                      </c:pt>
                      <c:pt idx="17140">
                        <c:v>8.5709999999999997</c:v>
                      </c:pt>
                      <c:pt idx="17141">
                        <c:v>8.5719999999999992</c:v>
                      </c:pt>
                      <c:pt idx="17142">
                        <c:v>8.5719999999999992</c:v>
                      </c:pt>
                      <c:pt idx="17143">
                        <c:v>8.5730000000000004</c:v>
                      </c:pt>
                      <c:pt idx="17144">
                        <c:v>8.5730000000000004</c:v>
                      </c:pt>
                      <c:pt idx="17145">
                        <c:v>8.5739999999999998</c:v>
                      </c:pt>
                      <c:pt idx="17146">
                        <c:v>8.5739999999999998</c:v>
                      </c:pt>
                      <c:pt idx="17147">
                        <c:v>8.5749999999999993</c:v>
                      </c:pt>
                      <c:pt idx="17148">
                        <c:v>8.5749999999999993</c:v>
                      </c:pt>
                      <c:pt idx="17149">
                        <c:v>8.5760000000000005</c:v>
                      </c:pt>
                      <c:pt idx="17150">
                        <c:v>8.5760000000000005</c:v>
                      </c:pt>
                      <c:pt idx="17151">
                        <c:v>8.577</c:v>
                      </c:pt>
                      <c:pt idx="17152">
                        <c:v>8.577</c:v>
                      </c:pt>
                      <c:pt idx="17153">
                        <c:v>8.5779999999999994</c:v>
                      </c:pt>
                      <c:pt idx="17154">
                        <c:v>8.5779999999999994</c:v>
                      </c:pt>
                      <c:pt idx="17155">
                        <c:v>8.5790000000000006</c:v>
                      </c:pt>
                      <c:pt idx="17156">
                        <c:v>8.5790000000000006</c:v>
                      </c:pt>
                      <c:pt idx="17157">
                        <c:v>8.58</c:v>
                      </c:pt>
                      <c:pt idx="17158">
                        <c:v>8.58</c:v>
                      </c:pt>
                      <c:pt idx="17159">
                        <c:v>8.5809999999999995</c:v>
                      </c:pt>
                      <c:pt idx="17160">
                        <c:v>8.5809999999999995</c:v>
                      </c:pt>
                      <c:pt idx="17161">
                        <c:v>8.5820000000000007</c:v>
                      </c:pt>
                      <c:pt idx="17162">
                        <c:v>8.5820000000000007</c:v>
                      </c:pt>
                      <c:pt idx="17163">
                        <c:v>8.5830000000000002</c:v>
                      </c:pt>
                      <c:pt idx="17164">
                        <c:v>8.5830000000000002</c:v>
                      </c:pt>
                      <c:pt idx="17165">
                        <c:v>8.5839999999999996</c:v>
                      </c:pt>
                      <c:pt idx="17166">
                        <c:v>8.5839999999999996</c:v>
                      </c:pt>
                      <c:pt idx="17167">
                        <c:v>8.5850000000000009</c:v>
                      </c:pt>
                      <c:pt idx="17168">
                        <c:v>8.5850000000000009</c:v>
                      </c:pt>
                      <c:pt idx="17169">
                        <c:v>8.5860000000000003</c:v>
                      </c:pt>
                      <c:pt idx="17170">
                        <c:v>8.5860000000000003</c:v>
                      </c:pt>
                      <c:pt idx="17171">
                        <c:v>8.5869999999999997</c:v>
                      </c:pt>
                      <c:pt idx="17172">
                        <c:v>8.5869999999999997</c:v>
                      </c:pt>
                      <c:pt idx="17173">
                        <c:v>8.5879999999999992</c:v>
                      </c:pt>
                      <c:pt idx="17174">
                        <c:v>8.5879999999999992</c:v>
                      </c:pt>
                      <c:pt idx="17175">
                        <c:v>8.5890000000000004</c:v>
                      </c:pt>
                      <c:pt idx="17176">
                        <c:v>8.5890000000000004</c:v>
                      </c:pt>
                      <c:pt idx="17177">
                        <c:v>8.59</c:v>
                      </c:pt>
                      <c:pt idx="17178">
                        <c:v>8.59</c:v>
                      </c:pt>
                      <c:pt idx="17179">
                        <c:v>8.5909999999999993</c:v>
                      </c:pt>
                      <c:pt idx="17180">
                        <c:v>8.5909999999999993</c:v>
                      </c:pt>
                      <c:pt idx="17181">
                        <c:v>8.5920000000000005</c:v>
                      </c:pt>
                      <c:pt idx="17182">
                        <c:v>8.5920000000000005</c:v>
                      </c:pt>
                      <c:pt idx="17183">
                        <c:v>8.593</c:v>
                      </c:pt>
                      <c:pt idx="17184">
                        <c:v>8.593</c:v>
                      </c:pt>
                      <c:pt idx="17185">
                        <c:v>8.5939999999999994</c:v>
                      </c:pt>
                      <c:pt idx="17186">
                        <c:v>8.5939999999999994</c:v>
                      </c:pt>
                      <c:pt idx="17187">
                        <c:v>8.5950000000000006</c:v>
                      </c:pt>
                      <c:pt idx="17188">
                        <c:v>8.5950000000000006</c:v>
                      </c:pt>
                      <c:pt idx="17189">
                        <c:v>8.5960000000000001</c:v>
                      </c:pt>
                      <c:pt idx="17190">
                        <c:v>8.5960000000000001</c:v>
                      </c:pt>
                      <c:pt idx="17191">
                        <c:v>8.5969999999999995</c:v>
                      </c:pt>
                      <c:pt idx="17192">
                        <c:v>8.5969999999999995</c:v>
                      </c:pt>
                      <c:pt idx="17193">
                        <c:v>8.5980000000000008</c:v>
                      </c:pt>
                      <c:pt idx="17194">
                        <c:v>8.5980000000000008</c:v>
                      </c:pt>
                      <c:pt idx="17195">
                        <c:v>8.5990000000000002</c:v>
                      </c:pt>
                      <c:pt idx="17196">
                        <c:v>8.5990000000000002</c:v>
                      </c:pt>
                      <c:pt idx="17197">
                        <c:v>8.6</c:v>
                      </c:pt>
                      <c:pt idx="17198">
                        <c:v>8.6</c:v>
                      </c:pt>
                      <c:pt idx="17199">
                        <c:v>8.6010000000000009</c:v>
                      </c:pt>
                      <c:pt idx="17200">
                        <c:v>8.6010000000000009</c:v>
                      </c:pt>
                      <c:pt idx="17201">
                        <c:v>8.6020000000000003</c:v>
                      </c:pt>
                      <c:pt idx="17202">
                        <c:v>8.6020000000000003</c:v>
                      </c:pt>
                      <c:pt idx="17203">
                        <c:v>8.6029999999999998</c:v>
                      </c:pt>
                      <c:pt idx="17204">
                        <c:v>8.6029999999999998</c:v>
                      </c:pt>
                      <c:pt idx="17205">
                        <c:v>8.6039999999999992</c:v>
                      </c:pt>
                      <c:pt idx="17206">
                        <c:v>8.6039999999999992</c:v>
                      </c:pt>
                      <c:pt idx="17207">
                        <c:v>8.6050000000000004</c:v>
                      </c:pt>
                      <c:pt idx="17208">
                        <c:v>8.6050000000000004</c:v>
                      </c:pt>
                      <c:pt idx="17209">
                        <c:v>8.6059999999999999</c:v>
                      </c:pt>
                      <c:pt idx="17210">
                        <c:v>8.6059999999999999</c:v>
                      </c:pt>
                      <c:pt idx="17211">
                        <c:v>8.6069999999999993</c:v>
                      </c:pt>
                      <c:pt idx="17212">
                        <c:v>8.6069999999999993</c:v>
                      </c:pt>
                      <c:pt idx="17213">
                        <c:v>8.6080000000000005</c:v>
                      </c:pt>
                      <c:pt idx="17214">
                        <c:v>8.6080000000000005</c:v>
                      </c:pt>
                      <c:pt idx="17215">
                        <c:v>8.609</c:v>
                      </c:pt>
                      <c:pt idx="17216">
                        <c:v>8.609</c:v>
                      </c:pt>
                      <c:pt idx="17217">
                        <c:v>8.61</c:v>
                      </c:pt>
                      <c:pt idx="17218">
                        <c:v>8.61</c:v>
                      </c:pt>
                      <c:pt idx="17219">
                        <c:v>8.6110000000000007</c:v>
                      </c:pt>
                      <c:pt idx="17220">
                        <c:v>8.6110000000000007</c:v>
                      </c:pt>
                      <c:pt idx="17221">
                        <c:v>8.6120000000000001</c:v>
                      </c:pt>
                      <c:pt idx="17222">
                        <c:v>8.6120000000000001</c:v>
                      </c:pt>
                      <c:pt idx="17223">
                        <c:v>8.6129999999999995</c:v>
                      </c:pt>
                      <c:pt idx="17224">
                        <c:v>8.6129999999999995</c:v>
                      </c:pt>
                      <c:pt idx="17225">
                        <c:v>8.6140000000000008</c:v>
                      </c:pt>
                      <c:pt idx="17226">
                        <c:v>8.6140000000000008</c:v>
                      </c:pt>
                      <c:pt idx="17227">
                        <c:v>8.6150000000000002</c:v>
                      </c:pt>
                      <c:pt idx="17228">
                        <c:v>8.6150000000000002</c:v>
                      </c:pt>
                      <c:pt idx="17229">
                        <c:v>8.6159999999999997</c:v>
                      </c:pt>
                      <c:pt idx="17230">
                        <c:v>8.6159999999999997</c:v>
                      </c:pt>
                      <c:pt idx="17231">
                        <c:v>8.6170000000000009</c:v>
                      </c:pt>
                      <c:pt idx="17232">
                        <c:v>8.6170000000000009</c:v>
                      </c:pt>
                      <c:pt idx="17233">
                        <c:v>8.6180000000000003</c:v>
                      </c:pt>
                      <c:pt idx="17234">
                        <c:v>8.6180000000000003</c:v>
                      </c:pt>
                      <c:pt idx="17235">
                        <c:v>8.6189999999999998</c:v>
                      </c:pt>
                      <c:pt idx="17236">
                        <c:v>8.6189999999999998</c:v>
                      </c:pt>
                      <c:pt idx="17237">
                        <c:v>8.6199999999999992</c:v>
                      </c:pt>
                      <c:pt idx="17238">
                        <c:v>8.6199999999999992</c:v>
                      </c:pt>
                      <c:pt idx="17239">
                        <c:v>8.6210000000000004</c:v>
                      </c:pt>
                      <c:pt idx="17240">
                        <c:v>8.6210000000000004</c:v>
                      </c:pt>
                      <c:pt idx="17241">
                        <c:v>8.6219999999999999</c:v>
                      </c:pt>
                      <c:pt idx="17242">
                        <c:v>8.6219999999999999</c:v>
                      </c:pt>
                      <c:pt idx="17243">
                        <c:v>8.6229999999999993</c:v>
                      </c:pt>
                      <c:pt idx="17244">
                        <c:v>8.6229999999999993</c:v>
                      </c:pt>
                      <c:pt idx="17245">
                        <c:v>8.6240000000000006</c:v>
                      </c:pt>
                      <c:pt idx="17246">
                        <c:v>8.6240000000000006</c:v>
                      </c:pt>
                      <c:pt idx="17247">
                        <c:v>8.625</c:v>
                      </c:pt>
                      <c:pt idx="17248">
                        <c:v>8.625</c:v>
                      </c:pt>
                      <c:pt idx="17249">
                        <c:v>8.6259999999999994</c:v>
                      </c:pt>
                      <c:pt idx="17250">
                        <c:v>8.6259999999999994</c:v>
                      </c:pt>
                      <c:pt idx="17251">
                        <c:v>8.6270000000000007</c:v>
                      </c:pt>
                      <c:pt idx="17252">
                        <c:v>8.6270000000000007</c:v>
                      </c:pt>
                      <c:pt idx="17253">
                        <c:v>8.6280000000000001</c:v>
                      </c:pt>
                      <c:pt idx="17254">
                        <c:v>8.6280000000000001</c:v>
                      </c:pt>
                      <c:pt idx="17255">
                        <c:v>8.6289999999999996</c:v>
                      </c:pt>
                      <c:pt idx="17256">
                        <c:v>8.6289999999999996</c:v>
                      </c:pt>
                      <c:pt idx="17257">
                        <c:v>8.6300000000000008</c:v>
                      </c:pt>
                      <c:pt idx="17258">
                        <c:v>8.6300000000000008</c:v>
                      </c:pt>
                      <c:pt idx="17259">
                        <c:v>8.6310000000000002</c:v>
                      </c:pt>
                      <c:pt idx="17260">
                        <c:v>8.6310000000000002</c:v>
                      </c:pt>
                      <c:pt idx="17261">
                        <c:v>8.6319999999999997</c:v>
                      </c:pt>
                      <c:pt idx="17262">
                        <c:v>8.6319999999999997</c:v>
                      </c:pt>
                      <c:pt idx="17263">
                        <c:v>8.6329999999999991</c:v>
                      </c:pt>
                      <c:pt idx="17264">
                        <c:v>8.6329999999999991</c:v>
                      </c:pt>
                      <c:pt idx="17265">
                        <c:v>8.6340000000000003</c:v>
                      </c:pt>
                      <c:pt idx="17266">
                        <c:v>8.6340000000000003</c:v>
                      </c:pt>
                      <c:pt idx="17267">
                        <c:v>8.6349999999999998</c:v>
                      </c:pt>
                      <c:pt idx="17268">
                        <c:v>8.6349999999999998</c:v>
                      </c:pt>
                      <c:pt idx="17269">
                        <c:v>8.6359999999999992</c:v>
                      </c:pt>
                      <c:pt idx="17270">
                        <c:v>8.6359999999999992</c:v>
                      </c:pt>
                      <c:pt idx="17271">
                        <c:v>8.6370000000000005</c:v>
                      </c:pt>
                      <c:pt idx="17272">
                        <c:v>8.6370000000000005</c:v>
                      </c:pt>
                      <c:pt idx="17273">
                        <c:v>8.6379999999999999</c:v>
                      </c:pt>
                      <c:pt idx="17274">
                        <c:v>8.6379999999999999</c:v>
                      </c:pt>
                      <c:pt idx="17275">
                        <c:v>8.6389999999999993</c:v>
                      </c:pt>
                      <c:pt idx="17276">
                        <c:v>8.6389999999999993</c:v>
                      </c:pt>
                      <c:pt idx="17277">
                        <c:v>8.64</c:v>
                      </c:pt>
                      <c:pt idx="17278">
                        <c:v>8.64</c:v>
                      </c:pt>
                      <c:pt idx="17279">
                        <c:v>8.641</c:v>
                      </c:pt>
                      <c:pt idx="17280">
                        <c:v>8.641</c:v>
                      </c:pt>
                      <c:pt idx="17281">
                        <c:v>8.6419999999999995</c:v>
                      </c:pt>
                      <c:pt idx="17282">
                        <c:v>8.6419999999999995</c:v>
                      </c:pt>
                      <c:pt idx="17283">
                        <c:v>8.6430000000000007</c:v>
                      </c:pt>
                      <c:pt idx="17284">
                        <c:v>8.6430000000000007</c:v>
                      </c:pt>
                      <c:pt idx="17285">
                        <c:v>8.6440000000000001</c:v>
                      </c:pt>
                      <c:pt idx="17286">
                        <c:v>8.6440000000000001</c:v>
                      </c:pt>
                      <c:pt idx="17287">
                        <c:v>8.6449999999999996</c:v>
                      </c:pt>
                      <c:pt idx="17288">
                        <c:v>8.6449999999999996</c:v>
                      </c:pt>
                      <c:pt idx="17289">
                        <c:v>8.6460000000000008</c:v>
                      </c:pt>
                      <c:pt idx="17290">
                        <c:v>8.6460000000000008</c:v>
                      </c:pt>
                      <c:pt idx="17291">
                        <c:v>8.6470000000000002</c:v>
                      </c:pt>
                      <c:pt idx="17292">
                        <c:v>8.6470000000000002</c:v>
                      </c:pt>
                      <c:pt idx="17293">
                        <c:v>8.6479999999999997</c:v>
                      </c:pt>
                      <c:pt idx="17294">
                        <c:v>8.6479999999999997</c:v>
                      </c:pt>
                      <c:pt idx="17295">
                        <c:v>8.6489999999999991</c:v>
                      </c:pt>
                      <c:pt idx="17296">
                        <c:v>8.6489999999999991</c:v>
                      </c:pt>
                      <c:pt idx="17297">
                        <c:v>8.65</c:v>
                      </c:pt>
                      <c:pt idx="17298">
                        <c:v>8.65</c:v>
                      </c:pt>
                      <c:pt idx="17299">
                        <c:v>8.6509999999999998</c:v>
                      </c:pt>
                      <c:pt idx="17300">
                        <c:v>8.6509999999999998</c:v>
                      </c:pt>
                      <c:pt idx="17301">
                        <c:v>8.6519999999999992</c:v>
                      </c:pt>
                      <c:pt idx="17302">
                        <c:v>8.6519999999999992</c:v>
                      </c:pt>
                      <c:pt idx="17303">
                        <c:v>8.6530000000000005</c:v>
                      </c:pt>
                      <c:pt idx="17304">
                        <c:v>8.6530000000000005</c:v>
                      </c:pt>
                      <c:pt idx="17305">
                        <c:v>8.6539999999999999</c:v>
                      </c:pt>
                      <c:pt idx="17306">
                        <c:v>8.6539999999999999</c:v>
                      </c:pt>
                      <c:pt idx="17307">
                        <c:v>8.6549999999999994</c:v>
                      </c:pt>
                      <c:pt idx="17308">
                        <c:v>8.6549999999999994</c:v>
                      </c:pt>
                      <c:pt idx="17309">
                        <c:v>8.6560000000000006</c:v>
                      </c:pt>
                      <c:pt idx="17310">
                        <c:v>8.6560000000000006</c:v>
                      </c:pt>
                      <c:pt idx="17311">
                        <c:v>8.657</c:v>
                      </c:pt>
                      <c:pt idx="17312">
                        <c:v>8.657</c:v>
                      </c:pt>
                      <c:pt idx="17313">
                        <c:v>8.6579999999999995</c:v>
                      </c:pt>
                      <c:pt idx="17314">
                        <c:v>8.6579999999999995</c:v>
                      </c:pt>
                      <c:pt idx="17315">
                        <c:v>8.6590000000000007</c:v>
                      </c:pt>
                      <c:pt idx="17316">
                        <c:v>8.6590000000000007</c:v>
                      </c:pt>
                      <c:pt idx="17317">
                        <c:v>8.66</c:v>
                      </c:pt>
                      <c:pt idx="17318">
                        <c:v>8.66</c:v>
                      </c:pt>
                      <c:pt idx="17319">
                        <c:v>8.6609999999999996</c:v>
                      </c:pt>
                      <c:pt idx="17320">
                        <c:v>8.6609999999999996</c:v>
                      </c:pt>
                      <c:pt idx="17321">
                        <c:v>8.6620000000000008</c:v>
                      </c:pt>
                      <c:pt idx="17322">
                        <c:v>8.6620000000000008</c:v>
                      </c:pt>
                      <c:pt idx="17323">
                        <c:v>8.6630000000000003</c:v>
                      </c:pt>
                      <c:pt idx="17324">
                        <c:v>8.6630000000000003</c:v>
                      </c:pt>
                      <c:pt idx="17325">
                        <c:v>8.6639999999999997</c:v>
                      </c:pt>
                      <c:pt idx="17326">
                        <c:v>8.6639999999999997</c:v>
                      </c:pt>
                      <c:pt idx="17327">
                        <c:v>8.6649999999999991</c:v>
                      </c:pt>
                      <c:pt idx="17328">
                        <c:v>8.6649999999999991</c:v>
                      </c:pt>
                      <c:pt idx="17329">
                        <c:v>8.6660000000000004</c:v>
                      </c:pt>
                      <c:pt idx="17330">
                        <c:v>8.6660000000000004</c:v>
                      </c:pt>
                      <c:pt idx="17331">
                        <c:v>8.6669999999999998</c:v>
                      </c:pt>
                      <c:pt idx="17332">
                        <c:v>8.6669999999999998</c:v>
                      </c:pt>
                      <c:pt idx="17333">
                        <c:v>8.6679999999999993</c:v>
                      </c:pt>
                      <c:pt idx="17334">
                        <c:v>8.6679999999999993</c:v>
                      </c:pt>
                      <c:pt idx="17335">
                        <c:v>8.6690000000000005</c:v>
                      </c:pt>
                      <c:pt idx="17336">
                        <c:v>8.6690000000000005</c:v>
                      </c:pt>
                      <c:pt idx="17337">
                        <c:v>8.67</c:v>
                      </c:pt>
                      <c:pt idx="17338">
                        <c:v>8.67</c:v>
                      </c:pt>
                      <c:pt idx="17339">
                        <c:v>8.6709999999999994</c:v>
                      </c:pt>
                      <c:pt idx="17340">
                        <c:v>8.6709999999999994</c:v>
                      </c:pt>
                      <c:pt idx="17341">
                        <c:v>8.6720000000000006</c:v>
                      </c:pt>
                      <c:pt idx="17342">
                        <c:v>8.6720000000000006</c:v>
                      </c:pt>
                      <c:pt idx="17343">
                        <c:v>8.673</c:v>
                      </c:pt>
                      <c:pt idx="17344">
                        <c:v>8.673</c:v>
                      </c:pt>
                      <c:pt idx="17345">
                        <c:v>8.6739999999999995</c:v>
                      </c:pt>
                      <c:pt idx="17346">
                        <c:v>8.6739999999999995</c:v>
                      </c:pt>
                      <c:pt idx="17347">
                        <c:v>8.6750000000000007</c:v>
                      </c:pt>
                      <c:pt idx="17348">
                        <c:v>8.6750000000000007</c:v>
                      </c:pt>
                      <c:pt idx="17349">
                        <c:v>8.6760000000000002</c:v>
                      </c:pt>
                      <c:pt idx="17350">
                        <c:v>8.6760000000000002</c:v>
                      </c:pt>
                      <c:pt idx="17351">
                        <c:v>8.6769999999999996</c:v>
                      </c:pt>
                      <c:pt idx="17352">
                        <c:v>8.6769999999999996</c:v>
                      </c:pt>
                      <c:pt idx="17353">
                        <c:v>8.6780000000000008</c:v>
                      </c:pt>
                      <c:pt idx="17354">
                        <c:v>8.6780000000000008</c:v>
                      </c:pt>
                      <c:pt idx="17355">
                        <c:v>8.6790000000000003</c:v>
                      </c:pt>
                      <c:pt idx="17356">
                        <c:v>8.6790000000000003</c:v>
                      </c:pt>
                      <c:pt idx="17357">
                        <c:v>8.68</c:v>
                      </c:pt>
                      <c:pt idx="17358">
                        <c:v>8.68</c:v>
                      </c:pt>
                      <c:pt idx="17359">
                        <c:v>8.6809999999999992</c:v>
                      </c:pt>
                      <c:pt idx="17360">
                        <c:v>8.6809999999999992</c:v>
                      </c:pt>
                      <c:pt idx="17361">
                        <c:v>8.6820000000000004</c:v>
                      </c:pt>
                      <c:pt idx="17362">
                        <c:v>8.6820000000000004</c:v>
                      </c:pt>
                      <c:pt idx="17363">
                        <c:v>8.6829999999999998</c:v>
                      </c:pt>
                      <c:pt idx="17364">
                        <c:v>8.6829999999999998</c:v>
                      </c:pt>
                      <c:pt idx="17365">
                        <c:v>8.6839999999999993</c:v>
                      </c:pt>
                      <c:pt idx="17366">
                        <c:v>8.6839999999999993</c:v>
                      </c:pt>
                      <c:pt idx="17367">
                        <c:v>8.6850000000000005</c:v>
                      </c:pt>
                      <c:pt idx="17368">
                        <c:v>8.6850000000000005</c:v>
                      </c:pt>
                      <c:pt idx="17369">
                        <c:v>8.6859999999999999</c:v>
                      </c:pt>
                      <c:pt idx="17370">
                        <c:v>8.6859999999999999</c:v>
                      </c:pt>
                      <c:pt idx="17371">
                        <c:v>8.6869999999999994</c:v>
                      </c:pt>
                      <c:pt idx="17372">
                        <c:v>8.6869999999999994</c:v>
                      </c:pt>
                      <c:pt idx="17373">
                        <c:v>8.6880000000000006</c:v>
                      </c:pt>
                      <c:pt idx="17374">
                        <c:v>8.6880000000000006</c:v>
                      </c:pt>
                      <c:pt idx="17375">
                        <c:v>8.6890000000000001</c:v>
                      </c:pt>
                      <c:pt idx="17376">
                        <c:v>8.6890000000000001</c:v>
                      </c:pt>
                      <c:pt idx="17377">
                        <c:v>8.69</c:v>
                      </c:pt>
                      <c:pt idx="17378">
                        <c:v>8.69</c:v>
                      </c:pt>
                      <c:pt idx="17379">
                        <c:v>8.6910000000000007</c:v>
                      </c:pt>
                      <c:pt idx="17380">
                        <c:v>8.6910000000000007</c:v>
                      </c:pt>
                      <c:pt idx="17381">
                        <c:v>8.6920000000000002</c:v>
                      </c:pt>
                      <c:pt idx="17382">
                        <c:v>8.6920000000000002</c:v>
                      </c:pt>
                      <c:pt idx="17383">
                        <c:v>8.6929999999999996</c:v>
                      </c:pt>
                      <c:pt idx="17384">
                        <c:v>8.6929999999999996</c:v>
                      </c:pt>
                      <c:pt idx="17385">
                        <c:v>8.6940000000000008</c:v>
                      </c:pt>
                      <c:pt idx="17386">
                        <c:v>8.6940000000000008</c:v>
                      </c:pt>
                      <c:pt idx="17387">
                        <c:v>8.6950000000000003</c:v>
                      </c:pt>
                      <c:pt idx="17388">
                        <c:v>8.6950000000000003</c:v>
                      </c:pt>
                      <c:pt idx="17389">
                        <c:v>8.6959999999999997</c:v>
                      </c:pt>
                      <c:pt idx="17390">
                        <c:v>8.6959999999999997</c:v>
                      </c:pt>
                      <c:pt idx="17391">
                        <c:v>8.6969999999999992</c:v>
                      </c:pt>
                      <c:pt idx="17392">
                        <c:v>8.6969999999999992</c:v>
                      </c:pt>
                      <c:pt idx="17393">
                        <c:v>8.6980000000000004</c:v>
                      </c:pt>
                      <c:pt idx="17394">
                        <c:v>8.6980000000000004</c:v>
                      </c:pt>
                      <c:pt idx="17395">
                        <c:v>8.6989999999999998</c:v>
                      </c:pt>
                      <c:pt idx="17396">
                        <c:v>8.6989999999999998</c:v>
                      </c:pt>
                      <c:pt idx="17397">
                        <c:v>8.6999999999999993</c:v>
                      </c:pt>
                      <c:pt idx="17398">
                        <c:v>8.6999999999999993</c:v>
                      </c:pt>
                      <c:pt idx="17399">
                        <c:v>8.7010000000000005</c:v>
                      </c:pt>
                      <c:pt idx="17400">
                        <c:v>8.7010000000000005</c:v>
                      </c:pt>
                      <c:pt idx="17401">
                        <c:v>8.702</c:v>
                      </c:pt>
                      <c:pt idx="17402">
                        <c:v>8.702</c:v>
                      </c:pt>
                      <c:pt idx="17403">
                        <c:v>8.7029999999999994</c:v>
                      </c:pt>
                      <c:pt idx="17404">
                        <c:v>8.7029999999999994</c:v>
                      </c:pt>
                      <c:pt idx="17405">
                        <c:v>8.7040000000000006</c:v>
                      </c:pt>
                      <c:pt idx="17406">
                        <c:v>8.7040000000000006</c:v>
                      </c:pt>
                      <c:pt idx="17407">
                        <c:v>8.7050000000000001</c:v>
                      </c:pt>
                      <c:pt idx="17408">
                        <c:v>8.7050000000000001</c:v>
                      </c:pt>
                      <c:pt idx="17409">
                        <c:v>8.7059999999999995</c:v>
                      </c:pt>
                      <c:pt idx="17410">
                        <c:v>8.7059999999999995</c:v>
                      </c:pt>
                      <c:pt idx="17411">
                        <c:v>8.7070000000000007</c:v>
                      </c:pt>
                      <c:pt idx="17412">
                        <c:v>8.7070000000000007</c:v>
                      </c:pt>
                      <c:pt idx="17413">
                        <c:v>8.7080000000000002</c:v>
                      </c:pt>
                      <c:pt idx="17414">
                        <c:v>8.7080000000000002</c:v>
                      </c:pt>
                      <c:pt idx="17415">
                        <c:v>8.7089999999999996</c:v>
                      </c:pt>
                      <c:pt idx="17416">
                        <c:v>8.7089999999999996</c:v>
                      </c:pt>
                      <c:pt idx="17417">
                        <c:v>8.7100000000000009</c:v>
                      </c:pt>
                      <c:pt idx="17418">
                        <c:v>8.7100000000000009</c:v>
                      </c:pt>
                      <c:pt idx="17419">
                        <c:v>8.7110000000000003</c:v>
                      </c:pt>
                      <c:pt idx="17420">
                        <c:v>8.7110000000000003</c:v>
                      </c:pt>
                      <c:pt idx="17421">
                        <c:v>8.7119999999999997</c:v>
                      </c:pt>
                      <c:pt idx="17422">
                        <c:v>8.7119999999999997</c:v>
                      </c:pt>
                      <c:pt idx="17423">
                        <c:v>8.7129999999999992</c:v>
                      </c:pt>
                      <c:pt idx="17424">
                        <c:v>8.7129999999999992</c:v>
                      </c:pt>
                      <c:pt idx="17425">
                        <c:v>8.7140000000000004</c:v>
                      </c:pt>
                      <c:pt idx="17426">
                        <c:v>8.7140000000000004</c:v>
                      </c:pt>
                      <c:pt idx="17427">
                        <c:v>8.7149999999999999</c:v>
                      </c:pt>
                      <c:pt idx="17428">
                        <c:v>8.7149999999999999</c:v>
                      </c:pt>
                      <c:pt idx="17429">
                        <c:v>8.7159999999999993</c:v>
                      </c:pt>
                      <c:pt idx="17430">
                        <c:v>8.7159999999999993</c:v>
                      </c:pt>
                      <c:pt idx="17431">
                        <c:v>8.7170000000000005</c:v>
                      </c:pt>
                      <c:pt idx="17432">
                        <c:v>8.7170000000000005</c:v>
                      </c:pt>
                      <c:pt idx="17433">
                        <c:v>8.718</c:v>
                      </c:pt>
                      <c:pt idx="17434">
                        <c:v>8.718</c:v>
                      </c:pt>
                      <c:pt idx="17435">
                        <c:v>8.7189999999999994</c:v>
                      </c:pt>
                      <c:pt idx="17436">
                        <c:v>8.7189999999999994</c:v>
                      </c:pt>
                      <c:pt idx="17437">
                        <c:v>8.7200000000000006</c:v>
                      </c:pt>
                      <c:pt idx="17438">
                        <c:v>8.7200000000000006</c:v>
                      </c:pt>
                      <c:pt idx="17439">
                        <c:v>8.7210000000000001</c:v>
                      </c:pt>
                      <c:pt idx="17440">
                        <c:v>8.7210000000000001</c:v>
                      </c:pt>
                      <c:pt idx="17441">
                        <c:v>8.7219999999999995</c:v>
                      </c:pt>
                      <c:pt idx="17442">
                        <c:v>8.7219999999999995</c:v>
                      </c:pt>
                      <c:pt idx="17443">
                        <c:v>8.7230000000000008</c:v>
                      </c:pt>
                      <c:pt idx="17444">
                        <c:v>8.7230000000000008</c:v>
                      </c:pt>
                      <c:pt idx="17445">
                        <c:v>8.7240000000000002</c:v>
                      </c:pt>
                      <c:pt idx="17446">
                        <c:v>8.7240000000000002</c:v>
                      </c:pt>
                      <c:pt idx="17447">
                        <c:v>8.7249999999999996</c:v>
                      </c:pt>
                      <c:pt idx="17448">
                        <c:v>8.7249999999999996</c:v>
                      </c:pt>
                      <c:pt idx="17449">
                        <c:v>8.7260000000000009</c:v>
                      </c:pt>
                      <c:pt idx="17450">
                        <c:v>8.7260000000000009</c:v>
                      </c:pt>
                      <c:pt idx="17451">
                        <c:v>8.7270000000000003</c:v>
                      </c:pt>
                      <c:pt idx="17452">
                        <c:v>8.7270000000000003</c:v>
                      </c:pt>
                      <c:pt idx="17453">
                        <c:v>8.7279999999999998</c:v>
                      </c:pt>
                      <c:pt idx="17454">
                        <c:v>8.7279999999999998</c:v>
                      </c:pt>
                      <c:pt idx="17455">
                        <c:v>8.7289999999999992</c:v>
                      </c:pt>
                      <c:pt idx="17456">
                        <c:v>8.7289999999999992</c:v>
                      </c:pt>
                      <c:pt idx="17457">
                        <c:v>8.73</c:v>
                      </c:pt>
                      <c:pt idx="17458">
                        <c:v>8.73</c:v>
                      </c:pt>
                      <c:pt idx="17459">
                        <c:v>8.7309999999999999</c:v>
                      </c:pt>
                      <c:pt idx="17460">
                        <c:v>8.7309999999999999</c:v>
                      </c:pt>
                      <c:pt idx="17461">
                        <c:v>8.7319999999999993</c:v>
                      </c:pt>
                      <c:pt idx="17462">
                        <c:v>8.7319999999999993</c:v>
                      </c:pt>
                      <c:pt idx="17463">
                        <c:v>8.7330000000000005</c:v>
                      </c:pt>
                      <c:pt idx="17464">
                        <c:v>8.7330000000000005</c:v>
                      </c:pt>
                      <c:pt idx="17465">
                        <c:v>8.734</c:v>
                      </c:pt>
                      <c:pt idx="17466">
                        <c:v>8.734</c:v>
                      </c:pt>
                      <c:pt idx="17467">
                        <c:v>8.7349999999999994</c:v>
                      </c:pt>
                      <c:pt idx="17468">
                        <c:v>8.7349999999999994</c:v>
                      </c:pt>
                      <c:pt idx="17469">
                        <c:v>8.7360000000000007</c:v>
                      </c:pt>
                      <c:pt idx="17470">
                        <c:v>8.7360000000000007</c:v>
                      </c:pt>
                      <c:pt idx="17471">
                        <c:v>8.7370000000000001</c:v>
                      </c:pt>
                      <c:pt idx="17472">
                        <c:v>8.7370000000000001</c:v>
                      </c:pt>
                      <c:pt idx="17473">
                        <c:v>8.7379999999999995</c:v>
                      </c:pt>
                      <c:pt idx="17474">
                        <c:v>8.7379999999999995</c:v>
                      </c:pt>
                      <c:pt idx="17475">
                        <c:v>8.7390000000000008</c:v>
                      </c:pt>
                      <c:pt idx="17476">
                        <c:v>8.7390000000000008</c:v>
                      </c:pt>
                      <c:pt idx="17477">
                        <c:v>8.74</c:v>
                      </c:pt>
                      <c:pt idx="17478">
                        <c:v>8.74</c:v>
                      </c:pt>
                      <c:pt idx="17479">
                        <c:v>8.7409999999999997</c:v>
                      </c:pt>
                      <c:pt idx="17480">
                        <c:v>8.7409999999999997</c:v>
                      </c:pt>
                      <c:pt idx="17481">
                        <c:v>8.7420000000000009</c:v>
                      </c:pt>
                      <c:pt idx="17482">
                        <c:v>8.7420000000000009</c:v>
                      </c:pt>
                      <c:pt idx="17483">
                        <c:v>8.7430000000000003</c:v>
                      </c:pt>
                      <c:pt idx="17484">
                        <c:v>8.7430000000000003</c:v>
                      </c:pt>
                      <c:pt idx="17485">
                        <c:v>8.7439999999999998</c:v>
                      </c:pt>
                      <c:pt idx="17486">
                        <c:v>8.7439999999999998</c:v>
                      </c:pt>
                      <c:pt idx="17487">
                        <c:v>8.7449999999999992</c:v>
                      </c:pt>
                      <c:pt idx="17488">
                        <c:v>8.7449999999999992</c:v>
                      </c:pt>
                      <c:pt idx="17489">
                        <c:v>8.7460000000000004</c:v>
                      </c:pt>
                      <c:pt idx="17490">
                        <c:v>8.7460000000000004</c:v>
                      </c:pt>
                      <c:pt idx="17491">
                        <c:v>8.7469999999999999</c:v>
                      </c:pt>
                      <c:pt idx="17492">
                        <c:v>8.7469999999999999</c:v>
                      </c:pt>
                      <c:pt idx="17493">
                        <c:v>8.7479999999999993</c:v>
                      </c:pt>
                      <c:pt idx="17494">
                        <c:v>8.7479999999999993</c:v>
                      </c:pt>
                      <c:pt idx="17495">
                        <c:v>8.7490000000000006</c:v>
                      </c:pt>
                      <c:pt idx="17496">
                        <c:v>8.7490000000000006</c:v>
                      </c:pt>
                      <c:pt idx="17497">
                        <c:v>8.75</c:v>
                      </c:pt>
                      <c:pt idx="17498">
                        <c:v>8.75</c:v>
                      </c:pt>
                      <c:pt idx="17499">
                        <c:v>8.7509999999999994</c:v>
                      </c:pt>
                      <c:pt idx="17500">
                        <c:v>8.7509999999999994</c:v>
                      </c:pt>
                      <c:pt idx="17501">
                        <c:v>8.7520000000000007</c:v>
                      </c:pt>
                      <c:pt idx="17502">
                        <c:v>8.7520000000000007</c:v>
                      </c:pt>
                      <c:pt idx="17503">
                        <c:v>8.7530000000000001</c:v>
                      </c:pt>
                      <c:pt idx="17504">
                        <c:v>8.7530000000000001</c:v>
                      </c:pt>
                      <c:pt idx="17505">
                        <c:v>8.7539999999999996</c:v>
                      </c:pt>
                      <c:pt idx="17506">
                        <c:v>8.7539999999999996</c:v>
                      </c:pt>
                      <c:pt idx="17507">
                        <c:v>8.7550000000000008</c:v>
                      </c:pt>
                      <c:pt idx="17508">
                        <c:v>8.7550000000000008</c:v>
                      </c:pt>
                      <c:pt idx="17509">
                        <c:v>8.7560000000000002</c:v>
                      </c:pt>
                      <c:pt idx="17510">
                        <c:v>8.7560000000000002</c:v>
                      </c:pt>
                      <c:pt idx="17511">
                        <c:v>8.7569999999999997</c:v>
                      </c:pt>
                      <c:pt idx="17512">
                        <c:v>8.7569999999999997</c:v>
                      </c:pt>
                      <c:pt idx="17513">
                        <c:v>8.7579999999999991</c:v>
                      </c:pt>
                      <c:pt idx="17514">
                        <c:v>8.7579999999999991</c:v>
                      </c:pt>
                      <c:pt idx="17515">
                        <c:v>8.7590000000000003</c:v>
                      </c:pt>
                      <c:pt idx="17516">
                        <c:v>8.7590000000000003</c:v>
                      </c:pt>
                      <c:pt idx="17517">
                        <c:v>8.76</c:v>
                      </c:pt>
                      <c:pt idx="17518">
                        <c:v>8.76</c:v>
                      </c:pt>
                      <c:pt idx="17519">
                        <c:v>8.7609999999999992</c:v>
                      </c:pt>
                      <c:pt idx="17520">
                        <c:v>8.7609999999999992</c:v>
                      </c:pt>
                      <c:pt idx="17521">
                        <c:v>8.7620000000000005</c:v>
                      </c:pt>
                      <c:pt idx="17522">
                        <c:v>8.7620000000000005</c:v>
                      </c:pt>
                      <c:pt idx="17523">
                        <c:v>8.7629999999999999</c:v>
                      </c:pt>
                      <c:pt idx="17524">
                        <c:v>8.7629999999999999</c:v>
                      </c:pt>
                      <c:pt idx="17525">
                        <c:v>8.7639999999999993</c:v>
                      </c:pt>
                      <c:pt idx="17526">
                        <c:v>8.7639999999999993</c:v>
                      </c:pt>
                      <c:pt idx="17527">
                        <c:v>8.7650000000000006</c:v>
                      </c:pt>
                      <c:pt idx="17528">
                        <c:v>8.7650000000000006</c:v>
                      </c:pt>
                      <c:pt idx="17529">
                        <c:v>8.766</c:v>
                      </c:pt>
                      <c:pt idx="17530">
                        <c:v>8.766</c:v>
                      </c:pt>
                      <c:pt idx="17531">
                        <c:v>8.7669999999999995</c:v>
                      </c:pt>
                      <c:pt idx="17532">
                        <c:v>8.7669999999999995</c:v>
                      </c:pt>
                      <c:pt idx="17533">
                        <c:v>8.7680000000000007</c:v>
                      </c:pt>
                      <c:pt idx="17534">
                        <c:v>8.7680000000000007</c:v>
                      </c:pt>
                      <c:pt idx="17535">
                        <c:v>8.7690000000000001</c:v>
                      </c:pt>
                      <c:pt idx="17536">
                        <c:v>8.7690000000000001</c:v>
                      </c:pt>
                      <c:pt idx="17537">
                        <c:v>8.77</c:v>
                      </c:pt>
                      <c:pt idx="17538">
                        <c:v>8.77</c:v>
                      </c:pt>
                      <c:pt idx="17539">
                        <c:v>8.7710000000000008</c:v>
                      </c:pt>
                      <c:pt idx="17540">
                        <c:v>8.7710000000000008</c:v>
                      </c:pt>
                      <c:pt idx="17541">
                        <c:v>8.7720000000000002</c:v>
                      </c:pt>
                      <c:pt idx="17542">
                        <c:v>8.7720000000000002</c:v>
                      </c:pt>
                      <c:pt idx="17543">
                        <c:v>8.7729999999999997</c:v>
                      </c:pt>
                      <c:pt idx="17544">
                        <c:v>8.7729999999999997</c:v>
                      </c:pt>
                      <c:pt idx="17545">
                        <c:v>8.7739999999999991</c:v>
                      </c:pt>
                      <c:pt idx="17546">
                        <c:v>8.7739999999999991</c:v>
                      </c:pt>
                      <c:pt idx="17547">
                        <c:v>8.7750000000000004</c:v>
                      </c:pt>
                      <c:pt idx="17548">
                        <c:v>8.7750000000000004</c:v>
                      </c:pt>
                      <c:pt idx="17549">
                        <c:v>8.7759999999999998</c:v>
                      </c:pt>
                      <c:pt idx="17550">
                        <c:v>8.7759999999999998</c:v>
                      </c:pt>
                      <c:pt idx="17551">
                        <c:v>8.7769999999999992</c:v>
                      </c:pt>
                      <c:pt idx="17552">
                        <c:v>8.7769999999999992</c:v>
                      </c:pt>
                      <c:pt idx="17553">
                        <c:v>8.7780000000000005</c:v>
                      </c:pt>
                      <c:pt idx="17554">
                        <c:v>8.7780000000000005</c:v>
                      </c:pt>
                      <c:pt idx="17555">
                        <c:v>8.7789999999999999</c:v>
                      </c:pt>
                      <c:pt idx="17556">
                        <c:v>8.7789999999999999</c:v>
                      </c:pt>
                      <c:pt idx="17557">
                        <c:v>8.7799999999999994</c:v>
                      </c:pt>
                      <c:pt idx="17558">
                        <c:v>8.7799999999999994</c:v>
                      </c:pt>
                      <c:pt idx="17559">
                        <c:v>8.7810000000000006</c:v>
                      </c:pt>
                      <c:pt idx="17560">
                        <c:v>8.7810000000000006</c:v>
                      </c:pt>
                      <c:pt idx="17561">
                        <c:v>8.782</c:v>
                      </c:pt>
                      <c:pt idx="17562">
                        <c:v>8.782</c:v>
                      </c:pt>
                      <c:pt idx="17563">
                        <c:v>8.7829999999999995</c:v>
                      </c:pt>
                      <c:pt idx="17564">
                        <c:v>8.7829999999999995</c:v>
                      </c:pt>
                      <c:pt idx="17565">
                        <c:v>8.7840000000000007</c:v>
                      </c:pt>
                      <c:pt idx="17566">
                        <c:v>8.7840000000000007</c:v>
                      </c:pt>
                      <c:pt idx="17567">
                        <c:v>8.7850000000000001</c:v>
                      </c:pt>
                      <c:pt idx="17568">
                        <c:v>8.7850000000000001</c:v>
                      </c:pt>
                      <c:pt idx="17569">
                        <c:v>8.7859999999999996</c:v>
                      </c:pt>
                      <c:pt idx="17570">
                        <c:v>8.7859999999999996</c:v>
                      </c:pt>
                      <c:pt idx="17571">
                        <c:v>8.7870000000000008</c:v>
                      </c:pt>
                      <c:pt idx="17572">
                        <c:v>8.7870000000000008</c:v>
                      </c:pt>
                      <c:pt idx="17573">
                        <c:v>8.7880000000000003</c:v>
                      </c:pt>
                      <c:pt idx="17574">
                        <c:v>8.7880000000000003</c:v>
                      </c:pt>
                      <c:pt idx="17575">
                        <c:v>8.7889999999999997</c:v>
                      </c:pt>
                      <c:pt idx="17576">
                        <c:v>8.7889999999999997</c:v>
                      </c:pt>
                      <c:pt idx="17577">
                        <c:v>8.7899999999999991</c:v>
                      </c:pt>
                      <c:pt idx="17578">
                        <c:v>8.7899999999999991</c:v>
                      </c:pt>
                      <c:pt idx="17579">
                        <c:v>8.7910000000000004</c:v>
                      </c:pt>
                      <c:pt idx="17580">
                        <c:v>8.7910000000000004</c:v>
                      </c:pt>
                      <c:pt idx="17581">
                        <c:v>8.7919999999999998</c:v>
                      </c:pt>
                      <c:pt idx="17582">
                        <c:v>8.7919999999999998</c:v>
                      </c:pt>
                      <c:pt idx="17583">
                        <c:v>8.7929999999999993</c:v>
                      </c:pt>
                      <c:pt idx="17584">
                        <c:v>8.7929999999999993</c:v>
                      </c:pt>
                      <c:pt idx="17585">
                        <c:v>8.7940000000000005</c:v>
                      </c:pt>
                      <c:pt idx="17586">
                        <c:v>8.7940000000000005</c:v>
                      </c:pt>
                      <c:pt idx="17587">
                        <c:v>8.7949999999999999</c:v>
                      </c:pt>
                      <c:pt idx="17588">
                        <c:v>8.7949999999999999</c:v>
                      </c:pt>
                      <c:pt idx="17589">
                        <c:v>8.7959999999999994</c:v>
                      </c:pt>
                      <c:pt idx="17590">
                        <c:v>8.7959999999999994</c:v>
                      </c:pt>
                      <c:pt idx="17591">
                        <c:v>8.7970000000000006</c:v>
                      </c:pt>
                      <c:pt idx="17592">
                        <c:v>8.7970000000000006</c:v>
                      </c:pt>
                      <c:pt idx="17593">
                        <c:v>8.798</c:v>
                      </c:pt>
                      <c:pt idx="17594">
                        <c:v>8.798</c:v>
                      </c:pt>
                      <c:pt idx="17595">
                        <c:v>8.7989999999999995</c:v>
                      </c:pt>
                      <c:pt idx="17596">
                        <c:v>8.7989999999999995</c:v>
                      </c:pt>
                      <c:pt idx="17597">
                        <c:v>8.8000000000000007</c:v>
                      </c:pt>
                      <c:pt idx="17598">
                        <c:v>8.8000000000000007</c:v>
                      </c:pt>
                      <c:pt idx="17599">
                        <c:v>8.8010000000000002</c:v>
                      </c:pt>
                      <c:pt idx="17600">
                        <c:v>8.8010000000000002</c:v>
                      </c:pt>
                      <c:pt idx="17601">
                        <c:v>8.8019999999999996</c:v>
                      </c:pt>
                      <c:pt idx="17602">
                        <c:v>8.8019999999999996</c:v>
                      </c:pt>
                      <c:pt idx="17603">
                        <c:v>8.8030000000000008</c:v>
                      </c:pt>
                      <c:pt idx="17604">
                        <c:v>8.8030000000000008</c:v>
                      </c:pt>
                      <c:pt idx="17605">
                        <c:v>8.8040000000000003</c:v>
                      </c:pt>
                      <c:pt idx="17606">
                        <c:v>8.8040000000000003</c:v>
                      </c:pt>
                      <c:pt idx="17607">
                        <c:v>8.8049999999999997</c:v>
                      </c:pt>
                      <c:pt idx="17608">
                        <c:v>8.8049999999999997</c:v>
                      </c:pt>
                      <c:pt idx="17609">
                        <c:v>8.8059999999999992</c:v>
                      </c:pt>
                      <c:pt idx="17610">
                        <c:v>8.8059999999999992</c:v>
                      </c:pt>
                      <c:pt idx="17611">
                        <c:v>8.8070000000000004</c:v>
                      </c:pt>
                      <c:pt idx="17612">
                        <c:v>8.8070000000000004</c:v>
                      </c:pt>
                      <c:pt idx="17613">
                        <c:v>8.8079999999999998</c:v>
                      </c:pt>
                      <c:pt idx="17614">
                        <c:v>8.8079999999999998</c:v>
                      </c:pt>
                      <c:pt idx="17615">
                        <c:v>8.8089999999999993</c:v>
                      </c:pt>
                      <c:pt idx="17616">
                        <c:v>8.8089999999999993</c:v>
                      </c:pt>
                      <c:pt idx="17617">
                        <c:v>8.81</c:v>
                      </c:pt>
                      <c:pt idx="17618">
                        <c:v>8.81</c:v>
                      </c:pt>
                      <c:pt idx="17619">
                        <c:v>8.8109999999999999</c:v>
                      </c:pt>
                      <c:pt idx="17620">
                        <c:v>8.8109999999999999</c:v>
                      </c:pt>
                      <c:pt idx="17621">
                        <c:v>8.8119999999999994</c:v>
                      </c:pt>
                      <c:pt idx="17622">
                        <c:v>8.8119999999999994</c:v>
                      </c:pt>
                      <c:pt idx="17623">
                        <c:v>8.8130000000000006</c:v>
                      </c:pt>
                      <c:pt idx="17624">
                        <c:v>8.8130000000000006</c:v>
                      </c:pt>
                      <c:pt idx="17625">
                        <c:v>8.8140000000000001</c:v>
                      </c:pt>
                      <c:pt idx="17626">
                        <c:v>8.8140000000000001</c:v>
                      </c:pt>
                      <c:pt idx="17627">
                        <c:v>8.8149999999999995</c:v>
                      </c:pt>
                      <c:pt idx="17628">
                        <c:v>8.8149999999999995</c:v>
                      </c:pt>
                      <c:pt idx="17629">
                        <c:v>8.8160000000000007</c:v>
                      </c:pt>
                      <c:pt idx="17630">
                        <c:v>8.8160000000000007</c:v>
                      </c:pt>
                      <c:pt idx="17631">
                        <c:v>8.8170000000000002</c:v>
                      </c:pt>
                      <c:pt idx="17632">
                        <c:v>8.8170000000000002</c:v>
                      </c:pt>
                      <c:pt idx="17633">
                        <c:v>8.8179999999999996</c:v>
                      </c:pt>
                      <c:pt idx="17634">
                        <c:v>8.8179999999999996</c:v>
                      </c:pt>
                      <c:pt idx="17635">
                        <c:v>8.8190000000000008</c:v>
                      </c:pt>
                      <c:pt idx="17636">
                        <c:v>8.8190000000000008</c:v>
                      </c:pt>
                      <c:pt idx="17637">
                        <c:v>8.82</c:v>
                      </c:pt>
                      <c:pt idx="17638">
                        <c:v>8.82</c:v>
                      </c:pt>
                      <c:pt idx="17639">
                        <c:v>8.8209999999999997</c:v>
                      </c:pt>
                      <c:pt idx="17640">
                        <c:v>8.8209999999999997</c:v>
                      </c:pt>
                      <c:pt idx="17641">
                        <c:v>8.8219999999999992</c:v>
                      </c:pt>
                      <c:pt idx="17642">
                        <c:v>8.8219999999999992</c:v>
                      </c:pt>
                      <c:pt idx="17643">
                        <c:v>8.8230000000000004</c:v>
                      </c:pt>
                      <c:pt idx="17644">
                        <c:v>8.8230000000000004</c:v>
                      </c:pt>
                      <c:pt idx="17645">
                        <c:v>8.8239999999999998</c:v>
                      </c:pt>
                      <c:pt idx="17646">
                        <c:v>8.8239999999999998</c:v>
                      </c:pt>
                      <c:pt idx="17647">
                        <c:v>8.8249999999999993</c:v>
                      </c:pt>
                      <c:pt idx="17648">
                        <c:v>8.8249999999999993</c:v>
                      </c:pt>
                      <c:pt idx="17649">
                        <c:v>8.8260000000000005</c:v>
                      </c:pt>
                      <c:pt idx="17650">
                        <c:v>8.8260000000000005</c:v>
                      </c:pt>
                      <c:pt idx="17651">
                        <c:v>8.827</c:v>
                      </c:pt>
                      <c:pt idx="17652">
                        <c:v>8.827</c:v>
                      </c:pt>
                      <c:pt idx="17653">
                        <c:v>8.8279999999999994</c:v>
                      </c:pt>
                      <c:pt idx="17654">
                        <c:v>8.8279999999999994</c:v>
                      </c:pt>
                      <c:pt idx="17655">
                        <c:v>8.8290000000000006</c:v>
                      </c:pt>
                      <c:pt idx="17656">
                        <c:v>8.8290000000000006</c:v>
                      </c:pt>
                      <c:pt idx="17657">
                        <c:v>8.83</c:v>
                      </c:pt>
                      <c:pt idx="17658">
                        <c:v>8.83</c:v>
                      </c:pt>
                      <c:pt idx="17659">
                        <c:v>8.8309999999999995</c:v>
                      </c:pt>
                      <c:pt idx="17660">
                        <c:v>8.8309999999999995</c:v>
                      </c:pt>
                      <c:pt idx="17661">
                        <c:v>8.8320000000000007</c:v>
                      </c:pt>
                      <c:pt idx="17662">
                        <c:v>8.8320000000000007</c:v>
                      </c:pt>
                      <c:pt idx="17663">
                        <c:v>8.8330000000000002</c:v>
                      </c:pt>
                      <c:pt idx="17664">
                        <c:v>8.8330000000000002</c:v>
                      </c:pt>
                      <c:pt idx="17665">
                        <c:v>8.8339999999999996</c:v>
                      </c:pt>
                      <c:pt idx="17666">
                        <c:v>8.8339999999999996</c:v>
                      </c:pt>
                      <c:pt idx="17667">
                        <c:v>8.8350000000000009</c:v>
                      </c:pt>
                      <c:pt idx="17668">
                        <c:v>8.8350000000000009</c:v>
                      </c:pt>
                      <c:pt idx="17669">
                        <c:v>8.8360000000000003</c:v>
                      </c:pt>
                      <c:pt idx="17670">
                        <c:v>8.8360000000000003</c:v>
                      </c:pt>
                      <c:pt idx="17671">
                        <c:v>8.8369999999999997</c:v>
                      </c:pt>
                      <c:pt idx="17672">
                        <c:v>8.8369999999999997</c:v>
                      </c:pt>
                      <c:pt idx="17673">
                        <c:v>8.8379999999999992</c:v>
                      </c:pt>
                      <c:pt idx="17674">
                        <c:v>8.8379999999999992</c:v>
                      </c:pt>
                      <c:pt idx="17675">
                        <c:v>8.8390000000000004</c:v>
                      </c:pt>
                      <c:pt idx="17676">
                        <c:v>8.8390000000000004</c:v>
                      </c:pt>
                      <c:pt idx="17677">
                        <c:v>8.84</c:v>
                      </c:pt>
                      <c:pt idx="17678">
                        <c:v>8.84</c:v>
                      </c:pt>
                      <c:pt idx="17679">
                        <c:v>8.8409999999999993</c:v>
                      </c:pt>
                      <c:pt idx="17680">
                        <c:v>8.8409999999999993</c:v>
                      </c:pt>
                      <c:pt idx="17681">
                        <c:v>8.8420000000000005</c:v>
                      </c:pt>
                      <c:pt idx="17682">
                        <c:v>8.8420000000000005</c:v>
                      </c:pt>
                      <c:pt idx="17683">
                        <c:v>8.843</c:v>
                      </c:pt>
                      <c:pt idx="17684">
                        <c:v>8.843</c:v>
                      </c:pt>
                      <c:pt idx="17685">
                        <c:v>8.8439999999999994</c:v>
                      </c:pt>
                      <c:pt idx="17686">
                        <c:v>8.8439999999999994</c:v>
                      </c:pt>
                      <c:pt idx="17687">
                        <c:v>8.8450000000000006</c:v>
                      </c:pt>
                      <c:pt idx="17688">
                        <c:v>8.8450000000000006</c:v>
                      </c:pt>
                      <c:pt idx="17689">
                        <c:v>8.8460000000000001</c:v>
                      </c:pt>
                      <c:pt idx="17690">
                        <c:v>8.8460000000000001</c:v>
                      </c:pt>
                      <c:pt idx="17691">
                        <c:v>8.8469999999999995</c:v>
                      </c:pt>
                      <c:pt idx="17692">
                        <c:v>8.8469999999999995</c:v>
                      </c:pt>
                      <c:pt idx="17693">
                        <c:v>8.8480000000000008</c:v>
                      </c:pt>
                      <c:pt idx="17694">
                        <c:v>8.8480000000000008</c:v>
                      </c:pt>
                      <c:pt idx="17695">
                        <c:v>8.8490000000000002</c:v>
                      </c:pt>
                      <c:pt idx="17696">
                        <c:v>8.8490000000000002</c:v>
                      </c:pt>
                      <c:pt idx="17697">
                        <c:v>8.85</c:v>
                      </c:pt>
                      <c:pt idx="17698">
                        <c:v>8.85</c:v>
                      </c:pt>
                      <c:pt idx="17699">
                        <c:v>8.8510000000000009</c:v>
                      </c:pt>
                      <c:pt idx="17700">
                        <c:v>8.8510000000000009</c:v>
                      </c:pt>
                      <c:pt idx="17701">
                        <c:v>8.8520000000000003</c:v>
                      </c:pt>
                      <c:pt idx="17702">
                        <c:v>8.8520000000000003</c:v>
                      </c:pt>
                      <c:pt idx="17703">
                        <c:v>8.8529999999999998</c:v>
                      </c:pt>
                      <c:pt idx="17704">
                        <c:v>8.8529999999999998</c:v>
                      </c:pt>
                      <c:pt idx="17705">
                        <c:v>8.8539999999999992</c:v>
                      </c:pt>
                      <c:pt idx="17706">
                        <c:v>8.8539999999999992</c:v>
                      </c:pt>
                      <c:pt idx="17707">
                        <c:v>8.8550000000000004</c:v>
                      </c:pt>
                      <c:pt idx="17708">
                        <c:v>8.8550000000000004</c:v>
                      </c:pt>
                      <c:pt idx="17709">
                        <c:v>8.8559999999999999</c:v>
                      </c:pt>
                      <c:pt idx="17710">
                        <c:v>8.8559999999999999</c:v>
                      </c:pt>
                      <c:pt idx="17711">
                        <c:v>8.8569999999999993</c:v>
                      </c:pt>
                      <c:pt idx="17712">
                        <c:v>8.8569999999999993</c:v>
                      </c:pt>
                      <c:pt idx="17713">
                        <c:v>8.8580000000000005</c:v>
                      </c:pt>
                      <c:pt idx="17714">
                        <c:v>8.8580000000000005</c:v>
                      </c:pt>
                      <c:pt idx="17715">
                        <c:v>8.859</c:v>
                      </c:pt>
                      <c:pt idx="17716">
                        <c:v>8.859</c:v>
                      </c:pt>
                      <c:pt idx="17717">
                        <c:v>8.86</c:v>
                      </c:pt>
                      <c:pt idx="17718">
                        <c:v>8.86</c:v>
                      </c:pt>
                      <c:pt idx="17719">
                        <c:v>8.8610000000000007</c:v>
                      </c:pt>
                      <c:pt idx="17720">
                        <c:v>8.8610000000000007</c:v>
                      </c:pt>
                      <c:pt idx="17721">
                        <c:v>8.8620000000000001</c:v>
                      </c:pt>
                      <c:pt idx="17722">
                        <c:v>8.8620000000000001</c:v>
                      </c:pt>
                      <c:pt idx="17723">
                        <c:v>8.8629999999999995</c:v>
                      </c:pt>
                      <c:pt idx="17724">
                        <c:v>8.8629999999999995</c:v>
                      </c:pt>
                      <c:pt idx="17725">
                        <c:v>8.8640000000000008</c:v>
                      </c:pt>
                      <c:pt idx="17726">
                        <c:v>8.8640000000000008</c:v>
                      </c:pt>
                      <c:pt idx="17727">
                        <c:v>8.8650000000000002</c:v>
                      </c:pt>
                      <c:pt idx="17728">
                        <c:v>8.8650000000000002</c:v>
                      </c:pt>
                      <c:pt idx="17729">
                        <c:v>8.8659999999999997</c:v>
                      </c:pt>
                      <c:pt idx="17730">
                        <c:v>8.8659999999999997</c:v>
                      </c:pt>
                      <c:pt idx="17731">
                        <c:v>8.8670000000000009</c:v>
                      </c:pt>
                      <c:pt idx="17732">
                        <c:v>8.8670000000000009</c:v>
                      </c:pt>
                      <c:pt idx="17733">
                        <c:v>8.8680000000000003</c:v>
                      </c:pt>
                      <c:pt idx="17734">
                        <c:v>8.8680000000000003</c:v>
                      </c:pt>
                      <c:pt idx="17735">
                        <c:v>8.8689999999999998</c:v>
                      </c:pt>
                      <c:pt idx="17736">
                        <c:v>8.8689999999999998</c:v>
                      </c:pt>
                      <c:pt idx="17737">
                        <c:v>8.8699999999999992</c:v>
                      </c:pt>
                      <c:pt idx="17738">
                        <c:v>8.8699999999999992</c:v>
                      </c:pt>
                      <c:pt idx="17739">
                        <c:v>8.8710000000000004</c:v>
                      </c:pt>
                      <c:pt idx="17740">
                        <c:v>8.8710000000000004</c:v>
                      </c:pt>
                      <c:pt idx="17741">
                        <c:v>8.8719999999999999</c:v>
                      </c:pt>
                      <c:pt idx="17742">
                        <c:v>8.8719999999999999</c:v>
                      </c:pt>
                      <c:pt idx="17743">
                        <c:v>8.8729999999999993</c:v>
                      </c:pt>
                      <c:pt idx="17744">
                        <c:v>8.8729999999999993</c:v>
                      </c:pt>
                      <c:pt idx="17745">
                        <c:v>8.8740000000000006</c:v>
                      </c:pt>
                      <c:pt idx="17746">
                        <c:v>8.8740000000000006</c:v>
                      </c:pt>
                      <c:pt idx="17747">
                        <c:v>8.875</c:v>
                      </c:pt>
                      <c:pt idx="17748">
                        <c:v>8.875</c:v>
                      </c:pt>
                      <c:pt idx="17749">
                        <c:v>8.8759999999999994</c:v>
                      </c:pt>
                      <c:pt idx="17750">
                        <c:v>8.8759999999999994</c:v>
                      </c:pt>
                      <c:pt idx="17751">
                        <c:v>8.8770000000000007</c:v>
                      </c:pt>
                      <c:pt idx="17752">
                        <c:v>8.8770000000000007</c:v>
                      </c:pt>
                      <c:pt idx="17753">
                        <c:v>8.8780000000000001</c:v>
                      </c:pt>
                      <c:pt idx="17754">
                        <c:v>8.8780000000000001</c:v>
                      </c:pt>
                      <c:pt idx="17755">
                        <c:v>8.8789999999999996</c:v>
                      </c:pt>
                      <c:pt idx="17756">
                        <c:v>8.8789999999999996</c:v>
                      </c:pt>
                      <c:pt idx="17757">
                        <c:v>8.8800000000000008</c:v>
                      </c:pt>
                      <c:pt idx="17758">
                        <c:v>8.8800000000000008</c:v>
                      </c:pt>
                      <c:pt idx="17759">
                        <c:v>8.8810000000000002</c:v>
                      </c:pt>
                      <c:pt idx="17760">
                        <c:v>8.8810000000000002</c:v>
                      </c:pt>
                      <c:pt idx="17761">
                        <c:v>8.8819999999999997</c:v>
                      </c:pt>
                      <c:pt idx="17762">
                        <c:v>8.8819999999999997</c:v>
                      </c:pt>
                      <c:pt idx="17763">
                        <c:v>8.8829999999999991</c:v>
                      </c:pt>
                      <c:pt idx="17764">
                        <c:v>8.8829999999999991</c:v>
                      </c:pt>
                      <c:pt idx="17765">
                        <c:v>8.8840000000000003</c:v>
                      </c:pt>
                      <c:pt idx="17766">
                        <c:v>8.8840000000000003</c:v>
                      </c:pt>
                      <c:pt idx="17767">
                        <c:v>8.8849999999999998</c:v>
                      </c:pt>
                      <c:pt idx="17768">
                        <c:v>8.8849999999999998</c:v>
                      </c:pt>
                      <c:pt idx="17769">
                        <c:v>8.8859999999999992</c:v>
                      </c:pt>
                      <c:pt idx="17770">
                        <c:v>8.8859999999999992</c:v>
                      </c:pt>
                      <c:pt idx="17771">
                        <c:v>8.8870000000000005</c:v>
                      </c:pt>
                      <c:pt idx="17772">
                        <c:v>8.8870000000000005</c:v>
                      </c:pt>
                      <c:pt idx="17773">
                        <c:v>8.8879999999999999</c:v>
                      </c:pt>
                      <c:pt idx="17774">
                        <c:v>8.8879999999999999</c:v>
                      </c:pt>
                      <c:pt idx="17775">
                        <c:v>8.8889999999999993</c:v>
                      </c:pt>
                      <c:pt idx="17776">
                        <c:v>8.8889999999999993</c:v>
                      </c:pt>
                      <c:pt idx="17777">
                        <c:v>8.89</c:v>
                      </c:pt>
                      <c:pt idx="17778">
                        <c:v>8.89</c:v>
                      </c:pt>
                      <c:pt idx="17779">
                        <c:v>8.891</c:v>
                      </c:pt>
                      <c:pt idx="17780">
                        <c:v>8.891</c:v>
                      </c:pt>
                      <c:pt idx="17781">
                        <c:v>8.8919999999999995</c:v>
                      </c:pt>
                      <c:pt idx="17782">
                        <c:v>8.8919999999999995</c:v>
                      </c:pt>
                      <c:pt idx="17783">
                        <c:v>8.8930000000000007</c:v>
                      </c:pt>
                      <c:pt idx="17784">
                        <c:v>8.8930000000000007</c:v>
                      </c:pt>
                      <c:pt idx="17785">
                        <c:v>8.8940000000000001</c:v>
                      </c:pt>
                      <c:pt idx="17786">
                        <c:v>8.8940000000000001</c:v>
                      </c:pt>
                      <c:pt idx="17787">
                        <c:v>8.8949999999999996</c:v>
                      </c:pt>
                      <c:pt idx="17788">
                        <c:v>8.8949999999999996</c:v>
                      </c:pt>
                      <c:pt idx="17789">
                        <c:v>8.8960000000000008</c:v>
                      </c:pt>
                      <c:pt idx="17790">
                        <c:v>8.8960000000000008</c:v>
                      </c:pt>
                      <c:pt idx="17791">
                        <c:v>8.8970000000000002</c:v>
                      </c:pt>
                      <c:pt idx="17792">
                        <c:v>8.8970000000000002</c:v>
                      </c:pt>
                      <c:pt idx="17793">
                        <c:v>8.8979999999999997</c:v>
                      </c:pt>
                      <c:pt idx="17794">
                        <c:v>8.8979999999999997</c:v>
                      </c:pt>
                      <c:pt idx="17795">
                        <c:v>8.8989999999999991</c:v>
                      </c:pt>
                      <c:pt idx="17796">
                        <c:v>8.8989999999999991</c:v>
                      </c:pt>
                      <c:pt idx="17797">
                        <c:v>8.9</c:v>
                      </c:pt>
                      <c:pt idx="17798">
                        <c:v>8.9</c:v>
                      </c:pt>
                      <c:pt idx="17799">
                        <c:v>8.9009999999999998</c:v>
                      </c:pt>
                      <c:pt idx="17800">
                        <c:v>8.9009999999999998</c:v>
                      </c:pt>
                      <c:pt idx="17801">
                        <c:v>8.9019999999999992</c:v>
                      </c:pt>
                      <c:pt idx="17802">
                        <c:v>8.9019999999999992</c:v>
                      </c:pt>
                      <c:pt idx="17803">
                        <c:v>8.9030000000000005</c:v>
                      </c:pt>
                      <c:pt idx="17804">
                        <c:v>8.9030000000000005</c:v>
                      </c:pt>
                      <c:pt idx="17805">
                        <c:v>8.9039999999999999</c:v>
                      </c:pt>
                      <c:pt idx="17806">
                        <c:v>8.9039999999999999</c:v>
                      </c:pt>
                      <c:pt idx="17807">
                        <c:v>8.9049999999999994</c:v>
                      </c:pt>
                      <c:pt idx="17808">
                        <c:v>8.9049999999999994</c:v>
                      </c:pt>
                      <c:pt idx="17809">
                        <c:v>8.9060000000000006</c:v>
                      </c:pt>
                      <c:pt idx="17810">
                        <c:v>8.9060000000000006</c:v>
                      </c:pt>
                      <c:pt idx="17811">
                        <c:v>8.907</c:v>
                      </c:pt>
                      <c:pt idx="17812">
                        <c:v>8.907</c:v>
                      </c:pt>
                      <c:pt idx="17813">
                        <c:v>8.9079999999999995</c:v>
                      </c:pt>
                      <c:pt idx="17814">
                        <c:v>8.9079999999999995</c:v>
                      </c:pt>
                      <c:pt idx="17815">
                        <c:v>8.9090000000000007</c:v>
                      </c:pt>
                      <c:pt idx="17816">
                        <c:v>8.9090000000000007</c:v>
                      </c:pt>
                      <c:pt idx="17817">
                        <c:v>8.91</c:v>
                      </c:pt>
                      <c:pt idx="17818">
                        <c:v>8.91</c:v>
                      </c:pt>
                      <c:pt idx="17819">
                        <c:v>8.9109999999999996</c:v>
                      </c:pt>
                      <c:pt idx="17820">
                        <c:v>8.9109999999999996</c:v>
                      </c:pt>
                      <c:pt idx="17821">
                        <c:v>8.9120000000000008</c:v>
                      </c:pt>
                      <c:pt idx="17822">
                        <c:v>8.9120000000000008</c:v>
                      </c:pt>
                      <c:pt idx="17823">
                        <c:v>8.9130000000000003</c:v>
                      </c:pt>
                      <c:pt idx="17824">
                        <c:v>8.9130000000000003</c:v>
                      </c:pt>
                      <c:pt idx="17825">
                        <c:v>8.9139999999999997</c:v>
                      </c:pt>
                      <c:pt idx="17826">
                        <c:v>8.9139999999999997</c:v>
                      </c:pt>
                      <c:pt idx="17827">
                        <c:v>8.9149999999999991</c:v>
                      </c:pt>
                      <c:pt idx="17828">
                        <c:v>8.9149999999999991</c:v>
                      </c:pt>
                      <c:pt idx="17829">
                        <c:v>8.9160000000000004</c:v>
                      </c:pt>
                      <c:pt idx="17830">
                        <c:v>8.9160000000000004</c:v>
                      </c:pt>
                      <c:pt idx="17831">
                        <c:v>8.9169999999999998</c:v>
                      </c:pt>
                      <c:pt idx="17832">
                        <c:v>8.9169999999999998</c:v>
                      </c:pt>
                      <c:pt idx="17833">
                        <c:v>8.9179999999999993</c:v>
                      </c:pt>
                      <c:pt idx="17834">
                        <c:v>8.9179999999999993</c:v>
                      </c:pt>
                      <c:pt idx="17835">
                        <c:v>8.9190000000000005</c:v>
                      </c:pt>
                      <c:pt idx="17836">
                        <c:v>8.9190000000000005</c:v>
                      </c:pt>
                      <c:pt idx="17837">
                        <c:v>8.92</c:v>
                      </c:pt>
                      <c:pt idx="17838">
                        <c:v>8.92</c:v>
                      </c:pt>
                      <c:pt idx="17839">
                        <c:v>8.9209999999999994</c:v>
                      </c:pt>
                      <c:pt idx="17840">
                        <c:v>8.9209999999999994</c:v>
                      </c:pt>
                      <c:pt idx="17841">
                        <c:v>8.9220000000000006</c:v>
                      </c:pt>
                      <c:pt idx="17842">
                        <c:v>8.9220000000000006</c:v>
                      </c:pt>
                      <c:pt idx="17843">
                        <c:v>8.923</c:v>
                      </c:pt>
                      <c:pt idx="17844">
                        <c:v>8.923</c:v>
                      </c:pt>
                      <c:pt idx="17845">
                        <c:v>8.9239999999999995</c:v>
                      </c:pt>
                      <c:pt idx="17846">
                        <c:v>8.9239999999999995</c:v>
                      </c:pt>
                      <c:pt idx="17847">
                        <c:v>8.9250000000000007</c:v>
                      </c:pt>
                      <c:pt idx="17848">
                        <c:v>8.9250000000000007</c:v>
                      </c:pt>
                      <c:pt idx="17849">
                        <c:v>8.9260000000000002</c:v>
                      </c:pt>
                      <c:pt idx="17850">
                        <c:v>8.9260000000000002</c:v>
                      </c:pt>
                      <c:pt idx="17851">
                        <c:v>8.9269999999999996</c:v>
                      </c:pt>
                      <c:pt idx="17852">
                        <c:v>8.9269999999999996</c:v>
                      </c:pt>
                      <c:pt idx="17853">
                        <c:v>8.9280000000000008</c:v>
                      </c:pt>
                      <c:pt idx="17854">
                        <c:v>8.9280000000000008</c:v>
                      </c:pt>
                      <c:pt idx="17855">
                        <c:v>8.9290000000000003</c:v>
                      </c:pt>
                      <c:pt idx="17856">
                        <c:v>8.9290000000000003</c:v>
                      </c:pt>
                      <c:pt idx="17857">
                        <c:v>8.93</c:v>
                      </c:pt>
                      <c:pt idx="17858">
                        <c:v>8.93</c:v>
                      </c:pt>
                      <c:pt idx="17859">
                        <c:v>8.9309999999999992</c:v>
                      </c:pt>
                      <c:pt idx="17860">
                        <c:v>8.9309999999999992</c:v>
                      </c:pt>
                      <c:pt idx="17861">
                        <c:v>8.9320000000000004</c:v>
                      </c:pt>
                      <c:pt idx="17862">
                        <c:v>8.9320000000000004</c:v>
                      </c:pt>
                      <c:pt idx="17863">
                        <c:v>8.9329999999999998</c:v>
                      </c:pt>
                      <c:pt idx="17864">
                        <c:v>8.9329999999999998</c:v>
                      </c:pt>
                      <c:pt idx="17865">
                        <c:v>8.9339999999999993</c:v>
                      </c:pt>
                      <c:pt idx="17866">
                        <c:v>8.9339999999999993</c:v>
                      </c:pt>
                      <c:pt idx="17867">
                        <c:v>8.9350000000000005</c:v>
                      </c:pt>
                      <c:pt idx="17868">
                        <c:v>8.9350000000000005</c:v>
                      </c:pt>
                      <c:pt idx="17869">
                        <c:v>8.9359999999999999</c:v>
                      </c:pt>
                      <c:pt idx="17870">
                        <c:v>8.9359999999999999</c:v>
                      </c:pt>
                      <c:pt idx="17871">
                        <c:v>8.9369999999999994</c:v>
                      </c:pt>
                      <c:pt idx="17872">
                        <c:v>8.9369999999999994</c:v>
                      </c:pt>
                      <c:pt idx="17873">
                        <c:v>8.9380000000000006</c:v>
                      </c:pt>
                      <c:pt idx="17874">
                        <c:v>8.9380000000000006</c:v>
                      </c:pt>
                      <c:pt idx="17875">
                        <c:v>8.9390000000000001</c:v>
                      </c:pt>
                      <c:pt idx="17876">
                        <c:v>8.9390000000000001</c:v>
                      </c:pt>
                      <c:pt idx="17877">
                        <c:v>8.94</c:v>
                      </c:pt>
                      <c:pt idx="17878">
                        <c:v>8.94</c:v>
                      </c:pt>
                      <c:pt idx="17879">
                        <c:v>8.9410000000000007</c:v>
                      </c:pt>
                      <c:pt idx="17880">
                        <c:v>8.9410000000000007</c:v>
                      </c:pt>
                      <c:pt idx="17881">
                        <c:v>8.9420000000000002</c:v>
                      </c:pt>
                      <c:pt idx="17882">
                        <c:v>8.9420000000000002</c:v>
                      </c:pt>
                      <c:pt idx="17883">
                        <c:v>8.9429999999999996</c:v>
                      </c:pt>
                      <c:pt idx="17884">
                        <c:v>8.9429999999999996</c:v>
                      </c:pt>
                      <c:pt idx="17885">
                        <c:v>8.9440000000000008</c:v>
                      </c:pt>
                      <c:pt idx="17886">
                        <c:v>8.9440000000000008</c:v>
                      </c:pt>
                      <c:pt idx="17887">
                        <c:v>8.9450000000000003</c:v>
                      </c:pt>
                      <c:pt idx="17888">
                        <c:v>8.9450000000000003</c:v>
                      </c:pt>
                      <c:pt idx="17889">
                        <c:v>8.9459999999999997</c:v>
                      </c:pt>
                      <c:pt idx="17890">
                        <c:v>8.9459999999999997</c:v>
                      </c:pt>
                      <c:pt idx="17891">
                        <c:v>8.9469999999999992</c:v>
                      </c:pt>
                      <c:pt idx="17892">
                        <c:v>8.9469999999999992</c:v>
                      </c:pt>
                      <c:pt idx="17893">
                        <c:v>8.9480000000000004</c:v>
                      </c:pt>
                      <c:pt idx="17894">
                        <c:v>8.9480000000000004</c:v>
                      </c:pt>
                      <c:pt idx="17895">
                        <c:v>8.9489999999999998</c:v>
                      </c:pt>
                      <c:pt idx="17896">
                        <c:v>8.9489999999999998</c:v>
                      </c:pt>
                      <c:pt idx="17897">
                        <c:v>8.9499999999999993</c:v>
                      </c:pt>
                      <c:pt idx="17898">
                        <c:v>8.9499999999999993</c:v>
                      </c:pt>
                      <c:pt idx="17899">
                        <c:v>8.9510000000000005</c:v>
                      </c:pt>
                      <c:pt idx="17900">
                        <c:v>8.9510000000000005</c:v>
                      </c:pt>
                      <c:pt idx="17901">
                        <c:v>8.952</c:v>
                      </c:pt>
                      <c:pt idx="17902">
                        <c:v>8.952</c:v>
                      </c:pt>
                      <c:pt idx="17903">
                        <c:v>8.9529999999999994</c:v>
                      </c:pt>
                      <c:pt idx="17904">
                        <c:v>8.9529999999999994</c:v>
                      </c:pt>
                      <c:pt idx="17905">
                        <c:v>8.9540000000000006</c:v>
                      </c:pt>
                      <c:pt idx="17906">
                        <c:v>8.9540000000000006</c:v>
                      </c:pt>
                      <c:pt idx="17907">
                        <c:v>8.9550000000000001</c:v>
                      </c:pt>
                      <c:pt idx="17908">
                        <c:v>8.9550000000000001</c:v>
                      </c:pt>
                      <c:pt idx="17909">
                        <c:v>8.9559999999999995</c:v>
                      </c:pt>
                      <c:pt idx="17910">
                        <c:v>8.9559999999999995</c:v>
                      </c:pt>
                      <c:pt idx="17911">
                        <c:v>8.9570000000000007</c:v>
                      </c:pt>
                      <c:pt idx="17912">
                        <c:v>8.9570000000000007</c:v>
                      </c:pt>
                      <c:pt idx="17913">
                        <c:v>8.9580000000000002</c:v>
                      </c:pt>
                      <c:pt idx="17914">
                        <c:v>8.9580000000000002</c:v>
                      </c:pt>
                      <c:pt idx="17915">
                        <c:v>8.9589999999999996</c:v>
                      </c:pt>
                      <c:pt idx="17916">
                        <c:v>8.9589999999999996</c:v>
                      </c:pt>
                      <c:pt idx="17917">
                        <c:v>8.9600000000000009</c:v>
                      </c:pt>
                      <c:pt idx="17918">
                        <c:v>8.9600000000000009</c:v>
                      </c:pt>
                      <c:pt idx="17919">
                        <c:v>8.9610000000000003</c:v>
                      </c:pt>
                      <c:pt idx="17920">
                        <c:v>8.9610000000000003</c:v>
                      </c:pt>
                      <c:pt idx="17921">
                        <c:v>8.9619999999999997</c:v>
                      </c:pt>
                      <c:pt idx="17922">
                        <c:v>8.9619999999999997</c:v>
                      </c:pt>
                      <c:pt idx="17923">
                        <c:v>8.9629999999999992</c:v>
                      </c:pt>
                      <c:pt idx="17924">
                        <c:v>8.9629999999999992</c:v>
                      </c:pt>
                      <c:pt idx="17925">
                        <c:v>8.9640000000000004</c:v>
                      </c:pt>
                      <c:pt idx="17926">
                        <c:v>8.9640000000000004</c:v>
                      </c:pt>
                      <c:pt idx="17927">
                        <c:v>8.9649999999999999</c:v>
                      </c:pt>
                      <c:pt idx="17928">
                        <c:v>8.9649999999999999</c:v>
                      </c:pt>
                      <c:pt idx="17929">
                        <c:v>8.9659999999999993</c:v>
                      </c:pt>
                      <c:pt idx="17930">
                        <c:v>8.9659999999999993</c:v>
                      </c:pt>
                      <c:pt idx="17931">
                        <c:v>8.9670000000000005</c:v>
                      </c:pt>
                      <c:pt idx="17932">
                        <c:v>8.9670000000000005</c:v>
                      </c:pt>
                      <c:pt idx="17933">
                        <c:v>8.968</c:v>
                      </c:pt>
                      <c:pt idx="17934">
                        <c:v>8.968</c:v>
                      </c:pt>
                      <c:pt idx="17935">
                        <c:v>8.9689999999999994</c:v>
                      </c:pt>
                      <c:pt idx="17936">
                        <c:v>8.9689999999999994</c:v>
                      </c:pt>
                      <c:pt idx="17937">
                        <c:v>8.9700000000000006</c:v>
                      </c:pt>
                      <c:pt idx="17938">
                        <c:v>8.9700000000000006</c:v>
                      </c:pt>
                      <c:pt idx="17939">
                        <c:v>8.9710000000000001</c:v>
                      </c:pt>
                      <c:pt idx="17940">
                        <c:v>8.9710000000000001</c:v>
                      </c:pt>
                      <c:pt idx="17941">
                        <c:v>8.9719999999999995</c:v>
                      </c:pt>
                      <c:pt idx="17942">
                        <c:v>8.9719999999999995</c:v>
                      </c:pt>
                      <c:pt idx="17943">
                        <c:v>8.9730000000000008</c:v>
                      </c:pt>
                      <c:pt idx="17944">
                        <c:v>8.9730000000000008</c:v>
                      </c:pt>
                      <c:pt idx="17945">
                        <c:v>8.9740000000000002</c:v>
                      </c:pt>
                      <c:pt idx="17946">
                        <c:v>8.9740000000000002</c:v>
                      </c:pt>
                      <c:pt idx="17947">
                        <c:v>8.9749999999999996</c:v>
                      </c:pt>
                      <c:pt idx="17948">
                        <c:v>8.9749999999999996</c:v>
                      </c:pt>
                      <c:pt idx="17949">
                        <c:v>8.9760000000000009</c:v>
                      </c:pt>
                      <c:pt idx="17950">
                        <c:v>8.9760000000000009</c:v>
                      </c:pt>
                      <c:pt idx="17951">
                        <c:v>8.9770000000000003</c:v>
                      </c:pt>
                      <c:pt idx="17952">
                        <c:v>8.9770000000000003</c:v>
                      </c:pt>
                      <c:pt idx="17953">
                        <c:v>8.9779999999999998</c:v>
                      </c:pt>
                      <c:pt idx="17954">
                        <c:v>8.9779999999999998</c:v>
                      </c:pt>
                      <c:pt idx="17955">
                        <c:v>8.9789999999999992</c:v>
                      </c:pt>
                      <c:pt idx="17956">
                        <c:v>8.9789999999999992</c:v>
                      </c:pt>
                      <c:pt idx="17957">
                        <c:v>8.98</c:v>
                      </c:pt>
                      <c:pt idx="17958">
                        <c:v>8.98</c:v>
                      </c:pt>
                      <c:pt idx="17959">
                        <c:v>8.9809999999999999</c:v>
                      </c:pt>
                      <c:pt idx="17960">
                        <c:v>8.9809999999999999</c:v>
                      </c:pt>
                      <c:pt idx="17961">
                        <c:v>8.9819999999999993</c:v>
                      </c:pt>
                      <c:pt idx="17962">
                        <c:v>8.9819999999999993</c:v>
                      </c:pt>
                      <c:pt idx="17963">
                        <c:v>8.9830000000000005</c:v>
                      </c:pt>
                      <c:pt idx="17964">
                        <c:v>8.9830000000000005</c:v>
                      </c:pt>
                      <c:pt idx="17965">
                        <c:v>8.984</c:v>
                      </c:pt>
                      <c:pt idx="17966">
                        <c:v>8.984</c:v>
                      </c:pt>
                      <c:pt idx="17967">
                        <c:v>8.9849999999999994</c:v>
                      </c:pt>
                      <c:pt idx="17968">
                        <c:v>8.9849999999999994</c:v>
                      </c:pt>
                      <c:pt idx="17969">
                        <c:v>8.9860000000000007</c:v>
                      </c:pt>
                      <c:pt idx="17970">
                        <c:v>8.9860000000000007</c:v>
                      </c:pt>
                      <c:pt idx="17971">
                        <c:v>8.9870000000000001</c:v>
                      </c:pt>
                      <c:pt idx="17972">
                        <c:v>8.9870000000000001</c:v>
                      </c:pt>
                      <c:pt idx="17973">
                        <c:v>8.9879999999999995</c:v>
                      </c:pt>
                      <c:pt idx="17974">
                        <c:v>8.9879999999999995</c:v>
                      </c:pt>
                      <c:pt idx="17975">
                        <c:v>8.9890000000000008</c:v>
                      </c:pt>
                      <c:pt idx="17976">
                        <c:v>8.9890000000000008</c:v>
                      </c:pt>
                      <c:pt idx="17977">
                        <c:v>8.99</c:v>
                      </c:pt>
                      <c:pt idx="17978">
                        <c:v>8.99</c:v>
                      </c:pt>
                      <c:pt idx="17979">
                        <c:v>8.9909999999999997</c:v>
                      </c:pt>
                      <c:pt idx="17980">
                        <c:v>8.9909999999999997</c:v>
                      </c:pt>
                      <c:pt idx="17981">
                        <c:v>8.9920000000000009</c:v>
                      </c:pt>
                      <c:pt idx="17982">
                        <c:v>8.9920000000000009</c:v>
                      </c:pt>
                      <c:pt idx="17983">
                        <c:v>8.9930000000000003</c:v>
                      </c:pt>
                      <c:pt idx="17984">
                        <c:v>8.9930000000000003</c:v>
                      </c:pt>
                      <c:pt idx="17985">
                        <c:v>8.9939999999999998</c:v>
                      </c:pt>
                      <c:pt idx="17986">
                        <c:v>8.9939999999999998</c:v>
                      </c:pt>
                      <c:pt idx="17987">
                        <c:v>8.9949999999999992</c:v>
                      </c:pt>
                      <c:pt idx="17988">
                        <c:v>8.9949999999999992</c:v>
                      </c:pt>
                      <c:pt idx="17989">
                        <c:v>8.9960000000000004</c:v>
                      </c:pt>
                      <c:pt idx="17990">
                        <c:v>8.9960000000000004</c:v>
                      </c:pt>
                      <c:pt idx="17991">
                        <c:v>8.9969999999999999</c:v>
                      </c:pt>
                      <c:pt idx="17992">
                        <c:v>8.9969999999999999</c:v>
                      </c:pt>
                      <c:pt idx="17993">
                        <c:v>8.9979999999999993</c:v>
                      </c:pt>
                      <c:pt idx="17994">
                        <c:v>8.9979999999999993</c:v>
                      </c:pt>
                      <c:pt idx="17995">
                        <c:v>8.9990000000000006</c:v>
                      </c:pt>
                      <c:pt idx="17996">
                        <c:v>8.9990000000000006</c:v>
                      </c:pt>
                      <c:pt idx="17997">
                        <c:v>9</c:v>
                      </c:pt>
                      <c:pt idx="17998">
                        <c:v>9</c:v>
                      </c:pt>
                      <c:pt idx="17999">
                        <c:v>9.0009999999999994</c:v>
                      </c:pt>
                      <c:pt idx="18000">
                        <c:v>9.0009999999999994</c:v>
                      </c:pt>
                      <c:pt idx="18001">
                        <c:v>9.0020000000000007</c:v>
                      </c:pt>
                      <c:pt idx="18002">
                        <c:v>9.0020000000000007</c:v>
                      </c:pt>
                      <c:pt idx="18003">
                        <c:v>9.0030000000000001</c:v>
                      </c:pt>
                      <c:pt idx="18004">
                        <c:v>9.0030000000000001</c:v>
                      </c:pt>
                      <c:pt idx="18005">
                        <c:v>9.0039999999999996</c:v>
                      </c:pt>
                      <c:pt idx="18006">
                        <c:v>9.0039999999999996</c:v>
                      </c:pt>
                      <c:pt idx="18007">
                        <c:v>9.0050000000000008</c:v>
                      </c:pt>
                      <c:pt idx="18008">
                        <c:v>9.0050000000000008</c:v>
                      </c:pt>
                      <c:pt idx="18009">
                        <c:v>9.0060000000000002</c:v>
                      </c:pt>
                      <c:pt idx="18010">
                        <c:v>9.0060000000000002</c:v>
                      </c:pt>
                      <c:pt idx="18011">
                        <c:v>9.0069999999999997</c:v>
                      </c:pt>
                      <c:pt idx="18012">
                        <c:v>9.0069999999999997</c:v>
                      </c:pt>
                      <c:pt idx="18013">
                        <c:v>9.0079999999999991</c:v>
                      </c:pt>
                      <c:pt idx="18014">
                        <c:v>9.0079999999999991</c:v>
                      </c:pt>
                      <c:pt idx="18015">
                        <c:v>9.0090000000000003</c:v>
                      </c:pt>
                      <c:pt idx="18016">
                        <c:v>9.0090000000000003</c:v>
                      </c:pt>
                      <c:pt idx="18017">
                        <c:v>9.01</c:v>
                      </c:pt>
                      <c:pt idx="18018">
                        <c:v>9.01</c:v>
                      </c:pt>
                      <c:pt idx="18019">
                        <c:v>9.0109999999999992</c:v>
                      </c:pt>
                      <c:pt idx="18020">
                        <c:v>9.0109999999999992</c:v>
                      </c:pt>
                      <c:pt idx="18021">
                        <c:v>9.0120000000000005</c:v>
                      </c:pt>
                      <c:pt idx="18022">
                        <c:v>9.0120000000000005</c:v>
                      </c:pt>
                      <c:pt idx="18023">
                        <c:v>9.0129999999999999</c:v>
                      </c:pt>
                      <c:pt idx="18024">
                        <c:v>9.0129999999999999</c:v>
                      </c:pt>
                      <c:pt idx="18025">
                        <c:v>9.0139999999999993</c:v>
                      </c:pt>
                      <c:pt idx="18026">
                        <c:v>9.0139999999999993</c:v>
                      </c:pt>
                      <c:pt idx="18027">
                        <c:v>9.0150000000000006</c:v>
                      </c:pt>
                      <c:pt idx="18028">
                        <c:v>9.0150000000000006</c:v>
                      </c:pt>
                      <c:pt idx="18029">
                        <c:v>9.016</c:v>
                      </c:pt>
                      <c:pt idx="18030">
                        <c:v>9.016</c:v>
                      </c:pt>
                      <c:pt idx="18031">
                        <c:v>9.0169999999999995</c:v>
                      </c:pt>
                      <c:pt idx="18032">
                        <c:v>9.0169999999999995</c:v>
                      </c:pt>
                      <c:pt idx="18033">
                        <c:v>9.0180000000000007</c:v>
                      </c:pt>
                      <c:pt idx="18034">
                        <c:v>9.0180000000000007</c:v>
                      </c:pt>
                      <c:pt idx="18035">
                        <c:v>9.0190000000000001</c:v>
                      </c:pt>
                      <c:pt idx="18036">
                        <c:v>9.0190000000000001</c:v>
                      </c:pt>
                      <c:pt idx="18037">
                        <c:v>9.02</c:v>
                      </c:pt>
                      <c:pt idx="18038">
                        <c:v>9.02</c:v>
                      </c:pt>
                      <c:pt idx="18039">
                        <c:v>9.0210000000000008</c:v>
                      </c:pt>
                      <c:pt idx="18040">
                        <c:v>9.0210000000000008</c:v>
                      </c:pt>
                      <c:pt idx="18041">
                        <c:v>9.0220000000000002</c:v>
                      </c:pt>
                      <c:pt idx="18042">
                        <c:v>9.0220000000000002</c:v>
                      </c:pt>
                      <c:pt idx="18043">
                        <c:v>9.0229999999999997</c:v>
                      </c:pt>
                      <c:pt idx="18044">
                        <c:v>9.0229999999999997</c:v>
                      </c:pt>
                      <c:pt idx="18045">
                        <c:v>9.0239999999999991</c:v>
                      </c:pt>
                      <c:pt idx="18046">
                        <c:v>9.0239999999999991</c:v>
                      </c:pt>
                      <c:pt idx="18047">
                        <c:v>9.0250000000000004</c:v>
                      </c:pt>
                      <c:pt idx="18048">
                        <c:v>9.0250000000000004</c:v>
                      </c:pt>
                      <c:pt idx="18049">
                        <c:v>9.0259999999999998</c:v>
                      </c:pt>
                      <c:pt idx="18050">
                        <c:v>9.0259999999999998</c:v>
                      </c:pt>
                      <c:pt idx="18051">
                        <c:v>9.0269999999999992</c:v>
                      </c:pt>
                      <c:pt idx="18052">
                        <c:v>9.0269999999999992</c:v>
                      </c:pt>
                      <c:pt idx="18053">
                        <c:v>9.0280000000000005</c:v>
                      </c:pt>
                      <c:pt idx="18054">
                        <c:v>9.0280000000000005</c:v>
                      </c:pt>
                      <c:pt idx="18055">
                        <c:v>9.0289999999999999</c:v>
                      </c:pt>
                      <c:pt idx="18056">
                        <c:v>9.0289999999999999</c:v>
                      </c:pt>
                      <c:pt idx="18057">
                        <c:v>9.0299999999999994</c:v>
                      </c:pt>
                      <c:pt idx="18058">
                        <c:v>9.0299999999999994</c:v>
                      </c:pt>
                      <c:pt idx="18059">
                        <c:v>9.0310000000000006</c:v>
                      </c:pt>
                      <c:pt idx="18060">
                        <c:v>9.0310000000000006</c:v>
                      </c:pt>
                      <c:pt idx="18061">
                        <c:v>9.032</c:v>
                      </c:pt>
                      <c:pt idx="18062">
                        <c:v>9.032</c:v>
                      </c:pt>
                      <c:pt idx="18063">
                        <c:v>9.0329999999999995</c:v>
                      </c:pt>
                      <c:pt idx="18064">
                        <c:v>9.0329999999999995</c:v>
                      </c:pt>
                      <c:pt idx="18065">
                        <c:v>9.0340000000000007</c:v>
                      </c:pt>
                      <c:pt idx="18066">
                        <c:v>9.0340000000000007</c:v>
                      </c:pt>
                      <c:pt idx="18067">
                        <c:v>9.0350000000000001</c:v>
                      </c:pt>
                      <c:pt idx="18068">
                        <c:v>9.0350000000000001</c:v>
                      </c:pt>
                      <c:pt idx="18069">
                        <c:v>9.0359999999999996</c:v>
                      </c:pt>
                      <c:pt idx="18070">
                        <c:v>9.0359999999999996</c:v>
                      </c:pt>
                      <c:pt idx="18071">
                        <c:v>9.0370000000000008</c:v>
                      </c:pt>
                      <c:pt idx="18072">
                        <c:v>9.0370000000000008</c:v>
                      </c:pt>
                      <c:pt idx="18073">
                        <c:v>9.0380000000000003</c:v>
                      </c:pt>
                      <c:pt idx="18074">
                        <c:v>9.0380000000000003</c:v>
                      </c:pt>
                      <c:pt idx="18075">
                        <c:v>9.0389999999999997</c:v>
                      </c:pt>
                      <c:pt idx="18076">
                        <c:v>9.0389999999999997</c:v>
                      </c:pt>
                      <c:pt idx="18077">
                        <c:v>9.0399999999999991</c:v>
                      </c:pt>
                      <c:pt idx="18078">
                        <c:v>9.0399999999999991</c:v>
                      </c:pt>
                      <c:pt idx="18079">
                        <c:v>9.0410000000000004</c:v>
                      </c:pt>
                      <c:pt idx="18080">
                        <c:v>9.0410000000000004</c:v>
                      </c:pt>
                      <c:pt idx="18081">
                        <c:v>9.0419999999999998</c:v>
                      </c:pt>
                      <c:pt idx="18082">
                        <c:v>9.0419999999999998</c:v>
                      </c:pt>
                      <c:pt idx="18083">
                        <c:v>9.0429999999999993</c:v>
                      </c:pt>
                      <c:pt idx="18084">
                        <c:v>9.0429999999999993</c:v>
                      </c:pt>
                      <c:pt idx="18085">
                        <c:v>9.0440000000000005</c:v>
                      </c:pt>
                      <c:pt idx="18086">
                        <c:v>9.0440000000000005</c:v>
                      </c:pt>
                      <c:pt idx="18087">
                        <c:v>9.0449999999999999</c:v>
                      </c:pt>
                      <c:pt idx="18088">
                        <c:v>9.0449999999999999</c:v>
                      </c:pt>
                      <c:pt idx="18089">
                        <c:v>9.0459999999999994</c:v>
                      </c:pt>
                      <c:pt idx="18090">
                        <c:v>9.0459999999999994</c:v>
                      </c:pt>
                      <c:pt idx="18091">
                        <c:v>9.0470000000000006</c:v>
                      </c:pt>
                      <c:pt idx="18092">
                        <c:v>9.0470000000000006</c:v>
                      </c:pt>
                      <c:pt idx="18093">
                        <c:v>9.048</c:v>
                      </c:pt>
                      <c:pt idx="18094">
                        <c:v>9.048</c:v>
                      </c:pt>
                      <c:pt idx="18095">
                        <c:v>9.0489999999999995</c:v>
                      </c:pt>
                      <c:pt idx="18096">
                        <c:v>9.0489999999999995</c:v>
                      </c:pt>
                      <c:pt idx="18097">
                        <c:v>9.0500000000000007</c:v>
                      </c:pt>
                      <c:pt idx="18098">
                        <c:v>9.0500000000000007</c:v>
                      </c:pt>
                      <c:pt idx="18099">
                        <c:v>9.0510000000000002</c:v>
                      </c:pt>
                      <c:pt idx="18100">
                        <c:v>9.0510000000000002</c:v>
                      </c:pt>
                      <c:pt idx="18101">
                        <c:v>9.0519999999999996</c:v>
                      </c:pt>
                      <c:pt idx="18102">
                        <c:v>9.0519999999999996</c:v>
                      </c:pt>
                      <c:pt idx="18103">
                        <c:v>9.0530000000000008</c:v>
                      </c:pt>
                      <c:pt idx="18104">
                        <c:v>9.0530000000000008</c:v>
                      </c:pt>
                      <c:pt idx="18105">
                        <c:v>9.0540000000000003</c:v>
                      </c:pt>
                      <c:pt idx="18106">
                        <c:v>9.0540000000000003</c:v>
                      </c:pt>
                      <c:pt idx="18107">
                        <c:v>9.0549999999999997</c:v>
                      </c:pt>
                      <c:pt idx="18108">
                        <c:v>9.0549999999999997</c:v>
                      </c:pt>
                      <c:pt idx="18109">
                        <c:v>9.0559999999999992</c:v>
                      </c:pt>
                      <c:pt idx="18110">
                        <c:v>9.0559999999999992</c:v>
                      </c:pt>
                      <c:pt idx="18111">
                        <c:v>9.0570000000000004</c:v>
                      </c:pt>
                      <c:pt idx="18112">
                        <c:v>9.0570000000000004</c:v>
                      </c:pt>
                      <c:pt idx="18113">
                        <c:v>9.0579999999999998</c:v>
                      </c:pt>
                      <c:pt idx="18114">
                        <c:v>9.0579999999999998</c:v>
                      </c:pt>
                      <c:pt idx="18115">
                        <c:v>9.0589999999999993</c:v>
                      </c:pt>
                      <c:pt idx="18116">
                        <c:v>9.0589999999999993</c:v>
                      </c:pt>
                      <c:pt idx="18117">
                        <c:v>9.06</c:v>
                      </c:pt>
                      <c:pt idx="18118">
                        <c:v>9.06</c:v>
                      </c:pt>
                      <c:pt idx="18119">
                        <c:v>9.0609999999999999</c:v>
                      </c:pt>
                      <c:pt idx="18120">
                        <c:v>9.0609999999999999</c:v>
                      </c:pt>
                      <c:pt idx="18121">
                        <c:v>9.0619999999999994</c:v>
                      </c:pt>
                      <c:pt idx="18122">
                        <c:v>9.0619999999999994</c:v>
                      </c:pt>
                      <c:pt idx="18123">
                        <c:v>9.0630000000000006</c:v>
                      </c:pt>
                      <c:pt idx="18124">
                        <c:v>9.0630000000000006</c:v>
                      </c:pt>
                      <c:pt idx="18125">
                        <c:v>9.0640000000000001</c:v>
                      </c:pt>
                      <c:pt idx="18126">
                        <c:v>9.0640000000000001</c:v>
                      </c:pt>
                      <c:pt idx="18127">
                        <c:v>9.0649999999999995</c:v>
                      </c:pt>
                      <c:pt idx="18128">
                        <c:v>9.0649999999999995</c:v>
                      </c:pt>
                      <c:pt idx="18129">
                        <c:v>9.0660000000000007</c:v>
                      </c:pt>
                      <c:pt idx="18130">
                        <c:v>9.0660000000000007</c:v>
                      </c:pt>
                      <c:pt idx="18131">
                        <c:v>9.0670000000000002</c:v>
                      </c:pt>
                      <c:pt idx="18132">
                        <c:v>9.0670000000000002</c:v>
                      </c:pt>
                      <c:pt idx="18133">
                        <c:v>9.0679999999999996</c:v>
                      </c:pt>
                      <c:pt idx="18134">
                        <c:v>9.0679999999999996</c:v>
                      </c:pt>
                      <c:pt idx="18135">
                        <c:v>9.0690000000000008</c:v>
                      </c:pt>
                      <c:pt idx="18136">
                        <c:v>9.0690000000000008</c:v>
                      </c:pt>
                      <c:pt idx="18137">
                        <c:v>9.07</c:v>
                      </c:pt>
                      <c:pt idx="18138">
                        <c:v>9.07</c:v>
                      </c:pt>
                      <c:pt idx="18139">
                        <c:v>9.0709999999999997</c:v>
                      </c:pt>
                      <c:pt idx="18140">
                        <c:v>9.0709999999999997</c:v>
                      </c:pt>
                      <c:pt idx="18141">
                        <c:v>9.0719999999999992</c:v>
                      </c:pt>
                      <c:pt idx="18142">
                        <c:v>9.0719999999999992</c:v>
                      </c:pt>
                      <c:pt idx="18143">
                        <c:v>9.0730000000000004</c:v>
                      </c:pt>
                      <c:pt idx="18144">
                        <c:v>9.0730000000000004</c:v>
                      </c:pt>
                      <c:pt idx="18145">
                        <c:v>9.0739999999999998</c:v>
                      </c:pt>
                      <c:pt idx="18146">
                        <c:v>9.0739999999999998</c:v>
                      </c:pt>
                      <c:pt idx="18147">
                        <c:v>9.0749999999999993</c:v>
                      </c:pt>
                      <c:pt idx="18148">
                        <c:v>9.0749999999999993</c:v>
                      </c:pt>
                      <c:pt idx="18149">
                        <c:v>9.0760000000000005</c:v>
                      </c:pt>
                      <c:pt idx="18150">
                        <c:v>9.0760000000000005</c:v>
                      </c:pt>
                      <c:pt idx="18151">
                        <c:v>9.077</c:v>
                      </c:pt>
                      <c:pt idx="18152">
                        <c:v>9.077</c:v>
                      </c:pt>
                      <c:pt idx="18153">
                        <c:v>9.0779999999999994</c:v>
                      </c:pt>
                      <c:pt idx="18154">
                        <c:v>9.0779999999999994</c:v>
                      </c:pt>
                      <c:pt idx="18155">
                        <c:v>9.0790000000000006</c:v>
                      </c:pt>
                      <c:pt idx="18156">
                        <c:v>9.0790000000000006</c:v>
                      </c:pt>
                      <c:pt idx="18157">
                        <c:v>9.08</c:v>
                      </c:pt>
                      <c:pt idx="18158">
                        <c:v>9.08</c:v>
                      </c:pt>
                      <c:pt idx="18159">
                        <c:v>9.0809999999999995</c:v>
                      </c:pt>
                      <c:pt idx="18160">
                        <c:v>9.0809999999999995</c:v>
                      </c:pt>
                      <c:pt idx="18161">
                        <c:v>9.0820000000000007</c:v>
                      </c:pt>
                      <c:pt idx="18162">
                        <c:v>9.0820000000000007</c:v>
                      </c:pt>
                      <c:pt idx="18163">
                        <c:v>9.0830000000000002</c:v>
                      </c:pt>
                      <c:pt idx="18164">
                        <c:v>9.0830000000000002</c:v>
                      </c:pt>
                      <c:pt idx="18165">
                        <c:v>9.0839999999999996</c:v>
                      </c:pt>
                      <c:pt idx="18166">
                        <c:v>9.0839999999999996</c:v>
                      </c:pt>
                      <c:pt idx="18167">
                        <c:v>9.0850000000000009</c:v>
                      </c:pt>
                      <c:pt idx="18168">
                        <c:v>9.0850000000000009</c:v>
                      </c:pt>
                      <c:pt idx="18169">
                        <c:v>9.0860000000000003</c:v>
                      </c:pt>
                      <c:pt idx="18170">
                        <c:v>9.0860000000000003</c:v>
                      </c:pt>
                      <c:pt idx="18171">
                        <c:v>9.0869999999999997</c:v>
                      </c:pt>
                      <c:pt idx="18172">
                        <c:v>9.0869999999999997</c:v>
                      </c:pt>
                      <c:pt idx="18173">
                        <c:v>9.0879999999999992</c:v>
                      </c:pt>
                      <c:pt idx="18174">
                        <c:v>9.0879999999999992</c:v>
                      </c:pt>
                      <c:pt idx="18175">
                        <c:v>9.0890000000000004</c:v>
                      </c:pt>
                      <c:pt idx="18176">
                        <c:v>9.0890000000000004</c:v>
                      </c:pt>
                      <c:pt idx="18177">
                        <c:v>9.09</c:v>
                      </c:pt>
                      <c:pt idx="18178">
                        <c:v>9.09</c:v>
                      </c:pt>
                      <c:pt idx="18179">
                        <c:v>9.0909999999999993</c:v>
                      </c:pt>
                      <c:pt idx="18180">
                        <c:v>9.0909999999999993</c:v>
                      </c:pt>
                      <c:pt idx="18181">
                        <c:v>9.0920000000000005</c:v>
                      </c:pt>
                      <c:pt idx="18182">
                        <c:v>9.0920000000000005</c:v>
                      </c:pt>
                      <c:pt idx="18183">
                        <c:v>9.093</c:v>
                      </c:pt>
                      <c:pt idx="18184">
                        <c:v>9.093</c:v>
                      </c:pt>
                      <c:pt idx="18185">
                        <c:v>9.0939999999999994</c:v>
                      </c:pt>
                      <c:pt idx="18186">
                        <c:v>9.0939999999999994</c:v>
                      </c:pt>
                      <c:pt idx="18187">
                        <c:v>9.0950000000000006</c:v>
                      </c:pt>
                      <c:pt idx="18188">
                        <c:v>9.0950000000000006</c:v>
                      </c:pt>
                      <c:pt idx="18189">
                        <c:v>9.0960000000000001</c:v>
                      </c:pt>
                      <c:pt idx="18190">
                        <c:v>9.0960000000000001</c:v>
                      </c:pt>
                      <c:pt idx="18191">
                        <c:v>9.0969999999999995</c:v>
                      </c:pt>
                      <c:pt idx="18192">
                        <c:v>9.0969999999999995</c:v>
                      </c:pt>
                      <c:pt idx="18193">
                        <c:v>9.0980000000000008</c:v>
                      </c:pt>
                      <c:pt idx="18194">
                        <c:v>9.0980000000000008</c:v>
                      </c:pt>
                      <c:pt idx="18195">
                        <c:v>9.0990000000000002</c:v>
                      </c:pt>
                      <c:pt idx="18196">
                        <c:v>9.0990000000000002</c:v>
                      </c:pt>
                      <c:pt idx="18197">
                        <c:v>9.1</c:v>
                      </c:pt>
                      <c:pt idx="18198">
                        <c:v>9.1</c:v>
                      </c:pt>
                      <c:pt idx="18199">
                        <c:v>9.1010000000000009</c:v>
                      </c:pt>
                      <c:pt idx="18200">
                        <c:v>9.1010000000000009</c:v>
                      </c:pt>
                      <c:pt idx="18201">
                        <c:v>9.1020000000000003</c:v>
                      </c:pt>
                      <c:pt idx="18202">
                        <c:v>9.1020000000000003</c:v>
                      </c:pt>
                      <c:pt idx="18203">
                        <c:v>9.1029999999999998</c:v>
                      </c:pt>
                      <c:pt idx="18204">
                        <c:v>9.1029999999999998</c:v>
                      </c:pt>
                      <c:pt idx="18205">
                        <c:v>9.1039999999999992</c:v>
                      </c:pt>
                      <c:pt idx="18206">
                        <c:v>9.1039999999999992</c:v>
                      </c:pt>
                      <c:pt idx="18207">
                        <c:v>9.1050000000000004</c:v>
                      </c:pt>
                      <c:pt idx="18208">
                        <c:v>9.1050000000000004</c:v>
                      </c:pt>
                      <c:pt idx="18209">
                        <c:v>9.1059999999999999</c:v>
                      </c:pt>
                      <c:pt idx="18210">
                        <c:v>9.1059999999999999</c:v>
                      </c:pt>
                      <c:pt idx="18211">
                        <c:v>9.1069999999999993</c:v>
                      </c:pt>
                      <c:pt idx="18212">
                        <c:v>9.1069999999999993</c:v>
                      </c:pt>
                      <c:pt idx="18213">
                        <c:v>9.1080000000000005</c:v>
                      </c:pt>
                      <c:pt idx="18214">
                        <c:v>9.1080000000000005</c:v>
                      </c:pt>
                      <c:pt idx="18215">
                        <c:v>9.109</c:v>
                      </c:pt>
                      <c:pt idx="18216">
                        <c:v>9.109</c:v>
                      </c:pt>
                      <c:pt idx="18217">
                        <c:v>9.11</c:v>
                      </c:pt>
                      <c:pt idx="18218">
                        <c:v>9.11</c:v>
                      </c:pt>
                      <c:pt idx="18219">
                        <c:v>9.1110000000000007</c:v>
                      </c:pt>
                      <c:pt idx="18220">
                        <c:v>9.1110000000000007</c:v>
                      </c:pt>
                      <c:pt idx="18221">
                        <c:v>9.1120000000000001</c:v>
                      </c:pt>
                      <c:pt idx="18222">
                        <c:v>9.1120000000000001</c:v>
                      </c:pt>
                      <c:pt idx="18223">
                        <c:v>9.1129999999999995</c:v>
                      </c:pt>
                      <c:pt idx="18224">
                        <c:v>9.1129999999999995</c:v>
                      </c:pt>
                      <c:pt idx="18225">
                        <c:v>9.1140000000000008</c:v>
                      </c:pt>
                      <c:pt idx="18226">
                        <c:v>9.1140000000000008</c:v>
                      </c:pt>
                      <c:pt idx="18227">
                        <c:v>9.1150000000000002</c:v>
                      </c:pt>
                      <c:pt idx="18228">
                        <c:v>9.1150000000000002</c:v>
                      </c:pt>
                      <c:pt idx="18229">
                        <c:v>9.1159999999999997</c:v>
                      </c:pt>
                      <c:pt idx="18230">
                        <c:v>9.1159999999999997</c:v>
                      </c:pt>
                      <c:pt idx="18231">
                        <c:v>9.1170000000000009</c:v>
                      </c:pt>
                      <c:pt idx="18232">
                        <c:v>9.1170000000000009</c:v>
                      </c:pt>
                      <c:pt idx="18233">
                        <c:v>9.1180000000000003</c:v>
                      </c:pt>
                      <c:pt idx="18234">
                        <c:v>9.1180000000000003</c:v>
                      </c:pt>
                      <c:pt idx="18235">
                        <c:v>9.1189999999999998</c:v>
                      </c:pt>
                      <c:pt idx="18236">
                        <c:v>9.1189999999999998</c:v>
                      </c:pt>
                      <c:pt idx="18237">
                        <c:v>9.1199999999999992</c:v>
                      </c:pt>
                      <c:pt idx="18238">
                        <c:v>9.1199999999999992</c:v>
                      </c:pt>
                      <c:pt idx="18239">
                        <c:v>9.1210000000000004</c:v>
                      </c:pt>
                      <c:pt idx="18240">
                        <c:v>9.1210000000000004</c:v>
                      </c:pt>
                      <c:pt idx="18241">
                        <c:v>9.1219999999999999</c:v>
                      </c:pt>
                      <c:pt idx="18242">
                        <c:v>9.1219999999999999</c:v>
                      </c:pt>
                      <c:pt idx="18243">
                        <c:v>9.1229999999999993</c:v>
                      </c:pt>
                      <c:pt idx="18244">
                        <c:v>9.1229999999999993</c:v>
                      </c:pt>
                      <c:pt idx="18245">
                        <c:v>9.1240000000000006</c:v>
                      </c:pt>
                      <c:pt idx="18246">
                        <c:v>9.1240000000000006</c:v>
                      </c:pt>
                      <c:pt idx="18247">
                        <c:v>9.125</c:v>
                      </c:pt>
                      <c:pt idx="18248">
                        <c:v>9.125</c:v>
                      </c:pt>
                      <c:pt idx="18249">
                        <c:v>9.1259999999999994</c:v>
                      </c:pt>
                      <c:pt idx="18250">
                        <c:v>9.1259999999999994</c:v>
                      </c:pt>
                      <c:pt idx="18251">
                        <c:v>9.1270000000000007</c:v>
                      </c:pt>
                      <c:pt idx="18252">
                        <c:v>9.1270000000000007</c:v>
                      </c:pt>
                      <c:pt idx="18253">
                        <c:v>9.1280000000000001</c:v>
                      </c:pt>
                      <c:pt idx="18254">
                        <c:v>9.1280000000000001</c:v>
                      </c:pt>
                      <c:pt idx="18255">
                        <c:v>9.1289999999999996</c:v>
                      </c:pt>
                      <c:pt idx="18256">
                        <c:v>9.1289999999999996</c:v>
                      </c:pt>
                      <c:pt idx="18257">
                        <c:v>9.1300000000000008</c:v>
                      </c:pt>
                      <c:pt idx="18258">
                        <c:v>9.1300000000000008</c:v>
                      </c:pt>
                      <c:pt idx="18259">
                        <c:v>9.1310000000000002</c:v>
                      </c:pt>
                      <c:pt idx="18260">
                        <c:v>9.1310000000000002</c:v>
                      </c:pt>
                      <c:pt idx="18261">
                        <c:v>9.1319999999999997</c:v>
                      </c:pt>
                      <c:pt idx="18262">
                        <c:v>9.1319999999999997</c:v>
                      </c:pt>
                      <c:pt idx="18263">
                        <c:v>9.1329999999999991</c:v>
                      </c:pt>
                      <c:pt idx="18264">
                        <c:v>9.1329999999999991</c:v>
                      </c:pt>
                      <c:pt idx="18265">
                        <c:v>9.1340000000000003</c:v>
                      </c:pt>
                      <c:pt idx="18266">
                        <c:v>9.1340000000000003</c:v>
                      </c:pt>
                      <c:pt idx="18267">
                        <c:v>9.1349999999999998</c:v>
                      </c:pt>
                      <c:pt idx="18268">
                        <c:v>9.1349999999999998</c:v>
                      </c:pt>
                      <c:pt idx="18269">
                        <c:v>9.1359999999999992</c:v>
                      </c:pt>
                      <c:pt idx="18270">
                        <c:v>9.1359999999999992</c:v>
                      </c:pt>
                      <c:pt idx="18271">
                        <c:v>9.1370000000000005</c:v>
                      </c:pt>
                      <c:pt idx="18272">
                        <c:v>9.1370000000000005</c:v>
                      </c:pt>
                      <c:pt idx="18273">
                        <c:v>9.1379999999999999</c:v>
                      </c:pt>
                      <c:pt idx="18274">
                        <c:v>9.1379999999999999</c:v>
                      </c:pt>
                      <c:pt idx="18275">
                        <c:v>9.1389999999999993</c:v>
                      </c:pt>
                      <c:pt idx="18276">
                        <c:v>9.1389999999999993</c:v>
                      </c:pt>
                      <c:pt idx="18277">
                        <c:v>9.14</c:v>
                      </c:pt>
                      <c:pt idx="18278">
                        <c:v>9.14</c:v>
                      </c:pt>
                      <c:pt idx="18279">
                        <c:v>9.141</c:v>
                      </c:pt>
                      <c:pt idx="18280">
                        <c:v>9.141</c:v>
                      </c:pt>
                      <c:pt idx="18281">
                        <c:v>9.1419999999999995</c:v>
                      </c:pt>
                      <c:pt idx="18282">
                        <c:v>9.1419999999999995</c:v>
                      </c:pt>
                      <c:pt idx="18283">
                        <c:v>9.1430000000000007</c:v>
                      </c:pt>
                      <c:pt idx="18284">
                        <c:v>9.1430000000000007</c:v>
                      </c:pt>
                      <c:pt idx="18285">
                        <c:v>9.1440000000000001</c:v>
                      </c:pt>
                      <c:pt idx="18286">
                        <c:v>9.1440000000000001</c:v>
                      </c:pt>
                      <c:pt idx="18287">
                        <c:v>9.1449999999999996</c:v>
                      </c:pt>
                      <c:pt idx="18288">
                        <c:v>9.1449999999999996</c:v>
                      </c:pt>
                      <c:pt idx="18289">
                        <c:v>9.1460000000000008</c:v>
                      </c:pt>
                      <c:pt idx="18290">
                        <c:v>9.1460000000000008</c:v>
                      </c:pt>
                      <c:pt idx="18291">
                        <c:v>9.1470000000000002</c:v>
                      </c:pt>
                      <c:pt idx="18292">
                        <c:v>9.1470000000000002</c:v>
                      </c:pt>
                      <c:pt idx="18293">
                        <c:v>9.1479999999999997</c:v>
                      </c:pt>
                      <c:pt idx="18294">
                        <c:v>9.1479999999999997</c:v>
                      </c:pt>
                      <c:pt idx="18295">
                        <c:v>9.1489999999999991</c:v>
                      </c:pt>
                      <c:pt idx="18296">
                        <c:v>9.1489999999999991</c:v>
                      </c:pt>
                      <c:pt idx="18297">
                        <c:v>9.15</c:v>
                      </c:pt>
                      <c:pt idx="18298">
                        <c:v>9.15</c:v>
                      </c:pt>
                      <c:pt idx="18299">
                        <c:v>9.1509999999999998</c:v>
                      </c:pt>
                      <c:pt idx="18300">
                        <c:v>9.1509999999999998</c:v>
                      </c:pt>
                      <c:pt idx="18301">
                        <c:v>9.1519999999999992</c:v>
                      </c:pt>
                      <c:pt idx="18302">
                        <c:v>9.1519999999999992</c:v>
                      </c:pt>
                      <c:pt idx="18303">
                        <c:v>9.1530000000000005</c:v>
                      </c:pt>
                      <c:pt idx="18304">
                        <c:v>9.1530000000000005</c:v>
                      </c:pt>
                      <c:pt idx="18305">
                        <c:v>9.1539999999999999</c:v>
                      </c:pt>
                      <c:pt idx="18306">
                        <c:v>9.1539999999999999</c:v>
                      </c:pt>
                      <c:pt idx="18307">
                        <c:v>9.1549999999999994</c:v>
                      </c:pt>
                      <c:pt idx="18308">
                        <c:v>9.1549999999999994</c:v>
                      </c:pt>
                      <c:pt idx="18309">
                        <c:v>9.1560000000000006</c:v>
                      </c:pt>
                      <c:pt idx="18310">
                        <c:v>9.1560000000000006</c:v>
                      </c:pt>
                      <c:pt idx="18311">
                        <c:v>9.157</c:v>
                      </c:pt>
                      <c:pt idx="18312">
                        <c:v>9.157</c:v>
                      </c:pt>
                      <c:pt idx="18313">
                        <c:v>9.1579999999999995</c:v>
                      </c:pt>
                      <c:pt idx="18314">
                        <c:v>9.1579999999999995</c:v>
                      </c:pt>
                      <c:pt idx="18315">
                        <c:v>9.1590000000000007</c:v>
                      </c:pt>
                      <c:pt idx="18316">
                        <c:v>9.1590000000000007</c:v>
                      </c:pt>
                      <c:pt idx="18317">
                        <c:v>9.16</c:v>
                      </c:pt>
                      <c:pt idx="18318">
                        <c:v>9.16</c:v>
                      </c:pt>
                      <c:pt idx="18319">
                        <c:v>9.1609999999999996</c:v>
                      </c:pt>
                      <c:pt idx="18320">
                        <c:v>9.1609999999999996</c:v>
                      </c:pt>
                      <c:pt idx="18321">
                        <c:v>9.1620000000000008</c:v>
                      </c:pt>
                      <c:pt idx="18322">
                        <c:v>9.1620000000000008</c:v>
                      </c:pt>
                      <c:pt idx="18323">
                        <c:v>9.1630000000000003</c:v>
                      </c:pt>
                      <c:pt idx="18324">
                        <c:v>9.1630000000000003</c:v>
                      </c:pt>
                      <c:pt idx="18325">
                        <c:v>9.1639999999999997</c:v>
                      </c:pt>
                      <c:pt idx="18326">
                        <c:v>9.1639999999999997</c:v>
                      </c:pt>
                      <c:pt idx="18327">
                        <c:v>9.1649999999999991</c:v>
                      </c:pt>
                      <c:pt idx="18328">
                        <c:v>9.1649999999999991</c:v>
                      </c:pt>
                      <c:pt idx="18329">
                        <c:v>9.1660000000000004</c:v>
                      </c:pt>
                      <c:pt idx="18330">
                        <c:v>9.1660000000000004</c:v>
                      </c:pt>
                      <c:pt idx="18331">
                        <c:v>9.1669999999999998</c:v>
                      </c:pt>
                      <c:pt idx="18332">
                        <c:v>9.1669999999999998</c:v>
                      </c:pt>
                      <c:pt idx="18333">
                        <c:v>9.1679999999999993</c:v>
                      </c:pt>
                      <c:pt idx="18334">
                        <c:v>9.1679999999999993</c:v>
                      </c:pt>
                      <c:pt idx="18335">
                        <c:v>9.1690000000000005</c:v>
                      </c:pt>
                      <c:pt idx="18336">
                        <c:v>9.1690000000000005</c:v>
                      </c:pt>
                      <c:pt idx="18337">
                        <c:v>9.17</c:v>
                      </c:pt>
                      <c:pt idx="18338">
                        <c:v>9.17</c:v>
                      </c:pt>
                      <c:pt idx="18339">
                        <c:v>9.1709999999999994</c:v>
                      </c:pt>
                      <c:pt idx="18340">
                        <c:v>9.1709999999999994</c:v>
                      </c:pt>
                      <c:pt idx="18341">
                        <c:v>9.1720000000000006</c:v>
                      </c:pt>
                      <c:pt idx="18342">
                        <c:v>9.1720000000000006</c:v>
                      </c:pt>
                      <c:pt idx="18343">
                        <c:v>9.173</c:v>
                      </c:pt>
                      <c:pt idx="18344">
                        <c:v>9.173</c:v>
                      </c:pt>
                      <c:pt idx="18345">
                        <c:v>9.1739999999999995</c:v>
                      </c:pt>
                      <c:pt idx="18346">
                        <c:v>9.1739999999999995</c:v>
                      </c:pt>
                      <c:pt idx="18347">
                        <c:v>9.1750000000000007</c:v>
                      </c:pt>
                      <c:pt idx="18348">
                        <c:v>9.1750000000000007</c:v>
                      </c:pt>
                      <c:pt idx="18349">
                        <c:v>9.1760000000000002</c:v>
                      </c:pt>
                      <c:pt idx="18350">
                        <c:v>9.1760000000000002</c:v>
                      </c:pt>
                      <c:pt idx="18351">
                        <c:v>9.1769999999999996</c:v>
                      </c:pt>
                      <c:pt idx="18352">
                        <c:v>9.1769999999999996</c:v>
                      </c:pt>
                      <c:pt idx="18353">
                        <c:v>9.1780000000000008</c:v>
                      </c:pt>
                      <c:pt idx="18354">
                        <c:v>9.1780000000000008</c:v>
                      </c:pt>
                      <c:pt idx="18355">
                        <c:v>9.1790000000000003</c:v>
                      </c:pt>
                      <c:pt idx="18356">
                        <c:v>9.1790000000000003</c:v>
                      </c:pt>
                      <c:pt idx="18357">
                        <c:v>9.18</c:v>
                      </c:pt>
                      <c:pt idx="18358">
                        <c:v>9.18</c:v>
                      </c:pt>
                      <c:pt idx="18359">
                        <c:v>9.1809999999999992</c:v>
                      </c:pt>
                      <c:pt idx="18360">
                        <c:v>9.1809999999999992</c:v>
                      </c:pt>
                      <c:pt idx="18361">
                        <c:v>9.1820000000000004</c:v>
                      </c:pt>
                      <c:pt idx="18362">
                        <c:v>9.1820000000000004</c:v>
                      </c:pt>
                      <c:pt idx="18363">
                        <c:v>9.1829999999999998</c:v>
                      </c:pt>
                      <c:pt idx="18364">
                        <c:v>9.1829999999999998</c:v>
                      </c:pt>
                      <c:pt idx="18365">
                        <c:v>9.1839999999999993</c:v>
                      </c:pt>
                      <c:pt idx="18366">
                        <c:v>9.1839999999999993</c:v>
                      </c:pt>
                      <c:pt idx="18367">
                        <c:v>9.1850000000000005</c:v>
                      </c:pt>
                      <c:pt idx="18368">
                        <c:v>9.1850000000000005</c:v>
                      </c:pt>
                      <c:pt idx="18369">
                        <c:v>9.1859999999999999</c:v>
                      </c:pt>
                      <c:pt idx="18370">
                        <c:v>9.1859999999999999</c:v>
                      </c:pt>
                      <c:pt idx="18371">
                        <c:v>9.1869999999999994</c:v>
                      </c:pt>
                      <c:pt idx="18372">
                        <c:v>9.1869999999999994</c:v>
                      </c:pt>
                      <c:pt idx="18373">
                        <c:v>9.1880000000000006</c:v>
                      </c:pt>
                      <c:pt idx="18374">
                        <c:v>9.1880000000000006</c:v>
                      </c:pt>
                      <c:pt idx="18375">
                        <c:v>9.1890000000000001</c:v>
                      </c:pt>
                      <c:pt idx="18376">
                        <c:v>9.1890000000000001</c:v>
                      </c:pt>
                      <c:pt idx="18377">
                        <c:v>9.19</c:v>
                      </c:pt>
                      <c:pt idx="18378">
                        <c:v>9.19</c:v>
                      </c:pt>
                      <c:pt idx="18379">
                        <c:v>9.1910000000000007</c:v>
                      </c:pt>
                      <c:pt idx="18380">
                        <c:v>9.1910000000000007</c:v>
                      </c:pt>
                      <c:pt idx="18381">
                        <c:v>9.1920000000000002</c:v>
                      </c:pt>
                      <c:pt idx="18382">
                        <c:v>9.1920000000000002</c:v>
                      </c:pt>
                      <c:pt idx="18383">
                        <c:v>9.1929999999999996</c:v>
                      </c:pt>
                      <c:pt idx="18384">
                        <c:v>9.1929999999999996</c:v>
                      </c:pt>
                      <c:pt idx="18385">
                        <c:v>9.1940000000000008</c:v>
                      </c:pt>
                      <c:pt idx="18386">
                        <c:v>9.1940000000000008</c:v>
                      </c:pt>
                      <c:pt idx="18387">
                        <c:v>9.1950000000000003</c:v>
                      </c:pt>
                      <c:pt idx="18388">
                        <c:v>9.1950000000000003</c:v>
                      </c:pt>
                      <c:pt idx="18389">
                        <c:v>9.1959999999999997</c:v>
                      </c:pt>
                      <c:pt idx="18390">
                        <c:v>9.1959999999999997</c:v>
                      </c:pt>
                      <c:pt idx="18391">
                        <c:v>9.1969999999999992</c:v>
                      </c:pt>
                      <c:pt idx="18392">
                        <c:v>9.1969999999999992</c:v>
                      </c:pt>
                      <c:pt idx="18393">
                        <c:v>9.1980000000000004</c:v>
                      </c:pt>
                      <c:pt idx="18394">
                        <c:v>9.1980000000000004</c:v>
                      </c:pt>
                      <c:pt idx="18395">
                        <c:v>9.1989999999999998</c:v>
                      </c:pt>
                      <c:pt idx="18396">
                        <c:v>9.1989999999999998</c:v>
                      </c:pt>
                      <c:pt idx="18397">
                        <c:v>9.1999999999999993</c:v>
                      </c:pt>
                      <c:pt idx="18398">
                        <c:v>9.1999999999999993</c:v>
                      </c:pt>
                      <c:pt idx="18399">
                        <c:v>9.2010000000000005</c:v>
                      </c:pt>
                      <c:pt idx="18400">
                        <c:v>9.2010000000000005</c:v>
                      </c:pt>
                      <c:pt idx="18401">
                        <c:v>9.202</c:v>
                      </c:pt>
                      <c:pt idx="18402">
                        <c:v>9.202</c:v>
                      </c:pt>
                      <c:pt idx="18403">
                        <c:v>9.2029999999999994</c:v>
                      </c:pt>
                      <c:pt idx="18404">
                        <c:v>9.2029999999999994</c:v>
                      </c:pt>
                      <c:pt idx="18405">
                        <c:v>9.2040000000000006</c:v>
                      </c:pt>
                      <c:pt idx="18406">
                        <c:v>9.2040000000000006</c:v>
                      </c:pt>
                      <c:pt idx="18407">
                        <c:v>9.2050000000000001</c:v>
                      </c:pt>
                      <c:pt idx="18408">
                        <c:v>9.2050000000000001</c:v>
                      </c:pt>
                      <c:pt idx="18409">
                        <c:v>9.2059999999999995</c:v>
                      </c:pt>
                      <c:pt idx="18410">
                        <c:v>9.2059999999999995</c:v>
                      </c:pt>
                      <c:pt idx="18411">
                        <c:v>9.2070000000000007</c:v>
                      </c:pt>
                      <c:pt idx="18412">
                        <c:v>9.2070000000000007</c:v>
                      </c:pt>
                      <c:pt idx="18413">
                        <c:v>9.2080000000000002</c:v>
                      </c:pt>
                      <c:pt idx="18414">
                        <c:v>9.2080000000000002</c:v>
                      </c:pt>
                      <c:pt idx="18415">
                        <c:v>9.2089999999999996</c:v>
                      </c:pt>
                      <c:pt idx="18416">
                        <c:v>9.2089999999999996</c:v>
                      </c:pt>
                      <c:pt idx="18417">
                        <c:v>9.2100000000000009</c:v>
                      </c:pt>
                      <c:pt idx="18418">
                        <c:v>9.2100000000000009</c:v>
                      </c:pt>
                      <c:pt idx="18419">
                        <c:v>9.2110000000000003</c:v>
                      </c:pt>
                      <c:pt idx="18420">
                        <c:v>9.2110000000000003</c:v>
                      </c:pt>
                      <c:pt idx="18421">
                        <c:v>9.2119999999999997</c:v>
                      </c:pt>
                      <c:pt idx="18422">
                        <c:v>9.2119999999999997</c:v>
                      </c:pt>
                      <c:pt idx="18423">
                        <c:v>9.2129999999999992</c:v>
                      </c:pt>
                      <c:pt idx="18424">
                        <c:v>9.2129999999999992</c:v>
                      </c:pt>
                      <c:pt idx="18425">
                        <c:v>9.2140000000000004</c:v>
                      </c:pt>
                      <c:pt idx="18426">
                        <c:v>9.2140000000000004</c:v>
                      </c:pt>
                      <c:pt idx="18427">
                        <c:v>9.2149999999999999</c:v>
                      </c:pt>
                      <c:pt idx="18428">
                        <c:v>9.2149999999999999</c:v>
                      </c:pt>
                      <c:pt idx="18429">
                        <c:v>9.2159999999999993</c:v>
                      </c:pt>
                      <c:pt idx="18430">
                        <c:v>9.2159999999999993</c:v>
                      </c:pt>
                      <c:pt idx="18431">
                        <c:v>9.2170000000000005</c:v>
                      </c:pt>
                      <c:pt idx="18432">
                        <c:v>9.2170000000000005</c:v>
                      </c:pt>
                      <c:pt idx="18433">
                        <c:v>9.218</c:v>
                      </c:pt>
                      <c:pt idx="18434">
                        <c:v>9.218</c:v>
                      </c:pt>
                      <c:pt idx="18435">
                        <c:v>9.2189999999999994</c:v>
                      </c:pt>
                      <c:pt idx="18436">
                        <c:v>9.2189999999999994</c:v>
                      </c:pt>
                      <c:pt idx="18437">
                        <c:v>9.2200000000000006</c:v>
                      </c:pt>
                      <c:pt idx="18438">
                        <c:v>9.2200000000000006</c:v>
                      </c:pt>
                      <c:pt idx="18439">
                        <c:v>9.2210000000000001</c:v>
                      </c:pt>
                      <c:pt idx="18440">
                        <c:v>9.2210000000000001</c:v>
                      </c:pt>
                      <c:pt idx="18441">
                        <c:v>9.2219999999999995</c:v>
                      </c:pt>
                      <c:pt idx="18442">
                        <c:v>9.2219999999999995</c:v>
                      </c:pt>
                      <c:pt idx="18443">
                        <c:v>9.2230000000000008</c:v>
                      </c:pt>
                      <c:pt idx="18444">
                        <c:v>9.2230000000000008</c:v>
                      </c:pt>
                      <c:pt idx="18445">
                        <c:v>9.2240000000000002</c:v>
                      </c:pt>
                      <c:pt idx="18446">
                        <c:v>9.2240000000000002</c:v>
                      </c:pt>
                      <c:pt idx="18447">
                        <c:v>9.2249999999999996</c:v>
                      </c:pt>
                      <c:pt idx="18448">
                        <c:v>9.2249999999999996</c:v>
                      </c:pt>
                      <c:pt idx="18449">
                        <c:v>9.2260000000000009</c:v>
                      </c:pt>
                      <c:pt idx="18450">
                        <c:v>9.2260000000000009</c:v>
                      </c:pt>
                      <c:pt idx="18451">
                        <c:v>9.2270000000000003</c:v>
                      </c:pt>
                      <c:pt idx="18452">
                        <c:v>9.2270000000000003</c:v>
                      </c:pt>
                      <c:pt idx="18453">
                        <c:v>9.2279999999999998</c:v>
                      </c:pt>
                      <c:pt idx="18454">
                        <c:v>9.2279999999999998</c:v>
                      </c:pt>
                      <c:pt idx="18455">
                        <c:v>9.2289999999999992</c:v>
                      </c:pt>
                      <c:pt idx="18456">
                        <c:v>9.2289999999999992</c:v>
                      </c:pt>
                      <c:pt idx="18457">
                        <c:v>9.23</c:v>
                      </c:pt>
                      <c:pt idx="18458">
                        <c:v>9.23</c:v>
                      </c:pt>
                      <c:pt idx="18459">
                        <c:v>9.2309999999999999</c:v>
                      </c:pt>
                      <c:pt idx="18460">
                        <c:v>9.2309999999999999</c:v>
                      </c:pt>
                      <c:pt idx="18461">
                        <c:v>9.2319999999999993</c:v>
                      </c:pt>
                      <c:pt idx="18462">
                        <c:v>9.2319999999999993</c:v>
                      </c:pt>
                      <c:pt idx="18463">
                        <c:v>9.2330000000000005</c:v>
                      </c:pt>
                      <c:pt idx="18464">
                        <c:v>9.2330000000000005</c:v>
                      </c:pt>
                      <c:pt idx="18465">
                        <c:v>9.234</c:v>
                      </c:pt>
                      <c:pt idx="18466">
                        <c:v>9.234</c:v>
                      </c:pt>
                      <c:pt idx="18467">
                        <c:v>9.2349999999999994</c:v>
                      </c:pt>
                      <c:pt idx="18468">
                        <c:v>9.2349999999999994</c:v>
                      </c:pt>
                      <c:pt idx="18469">
                        <c:v>9.2360000000000007</c:v>
                      </c:pt>
                      <c:pt idx="18470">
                        <c:v>9.2360000000000007</c:v>
                      </c:pt>
                      <c:pt idx="18471">
                        <c:v>9.2370000000000001</c:v>
                      </c:pt>
                      <c:pt idx="18472">
                        <c:v>9.2370000000000001</c:v>
                      </c:pt>
                      <c:pt idx="18473">
                        <c:v>9.2379999999999995</c:v>
                      </c:pt>
                      <c:pt idx="18474">
                        <c:v>9.2379999999999995</c:v>
                      </c:pt>
                      <c:pt idx="18475">
                        <c:v>9.2390000000000008</c:v>
                      </c:pt>
                      <c:pt idx="18476">
                        <c:v>9.2390000000000008</c:v>
                      </c:pt>
                      <c:pt idx="18477">
                        <c:v>9.24</c:v>
                      </c:pt>
                      <c:pt idx="18478">
                        <c:v>9.24</c:v>
                      </c:pt>
                      <c:pt idx="18479">
                        <c:v>9.2409999999999997</c:v>
                      </c:pt>
                      <c:pt idx="18480">
                        <c:v>9.2409999999999997</c:v>
                      </c:pt>
                      <c:pt idx="18481">
                        <c:v>9.2420000000000009</c:v>
                      </c:pt>
                      <c:pt idx="18482">
                        <c:v>9.2420000000000009</c:v>
                      </c:pt>
                      <c:pt idx="18483">
                        <c:v>9.2430000000000003</c:v>
                      </c:pt>
                      <c:pt idx="18484">
                        <c:v>9.2430000000000003</c:v>
                      </c:pt>
                      <c:pt idx="18485">
                        <c:v>9.2439999999999998</c:v>
                      </c:pt>
                      <c:pt idx="18486">
                        <c:v>9.2439999999999998</c:v>
                      </c:pt>
                      <c:pt idx="18487">
                        <c:v>9.2449999999999992</c:v>
                      </c:pt>
                      <c:pt idx="18488">
                        <c:v>9.2449999999999992</c:v>
                      </c:pt>
                      <c:pt idx="18489">
                        <c:v>9.2460000000000004</c:v>
                      </c:pt>
                      <c:pt idx="18490">
                        <c:v>9.2460000000000004</c:v>
                      </c:pt>
                      <c:pt idx="18491">
                        <c:v>9.2469999999999999</c:v>
                      </c:pt>
                      <c:pt idx="18492">
                        <c:v>9.2469999999999999</c:v>
                      </c:pt>
                      <c:pt idx="18493">
                        <c:v>9.2479999999999993</c:v>
                      </c:pt>
                      <c:pt idx="18494">
                        <c:v>9.2479999999999993</c:v>
                      </c:pt>
                      <c:pt idx="18495">
                        <c:v>9.2490000000000006</c:v>
                      </c:pt>
                      <c:pt idx="18496">
                        <c:v>9.2490000000000006</c:v>
                      </c:pt>
                      <c:pt idx="18497">
                        <c:v>9.25</c:v>
                      </c:pt>
                      <c:pt idx="18498">
                        <c:v>9.25</c:v>
                      </c:pt>
                      <c:pt idx="18499">
                        <c:v>9.2509999999999994</c:v>
                      </c:pt>
                      <c:pt idx="18500">
                        <c:v>9.2509999999999994</c:v>
                      </c:pt>
                      <c:pt idx="18501">
                        <c:v>9.2520000000000007</c:v>
                      </c:pt>
                      <c:pt idx="18502">
                        <c:v>9.2520000000000007</c:v>
                      </c:pt>
                      <c:pt idx="18503">
                        <c:v>9.2530000000000001</c:v>
                      </c:pt>
                      <c:pt idx="18504">
                        <c:v>9.2530000000000001</c:v>
                      </c:pt>
                      <c:pt idx="18505">
                        <c:v>9.2539999999999996</c:v>
                      </c:pt>
                      <c:pt idx="18506">
                        <c:v>9.2539999999999996</c:v>
                      </c:pt>
                      <c:pt idx="18507">
                        <c:v>9.2550000000000008</c:v>
                      </c:pt>
                      <c:pt idx="18508">
                        <c:v>9.2550000000000008</c:v>
                      </c:pt>
                      <c:pt idx="18509">
                        <c:v>9.2560000000000002</c:v>
                      </c:pt>
                      <c:pt idx="18510">
                        <c:v>9.2560000000000002</c:v>
                      </c:pt>
                      <c:pt idx="18511">
                        <c:v>9.2569999999999997</c:v>
                      </c:pt>
                      <c:pt idx="18512">
                        <c:v>9.2569999999999997</c:v>
                      </c:pt>
                      <c:pt idx="18513">
                        <c:v>9.2579999999999991</c:v>
                      </c:pt>
                      <c:pt idx="18514">
                        <c:v>9.2579999999999991</c:v>
                      </c:pt>
                      <c:pt idx="18515">
                        <c:v>9.2590000000000003</c:v>
                      </c:pt>
                      <c:pt idx="18516">
                        <c:v>9.2590000000000003</c:v>
                      </c:pt>
                      <c:pt idx="18517">
                        <c:v>9.26</c:v>
                      </c:pt>
                      <c:pt idx="18518">
                        <c:v>9.26</c:v>
                      </c:pt>
                      <c:pt idx="18519">
                        <c:v>9.2609999999999992</c:v>
                      </c:pt>
                      <c:pt idx="18520">
                        <c:v>9.2609999999999992</c:v>
                      </c:pt>
                      <c:pt idx="18521">
                        <c:v>9.2620000000000005</c:v>
                      </c:pt>
                      <c:pt idx="18522">
                        <c:v>9.2620000000000005</c:v>
                      </c:pt>
                      <c:pt idx="18523">
                        <c:v>9.2629999999999999</c:v>
                      </c:pt>
                      <c:pt idx="18524">
                        <c:v>9.2629999999999999</c:v>
                      </c:pt>
                      <c:pt idx="18525">
                        <c:v>9.2639999999999993</c:v>
                      </c:pt>
                      <c:pt idx="18526">
                        <c:v>9.2639999999999993</c:v>
                      </c:pt>
                      <c:pt idx="18527">
                        <c:v>9.2650000000000006</c:v>
                      </c:pt>
                      <c:pt idx="18528">
                        <c:v>9.2650000000000006</c:v>
                      </c:pt>
                      <c:pt idx="18529">
                        <c:v>9.266</c:v>
                      </c:pt>
                      <c:pt idx="18530">
                        <c:v>9.266</c:v>
                      </c:pt>
                      <c:pt idx="18531">
                        <c:v>9.2669999999999995</c:v>
                      </c:pt>
                      <c:pt idx="18532">
                        <c:v>9.2669999999999995</c:v>
                      </c:pt>
                      <c:pt idx="18533">
                        <c:v>9.2680000000000007</c:v>
                      </c:pt>
                      <c:pt idx="18534">
                        <c:v>9.2680000000000007</c:v>
                      </c:pt>
                      <c:pt idx="18535">
                        <c:v>9.2690000000000001</c:v>
                      </c:pt>
                      <c:pt idx="18536">
                        <c:v>9.2690000000000001</c:v>
                      </c:pt>
                      <c:pt idx="18537">
                        <c:v>9.27</c:v>
                      </c:pt>
                      <c:pt idx="18538">
                        <c:v>9.27</c:v>
                      </c:pt>
                      <c:pt idx="18539">
                        <c:v>9.2710000000000008</c:v>
                      </c:pt>
                      <c:pt idx="18540">
                        <c:v>9.2710000000000008</c:v>
                      </c:pt>
                      <c:pt idx="18541">
                        <c:v>9.2720000000000002</c:v>
                      </c:pt>
                      <c:pt idx="18542">
                        <c:v>9.2720000000000002</c:v>
                      </c:pt>
                      <c:pt idx="18543">
                        <c:v>9.2729999999999997</c:v>
                      </c:pt>
                      <c:pt idx="18544">
                        <c:v>9.2729999999999997</c:v>
                      </c:pt>
                      <c:pt idx="18545">
                        <c:v>9.2739999999999991</c:v>
                      </c:pt>
                      <c:pt idx="18546">
                        <c:v>9.2739999999999991</c:v>
                      </c:pt>
                      <c:pt idx="18547">
                        <c:v>9.2750000000000004</c:v>
                      </c:pt>
                      <c:pt idx="18548">
                        <c:v>9.2750000000000004</c:v>
                      </c:pt>
                      <c:pt idx="18549">
                        <c:v>9.2759999999999998</c:v>
                      </c:pt>
                      <c:pt idx="18550">
                        <c:v>9.2759999999999998</c:v>
                      </c:pt>
                      <c:pt idx="18551">
                        <c:v>9.2769999999999992</c:v>
                      </c:pt>
                      <c:pt idx="18552">
                        <c:v>9.2769999999999992</c:v>
                      </c:pt>
                      <c:pt idx="18553">
                        <c:v>9.2780000000000005</c:v>
                      </c:pt>
                      <c:pt idx="18554">
                        <c:v>9.2780000000000005</c:v>
                      </c:pt>
                      <c:pt idx="18555">
                        <c:v>9.2789999999999999</c:v>
                      </c:pt>
                      <c:pt idx="18556">
                        <c:v>9.2789999999999999</c:v>
                      </c:pt>
                      <c:pt idx="18557">
                        <c:v>9.2799999999999994</c:v>
                      </c:pt>
                      <c:pt idx="18558">
                        <c:v>9.2799999999999994</c:v>
                      </c:pt>
                      <c:pt idx="18559">
                        <c:v>9.2810000000000006</c:v>
                      </c:pt>
                      <c:pt idx="18560">
                        <c:v>9.2810000000000006</c:v>
                      </c:pt>
                      <c:pt idx="18561">
                        <c:v>9.282</c:v>
                      </c:pt>
                      <c:pt idx="18562">
                        <c:v>9.282</c:v>
                      </c:pt>
                      <c:pt idx="18563">
                        <c:v>9.2829999999999995</c:v>
                      </c:pt>
                      <c:pt idx="18564">
                        <c:v>9.2829999999999995</c:v>
                      </c:pt>
                      <c:pt idx="18565">
                        <c:v>9.2840000000000007</c:v>
                      </c:pt>
                      <c:pt idx="18566">
                        <c:v>9.2840000000000007</c:v>
                      </c:pt>
                      <c:pt idx="18567">
                        <c:v>9.2850000000000001</c:v>
                      </c:pt>
                      <c:pt idx="18568">
                        <c:v>9.2850000000000001</c:v>
                      </c:pt>
                      <c:pt idx="18569">
                        <c:v>9.2859999999999996</c:v>
                      </c:pt>
                      <c:pt idx="18570">
                        <c:v>9.2859999999999996</c:v>
                      </c:pt>
                      <c:pt idx="18571">
                        <c:v>9.2870000000000008</c:v>
                      </c:pt>
                      <c:pt idx="18572">
                        <c:v>9.2870000000000008</c:v>
                      </c:pt>
                      <c:pt idx="18573">
                        <c:v>9.2880000000000003</c:v>
                      </c:pt>
                      <c:pt idx="18574">
                        <c:v>9.2880000000000003</c:v>
                      </c:pt>
                      <c:pt idx="18575">
                        <c:v>9.2889999999999997</c:v>
                      </c:pt>
                      <c:pt idx="18576">
                        <c:v>9.2889999999999997</c:v>
                      </c:pt>
                      <c:pt idx="18577">
                        <c:v>9.2899999999999991</c:v>
                      </c:pt>
                      <c:pt idx="18578">
                        <c:v>9.2899999999999991</c:v>
                      </c:pt>
                      <c:pt idx="18579">
                        <c:v>9.2910000000000004</c:v>
                      </c:pt>
                      <c:pt idx="18580">
                        <c:v>9.2910000000000004</c:v>
                      </c:pt>
                      <c:pt idx="18581">
                        <c:v>9.2919999999999998</c:v>
                      </c:pt>
                      <c:pt idx="18582">
                        <c:v>9.2919999999999998</c:v>
                      </c:pt>
                      <c:pt idx="18583">
                        <c:v>9.2929999999999993</c:v>
                      </c:pt>
                      <c:pt idx="18584">
                        <c:v>9.2929999999999993</c:v>
                      </c:pt>
                      <c:pt idx="18585">
                        <c:v>9.2940000000000005</c:v>
                      </c:pt>
                      <c:pt idx="18586">
                        <c:v>9.2940000000000005</c:v>
                      </c:pt>
                      <c:pt idx="18587">
                        <c:v>9.2949999999999999</c:v>
                      </c:pt>
                      <c:pt idx="18588">
                        <c:v>9.2949999999999999</c:v>
                      </c:pt>
                      <c:pt idx="18589">
                        <c:v>9.2959999999999994</c:v>
                      </c:pt>
                      <c:pt idx="18590">
                        <c:v>9.2959999999999994</c:v>
                      </c:pt>
                      <c:pt idx="18591">
                        <c:v>9.2970000000000006</c:v>
                      </c:pt>
                      <c:pt idx="18592">
                        <c:v>9.2970000000000006</c:v>
                      </c:pt>
                      <c:pt idx="18593">
                        <c:v>9.298</c:v>
                      </c:pt>
                      <c:pt idx="18594">
                        <c:v>9.298</c:v>
                      </c:pt>
                      <c:pt idx="18595">
                        <c:v>9.2989999999999995</c:v>
                      </c:pt>
                      <c:pt idx="18596">
                        <c:v>9.2989999999999995</c:v>
                      </c:pt>
                      <c:pt idx="18597">
                        <c:v>9.3000000000000007</c:v>
                      </c:pt>
                      <c:pt idx="18598">
                        <c:v>9.3000000000000007</c:v>
                      </c:pt>
                      <c:pt idx="18599">
                        <c:v>9.3010000000000002</c:v>
                      </c:pt>
                      <c:pt idx="18600">
                        <c:v>9.3010000000000002</c:v>
                      </c:pt>
                      <c:pt idx="18601">
                        <c:v>9.3019999999999996</c:v>
                      </c:pt>
                      <c:pt idx="18602">
                        <c:v>9.3019999999999996</c:v>
                      </c:pt>
                      <c:pt idx="18603">
                        <c:v>9.3030000000000008</c:v>
                      </c:pt>
                      <c:pt idx="18604">
                        <c:v>9.3030000000000008</c:v>
                      </c:pt>
                      <c:pt idx="18605">
                        <c:v>9.3040000000000003</c:v>
                      </c:pt>
                      <c:pt idx="18606">
                        <c:v>9.3040000000000003</c:v>
                      </c:pt>
                      <c:pt idx="18607">
                        <c:v>9.3049999999999997</c:v>
                      </c:pt>
                      <c:pt idx="18608">
                        <c:v>9.3049999999999997</c:v>
                      </c:pt>
                      <c:pt idx="18609">
                        <c:v>9.3059999999999992</c:v>
                      </c:pt>
                      <c:pt idx="18610">
                        <c:v>9.3059999999999992</c:v>
                      </c:pt>
                      <c:pt idx="18611">
                        <c:v>9.3070000000000004</c:v>
                      </c:pt>
                      <c:pt idx="18612">
                        <c:v>9.3070000000000004</c:v>
                      </c:pt>
                      <c:pt idx="18613">
                        <c:v>9.3079999999999998</c:v>
                      </c:pt>
                      <c:pt idx="18614">
                        <c:v>9.3079999999999998</c:v>
                      </c:pt>
                      <c:pt idx="18615">
                        <c:v>9.3089999999999993</c:v>
                      </c:pt>
                      <c:pt idx="18616">
                        <c:v>9.3089999999999993</c:v>
                      </c:pt>
                      <c:pt idx="18617">
                        <c:v>9.31</c:v>
                      </c:pt>
                      <c:pt idx="18618">
                        <c:v>9.31</c:v>
                      </c:pt>
                      <c:pt idx="18619">
                        <c:v>9.3109999999999999</c:v>
                      </c:pt>
                      <c:pt idx="18620">
                        <c:v>9.3109999999999999</c:v>
                      </c:pt>
                      <c:pt idx="18621">
                        <c:v>9.3119999999999994</c:v>
                      </c:pt>
                      <c:pt idx="18622">
                        <c:v>9.3119999999999994</c:v>
                      </c:pt>
                      <c:pt idx="18623">
                        <c:v>9.3130000000000006</c:v>
                      </c:pt>
                      <c:pt idx="18624">
                        <c:v>9.3130000000000006</c:v>
                      </c:pt>
                      <c:pt idx="18625">
                        <c:v>9.3140000000000001</c:v>
                      </c:pt>
                      <c:pt idx="18626">
                        <c:v>9.3140000000000001</c:v>
                      </c:pt>
                      <c:pt idx="18627">
                        <c:v>9.3149999999999995</c:v>
                      </c:pt>
                      <c:pt idx="18628">
                        <c:v>9.3149999999999995</c:v>
                      </c:pt>
                      <c:pt idx="18629">
                        <c:v>9.3160000000000007</c:v>
                      </c:pt>
                      <c:pt idx="18630">
                        <c:v>9.3160000000000007</c:v>
                      </c:pt>
                      <c:pt idx="18631">
                        <c:v>9.3170000000000002</c:v>
                      </c:pt>
                      <c:pt idx="18632">
                        <c:v>9.3170000000000002</c:v>
                      </c:pt>
                      <c:pt idx="18633">
                        <c:v>9.3179999999999996</c:v>
                      </c:pt>
                      <c:pt idx="18634">
                        <c:v>9.3179999999999996</c:v>
                      </c:pt>
                      <c:pt idx="18635">
                        <c:v>9.3190000000000008</c:v>
                      </c:pt>
                      <c:pt idx="18636">
                        <c:v>9.3190000000000008</c:v>
                      </c:pt>
                      <c:pt idx="18637">
                        <c:v>9.32</c:v>
                      </c:pt>
                      <c:pt idx="18638">
                        <c:v>9.32</c:v>
                      </c:pt>
                      <c:pt idx="18639">
                        <c:v>9.3209999999999997</c:v>
                      </c:pt>
                      <c:pt idx="18640">
                        <c:v>9.3209999999999997</c:v>
                      </c:pt>
                      <c:pt idx="18641">
                        <c:v>9.3219999999999992</c:v>
                      </c:pt>
                      <c:pt idx="18642">
                        <c:v>9.3219999999999992</c:v>
                      </c:pt>
                      <c:pt idx="18643">
                        <c:v>9.3230000000000004</c:v>
                      </c:pt>
                      <c:pt idx="18644">
                        <c:v>9.3230000000000004</c:v>
                      </c:pt>
                      <c:pt idx="18645">
                        <c:v>9.3239999999999998</c:v>
                      </c:pt>
                      <c:pt idx="18646">
                        <c:v>9.3239999999999998</c:v>
                      </c:pt>
                      <c:pt idx="18647">
                        <c:v>9.3249999999999993</c:v>
                      </c:pt>
                      <c:pt idx="18648">
                        <c:v>9.3249999999999993</c:v>
                      </c:pt>
                      <c:pt idx="18649">
                        <c:v>9.3260000000000005</c:v>
                      </c:pt>
                      <c:pt idx="18650">
                        <c:v>9.3260000000000005</c:v>
                      </c:pt>
                      <c:pt idx="18651">
                        <c:v>9.327</c:v>
                      </c:pt>
                      <c:pt idx="18652">
                        <c:v>9.327</c:v>
                      </c:pt>
                      <c:pt idx="18653">
                        <c:v>9.3279999999999994</c:v>
                      </c:pt>
                      <c:pt idx="18654">
                        <c:v>9.3279999999999994</c:v>
                      </c:pt>
                      <c:pt idx="18655">
                        <c:v>9.3290000000000006</c:v>
                      </c:pt>
                      <c:pt idx="18656">
                        <c:v>9.3290000000000006</c:v>
                      </c:pt>
                      <c:pt idx="18657">
                        <c:v>9.33</c:v>
                      </c:pt>
                      <c:pt idx="18658">
                        <c:v>9.33</c:v>
                      </c:pt>
                      <c:pt idx="18659">
                        <c:v>9.3309999999999995</c:v>
                      </c:pt>
                      <c:pt idx="18660">
                        <c:v>9.3309999999999995</c:v>
                      </c:pt>
                      <c:pt idx="18661">
                        <c:v>9.3320000000000007</c:v>
                      </c:pt>
                      <c:pt idx="18662">
                        <c:v>9.3320000000000007</c:v>
                      </c:pt>
                      <c:pt idx="18663">
                        <c:v>9.3330000000000002</c:v>
                      </c:pt>
                      <c:pt idx="18664">
                        <c:v>9.3330000000000002</c:v>
                      </c:pt>
                      <c:pt idx="18665">
                        <c:v>9.3339999999999996</c:v>
                      </c:pt>
                      <c:pt idx="18666">
                        <c:v>9.3339999999999996</c:v>
                      </c:pt>
                      <c:pt idx="18667">
                        <c:v>9.3350000000000009</c:v>
                      </c:pt>
                      <c:pt idx="18668">
                        <c:v>9.3350000000000009</c:v>
                      </c:pt>
                      <c:pt idx="18669">
                        <c:v>9.3360000000000003</c:v>
                      </c:pt>
                      <c:pt idx="18670">
                        <c:v>9.3360000000000003</c:v>
                      </c:pt>
                      <c:pt idx="18671">
                        <c:v>9.3369999999999997</c:v>
                      </c:pt>
                      <c:pt idx="18672">
                        <c:v>9.3369999999999997</c:v>
                      </c:pt>
                      <c:pt idx="18673">
                        <c:v>9.3379999999999992</c:v>
                      </c:pt>
                      <c:pt idx="18674">
                        <c:v>9.3379999999999992</c:v>
                      </c:pt>
                      <c:pt idx="18675">
                        <c:v>9.3390000000000004</c:v>
                      </c:pt>
                      <c:pt idx="18676">
                        <c:v>9.3390000000000004</c:v>
                      </c:pt>
                      <c:pt idx="18677">
                        <c:v>9.34</c:v>
                      </c:pt>
                      <c:pt idx="18678">
                        <c:v>9.34</c:v>
                      </c:pt>
                      <c:pt idx="18679">
                        <c:v>9.3409999999999993</c:v>
                      </c:pt>
                      <c:pt idx="18680">
                        <c:v>9.3409999999999993</c:v>
                      </c:pt>
                      <c:pt idx="18681">
                        <c:v>9.3420000000000005</c:v>
                      </c:pt>
                      <c:pt idx="18682">
                        <c:v>9.3420000000000005</c:v>
                      </c:pt>
                      <c:pt idx="18683">
                        <c:v>9.343</c:v>
                      </c:pt>
                      <c:pt idx="18684">
                        <c:v>9.343</c:v>
                      </c:pt>
                      <c:pt idx="18685">
                        <c:v>9.3439999999999994</c:v>
                      </c:pt>
                      <c:pt idx="18686">
                        <c:v>9.3439999999999994</c:v>
                      </c:pt>
                      <c:pt idx="18687">
                        <c:v>9.3450000000000006</c:v>
                      </c:pt>
                      <c:pt idx="18688">
                        <c:v>9.3450000000000006</c:v>
                      </c:pt>
                      <c:pt idx="18689">
                        <c:v>9.3460000000000001</c:v>
                      </c:pt>
                      <c:pt idx="18690">
                        <c:v>9.3460000000000001</c:v>
                      </c:pt>
                      <c:pt idx="18691">
                        <c:v>9.3469999999999995</c:v>
                      </c:pt>
                      <c:pt idx="18692">
                        <c:v>9.3469999999999995</c:v>
                      </c:pt>
                      <c:pt idx="18693">
                        <c:v>9.3480000000000008</c:v>
                      </c:pt>
                      <c:pt idx="18694">
                        <c:v>9.3480000000000008</c:v>
                      </c:pt>
                      <c:pt idx="18695">
                        <c:v>9.3490000000000002</c:v>
                      </c:pt>
                      <c:pt idx="18696">
                        <c:v>9.3490000000000002</c:v>
                      </c:pt>
                      <c:pt idx="18697">
                        <c:v>9.35</c:v>
                      </c:pt>
                      <c:pt idx="18698">
                        <c:v>9.35</c:v>
                      </c:pt>
                      <c:pt idx="18699">
                        <c:v>9.3510000000000009</c:v>
                      </c:pt>
                      <c:pt idx="18700">
                        <c:v>9.3510000000000009</c:v>
                      </c:pt>
                      <c:pt idx="18701">
                        <c:v>9.3520000000000003</c:v>
                      </c:pt>
                      <c:pt idx="18702">
                        <c:v>9.3520000000000003</c:v>
                      </c:pt>
                      <c:pt idx="18703">
                        <c:v>9.3529999999999998</c:v>
                      </c:pt>
                      <c:pt idx="18704">
                        <c:v>9.3529999999999998</c:v>
                      </c:pt>
                      <c:pt idx="18705">
                        <c:v>9.3539999999999992</c:v>
                      </c:pt>
                      <c:pt idx="18706">
                        <c:v>9.3539999999999992</c:v>
                      </c:pt>
                      <c:pt idx="18707">
                        <c:v>9.3550000000000004</c:v>
                      </c:pt>
                      <c:pt idx="18708">
                        <c:v>9.3550000000000004</c:v>
                      </c:pt>
                      <c:pt idx="18709">
                        <c:v>9.3559999999999999</c:v>
                      </c:pt>
                      <c:pt idx="18710">
                        <c:v>9.3559999999999999</c:v>
                      </c:pt>
                      <c:pt idx="18711">
                        <c:v>9.3569999999999993</c:v>
                      </c:pt>
                      <c:pt idx="18712">
                        <c:v>9.3569999999999993</c:v>
                      </c:pt>
                      <c:pt idx="18713">
                        <c:v>9.3580000000000005</c:v>
                      </c:pt>
                      <c:pt idx="18714">
                        <c:v>9.3580000000000005</c:v>
                      </c:pt>
                      <c:pt idx="18715">
                        <c:v>9.359</c:v>
                      </c:pt>
                      <c:pt idx="18716">
                        <c:v>9.359</c:v>
                      </c:pt>
                      <c:pt idx="18717">
                        <c:v>9.36</c:v>
                      </c:pt>
                      <c:pt idx="18718">
                        <c:v>9.36</c:v>
                      </c:pt>
                      <c:pt idx="18719">
                        <c:v>9.3610000000000007</c:v>
                      </c:pt>
                      <c:pt idx="18720">
                        <c:v>9.3610000000000007</c:v>
                      </c:pt>
                      <c:pt idx="18721">
                        <c:v>9.3620000000000001</c:v>
                      </c:pt>
                      <c:pt idx="18722">
                        <c:v>9.3620000000000001</c:v>
                      </c:pt>
                      <c:pt idx="18723">
                        <c:v>9.3629999999999995</c:v>
                      </c:pt>
                      <c:pt idx="18724">
                        <c:v>9.3629999999999995</c:v>
                      </c:pt>
                      <c:pt idx="18725">
                        <c:v>9.3640000000000008</c:v>
                      </c:pt>
                      <c:pt idx="18726">
                        <c:v>9.3640000000000008</c:v>
                      </c:pt>
                      <c:pt idx="18727">
                        <c:v>9.3650000000000002</c:v>
                      </c:pt>
                      <c:pt idx="18728">
                        <c:v>9.3650000000000002</c:v>
                      </c:pt>
                      <c:pt idx="18729">
                        <c:v>9.3659999999999997</c:v>
                      </c:pt>
                      <c:pt idx="18730">
                        <c:v>9.3659999999999997</c:v>
                      </c:pt>
                      <c:pt idx="18731">
                        <c:v>9.3670000000000009</c:v>
                      </c:pt>
                      <c:pt idx="18732">
                        <c:v>9.3670000000000009</c:v>
                      </c:pt>
                      <c:pt idx="18733">
                        <c:v>9.3680000000000003</c:v>
                      </c:pt>
                      <c:pt idx="18734">
                        <c:v>9.3680000000000003</c:v>
                      </c:pt>
                      <c:pt idx="18735">
                        <c:v>9.3689999999999998</c:v>
                      </c:pt>
                      <c:pt idx="18736">
                        <c:v>9.3689999999999998</c:v>
                      </c:pt>
                      <c:pt idx="18737">
                        <c:v>9.3699999999999992</c:v>
                      </c:pt>
                      <c:pt idx="18738">
                        <c:v>9.3699999999999992</c:v>
                      </c:pt>
                      <c:pt idx="18739">
                        <c:v>9.3710000000000004</c:v>
                      </c:pt>
                      <c:pt idx="18740">
                        <c:v>9.3710000000000004</c:v>
                      </c:pt>
                      <c:pt idx="18741">
                        <c:v>9.3719999999999999</c:v>
                      </c:pt>
                      <c:pt idx="18742">
                        <c:v>9.3719999999999999</c:v>
                      </c:pt>
                      <c:pt idx="18743">
                        <c:v>9.3729999999999993</c:v>
                      </c:pt>
                      <c:pt idx="18744">
                        <c:v>9.3729999999999993</c:v>
                      </c:pt>
                      <c:pt idx="18745">
                        <c:v>9.3740000000000006</c:v>
                      </c:pt>
                      <c:pt idx="18746">
                        <c:v>9.3740000000000006</c:v>
                      </c:pt>
                      <c:pt idx="18747">
                        <c:v>9.375</c:v>
                      </c:pt>
                      <c:pt idx="18748">
                        <c:v>9.375</c:v>
                      </c:pt>
                      <c:pt idx="18749">
                        <c:v>9.3759999999999994</c:v>
                      </c:pt>
                      <c:pt idx="18750">
                        <c:v>9.3759999999999994</c:v>
                      </c:pt>
                      <c:pt idx="18751">
                        <c:v>9.3770000000000007</c:v>
                      </c:pt>
                      <c:pt idx="18752">
                        <c:v>9.3770000000000007</c:v>
                      </c:pt>
                      <c:pt idx="18753">
                        <c:v>9.3780000000000001</c:v>
                      </c:pt>
                      <c:pt idx="18754">
                        <c:v>9.3780000000000001</c:v>
                      </c:pt>
                      <c:pt idx="18755">
                        <c:v>9.3789999999999996</c:v>
                      </c:pt>
                      <c:pt idx="18756">
                        <c:v>9.3789999999999996</c:v>
                      </c:pt>
                      <c:pt idx="18757">
                        <c:v>9.3800000000000008</c:v>
                      </c:pt>
                      <c:pt idx="18758">
                        <c:v>9.3800000000000008</c:v>
                      </c:pt>
                      <c:pt idx="18759">
                        <c:v>9.3810000000000002</c:v>
                      </c:pt>
                      <c:pt idx="18760">
                        <c:v>9.3810000000000002</c:v>
                      </c:pt>
                      <c:pt idx="18761">
                        <c:v>9.3819999999999997</c:v>
                      </c:pt>
                      <c:pt idx="18762">
                        <c:v>9.3819999999999997</c:v>
                      </c:pt>
                      <c:pt idx="18763">
                        <c:v>9.3829999999999991</c:v>
                      </c:pt>
                      <c:pt idx="18764">
                        <c:v>9.3829999999999991</c:v>
                      </c:pt>
                      <c:pt idx="18765">
                        <c:v>9.3840000000000003</c:v>
                      </c:pt>
                      <c:pt idx="18766">
                        <c:v>9.3840000000000003</c:v>
                      </c:pt>
                      <c:pt idx="18767">
                        <c:v>9.3849999999999998</c:v>
                      </c:pt>
                      <c:pt idx="18768">
                        <c:v>9.3849999999999998</c:v>
                      </c:pt>
                      <c:pt idx="18769">
                        <c:v>9.3859999999999992</c:v>
                      </c:pt>
                      <c:pt idx="18770">
                        <c:v>9.3859999999999992</c:v>
                      </c:pt>
                      <c:pt idx="18771">
                        <c:v>9.3870000000000005</c:v>
                      </c:pt>
                      <c:pt idx="18772">
                        <c:v>9.3870000000000005</c:v>
                      </c:pt>
                      <c:pt idx="18773">
                        <c:v>9.3879999999999999</c:v>
                      </c:pt>
                      <c:pt idx="18774">
                        <c:v>9.3879999999999999</c:v>
                      </c:pt>
                      <c:pt idx="18775">
                        <c:v>9.3889999999999993</c:v>
                      </c:pt>
                      <c:pt idx="18776">
                        <c:v>9.3889999999999993</c:v>
                      </c:pt>
                      <c:pt idx="18777">
                        <c:v>9.39</c:v>
                      </c:pt>
                      <c:pt idx="18778">
                        <c:v>9.39</c:v>
                      </c:pt>
                      <c:pt idx="18779">
                        <c:v>9.391</c:v>
                      </c:pt>
                      <c:pt idx="18780">
                        <c:v>9.391</c:v>
                      </c:pt>
                      <c:pt idx="18781">
                        <c:v>9.3919999999999995</c:v>
                      </c:pt>
                      <c:pt idx="18782">
                        <c:v>9.3919999999999995</c:v>
                      </c:pt>
                      <c:pt idx="18783">
                        <c:v>9.3930000000000007</c:v>
                      </c:pt>
                      <c:pt idx="18784">
                        <c:v>9.3930000000000007</c:v>
                      </c:pt>
                      <c:pt idx="18785">
                        <c:v>9.3940000000000001</c:v>
                      </c:pt>
                      <c:pt idx="18786">
                        <c:v>9.3940000000000001</c:v>
                      </c:pt>
                      <c:pt idx="18787">
                        <c:v>9.3949999999999996</c:v>
                      </c:pt>
                      <c:pt idx="18788">
                        <c:v>9.3949999999999996</c:v>
                      </c:pt>
                      <c:pt idx="18789">
                        <c:v>9.3960000000000008</c:v>
                      </c:pt>
                      <c:pt idx="18790">
                        <c:v>9.3960000000000008</c:v>
                      </c:pt>
                      <c:pt idx="18791">
                        <c:v>9.3970000000000002</c:v>
                      </c:pt>
                      <c:pt idx="18792">
                        <c:v>9.3970000000000002</c:v>
                      </c:pt>
                      <c:pt idx="18793">
                        <c:v>9.3979999999999997</c:v>
                      </c:pt>
                      <c:pt idx="18794">
                        <c:v>9.3979999999999997</c:v>
                      </c:pt>
                      <c:pt idx="18795">
                        <c:v>9.3989999999999991</c:v>
                      </c:pt>
                      <c:pt idx="18796">
                        <c:v>9.3989999999999991</c:v>
                      </c:pt>
                      <c:pt idx="18797">
                        <c:v>9.4</c:v>
                      </c:pt>
                      <c:pt idx="18798">
                        <c:v>9.4</c:v>
                      </c:pt>
                      <c:pt idx="18799">
                        <c:v>9.4009999999999998</c:v>
                      </c:pt>
                      <c:pt idx="18800">
                        <c:v>9.4009999999999998</c:v>
                      </c:pt>
                      <c:pt idx="18801">
                        <c:v>9.4019999999999992</c:v>
                      </c:pt>
                      <c:pt idx="18802">
                        <c:v>9.4019999999999992</c:v>
                      </c:pt>
                      <c:pt idx="18803">
                        <c:v>9.4030000000000005</c:v>
                      </c:pt>
                      <c:pt idx="18804">
                        <c:v>9.4030000000000005</c:v>
                      </c:pt>
                      <c:pt idx="18805">
                        <c:v>9.4039999999999999</c:v>
                      </c:pt>
                      <c:pt idx="18806">
                        <c:v>9.4039999999999999</c:v>
                      </c:pt>
                      <c:pt idx="18807">
                        <c:v>9.4049999999999994</c:v>
                      </c:pt>
                      <c:pt idx="18808">
                        <c:v>9.4049999999999994</c:v>
                      </c:pt>
                      <c:pt idx="18809">
                        <c:v>9.4060000000000006</c:v>
                      </c:pt>
                      <c:pt idx="18810">
                        <c:v>9.4060000000000006</c:v>
                      </c:pt>
                      <c:pt idx="18811">
                        <c:v>9.407</c:v>
                      </c:pt>
                      <c:pt idx="18812">
                        <c:v>9.407</c:v>
                      </c:pt>
                      <c:pt idx="18813">
                        <c:v>9.4079999999999995</c:v>
                      </c:pt>
                      <c:pt idx="18814">
                        <c:v>9.4079999999999995</c:v>
                      </c:pt>
                      <c:pt idx="18815">
                        <c:v>9.4090000000000007</c:v>
                      </c:pt>
                      <c:pt idx="18816">
                        <c:v>9.4090000000000007</c:v>
                      </c:pt>
                      <c:pt idx="18817">
                        <c:v>9.41</c:v>
                      </c:pt>
                      <c:pt idx="18818">
                        <c:v>9.41</c:v>
                      </c:pt>
                      <c:pt idx="18819">
                        <c:v>9.4109999999999996</c:v>
                      </c:pt>
                      <c:pt idx="18820">
                        <c:v>9.4109999999999996</c:v>
                      </c:pt>
                      <c:pt idx="18821">
                        <c:v>9.4120000000000008</c:v>
                      </c:pt>
                      <c:pt idx="18822">
                        <c:v>9.4120000000000008</c:v>
                      </c:pt>
                      <c:pt idx="18823">
                        <c:v>9.4130000000000003</c:v>
                      </c:pt>
                      <c:pt idx="18824">
                        <c:v>9.4130000000000003</c:v>
                      </c:pt>
                      <c:pt idx="18825">
                        <c:v>9.4139999999999997</c:v>
                      </c:pt>
                      <c:pt idx="18826">
                        <c:v>9.4139999999999997</c:v>
                      </c:pt>
                      <c:pt idx="18827">
                        <c:v>9.4149999999999991</c:v>
                      </c:pt>
                      <c:pt idx="18828">
                        <c:v>9.4149999999999991</c:v>
                      </c:pt>
                      <c:pt idx="18829">
                        <c:v>9.4160000000000004</c:v>
                      </c:pt>
                      <c:pt idx="18830">
                        <c:v>9.4160000000000004</c:v>
                      </c:pt>
                      <c:pt idx="18831">
                        <c:v>9.4169999999999998</c:v>
                      </c:pt>
                      <c:pt idx="18832">
                        <c:v>9.4169999999999998</c:v>
                      </c:pt>
                      <c:pt idx="18833">
                        <c:v>9.4179999999999993</c:v>
                      </c:pt>
                      <c:pt idx="18834">
                        <c:v>9.4179999999999993</c:v>
                      </c:pt>
                      <c:pt idx="18835">
                        <c:v>9.4190000000000005</c:v>
                      </c:pt>
                      <c:pt idx="18836">
                        <c:v>9.4190000000000005</c:v>
                      </c:pt>
                      <c:pt idx="18837">
                        <c:v>9.42</c:v>
                      </c:pt>
                      <c:pt idx="18838">
                        <c:v>9.42</c:v>
                      </c:pt>
                      <c:pt idx="18839">
                        <c:v>9.4209999999999994</c:v>
                      </c:pt>
                      <c:pt idx="18840">
                        <c:v>9.4209999999999994</c:v>
                      </c:pt>
                      <c:pt idx="18841">
                        <c:v>9.4220000000000006</c:v>
                      </c:pt>
                      <c:pt idx="18842">
                        <c:v>9.4220000000000006</c:v>
                      </c:pt>
                      <c:pt idx="18843">
                        <c:v>9.423</c:v>
                      </c:pt>
                      <c:pt idx="18844">
                        <c:v>9.423</c:v>
                      </c:pt>
                      <c:pt idx="18845">
                        <c:v>9.4239999999999995</c:v>
                      </c:pt>
                      <c:pt idx="18846">
                        <c:v>9.4239999999999995</c:v>
                      </c:pt>
                      <c:pt idx="18847">
                        <c:v>9.4250000000000007</c:v>
                      </c:pt>
                      <c:pt idx="18848">
                        <c:v>9.4250000000000007</c:v>
                      </c:pt>
                      <c:pt idx="18849">
                        <c:v>9.4260000000000002</c:v>
                      </c:pt>
                      <c:pt idx="18850">
                        <c:v>9.4260000000000002</c:v>
                      </c:pt>
                      <c:pt idx="18851">
                        <c:v>9.4269999999999996</c:v>
                      </c:pt>
                      <c:pt idx="18852">
                        <c:v>9.4269999999999996</c:v>
                      </c:pt>
                      <c:pt idx="18853">
                        <c:v>9.4280000000000008</c:v>
                      </c:pt>
                      <c:pt idx="18854">
                        <c:v>9.4280000000000008</c:v>
                      </c:pt>
                      <c:pt idx="18855">
                        <c:v>9.4290000000000003</c:v>
                      </c:pt>
                      <c:pt idx="18856">
                        <c:v>9.4290000000000003</c:v>
                      </c:pt>
                      <c:pt idx="18857">
                        <c:v>9.43</c:v>
                      </c:pt>
                      <c:pt idx="18858">
                        <c:v>9.43</c:v>
                      </c:pt>
                      <c:pt idx="18859">
                        <c:v>9.4309999999999992</c:v>
                      </c:pt>
                      <c:pt idx="18860">
                        <c:v>9.4309999999999992</c:v>
                      </c:pt>
                      <c:pt idx="18861">
                        <c:v>9.4320000000000004</c:v>
                      </c:pt>
                      <c:pt idx="18862">
                        <c:v>9.4320000000000004</c:v>
                      </c:pt>
                      <c:pt idx="18863">
                        <c:v>9.4329999999999998</c:v>
                      </c:pt>
                      <c:pt idx="18864">
                        <c:v>9.4329999999999998</c:v>
                      </c:pt>
                      <c:pt idx="18865">
                        <c:v>9.4339999999999993</c:v>
                      </c:pt>
                      <c:pt idx="18866">
                        <c:v>9.4339999999999993</c:v>
                      </c:pt>
                      <c:pt idx="18867">
                        <c:v>9.4350000000000005</c:v>
                      </c:pt>
                      <c:pt idx="18868">
                        <c:v>9.4350000000000005</c:v>
                      </c:pt>
                      <c:pt idx="18869">
                        <c:v>9.4359999999999999</c:v>
                      </c:pt>
                      <c:pt idx="18870">
                        <c:v>9.4359999999999999</c:v>
                      </c:pt>
                      <c:pt idx="18871">
                        <c:v>9.4369999999999994</c:v>
                      </c:pt>
                      <c:pt idx="18872">
                        <c:v>9.4369999999999994</c:v>
                      </c:pt>
                      <c:pt idx="18873">
                        <c:v>9.4380000000000006</c:v>
                      </c:pt>
                      <c:pt idx="18874">
                        <c:v>9.4380000000000006</c:v>
                      </c:pt>
                      <c:pt idx="18875">
                        <c:v>9.4390000000000001</c:v>
                      </c:pt>
                      <c:pt idx="18876">
                        <c:v>9.4390000000000001</c:v>
                      </c:pt>
                      <c:pt idx="18877">
                        <c:v>9.44</c:v>
                      </c:pt>
                      <c:pt idx="18878">
                        <c:v>9.44</c:v>
                      </c:pt>
                      <c:pt idx="18879">
                        <c:v>9.4410000000000007</c:v>
                      </c:pt>
                      <c:pt idx="18880">
                        <c:v>9.4410000000000007</c:v>
                      </c:pt>
                      <c:pt idx="18881">
                        <c:v>9.4420000000000002</c:v>
                      </c:pt>
                      <c:pt idx="18882">
                        <c:v>9.4420000000000002</c:v>
                      </c:pt>
                      <c:pt idx="18883">
                        <c:v>9.4429999999999996</c:v>
                      </c:pt>
                      <c:pt idx="18884">
                        <c:v>9.4429999999999996</c:v>
                      </c:pt>
                      <c:pt idx="18885">
                        <c:v>9.4440000000000008</c:v>
                      </c:pt>
                      <c:pt idx="18886">
                        <c:v>9.4440000000000008</c:v>
                      </c:pt>
                      <c:pt idx="18887">
                        <c:v>9.4450000000000003</c:v>
                      </c:pt>
                      <c:pt idx="18888">
                        <c:v>9.4450000000000003</c:v>
                      </c:pt>
                      <c:pt idx="18889">
                        <c:v>9.4459999999999997</c:v>
                      </c:pt>
                      <c:pt idx="18890">
                        <c:v>9.4459999999999997</c:v>
                      </c:pt>
                      <c:pt idx="18891">
                        <c:v>9.4469999999999992</c:v>
                      </c:pt>
                      <c:pt idx="18892">
                        <c:v>9.4469999999999992</c:v>
                      </c:pt>
                      <c:pt idx="18893">
                        <c:v>9.4480000000000004</c:v>
                      </c:pt>
                      <c:pt idx="18894">
                        <c:v>9.4480000000000004</c:v>
                      </c:pt>
                      <c:pt idx="18895">
                        <c:v>9.4489999999999998</c:v>
                      </c:pt>
                      <c:pt idx="18896">
                        <c:v>9.4489999999999998</c:v>
                      </c:pt>
                      <c:pt idx="18897">
                        <c:v>9.4499999999999993</c:v>
                      </c:pt>
                      <c:pt idx="18898">
                        <c:v>9.4499999999999993</c:v>
                      </c:pt>
                      <c:pt idx="18899">
                        <c:v>9.4510000000000005</c:v>
                      </c:pt>
                      <c:pt idx="18900">
                        <c:v>9.4510000000000005</c:v>
                      </c:pt>
                      <c:pt idx="18901">
                        <c:v>9.452</c:v>
                      </c:pt>
                      <c:pt idx="18902">
                        <c:v>9.452</c:v>
                      </c:pt>
                      <c:pt idx="18903">
                        <c:v>9.4529999999999994</c:v>
                      </c:pt>
                      <c:pt idx="18904">
                        <c:v>9.4529999999999994</c:v>
                      </c:pt>
                      <c:pt idx="18905">
                        <c:v>9.4540000000000006</c:v>
                      </c:pt>
                      <c:pt idx="18906">
                        <c:v>9.4540000000000006</c:v>
                      </c:pt>
                      <c:pt idx="18907">
                        <c:v>9.4550000000000001</c:v>
                      </c:pt>
                      <c:pt idx="18908">
                        <c:v>9.4550000000000001</c:v>
                      </c:pt>
                      <c:pt idx="18909">
                        <c:v>9.4559999999999995</c:v>
                      </c:pt>
                      <c:pt idx="18910">
                        <c:v>9.4559999999999995</c:v>
                      </c:pt>
                      <c:pt idx="18911">
                        <c:v>9.4570000000000007</c:v>
                      </c:pt>
                      <c:pt idx="18912">
                        <c:v>9.4570000000000007</c:v>
                      </c:pt>
                      <c:pt idx="18913">
                        <c:v>9.4580000000000002</c:v>
                      </c:pt>
                      <c:pt idx="18914">
                        <c:v>9.4580000000000002</c:v>
                      </c:pt>
                      <c:pt idx="18915">
                        <c:v>9.4589999999999996</c:v>
                      </c:pt>
                      <c:pt idx="18916">
                        <c:v>9.4589999999999996</c:v>
                      </c:pt>
                      <c:pt idx="18917">
                        <c:v>9.4600000000000009</c:v>
                      </c:pt>
                      <c:pt idx="18918">
                        <c:v>9.4600000000000009</c:v>
                      </c:pt>
                      <c:pt idx="18919">
                        <c:v>9.4610000000000003</c:v>
                      </c:pt>
                      <c:pt idx="18920">
                        <c:v>9.4610000000000003</c:v>
                      </c:pt>
                      <c:pt idx="18921">
                        <c:v>9.4619999999999997</c:v>
                      </c:pt>
                      <c:pt idx="18922">
                        <c:v>9.4619999999999997</c:v>
                      </c:pt>
                      <c:pt idx="18923">
                        <c:v>9.4629999999999992</c:v>
                      </c:pt>
                      <c:pt idx="18924">
                        <c:v>9.4629999999999992</c:v>
                      </c:pt>
                      <c:pt idx="18925">
                        <c:v>9.4640000000000004</c:v>
                      </c:pt>
                      <c:pt idx="18926">
                        <c:v>9.4640000000000004</c:v>
                      </c:pt>
                      <c:pt idx="18927">
                        <c:v>9.4649999999999999</c:v>
                      </c:pt>
                      <c:pt idx="18928">
                        <c:v>9.4649999999999999</c:v>
                      </c:pt>
                      <c:pt idx="18929">
                        <c:v>9.4659999999999993</c:v>
                      </c:pt>
                      <c:pt idx="18930">
                        <c:v>9.4659999999999993</c:v>
                      </c:pt>
                      <c:pt idx="18931">
                        <c:v>9.4670000000000005</c:v>
                      </c:pt>
                      <c:pt idx="18932">
                        <c:v>9.4670000000000005</c:v>
                      </c:pt>
                      <c:pt idx="18933">
                        <c:v>9.468</c:v>
                      </c:pt>
                      <c:pt idx="18934">
                        <c:v>9.468</c:v>
                      </c:pt>
                      <c:pt idx="18935">
                        <c:v>9.4689999999999994</c:v>
                      </c:pt>
                      <c:pt idx="18936">
                        <c:v>9.4689999999999994</c:v>
                      </c:pt>
                      <c:pt idx="18937">
                        <c:v>9.4700000000000006</c:v>
                      </c:pt>
                      <c:pt idx="18938">
                        <c:v>9.4700000000000006</c:v>
                      </c:pt>
                      <c:pt idx="18939">
                        <c:v>9.4710000000000001</c:v>
                      </c:pt>
                      <c:pt idx="18940">
                        <c:v>9.4710000000000001</c:v>
                      </c:pt>
                      <c:pt idx="18941">
                        <c:v>9.4719999999999995</c:v>
                      </c:pt>
                      <c:pt idx="18942">
                        <c:v>9.4719999999999995</c:v>
                      </c:pt>
                      <c:pt idx="18943">
                        <c:v>9.4730000000000008</c:v>
                      </c:pt>
                      <c:pt idx="18944">
                        <c:v>9.4730000000000008</c:v>
                      </c:pt>
                      <c:pt idx="18945">
                        <c:v>9.4740000000000002</c:v>
                      </c:pt>
                      <c:pt idx="18946">
                        <c:v>9.4740000000000002</c:v>
                      </c:pt>
                      <c:pt idx="18947">
                        <c:v>9.4749999999999996</c:v>
                      </c:pt>
                      <c:pt idx="18948">
                        <c:v>9.4749999999999996</c:v>
                      </c:pt>
                      <c:pt idx="18949">
                        <c:v>9.4760000000000009</c:v>
                      </c:pt>
                      <c:pt idx="18950">
                        <c:v>9.4760000000000009</c:v>
                      </c:pt>
                      <c:pt idx="18951">
                        <c:v>9.4770000000000003</c:v>
                      </c:pt>
                      <c:pt idx="18952">
                        <c:v>9.4770000000000003</c:v>
                      </c:pt>
                      <c:pt idx="18953">
                        <c:v>9.4779999999999998</c:v>
                      </c:pt>
                      <c:pt idx="18954">
                        <c:v>9.4779999999999998</c:v>
                      </c:pt>
                      <c:pt idx="18955">
                        <c:v>9.4789999999999992</c:v>
                      </c:pt>
                      <c:pt idx="18956">
                        <c:v>9.4789999999999992</c:v>
                      </c:pt>
                      <c:pt idx="18957">
                        <c:v>9.48</c:v>
                      </c:pt>
                      <c:pt idx="18958">
                        <c:v>9.48</c:v>
                      </c:pt>
                      <c:pt idx="18959">
                        <c:v>9.4809999999999999</c:v>
                      </c:pt>
                      <c:pt idx="18960">
                        <c:v>9.4809999999999999</c:v>
                      </c:pt>
                      <c:pt idx="18961">
                        <c:v>9.4819999999999993</c:v>
                      </c:pt>
                      <c:pt idx="18962">
                        <c:v>9.4819999999999993</c:v>
                      </c:pt>
                      <c:pt idx="18963">
                        <c:v>9.4830000000000005</c:v>
                      </c:pt>
                      <c:pt idx="18964">
                        <c:v>9.4830000000000005</c:v>
                      </c:pt>
                      <c:pt idx="18965">
                        <c:v>9.484</c:v>
                      </c:pt>
                      <c:pt idx="18966">
                        <c:v>9.484</c:v>
                      </c:pt>
                      <c:pt idx="18967">
                        <c:v>9.4849999999999994</c:v>
                      </c:pt>
                      <c:pt idx="18968">
                        <c:v>9.4849999999999994</c:v>
                      </c:pt>
                      <c:pt idx="18969">
                        <c:v>9.4860000000000007</c:v>
                      </c:pt>
                      <c:pt idx="18970">
                        <c:v>9.4860000000000007</c:v>
                      </c:pt>
                      <c:pt idx="18971">
                        <c:v>9.4870000000000001</c:v>
                      </c:pt>
                      <c:pt idx="18972">
                        <c:v>9.4870000000000001</c:v>
                      </c:pt>
                      <c:pt idx="18973">
                        <c:v>9.4879999999999995</c:v>
                      </c:pt>
                      <c:pt idx="18974">
                        <c:v>9.4879999999999995</c:v>
                      </c:pt>
                      <c:pt idx="18975">
                        <c:v>9.4890000000000008</c:v>
                      </c:pt>
                      <c:pt idx="18976">
                        <c:v>9.4890000000000008</c:v>
                      </c:pt>
                      <c:pt idx="18977">
                        <c:v>9.49</c:v>
                      </c:pt>
                      <c:pt idx="18978">
                        <c:v>9.49</c:v>
                      </c:pt>
                      <c:pt idx="18979">
                        <c:v>9.4909999999999997</c:v>
                      </c:pt>
                      <c:pt idx="18980">
                        <c:v>9.4909999999999997</c:v>
                      </c:pt>
                      <c:pt idx="18981">
                        <c:v>9.4920000000000009</c:v>
                      </c:pt>
                      <c:pt idx="18982">
                        <c:v>9.4920000000000009</c:v>
                      </c:pt>
                      <c:pt idx="18983">
                        <c:v>9.4930000000000003</c:v>
                      </c:pt>
                      <c:pt idx="18984">
                        <c:v>9.4930000000000003</c:v>
                      </c:pt>
                      <c:pt idx="18985">
                        <c:v>9.4939999999999998</c:v>
                      </c:pt>
                      <c:pt idx="18986">
                        <c:v>9.4939999999999998</c:v>
                      </c:pt>
                      <c:pt idx="18987">
                        <c:v>9.4949999999999992</c:v>
                      </c:pt>
                      <c:pt idx="18988">
                        <c:v>9.4949999999999992</c:v>
                      </c:pt>
                      <c:pt idx="18989">
                        <c:v>9.4960000000000004</c:v>
                      </c:pt>
                      <c:pt idx="18990">
                        <c:v>9.4960000000000004</c:v>
                      </c:pt>
                      <c:pt idx="18991">
                        <c:v>9.4969999999999999</c:v>
                      </c:pt>
                      <c:pt idx="18992">
                        <c:v>9.4969999999999999</c:v>
                      </c:pt>
                      <c:pt idx="18993">
                        <c:v>9.4979999999999993</c:v>
                      </c:pt>
                      <c:pt idx="18994">
                        <c:v>9.4979999999999993</c:v>
                      </c:pt>
                      <c:pt idx="18995">
                        <c:v>9.4990000000000006</c:v>
                      </c:pt>
                      <c:pt idx="18996">
                        <c:v>9.4990000000000006</c:v>
                      </c:pt>
                      <c:pt idx="18997">
                        <c:v>9.5</c:v>
                      </c:pt>
                      <c:pt idx="18998">
                        <c:v>9.5</c:v>
                      </c:pt>
                      <c:pt idx="18999">
                        <c:v>9.5009999999999994</c:v>
                      </c:pt>
                      <c:pt idx="19000">
                        <c:v>9.5009999999999994</c:v>
                      </c:pt>
                      <c:pt idx="19001">
                        <c:v>9.5020000000000007</c:v>
                      </c:pt>
                      <c:pt idx="19002">
                        <c:v>9.5020000000000007</c:v>
                      </c:pt>
                      <c:pt idx="19003">
                        <c:v>9.5030000000000001</c:v>
                      </c:pt>
                      <c:pt idx="19004">
                        <c:v>9.5030000000000001</c:v>
                      </c:pt>
                      <c:pt idx="19005">
                        <c:v>9.5039999999999996</c:v>
                      </c:pt>
                      <c:pt idx="19006">
                        <c:v>9.5039999999999996</c:v>
                      </c:pt>
                      <c:pt idx="19007">
                        <c:v>9.5050000000000008</c:v>
                      </c:pt>
                      <c:pt idx="19008">
                        <c:v>9.5050000000000008</c:v>
                      </c:pt>
                      <c:pt idx="19009">
                        <c:v>9.5060000000000002</c:v>
                      </c:pt>
                      <c:pt idx="19010">
                        <c:v>9.5060000000000002</c:v>
                      </c:pt>
                      <c:pt idx="19011">
                        <c:v>9.5069999999999997</c:v>
                      </c:pt>
                      <c:pt idx="19012">
                        <c:v>9.5069999999999997</c:v>
                      </c:pt>
                      <c:pt idx="19013">
                        <c:v>9.5079999999999991</c:v>
                      </c:pt>
                      <c:pt idx="19014">
                        <c:v>9.5079999999999991</c:v>
                      </c:pt>
                      <c:pt idx="19015">
                        <c:v>9.5090000000000003</c:v>
                      </c:pt>
                      <c:pt idx="19016">
                        <c:v>9.5090000000000003</c:v>
                      </c:pt>
                      <c:pt idx="19017">
                        <c:v>9.51</c:v>
                      </c:pt>
                      <c:pt idx="19018">
                        <c:v>9.51</c:v>
                      </c:pt>
                      <c:pt idx="19019">
                        <c:v>9.5109999999999992</c:v>
                      </c:pt>
                      <c:pt idx="19020">
                        <c:v>9.5109999999999992</c:v>
                      </c:pt>
                      <c:pt idx="19021">
                        <c:v>9.5120000000000005</c:v>
                      </c:pt>
                      <c:pt idx="19022">
                        <c:v>9.5120000000000005</c:v>
                      </c:pt>
                      <c:pt idx="19023">
                        <c:v>9.5129999999999999</c:v>
                      </c:pt>
                      <c:pt idx="19024">
                        <c:v>9.5129999999999999</c:v>
                      </c:pt>
                      <c:pt idx="19025">
                        <c:v>9.5139999999999993</c:v>
                      </c:pt>
                      <c:pt idx="19026">
                        <c:v>9.5139999999999993</c:v>
                      </c:pt>
                      <c:pt idx="19027">
                        <c:v>9.5150000000000006</c:v>
                      </c:pt>
                      <c:pt idx="19028">
                        <c:v>9.5150000000000006</c:v>
                      </c:pt>
                      <c:pt idx="19029">
                        <c:v>9.516</c:v>
                      </c:pt>
                      <c:pt idx="19030">
                        <c:v>9.516</c:v>
                      </c:pt>
                      <c:pt idx="19031">
                        <c:v>9.5169999999999995</c:v>
                      </c:pt>
                      <c:pt idx="19032">
                        <c:v>9.5169999999999995</c:v>
                      </c:pt>
                      <c:pt idx="19033">
                        <c:v>9.5180000000000007</c:v>
                      </c:pt>
                      <c:pt idx="19034">
                        <c:v>9.5180000000000007</c:v>
                      </c:pt>
                      <c:pt idx="19035">
                        <c:v>9.5190000000000001</c:v>
                      </c:pt>
                      <c:pt idx="19036">
                        <c:v>9.5190000000000001</c:v>
                      </c:pt>
                      <c:pt idx="19037">
                        <c:v>9.52</c:v>
                      </c:pt>
                      <c:pt idx="19038">
                        <c:v>9.52</c:v>
                      </c:pt>
                      <c:pt idx="19039">
                        <c:v>9.5210000000000008</c:v>
                      </c:pt>
                      <c:pt idx="19040">
                        <c:v>9.5210000000000008</c:v>
                      </c:pt>
                      <c:pt idx="19041">
                        <c:v>9.5220000000000002</c:v>
                      </c:pt>
                      <c:pt idx="19042">
                        <c:v>9.5220000000000002</c:v>
                      </c:pt>
                      <c:pt idx="19043">
                        <c:v>9.5229999999999997</c:v>
                      </c:pt>
                      <c:pt idx="19044">
                        <c:v>9.5229999999999997</c:v>
                      </c:pt>
                      <c:pt idx="19045">
                        <c:v>9.5239999999999991</c:v>
                      </c:pt>
                      <c:pt idx="19046">
                        <c:v>9.5239999999999991</c:v>
                      </c:pt>
                      <c:pt idx="19047">
                        <c:v>9.5250000000000004</c:v>
                      </c:pt>
                      <c:pt idx="19048">
                        <c:v>9.5250000000000004</c:v>
                      </c:pt>
                      <c:pt idx="19049">
                        <c:v>9.5259999999999998</c:v>
                      </c:pt>
                      <c:pt idx="19050">
                        <c:v>9.5259999999999998</c:v>
                      </c:pt>
                      <c:pt idx="19051">
                        <c:v>9.5269999999999992</c:v>
                      </c:pt>
                      <c:pt idx="19052">
                        <c:v>9.5269999999999992</c:v>
                      </c:pt>
                      <c:pt idx="19053">
                        <c:v>9.5280000000000005</c:v>
                      </c:pt>
                      <c:pt idx="19054">
                        <c:v>9.5280000000000005</c:v>
                      </c:pt>
                      <c:pt idx="19055">
                        <c:v>9.5289999999999999</c:v>
                      </c:pt>
                      <c:pt idx="19056">
                        <c:v>9.5289999999999999</c:v>
                      </c:pt>
                      <c:pt idx="19057">
                        <c:v>9.5299999999999994</c:v>
                      </c:pt>
                      <c:pt idx="19058">
                        <c:v>9.5299999999999994</c:v>
                      </c:pt>
                      <c:pt idx="19059">
                        <c:v>9.5310000000000006</c:v>
                      </c:pt>
                      <c:pt idx="19060">
                        <c:v>9.5310000000000006</c:v>
                      </c:pt>
                      <c:pt idx="19061">
                        <c:v>9.532</c:v>
                      </c:pt>
                      <c:pt idx="19062">
                        <c:v>9.532</c:v>
                      </c:pt>
                      <c:pt idx="19063">
                        <c:v>9.5329999999999995</c:v>
                      </c:pt>
                      <c:pt idx="19064">
                        <c:v>9.5329999999999995</c:v>
                      </c:pt>
                      <c:pt idx="19065">
                        <c:v>9.5340000000000007</c:v>
                      </c:pt>
                      <c:pt idx="19066">
                        <c:v>9.5340000000000007</c:v>
                      </c:pt>
                      <c:pt idx="19067">
                        <c:v>9.5350000000000001</c:v>
                      </c:pt>
                      <c:pt idx="19068">
                        <c:v>9.5350000000000001</c:v>
                      </c:pt>
                      <c:pt idx="19069">
                        <c:v>9.5359999999999996</c:v>
                      </c:pt>
                      <c:pt idx="19070">
                        <c:v>9.5359999999999996</c:v>
                      </c:pt>
                      <c:pt idx="19071">
                        <c:v>9.5370000000000008</c:v>
                      </c:pt>
                      <c:pt idx="19072">
                        <c:v>9.5370000000000008</c:v>
                      </c:pt>
                      <c:pt idx="19073">
                        <c:v>9.5380000000000003</c:v>
                      </c:pt>
                      <c:pt idx="19074">
                        <c:v>9.5380000000000003</c:v>
                      </c:pt>
                      <c:pt idx="19075">
                        <c:v>9.5389999999999997</c:v>
                      </c:pt>
                      <c:pt idx="19076">
                        <c:v>9.5389999999999997</c:v>
                      </c:pt>
                      <c:pt idx="19077">
                        <c:v>9.5399999999999991</c:v>
                      </c:pt>
                      <c:pt idx="19078">
                        <c:v>9.5399999999999991</c:v>
                      </c:pt>
                      <c:pt idx="19079">
                        <c:v>9.5410000000000004</c:v>
                      </c:pt>
                      <c:pt idx="19080">
                        <c:v>9.5410000000000004</c:v>
                      </c:pt>
                      <c:pt idx="19081">
                        <c:v>9.5419999999999998</c:v>
                      </c:pt>
                      <c:pt idx="19082">
                        <c:v>9.5419999999999998</c:v>
                      </c:pt>
                      <c:pt idx="19083">
                        <c:v>9.5429999999999993</c:v>
                      </c:pt>
                      <c:pt idx="19084">
                        <c:v>9.5429999999999993</c:v>
                      </c:pt>
                      <c:pt idx="19085">
                        <c:v>9.5440000000000005</c:v>
                      </c:pt>
                      <c:pt idx="19086">
                        <c:v>9.5440000000000005</c:v>
                      </c:pt>
                      <c:pt idx="19087">
                        <c:v>9.5449999999999999</c:v>
                      </c:pt>
                      <c:pt idx="19088">
                        <c:v>9.5449999999999999</c:v>
                      </c:pt>
                      <c:pt idx="19089">
                        <c:v>9.5459999999999994</c:v>
                      </c:pt>
                      <c:pt idx="19090">
                        <c:v>9.5459999999999994</c:v>
                      </c:pt>
                      <c:pt idx="19091">
                        <c:v>9.5470000000000006</c:v>
                      </c:pt>
                      <c:pt idx="19092">
                        <c:v>9.5470000000000006</c:v>
                      </c:pt>
                      <c:pt idx="19093">
                        <c:v>9.548</c:v>
                      </c:pt>
                      <c:pt idx="19094">
                        <c:v>9.548</c:v>
                      </c:pt>
                      <c:pt idx="19095">
                        <c:v>9.5489999999999995</c:v>
                      </c:pt>
                      <c:pt idx="19096">
                        <c:v>9.5489999999999995</c:v>
                      </c:pt>
                      <c:pt idx="19097">
                        <c:v>9.5500000000000007</c:v>
                      </c:pt>
                      <c:pt idx="19098">
                        <c:v>9.5500000000000007</c:v>
                      </c:pt>
                      <c:pt idx="19099">
                        <c:v>9.5510000000000002</c:v>
                      </c:pt>
                      <c:pt idx="19100">
                        <c:v>9.5510000000000002</c:v>
                      </c:pt>
                      <c:pt idx="19101">
                        <c:v>9.5519999999999996</c:v>
                      </c:pt>
                      <c:pt idx="19102">
                        <c:v>9.5519999999999996</c:v>
                      </c:pt>
                      <c:pt idx="19103">
                        <c:v>9.5530000000000008</c:v>
                      </c:pt>
                      <c:pt idx="19104">
                        <c:v>9.5530000000000008</c:v>
                      </c:pt>
                      <c:pt idx="19105">
                        <c:v>9.5540000000000003</c:v>
                      </c:pt>
                      <c:pt idx="19106">
                        <c:v>9.5540000000000003</c:v>
                      </c:pt>
                      <c:pt idx="19107">
                        <c:v>9.5549999999999997</c:v>
                      </c:pt>
                      <c:pt idx="19108">
                        <c:v>9.5549999999999997</c:v>
                      </c:pt>
                      <c:pt idx="19109">
                        <c:v>9.5559999999999992</c:v>
                      </c:pt>
                      <c:pt idx="19110">
                        <c:v>9.5559999999999992</c:v>
                      </c:pt>
                      <c:pt idx="19111">
                        <c:v>9.5570000000000004</c:v>
                      </c:pt>
                      <c:pt idx="19112">
                        <c:v>9.5570000000000004</c:v>
                      </c:pt>
                      <c:pt idx="19113">
                        <c:v>9.5579999999999998</c:v>
                      </c:pt>
                      <c:pt idx="19114">
                        <c:v>9.5579999999999998</c:v>
                      </c:pt>
                      <c:pt idx="19115">
                        <c:v>9.5589999999999993</c:v>
                      </c:pt>
                      <c:pt idx="19116">
                        <c:v>9.5589999999999993</c:v>
                      </c:pt>
                      <c:pt idx="19117">
                        <c:v>9.56</c:v>
                      </c:pt>
                      <c:pt idx="19118">
                        <c:v>9.56</c:v>
                      </c:pt>
                      <c:pt idx="19119">
                        <c:v>9.5609999999999999</c:v>
                      </c:pt>
                      <c:pt idx="19120">
                        <c:v>9.5609999999999999</c:v>
                      </c:pt>
                      <c:pt idx="19121">
                        <c:v>9.5619999999999994</c:v>
                      </c:pt>
                      <c:pt idx="19122">
                        <c:v>9.5619999999999994</c:v>
                      </c:pt>
                      <c:pt idx="19123">
                        <c:v>9.5630000000000006</c:v>
                      </c:pt>
                      <c:pt idx="19124">
                        <c:v>9.5630000000000006</c:v>
                      </c:pt>
                      <c:pt idx="19125">
                        <c:v>9.5640000000000001</c:v>
                      </c:pt>
                      <c:pt idx="19126">
                        <c:v>9.5640000000000001</c:v>
                      </c:pt>
                      <c:pt idx="19127">
                        <c:v>9.5649999999999995</c:v>
                      </c:pt>
                      <c:pt idx="19128">
                        <c:v>9.5649999999999995</c:v>
                      </c:pt>
                      <c:pt idx="19129">
                        <c:v>9.5660000000000007</c:v>
                      </c:pt>
                      <c:pt idx="19130">
                        <c:v>9.5660000000000007</c:v>
                      </c:pt>
                      <c:pt idx="19131">
                        <c:v>9.5670000000000002</c:v>
                      </c:pt>
                      <c:pt idx="19132">
                        <c:v>9.5670000000000002</c:v>
                      </c:pt>
                      <c:pt idx="19133">
                        <c:v>9.5679999999999996</c:v>
                      </c:pt>
                      <c:pt idx="19134">
                        <c:v>9.5679999999999996</c:v>
                      </c:pt>
                      <c:pt idx="19135">
                        <c:v>9.5690000000000008</c:v>
                      </c:pt>
                      <c:pt idx="19136">
                        <c:v>9.5690000000000008</c:v>
                      </c:pt>
                      <c:pt idx="19137">
                        <c:v>9.57</c:v>
                      </c:pt>
                      <c:pt idx="19138">
                        <c:v>9.57</c:v>
                      </c:pt>
                      <c:pt idx="19139">
                        <c:v>9.5709999999999997</c:v>
                      </c:pt>
                      <c:pt idx="19140">
                        <c:v>9.5709999999999997</c:v>
                      </c:pt>
                      <c:pt idx="19141">
                        <c:v>9.5719999999999992</c:v>
                      </c:pt>
                      <c:pt idx="19142">
                        <c:v>9.5719999999999992</c:v>
                      </c:pt>
                      <c:pt idx="19143">
                        <c:v>9.5730000000000004</c:v>
                      </c:pt>
                      <c:pt idx="19144">
                        <c:v>9.5730000000000004</c:v>
                      </c:pt>
                      <c:pt idx="19145">
                        <c:v>9.5739999999999998</c:v>
                      </c:pt>
                      <c:pt idx="19146">
                        <c:v>9.5739999999999998</c:v>
                      </c:pt>
                      <c:pt idx="19147">
                        <c:v>9.5749999999999993</c:v>
                      </c:pt>
                      <c:pt idx="19148">
                        <c:v>9.5749999999999993</c:v>
                      </c:pt>
                      <c:pt idx="19149">
                        <c:v>9.5760000000000005</c:v>
                      </c:pt>
                      <c:pt idx="19150">
                        <c:v>9.5760000000000005</c:v>
                      </c:pt>
                      <c:pt idx="19151">
                        <c:v>9.577</c:v>
                      </c:pt>
                      <c:pt idx="19152">
                        <c:v>9.577</c:v>
                      </c:pt>
                      <c:pt idx="19153">
                        <c:v>9.5779999999999994</c:v>
                      </c:pt>
                      <c:pt idx="19154">
                        <c:v>9.5779999999999994</c:v>
                      </c:pt>
                      <c:pt idx="19155">
                        <c:v>9.5790000000000006</c:v>
                      </c:pt>
                      <c:pt idx="19156">
                        <c:v>9.5790000000000006</c:v>
                      </c:pt>
                      <c:pt idx="19157">
                        <c:v>9.58</c:v>
                      </c:pt>
                      <c:pt idx="19158">
                        <c:v>9.58</c:v>
                      </c:pt>
                      <c:pt idx="19159">
                        <c:v>9.5809999999999995</c:v>
                      </c:pt>
                      <c:pt idx="19160">
                        <c:v>9.5809999999999995</c:v>
                      </c:pt>
                      <c:pt idx="19161">
                        <c:v>9.5820000000000007</c:v>
                      </c:pt>
                      <c:pt idx="19162">
                        <c:v>9.5820000000000007</c:v>
                      </c:pt>
                      <c:pt idx="19163">
                        <c:v>9.5830000000000002</c:v>
                      </c:pt>
                      <c:pt idx="19164">
                        <c:v>9.5830000000000002</c:v>
                      </c:pt>
                      <c:pt idx="19165">
                        <c:v>9.5839999999999996</c:v>
                      </c:pt>
                      <c:pt idx="19166">
                        <c:v>9.5839999999999996</c:v>
                      </c:pt>
                      <c:pt idx="19167">
                        <c:v>9.5850000000000009</c:v>
                      </c:pt>
                      <c:pt idx="19168">
                        <c:v>9.5850000000000009</c:v>
                      </c:pt>
                      <c:pt idx="19169">
                        <c:v>9.5860000000000003</c:v>
                      </c:pt>
                      <c:pt idx="19170">
                        <c:v>9.5860000000000003</c:v>
                      </c:pt>
                      <c:pt idx="19171">
                        <c:v>9.5869999999999997</c:v>
                      </c:pt>
                      <c:pt idx="19172">
                        <c:v>9.5869999999999997</c:v>
                      </c:pt>
                      <c:pt idx="19173">
                        <c:v>9.5879999999999992</c:v>
                      </c:pt>
                      <c:pt idx="19174">
                        <c:v>9.5879999999999992</c:v>
                      </c:pt>
                      <c:pt idx="19175">
                        <c:v>9.5890000000000004</c:v>
                      </c:pt>
                      <c:pt idx="19176">
                        <c:v>9.5890000000000004</c:v>
                      </c:pt>
                      <c:pt idx="19177">
                        <c:v>9.59</c:v>
                      </c:pt>
                      <c:pt idx="19178">
                        <c:v>9.59</c:v>
                      </c:pt>
                      <c:pt idx="19179">
                        <c:v>9.5909999999999993</c:v>
                      </c:pt>
                      <c:pt idx="19180">
                        <c:v>9.5909999999999993</c:v>
                      </c:pt>
                      <c:pt idx="19181">
                        <c:v>9.5920000000000005</c:v>
                      </c:pt>
                      <c:pt idx="19182">
                        <c:v>9.5920000000000005</c:v>
                      </c:pt>
                      <c:pt idx="19183">
                        <c:v>9.593</c:v>
                      </c:pt>
                      <c:pt idx="19184">
                        <c:v>9.593</c:v>
                      </c:pt>
                      <c:pt idx="19185">
                        <c:v>9.5939999999999994</c:v>
                      </c:pt>
                      <c:pt idx="19186">
                        <c:v>9.5939999999999994</c:v>
                      </c:pt>
                      <c:pt idx="19187">
                        <c:v>9.5950000000000006</c:v>
                      </c:pt>
                      <c:pt idx="19188">
                        <c:v>9.5950000000000006</c:v>
                      </c:pt>
                      <c:pt idx="19189">
                        <c:v>9.5960000000000001</c:v>
                      </c:pt>
                      <c:pt idx="19190">
                        <c:v>9.5960000000000001</c:v>
                      </c:pt>
                      <c:pt idx="19191">
                        <c:v>9.5969999999999995</c:v>
                      </c:pt>
                      <c:pt idx="19192">
                        <c:v>9.5969999999999995</c:v>
                      </c:pt>
                      <c:pt idx="19193">
                        <c:v>9.5980000000000008</c:v>
                      </c:pt>
                      <c:pt idx="19194">
                        <c:v>9.5980000000000008</c:v>
                      </c:pt>
                      <c:pt idx="19195">
                        <c:v>9.5990000000000002</c:v>
                      </c:pt>
                      <c:pt idx="19196">
                        <c:v>9.5990000000000002</c:v>
                      </c:pt>
                      <c:pt idx="19197">
                        <c:v>9.6</c:v>
                      </c:pt>
                      <c:pt idx="19198">
                        <c:v>9.6</c:v>
                      </c:pt>
                      <c:pt idx="19199">
                        <c:v>9.6010000000000009</c:v>
                      </c:pt>
                      <c:pt idx="19200">
                        <c:v>9.6010000000000009</c:v>
                      </c:pt>
                      <c:pt idx="19201">
                        <c:v>9.6020000000000003</c:v>
                      </c:pt>
                      <c:pt idx="19202">
                        <c:v>9.6020000000000003</c:v>
                      </c:pt>
                      <c:pt idx="19203">
                        <c:v>9.6029999999999998</c:v>
                      </c:pt>
                      <c:pt idx="19204">
                        <c:v>9.6029999999999998</c:v>
                      </c:pt>
                      <c:pt idx="19205">
                        <c:v>9.6039999999999992</c:v>
                      </c:pt>
                      <c:pt idx="19206">
                        <c:v>9.6039999999999992</c:v>
                      </c:pt>
                      <c:pt idx="19207">
                        <c:v>9.6050000000000004</c:v>
                      </c:pt>
                      <c:pt idx="19208">
                        <c:v>9.6050000000000004</c:v>
                      </c:pt>
                      <c:pt idx="19209">
                        <c:v>9.6059999999999999</c:v>
                      </c:pt>
                      <c:pt idx="19210">
                        <c:v>9.6059999999999999</c:v>
                      </c:pt>
                      <c:pt idx="19211">
                        <c:v>9.6069999999999993</c:v>
                      </c:pt>
                      <c:pt idx="19212">
                        <c:v>9.6069999999999993</c:v>
                      </c:pt>
                      <c:pt idx="19213">
                        <c:v>9.6080000000000005</c:v>
                      </c:pt>
                      <c:pt idx="19214">
                        <c:v>9.6080000000000005</c:v>
                      </c:pt>
                      <c:pt idx="19215">
                        <c:v>9.609</c:v>
                      </c:pt>
                      <c:pt idx="19216">
                        <c:v>9.609</c:v>
                      </c:pt>
                      <c:pt idx="19217">
                        <c:v>9.61</c:v>
                      </c:pt>
                      <c:pt idx="19218">
                        <c:v>9.61</c:v>
                      </c:pt>
                      <c:pt idx="19219">
                        <c:v>9.6110000000000007</c:v>
                      </c:pt>
                      <c:pt idx="19220">
                        <c:v>9.6110000000000007</c:v>
                      </c:pt>
                      <c:pt idx="19221">
                        <c:v>9.6120000000000001</c:v>
                      </c:pt>
                      <c:pt idx="19222">
                        <c:v>9.6120000000000001</c:v>
                      </c:pt>
                      <c:pt idx="19223">
                        <c:v>9.6129999999999995</c:v>
                      </c:pt>
                      <c:pt idx="19224">
                        <c:v>9.6129999999999995</c:v>
                      </c:pt>
                      <c:pt idx="19225">
                        <c:v>9.6140000000000008</c:v>
                      </c:pt>
                      <c:pt idx="19226">
                        <c:v>9.6140000000000008</c:v>
                      </c:pt>
                      <c:pt idx="19227">
                        <c:v>9.6150000000000002</c:v>
                      </c:pt>
                      <c:pt idx="19228">
                        <c:v>9.6150000000000002</c:v>
                      </c:pt>
                      <c:pt idx="19229">
                        <c:v>9.6159999999999997</c:v>
                      </c:pt>
                      <c:pt idx="19230">
                        <c:v>9.6159999999999997</c:v>
                      </c:pt>
                      <c:pt idx="19231">
                        <c:v>9.6170000000000009</c:v>
                      </c:pt>
                      <c:pt idx="19232">
                        <c:v>9.6170000000000009</c:v>
                      </c:pt>
                      <c:pt idx="19233">
                        <c:v>9.6180000000000003</c:v>
                      </c:pt>
                      <c:pt idx="19234">
                        <c:v>9.6180000000000003</c:v>
                      </c:pt>
                      <c:pt idx="19235">
                        <c:v>9.6189999999999998</c:v>
                      </c:pt>
                      <c:pt idx="19236">
                        <c:v>9.6189999999999998</c:v>
                      </c:pt>
                      <c:pt idx="19237">
                        <c:v>9.6199999999999992</c:v>
                      </c:pt>
                      <c:pt idx="19238">
                        <c:v>9.6199999999999992</c:v>
                      </c:pt>
                      <c:pt idx="19239">
                        <c:v>9.6210000000000004</c:v>
                      </c:pt>
                      <c:pt idx="19240">
                        <c:v>9.6210000000000004</c:v>
                      </c:pt>
                      <c:pt idx="19241">
                        <c:v>9.6219999999999999</c:v>
                      </c:pt>
                      <c:pt idx="19242">
                        <c:v>9.6219999999999999</c:v>
                      </c:pt>
                      <c:pt idx="19243">
                        <c:v>9.6229999999999993</c:v>
                      </c:pt>
                      <c:pt idx="19244">
                        <c:v>9.6229999999999993</c:v>
                      </c:pt>
                      <c:pt idx="19245">
                        <c:v>9.6240000000000006</c:v>
                      </c:pt>
                      <c:pt idx="19246">
                        <c:v>9.6240000000000006</c:v>
                      </c:pt>
                      <c:pt idx="19247">
                        <c:v>9.625</c:v>
                      </c:pt>
                      <c:pt idx="19248">
                        <c:v>9.625</c:v>
                      </c:pt>
                      <c:pt idx="19249">
                        <c:v>9.6259999999999994</c:v>
                      </c:pt>
                      <c:pt idx="19250">
                        <c:v>9.6259999999999994</c:v>
                      </c:pt>
                      <c:pt idx="19251">
                        <c:v>9.6270000000000007</c:v>
                      </c:pt>
                      <c:pt idx="19252">
                        <c:v>9.6270000000000007</c:v>
                      </c:pt>
                      <c:pt idx="19253">
                        <c:v>9.6280000000000001</c:v>
                      </c:pt>
                      <c:pt idx="19254">
                        <c:v>9.6280000000000001</c:v>
                      </c:pt>
                      <c:pt idx="19255">
                        <c:v>9.6289999999999996</c:v>
                      </c:pt>
                      <c:pt idx="19256">
                        <c:v>9.6289999999999996</c:v>
                      </c:pt>
                      <c:pt idx="19257">
                        <c:v>9.6300000000000008</c:v>
                      </c:pt>
                      <c:pt idx="19258">
                        <c:v>9.6300000000000008</c:v>
                      </c:pt>
                      <c:pt idx="19259">
                        <c:v>9.6310000000000002</c:v>
                      </c:pt>
                      <c:pt idx="19260">
                        <c:v>9.6310000000000002</c:v>
                      </c:pt>
                      <c:pt idx="19261">
                        <c:v>9.6319999999999997</c:v>
                      </c:pt>
                      <c:pt idx="19262">
                        <c:v>9.6319999999999997</c:v>
                      </c:pt>
                      <c:pt idx="19263">
                        <c:v>9.6329999999999991</c:v>
                      </c:pt>
                      <c:pt idx="19264">
                        <c:v>9.6329999999999991</c:v>
                      </c:pt>
                      <c:pt idx="19265">
                        <c:v>9.6340000000000003</c:v>
                      </c:pt>
                      <c:pt idx="19266">
                        <c:v>9.6340000000000003</c:v>
                      </c:pt>
                      <c:pt idx="19267">
                        <c:v>9.6349999999999998</c:v>
                      </c:pt>
                      <c:pt idx="19268">
                        <c:v>9.6349999999999998</c:v>
                      </c:pt>
                      <c:pt idx="19269">
                        <c:v>9.6359999999999992</c:v>
                      </c:pt>
                      <c:pt idx="19270">
                        <c:v>9.6359999999999992</c:v>
                      </c:pt>
                      <c:pt idx="19271">
                        <c:v>9.6370000000000005</c:v>
                      </c:pt>
                      <c:pt idx="19272">
                        <c:v>9.6370000000000005</c:v>
                      </c:pt>
                      <c:pt idx="19273">
                        <c:v>9.6379999999999999</c:v>
                      </c:pt>
                      <c:pt idx="19274">
                        <c:v>9.6379999999999999</c:v>
                      </c:pt>
                      <c:pt idx="19275">
                        <c:v>9.6389999999999993</c:v>
                      </c:pt>
                      <c:pt idx="19276">
                        <c:v>9.6389999999999993</c:v>
                      </c:pt>
                      <c:pt idx="19277">
                        <c:v>9.64</c:v>
                      </c:pt>
                      <c:pt idx="19278">
                        <c:v>9.64</c:v>
                      </c:pt>
                      <c:pt idx="19279">
                        <c:v>9.641</c:v>
                      </c:pt>
                      <c:pt idx="19280">
                        <c:v>9.641</c:v>
                      </c:pt>
                      <c:pt idx="19281">
                        <c:v>9.6419999999999995</c:v>
                      </c:pt>
                      <c:pt idx="19282">
                        <c:v>9.6419999999999995</c:v>
                      </c:pt>
                      <c:pt idx="19283">
                        <c:v>9.6430000000000007</c:v>
                      </c:pt>
                      <c:pt idx="19284">
                        <c:v>9.6430000000000007</c:v>
                      </c:pt>
                      <c:pt idx="19285">
                        <c:v>9.6440000000000001</c:v>
                      </c:pt>
                      <c:pt idx="19286">
                        <c:v>9.6440000000000001</c:v>
                      </c:pt>
                      <c:pt idx="19287">
                        <c:v>9.6449999999999996</c:v>
                      </c:pt>
                      <c:pt idx="19288">
                        <c:v>9.6449999999999996</c:v>
                      </c:pt>
                      <c:pt idx="19289">
                        <c:v>9.6460000000000008</c:v>
                      </c:pt>
                      <c:pt idx="19290">
                        <c:v>9.6460000000000008</c:v>
                      </c:pt>
                      <c:pt idx="19291">
                        <c:v>9.6470000000000002</c:v>
                      </c:pt>
                      <c:pt idx="19292">
                        <c:v>9.6470000000000002</c:v>
                      </c:pt>
                      <c:pt idx="19293">
                        <c:v>9.6479999999999997</c:v>
                      </c:pt>
                      <c:pt idx="19294">
                        <c:v>9.6479999999999997</c:v>
                      </c:pt>
                      <c:pt idx="19295">
                        <c:v>9.6489999999999991</c:v>
                      </c:pt>
                      <c:pt idx="19296">
                        <c:v>9.6489999999999991</c:v>
                      </c:pt>
                      <c:pt idx="19297">
                        <c:v>9.65</c:v>
                      </c:pt>
                      <c:pt idx="19298">
                        <c:v>9.65</c:v>
                      </c:pt>
                      <c:pt idx="19299">
                        <c:v>9.6509999999999998</c:v>
                      </c:pt>
                      <c:pt idx="19300">
                        <c:v>9.6509999999999998</c:v>
                      </c:pt>
                      <c:pt idx="19301">
                        <c:v>9.6519999999999992</c:v>
                      </c:pt>
                      <c:pt idx="19302">
                        <c:v>9.6519999999999992</c:v>
                      </c:pt>
                      <c:pt idx="19303">
                        <c:v>9.6530000000000005</c:v>
                      </c:pt>
                      <c:pt idx="19304">
                        <c:v>9.6530000000000005</c:v>
                      </c:pt>
                      <c:pt idx="19305">
                        <c:v>9.6539999999999999</c:v>
                      </c:pt>
                      <c:pt idx="19306">
                        <c:v>9.6539999999999999</c:v>
                      </c:pt>
                      <c:pt idx="19307">
                        <c:v>9.6549999999999994</c:v>
                      </c:pt>
                      <c:pt idx="19308">
                        <c:v>9.6549999999999994</c:v>
                      </c:pt>
                      <c:pt idx="19309">
                        <c:v>9.6560000000000006</c:v>
                      </c:pt>
                      <c:pt idx="19310">
                        <c:v>9.6560000000000006</c:v>
                      </c:pt>
                      <c:pt idx="19311">
                        <c:v>9.657</c:v>
                      </c:pt>
                      <c:pt idx="19312">
                        <c:v>9.657</c:v>
                      </c:pt>
                      <c:pt idx="19313">
                        <c:v>9.6579999999999995</c:v>
                      </c:pt>
                      <c:pt idx="19314">
                        <c:v>9.6579999999999995</c:v>
                      </c:pt>
                      <c:pt idx="19315">
                        <c:v>9.6590000000000007</c:v>
                      </c:pt>
                      <c:pt idx="19316">
                        <c:v>9.6590000000000007</c:v>
                      </c:pt>
                      <c:pt idx="19317">
                        <c:v>9.66</c:v>
                      </c:pt>
                      <c:pt idx="19318">
                        <c:v>9.66</c:v>
                      </c:pt>
                      <c:pt idx="19319">
                        <c:v>9.6609999999999996</c:v>
                      </c:pt>
                      <c:pt idx="19320">
                        <c:v>9.6609999999999996</c:v>
                      </c:pt>
                      <c:pt idx="19321">
                        <c:v>9.6620000000000008</c:v>
                      </c:pt>
                      <c:pt idx="19322">
                        <c:v>9.6620000000000008</c:v>
                      </c:pt>
                      <c:pt idx="19323">
                        <c:v>9.6630000000000003</c:v>
                      </c:pt>
                      <c:pt idx="19324">
                        <c:v>9.6630000000000003</c:v>
                      </c:pt>
                      <c:pt idx="19325">
                        <c:v>9.6639999999999997</c:v>
                      </c:pt>
                      <c:pt idx="19326">
                        <c:v>9.6639999999999997</c:v>
                      </c:pt>
                      <c:pt idx="19327">
                        <c:v>9.6649999999999991</c:v>
                      </c:pt>
                      <c:pt idx="19328">
                        <c:v>9.6649999999999991</c:v>
                      </c:pt>
                      <c:pt idx="19329">
                        <c:v>9.6660000000000004</c:v>
                      </c:pt>
                      <c:pt idx="19330">
                        <c:v>9.6660000000000004</c:v>
                      </c:pt>
                      <c:pt idx="19331">
                        <c:v>9.6669999999999998</c:v>
                      </c:pt>
                      <c:pt idx="19332">
                        <c:v>9.6669999999999998</c:v>
                      </c:pt>
                      <c:pt idx="19333">
                        <c:v>9.6679999999999993</c:v>
                      </c:pt>
                      <c:pt idx="19334">
                        <c:v>9.6679999999999993</c:v>
                      </c:pt>
                      <c:pt idx="19335">
                        <c:v>9.6690000000000005</c:v>
                      </c:pt>
                      <c:pt idx="19336">
                        <c:v>9.6690000000000005</c:v>
                      </c:pt>
                      <c:pt idx="19337">
                        <c:v>9.67</c:v>
                      </c:pt>
                      <c:pt idx="19338">
                        <c:v>9.67</c:v>
                      </c:pt>
                      <c:pt idx="19339">
                        <c:v>9.6709999999999994</c:v>
                      </c:pt>
                      <c:pt idx="19340">
                        <c:v>9.6709999999999994</c:v>
                      </c:pt>
                      <c:pt idx="19341">
                        <c:v>9.6720000000000006</c:v>
                      </c:pt>
                      <c:pt idx="19342">
                        <c:v>9.6720000000000006</c:v>
                      </c:pt>
                      <c:pt idx="19343">
                        <c:v>9.673</c:v>
                      </c:pt>
                      <c:pt idx="19344">
                        <c:v>9.673</c:v>
                      </c:pt>
                      <c:pt idx="19345">
                        <c:v>9.6739999999999995</c:v>
                      </c:pt>
                      <c:pt idx="19346">
                        <c:v>9.6739999999999995</c:v>
                      </c:pt>
                      <c:pt idx="19347">
                        <c:v>9.6750000000000007</c:v>
                      </c:pt>
                      <c:pt idx="19348">
                        <c:v>9.6750000000000007</c:v>
                      </c:pt>
                      <c:pt idx="19349">
                        <c:v>9.6760000000000002</c:v>
                      </c:pt>
                      <c:pt idx="19350">
                        <c:v>9.6760000000000002</c:v>
                      </c:pt>
                      <c:pt idx="19351">
                        <c:v>9.6769999999999996</c:v>
                      </c:pt>
                      <c:pt idx="19352">
                        <c:v>9.6769999999999996</c:v>
                      </c:pt>
                      <c:pt idx="19353">
                        <c:v>9.6780000000000008</c:v>
                      </c:pt>
                      <c:pt idx="19354">
                        <c:v>9.6780000000000008</c:v>
                      </c:pt>
                      <c:pt idx="19355">
                        <c:v>9.6790000000000003</c:v>
                      </c:pt>
                      <c:pt idx="19356">
                        <c:v>9.6790000000000003</c:v>
                      </c:pt>
                      <c:pt idx="19357">
                        <c:v>9.68</c:v>
                      </c:pt>
                      <c:pt idx="19358">
                        <c:v>9.68</c:v>
                      </c:pt>
                      <c:pt idx="19359">
                        <c:v>9.6809999999999992</c:v>
                      </c:pt>
                      <c:pt idx="19360">
                        <c:v>9.6809999999999992</c:v>
                      </c:pt>
                      <c:pt idx="19361">
                        <c:v>9.6820000000000004</c:v>
                      </c:pt>
                      <c:pt idx="19362">
                        <c:v>9.6820000000000004</c:v>
                      </c:pt>
                      <c:pt idx="19363">
                        <c:v>9.6829999999999998</c:v>
                      </c:pt>
                      <c:pt idx="19364">
                        <c:v>9.6829999999999998</c:v>
                      </c:pt>
                      <c:pt idx="19365">
                        <c:v>9.6839999999999993</c:v>
                      </c:pt>
                      <c:pt idx="19366">
                        <c:v>9.6839999999999993</c:v>
                      </c:pt>
                      <c:pt idx="19367">
                        <c:v>9.6850000000000005</c:v>
                      </c:pt>
                      <c:pt idx="19368">
                        <c:v>9.6850000000000005</c:v>
                      </c:pt>
                      <c:pt idx="19369">
                        <c:v>9.6859999999999999</c:v>
                      </c:pt>
                      <c:pt idx="19370">
                        <c:v>9.6859999999999999</c:v>
                      </c:pt>
                      <c:pt idx="19371">
                        <c:v>9.6869999999999994</c:v>
                      </c:pt>
                      <c:pt idx="19372">
                        <c:v>9.6869999999999994</c:v>
                      </c:pt>
                      <c:pt idx="19373">
                        <c:v>9.6880000000000006</c:v>
                      </c:pt>
                      <c:pt idx="19374">
                        <c:v>9.6880000000000006</c:v>
                      </c:pt>
                      <c:pt idx="19375">
                        <c:v>9.6890000000000001</c:v>
                      </c:pt>
                      <c:pt idx="19376">
                        <c:v>9.6890000000000001</c:v>
                      </c:pt>
                      <c:pt idx="19377">
                        <c:v>9.69</c:v>
                      </c:pt>
                      <c:pt idx="19378">
                        <c:v>9.69</c:v>
                      </c:pt>
                      <c:pt idx="19379">
                        <c:v>9.6910000000000007</c:v>
                      </c:pt>
                      <c:pt idx="19380">
                        <c:v>9.6910000000000007</c:v>
                      </c:pt>
                      <c:pt idx="19381">
                        <c:v>9.6920000000000002</c:v>
                      </c:pt>
                      <c:pt idx="19382">
                        <c:v>9.6920000000000002</c:v>
                      </c:pt>
                      <c:pt idx="19383">
                        <c:v>9.6929999999999996</c:v>
                      </c:pt>
                      <c:pt idx="19384">
                        <c:v>9.6929999999999996</c:v>
                      </c:pt>
                      <c:pt idx="19385">
                        <c:v>9.6940000000000008</c:v>
                      </c:pt>
                      <c:pt idx="19386">
                        <c:v>9.6940000000000008</c:v>
                      </c:pt>
                      <c:pt idx="19387">
                        <c:v>9.6950000000000003</c:v>
                      </c:pt>
                      <c:pt idx="19388">
                        <c:v>9.6950000000000003</c:v>
                      </c:pt>
                      <c:pt idx="19389">
                        <c:v>9.6959999999999997</c:v>
                      </c:pt>
                      <c:pt idx="19390">
                        <c:v>9.6959999999999997</c:v>
                      </c:pt>
                      <c:pt idx="19391">
                        <c:v>9.6969999999999992</c:v>
                      </c:pt>
                      <c:pt idx="19392">
                        <c:v>9.6969999999999992</c:v>
                      </c:pt>
                      <c:pt idx="19393">
                        <c:v>9.6980000000000004</c:v>
                      </c:pt>
                      <c:pt idx="19394">
                        <c:v>9.6980000000000004</c:v>
                      </c:pt>
                      <c:pt idx="19395">
                        <c:v>9.6989999999999998</c:v>
                      </c:pt>
                      <c:pt idx="19396">
                        <c:v>9.6989999999999998</c:v>
                      </c:pt>
                      <c:pt idx="19397">
                        <c:v>9.6999999999999993</c:v>
                      </c:pt>
                      <c:pt idx="19398">
                        <c:v>9.6999999999999993</c:v>
                      </c:pt>
                      <c:pt idx="19399">
                        <c:v>9.7010000000000005</c:v>
                      </c:pt>
                      <c:pt idx="19400">
                        <c:v>9.7010000000000005</c:v>
                      </c:pt>
                      <c:pt idx="19401">
                        <c:v>9.702</c:v>
                      </c:pt>
                      <c:pt idx="19402">
                        <c:v>9.702</c:v>
                      </c:pt>
                      <c:pt idx="19403">
                        <c:v>9.7029999999999994</c:v>
                      </c:pt>
                      <c:pt idx="19404">
                        <c:v>9.7029999999999994</c:v>
                      </c:pt>
                      <c:pt idx="19405">
                        <c:v>9.7040000000000006</c:v>
                      </c:pt>
                      <c:pt idx="19406">
                        <c:v>9.7040000000000006</c:v>
                      </c:pt>
                      <c:pt idx="19407">
                        <c:v>9.7050000000000001</c:v>
                      </c:pt>
                      <c:pt idx="19408">
                        <c:v>9.7050000000000001</c:v>
                      </c:pt>
                      <c:pt idx="19409">
                        <c:v>9.7059999999999995</c:v>
                      </c:pt>
                      <c:pt idx="19410">
                        <c:v>9.7059999999999995</c:v>
                      </c:pt>
                      <c:pt idx="19411">
                        <c:v>9.7070000000000007</c:v>
                      </c:pt>
                      <c:pt idx="19412">
                        <c:v>9.7070000000000007</c:v>
                      </c:pt>
                      <c:pt idx="19413">
                        <c:v>9.7080000000000002</c:v>
                      </c:pt>
                      <c:pt idx="19414">
                        <c:v>9.7080000000000002</c:v>
                      </c:pt>
                      <c:pt idx="19415">
                        <c:v>9.7089999999999996</c:v>
                      </c:pt>
                      <c:pt idx="19416">
                        <c:v>9.7089999999999996</c:v>
                      </c:pt>
                      <c:pt idx="19417">
                        <c:v>9.7100000000000009</c:v>
                      </c:pt>
                      <c:pt idx="19418">
                        <c:v>9.7100000000000009</c:v>
                      </c:pt>
                      <c:pt idx="19419">
                        <c:v>9.7110000000000003</c:v>
                      </c:pt>
                      <c:pt idx="19420">
                        <c:v>9.7110000000000003</c:v>
                      </c:pt>
                      <c:pt idx="19421">
                        <c:v>9.7119999999999997</c:v>
                      </c:pt>
                      <c:pt idx="19422">
                        <c:v>9.7119999999999997</c:v>
                      </c:pt>
                      <c:pt idx="19423">
                        <c:v>9.7129999999999992</c:v>
                      </c:pt>
                      <c:pt idx="19424">
                        <c:v>9.7129999999999992</c:v>
                      </c:pt>
                      <c:pt idx="19425">
                        <c:v>9.7140000000000004</c:v>
                      </c:pt>
                      <c:pt idx="19426">
                        <c:v>9.7140000000000004</c:v>
                      </c:pt>
                      <c:pt idx="19427">
                        <c:v>9.7149999999999999</c:v>
                      </c:pt>
                      <c:pt idx="19428">
                        <c:v>9.7149999999999999</c:v>
                      </c:pt>
                      <c:pt idx="19429">
                        <c:v>9.7159999999999993</c:v>
                      </c:pt>
                      <c:pt idx="19430">
                        <c:v>9.7159999999999993</c:v>
                      </c:pt>
                      <c:pt idx="19431">
                        <c:v>9.7170000000000005</c:v>
                      </c:pt>
                      <c:pt idx="19432">
                        <c:v>9.7170000000000005</c:v>
                      </c:pt>
                      <c:pt idx="19433">
                        <c:v>9.718</c:v>
                      </c:pt>
                      <c:pt idx="19434">
                        <c:v>9.718</c:v>
                      </c:pt>
                      <c:pt idx="19435">
                        <c:v>9.7189999999999994</c:v>
                      </c:pt>
                      <c:pt idx="19436">
                        <c:v>9.7189999999999994</c:v>
                      </c:pt>
                      <c:pt idx="19437">
                        <c:v>9.7200000000000006</c:v>
                      </c:pt>
                      <c:pt idx="19438">
                        <c:v>9.7200000000000006</c:v>
                      </c:pt>
                      <c:pt idx="19439">
                        <c:v>9.7210000000000001</c:v>
                      </c:pt>
                      <c:pt idx="19440">
                        <c:v>9.7210000000000001</c:v>
                      </c:pt>
                      <c:pt idx="19441">
                        <c:v>9.7219999999999995</c:v>
                      </c:pt>
                      <c:pt idx="19442">
                        <c:v>9.7219999999999995</c:v>
                      </c:pt>
                      <c:pt idx="19443">
                        <c:v>9.7230000000000008</c:v>
                      </c:pt>
                      <c:pt idx="19444">
                        <c:v>9.7230000000000008</c:v>
                      </c:pt>
                      <c:pt idx="19445">
                        <c:v>9.7240000000000002</c:v>
                      </c:pt>
                      <c:pt idx="19446">
                        <c:v>9.7240000000000002</c:v>
                      </c:pt>
                      <c:pt idx="19447">
                        <c:v>9.7249999999999996</c:v>
                      </c:pt>
                      <c:pt idx="19448">
                        <c:v>9.7249999999999996</c:v>
                      </c:pt>
                      <c:pt idx="19449">
                        <c:v>9.7260000000000009</c:v>
                      </c:pt>
                      <c:pt idx="19450">
                        <c:v>9.7260000000000009</c:v>
                      </c:pt>
                      <c:pt idx="19451">
                        <c:v>9.7270000000000003</c:v>
                      </c:pt>
                      <c:pt idx="19452">
                        <c:v>9.7270000000000003</c:v>
                      </c:pt>
                      <c:pt idx="19453">
                        <c:v>9.7279999999999998</c:v>
                      </c:pt>
                      <c:pt idx="19454">
                        <c:v>9.7279999999999998</c:v>
                      </c:pt>
                      <c:pt idx="19455">
                        <c:v>9.7289999999999992</c:v>
                      </c:pt>
                      <c:pt idx="19456">
                        <c:v>9.7289999999999992</c:v>
                      </c:pt>
                      <c:pt idx="19457">
                        <c:v>9.73</c:v>
                      </c:pt>
                      <c:pt idx="19458">
                        <c:v>9.73</c:v>
                      </c:pt>
                      <c:pt idx="19459">
                        <c:v>9.7309999999999999</c:v>
                      </c:pt>
                      <c:pt idx="19460">
                        <c:v>9.7309999999999999</c:v>
                      </c:pt>
                      <c:pt idx="19461">
                        <c:v>9.7319999999999993</c:v>
                      </c:pt>
                      <c:pt idx="19462">
                        <c:v>9.7319999999999993</c:v>
                      </c:pt>
                      <c:pt idx="19463">
                        <c:v>9.7330000000000005</c:v>
                      </c:pt>
                      <c:pt idx="19464">
                        <c:v>9.7330000000000005</c:v>
                      </c:pt>
                      <c:pt idx="19465">
                        <c:v>9.734</c:v>
                      </c:pt>
                      <c:pt idx="19466">
                        <c:v>9.734</c:v>
                      </c:pt>
                      <c:pt idx="19467">
                        <c:v>9.7349999999999994</c:v>
                      </c:pt>
                      <c:pt idx="19468">
                        <c:v>9.7349999999999994</c:v>
                      </c:pt>
                      <c:pt idx="19469">
                        <c:v>9.7360000000000007</c:v>
                      </c:pt>
                      <c:pt idx="19470">
                        <c:v>9.7360000000000007</c:v>
                      </c:pt>
                      <c:pt idx="19471">
                        <c:v>9.7370000000000001</c:v>
                      </c:pt>
                      <c:pt idx="19472">
                        <c:v>9.7370000000000001</c:v>
                      </c:pt>
                      <c:pt idx="19473">
                        <c:v>9.7379999999999995</c:v>
                      </c:pt>
                      <c:pt idx="19474">
                        <c:v>9.7379999999999995</c:v>
                      </c:pt>
                      <c:pt idx="19475">
                        <c:v>9.7390000000000008</c:v>
                      </c:pt>
                      <c:pt idx="19476">
                        <c:v>9.7390000000000008</c:v>
                      </c:pt>
                      <c:pt idx="19477">
                        <c:v>9.74</c:v>
                      </c:pt>
                      <c:pt idx="19478">
                        <c:v>9.74</c:v>
                      </c:pt>
                      <c:pt idx="19479">
                        <c:v>9.7409999999999997</c:v>
                      </c:pt>
                      <c:pt idx="19480">
                        <c:v>9.7409999999999997</c:v>
                      </c:pt>
                      <c:pt idx="19481">
                        <c:v>9.7420000000000009</c:v>
                      </c:pt>
                      <c:pt idx="19482">
                        <c:v>9.7420000000000009</c:v>
                      </c:pt>
                      <c:pt idx="19483">
                        <c:v>9.7430000000000003</c:v>
                      </c:pt>
                      <c:pt idx="19484">
                        <c:v>9.7430000000000003</c:v>
                      </c:pt>
                      <c:pt idx="19485">
                        <c:v>9.7439999999999998</c:v>
                      </c:pt>
                      <c:pt idx="19486">
                        <c:v>9.7439999999999998</c:v>
                      </c:pt>
                      <c:pt idx="19487">
                        <c:v>9.7449999999999992</c:v>
                      </c:pt>
                      <c:pt idx="19488">
                        <c:v>9.7449999999999992</c:v>
                      </c:pt>
                      <c:pt idx="19489">
                        <c:v>9.7460000000000004</c:v>
                      </c:pt>
                      <c:pt idx="19490">
                        <c:v>9.7460000000000004</c:v>
                      </c:pt>
                      <c:pt idx="19491">
                        <c:v>9.7469999999999999</c:v>
                      </c:pt>
                      <c:pt idx="19492">
                        <c:v>9.7469999999999999</c:v>
                      </c:pt>
                      <c:pt idx="19493">
                        <c:v>9.7479999999999993</c:v>
                      </c:pt>
                      <c:pt idx="19494">
                        <c:v>9.7479999999999993</c:v>
                      </c:pt>
                      <c:pt idx="19495">
                        <c:v>9.7490000000000006</c:v>
                      </c:pt>
                      <c:pt idx="19496">
                        <c:v>9.7490000000000006</c:v>
                      </c:pt>
                      <c:pt idx="19497">
                        <c:v>9.75</c:v>
                      </c:pt>
                      <c:pt idx="19498">
                        <c:v>9.75</c:v>
                      </c:pt>
                      <c:pt idx="19499">
                        <c:v>9.7509999999999994</c:v>
                      </c:pt>
                      <c:pt idx="19500">
                        <c:v>9.7509999999999994</c:v>
                      </c:pt>
                      <c:pt idx="19501">
                        <c:v>9.7520000000000007</c:v>
                      </c:pt>
                      <c:pt idx="19502">
                        <c:v>9.7520000000000007</c:v>
                      </c:pt>
                      <c:pt idx="19503">
                        <c:v>9.7530000000000001</c:v>
                      </c:pt>
                      <c:pt idx="19504">
                        <c:v>9.7530000000000001</c:v>
                      </c:pt>
                      <c:pt idx="19505">
                        <c:v>9.7539999999999996</c:v>
                      </c:pt>
                      <c:pt idx="19506">
                        <c:v>9.7539999999999996</c:v>
                      </c:pt>
                      <c:pt idx="19507">
                        <c:v>9.7550000000000008</c:v>
                      </c:pt>
                      <c:pt idx="19508">
                        <c:v>9.7550000000000008</c:v>
                      </c:pt>
                      <c:pt idx="19509">
                        <c:v>9.7560000000000002</c:v>
                      </c:pt>
                      <c:pt idx="19510">
                        <c:v>9.7560000000000002</c:v>
                      </c:pt>
                      <c:pt idx="19511">
                        <c:v>9.7569999999999997</c:v>
                      </c:pt>
                      <c:pt idx="19512">
                        <c:v>9.7569999999999997</c:v>
                      </c:pt>
                      <c:pt idx="19513">
                        <c:v>9.7579999999999991</c:v>
                      </c:pt>
                      <c:pt idx="19514">
                        <c:v>9.7579999999999991</c:v>
                      </c:pt>
                      <c:pt idx="19515">
                        <c:v>9.7590000000000003</c:v>
                      </c:pt>
                      <c:pt idx="19516">
                        <c:v>9.7590000000000003</c:v>
                      </c:pt>
                      <c:pt idx="19517">
                        <c:v>9.76</c:v>
                      </c:pt>
                      <c:pt idx="19518">
                        <c:v>9.76</c:v>
                      </c:pt>
                      <c:pt idx="19519">
                        <c:v>9.7609999999999992</c:v>
                      </c:pt>
                      <c:pt idx="19520">
                        <c:v>9.7609999999999992</c:v>
                      </c:pt>
                      <c:pt idx="19521">
                        <c:v>9.7620000000000005</c:v>
                      </c:pt>
                      <c:pt idx="19522">
                        <c:v>9.7620000000000005</c:v>
                      </c:pt>
                      <c:pt idx="19523">
                        <c:v>9.7629999999999999</c:v>
                      </c:pt>
                      <c:pt idx="19524">
                        <c:v>9.7629999999999999</c:v>
                      </c:pt>
                      <c:pt idx="19525">
                        <c:v>9.7639999999999993</c:v>
                      </c:pt>
                      <c:pt idx="19526">
                        <c:v>9.7639999999999993</c:v>
                      </c:pt>
                      <c:pt idx="19527">
                        <c:v>9.7650000000000006</c:v>
                      </c:pt>
                      <c:pt idx="19528">
                        <c:v>9.7650000000000006</c:v>
                      </c:pt>
                      <c:pt idx="19529">
                        <c:v>9.766</c:v>
                      </c:pt>
                      <c:pt idx="19530">
                        <c:v>9.766</c:v>
                      </c:pt>
                      <c:pt idx="19531">
                        <c:v>9.7669999999999995</c:v>
                      </c:pt>
                      <c:pt idx="19532">
                        <c:v>9.7669999999999995</c:v>
                      </c:pt>
                      <c:pt idx="19533">
                        <c:v>9.7680000000000007</c:v>
                      </c:pt>
                      <c:pt idx="19534">
                        <c:v>9.7680000000000007</c:v>
                      </c:pt>
                      <c:pt idx="19535">
                        <c:v>9.7690000000000001</c:v>
                      </c:pt>
                      <c:pt idx="19536">
                        <c:v>9.7690000000000001</c:v>
                      </c:pt>
                      <c:pt idx="19537">
                        <c:v>9.77</c:v>
                      </c:pt>
                      <c:pt idx="19538">
                        <c:v>9.77</c:v>
                      </c:pt>
                      <c:pt idx="19539">
                        <c:v>9.7710000000000008</c:v>
                      </c:pt>
                      <c:pt idx="19540">
                        <c:v>9.7710000000000008</c:v>
                      </c:pt>
                      <c:pt idx="19541">
                        <c:v>9.7720000000000002</c:v>
                      </c:pt>
                      <c:pt idx="19542">
                        <c:v>9.7720000000000002</c:v>
                      </c:pt>
                      <c:pt idx="19543">
                        <c:v>9.7729999999999997</c:v>
                      </c:pt>
                      <c:pt idx="19544">
                        <c:v>9.7729999999999997</c:v>
                      </c:pt>
                      <c:pt idx="19545">
                        <c:v>9.7739999999999991</c:v>
                      </c:pt>
                      <c:pt idx="19546">
                        <c:v>9.7739999999999991</c:v>
                      </c:pt>
                      <c:pt idx="19547">
                        <c:v>9.7750000000000004</c:v>
                      </c:pt>
                      <c:pt idx="19548">
                        <c:v>9.7750000000000004</c:v>
                      </c:pt>
                      <c:pt idx="19549">
                        <c:v>9.7759999999999998</c:v>
                      </c:pt>
                      <c:pt idx="19550">
                        <c:v>9.7759999999999998</c:v>
                      </c:pt>
                      <c:pt idx="19551">
                        <c:v>9.7769999999999992</c:v>
                      </c:pt>
                      <c:pt idx="19552">
                        <c:v>9.7769999999999992</c:v>
                      </c:pt>
                      <c:pt idx="19553">
                        <c:v>9.7780000000000005</c:v>
                      </c:pt>
                      <c:pt idx="19554">
                        <c:v>9.7780000000000005</c:v>
                      </c:pt>
                      <c:pt idx="19555">
                        <c:v>9.7789999999999999</c:v>
                      </c:pt>
                      <c:pt idx="19556">
                        <c:v>9.7789999999999999</c:v>
                      </c:pt>
                      <c:pt idx="19557">
                        <c:v>9.7799999999999994</c:v>
                      </c:pt>
                      <c:pt idx="19558">
                        <c:v>9.7799999999999994</c:v>
                      </c:pt>
                      <c:pt idx="19559">
                        <c:v>9.7810000000000006</c:v>
                      </c:pt>
                      <c:pt idx="19560">
                        <c:v>9.7810000000000006</c:v>
                      </c:pt>
                      <c:pt idx="19561">
                        <c:v>9.782</c:v>
                      </c:pt>
                      <c:pt idx="19562">
                        <c:v>9.782</c:v>
                      </c:pt>
                      <c:pt idx="19563">
                        <c:v>9.7829999999999995</c:v>
                      </c:pt>
                      <c:pt idx="19564">
                        <c:v>9.7829999999999995</c:v>
                      </c:pt>
                      <c:pt idx="19565">
                        <c:v>9.7840000000000007</c:v>
                      </c:pt>
                      <c:pt idx="19566">
                        <c:v>9.7840000000000007</c:v>
                      </c:pt>
                      <c:pt idx="19567">
                        <c:v>9.7850000000000001</c:v>
                      </c:pt>
                      <c:pt idx="19568">
                        <c:v>9.7850000000000001</c:v>
                      </c:pt>
                      <c:pt idx="19569">
                        <c:v>9.7859999999999996</c:v>
                      </c:pt>
                      <c:pt idx="19570">
                        <c:v>9.7859999999999996</c:v>
                      </c:pt>
                      <c:pt idx="19571">
                        <c:v>9.7870000000000008</c:v>
                      </c:pt>
                      <c:pt idx="19572">
                        <c:v>9.7870000000000008</c:v>
                      </c:pt>
                      <c:pt idx="19573">
                        <c:v>9.7880000000000003</c:v>
                      </c:pt>
                      <c:pt idx="19574">
                        <c:v>9.7880000000000003</c:v>
                      </c:pt>
                      <c:pt idx="19575">
                        <c:v>9.7889999999999997</c:v>
                      </c:pt>
                      <c:pt idx="19576">
                        <c:v>9.7889999999999997</c:v>
                      </c:pt>
                      <c:pt idx="19577">
                        <c:v>9.7899999999999991</c:v>
                      </c:pt>
                      <c:pt idx="19578">
                        <c:v>9.7899999999999991</c:v>
                      </c:pt>
                      <c:pt idx="19579">
                        <c:v>9.7910000000000004</c:v>
                      </c:pt>
                      <c:pt idx="19580">
                        <c:v>9.7910000000000004</c:v>
                      </c:pt>
                      <c:pt idx="19581">
                        <c:v>9.7919999999999998</c:v>
                      </c:pt>
                      <c:pt idx="19582">
                        <c:v>9.7919999999999998</c:v>
                      </c:pt>
                      <c:pt idx="19583">
                        <c:v>9.7929999999999993</c:v>
                      </c:pt>
                      <c:pt idx="19584">
                        <c:v>9.7929999999999993</c:v>
                      </c:pt>
                      <c:pt idx="19585">
                        <c:v>9.7940000000000005</c:v>
                      </c:pt>
                      <c:pt idx="19586">
                        <c:v>9.7940000000000005</c:v>
                      </c:pt>
                      <c:pt idx="19587">
                        <c:v>9.7949999999999999</c:v>
                      </c:pt>
                      <c:pt idx="19588">
                        <c:v>9.7949999999999999</c:v>
                      </c:pt>
                      <c:pt idx="19589">
                        <c:v>9.7959999999999994</c:v>
                      </c:pt>
                      <c:pt idx="19590">
                        <c:v>9.7959999999999994</c:v>
                      </c:pt>
                      <c:pt idx="19591">
                        <c:v>9.7970000000000006</c:v>
                      </c:pt>
                      <c:pt idx="19592">
                        <c:v>9.7970000000000006</c:v>
                      </c:pt>
                      <c:pt idx="19593">
                        <c:v>9.798</c:v>
                      </c:pt>
                      <c:pt idx="19594">
                        <c:v>9.798</c:v>
                      </c:pt>
                      <c:pt idx="19595">
                        <c:v>9.7989999999999995</c:v>
                      </c:pt>
                      <c:pt idx="19596">
                        <c:v>9.7989999999999995</c:v>
                      </c:pt>
                      <c:pt idx="19597">
                        <c:v>9.8000000000000007</c:v>
                      </c:pt>
                      <c:pt idx="19598">
                        <c:v>9.8000000000000007</c:v>
                      </c:pt>
                      <c:pt idx="19599">
                        <c:v>9.8010000000000002</c:v>
                      </c:pt>
                      <c:pt idx="19600">
                        <c:v>9.8010000000000002</c:v>
                      </c:pt>
                      <c:pt idx="19601">
                        <c:v>9.8019999999999996</c:v>
                      </c:pt>
                      <c:pt idx="19602">
                        <c:v>9.8019999999999996</c:v>
                      </c:pt>
                      <c:pt idx="19603">
                        <c:v>9.8030000000000008</c:v>
                      </c:pt>
                      <c:pt idx="19604">
                        <c:v>9.8030000000000008</c:v>
                      </c:pt>
                      <c:pt idx="19605">
                        <c:v>9.8040000000000003</c:v>
                      </c:pt>
                      <c:pt idx="19606">
                        <c:v>9.8040000000000003</c:v>
                      </c:pt>
                      <c:pt idx="19607">
                        <c:v>9.8049999999999997</c:v>
                      </c:pt>
                      <c:pt idx="19608">
                        <c:v>9.8049999999999997</c:v>
                      </c:pt>
                      <c:pt idx="19609">
                        <c:v>9.8059999999999992</c:v>
                      </c:pt>
                      <c:pt idx="19610">
                        <c:v>9.8059999999999992</c:v>
                      </c:pt>
                      <c:pt idx="19611">
                        <c:v>9.8070000000000004</c:v>
                      </c:pt>
                      <c:pt idx="19612">
                        <c:v>9.8070000000000004</c:v>
                      </c:pt>
                      <c:pt idx="19613">
                        <c:v>9.8079999999999998</c:v>
                      </c:pt>
                      <c:pt idx="19614">
                        <c:v>9.8079999999999998</c:v>
                      </c:pt>
                      <c:pt idx="19615">
                        <c:v>9.8089999999999993</c:v>
                      </c:pt>
                      <c:pt idx="19616">
                        <c:v>9.8089999999999993</c:v>
                      </c:pt>
                      <c:pt idx="19617">
                        <c:v>9.81</c:v>
                      </c:pt>
                      <c:pt idx="19618">
                        <c:v>9.81</c:v>
                      </c:pt>
                      <c:pt idx="19619">
                        <c:v>9.8109999999999999</c:v>
                      </c:pt>
                      <c:pt idx="19620">
                        <c:v>9.8109999999999999</c:v>
                      </c:pt>
                      <c:pt idx="19621">
                        <c:v>9.8119999999999994</c:v>
                      </c:pt>
                      <c:pt idx="19622">
                        <c:v>9.8119999999999994</c:v>
                      </c:pt>
                      <c:pt idx="19623">
                        <c:v>9.8130000000000006</c:v>
                      </c:pt>
                      <c:pt idx="19624">
                        <c:v>9.8130000000000006</c:v>
                      </c:pt>
                      <c:pt idx="19625">
                        <c:v>9.8140000000000001</c:v>
                      </c:pt>
                      <c:pt idx="19626">
                        <c:v>9.8140000000000001</c:v>
                      </c:pt>
                      <c:pt idx="19627">
                        <c:v>9.8149999999999995</c:v>
                      </c:pt>
                      <c:pt idx="19628">
                        <c:v>9.8149999999999995</c:v>
                      </c:pt>
                      <c:pt idx="19629">
                        <c:v>9.8160000000000007</c:v>
                      </c:pt>
                      <c:pt idx="19630">
                        <c:v>9.8160000000000007</c:v>
                      </c:pt>
                      <c:pt idx="19631">
                        <c:v>9.8170000000000002</c:v>
                      </c:pt>
                      <c:pt idx="19632">
                        <c:v>9.8170000000000002</c:v>
                      </c:pt>
                      <c:pt idx="19633">
                        <c:v>9.8179999999999996</c:v>
                      </c:pt>
                      <c:pt idx="19634">
                        <c:v>9.8179999999999996</c:v>
                      </c:pt>
                      <c:pt idx="19635">
                        <c:v>9.8190000000000008</c:v>
                      </c:pt>
                      <c:pt idx="19636">
                        <c:v>9.8190000000000008</c:v>
                      </c:pt>
                      <c:pt idx="19637">
                        <c:v>9.82</c:v>
                      </c:pt>
                      <c:pt idx="19638">
                        <c:v>9.82</c:v>
                      </c:pt>
                      <c:pt idx="19639">
                        <c:v>9.8209999999999997</c:v>
                      </c:pt>
                      <c:pt idx="19640">
                        <c:v>9.8209999999999997</c:v>
                      </c:pt>
                      <c:pt idx="19641">
                        <c:v>9.8219999999999992</c:v>
                      </c:pt>
                      <c:pt idx="19642">
                        <c:v>9.8219999999999992</c:v>
                      </c:pt>
                      <c:pt idx="19643">
                        <c:v>9.8230000000000004</c:v>
                      </c:pt>
                      <c:pt idx="19644">
                        <c:v>9.8230000000000004</c:v>
                      </c:pt>
                      <c:pt idx="19645">
                        <c:v>9.8239999999999998</c:v>
                      </c:pt>
                      <c:pt idx="19646">
                        <c:v>9.8239999999999998</c:v>
                      </c:pt>
                      <c:pt idx="19647">
                        <c:v>9.8249999999999993</c:v>
                      </c:pt>
                      <c:pt idx="19648">
                        <c:v>9.8249999999999993</c:v>
                      </c:pt>
                      <c:pt idx="19649">
                        <c:v>9.8260000000000005</c:v>
                      </c:pt>
                      <c:pt idx="19650">
                        <c:v>9.8260000000000005</c:v>
                      </c:pt>
                      <c:pt idx="19651">
                        <c:v>9.827</c:v>
                      </c:pt>
                      <c:pt idx="19652">
                        <c:v>9.827</c:v>
                      </c:pt>
                      <c:pt idx="19653">
                        <c:v>9.8279999999999994</c:v>
                      </c:pt>
                      <c:pt idx="19654">
                        <c:v>9.8279999999999994</c:v>
                      </c:pt>
                      <c:pt idx="19655">
                        <c:v>9.8290000000000006</c:v>
                      </c:pt>
                      <c:pt idx="19656">
                        <c:v>9.8290000000000006</c:v>
                      </c:pt>
                      <c:pt idx="19657">
                        <c:v>9.83</c:v>
                      </c:pt>
                      <c:pt idx="19658">
                        <c:v>9.83</c:v>
                      </c:pt>
                      <c:pt idx="19659">
                        <c:v>9.8309999999999995</c:v>
                      </c:pt>
                      <c:pt idx="19660">
                        <c:v>9.8309999999999995</c:v>
                      </c:pt>
                      <c:pt idx="19661">
                        <c:v>9.8320000000000007</c:v>
                      </c:pt>
                      <c:pt idx="19662">
                        <c:v>9.8320000000000007</c:v>
                      </c:pt>
                      <c:pt idx="19663">
                        <c:v>9.8330000000000002</c:v>
                      </c:pt>
                      <c:pt idx="19664">
                        <c:v>9.8330000000000002</c:v>
                      </c:pt>
                      <c:pt idx="19665">
                        <c:v>9.8339999999999996</c:v>
                      </c:pt>
                      <c:pt idx="19666">
                        <c:v>9.8339999999999996</c:v>
                      </c:pt>
                      <c:pt idx="19667">
                        <c:v>9.8350000000000009</c:v>
                      </c:pt>
                      <c:pt idx="19668">
                        <c:v>9.8350000000000009</c:v>
                      </c:pt>
                      <c:pt idx="19669">
                        <c:v>9.8360000000000003</c:v>
                      </c:pt>
                      <c:pt idx="19670">
                        <c:v>9.8360000000000003</c:v>
                      </c:pt>
                      <c:pt idx="19671">
                        <c:v>9.8369999999999997</c:v>
                      </c:pt>
                      <c:pt idx="19672">
                        <c:v>9.8369999999999997</c:v>
                      </c:pt>
                      <c:pt idx="19673">
                        <c:v>9.8379999999999992</c:v>
                      </c:pt>
                      <c:pt idx="19674">
                        <c:v>9.8379999999999992</c:v>
                      </c:pt>
                      <c:pt idx="19675">
                        <c:v>9.8390000000000004</c:v>
                      </c:pt>
                      <c:pt idx="19676">
                        <c:v>9.8390000000000004</c:v>
                      </c:pt>
                      <c:pt idx="19677">
                        <c:v>9.84</c:v>
                      </c:pt>
                      <c:pt idx="19678">
                        <c:v>9.84</c:v>
                      </c:pt>
                      <c:pt idx="19679">
                        <c:v>9.8409999999999993</c:v>
                      </c:pt>
                      <c:pt idx="19680">
                        <c:v>9.8409999999999993</c:v>
                      </c:pt>
                      <c:pt idx="19681">
                        <c:v>9.8420000000000005</c:v>
                      </c:pt>
                      <c:pt idx="19682">
                        <c:v>9.8420000000000005</c:v>
                      </c:pt>
                      <c:pt idx="19683">
                        <c:v>9.843</c:v>
                      </c:pt>
                      <c:pt idx="19684">
                        <c:v>9.843</c:v>
                      </c:pt>
                      <c:pt idx="19685">
                        <c:v>9.8439999999999994</c:v>
                      </c:pt>
                      <c:pt idx="19686">
                        <c:v>9.8439999999999994</c:v>
                      </c:pt>
                      <c:pt idx="19687">
                        <c:v>9.8450000000000006</c:v>
                      </c:pt>
                      <c:pt idx="19688">
                        <c:v>9.8450000000000006</c:v>
                      </c:pt>
                      <c:pt idx="19689">
                        <c:v>9.8460000000000001</c:v>
                      </c:pt>
                      <c:pt idx="19690">
                        <c:v>9.8460000000000001</c:v>
                      </c:pt>
                      <c:pt idx="19691">
                        <c:v>9.8469999999999995</c:v>
                      </c:pt>
                      <c:pt idx="19692">
                        <c:v>9.8469999999999995</c:v>
                      </c:pt>
                      <c:pt idx="19693">
                        <c:v>9.8480000000000008</c:v>
                      </c:pt>
                      <c:pt idx="19694">
                        <c:v>9.8480000000000008</c:v>
                      </c:pt>
                      <c:pt idx="19695">
                        <c:v>9.8490000000000002</c:v>
                      </c:pt>
                      <c:pt idx="19696">
                        <c:v>9.8490000000000002</c:v>
                      </c:pt>
                      <c:pt idx="19697">
                        <c:v>9.85</c:v>
                      </c:pt>
                      <c:pt idx="19698">
                        <c:v>9.85</c:v>
                      </c:pt>
                      <c:pt idx="19699">
                        <c:v>9.8510000000000009</c:v>
                      </c:pt>
                      <c:pt idx="19700">
                        <c:v>9.8510000000000009</c:v>
                      </c:pt>
                      <c:pt idx="19701">
                        <c:v>9.8520000000000003</c:v>
                      </c:pt>
                      <c:pt idx="19702">
                        <c:v>9.8520000000000003</c:v>
                      </c:pt>
                      <c:pt idx="19703">
                        <c:v>9.8529999999999998</c:v>
                      </c:pt>
                      <c:pt idx="19704">
                        <c:v>9.8529999999999998</c:v>
                      </c:pt>
                      <c:pt idx="19705">
                        <c:v>9.8539999999999992</c:v>
                      </c:pt>
                      <c:pt idx="19706">
                        <c:v>9.8539999999999992</c:v>
                      </c:pt>
                      <c:pt idx="19707">
                        <c:v>9.8550000000000004</c:v>
                      </c:pt>
                      <c:pt idx="19708">
                        <c:v>9.8550000000000004</c:v>
                      </c:pt>
                      <c:pt idx="19709">
                        <c:v>9.8559999999999999</c:v>
                      </c:pt>
                      <c:pt idx="19710">
                        <c:v>9.8559999999999999</c:v>
                      </c:pt>
                      <c:pt idx="19711">
                        <c:v>9.8569999999999993</c:v>
                      </c:pt>
                      <c:pt idx="19712">
                        <c:v>9.8569999999999993</c:v>
                      </c:pt>
                      <c:pt idx="19713">
                        <c:v>9.8580000000000005</c:v>
                      </c:pt>
                      <c:pt idx="19714">
                        <c:v>9.8580000000000005</c:v>
                      </c:pt>
                      <c:pt idx="19715">
                        <c:v>9.859</c:v>
                      </c:pt>
                      <c:pt idx="19716">
                        <c:v>9.859</c:v>
                      </c:pt>
                      <c:pt idx="19717">
                        <c:v>9.86</c:v>
                      </c:pt>
                      <c:pt idx="19718">
                        <c:v>9.86</c:v>
                      </c:pt>
                      <c:pt idx="19719">
                        <c:v>9.8610000000000007</c:v>
                      </c:pt>
                      <c:pt idx="19720">
                        <c:v>9.8610000000000007</c:v>
                      </c:pt>
                      <c:pt idx="19721">
                        <c:v>9.8620000000000001</c:v>
                      </c:pt>
                      <c:pt idx="19722">
                        <c:v>9.8620000000000001</c:v>
                      </c:pt>
                      <c:pt idx="19723">
                        <c:v>9.8629999999999995</c:v>
                      </c:pt>
                      <c:pt idx="19724">
                        <c:v>9.8629999999999995</c:v>
                      </c:pt>
                      <c:pt idx="19725">
                        <c:v>9.8640000000000008</c:v>
                      </c:pt>
                      <c:pt idx="19726">
                        <c:v>9.8640000000000008</c:v>
                      </c:pt>
                      <c:pt idx="19727">
                        <c:v>9.8650000000000002</c:v>
                      </c:pt>
                      <c:pt idx="19728">
                        <c:v>9.8650000000000002</c:v>
                      </c:pt>
                      <c:pt idx="19729">
                        <c:v>9.8659999999999997</c:v>
                      </c:pt>
                      <c:pt idx="19730">
                        <c:v>9.8659999999999997</c:v>
                      </c:pt>
                      <c:pt idx="19731">
                        <c:v>9.8670000000000009</c:v>
                      </c:pt>
                      <c:pt idx="19732">
                        <c:v>9.8670000000000009</c:v>
                      </c:pt>
                      <c:pt idx="19733">
                        <c:v>9.8680000000000003</c:v>
                      </c:pt>
                      <c:pt idx="19734">
                        <c:v>9.8680000000000003</c:v>
                      </c:pt>
                      <c:pt idx="19735">
                        <c:v>9.8689999999999998</c:v>
                      </c:pt>
                      <c:pt idx="19736">
                        <c:v>9.8689999999999998</c:v>
                      </c:pt>
                      <c:pt idx="19737">
                        <c:v>9.8699999999999992</c:v>
                      </c:pt>
                      <c:pt idx="19738">
                        <c:v>9.8699999999999992</c:v>
                      </c:pt>
                      <c:pt idx="19739">
                        <c:v>9.8710000000000004</c:v>
                      </c:pt>
                      <c:pt idx="19740">
                        <c:v>9.8710000000000004</c:v>
                      </c:pt>
                      <c:pt idx="19741">
                        <c:v>9.8719999999999999</c:v>
                      </c:pt>
                      <c:pt idx="19742">
                        <c:v>9.8719999999999999</c:v>
                      </c:pt>
                      <c:pt idx="19743">
                        <c:v>9.8729999999999993</c:v>
                      </c:pt>
                      <c:pt idx="19744">
                        <c:v>9.8729999999999993</c:v>
                      </c:pt>
                      <c:pt idx="19745">
                        <c:v>9.8740000000000006</c:v>
                      </c:pt>
                      <c:pt idx="19746">
                        <c:v>9.8740000000000006</c:v>
                      </c:pt>
                      <c:pt idx="19747">
                        <c:v>9.875</c:v>
                      </c:pt>
                      <c:pt idx="19748">
                        <c:v>9.875</c:v>
                      </c:pt>
                      <c:pt idx="19749">
                        <c:v>9.8759999999999994</c:v>
                      </c:pt>
                      <c:pt idx="19750">
                        <c:v>9.8759999999999994</c:v>
                      </c:pt>
                      <c:pt idx="19751">
                        <c:v>9.8770000000000007</c:v>
                      </c:pt>
                      <c:pt idx="19752">
                        <c:v>9.8770000000000007</c:v>
                      </c:pt>
                      <c:pt idx="19753">
                        <c:v>9.8780000000000001</c:v>
                      </c:pt>
                      <c:pt idx="19754">
                        <c:v>9.8780000000000001</c:v>
                      </c:pt>
                      <c:pt idx="19755">
                        <c:v>9.8789999999999996</c:v>
                      </c:pt>
                      <c:pt idx="19756">
                        <c:v>9.8789999999999996</c:v>
                      </c:pt>
                      <c:pt idx="19757">
                        <c:v>9.8800000000000008</c:v>
                      </c:pt>
                      <c:pt idx="19758">
                        <c:v>9.8800000000000008</c:v>
                      </c:pt>
                      <c:pt idx="19759">
                        <c:v>9.8810000000000002</c:v>
                      </c:pt>
                      <c:pt idx="19760">
                        <c:v>9.8810000000000002</c:v>
                      </c:pt>
                      <c:pt idx="19761">
                        <c:v>9.8819999999999997</c:v>
                      </c:pt>
                      <c:pt idx="19762">
                        <c:v>9.8819999999999997</c:v>
                      </c:pt>
                      <c:pt idx="19763">
                        <c:v>9.8829999999999991</c:v>
                      </c:pt>
                      <c:pt idx="19764">
                        <c:v>9.8829999999999991</c:v>
                      </c:pt>
                      <c:pt idx="19765">
                        <c:v>9.8840000000000003</c:v>
                      </c:pt>
                      <c:pt idx="19766">
                        <c:v>9.8840000000000003</c:v>
                      </c:pt>
                      <c:pt idx="19767">
                        <c:v>9.8849999999999998</c:v>
                      </c:pt>
                      <c:pt idx="19768">
                        <c:v>9.8849999999999998</c:v>
                      </c:pt>
                      <c:pt idx="19769">
                        <c:v>9.8859999999999992</c:v>
                      </c:pt>
                      <c:pt idx="19770">
                        <c:v>9.8859999999999992</c:v>
                      </c:pt>
                      <c:pt idx="19771">
                        <c:v>9.8870000000000005</c:v>
                      </c:pt>
                      <c:pt idx="19772">
                        <c:v>9.8870000000000005</c:v>
                      </c:pt>
                      <c:pt idx="19773">
                        <c:v>9.8879999999999999</c:v>
                      </c:pt>
                      <c:pt idx="19774">
                        <c:v>9.8879999999999999</c:v>
                      </c:pt>
                      <c:pt idx="19775">
                        <c:v>9.8889999999999993</c:v>
                      </c:pt>
                      <c:pt idx="19776">
                        <c:v>9.8889999999999993</c:v>
                      </c:pt>
                      <c:pt idx="19777">
                        <c:v>9.89</c:v>
                      </c:pt>
                      <c:pt idx="19778">
                        <c:v>9.89</c:v>
                      </c:pt>
                      <c:pt idx="19779">
                        <c:v>9.891</c:v>
                      </c:pt>
                      <c:pt idx="19780">
                        <c:v>9.891</c:v>
                      </c:pt>
                      <c:pt idx="19781">
                        <c:v>9.8919999999999995</c:v>
                      </c:pt>
                      <c:pt idx="19782">
                        <c:v>9.8919999999999995</c:v>
                      </c:pt>
                      <c:pt idx="19783">
                        <c:v>9.8930000000000007</c:v>
                      </c:pt>
                      <c:pt idx="19784">
                        <c:v>9.8930000000000007</c:v>
                      </c:pt>
                      <c:pt idx="19785">
                        <c:v>9.8940000000000001</c:v>
                      </c:pt>
                      <c:pt idx="19786">
                        <c:v>9.8940000000000001</c:v>
                      </c:pt>
                      <c:pt idx="19787">
                        <c:v>9.8949999999999996</c:v>
                      </c:pt>
                      <c:pt idx="19788">
                        <c:v>9.8949999999999996</c:v>
                      </c:pt>
                      <c:pt idx="19789">
                        <c:v>9.8960000000000008</c:v>
                      </c:pt>
                      <c:pt idx="19790">
                        <c:v>9.8960000000000008</c:v>
                      </c:pt>
                      <c:pt idx="19791">
                        <c:v>9.8970000000000002</c:v>
                      </c:pt>
                      <c:pt idx="19792">
                        <c:v>9.8970000000000002</c:v>
                      </c:pt>
                      <c:pt idx="19793">
                        <c:v>9.8979999999999997</c:v>
                      </c:pt>
                      <c:pt idx="19794">
                        <c:v>9.8979999999999997</c:v>
                      </c:pt>
                      <c:pt idx="19795">
                        <c:v>9.8989999999999991</c:v>
                      </c:pt>
                      <c:pt idx="19796">
                        <c:v>9.8989999999999991</c:v>
                      </c:pt>
                      <c:pt idx="19797">
                        <c:v>9.9</c:v>
                      </c:pt>
                      <c:pt idx="19798">
                        <c:v>9.9</c:v>
                      </c:pt>
                      <c:pt idx="19799">
                        <c:v>9.9009999999999998</c:v>
                      </c:pt>
                      <c:pt idx="19800">
                        <c:v>9.9009999999999998</c:v>
                      </c:pt>
                      <c:pt idx="19801">
                        <c:v>9.9019999999999992</c:v>
                      </c:pt>
                      <c:pt idx="19802">
                        <c:v>9.9019999999999992</c:v>
                      </c:pt>
                      <c:pt idx="19803">
                        <c:v>9.9030000000000005</c:v>
                      </c:pt>
                      <c:pt idx="19804">
                        <c:v>9.9030000000000005</c:v>
                      </c:pt>
                      <c:pt idx="19805">
                        <c:v>9.9039999999999999</c:v>
                      </c:pt>
                      <c:pt idx="19806">
                        <c:v>9.9039999999999999</c:v>
                      </c:pt>
                      <c:pt idx="19807">
                        <c:v>9.9049999999999994</c:v>
                      </c:pt>
                      <c:pt idx="19808">
                        <c:v>9.9049999999999994</c:v>
                      </c:pt>
                      <c:pt idx="19809">
                        <c:v>9.9060000000000006</c:v>
                      </c:pt>
                      <c:pt idx="19810">
                        <c:v>9.9060000000000006</c:v>
                      </c:pt>
                      <c:pt idx="19811">
                        <c:v>9.907</c:v>
                      </c:pt>
                      <c:pt idx="19812">
                        <c:v>9.907</c:v>
                      </c:pt>
                      <c:pt idx="19813">
                        <c:v>9.9079999999999995</c:v>
                      </c:pt>
                      <c:pt idx="19814">
                        <c:v>9.9079999999999995</c:v>
                      </c:pt>
                      <c:pt idx="19815">
                        <c:v>9.9090000000000007</c:v>
                      </c:pt>
                      <c:pt idx="19816">
                        <c:v>9.9090000000000007</c:v>
                      </c:pt>
                      <c:pt idx="19817">
                        <c:v>9.91</c:v>
                      </c:pt>
                      <c:pt idx="19818">
                        <c:v>9.91</c:v>
                      </c:pt>
                      <c:pt idx="19819">
                        <c:v>9.9109999999999996</c:v>
                      </c:pt>
                      <c:pt idx="19820">
                        <c:v>9.9109999999999996</c:v>
                      </c:pt>
                      <c:pt idx="19821">
                        <c:v>9.9120000000000008</c:v>
                      </c:pt>
                      <c:pt idx="19822">
                        <c:v>9.9120000000000008</c:v>
                      </c:pt>
                      <c:pt idx="19823">
                        <c:v>9.9130000000000003</c:v>
                      </c:pt>
                      <c:pt idx="19824">
                        <c:v>9.9130000000000003</c:v>
                      </c:pt>
                      <c:pt idx="19825">
                        <c:v>9.9139999999999997</c:v>
                      </c:pt>
                      <c:pt idx="19826">
                        <c:v>9.9139999999999997</c:v>
                      </c:pt>
                      <c:pt idx="19827">
                        <c:v>9.9149999999999991</c:v>
                      </c:pt>
                      <c:pt idx="19828">
                        <c:v>9.9149999999999991</c:v>
                      </c:pt>
                      <c:pt idx="19829">
                        <c:v>9.9160000000000004</c:v>
                      </c:pt>
                      <c:pt idx="19830">
                        <c:v>9.9160000000000004</c:v>
                      </c:pt>
                      <c:pt idx="19831">
                        <c:v>9.9169999999999998</c:v>
                      </c:pt>
                      <c:pt idx="19832">
                        <c:v>9.9169999999999998</c:v>
                      </c:pt>
                      <c:pt idx="19833">
                        <c:v>9.9179999999999993</c:v>
                      </c:pt>
                      <c:pt idx="19834">
                        <c:v>9.9179999999999993</c:v>
                      </c:pt>
                      <c:pt idx="19835">
                        <c:v>9.9190000000000005</c:v>
                      </c:pt>
                      <c:pt idx="19836">
                        <c:v>9.9190000000000005</c:v>
                      </c:pt>
                      <c:pt idx="19837">
                        <c:v>9.92</c:v>
                      </c:pt>
                      <c:pt idx="19838">
                        <c:v>9.92</c:v>
                      </c:pt>
                      <c:pt idx="19839">
                        <c:v>9.9209999999999994</c:v>
                      </c:pt>
                      <c:pt idx="19840">
                        <c:v>9.9209999999999994</c:v>
                      </c:pt>
                      <c:pt idx="19841">
                        <c:v>9.9220000000000006</c:v>
                      </c:pt>
                      <c:pt idx="19842">
                        <c:v>9.9220000000000006</c:v>
                      </c:pt>
                      <c:pt idx="19843">
                        <c:v>9.923</c:v>
                      </c:pt>
                      <c:pt idx="19844">
                        <c:v>9.923</c:v>
                      </c:pt>
                      <c:pt idx="19845">
                        <c:v>9.9239999999999995</c:v>
                      </c:pt>
                      <c:pt idx="19846">
                        <c:v>9.9239999999999995</c:v>
                      </c:pt>
                      <c:pt idx="19847">
                        <c:v>9.9250000000000007</c:v>
                      </c:pt>
                      <c:pt idx="19848">
                        <c:v>9.9250000000000007</c:v>
                      </c:pt>
                      <c:pt idx="19849">
                        <c:v>9.9260000000000002</c:v>
                      </c:pt>
                      <c:pt idx="19850">
                        <c:v>9.9260000000000002</c:v>
                      </c:pt>
                      <c:pt idx="19851">
                        <c:v>9.9269999999999996</c:v>
                      </c:pt>
                      <c:pt idx="19852">
                        <c:v>9.9269999999999996</c:v>
                      </c:pt>
                      <c:pt idx="19853">
                        <c:v>9.9280000000000008</c:v>
                      </c:pt>
                      <c:pt idx="19854">
                        <c:v>9.9280000000000008</c:v>
                      </c:pt>
                      <c:pt idx="19855">
                        <c:v>9.9290000000000003</c:v>
                      </c:pt>
                      <c:pt idx="19856">
                        <c:v>9.9290000000000003</c:v>
                      </c:pt>
                      <c:pt idx="19857">
                        <c:v>9.93</c:v>
                      </c:pt>
                      <c:pt idx="19858">
                        <c:v>9.93</c:v>
                      </c:pt>
                      <c:pt idx="19859">
                        <c:v>9.9309999999999992</c:v>
                      </c:pt>
                      <c:pt idx="19860">
                        <c:v>9.9309999999999992</c:v>
                      </c:pt>
                      <c:pt idx="19861">
                        <c:v>9.9320000000000004</c:v>
                      </c:pt>
                      <c:pt idx="19862">
                        <c:v>9.9320000000000004</c:v>
                      </c:pt>
                      <c:pt idx="19863">
                        <c:v>9.9329999999999998</c:v>
                      </c:pt>
                      <c:pt idx="19864">
                        <c:v>9.9329999999999998</c:v>
                      </c:pt>
                      <c:pt idx="19865">
                        <c:v>9.9339999999999993</c:v>
                      </c:pt>
                      <c:pt idx="19866">
                        <c:v>9.9339999999999993</c:v>
                      </c:pt>
                      <c:pt idx="19867">
                        <c:v>9.9350000000000005</c:v>
                      </c:pt>
                      <c:pt idx="19868">
                        <c:v>9.9350000000000005</c:v>
                      </c:pt>
                      <c:pt idx="19869">
                        <c:v>9.9359999999999999</c:v>
                      </c:pt>
                      <c:pt idx="19870">
                        <c:v>9.9359999999999999</c:v>
                      </c:pt>
                      <c:pt idx="19871">
                        <c:v>9.9369999999999994</c:v>
                      </c:pt>
                      <c:pt idx="19872">
                        <c:v>9.9369999999999994</c:v>
                      </c:pt>
                      <c:pt idx="19873">
                        <c:v>9.9380000000000006</c:v>
                      </c:pt>
                      <c:pt idx="19874">
                        <c:v>9.9380000000000006</c:v>
                      </c:pt>
                      <c:pt idx="19875">
                        <c:v>9.9390000000000001</c:v>
                      </c:pt>
                      <c:pt idx="19876">
                        <c:v>9.9390000000000001</c:v>
                      </c:pt>
                      <c:pt idx="19877">
                        <c:v>9.94</c:v>
                      </c:pt>
                      <c:pt idx="19878">
                        <c:v>9.94</c:v>
                      </c:pt>
                      <c:pt idx="19879">
                        <c:v>9.9410000000000007</c:v>
                      </c:pt>
                      <c:pt idx="19880">
                        <c:v>9.9410000000000007</c:v>
                      </c:pt>
                      <c:pt idx="19881">
                        <c:v>9.9420000000000002</c:v>
                      </c:pt>
                      <c:pt idx="19882">
                        <c:v>9.9420000000000002</c:v>
                      </c:pt>
                      <c:pt idx="19883">
                        <c:v>9.9429999999999996</c:v>
                      </c:pt>
                      <c:pt idx="19884">
                        <c:v>9.9429999999999996</c:v>
                      </c:pt>
                      <c:pt idx="19885">
                        <c:v>9.9440000000000008</c:v>
                      </c:pt>
                      <c:pt idx="19886">
                        <c:v>9.9440000000000008</c:v>
                      </c:pt>
                      <c:pt idx="19887">
                        <c:v>9.9450000000000003</c:v>
                      </c:pt>
                      <c:pt idx="19888">
                        <c:v>9.9450000000000003</c:v>
                      </c:pt>
                      <c:pt idx="19889">
                        <c:v>9.9459999999999997</c:v>
                      </c:pt>
                      <c:pt idx="19890">
                        <c:v>9.9459999999999997</c:v>
                      </c:pt>
                      <c:pt idx="19891">
                        <c:v>9.9469999999999992</c:v>
                      </c:pt>
                      <c:pt idx="19892">
                        <c:v>9.9469999999999992</c:v>
                      </c:pt>
                      <c:pt idx="19893">
                        <c:v>9.9480000000000004</c:v>
                      </c:pt>
                      <c:pt idx="19894">
                        <c:v>9.9480000000000004</c:v>
                      </c:pt>
                      <c:pt idx="19895">
                        <c:v>9.9489999999999998</c:v>
                      </c:pt>
                      <c:pt idx="19896">
                        <c:v>9.9489999999999998</c:v>
                      </c:pt>
                      <c:pt idx="19897">
                        <c:v>9.9499999999999993</c:v>
                      </c:pt>
                      <c:pt idx="19898">
                        <c:v>9.9499999999999993</c:v>
                      </c:pt>
                      <c:pt idx="19899">
                        <c:v>9.9510000000000005</c:v>
                      </c:pt>
                      <c:pt idx="19900">
                        <c:v>9.9510000000000005</c:v>
                      </c:pt>
                      <c:pt idx="19901">
                        <c:v>9.952</c:v>
                      </c:pt>
                      <c:pt idx="19902">
                        <c:v>9.952</c:v>
                      </c:pt>
                      <c:pt idx="19903">
                        <c:v>9.9529999999999994</c:v>
                      </c:pt>
                      <c:pt idx="19904">
                        <c:v>9.9529999999999994</c:v>
                      </c:pt>
                      <c:pt idx="19905">
                        <c:v>9.9540000000000006</c:v>
                      </c:pt>
                      <c:pt idx="19906">
                        <c:v>9.9540000000000006</c:v>
                      </c:pt>
                      <c:pt idx="19907">
                        <c:v>9.9550000000000001</c:v>
                      </c:pt>
                      <c:pt idx="19908">
                        <c:v>9.9550000000000001</c:v>
                      </c:pt>
                      <c:pt idx="19909">
                        <c:v>9.9559999999999995</c:v>
                      </c:pt>
                      <c:pt idx="19910">
                        <c:v>9.9559999999999995</c:v>
                      </c:pt>
                      <c:pt idx="19911">
                        <c:v>9.9570000000000007</c:v>
                      </c:pt>
                      <c:pt idx="19912">
                        <c:v>9.9570000000000007</c:v>
                      </c:pt>
                      <c:pt idx="19913">
                        <c:v>9.9580000000000002</c:v>
                      </c:pt>
                      <c:pt idx="19914">
                        <c:v>9.9580000000000002</c:v>
                      </c:pt>
                      <c:pt idx="19915">
                        <c:v>9.9589999999999996</c:v>
                      </c:pt>
                      <c:pt idx="19916">
                        <c:v>9.9589999999999996</c:v>
                      </c:pt>
                      <c:pt idx="19917">
                        <c:v>9.9600000000000009</c:v>
                      </c:pt>
                      <c:pt idx="19918">
                        <c:v>9.9600000000000009</c:v>
                      </c:pt>
                      <c:pt idx="19919">
                        <c:v>9.9610000000000003</c:v>
                      </c:pt>
                      <c:pt idx="19920">
                        <c:v>9.9610000000000003</c:v>
                      </c:pt>
                      <c:pt idx="19921">
                        <c:v>9.9619999999999997</c:v>
                      </c:pt>
                      <c:pt idx="19922">
                        <c:v>9.9619999999999997</c:v>
                      </c:pt>
                      <c:pt idx="19923">
                        <c:v>9.9629999999999992</c:v>
                      </c:pt>
                      <c:pt idx="19924">
                        <c:v>9.9629999999999992</c:v>
                      </c:pt>
                      <c:pt idx="19925">
                        <c:v>9.9640000000000004</c:v>
                      </c:pt>
                      <c:pt idx="19926">
                        <c:v>9.9640000000000004</c:v>
                      </c:pt>
                      <c:pt idx="19927">
                        <c:v>9.9649999999999999</c:v>
                      </c:pt>
                      <c:pt idx="19928">
                        <c:v>9.9649999999999999</c:v>
                      </c:pt>
                      <c:pt idx="19929">
                        <c:v>9.9659999999999993</c:v>
                      </c:pt>
                      <c:pt idx="19930">
                        <c:v>9.9659999999999993</c:v>
                      </c:pt>
                      <c:pt idx="19931">
                        <c:v>9.9670000000000005</c:v>
                      </c:pt>
                      <c:pt idx="19932">
                        <c:v>9.9670000000000005</c:v>
                      </c:pt>
                      <c:pt idx="19933">
                        <c:v>9.968</c:v>
                      </c:pt>
                      <c:pt idx="19934">
                        <c:v>9.968</c:v>
                      </c:pt>
                      <c:pt idx="19935">
                        <c:v>9.9689999999999994</c:v>
                      </c:pt>
                      <c:pt idx="19936">
                        <c:v>9.9689999999999994</c:v>
                      </c:pt>
                      <c:pt idx="19937">
                        <c:v>9.9700000000000006</c:v>
                      </c:pt>
                      <c:pt idx="19938">
                        <c:v>9.9700000000000006</c:v>
                      </c:pt>
                      <c:pt idx="19939">
                        <c:v>9.9710000000000001</c:v>
                      </c:pt>
                      <c:pt idx="19940">
                        <c:v>9.9710000000000001</c:v>
                      </c:pt>
                      <c:pt idx="19941">
                        <c:v>9.9719999999999995</c:v>
                      </c:pt>
                      <c:pt idx="19942">
                        <c:v>9.9719999999999995</c:v>
                      </c:pt>
                      <c:pt idx="19943">
                        <c:v>9.9730000000000008</c:v>
                      </c:pt>
                      <c:pt idx="19944">
                        <c:v>9.9730000000000008</c:v>
                      </c:pt>
                      <c:pt idx="19945">
                        <c:v>9.9740000000000002</c:v>
                      </c:pt>
                      <c:pt idx="19946">
                        <c:v>9.9740000000000002</c:v>
                      </c:pt>
                      <c:pt idx="19947">
                        <c:v>9.9749999999999996</c:v>
                      </c:pt>
                      <c:pt idx="19948">
                        <c:v>9.9749999999999996</c:v>
                      </c:pt>
                      <c:pt idx="19949">
                        <c:v>9.9760000000000009</c:v>
                      </c:pt>
                      <c:pt idx="19950">
                        <c:v>9.9760000000000009</c:v>
                      </c:pt>
                      <c:pt idx="19951">
                        <c:v>9.9770000000000003</c:v>
                      </c:pt>
                      <c:pt idx="19952">
                        <c:v>9.9770000000000003</c:v>
                      </c:pt>
                      <c:pt idx="19953">
                        <c:v>9.9779999999999998</c:v>
                      </c:pt>
                      <c:pt idx="19954">
                        <c:v>9.9779999999999998</c:v>
                      </c:pt>
                      <c:pt idx="19955">
                        <c:v>9.9789999999999992</c:v>
                      </c:pt>
                      <c:pt idx="19956">
                        <c:v>9.9789999999999992</c:v>
                      </c:pt>
                      <c:pt idx="19957">
                        <c:v>9.98</c:v>
                      </c:pt>
                      <c:pt idx="19958">
                        <c:v>9.98</c:v>
                      </c:pt>
                      <c:pt idx="19959">
                        <c:v>9.9809999999999999</c:v>
                      </c:pt>
                      <c:pt idx="19960">
                        <c:v>9.9809999999999999</c:v>
                      </c:pt>
                      <c:pt idx="19961">
                        <c:v>9.9819999999999993</c:v>
                      </c:pt>
                      <c:pt idx="19962">
                        <c:v>9.9819999999999993</c:v>
                      </c:pt>
                      <c:pt idx="19963">
                        <c:v>9.9830000000000005</c:v>
                      </c:pt>
                      <c:pt idx="19964">
                        <c:v>9.9830000000000005</c:v>
                      </c:pt>
                      <c:pt idx="19965">
                        <c:v>9.984</c:v>
                      </c:pt>
                      <c:pt idx="19966">
                        <c:v>9.984</c:v>
                      </c:pt>
                      <c:pt idx="19967">
                        <c:v>9.9849999999999994</c:v>
                      </c:pt>
                      <c:pt idx="19968">
                        <c:v>9.9849999999999994</c:v>
                      </c:pt>
                      <c:pt idx="19969">
                        <c:v>9.9860000000000007</c:v>
                      </c:pt>
                      <c:pt idx="19970">
                        <c:v>9.9860000000000007</c:v>
                      </c:pt>
                      <c:pt idx="19971">
                        <c:v>9.9870000000000001</c:v>
                      </c:pt>
                      <c:pt idx="19972">
                        <c:v>9.9870000000000001</c:v>
                      </c:pt>
                      <c:pt idx="19973">
                        <c:v>9.9879999999999995</c:v>
                      </c:pt>
                      <c:pt idx="19974">
                        <c:v>9.9879999999999995</c:v>
                      </c:pt>
                      <c:pt idx="19975">
                        <c:v>9.9890000000000008</c:v>
                      </c:pt>
                      <c:pt idx="19976">
                        <c:v>9.9890000000000008</c:v>
                      </c:pt>
                      <c:pt idx="19977">
                        <c:v>9.99</c:v>
                      </c:pt>
                      <c:pt idx="19978">
                        <c:v>9.99</c:v>
                      </c:pt>
                      <c:pt idx="19979">
                        <c:v>9.9909999999999997</c:v>
                      </c:pt>
                      <c:pt idx="19980">
                        <c:v>9.9909999999999997</c:v>
                      </c:pt>
                      <c:pt idx="19981">
                        <c:v>9.9920000000000009</c:v>
                      </c:pt>
                      <c:pt idx="19982">
                        <c:v>9.9920000000000009</c:v>
                      </c:pt>
                      <c:pt idx="19983">
                        <c:v>9.9930000000000003</c:v>
                      </c:pt>
                      <c:pt idx="19984">
                        <c:v>9.9930000000000003</c:v>
                      </c:pt>
                      <c:pt idx="19985">
                        <c:v>9.9939999999999998</c:v>
                      </c:pt>
                      <c:pt idx="19986">
                        <c:v>9.9939999999999998</c:v>
                      </c:pt>
                      <c:pt idx="19987">
                        <c:v>9.9949999999999992</c:v>
                      </c:pt>
                      <c:pt idx="19988">
                        <c:v>9.9949999999999992</c:v>
                      </c:pt>
                      <c:pt idx="19989">
                        <c:v>9.9960000000000004</c:v>
                      </c:pt>
                      <c:pt idx="19990">
                        <c:v>9.9960000000000004</c:v>
                      </c:pt>
                      <c:pt idx="19991">
                        <c:v>9.9969999999999999</c:v>
                      </c:pt>
                      <c:pt idx="19992">
                        <c:v>9.9969999999999999</c:v>
                      </c:pt>
                      <c:pt idx="19993">
                        <c:v>9.9979999999999993</c:v>
                      </c:pt>
                      <c:pt idx="19994">
                        <c:v>9.9979999999999993</c:v>
                      </c:pt>
                      <c:pt idx="19995">
                        <c:v>9.9990000000000006</c:v>
                      </c:pt>
                      <c:pt idx="19996">
                        <c:v>9.9990000000000006</c:v>
                      </c:pt>
                      <c:pt idx="19997">
                        <c:v>10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List1!$T$3:$T$20000</c15:sqref>
                        </c15:formulaRef>
                      </c:ext>
                    </c:extLst>
                    <c:numCache>
                      <c:formatCode>0.00E+00</c:formatCode>
                      <c:ptCount val="19998"/>
                      <c:pt idx="0">
                        <c:v>2.1764200000000001E-14</c:v>
                      </c:pt>
                      <c:pt idx="1">
                        <c:v>2.1764200000000001E-14</c:v>
                      </c:pt>
                      <c:pt idx="2">
                        <c:v>1.12283E-12</c:v>
                      </c:pt>
                      <c:pt idx="3">
                        <c:v>1.12283E-12</c:v>
                      </c:pt>
                      <c:pt idx="4">
                        <c:v>2.40695E-12</c:v>
                      </c:pt>
                      <c:pt idx="5">
                        <c:v>2.40695E-12</c:v>
                      </c:pt>
                      <c:pt idx="6">
                        <c:v>2.4451300000000001E-12</c:v>
                      </c:pt>
                      <c:pt idx="7">
                        <c:v>2.4451300000000001E-12</c:v>
                      </c:pt>
                      <c:pt idx="8">
                        <c:v>4.5586000000000004E-12</c:v>
                      </c:pt>
                      <c:pt idx="9">
                        <c:v>4.5586000000000004E-12</c:v>
                      </c:pt>
                      <c:pt idx="10">
                        <c:v>1.21019E-11</c:v>
                      </c:pt>
                      <c:pt idx="11">
                        <c:v>1.21019E-11</c:v>
                      </c:pt>
                      <c:pt idx="12">
                        <c:v>4.90087E-11</c:v>
                      </c:pt>
                      <c:pt idx="13">
                        <c:v>4.90087E-11</c:v>
                      </c:pt>
                      <c:pt idx="14">
                        <c:v>6.5991899999999995E-11</c:v>
                      </c:pt>
                      <c:pt idx="15">
                        <c:v>6.5991899999999995E-11</c:v>
                      </c:pt>
                      <c:pt idx="16">
                        <c:v>6.77601E-11</c:v>
                      </c:pt>
                      <c:pt idx="17">
                        <c:v>6.77601E-11</c:v>
                      </c:pt>
                      <c:pt idx="18">
                        <c:v>1.9655300000000001E-10</c:v>
                      </c:pt>
                      <c:pt idx="19">
                        <c:v>1.9655300000000001E-10</c:v>
                      </c:pt>
                      <c:pt idx="20">
                        <c:v>2.4484999999999999E-10</c:v>
                      </c:pt>
                      <c:pt idx="21">
                        <c:v>2.4484999999999999E-10</c:v>
                      </c:pt>
                      <c:pt idx="22">
                        <c:v>1.6150699999999999E-10</c:v>
                      </c:pt>
                      <c:pt idx="23">
                        <c:v>1.6150699999999999E-10</c:v>
                      </c:pt>
                      <c:pt idx="24">
                        <c:v>1.5687199999999999E-10</c:v>
                      </c:pt>
                      <c:pt idx="25">
                        <c:v>1.5687199999999999E-10</c:v>
                      </c:pt>
                      <c:pt idx="26">
                        <c:v>1.3735499999999999E-10</c:v>
                      </c:pt>
                      <c:pt idx="27">
                        <c:v>1.3735499999999999E-10</c:v>
                      </c:pt>
                      <c:pt idx="28">
                        <c:v>1.9677699999999999E-10</c:v>
                      </c:pt>
                      <c:pt idx="29">
                        <c:v>1.9677699999999999E-10</c:v>
                      </c:pt>
                      <c:pt idx="30">
                        <c:v>1.9959999999999999E-10</c:v>
                      </c:pt>
                      <c:pt idx="31">
                        <c:v>1.9959999999999999E-10</c:v>
                      </c:pt>
                      <c:pt idx="32">
                        <c:v>1.71686E-10</c:v>
                      </c:pt>
                      <c:pt idx="33">
                        <c:v>1.71686E-10</c:v>
                      </c:pt>
                      <c:pt idx="34">
                        <c:v>1.9160899999999999E-10</c:v>
                      </c:pt>
                      <c:pt idx="35">
                        <c:v>1.9160899999999999E-10</c:v>
                      </c:pt>
                      <c:pt idx="36">
                        <c:v>2.0579200000000001E-10</c:v>
                      </c:pt>
                      <c:pt idx="37">
                        <c:v>2.0579200000000001E-10</c:v>
                      </c:pt>
                      <c:pt idx="38">
                        <c:v>2.7490999999999998E-10</c:v>
                      </c:pt>
                      <c:pt idx="39">
                        <c:v>2.7490999999999998E-10</c:v>
                      </c:pt>
                      <c:pt idx="40">
                        <c:v>4.0326199999999998E-10</c:v>
                      </c:pt>
                      <c:pt idx="41">
                        <c:v>4.0326199999999998E-10</c:v>
                      </c:pt>
                      <c:pt idx="42">
                        <c:v>5.50173E-10</c:v>
                      </c:pt>
                      <c:pt idx="43">
                        <c:v>5.50173E-10</c:v>
                      </c:pt>
                      <c:pt idx="44">
                        <c:v>7.5588700000000004E-10</c:v>
                      </c:pt>
                      <c:pt idx="45">
                        <c:v>7.5588700000000004E-10</c:v>
                      </c:pt>
                      <c:pt idx="46">
                        <c:v>1.00464E-9</c:v>
                      </c:pt>
                      <c:pt idx="47">
                        <c:v>1.00464E-9</c:v>
                      </c:pt>
                      <c:pt idx="48">
                        <c:v>1.2340799999999999E-9</c:v>
                      </c:pt>
                      <c:pt idx="49">
                        <c:v>1.2340799999999999E-9</c:v>
                      </c:pt>
                      <c:pt idx="50">
                        <c:v>1.5803100000000001E-9</c:v>
                      </c:pt>
                      <c:pt idx="51">
                        <c:v>1.5803100000000001E-9</c:v>
                      </c:pt>
                      <c:pt idx="52">
                        <c:v>1.9330599999999999E-9</c:v>
                      </c:pt>
                      <c:pt idx="53">
                        <c:v>1.9330599999999999E-9</c:v>
                      </c:pt>
                      <c:pt idx="54">
                        <c:v>2.3078400000000002E-9</c:v>
                      </c:pt>
                      <c:pt idx="55">
                        <c:v>2.3078400000000002E-9</c:v>
                      </c:pt>
                      <c:pt idx="56">
                        <c:v>2.7054000000000002E-9</c:v>
                      </c:pt>
                      <c:pt idx="57">
                        <c:v>2.7054000000000002E-9</c:v>
                      </c:pt>
                      <c:pt idx="58">
                        <c:v>3.0384299999999998E-9</c:v>
                      </c:pt>
                      <c:pt idx="59">
                        <c:v>3.0384299999999998E-9</c:v>
                      </c:pt>
                      <c:pt idx="60">
                        <c:v>3.4680399999999999E-9</c:v>
                      </c:pt>
                      <c:pt idx="61">
                        <c:v>3.4680399999999999E-9</c:v>
                      </c:pt>
                      <c:pt idx="62">
                        <c:v>3.8752099999999999E-9</c:v>
                      </c:pt>
                      <c:pt idx="63">
                        <c:v>3.8752099999999999E-9</c:v>
                      </c:pt>
                      <c:pt idx="64">
                        <c:v>4.2476399999999996E-9</c:v>
                      </c:pt>
                      <c:pt idx="65">
                        <c:v>4.2476399999999996E-9</c:v>
                      </c:pt>
                      <c:pt idx="66">
                        <c:v>4.6774000000000004E-9</c:v>
                      </c:pt>
                      <c:pt idx="67">
                        <c:v>4.6774000000000004E-9</c:v>
                      </c:pt>
                      <c:pt idx="68">
                        <c:v>4.9785699999999997E-9</c:v>
                      </c:pt>
                      <c:pt idx="69">
                        <c:v>4.9785699999999997E-9</c:v>
                      </c:pt>
                      <c:pt idx="70">
                        <c:v>5.3785199999999997E-9</c:v>
                      </c:pt>
                      <c:pt idx="71">
                        <c:v>5.3785199999999997E-9</c:v>
                      </c:pt>
                      <c:pt idx="72">
                        <c:v>5.7191600000000003E-9</c:v>
                      </c:pt>
                      <c:pt idx="73">
                        <c:v>5.7191600000000003E-9</c:v>
                      </c:pt>
                      <c:pt idx="74">
                        <c:v>6.0276899999999999E-9</c:v>
                      </c:pt>
                      <c:pt idx="75">
                        <c:v>6.0276899999999999E-9</c:v>
                      </c:pt>
                      <c:pt idx="76">
                        <c:v>6.3846300000000001E-9</c:v>
                      </c:pt>
                      <c:pt idx="77">
                        <c:v>6.3846300000000001E-9</c:v>
                      </c:pt>
                      <c:pt idx="78">
                        <c:v>6.6960500000000003E-9</c:v>
                      </c:pt>
                      <c:pt idx="79">
                        <c:v>6.6960500000000003E-9</c:v>
                      </c:pt>
                      <c:pt idx="80">
                        <c:v>7.0402900000000003E-9</c:v>
                      </c:pt>
                      <c:pt idx="81">
                        <c:v>7.0402900000000003E-9</c:v>
                      </c:pt>
                      <c:pt idx="82">
                        <c:v>7.24675E-9</c:v>
                      </c:pt>
                      <c:pt idx="83">
                        <c:v>7.24675E-9</c:v>
                      </c:pt>
                      <c:pt idx="84">
                        <c:v>7.4772400000000001E-9</c:v>
                      </c:pt>
                      <c:pt idx="85">
                        <c:v>7.4772400000000001E-9</c:v>
                      </c:pt>
                      <c:pt idx="86">
                        <c:v>7.67507E-9</c:v>
                      </c:pt>
                      <c:pt idx="87">
                        <c:v>7.67507E-9</c:v>
                      </c:pt>
                      <c:pt idx="88">
                        <c:v>7.8444000000000007E-9</c:v>
                      </c:pt>
                      <c:pt idx="89">
                        <c:v>7.8444000000000007E-9</c:v>
                      </c:pt>
                      <c:pt idx="90">
                        <c:v>8.0427199999999997E-9</c:v>
                      </c:pt>
                      <c:pt idx="91">
                        <c:v>8.0427199999999997E-9</c:v>
                      </c:pt>
                      <c:pt idx="92">
                        <c:v>8.1843399999999999E-9</c:v>
                      </c:pt>
                      <c:pt idx="93">
                        <c:v>8.1843399999999999E-9</c:v>
                      </c:pt>
                      <c:pt idx="94">
                        <c:v>8.3130299999999994E-9</c:v>
                      </c:pt>
                      <c:pt idx="95">
                        <c:v>8.3130299999999994E-9</c:v>
                      </c:pt>
                      <c:pt idx="96">
                        <c:v>8.3621800000000002E-9</c:v>
                      </c:pt>
                      <c:pt idx="97">
                        <c:v>8.3621800000000002E-9</c:v>
                      </c:pt>
                      <c:pt idx="98">
                        <c:v>8.5191799999999995E-9</c:v>
                      </c:pt>
                      <c:pt idx="99">
                        <c:v>8.5191799999999995E-9</c:v>
                      </c:pt>
                      <c:pt idx="100">
                        <c:v>8.5819499999999993E-9</c:v>
                      </c:pt>
                      <c:pt idx="101">
                        <c:v>8.5819499999999993E-9</c:v>
                      </c:pt>
                      <c:pt idx="102">
                        <c:v>8.5927299999999995E-9</c:v>
                      </c:pt>
                      <c:pt idx="103">
                        <c:v>8.5927299999999995E-9</c:v>
                      </c:pt>
                      <c:pt idx="104">
                        <c:v>8.6080399999999996E-9</c:v>
                      </c:pt>
                      <c:pt idx="105">
                        <c:v>8.6080399999999996E-9</c:v>
                      </c:pt>
                      <c:pt idx="106">
                        <c:v>8.6072299999999994E-9</c:v>
                      </c:pt>
                      <c:pt idx="107">
                        <c:v>8.6072299999999994E-9</c:v>
                      </c:pt>
                      <c:pt idx="108">
                        <c:v>8.6563700000000004E-9</c:v>
                      </c:pt>
                      <c:pt idx="109">
                        <c:v>8.6563700000000004E-9</c:v>
                      </c:pt>
                      <c:pt idx="110">
                        <c:v>8.6693600000000003E-9</c:v>
                      </c:pt>
                      <c:pt idx="111">
                        <c:v>8.6693600000000003E-9</c:v>
                      </c:pt>
                      <c:pt idx="112">
                        <c:v>8.6278200000000001E-9</c:v>
                      </c:pt>
                      <c:pt idx="113">
                        <c:v>8.6278200000000001E-9</c:v>
                      </c:pt>
                      <c:pt idx="114">
                        <c:v>8.5576300000000008E-9</c:v>
                      </c:pt>
                      <c:pt idx="115">
                        <c:v>8.5576300000000008E-9</c:v>
                      </c:pt>
                      <c:pt idx="116">
                        <c:v>8.5337500000000002E-9</c:v>
                      </c:pt>
                      <c:pt idx="117">
                        <c:v>8.5337500000000002E-9</c:v>
                      </c:pt>
                      <c:pt idx="118">
                        <c:v>8.4894400000000004E-9</c:v>
                      </c:pt>
                      <c:pt idx="119">
                        <c:v>8.4894400000000004E-9</c:v>
                      </c:pt>
                      <c:pt idx="120">
                        <c:v>8.3787699999999996E-9</c:v>
                      </c:pt>
                      <c:pt idx="121">
                        <c:v>8.3787699999999996E-9</c:v>
                      </c:pt>
                      <c:pt idx="122">
                        <c:v>8.3555800000000006E-9</c:v>
                      </c:pt>
                      <c:pt idx="123">
                        <c:v>8.3555800000000006E-9</c:v>
                      </c:pt>
                      <c:pt idx="124">
                        <c:v>8.2362899999999999E-9</c:v>
                      </c:pt>
                      <c:pt idx="125">
                        <c:v>8.2362899999999999E-9</c:v>
                      </c:pt>
                      <c:pt idx="126">
                        <c:v>8.10312E-9</c:v>
                      </c:pt>
                      <c:pt idx="127">
                        <c:v>8.10312E-9</c:v>
                      </c:pt>
                      <c:pt idx="128">
                        <c:v>8.0323099999999999E-9</c:v>
                      </c:pt>
                      <c:pt idx="129">
                        <c:v>8.0323099999999999E-9</c:v>
                      </c:pt>
                      <c:pt idx="130">
                        <c:v>7.9263799999999997E-9</c:v>
                      </c:pt>
                      <c:pt idx="131">
                        <c:v>7.9263799999999997E-9</c:v>
                      </c:pt>
                      <c:pt idx="132">
                        <c:v>7.8403699999999999E-9</c:v>
                      </c:pt>
                      <c:pt idx="133">
                        <c:v>7.8403699999999999E-9</c:v>
                      </c:pt>
                      <c:pt idx="134">
                        <c:v>7.7309099999999993E-9</c:v>
                      </c:pt>
                      <c:pt idx="135">
                        <c:v>7.7309099999999993E-9</c:v>
                      </c:pt>
                      <c:pt idx="136">
                        <c:v>7.6237199999999994E-9</c:v>
                      </c:pt>
                      <c:pt idx="137">
                        <c:v>7.6237199999999994E-9</c:v>
                      </c:pt>
                      <c:pt idx="138">
                        <c:v>7.4882800000000005E-9</c:v>
                      </c:pt>
                      <c:pt idx="139">
                        <c:v>7.4882800000000005E-9</c:v>
                      </c:pt>
                      <c:pt idx="140">
                        <c:v>7.41628E-9</c:v>
                      </c:pt>
                      <c:pt idx="141">
                        <c:v>7.41628E-9</c:v>
                      </c:pt>
                      <c:pt idx="142">
                        <c:v>7.2553600000000001E-9</c:v>
                      </c:pt>
                      <c:pt idx="143">
                        <c:v>7.2553600000000001E-9</c:v>
                      </c:pt>
                      <c:pt idx="144">
                        <c:v>7.157E-9</c:v>
                      </c:pt>
                      <c:pt idx="145">
                        <c:v>7.157E-9</c:v>
                      </c:pt>
                      <c:pt idx="146">
                        <c:v>7.07224E-9</c:v>
                      </c:pt>
                      <c:pt idx="147">
                        <c:v>7.07224E-9</c:v>
                      </c:pt>
                      <c:pt idx="148">
                        <c:v>6.8999999999999997E-9</c:v>
                      </c:pt>
                      <c:pt idx="149">
                        <c:v>6.8999999999999997E-9</c:v>
                      </c:pt>
                      <c:pt idx="150">
                        <c:v>6.77591E-9</c:v>
                      </c:pt>
                      <c:pt idx="151">
                        <c:v>6.77591E-9</c:v>
                      </c:pt>
                      <c:pt idx="152">
                        <c:v>6.6906799999999999E-9</c:v>
                      </c:pt>
                      <c:pt idx="153">
                        <c:v>6.6906799999999999E-9</c:v>
                      </c:pt>
                      <c:pt idx="154">
                        <c:v>6.6466599999999999E-9</c:v>
                      </c:pt>
                      <c:pt idx="155">
                        <c:v>6.6466599999999999E-9</c:v>
                      </c:pt>
                      <c:pt idx="156">
                        <c:v>6.4854E-9</c:v>
                      </c:pt>
                      <c:pt idx="157">
                        <c:v>6.4854E-9</c:v>
                      </c:pt>
                      <c:pt idx="158">
                        <c:v>6.3397000000000003E-9</c:v>
                      </c:pt>
                      <c:pt idx="159">
                        <c:v>6.3397000000000003E-9</c:v>
                      </c:pt>
                      <c:pt idx="160">
                        <c:v>6.2131100000000003E-9</c:v>
                      </c:pt>
                      <c:pt idx="161">
                        <c:v>6.2131100000000003E-9</c:v>
                      </c:pt>
                      <c:pt idx="162">
                        <c:v>6.1593699999999996E-9</c:v>
                      </c:pt>
                      <c:pt idx="163">
                        <c:v>6.1593699999999996E-9</c:v>
                      </c:pt>
                      <c:pt idx="164">
                        <c:v>6.0232599999999997E-9</c:v>
                      </c:pt>
                      <c:pt idx="165">
                        <c:v>6.0232599999999997E-9</c:v>
                      </c:pt>
                      <c:pt idx="166">
                        <c:v>5.9302199999999998E-9</c:v>
                      </c:pt>
                      <c:pt idx="167">
                        <c:v>5.9302199999999998E-9</c:v>
                      </c:pt>
                      <c:pt idx="168">
                        <c:v>5.8275399999999999E-9</c:v>
                      </c:pt>
                      <c:pt idx="169">
                        <c:v>5.8275399999999999E-9</c:v>
                      </c:pt>
                      <c:pt idx="170">
                        <c:v>5.70675E-9</c:v>
                      </c:pt>
                      <c:pt idx="171">
                        <c:v>5.70675E-9</c:v>
                      </c:pt>
                      <c:pt idx="172">
                        <c:v>5.6056200000000003E-9</c:v>
                      </c:pt>
                      <c:pt idx="173">
                        <c:v>5.6056200000000003E-9</c:v>
                      </c:pt>
                      <c:pt idx="174">
                        <c:v>5.5155200000000004E-9</c:v>
                      </c:pt>
                      <c:pt idx="175">
                        <c:v>5.5155200000000004E-9</c:v>
                      </c:pt>
                      <c:pt idx="176">
                        <c:v>5.4135500000000002E-9</c:v>
                      </c:pt>
                      <c:pt idx="177">
                        <c:v>5.4135500000000002E-9</c:v>
                      </c:pt>
                      <c:pt idx="178">
                        <c:v>5.3231200000000001E-9</c:v>
                      </c:pt>
                      <c:pt idx="179">
                        <c:v>5.3231200000000001E-9</c:v>
                      </c:pt>
                      <c:pt idx="180">
                        <c:v>5.2481200000000003E-9</c:v>
                      </c:pt>
                      <c:pt idx="181">
                        <c:v>5.2481200000000003E-9</c:v>
                      </c:pt>
                      <c:pt idx="182">
                        <c:v>5.1113699999999999E-9</c:v>
                      </c:pt>
                      <c:pt idx="183">
                        <c:v>5.1113699999999999E-9</c:v>
                      </c:pt>
                      <c:pt idx="184">
                        <c:v>4.9853700000000001E-9</c:v>
                      </c:pt>
                      <c:pt idx="185">
                        <c:v>4.9853700000000001E-9</c:v>
                      </c:pt>
                      <c:pt idx="186">
                        <c:v>4.9435300000000002E-9</c:v>
                      </c:pt>
                      <c:pt idx="187">
                        <c:v>4.9435300000000002E-9</c:v>
                      </c:pt>
                      <c:pt idx="188">
                        <c:v>4.8628800000000001E-9</c:v>
                      </c:pt>
                      <c:pt idx="189">
                        <c:v>4.8628800000000001E-9</c:v>
                      </c:pt>
                      <c:pt idx="190">
                        <c:v>4.8088700000000002E-9</c:v>
                      </c:pt>
                      <c:pt idx="191">
                        <c:v>4.8088700000000002E-9</c:v>
                      </c:pt>
                      <c:pt idx="192">
                        <c:v>4.6812300000000004E-9</c:v>
                      </c:pt>
                      <c:pt idx="193">
                        <c:v>4.6812300000000004E-9</c:v>
                      </c:pt>
                      <c:pt idx="194">
                        <c:v>4.60313E-9</c:v>
                      </c:pt>
                      <c:pt idx="195">
                        <c:v>4.60313E-9</c:v>
                      </c:pt>
                      <c:pt idx="196">
                        <c:v>4.5287500000000001E-9</c:v>
                      </c:pt>
                      <c:pt idx="197">
                        <c:v>4.5287500000000001E-9</c:v>
                      </c:pt>
                      <c:pt idx="198">
                        <c:v>4.4359200000000001E-9</c:v>
                      </c:pt>
                      <c:pt idx="199">
                        <c:v>4.4359200000000001E-9</c:v>
                      </c:pt>
                      <c:pt idx="200">
                        <c:v>4.3750000000000003E-9</c:v>
                      </c:pt>
                      <c:pt idx="201">
                        <c:v>4.3750000000000003E-9</c:v>
                      </c:pt>
                      <c:pt idx="202">
                        <c:v>4.2773800000000004E-9</c:v>
                      </c:pt>
                      <c:pt idx="203">
                        <c:v>4.2773800000000004E-9</c:v>
                      </c:pt>
                      <c:pt idx="204">
                        <c:v>4.2237099999999997E-9</c:v>
                      </c:pt>
                      <c:pt idx="205">
                        <c:v>4.2237099999999997E-9</c:v>
                      </c:pt>
                      <c:pt idx="206">
                        <c:v>4.1501399999999999E-9</c:v>
                      </c:pt>
                      <c:pt idx="207">
                        <c:v>4.1501399999999999E-9</c:v>
                      </c:pt>
                      <c:pt idx="208">
                        <c:v>4.0751800000000004E-9</c:v>
                      </c:pt>
                      <c:pt idx="209">
                        <c:v>4.0751800000000004E-9</c:v>
                      </c:pt>
                      <c:pt idx="210">
                        <c:v>4.0318799999999999E-9</c:v>
                      </c:pt>
                      <c:pt idx="211">
                        <c:v>4.0318799999999999E-9</c:v>
                      </c:pt>
                      <c:pt idx="212">
                        <c:v>3.90979E-9</c:v>
                      </c:pt>
                      <c:pt idx="213">
                        <c:v>3.90979E-9</c:v>
                      </c:pt>
                      <c:pt idx="214">
                        <c:v>3.8444699999999996E-9</c:v>
                      </c:pt>
                      <c:pt idx="215">
                        <c:v>3.8444699999999996E-9</c:v>
                      </c:pt>
                      <c:pt idx="216">
                        <c:v>3.8173799999999999E-9</c:v>
                      </c:pt>
                      <c:pt idx="217">
                        <c:v>3.8173799999999999E-9</c:v>
                      </c:pt>
                      <c:pt idx="218">
                        <c:v>3.72465E-9</c:v>
                      </c:pt>
                      <c:pt idx="219">
                        <c:v>3.72465E-9</c:v>
                      </c:pt>
                      <c:pt idx="220">
                        <c:v>3.6740500000000001E-9</c:v>
                      </c:pt>
                      <c:pt idx="221">
                        <c:v>3.6740500000000001E-9</c:v>
                      </c:pt>
                      <c:pt idx="222">
                        <c:v>3.6310600000000001E-9</c:v>
                      </c:pt>
                      <c:pt idx="223">
                        <c:v>3.6310600000000001E-9</c:v>
                      </c:pt>
                      <c:pt idx="224">
                        <c:v>3.5452499999999999E-9</c:v>
                      </c:pt>
                      <c:pt idx="225">
                        <c:v>3.5452499999999999E-9</c:v>
                      </c:pt>
                      <c:pt idx="226">
                        <c:v>3.4891999999999999E-9</c:v>
                      </c:pt>
                      <c:pt idx="227">
                        <c:v>3.4891999999999999E-9</c:v>
                      </c:pt>
                      <c:pt idx="228">
                        <c:v>3.45553E-9</c:v>
                      </c:pt>
                      <c:pt idx="229">
                        <c:v>3.45553E-9</c:v>
                      </c:pt>
                      <c:pt idx="230">
                        <c:v>3.3913000000000001E-9</c:v>
                      </c:pt>
                      <c:pt idx="231">
                        <c:v>3.3913000000000001E-9</c:v>
                      </c:pt>
                      <c:pt idx="232">
                        <c:v>3.3237200000000002E-9</c:v>
                      </c:pt>
                      <c:pt idx="233">
                        <c:v>3.3237200000000002E-9</c:v>
                      </c:pt>
                      <c:pt idx="234">
                        <c:v>3.2931300000000002E-9</c:v>
                      </c:pt>
                      <c:pt idx="235">
                        <c:v>3.2931300000000002E-9</c:v>
                      </c:pt>
                      <c:pt idx="236">
                        <c:v>3.2398200000000001E-9</c:v>
                      </c:pt>
                      <c:pt idx="237">
                        <c:v>3.2398200000000001E-9</c:v>
                      </c:pt>
                      <c:pt idx="238">
                        <c:v>3.1862200000000002E-9</c:v>
                      </c:pt>
                      <c:pt idx="239">
                        <c:v>3.1862200000000002E-9</c:v>
                      </c:pt>
                      <c:pt idx="240">
                        <c:v>3.1568499999999999E-9</c:v>
                      </c:pt>
                      <c:pt idx="241">
                        <c:v>3.1568499999999999E-9</c:v>
                      </c:pt>
                      <c:pt idx="242">
                        <c:v>3.0900299999999999E-9</c:v>
                      </c:pt>
                      <c:pt idx="243">
                        <c:v>3.0900299999999999E-9</c:v>
                      </c:pt>
                      <c:pt idx="244">
                        <c:v>3.0352499999999998E-9</c:v>
                      </c:pt>
                      <c:pt idx="245">
                        <c:v>3.0352499999999998E-9</c:v>
                      </c:pt>
                      <c:pt idx="246">
                        <c:v>2.9999799999999998E-9</c:v>
                      </c:pt>
                      <c:pt idx="247">
                        <c:v>2.9999799999999998E-9</c:v>
                      </c:pt>
                      <c:pt idx="248">
                        <c:v>3.0192700000000001E-9</c:v>
                      </c:pt>
                      <c:pt idx="249">
                        <c:v>3.0192700000000001E-9</c:v>
                      </c:pt>
                      <c:pt idx="250">
                        <c:v>2.9067900000000001E-9</c:v>
                      </c:pt>
                      <c:pt idx="251">
                        <c:v>2.9067900000000001E-9</c:v>
                      </c:pt>
                      <c:pt idx="252">
                        <c:v>2.8666499999999998E-9</c:v>
                      </c:pt>
                      <c:pt idx="253">
                        <c:v>2.8666499999999998E-9</c:v>
                      </c:pt>
                      <c:pt idx="254">
                        <c:v>2.8339699999999999E-9</c:v>
                      </c:pt>
                      <c:pt idx="255">
                        <c:v>2.8339699999999999E-9</c:v>
                      </c:pt>
                      <c:pt idx="256">
                        <c:v>2.7683499999999999E-9</c:v>
                      </c:pt>
                      <c:pt idx="257">
                        <c:v>2.7683499999999999E-9</c:v>
                      </c:pt>
                      <c:pt idx="258">
                        <c:v>2.71461E-9</c:v>
                      </c:pt>
                      <c:pt idx="259">
                        <c:v>2.71461E-9</c:v>
                      </c:pt>
                      <c:pt idx="260">
                        <c:v>2.6987400000000001E-9</c:v>
                      </c:pt>
                      <c:pt idx="261">
                        <c:v>2.6987400000000001E-9</c:v>
                      </c:pt>
                      <c:pt idx="262">
                        <c:v>2.6641099999999998E-9</c:v>
                      </c:pt>
                      <c:pt idx="263">
                        <c:v>2.6641099999999998E-9</c:v>
                      </c:pt>
                      <c:pt idx="264">
                        <c:v>2.6195399999999998E-9</c:v>
                      </c:pt>
                      <c:pt idx="265">
                        <c:v>2.6195399999999998E-9</c:v>
                      </c:pt>
                      <c:pt idx="266">
                        <c:v>2.5844399999999998E-9</c:v>
                      </c:pt>
                      <c:pt idx="267">
                        <c:v>2.5844399999999998E-9</c:v>
                      </c:pt>
                      <c:pt idx="268">
                        <c:v>2.5088699999999998E-9</c:v>
                      </c:pt>
                      <c:pt idx="269">
                        <c:v>2.5088699999999998E-9</c:v>
                      </c:pt>
                      <c:pt idx="270">
                        <c:v>2.4793699999999999E-9</c:v>
                      </c:pt>
                      <c:pt idx="271">
                        <c:v>2.4793699999999999E-9</c:v>
                      </c:pt>
                      <c:pt idx="272">
                        <c:v>2.44645E-9</c:v>
                      </c:pt>
                      <c:pt idx="273">
                        <c:v>2.44645E-9</c:v>
                      </c:pt>
                      <c:pt idx="274">
                        <c:v>2.3932200000000001E-9</c:v>
                      </c:pt>
                      <c:pt idx="275">
                        <c:v>2.3932200000000001E-9</c:v>
                      </c:pt>
                      <c:pt idx="276">
                        <c:v>2.4089599999999999E-9</c:v>
                      </c:pt>
                      <c:pt idx="277">
                        <c:v>2.4089599999999999E-9</c:v>
                      </c:pt>
                      <c:pt idx="278">
                        <c:v>2.3137399999999999E-9</c:v>
                      </c:pt>
                      <c:pt idx="279">
                        <c:v>2.3137399999999999E-9</c:v>
                      </c:pt>
                      <c:pt idx="280">
                        <c:v>2.2732699999999999E-9</c:v>
                      </c:pt>
                      <c:pt idx="281">
                        <c:v>2.2732699999999999E-9</c:v>
                      </c:pt>
                      <c:pt idx="282">
                        <c:v>2.25013E-9</c:v>
                      </c:pt>
                      <c:pt idx="283">
                        <c:v>2.25013E-9</c:v>
                      </c:pt>
                      <c:pt idx="284">
                        <c:v>2.2267899999999999E-9</c:v>
                      </c:pt>
                      <c:pt idx="285">
                        <c:v>2.2267899999999999E-9</c:v>
                      </c:pt>
                      <c:pt idx="286">
                        <c:v>2.1890800000000001E-9</c:v>
                      </c:pt>
                      <c:pt idx="287">
                        <c:v>2.1890800000000001E-9</c:v>
                      </c:pt>
                      <c:pt idx="288">
                        <c:v>2.1392100000000001E-9</c:v>
                      </c:pt>
                      <c:pt idx="289">
                        <c:v>2.1392100000000001E-9</c:v>
                      </c:pt>
                      <c:pt idx="290">
                        <c:v>2.1207099999999998E-9</c:v>
                      </c:pt>
                      <c:pt idx="291">
                        <c:v>2.1207099999999998E-9</c:v>
                      </c:pt>
                      <c:pt idx="292">
                        <c:v>2.1025199999999999E-9</c:v>
                      </c:pt>
                      <c:pt idx="293">
                        <c:v>2.1025199999999999E-9</c:v>
                      </c:pt>
                      <c:pt idx="294">
                        <c:v>2.0568100000000001E-9</c:v>
                      </c:pt>
                      <c:pt idx="295">
                        <c:v>2.0568100000000001E-9</c:v>
                      </c:pt>
                      <c:pt idx="296">
                        <c:v>2.02985E-9</c:v>
                      </c:pt>
                      <c:pt idx="297">
                        <c:v>2.02985E-9</c:v>
                      </c:pt>
                      <c:pt idx="298">
                        <c:v>1.9853000000000002E-9</c:v>
                      </c:pt>
                      <c:pt idx="299">
                        <c:v>1.9853000000000002E-9</c:v>
                      </c:pt>
                      <c:pt idx="300">
                        <c:v>1.96067E-9</c:v>
                      </c:pt>
                      <c:pt idx="301">
                        <c:v>1.96067E-9</c:v>
                      </c:pt>
                      <c:pt idx="302">
                        <c:v>1.9512600000000001E-9</c:v>
                      </c:pt>
                      <c:pt idx="303">
                        <c:v>1.9512600000000001E-9</c:v>
                      </c:pt>
                      <c:pt idx="304">
                        <c:v>1.9375600000000001E-9</c:v>
                      </c:pt>
                      <c:pt idx="305">
                        <c:v>1.9375600000000001E-9</c:v>
                      </c:pt>
                      <c:pt idx="306">
                        <c:v>1.8866499999999999E-9</c:v>
                      </c:pt>
                      <c:pt idx="307">
                        <c:v>1.8866499999999999E-9</c:v>
                      </c:pt>
                      <c:pt idx="308">
                        <c:v>1.8863E-9</c:v>
                      </c:pt>
                      <c:pt idx="309">
                        <c:v>1.8863E-9</c:v>
                      </c:pt>
                      <c:pt idx="310">
                        <c:v>1.83339E-9</c:v>
                      </c:pt>
                      <c:pt idx="311">
                        <c:v>1.83339E-9</c:v>
                      </c:pt>
                      <c:pt idx="312">
                        <c:v>1.7933899999999999E-9</c:v>
                      </c:pt>
                      <c:pt idx="313">
                        <c:v>1.7933899999999999E-9</c:v>
                      </c:pt>
                      <c:pt idx="314">
                        <c:v>1.78559E-9</c:v>
                      </c:pt>
                      <c:pt idx="315">
                        <c:v>1.78559E-9</c:v>
                      </c:pt>
                      <c:pt idx="316">
                        <c:v>1.7527899999999999E-9</c:v>
                      </c:pt>
                      <c:pt idx="317">
                        <c:v>1.7527899999999999E-9</c:v>
                      </c:pt>
                      <c:pt idx="318">
                        <c:v>1.7476599999999999E-9</c:v>
                      </c:pt>
                      <c:pt idx="319">
                        <c:v>1.7476599999999999E-9</c:v>
                      </c:pt>
                      <c:pt idx="320">
                        <c:v>1.7267799999999999E-9</c:v>
                      </c:pt>
                      <c:pt idx="321">
                        <c:v>1.7267799999999999E-9</c:v>
                      </c:pt>
                      <c:pt idx="322">
                        <c:v>1.70218E-9</c:v>
                      </c:pt>
                      <c:pt idx="323">
                        <c:v>1.70218E-9</c:v>
                      </c:pt>
                      <c:pt idx="324">
                        <c:v>1.6742000000000001E-9</c:v>
                      </c:pt>
                      <c:pt idx="325">
                        <c:v>1.6742000000000001E-9</c:v>
                      </c:pt>
                      <c:pt idx="326">
                        <c:v>1.63991E-9</c:v>
                      </c:pt>
                      <c:pt idx="327">
                        <c:v>1.63991E-9</c:v>
                      </c:pt>
                      <c:pt idx="328">
                        <c:v>1.6163999999999999E-9</c:v>
                      </c:pt>
                      <c:pt idx="329">
                        <c:v>1.6163999999999999E-9</c:v>
                      </c:pt>
                      <c:pt idx="330">
                        <c:v>1.6456600000000001E-9</c:v>
                      </c:pt>
                      <c:pt idx="331">
                        <c:v>1.6456600000000001E-9</c:v>
                      </c:pt>
                      <c:pt idx="332">
                        <c:v>1.6064E-9</c:v>
                      </c:pt>
                      <c:pt idx="333">
                        <c:v>1.6064E-9</c:v>
                      </c:pt>
                      <c:pt idx="334">
                        <c:v>1.5653600000000001E-9</c:v>
                      </c:pt>
                      <c:pt idx="335">
                        <c:v>1.5653600000000001E-9</c:v>
                      </c:pt>
                      <c:pt idx="336">
                        <c:v>1.55287E-9</c:v>
                      </c:pt>
                      <c:pt idx="337">
                        <c:v>1.55287E-9</c:v>
                      </c:pt>
                      <c:pt idx="338">
                        <c:v>1.5253299999999999E-9</c:v>
                      </c:pt>
                      <c:pt idx="339">
                        <c:v>1.5253299999999999E-9</c:v>
                      </c:pt>
                      <c:pt idx="340">
                        <c:v>1.5246700000000001E-9</c:v>
                      </c:pt>
                      <c:pt idx="341">
                        <c:v>1.5246700000000001E-9</c:v>
                      </c:pt>
                      <c:pt idx="342">
                        <c:v>1.49899E-9</c:v>
                      </c:pt>
                      <c:pt idx="343">
                        <c:v>1.49899E-9</c:v>
                      </c:pt>
                      <c:pt idx="344">
                        <c:v>1.47129E-9</c:v>
                      </c:pt>
                      <c:pt idx="345">
                        <c:v>1.47129E-9</c:v>
                      </c:pt>
                      <c:pt idx="346">
                        <c:v>1.4868000000000001E-9</c:v>
                      </c:pt>
                      <c:pt idx="347">
                        <c:v>1.4868000000000001E-9</c:v>
                      </c:pt>
                      <c:pt idx="348">
                        <c:v>1.4478200000000001E-9</c:v>
                      </c:pt>
                      <c:pt idx="349">
                        <c:v>1.4478200000000001E-9</c:v>
                      </c:pt>
                      <c:pt idx="350">
                        <c:v>1.4500199999999999E-9</c:v>
                      </c:pt>
                      <c:pt idx="351">
                        <c:v>1.4500199999999999E-9</c:v>
                      </c:pt>
                      <c:pt idx="352">
                        <c:v>1.43868E-9</c:v>
                      </c:pt>
                      <c:pt idx="353">
                        <c:v>1.43868E-9</c:v>
                      </c:pt>
                      <c:pt idx="354">
                        <c:v>1.4055699999999999E-9</c:v>
                      </c:pt>
                      <c:pt idx="355">
                        <c:v>1.4055699999999999E-9</c:v>
                      </c:pt>
                      <c:pt idx="356">
                        <c:v>1.4316700000000001E-9</c:v>
                      </c:pt>
                      <c:pt idx="357">
                        <c:v>1.4316700000000001E-9</c:v>
                      </c:pt>
                      <c:pt idx="358">
                        <c:v>1.37523E-9</c:v>
                      </c:pt>
                      <c:pt idx="359">
                        <c:v>1.37523E-9</c:v>
                      </c:pt>
                      <c:pt idx="360">
                        <c:v>1.3691600000000001E-9</c:v>
                      </c:pt>
                      <c:pt idx="361">
                        <c:v>1.3691600000000001E-9</c:v>
                      </c:pt>
                      <c:pt idx="362">
                        <c:v>1.31817E-9</c:v>
                      </c:pt>
                      <c:pt idx="363">
                        <c:v>1.31817E-9</c:v>
                      </c:pt>
                      <c:pt idx="364">
                        <c:v>1.32853E-9</c:v>
                      </c:pt>
                      <c:pt idx="365">
                        <c:v>1.32853E-9</c:v>
                      </c:pt>
                      <c:pt idx="366">
                        <c:v>1.29787E-9</c:v>
                      </c:pt>
                      <c:pt idx="367">
                        <c:v>1.29787E-9</c:v>
                      </c:pt>
                      <c:pt idx="368">
                        <c:v>1.28808E-9</c:v>
                      </c:pt>
                      <c:pt idx="369">
                        <c:v>1.28808E-9</c:v>
                      </c:pt>
                      <c:pt idx="370">
                        <c:v>1.26605E-9</c:v>
                      </c:pt>
                      <c:pt idx="371">
                        <c:v>1.26605E-9</c:v>
                      </c:pt>
                      <c:pt idx="372">
                        <c:v>1.28649E-9</c:v>
                      </c:pt>
                      <c:pt idx="373">
                        <c:v>1.28649E-9</c:v>
                      </c:pt>
                      <c:pt idx="374">
                        <c:v>1.27121E-9</c:v>
                      </c:pt>
                      <c:pt idx="375">
                        <c:v>1.27121E-9</c:v>
                      </c:pt>
                      <c:pt idx="376">
                        <c:v>1.2312799999999999E-9</c:v>
                      </c:pt>
                      <c:pt idx="377">
                        <c:v>1.2312799999999999E-9</c:v>
                      </c:pt>
                      <c:pt idx="378">
                        <c:v>1.21167E-9</c:v>
                      </c:pt>
                      <c:pt idx="379">
                        <c:v>1.21167E-9</c:v>
                      </c:pt>
                      <c:pt idx="380">
                        <c:v>1.20714E-9</c:v>
                      </c:pt>
                      <c:pt idx="381">
                        <c:v>1.20714E-9</c:v>
                      </c:pt>
                      <c:pt idx="382">
                        <c:v>1.2059699999999999E-9</c:v>
                      </c:pt>
                      <c:pt idx="383">
                        <c:v>1.2059699999999999E-9</c:v>
                      </c:pt>
                      <c:pt idx="384">
                        <c:v>1.1893E-9</c:v>
                      </c:pt>
                      <c:pt idx="385">
                        <c:v>1.1893E-9</c:v>
                      </c:pt>
                      <c:pt idx="386">
                        <c:v>1.18464E-9</c:v>
                      </c:pt>
                      <c:pt idx="387">
                        <c:v>1.18464E-9</c:v>
                      </c:pt>
                      <c:pt idx="388">
                        <c:v>1.17102E-9</c:v>
                      </c:pt>
                      <c:pt idx="389">
                        <c:v>1.17102E-9</c:v>
                      </c:pt>
                      <c:pt idx="390">
                        <c:v>1.1684099999999999E-9</c:v>
                      </c:pt>
                      <c:pt idx="391">
                        <c:v>1.1684099999999999E-9</c:v>
                      </c:pt>
                      <c:pt idx="392">
                        <c:v>1.14581E-9</c:v>
                      </c:pt>
                      <c:pt idx="393">
                        <c:v>1.14581E-9</c:v>
                      </c:pt>
                      <c:pt idx="394">
                        <c:v>1.13761E-9</c:v>
                      </c:pt>
                      <c:pt idx="395">
                        <c:v>1.13761E-9</c:v>
                      </c:pt>
                      <c:pt idx="396">
                        <c:v>1.14617E-9</c:v>
                      </c:pt>
                      <c:pt idx="397">
                        <c:v>1.14617E-9</c:v>
                      </c:pt>
                      <c:pt idx="398">
                        <c:v>1.1075400000000001E-9</c:v>
                      </c:pt>
                      <c:pt idx="399">
                        <c:v>1.1075400000000001E-9</c:v>
                      </c:pt>
                      <c:pt idx="400">
                        <c:v>1.1039799999999999E-9</c:v>
                      </c:pt>
                      <c:pt idx="401">
                        <c:v>1.1039799999999999E-9</c:v>
                      </c:pt>
                      <c:pt idx="402">
                        <c:v>1.09114E-9</c:v>
                      </c:pt>
                      <c:pt idx="403">
                        <c:v>1.09114E-9</c:v>
                      </c:pt>
                      <c:pt idx="404">
                        <c:v>1.0777999999999999E-9</c:v>
                      </c:pt>
                      <c:pt idx="405">
                        <c:v>1.0777999999999999E-9</c:v>
                      </c:pt>
                      <c:pt idx="406">
                        <c:v>1.0659100000000001E-9</c:v>
                      </c:pt>
                      <c:pt idx="407">
                        <c:v>1.0659100000000001E-9</c:v>
                      </c:pt>
                      <c:pt idx="408">
                        <c:v>1.0729499999999999E-9</c:v>
                      </c:pt>
                      <c:pt idx="409">
                        <c:v>1.0729499999999999E-9</c:v>
                      </c:pt>
                      <c:pt idx="410">
                        <c:v>1.0591899999999999E-9</c:v>
                      </c:pt>
                      <c:pt idx="411">
                        <c:v>1.0591899999999999E-9</c:v>
                      </c:pt>
                      <c:pt idx="412">
                        <c:v>1.04753E-9</c:v>
                      </c:pt>
                      <c:pt idx="413">
                        <c:v>1.04753E-9</c:v>
                      </c:pt>
                      <c:pt idx="414">
                        <c:v>1.03811E-9</c:v>
                      </c:pt>
                      <c:pt idx="415">
                        <c:v>1.03811E-9</c:v>
                      </c:pt>
                      <c:pt idx="416">
                        <c:v>1.03244E-9</c:v>
                      </c:pt>
                      <c:pt idx="417">
                        <c:v>1.03244E-9</c:v>
                      </c:pt>
                      <c:pt idx="418">
                        <c:v>1.00995E-9</c:v>
                      </c:pt>
                      <c:pt idx="419">
                        <c:v>1.00995E-9</c:v>
                      </c:pt>
                      <c:pt idx="420">
                        <c:v>9.9994100000000007E-10</c:v>
                      </c:pt>
                      <c:pt idx="421">
                        <c:v>9.9994100000000007E-10</c:v>
                      </c:pt>
                      <c:pt idx="422">
                        <c:v>1.00175E-9</c:v>
                      </c:pt>
                      <c:pt idx="423">
                        <c:v>1.00175E-9</c:v>
                      </c:pt>
                      <c:pt idx="424">
                        <c:v>9.7795199999999993E-10</c:v>
                      </c:pt>
                      <c:pt idx="425">
                        <c:v>9.7795199999999993E-10</c:v>
                      </c:pt>
                      <c:pt idx="426">
                        <c:v>9.8781199999999994E-10</c:v>
                      </c:pt>
                      <c:pt idx="427">
                        <c:v>9.8781199999999994E-10</c:v>
                      </c:pt>
                      <c:pt idx="428">
                        <c:v>9.7358700000000002E-10</c:v>
                      </c:pt>
                      <c:pt idx="429">
                        <c:v>9.7358700000000002E-10</c:v>
                      </c:pt>
                      <c:pt idx="430">
                        <c:v>9.7602199999999992E-10</c:v>
                      </c:pt>
                      <c:pt idx="431">
                        <c:v>9.7602199999999992E-10</c:v>
                      </c:pt>
                      <c:pt idx="432">
                        <c:v>9.5879399999999999E-10</c:v>
                      </c:pt>
                      <c:pt idx="433">
                        <c:v>9.5879399999999999E-10</c:v>
                      </c:pt>
                      <c:pt idx="434">
                        <c:v>1.03063E-9</c:v>
                      </c:pt>
                      <c:pt idx="435">
                        <c:v>1.03063E-9</c:v>
                      </c:pt>
                      <c:pt idx="436">
                        <c:v>9.3903299999999994E-10</c:v>
                      </c:pt>
                      <c:pt idx="437">
                        <c:v>9.3903299999999994E-10</c:v>
                      </c:pt>
                      <c:pt idx="438">
                        <c:v>9.424750000000001E-10</c:v>
                      </c:pt>
                      <c:pt idx="439">
                        <c:v>9.424750000000001E-10</c:v>
                      </c:pt>
                      <c:pt idx="440">
                        <c:v>9.4671500000000008E-10</c:v>
                      </c:pt>
                      <c:pt idx="441">
                        <c:v>9.4671500000000008E-10</c:v>
                      </c:pt>
                      <c:pt idx="442">
                        <c:v>9.2254899999999997E-10</c:v>
                      </c:pt>
                      <c:pt idx="443">
                        <c:v>9.2254899999999997E-10</c:v>
                      </c:pt>
                      <c:pt idx="444">
                        <c:v>9.29916E-10</c:v>
                      </c:pt>
                      <c:pt idx="445">
                        <c:v>9.29916E-10</c:v>
                      </c:pt>
                      <c:pt idx="446">
                        <c:v>9.2399000000000003E-10</c:v>
                      </c:pt>
                      <c:pt idx="447">
                        <c:v>9.2399000000000003E-10</c:v>
                      </c:pt>
                      <c:pt idx="448">
                        <c:v>9.0799500000000003E-10</c:v>
                      </c:pt>
                      <c:pt idx="449">
                        <c:v>9.0799500000000003E-10</c:v>
                      </c:pt>
                      <c:pt idx="450">
                        <c:v>9.2052900000000002E-10</c:v>
                      </c:pt>
                      <c:pt idx="451">
                        <c:v>9.2052900000000002E-10</c:v>
                      </c:pt>
                      <c:pt idx="452">
                        <c:v>9.0808299999999995E-10</c:v>
                      </c:pt>
                      <c:pt idx="453">
                        <c:v>9.0808299999999995E-10</c:v>
                      </c:pt>
                      <c:pt idx="454">
                        <c:v>9.1127300000000002E-10</c:v>
                      </c:pt>
                      <c:pt idx="455">
                        <c:v>9.1127300000000002E-10</c:v>
                      </c:pt>
                      <c:pt idx="456">
                        <c:v>9.0544200000000005E-10</c:v>
                      </c:pt>
                      <c:pt idx="457">
                        <c:v>9.0544200000000005E-10</c:v>
                      </c:pt>
                      <c:pt idx="458">
                        <c:v>9.2188200000000004E-10</c:v>
                      </c:pt>
                      <c:pt idx="459">
                        <c:v>9.2188200000000004E-10</c:v>
                      </c:pt>
                      <c:pt idx="460">
                        <c:v>9.0381300000000003E-10</c:v>
                      </c:pt>
                      <c:pt idx="461">
                        <c:v>9.0381300000000003E-10</c:v>
                      </c:pt>
                      <c:pt idx="462">
                        <c:v>9.03375E-10</c:v>
                      </c:pt>
                      <c:pt idx="463">
                        <c:v>9.03375E-10</c:v>
                      </c:pt>
                      <c:pt idx="464">
                        <c:v>8.9982100000000001E-10</c:v>
                      </c:pt>
                      <c:pt idx="465">
                        <c:v>8.9982100000000001E-10</c:v>
                      </c:pt>
                      <c:pt idx="466">
                        <c:v>8.9151299999999998E-10</c:v>
                      </c:pt>
                      <c:pt idx="467">
                        <c:v>8.9151299999999998E-10</c:v>
                      </c:pt>
                      <c:pt idx="468">
                        <c:v>8.8757800000000003E-10</c:v>
                      </c:pt>
                      <c:pt idx="469">
                        <c:v>8.8757800000000003E-10</c:v>
                      </c:pt>
                      <c:pt idx="470">
                        <c:v>8.9647500000000005E-10</c:v>
                      </c:pt>
                      <c:pt idx="471">
                        <c:v>8.9647500000000005E-10</c:v>
                      </c:pt>
                      <c:pt idx="472">
                        <c:v>8.7450599999999998E-10</c:v>
                      </c:pt>
                      <c:pt idx="473">
                        <c:v>8.7450599999999998E-10</c:v>
                      </c:pt>
                      <c:pt idx="474">
                        <c:v>8.6419899999999996E-10</c:v>
                      </c:pt>
                      <c:pt idx="475">
                        <c:v>8.6419899999999996E-10</c:v>
                      </c:pt>
                      <c:pt idx="476">
                        <c:v>8.6362199999999998E-10</c:v>
                      </c:pt>
                      <c:pt idx="477">
                        <c:v>8.6362199999999998E-10</c:v>
                      </c:pt>
                      <c:pt idx="478">
                        <c:v>8.44798E-10</c:v>
                      </c:pt>
                      <c:pt idx="479">
                        <c:v>8.44798E-10</c:v>
                      </c:pt>
                      <c:pt idx="480">
                        <c:v>8.3663599999999998E-10</c:v>
                      </c:pt>
                      <c:pt idx="481">
                        <c:v>8.3663599999999998E-10</c:v>
                      </c:pt>
                      <c:pt idx="482">
                        <c:v>8.2579200000000002E-10</c:v>
                      </c:pt>
                      <c:pt idx="483">
                        <c:v>8.2579200000000002E-10</c:v>
                      </c:pt>
                      <c:pt idx="484">
                        <c:v>8.1905500000000002E-10</c:v>
                      </c:pt>
                      <c:pt idx="485">
                        <c:v>8.1905500000000002E-10</c:v>
                      </c:pt>
                      <c:pt idx="486">
                        <c:v>8.14219E-10</c:v>
                      </c:pt>
                      <c:pt idx="487">
                        <c:v>8.14219E-10</c:v>
                      </c:pt>
                      <c:pt idx="488">
                        <c:v>7.9931599999999995E-10</c:v>
                      </c:pt>
                      <c:pt idx="489">
                        <c:v>7.9931599999999995E-10</c:v>
                      </c:pt>
                      <c:pt idx="490">
                        <c:v>7.9697500000000003E-10</c:v>
                      </c:pt>
                      <c:pt idx="491">
                        <c:v>7.9697500000000003E-10</c:v>
                      </c:pt>
                      <c:pt idx="492">
                        <c:v>7.8020199999999997E-10</c:v>
                      </c:pt>
                      <c:pt idx="493">
                        <c:v>7.8020199999999997E-10</c:v>
                      </c:pt>
                      <c:pt idx="494">
                        <c:v>7.67261E-10</c:v>
                      </c:pt>
                      <c:pt idx="495">
                        <c:v>7.67261E-10</c:v>
                      </c:pt>
                      <c:pt idx="496">
                        <c:v>7.6598199999999999E-10</c:v>
                      </c:pt>
                      <c:pt idx="497">
                        <c:v>7.6598199999999999E-10</c:v>
                      </c:pt>
                      <c:pt idx="498">
                        <c:v>7.6492700000000004E-10</c:v>
                      </c:pt>
                      <c:pt idx="499">
                        <c:v>7.6492700000000004E-10</c:v>
                      </c:pt>
                      <c:pt idx="500">
                        <c:v>7.6193800000000004E-10</c:v>
                      </c:pt>
                      <c:pt idx="501">
                        <c:v>7.6193800000000004E-10</c:v>
                      </c:pt>
                      <c:pt idx="502">
                        <c:v>7.3805199999999997E-10</c:v>
                      </c:pt>
                      <c:pt idx="503">
                        <c:v>7.3805199999999997E-10</c:v>
                      </c:pt>
                      <c:pt idx="504">
                        <c:v>7.4008500000000003E-10</c:v>
                      </c:pt>
                      <c:pt idx="505">
                        <c:v>7.4008500000000003E-10</c:v>
                      </c:pt>
                      <c:pt idx="506">
                        <c:v>7.2493E-10</c:v>
                      </c:pt>
                      <c:pt idx="507">
                        <c:v>7.2493E-10</c:v>
                      </c:pt>
                      <c:pt idx="508">
                        <c:v>7.2025900000000005E-10</c:v>
                      </c:pt>
                      <c:pt idx="509">
                        <c:v>7.2025900000000005E-10</c:v>
                      </c:pt>
                      <c:pt idx="510">
                        <c:v>7.0830799999999999E-10</c:v>
                      </c:pt>
                      <c:pt idx="511">
                        <c:v>7.0830799999999999E-10</c:v>
                      </c:pt>
                      <c:pt idx="512">
                        <c:v>7.1166100000000001E-10</c:v>
                      </c:pt>
                      <c:pt idx="513">
                        <c:v>7.1166100000000001E-10</c:v>
                      </c:pt>
                      <c:pt idx="514">
                        <c:v>7.0393099999999998E-10</c:v>
                      </c:pt>
                      <c:pt idx="515">
                        <c:v>7.0393099999999998E-10</c:v>
                      </c:pt>
                      <c:pt idx="516">
                        <c:v>6.8668399999999998E-10</c:v>
                      </c:pt>
                      <c:pt idx="517">
                        <c:v>6.8668399999999998E-10</c:v>
                      </c:pt>
                      <c:pt idx="518">
                        <c:v>6.7945500000000001E-10</c:v>
                      </c:pt>
                      <c:pt idx="519">
                        <c:v>6.7945500000000001E-10</c:v>
                      </c:pt>
                      <c:pt idx="520">
                        <c:v>6.73524E-10</c:v>
                      </c:pt>
                      <c:pt idx="521">
                        <c:v>6.73524E-10</c:v>
                      </c:pt>
                      <c:pt idx="522">
                        <c:v>6.6786200000000002E-10</c:v>
                      </c:pt>
                      <c:pt idx="523">
                        <c:v>6.6786200000000002E-10</c:v>
                      </c:pt>
                      <c:pt idx="524">
                        <c:v>6.7109699999999996E-10</c:v>
                      </c:pt>
                      <c:pt idx="525">
                        <c:v>6.7109699999999996E-10</c:v>
                      </c:pt>
                      <c:pt idx="526">
                        <c:v>6.5652100000000003E-10</c:v>
                      </c:pt>
                      <c:pt idx="527">
                        <c:v>6.5652100000000003E-10</c:v>
                      </c:pt>
                      <c:pt idx="528">
                        <c:v>6.5484999999999997E-10</c:v>
                      </c:pt>
                      <c:pt idx="529">
                        <c:v>6.5484999999999997E-10</c:v>
                      </c:pt>
                      <c:pt idx="530">
                        <c:v>6.6252599999999995E-10</c:v>
                      </c:pt>
                      <c:pt idx="531">
                        <c:v>6.6252599999999995E-10</c:v>
                      </c:pt>
                      <c:pt idx="532">
                        <c:v>6.5255099999999999E-10</c:v>
                      </c:pt>
                      <c:pt idx="533">
                        <c:v>6.5255099999999999E-10</c:v>
                      </c:pt>
                      <c:pt idx="534">
                        <c:v>6.5200599999999997E-10</c:v>
                      </c:pt>
                      <c:pt idx="535">
                        <c:v>6.5200599999999997E-10</c:v>
                      </c:pt>
                      <c:pt idx="536">
                        <c:v>6.3121399999999997E-10</c:v>
                      </c:pt>
                      <c:pt idx="537">
                        <c:v>6.3121399999999997E-10</c:v>
                      </c:pt>
                      <c:pt idx="538">
                        <c:v>6.3603699999999998E-10</c:v>
                      </c:pt>
                      <c:pt idx="539">
                        <c:v>6.3603699999999998E-10</c:v>
                      </c:pt>
                      <c:pt idx="540">
                        <c:v>6.1785400000000003E-10</c:v>
                      </c:pt>
                      <c:pt idx="541">
                        <c:v>6.1785400000000003E-10</c:v>
                      </c:pt>
                      <c:pt idx="542">
                        <c:v>6.2282699999999998E-10</c:v>
                      </c:pt>
                      <c:pt idx="543">
                        <c:v>6.2282699999999998E-10</c:v>
                      </c:pt>
                      <c:pt idx="544">
                        <c:v>6.1072399999999997E-10</c:v>
                      </c:pt>
                      <c:pt idx="545">
                        <c:v>6.1072399999999997E-10</c:v>
                      </c:pt>
                      <c:pt idx="546">
                        <c:v>6.15139E-10</c:v>
                      </c:pt>
                      <c:pt idx="547">
                        <c:v>6.15139E-10</c:v>
                      </c:pt>
                      <c:pt idx="548">
                        <c:v>6.1736399999999996E-10</c:v>
                      </c:pt>
                      <c:pt idx="549">
                        <c:v>6.1736399999999996E-10</c:v>
                      </c:pt>
                      <c:pt idx="550">
                        <c:v>6.0693500000000003E-10</c:v>
                      </c:pt>
                      <c:pt idx="551">
                        <c:v>6.0693500000000003E-10</c:v>
                      </c:pt>
                      <c:pt idx="552">
                        <c:v>6.06822E-10</c:v>
                      </c:pt>
                      <c:pt idx="553">
                        <c:v>6.06822E-10</c:v>
                      </c:pt>
                      <c:pt idx="554">
                        <c:v>6.06654E-10</c:v>
                      </c:pt>
                      <c:pt idx="555">
                        <c:v>6.06654E-10</c:v>
                      </c:pt>
                      <c:pt idx="556">
                        <c:v>5.9753400000000004E-10</c:v>
                      </c:pt>
                      <c:pt idx="557">
                        <c:v>5.9753400000000004E-10</c:v>
                      </c:pt>
                      <c:pt idx="558">
                        <c:v>5.97952E-10</c:v>
                      </c:pt>
                      <c:pt idx="559">
                        <c:v>5.97952E-10</c:v>
                      </c:pt>
                      <c:pt idx="560">
                        <c:v>5.8672699999999997E-10</c:v>
                      </c:pt>
                      <c:pt idx="561">
                        <c:v>5.8672699999999997E-10</c:v>
                      </c:pt>
                      <c:pt idx="562">
                        <c:v>5.8362699999999995E-10</c:v>
                      </c:pt>
                      <c:pt idx="563">
                        <c:v>5.8362699999999995E-10</c:v>
                      </c:pt>
                      <c:pt idx="564">
                        <c:v>5.7326299999999997E-10</c:v>
                      </c:pt>
                      <c:pt idx="565">
                        <c:v>5.7326299999999997E-10</c:v>
                      </c:pt>
                      <c:pt idx="566">
                        <c:v>5.6877300000000002E-10</c:v>
                      </c:pt>
                      <c:pt idx="567">
                        <c:v>5.6877300000000002E-10</c:v>
                      </c:pt>
                      <c:pt idx="568">
                        <c:v>5.8983300000000005E-10</c:v>
                      </c:pt>
                      <c:pt idx="569">
                        <c:v>5.8983300000000005E-10</c:v>
                      </c:pt>
                      <c:pt idx="570">
                        <c:v>5.6713300000000001E-10</c:v>
                      </c:pt>
                      <c:pt idx="571">
                        <c:v>5.6713300000000001E-10</c:v>
                      </c:pt>
                      <c:pt idx="572">
                        <c:v>5.6383500000000005E-10</c:v>
                      </c:pt>
                      <c:pt idx="573">
                        <c:v>5.6383500000000005E-10</c:v>
                      </c:pt>
                      <c:pt idx="574">
                        <c:v>5.5790899999999998E-10</c:v>
                      </c:pt>
                      <c:pt idx="575">
                        <c:v>5.5790899999999998E-10</c:v>
                      </c:pt>
                      <c:pt idx="576">
                        <c:v>5.6048300000000004E-10</c:v>
                      </c:pt>
                      <c:pt idx="577">
                        <c:v>5.6048300000000004E-10</c:v>
                      </c:pt>
                      <c:pt idx="578">
                        <c:v>5.5480600000000004E-10</c:v>
                      </c:pt>
                      <c:pt idx="579">
                        <c:v>5.5480600000000004E-10</c:v>
                      </c:pt>
                      <c:pt idx="580">
                        <c:v>5.6290799999999995E-10</c:v>
                      </c:pt>
                      <c:pt idx="581">
                        <c:v>5.6290799999999995E-10</c:v>
                      </c:pt>
                      <c:pt idx="582">
                        <c:v>5.4517700000000005E-10</c:v>
                      </c:pt>
                      <c:pt idx="583">
                        <c:v>5.4517700000000005E-10</c:v>
                      </c:pt>
                      <c:pt idx="584">
                        <c:v>5.4166199999999999E-10</c:v>
                      </c:pt>
                      <c:pt idx="585">
                        <c:v>5.4166199999999999E-10</c:v>
                      </c:pt>
                      <c:pt idx="586">
                        <c:v>5.43303E-10</c:v>
                      </c:pt>
                      <c:pt idx="587">
                        <c:v>5.43303E-10</c:v>
                      </c:pt>
                      <c:pt idx="588">
                        <c:v>5.3596999999999996E-10</c:v>
                      </c:pt>
                      <c:pt idx="589">
                        <c:v>5.3596999999999996E-10</c:v>
                      </c:pt>
                      <c:pt idx="590">
                        <c:v>5.3828499999999997E-10</c:v>
                      </c:pt>
                      <c:pt idx="591">
                        <c:v>5.3828499999999997E-10</c:v>
                      </c:pt>
                      <c:pt idx="592">
                        <c:v>5.2813400000000005E-10</c:v>
                      </c:pt>
                      <c:pt idx="593">
                        <c:v>5.2813400000000005E-10</c:v>
                      </c:pt>
                      <c:pt idx="594">
                        <c:v>5.2964599999999999E-10</c:v>
                      </c:pt>
                      <c:pt idx="595">
                        <c:v>5.2964599999999999E-10</c:v>
                      </c:pt>
                      <c:pt idx="596">
                        <c:v>5.2670199999999997E-10</c:v>
                      </c:pt>
                      <c:pt idx="597">
                        <c:v>5.2670199999999997E-10</c:v>
                      </c:pt>
                      <c:pt idx="598">
                        <c:v>5.33383E-10</c:v>
                      </c:pt>
                      <c:pt idx="599">
                        <c:v>5.33383E-10</c:v>
                      </c:pt>
                      <c:pt idx="600">
                        <c:v>5.2341700000000001E-10</c:v>
                      </c:pt>
                      <c:pt idx="601">
                        <c:v>5.2341700000000001E-10</c:v>
                      </c:pt>
                      <c:pt idx="602">
                        <c:v>5.2426200000000002E-10</c:v>
                      </c:pt>
                      <c:pt idx="603">
                        <c:v>5.2426200000000002E-10</c:v>
                      </c:pt>
                      <c:pt idx="604">
                        <c:v>5.1456000000000003E-10</c:v>
                      </c:pt>
                      <c:pt idx="605">
                        <c:v>5.1456000000000003E-10</c:v>
                      </c:pt>
                      <c:pt idx="606">
                        <c:v>5.1537900000000003E-10</c:v>
                      </c:pt>
                      <c:pt idx="607">
                        <c:v>5.1537900000000003E-10</c:v>
                      </c:pt>
                      <c:pt idx="608">
                        <c:v>5.1912600000000001E-10</c:v>
                      </c:pt>
                      <c:pt idx="609">
                        <c:v>5.1912600000000001E-10</c:v>
                      </c:pt>
                      <c:pt idx="610">
                        <c:v>5.10025E-10</c:v>
                      </c:pt>
                      <c:pt idx="611">
                        <c:v>5.10025E-10</c:v>
                      </c:pt>
                      <c:pt idx="612">
                        <c:v>4.9883799999999999E-10</c:v>
                      </c:pt>
                      <c:pt idx="613">
                        <c:v>4.9883799999999999E-10</c:v>
                      </c:pt>
                      <c:pt idx="614">
                        <c:v>5.0685700000000002E-10</c:v>
                      </c:pt>
                      <c:pt idx="615">
                        <c:v>5.0685700000000002E-10</c:v>
                      </c:pt>
                      <c:pt idx="616">
                        <c:v>5.0950900000000002E-10</c:v>
                      </c:pt>
                      <c:pt idx="617">
                        <c:v>5.0950900000000002E-10</c:v>
                      </c:pt>
                      <c:pt idx="618">
                        <c:v>4.8971600000000001E-10</c:v>
                      </c:pt>
                      <c:pt idx="619">
                        <c:v>4.8971600000000001E-10</c:v>
                      </c:pt>
                      <c:pt idx="620">
                        <c:v>4.9517800000000002E-10</c:v>
                      </c:pt>
                      <c:pt idx="621">
                        <c:v>4.9517800000000002E-10</c:v>
                      </c:pt>
                      <c:pt idx="622">
                        <c:v>4.7817599999999996E-10</c:v>
                      </c:pt>
                      <c:pt idx="623">
                        <c:v>4.7817599999999996E-10</c:v>
                      </c:pt>
                      <c:pt idx="624">
                        <c:v>4.8942199999999997E-10</c:v>
                      </c:pt>
                      <c:pt idx="625">
                        <c:v>4.8942199999999997E-10</c:v>
                      </c:pt>
                      <c:pt idx="626">
                        <c:v>4.8678900000000002E-10</c:v>
                      </c:pt>
                      <c:pt idx="627">
                        <c:v>4.8678900000000002E-10</c:v>
                      </c:pt>
                      <c:pt idx="628">
                        <c:v>4.7671999999999998E-10</c:v>
                      </c:pt>
                      <c:pt idx="629">
                        <c:v>4.7671999999999998E-10</c:v>
                      </c:pt>
                      <c:pt idx="630">
                        <c:v>4.8286799999999999E-10</c:v>
                      </c:pt>
                      <c:pt idx="631">
                        <c:v>4.8286799999999999E-10</c:v>
                      </c:pt>
                      <c:pt idx="632">
                        <c:v>4.7746799999999999E-10</c:v>
                      </c:pt>
                      <c:pt idx="633">
                        <c:v>4.7746799999999999E-10</c:v>
                      </c:pt>
                      <c:pt idx="634">
                        <c:v>4.6573699999999996E-10</c:v>
                      </c:pt>
                      <c:pt idx="635">
                        <c:v>4.6573699999999996E-10</c:v>
                      </c:pt>
                      <c:pt idx="636">
                        <c:v>4.7739000000000004E-10</c:v>
                      </c:pt>
                      <c:pt idx="637">
                        <c:v>4.7739000000000004E-10</c:v>
                      </c:pt>
                      <c:pt idx="638">
                        <c:v>4.7553599999999996E-10</c:v>
                      </c:pt>
                      <c:pt idx="639">
                        <c:v>4.7553599999999996E-10</c:v>
                      </c:pt>
                      <c:pt idx="640">
                        <c:v>4.6065000000000001E-10</c:v>
                      </c:pt>
                      <c:pt idx="641">
                        <c:v>4.6065000000000001E-10</c:v>
                      </c:pt>
                      <c:pt idx="642">
                        <c:v>4.6482700000000001E-10</c:v>
                      </c:pt>
                      <c:pt idx="643">
                        <c:v>4.6482700000000001E-10</c:v>
                      </c:pt>
                      <c:pt idx="644">
                        <c:v>4.6188299999999999E-10</c:v>
                      </c:pt>
                      <c:pt idx="645">
                        <c:v>4.6188299999999999E-10</c:v>
                      </c:pt>
                      <c:pt idx="646">
                        <c:v>4.6337500000000002E-10</c:v>
                      </c:pt>
                      <c:pt idx="647">
                        <c:v>4.6337500000000002E-10</c:v>
                      </c:pt>
                      <c:pt idx="648">
                        <c:v>4.45553E-10</c:v>
                      </c:pt>
                      <c:pt idx="649">
                        <c:v>4.45553E-10</c:v>
                      </c:pt>
                      <c:pt idx="650">
                        <c:v>4.4153699999999998E-10</c:v>
                      </c:pt>
                      <c:pt idx="651">
                        <c:v>4.4153699999999998E-10</c:v>
                      </c:pt>
                      <c:pt idx="652">
                        <c:v>4.4921399999999998E-10</c:v>
                      </c:pt>
                      <c:pt idx="653">
                        <c:v>4.4921399999999998E-10</c:v>
                      </c:pt>
                      <c:pt idx="654">
                        <c:v>4.3910000000000001E-10</c:v>
                      </c:pt>
                      <c:pt idx="655">
                        <c:v>4.3910000000000001E-10</c:v>
                      </c:pt>
                      <c:pt idx="656">
                        <c:v>4.4616400000000002E-10</c:v>
                      </c:pt>
                      <c:pt idx="657">
                        <c:v>4.4616400000000002E-10</c:v>
                      </c:pt>
                      <c:pt idx="658">
                        <c:v>4.3558899999999998E-10</c:v>
                      </c:pt>
                      <c:pt idx="659">
                        <c:v>4.3558899999999998E-10</c:v>
                      </c:pt>
                      <c:pt idx="660">
                        <c:v>4.3667399999999999E-10</c:v>
                      </c:pt>
                      <c:pt idx="661">
                        <c:v>4.3667399999999999E-10</c:v>
                      </c:pt>
                      <c:pt idx="662">
                        <c:v>4.34398E-10</c:v>
                      </c:pt>
                      <c:pt idx="663">
                        <c:v>4.34398E-10</c:v>
                      </c:pt>
                      <c:pt idx="664">
                        <c:v>4.3357900000000001E-10</c:v>
                      </c:pt>
                      <c:pt idx="665">
                        <c:v>4.3357900000000001E-10</c:v>
                      </c:pt>
                      <c:pt idx="666">
                        <c:v>4.2703099999999998E-10</c:v>
                      </c:pt>
                      <c:pt idx="667">
                        <c:v>4.2703099999999998E-10</c:v>
                      </c:pt>
                      <c:pt idx="668">
                        <c:v>4.2648700000000002E-10</c:v>
                      </c:pt>
                      <c:pt idx="669">
                        <c:v>4.2648700000000002E-10</c:v>
                      </c:pt>
                      <c:pt idx="670">
                        <c:v>4.3027200000000002E-10</c:v>
                      </c:pt>
                      <c:pt idx="671">
                        <c:v>4.3027200000000002E-10</c:v>
                      </c:pt>
                      <c:pt idx="672">
                        <c:v>4.28907E-10</c:v>
                      </c:pt>
                      <c:pt idx="673">
                        <c:v>4.28907E-10</c:v>
                      </c:pt>
                      <c:pt idx="674">
                        <c:v>4.1251200000000002E-10</c:v>
                      </c:pt>
                      <c:pt idx="675">
                        <c:v>4.1251200000000002E-10</c:v>
                      </c:pt>
                      <c:pt idx="676">
                        <c:v>4.12901E-10</c:v>
                      </c:pt>
                      <c:pt idx="677">
                        <c:v>4.12901E-10</c:v>
                      </c:pt>
                      <c:pt idx="678">
                        <c:v>4.2037299999999999E-10</c:v>
                      </c:pt>
                      <c:pt idx="679">
                        <c:v>4.2037299999999999E-10</c:v>
                      </c:pt>
                      <c:pt idx="680">
                        <c:v>4.1046700000000001E-10</c:v>
                      </c:pt>
                      <c:pt idx="681">
                        <c:v>4.1046700000000001E-10</c:v>
                      </c:pt>
                      <c:pt idx="682">
                        <c:v>4.0226100000000002E-10</c:v>
                      </c:pt>
                      <c:pt idx="683">
                        <c:v>4.0226100000000002E-10</c:v>
                      </c:pt>
                      <c:pt idx="684">
                        <c:v>4.0338399999999999E-10</c:v>
                      </c:pt>
                      <c:pt idx="685">
                        <c:v>4.0338399999999999E-10</c:v>
                      </c:pt>
                      <c:pt idx="686">
                        <c:v>4.05489E-10</c:v>
                      </c:pt>
                      <c:pt idx="687">
                        <c:v>4.05489E-10</c:v>
                      </c:pt>
                      <c:pt idx="688">
                        <c:v>4.06471E-10</c:v>
                      </c:pt>
                      <c:pt idx="689">
                        <c:v>4.06471E-10</c:v>
                      </c:pt>
                      <c:pt idx="690">
                        <c:v>3.9521000000000002E-10</c:v>
                      </c:pt>
                      <c:pt idx="691">
                        <c:v>3.9521000000000002E-10</c:v>
                      </c:pt>
                      <c:pt idx="692">
                        <c:v>3.9275100000000002E-10</c:v>
                      </c:pt>
                      <c:pt idx="693">
                        <c:v>3.9275100000000002E-10</c:v>
                      </c:pt>
                      <c:pt idx="694">
                        <c:v>3.9092599999999998E-10</c:v>
                      </c:pt>
                      <c:pt idx="695">
                        <c:v>3.9092599999999998E-10</c:v>
                      </c:pt>
                      <c:pt idx="696">
                        <c:v>3.8300600000000002E-10</c:v>
                      </c:pt>
                      <c:pt idx="697">
                        <c:v>3.8300600000000002E-10</c:v>
                      </c:pt>
                      <c:pt idx="698">
                        <c:v>3.9143000000000001E-10</c:v>
                      </c:pt>
                      <c:pt idx="699">
                        <c:v>3.9143000000000001E-10</c:v>
                      </c:pt>
                      <c:pt idx="700">
                        <c:v>3.8402400000000002E-10</c:v>
                      </c:pt>
                      <c:pt idx="701">
                        <c:v>3.8402400000000002E-10</c:v>
                      </c:pt>
                      <c:pt idx="702">
                        <c:v>3.9769200000000002E-10</c:v>
                      </c:pt>
                      <c:pt idx="703">
                        <c:v>3.9769200000000002E-10</c:v>
                      </c:pt>
                      <c:pt idx="704">
                        <c:v>3.8886300000000001E-10</c:v>
                      </c:pt>
                      <c:pt idx="705">
                        <c:v>3.8886300000000001E-10</c:v>
                      </c:pt>
                      <c:pt idx="706">
                        <c:v>3.7968099999999998E-10</c:v>
                      </c:pt>
                      <c:pt idx="707">
                        <c:v>3.7968099999999998E-10</c:v>
                      </c:pt>
                      <c:pt idx="708">
                        <c:v>3.7782900000000002E-10</c:v>
                      </c:pt>
                      <c:pt idx="709">
                        <c:v>3.7782900000000002E-10</c:v>
                      </c:pt>
                      <c:pt idx="710">
                        <c:v>3.7424800000000001E-10</c:v>
                      </c:pt>
                      <c:pt idx="711">
                        <c:v>3.7424800000000001E-10</c:v>
                      </c:pt>
                      <c:pt idx="712">
                        <c:v>3.6906600000000002E-10</c:v>
                      </c:pt>
                      <c:pt idx="713">
                        <c:v>3.6906600000000002E-10</c:v>
                      </c:pt>
                      <c:pt idx="714">
                        <c:v>3.6803099999999998E-10</c:v>
                      </c:pt>
                      <c:pt idx="715">
                        <c:v>3.6803099999999998E-10</c:v>
                      </c:pt>
                      <c:pt idx="716">
                        <c:v>3.7749700000000001E-10</c:v>
                      </c:pt>
                      <c:pt idx="717">
                        <c:v>3.7749700000000001E-10</c:v>
                      </c:pt>
                      <c:pt idx="718">
                        <c:v>3.6960399999999998E-10</c:v>
                      </c:pt>
                      <c:pt idx="719">
                        <c:v>3.6960399999999998E-10</c:v>
                      </c:pt>
                      <c:pt idx="720">
                        <c:v>3.7867800000000001E-10</c:v>
                      </c:pt>
                      <c:pt idx="721">
                        <c:v>3.7867800000000001E-10</c:v>
                      </c:pt>
                      <c:pt idx="722">
                        <c:v>3.6398199999999998E-10</c:v>
                      </c:pt>
                      <c:pt idx="723">
                        <c:v>3.6398199999999998E-10</c:v>
                      </c:pt>
                      <c:pt idx="724">
                        <c:v>3.6010500000000002E-10</c:v>
                      </c:pt>
                      <c:pt idx="725">
                        <c:v>3.6010500000000002E-10</c:v>
                      </c:pt>
                      <c:pt idx="726">
                        <c:v>3.66846E-10</c:v>
                      </c:pt>
                      <c:pt idx="727">
                        <c:v>3.66846E-10</c:v>
                      </c:pt>
                      <c:pt idx="728">
                        <c:v>3.6067299999999998E-10</c:v>
                      </c:pt>
                      <c:pt idx="729">
                        <c:v>3.6067299999999998E-10</c:v>
                      </c:pt>
                      <c:pt idx="730">
                        <c:v>3.6343899999999998E-10</c:v>
                      </c:pt>
                      <c:pt idx="731">
                        <c:v>3.6343899999999998E-10</c:v>
                      </c:pt>
                      <c:pt idx="732">
                        <c:v>3.5281300000000002E-10</c:v>
                      </c:pt>
                      <c:pt idx="733">
                        <c:v>3.5281300000000002E-10</c:v>
                      </c:pt>
                      <c:pt idx="734">
                        <c:v>3.5818399999999998E-10</c:v>
                      </c:pt>
                      <c:pt idx="735">
                        <c:v>3.5818399999999998E-10</c:v>
                      </c:pt>
                      <c:pt idx="736">
                        <c:v>3.5931500000000001E-10</c:v>
                      </c:pt>
                      <c:pt idx="737">
                        <c:v>3.5931500000000001E-10</c:v>
                      </c:pt>
                      <c:pt idx="738">
                        <c:v>3.4829300000000002E-10</c:v>
                      </c:pt>
                      <c:pt idx="739">
                        <c:v>3.4829300000000002E-10</c:v>
                      </c:pt>
                      <c:pt idx="740">
                        <c:v>3.4710600000000002E-10</c:v>
                      </c:pt>
                      <c:pt idx="741">
                        <c:v>3.4710600000000002E-10</c:v>
                      </c:pt>
                      <c:pt idx="742">
                        <c:v>3.4514600000000001E-10</c:v>
                      </c:pt>
                      <c:pt idx="743">
                        <c:v>3.4514600000000001E-10</c:v>
                      </c:pt>
                      <c:pt idx="744">
                        <c:v>3.4924199999999999E-10</c:v>
                      </c:pt>
                      <c:pt idx="745">
                        <c:v>3.4924199999999999E-10</c:v>
                      </c:pt>
                      <c:pt idx="746">
                        <c:v>3.5236100000000002E-10</c:v>
                      </c:pt>
                      <c:pt idx="747">
                        <c:v>3.5236100000000002E-10</c:v>
                      </c:pt>
                      <c:pt idx="748">
                        <c:v>3.4541900000000002E-10</c:v>
                      </c:pt>
                      <c:pt idx="749">
                        <c:v>3.4541900000000002E-10</c:v>
                      </c:pt>
                      <c:pt idx="750">
                        <c:v>3.4928999999999999E-10</c:v>
                      </c:pt>
                      <c:pt idx="751">
                        <c:v>3.4928999999999999E-10</c:v>
                      </c:pt>
                      <c:pt idx="752">
                        <c:v>3.4806599999999998E-10</c:v>
                      </c:pt>
                      <c:pt idx="753">
                        <c:v>3.4806599999999998E-10</c:v>
                      </c:pt>
                      <c:pt idx="754">
                        <c:v>3.4252799999999999E-10</c:v>
                      </c:pt>
                      <c:pt idx="755">
                        <c:v>3.4252799999999999E-10</c:v>
                      </c:pt>
                      <c:pt idx="756">
                        <c:v>3.3088200000000002E-10</c:v>
                      </c:pt>
                      <c:pt idx="757">
                        <c:v>3.3088200000000002E-10</c:v>
                      </c:pt>
                      <c:pt idx="758">
                        <c:v>3.3838099999999998E-10</c:v>
                      </c:pt>
                      <c:pt idx="759">
                        <c:v>3.3838099999999998E-10</c:v>
                      </c:pt>
                      <c:pt idx="760">
                        <c:v>3.3373399999999998E-10</c:v>
                      </c:pt>
                      <c:pt idx="761">
                        <c:v>3.3373399999999998E-10</c:v>
                      </c:pt>
                      <c:pt idx="762">
                        <c:v>3.3367399999999998E-10</c:v>
                      </c:pt>
                      <c:pt idx="763">
                        <c:v>3.3367399999999998E-10</c:v>
                      </c:pt>
                      <c:pt idx="764">
                        <c:v>3.36063E-10</c:v>
                      </c:pt>
                      <c:pt idx="765">
                        <c:v>3.36063E-10</c:v>
                      </c:pt>
                      <c:pt idx="766">
                        <c:v>3.2726100000000002E-10</c:v>
                      </c:pt>
                      <c:pt idx="767">
                        <c:v>3.2726100000000002E-10</c:v>
                      </c:pt>
                      <c:pt idx="768">
                        <c:v>3.31007E-10</c:v>
                      </c:pt>
                      <c:pt idx="769">
                        <c:v>3.31007E-10</c:v>
                      </c:pt>
                      <c:pt idx="770">
                        <c:v>3.3282599999999999E-10</c:v>
                      </c:pt>
                      <c:pt idx="771">
                        <c:v>3.3282599999999999E-10</c:v>
                      </c:pt>
                      <c:pt idx="772">
                        <c:v>3.2401899999999997E-10</c:v>
                      </c:pt>
                      <c:pt idx="773">
                        <c:v>3.2401899999999997E-10</c:v>
                      </c:pt>
                      <c:pt idx="774">
                        <c:v>3.2350500000000001E-10</c:v>
                      </c:pt>
                      <c:pt idx="775">
                        <c:v>3.2350500000000001E-10</c:v>
                      </c:pt>
                      <c:pt idx="776">
                        <c:v>3.19412E-10</c:v>
                      </c:pt>
                      <c:pt idx="777">
                        <c:v>3.19412E-10</c:v>
                      </c:pt>
                      <c:pt idx="778">
                        <c:v>3.1919000000000001E-10</c:v>
                      </c:pt>
                      <c:pt idx="779">
                        <c:v>3.1919000000000001E-10</c:v>
                      </c:pt>
                      <c:pt idx="780">
                        <c:v>3.1685800000000001E-10</c:v>
                      </c:pt>
                      <c:pt idx="781">
                        <c:v>3.1685800000000001E-10</c:v>
                      </c:pt>
                      <c:pt idx="782">
                        <c:v>3.1317600000000002E-10</c:v>
                      </c:pt>
                      <c:pt idx="783">
                        <c:v>3.1317600000000002E-10</c:v>
                      </c:pt>
                      <c:pt idx="784">
                        <c:v>3.2101700000000002E-10</c:v>
                      </c:pt>
                      <c:pt idx="785">
                        <c:v>3.2101700000000002E-10</c:v>
                      </c:pt>
                      <c:pt idx="786">
                        <c:v>3.1537600000000002E-10</c:v>
                      </c:pt>
                      <c:pt idx="787">
                        <c:v>3.1537600000000002E-10</c:v>
                      </c:pt>
                      <c:pt idx="788">
                        <c:v>3.1223899999999999E-10</c:v>
                      </c:pt>
                      <c:pt idx="789">
                        <c:v>3.1223899999999999E-10</c:v>
                      </c:pt>
                      <c:pt idx="790">
                        <c:v>3.1546500000000001E-10</c:v>
                      </c:pt>
                      <c:pt idx="791">
                        <c:v>3.1546500000000001E-10</c:v>
                      </c:pt>
                      <c:pt idx="792">
                        <c:v>3.0719899999999997E-10</c:v>
                      </c:pt>
                      <c:pt idx="793">
                        <c:v>3.0719899999999997E-10</c:v>
                      </c:pt>
                      <c:pt idx="794">
                        <c:v>3.1446199999999998E-10</c:v>
                      </c:pt>
                      <c:pt idx="795">
                        <c:v>3.1446199999999998E-10</c:v>
                      </c:pt>
                      <c:pt idx="796">
                        <c:v>3.0766499999999999E-10</c:v>
                      </c:pt>
                      <c:pt idx="797">
                        <c:v>3.0766499999999999E-10</c:v>
                      </c:pt>
                      <c:pt idx="798">
                        <c:v>3.0749800000000001E-10</c:v>
                      </c:pt>
                      <c:pt idx="799">
                        <c:v>3.0749800000000001E-10</c:v>
                      </c:pt>
                      <c:pt idx="800">
                        <c:v>3.0784399999999998E-10</c:v>
                      </c:pt>
                      <c:pt idx="801">
                        <c:v>3.0784399999999998E-10</c:v>
                      </c:pt>
                      <c:pt idx="802">
                        <c:v>3.00428E-10</c:v>
                      </c:pt>
                      <c:pt idx="803">
                        <c:v>3.00428E-10</c:v>
                      </c:pt>
                      <c:pt idx="804">
                        <c:v>3.0173899999999998E-10</c:v>
                      </c:pt>
                      <c:pt idx="805">
                        <c:v>3.0173899999999998E-10</c:v>
                      </c:pt>
                      <c:pt idx="806">
                        <c:v>3.1246799999999999E-10</c:v>
                      </c:pt>
                      <c:pt idx="807">
                        <c:v>3.1246799999999999E-10</c:v>
                      </c:pt>
                      <c:pt idx="808">
                        <c:v>3.0237899999999999E-10</c:v>
                      </c:pt>
                      <c:pt idx="809">
                        <c:v>3.0237899999999999E-10</c:v>
                      </c:pt>
                      <c:pt idx="810">
                        <c:v>3.0505499999999999E-10</c:v>
                      </c:pt>
                      <c:pt idx="811">
                        <c:v>3.0505499999999999E-10</c:v>
                      </c:pt>
                      <c:pt idx="812">
                        <c:v>2.9903200000000002E-10</c:v>
                      </c:pt>
                      <c:pt idx="813">
                        <c:v>2.9903200000000002E-10</c:v>
                      </c:pt>
                      <c:pt idx="814">
                        <c:v>2.92304E-10</c:v>
                      </c:pt>
                      <c:pt idx="815">
                        <c:v>2.92304E-10</c:v>
                      </c:pt>
                      <c:pt idx="816">
                        <c:v>2.9751499999999998E-10</c:v>
                      </c:pt>
                      <c:pt idx="817">
                        <c:v>2.9751499999999998E-10</c:v>
                      </c:pt>
                      <c:pt idx="818">
                        <c:v>2.9955799999999998E-10</c:v>
                      </c:pt>
                      <c:pt idx="819">
                        <c:v>2.9955799999999998E-10</c:v>
                      </c:pt>
                      <c:pt idx="820">
                        <c:v>2.9065000000000003E-10</c:v>
                      </c:pt>
                      <c:pt idx="821">
                        <c:v>2.9065000000000003E-10</c:v>
                      </c:pt>
                      <c:pt idx="822">
                        <c:v>2.9894800000000002E-10</c:v>
                      </c:pt>
                      <c:pt idx="823">
                        <c:v>2.9894800000000002E-10</c:v>
                      </c:pt>
                      <c:pt idx="824">
                        <c:v>2.8937200000000002E-10</c:v>
                      </c:pt>
                      <c:pt idx="825">
                        <c:v>2.8937200000000002E-10</c:v>
                      </c:pt>
                      <c:pt idx="826">
                        <c:v>2.8901799999999998E-10</c:v>
                      </c:pt>
                      <c:pt idx="827">
                        <c:v>2.8901799999999998E-10</c:v>
                      </c:pt>
                      <c:pt idx="828">
                        <c:v>2.8857000000000002E-10</c:v>
                      </c:pt>
                      <c:pt idx="829">
                        <c:v>2.8857000000000002E-10</c:v>
                      </c:pt>
                      <c:pt idx="830">
                        <c:v>2.88731E-10</c:v>
                      </c:pt>
                      <c:pt idx="831">
                        <c:v>2.88731E-10</c:v>
                      </c:pt>
                      <c:pt idx="832">
                        <c:v>2.8534500000000001E-10</c:v>
                      </c:pt>
                      <c:pt idx="833">
                        <c:v>2.8534500000000001E-10</c:v>
                      </c:pt>
                      <c:pt idx="834">
                        <c:v>2.9252900000000001E-10</c:v>
                      </c:pt>
                      <c:pt idx="835">
                        <c:v>2.9252900000000001E-10</c:v>
                      </c:pt>
                      <c:pt idx="836">
                        <c:v>2.83042E-10</c:v>
                      </c:pt>
                      <c:pt idx="837">
                        <c:v>2.83042E-10</c:v>
                      </c:pt>
                      <c:pt idx="838">
                        <c:v>2.8758299999999998E-10</c:v>
                      </c:pt>
                      <c:pt idx="839">
                        <c:v>2.8758299999999998E-10</c:v>
                      </c:pt>
                      <c:pt idx="840">
                        <c:v>2.80342E-10</c:v>
                      </c:pt>
                      <c:pt idx="841">
                        <c:v>2.80342E-10</c:v>
                      </c:pt>
                      <c:pt idx="842">
                        <c:v>2.8788800000000001E-10</c:v>
                      </c:pt>
                      <c:pt idx="843">
                        <c:v>2.8788800000000001E-10</c:v>
                      </c:pt>
                      <c:pt idx="844">
                        <c:v>2.8624499999999998E-10</c:v>
                      </c:pt>
                      <c:pt idx="845">
                        <c:v>2.8624499999999998E-10</c:v>
                      </c:pt>
                      <c:pt idx="846">
                        <c:v>2.8048499999999999E-10</c:v>
                      </c:pt>
                      <c:pt idx="847">
                        <c:v>2.8048499999999999E-10</c:v>
                      </c:pt>
                      <c:pt idx="848">
                        <c:v>2.7357699999999997E-10</c:v>
                      </c:pt>
                      <c:pt idx="849">
                        <c:v>2.7357699999999997E-10</c:v>
                      </c:pt>
                      <c:pt idx="850">
                        <c:v>2.7971399999999999E-10</c:v>
                      </c:pt>
                      <c:pt idx="851">
                        <c:v>2.7971399999999999E-10</c:v>
                      </c:pt>
                      <c:pt idx="852">
                        <c:v>2.8093099999999999E-10</c:v>
                      </c:pt>
                      <c:pt idx="853">
                        <c:v>2.8093099999999999E-10</c:v>
                      </c:pt>
                      <c:pt idx="854">
                        <c:v>2.74556E-10</c:v>
                      </c:pt>
                      <c:pt idx="855">
                        <c:v>2.74556E-10</c:v>
                      </c:pt>
                      <c:pt idx="856">
                        <c:v>2.8231300000000001E-10</c:v>
                      </c:pt>
                      <c:pt idx="857">
                        <c:v>2.8231300000000001E-10</c:v>
                      </c:pt>
                      <c:pt idx="858">
                        <c:v>2.7795399999999999E-10</c:v>
                      </c:pt>
                      <c:pt idx="859">
                        <c:v>2.7795399999999999E-10</c:v>
                      </c:pt>
                      <c:pt idx="860">
                        <c:v>2.78817E-10</c:v>
                      </c:pt>
                      <c:pt idx="861">
                        <c:v>2.78817E-10</c:v>
                      </c:pt>
                      <c:pt idx="862">
                        <c:v>2.6876100000000002E-10</c:v>
                      </c:pt>
                      <c:pt idx="863">
                        <c:v>2.6876100000000002E-10</c:v>
                      </c:pt>
                      <c:pt idx="864">
                        <c:v>2.6931000000000002E-10</c:v>
                      </c:pt>
                      <c:pt idx="865">
                        <c:v>2.6931000000000002E-10</c:v>
                      </c:pt>
                      <c:pt idx="866">
                        <c:v>2.6826999999999999E-10</c:v>
                      </c:pt>
                      <c:pt idx="867">
                        <c:v>2.6826999999999999E-10</c:v>
                      </c:pt>
                      <c:pt idx="868">
                        <c:v>2.6909800000000002E-10</c:v>
                      </c:pt>
                      <c:pt idx="869">
                        <c:v>2.6909800000000002E-10</c:v>
                      </c:pt>
                      <c:pt idx="870">
                        <c:v>2.6668E-10</c:v>
                      </c:pt>
                      <c:pt idx="871">
                        <c:v>2.6668E-10</c:v>
                      </c:pt>
                      <c:pt idx="872">
                        <c:v>2.6940600000000002E-10</c:v>
                      </c:pt>
                      <c:pt idx="873">
                        <c:v>2.6940600000000002E-10</c:v>
                      </c:pt>
                      <c:pt idx="874">
                        <c:v>2.7155299999999998E-10</c:v>
                      </c:pt>
                      <c:pt idx="875">
                        <c:v>2.7155299999999998E-10</c:v>
                      </c:pt>
                      <c:pt idx="876">
                        <c:v>2.7123899999999998E-10</c:v>
                      </c:pt>
                      <c:pt idx="877">
                        <c:v>2.7123899999999998E-10</c:v>
                      </c:pt>
                      <c:pt idx="878">
                        <c:v>2.6195199999999998E-10</c:v>
                      </c:pt>
                      <c:pt idx="879">
                        <c:v>2.6195199999999998E-10</c:v>
                      </c:pt>
                      <c:pt idx="880">
                        <c:v>2.5745500000000002E-10</c:v>
                      </c:pt>
                      <c:pt idx="881">
                        <c:v>2.5745500000000002E-10</c:v>
                      </c:pt>
                      <c:pt idx="882">
                        <c:v>2.6387599999999999E-10</c:v>
                      </c:pt>
                      <c:pt idx="883">
                        <c:v>2.6387599999999999E-10</c:v>
                      </c:pt>
                      <c:pt idx="884">
                        <c:v>2.7622899999999998E-10</c:v>
                      </c:pt>
                      <c:pt idx="885">
                        <c:v>2.7622899999999998E-10</c:v>
                      </c:pt>
                      <c:pt idx="886">
                        <c:v>2.6535199999999998E-10</c:v>
                      </c:pt>
                      <c:pt idx="887">
                        <c:v>2.6535199999999998E-10</c:v>
                      </c:pt>
                      <c:pt idx="888">
                        <c:v>2.6396300000000001E-10</c:v>
                      </c:pt>
                      <c:pt idx="889">
                        <c:v>2.6396300000000001E-10</c:v>
                      </c:pt>
                      <c:pt idx="890">
                        <c:v>2.5578799999999999E-10</c:v>
                      </c:pt>
                      <c:pt idx="891">
                        <c:v>2.5578799999999999E-10</c:v>
                      </c:pt>
                      <c:pt idx="892">
                        <c:v>2.5954199999999998E-10</c:v>
                      </c:pt>
                      <c:pt idx="893">
                        <c:v>2.5954199999999998E-10</c:v>
                      </c:pt>
                      <c:pt idx="894">
                        <c:v>2.5560799999999999E-10</c:v>
                      </c:pt>
                      <c:pt idx="895">
                        <c:v>2.5560799999999999E-10</c:v>
                      </c:pt>
                      <c:pt idx="896">
                        <c:v>2.5378799999999999E-10</c:v>
                      </c:pt>
                      <c:pt idx="897">
                        <c:v>2.5378799999999999E-10</c:v>
                      </c:pt>
                      <c:pt idx="898">
                        <c:v>2.5289900000000002E-10</c:v>
                      </c:pt>
                      <c:pt idx="899">
                        <c:v>2.5289900000000002E-10</c:v>
                      </c:pt>
                      <c:pt idx="900">
                        <c:v>2.6266999999999998E-10</c:v>
                      </c:pt>
                      <c:pt idx="901">
                        <c:v>2.6266999999999998E-10</c:v>
                      </c:pt>
                      <c:pt idx="902">
                        <c:v>2.4391300000000001E-10</c:v>
                      </c:pt>
                      <c:pt idx="903">
                        <c:v>2.4391300000000001E-10</c:v>
                      </c:pt>
                      <c:pt idx="904">
                        <c:v>2.5012000000000001E-10</c:v>
                      </c:pt>
                      <c:pt idx="905">
                        <c:v>2.5012000000000001E-10</c:v>
                      </c:pt>
                      <c:pt idx="906">
                        <c:v>2.4944799999999998E-10</c:v>
                      </c:pt>
                      <c:pt idx="907">
                        <c:v>2.4944799999999998E-10</c:v>
                      </c:pt>
                      <c:pt idx="908">
                        <c:v>2.5652000000000001E-10</c:v>
                      </c:pt>
                      <c:pt idx="909">
                        <c:v>2.5652000000000001E-10</c:v>
                      </c:pt>
                      <c:pt idx="910">
                        <c:v>2.7861400000000002E-10</c:v>
                      </c:pt>
                      <c:pt idx="911">
                        <c:v>2.7861400000000002E-10</c:v>
                      </c:pt>
                      <c:pt idx="912">
                        <c:v>2.4761599999999999E-10</c:v>
                      </c:pt>
                      <c:pt idx="913">
                        <c:v>2.4761599999999999E-10</c:v>
                      </c:pt>
                      <c:pt idx="914">
                        <c:v>2.43568E-10</c:v>
                      </c:pt>
                      <c:pt idx="915">
                        <c:v>2.43568E-10</c:v>
                      </c:pt>
                      <c:pt idx="916">
                        <c:v>2.4716499999999999E-10</c:v>
                      </c:pt>
                      <c:pt idx="917">
                        <c:v>2.4716499999999999E-10</c:v>
                      </c:pt>
                      <c:pt idx="918">
                        <c:v>2.4487399999999999E-10</c:v>
                      </c:pt>
                      <c:pt idx="919">
                        <c:v>2.4487399999999999E-10</c:v>
                      </c:pt>
                      <c:pt idx="920">
                        <c:v>2.4420499999999999E-10</c:v>
                      </c:pt>
                      <c:pt idx="921">
                        <c:v>2.4420499999999999E-10</c:v>
                      </c:pt>
                      <c:pt idx="922">
                        <c:v>2.4254799999999999E-10</c:v>
                      </c:pt>
                      <c:pt idx="923">
                        <c:v>2.4254799999999999E-10</c:v>
                      </c:pt>
                      <c:pt idx="924">
                        <c:v>2.37571E-10</c:v>
                      </c:pt>
                      <c:pt idx="925">
                        <c:v>2.37571E-10</c:v>
                      </c:pt>
                      <c:pt idx="926">
                        <c:v>2.3780200000000001E-10</c:v>
                      </c:pt>
                      <c:pt idx="927">
                        <c:v>2.3780200000000001E-10</c:v>
                      </c:pt>
                      <c:pt idx="928">
                        <c:v>2.3956300000000002E-10</c:v>
                      </c:pt>
                      <c:pt idx="929">
                        <c:v>2.3956300000000002E-10</c:v>
                      </c:pt>
                      <c:pt idx="930">
                        <c:v>2.3786300000000002E-10</c:v>
                      </c:pt>
                      <c:pt idx="931">
                        <c:v>2.3786300000000002E-10</c:v>
                      </c:pt>
                      <c:pt idx="932">
                        <c:v>2.4018300000000002E-10</c:v>
                      </c:pt>
                      <c:pt idx="933">
                        <c:v>2.4018300000000002E-10</c:v>
                      </c:pt>
                      <c:pt idx="934">
                        <c:v>2.3513499999999998E-10</c:v>
                      </c:pt>
                      <c:pt idx="935">
                        <c:v>2.3513499999999998E-10</c:v>
                      </c:pt>
                      <c:pt idx="936">
                        <c:v>2.3250700000000001E-10</c:v>
                      </c:pt>
                      <c:pt idx="937">
                        <c:v>2.3250700000000001E-10</c:v>
                      </c:pt>
                      <c:pt idx="938">
                        <c:v>2.3339399999999999E-10</c:v>
                      </c:pt>
                      <c:pt idx="939">
                        <c:v>2.3339399999999999E-10</c:v>
                      </c:pt>
                      <c:pt idx="940">
                        <c:v>2.3264600000000001E-10</c:v>
                      </c:pt>
                      <c:pt idx="941">
                        <c:v>2.3264600000000001E-10</c:v>
                      </c:pt>
                      <c:pt idx="942">
                        <c:v>2.3609600000000001E-10</c:v>
                      </c:pt>
                      <c:pt idx="943">
                        <c:v>2.3609600000000001E-10</c:v>
                      </c:pt>
                      <c:pt idx="944">
                        <c:v>2.3356600000000002E-10</c:v>
                      </c:pt>
                      <c:pt idx="945">
                        <c:v>2.3356600000000002E-10</c:v>
                      </c:pt>
                      <c:pt idx="946">
                        <c:v>2.35914E-10</c:v>
                      </c:pt>
                      <c:pt idx="947">
                        <c:v>2.35914E-10</c:v>
                      </c:pt>
                      <c:pt idx="948">
                        <c:v>2.2594400000000001E-10</c:v>
                      </c:pt>
                      <c:pt idx="949">
                        <c:v>2.2594400000000001E-10</c:v>
                      </c:pt>
                      <c:pt idx="950">
                        <c:v>2.30819E-10</c:v>
                      </c:pt>
                      <c:pt idx="951">
                        <c:v>2.30819E-10</c:v>
                      </c:pt>
                      <c:pt idx="952">
                        <c:v>2.2854899999999999E-10</c:v>
                      </c:pt>
                      <c:pt idx="953">
                        <c:v>2.2854899999999999E-10</c:v>
                      </c:pt>
                      <c:pt idx="954">
                        <c:v>2.3137499999999999E-10</c:v>
                      </c:pt>
                      <c:pt idx="955">
                        <c:v>2.3137499999999999E-10</c:v>
                      </c:pt>
                      <c:pt idx="956">
                        <c:v>2.30071E-10</c:v>
                      </c:pt>
                      <c:pt idx="957">
                        <c:v>2.30071E-10</c:v>
                      </c:pt>
                      <c:pt idx="958">
                        <c:v>2.2700599999999999E-10</c:v>
                      </c:pt>
                      <c:pt idx="959">
                        <c:v>2.2700599999999999E-10</c:v>
                      </c:pt>
                      <c:pt idx="960">
                        <c:v>2.2882299999999999E-10</c:v>
                      </c:pt>
                      <c:pt idx="961">
                        <c:v>2.2882299999999999E-10</c:v>
                      </c:pt>
                      <c:pt idx="962">
                        <c:v>2.2593899999999999E-10</c:v>
                      </c:pt>
                      <c:pt idx="963">
                        <c:v>2.2593899999999999E-10</c:v>
                      </c:pt>
                      <c:pt idx="964">
                        <c:v>2.2255499999999999E-10</c:v>
                      </c:pt>
                      <c:pt idx="965">
                        <c:v>2.2255499999999999E-10</c:v>
                      </c:pt>
                      <c:pt idx="966">
                        <c:v>2.27721E-10</c:v>
                      </c:pt>
                      <c:pt idx="967">
                        <c:v>2.27721E-10</c:v>
                      </c:pt>
                      <c:pt idx="968">
                        <c:v>2.27661E-10</c:v>
                      </c:pt>
                      <c:pt idx="969">
                        <c:v>2.27661E-10</c:v>
                      </c:pt>
                      <c:pt idx="970">
                        <c:v>2.1864900000000001E-10</c:v>
                      </c:pt>
                      <c:pt idx="971">
                        <c:v>2.1864900000000001E-10</c:v>
                      </c:pt>
                      <c:pt idx="972">
                        <c:v>2.1437999999999999E-10</c:v>
                      </c:pt>
                      <c:pt idx="973">
                        <c:v>2.1437999999999999E-10</c:v>
                      </c:pt>
                      <c:pt idx="974">
                        <c:v>2.2027999999999999E-10</c:v>
                      </c:pt>
                      <c:pt idx="975">
                        <c:v>2.2027999999999999E-10</c:v>
                      </c:pt>
                      <c:pt idx="976">
                        <c:v>2.22439E-10</c:v>
                      </c:pt>
                      <c:pt idx="977">
                        <c:v>2.22439E-10</c:v>
                      </c:pt>
                      <c:pt idx="978">
                        <c:v>2.25579E-10</c:v>
                      </c:pt>
                      <c:pt idx="979">
                        <c:v>2.25579E-10</c:v>
                      </c:pt>
                      <c:pt idx="980">
                        <c:v>2.1853299999999999E-10</c:v>
                      </c:pt>
                      <c:pt idx="981">
                        <c:v>2.1853299999999999E-10</c:v>
                      </c:pt>
                      <c:pt idx="982">
                        <c:v>2.2185500000000001E-10</c:v>
                      </c:pt>
                      <c:pt idx="983">
                        <c:v>2.2185500000000001E-10</c:v>
                      </c:pt>
                      <c:pt idx="984">
                        <c:v>2.1652599999999999E-10</c:v>
                      </c:pt>
                      <c:pt idx="985">
                        <c:v>2.1652599999999999E-10</c:v>
                      </c:pt>
                      <c:pt idx="986">
                        <c:v>2.1206500000000001E-10</c:v>
                      </c:pt>
                      <c:pt idx="987">
                        <c:v>2.1206500000000001E-10</c:v>
                      </c:pt>
                      <c:pt idx="988">
                        <c:v>2.2073499999999999E-10</c:v>
                      </c:pt>
                      <c:pt idx="989">
                        <c:v>2.2073499999999999E-10</c:v>
                      </c:pt>
                      <c:pt idx="990">
                        <c:v>2.1613099999999999E-10</c:v>
                      </c:pt>
                      <c:pt idx="991">
                        <c:v>2.1613099999999999E-10</c:v>
                      </c:pt>
                      <c:pt idx="992">
                        <c:v>2.1761099999999999E-10</c:v>
                      </c:pt>
                      <c:pt idx="993">
                        <c:v>2.1761099999999999E-10</c:v>
                      </c:pt>
                      <c:pt idx="994">
                        <c:v>2.1683599999999999E-10</c:v>
                      </c:pt>
                      <c:pt idx="995">
                        <c:v>2.1683599999999999E-10</c:v>
                      </c:pt>
                      <c:pt idx="996">
                        <c:v>2.2685700000000001E-10</c:v>
                      </c:pt>
                      <c:pt idx="997">
                        <c:v>2.2685700000000001E-10</c:v>
                      </c:pt>
                      <c:pt idx="998">
                        <c:v>2.14677E-10</c:v>
                      </c:pt>
                      <c:pt idx="999">
                        <c:v>2.14677E-10</c:v>
                      </c:pt>
                      <c:pt idx="1000">
                        <c:v>2.1827699999999999E-10</c:v>
                      </c:pt>
                      <c:pt idx="1001">
                        <c:v>2.1827699999999999E-10</c:v>
                      </c:pt>
                      <c:pt idx="1002">
                        <c:v>2.1504299999999999E-10</c:v>
                      </c:pt>
                      <c:pt idx="1003">
                        <c:v>2.1504299999999999E-10</c:v>
                      </c:pt>
                      <c:pt idx="1004">
                        <c:v>2.1288500000000001E-10</c:v>
                      </c:pt>
                      <c:pt idx="1005">
                        <c:v>2.1288500000000001E-10</c:v>
                      </c:pt>
                      <c:pt idx="1006">
                        <c:v>2.1065200000000001E-10</c:v>
                      </c:pt>
                      <c:pt idx="1007">
                        <c:v>2.1065200000000001E-10</c:v>
                      </c:pt>
                      <c:pt idx="1008">
                        <c:v>2.10675E-10</c:v>
                      </c:pt>
                      <c:pt idx="1009">
                        <c:v>2.10675E-10</c:v>
                      </c:pt>
                      <c:pt idx="1010">
                        <c:v>2.0528200000000001E-10</c:v>
                      </c:pt>
                      <c:pt idx="1011">
                        <c:v>2.0528200000000001E-10</c:v>
                      </c:pt>
                      <c:pt idx="1012">
                        <c:v>2.0706399999999999E-10</c:v>
                      </c:pt>
                      <c:pt idx="1013">
                        <c:v>2.0706399999999999E-10</c:v>
                      </c:pt>
                      <c:pt idx="1014">
                        <c:v>2.4273E-10</c:v>
                      </c:pt>
                      <c:pt idx="1015">
                        <c:v>2.4273E-10</c:v>
                      </c:pt>
                      <c:pt idx="1016">
                        <c:v>2.0129300000000001E-10</c:v>
                      </c:pt>
                      <c:pt idx="1017">
                        <c:v>2.0129300000000001E-10</c:v>
                      </c:pt>
                      <c:pt idx="1018">
                        <c:v>2.0531000000000001E-10</c:v>
                      </c:pt>
                      <c:pt idx="1019">
                        <c:v>2.0531000000000001E-10</c:v>
                      </c:pt>
                      <c:pt idx="1020">
                        <c:v>2.9724899999999999E-9</c:v>
                      </c:pt>
                      <c:pt idx="1021">
                        <c:v>2.9724899999999999E-9</c:v>
                      </c:pt>
                      <c:pt idx="1022">
                        <c:v>1.9540899999999999E-10</c:v>
                      </c:pt>
                      <c:pt idx="1023">
                        <c:v>1.9540899999999999E-10</c:v>
                      </c:pt>
                      <c:pt idx="1024">
                        <c:v>1.86593E-10</c:v>
                      </c:pt>
                      <c:pt idx="1025">
                        <c:v>1.86593E-10</c:v>
                      </c:pt>
                      <c:pt idx="1026">
                        <c:v>1.85861E-10</c:v>
                      </c:pt>
                      <c:pt idx="1027">
                        <c:v>1.85861E-10</c:v>
                      </c:pt>
                      <c:pt idx="1028">
                        <c:v>1.8999000000000001E-10</c:v>
                      </c:pt>
                      <c:pt idx="1029">
                        <c:v>1.8999000000000001E-10</c:v>
                      </c:pt>
                      <c:pt idx="1030">
                        <c:v>1.8646599999999999E-10</c:v>
                      </c:pt>
                      <c:pt idx="1031">
                        <c:v>1.8646599999999999E-10</c:v>
                      </c:pt>
                      <c:pt idx="1032">
                        <c:v>1.8866799999999999E-10</c:v>
                      </c:pt>
                      <c:pt idx="1033">
                        <c:v>1.8866799999999999E-10</c:v>
                      </c:pt>
                      <c:pt idx="1034">
                        <c:v>1.8407800000000001E-10</c:v>
                      </c:pt>
                      <c:pt idx="1035">
                        <c:v>1.8407800000000001E-10</c:v>
                      </c:pt>
                      <c:pt idx="1036">
                        <c:v>2.17467E-10</c:v>
                      </c:pt>
                      <c:pt idx="1037">
                        <c:v>2.17467E-10</c:v>
                      </c:pt>
                      <c:pt idx="1038">
                        <c:v>1.8498500000000001E-10</c:v>
                      </c:pt>
                      <c:pt idx="1039">
                        <c:v>1.8498500000000001E-10</c:v>
                      </c:pt>
                      <c:pt idx="1040">
                        <c:v>1.9042E-10</c:v>
                      </c:pt>
                      <c:pt idx="1041">
                        <c:v>1.9042E-10</c:v>
                      </c:pt>
                      <c:pt idx="1042">
                        <c:v>1.8558500000000001E-10</c:v>
                      </c:pt>
                      <c:pt idx="1043">
                        <c:v>1.8558500000000001E-10</c:v>
                      </c:pt>
                      <c:pt idx="1044">
                        <c:v>1.83251E-10</c:v>
                      </c:pt>
                      <c:pt idx="1045">
                        <c:v>1.83251E-10</c:v>
                      </c:pt>
                      <c:pt idx="1046">
                        <c:v>1.83477E-10</c:v>
                      </c:pt>
                      <c:pt idx="1047">
                        <c:v>1.83477E-10</c:v>
                      </c:pt>
                      <c:pt idx="1048">
                        <c:v>1.7496900000000001E-10</c:v>
                      </c:pt>
                      <c:pt idx="1049">
                        <c:v>1.7496900000000001E-10</c:v>
                      </c:pt>
                      <c:pt idx="1050">
                        <c:v>1.8005599999999999E-10</c:v>
                      </c:pt>
                      <c:pt idx="1051">
                        <c:v>1.8005599999999999E-10</c:v>
                      </c:pt>
                      <c:pt idx="1052">
                        <c:v>1.88064E-10</c:v>
                      </c:pt>
                      <c:pt idx="1053">
                        <c:v>1.88064E-10</c:v>
                      </c:pt>
                      <c:pt idx="1054">
                        <c:v>1.83263E-10</c:v>
                      </c:pt>
                      <c:pt idx="1055">
                        <c:v>1.83263E-10</c:v>
                      </c:pt>
                      <c:pt idx="1056">
                        <c:v>1.8029000000000001E-10</c:v>
                      </c:pt>
                      <c:pt idx="1057">
                        <c:v>1.8029000000000001E-10</c:v>
                      </c:pt>
                      <c:pt idx="1058">
                        <c:v>1.8308499999999999E-10</c:v>
                      </c:pt>
                      <c:pt idx="1059">
                        <c:v>1.8308499999999999E-10</c:v>
                      </c:pt>
                      <c:pt idx="1060">
                        <c:v>1.80208E-10</c:v>
                      </c:pt>
                      <c:pt idx="1061">
                        <c:v>1.80208E-10</c:v>
                      </c:pt>
                      <c:pt idx="1062">
                        <c:v>1.7558499999999999E-10</c:v>
                      </c:pt>
                      <c:pt idx="1063">
                        <c:v>1.7558499999999999E-10</c:v>
                      </c:pt>
                      <c:pt idx="1064">
                        <c:v>1.8019799999999999E-10</c:v>
                      </c:pt>
                      <c:pt idx="1065">
                        <c:v>1.8019799999999999E-10</c:v>
                      </c:pt>
                      <c:pt idx="1066">
                        <c:v>1.7787E-10</c:v>
                      </c:pt>
                      <c:pt idx="1067">
                        <c:v>1.7787E-10</c:v>
                      </c:pt>
                      <c:pt idx="1068">
                        <c:v>1.7858800000000001E-10</c:v>
                      </c:pt>
                      <c:pt idx="1069">
                        <c:v>1.7858800000000001E-10</c:v>
                      </c:pt>
                      <c:pt idx="1070">
                        <c:v>1.7247799999999999E-10</c:v>
                      </c:pt>
                      <c:pt idx="1071">
                        <c:v>1.7247799999999999E-10</c:v>
                      </c:pt>
                      <c:pt idx="1072">
                        <c:v>1.70867E-10</c:v>
                      </c:pt>
                      <c:pt idx="1073">
                        <c:v>1.70867E-10</c:v>
                      </c:pt>
                      <c:pt idx="1074">
                        <c:v>1.7748299999999999E-10</c:v>
                      </c:pt>
                      <c:pt idx="1075">
                        <c:v>1.7748299999999999E-10</c:v>
                      </c:pt>
                      <c:pt idx="1076">
                        <c:v>1.7313100000000001E-10</c:v>
                      </c:pt>
                      <c:pt idx="1077">
                        <c:v>1.7313100000000001E-10</c:v>
                      </c:pt>
                      <c:pt idx="1078">
                        <c:v>1.7806799999999999E-10</c:v>
                      </c:pt>
                      <c:pt idx="1079">
                        <c:v>1.7806799999999999E-10</c:v>
                      </c:pt>
                      <c:pt idx="1080">
                        <c:v>1.7289300000000001E-10</c:v>
                      </c:pt>
                      <c:pt idx="1081">
                        <c:v>1.7289300000000001E-10</c:v>
                      </c:pt>
                      <c:pt idx="1082">
                        <c:v>1.688E-10</c:v>
                      </c:pt>
                      <c:pt idx="1083">
                        <c:v>1.688E-10</c:v>
                      </c:pt>
                      <c:pt idx="1084">
                        <c:v>1.72762E-10</c:v>
                      </c:pt>
                      <c:pt idx="1085">
                        <c:v>1.72762E-10</c:v>
                      </c:pt>
                      <c:pt idx="1086">
                        <c:v>1.68502E-10</c:v>
                      </c:pt>
                      <c:pt idx="1087">
                        <c:v>1.68502E-10</c:v>
                      </c:pt>
                      <c:pt idx="1088">
                        <c:v>1.7124299999999999E-10</c:v>
                      </c:pt>
                      <c:pt idx="1089">
                        <c:v>1.7124299999999999E-10</c:v>
                      </c:pt>
                      <c:pt idx="1090">
                        <c:v>1.7170300000000001E-10</c:v>
                      </c:pt>
                      <c:pt idx="1091">
                        <c:v>1.7170300000000001E-10</c:v>
                      </c:pt>
                      <c:pt idx="1092">
                        <c:v>1.6810200000000001E-10</c:v>
                      </c:pt>
                      <c:pt idx="1093">
                        <c:v>1.6810200000000001E-10</c:v>
                      </c:pt>
                      <c:pt idx="1094">
                        <c:v>1.7011299999999999E-10</c:v>
                      </c:pt>
                      <c:pt idx="1095">
                        <c:v>1.7011299999999999E-10</c:v>
                      </c:pt>
                      <c:pt idx="1096">
                        <c:v>1.7320900000000001E-10</c:v>
                      </c:pt>
                      <c:pt idx="1097">
                        <c:v>1.7320900000000001E-10</c:v>
                      </c:pt>
                      <c:pt idx="1098">
                        <c:v>1.6325399999999999E-10</c:v>
                      </c:pt>
                      <c:pt idx="1099">
                        <c:v>1.6325399999999999E-10</c:v>
                      </c:pt>
                      <c:pt idx="1100">
                        <c:v>1.6427899999999999E-10</c:v>
                      </c:pt>
                      <c:pt idx="1101">
                        <c:v>1.6427899999999999E-10</c:v>
                      </c:pt>
                      <c:pt idx="1102">
                        <c:v>1.6998899999999999E-10</c:v>
                      </c:pt>
                      <c:pt idx="1103">
                        <c:v>1.6998899999999999E-10</c:v>
                      </c:pt>
                      <c:pt idx="1104">
                        <c:v>1.7447299999999999E-10</c:v>
                      </c:pt>
                      <c:pt idx="1105">
                        <c:v>1.7447299999999999E-10</c:v>
                      </c:pt>
                      <c:pt idx="1106">
                        <c:v>1.74486E-10</c:v>
                      </c:pt>
                      <c:pt idx="1107">
                        <c:v>1.74486E-10</c:v>
                      </c:pt>
                      <c:pt idx="1108">
                        <c:v>1.72741E-10</c:v>
                      </c:pt>
                      <c:pt idx="1109">
                        <c:v>1.72741E-10</c:v>
                      </c:pt>
                      <c:pt idx="1110">
                        <c:v>1.6423999999999999E-10</c:v>
                      </c:pt>
                      <c:pt idx="1111">
                        <c:v>1.6423999999999999E-10</c:v>
                      </c:pt>
                      <c:pt idx="1112">
                        <c:v>1.6487800000000001E-10</c:v>
                      </c:pt>
                      <c:pt idx="1113">
                        <c:v>1.6487800000000001E-10</c:v>
                      </c:pt>
                      <c:pt idx="1114">
                        <c:v>1.68697E-10</c:v>
                      </c:pt>
                      <c:pt idx="1115">
                        <c:v>1.68697E-10</c:v>
                      </c:pt>
                      <c:pt idx="1116">
                        <c:v>1.6650200000000001E-10</c:v>
                      </c:pt>
                      <c:pt idx="1117">
                        <c:v>1.6650200000000001E-10</c:v>
                      </c:pt>
                      <c:pt idx="1118">
                        <c:v>1.6130400000000001E-10</c:v>
                      </c:pt>
                      <c:pt idx="1119">
                        <c:v>1.6130400000000001E-10</c:v>
                      </c:pt>
                      <c:pt idx="1120">
                        <c:v>1.67049E-10</c:v>
                      </c:pt>
                      <c:pt idx="1121">
                        <c:v>1.67049E-10</c:v>
                      </c:pt>
                      <c:pt idx="1122">
                        <c:v>1.6409700000000001E-10</c:v>
                      </c:pt>
                      <c:pt idx="1123">
                        <c:v>1.6409700000000001E-10</c:v>
                      </c:pt>
                      <c:pt idx="1124">
                        <c:v>1.62132E-10</c:v>
                      </c:pt>
                      <c:pt idx="1125">
                        <c:v>1.62132E-10</c:v>
                      </c:pt>
                      <c:pt idx="1126">
                        <c:v>1.61966E-10</c:v>
                      </c:pt>
                      <c:pt idx="1127">
                        <c:v>1.61966E-10</c:v>
                      </c:pt>
                      <c:pt idx="1128">
                        <c:v>1.6728599999999999E-10</c:v>
                      </c:pt>
                      <c:pt idx="1129">
                        <c:v>1.6728599999999999E-10</c:v>
                      </c:pt>
                      <c:pt idx="1130">
                        <c:v>1.64241E-10</c:v>
                      </c:pt>
                      <c:pt idx="1131">
                        <c:v>1.64241E-10</c:v>
                      </c:pt>
                      <c:pt idx="1132">
                        <c:v>1.6115900000000001E-10</c:v>
                      </c:pt>
                      <c:pt idx="1133">
                        <c:v>1.6115900000000001E-10</c:v>
                      </c:pt>
                      <c:pt idx="1134">
                        <c:v>1.6529999999999999E-10</c:v>
                      </c:pt>
                      <c:pt idx="1135">
                        <c:v>1.6529999999999999E-10</c:v>
                      </c:pt>
                      <c:pt idx="1136">
                        <c:v>1.6241399999999999E-10</c:v>
                      </c:pt>
                      <c:pt idx="1137">
                        <c:v>1.6241399999999999E-10</c:v>
                      </c:pt>
                      <c:pt idx="1138">
                        <c:v>1.5669799999999999E-10</c:v>
                      </c:pt>
                      <c:pt idx="1139">
                        <c:v>1.5669799999999999E-10</c:v>
                      </c:pt>
                      <c:pt idx="1140">
                        <c:v>1.63035E-10</c:v>
                      </c:pt>
                      <c:pt idx="1141">
                        <c:v>1.63035E-10</c:v>
                      </c:pt>
                      <c:pt idx="1142">
                        <c:v>1.5465E-10</c:v>
                      </c:pt>
                      <c:pt idx="1143">
                        <c:v>1.5465E-10</c:v>
                      </c:pt>
                      <c:pt idx="1144">
                        <c:v>1.5866799999999999E-10</c:v>
                      </c:pt>
                      <c:pt idx="1145">
                        <c:v>1.5866799999999999E-10</c:v>
                      </c:pt>
                      <c:pt idx="1146">
                        <c:v>1.6230199999999999E-10</c:v>
                      </c:pt>
                      <c:pt idx="1147">
                        <c:v>1.6230199999999999E-10</c:v>
                      </c:pt>
                      <c:pt idx="1148">
                        <c:v>1.6081699999999999E-10</c:v>
                      </c:pt>
                      <c:pt idx="1149">
                        <c:v>1.6081699999999999E-10</c:v>
                      </c:pt>
                      <c:pt idx="1150">
                        <c:v>1.5879199999999999E-10</c:v>
                      </c:pt>
                      <c:pt idx="1151">
                        <c:v>1.5879199999999999E-10</c:v>
                      </c:pt>
                      <c:pt idx="1152">
                        <c:v>1.55798E-10</c:v>
                      </c:pt>
                      <c:pt idx="1153">
                        <c:v>1.55798E-10</c:v>
                      </c:pt>
                      <c:pt idx="1154">
                        <c:v>1.56192E-10</c:v>
                      </c:pt>
                      <c:pt idx="1155">
                        <c:v>1.56192E-10</c:v>
                      </c:pt>
                      <c:pt idx="1156">
                        <c:v>1.51706E-10</c:v>
                      </c:pt>
                      <c:pt idx="1157">
                        <c:v>1.51706E-10</c:v>
                      </c:pt>
                      <c:pt idx="1158">
                        <c:v>1.6467900000000001E-10</c:v>
                      </c:pt>
                      <c:pt idx="1159">
                        <c:v>1.6467900000000001E-10</c:v>
                      </c:pt>
                      <c:pt idx="1160">
                        <c:v>1.53517E-10</c:v>
                      </c:pt>
                      <c:pt idx="1161">
                        <c:v>1.53517E-10</c:v>
                      </c:pt>
                      <c:pt idx="1162">
                        <c:v>1.57816E-10</c:v>
                      </c:pt>
                      <c:pt idx="1163">
                        <c:v>1.57816E-10</c:v>
                      </c:pt>
                      <c:pt idx="1164">
                        <c:v>1.5344200000000001E-10</c:v>
                      </c:pt>
                      <c:pt idx="1165">
                        <c:v>1.5344200000000001E-10</c:v>
                      </c:pt>
                      <c:pt idx="1166">
                        <c:v>1.5694799999999999E-10</c:v>
                      </c:pt>
                      <c:pt idx="1167">
                        <c:v>1.5694799999999999E-10</c:v>
                      </c:pt>
                      <c:pt idx="1168">
                        <c:v>1.6013599999999999E-10</c:v>
                      </c:pt>
                      <c:pt idx="1169">
                        <c:v>1.6013599999999999E-10</c:v>
                      </c:pt>
                      <c:pt idx="1170">
                        <c:v>1.57976E-10</c:v>
                      </c:pt>
                      <c:pt idx="1171">
                        <c:v>1.57976E-10</c:v>
                      </c:pt>
                      <c:pt idx="1172">
                        <c:v>1.55406E-10</c:v>
                      </c:pt>
                      <c:pt idx="1173">
                        <c:v>1.55406E-10</c:v>
                      </c:pt>
                      <c:pt idx="1174">
                        <c:v>1.53917E-10</c:v>
                      </c:pt>
                      <c:pt idx="1175">
                        <c:v>1.53917E-10</c:v>
                      </c:pt>
                      <c:pt idx="1176">
                        <c:v>1.5776699999999999E-10</c:v>
                      </c:pt>
                      <c:pt idx="1177">
                        <c:v>1.5776699999999999E-10</c:v>
                      </c:pt>
                      <c:pt idx="1178">
                        <c:v>1.5559400000000001E-10</c:v>
                      </c:pt>
                      <c:pt idx="1179">
                        <c:v>1.5559400000000001E-10</c:v>
                      </c:pt>
                      <c:pt idx="1180">
                        <c:v>1.53408E-10</c:v>
                      </c:pt>
                      <c:pt idx="1181">
                        <c:v>1.53408E-10</c:v>
                      </c:pt>
                      <c:pt idx="1182">
                        <c:v>1.54387E-10</c:v>
                      </c:pt>
                      <c:pt idx="1183">
                        <c:v>1.54387E-10</c:v>
                      </c:pt>
                      <c:pt idx="1184">
                        <c:v>1.5722400000000001E-10</c:v>
                      </c:pt>
                      <c:pt idx="1185">
                        <c:v>1.5722400000000001E-10</c:v>
                      </c:pt>
                      <c:pt idx="1186">
                        <c:v>1.5067099999999999E-10</c:v>
                      </c:pt>
                      <c:pt idx="1187">
                        <c:v>1.5067099999999999E-10</c:v>
                      </c:pt>
                      <c:pt idx="1188">
                        <c:v>1.59974E-10</c:v>
                      </c:pt>
                      <c:pt idx="1189">
                        <c:v>1.59974E-10</c:v>
                      </c:pt>
                      <c:pt idx="1190">
                        <c:v>1.54098E-10</c:v>
                      </c:pt>
                      <c:pt idx="1191">
                        <c:v>1.54098E-10</c:v>
                      </c:pt>
                      <c:pt idx="1192">
                        <c:v>1.5498299999999999E-10</c:v>
                      </c:pt>
                      <c:pt idx="1193">
                        <c:v>1.5498299999999999E-10</c:v>
                      </c:pt>
                      <c:pt idx="1194">
                        <c:v>1.5572699999999999E-10</c:v>
                      </c:pt>
                      <c:pt idx="1195">
                        <c:v>1.5572699999999999E-10</c:v>
                      </c:pt>
                      <c:pt idx="1196">
                        <c:v>1.5169899999999999E-10</c:v>
                      </c:pt>
                      <c:pt idx="1197">
                        <c:v>1.5169899999999999E-10</c:v>
                      </c:pt>
                      <c:pt idx="1198">
                        <c:v>1.4895300000000001E-10</c:v>
                      </c:pt>
                      <c:pt idx="1199">
                        <c:v>1.4895300000000001E-10</c:v>
                      </c:pt>
                      <c:pt idx="1200">
                        <c:v>1.52911E-10</c:v>
                      </c:pt>
                      <c:pt idx="1201">
                        <c:v>1.52911E-10</c:v>
                      </c:pt>
                      <c:pt idx="1202">
                        <c:v>1.62141E-10</c:v>
                      </c:pt>
                      <c:pt idx="1203">
                        <c:v>1.62141E-10</c:v>
                      </c:pt>
                      <c:pt idx="1204">
                        <c:v>1.5304200000000001E-10</c:v>
                      </c:pt>
                      <c:pt idx="1205">
                        <c:v>1.5304200000000001E-10</c:v>
                      </c:pt>
                      <c:pt idx="1206">
                        <c:v>1.52055E-10</c:v>
                      </c:pt>
                      <c:pt idx="1207">
                        <c:v>1.52055E-10</c:v>
                      </c:pt>
                      <c:pt idx="1208">
                        <c:v>1.54978E-10</c:v>
                      </c:pt>
                      <c:pt idx="1209">
                        <c:v>1.54978E-10</c:v>
                      </c:pt>
                      <c:pt idx="1210">
                        <c:v>1.49744E-10</c:v>
                      </c:pt>
                      <c:pt idx="1211">
                        <c:v>1.49744E-10</c:v>
                      </c:pt>
                      <c:pt idx="1212">
                        <c:v>1.45905E-10</c:v>
                      </c:pt>
                      <c:pt idx="1213">
                        <c:v>1.45905E-10</c:v>
                      </c:pt>
                      <c:pt idx="1214">
                        <c:v>1.4751200000000001E-10</c:v>
                      </c:pt>
                      <c:pt idx="1215">
                        <c:v>1.4751200000000001E-10</c:v>
                      </c:pt>
                      <c:pt idx="1216">
                        <c:v>1.4819999999999999E-10</c:v>
                      </c:pt>
                      <c:pt idx="1217">
                        <c:v>1.4819999999999999E-10</c:v>
                      </c:pt>
                      <c:pt idx="1218">
                        <c:v>1.51281E-10</c:v>
                      </c:pt>
                      <c:pt idx="1219">
                        <c:v>1.51281E-10</c:v>
                      </c:pt>
                      <c:pt idx="1220">
                        <c:v>1.5010400000000001E-10</c:v>
                      </c:pt>
                      <c:pt idx="1221">
                        <c:v>1.5010400000000001E-10</c:v>
                      </c:pt>
                      <c:pt idx="1222">
                        <c:v>1.47382E-10</c:v>
                      </c:pt>
                      <c:pt idx="1223">
                        <c:v>1.47382E-10</c:v>
                      </c:pt>
                      <c:pt idx="1224">
                        <c:v>1.5038E-10</c:v>
                      </c:pt>
                      <c:pt idx="1225">
                        <c:v>1.5038E-10</c:v>
                      </c:pt>
                      <c:pt idx="1226">
                        <c:v>1.49367E-10</c:v>
                      </c:pt>
                      <c:pt idx="1227">
                        <c:v>1.49367E-10</c:v>
                      </c:pt>
                      <c:pt idx="1228">
                        <c:v>1.4552000000000001E-10</c:v>
                      </c:pt>
                      <c:pt idx="1229">
                        <c:v>1.4552000000000001E-10</c:v>
                      </c:pt>
                      <c:pt idx="1230">
                        <c:v>1.4684099999999999E-10</c:v>
                      </c:pt>
                      <c:pt idx="1231">
                        <c:v>1.4684099999999999E-10</c:v>
                      </c:pt>
                      <c:pt idx="1232">
                        <c:v>1.4469899999999999E-10</c:v>
                      </c:pt>
                      <c:pt idx="1233">
                        <c:v>1.4469899999999999E-10</c:v>
                      </c:pt>
                      <c:pt idx="1234">
                        <c:v>1.4379700000000001E-10</c:v>
                      </c:pt>
                      <c:pt idx="1235">
                        <c:v>1.4379700000000001E-10</c:v>
                      </c:pt>
                      <c:pt idx="1236">
                        <c:v>1.4358999999999999E-10</c:v>
                      </c:pt>
                      <c:pt idx="1237">
                        <c:v>1.4358999999999999E-10</c:v>
                      </c:pt>
                      <c:pt idx="1238">
                        <c:v>1.4805200000000001E-10</c:v>
                      </c:pt>
                      <c:pt idx="1239">
                        <c:v>1.4805200000000001E-10</c:v>
                      </c:pt>
                      <c:pt idx="1240">
                        <c:v>1.4546099999999999E-10</c:v>
                      </c:pt>
                      <c:pt idx="1241">
                        <c:v>1.4546099999999999E-10</c:v>
                      </c:pt>
                      <c:pt idx="1242">
                        <c:v>1.4258299999999999E-10</c:v>
                      </c:pt>
                      <c:pt idx="1243">
                        <c:v>1.4258299999999999E-10</c:v>
                      </c:pt>
                      <c:pt idx="1244">
                        <c:v>1.4137100000000001E-10</c:v>
                      </c:pt>
                      <c:pt idx="1245">
                        <c:v>1.4137100000000001E-10</c:v>
                      </c:pt>
                      <c:pt idx="1246">
                        <c:v>1.4251600000000001E-10</c:v>
                      </c:pt>
                      <c:pt idx="1247">
                        <c:v>1.4251600000000001E-10</c:v>
                      </c:pt>
                      <c:pt idx="1248">
                        <c:v>1.4557500000000001E-10</c:v>
                      </c:pt>
                      <c:pt idx="1249">
                        <c:v>1.4557500000000001E-10</c:v>
                      </c:pt>
                      <c:pt idx="1250">
                        <c:v>1.4193800000000001E-10</c:v>
                      </c:pt>
                      <c:pt idx="1251">
                        <c:v>1.4193800000000001E-10</c:v>
                      </c:pt>
                      <c:pt idx="1252">
                        <c:v>1.42811E-10</c:v>
                      </c:pt>
                      <c:pt idx="1253">
                        <c:v>1.42811E-10</c:v>
                      </c:pt>
                      <c:pt idx="1254">
                        <c:v>1.4298399999999999E-10</c:v>
                      </c:pt>
                      <c:pt idx="1255">
                        <c:v>1.4298399999999999E-10</c:v>
                      </c:pt>
                      <c:pt idx="1256">
                        <c:v>1.4085000000000001E-10</c:v>
                      </c:pt>
                      <c:pt idx="1257">
                        <c:v>1.4085000000000001E-10</c:v>
                      </c:pt>
                      <c:pt idx="1258">
                        <c:v>1.4678600000000001E-10</c:v>
                      </c:pt>
                      <c:pt idx="1259">
                        <c:v>1.4678600000000001E-10</c:v>
                      </c:pt>
                      <c:pt idx="1260">
                        <c:v>1.39391E-10</c:v>
                      </c:pt>
                      <c:pt idx="1261">
                        <c:v>1.39391E-10</c:v>
                      </c:pt>
                      <c:pt idx="1262">
                        <c:v>1.4159700000000001E-10</c:v>
                      </c:pt>
                      <c:pt idx="1263">
                        <c:v>1.4159700000000001E-10</c:v>
                      </c:pt>
                      <c:pt idx="1264">
                        <c:v>1.44172E-10</c:v>
                      </c:pt>
                      <c:pt idx="1265">
                        <c:v>1.44172E-10</c:v>
                      </c:pt>
                      <c:pt idx="1266">
                        <c:v>1.4603900000000001E-10</c:v>
                      </c:pt>
                      <c:pt idx="1267">
                        <c:v>1.4603900000000001E-10</c:v>
                      </c:pt>
                      <c:pt idx="1268">
                        <c:v>1.3632E-10</c:v>
                      </c:pt>
                      <c:pt idx="1269">
                        <c:v>1.3632E-10</c:v>
                      </c:pt>
                      <c:pt idx="1270">
                        <c:v>1.41307E-10</c:v>
                      </c:pt>
                      <c:pt idx="1271">
                        <c:v>1.41307E-10</c:v>
                      </c:pt>
                      <c:pt idx="1272">
                        <c:v>1.40532E-10</c:v>
                      </c:pt>
                      <c:pt idx="1273">
                        <c:v>1.40532E-10</c:v>
                      </c:pt>
                      <c:pt idx="1274">
                        <c:v>1.3755399999999999E-10</c:v>
                      </c:pt>
                      <c:pt idx="1275">
                        <c:v>1.3755399999999999E-10</c:v>
                      </c:pt>
                      <c:pt idx="1276">
                        <c:v>1.41982E-10</c:v>
                      </c:pt>
                      <c:pt idx="1277">
                        <c:v>1.41982E-10</c:v>
                      </c:pt>
                      <c:pt idx="1278">
                        <c:v>1.3615599999999999E-10</c:v>
                      </c:pt>
                      <c:pt idx="1279">
                        <c:v>1.3615599999999999E-10</c:v>
                      </c:pt>
                      <c:pt idx="1280">
                        <c:v>1.3743699999999999E-10</c:v>
                      </c:pt>
                      <c:pt idx="1281">
                        <c:v>1.3743699999999999E-10</c:v>
                      </c:pt>
                      <c:pt idx="1282">
                        <c:v>1.36633E-10</c:v>
                      </c:pt>
                      <c:pt idx="1283">
                        <c:v>1.36633E-10</c:v>
                      </c:pt>
                      <c:pt idx="1284">
                        <c:v>1.3855499999999999E-10</c:v>
                      </c:pt>
                      <c:pt idx="1285">
                        <c:v>1.3855499999999999E-10</c:v>
                      </c:pt>
                      <c:pt idx="1286">
                        <c:v>1.38682E-10</c:v>
                      </c:pt>
                      <c:pt idx="1287">
                        <c:v>1.38682E-10</c:v>
                      </c:pt>
                      <c:pt idx="1288">
                        <c:v>1.35588E-10</c:v>
                      </c:pt>
                      <c:pt idx="1289">
                        <c:v>1.35588E-10</c:v>
                      </c:pt>
                      <c:pt idx="1290">
                        <c:v>1.4199899999999999E-10</c:v>
                      </c:pt>
                      <c:pt idx="1291">
                        <c:v>1.4199899999999999E-10</c:v>
                      </c:pt>
                      <c:pt idx="1292">
                        <c:v>1.3363099999999999E-10</c:v>
                      </c:pt>
                      <c:pt idx="1293">
                        <c:v>1.3363099999999999E-10</c:v>
                      </c:pt>
                      <c:pt idx="1294">
                        <c:v>1.34132E-10</c:v>
                      </c:pt>
                      <c:pt idx="1295">
                        <c:v>1.34132E-10</c:v>
                      </c:pt>
                      <c:pt idx="1296">
                        <c:v>1.382E-10</c:v>
                      </c:pt>
                      <c:pt idx="1297">
                        <c:v>1.382E-10</c:v>
                      </c:pt>
                      <c:pt idx="1298">
                        <c:v>1.4347499999999999E-10</c:v>
                      </c:pt>
                      <c:pt idx="1299">
                        <c:v>1.4347499999999999E-10</c:v>
                      </c:pt>
                      <c:pt idx="1300">
                        <c:v>1.3501099999999999E-10</c:v>
                      </c:pt>
                      <c:pt idx="1301">
                        <c:v>1.3501099999999999E-10</c:v>
                      </c:pt>
                      <c:pt idx="1302">
                        <c:v>1.3503100000000001E-10</c:v>
                      </c:pt>
                      <c:pt idx="1303">
                        <c:v>1.3503100000000001E-10</c:v>
                      </c:pt>
                      <c:pt idx="1304">
                        <c:v>1.3730399999999999E-10</c:v>
                      </c:pt>
                      <c:pt idx="1305">
                        <c:v>1.3730399999999999E-10</c:v>
                      </c:pt>
                      <c:pt idx="1306">
                        <c:v>1.3352599999999999E-10</c:v>
                      </c:pt>
                      <c:pt idx="1307">
                        <c:v>1.3352599999999999E-10</c:v>
                      </c:pt>
                      <c:pt idx="1308">
                        <c:v>1.4137799999999999E-10</c:v>
                      </c:pt>
                      <c:pt idx="1309">
                        <c:v>1.4137799999999999E-10</c:v>
                      </c:pt>
                      <c:pt idx="1310">
                        <c:v>1.3642699999999999E-10</c:v>
                      </c:pt>
                      <c:pt idx="1311">
                        <c:v>1.3642699999999999E-10</c:v>
                      </c:pt>
                      <c:pt idx="1312">
                        <c:v>1.3421899999999999E-10</c:v>
                      </c:pt>
                      <c:pt idx="1313">
                        <c:v>1.3421899999999999E-10</c:v>
                      </c:pt>
                      <c:pt idx="1314">
                        <c:v>1.39725E-10</c:v>
                      </c:pt>
                      <c:pt idx="1315">
                        <c:v>1.39725E-10</c:v>
                      </c:pt>
                      <c:pt idx="1316">
                        <c:v>1.3597400000000001E-10</c:v>
                      </c:pt>
                      <c:pt idx="1317">
                        <c:v>1.3597400000000001E-10</c:v>
                      </c:pt>
                      <c:pt idx="1318">
                        <c:v>1.4383099999999999E-10</c:v>
                      </c:pt>
                      <c:pt idx="1319">
                        <c:v>1.4383099999999999E-10</c:v>
                      </c:pt>
                      <c:pt idx="1320">
                        <c:v>1.3224199999999999E-10</c:v>
                      </c:pt>
                      <c:pt idx="1321">
                        <c:v>1.3224199999999999E-10</c:v>
                      </c:pt>
                      <c:pt idx="1322">
                        <c:v>1.36537E-10</c:v>
                      </c:pt>
                      <c:pt idx="1323">
                        <c:v>1.36537E-10</c:v>
                      </c:pt>
                      <c:pt idx="1324">
                        <c:v>1.3583699999999999E-10</c:v>
                      </c:pt>
                      <c:pt idx="1325">
                        <c:v>1.3583699999999999E-10</c:v>
                      </c:pt>
                      <c:pt idx="1326">
                        <c:v>1.3445000000000001E-10</c:v>
                      </c:pt>
                      <c:pt idx="1327">
                        <c:v>1.3445000000000001E-10</c:v>
                      </c:pt>
                      <c:pt idx="1328">
                        <c:v>1.31453E-10</c:v>
                      </c:pt>
                      <c:pt idx="1329">
                        <c:v>1.31453E-10</c:v>
                      </c:pt>
                      <c:pt idx="1330">
                        <c:v>1.3194000000000001E-10</c:v>
                      </c:pt>
                      <c:pt idx="1331">
                        <c:v>1.3194000000000001E-10</c:v>
                      </c:pt>
                      <c:pt idx="1332">
                        <c:v>1.34708E-10</c:v>
                      </c:pt>
                      <c:pt idx="1333">
                        <c:v>1.34708E-10</c:v>
                      </c:pt>
                      <c:pt idx="1334">
                        <c:v>1.3111400000000001E-10</c:v>
                      </c:pt>
                      <c:pt idx="1335">
                        <c:v>1.3111400000000001E-10</c:v>
                      </c:pt>
                      <c:pt idx="1336">
                        <c:v>1.3334400000000001E-10</c:v>
                      </c:pt>
                      <c:pt idx="1337">
                        <c:v>1.3334400000000001E-10</c:v>
                      </c:pt>
                      <c:pt idx="1338">
                        <c:v>1.26677E-10</c:v>
                      </c:pt>
                      <c:pt idx="1339">
                        <c:v>1.26677E-10</c:v>
                      </c:pt>
                      <c:pt idx="1340">
                        <c:v>1.2891499999999999E-10</c:v>
                      </c:pt>
                      <c:pt idx="1341">
                        <c:v>1.2891499999999999E-10</c:v>
                      </c:pt>
                      <c:pt idx="1342">
                        <c:v>1.3123800000000001E-10</c:v>
                      </c:pt>
                      <c:pt idx="1343">
                        <c:v>1.3123800000000001E-10</c:v>
                      </c:pt>
                      <c:pt idx="1344">
                        <c:v>1.3366999999999999E-10</c:v>
                      </c:pt>
                      <c:pt idx="1345">
                        <c:v>1.3366999999999999E-10</c:v>
                      </c:pt>
                      <c:pt idx="1346">
                        <c:v>1.2908900000000001E-10</c:v>
                      </c:pt>
                      <c:pt idx="1347">
                        <c:v>1.2908900000000001E-10</c:v>
                      </c:pt>
                      <c:pt idx="1348">
                        <c:v>1.27958E-10</c:v>
                      </c:pt>
                      <c:pt idx="1349">
                        <c:v>1.27958E-10</c:v>
                      </c:pt>
                      <c:pt idx="1350">
                        <c:v>1.3741800000000001E-10</c:v>
                      </c:pt>
                      <c:pt idx="1351">
                        <c:v>1.3741800000000001E-10</c:v>
                      </c:pt>
                      <c:pt idx="1352">
                        <c:v>1.26527E-10</c:v>
                      </c:pt>
                      <c:pt idx="1353">
                        <c:v>1.26527E-10</c:v>
                      </c:pt>
                      <c:pt idx="1354">
                        <c:v>1.24056E-10</c:v>
                      </c:pt>
                      <c:pt idx="1355">
                        <c:v>1.24056E-10</c:v>
                      </c:pt>
                      <c:pt idx="1356">
                        <c:v>1.296E-10</c:v>
                      </c:pt>
                      <c:pt idx="1357">
                        <c:v>1.296E-10</c:v>
                      </c:pt>
                      <c:pt idx="1358">
                        <c:v>1.3186100000000001E-10</c:v>
                      </c:pt>
                      <c:pt idx="1359">
                        <c:v>1.3186100000000001E-10</c:v>
                      </c:pt>
                      <c:pt idx="1360">
                        <c:v>1.3004400000000001E-10</c:v>
                      </c:pt>
                      <c:pt idx="1361">
                        <c:v>1.3004400000000001E-10</c:v>
                      </c:pt>
                      <c:pt idx="1362">
                        <c:v>1.26457E-10</c:v>
                      </c:pt>
                      <c:pt idx="1363">
                        <c:v>1.26457E-10</c:v>
                      </c:pt>
                      <c:pt idx="1364">
                        <c:v>1.3103999999999999E-10</c:v>
                      </c:pt>
                      <c:pt idx="1365">
                        <c:v>1.3103999999999999E-10</c:v>
                      </c:pt>
                      <c:pt idx="1366">
                        <c:v>1.2322500000000001E-10</c:v>
                      </c:pt>
                      <c:pt idx="1367">
                        <c:v>1.2322500000000001E-10</c:v>
                      </c:pt>
                      <c:pt idx="1368">
                        <c:v>1.26753E-10</c:v>
                      </c:pt>
                      <c:pt idx="1369">
                        <c:v>1.26753E-10</c:v>
                      </c:pt>
                      <c:pt idx="1370">
                        <c:v>1.2861699999999999E-10</c:v>
                      </c:pt>
                      <c:pt idx="1371">
                        <c:v>1.2861699999999999E-10</c:v>
                      </c:pt>
                      <c:pt idx="1372">
                        <c:v>1.2693800000000001E-10</c:v>
                      </c:pt>
                      <c:pt idx="1373">
                        <c:v>1.2693800000000001E-10</c:v>
                      </c:pt>
                      <c:pt idx="1374">
                        <c:v>1.3106000000000001E-10</c:v>
                      </c:pt>
                      <c:pt idx="1375">
                        <c:v>1.3106000000000001E-10</c:v>
                      </c:pt>
                      <c:pt idx="1376">
                        <c:v>1.2767399999999999E-10</c:v>
                      </c:pt>
                      <c:pt idx="1377">
                        <c:v>1.2767399999999999E-10</c:v>
                      </c:pt>
                      <c:pt idx="1378">
                        <c:v>1.3165099999999999E-10</c:v>
                      </c:pt>
                      <c:pt idx="1379">
                        <c:v>1.3165099999999999E-10</c:v>
                      </c:pt>
                      <c:pt idx="1380">
                        <c:v>1.4569599999999999E-10</c:v>
                      </c:pt>
                      <c:pt idx="1381">
                        <c:v>1.4569599999999999E-10</c:v>
                      </c:pt>
                      <c:pt idx="1382">
                        <c:v>1.2936099999999999E-10</c:v>
                      </c:pt>
                      <c:pt idx="1383">
                        <c:v>1.2936099999999999E-10</c:v>
                      </c:pt>
                      <c:pt idx="1384">
                        <c:v>1.25487E-10</c:v>
                      </c:pt>
                      <c:pt idx="1385">
                        <c:v>1.25487E-10</c:v>
                      </c:pt>
                      <c:pt idx="1386">
                        <c:v>1.3040600000000001E-10</c:v>
                      </c:pt>
                      <c:pt idx="1387">
                        <c:v>1.3040600000000001E-10</c:v>
                      </c:pt>
                      <c:pt idx="1388">
                        <c:v>1.2791E-10</c:v>
                      </c:pt>
                      <c:pt idx="1389">
                        <c:v>1.2791E-10</c:v>
                      </c:pt>
                      <c:pt idx="1390">
                        <c:v>1.2549499999999999E-10</c:v>
                      </c:pt>
                      <c:pt idx="1391">
                        <c:v>1.2549499999999999E-10</c:v>
                      </c:pt>
                      <c:pt idx="1392">
                        <c:v>1.2779600000000001E-10</c:v>
                      </c:pt>
                      <c:pt idx="1393">
                        <c:v>1.2779600000000001E-10</c:v>
                      </c:pt>
                      <c:pt idx="1394">
                        <c:v>1.2172299999999999E-10</c:v>
                      </c:pt>
                      <c:pt idx="1395">
                        <c:v>1.2172299999999999E-10</c:v>
                      </c:pt>
                      <c:pt idx="1396">
                        <c:v>1.2732999999999999E-10</c:v>
                      </c:pt>
                      <c:pt idx="1397">
                        <c:v>1.2732999999999999E-10</c:v>
                      </c:pt>
                      <c:pt idx="1398">
                        <c:v>1.2602800000000001E-10</c:v>
                      </c:pt>
                      <c:pt idx="1399">
                        <c:v>1.2602800000000001E-10</c:v>
                      </c:pt>
                      <c:pt idx="1400">
                        <c:v>1.20497E-10</c:v>
                      </c:pt>
                      <c:pt idx="1401">
                        <c:v>1.20497E-10</c:v>
                      </c:pt>
                      <c:pt idx="1402">
                        <c:v>1.2442E-10</c:v>
                      </c:pt>
                      <c:pt idx="1403">
                        <c:v>1.2442E-10</c:v>
                      </c:pt>
                      <c:pt idx="1404">
                        <c:v>1.24616E-10</c:v>
                      </c:pt>
                      <c:pt idx="1405">
                        <c:v>1.24616E-10</c:v>
                      </c:pt>
                      <c:pt idx="1406">
                        <c:v>1.2382500000000001E-10</c:v>
                      </c:pt>
                      <c:pt idx="1407">
                        <c:v>1.2382500000000001E-10</c:v>
                      </c:pt>
                      <c:pt idx="1408">
                        <c:v>1.25686E-10</c:v>
                      </c:pt>
                      <c:pt idx="1409">
                        <c:v>1.25686E-10</c:v>
                      </c:pt>
                      <c:pt idx="1410">
                        <c:v>1.27792E-10</c:v>
                      </c:pt>
                      <c:pt idx="1411">
                        <c:v>1.27792E-10</c:v>
                      </c:pt>
                      <c:pt idx="1412">
                        <c:v>1.2503000000000001E-10</c:v>
                      </c:pt>
                      <c:pt idx="1413">
                        <c:v>1.2503000000000001E-10</c:v>
                      </c:pt>
                      <c:pt idx="1414">
                        <c:v>1.23511E-10</c:v>
                      </c:pt>
                      <c:pt idx="1415">
                        <c:v>1.23511E-10</c:v>
                      </c:pt>
                      <c:pt idx="1416">
                        <c:v>1.2293399999999999E-10</c:v>
                      </c:pt>
                      <c:pt idx="1417">
                        <c:v>1.2293399999999999E-10</c:v>
                      </c:pt>
                      <c:pt idx="1418">
                        <c:v>1.2619900000000001E-10</c:v>
                      </c:pt>
                      <c:pt idx="1419">
                        <c:v>1.2619900000000001E-10</c:v>
                      </c:pt>
                      <c:pt idx="1420">
                        <c:v>1.2345100000000001E-10</c:v>
                      </c:pt>
                      <c:pt idx="1421">
                        <c:v>1.2345100000000001E-10</c:v>
                      </c:pt>
                      <c:pt idx="1422">
                        <c:v>1.2292400000000001E-10</c:v>
                      </c:pt>
                      <c:pt idx="1423">
                        <c:v>1.2292400000000001E-10</c:v>
                      </c:pt>
                      <c:pt idx="1424">
                        <c:v>1.2091499999999999E-10</c:v>
                      </c:pt>
                      <c:pt idx="1425">
                        <c:v>1.2091499999999999E-10</c:v>
                      </c:pt>
                      <c:pt idx="1426">
                        <c:v>1.23044E-10</c:v>
                      </c:pt>
                      <c:pt idx="1427">
                        <c:v>1.23044E-10</c:v>
                      </c:pt>
                      <c:pt idx="1428">
                        <c:v>1.26355E-10</c:v>
                      </c:pt>
                      <c:pt idx="1429">
                        <c:v>1.26355E-10</c:v>
                      </c:pt>
                      <c:pt idx="1430">
                        <c:v>1.2146900000000001E-10</c:v>
                      </c:pt>
                      <c:pt idx="1431">
                        <c:v>1.2146900000000001E-10</c:v>
                      </c:pt>
                      <c:pt idx="1432">
                        <c:v>1.2622399999999999E-10</c:v>
                      </c:pt>
                      <c:pt idx="1433">
                        <c:v>1.2622399999999999E-10</c:v>
                      </c:pt>
                      <c:pt idx="1434">
                        <c:v>1.2123100000000001E-10</c:v>
                      </c:pt>
                      <c:pt idx="1435">
                        <c:v>1.2123100000000001E-10</c:v>
                      </c:pt>
                      <c:pt idx="1436">
                        <c:v>1.2204799999999999E-10</c:v>
                      </c:pt>
                      <c:pt idx="1437">
                        <c:v>1.2204799999999999E-10</c:v>
                      </c:pt>
                      <c:pt idx="1438">
                        <c:v>1.1853100000000001E-10</c:v>
                      </c:pt>
                      <c:pt idx="1439">
                        <c:v>1.1853100000000001E-10</c:v>
                      </c:pt>
                      <c:pt idx="1440">
                        <c:v>1.1902899999999999E-10</c:v>
                      </c:pt>
                      <c:pt idx="1441">
                        <c:v>1.1902899999999999E-10</c:v>
                      </c:pt>
                      <c:pt idx="1442">
                        <c:v>1.2312600000000001E-10</c:v>
                      </c:pt>
                      <c:pt idx="1443">
                        <c:v>1.2312600000000001E-10</c:v>
                      </c:pt>
                      <c:pt idx="1444">
                        <c:v>1.2416599999999999E-10</c:v>
                      </c:pt>
                      <c:pt idx="1445">
                        <c:v>1.2416599999999999E-10</c:v>
                      </c:pt>
                      <c:pt idx="1446">
                        <c:v>1.2263899999999999E-10</c:v>
                      </c:pt>
                      <c:pt idx="1447">
                        <c:v>1.2263899999999999E-10</c:v>
                      </c:pt>
                      <c:pt idx="1448">
                        <c:v>1.2433199999999999E-10</c:v>
                      </c:pt>
                      <c:pt idx="1449">
                        <c:v>1.2433199999999999E-10</c:v>
                      </c:pt>
                      <c:pt idx="1450">
                        <c:v>1.2240699999999999E-10</c:v>
                      </c:pt>
                      <c:pt idx="1451">
                        <c:v>1.2240699999999999E-10</c:v>
                      </c:pt>
                      <c:pt idx="1452">
                        <c:v>1.4086599999999999E-10</c:v>
                      </c:pt>
                      <c:pt idx="1453">
                        <c:v>1.4086599999999999E-10</c:v>
                      </c:pt>
                      <c:pt idx="1454">
                        <c:v>1.2368900000000001E-10</c:v>
                      </c:pt>
                      <c:pt idx="1455">
                        <c:v>1.2368900000000001E-10</c:v>
                      </c:pt>
                      <c:pt idx="1456">
                        <c:v>1.17674E-10</c:v>
                      </c:pt>
                      <c:pt idx="1457">
                        <c:v>1.17674E-10</c:v>
                      </c:pt>
                      <c:pt idx="1458">
                        <c:v>1.2418099999999999E-10</c:v>
                      </c:pt>
                      <c:pt idx="1459">
                        <c:v>1.2418099999999999E-10</c:v>
                      </c:pt>
                      <c:pt idx="1460">
                        <c:v>1.2331399999999999E-10</c:v>
                      </c:pt>
                      <c:pt idx="1461">
                        <c:v>1.2331399999999999E-10</c:v>
                      </c:pt>
                      <c:pt idx="1462">
                        <c:v>1.15492E-10</c:v>
                      </c:pt>
                      <c:pt idx="1463">
                        <c:v>1.15492E-10</c:v>
                      </c:pt>
                      <c:pt idx="1464">
                        <c:v>1.2279400000000001E-10</c:v>
                      </c:pt>
                      <c:pt idx="1465">
                        <c:v>1.2279400000000001E-10</c:v>
                      </c:pt>
                      <c:pt idx="1466">
                        <c:v>1.2638600000000001E-10</c:v>
                      </c:pt>
                      <c:pt idx="1467">
                        <c:v>1.2638600000000001E-10</c:v>
                      </c:pt>
                      <c:pt idx="1468">
                        <c:v>1.20085E-10</c:v>
                      </c:pt>
                      <c:pt idx="1469">
                        <c:v>1.20085E-10</c:v>
                      </c:pt>
                      <c:pt idx="1470">
                        <c:v>1.1968200000000001E-10</c:v>
                      </c:pt>
                      <c:pt idx="1471">
                        <c:v>1.1968200000000001E-10</c:v>
                      </c:pt>
                      <c:pt idx="1472">
                        <c:v>1.2116100000000001E-10</c:v>
                      </c:pt>
                      <c:pt idx="1473">
                        <c:v>1.2116100000000001E-10</c:v>
                      </c:pt>
                      <c:pt idx="1474">
                        <c:v>1.20829E-10</c:v>
                      </c:pt>
                      <c:pt idx="1475">
                        <c:v>1.20829E-10</c:v>
                      </c:pt>
                      <c:pt idx="1476">
                        <c:v>1.1767599999999999E-10</c:v>
                      </c:pt>
                      <c:pt idx="1477">
                        <c:v>1.1767599999999999E-10</c:v>
                      </c:pt>
                      <c:pt idx="1478">
                        <c:v>1.1836899999999999E-10</c:v>
                      </c:pt>
                      <c:pt idx="1479">
                        <c:v>1.1836899999999999E-10</c:v>
                      </c:pt>
                      <c:pt idx="1480">
                        <c:v>1.22519E-10</c:v>
                      </c:pt>
                      <c:pt idx="1481">
                        <c:v>1.22519E-10</c:v>
                      </c:pt>
                      <c:pt idx="1482">
                        <c:v>1.1799700000000001E-10</c:v>
                      </c:pt>
                      <c:pt idx="1483">
                        <c:v>1.1799700000000001E-10</c:v>
                      </c:pt>
                      <c:pt idx="1484">
                        <c:v>1.2346600000000001E-10</c:v>
                      </c:pt>
                      <c:pt idx="1485">
                        <c:v>1.2346600000000001E-10</c:v>
                      </c:pt>
                      <c:pt idx="1486">
                        <c:v>1.2034800000000001E-10</c:v>
                      </c:pt>
                      <c:pt idx="1487">
                        <c:v>1.2034800000000001E-10</c:v>
                      </c:pt>
                      <c:pt idx="1488">
                        <c:v>1.18542E-10</c:v>
                      </c:pt>
                      <c:pt idx="1489">
                        <c:v>1.18542E-10</c:v>
                      </c:pt>
                      <c:pt idx="1490">
                        <c:v>1.1747000000000001E-10</c:v>
                      </c:pt>
                      <c:pt idx="1491">
                        <c:v>1.1747000000000001E-10</c:v>
                      </c:pt>
                      <c:pt idx="1492">
                        <c:v>1.18852E-10</c:v>
                      </c:pt>
                      <c:pt idx="1493">
                        <c:v>1.18852E-10</c:v>
                      </c:pt>
                      <c:pt idx="1494">
                        <c:v>1.16253E-10</c:v>
                      </c:pt>
                      <c:pt idx="1495">
                        <c:v>1.16253E-10</c:v>
                      </c:pt>
                      <c:pt idx="1496">
                        <c:v>1.1760000000000001E-10</c:v>
                      </c:pt>
                      <c:pt idx="1497">
                        <c:v>1.1760000000000001E-10</c:v>
                      </c:pt>
                      <c:pt idx="1498">
                        <c:v>1.1549900000000001E-10</c:v>
                      </c:pt>
                      <c:pt idx="1499">
                        <c:v>1.1549900000000001E-10</c:v>
                      </c:pt>
                      <c:pt idx="1500">
                        <c:v>1.1976900000000001E-10</c:v>
                      </c:pt>
                      <c:pt idx="1501">
                        <c:v>1.1976900000000001E-10</c:v>
                      </c:pt>
                      <c:pt idx="1502">
                        <c:v>1.25984E-10</c:v>
                      </c:pt>
                      <c:pt idx="1503">
                        <c:v>1.25984E-10</c:v>
                      </c:pt>
                      <c:pt idx="1504">
                        <c:v>1.2325899999999999E-10</c:v>
                      </c:pt>
                      <c:pt idx="1505">
                        <c:v>1.2325899999999999E-10</c:v>
                      </c:pt>
                      <c:pt idx="1506">
                        <c:v>1.1788099999999999E-10</c:v>
                      </c:pt>
                      <c:pt idx="1507">
                        <c:v>1.1788099999999999E-10</c:v>
                      </c:pt>
                      <c:pt idx="1508">
                        <c:v>1.13861E-10</c:v>
                      </c:pt>
                      <c:pt idx="1509">
                        <c:v>1.13861E-10</c:v>
                      </c:pt>
                      <c:pt idx="1510">
                        <c:v>1.12619E-10</c:v>
                      </c:pt>
                      <c:pt idx="1511">
                        <c:v>1.12619E-10</c:v>
                      </c:pt>
                      <c:pt idx="1512">
                        <c:v>1.13336E-10</c:v>
                      </c:pt>
                      <c:pt idx="1513">
                        <c:v>1.13336E-10</c:v>
                      </c:pt>
                      <c:pt idx="1514">
                        <c:v>1.1957699999999999E-10</c:v>
                      </c:pt>
                      <c:pt idx="1515">
                        <c:v>1.1957699999999999E-10</c:v>
                      </c:pt>
                      <c:pt idx="1516">
                        <c:v>1.1393800000000001E-10</c:v>
                      </c:pt>
                      <c:pt idx="1517">
                        <c:v>1.1393800000000001E-10</c:v>
                      </c:pt>
                      <c:pt idx="1518">
                        <c:v>1.1548099999999999E-10</c:v>
                      </c:pt>
                      <c:pt idx="1519">
                        <c:v>1.1548099999999999E-10</c:v>
                      </c:pt>
                      <c:pt idx="1520">
                        <c:v>1.1785999999999999E-10</c:v>
                      </c:pt>
                      <c:pt idx="1521">
                        <c:v>1.1785999999999999E-10</c:v>
                      </c:pt>
                      <c:pt idx="1522">
                        <c:v>1.15439E-10</c:v>
                      </c:pt>
                      <c:pt idx="1523">
                        <c:v>1.15439E-10</c:v>
                      </c:pt>
                      <c:pt idx="1524">
                        <c:v>1.1802E-10</c:v>
                      </c:pt>
                      <c:pt idx="1525">
                        <c:v>1.1802E-10</c:v>
                      </c:pt>
                      <c:pt idx="1526">
                        <c:v>1.1631400000000001E-10</c:v>
                      </c:pt>
                      <c:pt idx="1527">
                        <c:v>1.1631400000000001E-10</c:v>
                      </c:pt>
                      <c:pt idx="1528">
                        <c:v>1.167E-10</c:v>
                      </c:pt>
                      <c:pt idx="1529">
                        <c:v>1.167E-10</c:v>
                      </c:pt>
                      <c:pt idx="1530">
                        <c:v>1.12368E-10</c:v>
                      </c:pt>
                      <c:pt idx="1531">
                        <c:v>1.12368E-10</c:v>
                      </c:pt>
                      <c:pt idx="1532">
                        <c:v>1.13797E-10</c:v>
                      </c:pt>
                      <c:pt idx="1533">
                        <c:v>1.13797E-10</c:v>
                      </c:pt>
                      <c:pt idx="1534">
                        <c:v>1.16321E-10</c:v>
                      </c:pt>
                      <c:pt idx="1535">
                        <c:v>1.16321E-10</c:v>
                      </c:pt>
                      <c:pt idx="1536">
                        <c:v>1.1470800000000001E-10</c:v>
                      </c:pt>
                      <c:pt idx="1537">
                        <c:v>1.1470800000000001E-10</c:v>
                      </c:pt>
                      <c:pt idx="1538">
                        <c:v>1.8682300000000001E-10</c:v>
                      </c:pt>
                      <c:pt idx="1539">
                        <c:v>1.8682300000000001E-10</c:v>
                      </c:pt>
                      <c:pt idx="1540">
                        <c:v>1.1313800000000001E-10</c:v>
                      </c:pt>
                      <c:pt idx="1541">
                        <c:v>1.1313800000000001E-10</c:v>
                      </c:pt>
                      <c:pt idx="1542">
                        <c:v>1.11988E-10</c:v>
                      </c:pt>
                      <c:pt idx="1543">
                        <c:v>1.11988E-10</c:v>
                      </c:pt>
                      <c:pt idx="1544">
                        <c:v>1.11831E-10</c:v>
                      </c:pt>
                      <c:pt idx="1545">
                        <c:v>1.11831E-10</c:v>
                      </c:pt>
                      <c:pt idx="1546">
                        <c:v>1.12107E-10</c:v>
                      </c:pt>
                      <c:pt idx="1547">
                        <c:v>1.12107E-10</c:v>
                      </c:pt>
                      <c:pt idx="1548">
                        <c:v>1.0923599999999999E-10</c:v>
                      </c:pt>
                      <c:pt idx="1549">
                        <c:v>1.0923599999999999E-10</c:v>
                      </c:pt>
                      <c:pt idx="1550">
                        <c:v>1.12807E-10</c:v>
                      </c:pt>
                      <c:pt idx="1551">
                        <c:v>1.12807E-10</c:v>
                      </c:pt>
                      <c:pt idx="1552">
                        <c:v>1.09737E-10</c:v>
                      </c:pt>
                      <c:pt idx="1553">
                        <c:v>1.09737E-10</c:v>
                      </c:pt>
                      <c:pt idx="1554">
                        <c:v>1.0841199999999999E-10</c:v>
                      </c:pt>
                      <c:pt idx="1555">
                        <c:v>1.0841199999999999E-10</c:v>
                      </c:pt>
                      <c:pt idx="1556">
                        <c:v>1.12428E-10</c:v>
                      </c:pt>
                      <c:pt idx="1557">
                        <c:v>1.12428E-10</c:v>
                      </c:pt>
                      <c:pt idx="1558">
                        <c:v>1.1411599999999999E-10</c:v>
                      </c:pt>
                      <c:pt idx="1559">
                        <c:v>1.1411599999999999E-10</c:v>
                      </c:pt>
                      <c:pt idx="1560">
                        <c:v>1.13153E-10</c:v>
                      </c:pt>
                      <c:pt idx="1561">
                        <c:v>1.13153E-10</c:v>
                      </c:pt>
                      <c:pt idx="1562">
                        <c:v>1.0948000000000001E-10</c:v>
                      </c:pt>
                      <c:pt idx="1563">
                        <c:v>1.0948000000000001E-10</c:v>
                      </c:pt>
                      <c:pt idx="1564">
                        <c:v>1.1102899999999999E-10</c:v>
                      </c:pt>
                      <c:pt idx="1565">
                        <c:v>1.1102899999999999E-10</c:v>
                      </c:pt>
                      <c:pt idx="1566">
                        <c:v>1.13779E-10</c:v>
                      </c:pt>
                      <c:pt idx="1567">
                        <c:v>1.13779E-10</c:v>
                      </c:pt>
                      <c:pt idx="1568">
                        <c:v>1.15439E-10</c:v>
                      </c:pt>
                      <c:pt idx="1569">
                        <c:v>1.15439E-10</c:v>
                      </c:pt>
                      <c:pt idx="1570">
                        <c:v>1.13061E-10</c:v>
                      </c:pt>
                      <c:pt idx="1571">
                        <c:v>1.13061E-10</c:v>
                      </c:pt>
                      <c:pt idx="1572">
                        <c:v>1.10081E-10</c:v>
                      </c:pt>
                      <c:pt idx="1573">
                        <c:v>1.10081E-10</c:v>
                      </c:pt>
                      <c:pt idx="1574">
                        <c:v>1.11489E-10</c:v>
                      </c:pt>
                      <c:pt idx="1575">
                        <c:v>1.11489E-10</c:v>
                      </c:pt>
                      <c:pt idx="1576">
                        <c:v>1.11212E-10</c:v>
                      </c:pt>
                      <c:pt idx="1577">
                        <c:v>1.11212E-10</c:v>
                      </c:pt>
                      <c:pt idx="1578">
                        <c:v>1.14433E-10</c:v>
                      </c:pt>
                      <c:pt idx="1579">
                        <c:v>1.14433E-10</c:v>
                      </c:pt>
                      <c:pt idx="1580">
                        <c:v>1.11504E-10</c:v>
                      </c:pt>
                      <c:pt idx="1581">
                        <c:v>1.11504E-10</c:v>
                      </c:pt>
                      <c:pt idx="1582">
                        <c:v>1.0996200000000001E-10</c:v>
                      </c:pt>
                      <c:pt idx="1583">
                        <c:v>1.0996200000000001E-10</c:v>
                      </c:pt>
                      <c:pt idx="1584">
                        <c:v>1.15311E-10</c:v>
                      </c:pt>
                      <c:pt idx="1585">
                        <c:v>1.15311E-10</c:v>
                      </c:pt>
                      <c:pt idx="1586">
                        <c:v>1.15003E-10</c:v>
                      </c:pt>
                      <c:pt idx="1587">
                        <c:v>1.15003E-10</c:v>
                      </c:pt>
                      <c:pt idx="1588">
                        <c:v>1.13519E-10</c:v>
                      </c:pt>
                      <c:pt idx="1589">
                        <c:v>1.13519E-10</c:v>
                      </c:pt>
                      <c:pt idx="1590">
                        <c:v>1.1245100000000001E-10</c:v>
                      </c:pt>
                      <c:pt idx="1591">
                        <c:v>1.1245100000000001E-10</c:v>
                      </c:pt>
                      <c:pt idx="1592">
                        <c:v>1.10553E-10</c:v>
                      </c:pt>
                      <c:pt idx="1593">
                        <c:v>1.10553E-10</c:v>
                      </c:pt>
                      <c:pt idx="1594">
                        <c:v>1.13143E-10</c:v>
                      </c:pt>
                      <c:pt idx="1595">
                        <c:v>1.13143E-10</c:v>
                      </c:pt>
                      <c:pt idx="1596">
                        <c:v>1.09286E-10</c:v>
                      </c:pt>
                      <c:pt idx="1597">
                        <c:v>1.09286E-10</c:v>
                      </c:pt>
                      <c:pt idx="1598">
                        <c:v>1.1172499999999999E-10</c:v>
                      </c:pt>
                      <c:pt idx="1599">
                        <c:v>1.1172499999999999E-10</c:v>
                      </c:pt>
                      <c:pt idx="1600">
                        <c:v>1.0737E-10</c:v>
                      </c:pt>
                      <c:pt idx="1601">
                        <c:v>1.0737E-10</c:v>
                      </c:pt>
                      <c:pt idx="1602">
                        <c:v>1.12266E-10</c:v>
                      </c:pt>
                      <c:pt idx="1603">
                        <c:v>1.12266E-10</c:v>
                      </c:pt>
                      <c:pt idx="1604">
                        <c:v>1.12019E-10</c:v>
                      </c:pt>
                      <c:pt idx="1605">
                        <c:v>1.12019E-10</c:v>
                      </c:pt>
                      <c:pt idx="1606">
                        <c:v>1.07491E-10</c:v>
                      </c:pt>
                      <c:pt idx="1607">
                        <c:v>1.07491E-10</c:v>
                      </c:pt>
                      <c:pt idx="1608">
                        <c:v>1.1501699999999999E-10</c:v>
                      </c:pt>
                      <c:pt idx="1609">
                        <c:v>1.1501699999999999E-10</c:v>
                      </c:pt>
                      <c:pt idx="1610">
                        <c:v>1.13732E-10</c:v>
                      </c:pt>
                      <c:pt idx="1611">
                        <c:v>1.13732E-10</c:v>
                      </c:pt>
                      <c:pt idx="1612">
                        <c:v>1.12343E-10</c:v>
                      </c:pt>
                      <c:pt idx="1613">
                        <c:v>1.12343E-10</c:v>
                      </c:pt>
                      <c:pt idx="1614">
                        <c:v>1.09304E-10</c:v>
                      </c:pt>
                      <c:pt idx="1615">
                        <c:v>1.09304E-10</c:v>
                      </c:pt>
                      <c:pt idx="1616">
                        <c:v>1.08489E-10</c:v>
                      </c:pt>
                      <c:pt idx="1617">
                        <c:v>1.08489E-10</c:v>
                      </c:pt>
                      <c:pt idx="1618">
                        <c:v>1.15709E-10</c:v>
                      </c:pt>
                      <c:pt idx="1619">
                        <c:v>1.15709E-10</c:v>
                      </c:pt>
                      <c:pt idx="1620">
                        <c:v>1.1595100000000001E-10</c:v>
                      </c:pt>
                      <c:pt idx="1621">
                        <c:v>1.1595100000000001E-10</c:v>
                      </c:pt>
                      <c:pt idx="1622">
                        <c:v>1.10608E-10</c:v>
                      </c:pt>
                      <c:pt idx="1623">
                        <c:v>1.10608E-10</c:v>
                      </c:pt>
                      <c:pt idx="1624">
                        <c:v>1.09845E-10</c:v>
                      </c:pt>
                      <c:pt idx="1625">
                        <c:v>1.09845E-10</c:v>
                      </c:pt>
                      <c:pt idx="1626">
                        <c:v>1.10778E-10</c:v>
                      </c:pt>
                      <c:pt idx="1627">
                        <c:v>1.10778E-10</c:v>
                      </c:pt>
                      <c:pt idx="1628">
                        <c:v>1.1199300000000001E-10</c:v>
                      </c:pt>
                      <c:pt idx="1629">
                        <c:v>1.1199300000000001E-10</c:v>
                      </c:pt>
                      <c:pt idx="1630">
                        <c:v>1.09848E-10</c:v>
                      </c:pt>
                      <c:pt idx="1631">
                        <c:v>1.09848E-10</c:v>
                      </c:pt>
                      <c:pt idx="1632">
                        <c:v>1.1262599999999999E-10</c:v>
                      </c:pt>
                      <c:pt idx="1633">
                        <c:v>1.1262599999999999E-10</c:v>
                      </c:pt>
                      <c:pt idx="1634">
                        <c:v>1.1093399999999999E-10</c:v>
                      </c:pt>
                      <c:pt idx="1635">
                        <c:v>1.1093399999999999E-10</c:v>
                      </c:pt>
                      <c:pt idx="1636">
                        <c:v>1.10486E-10</c:v>
                      </c:pt>
                      <c:pt idx="1637">
                        <c:v>1.10486E-10</c:v>
                      </c:pt>
                      <c:pt idx="1638">
                        <c:v>1.0826E-10</c:v>
                      </c:pt>
                      <c:pt idx="1639">
                        <c:v>1.0826E-10</c:v>
                      </c:pt>
                      <c:pt idx="1640">
                        <c:v>1.0721700000000001E-10</c:v>
                      </c:pt>
                      <c:pt idx="1641">
                        <c:v>1.0721700000000001E-10</c:v>
                      </c:pt>
                      <c:pt idx="1642">
                        <c:v>1.07436E-10</c:v>
                      </c:pt>
                      <c:pt idx="1643">
                        <c:v>1.07436E-10</c:v>
                      </c:pt>
                      <c:pt idx="1644">
                        <c:v>1.13073E-10</c:v>
                      </c:pt>
                      <c:pt idx="1645">
                        <c:v>1.13073E-10</c:v>
                      </c:pt>
                      <c:pt idx="1646">
                        <c:v>1.0979499999999999E-10</c:v>
                      </c:pt>
                      <c:pt idx="1647">
                        <c:v>1.0979499999999999E-10</c:v>
                      </c:pt>
                      <c:pt idx="1648">
                        <c:v>1.07274E-10</c:v>
                      </c:pt>
                      <c:pt idx="1649">
                        <c:v>1.07274E-10</c:v>
                      </c:pt>
                      <c:pt idx="1650">
                        <c:v>1.0602699999999999E-10</c:v>
                      </c:pt>
                      <c:pt idx="1651">
                        <c:v>1.0602699999999999E-10</c:v>
                      </c:pt>
                      <c:pt idx="1652">
                        <c:v>1.12062E-10</c:v>
                      </c:pt>
                      <c:pt idx="1653">
                        <c:v>1.12062E-10</c:v>
                      </c:pt>
                      <c:pt idx="1654">
                        <c:v>1.10221E-10</c:v>
                      </c:pt>
                      <c:pt idx="1655">
                        <c:v>1.10221E-10</c:v>
                      </c:pt>
                      <c:pt idx="1656">
                        <c:v>1.09946E-10</c:v>
                      </c:pt>
                      <c:pt idx="1657">
                        <c:v>1.09946E-10</c:v>
                      </c:pt>
                      <c:pt idx="1658">
                        <c:v>1.0937300000000001E-10</c:v>
                      </c:pt>
                      <c:pt idx="1659">
                        <c:v>1.0937300000000001E-10</c:v>
                      </c:pt>
                      <c:pt idx="1660">
                        <c:v>1.09098E-10</c:v>
                      </c:pt>
                      <c:pt idx="1661">
                        <c:v>1.09098E-10</c:v>
                      </c:pt>
                      <c:pt idx="1662">
                        <c:v>1.08629E-10</c:v>
                      </c:pt>
                      <c:pt idx="1663">
                        <c:v>1.08629E-10</c:v>
                      </c:pt>
                      <c:pt idx="1664">
                        <c:v>1.07827E-10</c:v>
                      </c:pt>
                      <c:pt idx="1665">
                        <c:v>1.07827E-10</c:v>
                      </c:pt>
                      <c:pt idx="1666">
                        <c:v>1.10507E-10</c:v>
                      </c:pt>
                      <c:pt idx="1667">
                        <c:v>1.10507E-10</c:v>
                      </c:pt>
                      <c:pt idx="1668">
                        <c:v>1.0970900000000001E-10</c:v>
                      </c:pt>
                      <c:pt idx="1669">
                        <c:v>1.0970900000000001E-10</c:v>
                      </c:pt>
                      <c:pt idx="1670">
                        <c:v>1.05166E-10</c:v>
                      </c:pt>
                      <c:pt idx="1671">
                        <c:v>1.05166E-10</c:v>
                      </c:pt>
                      <c:pt idx="1672">
                        <c:v>1.03055E-10</c:v>
                      </c:pt>
                      <c:pt idx="1673">
                        <c:v>1.03055E-10</c:v>
                      </c:pt>
                      <c:pt idx="1674">
                        <c:v>1.0932199999999999E-10</c:v>
                      </c:pt>
                      <c:pt idx="1675">
                        <c:v>1.0932199999999999E-10</c:v>
                      </c:pt>
                      <c:pt idx="1676">
                        <c:v>1.04126E-10</c:v>
                      </c:pt>
                      <c:pt idx="1677">
                        <c:v>1.04126E-10</c:v>
                      </c:pt>
                      <c:pt idx="1678">
                        <c:v>2.1819799999999999E-10</c:v>
                      </c:pt>
                      <c:pt idx="1679">
                        <c:v>2.1819799999999999E-10</c:v>
                      </c:pt>
                      <c:pt idx="1680">
                        <c:v>1.07454E-10</c:v>
                      </c:pt>
                      <c:pt idx="1681">
                        <c:v>1.07454E-10</c:v>
                      </c:pt>
                      <c:pt idx="1682">
                        <c:v>1.0869E-10</c:v>
                      </c:pt>
                      <c:pt idx="1683">
                        <c:v>1.0869E-10</c:v>
                      </c:pt>
                      <c:pt idx="1684">
                        <c:v>1.0939E-10</c:v>
                      </c:pt>
                      <c:pt idx="1685">
                        <c:v>1.0939E-10</c:v>
                      </c:pt>
                      <c:pt idx="1686">
                        <c:v>1.0587000000000001E-10</c:v>
                      </c:pt>
                      <c:pt idx="1687">
                        <c:v>1.0587000000000001E-10</c:v>
                      </c:pt>
                      <c:pt idx="1688">
                        <c:v>1.11952E-10</c:v>
                      </c:pt>
                      <c:pt idx="1689">
                        <c:v>1.11952E-10</c:v>
                      </c:pt>
                      <c:pt idx="1690">
                        <c:v>1.8072499999999999E-10</c:v>
                      </c:pt>
                      <c:pt idx="1691">
                        <c:v>1.8072499999999999E-10</c:v>
                      </c:pt>
                      <c:pt idx="1692">
                        <c:v>1.02689E-10</c:v>
                      </c:pt>
                      <c:pt idx="1693">
                        <c:v>1.02689E-10</c:v>
                      </c:pt>
                      <c:pt idx="1694">
                        <c:v>1.01651E-10</c:v>
                      </c:pt>
                      <c:pt idx="1695">
                        <c:v>1.01651E-10</c:v>
                      </c:pt>
                      <c:pt idx="1696">
                        <c:v>9.7830999999999995E-11</c:v>
                      </c:pt>
                      <c:pt idx="1697">
                        <c:v>9.7830999999999995E-11</c:v>
                      </c:pt>
                      <c:pt idx="1698">
                        <c:v>1.07872E-10</c:v>
                      </c:pt>
                      <c:pt idx="1699">
                        <c:v>1.07872E-10</c:v>
                      </c:pt>
                      <c:pt idx="1700">
                        <c:v>1.02874E-10</c:v>
                      </c:pt>
                      <c:pt idx="1701">
                        <c:v>1.02874E-10</c:v>
                      </c:pt>
                      <c:pt idx="1702">
                        <c:v>1.03939E-10</c:v>
                      </c:pt>
                      <c:pt idx="1703">
                        <c:v>1.03939E-10</c:v>
                      </c:pt>
                      <c:pt idx="1704">
                        <c:v>1.0160499999999999E-10</c:v>
                      </c:pt>
                      <c:pt idx="1705">
                        <c:v>1.0160499999999999E-10</c:v>
                      </c:pt>
                      <c:pt idx="1706">
                        <c:v>9.9138299999999994E-11</c:v>
                      </c:pt>
                      <c:pt idx="1707">
                        <c:v>9.9138299999999994E-11</c:v>
                      </c:pt>
                      <c:pt idx="1708">
                        <c:v>1.01479E-10</c:v>
                      </c:pt>
                      <c:pt idx="1709">
                        <c:v>1.01479E-10</c:v>
                      </c:pt>
                      <c:pt idx="1710">
                        <c:v>1.03347E-10</c:v>
                      </c:pt>
                      <c:pt idx="1711">
                        <c:v>1.03347E-10</c:v>
                      </c:pt>
                      <c:pt idx="1712">
                        <c:v>1.05127E-10</c:v>
                      </c:pt>
                      <c:pt idx="1713">
                        <c:v>1.05127E-10</c:v>
                      </c:pt>
                      <c:pt idx="1714">
                        <c:v>1.04201E-10</c:v>
                      </c:pt>
                      <c:pt idx="1715">
                        <c:v>1.04201E-10</c:v>
                      </c:pt>
                      <c:pt idx="1716">
                        <c:v>1.01219E-10</c:v>
                      </c:pt>
                      <c:pt idx="1717">
                        <c:v>1.01219E-10</c:v>
                      </c:pt>
                      <c:pt idx="1718">
                        <c:v>1.0188E-10</c:v>
                      </c:pt>
                      <c:pt idx="1719">
                        <c:v>1.0188E-10</c:v>
                      </c:pt>
                      <c:pt idx="1720">
                        <c:v>1.05919E-10</c:v>
                      </c:pt>
                      <c:pt idx="1721">
                        <c:v>1.05919E-10</c:v>
                      </c:pt>
                      <c:pt idx="1722">
                        <c:v>1.04192E-10</c:v>
                      </c:pt>
                      <c:pt idx="1723">
                        <c:v>1.04192E-10</c:v>
                      </c:pt>
                      <c:pt idx="1724">
                        <c:v>1.06449E-10</c:v>
                      </c:pt>
                      <c:pt idx="1725">
                        <c:v>1.06449E-10</c:v>
                      </c:pt>
                      <c:pt idx="1726">
                        <c:v>1.05206E-10</c:v>
                      </c:pt>
                      <c:pt idx="1727">
                        <c:v>1.05206E-10</c:v>
                      </c:pt>
                      <c:pt idx="1728">
                        <c:v>1.04248E-10</c:v>
                      </c:pt>
                      <c:pt idx="1729">
                        <c:v>1.04248E-10</c:v>
                      </c:pt>
                      <c:pt idx="1730">
                        <c:v>1.0405300000000001E-10</c:v>
                      </c:pt>
                      <c:pt idx="1731">
                        <c:v>1.0405300000000001E-10</c:v>
                      </c:pt>
                      <c:pt idx="1732">
                        <c:v>1.07598E-10</c:v>
                      </c:pt>
                      <c:pt idx="1733">
                        <c:v>1.07598E-10</c:v>
                      </c:pt>
                      <c:pt idx="1734">
                        <c:v>1.0352599999999999E-10</c:v>
                      </c:pt>
                      <c:pt idx="1735">
                        <c:v>1.0352599999999999E-10</c:v>
                      </c:pt>
                      <c:pt idx="1736">
                        <c:v>1.05237E-10</c:v>
                      </c:pt>
                      <c:pt idx="1737">
                        <c:v>1.05237E-10</c:v>
                      </c:pt>
                      <c:pt idx="1738">
                        <c:v>1.08779E-10</c:v>
                      </c:pt>
                      <c:pt idx="1739">
                        <c:v>1.08779E-10</c:v>
                      </c:pt>
                      <c:pt idx="1740">
                        <c:v>9.9332599999999996E-11</c:v>
                      </c:pt>
                      <c:pt idx="1741">
                        <c:v>9.9332599999999996E-11</c:v>
                      </c:pt>
                      <c:pt idx="1742">
                        <c:v>1.02061E-10</c:v>
                      </c:pt>
                      <c:pt idx="1743">
                        <c:v>1.02061E-10</c:v>
                      </c:pt>
                      <c:pt idx="1744">
                        <c:v>9.9943600000000003E-11</c:v>
                      </c:pt>
                      <c:pt idx="1745">
                        <c:v>9.9943600000000003E-11</c:v>
                      </c:pt>
                      <c:pt idx="1746">
                        <c:v>1.0561100000000001E-10</c:v>
                      </c:pt>
                      <c:pt idx="1747">
                        <c:v>1.0561100000000001E-10</c:v>
                      </c:pt>
                      <c:pt idx="1748">
                        <c:v>1.017E-10</c:v>
                      </c:pt>
                      <c:pt idx="1749">
                        <c:v>1.017E-10</c:v>
                      </c:pt>
                      <c:pt idx="1750">
                        <c:v>1.01395E-10</c:v>
                      </c:pt>
                      <c:pt idx="1751">
                        <c:v>1.01395E-10</c:v>
                      </c:pt>
                      <c:pt idx="1752">
                        <c:v>1.0460000000000001E-10</c:v>
                      </c:pt>
                      <c:pt idx="1753">
                        <c:v>1.0460000000000001E-10</c:v>
                      </c:pt>
                      <c:pt idx="1754">
                        <c:v>1.03798E-10</c:v>
                      </c:pt>
                      <c:pt idx="1755">
                        <c:v>1.03798E-10</c:v>
                      </c:pt>
                      <c:pt idx="1756">
                        <c:v>1.02949E-10</c:v>
                      </c:pt>
                      <c:pt idx="1757">
                        <c:v>1.02949E-10</c:v>
                      </c:pt>
                      <c:pt idx="1758">
                        <c:v>9.8599400000000003E-11</c:v>
                      </c:pt>
                      <c:pt idx="1759">
                        <c:v>9.8599400000000003E-11</c:v>
                      </c:pt>
                      <c:pt idx="1760">
                        <c:v>1.03401E-10</c:v>
                      </c:pt>
                      <c:pt idx="1761">
                        <c:v>1.03401E-10</c:v>
                      </c:pt>
                      <c:pt idx="1762">
                        <c:v>9.7702599999999998E-11</c:v>
                      </c:pt>
                      <c:pt idx="1763">
                        <c:v>9.7702599999999998E-11</c:v>
                      </c:pt>
                      <c:pt idx="1764">
                        <c:v>1.05344E-10</c:v>
                      </c:pt>
                      <c:pt idx="1765">
                        <c:v>1.05344E-10</c:v>
                      </c:pt>
                      <c:pt idx="1766">
                        <c:v>1.00341E-10</c:v>
                      </c:pt>
                      <c:pt idx="1767">
                        <c:v>1.00341E-10</c:v>
                      </c:pt>
                      <c:pt idx="1768">
                        <c:v>9.72663E-11</c:v>
                      </c:pt>
                      <c:pt idx="1769">
                        <c:v>9.72663E-11</c:v>
                      </c:pt>
                      <c:pt idx="1770">
                        <c:v>1.0068299999999999E-10</c:v>
                      </c:pt>
                      <c:pt idx="1771">
                        <c:v>1.0068299999999999E-10</c:v>
                      </c:pt>
                      <c:pt idx="1772">
                        <c:v>9.3938800000000006E-11</c:v>
                      </c:pt>
                      <c:pt idx="1773">
                        <c:v>9.3938800000000006E-11</c:v>
                      </c:pt>
                      <c:pt idx="1774">
                        <c:v>9.5376999999999998E-11</c:v>
                      </c:pt>
                      <c:pt idx="1775">
                        <c:v>9.5376999999999998E-11</c:v>
                      </c:pt>
                      <c:pt idx="1776">
                        <c:v>1.00986E-10</c:v>
                      </c:pt>
                      <c:pt idx="1777">
                        <c:v>1.00986E-10</c:v>
                      </c:pt>
                      <c:pt idx="1778">
                        <c:v>1.01568E-10</c:v>
                      </c:pt>
                      <c:pt idx="1779">
                        <c:v>1.01568E-10</c:v>
                      </c:pt>
                      <c:pt idx="1780">
                        <c:v>1.0070699999999999E-10</c:v>
                      </c:pt>
                      <c:pt idx="1781">
                        <c:v>1.0070699999999999E-10</c:v>
                      </c:pt>
                      <c:pt idx="1782">
                        <c:v>1.03353E-10</c:v>
                      </c:pt>
                      <c:pt idx="1783">
                        <c:v>1.03353E-10</c:v>
                      </c:pt>
                      <c:pt idx="1784">
                        <c:v>1.02446E-10</c:v>
                      </c:pt>
                      <c:pt idx="1785">
                        <c:v>1.02446E-10</c:v>
                      </c:pt>
                      <c:pt idx="1786">
                        <c:v>9.9118500000000003E-11</c:v>
                      </c:pt>
                      <c:pt idx="1787">
                        <c:v>9.9118500000000003E-11</c:v>
                      </c:pt>
                      <c:pt idx="1788">
                        <c:v>1.00182E-10</c:v>
                      </c:pt>
                      <c:pt idx="1789">
                        <c:v>1.00182E-10</c:v>
                      </c:pt>
                      <c:pt idx="1790">
                        <c:v>9.4822600000000004E-11</c:v>
                      </c:pt>
                      <c:pt idx="1791">
                        <c:v>9.4822600000000004E-11</c:v>
                      </c:pt>
                      <c:pt idx="1792">
                        <c:v>1.0121000000000001E-10</c:v>
                      </c:pt>
                      <c:pt idx="1793">
                        <c:v>1.0121000000000001E-10</c:v>
                      </c:pt>
                      <c:pt idx="1794">
                        <c:v>1.09002E-10</c:v>
                      </c:pt>
                      <c:pt idx="1795">
                        <c:v>1.09002E-10</c:v>
                      </c:pt>
                      <c:pt idx="1796">
                        <c:v>9.9591700000000001E-11</c:v>
                      </c:pt>
                      <c:pt idx="1797">
                        <c:v>9.9591700000000001E-11</c:v>
                      </c:pt>
                      <c:pt idx="1798">
                        <c:v>1.0063000000000001E-10</c:v>
                      </c:pt>
                      <c:pt idx="1799">
                        <c:v>1.0063000000000001E-10</c:v>
                      </c:pt>
                      <c:pt idx="1800">
                        <c:v>9.8329400000000001E-11</c:v>
                      </c:pt>
                      <c:pt idx="1801">
                        <c:v>9.8329400000000001E-11</c:v>
                      </c:pt>
                      <c:pt idx="1802">
                        <c:v>9.6971399999999996E-11</c:v>
                      </c:pt>
                      <c:pt idx="1803">
                        <c:v>9.6971399999999996E-11</c:v>
                      </c:pt>
                      <c:pt idx="1804">
                        <c:v>9.6418799999999994E-11</c:v>
                      </c:pt>
                      <c:pt idx="1805">
                        <c:v>9.6418799999999994E-11</c:v>
                      </c:pt>
                      <c:pt idx="1806">
                        <c:v>9.51461E-11</c:v>
                      </c:pt>
                      <c:pt idx="1807">
                        <c:v>9.51461E-11</c:v>
                      </c:pt>
                      <c:pt idx="1808">
                        <c:v>1.01219E-10</c:v>
                      </c:pt>
                      <c:pt idx="1809">
                        <c:v>1.01219E-10</c:v>
                      </c:pt>
                      <c:pt idx="1810">
                        <c:v>1.02772E-10</c:v>
                      </c:pt>
                      <c:pt idx="1811">
                        <c:v>1.02772E-10</c:v>
                      </c:pt>
                      <c:pt idx="1812">
                        <c:v>9.8516499999999995E-11</c:v>
                      </c:pt>
                      <c:pt idx="1813">
                        <c:v>9.8516499999999995E-11</c:v>
                      </c:pt>
                      <c:pt idx="1814">
                        <c:v>9.8668499999999994E-11</c:v>
                      </c:pt>
                      <c:pt idx="1815">
                        <c:v>9.8668499999999994E-11</c:v>
                      </c:pt>
                      <c:pt idx="1816">
                        <c:v>9.7770200000000001E-11</c:v>
                      </c:pt>
                      <c:pt idx="1817">
                        <c:v>9.7770200000000001E-11</c:v>
                      </c:pt>
                      <c:pt idx="1818">
                        <c:v>9.8115200000000001E-11</c:v>
                      </c:pt>
                      <c:pt idx="1819">
                        <c:v>9.8115200000000001E-11</c:v>
                      </c:pt>
                      <c:pt idx="1820">
                        <c:v>1.00421E-10</c:v>
                      </c:pt>
                      <c:pt idx="1821">
                        <c:v>1.00421E-10</c:v>
                      </c:pt>
                      <c:pt idx="1822">
                        <c:v>9.7120899999999999E-11</c:v>
                      </c:pt>
                      <c:pt idx="1823">
                        <c:v>9.7120899999999999E-11</c:v>
                      </c:pt>
                      <c:pt idx="1824">
                        <c:v>9.8601899999999999E-11</c:v>
                      </c:pt>
                      <c:pt idx="1825">
                        <c:v>9.8601899999999999E-11</c:v>
                      </c:pt>
                      <c:pt idx="1826">
                        <c:v>1.01518E-10</c:v>
                      </c:pt>
                      <c:pt idx="1827">
                        <c:v>1.01518E-10</c:v>
                      </c:pt>
                      <c:pt idx="1828">
                        <c:v>9.9622800000000002E-11</c:v>
                      </c:pt>
                      <c:pt idx="1829">
                        <c:v>9.9622800000000002E-11</c:v>
                      </c:pt>
                      <c:pt idx="1830">
                        <c:v>9.4485399999999996E-11</c:v>
                      </c:pt>
                      <c:pt idx="1831">
                        <c:v>9.4485399999999996E-11</c:v>
                      </c:pt>
                      <c:pt idx="1832">
                        <c:v>9.6910800000000001E-11</c:v>
                      </c:pt>
                      <c:pt idx="1833">
                        <c:v>9.6910800000000001E-11</c:v>
                      </c:pt>
                      <c:pt idx="1834">
                        <c:v>1.01618E-10</c:v>
                      </c:pt>
                      <c:pt idx="1835">
                        <c:v>1.01618E-10</c:v>
                      </c:pt>
                      <c:pt idx="1836">
                        <c:v>9.6811600000000006E-11</c:v>
                      </c:pt>
                      <c:pt idx="1837">
                        <c:v>9.6811600000000006E-11</c:v>
                      </c:pt>
                      <c:pt idx="1838">
                        <c:v>9.9394300000000006E-11</c:v>
                      </c:pt>
                      <c:pt idx="1839">
                        <c:v>9.9394300000000006E-11</c:v>
                      </c:pt>
                      <c:pt idx="1840">
                        <c:v>9.8831200000000004E-11</c:v>
                      </c:pt>
                      <c:pt idx="1841">
                        <c:v>9.8831200000000004E-11</c:v>
                      </c:pt>
                      <c:pt idx="1842">
                        <c:v>1.03207E-10</c:v>
                      </c:pt>
                      <c:pt idx="1843">
                        <c:v>1.03207E-10</c:v>
                      </c:pt>
                      <c:pt idx="1844">
                        <c:v>9.9135200000000001E-11</c:v>
                      </c:pt>
                      <c:pt idx="1845">
                        <c:v>9.9135200000000001E-11</c:v>
                      </c:pt>
                      <c:pt idx="1846">
                        <c:v>9.8005700000000005E-11</c:v>
                      </c:pt>
                      <c:pt idx="1847">
                        <c:v>9.8005700000000005E-11</c:v>
                      </c:pt>
                      <c:pt idx="1848">
                        <c:v>9.7728999999999999E-11</c:v>
                      </c:pt>
                      <c:pt idx="1849">
                        <c:v>9.7728999999999999E-11</c:v>
                      </c:pt>
                      <c:pt idx="1850">
                        <c:v>9.4992000000000004E-11</c:v>
                      </c:pt>
                      <c:pt idx="1851">
                        <c:v>9.4992000000000004E-11</c:v>
                      </c:pt>
                      <c:pt idx="1852">
                        <c:v>9.8639900000000002E-11</c:v>
                      </c:pt>
                      <c:pt idx="1853">
                        <c:v>9.8639900000000002E-11</c:v>
                      </c:pt>
                      <c:pt idx="1854">
                        <c:v>9.7163499999999995E-11</c:v>
                      </c:pt>
                      <c:pt idx="1855">
                        <c:v>9.7163499999999995E-11</c:v>
                      </c:pt>
                      <c:pt idx="1856">
                        <c:v>9.3896900000000001E-11</c:v>
                      </c:pt>
                      <c:pt idx="1857">
                        <c:v>9.3896900000000001E-11</c:v>
                      </c:pt>
                      <c:pt idx="1858">
                        <c:v>1.01903E-10</c:v>
                      </c:pt>
                      <c:pt idx="1859">
                        <c:v>1.01903E-10</c:v>
                      </c:pt>
                      <c:pt idx="1860">
                        <c:v>9.3016599999999994E-11</c:v>
                      </c:pt>
                      <c:pt idx="1861">
                        <c:v>9.3016599999999994E-11</c:v>
                      </c:pt>
                      <c:pt idx="1862">
                        <c:v>9.7866799999999995E-11</c:v>
                      </c:pt>
                      <c:pt idx="1863">
                        <c:v>9.7866799999999995E-11</c:v>
                      </c:pt>
                      <c:pt idx="1864">
                        <c:v>9.5025200000000002E-11</c:v>
                      </c:pt>
                      <c:pt idx="1865">
                        <c:v>9.5025200000000002E-11</c:v>
                      </c:pt>
                      <c:pt idx="1866">
                        <c:v>9.9053399999999995E-11</c:v>
                      </c:pt>
                      <c:pt idx="1867">
                        <c:v>9.9053399999999995E-11</c:v>
                      </c:pt>
                      <c:pt idx="1868">
                        <c:v>9.7755099999999996E-11</c:v>
                      </c:pt>
                      <c:pt idx="1869">
                        <c:v>9.7755099999999996E-11</c:v>
                      </c:pt>
                      <c:pt idx="1870">
                        <c:v>9.3116200000000001E-11</c:v>
                      </c:pt>
                      <c:pt idx="1871">
                        <c:v>9.3116200000000001E-11</c:v>
                      </c:pt>
                      <c:pt idx="1872">
                        <c:v>9.3198199999999994E-11</c:v>
                      </c:pt>
                      <c:pt idx="1873">
                        <c:v>9.3198199999999994E-11</c:v>
                      </c:pt>
                      <c:pt idx="1874">
                        <c:v>9.3950600000000006E-11</c:v>
                      </c:pt>
                      <c:pt idx="1875">
                        <c:v>9.3950600000000006E-11</c:v>
                      </c:pt>
                      <c:pt idx="1876">
                        <c:v>9.4871599999999997E-11</c:v>
                      </c:pt>
                      <c:pt idx="1877">
                        <c:v>9.4871599999999997E-11</c:v>
                      </c:pt>
                      <c:pt idx="1878">
                        <c:v>1.00251E-10</c:v>
                      </c:pt>
                      <c:pt idx="1879">
                        <c:v>1.00251E-10</c:v>
                      </c:pt>
                      <c:pt idx="1880">
                        <c:v>9.8181799999999996E-11</c:v>
                      </c:pt>
                      <c:pt idx="1881">
                        <c:v>9.8181799999999996E-11</c:v>
                      </c:pt>
                      <c:pt idx="1882">
                        <c:v>9.6441700000000004E-11</c:v>
                      </c:pt>
                      <c:pt idx="1883">
                        <c:v>9.6441700000000004E-11</c:v>
                      </c:pt>
                      <c:pt idx="1884">
                        <c:v>9.2175699999999998E-11</c:v>
                      </c:pt>
                      <c:pt idx="1885">
                        <c:v>9.2175699999999998E-11</c:v>
                      </c:pt>
                      <c:pt idx="1886">
                        <c:v>9.2764600000000004E-11</c:v>
                      </c:pt>
                      <c:pt idx="1887">
                        <c:v>9.2764600000000004E-11</c:v>
                      </c:pt>
                      <c:pt idx="1888">
                        <c:v>9.7598399999999998E-11</c:v>
                      </c:pt>
                      <c:pt idx="1889">
                        <c:v>9.7598399999999998E-11</c:v>
                      </c:pt>
                      <c:pt idx="1890">
                        <c:v>9.4291E-11</c:v>
                      </c:pt>
                      <c:pt idx="1891">
                        <c:v>9.4291E-11</c:v>
                      </c:pt>
                      <c:pt idx="1892">
                        <c:v>9.0691499999999999E-11</c:v>
                      </c:pt>
                      <c:pt idx="1893">
                        <c:v>9.0691499999999999E-11</c:v>
                      </c:pt>
                      <c:pt idx="1894">
                        <c:v>9.4630900000000003E-11</c:v>
                      </c:pt>
                      <c:pt idx="1895">
                        <c:v>9.4630900000000003E-11</c:v>
                      </c:pt>
                      <c:pt idx="1896">
                        <c:v>9.4141299999999998E-11</c:v>
                      </c:pt>
                      <c:pt idx="1897">
                        <c:v>9.4141299999999998E-11</c:v>
                      </c:pt>
                      <c:pt idx="1898">
                        <c:v>9.5964200000000005E-11</c:v>
                      </c:pt>
                      <c:pt idx="1899">
                        <c:v>9.5964200000000005E-11</c:v>
                      </c:pt>
                      <c:pt idx="1900">
                        <c:v>9.7840899999999998E-11</c:v>
                      </c:pt>
                      <c:pt idx="1901">
                        <c:v>9.7840899999999998E-11</c:v>
                      </c:pt>
                      <c:pt idx="1902">
                        <c:v>9.6171700000000001E-11</c:v>
                      </c:pt>
                      <c:pt idx="1903">
                        <c:v>9.6171700000000001E-11</c:v>
                      </c:pt>
                      <c:pt idx="1904">
                        <c:v>9.0717199999999997E-11</c:v>
                      </c:pt>
                      <c:pt idx="1905">
                        <c:v>9.0717199999999997E-11</c:v>
                      </c:pt>
                      <c:pt idx="1906">
                        <c:v>9.7832400000000002E-11</c:v>
                      </c:pt>
                      <c:pt idx="1907">
                        <c:v>9.7832400000000002E-11</c:v>
                      </c:pt>
                      <c:pt idx="1908">
                        <c:v>9.6610200000000002E-11</c:v>
                      </c:pt>
                      <c:pt idx="1909">
                        <c:v>9.6610200000000002E-11</c:v>
                      </c:pt>
                      <c:pt idx="1910">
                        <c:v>9.1478199999999998E-11</c:v>
                      </c:pt>
                      <c:pt idx="1911">
                        <c:v>9.1478199999999998E-11</c:v>
                      </c:pt>
                      <c:pt idx="1912">
                        <c:v>9.1502900000000001E-11</c:v>
                      </c:pt>
                      <c:pt idx="1913">
                        <c:v>9.1502900000000001E-11</c:v>
                      </c:pt>
                      <c:pt idx="1914">
                        <c:v>9.2468700000000004E-11</c:v>
                      </c:pt>
                      <c:pt idx="1915">
                        <c:v>9.2468700000000004E-11</c:v>
                      </c:pt>
                      <c:pt idx="1916">
                        <c:v>1.04348E-10</c:v>
                      </c:pt>
                      <c:pt idx="1917">
                        <c:v>1.04348E-10</c:v>
                      </c:pt>
                      <c:pt idx="1918">
                        <c:v>1.12947E-10</c:v>
                      </c:pt>
                      <c:pt idx="1919">
                        <c:v>1.12947E-10</c:v>
                      </c:pt>
                      <c:pt idx="1920">
                        <c:v>9.12756E-11</c:v>
                      </c:pt>
                      <c:pt idx="1921">
                        <c:v>9.12756E-11</c:v>
                      </c:pt>
                      <c:pt idx="1922">
                        <c:v>9.5054000000000006E-11</c:v>
                      </c:pt>
                      <c:pt idx="1923">
                        <c:v>9.5054000000000006E-11</c:v>
                      </c:pt>
                      <c:pt idx="1924">
                        <c:v>9.5223100000000001E-11</c:v>
                      </c:pt>
                      <c:pt idx="1925">
                        <c:v>9.5223100000000001E-11</c:v>
                      </c:pt>
                      <c:pt idx="1926">
                        <c:v>9.6341300000000001E-11</c:v>
                      </c:pt>
                      <c:pt idx="1927">
                        <c:v>9.6341300000000001E-11</c:v>
                      </c:pt>
                      <c:pt idx="1928">
                        <c:v>9.3802400000000004E-11</c:v>
                      </c:pt>
                      <c:pt idx="1929">
                        <c:v>9.3802400000000004E-11</c:v>
                      </c:pt>
                      <c:pt idx="1930">
                        <c:v>9.0377900000000005E-11</c:v>
                      </c:pt>
                      <c:pt idx="1931">
                        <c:v>9.0377900000000005E-11</c:v>
                      </c:pt>
                      <c:pt idx="1932">
                        <c:v>1.16252E-10</c:v>
                      </c:pt>
                      <c:pt idx="1933">
                        <c:v>1.16252E-10</c:v>
                      </c:pt>
                      <c:pt idx="1934">
                        <c:v>8.8423600000000001E-11</c:v>
                      </c:pt>
                      <c:pt idx="1935">
                        <c:v>8.8423600000000001E-11</c:v>
                      </c:pt>
                      <c:pt idx="1936">
                        <c:v>9.2592400000000003E-11</c:v>
                      </c:pt>
                      <c:pt idx="1937">
                        <c:v>9.2592400000000003E-11</c:v>
                      </c:pt>
                      <c:pt idx="1938">
                        <c:v>9.4231400000000001E-11</c:v>
                      </c:pt>
                      <c:pt idx="1939">
                        <c:v>9.4231400000000001E-11</c:v>
                      </c:pt>
                      <c:pt idx="1940">
                        <c:v>9.6968799999999995E-11</c:v>
                      </c:pt>
                      <c:pt idx="1941">
                        <c:v>9.6968799999999995E-11</c:v>
                      </c:pt>
                      <c:pt idx="1942">
                        <c:v>9.0808699999999994E-11</c:v>
                      </c:pt>
                      <c:pt idx="1943">
                        <c:v>9.0808699999999994E-11</c:v>
                      </c:pt>
                      <c:pt idx="1944">
                        <c:v>9.3540699999999998E-11</c:v>
                      </c:pt>
                      <c:pt idx="1945">
                        <c:v>9.3540699999999998E-11</c:v>
                      </c:pt>
                      <c:pt idx="1946">
                        <c:v>9.5640899999999995E-11</c:v>
                      </c:pt>
                      <c:pt idx="1947">
                        <c:v>9.5640899999999995E-11</c:v>
                      </c:pt>
                      <c:pt idx="1948">
                        <c:v>9.3497500000000005E-11</c:v>
                      </c:pt>
                      <c:pt idx="1949">
                        <c:v>9.3497500000000005E-11</c:v>
                      </c:pt>
                      <c:pt idx="1950">
                        <c:v>9.2198999999999994E-11</c:v>
                      </c:pt>
                      <c:pt idx="1951">
                        <c:v>9.2198999999999994E-11</c:v>
                      </c:pt>
                      <c:pt idx="1952">
                        <c:v>8.9899100000000005E-11</c:v>
                      </c:pt>
                      <c:pt idx="1953">
                        <c:v>8.9899100000000005E-11</c:v>
                      </c:pt>
                      <c:pt idx="1954">
                        <c:v>8.8977700000000003E-11</c:v>
                      </c:pt>
                      <c:pt idx="1955">
                        <c:v>8.8977700000000003E-11</c:v>
                      </c:pt>
                      <c:pt idx="1956">
                        <c:v>8.8130100000000003E-11</c:v>
                      </c:pt>
                      <c:pt idx="1957">
                        <c:v>8.8130100000000003E-11</c:v>
                      </c:pt>
                      <c:pt idx="1958">
                        <c:v>9.6465799999999996E-11</c:v>
                      </c:pt>
                      <c:pt idx="1959">
                        <c:v>9.6465799999999996E-11</c:v>
                      </c:pt>
                      <c:pt idx="1960">
                        <c:v>9.2364100000000006E-11</c:v>
                      </c:pt>
                      <c:pt idx="1961">
                        <c:v>9.2364100000000006E-11</c:v>
                      </c:pt>
                      <c:pt idx="1962">
                        <c:v>9.4647299999999996E-11</c:v>
                      </c:pt>
                      <c:pt idx="1963">
                        <c:v>9.4647299999999996E-11</c:v>
                      </c:pt>
                      <c:pt idx="1964">
                        <c:v>9.5351499999999999E-11</c:v>
                      </c:pt>
                      <c:pt idx="1965">
                        <c:v>9.5351499999999999E-11</c:v>
                      </c:pt>
                      <c:pt idx="1966">
                        <c:v>9.0598500000000003E-11</c:v>
                      </c:pt>
                      <c:pt idx="1967">
                        <c:v>9.0598500000000003E-11</c:v>
                      </c:pt>
                      <c:pt idx="1968">
                        <c:v>9.1004099999999998E-11</c:v>
                      </c:pt>
                      <c:pt idx="1969">
                        <c:v>9.1004099999999998E-11</c:v>
                      </c:pt>
                      <c:pt idx="1970">
                        <c:v>9.3345799999999998E-11</c:v>
                      </c:pt>
                      <c:pt idx="1971">
                        <c:v>9.3345799999999998E-11</c:v>
                      </c:pt>
                      <c:pt idx="1972">
                        <c:v>9.3698699999999996E-11</c:v>
                      </c:pt>
                      <c:pt idx="1973">
                        <c:v>9.3698699999999996E-11</c:v>
                      </c:pt>
                      <c:pt idx="1974">
                        <c:v>9.1561000000000001E-11</c:v>
                      </c:pt>
                      <c:pt idx="1975">
                        <c:v>9.1561000000000001E-11</c:v>
                      </c:pt>
                      <c:pt idx="1976">
                        <c:v>9.0877799999999997E-11</c:v>
                      </c:pt>
                      <c:pt idx="1977">
                        <c:v>9.0877799999999997E-11</c:v>
                      </c:pt>
                      <c:pt idx="1978">
                        <c:v>9.0148299999999995E-11</c:v>
                      </c:pt>
                      <c:pt idx="1979">
                        <c:v>9.0148299999999995E-11</c:v>
                      </c:pt>
                      <c:pt idx="1980">
                        <c:v>8.8558300000000003E-11</c:v>
                      </c:pt>
                      <c:pt idx="1981">
                        <c:v>8.8558300000000003E-11</c:v>
                      </c:pt>
                      <c:pt idx="1982">
                        <c:v>8.7403499999999994E-11</c:v>
                      </c:pt>
                      <c:pt idx="1983">
                        <c:v>8.7403499999999994E-11</c:v>
                      </c:pt>
                      <c:pt idx="1984">
                        <c:v>9.1904300000000001E-11</c:v>
                      </c:pt>
                      <c:pt idx="1985">
                        <c:v>9.1904300000000001E-11</c:v>
                      </c:pt>
                      <c:pt idx="1986">
                        <c:v>8.9191100000000006E-11</c:v>
                      </c:pt>
                      <c:pt idx="1987">
                        <c:v>8.9191100000000006E-11</c:v>
                      </c:pt>
                      <c:pt idx="1988">
                        <c:v>9.5642500000000001E-11</c:v>
                      </c:pt>
                      <c:pt idx="1989">
                        <c:v>9.5642500000000001E-11</c:v>
                      </c:pt>
                      <c:pt idx="1990">
                        <c:v>8.7696599999999994E-11</c:v>
                      </c:pt>
                      <c:pt idx="1991">
                        <c:v>8.7696599999999994E-11</c:v>
                      </c:pt>
                      <c:pt idx="1992">
                        <c:v>8.8200900000000006E-11</c:v>
                      </c:pt>
                      <c:pt idx="1993">
                        <c:v>8.8200900000000006E-11</c:v>
                      </c:pt>
                      <c:pt idx="1994">
                        <c:v>9.0782700000000003E-11</c:v>
                      </c:pt>
                      <c:pt idx="1995">
                        <c:v>9.0782700000000003E-11</c:v>
                      </c:pt>
                      <c:pt idx="1996">
                        <c:v>9.2911900000000004E-11</c:v>
                      </c:pt>
                      <c:pt idx="1997">
                        <c:v>9.2911900000000004E-11</c:v>
                      </c:pt>
                      <c:pt idx="1998">
                        <c:v>9.1200099999999999E-11</c:v>
                      </c:pt>
                      <c:pt idx="1999">
                        <c:v>9.1200099999999999E-11</c:v>
                      </c:pt>
                      <c:pt idx="2000">
                        <c:v>9.4599099999999999E-11</c:v>
                      </c:pt>
                      <c:pt idx="2001">
                        <c:v>9.4599099999999999E-11</c:v>
                      </c:pt>
                      <c:pt idx="2002">
                        <c:v>8.7989700000000006E-11</c:v>
                      </c:pt>
                      <c:pt idx="2003">
                        <c:v>8.7989700000000006E-11</c:v>
                      </c:pt>
                      <c:pt idx="2004">
                        <c:v>8.6774800000000006E-11</c:v>
                      </c:pt>
                      <c:pt idx="2005">
                        <c:v>8.6774800000000006E-11</c:v>
                      </c:pt>
                      <c:pt idx="2006">
                        <c:v>8.9451499999999999E-11</c:v>
                      </c:pt>
                      <c:pt idx="2007">
                        <c:v>8.9451499999999999E-11</c:v>
                      </c:pt>
                      <c:pt idx="2008">
                        <c:v>8.6456399999999994E-11</c:v>
                      </c:pt>
                      <c:pt idx="2009">
                        <c:v>8.6456399999999994E-11</c:v>
                      </c:pt>
                      <c:pt idx="2010">
                        <c:v>9.1439700000000004E-11</c:v>
                      </c:pt>
                      <c:pt idx="2011">
                        <c:v>9.1439700000000004E-11</c:v>
                      </c:pt>
                      <c:pt idx="2012">
                        <c:v>8.8148899999999999E-11</c:v>
                      </c:pt>
                      <c:pt idx="2013">
                        <c:v>8.8148899999999999E-11</c:v>
                      </c:pt>
                      <c:pt idx="2014">
                        <c:v>9.0038900000000005E-11</c:v>
                      </c:pt>
                      <c:pt idx="2015">
                        <c:v>9.0038900000000005E-11</c:v>
                      </c:pt>
                      <c:pt idx="2016">
                        <c:v>8.5902199999999999E-11</c:v>
                      </c:pt>
                      <c:pt idx="2017">
                        <c:v>8.5902199999999999E-11</c:v>
                      </c:pt>
                      <c:pt idx="2018">
                        <c:v>8.7785500000000002E-11</c:v>
                      </c:pt>
                      <c:pt idx="2019">
                        <c:v>8.7785500000000002E-11</c:v>
                      </c:pt>
                      <c:pt idx="2020">
                        <c:v>8.9835299999999998E-11</c:v>
                      </c:pt>
                      <c:pt idx="2021">
                        <c:v>8.9835299999999998E-11</c:v>
                      </c:pt>
                      <c:pt idx="2022">
                        <c:v>9.0647499999999996E-11</c:v>
                      </c:pt>
                      <c:pt idx="2023">
                        <c:v>9.0647499999999996E-11</c:v>
                      </c:pt>
                      <c:pt idx="2024">
                        <c:v>8.7405499999999999E-11</c:v>
                      </c:pt>
                      <c:pt idx="2025">
                        <c:v>8.7405499999999999E-11</c:v>
                      </c:pt>
                      <c:pt idx="2026">
                        <c:v>9.2012499999999996E-11</c:v>
                      </c:pt>
                      <c:pt idx="2027">
                        <c:v>9.2012499999999996E-11</c:v>
                      </c:pt>
                      <c:pt idx="2028">
                        <c:v>9.1155400000000006E-11</c:v>
                      </c:pt>
                      <c:pt idx="2029">
                        <c:v>9.1155400000000006E-11</c:v>
                      </c:pt>
                      <c:pt idx="2030">
                        <c:v>8.9481000000000006E-11</c:v>
                      </c:pt>
                      <c:pt idx="2031">
                        <c:v>8.9481000000000006E-11</c:v>
                      </c:pt>
                      <c:pt idx="2032">
                        <c:v>8.8840799999999997E-11</c:v>
                      </c:pt>
                      <c:pt idx="2033">
                        <c:v>8.8840799999999997E-11</c:v>
                      </c:pt>
                      <c:pt idx="2034">
                        <c:v>1.03022E-10</c:v>
                      </c:pt>
                      <c:pt idx="2035">
                        <c:v>1.03022E-10</c:v>
                      </c:pt>
                      <c:pt idx="2036">
                        <c:v>9.2748100000000005E-11</c:v>
                      </c:pt>
                      <c:pt idx="2037">
                        <c:v>9.2748100000000005E-11</c:v>
                      </c:pt>
                      <c:pt idx="2038">
                        <c:v>8.8947900000000003E-11</c:v>
                      </c:pt>
                      <c:pt idx="2039">
                        <c:v>8.8947900000000003E-11</c:v>
                      </c:pt>
                      <c:pt idx="2040">
                        <c:v>8.7563699999999996E-11</c:v>
                      </c:pt>
                      <c:pt idx="2041">
                        <c:v>8.7563699999999996E-11</c:v>
                      </c:pt>
                      <c:pt idx="2042">
                        <c:v>9.1922100000000001E-11</c:v>
                      </c:pt>
                      <c:pt idx="2043">
                        <c:v>9.1922100000000001E-11</c:v>
                      </c:pt>
                      <c:pt idx="2044">
                        <c:v>8.6854900000000001E-11</c:v>
                      </c:pt>
                      <c:pt idx="2045">
                        <c:v>8.6854900000000001E-11</c:v>
                      </c:pt>
                      <c:pt idx="2046">
                        <c:v>8.8280400000000003E-11</c:v>
                      </c:pt>
                      <c:pt idx="2047">
                        <c:v>8.8280400000000003E-11</c:v>
                      </c:pt>
                      <c:pt idx="2048">
                        <c:v>8.6209500000000001E-11</c:v>
                      </c:pt>
                      <c:pt idx="2049">
                        <c:v>8.6209500000000001E-11</c:v>
                      </c:pt>
                      <c:pt idx="2050">
                        <c:v>8.6796299999999997E-11</c:v>
                      </c:pt>
                      <c:pt idx="2051">
                        <c:v>8.6796299999999997E-11</c:v>
                      </c:pt>
                      <c:pt idx="2052">
                        <c:v>8.8525999999999995E-11</c:v>
                      </c:pt>
                      <c:pt idx="2053">
                        <c:v>8.8525999999999995E-11</c:v>
                      </c:pt>
                      <c:pt idx="2054">
                        <c:v>9.0985300000000002E-11</c:v>
                      </c:pt>
                      <c:pt idx="2055">
                        <c:v>9.0985300000000002E-11</c:v>
                      </c:pt>
                      <c:pt idx="2056">
                        <c:v>8.6910900000000003E-11</c:v>
                      </c:pt>
                      <c:pt idx="2057">
                        <c:v>8.6910900000000003E-11</c:v>
                      </c:pt>
                      <c:pt idx="2058">
                        <c:v>8.9744599999999998E-11</c:v>
                      </c:pt>
                      <c:pt idx="2059">
                        <c:v>8.9744599999999998E-11</c:v>
                      </c:pt>
                      <c:pt idx="2060">
                        <c:v>8.5548999999999996E-11</c:v>
                      </c:pt>
                      <c:pt idx="2061">
                        <c:v>8.5548999999999996E-11</c:v>
                      </c:pt>
                      <c:pt idx="2062">
                        <c:v>8.6950400000000006E-11</c:v>
                      </c:pt>
                      <c:pt idx="2063">
                        <c:v>8.6950400000000006E-11</c:v>
                      </c:pt>
                      <c:pt idx="2064">
                        <c:v>8.4961200000000004E-11</c:v>
                      </c:pt>
                      <c:pt idx="2065">
                        <c:v>8.4961200000000004E-11</c:v>
                      </c:pt>
                      <c:pt idx="2066">
                        <c:v>9.0162800000000003E-11</c:v>
                      </c:pt>
                      <c:pt idx="2067">
                        <c:v>9.0162800000000003E-11</c:v>
                      </c:pt>
                      <c:pt idx="2068">
                        <c:v>8.9053200000000004E-11</c:v>
                      </c:pt>
                      <c:pt idx="2069">
                        <c:v>8.9053200000000004E-11</c:v>
                      </c:pt>
                      <c:pt idx="2070">
                        <c:v>8.9966099999999998E-11</c:v>
                      </c:pt>
                      <c:pt idx="2071">
                        <c:v>8.9966099999999998E-11</c:v>
                      </c:pt>
                      <c:pt idx="2072">
                        <c:v>8.6157799999999999E-11</c:v>
                      </c:pt>
                      <c:pt idx="2073">
                        <c:v>8.6157799999999999E-11</c:v>
                      </c:pt>
                      <c:pt idx="2074">
                        <c:v>8.9306099999999997E-11</c:v>
                      </c:pt>
                      <c:pt idx="2075">
                        <c:v>8.9306099999999997E-11</c:v>
                      </c:pt>
                      <c:pt idx="2076">
                        <c:v>8.2090599999999995E-11</c:v>
                      </c:pt>
                      <c:pt idx="2077">
                        <c:v>8.2090599999999995E-11</c:v>
                      </c:pt>
                      <c:pt idx="2078">
                        <c:v>9.9049300000000006E-11</c:v>
                      </c:pt>
                      <c:pt idx="2079">
                        <c:v>9.9049300000000006E-11</c:v>
                      </c:pt>
                      <c:pt idx="2080">
                        <c:v>8.8088599999999996E-11</c:v>
                      </c:pt>
                      <c:pt idx="2081">
                        <c:v>8.8088599999999996E-11</c:v>
                      </c:pt>
                      <c:pt idx="2082">
                        <c:v>8.3994600000000005E-11</c:v>
                      </c:pt>
                      <c:pt idx="2083">
                        <c:v>8.3994600000000005E-11</c:v>
                      </c:pt>
                      <c:pt idx="2084">
                        <c:v>8.8159300000000005E-11</c:v>
                      </c:pt>
                      <c:pt idx="2085">
                        <c:v>8.8159300000000005E-11</c:v>
                      </c:pt>
                      <c:pt idx="2086">
                        <c:v>8.3636799999999996E-11</c:v>
                      </c:pt>
                      <c:pt idx="2087">
                        <c:v>8.3636799999999996E-11</c:v>
                      </c:pt>
                      <c:pt idx="2088">
                        <c:v>8.8202899999999997E-11</c:v>
                      </c:pt>
                      <c:pt idx="2089">
                        <c:v>8.8202899999999997E-11</c:v>
                      </c:pt>
                      <c:pt idx="2090">
                        <c:v>9.0529900000000003E-11</c:v>
                      </c:pt>
                      <c:pt idx="2091">
                        <c:v>9.0529900000000003E-11</c:v>
                      </c:pt>
                      <c:pt idx="2092">
                        <c:v>8.3735899999999998E-11</c:v>
                      </c:pt>
                      <c:pt idx="2093">
                        <c:v>8.3735899999999998E-11</c:v>
                      </c:pt>
                      <c:pt idx="2094">
                        <c:v>8.6229799999999997E-11</c:v>
                      </c:pt>
                      <c:pt idx="2095">
                        <c:v>8.6229799999999997E-11</c:v>
                      </c:pt>
                      <c:pt idx="2096">
                        <c:v>8.0364700000000006E-11</c:v>
                      </c:pt>
                      <c:pt idx="2097">
                        <c:v>8.0364700000000006E-11</c:v>
                      </c:pt>
                      <c:pt idx="2098">
                        <c:v>8.7288399999999997E-11</c:v>
                      </c:pt>
                      <c:pt idx="2099">
                        <c:v>8.7288399999999997E-11</c:v>
                      </c:pt>
                      <c:pt idx="2100">
                        <c:v>8.2599800000000005E-11</c:v>
                      </c:pt>
                      <c:pt idx="2101">
                        <c:v>8.2599800000000005E-11</c:v>
                      </c:pt>
                      <c:pt idx="2102">
                        <c:v>8.97367E-11</c:v>
                      </c:pt>
                      <c:pt idx="2103">
                        <c:v>8.97367E-11</c:v>
                      </c:pt>
                      <c:pt idx="2104">
                        <c:v>8.5460199999999994E-11</c:v>
                      </c:pt>
                      <c:pt idx="2105">
                        <c:v>8.5460199999999994E-11</c:v>
                      </c:pt>
                      <c:pt idx="2106">
                        <c:v>8.7438200000000005E-11</c:v>
                      </c:pt>
                      <c:pt idx="2107">
                        <c:v>8.7438200000000005E-11</c:v>
                      </c:pt>
                      <c:pt idx="2108">
                        <c:v>8.6618299999999995E-11</c:v>
                      </c:pt>
                      <c:pt idx="2109">
                        <c:v>8.6618299999999995E-11</c:v>
                      </c:pt>
                      <c:pt idx="2110">
                        <c:v>8.4535199999999995E-11</c:v>
                      </c:pt>
                      <c:pt idx="2111">
                        <c:v>8.4535199999999995E-11</c:v>
                      </c:pt>
                      <c:pt idx="2112">
                        <c:v>8.3926099999999999E-11</c:v>
                      </c:pt>
                      <c:pt idx="2113">
                        <c:v>8.3926099999999999E-11</c:v>
                      </c:pt>
                      <c:pt idx="2114">
                        <c:v>8.4961800000000002E-11</c:v>
                      </c:pt>
                      <c:pt idx="2115">
                        <c:v>8.4961800000000002E-11</c:v>
                      </c:pt>
                      <c:pt idx="2116">
                        <c:v>8.7667200000000005E-11</c:v>
                      </c:pt>
                      <c:pt idx="2117">
                        <c:v>8.7667200000000005E-11</c:v>
                      </c:pt>
                      <c:pt idx="2118">
                        <c:v>8.3198499999999995E-11</c:v>
                      </c:pt>
                      <c:pt idx="2119">
                        <c:v>8.3198499999999995E-11</c:v>
                      </c:pt>
                      <c:pt idx="2120">
                        <c:v>8.75584E-11</c:v>
                      </c:pt>
                      <c:pt idx="2121">
                        <c:v>8.75584E-11</c:v>
                      </c:pt>
                      <c:pt idx="2122">
                        <c:v>8.1868800000000003E-11</c:v>
                      </c:pt>
                      <c:pt idx="2123">
                        <c:v>8.1868800000000003E-11</c:v>
                      </c:pt>
                      <c:pt idx="2124">
                        <c:v>8.6785900000000003E-11</c:v>
                      </c:pt>
                      <c:pt idx="2125">
                        <c:v>8.6785900000000003E-11</c:v>
                      </c:pt>
                      <c:pt idx="2126">
                        <c:v>8.9531600000000006E-11</c:v>
                      </c:pt>
                      <c:pt idx="2127">
                        <c:v>8.9531600000000006E-11</c:v>
                      </c:pt>
                      <c:pt idx="2128">
                        <c:v>8.6703600000000005E-11</c:v>
                      </c:pt>
                      <c:pt idx="2129">
                        <c:v>8.6703600000000005E-11</c:v>
                      </c:pt>
                      <c:pt idx="2130">
                        <c:v>8.3769000000000003E-11</c:v>
                      </c:pt>
                      <c:pt idx="2131">
                        <c:v>8.3769000000000003E-11</c:v>
                      </c:pt>
                      <c:pt idx="2132">
                        <c:v>8.1463699999999999E-11</c:v>
                      </c:pt>
                      <c:pt idx="2133">
                        <c:v>8.1463699999999999E-11</c:v>
                      </c:pt>
                      <c:pt idx="2134">
                        <c:v>8.4245200000000001E-11</c:v>
                      </c:pt>
                      <c:pt idx="2135">
                        <c:v>8.4245200000000001E-11</c:v>
                      </c:pt>
                      <c:pt idx="2136">
                        <c:v>8.3714599999999994E-11</c:v>
                      </c:pt>
                      <c:pt idx="2137">
                        <c:v>8.3714599999999994E-11</c:v>
                      </c:pt>
                      <c:pt idx="2138">
                        <c:v>8.6261099999999996E-11</c:v>
                      </c:pt>
                      <c:pt idx="2139">
                        <c:v>8.6261099999999996E-11</c:v>
                      </c:pt>
                      <c:pt idx="2140">
                        <c:v>8.7447299999999998E-11</c:v>
                      </c:pt>
                      <c:pt idx="2141">
                        <c:v>8.7447299999999998E-11</c:v>
                      </c:pt>
                      <c:pt idx="2142">
                        <c:v>8.7194200000000006E-11</c:v>
                      </c:pt>
                      <c:pt idx="2143">
                        <c:v>8.7194200000000006E-11</c:v>
                      </c:pt>
                      <c:pt idx="2144">
                        <c:v>8.4899000000000003E-11</c:v>
                      </c:pt>
                      <c:pt idx="2145">
                        <c:v>8.4899000000000003E-11</c:v>
                      </c:pt>
                      <c:pt idx="2146">
                        <c:v>8.7360100000000002E-11</c:v>
                      </c:pt>
                      <c:pt idx="2147">
                        <c:v>8.7360100000000002E-11</c:v>
                      </c:pt>
                      <c:pt idx="2148">
                        <c:v>8.4588300000000003E-11</c:v>
                      </c:pt>
                      <c:pt idx="2149">
                        <c:v>8.4588300000000003E-11</c:v>
                      </c:pt>
                      <c:pt idx="2150">
                        <c:v>8.7099000000000006E-11</c:v>
                      </c:pt>
                      <c:pt idx="2151">
                        <c:v>8.7099000000000006E-11</c:v>
                      </c:pt>
                      <c:pt idx="2152">
                        <c:v>8.4492599999999999E-11</c:v>
                      </c:pt>
                      <c:pt idx="2153">
                        <c:v>8.4492599999999999E-11</c:v>
                      </c:pt>
                      <c:pt idx="2154">
                        <c:v>8.0925400000000006E-11</c:v>
                      </c:pt>
                      <c:pt idx="2155">
                        <c:v>8.0925400000000006E-11</c:v>
                      </c:pt>
                      <c:pt idx="2156">
                        <c:v>8.1452600000000002E-11</c:v>
                      </c:pt>
                      <c:pt idx="2157">
                        <c:v>8.1452600000000002E-11</c:v>
                      </c:pt>
                      <c:pt idx="2158">
                        <c:v>8.0651800000000006E-11</c:v>
                      </c:pt>
                      <c:pt idx="2159">
                        <c:v>8.0651800000000006E-11</c:v>
                      </c:pt>
                      <c:pt idx="2160">
                        <c:v>7.9880399999999998E-11</c:v>
                      </c:pt>
                      <c:pt idx="2161">
                        <c:v>7.9880399999999998E-11</c:v>
                      </c:pt>
                      <c:pt idx="2162">
                        <c:v>8.3346699999999997E-11</c:v>
                      </c:pt>
                      <c:pt idx="2163">
                        <c:v>8.3346699999999997E-11</c:v>
                      </c:pt>
                      <c:pt idx="2164">
                        <c:v>8.6248400000000006E-11</c:v>
                      </c:pt>
                      <c:pt idx="2165">
                        <c:v>8.6248400000000006E-11</c:v>
                      </c:pt>
                      <c:pt idx="2166">
                        <c:v>8.2671800000000002E-11</c:v>
                      </c:pt>
                      <c:pt idx="2167">
                        <c:v>8.2671800000000002E-11</c:v>
                      </c:pt>
                      <c:pt idx="2168">
                        <c:v>8.1921600000000006E-11</c:v>
                      </c:pt>
                      <c:pt idx="2169">
                        <c:v>8.1921600000000006E-11</c:v>
                      </c:pt>
                      <c:pt idx="2170">
                        <c:v>8.2988100000000004E-11</c:v>
                      </c:pt>
                      <c:pt idx="2171">
                        <c:v>8.2988100000000004E-11</c:v>
                      </c:pt>
                      <c:pt idx="2172">
                        <c:v>8.2013300000000002E-11</c:v>
                      </c:pt>
                      <c:pt idx="2173">
                        <c:v>8.2013300000000002E-11</c:v>
                      </c:pt>
                      <c:pt idx="2174">
                        <c:v>8.9084199999999999E-11</c:v>
                      </c:pt>
                      <c:pt idx="2175">
                        <c:v>8.9084199999999999E-11</c:v>
                      </c:pt>
                      <c:pt idx="2176">
                        <c:v>8.4991200000000003E-11</c:v>
                      </c:pt>
                      <c:pt idx="2177">
                        <c:v>8.4991200000000003E-11</c:v>
                      </c:pt>
                      <c:pt idx="2178">
                        <c:v>8.3395599999999997E-11</c:v>
                      </c:pt>
                      <c:pt idx="2179">
                        <c:v>8.3395599999999997E-11</c:v>
                      </c:pt>
                      <c:pt idx="2180">
                        <c:v>8.2030300000000005E-11</c:v>
                      </c:pt>
                      <c:pt idx="2181">
                        <c:v>8.2030300000000005E-11</c:v>
                      </c:pt>
                      <c:pt idx="2182">
                        <c:v>8.4873599999999997E-11</c:v>
                      </c:pt>
                      <c:pt idx="2183">
                        <c:v>8.4873599999999997E-11</c:v>
                      </c:pt>
                      <c:pt idx="2184">
                        <c:v>8.6910799999999997E-11</c:v>
                      </c:pt>
                      <c:pt idx="2185">
                        <c:v>8.6910799999999997E-11</c:v>
                      </c:pt>
                      <c:pt idx="2186">
                        <c:v>8.1720499999999995E-11</c:v>
                      </c:pt>
                      <c:pt idx="2187">
                        <c:v>8.1720499999999995E-11</c:v>
                      </c:pt>
                      <c:pt idx="2188">
                        <c:v>8.2718600000000006E-11</c:v>
                      </c:pt>
                      <c:pt idx="2189">
                        <c:v>8.2718600000000006E-11</c:v>
                      </c:pt>
                      <c:pt idx="2190">
                        <c:v>8.3119599999999995E-11</c:v>
                      </c:pt>
                      <c:pt idx="2191">
                        <c:v>8.3119599999999995E-11</c:v>
                      </c:pt>
                      <c:pt idx="2192">
                        <c:v>7.9539800000000005E-11</c:v>
                      </c:pt>
                      <c:pt idx="2193">
                        <c:v>7.9539800000000005E-11</c:v>
                      </c:pt>
                      <c:pt idx="2194">
                        <c:v>8.0164899999999996E-11</c:v>
                      </c:pt>
                      <c:pt idx="2195">
                        <c:v>8.0164899999999996E-11</c:v>
                      </c:pt>
                      <c:pt idx="2196">
                        <c:v>8.2882800000000003E-11</c:v>
                      </c:pt>
                      <c:pt idx="2197">
                        <c:v>8.2882800000000003E-11</c:v>
                      </c:pt>
                      <c:pt idx="2198">
                        <c:v>8.33148E-11</c:v>
                      </c:pt>
                      <c:pt idx="2199">
                        <c:v>8.33148E-11</c:v>
                      </c:pt>
                      <c:pt idx="2200">
                        <c:v>8.55615E-11</c:v>
                      </c:pt>
                      <c:pt idx="2201">
                        <c:v>8.55615E-11</c:v>
                      </c:pt>
                      <c:pt idx="2202">
                        <c:v>8.4582700000000001E-11</c:v>
                      </c:pt>
                      <c:pt idx="2203">
                        <c:v>8.4582700000000001E-11</c:v>
                      </c:pt>
                      <c:pt idx="2204">
                        <c:v>8.1715199999999998E-11</c:v>
                      </c:pt>
                      <c:pt idx="2205">
                        <c:v>8.1715199999999998E-11</c:v>
                      </c:pt>
                      <c:pt idx="2206">
                        <c:v>8.3441299999999999E-11</c:v>
                      </c:pt>
                      <c:pt idx="2207">
                        <c:v>8.3441299999999999E-11</c:v>
                      </c:pt>
                      <c:pt idx="2208">
                        <c:v>8.3649800000000004E-11</c:v>
                      </c:pt>
                      <c:pt idx="2209">
                        <c:v>8.3649800000000004E-11</c:v>
                      </c:pt>
                      <c:pt idx="2210">
                        <c:v>8.2960699999999994E-11</c:v>
                      </c:pt>
                      <c:pt idx="2211">
                        <c:v>8.2960699999999994E-11</c:v>
                      </c:pt>
                      <c:pt idx="2212">
                        <c:v>8.7386700000000003E-11</c:v>
                      </c:pt>
                      <c:pt idx="2213">
                        <c:v>8.7386700000000003E-11</c:v>
                      </c:pt>
                      <c:pt idx="2214">
                        <c:v>8.1990899999999995E-11</c:v>
                      </c:pt>
                      <c:pt idx="2215">
                        <c:v>8.1990899999999995E-11</c:v>
                      </c:pt>
                      <c:pt idx="2216">
                        <c:v>8.1327899999999995E-11</c:v>
                      </c:pt>
                      <c:pt idx="2217">
                        <c:v>8.1327899999999995E-11</c:v>
                      </c:pt>
                      <c:pt idx="2218">
                        <c:v>8.4448999999999994E-11</c:v>
                      </c:pt>
                      <c:pt idx="2219">
                        <c:v>8.4448999999999994E-11</c:v>
                      </c:pt>
                      <c:pt idx="2220">
                        <c:v>8.0985499999999997E-11</c:v>
                      </c:pt>
                      <c:pt idx="2221">
                        <c:v>8.0985499999999997E-11</c:v>
                      </c:pt>
                      <c:pt idx="2222">
                        <c:v>8.57086E-11</c:v>
                      </c:pt>
                      <c:pt idx="2223">
                        <c:v>8.57086E-11</c:v>
                      </c:pt>
                      <c:pt idx="2224">
                        <c:v>8.5125000000000003E-11</c:v>
                      </c:pt>
                      <c:pt idx="2225">
                        <c:v>8.5125000000000003E-11</c:v>
                      </c:pt>
                      <c:pt idx="2226">
                        <c:v>8.49652E-11</c:v>
                      </c:pt>
                      <c:pt idx="2227">
                        <c:v>8.49652E-11</c:v>
                      </c:pt>
                      <c:pt idx="2228">
                        <c:v>8.5293899999999999E-11</c:v>
                      </c:pt>
                      <c:pt idx="2229">
                        <c:v>8.5293899999999999E-11</c:v>
                      </c:pt>
                      <c:pt idx="2230">
                        <c:v>8.3897900000000005E-11</c:v>
                      </c:pt>
                      <c:pt idx="2231">
                        <c:v>8.3897900000000005E-11</c:v>
                      </c:pt>
                      <c:pt idx="2232">
                        <c:v>8.1099999999999997E-11</c:v>
                      </c:pt>
                      <c:pt idx="2233">
                        <c:v>8.1099999999999997E-11</c:v>
                      </c:pt>
                      <c:pt idx="2234">
                        <c:v>7.9332099999999996E-11</c:v>
                      </c:pt>
                      <c:pt idx="2235">
                        <c:v>7.9332099999999996E-11</c:v>
                      </c:pt>
                      <c:pt idx="2236">
                        <c:v>7.9969599999999998E-11</c:v>
                      </c:pt>
                      <c:pt idx="2237">
                        <c:v>7.9969599999999998E-11</c:v>
                      </c:pt>
                      <c:pt idx="2238">
                        <c:v>7.9529300000000005E-11</c:v>
                      </c:pt>
                      <c:pt idx="2239">
                        <c:v>7.9529300000000005E-11</c:v>
                      </c:pt>
                      <c:pt idx="2240">
                        <c:v>9.0191100000000002E-11</c:v>
                      </c:pt>
                      <c:pt idx="2241">
                        <c:v>9.0191100000000002E-11</c:v>
                      </c:pt>
                      <c:pt idx="2242">
                        <c:v>7.77714E-11</c:v>
                      </c:pt>
                      <c:pt idx="2243">
                        <c:v>7.77714E-11</c:v>
                      </c:pt>
                      <c:pt idx="2244">
                        <c:v>8.07274E-11</c:v>
                      </c:pt>
                      <c:pt idx="2245">
                        <c:v>8.07274E-11</c:v>
                      </c:pt>
                      <c:pt idx="2246">
                        <c:v>8.0639500000000001E-11</c:v>
                      </c:pt>
                      <c:pt idx="2247">
                        <c:v>8.0639500000000001E-11</c:v>
                      </c:pt>
                      <c:pt idx="2248">
                        <c:v>8.1465399999999998E-11</c:v>
                      </c:pt>
                      <c:pt idx="2249">
                        <c:v>8.1465399999999998E-11</c:v>
                      </c:pt>
                      <c:pt idx="2250">
                        <c:v>9.1534900000000004E-11</c:v>
                      </c:pt>
                      <c:pt idx="2251">
                        <c:v>9.1534900000000004E-11</c:v>
                      </c:pt>
                      <c:pt idx="2252">
                        <c:v>7.9161399999999995E-11</c:v>
                      </c:pt>
                      <c:pt idx="2253">
                        <c:v>7.9161399999999995E-11</c:v>
                      </c:pt>
                      <c:pt idx="2254">
                        <c:v>7.7446200000000005E-11</c:v>
                      </c:pt>
                      <c:pt idx="2255">
                        <c:v>7.7446200000000005E-11</c:v>
                      </c:pt>
                      <c:pt idx="2256">
                        <c:v>7.8539700000000002E-11</c:v>
                      </c:pt>
                      <c:pt idx="2257">
                        <c:v>7.8539700000000002E-11</c:v>
                      </c:pt>
                      <c:pt idx="2258">
                        <c:v>8.6670399999999995E-11</c:v>
                      </c:pt>
                      <c:pt idx="2259">
                        <c:v>8.6670399999999995E-11</c:v>
                      </c:pt>
                      <c:pt idx="2260">
                        <c:v>8.0780800000000001E-11</c:v>
                      </c:pt>
                      <c:pt idx="2261">
                        <c:v>8.0780800000000001E-11</c:v>
                      </c:pt>
                      <c:pt idx="2262">
                        <c:v>7.7342000000000005E-11</c:v>
                      </c:pt>
                      <c:pt idx="2263">
                        <c:v>7.7342000000000005E-11</c:v>
                      </c:pt>
                      <c:pt idx="2264">
                        <c:v>7.8447799999999995E-11</c:v>
                      </c:pt>
                      <c:pt idx="2265">
                        <c:v>7.8447799999999995E-11</c:v>
                      </c:pt>
                      <c:pt idx="2266">
                        <c:v>7.7386699999999999E-11</c:v>
                      </c:pt>
                      <c:pt idx="2267">
                        <c:v>7.7386699999999999E-11</c:v>
                      </c:pt>
                      <c:pt idx="2268">
                        <c:v>7.7789799999999998E-11</c:v>
                      </c:pt>
                      <c:pt idx="2269">
                        <c:v>7.7789799999999998E-11</c:v>
                      </c:pt>
                      <c:pt idx="2270">
                        <c:v>8.1409399999999996E-11</c:v>
                      </c:pt>
                      <c:pt idx="2271">
                        <c:v>8.1409399999999996E-11</c:v>
                      </c:pt>
                      <c:pt idx="2272">
                        <c:v>7.9562599999999996E-11</c:v>
                      </c:pt>
                      <c:pt idx="2273">
                        <c:v>7.9562599999999996E-11</c:v>
                      </c:pt>
                      <c:pt idx="2274">
                        <c:v>7.7124599999999994E-11</c:v>
                      </c:pt>
                      <c:pt idx="2275">
                        <c:v>7.7124599999999994E-11</c:v>
                      </c:pt>
                      <c:pt idx="2276">
                        <c:v>8.6450399999999994E-11</c:v>
                      </c:pt>
                      <c:pt idx="2277">
                        <c:v>8.6450399999999994E-11</c:v>
                      </c:pt>
                      <c:pt idx="2278">
                        <c:v>7.6788199999999995E-11</c:v>
                      </c:pt>
                      <c:pt idx="2279">
                        <c:v>7.6788199999999995E-11</c:v>
                      </c:pt>
                      <c:pt idx="2280">
                        <c:v>7.88049E-11</c:v>
                      </c:pt>
                      <c:pt idx="2281">
                        <c:v>7.88049E-11</c:v>
                      </c:pt>
                      <c:pt idx="2282">
                        <c:v>8.0860499999999997E-11</c:v>
                      </c:pt>
                      <c:pt idx="2283">
                        <c:v>8.0860499999999997E-11</c:v>
                      </c:pt>
                      <c:pt idx="2284">
                        <c:v>7.7890500000000006E-11</c:v>
                      </c:pt>
                      <c:pt idx="2285">
                        <c:v>7.7890500000000006E-11</c:v>
                      </c:pt>
                      <c:pt idx="2286">
                        <c:v>8.3031400000000003E-11</c:v>
                      </c:pt>
                      <c:pt idx="2287">
                        <c:v>8.3031400000000003E-11</c:v>
                      </c:pt>
                      <c:pt idx="2288">
                        <c:v>8.1808399999999994E-11</c:v>
                      </c:pt>
                      <c:pt idx="2289">
                        <c:v>8.1808399999999994E-11</c:v>
                      </c:pt>
                      <c:pt idx="2290">
                        <c:v>8.02576E-11</c:v>
                      </c:pt>
                      <c:pt idx="2291">
                        <c:v>8.02576E-11</c:v>
                      </c:pt>
                      <c:pt idx="2292">
                        <c:v>7.5908100000000001E-11</c:v>
                      </c:pt>
                      <c:pt idx="2293">
                        <c:v>7.5908100000000001E-11</c:v>
                      </c:pt>
                      <c:pt idx="2294">
                        <c:v>7.9312999999999995E-11</c:v>
                      </c:pt>
                      <c:pt idx="2295">
                        <c:v>7.9312999999999995E-11</c:v>
                      </c:pt>
                      <c:pt idx="2296">
                        <c:v>7.8758299999999996E-11</c:v>
                      </c:pt>
                      <c:pt idx="2297">
                        <c:v>7.8758299999999996E-11</c:v>
                      </c:pt>
                      <c:pt idx="2298">
                        <c:v>7.6658000000000006E-11</c:v>
                      </c:pt>
                      <c:pt idx="2299">
                        <c:v>7.6658000000000006E-11</c:v>
                      </c:pt>
                      <c:pt idx="2300">
                        <c:v>7.8072999999999995E-11</c:v>
                      </c:pt>
                      <c:pt idx="2301">
                        <c:v>7.8072999999999995E-11</c:v>
                      </c:pt>
                      <c:pt idx="2302">
                        <c:v>8.2536199999999997E-11</c:v>
                      </c:pt>
                      <c:pt idx="2303">
                        <c:v>8.2536199999999997E-11</c:v>
                      </c:pt>
                      <c:pt idx="2304">
                        <c:v>8.08301E-11</c:v>
                      </c:pt>
                      <c:pt idx="2305">
                        <c:v>8.08301E-11</c:v>
                      </c:pt>
                      <c:pt idx="2306">
                        <c:v>8.2027199999999999E-11</c:v>
                      </c:pt>
                      <c:pt idx="2307">
                        <c:v>8.2027199999999999E-11</c:v>
                      </c:pt>
                      <c:pt idx="2308">
                        <c:v>7.7087200000000001E-11</c:v>
                      </c:pt>
                      <c:pt idx="2309">
                        <c:v>7.7087200000000001E-11</c:v>
                      </c:pt>
                      <c:pt idx="2310">
                        <c:v>7.9948799999999998E-11</c:v>
                      </c:pt>
                      <c:pt idx="2311">
                        <c:v>7.9948799999999998E-11</c:v>
                      </c:pt>
                      <c:pt idx="2312">
                        <c:v>8.5376399999999996E-11</c:v>
                      </c:pt>
                      <c:pt idx="2313">
                        <c:v>8.5376399999999996E-11</c:v>
                      </c:pt>
                      <c:pt idx="2314">
                        <c:v>9.8096699999999997E-11</c:v>
                      </c:pt>
                      <c:pt idx="2315">
                        <c:v>9.8096699999999997E-11</c:v>
                      </c:pt>
                      <c:pt idx="2316">
                        <c:v>8.3339799999999994E-11</c:v>
                      </c:pt>
                      <c:pt idx="2317">
                        <c:v>8.3339799999999994E-11</c:v>
                      </c:pt>
                      <c:pt idx="2318">
                        <c:v>8.0277200000000005E-11</c:v>
                      </c:pt>
                      <c:pt idx="2319">
                        <c:v>8.0277200000000005E-11</c:v>
                      </c:pt>
                      <c:pt idx="2320">
                        <c:v>8.3086399999999997E-11</c:v>
                      </c:pt>
                      <c:pt idx="2321">
                        <c:v>8.3086399999999997E-11</c:v>
                      </c:pt>
                      <c:pt idx="2322">
                        <c:v>7.9817700000000006E-11</c:v>
                      </c:pt>
                      <c:pt idx="2323">
                        <c:v>7.9817700000000006E-11</c:v>
                      </c:pt>
                      <c:pt idx="2324">
                        <c:v>7.7354099999999998E-11</c:v>
                      </c:pt>
                      <c:pt idx="2325">
                        <c:v>7.7354099999999998E-11</c:v>
                      </c:pt>
                      <c:pt idx="2326">
                        <c:v>8.1374800000000004E-11</c:v>
                      </c:pt>
                      <c:pt idx="2327">
                        <c:v>8.1374800000000004E-11</c:v>
                      </c:pt>
                      <c:pt idx="2328">
                        <c:v>7.6062300000000003E-11</c:v>
                      </c:pt>
                      <c:pt idx="2329">
                        <c:v>7.6062300000000003E-11</c:v>
                      </c:pt>
                      <c:pt idx="2330">
                        <c:v>7.5296000000000006E-11</c:v>
                      </c:pt>
                      <c:pt idx="2331">
                        <c:v>7.5296000000000006E-11</c:v>
                      </c:pt>
                      <c:pt idx="2332">
                        <c:v>7.4911900000000001E-11</c:v>
                      </c:pt>
                      <c:pt idx="2333">
                        <c:v>7.4911900000000001E-11</c:v>
                      </c:pt>
                      <c:pt idx="2334">
                        <c:v>7.9867499999999996E-11</c:v>
                      </c:pt>
                      <c:pt idx="2335">
                        <c:v>7.9867499999999996E-11</c:v>
                      </c:pt>
                      <c:pt idx="2336">
                        <c:v>7.7520400000000006E-11</c:v>
                      </c:pt>
                      <c:pt idx="2337">
                        <c:v>7.7520400000000006E-11</c:v>
                      </c:pt>
                      <c:pt idx="2338">
                        <c:v>8.3578800000000002E-11</c:v>
                      </c:pt>
                      <c:pt idx="2339">
                        <c:v>8.3578800000000002E-11</c:v>
                      </c:pt>
                      <c:pt idx="2340">
                        <c:v>7.5445499999999996E-11</c:v>
                      </c:pt>
                      <c:pt idx="2341">
                        <c:v>7.5445499999999996E-11</c:v>
                      </c:pt>
                      <c:pt idx="2342">
                        <c:v>7.9135299999999999E-11</c:v>
                      </c:pt>
                      <c:pt idx="2343">
                        <c:v>7.9135299999999999E-11</c:v>
                      </c:pt>
                      <c:pt idx="2344">
                        <c:v>7.7150199999999999E-11</c:v>
                      </c:pt>
                      <c:pt idx="2345">
                        <c:v>7.7150199999999999E-11</c:v>
                      </c:pt>
                      <c:pt idx="2346">
                        <c:v>8.1191000000000002E-11</c:v>
                      </c:pt>
                      <c:pt idx="2347">
                        <c:v>8.1191000000000002E-11</c:v>
                      </c:pt>
                      <c:pt idx="2348">
                        <c:v>8.0324699999999999E-11</c:v>
                      </c:pt>
                      <c:pt idx="2349">
                        <c:v>8.0324699999999999E-11</c:v>
                      </c:pt>
                      <c:pt idx="2350">
                        <c:v>7.4592200000000001E-11</c:v>
                      </c:pt>
                      <c:pt idx="2351">
                        <c:v>7.4592200000000001E-11</c:v>
                      </c:pt>
                      <c:pt idx="2352">
                        <c:v>7.7452600000000003E-11</c:v>
                      </c:pt>
                      <c:pt idx="2353">
                        <c:v>7.7452600000000003E-11</c:v>
                      </c:pt>
                      <c:pt idx="2354">
                        <c:v>7.8282400000000003E-11</c:v>
                      </c:pt>
                      <c:pt idx="2355">
                        <c:v>7.8282400000000003E-11</c:v>
                      </c:pt>
                      <c:pt idx="2356">
                        <c:v>7.6040200000000002E-11</c:v>
                      </c:pt>
                      <c:pt idx="2357">
                        <c:v>7.6040200000000002E-11</c:v>
                      </c:pt>
                      <c:pt idx="2358">
                        <c:v>7.9686400000000001E-11</c:v>
                      </c:pt>
                      <c:pt idx="2359">
                        <c:v>7.9686400000000001E-11</c:v>
                      </c:pt>
                      <c:pt idx="2360">
                        <c:v>7.8567299999999999E-11</c:v>
                      </c:pt>
                      <c:pt idx="2361">
                        <c:v>7.8567299999999999E-11</c:v>
                      </c:pt>
                      <c:pt idx="2362">
                        <c:v>8.0536800000000002E-11</c:v>
                      </c:pt>
                      <c:pt idx="2363">
                        <c:v>8.0536800000000002E-11</c:v>
                      </c:pt>
                      <c:pt idx="2364">
                        <c:v>7.5249999999999999E-11</c:v>
                      </c:pt>
                      <c:pt idx="2365">
                        <c:v>7.5249999999999999E-11</c:v>
                      </c:pt>
                      <c:pt idx="2366">
                        <c:v>8.3676400000000005E-11</c:v>
                      </c:pt>
                      <c:pt idx="2367">
                        <c:v>8.3676400000000005E-11</c:v>
                      </c:pt>
                      <c:pt idx="2368">
                        <c:v>7.7013900000000003E-11</c:v>
                      </c:pt>
                      <c:pt idx="2369">
                        <c:v>7.7013900000000003E-11</c:v>
                      </c:pt>
                      <c:pt idx="2370">
                        <c:v>7.9131500000000002E-11</c:v>
                      </c:pt>
                      <c:pt idx="2371">
                        <c:v>7.9131500000000002E-11</c:v>
                      </c:pt>
                      <c:pt idx="2372">
                        <c:v>7.6076799999999998E-11</c:v>
                      </c:pt>
                      <c:pt idx="2373">
                        <c:v>7.6076799999999998E-11</c:v>
                      </c:pt>
                      <c:pt idx="2374">
                        <c:v>7.5519099999999999E-11</c:v>
                      </c:pt>
                      <c:pt idx="2375">
                        <c:v>7.5519099999999999E-11</c:v>
                      </c:pt>
                      <c:pt idx="2376">
                        <c:v>7.2209800000000003E-11</c:v>
                      </c:pt>
                      <c:pt idx="2377">
                        <c:v>7.2209800000000003E-11</c:v>
                      </c:pt>
                      <c:pt idx="2378">
                        <c:v>7.5974899999999995E-11</c:v>
                      </c:pt>
                      <c:pt idx="2379">
                        <c:v>7.5974899999999995E-11</c:v>
                      </c:pt>
                      <c:pt idx="2380">
                        <c:v>8.0397599999999999E-11</c:v>
                      </c:pt>
                      <c:pt idx="2381">
                        <c:v>8.0397599999999999E-11</c:v>
                      </c:pt>
                      <c:pt idx="2382">
                        <c:v>7.4884599999999997E-11</c:v>
                      </c:pt>
                      <c:pt idx="2383">
                        <c:v>7.4884599999999997E-11</c:v>
                      </c:pt>
                      <c:pt idx="2384">
                        <c:v>7.4487600000000003E-11</c:v>
                      </c:pt>
                      <c:pt idx="2385">
                        <c:v>7.4487600000000003E-11</c:v>
                      </c:pt>
                      <c:pt idx="2386">
                        <c:v>7.7062699999999998E-11</c:v>
                      </c:pt>
                      <c:pt idx="2387">
                        <c:v>7.7062699999999998E-11</c:v>
                      </c:pt>
                      <c:pt idx="2388">
                        <c:v>7.5377200000000002E-11</c:v>
                      </c:pt>
                      <c:pt idx="2389">
                        <c:v>7.5377200000000002E-11</c:v>
                      </c:pt>
                      <c:pt idx="2390">
                        <c:v>7.7469300000000002E-11</c:v>
                      </c:pt>
                      <c:pt idx="2391">
                        <c:v>7.7469300000000002E-11</c:v>
                      </c:pt>
                      <c:pt idx="2392">
                        <c:v>7.7623300000000004E-11</c:v>
                      </c:pt>
                      <c:pt idx="2393">
                        <c:v>7.7623300000000004E-11</c:v>
                      </c:pt>
                      <c:pt idx="2394">
                        <c:v>7.6984199999999997E-11</c:v>
                      </c:pt>
                      <c:pt idx="2395">
                        <c:v>7.6984199999999997E-11</c:v>
                      </c:pt>
                      <c:pt idx="2396">
                        <c:v>7.4626199999999996E-11</c:v>
                      </c:pt>
                      <c:pt idx="2397">
                        <c:v>7.4626199999999996E-11</c:v>
                      </c:pt>
                      <c:pt idx="2398">
                        <c:v>7.8065299999999996E-11</c:v>
                      </c:pt>
                      <c:pt idx="2399">
                        <c:v>7.8065299999999996E-11</c:v>
                      </c:pt>
                      <c:pt idx="2400">
                        <c:v>7.8692600000000003E-11</c:v>
                      </c:pt>
                      <c:pt idx="2401">
                        <c:v>7.8692600000000003E-11</c:v>
                      </c:pt>
                      <c:pt idx="2402">
                        <c:v>7.6996599999999994E-11</c:v>
                      </c:pt>
                      <c:pt idx="2403">
                        <c:v>7.6996599999999994E-11</c:v>
                      </c:pt>
                      <c:pt idx="2404">
                        <c:v>7.4182E-11</c:v>
                      </c:pt>
                      <c:pt idx="2405">
                        <c:v>7.4182E-11</c:v>
                      </c:pt>
                      <c:pt idx="2406">
                        <c:v>7.5752700000000005E-11</c:v>
                      </c:pt>
                      <c:pt idx="2407">
                        <c:v>7.5752700000000005E-11</c:v>
                      </c:pt>
                      <c:pt idx="2408">
                        <c:v>7.5403800000000002E-11</c:v>
                      </c:pt>
                      <c:pt idx="2409">
                        <c:v>7.5403800000000002E-11</c:v>
                      </c:pt>
                      <c:pt idx="2410">
                        <c:v>7.7563099999999995E-11</c:v>
                      </c:pt>
                      <c:pt idx="2411">
                        <c:v>7.7563099999999995E-11</c:v>
                      </c:pt>
                      <c:pt idx="2412">
                        <c:v>7.4962300000000002E-11</c:v>
                      </c:pt>
                      <c:pt idx="2413">
                        <c:v>7.4962300000000002E-11</c:v>
                      </c:pt>
                      <c:pt idx="2414">
                        <c:v>7.5444199999999995E-11</c:v>
                      </c:pt>
                      <c:pt idx="2415">
                        <c:v>7.5444199999999995E-11</c:v>
                      </c:pt>
                      <c:pt idx="2416">
                        <c:v>7.7847199999999994E-11</c:v>
                      </c:pt>
                      <c:pt idx="2417">
                        <c:v>7.7847199999999994E-11</c:v>
                      </c:pt>
                      <c:pt idx="2418">
                        <c:v>7.4750999999999996E-11</c:v>
                      </c:pt>
                      <c:pt idx="2419">
                        <c:v>7.4750999999999996E-11</c:v>
                      </c:pt>
                      <c:pt idx="2420">
                        <c:v>7.7831900000000002E-11</c:v>
                      </c:pt>
                      <c:pt idx="2421">
                        <c:v>7.7831900000000002E-11</c:v>
                      </c:pt>
                      <c:pt idx="2422">
                        <c:v>7.6481500000000004E-11</c:v>
                      </c:pt>
                      <c:pt idx="2423">
                        <c:v>7.6481500000000004E-11</c:v>
                      </c:pt>
                      <c:pt idx="2424">
                        <c:v>7.3673900000000005E-11</c:v>
                      </c:pt>
                      <c:pt idx="2425">
                        <c:v>7.3673900000000005E-11</c:v>
                      </c:pt>
                      <c:pt idx="2426">
                        <c:v>7.4240299999999999E-11</c:v>
                      </c:pt>
                      <c:pt idx="2427">
                        <c:v>7.4240299999999999E-11</c:v>
                      </c:pt>
                      <c:pt idx="2428">
                        <c:v>7.4687200000000002E-11</c:v>
                      </c:pt>
                      <c:pt idx="2429">
                        <c:v>7.4687200000000002E-11</c:v>
                      </c:pt>
                      <c:pt idx="2430">
                        <c:v>7.1547599999999999E-11</c:v>
                      </c:pt>
                      <c:pt idx="2431">
                        <c:v>7.1547599999999999E-11</c:v>
                      </c:pt>
                      <c:pt idx="2432">
                        <c:v>7.3008399999999996E-11</c:v>
                      </c:pt>
                      <c:pt idx="2433">
                        <c:v>7.3008399999999996E-11</c:v>
                      </c:pt>
                      <c:pt idx="2434">
                        <c:v>7.6637099999999999E-11</c:v>
                      </c:pt>
                      <c:pt idx="2435">
                        <c:v>7.6637099999999999E-11</c:v>
                      </c:pt>
                      <c:pt idx="2436">
                        <c:v>7.4256599999999999E-11</c:v>
                      </c:pt>
                      <c:pt idx="2437">
                        <c:v>7.4256599999999999E-11</c:v>
                      </c:pt>
                      <c:pt idx="2438">
                        <c:v>7.6289200000000006E-11</c:v>
                      </c:pt>
                      <c:pt idx="2439">
                        <c:v>7.6289200000000006E-11</c:v>
                      </c:pt>
                      <c:pt idx="2440">
                        <c:v>8.0825499999999994E-11</c:v>
                      </c:pt>
                      <c:pt idx="2441">
                        <c:v>8.0825499999999994E-11</c:v>
                      </c:pt>
                      <c:pt idx="2442">
                        <c:v>7.3177100000000006E-11</c:v>
                      </c:pt>
                      <c:pt idx="2443">
                        <c:v>7.3177100000000006E-11</c:v>
                      </c:pt>
                      <c:pt idx="2444">
                        <c:v>7.3167000000000004E-11</c:v>
                      </c:pt>
                      <c:pt idx="2445">
                        <c:v>7.3167000000000004E-11</c:v>
                      </c:pt>
                      <c:pt idx="2446">
                        <c:v>7.8922900000000004E-11</c:v>
                      </c:pt>
                      <c:pt idx="2447">
                        <c:v>7.8922900000000004E-11</c:v>
                      </c:pt>
                      <c:pt idx="2448">
                        <c:v>7.4447599999999996E-11</c:v>
                      </c:pt>
                      <c:pt idx="2449">
                        <c:v>7.4447599999999996E-11</c:v>
                      </c:pt>
                      <c:pt idx="2450">
                        <c:v>7.5981999999999997E-11</c:v>
                      </c:pt>
                      <c:pt idx="2451">
                        <c:v>7.5981999999999997E-11</c:v>
                      </c:pt>
                      <c:pt idx="2452">
                        <c:v>7.4579800000000003E-11</c:v>
                      </c:pt>
                      <c:pt idx="2453">
                        <c:v>7.4579800000000003E-11</c:v>
                      </c:pt>
                      <c:pt idx="2454">
                        <c:v>7.5184300000000006E-11</c:v>
                      </c:pt>
                      <c:pt idx="2455">
                        <c:v>7.5184300000000006E-11</c:v>
                      </c:pt>
                      <c:pt idx="2456">
                        <c:v>7.5194500000000001E-11</c:v>
                      </c:pt>
                      <c:pt idx="2457">
                        <c:v>7.5194500000000001E-11</c:v>
                      </c:pt>
                      <c:pt idx="2458">
                        <c:v>7.5589100000000005E-11</c:v>
                      </c:pt>
                      <c:pt idx="2459">
                        <c:v>7.5589100000000005E-11</c:v>
                      </c:pt>
                      <c:pt idx="2460">
                        <c:v>7.1556500000000005E-11</c:v>
                      </c:pt>
                      <c:pt idx="2461">
                        <c:v>7.1556500000000005E-11</c:v>
                      </c:pt>
                      <c:pt idx="2462">
                        <c:v>7.4452200000000002E-11</c:v>
                      </c:pt>
                      <c:pt idx="2463">
                        <c:v>7.4452200000000002E-11</c:v>
                      </c:pt>
                      <c:pt idx="2464">
                        <c:v>7.5462400000000006E-11</c:v>
                      </c:pt>
                      <c:pt idx="2465">
                        <c:v>7.5462400000000006E-11</c:v>
                      </c:pt>
                      <c:pt idx="2466">
                        <c:v>7.2792299999999998E-11</c:v>
                      </c:pt>
                      <c:pt idx="2467">
                        <c:v>7.2792299999999998E-11</c:v>
                      </c:pt>
                      <c:pt idx="2468">
                        <c:v>7.4393700000000004E-11</c:v>
                      </c:pt>
                      <c:pt idx="2469">
                        <c:v>7.4393700000000004E-11</c:v>
                      </c:pt>
                      <c:pt idx="2470">
                        <c:v>7.5854799999999994E-11</c:v>
                      </c:pt>
                      <c:pt idx="2471">
                        <c:v>7.5854799999999994E-11</c:v>
                      </c:pt>
                      <c:pt idx="2472">
                        <c:v>7.7402000000000003E-11</c:v>
                      </c:pt>
                      <c:pt idx="2473">
                        <c:v>7.7402000000000003E-11</c:v>
                      </c:pt>
                      <c:pt idx="2474">
                        <c:v>9.2268000000000004E-11</c:v>
                      </c:pt>
                      <c:pt idx="2475">
                        <c:v>9.2268000000000004E-11</c:v>
                      </c:pt>
                      <c:pt idx="2476">
                        <c:v>7.5120199999999994E-11</c:v>
                      </c:pt>
                      <c:pt idx="2477">
                        <c:v>7.5120199999999994E-11</c:v>
                      </c:pt>
                      <c:pt idx="2478">
                        <c:v>7.6612500000000003E-11</c:v>
                      </c:pt>
                      <c:pt idx="2479">
                        <c:v>7.6612500000000003E-11</c:v>
                      </c:pt>
                      <c:pt idx="2480">
                        <c:v>7.5792899999999998E-11</c:v>
                      </c:pt>
                      <c:pt idx="2481">
                        <c:v>7.5792899999999998E-11</c:v>
                      </c:pt>
                      <c:pt idx="2482">
                        <c:v>7.2145799999999997E-11</c:v>
                      </c:pt>
                      <c:pt idx="2483">
                        <c:v>7.2145799999999997E-11</c:v>
                      </c:pt>
                      <c:pt idx="2484">
                        <c:v>7.6342699999999999E-11</c:v>
                      </c:pt>
                      <c:pt idx="2485">
                        <c:v>7.6342699999999999E-11</c:v>
                      </c:pt>
                      <c:pt idx="2486">
                        <c:v>7.4557100000000005E-11</c:v>
                      </c:pt>
                      <c:pt idx="2487">
                        <c:v>7.4557100000000005E-11</c:v>
                      </c:pt>
                      <c:pt idx="2488">
                        <c:v>7.5104199999999999E-11</c:v>
                      </c:pt>
                      <c:pt idx="2489">
                        <c:v>7.5104199999999999E-11</c:v>
                      </c:pt>
                      <c:pt idx="2490">
                        <c:v>7.3091900000000001E-11</c:v>
                      </c:pt>
                      <c:pt idx="2491">
                        <c:v>7.3091900000000001E-11</c:v>
                      </c:pt>
                      <c:pt idx="2492">
                        <c:v>7.5859799999999998E-11</c:v>
                      </c:pt>
                      <c:pt idx="2493">
                        <c:v>7.5859799999999998E-11</c:v>
                      </c:pt>
                      <c:pt idx="2494">
                        <c:v>7.5788199999999999E-11</c:v>
                      </c:pt>
                      <c:pt idx="2495">
                        <c:v>7.5788199999999999E-11</c:v>
                      </c:pt>
                      <c:pt idx="2496">
                        <c:v>7.3228599999999995E-11</c:v>
                      </c:pt>
                      <c:pt idx="2497">
                        <c:v>7.3228599999999995E-11</c:v>
                      </c:pt>
                      <c:pt idx="2498">
                        <c:v>7.7334799999999998E-11</c:v>
                      </c:pt>
                      <c:pt idx="2499">
                        <c:v>7.7334799999999998E-11</c:v>
                      </c:pt>
                      <c:pt idx="2500">
                        <c:v>7.2848199999999994E-11</c:v>
                      </c:pt>
                      <c:pt idx="2501">
                        <c:v>7.2848199999999994E-11</c:v>
                      </c:pt>
                      <c:pt idx="2502">
                        <c:v>7.3569799999999999E-11</c:v>
                      </c:pt>
                      <c:pt idx="2503">
                        <c:v>7.3569799999999999E-11</c:v>
                      </c:pt>
                      <c:pt idx="2504">
                        <c:v>7.4852800000000006E-11</c:v>
                      </c:pt>
                      <c:pt idx="2505">
                        <c:v>7.4852800000000006E-11</c:v>
                      </c:pt>
                      <c:pt idx="2506">
                        <c:v>7.5837600000000004E-11</c:v>
                      </c:pt>
                      <c:pt idx="2507">
                        <c:v>7.5837600000000004E-11</c:v>
                      </c:pt>
                      <c:pt idx="2508">
                        <c:v>7.2772700000000006E-11</c:v>
                      </c:pt>
                      <c:pt idx="2509">
                        <c:v>7.2772700000000006E-11</c:v>
                      </c:pt>
                      <c:pt idx="2510">
                        <c:v>6.9950000000000001E-11</c:v>
                      </c:pt>
                      <c:pt idx="2511">
                        <c:v>6.9950000000000001E-11</c:v>
                      </c:pt>
                      <c:pt idx="2512">
                        <c:v>6.92752E-11</c:v>
                      </c:pt>
                      <c:pt idx="2513">
                        <c:v>6.92752E-11</c:v>
                      </c:pt>
                      <c:pt idx="2514">
                        <c:v>7.3072499999999995E-11</c:v>
                      </c:pt>
                      <c:pt idx="2515">
                        <c:v>7.3072499999999995E-11</c:v>
                      </c:pt>
                      <c:pt idx="2516">
                        <c:v>7.2453699999999996E-11</c:v>
                      </c:pt>
                      <c:pt idx="2517">
                        <c:v>7.2453699999999996E-11</c:v>
                      </c:pt>
                      <c:pt idx="2518">
                        <c:v>1.0112E-10</c:v>
                      </c:pt>
                      <c:pt idx="2519">
                        <c:v>1.0112E-10</c:v>
                      </c:pt>
                      <c:pt idx="2520">
                        <c:v>7.1060999999999994E-11</c:v>
                      </c:pt>
                      <c:pt idx="2521">
                        <c:v>7.1060999999999994E-11</c:v>
                      </c:pt>
                      <c:pt idx="2522">
                        <c:v>8.9309800000000001E-11</c:v>
                      </c:pt>
                      <c:pt idx="2523">
                        <c:v>8.9309800000000001E-11</c:v>
                      </c:pt>
                      <c:pt idx="2524">
                        <c:v>7.3777999999999998E-11</c:v>
                      </c:pt>
                      <c:pt idx="2525">
                        <c:v>7.3777999999999998E-11</c:v>
                      </c:pt>
                      <c:pt idx="2526">
                        <c:v>7.6994000000000006E-11</c:v>
                      </c:pt>
                      <c:pt idx="2527">
                        <c:v>7.6994000000000006E-11</c:v>
                      </c:pt>
                      <c:pt idx="2528">
                        <c:v>6.9622000000000005E-11</c:v>
                      </c:pt>
                      <c:pt idx="2529">
                        <c:v>6.9622000000000005E-11</c:v>
                      </c:pt>
                      <c:pt idx="2530">
                        <c:v>7.50802E-11</c:v>
                      </c:pt>
                      <c:pt idx="2531">
                        <c:v>7.50802E-11</c:v>
                      </c:pt>
                      <c:pt idx="2532">
                        <c:v>7.3619600000000002E-11</c:v>
                      </c:pt>
                      <c:pt idx="2533">
                        <c:v>7.3619600000000002E-11</c:v>
                      </c:pt>
                      <c:pt idx="2534">
                        <c:v>7.1106699999999995E-11</c:v>
                      </c:pt>
                      <c:pt idx="2535">
                        <c:v>7.1106699999999995E-11</c:v>
                      </c:pt>
                      <c:pt idx="2536">
                        <c:v>7.1980600000000004E-11</c:v>
                      </c:pt>
                      <c:pt idx="2537">
                        <c:v>7.1980600000000004E-11</c:v>
                      </c:pt>
                      <c:pt idx="2538">
                        <c:v>6.9522100000000006E-11</c:v>
                      </c:pt>
                      <c:pt idx="2539">
                        <c:v>6.9522100000000006E-11</c:v>
                      </c:pt>
                      <c:pt idx="2540">
                        <c:v>7.4622999999999997E-11</c:v>
                      </c:pt>
                      <c:pt idx="2541">
                        <c:v>7.4622999999999997E-11</c:v>
                      </c:pt>
                      <c:pt idx="2542">
                        <c:v>7.3448700000000001E-11</c:v>
                      </c:pt>
                      <c:pt idx="2543">
                        <c:v>7.3448700000000001E-11</c:v>
                      </c:pt>
                      <c:pt idx="2544">
                        <c:v>1.91233E-10</c:v>
                      </c:pt>
                      <c:pt idx="2545">
                        <c:v>1.91233E-10</c:v>
                      </c:pt>
                      <c:pt idx="2546">
                        <c:v>7.0887900000000003E-11</c:v>
                      </c:pt>
                      <c:pt idx="2547">
                        <c:v>7.0887900000000003E-11</c:v>
                      </c:pt>
                      <c:pt idx="2548">
                        <c:v>7.0096999999999996E-11</c:v>
                      </c:pt>
                      <c:pt idx="2549">
                        <c:v>7.0096999999999996E-11</c:v>
                      </c:pt>
                      <c:pt idx="2550">
                        <c:v>7.1541500000000006E-11</c:v>
                      </c:pt>
                      <c:pt idx="2551">
                        <c:v>7.1541500000000006E-11</c:v>
                      </c:pt>
                      <c:pt idx="2552">
                        <c:v>7.1573800000000001E-11</c:v>
                      </c:pt>
                      <c:pt idx="2553">
                        <c:v>7.1573800000000001E-11</c:v>
                      </c:pt>
                      <c:pt idx="2554">
                        <c:v>7.2016499999999996E-11</c:v>
                      </c:pt>
                      <c:pt idx="2555">
                        <c:v>7.2016499999999996E-11</c:v>
                      </c:pt>
                      <c:pt idx="2556">
                        <c:v>7.1374099999999997E-11</c:v>
                      </c:pt>
                      <c:pt idx="2557">
                        <c:v>7.1374099999999997E-11</c:v>
                      </c:pt>
                      <c:pt idx="2558">
                        <c:v>7.7576899999999999E-11</c:v>
                      </c:pt>
                      <c:pt idx="2559">
                        <c:v>7.7576899999999999E-11</c:v>
                      </c:pt>
                      <c:pt idx="2560">
                        <c:v>7.5112400000000002E-11</c:v>
                      </c:pt>
                      <c:pt idx="2561">
                        <c:v>7.5112400000000002E-11</c:v>
                      </c:pt>
                      <c:pt idx="2562">
                        <c:v>7.1259500000000003E-11</c:v>
                      </c:pt>
                      <c:pt idx="2563">
                        <c:v>7.1259500000000003E-11</c:v>
                      </c:pt>
                      <c:pt idx="2564">
                        <c:v>7.0134200000000002E-11</c:v>
                      </c:pt>
                      <c:pt idx="2565">
                        <c:v>7.0134200000000002E-11</c:v>
                      </c:pt>
                      <c:pt idx="2566">
                        <c:v>7.2337200000000005E-11</c:v>
                      </c:pt>
                      <c:pt idx="2567">
                        <c:v>7.2337200000000005E-11</c:v>
                      </c:pt>
                      <c:pt idx="2568">
                        <c:v>7.0676399999999998E-11</c:v>
                      </c:pt>
                      <c:pt idx="2569">
                        <c:v>7.0676399999999998E-11</c:v>
                      </c:pt>
                      <c:pt idx="2570">
                        <c:v>7.2492699999999995E-11</c:v>
                      </c:pt>
                      <c:pt idx="2571">
                        <c:v>7.2492699999999995E-11</c:v>
                      </c:pt>
                      <c:pt idx="2572">
                        <c:v>7.0449699999999995E-11</c:v>
                      </c:pt>
                      <c:pt idx="2573">
                        <c:v>7.0449699999999995E-11</c:v>
                      </c:pt>
                      <c:pt idx="2574">
                        <c:v>6.8256300000000002E-11</c:v>
                      </c:pt>
                      <c:pt idx="2575">
                        <c:v>6.8256300000000002E-11</c:v>
                      </c:pt>
                      <c:pt idx="2576">
                        <c:v>7.5443399999999998E-11</c:v>
                      </c:pt>
                      <c:pt idx="2577">
                        <c:v>7.5443399999999998E-11</c:v>
                      </c:pt>
                      <c:pt idx="2578">
                        <c:v>7.0436300000000001E-11</c:v>
                      </c:pt>
                      <c:pt idx="2579">
                        <c:v>7.0436300000000001E-11</c:v>
                      </c:pt>
                      <c:pt idx="2580">
                        <c:v>7.4365499999999998E-11</c:v>
                      </c:pt>
                      <c:pt idx="2581">
                        <c:v>7.4365499999999998E-11</c:v>
                      </c:pt>
                      <c:pt idx="2582">
                        <c:v>7.0163499999999998E-11</c:v>
                      </c:pt>
                      <c:pt idx="2583">
                        <c:v>7.0163499999999998E-11</c:v>
                      </c:pt>
                      <c:pt idx="2584">
                        <c:v>7.05658E-11</c:v>
                      </c:pt>
                      <c:pt idx="2585">
                        <c:v>7.05658E-11</c:v>
                      </c:pt>
                      <c:pt idx="2586">
                        <c:v>6.9068100000000002E-11</c:v>
                      </c:pt>
                      <c:pt idx="2587">
                        <c:v>6.9068100000000002E-11</c:v>
                      </c:pt>
                      <c:pt idx="2588">
                        <c:v>6.8080399999999997E-11</c:v>
                      </c:pt>
                      <c:pt idx="2589">
                        <c:v>6.8080399999999997E-11</c:v>
                      </c:pt>
                      <c:pt idx="2590">
                        <c:v>7.4184600000000002E-11</c:v>
                      </c:pt>
                      <c:pt idx="2591">
                        <c:v>7.4184600000000002E-11</c:v>
                      </c:pt>
                      <c:pt idx="2592">
                        <c:v>7.0587399999999997E-11</c:v>
                      </c:pt>
                      <c:pt idx="2593">
                        <c:v>7.0587399999999997E-11</c:v>
                      </c:pt>
                      <c:pt idx="2594">
                        <c:v>6.8823500000000005E-11</c:v>
                      </c:pt>
                      <c:pt idx="2595">
                        <c:v>6.8823500000000005E-11</c:v>
                      </c:pt>
                      <c:pt idx="2596">
                        <c:v>6.7616999999999995E-11</c:v>
                      </c:pt>
                      <c:pt idx="2597">
                        <c:v>6.7616999999999995E-11</c:v>
                      </c:pt>
                      <c:pt idx="2598">
                        <c:v>7.2152100000000002E-11</c:v>
                      </c:pt>
                      <c:pt idx="2599">
                        <c:v>7.2152100000000002E-11</c:v>
                      </c:pt>
                      <c:pt idx="2600">
                        <c:v>7.3558799999999995E-11</c:v>
                      </c:pt>
                      <c:pt idx="2601">
                        <c:v>7.3558799999999995E-11</c:v>
                      </c:pt>
                      <c:pt idx="2602">
                        <c:v>7.2876999999999998E-11</c:v>
                      </c:pt>
                      <c:pt idx="2603">
                        <c:v>7.2876999999999998E-11</c:v>
                      </c:pt>
                      <c:pt idx="2604">
                        <c:v>7.3345099999999999E-11</c:v>
                      </c:pt>
                      <c:pt idx="2605">
                        <c:v>7.3345099999999999E-11</c:v>
                      </c:pt>
                      <c:pt idx="2606">
                        <c:v>7.5535500000000005E-11</c:v>
                      </c:pt>
                      <c:pt idx="2607">
                        <c:v>7.5535500000000005E-11</c:v>
                      </c:pt>
                      <c:pt idx="2608">
                        <c:v>6.9632900000000003E-11</c:v>
                      </c:pt>
                      <c:pt idx="2609">
                        <c:v>6.9632900000000003E-11</c:v>
                      </c:pt>
                      <c:pt idx="2610">
                        <c:v>7.2147099999999997E-11</c:v>
                      </c:pt>
                      <c:pt idx="2611">
                        <c:v>7.2147099999999997E-11</c:v>
                      </c:pt>
                      <c:pt idx="2612">
                        <c:v>6.9510300000000006E-11</c:v>
                      </c:pt>
                      <c:pt idx="2613">
                        <c:v>6.9510300000000006E-11</c:v>
                      </c:pt>
                      <c:pt idx="2614">
                        <c:v>6.9608099999999995E-11</c:v>
                      </c:pt>
                      <c:pt idx="2615">
                        <c:v>6.9608099999999995E-11</c:v>
                      </c:pt>
                      <c:pt idx="2616">
                        <c:v>7.0563399999999998E-11</c:v>
                      </c:pt>
                      <c:pt idx="2617">
                        <c:v>7.0563399999999998E-11</c:v>
                      </c:pt>
                      <c:pt idx="2618">
                        <c:v>6.70004E-11</c:v>
                      </c:pt>
                      <c:pt idx="2619">
                        <c:v>6.70004E-11</c:v>
                      </c:pt>
                      <c:pt idx="2620">
                        <c:v>7.09569E-11</c:v>
                      </c:pt>
                      <c:pt idx="2621">
                        <c:v>7.09569E-11</c:v>
                      </c:pt>
                      <c:pt idx="2622">
                        <c:v>7.0980399999999995E-11</c:v>
                      </c:pt>
                      <c:pt idx="2623">
                        <c:v>7.0980399999999995E-11</c:v>
                      </c:pt>
                      <c:pt idx="2624">
                        <c:v>7.3789400000000001E-11</c:v>
                      </c:pt>
                      <c:pt idx="2625">
                        <c:v>7.3789400000000001E-11</c:v>
                      </c:pt>
                      <c:pt idx="2626">
                        <c:v>7.0103100000000002E-11</c:v>
                      </c:pt>
                      <c:pt idx="2627">
                        <c:v>7.0103100000000002E-11</c:v>
                      </c:pt>
                      <c:pt idx="2628">
                        <c:v>7.2428700000000001E-11</c:v>
                      </c:pt>
                      <c:pt idx="2629">
                        <c:v>7.2428700000000001E-11</c:v>
                      </c:pt>
                      <c:pt idx="2630">
                        <c:v>6.5744299999999998E-11</c:v>
                      </c:pt>
                      <c:pt idx="2631">
                        <c:v>6.5744299999999998E-11</c:v>
                      </c:pt>
                      <c:pt idx="2632">
                        <c:v>6.8472000000000001E-11</c:v>
                      </c:pt>
                      <c:pt idx="2633">
                        <c:v>6.8472000000000001E-11</c:v>
                      </c:pt>
                      <c:pt idx="2634">
                        <c:v>6.9182099999999998E-11</c:v>
                      </c:pt>
                      <c:pt idx="2635">
                        <c:v>6.9182099999999998E-11</c:v>
                      </c:pt>
                      <c:pt idx="2636">
                        <c:v>6.7048900000000002E-11</c:v>
                      </c:pt>
                      <c:pt idx="2637">
                        <c:v>6.7048900000000002E-11</c:v>
                      </c:pt>
                      <c:pt idx="2638">
                        <c:v>7.0174199999999996E-11</c:v>
                      </c:pt>
                      <c:pt idx="2639">
                        <c:v>7.0174199999999996E-11</c:v>
                      </c:pt>
                      <c:pt idx="2640">
                        <c:v>6.8515600000000006E-11</c:v>
                      </c:pt>
                      <c:pt idx="2641">
                        <c:v>6.8515600000000006E-11</c:v>
                      </c:pt>
                      <c:pt idx="2642">
                        <c:v>7.2124300000000006E-11</c:v>
                      </c:pt>
                      <c:pt idx="2643">
                        <c:v>7.2124300000000006E-11</c:v>
                      </c:pt>
                      <c:pt idx="2644">
                        <c:v>6.65229E-11</c:v>
                      </c:pt>
                      <c:pt idx="2645">
                        <c:v>6.65229E-11</c:v>
                      </c:pt>
                      <c:pt idx="2646">
                        <c:v>6.7936699999999995E-11</c:v>
                      </c:pt>
                      <c:pt idx="2647">
                        <c:v>6.7936699999999995E-11</c:v>
                      </c:pt>
                      <c:pt idx="2648">
                        <c:v>7.1611499999999999E-11</c:v>
                      </c:pt>
                      <c:pt idx="2649">
                        <c:v>7.1611499999999999E-11</c:v>
                      </c:pt>
                      <c:pt idx="2650">
                        <c:v>7.1064499999999998E-11</c:v>
                      </c:pt>
                      <c:pt idx="2651">
                        <c:v>7.1064499999999998E-11</c:v>
                      </c:pt>
                      <c:pt idx="2652">
                        <c:v>6.8754200000000003E-11</c:v>
                      </c:pt>
                      <c:pt idx="2653">
                        <c:v>6.8754200000000003E-11</c:v>
                      </c:pt>
                      <c:pt idx="2654">
                        <c:v>7.43145E-11</c:v>
                      </c:pt>
                      <c:pt idx="2655">
                        <c:v>7.43145E-11</c:v>
                      </c:pt>
                      <c:pt idx="2656">
                        <c:v>6.7125300000000006E-11</c:v>
                      </c:pt>
                      <c:pt idx="2657">
                        <c:v>6.7125300000000006E-11</c:v>
                      </c:pt>
                      <c:pt idx="2658">
                        <c:v>6.9211800000000004E-11</c:v>
                      </c:pt>
                      <c:pt idx="2659">
                        <c:v>6.9211800000000004E-11</c:v>
                      </c:pt>
                      <c:pt idx="2660">
                        <c:v>6.6852100000000004E-11</c:v>
                      </c:pt>
                      <c:pt idx="2661">
                        <c:v>6.6852100000000004E-11</c:v>
                      </c:pt>
                      <c:pt idx="2662">
                        <c:v>6.8922700000000001E-11</c:v>
                      </c:pt>
                      <c:pt idx="2663">
                        <c:v>6.8922700000000001E-11</c:v>
                      </c:pt>
                      <c:pt idx="2664">
                        <c:v>7.6773100000000003E-11</c:v>
                      </c:pt>
                      <c:pt idx="2665">
                        <c:v>7.6773100000000003E-11</c:v>
                      </c:pt>
                      <c:pt idx="2666">
                        <c:v>6.9601299999999998E-11</c:v>
                      </c:pt>
                      <c:pt idx="2667">
                        <c:v>6.9601299999999998E-11</c:v>
                      </c:pt>
                      <c:pt idx="2668">
                        <c:v>6.9841100000000003E-11</c:v>
                      </c:pt>
                      <c:pt idx="2669">
                        <c:v>6.9841100000000003E-11</c:v>
                      </c:pt>
                      <c:pt idx="2670">
                        <c:v>6.6500700000000006E-11</c:v>
                      </c:pt>
                      <c:pt idx="2671">
                        <c:v>6.6500700000000006E-11</c:v>
                      </c:pt>
                      <c:pt idx="2672">
                        <c:v>6.7067800000000004E-11</c:v>
                      </c:pt>
                      <c:pt idx="2673">
                        <c:v>6.7067800000000004E-11</c:v>
                      </c:pt>
                      <c:pt idx="2674">
                        <c:v>7.3460500000000002E-11</c:v>
                      </c:pt>
                      <c:pt idx="2675">
                        <c:v>7.3460500000000002E-11</c:v>
                      </c:pt>
                      <c:pt idx="2676">
                        <c:v>6.6427199999999996E-11</c:v>
                      </c:pt>
                      <c:pt idx="2677">
                        <c:v>6.6427199999999996E-11</c:v>
                      </c:pt>
                      <c:pt idx="2678">
                        <c:v>6.6599100000000005E-11</c:v>
                      </c:pt>
                      <c:pt idx="2679">
                        <c:v>6.6599100000000005E-11</c:v>
                      </c:pt>
                      <c:pt idx="2680">
                        <c:v>6.4544399999999998E-11</c:v>
                      </c:pt>
                      <c:pt idx="2681">
                        <c:v>6.4544399999999998E-11</c:v>
                      </c:pt>
                      <c:pt idx="2682">
                        <c:v>7.0288800000000002E-11</c:v>
                      </c:pt>
                      <c:pt idx="2683">
                        <c:v>7.0288800000000002E-11</c:v>
                      </c:pt>
                      <c:pt idx="2684">
                        <c:v>6.6486500000000004E-11</c:v>
                      </c:pt>
                      <c:pt idx="2685">
                        <c:v>6.6486500000000004E-11</c:v>
                      </c:pt>
                      <c:pt idx="2686">
                        <c:v>7.2420299999999999E-11</c:v>
                      </c:pt>
                      <c:pt idx="2687">
                        <c:v>7.2420299999999999E-11</c:v>
                      </c:pt>
                      <c:pt idx="2688">
                        <c:v>6.8298699999999999E-11</c:v>
                      </c:pt>
                      <c:pt idx="2689">
                        <c:v>6.8298699999999999E-11</c:v>
                      </c:pt>
                      <c:pt idx="2690">
                        <c:v>6.9617500000000005E-11</c:v>
                      </c:pt>
                      <c:pt idx="2691">
                        <c:v>6.9617500000000005E-11</c:v>
                      </c:pt>
                      <c:pt idx="2692">
                        <c:v>7.0475899999999997E-11</c:v>
                      </c:pt>
                      <c:pt idx="2693">
                        <c:v>7.0475899999999997E-11</c:v>
                      </c:pt>
                      <c:pt idx="2694">
                        <c:v>6.9813400000000001E-11</c:v>
                      </c:pt>
                      <c:pt idx="2695">
                        <c:v>6.9813400000000001E-11</c:v>
                      </c:pt>
                      <c:pt idx="2696">
                        <c:v>6.2096999999999998E-11</c:v>
                      </c:pt>
                      <c:pt idx="2697">
                        <c:v>6.2096999999999998E-11</c:v>
                      </c:pt>
                      <c:pt idx="2698">
                        <c:v>7.2889300000000003E-11</c:v>
                      </c:pt>
                      <c:pt idx="2699">
                        <c:v>7.2889300000000003E-11</c:v>
                      </c:pt>
                      <c:pt idx="2700">
                        <c:v>6.9403000000000001E-11</c:v>
                      </c:pt>
                      <c:pt idx="2701">
                        <c:v>6.9403000000000001E-11</c:v>
                      </c:pt>
                      <c:pt idx="2702">
                        <c:v>7.0144900000000001E-11</c:v>
                      </c:pt>
                      <c:pt idx="2703">
                        <c:v>7.0144900000000001E-11</c:v>
                      </c:pt>
                      <c:pt idx="2704">
                        <c:v>6.8602899999999995E-11</c:v>
                      </c:pt>
                      <c:pt idx="2705">
                        <c:v>6.8602899999999995E-11</c:v>
                      </c:pt>
                      <c:pt idx="2706">
                        <c:v>7.0363999999999999E-11</c:v>
                      </c:pt>
                      <c:pt idx="2707">
                        <c:v>7.0363999999999999E-11</c:v>
                      </c:pt>
                      <c:pt idx="2708">
                        <c:v>7.0692100000000001E-11</c:v>
                      </c:pt>
                      <c:pt idx="2709">
                        <c:v>7.0692100000000001E-11</c:v>
                      </c:pt>
                      <c:pt idx="2710">
                        <c:v>7.2743500000000003E-11</c:v>
                      </c:pt>
                      <c:pt idx="2711">
                        <c:v>7.2743500000000003E-11</c:v>
                      </c:pt>
                      <c:pt idx="2712">
                        <c:v>6.6081599999999999E-11</c:v>
                      </c:pt>
                      <c:pt idx="2713">
                        <c:v>6.6081599999999999E-11</c:v>
                      </c:pt>
                      <c:pt idx="2714">
                        <c:v>7.25494E-11</c:v>
                      </c:pt>
                      <c:pt idx="2715">
                        <c:v>7.25494E-11</c:v>
                      </c:pt>
                      <c:pt idx="2716">
                        <c:v>6.69781E-11</c:v>
                      </c:pt>
                      <c:pt idx="2717">
                        <c:v>6.69781E-11</c:v>
                      </c:pt>
                      <c:pt idx="2718">
                        <c:v>6.5929499999999994E-11</c:v>
                      </c:pt>
                      <c:pt idx="2719">
                        <c:v>6.5929499999999994E-11</c:v>
                      </c:pt>
                      <c:pt idx="2720">
                        <c:v>7.0766199999999995E-11</c:v>
                      </c:pt>
                      <c:pt idx="2721">
                        <c:v>7.0766199999999995E-11</c:v>
                      </c:pt>
                      <c:pt idx="2722">
                        <c:v>6.7157899999999994E-11</c:v>
                      </c:pt>
                      <c:pt idx="2723">
                        <c:v>6.7157899999999994E-11</c:v>
                      </c:pt>
                      <c:pt idx="2724">
                        <c:v>6.59371E-11</c:v>
                      </c:pt>
                      <c:pt idx="2725">
                        <c:v>6.59371E-11</c:v>
                      </c:pt>
                      <c:pt idx="2726">
                        <c:v>7.0101600000000002E-11</c:v>
                      </c:pt>
                      <c:pt idx="2727">
                        <c:v>7.0101600000000002E-11</c:v>
                      </c:pt>
                      <c:pt idx="2728">
                        <c:v>6.7124099999999998E-11</c:v>
                      </c:pt>
                      <c:pt idx="2729">
                        <c:v>6.7124099999999998E-11</c:v>
                      </c:pt>
                      <c:pt idx="2730">
                        <c:v>7.02253E-11</c:v>
                      </c:pt>
                      <c:pt idx="2731">
                        <c:v>7.02253E-11</c:v>
                      </c:pt>
                      <c:pt idx="2732">
                        <c:v>6.8807800000000003E-11</c:v>
                      </c:pt>
                      <c:pt idx="2733">
                        <c:v>6.8807800000000003E-11</c:v>
                      </c:pt>
                      <c:pt idx="2734">
                        <c:v>6.8291599999999997E-11</c:v>
                      </c:pt>
                      <c:pt idx="2735">
                        <c:v>6.8291599999999997E-11</c:v>
                      </c:pt>
                      <c:pt idx="2736">
                        <c:v>6.7786700000000001E-11</c:v>
                      </c:pt>
                      <c:pt idx="2737">
                        <c:v>6.7786700000000001E-11</c:v>
                      </c:pt>
                      <c:pt idx="2738">
                        <c:v>6.6665599999999994E-11</c:v>
                      </c:pt>
                      <c:pt idx="2739">
                        <c:v>6.6665599999999994E-11</c:v>
                      </c:pt>
                      <c:pt idx="2740">
                        <c:v>6.3516899999999998E-11</c:v>
                      </c:pt>
                      <c:pt idx="2741">
                        <c:v>6.3516899999999998E-11</c:v>
                      </c:pt>
                      <c:pt idx="2742">
                        <c:v>6.7332000000000006E-11</c:v>
                      </c:pt>
                      <c:pt idx="2743">
                        <c:v>6.7332000000000006E-11</c:v>
                      </c:pt>
                      <c:pt idx="2744">
                        <c:v>6.5829999999999994E-11</c:v>
                      </c:pt>
                      <c:pt idx="2745">
                        <c:v>6.5829999999999994E-11</c:v>
                      </c:pt>
                      <c:pt idx="2746">
                        <c:v>6.5216999999999996E-11</c:v>
                      </c:pt>
                      <c:pt idx="2747">
                        <c:v>6.5216999999999996E-11</c:v>
                      </c:pt>
                      <c:pt idx="2748">
                        <c:v>6.7230399999999995E-11</c:v>
                      </c:pt>
                      <c:pt idx="2749">
                        <c:v>6.7230399999999995E-11</c:v>
                      </c:pt>
                      <c:pt idx="2750">
                        <c:v>6.2934600000000002E-11</c:v>
                      </c:pt>
                      <c:pt idx="2751">
                        <c:v>6.2934600000000002E-11</c:v>
                      </c:pt>
                      <c:pt idx="2752">
                        <c:v>6.8509899999999998E-11</c:v>
                      </c:pt>
                      <c:pt idx="2753">
                        <c:v>6.8509899999999998E-11</c:v>
                      </c:pt>
                      <c:pt idx="2754">
                        <c:v>6.3982300000000005E-11</c:v>
                      </c:pt>
                      <c:pt idx="2755">
                        <c:v>6.3982300000000005E-11</c:v>
                      </c:pt>
                      <c:pt idx="2756">
                        <c:v>6.62553E-11</c:v>
                      </c:pt>
                      <c:pt idx="2757">
                        <c:v>6.62553E-11</c:v>
                      </c:pt>
                      <c:pt idx="2758">
                        <c:v>6.8119199999999997E-11</c:v>
                      </c:pt>
                      <c:pt idx="2759">
                        <c:v>6.8119199999999997E-11</c:v>
                      </c:pt>
                      <c:pt idx="2760">
                        <c:v>6.8785500000000003E-11</c:v>
                      </c:pt>
                      <c:pt idx="2761">
                        <c:v>6.8785500000000003E-11</c:v>
                      </c:pt>
                      <c:pt idx="2762">
                        <c:v>6.7398299999999996E-11</c:v>
                      </c:pt>
                      <c:pt idx="2763">
                        <c:v>6.7398299999999996E-11</c:v>
                      </c:pt>
                      <c:pt idx="2764">
                        <c:v>7.1663700000000005E-11</c:v>
                      </c:pt>
                      <c:pt idx="2765">
                        <c:v>7.1663700000000005E-11</c:v>
                      </c:pt>
                      <c:pt idx="2766">
                        <c:v>6.6749200000000006E-11</c:v>
                      </c:pt>
                      <c:pt idx="2767">
                        <c:v>6.6749200000000006E-11</c:v>
                      </c:pt>
                      <c:pt idx="2768">
                        <c:v>6.9281700000000004E-11</c:v>
                      </c:pt>
                      <c:pt idx="2769">
                        <c:v>6.9281700000000004E-11</c:v>
                      </c:pt>
                      <c:pt idx="2770">
                        <c:v>7.0642699999999996E-11</c:v>
                      </c:pt>
                      <c:pt idx="2771">
                        <c:v>7.0642699999999996E-11</c:v>
                      </c:pt>
                      <c:pt idx="2772">
                        <c:v>6.4655100000000001E-11</c:v>
                      </c:pt>
                      <c:pt idx="2773">
                        <c:v>6.4655100000000001E-11</c:v>
                      </c:pt>
                      <c:pt idx="2774">
                        <c:v>6.3823000000000005E-11</c:v>
                      </c:pt>
                      <c:pt idx="2775">
                        <c:v>6.3823000000000005E-11</c:v>
                      </c:pt>
                      <c:pt idx="2776">
                        <c:v>6.9377500000000002E-11</c:v>
                      </c:pt>
                      <c:pt idx="2777">
                        <c:v>6.9377500000000002E-11</c:v>
                      </c:pt>
                      <c:pt idx="2778">
                        <c:v>6.7521999999999994E-11</c:v>
                      </c:pt>
                      <c:pt idx="2779">
                        <c:v>6.7521999999999994E-11</c:v>
                      </c:pt>
                      <c:pt idx="2780">
                        <c:v>6.6756799999999998E-11</c:v>
                      </c:pt>
                      <c:pt idx="2781">
                        <c:v>6.6756799999999998E-11</c:v>
                      </c:pt>
                      <c:pt idx="2782">
                        <c:v>7.1731799999999999E-11</c:v>
                      </c:pt>
                      <c:pt idx="2783">
                        <c:v>7.1731799999999999E-11</c:v>
                      </c:pt>
                      <c:pt idx="2784">
                        <c:v>6.5554899999999994E-11</c:v>
                      </c:pt>
                      <c:pt idx="2785">
                        <c:v>6.5554899999999994E-11</c:v>
                      </c:pt>
                      <c:pt idx="2786">
                        <c:v>6.7803000000000001E-11</c:v>
                      </c:pt>
                      <c:pt idx="2787">
                        <c:v>6.7803000000000001E-11</c:v>
                      </c:pt>
                      <c:pt idx="2788">
                        <c:v>6.5045400000000005E-11</c:v>
                      </c:pt>
                      <c:pt idx="2789">
                        <c:v>6.5045400000000005E-11</c:v>
                      </c:pt>
                      <c:pt idx="2790">
                        <c:v>6.54257E-11</c:v>
                      </c:pt>
                      <c:pt idx="2791">
                        <c:v>6.54257E-11</c:v>
                      </c:pt>
                      <c:pt idx="2792">
                        <c:v>6.73497E-11</c:v>
                      </c:pt>
                      <c:pt idx="2793">
                        <c:v>6.73497E-11</c:v>
                      </c:pt>
                      <c:pt idx="2794">
                        <c:v>6.7128900000000003E-11</c:v>
                      </c:pt>
                      <c:pt idx="2795">
                        <c:v>6.7128900000000003E-11</c:v>
                      </c:pt>
                      <c:pt idx="2796">
                        <c:v>6.7272600000000006E-11</c:v>
                      </c:pt>
                      <c:pt idx="2797">
                        <c:v>6.7272600000000006E-11</c:v>
                      </c:pt>
                      <c:pt idx="2798">
                        <c:v>6.1185899999999996E-11</c:v>
                      </c:pt>
                      <c:pt idx="2799">
                        <c:v>6.1185899999999996E-11</c:v>
                      </c:pt>
                      <c:pt idx="2800">
                        <c:v>6.6351600000000002E-11</c:v>
                      </c:pt>
                      <c:pt idx="2801">
                        <c:v>6.6351600000000002E-11</c:v>
                      </c:pt>
                      <c:pt idx="2802">
                        <c:v>6.4849899999999995E-11</c:v>
                      </c:pt>
                      <c:pt idx="2803">
                        <c:v>6.4849899999999995E-11</c:v>
                      </c:pt>
                      <c:pt idx="2804">
                        <c:v>6.6201300000000002E-11</c:v>
                      </c:pt>
                      <c:pt idx="2805">
                        <c:v>6.6201300000000002E-11</c:v>
                      </c:pt>
                      <c:pt idx="2806">
                        <c:v>6.7433299999999999E-11</c:v>
                      </c:pt>
                      <c:pt idx="2807">
                        <c:v>6.7433299999999999E-11</c:v>
                      </c:pt>
                      <c:pt idx="2808">
                        <c:v>6.54315E-11</c:v>
                      </c:pt>
                      <c:pt idx="2809">
                        <c:v>6.54315E-11</c:v>
                      </c:pt>
                      <c:pt idx="2810">
                        <c:v>6.7667199999999997E-11</c:v>
                      </c:pt>
                      <c:pt idx="2811">
                        <c:v>6.7667199999999997E-11</c:v>
                      </c:pt>
                      <c:pt idx="2812">
                        <c:v>6.4104999999999995E-11</c:v>
                      </c:pt>
                      <c:pt idx="2813">
                        <c:v>6.4104999999999995E-11</c:v>
                      </c:pt>
                      <c:pt idx="2814">
                        <c:v>7.6674500000000005E-11</c:v>
                      </c:pt>
                      <c:pt idx="2815">
                        <c:v>7.6674500000000005E-11</c:v>
                      </c:pt>
                      <c:pt idx="2816">
                        <c:v>6.9664699999999994E-11</c:v>
                      </c:pt>
                      <c:pt idx="2817">
                        <c:v>6.9664699999999994E-11</c:v>
                      </c:pt>
                      <c:pt idx="2818">
                        <c:v>6.3246800000000002E-11</c:v>
                      </c:pt>
                      <c:pt idx="2819">
                        <c:v>6.3246800000000002E-11</c:v>
                      </c:pt>
                      <c:pt idx="2820">
                        <c:v>6.3982500000000004E-11</c:v>
                      </c:pt>
                      <c:pt idx="2821">
                        <c:v>6.3982500000000004E-11</c:v>
                      </c:pt>
                      <c:pt idx="2822">
                        <c:v>6.5168700000000005E-11</c:v>
                      </c:pt>
                      <c:pt idx="2823">
                        <c:v>6.5168700000000005E-11</c:v>
                      </c:pt>
                      <c:pt idx="2824">
                        <c:v>6.5158400000000005E-11</c:v>
                      </c:pt>
                      <c:pt idx="2825">
                        <c:v>6.5158400000000005E-11</c:v>
                      </c:pt>
                      <c:pt idx="2826">
                        <c:v>6.5859300000000002E-11</c:v>
                      </c:pt>
                      <c:pt idx="2827">
                        <c:v>6.5859300000000002E-11</c:v>
                      </c:pt>
                      <c:pt idx="2828">
                        <c:v>6.6176700000000006E-11</c:v>
                      </c:pt>
                      <c:pt idx="2829">
                        <c:v>6.6176700000000006E-11</c:v>
                      </c:pt>
                      <c:pt idx="2830">
                        <c:v>6.7522699999999998E-11</c:v>
                      </c:pt>
                      <c:pt idx="2831">
                        <c:v>6.7522699999999998E-11</c:v>
                      </c:pt>
                      <c:pt idx="2832">
                        <c:v>6.6844699999999998E-11</c:v>
                      </c:pt>
                      <c:pt idx="2833">
                        <c:v>6.6844699999999998E-11</c:v>
                      </c:pt>
                      <c:pt idx="2834">
                        <c:v>6.7618400000000002E-11</c:v>
                      </c:pt>
                      <c:pt idx="2835">
                        <c:v>6.7618400000000002E-11</c:v>
                      </c:pt>
                      <c:pt idx="2836">
                        <c:v>6.6452499999999996E-11</c:v>
                      </c:pt>
                      <c:pt idx="2837">
                        <c:v>6.6452499999999996E-11</c:v>
                      </c:pt>
                      <c:pt idx="2838">
                        <c:v>6.3773900000000006E-11</c:v>
                      </c:pt>
                      <c:pt idx="2839">
                        <c:v>6.3773900000000006E-11</c:v>
                      </c:pt>
                      <c:pt idx="2840">
                        <c:v>6.7949999999999995E-11</c:v>
                      </c:pt>
                      <c:pt idx="2841">
                        <c:v>6.7949999999999995E-11</c:v>
                      </c:pt>
                      <c:pt idx="2842">
                        <c:v>6.4030100000000004E-11</c:v>
                      </c:pt>
                      <c:pt idx="2843">
                        <c:v>6.4030100000000004E-11</c:v>
                      </c:pt>
                      <c:pt idx="2844">
                        <c:v>6.9024099999999999E-11</c:v>
                      </c:pt>
                      <c:pt idx="2845">
                        <c:v>6.9024099999999999E-11</c:v>
                      </c:pt>
                      <c:pt idx="2846">
                        <c:v>6.6864300000000003E-11</c:v>
                      </c:pt>
                      <c:pt idx="2847">
                        <c:v>6.6864300000000003E-11</c:v>
                      </c:pt>
                      <c:pt idx="2848">
                        <c:v>6.8513200000000003E-11</c:v>
                      </c:pt>
                      <c:pt idx="2849">
                        <c:v>6.8513200000000003E-11</c:v>
                      </c:pt>
                      <c:pt idx="2850">
                        <c:v>6.4011700000000006E-11</c:v>
                      </c:pt>
                      <c:pt idx="2851">
                        <c:v>6.4011700000000006E-11</c:v>
                      </c:pt>
                      <c:pt idx="2852">
                        <c:v>6.7695899999999995E-11</c:v>
                      </c:pt>
                      <c:pt idx="2853">
                        <c:v>6.7695899999999995E-11</c:v>
                      </c:pt>
                      <c:pt idx="2854">
                        <c:v>6.11821E-11</c:v>
                      </c:pt>
                      <c:pt idx="2855">
                        <c:v>6.11821E-11</c:v>
                      </c:pt>
                      <c:pt idx="2856">
                        <c:v>6.7688300000000002E-11</c:v>
                      </c:pt>
                      <c:pt idx="2857">
                        <c:v>6.7688300000000002E-11</c:v>
                      </c:pt>
                      <c:pt idx="2858">
                        <c:v>6.2492E-11</c:v>
                      </c:pt>
                      <c:pt idx="2859">
                        <c:v>6.2492E-11</c:v>
                      </c:pt>
                      <c:pt idx="2860">
                        <c:v>6.5962900000000004E-11</c:v>
                      </c:pt>
                      <c:pt idx="2861">
                        <c:v>6.5962900000000004E-11</c:v>
                      </c:pt>
                      <c:pt idx="2862">
                        <c:v>6.5919800000000004E-11</c:v>
                      </c:pt>
                      <c:pt idx="2863">
                        <c:v>6.5919800000000004E-11</c:v>
                      </c:pt>
                      <c:pt idx="2864">
                        <c:v>6.3507699999999999E-11</c:v>
                      </c:pt>
                      <c:pt idx="2865">
                        <c:v>6.3507699999999999E-11</c:v>
                      </c:pt>
                      <c:pt idx="2866">
                        <c:v>6.6401699999999997E-11</c:v>
                      </c:pt>
                      <c:pt idx="2867">
                        <c:v>6.6401699999999997E-11</c:v>
                      </c:pt>
                      <c:pt idx="2868">
                        <c:v>6.5291599999999995E-11</c:v>
                      </c:pt>
                      <c:pt idx="2869">
                        <c:v>6.5291599999999995E-11</c:v>
                      </c:pt>
                      <c:pt idx="2870">
                        <c:v>6.4498299999999998E-11</c:v>
                      </c:pt>
                      <c:pt idx="2871">
                        <c:v>6.4498299999999998E-11</c:v>
                      </c:pt>
                      <c:pt idx="2872">
                        <c:v>6.2650300000000003E-11</c:v>
                      </c:pt>
                      <c:pt idx="2873">
                        <c:v>6.2650300000000003E-11</c:v>
                      </c:pt>
                      <c:pt idx="2874">
                        <c:v>6.4198800000000001E-11</c:v>
                      </c:pt>
                      <c:pt idx="2875">
                        <c:v>6.4198800000000001E-11</c:v>
                      </c:pt>
                      <c:pt idx="2876">
                        <c:v>6.8558700000000006E-11</c:v>
                      </c:pt>
                      <c:pt idx="2877">
                        <c:v>6.8558700000000006E-11</c:v>
                      </c:pt>
                      <c:pt idx="2878">
                        <c:v>6.3441100000000004E-11</c:v>
                      </c:pt>
                      <c:pt idx="2879">
                        <c:v>6.3441100000000004E-11</c:v>
                      </c:pt>
                      <c:pt idx="2880">
                        <c:v>6.5105899999999994E-11</c:v>
                      </c:pt>
                      <c:pt idx="2881">
                        <c:v>6.5105899999999994E-11</c:v>
                      </c:pt>
                      <c:pt idx="2882">
                        <c:v>6.5121900000000002E-11</c:v>
                      </c:pt>
                      <c:pt idx="2883">
                        <c:v>6.5121900000000002E-11</c:v>
                      </c:pt>
                      <c:pt idx="2884">
                        <c:v>6.4278499999999997E-11</c:v>
                      </c:pt>
                      <c:pt idx="2885">
                        <c:v>6.4278499999999997E-11</c:v>
                      </c:pt>
                      <c:pt idx="2886">
                        <c:v>6.1519200000000001E-11</c:v>
                      </c:pt>
                      <c:pt idx="2887">
                        <c:v>6.1519200000000001E-11</c:v>
                      </c:pt>
                      <c:pt idx="2888">
                        <c:v>6.8340899999999996E-11</c:v>
                      </c:pt>
                      <c:pt idx="2889">
                        <c:v>6.8340899999999996E-11</c:v>
                      </c:pt>
                      <c:pt idx="2890">
                        <c:v>7.1892399999999999E-11</c:v>
                      </c:pt>
                      <c:pt idx="2891">
                        <c:v>7.1892399999999999E-11</c:v>
                      </c:pt>
                      <c:pt idx="2892">
                        <c:v>6.4403699999999995E-11</c:v>
                      </c:pt>
                      <c:pt idx="2893">
                        <c:v>6.4403699999999995E-11</c:v>
                      </c:pt>
                      <c:pt idx="2894">
                        <c:v>6.7628399999999997E-11</c:v>
                      </c:pt>
                      <c:pt idx="2895">
                        <c:v>6.7628399999999997E-11</c:v>
                      </c:pt>
                      <c:pt idx="2896">
                        <c:v>6.4596800000000003E-11</c:v>
                      </c:pt>
                      <c:pt idx="2897">
                        <c:v>6.4596800000000003E-11</c:v>
                      </c:pt>
                      <c:pt idx="2898">
                        <c:v>6.4612500000000006E-11</c:v>
                      </c:pt>
                      <c:pt idx="2899">
                        <c:v>6.4612500000000006E-11</c:v>
                      </c:pt>
                      <c:pt idx="2900">
                        <c:v>6.4523799999999997E-11</c:v>
                      </c:pt>
                      <c:pt idx="2901">
                        <c:v>6.4523799999999997E-11</c:v>
                      </c:pt>
                      <c:pt idx="2902">
                        <c:v>6.37335E-11</c:v>
                      </c:pt>
                      <c:pt idx="2903">
                        <c:v>6.37335E-11</c:v>
                      </c:pt>
                      <c:pt idx="2904">
                        <c:v>6.8066699999999999E-11</c:v>
                      </c:pt>
                      <c:pt idx="2905">
                        <c:v>6.8066699999999999E-11</c:v>
                      </c:pt>
                      <c:pt idx="2906">
                        <c:v>7.1465800000000005E-11</c:v>
                      </c:pt>
                      <c:pt idx="2907">
                        <c:v>7.1465800000000005E-11</c:v>
                      </c:pt>
                      <c:pt idx="2908">
                        <c:v>6.4518800000000006E-11</c:v>
                      </c:pt>
                      <c:pt idx="2909">
                        <c:v>6.4518800000000006E-11</c:v>
                      </c:pt>
                      <c:pt idx="2910">
                        <c:v>6.30169E-11</c:v>
                      </c:pt>
                      <c:pt idx="2911">
                        <c:v>6.30169E-11</c:v>
                      </c:pt>
                      <c:pt idx="2912">
                        <c:v>6.3958100000000006E-11</c:v>
                      </c:pt>
                      <c:pt idx="2913">
                        <c:v>6.3958100000000006E-11</c:v>
                      </c:pt>
                      <c:pt idx="2914">
                        <c:v>6.58138E-11</c:v>
                      </c:pt>
                      <c:pt idx="2915">
                        <c:v>6.58138E-11</c:v>
                      </c:pt>
                      <c:pt idx="2916">
                        <c:v>6.3826800000000002E-11</c:v>
                      </c:pt>
                      <c:pt idx="2917">
                        <c:v>6.3826800000000002E-11</c:v>
                      </c:pt>
                      <c:pt idx="2918">
                        <c:v>6.7017699999999995E-11</c:v>
                      </c:pt>
                      <c:pt idx="2919">
                        <c:v>6.7017699999999995E-11</c:v>
                      </c:pt>
                      <c:pt idx="2920">
                        <c:v>6.4013299999999999E-11</c:v>
                      </c:pt>
                      <c:pt idx="2921">
                        <c:v>6.4013299999999999E-11</c:v>
                      </c:pt>
                      <c:pt idx="2922">
                        <c:v>6.5807900000000006E-11</c:v>
                      </c:pt>
                      <c:pt idx="2923">
                        <c:v>6.5807900000000006E-11</c:v>
                      </c:pt>
                      <c:pt idx="2924">
                        <c:v>6.9102200000000003E-11</c:v>
                      </c:pt>
                      <c:pt idx="2925">
                        <c:v>6.9102200000000003E-11</c:v>
                      </c:pt>
                      <c:pt idx="2926">
                        <c:v>6.6604099999999996E-11</c:v>
                      </c:pt>
                      <c:pt idx="2927">
                        <c:v>6.6604099999999996E-11</c:v>
                      </c:pt>
                      <c:pt idx="2928">
                        <c:v>6.2582399999999995E-11</c:v>
                      </c:pt>
                      <c:pt idx="2929">
                        <c:v>6.2582399999999995E-11</c:v>
                      </c:pt>
                      <c:pt idx="2930">
                        <c:v>6.7179700000000002E-11</c:v>
                      </c:pt>
                      <c:pt idx="2931">
                        <c:v>6.7179700000000002E-11</c:v>
                      </c:pt>
                      <c:pt idx="2932">
                        <c:v>6.2373500000000004E-11</c:v>
                      </c:pt>
                      <c:pt idx="2933">
                        <c:v>6.2373500000000004E-11</c:v>
                      </c:pt>
                      <c:pt idx="2934">
                        <c:v>7.4402300000000006E-11</c:v>
                      </c:pt>
                      <c:pt idx="2935">
                        <c:v>7.4402300000000006E-11</c:v>
                      </c:pt>
                      <c:pt idx="2936">
                        <c:v>6.4670100000000001E-11</c:v>
                      </c:pt>
                      <c:pt idx="2937">
                        <c:v>6.4670100000000001E-11</c:v>
                      </c:pt>
                      <c:pt idx="2938">
                        <c:v>6.8625899999999998E-11</c:v>
                      </c:pt>
                      <c:pt idx="2939">
                        <c:v>6.8625899999999998E-11</c:v>
                      </c:pt>
                      <c:pt idx="2940">
                        <c:v>5.9354900000000005E-11</c:v>
                      </c:pt>
                      <c:pt idx="2941">
                        <c:v>5.9354900000000005E-11</c:v>
                      </c:pt>
                      <c:pt idx="2942">
                        <c:v>1.12892E-10</c:v>
                      </c:pt>
                      <c:pt idx="2943">
                        <c:v>1.12892E-10</c:v>
                      </c:pt>
                      <c:pt idx="2944">
                        <c:v>6.4242400000000005E-11</c:v>
                      </c:pt>
                      <c:pt idx="2945">
                        <c:v>6.4242400000000005E-11</c:v>
                      </c:pt>
                      <c:pt idx="2946">
                        <c:v>6.3789300000000003E-11</c:v>
                      </c:pt>
                      <c:pt idx="2947">
                        <c:v>6.3789300000000003E-11</c:v>
                      </c:pt>
                      <c:pt idx="2948">
                        <c:v>6.1596600000000001E-11</c:v>
                      </c:pt>
                      <c:pt idx="2949">
                        <c:v>6.1596600000000001E-11</c:v>
                      </c:pt>
                      <c:pt idx="2950">
                        <c:v>6.8239899999999996E-11</c:v>
                      </c:pt>
                      <c:pt idx="2951">
                        <c:v>6.8239899999999996E-11</c:v>
                      </c:pt>
                      <c:pt idx="2952">
                        <c:v>6.5568600000000006E-11</c:v>
                      </c:pt>
                      <c:pt idx="2953">
                        <c:v>6.5568600000000006E-11</c:v>
                      </c:pt>
                      <c:pt idx="2954">
                        <c:v>6.1311599999999999E-11</c:v>
                      </c:pt>
                      <c:pt idx="2955">
                        <c:v>6.1311599999999999E-11</c:v>
                      </c:pt>
                      <c:pt idx="2956">
                        <c:v>6.3481400000000004E-11</c:v>
                      </c:pt>
                      <c:pt idx="2957">
                        <c:v>6.3481400000000004E-11</c:v>
                      </c:pt>
                      <c:pt idx="2958">
                        <c:v>6.3976999999999995E-11</c:v>
                      </c:pt>
                      <c:pt idx="2959">
                        <c:v>6.3976999999999995E-11</c:v>
                      </c:pt>
                      <c:pt idx="2960">
                        <c:v>6.4200899999999998E-11</c:v>
                      </c:pt>
                      <c:pt idx="2961">
                        <c:v>6.4200899999999998E-11</c:v>
                      </c:pt>
                      <c:pt idx="2962">
                        <c:v>6.3090700000000002E-11</c:v>
                      </c:pt>
                      <c:pt idx="2963">
                        <c:v>6.3090700000000002E-11</c:v>
                      </c:pt>
                      <c:pt idx="2964">
                        <c:v>6.7565700000000005E-11</c:v>
                      </c:pt>
                      <c:pt idx="2965">
                        <c:v>6.7565700000000005E-11</c:v>
                      </c:pt>
                      <c:pt idx="2966">
                        <c:v>6.3259399999999999E-11</c:v>
                      </c:pt>
                      <c:pt idx="2967">
                        <c:v>6.3259399999999999E-11</c:v>
                      </c:pt>
                      <c:pt idx="2968">
                        <c:v>6.11596E-11</c:v>
                      </c:pt>
                      <c:pt idx="2969">
                        <c:v>6.11596E-11</c:v>
                      </c:pt>
                      <c:pt idx="2970">
                        <c:v>6.4163399999999999E-11</c:v>
                      </c:pt>
                      <c:pt idx="2971">
                        <c:v>6.4163399999999999E-11</c:v>
                      </c:pt>
                      <c:pt idx="2972">
                        <c:v>6.4690100000000004E-11</c:v>
                      </c:pt>
                      <c:pt idx="2973">
                        <c:v>6.4690100000000004E-11</c:v>
                      </c:pt>
                      <c:pt idx="2974">
                        <c:v>6.4591200000000001E-11</c:v>
                      </c:pt>
                      <c:pt idx="2975">
                        <c:v>6.4591200000000001E-11</c:v>
                      </c:pt>
                      <c:pt idx="2976">
                        <c:v>6.6941100000000005E-11</c:v>
                      </c:pt>
                      <c:pt idx="2977">
                        <c:v>6.6941100000000005E-11</c:v>
                      </c:pt>
                      <c:pt idx="2978">
                        <c:v>5.8643900000000006E-11</c:v>
                      </c:pt>
                      <c:pt idx="2979">
                        <c:v>5.8643900000000006E-11</c:v>
                      </c:pt>
                      <c:pt idx="2980">
                        <c:v>6.0777699999999999E-11</c:v>
                      </c:pt>
                      <c:pt idx="2981">
                        <c:v>6.0777699999999999E-11</c:v>
                      </c:pt>
                      <c:pt idx="2982">
                        <c:v>6.4025699999999997E-11</c:v>
                      </c:pt>
                      <c:pt idx="2983">
                        <c:v>6.4025699999999997E-11</c:v>
                      </c:pt>
                      <c:pt idx="2984">
                        <c:v>6.1621399999999997E-11</c:v>
                      </c:pt>
                      <c:pt idx="2985">
                        <c:v>6.1621399999999997E-11</c:v>
                      </c:pt>
                      <c:pt idx="2986">
                        <c:v>6.3124600000000003E-11</c:v>
                      </c:pt>
                      <c:pt idx="2987">
                        <c:v>6.3124600000000003E-11</c:v>
                      </c:pt>
                      <c:pt idx="2988">
                        <c:v>6.6850200000000006E-11</c:v>
                      </c:pt>
                      <c:pt idx="2989">
                        <c:v>6.6850200000000006E-11</c:v>
                      </c:pt>
                      <c:pt idx="2990">
                        <c:v>6.0471800000000004E-11</c:v>
                      </c:pt>
                      <c:pt idx="2991">
                        <c:v>6.0471800000000004E-11</c:v>
                      </c:pt>
                      <c:pt idx="2992">
                        <c:v>6.4161599999999994E-11</c:v>
                      </c:pt>
                      <c:pt idx="2993">
                        <c:v>6.4161599999999994E-11</c:v>
                      </c:pt>
                      <c:pt idx="2994">
                        <c:v>6.5997800000000001E-11</c:v>
                      </c:pt>
                      <c:pt idx="2995">
                        <c:v>6.5997800000000001E-11</c:v>
                      </c:pt>
                      <c:pt idx="2996">
                        <c:v>6.5387200000000006E-11</c:v>
                      </c:pt>
                      <c:pt idx="2997">
                        <c:v>6.5387200000000006E-11</c:v>
                      </c:pt>
                      <c:pt idx="2998">
                        <c:v>6.3608100000000002E-11</c:v>
                      </c:pt>
                      <c:pt idx="2999">
                        <c:v>6.3608100000000002E-11</c:v>
                      </c:pt>
                      <c:pt idx="3000">
                        <c:v>6.3332200000000006E-11</c:v>
                      </c:pt>
                      <c:pt idx="3001">
                        <c:v>6.3332200000000006E-11</c:v>
                      </c:pt>
                      <c:pt idx="3002">
                        <c:v>6.4704099999999995E-11</c:v>
                      </c:pt>
                      <c:pt idx="3003">
                        <c:v>6.4704099999999995E-11</c:v>
                      </c:pt>
                      <c:pt idx="3004">
                        <c:v>6.2817199999999995E-11</c:v>
                      </c:pt>
                      <c:pt idx="3005">
                        <c:v>6.2817199999999995E-11</c:v>
                      </c:pt>
                      <c:pt idx="3006">
                        <c:v>6.4891499999999995E-11</c:v>
                      </c:pt>
                      <c:pt idx="3007">
                        <c:v>6.4891499999999995E-11</c:v>
                      </c:pt>
                      <c:pt idx="3008">
                        <c:v>6.5187800000000006E-11</c:v>
                      </c:pt>
                      <c:pt idx="3009">
                        <c:v>6.5187800000000006E-11</c:v>
                      </c:pt>
                      <c:pt idx="3010">
                        <c:v>5.8236999999999998E-11</c:v>
                      </c:pt>
                      <c:pt idx="3011">
                        <c:v>5.8236999999999998E-11</c:v>
                      </c:pt>
                      <c:pt idx="3012">
                        <c:v>6.6127100000000002E-11</c:v>
                      </c:pt>
                      <c:pt idx="3013">
                        <c:v>6.6127100000000002E-11</c:v>
                      </c:pt>
                      <c:pt idx="3014">
                        <c:v>6.4795199999999994E-11</c:v>
                      </c:pt>
                      <c:pt idx="3015">
                        <c:v>6.4795199999999994E-11</c:v>
                      </c:pt>
                      <c:pt idx="3016">
                        <c:v>6.5336399999999994E-11</c:v>
                      </c:pt>
                      <c:pt idx="3017">
                        <c:v>6.5336399999999994E-11</c:v>
                      </c:pt>
                      <c:pt idx="3018">
                        <c:v>6.2267600000000006E-11</c:v>
                      </c:pt>
                      <c:pt idx="3019">
                        <c:v>6.2267600000000006E-11</c:v>
                      </c:pt>
                      <c:pt idx="3020">
                        <c:v>6.1386100000000005E-11</c:v>
                      </c:pt>
                      <c:pt idx="3021">
                        <c:v>6.1386100000000005E-11</c:v>
                      </c:pt>
                      <c:pt idx="3022">
                        <c:v>6.4890400000000006E-11</c:v>
                      </c:pt>
                      <c:pt idx="3023">
                        <c:v>6.4890400000000006E-11</c:v>
                      </c:pt>
                      <c:pt idx="3024">
                        <c:v>6.3271000000000001E-11</c:v>
                      </c:pt>
                      <c:pt idx="3025">
                        <c:v>6.3271000000000001E-11</c:v>
                      </c:pt>
                      <c:pt idx="3026">
                        <c:v>6.1087499999999997E-11</c:v>
                      </c:pt>
                      <c:pt idx="3027">
                        <c:v>6.1087499999999997E-11</c:v>
                      </c:pt>
                      <c:pt idx="3028">
                        <c:v>6.4543899999999994E-11</c:v>
                      </c:pt>
                      <c:pt idx="3029">
                        <c:v>6.4543899999999994E-11</c:v>
                      </c:pt>
                      <c:pt idx="3030">
                        <c:v>6.3211900000000005E-11</c:v>
                      </c:pt>
                      <c:pt idx="3031">
                        <c:v>6.3211900000000005E-11</c:v>
                      </c:pt>
                      <c:pt idx="3032">
                        <c:v>6.37365E-11</c:v>
                      </c:pt>
                      <c:pt idx="3033">
                        <c:v>6.37365E-11</c:v>
                      </c:pt>
                      <c:pt idx="3034">
                        <c:v>6.4658899999999998E-11</c:v>
                      </c:pt>
                      <c:pt idx="3035">
                        <c:v>6.4658899999999998E-11</c:v>
                      </c:pt>
                      <c:pt idx="3036">
                        <c:v>6.5790999999999995E-11</c:v>
                      </c:pt>
                      <c:pt idx="3037">
                        <c:v>6.5790999999999995E-11</c:v>
                      </c:pt>
                      <c:pt idx="3038">
                        <c:v>6.50108E-11</c:v>
                      </c:pt>
                      <c:pt idx="3039">
                        <c:v>6.50108E-11</c:v>
                      </c:pt>
                      <c:pt idx="3040">
                        <c:v>6.3134700000000005E-11</c:v>
                      </c:pt>
                      <c:pt idx="3041">
                        <c:v>6.3134700000000005E-11</c:v>
                      </c:pt>
                      <c:pt idx="3042">
                        <c:v>6.3837599999999994E-11</c:v>
                      </c:pt>
                      <c:pt idx="3043">
                        <c:v>6.3837599999999994E-11</c:v>
                      </c:pt>
                      <c:pt idx="3044">
                        <c:v>6.3838400000000003E-11</c:v>
                      </c:pt>
                      <c:pt idx="3045">
                        <c:v>6.3838400000000003E-11</c:v>
                      </c:pt>
                      <c:pt idx="3046">
                        <c:v>6.2336000000000006E-11</c:v>
                      </c:pt>
                      <c:pt idx="3047">
                        <c:v>6.2336000000000006E-11</c:v>
                      </c:pt>
                      <c:pt idx="3048">
                        <c:v>6.0720700000000002E-11</c:v>
                      </c:pt>
                      <c:pt idx="3049">
                        <c:v>6.0720700000000002E-11</c:v>
                      </c:pt>
                      <c:pt idx="3050">
                        <c:v>6.0005699999999994E-11</c:v>
                      </c:pt>
                      <c:pt idx="3051">
                        <c:v>6.0005699999999994E-11</c:v>
                      </c:pt>
                      <c:pt idx="3052">
                        <c:v>6.5250600000000005E-11</c:v>
                      </c:pt>
                      <c:pt idx="3053">
                        <c:v>6.5250600000000005E-11</c:v>
                      </c:pt>
                      <c:pt idx="3054">
                        <c:v>6.3246200000000005E-11</c:v>
                      </c:pt>
                      <c:pt idx="3055">
                        <c:v>6.3246200000000005E-11</c:v>
                      </c:pt>
                      <c:pt idx="3056">
                        <c:v>6.7912000000000005E-11</c:v>
                      </c:pt>
                      <c:pt idx="3057">
                        <c:v>6.7912000000000005E-11</c:v>
                      </c:pt>
                      <c:pt idx="3058">
                        <c:v>6.29989E-11</c:v>
                      </c:pt>
                      <c:pt idx="3059">
                        <c:v>6.29989E-11</c:v>
                      </c:pt>
                      <c:pt idx="3060">
                        <c:v>6.3314899999999997E-11</c:v>
                      </c:pt>
                      <c:pt idx="3061">
                        <c:v>6.3314899999999997E-11</c:v>
                      </c:pt>
                      <c:pt idx="3062">
                        <c:v>6.1369600000000005E-11</c:v>
                      </c:pt>
                      <c:pt idx="3063">
                        <c:v>6.1369600000000005E-11</c:v>
                      </c:pt>
                      <c:pt idx="3064">
                        <c:v>6.3328199999999997E-11</c:v>
                      </c:pt>
                      <c:pt idx="3065">
                        <c:v>6.3328199999999997E-11</c:v>
                      </c:pt>
                      <c:pt idx="3066">
                        <c:v>6.5562600000000006E-11</c:v>
                      </c:pt>
                      <c:pt idx="3067">
                        <c:v>6.5562600000000006E-11</c:v>
                      </c:pt>
                      <c:pt idx="3068">
                        <c:v>6.3052300000000001E-11</c:v>
                      </c:pt>
                      <c:pt idx="3069">
                        <c:v>6.3052300000000001E-11</c:v>
                      </c:pt>
                      <c:pt idx="3070">
                        <c:v>6.4028499999999998E-11</c:v>
                      </c:pt>
                      <c:pt idx="3071">
                        <c:v>6.4028499999999998E-11</c:v>
                      </c:pt>
                      <c:pt idx="3072">
                        <c:v>6.6944900000000002E-11</c:v>
                      </c:pt>
                      <c:pt idx="3073">
                        <c:v>6.6944900000000002E-11</c:v>
                      </c:pt>
                      <c:pt idx="3074">
                        <c:v>6.6356300000000001E-11</c:v>
                      </c:pt>
                      <c:pt idx="3075">
                        <c:v>6.6356300000000001E-11</c:v>
                      </c:pt>
                      <c:pt idx="3076">
                        <c:v>6.6319300000000006E-11</c:v>
                      </c:pt>
                      <c:pt idx="3077">
                        <c:v>6.6319300000000006E-11</c:v>
                      </c:pt>
                      <c:pt idx="3078">
                        <c:v>6.6120900000000003E-11</c:v>
                      </c:pt>
                      <c:pt idx="3079">
                        <c:v>6.6120900000000003E-11</c:v>
                      </c:pt>
                      <c:pt idx="3080">
                        <c:v>5.9503799999999998E-11</c:v>
                      </c:pt>
                      <c:pt idx="3081">
                        <c:v>5.9503799999999998E-11</c:v>
                      </c:pt>
                      <c:pt idx="3082">
                        <c:v>6.3869100000000005E-11</c:v>
                      </c:pt>
                      <c:pt idx="3083">
                        <c:v>6.3869100000000005E-11</c:v>
                      </c:pt>
                      <c:pt idx="3084">
                        <c:v>6.24727E-11</c:v>
                      </c:pt>
                      <c:pt idx="3085">
                        <c:v>6.24727E-11</c:v>
                      </c:pt>
                      <c:pt idx="3086">
                        <c:v>6.3767000000000003E-11</c:v>
                      </c:pt>
                      <c:pt idx="3087">
                        <c:v>6.3767000000000003E-11</c:v>
                      </c:pt>
                      <c:pt idx="3088">
                        <c:v>6.5130900000000001E-11</c:v>
                      </c:pt>
                      <c:pt idx="3089">
                        <c:v>6.5130900000000001E-11</c:v>
                      </c:pt>
                      <c:pt idx="3090">
                        <c:v>6.1273999999999994E-11</c:v>
                      </c:pt>
                      <c:pt idx="3091">
                        <c:v>6.1273999999999994E-11</c:v>
                      </c:pt>
                      <c:pt idx="3092">
                        <c:v>5.8148899999999999E-11</c:v>
                      </c:pt>
                      <c:pt idx="3093">
                        <c:v>5.8148899999999999E-11</c:v>
                      </c:pt>
                      <c:pt idx="3094">
                        <c:v>6.3485900000000004E-11</c:v>
                      </c:pt>
                      <c:pt idx="3095">
                        <c:v>6.3485900000000004E-11</c:v>
                      </c:pt>
                      <c:pt idx="3096">
                        <c:v>6.1090600000000003E-11</c:v>
                      </c:pt>
                      <c:pt idx="3097">
                        <c:v>6.1090600000000003E-11</c:v>
                      </c:pt>
                      <c:pt idx="3098">
                        <c:v>6.5397299999999994E-11</c:v>
                      </c:pt>
                      <c:pt idx="3099">
                        <c:v>6.5397299999999994E-11</c:v>
                      </c:pt>
                      <c:pt idx="3100">
                        <c:v>6.2522700000000002E-11</c:v>
                      </c:pt>
                      <c:pt idx="3101">
                        <c:v>6.2522700000000002E-11</c:v>
                      </c:pt>
                      <c:pt idx="3102">
                        <c:v>6.5009600000000005E-11</c:v>
                      </c:pt>
                      <c:pt idx="3103">
                        <c:v>6.5009600000000005E-11</c:v>
                      </c:pt>
                      <c:pt idx="3104">
                        <c:v>6.3973500000000004E-11</c:v>
                      </c:pt>
                      <c:pt idx="3105">
                        <c:v>6.3973500000000004E-11</c:v>
                      </c:pt>
                      <c:pt idx="3106">
                        <c:v>6.4518800000000006E-11</c:v>
                      </c:pt>
                      <c:pt idx="3107">
                        <c:v>6.4518800000000006E-11</c:v>
                      </c:pt>
                      <c:pt idx="3108">
                        <c:v>6.4118999999999999E-11</c:v>
                      </c:pt>
                      <c:pt idx="3109">
                        <c:v>6.4118999999999999E-11</c:v>
                      </c:pt>
                      <c:pt idx="3110">
                        <c:v>6.1395100000000004E-11</c:v>
                      </c:pt>
                      <c:pt idx="3111">
                        <c:v>6.1395100000000004E-11</c:v>
                      </c:pt>
                      <c:pt idx="3112">
                        <c:v>6.3743299999999996E-11</c:v>
                      </c:pt>
                      <c:pt idx="3113">
                        <c:v>6.3743299999999996E-11</c:v>
                      </c:pt>
                      <c:pt idx="3114">
                        <c:v>6.3166499999999996E-11</c:v>
                      </c:pt>
                      <c:pt idx="3115">
                        <c:v>6.3166499999999996E-11</c:v>
                      </c:pt>
                      <c:pt idx="3116">
                        <c:v>6.55342E-11</c:v>
                      </c:pt>
                      <c:pt idx="3117">
                        <c:v>6.55342E-11</c:v>
                      </c:pt>
                      <c:pt idx="3118">
                        <c:v>6.4879499999999996E-11</c:v>
                      </c:pt>
                      <c:pt idx="3119">
                        <c:v>6.4879499999999996E-11</c:v>
                      </c:pt>
                      <c:pt idx="3120">
                        <c:v>6.3236100000000004E-11</c:v>
                      </c:pt>
                      <c:pt idx="3121">
                        <c:v>6.3236100000000004E-11</c:v>
                      </c:pt>
                      <c:pt idx="3122">
                        <c:v>6.4810699999999997E-11</c:v>
                      </c:pt>
                      <c:pt idx="3123">
                        <c:v>6.4810699999999997E-11</c:v>
                      </c:pt>
                      <c:pt idx="3124">
                        <c:v>6.5015499999999999E-11</c:v>
                      </c:pt>
                      <c:pt idx="3125">
                        <c:v>6.5015499999999999E-11</c:v>
                      </c:pt>
                      <c:pt idx="3126">
                        <c:v>5.9809499999999994E-11</c:v>
                      </c:pt>
                      <c:pt idx="3127">
                        <c:v>5.9809499999999994E-11</c:v>
                      </c:pt>
                      <c:pt idx="3128">
                        <c:v>6.5041199999999997E-11</c:v>
                      </c:pt>
                      <c:pt idx="3129">
                        <c:v>6.5041199999999997E-11</c:v>
                      </c:pt>
                      <c:pt idx="3130">
                        <c:v>6.3035800000000002E-11</c:v>
                      </c:pt>
                      <c:pt idx="3131">
                        <c:v>6.3035800000000002E-11</c:v>
                      </c:pt>
                      <c:pt idx="3132">
                        <c:v>6.0425300000000006E-11</c:v>
                      </c:pt>
                      <c:pt idx="3133">
                        <c:v>6.0425300000000006E-11</c:v>
                      </c:pt>
                      <c:pt idx="3134">
                        <c:v>6.4837899999999995E-11</c:v>
                      </c:pt>
                      <c:pt idx="3135">
                        <c:v>6.4837899999999995E-11</c:v>
                      </c:pt>
                      <c:pt idx="3136">
                        <c:v>6.1672300000000002E-11</c:v>
                      </c:pt>
                      <c:pt idx="3137">
                        <c:v>6.1672300000000002E-11</c:v>
                      </c:pt>
                      <c:pt idx="3138">
                        <c:v>6.1195799999999998E-11</c:v>
                      </c:pt>
                      <c:pt idx="3139">
                        <c:v>6.1195799999999998E-11</c:v>
                      </c:pt>
                      <c:pt idx="3140">
                        <c:v>6.2690600000000003E-11</c:v>
                      </c:pt>
                      <c:pt idx="3141">
                        <c:v>6.2690600000000003E-11</c:v>
                      </c:pt>
                      <c:pt idx="3142">
                        <c:v>6.6082700000000001E-11</c:v>
                      </c:pt>
                      <c:pt idx="3143">
                        <c:v>6.6082700000000001E-11</c:v>
                      </c:pt>
                      <c:pt idx="3144">
                        <c:v>6.11062E-11</c:v>
                      </c:pt>
                      <c:pt idx="3145">
                        <c:v>6.11062E-11</c:v>
                      </c:pt>
                      <c:pt idx="3146">
                        <c:v>6.1073700000000005E-11</c:v>
                      </c:pt>
                      <c:pt idx="3147">
                        <c:v>6.1073700000000005E-11</c:v>
                      </c:pt>
                      <c:pt idx="3148">
                        <c:v>5.8885300000000004E-11</c:v>
                      </c:pt>
                      <c:pt idx="3149">
                        <c:v>5.8885300000000004E-11</c:v>
                      </c:pt>
                      <c:pt idx="3150">
                        <c:v>6.1974099999999995E-11</c:v>
                      </c:pt>
                      <c:pt idx="3151">
                        <c:v>6.1974099999999995E-11</c:v>
                      </c:pt>
                      <c:pt idx="3152">
                        <c:v>6.0864200000000005E-11</c:v>
                      </c:pt>
                      <c:pt idx="3153">
                        <c:v>6.0864200000000005E-11</c:v>
                      </c:pt>
                      <c:pt idx="3154">
                        <c:v>6.0008900000000006E-11</c:v>
                      </c:pt>
                      <c:pt idx="3155">
                        <c:v>6.0008900000000006E-11</c:v>
                      </c:pt>
                      <c:pt idx="3156">
                        <c:v>6.4679400000000006E-11</c:v>
                      </c:pt>
                      <c:pt idx="3157">
                        <c:v>6.4679400000000006E-11</c:v>
                      </c:pt>
                      <c:pt idx="3158">
                        <c:v>6.0684500000000004E-11</c:v>
                      </c:pt>
                      <c:pt idx="3159">
                        <c:v>6.0684500000000004E-11</c:v>
                      </c:pt>
                      <c:pt idx="3160">
                        <c:v>6.29871E-11</c:v>
                      </c:pt>
                      <c:pt idx="3161">
                        <c:v>6.29871E-11</c:v>
                      </c:pt>
                      <c:pt idx="3162">
                        <c:v>6.5181599999999994E-11</c:v>
                      </c:pt>
                      <c:pt idx="3163">
                        <c:v>6.5181599999999994E-11</c:v>
                      </c:pt>
                      <c:pt idx="3164">
                        <c:v>6.1997000000000006E-11</c:v>
                      </c:pt>
                      <c:pt idx="3165">
                        <c:v>6.1997000000000006E-11</c:v>
                      </c:pt>
                      <c:pt idx="3166">
                        <c:v>6.1722300000000004E-11</c:v>
                      </c:pt>
                      <c:pt idx="3167">
                        <c:v>6.1722300000000004E-11</c:v>
                      </c:pt>
                      <c:pt idx="3168">
                        <c:v>6.0875199999999996E-11</c:v>
                      </c:pt>
                      <c:pt idx="3169">
                        <c:v>6.0875199999999996E-11</c:v>
                      </c:pt>
                      <c:pt idx="3170">
                        <c:v>5.9487600000000004E-11</c:v>
                      </c:pt>
                      <c:pt idx="3171">
                        <c:v>5.9487600000000004E-11</c:v>
                      </c:pt>
                      <c:pt idx="3172">
                        <c:v>5.9207199999999994E-11</c:v>
                      </c:pt>
                      <c:pt idx="3173">
                        <c:v>5.9207199999999994E-11</c:v>
                      </c:pt>
                      <c:pt idx="3174">
                        <c:v>6.0914600000000005E-11</c:v>
                      </c:pt>
                      <c:pt idx="3175">
                        <c:v>6.0914600000000005E-11</c:v>
                      </c:pt>
                      <c:pt idx="3176">
                        <c:v>6.2160400000000006E-11</c:v>
                      </c:pt>
                      <c:pt idx="3177">
                        <c:v>6.2160400000000006E-11</c:v>
                      </c:pt>
                      <c:pt idx="3178">
                        <c:v>6.2064199999999998E-11</c:v>
                      </c:pt>
                      <c:pt idx="3179">
                        <c:v>6.2064199999999998E-11</c:v>
                      </c:pt>
                      <c:pt idx="3180">
                        <c:v>6.2378800000000001E-11</c:v>
                      </c:pt>
                      <c:pt idx="3181">
                        <c:v>6.2378800000000001E-11</c:v>
                      </c:pt>
                      <c:pt idx="3182">
                        <c:v>6.4775000000000004E-11</c:v>
                      </c:pt>
                      <c:pt idx="3183">
                        <c:v>6.4775000000000004E-11</c:v>
                      </c:pt>
                      <c:pt idx="3184">
                        <c:v>5.8616800000000001E-11</c:v>
                      </c:pt>
                      <c:pt idx="3185">
                        <c:v>5.8616800000000001E-11</c:v>
                      </c:pt>
                      <c:pt idx="3186">
                        <c:v>5.9241000000000003E-11</c:v>
                      </c:pt>
                      <c:pt idx="3187">
                        <c:v>5.9241000000000003E-11</c:v>
                      </c:pt>
                      <c:pt idx="3188">
                        <c:v>6.3127000000000006E-11</c:v>
                      </c:pt>
                      <c:pt idx="3189">
                        <c:v>6.3127000000000006E-11</c:v>
                      </c:pt>
                      <c:pt idx="3190">
                        <c:v>6.3409699999999999E-11</c:v>
                      </c:pt>
                      <c:pt idx="3191">
                        <c:v>6.3409699999999999E-11</c:v>
                      </c:pt>
                      <c:pt idx="3192">
                        <c:v>5.9591400000000005E-11</c:v>
                      </c:pt>
                      <c:pt idx="3193">
                        <c:v>5.9591400000000005E-11</c:v>
                      </c:pt>
                      <c:pt idx="3194">
                        <c:v>6.2897199999999997E-11</c:v>
                      </c:pt>
                      <c:pt idx="3195">
                        <c:v>6.2897199999999997E-11</c:v>
                      </c:pt>
                      <c:pt idx="3196">
                        <c:v>6.4925100000000004E-11</c:v>
                      </c:pt>
                      <c:pt idx="3197">
                        <c:v>6.4925100000000004E-11</c:v>
                      </c:pt>
                      <c:pt idx="3198">
                        <c:v>6.3043399999999994E-11</c:v>
                      </c:pt>
                      <c:pt idx="3199">
                        <c:v>6.3043399999999994E-11</c:v>
                      </c:pt>
                      <c:pt idx="3200">
                        <c:v>6.41885E-11</c:v>
                      </c:pt>
                      <c:pt idx="3201">
                        <c:v>6.41885E-11</c:v>
                      </c:pt>
                      <c:pt idx="3202">
                        <c:v>6.2073799999999995E-11</c:v>
                      </c:pt>
                      <c:pt idx="3203">
                        <c:v>6.2073799999999995E-11</c:v>
                      </c:pt>
                      <c:pt idx="3204">
                        <c:v>5.8978199999999994E-11</c:v>
                      </c:pt>
                      <c:pt idx="3205">
                        <c:v>5.8978199999999994E-11</c:v>
                      </c:pt>
                      <c:pt idx="3206">
                        <c:v>6.3884500000000003E-11</c:v>
                      </c:pt>
                      <c:pt idx="3207">
                        <c:v>6.3884500000000003E-11</c:v>
                      </c:pt>
                      <c:pt idx="3208">
                        <c:v>6.0729100000000004E-11</c:v>
                      </c:pt>
                      <c:pt idx="3209">
                        <c:v>6.0729100000000004E-11</c:v>
                      </c:pt>
                      <c:pt idx="3210">
                        <c:v>5.9998100000000001E-11</c:v>
                      </c:pt>
                      <c:pt idx="3211">
                        <c:v>5.9998100000000001E-11</c:v>
                      </c:pt>
                      <c:pt idx="3212">
                        <c:v>6.5920900000000006E-11</c:v>
                      </c:pt>
                      <c:pt idx="3213">
                        <c:v>6.5920900000000006E-11</c:v>
                      </c:pt>
                      <c:pt idx="3214">
                        <c:v>6.0070499999999997E-11</c:v>
                      </c:pt>
                      <c:pt idx="3215">
                        <c:v>6.0070499999999997E-11</c:v>
                      </c:pt>
                      <c:pt idx="3216">
                        <c:v>6.1323500000000005E-11</c:v>
                      </c:pt>
                      <c:pt idx="3217">
                        <c:v>6.1323500000000005E-11</c:v>
                      </c:pt>
                      <c:pt idx="3218">
                        <c:v>5.9599300000000003E-11</c:v>
                      </c:pt>
                      <c:pt idx="3219">
                        <c:v>5.9599300000000003E-11</c:v>
                      </c:pt>
                      <c:pt idx="3220">
                        <c:v>5.8531100000000005E-11</c:v>
                      </c:pt>
                      <c:pt idx="3221">
                        <c:v>5.8531100000000005E-11</c:v>
                      </c:pt>
                      <c:pt idx="3222">
                        <c:v>1.4884499999999999E-10</c:v>
                      </c:pt>
                      <c:pt idx="3223">
                        <c:v>1.4884499999999999E-10</c:v>
                      </c:pt>
                      <c:pt idx="3224">
                        <c:v>7.7769999999999994E-11</c:v>
                      </c:pt>
                      <c:pt idx="3225">
                        <c:v>7.7769999999999994E-11</c:v>
                      </c:pt>
                      <c:pt idx="3226">
                        <c:v>6.1548000000000006E-11</c:v>
                      </c:pt>
                      <c:pt idx="3227">
                        <c:v>6.1548000000000006E-11</c:v>
                      </c:pt>
                      <c:pt idx="3228">
                        <c:v>6.0512199999999997E-11</c:v>
                      </c:pt>
                      <c:pt idx="3229">
                        <c:v>6.0512199999999997E-11</c:v>
                      </c:pt>
                      <c:pt idx="3230">
                        <c:v>6.5156900000000005E-11</c:v>
                      </c:pt>
                      <c:pt idx="3231">
                        <c:v>6.5156900000000005E-11</c:v>
                      </c:pt>
                      <c:pt idx="3232">
                        <c:v>5.72699E-11</c:v>
                      </c:pt>
                      <c:pt idx="3233">
                        <c:v>5.72699E-11</c:v>
                      </c:pt>
                      <c:pt idx="3234">
                        <c:v>5.8958200000000004E-11</c:v>
                      </c:pt>
                      <c:pt idx="3235">
                        <c:v>5.8958200000000004E-11</c:v>
                      </c:pt>
                      <c:pt idx="3236">
                        <c:v>6.1321199999999996E-11</c:v>
                      </c:pt>
                      <c:pt idx="3237">
                        <c:v>6.1321199999999996E-11</c:v>
                      </c:pt>
                      <c:pt idx="3238">
                        <c:v>6.4934799999999994E-11</c:v>
                      </c:pt>
                      <c:pt idx="3239">
                        <c:v>6.4934799999999994E-11</c:v>
                      </c:pt>
                      <c:pt idx="3240">
                        <c:v>5.8943400000000003E-11</c:v>
                      </c:pt>
                      <c:pt idx="3241">
                        <c:v>5.8943400000000003E-11</c:v>
                      </c:pt>
                      <c:pt idx="3242">
                        <c:v>5.8542299999999995E-11</c:v>
                      </c:pt>
                      <c:pt idx="3243">
                        <c:v>5.8542299999999995E-11</c:v>
                      </c:pt>
                      <c:pt idx="3244">
                        <c:v>6.3978600000000001E-11</c:v>
                      </c:pt>
                      <c:pt idx="3245">
                        <c:v>6.3978600000000001E-11</c:v>
                      </c:pt>
                      <c:pt idx="3246">
                        <c:v>5.9238299999999995E-11</c:v>
                      </c:pt>
                      <c:pt idx="3247">
                        <c:v>5.9238299999999995E-11</c:v>
                      </c:pt>
                      <c:pt idx="3248">
                        <c:v>6.3347299999999998E-11</c:v>
                      </c:pt>
                      <c:pt idx="3249">
                        <c:v>6.3347299999999998E-11</c:v>
                      </c:pt>
                      <c:pt idx="3250">
                        <c:v>6.0579999999999999E-11</c:v>
                      </c:pt>
                      <c:pt idx="3251">
                        <c:v>6.0579999999999999E-11</c:v>
                      </c:pt>
                      <c:pt idx="3252">
                        <c:v>6.4892199999999998E-11</c:v>
                      </c:pt>
                      <c:pt idx="3253">
                        <c:v>6.4892199999999998E-11</c:v>
                      </c:pt>
                      <c:pt idx="3254">
                        <c:v>6.1772700000000005E-11</c:v>
                      </c:pt>
                      <c:pt idx="3255">
                        <c:v>6.1772700000000005E-11</c:v>
                      </c:pt>
                      <c:pt idx="3256">
                        <c:v>5.8481899999999999E-11</c:v>
                      </c:pt>
                      <c:pt idx="3257">
                        <c:v>5.8481899999999999E-11</c:v>
                      </c:pt>
                      <c:pt idx="3258">
                        <c:v>6.0581100000000001E-11</c:v>
                      </c:pt>
                      <c:pt idx="3259">
                        <c:v>6.0581100000000001E-11</c:v>
                      </c:pt>
                      <c:pt idx="3260">
                        <c:v>6.3407600000000001E-11</c:v>
                      </c:pt>
                      <c:pt idx="3261">
                        <c:v>6.3407600000000001E-11</c:v>
                      </c:pt>
                      <c:pt idx="3262">
                        <c:v>6.0244500000000003E-11</c:v>
                      </c:pt>
                      <c:pt idx="3263">
                        <c:v>6.0244500000000003E-11</c:v>
                      </c:pt>
                      <c:pt idx="3264">
                        <c:v>6.2059499999999999E-11</c:v>
                      </c:pt>
                      <c:pt idx="3265">
                        <c:v>6.2059499999999999E-11</c:v>
                      </c:pt>
                      <c:pt idx="3266">
                        <c:v>6.1505999999999994E-11</c:v>
                      </c:pt>
                      <c:pt idx="3267">
                        <c:v>6.1505999999999994E-11</c:v>
                      </c:pt>
                      <c:pt idx="3268">
                        <c:v>6.2727300000000005E-11</c:v>
                      </c:pt>
                      <c:pt idx="3269">
                        <c:v>6.2727300000000005E-11</c:v>
                      </c:pt>
                      <c:pt idx="3270">
                        <c:v>6.0570400000000002E-11</c:v>
                      </c:pt>
                      <c:pt idx="3271">
                        <c:v>6.0570400000000002E-11</c:v>
                      </c:pt>
                      <c:pt idx="3272">
                        <c:v>6.3958599999999998E-11</c:v>
                      </c:pt>
                      <c:pt idx="3273">
                        <c:v>6.3958599999999998E-11</c:v>
                      </c:pt>
                      <c:pt idx="3274">
                        <c:v>5.9618699999999996E-11</c:v>
                      </c:pt>
                      <c:pt idx="3275">
                        <c:v>5.9618699999999996E-11</c:v>
                      </c:pt>
                      <c:pt idx="3276">
                        <c:v>6.2406199999999998E-11</c:v>
                      </c:pt>
                      <c:pt idx="3277">
                        <c:v>6.2406199999999998E-11</c:v>
                      </c:pt>
                      <c:pt idx="3278">
                        <c:v>6.0174699999999996E-11</c:v>
                      </c:pt>
                      <c:pt idx="3279">
                        <c:v>6.0174699999999996E-11</c:v>
                      </c:pt>
                      <c:pt idx="3280">
                        <c:v>5.6475200000000003E-11</c:v>
                      </c:pt>
                      <c:pt idx="3281">
                        <c:v>5.6475200000000003E-11</c:v>
                      </c:pt>
                      <c:pt idx="3282">
                        <c:v>5.9497099999999995E-11</c:v>
                      </c:pt>
                      <c:pt idx="3283">
                        <c:v>5.9497099999999995E-11</c:v>
                      </c:pt>
                      <c:pt idx="3284">
                        <c:v>6.1072000000000006E-11</c:v>
                      </c:pt>
                      <c:pt idx="3285">
                        <c:v>6.1072000000000006E-11</c:v>
                      </c:pt>
                      <c:pt idx="3286">
                        <c:v>6.20117E-11</c:v>
                      </c:pt>
                      <c:pt idx="3287">
                        <c:v>6.20117E-11</c:v>
                      </c:pt>
                      <c:pt idx="3288">
                        <c:v>5.6471100000000002E-11</c:v>
                      </c:pt>
                      <c:pt idx="3289">
                        <c:v>5.6471100000000002E-11</c:v>
                      </c:pt>
                      <c:pt idx="3290">
                        <c:v>6.1035700000000003E-11</c:v>
                      </c:pt>
                      <c:pt idx="3291">
                        <c:v>6.1035700000000003E-11</c:v>
                      </c:pt>
                      <c:pt idx="3292">
                        <c:v>6.0938400000000005E-11</c:v>
                      </c:pt>
                      <c:pt idx="3293">
                        <c:v>6.0938400000000005E-11</c:v>
                      </c:pt>
                      <c:pt idx="3294">
                        <c:v>5.8854400000000003E-11</c:v>
                      </c:pt>
                      <c:pt idx="3295">
                        <c:v>5.8854400000000003E-11</c:v>
                      </c:pt>
                      <c:pt idx="3296">
                        <c:v>5.5788600000000002E-11</c:v>
                      </c:pt>
                      <c:pt idx="3297">
                        <c:v>5.5788600000000002E-11</c:v>
                      </c:pt>
                      <c:pt idx="3298">
                        <c:v>5.9589200000000001E-11</c:v>
                      </c:pt>
                      <c:pt idx="3299">
                        <c:v>5.9589200000000001E-11</c:v>
                      </c:pt>
                      <c:pt idx="3300">
                        <c:v>5.9018200000000002E-11</c:v>
                      </c:pt>
                      <c:pt idx="3301">
                        <c:v>5.9018200000000002E-11</c:v>
                      </c:pt>
                      <c:pt idx="3302">
                        <c:v>6.24101E-11</c:v>
                      </c:pt>
                      <c:pt idx="3303">
                        <c:v>6.24101E-11</c:v>
                      </c:pt>
                      <c:pt idx="3304">
                        <c:v>5.9954600000000003E-11</c:v>
                      </c:pt>
                      <c:pt idx="3305">
                        <c:v>5.9954600000000003E-11</c:v>
                      </c:pt>
                      <c:pt idx="3306">
                        <c:v>5.7765900000000003E-11</c:v>
                      </c:pt>
                      <c:pt idx="3307">
                        <c:v>5.7765900000000003E-11</c:v>
                      </c:pt>
                      <c:pt idx="3308">
                        <c:v>6.3264299999999997E-11</c:v>
                      </c:pt>
                      <c:pt idx="3309">
                        <c:v>6.3264299999999997E-11</c:v>
                      </c:pt>
                      <c:pt idx="3310">
                        <c:v>5.80491E-11</c:v>
                      </c:pt>
                      <c:pt idx="3311">
                        <c:v>5.80491E-11</c:v>
                      </c:pt>
                      <c:pt idx="3312">
                        <c:v>5.8082499999999997E-11</c:v>
                      </c:pt>
                      <c:pt idx="3313">
                        <c:v>5.8082499999999997E-11</c:v>
                      </c:pt>
                      <c:pt idx="3314">
                        <c:v>6.0556900000000003E-11</c:v>
                      </c:pt>
                      <c:pt idx="3315">
                        <c:v>6.0556900000000003E-11</c:v>
                      </c:pt>
                      <c:pt idx="3316">
                        <c:v>5.7988900000000003E-11</c:v>
                      </c:pt>
                      <c:pt idx="3317">
                        <c:v>5.7988900000000003E-11</c:v>
                      </c:pt>
                      <c:pt idx="3318">
                        <c:v>5.9152000000000002E-11</c:v>
                      </c:pt>
                      <c:pt idx="3319">
                        <c:v>5.9152000000000002E-11</c:v>
                      </c:pt>
                      <c:pt idx="3320">
                        <c:v>6.2934400000000003E-11</c:v>
                      </c:pt>
                      <c:pt idx="3321">
                        <c:v>6.2934400000000003E-11</c:v>
                      </c:pt>
                      <c:pt idx="3322">
                        <c:v>6.1168900000000005E-11</c:v>
                      </c:pt>
                      <c:pt idx="3323">
                        <c:v>6.1168900000000005E-11</c:v>
                      </c:pt>
                      <c:pt idx="3324">
                        <c:v>6.1414099999999999E-11</c:v>
                      </c:pt>
                      <c:pt idx="3325">
                        <c:v>6.1414099999999999E-11</c:v>
                      </c:pt>
                      <c:pt idx="3326">
                        <c:v>5.6638900000000003E-11</c:v>
                      </c:pt>
                      <c:pt idx="3327">
                        <c:v>5.6638900000000003E-11</c:v>
                      </c:pt>
                      <c:pt idx="3328">
                        <c:v>6.0354199999999998E-11</c:v>
                      </c:pt>
                      <c:pt idx="3329">
                        <c:v>6.0354199999999998E-11</c:v>
                      </c:pt>
                      <c:pt idx="3330">
                        <c:v>5.9487800000000003E-11</c:v>
                      </c:pt>
                      <c:pt idx="3331">
                        <c:v>5.9487800000000003E-11</c:v>
                      </c:pt>
                      <c:pt idx="3332">
                        <c:v>5.9729999999999997E-11</c:v>
                      </c:pt>
                      <c:pt idx="3333">
                        <c:v>5.9729999999999997E-11</c:v>
                      </c:pt>
                      <c:pt idx="3334">
                        <c:v>5.8038200000000002E-11</c:v>
                      </c:pt>
                      <c:pt idx="3335">
                        <c:v>5.8038200000000002E-11</c:v>
                      </c:pt>
                      <c:pt idx="3336">
                        <c:v>5.7066599999999998E-11</c:v>
                      </c:pt>
                      <c:pt idx="3337">
                        <c:v>5.7066599999999998E-11</c:v>
                      </c:pt>
                      <c:pt idx="3338">
                        <c:v>5.8384200000000004E-11</c:v>
                      </c:pt>
                      <c:pt idx="3339">
                        <c:v>5.8384200000000004E-11</c:v>
                      </c:pt>
                      <c:pt idx="3340">
                        <c:v>5.7290899999999999E-11</c:v>
                      </c:pt>
                      <c:pt idx="3341">
                        <c:v>5.7290899999999999E-11</c:v>
                      </c:pt>
                      <c:pt idx="3342">
                        <c:v>5.7357100000000002E-11</c:v>
                      </c:pt>
                      <c:pt idx="3343">
                        <c:v>5.7357100000000002E-11</c:v>
                      </c:pt>
                      <c:pt idx="3344">
                        <c:v>6.2154699999999999E-11</c:v>
                      </c:pt>
                      <c:pt idx="3345">
                        <c:v>6.2154699999999999E-11</c:v>
                      </c:pt>
                      <c:pt idx="3346">
                        <c:v>7.4064399999999994E-11</c:v>
                      </c:pt>
                      <c:pt idx="3347">
                        <c:v>7.4064399999999994E-11</c:v>
                      </c:pt>
                      <c:pt idx="3348">
                        <c:v>6.1502399999999997E-11</c:v>
                      </c:pt>
                      <c:pt idx="3349">
                        <c:v>6.1502399999999997E-11</c:v>
                      </c:pt>
                      <c:pt idx="3350">
                        <c:v>5.9768799999999996E-11</c:v>
                      </c:pt>
                      <c:pt idx="3351">
                        <c:v>5.9768799999999996E-11</c:v>
                      </c:pt>
                      <c:pt idx="3352">
                        <c:v>5.7948399999999998E-11</c:v>
                      </c:pt>
                      <c:pt idx="3353">
                        <c:v>5.7948399999999998E-11</c:v>
                      </c:pt>
                      <c:pt idx="3354">
                        <c:v>6.5242499999999995E-11</c:v>
                      </c:pt>
                      <c:pt idx="3355">
                        <c:v>6.5242499999999995E-11</c:v>
                      </c:pt>
                      <c:pt idx="3356">
                        <c:v>5.8977700000000003E-11</c:v>
                      </c:pt>
                      <c:pt idx="3357">
                        <c:v>5.8977700000000003E-11</c:v>
                      </c:pt>
                      <c:pt idx="3358">
                        <c:v>6.1798800000000001E-11</c:v>
                      </c:pt>
                      <c:pt idx="3359">
                        <c:v>6.1798800000000001E-11</c:v>
                      </c:pt>
                      <c:pt idx="3360">
                        <c:v>6.1989500000000006E-11</c:v>
                      </c:pt>
                      <c:pt idx="3361">
                        <c:v>6.1989500000000006E-11</c:v>
                      </c:pt>
                      <c:pt idx="3362">
                        <c:v>6.0028400000000005E-11</c:v>
                      </c:pt>
                      <c:pt idx="3363">
                        <c:v>6.0028400000000005E-11</c:v>
                      </c:pt>
                      <c:pt idx="3364">
                        <c:v>5.9022100000000004E-11</c:v>
                      </c:pt>
                      <c:pt idx="3365">
                        <c:v>5.9022100000000004E-11</c:v>
                      </c:pt>
                      <c:pt idx="3366">
                        <c:v>6.1817999999999995E-11</c:v>
                      </c:pt>
                      <c:pt idx="3367">
                        <c:v>6.1817999999999995E-11</c:v>
                      </c:pt>
                      <c:pt idx="3368">
                        <c:v>6.2959100000000005E-11</c:v>
                      </c:pt>
                      <c:pt idx="3369">
                        <c:v>6.2959100000000005E-11</c:v>
                      </c:pt>
                      <c:pt idx="3370">
                        <c:v>5.9767299999999996E-11</c:v>
                      </c:pt>
                      <c:pt idx="3371">
                        <c:v>5.9767299999999996E-11</c:v>
                      </c:pt>
                      <c:pt idx="3372">
                        <c:v>5.9288800000000002E-11</c:v>
                      </c:pt>
                      <c:pt idx="3373">
                        <c:v>5.9288800000000002E-11</c:v>
                      </c:pt>
                      <c:pt idx="3374">
                        <c:v>5.6795100000000002E-11</c:v>
                      </c:pt>
                      <c:pt idx="3375">
                        <c:v>5.6795100000000002E-11</c:v>
                      </c:pt>
                      <c:pt idx="3376">
                        <c:v>5.8608900000000003E-11</c:v>
                      </c:pt>
                      <c:pt idx="3377">
                        <c:v>5.8608900000000003E-11</c:v>
                      </c:pt>
                      <c:pt idx="3378">
                        <c:v>5.7241200000000002E-11</c:v>
                      </c:pt>
                      <c:pt idx="3379">
                        <c:v>5.7241200000000002E-11</c:v>
                      </c:pt>
                      <c:pt idx="3380">
                        <c:v>5.8978699999999999E-11</c:v>
                      </c:pt>
                      <c:pt idx="3381">
                        <c:v>5.8978699999999999E-11</c:v>
                      </c:pt>
                      <c:pt idx="3382">
                        <c:v>5.8330600000000004E-11</c:v>
                      </c:pt>
                      <c:pt idx="3383">
                        <c:v>5.8330600000000004E-11</c:v>
                      </c:pt>
                      <c:pt idx="3384">
                        <c:v>5.7135299999999997E-11</c:v>
                      </c:pt>
                      <c:pt idx="3385">
                        <c:v>5.7135299999999997E-11</c:v>
                      </c:pt>
                      <c:pt idx="3386">
                        <c:v>5.9367300000000003E-11</c:v>
                      </c:pt>
                      <c:pt idx="3387">
                        <c:v>5.9367300000000003E-11</c:v>
                      </c:pt>
                      <c:pt idx="3388">
                        <c:v>6.2237899999999999E-11</c:v>
                      </c:pt>
                      <c:pt idx="3389">
                        <c:v>6.2237899999999999E-11</c:v>
                      </c:pt>
                      <c:pt idx="3390">
                        <c:v>5.8868499999999999E-11</c:v>
                      </c:pt>
                      <c:pt idx="3391">
                        <c:v>5.8868499999999999E-11</c:v>
                      </c:pt>
                      <c:pt idx="3392">
                        <c:v>5.9364199999999997E-11</c:v>
                      </c:pt>
                      <c:pt idx="3393">
                        <c:v>5.9364199999999997E-11</c:v>
                      </c:pt>
                      <c:pt idx="3394">
                        <c:v>5.8773600000000005E-11</c:v>
                      </c:pt>
                      <c:pt idx="3395">
                        <c:v>5.8773600000000005E-11</c:v>
                      </c:pt>
                      <c:pt idx="3396">
                        <c:v>5.6772800000000002E-11</c:v>
                      </c:pt>
                      <c:pt idx="3397">
                        <c:v>5.6772800000000002E-11</c:v>
                      </c:pt>
                      <c:pt idx="3398">
                        <c:v>5.8436599999999996E-11</c:v>
                      </c:pt>
                      <c:pt idx="3399">
                        <c:v>5.8436599999999996E-11</c:v>
                      </c:pt>
                      <c:pt idx="3400">
                        <c:v>6.3274300000000006E-11</c:v>
                      </c:pt>
                      <c:pt idx="3401">
                        <c:v>6.3274300000000006E-11</c:v>
                      </c:pt>
                      <c:pt idx="3402">
                        <c:v>5.9657899999999994E-11</c:v>
                      </c:pt>
                      <c:pt idx="3403">
                        <c:v>5.9657899999999994E-11</c:v>
                      </c:pt>
                      <c:pt idx="3404">
                        <c:v>5.9824799999999998E-11</c:v>
                      </c:pt>
                      <c:pt idx="3405">
                        <c:v>5.9824799999999998E-11</c:v>
                      </c:pt>
                      <c:pt idx="3406">
                        <c:v>5.8395899999999998E-11</c:v>
                      </c:pt>
                      <c:pt idx="3407">
                        <c:v>5.8395899999999998E-11</c:v>
                      </c:pt>
                      <c:pt idx="3408">
                        <c:v>6.40294E-11</c:v>
                      </c:pt>
                      <c:pt idx="3409">
                        <c:v>6.40294E-11</c:v>
                      </c:pt>
                      <c:pt idx="3410">
                        <c:v>5.9337500000000003E-11</c:v>
                      </c:pt>
                      <c:pt idx="3411">
                        <c:v>5.9337500000000003E-11</c:v>
                      </c:pt>
                      <c:pt idx="3412">
                        <c:v>5.6377999999999999E-11</c:v>
                      </c:pt>
                      <c:pt idx="3413">
                        <c:v>5.6377999999999999E-11</c:v>
                      </c:pt>
                      <c:pt idx="3414">
                        <c:v>5.94185E-11</c:v>
                      </c:pt>
                      <c:pt idx="3415">
                        <c:v>5.94185E-11</c:v>
                      </c:pt>
                      <c:pt idx="3416">
                        <c:v>6.0820299999999995E-11</c:v>
                      </c:pt>
                      <c:pt idx="3417">
                        <c:v>6.0820299999999995E-11</c:v>
                      </c:pt>
                      <c:pt idx="3418">
                        <c:v>6.2347800000000006E-11</c:v>
                      </c:pt>
                      <c:pt idx="3419">
                        <c:v>6.2347800000000006E-11</c:v>
                      </c:pt>
                      <c:pt idx="3420">
                        <c:v>5.7822299999999997E-11</c:v>
                      </c:pt>
                      <c:pt idx="3421">
                        <c:v>5.7822299999999997E-11</c:v>
                      </c:pt>
                      <c:pt idx="3422">
                        <c:v>5.8885300000000004E-11</c:v>
                      </c:pt>
                      <c:pt idx="3423">
                        <c:v>5.8885300000000004E-11</c:v>
                      </c:pt>
                      <c:pt idx="3424">
                        <c:v>5.9357700000000006E-11</c:v>
                      </c:pt>
                      <c:pt idx="3425">
                        <c:v>5.9357700000000006E-11</c:v>
                      </c:pt>
                      <c:pt idx="3426">
                        <c:v>5.9462300000000004E-11</c:v>
                      </c:pt>
                      <c:pt idx="3427">
                        <c:v>5.9462300000000004E-11</c:v>
                      </c:pt>
                      <c:pt idx="3428">
                        <c:v>5.9811899999999996E-11</c:v>
                      </c:pt>
                      <c:pt idx="3429">
                        <c:v>5.9811899999999996E-11</c:v>
                      </c:pt>
                      <c:pt idx="3430">
                        <c:v>6.1807899999999994E-11</c:v>
                      </c:pt>
                      <c:pt idx="3431">
                        <c:v>6.1807899999999994E-11</c:v>
                      </c:pt>
                      <c:pt idx="3432">
                        <c:v>5.9704200000000006E-11</c:v>
                      </c:pt>
                      <c:pt idx="3433">
                        <c:v>5.9704200000000006E-11</c:v>
                      </c:pt>
                      <c:pt idx="3434">
                        <c:v>6.1199599999999995E-11</c:v>
                      </c:pt>
                      <c:pt idx="3435">
                        <c:v>6.1199599999999995E-11</c:v>
                      </c:pt>
                      <c:pt idx="3436">
                        <c:v>6.0822600000000005E-11</c:v>
                      </c:pt>
                      <c:pt idx="3437">
                        <c:v>6.0822600000000005E-11</c:v>
                      </c:pt>
                      <c:pt idx="3438">
                        <c:v>6.1325400000000004E-11</c:v>
                      </c:pt>
                      <c:pt idx="3439">
                        <c:v>6.1325400000000004E-11</c:v>
                      </c:pt>
                      <c:pt idx="3440">
                        <c:v>5.72654E-11</c:v>
                      </c:pt>
                      <c:pt idx="3441">
                        <c:v>5.72654E-11</c:v>
                      </c:pt>
                      <c:pt idx="3442">
                        <c:v>6.1267300000000004E-11</c:v>
                      </c:pt>
                      <c:pt idx="3443">
                        <c:v>6.1267300000000004E-11</c:v>
                      </c:pt>
                      <c:pt idx="3444">
                        <c:v>5.9925799999999999E-11</c:v>
                      </c:pt>
                      <c:pt idx="3445">
                        <c:v>5.9925799999999999E-11</c:v>
                      </c:pt>
                      <c:pt idx="3446">
                        <c:v>5.8633399999999994E-11</c:v>
                      </c:pt>
                      <c:pt idx="3447">
                        <c:v>5.8633399999999994E-11</c:v>
                      </c:pt>
                      <c:pt idx="3448">
                        <c:v>1.66052E-10</c:v>
                      </c:pt>
                      <c:pt idx="3449">
                        <c:v>1.66052E-10</c:v>
                      </c:pt>
                      <c:pt idx="3450">
                        <c:v>6.1995099999999995E-11</c:v>
                      </c:pt>
                      <c:pt idx="3451">
                        <c:v>6.1995099999999995E-11</c:v>
                      </c:pt>
                      <c:pt idx="3452">
                        <c:v>6.1281000000000003E-11</c:v>
                      </c:pt>
                      <c:pt idx="3453">
                        <c:v>6.1281000000000003E-11</c:v>
                      </c:pt>
                      <c:pt idx="3454">
                        <c:v>5.6278399999999999E-11</c:v>
                      </c:pt>
                      <c:pt idx="3455">
                        <c:v>5.6278399999999999E-11</c:v>
                      </c:pt>
                      <c:pt idx="3456">
                        <c:v>6.09308E-11</c:v>
                      </c:pt>
                      <c:pt idx="3457">
                        <c:v>6.09308E-11</c:v>
                      </c:pt>
                      <c:pt idx="3458">
                        <c:v>5.68596E-11</c:v>
                      </c:pt>
                      <c:pt idx="3459">
                        <c:v>5.68596E-11</c:v>
                      </c:pt>
                      <c:pt idx="3460">
                        <c:v>5.7250400000000001E-11</c:v>
                      </c:pt>
                      <c:pt idx="3461">
                        <c:v>5.7250400000000001E-11</c:v>
                      </c:pt>
                      <c:pt idx="3462">
                        <c:v>6.1793799999999997E-11</c:v>
                      </c:pt>
                      <c:pt idx="3463">
                        <c:v>6.1793799999999997E-11</c:v>
                      </c:pt>
                      <c:pt idx="3464">
                        <c:v>6.0573099999999997E-11</c:v>
                      </c:pt>
                      <c:pt idx="3465">
                        <c:v>6.0573099999999997E-11</c:v>
                      </c:pt>
                      <c:pt idx="3466">
                        <c:v>5.8264599999999994E-11</c:v>
                      </c:pt>
                      <c:pt idx="3467">
                        <c:v>5.8264599999999994E-11</c:v>
                      </c:pt>
                      <c:pt idx="3468">
                        <c:v>5.9072199999999999E-11</c:v>
                      </c:pt>
                      <c:pt idx="3469">
                        <c:v>5.9072199999999999E-11</c:v>
                      </c:pt>
                      <c:pt idx="3470">
                        <c:v>5.8571200000000006E-11</c:v>
                      </c:pt>
                      <c:pt idx="3471">
                        <c:v>5.8571200000000006E-11</c:v>
                      </c:pt>
                      <c:pt idx="3472">
                        <c:v>5.7510100000000003E-11</c:v>
                      </c:pt>
                      <c:pt idx="3473">
                        <c:v>5.7510100000000003E-11</c:v>
                      </c:pt>
                      <c:pt idx="3474">
                        <c:v>5.5997000000000001E-11</c:v>
                      </c:pt>
                      <c:pt idx="3475">
                        <c:v>5.5997000000000001E-11</c:v>
                      </c:pt>
                      <c:pt idx="3476">
                        <c:v>5.9288400000000003E-11</c:v>
                      </c:pt>
                      <c:pt idx="3477">
                        <c:v>5.9288400000000003E-11</c:v>
                      </c:pt>
                      <c:pt idx="3478">
                        <c:v>5.782E-11</c:v>
                      </c:pt>
                      <c:pt idx="3479">
                        <c:v>5.782E-11</c:v>
                      </c:pt>
                      <c:pt idx="3480">
                        <c:v>5.8171699999999997E-11</c:v>
                      </c:pt>
                      <c:pt idx="3481">
                        <c:v>5.8171699999999997E-11</c:v>
                      </c:pt>
                      <c:pt idx="3482">
                        <c:v>5.89798E-11</c:v>
                      </c:pt>
                      <c:pt idx="3483">
                        <c:v>5.89798E-11</c:v>
                      </c:pt>
                      <c:pt idx="3484">
                        <c:v>5.5610100000000002E-11</c:v>
                      </c:pt>
                      <c:pt idx="3485">
                        <c:v>5.5610100000000002E-11</c:v>
                      </c:pt>
                      <c:pt idx="3486">
                        <c:v>5.5755099999999999E-11</c:v>
                      </c:pt>
                      <c:pt idx="3487">
                        <c:v>5.5755099999999999E-11</c:v>
                      </c:pt>
                      <c:pt idx="3488">
                        <c:v>6.2110899999999995E-11</c:v>
                      </c:pt>
                      <c:pt idx="3489">
                        <c:v>6.2110899999999995E-11</c:v>
                      </c:pt>
                      <c:pt idx="3490">
                        <c:v>5.9257199999999997E-11</c:v>
                      </c:pt>
                      <c:pt idx="3491">
                        <c:v>5.9257199999999997E-11</c:v>
                      </c:pt>
                      <c:pt idx="3492">
                        <c:v>6.1366600000000006E-11</c:v>
                      </c:pt>
                      <c:pt idx="3493">
                        <c:v>6.1366600000000006E-11</c:v>
                      </c:pt>
                      <c:pt idx="3494">
                        <c:v>5.78617E-11</c:v>
                      </c:pt>
                      <c:pt idx="3495">
                        <c:v>5.78617E-11</c:v>
                      </c:pt>
                      <c:pt idx="3496">
                        <c:v>5.9147599999999995E-11</c:v>
                      </c:pt>
                      <c:pt idx="3497">
                        <c:v>5.9147599999999995E-11</c:v>
                      </c:pt>
                      <c:pt idx="3498">
                        <c:v>5.8866999999999999E-11</c:v>
                      </c:pt>
                      <c:pt idx="3499">
                        <c:v>5.8866999999999999E-11</c:v>
                      </c:pt>
                      <c:pt idx="3500">
                        <c:v>5.3203599999999998E-11</c:v>
                      </c:pt>
                      <c:pt idx="3501">
                        <c:v>5.3203599999999998E-11</c:v>
                      </c:pt>
                      <c:pt idx="3502">
                        <c:v>5.5910700000000001E-11</c:v>
                      </c:pt>
                      <c:pt idx="3503">
                        <c:v>5.5910700000000001E-11</c:v>
                      </c:pt>
                      <c:pt idx="3504">
                        <c:v>5.0914300000000002E-11</c:v>
                      </c:pt>
                      <c:pt idx="3505">
                        <c:v>5.0914300000000002E-11</c:v>
                      </c:pt>
                      <c:pt idx="3506">
                        <c:v>5.8613899999999994E-11</c:v>
                      </c:pt>
                      <c:pt idx="3507">
                        <c:v>5.8613899999999994E-11</c:v>
                      </c:pt>
                      <c:pt idx="3508">
                        <c:v>5.8253200000000005E-11</c:v>
                      </c:pt>
                      <c:pt idx="3509">
                        <c:v>5.8253200000000005E-11</c:v>
                      </c:pt>
                      <c:pt idx="3510">
                        <c:v>5.6120699999999999E-11</c:v>
                      </c:pt>
                      <c:pt idx="3511">
                        <c:v>5.6120699999999999E-11</c:v>
                      </c:pt>
                      <c:pt idx="3512">
                        <c:v>5.9051399999999999E-11</c:v>
                      </c:pt>
                      <c:pt idx="3513">
                        <c:v>5.9051399999999999E-11</c:v>
                      </c:pt>
                      <c:pt idx="3514">
                        <c:v>6.0325199999999995E-11</c:v>
                      </c:pt>
                      <c:pt idx="3515">
                        <c:v>6.0325199999999995E-11</c:v>
                      </c:pt>
                      <c:pt idx="3516">
                        <c:v>5.7432699999999997E-11</c:v>
                      </c:pt>
                      <c:pt idx="3517">
                        <c:v>5.7432699999999997E-11</c:v>
                      </c:pt>
                      <c:pt idx="3518">
                        <c:v>5.7095400000000002E-11</c:v>
                      </c:pt>
                      <c:pt idx="3519">
                        <c:v>5.7095400000000002E-11</c:v>
                      </c:pt>
                      <c:pt idx="3520">
                        <c:v>5.8902099999999996E-11</c:v>
                      </c:pt>
                      <c:pt idx="3521">
                        <c:v>5.8902099999999996E-11</c:v>
                      </c:pt>
                      <c:pt idx="3522">
                        <c:v>5.6769600000000003E-11</c:v>
                      </c:pt>
                      <c:pt idx="3523">
                        <c:v>5.6769600000000003E-11</c:v>
                      </c:pt>
                      <c:pt idx="3524">
                        <c:v>5.66797E-11</c:v>
                      </c:pt>
                      <c:pt idx="3525">
                        <c:v>5.66797E-11</c:v>
                      </c:pt>
                      <c:pt idx="3526">
                        <c:v>5.6087200000000003E-11</c:v>
                      </c:pt>
                      <c:pt idx="3527">
                        <c:v>5.6087200000000003E-11</c:v>
                      </c:pt>
                      <c:pt idx="3528">
                        <c:v>5.92742E-11</c:v>
                      </c:pt>
                      <c:pt idx="3529">
                        <c:v>5.92742E-11</c:v>
                      </c:pt>
                      <c:pt idx="3530">
                        <c:v>5.8208600000000005E-11</c:v>
                      </c:pt>
                      <c:pt idx="3531">
                        <c:v>5.8208600000000005E-11</c:v>
                      </c:pt>
                      <c:pt idx="3532">
                        <c:v>5.8486500000000005E-11</c:v>
                      </c:pt>
                      <c:pt idx="3533">
                        <c:v>5.8486500000000005E-11</c:v>
                      </c:pt>
                      <c:pt idx="3534">
                        <c:v>5.8281100000000006E-11</c:v>
                      </c:pt>
                      <c:pt idx="3535">
                        <c:v>5.8281100000000006E-11</c:v>
                      </c:pt>
                      <c:pt idx="3536">
                        <c:v>5.9290100000000002E-11</c:v>
                      </c:pt>
                      <c:pt idx="3537">
                        <c:v>5.9290100000000002E-11</c:v>
                      </c:pt>
                      <c:pt idx="3538">
                        <c:v>5.5834600000000002E-11</c:v>
                      </c:pt>
                      <c:pt idx="3539">
                        <c:v>5.5834600000000002E-11</c:v>
                      </c:pt>
                      <c:pt idx="3540">
                        <c:v>6.2856100000000001E-11</c:v>
                      </c:pt>
                      <c:pt idx="3541">
                        <c:v>6.2856100000000001E-11</c:v>
                      </c:pt>
                      <c:pt idx="3542">
                        <c:v>5.64937E-11</c:v>
                      </c:pt>
                      <c:pt idx="3543">
                        <c:v>5.64937E-11</c:v>
                      </c:pt>
                      <c:pt idx="3544">
                        <c:v>5.7272700000000001E-11</c:v>
                      </c:pt>
                      <c:pt idx="3545">
                        <c:v>5.7272700000000001E-11</c:v>
                      </c:pt>
                      <c:pt idx="3546">
                        <c:v>5.9525699999999999E-11</c:v>
                      </c:pt>
                      <c:pt idx="3547">
                        <c:v>5.9525699999999999E-11</c:v>
                      </c:pt>
                      <c:pt idx="3548">
                        <c:v>5.4342899999999997E-11</c:v>
                      </c:pt>
                      <c:pt idx="3549">
                        <c:v>5.4342899999999997E-11</c:v>
                      </c:pt>
                      <c:pt idx="3550">
                        <c:v>5.8702200000000005E-11</c:v>
                      </c:pt>
                      <c:pt idx="3551">
                        <c:v>5.8702200000000005E-11</c:v>
                      </c:pt>
                      <c:pt idx="3552">
                        <c:v>5.7919000000000003E-11</c:v>
                      </c:pt>
                      <c:pt idx="3553">
                        <c:v>5.7919000000000003E-11</c:v>
                      </c:pt>
                      <c:pt idx="3554">
                        <c:v>5.8566000000000002E-11</c:v>
                      </c:pt>
                      <c:pt idx="3555">
                        <c:v>5.8566000000000002E-11</c:v>
                      </c:pt>
                      <c:pt idx="3556">
                        <c:v>1.65769E-10</c:v>
                      </c:pt>
                      <c:pt idx="3557">
                        <c:v>1.65769E-10</c:v>
                      </c:pt>
                      <c:pt idx="3558">
                        <c:v>5.5186999999999999E-11</c:v>
                      </c:pt>
                      <c:pt idx="3559">
                        <c:v>5.5186999999999999E-11</c:v>
                      </c:pt>
                      <c:pt idx="3560">
                        <c:v>5.6169899999999999E-11</c:v>
                      </c:pt>
                      <c:pt idx="3561">
                        <c:v>5.6169899999999999E-11</c:v>
                      </c:pt>
                      <c:pt idx="3562">
                        <c:v>5.4810799999999999E-11</c:v>
                      </c:pt>
                      <c:pt idx="3563">
                        <c:v>5.4810799999999999E-11</c:v>
                      </c:pt>
                      <c:pt idx="3564">
                        <c:v>5.5499599999999997E-11</c:v>
                      </c:pt>
                      <c:pt idx="3565">
                        <c:v>5.5499599999999997E-11</c:v>
                      </c:pt>
                      <c:pt idx="3566">
                        <c:v>5.4704800000000001E-11</c:v>
                      </c:pt>
                      <c:pt idx="3567">
                        <c:v>5.4704800000000001E-11</c:v>
                      </c:pt>
                      <c:pt idx="3568">
                        <c:v>5.7034500000000002E-11</c:v>
                      </c:pt>
                      <c:pt idx="3569">
                        <c:v>5.7034500000000002E-11</c:v>
                      </c:pt>
                      <c:pt idx="3570">
                        <c:v>5.5300299999999998E-11</c:v>
                      </c:pt>
                      <c:pt idx="3571">
                        <c:v>5.5300299999999998E-11</c:v>
                      </c:pt>
                      <c:pt idx="3572">
                        <c:v>5.64773E-11</c:v>
                      </c:pt>
                      <c:pt idx="3573">
                        <c:v>5.64773E-11</c:v>
                      </c:pt>
                      <c:pt idx="3574">
                        <c:v>5.7466599999999998E-11</c:v>
                      </c:pt>
                      <c:pt idx="3575">
                        <c:v>5.7466599999999998E-11</c:v>
                      </c:pt>
                      <c:pt idx="3576">
                        <c:v>5.5877600000000003E-11</c:v>
                      </c:pt>
                      <c:pt idx="3577">
                        <c:v>5.5877600000000003E-11</c:v>
                      </c:pt>
                      <c:pt idx="3578">
                        <c:v>5.5682700000000003E-11</c:v>
                      </c:pt>
                      <c:pt idx="3579">
                        <c:v>5.5682700000000003E-11</c:v>
                      </c:pt>
                      <c:pt idx="3580">
                        <c:v>5.9706399999999996E-11</c:v>
                      </c:pt>
                      <c:pt idx="3581">
                        <c:v>5.9706399999999996E-11</c:v>
                      </c:pt>
                      <c:pt idx="3582">
                        <c:v>5.5911099999999999E-11</c:v>
                      </c:pt>
                      <c:pt idx="3583">
                        <c:v>5.5911099999999999E-11</c:v>
                      </c:pt>
                      <c:pt idx="3584">
                        <c:v>6.0718800000000003E-11</c:v>
                      </c:pt>
                      <c:pt idx="3585">
                        <c:v>6.0718800000000003E-11</c:v>
                      </c:pt>
                      <c:pt idx="3586">
                        <c:v>6.2268699999999995E-11</c:v>
                      </c:pt>
                      <c:pt idx="3587">
                        <c:v>6.2268699999999995E-11</c:v>
                      </c:pt>
                      <c:pt idx="3588">
                        <c:v>5.7408100000000001E-11</c:v>
                      </c:pt>
                      <c:pt idx="3589">
                        <c:v>5.7408100000000001E-11</c:v>
                      </c:pt>
                      <c:pt idx="3590">
                        <c:v>5.6263699999999998E-11</c:v>
                      </c:pt>
                      <c:pt idx="3591">
                        <c:v>5.6263699999999998E-11</c:v>
                      </c:pt>
                      <c:pt idx="3592">
                        <c:v>5.46159E-11</c:v>
                      </c:pt>
                      <c:pt idx="3593">
                        <c:v>5.46159E-11</c:v>
                      </c:pt>
                      <c:pt idx="3594">
                        <c:v>5.7023900000000003E-11</c:v>
                      </c:pt>
                      <c:pt idx="3595">
                        <c:v>5.7023900000000003E-11</c:v>
                      </c:pt>
                      <c:pt idx="3596">
                        <c:v>5.6971599999999998E-11</c:v>
                      </c:pt>
                      <c:pt idx="3597">
                        <c:v>5.6971599999999998E-11</c:v>
                      </c:pt>
                      <c:pt idx="3598">
                        <c:v>6.03405E-11</c:v>
                      </c:pt>
                      <c:pt idx="3599">
                        <c:v>6.03405E-11</c:v>
                      </c:pt>
                      <c:pt idx="3600">
                        <c:v>5.9924800000000003E-11</c:v>
                      </c:pt>
                      <c:pt idx="3601">
                        <c:v>5.9924800000000003E-11</c:v>
                      </c:pt>
                      <c:pt idx="3602">
                        <c:v>6.1028699999999994E-11</c:v>
                      </c:pt>
                      <c:pt idx="3603">
                        <c:v>6.1028699999999994E-11</c:v>
                      </c:pt>
                      <c:pt idx="3604">
                        <c:v>5.6992700000000003E-11</c:v>
                      </c:pt>
                      <c:pt idx="3605">
                        <c:v>5.6992700000000003E-11</c:v>
                      </c:pt>
                      <c:pt idx="3606">
                        <c:v>5.61816E-11</c:v>
                      </c:pt>
                      <c:pt idx="3607">
                        <c:v>5.61816E-11</c:v>
                      </c:pt>
                      <c:pt idx="3608">
                        <c:v>5.7236500000000003E-11</c:v>
                      </c:pt>
                      <c:pt idx="3609">
                        <c:v>5.7236500000000003E-11</c:v>
                      </c:pt>
                      <c:pt idx="3610">
                        <c:v>5.7478299999999999E-11</c:v>
                      </c:pt>
                      <c:pt idx="3611">
                        <c:v>5.7478299999999999E-11</c:v>
                      </c:pt>
                      <c:pt idx="3612">
                        <c:v>5.6982600000000002E-11</c:v>
                      </c:pt>
                      <c:pt idx="3613">
                        <c:v>5.6982600000000002E-11</c:v>
                      </c:pt>
                      <c:pt idx="3614">
                        <c:v>5.7864899999999999E-11</c:v>
                      </c:pt>
                      <c:pt idx="3615">
                        <c:v>5.7864899999999999E-11</c:v>
                      </c:pt>
                      <c:pt idx="3616">
                        <c:v>5.5576599999999999E-11</c:v>
                      </c:pt>
                      <c:pt idx="3617">
                        <c:v>5.5576599999999999E-11</c:v>
                      </c:pt>
                      <c:pt idx="3618">
                        <c:v>6.1972100000000004E-11</c:v>
                      </c:pt>
                      <c:pt idx="3619">
                        <c:v>6.1972100000000004E-11</c:v>
                      </c:pt>
                      <c:pt idx="3620">
                        <c:v>7.3120099999999995E-11</c:v>
                      </c:pt>
                      <c:pt idx="3621">
                        <c:v>7.3120099999999995E-11</c:v>
                      </c:pt>
                      <c:pt idx="3622">
                        <c:v>5.9350600000000004E-11</c:v>
                      </c:pt>
                      <c:pt idx="3623">
                        <c:v>5.9350600000000004E-11</c:v>
                      </c:pt>
                      <c:pt idx="3624">
                        <c:v>5.8938099999999994E-11</c:v>
                      </c:pt>
                      <c:pt idx="3625">
                        <c:v>5.8938099999999994E-11</c:v>
                      </c:pt>
                      <c:pt idx="3626">
                        <c:v>5.5513600000000001E-11</c:v>
                      </c:pt>
                      <c:pt idx="3627">
                        <c:v>5.5513600000000001E-11</c:v>
                      </c:pt>
                      <c:pt idx="3628">
                        <c:v>5.8152800000000002E-11</c:v>
                      </c:pt>
                      <c:pt idx="3629">
                        <c:v>5.8152800000000002E-11</c:v>
                      </c:pt>
                      <c:pt idx="3630">
                        <c:v>5.3567000000000002E-11</c:v>
                      </c:pt>
                      <c:pt idx="3631">
                        <c:v>5.3567000000000002E-11</c:v>
                      </c:pt>
                      <c:pt idx="3632">
                        <c:v>5.8485699999999996E-11</c:v>
                      </c:pt>
                      <c:pt idx="3633">
                        <c:v>5.8485699999999996E-11</c:v>
                      </c:pt>
                      <c:pt idx="3634">
                        <c:v>5.6464800000000003E-11</c:v>
                      </c:pt>
                      <c:pt idx="3635">
                        <c:v>5.6464800000000003E-11</c:v>
                      </c:pt>
                      <c:pt idx="3636">
                        <c:v>5.7116899999999999E-11</c:v>
                      </c:pt>
                      <c:pt idx="3637">
                        <c:v>5.7116899999999999E-11</c:v>
                      </c:pt>
                      <c:pt idx="3638">
                        <c:v>5.9848999999999997E-11</c:v>
                      </c:pt>
                      <c:pt idx="3639">
                        <c:v>5.9848999999999997E-11</c:v>
                      </c:pt>
                      <c:pt idx="3640">
                        <c:v>5.60983E-11</c:v>
                      </c:pt>
                      <c:pt idx="3641">
                        <c:v>5.60983E-11</c:v>
                      </c:pt>
                      <c:pt idx="3642">
                        <c:v>5.9572599999999996E-11</c:v>
                      </c:pt>
                      <c:pt idx="3643">
                        <c:v>5.9572599999999996E-11</c:v>
                      </c:pt>
                      <c:pt idx="3644">
                        <c:v>5.7466499999999999E-11</c:v>
                      </c:pt>
                      <c:pt idx="3645">
                        <c:v>5.7466499999999999E-11</c:v>
                      </c:pt>
                      <c:pt idx="3646">
                        <c:v>5.5587199999999998E-11</c:v>
                      </c:pt>
                      <c:pt idx="3647">
                        <c:v>5.5587199999999998E-11</c:v>
                      </c:pt>
                      <c:pt idx="3648">
                        <c:v>5.5584099999999999E-11</c:v>
                      </c:pt>
                      <c:pt idx="3649">
                        <c:v>5.5584099999999999E-11</c:v>
                      </c:pt>
                      <c:pt idx="3650">
                        <c:v>5.7113100000000003E-11</c:v>
                      </c:pt>
                      <c:pt idx="3651">
                        <c:v>5.7113100000000003E-11</c:v>
                      </c:pt>
                      <c:pt idx="3652">
                        <c:v>5.7205600000000002E-11</c:v>
                      </c:pt>
                      <c:pt idx="3653">
                        <c:v>5.7205600000000002E-11</c:v>
                      </c:pt>
                      <c:pt idx="3654">
                        <c:v>5.6705299999999998E-11</c:v>
                      </c:pt>
                      <c:pt idx="3655">
                        <c:v>5.6705299999999998E-11</c:v>
                      </c:pt>
                      <c:pt idx="3656">
                        <c:v>5.68892E-11</c:v>
                      </c:pt>
                      <c:pt idx="3657">
                        <c:v>5.68892E-11</c:v>
                      </c:pt>
                      <c:pt idx="3658">
                        <c:v>5.3331E-11</c:v>
                      </c:pt>
                      <c:pt idx="3659">
                        <c:v>5.3331E-11</c:v>
                      </c:pt>
                      <c:pt idx="3660">
                        <c:v>6.1430200000000001E-11</c:v>
                      </c:pt>
                      <c:pt idx="3661">
                        <c:v>6.1430200000000001E-11</c:v>
                      </c:pt>
                      <c:pt idx="3662">
                        <c:v>5.5203399999999999E-11</c:v>
                      </c:pt>
                      <c:pt idx="3663">
                        <c:v>5.5203399999999999E-11</c:v>
                      </c:pt>
                      <c:pt idx="3664">
                        <c:v>5.5757500000000001E-11</c:v>
                      </c:pt>
                      <c:pt idx="3665">
                        <c:v>5.5757500000000001E-11</c:v>
                      </c:pt>
                      <c:pt idx="3666">
                        <c:v>5.5780900000000003E-11</c:v>
                      </c:pt>
                      <c:pt idx="3667">
                        <c:v>5.5780900000000003E-11</c:v>
                      </c:pt>
                      <c:pt idx="3668">
                        <c:v>5.6140299999999998E-11</c:v>
                      </c:pt>
                      <c:pt idx="3669">
                        <c:v>5.6140299999999998E-11</c:v>
                      </c:pt>
                      <c:pt idx="3670">
                        <c:v>5.5155400000000001E-11</c:v>
                      </c:pt>
                      <c:pt idx="3671">
                        <c:v>5.5155400000000001E-11</c:v>
                      </c:pt>
                      <c:pt idx="3672">
                        <c:v>5.5905099999999999E-11</c:v>
                      </c:pt>
                      <c:pt idx="3673">
                        <c:v>5.5905099999999999E-11</c:v>
                      </c:pt>
                      <c:pt idx="3674">
                        <c:v>5.6340000000000003E-11</c:v>
                      </c:pt>
                      <c:pt idx="3675">
                        <c:v>5.6340000000000003E-11</c:v>
                      </c:pt>
                      <c:pt idx="3676">
                        <c:v>5.90958E-11</c:v>
                      </c:pt>
                      <c:pt idx="3677">
                        <c:v>5.90958E-11</c:v>
                      </c:pt>
                      <c:pt idx="3678">
                        <c:v>5.3874600000000003E-11</c:v>
                      </c:pt>
                      <c:pt idx="3679">
                        <c:v>5.3874600000000003E-11</c:v>
                      </c:pt>
                      <c:pt idx="3680">
                        <c:v>5.3112400000000001E-11</c:v>
                      </c:pt>
                      <c:pt idx="3681">
                        <c:v>5.3112400000000001E-11</c:v>
                      </c:pt>
                      <c:pt idx="3682">
                        <c:v>5.6502899999999999E-11</c:v>
                      </c:pt>
                      <c:pt idx="3683">
                        <c:v>5.6502899999999999E-11</c:v>
                      </c:pt>
                      <c:pt idx="3684">
                        <c:v>5.6273200000000002E-11</c:v>
                      </c:pt>
                      <c:pt idx="3685">
                        <c:v>5.6273200000000002E-11</c:v>
                      </c:pt>
                      <c:pt idx="3686">
                        <c:v>5.7002499999999999E-11</c:v>
                      </c:pt>
                      <c:pt idx="3687">
                        <c:v>5.7002499999999999E-11</c:v>
                      </c:pt>
                      <c:pt idx="3688">
                        <c:v>5.5425099999999998E-11</c:v>
                      </c:pt>
                      <c:pt idx="3689">
                        <c:v>5.5425099999999998E-11</c:v>
                      </c:pt>
                      <c:pt idx="3690">
                        <c:v>5.71109E-11</c:v>
                      </c:pt>
                      <c:pt idx="3691">
                        <c:v>5.71109E-11</c:v>
                      </c:pt>
                      <c:pt idx="3692">
                        <c:v>5.58336E-11</c:v>
                      </c:pt>
                      <c:pt idx="3693">
                        <c:v>5.58336E-11</c:v>
                      </c:pt>
                      <c:pt idx="3694">
                        <c:v>6.0524399999999995E-11</c:v>
                      </c:pt>
                      <c:pt idx="3695">
                        <c:v>6.0524399999999995E-11</c:v>
                      </c:pt>
                      <c:pt idx="3696">
                        <c:v>5.4194600000000002E-11</c:v>
                      </c:pt>
                      <c:pt idx="3697">
                        <c:v>5.4194600000000002E-11</c:v>
                      </c:pt>
                      <c:pt idx="3698">
                        <c:v>5.7799000000000001E-11</c:v>
                      </c:pt>
                      <c:pt idx="3699">
                        <c:v>5.7799000000000001E-11</c:v>
                      </c:pt>
                      <c:pt idx="3700">
                        <c:v>5.7403899999999999E-11</c:v>
                      </c:pt>
                      <c:pt idx="3701">
                        <c:v>5.7403899999999999E-11</c:v>
                      </c:pt>
                      <c:pt idx="3702">
                        <c:v>5.5173699999999999E-11</c:v>
                      </c:pt>
                      <c:pt idx="3703">
                        <c:v>5.5173699999999999E-11</c:v>
                      </c:pt>
                      <c:pt idx="3704">
                        <c:v>5.4365300000000003E-11</c:v>
                      </c:pt>
                      <c:pt idx="3705">
                        <c:v>5.4365300000000003E-11</c:v>
                      </c:pt>
                      <c:pt idx="3706">
                        <c:v>5.3905800000000003E-11</c:v>
                      </c:pt>
                      <c:pt idx="3707">
                        <c:v>5.3905800000000003E-11</c:v>
                      </c:pt>
                      <c:pt idx="3708">
                        <c:v>5.5484299999999999E-11</c:v>
                      </c:pt>
                      <c:pt idx="3709">
                        <c:v>5.5484299999999999E-11</c:v>
                      </c:pt>
                      <c:pt idx="3710">
                        <c:v>5.7504400000000002E-11</c:v>
                      </c:pt>
                      <c:pt idx="3711">
                        <c:v>5.7504400000000002E-11</c:v>
                      </c:pt>
                      <c:pt idx="3712">
                        <c:v>5.5463799999999998E-11</c:v>
                      </c:pt>
                      <c:pt idx="3713">
                        <c:v>5.5463799999999998E-11</c:v>
                      </c:pt>
                      <c:pt idx="3714">
                        <c:v>5.50694E-11</c:v>
                      </c:pt>
                      <c:pt idx="3715">
                        <c:v>5.50694E-11</c:v>
                      </c:pt>
                      <c:pt idx="3716">
                        <c:v>5.9437099999999997E-11</c:v>
                      </c:pt>
                      <c:pt idx="3717">
                        <c:v>5.9437099999999997E-11</c:v>
                      </c:pt>
                      <c:pt idx="3718">
                        <c:v>5.6787800000000002E-11</c:v>
                      </c:pt>
                      <c:pt idx="3719">
                        <c:v>5.6787800000000002E-11</c:v>
                      </c:pt>
                      <c:pt idx="3720">
                        <c:v>5.3263900000000001E-11</c:v>
                      </c:pt>
                      <c:pt idx="3721">
                        <c:v>5.3263900000000001E-11</c:v>
                      </c:pt>
                      <c:pt idx="3722">
                        <c:v>5.9946799999999998E-11</c:v>
                      </c:pt>
                      <c:pt idx="3723">
                        <c:v>5.9946799999999998E-11</c:v>
                      </c:pt>
                      <c:pt idx="3724">
                        <c:v>5.6335800000000002E-11</c:v>
                      </c:pt>
                      <c:pt idx="3725">
                        <c:v>5.6335800000000002E-11</c:v>
                      </c:pt>
                      <c:pt idx="3726">
                        <c:v>5.5719499999999998E-11</c:v>
                      </c:pt>
                      <c:pt idx="3727">
                        <c:v>5.5719499999999998E-11</c:v>
                      </c:pt>
                      <c:pt idx="3728">
                        <c:v>5.7650400000000001E-11</c:v>
                      </c:pt>
                      <c:pt idx="3729">
                        <c:v>5.7650400000000001E-11</c:v>
                      </c:pt>
                      <c:pt idx="3730">
                        <c:v>5.6356300000000003E-11</c:v>
                      </c:pt>
                      <c:pt idx="3731">
                        <c:v>5.6356300000000003E-11</c:v>
                      </c:pt>
                      <c:pt idx="3732">
                        <c:v>6.3327400000000001E-11</c:v>
                      </c:pt>
                      <c:pt idx="3733">
                        <c:v>6.3327400000000001E-11</c:v>
                      </c:pt>
                      <c:pt idx="3734">
                        <c:v>5.1188899999999998E-11</c:v>
                      </c:pt>
                      <c:pt idx="3735">
                        <c:v>5.1188899999999998E-11</c:v>
                      </c:pt>
                      <c:pt idx="3736">
                        <c:v>5.4850400000000001E-11</c:v>
                      </c:pt>
                      <c:pt idx="3737">
                        <c:v>5.4850400000000001E-11</c:v>
                      </c:pt>
                      <c:pt idx="3738">
                        <c:v>5.9149200000000001E-11</c:v>
                      </c:pt>
                      <c:pt idx="3739">
                        <c:v>5.9149200000000001E-11</c:v>
                      </c:pt>
                      <c:pt idx="3740">
                        <c:v>5.1703800000000003E-11</c:v>
                      </c:pt>
                      <c:pt idx="3741">
                        <c:v>5.1703800000000003E-11</c:v>
                      </c:pt>
                      <c:pt idx="3742">
                        <c:v>5.6427299999999998E-11</c:v>
                      </c:pt>
                      <c:pt idx="3743">
                        <c:v>5.6427299999999998E-11</c:v>
                      </c:pt>
                      <c:pt idx="3744">
                        <c:v>5.6753099999999997E-11</c:v>
                      </c:pt>
                      <c:pt idx="3745">
                        <c:v>5.6753099999999997E-11</c:v>
                      </c:pt>
                      <c:pt idx="3746">
                        <c:v>5.4922599999999998E-11</c:v>
                      </c:pt>
                      <c:pt idx="3747">
                        <c:v>5.4922599999999998E-11</c:v>
                      </c:pt>
                      <c:pt idx="3748">
                        <c:v>5.5790300000000001E-11</c:v>
                      </c:pt>
                      <c:pt idx="3749">
                        <c:v>5.5790300000000001E-11</c:v>
                      </c:pt>
                      <c:pt idx="3750">
                        <c:v>5.8233999999999998E-11</c:v>
                      </c:pt>
                      <c:pt idx="3751">
                        <c:v>5.8233999999999998E-11</c:v>
                      </c:pt>
                      <c:pt idx="3752">
                        <c:v>5.4075700000000002E-11</c:v>
                      </c:pt>
                      <c:pt idx="3753">
                        <c:v>5.4075700000000002E-11</c:v>
                      </c:pt>
                      <c:pt idx="3754">
                        <c:v>5.7576899999999997E-11</c:v>
                      </c:pt>
                      <c:pt idx="3755">
                        <c:v>5.7576899999999997E-11</c:v>
                      </c:pt>
                      <c:pt idx="3756">
                        <c:v>5.0906099999999999E-11</c:v>
                      </c:pt>
                      <c:pt idx="3757">
                        <c:v>5.0906099999999999E-11</c:v>
                      </c:pt>
                      <c:pt idx="3758">
                        <c:v>5.3573300000000001E-11</c:v>
                      </c:pt>
                      <c:pt idx="3759">
                        <c:v>5.3573300000000001E-11</c:v>
                      </c:pt>
                      <c:pt idx="3760">
                        <c:v>5.6548300000000002E-11</c:v>
                      </c:pt>
                      <c:pt idx="3761">
                        <c:v>5.6548300000000002E-11</c:v>
                      </c:pt>
                      <c:pt idx="3762">
                        <c:v>5.4676200000000002E-11</c:v>
                      </c:pt>
                      <c:pt idx="3763">
                        <c:v>5.4676200000000002E-11</c:v>
                      </c:pt>
                      <c:pt idx="3764">
                        <c:v>5.8511899999999998E-11</c:v>
                      </c:pt>
                      <c:pt idx="3765">
                        <c:v>5.8511899999999998E-11</c:v>
                      </c:pt>
                      <c:pt idx="3766">
                        <c:v>6.2425499999999998E-11</c:v>
                      </c:pt>
                      <c:pt idx="3767">
                        <c:v>6.2425499999999998E-11</c:v>
                      </c:pt>
                      <c:pt idx="3768">
                        <c:v>5.5653000000000003E-11</c:v>
                      </c:pt>
                      <c:pt idx="3769">
                        <c:v>5.5653000000000003E-11</c:v>
                      </c:pt>
                      <c:pt idx="3770">
                        <c:v>5.6133099999999997E-11</c:v>
                      </c:pt>
                      <c:pt idx="3771">
                        <c:v>5.6133099999999997E-11</c:v>
                      </c:pt>
                      <c:pt idx="3772">
                        <c:v>5.7222899999999998E-11</c:v>
                      </c:pt>
                      <c:pt idx="3773">
                        <c:v>5.7222899999999998E-11</c:v>
                      </c:pt>
                      <c:pt idx="3774">
                        <c:v>5.0915099999999999E-11</c:v>
                      </c:pt>
                      <c:pt idx="3775">
                        <c:v>5.0915099999999999E-11</c:v>
                      </c:pt>
                      <c:pt idx="3776">
                        <c:v>5.5044800000000003E-11</c:v>
                      </c:pt>
                      <c:pt idx="3777">
                        <c:v>5.5044800000000003E-11</c:v>
                      </c:pt>
                      <c:pt idx="3778">
                        <c:v>5.72728E-11</c:v>
                      </c:pt>
                      <c:pt idx="3779">
                        <c:v>5.72728E-11</c:v>
                      </c:pt>
                      <c:pt idx="3780">
                        <c:v>5.2614100000000001E-11</c:v>
                      </c:pt>
                      <c:pt idx="3781">
                        <c:v>5.2614100000000001E-11</c:v>
                      </c:pt>
                      <c:pt idx="3782">
                        <c:v>5.6947000000000001E-11</c:v>
                      </c:pt>
                      <c:pt idx="3783">
                        <c:v>5.6947000000000001E-11</c:v>
                      </c:pt>
                      <c:pt idx="3784">
                        <c:v>5.7004600000000003E-11</c:v>
                      </c:pt>
                      <c:pt idx="3785">
                        <c:v>5.7004600000000003E-11</c:v>
                      </c:pt>
                      <c:pt idx="3786">
                        <c:v>5.5315099999999998E-11</c:v>
                      </c:pt>
                      <c:pt idx="3787">
                        <c:v>5.5315099999999998E-11</c:v>
                      </c:pt>
                      <c:pt idx="3788">
                        <c:v>5.5438299999999999E-11</c:v>
                      </c:pt>
                      <c:pt idx="3789">
                        <c:v>5.5438299999999999E-11</c:v>
                      </c:pt>
                      <c:pt idx="3790">
                        <c:v>5.57592E-11</c:v>
                      </c:pt>
                      <c:pt idx="3791">
                        <c:v>5.57592E-11</c:v>
                      </c:pt>
                      <c:pt idx="3792">
                        <c:v>5.8077699999999998E-11</c:v>
                      </c:pt>
                      <c:pt idx="3793">
                        <c:v>5.8077699999999998E-11</c:v>
                      </c:pt>
                      <c:pt idx="3794">
                        <c:v>5.68998E-11</c:v>
                      </c:pt>
                      <c:pt idx="3795">
                        <c:v>5.68998E-11</c:v>
                      </c:pt>
                      <c:pt idx="3796">
                        <c:v>5.5384999999999998E-11</c:v>
                      </c:pt>
                      <c:pt idx="3797">
                        <c:v>5.5384999999999998E-11</c:v>
                      </c:pt>
                      <c:pt idx="3798">
                        <c:v>5.8199899999999997E-11</c:v>
                      </c:pt>
                      <c:pt idx="3799">
                        <c:v>5.8199899999999997E-11</c:v>
                      </c:pt>
                      <c:pt idx="3800">
                        <c:v>5.0390199999999999E-11</c:v>
                      </c:pt>
                      <c:pt idx="3801">
                        <c:v>5.0390199999999999E-11</c:v>
                      </c:pt>
                      <c:pt idx="3802">
                        <c:v>5.8492300000000006E-11</c:v>
                      </c:pt>
                      <c:pt idx="3803">
                        <c:v>5.8492300000000006E-11</c:v>
                      </c:pt>
                      <c:pt idx="3804">
                        <c:v>5.8544899999999997E-11</c:v>
                      </c:pt>
                      <c:pt idx="3805">
                        <c:v>5.8544899999999997E-11</c:v>
                      </c:pt>
                      <c:pt idx="3806">
                        <c:v>5.5080199999999998E-11</c:v>
                      </c:pt>
                      <c:pt idx="3807">
                        <c:v>5.5080199999999998E-11</c:v>
                      </c:pt>
                      <c:pt idx="3808">
                        <c:v>5.4233899999999999E-11</c:v>
                      </c:pt>
                      <c:pt idx="3809">
                        <c:v>5.4233899999999999E-11</c:v>
                      </c:pt>
                      <c:pt idx="3810">
                        <c:v>5.5941199999999998E-11</c:v>
                      </c:pt>
                      <c:pt idx="3811">
                        <c:v>5.5941199999999998E-11</c:v>
                      </c:pt>
                      <c:pt idx="3812">
                        <c:v>5.8074899999999998E-11</c:v>
                      </c:pt>
                      <c:pt idx="3813">
                        <c:v>5.8074899999999998E-11</c:v>
                      </c:pt>
                      <c:pt idx="3814">
                        <c:v>5.70722E-11</c:v>
                      </c:pt>
                      <c:pt idx="3815">
                        <c:v>5.70722E-11</c:v>
                      </c:pt>
                      <c:pt idx="3816">
                        <c:v>5.2303400000000001E-11</c:v>
                      </c:pt>
                      <c:pt idx="3817">
                        <c:v>5.2303400000000001E-11</c:v>
                      </c:pt>
                      <c:pt idx="3818">
                        <c:v>5.8118099999999997E-11</c:v>
                      </c:pt>
                      <c:pt idx="3819">
                        <c:v>5.8118099999999997E-11</c:v>
                      </c:pt>
                      <c:pt idx="3820">
                        <c:v>5.3375500000000001E-11</c:v>
                      </c:pt>
                      <c:pt idx="3821">
                        <c:v>5.3375500000000001E-11</c:v>
                      </c:pt>
                      <c:pt idx="3822">
                        <c:v>5.5600699999999998E-11</c:v>
                      </c:pt>
                      <c:pt idx="3823">
                        <c:v>5.5600699999999998E-11</c:v>
                      </c:pt>
                      <c:pt idx="3824">
                        <c:v>5.8405899999999994E-11</c:v>
                      </c:pt>
                      <c:pt idx="3825">
                        <c:v>5.8405899999999994E-11</c:v>
                      </c:pt>
                      <c:pt idx="3826">
                        <c:v>5.1080599999999997E-11</c:v>
                      </c:pt>
                      <c:pt idx="3827">
                        <c:v>5.1080599999999997E-11</c:v>
                      </c:pt>
                      <c:pt idx="3828">
                        <c:v>5.6426600000000001E-11</c:v>
                      </c:pt>
                      <c:pt idx="3829">
                        <c:v>5.6426600000000001E-11</c:v>
                      </c:pt>
                      <c:pt idx="3830">
                        <c:v>5.0114500000000002E-11</c:v>
                      </c:pt>
                      <c:pt idx="3831">
                        <c:v>5.0114500000000002E-11</c:v>
                      </c:pt>
                      <c:pt idx="3832">
                        <c:v>5.4374500000000002E-11</c:v>
                      </c:pt>
                      <c:pt idx="3833">
                        <c:v>5.4374500000000002E-11</c:v>
                      </c:pt>
                      <c:pt idx="3834">
                        <c:v>5.4954400000000002E-11</c:v>
                      </c:pt>
                      <c:pt idx="3835">
                        <c:v>5.4954400000000002E-11</c:v>
                      </c:pt>
                      <c:pt idx="3836">
                        <c:v>5.4029400000000002E-11</c:v>
                      </c:pt>
                      <c:pt idx="3837">
                        <c:v>5.4029400000000002E-11</c:v>
                      </c:pt>
                      <c:pt idx="3838">
                        <c:v>5.3335000000000002E-11</c:v>
                      </c:pt>
                      <c:pt idx="3839">
                        <c:v>5.3335000000000002E-11</c:v>
                      </c:pt>
                      <c:pt idx="3840">
                        <c:v>5.2326299999999998E-11</c:v>
                      </c:pt>
                      <c:pt idx="3841">
                        <c:v>5.2326299999999998E-11</c:v>
                      </c:pt>
                      <c:pt idx="3842">
                        <c:v>5.4741399999999997E-11</c:v>
                      </c:pt>
                      <c:pt idx="3843">
                        <c:v>5.4741399999999997E-11</c:v>
                      </c:pt>
                      <c:pt idx="3844">
                        <c:v>5.2732599999999997E-11</c:v>
                      </c:pt>
                      <c:pt idx="3845">
                        <c:v>5.2732599999999997E-11</c:v>
                      </c:pt>
                      <c:pt idx="3846">
                        <c:v>5.2511100000000003E-11</c:v>
                      </c:pt>
                      <c:pt idx="3847">
                        <c:v>5.2511100000000003E-11</c:v>
                      </c:pt>
                      <c:pt idx="3848">
                        <c:v>5.31423E-11</c:v>
                      </c:pt>
                      <c:pt idx="3849">
                        <c:v>5.31423E-11</c:v>
                      </c:pt>
                      <c:pt idx="3850">
                        <c:v>5.8382700000000004E-11</c:v>
                      </c:pt>
                      <c:pt idx="3851">
                        <c:v>5.8382700000000004E-11</c:v>
                      </c:pt>
                      <c:pt idx="3852">
                        <c:v>5.3489600000000003E-11</c:v>
                      </c:pt>
                      <c:pt idx="3853">
                        <c:v>5.3489600000000003E-11</c:v>
                      </c:pt>
                      <c:pt idx="3854">
                        <c:v>5.6452299999999999E-11</c:v>
                      </c:pt>
                      <c:pt idx="3855">
                        <c:v>5.6452299999999999E-11</c:v>
                      </c:pt>
                      <c:pt idx="3856">
                        <c:v>6.1768899999999995E-11</c:v>
                      </c:pt>
                      <c:pt idx="3857">
                        <c:v>6.1768899999999995E-11</c:v>
                      </c:pt>
                      <c:pt idx="3858">
                        <c:v>5.4503499999999997E-11</c:v>
                      </c:pt>
                      <c:pt idx="3859">
                        <c:v>5.4503499999999997E-11</c:v>
                      </c:pt>
                      <c:pt idx="3860">
                        <c:v>5.7718800000000001E-11</c:v>
                      </c:pt>
                      <c:pt idx="3861">
                        <c:v>5.7718800000000001E-11</c:v>
                      </c:pt>
                      <c:pt idx="3862">
                        <c:v>5.5510400000000002E-11</c:v>
                      </c:pt>
                      <c:pt idx="3863">
                        <c:v>5.5510400000000002E-11</c:v>
                      </c:pt>
                      <c:pt idx="3864">
                        <c:v>5.5982999999999997E-11</c:v>
                      </c:pt>
                      <c:pt idx="3865">
                        <c:v>5.5982999999999997E-11</c:v>
                      </c:pt>
                      <c:pt idx="3866">
                        <c:v>5.5790999999999998E-11</c:v>
                      </c:pt>
                      <c:pt idx="3867">
                        <c:v>5.5790999999999998E-11</c:v>
                      </c:pt>
                      <c:pt idx="3868">
                        <c:v>5.6340300000000001E-11</c:v>
                      </c:pt>
                      <c:pt idx="3869">
                        <c:v>5.6340300000000001E-11</c:v>
                      </c:pt>
                      <c:pt idx="3870">
                        <c:v>4.9276899999999997E-11</c:v>
                      </c:pt>
                      <c:pt idx="3871">
                        <c:v>4.9276899999999997E-11</c:v>
                      </c:pt>
                      <c:pt idx="3872">
                        <c:v>5.14234E-11</c:v>
                      </c:pt>
                      <c:pt idx="3873">
                        <c:v>5.14234E-11</c:v>
                      </c:pt>
                      <c:pt idx="3874">
                        <c:v>5.4505100000000003E-11</c:v>
                      </c:pt>
                      <c:pt idx="3875">
                        <c:v>5.4505100000000003E-11</c:v>
                      </c:pt>
                      <c:pt idx="3876">
                        <c:v>5.4805500000000003E-11</c:v>
                      </c:pt>
                      <c:pt idx="3877">
                        <c:v>5.4805500000000003E-11</c:v>
                      </c:pt>
                      <c:pt idx="3878">
                        <c:v>5.3677300000000001E-11</c:v>
                      </c:pt>
                      <c:pt idx="3879">
                        <c:v>5.3677300000000001E-11</c:v>
                      </c:pt>
                      <c:pt idx="3880">
                        <c:v>5.323E-11</c:v>
                      </c:pt>
                      <c:pt idx="3881">
                        <c:v>5.323E-11</c:v>
                      </c:pt>
                      <c:pt idx="3882">
                        <c:v>2.4494699999999999E-10</c:v>
                      </c:pt>
                      <c:pt idx="3883">
                        <c:v>2.4494699999999999E-10</c:v>
                      </c:pt>
                      <c:pt idx="3884">
                        <c:v>5.3365899999999997E-11</c:v>
                      </c:pt>
                      <c:pt idx="3885">
                        <c:v>5.3365899999999997E-11</c:v>
                      </c:pt>
                      <c:pt idx="3886">
                        <c:v>5.1003400000000003E-11</c:v>
                      </c:pt>
                      <c:pt idx="3887">
                        <c:v>5.1003400000000003E-11</c:v>
                      </c:pt>
                      <c:pt idx="3888">
                        <c:v>5.2967700000000003E-11</c:v>
                      </c:pt>
                      <c:pt idx="3889">
                        <c:v>5.2967700000000003E-11</c:v>
                      </c:pt>
                      <c:pt idx="3890">
                        <c:v>5.55809E-11</c:v>
                      </c:pt>
                      <c:pt idx="3891">
                        <c:v>5.55809E-11</c:v>
                      </c:pt>
                      <c:pt idx="3892">
                        <c:v>5.5656400000000001E-11</c:v>
                      </c:pt>
                      <c:pt idx="3893">
                        <c:v>5.5656400000000001E-11</c:v>
                      </c:pt>
                      <c:pt idx="3894">
                        <c:v>5.5512799999999998E-11</c:v>
                      </c:pt>
                      <c:pt idx="3895">
                        <c:v>5.5512799999999998E-11</c:v>
                      </c:pt>
                      <c:pt idx="3896">
                        <c:v>5.8443600000000004E-11</c:v>
                      </c:pt>
                      <c:pt idx="3897">
                        <c:v>5.8443600000000004E-11</c:v>
                      </c:pt>
                      <c:pt idx="3898">
                        <c:v>5.4931800000000003E-11</c:v>
                      </c:pt>
                      <c:pt idx="3899">
                        <c:v>5.4931800000000003E-11</c:v>
                      </c:pt>
                      <c:pt idx="3900">
                        <c:v>5.0411600000000003E-11</c:v>
                      </c:pt>
                      <c:pt idx="3901">
                        <c:v>5.0411600000000003E-11</c:v>
                      </c:pt>
                      <c:pt idx="3902">
                        <c:v>5.3709499999999997E-11</c:v>
                      </c:pt>
                      <c:pt idx="3903">
                        <c:v>5.3709499999999997E-11</c:v>
                      </c:pt>
                      <c:pt idx="3904">
                        <c:v>5.6031899999999998E-11</c:v>
                      </c:pt>
                      <c:pt idx="3905">
                        <c:v>5.6031899999999998E-11</c:v>
                      </c:pt>
                      <c:pt idx="3906">
                        <c:v>5.3980700000000001E-11</c:v>
                      </c:pt>
                      <c:pt idx="3907">
                        <c:v>5.3980700000000001E-11</c:v>
                      </c:pt>
                      <c:pt idx="3908">
                        <c:v>5.6039800000000002E-11</c:v>
                      </c:pt>
                      <c:pt idx="3909">
                        <c:v>5.6039800000000002E-11</c:v>
                      </c:pt>
                      <c:pt idx="3910">
                        <c:v>5.0357799999999998E-11</c:v>
                      </c:pt>
                      <c:pt idx="3911">
                        <c:v>5.0357799999999998E-11</c:v>
                      </c:pt>
                      <c:pt idx="3912">
                        <c:v>5.5119099999999997E-11</c:v>
                      </c:pt>
                      <c:pt idx="3913">
                        <c:v>5.5119099999999997E-11</c:v>
                      </c:pt>
                      <c:pt idx="3914">
                        <c:v>5.7311799999999999E-11</c:v>
                      </c:pt>
                      <c:pt idx="3915">
                        <c:v>5.7311799999999999E-11</c:v>
                      </c:pt>
                      <c:pt idx="3916">
                        <c:v>5.2078099999999998E-11</c:v>
                      </c:pt>
                      <c:pt idx="3917">
                        <c:v>5.2078099999999998E-11</c:v>
                      </c:pt>
                      <c:pt idx="3918">
                        <c:v>5.9001999999999994E-11</c:v>
                      </c:pt>
                      <c:pt idx="3919">
                        <c:v>5.9001999999999994E-11</c:v>
                      </c:pt>
                      <c:pt idx="3920">
                        <c:v>5.3214299999999997E-11</c:v>
                      </c:pt>
                      <c:pt idx="3921">
                        <c:v>5.3214299999999997E-11</c:v>
                      </c:pt>
                      <c:pt idx="3922">
                        <c:v>5.8135799999999998E-11</c:v>
                      </c:pt>
                      <c:pt idx="3923">
                        <c:v>5.8135799999999998E-11</c:v>
                      </c:pt>
                      <c:pt idx="3924">
                        <c:v>5.37295E-11</c:v>
                      </c:pt>
                      <c:pt idx="3925">
                        <c:v>5.37295E-11</c:v>
                      </c:pt>
                      <c:pt idx="3926">
                        <c:v>5.5927899999999997E-11</c:v>
                      </c:pt>
                      <c:pt idx="3927">
                        <c:v>5.5927899999999997E-11</c:v>
                      </c:pt>
                      <c:pt idx="3928">
                        <c:v>6.1719700000000002E-11</c:v>
                      </c:pt>
                      <c:pt idx="3929">
                        <c:v>6.1719700000000002E-11</c:v>
                      </c:pt>
                      <c:pt idx="3930">
                        <c:v>5.52343E-11</c:v>
                      </c:pt>
                      <c:pt idx="3931">
                        <c:v>5.52343E-11</c:v>
                      </c:pt>
                      <c:pt idx="3932">
                        <c:v>2.2156999999999999E-10</c:v>
                      </c:pt>
                      <c:pt idx="3933">
                        <c:v>2.2156999999999999E-10</c:v>
                      </c:pt>
                      <c:pt idx="3934">
                        <c:v>5.5310799999999997E-11</c:v>
                      </c:pt>
                      <c:pt idx="3935">
                        <c:v>5.5310799999999997E-11</c:v>
                      </c:pt>
                      <c:pt idx="3936">
                        <c:v>5.7750399999999999E-11</c:v>
                      </c:pt>
                      <c:pt idx="3937">
                        <c:v>5.7750399999999999E-11</c:v>
                      </c:pt>
                      <c:pt idx="3938">
                        <c:v>5.2830399999999998E-11</c:v>
                      </c:pt>
                      <c:pt idx="3939">
                        <c:v>5.2830399999999998E-11</c:v>
                      </c:pt>
                      <c:pt idx="3940">
                        <c:v>5.8104E-11</c:v>
                      </c:pt>
                      <c:pt idx="3941">
                        <c:v>5.8104E-11</c:v>
                      </c:pt>
                      <c:pt idx="3942">
                        <c:v>5.0971499999999999E-11</c:v>
                      </c:pt>
                      <c:pt idx="3943">
                        <c:v>5.0971499999999999E-11</c:v>
                      </c:pt>
                      <c:pt idx="3944">
                        <c:v>5.5041900000000003E-11</c:v>
                      </c:pt>
                      <c:pt idx="3945">
                        <c:v>5.5041900000000003E-11</c:v>
                      </c:pt>
                      <c:pt idx="3946">
                        <c:v>5.3866999999999997E-11</c:v>
                      </c:pt>
                      <c:pt idx="3947">
                        <c:v>5.3866999999999997E-11</c:v>
                      </c:pt>
                      <c:pt idx="3948">
                        <c:v>5.29089E-11</c:v>
                      </c:pt>
                      <c:pt idx="3949">
                        <c:v>5.29089E-11</c:v>
                      </c:pt>
                      <c:pt idx="3950">
                        <c:v>5.62275E-11</c:v>
                      </c:pt>
                      <c:pt idx="3951">
                        <c:v>5.62275E-11</c:v>
                      </c:pt>
                      <c:pt idx="3952">
                        <c:v>5.3675900000000001E-11</c:v>
                      </c:pt>
                      <c:pt idx="3953">
                        <c:v>5.3675900000000001E-11</c:v>
                      </c:pt>
                      <c:pt idx="3954">
                        <c:v>5.27199E-11</c:v>
                      </c:pt>
                      <c:pt idx="3955">
                        <c:v>5.27199E-11</c:v>
                      </c:pt>
                      <c:pt idx="3956">
                        <c:v>5.2234099999999999E-11</c:v>
                      </c:pt>
                      <c:pt idx="3957">
                        <c:v>5.2234099999999999E-11</c:v>
                      </c:pt>
                      <c:pt idx="3958">
                        <c:v>5.7956300000000003E-11</c:v>
                      </c:pt>
                      <c:pt idx="3959">
                        <c:v>5.7956300000000003E-11</c:v>
                      </c:pt>
                      <c:pt idx="3960">
                        <c:v>5.1583099999999997E-11</c:v>
                      </c:pt>
                      <c:pt idx="3961">
                        <c:v>5.1583099999999997E-11</c:v>
                      </c:pt>
                      <c:pt idx="3962">
                        <c:v>5.48863E-11</c:v>
                      </c:pt>
                      <c:pt idx="3963">
                        <c:v>5.48863E-11</c:v>
                      </c:pt>
                      <c:pt idx="3964">
                        <c:v>5.2845800000000002E-11</c:v>
                      </c:pt>
                      <c:pt idx="3965">
                        <c:v>5.2845800000000002E-11</c:v>
                      </c:pt>
                      <c:pt idx="3966">
                        <c:v>5.0255700000000002E-11</c:v>
                      </c:pt>
                      <c:pt idx="3967">
                        <c:v>5.0255700000000002E-11</c:v>
                      </c:pt>
                      <c:pt idx="3968">
                        <c:v>5.6329199999999998E-11</c:v>
                      </c:pt>
                      <c:pt idx="3969">
                        <c:v>5.6329199999999998E-11</c:v>
                      </c:pt>
                      <c:pt idx="3970">
                        <c:v>5.71094E-11</c:v>
                      </c:pt>
                      <c:pt idx="3971">
                        <c:v>5.71094E-11</c:v>
                      </c:pt>
                      <c:pt idx="3972">
                        <c:v>5.1647500000000002E-11</c:v>
                      </c:pt>
                      <c:pt idx="3973">
                        <c:v>5.1647500000000002E-11</c:v>
                      </c:pt>
                      <c:pt idx="3974">
                        <c:v>5.2654000000000002E-11</c:v>
                      </c:pt>
                      <c:pt idx="3975">
                        <c:v>5.2654000000000002E-11</c:v>
                      </c:pt>
                      <c:pt idx="3976">
                        <c:v>5.4637600000000002E-11</c:v>
                      </c:pt>
                      <c:pt idx="3977">
                        <c:v>5.4637600000000002E-11</c:v>
                      </c:pt>
                      <c:pt idx="3978">
                        <c:v>5.4424199999999999E-11</c:v>
                      </c:pt>
                      <c:pt idx="3979">
                        <c:v>5.4424199999999999E-11</c:v>
                      </c:pt>
                      <c:pt idx="3980">
                        <c:v>5.7865800000000002E-11</c:v>
                      </c:pt>
                      <c:pt idx="3981">
                        <c:v>5.7865800000000002E-11</c:v>
                      </c:pt>
                      <c:pt idx="3982">
                        <c:v>5.1583400000000003E-11</c:v>
                      </c:pt>
                      <c:pt idx="3983">
                        <c:v>5.1583400000000003E-11</c:v>
                      </c:pt>
                      <c:pt idx="3984">
                        <c:v>5.2507499999999999E-11</c:v>
                      </c:pt>
                      <c:pt idx="3985">
                        <c:v>5.2507499999999999E-11</c:v>
                      </c:pt>
                      <c:pt idx="3986">
                        <c:v>5.7002999999999997E-11</c:v>
                      </c:pt>
                      <c:pt idx="3987">
                        <c:v>5.7002999999999997E-11</c:v>
                      </c:pt>
                      <c:pt idx="3988">
                        <c:v>5.5948E-11</c:v>
                      </c:pt>
                      <c:pt idx="3989">
                        <c:v>5.5948E-11</c:v>
                      </c:pt>
                      <c:pt idx="3990">
                        <c:v>5.3365499999999999E-11</c:v>
                      </c:pt>
                      <c:pt idx="3991">
                        <c:v>5.3365499999999999E-11</c:v>
                      </c:pt>
                      <c:pt idx="3992">
                        <c:v>4.8929200000000003E-11</c:v>
                      </c:pt>
                      <c:pt idx="3993">
                        <c:v>4.8929200000000003E-11</c:v>
                      </c:pt>
                      <c:pt idx="3994">
                        <c:v>5.74349E-11</c:v>
                      </c:pt>
                      <c:pt idx="3995">
                        <c:v>5.74349E-11</c:v>
                      </c:pt>
                      <c:pt idx="3996">
                        <c:v>5.4850899999999999E-11</c:v>
                      </c:pt>
                      <c:pt idx="3997">
                        <c:v>5.4850899999999999E-11</c:v>
                      </c:pt>
                      <c:pt idx="3998">
                        <c:v>5.5199900000000001E-11</c:v>
                      </c:pt>
                      <c:pt idx="3999">
                        <c:v>5.5199900000000001E-11</c:v>
                      </c:pt>
                      <c:pt idx="4000">
                        <c:v>5.0311599999999998E-11</c:v>
                      </c:pt>
                      <c:pt idx="4001">
                        <c:v>5.0311599999999998E-11</c:v>
                      </c:pt>
                      <c:pt idx="4002">
                        <c:v>5.3187900000000002E-11</c:v>
                      </c:pt>
                      <c:pt idx="4003">
                        <c:v>5.3187900000000002E-11</c:v>
                      </c:pt>
                      <c:pt idx="4004">
                        <c:v>5.2345799999999998E-11</c:v>
                      </c:pt>
                      <c:pt idx="4005">
                        <c:v>5.2345799999999998E-11</c:v>
                      </c:pt>
                      <c:pt idx="4006">
                        <c:v>4.88673E-11</c:v>
                      </c:pt>
                      <c:pt idx="4007">
                        <c:v>4.88673E-11</c:v>
                      </c:pt>
                      <c:pt idx="4008">
                        <c:v>5.47213E-11</c:v>
                      </c:pt>
                      <c:pt idx="4009">
                        <c:v>5.47213E-11</c:v>
                      </c:pt>
                      <c:pt idx="4010">
                        <c:v>4.9638199999999997E-11</c:v>
                      </c:pt>
                      <c:pt idx="4011">
                        <c:v>4.9638199999999997E-11</c:v>
                      </c:pt>
                      <c:pt idx="4012">
                        <c:v>4.9265099999999997E-11</c:v>
                      </c:pt>
                      <c:pt idx="4013">
                        <c:v>4.9265099999999997E-11</c:v>
                      </c:pt>
                      <c:pt idx="4014">
                        <c:v>5.3831299999999997E-11</c:v>
                      </c:pt>
                      <c:pt idx="4015">
                        <c:v>5.3831299999999997E-11</c:v>
                      </c:pt>
                      <c:pt idx="4016">
                        <c:v>1.8345100000000001E-10</c:v>
                      </c:pt>
                      <c:pt idx="4017">
                        <c:v>1.8345100000000001E-10</c:v>
                      </c:pt>
                      <c:pt idx="4018">
                        <c:v>5.02412E-11</c:v>
                      </c:pt>
                      <c:pt idx="4019">
                        <c:v>5.02412E-11</c:v>
                      </c:pt>
                      <c:pt idx="4020">
                        <c:v>5.4711800000000003E-11</c:v>
                      </c:pt>
                      <c:pt idx="4021">
                        <c:v>5.4711800000000003E-11</c:v>
                      </c:pt>
                      <c:pt idx="4022">
                        <c:v>5.1892099999999999E-11</c:v>
                      </c:pt>
                      <c:pt idx="4023">
                        <c:v>5.1892099999999999E-11</c:v>
                      </c:pt>
                      <c:pt idx="4024">
                        <c:v>5.4726299999999998E-11</c:v>
                      </c:pt>
                      <c:pt idx="4025">
                        <c:v>5.4726299999999998E-11</c:v>
                      </c:pt>
                      <c:pt idx="4026">
                        <c:v>5.0881800000000002E-11</c:v>
                      </c:pt>
                      <c:pt idx="4027">
                        <c:v>5.0881800000000002E-11</c:v>
                      </c:pt>
                      <c:pt idx="4028">
                        <c:v>5.2791200000000001E-11</c:v>
                      </c:pt>
                      <c:pt idx="4029">
                        <c:v>5.2791200000000001E-11</c:v>
                      </c:pt>
                      <c:pt idx="4030">
                        <c:v>5.3306399999999998E-11</c:v>
                      </c:pt>
                      <c:pt idx="4031">
                        <c:v>5.3306399999999998E-11</c:v>
                      </c:pt>
                      <c:pt idx="4032">
                        <c:v>5.6214599999999998E-11</c:v>
                      </c:pt>
                      <c:pt idx="4033">
                        <c:v>5.6214599999999998E-11</c:v>
                      </c:pt>
                      <c:pt idx="4034">
                        <c:v>5.4709300000000001E-11</c:v>
                      </c:pt>
                      <c:pt idx="4035">
                        <c:v>5.4709300000000001E-11</c:v>
                      </c:pt>
                      <c:pt idx="4036">
                        <c:v>5.29013E-11</c:v>
                      </c:pt>
                      <c:pt idx="4037">
                        <c:v>5.29013E-11</c:v>
                      </c:pt>
                      <c:pt idx="4038">
                        <c:v>5.3679199999999999E-11</c:v>
                      </c:pt>
                      <c:pt idx="4039">
                        <c:v>5.3679199999999999E-11</c:v>
                      </c:pt>
                      <c:pt idx="4040">
                        <c:v>5.15735E-11</c:v>
                      </c:pt>
                      <c:pt idx="4041">
                        <c:v>5.15735E-11</c:v>
                      </c:pt>
                      <c:pt idx="4042">
                        <c:v>4.9118799999999999E-11</c:v>
                      </c:pt>
                      <c:pt idx="4043">
                        <c:v>4.9118799999999999E-11</c:v>
                      </c:pt>
                      <c:pt idx="4044">
                        <c:v>5.5851599999999999E-11</c:v>
                      </c:pt>
                      <c:pt idx="4045">
                        <c:v>5.5851599999999999E-11</c:v>
                      </c:pt>
                      <c:pt idx="4046">
                        <c:v>4.8431999999999999E-11</c:v>
                      </c:pt>
                      <c:pt idx="4047">
                        <c:v>4.8431999999999999E-11</c:v>
                      </c:pt>
                      <c:pt idx="4048">
                        <c:v>5.2271800000000003E-11</c:v>
                      </c:pt>
                      <c:pt idx="4049">
                        <c:v>5.2271800000000003E-11</c:v>
                      </c:pt>
                      <c:pt idx="4050">
                        <c:v>5.4481500000000002E-11</c:v>
                      </c:pt>
                      <c:pt idx="4051">
                        <c:v>5.4481500000000002E-11</c:v>
                      </c:pt>
                      <c:pt idx="4052">
                        <c:v>5.3757999999999999E-11</c:v>
                      </c:pt>
                      <c:pt idx="4053">
                        <c:v>5.3757999999999999E-11</c:v>
                      </c:pt>
                      <c:pt idx="4054">
                        <c:v>5.8069099999999997E-11</c:v>
                      </c:pt>
                      <c:pt idx="4055">
                        <c:v>5.8069099999999997E-11</c:v>
                      </c:pt>
                      <c:pt idx="4056">
                        <c:v>5.4229499999999999E-11</c:v>
                      </c:pt>
                      <c:pt idx="4057">
                        <c:v>5.4229499999999999E-11</c:v>
                      </c:pt>
                      <c:pt idx="4058">
                        <c:v>5.32671E-11</c:v>
                      </c:pt>
                      <c:pt idx="4059">
                        <c:v>5.32671E-11</c:v>
                      </c:pt>
                      <c:pt idx="4060">
                        <c:v>5.4877999999999998E-11</c:v>
                      </c:pt>
                      <c:pt idx="4061">
                        <c:v>5.4877999999999998E-11</c:v>
                      </c:pt>
                      <c:pt idx="4062">
                        <c:v>5.65548E-11</c:v>
                      </c:pt>
                      <c:pt idx="4063">
                        <c:v>5.65548E-11</c:v>
                      </c:pt>
                      <c:pt idx="4064">
                        <c:v>5.68253E-11</c:v>
                      </c:pt>
                      <c:pt idx="4065">
                        <c:v>5.68253E-11</c:v>
                      </c:pt>
                      <c:pt idx="4066">
                        <c:v>5.38055E-11</c:v>
                      </c:pt>
                      <c:pt idx="4067">
                        <c:v>5.38055E-11</c:v>
                      </c:pt>
                      <c:pt idx="4068">
                        <c:v>5.5187199999999998E-11</c:v>
                      </c:pt>
                      <c:pt idx="4069">
                        <c:v>5.5187199999999998E-11</c:v>
                      </c:pt>
                      <c:pt idx="4070">
                        <c:v>5.6398300000000001E-11</c:v>
                      </c:pt>
                      <c:pt idx="4071">
                        <c:v>5.6398300000000001E-11</c:v>
                      </c:pt>
                      <c:pt idx="4072">
                        <c:v>5.2675200000000001E-11</c:v>
                      </c:pt>
                      <c:pt idx="4073">
                        <c:v>5.2675200000000001E-11</c:v>
                      </c:pt>
                      <c:pt idx="4074">
                        <c:v>5.1031199999999998E-11</c:v>
                      </c:pt>
                      <c:pt idx="4075">
                        <c:v>5.1031199999999998E-11</c:v>
                      </c:pt>
                      <c:pt idx="4076">
                        <c:v>6.0003500000000004E-11</c:v>
                      </c:pt>
                      <c:pt idx="4077">
                        <c:v>6.0003500000000004E-11</c:v>
                      </c:pt>
                      <c:pt idx="4078">
                        <c:v>5.5082899999999999E-11</c:v>
                      </c:pt>
                      <c:pt idx="4079">
                        <c:v>5.5082899999999999E-11</c:v>
                      </c:pt>
                      <c:pt idx="4080">
                        <c:v>4.80511E-11</c:v>
                      </c:pt>
                      <c:pt idx="4081">
                        <c:v>4.80511E-11</c:v>
                      </c:pt>
                      <c:pt idx="4082">
                        <c:v>5.09521E-11</c:v>
                      </c:pt>
                      <c:pt idx="4083">
                        <c:v>5.09521E-11</c:v>
                      </c:pt>
                      <c:pt idx="4084">
                        <c:v>4.8730000000000003E-11</c:v>
                      </c:pt>
                      <c:pt idx="4085">
                        <c:v>4.8730000000000003E-11</c:v>
                      </c:pt>
                      <c:pt idx="4086">
                        <c:v>5.6383999999999999E-11</c:v>
                      </c:pt>
                      <c:pt idx="4087">
                        <c:v>5.6383999999999999E-11</c:v>
                      </c:pt>
                      <c:pt idx="4088">
                        <c:v>5.4059999999999999E-11</c:v>
                      </c:pt>
                      <c:pt idx="4089">
                        <c:v>5.4059999999999999E-11</c:v>
                      </c:pt>
                      <c:pt idx="4090">
                        <c:v>5.2788100000000001E-11</c:v>
                      </c:pt>
                      <c:pt idx="4091">
                        <c:v>5.2788100000000001E-11</c:v>
                      </c:pt>
                      <c:pt idx="4092">
                        <c:v>5.73963E-11</c:v>
                      </c:pt>
                      <c:pt idx="4093">
                        <c:v>5.73963E-11</c:v>
                      </c:pt>
                      <c:pt idx="4094">
                        <c:v>5.7170799999999998E-11</c:v>
                      </c:pt>
                      <c:pt idx="4095">
                        <c:v>5.7170799999999998E-11</c:v>
                      </c:pt>
                      <c:pt idx="4096">
                        <c:v>5.3304699999999998E-11</c:v>
                      </c:pt>
                      <c:pt idx="4097">
                        <c:v>5.3304699999999998E-11</c:v>
                      </c:pt>
                      <c:pt idx="4098">
                        <c:v>5.3220700000000002E-11</c:v>
                      </c:pt>
                      <c:pt idx="4099">
                        <c:v>5.3220700000000002E-11</c:v>
                      </c:pt>
                      <c:pt idx="4100">
                        <c:v>5.3564799999999999E-11</c:v>
                      </c:pt>
                      <c:pt idx="4101">
                        <c:v>5.3564799999999999E-11</c:v>
                      </c:pt>
                      <c:pt idx="4102">
                        <c:v>5.3530499999999999E-11</c:v>
                      </c:pt>
                      <c:pt idx="4103">
                        <c:v>5.3530499999999999E-11</c:v>
                      </c:pt>
                      <c:pt idx="4104">
                        <c:v>5.2445199999999999E-11</c:v>
                      </c:pt>
                      <c:pt idx="4105">
                        <c:v>5.2445199999999999E-11</c:v>
                      </c:pt>
                      <c:pt idx="4106">
                        <c:v>5.3762799999999998E-11</c:v>
                      </c:pt>
                      <c:pt idx="4107">
                        <c:v>5.3762799999999998E-11</c:v>
                      </c:pt>
                      <c:pt idx="4108">
                        <c:v>4.9839200000000003E-11</c:v>
                      </c:pt>
                      <c:pt idx="4109">
                        <c:v>4.9839200000000003E-11</c:v>
                      </c:pt>
                      <c:pt idx="4110">
                        <c:v>5.6149399999999997E-11</c:v>
                      </c:pt>
                      <c:pt idx="4111">
                        <c:v>5.6149399999999997E-11</c:v>
                      </c:pt>
                      <c:pt idx="4112">
                        <c:v>5.4564700000000002E-11</c:v>
                      </c:pt>
                      <c:pt idx="4113">
                        <c:v>5.4564700000000002E-11</c:v>
                      </c:pt>
                      <c:pt idx="4114">
                        <c:v>4.9103400000000002E-11</c:v>
                      </c:pt>
                      <c:pt idx="4115">
                        <c:v>4.9103400000000002E-11</c:v>
                      </c:pt>
                      <c:pt idx="4116">
                        <c:v>5.2099200000000003E-11</c:v>
                      </c:pt>
                      <c:pt idx="4117">
                        <c:v>5.2099200000000003E-11</c:v>
                      </c:pt>
                      <c:pt idx="4118">
                        <c:v>5.5322299999999999E-11</c:v>
                      </c:pt>
                      <c:pt idx="4119">
                        <c:v>5.5322299999999999E-11</c:v>
                      </c:pt>
                      <c:pt idx="4120">
                        <c:v>5.1887499999999999E-11</c:v>
                      </c:pt>
                      <c:pt idx="4121">
                        <c:v>5.1887499999999999E-11</c:v>
                      </c:pt>
                      <c:pt idx="4122">
                        <c:v>5.29817E-11</c:v>
                      </c:pt>
                      <c:pt idx="4123">
                        <c:v>5.29817E-11</c:v>
                      </c:pt>
                      <c:pt idx="4124">
                        <c:v>4.9896999999999997E-11</c:v>
                      </c:pt>
                      <c:pt idx="4125">
                        <c:v>4.9896999999999997E-11</c:v>
                      </c:pt>
                      <c:pt idx="4126">
                        <c:v>5.33117E-11</c:v>
                      </c:pt>
                      <c:pt idx="4127">
                        <c:v>5.33117E-11</c:v>
                      </c:pt>
                      <c:pt idx="4128">
                        <c:v>5.7207100000000002E-11</c:v>
                      </c:pt>
                      <c:pt idx="4129">
                        <c:v>5.7207100000000002E-11</c:v>
                      </c:pt>
                      <c:pt idx="4130">
                        <c:v>6.7578599999999994E-11</c:v>
                      </c:pt>
                      <c:pt idx="4131">
                        <c:v>6.7578599999999994E-11</c:v>
                      </c:pt>
                      <c:pt idx="4132">
                        <c:v>5.0503299999999999E-11</c:v>
                      </c:pt>
                      <c:pt idx="4133">
                        <c:v>5.0503299999999999E-11</c:v>
                      </c:pt>
                      <c:pt idx="4134">
                        <c:v>5.7287200000000003E-11</c:v>
                      </c:pt>
                      <c:pt idx="4135">
                        <c:v>5.7287200000000003E-11</c:v>
                      </c:pt>
                      <c:pt idx="4136">
                        <c:v>5.6851199999999998E-11</c:v>
                      </c:pt>
                      <c:pt idx="4137">
                        <c:v>5.6851199999999998E-11</c:v>
                      </c:pt>
                      <c:pt idx="4138">
                        <c:v>5.1244400000000002E-11</c:v>
                      </c:pt>
                      <c:pt idx="4139">
                        <c:v>5.1244400000000002E-11</c:v>
                      </c:pt>
                      <c:pt idx="4140">
                        <c:v>5.1585300000000001E-11</c:v>
                      </c:pt>
                      <c:pt idx="4141">
                        <c:v>5.1585300000000001E-11</c:v>
                      </c:pt>
                      <c:pt idx="4142">
                        <c:v>5.1266800000000002E-11</c:v>
                      </c:pt>
                      <c:pt idx="4143">
                        <c:v>5.1266800000000002E-11</c:v>
                      </c:pt>
                      <c:pt idx="4144">
                        <c:v>6.1270300000000004E-11</c:v>
                      </c:pt>
                      <c:pt idx="4145">
                        <c:v>6.1270300000000004E-11</c:v>
                      </c:pt>
                      <c:pt idx="4146">
                        <c:v>5.3902699999999997E-11</c:v>
                      </c:pt>
                      <c:pt idx="4147">
                        <c:v>5.3902699999999997E-11</c:v>
                      </c:pt>
                      <c:pt idx="4148">
                        <c:v>5.5279099999999999E-11</c:v>
                      </c:pt>
                      <c:pt idx="4149">
                        <c:v>5.5279099999999999E-11</c:v>
                      </c:pt>
                      <c:pt idx="4150">
                        <c:v>5.11305E-11</c:v>
                      </c:pt>
                      <c:pt idx="4151">
                        <c:v>5.11305E-11</c:v>
                      </c:pt>
                      <c:pt idx="4152">
                        <c:v>5.4494399999999998E-11</c:v>
                      </c:pt>
                      <c:pt idx="4153">
                        <c:v>5.4494399999999998E-11</c:v>
                      </c:pt>
                      <c:pt idx="4154">
                        <c:v>5.18547E-11</c:v>
                      </c:pt>
                      <c:pt idx="4155">
                        <c:v>5.18547E-11</c:v>
                      </c:pt>
                      <c:pt idx="4156">
                        <c:v>5.4393900000000002E-11</c:v>
                      </c:pt>
                      <c:pt idx="4157">
                        <c:v>5.4393900000000002E-11</c:v>
                      </c:pt>
                      <c:pt idx="4158">
                        <c:v>5.35914E-11</c:v>
                      </c:pt>
                      <c:pt idx="4159">
                        <c:v>5.35914E-11</c:v>
                      </c:pt>
                      <c:pt idx="4160">
                        <c:v>5.5399999999999997E-11</c:v>
                      </c:pt>
                      <c:pt idx="4161">
                        <c:v>5.5399999999999997E-11</c:v>
                      </c:pt>
                      <c:pt idx="4162">
                        <c:v>5.03617E-11</c:v>
                      </c:pt>
                      <c:pt idx="4163">
                        <c:v>5.03617E-11</c:v>
                      </c:pt>
                      <c:pt idx="4164">
                        <c:v>4.9480199999999999E-11</c:v>
                      </c:pt>
                      <c:pt idx="4165">
                        <c:v>4.9480199999999999E-11</c:v>
                      </c:pt>
                      <c:pt idx="4166">
                        <c:v>5.1922099999999997E-11</c:v>
                      </c:pt>
                      <c:pt idx="4167">
                        <c:v>5.1922099999999997E-11</c:v>
                      </c:pt>
                      <c:pt idx="4168">
                        <c:v>5.3363700000000001E-11</c:v>
                      </c:pt>
                      <c:pt idx="4169">
                        <c:v>5.3363700000000001E-11</c:v>
                      </c:pt>
                      <c:pt idx="4170">
                        <c:v>5.20807E-11</c:v>
                      </c:pt>
                      <c:pt idx="4171">
                        <c:v>5.20807E-11</c:v>
                      </c:pt>
                      <c:pt idx="4172">
                        <c:v>5.6005800000000001E-11</c:v>
                      </c:pt>
                      <c:pt idx="4173">
                        <c:v>5.6005800000000001E-11</c:v>
                      </c:pt>
                      <c:pt idx="4174">
                        <c:v>5.1321700000000003E-11</c:v>
                      </c:pt>
                      <c:pt idx="4175">
                        <c:v>5.1321700000000003E-11</c:v>
                      </c:pt>
                      <c:pt idx="4176">
                        <c:v>5.4587000000000002E-11</c:v>
                      </c:pt>
                      <c:pt idx="4177">
                        <c:v>5.4587000000000002E-11</c:v>
                      </c:pt>
                      <c:pt idx="4178">
                        <c:v>4.8535400000000002E-11</c:v>
                      </c:pt>
                      <c:pt idx="4179">
                        <c:v>4.8535400000000002E-11</c:v>
                      </c:pt>
                      <c:pt idx="4180">
                        <c:v>6.1536899999999996E-11</c:v>
                      </c:pt>
                      <c:pt idx="4181">
                        <c:v>6.1536899999999996E-11</c:v>
                      </c:pt>
                      <c:pt idx="4182">
                        <c:v>2.2085800000000001E-10</c:v>
                      </c:pt>
                      <c:pt idx="4183">
                        <c:v>2.2085800000000001E-10</c:v>
                      </c:pt>
                      <c:pt idx="4184">
                        <c:v>5.33801E-11</c:v>
                      </c:pt>
                      <c:pt idx="4185">
                        <c:v>5.33801E-11</c:v>
                      </c:pt>
                      <c:pt idx="4186">
                        <c:v>4.9164999999999999E-11</c:v>
                      </c:pt>
                      <c:pt idx="4187">
                        <c:v>4.9164999999999999E-11</c:v>
                      </c:pt>
                      <c:pt idx="4188">
                        <c:v>5.6729199999999998E-11</c:v>
                      </c:pt>
                      <c:pt idx="4189">
                        <c:v>5.6729199999999998E-11</c:v>
                      </c:pt>
                      <c:pt idx="4190">
                        <c:v>4.9820799999999999E-11</c:v>
                      </c:pt>
                      <c:pt idx="4191">
                        <c:v>4.9820799999999999E-11</c:v>
                      </c:pt>
                      <c:pt idx="4192">
                        <c:v>5.0086000000000003E-11</c:v>
                      </c:pt>
                      <c:pt idx="4193">
                        <c:v>5.0086000000000003E-11</c:v>
                      </c:pt>
                      <c:pt idx="4194">
                        <c:v>5.2097399999999998E-11</c:v>
                      </c:pt>
                      <c:pt idx="4195">
                        <c:v>5.2097399999999998E-11</c:v>
                      </c:pt>
                      <c:pt idx="4196">
                        <c:v>5.0142600000000002E-11</c:v>
                      </c:pt>
                      <c:pt idx="4197">
                        <c:v>5.0142600000000002E-11</c:v>
                      </c:pt>
                      <c:pt idx="4198">
                        <c:v>4.8766999999999997E-11</c:v>
                      </c:pt>
                      <c:pt idx="4199">
                        <c:v>4.8766999999999997E-11</c:v>
                      </c:pt>
                      <c:pt idx="4200">
                        <c:v>5.1674100000000003E-11</c:v>
                      </c:pt>
                      <c:pt idx="4201">
                        <c:v>5.1674100000000003E-11</c:v>
                      </c:pt>
                      <c:pt idx="4202">
                        <c:v>5.17208E-11</c:v>
                      </c:pt>
                      <c:pt idx="4203">
                        <c:v>5.17208E-11</c:v>
                      </c:pt>
                      <c:pt idx="4204">
                        <c:v>5.36166E-11</c:v>
                      </c:pt>
                      <c:pt idx="4205">
                        <c:v>5.36166E-11</c:v>
                      </c:pt>
                      <c:pt idx="4206">
                        <c:v>5.1935099999999999E-11</c:v>
                      </c:pt>
                      <c:pt idx="4207">
                        <c:v>5.1935099999999999E-11</c:v>
                      </c:pt>
                      <c:pt idx="4208">
                        <c:v>4.4264800000000003E-11</c:v>
                      </c:pt>
                      <c:pt idx="4209">
                        <c:v>4.4264800000000003E-11</c:v>
                      </c:pt>
                      <c:pt idx="4210">
                        <c:v>5.1683100000000002E-11</c:v>
                      </c:pt>
                      <c:pt idx="4211">
                        <c:v>5.1683100000000002E-11</c:v>
                      </c:pt>
                      <c:pt idx="4212">
                        <c:v>5.15573E-11</c:v>
                      </c:pt>
                      <c:pt idx="4213">
                        <c:v>5.15573E-11</c:v>
                      </c:pt>
                      <c:pt idx="4214">
                        <c:v>5.6126300000000001E-11</c:v>
                      </c:pt>
                      <c:pt idx="4215">
                        <c:v>5.6126300000000001E-11</c:v>
                      </c:pt>
                      <c:pt idx="4216">
                        <c:v>5.2563400000000002E-11</c:v>
                      </c:pt>
                      <c:pt idx="4217">
                        <c:v>5.2563400000000002E-11</c:v>
                      </c:pt>
                      <c:pt idx="4218">
                        <c:v>5.0339300000000001E-11</c:v>
                      </c:pt>
                      <c:pt idx="4219">
                        <c:v>5.0339300000000001E-11</c:v>
                      </c:pt>
                      <c:pt idx="4220">
                        <c:v>5.0176299999999998E-11</c:v>
                      </c:pt>
                      <c:pt idx="4221">
                        <c:v>5.0176299999999998E-11</c:v>
                      </c:pt>
                      <c:pt idx="4222">
                        <c:v>5.7208099999999997E-11</c:v>
                      </c:pt>
                      <c:pt idx="4223">
                        <c:v>5.7208099999999997E-11</c:v>
                      </c:pt>
                      <c:pt idx="4224">
                        <c:v>6.10095E-11</c:v>
                      </c:pt>
                      <c:pt idx="4225">
                        <c:v>6.10095E-11</c:v>
                      </c:pt>
                      <c:pt idx="4226">
                        <c:v>4.68839E-11</c:v>
                      </c:pt>
                      <c:pt idx="4227">
                        <c:v>4.68839E-11</c:v>
                      </c:pt>
                      <c:pt idx="4228">
                        <c:v>4.9078400000000001E-11</c:v>
                      </c:pt>
                      <c:pt idx="4229">
                        <c:v>4.9078400000000001E-11</c:v>
                      </c:pt>
                      <c:pt idx="4230">
                        <c:v>5.0570399999999998E-11</c:v>
                      </c:pt>
                      <c:pt idx="4231">
                        <c:v>5.0570399999999998E-11</c:v>
                      </c:pt>
                      <c:pt idx="4232">
                        <c:v>5.0938300000000002E-11</c:v>
                      </c:pt>
                      <c:pt idx="4233">
                        <c:v>5.0938300000000002E-11</c:v>
                      </c:pt>
                      <c:pt idx="4234">
                        <c:v>5.1350999999999998E-11</c:v>
                      </c:pt>
                      <c:pt idx="4235">
                        <c:v>5.1350999999999998E-11</c:v>
                      </c:pt>
                      <c:pt idx="4236">
                        <c:v>4.7249300000000001E-11</c:v>
                      </c:pt>
                      <c:pt idx="4237">
                        <c:v>4.7249300000000001E-11</c:v>
                      </c:pt>
                      <c:pt idx="4238">
                        <c:v>5.36181E-11</c:v>
                      </c:pt>
                      <c:pt idx="4239">
                        <c:v>5.36181E-11</c:v>
                      </c:pt>
                      <c:pt idx="4240">
                        <c:v>5.34604E-11</c:v>
                      </c:pt>
                      <c:pt idx="4241">
                        <c:v>5.34604E-11</c:v>
                      </c:pt>
                      <c:pt idx="4242">
                        <c:v>5.5197399999999999E-11</c:v>
                      </c:pt>
                      <c:pt idx="4243">
                        <c:v>5.5197399999999999E-11</c:v>
                      </c:pt>
                      <c:pt idx="4244">
                        <c:v>5.0976399999999998E-11</c:v>
                      </c:pt>
                      <c:pt idx="4245">
                        <c:v>5.0976399999999998E-11</c:v>
                      </c:pt>
                      <c:pt idx="4246">
                        <c:v>4.9759899999999998E-11</c:v>
                      </c:pt>
                      <c:pt idx="4247">
                        <c:v>4.9759899999999998E-11</c:v>
                      </c:pt>
                      <c:pt idx="4248">
                        <c:v>5.1990299999999998E-11</c:v>
                      </c:pt>
                      <c:pt idx="4249">
                        <c:v>5.1990299999999998E-11</c:v>
                      </c:pt>
                      <c:pt idx="4250">
                        <c:v>5.3375100000000003E-11</c:v>
                      </c:pt>
                      <c:pt idx="4251">
                        <c:v>5.3375100000000003E-11</c:v>
                      </c:pt>
                      <c:pt idx="4252">
                        <c:v>5.6213600000000003E-11</c:v>
                      </c:pt>
                      <c:pt idx="4253">
                        <c:v>5.6213600000000003E-11</c:v>
                      </c:pt>
                      <c:pt idx="4254">
                        <c:v>5.6625900000000001E-11</c:v>
                      </c:pt>
                      <c:pt idx="4255">
                        <c:v>5.6625900000000001E-11</c:v>
                      </c:pt>
                      <c:pt idx="4256">
                        <c:v>7.1097400000000004E-11</c:v>
                      </c:pt>
                      <c:pt idx="4257">
                        <c:v>7.1097400000000004E-11</c:v>
                      </c:pt>
                      <c:pt idx="4258">
                        <c:v>5.3441699999999998E-11</c:v>
                      </c:pt>
                      <c:pt idx="4259">
                        <c:v>5.3441699999999998E-11</c:v>
                      </c:pt>
                      <c:pt idx="4260">
                        <c:v>4.7649300000000001E-11</c:v>
                      </c:pt>
                      <c:pt idx="4261">
                        <c:v>4.7649300000000001E-11</c:v>
                      </c:pt>
                      <c:pt idx="4262">
                        <c:v>4.94666E-11</c:v>
                      </c:pt>
                      <c:pt idx="4263">
                        <c:v>4.94666E-11</c:v>
                      </c:pt>
                      <c:pt idx="4264">
                        <c:v>5.2029900000000001E-11</c:v>
                      </c:pt>
                      <c:pt idx="4265">
                        <c:v>5.2029900000000001E-11</c:v>
                      </c:pt>
                      <c:pt idx="4266">
                        <c:v>5.3128500000000002E-11</c:v>
                      </c:pt>
                      <c:pt idx="4267">
                        <c:v>5.3128500000000002E-11</c:v>
                      </c:pt>
                      <c:pt idx="4268">
                        <c:v>4.94146E-11</c:v>
                      </c:pt>
                      <c:pt idx="4269">
                        <c:v>4.94146E-11</c:v>
                      </c:pt>
                      <c:pt idx="4270">
                        <c:v>5.0277900000000002E-11</c:v>
                      </c:pt>
                      <c:pt idx="4271">
                        <c:v>5.0277900000000002E-11</c:v>
                      </c:pt>
                      <c:pt idx="4272">
                        <c:v>4.9078400000000001E-11</c:v>
                      </c:pt>
                      <c:pt idx="4273">
                        <c:v>4.9078400000000001E-11</c:v>
                      </c:pt>
                      <c:pt idx="4274">
                        <c:v>5.8993800000000004E-11</c:v>
                      </c:pt>
                      <c:pt idx="4275">
                        <c:v>5.8993800000000004E-11</c:v>
                      </c:pt>
                      <c:pt idx="4276">
                        <c:v>5.1697800000000003E-11</c:v>
                      </c:pt>
                      <c:pt idx="4277">
                        <c:v>5.1697800000000003E-11</c:v>
                      </c:pt>
                      <c:pt idx="4278">
                        <c:v>5.1522099999999998E-11</c:v>
                      </c:pt>
                      <c:pt idx="4279">
                        <c:v>5.1522099999999998E-11</c:v>
                      </c:pt>
                      <c:pt idx="4280">
                        <c:v>5.0527499999999997E-11</c:v>
                      </c:pt>
                      <c:pt idx="4281">
                        <c:v>5.0527499999999997E-11</c:v>
                      </c:pt>
                      <c:pt idx="4282">
                        <c:v>4.9655200000000001E-11</c:v>
                      </c:pt>
                      <c:pt idx="4283">
                        <c:v>4.9655200000000001E-11</c:v>
                      </c:pt>
                      <c:pt idx="4284">
                        <c:v>5.1596399999999998E-11</c:v>
                      </c:pt>
                      <c:pt idx="4285">
                        <c:v>5.1596399999999998E-11</c:v>
                      </c:pt>
                      <c:pt idx="4286">
                        <c:v>5.14665E-11</c:v>
                      </c:pt>
                      <c:pt idx="4287">
                        <c:v>5.14665E-11</c:v>
                      </c:pt>
                      <c:pt idx="4288">
                        <c:v>4.9970999999999999E-11</c:v>
                      </c:pt>
                      <c:pt idx="4289">
                        <c:v>4.9970999999999999E-11</c:v>
                      </c:pt>
                      <c:pt idx="4290">
                        <c:v>4.6079599999999999E-11</c:v>
                      </c:pt>
                      <c:pt idx="4291">
                        <c:v>4.6079599999999999E-11</c:v>
                      </c:pt>
                      <c:pt idx="4292">
                        <c:v>5.3827400000000001E-11</c:v>
                      </c:pt>
                      <c:pt idx="4293">
                        <c:v>5.3827400000000001E-11</c:v>
                      </c:pt>
                      <c:pt idx="4294">
                        <c:v>5.3291099999999999E-11</c:v>
                      </c:pt>
                      <c:pt idx="4295">
                        <c:v>5.3291099999999999E-11</c:v>
                      </c:pt>
                      <c:pt idx="4296">
                        <c:v>5.4654200000000001E-11</c:v>
                      </c:pt>
                      <c:pt idx="4297">
                        <c:v>5.4654200000000001E-11</c:v>
                      </c:pt>
                      <c:pt idx="4298">
                        <c:v>5.4940499999999998E-11</c:v>
                      </c:pt>
                      <c:pt idx="4299">
                        <c:v>5.4940499999999998E-11</c:v>
                      </c:pt>
                      <c:pt idx="4300">
                        <c:v>4.78577E-11</c:v>
                      </c:pt>
                      <c:pt idx="4301">
                        <c:v>4.78577E-11</c:v>
                      </c:pt>
                      <c:pt idx="4302">
                        <c:v>5.0145400000000003E-11</c:v>
                      </c:pt>
                      <c:pt idx="4303">
                        <c:v>5.0145400000000003E-11</c:v>
                      </c:pt>
                      <c:pt idx="4304">
                        <c:v>5.1302700000000001E-11</c:v>
                      </c:pt>
                      <c:pt idx="4305">
                        <c:v>5.1302700000000001E-11</c:v>
                      </c:pt>
                      <c:pt idx="4306">
                        <c:v>5.2219199999999999E-11</c:v>
                      </c:pt>
                      <c:pt idx="4307">
                        <c:v>5.2219199999999999E-11</c:v>
                      </c:pt>
                      <c:pt idx="4308">
                        <c:v>5.3086199999999998E-11</c:v>
                      </c:pt>
                      <c:pt idx="4309">
                        <c:v>5.3086199999999998E-11</c:v>
                      </c:pt>
                      <c:pt idx="4310">
                        <c:v>5.3386499999999998E-11</c:v>
                      </c:pt>
                      <c:pt idx="4311">
                        <c:v>5.3386499999999998E-11</c:v>
                      </c:pt>
                      <c:pt idx="4312">
                        <c:v>5.3596700000000002E-11</c:v>
                      </c:pt>
                      <c:pt idx="4313">
                        <c:v>5.3596700000000002E-11</c:v>
                      </c:pt>
                      <c:pt idx="4314">
                        <c:v>4.8655199999999998E-11</c:v>
                      </c:pt>
                      <c:pt idx="4315">
                        <c:v>4.8655199999999998E-11</c:v>
                      </c:pt>
                      <c:pt idx="4316">
                        <c:v>5.2499800000000001E-11</c:v>
                      </c:pt>
                      <c:pt idx="4317">
                        <c:v>5.2499800000000001E-11</c:v>
                      </c:pt>
                      <c:pt idx="4318">
                        <c:v>5.4916799999999997E-11</c:v>
                      </c:pt>
                      <c:pt idx="4319">
                        <c:v>5.4916799999999997E-11</c:v>
                      </c:pt>
                      <c:pt idx="4320">
                        <c:v>5.3859199999999999E-11</c:v>
                      </c:pt>
                      <c:pt idx="4321">
                        <c:v>5.3859199999999999E-11</c:v>
                      </c:pt>
                      <c:pt idx="4322">
                        <c:v>5.1362999999999998E-11</c:v>
                      </c:pt>
                      <c:pt idx="4323">
                        <c:v>5.1362999999999998E-11</c:v>
                      </c:pt>
                      <c:pt idx="4324">
                        <c:v>5.1957000000000001E-11</c:v>
                      </c:pt>
                      <c:pt idx="4325">
                        <c:v>5.1957000000000001E-11</c:v>
                      </c:pt>
                      <c:pt idx="4326">
                        <c:v>5.2761500000000001E-11</c:v>
                      </c:pt>
                      <c:pt idx="4327">
                        <c:v>5.2761500000000001E-11</c:v>
                      </c:pt>
                      <c:pt idx="4328">
                        <c:v>5.44761E-11</c:v>
                      </c:pt>
                      <c:pt idx="4329">
                        <c:v>5.44761E-11</c:v>
                      </c:pt>
                      <c:pt idx="4330">
                        <c:v>5.3425099999999999E-11</c:v>
                      </c:pt>
                      <c:pt idx="4331">
                        <c:v>5.3425099999999999E-11</c:v>
                      </c:pt>
                      <c:pt idx="4332">
                        <c:v>5.4707600000000002E-11</c:v>
                      </c:pt>
                      <c:pt idx="4333">
                        <c:v>5.4707600000000002E-11</c:v>
                      </c:pt>
                      <c:pt idx="4334">
                        <c:v>4.78058E-11</c:v>
                      </c:pt>
                      <c:pt idx="4335">
                        <c:v>4.78058E-11</c:v>
                      </c:pt>
                      <c:pt idx="4336">
                        <c:v>5.3609900000000003E-11</c:v>
                      </c:pt>
                      <c:pt idx="4337">
                        <c:v>5.3609900000000003E-11</c:v>
                      </c:pt>
                      <c:pt idx="4338">
                        <c:v>5.7010600000000003E-11</c:v>
                      </c:pt>
                      <c:pt idx="4339">
                        <c:v>5.7010600000000003E-11</c:v>
                      </c:pt>
                      <c:pt idx="4340">
                        <c:v>5.2596999999999998E-11</c:v>
                      </c:pt>
                      <c:pt idx="4341">
                        <c:v>5.2596999999999998E-11</c:v>
                      </c:pt>
                      <c:pt idx="4342">
                        <c:v>5.1908799999999997E-11</c:v>
                      </c:pt>
                      <c:pt idx="4343">
                        <c:v>5.1908799999999997E-11</c:v>
                      </c:pt>
                      <c:pt idx="4344">
                        <c:v>5.1959199999999998E-11</c:v>
                      </c:pt>
                      <c:pt idx="4345">
                        <c:v>5.1959199999999998E-11</c:v>
                      </c:pt>
                      <c:pt idx="4346">
                        <c:v>5.1573999999999998E-11</c:v>
                      </c:pt>
                      <c:pt idx="4347">
                        <c:v>5.1573999999999998E-11</c:v>
                      </c:pt>
                      <c:pt idx="4348">
                        <c:v>5.0057700000000003E-11</c:v>
                      </c:pt>
                      <c:pt idx="4349">
                        <c:v>5.0057700000000003E-11</c:v>
                      </c:pt>
                      <c:pt idx="4350">
                        <c:v>4.9073800000000001E-11</c:v>
                      </c:pt>
                      <c:pt idx="4351">
                        <c:v>4.9073800000000001E-11</c:v>
                      </c:pt>
                      <c:pt idx="4352">
                        <c:v>4.78772E-11</c:v>
                      </c:pt>
                      <c:pt idx="4353">
                        <c:v>4.78772E-11</c:v>
                      </c:pt>
                      <c:pt idx="4354">
                        <c:v>5.0052000000000002E-11</c:v>
                      </c:pt>
                      <c:pt idx="4355">
                        <c:v>5.0052000000000002E-11</c:v>
                      </c:pt>
                      <c:pt idx="4356">
                        <c:v>5.0854399999999998E-11</c:v>
                      </c:pt>
                      <c:pt idx="4357">
                        <c:v>5.0854399999999998E-11</c:v>
                      </c:pt>
                      <c:pt idx="4358">
                        <c:v>5.1118200000000002E-11</c:v>
                      </c:pt>
                      <c:pt idx="4359">
                        <c:v>5.1118200000000002E-11</c:v>
                      </c:pt>
                      <c:pt idx="4360">
                        <c:v>5.0162799999999999E-11</c:v>
                      </c:pt>
                      <c:pt idx="4361">
                        <c:v>5.0162799999999999E-11</c:v>
                      </c:pt>
                      <c:pt idx="4362">
                        <c:v>5.0115199999999999E-11</c:v>
                      </c:pt>
                      <c:pt idx="4363">
                        <c:v>5.0115199999999999E-11</c:v>
                      </c:pt>
                      <c:pt idx="4364">
                        <c:v>5.2345499999999999E-11</c:v>
                      </c:pt>
                      <c:pt idx="4365">
                        <c:v>5.2345499999999999E-11</c:v>
                      </c:pt>
                      <c:pt idx="4366">
                        <c:v>6.4717300000000003E-11</c:v>
                      </c:pt>
                      <c:pt idx="4367">
                        <c:v>6.4717300000000003E-11</c:v>
                      </c:pt>
                      <c:pt idx="4368">
                        <c:v>5.4002299999999997E-11</c:v>
                      </c:pt>
                      <c:pt idx="4369">
                        <c:v>5.4002299999999997E-11</c:v>
                      </c:pt>
                      <c:pt idx="4370">
                        <c:v>5.2728200000000003E-11</c:v>
                      </c:pt>
                      <c:pt idx="4371">
                        <c:v>5.2728200000000003E-11</c:v>
                      </c:pt>
                      <c:pt idx="4372">
                        <c:v>5.32018E-11</c:v>
                      </c:pt>
                      <c:pt idx="4373">
                        <c:v>5.32018E-11</c:v>
                      </c:pt>
                      <c:pt idx="4374">
                        <c:v>5.2547699999999999E-11</c:v>
                      </c:pt>
                      <c:pt idx="4375">
                        <c:v>5.2547699999999999E-11</c:v>
                      </c:pt>
                      <c:pt idx="4376">
                        <c:v>5.1205399999999997E-11</c:v>
                      </c:pt>
                      <c:pt idx="4377">
                        <c:v>5.1205399999999997E-11</c:v>
                      </c:pt>
                      <c:pt idx="4378">
                        <c:v>5.0067699999999998E-11</c:v>
                      </c:pt>
                      <c:pt idx="4379">
                        <c:v>5.0067699999999998E-11</c:v>
                      </c:pt>
                      <c:pt idx="4380">
                        <c:v>5.1057000000000003E-11</c:v>
                      </c:pt>
                      <c:pt idx="4381">
                        <c:v>5.1057000000000003E-11</c:v>
                      </c:pt>
                      <c:pt idx="4382">
                        <c:v>5.41622E-11</c:v>
                      </c:pt>
                      <c:pt idx="4383">
                        <c:v>5.41622E-11</c:v>
                      </c:pt>
                      <c:pt idx="4384">
                        <c:v>5.3829599999999998E-11</c:v>
                      </c:pt>
                      <c:pt idx="4385">
                        <c:v>5.3829599999999998E-11</c:v>
                      </c:pt>
                      <c:pt idx="4386">
                        <c:v>5.0175099999999997E-11</c:v>
                      </c:pt>
                      <c:pt idx="4387">
                        <c:v>5.0175099999999997E-11</c:v>
                      </c:pt>
                      <c:pt idx="4388">
                        <c:v>5.1916500000000002E-11</c:v>
                      </c:pt>
                      <c:pt idx="4389">
                        <c:v>5.1916500000000002E-11</c:v>
                      </c:pt>
                      <c:pt idx="4390">
                        <c:v>5.31675E-11</c:v>
                      </c:pt>
                      <c:pt idx="4391">
                        <c:v>5.31675E-11</c:v>
                      </c:pt>
                      <c:pt idx="4392">
                        <c:v>5.5054000000000002E-11</c:v>
                      </c:pt>
                      <c:pt idx="4393">
                        <c:v>5.5054000000000002E-11</c:v>
                      </c:pt>
                      <c:pt idx="4394">
                        <c:v>5.2083699999999999E-11</c:v>
                      </c:pt>
                      <c:pt idx="4395">
                        <c:v>5.2083699999999999E-11</c:v>
                      </c:pt>
                      <c:pt idx="4396">
                        <c:v>5.2511100000000003E-11</c:v>
                      </c:pt>
                      <c:pt idx="4397">
                        <c:v>5.2511100000000003E-11</c:v>
                      </c:pt>
                      <c:pt idx="4398">
                        <c:v>5.4731400000000002E-11</c:v>
                      </c:pt>
                      <c:pt idx="4399">
                        <c:v>5.4731400000000002E-11</c:v>
                      </c:pt>
                      <c:pt idx="4400">
                        <c:v>5.1844399999999999E-11</c:v>
                      </c:pt>
                      <c:pt idx="4401">
                        <c:v>5.1844399999999999E-11</c:v>
                      </c:pt>
                      <c:pt idx="4402">
                        <c:v>5.0074999999999999E-11</c:v>
                      </c:pt>
                      <c:pt idx="4403">
                        <c:v>5.0074999999999999E-11</c:v>
                      </c:pt>
                      <c:pt idx="4404">
                        <c:v>5.36033E-11</c:v>
                      </c:pt>
                      <c:pt idx="4405">
                        <c:v>5.36033E-11</c:v>
                      </c:pt>
                      <c:pt idx="4406">
                        <c:v>5.0652700000000002E-11</c:v>
                      </c:pt>
                      <c:pt idx="4407">
                        <c:v>5.0652700000000002E-11</c:v>
                      </c:pt>
                      <c:pt idx="4408">
                        <c:v>5.1839500000000001E-11</c:v>
                      </c:pt>
                      <c:pt idx="4409">
                        <c:v>5.1839500000000001E-11</c:v>
                      </c:pt>
                      <c:pt idx="4410">
                        <c:v>5.1599199999999998E-11</c:v>
                      </c:pt>
                      <c:pt idx="4411">
                        <c:v>5.1599199999999998E-11</c:v>
                      </c:pt>
                      <c:pt idx="4412">
                        <c:v>4.7691699999999998E-11</c:v>
                      </c:pt>
                      <c:pt idx="4413">
                        <c:v>4.7691699999999998E-11</c:v>
                      </c:pt>
                      <c:pt idx="4414">
                        <c:v>5.4183699999999997E-11</c:v>
                      </c:pt>
                      <c:pt idx="4415">
                        <c:v>5.4183699999999997E-11</c:v>
                      </c:pt>
                      <c:pt idx="4416">
                        <c:v>5.1984E-11</c:v>
                      </c:pt>
                      <c:pt idx="4417">
                        <c:v>5.1984E-11</c:v>
                      </c:pt>
                      <c:pt idx="4418">
                        <c:v>4.9013499999999998E-11</c:v>
                      </c:pt>
                      <c:pt idx="4419">
                        <c:v>4.9013499999999998E-11</c:v>
                      </c:pt>
                      <c:pt idx="4420">
                        <c:v>5.1569499999999998E-11</c:v>
                      </c:pt>
                      <c:pt idx="4421">
                        <c:v>5.1569499999999998E-11</c:v>
                      </c:pt>
                      <c:pt idx="4422">
                        <c:v>4.7246400000000001E-11</c:v>
                      </c:pt>
                      <c:pt idx="4423">
                        <c:v>4.7246400000000001E-11</c:v>
                      </c:pt>
                      <c:pt idx="4424">
                        <c:v>5.0877000000000003E-11</c:v>
                      </c:pt>
                      <c:pt idx="4425">
                        <c:v>5.0877000000000003E-11</c:v>
                      </c:pt>
                      <c:pt idx="4426">
                        <c:v>5.9843399999999995E-11</c:v>
                      </c:pt>
                      <c:pt idx="4427">
                        <c:v>5.9843399999999995E-11</c:v>
                      </c:pt>
                      <c:pt idx="4428">
                        <c:v>5.3642299999999998E-11</c:v>
                      </c:pt>
                      <c:pt idx="4429">
                        <c:v>5.3642299999999998E-11</c:v>
                      </c:pt>
                      <c:pt idx="4430">
                        <c:v>5.3800800000000001E-11</c:v>
                      </c:pt>
                      <c:pt idx="4431">
                        <c:v>5.3800800000000001E-11</c:v>
                      </c:pt>
                      <c:pt idx="4432">
                        <c:v>5.0435800000000001E-11</c:v>
                      </c:pt>
                      <c:pt idx="4433">
                        <c:v>5.0435800000000001E-11</c:v>
                      </c:pt>
                      <c:pt idx="4434">
                        <c:v>5.25668E-11</c:v>
                      </c:pt>
                      <c:pt idx="4435">
                        <c:v>5.25668E-11</c:v>
                      </c:pt>
                      <c:pt idx="4436">
                        <c:v>5.3147900000000001E-11</c:v>
                      </c:pt>
                      <c:pt idx="4437">
                        <c:v>5.3147900000000001E-11</c:v>
                      </c:pt>
                      <c:pt idx="4438">
                        <c:v>5.2486400000000001E-11</c:v>
                      </c:pt>
                      <c:pt idx="4439">
                        <c:v>5.2486400000000001E-11</c:v>
                      </c:pt>
                      <c:pt idx="4440">
                        <c:v>4.9551100000000001E-11</c:v>
                      </c:pt>
                      <c:pt idx="4441">
                        <c:v>4.9551100000000001E-11</c:v>
                      </c:pt>
                      <c:pt idx="4442">
                        <c:v>4.5291000000000002E-11</c:v>
                      </c:pt>
                      <c:pt idx="4443">
                        <c:v>4.5291000000000002E-11</c:v>
                      </c:pt>
                      <c:pt idx="4444">
                        <c:v>5.7059799999999999E-8</c:v>
                      </c:pt>
                      <c:pt idx="4445">
                        <c:v>5.7059799999999999E-8</c:v>
                      </c:pt>
                      <c:pt idx="4446">
                        <c:v>5.7890600000000004E-12</c:v>
                      </c:pt>
                      <c:pt idx="4447">
                        <c:v>5.7890600000000004E-12</c:v>
                      </c:pt>
                      <c:pt idx="4448">
                        <c:v>4.5416E-12</c:v>
                      </c:pt>
                      <c:pt idx="4449">
                        <c:v>4.5416E-12</c:v>
                      </c:pt>
                      <c:pt idx="4450">
                        <c:v>4.4891899999999998E-12</c:v>
                      </c:pt>
                      <c:pt idx="4451">
                        <c:v>4.4891899999999998E-12</c:v>
                      </c:pt>
                      <c:pt idx="4452">
                        <c:v>3.5508099999999999E-12</c:v>
                      </c:pt>
                      <c:pt idx="4453">
                        <c:v>3.5508099999999999E-12</c:v>
                      </c:pt>
                      <c:pt idx="4454">
                        <c:v>5.9048899999999999E-12</c:v>
                      </c:pt>
                      <c:pt idx="4455">
                        <c:v>5.9048899999999999E-12</c:v>
                      </c:pt>
                      <c:pt idx="4456">
                        <c:v>4.2842200000000001E-12</c:v>
                      </c:pt>
                      <c:pt idx="4457">
                        <c:v>4.2842200000000001E-12</c:v>
                      </c:pt>
                      <c:pt idx="4458">
                        <c:v>4.5938000000000001E-11</c:v>
                      </c:pt>
                      <c:pt idx="4459">
                        <c:v>4.5938000000000001E-11</c:v>
                      </c:pt>
                      <c:pt idx="4460">
                        <c:v>3.4146899999999999E-12</c:v>
                      </c:pt>
                      <c:pt idx="4461">
                        <c:v>3.4146899999999999E-12</c:v>
                      </c:pt>
                      <c:pt idx="4462">
                        <c:v>4.20015E-12</c:v>
                      </c:pt>
                      <c:pt idx="4463">
                        <c:v>4.20015E-12</c:v>
                      </c:pt>
                      <c:pt idx="4464">
                        <c:v>4.2256700000000001E-12</c:v>
                      </c:pt>
                      <c:pt idx="4465">
                        <c:v>4.2256700000000001E-12</c:v>
                      </c:pt>
                      <c:pt idx="4466">
                        <c:v>4.0999799999999997E-12</c:v>
                      </c:pt>
                      <c:pt idx="4467">
                        <c:v>4.0999799999999997E-12</c:v>
                      </c:pt>
                      <c:pt idx="4468">
                        <c:v>2.0937100000000001E-11</c:v>
                      </c:pt>
                      <c:pt idx="4469">
                        <c:v>2.0937100000000001E-11</c:v>
                      </c:pt>
                      <c:pt idx="4470">
                        <c:v>3.49237E-12</c:v>
                      </c:pt>
                      <c:pt idx="4471">
                        <c:v>3.49237E-12</c:v>
                      </c:pt>
                      <c:pt idx="4472">
                        <c:v>3.0899599999999999E-12</c:v>
                      </c:pt>
                      <c:pt idx="4473">
                        <c:v>3.0899599999999999E-12</c:v>
                      </c:pt>
                      <c:pt idx="4474">
                        <c:v>3.9960600000000002E-12</c:v>
                      </c:pt>
                      <c:pt idx="4475">
                        <c:v>3.9960600000000002E-12</c:v>
                      </c:pt>
                      <c:pt idx="4476">
                        <c:v>3.8580699999999999E-12</c:v>
                      </c:pt>
                      <c:pt idx="4477">
                        <c:v>3.8580699999999999E-12</c:v>
                      </c:pt>
                      <c:pt idx="4478">
                        <c:v>3.9936500000000001E-12</c:v>
                      </c:pt>
                      <c:pt idx="4479">
                        <c:v>3.9936500000000001E-12</c:v>
                      </c:pt>
                      <c:pt idx="4480">
                        <c:v>3.7046100000000003E-12</c:v>
                      </c:pt>
                      <c:pt idx="4481">
                        <c:v>3.7046100000000003E-12</c:v>
                      </c:pt>
                      <c:pt idx="4482">
                        <c:v>3.54169E-12</c:v>
                      </c:pt>
                      <c:pt idx="4483">
                        <c:v>3.54169E-12</c:v>
                      </c:pt>
                      <c:pt idx="4484">
                        <c:v>3.8095499999999997E-12</c:v>
                      </c:pt>
                      <c:pt idx="4485">
                        <c:v>3.8095499999999997E-12</c:v>
                      </c:pt>
                      <c:pt idx="4486">
                        <c:v>3.9375299999999997E-12</c:v>
                      </c:pt>
                      <c:pt idx="4487">
                        <c:v>3.9375299999999997E-12</c:v>
                      </c:pt>
                      <c:pt idx="4488">
                        <c:v>4.0782200000000004E-12</c:v>
                      </c:pt>
                      <c:pt idx="4489">
                        <c:v>4.0782200000000004E-12</c:v>
                      </c:pt>
                      <c:pt idx="4490">
                        <c:v>3.3124200000000001E-12</c:v>
                      </c:pt>
                      <c:pt idx="4491">
                        <c:v>3.3124200000000001E-12</c:v>
                      </c:pt>
                      <c:pt idx="4492">
                        <c:v>4.1534600000000004E-12</c:v>
                      </c:pt>
                      <c:pt idx="4493">
                        <c:v>4.1534600000000004E-12</c:v>
                      </c:pt>
                      <c:pt idx="4494">
                        <c:v>4.5253599999999996E-12</c:v>
                      </c:pt>
                      <c:pt idx="4495">
                        <c:v>4.5253599999999996E-12</c:v>
                      </c:pt>
                      <c:pt idx="4496">
                        <c:v>3.6091599999999999E-12</c:v>
                      </c:pt>
                      <c:pt idx="4497">
                        <c:v>3.6091599999999999E-12</c:v>
                      </c:pt>
                      <c:pt idx="4498">
                        <c:v>3.16203E-12</c:v>
                      </c:pt>
                      <c:pt idx="4499">
                        <c:v>3.16203E-12</c:v>
                      </c:pt>
                      <c:pt idx="4500">
                        <c:v>3.0151900000000002E-12</c:v>
                      </c:pt>
                      <c:pt idx="4501">
                        <c:v>3.0151900000000002E-12</c:v>
                      </c:pt>
                      <c:pt idx="4502">
                        <c:v>3.03214E-12</c:v>
                      </c:pt>
                      <c:pt idx="4503">
                        <c:v>3.03214E-12</c:v>
                      </c:pt>
                      <c:pt idx="4504">
                        <c:v>3.2753E-12</c:v>
                      </c:pt>
                      <c:pt idx="4505">
                        <c:v>3.2753E-12</c:v>
                      </c:pt>
                      <c:pt idx="4506">
                        <c:v>2.4884099999999999E-12</c:v>
                      </c:pt>
                      <c:pt idx="4507">
                        <c:v>2.4884099999999999E-12</c:v>
                      </c:pt>
                      <c:pt idx="4508">
                        <c:v>4.6062099999999996E-12</c:v>
                      </c:pt>
                      <c:pt idx="4509">
                        <c:v>4.6062099999999996E-12</c:v>
                      </c:pt>
                      <c:pt idx="4510">
                        <c:v>4.5306000000000001E-12</c:v>
                      </c:pt>
                      <c:pt idx="4511">
                        <c:v>4.5306000000000001E-12</c:v>
                      </c:pt>
                      <c:pt idx="4512">
                        <c:v>3.7333599999999998E-12</c:v>
                      </c:pt>
                      <c:pt idx="4513">
                        <c:v>3.7333599999999998E-12</c:v>
                      </c:pt>
                      <c:pt idx="4514">
                        <c:v>3.9014299999999999E-12</c:v>
                      </c:pt>
                      <c:pt idx="4515">
                        <c:v>3.9014299999999999E-12</c:v>
                      </c:pt>
                      <c:pt idx="4516">
                        <c:v>3.2504299999999999E-12</c:v>
                      </c:pt>
                      <c:pt idx="4517">
                        <c:v>3.2504299999999999E-12</c:v>
                      </c:pt>
                      <c:pt idx="4518">
                        <c:v>6.3636499999999998E-12</c:v>
                      </c:pt>
                      <c:pt idx="4519">
                        <c:v>6.3636499999999998E-12</c:v>
                      </c:pt>
                      <c:pt idx="4520">
                        <c:v>4.3581000000000002E-12</c:v>
                      </c:pt>
                      <c:pt idx="4521">
                        <c:v>4.3581000000000002E-12</c:v>
                      </c:pt>
                      <c:pt idx="4522">
                        <c:v>3.9171900000000002E-12</c:v>
                      </c:pt>
                      <c:pt idx="4523">
                        <c:v>3.9171900000000002E-12</c:v>
                      </c:pt>
                      <c:pt idx="4524">
                        <c:v>4.1982600000000003E-12</c:v>
                      </c:pt>
                      <c:pt idx="4525">
                        <c:v>4.1982600000000003E-12</c:v>
                      </c:pt>
                      <c:pt idx="4526">
                        <c:v>4.1712699999999999E-12</c:v>
                      </c:pt>
                      <c:pt idx="4527">
                        <c:v>4.1712699999999999E-12</c:v>
                      </c:pt>
                      <c:pt idx="4528">
                        <c:v>4.2743100000000002E-12</c:v>
                      </c:pt>
                      <c:pt idx="4529">
                        <c:v>4.2743100000000002E-12</c:v>
                      </c:pt>
                      <c:pt idx="4530">
                        <c:v>4.32327E-12</c:v>
                      </c:pt>
                      <c:pt idx="4531">
                        <c:v>4.32327E-12</c:v>
                      </c:pt>
                      <c:pt idx="4532">
                        <c:v>3.6680800000000003E-12</c:v>
                      </c:pt>
                      <c:pt idx="4533">
                        <c:v>3.6680800000000003E-12</c:v>
                      </c:pt>
                      <c:pt idx="4534">
                        <c:v>4.5974300000000001E-12</c:v>
                      </c:pt>
                      <c:pt idx="4535">
                        <c:v>4.5974300000000001E-12</c:v>
                      </c:pt>
                      <c:pt idx="4536">
                        <c:v>3.10235E-12</c:v>
                      </c:pt>
                      <c:pt idx="4537">
                        <c:v>3.10235E-12</c:v>
                      </c:pt>
                      <c:pt idx="4538">
                        <c:v>3.9516600000000001E-12</c:v>
                      </c:pt>
                      <c:pt idx="4539">
                        <c:v>3.9516600000000001E-12</c:v>
                      </c:pt>
                      <c:pt idx="4540">
                        <c:v>3.8060500000000003E-12</c:v>
                      </c:pt>
                      <c:pt idx="4541">
                        <c:v>3.8060500000000003E-12</c:v>
                      </c:pt>
                      <c:pt idx="4542">
                        <c:v>4.3069799999999999E-12</c:v>
                      </c:pt>
                      <c:pt idx="4543">
                        <c:v>4.3069799999999999E-12</c:v>
                      </c:pt>
                      <c:pt idx="4544">
                        <c:v>1.5304399999999998E-11</c:v>
                      </c:pt>
                      <c:pt idx="4545">
                        <c:v>1.5304399999999998E-11</c:v>
                      </c:pt>
                      <c:pt idx="4546">
                        <c:v>3.3403699999999998E-12</c:v>
                      </c:pt>
                      <c:pt idx="4547">
                        <c:v>3.3403699999999998E-12</c:v>
                      </c:pt>
                      <c:pt idx="4548">
                        <c:v>3.3719300000000002E-12</c:v>
                      </c:pt>
                      <c:pt idx="4549">
                        <c:v>3.3719300000000002E-12</c:v>
                      </c:pt>
                      <c:pt idx="4550">
                        <c:v>2.7648199999999999E-12</c:v>
                      </c:pt>
                      <c:pt idx="4551">
                        <c:v>2.7648199999999999E-12</c:v>
                      </c:pt>
                      <c:pt idx="4552">
                        <c:v>4.2659600000000001E-12</c:v>
                      </c:pt>
                      <c:pt idx="4553">
                        <c:v>4.2659600000000001E-12</c:v>
                      </c:pt>
                      <c:pt idx="4554">
                        <c:v>4.5298199999999998E-12</c:v>
                      </c:pt>
                      <c:pt idx="4555">
                        <c:v>4.5298199999999998E-12</c:v>
                      </c:pt>
                      <c:pt idx="4556">
                        <c:v>3.44302E-12</c:v>
                      </c:pt>
                      <c:pt idx="4557">
                        <c:v>3.44302E-12</c:v>
                      </c:pt>
                      <c:pt idx="4558">
                        <c:v>2.9683600000000001E-12</c:v>
                      </c:pt>
                      <c:pt idx="4559">
                        <c:v>2.9683600000000001E-12</c:v>
                      </c:pt>
                      <c:pt idx="4560">
                        <c:v>3.0888800000000001E-12</c:v>
                      </c:pt>
                      <c:pt idx="4561">
                        <c:v>3.0888800000000001E-12</c:v>
                      </c:pt>
                      <c:pt idx="4562">
                        <c:v>3.74624E-12</c:v>
                      </c:pt>
                      <c:pt idx="4563">
                        <c:v>3.74624E-12</c:v>
                      </c:pt>
                      <c:pt idx="4564">
                        <c:v>7.9171499999999996E-12</c:v>
                      </c:pt>
                      <c:pt idx="4565">
                        <c:v>7.9171499999999996E-12</c:v>
                      </c:pt>
                      <c:pt idx="4566">
                        <c:v>2.9963499999999998E-12</c:v>
                      </c:pt>
                      <c:pt idx="4567">
                        <c:v>2.9963499999999998E-12</c:v>
                      </c:pt>
                      <c:pt idx="4568">
                        <c:v>3.85719E-12</c:v>
                      </c:pt>
                      <c:pt idx="4569">
                        <c:v>3.85719E-12</c:v>
                      </c:pt>
                      <c:pt idx="4570">
                        <c:v>4.43004E-12</c:v>
                      </c:pt>
                      <c:pt idx="4571">
                        <c:v>4.43004E-12</c:v>
                      </c:pt>
                      <c:pt idx="4572">
                        <c:v>3.6367599999999999E-12</c:v>
                      </c:pt>
                      <c:pt idx="4573">
                        <c:v>3.6367599999999999E-12</c:v>
                      </c:pt>
                      <c:pt idx="4574">
                        <c:v>4.0392599999999999E-12</c:v>
                      </c:pt>
                      <c:pt idx="4575">
                        <c:v>4.0392599999999999E-12</c:v>
                      </c:pt>
                      <c:pt idx="4576">
                        <c:v>3.4137999999999999E-12</c:v>
                      </c:pt>
                      <c:pt idx="4577">
                        <c:v>3.4137999999999999E-12</c:v>
                      </c:pt>
                      <c:pt idx="4578">
                        <c:v>3.6918800000000002E-12</c:v>
                      </c:pt>
                      <c:pt idx="4579">
                        <c:v>3.6918800000000002E-12</c:v>
                      </c:pt>
                      <c:pt idx="4580">
                        <c:v>3.4776599999999999E-12</c:v>
                      </c:pt>
                      <c:pt idx="4581">
                        <c:v>3.4776599999999999E-12</c:v>
                      </c:pt>
                      <c:pt idx="4582">
                        <c:v>3.77422E-12</c:v>
                      </c:pt>
                      <c:pt idx="4583">
                        <c:v>3.77422E-12</c:v>
                      </c:pt>
                      <c:pt idx="4584">
                        <c:v>2.9344199999999999E-12</c:v>
                      </c:pt>
                      <c:pt idx="4585">
                        <c:v>2.9344199999999999E-12</c:v>
                      </c:pt>
                      <c:pt idx="4586">
                        <c:v>3.4266E-12</c:v>
                      </c:pt>
                      <c:pt idx="4587">
                        <c:v>3.4266E-12</c:v>
                      </c:pt>
                      <c:pt idx="4588">
                        <c:v>4.1623400000000002E-12</c:v>
                      </c:pt>
                      <c:pt idx="4589">
                        <c:v>4.1623400000000002E-12</c:v>
                      </c:pt>
                      <c:pt idx="4590">
                        <c:v>4.0876199999999999E-12</c:v>
                      </c:pt>
                      <c:pt idx="4591">
                        <c:v>4.0876199999999999E-12</c:v>
                      </c:pt>
                      <c:pt idx="4592">
                        <c:v>3.2109199999999998E-12</c:v>
                      </c:pt>
                      <c:pt idx="4593">
                        <c:v>3.2109199999999998E-12</c:v>
                      </c:pt>
                      <c:pt idx="4594">
                        <c:v>4.64284E-12</c:v>
                      </c:pt>
                      <c:pt idx="4595">
                        <c:v>4.64284E-12</c:v>
                      </c:pt>
                      <c:pt idx="4596">
                        <c:v>3.8805200000000001E-12</c:v>
                      </c:pt>
                      <c:pt idx="4597">
                        <c:v>3.8805200000000001E-12</c:v>
                      </c:pt>
                      <c:pt idx="4598">
                        <c:v>3.3593599999999999E-12</c:v>
                      </c:pt>
                      <c:pt idx="4599">
                        <c:v>3.3593599999999999E-12</c:v>
                      </c:pt>
                      <c:pt idx="4600">
                        <c:v>3.9177500000000003E-12</c:v>
                      </c:pt>
                      <c:pt idx="4601">
                        <c:v>3.9177500000000003E-12</c:v>
                      </c:pt>
                      <c:pt idx="4602">
                        <c:v>9.3015199999999997E-12</c:v>
                      </c:pt>
                      <c:pt idx="4603">
                        <c:v>9.3015199999999997E-12</c:v>
                      </c:pt>
                      <c:pt idx="4604">
                        <c:v>3.04561E-12</c:v>
                      </c:pt>
                      <c:pt idx="4605">
                        <c:v>3.04561E-12</c:v>
                      </c:pt>
                      <c:pt idx="4606">
                        <c:v>3.1658400000000002E-12</c:v>
                      </c:pt>
                      <c:pt idx="4607">
                        <c:v>3.1658400000000002E-12</c:v>
                      </c:pt>
                      <c:pt idx="4608">
                        <c:v>3.38341E-12</c:v>
                      </c:pt>
                      <c:pt idx="4609">
                        <c:v>3.38341E-12</c:v>
                      </c:pt>
                      <c:pt idx="4610">
                        <c:v>3.0689500000000002E-12</c:v>
                      </c:pt>
                      <c:pt idx="4611">
                        <c:v>3.0689500000000002E-12</c:v>
                      </c:pt>
                      <c:pt idx="4612">
                        <c:v>4.0974499999999997E-12</c:v>
                      </c:pt>
                      <c:pt idx="4613">
                        <c:v>4.0974499999999997E-12</c:v>
                      </c:pt>
                      <c:pt idx="4614">
                        <c:v>3.4929399999999999E-12</c:v>
                      </c:pt>
                      <c:pt idx="4615">
                        <c:v>3.4929399999999999E-12</c:v>
                      </c:pt>
                      <c:pt idx="4616">
                        <c:v>4.1148899999999996E-12</c:v>
                      </c:pt>
                      <c:pt idx="4617">
                        <c:v>4.1148899999999996E-12</c:v>
                      </c:pt>
                      <c:pt idx="4618">
                        <c:v>3.5395500000000002E-12</c:v>
                      </c:pt>
                      <c:pt idx="4619">
                        <c:v>3.5395500000000002E-12</c:v>
                      </c:pt>
                      <c:pt idx="4620">
                        <c:v>4.16266E-12</c:v>
                      </c:pt>
                      <c:pt idx="4621">
                        <c:v>4.16266E-12</c:v>
                      </c:pt>
                      <c:pt idx="4622">
                        <c:v>5.6068699999999999E-12</c:v>
                      </c:pt>
                      <c:pt idx="4623">
                        <c:v>5.6068699999999999E-12</c:v>
                      </c:pt>
                      <c:pt idx="4624">
                        <c:v>3.4718399999999998E-11</c:v>
                      </c:pt>
                      <c:pt idx="4625">
                        <c:v>3.4718399999999998E-11</c:v>
                      </c:pt>
                      <c:pt idx="4626">
                        <c:v>4.0793299999999997E-12</c:v>
                      </c:pt>
                      <c:pt idx="4627">
                        <c:v>4.0793299999999997E-12</c:v>
                      </c:pt>
                      <c:pt idx="4628">
                        <c:v>3.9966800000000003E-12</c:v>
                      </c:pt>
                      <c:pt idx="4629">
                        <c:v>3.9966800000000003E-12</c:v>
                      </c:pt>
                      <c:pt idx="4630">
                        <c:v>3.9938100000000003E-12</c:v>
                      </c:pt>
                      <c:pt idx="4631">
                        <c:v>3.9938100000000003E-12</c:v>
                      </c:pt>
                      <c:pt idx="4632">
                        <c:v>4.6487300000000001E-12</c:v>
                      </c:pt>
                      <c:pt idx="4633">
                        <c:v>4.6487300000000001E-12</c:v>
                      </c:pt>
                      <c:pt idx="4634">
                        <c:v>4.6965199999999999E-12</c:v>
                      </c:pt>
                      <c:pt idx="4635">
                        <c:v>4.6965199999999999E-12</c:v>
                      </c:pt>
                      <c:pt idx="4636">
                        <c:v>3.7443799999999998E-12</c:v>
                      </c:pt>
                      <c:pt idx="4637">
                        <c:v>3.7443799999999998E-12</c:v>
                      </c:pt>
                      <c:pt idx="4638">
                        <c:v>3.9058699999999998E-12</c:v>
                      </c:pt>
                      <c:pt idx="4639">
                        <c:v>3.9058699999999998E-12</c:v>
                      </c:pt>
                      <c:pt idx="4640">
                        <c:v>3.7177900000000001E-12</c:v>
                      </c:pt>
                      <c:pt idx="4641">
                        <c:v>3.7177900000000001E-12</c:v>
                      </c:pt>
                      <c:pt idx="4642">
                        <c:v>3.1825200000000001E-12</c:v>
                      </c:pt>
                      <c:pt idx="4643">
                        <c:v>3.1825200000000001E-12</c:v>
                      </c:pt>
                      <c:pt idx="4644">
                        <c:v>2.6830700000000002E-12</c:v>
                      </c:pt>
                      <c:pt idx="4645">
                        <c:v>2.6830700000000002E-12</c:v>
                      </c:pt>
                      <c:pt idx="4646">
                        <c:v>3.8836200000000004E-12</c:v>
                      </c:pt>
                      <c:pt idx="4647">
                        <c:v>3.8836200000000004E-12</c:v>
                      </c:pt>
                      <c:pt idx="4648">
                        <c:v>3.9904400000000001E-12</c:v>
                      </c:pt>
                      <c:pt idx="4649">
                        <c:v>3.9904400000000001E-12</c:v>
                      </c:pt>
                      <c:pt idx="4650">
                        <c:v>3.9806899999999997E-12</c:v>
                      </c:pt>
                      <c:pt idx="4651">
                        <c:v>3.9806899999999997E-12</c:v>
                      </c:pt>
                      <c:pt idx="4652">
                        <c:v>4.2469600000000003E-12</c:v>
                      </c:pt>
                      <c:pt idx="4653">
                        <c:v>4.2469600000000003E-12</c:v>
                      </c:pt>
                      <c:pt idx="4654">
                        <c:v>3.6234899999999999E-12</c:v>
                      </c:pt>
                      <c:pt idx="4655">
                        <c:v>3.6234899999999999E-12</c:v>
                      </c:pt>
                      <c:pt idx="4656">
                        <c:v>2.9509200000000001E-12</c:v>
                      </c:pt>
                      <c:pt idx="4657">
                        <c:v>2.9509200000000001E-12</c:v>
                      </c:pt>
                      <c:pt idx="4658">
                        <c:v>3.0683799999999999E-12</c:v>
                      </c:pt>
                      <c:pt idx="4659">
                        <c:v>3.0683799999999999E-12</c:v>
                      </c:pt>
                      <c:pt idx="4660">
                        <c:v>4.43449E-12</c:v>
                      </c:pt>
                      <c:pt idx="4661">
                        <c:v>4.43449E-12</c:v>
                      </c:pt>
                      <c:pt idx="4662">
                        <c:v>3.9639499999999999E-12</c:v>
                      </c:pt>
                      <c:pt idx="4663">
                        <c:v>3.9639499999999999E-12</c:v>
                      </c:pt>
                      <c:pt idx="4664">
                        <c:v>4.0812300000000004E-12</c:v>
                      </c:pt>
                      <c:pt idx="4665">
                        <c:v>4.0812300000000004E-12</c:v>
                      </c:pt>
                      <c:pt idx="4666">
                        <c:v>3.9017900000000001E-12</c:v>
                      </c:pt>
                      <c:pt idx="4667">
                        <c:v>3.9017900000000001E-12</c:v>
                      </c:pt>
                      <c:pt idx="4668">
                        <c:v>3.9008300000000001E-12</c:v>
                      </c:pt>
                      <c:pt idx="4669">
                        <c:v>3.9008300000000001E-12</c:v>
                      </c:pt>
                      <c:pt idx="4670">
                        <c:v>3.2396499999999998E-12</c:v>
                      </c:pt>
                      <c:pt idx="4671">
                        <c:v>3.2396499999999998E-12</c:v>
                      </c:pt>
                      <c:pt idx="4672">
                        <c:v>3.8485599999999999E-12</c:v>
                      </c:pt>
                      <c:pt idx="4673">
                        <c:v>3.8485599999999999E-12</c:v>
                      </c:pt>
                      <c:pt idx="4674">
                        <c:v>4.1352400000000001E-12</c:v>
                      </c:pt>
                      <c:pt idx="4675">
                        <c:v>4.1352400000000001E-12</c:v>
                      </c:pt>
                      <c:pt idx="4676">
                        <c:v>3.3122299999999999E-12</c:v>
                      </c:pt>
                      <c:pt idx="4677">
                        <c:v>3.3122299999999999E-12</c:v>
                      </c:pt>
                      <c:pt idx="4678">
                        <c:v>3.4763E-12</c:v>
                      </c:pt>
                      <c:pt idx="4679">
                        <c:v>3.4763E-12</c:v>
                      </c:pt>
                      <c:pt idx="4680">
                        <c:v>4.7672900000000004E-12</c:v>
                      </c:pt>
                      <c:pt idx="4681">
                        <c:v>4.7672900000000004E-12</c:v>
                      </c:pt>
                      <c:pt idx="4682">
                        <c:v>4.2318300000000002E-12</c:v>
                      </c:pt>
                      <c:pt idx="4683">
                        <c:v>4.2318300000000002E-12</c:v>
                      </c:pt>
                      <c:pt idx="4684">
                        <c:v>3.8805900000000001E-12</c:v>
                      </c:pt>
                      <c:pt idx="4685">
                        <c:v>3.8805900000000001E-12</c:v>
                      </c:pt>
                      <c:pt idx="4686">
                        <c:v>3.9179799999999998E-12</c:v>
                      </c:pt>
                      <c:pt idx="4687">
                        <c:v>3.9179799999999998E-12</c:v>
                      </c:pt>
                      <c:pt idx="4688">
                        <c:v>3.5823000000000002E-12</c:v>
                      </c:pt>
                      <c:pt idx="4689">
                        <c:v>3.5823000000000002E-12</c:v>
                      </c:pt>
                      <c:pt idx="4690">
                        <c:v>2.9492199999999998E-12</c:v>
                      </c:pt>
                      <c:pt idx="4691">
                        <c:v>2.9492199999999998E-12</c:v>
                      </c:pt>
                      <c:pt idx="4692">
                        <c:v>7.8988400000000007E-12</c:v>
                      </c:pt>
                      <c:pt idx="4693">
                        <c:v>7.8988400000000007E-12</c:v>
                      </c:pt>
                      <c:pt idx="4694">
                        <c:v>4.25569E-12</c:v>
                      </c:pt>
                      <c:pt idx="4695">
                        <c:v>4.25569E-12</c:v>
                      </c:pt>
                      <c:pt idx="4696">
                        <c:v>2.9881300000000001E-12</c:v>
                      </c:pt>
                      <c:pt idx="4697">
                        <c:v>2.9881300000000001E-12</c:v>
                      </c:pt>
                      <c:pt idx="4698">
                        <c:v>3.77565E-12</c:v>
                      </c:pt>
                      <c:pt idx="4699">
                        <c:v>3.77565E-12</c:v>
                      </c:pt>
                      <c:pt idx="4700">
                        <c:v>3.2366399999999998E-12</c:v>
                      </c:pt>
                      <c:pt idx="4701">
                        <c:v>3.2366399999999998E-12</c:v>
                      </c:pt>
                      <c:pt idx="4702">
                        <c:v>3.262E-12</c:v>
                      </c:pt>
                      <c:pt idx="4703">
                        <c:v>3.262E-12</c:v>
                      </c:pt>
                      <c:pt idx="4704">
                        <c:v>3.9273399999999997E-12</c:v>
                      </c:pt>
                      <c:pt idx="4705">
                        <c:v>3.9273399999999997E-12</c:v>
                      </c:pt>
                      <c:pt idx="4706">
                        <c:v>3.43861E-12</c:v>
                      </c:pt>
                      <c:pt idx="4707">
                        <c:v>3.43861E-12</c:v>
                      </c:pt>
                      <c:pt idx="4708">
                        <c:v>3.5866899999999999E-12</c:v>
                      </c:pt>
                      <c:pt idx="4709">
                        <c:v>3.5866899999999999E-12</c:v>
                      </c:pt>
                      <c:pt idx="4710">
                        <c:v>3.87873E-12</c:v>
                      </c:pt>
                      <c:pt idx="4711">
                        <c:v>3.87873E-12</c:v>
                      </c:pt>
                      <c:pt idx="4712">
                        <c:v>4.2243800000000002E-12</c:v>
                      </c:pt>
                      <c:pt idx="4713">
                        <c:v>4.2243800000000002E-12</c:v>
                      </c:pt>
                      <c:pt idx="4714">
                        <c:v>4.3437799999999999E-12</c:v>
                      </c:pt>
                      <c:pt idx="4715">
                        <c:v>4.3437799999999999E-12</c:v>
                      </c:pt>
                      <c:pt idx="4716">
                        <c:v>5.0698700000000001E-12</c:v>
                      </c:pt>
                      <c:pt idx="4717">
                        <c:v>5.0698700000000001E-12</c:v>
                      </c:pt>
                      <c:pt idx="4718">
                        <c:v>3.2696400000000002E-12</c:v>
                      </c:pt>
                      <c:pt idx="4719">
                        <c:v>3.2696400000000002E-12</c:v>
                      </c:pt>
                      <c:pt idx="4720">
                        <c:v>5.0088600000000001E-12</c:v>
                      </c:pt>
                      <c:pt idx="4721">
                        <c:v>5.0088600000000001E-12</c:v>
                      </c:pt>
                      <c:pt idx="4722">
                        <c:v>3.2353099999999999E-12</c:v>
                      </c:pt>
                      <c:pt idx="4723">
                        <c:v>3.2353099999999999E-12</c:v>
                      </c:pt>
                      <c:pt idx="4724">
                        <c:v>3.4325600000000001E-12</c:v>
                      </c:pt>
                      <c:pt idx="4725">
                        <c:v>3.4325600000000001E-12</c:v>
                      </c:pt>
                      <c:pt idx="4726">
                        <c:v>3.4900900000000001E-12</c:v>
                      </c:pt>
                      <c:pt idx="4727">
                        <c:v>3.4900900000000001E-12</c:v>
                      </c:pt>
                      <c:pt idx="4728">
                        <c:v>4.02292E-12</c:v>
                      </c:pt>
                      <c:pt idx="4729">
                        <c:v>4.02292E-12</c:v>
                      </c:pt>
                      <c:pt idx="4730">
                        <c:v>2.7003700000000001E-12</c:v>
                      </c:pt>
                      <c:pt idx="4731">
                        <c:v>2.7003700000000001E-12</c:v>
                      </c:pt>
                      <c:pt idx="4732">
                        <c:v>3.7514099999999997E-12</c:v>
                      </c:pt>
                      <c:pt idx="4733">
                        <c:v>3.7514099999999997E-12</c:v>
                      </c:pt>
                      <c:pt idx="4734">
                        <c:v>2.8619099999999999E-12</c:v>
                      </c:pt>
                      <c:pt idx="4735">
                        <c:v>2.8619099999999999E-12</c:v>
                      </c:pt>
                      <c:pt idx="4736">
                        <c:v>3.3777899999999999E-12</c:v>
                      </c:pt>
                      <c:pt idx="4737">
                        <c:v>3.3777899999999999E-12</c:v>
                      </c:pt>
                      <c:pt idx="4738">
                        <c:v>3.4367199999999999E-12</c:v>
                      </c:pt>
                      <c:pt idx="4739">
                        <c:v>3.4367199999999999E-12</c:v>
                      </c:pt>
                      <c:pt idx="4740">
                        <c:v>3.3722099999999998E-12</c:v>
                      </c:pt>
                      <c:pt idx="4741">
                        <c:v>3.3722099999999998E-12</c:v>
                      </c:pt>
                      <c:pt idx="4742">
                        <c:v>3.8980400000000002E-12</c:v>
                      </c:pt>
                      <c:pt idx="4743">
                        <c:v>3.8980400000000002E-12</c:v>
                      </c:pt>
                      <c:pt idx="4744">
                        <c:v>4.5784800000000001E-12</c:v>
                      </c:pt>
                      <c:pt idx="4745">
                        <c:v>4.5784800000000001E-12</c:v>
                      </c:pt>
                      <c:pt idx="4746">
                        <c:v>5.0737000000000001E-12</c:v>
                      </c:pt>
                      <c:pt idx="4747">
                        <c:v>5.0737000000000001E-12</c:v>
                      </c:pt>
                      <c:pt idx="4748">
                        <c:v>3.6643700000000001E-12</c:v>
                      </c:pt>
                      <c:pt idx="4749">
                        <c:v>3.6643700000000001E-12</c:v>
                      </c:pt>
                      <c:pt idx="4750">
                        <c:v>2.8901500000000002E-12</c:v>
                      </c:pt>
                      <c:pt idx="4751">
                        <c:v>2.8901500000000002E-12</c:v>
                      </c:pt>
                      <c:pt idx="4752">
                        <c:v>3.7173800000000001E-12</c:v>
                      </c:pt>
                      <c:pt idx="4753">
                        <c:v>3.7173800000000001E-12</c:v>
                      </c:pt>
                      <c:pt idx="4754">
                        <c:v>3.5616799999999998E-12</c:v>
                      </c:pt>
                      <c:pt idx="4755">
                        <c:v>3.5616799999999998E-12</c:v>
                      </c:pt>
                      <c:pt idx="4756">
                        <c:v>5.39868E-11</c:v>
                      </c:pt>
                      <c:pt idx="4757">
                        <c:v>5.39868E-11</c:v>
                      </c:pt>
                      <c:pt idx="4758">
                        <c:v>2.92765E-12</c:v>
                      </c:pt>
                      <c:pt idx="4759">
                        <c:v>2.92765E-12</c:v>
                      </c:pt>
                      <c:pt idx="4760">
                        <c:v>4.2620700000000002E-12</c:v>
                      </c:pt>
                      <c:pt idx="4761">
                        <c:v>4.2620700000000002E-12</c:v>
                      </c:pt>
                      <c:pt idx="4762">
                        <c:v>4.1252600000000001E-12</c:v>
                      </c:pt>
                      <c:pt idx="4763">
                        <c:v>4.1252600000000001E-12</c:v>
                      </c:pt>
                      <c:pt idx="4764">
                        <c:v>3.1735499999999999E-12</c:v>
                      </c:pt>
                      <c:pt idx="4765">
                        <c:v>3.1735499999999999E-12</c:v>
                      </c:pt>
                      <c:pt idx="4766">
                        <c:v>2.9081400000000002E-12</c:v>
                      </c:pt>
                      <c:pt idx="4767">
                        <c:v>2.9081400000000002E-12</c:v>
                      </c:pt>
                      <c:pt idx="4768">
                        <c:v>6.8108200000000003E-12</c:v>
                      </c:pt>
                      <c:pt idx="4769">
                        <c:v>6.8108200000000003E-12</c:v>
                      </c:pt>
                      <c:pt idx="4770">
                        <c:v>4.6398600000000004E-12</c:v>
                      </c:pt>
                      <c:pt idx="4771">
                        <c:v>4.6398600000000004E-12</c:v>
                      </c:pt>
                      <c:pt idx="4772">
                        <c:v>3.2751100000000002E-12</c:v>
                      </c:pt>
                      <c:pt idx="4773">
                        <c:v>3.2751100000000002E-12</c:v>
                      </c:pt>
                      <c:pt idx="4774">
                        <c:v>4.4484199999999997E-12</c:v>
                      </c:pt>
                      <c:pt idx="4775">
                        <c:v>4.4484199999999997E-12</c:v>
                      </c:pt>
                      <c:pt idx="4776">
                        <c:v>3.7847399999999999E-12</c:v>
                      </c:pt>
                      <c:pt idx="4777">
                        <c:v>3.7847399999999999E-12</c:v>
                      </c:pt>
                      <c:pt idx="4778">
                        <c:v>4.64906E-12</c:v>
                      </c:pt>
                      <c:pt idx="4779">
                        <c:v>4.64906E-12</c:v>
                      </c:pt>
                      <c:pt idx="4780">
                        <c:v>9.4618700000000008E-12</c:v>
                      </c:pt>
                      <c:pt idx="4781">
                        <c:v>9.4618700000000008E-12</c:v>
                      </c:pt>
                      <c:pt idx="4782">
                        <c:v>3.4454600000000001E-12</c:v>
                      </c:pt>
                      <c:pt idx="4783">
                        <c:v>3.4454600000000001E-12</c:v>
                      </c:pt>
                      <c:pt idx="4784">
                        <c:v>4.3334299999999996E-12</c:v>
                      </c:pt>
                      <c:pt idx="4785">
                        <c:v>4.3334299999999996E-12</c:v>
                      </c:pt>
                      <c:pt idx="4786">
                        <c:v>3.2383899999999999E-12</c:v>
                      </c:pt>
                      <c:pt idx="4787">
                        <c:v>3.2383899999999999E-12</c:v>
                      </c:pt>
                      <c:pt idx="4788">
                        <c:v>3.7706100000000002E-12</c:v>
                      </c:pt>
                      <c:pt idx="4789">
                        <c:v>3.7706100000000002E-12</c:v>
                      </c:pt>
                      <c:pt idx="4790">
                        <c:v>3.0667399999999999E-12</c:v>
                      </c:pt>
                      <c:pt idx="4791">
                        <c:v>3.0667399999999999E-12</c:v>
                      </c:pt>
                      <c:pt idx="4792">
                        <c:v>3.6110999999999998E-12</c:v>
                      </c:pt>
                      <c:pt idx="4793">
                        <c:v>3.6110999999999998E-12</c:v>
                      </c:pt>
                      <c:pt idx="4794">
                        <c:v>2.9458699999999998E-12</c:v>
                      </c:pt>
                      <c:pt idx="4795">
                        <c:v>2.9458699999999998E-12</c:v>
                      </c:pt>
                      <c:pt idx="4796">
                        <c:v>3.2991999999999999E-12</c:v>
                      </c:pt>
                      <c:pt idx="4797">
                        <c:v>3.2991999999999999E-12</c:v>
                      </c:pt>
                      <c:pt idx="4798">
                        <c:v>4.2311500000000002E-12</c:v>
                      </c:pt>
                      <c:pt idx="4799">
                        <c:v>4.2311500000000002E-12</c:v>
                      </c:pt>
                      <c:pt idx="4800">
                        <c:v>3.8641200000000003E-12</c:v>
                      </c:pt>
                      <c:pt idx="4801">
                        <c:v>3.8641200000000003E-12</c:v>
                      </c:pt>
                      <c:pt idx="4802">
                        <c:v>2.8429100000000001E-12</c:v>
                      </c:pt>
                      <c:pt idx="4803">
                        <c:v>2.8429100000000001E-12</c:v>
                      </c:pt>
                      <c:pt idx="4804">
                        <c:v>4.0227400000000003E-12</c:v>
                      </c:pt>
                      <c:pt idx="4805">
                        <c:v>4.0227400000000003E-12</c:v>
                      </c:pt>
                      <c:pt idx="4806">
                        <c:v>4.1437099999999999E-12</c:v>
                      </c:pt>
                      <c:pt idx="4807">
                        <c:v>4.1437099999999999E-12</c:v>
                      </c:pt>
                      <c:pt idx="4808">
                        <c:v>4.5048900000000002E-12</c:v>
                      </c:pt>
                      <c:pt idx="4809">
                        <c:v>4.5048900000000002E-12</c:v>
                      </c:pt>
                      <c:pt idx="4810">
                        <c:v>3.88892E-12</c:v>
                      </c:pt>
                      <c:pt idx="4811">
                        <c:v>3.88892E-12</c:v>
                      </c:pt>
                      <c:pt idx="4812">
                        <c:v>7.4638700000000006E-12</c:v>
                      </c:pt>
                      <c:pt idx="4813">
                        <c:v>7.4638700000000006E-12</c:v>
                      </c:pt>
                      <c:pt idx="4814">
                        <c:v>3.8133500000000001E-12</c:v>
                      </c:pt>
                      <c:pt idx="4815">
                        <c:v>3.8133500000000001E-12</c:v>
                      </c:pt>
                      <c:pt idx="4816">
                        <c:v>3.7098299999999998E-12</c:v>
                      </c:pt>
                      <c:pt idx="4817">
                        <c:v>3.7098299999999998E-12</c:v>
                      </c:pt>
                      <c:pt idx="4818">
                        <c:v>4.2534699999999996E-12</c:v>
                      </c:pt>
                      <c:pt idx="4819">
                        <c:v>4.2534699999999996E-12</c:v>
                      </c:pt>
                      <c:pt idx="4820">
                        <c:v>3.2303400000000001E-12</c:v>
                      </c:pt>
                      <c:pt idx="4821">
                        <c:v>3.2303400000000001E-12</c:v>
                      </c:pt>
                      <c:pt idx="4822">
                        <c:v>4.4574399999999996E-12</c:v>
                      </c:pt>
                      <c:pt idx="4823">
                        <c:v>4.4574399999999996E-12</c:v>
                      </c:pt>
                      <c:pt idx="4824">
                        <c:v>4.2536500000000002E-12</c:v>
                      </c:pt>
                      <c:pt idx="4825">
                        <c:v>4.2536500000000002E-12</c:v>
                      </c:pt>
                      <c:pt idx="4826">
                        <c:v>4.3607800000000003E-12</c:v>
                      </c:pt>
                      <c:pt idx="4827">
                        <c:v>4.3607800000000003E-12</c:v>
                      </c:pt>
                      <c:pt idx="4828">
                        <c:v>7.3377899999999996E-12</c:v>
                      </c:pt>
                      <c:pt idx="4829">
                        <c:v>7.3377899999999996E-12</c:v>
                      </c:pt>
                      <c:pt idx="4830">
                        <c:v>3.6280900000000001E-12</c:v>
                      </c:pt>
                      <c:pt idx="4831">
                        <c:v>3.6280900000000001E-12</c:v>
                      </c:pt>
                      <c:pt idx="4832">
                        <c:v>3.39767E-12</c:v>
                      </c:pt>
                      <c:pt idx="4833">
                        <c:v>3.39767E-12</c:v>
                      </c:pt>
                      <c:pt idx="4834">
                        <c:v>3.5522000000000002E-12</c:v>
                      </c:pt>
                      <c:pt idx="4835">
                        <c:v>3.5522000000000002E-12</c:v>
                      </c:pt>
                      <c:pt idx="4836">
                        <c:v>4.0573799999999998E-12</c:v>
                      </c:pt>
                      <c:pt idx="4837">
                        <c:v>4.0573799999999998E-12</c:v>
                      </c:pt>
                      <c:pt idx="4838">
                        <c:v>3.36891E-12</c:v>
                      </c:pt>
                      <c:pt idx="4839">
                        <c:v>3.36891E-12</c:v>
                      </c:pt>
                      <c:pt idx="4840">
                        <c:v>3.3272000000000002E-12</c:v>
                      </c:pt>
                      <c:pt idx="4841">
                        <c:v>3.3272000000000002E-12</c:v>
                      </c:pt>
                      <c:pt idx="4842">
                        <c:v>3.9639499999999999E-12</c:v>
                      </c:pt>
                      <c:pt idx="4843">
                        <c:v>3.9639499999999999E-12</c:v>
                      </c:pt>
                      <c:pt idx="4844">
                        <c:v>3.6193700000000002E-12</c:v>
                      </c:pt>
                      <c:pt idx="4845">
                        <c:v>3.6193700000000002E-12</c:v>
                      </c:pt>
                      <c:pt idx="4846">
                        <c:v>5.4124300000000002E-12</c:v>
                      </c:pt>
                      <c:pt idx="4847">
                        <c:v>5.4124300000000002E-12</c:v>
                      </c:pt>
                      <c:pt idx="4848">
                        <c:v>3.2882099999999998E-11</c:v>
                      </c:pt>
                      <c:pt idx="4849">
                        <c:v>3.2882099999999998E-11</c:v>
                      </c:pt>
                      <c:pt idx="4850">
                        <c:v>4.40877E-12</c:v>
                      </c:pt>
                      <c:pt idx="4851">
                        <c:v>4.40877E-12</c:v>
                      </c:pt>
                      <c:pt idx="4852">
                        <c:v>4.0096399999999999E-12</c:v>
                      </c:pt>
                      <c:pt idx="4853">
                        <c:v>4.0096399999999999E-12</c:v>
                      </c:pt>
                      <c:pt idx="4854">
                        <c:v>3.1311699999999999E-12</c:v>
                      </c:pt>
                      <c:pt idx="4855">
                        <c:v>3.1311699999999999E-12</c:v>
                      </c:pt>
                      <c:pt idx="4856">
                        <c:v>3.3122999999999999E-12</c:v>
                      </c:pt>
                      <c:pt idx="4857">
                        <c:v>3.3122999999999999E-12</c:v>
                      </c:pt>
                      <c:pt idx="4858">
                        <c:v>4.1947600000000002E-12</c:v>
                      </c:pt>
                      <c:pt idx="4859">
                        <c:v>4.1947600000000002E-12</c:v>
                      </c:pt>
                      <c:pt idx="4860">
                        <c:v>3.7269700000000002E-12</c:v>
                      </c:pt>
                      <c:pt idx="4861">
                        <c:v>3.7269700000000002E-12</c:v>
                      </c:pt>
                      <c:pt idx="4862">
                        <c:v>3.7522499999999999E-12</c:v>
                      </c:pt>
                      <c:pt idx="4863">
                        <c:v>3.7522499999999999E-12</c:v>
                      </c:pt>
                      <c:pt idx="4864">
                        <c:v>5.1925499999999997E-12</c:v>
                      </c:pt>
                      <c:pt idx="4865">
                        <c:v>5.1925499999999997E-12</c:v>
                      </c:pt>
                      <c:pt idx="4866">
                        <c:v>3.1943300000000002E-12</c:v>
                      </c:pt>
                      <c:pt idx="4867">
                        <c:v>3.1943300000000002E-12</c:v>
                      </c:pt>
                      <c:pt idx="4868">
                        <c:v>3.6191600000000001E-12</c:v>
                      </c:pt>
                      <c:pt idx="4869">
                        <c:v>3.6191600000000001E-12</c:v>
                      </c:pt>
                      <c:pt idx="4870">
                        <c:v>3.1647E-12</c:v>
                      </c:pt>
                      <c:pt idx="4871">
                        <c:v>3.1647E-12</c:v>
                      </c:pt>
                      <c:pt idx="4872">
                        <c:v>3.7934700000000004E-12</c:v>
                      </c:pt>
                      <c:pt idx="4873">
                        <c:v>3.7934700000000004E-12</c:v>
                      </c:pt>
                      <c:pt idx="4874">
                        <c:v>3.5758300000000001E-12</c:v>
                      </c:pt>
                      <c:pt idx="4875">
                        <c:v>3.5758300000000001E-12</c:v>
                      </c:pt>
                      <c:pt idx="4876">
                        <c:v>4.5074900000000002E-12</c:v>
                      </c:pt>
                      <c:pt idx="4877">
                        <c:v>4.5074900000000002E-12</c:v>
                      </c:pt>
                      <c:pt idx="4878">
                        <c:v>3.5139699999999998E-12</c:v>
                      </c:pt>
                      <c:pt idx="4879">
                        <c:v>3.5139699999999998E-12</c:v>
                      </c:pt>
                      <c:pt idx="4880">
                        <c:v>4.0451100000000003E-12</c:v>
                      </c:pt>
                      <c:pt idx="4881">
                        <c:v>4.0451100000000003E-12</c:v>
                      </c:pt>
                      <c:pt idx="4882">
                        <c:v>4.2966100000000002E-12</c:v>
                      </c:pt>
                      <c:pt idx="4883">
                        <c:v>4.2966100000000002E-12</c:v>
                      </c:pt>
                      <c:pt idx="4884">
                        <c:v>3.7306799999999996E-12</c:v>
                      </c:pt>
                      <c:pt idx="4885">
                        <c:v>3.7306799999999996E-12</c:v>
                      </c:pt>
                      <c:pt idx="4886">
                        <c:v>3.14117E-12</c:v>
                      </c:pt>
                      <c:pt idx="4887">
                        <c:v>3.14117E-12</c:v>
                      </c:pt>
                      <c:pt idx="4888">
                        <c:v>6.1589500000000001E-12</c:v>
                      </c:pt>
                      <c:pt idx="4889">
                        <c:v>6.1589500000000001E-12</c:v>
                      </c:pt>
                      <c:pt idx="4890">
                        <c:v>3.1355799999999999E-12</c:v>
                      </c:pt>
                      <c:pt idx="4891">
                        <c:v>3.1355799999999999E-12</c:v>
                      </c:pt>
                      <c:pt idx="4892">
                        <c:v>3.5298700000000002E-12</c:v>
                      </c:pt>
                      <c:pt idx="4893">
                        <c:v>3.5298700000000002E-12</c:v>
                      </c:pt>
                      <c:pt idx="4894">
                        <c:v>2.8785200000000001E-12</c:v>
                      </c:pt>
                      <c:pt idx="4895">
                        <c:v>2.8785200000000001E-12</c:v>
                      </c:pt>
                      <c:pt idx="4896">
                        <c:v>3.4475800000000001E-12</c:v>
                      </c:pt>
                      <c:pt idx="4897">
                        <c:v>3.4475800000000001E-12</c:v>
                      </c:pt>
                      <c:pt idx="4898">
                        <c:v>4.8887099999999997E-12</c:v>
                      </c:pt>
                      <c:pt idx="4899">
                        <c:v>4.8887099999999997E-12</c:v>
                      </c:pt>
                      <c:pt idx="4900">
                        <c:v>3.15769E-12</c:v>
                      </c:pt>
                      <c:pt idx="4901">
                        <c:v>3.15769E-12</c:v>
                      </c:pt>
                      <c:pt idx="4902">
                        <c:v>4.4191800000000002E-12</c:v>
                      </c:pt>
                      <c:pt idx="4903">
                        <c:v>4.4191800000000002E-12</c:v>
                      </c:pt>
                      <c:pt idx="4904">
                        <c:v>3.35372E-12</c:v>
                      </c:pt>
                      <c:pt idx="4905">
                        <c:v>3.35372E-12</c:v>
                      </c:pt>
                      <c:pt idx="4906">
                        <c:v>3.6415099999999999E-12</c:v>
                      </c:pt>
                      <c:pt idx="4907">
                        <c:v>3.6415099999999999E-12</c:v>
                      </c:pt>
                      <c:pt idx="4908">
                        <c:v>3.3134599999999999E-12</c:v>
                      </c:pt>
                      <c:pt idx="4909">
                        <c:v>3.3134599999999999E-12</c:v>
                      </c:pt>
                      <c:pt idx="4910">
                        <c:v>4.3930299999999999E-12</c:v>
                      </c:pt>
                      <c:pt idx="4911">
                        <c:v>4.3930299999999999E-12</c:v>
                      </c:pt>
                      <c:pt idx="4912">
                        <c:v>3.0109899999999999E-12</c:v>
                      </c:pt>
                      <c:pt idx="4913">
                        <c:v>3.0109899999999999E-12</c:v>
                      </c:pt>
                      <c:pt idx="4914">
                        <c:v>3.60058E-12</c:v>
                      </c:pt>
                      <c:pt idx="4915">
                        <c:v>3.60058E-12</c:v>
                      </c:pt>
                      <c:pt idx="4916">
                        <c:v>4.3797399999999997E-12</c:v>
                      </c:pt>
                      <c:pt idx="4917">
                        <c:v>4.3797399999999997E-12</c:v>
                      </c:pt>
                      <c:pt idx="4918">
                        <c:v>3.8881100000000001E-12</c:v>
                      </c:pt>
                      <c:pt idx="4919">
                        <c:v>3.8881100000000001E-12</c:v>
                      </c:pt>
                      <c:pt idx="4920">
                        <c:v>3.26292E-12</c:v>
                      </c:pt>
                      <c:pt idx="4921">
                        <c:v>3.26292E-12</c:v>
                      </c:pt>
                      <c:pt idx="4922">
                        <c:v>3.9507399999999998E-12</c:v>
                      </c:pt>
                      <c:pt idx="4923">
                        <c:v>3.9507399999999998E-12</c:v>
                      </c:pt>
                      <c:pt idx="4924">
                        <c:v>5.2164000000000003E-12</c:v>
                      </c:pt>
                      <c:pt idx="4925">
                        <c:v>5.2164000000000003E-12</c:v>
                      </c:pt>
                      <c:pt idx="4926">
                        <c:v>3.87634E-12</c:v>
                      </c:pt>
                      <c:pt idx="4927">
                        <c:v>3.87634E-12</c:v>
                      </c:pt>
                      <c:pt idx="4928">
                        <c:v>2.6784299999999999E-12</c:v>
                      </c:pt>
                      <c:pt idx="4929">
                        <c:v>2.6784299999999999E-12</c:v>
                      </c:pt>
                      <c:pt idx="4930">
                        <c:v>4.35617E-12</c:v>
                      </c:pt>
                      <c:pt idx="4931">
                        <c:v>4.35617E-12</c:v>
                      </c:pt>
                      <c:pt idx="4932">
                        <c:v>5.7482900000000003E-12</c:v>
                      </c:pt>
                      <c:pt idx="4933">
                        <c:v>5.7482900000000003E-12</c:v>
                      </c:pt>
                      <c:pt idx="4934">
                        <c:v>4.19686E-12</c:v>
                      </c:pt>
                      <c:pt idx="4935">
                        <c:v>4.19686E-12</c:v>
                      </c:pt>
                      <c:pt idx="4936">
                        <c:v>1.4290600000000001E-11</c:v>
                      </c:pt>
                      <c:pt idx="4937">
                        <c:v>1.4290600000000001E-11</c:v>
                      </c:pt>
                      <c:pt idx="4938">
                        <c:v>3.9358000000000003E-12</c:v>
                      </c:pt>
                      <c:pt idx="4939">
                        <c:v>3.9358000000000003E-12</c:v>
                      </c:pt>
                      <c:pt idx="4940">
                        <c:v>3.7949199999999997E-12</c:v>
                      </c:pt>
                      <c:pt idx="4941">
                        <c:v>3.7949199999999997E-12</c:v>
                      </c:pt>
                      <c:pt idx="4942">
                        <c:v>2.7587299999999999E-12</c:v>
                      </c:pt>
                      <c:pt idx="4943">
                        <c:v>2.7587299999999999E-12</c:v>
                      </c:pt>
                      <c:pt idx="4944">
                        <c:v>4.0707699999999996E-12</c:v>
                      </c:pt>
                      <c:pt idx="4945">
                        <c:v>4.0707699999999996E-12</c:v>
                      </c:pt>
                      <c:pt idx="4946">
                        <c:v>3.6494199999999996E-12</c:v>
                      </c:pt>
                      <c:pt idx="4947">
                        <c:v>3.6494199999999996E-12</c:v>
                      </c:pt>
                      <c:pt idx="4948">
                        <c:v>3.5217200000000001E-12</c:v>
                      </c:pt>
                      <c:pt idx="4949">
                        <c:v>3.5217200000000001E-12</c:v>
                      </c:pt>
                      <c:pt idx="4950">
                        <c:v>4.1644500000000001E-12</c:v>
                      </c:pt>
                      <c:pt idx="4951">
                        <c:v>4.1644500000000001E-12</c:v>
                      </c:pt>
                      <c:pt idx="4952">
                        <c:v>3.01107E-12</c:v>
                      </c:pt>
                      <c:pt idx="4953">
                        <c:v>3.01107E-12</c:v>
                      </c:pt>
                      <c:pt idx="4954">
                        <c:v>3.47753E-12</c:v>
                      </c:pt>
                      <c:pt idx="4955">
                        <c:v>3.47753E-12</c:v>
                      </c:pt>
                      <c:pt idx="4956">
                        <c:v>3.3494699999999999E-12</c:v>
                      </c:pt>
                      <c:pt idx="4957">
                        <c:v>3.3494699999999999E-12</c:v>
                      </c:pt>
                      <c:pt idx="4958">
                        <c:v>3.4399599999999998E-12</c:v>
                      </c:pt>
                      <c:pt idx="4959">
                        <c:v>3.4399599999999998E-12</c:v>
                      </c:pt>
                      <c:pt idx="4960">
                        <c:v>5.1820899999999998E-12</c:v>
                      </c:pt>
                      <c:pt idx="4961">
                        <c:v>5.1820899999999998E-12</c:v>
                      </c:pt>
                      <c:pt idx="4962">
                        <c:v>3.4098900000000001E-12</c:v>
                      </c:pt>
                      <c:pt idx="4963">
                        <c:v>3.4098900000000001E-12</c:v>
                      </c:pt>
                      <c:pt idx="4964">
                        <c:v>3.3681600000000001E-12</c:v>
                      </c:pt>
                      <c:pt idx="4965">
                        <c:v>3.3681600000000001E-12</c:v>
                      </c:pt>
                      <c:pt idx="4966">
                        <c:v>6.1856499999999996E-12</c:v>
                      </c:pt>
                      <c:pt idx="4967">
                        <c:v>6.1856499999999996E-12</c:v>
                      </c:pt>
                      <c:pt idx="4968">
                        <c:v>3.51734E-12</c:v>
                      </c:pt>
                      <c:pt idx="4969">
                        <c:v>3.51734E-12</c:v>
                      </c:pt>
                      <c:pt idx="4970">
                        <c:v>3.3810399999999999E-12</c:v>
                      </c:pt>
                      <c:pt idx="4971">
                        <c:v>3.3810399999999999E-12</c:v>
                      </c:pt>
                      <c:pt idx="4972">
                        <c:v>3.12393E-12</c:v>
                      </c:pt>
                      <c:pt idx="4973">
                        <c:v>3.12393E-12</c:v>
                      </c:pt>
                      <c:pt idx="4974">
                        <c:v>4.0107299999999998E-12</c:v>
                      </c:pt>
                      <c:pt idx="4975">
                        <c:v>4.0107299999999998E-12</c:v>
                      </c:pt>
                      <c:pt idx="4976">
                        <c:v>3.3878700000000002E-12</c:v>
                      </c:pt>
                      <c:pt idx="4977">
                        <c:v>3.3878700000000002E-12</c:v>
                      </c:pt>
                      <c:pt idx="4978">
                        <c:v>4.5545600000000003E-12</c:v>
                      </c:pt>
                      <c:pt idx="4979">
                        <c:v>4.5545600000000003E-12</c:v>
                      </c:pt>
                      <c:pt idx="4980">
                        <c:v>3.4167700000000002E-12</c:v>
                      </c:pt>
                      <c:pt idx="4981">
                        <c:v>3.4167700000000002E-12</c:v>
                      </c:pt>
                      <c:pt idx="4982">
                        <c:v>3.9529399999999999E-12</c:v>
                      </c:pt>
                      <c:pt idx="4983">
                        <c:v>3.9529399999999999E-12</c:v>
                      </c:pt>
                      <c:pt idx="4984">
                        <c:v>3.4433899999999999E-12</c:v>
                      </c:pt>
                      <c:pt idx="4985">
                        <c:v>3.4433899999999999E-12</c:v>
                      </c:pt>
                      <c:pt idx="4986">
                        <c:v>3.51392E-12</c:v>
                      </c:pt>
                      <c:pt idx="4987">
                        <c:v>3.51392E-12</c:v>
                      </c:pt>
                      <c:pt idx="4988">
                        <c:v>3.8849999999999997E-12</c:v>
                      </c:pt>
                      <c:pt idx="4989">
                        <c:v>3.8849999999999997E-12</c:v>
                      </c:pt>
                      <c:pt idx="4990">
                        <c:v>3.9699499999999997E-12</c:v>
                      </c:pt>
                      <c:pt idx="4991">
                        <c:v>3.9699499999999997E-12</c:v>
                      </c:pt>
                      <c:pt idx="4992">
                        <c:v>4.49742E-12</c:v>
                      </c:pt>
                      <c:pt idx="4993">
                        <c:v>4.49742E-12</c:v>
                      </c:pt>
                      <c:pt idx="4994">
                        <c:v>2.8952800000000002E-12</c:v>
                      </c:pt>
                      <c:pt idx="4995">
                        <c:v>2.8952800000000002E-12</c:v>
                      </c:pt>
                      <c:pt idx="4996">
                        <c:v>3.6989200000000002E-12</c:v>
                      </c:pt>
                      <c:pt idx="4997">
                        <c:v>3.6989200000000002E-12</c:v>
                      </c:pt>
                      <c:pt idx="4998">
                        <c:v>3.31805E-12</c:v>
                      </c:pt>
                      <c:pt idx="4999">
                        <c:v>3.31805E-12</c:v>
                      </c:pt>
                      <c:pt idx="5000">
                        <c:v>3.67982E-12</c:v>
                      </c:pt>
                      <c:pt idx="5001">
                        <c:v>3.67982E-12</c:v>
                      </c:pt>
                      <c:pt idx="5002">
                        <c:v>3.7235099999999998E-12</c:v>
                      </c:pt>
                      <c:pt idx="5003">
                        <c:v>3.7235099999999998E-12</c:v>
                      </c:pt>
                      <c:pt idx="5004">
                        <c:v>3.4802499999999998E-12</c:v>
                      </c:pt>
                      <c:pt idx="5005">
                        <c:v>3.4802499999999998E-12</c:v>
                      </c:pt>
                      <c:pt idx="5006">
                        <c:v>3.0104600000000001E-12</c:v>
                      </c:pt>
                      <c:pt idx="5007">
                        <c:v>3.0104600000000001E-12</c:v>
                      </c:pt>
                      <c:pt idx="5008">
                        <c:v>3.62377E-12</c:v>
                      </c:pt>
                      <c:pt idx="5009">
                        <c:v>3.62377E-12</c:v>
                      </c:pt>
                      <c:pt idx="5010">
                        <c:v>3.6929999999999997E-12</c:v>
                      </c:pt>
                      <c:pt idx="5011">
                        <c:v>3.6929999999999997E-12</c:v>
                      </c:pt>
                      <c:pt idx="5012">
                        <c:v>4.65289E-12</c:v>
                      </c:pt>
                      <c:pt idx="5013">
                        <c:v>4.65289E-12</c:v>
                      </c:pt>
                      <c:pt idx="5014">
                        <c:v>6.4630299999999998E-12</c:v>
                      </c:pt>
                      <c:pt idx="5015">
                        <c:v>6.4630299999999998E-12</c:v>
                      </c:pt>
                      <c:pt idx="5016">
                        <c:v>5.2894600000000004E-12</c:v>
                      </c:pt>
                      <c:pt idx="5017">
                        <c:v>5.2894600000000004E-12</c:v>
                      </c:pt>
                      <c:pt idx="5018">
                        <c:v>3.4231399999999999E-12</c:v>
                      </c:pt>
                      <c:pt idx="5019">
                        <c:v>3.4231399999999999E-12</c:v>
                      </c:pt>
                      <c:pt idx="5020">
                        <c:v>3.1308299999999999E-12</c:v>
                      </c:pt>
                      <c:pt idx="5021">
                        <c:v>3.1308299999999999E-12</c:v>
                      </c:pt>
                      <c:pt idx="5022">
                        <c:v>3.8723300000000003E-12</c:v>
                      </c:pt>
                      <c:pt idx="5023">
                        <c:v>3.8723300000000003E-12</c:v>
                      </c:pt>
                      <c:pt idx="5024">
                        <c:v>4.2119599999999998E-12</c:v>
                      </c:pt>
                      <c:pt idx="5025">
                        <c:v>4.2119599999999998E-12</c:v>
                      </c:pt>
                      <c:pt idx="5026">
                        <c:v>3.3420400000000002E-12</c:v>
                      </c:pt>
                      <c:pt idx="5027">
                        <c:v>3.3420400000000002E-12</c:v>
                      </c:pt>
                      <c:pt idx="5028">
                        <c:v>2.9619099999999998E-12</c:v>
                      </c:pt>
                      <c:pt idx="5029">
                        <c:v>2.9619099999999998E-12</c:v>
                      </c:pt>
                      <c:pt idx="5030">
                        <c:v>5.9766000000000002E-12</c:v>
                      </c:pt>
                      <c:pt idx="5031">
                        <c:v>5.9766000000000002E-12</c:v>
                      </c:pt>
                      <c:pt idx="5032">
                        <c:v>3.0468699999999999E-12</c:v>
                      </c:pt>
                      <c:pt idx="5033">
                        <c:v>3.0468699999999999E-12</c:v>
                      </c:pt>
                      <c:pt idx="5034">
                        <c:v>4.4682300000000002E-12</c:v>
                      </c:pt>
                      <c:pt idx="5035">
                        <c:v>4.4682300000000002E-12</c:v>
                      </c:pt>
                      <c:pt idx="5036">
                        <c:v>4.8159000000000001E-12</c:v>
                      </c:pt>
                      <c:pt idx="5037">
                        <c:v>4.8159000000000001E-12</c:v>
                      </c:pt>
                      <c:pt idx="5038">
                        <c:v>5.5956900000000004E-12</c:v>
                      </c:pt>
                      <c:pt idx="5039">
                        <c:v>5.5956900000000004E-12</c:v>
                      </c:pt>
                      <c:pt idx="5040">
                        <c:v>3.6141300000000001E-12</c:v>
                      </c:pt>
                      <c:pt idx="5041">
                        <c:v>3.6141300000000001E-12</c:v>
                      </c:pt>
                      <c:pt idx="5042">
                        <c:v>3.8815099999999997E-12</c:v>
                      </c:pt>
                      <c:pt idx="5043">
                        <c:v>3.8815099999999997E-12</c:v>
                      </c:pt>
                      <c:pt idx="5044">
                        <c:v>1.1234499999999999E-11</c:v>
                      </c:pt>
                      <c:pt idx="5045">
                        <c:v>1.1234499999999999E-11</c:v>
                      </c:pt>
                      <c:pt idx="5046">
                        <c:v>4.1993500000000003E-12</c:v>
                      </c:pt>
                      <c:pt idx="5047">
                        <c:v>4.1993500000000003E-12</c:v>
                      </c:pt>
                      <c:pt idx="5048">
                        <c:v>3.2824600000000001E-12</c:v>
                      </c:pt>
                      <c:pt idx="5049">
                        <c:v>3.2824600000000001E-12</c:v>
                      </c:pt>
                      <c:pt idx="5050">
                        <c:v>1.4277200000000001E-11</c:v>
                      </c:pt>
                      <c:pt idx="5051">
                        <c:v>1.4277200000000001E-11</c:v>
                      </c:pt>
                      <c:pt idx="5052">
                        <c:v>3.3937800000000001E-12</c:v>
                      </c:pt>
                      <c:pt idx="5053">
                        <c:v>3.3937800000000001E-12</c:v>
                      </c:pt>
                      <c:pt idx="5054">
                        <c:v>4.1957300000000003E-12</c:v>
                      </c:pt>
                      <c:pt idx="5055">
                        <c:v>4.1957300000000003E-12</c:v>
                      </c:pt>
                      <c:pt idx="5056">
                        <c:v>3.9864700000000001E-12</c:v>
                      </c:pt>
                      <c:pt idx="5057">
                        <c:v>3.9864700000000001E-12</c:v>
                      </c:pt>
                      <c:pt idx="5058">
                        <c:v>3.5912699999999999E-12</c:v>
                      </c:pt>
                      <c:pt idx="5059">
                        <c:v>3.5912699999999999E-12</c:v>
                      </c:pt>
                      <c:pt idx="5060">
                        <c:v>3.1161199999999999E-12</c:v>
                      </c:pt>
                      <c:pt idx="5061">
                        <c:v>3.1161199999999999E-12</c:v>
                      </c:pt>
                      <c:pt idx="5062">
                        <c:v>3.2372999999999999E-12</c:v>
                      </c:pt>
                      <c:pt idx="5063">
                        <c:v>3.2372999999999999E-12</c:v>
                      </c:pt>
                      <c:pt idx="5064">
                        <c:v>3.4858999999999999E-12</c:v>
                      </c:pt>
                      <c:pt idx="5065">
                        <c:v>3.4858999999999999E-12</c:v>
                      </c:pt>
                      <c:pt idx="5066">
                        <c:v>3.5929600000000001E-12</c:v>
                      </c:pt>
                      <c:pt idx="5067">
                        <c:v>3.5929600000000001E-12</c:v>
                      </c:pt>
                      <c:pt idx="5068">
                        <c:v>3.10724E-12</c:v>
                      </c:pt>
                      <c:pt idx="5069">
                        <c:v>3.10724E-12</c:v>
                      </c:pt>
                      <c:pt idx="5070">
                        <c:v>3.1254599999999999E-12</c:v>
                      </c:pt>
                      <c:pt idx="5071">
                        <c:v>3.1254599999999999E-12</c:v>
                      </c:pt>
                      <c:pt idx="5072">
                        <c:v>4.8723400000000002E-12</c:v>
                      </c:pt>
                      <c:pt idx="5073">
                        <c:v>4.8723400000000002E-12</c:v>
                      </c:pt>
                      <c:pt idx="5074">
                        <c:v>4.3386800000000002E-12</c:v>
                      </c:pt>
                      <c:pt idx="5075">
                        <c:v>4.3386800000000002E-12</c:v>
                      </c:pt>
                      <c:pt idx="5076">
                        <c:v>3.7617800000000002E-12</c:v>
                      </c:pt>
                      <c:pt idx="5077">
                        <c:v>3.7617800000000002E-12</c:v>
                      </c:pt>
                      <c:pt idx="5078">
                        <c:v>4.0306700000000002E-12</c:v>
                      </c:pt>
                      <c:pt idx="5079">
                        <c:v>4.0306700000000002E-12</c:v>
                      </c:pt>
                      <c:pt idx="5080">
                        <c:v>3.3429600000000001E-12</c:v>
                      </c:pt>
                      <c:pt idx="5081">
                        <c:v>3.3429600000000001E-12</c:v>
                      </c:pt>
                      <c:pt idx="5082">
                        <c:v>3.9730200000000004E-12</c:v>
                      </c:pt>
                      <c:pt idx="5083">
                        <c:v>3.9730200000000004E-12</c:v>
                      </c:pt>
                      <c:pt idx="5084">
                        <c:v>3.86013E-12</c:v>
                      </c:pt>
                      <c:pt idx="5085">
                        <c:v>3.86013E-12</c:v>
                      </c:pt>
                      <c:pt idx="5086">
                        <c:v>3.8130300000000004E-12</c:v>
                      </c:pt>
                      <c:pt idx="5087">
                        <c:v>3.8130300000000004E-12</c:v>
                      </c:pt>
                      <c:pt idx="5088">
                        <c:v>2.9966899999999998E-12</c:v>
                      </c:pt>
                      <c:pt idx="5089">
                        <c:v>2.9966899999999998E-12</c:v>
                      </c:pt>
                      <c:pt idx="5090">
                        <c:v>3.52773E-12</c:v>
                      </c:pt>
                      <c:pt idx="5091">
                        <c:v>3.52773E-12</c:v>
                      </c:pt>
                      <c:pt idx="5092">
                        <c:v>3.6835799999999999E-12</c:v>
                      </c:pt>
                      <c:pt idx="5093">
                        <c:v>3.6835799999999999E-12</c:v>
                      </c:pt>
                      <c:pt idx="5094">
                        <c:v>3.4703200000000001E-12</c:v>
                      </c:pt>
                      <c:pt idx="5095">
                        <c:v>3.4703200000000001E-12</c:v>
                      </c:pt>
                      <c:pt idx="5096">
                        <c:v>4.5553199999999996E-12</c:v>
                      </c:pt>
                      <c:pt idx="5097">
                        <c:v>4.5553199999999996E-12</c:v>
                      </c:pt>
                      <c:pt idx="5098">
                        <c:v>4.0280700000000002E-12</c:v>
                      </c:pt>
                      <c:pt idx="5099">
                        <c:v>4.0280700000000002E-12</c:v>
                      </c:pt>
                      <c:pt idx="5100">
                        <c:v>2.9411100000000002E-12</c:v>
                      </c:pt>
                      <c:pt idx="5101">
                        <c:v>2.9411100000000002E-12</c:v>
                      </c:pt>
                      <c:pt idx="5102">
                        <c:v>4.0542199999999997E-12</c:v>
                      </c:pt>
                      <c:pt idx="5103">
                        <c:v>4.0542199999999997E-12</c:v>
                      </c:pt>
                      <c:pt idx="5104">
                        <c:v>4.0484299999999999E-12</c:v>
                      </c:pt>
                      <c:pt idx="5105">
                        <c:v>4.0484299999999999E-12</c:v>
                      </c:pt>
                      <c:pt idx="5106">
                        <c:v>3.2058800000000001E-12</c:v>
                      </c:pt>
                      <c:pt idx="5107">
                        <c:v>3.2058800000000001E-12</c:v>
                      </c:pt>
                      <c:pt idx="5108">
                        <c:v>3.76498E-12</c:v>
                      </c:pt>
                      <c:pt idx="5109">
                        <c:v>3.76498E-12</c:v>
                      </c:pt>
                      <c:pt idx="5110">
                        <c:v>4.5500599999999997E-12</c:v>
                      </c:pt>
                      <c:pt idx="5111">
                        <c:v>4.5500599999999997E-12</c:v>
                      </c:pt>
                      <c:pt idx="5112">
                        <c:v>3.7738499999999997E-12</c:v>
                      </c:pt>
                      <c:pt idx="5113">
                        <c:v>3.7738499999999997E-12</c:v>
                      </c:pt>
                      <c:pt idx="5114">
                        <c:v>4.1272500000000002E-12</c:v>
                      </c:pt>
                      <c:pt idx="5115">
                        <c:v>4.1272500000000002E-12</c:v>
                      </c:pt>
                      <c:pt idx="5116">
                        <c:v>3.1607400000000001E-12</c:v>
                      </c:pt>
                      <c:pt idx="5117">
                        <c:v>3.1607400000000001E-12</c:v>
                      </c:pt>
                      <c:pt idx="5118">
                        <c:v>3.6263800000000001E-12</c:v>
                      </c:pt>
                      <c:pt idx="5119">
                        <c:v>3.6263800000000001E-12</c:v>
                      </c:pt>
                      <c:pt idx="5120">
                        <c:v>4.9670299999999997E-12</c:v>
                      </c:pt>
                      <c:pt idx="5121">
                        <c:v>4.9670299999999997E-12</c:v>
                      </c:pt>
                      <c:pt idx="5122">
                        <c:v>3.8900500000000004E-12</c:v>
                      </c:pt>
                      <c:pt idx="5123">
                        <c:v>3.8900500000000004E-12</c:v>
                      </c:pt>
                      <c:pt idx="5124">
                        <c:v>3.5877300000000001E-12</c:v>
                      </c:pt>
                      <c:pt idx="5125">
                        <c:v>3.5877300000000001E-12</c:v>
                      </c:pt>
                      <c:pt idx="5126">
                        <c:v>5.0472500000000003E-12</c:v>
                      </c:pt>
                      <c:pt idx="5127">
                        <c:v>5.0472500000000003E-12</c:v>
                      </c:pt>
                      <c:pt idx="5128">
                        <c:v>3.0569100000000001E-12</c:v>
                      </c:pt>
                      <c:pt idx="5129">
                        <c:v>3.0569100000000001E-12</c:v>
                      </c:pt>
                      <c:pt idx="5130">
                        <c:v>4.0139100000000002E-12</c:v>
                      </c:pt>
                      <c:pt idx="5131">
                        <c:v>4.0139100000000002E-12</c:v>
                      </c:pt>
                      <c:pt idx="5132">
                        <c:v>3.5011199999999999E-12</c:v>
                      </c:pt>
                      <c:pt idx="5133">
                        <c:v>3.5011199999999999E-12</c:v>
                      </c:pt>
                      <c:pt idx="5134">
                        <c:v>4.1420300000000003E-12</c:v>
                      </c:pt>
                      <c:pt idx="5135">
                        <c:v>4.1420300000000003E-12</c:v>
                      </c:pt>
                      <c:pt idx="5136">
                        <c:v>4.1508199999999999E-12</c:v>
                      </c:pt>
                      <c:pt idx="5137">
                        <c:v>4.1508199999999999E-12</c:v>
                      </c:pt>
                      <c:pt idx="5138">
                        <c:v>3.1076600000000001E-12</c:v>
                      </c:pt>
                      <c:pt idx="5139">
                        <c:v>3.1076600000000001E-12</c:v>
                      </c:pt>
                      <c:pt idx="5140">
                        <c:v>4.0853399999999996E-12</c:v>
                      </c:pt>
                      <c:pt idx="5141">
                        <c:v>4.0853399999999996E-12</c:v>
                      </c:pt>
                      <c:pt idx="5142">
                        <c:v>3.2449599999999999E-12</c:v>
                      </c:pt>
                      <c:pt idx="5143">
                        <c:v>3.2449599999999999E-12</c:v>
                      </c:pt>
                      <c:pt idx="5144">
                        <c:v>3.4060399999999999E-12</c:v>
                      </c:pt>
                      <c:pt idx="5145">
                        <c:v>3.4060399999999999E-12</c:v>
                      </c:pt>
                      <c:pt idx="5146">
                        <c:v>7.6089200000000003E-12</c:v>
                      </c:pt>
                      <c:pt idx="5147">
                        <c:v>7.6089200000000003E-12</c:v>
                      </c:pt>
                      <c:pt idx="5148">
                        <c:v>3.8634900000000001E-12</c:v>
                      </c:pt>
                      <c:pt idx="5149">
                        <c:v>3.8634900000000001E-12</c:v>
                      </c:pt>
                      <c:pt idx="5150">
                        <c:v>5.1829599999999999E-11</c:v>
                      </c:pt>
                      <c:pt idx="5151">
                        <c:v>5.1829599999999999E-11</c:v>
                      </c:pt>
                      <c:pt idx="5152">
                        <c:v>3.2204600000000002E-12</c:v>
                      </c:pt>
                      <c:pt idx="5153">
                        <c:v>3.2204600000000002E-12</c:v>
                      </c:pt>
                      <c:pt idx="5154">
                        <c:v>4.6307500000000002E-12</c:v>
                      </c:pt>
                      <c:pt idx="5155">
                        <c:v>4.6307500000000002E-12</c:v>
                      </c:pt>
                      <c:pt idx="5156">
                        <c:v>2.9496600000000002E-12</c:v>
                      </c:pt>
                      <c:pt idx="5157">
                        <c:v>2.9496600000000002E-12</c:v>
                      </c:pt>
                      <c:pt idx="5158">
                        <c:v>3.5302599999999999E-12</c:v>
                      </c:pt>
                      <c:pt idx="5159">
                        <c:v>3.5302599999999999E-12</c:v>
                      </c:pt>
                      <c:pt idx="5160">
                        <c:v>4.1110799999999999E-12</c:v>
                      </c:pt>
                      <c:pt idx="5161">
                        <c:v>4.1110799999999999E-12</c:v>
                      </c:pt>
                      <c:pt idx="5162">
                        <c:v>5.1143400000000002E-12</c:v>
                      </c:pt>
                      <c:pt idx="5163">
                        <c:v>5.1143400000000002E-12</c:v>
                      </c:pt>
                      <c:pt idx="5164">
                        <c:v>2.8479100000000001E-12</c:v>
                      </c:pt>
                      <c:pt idx="5165">
                        <c:v>2.8479100000000001E-12</c:v>
                      </c:pt>
                      <c:pt idx="5166">
                        <c:v>3.8492999999999998E-12</c:v>
                      </c:pt>
                      <c:pt idx="5167">
                        <c:v>3.8492999999999998E-12</c:v>
                      </c:pt>
                      <c:pt idx="5168">
                        <c:v>3.7985800000000002E-12</c:v>
                      </c:pt>
                      <c:pt idx="5169">
                        <c:v>3.7985800000000002E-12</c:v>
                      </c:pt>
                      <c:pt idx="5170">
                        <c:v>3.8574399999999998E-12</c:v>
                      </c:pt>
                      <c:pt idx="5171">
                        <c:v>3.8574399999999998E-12</c:v>
                      </c:pt>
                      <c:pt idx="5172">
                        <c:v>4.2798400000000001E-12</c:v>
                      </c:pt>
                      <c:pt idx="5173">
                        <c:v>4.2798400000000001E-12</c:v>
                      </c:pt>
                      <c:pt idx="5174">
                        <c:v>2.87834E-12</c:v>
                      </c:pt>
                      <c:pt idx="5175">
                        <c:v>2.87834E-12</c:v>
                      </c:pt>
                      <c:pt idx="5176">
                        <c:v>3.7315899999999999E-12</c:v>
                      </c:pt>
                      <c:pt idx="5177">
                        <c:v>3.7315899999999999E-12</c:v>
                      </c:pt>
                      <c:pt idx="5178">
                        <c:v>3.4323699999999998E-12</c:v>
                      </c:pt>
                      <c:pt idx="5179">
                        <c:v>3.4323699999999998E-12</c:v>
                      </c:pt>
                      <c:pt idx="5180">
                        <c:v>6.6815500000000003E-12</c:v>
                      </c:pt>
                      <c:pt idx="5181">
                        <c:v>6.6815500000000003E-12</c:v>
                      </c:pt>
                      <c:pt idx="5182">
                        <c:v>3.7204299999999997E-12</c:v>
                      </c:pt>
                      <c:pt idx="5183">
                        <c:v>3.7204299999999997E-12</c:v>
                      </c:pt>
                      <c:pt idx="5184">
                        <c:v>3.42134E-12</c:v>
                      </c:pt>
                      <c:pt idx="5185">
                        <c:v>3.42134E-12</c:v>
                      </c:pt>
                      <c:pt idx="5186">
                        <c:v>3.3619100000000002E-12</c:v>
                      </c:pt>
                      <c:pt idx="5187">
                        <c:v>3.3619100000000002E-12</c:v>
                      </c:pt>
                      <c:pt idx="5188">
                        <c:v>4.8459400000000003E-12</c:v>
                      </c:pt>
                      <c:pt idx="5189">
                        <c:v>4.8459400000000003E-12</c:v>
                      </c:pt>
                      <c:pt idx="5190">
                        <c:v>3.0765499999999999E-12</c:v>
                      </c:pt>
                      <c:pt idx="5191">
                        <c:v>3.0765499999999999E-12</c:v>
                      </c:pt>
                      <c:pt idx="5192">
                        <c:v>4.1231199999999999E-12</c:v>
                      </c:pt>
                      <c:pt idx="5193">
                        <c:v>4.1231199999999999E-12</c:v>
                      </c:pt>
                      <c:pt idx="5194">
                        <c:v>8.3057699999999993E-12</c:v>
                      </c:pt>
                      <c:pt idx="5195">
                        <c:v>8.3057699999999993E-12</c:v>
                      </c:pt>
                      <c:pt idx="5196">
                        <c:v>4.6467600000000003E-12</c:v>
                      </c:pt>
                      <c:pt idx="5197">
                        <c:v>4.6467600000000003E-12</c:v>
                      </c:pt>
                      <c:pt idx="5198">
                        <c:v>3.7386299999999998E-12</c:v>
                      </c:pt>
                      <c:pt idx="5199">
                        <c:v>3.7386299999999998E-12</c:v>
                      </c:pt>
                      <c:pt idx="5200">
                        <c:v>3.1015899999999999E-12</c:v>
                      </c:pt>
                      <c:pt idx="5201">
                        <c:v>3.1015899999999999E-12</c:v>
                      </c:pt>
                      <c:pt idx="5202">
                        <c:v>6.5520199999999998E-12</c:v>
                      </c:pt>
                      <c:pt idx="5203">
                        <c:v>6.5520199999999998E-12</c:v>
                      </c:pt>
                      <c:pt idx="5204">
                        <c:v>3.7930799999999998E-12</c:v>
                      </c:pt>
                      <c:pt idx="5205">
                        <c:v>3.7930799999999998E-12</c:v>
                      </c:pt>
                      <c:pt idx="5206">
                        <c:v>5.5711200000000002E-12</c:v>
                      </c:pt>
                      <c:pt idx="5207">
                        <c:v>5.5711200000000002E-12</c:v>
                      </c:pt>
                      <c:pt idx="5208">
                        <c:v>5.3581199999999999E-11</c:v>
                      </c:pt>
                      <c:pt idx="5209">
                        <c:v>5.3581199999999999E-11</c:v>
                      </c:pt>
                      <c:pt idx="5210">
                        <c:v>3.4484300000000001E-12</c:v>
                      </c:pt>
                      <c:pt idx="5211">
                        <c:v>3.4484300000000001E-12</c:v>
                      </c:pt>
                      <c:pt idx="5212">
                        <c:v>3.38984E-12</c:v>
                      </c:pt>
                      <c:pt idx="5213">
                        <c:v>3.38984E-12</c:v>
                      </c:pt>
                      <c:pt idx="5214">
                        <c:v>3.3607100000000001E-12</c:v>
                      </c:pt>
                      <c:pt idx="5215">
                        <c:v>3.3607100000000001E-12</c:v>
                      </c:pt>
                      <c:pt idx="5216">
                        <c:v>3.4382599999999999E-12</c:v>
                      </c:pt>
                      <c:pt idx="5217">
                        <c:v>3.4382599999999999E-12</c:v>
                      </c:pt>
                      <c:pt idx="5218">
                        <c:v>3.1223499999999999E-12</c:v>
                      </c:pt>
                      <c:pt idx="5219">
                        <c:v>3.1223499999999999E-12</c:v>
                      </c:pt>
                      <c:pt idx="5220">
                        <c:v>3.2880499999999999E-12</c:v>
                      </c:pt>
                      <c:pt idx="5221">
                        <c:v>3.2880499999999999E-12</c:v>
                      </c:pt>
                      <c:pt idx="5222">
                        <c:v>3.68434E-12</c:v>
                      </c:pt>
                      <c:pt idx="5223">
                        <c:v>3.68434E-12</c:v>
                      </c:pt>
                      <c:pt idx="5224">
                        <c:v>3.3818800000000001E-12</c:v>
                      </c:pt>
                      <c:pt idx="5225">
                        <c:v>3.3818800000000001E-12</c:v>
                      </c:pt>
                      <c:pt idx="5226">
                        <c:v>3.7141299999999996E-12</c:v>
                      </c:pt>
                      <c:pt idx="5227">
                        <c:v>3.7141299999999996E-12</c:v>
                      </c:pt>
                      <c:pt idx="5228">
                        <c:v>3.6034600000000001E-12</c:v>
                      </c:pt>
                      <c:pt idx="5229">
                        <c:v>3.6034600000000001E-12</c:v>
                      </c:pt>
                      <c:pt idx="5230">
                        <c:v>2.9033800000000001E-12</c:v>
                      </c:pt>
                      <c:pt idx="5231">
                        <c:v>2.9033800000000001E-12</c:v>
                      </c:pt>
                      <c:pt idx="5232">
                        <c:v>5.1114999999999998E-12</c:v>
                      </c:pt>
                      <c:pt idx="5233">
                        <c:v>5.1114999999999998E-12</c:v>
                      </c:pt>
                      <c:pt idx="5234">
                        <c:v>3.6683799999999998E-12</c:v>
                      </c:pt>
                      <c:pt idx="5235">
                        <c:v>3.6683799999999998E-12</c:v>
                      </c:pt>
                      <c:pt idx="5236">
                        <c:v>3.3939200000000001E-12</c:v>
                      </c:pt>
                      <c:pt idx="5237">
                        <c:v>3.3939200000000001E-12</c:v>
                      </c:pt>
                      <c:pt idx="5238">
                        <c:v>4.6424400000000002E-12</c:v>
                      </c:pt>
                      <c:pt idx="5239">
                        <c:v>4.6424400000000002E-12</c:v>
                      </c:pt>
                      <c:pt idx="5240">
                        <c:v>2.9649899999999999E-12</c:v>
                      </c:pt>
                      <c:pt idx="5241">
                        <c:v>2.9649899999999999E-12</c:v>
                      </c:pt>
                      <c:pt idx="5242">
                        <c:v>3.5252E-12</c:v>
                      </c:pt>
                      <c:pt idx="5243">
                        <c:v>3.5252E-12</c:v>
                      </c:pt>
                      <c:pt idx="5244">
                        <c:v>3.6927000000000002E-12</c:v>
                      </c:pt>
                      <c:pt idx="5245">
                        <c:v>3.6927000000000002E-12</c:v>
                      </c:pt>
                      <c:pt idx="5246">
                        <c:v>2.9816799999999999E-12</c:v>
                      </c:pt>
                      <c:pt idx="5247">
                        <c:v>2.9816799999999999E-12</c:v>
                      </c:pt>
                      <c:pt idx="5248">
                        <c:v>2.8003000000000001E-12</c:v>
                      </c:pt>
                      <c:pt idx="5249">
                        <c:v>2.8003000000000001E-12</c:v>
                      </c:pt>
                      <c:pt idx="5250">
                        <c:v>2.36318E-12</c:v>
                      </c:pt>
                      <c:pt idx="5251">
                        <c:v>2.36318E-12</c:v>
                      </c:pt>
                      <c:pt idx="5252">
                        <c:v>4.5010700000000003E-12</c:v>
                      </c:pt>
                      <c:pt idx="5253">
                        <c:v>4.5010700000000003E-12</c:v>
                      </c:pt>
                      <c:pt idx="5254">
                        <c:v>3.4575600000000001E-12</c:v>
                      </c:pt>
                      <c:pt idx="5255">
                        <c:v>3.4575600000000001E-12</c:v>
                      </c:pt>
                      <c:pt idx="5256">
                        <c:v>2.8664199999999998E-12</c:v>
                      </c:pt>
                      <c:pt idx="5257">
                        <c:v>2.8664199999999998E-12</c:v>
                      </c:pt>
                      <c:pt idx="5258">
                        <c:v>3.2140300000000002E-12</c:v>
                      </c:pt>
                      <c:pt idx="5259">
                        <c:v>3.2140300000000002E-12</c:v>
                      </c:pt>
                      <c:pt idx="5260">
                        <c:v>3.4011799999999999E-12</c:v>
                      </c:pt>
                      <c:pt idx="5261">
                        <c:v>3.4011799999999999E-12</c:v>
                      </c:pt>
                      <c:pt idx="5262">
                        <c:v>2.7195399999999999E-12</c:v>
                      </c:pt>
                      <c:pt idx="5263">
                        <c:v>2.7195399999999999E-12</c:v>
                      </c:pt>
                      <c:pt idx="5264">
                        <c:v>4.1646000000000002E-12</c:v>
                      </c:pt>
                      <c:pt idx="5265">
                        <c:v>4.1646000000000002E-12</c:v>
                      </c:pt>
                      <c:pt idx="5266">
                        <c:v>3.1426899999999998E-12</c:v>
                      </c:pt>
                      <c:pt idx="5267">
                        <c:v>3.1426899999999998E-12</c:v>
                      </c:pt>
                      <c:pt idx="5268">
                        <c:v>2.9736700000000002E-12</c:v>
                      </c:pt>
                      <c:pt idx="5269">
                        <c:v>2.9736700000000002E-12</c:v>
                      </c:pt>
                      <c:pt idx="5270">
                        <c:v>3.0769900000000002E-12</c:v>
                      </c:pt>
                      <c:pt idx="5271">
                        <c:v>3.0769900000000002E-12</c:v>
                      </c:pt>
                      <c:pt idx="5272">
                        <c:v>2.9012000000000002E-12</c:v>
                      </c:pt>
                      <c:pt idx="5273">
                        <c:v>2.9012000000000002E-12</c:v>
                      </c:pt>
                      <c:pt idx="5274">
                        <c:v>4.0985599999999999E-12</c:v>
                      </c:pt>
                      <c:pt idx="5275">
                        <c:v>4.0985599999999999E-12</c:v>
                      </c:pt>
                      <c:pt idx="5276">
                        <c:v>5.0252499999999998E-12</c:v>
                      </c:pt>
                      <c:pt idx="5277">
                        <c:v>5.0252499999999998E-12</c:v>
                      </c:pt>
                      <c:pt idx="5278">
                        <c:v>2.6718E-12</c:v>
                      </c:pt>
                      <c:pt idx="5279">
                        <c:v>2.6718E-12</c:v>
                      </c:pt>
                      <c:pt idx="5280">
                        <c:v>3.0518299999999999E-12</c:v>
                      </c:pt>
                      <c:pt idx="5281">
                        <c:v>3.0518299999999999E-12</c:v>
                      </c:pt>
                      <c:pt idx="5282">
                        <c:v>2.73589E-12</c:v>
                      </c:pt>
                      <c:pt idx="5283">
                        <c:v>2.73589E-12</c:v>
                      </c:pt>
                      <c:pt idx="5284">
                        <c:v>3.1726400000000001E-12</c:v>
                      </c:pt>
                      <c:pt idx="5285">
                        <c:v>3.1726400000000001E-12</c:v>
                      </c:pt>
                      <c:pt idx="5286">
                        <c:v>2.8084599999999999E-12</c:v>
                      </c:pt>
                      <c:pt idx="5287">
                        <c:v>2.8084599999999999E-12</c:v>
                      </c:pt>
                      <c:pt idx="5288">
                        <c:v>2.8766400000000002E-12</c:v>
                      </c:pt>
                      <c:pt idx="5289">
                        <c:v>2.8766400000000002E-12</c:v>
                      </c:pt>
                      <c:pt idx="5290">
                        <c:v>2.8502499999999999E-12</c:v>
                      </c:pt>
                      <c:pt idx="5291">
                        <c:v>2.8502499999999999E-12</c:v>
                      </c:pt>
                      <c:pt idx="5292">
                        <c:v>2.8686799999999998E-12</c:v>
                      </c:pt>
                      <c:pt idx="5293">
                        <c:v>2.8686799999999998E-12</c:v>
                      </c:pt>
                      <c:pt idx="5294">
                        <c:v>3.1990899999999999E-12</c:v>
                      </c:pt>
                      <c:pt idx="5295">
                        <c:v>3.1990899999999999E-12</c:v>
                      </c:pt>
                      <c:pt idx="5296">
                        <c:v>3.73188E-12</c:v>
                      </c:pt>
                      <c:pt idx="5297">
                        <c:v>3.73188E-12</c:v>
                      </c:pt>
                      <c:pt idx="5298">
                        <c:v>2.7953899999999999E-12</c:v>
                      </c:pt>
                      <c:pt idx="5299">
                        <c:v>2.7953899999999999E-12</c:v>
                      </c:pt>
                      <c:pt idx="5300">
                        <c:v>2.9898499999999998E-12</c:v>
                      </c:pt>
                      <c:pt idx="5301">
                        <c:v>2.9898499999999998E-12</c:v>
                      </c:pt>
                      <c:pt idx="5302">
                        <c:v>3.4508000000000002E-12</c:v>
                      </c:pt>
                      <c:pt idx="5303">
                        <c:v>3.4508000000000002E-12</c:v>
                      </c:pt>
                      <c:pt idx="5304">
                        <c:v>5.7545999999999997E-12</c:v>
                      </c:pt>
                      <c:pt idx="5305">
                        <c:v>5.7545999999999997E-12</c:v>
                      </c:pt>
                      <c:pt idx="5306">
                        <c:v>3.4738400000000001E-12</c:v>
                      </c:pt>
                      <c:pt idx="5307">
                        <c:v>3.4738400000000001E-12</c:v>
                      </c:pt>
                      <c:pt idx="5308">
                        <c:v>2.8653699999999999E-12</c:v>
                      </c:pt>
                      <c:pt idx="5309">
                        <c:v>2.8653699999999999E-12</c:v>
                      </c:pt>
                      <c:pt idx="5310">
                        <c:v>3.2841799999999998E-12</c:v>
                      </c:pt>
                      <c:pt idx="5311">
                        <c:v>3.2841799999999998E-12</c:v>
                      </c:pt>
                      <c:pt idx="5312">
                        <c:v>3.7921600000000003E-12</c:v>
                      </c:pt>
                      <c:pt idx="5313">
                        <c:v>3.7921600000000003E-12</c:v>
                      </c:pt>
                      <c:pt idx="5314">
                        <c:v>4.7226499999999999E-12</c:v>
                      </c:pt>
                      <c:pt idx="5315">
                        <c:v>4.7226499999999999E-12</c:v>
                      </c:pt>
                      <c:pt idx="5316">
                        <c:v>2.99017E-12</c:v>
                      </c:pt>
                      <c:pt idx="5317">
                        <c:v>2.99017E-12</c:v>
                      </c:pt>
                      <c:pt idx="5318">
                        <c:v>3.3119000000000001E-12</c:v>
                      </c:pt>
                      <c:pt idx="5319">
                        <c:v>3.3119000000000001E-12</c:v>
                      </c:pt>
                      <c:pt idx="5320">
                        <c:v>2.8491E-12</c:v>
                      </c:pt>
                      <c:pt idx="5321">
                        <c:v>2.8491E-12</c:v>
                      </c:pt>
                      <c:pt idx="5322">
                        <c:v>3.7889500000000003E-12</c:v>
                      </c:pt>
                      <c:pt idx="5323">
                        <c:v>3.7889500000000003E-12</c:v>
                      </c:pt>
                      <c:pt idx="5324">
                        <c:v>2.94783E-12</c:v>
                      </c:pt>
                      <c:pt idx="5325">
                        <c:v>2.94783E-12</c:v>
                      </c:pt>
                      <c:pt idx="5326">
                        <c:v>2.9095199999999999E-12</c:v>
                      </c:pt>
                      <c:pt idx="5327">
                        <c:v>2.9095199999999999E-12</c:v>
                      </c:pt>
                      <c:pt idx="5328">
                        <c:v>4.0788499999999997E-12</c:v>
                      </c:pt>
                      <c:pt idx="5329">
                        <c:v>4.0788499999999997E-12</c:v>
                      </c:pt>
                      <c:pt idx="5330">
                        <c:v>3.0472600000000001E-12</c:v>
                      </c:pt>
                      <c:pt idx="5331">
                        <c:v>3.0472600000000001E-12</c:v>
                      </c:pt>
                      <c:pt idx="5332">
                        <c:v>2.6528499999999999E-12</c:v>
                      </c:pt>
                      <c:pt idx="5333">
                        <c:v>2.6528499999999999E-12</c:v>
                      </c:pt>
                      <c:pt idx="5334">
                        <c:v>2.59605E-12</c:v>
                      </c:pt>
                      <c:pt idx="5335">
                        <c:v>2.59605E-12</c:v>
                      </c:pt>
                      <c:pt idx="5336">
                        <c:v>3.7457900000000003E-12</c:v>
                      </c:pt>
                      <c:pt idx="5337">
                        <c:v>3.7457900000000003E-12</c:v>
                      </c:pt>
                      <c:pt idx="5338">
                        <c:v>2.9801099999999999E-12</c:v>
                      </c:pt>
                      <c:pt idx="5339">
                        <c:v>2.9801099999999999E-12</c:v>
                      </c:pt>
                      <c:pt idx="5340">
                        <c:v>3.9163000000000002E-12</c:v>
                      </c:pt>
                      <c:pt idx="5341">
                        <c:v>3.9163000000000002E-12</c:v>
                      </c:pt>
                      <c:pt idx="5342">
                        <c:v>3.5830500000000002E-12</c:v>
                      </c:pt>
                      <c:pt idx="5343">
                        <c:v>3.5830500000000002E-12</c:v>
                      </c:pt>
                      <c:pt idx="5344">
                        <c:v>2.96394E-12</c:v>
                      </c:pt>
                      <c:pt idx="5345">
                        <c:v>2.96394E-12</c:v>
                      </c:pt>
                      <c:pt idx="5346">
                        <c:v>3.2488100000000002E-12</c:v>
                      </c:pt>
                      <c:pt idx="5347">
                        <c:v>3.2488100000000002E-12</c:v>
                      </c:pt>
                      <c:pt idx="5348">
                        <c:v>2.4323400000000001E-12</c:v>
                      </c:pt>
                      <c:pt idx="5349">
                        <c:v>2.4323400000000001E-12</c:v>
                      </c:pt>
                      <c:pt idx="5350">
                        <c:v>3.55161E-12</c:v>
                      </c:pt>
                      <c:pt idx="5351">
                        <c:v>3.55161E-12</c:v>
                      </c:pt>
                      <c:pt idx="5352">
                        <c:v>2.97885E-12</c:v>
                      </c:pt>
                      <c:pt idx="5353">
                        <c:v>2.97885E-12</c:v>
                      </c:pt>
                      <c:pt idx="5354">
                        <c:v>3.6893400000000001E-12</c:v>
                      </c:pt>
                      <c:pt idx="5355">
                        <c:v>3.6893400000000001E-12</c:v>
                      </c:pt>
                      <c:pt idx="5356">
                        <c:v>2.83046E-12</c:v>
                      </c:pt>
                      <c:pt idx="5357">
                        <c:v>2.83046E-12</c:v>
                      </c:pt>
                      <c:pt idx="5358">
                        <c:v>2.8316399999999998E-12</c:v>
                      </c:pt>
                      <c:pt idx="5359">
                        <c:v>2.8316399999999998E-12</c:v>
                      </c:pt>
                      <c:pt idx="5360">
                        <c:v>3.7915699999999998E-12</c:v>
                      </c:pt>
                      <c:pt idx="5361">
                        <c:v>3.7915699999999998E-12</c:v>
                      </c:pt>
                      <c:pt idx="5362">
                        <c:v>1.4311299999999999E-11</c:v>
                      </c:pt>
                      <c:pt idx="5363">
                        <c:v>1.4311299999999999E-11</c:v>
                      </c:pt>
                      <c:pt idx="5364">
                        <c:v>4.61808E-12</c:v>
                      </c:pt>
                      <c:pt idx="5365">
                        <c:v>4.61808E-12</c:v>
                      </c:pt>
                      <c:pt idx="5366">
                        <c:v>3.2930699999999998E-12</c:v>
                      </c:pt>
                      <c:pt idx="5367">
                        <c:v>3.2930699999999998E-12</c:v>
                      </c:pt>
                      <c:pt idx="5368">
                        <c:v>3.43006E-12</c:v>
                      </c:pt>
                      <c:pt idx="5369">
                        <c:v>3.43006E-12</c:v>
                      </c:pt>
                      <c:pt idx="5370">
                        <c:v>2.2053200000000001E-12</c:v>
                      </c:pt>
                      <c:pt idx="5371">
                        <c:v>2.2053200000000001E-12</c:v>
                      </c:pt>
                      <c:pt idx="5372">
                        <c:v>3.1517199999999998E-12</c:v>
                      </c:pt>
                      <c:pt idx="5373">
                        <c:v>3.1517199999999998E-12</c:v>
                      </c:pt>
                      <c:pt idx="5374">
                        <c:v>3.2346599999999999E-12</c:v>
                      </c:pt>
                      <c:pt idx="5375">
                        <c:v>3.2346599999999999E-12</c:v>
                      </c:pt>
                      <c:pt idx="5376">
                        <c:v>2.5272800000000001E-12</c:v>
                      </c:pt>
                      <c:pt idx="5377">
                        <c:v>2.5272800000000001E-12</c:v>
                      </c:pt>
                      <c:pt idx="5378">
                        <c:v>3.3729699999999999E-12</c:v>
                      </c:pt>
                      <c:pt idx="5379">
                        <c:v>3.3729699999999999E-12</c:v>
                      </c:pt>
                      <c:pt idx="5380">
                        <c:v>3.8961800000000001E-12</c:v>
                      </c:pt>
                      <c:pt idx="5381">
                        <c:v>3.8961800000000001E-12</c:v>
                      </c:pt>
                      <c:pt idx="5382">
                        <c:v>4.3382000000000002E-12</c:v>
                      </c:pt>
                      <c:pt idx="5383">
                        <c:v>4.3382000000000002E-12</c:v>
                      </c:pt>
                      <c:pt idx="5384">
                        <c:v>3.60561E-12</c:v>
                      </c:pt>
                      <c:pt idx="5385">
                        <c:v>3.60561E-12</c:v>
                      </c:pt>
                      <c:pt idx="5386">
                        <c:v>2.85891E-12</c:v>
                      </c:pt>
                      <c:pt idx="5387">
                        <c:v>2.85891E-12</c:v>
                      </c:pt>
                      <c:pt idx="5388">
                        <c:v>3.3232200000000001E-12</c:v>
                      </c:pt>
                      <c:pt idx="5389">
                        <c:v>3.3232200000000001E-12</c:v>
                      </c:pt>
                      <c:pt idx="5390">
                        <c:v>4.13489E-12</c:v>
                      </c:pt>
                      <c:pt idx="5391">
                        <c:v>4.13489E-12</c:v>
                      </c:pt>
                      <c:pt idx="5392">
                        <c:v>1.2349400000000001E-11</c:v>
                      </c:pt>
                      <c:pt idx="5393">
                        <c:v>1.2349400000000001E-11</c:v>
                      </c:pt>
                      <c:pt idx="5394">
                        <c:v>3.17167E-12</c:v>
                      </c:pt>
                      <c:pt idx="5395">
                        <c:v>3.17167E-12</c:v>
                      </c:pt>
                      <c:pt idx="5396">
                        <c:v>2.2046400000000002E-12</c:v>
                      </c:pt>
                      <c:pt idx="5397">
                        <c:v>2.2046400000000002E-12</c:v>
                      </c:pt>
                      <c:pt idx="5398">
                        <c:v>2.8287200000000001E-12</c:v>
                      </c:pt>
                      <c:pt idx="5399">
                        <c:v>2.8287200000000001E-12</c:v>
                      </c:pt>
                      <c:pt idx="5400">
                        <c:v>3.48242E-12</c:v>
                      </c:pt>
                      <c:pt idx="5401">
                        <c:v>3.48242E-12</c:v>
                      </c:pt>
                      <c:pt idx="5402">
                        <c:v>4.5702999999999996E-12</c:v>
                      </c:pt>
                      <c:pt idx="5403">
                        <c:v>4.5702999999999996E-12</c:v>
                      </c:pt>
                      <c:pt idx="5404">
                        <c:v>3.1465E-12</c:v>
                      </c:pt>
                      <c:pt idx="5405">
                        <c:v>3.1465E-12</c:v>
                      </c:pt>
                      <c:pt idx="5406">
                        <c:v>3.02735E-12</c:v>
                      </c:pt>
                      <c:pt idx="5407">
                        <c:v>3.02735E-12</c:v>
                      </c:pt>
                      <c:pt idx="5408">
                        <c:v>2.8754800000000002E-12</c:v>
                      </c:pt>
                      <c:pt idx="5409">
                        <c:v>2.8754800000000002E-12</c:v>
                      </c:pt>
                      <c:pt idx="5410">
                        <c:v>3.2960700000000001E-12</c:v>
                      </c:pt>
                      <c:pt idx="5411">
                        <c:v>3.2960700000000001E-12</c:v>
                      </c:pt>
                      <c:pt idx="5412">
                        <c:v>3.1966200000000002E-12</c:v>
                      </c:pt>
                      <c:pt idx="5413">
                        <c:v>3.1966200000000002E-12</c:v>
                      </c:pt>
                      <c:pt idx="5414">
                        <c:v>3.5030200000000002E-12</c:v>
                      </c:pt>
                      <c:pt idx="5415">
                        <c:v>3.5030200000000002E-12</c:v>
                      </c:pt>
                      <c:pt idx="5416">
                        <c:v>2.3379200000000002E-12</c:v>
                      </c:pt>
                      <c:pt idx="5417">
                        <c:v>2.3379200000000002E-12</c:v>
                      </c:pt>
                      <c:pt idx="5418">
                        <c:v>3.6457800000000002E-12</c:v>
                      </c:pt>
                      <c:pt idx="5419">
                        <c:v>3.6457800000000002E-12</c:v>
                      </c:pt>
                      <c:pt idx="5420">
                        <c:v>2.6659099999999999E-12</c:v>
                      </c:pt>
                      <c:pt idx="5421">
                        <c:v>2.6659099999999999E-12</c:v>
                      </c:pt>
                      <c:pt idx="5422">
                        <c:v>3.4722899999999999E-12</c:v>
                      </c:pt>
                      <c:pt idx="5423">
                        <c:v>3.4722899999999999E-12</c:v>
                      </c:pt>
                      <c:pt idx="5424">
                        <c:v>3.0437100000000002E-12</c:v>
                      </c:pt>
                      <c:pt idx="5425">
                        <c:v>3.0437100000000002E-12</c:v>
                      </c:pt>
                      <c:pt idx="5426">
                        <c:v>3.6845999999999999E-12</c:v>
                      </c:pt>
                      <c:pt idx="5427">
                        <c:v>3.6845999999999999E-12</c:v>
                      </c:pt>
                      <c:pt idx="5428">
                        <c:v>3.2546200000000001E-12</c:v>
                      </c:pt>
                      <c:pt idx="5429">
                        <c:v>3.2546200000000001E-12</c:v>
                      </c:pt>
                      <c:pt idx="5430">
                        <c:v>3.45619E-12</c:v>
                      </c:pt>
                      <c:pt idx="5431">
                        <c:v>3.45619E-12</c:v>
                      </c:pt>
                      <c:pt idx="5432">
                        <c:v>6.4713699999999997E-12</c:v>
                      </c:pt>
                      <c:pt idx="5433">
                        <c:v>6.4713699999999997E-12</c:v>
                      </c:pt>
                      <c:pt idx="5434">
                        <c:v>3.0222099999999999E-12</c:v>
                      </c:pt>
                      <c:pt idx="5435">
                        <c:v>3.0222099999999999E-12</c:v>
                      </c:pt>
                      <c:pt idx="5436">
                        <c:v>3.5890600000000001E-12</c:v>
                      </c:pt>
                      <c:pt idx="5437">
                        <c:v>3.5890600000000001E-12</c:v>
                      </c:pt>
                      <c:pt idx="5438">
                        <c:v>2.9069700000000001E-12</c:v>
                      </c:pt>
                      <c:pt idx="5439">
                        <c:v>2.9069700000000001E-12</c:v>
                      </c:pt>
                      <c:pt idx="5440">
                        <c:v>4.3813999999999997E-11</c:v>
                      </c:pt>
                      <c:pt idx="5441">
                        <c:v>4.3813999999999997E-11</c:v>
                      </c:pt>
                      <c:pt idx="5442">
                        <c:v>2.6911199999999999E-12</c:v>
                      </c:pt>
                      <c:pt idx="5443">
                        <c:v>2.6911199999999999E-12</c:v>
                      </c:pt>
                      <c:pt idx="5444">
                        <c:v>3.1204699999999999E-12</c:v>
                      </c:pt>
                      <c:pt idx="5445">
                        <c:v>3.1204699999999999E-12</c:v>
                      </c:pt>
                      <c:pt idx="5446">
                        <c:v>3.9886600000000001E-12</c:v>
                      </c:pt>
                      <c:pt idx="5447">
                        <c:v>3.9886600000000001E-12</c:v>
                      </c:pt>
                      <c:pt idx="5448">
                        <c:v>2.4423799999999999E-12</c:v>
                      </c:pt>
                      <c:pt idx="5449">
                        <c:v>2.4423799999999999E-12</c:v>
                      </c:pt>
                      <c:pt idx="5450">
                        <c:v>4.8401399999999996E-12</c:v>
                      </c:pt>
                      <c:pt idx="5451">
                        <c:v>4.8401399999999996E-12</c:v>
                      </c:pt>
                      <c:pt idx="5452">
                        <c:v>2.8352999999999998E-12</c:v>
                      </c:pt>
                      <c:pt idx="5453">
                        <c:v>2.8352999999999998E-12</c:v>
                      </c:pt>
                      <c:pt idx="5454">
                        <c:v>3.6425799999999996E-12</c:v>
                      </c:pt>
                      <c:pt idx="5455">
                        <c:v>3.6425799999999996E-12</c:v>
                      </c:pt>
                      <c:pt idx="5456">
                        <c:v>2.96986E-12</c:v>
                      </c:pt>
                      <c:pt idx="5457">
                        <c:v>2.96986E-12</c:v>
                      </c:pt>
                      <c:pt idx="5458">
                        <c:v>3.0381799999999999E-12</c:v>
                      </c:pt>
                      <c:pt idx="5459">
                        <c:v>3.0381799999999999E-12</c:v>
                      </c:pt>
                      <c:pt idx="5460">
                        <c:v>2.8119000000000002E-12</c:v>
                      </c:pt>
                      <c:pt idx="5461">
                        <c:v>2.8119000000000002E-12</c:v>
                      </c:pt>
                      <c:pt idx="5462">
                        <c:v>2.7137199999999999E-12</c:v>
                      </c:pt>
                      <c:pt idx="5463">
                        <c:v>2.7137199999999999E-12</c:v>
                      </c:pt>
                      <c:pt idx="5464">
                        <c:v>2.8230199999999998E-12</c:v>
                      </c:pt>
                      <c:pt idx="5465">
                        <c:v>2.8230199999999998E-12</c:v>
                      </c:pt>
                      <c:pt idx="5466">
                        <c:v>6.3776900000000001E-12</c:v>
                      </c:pt>
                      <c:pt idx="5467">
                        <c:v>6.3776900000000001E-12</c:v>
                      </c:pt>
                      <c:pt idx="5468">
                        <c:v>4.1169300000000003E-12</c:v>
                      </c:pt>
                      <c:pt idx="5469">
                        <c:v>4.1169300000000003E-12</c:v>
                      </c:pt>
                      <c:pt idx="5470">
                        <c:v>2.82813E-12</c:v>
                      </c:pt>
                      <c:pt idx="5471">
                        <c:v>2.82813E-12</c:v>
                      </c:pt>
                      <c:pt idx="5472">
                        <c:v>3.5008300000000001E-12</c:v>
                      </c:pt>
                      <c:pt idx="5473">
                        <c:v>3.5008300000000001E-12</c:v>
                      </c:pt>
                      <c:pt idx="5474">
                        <c:v>3.7240200000000001E-12</c:v>
                      </c:pt>
                      <c:pt idx="5475">
                        <c:v>3.7240200000000001E-12</c:v>
                      </c:pt>
                      <c:pt idx="5476">
                        <c:v>2.80929E-12</c:v>
                      </c:pt>
                      <c:pt idx="5477">
                        <c:v>2.80929E-12</c:v>
                      </c:pt>
                      <c:pt idx="5478">
                        <c:v>2.8280199999999999E-12</c:v>
                      </c:pt>
                      <c:pt idx="5479">
                        <c:v>2.8280199999999999E-12</c:v>
                      </c:pt>
                      <c:pt idx="5480">
                        <c:v>3.1325399999999999E-12</c:v>
                      </c:pt>
                      <c:pt idx="5481">
                        <c:v>3.1325399999999999E-12</c:v>
                      </c:pt>
                      <c:pt idx="5482">
                        <c:v>5.6585099999999999E-12</c:v>
                      </c:pt>
                      <c:pt idx="5483">
                        <c:v>5.6585099999999999E-12</c:v>
                      </c:pt>
                      <c:pt idx="5484">
                        <c:v>3.0652900000000002E-12</c:v>
                      </c:pt>
                      <c:pt idx="5485">
                        <c:v>3.0652900000000002E-12</c:v>
                      </c:pt>
                      <c:pt idx="5486">
                        <c:v>2.6660399999999998E-12</c:v>
                      </c:pt>
                      <c:pt idx="5487">
                        <c:v>2.6660399999999998E-12</c:v>
                      </c:pt>
                      <c:pt idx="5488">
                        <c:v>2.50952E-12</c:v>
                      </c:pt>
                      <c:pt idx="5489">
                        <c:v>2.50952E-12</c:v>
                      </c:pt>
                      <c:pt idx="5490">
                        <c:v>2.8321599999999999E-12</c:v>
                      </c:pt>
                      <c:pt idx="5491">
                        <c:v>2.8321599999999999E-12</c:v>
                      </c:pt>
                      <c:pt idx="5492">
                        <c:v>3.2269900000000002E-12</c:v>
                      </c:pt>
                      <c:pt idx="5493">
                        <c:v>3.2269900000000002E-12</c:v>
                      </c:pt>
                      <c:pt idx="5494">
                        <c:v>3.0995699999999999E-12</c:v>
                      </c:pt>
                      <c:pt idx="5495">
                        <c:v>3.0995699999999999E-12</c:v>
                      </c:pt>
                      <c:pt idx="5496">
                        <c:v>3.3474800000000002E-12</c:v>
                      </c:pt>
                      <c:pt idx="5497">
                        <c:v>3.3474800000000002E-12</c:v>
                      </c:pt>
                      <c:pt idx="5498">
                        <c:v>3.2951200000000002E-12</c:v>
                      </c:pt>
                      <c:pt idx="5499">
                        <c:v>3.2951200000000002E-12</c:v>
                      </c:pt>
                      <c:pt idx="5500">
                        <c:v>3.0837399999999999E-12</c:v>
                      </c:pt>
                      <c:pt idx="5501">
                        <c:v>3.0837399999999999E-12</c:v>
                      </c:pt>
                      <c:pt idx="5502">
                        <c:v>5.1026600000000004E-12</c:v>
                      </c:pt>
                      <c:pt idx="5503">
                        <c:v>5.1026600000000004E-12</c:v>
                      </c:pt>
                      <c:pt idx="5504">
                        <c:v>2.8370700000000001E-12</c:v>
                      </c:pt>
                      <c:pt idx="5505">
                        <c:v>2.8370700000000001E-12</c:v>
                      </c:pt>
                      <c:pt idx="5506">
                        <c:v>5.8763699999999999E-12</c:v>
                      </c:pt>
                      <c:pt idx="5507">
                        <c:v>5.8763699999999999E-12</c:v>
                      </c:pt>
                      <c:pt idx="5508">
                        <c:v>1.9170400000000002E-11</c:v>
                      </c:pt>
                      <c:pt idx="5509">
                        <c:v>1.9170400000000002E-11</c:v>
                      </c:pt>
                      <c:pt idx="5510">
                        <c:v>3.06073E-12</c:v>
                      </c:pt>
                      <c:pt idx="5511">
                        <c:v>3.06073E-12</c:v>
                      </c:pt>
                      <c:pt idx="5512">
                        <c:v>3.32831E-12</c:v>
                      </c:pt>
                      <c:pt idx="5513">
                        <c:v>3.32831E-12</c:v>
                      </c:pt>
                      <c:pt idx="5514">
                        <c:v>3.0063300000000002E-12</c:v>
                      </c:pt>
                      <c:pt idx="5515">
                        <c:v>3.0063300000000002E-12</c:v>
                      </c:pt>
                      <c:pt idx="5516">
                        <c:v>2.82201E-12</c:v>
                      </c:pt>
                      <c:pt idx="5517">
                        <c:v>2.82201E-12</c:v>
                      </c:pt>
                      <c:pt idx="5518">
                        <c:v>4.8453E-12</c:v>
                      </c:pt>
                      <c:pt idx="5519">
                        <c:v>4.8453E-12</c:v>
                      </c:pt>
                      <c:pt idx="5520">
                        <c:v>2.5425700000000001E-12</c:v>
                      </c:pt>
                      <c:pt idx="5521">
                        <c:v>2.5425700000000001E-12</c:v>
                      </c:pt>
                      <c:pt idx="5522">
                        <c:v>4.1241700000000002E-12</c:v>
                      </c:pt>
                      <c:pt idx="5523">
                        <c:v>4.1241700000000002E-12</c:v>
                      </c:pt>
                      <c:pt idx="5524">
                        <c:v>2.7527099999999999E-12</c:v>
                      </c:pt>
                      <c:pt idx="5525">
                        <c:v>2.7527099999999999E-12</c:v>
                      </c:pt>
                      <c:pt idx="5526">
                        <c:v>2.81992E-12</c:v>
                      </c:pt>
                      <c:pt idx="5527">
                        <c:v>2.81992E-12</c:v>
                      </c:pt>
                      <c:pt idx="5528">
                        <c:v>3.6972399999999997E-12</c:v>
                      </c:pt>
                      <c:pt idx="5529">
                        <c:v>3.6972399999999997E-12</c:v>
                      </c:pt>
                      <c:pt idx="5530">
                        <c:v>2.6254700000000001E-12</c:v>
                      </c:pt>
                      <c:pt idx="5531">
                        <c:v>2.6254700000000001E-12</c:v>
                      </c:pt>
                      <c:pt idx="5532">
                        <c:v>3.2145499999999999E-12</c:v>
                      </c:pt>
                      <c:pt idx="5533">
                        <c:v>3.2145499999999999E-12</c:v>
                      </c:pt>
                      <c:pt idx="5534">
                        <c:v>2.5834700000000001E-12</c:v>
                      </c:pt>
                      <c:pt idx="5535">
                        <c:v>2.5834700000000001E-12</c:v>
                      </c:pt>
                      <c:pt idx="5536">
                        <c:v>2.5776600000000001E-12</c:v>
                      </c:pt>
                      <c:pt idx="5537">
                        <c:v>2.5776600000000001E-12</c:v>
                      </c:pt>
                      <c:pt idx="5538">
                        <c:v>3.2140600000000001E-12</c:v>
                      </c:pt>
                      <c:pt idx="5539">
                        <c:v>3.2140600000000001E-12</c:v>
                      </c:pt>
                      <c:pt idx="5540">
                        <c:v>3.83523E-12</c:v>
                      </c:pt>
                      <c:pt idx="5541">
                        <c:v>3.83523E-12</c:v>
                      </c:pt>
                      <c:pt idx="5542">
                        <c:v>3.2322900000000002E-12</c:v>
                      </c:pt>
                      <c:pt idx="5543">
                        <c:v>3.2322900000000002E-12</c:v>
                      </c:pt>
                      <c:pt idx="5544">
                        <c:v>3.2956300000000002E-12</c:v>
                      </c:pt>
                      <c:pt idx="5545">
                        <c:v>3.2956300000000002E-12</c:v>
                      </c:pt>
                      <c:pt idx="5546">
                        <c:v>3.2915699999999999E-12</c:v>
                      </c:pt>
                      <c:pt idx="5547">
                        <c:v>3.2915699999999999E-12</c:v>
                      </c:pt>
                      <c:pt idx="5548">
                        <c:v>4.50296E-12</c:v>
                      </c:pt>
                      <c:pt idx="5549">
                        <c:v>4.50296E-12</c:v>
                      </c:pt>
                      <c:pt idx="5550">
                        <c:v>2.9553799999999999E-12</c:v>
                      </c:pt>
                      <c:pt idx="5551">
                        <c:v>2.9553799999999999E-12</c:v>
                      </c:pt>
                      <c:pt idx="5552">
                        <c:v>2.9413E-12</c:v>
                      </c:pt>
                      <c:pt idx="5553">
                        <c:v>2.9413E-12</c:v>
                      </c:pt>
                      <c:pt idx="5554">
                        <c:v>2.7025200000000001E-12</c:v>
                      </c:pt>
                      <c:pt idx="5555">
                        <c:v>2.7025200000000001E-12</c:v>
                      </c:pt>
                      <c:pt idx="5556">
                        <c:v>3.1872899999999998E-12</c:v>
                      </c:pt>
                      <c:pt idx="5557">
                        <c:v>3.1872899999999998E-12</c:v>
                      </c:pt>
                      <c:pt idx="5558">
                        <c:v>1.6022800000000001E-11</c:v>
                      </c:pt>
                      <c:pt idx="5559">
                        <c:v>1.6022800000000001E-11</c:v>
                      </c:pt>
                      <c:pt idx="5560">
                        <c:v>3.3548799999999999E-12</c:v>
                      </c:pt>
                      <c:pt idx="5561">
                        <c:v>3.3548799999999999E-12</c:v>
                      </c:pt>
                      <c:pt idx="5562">
                        <c:v>3.0043E-12</c:v>
                      </c:pt>
                      <c:pt idx="5563">
                        <c:v>3.0043E-12</c:v>
                      </c:pt>
                      <c:pt idx="5564">
                        <c:v>2.2342699999999999E-12</c:v>
                      </c:pt>
                      <c:pt idx="5565">
                        <c:v>2.2342699999999999E-12</c:v>
                      </c:pt>
                      <c:pt idx="5566">
                        <c:v>2.0928499999999999E-12</c:v>
                      </c:pt>
                      <c:pt idx="5567">
                        <c:v>2.0928499999999999E-12</c:v>
                      </c:pt>
                      <c:pt idx="5568">
                        <c:v>3.7250199999999998E-12</c:v>
                      </c:pt>
                      <c:pt idx="5569">
                        <c:v>3.7250199999999998E-12</c:v>
                      </c:pt>
                      <c:pt idx="5570">
                        <c:v>3.28782E-12</c:v>
                      </c:pt>
                      <c:pt idx="5571">
                        <c:v>3.28782E-12</c:v>
                      </c:pt>
                      <c:pt idx="5572">
                        <c:v>3.1488899999999999E-12</c:v>
                      </c:pt>
                      <c:pt idx="5573">
                        <c:v>3.1488899999999999E-12</c:v>
                      </c:pt>
                      <c:pt idx="5574">
                        <c:v>2.3048E-12</c:v>
                      </c:pt>
                      <c:pt idx="5575">
                        <c:v>2.3048E-12</c:v>
                      </c:pt>
                      <c:pt idx="5576">
                        <c:v>2.6940599999999999E-12</c:v>
                      </c:pt>
                      <c:pt idx="5577">
                        <c:v>2.6940599999999999E-12</c:v>
                      </c:pt>
                      <c:pt idx="5578">
                        <c:v>3.00536E-12</c:v>
                      </c:pt>
                      <c:pt idx="5579">
                        <c:v>3.00536E-12</c:v>
                      </c:pt>
                      <c:pt idx="5580">
                        <c:v>2.2561400000000001E-12</c:v>
                      </c:pt>
                      <c:pt idx="5581">
                        <c:v>2.2561400000000001E-12</c:v>
                      </c:pt>
                      <c:pt idx="5582">
                        <c:v>3.1387200000000002E-12</c:v>
                      </c:pt>
                      <c:pt idx="5583">
                        <c:v>3.1387200000000002E-12</c:v>
                      </c:pt>
                      <c:pt idx="5584">
                        <c:v>3.4135299999999999E-12</c:v>
                      </c:pt>
                      <c:pt idx="5585">
                        <c:v>3.4135299999999999E-12</c:v>
                      </c:pt>
                      <c:pt idx="5586">
                        <c:v>2.87044E-12</c:v>
                      </c:pt>
                      <c:pt idx="5587">
                        <c:v>2.87044E-12</c:v>
                      </c:pt>
                      <c:pt idx="5588">
                        <c:v>2.5502099999999999E-12</c:v>
                      </c:pt>
                      <c:pt idx="5589">
                        <c:v>2.5502099999999999E-12</c:v>
                      </c:pt>
                      <c:pt idx="5590">
                        <c:v>3.3329499999999998E-12</c:v>
                      </c:pt>
                      <c:pt idx="5591">
                        <c:v>3.3329499999999998E-12</c:v>
                      </c:pt>
                      <c:pt idx="5592">
                        <c:v>3.00481E-12</c:v>
                      </c:pt>
                      <c:pt idx="5593">
                        <c:v>3.00481E-12</c:v>
                      </c:pt>
                      <c:pt idx="5594">
                        <c:v>3.0995999999999998E-12</c:v>
                      </c:pt>
                      <c:pt idx="5595">
                        <c:v>3.0995999999999998E-12</c:v>
                      </c:pt>
                      <c:pt idx="5596">
                        <c:v>3.1708799999999999E-12</c:v>
                      </c:pt>
                      <c:pt idx="5597">
                        <c:v>3.1708799999999999E-12</c:v>
                      </c:pt>
                      <c:pt idx="5598">
                        <c:v>2.7675899999999999E-12</c:v>
                      </c:pt>
                      <c:pt idx="5599">
                        <c:v>2.7675899999999999E-12</c:v>
                      </c:pt>
                      <c:pt idx="5600">
                        <c:v>3.1647899999999999E-12</c:v>
                      </c:pt>
                      <c:pt idx="5601">
                        <c:v>3.1647899999999999E-12</c:v>
                      </c:pt>
                      <c:pt idx="5602">
                        <c:v>3.0305899999999999E-12</c:v>
                      </c:pt>
                      <c:pt idx="5603">
                        <c:v>3.0305899999999999E-12</c:v>
                      </c:pt>
                      <c:pt idx="5604">
                        <c:v>3.7844900000000002E-12</c:v>
                      </c:pt>
                      <c:pt idx="5605">
                        <c:v>3.7844900000000002E-12</c:v>
                      </c:pt>
                      <c:pt idx="5606">
                        <c:v>2.87502E-12</c:v>
                      </c:pt>
                      <c:pt idx="5607">
                        <c:v>2.87502E-12</c:v>
                      </c:pt>
                      <c:pt idx="5608">
                        <c:v>2.9625100000000001E-12</c:v>
                      </c:pt>
                      <c:pt idx="5609">
                        <c:v>2.9625100000000001E-12</c:v>
                      </c:pt>
                      <c:pt idx="5610">
                        <c:v>3.7524800000000002E-12</c:v>
                      </c:pt>
                      <c:pt idx="5611">
                        <c:v>3.7524800000000002E-12</c:v>
                      </c:pt>
                      <c:pt idx="5612">
                        <c:v>3.6516199999999997E-12</c:v>
                      </c:pt>
                      <c:pt idx="5613">
                        <c:v>3.6516199999999997E-12</c:v>
                      </c:pt>
                      <c:pt idx="5614">
                        <c:v>2.8941200000000002E-12</c:v>
                      </c:pt>
                      <c:pt idx="5615">
                        <c:v>2.8941200000000002E-12</c:v>
                      </c:pt>
                      <c:pt idx="5616">
                        <c:v>2.56917E-12</c:v>
                      </c:pt>
                      <c:pt idx="5617">
                        <c:v>2.56917E-12</c:v>
                      </c:pt>
                      <c:pt idx="5618">
                        <c:v>2.81254E-12</c:v>
                      </c:pt>
                      <c:pt idx="5619">
                        <c:v>2.81254E-12</c:v>
                      </c:pt>
                      <c:pt idx="5620">
                        <c:v>2.9377600000000002E-12</c:v>
                      </c:pt>
                      <c:pt idx="5621">
                        <c:v>2.9377600000000002E-12</c:v>
                      </c:pt>
                      <c:pt idx="5622">
                        <c:v>3.21323E-12</c:v>
                      </c:pt>
                      <c:pt idx="5623">
                        <c:v>3.21323E-12</c:v>
                      </c:pt>
                      <c:pt idx="5624">
                        <c:v>3.0449899999999999E-12</c:v>
                      </c:pt>
                      <c:pt idx="5625">
                        <c:v>3.0449899999999999E-12</c:v>
                      </c:pt>
                      <c:pt idx="5626">
                        <c:v>3.3778100000000001E-12</c:v>
                      </c:pt>
                      <c:pt idx="5627">
                        <c:v>3.3778100000000001E-12</c:v>
                      </c:pt>
                      <c:pt idx="5628">
                        <c:v>2.8361599999999999E-12</c:v>
                      </c:pt>
                      <c:pt idx="5629">
                        <c:v>2.8361599999999999E-12</c:v>
                      </c:pt>
                      <c:pt idx="5630">
                        <c:v>5.3591600000000004E-12</c:v>
                      </c:pt>
                      <c:pt idx="5631">
                        <c:v>5.3591600000000004E-12</c:v>
                      </c:pt>
                      <c:pt idx="5632">
                        <c:v>3.8171E-12</c:v>
                      </c:pt>
                      <c:pt idx="5633">
                        <c:v>3.8171E-12</c:v>
                      </c:pt>
                      <c:pt idx="5634">
                        <c:v>2.4883399999999999E-12</c:v>
                      </c:pt>
                      <c:pt idx="5635">
                        <c:v>2.4883399999999999E-12</c:v>
                      </c:pt>
                      <c:pt idx="5636">
                        <c:v>3.1206999999999998E-12</c:v>
                      </c:pt>
                      <c:pt idx="5637">
                        <c:v>3.1206999999999998E-12</c:v>
                      </c:pt>
                      <c:pt idx="5638">
                        <c:v>2.94944E-12</c:v>
                      </c:pt>
                      <c:pt idx="5639">
                        <c:v>2.94944E-12</c:v>
                      </c:pt>
                      <c:pt idx="5640">
                        <c:v>1.04289E-11</c:v>
                      </c:pt>
                      <c:pt idx="5641">
                        <c:v>1.04289E-11</c:v>
                      </c:pt>
                      <c:pt idx="5642">
                        <c:v>3.0876699999999999E-12</c:v>
                      </c:pt>
                      <c:pt idx="5643">
                        <c:v>3.0876699999999999E-12</c:v>
                      </c:pt>
                      <c:pt idx="5644">
                        <c:v>3.74268E-12</c:v>
                      </c:pt>
                      <c:pt idx="5645">
                        <c:v>3.74268E-12</c:v>
                      </c:pt>
                      <c:pt idx="5646">
                        <c:v>2.5881200000000001E-12</c:v>
                      </c:pt>
                      <c:pt idx="5647">
                        <c:v>2.5881200000000001E-12</c:v>
                      </c:pt>
                      <c:pt idx="5648">
                        <c:v>3.6393600000000004E-12</c:v>
                      </c:pt>
                      <c:pt idx="5649">
                        <c:v>3.6393600000000004E-12</c:v>
                      </c:pt>
                      <c:pt idx="5650">
                        <c:v>2.26584E-12</c:v>
                      </c:pt>
                      <c:pt idx="5651">
                        <c:v>2.26584E-12</c:v>
                      </c:pt>
                      <c:pt idx="5652">
                        <c:v>4.1216300000000001E-12</c:v>
                      </c:pt>
                      <c:pt idx="5653">
                        <c:v>4.1216300000000001E-12</c:v>
                      </c:pt>
                      <c:pt idx="5654">
                        <c:v>3.0449100000000002E-12</c:v>
                      </c:pt>
                      <c:pt idx="5655">
                        <c:v>3.0449100000000002E-12</c:v>
                      </c:pt>
                      <c:pt idx="5656">
                        <c:v>2.98169E-12</c:v>
                      </c:pt>
                      <c:pt idx="5657">
                        <c:v>2.98169E-12</c:v>
                      </c:pt>
                      <c:pt idx="5658">
                        <c:v>3.86628E-12</c:v>
                      </c:pt>
                      <c:pt idx="5659">
                        <c:v>3.86628E-12</c:v>
                      </c:pt>
                      <c:pt idx="5660">
                        <c:v>3.8485900000000003E-12</c:v>
                      </c:pt>
                      <c:pt idx="5661">
                        <c:v>3.8485900000000003E-12</c:v>
                      </c:pt>
                      <c:pt idx="5662">
                        <c:v>2.0030000000000001E-11</c:v>
                      </c:pt>
                      <c:pt idx="5663">
                        <c:v>2.0030000000000001E-11</c:v>
                      </c:pt>
                      <c:pt idx="5664">
                        <c:v>2.60638E-12</c:v>
                      </c:pt>
                      <c:pt idx="5665">
                        <c:v>2.60638E-12</c:v>
                      </c:pt>
                      <c:pt idx="5666">
                        <c:v>3.0462400000000002E-12</c:v>
                      </c:pt>
                      <c:pt idx="5667">
                        <c:v>3.0462400000000002E-12</c:v>
                      </c:pt>
                      <c:pt idx="5668">
                        <c:v>9.7986199999999993E-12</c:v>
                      </c:pt>
                      <c:pt idx="5669">
                        <c:v>9.7986199999999993E-12</c:v>
                      </c:pt>
                      <c:pt idx="5670">
                        <c:v>3.00861E-12</c:v>
                      </c:pt>
                      <c:pt idx="5671">
                        <c:v>3.00861E-12</c:v>
                      </c:pt>
                      <c:pt idx="5672">
                        <c:v>2.2924600000000001E-12</c:v>
                      </c:pt>
                      <c:pt idx="5673">
                        <c:v>2.2924600000000001E-12</c:v>
                      </c:pt>
                      <c:pt idx="5674">
                        <c:v>7.1535800000000003E-12</c:v>
                      </c:pt>
                      <c:pt idx="5675">
                        <c:v>7.1535800000000003E-12</c:v>
                      </c:pt>
                      <c:pt idx="5676">
                        <c:v>2.4624099999999998E-12</c:v>
                      </c:pt>
                      <c:pt idx="5677">
                        <c:v>2.4624099999999998E-12</c:v>
                      </c:pt>
                      <c:pt idx="5678">
                        <c:v>2.6213399999999998E-12</c:v>
                      </c:pt>
                      <c:pt idx="5679">
                        <c:v>2.6213399999999998E-12</c:v>
                      </c:pt>
                      <c:pt idx="5680">
                        <c:v>2.4670200000000001E-12</c:v>
                      </c:pt>
                      <c:pt idx="5681">
                        <c:v>2.4670200000000001E-12</c:v>
                      </c:pt>
                      <c:pt idx="5682">
                        <c:v>2.6732599999999999E-12</c:v>
                      </c:pt>
                      <c:pt idx="5683">
                        <c:v>2.6732599999999999E-12</c:v>
                      </c:pt>
                      <c:pt idx="5684">
                        <c:v>2.1341500000000002E-12</c:v>
                      </c:pt>
                      <c:pt idx="5685">
                        <c:v>2.1341500000000002E-12</c:v>
                      </c:pt>
                      <c:pt idx="5686">
                        <c:v>3.6992299999999998E-12</c:v>
                      </c:pt>
                      <c:pt idx="5687">
                        <c:v>3.6992299999999998E-12</c:v>
                      </c:pt>
                      <c:pt idx="5688">
                        <c:v>2.5177700000000001E-12</c:v>
                      </c:pt>
                      <c:pt idx="5689">
                        <c:v>2.5177700000000001E-12</c:v>
                      </c:pt>
                      <c:pt idx="5690">
                        <c:v>3.3045699999999999E-12</c:v>
                      </c:pt>
                      <c:pt idx="5691">
                        <c:v>3.3045699999999999E-12</c:v>
                      </c:pt>
                      <c:pt idx="5692">
                        <c:v>2.64762E-12</c:v>
                      </c:pt>
                      <c:pt idx="5693">
                        <c:v>2.64762E-12</c:v>
                      </c:pt>
                      <c:pt idx="5694">
                        <c:v>2.45466E-12</c:v>
                      </c:pt>
                      <c:pt idx="5695">
                        <c:v>2.45466E-12</c:v>
                      </c:pt>
                      <c:pt idx="5696">
                        <c:v>3.1133499999999999E-12</c:v>
                      </c:pt>
                      <c:pt idx="5697">
                        <c:v>3.1133499999999999E-12</c:v>
                      </c:pt>
                      <c:pt idx="5698">
                        <c:v>3.26952E-12</c:v>
                      </c:pt>
                      <c:pt idx="5699">
                        <c:v>3.26952E-12</c:v>
                      </c:pt>
                      <c:pt idx="5700">
                        <c:v>3.0624800000000001E-12</c:v>
                      </c:pt>
                      <c:pt idx="5701">
                        <c:v>3.0624800000000001E-12</c:v>
                      </c:pt>
                      <c:pt idx="5702">
                        <c:v>3.4611299999999998E-12</c:v>
                      </c:pt>
                      <c:pt idx="5703">
                        <c:v>3.4611299999999998E-12</c:v>
                      </c:pt>
                      <c:pt idx="5704">
                        <c:v>3.7371099999999996E-12</c:v>
                      </c:pt>
                      <c:pt idx="5705">
                        <c:v>3.7371099999999996E-12</c:v>
                      </c:pt>
                      <c:pt idx="5706">
                        <c:v>3.5972499999999998E-12</c:v>
                      </c:pt>
                      <c:pt idx="5707">
                        <c:v>3.5972499999999998E-12</c:v>
                      </c:pt>
                      <c:pt idx="5708">
                        <c:v>3.31104E-12</c:v>
                      </c:pt>
                      <c:pt idx="5709">
                        <c:v>3.31104E-12</c:v>
                      </c:pt>
                      <c:pt idx="5710">
                        <c:v>3.6491699999999999E-12</c:v>
                      </c:pt>
                      <c:pt idx="5711">
                        <c:v>3.6491699999999999E-12</c:v>
                      </c:pt>
                      <c:pt idx="5712">
                        <c:v>2.98296E-12</c:v>
                      </c:pt>
                      <c:pt idx="5713">
                        <c:v>2.98296E-12</c:v>
                      </c:pt>
                      <c:pt idx="5714">
                        <c:v>3.1500799999999998E-12</c:v>
                      </c:pt>
                      <c:pt idx="5715">
                        <c:v>3.1500799999999998E-12</c:v>
                      </c:pt>
                      <c:pt idx="5716">
                        <c:v>2.5488799999999999E-12</c:v>
                      </c:pt>
                      <c:pt idx="5717">
                        <c:v>2.5488799999999999E-12</c:v>
                      </c:pt>
                      <c:pt idx="5718">
                        <c:v>3.4591700000000001E-12</c:v>
                      </c:pt>
                      <c:pt idx="5719">
                        <c:v>3.4591700000000001E-12</c:v>
                      </c:pt>
                      <c:pt idx="5720">
                        <c:v>3.5374999999999998E-12</c:v>
                      </c:pt>
                      <c:pt idx="5721">
                        <c:v>3.5374999999999998E-12</c:v>
                      </c:pt>
                      <c:pt idx="5722">
                        <c:v>3.1851099999999999E-12</c:v>
                      </c:pt>
                      <c:pt idx="5723">
                        <c:v>3.1851099999999999E-12</c:v>
                      </c:pt>
                      <c:pt idx="5724">
                        <c:v>2.7373400000000001E-12</c:v>
                      </c:pt>
                      <c:pt idx="5725">
                        <c:v>2.7373400000000001E-12</c:v>
                      </c:pt>
                      <c:pt idx="5726">
                        <c:v>3.6758899999999996E-12</c:v>
                      </c:pt>
                      <c:pt idx="5727">
                        <c:v>3.6758899999999996E-12</c:v>
                      </c:pt>
                      <c:pt idx="5728">
                        <c:v>3.0536300000000002E-12</c:v>
                      </c:pt>
                      <c:pt idx="5729">
                        <c:v>3.0536300000000002E-12</c:v>
                      </c:pt>
                      <c:pt idx="5730">
                        <c:v>3.00358E-12</c:v>
                      </c:pt>
                      <c:pt idx="5731">
                        <c:v>3.00358E-12</c:v>
                      </c:pt>
                      <c:pt idx="5732">
                        <c:v>9.1909199999999999E-11</c:v>
                      </c:pt>
                      <c:pt idx="5733">
                        <c:v>9.1909199999999999E-11</c:v>
                      </c:pt>
                      <c:pt idx="5734">
                        <c:v>2.4255499999999999E-12</c:v>
                      </c:pt>
                      <c:pt idx="5735">
                        <c:v>2.4255499999999999E-12</c:v>
                      </c:pt>
                      <c:pt idx="5736">
                        <c:v>2.9069800000000002E-12</c:v>
                      </c:pt>
                      <c:pt idx="5737">
                        <c:v>2.9069800000000002E-12</c:v>
                      </c:pt>
                      <c:pt idx="5738">
                        <c:v>3.2999700000000001E-12</c:v>
                      </c:pt>
                      <c:pt idx="5739">
                        <c:v>3.2999700000000001E-12</c:v>
                      </c:pt>
                      <c:pt idx="5740">
                        <c:v>3.4743200000000001E-12</c:v>
                      </c:pt>
                      <c:pt idx="5741">
                        <c:v>3.4743200000000001E-12</c:v>
                      </c:pt>
                      <c:pt idx="5742">
                        <c:v>3.1372E-12</c:v>
                      </c:pt>
                      <c:pt idx="5743">
                        <c:v>3.1372E-12</c:v>
                      </c:pt>
                      <c:pt idx="5744">
                        <c:v>1.51405E-11</c:v>
                      </c:pt>
                      <c:pt idx="5745">
                        <c:v>1.51405E-11</c:v>
                      </c:pt>
                      <c:pt idx="5746">
                        <c:v>2.8716400000000001E-12</c:v>
                      </c:pt>
                      <c:pt idx="5747">
                        <c:v>2.8716400000000001E-12</c:v>
                      </c:pt>
                      <c:pt idx="5748">
                        <c:v>3.0130600000000001E-12</c:v>
                      </c:pt>
                      <c:pt idx="5749">
                        <c:v>3.0130600000000001E-12</c:v>
                      </c:pt>
                      <c:pt idx="5750">
                        <c:v>3.3502199999999998E-12</c:v>
                      </c:pt>
                      <c:pt idx="5751">
                        <c:v>3.3502199999999998E-12</c:v>
                      </c:pt>
                      <c:pt idx="5752">
                        <c:v>3.0037099999999999E-12</c:v>
                      </c:pt>
                      <c:pt idx="5753">
                        <c:v>3.0037099999999999E-12</c:v>
                      </c:pt>
                      <c:pt idx="5754">
                        <c:v>2.5478700000000001E-12</c:v>
                      </c:pt>
                      <c:pt idx="5755">
                        <c:v>2.5478700000000001E-12</c:v>
                      </c:pt>
                      <c:pt idx="5756">
                        <c:v>2.3534E-12</c:v>
                      </c:pt>
                      <c:pt idx="5757">
                        <c:v>2.3534E-12</c:v>
                      </c:pt>
                      <c:pt idx="5758">
                        <c:v>3.24743E-12</c:v>
                      </c:pt>
                      <c:pt idx="5759">
                        <c:v>3.24743E-12</c:v>
                      </c:pt>
                      <c:pt idx="5760">
                        <c:v>2.9417600000000002E-12</c:v>
                      </c:pt>
                      <c:pt idx="5761">
                        <c:v>2.9417600000000002E-12</c:v>
                      </c:pt>
                      <c:pt idx="5762">
                        <c:v>3.7774500000000002E-12</c:v>
                      </c:pt>
                      <c:pt idx="5763">
                        <c:v>3.7774500000000002E-12</c:v>
                      </c:pt>
                      <c:pt idx="5764">
                        <c:v>1.15136E-11</c:v>
                      </c:pt>
                      <c:pt idx="5765">
                        <c:v>1.15136E-11</c:v>
                      </c:pt>
                      <c:pt idx="5766">
                        <c:v>3.0483200000000001E-12</c:v>
                      </c:pt>
                      <c:pt idx="5767">
                        <c:v>3.0483200000000001E-12</c:v>
                      </c:pt>
                      <c:pt idx="5768">
                        <c:v>3.5122900000000002E-12</c:v>
                      </c:pt>
                      <c:pt idx="5769">
                        <c:v>3.5122900000000002E-12</c:v>
                      </c:pt>
                      <c:pt idx="5770">
                        <c:v>2.7947399999999999E-12</c:v>
                      </c:pt>
                      <c:pt idx="5771">
                        <c:v>2.7947399999999999E-12</c:v>
                      </c:pt>
                      <c:pt idx="5772">
                        <c:v>2.58736E-12</c:v>
                      </c:pt>
                      <c:pt idx="5773">
                        <c:v>2.58736E-12</c:v>
                      </c:pt>
                      <c:pt idx="5774">
                        <c:v>3.6604999999999996E-12</c:v>
                      </c:pt>
                      <c:pt idx="5775">
                        <c:v>3.6604999999999996E-12</c:v>
                      </c:pt>
                      <c:pt idx="5776">
                        <c:v>3.1610500000000001E-12</c:v>
                      </c:pt>
                      <c:pt idx="5777">
                        <c:v>3.1610500000000001E-12</c:v>
                      </c:pt>
                      <c:pt idx="5778">
                        <c:v>2.64307E-12</c:v>
                      </c:pt>
                      <c:pt idx="5779">
                        <c:v>2.64307E-12</c:v>
                      </c:pt>
                      <c:pt idx="5780">
                        <c:v>2.4738399999999999E-12</c:v>
                      </c:pt>
                      <c:pt idx="5781">
                        <c:v>2.4738399999999999E-12</c:v>
                      </c:pt>
                      <c:pt idx="5782">
                        <c:v>2.12617E-12</c:v>
                      </c:pt>
                      <c:pt idx="5783">
                        <c:v>2.12617E-12</c:v>
                      </c:pt>
                      <c:pt idx="5784">
                        <c:v>4.6600200000000002E-12</c:v>
                      </c:pt>
                      <c:pt idx="5785">
                        <c:v>4.6600200000000002E-12</c:v>
                      </c:pt>
                      <c:pt idx="5786">
                        <c:v>2.7612E-12</c:v>
                      </c:pt>
                      <c:pt idx="5787">
                        <c:v>2.7612E-12</c:v>
                      </c:pt>
                      <c:pt idx="5788">
                        <c:v>2.97495E-12</c:v>
                      </c:pt>
                      <c:pt idx="5789">
                        <c:v>2.97495E-12</c:v>
                      </c:pt>
                      <c:pt idx="5790">
                        <c:v>2.97841E-12</c:v>
                      </c:pt>
                      <c:pt idx="5791">
                        <c:v>2.97841E-12</c:v>
                      </c:pt>
                      <c:pt idx="5792">
                        <c:v>2.5904599999999998E-12</c:v>
                      </c:pt>
                      <c:pt idx="5793">
                        <c:v>2.5904599999999998E-12</c:v>
                      </c:pt>
                      <c:pt idx="5794">
                        <c:v>2.3339899999999998E-12</c:v>
                      </c:pt>
                      <c:pt idx="5795">
                        <c:v>2.3339899999999998E-12</c:v>
                      </c:pt>
                      <c:pt idx="5796">
                        <c:v>2.7938499999999999E-12</c:v>
                      </c:pt>
                      <c:pt idx="5797">
                        <c:v>2.7938499999999999E-12</c:v>
                      </c:pt>
                      <c:pt idx="5798">
                        <c:v>3.7245299999999997E-12</c:v>
                      </c:pt>
                      <c:pt idx="5799">
                        <c:v>3.7245299999999997E-12</c:v>
                      </c:pt>
                      <c:pt idx="5800">
                        <c:v>3.9214200000000001E-12</c:v>
                      </c:pt>
                      <c:pt idx="5801">
                        <c:v>3.9214200000000001E-12</c:v>
                      </c:pt>
                      <c:pt idx="5802">
                        <c:v>2.35343E-12</c:v>
                      </c:pt>
                      <c:pt idx="5803">
                        <c:v>2.35343E-12</c:v>
                      </c:pt>
                      <c:pt idx="5804">
                        <c:v>2.71777E-12</c:v>
                      </c:pt>
                      <c:pt idx="5805">
                        <c:v>2.71777E-12</c:v>
                      </c:pt>
                      <c:pt idx="5806">
                        <c:v>2.9525699999999998E-12</c:v>
                      </c:pt>
                      <c:pt idx="5807">
                        <c:v>2.9525699999999998E-12</c:v>
                      </c:pt>
                      <c:pt idx="5808">
                        <c:v>2.4811199999999998E-12</c:v>
                      </c:pt>
                      <c:pt idx="5809">
                        <c:v>2.4811199999999998E-12</c:v>
                      </c:pt>
                      <c:pt idx="5810">
                        <c:v>3.2941299999999998E-12</c:v>
                      </c:pt>
                      <c:pt idx="5811">
                        <c:v>3.2941299999999998E-12</c:v>
                      </c:pt>
                      <c:pt idx="5812">
                        <c:v>2.4042000000000002E-12</c:v>
                      </c:pt>
                      <c:pt idx="5813">
                        <c:v>2.4042000000000002E-12</c:v>
                      </c:pt>
                      <c:pt idx="5814">
                        <c:v>2.7320799999999998E-12</c:v>
                      </c:pt>
                      <c:pt idx="5815">
                        <c:v>2.7320799999999998E-12</c:v>
                      </c:pt>
                      <c:pt idx="5816">
                        <c:v>3.6452699999999999E-12</c:v>
                      </c:pt>
                      <c:pt idx="5817">
                        <c:v>3.6452699999999999E-12</c:v>
                      </c:pt>
                      <c:pt idx="5818">
                        <c:v>2.6805000000000001E-12</c:v>
                      </c:pt>
                      <c:pt idx="5819">
                        <c:v>2.6805000000000001E-12</c:v>
                      </c:pt>
                      <c:pt idx="5820">
                        <c:v>4.0963599999999997E-12</c:v>
                      </c:pt>
                      <c:pt idx="5821">
                        <c:v>4.0963599999999997E-12</c:v>
                      </c:pt>
                      <c:pt idx="5822">
                        <c:v>3.2843700000000001E-12</c:v>
                      </c:pt>
                      <c:pt idx="5823">
                        <c:v>3.2843700000000001E-12</c:v>
                      </c:pt>
                      <c:pt idx="5824">
                        <c:v>5.5532600000000001E-12</c:v>
                      </c:pt>
                      <c:pt idx="5825">
                        <c:v>5.5532600000000001E-12</c:v>
                      </c:pt>
                      <c:pt idx="5826">
                        <c:v>2.8390800000000001E-12</c:v>
                      </c:pt>
                      <c:pt idx="5827">
                        <c:v>2.8390800000000001E-12</c:v>
                      </c:pt>
                      <c:pt idx="5828">
                        <c:v>2.62748E-12</c:v>
                      </c:pt>
                      <c:pt idx="5829">
                        <c:v>2.62748E-12</c:v>
                      </c:pt>
                      <c:pt idx="5830">
                        <c:v>2.5779000000000002E-12</c:v>
                      </c:pt>
                      <c:pt idx="5831">
                        <c:v>2.5779000000000002E-12</c:v>
                      </c:pt>
                      <c:pt idx="5832">
                        <c:v>2.3859300000000001E-12</c:v>
                      </c:pt>
                      <c:pt idx="5833">
                        <c:v>2.3859300000000001E-12</c:v>
                      </c:pt>
                      <c:pt idx="5834">
                        <c:v>3.8610099999999999E-12</c:v>
                      </c:pt>
                      <c:pt idx="5835">
                        <c:v>3.8610099999999999E-12</c:v>
                      </c:pt>
                      <c:pt idx="5836">
                        <c:v>3.2546900000000001E-12</c:v>
                      </c:pt>
                      <c:pt idx="5837">
                        <c:v>3.2546900000000001E-12</c:v>
                      </c:pt>
                      <c:pt idx="5838">
                        <c:v>3.2173700000000001E-12</c:v>
                      </c:pt>
                      <c:pt idx="5839">
                        <c:v>3.2173700000000001E-12</c:v>
                      </c:pt>
                      <c:pt idx="5840">
                        <c:v>2.1658900000000002E-12</c:v>
                      </c:pt>
                      <c:pt idx="5841">
                        <c:v>2.1658900000000002E-12</c:v>
                      </c:pt>
                      <c:pt idx="5842">
                        <c:v>3.6146899999999998E-12</c:v>
                      </c:pt>
                      <c:pt idx="5843">
                        <c:v>3.6146899999999998E-12</c:v>
                      </c:pt>
                      <c:pt idx="5844">
                        <c:v>3.4299000000000002E-12</c:v>
                      </c:pt>
                      <c:pt idx="5845">
                        <c:v>3.4299000000000002E-12</c:v>
                      </c:pt>
                      <c:pt idx="5846">
                        <c:v>3.40468E-12</c:v>
                      </c:pt>
                      <c:pt idx="5847">
                        <c:v>3.40468E-12</c:v>
                      </c:pt>
                      <c:pt idx="5848">
                        <c:v>2.3053999999999998E-12</c:v>
                      </c:pt>
                      <c:pt idx="5849">
                        <c:v>2.3053999999999998E-12</c:v>
                      </c:pt>
                      <c:pt idx="5850">
                        <c:v>2.7065900000000001E-12</c:v>
                      </c:pt>
                      <c:pt idx="5851">
                        <c:v>2.7065900000000001E-12</c:v>
                      </c:pt>
                      <c:pt idx="5852">
                        <c:v>3.2721700000000002E-12</c:v>
                      </c:pt>
                      <c:pt idx="5853">
                        <c:v>3.2721700000000002E-12</c:v>
                      </c:pt>
                      <c:pt idx="5854">
                        <c:v>2.89335E-12</c:v>
                      </c:pt>
                      <c:pt idx="5855">
                        <c:v>2.89335E-12</c:v>
                      </c:pt>
                      <c:pt idx="5856">
                        <c:v>3.2490199999999998E-12</c:v>
                      </c:pt>
                      <c:pt idx="5857">
                        <c:v>3.2490199999999998E-12</c:v>
                      </c:pt>
                      <c:pt idx="5858">
                        <c:v>2.5644900000000001E-12</c:v>
                      </c:pt>
                      <c:pt idx="5859">
                        <c:v>2.5644900000000001E-12</c:v>
                      </c:pt>
                      <c:pt idx="5860">
                        <c:v>2.5897399999999998E-12</c:v>
                      </c:pt>
                      <c:pt idx="5861">
                        <c:v>2.5897399999999998E-12</c:v>
                      </c:pt>
                      <c:pt idx="5862">
                        <c:v>3.2151999999999999E-12</c:v>
                      </c:pt>
                      <c:pt idx="5863">
                        <c:v>3.2151999999999999E-12</c:v>
                      </c:pt>
                      <c:pt idx="5864">
                        <c:v>3.3789499999999999E-12</c:v>
                      </c:pt>
                      <c:pt idx="5865">
                        <c:v>3.3789499999999999E-12</c:v>
                      </c:pt>
                      <c:pt idx="5866">
                        <c:v>8.2120100000000003E-11</c:v>
                      </c:pt>
                      <c:pt idx="5867">
                        <c:v>8.2120100000000003E-11</c:v>
                      </c:pt>
                      <c:pt idx="5868">
                        <c:v>3.21456E-12</c:v>
                      </c:pt>
                      <c:pt idx="5869">
                        <c:v>3.21456E-12</c:v>
                      </c:pt>
                      <c:pt idx="5870">
                        <c:v>3.2937400000000001E-12</c:v>
                      </c:pt>
                      <c:pt idx="5871">
                        <c:v>3.2937400000000001E-12</c:v>
                      </c:pt>
                      <c:pt idx="5872">
                        <c:v>2.9514499999999999E-12</c:v>
                      </c:pt>
                      <c:pt idx="5873">
                        <c:v>2.9514499999999999E-12</c:v>
                      </c:pt>
                      <c:pt idx="5874">
                        <c:v>5.5614200000000003E-12</c:v>
                      </c:pt>
                      <c:pt idx="5875">
                        <c:v>5.5614200000000003E-12</c:v>
                      </c:pt>
                      <c:pt idx="5876">
                        <c:v>2.64352E-12</c:v>
                      </c:pt>
                      <c:pt idx="5877">
                        <c:v>2.64352E-12</c:v>
                      </c:pt>
                      <c:pt idx="5878">
                        <c:v>2.3400799999999999E-12</c:v>
                      </c:pt>
                      <c:pt idx="5879">
                        <c:v>2.3400799999999999E-12</c:v>
                      </c:pt>
                      <c:pt idx="5880">
                        <c:v>3.42192E-12</c:v>
                      </c:pt>
                      <c:pt idx="5881">
                        <c:v>3.42192E-12</c:v>
                      </c:pt>
                      <c:pt idx="5882">
                        <c:v>2.7422399999999998E-12</c:v>
                      </c:pt>
                      <c:pt idx="5883">
                        <c:v>2.7422399999999998E-12</c:v>
                      </c:pt>
                      <c:pt idx="5884">
                        <c:v>2.61014E-12</c:v>
                      </c:pt>
                      <c:pt idx="5885">
                        <c:v>2.61014E-12</c:v>
                      </c:pt>
                      <c:pt idx="5886">
                        <c:v>4.97362E-12</c:v>
                      </c:pt>
                      <c:pt idx="5887">
                        <c:v>4.97362E-12</c:v>
                      </c:pt>
                      <c:pt idx="5888">
                        <c:v>3.5661999999999999E-12</c:v>
                      </c:pt>
                      <c:pt idx="5889">
                        <c:v>3.5661999999999999E-12</c:v>
                      </c:pt>
                      <c:pt idx="5890">
                        <c:v>2.9032800000000001E-12</c:v>
                      </c:pt>
                      <c:pt idx="5891">
                        <c:v>2.9032800000000001E-12</c:v>
                      </c:pt>
                      <c:pt idx="5892">
                        <c:v>2.4147799999999999E-12</c:v>
                      </c:pt>
                      <c:pt idx="5893">
                        <c:v>2.4147799999999999E-12</c:v>
                      </c:pt>
                      <c:pt idx="5894">
                        <c:v>2.12569E-12</c:v>
                      </c:pt>
                      <c:pt idx="5895">
                        <c:v>2.12569E-12</c:v>
                      </c:pt>
                      <c:pt idx="5896">
                        <c:v>2.3971999999999999E-12</c:v>
                      </c:pt>
                      <c:pt idx="5897">
                        <c:v>2.3971999999999999E-12</c:v>
                      </c:pt>
                      <c:pt idx="5898">
                        <c:v>3.7106E-12</c:v>
                      </c:pt>
                      <c:pt idx="5899">
                        <c:v>3.7106E-12</c:v>
                      </c:pt>
                      <c:pt idx="5900">
                        <c:v>2.8322500000000002E-12</c:v>
                      </c:pt>
                      <c:pt idx="5901">
                        <c:v>2.8322500000000002E-12</c:v>
                      </c:pt>
                      <c:pt idx="5902">
                        <c:v>2.7271200000000002E-12</c:v>
                      </c:pt>
                      <c:pt idx="5903">
                        <c:v>2.7271200000000002E-12</c:v>
                      </c:pt>
                      <c:pt idx="5904">
                        <c:v>2.78244E-12</c:v>
                      </c:pt>
                      <c:pt idx="5905">
                        <c:v>2.78244E-12</c:v>
                      </c:pt>
                      <c:pt idx="5906">
                        <c:v>1.5667899999999999E-11</c:v>
                      </c:pt>
                      <c:pt idx="5907">
                        <c:v>1.5667899999999999E-11</c:v>
                      </c:pt>
                      <c:pt idx="5908">
                        <c:v>3.1314399999999998E-12</c:v>
                      </c:pt>
                      <c:pt idx="5909">
                        <c:v>3.1314399999999998E-12</c:v>
                      </c:pt>
                      <c:pt idx="5910">
                        <c:v>3.03244E-12</c:v>
                      </c:pt>
                      <c:pt idx="5911">
                        <c:v>3.03244E-12</c:v>
                      </c:pt>
                      <c:pt idx="5912">
                        <c:v>2.5724699999999998E-12</c:v>
                      </c:pt>
                      <c:pt idx="5913">
                        <c:v>2.5724699999999998E-12</c:v>
                      </c:pt>
                      <c:pt idx="5914">
                        <c:v>2.70272E-12</c:v>
                      </c:pt>
                      <c:pt idx="5915">
                        <c:v>2.70272E-12</c:v>
                      </c:pt>
                      <c:pt idx="5916">
                        <c:v>1.4039E-11</c:v>
                      </c:pt>
                      <c:pt idx="5917">
                        <c:v>1.4039E-11</c:v>
                      </c:pt>
                      <c:pt idx="5918">
                        <c:v>1.26774E-11</c:v>
                      </c:pt>
                      <c:pt idx="5919">
                        <c:v>1.26774E-11</c:v>
                      </c:pt>
                      <c:pt idx="5920">
                        <c:v>2.4813800000000001E-12</c:v>
                      </c:pt>
                      <c:pt idx="5921">
                        <c:v>2.4813800000000001E-12</c:v>
                      </c:pt>
                      <c:pt idx="5922">
                        <c:v>2.6844399999999998E-12</c:v>
                      </c:pt>
                      <c:pt idx="5923">
                        <c:v>2.6844399999999998E-12</c:v>
                      </c:pt>
                      <c:pt idx="5924">
                        <c:v>3.1244299999999998E-12</c:v>
                      </c:pt>
                      <c:pt idx="5925">
                        <c:v>3.1244299999999998E-12</c:v>
                      </c:pt>
                      <c:pt idx="5926">
                        <c:v>3.6531199999999997E-12</c:v>
                      </c:pt>
                      <c:pt idx="5927">
                        <c:v>3.6531199999999997E-12</c:v>
                      </c:pt>
                      <c:pt idx="5928">
                        <c:v>3.1452599999999999E-12</c:v>
                      </c:pt>
                      <c:pt idx="5929">
                        <c:v>3.1452599999999999E-12</c:v>
                      </c:pt>
                      <c:pt idx="5930">
                        <c:v>2.9801600000000001E-12</c:v>
                      </c:pt>
                      <c:pt idx="5931">
                        <c:v>2.9801600000000001E-12</c:v>
                      </c:pt>
                      <c:pt idx="5932">
                        <c:v>2.9609599999999999E-12</c:v>
                      </c:pt>
                      <c:pt idx="5933">
                        <c:v>2.9609599999999999E-12</c:v>
                      </c:pt>
                      <c:pt idx="5934">
                        <c:v>2.50873E-12</c:v>
                      </c:pt>
                      <c:pt idx="5935">
                        <c:v>2.50873E-12</c:v>
                      </c:pt>
                      <c:pt idx="5936">
                        <c:v>5.1322499999999999E-11</c:v>
                      </c:pt>
                      <c:pt idx="5937">
                        <c:v>5.1322499999999999E-11</c:v>
                      </c:pt>
                      <c:pt idx="5938">
                        <c:v>3.1823900000000001E-12</c:v>
                      </c:pt>
                      <c:pt idx="5939">
                        <c:v>3.1823900000000001E-12</c:v>
                      </c:pt>
                      <c:pt idx="5940">
                        <c:v>3.8128800000000002E-12</c:v>
                      </c:pt>
                      <c:pt idx="5941">
                        <c:v>3.8128800000000002E-12</c:v>
                      </c:pt>
                      <c:pt idx="5942">
                        <c:v>2.9330400000000002E-12</c:v>
                      </c:pt>
                      <c:pt idx="5943">
                        <c:v>2.9330400000000002E-12</c:v>
                      </c:pt>
                      <c:pt idx="5944">
                        <c:v>2.61103E-12</c:v>
                      </c:pt>
                      <c:pt idx="5945">
                        <c:v>2.61103E-12</c:v>
                      </c:pt>
                      <c:pt idx="5946">
                        <c:v>2.4713000000000002E-12</c:v>
                      </c:pt>
                      <c:pt idx="5947">
                        <c:v>2.4713000000000002E-12</c:v>
                      </c:pt>
                      <c:pt idx="5948">
                        <c:v>3.58916E-12</c:v>
                      </c:pt>
                      <c:pt idx="5949">
                        <c:v>3.58916E-12</c:v>
                      </c:pt>
                      <c:pt idx="5950">
                        <c:v>2.6129500000000001E-12</c:v>
                      </c:pt>
                      <c:pt idx="5951">
                        <c:v>2.6129500000000001E-12</c:v>
                      </c:pt>
                      <c:pt idx="5952">
                        <c:v>2.66828E-12</c:v>
                      </c:pt>
                      <c:pt idx="5953">
                        <c:v>2.66828E-12</c:v>
                      </c:pt>
                      <c:pt idx="5954">
                        <c:v>2.9264000000000001E-12</c:v>
                      </c:pt>
                      <c:pt idx="5955">
                        <c:v>2.9264000000000001E-12</c:v>
                      </c:pt>
                      <c:pt idx="5956">
                        <c:v>4.33592E-12</c:v>
                      </c:pt>
                      <c:pt idx="5957">
                        <c:v>4.33592E-12</c:v>
                      </c:pt>
                      <c:pt idx="5958">
                        <c:v>2.8623899999999999E-12</c:v>
                      </c:pt>
                      <c:pt idx="5959">
                        <c:v>2.8623899999999999E-12</c:v>
                      </c:pt>
                      <c:pt idx="5960">
                        <c:v>3.1221099999999999E-12</c:v>
                      </c:pt>
                      <c:pt idx="5961">
                        <c:v>3.1221099999999999E-12</c:v>
                      </c:pt>
                      <c:pt idx="5962">
                        <c:v>3.7951399999999999E-12</c:v>
                      </c:pt>
                      <c:pt idx="5963">
                        <c:v>3.7951399999999999E-12</c:v>
                      </c:pt>
                      <c:pt idx="5964">
                        <c:v>5.05803E-12</c:v>
                      </c:pt>
                      <c:pt idx="5965">
                        <c:v>5.05803E-12</c:v>
                      </c:pt>
                      <c:pt idx="5966">
                        <c:v>2.9298900000000002E-12</c:v>
                      </c:pt>
                      <c:pt idx="5967">
                        <c:v>2.9298900000000002E-12</c:v>
                      </c:pt>
                      <c:pt idx="5968">
                        <c:v>2.6973600000000001E-12</c:v>
                      </c:pt>
                      <c:pt idx="5969">
                        <c:v>2.6973600000000001E-12</c:v>
                      </c:pt>
                      <c:pt idx="5970">
                        <c:v>2.59362E-12</c:v>
                      </c:pt>
                      <c:pt idx="5971">
                        <c:v>2.59362E-12</c:v>
                      </c:pt>
                      <c:pt idx="5972">
                        <c:v>3.0094400000000001E-12</c:v>
                      </c:pt>
                      <c:pt idx="5973">
                        <c:v>3.0094400000000001E-12</c:v>
                      </c:pt>
                      <c:pt idx="5974">
                        <c:v>2.7001700000000002E-12</c:v>
                      </c:pt>
                      <c:pt idx="5975">
                        <c:v>2.7001700000000002E-12</c:v>
                      </c:pt>
                      <c:pt idx="5976">
                        <c:v>2.8554799999999999E-12</c:v>
                      </c:pt>
                      <c:pt idx="5977">
                        <c:v>2.8554799999999999E-12</c:v>
                      </c:pt>
                      <c:pt idx="5978">
                        <c:v>5.7139099999999998E-12</c:v>
                      </c:pt>
                      <c:pt idx="5979">
                        <c:v>5.7139099999999998E-12</c:v>
                      </c:pt>
                      <c:pt idx="5980">
                        <c:v>2.62484E-12</c:v>
                      </c:pt>
                      <c:pt idx="5981">
                        <c:v>2.62484E-12</c:v>
                      </c:pt>
                      <c:pt idx="5982">
                        <c:v>2.1801999999999999E-12</c:v>
                      </c:pt>
                      <c:pt idx="5983">
                        <c:v>2.1801999999999999E-12</c:v>
                      </c:pt>
                      <c:pt idx="5984">
                        <c:v>2.6325200000000002E-12</c:v>
                      </c:pt>
                      <c:pt idx="5985">
                        <c:v>2.6325200000000002E-12</c:v>
                      </c:pt>
                      <c:pt idx="5986">
                        <c:v>3.0059500000000001E-12</c:v>
                      </c:pt>
                      <c:pt idx="5987">
                        <c:v>3.0059500000000001E-12</c:v>
                      </c:pt>
                      <c:pt idx="5988">
                        <c:v>2.6281700000000001E-12</c:v>
                      </c:pt>
                      <c:pt idx="5989">
                        <c:v>2.6281700000000001E-12</c:v>
                      </c:pt>
                      <c:pt idx="5990">
                        <c:v>2.7766799999999998E-12</c:v>
                      </c:pt>
                      <c:pt idx="5991">
                        <c:v>2.7766799999999998E-12</c:v>
                      </c:pt>
                      <c:pt idx="5992">
                        <c:v>2.7414899999999999E-12</c:v>
                      </c:pt>
                      <c:pt idx="5993">
                        <c:v>2.7414899999999999E-12</c:v>
                      </c:pt>
                      <c:pt idx="5994">
                        <c:v>2.4384799999999999E-12</c:v>
                      </c:pt>
                      <c:pt idx="5995">
                        <c:v>2.4384799999999999E-12</c:v>
                      </c:pt>
                      <c:pt idx="5996">
                        <c:v>3.0122400000000001E-12</c:v>
                      </c:pt>
                      <c:pt idx="5997">
                        <c:v>3.0122400000000001E-12</c:v>
                      </c:pt>
                      <c:pt idx="5998">
                        <c:v>3.2947199999999999E-12</c:v>
                      </c:pt>
                      <c:pt idx="5999">
                        <c:v>3.2947199999999999E-12</c:v>
                      </c:pt>
                      <c:pt idx="6000">
                        <c:v>2.8842399999999998E-12</c:v>
                      </c:pt>
                      <c:pt idx="6001">
                        <c:v>2.8842399999999998E-12</c:v>
                      </c:pt>
                      <c:pt idx="6002">
                        <c:v>2.0829800000000001E-12</c:v>
                      </c:pt>
                      <c:pt idx="6003">
                        <c:v>2.0829800000000001E-12</c:v>
                      </c:pt>
                      <c:pt idx="6004">
                        <c:v>2.7937799999999998E-12</c:v>
                      </c:pt>
                      <c:pt idx="6005">
                        <c:v>2.7937799999999998E-12</c:v>
                      </c:pt>
                      <c:pt idx="6006">
                        <c:v>4.09091E-12</c:v>
                      </c:pt>
                      <c:pt idx="6007">
                        <c:v>4.09091E-12</c:v>
                      </c:pt>
                      <c:pt idx="6008">
                        <c:v>3.2058800000000001E-12</c:v>
                      </c:pt>
                      <c:pt idx="6009">
                        <c:v>3.2058800000000001E-12</c:v>
                      </c:pt>
                      <c:pt idx="6010">
                        <c:v>3.19688E-12</c:v>
                      </c:pt>
                      <c:pt idx="6011">
                        <c:v>3.19688E-12</c:v>
                      </c:pt>
                      <c:pt idx="6012">
                        <c:v>2.7992E-12</c:v>
                      </c:pt>
                      <c:pt idx="6013">
                        <c:v>2.7992E-12</c:v>
                      </c:pt>
                      <c:pt idx="6014">
                        <c:v>2.6666999999999999E-12</c:v>
                      </c:pt>
                      <c:pt idx="6015">
                        <c:v>2.6666999999999999E-12</c:v>
                      </c:pt>
                      <c:pt idx="6016">
                        <c:v>2.58774E-12</c:v>
                      </c:pt>
                      <c:pt idx="6017">
                        <c:v>2.58774E-12</c:v>
                      </c:pt>
                      <c:pt idx="6018">
                        <c:v>2.9264700000000002E-12</c:v>
                      </c:pt>
                      <c:pt idx="6019">
                        <c:v>2.9264700000000002E-12</c:v>
                      </c:pt>
                      <c:pt idx="6020">
                        <c:v>2.5330900000000001E-12</c:v>
                      </c:pt>
                      <c:pt idx="6021">
                        <c:v>2.5330900000000001E-12</c:v>
                      </c:pt>
                      <c:pt idx="6022">
                        <c:v>3.4701299999999999E-12</c:v>
                      </c:pt>
                      <c:pt idx="6023">
                        <c:v>3.4701299999999999E-12</c:v>
                      </c:pt>
                      <c:pt idx="6024">
                        <c:v>2.6208200000000001E-12</c:v>
                      </c:pt>
                      <c:pt idx="6025">
                        <c:v>2.6208200000000001E-12</c:v>
                      </c:pt>
                      <c:pt idx="6026">
                        <c:v>5.60722E-12</c:v>
                      </c:pt>
                      <c:pt idx="6027">
                        <c:v>5.60722E-12</c:v>
                      </c:pt>
                      <c:pt idx="6028">
                        <c:v>2.84882E-12</c:v>
                      </c:pt>
                      <c:pt idx="6029">
                        <c:v>2.84882E-12</c:v>
                      </c:pt>
                      <c:pt idx="6030">
                        <c:v>2.1103800000000001E-12</c:v>
                      </c:pt>
                      <c:pt idx="6031">
                        <c:v>2.1103800000000001E-12</c:v>
                      </c:pt>
                      <c:pt idx="6032">
                        <c:v>3.1957600000000001E-12</c:v>
                      </c:pt>
                      <c:pt idx="6033">
                        <c:v>3.1957600000000001E-12</c:v>
                      </c:pt>
                      <c:pt idx="6034">
                        <c:v>2.4676199999999999E-12</c:v>
                      </c:pt>
                      <c:pt idx="6035">
                        <c:v>2.4676199999999999E-12</c:v>
                      </c:pt>
                      <c:pt idx="6036">
                        <c:v>2.68377E-12</c:v>
                      </c:pt>
                      <c:pt idx="6037">
                        <c:v>2.68377E-12</c:v>
                      </c:pt>
                      <c:pt idx="6038">
                        <c:v>3.31337E-12</c:v>
                      </c:pt>
                      <c:pt idx="6039">
                        <c:v>3.31337E-12</c:v>
                      </c:pt>
                      <c:pt idx="6040">
                        <c:v>2.40675E-12</c:v>
                      </c:pt>
                      <c:pt idx="6041">
                        <c:v>2.40675E-12</c:v>
                      </c:pt>
                      <c:pt idx="6042">
                        <c:v>2.1342800000000001E-12</c:v>
                      </c:pt>
                      <c:pt idx="6043">
                        <c:v>2.1342800000000001E-12</c:v>
                      </c:pt>
                      <c:pt idx="6044">
                        <c:v>2.9825699999999999E-12</c:v>
                      </c:pt>
                      <c:pt idx="6045">
                        <c:v>2.9825699999999999E-12</c:v>
                      </c:pt>
                      <c:pt idx="6046">
                        <c:v>2.82211E-12</c:v>
                      </c:pt>
                      <c:pt idx="6047">
                        <c:v>2.82211E-12</c:v>
                      </c:pt>
                      <c:pt idx="6048">
                        <c:v>6.0971399999999996E-12</c:v>
                      </c:pt>
                      <c:pt idx="6049">
                        <c:v>6.0971399999999996E-12</c:v>
                      </c:pt>
                      <c:pt idx="6050">
                        <c:v>2.5958500000000001E-12</c:v>
                      </c:pt>
                      <c:pt idx="6051">
                        <c:v>2.5958500000000001E-12</c:v>
                      </c:pt>
                      <c:pt idx="6052">
                        <c:v>3.0072800000000001E-12</c:v>
                      </c:pt>
                      <c:pt idx="6053">
                        <c:v>3.0072800000000001E-12</c:v>
                      </c:pt>
                      <c:pt idx="6054">
                        <c:v>7.6667899999999995E-12</c:v>
                      </c:pt>
                      <c:pt idx="6055">
                        <c:v>7.6667899999999995E-12</c:v>
                      </c:pt>
                      <c:pt idx="6056">
                        <c:v>2.9188899999999999E-12</c:v>
                      </c:pt>
                      <c:pt idx="6057">
                        <c:v>2.9188899999999999E-12</c:v>
                      </c:pt>
                      <c:pt idx="6058">
                        <c:v>2.65296E-12</c:v>
                      </c:pt>
                      <c:pt idx="6059">
                        <c:v>2.65296E-12</c:v>
                      </c:pt>
                      <c:pt idx="6060">
                        <c:v>2.6112100000000001E-12</c:v>
                      </c:pt>
                      <c:pt idx="6061">
                        <c:v>2.6112100000000001E-12</c:v>
                      </c:pt>
                      <c:pt idx="6062">
                        <c:v>3.14657E-12</c:v>
                      </c:pt>
                      <c:pt idx="6063">
                        <c:v>3.14657E-12</c:v>
                      </c:pt>
                      <c:pt idx="6064">
                        <c:v>2.0540299999999999E-12</c:v>
                      </c:pt>
                      <c:pt idx="6065">
                        <c:v>2.0540299999999999E-12</c:v>
                      </c:pt>
                      <c:pt idx="6066">
                        <c:v>2.9012799999999999E-12</c:v>
                      </c:pt>
                      <c:pt idx="6067">
                        <c:v>2.9012799999999999E-12</c:v>
                      </c:pt>
                      <c:pt idx="6068">
                        <c:v>1.12374E-11</c:v>
                      </c:pt>
                      <c:pt idx="6069">
                        <c:v>1.12374E-11</c:v>
                      </c:pt>
                      <c:pt idx="6070">
                        <c:v>2.7341600000000001E-12</c:v>
                      </c:pt>
                      <c:pt idx="6071">
                        <c:v>2.7341600000000001E-12</c:v>
                      </c:pt>
                      <c:pt idx="6072">
                        <c:v>2.6332000000000001E-12</c:v>
                      </c:pt>
                      <c:pt idx="6073">
                        <c:v>2.6332000000000001E-12</c:v>
                      </c:pt>
                      <c:pt idx="6074">
                        <c:v>3.0839900000000001E-12</c:v>
                      </c:pt>
                      <c:pt idx="6075">
                        <c:v>3.0839900000000001E-12</c:v>
                      </c:pt>
                      <c:pt idx="6076">
                        <c:v>2.8460300000000001E-12</c:v>
                      </c:pt>
                      <c:pt idx="6077">
                        <c:v>2.8460300000000001E-12</c:v>
                      </c:pt>
                      <c:pt idx="6078">
                        <c:v>1.9697299999999999E-12</c:v>
                      </c:pt>
                      <c:pt idx="6079">
                        <c:v>1.9697299999999999E-12</c:v>
                      </c:pt>
                      <c:pt idx="6080">
                        <c:v>2.6203899999999999E-12</c:v>
                      </c:pt>
                      <c:pt idx="6081">
                        <c:v>2.6203899999999999E-12</c:v>
                      </c:pt>
                      <c:pt idx="6082">
                        <c:v>2.3119999999999998E-12</c:v>
                      </c:pt>
                      <c:pt idx="6083">
                        <c:v>2.3119999999999998E-12</c:v>
                      </c:pt>
                      <c:pt idx="6084">
                        <c:v>3.1622100000000001E-12</c:v>
                      </c:pt>
                      <c:pt idx="6085">
                        <c:v>3.1622100000000001E-12</c:v>
                      </c:pt>
                      <c:pt idx="6086">
                        <c:v>3.41053E-12</c:v>
                      </c:pt>
                      <c:pt idx="6087">
                        <c:v>3.41053E-12</c:v>
                      </c:pt>
                      <c:pt idx="6088">
                        <c:v>3.25013E-12</c:v>
                      </c:pt>
                      <c:pt idx="6089">
                        <c:v>3.25013E-12</c:v>
                      </c:pt>
                      <c:pt idx="6090">
                        <c:v>3.1542100000000001E-12</c:v>
                      </c:pt>
                      <c:pt idx="6091">
                        <c:v>3.1542100000000001E-12</c:v>
                      </c:pt>
                      <c:pt idx="6092">
                        <c:v>2.6472600000000002E-12</c:v>
                      </c:pt>
                      <c:pt idx="6093">
                        <c:v>2.6472600000000002E-12</c:v>
                      </c:pt>
                      <c:pt idx="6094">
                        <c:v>4.1968999999999996E-12</c:v>
                      </c:pt>
                      <c:pt idx="6095">
                        <c:v>4.1968999999999996E-12</c:v>
                      </c:pt>
                      <c:pt idx="6096">
                        <c:v>2.3126199999999999E-12</c:v>
                      </c:pt>
                      <c:pt idx="6097">
                        <c:v>2.3126199999999999E-12</c:v>
                      </c:pt>
                      <c:pt idx="6098">
                        <c:v>2.4484599999999998E-12</c:v>
                      </c:pt>
                      <c:pt idx="6099">
                        <c:v>2.4484599999999998E-12</c:v>
                      </c:pt>
                      <c:pt idx="6100">
                        <c:v>2.2119699999999999E-12</c:v>
                      </c:pt>
                      <c:pt idx="6101">
                        <c:v>2.2119699999999999E-12</c:v>
                      </c:pt>
                      <c:pt idx="6102">
                        <c:v>2.94862E-12</c:v>
                      </c:pt>
                      <c:pt idx="6103">
                        <c:v>2.94862E-12</c:v>
                      </c:pt>
                      <c:pt idx="6104">
                        <c:v>2.7996500000000001E-12</c:v>
                      </c:pt>
                      <c:pt idx="6105">
                        <c:v>2.7996500000000001E-12</c:v>
                      </c:pt>
                      <c:pt idx="6106">
                        <c:v>1.6697700000000001E-11</c:v>
                      </c:pt>
                      <c:pt idx="6107">
                        <c:v>1.6697700000000001E-11</c:v>
                      </c:pt>
                      <c:pt idx="6108">
                        <c:v>2.3709699999999999E-12</c:v>
                      </c:pt>
                      <c:pt idx="6109">
                        <c:v>2.3709699999999999E-12</c:v>
                      </c:pt>
                      <c:pt idx="6110">
                        <c:v>2.9253199999999999E-12</c:v>
                      </c:pt>
                      <c:pt idx="6111">
                        <c:v>2.9253199999999999E-12</c:v>
                      </c:pt>
                      <c:pt idx="6112">
                        <c:v>2.67228E-12</c:v>
                      </c:pt>
                      <c:pt idx="6113">
                        <c:v>2.67228E-12</c:v>
                      </c:pt>
                      <c:pt idx="6114">
                        <c:v>3.1510399999999999E-12</c:v>
                      </c:pt>
                      <c:pt idx="6115">
                        <c:v>3.1510399999999999E-12</c:v>
                      </c:pt>
                      <c:pt idx="6116">
                        <c:v>2.4839200000000002E-12</c:v>
                      </c:pt>
                      <c:pt idx="6117">
                        <c:v>2.4839200000000002E-12</c:v>
                      </c:pt>
                      <c:pt idx="6118">
                        <c:v>6.8921500000000003E-12</c:v>
                      </c:pt>
                      <c:pt idx="6119">
                        <c:v>6.8921500000000003E-12</c:v>
                      </c:pt>
                      <c:pt idx="6120">
                        <c:v>2.4585000000000001E-12</c:v>
                      </c:pt>
                      <c:pt idx="6121">
                        <c:v>2.4585000000000001E-12</c:v>
                      </c:pt>
                      <c:pt idx="6122">
                        <c:v>2.8334100000000001E-12</c:v>
                      </c:pt>
                      <c:pt idx="6123">
                        <c:v>2.8334100000000001E-12</c:v>
                      </c:pt>
                      <c:pt idx="6124">
                        <c:v>3.6103100000000002E-12</c:v>
                      </c:pt>
                      <c:pt idx="6125">
                        <c:v>3.6103100000000002E-12</c:v>
                      </c:pt>
                      <c:pt idx="6126">
                        <c:v>2.1745000000000001E-12</c:v>
                      </c:pt>
                      <c:pt idx="6127">
                        <c:v>2.1745000000000001E-12</c:v>
                      </c:pt>
                      <c:pt idx="6128">
                        <c:v>2.4366299999999999E-12</c:v>
                      </c:pt>
                      <c:pt idx="6129">
                        <c:v>2.4366299999999999E-12</c:v>
                      </c:pt>
                      <c:pt idx="6130">
                        <c:v>3.0105099999999999E-12</c:v>
                      </c:pt>
                      <c:pt idx="6131">
                        <c:v>3.0105099999999999E-12</c:v>
                      </c:pt>
                      <c:pt idx="6132">
                        <c:v>3.3059999999999998E-12</c:v>
                      </c:pt>
                      <c:pt idx="6133">
                        <c:v>3.3059999999999998E-12</c:v>
                      </c:pt>
                      <c:pt idx="6134">
                        <c:v>2.97417E-12</c:v>
                      </c:pt>
                      <c:pt idx="6135">
                        <c:v>2.97417E-12</c:v>
                      </c:pt>
                      <c:pt idx="6136">
                        <c:v>2.7068499999999999E-12</c:v>
                      </c:pt>
                      <c:pt idx="6137">
                        <c:v>2.7068499999999999E-12</c:v>
                      </c:pt>
                      <c:pt idx="6138">
                        <c:v>6.0503799999999999E-12</c:v>
                      </c:pt>
                      <c:pt idx="6139">
                        <c:v>6.0503799999999999E-12</c:v>
                      </c:pt>
                      <c:pt idx="6140">
                        <c:v>6.8133199999999999E-12</c:v>
                      </c:pt>
                      <c:pt idx="6141">
                        <c:v>6.8133199999999999E-12</c:v>
                      </c:pt>
                      <c:pt idx="6142">
                        <c:v>3.5003200000000002E-12</c:v>
                      </c:pt>
                      <c:pt idx="6143">
                        <c:v>3.5003200000000002E-12</c:v>
                      </c:pt>
                      <c:pt idx="6144">
                        <c:v>3.1491599999999999E-12</c:v>
                      </c:pt>
                      <c:pt idx="6145">
                        <c:v>3.1491599999999999E-12</c:v>
                      </c:pt>
                      <c:pt idx="6146">
                        <c:v>2.9232500000000001E-12</c:v>
                      </c:pt>
                      <c:pt idx="6147">
                        <c:v>2.9232500000000001E-12</c:v>
                      </c:pt>
                      <c:pt idx="6148">
                        <c:v>2.2957500000000002E-12</c:v>
                      </c:pt>
                      <c:pt idx="6149">
                        <c:v>2.2957500000000002E-12</c:v>
                      </c:pt>
                      <c:pt idx="6150">
                        <c:v>2.44204E-12</c:v>
                      </c:pt>
                      <c:pt idx="6151">
                        <c:v>2.44204E-12</c:v>
                      </c:pt>
                      <c:pt idx="6152">
                        <c:v>1.7202E-11</c:v>
                      </c:pt>
                      <c:pt idx="6153">
                        <c:v>1.7202E-11</c:v>
                      </c:pt>
                      <c:pt idx="6154">
                        <c:v>3.6549599999999996E-12</c:v>
                      </c:pt>
                      <c:pt idx="6155">
                        <c:v>3.6549599999999996E-12</c:v>
                      </c:pt>
                      <c:pt idx="6156">
                        <c:v>2.5174499999999999E-12</c:v>
                      </c:pt>
                      <c:pt idx="6157">
                        <c:v>2.5174499999999999E-12</c:v>
                      </c:pt>
                      <c:pt idx="6158">
                        <c:v>2.0857900000000001E-12</c:v>
                      </c:pt>
                      <c:pt idx="6159">
                        <c:v>2.0857900000000001E-12</c:v>
                      </c:pt>
                      <c:pt idx="6160">
                        <c:v>2.1279399999999999E-12</c:v>
                      </c:pt>
                      <c:pt idx="6161">
                        <c:v>2.1279399999999999E-12</c:v>
                      </c:pt>
                      <c:pt idx="6162">
                        <c:v>2.0372300000000002E-12</c:v>
                      </c:pt>
                      <c:pt idx="6163">
                        <c:v>2.0372300000000002E-12</c:v>
                      </c:pt>
                      <c:pt idx="6164">
                        <c:v>2.4364E-12</c:v>
                      </c:pt>
                      <c:pt idx="6165">
                        <c:v>2.4364E-12</c:v>
                      </c:pt>
                      <c:pt idx="6166">
                        <c:v>2.57125E-12</c:v>
                      </c:pt>
                      <c:pt idx="6167">
                        <c:v>2.57125E-12</c:v>
                      </c:pt>
                      <c:pt idx="6168">
                        <c:v>2.4707999999999999E-12</c:v>
                      </c:pt>
                      <c:pt idx="6169">
                        <c:v>2.4707999999999999E-12</c:v>
                      </c:pt>
                      <c:pt idx="6170">
                        <c:v>2.3348300000000001E-12</c:v>
                      </c:pt>
                      <c:pt idx="6171">
                        <c:v>2.3348300000000001E-12</c:v>
                      </c:pt>
                      <c:pt idx="6172">
                        <c:v>2.7396799999999999E-12</c:v>
                      </c:pt>
                      <c:pt idx="6173">
                        <c:v>2.7396799999999999E-12</c:v>
                      </c:pt>
                      <c:pt idx="6174">
                        <c:v>2.8793499999999998E-12</c:v>
                      </c:pt>
                      <c:pt idx="6175">
                        <c:v>2.8793499999999998E-12</c:v>
                      </c:pt>
                      <c:pt idx="6176">
                        <c:v>1.16775E-11</c:v>
                      </c:pt>
                      <c:pt idx="6177">
                        <c:v>1.16775E-11</c:v>
                      </c:pt>
                      <c:pt idx="6178">
                        <c:v>2.5453899999999999E-12</c:v>
                      </c:pt>
                      <c:pt idx="6179">
                        <c:v>2.5453899999999999E-12</c:v>
                      </c:pt>
                      <c:pt idx="6180">
                        <c:v>2.7740400000000002E-12</c:v>
                      </c:pt>
                      <c:pt idx="6181">
                        <c:v>2.7740400000000002E-12</c:v>
                      </c:pt>
                      <c:pt idx="6182">
                        <c:v>2.5580799999999999E-12</c:v>
                      </c:pt>
                      <c:pt idx="6183">
                        <c:v>2.5580799999999999E-12</c:v>
                      </c:pt>
                      <c:pt idx="6184">
                        <c:v>2.4156900000000002E-12</c:v>
                      </c:pt>
                      <c:pt idx="6185">
                        <c:v>2.4156900000000002E-12</c:v>
                      </c:pt>
                      <c:pt idx="6186">
                        <c:v>2.1939000000000002E-12</c:v>
                      </c:pt>
                      <c:pt idx="6187">
                        <c:v>2.1939000000000002E-12</c:v>
                      </c:pt>
                      <c:pt idx="6188">
                        <c:v>2.8579600000000001E-12</c:v>
                      </c:pt>
                      <c:pt idx="6189">
                        <c:v>2.8579600000000001E-12</c:v>
                      </c:pt>
                      <c:pt idx="6190">
                        <c:v>3.50793E-12</c:v>
                      </c:pt>
                      <c:pt idx="6191">
                        <c:v>3.50793E-12</c:v>
                      </c:pt>
                      <c:pt idx="6192">
                        <c:v>2.3010599999999999E-12</c:v>
                      </c:pt>
                      <c:pt idx="6193">
                        <c:v>2.3010599999999999E-12</c:v>
                      </c:pt>
                      <c:pt idx="6194">
                        <c:v>3.1028700000000001E-12</c:v>
                      </c:pt>
                      <c:pt idx="6195">
                        <c:v>3.1028700000000001E-12</c:v>
                      </c:pt>
                      <c:pt idx="6196">
                        <c:v>2.1394899999999998E-12</c:v>
                      </c:pt>
                      <c:pt idx="6197">
                        <c:v>2.1394899999999998E-12</c:v>
                      </c:pt>
                      <c:pt idx="6198">
                        <c:v>2.52915E-12</c:v>
                      </c:pt>
                      <c:pt idx="6199">
                        <c:v>2.52915E-12</c:v>
                      </c:pt>
                      <c:pt idx="6200">
                        <c:v>1.1245299999999999E-11</c:v>
                      </c:pt>
                      <c:pt idx="6201">
                        <c:v>1.1245299999999999E-11</c:v>
                      </c:pt>
                      <c:pt idx="6202">
                        <c:v>2.1542999999999998E-12</c:v>
                      </c:pt>
                      <c:pt idx="6203">
                        <c:v>2.1542999999999998E-12</c:v>
                      </c:pt>
                      <c:pt idx="6204">
                        <c:v>2.3921200000000001E-11</c:v>
                      </c:pt>
                      <c:pt idx="6205">
                        <c:v>2.3921200000000001E-11</c:v>
                      </c:pt>
                      <c:pt idx="6206">
                        <c:v>2.3669100000000001E-12</c:v>
                      </c:pt>
                      <c:pt idx="6207">
                        <c:v>2.3669100000000001E-12</c:v>
                      </c:pt>
                      <c:pt idx="6208">
                        <c:v>2.3909300000000002E-12</c:v>
                      </c:pt>
                      <c:pt idx="6209">
                        <c:v>2.3909300000000002E-12</c:v>
                      </c:pt>
                      <c:pt idx="6210">
                        <c:v>3.12807E-12</c:v>
                      </c:pt>
                      <c:pt idx="6211">
                        <c:v>3.12807E-12</c:v>
                      </c:pt>
                      <c:pt idx="6212">
                        <c:v>2.4549100000000001E-12</c:v>
                      </c:pt>
                      <c:pt idx="6213">
                        <c:v>2.4549100000000001E-12</c:v>
                      </c:pt>
                      <c:pt idx="6214">
                        <c:v>2.4123700000000002E-12</c:v>
                      </c:pt>
                      <c:pt idx="6215">
                        <c:v>2.4123700000000002E-12</c:v>
                      </c:pt>
                      <c:pt idx="6216">
                        <c:v>2.31663E-12</c:v>
                      </c:pt>
                      <c:pt idx="6217">
                        <c:v>2.31663E-12</c:v>
                      </c:pt>
                      <c:pt idx="6218">
                        <c:v>2.1268000000000002E-12</c:v>
                      </c:pt>
                      <c:pt idx="6219">
                        <c:v>2.1268000000000002E-12</c:v>
                      </c:pt>
                      <c:pt idx="6220">
                        <c:v>2.45453E-12</c:v>
                      </c:pt>
                      <c:pt idx="6221">
                        <c:v>2.45453E-12</c:v>
                      </c:pt>
                      <c:pt idx="6222">
                        <c:v>2.7785800000000001E-12</c:v>
                      </c:pt>
                      <c:pt idx="6223">
                        <c:v>2.7785800000000001E-12</c:v>
                      </c:pt>
                      <c:pt idx="6224">
                        <c:v>3.2655700000000002E-12</c:v>
                      </c:pt>
                      <c:pt idx="6225">
                        <c:v>3.2655700000000002E-12</c:v>
                      </c:pt>
                      <c:pt idx="6226">
                        <c:v>1.9905000000000001E-12</c:v>
                      </c:pt>
                      <c:pt idx="6227">
                        <c:v>1.9905000000000001E-12</c:v>
                      </c:pt>
                      <c:pt idx="6228">
                        <c:v>2.9301600000000001E-12</c:v>
                      </c:pt>
                      <c:pt idx="6229">
                        <c:v>2.9301600000000001E-12</c:v>
                      </c:pt>
                      <c:pt idx="6230">
                        <c:v>2.22408E-12</c:v>
                      </c:pt>
                      <c:pt idx="6231">
                        <c:v>2.22408E-12</c:v>
                      </c:pt>
                      <c:pt idx="6232">
                        <c:v>2.7437799999999998E-12</c:v>
                      </c:pt>
                      <c:pt idx="6233">
                        <c:v>2.7437799999999998E-12</c:v>
                      </c:pt>
                      <c:pt idx="6234">
                        <c:v>2.64075E-12</c:v>
                      </c:pt>
                      <c:pt idx="6235">
                        <c:v>2.64075E-12</c:v>
                      </c:pt>
                      <c:pt idx="6236">
                        <c:v>3.38833E-12</c:v>
                      </c:pt>
                      <c:pt idx="6237">
                        <c:v>3.38833E-12</c:v>
                      </c:pt>
                      <c:pt idx="6238">
                        <c:v>2.8996200000000001E-12</c:v>
                      </c:pt>
                      <c:pt idx="6239">
                        <c:v>2.8996200000000001E-12</c:v>
                      </c:pt>
                      <c:pt idx="6240">
                        <c:v>2.4425000000000001E-12</c:v>
                      </c:pt>
                      <c:pt idx="6241">
                        <c:v>2.4425000000000001E-12</c:v>
                      </c:pt>
                      <c:pt idx="6242">
                        <c:v>2.2314299999999999E-12</c:v>
                      </c:pt>
                      <c:pt idx="6243">
                        <c:v>2.2314299999999999E-12</c:v>
                      </c:pt>
                      <c:pt idx="6244">
                        <c:v>3.003E-12</c:v>
                      </c:pt>
                      <c:pt idx="6245">
                        <c:v>3.003E-12</c:v>
                      </c:pt>
                      <c:pt idx="6246">
                        <c:v>3.03128E-12</c:v>
                      </c:pt>
                      <c:pt idx="6247">
                        <c:v>3.03128E-12</c:v>
                      </c:pt>
                      <c:pt idx="6248">
                        <c:v>2.78528E-12</c:v>
                      </c:pt>
                      <c:pt idx="6249">
                        <c:v>2.78528E-12</c:v>
                      </c:pt>
                      <c:pt idx="6250">
                        <c:v>3.4655000000000001E-12</c:v>
                      </c:pt>
                      <c:pt idx="6251">
                        <c:v>3.4655000000000001E-12</c:v>
                      </c:pt>
                      <c:pt idx="6252">
                        <c:v>2.2710200000000002E-12</c:v>
                      </c:pt>
                      <c:pt idx="6253">
                        <c:v>2.2710200000000002E-12</c:v>
                      </c:pt>
                      <c:pt idx="6254">
                        <c:v>2.9877399999999999E-12</c:v>
                      </c:pt>
                      <c:pt idx="6255">
                        <c:v>2.9877399999999999E-12</c:v>
                      </c:pt>
                      <c:pt idx="6256">
                        <c:v>3.4442300000000002E-12</c:v>
                      </c:pt>
                      <c:pt idx="6257">
                        <c:v>3.4442300000000002E-12</c:v>
                      </c:pt>
                      <c:pt idx="6258">
                        <c:v>2.2829200000000001E-12</c:v>
                      </c:pt>
                      <c:pt idx="6259">
                        <c:v>2.2829200000000001E-12</c:v>
                      </c:pt>
                      <c:pt idx="6260">
                        <c:v>2.6865599999999998E-12</c:v>
                      </c:pt>
                      <c:pt idx="6261">
                        <c:v>2.6865599999999998E-12</c:v>
                      </c:pt>
                      <c:pt idx="6262">
                        <c:v>2.37935E-12</c:v>
                      </c:pt>
                      <c:pt idx="6263">
                        <c:v>2.37935E-12</c:v>
                      </c:pt>
                      <c:pt idx="6264">
                        <c:v>2.2188099999999999E-12</c:v>
                      </c:pt>
                      <c:pt idx="6265">
                        <c:v>2.2188099999999999E-12</c:v>
                      </c:pt>
                      <c:pt idx="6266">
                        <c:v>2.66445E-12</c:v>
                      </c:pt>
                      <c:pt idx="6267">
                        <c:v>2.66445E-12</c:v>
                      </c:pt>
                      <c:pt idx="6268">
                        <c:v>2.7671000000000002E-12</c:v>
                      </c:pt>
                      <c:pt idx="6269">
                        <c:v>2.7671000000000002E-12</c:v>
                      </c:pt>
                      <c:pt idx="6270">
                        <c:v>2.5755899999999999E-12</c:v>
                      </c:pt>
                      <c:pt idx="6271">
                        <c:v>2.5755899999999999E-12</c:v>
                      </c:pt>
                      <c:pt idx="6272">
                        <c:v>2.85929E-12</c:v>
                      </c:pt>
                      <c:pt idx="6273">
                        <c:v>2.85929E-12</c:v>
                      </c:pt>
                      <c:pt idx="6274">
                        <c:v>2.3456E-12</c:v>
                      </c:pt>
                      <c:pt idx="6275">
                        <c:v>2.3456E-12</c:v>
                      </c:pt>
                      <c:pt idx="6276">
                        <c:v>2.8574999999999999E-12</c:v>
                      </c:pt>
                      <c:pt idx="6277">
                        <c:v>2.8574999999999999E-12</c:v>
                      </c:pt>
                      <c:pt idx="6278">
                        <c:v>1.9483099999999998E-12</c:v>
                      </c:pt>
                      <c:pt idx="6279">
                        <c:v>1.9483099999999998E-12</c:v>
                      </c:pt>
                      <c:pt idx="6280">
                        <c:v>2.51082E-12</c:v>
                      </c:pt>
                      <c:pt idx="6281">
                        <c:v>2.51082E-12</c:v>
                      </c:pt>
                      <c:pt idx="6282">
                        <c:v>2.56503E-12</c:v>
                      </c:pt>
                      <c:pt idx="6283">
                        <c:v>2.56503E-12</c:v>
                      </c:pt>
                      <c:pt idx="6284">
                        <c:v>2.6309199999999999E-12</c:v>
                      </c:pt>
                      <c:pt idx="6285">
                        <c:v>2.6309199999999999E-12</c:v>
                      </c:pt>
                      <c:pt idx="6286">
                        <c:v>2.88692E-12</c:v>
                      </c:pt>
                      <c:pt idx="6287">
                        <c:v>2.88692E-12</c:v>
                      </c:pt>
                      <c:pt idx="6288">
                        <c:v>2.5028300000000002E-12</c:v>
                      </c:pt>
                      <c:pt idx="6289">
                        <c:v>2.5028300000000002E-12</c:v>
                      </c:pt>
                      <c:pt idx="6290">
                        <c:v>2.5449099999999999E-12</c:v>
                      </c:pt>
                      <c:pt idx="6291">
                        <c:v>2.5449099999999999E-12</c:v>
                      </c:pt>
                      <c:pt idx="6292">
                        <c:v>2.4228000000000001E-12</c:v>
                      </c:pt>
                      <c:pt idx="6293">
                        <c:v>2.4228000000000001E-12</c:v>
                      </c:pt>
                      <c:pt idx="6294">
                        <c:v>2.1136399999999999E-12</c:v>
                      </c:pt>
                      <c:pt idx="6295">
                        <c:v>2.1136399999999999E-12</c:v>
                      </c:pt>
                      <c:pt idx="6296">
                        <c:v>1.98656E-12</c:v>
                      </c:pt>
                      <c:pt idx="6297">
                        <c:v>1.98656E-12</c:v>
                      </c:pt>
                      <c:pt idx="6298">
                        <c:v>3.2559999999999999E-12</c:v>
                      </c:pt>
                      <c:pt idx="6299">
                        <c:v>3.2559999999999999E-12</c:v>
                      </c:pt>
                      <c:pt idx="6300">
                        <c:v>2.7070899999999999E-12</c:v>
                      </c:pt>
                      <c:pt idx="6301">
                        <c:v>2.7070899999999999E-12</c:v>
                      </c:pt>
                      <c:pt idx="6302">
                        <c:v>3.2639299999999998E-12</c:v>
                      </c:pt>
                      <c:pt idx="6303">
                        <c:v>3.2639299999999998E-12</c:v>
                      </c:pt>
                      <c:pt idx="6304">
                        <c:v>2.30798E-12</c:v>
                      </c:pt>
                      <c:pt idx="6305">
                        <c:v>2.30798E-12</c:v>
                      </c:pt>
                      <c:pt idx="6306">
                        <c:v>2.8235600000000001E-12</c:v>
                      </c:pt>
                      <c:pt idx="6307">
                        <c:v>2.8235600000000001E-12</c:v>
                      </c:pt>
                      <c:pt idx="6308">
                        <c:v>2.5325599999999999E-12</c:v>
                      </c:pt>
                      <c:pt idx="6309">
                        <c:v>2.5325599999999999E-12</c:v>
                      </c:pt>
                      <c:pt idx="6310">
                        <c:v>2.1145900000000002E-12</c:v>
                      </c:pt>
                      <c:pt idx="6311">
                        <c:v>2.1145900000000002E-12</c:v>
                      </c:pt>
                      <c:pt idx="6312">
                        <c:v>1.9372200000000001E-12</c:v>
                      </c:pt>
                      <c:pt idx="6313">
                        <c:v>1.9372200000000001E-12</c:v>
                      </c:pt>
                      <c:pt idx="6314">
                        <c:v>3.0036699999999999E-12</c:v>
                      </c:pt>
                      <c:pt idx="6315">
                        <c:v>3.0036699999999999E-12</c:v>
                      </c:pt>
                      <c:pt idx="6316">
                        <c:v>2.7958200000000001E-12</c:v>
                      </c:pt>
                      <c:pt idx="6317">
                        <c:v>2.7958200000000001E-12</c:v>
                      </c:pt>
                      <c:pt idx="6318">
                        <c:v>2.8992899999999999E-12</c:v>
                      </c:pt>
                      <c:pt idx="6319">
                        <c:v>2.8992899999999999E-12</c:v>
                      </c:pt>
                      <c:pt idx="6320">
                        <c:v>2.4002600000000001E-12</c:v>
                      </c:pt>
                      <c:pt idx="6321">
                        <c:v>2.4002600000000001E-12</c:v>
                      </c:pt>
                      <c:pt idx="6322">
                        <c:v>3.0343400000000002E-12</c:v>
                      </c:pt>
                      <c:pt idx="6323">
                        <c:v>3.0343400000000002E-12</c:v>
                      </c:pt>
                      <c:pt idx="6324">
                        <c:v>2.75347E-12</c:v>
                      </c:pt>
                      <c:pt idx="6325">
                        <c:v>2.75347E-12</c:v>
                      </c:pt>
                      <c:pt idx="6326">
                        <c:v>2.4437300000000001E-12</c:v>
                      </c:pt>
                      <c:pt idx="6327">
                        <c:v>2.4437300000000001E-12</c:v>
                      </c:pt>
                      <c:pt idx="6328">
                        <c:v>3.20338E-12</c:v>
                      </c:pt>
                      <c:pt idx="6329">
                        <c:v>3.20338E-12</c:v>
                      </c:pt>
                      <c:pt idx="6330">
                        <c:v>4.6137499999999998E-12</c:v>
                      </c:pt>
                      <c:pt idx="6331">
                        <c:v>4.6137499999999998E-12</c:v>
                      </c:pt>
                      <c:pt idx="6332">
                        <c:v>2.1315200000000002E-12</c:v>
                      </c:pt>
                      <c:pt idx="6333">
                        <c:v>2.1315200000000002E-12</c:v>
                      </c:pt>
                      <c:pt idx="6334">
                        <c:v>1.38428E-11</c:v>
                      </c:pt>
                      <c:pt idx="6335">
                        <c:v>1.38428E-11</c:v>
                      </c:pt>
                      <c:pt idx="6336">
                        <c:v>2.6626100000000001E-12</c:v>
                      </c:pt>
                      <c:pt idx="6337">
                        <c:v>2.6626100000000001E-12</c:v>
                      </c:pt>
                      <c:pt idx="6338">
                        <c:v>3.49247E-12</c:v>
                      </c:pt>
                      <c:pt idx="6339">
                        <c:v>3.49247E-12</c:v>
                      </c:pt>
                      <c:pt idx="6340">
                        <c:v>2.5893999999999999E-12</c:v>
                      </c:pt>
                      <c:pt idx="6341">
                        <c:v>2.5893999999999999E-12</c:v>
                      </c:pt>
                      <c:pt idx="6342">
                        <c:v>2.4398399999999998E-12</c:v>
                      </c:pt>
                      <c:pt idx="6343">
                        <c:v>2.4398399999999998E-12</c:v>
                      </c:pt>
                      <c:pt idx="6344">
                        <c:v>2.9006599999999999E-12</c:v>
                      </c:pt>
                      <c:pt idx="6345">
                        <c:v>2.9006599999999999E-12</c:v>
                      </c:pt>
                      <c:pt idx="6346">
                        <c:v>2.6855600000000001E-12</c:v>
                      </c:pt>
                      <c:pt idx="6347">
                        <c:v>2.6855600000000001E-12</c:v>
                      </c:pt>
                      <c:pt idx="6348">
                        <c:v>1.8625699999999998E-12</c:v>
                      </c:pt>
                      <c:pt idx="6349">
                        <c:v>1.8625699999999998E-12</c:v>
                      </c:pt>
                      <c:pt idx="6350">
                        <c:v>2.1233100000000002E-12</c:v>
                      </c:pt>
                      <c:pt idx="6351">
                        <c:v>2.1233100000000002E-12</c:v>
                      </c:pt>
                      <c:pt idx="6352">
                        <c:v>2.9466599999999999E-12</c:v>
                      </c:pt>
                      <c:pt idx="6353">
                        <c:v>2.9466599999999999E-12</c:v>
                      </c:pt>
                      <c:pt idx="6354">
                        <c:v>4.14009E-12</c:v>
                      </c:pt>
                      <c:pt idx="6355">
                        <c:v>4.14009E-12</c:v>
                      </c:pt>
                      <c:pt idx="6356">
                        <c:v>2.9349599999999998E-12</c:v>
                      </c:pt>
                      <c:pt idx="6357">
                        <c:v>2.9349599999999998E-12</c:v>
                      </c:pt>
                      <c:pt idx="6358">
                        <c:v>2.5370799999999999E-12</c:v>
                      </c:pt>
                      <c:pt idx="6359">
                        <c:v>2.5370799999999999E-12</c:v>
                      </c:pt>
                      <c:pt idx="6360">
                        <c:v>2.1582200000000001E-12</c:v>
                      </c:pt>
                      <c:pt idx="6361">
                        <c:v>2.1582200000000001E-12</c:v>
                      </c:pt>
                      <c:pt idx="6362">
                        <c:v>2.79099E-12</c:v>
                      </c:pt>
                      <c:pt idx="6363">
                        <c:v>2.79099E-12</c:v>
                      </c:pt>
                      <c:pt idx="6364">
                        <c:v>2.7710900000000001E-12</c:v>
                      </c:pt>
                      <c:pt idx="6365">
                        <c:v>2.7710900000000001E-12</c:v>
                      </c:pt>
                      <c:pt idx="6366">
                        <c:v>2.30866E-12</c:v>
                      </c:pt>
                      <c:pt idx="6367">
                        <c:v>2.30866E-12</c:v>
                      </c:pt>
                      <c:pt idx="6368">
                        <c:v>2.5517300000000002E-11</c:v>
                      </c:pt>
                      <c:pt idx="6369">
                        <c:v>2.5517300000000002E-11</c:v>
                      </c:pt>
                      <c:pt idx="6370">
                        <c:v>3.20707E-12</c:v>
                      </c:pt>
                      <c:pt idx="6371">
                        <c:v>3.20707E-12</c:v>
                      </c:pt>
                      <c:pt idx="6372">
                        <c:v>2.6150100000000002E-12</c:v>
                      </c:pt>
                      <c:pt idx="6373">
                        <c:v>2.6150100000000002E-12</c:v>
                      </c:pt>
                      <c:pt idx="6374">
                        <c:v>3.1005999999999999E-12</c:v>
                      </c:pt>
                      <c:pt idx="6375">
                        <c:v>3.1005999999999999E-12</c:v>
                      </c:pt>
                      <c:pt idx="6376">
                        <c:v>2.74277E-12</c:v>
                      </c:pt>
                      <c:pt idx="6377">
                        <c:v>2.74277E-12</c:v>
                      </c:pt>
                      <c:pt idx="6378">
                        <c:v>3.01384E-12</c:v>
                      </c:pt>
                      <c:pt idx="6379">
                        <c:v>3.01384E-12</c:v>
                      </c:pt>
                      <c:pt idx="6380">
                        <c:v>2.2893500000000001E-12</c:v>
                      </c:pt>
                      <c:pt idx="6381">
                        <c:v>2.2893500000000001E-12</c:v>
                      </c:pt>
                      <c:pt idx="6382">
                        <c:v>3.2406300000000001E-12</c:v>
                      </c:pt>
                      <c:pt idx="6383">
                        <c:v>3.2406300000000001E-12</c:v>
                      </c:pt>
                      <c:pt idx="6384">
                        <c:v>3.0069899999999999E-12</c:v>
                      </c:pt>
                      <c:pt idx="6385">
                        <c:v>3.0069899999999999E-12</c:v>
                      </c:pt>
                      <c:pt idx="6386">
                        <c:v>2.2862099999999998E-12</c:v>
                      </c:pt>
                      <c:pt idx="6387">
                        <c:v>2.2862099999999998E-12</c:v>
                      </c:pt>
                      <c:pt idx="6388">
                        <c:v>2.3472100000000001E-12</c:v>
                      </c:pt>
                      <c:pt idx="6389">
                        <c:v>2.3472100000000001E-12</c:v>
                      </c:pt>
                      <c:pt idx="6390">
                        <c:v>2.9883000000000001E-12</c:v>
                      </c:pt>
                      <c:pt idx="6391">
                        <c:v>2.9883000000000001E-12</c:v>
                      </c:pt>
                      <c:pt idx="6392">
                        <c:v>2.4839500000000001E-12</c:v>
                      </c:pt>
                      <c:pt idx="6393">
                        <c:v>2.4839500000000001E-12</c:v>
                      </c:pt>
                      <c:pt idx="6394">
                        <c:v>3.1970799999999999E-12</c:v>
                      </c:pt>
                      <c:pt idx="6395">
                        <c:v>3.1970799999999999E-12</c:v>
                      </c:pt>
                      <c:pt idx="6396">
                        <c:v>3.3605400000000001E-12</c:v>
                      </c:pt>
                      <c:pt idx="6397">
                        <c:v>3.3605400000000001E-12</c:v>
                      </c:pt>
                      <c:pt idx="6398">
                        <c:v>4.5195300000000002E-12</c:v>
                      </c:pt>
                      <c:pt idx="6399">
                        <c:v>4.5195300000000002E-12</c:v>
                      </c:pt>
                      <c:pt idx="6400">
                        <c:v>2.2465600000000001E-12</c:v>
                      </c:pt>
                      <c:pt idx="6401">
                        <c:v>2.2465600000000001E-12</c:v>
                      </c:pt>
                      <c:pt idx="6402">
                        <c:v>4.1176100000000003E-12</c:v>
                      </c:pt>
                      <c:pt idx="6403">
                        <c:v>4.1176100000000003E-12</c:v>
                      </c:pt>
                      <c:pt idx="6404">
                        <c:v>2.8652800000000001E-12</c:v>
                      </c:pt>
                      <c:pt idx="6405">
                        <c:v>2.8652800000000001E-12</c:v>
                      </c:pt>
                      <c:pt idx="6406">
                        <c:v>2.4002300000000002E-12</c:v>
                      </c:pt>
                      <c:pt idx="6407">
                        <c:v>2.4002300000000002E-12</c:v>
                      </c:pt>
                      <c:pt idx="6408">
                        <c:v>2.0957199999999999E-12</c:v>
                      </c:pt>
                      <c:pt idx="6409">
                        <c:v>2.0957199999999999E-12</c:v>
                      </c:pt>
                      <c:pt idx="6410">
                        <c:v>2.3126899999999999E-12</c:v>
                      </c:pt>
                      <c:pt idx="6411">
                        <c:v>2.3126899999999999E-12</c:v>
                      </c:pt>
                      <c:pt idx="6412">
                        <c:v>2.96582E-12</c:v>
                      </c:pt>
                      <c:pt idx="6413">
                        <c:v>2.96582E-12</c:v>
                      </c:pt>
                      <c:pt idx="6414">
                        <c:v>2.7561299999999999E-12</c:v>
                      </c:pt>
                      <c:pt idx="6415">
                        <c:v>2.7561299999999999E-12</c:v>
                      </c:pt>
                      <c:pt idx="6416">
                        <c:v>2.47245E-12</c:v>
                      </c:pt>
                      <c:pt idx="6417">
                        <c:v>2.47245E-12</c:v>
                      </c:pt>
                      <c:pt idx="6418">
                        <c:v>3.2087399999999999E-12</c:v>
                      </c:pt>
                      <c:pt idx="6419">
                        <c:v>3.2087399999999999E-12</c:v>
                      </c:pt>
                      <c:pt idx="6420">
                        <c:v>2.9695300000000002E-12</c:v>
                      </c:pt>
                      <c:pt idx="6421">
                        <c:v>2.9695300000000002E-12</c:v>
                      </c:pt>
                      <c:pt idx="6422">
                        <c:v>2.3295099999999998E-12</c:v>
                      </c:pt>
                      <c:pt idx="6423">
                        <c:v>2.3295099999999998E-12</c:v>
                      </c:pt>
                      <c:pt idx="6424">
                        <c:v>3.71204E-12</c:v>
                      </c:pt>
                      <c:pt idx="6425">
                        <c:v>3.71204E-12</c:v>
                      </c:pt>
                      <c:pt idx="6426">
                        <c:v>2.7212099999999999E-12</c:v>
                      </c:pt>
                      <c:pt idx="6427">
                        <c:v>2.7212099999999999E-12</c:v>
                      </c:pt>
                      <c:pt idx="6428">
                        <c:v>2.3034400000000001E-12</c:v>
                      </c:pt>
                      <c:pt idx="6429">
                        <c:v>2.3034400000000001E-12</c:v>
                      </c:pt>
                      <c:pt idx="6430">
                        <c:v>2.6331099999999999E-12</c:v>
                      </c:pt>
                      <c:pt idx="6431">
                        <c:v>2.6331099999999999E-12</c:v>
                      </c:pt>
                      <c:pt idx="6432">
                        <c:v>3.6141799999999999E-12</c:v>
                      </c:pt>
                      <c:pt idx="6433">
                        <c:v>3.6141799999999999E-12</c:v>
                      </c:pt>
                      <c:pt idx="6434">
                        <c:v>3.0197799999999999E-12</c:v>
                      </c:pt>
                      <c:pt idx="6435">
                        <c:v>3.0197799999999999E-12</c:v>
                      </c:pt>
                      <c:pt idx="6436">
                        <c:v>2.00736E-12</c:v>
                      </c:pt>
                      <c:pt idx="6437">
                        <c:v>2.00736E-12</c:v>
                      </c:pt>
                      <c:pt idx="6438">
                        <c:v>4.63605E-11</c:v>
                      </c:pt>
                      <c:pt idx="6439">
                        <c:v>4.63605E-11</c:v>
                      </c:pt>
                      <c:pt idx="6440">
                        <c:v>2.79694E-12</c:v>
                      </c:pt>
                      <c:pt idx="6441">
                        <c:v>2.79694E-12</c:v>
                      </c:pt>
                      <c:pt idx="6442">
                        <c:v>2.77204E-12</c:v>
                      </c:pt>
                      <c:pt idx="6443">
                        <c:v>2.77204E-12</c:v>
                      </c:pt>
                      <c:pt idx="6444">
                        <c:v>2.9373400000000001E-12</c:v>
                      </c:pt>
                      <c:pt idx="6445">
                        <c:v>2.9373400000000001E-12</c:v>
                      </c:pt>
                      <c:pt idx="6446">
                        <c:v>2.73596E-12</c:v>
                      </c:pt>
                      <c:pt idx="6447">
                        <c:v>2.73596E-12</c:v>
                      </c:pt>
                      <c:pt idx="6448">
                        <c:v>1.60349E-11</c:v>
                      </c:pt>
                      <c:pt idx="6449">
                        <c:v>1.60349E-11</c:v>
                      </c:pt>
                      <c:pt idx="6450">
                        <c:v>1.8828199999999998E-12</c:v>
                      </c:pt>
                      <c:pt idx="6451">
                        <c:v>1.8828199999999998E-12</c:v>
                      </c:pt>
                      <c:pt idx="6452">
                        <c:v>3.1151599999999998E-12</c:v>
                      </c:pt>
                      <c:pt idx="6453">
                        <c:v>3.1151599999999998E-12</c:v>
                      </c:pt>
                      <c:pt idx="6454">
                        <c:v>2.6967400000000001E-12</c:v>
                      </c:pt>
                      <c:pt idx="6455">
                        <c:v>2.6967400000000001E-12</c:v>
                      </c:pt>
                      <c:pt idx="6456">
                        <c:v>1.9619200000000002E-12</c:v>
                      </c:pt>
                      <c:pt idx="6457">
                        <c:v>1.9619200000000002E-12</c:v>
                      </c:pt>
                      <c:pt idx="6458">
                        <c:v>2.9343300000000001E-12</c:v>
                      </c:pt>
                      <c:pt idx="6459">
                        <c:v>2.9343300000000001E-12</c:v>
                      </c:pt>
                      <c:pt idx="6460">
                        <c:v>2.85183E-12</c:v>
                      </c:pt>
                      <c:pt idx="6461">
                        <c:v>2.85183E-12</c:v>
                      </c:pt>
                      <c:pt idx="6462">
                        <c:v>2.87434E-12</c:v>
                      </c:pt>
                      <c:pt idx="6463">
                        <c:v>2.87434E-12</c:v>
                      </c:pt>
                      <c:pt idx="6464">
                        <c:v>2.0960999999999999E-12</c:v>
                      </c:pt>
                      <c:pt idx="6465">
                        <c:v>2.0960999999999999E-12</c:v>
                      </c:pt>
                      <c:pt idx="6466">
                        <c:v>2.23612E-12</c:v>
                      </c:pt>
                      <c:pt idx="6467">
                        <c:v>2.23612E-12</c:v>
                      </c:pt>
                      <c:pt idx="6468">
                        <c:v>2.5127199999999998E-12</c:v>
                      </c:pt>
                      <c:pt idx="6469">
                        <c:v>2.5127199999999998E-12</c:v>
                      </c:pt>
                      <c:pt idx="6470">
                        <c:v>2.6306099999999998E-12</c:v>
                      </c:pt>
                      <c:pt idx="6471">
                        <c:v>2.6306099999999998E-12</c:v>
                      </c:pt>
                      <c:pt idx="6472">
                        <c:v>2.3291900000000001E-12</c:v>
                      </c:pt>
                      <c:pt idx="6473">
                        <c:v>2.3291900000000001E-12</c:v>
                      </c:pt>
                      <c:pt idx="6474">
                        <c:v>2.4688799999999999E-12</c:v>
                      </c:pt>
                      <c:pt idx="6475">
                        <c:v>2.4688799999999999E-12</c:v>
                      </c:pt>
                      <c:pt idx="6476">
                        <c:v>1.41754E-11</c:v>
                      </c:pt>
                      <c:pt idx="6477">
                        <c:v>1.41754E-11</c:v>
                      </c:pt>
                      <c:pt idx="6478">
                        <c:v>2.5335499999999998E-12</c:v>
                      </c:pt>
                      <c:pt idx="6479">
                        <c:v>2.5335499999999998E-12</c:v>
                      </c:pt>
                      <c:pt idx="6480">
                        <c:v>2.5324299999999999E-12</c:v>
                      </c:pt>
                      <c:pt idx="6481">
                        <c:v>2.5324299999999999E-12</c:v>
                      </c:pt>
                      <c:pt idx="6482">
                        <c:v>2.4743499999999999E-12</c:v>
                      </c:pt>
                      <c:pt idx="6483">
                        <c:v>2.4743499999999999E-12</c:v>
                      </c:pt>
                      <c:pt idx="6484">
                        <c:v>2.8392900000000001E-12</c:v>
                      </c:pt>
                      <c:pt idx="6485">
                        <c:v>2.8392900000000001E-12</c:v>
                      </c:pt>
                      <c:pt idx="6486">
                        <c:v>2.6961699999999998E-12</c:v>
                      </c:pt>
                      <c:pt idx="6487">
                        <c:v>2.6961699999999998E-12</c:v>
                      </c:pt>
                      <c:pt idx="6488">
                        <c:v>2.2971599999999999E-12</c:v>
                      </c:pt>
                      <c:pt idx="6489">
                        <c:v>2.2971599999999999E-12</c:v>
                      </c:pt>
                      <c:pt idx="6490">
                        <c:v>2.4824400000000001E-12</c:v>
                      </c:pt>
                      <c:pt idx="6491">
                        <c:v>2.4824400000000001E-12</c:v>
                      </c:pt>
                      <c:pt idx="6492">
                        <c:v>2.8496299999999998E-12</c:v>
                      </c:pt>
                      <c:pt idx="6493">
                        <c:v>2.8496299999999998E-12</c:v>
                      </c:pt>
                      <c:pt idx="6494">
                        <c:v>2.4503799999999999E-12</c:v>
                      </c:pt>
                      <c:pt idx="6495">
                        <c:v>2.4503799999999999E-12</c:v>
                      </c:pt>
                      <c:pt idx="6496">
                        <c:v>2.00708E-12</c:v>
                      </c:pt>
                      <c:pt idx="6497">
                        <c:v>2.00708E-12</c:v>
                      </c:pt>
                      <c:pt idx="6498">
                        <c:v>3.28443E-12</c:v>
                      </c:pt>
                      <c:pt idx="6499">
                        <c:v>3.28443E-12</c:v>
                      </c:pt>
                      <c:pt idx="6500">
                        <c:v>2.6442500000000002E-12</c:v>
                      </c:pt>
                      <c:pt idx="6501">
                        <c:v>2.6442500000000002E-12</c:v>
                      </c:pt>
                      <c:pt idx="6502">
                        <c:v>2.8950099999999998E-12</c:v>
                      </c:pt>
                      <c:pt idx="6503">
                        <c:v>2.8950099999999998E-12</c:v>
                      </c:pt>
                      <c:pt idx="6504">
                        <c:v>4.0088400000000001E-12</c:v>
                      </c:pt>
                      <c:pt idx="6505">
                        <c:v>4.0088400000000001E-12</c:v>
                      </c:pt>
                      <c:pt idx="6506">
                        <c:v>2.3757700000000001E-12</c:v>
                      </c:pt>
                      <c:pt idx="6507">
                        <c:v>2.3757700000000001E-12</c:v>
                      </c:pt>
                      <c:pt idx="6508">
                        <c:v>2.2327800000000001E-12</c:v>
                      </c:pt>
                      <c:pt idx="6509">
                        <c:v>2.2327800000000001E-12</c:v>
                      </c:pt>
                      <c:pt idx="6510">
                        <c:v>2.7540099999999999E-12</c:v>
                      </c:pt>
                      <c:pt idx="6511">
                        <c:v>2.7540099999999999E-12</c:v>
                      </c:pt>
                      <c:pt idx="6512">
                        <c:v>3.2134599999999999E-12</c:v>
                      </c:pt>
                      <c:pt idx="6513">
                        <c:v>3.2134599999999999E-12</c:v>
                      </c:pt>
                      <c:pt idx="6514">
                        <c:v>2.2811400000000001E-12</c:v>
                      </c:pt>
                      <c:pt idx="6515">
                        <c:v>2.2811400000000001E-12</c:v>
                      </c:pt>
                      <c:pt idx="6516">
                        <c:v>2.7962300000000001E-12</c:v>
                      </c:pt>
                      <c:pt idx="6517">
                        <c:v>2.7962300000000001E-12</c:v>
                      </c:pt>
                      <c:pt idx="6518">
                        <c:v>3.22226E-12</c:v>
                      </c:pt>
                      <c:pt idx="6519">
                        <c:v>3.22226E-12</c:v>
                      </c:pt>
                      <c:pt idx="6520">
                        <c:v>2.42221E-12</c:v>
                      </c:pt>
                      <c:pt idx="6521">
                        <c:v>2.42221E-12</c:v>
                      </c:pt>
                      <c:pt idx="6522">
                        <c:v>2.6613199999999998E-12</c:v>
                      </c:pt>
                      <c:pt idx="6523">
                        <c:v>2.6613199999999998E-12</c:v>
                      </c:pt>
                      <c:pt idx="6524">
                        <c:v>2.67519E-12</c:v>
                      </c:pt>
                      <c:pt idx="6525">
                        <c:v>2.67519E-12</c:v>
                      </c:pt>
                      <c:pt idx="6526">
                        <c:v>2.61934E-12</c:v>
                      </c:pt>
                      <c:pt idx="6527">
                        <c:v>2.61934E-12</c:v>
                      </c:pt>
                      <c:pt idx="6528">
                        <c:v>3.6900900000000001E-12</c:v>
                      </c:pt>
                      <c:pt idx="6529">
                        <c:v>3.6900900000000001E-12</c:v>
                      </c:pt>
                      <c:pt idx="6530">
                        <c:v>3.1258600000000002E-12</c:v>
                      </c:pt>
                      <c:pt idx="6531">
                        <c:v>3.1258600000000002E-12</c:v>
                      </c:pt>
                      <c:pt idx="6532">
                        <c:v>4.9437800000000002E-11</c:v>
                      </c:pt>
                      <c:pt idx="6533">
                        <c:v>4.9437800000000002E-11</c:v>
                      </c:pt>
                      <c:pt idx="6534">
                        <c:v>2.9992400000000001E-12</c:v>
                      </c:pt>
                      <c:pt idx="6535">
                        <c:v>2.9992400000000001E-12</c:v>
                      </c:pt>
                      <c:pt idx="6536">
                        <c:v>2.6770899999999999E-12</c:v>
                      </c:pt>
                      <c:pt idx="6537">
                        <c:v>2.6770899999999999E-12</c:v>
                      </c:pt>
                      <c:pt idx="6538">
                        <c:v>1.9595699999999999E-12</c:v>
                      </c:pt>
                      <c:pt idx="6539">
                        <c:v>1.9595699999999999E-12</c:v>
                      </c:pt>
                      <c:pt idx="6540">
                        <c:v>2.3514699999999999E-12</c:v>
                      </c:pt>
                      <c:pt idx="6541">
                        <c:v>2.3514699999999999E-12</c:v>
                      </c:pt>
                      <c:pt idx="6542">
                        <c:v>6.2183300000000002E-12</c:v>
                      </c:pt>
                      <c:pt idx="6543">
                        <c:v>6.2183300000000002E-12</c:v>
                      </c:pt>
                      <c:pt idx="6544">
                        <c:v>3.2826300000000001E-12</c:v>
                      </c:pt>
                      <c:pt idx="6545">
                        <c:v>3.2826300000000001E-12</c:v>
                      </c:pt>
                      <c:pt idx="6546">
                        <c:v>2.3936300000000002E-12</c:v>
                      </c:pt>
                      <c:pt idx="6547">
                        <c:v>2.3936300000000002E-12</c:v>
                      </c:pt>
                      <c:pt idx="6548">
                        <c:v>3.0699799999999998E-12</c:v>
                      </c:pt>
                      <c:pt idx="6549">
                        <c:v>3.0699799999999998E-12</c:v>
                      </c:pt>
                      <c:pt idx="6550">
                        <c:v>2.6687499999999999E-12</c:v>
                      </c:pt>
                      <c:pt idx="6551">
                        <c:v>2.6687499999999999E-12</c:v>
                      </c:pt>
                      <c:pt idx="6552">
                        <c:v>2.42453E-12</c:v>
                      </c:pt>
                      <c:pt idx="6553">
                        <c:v>2.42453E-12</c:v>
                      </c:pt>
                      <c:pt idx="6554">
                        <c:v>2.6073899999999999E-12</c:v>
                      </c:pt>
                      <c:pt idx="6555">
                        <c:v>2.6073899999999999E-12</c:v>
                      </c:pt>
                      <c:pt idx="6556">
                        <c:v>2.1477399999999999E-12</c:v>
                      </c:pt>
                      <c:pt idx="6557">
                        <c:v>2.1477399999999999E-12</c:v>
                      </c:pt>
                      <c:pt idx="6558">
                        <c:v>2.6303300000000002E-12</c:v>
                      </c:pt>
                      <c:pt idx="6559">
                        <c:v>2.6303300000000002E-12</c:v>
                      </c:pt>
                      <c:pt idx="6560">
                        <c:v>2.2239300000000002E-12</c:v>
                      </c:pt>
                      <c:pt idx="6561">
                        <c:v>2.2239300000000002E-12</c:v>
                      </c:pt>
                      <c:pt idx="6562">
                        <c:v>3.05669E-12</c:v>
                      </c:pt>
                      <c:pt idx="6563">
                        <c:v>3.05669E-12</c:v>
                      </c:pt>
                      <c:pt idx="6564">
                        <c:v>2.5219500000000002E-12</c:v>
                      </c:pt>
                      <c:pt idx="6565">
                        <c:v>2.5219500000000002E-12</c:v>
                      </c:pt>
                      <c:pt idx="6566">
                        <c:v>2.1237299999999999E-12</c:v>
                      </c:pt>
                      <c:pt idx="6567">
                        <c:v>2.1237299999999999E-12</c:v>
                      </c:pt>
                      <c:pt idx="6568">
                        <c:v>2.1916799999999998E-12</c:v>
                      </c:pt>
                      <c:pt idx="6569">
                        <c:v>2.1916799999999998E-12</c:v>
                      </c:pt>
                      <c:pt idx="6570">
                        <c:v>2.5645099999999999E-12</c:v>
                      </c:pt>
                      <c:pt idx="6571">
                        <c:v>2.5645099999999999E-12</c:v>
                      </c:pt>
                      <c:pt idx="6572">
                        <c:v>2.19009E-12</c:v>
                      </c:pt>
                      <c:pt idx="6573">
                        <c:v>2.19009E-12</c:v>
                      </c:pt>
                      <c:pt idx="6574">
                        <c:v>2.6558499999999998E-12</c:v>
                      </c:pt>
                      <c:pt idx="6575">
                        <c:v>2.6558499999999998E-12</c:v>
                      </c:pt>
                      <c:pt idx="6576">
                        <c:v>2.3030300000000001E-12</c:v>
                      </c:pt>
                      <c:pt idx="6577">
                        <c:v>2.3030300000000001E-12</c:v>
                      </c:pt>
                      <c:pt idx="6578">
                        <c:v>2.5980599999999999E-12</c:v>
                      </c:pt>
                      <c:pt idx="6579">
                        <c:v>2.5980599999999999E-12</c:v>
                      </c:pt>
                      <c:pt idx="6580">
                        <c:v>1.1744899999999999E-11</c:v>
                      </c:pt>
                      <c:pt idx="6581">
                        <c:v>1.1744899999999999E-11</c:v>
                      </c:pt>
                      <c:pt idx="6582">
                        <c:v>3.1571900000000002E-12</c:v>
                      </c:pt>
                      <c:pt idx="6583">
                        <c:v>3.1571900000000002E-12</c:v>
                      </c:pt>
                      <c:pt idx="6584">
                        <c:v>2.7420099999999999E-12</c:v>
                      </c:pt>
                      <c:pt idx="6585">
                        <c:v>2.7420099999999999E-12</c:v>
                      </c:pt>
                      <c:pt idx="6586">
                        <c:v>2.15493E-12</c:v>
                      </c:pt>
                      <c:pt idx="6587">
                        <c:v>2.15493E-12</c:v>
                      </c:pt>
                      <c:pt idx="6588">
                        <c:v>2.48886E-12</c:v>
                      </c:pt>
                      <c:pt idx="6589">
                        <c:v>2.48886E-12</c:v>
                      </c:pt>
                      <c:pt idx="6590">
                        <c:v>3.2299399999999999E-12</c:v>
                      </c:pt>
                      <c:pt idx="6591">
                        <c:v>3.2299399999999999E-12</c:v>
                      </c:pt>
                      <c:pt idx="6592">
                        <c:v>2.8255400000000001E-12</c:v>
                      </c:pt>
                      <c:pt idx="6593">
                        <c:v>2.8255400000000001E-12</c:v>
                      </c:pt>
                      <c:pt idx="6594">
                        <c:v>2.47997E-12</c:v>
                      </c:pt>
                      <c:pt idx="6595">
                        <c:v>2.47997E-12</c:v>
                      </c:pt>
                      <c:pt idx="6596">
                        <c:v>2.16926E-12</c:v>
                      </c:pt>
                      <c:pt idx="6597">
                        <c:v>2.16926E-12</c:v>
                      </c:pt>
                      <c:pt idx="6598">
                        <c:v>2.76366E-12</c:v>
                      </c:pt>
                      <c:pt idx="6599">
                        <c:v>2.76366E-12</c:v>
                      </c:pt>
                      <c:pt idx="6600">
                        <c:v>2.82064E-12</c:v>
                      </c:pt>
                      <c:pt idx="6601">
                        <c:v>2.82064E-12</c:v>
                      </c:pt>
                      <c:pt idx="6602">
                        <c:v>2.6302900000000001E-12</c:v>
                      </c:pt>
                      <c:pt idx="6603">
                        <c:v>2.6302900000000001E-12</c:v>
                      </c:pt>
                      <c:pt idx="6604">
                        <c:v>2.27511E-12</c:v>
                      </c:pt>
                      <c:pt idx="6605">
                        <c:v>2.27511E-12</c:v>
                      </c:pt>
                      <c:pt idx="6606">
                        <c:v>5.1612000000000003E-12</c:v>
                      </c:pt>
                      <c:pt idx="6607">
                        <c:v>5.1612000000000003E-12</c:v>
                      </c:pt>
                      <c:pt idx="6608">
                        <c:v>3.0901500000000001E-12</c:v>
                      </c:pt>
                      <c:pt idx="6609">
                        <c:v>3.0901500000000001E-12</c:v>
                      </c:pt>
                      <c:pt idx="6610">
                        <c:v>2.79154E-12</c:v>
                      </c:pt>
                      <c:pt idx="6611">
                        <c:v>2.79154E-12</c:v>
                      </c:pt>
                      <c:pt idx="6612">
                        <c:v>2.3883900000000001E-12</c:v>
                      </c:pt>
                      <c:pt idx="6613">
                        <c:v>2.3883900000000001E-12</c:v>
                      </c:pt>
                      <c:pt idx="6614">
                        <c:v>2.0171999999999999E-12</c:v>
                      </c:pt>
                      <c:pt idx="6615">
                        <c:v>2.0171999999999999E-12</c:v>
                      </c:pt>
                      <c:pt idx="6616">
                        <c:v>2.1591200000000002E-12</c:v>
                      </c:pt>
                      <c:pt idx="6617">
                        <c:v>2.1591200000000002E-12</c:v>
                      </c:pt>
                      <c:pt idx="6618">
                        <c:v>1.9598300000000001E-12</c:v>
                      </c:pt>
                      <c:pt idx="6619">
                        <c:v>1.9598300000000001E-12</c:v>
                      </c:pt>
                      <c:pt idx="6620">
                        <c:v>3.6098699999999998E-12</c:v>
                      </c:pt>
                      <c:pt idx="6621">
                        <c:v>3.6098699999999998E-12</c:v>
                      </c:pt>
                      <c:pt idx="6622">
                        <c:v>2.2710999999999999E-12</c:v>
                      </c:pt>
                      <c:pt idx="6623">
                        <c:v>2.2710999999999999E-12</c:v>
                      </c:pt>
                      <c:pt idx="6624">
                        <c:v>2.5664000000000001E-12</c:v>
                      </c:pt>
                      <c:pt idx="6625">
                        <c:v>2.5664000000000001E-12</c:v>
                      </c:pt>
                      <c:pt idx="6626">
                        <c:v>2.8429299999999999E-12</c:v>
                      </c:pt>
                      <c:pt idx="6627">
                        <c:v>2.8429299999999999E-12</c:v>
                      </c:pt>
                      <c:pt idx="6628">
                        <c:v>2.4604299999999998E-12</c:v>
                      </c:pt>
                      <c:pt idx="6629">
                        <c:v>2.4604299999999998E-12</c:v>
                      </c:pt>
                      <c:pt idx="6630">
                        <c:v>2.4590999999999999E-12</c:v>
                      </c:pt>
                      <c:pt idx="6631">
                        <c:v>2.4590999999999999E-12</c:v>
                      </c:pt>
                      <c:pt idx="6632">
                        <c:v>3.03569E-12</c:v>
                      </c:pt>
                      <c:pt idx="6633">
                        <c:v>3.03569E-12</c:v>
                      </c:pt>
                      <c:pt idx="6634">
                        <c:v>2.36297E-12</c:v>
                      </c:pt>
                      <c:pt idx="6635">
                        <c:v>2.36297E-12</c:v>
                      </c:pt>
                      <c:pt idx="6636">
                        <c:v>2.18445E-12</c:v>
                      </c:pt>
                      <c:pt idx="6637">
                        <c:v>2.18445E-12</c:v>
                      </c:pt>
                      <c:pt idx="6638">
                        <c:v>2.7868000000000002E-12</c:v>
                      </c:pt>
                      <c:pt idx="6639">
                        <c:v>2.7868000000000002E-12</c:v>
                      </c:pt>
                      <c:pt idx="6640">
                        <c:v>2.4460299999999998E-12</c:v>
                      </c:pt>
                      <c:pt idx="6641">
                        <c:v>2.4460299999999998E-12</c:v>
                      </c:pt>
                      <c:pt idx="6642">
                        <c:v>2.5041099999999999E-12</c:v>
                      </c:pt>
                      <c:pt idx="6643">
                        <c:v>2.5041099999999999E-12</c:v>
                      </c:pt>
                      <c:pt idx="6644">
                        <c:v>2.5294199999999999E-12</c:v>
                      </c:pt>
                      <c:pt idx="6645">
                        <c:v>2.5294199999999999E-12</c:v>
                      </c:pt>
                      <c:pt idx="6646">
                        <c:v>2.0144899999999998E-12</c:v>
                      </c:pt>
                      <c:pt idx="6647">
                        <c:v>2.0144899999999998E-12</c:v>
                      </c:pt>
                      <c:pt idx="6648">
                        <c:v>2.22805E-12</c:v>
                      </c:pt>
                      <c:pt idx="6649">
                        <c:v>2.22805E-12</c:v>
                      </c:pt>
                      <c:pt idx="6650">
                        <c:v>5.2956399999999998E-12</c:v>
                      </c:pt>
                      <c:pt idx="6651">
                        <c:v>5.2956399999999998E-12</c:v>
                      </c:pt>
                      <c:pt idx="6652">
                        <c:v>2.4934399999999999E-12</c:v>
                      </c:pt>
                      <c:pt idx="6653">
                        <c:v>2.4934399999999999E-12</c:v>
                      </c:pt>
                      <c:pt idx="6654">
                        <c:v>2.8250300000000001E-12</c:v>
                      </c:pt>
                      <c:pt idx="6655">
                        <c:v>2.8250300000000001E-12</c:v>
                      </c:pt>
                      <c:pt idx="6656">
                        <c:v>2.72208E-12</c:v>
                      </c:pt>
                      <c:pt idx="6657">
                        <c:v>2.72208E-12</c:v>
                      </c:pt>
                      <c:pt idx="6658">
                        <c:v>2.6102699999999999E-12</c:v>
                      </c:pt>
                      <c:pt idx="6659">
                        <c:v>2.6102699999999999E-12</c:v>
                      </c:pt>
                      <c:pt idx="6660">
                        <c:v>1.9679000000000001E-12</c:v>
                      </c:pt>
                      <c:pt idx="6661">
                        <c:v>1.9679000000000001E-12</c:v>
                      </c:pt>
                      <c:pt idx="6662">
                        <c:v>2.1704700000000001E-12</c:v>
                      </c:pt>
                      <c:pt idx="6663">
                        <c:v>2.1704700000000001E-12</c:v>
                      </c:pt>
                      <c:pt idx="6664">
                        <c:v>2.7300299999999998E-12</c:v>
                      </c:pt>
                      <c:pt idx="6665">
                        <c:v>2.7300299999999998E-12</c:v>
                      </c:pt>
                      <c:pt idx="6666">
                        <c:v>3.6446999999999996E-12</c:v>
                      </c:pt>
                      <c:pt idx="6667">
                        <c:v>3.6446999999999996E-12</c:v>
                      </c:pt>
                      <c:pt idx="6668">
                        <c:v>1.8990900000000001E-12</c:v>
                      </c:pt>
                      <c:pt idx="6669">
                        <c:v>1.8990900000000001E-12</c:v>
                      </c:pt>
                      <c:pt idx="6670">
                        <c:v>2.23513E-12</c:v>
                      </c:pt>
                      <c:pt idx="6671">
                        <c:v>2.23513E-12</c:v>
                      </c:pt>
                      <c:pt idx="6672">
                        <c:v>2.1444899999999999E-12</c:v>
                      </c:pt>
                      <c:pt idx="6673">
                        <c:v>2.1444899999999999E-12</c:v>
                      </c:pt>
                      <c:pt idx="6674">
                        <c:v>3.1707799999999999E-12</c:v>
                      </c:pt>
                      <c:pt idx="6675">
                        <c:v>3.1707799999999999E-12</c:v>
                      </c:pt>
                      <c:pt idx="6676">
                        <c:v>2.6885700000000001E-12</c:v>
                      </c:pt>
                      <c:pt idx="6677">
                        <c:v>2.6885700000000001E-12</c:v>
                      </c:pt>
                      <c:pt idx="6678">
                        <c:v>2.0673699999999999E-12</c:v>
                      </c:pt>
                      <c:pt idx="6679">
                        <c:v>2.0673699999999999E-12</c:v>
                      </c:pt>
                      <c:pt idx="6680">
                        <c:v>2.3980799999999998E-12</c:v>
                      </c:pt>
                      <c:pt idx="6681">
                        <c:v>2.3980799999999998E-12</c:v>
                      </c:pt>
                      <c:pt idx="6682">
                        <c:v>1.96245E-12</c:v>
                      </c:pt>
                      <c:pt idx="6683">
                        <c:v>1.96245E-12</c:v>
                      </c:pt>
                      <c:pt idx="6684">
                        <c:v>2.8686000000000001E-12</c:v>
                      </c:pt>
                      <c:pt idx="6685">
                        <c:v>2.8686000000000001E-12</c:v>
                      </c:pt>
                      <c:pt idx="6686">
                        <c:v>2.1831699999999999E-12</c:v>
                      </c:pt>
                      <c:pt idx="6687">
                        <c:v>2.1831699999999999E-12</c:v>
                      </c:pt>
                      <c:pt idx="6688">
                        <c:v>2.1106999999999999E-12</c:v>
                      </c:pt>
                      <c:pt idx="6689">
                        <c:v>2.1106999999999999E-12</c:v>
                      </c:pt>
                      <c:pt idx="6690">
                        <c:v>2.4239399999999999E-12</c:v>
                      </c:pt>
                      <c:pt idx="6691">
                        <c:v>2.4239399999999999E-12</c:v>
                      </c:pt>
                      <c:pt idx="6692">
                        <c:v>2.5137100000000002E-12</c:v>
                      </c:pt>
                      <c:pt idx="6693">
                        <c:v>2.5137100000000002E-12</c:v>
                      </c:pt>
                      <c:pt idx="6694">
                        <c:v>2.2279699999999998E-12</c:v>
                      </c:pt>
                      <c:pt idx="6695">
                        <c:v>2.2279699999999998E-12</c:v>
                      </c:pt>
                      <c:pt idx="6696">
                        <c:v>3.07061E-12</c:v>
                      </c:pt>
                      <c:pt idx="6697">
                        <c:v>3.07061E-12</c:v>
                      </c:pt>
                      <c:pt idx="6698">
                        <c:v>1.95578E-12</c:v>
                      </c:pt>
                      <c:pt idx="6699">
                        <c:v>1.95578E-12</c:v>
                      </c:pt>
                      <c:pt idx="6700">
                        <c:v>4.0742099999999999E-12</c:v>
                      </c:pt>
                      <c:pt idx="6701">
                        <c:v>4.0742099999999999E-12</c:v>
                      </c:pt>
                      <c:pt idx="6702">
                        <c:v>3.5743099999999999E-12</c:v>
                      </c:pt>
                      <c:pt idx="6703">
                        <c:v>3.5743099999999999E-12</c:v>
                      </c:pt>
                      <c:pt idx="6704">
                        <c:v>2.77707E-12</c:v>
                      </c:pt>
                      <c:pt idx="6705">
                        <c:v>2.77707E-12</c:v>
                      </c:pt>
                      <c:pt idx="6706">
                        <c:v>3.48232E-12</c:v>
                      </c:pt>
                      <c:pt idx="6707">
                        <c:v>3.48232E-12</c:v>
                      </c:pt>
                      <c:pt idx="6708">
                        <c:v>2.75002E-12</c:v>
                      </c:pt>
                      <c:pt idx="6709">
                        <c:v>2.75002E-12</c:v>
                      </c:pt>
                      <c:pt idx="6710">
                        <c:v>1.5230900000000001E-11</c:v>
                      </c:pt>
                      <c:pt idx="6711">
                        <c:v>1.5230900000000001E-11</c:v>
                      </c:pt>
                      <c:pt idx="6712">
                        <c:v>2.0771799999999998E-12</c:v>
                      </c:pt>
                      <c:pt idx="6713">
                        <c:v>2.0771799999999998E-12</c:v>
                      </c:pt>
                      <c:pt idx="6714">
                        <c:v>3.1459700000000002E-12</c:v>
                      </c:pt>
                      <c:pt idx="6715">
                        <c:v>3.1459700000000002E-12</c:v>
                      </c:pt>
                      <c:pt idx="6716">
                        <c:v>2.2793000000000002E-12</c:v>
                      </c:pt>
                      <c:pt idx="6717">
                        <c:v>2.2793000000000002E-12</c:v>
                      </c:pt>
                      <c:pt idx="6718">
                        <c:v>2.5066999999999998E-12</c:v>
                      </c:pt>
                      <c:pt idx="6719">
                        <c:v>2.5066999999999998E-12</c:v>
                      </c:pt>
                      <c:pt idx="6720">
                        <c:v>2.7924499999999999E-12</c:v>
                      </c:pt>
                      <c:pt idx="6721">
                        <c:v>2.7924499999999999E-12</c:v>
                      </c:pt>
                      <c:pt idx="6722">
                        <c:v>2.7959900000000001E-12</c:v>
                      </c:pt>
                      <c:pt idx="6723">
                        <c:v>2.7959900000000001E-12</c:v>
                      </c:pt>
                      <c:pt idx="6724">
                        <c:v>3.0832599999999999E-12</c:v>
                      </c:pt>
                      <c:pt idx="6725">
                        <c:v>3.0832599999999999E-12</c:v>
                      </c:pt>
                      <c:pt idx="6726">
                        <c:v>2.2494700000000001E-12</c:v>
                      </c:pt>
                      <c:pt idx="6727">
                        <c:v>2.2494700000000001E-12</c:v>
                      </c:pt>
                      <c:pt idx="6728">
                        <c:v>2.5489099999999999E-12</c:v>
                      </c:pt>
                      <c:pt idx="6729">
                        <c:v>2.5489099999999999E-12</c:v>
                      </c:pt>
                      <c:pt idx="6730">
                        <c:v>2.4407600000000002E-12</c:v>
                      </c:pt>
                      <c:pt idx="6731">
                        <c:v>2.4407600000000002E-12</c:v>
                      </c:pt>
                      <c:pt idx="6732">
                        <c:v>2.35422E-12</c:v>
                      </c:pt>
                      <c:pt idx="6733">
                        <c:v>2.35422E-12</c:v>
                      </c:pt>
                      <c:pt idx="6734">
                        <c:v>2.6914E-12</c:v>
                      </c:pt>
                      <c:pt idx="6735">
                        <c:v>2.6914E-12</c:v>
                      </c:pt>
                      <c:pt idx="6736">
                        <c:v>3.16757E-12</c:v>
                      </c:pt>
                      <c:pt idx="6737">
                        <c:v>3.16757E-12</c:v>
                      </c:pt>
                      <c:pt idx="6738">
                        <c:v>5.2824399999999999E-12</c:v>
                      </c:pt>
                      <c:pt idx="6739">
                        <c:v>5.2824399999999999E-12</c:v>
                      </c:pt>
                      <c:pt idx="6740">
                        <c:v>2.5820300000000001E-12</c:v>
                      </c:pt>
                      <c:pt idx="6741">
                        <c:v>2.5820300000000001E-12</c:v>
                      </c:pt>
                      <c:pt idx="6742">
                        <c:v>2.44444E-12</c:v>
                      </c:pt>
                      <c:pt idx="6743">
                        <c:v>2.44444E-12</c:v>
                      </c:pt>
                      <c:pt idx="6744">
                        <c:v>2.9563699999999999E-12</c:v>
                      </c:pt>
                      <c:pt idx="6745">
                        <c:v>2.9563699999999999E-12</c:v>
                      </c:pt>
                      <c:pt idx="6746">
                        <c:v>2.8711300000000001E-12</c:v>
                      </c:pt>
                      <c:pt idx="6747">
                        <c:v>2.8711300000000001E-12</c:v>
                      </c:pt>
                      <c:pt idx="6748">
                        <c:v>2.5679500000000002E-12</c:v>
                      </c:pt>
                      <c:pt idx="6749">
                        <c:v>2.5679500000000002E-12</c:v>
                      </c:pt>
                      <c:pt idx="6750">
                        <c:v>2.2307600000000001E-12</c:v>
                      </c:pt>
                      <c:pt idx="6751">
                        <c:v>2.2307600000000001E-12</c:v>
                      </c:pt>
                      <c:pt idx="6752">
                        <c:v>3.8700700000000003E-12</c:v>
                      </c:pt>
                      <c:pt idx="6753">
                        <c:v>3.8700700000000003E-12</c:v>
                      </c:pt>
                      <c:pt idx="6754">
                        <c:v>3.1976100000000001E-12</c:v>
                      </c:pt>
                      <c:pt idx="6755">
                        <c:v>3.1976100000000001E-12</c:v>
                      </c:pt>
                      <c:pt idx="6756">
                        <c:v>4.4563599999999998E-12</c:v>
                      </c:pt>
                      <c:pt idx="6757">
                        <c:v>4.4563599999999998E-12</c:v>
                      </c:pt>
                      <c:pt idx="6758">
                        <c:v>2.8230800000000001E-12</c:v>
                      </c:pt>
                      <c:pt idx="6759">
                        <c:v>2.8230800000000001E-12</c:v>
                      </c:pt>
                      <c:pt idx="6760">
                        <c:v>2.3251399999999999E-12</c:v>
                      </c:pt>
                      <c:pt idx="6761">
                        <c:v>2.3251399999999999E-12</c:v>
                      </c:pt>
                      <c:pt idx="6762">
                        <c:v>2.4219400000000001E-12</c:v>
                      </c:pt>
                      <c:pt idx="6763">
                        <c:v>2.4219400000000001E-12</c:v>
                      </c:pt>
                      <c:pt idx="6764">
                        <c:v>2.0048000000000001E-12</c:v>
                      </c:pt>
                      <c:pt idx="6765">
                        <c:v>2.0048000000000001E-12</c:v>
                      </c:pt>
                      <c:pt idx="6766">
                        <c:v>2.00089E-12</c:v>
                      </c:pt>
                      <c:pt idx="6767">
                        <c:v>2.00089E-12</c:v>
                      </c:pt>
                      <c:pt idx="6768">
                        <c:v>1.84665E-12</c:v>
                      </c:pt>
                      <c:pt idx="6769">
                        <c:v>1.84665E-12</c:v>
                      </c:pt>
                      <c:pt idx="6770">
                        <c:v>2.6836100000000001E-12</c:v>
                      </c:pt>
                      <c:pt idx="6771">
                        <c:v>2.6836100000000001E-12</c:v>
                      </c:pt>
                      <c:pt idx="6772">
                        <c:v>2.1337000000000001E-12</c:v>
                      </c:pt>
                      <c:pt idx="6773">
                        <c:v>2.1337000000000001E-12</c:v>
                      </c:pt>
                      <c:pt idx="6774">
                        <c:v>1.8297799999999999E-12</c:v>
                      </c:pt>
                      <c:pt idx="6775">
                        <c:v>1.8297799999999999E-12</c:v>
                      </c:pt>
                      <c:pt idx="6776">
                        <c:v>2.3494799999999998E-12</c:v>
                      </c:pt>
                      <c:pt idx="6777">
                        <c:v>2.3494799999999998E-12</c:v>
                      </c:pt>
                      <c:pt idx="6778">
                        <c:v>1.8732099999999999E-12</c:v>
                      </c:pt>
                      <c:pt idx="6779">
                        <c:v>1.8732099999999999E-12</c:v>
                      </c:pt>
                      <c:pt idx="6780">
                        <c:v>1.72666E-12</c:v>
                      </c:pt>
                      <c:pt idx="6781">
                        <c:v>1.72666E-12</c:v>
                      </c:pt>
                      <c:pt idx="6782">
                        <c:v>2.0117100000000001E-12</c:v>
                      </c:pt>
                      <c:pt idx="6783">
                        <c:v>2.0117100000000001E-12</c:v>
                      </c:pt>
                      <c:pt idx="6784">
                        <c:v>3.3093100000000002E-12</c:v>
                      </c:pt>
                      <c:pt idx="6785">
                        <c:v>3.3093100000000002E-12</c:v>
                      </c:pt>
                      <c:pt idx="6786">
                        <c:v>2.7647000000000001E-12</c:v>
                      </c:pt>
                      <c:pt idx="6787">
                        <c:v>2.7647000000000001E-12</c:v>
                      </c:pt>
                      <c:pt idx="6788">
                        <c:v>2.5911300000000001E-12</c:v>
                      </c:pt>
                      <c:pt idx="6789">
                        <c:v>2.5911300000000001E-12</c:v>
                      </c:pt>
                      <c:pt idx="6790">
                        <c:v>3.0071E-12</c:v>
                      </c:pt>
                      <c:pt idx="6791">
                        <c:v>3.0071E-12</c:v>
                      </c:pt>
                      <c:pt idx="6792">
                        <c:v>2.91633E-12</c:v>
                      </c:pt>
                      <c:pt idx="6793">
                        <c:v>2.91633E-12</c:v>
                      </c:pt>
                      <c:pt idx="6794">
                        <c:v>1.8285799999999999E-12</c:v>
                      </c:pt>
                      <c:pt idx="6795">
                        <c:v>1.8285799999999999E-12</c:v>
                      </c:pt>
                      <c:pt idx="6796">
                        <c:v>2.2722299999999999E-12</c:v>
                      </c:pt>
                      <c:pt idx="6797">
                        <c:v>2.2722299999999999E-12</c:v>
                      </c:pt>
                      <c:pt idx="6798">
                        <c:v>2.6294099999999998E-12</c:v>
                      </c:pt>
                      <c:pt idx="6799">
                        <c:v>2.6294099999999998E-12</c:v>
                      </c:pt>
                      <c:pt idx="6800">
                        <c:v>1.9262100000000001E-12</c:v>
                      </c:pt>
                      <c:pt idx="6801">
                        <c:v>1.9262100000000001E-12</c:v>
                      </c:pt>
                      <c:pt idx="6802">
                        <c:v>2.1104599999999999E-12</c:v>
                      </c:pt>
                      <c:pt idx="6803">
                        <c:v>2.1104599999999999E-12</c:v>
                      </c:pt>
                      <c:pt idx="6804">
                        <c:v>2.4455E-12</c:v>
                      </c:pt>
                      <c:pt idx="6805">
                        <c:v>2.4455E-12</c:v>
                      </c:pt>
                      <c:pt idx="6806">
                        <c:v>2.56667E-12</c:v>
                      </c:pt>
                      <c:pt idx="6807">
                        <c:v>2.56667E-12</c:v>
                      </c:pt>
                      <c:pt idx="6808">
                        <c:v>2.3578699999999999E-12</c:v>
                      </c:pt>
                      <c:pt idx="6809">
                        <c:v>2.3578699999999999E-12</c:v>
                      </c:pt>
                      <c:pt idx="6810">
                        <c:v>1.98998E-12</c:v>
                      </c:pt>
                      <c:pt idx="6811">
                        <c:v>1.98998E-12</c:v>
                      </c:pt>
                      <c:pt idx="6812">
                        <c:v>2.6386000000000001E-12</c:v>
                      </c:pt>
                      <c:pt idx="6813">
                        <c:v>2.6386000000000001E-12</c:v>
                      </c:pt>
                      <c:pt idx="6814">
                        <c:v>3.0698000000000001E-12</c:v>
                      </c:pt>
                      <c:pt idx="6815">
                        <c:v>3.0698000000000001E-12</c:v>
                      </c:pt>
                      <c:pt idx="6816">
                        <c:v>1.9396100000000001E-12</c:v>
                      </c:pt>
                      <c:pt idx="6817">
                        <c:v>1.9396100000000001E-12</c:v>
                      </c:pt>
                      <c:pt idx="6818">
                        <c:v>2.2749999999999999E-12</c:v>
                      </c:pt>
                      <c:pt idx="6819">
                        <c:v>2.2749999999999999E-12</c:v>
                      </c:pt>
                      <c:pt idx="6820">
                        <c:v>2.9906699999999998E-12</c:v>
                      </c:pt>
                      <c:pt idx="6821">
                        <c:v>2.9906699999999998E-12</c:v>
                      </c:pt>
                      <c:pt idx="6822">
                        <c:v>2.5844700000000002E-12</c:v>
                      </c:pt>
                      <c:pt idx="6823">
                        <c:v>2.5844700000000002E-12</c:v>
                      </c:pt>
                      <c:pt idx="6824">
                        <c:v>6.3359899999999995E-11</c:v>
                      </c:pt>
                      <c:pt idx="6825">
                        <c:v>6.3359899999999995E-11</c:v>
                      </c:pt>
                      <c:pt idx="6826">
                        <c:v>2.1855800000000001E-12</c:v>
                      </c:pt>
                      <c:pt idx="6827">
                        <c:v>2.1855800000000001E-12</c:v>
                      </c:pt>
                      <c:pt idx="6828">
                        <c:v>2.5200000000000002E-12</c:v>
                      </c:pt>
                      <c:pt idx="6829">
                        <c:v>2.5200000000000002E-12</c:v>
                      </c:pt>
                      <c:pt idx="6830">
                        <c:v>2.9917399999999999E-12</c:v>
                      </c:pt>
                      <c:pt idx="6831">
                        <c:v>2.9917399999999999E-12</c:v>
                      </c:pt>
                      <c:pt idx="6832">
                        <c:v>2.6321000000000001E-12</c:v>
                      </c:pt>
                      <c:pt idx="6833">
                        <c:v>2.6321000000000001E-12</c:v>
                      </c:pt>
                      <c:pt idx="6834">
                        <c:v>2.6067000000000002E-12</c:v>
                      </c:pt>
                      <c:pt idx="6835">
                        <c:v>2.6067000000000002E-12</c:v>
                      </c:pt>
                      <c:pt idx="6836">
                        <c:v>3.6137900000000001E-12</c:v>
                      </c:pt>
                      <c:pt idx="6837">
                        <c:v>3.6137900000000001E-12</c:v>
                      </c:pt>
                      <c:pt idx="6838">
                        <c:v>2.7839399999999999E-12</c:v>
                      </c:pt>
                      <c:pt idx="6839">
                        <c:v>2.7839399999999999E-12</c:v>
                      </c:pt>
                      <c:pt idx="6840">
                        <c:v>4.3804299999999997E-12</c:v>
                      </c:pt>
                      <c:pt idx="6841">
                        <c:v>4.3804299999999997E-12</c:v>
                      </c:pt>
                      <c:pt idx="6842">
                        <c:v>2.3309499999999999E-12</c:v>
                      </c:pt>
                      <c:pt idx="6843">
                        <c:v>2.3309499999999999E-12</c:v>
                      </c:pt>
                      <c:pt idx="6844">
                        <c:v>3.4957300000000001E-12</c:v>
                      </c:pt>
                      <c:pt idx="6845">
                        <c:v>3.4957300000000001E-12</c:v>
                      </c:pt>
                      <c:pt idx="6846">
                        <c:v>2.0592100000000001E-12</c:v>
                      </c:pt>
                      <c:pt idx="6847">
                        <c:v>2.0592100000000001E-12</c:v>
                      </c:pt>
                      <c:pt idx="6848">
                        <c:v>2.5377199999999998E-12</c:v>
                      </c:pt>
                      <c:pt idx="6849">
                        <c:v>2.5377199999999998E-12</c:v>
                      </c:pt>
                      <c:pt idx="6850">
                        <c:v>2.7034199999999998E-12</c:v>
                      </c:pt>
                      <c:pt idx="6851">
                        <c:v>2.7034199999999998E-12</c:v>
                      </c:pt>
                      <c:pt idx="6852">
                        <c:v>2.4766799999999999E-12</c:v>
                      </c:pt>
                      <c:pt idx="6853">
                        <c:v>2.4766799999999999E-12</c:v>
                      </c:pt>
                      <c:pt idx="6854">
                        <c:v>3.1187499999999998E-12</c:v>
                      </c:pt>
                      <c:pt idx="6855">
                        <c:v>3.1187499999999998E-12</c:v>
                      </c:pt>
                      <c:pt idx="6856">
                        <c:v>1.9276199999999998E-12</c:v>
                      </c:pt>
                      <c:pt idx="6857">
                        <c:v>1.9276199999999998E-12</c:v>
                      </c:pt>
                      <c:pt idx="6858">
                        <c:v>2.3922300000000002E-12</c:v>
                      </c:pt>
                      <c:pt idx="6859">
                        <c:v>2.3922300000000002E-12</c:v>
                      </c:pt>
                      <c:pt idx="6860">
                        <c:v>2.8084400000000001E-12</c:v>
                      </c:pt>
                      <c:pt idx="6861">
                        <c:v>2.8084400000000001E-12</c:v>
                      </c:pt>
                      <c:pt idx="6862">
                        <c:v>2.3972800000000001E-12</c:v>
                      </c:pt>
                      <c:pt idx="6863">
                        <c:v>2.3972800000000001E-12</c:v>
                      </c:pt>
                      <c:pt idx="6864">
                        <c:v>2.9714599999999999E-12</c:v>
                      </c:pt>
                      <c:pt idx="6865">
                        <c:v>2.9714599999999999E-12</c:v>
                      </c:pt>
                      <c:pt idx="6866">
                        <c:v>2.8292799999999998E-12</c:v>
                      </c:pt>
                      <c:pt idx="6867">
                        <c:v>2.8292799999999998E-12</c:v>
                      </c:pt>
                      <c:pt idx="6868">
                        <c:v>2.4941899999999999E-12</c:v>
                      </c:pt>
                      <c:pt idx="6869">
                        <c:v>2.4941899999999999E-12</c:v>
                      </c:pt>
                      <c:pt idx="6870">
                        <c:v>6.2879900000000001E-11</c:v>
                      </c:pt>
                      <c:pt idx="6871">
                        <c:v>6.2879900000000001E-11</c:v>
                      </c:pt>
                      <c:pt idx="6872">
                        <c:v>2.9123E-12</c:v>
                      </c:pt>
                      <c:pt idx="6873">
                        <c:v>2.9123E-12</c:v>
                      </c:pt>
                      <c:pt idx="6874">
                        <c:v>2.59003E-12</c:v>
                      </c:pt>
                      <c:pt idx="6875">
                        <c:v>2.59003E-12</c:v>
                      </c:pt>
                      <c:pt idx="6876">
                        <c:v>3.2141099999999999E-12</c:v>
                      </c:pt>
                      <c:pt idx="6877">
                        <c:v>3.2141099999999999E-12</c:v>
                      </c:pt>
                      <c:pt idx="6878">
                        <c:v>2.71896E-12</c:v>
                      </c:pt>
                      <c:pt idx="6879">
                        <c:v>2.71896E-12</c:v>
                      </c:pt>
                      <c:pt idx="6880">
                        <c:v>3.3113200000000001E-12</c:v>
                      </c:pt>
                      <c:pt idx="6881">
                        <c:v>3.3113200000000001E-12</c:v>
                      </c:pt>
                      <c:pt idx="6882">
                        <c:v>2.3052699999999999E-12</c:v>
                      </c:pt>
                      <c:pt idx="6883">
                        <c:v>2.3052699999999999E-12</c:v>
                      </c:pt>
                      <c:pt idx="6884">
                        <c:v>2.4192E-12</c:v>
                      </c:pt>
                      <c:pt idx="6885">
                        <c:v>2.4192E-12</c:v>
                      </c:pt>
                      <c:pt idx="6886">
                        <c:v>2.4486600000000002E-12</c:v>
                      </c:pt>
                      <c:pt idx="6887">
                        <c:v>2.4486600000000002E-12</c:v>
                      </c:pt>
                      <c:pt idx="6888">
                        <c:v>2.19207E-12</c:v>
                      </c:pt>
                      <c:pt idx="6889">
                        <c:v>2.19207E-12</c:v>
                      </c:pt>
                      <c:pt idx="6890">
                        <c:v>3.6873999999999998E-12</c:v>
                      </c:pt>
                      <c:pt idx="6891">
                        <c:v>3.6873999999999998E-12</c:v>
                      </c:pt>
                      <c:pt idx="6892">
                        <c:v>2.8906099999999999E-12</c:v>
                      </c:pt>
                      <c:pt idx="6893">
                        <c:v>2.8906099999999999E-12</c:v>
                      </c:pt>
                      <c:pt idx="6894">
                        <c:v>2.13256E-12</c:v>
                      </c:pt>
                      <c:pt idx="6895">
                        <c:v>2.13256E-12</c:v>
                      </c:pt>
                      <c:pt idx="6896">
                        <c:v>5.9506399999999998E-12</c:v>
                      </c:pt>
                      <c:pt idx="6897">
                        <c:v>5.9506399999999998E-12</c:v>
                      </c:pt>
                      <c:pt idx="6898">
                        <c:v>2.7273900000000002E-12</c:v>
                      </c:pt>
                      <c:pt idx="6899">
                        <c:v>2.7273900000000002E-12</c:v>
                      </c:pt>
                      <c:pt idx="6900">
                        <c:v>2.5452199999999999E-12</c:v>
                      </c:pt>
                      <c:pt idx="6901">
                        <c:v>2.5452199999999999E-12</c:v>
                      </c:pt>
                      <c:pt idx="6902">
                        <c:v>2.95057E-12</c:v>
                      </c:pt>
                      <c:pt idx="6903">
                        <c:v>2.95057E-12</c:v>
                      </c:pt>
                      <c:pt idx="6904">
                        <c:v>3.2593800000000002E-12</c:v>
                      </c:pt>
                      <c:pt idx="6905">
                        <c:v>3.2593800000000002E-12</c:v>
                      </c:pt>
                      <c:pt idx="6906">
                        <c:v>2.29573E-12</c:v>
                      </c:pt>
                      <c:pt idx="6907">
                        <c:v>2.29573E-12</c:v>
                      </c:pt>
                      <c:pt idx="6908">
                        <c:v>2.9294599999999999E-12</c:v>
                      </c:pt>
                      <c:pt idx="6909">
                        <c:v>2.9294599999999999E-12</c:v>
                      </c:pt>
                      <c:pt idx="6910">
                        <c:v>2.5222500000000001E-12</c:v>
                      </c:pt>
                      <c:pt idx="6911">
                        <c:v>2.5222500000000001E-12</c:v>
                      </c:pt>
                      <c:pt idx="6912">
                        <c:v>2.1160900000000001E-12</c:v>
                      </c:pt>
                      <c:pt idx="6913">
                        <c:v>2.1160900000000001E-12</c:v>
                      </c:pt>
                      <c:pt idx="6914">
                        <c:v>2.0937699999999999E-12</c:v>
                      </c:pt>
                      <c:pt idx="6915">
                        <c:v>2.0937699999999999E-12</c:v>
                      </c:pt>
                      <c:pt idx="6916">
                        <c:v>2.4663799999999998E-12</c:v>
                      </c:pt>
                      <c:pt idx="6917">
                        <c:v>2.4663799999999998E-12</c:v>
                      </c:pt>
                      <c:pt idx="6918">
                        <c:v>2.4083799999999999E-12</c:v>
                      </c:pt>
                      <c:pt idx="6919">
                        <c:v>2.4083799999999999E-12</c:v>
                      </c:pt>
                      <c:pt idx="6920">
                        <c:v>3.0144399999999998E-12</c:v>
                      </c:pt>
                      <c:pt idx="6921">
                        <c:v>3.0144399999999998E-12</c:v>
                      </c:pt>
                      <c:pt idx="6922">
                        <c:v>2.46328E-12</c:v>
                      </c:pt>
                      <c:pt idx="6923">
                        <c:v>2.46328E-12</c:v>
                      </c:pt>
                      <c:pt idx="6924">
                        <c:v>2.5192100000000001E-12</c:v>
                      </c:pt>
                      <c:pt idx="6925">
                        <c:v>2.5192100000000001E-12</c:v>
                      </c:pt>
                      <c:pt idx="6926">
                        <c:v>2.0601199999999999E-12</c:v>
                      </c:pt>
                      <c:pt idx="6927">
                        <c:v>2.0601199999999999E-12</c:v>
                      </c:pt>
                      <c:pt idx="6928">
                        <c:v>1.0501499999999999E-11</c:v>
                      </c:pt>
                      <c:pt idx="6929">
                        <c:v>1.0501499999999999E-11</c:v>
                      </c:pt>
                      <c:pt idx="6930">
                        <c:v>2.2548199999999999E-12</c:v>
                      </c:pt>
                      <c:pt idx="6931">
                        <c:v>2.2548199999999999E-12</c:v>
                      </c:pt>
                      <c:pt idx="6932">
                        <c:v>1.9233700000000001E-12</c:v>
                      </c:pt>
                      <c:pt idx="6933">
                        <c:v>1.9233700000000001E-12</c:v>
                      </c:pt>
                      <c:pt idx="6934">
                        <c:v>2.2288100000000001E-12</c:v>
                      </c:pt>
                      <c:pt idx="6935">
                        <c:v>2.2288100000000001E-12</c:v>
                      </c:pt>
                      <c:pt idx="6936">
                        <c:v>2.6814699999999999E-12</c:v>
                      </c:pt>
                      <c:pt idx="6937">
                        <c:v>2.6814699999999999E-12</c:v>
                      </c:pt>
                      <c:pt idx="6938">
                        <c:v>2.7950300000000001E-12</c:v>
                      </c:pt>
                      <c:pt idx="6939">
                        <c:v>2.7950300000000001E-12</c:v>
                      </c:pt>
                      <c:pt idx="6940">
                        <c:v>2.2850499999999998E-12</c:v>
                      </c:pt>
                      <c:pt idx="6941">
                        <c:v>2.2850499999999998E-12</c:v>
                      </c:pt>
                      <c:pt idx="6942">
                        <c:v>2.5107099999999999E-12</c:v>
                      </c:pt>
                      <c:pt idx="6943">
                        <c:v>2.5107099999999999E-12</c:v>
                      </c:pt>
                      <c:pt idx="6944">
                        <c:v>2.7315900000000001E-12</c:v>
                      </c:pt>
                      <c:pt idx="6945">
                        <c:v>2.7315900000000001E-12</c:v>
                      </c:pt>
                      <c:pt idx="6946">
                        <c:v>2.6588599999999998E-12</c:v>
                      </c:pt>
                      <c:pt idx="6947">
                        <c:v>2.6588599999999998E-12</c:v>
                      </c:pt>
                      <c:pt idx="6948">
                        <c:v>2.4824500000000002E-12</c:v>
                      </c:pt>
                      <c:pt idx="6949">
                        <c:v>2.4824500000000002E-12</c:v>
                      </c:pt>
                      <c:pt idx="6950">
                        <c:v>3.0021900000000002E-12</c:v>
                      </c:pt>
                      <c:pt idx="6951">
                        <c:v>3.0021900000000002E-12</c:v>
                      </c:pt>
                      <c:pt idx="6952">
                        <c:v>2.3981199999999999E-12</c:v>
                      </c:pt>
                      <c:pt idx="6953">
                        <c:v>2.3981199999999999E-12</c:v>
                      </c:pt>
                      <c:pt idx="6954">
                        <c:v>2.3536E-12</c:v>
                      </c:pt>
                      <c:pt idx="6955">
                        <c:v>2.3536E-12</c:v>
                      </c:pt>
                      <c:pt idx="6956">
                        <c:v>2.29081E-12</c:v>
                      </c:pt>
                      <c:pt idx="6957">
                        <c:v>2.29081E-12</c:v>
                      </c:pt>
                      <c:pt idx="6958">
                        <c:v>2.33766E-12</c:v>
                      </c:pt>
                      <c:pt idx="6959">
                        <c:v>2.33766E-12</c:v>
                      </c:pt>
                      <c:pt idx="6960">
                        <c:v>2.59827E-12</c:v>
                      </c:pt>
                      <c:pt idx="6961">
                        <c:v>2.59827E-12</c:v>
                      </c:pt>
                      <c:pt idx="6962">
                        <c:v>3.23782E-12</c:v>
                      </c:pt>
                      <c:pt idx="6963">
                        <c:v>3.23782E-12</c:v>
                      </c:pt>
                      <c:pt idx="6964">
                        <c:v>2.5679299999999999E-12</c:v>
                      </c:pt>
                      <c:pt idx="6965">
                        <c:v>2.5679299999999999E-12</c:v>
                      </c:pt>
                      <c:pt idx="6966">
                        <c:v>2.1744000000000001E-12</c:v>
                      </c:pt>
                      <c:pt idx="6967">
                        <c:v>2.1744000000000001E-12</c:v>
                      </c:pt>
                      <c:pt idx="6968">
                        <c:v>2.4672900000000001E-12</c:v>
                      </c:pt>
                      <c:pt idx="6969">
                        <c:v>2.4672900000000001E-12</c:v>
                      </c:pt>
                      <c:pt idx="6970">
                        <c:v>1.9143000000000001E-11</c:v>
                      </c:pt>
                      <c:pt idx="6971">
                        <c:v>1.9143000000000001E-11</c:v>
                      </c:pt>
                      <c:pt idx="6972">
                        <c:v>1.8333999999999998E-12</c:v>
                      </c:pt>
                      <c:pt idx="6973">
                        <c:v>1.8333999999999998E-12</c:v>
                      </c:pt>
                      <c:pt idx="6974">
                        <c:v>2.4909900000000001E-12</c:v>
                      </c:pt>
                      <c:pt idx="6975">
                        <c:v>2.4909900000000001E-12</c:v>
                      </c:pt>
                      <c:pt idx="6976">
                        <c:v>2.89643E-12</c:v>
                      </c:pt>
                      <c:pt idx="6977">
                        <c:v>2.89643E-12</c:v>
                      </c:pt>
                      <c:pt idx="6978">
                        <c:v>2.4029399999999999E-12</c:v>
                      </c:pt>
                      <c:pt idx="6979">
                        <c:v>2.4029399999999999E-12</c:v>
                      </c:pt>
                      <c:pt idx="6980">
                        <c:v>2.6560599999999999E-12</c:v>
                      </c:pt>
                      <c:pt idx="6981">
                        <c:v>2.6560599999999999E-12</c:v>
                      </c:pt>
                      <c:pt idx="6982">
                        <c:v>1.9577899999999999E-12</c:v>
                      </c:pt>
                      <c:pt idx="6983">
                        <c:v>1.9577899999999999E-12</c:v>
                      </c:pt>
                      <c:pt idx="6984">
                        <c:v>2.43695E-12</c:v>
                      </c:pt>
                      <c:pt idx="6985">
                        <c:v>2.43695E-12</c:v>
                      </c:pt>
                      <c:pt idx="6986">
                        <c:v>3.3501499999999998E-12</c:v>
                      </c:pt>
                      <c:pt idx="6987">
                        <c:v>3.3501499999999998E-12</c:v>
                      </c:pt>
                      <c:pt idx="6988">
                        <c:v>3.1079099999999998E-12</c:v>
                      </c:pt>
                      <c:pt idx="6989">
                        <c:v>3.1079099999999998E-12</c:v>
                      </c:pt>
                      <c:pt idx="6990">
                        <c:v>2.7742700000000001E-12</c:v>
                      </c:pt>
                      <c:pt idx="6991">
                        <c:v>2.7742700000000001E-12</c:v>
                      </c:pt>
                      <c:pt idx="6992">
                        <c:v>1.9495300000000001E-12</c:v>
                      </c:pt>
                      <c:pt idx="6993">
                        <c:v>1.9495300000000001E-12</c:v>
                      </c:pt>
                      <c:pt idx="6994">
                        <c:v>4.77225E-12</c:v>
                      </c:pt>
                      <c:pt idx="6995">
                        <c:v>4.77225E-12</c:v>
                      </c:pt>
                      <c:pt idx="6996">
                        <c:v>2.1237999999999999E-12</c:v>
                      </c:pt>
                      <c:pt idx="6997">
                        <c:v>2.1237999999999999E-12</c:v>
                      </c:pt>
                      <c:pt idx="6998">
                        <c:v>2.8846800000000002E-12</c:v>
                      </c:pt>
                      <c:pt idx="6999">
                        <c:v>2.8846800000000002E-12</c:v>
                      </c:pt>
                      <c:pt idx="7000">
                        <c:v>2.8981999999999999E-12</c:v>
                      </c:pt>
                      <c:pt idx="7001">
                        <c:v>2.8981999999999999E-12</c:v>
                      </c:pt>
                      <c:pt idx="7002">
                        <c:v>8.48231E-12</c:v>
                      </c:pt>
                      <c:pt idx="7003">
                        <c:v>8.48231E-12</c:v>
                      </c:pt>
                      <c:pt idx="7004">
                        <c:v>2.9554199999999999E-12</c:v>
                      </c:pt>
                      <c:pt idx="7005">
                        <c:v>2.9554199999999999E-12</c:v>
                      </c:pt>
                      <c:pt idx="7006">
                        <c:v>2.11516E-12</c:v>
                      </c:pt>
                      <c:pt idx="7007">
                        <c:v>2.11516E-12</c:v>
                      </c:pt>
                      <c:pt idx="7008">
                        <c:v>1.9539299999999999E-12</c:v>
                      </c:pt>
                      <c:pt idx="7009">
                        <c:v>1.9539299999999999E-12</c:v>
                      </c:pt>
                      <c:pt idx="7010">
                        <c:v>2.7820700000000001E-12</c:v>
                      </c:pt>
                      <c:pt idx="7011">
                        <c:v>2.7820700000000001E-12</c:v>
                      </c:pt>
                      <c:pt idx="7012">
                        <c:v>2.00493E-12</c:v>
                      </c:pt>
                      <c:pt idx="7013">
                        <c:v>2.00493E-12</c:v>
                      </c:pt>
                      <c:pt idx="7014">
                        <c:v>2.22504E-12</c:v>
                      </c:pt>
                      <c:pt idx="7015">
                        <c:v>2.22504E-12</c:v>
                      </c:pt>
                      <c:pt idx="7016">
                        <c:v>4.0561299999999996E-12</c:v>
                      </c:pt>
                      <c:pt idx="7017">
                        <c:v>4.0561299999999996E-12</c:v>
                      </c:pt>
                      <c:pt idx="7018">
                        <c:v>1.8928399999999998E-12</c:v>
                      </c:pt>
                      <c:pt idx="7019">
                        <c:v>1.8928399999999998E-12</c:v>
                      </c:pt>
                      <c:pt idx="7020">
                        <c:v>2.44827E-12</c:v>
                      </c:pt>
                      <c:pt idx="7021">
                        <c:v>2.44827E-12</c:v>
                      </c:pt>
                      <c:pt idx="7022">
                        <c:v>2.3345000000000002E-12</c:v>
                      </c:pt>
                      <c:pt idx="7023">
                        <c:v>2.3345000000000002E-12</c:v>
                      </c:pt>
                      <c:pt idx="7024">
                        <c:v>2.3997899999999998E-12</c:v>
                      </c:pt>
                      <c:pt idx="7025">
                        <c:v>2.3997899999999998E-12</c:v>
                      </c:pt>
                      <c:pt idx="7026">
                        <c:v>2.4637899999999999E-12</c:v>
                      </c:pt>
                      <c:pt idx="7027">
                        <c:v>2.4637899999999999E-12</c:v>
                      </c:pt>
                      <c:pt idx="7028">
                        <c:v>2.19936E-12</c:v>
                      </c:pt>
                      <c:pt idx="7029">
                        <c:v>2.19936E-12</c:v>
                      </c:pt>
                      <c:pt idx="7030">
                        <c:v>2.4679599999999999E-12</c:v>
                      </c:pt>
                      <c:pt idx="7031">
                        <c:v>2.4679599999999999E-12</c:v>
                      </c:pt>
                      <c:pt idx="7032">
                        <c:v>2.1670200000000002E-12</c:v>
                      </c:pt>
                      <c:pt idx="7033">
                        <c:v>2.1670200000000002E-12</c:v>
                      </c:pt>
                      <c:pt idx="7034">
                        <c:v>1.95756E-12</c:v>
                      </c:pt>
                      <c:pt idx="7035">
                        <c:v>1.95756E-12</c:v>
                      </c:pt>
                      <c:pt idx="7036">
                        <c:v>2.3658699999999999E-12</c:v>
                      </c:pt>
                      <c:pt idx="7037">
                        <c:v>2.3658699999999999E-12</c:v>
                      </c:pt>
                      <c:pt idx="7038">
                        <c:v>1.8188699999999999E-12</c:v>
                      </c:pt>
                      <c:pt idx="7039">
                        <c:v>1.8188699999999999E-12</c:v>
                      </c:pt>
                      <c:pt idx="7040">
                        <c:v>2.1254900000000001E-12</c:v>
                      </c:pt>
                      <c:pt idx="7041">
                        <c:v>2.1254900000000001E-12</c:v>
                      </c:pt>
                      <c:pt idx="7042">
                        <c:v>3.7191100000000003E-12</c:v>
                      </c:pt>
                      <c:pt idx="7043">
                        <c:v>3.7191100000000003E-12</c:v>
                      </c:pt>
                      <c:pt idx="7044">
                        <c:v>3.6078199999999999E-12</c:v>
                      </c:pt>
                      <c:pt idx="7045">
                        <c:v>3.6078199999999999E-12</c:v>
                      </c:pt>
                      <c:pt idx="7046">
                        <c:v>2.14727E-12</c:v>
                      </c:pt>
                      <c:pt idx="7047">
                        <c:v>2.14727E-12</c:v>
                      </c:pt>
                      <c:pt idx="7048">
                        <c:v>2.7359400000000002E-12</c:v>
                      </c:pt>
                      <c:pt idx="7049">
                        <c:v>2.7359400000000002E-12</c:v>
                      </c:pt>
                      <c:pt idx="7050">
                        <c:v>3.05057E-12</c:v>
                      </c:pt>
                      <c:pt idx="7051">
                        <c:v>3.05057E-12</c:v>
                      </c:pt>
                      <c:pt idx="7052">
                        <c:v>2.06994E-12</c:v>
                      </c:pt>
                      <c:pt idx="7053">
                        <c:v>2.06994E-12</c:v>
                      </c:pt>
                      <c:pt idx="7054">
                        <c:v>2.69232E-12</c:v>
                      </c:pt>
                      <c:pt idx="7055">
                        <c:v>2.69232E-12</c:v>
                      </c:pt>
                      <c:pt idx="7056">
                        <c:v>2.07569E-12</c:v>
                      </c:pt>
                      <c:pt idx="7057">
                        <c:v>2.07569E-12</c:v>
                      </c:pt>
                      <c:pt idx="7058">
                        <c:v>2.1275500000000002E-12</c:v>
                      </c:pt>
                      <c:pt idx="7059">
                        <c:v>2.1275500000000002E-12</c:v>
                      </c:pt>
                      <c:pt idx="7060">
                        <c:v>2.6100400000000001E-12</c:v>
                      </c:pt>
                      <c:pt idx="7061">
                        <c:v>2.6100400000000001E-12</c:v>
                      </c:pt>
                      <c:pt idx="7062">
                        <c:v>7.5250699999999996E-12</c:v>
                      </c:pt>
                      <c:pt idx="7063">
                        <c:v>7.5250699999999996E-12</c:v>
                      </c:pt>
                      <c:pt idx="7064">
                        <c:v>2.15394E-12</c:v>
                      </c:pt>
                      <c:pt idx="7065">
                        <c:v>2.15394E-12</c:v>
                      </c:pt>
                      <c:pt idx="7066">
                        <c:v>2.2448999999999999E-12</c:v>
                      </c:pt>
                      <c:pt idx="7067">
                        <c:v>2.2448999999999999E-12</c:v>
                      </c:pt>
                      <c:pt idx="7068">
                        <c:v>3.0470600000000001E-12</c:v>
                      </c:pt>
                      <c:pt idx="7069">
                        <c:v>3.0470600000000001E-12</c:v>
                      </c:pt>
                      <c:pt idx="7070">
                        <c:v>2.2098099999999999E-12</c:v>
                      </c:pt>
                      <c:pt idx="7071">
                        <c:v>2.2098099999999999E-12</c:v>
                      </c:pt>
                      <c:pt idx="7072">
                        <c:v>2.4670500000000001E-12</c:v>
                      </c:pt>
                      <c:pt idx="7073">
                        <c:v>2.4670500000000001E-12</c:v>
                      </c:pt>
                      <c:pt idx="7074">
                        <c:v>2.0535000000000001E-12</c:v>
                      </c:pt>
                      <c:pt idx="7075">
                        <c:v>2.0535000000000001E-12</c:v>
                      </c:pt>
                      <c:pt idx="7076">
                        <c:v>7.7210700000000001E-10</c:v>
                      </c:pt>
                      <c:pt idx="7077">
                        <c:v>7.7210700000000001E-10</c:v>
                      </c:pt>
                      <c:pt idx="7078">
                        <c:v>2.7262900000000001E-12</c:v>
                      </c:pt>
                      <c:pt idx="7079">
                        <c:v>2.7262900000000001E-12</c:v>
                      </c:pt>
                      <c:pt idx="7080">
                        <c:v>2.1555600000000002E-12</c:v>
                      </c:pt>
                      <c:pt idx="7081">
                        <c:v>2.1555600000000002E-12</c:v>
                      </c:pt>
                      <c:pt idx="7082">
                        <c:v>1.9801E-12</c:v>
                      </c:pt>
                      <c:pt idx="7083">
                        <c:v>1.9801E-12</c:v>
                      </c:pt>
                      <c:pt idx="7084">
                        <c:v>2.5175799999999999E-12</c:v>
                      </c:pt>
                      <c:pt idx="7085">
                        <c:v>2.5175799999999999E-12</c:v>
                      </c:pt>
                      <c:pt idx="7086">
                        <c:v>1.9341899999999999E-12</c:v>
                      </c:pt>
                      <c:pt idx="7087">
                        <c:v>1.9341899999999999E-12</c:v>
                      </c:pt>
                      <c:pt idx="7088">
                        <c:v>2.7562999999999999E-12</c:v>
                      </c:pt>
                      <c:pt idx="7089">
                        <c:v>2.7562999999999999E-12</c:v>
                      </c:pt>
                      <c:pt idx="7090">
                        <c:v>1.9634999999999999E-12</c:v>
                      </c:pt>
                      <c:pt idx="7091">
                        <c:v>1.9634999999999999E-12</c:v>
                      </c:pt>
                      <c:pt idx="7092">
                        <c:v>1.7523699999999999E-12</c:v>
                      </c:pt>
                      <c:pt idx="7093">
                        <c:v>1.7523699999999999E-12</c:v>
                      </c:pt>
                      <c:pt idx="7094">
                        <c:v>3.5977999999999999E-12</c:v>
                      </c:pt>
                      <c:pt idx="7095">
                        <c:v>3.5977999999999999E-12</c:v>
                      </c:pt>
                      <c:pt idx="7096">
                        <c:v>2.7022800000000001E-12</c:v>
                      </c:pt>
                      <c:pt idx="7097">
                        <c:v>2.7022800000000001E-12</c:v>
                      </c:pt>
                      <c:pt idx="7098">
                        <c:v>2.35627E-12</c:v>
                      </c:pt>
                      <c:pt idx="7099">
                        <c:v>2.35627E-12</c:v>
                      </c:pt>
                      <c:pt idx="7100">
                        <c:v>2.77399E-12</c:v>
                      </c:pt>
                      <c:pt idx="7101">
                        <c:v>2.77399E-12</c:v>
                      </c:pt>
                      <c:pt idx="7102">
                        <c:v>3.98947E-12</c:v>
                      </c:pt>
                      <c:pt idx="7103">
                        <c:v>3.98947E-12</c:v>
                      </c:pt>
                      <c:pt idx="7104">
                        <c:v>2.8611599999999999E-12</c:v>
                      </c:pt>
                      <c:pt idx="7105">
                        <c:v>2.8611599999999999E-12</c:v>
                      </c:pt>
                      <c:pt idx="7106">
                        <c:v>3.50513E-12</c:v>
                      </c:pt>
                      <c:pt idx="7107">
                        <c:v>3.50513E-12</c:v>
                      </c:pt>
                      <c:pt idx="7108">
                        <c:v>2.6639800000000001E-12</c:v>
                      </c:pt>
                      <c:pt idx="7109">
                        <c:v>2.6639800000000001E-12</c:v>
                      </c:pt>
                      <c:pt idx="7110">
                        <c:v>2.4209699999999999E-12</c:v>
                      </c:pt>
                      <c:pt idx="7111">
                        <c:v>2.4209699999999999E-12</c:v>
                      </c:pt>
                      <c:pt idx="7112">
                        <c:v>2.6621499999999999E-12</c:v>
                      </c:pt>
                      <c:pt idx="7113">
                        <c:v>2.6621499999999999E-12</c:v>
                      </c:pt>
                      <c:pt idx="7114">
                        <c:v>2.1900799999999999E-12</c:v>
                      </c:pt>
                      <c:pt idx="7115">
                        <c:v>2.1900799999999999E-12</c:v>
                      </c:pt>
                      <c:pt idx="7116">
                        <c:v>2.0171800000000001E-12</c:v>
                      </c:pt>
                      <c:pt idx="7117">
                        <c:v>2.0171800000000001E-12</c:v>
                      </c:pt>
                      <c:pt idx="7118">
                        <c:v>2.34488E-12</c:v>
                      </c:pt>
                      <c:pt idx="7119">
                        <c:v>2.34488E-12</c:v>
                      </c:pt>
                      <c:pt idx="7120">
                        <c:v>3.2824699999999998E-12</c:v>
                      </c:pt>
                      <c:pt idx="7121">
                        <c:v>3.2824699999999998E-12</c:v>
                      </c:pt>
                      <c:pt idx="7122">
                        <c:v>2.5342399999999999E-12</c:v>
                      </c:pt>
                      <c:pt idx="7123">
                        <c:v>2.5342399999999999E-12</c:v>
                      </c:pt>
                      <c:pt idx="7124">
                        <c:v>2.0293200000000001E-12</c:v>
                      </c:pt>
                      <c:pt idx="7125">
                        <c:v>2.0293200000000001E-12</c:v>
                      </c:pt>
                      <c:pt idx="7126">
                        <c:v>1.93051E-12</c:v>
                      </c:pt>
                      <c:pt idx="7127">
                        <c:v>1.93051E-12</c:v>
                      </c:pt>
                      <c:pt idx="7128">
                        <c:v>2.0052999999999999E-12</c:v>
                      </c:pt>
                      <c:pt idx="7129">
                        <c:v>2.0052999999999999E-12</c:v>
                      </c:pt>
                      <c:pt idx="7130">
                        <c:v>2.5678599999999999E-12</c:v>
                      </c:pt>
                      <c:pt idx="7131">
                        <c:v>2.5678599999999999E-12</c:v>
                      </c:pt>
                      <c:pt idx="7132">
                        <c:v>2.63408E-12</c:v>
                      </c:pt>
                      <c:pt idx="7133">
                        <c:v>2.63408E-12</c:v>
                      </c:pt>
                      <c:pt idx="7134">
                        <c:v>1.7456E-12</c:v>
                      </c:pt>
                      <c:pt idx="7135">
                        <c:v>1.7456E-12</c:v>
                      </c:pt>
                      <c:pt idx="7136">
                        <c:v>1.9652799999999999E-12</c:v>
                      </c:pt>
                      <c:pt idx="7137">
                        <c:v>1.9652799999999999E-12</c:v>
                      </c:pt>
                      <c:pt idx="7138">
                        <c:v>2.6769100000000002E-12</c:v>
                      </c:pt>
                      <c:pt idx="7139">
                        <c:v>2.6769100000000002E-12</c:v>
                      </c:pt>
                      <c:pt idx="7140">
                        <c:v>2.2734500000000002E-12</c:v>
                      </c:pt>
                      <c:pt idx="7141">
                        <c:v>2.2734500000000002E-12</c:v>
                      </c:pt>
                      <c:pt idx="7142">
                        <c:v>2.62447E-12</c:v>
                      </c:pt>
                      <c:pt idx="7143">
                        <c:v>2.62447E-12</c:v>
                      </c:pt>
                      <c:pt idx="7144">
                        <c:v>1.8916000000000001E-12</c:v>
                      </c:pt>
                      <c:pt idx="7145">
                        <c:v>1.8916000000000001E-12</c:v>
                      </c:pt>
                      <c:pt idx="7146">
                        <c:v>2.6811999999999999E-12</c:v>
                      </c:pt>
                      <c:pt idx="7147">
                        <c:v>2.6811999999999999E-12</c:v>
                      </c:pt>
                      <c:pt idx="7148">
                        <c:v>2.9702199999999998E-12</c:v>
                      </c:pt>
                      <c:pt idx="7149">
                        <c:v>2.9702199999999998E-12</c:v>
                      </c:pt>
                      <c:pt idx="7150">
                        <c:v>2.2306099999999999E-12</c:v>
                      </c:pt>
                      <c:pt idx="7151">
                        <c:v>2.2306099999999999E-12</c:v>
                      </c:pt>
                      <c:pt idx="7152">
                        <c:v>2.94308E-12</c:v>
                      </c:pt>
                      <c:pt idx="7153">
                        <c:v>2.94308E-12</c:v>
                      </c:pt>
                      <c:pt idx="7154">
                        <c:v>2.2245499999999998E-12</c:v>
                      </c:pt>
                      <c:pt idx="7155">
                        <c:v>2.2245499999999998E-12</c:v>
                      </c:pt>
                      <c:pt idx="7156">
                        <c:v>1.9870800000000001E-12</c:v>
                      </c:pt>
                      <c:pt idx="7157">
                        <c:v>1.9870800000000001E-12</c:v>
                      </c:pt>
                      <c:pt idx="7158">
                        <c:v>2.2234500000000002E-12</c:v>
                      </c:pt>
                      <c:pt idx="7159">
                        <c:v>2.2234500000000002E-12</c:v>
                      </c:pt>
                      <c:pt idx="7160">
                        <c:v>1.9942099999999998E-12</c:v>
                      </c:pt>
                      <c:pt idx="7161">
                        <c:v>1.9942099999999998E-12</c:v>
                      </c:pt>
                      <c:pt idx="7162">
                        <c:v>1.81785E-12</c:v>
                      </c:pt>
                      <c:pt idx="7163">
                        <c:v>1.81785E-12</c:v>
                      </c:pt>
                      <c:pt idx="7164">
                        <c:v>2.5549599999999998E-12</c:v>
                      </c:pt>
                      <c:pt idx="7165">
                        <c:v>2.5549599999999998E-12</c:v>
                      </c:pt>
                      <c:pt idx="7166">
                        <c:v>1.71575E-12</c:v>
                      </c:pt>
                      <c:pt idx="7167">
                        <c:v>1.71575E-12</c:v>
                      </c:pt>
                      <c:pt idx="7168">
                        <c:v>3.09756E-12</c:v>
                      </c:pt>
                      <c:pt idx="7169">
                        <c:v>3.09756E-12</c:v>
                      </c:pt>
                      <c:pt idx="7170">
                        <c:v>2.7108099999999998E-12</c:v>
                      </c:pt>
                      <c:pt idx="7171">
                        <c:v>2.7108099999999998E-12</c:v>
                      </c:pt>
                      <c:pt idx="7172">
                        <c:v>2.66236E-12</c:v>
                      </c:pt>
                      <c:pt idx="7173">
                        <c:v>2.66236E-12</c:v>
                      </c:pt>
                      <c:pt idx="7174">
                        <c:v>1.8129700000000001E-12</c:v>
                      </c:pt>
                      <c:pt idx="7175">
                        <c:v>1.8129700000000001E-12</c:v>
                      </c:pt>
                      <c:pt idx="7176">
                        <c:v>2.3721200000000002E-12</c:v>
                      </c:pt>
                      <c:pt idx="7177">
                        <c:v>2.3721200000000002E-12</c:v>
                      </c:pt>
                      <c:pt idx="7178">
                        <c:v>3.5672199999999998E-12</c:v>
                      </c:pt>
                      <c:pt idx="7179">
                        <c:v>3.5672199999999998E-12</c:v>
                      </c:pt>
                      <c:pt idx="7180">
                        <c:v>2.5684699999999999E-12</c:v>
                      </c:pt>
                      <c:pt idx="7181">
                        <c:v>2.5684699999999999E-12</c:v>
                      </c:pt>
                      <c:pt idx="7182">
                        <c:v>8.4276600000000001E-12</c:v>
                      </c:pt>
                      <c:pt idx="7183">
                        <c:v>8.4276600000000001E-12</c:v>
                      </c:pt>
                      <c:pt idx="7184">
                        <c:v>2.14929E-12</c:v>
                      </c:pt>
                      <c:pt idx="7185">
                        <c:v>2.14929E-12</c:v>
                      </c:pt>
                      <c:pt idx="7186">
                        <c:v>3.3408100000000002E-12</c:v>
                      </c:pt>
                      <c:pt idx="7187">
                        <c:v>3.3408100000000002E-12</c:v>
                      </c:pt>
                      <c:pt idx="7188">
                        <c:v>2.8622100000000002E-12</c:v>
                      </c:pt>
                      <c:pt idx="7189">
                        <c:v>2.8622100000000002E-12</c:v>
                      </c:pt>
                      <c:pt idx="7190">
                        <c:v>1.9094200000000002E-12</c:v>
                      </c:pt>
                      <c:pt idx="7191">
                        <c:v>1.9094200000000002E-12</c:v>
                      </c:pt>
                      <c:pt idx="7192">
                        <c:v>2.7049900000000002E-12</c:v>
                      </c:pt>
                      <c:pt idx="7193">
                        <c:v>2.7049900000000002E-12</c:v>
                      </c:pt>
                      <c:pt idx="7194">
                        <c:v>2.6726799999999999E-12</c:v>
                      </c:pt>
                      <c:pt idx="7195">
                        <c:v>2.6726799999999999E-12</c:v>
                      </c:pt>
                      <c:pt idx="7196">
                        <c:v>2.47556E-12</c:v>
                      </c:pt>
                      <c:pt idx="7197">
                        <c:v>2.47556E-12</c:v>
                      </c:pt>
                      <c:pt idx="7198">
                        <c:v>3.41925E-12</c:v>
                      </c:pt>
                      <c:pt idx="7199">
                        <c:v>3.41925E-12</c:v>
                      </c:pt>
                      <c:pt idx="7200">
                        <c:v>7.7885499999999996E-12</c:v>
                      </c:pt>
                      <c:pt idx="7201">
                        <c:v>7.7885499999999996E-12</c:v>
                      </c:pt>
                      <c:pt idx="7202">
                        <c:v>2.0265200000000001E-12</c:v>
                      </c:pt>
                      <c:pt idx="7203">
                        <c:v>2.0265200000000001E-12</c:v>
                      </c:pt>
                      <c:pt idx="7204">
                        <c:v>1.8371800000000001E-12</c:v>
                      </c:pt>
                      <c:pt idx="7205">
                        <c:v>1.8371800000000001E-12</c:v>
                      </c:pt>
                      <c:pt idx="7206">
                        <c:v>1.8263100000000001E-12</c:v>
                      </c:pt>
                      <c:pt idx="7207">
                        <c:v>1.8263100000000001E-12</c:v>
                      </c:pt>
                      <c:pt idx="7208">
                        <c:v>2.5227799999999999E-12</c:v>
                      </c:pt>
                      <c:pt idx="7209">
                        <c:v>2.5227799999999999E-12</c:v>
                      </c:pt>
                      <c:pt idx="7210">
                        <c:v>1.8252299999999999E-12</c:v>
                      </c:pt>
                      <c:pt idx="7211">
                        <c:v>1.8252299999999999E-12</c:v>
                      </c:pt>
                      <c:pt idx="7212">
                        <c:v>2.4274100000000001E-12</c:v>
                      </c:pt>
                      <c:pt idx="7213">
                        <c:v>2.4274100000000001E-12</c:v>
                      </c:pt>
                      <c:pt idx="7214">
                        <c:v>1.8344200000000002E-12</c:v>
                      </c:pt>
                      <c:pt idx="7215">
                        <c:v>1.8344200000000002E-12</c:v>
                      </c:pt>
                      <c:pt idx="7216">
                        <c:v>2.2978700000000002E-12</c:v>
                      </c:pt>
                      <c:pt idx="7217">
                        <c:v>2.2978700000000002E-12</c:v>
                      </c:pt>
                      <c:pt idx="7218">
                        <c:v>2.2029399999999999E-12</c:v>
                      </c:pt>
                      <c:pt idx="7219">
                        <c:v>2.2029399999999999E-12</c:v>
                      </c:pt>
                      <c:pt idx="7220">
                        <c:v>3.6452200000000001E-12</c:v>
                      </c:pt>
                      <c:pt idx="7221">
                        <c:v>3.6452200000000001E-12</c:v>
                      </c:pt>
                      <c:pt idx="7222">
                        <c:v>1.9452300000000002E-12</c:v>
                      </c:pt>
                      <c:pt idx="7223">
                        <c:v>1.9452300000000002E-12</c:v>
                      </c:pt>
                      <c:pt idx="7224">
                        <c:v>1.9443300000000001E-12</c:v>
                      </c:pt>
                      <c:pt idx="7225">
                        <c:v>1.9443300000000001E-12</c:v>
                      </c:pt>
                      <c:pt idx="7226">
                        <c:v>1.8885500000000001E-12</c:v>
                      </c:pt>
                      <c:pt idx="7227">
                        <c:v>1.8885500000000001E-12</c:v>
                      </c:pt>
                      <c:pt idx="7228">
                        <c:v>1.9592199999999998E-12</c:v>
                      </c:pt>
                      <c:pt idx="7229">
                        <c:v>1.9592199999999998E-12</c:v>
                      </c:pt>
                      <c:pt idx="7230">
                        <c:v>2.0960999999999999E-12</c:v>
                      </c:pt>
                      <c:pt idx="7231">
                        <c:v>2.0960999999999999E-12</c:v>
                      </c:pt>
                      <c:pt idx="7232">
                        <c:v>2.83808E-12</c:v>
                      </c:pt>
                      <c:pt idx="7233">
                        <c:v>2.83808E-12</c:v>
                      </c:pt>
                      <c:pt idx="7234">
                        <c:v>1.7153999999999999E-12</c:v>
                      </c:pt>
                      <c:pt idx="7235">
                        <c:v>1.7153999999999999E-12</c:v>
                      </c:pt>
                      <c:pt idx="7236">
                        <c:v>2.5403299999999999E-12</c:v>
                      </c:pt>
                      <c:pt idx="7237">
                        <c:v>2.5403299999999999E-12</c:v>
                      </c:pt>
                      <c:pt idx="7238">
                        <c:v>2.32248E-12</c:v>
                      </c:pt>
                      <c:pt idx="7239">
                        <c:v>2.32248E-12</c:v>
                      </c:pt>
                      <c:pt idx="7240">
                        <c:v>2.0043399999999999E-12</c:v>
                      </c:pt>
                      <c:pt idx="7241">
                        <c:v>2.0043399999999999E-12</c:v>
                      </c:pt>
                      <c:pt idx="7242">
                        <c:v>2.5784599999999999E-12</c:v>
                      </c:pt>
                      <c:pt idx="7243">
                        <c:v>2.5784599999999999E-12</c:v>
                      </c:pt>
                      <c:pt idx="7244">
                        <c:v>1.9811700000000001E-12</c:v>
                      </c:pt>
                      <c:pt idx="7245">
                        <c:v>1.9811700000000001E-12</c:v>
                      </c:pt>
                      <c:pt idx="7246">
                        <c:v>1.7303E-12</c:v>
                      </c:pt>
                      <c:pt idx="7247">
                        <c:v>1.7303E-12</c:v>
                      </c:pt>
                      <c:pt idx="7248">
                        <c:v>2.1507700000000001E-12</c:v>
                      </c:pt>
                      <c:pt idx="7249">
                        <c:v>2.1507700000000001E-12</c:v>
                      </c:pt>
                      <c:pt idx="7250">
                        <c:v>2.7006E-12</c:v>
                      </c:pt>
                      <c:pt idx="7251">
                        <c:v>2.7006E-12</c:v>
                      </c:pt>
                      <c:pt idx="7252">
                        <c:v>2.22131E-12</c:v>
                      </c:pt>
                      <c:pt idx="7253">
                        <c:v>2.22131E-12</c:v>
                      </c:pt>
                      <c:pt idx="7254">
                        <c:v>2.6622099999999998E-12</c:v>
                      </c:pt>
                      <c:pt idx="7255">
                        <c:v>2.6622099999999998E-12</c:v>
                      </c:pt>
                      <c:pt idx="7256">
                        <c:v>3.6890800000000003E-12</c:v>
                      </c:pt>
                      <c:pt idx="7257">
                        <c:v>3.6890800000000003E-12</c:v>
                      </c:pt>
                      <c:pt idx="7258">
                        <c:v>1.90065E-12</c:v>
                      </c:pt>
                      <c:pt idx="7259">
                        <c:v>1.90065E-12</c:v>
                      </c:pt>
                      <c:pt idx="7260">
                        <c:v>1.9775899999999999E-12</c:v>
                      </c:pt>
                      <c:pt idx="7261">
                        <c:v>1.9775899999999999E-12</c:v>
                      </c:pt>
                      <c:pt idx="7262">
                        <c:v>2.9871000000000001E-12</c:v>
                      </c:pt>
                      <c:pt idx="7263">
                        <c:v>2.9871000000000001E-12</c:v>
                      </c:pt>
                      <c:pt idx="7264">
                        <c:v>2.2054500000000001E-12</c:v>
                      </c:pt>
                      <c:pt idx="7265">
                        <c:v>2.2054500000000001E-12</c:v>
                      </c:pt>
                      <c:pt idx="7266">
                        <c:v>2.90197E-12</c:v>
                      </c:pt>
                      <c:pt idx="7267">
                        <c:v>2.90197E-12</c:v>
                      </c:pt>
                      <c:pt idx="7268">
                        <c:v>2.53671E-12</c:v>
                      </c:pt>
                      <c:pt idx="7269">
                        <c:v>2.53671E-12</c:v>
                      </c:pt>
                      <c:pt idx="7270">
                        <c:v>2.2593999999999998E-12</c:v>
                      </c:pt>
                      <c:pt idx="7271">
                        <c:v>2.2593999999999998E-12</c:v>
                      </c:pt>
                      <c:pt idx="7272">
                        <c:v>2.03472E-12</c:v>
                      </c:pt>
                      <c:pt idx="7273">
                        <c:v>2.03472E-12</c:v>
                      </c:pt>
                      <c:pt idx="7274">
                        <c:v>2.0149300000000002E-12</c:v>
                      </c:pt>
                      <c:pt idx="7275">
                        <c:v>2.0149300000000002E-12</c:v>
                      </c:pt>
                      <c:pt idx="7276">
                        <c:v>2.3416800000000002E-12</c:v>
                      </c:pt>
                      <c:pt idx="7277">
                        <c:v>2.3416800000000002E-12</c:v>
                      </c:pt>
                      <c:pt idx="7278">
                        <c:v>2.25798E-12</c:v>
                      </c:pt>
                      <c:pt idx="7279">
                        <c:v>2.25798E-12</c:v>
                      </c:pt>
                      <c:pt idx="7280">
                        <c:v>1.6189000000000001E-12</c:v>
                      </c:pt>
                      <c:pt idx="7281">
                        <c:v>1.6189000000000001E-12</c:v>
                      </c:pt>
                      <c:pt idx="7282">
                        <c:v>1.62113E-12</c:v>
                      </c:pt>
                      <c:pt idx="7283">
                        <c:v>1.62113E-12</c:v>
                      </c:pt>
                      <c:pt idx="7284">
                        <c:v>1.61171E-12</c:v>
                      </c:pt>
                      <c:pt idx="7285">
                        <c:v>1.61171E-12</c:v>
                      </c:pt>
                      <c:pt idx="7286">
                        <c:v>1.7095100000000001E-12</c:v>
                      </c:pt>
                      <c:pt idx="7287">
                        <c:v>1.7095100000000001E-12</c:v>
                      </c:pt>
                      <c:pt idx="7288">
                        <c:v>1.66144E-12</c:v>
                      </c:pt>
                      <c:pt idx="7289">
                        <c:v>1.66144E-12</c:v>
                      </c:pt>
                      <c:pt idx="7290">
                        <c:v>2.1538999999999999E-12</c:v>
                      </c:pt>
                      <c:pt idx="7291">
                        <c:v>2.1538999999999999E-12</c:v>
                      </c:pt>
                      <c:pt idx="7292">
                        <c:v>1.8538100000000002E-12</c:v>
                      </c:pt>
                      <c:pt idx="7293">
                        <c:v>1.8538100000000002E-12</c:v>
                      </c:pt>
                      <c:pt idx="7294">
                        <c:v>2.13527E-12</c:v>
                      </c:pt>
                      <c:pt idx="7295">
                        <c:v>2.13527E-12</c:v>
                      </c:pt>
                      <c:pt idx="7296">
                        <c:v>1.9206000000000001E-12</c:v>
                      </c:pt>
                      <c:pt idx="7297">
                        <c:v>1.9206000000000001E-12</c:v>
                      </c:pt>
                      <c:pt idx="7298">
                        <c:v>2.2176099999999999E-12</c:v>
                      </c:pt>
                      <c:pt idx="7299">
                        <c:v>2.2176099999999999E-12</c:v>
                      </c:pt>
                      <c:pt idx="7300">
                        <c:v>2.3941799999999998E-12</c:v>
                      </c:pt>
                      <c:pt idx="7301">
                        <c:v>2.3941799999999998E-12</c:v>
                      </c:pt>
                      <c:pt idx="7302">
                        <c:v>2.6995500000000001E-12</c:v>
                      </c:pt>
                      <c:pt idx="7303">
                        <c:v>2.6995500000000001E-12</c:v>
                      </c:pt>
                      <c:pt idx="7304">
                        <c:v>2.20401E-12</c:v>
                      </c:pt>
                      <c:pt idx="7305">
                        <c:v>2.20401E-12</c:v>
                      </c:pt>
                      <c:pt idx="7306">
                        <c:v>1.8907899999999999E-12</c:v>
                      </c:pt>
                      <c:pt idx="7307">
                        <c:v>1.8907899999999999E-12</c:v>
                      </c:pt>
                      <c:pt idx="7308">
                        <c:v>1.6009E-12</c:v>
                      </c:pt>
                      <c:pt idx="7309">
                        <c:v>1.6009E-12</c:v>
                      </c:pt>
                      <c:pt idx="7310">
                        <c:v>2.07815E-12</c:v>
                      </c:pt>
                      <c:pt idx="7311">
                        <c:v>2.07815E-12</c:v>
                      </c:pt>
                      <c:pt idx="7312">
                        <c:v>2.2342299999999999E-12</c:v>
                      </c:pt>
                      <c:pt idx="7313">
                        <c:v>2.2342299999999999E-12</c:v>
                      </c:pt>
                      <c:pt idx="7314">
                        <c:v>1.8499E-12</c:v>
                      </c:pt>
                      <c:pt idx="7315">
                        <c:v>1.8499E-12</c:v>
                      </c:pt>
                      <c:pt idx="7316">
                        <c:v>1.96881E-12</c:v>
                      </c:pt>
                      <c:pt idx="7317">
                        <c:v>1.96881E-12</c:v>
                      </c:pt>
                      <c:pt idx="7318">
                        <c:v>4.7235099999999999E-11</c:v>
                      </c:pt>
                      <c:pt idx="7319">
                        <c:v>4.7235099999999999E-11</c:v>
                      </c:pt>
                      <c:pt idx="7320">
                        <c:v>1.8881400000000001E-12</c:v>
                      </c:pt>
                      <c:pt idx="7321">
                        <c:v>1.8881400000000001E-12</c:v>
                      </c:pt>
                      <c:pt idx="7322">
                        <c:v>2.0877499999999999E-12</c:v>
                      </c:pt>
                      <c:pt idx="7323">
                        <c:v>2.0877499999999999E-12</c:v>
                      </c:pt>
                      <c:pt idx="7324">
                        <c:v>4.0586099999999998E-12</c:v>
                      </c:pt>
                      <c:pt idx="7325">
                        <c:v>4.0586099999999998E-12</c:v>
                      </c:pt>
                      <c:pt idx="7326">
                        <c:v>7.0594099999999997E-12</c:v>
                      </c:pt>
                      <c:pt idx="7327">
                        <c:v>7.0594099999999997E-12</c:v>
                      </c:pt>
                      <c:pt idx="7328">
                        <c:v>3.1895700000000001E-12</c:v>
                      </c:pt>
                      <c:pt idx="7329">
                        <c:v>3.1895700000000001E-12</c:v>
                      </c:pt>
                      <c:pt idx="7330">
                        <c:v>1.91006E-12</c:v>
                      </c:pt>
                      <c:pt idx="7331">
                        <c:v>1.91006E-12</c:v>
                      </c:pt>
                      <c:pt idx="7332">
                        <c:v>2.2026599999999998E-12</c:v>
                      </c:pt>
                      <c:pt idx="7333">
                        <c:v>2.2026599999999998E-12</c:v>
                      </c:pt>
                      <c:pt idx="7334">
                        <c:v>2.4576800000000001E-12</c:v>
                      </c:pt>
                      <c:pt idx="7335">
                        <c:v>2.4576800000000001E-12</c:v>
                      </c:pt>
                      <c:pt idx="7336">
                        <c:v>1.7179299999999999E-12</c:v>
                      </c:pt>
                      <c:pt idx="7337">
                        <c:v>1.7179299999999999E-12</c:v>
                      </c:pt>
                      <c:pt idx="7338">
                        <c:v>2.0150300000000001E-12</c:v>
                      </c:pt>
                      <c:pt idx="7339">
                        <c:v>2.0150300000000001E-12</c:v>
                      </c:pt>
                      <c:pt idx="7340">
                        <c:v>1.64061E-12</c:v>
                      </c:pt>
                      <c:pt idx="7341">
                        <c:v>1.64061E-12</c:v>
                      </c:pt>
                      <c:pt idx="7342">
                        <c:v>1.8341E-12</c:v>
                      </c:pt>
                      <c:pt idx="7343">
                        <c:v>1.8341E-12</c:v>
                      </c:pt>
                      <c:pt idx="7344">
                        <c:v>1.7978000000000001E-12</c:v>
                      </c:pt>
                      <c:pt idx="7345">
                        <c:v>1.7978000000000001E-12</c:v>
                      </c:pt>
                      <c:pt idx="7346">
                        <c:v>1.8780900000000001E-12</c:v>
                      </c:pt>
                      <c:pt idx="7347">
                        <c:v>1.8780900000000001E-12</c:v>
                      </c:pt>
                      <c:pt idx="7348">
                        <c:v>2.4304600000000001E-12</c:v>
                      </c:pt>
                      <c:pt idx="7349">
                        <c:v>2.4304600000000001E-12</c:v>
                      </c:pt>
                      <c:pt idx="7350">
                        <c:v>1.4699400000000001E-12</c:v>
                      </c:pt>
                      <c:pt idx="7351">
                        <c:v>1.4699400000000001E-12</c:v>
                      </c:pt>
                      <c:pt idx="7352">
                        <c:v>9.4897300000000002E-12</c:v>
                      </c:pt>
                      <c:pt idx="7353">
                        <c:v>9.4897300000000002E-12</c:v>
                      </c:pt>
                      <c:pt idx="7354">
                        <c:v>2.2467099999999998E-12</c:v>
                      </c:pt>
                      <c:pt idx="7355">
                        <c:v>2.2467099999999998E-12</c:v>
                      </c:pt>
                      <c:pt idx="7356">
                        <c:v>1.58596E-12</c:v>
                      </c:pt>
                      <c:pt idx="7357">
                        <c:v>1.58596E-12</c:v>
                      </c:pt>
                      <c:pt idx="7358">
                        <c:v>2.04823E-12</c:v>
                      </c:pt>
                      <c:pt idx="7359">
                        <c:v>2.04823E-12</c:v>
                      </c:pt>
                      <c:pt idx="7360">
                        <c:v>1.7699999999999999E-12</c:v>
                      </c:pt>
                      <c:pt idx="7361">
                        <c:v>1.7699999999999999E-12</c:v>
                      </c:pt>
                      <c:pt idx="7362">
                        <c:v>2.40504E-12</c:v>
                      </c:pt>
                      <c:pt idx="7363">
                        <c:v>2.40504E-12</c:v>
                      </c:pt>
                      <c:pt idx="7364">
                        <c:v>1.9180199999999999E-12</c:v>
                      </c:pt>
                      <c:pt idx="7365">
                        <c:v>1.9180199999999999E-12</c:v>
                      </c:pt>
                      <c:pt idx="7366">
                        <c:v>4.6644100000000002E-11</c:v>
                      </c:pt>
                      <c:pt idx="7367">
                        <c:v>4.6644100000000002E-11</c:v>
                      </c:pt>
                      <c:pt idx="7368">
                        <c:v>1.93906E-12</c:v>
                      </c:pt>
                      <c:pt idx="7369">
                        <c:v>1.93906E-12</c:v>
                      </c:pt>
                      <c:pt idx="7370">
                        <c:v>2.3841699999999999E-12</c:v>
                      </c:pt>
                      <c:pt idx="7371">
                        <c:v>2.3841699999999999E-12</c:v>
                      </c:pt>
                      <c:pt idx="7372">
                        <c:v>2.46342E-12</c:v>
                      </c:pt>
                      <c:pt idx="7373">
                        <c:v>2.46342E-12</c:v>
                      </c:pt>
                      <c:pt idx="7374">
                        <c:v>2.78032E-12</c:v>
                      </c:pt>
                      <c:pt idx="7375">
                        <c:v>2.78032E-12</c:v>
                      </c:pt>
                      <c:pt idx="7376">
                        <c:v>1.8881899999999999E-12</c:v>
                      </c:pt>
                      <c:pt idx="7377">
                        <c:v>1.8881899999999999E-12</c:v>
                      </c:pt>
                      <c:pt idx="7378">
                        <c:v>1.9186900000000002E-12</c:v>
                      </c:pt>
                      <c:pt idx="7379">
                        <c:v>1.9186900000000002E-12</c:v>
                      </c:pt>
                      <c:pt idx="7380">
                        <c:v>1.8393700000000001E-12</c:v>
                      </c:pt>
                      <c:pt idx="7381">
                        <c:v>1.8393700000000001E-12</c:v>
                      </c:pt>
                      <c:pt idx="7382">
                        <c:v>2.4549500000000002E-12</c:v>
                      </c:pt>
                      <c:pt idx="7383">
                        <c:v>2.4549500000000002E-12</c:v>
                      </c:pt>
                      <c:pt idx="7384">
                        <c:v>2.1317500000000001E-12</c:v>
                      </c:pt>
                      <c:pt idx="7385">
                        <c:v>2.1317500000000001E-12</c:v>
                      </c:pt>
                      <c:pt idx="7386">
                        <c:v>2.0718099999999998E-12</c:v>
                      </c:pt>
                      <c:pt idx="7387">
                        <c:v>2.0718099999999998E-12</c:v>
                      </c:pt>
                      <c:pt idx="7388">
                        <c:v>1.8453399999999999E-12</c:v>
                      </c:pt>
                      <c:pt idx="7389">
                        <c:v>1.8453399999999999E-12</c:v>
                      </c:pt>
                      <c:pt idx="7390">
                        <c:v>1.7697599999999999E-12</c:v>
                      </c:pt>
                      <c:pt idx="7391">
                        <c:v>1.7697599999999999E-12</c:v>
                      </c:pt>
                      <c:pt idx="7392">
                        <c:v>1.9028900000000002E-12</c:v>
                      </c:pt>
                      <c:pt idx="7393">
                        <c:v>1.9028900000000002E-12</c:v>
                      </c:pt>
                      <c:pt idx="7394">
                        <c:v>1.6682500000000001E-12</c:v>
                      </c:pt>
                      <c:pt idx="7395">
                        <c:v>1.6682500000000001E-12</c:v>
                      </c:pt>
                      <c:pt idx="7396">
                        <c:v>2.2646900000000001E-12</c:v>
                      </c:pt>
                      <c:pt idx="7397">
                        <c:v>2.2646900000000001E-12</c:v>
                      </c:pt>
                      <c:pt idx="7398">
                        <c:v>2.90416E-12</c:v>
                      </c:pt>
                      <c:pt idx="7399">
                        <c:v>2.90416E-12</c:v>
                      </c:pt>
                      <c:pt idx="7400">
                        <c:v>1.9619500000000001E-12</c:v>
                      </c:pt>
                      <c:pt idx="7401">
                        <c:v>1.9619500000000001E-12</c:v>
                      </c:pt>
                      <c:pt idx="7402">
                        <c:v>2.2208199999999998E-12</c:v>
                      </c:pt>
                      <c:pt idx="7403">
                        <c:v>2.2208199999999998E-12</c:v>
                      </c:pt>
                      <c:pt idx="7404">
                        <c:v>2.15551E-12</c:v>
                      </c:pt>
                      <c:pt idx="7405">
                        <c:v>2.15551E-12</c:v>
                      </c:pt>
                      <c:pt idx="7406">
                        <c:v>1.7637399999999999E-12</c:v>
                      </c:pt>
                      <c:pt idx="7407">
                        <c:v>1.7637399999999999E-12</c:v>
                      </c:pt>
                      <c:pt idx="7408">
                        <c:v>2.3392199999999998E-12</c:v>
                      </c:pt>
                      <c:pt idx="7409">
                        <c:v>2.3392199999999998E-12</c:v>
                      </c:pt>
                      <c:pt idx="7410">
                        <c:v>2.1130599999999999E-12</c:v>
                      </c:pt>
                      <c:pt idx="7411">
                        <c:v>2.1130599999999999E-12</c:v>
                      </c:pt>
                      <c:pt idx="7412">
                        <c:v>1.65682E-12</c:v>
                      </c:pt>
                      <c:pt idx="7413">
                        <c:v>1.65682E-12</c:v>
                      </c:pt>
                      <c:pt idx="7414">
                        <c:v>1.7211099999999999E-12</c:v>
                      </c:pt>
                      <c:pt idx="7415">
                        <c:v>1.7211099999999999E-12</c:v>
                      </c:pt>
                      <c:pt idx="7416">
                        <c:v>3.1879300000000001E-12</c:v>
                      </c:pt>
                      <c:pt idx="7417">
                        <c:v>3.1879300000000001E-12</c:v>
                      </c:pt>
                      <c:pt idx="7418">
                        <c:v>1.6007399999999999E-12</c:v>
                      </c:pt>
                      <c:pt idx="7419">
                        <c:v>1.6007399999999999E-12</c:v>
                      </c:pt>
                      <c:pt idx="7420">
                        <c:v>1.9372900000000001E-12</c:v>
                      </c:pt>
                      <c:pt idx="7421">
                        <c:v>1.9372900000000001E-12</c:v>
                      </c:pt>
                      <c:pt idx="7422">
                        <c:v>2.0593500000000001E-12</c:v>
                      </c:pt>
                      <c:pt idx="7423">
                        <c:v>2.0593500000000001E-12</c:v>
                      </c:pt>
                      <c:pt idx="7424">
                        <c:v>2.2524199999999998E-12</c:v>
                      </c:pt>
                      <c:pt idx="7425">
                        <c:v>2.2524199999999998E-12</c:v>
                      </c:pt>
                      <c:pt idx="7426">
                        <c:v>2.21827E-12</c:v>
                      </c:pt>
                      <c:pt idx="7427">
                        <c:v>2.21827E-12</c:v>
                      </c:pt>
                      <c:pt idx="7428">
                        <c:v>2.8609199999999999E-12</c:v>
                      </c:pt>
                      <c:pt idx="7429">
                        <c:v>2.8609199999999999E-12</c:v>
                      </c:pt>
                      <c:pt idx="7430">
                        <c:v>2.3684900000000001E-12</c:v>
                      </c:pt>
                      <c:pt idx="7431">
                        <c:v>2.3684900000000001E-12</c:v>
                      </c:pt>
                      <c:pt idx="7432">
                        <c:v>2.1165099999999998E-12</c:v>
                      </c:pt>
                      <c:pt idx="7433">
                        <c:v>2.1165099999999998E-12</c:v>
                      </c:pt>
                      <c:pt idx="7434">
                        <c:v>2.3326599999999999E-12</c:v>
                      </c:pt>
                      <c:pt idx="7435">
                        <c:v>2.3326599999999999E-12</c:v>
                      </c:pt>
                      <c:pt idx="7436">
                        <c:v>1.66248E-12</c:v>
                      </c:pt>
                      <c:pt idx="7437">
                        <c:v>1.66248E-12</c:v>
                      </c:pt>
                      <c:pt idx="7438">
                        <c:v>2.02846E-12</c:v>
                      </c:pt>
                      <c:pt idx="7439">
                        <c:v>2.02846E-12</c:v>
                      </c:pt>
                      <c:pt idx="7440">
                        <c:v>2.0572300000000001E-12</c:v>
                      </c:pt>
                      <c:pt idx="7441">
                        <c:v>2.0572300000000001E-12</c:v>
                      </c:pt>
                      <c:pt idx="7442">
                        <c:v>1.6783E-12</c:v>
                      </c:pt>
                      <c:pt idx="7443">
                        <c:v>1.6783E-12</c:v>
                      </c:pt>
                      <c:pt idx="7444">
                        <c:v>2.19293E-12</c:v>
                      </c:pt>
                      <c:pt idx="7445">
                        <c:v>2.19293E-12</c:v>
                      </c:pt>
                      <c:pt idx="7446">
                        <c:v>2.2930800000000002E-12</c:v>
                      </c:pt>
                      <c:pt idx="7447">
                        <c:v>2.2930800000000002E-12</c:v>
                      </c:pt>
                      <c:pt idx="7448">
                        <c:v>1.7959000000000001E-12</c:v>
                      </c:pt>
                      <c:pt idx="7449">
                        <c:v>1.7959000000000001E-12</c:v>
                      </c:pt>
                      <c:pt idx="7450">
                        <c:v>2.3339599999999999E-12</c:v>
                      </c:pt>
                      <c:pt idx="7451">
                        <c:v>2.3339599999999999E-12</c:v>
                      </c:pt>
                      <c:pt idx="7452">
                        <c:v>2.4800800000000001E-12</c:v>
                      </c:pt>
                      <c:pt idx="7453">
                        <c:v>2.4800800000000001E-12</c:v>
                      </c:pt>
                      <c:pt idx="7454">
                        <c:v>2.1543900000000001E-12</c:v>
                      </c:pt>
                      <c:pt idx="7455">
                        <c:v>2.1543900000000001E-12</c:v>
                      </c:pt>
                      <c:pt idx="7456">
                        <c:v>2.0837400000000002E-12</c:v>
                      </c:pt>
                      <c:pt idx="7457">
                        <c:v>2.0837400000000002E-12</c:v>
                      </c:pt>
                      <c:pt idx="7458">
                        <c:v>2.6243800000000002E-12</c:v>
                      </c:pt>
                      <c:pt idx="7459">
                        <c:v>2.6243800000000002E-12</c:v>
                      </c:pt>
                      <c:pt idx="7460">
                        <c:v>1.7940200000000001E-12</c:v>
                      </c:pt>
                      <c:pt idx="7461">
                        <c:v>1.7940200000000001E-12</c:v>
                      </c:pt>
                      <c:pt idx="7462">
                        <c:v>2.0093900000000002E-12</c:v>
                      </c:pt>
                      <c:pt idx="7463">
                        <c:v>2.0093900000000002E-12</c:v>
                      </c:pt>
                      <c:pt idx="7464">
                        <c:v>2.1513500000000001E-12</c:v>
                      </c:pt>
                      <c:pt idx="7465">
                        <c:v>2.1513500000000001E-12</c:v>
                      </c:pt>
                      <c:pt idx="7466">
                        <c:v>2.1874799999999999E-12</c:v>
                      </c:pt>
                      <c:pt idx="7467">
                        <c:v>2.1874799999999999E-12</c:v>
                      </c:pt>
                      <c:pt idx="7468">
                        <c:v>2.0155499999999998E-12</c:v>
                      </c:pt>
                      <c:pt idx="7469">
                        <c:v>2.0155499999999998E-12</c:v>
                      </c:pt>
                      <c:pt idx="7470">
                        <c:v>6.2028700000000002E-12</c:v>
                      </c:pt>
                      <c:pt idx="7471">
                        <c:v>6.2028700000000002E-12</c:v>
                      </c:pt>
                      <c:pt idx="7472">
                        <c:v>1.86481E-12</c:v>
                      </c:pt>
                      <c:pt idx="7473">
                        <c:v>1.86481E-12</c:v>
                      </c:pt>
                      <c:pt idx="7474">
                        <c:v>2.3156200000000002E-12</c:v>
                      </c:pt>
                      <c:pt idx="7475">
                        <c:v>2.3156200000000002E-12</c:v>
                      </c:pt>
                      <c:pt idx="7476">
                        <c:v>3.3193099999999999E-12</c:v>
                      </c:pt>
                      <c:pt idx="7477">
                        <c:v>3.3193099999999999E-12</c:v>
                      </c:pt>
                      <c:pt idx="7478">
                        <c:v>2.1497899999999999E-12</c:v>
                      </c:pt>
                      <c:pt idx="7479">
                        <c:v>2.1497899999999999E-12</c:v>
                      </c:pt>
                      <c:pt idx="7480">
                        <c:v>2.0305200000000001E-12</c:v>
                      </c:pt>
                      <c:pt idx="7481">
                        <c:v>2.0305200000000001E-12</c:v>
                      </c:pt>
                      <c:pt idx="7482">
                        <c:v>2.1321700000000002E-12</c:v>
                      </c:pt>
                      <c:pt idx="7483">
                        <c:v>2.1321700000000002E-12</c:v>
                      </c:pt>
                      <c:pt idx="7484">
                        <c:v>2.2506700000000001E-12</c:v>
                      </c:pt>
                      <c:pt idx="7485">
                        <c:v>2.2506700000000001E-12</c:v>
                      </c:pt>
                      <c:pt idx="7486">
                        <c:v>1.7290799999999999E-12</c:v>
                      </c:pt>
                      <c:pt idx="7487">
                        <c:v>1.7290799999999999E-12</c:v>
                      </c:pt>
                      <c:pt idx="7488">
                        <c:v>1.9477500000000001E-12</c:v>
                      </c:pt>
                      <c:pt idx="7489">
                        <c:v>1.9477500000000001E-12</c:v>
                      </c:pt>
                      <c:pt idx="7490">
                        <c:v>1.77866E-12</c:v>
                      </c:pt>
                      <c:pt idx="7491">
                        <c:v>1.77866E-12</c:v>
                      </c:pt>
                      <c:pt idx="7492">
                        <c:v>2.0565899999999998E-12</c:v>
                      </c:pt>
                      <c:pt idx="7493">
                        <c:v>2.0565899999999998E-12</c:v>
                      </c:pt>
                      <c:pt idx="7494">
                        <c:v>5.85777E-12</c:v>
                      </c:pt>
                      <c:pt idx="7495">
                        <c:v>5.85777E-12</c:v>
                      </c:pt>
                      <c:pt idx="7496">
                        <c:v>2.0183500000000002E-12</c:v>
                      </c:pt>
                      <c:pt idx="7497">
                        <c:v>2.0183500000000002E-12</c:v>
                      </c:pt>
                      <c:pt idx="7498">
                        <c:v>2.72324E-12</c:v>
                      </c:pt>
                      <c:pt idx="7499">
                        <c:v>2.72324E-12</c:v>
                      </c:pt>
                      <c:pt idx="7500">
                        <c:v>2.0390199999999999E-12</c:v>
                      </c:pt>
                      <c:pt idx="7501">
                        <c:v>2.0390199999999999E-12</c:v>
                      </c:pt>
                      <c:pt idx="7502">
                        <c:v>2.4161399999999998E-12</c:v>
                      </c:pt>
                      <c:pt idx="7503">
                        <c:v>2.4161399999999998E-12</c:v>
                      </c:pt>
                      <c:pt idx="7504">
                        <c:v>2.0910399999999999E-12</c:v>
                      </c:pt>
                      <c:pt idx="7505">
                        <c:v>2.0910399999999999E-12</c:v>
                      </c:pt>
                      <c:pt idx="7506">
                        <c:v>2.4099400000000001E-12</c:v>
                      </c:pt>
                      <c:pt idx="7507">
                        <c:v>2.4099400000000001E-12</c:v>
                      </c:pt>
                      <c:pt idx="7508">
                        <c:v>2.02829E-12</c:v>
                      </c:pt>
                      <c:pt idx="7509">
                        <c:v>2.02829E-12</c:v>
                      </c:pt>
                      <c:pt idx="7510">
                        <c:v>1.9878700000000001E-12</c:v>
                      </c:pt>
                      <c:pt idx="7511">
                        <c:v>1.9878700000000001E-12</c:v>
                      </c:pt>
                      <c:pt idx="7512">
                        <c:v>2.0695199999999998E-12</c:v>
                      </c:pt>
                      <c:pt idx="7513">
                        <c:v>2.0695199999999998E-12</c:v>
                      </c:pt>
                      <c:pt idx="7514">
                        <c:v>2.4633699999999998E-12</c:v>
                      </c:pt>
                      <c:pt idx="7515">
                        <c:v>2.4633699999999998E-12</c:v>
                      </c:pt>
                      <c:pt idx="7516">
                        <c:v>2.2692800000000002E-12</c:v>
                      </c:pt>
                      <c:pt idx="7517">
                        <c:v>2.2692800000000002E-12</c:v>
                      </c:pt>
                      <c:pt idx="7518">
                        <c:v>1.8600099999999999E-12</c:v>
                      </c:pt>
                      <c:pt idx="7519">
                        <c:v>1.8600099999999999E-12</c:v>
                      </c:pt>
                      <c:pt idx="7520">
                        <c:v>1.5953199999999999E-12</c:v>
                      </c:pt>
                      <c:pt idx="7521">
                        <c:v>1.5953199999999999E-12</c:v>
                      </c:pt>
                      <c:pt idx="7522">
                        <c:v>1.8564400000000001E-12</c:v>
                      </c:pt>
                      <c:pt idx="7523">
                        <c:v>1.8564400000000001E-12</c:v>
                      </c:pt>
                      <c:pt idx="7524">
                        <c:v>2.4412000000000001E-12</c:v>
                      </c:pt>
                      <c:pt idx="7525">
                        <c:v>2.4412000000000001E-12</c:v>
                      </c:pt>
                      <c:pt idx="7526">
                        <c:v>1.58809E-12</c:v>
                      </c:pt>
                      <c:pt idx="7527">
                        <c:v>1.58809E-12</c:v>
                      </c:pt>
                      <c:pt idx="7528">
                        <c:v>1.8312000000000001E-12</c:v>
                      </c:pt>
                      <c:pt idx="7529">
                        <c:v>1.8312000000000001E-12</c:v>
                      </c:pt>
                      <c:pt idx="7530">
                        <c:v>2.9702500000000002E-12</c:v>
                      </c:pt>
                      <c:pt idx="7531">
                        <c:v>2.9702500000000002E-12</c:v>
                      </c:pt>
                      <c:pt idx="7532">
                        <c:v>2.3544499999999999E-12</c:v>
                      </c:pt>
                      <c:pt idx="7533">
                        <c:v>2.3544499999999999E-12</c:v>
                      </c:pt>
                      <c:pt idx="7534">
                        <c:v>2.5308000000000001E-12</c:v>
                      </c:pt>
                      <c:pt idx="7535">
                        <c:v>2.5308000000000001E-12</c:v>
                      </c:pt>
                      <c:pt idx="7536">
                        <c:v>3.7509700000000001E-12</c:v>
                      </c:pt>
                      <c:pt idx="7537">
                        <c:v>3.7509700000000001E-12</c:v>
                      </c:pt>
                      <c:pt idx="7538">
                        <c:v>2.7209600000000002E-12</c:v>
                      </c:pt>
                      <c:pt idx="7539">
                        <c:v>2.7209600000000002E-12</c:v>
                      </c:pt>
                      <c:pt idx="7540">
                        <c:v>1.9381800000000001E-12</c:v>
                      </c:pt>
                      <c:pt idx="7541">
                        <c:v>1.9381800000000001E-12</c:v>
                      </c:pt>
                      <c:pt idx="7542">
                        <c:v>2.39498E-12</c:v>
                      </c:pt>
                      <c:pt idx="7543">
                        <c:v>2.39498E-12</c:v>
                      </c:pt>
                      <c:pt idx="7544">
                        <c:v>2.1620500000000001E-12</c:v>
                      </c:pt>
                      <c:pt idx="7545">
                        <c:v>2.1620500000000001E-12</c:v>
                      </c:pt>
                      <c:pt idx="7546">
                        <c:v>1.57517E-12</c:v>
                      </c:pt>
                      <c:pt idx="7547">
                        <c:v>1.57517E-12</c:v>
                      </c:pt>
                      <c:pt idx="7548">
                        <c:v>2.87919E-12</c:v>
                      </c:pt>
                      <c:pt idx="7549">
                        <c:v>2.87919E-12</c:v>
                      </c:pt>
                      <c:pt idx="7550">
                        <c:v>1.30447E-11</c:v>
                      </c:pt>
                      <c:pt idx="7551">
                        <c:v>1.30447E-11</c:v>
                      </c:pt>
                      <c:pt idx="7552">
                        <c:v>2.38801E-12</c:v>
                      </c:pt>
                      <c:pt idx="7553">
                        <c:v>2.38801E-12</c:v>
                      </c:pt>
                      <c:pt idx="7554">
                        <c:v>1.8246099999999998E-12</c:v>
                      </c:pt>
                      <c:pt idx="7555">
                        <c:v>1.8246099999999998E-12</c:v>
                      </c:pt>
                      <c:pt idx="7556">
                        <c:v>2.6461900000000001E-12</c:v>
                      </c:pt>
                      <c:pt idx="7557">
                        <c:v>2.6461900000000001E-12</c:v>
                      </c:pt>
                      <c:pt idx="7558">
                        <c:v>2.6194800000000001E-12</c:v>
                      </c:pt>
                      <c:pt idx="7559">
                        <c:v>2.6194800000000001E-12</c:v>
                      </c:pt>
                      <c:pt idx="7560">
                        <c:v>2.2778300000000002E-12</c:v>
                      </c:pt>
                      <c:pt idx="7561">
                        <c:v>2.2778300000000002E-12</c:v>
                      </c:pt>
                      <c:pt idx="7562">
                        <c:v>2.4628999999999999E-12</c:v>
                      </c:pt>
                      <c:pt idx="7563">
                        <c:v>2.4628999999999999E-12</c:v>
                      </c:pt>
                      <c:pt idx="7564">
                        <c:v>2.0126300000000001E-12</c:v>
                      </c:pt>
                      <c:pt idx="7565">
                        <c:v>2.0126300000000001E-12</c:v>
                      </c:pt>
                      <c:pt idx="7566">
                        <c:v>2.26369E-12</c:v>
                      </c:pt>
                      <c:pt idx="7567">
                        <c:v>2.26369E-12</c:v>
                      </c:pt>
                      <c:pt idx="7568">
                        <c:v>2.6857399999999998E-12</c:v>
                      </c:pt>
                      <c:pt idx="7569">
                        <c:v>2.6857399999999998E-12</c:v>
                      </c:pt>
                      <c:pt idx="7570">
                        <c:v>2.12542E-12</c:v>
                      </c:pt>
                      <c:pt idx="7571">
                        <c:v>2.12542E-12</c:v>
                      </c:pt>
                      <c:pt idx="7572">
                        <c:v>2.0131299999999999E-12</c:v>
                      </c:pt>
                      <c:pt idx="7573">
                        <c:v>2.0131299999999999E-12</c:v>
                      </c:pt>
                      <c:pt idx="7574">
                        <c:v>2.0967499999999999E-12</c:v>
                      </c:pt>
                      <c:pt idx="7575">
                        <c:v>2.0967499999999999E-12</c:v>
                      </c:pt>
                      <c:pt idx="7576">
                        <c:v>2.2700300000000002E-12</c:v>
                      </c:pt>
                      <c:pt idx="7577">
                        <c:v>2.2700300000000002E-12</c:v>
                      </c:pt>
                      <c:pt idx="7578">
                        <c:v>1.41598E-11</c:v>
                      </c:pt>
                      <c:pt idx="7579">
                        <c:v>1.41598E-11</c:v>
                      </c:pt>
                      <c:pt idx="7580">
                        <c:v>2.0380100000000001E-12</c:v>
                      </c:pt>
                      <c:pt idx="7581">
                        <c:v>2.0380100000000001E-12</c:v>
                      </c:pt>
                      <c:pt idx="7582">
                        <c:v>1.7639099999999999E-12</c:v>
                      </c:pt>
                      <c:pt idx="7583">
                        <c:v>1.7639099999999999E-12</c:v>
                      </c:pt>
                      <c:pt idx="7584">
                        <c:v>2.32087E-12</c:v>
                      </c:pt>
                      <c:pt idx="7585">
                        <c:v>2.32087E-12</c:v>
                      </c:pt>
                      <c:pt idx="7586">
                        <c:v>1.8897999999999999E-12</c:v>
                      </c:pt>
                      <c:pt idx="7587">
                        <c:v>1.8897999999999999E-12</c:v>
                      </c:pt>
                      <c:pt idx="7588">
                        <c:v>1.72722E-12</c:v>
                      </c:pt>
                      <c:pt idx="7589">
                        <c:v>1.72722E-12</c:v>
                      </c:pt>
                      <c:pt idx="7590">
                        <c:v>2.1235299999999999E-12</c:v>
                      </c:pt>
                      <c:pt idx="7591">
                        <c:v>2.1235299999999999E-12</c:v>
                      </c:pt>
                      <c:pt idx="7592">
                        <c:v>2.1160200000000001E-12</c:v>
                      </c:pt>
                      <c:pt idx="7593">
                        <c:v>2.1160200000000001E-12</c:v>
                      </c:pt>
                      <c:pt idx="7594">
                        <c:v>1.96803E-12</c:v>
                      </c:pt>
                      <c:pt idx="7595">
                        <c:v>1.96803E-12</c:v>
                      </c:pt>
                      <c:pt idx="7596">
                        <c:v>2.4687700000000002E-12</c:v>
                      </c:pt>
                      <c:pt idx="7597">
                        <c:v>2.4687700000000002E-12</c:v>
                      </c:pt>
                      <c:pt idx="7598">
                        <c:v>2.5207599999999999E-12</c:v>
                      </c:pt>
                      <c:pt idx="7599">
                        <c:v>2.5207599999999999E-12</c:v>
                      </c:pt>
                      <c:pt idx="7600">
                        <c:v>3.8927299999999997E-12</c:v>
                      </c:pt>
                      <c:pt idx="7601">
                        <c:v>3.8927299999999997E-12</c:v>
                      </c:pt>
                      <c:pt idx="7602">
                        <c:v>1.8781399999999999E-12</c:v>
                      </c:pt>
                      <c:pt idx="7603">
                        <c:v>1.8781399999999999E-12</c:v>
                      </c:pt>
                      <c:pt idx="7604">
                        <c:v>2.56424E-12</c:v>
                      </c:pt>
                      <c:pt idx="7605">
                        <c:v>2.56424E-12</c:v>
                      </c:pt>
                      <c:pt idx="7606">
                        <c:v>2.3548599999999999E-12</c:v>
                      </c:pt>
                      <c:pt idx="7607">
                        <c:v>2.3548599999999999E-12</c:v>
                      </c:pt>
                      <c:pt idx="7608">
                        <c:v>2.1352599999999999E-12</c:v>
                      </c:pt>
                      <c:pt idx="7609">
                        <c:v>2.1352599999999999E-12</c:v>
                      </c:pt>
                      <c:pt idx="7610">
                        <c:v>1.9827199999999999E-12</c:v>
                      </c:pt>
                      <c:pt idx="7611">
                        <c:v>1.9827199999999999E-12</c:v>
                      </c:pt>
                      <c:pt idx="7612">
                        <c:v>2.3227699999999998E-12</c:v>
                      </c:pt>
                      <c:pt idx="7613">
                        <c:v>2.3227699999999998E-12</c:v>
                      </c:pt>
                      <c:pt idx="7614">
                        <c:v>2.3543000000000002E-12</c:v>
                      </c:pt>
                      <c:pt idx="7615">
                        <c:v>2.3543000000000002E-12</c:v>
                      </c:pt>
                      <c:pt idx="7616">
                        <c:v>2.7601699999999999E-12</c:v>
                      </c:pt>
                      <c:pt idx="7617">
                        <c:v>2.7601699999999999E-12</c:v>
                      </c:pt>
                      <c:pt idx="7618">
                        <c:v>2.86739E-12</c:v>
                      </c:pt>
                      <c:pt idx="7619">
                        <c:v>2.86739E-12</c:v>
                      </c:pt>
                      <c:pt idx="7620">
                        <c:v>2.6455500000000002E-12</c:v>
                      </c:pt>
                      <c:pt idx="7621">
                        <c:v>2.6455500000000002E-12</c:v>
                      </c:pt>
                      <c:pt idx="7622">
                        <c:v>2.1514999999999999E-12</c:v>
                      </c:pt>
                      <c:pt idx="7623">
                        <c:v>2.1514999999999999E-12</c:v>
                      </c:pt>
                      <c:pt idx="7624">
                        <c:v>2.5298299999999999E-12</c:v>
                      </c:pt>
                      <c:pt idx="7625">
                        <c:v>2.5298299999999999E-12</c:v>
                      </c:pt>
                      <c:pt idx="7626">
                        <c:v>2.26769E-12</c:v>
                      </c:pt>
                      <c:pt idx="7627">
                        <c:v>2.26769E-12</c:v>
                      </c:pt>
                      <c:pt idx="7628">
                        <c:v>3.49576E-12</c:v>
                      </c:pt>
                      <c:pt idx="7629">
                        <c:v>3.49576E-12</c:v>
                      </c:pt>
                      <c:pt idx="7630">
                        <c:v>2.33671E-12</c:v>
                      </c:pt>
                      <c:pt idx="7631">
                        <c:v>2.33671E-12</c:v>
                      </c:pt>
                      <c:pt idx="7632">
                        <c:v>2.1823000000000001E-12</c:v>
                      </c:pt>
                      <c:pt idx="7633">
                        <c:v>2.1823000000000001E-12</c:v>
                      </c:pt>
                      <c:pt idx="7634">
                        <c:v>2.0098600000000001E-12</c:v>
                      </c:pt>
                      <c:pt idx="7635">
                        <c:v>2.0098600000000001E-12</c:v>
                      </c:pt>
                      <c:pt idx="7636">
                        <c:v>2.1256000000000002E-12</c:v>
                      </c:pt>
                      <c:pt idx="7637">
                        <c:v>2.1256000000000002E-12</c:v>
                      </c:pt>
                      <c:pt idx="7638">
                        <c:v>2.5696299999999998E-12</c:v>
                      </c:pt>
                      <c:pt idx="7639">
                        <c:v>2.5696299999999998E-12</c:v>
                      </c:pt>
                      <c:pt idx="7640">
                        <c:v>3.2391699999999998E-12</c:v>
                      </c:pt>
                      <c:pt idx="7641">
                        <c:v>3.2391699999999998E-12</c:v>
                      </c:pt>
                      <c:pt idx="7642">
                        <c:v>2.1093200000000001E-12</c:v>
                      </c:pt>
                      <c:pt idx="7643">
                        <c:v>2.1093200000000001E-12</c:v>
                      </c:pt>
                      <c:pt idx="7644">
                        <c:v>2.2212399999999999E-12</c:v>
                      </c:pt>
                      <c:pt idx="7645">
                        <c:v>2.2212399999999999E-12</c:v>
                      </c:pt>
                      <c:pt idx="7646">
                        <c:v>2.2619900000000001E-12</c:v>
                      </c:pt>
                      <c:pt idx="7647">
                        <c:v>2.2619900000000001E-12</c:v>
                      </c:pt>
                      <c:pt idx="7648">
                        <c:v>2.2733400000000001E-12</c:v>
                      </c:pt>
                      <c:pt idx="7649">
                        <c:v>2.2733400000000001E-12</c:v>
                      </c:pt>
                      <c:pt idx="7650">
                        <c:v>3.1668699999999998E-12</c:v>
                      </c:pt>
                      <c:pt idx="7651">
                        <c:v>3.1668699999999998E-12</c:v>
                      </c:pt>
                      <c:pt idx="7652">
                        <c:v>2.4996500000000002E-12</c:v>
                      </c:pt>
                      <c:pt idx="7653">
                        <c:v>2.4996500000000002E-12</c:v>
                      </c:pt>
                      <c:pt idx="7654">
                        <c:v>2.4450300000000001E-12</c:v>
                      </c:pt>
                      <c:pt idx="7655">
                        <c:v>2.4450300000000001E-12</c:v>
                      </c:pt>
                      <c:pt idx="7656">
                        <c:v>2.69027E-12</c:v>
                      </c:pt>
                      <c:pt idx="7657">
                        <c:v>2.69027E-12</c:v>
                      </c:pt>
                      <c:pt idx="7658">
                        <c:v>2.7612299999999999E-12</c:v>
                      </c:pt>
                      <c:pt idx="7659">
                        <c:v>2.7612299999999999E-12</c:v>
                      </c:pt>
                      <c:pt idx="7660">
                        <c:v>2.9065699999999999E-11</c:v>
                      </c:pt>
                      <c:pt idx="7661">
                        <c:v>2.9065699999999999E-11</c:v>
                      </c:pt>
                      <c:pt idx="7662">
                        <c:v>1.81633E-12</c:v>
                      </c:pt>
                      <c:pt idx="7663">
                        <c:v>1.81633E-12</c:v>
                      </c:pt>
                      <c:pt idx="7664">
                        <c:v>1.8921100000000001E-12</c:v>
                      </c:pt>
                      <c:pt idx="7665">
                        <c:v>1.8921100000000001E-12</c:v>
                      </c:pt>
                      <c:pt idx="7666">
                        <c:v>3.03744E-12</c:v>
                      </c:pt>
                      <c:pt idx="7667">
                        <c:v>3.03744E-12</c:v>
                      </c:pt>
                      <c:pt idx="7668">
                        <c:v>2.1299199999999999E-12</c:v>
                      </c:pt>
                      <c:pt idx="7669">
                        <c:v>2.1299199999999999E-12</c:v>
                      </c:pt>
                      <c:pt idx="7670">
                        <c:v>2.2185299999999998E-12</c:v>
                      </c:pt>
                      <c:pt idx="7671">
                        <c:v>2.2185299999999998E-12</c:v>
                      </c:pt>
                      <c:pt idx="7672">
                        <c:v>2.16577E-12</c:v>
                      </c:pt>
                      <c:pt idx="7673">
                        <c:v>2.16577E-12</c:v>
                      </c:pt>
                      <c:pt idx="7674">
                        <c:v>2.4895999999999998E-12</c:v>
                      </c:pt>
                      <c:pt idx="7675">
                        <c:v>2.4895999999999998E-12</c:v>
                      </c:pt>
                      <c:pt idx="7676">
                        <c:v>2.0652300000000001E-12</c:v>
                      </c:pt>
                      <c:pt idx="7677">
                        <c:v>2.0652300000000001E-12</c:v>
                      </c:pt>
                      <c:pt idx="7678">
                        <c:v>2.4641500000000002E-12</c:v>
                      </c:pt>
                      <c:pt idx="7679">
                        <c:v>2.4641500000000002E-12</c:v>
                      </c:pt>
                      <c:pt idx="7680">
                        <c:v>2.6685300000000001E-12</c:v>
                      </c:pt>
                      <c:pt idx="7681">
                        <c:v>2.6685300000000001E-12</c:v>
                      </c:pt>
                      <c:pt idx="7682">
                        <c:v>1.5529499999999999E-11</c:v>
                      </c:pt>
                      <c:pt idx="7683">
                        <c:v>1.5529499999999999E-11</c:v>
                      </c:pt>
                      <c:pt idx="7684">
                        <c:v>2.0686600000000002E-12</c:v>
                      </c:pt>
                      <c:pt idx="7685">
                        <c:v>2.0686600000000002E-12</c:v>
                      </c:pt>
                      <c:pt idx="7686">
                        <c:v>2.2768300000000001E-12</c:v>
                      </c:pt>
                      <c:pt idx="7687">
                        <c:v>2.2768300000000001E-12</c:v>
                      </c:pt>
                      <c:pt idx="7688">
                        <c:v>2.8713199999999999E-12</c:v>
                      </c:pt>
                      <c:pt idx="7689">
                        <c:v>2.8713199999999999E-12</c:v>
                      </c:pt>
                      <c:pt idx="7690">
                        <c:v>2.6278099999999999E-12</c:v>
                      </c:pt>
                      <c:pt idx="7691">
                        <c:v>2.6278099999999999E-12</c:v>
                      </c:pt>
                      <c:pt idx="7692">
                        <c:v>2.02805E-12</c:v>
                      </c:pt>
                      <c:pt idx="7693">
                        <c:v>2.02805E-12</c:v>
                      </c:pt>
                      <c:pt idx="7694">
                        <c:v>2.0108299999999998E-12</c:v>
                      </c:pt>
                      <c:pt idx="7695">
                        <c:v>2.0108299999999998E-12</c:v>
                      </c:pt>
                      <c:pt idx="7696">
                        <c:v>6.6150000000000004E-12</c:v>
                      </c:pt>
                      <c:pt idx="7697">
                        <c:v>6.6150000000000004E-12</c:v>
                      </c:pt>
                      <c:pt idx="7698">
                        <c:v>2.8956200000000001E-12</c:v>
                      </c:pt>
                      <c:pt idx="7699">
                        <c:v>2.8956200000000001E-12</c:v>
                      </c:pt>
                      <c:pt idx="7700">
                        <c:v>1.84316E-12</c:v>
                      </c:pt>
                      <c:pt idx="7701">
                        <c:v>1.84316E-12</c:v>
                      </c:pt>
                      <c:pt idx="7702">
                        <c:v>2.72043E-12</c:v>
                      </c:pt>
                      <c:pt idx="7703">
                        <c:v>2.72043E-12</c:v>
                      </c:pt>
                      <c:pt idx="7704">
                        <c:v>1.2640799999999999E-11</c:v>
                      </c:pt>
                      <c:pt idx="7705">
                        <c:v>1.2640799999999999E-11</c:v>
                      </c:pt>
                      <c:pt idx="7706">
                        <c:v>5.2489000000000002E-11</c:v>
                      </c:pt>
                      <c:pt idx="7707">
                        <c:v>5.2489000000000002E-11</c:v>
                      </c:pt>
                      <c:pt idx="7708">
                        <c:v>2.54081E-12</c:v>
                      </c:pt>
                      <c:pt idx="7709">
                        <c:v>2.54081E-12</c:v>
                      </c:pt>
                      <c:pt idx="7710">
                        <c:v>2.72269E-12</c:v>
                      </c:pt>
                      <c:pt idx="7711">
                        <c:v>2.72269E-12</c:v>
                      </c:pt>
                      <c:pt idx="7712">
                        <c:v>1.9685500000000001E-12</c:v>
                      </c:pt>
                      <c:pt idx="7713">
                        <c:v>1.9685500000000001E-12</c:v>
                      </c:pt>
                      <c:pt idx="7714">
                        <c:v>2.32528E-12</c:v>
                      </c:pt>
                      <c:pt idx="7715">
                        <c:v>2.32528E-12</c:v>
                      </c:pt>
                      <c:pt idx="7716">
                        <c:v>2.4008800000000002E-12</c:v>
                      </c:pt>
                      <c:pt idx="7717">
                        <c:v>2.4008800000000002E-12</c:v>
                      </c:pt>
                      <c:pt idx="7718">
                        <c:v>2.0060799999999999E-12</c:v>
                      </c:pt>
                      <c:pt idx="7719">
                        <c:v>2.0060799999999999E-12</c:v>
                      </c:pt>
                      <c:pt idx="7720">
                        <c:v>2.60025E-12</c:v>
                      </c:pt>
                      <c:pt idx="7721">
                        <c:v>2.60025E-12</c:v>
                      </c:pt>
                      <c:pt idx="7722">
                        <c:v>2.0529200000000001E-12</c:v>
                      </c:pt>
                      <c:pt idx="7723">
                        <c:v>2.0529200000000001E-12</c:v>
                      </c:pt>
                      <c:pt idx="7724">
                        <c:v>2.0501800000000001E-12</c:v>
                      </c:pt>
                      <c:pt idx="7725">
                        <c:v>2.0501800000000001E-12</c:v>
                      </c:pt>
                      <c:pt idx="7726">
                        <c:v>1.39507E-11</c:v>
                      </c:pt>
                      <c:pt idx="7727">
                        <c:v>1.39507E-11</c:v>
                      </c:pt>
                      <c:pt idx="7728">
                        <c:v>2.92735E-12</c:v>
                      </c:pt>
                      <c:pt idx="7729">
                        <c:v>2.92735E-12</c:v>
                      </c:pt>
                      <c:pt idx="7730">
                        <c:v>2.5610199999999999E-12</c:v>
                      </c:pt>
                      <c:pt idx="7731">
                        <c:v>2.5610199999999999E-12</c:v>
                      </c:pt>
                      <c:pt idx="7732">
                        <c:v>2.6384499999999999E-12</c:v>
                      </c:pt>
                      <c:pt idx="7733">
                        <c:v>2.6384499999999999E-12</c:v>
                      </c:pt>
                      <c:pt idx="7734">
                        <c:v>2.5793099999999998E-12</c:v>
                      </c:pt>
                      <c:pt idx="7735">
                        <c:v>2.5793099999999998E-12</c:v>
                      </c:pt>
                      <c:pt idx="7736">
                        <c:v>2.9719200000000001E-12</c:v>
                      </c:pt>
                      <c:pt idx="7737">
                        <c:v>2.9719200000000001E-12</c:v>
                      </c:pt>
                      <c:pt idx="7738">
                        <c:v>2.4163000000000001E-12</c:v>
                      </c:pt>
                      <c:pt idx="7739">
                        <c:v>2.4163000000000001E-12</c:v>
                      </c:pt>
                      <c:pt idx="7740">
                        <c:v>1.9029900000000002E-12</c:v>
                      </c:pt>
                      <c:pt idx="7741">
                        <c:v>1.9029900000000002E-12</c:v>
                      </c:pt>
                      <c:pt idx="7742">
                        <c:v>2.4174099999999999E-12</c:v>
                      </c:pt>
                      <c:pt idx="7743">
                        <c:v>2.4174099999999999E-12</c:v>
                      </c:pt>
                      <c:pt idx="7744">
                        <c:v>2.3823400000000001E-12</c:v>
                      </c:pt>
                      <c:pt idx="7745">
                        <c:v>2.3823400000000001E-12</c:v>
                      </c:pt>
                      <c:pt idx="7746">
                        <c:v>2.1761199999999998E-12</c:v>
                      </c:pt>
                      <c:pt idx="7747">
                        <c:v>2.1761199999999998E-12</c:v>
                      </c:pt>
                      <c:pt idx="7748">
                        <c:v>2.1405E-12</c:v>
                      </c:pt>
                      <c:pt idx="7749">
                        <c:v>2.1405E-12</c:v>
                      </c:pt>
                      <c:pt idx="7750">
                        <c:v>2.3659399999999999E-12</c:v>
                      </c:pt>
                      <c:pt idx="7751">
                        <c:v>2.3659399999999999E-12</c:v>
                      </c:pt>
                      <c:pt idx="7752">
                        <c:v>6.2312199999999998E-12</c:v>
                      </c:pt>
                      <c:pt idx="7753">
                        <c:v>6.2312199999999998E-12</c:v>
                      </c:pt>
                      <c:pt idx="7754">
                        <c:v>2.23257E-12</c:v>
                      </c:pt>
                      <c:pt idx="7755">
                        <c:v>2.23257E-12</c:v>
                      </c:pt>
                      <c:pt idx="7756">
                        <c:v>2.7513099999999999E-12</c:v>
                      </c:pt>
                      <c:pt idx="7757">
                        <c:v>2.7513099999999999E-12</c:v>
                      </c:pt>
                      <c:pt idx="7758">
                        <c:v>2.58158E-12</c:v>
                      </c:pt>
                      <c:pt idx="7759">
                        <c:v>2.58158E-12</c:v>
                      </c:pt>
                      <c:pt idx="7760">
                        <c:v>2.3883600000000001E-12</c:v>
                      </c:pt>
                      <c:pt idx="7761">
                        <c:v>2.3883600000000001E-12</c:v>
                      </c:pt>
                      <c:pt idx="7762">
                        <c:v>1.8408400000000001E-12</c:v>
                      </c:pt>
                      <c:pt idx="7763">
                        <c:v>1.8408400000000001E-12</c:v>
                      </c:pt>
                      <c:pt idx="7764">
                        <c:v>2.1576199999999998E-12</c:v>
                      </c:pt>
                      <c:pt idx="7765">
                        <c:v>2.1576199999999998E-12</c:v>
                      </c:pt>
                      <c:pt idx="7766">
                        <c:v>2.06252E-12</c:v>
                      </c:pt>
                      <c:pt idx="7767">
                        <c:v>2.06252E-12</c:v>
                      </c:pt>
                      <c:pt idx="7768">
                        <c:v>2.48213E-12</c:v>
                      </c:pt>
                      <c:pt idx="7769">
                        <c:v>2.48213E-12</c:v>
                      </c:pt>
                      <c:pt idx="7770">
                        <c:v>1.89268E-12</c:v>
                      </c:pt>
                      <c:pt idx="7771">
                        <c:v>1.89268E-12</c:v>
                      </c:pt>
                      <c:pt idx="7772">
                        <c:v>2.1926600000000001E-12</c:v>
                      </c:pt>
                      <c:pt idx="7773">
                        <c:v>2.1926600000000001E-12</c:v>
                      </c:pt>
                      <c:pt idx="7774">
                        <c:v>1.804E-12</c:v>
                      </c:pt>
                      <c:pt idx="7775">
                        <c:v>1.804E-12</c:v>
                      </c:pt>
                      <c:pt idx="7776">
                        <c:v>3.4160299999999999E-12</c:v>
                      </c:pt>
                      <c:pt idx="7777">
                        <c:v>3.4160299999999999E-12</c:v>
                      </c:pt>
                      <c:pt idx="7778">
                        <c:v>2.5689499999999999E-12</c:v>
                      </c:pt>
                      <c:pt idx="7779">
                        <c:v>2.5689499999999999E-12</c:v>
                      </c:pt>
                      <c:pt idx="7780">
                        <c:v>2.46352E-12</c:v>
                      </c:pt>
                      <c:pt idx="7781">
                        <c:v>2.46352E-12</c:v>
                      </c:pt>
                      <c:pt idx="7782">
                        <c:v>2.1760800000000002E-12</c:v>
                      </c:pt>
                      <c:pt idx="7783">
                        <c:v>2.1760800000000002E-12</c:v>
                      </c:pt>
                      <c:pt idx="7784">
                        <c:v>2.8418600000000002E-12</c:v>
                      </c:pt>
                      <c:pt idx="7785">
                        <c:v>2.8418600000000002E-12</c:v>
                      </c:pt>
                      <c:pt idx="7786">
                        <c:v>2.92728E-12</c:v>
                      </c:pt>
                      <c:pt idx="7787">
                        <c:v>2.92728E-12</c:v>
                      </c:pt>
                      <c:pt idx="7788">
                        <c:v>2.25818E-12</c:v>
                      </c:pt>
                      <c:pt idx="7789">
                        <c:v>2.25818E-12</c:v>
                      </c:pt>
                      <c:pt idx="7790">
                        <c:v>2.7868600000000001E-12</c:v>
                      </c:pt>
                      <c:pt idx="7791">
                        <c:v>2.7868600000000001E-12</c:v>
                      </c:pt>
                      <c:pt idx="7792">
                        <c:v>2.3528999999999998E-12</c:v>
                      </c:pt>
                      <c:pt idx="7793">
                        <c:v>2.3528999999999998E-12</c:v>
                      </c:pt>
                      <c:pt idx="7794">
                        <c:v>2.42248E-12</c:v>
                      </c:pt>
                      <c:pt idx="7795">
                        <c:v>2.42248E-12</c:v>
                      </c:pt>
                      <c:pt idx="7796">
                        <c:v>2.0562100000000002E-12</c:v>
                      </c:pt>
                      <c:pt idx="7797">
                        <c:v>2.0562100000000002E-12</c:v>
                      </c:pt>
                      <c:pt idx="7798">
                        <c:v>2.1866500000000002E-12</c:v>
                      </c:pt>
                      <c:pt idx="7799">
                        <c:v>2.1866500000000002E-12</c:v>
                      </c:pt>
                      <c:pt idx="7800">
                        <c:v>2.06057E-12</c:v>
                      </c:pt>
                      <c:pt idx="7801">
                        <c:v>2.06057E-12</c:v>
                      </c:pt>
                      <c:pt idx="7802">
                        <c:v>2.1625300000000001E-12</c:v>
                      </c:pt>
                      <c:pt idx="7803">
                        <c:v>2.1625300000000001E-12</c:v>
                      </c:pt>
                      <c:pt idx="7804">
                        <c:v>2.39047E-12</c:v>
                      </c:pt>
                      <c:pt idx="7805">
                        <c:v>2.39047E-12</c:v>
                      </c:pt>
                      <c:pt idx="7806">
                        <c:v>5.81331E-12</c:v>
                      </c:pt>
                      <c:pt idx="7807">
                        <c:v>5.81331E-12</c:v>
                      </c:pt>
                      <c:pt idx="7808">
                        <c:v>3.16699E-12</c:v>
                      </c:pt>
                      <c:pt idx="7809">
                        <c:v>3.16699E-12</c:v>
                      </c:pt>
                      <c:pt idx="7810">
                        <c:v>3.8855900000000002E-12</c:v>
                      </c:pt>
                      <c:pt idx="7811">
                        <c:v>3.8855900000000002E-12</c:v>
                      </c:pt>
                      <c:pt idx="7812">
                        <c:v>1.9285300000000001E-12</c:v>
                      </c:pt>
                      <c:pt idx="7813">
                        <c:v>1.9285300000000001E-12</c:v>
                      </c:pt>
                      <c:pt idx="7814">
                        <c:v>2.8430200000000001E-12</c:v>
                      </c:pt>
                      <c:pt idx="7815">
                        <c:v>2.8430200000000001E-12</c:v>
                      </c:pt>
                      <c:pt idx="7816">
                        <c:v>2.3867599999999998E-12</c:v>
                      </c:pt>
                      <c:pt idx="7817">
                        <c:v>2.3867599999999998E-12</c:v>
                      </c:pt>
                      <c:pt idx="7818">
                        <c:v>2.4598499999999999E-12</c:v>
                      </c:pt>
                      <c:pt idx="7819">
                        <c:v>2.4598499999999999E-12</c:v>
                      </c:pt>
                      <c:pt idx="7820">
                        <c:v>2.90248E-12</c:v>
                      </c:pt>
                      <c:pt idx="7821">
                        <c:v>2.90248E-12</c:v>
                      </c:pt>
                      <c:pt idx="7822">
                        <c:v>2.4664100000000002E-12</c:v>
                      </c:pt>
                      <c:pt idx="7823">
                        <c:v>2.4664100000000002E-12</c:v>
                      </c:pt>
                      <c:pt idx="7824">
                        <c:v>2.0527999999999999E-12</c:v>
                      </c:pt>
                      <c:pt idx="7825">
                        <c:v>2.0527999999999999E-12</c:v>
                      </c:pt>
                      <c:pt idx="7826">
                        <c:v>3.4021600000000001E-12</c:v>
                      </c:pt>
                      <c:pt idx="7827">
                        <c:v>3.4021600000000001E-12</c:v>
                      </c:pt>
                      <c:pt idx="7828">
                        <c:v>2.0937200000000001E-12</c:v>
                      </c:pt>
                      <c:pt idx="7829">
                        <c:v>2.0937200000000001E-12</c:v>
                      </c:pt>
                      <c:pt idx="7830">
                        <c:v>2.0182199999999999E-12</c:v>
                      </c:pt>
                      <c:pt idx="7831">
                        <c:v>2.0182199999999999E-12</c:v>
                      </c:pt>
                      <c:pt idx="7832">
                        <c:v>2.4423699999999998E-12</c:v>
                      </c:pt>
                      <c:pt idx="7833">
                        <c:v>2.4423699999999998E-12</c:v>
                      </c:pt>
                      <c:pt idx="7834">
                        <c:v>2.4282899999999999E-12</c:v>
                      </c:pt>
                      <c:pt idx="7835">
                        <c:v>2.4282899999999999E-12</c:v>
                      </c:pt>
                      <c:pt idx="7836">
                        <c:v>2.3611499999999999E-12</c:v>
                      </c:pt>
                      <c:pt idx="7837">
                        <c:v>2.3611499999999999E-12</c:v>
                      </c:pt>
                      <c:pt idx="7838">
                        <c:v>2.0838000000000001E-12</c:v>
                      </c:pt>
                      <c:pt idx="7839">
                        <c:v>2.0838000000000001E-12</c:v>
                      </c:pt>
                      <c:pt idx="7840">
                        <c:v>5.8344399999999996E-11</c:v>
                      </c:pt>
                      <c:pt idx="7841">
                        <c:v>5.8344399999999996E-11</c:v>
                      </c:pt>
                      <c:pt idx="7842">
                        <c:v>2.5707200000000002E-12</c:v>
                      </c:pt>
                      <c:pt idx="7843">
                        <c:v>2.5707200000000002E-12</c:v>
                      </c:pt>
                      <c:pt idx="7844">
                        <c:v>2.52532E-12</c:v>
                      </c:pt>
                      <c:pt idx="7845">
                        <c:v>2.52532E-12</c:v>
                      </c:pt>
                      <c:pt idx="7846">
                        <c:v>2.0663600000000001E-12</c:v>
                      </c:pt>
                      <c:pt idx="7847">
                        <c:v>2.0663600000000001E-12</c:v>
                      </c:pt>
                      <c:pt idx="7848">
                        <c:v>2.4952499999999999E-12</c:v>
                      </c:pt>
                      <c:pt idx="7849">
                        <c:v>2.4952499999999999E-12</c:v>
                      </c:pt>
                      <c:pt idx="7850">
                        <c:v>2.5987300000000002E-12</c:v>
                      </c:pt>
                      <c:pt idx="7851">
                        <c:v>2.5987300000000002E-12</c:v>
                      </c:pt>
                      <c:pt idx="7852">
                        <c:v>2.0876799999999998E-12</c:v>
                      </c:pt>
                      <c:pt idx="7853">
                        <c:v>2.0876799999999998E-12</c:v>
                      </c:pt>
                      <c:pt idx="7854">
                        <c:v>2.3938600000000001E-12</c:v>
                      </c:pt>
                      <c:pt idx="7855">
                        <c:v>2.3938600000000001E-12</c:v>
                      </c:pt>
                      <c:pt idx="7856">
                        <c:v>2.33E-12</c:v>
                      </c:pt>
                      <c:pt idx="7857">
                        <c:v>2.33E-12</c:v>
                      </c:pt>
                      <c:pt idx="7858">
                        <c:v>1.99925E-12</c:v>
                      </c:pt>
                      <c:pt idx="7859">
                        <c:v>1.99925E-12</c:v>
                      </c:pt>
                      <c:pt idx="7860">
                        <c:v>2.6181500000000001E-12</c:v>
                      </c:pt>
                      <c:pt idx="7861">
                        <c:v>2.6181500000000001E-12</c:v>
                      </c:pt>
                      <c:pt idx="7862">
                        <c:v>2.4683600000000002E-12</c:v>
                      </c:pt>
                      <c:pt idx="7863">
                        <c:v>2.4683600000000002E-12</c:v>
                      </c:pt>
                      <c:pt idx="7864">
                        <c:v>2.47785E-12</c:v>
                      </c:pt>
                      <c:pt idx="7865">
                        <c:v>2.47785E-12</c:v>
                      </c:pt>
                      <c:pt idx="7866">
                        <c:v>2.58158E-12</c:v>
                      </c:pt>
                      <c:pt idx="7867">
                        <c:v>2.58158E-12</c:v>
                      </c:pt>
                      <c:pt idx="7868">
                        <c:v>1.9007000000000002E-12</c:v>
                      </c:pt>
                      <c:pt idx="7869">
                        <c:v>1.9007000000000002E-12</c:v>
                      </c:pt>
                      <c:pt idx="7870">
                        <c:v>2.2511899999999998E-12</c:v>
                      </c:pt>
                      <c:pt idx="7871">
                        <c:v>2.2511899999999998E-12</c:v>
                      </c:pt>
                      <c:pt idx="7872">
                        <c:v>2.9560299999999999E-12</c:v>
                      </c:pt>
                      <c:pt idx="7873">
                        <c:v>2.9560299999999999E-12</c:v>
                      </c:pt>
                      <c:pt idx="7874">
                        <c:v>2.64622E-12</c:v>
                      </c:pt>
                      <c:pt idx="7875">
                        <c:v>2.64622E-12</c:v>
                      </c:pt>
                      <c:pt idx="7876">
                        <c:v>2.97263E-12</c:v>
                      </c:pt>
                      <c:pt idx="7877">
                        <c:v>2.97263E-12</c:v>
                      </c:pt>
                      <c:pt idx="7878">
                        <c:v>2.3417800000000001E-12</c:v>
                      </c:pt>
                      <c:pt idx="7879">
                        <c:v>2.3417800000000001E-12</c:v>
                      </c:pt>
                      <c:pt idx="7880">
                        <c:v>2.6079600000000001E-12</c:v>
                      </c:pt>
                      <c:pt idx="7881">
                        <c:v>2.6079600000000001E-12</c:v>
                      </c:pt>
                      <c:pt idx="7882">
                        <c:v>1.9183500000000002E-12</c:v>
                      </c:pt>
                      <c:pt idx="7883">
                        <c:v>1.9183500000000002E-12</c:v>
                      </c:pt>
                      <c:pt idx="7884">
                        <c:v>2.5665499999999998E-12</c:v>
                      </c:pt>
                      <c:pt idx="7885">
                        <c:v>2.5665499999999998E-12</c:v>
                      </c:pt>
                      <c:pt idx="7886">
                        <c:v>2.21557E-12</c:v>
                      </c:pt>
                      <c:pt idx="7887">
                        <c:v>2.21557E-12</c:v>
                      </c:pt>
                      <c:pt idx="7888">
                        <c:v>2.45463E-12</c:v>
                      </c:pt>
                      <c:pt idx="7889">
                        <c:v>2.45463E-12</c:v>
                      </c:pt>
                      <c:pt idx="7890">
                        <c:v>2.1976699999999999E-12</c:v>
                      </c:pt>
                      <c:pt idx="7891">
                        <c:v>2.1976699999999999E-12</c:v>
                      </c:pt>
                      <c:pt idx="7892">
                        <c:v>2.2941000000000001E-12</c:v>
                      </c:pt>
                      <c:pt idx="7893">
                        <c:v>2.2941000000000001E-12</c:v>
                      </c:pt>
                      <c:pt idx="7894">
                        <c:v>1.9118199999999998E-12</c:v>
                      </c:pt>
                      <c:pt idx="7895">
                        <c:v>1.9118199999999998E-12</c:v>
                      </c:pt>
                      <c:pt idx="7896">
                        <c:v>1.9270600000000001E-12</c:v>
                      </c:pt>
                      <c:pt idx="7897">
                        <c:v>1.9270600000000001E-12</c:v>
                      </c:pt>
                      <c:pt idx="7898">
                        <c:v>2.10592E-12</c:v>
                      </c:pt>
                      <c:pt idx="7899">
                        <c:v>2.10592E-12</c:v>
                      </c:pt>
                      <c:pt idx="7900">
                        <c:v>2.3138799999999998E-12</c:v>
                      </c:pt>
                      <c:pt idx="7901">
                        <c:v>2.3138799999999998E-12</c:v>
                      </c:pt>
                      <c:pt idx="7902">
                        <c:v>2.4187699999999998E-12</c:v>
                      </c:pt>
                      <c:pt idx="7903">
                        <c:v>2.4187699999999998E-12</c:v>
                      </c:pt>
                      <c:pt idx="7904">
                        <c:v>2.22764E-12</c:v>
                      </c:pt>
                      <c:pt idx="7905">
                        <c:v>2.22764E-12</c:v>
                      </c:pt>
                      <c:pt idx="7906">
                        <c:v>3.1941700000000001E-11</c:v>
                      </c:pt>
                      <c:pt idx="7907">
                        <c:v>3.1941700000000001E-11</c:v>
                      </c:pt>
                      <c:pt idx="7908">
                        <c:v>2.32029E-12</c:v>
                      </c:pt>
                      <c:pt idx="7909">
                        <c:v>2.32029E-12</c:v>
                      </c:pt>
                      <c:pt idx="7910">
                        <c:v>3.42301E-12</c:v>
                      </c:pt>
                      <c:pt idx="7911">
                        <c:v>3.42301E-12</c:v>
                      </c:pt>
                      <c:pt idx="7912">
                        <c:v>2.6400499999999998E-12</c:v>
                      </c:pt>
                      <c:pt idx="7913">
                        <c:v>2.6400499999999998E-12</c:v>
                      </c:pt>
                      <c:pt idx="7914">
                        <c:v>3.44271E-12</c:v>
                      </c:pt>
                      <c:pt idx="7915">
                        <c:v>3.44271E-12</c:v>
                      </c:pt>
                      <c:pt idx="7916">
                        <c:v>2.20839E-12</c:v>
                      </c:pt>
                      <c:pt idx="7917">
                        <c:v>2.20839E-12</c:v>
                      </c:pt>
                      <c:pt idx="7918">
                        <c:v>1.8790299999999999E-12</c:v>
                      </c:pt>
                      <c:pt idx="7919">
                        <c:v>1.8790299999999999E-12</c:v>
                      </c:pt>
                      <c:pt idx="7920">
                        <c:v>2.22952E-12</c:v>
                      </c:pt>
                      <c:pt idx="7921">
                        <c:v>2.22952E-12</c:v>
                      </c:pt>
                      <c:pt idx="7922">
                        <c:v>2.93569E-12</c:v>
                      </c:pt>
                      <c:pt idx="7923">
                        <c:v>2.93569E-12</c:v>
                      </c:pt>
                      <c:pt idx="7924">
                        <c:v>2.4805399999999998E-12</c:v>
                      </c:pt>
                      <c:pt idx="7925">
                        <c:v>2.4805399999999998E-12</c:v>
                      </c:pt>
                      <c:pt idx="7926">
                        <c:v>2.5569399999999998E-12</c:v>
                      </c:pt>
                      <c:pt idx="7927">
                        <c:v>2.5569399999999998E-12</c:v>
                      </c:pt>
                      <c:pt idx="7928">
                        <c:v>1.9445199999999999E-12</c:v>
                      </c:pt>
                      <c:pt idx="7929">
                        <c:v>1.9445199999999999E-12</c:v>
                      </c:pt>
                      <c:pt idx="7930">
                        <c:v>2.5853900000000002E-12</c:v>
                      </c:pt>
                      <c:pt idx="7931">
                        <c:v>2.5853900000000002E-12</c:v>
                      </c:pt>
                      <c:pt idx="7932">
                        <c:v>4.86822E-12</c:v>
                      </c:pt>
                      <c:pt idx="7933">
                        <c:v>4.86822E-12</c:v>
                      </c:pt>
                      <c:pt idx="7934">
                        <c:v>3.0341099999999999E-12</c:v>
                      </c:pt>
                      <c:pt idx="7935">
                        <c:v>3.0341099999999999E-12</c:v>
                      </c:pt>
                      <c:pt idx="7936">
                        <c:v>2.2744400000000002E-12</c:v>
                      </c:pt>
                      <c:pt idx="7937">
                        <c:v>2.2744400000000002E-12</c:v>
                      </c:pt>
                      <c:pt idx="7938">
                        <c:v>3.0386100000000001E-12</c:v>
                      </c:pt>
                      <c:pt idx="7939">
                        <c:v>3.0386100000000001E-12</c:v>
                      </c:pt>
                      <c:pt idx="7940">
                        <c:v>2.47987E-12</c:v>
                      </c:pt>
                      <c:pt idx="7941">
                        <c:v>2.47987E-12</c:v>
                      </c:pt>
                      <c:pt idx="7942">
                        <c:v>2.3355500000000001E-12</c:v>
                      </c:pt>
                      <c:pt idx="7943">
                        <c:v>2.3355500000000001E-12</c:v>
                      </c:pt>
                      <c:pt idx="7944">
                        <c:v>2.0887300000000001E-12</c:v>
                      </c:pt>
                      <c:pt idx="7945">
                        <c:v>2.0887300000000001E-12</c:v>
                      </c:pt>
                      <c:pt idx="7946">
                        <c:v>2.3002200000000001E-12</c:v>
                      </c:pt>
                      <c:pt idx="7947">
                        <c:v>2.3002200000000001E-12</c:v>
                      </c:pt>
                      <c:pt idx="7948">
                        <c:v>2.1763699999999999E-12</c:v>
                      </c:pt>
                      <c:pt idx="7949">
                        <c:v>2.1763699999999999E-12</c:v>
                      </c:pt>
                      <c:pt idx="7950">
                        <c:v>2.3203300000000001E-12</c:v>
                      </c:pt>
                      <c:pt idx="7951">
                        <c:v>2.3203300000000001E-12</c:v>
                      </c:pt>
                      <c:pt idx="7952">
                        <c:v>2.31396E-12</c:v>
                      </c:pt>
                      <c:pt idx="7953">
                        <c:v>2.31396E-12</c:v>
                      </c:pt>
                      <c:pt idx="7954">
                        <c:v>2.5049200000000002E-12</c:v>
                      </c:pt>
                      <c:pt idx="7955">
                        <c:v>2.5049200000000002E-12</c:v>
                      </c:pt>
                      <c:pt idx="7956">
                        <c:v>2.2080999999999999E-12</c:v>
                      </c:pt>
                      <c:pt idx="7957">
                        <c:v>2.2080999999999999E-12</c:v>
                      </c:pt>
                      <c:pt idx="7958">
                        <c:v>2.3549E-12</c:v>
                      </c:pt>
                      <c:pt idx="7959">
                        <c:v>2.3549E-12</c:v>
                      </c:pt>
                      <c:pt idx="7960">
                        <c:v>6.5389800000000001E-12</c:v>
                      </c:pt>
                      <c:pt idx="7961">
                        <c:v>6.5389800000000001E-12</c:v>
                      </c:pt>
                      <c:pt idx="7962">
                        <c:v>2.4881900000000001E-12</c:v>
                      </c:pt>
                      <c:pt idx="7963">
                        <c:v>2.4881900000000001E-12</c:v>
                      </c:pt>
                      <c:pt idx="7964">
                        <c:v>2.6023200000000002E-12</c:v>
                      </c:pt>
                      <c:pt idx="7965">
                        <c:v>2.6023200000000002E-12</c:v>
                      </c:pt>
                      <c:pt idx="7966">
                        <c:v>2.62467E-12</c:v>
                      </c:pt>
                      <c:pt idx="7967">
                        <c:v>2.62467E-12</c:v>
                      </c:pt>
                      <c:pt idx="7968">
                        <c:v>2.0735500000000002E-12</c:v>
                      </c:pt>
                      <c:pt idx="7969">
                        <c:v>2.0735500000000002E-12</c:v>
                      </c:pt>
                      <c:pt idx="7970">
                        <c:v>1.9445199999999999E-12</c:v>
                      </c:pt>
                      <c:pt idx="7971">
                        <c:v>1.9445199999999999E-12</c:v>
                      </c:pt>
                      <c:pt idx="7972">
                        <c:v>2.4780499999999999E-12</c:v>
                      </c:pt>
                      <c:pt idx="7973">
                        <c:v>2.4780499999999999E-12</c:v>
                      </c:pt>
                      <c:pt idx="7974">
                        <c:v>1.9879E-12</c:v>
                      </c:pt>
                      <c:pt idx="7975">
                        <c:v>1.9879E-12</c:v>
                      </c:pt>
                      <c:pt idx="7976">
                        <c:v>2.6903500000000001E-12</c:v>
                      </c:pt>
                      <c:pt idx="7977">
                        <c:v>2.6903500000000001E-12</c:v>
                      </c:pt>
                      <c:pt idx="7978">
                        <c:v>3.42732E-12</c:v>
                      </c:pt>
                      <c:pt idx="7979">
                        <c:v>3.42732E-12</c:v>
                      </c:pt>
                      <c:pt idx="7980">
                        <c:v>2.52327E-12</c:v>
                      </c:pt>
                      <c:pt idx="7981">
                        <c:v>2.52327E-12</c:v>
                      </c:pt>
                      <c:pt idx="7982">
                        <c:v>2.4258E-12</c:v>
                      </c:pt>
                      <c:pt idx="7983">
                        <c:v>2.4258E-12</c:v>
                      </c:pt>
                      <c:pt idx="7984">
                        <c:v>2.2816200000000001E-12</c:v>
                      </c:pt>
                      <c:pt idx="7985">
                        <c:v>2.2816200000000001E-12</c:v>
                      </c:pt>
                      <c:pt idx="7986">
                        <c:v>2.1424200000000001E-12</c:v>
                      </c:pt>
                      <c:pt idx="7987">
                        <c:v>2.1424200000000001E-12</c:v>
                      </c:pt>
                      <c:pt idx="7988">
                        <c:v>1.9574700000000001E-12</c:v>
                      </c:pt>
                      <c:pt idx="7989">
                        <c:v>1.9574700000000001E-12</c:v>
                      </c:pt>
                      <c:pt idx="7990">
                        <c:v>2.0864100000000002E-12</c:v>
                      </c:pt>
                      <c:pt idx="7991">
                        <c:v>2.0864100000000002E-12</c:v>
                      </c:pt>
                      <c:pt idx="7992">
                        <c:v>2.9857199999999999E-12</c:v>
                      </c:pt>
                      <c:pt idx="7993">
                        <c:v>2.9857199999999999E-12</c:v>
                      </c:pt>
                      <c:pt idx="7994">
                        <c:v>2.6370000000000002E-12</c:v>
                      </c:pt>
                      <c:pt idx="7995">
                        <c:v>2.6370000000000002E-12</c:v>
                      </c:pt>
                      <c:pt idx="7996">
                        <c:v>3.3790100000000002E-12</c:v>
                      </c:pt>
                      <c:pt idx="7997">
                        <c:v>3.3790100000000002E-12</c:v>
                      </c:pt>
                      <c:pt idx="7998">
                        <c:v>2.2292900000000001E-12</c:v>
                      </c:pt>
                      <c:pt idx="7999">
                        <c:v>2.2292900000000001E-12</c:v>
                      </c:pt>
                      <c:pt idx="8000">
                        <c:v>2.0805600000000002E-12</c:v>
                      </c:pt>
                      <c:pt idx="8001">
                        <c:v>2.0805600000000002E-12</c:v>
                      </c:pt>
                      <c:pt idx="8002">
                        <c:v>1.9993600000000001E-12</c:v>
                      </c:pt>
                      <c:pt idx="8003">
                        <c:v>1.9993600000000001E-12</c:v>
                      </c:pt>
                      <c:pt idx="8004">
                        <c:v>2.0380500000000002E-12</c:v>
                      </c:pt>
                      <c:pt idx="8005">
                        <c:v>2.0380500000000002E-12</c:v>
                      </c:pt>
                      <c:pt idx="8006">
                        <c:v>2.1852100000000001E-12</c:v>
                      </c:pt>
                      <c:pt idx="8007">
                        <c:v>2.1852100000000001E-12</c:v>
                      </c:pt>
                      <c:pt idx="8008">
                        <c:v>1.68274E-12</c:v>
                      </c:pt>
                      <c:pt idx="8009">
                        <c:v>1.68274E-12</c:v>
                      </c:pt>
                      <c:pt idx="8010">
                        <c:v>1.59765E-12</c:v>
                      </c:pt>
                      <c:pt idx="8011">
                        <c:v>1.59765E-12</c:v>
                      </c:pt>
                      <c:pt idx="8012">
                        <c:v>2.7951899999999999E-12</c:v>
                      </c:pt>
                      <c:pt idx="8013">
                        <c:v>2.7951899999999999E-12</c:v>
                      </c:pt>
                      <c:pt idx="8014">
                        <c:v>1.6338E-12</c:v>
                      </c:pt>
                      <c:pt idx="8015">
                        <c:v>1.6338E-12</c:v>
                      </c:pt>
                      <c:pt idx="8016">
                        <c:v>2.08981E-12</c:v>
                      </c:pt>
                      <c:pt idx="8017">
                        <c:v>2.08981E-12</c:v>
                      </c:pt>
                      <c:pt idx="8018">
                        <c:v>2.0530999999999998E-12</c:v>
                      </c:pt>
                      <c:pt idx="8019">
                        <c:v>2.0530999999999998E-12</c:v>
                      </c:pt>
                      <c:pt idx="8020">
                        <c:v>2.3706E-12</c:v>
                      </c:pt>
                      <c:pt idx="8021">
                        <c:v>2.3706E-12</c:v>
                      </c:pt>
                      <c:pt idx="8022">
                        <c:v>2.24508E-12</c:v>
                      </c:pt>
                      <c:pt idx="8023">
                        <c:v>2.24508E-12</c:v>
                      </c:pt>
                      <c:pt idx="8024">
                        <c:v>2.33048E-12</c:v>
                      </c:pt>
                      <c:pt idx="8025">
                        <c:v>2.33048E-12</c:v>
                      </c:pt>
                      <c:pt idx="8026">
                        <c:v>2.2017300000000002E-12</c:v>
                      </c:pt>
                      <c:pt idx="8027">
                        <c:v>2.2017300000000002E-12</c:v>
                      </c:pt>
                      <c:pt idx="8028">
                        <c:v>2.0973899999999998E-12</c:v>
                      </c:pt>
                      <c:pt idx="8029">
                        <c:v>2.0973899999999998E-12</c:v>
                      </c:pt>
                      <c:pt idx="8030">
                        <c:v>1.6412500000000001E-12</c:v>
                      </c:pt>
                      <c:pt idx="8031">
                        <c:v>1.6412500000000001E-12</c:v>
                      </c:pt>
                      <c:pt idx="8032">
                        <c:v>2.8603600000000001E-12</c:v>
                      </c:pt>
                      <c:pt idx="8033">
                        <c:v>2.8603600000000001E-12</c:v>
                      </c:pt>
                      <c:pt idx="8034">
                        <c:v>1.9467300000000001E-12</c:v>
                      </c:pt>
                      <c:pt idx="8035">
                        <c:v>1.9467300000000001E-12</c:v>
                      </c:pt>
                      <c:pt idx="8036">
                        <c:v>2.4345300000000001E-12</c:v>
                      </c:pt>
                      <c:pt idx="8037">
                        <c:v>2.4345300000000001E-12</c:v>
                      </c:pt>
                      <c:pt idx="8038">
                        <c:v>2.1558000000000002E-12</c:v>
                      </c:pt>
                      <c:pt idx="8039">
                        <c:v>2.1558000000000002E-12</c:v>
                      </c:pt>
                      <c:pt idx="8040">
                        <c:v>1.9134299999999999E-12</c:v>
                      </c:pt>
                      <c:pt idx="8041">
                        <c:v>1.9134299999999999E-12</c:v>
                      </c:pt>
                      <c:pt idx="8042">
                        <c:v>1.8688999999999998E-12</c:v>
                      </c:pt>
                      <c:pt idx="8043">
                        <c:v>1.8688999999999998E-12</c:v>
                      </c:pt>
                      <c:pt idx="8044">
                        <c:v>1.72881E-12</c:v>
                      </c:pt>
                      <c:pt idx="8045">
                        <c:v>1.72881E-12</c:v>
                      </c:pt>
                      <c:pt idx="8046">
                        <c:v>2.61458E-12</c:v>
                      </c:pt>
                      <c:pt idx="8047">
                        <c:v>2.61458E-12</c:v>
                      </c:pt>
                      <c:pt idx="8048">
                        <c:v>1.9400900000000001E-12</c:v>
                      </c:pt>
                      <c:pt idx="8049">
                        <c:v>1.9400900000000001E-12</c:v>
                      </c:pt>
                      <c:pt idx="8050">
                        <c:v>2.7367600000000001E-12</c:v>
                      </c:pt>
                      <c:pt idx="8051">
                        <c:v>2.7367600000000001E-12</c:v>
                      </c:pt>
                      <c:pt idx="8052">
                        <c:v>2.5618299999999998E-12</c:v>
                      </c:pt>
                      <c:pt idx="8053">
                        <c:v>2.5618299999999998E-12</c:v>
                      </c:pt>
                      <c:pt idx="8054">
                        <c:v>2.3691199999999999E-12</c:v>
                      </c:pt>
                      <c:pt idx="8055">
                        <c:v>2.3691199999999999E-12</c:v>
                      </c:pt>
                      <c:pt idx="8056">
                        <c:v>2.3031499999999999E-12</c:v>
                      </c:pt>
                      <c:pt idx="8057">
                        <c:v>2.3031499999999999E-12</c:v>
                      </c:pt>
                      <c:pt idx="8058">
                        <c:v>1.6871299999999999E-12</c:v>
                      </c:pt>
                      <c:pt idx="8059">
                        <c:v>1.6871299999999999E-12</c:v>
                      </c:pt>
                      <c:pt idx="8060">
                        <c:v>2.0562899999999999E-12</c:v>
                      </c:pt>
                      <c:pt idx="8061">
                        <c:v>2.0562899999999999E-12</c:v>
                      </c:pt>
                      <c:pt idx="8062">
                        <c:v>2.5838599999999999E-12</c:v>
                      </c:pt>
                      <c:pt idx="8063">
                        <c:v>2.5838599999999999E-12</c:v>
                      </c:pt>
                      <c:pt idx="8064">
                        <c:v>2.0446E-12</c:v>
                      </c:pt>
                      <c:pt idx="8065">
                        <c:v>2.0446E-12</c:v>
                      </c:pt>
                      <c:pt idx="8066">
                        <c:v>1.9383800000000001E-12</c:v>
                      </c:pt>
                      <c:pt idx="8067">
                        <c:v>1.9383800000000001E-12</c:v>
                      </c:pt>
                      <c:pt idx="8068">
                        <c:v>2.1967700000000001E-12</c:v>
                      </c:pt>
                      <c:pt idx="8069">
                        <c:v>2.1967700000000001E-12</c:v>
                      </c:pt>
                      <c:pt idx="8070">
                        <c:v>1.7506599999999999E-12</c:v>
                      </c:pt>
                      <c:pt idx="8071">
                        <c:v>1.7506599999999999E-12</c:v>
                      </c:pt>
                      <c:pt idx="8072">
                        <c:v>1.76501E-12</c:v>
                      </c:pt>
                      <c:pt idx="8073">
                        <c:v>1.76501E-12</c:v>
                      </c:pt>
                      <c:pt idx="8074">
                        <c:v>2.27255E-12</c:v>
                      </c:pt>
                      <c:pt idx="8075">
                        <c:v>2.27255E-12</c:v>
                      </c:pt>
                      <c:pt idx="8076">
                        <c:v>1.9060700000000002E-12</c:v>
                      </c:pt>
                      <c:pt idx="8077">
                        <c:v>1.9060700000000002E-12</c:v>
                      </c:pt>
                      <c:pt idx="8078">
                        <c:v>1.6400399999999999E-12</c:v>
                      </c:pt>
                      <c:pt idx="8079">
                        <c:v>1.6400399999999999E-12</c:v>
                      </c:pt>
                      <c:pt idx="8080">
                        <c:v>2.0679400000000002E-12</c:v>
                      </c:pt>
                      <c:pt idx="8081">
                        <c:v>2.0679400000000002E-12</c:v>
                      </c:pt>
                      <c:pt idx="8082">
                        <c:v>2.3116599999999999E-12</c:v>
                      </c:pt>
                      <c:pt idx="8083">
                        <c:v>2.3116599999999999E-12</c:v>
                      </c:pt>
                      <c:pt idx="8084">
                        <c:v>2.88265E-12</c:v>
                      </c:pt>
                      <c:pt idx="8085">
                        <c:v>2.88265E-12</c:v>
                      </c:pt>
                      <c:pt idx="8086">
                        <c:v>1.8212100000000001E-12</c:v>
                      </c:pt>
                      <c:pt idx="8087">
                        <c:v>1.8212100000000001E-12</c:v>
                      </c:pt>
                      <c:pt idx="8088">
                        <c:v>1.83362E-12</c:v>
                      </c:pt>
                      <c:pt idx="8089">
                        <c:v>1.83362E-12</c:v>
                      </c:pt>
                      <c:pt idx="8090">
                        <c:v>2.7797999999999999E-12</c:v>
                      </c:pt>
                      <c:pt idx="8091">
                        <c:v>2.7797999999999999E-12</c:v>
                      </c:pt>
                      <c:pt idx="8092">
                        <c:v>2.0232099999999998E-12</c:v>
                      </c:pt>
                      <c:pt idx="8093">
                        <c:v>2.0232099999999998E-12</c:v>
                      </c:pt>
                      <c:pt idx="8094">
                        <c:v>1.5050999999999999E-12</c:v>
                      </c:pt>
                      <c:pt idx="8095">
                        <c:v>1.5050999999999999E-12</c:v>
                      </c:pt>
                      <c:pt idx="8096">
                        <c:v>1.6063499999999999E-12</c:v>
                      </c:pt>
                      <c:pt idx="8097">
                        <c:v>1.6063499999999999E-12</c:v>
                      </c:pt>
                      <c:pt idx="8098">
                        <c:v>1.6890299999999999E-12</c:v>
                      </c:pt>
                      <c:pt idx="8099">
                        <c:v>1.6890299999999999E-12</c:v>
                      </c:pt>
                      <c:pt idx="8100">
                        <c:v>2.67218E-12</c:v>
                      </c:pt>
                      <c:pt idx="8101">
                        <c:v>2.67218E-12</c:v>
                      </c:pt>
                      <c:pt idx="8102">
                        <c:v>2.30384E-12</c:v>
                      </c:pt>
                      <c:pt idx="8103">
                        <c:v>2.30384E-12</c:v>
                      </c:pt>
                      <c:pt idx="8104">
                        <c:v>1.6548999999999999E-12</c:v>
                      </c:pt>
                      <c:pt idx="8105">
                        <c:v>1.6548999999999999E-12</c:v>
                      </c:pt>
                      <c:pt idx="8106">
                        <c:v>1.60188E-12</c:v>
                      </c:pt>
                      <c:pt idx="8107">
                        <c:v>1.60188E-12</c:v>
                      </c:pt>
                      <c:pt idx="8108">
                        <c:v>1.75065E-12</c:v>
                      </c:pt>
                      <c:pt idx="8109">
                        <c:v>1.75065E-12</c:v>
                      </c:pt>
                      <c:pt idx="8110">
                        <c:v>2.3666700000000001E-12</c:v>
                      </c:pt>
                      <c:pt idx="8111">
                        <c:v>2.3666700000000001E-12</c:v>
                      </c:pt>
                      <c:pt idx="8112">
                        <c:v>2.0486199999999998E-12</c:v>
                      </c:pt>
                      <c:pt idx="8113">
                        <c:v>2.0486199999999998E-12</c:v>
                      </c:pt>
                      <c:pt idx="8114">
                        <c:v>1.9429400000000002E-12</c:v>
                      </c:pt>
                      <c:pt idx="8115">
                        <c:v>1.9429400000000002E-12</c:v>
                      </c:pt>
                      <c:pt idx="8116">
                        <c:v>1.8842800000000001E-12</c:v>
                      </c:pt>
                      <c:pt idx="8117">
                        <c:v>1.8842800000000001E-12</c:v>
                      </c:pt>
                      <c:pt idx="8118">
                        <c:v>2.55843E-12</c:v>
                      </c:pt>
                      <c:pt idx="8119">
                        <c:v>2.55843E-12</c:v>
                      </c:pt>
                      <c:pt idx="8120">
                        <c:v>2.55473E-12</c:v>
                      </c:pt>
                      <c:pt idx="8121">
                        <c:v>2.55473E-12</c:v>
                      </c:pt>
                      <c:pt idx="8122">
                        <c:v>1.61824E-12</c:v>
                      </c:pt>
                      <c:pt idx="8123">
                        <c:v>1.61824E-12</c:v>
                      </c:pt>
                      <c:pt idx="8124">
                        <c:v>2.33072E-12</c:v>
                      </c:pt>
                      <c:pt idx="8125">
                        <c:v>2.33072E-12</c:v>
                      </c:pt>
                      <c:pt idx="8126">
                        <c:v>1.5028900000000001E-12</c:v>
                      </c:pt>
                      <c:pt idx="8127">
                        <c:v>1.5028900000000001E-12</c:v>
                      </c:pt>
                      <c:pt idx="8128">
                        <c:v>2.8573999999999999E-12</c:v>
                      </c:pt>
                      <c:pt idx="8129">
                        <c:v>2.8573999999999999E-12</c:v>
                      </c:pt>
                      <c:pt idx="8130">
                        <c:v>2.4294799999999999E-12</c:v>
                      </c:pt>
                      <c:pt idx="8131">
                        <c:v>2.4294799999999999E-12</c:v>
                      </c:pt>
                      <c:pt idx="8132">
                        <c:v>2.7934000000000002E-12</c:v>
                      </c:pt>
                      <c:pt idx="8133">
                        <c:v>2.7934000000000002E-12</c:v>
                      </c:pt>
                      <c:pt idx="8134">
                        <c:v>1.61166E-12</c:v>
                      </c:pt>
                      <c:pt idx="8135">
                        <c:v>1.61166E-12</c:v>
                      </c:pt>
                      <c:pt idx="8136">
                        <c:v>1.6992000000000001E-12</c:v>
                      </c:pt>
                      <c:pt idx="8137">
                        <c:v>1.6992000000000001E-12</c:v>
                      </c:pt>
                      <c:pt idx="8138">
                        <c:v>1.9088199999999999E-12</c:v>
                      </c:pt>
                      <c:pt idx="8139">
                        <c:v>1.9088199999999999E-12</c:v>
                      </c:pt>
                      <c:pt idx="8140">
                        <c:v>2.13978E-12</c:v>
                      </c:pt>
                      <c:pt idx="8141">
                        <c:v>2.13978E-12</c:v>
                      </c:pt>
                      <c:pt idx="8142">
                        <c:v>8.9708500000000003E-12</c:v>
                      </c:pt>
                      <c:pt idx="8143">
                        <c:v>8.9708500000000003E-12</c:v>
                      </c:pt>
                      <c:pt idx="8144">
                        <c:v>1.9193700000000001E-12</c:v>
                      </c:pt>
                      <c:pt idx="8145">
                        <c:v>1.9193700000000001E-12</c:v>
                      </c:pt>
                      <c:pt idx="8146">
                        <c:v>2.5859300000000001E-12</c:v>
                      </c:pt>
                      <c:pt idx="8147">
                        <c:v>2.5859300000000001E-12</c:v>
                      </c:pt>
                      <c:pt idx="8148">
                        <c:v>2.5359700000000001E-12</c:v>
                      </c:pt>
                      <c:pt idx="8149">
                        <c:v>2.5359700000000001E-12</c:v>
                      </c:pt>
                      <c:pt idx="8150">
                        <c:v>1.71017E-12</c:v>
                      </c:pt>
                      <c:pt idx="8151">
                        <c:v>1.71017E-12</c:v>
                      </c:pt>
                      <c:pt idx="8152">
                        <c:v>1.79631E-12</c:v>
                      </c:pt>
                      <c:pt idx="8153">
                        <c:v>1.79631E-12</c:v>
                      </c:pt>
                      <c:pt idx="8154">
                        <c:v>1.9794200000000001E-12</c:v>
                      </c:pt>
                      <c:pt idx="8155">
                        <c:v>1.9794200000000001E-12</c:v>
                      </c:pt>
                      <c:pt idx="8156">
                        <c:v>2.5386499999999999E-12</c:v>
                      </c:pt>
                      <c:pt idx="8157">
                        <c:v>2.5386499999999999E-12</c:v>
                      </c:pt>
                      <c:pt idx="8158">
                        <c:v>1.8464200000000001E-12</c:v>
                      </c:pt>
                      <c:pt idx="8159">
                        <c:v>1.8464200000000001E-12</c:v>
                      </c:pt>
                      <c:pt idx="8160">
                        <c:v>1.6639400000000001E-12</c:v>
                      </c:pt>
                      <c:pt idx="8161">
                        <c:v>1.6639400000000001E-12</c:v>
                      </c:pt>
                      <c:pt idx="8162">
                        <c:v>2.2637000000000001E-12</c:v>
                      </c:pt>
                      <c:pt idx="8163">
                        <c:v>2.2637000000000001E-12</c:v>
                      </c:pt>
                      <c:pt idx="8164">
                        <c:v>1.9991999999999998E-12</c:v>
                      </c:pt>
                      <c:pt idx="8165">
                        <c:v>1.9991999999999998E-12</c:v>
                      </c:pt>
                      <c:pt idx="8166">
                        <c:v>3.0230200000000002E-12</c:v>
                      </c:pt>
                      <c:pt idx="8167">
                        <c:v>3.0230200000000002E-12</c:v>
                      </c:pt>
                      <c:pt idx="8168">
                        <c:v>2.34307E-12</c:v>
                      </c:pt>
                      <c:pt idx="8169">
                        <c:v>2.34307E-12</c:v>
                      </c:pt>
                      <c:pt idx="8170">
                        <c:v>1.9842100000000001E-12</c:v>
                      </c:pt>
                      <c:pt idx="8171">
                        <c:v>1.9842100000000001E-12</c:v>
                      </c:pt>
                      <c:pt idx="8172">
                        <c:v>1.8418899999999999E-12</c:v>
                      </c:pt>
                      <c:pt idx="8173">
                        <c:v>1.8418899999999999E-12</c:v>
                      </c:pt>
                      <c:pt idx="8174">
                        <c:v>1.8896599999999998E-12</c:v>
                      </c:pt>
                      <c:pt idx="8175">
                        <c:v>1.8896599999999998E-12</c:v>
                      </c:pt>
                      <c:pt idx="8176">
                        <c:v>2.2034700000000001E-12</c:v>
                      </c:pt>
                      <c:pt idx="8177">
                        <c:v>2.2034700000000001E-12</c:v>
                      </c:pt>
                      <c:pt idx="8178">
                        <c:v>2.21906E-12</c:v>
                      </c:pt>
                      <c:pt idx="8179">
                        <c:v>2.21906E-12</c:v>
                      </c:pt>
                      <c:pt idx="8180">
                        <c:v>2.2364599999999999E-12</c:v>
                      </c:pt>
                      <c:pt idx="8181">
                        <c:v>2.2364599999999999E-12</c:v>
                      </c:pt>
                      <c:pt idx="8182">
                        <c:v>2.0824499999999999E-12</c:v>
                      </c:pt>
                      <c:pt idx="8183">
                        <c:v>2.0824499999999999E-12</c:v>
                      </c:pt>
                      <c:pt idx="8184">
                        <c:v>2.3842900000000001E-12</c:v>
                      </c:pt>
                      <c:pt idx="8185">
                        <c:v>2.3842900000000001E-12</c:v>
                      </c:pt>
                      <c:pt idx="8186">
                        <c:v>2.04628E-12</c:v>
                      </c:pt>
                      <c:pt idx="8187">
                        <c:v>2.04628E-12</c:v>
                      </c:pt>
                      <c:pt idx="8188">
                        <c:v>2.4896099999999999E-12</c:v>
                      </c:pt>
                      <c:pt idx="8189">
                        <c:v>2.4896099999999999E-12</c:v>
                      </c:pt>
                      <c:pt idx="8190">
                        <c:v>2.29532E-12</c:v>
                      </c:pt>
                      <c:pt idx="8191">
                        <c:v>2.29532E-12</c:v>
                      </c:pt>
                      <c:pt idx="8192">
                        <c:v>2.25319E-12</c:v>
                      </c:pt>
                      <c:pt idx="8193">
                        <c:v>2.25319E-12</c:v>
                      </c:pt>
                      <c:pt idx="8194">
                        <c:v>2.1689600000000001E-12</c:v>
                      </c:pt>
                      <c:pt idx="8195">
                        <c:v>2.1689600000000001E-12</c:v>
                      </c:pt>
                      <c:pt idx="8196">
                        <c:v>2.2000599999999998E-12</c:v>
                      </c:pt>
                      <c:pt idx="8197">
                        <c:v>2.2000599999999998E-12</c:v>
                      </c:pt>
                      <c:pt idx="8198">
                        <c:v>2.2988999999999998E-12</c:v>
                      </c:pt>
                      <c:pt idx="8199">
                        <c:v>2.2988999999999998E-12</c:v>
                      </c:pt>
                      <c:pt idx="8200">
                        <c:v>1.96748E-12</c:v>
                      </c:pt>
                      <c:pt idx="8201">
                        <c:v>1.96748E-12</c:v>
                      </c:pt>
                      <c:pt idx="8202">
                        <c:v>1.6707800000000001E-12</c:v>
                      </c:pt>
                      <c:pt idx="8203">
                        <c:v>1.6707800000000001E-12</c:v>
                      </c:pt>
                      <c:pt idx="8204">
                        <c:v>2.6077500000000001E-12</c:v>
                      </c:pt>
                      <c:pt idx="8205">
                        <c:v>2.6077500000000001E-12</c:v>
                      </c:pt>
                      <c:pt idx="8206">
                        <c:v>2.14344E-12</c:v>
                      </c:pt>
                      <c:pt idx="8207">
                        <c:v>2.14344E-12</c:v>
                      </c:pt>
                      <c:pt idx="8208">
                        <c:v>1.6645400000000001E-12</c:v>
                      </c:pt>
                      <c:pt idx="8209">
                        <c:v>1.6645400000000001E-12</c:v>
                      </c:pt>
                      <c:pt idx="8210">
                        <c:v>2.3937799999999999E-12</c:v>
                      </c:pt>
                      <c:pt idx="8211">
                        <c:v>2.3937799999999999E-12</c:v>
                      </c:pt>
                      <c:pt idx="8212">
                        <c:v>1.8310600000000001E-12</c:v>
                      </c:pt>
                      <c:pt idx="8213">
                        <c:v>1.8310600000000001E-12</c:v>
                      </c:pt>
                      <c:pt idx="8214">
                        <c:v>1.9745700000000001E-12</c:v>
                      </c:pt>
                      <c:pt idx="8215">
                        <c:v>1.9745700000000001E-12</c:v>
                      </c:pt>
                      <c:pt idx="8216">
                        <c:v>2.2329500000000001E-12</c:v>
                      </c:pt>
                      <c:pt idx="8217">
                        <c:v>2.2329500000000001E-12</c:v>
                      </c:pt>
                      <c:pt idx="8218">
                        <c:v>1.8932000000000001E-12</c:v>
                      </c:pt>
                      <c:pt idx="8219">
                        <c:v>1.8932000000000001E-12</c:v>
                      </c:pt>
                      <c:pt idx="8220">
                        <c:v>2.8640299999999999E-12</c:v>
                      </c:pt>
                      <c:pt idx="8221">
                        <c:v>2.8640299999999999E-12</c:v>
                      </c:pt>
                      <c:pt idx="8222">
                        <c:v>2.1143199999999998E-12</c:v>
                      </c:pt>
                      <c:pt idx="8223">
                        <c:v>2.1143199999999998E-12</c:v>
                      </c:pt>
                      <c:pt idx="8224">
                        <c:v>2.0849099999999998E-12</c:v>
                      </c:pt>
                      <c:pt idx="8225">
                        <c:v>2.0849099999999998E-12</c:v>
                      </c:pt>
                      <c:pt idx="8226">
                        <c:v>2.58541E-12</c:v>
                      </c:pt>
                      <c:pt idx="8227">
                        <c:v>2.58541E-12</c:v>
                      </c:pt>
                      <c:pt idx="8228">
                        <c:v>1.81397E-12</c:v>
                      </c:pt>
                      <c:pt idx="8229">
                        <c:v>1.81397E-12</c:v>
                      </c:pt>
                      <c:pt idx="8230">
                        <c:v>2.8488499999999999E-12</c:v>
                      </c:pt>
                      <c:pt idx="8231">
                        <c:v>2.8488499999999999E-12</c:v>
                      </c:pt>
                      <c:pt idx="8232">
                        <c:v>2.6647099999999999E-12</c:v>
                      </c:pt>
                      <c:pt idx="8233">
                        <c:v>2.6647099999999999E-12</c:v>
                      </c:pt>
                      <c:pt idx="8234">
                        <c:v>2.9355399999999998E-12</c:v>
                      </c:pt>
                      <c:pt idx="8235">
                        <c:v>2.9355399999999998E-12</c:v>
                      </c:pt>
                      <c:pt idx="8236">
                        <c:v>2.31848E-12</c:v>
                      </c:pt>
                      <c:pt idx="8237">
                        <c:v>2.31848E-12</c:v>
                      </c:pt>
                      <c:pt idx="8238">
                        <c:v>2.52737E-12</c:v>
                      </c:pt>
                      <c:pt idx="8239">
                        <c:v>2.52737E-12</c:v>
                      </c:pt>
                      <c:pt idx="8240">
                        <c:v>1.8995300000000001E-12</c:v>
                      </c:pt>
                      <c:pt idx="8241">
                        <c:v>1.8995300000000001E-12</c:v>
                      </c:pt>
                      <c:pt idx="8242">
                        <c:v>2.0523499999999998E-12</c:v>
                      </c:pt>
                      <c:pt idx="8243">
                        <c:v>2.0523499999999998E-12</c:v>
                      </c:pt>
                      <c:pt idx="8244">
                        <c:v>1.55819E-12</c:v>
                      </c:pt>
                      <c:pt idx="8245">
                        <c:v>1.55819E-12</c:v>
                      </c:pt>
                      <c:pt idx="8246">
                        <c:v>1.8018200000000001E-12</c:v>
                      </c:pt>
                      <c:pt idx="8247">
                        <c:v>1.8018200000000001E-12</c:v>
                      </c:pt>
                      <c:pt idx="8248">
                        <c:v>2.0760199999999999E-12</c:v>
                      </c:pt>
                      <c:pt idx="8249">
                        <c:v>2.0760199999999999E-12</c:v>
                      </c:pt>
                      <c:pt idx="8250">
                        <c:v>1.76807E-12</c:v>
                      </c:pt>
                      <c:pt idx="8251">
                        <c:v>1.76807E-12</c:v>
                      </c:pt>
                      <c:pt idx="8252">
                        <c:v>1.9944100000000002E-12</c:v>
                      </c:pt>
                      <c:pt idx="8253">
                        <c:v>1.9944100000000002E-12</c:v>
                      </c:pt>
                      <c:pt idx="8254">
                        <c:v>2.4834000000000001E-12</c:v>
                      </c:pt>
                      <c:pt idx="8255">
                        <c:v>2.4834000000000001E-12</c:v>
                      </c:pt>
                      <c:pt idx="8256">
                        <c:v>2.3545199999999999E-12</c:v>
                      </c:pt>
                      <c:pt idx="8257">
                        <c:v>2.3545199999999999E-12</c:v>
                      </c:pt>
                      <c:pt idx="8258">
                        <c:v>2.8317099999999999E-12</c:v>
                      </c:pt>
                      <c:pt idx="8259">
                        <c:v>2.8317099999999999E-12</c:v>
                      </c:pt>
                      <c:pt idx="8260">
                        <c:v>2.3413000000000001E-12</c:v>
                      </c:pt>
                      <c:pt idx="8261">
                        <c:v>2.3413000000000001E-12</c:v>
                      </c:pt>
                      <c:pt idx="8262">
                        <c:v>2.0951300000000002E-12</c:v>
                      </c:pt>
                      <c:pt idx="8263">
                        <c:v>2.0951300000000002E-12</c:v>
                      </c:pt>
                      <c:pt idx="8264">
                        <c:v>2.6933900000000001E-12</c:v>
                      </c:pt>
                      <c:pt idx="8265">
                        <c:v>2.6933900000000001E-12</c:v>
                      </c:pt>
                      <c:pt idx="8266">
                        <c:v>1.1766E-11</c:v>
                      </c:pt>
                      <c:pt idx="8267">
                        <c:v>1.1766E-11</c:v>
                      </c:pt>
                      <c:pt idx="8268">
                        <c:v>1.64052E-12</c:v>
                      </c:pt>
                      <c:pt idx="8269">
                        <c:v>1.64052E-12</c:v>
                      </c:pt>
                      <c:pt idx="8270">
                        <c:v>2.7604600000000001E-12</c:v>
                      </c:pt>
                      <c:pt idx="8271">
                        <c:v>2.7604600000000001E-12</c:v>
                      </c:pt>
                      <c:pt idx="8272">
                        <c:v>1.9392400000000001E-12</c:v>
                      </c:pt>
                      <c:pt idx="8273">
                        <c:v>1.9392400000000001E-12</c:v>
                      </c:pt>
                      <c:pt idx="8274">
                        <c:v>4.0815799999999997E-12</c:v>
                      </c:pt>
                      <c:pt idx="8275">
                        <c:v>4.0815799999999997E-12</c:v>
                      </c:pt>
                      <c:pt idx="8276">
                        <c:v>2.4849700000000001E-12</c:v>
                      </c:pt>
                      <c:pt idx="8277">
                        <c:v>2.4849700000000001E-12</c:v>
                      </c:pt>
                      <c:pt idx="8278">
                        <c:v>2.1454300000000001E-12</c:v>
                      </c:pt>
                      <c:pt idx="8279">
                        <c:v>2.1454300000000001E-12</c:v>
                      </c:pt>
                      <c:pt idx="8280">
                        <c:v>2.0236E-12</c:v>
                      </c:pt>
                      <c:pt idx="8281">
                        <c:v>2.0236E-12</c:v>
                      </c:pt>
                      <c:pt idx="8282">
                        <c:v>2.4585400000000001E-12</c:v>
                      </c:pt>
                      <c:pt idx="8283">
                        <c:v>2.4585400000000001E-12</c:v>
                      </c:pt>
                      <c:pt idx="8284">
                        <c:v>1.8516299999999999E-12</c:v>
                      </c:pt>
                      <c:pt idx="8285">
                        <c:v>1.8516299999999999E-12</c:v>
                      </c:pt>
                      <c:pt idx="8286">
                        <c:v>1.90578E-12</c:v>
                      </c:pt>
                      <c:pt idx="8287">
                        <c:v>1.90578E-12</c:v>
                      </c:pt>
                      <c:pt idx="8288">
                        <c:v>2.4133200000000001E-12</c:v>
                      </c:pt>
                      <c:pt idx="8289">
                        <c:v>2.4133200000000001E-12</c:v>
                      </c:pt>
                      <c:pt idx="8290">
                        <c:v>1.64199E-12</c:v>
                      </c:pt>
                      <c:pt idx="8291">
                        <c:v>1.64199E-12</c:v>
                      </c:pt>
                      <c:pt idx="8292">
                        <c:v>1.9537100000000002E-12</c:v>
                      </c:pt>
                      <c:pt idx="8293">
                        <c:v>1.9537100000000002E-12</c:v>
                      </c:pt>
                      <c:pt idx="8294">
                        <c:v>2.1679100000000002E-12</c:v>
                      </c:pt>
                      <c:pt idx="8295">
                        <c:v>2.1679100000000002E-12</c:v>
                      </c:pt>
                      <c:pt idx="8296">
                        <c:v>2.18301E-12</c:v>
                      </c:pt>
                      <c:pt idx="8297">
                        <c:v>2.18301E-12</c:v>
                      </c:pt>
                      <c:pt idx="8298">
                        <c:v>1.6808399999999999E-12</c:v>
                      </c:pt>
                      <c:pt idx="8299">
                        <c:v>1.6808399999999999E-12</c:v>
                      </c:pt>
                      <c:pt idx="8300">
                        <c:v>2.3724999999999998E-12</c:v>
                      </c:pt>
                      <c:pt idx="8301">
                        <c:v>2.3724999999999998E-12</c:v>
                      </c:pt>
                      <c:pt idx="8302">
                        <c:v>2.1140100000000002E-12</c:v>
                      </c:pt>
                      <c:pt idx="8303">
                        <c:v>2.1140100000000002E-12</c:v>
                      </c:pt>
                      <c:pt idx="8304">
                        <c:v>2.5065900000000001E-12</c:v>
                      </c:pt>
                      <c:pt idx="8305">
                        <c:v>2.5065900000000001E-12</c:v>
                      </c:pt>
                      <c:pt idx="8306">
                        <c:v>1.64095E-12</c:v>
                      </c:pt>
                      <c:pt idx="8307">
                        <c:v>1.64095E-12</c:v>
                      </c:pt>
                      <c:pt idx="8308">
                        <c:v>1.6990300000000001E-12</c:v>
                      </c:pt>
                      <c:pt idx="8309">
                        <c:v>1.6990300000000001E-12</c:v>
                      </c:pt>
                      <c:pt idx="8310">
                        <c:v>1.7051000000000001E-12</c:v>
                      </c:pt>
                      <c:pt idx="8311">
                        <c:v>1.7051000000000001E-12</c:v>
                      </c:pt>
                      <c:pt idx="8312">
                        <c:v>2.18356E-12</c:v>
                      </c:pt>
                      <c:pt idx="8313">
                        <c:v>2.18356E-12</c:v>
                      </c:pt>
                      <c:pt idx="8314">
                        <c:v>2.05178E-12</c:v>
                      </c:pt>
                      <c:pt idx="8315">
                        <c:v>2.05178E-12</c:v>
                      </c:pt>
                      <c:pt idx="8316">
                        <c:v>1.9107500000000001E-12</c:v>
                      </c:pt>
                      <c:pt idx="8317">
                        <c:v>1.9107500000000001E-12</c:v>
                      </c:pt>
                      <c:pt idx="8318">
                        <c:v>2.8535500000000001E-12</c:v>
                      </c:pt>
                      <c:pt idx="8319">
                        <c:v>2.8535500000000001E-12</c:v>
                      </c:pt>
                      <c:pt idx="8320">
                        <c:v>2.2486299999999999E-12</c:v>
                      </c:pt>
                      <c:pt idx="8321">
                        <c:v>2.2486299999999999E-12</c:v>
                      </c:pt>
                      <c:pt idx="8322">
                        <c:v>3.0361200000000002E-12</c:v>
                      </c:pt>
                      <c:pt idx="8323">
                        <c:v>3.0361200000000002E-12</c:v>
                      </c:pt>
                      <c:pt idx="8324">
                        <c:v>1.9960100000000001E-12</c:v>
                      </c:pt>
                      <c:pt idx="8325">
                        <c:v>1.9960100000000001E-12</c:v>
                      </c:pt>
                      <c:pt idx="8326">
                        <c:v>1.9436699999999999E-12</c:v>
                      </c:pt>
                      <c:pt idx="8327">
                        <c:v>1.9436699999999999E-12</c:v>
                      </c:pt>
                      <c:pt idx="8328">
                        <c:v>1.72756E-12</c:v>
                      </c:pt>
                      <c:pt idx="8329">
                        <c:v>1.72756E-12</c:v>
                      </c:pt>
                      <c:pt idx="8330">
                        <c:v>1.8448199999999998E-12</c:v>
                      </c:pt>
                      <c:pt idx="8331">
                        <c:v>1.8448199999999998E-12</c:v>
                      </c:pt>
                      <c:pt idx="8332">
                        <c:v>2.7124400000000001E-12</c:v>
                      </c:pt>
                      <c:pt idx="8333">
                        <c:v>2.7124400000000001E-12</c:v>
                      </c:pt>
                      <c:pt idx="8334">
                        <c:v>2.0459599999999999E-12</c:v>
                      </c:pt>
                      <c:pt idx="8335">
                        <c:v>2.0459599999999999E-12</c:v>
                      </c:pt>
                      <c:pt idx="8336">
                        <c:v>2.33496E-12</c:v>
                      </c:pt>
                      <c:pt idx="8337">
                        <c:v>2.33496E-12</c:v>
                      </c:pt>
                      <c:pt idx="8338">
                        <c:v>2.2012999999999999E-12</c:v>
                      </c:pt>
                      <c:pt idx="8339">
                        <c:v>2.2012999999999999E-12</c:v>
                      </c:pt>
                      <c:pt idx="8340">
                        <c:v>1.8022800000000001E-12</c:v>
                      </c:pt>
                      <c:pt idx="8341">
                        <c:v>1.8022800000000001E-12</c:v>
                      </c:pt>
                      <c:pt idx="8342">
                        <c:v>1.8843100000000001E-12</c:v>
                      </c:pt>
                      <c:pt idx="8343">
                        <c:v>1.8843100000000001E-12</c:v>
                      </c:pt>
                      <c:pt idx="8344">
                        <c:v>2.6960600000000001E-12</c:v>
                      </c:pt>
                      <c:pt idx="8345">
                        <c:v>2.6960600000000001E-12</c:v>
                      </c:pt>
                      <c:pt idx="8346">
                        <c:v>2.72379E-12</c:v>
                      </c:pt>
                      <c:pt idx="8347">
                        <c:v>2.72379E-12</c:v>
                      </c:pt>
                      <c:pt idx="8348">
                        <c:v>1.63791E-12</c:v>
                      </c:pt>
                      <c:pt idx="8349">
                        <c:v>1.63791E-12</c:v>
                      </c:pt>
                      <c:pt idx="8350">
                        <c:v>1.8470700000000001E-12</c:v>
                      </c:pt>
                      <c:pt idx="8351">
                        <c:v>1.8470700000000001E-12</c:v>
                      </c:pt>
                      <c:pt idx="8352">
                        <c:v>2.0111099999999999E-12</c:v>
                      </c:pt>
                      <c:pt idx="8353">
                        <c:v>2.0111099999999999E-12</c:v>
                      </c:pt>
                      <c:pt idx="8354">
                        <c:v>3.5298300000000001E-12</c:v>
                      </c:pt>
                      <c:pt idx="8355">
                        <c:v>3.5298300000000001E-12</c:v>
                      </c:pt>
                      <c:pt idx="8356">
                        <c:v>1.9727200000000001E-12</c:v>
                      </c:pt>
                      <c:pt idx="8357">
                        <c:v>1.9727200000000001E-12</c:v>
                      </c:pt>
                      <c:pt idx="8358">
                        <c:v>2.5775999999999998E-12</c:v>
                      </c:pt>
                      <c:pt idx="8359">
                        <c:v>2.5775999999999998E-12</c:v>
                      </c:pt>
                      <c:pt idx="8360">
                        <c:v>1.70562E-12</c:v>
                      </c:pt>
                      <c:pt idx="8361">
                        <c:v>1.70562E-12</c:v>
                      </c:pt>
                      <c:pt idx="8362">
                        <c:v>2.3494899999999999E-12</c:v>
                      </c:pt>
                      <c:pt idx="8363">
                        <c:v>2.3494899999999999E-12</c:v>
                      </c:pt>
                      <c:pt idx="8364">
                        <c:v>1.85937E-12</c:v>
                      </c:pt>
                      <c:pt idx="8365">
                        <c:v>1.85937E-12</c:v>
                      </c:pt>
                      <c:pt idx="8366">
                        <c:v>1.79326E-12</c:v>
                      </c:pt>
                      <c:pt idx="8367">
                        <c:v>1.79326E-12</c:v>
                      </c:pt>
                      <c:pt idx="8368">
                        <c:v>1.8815800000000001E-12</c:v>
                      </c:pt>
                      <c:pt idx="8369">
                        <c:v>1.8815800000000001E-12</c:v>
                      </c:pt>
                      <c:pt idx="8370">
                        <c:v>2.1228399999999999E-12</c:v>
                      </c:pt>
                      <c:pt idx="8371">
                        <c:v>2.1228399999999999E-12</c:v>
                      </c:pt>
                      <c:pt idx="8372">
                        <c:v>1.6989299999999999E-12</c:v>
                      </c:pt>
                      <c:pt idx="8373">
                        <c:v>1.6989299999999999E-12</c:v>
                      </c:pt>
                      <c:pt idx="8374">
                        <c:v>1.6475400000000001E-12</c:v>
                      </c:pt>
                      <c:pt idx="8375">
                        <c:v>1.6475400000000001E-12</c:v>
                      </c:pt>
                      <c:pt idx="8376">
                        <c:v>1.67375E-12</c:v>
                      </c:pt>
                      <c:pt idx="8377">
                        <c:v>1.67375E-12</c:v>
                      </c:pt>
                      <c:pt idx="8378">
                        <c:v>2.05927E-12</c:v>
                      </c:pt>
                      <c:pt idx="8379">
                        <c:v>2.05927E-12</c:v>
                      </c:pt>
                      <c:pt idx="8380">
                        <c:v>2.0582900000000001E-12</c:v>
                      </c:pt>
                      <c:pt idx="8381">
                        <c:v>2.0582900000000001E-12</c:v>
                      </c:pt>
                      <c:pt idx="8382">
                        <c:v>2.4190000000000001E-12</c:v>
                      </c:pt>
                      <c:pt idx="8383">
                        <c:v>2.4190000000000001E-12</c:v>
                      </c:pt>
                      <c:pt idx="8384">
                        <c:v>2.2500299999999999E-12</c:v>
                      </c:pt>
                      <c:pt idx="8385">
                        <c:v>2.2500299999999999E-12</c:v>
                      </c:pt>
                      <c:pt idx="8386">
                        <c:v>5.2564700000000001E-12</c:v>
                      </c:pt>
                      <c:pt idx="8387">
                        <c:v>5.2564700000000001E-12</c:v>
                      </c:pt>
                      <c:pt idx="8388">
                        <c:v>2.2826E-12</c:v>
                      </c:pt>
                      <c:pt idx="8389">
                        <c:v>2.2826E-12</c:v>
                      </c:pt>
                      <c:pt idx="8390">
                        <c:v>2.27703E-12</c:v>
                      </c:pt>
                      <c:pt idx="8391">
                        <c:v>2.27703E-12</c:v>
                      </c:pt>
                      <c:pt idx="8392">
                        <c:v>2.88586E-12</c:v>
                      </c:pt>
                      <c:pt idx="8393">
                        <c:v>2.88586E-12</c:v>
                      </c:pt>
                      <c:pt idx="8394">
                        <c:v>1.9469700000000001E-12</c:v>
                      </c:pt>
                      <c:pt idx="8395">
                        <c:v>1.9469700000000001E-12</c:v>
                      </c:pt>
                      <c:pt idx="8396">
                        <c:v>1.8996000000000001E-12</c:v>
                      </c:pt>
                      <c:pt idx="8397">
                        <c:v>1.8996000000000001E-12</c:v>
                      </c:pt>
                      <c:pt idx="8398">
                        <c:v>1.9142000000000001E-12</c:v>
                      </c:pt>
                      <c:pt idx="8399">
                        <c:v>1.9142000000000001E-12</c:v>
                      </c:pt>
                      <c:pt idx="8400">
                        <c:v>1.9088300000000001E-12</c:v>
                      </c:pt>
                      <c:pt idx="8401">
                        <c:v>1.9088300000000001E-12</c:v>
                      </c:pt>
                      <c:pt idx="8402">
                        <c:v>2.0111699999999998E-12</c:v>
                      </c:pt>
                      <c:pt idx="8403">
                        <c:v>2.0111699999999998E-12</c:v>
                      </c:pt>
                      <c:pt idx="8404">
                        <c:v>2.4520800000000002E-12</c:v>
                      </c:pt>
                      <c:pt idx="8405">
                        <c:v>2.4520800000000002E-12</c:v>
                      </c:pt>
                      <c:pt idx="8406">
                        <c:v>1.9208499999999998E-12</c:v>
                      </c:pt>
                      <c:pt idx="8407">
                        <c:v>1.9208499999999998E-12</c:v>
                      </c:pt>
                      <c:pt idx="8408">
                        <c:v>1.8588700000000001E-12</c:v>
                      </c:pt>
                      <c:pt idx="8409">
                        <c:v>1.8588700000000001E-12</c:v>
                      </c:pt>
                      <c:pt idx="8410">
                        <c:v>1.9386900000000001E-12</c:v>
                      </c:pt>
                      <c:pt idx="8411">
                        <c:v>1.9386900000000001E-12</c:v>
                      </c:pt>
                      <c:pt idx="8412">
                        <c:v>2.1158599999999998E-12</c:v>
                      </c:pt>
                      <c:pt idx="8413">
                        <c:v>2.1158599999999998E-12</c:v>
                      </c:pt>
                      <c:pt idx="8414">
                        <c:v>1.62713E-12</c:v>
                      </c:pt>
                      <c:pt idx="8415">
                        <c:v>1.62713E-12</c:v>
                      </c:pt>
                      <c:pt idx="8416">
                        <c:v>5.0102400000000003E-12</c:v>
                      </c:pt>
                      <c:pt idx="8417">
                        <c:v>5.0102400000000003E-12</c:v>
                      </c:pt>
                      <c:pt idx="8418">
                        <c:v>2.6580399999999998E-12</c:v>
                      </c:pt>
                      <c:pt idx="8419">
                        <c:v>2.6580399999999998E-12</c:v>
                      </c:pt>
                      <c:pt idx="8420">
                        <c:v>2.2468000000000001E-12</c:v>
                      </c:pt>
                      <c:pt idx="8421">
                        <c:v>2.2468000000000001E-12</c:v>
                      </c:pt>
                      <c:pt idx="8422">
                        <c:v>2.7749200000000001E-12</c:v>
                      </c:pt>
                      <c:pt idx="8423">
                        <c:v>2.7749200000000001E-12</c:v>
                      </c:pt>
                      <c:pt idx="8424">
                        <c:v>1.6775000000000001E-12</c:v>
                      </c:pt>
                      <c:pt idx="8425">
                        <c:v>1.6775000000000001E-12</c:v>
                      </c:pt>
                      <c:pt idx="8426">
                        <c:v>1.8010300000000001E-12</c:v>
                      </c:pt>
                      <c:pt idx="8427">
                        <c:v>1.8010300000000001E-12</c:v>
                      </c:pt>
                      <c:pt idx="8428">
                        <c:v>2.0837000000000001E-12</c:v>
                      </c:pt>
                      <c:pt idx="8429">
                        <c:v>2.0837000000000001E-12</c:v>
                      </c:pt>
                      <c:pt idx="8430">
                        <c:v>1.67324E-12</c:v>
                      </c:pt>
                      <c:pt idx="8431">
                        <c:v>1.67324E-12</c:v>
                      </c:pt>
                      <c:pt idx="8432">
                        <c:v>2.29201E-12</c:v>
                      </c:pt>
                      <c:pt idx="8433">
                        <c:v>2.29201E-12</c:v>
                      </c:pt>
                      <c:pt idx="8434">
                        <c:v>1.6453499999999999E-10</c:v>
                      </c:pt>
                      <c:pt idx="8435">
                        <c:v>1.6453499999999999E-10</c:v>
                      </c:pt>
                      <c:pt idx="8436">
                        <c:v>1.9598099999999999E-12</c:v>
                      </c:pt>
                      <c:pt idx="8437">
                        <c:v>1.9598099999999999E-12</c:v>
                      </c:pt>
                      <c:pt idx="8438">
                        <c:v>1.65766E-12</c:v>
                      </c:pt>
                      <c:pt idx="8439">
                        <c:v>1.65766E-12</c:v>
                      </c:pt>
                      <c:pt idx="8440">
                        <c:v>2.0692700000000001E-12</c:v>
                      </c:pt>
                      <c:pt idx="8441">
                        <c:v>2.0692700000000001E-12</c:v>
                      </c:pt>
                      <c:pt idx="8442">
                        <c:v>1.87182E-12</c:v>
                      </c:pt>
                      <c:pt idx="8443">
                        <c:v>1.87182E-12</c:v>
                      </c:pt>
                      <c:pt idx="8444">
                        <c:v>1.9184400000000001E-12</c:v>
                      </c:pt>
                      <c:pt idx="8445">
                        <c:v>1.9184400000000001E-12</c:v>
                      </c:pt>
                      <c:pt idx="8446">
                        <c:v>1.6786499999999999E-12</c:v>
                      </c:pt>
                      <c:pt idx="8447">
                        <c:v>1.6786499999999999E-12</c:v>
                      </c:pt>
                      <c:pt idx="8448">
                        <c:v>2.2408200000000001E-12</c:v>
                      </c:pt>
                      <c:pt idx="8449">
                        <c:v>2.2408200000000001E-12</c:v>
                      </c:pt>
                      <c:pt idx="8450">
                        <c:v>2.1924600000000001E-12</c:v>
                      </c:pt>
                      <c:pt idx="8451">
                        <c:v>2.1924600000000001E-12</c:v>
                      </c:pt>
                      <c:pt idx="8452">
                        <c:v>2.1091500000000002E-12</c:v>
                      </c:pt>
                      <c:pt idx="8453">
                        <c:v>2.1091500000000002E-12</c:v>
                      </c:pt>
                      <c:pt idx="8454">
                        <c:v>1.7727699999999999E-12</c:v>
                      </c:pt>
                      <c:pt idx="8455">
                        <c:v>1.7727699999999999E-12</c:v>
                      </c:pt>
                      <c:pt idx="8456">
                        <c:v>2.0605899999999998E-12</c:v>
                      </c:pt>
                      <c:pt idx="8457">
                        <c:v>2.0605899999999998E-12</c:v>
                      </c:pt>
                      <c:pt idx="8458">
                        <c:v>2.4767300000000001E-12</c:v>
                      </c:pt>
                      <c:pt idx="8459">
                        <c:v>2.4767300000000001E-12</c:v>
                      </c:pt>
                      <c:pt idx="8460">
                        <c:v>1.6798E-12</c:v>
                      </c:pt>
                      <c:pt idx="8461">
                        <c:v>1.6798E-12</c:v>
                      </c:pt>
                      <c:pt idx="8462">
                        <c:v>1.9538100000000001E-12</c:v>
                      </c:pt>
                      <c:pt idx="8463">
                        <c:v>1.9538100000000001E-12</c:v>
                      </c:pt>
                      <c:pt idx="8464">
                        <c:v>1.6984300000000001E-12</c:v>
                      </c:pt>
                      <c:pt idx="8465">
                        <c:v>1.6984300000000001E-12</c:v>
                      </c:pt>
                      <c:pt idx="8466">
                        <c:v>1.9596600000000002E-12</c:v>
                      </c:pt>
                      <c:pt idx="8467">
                        <c:v>1.9596600000000002E-12</c:v>
                      </c:pt>
                      <c:pt idx="8468">
                        <c:v>2.9163400000000001E-12</c:v>
                      </c:pt>
                      <c:pt idx="8469">
                        <c:v>2.9163400000000001E-12</c:v>
                      </c:pt>
                      <c:pt idx="8470">
                        <c:v>2.1495000000000001E-12</c:v>
                      </c:pt>
                      <c:pt idx="8471">
                        <c:v>2.1495000000000001E-12</c:v>
                      </c:pt>
                      <c:pt idx="8472">
                        <c:v>1.57462E-12</c:v>
                      </c:pt>
                      <c:pt idx="8473">
                        <c:v>1.57462E-12</c:v>
                      </c:pt>
                      <c:pt idx="8474">
                        <c:v>2.2051999999999999E-12</c:v>
                      </c:pt>
                      <c:pt idx="8475">
                        <c:v>2.2051999999999999E-12</c:v>
                      </c:pt>
                      <c:pt idx="8476">
                        <c:v>1.7983300000000001E-12</c:v>
                      </c:pt>
                      <c:pt idx="8477">
                        <c:v>1.7983300000000001E-12</c:v>
                      </c:pt>
                      <c:pt idx="8478">
                        <c:v>1.9780399999999999E-12</c:v>
                      </c:pt>
                      <c:pt idx="8479">
                        <c:v>1.9780399999999999E-12</c:v>
                      </c:pt>
                      <c:pt idx="8480">
                        <c:v>1.6143899999999999E-12</c:v>
                      </c:pt>
                      <c:pt idx="8481">
                        <c:v>1.6143899999999999E-12</c:v>
                      </c:pt>
                      <c:pt idx="8482">
                        <c:v>1.60094E-12</c:v>
                      </c:pt>
                      <c:pt idx="8483">
                        <c:v>1.60094E-12</c:v>
                      </c:pt>
                      <c:pt idx="8484">
                        <c:v>2.3319600000000001E-12</c:v>
                      </c:pt>
                      <c:pt idx="8485">
                        <c:v>2.3319600000000001E-12</c:v>
                      </c:pt>
                      <c:pt idx="8486">
                        <c:v>1.85185E-12</c:v>
                      </c:pt>
                      <c:pt idx="8487">
                        <c:v>1.85185E-12</c:v>
                      </c:pt>
                      <c:pt idx="8488">
                        <c:v>1.8501800000000001E-12</c:v>
                      </c:pt>
                      <c:pt idx="8489">
                        <c:v>1.8501800000000001E-12</c:v>
                      </c:pt>
                      <c:pt idx="8490">
                        <c:v>1.9065500000000002E-12</c:v>
                      </c:pt>
                      <c:pt idx="8491">
                        <c:v>1.9065500000000002E-12</c:v>
                      </c:pt>
                      <c:pt idx="8492">
                        <c:v>2.1460999999999999E-12</c:v>
                      </c:pt>
                      <c:pt idx="8493">
                        <c:v>2.1460999999999999E-12</c:v>
                      </c:pt>
                      <c:pt idx="8494">
                        <c:v>1.8846900000000001E-12</c:v>
                      </c:pt>
                      <c:pt idx="8495">
                        <c:v>1.8846900000000001E-12</c:v>
                      </c:pt>
                      <c:pt idx="8496">
                        <c:v>2.0262E-12</c:v>
                      </c:pt>
                      <c:pt idx="8497">
                        <c:v>2.0262E-12</c:v>
                      </c:pt>
                      <c:pt idx="8498">
                        <c:v>2.2821099999999999E-12</c:v>
                      </c:pt>
                      <c:pt idx="8499">
                        <c:v>2.2821099999999999E-12</c:v>
                      </c:pt>
                      <c:pt idx="8500">
                        <c:v>2.2736699999999999E-12</c:v>
                      </c:pt>
                      <c:pt idx="8501">
                        <c:v>2.2736699999999999E-12</c:v>
                      </c:pt>
                      <c:pt idx="8502">
                        <c:v>2.21105E-12</c:v>
                      </c:pt>
                      <c:pt idx="8503">
                        <c:v>2.21105E-12</c:v>
                      </c:pt>
                      <c:pt idx="8504">
                        <c:v>1.49876E-12</c:v>
                      </c:pt>
                      <c:pt idx="8505">
                        <c:v>1.49876E-12</c:v>
                      </c:pt>
                      <c:pt idx="8506">
                        <c:v>1.59312E-12</c:v>
                      </c:pt>
                      <c:pt idx="8507">
                        <c:v>1.59312E-12</c:v>
                      </c:pt>
                      <c:pt idx="8508">
                        <c:v>1.8858299999999999E-12</c:v>
                      </c:pt>
                      <c:pt idx="8509">
                        <c:v>1.8858299999999999E-12</c:v>
                      </c:pt>
                      <c:pt idx="8510">
                        <c:v>2.2140499999999998E-12</c:v>
                      </c:pt>
                      <c:pt idx="8511">
                        <c:v>2.2140499999999998E-12</c:v>
                      </c:pt>
                      <c:pt idx="8512">
                        <c:v>2.15001E-12</c:v>
                      </c:pt>
                      <c:pt idx="8513">
                        <c:v>2.15001E-12</c:v>
                      </c:pt>
                      <c:pt idx="8514">
                        <c:v>1.48561E-12</c:v>
                      </c:pt>
                      <c:pt idx="8515">
                        <c:v>1.48561E-12</c:v>
                      </c:pt>
                      <c:pt idx="8516">
                        <c:v>1.9039899999999998E-12</c:v>
                      </c:pt>
                      <c:pt idx="8517">
                        <c:v>1.9039899999999998E-12</c:v>
                      </c:pt>
                      <c:pt idx="8518">
                        <c:v>1.9747000000000001E-12</c:v>
                      </c:pt>
                      <c:pt idx="8519">
                        <c:v>1.9747000000000001E-12</c:v>
                      </c:pt>
                      <c:pt idx="8520">
                        <c:v>1.0961699999999999E-11</c:v>
                      </c:pt>
                      <c:pt idx="8521">
                        <c:v>1.0961699999999999E-11</c:v>
                      </c:pt>
                      <c:pt idx="8522">
                        <c:v>2.29676E-12</c:v>
                      </c:pt>
                      <c:pt idx="8523">
                        <c:v>2.29676E-12</c:v>
                      </c:pt>
                      <c:pt idx="8524">
                        <c:v>1.46065E-12</c:v>
                      </c:pt>
                      <c:pt idx="8525">
                        <c:v>1.46065E-12</c:v>
                      </c:pt>
                      <c:pt idx="8526">
                        <c:v>2.1239299999999998E-12</c:v>
                      </c:pt>
                      <c:pt idx="8527">
                        <c:v>2.1239299999999998E-12</c:v>
                      </c:pt>
                      <c:pt idx="8528">
                        <c:v>2.2258499999999999E-12</c:v>
                      </c:pt>
                      <c:pt idx="8529">
                        <c:v>2.2258499999999999E-12</c:v>
                      </c:pt>
                      <c:pt idx="8530">
                        <c:v>1.4892E-12</c:v>
                      </c:pt>
                      <c:pt idx="8531">
                        <c:v>1.4892E-12</c:v>
                      </c:pt>
                      <c:pt idx="8532">
                        <c:v>1.63654E-12</c:v>
                      </c:pt>
                      <c:pt idx="8533">
                        <c:v>1.63654E-12</c:v>
                      </c:pt>
                      <c:pt idx="8534">
                        <c:v>1.9224500000000002E-12</c:v>
                      </c:pt>
                      <c:pt idx="8535">
                        <c:v>1.9224500000000002E-12</c:v>
                      </c:pt>
                      <c:pt idx="8536">
                        <c:v>1.66956E-12</c:v>
                      </c:pt>
                      <c:pt idx="8537">
                        <c:v>1.66956E-12</c:v>
                      </c:pt>
                      <c:pt idx="8538">
                        <c:v>1.52486E-12</c:v>
                      </c:pt>
                      <c:pt idx="8539">
                        <c:v>1.52486E-12</c:v>
                      </c:pt>
                      <c:pt idx="8540">
                        <c:v>2.0398299999999998E-12</c:v>
                      </c:pt>
                      <c:pt idx="8541">
                        <c:v>2.0398299999999998E-12</c:v>
                      </c:pt>
                      <c:pt idx="8542">
                        <c:v>1.6647499999999999E-12</c:v>
                      </c:pt>
                      <c:pt idx="8543">
                        <c:v>1.6647499999999999E-12</c:v>
                      </c:pt>
                      <c:pt idx="8544">
                        <c:v>1.8344599999999998E-12</c:v>
                      </c:pt>
                      <c:pt idx="8545">
                        <c:v>1.8344599999999998E-12</c:v>
                      </c:pt>
                      <c:pt idx="8546">
                        <c:v>2.5810300000000001E-11</c:v>
                      </c:pt>
                      <c:pt idx="8547">
                        <c:v>2.5810300000000001E-11</c:v>
                      </c:pt>
                      <c:pt idx="8548">
                        <c:v>2.23735E-12</c:v>
                      </c:pt>
                      <c:pt idx="8549">
                        <c:v>2.23735E-12</c:v>
                      </c:pt>
                      <c:pt idx="8550">
                        <c:v>1.65374E-12</c:v>
                      </c:pt>
                      <c:pt idx="8551">
                        <c:v>1.65374E-12</c:v>
                      </c:pt>
                      <c:pt idx="8552">
                        <c:v>2.66431E-12</c:v>
                      </c:pt>
                      <c:pt idx="8553">
                        <c:v>2.66431E-12</c:v>
                      </c:pt>
                      <c:pt idx="8554">
                        <c:v>1.52147E-12</c:v>
                      </c:pt>
                      <c:pt idx="8555">
                        <c:v>1.52147E-12</c:v>
                      </c:pt>
                      <c:pt idx="8556">
                        <c:v>2.0689699999999998E-12</c:v>
                      </c:pt>
                      <c:pt idx="8557">
                        <c:v>2.0689699999999998E-12</c:v>
                      </c:pt>
                      <c:pt idx="8558">
                        <c:v>1.4746400000000001E-12</c:v>
                      </c:pt>
                      <c:pt idx="8559">
                        <c:v>1.4746400000000001E-12</c:v>
                      </c:pt>
                      <c:pt idx="8560">
                        <c:v>4.59591E-12</c:v>
                      </c:pt>
                      <c:pt idx="8561">
                        <c:v>4.59591E-12</c:v>
                      </c:pt>
                      <c:pt idx="8562">
                        <c:v>1.9810700000000002E-12</c:v>
                      </c:pt>
                      <c:pt idx="8563">
                        <c:v>1.9810700000000002E-12</c:v>
                      </c:pt>
                      <c:pt idx="8564">
                        <c:v>2.54478E-12</c:v>
                      </c:pt>
                      <c:pt idx="8565">
                        <c:v>2.54478E-12</c:v>
                      </c:pt>
                      <c:pt idx="8566">
                        <c:v>1.59023E-12</c:v>
                      </c:pt>
                      <c:pt idx="8567">
                        <c:v>1.59023E-12</c:v>
                      </c:pt>
                      <c:pt idx="8568">
                        <c:v>2.0749E-12</c:v>
                      </c:pt>
                      <c:pt idx="8569">
                        <c:v>2.0749E-12</c:v>
                      </c:pt>
                      <c:pt idx="8570">
                        <c:v>1.8269399999999999E-12</c:v>
                      </c:pt>
                      <c:pt idx="8571">
                        <c:v>1.8269399999999999E-12</c:v>
                      </c:pt>
                      <c:pt idx="8572">
                        <c:v>1.6485699999999999E-12</c:v>
                      </c:pt>
                      <c:pt idx="8573">
                        <c:v>1.6485699999999999E-12</c:v>
                      </c:pt>
                      <c:pt idx="8574">
                        <c:v>1.69184E-12</c:v>
                      </c:pt>
                      <c:pt idx="8575">
                        <c:v>1.69184E-12</c:v>
                      </c:pt>
                      <c:pt idx="8576">
                        <c:v>1.52744E-12</c:v>
                      </c:pt>
                      <c:pt idx="8577">
                        <c:v>1.52744E-12</c:v>
                      </c:pt>
                      <c:pt idx="8578">
                        <c:v>2.0795300000000001E-12</c:v>
                      </c:pt>
                      <c:pt idx="8579">
                        <c:v>2.0795300000000001E-12</c:v>
                      </c:pt>
                      <c:pt idx="8580">
                        <c:v>1.4734299999999999E-12</c:v>
                      </c:pt>
                      <c:pt idx="8581">
                        <c:v>1.4734299999999999E-12</c:v>
                      </c:pt>
                      <c:pt idx="8582">
                        <c:v>1.5693099999999999E-12</c:v>
                      </c:pt>
                      <c:pt idx="8583">
                        <c:v>1.5693099999999999E-12</c:v>
                      </c:pt>
                      <c:pt idx="8584">
                        <c:v>1.5415599999999999E-12</c:v>
                      </c:pt>
                      <c:pt idx="8585">
                        <c:v>1.5415599999999999E-12</c:v>
                      </c:pt>
                      <c:pt idx="8586">
                        <c:v>1.6775000000000001E-12</c:v>
                      </c:pt>
                      <c:pt idx="8587">
                        <c:v>1.6775000000000001E-12</c:v>
                      </c:pt>
                      <c:pt idx="8588">
                        <c:v>1.4174799999999999E-12</c:v>
                      </c:pt>
                      <c:pt idx="8589">
                        <c:v>1.4174799999999999E-12</c:v>
                      </c:pt>
                      <c:pt idx="8590">
                        <c:v>1.8695700000000001E-12</c:v>
                      </c:pt>
                      <c:pt idx="8591">
                        <c:v>1.8695700000000001E-12</c:v>
                      </c:pt>
                      <c:pt idx="8592">
                        <c:v>8.40351E-12</c:v>
                      </c:pt>
                      <c:pt idx="8593">
                        <c:v>8.40351E-12</c:v>
                      </c:pt>
                      <c:pt idx="8594">
                        <c:v>1.7188300000000001E-12</c:v>
                      </c:pt>
                      <c:pt idx="8595">
                        <c:v>1.7188300000000001E-12</c:v>
                      </c:pt>
                      <c:pt idx="8596">
                        <c:v>1.7178900000000001E-12</c:v>
                      </c:pt>
                      <c:pt idx="8597">
                        <c:v>1.7178900000000001E-12</c:v>
                      </c:pt>
                      <c:pt idx="8598">
                        <c:v>2.4943500000000002E-12</c:v>
                      </c:pt>
                      <c:pt idx="8599">
                        <c:v>2.4943500000000002E-12</c:v>
                      </c:pt>
                      <c:pt idx="8600">
                        <c:v>1.5514099999999999E-12</c:v>
                      </c:pt>
                      <c:pt idx="8601">
                        <c:v>1.5514099999999999E-12</c:v>
                      </c:pt>
                      <c:pt idx="8602">
                        <c:v>2.2497599999999999E-12</c:v>
                      </c:pt>
                      <c:pt idx="8603">
                        <c:v>2.2497599999999999E-12</c:v>
                      </c:pt>
                      <c:pt idx="8604">
                        <c:v>2.0581200000000001E-12</c:v>
                      </c:pt>
                      <c:pt idx="8605">
                        <c:v>2.0581200000000001E-12</c:v>
                      </c:pt>
                      <c:pt idx="8606">
                        <c:v>1.55184E-12</c:v>
                      </c:pt>
                      <c:pt idx="8607">
                        <c:v>1.55184E-12</c:v>
                      </c:pt>
                      <c:pt idx="8608">
                        <c:v>2.32439E-12</c:v>
                      </c:pt>
                      <c:pt idx="8609">
                        <c:v>2.32439E-12</c:v>
                      </c:pt>
                      <c:pt idx="8610">
                        <c:v>1.52939E-12</c:v>
                      </c:pt>
                      <c:pt idx="8611">
                        <c:v>1.52939E-12</c:v>
                      </c:pt>
                      <c:pt idx="8612">
                        <c:v>1.38024E-12</c:v>
                      </c:pt>
                      <c:pt idx="8613">
                        <c:v>1.38024E-12</c:v>
                      </c:pt>
                      <c:pt idx="8614">
                        <c:v>2.2165199999999999E-12</c:v>
                      </c:pt>
                      <c:pt idx="8615">
                        <c:v>2.2165199999999999E-12</c:v>
                      </c:pt>
                      <c:pt idx="8616">
                        <c:v>1.61125E-12</c:v>
                      </c:pt>
                      <c:pt idx="8617">
                        <c:v>1.61125E-12</c:v>
                      </c:pt>
                      <c:pt idx="8618">
                        <c:v>1.41184E-12</c:v>
                      </c:pt>
                      <c:pt idx="8619">
                        <c:v>1.41184E-12</c:v>
                      </c:pt>
                      <c:pt idx="8620">
                        <c:v>2.2771199999999999E-12</c:v>
                      </c:pt>
                      <c:pt idx="8621">
                        <c:v>2.2771199999999999E-12</c:v>
                      </c:pt>
                      <c:pt idx="8622">
                        <c:v>2.0083900000000001E-12</c:v>
                      </c:pt>
                      <c:pt idx="8623">
                        <c:v>2.0083900000000001E-12</c:v>
                      </c:pt>
                      <c:pt idx="8624">
                        <c:v>1.7771799999999999E-12</c:v>
                      </c:pt>
                      <c:pt idx="8625">
                        <c:v>1.7771799999999999E-12</c:v>
                      </c:pt>
                      <c:pt idx="8626">
                        <c:v>2.52146E-12</c:v>
                      </c:pt>
                      <c:pt idx="8627">
                        <c:v>2.52146E-12</c:v>
                      </c:pt>
                      <c:pt idx="8628">
                        <c:v>1.46569E-12</c:v>
                      </c:pt>
                      <c:pt idx="8629">
                        <c:v>1.46569E-12</c:v>
                      </c:pt>
                      <c:pt idx="8630">
                        <c:v>1.9768900000000001E-12</c:v>
                      </c:pt>
                      <c:pt idx="8631">
                        <c:v>1.9768900000000001E-12</c:v>
                      </c:pt>
                      <c:pt idx="8632">
                        <c:v>1.53402E-12</c:v>
                      </c:pt>
                      <c:pt idx="8633">
                        <c:v>1.53402E-12</c:v>
                      </c:pt>
                      <c:pt idx="8634">
                        <c:v>1.9824000000000001E-12</c:v>
                      </c:pt>
                      <c:pt idx="8635">
                        <c:v>1.9824000000000001E-12</c:v>
                      </c:pt>
                      <c:pt idx="8636">
                        <c:v>1.47364E-12</c:v>
                      </c:pt>
                      <c:pt idx="8637">
                        <c:v>1.47364E-12</c:v>
                      </c:pt>
                      <c:pt idx="8638">
                        <c:v>3.30003E-12</c:v>
                      </c:pt>
                      <c:pt idx="8639">
                        <c:v>3.30003E-12</c:v>
                      </c:pt>
                      <c:pt idx="8640">
                        <c:v>1.8233700000000001E-12</c:v>
                      </c:pt>
                      <c:pt idx="8641">
                        <c:v>1.8233700000000001E-12</c:v>
                      </c:pt>
                      <c:pt idx="8642">
                        <c:v>1.48161E-12</c:v>
                      </c:pt>
                      <c:pt idx="8643">
                        <c:v>1.48161E-12</c:v>
                      </c:pt>
                      <c:pt idx="8644">
                        <c:v>6.0348000000000001E-12</c:v>
                      </c:pt>
                      <c:pt idx="8645">
                        <c:v>6.0348000000000001E-12</c:v>
                      </c:pt>
                      <c:pt idx="8646">
                        <c:v>1.75836E-12</c:v>
                      </c:pt>
                      <c:pt idx="8647">
                        <c:v>1.75836E-12</c:v>
                      </c:pt>
                      <c:pt idx="8648">
                        <c:v>1.52619E-12</c:v>
                      </c:pt>
                      <c:pt idx="8649">
                        <c:v>1.52619E-12</c:v>
                      </c:pt>
                      <c:pt idx="8650">
                        <c:v>1.7903299999999999E-12</c:v>
                      </c:pt>
                      <c:pt idx="8651">
                        <c:v>1.7903299999999999E-12</c:v>
                      </c:pt>
                      <c:pt idx="8652">
                        <c:v>1.38282E-12</c:v>
                      </c:pt>
                      <c:pt idx="8653">
                        <c:v>1.38282E-12</c:v>
                      </c:pt>
                      <c:pt idx="8654">
                        <c:v>1.9974500000000001E-12</c:v>
                      </c:pt>
                      <c:pt idx="8655">
                        <c:v>1.9974500000000001E-12</c:v>
                      </c:pt>
                      <c:pt idx="8656">
                        <c:v>1.9028200000000002E-12</c:v>
                      </c:pt>
                      <c:pt idx="8657">
                        <c:v>1.9028200000000002E-12</c:v>
                      </c:pt>
                      <c:pt idx="8658">
                        <c:v>1.8028499999999999E-12</c:v>
                      </c:pt>
                      <c:pt idx="8659">
                        <c:v>1.8028499999999999E-12</c:v>
                      </c:pt>
                      <c:pt idx="8660">
                        <c:v>1.8957000000000001E-12</c:v>
                      </c:pt>
                      <c:pt idx="8661">
                        <c:v>1.8957000000000001E-12</c:v>
                      </c:pt>
                      <c:pt idx="8662">
                        <c:v>1.77567E-12</c:v>
                      </c:pt>
                      <c:pt idx="8663">
                        <c:v>1.77567E-12</c:v>
                      </c:pt>
                      <c:pt idx="8664">
                        <c:v>1.5013500000000001E-12</c:v>
                      </c:pt>
                      <c:pt idx="8665">
                        <c:v>1.5013500000000001E-12</c:v>
                      </c:pt>
                      <c:pt idx="8666">
                        <c:v>1.9237800000000001E-12</c:v>
                      </c:pt>
                      <c:pt idx="8667">
                        <c:v>1.9237800000000001E-12</c:v>
                      </c:pt>
                      <c:pt idx="8668">
                        <c:v>1.7417499999999999E-12</c:v>
                      </c:pt>
                      <c:pt idx="8669">
                        <c:v>1.7417499999999999E-12</c:v>
                      </c:pt>
                      <c:pt idx="8670">
                        <c:v>1.91221E-12</c:v>
                      </c:pt>
                      <c:pt idx="8671">
                        <c:v>1.91221E-12</c:v>
                      </c:pt>
                      <c:pt idx="8672">
                        <c:v>2.4905100000000001E-12</c:v>
                      </c:pt>
                      <c:pt idx="8673">
                        <c:v>2.4905100000000001E-12</c:v>
                      </c:pt>
                      <c:pt idx="8674">
                        <c:v>1.5205399999999999E-12</c:v>
                      </c:pt>
                      <c:pt idx="8675">
                        <c:v>1.5205399999999999E-12</c:v>
                      </c:pt>
                      <c:pt idx="8676">
                        <c:v>2.0359699999999999E-12</c:v>
                      </c:pt>
                      <c:pt idx="8677">
                        <c:v>2.0359699999999999E-12</c:v>
                      </c:pt>
                      <c:pt idx="8678">
                        <c:v>1.97326E-12</c:v>
                      </c:pt>
                      <c:pt idx="8679">
                        <c:v>1.97326E-12</c:v>
                      </c:pt>
                      <c:pt idx="8680">
                        <c:v>1.57457E-12</c:v>
                      </c:pt>
                      <c:pt idx="8681">
                        <c:v>1.57457E-12</c:v>
                      </c:pt>
                      <c:pt idx="8682">
                        <c:v>1.7339699999999999E-12</c:v>
                      </c:pt>
                      <c:pt idx="8683">
                        <c:v>1.7339699999999999E-12</c:v>
                      </c:pt>
                      <c:pt idx="8684">
                        <c:v>2.08068E-12</c:v>
                      </c:pt>
                      <c:pt idx="8685">
                        <c:v>2.08068E-12</c:v>
                      </c:pt>
                      <c:pt idx="8686">
                        <c:v>1.56063E-12</c:v>
                      </c:pt>
                      <c:pt idx="8687">
                        <c:v>1.56063E-12</c:v>
                      </c:pt>
                      <c:pt idx="8688">
                        <c:v>1.7869E-12</c:v>
                      </c:pt>
                      <c:pt idx="8689">
                        <c:v>1.7869E-12</c:v>
                      </c:pt>
                      <c:pt idx="8690">
                        <c:v>2.2847099999999999E-12</c:v>
                      </c:pt>
                      <c:pt idx="8691">
                        <c:v>2.2847099999999999E-12</c:v>
                      </c:pt>
                      <c:pt idx="8692">
                        <c:v>1.4627099999999999E-12</c:v>
                      </c:pt>
                      <c:pt idx="8693">
                        <c:v>1.4627099999999999E-12</c:v>
                      </c:pt>
                      <c:pt idx="8694">
                        <c:v>1.58849E-12</c:v>
                      </c:pt>
                      <c:pt idx="8695">
                        <c:v>1.58849E-12</c:v>
                      </c:pt>
                      <c:pt idx="8696">
                        <c:v>2.0484100000000002E-12</c:v>
                      </c:pt>
                      <c:pt idx="8697">
                        <c:v>2.0484100000000002E-12</c:v>
                      </c:pt>
                      <c:pt idx="8698">
                        <c:v>1.55037E-12</c:v>
                      </c:pt>
                      <c:pt idx="8699">
                        <c:v>1.55037E-12</c:v>
                      </c:pt>
                      <c:pt idx="8700">
                        <c:v>1.7729599999999999E-12</c:v>
                      </c:pt>
                      <c:pt idx="8701">
                        <c:v>1.7729599999999999E-12</c:v>
                      </c:pt>
                      <c:pt idx="8702">
                        <c:v>2.0598000000000002E-12</c:v>
                      </c:pt>
                      <c:pt idx="8703">
                        <c:v>2.0598000000000002E-12</c:v>
                      </c:pt>
                      <c:pt idx="8704">
                        <c:v>1.9516699999999999E-12</c:v>
                      </c:pt>
                      <c:pt idx="8705">
                        <c:v>1.9516699999999999E-12</c:v>
                      </c:pt>
                      <c:pt idx="8706">
                        <c:v>1.8265599999999998E-12</c:v>
                      </c:pt>
                      <c:pt idx="8707">
                        <c:v>1.8265599999999998E-12</c:v>
                      </c:pt>
                      <c:pt idx="8708">
                        <c:v>1.37691E-12</c:v>
                      </c:pt>
                      <c:pt idx="8709">
                        <c:v>1.37691E-12</c:v>
                      </c:pt>
                      <c:pt idx="8710">
                        <c:v>1.82767E-12</c:v>
                      </c:pt>
                      <c:pt idx="8711">
                        <c:v>1.82767E-12</c:v>
                      </c:pt>
                      <c:pt idx="8712">
                        <c:v>1.67397E-12</c:v>
                      </c:pt>
                      <c:pt idx="8713">
                        <c:v>1.67397E-12</c:v>
                      </c:pt>
                      <c:pt idx="8714">
                        <c:v>2.1122600000000001E-12</c:v>
                      </c:pt>
                      <c:pt idx="8715">
                        <c:v>2.1122600000000001E-12</c:v>
                      </c:pt>
                      <c:pt idx="8716">
                        <c:v>1.5972000000000001E-12</c:v>
                      </c:pt>
                      <c:pt idx="8717">
                        <c:v>1.5972000000000001E-12</c:v>
                      </c:pt>
                      <c:pt idx="8718">
                        <c:v>2.11047E-12</c:v>
                      </c:pt>
                      <c:pt idx="8719">
                        <c:v>2.11047E-12</c:v>
                      </c:pt>
                      <c:pt idx="8720">
                        <c:v>1.8655400000000001E-12</c:v>
                      </c:pt>
                      <c:pt idx="8721">
                        <c:v>1.8655400000000001E-12</c:v>
                      </c:pt>
                      <c:pt idx="8722">
                        <c:v>1.63459E-12</c:v>
                      </c:pt>
                      <c:pt idx="8723">
                        <c:v>1.63459E-12</c:v>
                      </c:pt>
                      <c:pt idx="8724">
                        <c:v>1.5604899999999999E-12</c:v>
                      </c:pt>
                      <c:pt idx="8725">
                        <c:v>1.5604899999999999E-12</c:v>
                      </c:pt>
                      <c:pt idx="8726">
                        <c:v>1.9243000000000002E-12</c:v>
                      </c:pt>
                      <c:pt idx="8727">
                        <c:v>1.9243000000000002E-12</c:v>
                      </c:pt>
                      <c:pt idx="8728">
                        <c:v>2.1642800000000001E-12</c:v>
                      </c:pt>
                      <c:pt idx="8729">
                        <c:v>2.1642800000000001E-12</c:v>
                      </c:pt>
                      <c:pt idx="8730">
                        <c:v>2.30199E-12</c:v>
                      </c:pt>
                      <c:pt idx="8731">
                        <c:v>2.30199E-12</c:v>
                      </c:pt>
                      <c:pt idx="8732">
                        <c:v>1.81895E-12</c:v>
                      </c:pt>
                      <c:pt idx="8733">
                        <c:v>1.81895E-12</c:v>
                      </c:pt>
                      <c:pt idx="8734">
                        <c:v>1.6670200000000001E-12</c:v>
                      </c:pt>
                      <c:pt idx="8735">
                        <c:v>1.6670200000000001E-12</c:v>
                      </c:pt>
                      <c:pt idx="8736">
                        <c:v>1.7308000000000001E-12</c:v>
                      </c:pt>
                      <c:pt idx="8737">
                        <c:v>1.7308000000000001E-12</c:v>
                      </c:pt>
                      <c:pt idx="8738">
                        <c:v>1.6783099999999999E-12</c:v>
                      </c:pt>
                      <c:pt idx="8739">
                        <c:v>1.6783099999999999E-12</c:v>
                      </c:pt>
                      <c:pt idx="8740">
                        <c:v>2.1187900000000001E-12</c:v>
                      </c:pt>
                      <c:pt idx="8741">
                        <c:v>2.1187900000000001E-12</c:v>
                      </c:pt>
                      <c:pt idx="8742">
                        <c:v>1.3738000000000001E-12</c:v>
                      </c:pt>
                      <c:pt idx="8743">
                        <c:v>1.3738000000000001E-12</c:v>
                      </c:pt>
                      <c:pt idx="8744">
                        <c:v>2.1516600000000001E-12</c:v>
                      </c:pt>
                      <c:pt idx="8745">
                        <c:v>2.1516600000000001E-12</c:v>
                      </c:pt>
                      <c:pt idx="8746">
                        <c:v>1.6388200000000001E-12</c:v>
                      </c:pt>
                      <c:pt idx="8747">
                        <c:v>1.6388200000000001E-12</c:v>
                      </c:pt>
                      <c:pt idx="8748">
                        <c:v>2.41933E-12</c:v>
                      </c:pt>
                      <c:pt idx="8749">
                        <c:v>2.41933E-12</c:v>
                      </c:pt>
                      <c:pt idx="8750">
                        <c:v>1.7786800000000001E-12</c:v>
                      </c:pt>
                      <c:pt idx="8751">
                        <c:v>1.7786800000000001E-12</c:v>
                      </c:pt>
                      <c:pt idx="8752">
                        <c:v>1.7415599999999999E-12</c:v>
                      </c:pt>
                      <c:pt idx="8753">
                        <c:v>1.7415599999999999E-12</c:v>
                      </c:pt>
                      <c:pt idx="8754">
                        <c:v>1.29662E-11</c:v>
                      </c:pt>
                      <c:pt idx="8755">
                        <c:v>1.29662E-11</c:v>
                      </c:pt>
                      <c:pt idx="8756">
                        <c:v>2.05951E-12</c:v>
                      </c:pt>
                      <c:pt idx="8757">
                        <c:v>2.05951E-12</c:v>
                      </c:pt>
                      <c:pt idx="8758">
                        <c:v>2.0365899999999999E-12</c:v>
                      </c:pt>
                      <c:pt idx="8759">
                        <c:v>2.0365899999999999E-12</c:v>
                      </c:pt>
                      <c:pt idx="8760">
                        <c:v>1.8678799999999999E-12</c:v>
                      </c:pt>
                      <c:pt idx="8761">
                        <c:v>1.8678799999999999E-12</c:v>
                      </c:pt>
                      <c:pt idx="8762">
                        <c:v>2.90799E-12</c:v>
                      </c:pt>
                      <c:pt idx="8763">
                        <c:v>2.90799E-12</c:v>
                      </c:pt>
                      <c:pt idx="8764">
                        <c:v>1.45218E-12</c:v>
                      </c:pt>
                      <c:pt idx="8765">
                        <c:v>1.45218E-12</c:v>
                      </c:pt>
                      <c:pt idx="8766">
                        <c:v>1.8730699999999998E-12</c:v>
                      </c:pt>
                      <c:pt idx="8767">
                        <c:v>1.8730699999999998E-12</c:v>
                      </c:pt>
                      <c:pt idx="8768">
                        <c:v>1.4284200000000001E-12</c:v>
                      </c:pt>
                      <c:pt idx="8769">
                        <c:v>1.4284200000000001E-12</c:v>
                      </c:pt>
                      <c:pt idx="8770">
                        <c:v>1.7561299999999999E-12</c:v>
                      </c:pt>
                      <c:pt idx="8771">
                        <c:v>1.7561299999999999E-12</c:v>
                      </c:pt>
                      <c:pt idx="8772">
                        <c:v>2.2608699999999998E-12</c:v>
                      </c:pt>
                      <c:pt idx="8773">
                        <c:v>2.2608699999999998E-12</c:v>
                      </c:pt>
                      <c:pt idx="8774">
                        <c:v>2.1279200000000001E-12</c:v>
                      </c:pt>
                      <c:pt idx="8775">
                        <c:v>2.1279200000000001E-12</c:v>
                      </c:pt>
                      <c:pt idx="8776">
                        <c:v>1.49507E-12</c:v>
                      </c:pt>
                      <c:pt idx="8777">
                        <c:v>1.49507E-12</c:v>
                      </c:pt>
                      <c:pt idx="8778">
                        <c:v>1.6370799999999999E-12</c:v>
                      </c:pt>
                      <c:pt idx="8779">
                        <c:v>1.6370799999999999E-12</c:v>
                      </c:pt>
                      <c:pt idx="8780">
                        <c:v>1.72938E-12</c:v>
                      </c:pt>
                      <c:pt idx="8781">
                        <c:v>1.72938E-12</c:v>
                      </c:pt>
                      <c:pt idx="8782">
                        <c:v>1.5591899999999999E-12</c:v>
                      </c:pt>
                      <c:pt idx="8783">
                        <c:v>1.5591899999999999E-12</c:v>
                      </c:pt>
                      <c:pt idx="8784">
                        <c:v>1.86696E-12</c:v>
                      </c:pt>
                      <c:pt idx="8785">
                        <c:v>1.86696E-12</c:v>
                      </c:pt>
                      <c:pt idx="8786">
                        <c:v>2.00438E-12</c:v>
                      </c:pt>
                      <c:pt idx="8787">
                        <c:v>2.00438E-12</c:v>
                      </c:pt>
                      <c:pt idx="8788">
                        <c:v>1.9560499999999999E-12</c:v>
                      </c:pt>
                      <c:pt idx="8789">
                        <c:v>1.9560499999999999E-12</c:v>
                      </c:pt>
                      <c:pt idx="8790">
                        <c:v>1.8243399999999999E-12</c:v>
                      </c:pt>
                      <c:pt idx="8791">
                        <c:v>1.8243399999999999E-12</c:v>
                      </c:pt>
                      <c:pt idx="8792">
                        <c:v>2.2652899999999999E-12</c:v>
                      </c:pt>
                      <c:pt idx="8793">
                        <c:v>2.2652899999999999E-12</c:v>
                      </c:pt>
                      <c:pt idx="8794">
                        <c:v>1.9866100000000002E-12</c:v>
                      </c:pt>
                      <c:pt idx="8795">
                        <c:v>1.9866100000000002E-12</c:v>
                      </c:pt>
                      <c:pt idx="8796">
                        <c:v>1.73353E-12</c:v>
                      </c:pt>
                      <c:pt idx="8797">
                        <c:v>1.73353E-12</c:v>
                      </c:pt>
                      <c:pt idx="8798">
                        <c:v>1.53811E-12</c:v>
                      </c:pt>
                      <c:pt idx="8799">
                        <c:v>1.53811E-12</c:v>
                      </c:pt>
                      <c:pt idx="8800">
                        <c:v>1.8227500000000001E-12</c:v>
                      </c:pt>
                      <c:pt idx="8801">
                        <c:v>1.8227500000000001E-12</c:v>
                      </c:pt>
                      <c:pt idx="8802">
                        <c:v>1.48146E-12</c:v>
                      </c:pt>
                      <c:pt idx="8803">
                        <c:v>1.48146E-12</c:v>
                      </c:pt>
                      <c:pt idx="8804">
                        <c:v>1.9770499999999999E-12</c:v>
                      </c:pt>
                      <c:pt idx="8805">
                        <c:v>1.9770499999999999E-12</c:v>
                      </c:pt>
                      <c:pt idx="8806">
                        <c:v>1.9458E-12</c:v>
                      </c:pt>
                      <c:pt idx="8807">
                        <c:v>1.9458E-12</c:v>
                      </c:pt>
                      <c:pt idx="8808">
                        <c:v>3.2818899999999999E-12</c:v>
                      </c:pt>
                      <c:pt idx="8809">
                        <c:v>3.2818899999999999E-12</c:v>
                      </c:pt>
                      <c:pt idx="8810">
                        <c:v>7.9810299999999999E-11</c:v>
                      </c:pt>
                      <c:pt idx="8811">
                        <c:v>7.9810299999999999E-11</c:v>
                      </c:pt>
                      <c:pt idx="8812">
                        <c:v>2.1306300000000002E-12</c:v>
                      </c:pt>
                      <c:pt idx="8813">
                        <c:v>2.1306300000000002E-12</c:v>
                      </c:pt>
                      <c:pt idx="8814">
                        <c:v>1.4265200000000001E-12</c:v>
                      </c:pt>
                      <c:pt idx="8815">
                        <c:v>1.4265200000000001E-12</c:v>
                      </c:pt>
                      <c:pt idx="8816">
                        <c:v>2.8421000000000002E-12</c:v>
                      </c:pt>
                      <c:pt idx="8817">
                        <c:v>2.8421000000000002E-12</c:v>
                      </c:pt>
                      <c:pt idx="8818">
                        <c:v>2.21003E-12</c:v>
                      </c:pt>
                      <c:pt idx="8819">
                        <c:v>2.21003E-12</c:v>
                      </c:pt>
                      <c:pt idx="8820">
                        <c:v>1.921E-12</c:v>
                      </c:pt>
                      <c:pt idx="8821">
                        <c:v>1.921E-12</c:v>
                      </c:pt>
                      <c:pt idx="8822">
                        <c:v>1.91833E-12</c:v>
                      </c:pt>
                      <c:pt idx="8823">
                        <c:v>1.91833E-12</c:v>
                      </c:pt>
                      <c:pt idx="8824">
                        <c:v>1.41152E-12</c:v>
                      </c:pt>
                      <c:pt idx="8825">
                        <c:v>1.41152E-12</c:v>
                      </c:pt>
                      <c:pt idx="8826">
                        <c:v>1.91081E-12</c:v>
                      </c:pt>
                      <c:pt idx="8827">
                        <c:v>1.91081E-12</c:v>
                      </c:pt>
                      <c:pt idx="8828">
                        <c:v>1.4853800000000001E-12</c:v>
                      </c:pt>
                      <c:pt idx="8829">
                        <c:v>1.4853800000000001E-12</c:v>
                      </c:pt>
                      <c:pt idx="8830">
                        <c:v>1.7920399999999999E-12</c:v>
                      </c:pt>
                      <c:pt idx="8831">
                        <c:v>1.7920399999999999E-12</c:v>
                      </c:pt>
                      <c:pt idx="8832">
                        <c:v>1.8446400000000001E-12</c:v>
                      </c:pt>
                      <c:pt idx="8833">
                        <c:v>1.8446400000000001E-12</c:v>
                      </c:pt>
                      <c:pt idx="8834">
                        <c:v>1.9017900000000001E-12</c:v>
                      </c:pt>
                      <c:pt idx="8835">
                        <c:v>1.9017900000000001E-12</c:v>
                      </c:pt>
                      <c:pt idx="8836">
                        <c:v>1.4672200000000001E-12</c:v>
                      </c:pt>
                      <c:pt idx="8837">
                        <c:v>1.4672200000000001E-12</c:v>
                      </c:pt>
                      <c:pt idx="8838">
                        <c:v>3.1276799999999999E-12</c:v>
                      </c:pt>
                      <c:pt idx="8839">
                        <c:v>3.1276799999999999E-12</c:v>
                      </c:pt>
                      <c:pt idx="8840">
                        <c:v>2.00127E-12</c:v>
                      </c:pt>
                      <c:pt idx="8841">
                        <c:v>2.00127E-12</c:v>
                      </c:pt>
                      <c:pt idx="8842">
                        <c:v>1.9925399999999999E-12</c:v>
                      </c:pt>
                      <c:pt idx="8843">
                        <c:v>1.9925399999999999E-12</c:v>
                      </c:pt>
                      <c:pt idx="8844">
                        <c:v>1.7618400000000001E-12</c:v>
                      </c:pt>
                      <c:pt idx="8845">
                        <c:v>1.7618400000000001E-12</c:v>
                      </c:pt>
                      <c:pt idx="8846">
                        <c:v>2.3867200000000002E-12</c:v>
                      </c:pt>
                      <c:pt idx="8847">
                        <c:v>2.3867200000000002E-12</c:v>
                      </c:pt>
                      <c:pt idx="8848">
                        <c:v>2.2676799999999999E-12</c:v>
                      </c:pt>
                      <c:pt idx="8849">
                        <c:v>2.2676799999999999E-12</c:v>
                      </c:pt>
                      <c:pt idx="8850">
                        <c:v>1.7018899999999999E-12</c:v>
                      </c:pt>
                      <c:pt idx="8851">
                        <c:v>1.7018899999999999E-12</c:v>
                      </c:pt>
                      <c:pt idx="8852">
                        <c:v>1.89528E-12</c:v>
                      </c:pt>
                      <c:pt idx="8853">
                        <c:v>1.89528E-12</c:v>
                      </c:pt>
                      <c:pt idx="8854">
                        <c:v>1.5459300000000001E-12</c:v>
                      </c:pt>
                      <c:pt idx="8855">
                        <c:v>1.5459300000000001E-12</c:v>
                      </c:pt>
                      <c:pt idx="8856">
                        <c:v>2.3656599999999998E-12</c:v>
                      </c:pt>
                      <c:pt idx="8857">
                        <c:v>2.3656599999999998E-12</c:v>
                      </c:pt>
                      <c:pt idx="8858">
                        <c:v>2.5083099999999998E-12</c:v>
                      </c:pt>
                      <c:pt idx="8859">
                        <c:v>2.5083099999999998E-12</c:v>
                      </c:pt>
                      <c:pt idx="8860">
                        <c:v>1.38583E-12</c:v>
                      </c:pt>
                      <c:pt idx="8861">
                        <c:v>1.38583E-12</c:v>
                      </c:pt>
                      <c:pt idx="8862">
                        <c:v>1.8977699999999999E-12</c:v>
                      </c:pt>
                      <c:pt idx="8863">
                        <c:v>1.8977699999999999E-12</c:v>
                      </c:pt>
                      <c:pt idx="8864">
                        <c:v>1.47626E-12</c:v>
                      </c:pt>
                      <c:pt idx="8865">
                        <c:v>1.47626E-12</c:v>
                      </c:pt>
                      <c:pt idx="8866">
                        <c:v>1.9353599999999999E-12</c:v>
                      </c:pt>
                      <c:pt idx="8867">
                        <c:v>1.9353599999999999E-12</c:v>
                      </c:pt>
                      <c:pt idx="8868">
                        <c:v>1.8317500000000001E-12</c:v>
                      </c:pt>
                      <c:pt idx="8869">
                        <c:v>1.8317500000000001E-12</c:v>
                      </c:pt>
                      <c:pt idx="8870">
                        <c:v>1.8983300000000001E-12</c:v>
                      </c:pt>
                      <c:pt idx="8871">
                        <c:v>1.8983300000000001E-12</c:v>
                      </c:pt>
                      <c:pt idx="8872">
                        <c:v>2.1963999999999998E-12</c:v>
                      </c:pt>
                      <c:pt idx="8873">
                        <c:v>2.1963999999999998E-12</c:v>
                      </c:pt>
                      <c:pt idx="8874">
                        <c:v>3.3700100000000001E-12</c:v>
                      </c:pt>
                      <c:pt idx="8875">
                        <c:v>3.3700100000000001E-12</c:v>
                      </c:pt>
                      <c:pt idx="8876">
                        <c:v>3.6144299999999998E-11</c:v>
                      </c:pt>
                      <c:pt idx="8877">
                        <c:v>3.6144299999999998E-11</c:v>
                      </c:pt>
                      <c:pt idx="8878">
                        <c:v>1.62428E-12</c:v>
                      </c:pt>
                      <c:pt idx="8879">
                        <c:v>1.62428E-12</c:v>
                      </c:pt>
                      <c:pt idx="8880">
                        <c:v>1.49562E-12</c:v>
                      </c:pt>
                      <c:pt idx="8881">
                        <c:v>1.49562E-12</c:v>
                      </c:pt>
                      <c:pt idx="8882">
                        <c:v>1.5975799999999999E-12</c:v>
                      </c:pt>
                      <c:pt idx="8883">
                        <c:v>1.5975799999999999E-12</c:v>
                      </c:pt>
                      <c:pt idx="8884">
                        <c:v>2.8593300000000001E-12</c:v>
                      </c:pt>
                      <c:pt idx="8885">
                        <c:v>2.8593300000000001E-12</c:v>
                      </c:pt>
                      <c:pt idx="8886">
                        <c:v>1.64042E-12</c:v>
                      </c:pt>
                      <c:pt idx="8887">
                        <c:v>1.64042E-12</c:v>
                      </c:pt>
                      <c:pt idx="8888">
                        <c:v>1.79265E-12</c:v>
                      </c:pt>
                      <c:pt idx="8889">
                        <c:v>1.79265E-12</c:v>
                      </c:pt>
                      <c:pt idx="8890">
                        <c:v>2.0190099999999999E-12</c:v>
                      </c:pt>
                      <c:pt idx="8891">
                        <c:v>2.0190099999999999E-12</c:v>
                      </c:pt>
                      <c:pt idx="8892">
                        <c:v>1.51301E-12</c:v>
                      </c:pt>
                      <c:pt idx="8893">
                        <c:v>1.51301E-12</c:v>
                      </c:pt>
                      <c:pt idx="8894">
                        <c:v>1.8455399999999998E-12</c:v>
                      </c:pt>
                      <c:pt idx="8895">
                        <c:v>1.8455399999999998E-12</c:v>
                      </c:pt>
                      <c:pt idx="8896">
                        <c:v>1.5283000000000001E-12</c:v>
                      </c:pt>
                      <c:pt idx="8897">
                        <c:v>1.5283000000000001E-12</c:v>
                      </c:pt>
                      <c:pt idx="8898">
                        <c:v>2.1326599999999999E-12</c:v>
                      </c:pt>
                      <c:pt idx="8899">
                        <c:v>2.1326599999999999E-12</c:v>
                      </c:pt>
                      <c:pt idx="8900">
                        <c:v>1.7903999999999999E-12</c:v>
                      </c:pt>
                      <c:pt idx="8901">
                        <c:v>1.7903999999999999E-12</c:v>
                      </c:pt>
                      <c:pt idx="8902">
                        <c:v>1.53592E-12</c:v>
                      </c:pt>
                      <c:pt idx="8903">
                        <c:v>1.53592E-12</c:v>
                      </c:pt>
                      <c:pt idx="8904">
                        <c:v>2.43667E-12</c:v>
                      </c:pt>
                      <c:pt idx="8905">
                        <c:v>2.43667E-12</c:v>
                      </c:pt>
                      <c:pt idx="8906">
                        <c:v>1.7106099999999999E-12</c:v>
                      </c:pt>
                      <c:pt idx="8907">
                        <c:v>1.7106099999999999E-12</c:v>
                      </c:pt>
                      <c:pt idx="8908">
                        <c:v>5.07855E-12</c:v>
                      </c:pt>
                      <c:pt idx="8909">
                        <c:v>5.07855E-12</c:v>
                      </c:pt>
                      <c:pt idx="8910">
                        <c:v>1.70891E-12</c:v>
                      </c:pt>
                      <c:pt idx="8911">
                        <c:v>1.70891E-12</c:v>
                      </c:pt>
                      <c:pt idx="8912">
                        <c:v>1.71903E-12</c:v>
                      </c:pt>
                      <c:pt idx="8913">
                        <c:v>1.71903E-12</c:v>
                      </c:pt>
                      <c:pt idx="8914">
                        <c:v>1.66496E-12</c:v>
                      </c:pt>
                      <c:pt idx="8915">
                        <c:v>1.66496E-12</c:v>
                      </c:pt>
                      <c:pt idx="8916">
                        <c:v>1.8661299999999998E-12</c:v>
                      </c:pt>
                      <c:pt idx="8917">
                        <c:v>1.8661299999999998E-12</c:v>
                      </c:pt>
                      <c:pt idx="8918">
                        <c:v>1.53105E-12</c:v>
                      </c:pt>
                      <c:pt idx="8919">
                        <c:v>1.53105E-12</c:v>
                      </c:pt>
                      <c:pt idx="8920">
                        <c:v>1.8429099999999999E-12</c:v>
                      </c:pt>
                      <c:pt idx="8921">
                        <c:v>1.8429099999999999E-12</c:v>
                      </c:pt>
                      <c:pt idx="8922">
                        <c:v>1.5133900000000001E-12</c:v>
                      </c:pt>
                      <c:pt idx="8923">
                        <c:v>1.5133900000000001E-12</c:v>
                      </c:pt>
                      <c:pt idx="8924">
                        <c:v>2.9482799999999999E-11</c:v>
                      </c:pt>
                      <c:pt idx="8925">
                        <c:v>2.9482799999999999E-11</c:v>
                      </c:pt>
                      <c:pt idx="8926">
                        <c:v>2.5607099999999999E-12</c:v>
                      </c:pt>
                      <c:pt idx="8927">
                        <c:v>2.5607099999999999E-12</c:v>
                      </c:pt>
                      <c:pt idx="8928">
                        <c:v>1.4515200000000001E-12</c:v>
                      </c:pt>
                      <c:pt idx="8929">
                        <c:v>1.4515200000000001E-12</c:v>
                      </c:pt>
                      <c:pt idx="8930">
                        <c:v>1.6866699999999999E-12</c:v>
                      </c:pt>
                      <c:pt idx="8931">
                        <c:v>1.6866699999999999E-12</c:v>
                      </c:pt>
                      <c:pt idx="8932">
                        <c:v>2.2861799999999999E-12</c:v>
                      </c:pt>
                      <c:pt idx="8933">
                        <c:v>2.2861799999999999E-12</c:v>
                      </c:pt>
                      <c:pt idx="8934">
                        <c:v>1.4534399999999999E-12</c:v>
                      </c:pt>
                      <c:pt idx="8935">
                        <c:v>1.4534399999999999E-12</c:v>
                      </c:pt>
                      <c:pt idx="8936">
                        <c:v>1.55608E-12</c:v>
                      </c:pt>
                      <c:pt idx="8937">
                        <c:v>1.55608E-12</c:v>
                      </c:pt>
                      <c:pt idx="8938">
                        <c:v>1.5707E-12</c:v>
                      </c:pt>
                      <c:pt idx="8939">
                        <c:v>1.5707E-12</c:v>
                      </c:pt>
                      <c:pt idx="8940">
                        <c:v>1.71414E-12</c:v>
                      </c:pt>
                      <c:pt idx="8941">
                        <c:v>1.71414E-12</c:v>
                      </c:pt>
                      <c:pt idx="8942">
                        <c:v>1.9579899999999998E-12</c:v>
                      </c:pt>
                      <c:pt idx="8943">
                        <c:v>1.9579899999999998E-12</c:v>
                      </c:pt>
                      <c:pt idx="8944">
                        <c:v>1.4669100000000001E-12</c:v>
                      </c:pt>
                      <c:pt idx="8945">
                        <c:v>1.4669100000000001E-12</c:v>
                      </c:pt>
                      <c:pt idx="8946">
                        <c:v>1.45268E-12</c:v>
                      </c:pt>
                      <c:pt idx="8947">
                        <c:v>1.45268E-12</c:v>
                      </c:pt>
                      <c:pt idx="8948">
                        <c:v>2.1954300000000001E-12</c:v>
                      </c:pt>
                      <c:pt idx="8949">
                        <c:v>2.1954300000000001E-12</c:v>
                      </c:pt>
                      <c:pt idx="8950">
                        <c:v>1.9104499999999998E-12</c:v>
                      </c:pt>
                      <c:pt idx="8951">
                        <c:v>1.9104499999999998E-12</c:v>
                      </c:pt>
                      <c:pt idx="8952">
                        <c:v>2.0670100000000001E-12</c:v>
                      </c:pt>
                      <c:pt idx="8953">
                        <c:v>2.0670100000000001E-12</c:v>
                      </c:pt>
                      <c:pt idx="8954">
                        <c:v>1.4366999999999999E-12</c:v>
                      </c:pt>
                      <c:pt idx="8955">
                        <c:v>1.4366999999999999E-12</c:v>
                      </c:pt>
                      <c:pt idx="8956">
                        <c:v>1.87623E-12</c:v>
                      </c:pt>
                      <c:pt idx="8957">
                        <c:v>1.87623E-12</c:v>
                      </c:pt>
                      <c:pt idx="8958">
                        <c:v>1.4509E-12</c:v>
                      </c:pt>
                      <c:pt idx="8959">
                        <c:v>1.4509E-12</c:v>
                      </c:pt>
                      <c:pt idx="8960">
                        <c:v>1.8777500000000002E-12</c:v>
                      </c:pt>
                      <c:pt idx="8961">
                        <c:v>1.8777500000000002E-12</c:v>
                      </c:pt>
                      <c:pt idx="8962">
                        <c:v>3.3491100000000001E-12</c:v>
                      </c:pt>
                      <c:pt idx="8963">
                        <c:v>3.3491100000000001E-12</c:v>
                      </c:pt>
                      <c:pt idx="8964">
                        <c:v>1.5072500000000001E-12</c:v>
                      </c:pt>
                      <c:pt idx="8965">
                        <c:v>1.5072500000000001E-12</c:v>
                      </c:pt>
                      <c:pt idx="8966">
                        <c:v>2.3497999999999999E-12</c:v>
                      </c:pt>
                      <c:pt idx="8967">
                        <c:v>2.3497999999999999E-12</c:v>
                      </c:pt>
                      <c:pt idx="8968">
                        <c:v>1.5801500000000001E-12</c:v>
                      </c:pt>
                      <c:pt idx="8969">
                        <c:v>1.5801500000000001E-12</c:v>
                      </c:pt>
                      <c:pt idx="8970">
                        <c:v>3.0636599999999999E-12</c:v>
                      </c:pt>
                      <c:pt idx="8971">
                        <c:v>3.0636599999999999E-12</c:v>
                      </c:pt>
                      <c:pt idx="8972">
                        <c:v>2.0043699999999999E-12</c:v>
                      </c:pt>
                      <c:pt idx="8973">
                        <c:v>2.0043699999999999E-12</c:v>
                      </c:pt>
                      <c:pt idx="8974">
                        <c:v>1.7386199999999999E-12</c:v>
                      </c:pt>
                      <c:pt idx="8975">
                        <c:v>1.7386199999999999E-12</c:v>
                      </c:pt>
                      <c:pt idx="8976">
                        <c:v>2.1208500000000002E-12</c:v>
                      </c:pt>
                      <c:pt idx="8977">
                        <c:v>2.1208500000000002E-12</c:v>
                      </c:pt>
                      <c:pt idx="8978">
                        <c:v>1.7136699999999999E-12</c:v>
                      </c:pt>
                      <c:pt idx="8979">
                        <c:v>1.7136699999999999E-12</c:v>
                      </c:pt>
                      <c:pt idx="8980">
                        <c:v>2.6269499999999998E-12</c:v>
                      </c:pt>
                      <c:pt idx="8981">
                        <c:v>2.6269499999999998E-12</c:v>
                      </c:pt>
                      <c:pt idx="8982">
                        <c:v>1.6022999999999999E-12</c:v>
                      </c:pt>
                      <c:pt idx="8983">
                        <c:v>1.6022999999999999E-12</c:v>
                      </c:pt>
                      <c:pt idx="8984">
                        <c:v>2.4655800000000001E-12</c:v>
                      </c:pt>
                      <c:pt idx="8985">
                        <c:v>2.4655800000000001E-12</c:v>
                      </c:pt>
                      <c:pt idx="8986">
                        <c:v>1.85486E-12</c:v>
                      </c:pt>
                      <c:pt idx="8987">
                        <c:v>1.85486E-12</c:v>
                      </c:pt>
                      <c:pt idx="8988">
                        <c:v>3.9181099999999998E-12</c:v>
                      </c:pt>
                      <c:pt idx="8989">
                        <c:v>3.9181099999999998E-12</c:v>
                      </c:pt>
                      <c:pt idx="8990">
                        <c:v>2.0962900000000001E-12</c:v>
                      </c:pt>
                      <c:pt idx="8991">
                        <c:v>2.0962900000000001E-12</c:v>
                      </c:pt>
                      <c:pt idx="8992">
                        <c:v>3.1842199999999999E-12</c:v>
                      </c:pt>
                      <c:pt idx="8993">
                        <c:v>3.1842199999999999E-12</c:v>
                      </c:pt>
                      <c:pt idx="8994">
                        <c:v>2.6389599999999999E-12</c:v>
                      </c:pt>
                      <c:pt idx="8995">
                        <c:v>2.6389599999999999E-12</c:v>
                      </c:pt>
                      <c:pt idx="8996">
                        <c:v>1.8997899999999999E-12</c:v>
                      </c:pt>
                      <c:pt idx="8997">
                        <c:v>1.8997899999999999E-12</c:v>
                      </c:pt>
                      <c:pt idx="8998">
                        <c:v>1.4265400000000001E-12</c:v>
                      </c:pt>
                      <c:pt idx="8999">
                        <c:v>1.4265400000000001E-12</c:v>
                      </c:pt>
                      <c:pt idx="9000">
                        <c:v>2.5728700000000001E-12</c:v>
                      </c:pt>
                      <c:pt idx="9001">
                        <c:v>2.5728700000000001E-12</c:v>
                      </c:pt>
                      <c:pt idx="9002">
                        <c:v>1.47395E-12</c:v>
                      </c:pt>
                      <c:pt idx="9003">
                        <c:v>1.47395E-12</c:v>
                      </c:pt>
                      <c:pt idx="9004">
                        <c:v>1.6647799999999999E-12</c:v>
                      </c:pt>
                      <c:pt idx="9005">
                        <c:v>1.6647799999999999E-12</c:v>
                      </c:pt>
                      <c:pt idx="9006">
                        <c:v>2.4298199999999998E-12</c:v>
                      </c:pt>
                      <c:pt idx="9007">
                        <c:v>2.4298199999999998E-12</c:v>
                      </c:pt>
                      <c:pt idx="9008">
                        <c:v>1.51839E-12</c:v>
                      </c:pt>
                      <c:pt idx="9009">
                        <c:v>1.51839E-12</c:v>
                      </c:pt>
                      <c:pt idx="9010">
                        <c:v>1.76883E-12</c:v>
                      </c:pt>
                      <c:pt idx="9011">
                        <c:v>1.76883E-12</c:v>
                      </c:pt>
                      <c:pt idx="9012">
                        <c:v>1.6347699999999999E-12</c:v>
                      </c:pt>
                      <c:pt idx="9013">
                        <c:v>1.6347699999999999E-12</c:v>
                      </c:pt>
                      <c:pt idx="9014">
                        <c:v>9.5474900000000005E-12</c:v>
                      </c:pt>
                      <c:pt idx="9015">
                        <c:v>9.5474900000000005E-12</c:v>
                      </c:pt>
                      <c:pt idx="9016">
                        <c:v>2.4886400000000002E-12</c:v>
                      </c:pt>
                      <c:pt idx="9017">
                        <c:v>2.4886400000000002E-12</c:v>
                      </c:pt>
                      <c:pt idx="9018">
                        <c:v>1.74162E-12</c:v>
                      </c:pt>
                      <c:pt idx="9019">
                        <c:v>1.74162E-12</c:v>
                      </c:pt>
                      <c:pt idx="9020">
                        <c:v>1.9250899999999998E-12</c:v>
                      </c:pt>
                      <c:pt idx="9021">
                        <c:v>1.9250899999999998E-12</c:v>
                      </c:pt>
                      <c:pt idx="9022">
                        <c:v>1.6516299999999999E-12</c:v>
                      </c:pt>
                      <c:pt idx="9023">
                        <c:v>1.6516299999999999E-12</c:v>
                      </c:pt>
                      <c:pt idx="9024">
                        <c:v>2.2594900000000001E-12</c:v>
                      </c:pt>
                      <c:pt idx="9025">
                        <c:v>2.2594900000000001E-12</c:v>
                      </c:pt>
                      <c:pt idx="9026">
                        <c:v>2.4565999999999999E-12</c:v>
                      </c:pt>
                      <c:pt idx="9027">
                        <c:v>2.4565999999999999E-12</c:v>
                      </c:pt>
                      <c:pt idx="9028">
                        <c:v>2.2335000000000001E-12</c:v>
                      </c:pt>
                      <c:pt idx="9029">
                        <c:v>2.2335000000000001E-12</c:v>
                      </c:pt>
                      <c:pt idx="9030">
                        <c:v>1.49237E-12</c:v>
                      </c:pt>
                      <c:pt idx="9031">
                        <c:v>1.49237E-12</c:v>
                      </c:pt>
                      <c:pt idx="9032">
                        <c:v>1.4882000000000001E-12</c:v>
                      </c:pt>
                      <c:pt idx="9033">
                        <c:v>1.4882000000000001E-12</c:v>
                      </c:pt>
                      <c:pt idx="9034">
                        <c:v>2.7132099999999999E-12</c:v>
                      </c:pt>
                      <c:pt idx="9035">
                        <c:v>2.7132099999999999E-12</c:v>
                      </c:pt>
                      <c:pt idx="9036">
                        <c:v>1.6884600000000001E-12</c:v>
                      </c:pt>
                      <c:pt idx="9037">
                        <c:v>1.6884600000000001E-12</c:v>
                      </c:pt>
                      <c:pt idx="9038">
                        <c:v>1.69559E-12</c:v>
                      </c:pt>
                      <c:pt idx="9039">
                        <c:v>1.69559E-12</c:v>
                      </c:pt>
                      <c:pt idx="9040">
                        <c:v>2.0483400000000001E-12</c:v>
                      </c:pt>
                      <c:pt idx="9041">
                        <c:v>2.0483400000000001E-12</c:v>
                      </c:pt>
                      <c:pt idx="9042">
                        <c:v>1.5387699999999999E-12</c:v>
                      </c:pt>
                      <c:pt idx="9043">
                        <c:v>1.5387699999999999E-12</c:v>
                      </c:pt>
                      <c:pt idx="9044">
                        <c:v>1.48069E-12</c:v>
                      </c:pt>
                      <c:pt idx="9045">
                        <c:v>1.48069E-12</c:v>
                      </c:pt>
                      <c:pt idx="9046">
                        <c:v>1.5296700000000001E-12</c:v>
                      </c:pt>
                      <c:pt idx="9047">
                        <c:v>1.5296700000000001E-12</c:v>
                      </c:pt>
                      <c:pt idx="9048">
                        <c:v>1.80147E-12</c:v>
                      </c:pt>
                      <c:pt idx="9049">
                        <c:v>1.80147E-12</c:v>
                      </c:pt>
                      <c:pt idx="9050">
                        <c:v>2.2444599999999999E-12</c:v>
                      </c:pt>
                      <c:pt idx="9051">
                        <c:v>2.2444599999999999E-12</c:v>
                      </c:pt>
                      <c:pt idx="9052">
                        <c:v>1.50644E-12</c:v>
                      </c:pt>
                      <c:pt idx="9053">
                        <c:v>1.50644E-12</c:v>
                      </c:pt>
                      <c:pt idx="9054">
                        <c:v>5.0883799999999998E-12</c:v>
                      </c:pt>
                      <c:pt idx="9055">
                        <c:v>5.0883799999999998E-12</c:v>
                      </c:pt>
                      <c:pt idx="9056">
                        <c:v>1.47156E-12</c:v>
                      </c:pt>
                      <c:pt idx="9057">
                        <c:v>1.47156E-12</c:v>
                      </c:pt>
                      <c:pt idx="9058">
                        <c:v>1.9509099999999998E-12</c:v>
                      </c:pt>
                      <c:pt idx="9059">
                        <c:v>1.9509099999999998E-12</c:v>
                      </c:pt>
                      <c:pt idx="9060">
                        <c:v>1.5717200000000001E-12</c:v>
                      </c:pt>
                      <c:pt idx="9061">
                        <c:v>1.5717200000000001E-12</c:v>
                      </c:pt>
                      <c:pt idx="9062">
                        <c:v>1.47551E-12</c:v>
                      </c:pt>
                      <c:pt idx="9063">
                        <c:v>1.47551E-12</c:v>
                      </c:pt>
                      <c:pt idx="9064">
                        <c:v>2.2894299999999999E-12</c:v>
                      </c:pt>
                      <c:pt idx="9065">
                        <c:v>2.2894299999999999E-12</c:v>
                      </c:pt>
                      <c:pt idx="9066">
                        <c:v>1.4250000000000001E-12</c:v>
                      </c:pt>
                      <c:pt idx="9067">
                        <c:v>1.4250000000000001E-12</c:v>
                      </c:pt>
                      <c:pt idx="9068">
                        <c:v>1.5441899999999999E-12</c:v>
                      </c:pt>
                      <c:pt idx="9069">
                        <c:v>1.5441899999999999E-12</c:v>
                      </c:pt>
                      <c:pt idx="9070">
                        <c:v>1.7906700000000001E-12</c:v>
                      </c:pt>
                      <c:pt idx="9071">
                        <c:v>1.7906700000000001E-12</c:v>
                      </c:pt>
                      <c:pt idx="9072">
                        <c:v>2.1704300000000001E-12</c:v>
                      </c:pt>
                      <c:pt idx="9073">
                        <c:v>2.1704300000000001E-12</c:v>
                      </c:pt>
                      <c:pt idx="9074">
                        <c:v>1.4477299999999999E-12</c:v>
                      </c:pt>
                      <c:pt idx="9075">
                        <c:v>1.4477299999999999E-12</c:v>
                      </c:pt>
                      <c:pt idx="9076">
                        <c:v>1.7414E-12</c:v>
                      </c:pt>
                      <c:pt idx="9077">
                        <c:v>1.7414E-12</c:v>
                      </c:pt>
                      <c:pt idx="9078">
                        <c:v>1.6617199999999999E-12</c:v>
                      </c:pt>
                      <c:pt idx="9079">
                        <c:v>1.6617199999999999E-12</c:v>
                      </c:pt>
                      <c:pt idx="9080">
                        <c:v>1.4679399999999999E-12</c:v>
                      </c:pt>
                      <c:pt idx="9081">
                        <c:v>1.4679399999999999E-12</c:v>
                      </c:pt>
                      <c:pt idx="9082">
                        <c:v>1.55786E-12</c:v>
                      </c:pt>
                      <c:pt idx="9083">
                        <c:v>1.55786E-12</c:v>
                      </c:pt>
                      <c:pt idx="9084">
                        <c:v>2E-12</c:v>
                      </c:pt>
                      <c:pt idx="9085">
                        <c:v>2E-12</c:v>
                      </c:pt>
                      <c:pt idx="9086">
                        <c:v>1.45935E-12</c:v>
                      </c:pt>
                      <c:pt idx="9087">
                        <c:v>1.45935E-12</c:v>
                      </c:pt>
                      <c:pt idx="9088">
                        <c:v>1.4839600000000001E-12</c:v>
                      </c:pt>
                      <c:pt idx="9089">
                        <c:v>1.4839600000000001E-12</c:v>
                      </c:pt>
                      <c:pt idx="9090">
                        <c:v>1.8984799999999998E-12</c:v>
                      </c:pt>
                      <c:pt idx="9091">
                        <c:v>1.8984799999999998E-12</c:v>
                      </c:pt>
                      <c:pt idx="9092">
                        <c:v>1.41261E-12</c:v>
                      </c:pt>
                      <c:pt idx="9093">
                        <c:v>1.41261E-12</c:v>
                      </c:pt>
                      <c:pt idx="9094">
                        <c:v>1.47609E-12</c:v>
                      </c:pt>
                      <c:pt idx="9095">
                        <c:v>1.47609E-12</c:v>
                      </c:pt>
                      <c:pt idx="9096">
                        <c:v>1.5436799999999999E-12</c:v>
                      </c:pt>
                      <c:pt idx="9097">
                        <c:v>1.5436799999999999E-12</c:v>
                      </c:pt>
                      <c:pt idx="9098">
                        <c:v>2.3862799999999998E-12</c:v>
                      </c:pt>
                      <c:pt idx="9099">
                        <c:v>2.3862799999999998E-12</c:v>
                      </c:pt>
                      <c:pt idx="9100">
                        <c:v>2.0040800000000001E-12</c:v>
                      </c:pt>
                      <c:pt idx="9101">
                        <c:v>2.0040800000000001E-12</c:v>
                      </c:pt>
                      <c:pt idx="9102">
                        <c:v>2.1086300000000001E-12</c:v>
                      </c:pt>
                      <c:pt idx="9103">
                        <c:v>2.1086300000000001E-12</c:v>
                      </c:pt>
                      <c:pt idx="9104">
                        <c:v>2.2787100000000001E-12</c:v>
                      </c:pt>
                      <c:pt idx="9105">
                        <c:v>2.2787100000000001E-12</c:v>
                      </c:pt>
                      <c:pt idx="9106">
                        <c:v>1.5355199999999999E-12</c:v>
                      </c:pt>
                      <c:pt idx="9107">
                        <c:v>1.5355199999999999E-12</c:v>
                      </c:pt>
                      <c:pt idx="9108">
                        <c:v>6.0604799999999996E-12</c:v>
                      </c:pt>
                      <c:pt idx="9109">
                        <c:v>6.0604799999999996E-12</c:v>
                      </c:pt>
                      <c:pt idx="9110">
                        <c:v>1.51692E-12</c:v>
                      </c:pt>
                      <c:pt idx="9111">
                        <c:v>1.51692E-12</c:v>
                      </c:pt>
                      <c:pt idx="9112">
                        <c:v>1.54907E-12</c:v>
                      </c:pt>
                      <c:pt idx="9113">
                        <c:v>1.54907E-12</c:v>
                      </c:pt>
                      <c:pt idx="9114">
                        <c:v>1.65891E-12</c:v>
                      </c:pt>
                      <c:pt idx="9115">
                        <c:v>1.65891E-12</c:v>
                      </c:pt>
                      <c:pt idx="9116">
                        <c:v>1.5076100000000001E-12</c:v>
                      </c:pt>
                      <c:pt idx="9117">
                        <c:v>1.5076100000000001E-12</c:v>
                      </c:pt>
                      <c:pt idx="9118">
                        <c:v>1.8826000000000001E-12</c:v>
                      </c:pt>
                      <c:pt idx="9119">
                        <c:v>1.8826000000000001E-12</c:v>
                      </c:pt>
                      <c:pt idx="9120">
                        <c:v>1.7294199999999999E-12</c:v>
                      </c:pt>
                      <c:pt idx="9121">
                        <c:v>1.7294199999999999E-12</c:v>
                      </c:pt>
                      <c:pt idx="9122">
                        <c:v>2.01136E-12</c:v>
                      </c:pt>
                      <c:pt idx="9123">
                        <c:v>2.01136E-12</c:v>
                      </c:pt>
                      <c:pt idx="9124">
                        <c:v>1.9621699999999999E-12</c:v>
                      </c:pt>
                      <c:pt idx="9125">
                        <c:v>1.9621699999999999E-12</c:v>
                      </c:pt>
                      <c:pt idx="9126">
                        <c:v>1.9730099999999999E-12</c:v>
                      </c:pt>
                      <c:pt idx="9127">
                        <c:v>1.9730099999999999E-12</c:v>
                      </c:pt>
                      <c:pt idx="9128">
                        <c:v>1.5105500000000001E-12</c:v>
                      </c:pt>
                      <c:pt idx="9129">
                        <c:v>1.5105500000000001E-12</c:v>
                      </c:pt>
                      <c:pt idx="9130">
                        <c:v>1.7314399999999999E-12</c:v>
                      </c:pt>
                      <c:pt idx="9131">
                        <c:v>1.7314399999999999E-12</c:v>
                      </c:pt>
                      <c:pt idx="9132">
                        <c:v>1.7177399999999999E-12</c:v>
                      </c:pt>
                      <c:pt idx="9133">
                        <c:v>1.7177399999999999E-12</c:v>
                      </c:pt>
                      <c:pt idx="9134">
                        <c:v>3.0119099999999998E-12</c:v>
                      </c:pt>
                      <c:pt idx="9135">
                        <c:v>3.0119099999999998E-12</c:v>
                      </c:pt>
                      <c:pt idx="9136">
                        <c:v>2.0326700000000001E-12</c:v>
                      </c:pt>
                      <c:pt idx="9137">
                        <c:v>2.0326700000000001E-12</c:v>
                      </c:pt>
                      <c:pt idx="9138">
                        <c:v>1.83198E-12</c:v>
                      </c:pt>
                      <c:pt idx="9139">
                        <c:v>1.83198E-12</c:v>
                      </c:pt>
                      <c:pt idx="9140">
                        <c:v>1.4851900000000001E-12</c:v>
                      </c:pt>
                      <c:pt idx="9141">
                        <c:v>1.4851900000000001E-12</c:v>
                      </c:pt>
                      <c:pt idx="9142">
                        <c:v>1.6730700000000001E-12</c:v>
                      </c:pt>
                      <c:pt idx="9143">
                        <c:v>1.6730700000000001E-12</c:v>
                      </c:pt>
                      <c:pt idx="9144">
                        <c:v>2.0791900000000002E-12</c:v>
                      </c:pt>
                      <c:pt idx="9145">
                        <c:v>2.0791900000000002E-12</c:v>
                      </c:pt>
                      <c:pt idx="9146">
                        <c:v>2.0936900000000001E-12</c:v>
                      </c:pt>
                      <c:pt idx="9147">
                        <c:v>2.0936900000000001E-12</c:v>
                      </c:pt>
                      <c:pt idx="9148">
                        <c:v>2.4742099999999998E-12</c:v>
                      </c:pt>
                      <c:pt idx="9149">
                        <c:v>2.4742099999999998E-12</c:v>
                      </c:pt>
                      <c:pt idx="9150">
                        <c:v>1.7054E-12</c:v>
                      </c:pt>
                      <c:pt idx="9151">
                        <c:v>1.7054E-12</c:v>
                      </c:pt>
                      <c:pt idx="9152">
                        <c:v>1.9809600000000001E-12</c:v>
                      </c:pt>
                      <c:pt idx="9153">
                        <c:v>1.9809600000000001E-12</c:v>
                      </c:pt>
                      <c:pt idx="9154">
                        <c:v>1.5311E-12</c:v>
                      </c:pt>
                      <c:pt idx="9155">
                        <c:v>1.5311E-12</c:v>
                      </c:pt>
                      <c:pt idx="9156">
                        <c:v>1.6122300000000001E-12</c:v>
                      </c:pt>
                      <c:pt idx="9157">
                        <c:v>1.6122300000000001E-12</c:v>
                      </c:pt>
                      <c:pt idx="9158">
                        <c:v>2.0770399999999998E-12</c:v>
                      </c:pt>
                      <c:pt idx="9159">
                        <c:v>2.0770399999999998E-12</c:v>
                      </c:pt>
                      <c:pt idx="9160">
                        <c:v>1.5054200000000001E-12</c:v>
                      </c:pt>
                      <c:pt idx="9161">
                        <c:v>1.5054200000000001E-12</c:v>
                      </c:pt>
                      <c:pt idx="9162">
                        <c:v>1.81245E-12</c:v>
                      </c:pt>
                      <c:pt idx="9163">
                        <c:v>1.81245E-12</c:v>
                      </c:pt>
                      <c:pt idx="9164">
                        <c:v>1.53011E-12</c:v>
                      </c:pt>
                      <c:pt idx="9165">
                        <c:v>1.53011E-12</c:v>
                      </c:pt>
                      <c:pt idx="9166">
                        <c:v>1.6328399999999999E-12</c:v>
                      </c:pt>
                      <c:pt idx="9167">
                        <c:v>1.6328399999999999E-12</c:v>
                      </c:pt>
                      <c:pt idx="9168">
                        <c:v>1.6802000000000001E-12</c:v>
                      </c:pt>
                      <c:pt idx="9169">
                        <c:v>1.6802000000000001E-12</c:v>
                      </c:pt>
                      <c:pt idx="9170">
                        <c:v>2.0045699999999998E-12</c:v>
                      </c:pt>
                      <c:pt idx="9171">
                        <c:v>2.0045699999999998E-12</c:v>
                      </c:pt>
                      <c:pt idx="9172">
                        <c:v>1.57749E-12</c:v>
                      </c:pt>
                      <c:pt idx="9173">
                        <c:v>1.57749E-12</c:v>
                      </c:pt>
                      <c:pt idx="9174">
                        <c:v>1.56679E-12</c:v>
                      </c:pt>
                      <c:pt idx="9175">
                        <c:v>1.56679E-12</c:v>
                      </c:pt>
                      <c:pt idx="9176">
                        <c:v>7.0526700000000001E-12</c:v>
                      </c:pt>
                      <c:pt idx="9177">
                        <c:v>7.0526700000000001E-12</c:v>
                      </c:pt>
                      <c:pt idx="9178">
                        <c:v>1.5113099999999999E-12</c:v>
                      </c:pt>
                      <c:pt idx="9179">
                        <c:v>1.5113099999999999E-12</c:v>
                      </c:pt>
                      <c:pt idx="9180">
                        <c:v>1.70822E-12</c:v>
                      </c:pt>
                      <c:pt idx="9181">
                        <c:v>1.70822E-12</c:v>
                      </c:pt>
                      <c:pt idx="9182">
                        <c:v>1.7932399999999999E-12</c:v>
                      </c:pt>
                      <c:pt idx="9183">
                        <c:v>1.7932399999999999E-12</c:v>
                      </c:pt>
                      <c:pt idx="9184">
                        <c:v>1.48339E-12</c:v>
                      </c:pt>
                      <c:pt idx="9185">
                        <c:v>1.48339E-12</c:v>
                      </c:pt>
                      <c:pt idx="9186">
                        <c:v>1.76441E-12</c:v>
                      </c:pt>
                      <c:pt idx="9187">
                        <c:v>1.76441E-12</c:v>
                      </c:pt>
                      <c:pt idx="9188">
                        <c:v>1.4930799999999999E-12</c:v>
                      </c:pt>
                      <c:pt idx="9189">
                        <c:v>1.4930799999999999E-12</c:v>
                      </c:pt>
                      <c:pt idx="9190">
                        <c:v>1.81332E-12</c:v>
                      </c:pt>
                      <c:pt idx="9191">
                        <c:v>1.81332E-12</c:v>
                      </c:pt>
                      <c:pt idx="9192">
                        <c:v>1.8427600000000001E-12</c:v>
                      </c:pt>
                      <c:pt idx="9193">
                        <c:v>1.8427600000000001E-12</c:v>
                      </c:pt>
                      <c:pt idx="9194">
                        <c:v>2.0238800000000001E-12</c:v>
                      </c:pt>
                      <c:pt idx="9195">
                        <c:v>2.0238800000000001E-12</c:v>
                      </c:pt>
                      <c:pt idx="9196">
                        <c:v>1.4293799999999999E-12</c:v>
                      </c:pt>
                      <c:pt idx="9197">
                        <c:v>1.4293799999999999E-12</c:v>
                      </c:pt>
                      <c:pt idx="9198">
                        <c:v>1.65754E-12</c:v>
                      </c:pt>
                      <c:pt idx="9199">
                        <c:v>1.65754E-12</c:v>
                      </c:pt>
                      <c:pt idx="9200">
                        <c:v>1.6187499999999999E-12</c:v>
                      </c:pt>
                      <c:pt idx="9201">
                        <c:v>1.6187499999999999E-12</c:v>
                      </c:pt>
                      <c:pt idx="9202">
                        <c:v>2.4443199999999998E-12</c:v>
                      </c:pt>
                      <c:pt idx="9203">
                        <c:v>2.4443199999999998E-12</c:v>
                      </c:pt>
                      <c:pt idx="9204">
                        <c:v>1.50425E-12</c:v>
                      </c:pt>
                      <c:pt idx="9205">
                        <c:v>1.50425E-12</c:v>
                      </c:pt>
                      <c:pt idx="9206">
                        <c:v>2.0847000000000002E-12</c:v>
                      </c:pt>
                      <c:pt idx="9207">
                        <c:v>2.0847000000000002E-12</c:v>
                      </c:pt>
                      <c:pt idx="9208">
                        <c:v>1.6812100000000001E-12</c:v>
                      </c:pt>
                      <c:pt idx="9209">
                        <c:v>1.6812100000000001E-12</c:v>
                      </c:pt>
                      <c:pt idx="9210">
                        <c:v>1.81835E-12</c:v>
                      </c:pt>
                      <c:pt idx="9211">
                        <c:v>1.81835E-12</c:v>
                      </c:pt>
                      <c:pt idx="9212">
                        <c:v>1.7280699999999999E-12</c:v>
                      </c:pt>
                      <c:pt idx="9213">
                        <c:v>1.7280699999999999E-12</c:v>
                      </c:pt>
                      <c:pt idx="9214">
                        <c:v>1.8395800000000001E-12</c:v>
                      </c:pt>
                      <c:pt idx="9215">
                        <c:v>1.8395800000000001E-12</c:v>
                      </c:pt>
                      <c:pt idx="9216">
                        <c:v>1.8794299999999998E-12</c:v>
                      </c:pt>
                      <c:pt idx="9217">
                        <c:v>1.8794299999999998E-12</c:v>
                      </c:pt>
                      <c:pt idx="9218">
                        <c:v>1.64377E-12</c:v>
                      </c:pt>
                      <c:pt idx="9219">
                        <c:v>1.64377E-12</c:v>
                      </c:pt>
                      <c:pt idx="9220">
                        <c:v>2.76698E-12</c:v>
                      </c:pt>
                      <c:pt idx="9221">
                        <c:v>2.76698E-12</c:v>
                      </c:pt>
                      <c:pt idx="9222">
                        <c:v>1.9079599999999999E-12</c:v>
                      </c:pt>
                      <c:pt idx="9223">
                        <c:v>1.9079599999999999E-12</c:v>
                      </c:pt>
                      <c:pt idx="9224">
                        <c:v>1.41295E-12</c:v>
                      </c:pt>
                      <c:pt idx="9225">
                        <c:v>1.41295E-12</c:v>
                      </c:pt>
                      <c:pt idx="9226">
                        <c:v>1.8774400000000001E-12</c:v>
                      </c:pt>
                      <c:pt idx="9227">
                        <c:v>1.8774400000000001E-12</c:v>
                      </c:pt>
                      <c:pt idx="9228">
                        <c:v>1.45909E-12</c:v>
                      </c:pt>
                      <c:pt idx="9229">
                        <c:v>1.45909E-12</c:v>
                      </c:pt>
                      <c:pt idx="9230">
                        <c:v>1.8889399999999998E-12</c:v>
                      </c:pt>
                      <c:pt idx="9231">
                        <c:v>1.8889399999999998E-12</c:v>
                      </c:pt>
                      <c:pt idx="9232">
                        <c:v>1.71527E-12</c:v>
                      </c:pt>
                      <c:pt idx="9233">
                        <c:v>1.71527E-12</c:v>
                      </c:pt>
                      <c:pt idx="9234">
                        <c:v>2.0860699999999998E-12</c:v>
                      </c:pt>
                      <c:pt idx="9235">
                        <c:v>2.0860699999999998E-12</c:v>
                      </c:pt>
                      <c:pt idx="9236">
                        <c:v>1.42304E-12</c:v>
                      </c:pt>
                      <c:pt idx="9237">
                        <c:v>1.42304E-12</c:v>
                      </c:pt>
                      <c:pt idx="9238">
                        <c:v>2.1723100000000001E-12</c:v>
                      </c:pt>
                      <c:pt idx="9239">
                        <c:v>2.1723100000000001E-12</c:v>
                      </c:pt>
                      <c:pt idx="9240">
                        <c:v>1.9524899999999999E-12</c:v>
                      </c:pt>
                      <c:pt idx="9241">
                        <c:v>1.9524899999999999E-12</c:v>
                      </c:pt>
                      <c:pt idx="9242">
                        <c:v>1.45649E-12</c:v>
                      </c:pt>
                      <c:pt idx="9243">
                        <c:v>1.45649E-12</c:v>
                      </c:pt>
                      <c:pt idx="9244">
                        <c:v>2.1956700000000001E-12</c:v>
                      </c:pt>
                      <c:pt idx="9245">
                        <c:v>2.1956700000000001E-12</c:v>
                      </c:pt>
                      <c:pt idx="9246">
                        <c:v>1.4706900000000001E-12</c:v>
                      </c:pt>
                      <c:pt idx="9247">
                        <c:v>1.4706900000000001E-12</c:v>
                      </c:pt>
                      <c:pt idx="9248">
                        <c:v>2.0759000000000001E-12</c:v>
                      </c:pt>
                      <c:pt idx="9249">
                        <c:v>2.0759000000000001E-12</c:v>
                      </c:pt>
                      <c:pt idx="9250">
                        <c:v>3.9150800000000003E-12</c:v>
                      </c:pt>
                      <c:pt idx="9251">
                        <c:v>3.9150800000000003E-12</c:v>
                      </c:pt>
                      <c:pt idx="9252">
                        <c:v>1.9903700000000001E-12</c:v>
                      </c:pt>
                      <c:pt idx="9253">
                        <c:v>1.9903700000000001E-12</c:v>
                      </c:pt>
                      <c:pt idx="9254">
                        <c:v>2.3992400000000002E-12</c:v>
                      </c:pt>
                      <c:pt idx="9255">
                        <c:v>2.3992400000000002E-12</c:v>
                      </c:pt>
                      <c:pt idx="9256">
                        <c:v>1.4626700000000001E-12</c:v>
                      </c:pt>
                      <c:pt idx="9257">
                        <c:v>1.4626700000000001E-12</c:v>
                      </c:pt>
                      <c:pt idx="9258">
                        <c:v>1.4742499999999999E-12</c:v>
                      </c:pt>
                      <c:pt idx="9259">
                        <c:v>1.4742499999999999E-12</c:v>
                      </c:pt>
                      <c:pt idx="9260">
                        <c:v>1.3904900000000001E-12</c:v>
                      </c:pt>
                      <c:pt idx="9261">
                        <c:v>1.3904900000000001E-12</c:v>
                      </c:pt>
                      <c:pt idx="9262">
                        <c:v>1.9105400000000001E-12</c:v>
                      </c:pt>
                      <c:pt idx="9263">
                        <c:v>1.9105400000000001E-12</c:v>
                      </c:pt>
                      <c:pt idx="9264">
                        <c:v>1.56727E-12</c:v>
                      </c:pt>
                      <c:pt idx="9265">
                        <c:v>1.56727E-12</c:v>
                      </c:pt>
                      <c:pt idx="9266">
                        <c:v>1.39637E-12</c:v>
                      </c:pt>
                      <c:pt idx="9267">
                        <c:v>1.39637E-12</c:v>
                      </c:pt>
                      <c:pt idx="9268">
                        <c:v>1.4081400000000001E-12</c:v>
                      </c:pt>
                      <c:pt idx="9269">
                        <c:v>1.4081400000000001E-12</c:v>
                      </c:pt>
                      <c:pt idx="9270">
                        <c:v>1.79873E-12</c:v>
                      </c:pt>
                      <c:pt idx="9271">
                        <c:v>1.79873E-12</c:v>
                      </c:pt>
                      <c:pt idx="9272">
                        <c:v>1.4352099999999999E-12</c:v>
                      </c:pt>
                      <c:pt idx="9273">
                        <c:v>1.4352099999999999E-12</c:v>
                      </c:pt>
                      <c:pt idx="9274">
                        <c:v>1.8339199999999999E-12</c:v>
                      </c:pt>
                      <c:pt idx="9275">
                        <c:v>1.8339199999999999E-12</c:v>
                      </c:pt>
                      <c:pt idx="9276">
                        <c:v>1.61963E-12</c:v>
                      </c:pt>
                      <c:pt idx="9277">
                        <c:v>1.61963E-12</c:v>
                      </c:pt>
                      <c:pt idx="9278">
                        <c:v>1.3992800000000001E-12</c:v>
                      </c:pt>
                      <c:pt idx="9279">
                        <c:v>1.3992800000000001E-12</c:v>
                      </c:pt>
                      <c:pt idx="9280">
                        <c:v>2.1818600000000002E-12</c:v>
                      </c:pt>
                      <c:pt idx="9281">
                        <c:v>2.1818600000000002E-12</c:v>
                      </c:pt>
                      <c:pt idx="9282">
                        <c:v>1.4623800000000001E-12</c:v>
                      </c:pt>
                      <c:pt idx="9283">
                        <c:v>1.4623800000000001E-12</c:v>
                      </c:pt>
                      <c:pt idx="9284">
                        <c:v>1.5634600000000001E-12</c:v>
                      </c:pt>
                      <c:pt idx="9285">
                        <c:v>1.5634600000000001E-12</c:v>
                      </c:pt>
                      <c:pt idx="9286">
                        <c:v>1.4636100000000001E-12</c:v>
                      </c:pt>
                      <c:pt idx="9287">
                        <c:v>1.4636100000000001E-12</c:v>
                      </c:pt>
                      <c:pt idx="9288">
                        <c:v>2.0489500000000001E-12</c:v>
                      </c:pt>
                      <c:pt idx="9289">
                        <c:v>2.0489500000000001E-12</c:v>
                      </c:pt>
                      <c:pt idx="9290">
                        <c:v>1.45011E-12</c:v>
                      </c:pt>
                      <c:pt idx="9291">
                        <c:v>1.45011E-12</c:v>
                      </c:pt>
                      <c:pt idx="9292">
                        <c:v>1.46449E-12</c:v>
                      </c:pt>
                      <c:pt idx="9293">
                        <c:v>1.46449E-12</c:v>
                      </c:pt>
                      <c:pt idx="9294">
                        <c:v>1.3924900000000001E-12</c:v>
                      </c:pt>
                      <c:pt idx="9295">
                        <c:v>1.3924900000000001E-12</c:v>
                      </c:pt>
                      <c:pt idx="9296">
                        <c:v>1.9619E-12</c:v>
                      </c:pt>
                      <c:pt idx="9297">
                        <c:v>1.9619E-12</c:v>
                      </c:pt>
                      <c:pt idx="9298">
                        <c:v>1.7670200000000001E-12</c:v>
                      </c:pt>
                      <c:pt idx="9299">
                        <c:v>1.7670200000000001E-12</c:v>
                      </c:pt>
                      <c:pt idx="9300">
                        <c:v>1.89949E-12</c:v>
                      </c:pt>
                      <c:pt idx="9301">
                        <c:v>1.89949E-12</c:v>
                      </c:pt>
                      <c:pt idx="9302">
                        <c:v>1.6066900000000001E-12</c:v>
                      </c:pt>
                      <c:pt idx="9303">
                        <c:v>1.6066900000000001E-12</c:v>
                      </c:pt>
                      <c:pt idx="9304">
                        <c:v>1.7599799999999999E-12</c:v>
                      </c:pt>
                      <c:pt idx="9305">
                        <c:v>1.7599799999999999E-12</c:v>
                      </c:pt>
                      <c:pt idx="9306">
                        <c:v>1.4602E-12</c:v>
                      </c:pt>
                      <c:pt idx="9307">
                        <c:v>1.4602E-12</c:v>
                      </c:pt>
                      <c:pt idx="9308">
                        <c:v>1.84956E-12</c:v>
                      </c:pt>
                      <c:pt idx="9309">
                        <c:v>1.84956E-12</c:v>
                      </c:pt>
                      <c:pt idx="9310">
                        <c:v>1.75761E-12</c:v>
                      </c:pt>
                      <c:pt idx="9311">
                        <c:v>1.75761E-12</c:v>
                      </c:pt>
                      <c:pt idx="9312">
                        <c:v>1.4735800000000001E-12</c:v>
                      </c:pt>
                      <c:pt idx="9313">
                        <c:v>1.4735800000000001E-12</c:v>
                      </c:pt>
                      <c:pt idx="9314">
                        <c:v>7.7865200000000006E-12</c:v>
                      </c:pt>
                      <c:pt idx="9315">
                        <c:v>7.7865200000000006E-12</c:v>
                      </c:pt>
                      <c:pt idx="9316">
                        <c:v>2.1615E-12</c:v>
                      </c:pt>
                      <c:pt idx="9317">
                        <c:v>2.1615E-12</c:v>
                      </c:pt>
                      <c:pt idx="9318">
                        <c:v>5.6700200000000001E-12</c:v>
                      </c:pt>
                      <c:pt idx="9319">
                        <c:v>5.6700200000000001E-12</c:v>
                      </c:pt>
                      <c:pt idx="9320">
                        <c:v>2.4263999999999998E-12</c:v>
                      </c:pt>
                      <c:pt idx="9321">
                        <c:v>2.4263999999999998E-12</c:v>
                      </c:pt>
                      <c:pt idx="9322">
                        <c:v>2.0941700000000002E-12</c:v>
                      </c:pt>
                      <c:pt idx="9323">
                        <c:v>2.0941700000000002E-12</c:v>
                      </c:pt>
                      <c:pt idx="9324">
                        <c:v>1.4509099999999999E-12</c:v>
                      </c:pt>
                      <c:pt idx="9325">
                        <c:v>1.4509099999999999E-12</c:v>
                      </c:pt>
                      <c:pt idx="9326">
                        <c:v>1.5002900000000001E-12</c:v>
                      </c:pt>
                      <c:pt idx="9327">
                        <c:v>1.5002900000000001E-12</c:v>
                      </c:pt>
                      <c:pt idx="9328">
                        <c:v>1.9023899999999999E-12</c:v>
                      </c:pt>
                      <c:pt idx="9329">
                        <c:v>1.9023899999999999E-12</c:v>
                      </c:pt>
                      <c:pt idx="9330">
                        <c:v>2.5018199999999999E-12</c:v>
                      </c:pt>
                      <c:pt idx="9331">
                        <c:v>2.5018199999999999E-12</c:v>
                      </c:pt>
                      <c:pt idx="9332">
                        <c:v>2.2515300000000002E-12</c:v>
                      </c:pt>
                      <c:pt idx="9333">
                        <c:v>2.2515300000000002E-12</c:v>
                      </c:pt>
                      <c:pt idx="9334">
                        <c:v>2.06256E-12</c:v>
                      </c:pt>
                      <c:pt idx="9335">
                        <c:v>2.06256E-12</c:v>
                      </c:pt>
                      <c:pt idx="9336">
                        <c:v>1.80294E-12</c:v>
                      </c:pt>
                      <c:pt idx="9337">
                        <c:v>1.80294E-12</c:v>
                      </c:pt>
                      <c:pt idx="9338">
                        <c:v>1.43515E-12</c:v>
                      </c:pt>
                      <c:pt idx="9339">
                        <c:v>1.43515E-12</c:v>
                      </c:pt>
                      <c:pt idx="9340">
                        <c:v>1.9899999999999998E-12</c:v>
                      </c:pt>
                      <c:pt idx="9341">
                        <c:v>1.9899999999999998E-12</c:v>
                      </c:pt>
                      <c:pt idx="9342">
                        <c:v>1.5313600000000001E-12</c:v>
                      </c:pt>
                      <c:pt idx="9343">
                        <c:v>1.5313600000000001E-12</c:v>
                      </c:pt>
                      <c:pt idx="9344">
                        <c:v>1.3304399999999999E-12</c:v>
                      </c:pt>
                      <c:pt idx="9345">
                        <c:v>1.3304399999999999E-12</c:v>
                      </c:pt>
                      <c:pt idx="9346">
                        <c:v>2.4011599999999999E-11</c:v>
                      </c:pt>
                      <c:pt idx="9347">
                        <c:v>2.4011599999999999E-11</c:v>
                      </c:pt>
                      <c:pt idx="9348">
                        <c:v>1.67772E-12</c:v>
                      </c:pt>
                      <c:pt idx="9349">
                        <c:v>1.67772E-12</c:v>
                      </c:pt>
                      <c:pt idx="9350">
                        <c:v>2.31266E-12</c:v>
                      </c:pt>
                      <c:pt idx="9351">
                        <c:v>2.31266E-12</c:v>
                      </c:pt>
                      <c:pt idx="9352">
                        <c:v>1.9856500000000001E-12</c:v>
                      </c:pt>
                      <c:pt idx="9353">
                        <c:v>1.9856500000000001E-12</c:v>
                      </c:pt>
                      <c:pt idx="9354">
                        <c:v>1.51826E-12</c:v>
                      </c:pt>
                      <c:pt idx="9355">
                        <c:v>1.51826E-12</c:v>
                      </c:pt>
                      <c:pt idx="9356">
                        <c:v>1.8924600000000002E-12</c:v>
                      </c:pt>
                      <c:pt idx="9357">
                        <c:v>1.8924600000000002E-12</c:v>
                      </c:pt>
                      <c:pt idx="9358">
                        <c:v>1.5431499999999999E-12</c:v>
                      </c:pt>
                      <c:pt idx="9359">
                        <c:v>1.5431499999999999E-12</c:v>
                      </c:pt>
                      <c:pt idx="9360">
                        <c:v>1.71325E-12</c:v>
                      </c:pt>
                      <c:pt idx="9361">
                        <c:v>1.71325E-12</c:v>
                      </c:pt>
                      <c:pt idx="9362">
                        <c:v>2.0723800000000001E-12</c:v>
                      </c:pt>
                      <c:pt idx="9363">
                        <c:v>2.0723800000000001E-12</c:v>
                      </c:pt>
                      <c:pt idx="9364">
                        <c:v>1.56504E-12</c:v>
                      </c:pt>
                      <c:pt idx="9365">
                        <c:v>1.56504E-12</c:v>
                      </c:pt>
                      <c:pt idx="9366">
                        <c:v>1.3471799999999999E-12</c:v>
                      </c:pt>
                      <c:pt idx="9367">
                        <c:v>1.3471799999999999E-12</c:v>
                      </c:pt>
                      <c:pt idx="9368">
                        <c:v>1.8730300000000001E-12</c:v>
                      </c:pt>
                      <c:pt idx="9369">
                        <c:v>1.8730300000000001E-12</c:v>
                      </c:pt>
                      <c:pt idx="9370">
                        <c:v>1.7046E-12</c:v>
                      </c:pt>
                      <c:pt idx="9371">
                        <c:v>1.7046E-12</c:v>
                      </c:pt>
                      <c:pt idx="9372">
                        <c:v>1.5260600000000001E-12</c:v>
                      </c:pt>
                      <c:pt idx="9373">
                        <c:v>1.5260600000000001E-12</c:v>
                      </c:pt>
                      <c:pt idx="9374">
                        <c:v>1.5641E-12</c:v>
                      </c:pt>
                      <c:pt idx="9375">
                        <c:v>1.5641E-12</c:v>
                      </c:pt>
                      <c:pt idx="9376">
                        <c:v>1.4838E-12</c:v>
                      </c:pt>
                      <c:pt idx="9377">
                        <c:v>1.4838E-12</c:v>
                      </c:pt>
                      <c:pt idx="9378">
                        <c:v>1.8215299999999998E-12</c:v>
                      </c:pt>
                      <c:pt idx="9379">
                        <c:v>1.8215299999999998E-12</c:v>
                      </c:pt>
                      <c:pt idx="9380">
                        <c:v>8.0247500000000005E-12</c:v>
                      </c:pt>
                      <c:pt idx="9381">
                        <c:v>8.0247500000000005E-12</c:v>
                      </c:pt>
                      <c:pt idx="9382">
                        <c:v>2.0274800000000002E-12</c:v>
                      </c:pt>
                      <c:pt idx="9383">
                        <c:v>2.0274800000000002E-12</c:v>
                      </c:pt>
                      <c:pt idx="9384">
                        <c:v>2.4883900000000001E-12</c:v>
                      </c:pt>
                      <c:pt idx="9385">
                        <c:v>2.4883900000000001E-12</c:v>
                      </c:pt>
                      <c:pt idx="9386">
                        <c:v>1.62404E-12</c:v>
                      </c:pt>
                      <c:pt idx="9387">
                        <c:v>1.62404E-12</c:v>
                      </c:pt>
                      <c:pt idx="9388">
                        <c:v>2.7937799999999998E-12</c:v>
                      </c:pt>
                      <c:pt idx="9389">
                        <c:v>2.7937799999999998E-12</c:v>
                      </c:pt>
                      <c:pt idx="9390">
                        <c:v>1.6007599999999999E-12</c:v>
                      </c:pt>
                      <c:pt idx="9391">
                        <c:v>1.6007599999999999E-12</c:v>
                      </c:pt>
                      <c:pt idx="9392">
                        <c:v>1.4712599999999999E-12</c:v>
                      </c:pt>
                      <c:pt idx="9393">
                        <c:v>1.4712599999999999E-12</c:v>
                      </c:pt>
                      <c:pt idx="9394">
                        <c:v>2.5006799999999998E-12</c:v>
                      </c:pt>
                      <c:pt idx="9395">
                        <c:v>2.5006799999999998E-12</c:v>
                      </c:pt>
                      <c:pt idx="9396">
                        <c:v>1.70969E-12</c:v>
                      </c:pt>
                      <c:pt idx="9397">
                        <c:v>1.70969E-12</c:v>
                      </c:pt>
                      <c:pt idx="9398">
                        <c:v>2.6799299999999999E-12</c:v>
                      </c:pt>
                      <c:pt idx="9399">
                        <c:v>2.6799299999999999E-12</c:v>
                      </c:pt>
                      <c:pt idx="9400">
                        <c:v>1.65297E-12</c:v>
                      </c:pt>
                      <c:pt idx="9401">
                        <c:v>1.65297E-12</c:v>
                      </c:pt>
                      <c:pt idx="9402">
                        <c:v>1.4265099999999999E-12</c:v>
                      </c:pt>
                      <c:pt idx="9403">
                        <c:v>1.4265099999999999E-12</c:v>
                      </c:pt>
                      <c:pt idx="9404">
                        <c:v>2.0988200000000001E-12</c:v>
                      </c:pt>
                      <c:pt idx="9405">
                        <c:v>2.0988200000000001E-12</c:v>
                      </c:pt>
                      <c:pt idx="9406">
                        <c:v>1.36533E-12</c:v>
                      </c:pt>
                      <c:pt idx="9407">
                        <c:v>1.36533E-12</c:v>
                      </c:pt>
                      <c:pt idx="9408">
                        <c:v>1.4070999999999999E-12</c:v>
                      </c:pt>
                      <c:pt idx="9409">
                        <c:v>1.4070999999999999E-12</c:v>
                      </c:pt>
                      <c:pt idx="9410">
                        <c:v>1.4805E-12</c:v>
                      </c:pt>
                      <c:pt idx="9411">
                        <c:v>1.4805E-12</c:v>
                      </c:pt>
                      <c:pt idx="9412">
                        <c:v>1.4507700000000001E-12</c:v>
                      </c:pt>
                      <c:pt idx="9413">
                        <c:v>1.4507700000000001E-12</c:v>
                      </c:pt>
                      <c:pt idx="9414">
                        <c:v>6.6651499999999997E-12</c:v>
                      </c:pt>
                      <c:pt idx="9415">
                        <c:v>6.6651499999999997E-12</c:v>
                      </c:pt>
                      <c:pt idx="9416">
                        <c:v>2.0413000000000002E-12</c:v>
                      </c:pt>
                      <c:pt idx="9417">
                        <c:v>2.0413000000000002E-12</c:v>
                      </c:pt>
                      <c:pt idx="9418">
                        <c:v>1.9815299999999999E-12</c:v>
                      </c:pt>
                      <c:pt idx="9419">
                        <c:v>1.9815299999999999E-12</c:v>
                      </c:pt>
                      <c:pt idx="9420">
                        <c:v>1.56292E-12</c:v>
                      </c:pt>
                      <c:pt idx="9421">
                        <c:v>1.56292E-12</c:v>
                      </c:pt>
                      <c:pt idx="9422">
                        <c:v>2.1482499999999999E-12</c:v>
                      </c:pt>
                      <c:pt idx="9423">
                        <c:v>2.1482499999999999E-12</c:v>
                      </c:pt>
                      <c:pt idx="9424">
                        <c:v>2.1977300000000002E-12</c:v>
                      </c:pt>
                      <c:pt idx="9425">
                        <c:v>2.1977300000000002E-12</c:v>
                      </c:pt>
                      <c:pt idx="9426">
                        <c:v>1.73085E-12</c:v>
                      </c:pt>
                      <c:pt idx="9427">
                        <c:v>1.73085E-12</c:v>
                      </c:pt>
                      <c:pt idx="9428">
                        <c:v>1.44584E-12</c:v>
                      </c:pt>
                      <c:pt idx="9429">
                        <c:v>1.44584E-12</c:v>
                      </c:pt>
                      <c:pt idx="9430">
                        <c:v>1.60957E-12</c:v>
                      </c:pt>
                      <c:pt idx="9431">
                        <c:v>1.60957E-12</c:v>
                      </c:pt>
                      <c:pt idx="9432">
                        <c:v>1.62096E-12</c:v>
                      </c:pt>
                      <c:pt idx="9433">
                        <c:v>1.62096E-12</c:v>
                      </c:pt>
                      <c:pt idx="9434">
                        <c:v>2.1108999999999998E-12</c:v>
                      </c:pt>
                      <c:pt idx="9435">
                        <c:v>2.1108999999999998E-12</c:v>
                      </c:pt>
                      <c:pt idx="9436">
                        <c:v>1.39948E-12</c:v>
                      </c:pt>
                      <c:pt idx="9437">
                        <c:v>1.39948E-12</c:v>
                      </c:pt>
                      <c:pt idx="9438">
                        <c:v>2.45432E-12</c:v>
                      </c:pt>
                      <c:pt idx="9439">
                        <c:v>2.45432E-12</c:v>
                      </c:pt>
                      <c:pt idx="9440">
                        <c:v>1.6830799999999999E-12</c:v>
                      </c:pt>
                      <c:pt idx="9441">
                        <c:v>1.6830799999999999E-12</c:v>
                      </c:pt>
                      <c:pt idx="9442">
                        <c:v>1.42436E-12</c:v>
                      </c:pt>
                      <c:pt idx="9443">
                        <c:v>1.42436E-12</c:v>
                      </c:pt>
                      <c:pt idx="9444">
                        <c:v>1.8598799999999999E-12</c:v>
                      </c:pt>
                      <c:pt idx="9445">
                        <c:v>1.8598799999999999E-12</c:v>
                      </c:pt>
                      <c:pt idx="9446">
                        <c:v>1.54579E-11</c:v>
                      </c:pt>
                      <c:pt idx="9447">
                        <c:v>1.54579E-11</c:v>
                      </c:pt>
                      <c:pt idx="9448">
                        <c:v>1.9398500000000001E-12</c:v>
                      </c:pt>
                      <c:pt idx="9449">
                        <c:v>1.9398500000000001E-12</c:v>
                      </c:pt>
                      <c:pt idx="9450">
                        <c:v>1.93075E-12</c:v>
                      </c:pt>
                      <c:pt idx="9451">
                        <c:v>1.93075E-12</c:v>
                      </c:pt>
                      <c:pt idx="9452">
                        <c:v>1.6727499999999999E-12</c:v>
                      </c:pt>
                      <c:pt idx="9453">
                        <c:v>1.6727499999999999E-12</c:v>
                      </c:pt>
                      <c:pt idx="9454">
                        <c:v>1.6797900000000001E-12</c:v>
                      </c:pt>
                      <c:pt idx="9455">
                        <c:v>1.6797900000000001E-12</c:v>
                      </c:pt>
                      <c:pt idx="9456">
                        <c:v>1.70277E-12</c:v>
                      </c:pt>
                      <c:pt idx="9457">
                        <c:v>1.70277E-12</c:v>
                      </c:pt>
                      <c:pt idx="9458">
                        <c:v>1.70487E-12</c:v>
                      </c:pt>
                      <c:pt idx="9459">
                        <c:v>1.70487E-12</c:v>
                      </c:pt>
                      <c:pt idx="9460">
                        <c:v>1.80133E-12</c:v>
                      </c:pt>
                      <c:pt idx="9461">
                        <c:v>1.80133E-12</c:v>
                      </c:pt>
                      <c:pt idx="9462">
                        <c:v>1.43096E-12</c:v>
                      </c:pt>
                      <c:pt idx="9463">
                        <c:v>1.43096E-12</c:v>
                      </c:pt>
                      <c:pt idx="9464">
                        <c:v>2.1374499999999999E-12</c:v>
                      </c:pt>
                      <c:pt idx="9465">
                        <c:v>2.1374499999999999E-12</c:v>
                      </c:pt>
                      <c:pt idx="9466">
                        <c:v>2.02832E-12</c:v>
                      </c:pt>
                      <c:pt idx="9467">
                        <c:v>2.02832E-12</c:v>
                      </c:pt>
                      <c:pt idx="9468">
                        <c:v>1.0135400000000001E-11</c:v>
                      </c:pt>
                      <c:pt idx="9469">
                        <c:v>1.0135400000000001E-11</c:v>
                      </c:pt>
                      <c:pt idx="9470">
                        <c:v>1.55547E-12</c:v>
                      </c:pt>
                      <c:pt idx="9471">
                        <c:v>1.55547E-12</c:v>
                      </c:pt>
                      <c:pt idx="9472">
                        <c:v>1.62961E-12</c:v>
                      </c:pt>
                      <c:pt idx="9473">
                        <c:v>1.62961E-12</c:v>
                      </c:pt>
                      <c:pt idx="9474">
                        <c:v>1.46287E-12</c:v>
                      </c:pt>
                      <c:pt idx="9475">
                        <c:v>1.46287E-12</c:v>
                      </c:pt>
                      <c:pt idx="9476">
                        <c:v>2.0660600000000002E-12</c:v>
                      </c:pt>
                      <c:pt idx="9477">
                        <c:v>2.0660600000000002E-12</c:v>
                      </c:pt>
                      <c:pt idx="9478">
                        <c:v>1.8232499999999999E-12</c:v>
                      </c:pt>
                      <c:pt idx="9479">
                        <c:v>1.8232499999999999E-12</c:v>
                      </c:pt>
                      <c:pt idx="9480">
                        <c:v>1.9749100000000001E-12</c:v>
                      </c:pt>
                      <c:pt idx="9481">
                        <c:v>1.9749100000000001E-12</c:v>
                      </c:pt>
                      <c:pt idx="9482">
                        <c:v>1.8847399999999999E-12</c:v>
                      </c:pt>
                      <c:pt idx="9483">
                        <c:v>1.8847399999999999E-12</c:v>
                      </c:pt>
                      <c:pt idx="9484">
                        <c:v>1.3334499999999999E-12</c:v>
                      </c:pt>
                      <c:pt idx="9485">
                        <c:v>1.3334499999999999E-12</c:v>
                      </c:pt>
                      <c:pt idx="9486">
                        <c:v>2.1668599999999999E-12</c:v>
                      </c:pt>
                      <c:pt idx="9487">
                        <c:v>2.1668599999999999E-12</c:v>
                      </c:pt>
                      <c:pt idx="9488">
                        <c:v>2.4597300000000001E-12</c:v>
                      </c:pt>
                      <c:pt idx="9489">
                        <c:v>2.4597300000000001E-12</c:v>
                      </c:pt>
                      <c:pt idx="9490">
                        <c:v>1.8464600000000002E-12</c:v>
                      </c:pt>
                      <c:pt idx="9491">
                        <c:v>1.8464600000000002E-12</c:v>
                      </c:pt>
                      <c:pt idx="9492">
                        <c:v>2.02268E-12</c:v>
                      </c:pt>
                      <c:pt idx="9493">
                        <c:v>2.02268E-12</c:v>
                      </c:pt>
                      <c:pt idx="9494">
                        <c:v>2.0587099999999998E-12</c:v>
                      </c:pt>
                      <c:pt idx="9495">
                        <c:v>2.0587099999999998E-12</c:v>
                      </c:pt>
                      <c:pt idx="9496">
                        <c:v>4.23353E-12</c:v>
                      </c:pt>
                      <c:pt idx="9497">
                        <c:v>4.23353E-12</c:v>
                      </c:pt>
                      <c:pt idx="9498">
                        <c:v>2.8835199999999998E-12</c:v>
                      </c:pt>
                      <c:pt idx="9499">
                        <c:v>2.8835199999999998E-12</c:v>
                      </c:pt>
                      <c:pt idx="9500">
                        <c:v>2.1179799999999998E-12</c:v>
                      </c:pt>
                      <c:pt idx="9501">
                        <c:v>2.1179799999999998E-12</c:v>
                      </c:pt>
                      <c:pt idx="9502">
                        <c:v>1.6843E-12</c:v>
                      </c:pt>
                      <c:pt idx="9503">
                        <c:v>1.6843E-12</c:v>
                      </c:pt>
                      <c:pt idx="9504">
                        <c:v>2.00024E-12</c:v>
                      </c:pt>
                      <c:pt idx="9505">
                        <c:v>2.00024E-12</c:v>
                      </c:pt>
                      <c:pt idx="9506">
                        <c:v>1.41603E-12</c:v>
                      </c:pt>
                      <c:pt idx="9507">
                        <c:v>1.41603E-12</c:v>
                      </c:pt>
                      <c:pt idx="9508">
                        <c:v>2.14689E-12</c:v>
                      </c:pt>
                      <c:pt idx="9509">
                        <c:v>2.14689E-12</c:v>
                      </c:pt>
                      <c:pt idx="9510">
                        <c:v>1.6615800000000001E-12</c:v>
                      </c:pt>
                      <c:pt idx="9511">
                        <c:v>1.6615800000000001E-12</c:v>
                      </c:pt>
                      <c:pt idx="9512">
                        <c:v>1.36357E-12</c:v>
                      </c:pt>
                      <c:pt idx="9513">
                        <c:v>1.36357E-12</c:v>
                      </c:pt>
                      <c:pt idx="9514">
                        <c:v>1.97131E-12</c:v>
                      </c:pt>
                      <c:pt idx="9515">
                        <c:v>1.97131E-12</c:v>
                      </c:pt>
                      <c:pt idx="9516">
                        <c:v>1.8275E-12</c:v>
                      </c:pt>
                      <c:pt idx="9517">
                        <c:v>1.8275E-12</c:v>
                      </c:pt>
                      <c:pt idx="9518">
                        <c:v>1.9343299999999999E-12</c:v>
                      </c:pt>
                      <c:pt idx="9519">
                        <c:v>1.9343299999999999E-12</c:v>
                      </c:pt>
                      <c:pt idx="9520">
                        <c:v>2.0042999999999999E-12</c:v>
                      </c:pt>
                      <c:pt idx="9521">
                        <c:v>2.0042999999999999E-12</c:v>
                      </c:pt>
                      <c:pt idx="9522">
                        <c:v>1.69931E-12</c:v>
                      </c:pt>
                      <c:pt idx="9523">
                        <c:v>1.69931E-12</c:v>
                      </c:pt>
                      <c:pt idx="9524">
                        <c:v>1.3459299999999999E-12</c:v>
                      </c:pt>
                      <c:pt idx="9525">
                        <c:v>1.3459299999999999E-12</c:v>
                      </c:pt>
                      <c:pt idx="9526">
                        <c:v>2.0655700000000001E-12</c:v>
                      </c:pt>
                      <c:pt idx="9527">
                        <c:v>2.0655700000000001E-12</c:v>
                      </c:pt>
                      <c:pt idx="9528">
                        <c:v>1.3550299999999999E-12</c:v>
                      </c:pt>
                      <c:pt idx="9529">
                        <c:v>1.3550299999999999E-12</c:v>
                      </c:pt>
                      <c:pt idx="9530">
                        <c:v>2.6970699999999999E-12</c:v>
                      </c:pt>
                      <c:pt idx="9531">
                        <c:v>2.6970699999999999E-12</c:v>
                      </c:pt>
                      <c:pt idx="9532">
                        <c:v>1.31834E-12</c:v>
                      </c:pt>
                      <c:pt idx="9533">
                        <c:v>1.31834E-12</c:v>
                      </c:pt>
                      <c:pt idx="9534">
                        <c:v>1.7987599999999999E-12</c:v>
                      </c:pt>
                      <c:pt idx="9535">
                        <c:v>1.7987599999999999E-12</c:v>
                      </c:pt>
                      <c:pt idx="9536">
                        <c:v>1.3602599999999999E-12</c:v>
                      </c:pt>
                      <c:pt idx="9537">
                        <c:v>1.3602599999999999E-12</c:v>
                      </c:pt>
                      <c:pt idx="9538">
                        <c:v>2.5158900000000001E-12</c:v>
                      </c:pt>
                      <c:pt idx="9539">
                        <c:v>2.5158900000000001E-12</c:v>
                      </c:pt>
                      <c:pt idx="9540">
                        <c:v>1.3458100000000001E-12</c:v>
                      </c:pt>
                      <c:pt idx="9541">
                        <c:v>1.3458100000000001E-12</c:v>
                      </c:pt>
                      <c:pt idx="9542">
                        <c:v>1.26049E-12</c:v>
                      </c:pt>
                      <c:pt idx="9543">
                        <c:v>1.26049E-12</c:v>
                      </c:pt>
                      <c:pt idx="9544">
                        <c:v>2.0715900000000001E-12</c:v>
                      </c:pt>
                      <c:pt idx="9545">
                        <c:v>2.0715900000000001E-12</c:v>
                      </c:pt>
                      <c:pt idx="9546">
                        <c:v>1.33099E-12</c:v>
                      </c:pt>
                      <c:pt idx="9547">
                        <c:v>1.33099E-12</c:v>
                      </c:pt>
                      <c:pt idx="9548">
                        <c:v>1.7227800000000001E-12</c:v>
                      </c:pt>
                      <c:pt idx="9549">
                        <c:v>1.7227800000000001E-12</c:v>
                      </c:pt>
                      <c:pt idx="9550">
                        <c:v>1.61036E-12</c:v>
                      </c:pt>
                      <c:pt idx="9551">
                        <c:v>1.61036E-12</c:v>
                      </c:pt>
                      <c:pt idx="9552">
                        <c:v>1.7092400000000001E-12</c:v>
                      </c:pt>
                      <c:pt idx="9553">
                        <c:v>1.7092400000000001E-12</c:v>
                      </c:pt>
                      <c:pt idx="9554">
                        <c:v>1.64976E-12</c:v>
                      </c:pt>
                      <c:pt idx="9555">
                        <c:v>1.64976E-12</c:v>
                      </c:pt>
                      <c:pt idx="9556">
                        <c:v>1.9194799999999998E-12</c:v>
                      </c:pt>
                      <c:pt idx="9557">
                        <c:v>1.9194799999999998E-12</c:v>
                      </c:pt>
                      <c:pt idx="9558">
                        <c:v>1.32448E-12</c:v>
                      </c:pt>
                      <c:pt idx="9559">
                        <c:v>1.32448E-12</c:v>
                      </c:pt>
                      <c:pt idx="9560">
                        <c:v>1.8589499999999999E-12</c:v>
                      </c:pt>
                      <c:pt idx="9561">
                        <c:v>1.8589499999999999E-12</c:v>
                      </c:pt>
                      <c:pt idx="9562">
                        <c:v>1.40283E-12</c:v>
                      </c:pt>
                      <c:pt idx="9563">
                        <c:v>1.40283E-12</c:v>
                      </c:pt>
                      <c:pt idx="9564">
                        <c:v>1.2887499999999999E-12</c:v>
                      </c:pt>
                      <c:pt idx="9565">
                        <c:v>1.2887499999999999E-12</c:v>
                      </c:pt>
                      <c:pt idx="9566">
                        <c:v>1.68298E-12</c:v>
                      </c:pt>
                      <c:pt idx="9567">
                        <c:v>1.68298E-12</c:v>
                      </c:pt>
                      <c:pt idx="9568">
                        <c:v>1.7868200000000001E-12</c:v>
                      </c:pt>
                      <c:pt idx="9569">
                        <c:v>1.7868200000000001E-12</c:v>
                      </c:pt>
                      <c:pt idx="9570">
                        <c:v>1.4252099999999999E-12</c:v>
                      </c:pt>
                      <c:pt idx="9571">
                        <c:v>1.4252099999999999E-12</c:v>
                      </c:pt>
                      <c:pt idx="9572">
                        <c:v>1.5806100000000001E-12</c:v>
                      </c:pt>
                      <c:pt idx="9573">
                        <c:v>1.5806100000000001E-12</c:v>
                      </c:pt>
                      <c:pt idx="9574">
                        <c:v>1.6669899999999999E-12</c:v>
                      </c:pt>
                      <c:pt idx="9575">
                        <c:v>1.6669899999999999E-12</c:v>
                      </c:pt>
                      <c:pt idx="9576">
                        <c:v>1.8051899999999999E-12</c:v>
                      </c:pt>
                      <c:pt idx="9577">
                        <c:v>1.8051899999999999E-12</c:v>
                      </c:pt>
                      <c:pt idx="9578">
                        <c:v>1.2969899999999999E-12</c:v>
                      </c:pt>
                      <c:pt idx="9579">
                        <c:v>1.2969899999999999E-12</c:v>
                      </c:pt>
                      <c:pt idx="9580">
                        <c:v>1.9342E-12</c:v>
                      </c:pt>
                      <c:pt idx="9581">
                        <c:v>1.9342E-12</c:v>
                      </c:pt>
                      <c:pt idx="9582">
                        <c:v>1.2659699999999999E-12</c:v>
                      </c:pt>
                      <c:pt idx="9583">
                        <c:v>1.2659699999999999E-12</c:v>
                      </c:pt>
                      <c:pt idx="9584">
                        <c:v>1.2492799999999999E-12</c:v>
                      </c:pt>
                      <c:pt idx="9585">
                        <c:v>1.2492799999999999E-12</c:v>
                      </c:pt>
                      <c:pt idx="9586">
                        <c:v>1.96577E-12</c:v>
                      </c:pt>
                      <c:pt idx="9587">
                        <c:v>1.96577E-12</c:v>
                      </c:pt>
                      <c:pt idx="9588">
                        <c:v>1.3734099999999999E-12</c:v>
                      </c:pt>
                      <c:pt idx="9589">
                        <c:v>1.3734099999999999E-12</c:v>
                      </c:pt>
                      <c:pt idx="9590">
                        <c:v>1.5533200000000001E-12</c:v>
                      </c:pt>
                      <c:pt idx="9591">
                        <c:v>1.5533200000000001E-12</c:v>
                      </c:pt>
                      <c:pt idx="9592">
                        <c:v>1.3191500000000001E-12</c:v>
                      </c:pt>
                      <c:pt idx="9593">
                        <c:v>1.3191500000000001E-12</c:v>
                      </c:pt>
                      <c:pt idx="9594">
                        <c:v>1.4067200000000001E-12</c:v>
                      </c:pt>
                      <c:pt idx="9595">
                        <c:v>1.4067200000000001E-12</c:v>
                      </c:pt>
                      <c:pt idx="9596">
                        <c:v>1.61966E-12</c:v>
                      </c:pt>
                      <c:pt idx="9597">
                        <c:v>1.61966E-12</c:v>
                      </c:pt>
                      <c:pt idx="9598">
                        <c:v>1.39871E-12</c:v>
                      </c:pt>
                      <c:pt idx="9599">
                        <c:v>1.39871E-12</c:v>
                      </c:pt>
                      <c:pt idx="9600">
                        <c:v>1.6035600000000001E-12</c:v>
                      </c:pt>
                      <c:pt idx="9601">
                        <c:v>1.6035600000000001E-12</c:v>
                      </c:pt>
                      <c:pt idx="9602">
                        <c:v>7.5307700000000006E-12</c:v>
                      </c:pt>
                      <c:pt idx="9603">
                        <c:v>7.5307700000000006E-12</c:v>
                      </c:pt>
                      <c:pt idx="9604">
                        <c:v>1.6266100000000001E-12</c:v>
                      </c:pt>
                      <c:pt idx="9605">
                        <c:v>1.6266100000000001E-12</c:v>
                      </c:pt>
                      <c:pt idx="9606">
                        <c:v>1.6879500000000001E-12</c:v>
                      </c:pt>
                      <c:pt idx="9607">
                        <c:v>1.6879500000000001E-12</c:v>
                      </c:pt>
                      <c:pt idx="9608">
                        <c:v>1.9896999999999999E-12</c:v>
                      </c:pt>
                      <c:pt idx="9609">
                        <c:v>1.9896999999999999E-12</c:v>
                      </c:pt>
                      <c:pt idx="9610">
                        <c:v>1.33493E-12</c:v>
                      </c:pt>
                      <c:pt idx="9611">
                        <c:v>1.33493E-12</c:v>
                      </c:pt>
                      <c:pt idx="9612">
                        <c:v>2.7733999999999999E-12</c:v>
                      </c:pt>
                      <c:pt idx="9613">
                        <c:v>2.7733999999999999E-12</c:v>
                      </c:pt>
                      <c:pt idx="9614">
                        <c:v>2.2230799999999999E-12</c:v>
                      </c:pt>
                      <c:pt idx="9615">
                        <c:v>2.2230799999999999E-12</c:v>
                      </c:pt>
                      <c:pt idx="9616">
                        <c:v>7.8144199999999996E-11</c:v>
                      </c:pt>
                      <c:pt idx="9617">
                        <c:v>7.8144199999999996E-11</c:v>
                      </c:pt>
                      <c:pt idx="9618">
                        <c:v>2.0672599999999998E-12</c:v>
                      </c:pt>
                      <c:pt idx="9619">
                        <c:v>2.0672599999999998E-12</c:v>
                      </c:pt>
                      <c:pt idx="9620">
                        <c:v>1.9929799999999999E-12</c:v>
                      </c:pt>
                      <c:pt idx="9621">
                        <c:v>1.9929799999999999E-12</c:v>
                      </c:pt>
                      <c:pt idx="9622">
                        <c:v>1.6481900000000001E-12</c:v>
                      </c:pt>
                      <c:pt idx="9623">
                        <c:v>1.6481900000000001E-12</c:v>
                      </c:pt>
                      <c:pt idx="9624">
                        <c:v>1.3411400000000001E-12</c:v>
                      </c:pt>
                      <c:pt idx="9625">
                        <c:v>1.3411400000000001E-12</c:v>
                      </c:pt>
                      <c:pt idx="9626">
                        <c:v>1.318E-12</c:v>
                      </c:pt>
                      <c:pt idx="9627">
                        <c:v>1.318E-12</c:v>
                      </c:pt>
                      <c:pt idx="9628">
                        <c:v>1.4719099999999999E-12</c:v>
                      </c:pt>
                      <c:pt idx="9629">
                        <c:v>1.4719099999999999E-12</c:v>
                      </c:pt>
                      <c:pt idx="9630">
                        <c:v>1.2690100000000001E-12</c:v>
                      </c:pt>
                      <c:pt idx="9631">
                        <c:v>1.2690100000000001E-12</c:v>
                      </c:pt>
                      <c:pt idx="9632">
                        <c:v>1.28882E-12</c:v>
                      </c:pt>
                      <c:pt idx="9633">
                        <c:v>1.28882E-12</c:v>
                      </c:pt>
                      <c:pt idx="9634">
                        <c:v>1.71185E-12</c:v>
                      </c:pt>
                      <c:pt idx="9635">
                        <c:v>1.71185E-12</c:v>
                      </c:pt>
                      <c:pt idx="9636">
                        <c:v>2.5786800000000001E-12</c:v>
                      </c:pt>
                      <c:pt idx="9637">
                        <c:v>2.5786800000000001E-12</c:v>
                      </c:pt>
                      <c:pt idx="9638">
                        <c:v>1.3146199999999999E-12</c:v>
                      </c:pt>
                      <c:pt idx="9639">
                        <c:v>1.3146199999999999E-12</c:v>
                      </c:pt>
                      <c:pt idx="9640">
                        <c:v>1.28554E-12</c:v>
                      </c:pt>
                      <c:pt idx="9641">
                        <c:v>1.28554E-12</c:v>
                      </c:pt>
                      <c:pt idx="9642">
                        <c:v>3.7410700000000003E-12</c:v>
                      </c:pt>
                      <c:pt idx="9643">
                        <c:v>3.7410700000000003E-12</c:v>
                      </c:pt>
                      <c:pt idx="9644">
                        <c:v>1.58601E-12</c:v>
                      </c:pt>
                      <c:pt idx="9645">
                        <c:v>1.58601E-12</c:v>
                      </c:pt>
                      <c:pt idx="9646">
                        <c:v>5.3115400000000002E-12</c:v>
                      </c:pt>
                      <c:pt idx="9647">
                        <c:v>5.3115400000000002E-12</c:v>
                      </c:pt>
                      <c:pt idx="9648">
                        <c:v>1.9172800000000001E-12</c:v>
                      </c:pt>
                      <c:pt idx="9649">
                        <c:v>1.9172800000000001E-12</c:v>
                      </c:pt>
                      <c:pt idx="9650">
                        <c:v>1.38833E-12</c:v>
                      </c:pt>
                      <c:pt idx="9651">
                        <c:v>1.38833E-12</c:v>
                      </c:pt>
                      <c:pt idx="9652">
                        <c:v>1.54329E-12</c:v>
                      </c:pt>
                      <c:pt idx="9653">
                        <c:v>1.54329E-12</c:v>
                      </c:pt>
                      <c:pt idx="9654">
                        <c:v>1.5946899999999999E-12</c:v>
                      </c:pt>
                      <c:pt idx="9655">
                        <c:v>1.5946899999999999E-12</c:v>
                      </c:pt>
                      <c:pt idx="9656">
                        <c:v>1.3789500000000001E-12</c:v>
                      </c:pt>
                      <c:pt idx="9657">
                        <c:v>1.3789500000000001E-12</c:v>
                      </c:pt>
                      <c:pt idx="9658">
                        <c:v>1.4552699999999999E-12</c:v>
                      </c:pt>
                      <c:pt idx="9659">
                        <c:v>1.4552699999999999E-12</c:v>
                      </c:pt>
                      <c:pt idx="9660">
                        <c:v>1.29354E-12</c:v>
                      </c:pt>
                      <c:pt idx="9661">
                        <c:v>1.29354E-12</c:v>
                      </c:pt>
                      <c:pt idx="9662">
                        <c:v>1.9593900000000002E-12</c:v>
                      </c:pt>
                      <c:pt idx="9663">
                        <c:v>1.9593900000000002E-12</c:v>
                      </c:pt>
                      <c:pt idx="9664">
                        <c:v>1.28843E-12</c:v>
                      </c:pt>
                      <c:pt idx="9665">
                        <c:v>1.28843E-12</c:v>
                      </c:pt>
                      <c:pt idx="9666">
                        <c:v>1.40228E-12</c:v>
                      </c:pt>
                      <c:pt idx="9667">
                        <c:v>1.40228E-12</c:v>
                      </c:pt>
                      <c:pt idx="9668">
                        <c:v>2.2114499999999998E-12</c:v>
                      </c:pt>
                      <c:pt idx="9669">
                        <c:v>2.2114499999999998E-12</c:v>
                      </c:pt>
                      <c:pt idx="9670">
                        <c:v>1.7335E-12</c:v>
                      </c:pt>
                      <c:pt idx="9671">
                        <c:v>1.7335E-12</c:v>
                      </c:pt>
                      <c:pt idx="9672">
                        <c:v>1.4207799999999999E-12</c:v>
                      </c:pt>
                      <c:pt idx="9673">
                        <c:v>1.4207799999999999E-12</c:v>
                      </c:pt>
                      <c:pt idx="9674">
                        <c:v>1.7735200000000001E-12</c:v>
                      </c:pt>
                      <c:pt idx="9675">
                        <c:v>1.7735200000000001E-12</c:v>
                      </c:pt>
                      <c:pt idx="9676">
                        <c:v>4.5429499999999997E-12</c:v>
                      </c:pt>
                      <c:pt idx="9677">
                        <c:v>4.5429499999999997E-12</c:v>
                      </c:pt>
                      <c:pt idx="9678">
                        <c:v>1.35854E-12</c:v>
                      </c:pt>
                      <c:pt idx="9679">
                        <c:v>1.35854E-12</c:v>
                      </c:pt>
                      <c:pt idx="9680">
                        <c:v>1.8963200000000001E-12</c:v>
                      </c:pt>
                      <c:pt idx="9681">
                        <c:v>1.8963200000000001E-12</c:v>
                      </c:pt>
                      <c:pt idx="9682">
                        <c:v>2.1471E-12</c:v>
                      </c:pt>
                      <c:pt idx="9683">
                        <c:v>2.1471E-12</c:v>
                      </c:pt>
                      <c:pt idx="9684">
                        <c:v>1.64157E-12</c:v>
                      </c:pt>
                      <c:pt idx="9685">
                        <c:v>1.64157E-12</c:v>
                      </c:pt>
                      <c:pt idx="9686">
                        <c:v>1.2865099999999999E-12</c:v>
                      </c:pt>
                      <c:pt idx="9687">
                        <c:v>1.2865099999999999E-12</c:v>
                      </c:pt>
                      <c:pt idx="9688">
                        <c:v>1.28754E-12</c:v>
                      </c:pt>
                      <c:pt idx="9689">
                        <c:v>1.28754E-12</c:v>
                      </c:pt>
                      <c:pt idx="9690">
                        <c:v>1.6147600000000001E-12</c:v>
                      </c:pt>
                      <c:pt idx="9691">
                        <c:v>1.6147600000000001E-12</c:v>
                      </c:pt>
                      <c:pt idx="9692">
                        <c:v>2.0961299999999999E-12</c:v>
                      </c:pt>
                      <c:pt idx="9693">
                        <c:v>2.0961299999999999E-12</c:v>
                      </c:pt>
                      <c:pt idx="9694">
                        <c:v>1.35652E-12</c:v>
                      </c:pt>
                      <c:pt idx="9695">
                        <c:v>1.35652E-12</c:v>
                      </c:pt>
                      <c:pt idx="9696">
                        <c:v>2.1687699999999999E-12</c:v>
                      </c:pt>
                      <c:pt idx="9697">
                        <c:v>2.1687699999999999E-12</c:v>
                      </c:pt>
                      <c:pt idx="9698">
                        <c:v>1.41574E-12</c:v>
                      </c:pt>
                      <c:pt idx="9699">
                        <c:v>1.41574E-12</c:v>
                      </c:pt>
                      <c:pt idx="9700">
                        <c:v>2.1061499999999999E-12</c:v>
                      </c:pt>
                      <c:pt idx="9701">
                        <c:v>2.1061499999999999E-12</c:v>
                      </c:pt>
                      <c:pt idx="9702">
                        <c:v>1.42804E-12</c:v>
                      </c:pt>
                      <c:pt idx="9703">
                        <c:v>1.42804E-12</c:v>
                      </c:pt>
                      <c:pt idx="9704">
                        <c:v>1.3086000000000001E-12</c:v>
                      </c:pt>
                      <c:pt idx="9705">
                        <c:v>1.3086000000000001E-12</c:v>
                      </c:pt>
                      <c:pt idx="9706">
                        <c:v>6.8109799999999997E-12</c:v>
                      </c:pt>
                      <c:pt idx="9707">
                        <c:v>6.8109799999999997E-12</c:v>
                      </c:pt>
                      <c:pt idx="9708">
                        <c:v>1.25556E-12</c:v>
                      </c:pt>
                      <c:pt idx="9709">
                        <c:v>1.25556E-12</c:v>
                      </c:pt>
                      <c:pt idx="9710">
                        <c:v>1.3097100000000001E-12</c:v>
                      </c:pt>
                      <c:pt idx="9711">
                        <c:v>1.3097100000000001E-12</c:v>
                      </c:pt>
                      <c:pt idx="9712">
                        <c:v>1.8438200000000001E-12</c:v>
                      </c:pt>
                      <c:pt idx="9713">
                        <c:v>1.8438200000000001E-12</c:v>
                      </c:pt>
                      <c:pt idx="9714">
                        <c:v>1.8816999999999999E-12</c:v>
                      </c:pt>
                      <c:pt idx="9715">
                        <c:v>1.8816999999999999E-12</c:v>
                      </c:pt>
                      <c:pt idx="9716">
                        <c:v>1.9531600000000001E-12</c:v>
                      </c:pt>
                      <c:pt idx="9717">
                        <c:v>1.9531600000000001E-12</c:v>
                      </c:pt>
                      <c:pt idx="9718">
                        <c:v>1.51227E-12</c:v>
                      </c:pt>
                      <c:pt idx="9719">
                        <c:v>1.51227E-12</c:v>
                      </c:pt>
                      <c:pt idx="9720">
                        <c:v>1.4644699999999999E-12</c:v>
                      </c:pt>
                      <c:pt idx="9721">
                        <c:v>1.4644699999999999E-12</c:v>
                      </c:pt>
                      <c:pt idx="9722">
                        <c:v>1.3470400000000001E-12</c:v>
                      </c:pt>
                      <c:pt idx="9723">
                        <c:v>1.3470400000000001E-12</c:v>
                      </c:pt>
                      <c:pt idx="9724">
                        <c:v>1.34796E-12</c:v>
                      </c:pt>
                      <c:pt idx="9725">
                        <c:v>1.34796E-12</c:v>
                      </c:pt>
                      <c:pt idx="9726">
                        <c:v>1.3404E-12</c:v>
                      </c:pt>
                      <c:pt idx="9727">
                        <c:v>1.3404E-12</c:v>
                      </c:pt>
                      <c:pt idx="9728">
                        <c:v>1.9006099999999999E-12</c:v>
                      </c:pt>
                      <c:pt idx="9729">
                        <c:v>1.9006099999999999E-12</c:v>
                      </c:pt>
                      <c:pt idx="9730">
                        <c:v>1.61843E-12</c:v>
                      </c:pt>
                      <c:pt idx="9731">
                        <c:v>1.61843E-12</c:v>
                      </c:pt>
                      <c:pt idx="9732">
                        <c:v>1.23711E-12</c:v>
                      </c:pt>
                      <c:pt idx="9733">
                        <c:v>1.23711E-12</c:v>
                      </c:pt>
                      <c:pt idx="9734">
                        <c:v>1.46962E-12</c:v>
                      </c:pt>
                      <c:pt idx="9735">
                        <c:v>1.46962E-12</c:v>
                      </c:pt>
                      <c:pt idx="9736">
                        <c:v>1.50478E-12</c:v>
                      </c:pt>
                      <c:pt idx="9737">
                        <c:v>1.50478E-12</c:v>
                      </c:pt>
                      <c:pt idx="9738">
                        <c:v>1.37301E-12</c:v>
                      </c:pt>
                      <c:pt idx="9739">
                        <c:v>1.37301E-12</c:v>
                      </c:pt>
                      <c:pt idx="9740">
                        <c:v>1.2826900000000001E-12</c:v>
                      </c:pt>
                      <c:pt idx="9741">
                        <c:v>1.2826900000000001E-12</c:v>
                      </c:pt>
                      <c:pt idx="9742">
                        <c:v>1.29247E-12</c:v>
                      </c:pt>
                      <c:pt idx="9743">
                        <c:v>1.29247E-12</c:v>
                      </c:pt>
                      <c:pt idx="9744">
                        <c:v>1.7700800000000001E-12</c:v>
                      </c:pt>
                      <c:pt idx="9745">
                        <c:v>1.7700800000000001E-12</c:v>
                      </c:pt>
                      <c:pt idx="9746">
                        <c:v>1.74037E-12</c:v>
                      </c:pt>
                      <c:pt idx="9747">
                        <c:v>1.74037E-12</c:v>
                      </c:pt>
                      <c:pt idx="9748">
                        <c:v>1.31008E-12</c:v>
                      </c:pt>
                      <c:pt idx="9749">
                        <c:v>1.31008E-12</c:v>
                      </c:pt>
                      <c:pt idx="9750">
                        <c:v>1.76506E-12</c:v>
                      </c:pt>
                      <c:pt idx="9751">
                        <c:v>1.76506E-12</c:v>
                      </c:pt>
                      <c:pt idx="9752">
                        <c:v>1.33363E-12</c:v>
                      </c:pt>
                      <c:pt idx="9753">
                        <c:v>1.33363E-12</c:v>
                      </c:pt>
                      <c:pt idx="9754">
                        <c:v>2.09395E-12</c:v>
                      </c:pt>
                      <c:pt idx="9755">
                        <c:v>2.09395E-12</c:v>
                      </c:pt>
                      <c:pt idx="9756">
                        <c:v>1.65769E-12</c:v>
                      </c:pt>
                      <c:pt idx="9757">
                        <c:v>1.65769E-12</c:v>
                      </c:pt>
                      <c:pt idx="9758">
                        <c:v>4.1538600000000002E-12</c:v>
                      </c:pt>
                      <c:pt idx="9759">
                        <c:v>4.1538600000000002E-12</c:v>
                      </c:pt>
                      <c:pt idx="9760">
                        <c:v>1.29467E-12</c:v>
                      </c:pt>
                      <c:pt idx="9761">
                        <c:v>1.29467E-12</c:v>
                      </c:pt>
                      <c:pt idx="9762">
                        <c:v>1.58748E-12</c:v>
                      </c:pt>
                      <c:pt idx="9763">
                        <c:v>1.58748E-12</c:v>
                      </c:pt>
                      <c:pt idx="9764">
                        <c:v>1.2935199999999999E-12</c:v>
                      </c:pt>
                      <c:pt idx="9765">
                        <c:v>1.2935199999999999E-12</c:v>
                      </c:pt>
                      <c:pt idx="9766">
                        <c:v>2.1895999999999999E-12</c:v>
                      </c:pt>
                      <c:pt idx="9767">
                        <c:v>2.1895999999999999E-12</c:v>
                      </c:pt>
                      <c:pt idx="9768">
                        <c:v>1.8798000000000001E-12</c:v>
                      </c:pt>
                      <c:pt idx="9769">
                        <c:v>1.8798000000000001E-12</c:v>
                      </c:pt>
                      <c:pt idx="9770">
                        <c:v>1.83365E-12</c:v>
                      </c:pt>
                      <c:pt idx="9771">
                        <c:v>1.83365E-12</c:v>
                      </c:pt>
                      <c:pt idx="9772">
                        <c:v>1.9521399999999998E-12</c:v>
                      </c:pt>
                      <c:pt idx="9773">
                        <c:v>1.9521399999999998E-12</c:v>
                      </c:pt>
                      <c:pt idx="9774">
                        <c:v>1.5175100000000001E-12</c:v>
                      </c:pt>
                      <c:pt idx="9775">
                        <c:v>1.5175100000000001E-12</c:v>
                      </c:pt>
                      <c:pt idx="9776">
                        <c:v>1.5960000000000001E-12</c:v>
                      </c:pt>
                      <c:pt idx="9777">
                        <c:v>1.5960000000000001E-12</c:v>
                      </c:pt>
                      <c:pt idx="9778">
                        <c:v>1.69718E-12</c:v>
                      </c:pt>
                      <c:pt idx="9779">
                        <c:v>1.69718E-12</c:v>
                      </c:pt>
                      <c:pt idx="9780">
                        <c:v>1.4529400000000001E-12</c:v>
                      </c:pt>
                      <c:pt idx="9781">
                        <c:v>1.4529400000000001E-12</c:v>
                      </c:pt>
                      <c:pt idx="9782">
                        <c:v>1.2127700000000001E-12</c:v>
                      </c:pt>
                      <c:pt idx="9783">
                        <c:v>1.2127700000000001E-12</c:v>
                      </c:pt>
                      <c:pt idx="9784">
                        <c:v>1.9700600000000002E-12</c:v>
                      </c:pt>
                      <c:pt idx="9785">
                        <c:v>1.9700600000000002E-12</c:v>
                      </c:pt>
                      <c:pt idx="9786">
                        <c:v>2.4136399999999998E-12</c:v>
                      </c:pt>
                      <c:pt idx="9787">
                        <c:v>2.4136399999999998E-12</c:v>
                      </c:pt>
                      <c:pt idx="9788">
                        <c:v>2.30941E-12</c:v>
                      </c:pt>
                      <c:pt idx="9789">
                        <c:v>2.30941E-12</c:v>
                      </c:pt>
                      <c:pt idx="9790">
                        <c:v>1.73093E-12</c:v>
                      </c:pt>
                      <c:pt idx="9791">
                        <c:v>1.73093E-12</c:v>
                      </c:pt>
                      <c:pt idx="9792">
                        <c:v>1.4530799999999999E-12</c:v>
                      </c:pt>
                      <c:pt idx="9793">
                        <c:v>1.4530799999999999E-12</c:v>
                      </c:pt>
                      <c:pt idx="9794">
                        <c:v>2.3747E-12</c:v>
                      </c:pt>
                      <c:pt idx="9795">
                        <c:v>2.3747E-12</c:v>
                      </c:pt>
                      <c:pt idx="9796">
                        <c:v>1.5949E-12</c:v>
                      </c:pt>
                      <c:pt idx="9797">
                        <c:v>1.5949E-12</c:v>
                      </c:pt>
                      <c:pt idx="9798">
                        <c:v>1.5246099999999999E-12</c:v>
                      </c:pt>
                      <c:pt idx="9799">
                        <c:v>1.5246099999999999E-12</c:v>
                      </c:pt>
                      <c:pt idx="9800">
                        <c:v>1.6900199999999999E-12</c:v>
                      </c:pt>
                      <c:pt idx="9801">
                        <c:v>1.6900199999999999E-12</c:v>
                      </c:pt>
                      <c:pt idx="9802">
                        <c:v>1.2413E-12</c:v>
                      </c:pt>
                      <c:pt idx="9803">
                        <c:v>1.2413E-12</c:v>
                      </c:pt>
                      <c:pt idx="9804">
                        <c:v>1.8805299999999999E-12</c:v>
                      </c:pt>
                      <c:pt idx="9805">
                        <c:v>1.8805299999999999E-12</c:v>
                      </c:pt>
                      <c:pt idx="9806">
                        <c:v>1.2497200000000001E-12</c:v>
                      </c:pt>
                      <c:pt idx="9807">
                        <c:v>1.2497200000000001E-12</c:v>
                      </c:pt>
                      <c:pt idx="9808">
                        <c:v>6.2277100000000003E-12</c:v>
                      </c:pt>
                      <c:pt idx="9809">
                        <c:v>6.2277100000000003E-12</c:v>
                      </c:pt>
                      <c:pt idx="9810">
                        <c:v>1.57269E-12</c:v>
                      </c:pt>
                      <c:pt idx="9811">
                        <c:v>1.57269E-12</c:v>
                      </c:pt>
                      <c:pt idx="9812">
                        <c:v>1.3782800000000001E-12</c:v>
                      </c:pt>
                      <c:pt idx="9813">
                        <c:v>1.3782800000000001E-12</c:v>
                      </c:pt>
                      <c:pt idx="9814">
                        <c:v>1.72127E-12</c:v>
                      </c:pt>
                      <c:pt idx="9815">
                        <c:v>1.72127E-12</c:v>
                      </c:pt>
                      <c:pt idx="9816">
                        <c:v>1.5728499999999999E-12</c:v>
                      </c:pt>
                      <c:pt idx="9817">
                        <c:v>1.5728499999999999E-12</c:v>
                      </c:pt>
                      <c:pt idx="9818">
                        <c:v>1.2995199999999999E-12</c:v>
                      </c:pt>
                      <c:pt idx="9819">
                        <c:v>1.2995199999999999E-12</c:v>
                      </c:pt>
                      <c:pt idx="9820">
                        <c:v>2.0998400000000001E-12</c:v>
                      </c:pt>
                      <c:pt idx="9821">
                        <c:v>2.0998400000000001E-12</c:v>
                      </c:pt>
                      <c:pt idx="9822">
                        <c:v>1.5705099999999999E-12</c:v>
                      </c:pt>
                      <c:pt idx="9823">
                        <c:v>1.5705099999999999E-12</c:v>
                      </c:pt>
                      <c:pt idx="9824">
                        <c:v>1.23253E-12</c:v>
                      </c:pt>
                      <c:pt idx="9825">
                        <c:v>1.23253E-12</c:v>
                      </c:pt>
                      <c:pt idx="9826">
                        <c:v>1.6101799999999999E-12</c:v>
                      </c:pt>
                      <c:pt idx="9827">
                        <c:v>1.6101799999999999E-12</c:v>
                      </c:pt>
                      <c:pt idx="9828">
                        <c:v>1.8839199999999999E-12</c:v>
                      </c:pt>
                      <c:pt idx="9829">
                        <c:v>1.8839199999999999E-12</c:v>
                      </c:pt>
                      <c:pt idx="9830">
                        <c:v>2.2902100000000002E-12</c:v>
                      </c:pt>
                      <c:pt idx="9831">
                        <c:v>2.2902100000000002E-12</c:v>
                      </c:pt>
                      <c:pt idx="9832">
                        <c:v>1.71322E-12</c:v>
                      </c:pt>
                      <c:pt idx="9833">
                        <c:v>1.71322E-12</c:v>
                      </c:pt>
                      <c:pt idx="9834">
                        <c:v>1.9680700000000001E-12</c:v>
                      </c:pt>
                      <c:pt idx="9835">
                        <c:v>1.9680700000000001E-12</c:v>
                      </c:pt>
                      <c:pt idx="9836">
                        <c:v>1.3161099999999999E-12</c:v>
                      </c:pt>
                      <c:pt idx="9837">
                        <c:v>1.3161099999999999E-12</c:v>
                      </c:pt>
                      <c:pt idx="9838">
                        <c:v>1.2669600000000001E-12</c:v>
                      </c:pt>
                      <c:pt idx="9839">
                        <c:v>1.2669600000000001E-12</c:v>
                      </c:pt>
                      <c:pt idx="9840">
                        <c:v>2.1441799999999999E-12</c:v>
                      </c:pt>
                      <c:pt idx="9841">
                        <c:v>2.1441799999999999E-12</c:v>
                      </c:pt>
                      <c:pt idx="9842">
                        <c:v>1.29247E-12</c:v>
                      </c:pt>
                      <c:pt idx="9843">
                        <c:v>1.29247E-12</c:v>
                      </c:pt>
                      <c:pt idx="9844">
                        <c:v>1.4137499999999999E-12</c:v>
                      </c:pt>
                      <c:pt idx="9845">
                        <c:v>1.4137499999999999E-12</c:v>
                      </c:pt>
                      <c:pt idx="9846">
                        <c:v>2.06177E-12</c:v>
                      </c:pt>
                      <c:pt idx="9847">
                        <c:v>2.06177E-12</c:v>
                      </c:pt>
                      <c:pt idx="9848">
                        <c:v>1.8710199999999998E-12</c:v>
                      </c:pt>
                      <c:pt idx="9849">
                        <c:v>1.8710199999999998E-12</c:v>
                      </c:pt>
                      <c:pt idx="9850">
                        <c:v>1.6224900000000001E-12</c:v>
                      </c:pt>
                      <c:pt idx="9851">
                        <c:v>1.6224900000000001E-12</c:v>
                      </c:pt>
                      <c:pt idx="9852">
                        <c:v>1.5156300000000001E-12</c:v>
                      </c:pt>
                      <c:pt idx="9853">
                        <c:v>1.5156300000000001E-12</c:v>
                      </c:pt>
                      <c:pt idx="9854">
                        <c:v>1.38804E-12</c:v>
                      </c:pt>
                      <c:pt idx="9855">
                        <c:v>1.38804E-12</c:v>
                      </c:pt>
                      <c:pt idx="9856">
                        <c:v>1.73163E-12</c:v>
                      </c:pt>
                      <c:pt idx="9857">
                        <c:v>1.73163E-12</c:v>
                      </c:pt>
                      <c:pt idx="9858">
                        <c:v>1.9738500000000001E-12</c:v>
                      </c:pt>
                      <c:pt idx="9859">
                        <c:v>1.9738500000000001E-12</c:v>
                      </c:pt>
                      <c:pt idx="9860">
                        <c:v>1.95472E-12</c:v>
                      </c:pt>
                      <c:pt idx="9861">
                        <c:v>1.95472E-12</c:v>
                      </c:pt>
                      <c:pt idx="9862">
                        <c:v>1.6071199999999999E-12</c:v>
                      </c:pt>
                      <c:pt idx="9863">
                        <c:v>1.6071199999999999E-12</c:v>
                      </c:pt>
                      <c:pt idx="9864">
                        <c:v>1.43166E-12</c:v>
                      </c:pt>
                      <c:pt idx="9865">
                        <c:v>1.43166E-12</c:v>
                      </c:pt>
                      <c:pt idx="9866">
                        <c:v>8.0756800000000002E-10</c:v>
                      </c:pt>
                      <c:pt idx="9867">
                        <c:v>8.0756800000000002E-10</c:v>
                      </c:pt>
                      <c:pt idx="9868">
                        <c:v>1.2381100000000001E-12</c:v>
                      </c:pt>
                      <c:pt idx="9869">
                        <c:v>1.2381100000000001E-12</c:v>
                      </c:pt>
                      <c:pt idx="9870">
                        <c:v>1.4262800000000001E-12</c:v>
                      </c:pt>
                      <c:pt idx="9871">
                        <c:v>1.4262800000000001E-12</c:v>
                      </c:pt>
                      <c:pt idx="9872">
                        <c:v>1.4649999999999999E-12</c:v>
                      </c:pt>
                      <c:pt idx="9873">
                        <c:v>1.4649999999999999E-12</c:v>
                      </c:pt>
                      <c:pt idx="9874">
                        <c:v>2.04713E-12</c:v>
                      </c:pt>
                      <c:pt idx="9875">
                        <c:v>2.04713E-12</c:v>
                      </c:pt>
                      <c:pt idx="9876">
                        <c:v>1.53515E-12</c:v>
                      </c:pt>
                      <c:pt idx="9877">
                        <c:v>1.53515E-12</c:v>
                      </c:pt>
                      <c:pt idx="9878">
                        <c:v>1.2606300000000001E-12</c:v>
                      </c:pt>
                      <c:pt idx="9879">
                        <c:v>1.2606300000000001E-12</c:v>
                      </c:pt>
                      <c:pt idx="9880">
                        <c:v>1.30847E-12</c:v>
                      </c:pt>
                      <c:pt idx="9881">
                        <c:v>1.30847E-12</c:v>
                      </c:pt>
                      <c:pt idx="9882">
                        <c:v>2.12087E-12</c:v>
                      </c:pt>
                      <c:pt idx="9883">
                        <c:v>2.12087E-12</c:v>
                      </c:pt>
                      <c:pt idx="9884">
                        <c:v>1.51296E-12</c:v>
                      </c:pt>
                      <c:pt idx="9885">
                        <c:v>1.51296E-12</c:v>
                      </c:pt>
                      <c:pt idx="9886">
                        <c:v>2.1929799999999998E-12</c:v>
                      </c:pt>
                      <c:pt idx="9887">
                        <c:v>2.1929799999999998E-12</c:v>
                      </c:pt>
                      <c:pt idx="9888">
                        <c:v>1.31329E-12</c:v>
                      </c:pt>
                      <c:pt idx="9889">
                        <c:v>1.31329E-12</c:v>
                      </c:pt>
                      <c:pt idx="9890">
                        <c:v>4.5476500000000003E-11</c:v>
                      </c:pt>
                      <c:pt idx="9891">
                        <c:v>4.5476500000000003E-11</c:v>
                      </c:pt>
                      <c:pt idx="9892">
                        <c:v>1.41945E-12</c:v>
                      </c:pt>
                      <c:pt idx="9893">
                        <c:v>1.41945E-12</c:v>
                      </c:pt>
                      <c:pt idx="9894">
                        <c:v>3.4512899999999999E-11</c:v>
                      </c:pt>
                      <c:pt idx="9895">
                        <c:v>3.4512899999999999E-11</c:v>
                      </c:pt>
                      <c:pt idx="9896">
                        <c:v>1.91563E-12</c:v>
                      </c:pt>
                      <c:pt idx="9897">
                        <c:v>1.91563E-12</c:v>
                      </c:pt>
                      <c:pt idx="9898">
                        <c:v>2.5008599999999999E-12</c:v>
                      </c:pt>
                      <c:pt idx="9899">
                        <c:v>2.5008599999999999E-12</c:v>
                      </c:pt>
                      <c:pt idx="9900">
                        <c:v>1.71643E-12</c:v>
                      </c:pt>
                      <c:pt idx="9901">
                        <c:v>1.71643E-12</c:v>
                      </c:pt>
                      <c:pt idx="9902">
                        <c:v>1.73386E-12</c:v>
                      </c:pt>
                      <c:pt idx="9903">
                        <c:v>1.73386E-12</c:v>
                      </c:pt>
                      <c:pt idx="9904">
                        <c:v>2.1182899999999999E-12</c:v>
                      </c:pt>
                      <c:pt idx="9905">
                        <c:v>2.1182899999999999E-12</c:v>
                      </c:pt>
                      <c:pt idx="9906">
                        <c:v>1.2878400000000001E-12</c:v>
                      </c:pt>
                      <c:pt idx="9907">
                        <c:v>1.2878400000000001E-12</c:v>
                      </c:pt>
                      <c:pt idx="9908">
                        <c:v>1.32865E-12</c:v>
                      </c:pt>
                      <c:pt idx="9909">
                        <c:v>1.32865E-12</c:v>
                      </c:pt>
                      <c:pt idx="9910">
                        <c:v>1.27133E-12</c:v>
                      </c:pt>
                      <c:pt idx="9911">
                        <c:v>1.27133E-12</c:v>
                      </c:pt>
                      <c:pt idx="9912">
                        <c:v>1.6731799999999999E-12</c:v>
                      </c:pt>
                      <c:pt idx="9913">
                        <c:v>1.6731799999999999E-12</c:v>
                      </c:pt>
                      <c:pt idx="9914">
                        <c:v>1.25835E-12</c:v>
                      </c:pt>
                      <c:pt idx="9915">
                        <c:v>1.25835E-12</c:v>
                      </c:pt>
                      <c:pt idx="9916">
                        <c:v>1.3131300000000001E-12</c:v>
                      </c:pt>
                      <c:pt idx="9917">
                        <c:v>1.3131300000000001E-12</c:v>
                      </c:pt>
                      <c:pt idx="9918">
                        <c:v>1.5558199999999999E-12</c:v>
                      </c:pt>
                      <c:pt idx="9919">
                        <c:v>1.5558199999999999E-12</c:v>
                      </c:pt>
                      <c:pt idx="9920">
                        <c:v>1.2566499999999999E-12</c:v>
                      </c:pt>
                      <c:pt idx="9921">
                        <c:v>1.2566499999999999E-12</c:v>
                      </c:pt>
                      <c:pt idx="9922">
                        <c:v>1.2653000000000001E-12</c:v>
                      </c:pt>
                      <c:pt idx="9923">
                        <c:v>1.2653000000000001E-12</c:v>
                      </c:pt>
                      <c:pt idx="9924">
                        <c:v>1.75125E-12</c:v>
                      </c:pt>
                      <c:pt idx="9925">
                        <c:v>1.75125E-12</c:v>
                      </c:pt>
                      <c:pt idx="9926">
                        <c:v>1.25842E-12</c:v>
                      </c:pt>
                      <c:pt idx="9927">
                        <c:v>1.25842E-12</c:v>
                      </c:pt>
                      <c:pt idx="9928">
                        <c:v>1.77495E-12</c:v>
                      </c:pt>
                      <c:pt idx="9929">
                        <c:v>1.77495E-12</c:v>
                      </c:pt>
                      <c:pt idx="9930">
                        <c:v>1.2361800000000001E-12</c:v>
                      </c:pt>
                      <c:pt idx="9931">
                        <c:v>1.2361800000000001E-12</c:v>
                      </c:pt>
                      <c:pt idx="9932">
                        <c:v>1.48182E-12</c:v>
                      </c:pt>
                      <c:pt idx="9933">
                        <c:v>1.48182E-12</c:v>
                      </c:pt>
                      <c:pt idx="9934">
                        <c:v>1.3384400000000001E-12</c:v>
                      </c:pt>
                      <c:pt idx="9935">
                        <c:v>1.3384400000000001E-12</c:v>
                      </c:pt>
                      <c:pt idx="9936">
                        <c:v>1.48929E-12</c:v>
                      </c:pt>
                      <c:pt idx="9937">
                        <c:v>1.48929E-12</c:v>
                      </c:pt>
                      <c:pt idx="9938">
                        <c:v>1.5374199999999999E-12</c:v>
                      </c:pt>
                      <c:pt idx="9939">
                        <c:v>1.5374199999999999E-12</c:v>
                      </c:pt>
                      <c:pt idx="9940">
                        <c:v>1.282E-12</c:v>
                      </c:pt>
                      <c:pt idx="9941">
                        <c:v>1.282E-12</c:v>
                      </c:pt>
                      <c:pt idx="9942">
                        <c:v>1.31507E-12</c:v>
                      </c:pt>
                      <c:pt idx="9943">
                        <c:v>1.31507E-12</c:v>
                      </c:pt>
                      <c:pt idx="9944">
                        <c:v>1.2262499999999999E-12</c:v>
                      </c:pt>
                      <c:pt idx="9945">
                        <c:v>1.2262499999999999E-12</c:v>
                      </c:pt>
                      <c:pt idx="9946">
                        <c:v>1.28349E-12</c:v>
                      </c:pt>
                      <c:pt idx="9947">
                        <c:v>1.28349E-12</c:v>
                      </c:pt>
                      <c:pt idx="9948">
                        <c:v>1.20418E-12</c:v>
                      </c:pt>
                      <c:pt idx="9949">
                        <c:v>1.20418E-12</c:v>
                      </c:pt>
                      <c:pt idx="9950">
                        <c:v>1.2766700000000001E-12</c:v>
                      </c:pt>
                      <c:pt idx="9951">
                        <c:v>1.2766700000000001E-12</c:v>
                      </c:pt>
                      <c:pt idx="9952">
                        <c:v>1.36389E-12</c:v>
                      </c:pt>
                      <c:pt idx="9953">
                        <c:v>1.36389E-12</c:v>
                      </c:pt>
                      <c:pt idx="9954">
                        <c:v>1.24313E-12</c:v>
                      </c:pt>
                      <c:pt idx="9955">
                        <c:v>1.24313E-12</c:v>
                      </c:pt>
                      <c:pt idx="9956">
                        <c:v>1.7646600000000001E-12</c:v>
                      </c:pt>
                      <c:pt idx="9957">
                        <c:v>1.7646600000000001E-12</c:v>
                      </c:pt>
                      <c:pt idx="9958">
                        <c:v>1.56164E-12</c:v>
                      </c:pt>
                      <c:pt idx="9959">
                        <c:v>1.56164E-12</c:v>
                      </c:pt>
                      <c:pt idx="9960">
                        <c:v>1.3325400000000001E-12</c:v>
                      </c:pt>
                      <c:pt idx="9961">
                        <c:v>1.3325400000000001E-12</c:v>
                      </c:pt>
                      <c:pt idx="9962">
                        <c:v>1.25801E-12</c:v>
                      </c:pt>
                      <c:pt idx="9963">
                        <c:v>1.25801E-12</c:v>
                      </c:pt>
                      <c:pt idx="9964">
                        <c:v>1.2648900000000001E-12</c:v>
                      </c:pt>
                      <c:pt idx="9965">
                        <c:v>1.2648900000000001E-12</c:v>
                      </c:pt>
                      <c:pt idx="9966">
                        <c:v>1.65632E-12</c:v>
                      </c:pt>
                      <c:pt idx="9967">
                        <c:v>1.65632E-12</c:v>
                      </c:pt>
                      <c:pt idx="9968">
                        <c:v>1.6941400000000001E-12</c:v>
                      </c:pt>
                      <c:pt idx="9969">
                        <c:v>1.6941400000000001E-12</c:v>
                      </c:pt>
                      <c:pt idx="9970">
                        <c:v>1.8194700000000001E-12</c:v>
                      </c:pt>
                      <c:pt idx="9971">
                        <c:v>1.8194700000000001E-12</c:v>
                      </c:pt>
                      <c:pt idx="9972">
                        <c:v>2.0487299999999999E-12</c:v>
                      </c:pt>
                      <c:pt idx="9973">
                        <c:v>2.0487299999999999E-12</c:v>
                      </c:pt>
                      <c:pt idx="9974">
                        <c:v>1.3600000000000001E-12</c:v>
                      </c:pt>
                      <c:pt idx="9975">
                        <c:v>1.3600000000000001E-12</c:v>
                      </c:pt>
                      <c:pt idx="9976">
                        <c:v>1.56898E-12</c:v>
                      </c:pt>
                      <c:pt idx="9977">
                        <c:v>1.56898E-12</c:v>
                      </c:pt>
                      <c:pt idx="9978">
                        <c:v>1.32626E-12</c:v>
                      </c:pt>
                      <c:pt idx="9979">
                        <c:v>1.32626E-12</c:v>
                      </c:pt>
                      <c:pt idx="9980">
                        <c:v>1.25406E-12</c:v>
                      </c:pt>
                      <c:pt idx="9981">
                        <c:v>1.25406E-12</c:v>
                      </c:pt>
                      <c:pt idx="9982">
                        <c:v>1.49763E-12</c:v>
                      </c:pt>
                      <c:pt idx="9983">
                        <c:v>1.49763E-12</c:v>
                      </c:pt>
                      <c:pt idx="9984">
                        <c:v>1.4679E-12</c:v>
                      </c:pt>
                      <c:pt idx="9985">
                        <c:v>1.4679E-12</c:v>
                      </c:pt>
                      <c:pt idx="9986">
                        <c:v>1.9268099999999999E-12</c:v>
                      </c:pt>
                      <c:pt idx="9987">
                        <c:v>1.9268099999999999E-12</c:v>
                      </c:pt>
                      <c:pt idx="9988">
                        <c:v>1.5273600000000001E-12</c:v>
                      </c:pt>
                      <c:pt idx="9989">
                        <c:v>1.5273600000000001E-12</c:v>
                      </c:pt>
                      <c:pt idx="9990">
                        <c:v>1.94104E-12</c:v>
                      </c:pt>
                      <c:pt idx="9991">
                        <c:v>1.94104E-12</c:v>
                      </c:pt>
                      <c:pt idx="9992">
                        <c:v>1.32899E-12</c:v>
                      </c:pt>
                      <c:pt idx="9993">
                        <c:v>1.32899E-12</c:v>
                      </c:pt>
                      <c:pt idx="9994">
                        <c:v>1.5245900000000001E-12</c:v>
                      </c:pt>
                      <c:pt idx="9995">
                        <c:v>1.5245900000000001E-12</c:v>
                      </c:pt>
                      <c:pt idx="9996">
                        <c:v>1.67481E-12</c:v>
                      </c:pt>
                      <c:pt idx="9997">
                        <c:v>1.67481E-12</c:v>
                      </c:pt>
                      <c:pt idx="9998">
                        <c:v>1.6536800000000001E-12</c:v>
                      </c:pt>
                      <c:pt idx="9999">
                        <c:v>1.6536800000000001E-12</c:v>
                      </c:pt>
                      <c:pt idx="10000">
                        <c:v>1.3746E-12</c:v>
                      </c:pt>
                      <c:pt idx="10001">
                        <c:v>1.3746E-12</c:v>
                      </c:pt>
                      <c:pt idx="10002">
                        <c:v>2.28219E-12</c:v>
                      </c:pt>
                      <c:pt idx="10003">
                        <c:v>2.28219E-12</c:v>
                      </c:pt>
                      <c:pt idx="10004">
                        <c:v>1.8709499999999998E-12</c:v>
                      </c:pt>
                      <c:pt idx="10005">
                        <c:v>1.8709499999999998E-12</c:v>
                      </c:pt>
                      <c:pt idx="10006">
                        <c:v>1.36348E-12</c:v>
                      </c:pt>
                      <c:pt idx="10007">
                        <c:v>1.36348E-12</c:v>
                      </c:pt>
                      <c:pt idx="10008">
                        <c:v>1.2476399999999999E-12</c:v>
                      </c:pt>
                      <c:pt idx="10009">
                        <c:v>1.2476399999999999E-12</c:v>
                      </c:pt>
                      <c:pt idx="10010">
                        <c:v>1.7893000000000001E-12</c:v>
                      </c:pt>
                      <c:pt idx="10011">
                        <c:v>1.7893000000000001E-12</c:v>
                      </c:pt>
                      <c:pt idx="10012">
                        <c:v>1.9510199999999999E-12</c:v>
                      </c:pt>
                      <c:pt idx="10013">
                        <c:v>1.9510199999999999E-12</c:v>
                      </c:pt>
                      <c:pt idx="10014">
                        <c:v>1.3061899999999999E-12</c:v>
                      </c:pt>
                      <c:pt idx="10015">
                        <c:v>1.3061899999999999E-12</c:v>
                      </c:pt>
                      <c:pt idx="10016">
                        <c:v>1.30827E-12</c:v>
                      </c:pt>
                      <c:pt idx="10017">
                        <c:v>1.30827E-12</c:v>
                      </c:pt>
                      <c:pt idx="10018">
                        <c:v>1.4066000000000001E-12</c:v>
                      </c:pt>
                      <c:pt idx="10019">
                        <c:v>1.4066000000000001E-12</c:v>
                      </c:pt>
                      <c:pt idx="10020">
                        <c:v>1.3551999999999999E-12</c:v>
                      </c:pt>
                      <c:pt idx="10021">
                        <c:v>1.3551999999999999E-12</c:v>
                      </c:pt>
                      <c:pt idx="10022">
                        <c:v>1.3985999999999999E-12</c:v>
                      </c:pt>
                      <c:pt idx="10023">
                        <c:v>1.3985999999999999E-12</c:v>
                      </c:pt>
                      <c:pt idx="10024">
                        <c:v>1.9608200000000001E-12</c:v>
                      </c:pt>
                      <c:pt idx="10025">
                        <c:v>1.9608200000000001E-12</c:v>
                      </c:pt>
                      <c:pt idx="10026">
                        <c:v>2.1038500000000002E-12</c:v>
                      </c:pt>
                      <c:pt idx="10027">
                        <c:v>2.1038500000000002E-12</c:v>
                      </c:pt>
                      <c:pt idx="10028">
                        <c:v>1.4365099999999999E-12</c:v>
                      </c:pt>
                      <c:pt idx="10029">
                        <c:v>1.4365099999999999E-12</c:v>
                      </c:pt>
                      <c:pt idx="10030">
                        <c:v>1.2636400000000001E-12</c:v>
                      </c:pt>
                      <c:pt idx="10031">
                        <c:v>1.2636400000000001E-12</c:v>
                      </c:pt>
                      <c:pt idx="10032">
                        <c:v>1.22641E-12</c:v>
                      </c:pt>
                      <c:pt idx="10033">
                        <c:v>1.22641E-12</c:v>
                      </c:pt>
                      <c:pt idx="10034">
                        <c:v>1.42841E-12</c:v>
                      </c:pt>
                      <c:pt idx="10035">
                        <c:v>1.42841E-12</c:v>
                      </c:pt>
                      <c:pt idx="10036">
                        <c:v>1.4275300000000001E-12</c:v>
                      </c:pt>
                      <c:pt idx="10037">
                        <c:v>1.4275300000000001E-12</c:v>
                      </c:pt>
                      <c:pt idx="10038">
                        <c:v>1.77096E-12</c:v>
                      </c:pt>
                      <c:pt idx="10039">
                        <c:v>1.77096E-12</c:v>
                      </c:pt>
                      <c:pt idx="10040">
                        <c:v>1.27143E-12</c:v>
                      </c:pt>
                      <c:pt idx="10041">
                        <c:v>1.27143E-12</c:v>
                      </c:pt>
                      <c:pt idx="10042">
                        <c:v>1.5647400000000001E-12</c:v>
                      </c:pt>
                      <c:pt idx="10043">
                        <c:v>1.5647400000000001E-12</c:v>
                      </c:pt>
                      <c:pt idx="10044">
                        <c:v>1.3208E-12</c:v>
                      </c:pt>
                      <c:pt idx="10045">
                        <c:v>1.3208E-12</c:v>
                      </c:pt>
                      <c:pt idx="10046">
                        <c:v>1.3113199999999999E-12</c:v>
                      </c:pt>
                      <c:pt idx="10047">
                        <c:v>1.3113199999999999E-12</c:v>
                      </c:pt>
                      <c:pt idx="10048">
                        <c:v>1.26295E-12</c:v>
                      </c:pt>
                      <c:pt idx="10049">
                        <c:v>1.26295E-12</c:v>
                      </c:pt>
                      <c:pt idx="10050">
                        <c:v>1.4374500000000001E-12</c:v>
                      </c:pt>
                      <c:pt idx="10051">
                        <c:v>1.4374500000000001E-12</c:v>
                      </c:pt>
                      <c:pt idx="10052">
                        <c:v>1.3912299999999999E-12</c:v>
                      </c:pt>
                      <c:pt idx="10053">
                        <c:v>1.3912299999999999E-12</c:v>
                      </c:pt>
                      <c:pt idx="10054">
                        <c:v>2.2668100000000001E-12</c:v>
                      </c:pt>
                      <c:pt idx="10055">
                        <c:v>2.2668100000000001E-12</c:v>
                      </c:pt>
                      <c:pt idx="10056">
                        <c:v>2.2245899999999999E-12</c:v>
                      </c:pt>
                      <c:pt idx="10057">
                        <c:v>2.2245899999999999E-12</c:v>
                      </c:pt>
                      <c:pt idx="10058">
                        <c:v>1.77461E-12</c:v>
                      </c:pt>
                      <c:pt idx="10059">
                        <c:v>1.77461E-12</c:v>
                      </c:pt>
                      <c:pt idx="10060">
                        <c:v>1.4307800000000001E-12</c:v>
                      </c:pt>
                      <c:pt idx="10061">
                        <c:v>1.4307800000000001E-12</c:v>
                      </c:pt>
                      <c:pt idx="10062">
                        <c:v>1.67259E-12</c:v>
                      </c:pt>
                      <c:pt idx="10063">
                        <c:v>1.67259E-12</c:v>
                      </c:pt>
                      <c:pt idx="10064">
                        <c:v>1.46441E-12</c:v>
                      </c:pt>
                      <c:pt idx="10065">
                        <c:v>1.46441E-12</c:v>
                      </c:pt>
                      <c:pt idx="10066">
                        <c:v>1.2632699999999999E-12</c:v>
                      </c:pt>
                      <c:pt idx="10067">
                        <c:v>1.2632699999999999E-12</c:v>
                      </c:pt>
                      <c:pt idx="10068">
                        <c:v>1.32126E-12</c:v>
                      </c:pt>
                      <c:pt idx="10069">
                        <c:v>1.32126E-12</c:v>
                      </c:pt>
                      <c:pt idx="10070">
                        <c:v>1.8508399999999998E-12</c:v>
                      </c:pt>
                      <c:pt idx="10071">
                        <c:v>1.8508399999999998E-12</c:v>
                      </c:pt>
                      <c:pt idx="10072">
                        <c:v>1.23412E-12</c:v>
                      </c:pt>
                      <c:pt idx="10073">
                        <c:v>1.23412E-12</c:v>
                      </c:pt>
                      <c:pt idx="10074">
                        <c:v>2.02456E-12</c:v>
                      </c:pt>
                      <c:pt idx="10075">
                        <c:v>2.02456E-12</c:v>
                      </c:pt>
                      <c:pt idx="10076">
                        <c:v>1.30615E-12</c:v>
                      </c:pt>
                      <c:pt idx="10077">
                        <c:v>1.30615E-12</c:v>
                      </c:pt>
                      <c:pt idx="10078">
                        <c:v>1.40497E-12</c:v>
                      </c:pt>
                      <c:pt idx="10079">
                        <c:v>1.40497E-12</c:v>
                      </c:pt>
                      <c:pt idx="10080">
                        <c:v>1.2856000000000001E-12</c:v>
                      </c:pt>
                      <c:pt idx="10081">
                        <c:v>1.2856000000000001E-12</c:v>
                      </c:pt>
                      <c:pt idx="10082">
                        <c:v>1.0558400000000001E-11</c:v>
                      </c:pt>
                      <c:pt idx="10083">
                        <c:v>1.0558400000000001E-11</c:v>
                      </c:pt>
                      <c:pt idx="10084">
                        <c:v>7.8480999999999992E-12</c:v>
                      </c:pt>
                      <c:pt idx="10085">
                        <c:v>7.8480999999999992E-12</c:v>
                      </c:pt>
                      <c:pt idx="10086">
                        <c:v>1.2960999999999999E-12</c:v>
                      </c:pt>
                      <c:pt idx="10087">
                        <c:v>1.2960999999999999E-12</c:v>
                      </c:pt>
                      <c:pt idx="10088">
                        <c:v>1.6706E-12</c:v>
                      </c:pt>
                      <c:pt idx="10089">
                        <c:v>1.6706E-12</c:v>
                      </c:pt>
                      <c:pt idx="10090">
                        <c:v>1.01823E-11</c:v>
                      </c:pt>
                      <c:pt idx="10091">
                        <c:v>1.01823E-11</c:v>
                      </c:pt>
                      <c:pt idx="10092">
                        <c:v>1.2681900000000001E-12</c:v>
                      </c:pt>
                      <c:pt idx="10093">
                        <c:v>1.2681900000000001E-12</c:v>
                      </c:pt>
                      <c:pt idx="10094">
                        <c:v>1.2938900000000001E-12</c:v>
                      </c:pt>
                      <c:pt idx="10095">
                        <c:v>1.2938900000000001E-12</c:v>
                      </c:pt>
                      <c:pt idx="10096">
                        <c:v>1.68334E-12</c:v>
                      </c:pt>
                      <c:pt idx="10097">
                        <c:v>1.68334E-12</c:v>
                      </c:pt>
                      <c:pt idx="10098">
                        <c:v>2.01584E-12</c:v>
                      </c:pt>
                      <c:pt idx="10099">
                        <c:v>2.01584E-12</c:v>
                      </c:pt>
                      <c:pt idx="10100">
                        <c:v>1.3182600000000001E-12</c:v>
                      </c:pt>
                      <c:pt idx="10101">
                        <c:v>1.3182600000000001E-12</c:v>
                      </c:pt>
                      <c:pt idx="10102">
                        <c:v>1.88567E-12</c:v>
                      </c:pt>
                      <c:pt idx="10103">
                        <c:v>1.88567E-12</c:v>
                      </c:pt>
                      <c:pt idx="10104">
                        <c:v>1.3533500000000001E-12</c:v>
                      </c:pt>
                      <c:pt idx="10105">
                        <c:v>1.3533500000000001E-12</c:v>
                      </c:pt>
                      <c:pt idx="10106">
                        <c:v>1.24245E-12</c:v>
                      </c:pt>
                      <c:pt idx="10107">
                        <c:v>1.24245E-12</c:v>
                      </c:pt>
                      <c:pt idx="10108">
                        <c:v>1.8326499999999999E-12</c:v>
                      </c:pt>
                      <c:pt idx="10109">
                        <c:v>1.8326499999999999E-12</c:v>
                      </c:pt>
                      <c:pt idx="10110">
                        <c:v>1.6378300000000001E-12</c:v>
                      </c:pt>
                      <c:pt idx="10111">
                        <c:v>1.6378300000000001E-12</c:v>
                      </c:pt>
                      <c:pt idx="10112">
                        <c:v>1.2624100000000001E-12</c:v>
                      </c:pt>
                      <c:pt idx="10113">
                        <c:v>1.2624100000000001E-12</c:v>
                      </c:pt>
                      <c:pt idx="10114">
                        <c:v>1.32114E-12</c:v>
                      </c:pt>
                      <c:pt idx="10115">
                        <c:v>1.32114E-12</c:v>
                      </c:pt>
                      <c:pt idx="10116">
                        <c:v>2.08899E-12</c:v>
                      </c:pt>
                      <c:pt idx="10117">
                        <c:v>2.08899E-12</c:v>
                      </c:pt>
                      <c:pt idx="10118">
                        <c:v>1.27764E-12</c:v>
                      </c:pt>
                      <c:pt idx="10119">
                        <c:v>1.27764E-12</c:v>
                      </c:pt>
                      <c:pt idx="10120">
                        <c:v>1.4948899999999999E-12</c:v>
                      </c:pt>
                      <c:pt idx="10121">
                        <c:v>1.4948899999999999E-12</c:v>
                      </c:pt>
                      <c:pt idx="10122">
                        <c:v>1.4122799999999999E-12</c:v>
                      </c:pt>
                      <c:pt idx="10123">
                        <c:v>1.4122799999999999E-12</c:v>
                      </c:pt>
                      <c:pt idx="10124">
                        <c:v>1.6456999999999999E-12</c:v>
                      </c:pt>
                      <c:pt idx="10125">
                        <c:v>1.6456999999999999E-12</c:v>
                      </c:pt>
                      <c:pt idx="10126">
                        <c:v>1.2359E-12</c:v>
                      </c:pt>
                      <c:pt idx="10127">
                        <c:v>1.2359E-12</c:v>
                      </c:pt>
                      <c:pt idx="10128">
                        <c:v>1.4195100000000001E-12</c:v>
                      </c:pt>
                      <c:pt idx="10129">
                        <c:v>1.4195100000000001E-12</c:v>
                      </c:pt>
                      <c:pt idx="10130">
                        <c:v>2.0679199999999999E-12</c:v>
                      </c:pt>
                      <c:pt idx="10131">
                        <c:v>2.0679199999999999E-12</c:v>
                      </c:pt>
                      <c:pt idx="10132">
                        <c:v>1.47128E-12</c:v>
                      </c:pt>
                      <c:pt idx="10133">
                        <c:v>1.47128E-12</c:v>
                      </c:pt>
                      <c:pt idx="10134">
                        <c:v>1.7692799999999999E-12</c:v>
                      </c:pt>
                      <c:pt idx="10135">
                        <c:v>1.7692799999999999E-12</c:v>
                      </c:pt>
                      <c:pt idx="10136">
                        <c:v>1.8373900000000001E-12</c:v>
                      </c:pt>
                      <c:pt idx="10137">
                        <c:v>1.8373900000000001E-12</c:v>
                      </c:pt>
                      <c:pt idx="10138">
                        <c:v>1.6792999999999999E-12</c:v>
                      </c:pt>
                      <c:pt idx="10139">
                        <c:v>1.6792999999999999E-12</c:v>
                      </c:pt>
                      <c:pt idx="10140">
                        <c:v>1.57903E-12</c:v>
                      </c:pt>
                      <c:pt idx="10141">
                        <c:v>1.57903E-12</c:v>
                      </c:pt>
                      <c:pt idx="10142">
                        <c:v>1.3070099999999999E-12</c:v>
                      </c:pt>
                      <c:pt idx="10143">
                        <c:v>1.3070099999999999E-12</c:v>
                      </c:pt>
                      <c:pt idx="10144">
                        <c:v>1.68394E-12</c:v>
                      </c:pt>
                      <c:pt idx="10145">
                        <c:v>1.68394E-12</c:v>
                      </c:pt>
                      <c:pt idx="10146">
                        <c:v>1.5968900000000001E-12</c:v>
                      </c:pt>
                      <c:pt idx="10147">
                        <c:v>1.5968900000000001E-12</c:v>
                      </c:pt>
                      <c:pt idx="10148">
                        <c:v>1.4231200000000001E-12</c:v>
                      </c:pt>
                      <c:pt idx="10149">
                        <c:v>1.4231200000000001E-12</c:v>
                      </c:pt>
                      <c:pt idx="10150">
                        <c:v>1.7833899999999999E-12</c:v>
                      </c:pt>
                      <c:pt idx="10151">
                        <c:v>1.7833899999999999E-12</c:v>
                      </c:pt>
                      <c:pt idx="10152">
                        <c:v>1.39197E-12</c:v>
                      </c:pt>
                      <c:pt idx="10153">
                        <c:v>1.39197E-12</c:v>
                      </c:pt>
                      <c:pt idx="10154">
                        <c:v>2.2958299999999999E-12</c:v>
                      </c:pt>
                      <c:pt idx="10155">
                        <c:v>2.2958299999999999E-12</c:v>
                      </c:pt>
                      <c:pt idx="10156">
                        <c:v>1.25654E-12</c:v>
                      </c:pt>
                      <c:pt idx="10157">
                        <c:v>1.25654E-12</c:v>
                      </c:pt>
                      <c:pt idx="10158">
                        <c:v>1.30192E-12</c:v>
                      </c:pt>
                      <c:pt idx="10159">
                        <c:v>1.30192E-12</c:v>
                      </c:pt>
                      <c:pt idx="10160">
                        <c:v>1.32573E-12</c:v>
                      </c:pt>
                      <c:pt idx="10161">
                        <c:v>1.32573E-12</c:v>
                      </c:pt>
                      <c:pt idx="10162">
                        <c:v>1.5439699999999999E-12</c:v>
                      </c:pt>
                      <c:pt idx="10163">
                        <c:v>1.5439699999999999E-12</c:v>
                      </c:pt>
                      <c:pt idx="10164">
                        <c:v>1.3776199999999999E-12</c:v>
                      </c:pt>
                      <c:pt idx="10165">
                        <c:v>1.3776199999999999E-12</c:v>
                      </c:pt>
                      <c:pt idx="10166">
                        <c:v>1.3465799999999999E-12</c:v>
                      </c:pt>
                      <c:pt idx="10167">
                        <c:v>1.3465799999999999E-12</c:v>
                      </c:pt>
                      <c:pt idx="10168">
                        <c:v>1.7197900000000001E-12</c:v>
                      </c:pt>
                      <c:pt idx="10169">
                        <c:v>1.7197900000000001E-12</c:v>
                      </c:pt>
                      <c:pt idx="10170">
                        <c:v>1.56275E-12</c:v>
                      </c:pt>
                      <c:pt idx="10171">
                        <c:v>1.56275E-12</c:v>
                      </c:pt>
                      <c:pt idx="10172">
                        <c:v>1.4118300000000001E-12</c:v>
                      </c:pt>
                      <c:pt idx="10173">
                        <c:v>1.4118300000000001E-12</c:v>
                      </c:pt>
                      <c:pt idx="10174">
                        <c:v>1.3563E-12</c:v>
                      </c:pt>
                      <c:pt idx="10175">
                        <c:v>1.3563E-12</c:v>
                      </c:pt>
                      <c:pt idx="10176">
                        <c:v>1.54707E-12</c:v>
                      </c:pt>
                      <c:pt idx="10177">
                        <c:v>1.54707E-12</c:v>
                      </c:pt>
                      <c:pt idx="10178">
                        <c:v>1.4068400000000001E-12</c:v>
                      </c:pt>
                      <c:pt idx="10179">
                        <c:v>1.4068400000000001E-12</c:v>
                      </c:pt>
                      <c:pt idx="10180">
                        <c:v>1.67777E-12</c:v>
                      </c:pt>
                      <c:pt idx="10181">
                        <c:v>1.67777E-12</c:v>
                      </c:pt>
                      <c:pt idx="10182">
                        <c:v>1.4169600000000001E-12</c:v>
                      </c:pt>
                      <c:pt idx="10183">
                        <c:v>1.4169600000000001E-12</c:v>
                      </c:pt>
                      <c:pt idx="10184">
                        <c:v>1.26529E-12</c:v>
                      </c:pt>
                      <c:pt idx="10185">
                        <c:v>1.26529E-12</c:v>
                      </c:pt>
                      <c:pt idx="10186">
                        <c:v>1.3664300000000001E-12</c:v>
                      </c:pt>
                      <c:pt idx="10187">
                        <c:v>1.3664300000000001E-12</c:v>
                      </c:pt>
                      <c:pt idx="10188">
                        <c:v>1.58832E-12</c:v>
                      </c:pt>
                      <c:pt idx="10189">
                        <c:v>1.58832E-12</c:v>
                      </c:pt>
                      <c:pt idx="10190">
                        <c:v>2.2739900000000001E-12</c:v>
                      </c:pt>
                      <c:pt idx="10191">
                        <c:v>2.2739900000000001E-12</c:v>
                      </c:pt>
                      <c:pt idx="10192">
                        <c:v>1.3221799999999999E-12</c:v>
                      </c:pt>
                      <c:pt idx="10193">
                        <c:v>1.3221799999999999E-12</c:v>
                      </c:pt>
                      <c:pt idx="10194">
                        <c:v>2.3690300000000001E-12</c:v>
                      </c:pt>
                      <c:pt idx="10195">
                        <c:v>2.3690300000000001E-12</c:v>
                      </c:pt>
                      <c:pt idx="10196">
                        <c:v>1.56178E-12</c:v>
                      </c:pt>
                      <c:pt idx="10197">
                        <c:v>1.56178E-12</c:v>
                      </c:pt>
                      <c:pt idx="10198">
                        <c:v>1.96587E-12</c:v>
                      </c:pt>
                      <c:pt idx="10199">
                        <c:v>1.96587E-12</c:v>
                      </c:pt>
                      <c:pt idx="10200">
                        <c:v>1.6162800000000001E-12</c:v>
                      </c:pt>
                      <c:pt idx="10201">
                        <c:v>1.6162800000000001E-12</c:v>
                      </c:pt>
                      <c:pt idx="10202">
                        <c:v>1.7148499999999999E-12</c:v>
                      </c:pt>
                      <c:pt idx="10203">
                        <c:v>1.7148499999999999E-12</c:v>
                      </c:pt>
                      <c:pt idx="10204">
                        <c:v>2.0956799999999998E-12</c:v>
                      </c:pt>
                      <c:pt idx="10205">
                        <c:v>2.0956799999999998E-12</c:v>
                      </c:pt>
                      <c:pt idx="10206">
                        <c:v>1.3297399999999999E-12</c:v>
                      </c:pt>
                      <c:pt idx="10207">
                        <c:v>1.3297399999999999E-12</c:v>
                      </c:pt>
                      <c:pt idx="10208">
                        <c:v>2.0280999999999998E-12</c:v>
                      </c:pt>
                      <c:pt idx="10209">
                        <c:v>2.0280999999999998E-12</c:v>
                      </c:pt>
                      <c:pt idx="10210">
                        <c:v>4.7261999999999998E-11</c:v>
                      </c:pt>
                      <c:pt idx="10211">
                        <c:v>4.7261999999999998E-11</c:v>
                      </c:pt>
                      <c:pt idx="10212">
                        <c:v>1.3332400000000001E-12</c:v>
                      </c:pt>
                      <c:pt idx="10213">
                        <c:v>1.3332400000000001E-12</c:v>
                      </c:pt>
                      <c:pt idx="10214">
                        <c:v>1.29818E-12</c:v>
                      </c:pt>
                      <c:pt idx="10215">
                        <c:v>1.29818E-12</c:v>
                      </c:pt>
                      <c:pt idx="10216">
                        <c:v>2.15384E-12</c:v>
                      </c:pt>
                      <c:pt idx="10217">
                        <c:v>2.15384E-12</c:v>
                      </c:pt>
                      <c:pt idx="10218">
                        <c:v>1.73493E-12</c:v>
                      </c:pt>
                      <c:pt idx="10219">
                        <c:v>1.73493E-12</c:v>
                      </c:pt>
                      <c:pt idx="10220">
                        <c:v>1.1983000000000001E-12</c:v>
                      </c:pt>
                      <c:pt idx="10221">
                        <c:v>1.1983000000000001E-12</c:v>
                      </c:pt>
                      <c:pt idx="10222">
                        <c:v>1.2651999999999999E-12</c:v>
                      </c:pt>
                      <c:pt idx="10223">
                        <c:v>1.2651999999999999E-12</c:v>
                      </c:pt>
                      <c:pt idx="10224">
                        <c:v>1.6353300000000001E-12</c:v>
                      </c:pt>
                      <c:pt idx="10225">
                        <c:v>1.6353300000000001E-12</c:v>
                      </c:pt>
                      <c:pt idx="10226">
                        <c:v>1.3120399999999999E-12</c:v>
                      </c:pt>
                      <c:pt idx="10227">
                        <c:v>1.3120399999999999E-12</c:v>
                      </c:pt>
                      <c:pt idx="10228">
                        <c:v>1.5922900000000001E-12</c:v>
                      </c:pt>
                      <c:pt idx="10229">
                        <c:v>1.5922900000000001E-12</c:v>
                      </c:pt>
                      <c:pt idx="10230">
                        <c:v>1.42462E-12</c:v>
                      </c:pt>
                      <c:pt idx="10231">
                        <c:v>1.42462E-12</c:v>
                      </c:pt>
                      <c:pt idx="10232">
                        <c:v>1.2949700000000001E-12</c:v>
                      </c:pt>
                      <c:pt idx="10233">
                        <c:v>1.2949700000000001E-12</c:v>
                      </c:pt>
                      <c:pt idx="10234">
                        <c:v>1.3007699999999999E-12</c:v>
                      </c:pt>
                      <c:pt idx="10235">
                        <c:v>1.3007699999999999E-12</c:v>
                      </c:pt>
                      <c:pt idx="10236">
                        <c:v>1.5386800000000001E-12</c:v>
                      </c:pt>
                      <c:pt idx="10237">
                        <c:v>1.5386800000000001E-12</c:v>
                      </c:pt>
                      <c:pt idx="10238">
                        <c:v>1.2903700000000001E-12</c:v>
                      </c:pt>
                      <c:pt idx="10239">
                        <c:v>1.2903700000000001E-12</c:v>
                      </c:pt>
                      <c:pt idx="10240">
                        <c:v>1.8744799999999999E-12</c:v>
                      </c:pt>
                      <c:pt idx="10241">
                        <c:v>1.8744799999999999E-12</c:v>
                      </c:pt>
                      <c:pt idx="10242">
                        <c:v>1.3533500000000001E-12</c:v>
                      </c:pt>
                      <c:pt idx="10243">
                        <c:v>1.3533500000000001E-12</c:v>
                      </c:pt>
                      <c:pt idx="10244">
                        <c:v>1.63083E-12</c:v>
                      </c:pt>
                      <c:pt idx="10245">
                        <c:v>1.63083E-12</c:v>
                      </c:pt>
                      <c:pt idx="10246">
                        <c:v>2.13845E-12</c:v>
                      </c:pt>
                      <c:pt idx="10247">
                        <c:v>2.13845E-12</c:v>
                      </c:pt>
                      <c:pt idx="10248">
                        <c:v>1.78495E-12</c:v>
                      </c:pt>
                      <c:pt idx="10249">
                        <c:v>1.78495E-12</c:v>
                      </c:pt>
                      <c:pt idx="10250">
                        <c:v>1.3088200000000001E-12</c:v>
                      </c:pt>
                      <c:pt idx="10251">
                        <c:v>1.3088200000000001E-12</c:v>
                      </c:pt>
                      <c:pt idx="10252">
                        <c:v>1.6320500000000001E-12</c:v>
                      </c:pt>
                      <c:pt idx="10253">
                        <c:v>1.6320500000000001E-12</c:v>
                      </c:pt>
                      <c:pt idx="10254">
                        <c:v>2.4444299999999999E-12</c:v>
                      </c:pt>
                      <c:pt idx="10255">
                        <c:v>2.4444299999999999E-12</c:v>
                      </c:pt>
                      <c:pt idx="10256">
                        <c:v>1.28923E-12</c:v>
                      </c:pt>
                      <c:pt idx="10257">
                        <c:v>1.28923E-12</c:v>
                      </c:pt>
                      <c:pt idx="10258">
                        <c:v>1.33918E-12</c:v>
                      </c:pt>
                      <c:pt idx="10259">
                        <c:v>1.33918E-12</c:v>
                      </c:pt>
                      <c:pt idx="10260">
                        <c:v>1.3547700000000001E-12</c:v>
                      </c:pt>
                      <c:pt idx="10261">
                        <c:v>1.3547700000000001E-12</c:v>
                      </c:pt>
                      <c:pt idx="10262">
                        <c:v>1.3774E-12</c:v>
                      </c:pt>
                      <c:pt idx="10263">
                        <c:v>1.3774E-12</c:v>
                      </c:pt>
                      <c:pt idx="10264">
                        <c:v>1.60198E-12</c:v>
                      </c:pt>
                      <c:pt idx="10265">
                        <c:v>1.60198E-12</c:v>
                      </c:pt>
                      <c:pt idx="10266">
                        <c:v>6.1122599999999996E-12</c:v>
                      </c:pt>
                      <c:pt idx="10267">
                        <c:v>6.1122599999999996E-12</c:v>
                      </c:pt>
                      <c:pt idx="10268">
                        <c:v>1.38715E-12</c:v>
                      </c:pt>
                      <c:pt idx="10269">
                        <c:v>1.38715E-12</c:v>
                      </c:pt>
                      <c:pt idx="10270">
                        <c:v>1.4008899999999999E-12</c:v>
                      </c:pt>
                      <c:pt idx="10271">
                        <c:v>1.4008899999999999E-12</c:v>
                      </c:pt>
                      <c:pt idx="10272">
                        <c:v>1.2557400000000001E-12</c:v>
                      </c:pt>
                      <c:pt idx="10273">
                        <c:v>1.2557400000000001E-12</c:v>
                      </c:pt>
                      <c:pt idx="10274">
                        <c:v>1.31998E-12</c:v>
                      </c:pt>
                      <c:pt idx="10275">
                        <c:v>1.31998E-12</c:v>
                      </c:pt>
                      <c:pt idx="10276">
                        <c:v>1.3140200000000001E-12</c:v>
                      </c:pt>
                      <c:pt idx="10277">
                        <c:v>1.3140200000000001E-12</c:v>
                      </c:pt>
                      <c:pt idx="10278">
                        <c:v>1.3831200000000001E-12</c:v>
                      </c:pt>
                      <c:pt idx="10279">
                        <c:v>1.3831200000000001E-12</c:v>
                      </c:pt>
                      <c:pt idx="10280">
                        <c:v>1.43958E-12</c:v>
                      </c:pt>
                      <c:pt idx="10281">
                        <c:v>1.43958E-12</c:v>
                      </c:pt>
                      <c:pt idx="10282">
                        <c:v>1.6218200000000001E-12</c:v>
                      </c:pt>
                      <c:pt idx="10283">
                        <c:v>1.6218200000000001E-12</c:v>
                      </c:pt>
                      <c:pt idx="10284">
                        <c:v>1.64232E-12</c:v>
                      </c:pt>
                      <c:pt idx="10285">
                        <c:v>1.64232E-12</c:v>
                      </c:pt>
                      <c:pt idx="10286">
                        <c:v>1.59109E-12</c:v>
                      </c:pt>
                      <c:pt idx="10287">
                        <c:v>1.59109E-12</c:v>
                      </c:pt>
                      <c:pt idx="10288">
                        <c:v>1.9889300000000001E-12</c:v>
                      </c:pt>
                      <c:pt idx="10289">
                        <c:v>1.9889300000000001E-12</c:v>
                      </c:pt>
                      <c:pt idx="10290">
                        <c:v>1.4405E-12</c:v>
                      </c:pt>
                      <c:pt idx="10291">
                        <c:v>1.4405E-12</c:v>
                      </c:pt>
                      <c:pt idx="10292">
                        <c:v>1.71284E-12</c:v>
                      </c:pt>
                      <c:pt idx="10293">
                        <c:v>1.71284E-12</c:v>
                      </c:pt>
                      <c:pt idx="10294">
                        <c:v>2.36615E-12</c:v>
                      </c:pt>
                      <c:pt idx="10295">
                        <c:v>2.36615E-12</c:v>
                      </c:pt>
                      <c:pt idx="10296">
                        <c:v>1.4324700000000001E-12</c:v>
                      </c:pt>
                      <c:pt idx="10297">
                        <c:v>1.4324700000000001E-12</c:v>
                      </c:pt>
                      <c:pt idx="10298">
                        <c:v>1.8584200000000001E-12</c:v>
                      </c:pt>
                      <c:pt idx="10299">
                        <c:v>1.8584200000000001E-12</c:v>
                      </c:pt>
                      <c:pt idx="10300">
                        <c:v>1.7093799999999999E-12</c:v>
                      </c:pt>
                      <c:pt idx="10301">
                        <c:v>1.7093799999999999E-12</c:v>
                      </c:pt>
                      <c:pt idx="10302">
                        <c:v>1.2945299999999999E-12</c:v>
                      </c:pt>
                      <c:pt idx="10303">
                        <c:v>1.2945299999999999E-12</c:v>
                      </c:pt>
                      <c:pt idx="10304">
                        <c:v>1.7013400000000001E-12</c:v>
                      </c:pt>
                      <c:pt idx="10305">
                        <c:v>1.7013400000000001E-12</c:v>
                      </c:pt>
                      <c:pt idx="10306">
                        <c:v>1.7226999999999999E-12</c:v>
                      </c:pt>
                      <c:pt idx="10307">
                        <c:v>1.7226999999999999E-12</c:v>
                      </c:pt>
                      <c:pt idx="10308">
                        <c:v>1.2966800000000001E-12</c:v>
                      </c:pt>
                      <c:pt idx="10309">
                        <c:v>1.2966800000000001E-12</c:v>
                      </c:pt>
                      <c:pt idx="10310">
                        <c:v>1.9676200000000001E-12</c:v>
                      </c:pt>
                      <c:pt idx="10311">
                        <c:v>1.9676200000000001E-12</c:v>
                      </c:pt>
                      <c:pt idx="10312">
                        <c:v>1.2548700000000001E-12</c:v>
                      </c:pt>
                      <c:pt idx="10313">
                        <c:v>1.2548700000000001E-12</c:v>
                      </c:pt>
                      <c:pt idx="10314">
                        <c:v>1.35618E-12</c:v>
                      </c:pt>
                      <c:pt idx="10315">
                        <c:v>1.35618E-12</c:v>
                      </c:pt>
                      <c:pt idx="10316">
                        <c:v>1.6881900000000001E-12</c:v>
                      </c:pt>
                      <c:pt idx="10317">
                        <c:v>1.6881900000000001E-12</c:v>
                      </c:pt>
                      <c:pt idx="10318">
                        <c:v>1.4131500000000001E-12</c:v>
                      </c:pt>
                      <c:pt idx="10319">
                        <c:v>1.4131500000000001E-12</c:v>
                      </c:pt>
                      <c:pt idx="10320">
                        <c:v>1.79689E-12</c:v>
                      </c:pt>
                      <c:pt idx="10321">
                        <c:v>1.79689E-12</c:v>
                      </c:pt>
                      <c:pt idx="10322">
                        <c:v>1.58623E-12</c:v>
                      </c:pt>
                      <c:pt idx="10323">
                        <c:v>1.58623E-12</c:v>
                      </c:pt>
                      <c:pt idx="10324">
                        <c:v>2.01693E-12</c:v>
                      </c:pt>
                      <c:pt idx="10325">
                        <c:v>2.01693E-12</c:v>
                      </c:pt>
                      <c:pt idx="10326">
                        <c:v>1.57575E-12</c:v>
                      </c:pt>
                      <c:pt idx="10327">
                        <c:v>1.57575E-12</c:v>
                      </c:pt>
                      <c:pt idx="10328">
                        <c:v>1.4763199999999999E-12</c:v>
                      </c:pt>
                      <c:pt idx="10329">
                        <c:v>1.4763199999999999E-12</c:v>
                      </c:pt>
                      <c:pt idx="10330">
                        <c:v>1.34341E-12</c:v>
                      </c:pt>
                      <c:pt idx="10331">
                        <c:v>1.34341E-12</c:v>
                      </c:pt>
                      <c:pt idx="10332">
                        <c:v>1.6500700000000001E-12</c:v>
                      </c:pt>
                      <c:pt idx="10333">
                        <c:v>1.6500700000000001E-12</c:v>
                      </c:pt>
                      <c:pt idx="10334">
                        <c:v>2.14936E-12</c:v>
                      </c:pt>
                      <c:pt idx="10335">
                        <c:v>2.14936E-12</c:v>
                      </c:pt>
                      <c:pt idx="10336">
                        <c:v>1.6432500000000001E-12</c:v>
                      </c:pt>
                      <c:pt idx="10337">
                        <c:v>1.6432500000000001E-12</c:v>
                      </c:pt>
                      <c:pt idx="10338">
                        <c:v>2.0111600000000001E-12</c:v>
                      </c:pt>
                      <c:pt idx="10339">
                        <c:v>2.0111600000000001E-12</c:v>
                      </c:pt>
                      <c:pt idx="10340">
                        <c:v>1.55791E-12</c:v>
                      </c:pt>
                      <c:pt idx="10341">
                        <c:v>1.55791E-12</c:v>
                      </c:pt>
                      <c:pt idx="10342">
                        <c:v>1.6249199999999999E-12</c:v>
                      </c:pt>
                      <c:pt idx="10343">
                        <c:v>1.6249199999999999E-12</c:v>
                      </c:pt>
                      <c:pt idx="10344">
                        <c:v>1.3596299999999999E-12</c:v>
                      </c:pt>
                      <c:pt idx="10345">
                        <c:v>1.3596299999999999E-12</c:v>
                      </c:pt>
                      <c:pt idx="10346">
                        <c:v>1.62253E-12</c:v>
                      </c:pt>
                      <c:pt idx="10347">
                        <c:v>1.62253E-12</c:v>
                      </c:pt>
                      <c:pt idx="10348">
                        <c:v>1.64314E-12</c:v>
                      </c:pt>
                      <c:pt idx="10349">
                        <c:v>1.64314E-12</c:v>
                      </c:pt>
                      <c:pt idx="10350">
                        <c:v>1.27143E-12</c:v>
                      </c:pt>
                      <c:pt idx="10351">
                        <c:v>1.27143E-12</c:v>
                      </c:pt>
                      <c:pt idx="10352">
                        <c:v>1.3605199999999999E-12</c:v>
                      </c:pt>
                      <c:pt idx="10353">
                        <c:v>1.3605199999999999E-12</c:v>
                      </c:pt>
                      <c:pt idx="10354">
                        <c:v>2.5962099999999999E-12</c:v>
                      </c:pt>
                      <c:pt idx="10355">
                        <c:v>2.5962099999999999E-12</c:v>
                      </c:pt>
                      <c:pt idx="10356">
                        <c:v>1.7004199999999999E-12</c:v>
                      </c:pt>
                      <c:pt idx="10357">
                        <c:v>1.7004199999999999E-12</c:v>
                      </c:pt>
                      <c:pt idx="10358">
                        <c:v>1.2457900000000001E-12</c:v>
                      </c:pt>
                      <c:pt idx="10359">
                        <c:v>1.2457900000000001E-12</c:v>
                      </c:pt>
                      <c:pt idx="10360">
                        <c:v>1.3265700000000001E-12</c:v>
                      </c:pt>
                      <c:pt idx="10361">
                        <c:v>1.3265700000000001E-12</c:v>
                      </c:pt>
                      <c:pt idx="10362">
                        <c:v>1.44332E-12</c:v>
                      </c:pt>
                      <c:pt idx="10363">
                        <c:v>1.44332E-12</c:v>
                      </c:pt>
                      <c:pt idx="10364">
                        <c:v>1.36141E-12</c:v>
                      </c:pt>
                      <c:pt idx="10365">
                        <c:v>1.36141E-12</c:v>
                      </c:pt>
                      <c:pt idx="10366">
                        <c:v>1.3130800000000001E-12</c:v>
                      </c:pt>
                      <c:pt idx="10367">
                        <c:v>1.3130800000000001E-12</c:v>
                      </c:pt>
                      <c:pt idx="10368">
                        <c:v>2.0051800000000001E-12</c:v>
                      </c:pt>
                      <c:pt idx="10369">
                        <c:v>2.0051800000000001E-12</c:v>
                      </c:pt>
                      <c:pt idx="10370">
                        <c:v>1.29252E-12</c:v>
                      </c:pt>
                      <c:pt idx="10371">
                        <c:v>1.29252E-12</c:v>
                      </c:pt>
                      <c:pt idx="10372">
                        <c:v>1.25245E-12</c:v>
                      </c:pt>
                      <c:pt idx="10373">
                        <c:v>1.25245E-12</c:v>
                      </c:pt>
                      <c:pt idx="10374">
                        <c:v>1.2457900000000001E-12</c:v>
                      </c:pt>
                      <c:pt idx="10375">
                        <c:v>1.2457900000000001E-12</c:v>
                      </c:pt>
                      <c:pt idx="10376">
                        <c:v>1.28937E-12</c:v>
                      </c:pt>
                      <c:pt idx="10377">
                        <c:v>1.28937E-12</c:v>
                      </c:pt>
                      <c:pt idx="10378">
                        <c:v>1.63356E-12</c:v>
                      </c:pt>
                      <c:pt idx="10379">
                        <c:v>1.63356E-12</c:v>
                      </c:pt>
                      <c:pt idx="10380">
                        <c:v>2.3236900000000002E-12</c:v>
                      </c:pt>
                      <c:pt idx="10381">
                        <c:v>2.3236900000000002E-12</c:v>
                      </c:pt>
                      <c:pt idx="10382">
                        <c:v>1.7132E-12</c:v>
                      </c:pt>
                      <c:pt idx="10383">
                        <c:v>1.7132E-12</c:v>
                      </c:pt>
                      <c:pt idx="10384">
                        <c:v>1.6174800000000001E-12</c:v>
                      </c:pt>
                      <c:pt idx="10385">
                        <c:v>1.6174800000000001E-12</c:v>
                      </c:pt>
                      <c:pt idx="10386">
                        <c:v>1.5427500000000001E-12</c:v>
                      </c:pt>
                      <c:pt idx="10387">
                        <c:v>1.5427500000000001E-12</c:v>
                      </c:pt>
                      <c:pt idx="10388">
                        <c:v>1.2835800000000001E-12</c:v>
                      </c:pt>
                      <c:pt idx="10389">
                        <c:v>1.2835800000000001E-12</c:v>
                      </c:pt>
                      <c:pt idx="10390">
                        <c:v>1.3842500000000001E-12</c:v>
                      </c:pt>
                      <c:pt idx="10391">
                        <c:v>1.3842500000000001E-12</c:v>
                      </c:pt>
                      <c:pt idx="10392">
                        <c:v>1.87062E-12</c:v>
                      </c:pt>
                      <c:pt idx="10393">
                        <c:v>1.87062E-12</c:v>
                      </c:pt>
                      <c:pt idx="10394">
                        <c:v>1.63813E-12</c:v>
                      </c:pt>
                      <c:pt idx="10395">
                        <c:v>1.63813E-12</c:v>
                      </c:pt>
                      <c:pt idx="10396">
                        <c:v>1.34611E-12</c:v>
                      </c:pt>
                      <c:pt idx="10397">
                        <c:v>1.34611E-12</c:v>
                      </c:pt>
                      <c:pt idx="10398">
                        <c:v>1.23241E-12</c:v>
                      </c:pt>
                      <c:pt idx="10399">
                        <c:v>1.23241E-12</c:v>
                      </c:pt>
                      <c:pt idx="10400">
                        <c:v>1.53303E-12</c:v>
                      </c:pt>
                      <c:pt idx="10401">
                        <c:v>1.53303E-12</c:v>
                      </c:pt>
                      <c:pt idx="10402">
                        <c:v>1.2624E-12</c:v>
                      </c:pt>
                      <c:pt idx="10403">
                        <c:v>1.2624E-12</c:v>
                      </c:pt>
                      <c:pt idx="10404">
                        <c:v>1.4560399999999999E-12</c:v>
                      </c:pt>
                      <c:pt idx="10405">
                        <c:v>1.4560399999999999E-12</c:v>
                      </c:pt>
                      <c:pt idx="10406">
                        <c:v>1.2360099999999999E-12</c:v>
                      </c:pt>
                      <c:pt idx="10407">
                        <c:v>1.2360099999999999E-12</c:v>
                      </c:pt>
                      <c:pt idx="10408">
                        <c:v>1.84761E-12</c:v>
                      </c:pt>
                      <c:pt idx="10409">
                        <c:v>1.84761E-12</c:v>
                      </c:pt>
                      <c:pt idx="10410">
                        <c:v>1.6031199999999999E-12</c:v>
                      </c:pt>
                      <c:pt idx="10411">
                        <c:v>1.6031199999999999E-12</c:v>
                      </c:pt>
                      <c:pt idx="10412">
                        <c:v>1.31372E-12</c:v>
                      </c:pt>
                      <c:pt idx="10413">
                        <c:v>1.31372E-12</c:v>
                      </c:pt>
                      <c:pt idx="10414">
                        <c:v>2.07812E-12</c:v>
                      </c:pt>
                      <c:pt idx="10415">
                        <c:v>2.07812E-12</c:v>
                      </c:pt>
                      <c:pt idx="10416">
                        <c:v>1.67703E-12</c:v>
                      </c:pt>
                      <c:pt idx="10417">
                        <c:v>1.67703E-12</c:v>
                      </c:pt>
                      <c:pt idx="10418">
                        <c:v>1.2191499999999999E-12</c:v>
                      </c:pt>
                      <c:pt idx="10419">
                        <c:v>1.2191499999999999E-12</c:v>
                      </c:pt>
                      <c:pt idx="10420">
                        <c:v>1.66017E-12</c:v>
                      </c:pt>
                      <c:pt idx="10421">
                        <c:v>1.66017E-12</c:v>
                      </c:pt>
                      <c:pt idx="10422">
                        <c:v>1.6304400000000001E-12</c:v>
                      </c:pt>
                      <c:pt idx="10423">
                        <c:v>1.6304400000000001E-12</c:v>
                      </c:pt>
                      <c:pt idx="10424">
                        <c:v>1.2656100000000001E-12</c:v>
                      </c:pt>
                      <c:pt idx="10425">
                        <c:v>1.2656100000000001E-12</c:v>
                      </c:pt>
                      <c:pt idx="10426">
                        <c:v>1.60916E-12</c:v>
                      </c:pt>
                      <c:pt idx="10427">
                        <c:v>1.60916E-12</c:v>
                      </c:pt>
                      <c:pt idx="10428">
                        <c:v>1.2954699999999999E-12</c:v>
                      </c:pt>
                      <c:pt idx="10429">
                        <c:v>1.2954699999999999E-12</c:v>
                      </c:pt>
                      <c:pt idx="10430">
                        <c:v>1.2911200000000001E-12</c:v>
                      </c:pt>
                      <c:pt idx="10431">
                        <c:v>1.2911200000000001E-12</c:v>
                      </c:pt>
                      <c:pt idx="10432">
                        <c:v>1.62159E-12</c:v>
                      </c:pt>
                      <c:pt idx="10433">
                        <c:v>1.62159E-12</c:v>
                      </c:pt>
                      <c:pt idx="10434">
                        <c:v>1.6986000000000001E-12</c:v>
                      </c:pt>
                      <c:pt idx="10435">
                        <c:v>1.6986000000000001E-12</c:v>
                      </c:pt>
                      <c:pt idx="10436">
                        <c:v>1.52245E-12</c:v>
                      </c:pt>
                      <c:pt idx="10437">
                        <c:v>1.52245E-12</c:v>
                      </c:pt>
                      <c:pt idx="10438">
                        <c:v>1.94299E-12</c:v>
                      </c:pt>
                      <c:pt idx="10439">
                        <c:v>1.94299E-12</c:v>
                      </c:pt>
                      <c:pt idx="10440">
                        <c:v>1.54818E-12</c:v>
                      </c:pt>
                      <c:pt idx="10441">
                        <c:v>1.54818E-12</c:v>
                      </c:pt>
                      <c:pt idx="10442">
                        <c:v>1.2406299999999999E-12</c:v>
                      </c:pt>
                      <c:pt idx="10443">
                        <c:v>1.2406299999999999E-12</c:v>
                      </c:pt>
                      <c:pt idx="10444">
                        <c:v>1.64463E-12</c:v>
                      </c:pt>
                      <c:pt idx="10445">
                        <c:v>1.64463E-12</c:v>
                      </c:pt>
                      <c:pt idx="10446">
                        <c:v>1.5967200000000001E-12</c:v>
                      </c:pt>
                      <c:pt idx="10447">
                        <c:v>1.5967200000000001E-12</c:v>
                      </c:pt>
                      <c:pt idx="10448">
                        <c:v>2.0365899999999999E-12</c:v>
                      </c:pt>
                      <c:pt idx="10449">
                        <c:v>2.0365899999999999E-12</c:v>
                      </c:pt>
                      <c:pt idx="10450">
                        <c:v>2.0920299999999999E-12</c:v>
                      </c:pt>
                      <c:pt idx="10451">
                        <c:v>2.0920299999999999E-12</c:v>
                      </c:pt>
                      <c:pt idx="10452">
                        <c:v>1.1971E-12</c:v>
                      </c:pt>
                      <c:pt idx="10453">
                        <c:v>1.1971E-12</c:v>
                      </c:pt>
                      <c:pt idx="10454">
                        <c:v>1.3178199999999999E-12</c:v>
                      </c:pt>
                      <c:pt idx="10455">
                        <c:v>1.3178199999999999E-12</c:v>
                      </c:pt>
                      <c:pt idx="10456">
                        <c:v>1.55502E-12</c:v>
                      </c:pt>
                      <c:pt idx="10457">
                        <c:v>1.55502E-12</c:v>
                      </c:pt>
                      <c:pt idx="10458">
                        <c:v>1.31596E-12</c:v>
                      </c:pt>
                      <c:pt idx="10459">
                        <c:v>1.31596E-12</c:v>
                      </c:pt>
                      <c:pt idx="10460">
                        <c:v>1.28335E-12</c:v>
                      </c:pt>
                      <c:pt idx="10461">
                        <c:v>1.28335E-12</c:v>
                      </c:pt>
                      <c:pt idx="10462">
                        <c:v>1.48756E-12</c:v>
                      </c:pt>
                      <c:pt idx="10463">
                        <c:v>1.48756E-12</c:v>
                      </c:pt>
                      <c:pt idx="10464">
                        <c:v>1.3656600000000001E-12</c:v>
                      </c:pt>
                      <c:pt idx="10465">
                        <c:v>1.3656600000000001E-12</c:v>
                      </c:pt>
                      <c:pt idx="10466">
                        <c:v>1.61238E-12</c:v>
                      </c:pt>
                      <c:pt idx="10467">
                        <c:v>1.61238E-12</c:v>
                      </c:pt>
                      <c:pt idx="10468">
                        <c:v>1.23176E-12</c:v>
                      </c:pt>
                      <c:pt idx="10469">
                        <c:v>1.23176E-12</c:v>
                      </c:pt>
                      <c:pt idx="10470">
                        <c:v>1.23079E-12</c:v>
                      </c:pt>
                      <c:pt idx="10471">
                        <c:v>1.23079E-12</c:v>
                      </c:pt>
                      <c:pt idx="10472">
                        <c:v>1.1606300000000001E-12</c:v>
                      </c:pt>
                      <c:pt idx="10473">
                        <c:v>1.1606300000000001E-12</c:v>
                      </c:pt>
                      <c:pt idx="10474">
                        <c:v>1.31803E-12</c:v>
                      </c:pt>
                      <c:pt idx="10475">
                        <c:v>1.31803E-12</c:v>
                      </c:pt>
                      <c:pt idx="10476">
                        <c:v>1.2357199999999999E-12</c:v>
                      </c:pt>
                      <c:pt idx="10477">
                        <c:v>1.2357199999999999E-12</c:v>
                      </c:pt>
                      <c:pt idx="10478">
                        <c:v>1.8742200000000001E-12</c:v>
                      </c:pt>
                      <c:pt idx="10479">
                        <c:v>1.8742200000000001E-12</c:v>
                      </c:pt>
                      <c:pt idx="10480">
                        <c:v>1.4504299999999999E-12</c:v>
                      </c:pt>
                      <c:pt idx="10481">
                        <c:v>1.4504299999999999E-12</c:v>
                      </c:pt>
                      <c:pt idx="10482">
                        <c:v>1.24944E-12</c:v>
                      </c:pt>
                      <c:pt idx="10483">
                        <c:v>1.24944E-12</c:v>
                      </c:pt>
                      <c:pt idx="10484">
                        <c:v>2.0373099999999999E-12</c:v>
                      </c:pt>
                      <c:pt idx="10485">
                        <c:v>2.0373099999999999E-12</c:v>
                      </c:pt>
                      <c:pt idx="10486">
                        <c:v>1.19624E-12</c:v>
                      </c:pt>
                      <c:pt idx="10487">
                        <c:v>1.19624E-12</c:v>
                      </c:pt>
                      <c:pt idx="10488">
                        <c:v>1.4176999999999999E-12</c:v>
                      </c:pt>
                      <c:pt idx="10489">
                        <c:v>1.4176999999999999E-12</c:v>
                      </c:pt>
                      <c:pt idx="10490">
                        <c:v>1.2276100000000001E-12</c:v>
                      </c:pt>
                      <c:pt idx="10491">
                        <c:v>1.2276100000000001E-12</c:v>
                      </c:pt>
                      <c:pt idx="10492">
                        <c:v>1.3636299999999999E-12</c:v>
                      </c:pt>
                      <c:pt idx="10493">
                        <c:v>1.3636299999999999E-12</c:v>
                      </c:pt>
                      <c:pt idx="10494">
                        <c:v>1.97049E-12</c:v>
                      </c:pt>
                      <c:pt idx="10495">
                        <c:v>1.97049E-12</c:v>
                      </c:pt>
                      <c:pt idx="10496">
                        <c:v>1.7233800000000001E-12</c:v>
                      </c:pt>
                      <c:pt idx="10497">
                        <c:v>1.7233800000000001E-12</c:v>
                      </c:pt>
                      <c:pt idx="10498">
                        <c:v>1.1313E-12</c:v>
                      </c:pt>
                      <c:pt idx="10499">
                        <c:v>1.1313E-12</c:v>
                      </c:pt>
                      <c:pt idx="10500">
                        <c:v>7.1343499999999998E-13</c:v>
                      </c:pt>
                      <c:pt idx="10501">
                        <c:v>7.1343499999999998E-13</c:v>
                      </c:pt>
                      <c:pt idx="10502">
                        <c:v>1.1329800000000001E-12</c:v>
                      </c:pt>
                      <c:pt idx="10503">
                        <c:v>1.1329800000000001E-12</c:v>
                      </c:pt>
                      <c:pt idx="10504">
                        <c:v>9.8095699999999998E-13</c:v>
                      </c:pt>
                      <c:pt idx="10505">
                        <c:v>9.8095699999999998E-13</c:v>
                      </c:pt>
                      <c:pt idx="10506">
                        <c:v>7.1530200000000004E-13</c:v>
                      </c:pt>
                      <c:pt idx="10507">
                        <c:v>7.1530200000000004E-13</c:v>
                      </c:pt>
                      <c:pt idx="10508">
                        <c:v>1.06211E-12</c:v>
                      </c:pt>
                      <c:pt idx="10509">
                        <c:v>1.06211E-12</c:v>
                      </c:pt>
                      <c:pt idx="10510">
                        <c:v>9.6127600000000003E-13</c:v>
                      </c:pt>
                      <c:pt idx="10511">
                        <c:v>9.6127600000000003E-13</c:v>
                      </c:pt>
                      <c:pt idx="10512">
                        <c:v>1.0305699999999999E-12</c:v>
                      </c:pt>
                      <c:pt idx="10513">
                        <c:v>1.0305699999999999E-12</c:v>
                      </c:pt>
                      <c:pt idx="10514">
                        <c:v>1.32728E-12</c:v>
                      </c:pt>
                      <c:pt idx="10515">
                        <c:v>1.32728E-12</c:v>
                      </c:pt>
                      <c:pt idx="10516">
                        <c:v>8.5270099999999996E-13</c:v>
                      </c:pt>
                      <c:pt idx="10517">
                        <c:v>8.5270099999999996E-13</c:v>
                      </c:pt>
                      <c:pt idx="10518">
                        <c:v>7.4516000000000003E-13</c:v>
                      </c:pt>
                      <c:pt idx="10519">
                        <c:v>7.4516000000000003E-13</c:v>
                      </c:pt>
                      <c:pt idx="10520">
                        <c:v>7.9796800000000004E-13</c:v>
                      </c:pt>
                      <c:pt idx="10521">
                        <c:v>7.9796800000000004E-13</c:v>
                      </c:pt>
                      <c:pt idx="10522">
                        <c:v>6.3965799999999998E-13</c:v>
                      </c:pt>
                      <c:pt idx="10523">
                        <c:v>6.3965799999999998E-13</c:v>
                      </c:pt>
                      <c:pt idx="10524">
                        <c:v>1.5165200000000001E-12</c:v>
                      </c:pt>
                      <c:pt idx="10525">
                        <c:v>1.5165200000000001E-12</c:v>
                      </c:pt>
                      <c:pt idx="10526">
                        <c:v>7.29326E-13</c:v>
                      </c:pt>
                      <c:pt idx="10527">
                        <c:v>7.29326E-13</c:v>
                      </c:pt>
                      <c:pt idx="10528">
                        <c:v>1.1780099999999999E-12</c:v>
                      </c:pt>
                      <c:pt idx="10529">
                        <c:v>1.1780099999999999E-12</c:v>
                      </c:pt>
                      <c:pt idx="10530">
                        <c:v>1.42109E-12</c:v>
                      </c:pt>
                      <c:pt idx="10531">
                        <c:v>1.42109E-12</c:v>
                      </c:pt>
                      <c:pt idx="10532">
                        <c:v>6.7770199999999997E-13</c:v>
                      </c:pt>
                      <c:pt idx="10533">
                        <c:v>6.7770199999999997E-13</c:v>
                      </c:pt>
                      <c:pt idx="10534">
                        <c:v>1.1098100000000001E-12</c:v>
                      </c:pt>
                      <c:pt idx="10535">
                        <c:v>1.1098100000000001E-12</c:v>
                      </c:pt>
                      <c:pt idx="10536">
                        <c:v>1.49486E-11</c:v>
                      </c:pt>
                      <c:pt idx="10537">
                        <c:v>1.49486E-11</c:v>
                      </c:pt>
                      <c:pt idx="10538">
                        <c:v>6.2224099999999995E-13</c:v>
                      </c:pt>
                      <c:pt idx="10539">
                        <c:v>6.2224099999999995E-13</c:v>
                      </c:pt>
                      <c:pt idx="10540">
                        <c:v>1.3049400000000001E-12</c:v>
                      </c:pt>
                      <c:pt idx="10541">
                        <c:v>1.3049400000000001E-12</c:v>
                      </c:pt>
                      <c:pt idx="10542">
                        <c:v>8.1533100000000001E-12</c:v>
                      </c:pt>
                      <c:pt idx="10543">
                        <c:v>8.1533100000000001E-12</c:v>
                      </c:pt>
                      <c:pt idx="10544">
                        <c:v>1.0020299999999999E-12</c:v>
                      </c:pt>
                      <c:pt idx="10545">
                        <c:v>1.0020299999999999E-12</c:v>
                      </c:pt>
                      <c:pt idx="10546">
                        <c:v>1.0733899999999999E-12</c:v>
                      </c:pt>
                      <c:pt idx="10547">
                        <c:v>1.0733899999999999E-12</c:v>
                      </c:pt>
                      <c:pt idx="10548">
                        <c:v>8.4943500000000001E-13</c:v>
                      </c:pt>
                      <c:pt idx="10549">
                        <c:v>8.4943500000000001E-13</c:v>
                      </c:pt>
                      <c:pt idx="10550">
                        <c:v>8.4100299999999997E-13</c:v>
                      </c:pt>
                      <c:pt idx="10551">
                        <c:v>8.4100299999999997E-13</c:v>
                      </c:pt>
                      <c:pt idx="10552">
                        <c:v>7.8123099999999997E-13</c:v>
                      </c:pt>
                      <c:pt idx="10553">
                        <c:v>7.8123099999999997E-13</c:v>
                      </c:pt>
                      <c:pt idx="10554">
                        <c:v>7.1472000000000001E-13</c:v>
                      </c:pt>
                      <c:pt idx="10555">
                        <c:v>7.1472000000000001E-13</c:v>
                      </c:pt>
                      <c:pt idx="10556">
                        <c:v>1.6165400000000001E-12</c:v>
                      </c:pt>
                      <c:pt idx="10557">
                        <c:v>1.6165400000000001E-12</c:v>
                      </c:pt>
                      <c:pt idx="10558">
                        <c:v>1.1335299999999999E-12</c:v>
                      </c:pt>
                      <c:pt idx="10559">
                        <c:v>1.1335299999999999E-12</c:v>
                      </c:pt>
                      <c:pt idx="10560">
                        <c:v>6.5622300000000002E-13</c:v>
                      </c:pt>
                      <c:pt idx="10561">
                        <c:v>6.5622300000000002E-13</c:v>
                      </c:pt>
                      <c:pt idx="10562">
                        <c:v>9.7509100000000001E-13</c:v>
                      </c:pt>
                      <c:pt idx="10563">
                        <c:v>9.7509100000000001E-13</c:v>
                      </c:pt>
                      <c:pt idx="10564">
                        <c:v>1.0201399999999999E-12</c:v>
                      </c:pt>
                      <c:pt idx="10565">
                        <c:v>1.0201399999999999E-12</c:v>
                      </c:pt>
                      <c:pt idx="10566">
                        <c:v>1.0968999999999999E-12</c:v>
                      </c:pt>
                      <c:pt idx="10567">
                        <c:v>1.0968999999999999E-12</c:v>
                      </c:pt>
                      <c:pt idx="10568">
                        <c:v>7.1222200000000001E-13</c:v>
                      </c:pt>
                      <c:pt idx="10569">
                        <c:v>7.1222200000000001E-13</c:v>
                      </c:pt>
                      <c:pt idx="10570">
                        <c:v>1.39873E-12</c:v>
                      </c:pt>
                      <c:pt idx="10571">
                        <c:v>1.39873E-12</c:v>
                      </c:pt>
                      <c:pt idx="10572">
                        <c:v>6.2105200000000001E-13</c:v>
                      </c:pt>
                      <c:pt idx="10573">
                        <c:v>6.2105200000000001E-13</c:v>
                      </c:pt>
                      <c:pt idx="10574">
                        <c:v>7.2194999999999997E-13</c:v>
                      </c:pt>
                      <c:pt idx="10575">
                        <c:v>7.2194999999999997E-13</c:v>
                      </c:pt>
                      <c:pt idx="10576">
                        <c:v>9.6631799999999992E-13</c:v>
                      </c:pt>
                      <c:pt idx="10577">
                        <c:v>9.6631799999999992E-13</c:v>
                      </c:pt>
                      <c:pt idx="10578">
                        <c:v>6.2738E-13</c:v>
                      </c:pt>
                      <c:pt idx="10579">
                        <c:v>6.2738E-13</c:v>
                      </c:pt>
                      <c:pt idx="10580">
                        <c:v>6.4641900000000001E-13</c:v>
                      </c:pt>
                      <c:pt idx="10581">
                        <c:v>6.4641900000000001E-13</c:v>
                      </c:pt>
                      <c:pt idx="10582">
                        <c:v>9.8929900000000006E-13</c:v>
                      </c:pt>
                      <c:pt idx="10583">
                        <c:v>9.8929900000000006E-13</c:v>
                      </c:pt>
                      <c:pt idx="10584">
                        <c:v>7.2697399999999997E-13</c:v>
                      </c:pt>
                      <c:pt idx="10585">
                        <c:v>7.2697399999999997E-13</c:v>
                      </c:pt>
                      <c:pt idx="10586">
                        <c:v>1.41713E-12</c:v>
                      </c:pt>
                      <c:pt idx="10587">
                        <c:v>1.41713E-12</c:v>
                      </c:pt>
                      <c:pt idx="10588">
                        <c:v>1.4919800000000001E-12</c:v>
                      </c:pt>
                      <c:pt idx="10589">
                        <c:v>1.4919800000000001E-12</c:v>
                      </c:pt>
                      <c:pt idx="10590">
                        <c:v>7.2038799999999998E-13</c:v>
                      </c:pt>
                      <c:pt idx="10591">
                        <c:v>7.2038799999999998E-13</c:v>
                      </c:pt>
                      <c:pt idx="10592">
                        <c:v>1.1564999999999999E-11</c:v>
                      </c:pt>
                      <c:pt idx="10593">
                        <c:v>1.1564999999999999E-11</c:v>
                      </c:pt>
                      <c:pt idx="10594">
                        <c:v>6.9594500000000002E-13</c:v>
                      </c:pt>
                      <c:pt idx="10595">
                        <c:v>6.9594500000000002E-13</c:v>
                      </c:pt>
                      <c:pt idx="10596">
                        <c:v>6.5992399999999997E-13</c:v>
                      </c:pt>
                      <c:pt idx="10597">
                        <c:v>6.5992399999999997E-13</c:v>
                      </c:pt>
                      <c:pt idx="10598">
                        <c:v>1.0669200000000001E-12</c:v>
                      </c:pt>
                      <c:pt idx="10599">
                        <c:v>1.0669200000000001E-12</c:v>
                      </c:pt>
                      <c:pt idx="10600">
                        <c:v>7.8665799999999996E-13</c:v>
                      </c:pt>
                      <c:pt idx="10601">
                        <c:v>7.8665799999999996E-13</c:v>
                      </c:pt>
                      <c:pt idx="10602">
                        <c:v>1.31613E-12</c:v>
                      </c:pt>
                      <c:pt idx="10603">
                        <c:v>1.31613E-12</c:v>
                      </c:pt>
                      <c:pt idx="10604">
                        <c:v>6.7623599999999997E-13</c:v>
                      </c:pt>
                      <c:pt idx="10605">
                        <c:v>6.7623599999999997E-13</c:v>
                      </c:pt>
                      <c:pt idx="10606">
                        <c:v>1.0850800000000001E-12</c:v>
                      </c:pt>
                      <c:pt idx="10607">
                        <c:v>1.0850800000000001E-12</c:v>
                      </c:pt>
                      <c:pt idx="10608">
                        <c:v>1.83984E-12</c:v>
                      </c:pt>
                      <c:pt idx="10609">
                        <c:v>1.83984E-12</c:v>
                      </c:pt>
                      <c:pt idx="10610">
                        <c:v>6.5465000000000004E-13</c:v>
                      </c:pt>
                      <c:pt idx="10611">
                        <c:v>6.5465000000000004E-13</c:v>
                      </c:pt>
                      <c:pt idx="10612">
                        <c:v>7.2714900000000001E-13</c:v>
                      </c:pt>
                      <c:pt idx="10613">
                        <c:v>7.2714900000000001E-13</c:v>
                      </c:pt>
                      <c:pt idx="10614">
                        <c:v>6.1896000000000002E-13</c:v>
                      </c:pt>
                      <c:pt idx="10615">
                        <c:v>6.1896000000000002E-13</c:v>
                      </c:pt>
                      <c:pt idx="10616">
                        <c:v>9.671740000000001E-13</c:v>
                      </c:pt>
                      <c:pt idx="10617">
                        <c:v>9.671740000000001E-13</c:v>
                      </c:pt>
                      <c:pt idx="10618">
                        <c:v>1.05453E-12</c:v>
                      </c:pt>
                      <c:pt idx="10619">
                        <c:v>1.05453E-12</c:v>
                      </c:pt>
                      <c:pt idx="10620">
                        <c:v>8.3616400000000003E-13</c:v>
                      </c:pt>
                      <c:pt idx="10621">
                        <c:v>8.3616400000000003E-13</c:v>
                      </c:pt>
                      <c:pt idx="10622">
                        <c:v>7.5918300000000002E-13</c:v>
                      </c:pt>
                      <c:pt idx="10623">
                        <c:v>7.5918300000000002E-13</c:v>
                      </c:pt>
                      <c:pt idx="10624">
                        <c:v>6.7639099999999998E-13</c:v>
                      </c:pt>
                      <c:pt idx="10625">
                        <c:v>6.7639099999999998E-13</c:v>
                      </c:pt>
                      <c:pt idx="10626">
                        <c:v>1.4583100000000001E-12</c:v>
                      </c:pt>
                      <c:pt idx="10627">
                        <c:v>1.4583100000000001E-12</c:v>
                      </c:pt>
                      <c:pt idx="10628">
                        <c:v>5.4470599999999996E-12</c:v>
                      </c:pt>
                      <c:pt idx="10629">
                        <c:v>5.4470599999999996E-12</c:v>
                      </c:pt>
                      <c:pt idx="10630">
                        <c:v>9.9941700000000008E-13</c:v>
                      </c:pt>
                      <c:pt idx="10631">
                        <c:v>9.9941700000000008E-13</c:v>
                      </c:pt>
                      <c:pt idx="10632">
                        <c:v>7.5556200000000001E-13</c:v>
                      </c:pt>
                      <c:pt idx="10633">
                        <c:v>7.5556200000000001E-13</c:v>
                      </c:pt>
                      <c:pt idx="10634">
                        <c:v>6.92091E-13</c:v>
                      </c:pt>
                      <c:pt idx="10635">
                        <c:v>6.92091E-13</c:v>
                      </c:pt>
                      <c:pt idx="10636">
                        <c:v>9.7484100000000009E-13</c:v>
                      </c:pt>
                      <c:pt idx="10637">
                        <c:v>9.7484100000000009E-13</c:v>
                      </c:pt>
                      <c:pt idx="10638">
                        <c:v>9.6251399999999999E-13</c:v>
                      </c:pt>
                      <c:pt idx="10639">
                        <c:v>9.6251399999999999E-13</c:v>
                      </c:pt>
                      <c:pt idx="10640">
                        <c:v>9.9168100000000004E-13</c:v>
                      </c:pt>
                      <c:pt idx="10641">
                        <c:v>9.9168100000000004E-13</c:v>
                      </c:pt>
                      <c:pt idx="10642">
                        <c:v>1.0825500000000001E-12</c:v>
                      </c:pt>
                      <c:pt idx="10643">
                        <c:v>1.0825500000000001E-12</c:v>
                      </c:pt>
                      <c:pt idx="10644">
                        <c:v>6.9988199999999999E-13</c:v>
                      </c:pt>
                      <c:pt idx="10645">
                        <c:v>6.9988199999999999E-13</c:v>
                      </c:pt>
                      <c:pt idx="10646">
                        <c:v>6.47384E-13</c:v>
                      </c:pt>
                      <c:pt idx="10647">
                        <c:v>6.47384E-13</c:v>
                      </c:pt>
                      <c:pt idx="10648">
                        <c:v>1.55709E-12</c:v>
                      </c:pt>
                      <c:pt idx="10649">
                        <c:v>1.55709E-12</c:v>
                      </c:pt>
                      <c:pt idx="10650">
                        <c:v>8.4862500000000003E-13</c:v>
                      </c:pt>
                      <c:pt idx="10651">
                        <c:v>8.4862500000000003E-13</c:v>
                      </c:pt>
                      <c:pt idx="10652">
                        <c:v>9.9170499999999996E-13</c:v>
                      </c:pt>
                      <c:pt idx="10653">
                        <c:v>9.9170499999999996E-13</c:v>
                      </c:pt>
                      <c:pt idx="10654">
                        <c:v>7.8515599999999997E-13</c:v>
                      </c:pt>
                      <c:pt idx="10655">
                        <c:v>7.8515599999999997E-13</c:v>
                      </c:pt>
                      <c:pt idx="10656">
                        <c:v>6.7810799999999998E-13</c:v>
                      </c:pt>
                      <c:pt idx="10657">
                        <c:v>6.7810799999999998E-13</c:v>
                      </c:pt>
                      <c:pt idx="10658">
                        <c:v>7.1278199999999996E-13</c:v>
                      </c:pt>
                      <c:pt idx="10659">
                        <c:v>7.1278199999999996E-13</c:v>
                      </c:pt>
                      <c:pt idx="10660">
                        <c:v>7.1576699999999997E-13</c:v>
                      </c:pt>
                      <c:pt idx="10661">
                        <c:v>7.1576699999999997E-13</c:v>
                      </c:pt>
                      <c:pt idx="10662">
                        <c:v>7.7872100000000001E-13</c:v>
                      </c:pt>
                      <c:pt idx="10663">
                        <c:v>7.7872100000000001E-13</c:v>
                      </c:pt>
                      <c:pt idx="10664">
                        <c:v>6.7680600000000003E-13</c:v>
                      </c:pt>
                      <c:pt idx="10665">
                        <c:v>6.7680600000000003E-13</c:v>
                      </c:pt>
                      <c:pt idx="10666">
                        <c:v>7.4921499999999995E-13</c:v>
                      </c:pt>
                      <c:pt idx="10667">
                        <c:v>7.4921499999999995E-13</c:v>
                      </c:pt>
                      <c:pt idx="10668">
                        <c:v>6.4396000000000001E-13</c:v>
                      </c:pt>
                      <c:pt idx="10669">
                        <c:v>6.4396000000000001E-13</c:v>
                      </c:pt>
                      <c:pt idx="10670">
                        <c:v>1.24346E-12</c:v>
                      </c:pt>
                      <c:pt idx="10671">
                        <c:v>1.24346E-12</c:v>
                      </c:pt>
                      <c:pt idx="10672">
                        <c:v>6.9042200000000004E-13</c:v>
                      </c:pt>
                      <c:pt idx="10673">
                        <c:v>6.9042200000000004E-13</c:v>
                      </c:pt>
                      <c:pt idx="10674">
                        <c:v>6.8537999999999995E-13</c:v>
                      </c:pt>
                      <c:pt idx="10675">
                        <c:v>6.8537999999999995E-13</c:v>
                      </c:pt>
                      <c:pt idx="10676">
                        <c:v>1.1277999999999999E-12</c:v>
                      </c:pt>
                      <c:pt idx="10677">
                        <c:v>1.1277999999999999E-12</c:v>
                      </c:pt>
                      <c:pt idx="10678">
                        <c:v>6.92183E-13</c:v>
                      </c:pt>
                      <c:pt idx="10679">
                        <c:v>6.92183E-13</c:v>
                      </c:pt>
                      <c:pt idx="10680">
                        <c:v>1.05062E-12</c:v>
                      </c:pt>
                      <c:pt idx="10681">
                        <c:v>1.05062E-12</c:v>
                      </c:pt>
                      <c:pt idx="10682">
                        <c:v>7.5609699999999996E-13</c:v>
                      </c:pt>
                      <c:pt idx="10683">
                        <c:v>7.5609699999999996E-13</c:v>
                      </c:pt>
                      <c:pt idx="10684">
                        <c:v>6.1532100000000002E-13</c:v>
                      </c:pt>
                      <c:pt idx="10685">
                        <c:v>6.1532100000000002E-13</c:v>
                      </c:pt>
                      <c:pt idx="10686">
                        <c:v>1.06163E-12</c:v>
                      </c:pt>
                      <c:pt idx="10687">
                        <c:v>1.06163E-12</c:v>
                      </c:pt>
                      <c:pt idx="10688">
                        <c:v>5.8481499999999997E-13</c:v>
                      </c:pt>
                      <c:pt idx="10689">
                        <c:v>5.8481499999999997E-13</c:v>
                      </c:pt>
                      <c:pt idx="10690">
                        <c:v>6.9484799999999997E-13</c:v>
                      </c:pt>
                      <c:pt idx="10691">
                        <c:v>6.9484799999999997E-13</c:v>
                      </c:pt>
                      <c:pt idx="10692">
                        <c:v>7.50298E-13</c:v>
                      </c:pt>
                      <c:pt idx="10693">
                        <c:v>7.50298E-13</c:v>
                      </c:pt>
                      <c:pt idx="10694">
                        <c:v>9.4923600000000002E-13</c:v>
                      </c:pt>
                      <c:pt idx="10695">
                        <c:v>9.4923600000000002E-13</c:v>
                      </c:pt>
                      <c:pt idx="10696">
                        <c:v>7.7821900000000002E-13</c:v>
                      </c:pt>
                      <c:pt idx="10697">
                        <c:v>7.7821900000000002E-13</c:v>
                      </c:pt>
                      <c:pt idx="10698">
                        <c:v>7.4788000000000004E-13</c:v>
                      </c:pt>
                      <c:pt idx="10699">
                        <c:v>7.4788000000000004E-13</c:v>
                      </c:pt>
                      <c:pt idx="10700">
                        <c:v>6.62152E-13</c:v>
                      </c:pt>
                      <c:pt idx="10701">
                        <c:v>6.62152E-13</c:v>
                      </c:pt>
                      <c:pt idx="10702">
                        <c:v>1.02143E-12</c:v>
                      </c:pt>
                      <c:pt idx="10703">
                        <c:v>1.02143E-12</c:v>
                      </c:pt>
                      <c:pt idx="10704">
                        <c:v>7.9475099999999999E-13</c:v>
                      </c:pt>
                      <c:pt idx="10705">
                        <c:v>7.9475099999999999E-13</c:v>
                      </c:pt>
                      <c:pt idx="10706">
                        <c:v>1.11579E-12</c:v>
                      </c:pt>
                      <c:pt idx="10707">
                        <c:v>1.11579E-12</c:v>
                      </c:pt>
                      <c:pt idx="10708">
                        <c:v>9.3284499999999995E-13</c:v>
                      </c:pt>
                      <c:pt idx="10709">
                        <c:v>9.3284499999999995E-13</c:v>
                      </c:pt>
                      <c:pt idx="10710">
                        <c:v>5.7633499999999999E-13</c:v>
                      </c:pt>
                      <c:pt idx="10711">
                        <c:v>5.7633499999999999E-13</c:v>
                      </c:pt>
                      <c:pt idx="10712">
                        <c:v>6.4080800000000003E-13</c:v>
                      </c:pt>
                      <c:pt idx="10713">
                        <c:v>6.4080800000000003E-13</c:v>
                      </c:pt>
                      <c:pt idx="10714">
                        <c:v>9.8611599999999996E-13</c:v>
                      </c:pt>
                      <c:pt idx="10715">
                        <c:v>9.8611599999999996E-13</c:v>
                      </c:pt>
                      <c:pt idx="10716">
                        <c:v>6.7819599999999999E-13</c:v>
                      </c:pt>
                      <c:pt idx="10717">
                        <c:v>6.7819599999999999E-13</c:v>
                      </c:pt>
                      <c:pt idx="10718">
                        <c:v>8.0648099999999998E-13</c:v>
                      </c:pt>
                      <c:pt idx="10719">
                        <c:v>8.0648099999999998E-13</c:v>
                      </c:pt>
                      <c:pt idx="10720">
                        <c:v>6.9384E-13</c:v>
                      </c:pt>
                      <c:pt idx="10721">
                        <c:v>6.9384E-13</c:v>
                      </c:pt>
                      <c:pt idx="10722">
                        <c:v>1.10847E-12</c:v>
                      </c:pt>
                      <c:pt idx="10723">
                        <c:v>1.10847E-12</c:v>
                      </c:pt>
                      <c:pt idx="10724">
                        <c:v>7.0465000000000003E-13</c:v>
                      </c:pt>
                      <c:pt idx="10725">
                        <c:v>7.0465000000000003E-13</c:v>
                      </c:pt>
                      <c:pt idx="10726">
                        <c:v>8.4339499999999996E-13</c:v>
                      </c:pt>
                      <c:pt idx="10727">
                        <c:v>8.4339499999999996E-13</c:v>
                      </c:pt>
                      <c:pt idx="10728">
                        <c:v>9.5818800000000004E-13</c:v>
                      </c:pt>
                      <c:pt idx="10729">
                        <c:v>9.5818800000000004E-13</c:v>
                      </c:pt>
                      <c:pt idx="10730">
                        <c:v>6.0135299999999997E-13</c:v>
                      </c:pt>
                      <c:pt idx="10731">
                        <c:v>6.0135299999999997E-13</c:v>
                      </c:pt>
                      <c:pt idx="10732">
                        <c:v>6.3870200000000004E-13</c:v>
                      </c:pt>
                      <c:pt idx="10733">
                        <c:v>6.3870200000000004E-13</c:v>
                      </c:pt>
                      <c:pt idx="10734">
                        <c:v>6.5535400000000002E-13</c:v>
                      </c:pt>
                      <c:pt idx="10735">
                        <c:v>6.5535400000000002E-13</c:v>
                      </c:pt>
                      <c:pt idx="10736">
                        <c:v>1.7033599999999999E-12</c:v>
                      </c:pt>
                      <c:pt idx="10737">
                        <c:v>1.7033599999999999E-12</c:v>
                      </c:pt>
                      <c:pt idx="10738">
                        <c:v>1.1781E-12</c:v>
                      </c:pt>
                      <c:pt idx="10739">
                        <c:v>1.1781E-12</c:v>
                      </c:pt>
                      <c:pt idx="10740">
                        <c:v>6.7287800000000001E-13</c:v>
                      </c:pt>
                      <c:pt idx="10741">
                        <c:v>6.7287800000000001E-13</c:v>
                      </c:pt>
                      <c:pt idx="10742">
                        <c:v>1.3741299999999999E-12</c:v>
                      </c:pt>
                      <c:pt idx="10743">
                        <c:v>1.3741299999999999E-12</c:v>
                      </c:pt>
                      <c:pt idx="10744">
                        <c:v>7.9557499999999997E-13</c:v>
                      </c:pt>
                      <c:pt idx="10745">
                        <c:v>7.9557499999999997E-13</c:v>
                      </c:pt>
                      <c:pt idx="10746">
                        <c:v>6.5409600000000002E-13</c:v>
                      </c:pt>
                      <c:pt idx="10747">
                        <c:v>6.5409600000000002E-13</c:v>
                      </c:pt>
                      <c:pt idx="10748">
                        <c:v>8.1450199999999996E-13</c:v>
                      </c:pt>
                      <c:pt idx="10749">
                        <c:v>8.1450199999999996E-13</c:v>
                      </c:pt>
                      <c:pt idx="10750">
                        <c:v>1.13078E-12</c:v>
                      </c:pt>
                      <c:pt idx="10751">
                        <c:v>1.13078E-12</c:v>
                      </c:pt>
                      <c:pt idx="10752">
                        <c:v>5.9955099999999998E-13</c:v>
                      </c:pt>
                      <c:pt idx="10753">
                        <c:v>5.9955099999999998E-13</c:v>
                      </c:pt>
                      <c:pt idx="10754">
                        <c:v>7.8448000000000001E-13</c:v>
                      </c:pt>
                      <c:pt idx="10755">
                        <c:v>7.8448000000000001E-13</c:v>
                      </c:pt>
                      <c:pt idx="10756">
                        <c:v>6.0607999999999998E-13</c:v>
                      </c:pt>
                      <c:pt idx="10757">
                        <c:v>6.0607999999999998E-13</c:v>
                      </c:pt>
                      <c:pt idx="10758">
                        <c:v>1.0701899999999999E-12</c:v>
                      </c:pt>
                      <c:pt idx="10759">
                        <c:v>1.0701899999999999E-12</c:v>
                      </c:pt>
                      <c:pt idx="10760">
                        <c:v>8.5943300000000002E-13</c:v>
                      </c:pt>
                      <c:pt idx="10761">
                        <c:v>8.5943300000000002E-13</c:v>
                      </c:pt>
                      <c:pt idx="10762">
                        <c:v>1.01859E-12</c:v>
                      </c:pt>
                      <c:pt idx="10763">
                        <c:v>1.01859E-12</c:v>
                      </c:pt>
                      <c:pt idx="10764">
                        <c:v>6.6320000000000004E-13</c:v>
                      </c:pt>
                      <c:pt idx="10765">
                        <c:v>6.6320000000000004E-13</c:v>
                      </c:pt>
                      <c:pt idx="10766">
                        <c:v>7.1412799999999996E-13</c:v>
                      </c:pt>
                      <c:pt idx="10767">
                        <c:v>7.1412799999999996E-13</c:v>
                      </c:pt>
                      <c:pt idx="10768">
                        <c:v>6.9259200000000002E-13</c:v>
                      </c:pt>
                      <c:pt idx="10769">
                        <c:v>6.9259200000000002E-13</c:v>
                      </c:pt>
                      <c:pt idx="10770">
                        <c:v>1.0317999999999999E-12</c:v>
                      </c:pt>
                      <c:pt idx="10771">
                        <c:v>1.0317999999999999E-12</c:v>
                      </c:pt>
                      <c:pt idx="10772">
                        <c:v>7.6319E-13</c:v>
                      </c:pt>
                      <c:pt idx="10773">
                        <c:v>7.6319E-13</c:v>
                      </c:pt>
                      <c:pt idx="10774">
                        <c:v>1.0360200000000001E-12</c:v>
                      </c:pt>
                      <c:pt idx="10775">
                        <c:v>1.0360200000000001E-12</c:v>
                      </c:pt>
                      <c:pt idx="10776">
                        <c:v>1.03444E-12</c:v>
                      </c:pt>
                      <c:pt idx="10777">
                        <c:v>1.03444E-12</c:v>
                      </c:pt>
                      <c:pt idx="10778">
                        <c:v>7.0389199999999999E-13</c:v>
                      </c:pt>
                      <c:pt idx="10779">
                        <c:v>7.0389199999999999E-13</c:v>
                      </c:pt>
                      <c:pt idx="10780">
                        <c:v>3.9432899999999999E-12</c:v>
                      </c:pt>
                      <c:pt idx="10781">
                        <c:v>3.9432899999999999E-12</c:v>
                      </c:pt>
                      <c:pt idx="10782">
                        <c:v>6.9529299999999997E-13</c:v>
                      </c:pt>
                      <c:pt idx="10783">
                        <c:v>6.9529299999999997E-13</c:v>
                      </c:pt>
                      <c:pt idx="10784">
                        <c:v>7.3466300000000004E-13</c:v>
                      </c:pt>
                      <c:pt idx="10785">
                        <c:v>7.3466300000000004E-13</c:v>
                      </c:pt>
                      <c:pt idx="10786">
                        <c:v>1.1687399999999999E-12</c:v>
                      </c:pt>
                      <c:pt idx="10787">
                        <c:v>1.1687399999999999E-12</c:v>
                      </c:pt>
                      <c:pt idx="10788">
                        <c:v>1.2682E-12</c:v>
                      </c:pt>
                      <c:pt idx="10789">
                        <c:v>1.2682E-12</c:v>
                      </c:pt>
                      <c:pt idx="10790">
                        <c:v>1.09985E-12</c:v>
                      </c:pt>
                      <c:pt idx="10791">
                        <c:v>1.09985E-12</c:v>
                      </c:pt>
                      <c:pt idx="10792">
                        <c:v>7.1519499999999996E-13</c:v>
                      </c:pt>
                      <c:pt idx="10793">
                        <c:v>7.1519499999999996E-13</c:v>
                      </c:pt>
                      <c:pt idx="10794">
                        <c:v>8.0180399999999996E-13</c:v>
                      </c:pt>
                      <c:pt idx="10795">
                        <c:v>8.0180399999999996E-13</c:v>
                      </c:pt>
                      <c:pt idx="10796">
                        <c:v>6.1978899999999996E-13</c:v>
                      </c:pt>
                      <c:pt idx="10797">
                        <c:v>6.1978899999999996E-13</c:v>
                      </c:pt>
                      <c:pt idx="10798">
                        <c:v>1.04903E-12</c:v>
                      </c:pt>
                      <c:pt idx="10799">
                        <c:v>1.04903E-12</c:v>
                      </c:pt>
                      <c:pt idx="10800">
                        <c:v>9.5435900000000001E-13</c:v>
                      </c:pt>
                      <c:pt idx="10801">
                        <c:v>9.5435900000000001E-13</c:v>
                      </c:pt>
                      <c:pt idx="10802">
                        <c:v>9.9585299999999996E-13</c:v>
                      </c:pt>
                      <c:pt idx="10803">
                        <c:v>9.9585299999999996E-13</c:v>
                      </c:pt>
                      <c:pt idx="10804">
                        <c:v>1.00228E-12</c:v>
                      </c:pt>
                      <c:pt idx="10805">
                        <c:v>1.00228E-12</c:v>
                      </c:pt>
                      <c:pt idx="10806">
                        <c:v>1.5610300000000001E-12</c:v>
                      </c:pt>
                      <c:pt idx="10807">
                        <c:v>1.5610300000000001E-12</c:v>
                      </c:pt>
                      <c:pt idx="10808">
                        <c:v>1.4527399999999999E-12</c:v>
                      </c:pt>
                      <c:pt idx="10809">
                        <c:v>1.4527399999999999E-12</c:v>
                      </c:pt>
                      <c:pt idx="10810">
                        <c:v>8.5238500000000001E-13</c:v>
                      </c:pt>
                      <c:pt idx="10811">
                        <c:v>8.5238500000000001E-13</c:v>
                      </c:pt>
                      <c:pt idx="10812">
                        <c:v>1.4204500000000001E-12</c:v>
                      </c:pt>
                      <c:pt idx="10813">
                        <c:v>1.4204500000000001E-12</c:v>
                      </c:pt>
                      <c:pt idx="10814">
                        <c:v>1.00819E-12</c:v>
                      </c:pt>
                      <c:pt idx="10815">
                        <c:v>1.00819E-12</c:v>
                      </c:pt>
                      <c:pt idx="10816">
                        <c:v>7.3933999999999996E-13</c:v>
                      </c:pt>
                      <c:pt idx="10817">
                        <c:v>7.3933999999999996E-13</c:v>
                      </c:pt>
                      <c:pt idx="10818">
                        <c:v>1.59189E-12</c:v>
                      </c:pt>
                      <c:pt idx="10819">
                        <c:v>1.59189E-12</c:v>
                      </c:pt>
                      <c:pt idx="10820">
                        <c:v>4.5860700000000001E-12</c:v>
                      </c:pt>
                      <c:pt idx="10821">
                        <c:v>4.5860700000000001E-12</c:v>
                      </c:pt>
                      <c:pt idx="10822">
                        <c:v>7.0444999999999999E-13</c:v>
                      </c:pt>
                      <c:pt idx="10823">
                        <c:v>7.0444999999999999E-13</c:v>
                      </c:pt>
                      <c:pt idx="10824">
                        <c:v>9.3032500000000008E-13</c:v>
                      </c:pt>
                      <c:pt idx="10825">
                        <c:v>9.3032500000000008E-13</c:v>
                      </c:pt>
                      <c:pt idx="10826">
                        <c:v>6.6857400000000003E-13</c:v>
                      </c:pt>
                      <c:pt idx="10827">
                        <c:v>6.6857400000000003E-13</c:v>
                      </c:pt>
                      <c:pt idx="10828">
                        <c:v>6.3887099999999995E-13</c:v>
                      </c:pt>
                      <c:pt idx="10829">
                        <c:v>6.3887099999999995E-13</c:v>
                      </c:pt>
                      <c:pt idx="10830">
                        <c:v>7.8632499999999998E-13</c:v>
                      </c:pt>
                      <c:pt idx="10831">
                        <c:v>7.8632499999999998E-13</c:v>
                      </c:pt>
                      <c:pt idx="10832">
                        <c:v>7.2329000000000004E-13</c:v>
                      </c:pt>
                      <c:pt idx="10833">
                        <c:v>7.2329000000000004E-13</c:v>
                      </c:pt>
                      <c:pt idx="10834">
                        <c:v>1.5048E-12</c:v>
                      </c:pt>
                      <c:pt idx="10835">
                        <c:v>1.5048E-12</c:v>
                      </c:pt>
                      <c:pt idx="10836">
                        <c:v>7.2451000000000001E-13</c:v>
                      </c:pt>
                      <c:pt idx="10837">
                        <c:v>7.2451000000000001E-13</c:v>
                      </c:pt>
                      <c:pt idx="10838">
                        <c:v>5.96653E-13</c:v>
                      </c:pt>
                      <c:pt idx="10839">
                        <c:v>5.96653E-13</c:v>
                      </c:pt>
                      <c:pt idx="10840">
                        <c:v>8.3041300000000001E-13</c:v>
                      </c:pt>
                      <c:pt idx="10841">
                        <c:v>8.3041300000000001E-13</c:v>
                      </c:pt>
                      <c:pt idx="10842">
                        <c:v>6.37919E-13</c:v>
                      </c:pt>
                      <c:pt idx="10843">
                        <c:v>6.37919E-13</c:v>
                      </c:pt>
                      <c:pt idx="10844">
                        <c:v>1.18239E-12</c:v>
                      </c:pt>
                      <c:pt idx="10845">
                        <c:v>1.18239E-12</c:v>
                      </c:pt>
                      <c:pt idx="10846">
                        <c:v>6.4472799999999998E-13</c:v>
                      </c:pt>
                      <c:pt idx="10847">
                        <c:v>6.4472799999999998E-13</c:v>
                      </c:pt>
                      <c:pt idx="10848">
                        <c:v>6.7540599999999996E-13</c:v>
                      </c:pt>
                      <c:pt idx="10849">
                        <c:v>6.7540599999999996E-13</c:v>
                      </c:pt>
                      <c:pt idx="10850">
                        <c:v>6.7243799999999997E-13</c:v>
                      </c:pt>
                      <c:pt idx="10851">
                        <c:v>6.7243799999999997E-13</c:v>
                      </c:pt>
                      <c:pt idx="10852">
                        <c:v>6.2702200000000003E-13</c:v>
                      </c:pt>
                      <c:pt idx="10853">
                        <c:v>6.2702200000000003E-13</c:v>
                      </c:pt>
                      <c:pt idx="10854">
                        <c:v>6.9956E-13</c:v>
                      </c:pt>
                      <c:pt idx="10855">
                        <c:v>6.9956E-13</c:v>
                      </c:pt>
                      <c:pt idx="10856">
                        <c:v>1.1160699999999999E-12</c:v>
                      </c:pt>
                      <c:pt idx="10857">
                        <c:v>1.1160699999999999E-12</c:v>
                      </c:pt>
                      <c:pt idx="10858">
                        <c:v>8.0701099999999998E-13</c:v>
                      </c:pt>
                      <c:pt idx="10859">
                        <c:v>8.0701099999999998E-13</c:v>
                      </c:pt>
                      <c:pt idx="10860">
                        <c:v>7.7131500000000003E-13</c:v>
                      </c:pt>
                      <c:pt idx="10861">
                        <c:v>7.7131500000000003E-13</c:v>
                      </c:pt>
                      <c:pt idx="10862">
                        <c:v>1.08793E-12</c:v>
                      </c:pt>
                      <c:pt idx="10863">
                        <c:v>1.08793E-12</c:v>
                      </c:pt>
                      <c:pt idx="10864">
                        <c:v>7.7035700000000005E-13</c:v>
                      </c:pt>
                      <c:pt idx="10865">
                        <c:v>7.7035700000000005E-13</c:v>
                      </c:pt>
                      <c:pt idx="10866">
                        <c:v>9.3745099999999998E-13</c:v>
                      </c:pt>
                      <c:pt idx="10867">
                        <c:v>9.3745099999999998E-13</c:v>
                      </c:pt>
                      <c:pt idx="10868">
                        <c:v>1.15443E-12</c:v>
                      </c:pt>
                      <c:pt idx="10869">
                        <c:v>1.15443E-12</c:v>
                      </c:pt>
                      <c:pt idx="10870">
                        <c:v>8.0321299999999998E-13</c:v>
                      </c:pt>
                      <c:pt idx="10871">
                        <c:v>8.0321299999999998E-13</c:v>
                      </c:pt>
                      <c:pt idx="10872">
                        <c:v>1.04602E-12</c:v>
                      </c:pt>
                      <c:pt idx="10873">
                        <c:v>1.04602E-12</c:v>
                      </c:pt>
                      <c:pt idx="10874">
                        <c:v>7.3959099999999995E-13</c:v>
                      </c:pt>
                      <c:pt idx="10875">
                        <c:v>7.3959099999999995E-13</c:v>
                      </c:pt>
                      <c:pt idx="10876">
                        <c:v>8.6919699999999996E-13</c:v>
                      </c:pt>
                      <c:pt idx="10877">
                        <c:v>8.6919699999999996E-13</c:v>
                      </c:pt>
                      <c:pt idx="10878">
                        <c:v>6.7788599999999997E-13</c:v>
                      </c:pt>
                      <c:pt idx="10879">
                        <c:v>6.7788599999999997E-13</c:v>
                      </c:pt>
                      <c:pt idx="10880">
                        <c:v>6.8892699999999996E-13</c:v>
                      </c:pt>
                      <c:pt idx="10881">
                        <c:v>6.8892699999999996E-13</c:v>
                      </c:pt>
                      <c:pt idx="10882">
                        <c:v>7.1456700000000004E-13</c:v>
                      </c:pt>
                      <c:pt idx="10883">
                        <c:v>7.1456700000000004E-13</c:v>
                      </c:pt>
                      <c:pt idx="10884">
                        <c:v>7.0120399999999997E-13</c:v>
                      </c:pt>
                      <c:pt idx="10885">
                        <c:v>7.0120399999999997E-13</c:v>
                      </c:pt>
                      <c:pt idx="10886">
                        <c:v>6.7066300000000001E-13</c:v>
                      </c:pt>
                      <c:pt idx="10887">
                        <c:v>6.7066300000000001E-13</c:v>
                      </c:pt>
                      <c:pt idx="10888">
                        <c:v>1.20026E-12</c:v>
                      </c:pt>
                      <c:pt idx="10889">
                        <c:v>1.20026E-12</c:v>
                      </c:pt>
                      <c:pt idx="10890">
                        <c:v>5.9873799999999999E-13</c:v>
                      </c:pt>
                      <c:pt idx="10891">
                        <c:v>5.9873799999999999E-13</c:v>
                      </c:pt>
                      <c:pt idx="10892">
                        <c:v>6.7853800000000001E-13</c:v>
                      </c:pt>
                      <c:pt idx="10893">
                        <c:v>6.7853800000000001E-13</c:v>
                      </c:pt>
                      <c:pt idx="10894">
                        <c:v>7.1334399999999995E-13</c:v>
                      </c:pt>
                      <c:pt idx="10895">
                        <c:v>7.1334399999999995E-13</c:v>
                      </c:pt>
                      <c:pt idx="10896">
                        <c:v>1.0964000000000001E-12</c:v>
                      </c:pt>
                      <c:pt idx="10897">
                        <c:v>1.0964000000000001E-12</c:v>
                      </c:pt>
                      <c:pt idx="10898">
                        <c:v>8.0373400000000004E-13</c:v>
                      </c:pt>
                      <c:pt idx="10899">
                        <c:v>8.0373400000000004E-13</c:v>
                      </c:pt>
                      <c:pt idx="10900">
                        <c:v>6.8620800000000002E-13</c:v>
                      </c:pt>
                      <c:pt idx="10901">
                        <c:v>6.8620800000000002E-13</c:v>
                      </c:pt>
                      <c:pt idx="10902">
                        <c:v>6.5841000000000002E-13</c:v>
                      </c:pt>
                      <c:pt idx="10903">
                        <c:v>6.5841000000000002E-13</c:v>
                      </c:pt>
                      <c:pt idx="10904">
                        <c:v>6.7959100000000001E-13</c:v>
                      </c:pt>
                      <c:pt idx="10905">
                        <c:v>6.7959100000000001E-13</c:v>
                      </c:pt>
                      <c:pt idx="10906">
                        <c:v>1.2592699999999999E-12</c:v>
                      </c:pt>
                      <c:pt idx="10907">
                        <c:v>1.2592699999999999E-12</c:v>
                      </c:pt>
                      <c:pt idx="10908">
                        <c:v>7.5706099999999998E-13</c:v>
                      </c:pt>
                      <c:pt idx="10909">
                        <c:v>7.5706099999999998E-13</c:v>
                      </c:pt>
                      <c:pt idx="10910">
                        <c:v>6.8660499999999998E-13</c:v>
                      </c:pt>
                      <c:pt idx="10911">
                        <c:v>6.8660499999999998E-13</c:v>
                      </c:pt>
                      <c:pt idx="10912">
                        <c:v>1.21086E-12</c:v>
                      </c:pt>
                      <c:pt idx="10913">
                        <c:v>1.21086E-12</c:v>
                      </c:pt>
                      <c:pt idx="10914">
                        <c:v>1.0941499999999999E-12</c:v>
                      </c:pt>
                      <c:pt idx="10915">
                        <c:v>1.0941499999999999E-12</c:v>
                      </c:pt>
                      <c:pt idx="10916">
                        <c:v>1.18939E-12</c:v>
                      </c:pt>
                      <c:pt idx="10917">
                        <c:v>1.18939E-12</c:v>
                      </c:pt>
                      <c:pt idx="10918">
                        <c:v>8.3349700000000002E-13</c:v>
                      </c:pt>
                      <c:pt idx="10919">
                        <c:v>8.3349700000000002E-13</c:v>
                      </c:pt>
                      <c:pt idx="10920">
                        <c:v>7.2582499999999999E-13</c:v>
                      </c:pt>
                      <c:pt idx="10921">
                        <c:v>7.2582499999999999E-13</c:v>
                      </c:pt>
                      <c:pt idx="10922">
                        <c:v>1.0369499999999999E-12</c:v>
                      </c:pt>
                      <c:pt idx="10923">
                        <c:v>1.0369499999999999E-12</c:v>
                      </c:pt>
                      <c:pt idx="10924">
                        <c:v>1.06351E-12</c:v>
                      </c:pt>
                      <c:pt idx="10925">
                        <c:v>1.06351E-12</c:v>
                      </c:pt>
                      <c:pt idx="10926">
                        <c:v>7.5038500000000004E-13</c:v>
                      </c:pt>
                      <c:pt idx="10927">
                        <c:v>7.5038500000000004E-13</c:v>
                      </c:pt>
                      <c:pt idx="10928">
                        <c:v>9.7675999999999997E-13</c:v>
                      </c:pt>
                      <c:pt idx="10929">
                        <c:v>9.7675999999999997E-13</c:v>
                      </c:pt>
                      <c:pt idx="10930">
                        <c:v>7.2869300000000001E-13</c:v>
                      </c:pt>
                      <c:pt idx="10931">
                        <c:v>7.2869300000000001E-13</c:v>
                      </c:pt>
                      <c:pt idx="10932">
                        <c:v>7.5369799999999997E-13</c:v>
                      </c:pt>
                      <c:pt idx="10933">
                        <c:v>7.5369799999999997E-13</c:v>
                      </c:pt>
                      <c:pt idx="10934">
                        <c:v>1.09299E-12</c:v>
                      </c:pt>
                      <c:pt idx="10935">
                        <c:v>1.09299E-12</c:v>
                      </c:pt>
                      <c:pt idx="10936">
                        <c:v>6.2559699999999996E-13</c:v>
                      </c:pt>
                      <c:pt idx="10937">
                        <c:v>6.2559699999999996E-13</c:v>
                      </c:pt>
                      <c:pt idx="10938">
                        <c:v>1.0382100000000001E-12</c:v>
                      </c:pt>
                      <c:pt idx="10939">
                        <c:v>1.0382100000000001E-12</c:v>
                      </c:pt>
                      <c:pt idx="10940">
                        <c:v>7.3208100000000002E-13</c:v>
                      </c:pt>
                      <c:pt idx="10941">
                        <c:v>7.3208100000000002E-13</c:v>
                      </c:pt>
                      <c:pt idx="10942">
                        <c:v>1.1089000000000001E-12</c:v>
                      </c:pt>
                      <c:pt idx="10943">
                        <c:v>1.1089000000000001E-12</c:v>
                      </c:pt>
                      <c:pt idx="10944">
                        <c:v>7.9559100000000002E-13</c:v>
                      </c:pt>
                      <c:pt idx="10945">
                        <c:v>7.9559100000000002E-13</c:v>
                      </c:pt>
                      <c:pt idx="10946">
                        <c:v>6.8688900000000004E-13</c:v>
                      </c:pt>
                      <c:pt idx="10947">
                        <c:v>6.8688900000000004E-13</c:v>
                      </c:pt>
                      <c:pt idx="10948">
                        <c:v>1.1143400000000001E-12</c:v>
                      </c:pt>
                      <c:pt idx="10949">
                        <c:v>1.1143400000000001E-12</c:v>
                      </c:pt>
                      <c:pt idx="10950">
                        <c:v>7.1562800000000001E-13</c:v>
                      </c:pt>
                      <c:pt idx="10951">
                        <c:v>7.1562800000000001E-13</c:v>
                      </c:pt>
                      <c:pt idx="10952">
                        <c:v>1.09682E-12</c:v>
                      </c:pt>
                      <c:pt idx="10953">
                        <c:v>1.09682E-12</c:v>
                      </c:pt>
                      <c:pt idx="10954">
                        <c:v>1.03401E-12</c:v>
                      </c:pt>
                      <c:pt idx="10955">
                        <c:v>1.03401E-12</c:v>
                      </c:pt>
                      <c:pt idx="10956">
                        <c:v>1.1160000000000001E-12</c:v>
                      </c:pt>
                      <c:pt idx="10957">
                        <c:v>1.1160000000000001E-12</c:v>
                      </c:pt>
                      <c:pt idx="10958">
                        <c:v>7.1096000000000003E-13</c:v>
                      </c:pt>
                      <c:pt idx="10959">
                        <c:v>7.1096000000000003E-13</c:v>
                      </c:pt>
                      <c:pt idx="10960">
                        <c:v>6.6163399999999997E-13</c:v>
                      </c:pt>
                      <c:pt idx="10961">
                        <c:v>6.6163399999999997E-13</c:v>
                      </c:pt>
                      <c:pt idx="10962">
                        <c:v>9.4681200000000003E-13</c:v>
                      </c:pt>
                      <c:pt idx="10963">
                        <c:v>9.4681200000000003E-13</c:v>
                      </c:pt>
                      <c:pt idx="10964">
                        <c:v>6.8645299999999998E-13</c:v>
                      </c:pt>
                      <c:pt idx="10965">
                        <c:v>6.8645299999999998E-13</c:v>
                      </c:pt>
                      <c:pt idx="10966">
                        <c:v>8.3752000000000005E-13</c:v>
                      </c:pt>
                      <c:pt idx="10967">
                        <c:v>8.3752000000000005E-13</c:v>
                      </c:pt>
                      <c:pt idx="10968">
                        <c:v>6.39025E-13</c:v>
                      </c:pt>
                      <c:pt idx="10969">
                        <c:v>6.39025E-13</c:v>
                      </c:pt>
                      <c:pt idx="10970">
                        <c:v>6.7051000000000004E-13</c:v>
                      </c:pt>
                      <c:pt idx="10971">
                        <c:v>6.7051000000000004E-13</c:v>
                      </c:pt>
                      <c:pt idx="10972">
                        <c:v>7.2932500000000003E-13</c:v>
                      </c:pt>
                      <c:pt idx="10973">
                        <c:v>7.2932500000000003E-13</c:v>
                      </c:pt>
                      <c:pt idx="10974">
                        <c:v>1.06348E-12</c:v>
                      </c:pt>
                      <c:pt idx="10975">
                        <c:v>1.06348E-12</c:v>
                      </c:pt>
                      <c:pt idx="10976">
                        <c:v>8.1971299999999996E-13</c:v>
                      </c:pt>
                      <c:pt idx="10977">
                        <c:v>8.1971299999999996E-13</c:v>
                      </c:pt>
                      <c:pt idx="10978">
                        <c:v>7.4369499999999999E-13</c:v>
                      </c:pt>
                      <c:pt idx="10979">
                        <c:v>7.4369499999999999E-13</c:v>
                      </c:pt>
                      <c:pt idx="10980">
                        <c:v>7.2960100000000001E-13</c:v>
                      </c:pt>
                      <c:pt idx="10981">
                        <c:v>7.2960100000000001E-13</c:v>
                      </c:pt>
                      <c:pt idx="10982">
                        <c:v>6.8309999999999999E-13</c:v>
                      </c:pt>
                      <c:pt idx="10983">
                        <c:v>6.8309999999999999E-13</c:v>
                      </c:pt>
                      <c:pt idx="10984">
                        <c:v>8.5614100000000004E-12</c:v>
                      </c:pt>
                      <c:pt idx="10985">
                        <c:v>8.5614100000000004E-12</c:v>
                      </c:pt>
                      <c:pt idx="10986">
                        <c:v>9.602559999999999E-13</c:v>
                      </c:pt>
                      <c:pt idx="10987">
                        <c:v>9.602559999999999E-13</c:v>
                      </c:pt>
                      <c:pt idx="10988">
                        <c:v>1.1460499999999999E-12</c:v>
                      </c:pt>
                      <c:pt idx="10989">
                        <c:v>1.1460499999999999E-12</c:v>
                      </c:pt>
                      <c:pt idx="10990">
                        <c:v>1.0926400000000001E-12</c:v>
                      </c:pt>
                      <c:pt idx="10991">
                        <c:v>1.0926400000000001E-12</c:v>
                      </c:pt>
                      <c:pt idx="10992">
                        <c:v>6.0841400000000002E-13</c:v>
                      </c:pt>
                      <c:pt idx="10993">
                        <c:v>6.0841400000000002E-13</c:v>
                      </c:pt>
                      <c:pt idx="10994">
                        <c:v>7.1792300000000005E-13</c:v>
                      </c:pt>
                      <c:pt idx="10995">
                        <c:v>7.1792300000000005E-13</c:v>
                      </c:pt>
                      <c:pt idx="10996">
                        <c:v>1.02105E-12</c:v>
                      </c:pt>
                      <c:pt idx="10997">
                        <c:v>1.02105E-12</c:v>
                      </c:pt>
                      <c:pt idx="10998">
                        <c:v>1.4388199999999999E-12</c:v>
                      </c:pt>
                      <c:pt idx="10999">
                        <c:v>1.4388199999999999E-12</c:v>
                      </c:pt>
                      <c:pt idx="11000">
                        <c:v>7.0560899999999999E-13</c:v>
                      </c:pt>
                      <c:pt idx="11001">
                        <c:v>7.0560899999999999E-13</c:v>
                      </c:pt>
                      <c:pt idx="11002">
                        <c:v>1.0060299999999999E-12</c:v>
                      </c:pt>
                      <c:pt idx="11003">
                        <c:v>1.0060299999999999E-12</c:v>
                      </c:pt>
                      <c:pt idx="11004">
                        <c:v>5.9792700000000004E-13</c:v>
                      </c:pt>
                      <c:pt idx="11005">
                        <c:v>5.9792700000000004E-13</c:v>
                      </c:pt>
                      <c:pt idx="11006">
                        <c:v>1.8590400000000001E-12</c:v>
                      </c:pt>
                      <c:pt idx="11007">
                        <c:v>1.8590400000000001E-12</c:v>
                      </c:pt>
                      <c:pt idx="11008">
                        <c:v>1.0719199999999999E-12</c:v>
                      </c:pt>
                      <c:pt idx="11009">
                        <c:v>1.0719199999999999E-12</c:v>
                      </c:pt>
                      <c:pt idx="11010">
                        <c:v>7.5280699999999998E-13</c:v>
                      </c:pt>
                      <c:pt idx="11011">
                        <c:v>7.5280699999999998E-13</c:v>
                      </c:pt>
                      <c:pt idx="11012">
                        <c:v>5.1749299999999999E-11</c:v>
                      </c:pt>
                      <c:pt idx="11013">
                        <c:v>5.1749299999999999E-11</c:v>
                      </c:pt>
                      <c:pt idx="11014">
                        <c:v>6.2552100000000002E-13</c:v>
                      </c:pt>
                      <c:pt idx="11015">
                        <c:v>6.2552100000000002E-13</c:v>
                      </c:pt>
                      <c:pt idx="11016">
                        <c:v>1.3134E-12</c:v>
                      </c:pt>
                      <c:pt idx="11017">
                        <c:v>1.3134E-12</c:v>
                      </c:pt>
                      <c:pt idx="11018">
                        <c:v>2.22935E-12</c:v>
                      </c:pt>
                      <c:pt idx="11019">
                        <c:v>2.22935E-12</c:v>
                      </c:pt>
                      <c:pt idx="11020">
                        <c:v>8.2742499999999998E-13</c:v>
                      </c:pt>
                      <c:pt idx="11021">
                        <c:v>8.2742499999999998E-13</c:v>
                      </c:pt>
                      <c:pt idx="11022">
                        <c:v>1.0807099999999999E-12</c:v>
                      </c:pt>
                      <c:pt idx="11023">
                        <c:v>1.0807099999999999E-12</c:v>
                      </c:pt>
                      <c:pt idx="11024">
                        <c:v>6.7082299999999998E-13</c:v>
                      </c:pt>
                      <c:pt idx="11025">
                        <c:v>6.7082299999999998E-13</c:v>
                      </c:pt>
                      <c:pt idx="11026">
                        <c:v>1.13473E-12</c:v>
                      </c:pt>
                      <c:pt idx="11027">
                        <c:v>1.13473E-12</c:v>
                      </c:pt>
                      <c:pt idx="11028">
                        <c:v>7.0684100000000002E-13</c:v>
                      </c:pt>
                      <c:pt idx="11029">
                        <c:v>7.0684100000000002E-13</c:v>
                      </c:pt>
                      <c:pt idx="11030">
                        <c:v>7.2004899999999997E-13</c:v>
                      </c:pt>
                      <c:pt idx="11031">
                        <c:v>7.2004899999999997E-13</c:v>
                      </c:pt>
                      <c:pt idx="11032">
                        <c:v>7.4516199999999997E-13</c:v>
                      </c:pt>
                      <c:pt idx="11033">
                        <c:v>7.4516199999999997E-13</c:v>
                      </c:pt>
                      <c:pt idx="11034">
                        <c:v>9.7590300000000003E-13</c:v>
                      </c:pt>
                      <c:pt idx="11035">
                        <c:v>9.7590300000000003E-13</c:v>
                      </c:pt>
                      <c:pt idx="11036">
                        <c:v>1.2062399999999999E-12</c:v>
                      </c:pt>
                      <c:pt idx="11037">
                        <c:v>1.2062399999999999E-12</c:v>
                      </c:pt>
                      <c:pt idx="11038">
                        <c:v>6.0737200000000001E-13</c:v>
                      </c:pt>
                      <c:pt idx="11039">
                        <c:v>6.0737200000000001E-13</c:v>
                      </c:pt>
                      <c:pt idx="11040">
                        <c:v>7.5981299999999999E-13</c:v>
                      </c:pt>
                      <c:pt idx="11041">
                        <c:v>7.5981299999999999E-13</c:v>
                      </c:pt>
                      <c:pt idx="11042">
                        <c:v>9.3299100000000002E-13</c:v>
                      </c:pt>
                      <c:pt idx="11043">
                        <c:v>9.3299100000000002E-13</c:v>
                      </c:pt>
                      <c:pt idx="11044">
                        <c:v>1.53861E-12</c:v>
                      </c:pt>
                      <c:pt idx="11045">
                        <c:v>1.53861E-12</c:v>
                      </c:pt>
                      <c:pt idx="11046">
                        <c:v>1.0244800000000001E-12</c:v>
                      </c:pt>
                      <c:pt idx="11047">
                        <c:v>1.0244800000000001E-12</c:v>
                      </c:pt>
                      <c:pt idx="11048">
                        <c:v>8.3926600000000003E-13</c:v>
                      </c:pt>
                      <c:pt idx="11049">
                        <c:v>8.3926600000000003E-13</c:v>
                      </c:pt>
                      <c:pt idx="11050">
                        <c:v>7.72171E-13</c:v>
                      </c:pt>
                      <c:pt idx="11051">
                        <c:v>7.72171E-13</c:v>
                      </c:pt>
                      <c:pt idx="11052">
                        <c:v>1.09357E-12</c:v>
                      </c:pt>
                      <c:pt idx="11053">
                        <c:v>1.09357E-12</c:v>
                      </c:pt>
                      <c:pt idx="11054">
                        <c:v>6.4323100000000005E-13</c:v>
                      </c:pt>
                      <c:pt idx="11055">
                        <c:v>6.4323100000000005E-13</c:v>
                      </c:pt>
                      <c:pt idx="11056">
                        <c:v>7.7404300000000002E-13</c:v>
                      </c:pt>
                      <c:pt idx="11057">
                        <c:v>7.7404300000000002E-13</c:v>
                      </c:pt>
                      <c:pt idx="11058">
                        <c:v>7.6869300000000004E-13</c:v>
                      </c:pt>
                      <c:pt idx="11059">
                        <c:v>7.6869300000000004E-13</c:v>
                      </c:pt>
                      <c:pt idx="11060">
                        <c:v>6.5310300000000003E-13</c:v>
                      </c:pt>
                      <c:pt idx="11061">
                        <c:v>6.5310300000000003E-13</c:v>
                      </c:pt>
                      <c:pt idx="11062">
                        <c:v>7.5615800000000004E-13</c:v>
                      </c:pt>
                      <c:pt idx="11063">
                        <c:v>7.5615800000000004E-13</c:v>
                      </c:pt>
                      <c:pt idx="11064">
                        <c:v>1.0063E-11</c:v>
                      </c:pt>
                      <c:pt idx="11065">
                        <c:v>1.0063E-11</c:v>
                      </c:pt>
                      <c:pt idx="11066">
                        <c:v>1.4977999999999999E-12</c:v>
                      </c:pt>
                      <c:pt idx="11067">
                        <c:v>1.4977999999999999E-12</c:v>
                      </c:pt>
                      <c:pt idx="11068">
                        <c:v>6.5643400000000005E-13</c:v>
                      </c:pt>
                      <c:pt idx="11069">
                        <c:v>6.5643400000000005E-13</c:v>
                      </c:pt>
                      <c:pt idx="11070">
                        <c:v>8.0338299999999997E-13</c:v>
                      </c:pt>
                      <c:pt idx="11071">
                        <c:v>8.0338299999999997E-13</c:v>
                      </c:pt>
                      <c:pt idx="11072">
                        <c:v>6.9988800000000002E-13</c:v>
                      </c:pt>
                      <c:pt idx="11073">
                        <c:v>6.9988800000000002E-13</c:v>
                      </c:pt>
                      <c:pt idx="11074">
                        <c:v>2.48216E-12</c:v>
                      </c:pt>
                      <c:pt idx="11075">
                        <c:v>2.48216E-12</c:v>
                      </c:pt>
                      <c:pt idx="11076">
                        <c:v>6.4702900000000005E-13</c:v>
                      </c:pt>
                      <c:pt idx="11077">
                        <c:v>6.4702900000000005E-13</c:v>
                      </c:pt>
                      <c:pt idx="11078">
                        <c:v>7.1980899999999997E-13</c:v>
                      </c:pt>
                      <c:pt idx="11079">
                        <c:v>7.1980899999999997E-13</c:v>
                      </c:pt>
                      <c:pt idx="11080">
                        <c:v>7.0338200000000002E-13</c:v>
                      </c:pt>
                      <c:pt idx="11081">
                        <c:v>7.0338200000000002E-13</c:v>
                      </c:pt>
                      <c:pt idx="11082">
                        <c:v>1.3734E-12</c:v>
                      </c:pt>
                      <c:pt idx="11083">
                        <c:v>1.3734E-12</c:v>
                      </c:pt>
                      <c:pt idx="11084">
                        <c:v>1.18145E-12</c:v>
                      </c:pt>
                      <c:pt idx="11085">
                        <c:v>1.18145E-12</c:v>
                      </c:pt>
                      <c:pt idx="11086">
                        <c:v>7.4855299999999999E-13</c:v>
                      </c:pt>
                      <c:pt idx="11087">
                        <c:v>7.4855299999999999E-13</c:v>
                      </c:pt>
                      <c:pt idx="11088">
                        <c:v>7.1981800000000001E-13</c:v>
                      </c:pt>
                      <c:pt idx="11089">
                        <c:v>7.1981800000000001E-13</c:v>
                      </c:pt>
                      <c:pt idx="11090">
                        <c:v>6.0587000000000002E-13</c:v>
                      </c:pt>
                      <c:pt idx="11091">
                        <c:v>6.0587000000000002E-13</c:v>
                      </c:pt>
                      <c:pt idx="11092">
                        <c:v>7.0172900000000001E-13</c:v>
                      </c:pt>
                      <c:pt idx="11093">
                        <c:v>7.0172900000000001E-13</c:v>
                      </c:pt>
                      <c:pt idx="11094">
                        <c:v>8.6609300000000001E-13</c:v>
                      </c:pt>
                      <c:pt idx="11095">
                        <c:v>8.6609300000000001E-13</c:v>
                      </c:pt>
                      <c:pt idx="11096">
                        <c:v>7.8845700000000004E-13</c:v>
                      </c:pt>
                      <c:pt idx="11097">
                        <c:v>7.8845700000000004E-13</c:v>
                      </c:pt>
                      <c:pt idx="11098">
                        <c:v>1.11909E-12</c:v>
                      </c:pt>
                      <c:pt idx="11099">
                        <c:v>1.11909E-12</c:v>
                      </c:pt>
                      <c:pt idx="11100">
                        <c:v>7.5393300000000001E-13</c:v>
                      </c:pt>
                      <c:pt idx="11101">
                        <c:v>7.5393300000000001E-13</c:v>
                      </c:pt>
                      <c:pt idx="11102">
                        <c:v>1.3564299999999999E-12</c:v>
                      </c:pt>
                      <c:pt idx="11103">
                        <c:v>1.3564299999999999E-12</c:v>
                      </c:pt>
                      <c:pt idx="11104">
                        <c:v>7.4131499999999996E-13</c:v>
                      </c:pt>
                      <c:pt idx="11105">
                        <c:v>7.4131499999999996E-13</c:v>
                      </c:pt>
                      <c:pt idx="11106">
                        <c:v>6.2887599999999995E-13</c:v>
                      </c:pt>
                      <c:pt idx="11107">
                        <c:v>6.2887599999999995E-13</c:v>
                      </c:pt>
                      <c:pt idx="11108">
                        <c:v>1.0220000000000001E-12</c:v>
                      </c:pt>
                      <c:pt idx="11109">
                        <c:v>1.0220000000000001E-12</c:v>
                      </c:pt>
                      <c:pt idx="11110">
                        <c:v>9.8760500000000001E-13</c:v>
                      </c:pt>
                      <c:pt idx="11111">
                        <c:v>9.8760500000000001E-13</c:v>
                      </c:pt>
                      <c:pt idx="11112">
                        <c:v>6.9867500000000005E-13</c:v>
                      </c:pt>
                      <c:pt idx="11113">
                        <c:v>6.9867500000000005E-13</c:v>
                      </c:pt>
                      <c:pt idx="11114">
                        <c:v>6.6775999999999997E-13</c:v>
                      </c:pt>
                      <c:pt idx="11115">
                        <c:v>6.6775999999999997E-13</c:v>
                      </c:pt>
                      <c:pt idx="11116">
                        <c:v>7.4626300000000001E-13</c:v>
                      </c:pt>
                      <c:pt idx="11117">
                        <c:v>7.4626300000000001E-13</c:v>
                      </c:pt>
                      <c:pt idx="11118">
                        <c:v>6.3319199999999999E-13</c:v>
                      </c:pt>
                      <c:pt idx="11119">
                        <c:v>6.3319199999999999E-13</c:v>
                      </c:pt>
                      <c:pt idx="11120">
                        <c:v>1.10924E-12</c:v>
                      </c:pt>
                      <c:pt idx="11121">
                        <c:v>1.10924E-12</c:v>
                      </c:pt>
                      <c:pt idx="11122">
                        <c:v>5.7226900000000001E-12</c:v>
                      </c:pt>
                      <c:pt idx="11123">
                        <c:v>5.7226900000000001E-12</c:v>
                      </c:pt>
                      <c:pt idx="11124">
                        <c:v>1.00759E-12</c:v>
                      </c:pt>
                      <c:pt idx="11125">
                        <c:v>1.00759E-12</c:v>
                      </c:pt>
                      <c:pt idx="11126">
                        <c:v>1.47426E-12</c:v>
                      </c:pt>
                      <c:pt idx="11127">
                        <c:v>1.47426E-12</c:v>
                      </c:pt>
                      <c:pt idx="11128">
                        <c:v>1.14537E-12</c:v>
                      </c:pt>
                      <c:pt idx="11129">
                        <c:v>1.14537E-12</c:v>
                      </c:pt>
                      <c:pt idx="11130">
                        <c:v>1.78162E-12</c:v>
                      </c:pt>
                      <c:pt idx="11131">
                        <c:v>1.78162E-12</c:v>
                      </c:pt>
                      <c:pt idx="11132">
                        <c:v>1.16678E-12</c:v>
                      </c:pt>
                      <c:pt idx="11133">
                        <c:v>1.16678E-12</c:v>
                      </c:pt>
                      <c:pt idx="11134">
                        <c:v>1.07227E-12</c:v>
                      </c:pt>
                      <c:pt idx="11135">
                        <c:v>1.07227E-12</c:v>
                      </c:pt>
                      <c:pt idx="11136">
                        <c:v>1.1489500000000001E-12</c:v>
                      </c:pt>
                      <c:pt idx="11137">
                        <c:v>1.1489500000000001E-12</c:v>
                      </c:pt>
                      <c:pt idx="11138">
                        <c:v>1.30635E-12</c:v>
                      </c:pt>
                      <c:pt idx="11139">
                        <c:v>1.30635E-12</c:v>
                      </c:pt>
                      <c:pt idx="11140">
                        <c:v>6.2417500000000001E-13</c:v>
                      </c:pt>
                      <c:pt idx="11141">
                        <c:v>6.2417500000000001E-13</c:v>
                      </c:pt>
                      <c:pt idx="11142">
                        <c:v>9.5959799999999993E-13</c:v>
                      </c:pt>
                      <c:pt idx="11143">
                        <c:v>9.5959799999999993E-13</c:v>
                      </c:pt>
                      <c:pt idx="11144">
                        <c:v>6.1410099999999995E-13</c:v>
                      </c:pt>
                      <c:pt idx="11145">
                        <c:v>6.1410099999999995E-13</c:v>
                      </c:pt>
                      <c:pt idx="11146">
                        <c:v>6.5617300000000004E-13</c:v>
                      </c:pt>
                      <c:pt idx="11147">
                        <c:v>6.5617300000000004E-13</c:v>
                      </c:pt>
                      <c:pt idx="11148">
                        <c:v>6.6056299999999998E-13</c:v>
                      </c:pt>
                      <c:pt idx="11149">
                        <c:v>6.6056299999999998E-13</c:v>
                      </c:pt>
                      <c:pt idx="11150">
                        <c:v>6.5227399999999999E-13</c:v>
                      </c:pt>
                      <c:pt idx="11151">
                        <c:v>6.5227399999999999E-13</c:v>
                      </c:pt>
                      <c:pt idx="11152">
                        <c:v>1.5070999999999999E-12</c:v>
                      </c:pt>
                      <c:pt idx="11153">
                        <c:v>1.5070999999999999E-12</c:v>
                      </c:pt>
                      <c:pt idx="11154">
                        <c:v>1.0476300000000001E-12</c:v>
                      </c:pt>
                      <c:pt idx="11155">
                        <c:v>1.0476300000000001E-12</c:v>
                      </c:pt>
                      <c:pt idx="11156">
                        <c:v>7.2377400000000004E-13</c:v>
                      </c:pt>
                      <c:pt idx="11157">
                        <c:v>7.2377400000000004E-13</c:v>
                      </c:pt>
                      <c:pt idx="11158">
                        <c:v>6.1850100000000001E-13</c:v>
                      </c:pt>
                      <c:pt idx="11159">
                        <c:v>6.1850100000000001E-13</c:v>
                      </c:pt>
                      <c:pt idx="11160">
                        <c:v>1.2101899999999999E-12</c:v>
                      </c:pt>
                      <c:pt idx="11161">
                        <c:v>1.2101899999999999E-12</c:v>
                      </c:pt>
                      <c:pt idx="11162">
                        <c:v>6.89519E-13</c:v>
                      </c:pt>
                      <c:pt idx="11163">
                        <c:v>6.89519E-13</c:v>
                      </c:pt>
                      <c:pt idx="11164">
                        <c:v>7.1580299999999995E-13</c:v>
                      </c:pt>
                      <c:pt idx="11165">
                        <c:v>7.1580299999999995E-13</c:v>
                      </c:pt>
                      <c:pt idx="11166">
                        <c:v>1.58457E-12</c:v>
                      </c:pt>
                      <c:pt idx="11167">
                        <c:v>1.58457E-12</c:v>
                      </c:pt>
                      <c:pt idx="11168">
                        <c:v>7.4824999999999997E-13</c:v>
                      </c:pt>
                      <c:pt idx="11169">
                        <c:v>7.4824999999999997E-13</c:v>
                      </c:pt>
                      <c:pt idx="11170">
                        <c:v>7.83067E-13</c:v>
                      </c:pt>
                      <c:pt idx="11171">
                        <c:v>7.83067E-13</c:v>
                      </c:pt>
                      <c:pt idx="11172">
                        <c:v>2.4312100000000001E-12</c:v>
                      </c:pt>
                      <c:pt idx="11173">
                        <c:v>2.4312100000000001E-12</c:v>
                      </c:pt>
                      <c:pt idx="11174">
                        <c:v>6.0136800000000005E-13</c:v>
                      </c:pt>
                      <c:pt idx="11175">
                        <c:v>6.0136800000000005E-13</c:v>
                      </c:pt>
                      <c:pt idx="11176">
                        <c:v>1.40471E-12</c:v>
                      </c:pt>
                      <c:pt idx="11177">
                        <c:v>1.40471E-12</c:v>
                      </c:pt>
                      <c:pt idx="11178">
                        <c:v>7.9990800000000003E-13</c:v>
                      </c:pt>
                      <c:pt idx="11179">
                        <c:v>7.9990800000000003E-13</c:v>
                      </c:pt>
                      <c:pt idx="11180">
                        <c:v>1.3430099999999999E-12</c:v>
                      </c:pt>
                      <c:pt idx="11181">
                        <c:v>1.3430099999999999E-12</c:v>
                      </c:pt>
                      <c:pt idx="11182">
                        <c:v>7.4345199999999997E-13</c:v>
                      </c:pt>
                      <c:pt idx="11183">
                        <c:v>7.4345199999999997E-13</c:v>
                      </c:pt>
                      <c:pt idx="11184">
                        <c:v>6.5500999999999995E-13</c:v>
                      </c:pt>
                      <c:pt idx="11185">
                        <c:v>6.5500999999999995E-13</c:v>
                      </c:pt>
                      <c:pt idx="11186">
                        <c:v>6.79185E-13</c:v>
                      </c:pt>
                      <c:pt idx="11187">
                        <c:v>6.79185E-13</c:v>
                      </c:pt>
                      <c:pt idx="11188">
                        <c:v>1.00939E-12</c:v>
                      </c:pt>
                      <c:pt idx="11189">
                        <c:v>1.00939E-12</c:v>
                      </c:pt>
                      <c:pt idx="11190">
                        <c:v>1.43985E-12</c:v>
                      </c:pt>
                      <c:pt idx="11191">
                        <c:v>1.43985E-12</c:v>
                      </c:pt>
                      <c:pt idx="11192">
                        <c:v>6.7062599999999995E-13</c:v>
                      </c:pt>
                      <c:pt idx="11193">
                        <c:v>6.7062599999999995E-13</c:v>
                      </c:pt>
                      <c:pt idx="11194">
                        <c:v>1.07673E-12</c:v>
                      </c:pt>
                      <c:pt idx="11195">
                        <c:v>1.07673E-12</c:v>
                      </c:pt>
                      <c:pt idx="11196">
                        <c:v>1.1516000000000001E-12</c:v>
                      </c:pt>
                      <c:pt idx="11197">
                        <c:v>1.1516000000000001E-12</c:v>
                      </c:pt>
                      <c:pt idx="11198">
                        <c:v>8.1703499999999996E-13</c:v>
                      </c:pt>
                      <c:pt idx="11199">
                        <c:v>8.1703499999999996E-13</c:v>
                      </c:pt>
                      <c:pt idx="11200">
                        <c:v>1.03836E-12</c:v>
                      </c:pt>
                      <c:pt idx="11201">
                        <c:v>1.03836E-12</c:v>
                      </c:pt>
                      <c:pt idx="11202">
                        <c:v>1.15334E-12</c:v>
                      </c:pt>
                      <c:pt idx="11203">
                        <c:v>1.15334E-12</c:v>
                      </c:pt>
                      <c:pt idx="11204">
                        <c:v>1.07442E-12</c:v>
                      </c:pt>
                      <c:pt idx="11205">
                        <c:v>1.07442E-12</c:v>
                      </c:pt>
                      <c:pt idx="11206">
                        <c:v>1.0478599999999999E-12</c:v>
                      </c:pt>
                      <c:pt idx="11207">
                        <c:v>1.0478599999999999E-12</c:v>
                      </c:pt>
                      <c:pt idx="11208">
                        <c:v>8.5576699999999998E-13</c:v>
                      </c:pt>
                      <c:pt idx="11209">
                        <c:v>8.5576699999999998E-13</c:v>
                      </c:pt>
                      <c:pt idx="11210">
                        <c:v>6.6293900000000003E-13</c:v>
                      </c:pt>
                      <c:pt idx="11211">
                        <c:v>6.6293900000000003E-13</c:v>
                      </c:pt>
                      <c:pt idx="11212">
                        <c:v>7.5036100000000002E-13</c:v>
                      </c:pt>
                      <c:pt idx="11213">
                        <c:v>7.5036100000000002E-13</c:v>
                      </c:pt>
                      <c:pt idx="11214">
                        <c:v>6.6910299999999996E-13</c:v>
                      </c:pt>
                      <c:pt idx="11215">
                        <c:v>6.6910299999999996E-13</c:v>
                      </c:pt>
                      <c:pt idx="11216">
                        <c:v>7.4718599999999998E-13</c:v>
                      </c:pt>
                      <c:pt idx="11217">
                        <c:v>7.4718599999999998E-13</c:v>
                      </c:pt>
                      <c:pt idx="11218">
                        <c:v>7.0579399999999995E-13</c:v>
                      </c:pt>
                      <c:pt idx="11219">
                        <c:v>7.0579399999999995E-13</c:v>
                      </c:pt>
                      <c:pt idx="11220">
                        <c:v>6.9419499999999995E-13</c:v>
                      </c:pt>
                      <c:pt idx="11221">
                        <c:v>6.9419499999999995E-13</c:v>
                      </c:pt>
                      <c:pt idx="11222">
                        <c:v>1.06172E-12</c:v>
                      </c:pt>
                      <c:pt idx="11223">
                        <c:v>1.06172E-12</c:v>
                      </c:pt>
                      <c:pt idx="11224">
                        <c:v>9.2690999999999993E-13</c:v>
                      </c:pt>
                      <c:pt idx="11225">
                        <c:v>9.2690999999999993E-13</c:v>
                      </c:pt>
                      <c:pt idx="11226">
                        <c:v>7.5656800000000003E-13</c:v>
                      </c:pt>
                      <c:pt idx="11227">
                        <c:v>7.5656800000000003E-13</c:v>
                      </c:pt>
                      <c:pt idx="11228">
                        <c:v>1.1135899999999999E-12</c:v>
                      </c:pt>
                      <c:pt idx="11229">
                        <c:v>1.1135899999999999E-12</c:v>
                      </c:pt>
                      <c:pt idx="11230">
                        <c:v>1.2743800000000001E-12</c:v>
                      </c:pt>
                      <c:pt idx="11231">
                        <c:v>1.2743800000000001E-12</c:v>
                      </c:pt>
                      <c:pt idx="11232">
                        <c:v>8.7816299999999998E-13</c:v>
                      </c:pt>
                      <c:pt idx="11233">
                        <c:v>8.7816299999999998E-13</c:v>
                      </c:pt>
                      <c:pt idx="11234">
                        <c:v>8.4944900000000001E-13</c:v>
                      </c:pt>
                      <c:pt idx="11235">
                        <c:v>8.4944900000000001E-13</c:v>
                      </c:pt>
                      <c:pt idx="11236">
                        <c:v>7.5781299999999999E-13</c:v>
                      </c:pt>
                      <c:pt idx="11237">
                        <c:v>7.5781299999999999E-13</c:v>
                      </c:pt>
                      <c:pt idx="11238">
                        <c:v>8.2221200000000003E-13</c:v>
                      </c:pt>
                      <c:pt idx="11239">
                        <c:v>8.2221200000000003E-13</c:v>
                      </c:pt>
                      <c:pt idx="11240">
                        <c:v>6.7556399999999999E-13</c:v>
                      </c:pt>
                      <c:pt idx="11241">
                        <c:v>6.7556399999999999E-13</c:v>
                      </c:pt>
                      <c:pt idx="11242">
                        <c:v>7.8538000000000003E-13</c:v>
                      </c:pt>
                      <c:pt idx="11243">
                        <c:v>7.8538000000000003E-13</c:v>
                      </c:pt>
                      <c:pt idx="11244">
                        <c:v>1.67748E-12</c:v>
                      </c:pt>
                      <c:pt idx="11245">
                        <c:v>1.67748E-12</c:v>
                      </c:pt>
                      <c:pt idx="11246">
                        <c:v>1.2297500000000001E-12</c:v>
                      </c:pt>
                      <c:pt idx="11247">
                        <c:v>1.2297500000000001E-12</c:v>
                      </c:pt>
                      <c:pt idx="11248">
                        <c:v>7.6565200000000002E-13</c:v>
                      </c:pt>
                      <c:pt idx="11249">
                        <c:v>7.6565200000000002E-13</c:v>
                      </c:pt>
                      <c:pt idx="11250">
                        <c:v>1.4701E-12</c:v>
                      </c:pt>
                      <c:pt idx="11251">
                        <c:v>1.4701E-12</c:v>
                      </c:pt>
                      <c:pt idx="11252">
                        <c:v>1.38973E-12</c:v>
                      </c:pt>
                      <c:pt idx="11253">
                        <c:v>1.38973E-12</c:v>
                      </c:pt>
                      <c:pt idx="11254">
                        <c:v>8.26654E-13</c:v>
                      </c:pt>
                      <c:pt idx="11255">
                        <c:v>8.26654E-13</c:v>
                      </c:pt>
                      <c:pt idx="11256">
                        <c:v>2.2526500000000001E-12</c:v>
                      </c:pt>
                      <c:pt idx="11257">
                        <c:v>2.2526500000000001E-12</c:v>
                      </c:pt>
                      <c:pt idx="11258">
                        <c:v>1.1695E-12</c:v>
                      </c:pt>
                      <c:pt idx="11259">
                        <c:v>1.1695E-12</c:v>
                      </c:pt>
                      <c:pt idx="11260">
                        <c:v>8.6713599999999999E-13</c:v>
                      </c:pt>
                      <c:pt idx="11261">
                        <c:v>8.6713599999999999E-13</c:v>
                      </c:pt>
                      <c:pt idx="11262">
                        <c:v>7.62844E-13</c:v>
                      </c:pt>
                      <c:pt idx="11263">
                        <c:v>7.62844E-13</c:v>
                      </c:pt>
                      <c:pt idx="11264">
                        <c:v>1.47853E-12</c:v>
                      </c:pt>
                      <c:pt idx="11265">
                        <c:v>1.47853E-12</c:v>
                      </c:pt>
                      <c:pt idx="11266">
                        <c:v>2.3683999999999999E-12</c:v>
                      </c:pt>
                      <c:pt idx="11267">
                        <c:v>2.3683999999999999E-12</c:v>
                      </c:pt>
                      <c:pt idx="11268">
                        <c:v>8.4584299999999997E-13</c:v>
                      </c:pt>
                      <c:pt idx="11269">
                        <c:v>8.4584299999999997E-13</c:v>
                      </c:pt>
                      <c:pt idx="11270">
                        <c:v>9.1021999999999993E-13</c:v>
                      </c:pt>
                      <c:pt idx="11271">
                        <c:v>9.1021999999999993E-13</c:v>
                      </c:pt>
                      <c:pt idx="11272">
                        <c:v>7.7608500000000002E-13</c:v>
                      </c:pt>
                      <c:pt idx="11273">
                        <c:v>7.7608500000000002E-13</c:v>
                      </c:pt>
                      <c:pt idx="11274">
                        <c:v>7.9451799999999999E-13</c:v>
                      </c:pt>
                      <c:pt idx="11275">
                        <c:v>7.9451799999999999E-13</c:v>
                      </c:pt>
                      <c:pt idx="11276">
                        <c:v>7.6888699999999995E-13</c:v>
                      </c:pt>
                      <c:pt idx="11277">
                        <c:v>7.6888699999999995E-13</c:v>
                      </c:pt>
                      <c:pt idx="11278">
                        <c:v>6.8755899999999998E-13</c:v>
                      </c:pt>
                      <c:pt idx="11279">
                        <c:v>6.8755899999999998E-13</c:v>
                      </c:pt>
                      <c:pt idx="11280">
                        <c:v>1.1604799999999999E-12</c:v>
                      </c:pt>
                      <c:pt idx="11281">
                        <c:v>1.1604799999999999E-12</c:v>
                      </c:pt>
                      <c:pt idx="11282">
                        <c:v>8.0404200000000002E-13</c:v>
                      </c:pt>
                      <c:pt idx="11283">
                        <c:v>8.0404200000000002E-13</c:v>
                      </c:pt>
                      <c:pt idx="11284">
                        <c:v>8.61564E-13</c:v>
                      </c:pt>
                      <c:pt idx="11285">
                        <c:v>8.61564E-13</c:v>
                      </c:pt>
                      <c:pt idx="11286">
                        <c:v>1.48618E-12</c:v>
                      </c:pt>
                      <c:pt idx="11287">
                        <c:v>1.48618E-12</c:v>
                      </c:pt>
                      <c:pt idx="11288">
                        <c:v>1.1105800000000001E-12</c:v>
                      </c:pt>
                      <c:pt idx="11289">
                        <c:v>1.1105800000000001E-12</c:v>
                      </c:pt>
                      <c:pt idx="11290">
                        <c:v>7.5414500000000001E-13</c:v>
                      </c:pt>
                      <c:pt idx="11291">
                        <c:v>7.5414500000000001E-13</c:v>
                      </c:pt>
                      <c:pt idx="11292">
                        <c:v>1.1399099999999999E-12</c:v>
                      </c:pt>
                      <c:pt idx="11293">
                        <c:v>1.1399099999999999E-12</c:v>
                      </c:pt>
                      <c:pt idx="11294">
                        <c:v>7.3925000000000001E-13</c:v>
                      </c:pt>
                      <c:pt idx="11295">
                        <c:v>7.3925000000000001E-13</c:v>
                      </c:pt>
                      <c:pt idx="11296">
                        <c:v>9.9404499999999993E-13</c:v>
                      </c:pt>
                      <c:pt idx="11297">
                        <c:v>9.9404499999999993E-13</c:v>
                      </c:pt>
                      <c:pt idx="11298">
                        <c:v>7.6443799999999998E-13</c:v>
                      </c:pt>
                      <c:pt idx="11299">
                        <c:v>7.6443799999999998E-13</c:v>
                      </c:pt>
                      <c:pt idx="11300">
                        <c:v>1.0125600000000001E-12</c:v>
                      </c:pt>
                      <c:pt idx="11301">
                        <c:v>1.0125600000000001E-12</c:v>
                      </c:pt>
                      <c:pt idx="11302">
                        <c:v>1.14771E-12</c:v>
                      </c:pt>
                      <c:pt idx="11303">
                        <c:v>1.14771E-12</c:v>
                      </c:pt>
                      <c:pt idx="11304">
                        <c:v>7.0677899999999997E-13</c:v>
                      </c:pt>
                      <c:pt idx="11305">
                        <c:v>7.0677899999999997E-13</c:v>
                      </c:pt>
                      <c:pt idx="11306">
                        <c:v>7.41324E-13</c:v>
                      </c:pt>
                      <c:pt idx="11307">
                        <c:v>7.41324E-13</c:v>
                      </c:pt>
                      <c:pt idx="11308">
                        <c:v>8.22835E-13</c:v>
                      </c:pt>
                      <c:pt idx="11309">
                        <c:v>8.22835E-13</c:v>
                      </c:pt>
                      <c:pt idx="11310">
                        <c:v>1.2025999999999999E-12</c:v>
                      </c:pt>
                      <c:pt idx="11311">
                        <c:v>1.2025999999999999E-12</c:v>
                      </c:pt>
                      <c:pt idx="11312">
                        <c:v>7.6915300000000002E-13</c:v>
                      </c:pt>
                      <c:pt idx="11313">
                        <c:v>7.6915300000000002E-13</c:v>
                      </c:pt>
                      <c:pt idx="11314">
                        <c:v>1.1734900000000001E-12</c:v>
                      </c:pt>
                      <c:pt idx="11315">
                        <c:v>1.1734900000000001E-12</c:v>
                      </c:pt>
                      <c:pt idx="11316">
                        <c:v>8.1912100000000002E-13</c:v>
                      </c:pt>
                      <c:pt idx="11317">
                        <c:v>8.1912100000000002E-13</c:v>
                      </c:pt>
                      <c:pt idx="11318">
                        <c:v>7.50411E-13</c:v>
                      </c:pt>
                      <c:pt idx="11319">
                        <c:v>7.50411E-13</c:v>
                      </c:pt>
                      <c:pt idx="11320">
                        <c:v>6.95172E-13</c:v>
                      </c:pt>
                      <c:pt idx="11321">
                        <c:v>6.95172E-13</c:v>
                      </c:pt>
                      <c:pt idx="11322">
                        <c:v>1.18272E-12</c:v>
                      </c:pt>
                      <c:pt idx="11323">
                        <c:v>1.18272E-12</c:v>
                      </c:pt>
                      <c:pt idx="11324">
                        <c:v>7.0294199999999997E-13</c:v>
                      </c:pt>
                      <c:pt idx="11325">
                        <c:v>7.0294199999999997E-13</c:v>
                      </c:pt>
                      <c:pt idx="11326">
                        <c:v>8.1209599999999996E-13</c:v>
                      </c:pt>
                      <c:pt idx="11327">
                        <c:v>8.1209599999999996E-13</c:v>
                      </c:pt>
                      <c:pt idx="11328">
                        <c:v>7.2530800000000002E-13</c:v>
                      </c:pt>
                      <c:pt idx="11329">
                        <c:v>7.2530800000000002E-13</c:v>
                      </c:pt>
                      <c:pt idx="11330">
                        <c:v>9.2444800000000002E-13</c:v>
                      </c:pt>
                      <c:pt idx="11331">
                        <c:v>9.2444800000000002E-13</c:v>
                      </c:pt>
                      <c:pt idx="11332">
                        <c:v>8.5302400000000002E-13</c:v>
                      </c:pt>
                      <c:pt idx="11333">
                        <c:v>8.5302400000000002E-13</c:v>
                      </c:pt>
                      <c:pt idx="11334">
                        <c:v>7.96323E-13</c:v>
                      </c:pt>
                      <c:pt idx="11335">
                        <c:v>7.96323E-13</c:v>
                      </c:pt>
                      <c:pt idx="11336">
                        <c:v>7.0752200000000004E-13</c:v>
                      </c:pt>
                      <c:pt idx="11337">
                        <c:v>7.0752200000000004E-13</c:v>
                      </c:pt>
                      <c:pt idx="11338">
                        <c:v>1.0891899999999999E-12</c:v>
                      </c:pt>
                      <c:pt idx="11339">
                        <c:v>1.0891899999999999E-12</c:v>
                      </c:pt>
                      <c:pt idx="11340">
                        <c:v>6.9967200000000003E-13</c:v>
                      </c:pt>
                      <c:pt idx="11341">
                        <c:v>6.9967200000000003E-13</c:v>
                      </c:pt>
                      <c:pt idx="11342">
                        <c:v>7.2880799999999996E-13</c:v>
                      </c:pt>
                      <c:pt idx="11343">
                        <c:v>7.2880799999999996E-13</c:v>
                      </c:pt>
                      <c:pt idx="11344">
                        <c:v>1.02187E-12</c:v>
                      </c:pt>
                      <c:pt idx="11345">
                        <c:v>1.02187E-12</c:v>
                      </c:pt>
                      <c:pt idx="11346">
                        <c:v>7.2630000000000005E-13</c:v>
                      </c:pt>
                      <c:pt idx="11347">
                        <c:v>7.2630000000000005E-13</c:v>
                      </c:pt>
                      <c:pt idx="11348">
                        <c:v>7.52591E-13</c:v>
                      </c:pt>
                      <c:pt idx="11349">
                        <c:v>7.52591E-13</c:v>
                      </c:pt>
                      <c:pt idx="11350">
                        <c:v>8.484E-13</c:v>
                      </c:pt>
                      <c:pt idx="11351">
                        <c:v>8.484E-13</c:v>
                      </c:pt>
                      <c:pt idx="11352">
                        <c:v>7.6380599999999997E-13</c:v>
                      </c:pt>
                      <c:pt idx="11353">
                        <c:v>7.6380599999999997E-13</c:v>
                      </c:pt>
                      <c:pt idx="11354">
                        <c:v>1.12615E-12</c:v>
                      </c:pt>
                      <c:pt idx="11355">
                        <c:v>1.12615E-12</c:v>
                      </c:pt>
                      <c:pt idx="11356">
                        <c:v>1.1818700000000001E-12</c:v>
                      </c:pt>
                      <c:pt idx="11357">
                        <c:v>1.1818700000000001E-12</c:v>
                      </c:pt>
                      <c:pt idx="11358">
                        <c:v>7.7298900000000005E-13</c:v>
                      </c:pt>
                      <c:pt idx="11359">
                        <c:v>7.7298900000000005E-13</c:v>
                      </c:pt>
                      <c:pt idx="11360">
                        <c:v>1.6173799999999999E-12</c:v>
                      </c:pt>
                      <c:pt idx="11361">
                        <c:v>1.6173799999999999E-12</c:v>
                      </c:pt>
                      <c:pt idx="11362">
                        <c:v>1.1979600000000001E-12</c:v>
                      </c:pt>
                      <c:pt idx="11363">
                        <c:v>1.1979600000000001E-12</c:v>
                      </c:pt>
                      <c:pt idx="11364">
                        <c:v>7.4807299999999998E-13</c:v>
                      </c:pt>
                      <c:pt idx="11365">
                        <c:v>7.4807299999999998E-13</c:v>
                      </c:pt>
                      <c:pt idx="11366">
                        <c:v>7.0136699999999995E-13</c:v>
                      </c:pt>
                      <c:pt idx="11367">
                        <c:v>7.0136699999999995E-13</c:v>
                      </c:pt>
                      <c:pt idx="11368">
                        <c:v>7.8631000000000001E-13</c:v>
                      </c:pt>
                      <c:pt idx="11369">
                        <c:v>7.8631000000000001E-13</c:v>
                      </c:pt>
                      <c:pt idx="11370">
                        <c:v>8.6341999999999997E-13</c:v>
                      </c:pt>
                      <c:pt idx="11371">
                        <c:v>8.6341999999999997E-13</c:v>
                      </c:pt>
                      <c:pt idx="11372">
                        <c:v>7.22765E-13</c:v>
                      </c:pt>
                      <c:pt idx="11373">
                        <c:v>7.22765E-13</c:v>
                      </c:pt>
                      <c:pt idx="11374">
                        <c:v>9.4979300000000005E-13</c:v>
                      </c:pt>
                      <c:pt idx="11375">
                        <c:v>9.4979300000000005E-13</c:v>
                      </c:pt>
                      <c:pt idx="11376">
                        <c:v>7.2974699999999998E-13</c:v>
                      </c:pt>
                      <c:pt idx="11377">
                        <c:v>7.2974699999999998E-13</c:v>
                      </c:pt>
                      <c:pt idx="11378">
                        <c:v>1.07131E-12</c:v>
                      </c:pt>
                      <c:pt idx="11379">
                        <c:v>1.07131E-12</c:v>
                      </c:pt>
                      <c:pt idx="11380">
                        <c:v>3.3435499999999998E-12</c:v>
                      </c:pt>
                      <c:pt idx="11381">
                        <c:v>3.3435499999999998E-12</c:v>
                      </c:pt>
                      <c:pt idx="11382">
                        <c:v>7.1128699999999998E-13</c:v>
                      </c:pt>
                      <c:pt idx="11383">
                        <c:v>7.1128699999999998E-13</c:v>
                      </c:pt>
                      <c:pt idx="11384">
                        <c:v>1.19204E-12</c:v>
                      </c:pt>
                      <c:pt idx="11385">
                        <c:v>1.19204E-12</c:v>
                      </c:pt>
                      <c:pt idx="11386">
                        <c:v>7.4895699999999996E-13</c:v>
                      </c:pt>
                      <c:pt idx="11387">
                        <c:v>7.4895699999999996E-13</c:v>
                      </c:pt>
                      <c:pt idx="11388">
                        <c:v>8.39783E-13</c:v>
                      </c:pt>
                      <c:pt idx="11389">
                        <c:v>8.39783E-13</c:v>
                      </c:pt>
                      <c:pt idx="11390">
                        <c:v>8.5827899999999998E-13</c:v>
                      </c:pt>
                      <c:pt idx="11391">
                        <c:v>8.5827899999999998E-13</c:v>
                      </c:pt>
                      <c:pt idx="11392">
                        <c:v>1.14349E-12</c:v>
                      </c:pt>
                      <c:pt idx="11393">
                        <c:v>1.14349E-12</c:v>
                      </c:pt>
                      <c:pt idx="11394">
                        <c:v>1.2487499999999999E-12</c:v>
                      </c:pt>
                      <c:pt idx="11395">
                        <c:v>1.2487499999999999E-12</c:v>
                      </c:pt>
                      <c:pt idx="11396">
                        <c:v>7.6467700000000001E-13</c:v>
                      </c:pt>
                      <c:pt idx="11397">
                        <c:v>7.6467700000000001E-13</c:v>
                      </c:pt>
                      <c:pt idx="11398">
                        <c:v>8.6121000000000002E-13</c:v>
                      </c:pt>
                      <c:pt idx="11399">
                        <c:v>8.6121000000000002E-13</c:v>
                      </c:pt>
                      <c:pt idx="11400">
                        <c:v>1.25534E-12</c:v>
                      </c:pt>
                      <c:pt idx="11401">
                        <c:v>1.25534E-12</c:v>
                      </c:pt>
                      <c:pt idx="11402">
                        <c:v>7.5510699999999999E-13</c:v>
                      </c:pt>
                      <c:pt idx="11403">
                        <c:v>7.5510699999999999E-13</c:v>
                      </c:pt>
                      <c:pt idx="11404">
                        <c:v>1.1049000000000001E-12</c:v>
                      </c:pt>
                      <c:pt idx="11405">
                        <c:v>1.1049000000000001E-12</c:v>
                      </c:pt>
                      <c:pt idx="11406">
                        <c:v>7.0670300000000002E-13</c:v>
                      </c:pt>
                      <c:pt idx="11407">
                        <c:v>7.0670300000000002E-13</c:v>
                      </c:pt>
                      <c:pt idx="11408">
                        <c:v>6.6834599999999999E-13</c:v>
                      </c:pt>
                      <c:pt idx="11409">
                        <c:v>6.6834599999999999E-13</c:v>
                      </c:pt>
                      <c:pt idx="11410">
                        <c:v>7.5761999999999996E-13</c:v>
                      </c:pt>
                      <c:pt idx="11411">
                        <c:v>7.5761999999999996E-13</c:v>
                      </c:pt>
                      <c:pt idx="11412">
                        <c:v>1.63485E-12</c:v>
                      </c:pt>
                      <c:pt idx="11413">
                        <c:v>1.63485E-12</c:v>
                      </c:pt>
                      <c:pt idx="11414">
                        <c:v>1.50694E-12</c:v>
                      </c:pt>
                      <c:pt idx="11415">
                        <c:v>1.50694E-12</c:v>
                      </c:pt>
                      <c:pt idx="11416">
                        <c:v>1.0683400000000001E-12</c:v>
                      </c:pt>
                      <c:pt idx="11417">
                        <c:v>1.0683400000000001E-12</c:v>
                      </c:pt>
                      <c:pt idx="11418">
                        <c:v>1.70121E-12</c:v>
                      </c:pt>
                      <c:pt idx="11419">
                        <c:v>1.70121E-12</c:v>
                      </c:pt>
                      <c:pt idx="11420">
                        <c:v>1.10712E-12</c:v>
                      </c:pt>
                      <c:pt idx="11421">
                        <c:v>1.10712E-12</c:v>
                      </c:pt>
                      <c:pt idx="11422">
                        <c:v>7.9363300000000004E-13</c:v>
                      </c:pt>
                      <c:pt idx="11423">
                        <c:v>7.9363300000000004E-13</c:v>
                      </c:pt>
                      <c:pt idx="11424">
                        <c:v>7.70302E-13</c:v>
                      </c:pt>
                      <c:pt idx="11425">
                        <c:v>7.70302E-13</c:v>
                      </c:pt>
                      <c:pt idx="11426">
                        <c:v>7.4773699999999999E-13</c:v>
                      </c:pt>
                      <c:pt idx="11427">
                        <c:v>7.4773699999999999E-13</c:v>
                      </c:pt>
                      <c:pt idx="11428">
                        <c:v>1.1049700000000001E-12</c:v>
                      </c:pt>
                      <c:pt idx="11429">
                        <c:v>1.1049700000000001E-12</c:v>
                      </c:pt>
                      <c:pt idx="11430">
                        <c:v>7.7919400000000002E-13</c:v>
                      </c:pt>
                      <c:pt idx="11431">
                        <c:v>7.7919400000000002E-13</c:v>
                      </c:pt>
                      <c:pt idx="11432">
                        <c:v>1.15777E-12</c:v>
                      </c:pt>
                      <c:pt idx="11433">
                        <c:v>1.15777E-12</c:v>
                      </c:pt>
                      <c:pt idx="11434">
                        <c:v>8.2151600000000003E-13</c:v>
                      </c:pt>
                      <c:pt idx="11435">
                        <c:v>8.2151600000000003E-13</c:v>
                      </c:pt>
                      <c:pt idx="11436">
                        <c:v>8.3587400000000004E-13</c:v>
                      </c:pt>
                      <c:pt idx="11437">
                        <c:v>8.3587400000000004E-13</c:v>
                      </c:pt>
                      <c:pt idx="11438">
                        <c:v>1.06792E-12</c:v>
                      </c:pt>
                      <c:pt idx="11439">
                        <c:v>1.06792E-12</c:v>
                      </c:pt>
                      <c:pt idx="11440">
                        <c:v>7.7471000000000004E-13</c:v>
                      </c:pt>
                      <c:pt idx="11441">
                        <c:v>7.7471000000000004E-13</c:v>
                      </c:pt>
                      <c:pt idx="11442">
                        <c:v>2.9783500000000001E-12</c:v>
                      </c:pt>
                      <c:pt idx="11443">
                        <c:v>2.9783500000000001E-12</c:v>
                      </c:pt>
                      <c:pt idx="11444">
                        <c:v>7.8986599999999996E-13</c:v>
                      </c:pt>
                      <c:pt idx="11445">
                        <c:v>7.8986599999999996E-13</c:v>
                      </c:pt>
                      <c:pt idx="11446">
                        <c:v>1.06946E-12</c:v>
                      </c:pt>
                      <c:pt idx="11447">
                        <c:v>1.06946E-12</c:v>
                      </c:pt>
                      <c:pt idx="11448">
                        <c:v>6.7187400000000003E-13</c:v>
                      </c:pt>
                      <c:pt idx="11449">
                        <c:v>6.7187400000000003E-13</c:v>
                      </c:pt>
                      <c:pt idx="11450">
                        <c:v>7.1578200000000005E-13</c:v>
                      </c:pt>
                      <c:pt idx="11451">
                        <c:v>7.1578200000000005E-13</c:v>
                      </c:pt>
                      <c:pt idx="11452">
                        <c:v>1.0944200000000001E-12</c:v>
                      </c:pt>
                      <c:pt idx="11453">
                        <c:v>1.0944200000000001E-12</c:v>
                      </c:pt>
                      <c:pt idx="11454">
                        <c:v>6.7595200000000001E-13</c:v>
                      </c:pt>
                      <c:pt idx="11455">
                        <c:v>6.7595200000000001E-13</c:v>
                      </c:pt>
                      <c:pt idx="11456">
                        <c:v>8.5907200000000004E-13</c:v>
                      </c:pt>
                      <c:pt idx="11457">
                        <c:v>8.5907200000000004E-13</c:v>
                      </c:pt>
                      <c:pt idx="11458">
                        <c:v>8.1084099999999998E-13</c:v>
                      </c:pt>
                      <c:pt idx="11459">
                        <c:v>8.1084099999999998E-13</c:v>
                      </c:pt>
                      <c:pt idx="11460">
                        <c:v>1.10257E-12</c:v>
                      </c:pt>
                      <c:pt idx="11461">
                        <c:v>1.10257E-12</c:v>
                      </c:pt>
                      <c:pt idx="11462">
                        <c:v>1.4859600000000001E-12</c:v>
                      </c:pt>
                      <c:pt idx="11463">
                        <c:v>1.4859600000000001E-12</c:v>
                      </c:pt>
                      <c:pt idx="11464">
                        <c:v>8.5583200000000004E-13</c:v>
                      </c:pt>
                      <c:pt idx="11465">
                        <c:v>8.5583200000000004E-13</c:v>
                      </c:pt>
                      <c:pt idx="11466">
                        <c:v>7.4977299999999996E-13</c:v>
                      </c:pt>
                      <c:pt idx="11467">
                        <c:v>7.4977299999999996E-13</c:v>
                      </c:pt>
                      <c:pt idx="11468">
                        <c:v>7.4897900000000003E-13</c:v>
                      </c:pt>
                      <c:pt idx="11469">
                        <c:v>7.4897900000000003E-13</c:v>
                      </c:pt>
                      <c:pt idx="11470">
                        <c:v>8.97852E-13</c:v>
                      </c:pt>
                      <c:pt idx="11471">
                        <c:v>8.97852E-13</c:v>
                      </c:pt>
                      <c:pt idx="11472">
                        <c:v>1.0356499999999999E-12</c:v>
                      </c:pt>
                      <c:pt idx="11473">
                        <c:v>1.0356499999999999E-12</c:v>
                      </c:pt>
                      <c:pt idx="11474">
                        <c:v>8.2955800000000001E-13</c:v>
                      </c:pt>
                      <c:pt idx="11475">
                        <c:v>8.2955800000000001E-13</c:v>
                      </c:pt>
                      <c:pt idx="11476">
                        <c:v>7.3708899999999997E-13</c:v>
                      </c:pt>
                      <c:pt idx="11477">
                        <c:v>7.3708899999999997E-13</c:v>
                      </c:pt>
                      <c:pt idx="11478">
                        <c:v>6.8143599999999999E-13</c:v>
                      </c:pt>
                      <c:pt idx="11479">
                        <c:v>6.8143599999999999E-13</c:v>
                      </c:pt>
                      <c:pt idx="11480">
                        <c:v>1.37084E-12</c:v>
                      </c:pt>
                      <c:pt idx="11481">
                        <c:v>1.37084E-12</c:v>
                      </c:pt>
                      <c:pt idx="11482">
                        <c:v>1.22275E-12</c:v>
                      </c:pt>
                      <c:pt idx="11483">
                        <c:v>1.22275E-12</c:v>
                      </c:pt>
                      <c:pt idx="11484">
                        <c:v>7.7429400000000001E-13</c:v>
                      </c:pt>
                      <c:pt idx="11485">
                        <c:v>7.7429400000000001E-13</c:v>
                      </c:pt>
                      <c:pt idx="11486">
                        <c:v>1.14893E-12</c:v>
                      </c:pt>
                      <c:pt idx="11487">
                        <c:v>1.14893E-12</c:v>
                      </c:pt>
                      <c:pt idx="11488">
                        <c:v>1.12878E-11</c:v>
                      </c:pt>
                      <c:pt idx="11489">
                        <c:v>1.12878E-11</c:v>
                      </c:pt>
                      <c:pt idx="11490">
                        <c:v>3.5251199999999998E-12</c:v>
                      </c:pt>
                      <c:pt idx="11491">
                        <c:v>3.5251199999999998E-12</c:v>
                      </c:pt>
                      <c:pt idx="11492">
                        <c:v>1.0669200000000001E-12</c:v>
                      </c:pt>
                      <c:pt idx="11493">
                        <c:v>1.0669200000000001E-12</c:v>
                      </c:pt>
                      <c:pt idx="11494">
                        <c:v>1.1774799999999999E-12</c:v>
                      </c:pt>
                      <c:pt idx="11495">
                        <c:v>1.1774799999999999E-12</c:v>
                      </c:pt>
                      <c:pt idx="11496">
                        <c:v>7.6290899999999996E-13</c:v>
                      </c:pt>
                      <c:pt idx="11497">
                        <c:v>7.6290899999999996E-13</c:v>
                      </c:pt>
                      <c:pt idx="11498">
                        <c:v>1.3667400000000001E-12</c:v>
                      </c:pt>
                      <c:pt idx="11499">
                        <c:v>1.3667400000000001E-12</c:v>
                      </c:pt>
                      <c:pt idx="11500">
                        <c:v>5.5984200000000001E-13</c:v>
                      </c:pt>
                      <c:pt idx="11501">
                        <c:v>5.5984200000000001E-13</c:v>
                      </c:pt>
                      <c:pt idx="11502">
                        <c:v>5.3363700000000002E-13</c:v>
                      </c:pt>
                      <c:pt idx="11503">
                        <c:v>5.3363700000000002E-13</c:v>
                      </c:pt>
                      <c:pt idx="11504">
                        <c:v>5.5918599999999998E-13</c:v>
                      </c:pt>
                      <c:pt idx="11505">
                        <c:v>5.5918599999999998E-13</c:v>
                      </c:pt>
                      <c:pt idx="11506">
                        <c:v>5.2431199999999996E-13</c:v>
                      </c:pt>
                      <c:pt idx="11507">
                        <c:v>5.2431199999999996E-13</c:v>
                      </c:pt>
                      <c:pt idx="11508">
                        <c:v>9.5563800000000001E-13</c:v>
                      </c:pt>
                      <c:pt idx="11509">
                        <c:v>9.5563800000000001E-13</c:v>
                      </c:pt>
                      <c:pt idx="11510">
                        <c:v>5.1654999999999995E-13</c:v>
                      </c:pt>
                      <c:pt idx="11511">
                        <c:v>5.1654999999999995E-13</c:v>
                      </c:pt>
                      <c:pt idx="11512">
                        <c:v>6.9691399999999999E-13</c:v>
                      </c:pt>
                      <c:pt idx="11513">
                        <c:v>6.9691399999999999E-13</c:v>
                      </c:pt>
                      <c:pt idx="11514">
                        <c:v>9.3462499999999997E-13</c:v>
                      </c:pt>
                      <c:pt idx="11515">
                        <c:v>9.3462499999999997E-13</c:v>
                      </c:pt>
                      <c:pt idx="11516">
                        <c:v>5.6647799999999998E-13</c:v>
                      </c:pt>
                      <c:pt idx="11517">
                        <c:v>5.6647799999999998E-13</c:v>
                      </c:pt>
                      <c:pt idx="11518">
                        <c:v>7.09223E-13</c:v>
                      </c:pt>
                      <c:pt idx="11519">
                        <c:v>7.09223E-13</c:v>
                      </c:pt>
                      <c:pt idx="11520">
                        <c:v>5.9162100000000003E-13</c:v>
                      </c:pt>
                      <c:pt idx="11521">
                        <c:v>5.9162100000000003E-13</c:v>
                      </c:pt>
                      <c:pt idx="11522">
                        <c:v>6.0915600000000001E-13</c:v>
                      </c:pt>
                      <c:pt idx="11523">
                        <c:v>6.0915600000000001E-13</c:v>
                      </c:pt>
                      <c:pt idx="11524">
                        <c:v>5.5295600000000001E-13</c:v>
                      </c:pt>
                      <c:pt idx="11525">
                        <c:v>5.5295600000000001E-13</c:v>
                      </c:pt>
                      <c:pt idx="11526">
                        <c:v>6.4687299999999996E-13</c:v>
                      </c:pt>
                      <c:pt idx="11527">
                        <c:v>6.4687299999999996E-13</c:v>
                      </c:pt>
                      <c:pt idx="11528">
                        <c:v>6.3005499999999998E-13</c:v>
                      </c:pt>
                      <c:pt idx="11529">
                        <c:v>6.3005499999999998E-13</c:v>
                      </c:pt>
                      <c:pt idx="11530">
                        <c:v>1.0618100000000001E-12</c:v>
                      </c:pt>
                      <c:pt idx="11531">
                        <c:v>1.0618100000000001E-12</c:v>
                      </c:pt>
                      <c:pt idx="11532">
                        <c:v>5.3668399999999998E-13</c:v>
                      </c:pt>
                      <c:pt idx="11533">
                        <c:v>5.3668399999999998E-13</c:v>
                      </c:pt>
                      <c:pt idx="11534">
                        <c:v>5.9101899999999997E-13</c:v>
                      </c:pt>
                      <c:pt idx="11535">
                        <c:v>5.9101899999999997E-13</c:v>
                      </c:pt>
                      <c:pt idx="11536">
                        <c:v>1.06237E-12</c:v>
                      </c:pt>
                      <c:pt idx="11537">
                        <c:v>1.06237E-12</c:v>
                      </c:pt>
                      <c:pt idx="11538">
                        <c:v>7.8036700000000002E-13</c:v>
                      </c:pt>
                      <c:pt idx="11539">
                        <c:v>7.8036700000000002E-13</c:v>
                      </c:pt>
                      <c:pt idx="11540">
                        <c:v>1.2986499999999999E-12</c:v>
                      </c:pt>
                      <c:pt idx="11541">
                        <c:v>1.2986499999999999E-12</c:v>
                      </c:pt>
                      <c:pt idx="11542">
                        <c:v>5.0395799999999996E-13</c:v>
                      </c:pt>
                      <c:pt idx="11543">
                        <c:v>5.0395799999999996E-13</c:v>
                      </c:pt>
                      <c:pt idx="11544">
                        <c:v>5.5934199999999996E-13</c:v>
                      </c:pt>
                      <c:pt idx="11545">
                        <c:v>5.5934199999999996E-13</c:v>
                      </c:pt>
                      <c:pt idx="11546">
                        <c:v>9.6987500000000005E-13</c:v>
                      </c:pt>
                      <c:pt idx="11547">
                        <c:v>9.6987500000000005E-13</c:v>
                      </c:pt>
                      <c:pt idx="11548">
                        <c:v>5.6144399999999997E-13</c:v>
                      </c:pt>
                      <c:pt idx="11549">
                        <c:v>5.6144399999999997E-13</c:v>
                      </c:pt>
                      <c:pt idx="11550">
                        <c:v>6.06058E-13</c:v>
                      </c:pt>
                      <c:pt idx="11551">
                        <c:v>6.06058E-13</c:v>
                      </c:pt>
                      <c:pt idx="11552">
                        <c:v>7.0601800000000001E-13</c:v>
                      </c:pt>
                      <c:pt idx="11553">
                        <c:v>7.0601800000000001E-13</c:v>
                      </c:pt>
                      <c:pt idx="11554">
                        <c:v>5.2985300000000002E-13</c:v>
                      </c:pt>
                      <c:pt idx="11555">
                        <c:v>5.2985300000000002E-13</c:v>
                      </c:pt>
                      <c:pt idx="11556">
                        <c:v>2.2276299999999999E-12</c:v>
                      </c:pt>
                      <c:pt idx="11557">
                        <c:v>2.2276299999999999E-12</c:v>
                      </c:pt>
                      <c:pt idx="11558">
                        <c:v>5.0290099999999998E-13</c:v>
                      </c:pt>
                      <c:pt idx="11559">
                        <c:v>5.0290099999999998E-13</c:v>
                      </c:pt>
                      <c:pt idx="11560">
                        <c:v>1.03369E-12</c:v>
                      </c:pt>
                      <c:pt idx="11561">
                        <c:v>1.03369E-12</c:v>
                      </c:pt>
                      <c:pt idx="11562">
                        <c:v>6.48723E-13</c:v>
                      </c:pt>
                      <c:pt idx="11563">
                        <c:v>6.48723E-13</c:v>
                      </c:pt>
                      <c:pt idx="11564">
                        <c:v>1.06226E-12</c:v>
                      </c:pt>
                      <c:pt idx="11565">
                        <c:v>1.06226E-12</c:v>
                      </c:pt>
                      <c:pt idx="11566">
                        <c:v>7.65303E-13</c:v>
                      </c:pt>
                      <c:pt idx="11567">
                        <c:v>7.65303E-13</c:v>
                      </c:pt>
                      <c:pt idx="11568">
                        <c:v>9.5262800000000001E-13</c:v>
                      </c:pt>
                      <c:pt idx="11569">
                        <c:v>9.5262800000000001E-13</c:v>
                      </c:pt>
                      <c:pt idx="11570">
                        <c:v>5.5229500000000002E-13</c:v>
                      </c:pt>
                      <c:pt idx="11571">
                        <c:v>5.5229500000000002E-13</c:v>
                      </c:pt>
                      <c:pt idx="11572">
                        <c:v>6.1013400000000003E-13</c:v>
                      </c:pt>
                      <c:pt idx="11573">
                        <c:v>6.1013400000000003E-13</c:v>
                      </c:pt>
                      <c:pt idx="11574">
                        <c:v>5.7105699999999998E-13</c:v>
                      </c:pt>
                      <c:pt idx="11575">
                        <c:v>5.7105699999999998E-13</c:v>
                      </c:pt>
                      <c:pt idx="11576">
                        <c:v>5.7868700000000002E-13</c:v>
                      </c:pt>
                      <c:pt idx="11577">
                        <c:v>5.7868700000000002E-13</c:v>
                      </c:pt>
                      <c:pt idx="11578">
                        <c:v>6.5479799999999995E-13</c:v>
                      </c:pt>
                      <c:pt idx="11579">
                        <c:v>6.5479799999999995E-13</c:v>
                      </c:pt>
                      <c:pt idx="11580">
                        <c:v>6.8431999999999996E-13</c:v>
                      </c:pt>
                      <c:pt idx="11581">
                        <c:v>6.8431999999999996E-13</c:v>
                      </c:pt>
                      <c:pt idx="11582">
                        <c:v>5.3110400000000002E-13</c:v>
                      </c:pt>
                      <c:pt idx="11583">
                        <c:v>5.3110400000000002E-13</c:v>
                      </c:pt>
                      <c:pt idx="11584">
                        <c:v>6.3841300000000002E-13</c:v>
                      </c:pt>
                      <c:pt idx="11585">
                        <c:v>6.3841300000000002E-13</c:v>
                      </c:pt>
                      <c:pt idx="11586">
                        <c:v>6.9947000000000005E-13</c:v>
                      </c:pt>
                      <c:pt idx="11587">
                        <c:v>6.9947000000000005E-13</c:v>
                      </c:pt>
                      <c:pt idx="11588">
                        <c:v>6.9345400000000003E-13</c:v>
                      </c:pt>
                      <c:pt idx="11589">
                        <c:v>6.9345400000000003E-13</c:v>
                      </c:pt>
                      <c:pt idx="11590">
                        <c:v>9.8255499999999995E-13</c:v>
                      </c:pt>
                      <c:pt idx="11591">
                        <c:v>9.8255499999999995E-13</c:v>
                      </c:pt>
                      <c:pt idx="11592">
                        <c:v>1.02187E-12</c:v>
                      </c:pt>
                      <c:pt idx="11593">
                        <c:v>1.02187E-12</c:v>
                      </c:pt>
                      <c:pt idx="11594">
                        <c:v>6.9357000000000004E-13</c:v>
                      </c:pt>
                      <c:pt idx="11595">
                        <c:v>6.9357000000000004E-13</c:v>
                      </c:pt>
                      <c:pt idx="11596">
                        <c:v>9.9090400000000004E-13</c:v>
                      </c:pt>
                      <c:pt idx="11597">
                        <c:v>9.9090400000000004E-13</c:v>
                      </c:pt>
                      <c:pt idx="11598">
                        <c:v>5.2916999999999996E-13</c:v>
                      </c:pt>
                      <c:pt idx="11599">
                        <c:v>5.2916999999999996E-13</c:v>
                      </c:pt>
                      <c:pt idx="11600">
                        <c:v>1.3369199999999999E-12</c:v>
                      </c:pt>
                      <c:pt idx="11601">
                        <c:v>1.3369199999999999E-12</c:v>
                      </c:pt>
                      <c:pt idx="11602">
                        <c:v>4.1717400000000002E-13</c:v>
                      </c:pt>
                      <c:pt idx="11603">
                        <c:v>4.1717400000000002E-13</c:v>
                      </c:pt>
                      <c:pt idx="11604">
                        <c:v>1.0772199999999999E-12</c:v>
                      </c:pt>
                      <c:pt idx="11605">
                        <c:v>1.0772199999999999E-12</c:v>
                      </c:pt>
                      <c:pt idx="11606">
                        <c:v>9.49053E-13</c:v>
                      </c:pt>
                      <c:pt idx="11607">
                        <c:v>9.49053E-13</c:v>
                      </c:pt>
                      <c:pt idx="11608">
                        <c:v>5.6910399999999995E-13</c:v>
                      </c:pt>
                      <c:pt idx="11609">
                        <c:v>5.6910399999999995E-13</c:v>
                      </c:pt>
                      <c:pt idx="11610">
                        <c:v>4.21914E-13</c:v>
                      </c:pt>
                      <c:pt idx="11611">
                        <c:v>4.21914E-13</c:v>
                      </c:pt>
                      <c:pt idx="11612">
                        <c:v>5.4631000000000002E-13</c:v>
                      </c:pt>
                      <c:pt idx="11613">
                        <c:v>5.4631000000000002E-13</c:v>
                      </c:pt>
                      <c:pt idx="11614">
                        <c:v>4.6386200000000005E-13</c:v>
                      </c:pt>
                      <c:pt idx="11615">
                        <c:v>4.6386200000000005E-13</c:v>
                      </c:pt>
                      <c:pt idx="11616">
                        <c:v>5.9214199999999998E-13</c:v>
                      </c:pt>
                      <c:pt idx="11617">
                        <c:v>5.9214199999999998E-13</c:v>
                      </c:pt>
                      <c:pt idx="11618">
                        <c:v>5.0052900000000002E-13</c:v>
                      </c:pt>
                      <c:pt idx="11619">
                        <c:v>5.0052900000000002E-13</c:v>
                      </c:pt>
                      <c:pt idx="11620">
                        <c:v>8.1722300000000004E-13</c:v>
                      </c:pt>
                      <c:pt idx="11621">
                        <c:v>8.1722300000000004E-13</c:v>
                      </c:pt>
                      <c:pt idx="11622">
                        <c:v>6.6971699999999998E-13</c:v>
                      </c:pt>
                      <c:pt idx="11623">
                        <c:v>6.6971699999999998E-13</c:v>
                      </c:pt>
                      <c:pt idx="11624">
                        <c:v>1.3003400000000001E-12</c:v>
                      </c:pt>
                      <c:pt idx="11625">
                        <c:v>1.3003400000000001E-12</c:v>
                      </c:pt>
                      <c:pt idx="11626">
                        <c:v>9.8734100000000008E-13</c:v>
                      </c:pt>
                      <c:pt idx="11627">
                        <c:v>9.8734100000000008E-13</c:v>
                      </c:pt>
                      <c:pt idx="11628">
                        <c:v>4.0452699999999998E-13</c:v>
                      </c:pt>
                      <c:pt idx="11629">
                        <c:v>4.0452699999999998E-13</c:v>
                      </c:pt>
                      <c:pt idx="11630">
                        <c:v>4.2655800000000001E-13</c:v>
                      </c:pt>
                      <c:pt idx="11631">
                        <c:v>4.2655800000000001E-13</c:v>
                      </c:pt>
                      <c:pt idx="11632">
                        <c:v>1.34024E-12</c:v>
                      </c:pt>
                      <c:pt idx="11633">
                        <c:v>1.34024E-12</c:v>
                      </c:pt>
                      <c:pt idx="11634">
                        <c:v>9.2500199999999994E-13</c:v>
                      </c:pt>
                      <c:pt idx="11635">
                        <c:v>9.2500199999999994E-13</c:v>
                      </c:pt>
                      <c:pt idx="11636">
                        <c:v>8.7363500000000004E-13</c:v>
                      </c:pt>
                      <c:pt idx="11637">
                        <c:v>8.7363500000000004E-13</c:v>
                      </c:pt>
                      <c:pt idx="11638">
                        <c:v>4.5819699999999999E-13</c:v>
                      </c:pt>
                      <c:pt idx="11639">
                        <c:v>4.5819699999999999E-13</c:v>
                      </c:pt>
                      <c:pt idx="11640">
                        <c:v>5.1285900000000003E-13</c:v>
                      </c:pt>
                      <c:pt idx="11641">
                        <c:v>5.1285900000000003E-13</c:v>
                      </c:pt>
                      <c:pt idx="11642">
                        <c:v>9.2412699999999991E-13</c:v>
                      </c:pt>
                      <c:pt idx="11643">
                        <c:v>9.2412699999999991E-13</c:v>
                      </c:pt>
                      <c:pt idx="11644">
                        <c:v>6.3991700000000005E-13</c:v>
                      </c:pt>
                      <c:pt idx="11645">
                        <c:v>6.3991700000000005E-13</c:v>
                      </c:pt>
                      <c:pt idx="11646">
                        <c:v>4.7360599999999995E-13</c:v>
                      </c:pt>
                      <c:pt idx="11647">
                        <c:v>4.7360599999999995E-13</c:v>
                      </c:pt>
                      <c:pt idx="11648">
                        <c:v>6.3239600000000002E-13</c:v>
                      </c:pt>
                      <c:pt idx="11649">
                        <c:v>6.3239600000000002E-13</c:v>
                      </c:pt>
                      <c:pt idx="11650">
                        <c:v>4.32817E-13</c:v>
                      </c:pt>
                      <c:pt idx="11651">
                        <c:v>4.32817E-13</c:v>
                      </c:pt>
                      <c:pt idx="11652">
                        <c:v>5.1876E-13</c:v>
                      </c:pt>
                      <c:pt idx="11653">
                        <c:v>5.1876E-13</c:v>
                      </c:pt>
                      <c:pt idx="11654">
                        <c:v>8.96022E-13</c:v>
                      </c:pt>
                      <c:pt idx="11655">
                        <c:v>8.96022E-13</c:v>
                      </c:pt>
                      <c:pt idx="11656">
                        <c:v>4.02085E-13</c:v>
                      </c:pt>
                      <c:pt idx="11657">
                        <c:v>4.02085E-13</c:v>
                      </c:pt>
                      <c:pt idx="11658">
                        <c:v>5.34369E-13</c:v>
                      </c:pt>
                      <c:pt idx="11659">
                        <c:v>5.34369E-13</c:v>
                      </c:pt>
                      <c:pt idx="11660">
                        <c:v>4.7193099999999996E-13</c:v>
                      </c:pt>
                      <c:pt idx="11661">
                        <c:v>4.7193099999999996E-13</c:v>
                      </c:pt>
                      <c:pt idx="11662">
                        <c:v>4.8560699999999997E-13</c:v>
                      </c:pt>
                      <c:pt idx="11663">
                        <c:v>4.8560699999999997E-13</c:v>
                      </c:pt>
                      <c:pt idx="11664">
                        <c:v>4.4734300000000001E-13</c:v>
                      </c:pt>
                      <c:pt idx="11665">
                        <c:v>4.4734300000000001E-13</c:v>
                      </c:pt>
                      <c:pt idx="11666">
                        <c:v>1.48091E-12</c:v>
                      </c:pt>
                      <c:pt idx="11667">
                        <c:v>1.48091E-12</c:v>
                      </c:pt>
                      <c:pt idx="11668">
                        <c:v>1.06986E-12</c:v>
                      </c:pt>
                      <c:pt idx="11669">
                        <c:v>1.06986E-12</c:v>
                      </c:pt>
                      <c:pt idx="11670">
                        <c:v>5.4771399999999998E-13</c:v>
                      </c:pt>
                      <c:pt idx="11671">
                        <c:v>5.4771399999999998E-13</c:v>
                      </c:pt>
                      <c:pt idx="11672">
                        <c:v>1.2858599999999999E-12</c:v>
                      </c:pt>
                      <c:pt idx="11673">
                        <c:v>1.2858599999999999E-12</c:v>
                      </c:pt>
                      <c:pt idx="11674">
                        <c:v>1.13463E-12</c:v>
                      </c:pt>
                      <c:pt idx="11675">
                        <c:v>1.13463E-12</c:v>
                      </c:pt>
                      <c:pt idx="11676">
                        <c:v>1.4280299999999999E-12</c:v>
                      </c:pt>
                      <c:pt idx="11677">
                        <c:v>1.4280299999999999E-12</c:v>
                      </c:pt>
                      <c:pt idx="11678">
                        <c:v>1.9076199999999999E-12</c:v>
                      </c:pt>
                      <c:pt idx="11679">
                        <c:v>1.9076199999999999E-12</c:v>
                      </c:pt>
                      <c:pt idx="11680">
                        <c:v>9.5282899999999992E-13</c:v>
                      </c:pt>
                      <c:pt idx="11681">
                        <c:v>9.5282899999999992E-13</c:v>
                      </c:pt>
                      <c:pt idx="11682">
                        <c:v>8.5734699999999996E-13</c:v>
                      </c:pt>
                      <c:pt idx="11683">
                        <c:v>8.5734699999999996E-13</c:v>
                      </c:pt>
                      <c:pt idx="11684">
                        <c:v>1.6943E-12</c:v>
                      </c:pt>
                      <c:pt idx="11685">
                        <c:v>1.6943E-12</c:v>
                      </c:pt>
                      <c:pt idx="11686">
                        <c:v>4.3104599999999998E-13</c:v>
                      </c:pt>
                      <c:pt idx="11687">
                        <c:v>4.3104599999999998E-13</c:v>
                      </c:pt>
                      <c:pt idx="11688">
                        <c:v>5.0233000000000004E-13</c:v>
                      </c:pt>
                      <c:pt idx="11689">
                        <c:v>5.0233000000000004E-13</c:v>
                      </c:pt>
                      <c:pt idx="11690">
                        <c:v>5.7302799999999999E-13</c:v>
                      </c:pt>
                      <c:pt idx="11691">
                        <c:v>5.7302799999999999E-13</c:v>
                      </c:pt>
                      <c:pt idx="11692">
                        <c:v>8.3414199999999996E-13</c:v>
                      </c:pt>
                      <c:pt idx="11693">
                        <c:v>8.3414199999999996E-13</c:v>
                      </c:pt>
                      <c:pt idx="11694">
                        <c:v>8.5070399999999999E-13</c:v>
                      </c:pt>
                      <c:pt idx="11695">
                        <c:v>8.5070399999999999E-13</c:v>
                      </c:pt>
                      <c:pt idx="11696">
                        <c:v>9.9002000000000006E-13</c:v>
                      </c:pt>
                      <c:pt idx="11697">
                        <c:v>9.9002000000000006E-13</c:v>
                      </c:pt>
                      <c:pt idx="11698">
                        <c:v>5.4597199999999999E-13</c:v>
                      </c:pt>
                      <c:pt idx="11699">
                        <c:v>5.4597199999999999E-13</c:v>
                      </c:pt>
                      <c:pt idx="11700">
                        <c:v>9.2064999999999992E-13</c:v>
                      </c:pt>
                      <c:pt idx="11701">
                        <c:v>9.2064999999999992E-13</c:v>
                      </c:pt>
                      <c:pt idx="11702">
                        <c:v>4.5027799999999998E-13</c:v>
                      </c:pt>
                      <c:pt idx="11703">
                        <c:v>4.5027799999999998E-13</c:v>
                      </c:pt>
                      <c:pt idx="11704">
                        <c:v>4.2559599999999999E-13</c:v>
                      </c:pt>
                      <c:pt idx="11705">
                        <c:v>4.2559599999999999E-13</c:v>
                      </c:pt>
                      <c:pt idx="11706">
                        <c:v>1.781E-12</c:v>
                      </c:pt>
                      <c:pt idx="11707">
                        <c:v>1.781E-12</c:v>
                      </c:pt>
                      <c:pt idx="11708">
                        <c:v>4.3385599999999999E-13</c:v>
                      </c:pt>
                      <c:pt idx="11709">
                        <c:v>4.3385599999999999E-13</c:v>
                      </c:pt>
                      <c:pt idx="11710">
                        <c:v>5.8300599999999997E-13</c:v>
                      </c:pt>
                      <c:pt idx="11711">
                        <c:v>5.8300599999999997E-13</c:v>
                      </c:pt>
                      <c:pt idx="11712">
                        <c:v>5.4262699999999997E-13</c:v>
                      </c:pt>
                      <c:pt idx="11713">
                        <c:v>5.4262699999999997E-13</c:v>
                      </c:pt>
                      <c:pt idx="11714">
                        <c:v>5.2095600000000005E-13</c:v>
                      </c:pt>
                      <c:pt idx="11715">
                        <c:v>5.2095600000000005E-13</c:v>
                      </c:pt>
                      <c:pt idx="11716">
                        <c:v>4.1985699999999997E-13</c:v>
                      </c:pt>
                      <c:pt idx="11717">
                        <c:v>4.1985699999999997E-13</c:v>
                      </c:pt>
                      <c:pt idx="11718">
                        <c:v>1.11859E-12</c:v>
                      </c:pt>
                      <c:pt idx="11719">
                        <c:v>1.11859E-12</c:v>
                      </c:pt>
                      <c:pt idx="11720">
                        <c:v>8.6735800000000001E-13</c:v>
                      </c:pt>
                      <c:pt idx="11721">
                        <c:v>8.6735800000000001E-13</c:v>
                      </c:pt>
                      <c:pt idx="11722">
                        <c:v>5.3162199999999995E-13</c:v>
                      </c:pt>
                      <c:pt idx="11723">
                        <c:v>5.3162199999999995E-13</c:v>
                      </c:pt>
                      <c:pt idx="11724">
                        <c:v>5.2833300000000005E-13</c:v>
                      </c:pt>
                      <c:pt idx="11725">
                        <c:v>5.2833300000000005E-13</c:v>
                      </c:pt>
                      <c:pt idx="11726">
                        <c:v>1.03831E-12</c:v>
                      </c:pt>
                      <c:pt idx="11727">
                        <c:v>1.03831E-12</c:v>
                      </c:pt>
                      <c:pt idx="11728">
                        <c:v>5.3186199999999996E-13</c:v>
                      </c:pt>
                      <c:pt idx="11729">
                        <c:v>5.3186199999999996E-13</c:v>
                      </c:pt>
                      <c:pt idx="11730">
                        <c:v>5.6584000000000004E-13</c:v>
                      </c:pt>
                      <c:pt idx="11731">
                        <c:v>5.6584000000000004E-13</c:v>
                      </c:pt>
                      <c:pt idx="11732">
                        <c:v>5.7996600000000001E-13</c:v>
                      </c:pt>
                      <c:pt idx="11733">
                        <c:v>5.7996600000000001E-13</c:v>
                      </c:pt>
                      <c:pt idx="11734">
                        <c:v>6.0262000000000001E-13</c:v>
                      </c:pt>
                      <c:pt idx="11735">
                        <c:v>6.0262000000000001E-13</c:v>
                      </c:pt>
                      <c:pt idx="11736">
                        <c:v>1.48414E-12</c:v>
                      </c:pt>
                      <c:pt idx="11737">
                        <c:v>1.48414E-12</c:v>
                      </c:pt>
                      <c:pt idx="11738">
                        <c:v>5.9300099999999997E-13</c:v>
                      </c:pt>
                      <c:pt idx="11739">
                        <c:v>5.9300099999999997E-13</c:v>
                      </c:pt>
                      <c:pt idx="11740">
                        <c:v>1.09058E-12</c:v>
                      </c:pt>
                      <c:pt idx="11741">
                        <c:v>1.09058E-12</c:v>
                      </c:pt>
                      <c:pt idx="11742">
                        <c:v>7.6801100000000005E-13</c:v>
                      </c:pt>
                      <c:pt idx="11743">
                        <c:v>7.6801100000000005E-13</c:v>
                      </c:pt>
                      <c:pt idx="11744">
                        <c:v>7.03888E-13</c:v>
                      </c:pt>
                      <c:pt idx="11745">
                        <c:v>7.03888E-13</c:v>
                      </c:pt>
                      <c:pt idx="11746">
                        <c:v>4.1876600000000001E-13</c:v>
                      </c:pt>
                      <c:pt idx="11747">
                        <c:v>4.1876600000000001E-13</c:v>
                      </c:pt>
                      <c:pt idx="11748">
                        <c:v>4.1931500000000002E-13</c:v>
                      </c:pt>
                      <c:pt idx="11749">
                        <c:v>4.1931500000000002E-13</c:v>
                      </c:pt>
                      <c:pt idx="11750">
                        <c:v>4.9146499999999997E-13</c:v>
                      </c:pt>
                      <c:pt idx="11751">
                        <c:v>4.9146499999999997E-13</c:v>
                      </c:pt>
                      <c:pt idx="11752">
                        <c:v>4.82921E-13</c:v>
                      </c:pt>
                      <c:pt idx="11753">
                        <c:v>4.82921E-13</c:v>
                      </c:pt>
                      <c:pt idx="11754">
                        <c:v>6.7791500000000005E-13</c:v>
                      </c:pt>
                      <c:pt idx="11755">
                        <c:v>6.7791500000000005E-13</c:v>
                      </c:pt>
                      <c:pt idx="11756">
                        <c:v>4.19183E-13</c:v>
                      </c:pt>
                      <c:pt idx="11757">
                        <c:v>4.19183E-13</c:v>
                      </c:pt>
                      <c:pt idx="11758">
                        <c:v>5.2751100000000001E-13</c:v>
                      </c:pt>
                      <c:pt idx="11759">
                        <c:v>5.2751100000000001E-13</c:v>
                      </c:pt>
                      <c:pt idx="11760">
                        <c:v>1.1924200000000001E-12</c:v>
                      </c:pt>
                      <c:pt idx="11761">
                        <c:v>1.1924200000000001E-12</c:v>
                      </c:pt>
                      <c:pt idx="11762">
                        <c:v>1.0983500000000001E-12</c:v>
                      </c:pt>
                      <c:pt idx="11763">
                        <c:v>1.0983500000000001E-12</c:v>
                      </c:pt>
                      <c:pt idx="11764">
                        <c:v>4.2580299999999998E-13</c:v>
                      </c:pt>
                      <c:pt idx="11765">
                        <c:v>4.2580299999999998E-13</c:v>
                      </c:pt>
                      <c:pt idx="11766">
                        <c:v>4.4264200000000001E-13</c:v>
                      </c:pt>
                      <c:pt idx="11767">
                        <c:v>4.4264200000000001E-13</c:v>
                      </c:pt>
                      <c:pt idx="11768">
                        <c:v>5.6543199999999999E-13</c:v>
                      </c:pt>
                      <c:pt idx="11769">
                        <c:v>5.6543199999999999E-13</c:v>
                      </c:pt>
                      <c:pt idx="11770">
                        <c:v>9.0407499999999996E-13</c:v>
                      </c:pt>
                      <c:pt idx="11771">
                        <c:v>9.0407499999999996E-13</c:v>
                      </c:pt>
                      <c:pt idx="11772">
                        <c:v>6.12725E-13</c:v>
                      </c:pt>
                      <c:pt idx="11773">
                        <c:v>6.12725E-13</c:v>
                      </c:pt>
                      <c:pt idx="11774">
                        <c:v>5.0991600000000003E-13</c:v>
                      </c:pt>
                      <c:pt idx="11775">
                        <c:v>5.0991600000000003E-13</c:v>
                      </c:pt>
                      <c:pt idx="11776">
                        <c:v>6.0771199999999999E-13</c:v>
                      </c:pt>
                      <c:pt idx="11777">
                        <c:v>6.0771199999999999E-13</c:v>
                      </c:pt>
                      <c:pt idx="11778">
                        <c:v>4.6302399999999997E-13</c:v>
                      </c:pt>
                      <c:pt idx="11779">
                        <c:v>4.6302399999999997E-13</c:v>
                      </c:pt>
                      <c:pt idx="11780">
                        <c:v>4.7959200000000002E-13</c:v>
                      </c:pt>
                      <c:pt idx="11781">
                        <c:v>4.7959200000000002E-13</c:v>
                      </c:pt>
                      <c:pt idx="11782">
                        <c:v>4.5889900000000002E-13</c:v>
                      </c:pt>
                      <c:pt idx="11783">
                        <c:v>4.5889900000000002E-13</c:v>
                      </c:pt>
                      <c:pt idx="11784">
                        <c:v>4.8589299999999998E-13</c:v>
                      </c:pt>
                      <c:pt idx="11785">
                        <c:v>4.8589299999999998E-13</c:v>
                      </c:pt>
                      <c:pt idx="11786">
                        <c:v>7.4943900000000001E-13</c:v>
                      </c:pt>
                      <c:pt idx="11787">
                        <c:v>7.4943900000000001E-13</c:v>
                      </c:pt>
                      <c:pt idx="11788">
                        <c:v>8.1705299999999995E-13</c:v>
                      </c:pt>
                      <c:pt idx="11789">
                        <c:v>8.1705299999999995E-13</c:v>
                      </c:pt>
                      <c:pt idx="11790">
                        <c:v>4.4996400000000002E-13</c:v>
                      </c:pt>
                      <c:pt idx="11791">
                        <c:v>4.4996400000000002E-13</c:v>
                      </c:pt>
                      <c:pt idx="11792">
                        <c:v>8.8451400000000002E-13</c:v>
                      </c:pt>
                      <c:pt idx="11793">
                        <c:v>8.8451400000000002E-13</c:v>
                      </c:pt>
                      <c:pt idx="11794">
                        <c:v>4.9427299999999999E-13</c:v>
                      </c:pt>
                      <c:pt idx="11795">
                        <c:v>4.9427299999999999E-13</c:v>
                      </c:pt>
                      <c:pt idx="11796">
                        <c:v>7.9615099999999997E-13</c:v>
                      </c:pt>
                      <c:pt idx="11797">
                        <c:v>7.9615099999999997E-13</c:v>
                      </c:pt>
                      <c:pt idx="11798">
                        <c:v>5.0722800000000001E-13</c:v>
                      </c:pt>
                      <c:pt idx="11799">
                        <c:v>5.0722800000000001E-13</c:v>
                      </c:pt>
                      <c:pt idx="11800">
                        <c:v>9.0190499999999998E-13</c:v>
                      </c:pt>
                      <c:pt idx="11801">
                        <c:v>9.0190499999999998E-13</c:v>
                      </c:pt>
                      <c:pt idx="11802">
                        <c:v>1.0535699999999999E-12</c:v>
                      </c:pt>
                      <c:pt idx="11803">
                        <c:v>1.0535699999999999E-12</c:v>
                      </c:pt>
                      <c:pt idx="11804">
                        <c:v>4.49947E-13</c:v>
                      </c:pt>
                      <c:pt idx="11805">
                        <c:v>4.49947E-13</c:v>
                      </c:pt>
                      <c:pt idx="11806">
                        <c:v>1.1162900000000001E-12</c:v>
                      </c:pt>
                      <c:pt idx="11807">
                        <c:v>1.1162900000000001E-12</c:v>
                      </c:pt>
                      <c:pt idx="11808">
                        <c:v>9.9183999999999994E-13</c:v>
                      </c:pt>
                      <c:pt idx="11809">
                        <c:v>9.9183999999999994E-13</c:v>
                      </c:pt>
                      <c:pt idx="11810">
                        <c:v>5.2527199999999999E-13</c:v>
                      </c:pt>
                      <c:pt idx="11811">
                        <c:v>5.2527199999999999E-13</c:v>
                      </c:pt>
                      <c:pt idx="11812">
                        <c:v>5.4616900000000001E-13</c:v>
                      </c:pt>
                      <c:pt idx="11813">
                        <c:v>5.4616900000000001E-13</c:v>
                      </c:pt>
                      <c:pt idx="11814">
                        <c:v>5.2644199999999997E-13</c:v>
                      </c:pt>
                      <c:pt idx="11815">
                        <c:v>5.2644199999999997E-13</c:v>
                      </c:pt>
                      <c:pt idx="11816">
                        <c:v>5.2231499999999998E-13</c:v>
                      </c:pt>
                      <c:pt idx="11817">
                        <c:v>5.2231499999999998E-13</c:v>
                      </c:pt>
                      <c:pt idx="11818">
                        <c:v>4.9720199999999999E-13</c:v>
                      </c:pt>
                      <c:pt idx="11819">
                        <c:v>4.9720199999999999E-13</c:v>
                      </c:pt>
                      <c:pt idx="11820">
                        <c:v>6.32153E-13</c:v>
                      </c:pt>
                      <c:pt idx="11821">
                        <c:v>6.32153E-13</c:v>
                      </c:pt>
                      <c:pt idx="11822">
                        <c:v>9.6708300000000007E-13</c:v>
                      </c:pt>
                      <c:pt idx="11823">
                        <c:v>9.6708300000000007E-13</c:v>
                      </c:pt>
                      <c:pt idx="11824">
                        <c:v>4.1502800000000001E-13</c:v>
                      </c:pt>
                      <c:pt idx="11825">
                        <c:v>4.1502800000000001E-13</c:v>
                      </c:pt>
                      <c:pt idx="11826">
                        <c:v>5.6003500000000005E-13</c:v>
                      </c:pt>
                      <c:pt idx="11827">
                        <c:v>5.6003500000000005E-13</c:v>
                      </c:pt>
                      <c:pt idx="11828">
                        <c:v>4.54312E-13</c:v>
                      </c:pt>
                      <c:pt idx="11829">
                        <c:v>4.54312E-13</c:v>
                      </c:pt>
                      <c:pt idx="11830">
                        <c:v>1.7624200000000001E-12</c:v>
                      </c:pt>
                      <c:pt idx="11831">
                        <c:v>1.7624200000000001E-12</c:v>
                      </c:pt>
                      <c:pt idx="11832">
                        <c:v>5.0732900000000005E-13</c:v>
                      </c:pt>
                      <c:pt idx="11833">
                        <c:v>5.0732900000000005E-13</c:v>
                      </c:pt>
                      <c:pt idx="11834">
                        <c:v>8.7129300000000003E-13</c:v>
                      </c:pt>
                      <c:pt idx="11835">
                        <c:v>8.7129300000000003E-13</c:v>
                      </c:pt>
                      <c:pt idx="11836">
                        <c:v>9.2992599999999997E-13</c:v>
                      </c:pt>
                      <c:pt idx="11837">
                        <c:v>9.2992599999999997E-13</c:v>
                      </c:pt>
                      <c:pt idx="11838">
                        <c:v>4.8914200000000005E-10</c:v>
                      </c:pt>
                      <c:pt idx="11839">
                        <c:v>4.8914200000000005E-10</c:v>
                      </c:pt>
                      <c:pt idx="11840">
                        <c:v>4.6125099999999995E-13</c:v>
                      </c:pt>
                      <c:pt idx="11841">
                        <c:v>4.6125099999999995E-13</c:v>
                      </c:pt>
                      <c:pt idx="11842">
                        <c:v>4.7980000000000004E-13</c:v>
                      </c:pt>
                      <c:pt idx="11843">
                        <c:v>4.7980000000000004E-13</c:v>
                      </c:pt>
                      <c:pt idx="11844">
                        <c:v>4.3588500000000002E-13</c:v>
                      </c:pt>
                      <c:pt idx="11845">
                        <c:v>4.3588500000000002E-13</c:v>
                      </c:pt>
                      <c:pt idx="11846">
                        <c:v>7.9305700000000004E-13</c:v>
                      </c:pt>
                      <c:pt idx="11847">
                        <c:v>7.9305700000000004E-13</c:v>
                      </c:pt>
                      <c:pt idx="11848">
                        <c:v>4.2873400000000002E-13</c:v>
                      </c:pt>
                      <c:pt idx="11849">
                        <c:v>4.2873400000000002E-13</c:v>
                      </c:pt>
                      <c:pt idx="11850">
                        <c:v>5.7569899999999999E-13</c:v>
                      </c:pt>
                      <c:pt idx="11851">
                        <c:v>5.7569899999999999E-13</c:v>
                      </c:pt>
                      <c:pt idx="11852">
                        <c:v>1.13684E-12</c:v>
                      </c:pt>
                      <c:pt idx="11853">
                        <c:v>1.13684E-12</c:v>
                      </c:pt>
                      <c:pt idx="11854">
                        <c:v>4.1642700000000001E-13</c:v>
                      </c:pt>
                      <c:pt idx="11855">
                        <c:v>4.1642700000000001E-13</c:v>
                      </c:pt>
                      <c:pt idx="11856">
                        <c:v>5.53451E-13</c:v>
                      </c:pt>
                      <c:pt idx="11857">
                        <c:v>5.53451E-13</c:v>
                      </c:pt>
                      <c:pt idx="11858">
                        <c:v>5.0484399999999998E-13</c:v>
                      </c:pt>
                      <c:pt idx="11859">
                        <c:v>5.0484399999999998E-13</c:v>
                      </c:pt>
                      <c:pt idx="11860">
                        <c:v>5.0146900000000001E-13</c:v>
                      </c:pt>
                      <c:pt idx="11861">
                        <c:v>5.0146900000000001E-13</c:v>
                      </c:pt>
                      <c:pt idx="11862">
                        <c:v>9.5729600000000008E-13</c:v>
                      </c:pt>
                      <c:pt idx="11863">
                        <c:v>9.5729600000000008E-13</c:v>
                      </c:pt>
                      <c:pt idx="11864">
                        <c:v>4.20681E-13</c:v>
                      </c:pt>
                      <c:pt idx="11865">
                        <c:v>4.20681E-13</c:v>
                      </c:pt>
                      <c:pt idx="11866">
                        <c:v>8.5847500000000004E-13</c:v>
                      </c:pt>
                      <c:pt idx="11867">
                        <c:v>8.5847500000000004E-13</c:v>
                      </c:pt>
                      <c:pt idx="11868">
                        <c:v>7.8238199999999999E-13</c:v>
                      </c:pt>
                      <c:pt idx="11869">
                        <c:v>7.8238199999999999E-13</c:v>
                      </c:pt>
                      <c:pt idx="11870">
                        <c:v>4.7793200000000001E-13</c:v>
                      </c:pt>
                      <c:pt idx="11871">
                        <c:v>4.7793200000000001E-13</c:v>
                      </c:pt>
                      <c:pt idx="11872">
                        <c:v>8.3267300000000004E-13</c:v>
                      </c:pt>
                      <c:pt idx="11873">
                        <c:v>8.3267300000000004E-13</c:v>
                      </c:pt>
                      <c:pt idx="11874">
                        <c:v>5.0068999999999996E-13</c:v>
                      </c:pt>
                      <c:pt idx="11875">
                        <c:v>5.0068999999999996E-13</c:v>
                      </c:pt>
                      <c:pt idx="11876">
                        <c:v>1.00932E-12</c:v>
                      </c:pt>
                      <c:pt idx="11877">
                        <c:v>1.00932E-12</c:v>
                      </c:pt>
                      <c:pt idx="11878">
                        <c:v>7.7042100000000003E-13</c:v>
                      </c:pt>
                      <c:pt idx="11879">
                        <c:v>7.7042100000000003E-13</c:v>
                      </c:pt>
                      <c:pt idx="11880">
                        <c:v>3.9361699999999998E-13</c:v>
                      </c:pt>
                      <c:pt idx="11881">
                        <c:v>3.9361699999999998E-13</c:v>
                      </c:pt>
                      <c:pt idx="11882">
                        <c:v>5.75801E-13</c:v>
                      </c:pt>
                      <c:pt idx="11883">
                        <c:v>5.75801E-13</c:v>
                      </c:pt>
                      <c:pt idx="11884">
                        <c:v>8.0087300000000001E-13</c:v>
                      </c:pt>
                      <c:pt idx="11885">
                        <c:v>8.0087300000000001E-13</c:v>
                      </c:pt>
                      <c:pt idx="11886">
                        <c:v>9.0061700000000004E-13</c:v>
                      </c:pt>
                      <c:pt idx="11887">
                        <c:v>9.0061700000000004E-13</c:v>
                      </c:pt>
                      <c:pt idx="11888">
                        <c:v>8.2303200000000002E-13</c:v>
                      </c:pt>
                      <c:pt idx="11889">
                        <c:v>8.2303200000000002E-13</c:v>
                      </c:pt>
                      <c:pt idx="11890">
                        <c:v>9.234490000000001E-13</c:v>
                      </c:pt>
                      <c:pt idx="11891">
                        <c:v>9.234490000000001E-13</c:v>
                      </c:pt>
                      <c:pt idx="11892">
                        <c:v>3.9283599999999998E-13</c:v>
                      </c:pt>
                      <c:pt idx="11893">
                        <c:v>3.9283599999999998E-13</c:v>
                      </c:pt>
                      <c:pt idx="11894">
                        <c:v>4.1432300000000001E-13</c:v>
                      </c:pt>
                      <c:pt idx="11895">
                        <c:v>4.1432300000000001E-13</c:v>
                      </c:pt>
                      <c:pt idx="11896">
                        <c:v>5.58348E-13</c:v>
                      </c:pt>
                      <c:pt idx="11897">
                        <c:v>5.58348E-13</c:v>
                      </c:pt>
                      <c:pt idx="11898">
                        <c:v>5.0433300000000005E-13</c:v>
                      </c:pt>
                      <c:pt idx="11899">
                        <c:v>5.0433300000000005E-13</c:v>
                      </c:pt>
                      <c:pt idx="11900">
                        <c:v>8.6677199999999999E-13</c:v>
                      </c:pt>
                      <c:pt idx="11901">
                        <c:v>8.6677199999999999E-13</c:v>
                      </c:pt>
                      <c:pt idx="11902">
                        <c:v>5.0508900000000005E-13</c:v>
                      </c:pt>
                      <c:pt idx="11903">
                        <c:v>5.0508900000000005E-13</c:v>
                      </c:pt>
                      <c:pt idx="11904">
                        <c:v>4.1934300000000002E-13</c:v>
                      </c:pt>
                      <c:pt idx="11905">
                        <c:v>4.1934300000000002E-13</c:v>
                      </c:pt>
                      <c:pt idx="11906">
                        <c:v>3.8730600000000001E-13</c:v>
                      </c:pt>
                      <c:pt idx="11907">
                        <c:v>3.8730600000000001E-13</c:v>
                      </c:pt>
                      <c:pt idx="11908">
                        <c:v>8.0213700000000004E-13</c:v>
                      </c:pt>
                      <c:pt idx="11909">
                        <c:v>8.0213700000000004E-13</c:v>
                      </c:pt>
                      <c:pt idx="11910">
                        <c:v>4.03408E-13</c:v>
                      </c:pt>
                      <c:pt idx="11911">
                        <c:v>4.03408E-13</c:v>
                      </c:pt>
                      <c:pt idx="11912">
                        <c:v>5.33514E-13</c:v>
                      </c:pt>
                      <c:pt idx="11913">
                        <c:v>5.33514E-13</c:v>
                      </c:pt>
                      <c:pt idx="11914">
                        <c:v>4.8039999999999995E-13</c:v>
                      </c:pt>
                      <c:pt idx="11915">
                        <c:v>4.8039999999999995E-13</c:v>
                      </c:pt>
                      <c:pt idx="11916">
                        <c:v>1.2839599999999999E-12</c:v>
                      </c:pt>
                      <c:pt idx="11917">
                        <c:v>1.2839599999999999E-12</c:v>
                      </c:pt>
                      <c:pt idx="11918">
                        <c:v>8.4863699999999999E-13</c:v>
                      </c:pt>
                      <c:pt idx="11919">
                        <c:v>8.4863699999999999E-13</c:v>
                      </c:pt>
                      <c:pt idx="11920">
                        <c:v>8.91641E-13</c:v>
                      </c:pt>
                      <c:pt idx="11921">
                        <c:v>8.91641E-13</c:v>
                      </c:pt>
                      <c:pt idx="11922">
                        <c:v>4.5033999999999998E-13</c:v>
                      </c:pt>
                      <c:pt idx="11923">
                        <c:v>4.5033999999999998E-13</c:v>
                      </c:pt>
                      <c:pt idx="11924">
                        <c:v>8.5027500000000003E-13</c:v>
                      </c:pt>
                      <c:pt idx="11925">
                        <c:v>8.5027500000000003E-13</c:v>
                      </c:pt>
                      <c:pt idx="11926">
                        <c:v>9.4623599999999993E-13</c:v>
                      </c:pt>
                      <c:pt idx="11927">
                        <c:v>9.4623599999999993E-13</c:v>
                      </c:pt>
                      <c:pt idx="11928">
                        <c:v>4.2198199999999998E-13</c:v>
                      </c:pt>
                      <c:pt idx="11929">
                        <c:v>4.2198199999999998E-13</c:v>
                      </c:pt>
                      <c:pt idx="11930">
                        <c:v>3.71699E-13</c:v>
                      </c:pt>
                      <c:pt idx="11931">
                        <c:v>3.71699E-13</c:v>
                      </c:pt>
                      <c:pt idx="11932">
                        <c:v>3.8191400000000002E-13</c:v>
                      </c:pt>
                      <c:pt idx="11933">
                        <c:v>3.8191400000000002E-13</c:v>
                      </c:pt>
                      <c:pt idx="11934">
                        <c:v>4.4093700000000002E-13</c:v>
                      </c:pt>
                      <c:pt idx="11935">
                        <c:v>4.4093700000000002E-13</c:v>
                      </c:pt>
                      <c:pt idx="11936">
                        <c:v>1.3573199999999999E-12</c:v>
                      </c:pt>
                      <c:pt idx="11937">
                        <c:v>1.3573199999999999E-12</c:v>
                      </c:pt>
                      <c:pt idx="11938">
                        <c:v>4.1427099999999998E-13</c:v>
                      </c:pt>
                      <c:pt idx="11939">
                        <c:v>4.1427099999999998E-13</c:v>
                      </c:pt>
                      <c:pt idx="11940">
                        <c:v>4.9982799999999996E-13</c:v>
                      </c:pt>
                      <c:pt idx="11941">
                        <c:v>4.9982799999999996E-13</c:v>
                      </c:pt>
                      <c:pt idx="11942">
                        <c:v>4.3225E-13</c:v>
                      </c:pt>
                      <c:pt idx="11943">
                        <c:v>4.3225E-13</c:v>
                      </c:pt>
                      <c:pt idx="11944">
                        <c:v>9.912549999999999E-13</c:v>
                      </c:pt>
                      <c:pt idx="11945">
                        <c:v>9.912549999999999E-13</c:v>
                      </c:pt>
                      <c:pt idx="11946">
                        <c:v>4.0318E-13</c:v>
                      </c:pt>
                      <c:pt idx="11947">
                        <c:v>4.0318E-13</c:v>
                      </c:pt>
                      <c:pt idx="11948">
                        <c:v>5.5249399999999999E-13</c:v>
                      </c:pt>
                      <c:pt idx="11949">
                        <c:v>5.5249399999999999E-13</c:v>
                      </c:pt>
                      <c:pt idx="11950">
                        <c:v>8.8685600000000003E-13</c:v>
                      </c:pt>
                      <c:pt idx="11951">
                        <c:v>8.8685600000000003E-13</c:v>
                      </c:pt>
                      <c:pt idx="11952">
                        <c:v>4.1882999999999999E-13</c:v>
                      </c:pt>
                      <c:pt idx="11953">
                        <c:v>4.1882999999999999E-13</c:v>
                      </c:pt>
                      <c:pt idx="11954">
                        <c:v>4.9451799999999995E-13</c:v>
                      </c:pt>
                      <c:pt idx="11955">
                        <c:v>4.9451799999999995E-13</c:v>
                      </c:pt>
                      <c:pt idx="11956">
                        <c:v>4.8406500000000002E-13</c:v>
                      </c:pt>
                      <c:pt idx="11957">
                        <c:v>4.8406500000000002E-13</c:v>
                      </c:pt>
                      <c:pt idx="11958">
                        <c:v>8.0201800000000001E-13</c:v>
                      </c:pt>
                      <c:pt idx="11959">
                        <c:v>8.0201800000000001E-13</c:v>
                      </c:pt>
                      <c:pt idx="11960">
                        <c:v>4.5995100000000005E-13</c:v>
                      </c:pt>
                      <c:pt idx="11961">
                        <c:v>4.5995100000000005E-13</c:v>
                      </c:pt>
                      <c:pt idx="11962">
                        <c:v>3.8681199999999999E-13</c:v>
                      </c:pt>
                      <c:pt idx="11963">
                        <c:v>3.8681199999999999E-13</c:v>
                      </c:pt>
                      <c:pt idx="11964">
                        <c:v>9.4051199999999994E-13</c:v>
                      </c:pt>
                      <c:pt idx="11965">
                        <c:v>9.4051199999999994E-13</c:v>
                      </c:pt>
                      <c:pt idx="11966">
                        <c:v>4.1404000000000002E-13</c:v>
                      </c:pt>
                      <c:pt idx="11967">
                        <c:v>4.1404000000000002E-13</c:v>
                      </c:pt>
                      <c:pt idx="11968">
                        <c:v>4.5296400000000001E-13</c:v>
                      </c:pt>
                      <c:pt idx="11969">
                        <c:v>4.5296400000000001E-13</c:v>
                      </c:pt>
                      <c:pt idx="11970">
                        <c:v>4.6308399999999997E-13</c:v>
                      </c:pt>
                      <c:pt idx="11971">
                        <c:v>4.6308399999999997E-13</c:v>
                      </c:pt>
                      <c:pt idx="11972">
                        <c:v>8.3115899999999999E-13</c:v>
                      </c:pt>
                      <c:pt idx="11973">
                        <c:v>8.3115899999999999E-13</c:v>
                      </c:pt>
                      <c:pt idx="11974">
                        <c:v>1.3540899999999999E-12</c:v>
                      </c:pt>
                      <c:pt idx="11975">
                        <c:v>1.3540899999999999E-12</c:v>
                      </c:pt>
                      <c:pt idx="11976">
                        <c:v>8.9228000000000001E-13</c:v>
                      </c:pt>
                      <c:pt idx="11977">
                        <c:v>8.9228000000000001E-13</c:v>
                      </c:pt>
                      <c:pt idx="11978">
                        <c:v>4.7229099999999997E-13</c:v>
                      </c:pt>
                      <c:pt idx="11979">
                        <c:v>4.7229099999999997E-13</c:v>
                      </c:pt>
                      <c:pt idx="11980">
                        <c:v>8.9921299999999998E-13</c:v>
                      </c:pt>
                      <c:pt idx="11981">
                        <c:v>8.9921299999999998E-13</c:v>
                      </c:pt>
                      <c:pt idx="11982">
                        <c:v>4.96124E-13</c:v>
                      </c:pt>
                      <c:pt idx="11983">
                        <c:v>4.96124E-13</c:v>
                      </c:pt>
                      <c:pt idx="11984">
                        <c:v>5.1199400000000001E-13</c:v>
                      </c:pt>
                      <c:pt idx="11985">
                        <c:v>5.1199400000000001E-13</c:v>
                      </c:pt>
                      <c:pt idx="11986">
                        <c:v>5.8009799999999998E-13</c:v>
                      </c:pt>
                      <c:pt idx="11987">
                        <c:v>5.8009799999999998E-13</c:v>
                      </c:pt>
                      <c:pt idx="11988">
                        <c:v>8.4539900000000004E-13</c:v>
                      </c:pt>
                      <c:pt idx="11989">
                        <c:v>8.4539900000000004E-13</c:v>
                      </c:pt>
                      <c:pt idx="11990">
                        <c:v>5.0943600000000001E-13</c:v>
                      </c:pt>
                      <c:pt idx="11991">
                        <c:v>5.0943600000000001E-13</c:v>
                      </c:pt>
                      <c:pt idx="11992">
                        <c:v>4.8861100000000005E-13</c:v>
                      </c:pt>
                      <c:pt idx="11993">
                        <c:v>4.8861100000000005E-13</c:v>
                      </c:pt>
                      <c:pt idx="11994">
                        <c:v>8.9358300000000003E-13</c:v>
                      </c:pt>
                      <c:pt idx="11995">
                        <c:v>8.9358300000000003E-13</c:v>
                      </c:pt>
                      <c:pt idx="11996">
                        <c:v>4.2056999999999999E-13</c:v>
                      </c:pt>
                      <c:pt idx="11997">
                        <c:v>4.2056999999999999E-13</c:v>
                      </c:pt>
                      <c:pt idx="11998">
                        <c:v>3.78855E-13</c:v>
                      </c:pt>
                      <c:pt idx="11999">
                        <c:v>3.78855E-13</c:v>
                      </c:pt>
                      <c:pt idx="12000">
                        <c:v>8.9066500000000002E-13</c:v>
                      </c:pt>
                      <c:pt idx="12001">
                        <c:v>8.9066500000000002E-13</c:v>
                      </c:pt>
                      <c:pt idx="12002">
                        <c:v>3.9345099999999998E-13</c:v>
                      </c:pt>
                      <c:pt idx="12003">
                        <c:v>3.9345099999999998E-13</c:v>
                      </c:pt>
                      <c:pt idx="12004">
                        <c:v>4.0673699999999998E-13</c:v>
                      </c:pt>
                      <c:pt idx="12005">
                        <c:v>4.0673699999999998E-13</c:v>
                      </c:pt>
                      <c:pt idx="12006">
                        <c:v>4.3294700000000002E-13</c:v>
                      </c:pt>
                      <c:pt idx="12007">
                        <c:v>4.3294700000000002E-13</c:v>
                      </c:pt>
                      <c:pt idx="12008">
                        <c:v>3.6662399999999999E-13</c:v>
                      </c:pt>
                      <c:pt idx="12009">
                        <c:v>3.6662399999999999E-13</c:v>
                      </c:pt>
                      <c:pt idx="12010">
                        <c:v>7.9061300000000002E-13</c:v>
                      </c:pt>
                      <c:pt idx="12011">
                        <c:v>7.9061300000000002E-13</c:v>
                      </c:pt>
                      <c:pt idx="12012">
                        <c:v>1.44755E-12</c:v>
                      </c:pt>
                      <c:pt idx="12013">
                        <c:v>1.44755E-12</c:v>
                      </c:pt>
                      <c:pt idx="12014">
                        <c:v>3.87156E-13</c:v>
                      </c:pt>
                      <c:pt idx="12015">
                        <c:v>3.87156E-13</c:v>
                      </c:pt>
                      <c:pt idx="12016">
                        <c:v>4.9272999999999996E-13</c:v>
                      </c:pt>
                      <c:pt idx="12017">
                        <c:v>4.9272999999999996E-13</c:v>
                      </c:pt>
                      <c:pt idx="12018">
                        <c:v>8.5295099999999999E-13</c:v>
                      </c:pt>
                      <c:pt idx="12019">
                        <c:v>8.5295099999999999E-13</c:v>
                      </c:pt>
                      <c:pt idx="12020">
                        <c:v>3.9284299999999999E-13</c:v>
                      </c:pt>
                      <c:pt idx="12021">
                        <c:v>3.9284299999999999E-13</c:v>
                      </c:pt>
                      <c:pt idx="12022">
                        <c:v>4.33566E-13</c:v>
                      </c:pt>
                      <c:pt idx="12023">
                        <c:v>4.33566E-13</c:v>
                      </c:pt>
                      <c:pt idx="12024">
                        <c:v>4.8784900000000001E-13</c:v>
                      </c:pt>
                      <c:pt idx="12025">
                        <c:v>4.8784900000000001E-13</c:v>
                      </c:pt>
                      <c:pt idx="12026">
                        <c:v>4.87754E-13</c:v>
                      </c:pt>
                      <c:pt idx="12027">
                        <c:v>4.87754E-13</c:v>
                      </c:pt>
                      <c:pt idx="12028">
                        <c:v>4.0172600000000001E-13</c:v>
                      </c:pt>
                      <c:pt idx="12029">
                        <c:v>4.0172600000000001E-13</c:v>
                      </c:pt>
                      <c:pt idx="12030">
                        <c:v>5.0269400000000004E-13</c:v>
                      </c:pt>
                      <c:pt idx="12031">
                        <c:v>5.0269400000000004E-13</c:v>
                      </c:pt>
                      <c:pt idx="12032">
                        <c:v>1.26439E-12</c:v>
                      </c:pt>
                      <c:pt idx="12033">
                        <c:v>1.26439E-12</c:v>
                      </c:pt>
                      <c:pt idx="12034">
                        <c:v>4.9918699999999998E-10</c:v>
                      </c:pt>
                      <c:pt idx="12035">
                        <c:v>4.9918699999999998E-10</c:v>
                      </c:pt>
                      <c:pt idx="12036">
                        <c:v>5.7094099999999996E-13</c:v>
                      </c:pt>
                      <c:pt idx="12037">
                        <c:v>5.7094099999999996E-13</c:v>
                      </c:pt>
                      <c:pt idx="12038">
                        <c:v>4.09257E-13</c:v>
                      </c:pt>
                      <c:pt idx="12039">
                        <c:v>4.09257E-13</c:v>
                      </c:pt>
                      <c:pt idx="12040">
                        <c:v>3.3890800000000002E-13</c:v>
                      </c:pt>
                      <c:pt idx="12041">
                        <c:v>3.3890800000000002E-13</c:v>
                      </c:pt>
                      <c:pt idx="12042">
                        <c:v>4.1451200000000001E-13</c:v>
                      </c:pt>
                      <c:pt idx="12043">
                        <c:v>4.1451200000000001E-13</c:v>
                      </c:pt>
                      <c:pt idx="12044">
                        <c:v>8.6992200000000004E-13</c:v>
                      </c:pt>
                      <c:pt idx="12045">
                        <c:v>8.6992200000000004E-13</c:v>
                      </c:pt>
                      <c:pt idx="12046">
                        <c:v>6.2729299999999996E-13</c:v>
                      </c:pt>
                      <c:pt idx="12047">
                        <c:v>6.2729299999999996E-13</c:v>
                      </c:pt>
                      <c:pt idx="12048">
                        <c:v>4.6740600000000004E-13</c:v>
                      </c:pt>
                      <c:pt idx="12049">
                        <c:v>4.6740600000000004E-13</c:v>
                      </c:pt>
                      <c:pt idx="12050">
                        <c:v>5.7037400000000001E-13</c:v>
                      </c:pt>
                      <c:pt idx="12051">
                        <c:v>5.7037400000000001E-13</c:v>
                      </c:pt>
                      <c:pt idx="12052">
                        <c:v>3.5382399999999999E-13</c:v>
                      </c:pt>
                      <c:pt idx="12053">
                        <c:v>3.5382399999999999E-13</c:v>
                      </c:pt>
                      <c:pt idx="12054">
                        <c:v>3.3859400000000001E-13</c:v>
                      </c:pt>
                      <c:pt idx="12055">
                        <c:v>3.3859400000000001E-13</c:v>
                      </c:pt>
                      <c:pt idx="12056">
                        <c:v>4.2505300000000001E-13</c:v>
                      </c:pt>
                      <c:pt idx="12057">
                        <c:v>4.2505300000000001E-13</c:v>
                      </c:pt>
                      <c:pt idx="12058">
                        <c:v>4.5712900000000002E-13</c:v>
                      </c:pt>
                      <c:pt idx="12059">
                        <c:v>4.5712900000000002E-13</c:v>
                      </c:pt>
                      <c:pt idx="12060">
                        <c:v>3.76942E-13</c:v>
                      </c:pt>
                      <c:pt idx="12061">
                        <c:v>3.76942E-13</c:v>
                      </c:pt>
                      <c:pt idx="12062">
                        <c:v>5.5334000000000004E-13</c:v>
                      </c:pt>
                      <c:pt idx="12063">
                        <c:v>5.5334000000000004E-13</c:v>
                      </c:pt>
                      <c:pt idx="12064">
                        <c:v>3.8747099999999999E-13</c:v>
                      </c:pt>
                      <c:pt idx="12065">
                        <c:v>3.8747099999999999E-13</c:v>
                      </c:pt>
                      <c:pt idx="12066">
                        <c:v>1.29737E-12</c:v>
                      </c:pt>
                      <c:pt idx="12067">
                        <c:v>1.29737E-12</c:v>
                      </c:pt>
                      <c:pt idx="12068">
                        <c:v>5.0237199999999995E-13</c:v>
                      </c:pt>
                      <c:pt idx="12069">
                        <c:v>5.0237199999999995E-13</c:v>
                      </c:pt>
                      <c:pt idx="12070">
                        <c:v>4.7739899999999999E-13</c:v>
                      </c:pt>
                      <c:pt idx="12071">
                        <c:v>4.7739899999999999E-13</c:v>
                      </c:pt>
                      <c:pt idx="12072">
                        <c:v>7.4352000000000005E-13</c:v>
                      </c:pt>
                      <c:pt idx="12073">
                        <c:v>7.4352000000000005E-13</c:v>
                      </c:pt>
                      <c:pt idx="12074">
                        <c:v>3.6850800000000002E-13</c:v>
                      </c:pt>
                      <c:pt idx="12075">
                        <c:v>3.6850800000000002E-13</c:v>
                      </c:pt>
                      <c:pt idx="12076">
                        <c:v>1.40372E-12</c:v>
                      </c:pt>
                      <c:pt idx="12077">
                        <c:v>1.40372E-12</c:v>
                      </c:pt>
                      <c:pt idx="12078">
                        <c:v>4.8015199999999997E-13</c:v>
                      </c:pt>
                      <c:pt idx="12079">
                        <c:v>4.8015199999999997E-13</c:v>
                      </c:pt>
                      <c:pt idx="12080">
                        <c:v>7.4701599999999999E-13</c:v>
                      </c:pt>
                      <c:pt idx="12081">
                        <c:v>7.4701599999999999E-13</c:v>
                      </c:pt>
                      <c:pt idx="12082">
                        <c:v>3.6958699999999998E-13</c:v>
                      </c:pt>
                      <c:pt idx="12083">
                        <c:v>3.6958699999999998E-13</c:v>
                      </c:pt>
                      <c:pt idx="12084">
                        <c:v>4.6633399999999998E-13</c:v>
                      </c:pt>
                      <c:pt idx="12085">
                        <c:v>4.6633399999999998E-13</c:v>
                      </c:pt>
                      <c:pt idx="12086">
                        <c:v>3.9866199999999998E-13</c:v>
                      </c:pt>
                      <c:pt idx="12087">
                        <c:v>3.9866199999999998E-13</c:v>
                      </c:pt>
                      <c:pt idx="12088">
                        <c:v>8.3834999999999996E-13</c:v>
                      </c:pt>
                      <c:pt idx="12089">
                        <c:v>8.3834999999999996E-13</c:v>
                      </c:pt>
                      <c:pt idx="12090">
                        <c:v>4.7390300000000003E-12</c:v>
                      </c:pt>
                      <c:pt idx="12091">
                        <c:v>4.7390300000000003E-12</c:v>
                      </c:pt>
                      <c:pt idx="12092">
                        <c:v>5.3494599999999997E-13</c:v>
                      </c:pt>
                      <c:pt idx="12093">
                        <c:v>5.3494599999999997E-13</c:v>
                      </c:pt>
                      <c:pt idx="12094">
                        <c:v>6.4338499999999999E-13</c:v>
                      </c:pt>
                      <c:pt idx="12095">
                        <c:v>6.4338499999999999E-13</c:v>
                      </c:pt>
                      <c:pt idx="12096">
                        <c:v>1.26035E-12</c:v>
                      </c:pt>
                      <c:pt idx="12097">
                        <c:v>1.26035E-12</c:v>
                      </c:pt>
                      <c:pt idx="12098">
                        <c:v>8.7546099999999996E-13</c:v>
                      </c:pt>
                      <c:pt idx="12099">
                        <c:v>8.7546099999999996E-13</c:v>
                      </c:pt>
                      <c:pt idx="12100">
                        <c:v>3.37356E-13</c:v>
                      </c:pt>
                      <c:pt idx="12101">
                        <c:v>3.37356E-13</c:v>
                      </c:pt>
                      <c:pt idx="12102">
                        <c:v>3.6612500000000002E-13</c:v>
                      </c:pt>
                      <c:pt idx="12103">
                        <c:v>3.6612500000000002E-13</c:v>
                      </c:pt>
                      <c:pt idx="12104">
                        <c:v>7.5682799999999997E-13</c:v>
                      </c:pt>
                      <c:pt idx="12105">
                        <c:v>7.5682799999999997E-13</c:v>
                      </c:pt>
                      <c:pt idx="12106">
                        <c:v>4.6031200000000003E-13</c:v>
                      </c:pt>
                      <c:pt idx="12107">
                        <c:v>4.6031200000000003E-13</c:v>
                      </c:pt>
                      <c:pt idx="12108">
                        <c:v>4.2326399999999999E-13</c:v>
                      </c:pt>
                      <c:pt idx="12109">
                        <c:v>4.2326399999999999E-13</c:v>
                      </c:pt>
                      <c:pt idx="12110">
                        <c:v>3.5097799999999999E-13</c:v>
                      </c:pt>
                      <c:pt idx="12111">
                        <c:v>3.5097799999999999E-13</c:v>
                      </c:pt>
                      <c:pt idx="12112">
                        <c:v>3.6035699999999998E-13</c:v>
                      </c:pt>
                      <c:pt idx="12113">
                        <c:v>3.6035699999999998E-13</c:v>
                      </c:pt>
                      <c:pt idx="12114">
                        <c:v>3.5659300000000001E-13</c:v>
                      </c:pt>
                      <c:pt idx="12115">
                        <c:v>3.5659300000000001E-13</c:v>
                      </c:pt>
                      <c:pt idx="12116">
                        <c:v>5.4575500000000003E-13</c:v>
                      </c:pt>
                      <c:pt idx="12117">
                        <c:v>5.4575500000000003E-13</c:v>
                      </c:pt>
                      <c:pt idx="12118">
                        <c:v>7.8722100000000002E-13</c:v>
                      </c:pt>
                      <c:pt idx="12119">
                        <c:v>7.8722100000000002E-13</c:v>
                      </c:pt>
                      <c:pt idx="12120">
                        <c:v>3.6048600000000003E-13</c:v>
                      </c:pt>
                      <c:pt idx="12121">
                        <c:v>3.6048600000000003E-13</c:v>
                      </c:pt>
                      <c:pt idx="12122">
                        <c:v>9.5508400000000009E-13</c:v>
                      </c:pt>
                      <c:pt idx="12123">
                        <c:v>9.5508400000000009E-13</c:v>
                      </c:pt>
                      <c:pt idx="12124">
                        <c:v>4.1881999999999998E-13</c:v>
                      </c:pt>
                      <c:pt idx="12125">
                        <c:v>4.1881999999999998E-13</c:v>
                      </c:pt>
                      <c:pt idx="12126">
                        <c:v>5.3297799999999997E-13</c:v>
                      </c:pt>
                      <c:pt idx="12127">
                        <c:v>5.3297799999999997E-13</c:v>
                      </c:pt>
                      <c:pt idx="12128">
                        <c:v>3.6725299999999999E-13</c:v>
                      </c:pt>
                      <c:pt idx="12129">
                        <c:v>3.6725299999999999E-13</c:v>
                      </c:pt>
                      <c:pt idx="12130">
                        <c:v>3.5760000000000001E-13</c:v>
                      </c:pt>
                      <c:pt idx="12131">
                        <c:v>3.5760000000000001E-13</c:v>
                      </c:pt>
                      <c:pt idx="12132">
                        <c:v>4.8349600000000002E-13</c:v>
                      </c:pt>
                      <c:pt idx="12133">
                        <c:v>4.8349600000000002E-13</c:v>
                      </c:pt>
                      <c:pt idx="12134">
                        <c:v>8.2818099999999998E-13</c:v>
                      </c:pt>
                      <c:pt idx="12135">
                        <c:v>8.2818099999999998E-13</c:v>
                      </c:pt>
                      <c:pt idx="12136">
                        <c:v>8.3151699999999996E-13</c:v>
                      </c:pt>
                      <c:pt idx="12137">
                        <c:v>8.3151699999999996E-13</c:v>
                      </c:pt>
                      <c:pt idx="12138">
                        <c:v>7.4255E-13</c:v>
                      </c:pt>
                      <c:pt idx="12139">
                        <c:v>7.4255E-13</c:v>
                      </c:pt>
                      <c:pt idx="12140">
                        <c:v>3.3956099999999999E-13</c:v>
                      </c:pt>
                      <c:pt idx="12141">
                        <c:v>3.3956099999999999E-13</c:v>
                      </c:pt>
                      <c:pt idx="12142">
                        <c:v>8.0934599999999999E-13</c:v>
                      </c:pt>
                      <c:pt idx="12143">
                        <c:v>8.0934599999999999E-13</c:v>
                      </c:pt>
                      <c:pt idx="12144">
                        <c:v>3.6453299999999998E-13</c:v>
                      </c:pt>
                      <c:pt idx="12145">
                        <c:v>3.6453299999999998E-13</c:v>
                      </c:pt>
                      <c:pt idx="12146">
                        <c:v>4.9747E-13</c:v>
                      </c:pt>
                      <c:pt idx="12147">
                        <c:v>4.9747E-13</c:v>
                      </c:pt>
                      <c:pt idx="12148">
                        <c:v>3.96515E-13</c:v>
                      </c:pt>
                      <c:pt idx="12149">
                        <c:v>3.96515E-13</c:v>
                      </c:pt>
                      <c:pt idx="12150">
                        <c:v>5.0524299999999999E-13</c:v>
                      </c:pt>
                      <c:pt idx="12151">
                        <c:v>5.0524299999999999E-13</c:v>
                      </c:pt>
                      <c:pt idx="12152">
                        <c:v>3.8433800000000001E-13</c:v>
                      </c:pt>
                      <c:pt idx="12153">
                        <c:v>3.8433800000000001E-13</c:v>
                      </c:pt>
                      <c:pt idx="12154">
                        <c:v>1.04138E-12</c:v>
                      </c:pt>
                      <c:pt idx="12155">
                        <c:v>1.04138E-12</c:v>
                      </c:pt>
                      <c:pt idx="12156">
                        <c:v>4.3978700000000002E-13</c:v>
                      </c:pt>
                      <c:pt idx="12157">
                        <c:v>4.3978700000000002E-13</c:v>
                      </c:pt>
                      <c:pt idx="12158">
                        <c:v>1.3223800000000001E-12</c:v>
                      </c:pt>
                      <c:pt idx="12159">
                        <c:v>1.3223800000000001E-12</c:v>
                      </c:pt>
                      <c:pt idx="12160">
                        <c:v>1.3587200000000001E-12</c:v>
                      </c:pt>
                      <c:pt idx="12161">
                        <c:v>1.3587200000000001E-12</c:v>
                      </c:pt>
                      <c:pt idx="12162">
                        <c:v>9.0261300000000004E-13</c:v>
                      </c:pt>
                      <c:pt idx="12163">
                        <c:v>9.0261300000000004E-13</c:v>
                      </c:pt>
                      <c:pt idx="12164">
                        <c:v>3.9899E-13</c:v>
                      </c:pt>
                      <c:pt idx="12165">
                        <c:v>3.9899E-13</c:v>
                      </c:pt>
                      <c:pt idx="12166">
                        <c:v>4.7916699999999995E-13</c:v>
                      </c:pt>
                      <c:pt idx="12167">
                        <c:v>4.7916699999999995E-13</c:v>
                      </c:pt>
                      <c:pt idx="12168">
                        <c:v>4.75219E-13</c:v>
                      </c:pt>
                      <c:pt idx="12169">
                        <c:v>4.75219E-13</c:v>
                      </c:pt>
                      <c:pt idx="12170">
                        <c:v>8.2262600000000001E-13</c:v>
                      </c:pt>
                      <c:pt idx="12171">
                        <c:v>8.2262600000000001E-13</c:v>
                      </c:pt>
                      <c:pt idx="12172">
                        <c:v>3.94337E-13</c:v>
                      </c:pt>
                      <c:pt idx="12173">
                        <c:v>3.94337E-13</c:v>
                      </c:pt>
                      <c:pt idx="12174">
                        <c:v>4.3432599999999999E-13</c:v>
                      </c:pt>
                      <c:pt idx="12175">
                        <c:v>4.3432599999999999E-13</c:v>
                      </c:pt>
                      <c:pt idx="12176">
                        <c:v>7.9538500000000005E-13</c:v>
                      </c:pt>
                      <c:pt idx="12177">
                        <c:v>7.9538500000000005E-13</c:v>
                      </c:pt>
                      <c:pt idx="12178">
                        <c:v>3.9623799999999999E-13</c:v>
                      </c:pt>
                      <c:pt idx="12179">
                        <c:v>3.9623799999999999E-13</c:v>
                      </c:pt>
                      <c:pt idx="12180">
                        <c:v>4.8785699999999999E-13</c:v>
                      </c:pt>
                      <c:pt idx="12181">
                        <c:v>4.8785699999999999E-13</c:v>
                      </c:pt>
                      <c:pt idx="12182">
                        <c:v>6.4597700000000003E-13</c:v>
                      </c:pt>
                      <c:pt idx="12183">
                        <c:v>6.4597700000000003E-13</c:v>
                      </c:pt>
                      <c:pt idx="12184">
                        <c:v>5.6120999999999999E-13</c:v>
                      </c:pt>
                      <c:pt idx="12185">
                        <c:v>5.6120999999999999E-13</c:v>
                      </c:pt>
                      <c:pt idx="12186">
                        <c:v>3.3853299999999999E-13</c:v>
                      </c:pt>
                      <c:pt idx="12187">
                        <c:v>3.3853299999999999E-13</c:v>
                      </c:pt>
                      <c:pt idx="12188">
                        <c:v>4.0664000000000002E-13</c:v>
                      </c:pt>
                      <c:pt idx="12189">
                        <c:v>4.0664000000000002E-13</c:v>
                      </c:pt>
                      <c:pt idx="12190">
                        <c:v>4.7661199999999997E-13</c:v>
                      </c:pt>
                      <c:pt idx="12191">
                        <c:v>4.7661199999999997E-13</c:v>
                      </c:pt>
                      <c:pt idx="12192">
                        <c:v>6.7092000000000003E-13</c:v>
                      </c:pt>
                      <c:pt idx="12193">
                        <c:v>6.7092000000000003E-13</c:v>
                      </c:pt>
                      <c:pt idx="12194">
                        <c:v>4.7047000000000001E-13</c:v>
                      </c:pt>
                      <c:pt idx="12195">
                        <c:v>4.7047000000000001E-13</c:v>
                      </c:pt>
                      <c:pt idx="12196">
                        <c:v>3.4044599999999999E-13</c:v>
                      </c:pt>
                      <c:pt idx="12197">
                        <c:v>3.4044599999999999E-13</c:v>
                      </c:pt>
                      <c:pt idx="12198">
                        <c:v>4.4299599999999999E-13</c:v>
                      </c:pt>
                      <c:pt idx="12199">
                        <c:v>4.4299599999999999E-13</c:v>
                      </c:pt>
                      <c:pt idx="12200">
                        <c:v>4.2338000000000001E-13</c:v>
                      </c:pt>
                      <c:pt idx="12201">
                        <c:v>4.2338000000000001E-13</c:v>
                      </c:pt>
                      <c:pt idx="12202">
                        <c:v>5.1841499999999997E-13</c:v>
                      </c:pt>
                      <c:pt idx="12203">
                        <c:v>5.1841499999999997E-13</c:v>
                      </c:pt>
                      <c:pt idx="12204">
                        <c:v>4.7163499999999998E-12</c:v>
                      </c:pt>
                      <c:pt idx="12205">
                        <c:v>4.7163499999999998E-12</c:v>
                      </c:pt>
                      <c:pt idx="12206">
                        <c:v>8.4202200000000002E-13</c:v>
                      </c:pt>
                      <c:pt idx="12207">
                        <c:v>8.4202200000000002E-13</c:v>
                      </c:pt>
                      <c:pt idx="12208">
                        <c:v>8.1293299999999997E-13</c:v>
                      </c:pt>
                      <c:pt idx="12209">
                        <c:v>8.1293299999999997E-13</c:v>
                      </c:pt>
                      <c:pt idx="12210">
                        <c:v>7.4974499999999995E-13</c:v>
                      </c:pt>
                      <c:pt idx="12211">
                        <c:v>7.4974499999999995E-13</c:v>
                      </c:pt>
                      <c:pt idx="12212">
                        <c:v>5.1522600000000003E-13</c:v>
                      </c:pt>
                      <c:pt idx="12213">
                        <c:v>5.1522600000000003E-13</c:v>
                      </c:pt>
                      <c:pt idx="12214">
                        <c:v>4.3818599999999999E-13</c:v>
                      </c:pt>
                      <c:pt idx="12215">
                        <c:v>4.3818599999999999E-13</c:v>
                      </c:pt>
                      <c:pt idx="12216">
                        <c:v>9.6253900000000009E-13</c:v>
                      </c:pt>
                      <c:pt idx="12217">
                        <c:v>9.6253900000000009E-13</c:v>
                      </c:pt>
                      <c:pt idx="12218">
                        <c:v>3.7963000000000002E-13</c:v>
                      </c:pt>
                      <c:pt idx="12219">
                        <c:v>3.7963000000000002E-13</c:v>
                      </c:pt>
                      <c:pt idx="12220">
                        <c:v>4.7794200000000002E-13</c:v>
                      </c:pt>
                      <c:pt idx="12221">
                        <c:v>4.7794200000000002E-13</c:v>
                      </c:pt>
                      <c:pt idx="12222">
                        <c:v>9.1941099999999999E-13</c:v>
                      </c:pt>
                      <c:pt idx="12223">
                        <c:v>9.1941099999999999E-13</c:v>
                      </c:pt>
                      <c:pt idx="12224">
                        <c:v>9.8814200000000001E-13</c:v>
                      </c:pt>
                      <c:pt idx="12225">
                        <c:v>9.8814200000000001E-13</c:v>
                      </c:pt>
                      <c:pt idx="12226">
                        <c:v>4.0817499999999997E-13</c:v>
                      </c:pt>
                      <c:pt idx="12227">
                        <c:v>4.0817499999999997E-13</c:v>
                      </c:pt>
                      <c:pt idx="12228">
                        <c:v>3.4510999999999998E-13</c:v>
                      </c:pt>
                      <c:pt idx="12229">
                        <c:v>3.4510999999999998E-13</c:v>
                      </c:pt>
                      <c:pt idx="12230">
                        <c:v>5.06942E-13</c:v>
                      </c:pt>
                      <c:pt idx="12231">
                        <c:v>5.06942E-13</c:v>
                      </c:pt>
                      <c:pt idx="12232">
                        <c:v>4.4439100000000001E-13</c:v>
                      </c:pt>
                      <c:pt idx="12233">
                        <c:v>4.4439100000000001E-13</c:v>
                      </c:pt>
                      <c:pt idx="12234">
                        <c:v>4.7063600000000002E-13</c:v>
                      </c:pt>
                      <c:pt idx="12235">
                        <c:v>4.7063600000000002E-13</c:v>
                      </c:pt>
                      <c:pt idx="12236">
                        <c:v>4.4001000000000001E-13</c:v>
                      </c:pt>
                      <c:pt idx="12237">
                        <c:v>4.4001000000000001E-13</c:v>
                      </c:pt>
                      <c:pt idx="12238">
                        <c:v>4.7477899999999995E-13</c:v>
                      </c:pt>
                      <c:pt idx="12239">
                        <c:v>4.7477899999999995E-13</c:v>
                      </c:pt>
                      <c:pt idx="12240">
                        <c:v>3.9033200000000001E-13</c:v>
                      </c:pt>
                      <c:pt idx="12241">
                        <c:v>3.9033200000000001E-13</c:v>
                      </c:pt>
                      <c:pt idx="12242">
                        <c:v>4.8558400000000002E-13</c:v>
                      </c:pt>
                      <c:pt idx="12243">
                        <c:v>4.8558400000000002E-13</c:v>
                      </c:pt>
                      <c:pt idx="12244">
                        <c:v>3.4058599999999998E-13</c:v>
                      </c:pt>
                      <c:pt idx="12245">
                        <c:v>3.4058599999999998E-13</c:v>
                      </c:pt>
                      <c:pt idx="12246">
                        <c:v>4.73848E-13</c:v>
                      </c:pt>
                      <c:pt idx="12247">
                        <c:v>4.73848E-13</c:v>
                      </c:pt>
                      <c:pt idx="12248">
                        <c:v>3.41472E-13</c:v>
                      </c:pt>
                      <c:pt idx="12249">
                        <c:v>3.41472E-13</c:v>
                      </c:pt>
                      <c:pt idx="12250">
                        <c:v>4.2780700000000001E-13</c:v>
                      </c:pt>
                      <c:pt idx="12251">
                        <c:v>4.2780700000000001E-13</c:v>
                      </c:pt>
                      <c:pt idx="12252">
                        <c:v>4.43858E-13</c:v>
                      </c:pt>
                      <c:pt idx="12253">
                        <c:v>4.43858E-13</c:v>
                      </c:pt>
                      <c:pt idx="12254">
                        <c:v>3.8098599999999999E-13</c:v>
                      </c:pt>
                      <c:pt idx="12255">
                        <c:v>3.8098599999999999E-13</c:v>
                      </c:pt>
                      <c:pt idx="12256">
                        <c:v>2.13098E-10</c:v>
                      </c:pt>
                      <c:pt idx="12257">
                        <c:v>2.13098E-10</c:v>
                      </c:pt>
                      <c:pt idx="12258">
                        <c:v>3.6025300000000002E-13</c:v>
                      </c:pt>
                      <c:pt idx="12259">
                        <c:v>3.6025300000000002E-13</c:v>
                      </c:pt>
                      <c:pt idx="12260">
                        <c:v>3.9851800000000001E-13</c:v>
                      </c:pt>
                      <c:pt idx="12261">
                        <c:v>3.9851800000000001E-13</c:v>
                      </c:pt>
                      <c:pt idx="12262">
                        <c:v>4.1913100000000002E-13</c:v>
                      </c:pt>
                      <c:pt idx="12263">
                        <c:v>4.1913100000000002E-13</c:v>
                      </c:pt>
                      <c:pt idx="12264">
                        <c:v>4.5216900000000001E-13</c:v>
                      </c:pt>
                      <c:pt idx="12265">
                        <c:v>4.5216900000000001E-13</c:v>
                      </c:pt>
                      <c:pt idx="12266">
                        <c:v>4.0329699999999999E-13</c:v>
                      </c:pt>
                      <c:pt idx="12267">
                        <c:v>4.0329699999999999E-13</c:v>
                      </c:pt>
                      <c:pt idx="12268">
                        <c:v>3.3095799999999999E-13</c:v>
                      </c:pt>
                      <c:pt idx="12269">
                        <c:v>3.3095799999999999E-13</c:v>
                      </c:pt>
                      <c:pt idx="12270">
                        <c:v>3.2504899999999999E-13</c:v>
                      </c:pt>
                      <c:pt idx="12271">
                        <c:v>3.2504899999999999E-13</c:v>
                      </c:pt>
                      <c:pt idx="12272">
                        <c:v>3.76467E-13</c:v>
                      </c:pt>
                      <c:pt idx="12273">
                        <c:v>3.76467E-13</c:v>
                      </c:pt>
                      <c:pt idx="12274">
                        <c:v>4.7904599999999998E-13</c:v>
                      </c:pt>
                      <c:pt idx="12275">
                        <c:v>4.7904599999999998E-13</c:v>
                      </c:pt>
                      <c:pt idx="12276">
                        <c:v>4.5283500000000001E-13</c:v>
                      </c:pt>
                      <c:pt idx="12277">
                        <c:v>4.5283500000000001E-13</c:v>
                      </c:pt>
                      <c:pt idx="12278">
                        <c:v>7.6952999999999995E-13</c:v>
                      </c:pt>
                      <c:pt idx="12279">
                        <c:v>7.6952999999999995E-13</c:v>
                      </c:pt>
                      <c:pt idx="12280">
                        <c:v>3.2242399999999999E-13</c:v>
                      </c:pt>
                      <c:pt idx="12281">
                        <c:v>3.2242399999999999E-13</c:v>
                      </c:pt>
                      <c:pt idx="12282">
                        <c:v>4.0289200000000001E-13</c:v>
                      </c:pt>
                      <c:pt idx="12283">
                        <c:v>4.0289200000000001E-13</c:v>
                      </c:pt>
                      <c:pt idx="12284">
                        <c:v>4.3808100000000001E-13</c:v>
                      </c:pt>
                      <c:pt idx="12285">
                        <c:v>4.3808100000000001E-13</c:v>
                      </c:pt>
                      <c:pt idx="12286">
                        <c:v>3.4526699999999999E-13</c:v>
                      </c:pt>
                      <c:pt idx="12287">
                        <c:v>3.4526699999999999E-13</c:v>
                      </c:pt>
                      <c:pt idx="12288">
                        <c:v>4.36306E-13</c:v>
                      </c:pt>
                      <c:pt idx="12289">
                        <c:v>4.36306E-13</c:v>
                      </c:pt>
                      <c:pt idx="12290">
                        <c:v>3.6997400000000002E-13</c:v>
                      </c:pt>
                      <c:pt idx="12291">
                        <c:v>3.6997400000000002E-13</c:v>
                      </c:pt>
                      <c:pt idx="12292">
                        <c:v>3.70616E-13</c:v>
                      </c:pt>
                      <c:pt idx="12293">
                        <c:v>3.70616E-13</c:v>
                      </c:pt>
                      <c:pt idx="12294">
                        <c:v>3.3415800000000002E-13</c:v>
                      </c:pt>
                      <c:pt idx="12295">
                        <c:v>3.3415800000000002E-13</c:v>
                      </c:pt>
                      <c:pt idx="12296">
                        <c:v>4.3405E-13</c:v>
                      </c:pt>
                      <c:pt idx="12297">
                        <c:v>4.3405E-13</c:v>
                      </c:pt>
                      <c:pt idx="12298">
                        <c:v>3.4574500000000001E-13</c:v>
                      </c:pt>
                      <c:pt idx="12299">
                        <c:v>3.4574500000000001E-13</c:v>
                      </c:pt>
                      <c:pt idx="12300">
                        <c:v>3.3894900000000001E-13</c:v>
                      </c:pt>
                      <c:pt idx="12301">
                        <c:v>3.3894900000000001E-13</c:v>
                      </c:pt>
                      <c:pt idx="12302">
                        <c:v>3.8754400000000002E-13</c:v>
                      </c:pt>
                      <c:pt idx="12303">
                        <c:v>3.8754400000000002E-13</c:v>
                      </c:pt>
                      <c:pt idx="12304">
                        <c:v>4.7492100000000003E-13</c:v>
                      </c:pt>
                      <c:pt idx="12305">
                        <c:v>4.7492100000000003E-13</c:v>
                      </c:pt>
                      <c:pt idx="12306">
                        <c:v>3.9381700000000002E-13</c:v>
                      </c:pt>
                      <c:pt idx="12307">
                        <c:v>3.9381700000000002E-13</c:v>
                      </c:pt>
                      <c:pt idx="12308">
                        <c:v>7.9154600000000001E-13</c:v>
                      </c:pt>
                      <c:pt idx="12309">
                        <c:v>7.9154600000000001E-13</c:v>
                      </c:pt>
                      <c:pt idx="12310">
                        <c:v>4.4851299999999999E-13</c:v>
                      </c:pt>
                      <c:pt idx="12311">
                        <c:v>4.4851299999999999E-13</c:v>
                      </c:pt>
                      <c:pt idx="12312">
                        <c:v>3.4225200000000002E-13</c:v>
                      </c:pt>
                      <c:pt idx="12313">
                        <c:v>3.4225200000000002E-13</c:v>
                      </c:pt>
                      <c:pt idx="12314">
                        <c:v>4.2199599999999998E-13</c:v>
                      </c:pt>
                      <c:pt idx="12315">
                        <c:v>4.2199599999999998E-13</c:v>
                      </c:pt>
                      <c:pt idx="12316">
                        <c:v>4.2330000000000002E-13</c:v>
                      </c:pt>
                      <c:pt idx="12317">
                        <c:v>4.2330000000000002E-13</c:v>
                      </c:pt>
                      <c:pt idx="12318">
                        <c:v>8.0313800000000001E-13</c:v>
                      </c:pt>
                      <c:pt idx="12319">
                        <c:v>8.0313800000000001E-13</c:v>
                      </c:pt>
                      <c:pt idx="12320">
                        <c:v>4.7655300000000004E-13</c:v>
                      </c:pt>
                      <c:pt idx="12321">
                        <c:v>4.7655300000000004E-13</c:v>
                      </c:pt>
                      <c:pt idx="12322">
                        <c:v>3.79686E-12</c:v>
                      </c:pt>
                      <c:pt idx="12323">
                        <c:v>3.79686E-12</c:v>
                      </c:pt>
                      <c:pt idx="12324">
                        <c:v>1.3775100000000001E-12</c:v>
                      </c:pt>
                      <c:pt idx="12325">
                        <c:v>1.3775100000000001E-12</c:v>
                      </c:pt>
                      <c:pt idx="12326">
                        <c:v>3.7274800000000001E-13</c:v>
                      </c:pt>
                      <c:pt idx="12327">
                        <c:v>3.7274800000000001E-13</c:v>
                      </c:pt>
                      <c:pt idx="12328">
                        <c:v>4.2890799999999999E-13</c:v>
                      </c:pt>
                      <c:pt idx="12329">
                        <c:v>4.2890799999999999E-13</c:v>
                      </c:pt>
                      <c:pt idx="12330">
                        <c:v>3.9239300000000002E-13</c:v>
                      </c:pt>
                      <c:pt idx="12331">
                        <c:v>3.9239300000000002E-13</c:v>
                      </c:pt>
                      <c:pt idx="12332">
                        <c:v>5.4096599999999998E-13</c:v>
                      </c:pt>
                      <c:pt idx="12333">
                        <c:v>5.4096599999999998E-13</c:v>
                      </c:pt>
                      <c:pt idx="12334">
                        <c:v>3.2666600000000002E-13</c:v>
                      </c:pt>
                      <c:pt idx="12335">
                        <c:v>3.2666600000000002E-13</c:v>
                      </c:pt>
                      <c:pt idx="12336">
                        <c:v>7.1452800000000004E-13</c:v>
                      </c:pt>
                      <c:pt idx="12337">
                        <c:v>7.1452800000000004E-13</c:v>
                      </c:pt>
                      <c:pt idx="12338">
                        <c:v>3.2743E-13</c:v>
                      </c:pt>
                      <c:pt idx="12339">
                        <c:v>3.2743E-13</c:v>
                      </c:pt>
                      <c:pt idx="12340">
                        <c:v>3.28626E-13</c:v>
                      </c:pt>
                      <c:pt idx="12341">
                        <c:v>3.28626E-13</c:v>
                      </c:pt>
                      <c:pt idx="12342">
                        <c:v>3.3040400000000002E-13</c:v>
                      </c:pt>
                      <c:pt idx="12343">
                        <c:v>3.3040400000000002E-13</c:v>
                      </c:pt>
                      <c:pt idx="12344">
                        <c:v>3.3529400000000002E-13</c:v>
                      </c:pt>
                      <c:pt idx="12345">
                        <c:v>3.3529400000000002E-13</c:v>
                      </c:pt>
                      <c:pt idx="12346">
                        <c:v>4.3777200000000001E-13</c:v>
                      </c:pt>
                      <c:pt idx="12347">
                        <c:v>4.3777200000000001E-13</c:v>
                      </c:pt>
                      <c:pt idx="12348">
                        <c:v>7.1633800000000001E-13</c:v>
                      </c:pt>
                      <c:pt idx="12349">
                        <c:v>7.1633800000000001E-13</c:v>
                      </c:pt>
                      <c:pt idx="12350">
                        <c:v>4.0682299999999999E-13</c:v>
                      </c:pt>
                      <c:pt idx="12351">
                        <c:v>4.0682299999999999E-13</c:v>
                      </c:pt>
                      <c:pt idx="12352">
                        <c:v>3.8812000000000002E-13</c:v>
                      </c:pt>
                      <c:pt idx="12353">
                        <c:v>3.8812000000000002E-13</c:v>
                      </c:pt>
                      <c:pt idx="12354">
                        <c:v>9.1211399999999992E-13</c:v>
                      </c:pt>
                      <c:pt idx="12355">
                        <c:v>9.1211399999999992E-13</c:v>
                      </c:pt>
                      <c:pt idx="12356">
                        <c:v>4.2143599999999998E-13</c:v>
                      </c:pt>
                      <c:pt idx="12357">
                        <c:v>4.2143599999999998E-13</c:v>
                      </c:pt>
                      <c:pt idx="12358">
                        <c:v>4.2174900000000002E-13</c:v>
                      </c:pt>
                      <c:pt idx="12359">
                        <c:v>4.2174900000000002E-13</c:v>
                      </c:pt>
                      <c:pt idx="12360">
                        <c:v>3.3056300000000002E-13</c:v>
                      </c:pt>
                      <c:pt idx="12361">
                        <c:v>3.3056300000000002E-13</c:v>
                      </c:pt>
                      <c:pt idx="12362">
                        <c:v>3.7767100000000002E-13</c:v>
                      </c:pt>
                      <c:pt idx="12363">
                        <c:v>3.7767100000000002E-13</c:v>
                      </c:pt>
                      <c:pt idx="12364">
                        <c:v>4.5888500000000002E-13</c:v>
                      </c:pt>
                      <c:pt idx="12365">
                        <c:v>4.5888500000000002E-13</c:v>
                      </c:pt>
                      <c:pt idx="12366">
                        <c:v>3.7617799999999997E-13</c:v>
                      </c:pt>
                      <c:pt idx="12367">
                        <c:v>3.7617799999999997E-13</c:v>
                      </c:pt>
                      <c:pt idx="12368">
                        <c:v>8.6024200000000002E-13</c:v>
                      </c:pt>
                      <c:pt idx="12369">
                        <c:v>8.6024200000000002E-13</c:v>
                      </c:pt>
                      <c:pt idx="12370">
                        <c:v>3.8825400000000002E-13</c:v>
                      </c:pt>
                      <c:pt idx="12371">
                        <c:v>3.8825400000000002E-13</c:v>
                      </c:pt>
                      <c:pt idx="12372">
                        <c:v>5.2452699999999997E-13</c:v>
                      </c:pt>
                      <c:pt idx="12373">
                        <c:v>5.2452699999999997E-13</c:v>
                      </c:pt>
                      <c:pt idx="12374">
                        <c:v>3.6119300000000001E-13</c:v>
                      </c:pt>
                      <c:pt idx="12375">
                        <c:v>3.6119300000000001E-13</c:v>
                      </c:pt>
                      <c:pt idx="12376">
                        <c:v>3.3168399999999999E-13</c:v>
                      </c:pt>
                      <c:pt idx="12377">
                        <c:v>3.3168399999999999E-13</c:v>
                      </c:pt>
                      <c:pt idx="12378">
                        <c:v>8.46153E-13</c:v>
                      </c:pt>
                      <c:pt idx="12379">
                        <c:v>8.46153E-13</c:v>
                      </c:pt>
                      <c:pt idx="12380">
                        <c:v>3.6611199999999999E-13</c:v>
                      </c:pt>
                      <c:pt idx="12381">
                        <c:v>3.6611199999999999E-13</c:v>
                      </c:pt>
                      <c:pt idx="12382">
                        <c:v>4.4273700000000002E-13</c:v>
                      </c:pt>
                      <c:pt idx="12383">
                        <c:v>4.4273700000000002E-13</c:v>
                      </c:pt>
                      <c:pt idx="12384">
                        <c:v>3.9428500000000002E-13</c:v>
                      </c:pt>
                      <c:pt idx="12385">
                        <c:v>3.9428500000000002E-13</c:v>
                      </c:pt>
                      <c:pt idx="12386">
                        <c:v>4.4202099999999999E-13</c:v>
                      </c:pt>
                      <c:pt idx="12387">
                        <c:v>4.4202099999999999E-13</c:v>
                      </c:pt>
                      <c:pt idx="12388">
                        <c:v>5.4941200000000002E-13</c:v>
                      </c:pt>
                      <c:pt idx="12389">
                        <c:v>5.4941200000000002E-13</c:v>
                      </c:pt>
                      <c:pt idx="12390">
                        <c:v>3.8145599999999999E-13</c:v>
                      </c:pt>
                      <c:pt idx="12391">
                        <c:v>3.8145599999999999E-13</c:v>
                      </c:pt>
                      <c:pt idx="12392">
                        <c:v>3.2451E-13</c:v>
                      </c:pt>
                      <c:pt idx="12393">
                        <c:v>3.2451E-13</c:v>
                      </c:pt>
                      <c:pt idx="12394">
                        <c:v>4.0388899999999999E-13</c:v>
                      </c:pt>
                      <c:pt idx="12395">
                        <c:v>4.0388899999999999E-13</c:v>
                      </c:pt>
                      <c:pt idx="12396">
                        <c:v>1.21716E-12</c:v>
                      </c:pt>
                      <c:pt idx="12397">
                        <c:v>1.21716E-12</c:v>
                      </c:pt>
                      <c:pt idx="12398">
                        <c:v>3.3413599999999999E-13</c:v>
                      </c:pt>
                      <c:pt idx="12399">
                        <c:v>3.3413599999999999E-13</c:v>
                      </c:pt>
                      <c:pt idx="12400">
                        <c:v>4.3049000000000002E-13</c:v>
                      </c:pt>
                      <c:pt idx="12401">
                        <c:v>4.3049000000000002E-13</c:v>
                      </c:pt>
                      <c:pt idx="12402">
                        <c:v>3.68422E-13</c:v>
                      </c:pt>
                      <c:pt idx="12403">
                        <c:v>3.68422E-13</c:v>
                      </c:pt>
                      <c:pt idx="12404">
                        <c:v>8.8481100000000002E-13</c:v>
                      </c:pt>
                      <c:pt idx="12405">
                        <c:v>8.8481100000000002E-13</c:v>
                      </c:pt>
                      <c:pt idx="12406">
                        <c:v>3.3385699999999999E-13</c:v>
                      </c:pt>
                      <c:pt idx="12407">
                        <c:v>3.3385699999999999E-13</c:v>
                      </c:pt>
                      <c:pt idx="12408">
                        <c:v>4.2641599999999998E-13</c:v>
                      </c:pt>
                      <c:pt idx="12409">
                        <c:v>4.2641599999999998E-13</c:v>
                      </c:pt>
                      <c:pt idx="12410">
                        <c:v>3.2582400000000001E-13</c:v>
                      </c:pt>
                      <c:pt idx="12411">
                        <c:v>3.2582400000000001E-13</c:v>
                      </c:pt>
                      <c:pt idx="12412">
                        <c:v>3.1864899999999999E-13</c:v>
                      </c:pt>
                      <c:pt idx="12413">
                        <c:v>3.1864899999999999E-13</c:v>
                      </c:pt>
                      <c:pt idx="12414">
                        <c:v>3.6643699999999999E-13</c:v>
                      </c:pt>
                      <c:pt idx="12415">
                        <c:v>3.6643699999999999E-13</c:v>
                      </c:pt>
                      <c:pt idx="12416">
                        <c:v>3.7393300000000002E-13</c:v>
                      </c:pt>
                      <c:pt idx="12417">
                        <c:v>3.7393300000000002E-13</c:v>
                      </c:pt>
                      <c:pt idx="12418">
                        <c:v>1.20717E-12</c:v>
                      </c:pt>
                      <c:pt idx="12419">
                        <c:v>1.20717E-12</c:v>
                      </c:pt>
                      <c:pt idx="12420">
                        <c:v>9.9203699999999997E-13</c:v>
                      </c:pt>
                      <c:pt idx="12421">
                        <c:v>9.9203699999999997E-13</c:v>
                      </c:pt>
                      <c:pt idx="12422">
                        <c:v>9.15171E-13</c:v>
                      </c:pt>
                      <c:pt idx="12423">
                        <c:v>9.15171E-13</c:v>
                      </c:pt>
                      <c:pt idx="12424">
                        <c:v>3.84139E-13</c:v>
                      </c:pt>
                      <c:pt idx="12425">
                        <c:v>3.84139E-13</c:v>
                      </c:pt>
                      <c:pt idx="12426">
                        <c:v>9.0500799999999995E-13</c:v>
                      </c:pt>
                      <c:pt idx="12427">
                        <c:v>9.0500799999999995E-13</c:v>
                      </c:pt>
                      <c:pt idx="12428">
                        <c:v>9.2978499999999996E-13</c:v>
                      </c:pt>
                      <c:pt idx="12429">
                        <c:v>9.2978499999999996E-13</c:v>
                      </c:pt>
                      <c:pt idx="12430">
                        <c:v>8.8980600000000004E-13</c:v>
                      </c:pt>
                      <c:pt idx="12431">
                        <c:v>8.8980600000000004E-13</c:v>
                      </c:pt>
                      <c:pt idx="12432">
                        <c:v>9.2854500000000006E-13</c:v>
                      </c:pt>
                      <c:pt idx="12433">
                        <c:v>9.2854500000000006E-13</c:v>
                      </c:pt>
                      <c:pt idx="12434">
                        <c:v>3.9517900000000002E-13</c:v>
                      </c:pt>
                      <c:pt idx="12435">
                        <c:v>3.9517900000000002E-13</c:v>
                      </c:pt>
                      <c:pt idx="12436">
                        <c:v>4.0442599999999999E-13</c:v>
                      </c:pt>
                      <c:pt idx="12437">
                        <c:v>4.0442599999999999E-13</c:v>
                      </c:pt>
                      <c:pt idx="12438">
                        <c:v>4.7845299999999996E-13</c:v>
                      </c:pt>
                      <c:pt idx="12439">
                        <c:v>4.7845299999999996E-13</c:v>
                      </c:pt>
                      <c:pt idx="12440">
                        <c:v>4.4989799999999999E-13</c:v>
                      </c:pt>
                      <c:pt idx="12441">
                        <c:v>4.4989799999999999E-13</c:v>
                      </c:pt>
                      <c:pt idx="12442">
                        <c:v>3.8479799999999999E-13</c:v>
                      </c:pt>
                      <c:pt idx="12443">
                        <c:v>3.8479799999999999E-13</c:v>
                      </c:pt>
                      <c:pt idx="12444">
                        <c:v>1.29368E-12</c:v>
                      </c:pt>
                      <c:pt idx="12445">
                        <c:v>1.29368E-12</c:v>
                      </c:pt>
                      <c:pt idx="12446">
                        <c:v>4.8722000000000002E-13</c:v>
                      </c:pt>
                      <c:pt idx="12447">
                        <c:v>4.8722000000000002E-13</c:v>
                      </c:pt>
                      <c:pt idx="12448">
                        <c:v>8.9599900000000005E-13</c:v>
                      </c:pt>
                      <c:pt idx="12449">
                        <c:v>8.9599900000000005E-13</c:v>
                      </c:pt>
                      <c:pt idx="12450">
                        <c:v>3.8430699999999999E-13</c:v>
                      </c:pt>
                      <c:pt idx="12451">
                        <c:v>3.8430699999999999E-13</c:v>
                      </c:pt>
                      <c:pt idx="12452">
                        <c:v>9.4516400000000007E-13</c:v>
                      </c:pt>
                      <c:pt idx="12453">
                        <c:v>9.4516400000000007E-13</c:v>
                      </c:pt>
                      <c:pt idx="12454">
                        <c:v>3.7532000000000001E-13</c:v>
                      </c:pt>
                      <c:pt idx="12455">
                        <c:v>3.7532000000000001E-13</c:v>
                      </c:pt>
                      <c:pt idx="12456">
                        <c:v>3.6208999999999997E-13</c:v>
                      </c:pt>
                      <c:pt idx="12457">
                        <c:v>3.6208999999999997E-13</c:v>
                      </c:pt>
                      <c:pt idx="12458">
                        <c:v>5.2235099999999996E-13</c:v>
                      </c:pt>
                      <c:pt idx="12459">
                        <c:v>5.2235099999999996E-13</c:v>
                      </c:pt>
                      <c:pt idx="12460">
                        <c:v>4.81317E-13</c:v>
                      </c:pt>
                      <c:pt idx="12461">
                        <c:v>4.81317E-13</c:v>
                      </c:pt>
                      <c:pt idx="12462">
                        <c:v>5.27847E-13</c:v>
                      </c:pt>
                      <c:pt idx="12463">
                        <c:v>5.27847E-13</c:v>
                      </c:pt>
                      <c:pt idx="12464">
                        <c:v>3.4691499999999999E-13</c:v>
                      </c:pt>
                      <c:pt idx="12465">
                        <c:v>3.4691499999999999E-13</c:v>
                      </c:pt>
                      <c:pt idx="12466">
                        <c:v>3.29163E-13</c:v>
                      </c:pt>
                      <c:pt idx="12467">
                        <c:v>3.29163E-13</c:v>
                      </c:pt>
                      <c:pt idx="12468">
                        <c:v>3.8973199999999999E-13</c:v>
                      </c:pt>
                      <c:pt idx="12469">
                        <c:v>3.8973199999999999E-13</c:v>
                      </c:pt>
                      <c:pt idx="12470">
                        <c:v>4.50447E-13</c:v>
                      </c:pt>
                      <c:pt idx="12471">
                        <c:v>4.50447E-13</c:v>
                      </c:pt>
                      <c:pt idx="12472">
                        <c:v>8.6150799999999999E-13</c:v>
                      </c:pt>
                      <c:pt idx="12473">
                        <c:v>8.6150799999999999E-13</c:v>
                      </c:pt>
                      <c:pt idx="12474">
                        <c:v>3.7165600000000002E-13</c:v>
                      </c:pt>
                      <c:pt idx="12475">
                        <c:v>3.7165600000000002E-13</c:v>
                      </c:pt>
                      <c:pt idx="12476">
                        <c:v>8.2646799999999997E-13</c:v>
                      </c:pt>
                      <c:pt idx="12477">
                        <c:v>8.2646799999999997E-13</c:v>
                      </c:pt>
                      <c:pt idx="12478">
                        <c:v>3.6578199999999998E-13</c:v>
                      </c:pt>
                      <c:pt idx="12479">
                        <c:v>3.6578199999999998E-13</c:v>
                      </c:pt>
                      <c:pt idx="12480">
                        <c:v>3.3265199999999999E-13</c:v>
                      </c:pt>
                      <c:pt idx="12481">
                        <c:v>3.3265199999999999E-13</c:v>
                      </c:pt>
                      <c:pt idx="12482">
                        <c:v>3.7125099999999998E-13</c:v>
                      </c:pt>
                      <c:pt idx="12483">
                        <c:v>3.7125099999999998E-13</c:v>
                      </c:pt>
                      <c:pt idx="12484">
                        <c:v>9.0969699999999994E-13</c:v>
                      </c:pt>
                      <c:pt idx="12485">
                        <c:v>9.0969699999999994E-13</c:v>
                      </c:pt>
                      <c:pt idx="12486">
                        <c:v>3.8857600000000001E-13</c:v>
                      </c:pt>
                      <c:pt idx="12487">
                        <c:v>3.8857600000000001E-13</c:v>
                      </c:pt>
                      <c:pt idx="12488">
                        <c:v>1.2575900000000001E-12</c:v>
                      </c:pt>
                      <c:pt idx="12489">
                        <c:v>1.2575900000000001E-12</c:v>
                      </c:pt>
                      <c:pt idx="12490">
                        <c:v>3.3951600000000001E-13</c:v>
                      </c:pt>
                      <c:pt idx="12491">
                        <c:v>3.3951600000000001E-13</c:v>
                      </c:pt>
                      <c:pt idx="12492">
                        <c:v>8.5157500000000003E-13</c:v>
                      </c:pt>
                      <c:pt idx="12493">
                        <c:v>8.5157500000000003E-13</c:v>
                      </c:pt>
                      <c:pt idx="12494">
                        <c:v>8.4444200000000003E-13</c:v>
                      </c:pt>
                      <c:pt idx="12495">
                        <c:v>8.4444200000000003E-13</c:v>
                      </c:pt>
                      <c:pt idx="12496">
                        <c:v>8.1747100000000002E-13</c:v>
                      </c:pt>
                      <c:pt idx="12497">
                        <c:v>8.1747100000000002E-13</c:v>
                      </c:pt>
                      <c:pt idx="12498">
                        <c:v>7.5349800000000003E-13</c:v>
                      </c:pt>
                      <c:pt idx="12499">
                        <c:v>7.5349800000000003E-13</c:v>
                      </c:pt>
                      <c:pt idx="12500">
                        <c:v>3.13598E-13</c:v>
                      </c:pt>
                      <c:pt idx="12501">
                        <c:v>3.13598E-13</c:v>
                      </c:pt>
                      <c:pt idx="12502">
                        <c:v>9.3140700000000005E-13</c:v>
                      </c:pt>
                      <c:pt idx="12503">
                        <c:v>9.3140700000000005E-13</c:v>
                      </c:pt>
                      <c:pt idx="12504">
                        <c:v>4.0393999999999999E-13</c:v>
                      </c:pt>
                      <c:pt idx="12505">
                        <c:v>4.0393999999999999E-13</c:v>
                      </c:pt>
                      <c:pt idx="12506">
                        <c:v>2.7632400000000001E-13</c:v>
                      </c:pt>
                      <c:pt idx="12507">
                        <c:v>2.7632400000000001E-13</c:v>
                      </c:pt>
                      <c:pt idx="12508">
                        <c:v>8.1747599999999998E-13</c:v>
                      </c:pt>
                      <c:pt idx="12509">
                        <c:v>8.1747599999999998E-13</c:v>
                      </c:pt>
                      <c:pt idx="12510">
                        <c:v>4.9659499999999997E-13</c:v>
                      </c:pt>
                      <c:pt idx="12511">
                        <c:v>4.9659499999999997E-13</c:v>
                      </c:pt>
                      <c:pt idx="12512">
                        <c:v>2.97385E-13</c:v>
                      </c:pt>
                      <c:pt idx="12513">
                        <c:v>2.97385E-13</c:v>
                      </c:pt>
                      <c:pt idx="12514">
                        <c:v>7.8135499999999996E-13</c:v>
                      </c:pt>
                      <c:pt idx="12515">
                        <c:v>7.8135499999999996E-13</c:v>
                      </c:pt>
                      <c:pt idx="12516">
                        <c:v>2.78598E-13</c:v>
                      </c:pt>
                      <c:pt idx="12517">
                        <c:v>2.78598E-13</c:v>
                      </c:pt>
                      <c:pt idx="12518">
                        <c:v>3.5461399999999998E-13</c:v>
                      </c:pt>
                      <c:pt idx="12519">
                        <c:v>3.5461399999999998E-13</c:v>
                      </c:pt>
                      <c:pt idx="12520">
                        <c:v>3.7464700000000001E-13</c:v>
                      </c:pt>
                      <c:pt idx="12521">
                        <c:v>3.7464700000000001E-13</c:v>
                      </c:pt>
                      <c:pt idx="12522">
                        <c:v>7.9122599999999996E-13</c:v>
                      </c:pt>
                      <c:pt idx="12523">
                        <c:v>7.9122599999999996E-13</c:v>
                      </c:pt>
                      <c:pt idx="12524">
                        <c:v>3.09385E-13</c:v>
                      </c:pt>
                      <c:pt idx="12525">
                        <c:v>3.09385E-13</c:v>
                      </c:pt>
                      <c:pt idx="12526">
                        <c:v>3.3596700000000002E-13</c:v>
                      </c:pt>
                      <c:pt idx="12527">
                        <c:v>3.3596700000000002E-13</c:v>
                      </c:pt>
                      <c:pt idx="12528">
                        <c:v>4.8966699999999996E-13</c:v>
                      </c:pt>
                      <c:pt idx="12529">
                        <c:v>4.8966699999999996E-13</c:v>
                      </c:pt>
                      <c:pt idx="12530">
                        <c:v>3.4716599999999999E-13</c:v>
                      </c:pt>
                      <c:pt idx="12531">
                        <c:v>3.4716599999999999E-13</c:v>
                      </c:pt>
                      <c:pt idx="12532">
                        <c:v>3.9097899999999999E-13</c:v>
                      </c:pt>
                      <c:pt idx="12533">
                        <c:v>3.9097899999999999E-13</c:v>
                      </c:pt>
                      <c:pt idx="12534">
                        <c:v>5.0801200000000002E-13</c:v>
                      </c:pt>
                      <c:pt idx="12535">
                        <c:v>5.0801200000000002E-13</c:v>
                      </c:pt>
                      <c:pt idx="12536">
                        <c:v>1.02787E-11</c:v>
                      </c:pt>
                      <c:pt idx="12537">
                        <c:v>1.02787E-11</c:v>
                      </c:pt>
                      <c:pt idx="12538">
                        <c:v>3.66781E-13</c:v>
                      </c:pt>
                      <c:pt idx="12539">
                        <c:v>3.66781E-13</c:v>
                      </c:pt>
                      <c:pt idx="12540">
                        <c:v>3.3442100000000002E-13</c:v>
                      </c:pt>
                      <c:pt idx="12541">
                        <c:v>3.3442100000000002E-13</c:v>
                      </c:pt>
                      <c:pt idx="12542">
                        <c:v>3.18426E-13</c:v>
                      </c:pt>
                      <c:pt idx="12543">
                        <c:v>3.18426E-13</c:v>
                      </c:pt>
                      <c:pt idx="12544">
                        <c:v>3.3420299999999999E-13</c:v>
                      </c:pt>
                      <c:pt idx="12545">
                        <c:v>3.3420299999999999E-13</c:v>
                      </c:pt>
                      <c:pt idx="12546">
                        <c:v>9.5013699999999991E-13</c:v>
                      </c:pt>
                      <c:pt idx="12547">
                        <c:v>9.5013699999999991E-13</c:v>
                      </c:pt>
                      <c:pt idx="12548">
                        <c:v>6.6147300000000002E-13</c:v>
                      </c:pt>
                      <c:pt idx="12549">
                        <c:v>6.6147300000000002E-13</c:v>
                      </c:pt>
                      <c:pt idx="12550">
                        <c:v>3.40808E-13</c:v>
                      </c:pt>
                      <c:pt idx="12551">
                        <c:v>3.40808E-13</c:v>
                      </c:pt>
                      <c:pt idx="12552">
                        <c:v>2.8404000000000002E-13</c:v>
                      </c:pt>
                      <c:pt idx="12553">
                        <c:v>2.8404000000000002E-13</c:v>
                      </c:pt>
                      <c:pt idx="12554">
                        <c:v>4.0560300000000002E-13</c:v>
                      </c:pt>
                      <c:pt idx="12555">
                        <c:v>4.0560300000000002E-13</c:v>
                      </c:pt>
                      <c:pt idx="12556">
                        <c:v>3.2235100000000001E-13</c:v>
                      </c:pt>
                      <c:pt idx="12557">
                        <c:v>3.2235100000000001E-13</c:v>
                      </c:pt>
                      <c:pt idx="12558">
                        <c:v>8.0650999999999996E-13</c:v>
                      </c:pt>
                      <c:pt idx="12559">
                        <c:v>8.0650999999999996E-13</c:v>
                      </c:pt>
                      <c:pt idx="12560">
                        <c:v>1.1762299999999999E-12</c:v>
                      </c:pt>
                      <c:pt idx="12561">
                        <c:v>1.1762299999999999E-12</c:v>
                      </c:pt>
                      <c:pt idx="12562">
                        <c:v>2.7427300000000002E-13</c:v>
                      </c:pt>
                      <c:pt idx="12563">
                        <c:v>2.7427300000000002E-13</c:v>
                      </c:pt>
                      <c:pt idx="12564">
                        <c:v>4.5159199999999999E-13</c:v>
                      </c:pt>
                      <c:pt idx="12565">
                        <c:v>4.5159199999999999E-13</c:v>
                      </c:pt>
                      <c:pt idx="12566">
                        <c:v>2.6964199999999999E-13</c:v>
                      </c:pt>
                      <c:pt idx="12567">
                        <c:v>2.6964199999999999E-13</c:v>
                      </c:pt>
                      <c:pt idx="12568">
                        <c:v>7.4958599999999995E-13</c:v>
                      </c:pt>
                      <c:pt idx="12569">
                        <c:v>7.4958599999999995E-13</c:v>
                      </c:pt>
                      <c:pt idx="12570">
                        <c:v>4.2552699999999999E-13</c:v>
                      </c:pt>
                      <c:pt idx="12571">
                        <c:v>4.2552699999999999E-13</c:v>
                      </c:pt>
                      <c:pt idx="12572">
                        <c:v>3.1887400000000002E-13</c:v>
                      </c:pt>
                      <c:pt idx="12573">
                        <c:v>3.1887400000000002E-13</c:v>
                      </c:pt>
                      <c:pt idx="12574">
                        <c:v>3.6651200000000001E-13</c:v>
                      </c:pt>
                      <c:pt idx="12575">
                        <c:v>3.6651200000000001E-13</c:v>
                      </c:pt>
                      <c:pt idx="12576">
                        <c:v>3.1311700000000002E-13</c:v>
                      </c:pt>
                      <c:pt idx="12577">
                        <c:v>3.1311700000000002E-13</c:v>
                      </c:pt>
                      <c:pt idx="12578">
                        <c:v>4.2651700000000002E-13</c:v>
                      </c:pt>
                      <c:pt idx="12579">
                        <c:v>4.2651700000000002E-13</c:v>
                      </c:pt>
                      <c:pt idx="12580">
                        <c:v>2.86249E-13</c:v>
                      </c:pt>
                      <c:pt idx="12581">
                        <c:v>2.86249E-13</c:v>
                      </c:pt>
                      <c:pt idx="12582">
                        <c:v>4.0106500000000002E-13</c:v>
                      </c:pt>
                      <c:pt idx="12583">
                        <c:v>4.0106500000000002E-13</c:v>
                      </c:pt>
                      <c:pt idx="12584">
                        <c:v>4.4188699999999997E-12</c:v>
                      </c:pt>
                      <c:pt idx="12585">
                        <c:v>4.4188699999999997E-12</c:v>
                      </c:pt>
                      <c:pt idx="12586">
                        <c:v>3.2775199999999999E-13</c:v>
                      </c:pt>
                      <c:pt idx="12587">
                        <c:v>3.2775199999999999E-13</c:v>
                      </c:pt>
                      <c:pt idx="12588">
                        <c:v>3.3932500000000002E-13</c:v>
                      </c:pt>
                      <c:pt idx="12589">
                        <c:v>3.3932500000000002E-13</c:v>
                      </c:pt>
                      <c:pt idx="12590">
                        <c:v>3.6457400000000002E-13</c:v>
                      </c:pt>
                      <c:pt idx="12591">
                        <c:v>3.6457400000000002E-13</c:v>
                      </c:pt>
                      <c:pt idx="12592">
                        <c:v>2.7012099999999999E-13</c:v>
                      </c:pt>
                      <c:pt idx="12593">
                        <c:v>2.7012099999999999E-13</c:v>
                      </c:pt>
                      <c:pt idx="12594">
                        <c:v>2.8193199999999998E-13</c:v>
                      </c:pt>
                      <c:pt idx="12595">
                        <c:v>2.8193199999999998E-13</c:v>
                      </c:pt>
                      <c:pt idx="12596">
                        <c:v>3.0420099999999998E-13</c:v>
                      </c:pt>
                      <c:pt idx="12597">
                        <c:v>3.0420099999999998E-13</c:v>
                      </c:pt>
                      <c:pt idx="12598">
                        <c:v>7.9396799999999995E-13</c:v>
                      </c:pt>
                      <c:pt idx="12599">
                        <c:v>7.9396799999999995E-13</c:v>
                      </c:pt>
                      <c:pt idx="12600">
                        <c:v>3.5099100000000002E-13</c:v>
                      </c:pt>
                      <c:pt idx="12601">
                        <c:v>3.5099100000000002E-13</c:v>
                      </c:pt>
                      <c:pt idx="12602">
                        <c:v>3.5668199999999999E-13</c:v>
                      </c:pt>
                      <c:pt idx="12603">
                        <c:v>3.5668199999999999E-13</c:v>
                      </c:pt>
                      <c:pt idx="12604">
                        <c:v>3.6555699999999999E-13</c:v>
                      </c:pt>
                      <c:pt idx="12605">
                        <c:v>3.6555699999999999E-13</c:v>
                      </c:pt>
                      <c:pt idx="12606">
                        <c:v>4.1981799999999998E-13</c:v>
                      </c:pt>
                      <c:pt idx="12607">
                        <c:v>4.1981799999999998E-13</c:v>
                      </c:pt>
                      <c:pt idx="12608">
                        <c:v>3.3518199999999998E-13</c:v>
                      </c:pt>
                      <c:pt idx="12609">
                        <c:v>3.3518199999999998E-13</c:v>
                      </c:pt>
                      <c:pt idx="12610">
                        <c:v>3.0406200000000001E-13</c:v>
                      </c:pt>
                      <c:pt idx="12611">
                        <c:v>3.0406200000000001E-13</c:v>
                      </c:pt>
                      <c:pt idx="12612">
                        <c:v>2.8287199999999998E-13</c:v>
                      </c:pt>
                      <c:pt idx="12613">
                        <c:v>2.8287199999999998E-13</c:v>
                      </c:pt>
                      <c:pt idx="12614">
                        <c:v>3.58035E-13</c:v>
                      </c:pt>
                      <c:pt idx="12615">
                        <c:v>3.58035E-13</c:v>
                      </c:pt>
                      <c:pt idx="12616">
                        <c:v>7.8816299999999996E-13</c:v>
                      </c:pt>
                      <c:pt idx="12617">
                        <c:v>7.8816299999999996E-13</c:v>
                      </c:pt>
                      <c:pt idx="12618">
                        <c:v>2.7990500000000001E-13</c:v>
                      </c:pt>
                      <c:pt idx="12619">
                        <c:v>2.7990500000000001E-13</c:v>
                      </c:pt>
                      <c:pt idx="12620">
                        <c:v>2.7602000000000002E-13</c:v>
                      </c:pt>
                      <c:pt idx="12621">
                        <c:v>2.7602000000000002E-13</c:v>
                      </c:pt>
                      <c:pt idx="12622">
                        <c:v>2.9386299999999999E-13</c:v>
                      </c:pt>
                      <c:pt idx="12623">
                        <c:v>2.9386299999999999E-13</c:v>
                      </c:pt>
                      <c:pt idx="12624">
                        <c:v>8.5155000000000004E-13</c:v>
                      </c:pt>
                      <c:pt idx="12625">
                        <c:v>8.5155000000000004E-13</c:v>
                      </c:pt>
                      <c:pt idx="12626">
                        <c:v>5.3033099999999999E-13</c:v>
                      </c:pt>
                      <c:pt idx="12627">
                        <c:v>5.3033099999999999E-13</c:v>
                      </c:pt>
                      <c:pt idx="12628">
                        <c:v>6.6470500000000004E-13</c:v>
                      </c:pt>
                      <c:pt idx="12629">
                        <c:v>6.6470500000000004E-13</c:v>
                      </c:pt>
                      <c:pt idx="12630">
                        <c:v>2.75419E-12</c:v>
                      </c:pt>
                      <c:pt idx="12631">
                        <c:v>2.75419E-12</c:v>
                      </c:pt>
                      <c:pt idx="12632">
                        <c:v>3.05177E-13</c:v>
                      </c:pt>
                      <c:pt idx="12633">
                        <c:v>3.05177E-13</c:v>
                      </c:pt>
                      <c:pt idx="12634">
                        <c:v>3.0842599999999999E-13</c:v>
                      </c:pt>
                      <c:pt idx="12635">
                        <c:v>3.0842599999999999E-13</c:v>
                      </c:pt>
                      <c:pt idx="12636">
                        <c:v>7.7740399999999999E-13</c:v>
                      </c:pt>
                      <c:pt idx="12637">
                        <c:v>7.7740399999999999E-13</c:v>
                      </c:pt>
                      <c:pt idx="12638">
                        <c:v>2.8324900000000001E-13</c:v>
                      </c:pt>
                      <c:pt idx="12639">
                        <c:v>2.8324900000000001E-13</c:v>
                      </c:pt>
                      <c:pt idx="12640">
                        <c:v>2.8250300000000002E-13</c:v>
                      </c:pt>
                      <c:pt idx="12641">
                        <c:v>2.8250300000000002E-13</c:v>
                      </c:pt>
                      <c:pt idx="12642">
                        <c:v>9.5108199999999997E-12</c:v>
                      </c:pt>
                      <c:pt idx="12643">
                        <c:v>9.5108199999999997E-12</c:v>
                      </c:pt>
                      <c:pt idx="12644">
                        <c:v>2.9840299999999999E-13</c:v>
                      </c:pt>
                      <c:pt idx="12645">
                        <c:v>2.9840299999999999E-13</c:v>
                      </c:pt>
                      <c:pt idx="12646">
                        <c:v>2.83728E-13</c:v>
                      </c:pt>
                      <c:pt idx="12647">
                        <c:v>2.83728E-13</c:v>
                      </c:pt>
                      <c:pt idx="12648">
                        <c:v>3.6665000000000001E-13</c:v>
                      </c:pt>
                      <c:pt idx="12649">
                        <c:v>3.6665000000000001E-13</c:v>
                      </c:pt>
                      <c:pt idx="12650">
                        <c:v>3.4718300000000001E-13</c:v>
                      </c:pt>
                      <c:pt idx="12651">
                        <c:v>3.4718300000000001E-13</c:v>
                      </c:pt>
                      <c:pt idx="12652">
                        <c:v>2.8278699999999998E-13</c:v>
                      </c:pt>
                      <c:pt idx="12653">
                        <c:v>2.8278699999999998E-13</c:v>
                      </c:pt>
                      <c:pt idx="12654">
                        <c:v>2.8370199999999999E-13</c:v>
                      </c:pt>
                      <c:pt idx="12655">
                        <c:v>2.8370199999999999E-13</c:v>
                      </c:pt>
                      <c:pt idx="12656">
                        <c:v>3.5734000000000002E-13</c:v>
                      </c:pt>
                      <c:pt idx="12657">
                        <c:v>3.5734000000000002E-13</c:v>
                      </c:pt>
                      <c:pt idx="12658">
                        <c:v>3.9599500000000002E-13</c:v>
                      </c:pt>
                      <c:pt idx="12659">
                        <c:v>3.9599500000000002E-13</c:v>
                      </c:pt>
                      <c:pt idx="12660">
                        <c:v>2.6264400000000002E-13</c:v>
                      </c:pt>
                      <c:pt idx="12661">
                        <c:v>2.6264400000000002E-13</c:v>
                      </c:pt>
                      <c:pt idx="12662">
                        <c:v>4.3536200000000002E-13</c:v>
                      </c:pt>
                      <c:pt idx="12663">
                        <c:v>4.3536200000000002E-13</c:v>
                      </c:pt>
                      <c:pt idx="12664">
                        <c:v>2.94253E-13</c:v>
                      </c:pt>
                      <c:pt idx="12665">
                        <c:v>2.94253E-13</c:v>
                      </c:pt>
                      <c:pt idx="12666">
                        <c:v>4.0709600000000002E-13</c:v>
                      </c:pt>
                      <c:pt idx="12667">
                        <c:v>4.0709600000000002E-13</c:v>
                      </c:pt>
                      <c:pt idx="12668">
                        <c:v>2.8024900000000002E-13</c:v>
                      </c:pt>
                      <c:pt idx="12669">
                        <c:v>2.8024900000000002E-13</c:v>
                      </c:pt>
                      <c:pt idx="12670">
                        <c:v>7.9550200000000004E-13</c:v>
                      </c:pt>
                      <c:pt idx="12671">
                        <c:v>7.9550200000000004E-13</c:v>
                      </c:pt>
                      <c:pt idx="12672">
                        <c:v>7.1570699999999997E-13</c:v>
                      </c:pt>
                      <c:pt idx="12673">
                        <c:v>7.1570699999999997E-13</c:v>
                      </c:pt>
                      <c:pt idx="12674">
                        <c:v>5.1881799999999996E-13</c:v>
                      </c:pt>
                      <c:pt idx="12675">
                        <c:v>5.1881799999999996E-13</c:v>
                      </c:pt>
                      <c:pt idx="12676">
                        <c:v>7.5490299999999996E-13</c:v>
                      </c:pt>
                      <c:pt idx="12677">
                        <c:v>7.5490299999999996E-13</c:v>
                      </c:pt>
                      <c:pt idx="12678">
                        <c:v>7.5336700000000004E-13</c:v>
                      </c:pt>
                      <c:pt idx="12679">
                        <c:v>7.5336700000000004E-13</c:v>
                      </c:pt>
                      <c:pt idx="12680">
                        <c:v>2.65222E-13</c:v>
                      </c:pt>
                      <c:pt idx="12681">
                        <c:v>2.65222E-13</c:v>
                      </c:pt>
                      <c:pt idx="12682">
                        <c:v>7.6030499999999996E-13</c:v>
                      </c:pt>
                      <c:pt idx="12683">
                        <c:v>7.6030499999999996E-13</c:v>
                      </c:pt>
                      <c:pt idx="12684">
                        <c:v>3.9384700000000002E-13</c:v>
                      </c:pt>
                      <c:pt idx="12685">
                        <c:v>3.9384700000000002E-13</c:v>
                      </c:pt>
                      <c:pt idx="12686">
                        <c:v>3.9617499999999998E-13</c:v>
                      </c:pt>
                      <c:pt idx="12687">
                        <c:v>3.9617499999999998E-13</c:v>
                      </c:pt>
                      <c:pt idx="12688">
                        <c:v>4.0275999999999999E-13</c:v>
                      </c:pt>
                      <c:pt idx="12689">
                        <c:v>4.0275999999999999E-13</c:v>
                      </c:pt>
                      <c:pt idx="12690">
                        <c:v>3.7819200000000002E-13</c:v>
                      </c:pt>
                      <c:pt idx="12691">
                        <c:v>3.7819200000000002E-13</c:v>
                      </c:pt>
                      <c:pt idx="12692">
                        <c:v>4.7914799999999999E-13</c:v>
                      </c:pt>
                      <c:pt idx="12693">
                        <c:v>4.7914799999999999E-13</c:v>
                      </c:pt>
                      <c:pt idx="12694">
                        <c:v>3.2621200000000002E-13</c:v>
                      </c:pt>
                      <c:pt idx="12695">
                        <c:v>3.2621200000000002E-13</c:v>
                      </c:pt>
                      <c:pt idx="12696">
                        <c:v>3.25499E-13</c:v>
                      </c:pt>
                      <c:pt idx="12697">
                        <c:v>3.25499E-13</c:v>
                      </c:pt>
                      <c:pt idx="12698">
                        <c:v>7.6295900000000004E-13</c:v>
                      </c:pt>
                      <c:pt idx="12699">
                        <c:v>7.6295900000000004E-13</c:v>
                      </c:pt>
                      <c:pt idx="12700">
                        <c:v>4.3154300000000001E-13</c:v>
                      </c:pt>
                      <c:pt idx="12701">
                        <c:v>4.3154300000000001E-13</c:v>
                      </c:pt>
                      <c:pt idx="12702">
                        <c:v>4.3894899999999999E-13</c:v>
                      </c:pt>
                      <c:pt idx="12703">
                        <c:v>4.3894899999999999E-13</c:v>
                      </c:pt>
                      <c:pt idx="12704">
                        <c:v>3.42728E-13</c:v>
                      </c:pt>
                      <c:pt idx="12705">
                        <c:v>3.42728E-13</c:v>
                      </c:pt>
                      <c:pt idx="12706">
                        <c:v>3.1106800000000001E-13</c:v>
                      </c:pt>
                      <c:pt idx="12707">
                        <c:v>3.1106800000000001E-13</c:v>
                      </c:pt>
                      <c:pt idx="12708">
                        <c:v>2.7020899999999999E-13</c:v>
                      </c:pt>
                      <c:pt idx="12709">
                        <c:v>2.7020899999999999E-13</c:v>
                      </c:pt>
                      <c:pt idx="12710">
                        <c:v>8.3292199999999999E-13</c:v>
                      </c:pt>
                      <c:pt idx="12711">
                        <c:v>8.3292199999999999E-13</c:v>
                      </c:pt>
                      <c:pt idx="12712">
                        <c:v>2.7692399999999998E-13</c:v>
                      </c:pt>
                      <c:pt idx="12713">
                        <c:v>2.7692399999999998E-13</c:v>
                      </c:pt>
                      <c:pt idx="12714">
                        <c:v>3.21005E-13</c:v>
                      </c:pt>
                      <c:pt idx="12715">
                        <c:v>3.21005E-13</c:v>
                      </c:pt>
                      <c:pt idx="12716">
                        <c:v>3.4151699999999998E-13</c:v>
                      </c:pt>
                      <c:pt idx="12717">
                        <c:v>3.4151699999999998E-13</c:v>
                      </c:pt>
                      <c:pt idx="12718">
                        <c:v>2.7539800000000002E-13</c:v>
                      </c:pt>
                      <c:pt idx="12719">
                        <c:v>2.7539800000000002E-13</c:v>
                      </c:pt>
                      <c:pt idx="12720">
                        <c:v>2.79469E-13</c:v>
                      </c:pt>
                      <c:pt idx="12721">
                        <c:v>2.79469E-13</c:v>
                      </c:pt>
                      <c:pt idx="12722">
                        <c:v>5.0041799999999996E-13</c:v>
                      </c:pt>
                      <c:pt idx="12723">
                        <c:v>5.0041799999999996E-13</c:v>
                      </c:pt>
                      <c:pt idx="12724">
                        <c:v>3.5407999999999999E-13</c:v>
                      </c:pt>
                      <c:pt idx="12725">
                        <c:v>3.5407999999999999E-13</c:v>
                      </c:pt>
                      <c:pt idx="12726">
                        <c:v>4.6158599999999997E-13</c:v>
                      </c:pt>
                      <c:pt idx="12727">
                        <c:v>4.6158599999999997E-13</c:v>
                      </c:pt>
                      <c:pt idx="12728">
                        <c:v>1.3022700000000001E-12</c:v>
                      </c:pt>
                      <c:pt idx="12729">
                        <c:v>1.3022700000000001E-12</c:v>
                      </c:pt>
                      <c:pt idx="12730">
                        <c:v>3.4665399999999998E-13</c:v>
                      </c:pt>
                      <c:pt idx="12731">
                        <c:v>3.4665399999999998E-13</c:v>
                      </c:pt>
                      <c:pt idx="12732">
                        <c:v>3.2782299999999998E-13</c:v>
                      </c:pt>
                      <c:pt idx="12733">
                        <c:v>3.2782299999999998E-13</c:v>
                      </c:pt>
                      <c:pt idx="12734">
                        <c:v>4.37631E-13</c:v>
                      </c:pt>
                      <c:pt idx="12735">
                        <c:v>4.37631E-13</c:v>
                      </c:pt>
                      <c:pt idx="12736">
                        <c:v>3.36238E-13</c:v>
                      </c:pt>
                      <c:pt idx="12737">
                        <c:v>3.36238E-13</c:v>
                      </c:pt>
                      <c:pt idx="12738">
                        <c:v>3.9217499999999999E-13</c:v>
                      </c:pt>
                      <c:pt idx="12739">
                        <c:v>3.9217499999999999E-13</c:v>
                      </c:pt>
                      <c:pt idx="12740">
                        <c:v>3.4012900000000001E-13</c:v>
                      </c:pt>
                      <c:pt idx="12741">
                        <c:v>3.4012900000000001E-13</c:v>
                      </c:pt>
                      <c:pt idx="12742">
                        <c:v>2.7571300000000001E-13</c:v>
                      </c:pt>
                      <c:pt idx="12743">
                        <c:v>2.7571300000000001E-13</c:v>
                      </c:pt>
                      <c:pt idx="12744">
                        <c:v>8.1849200000000002E-13</c:v>
                      </c:pt>
                      <c:pt idx="12745">
                        <c:v>8.1849200000000002E-13</c:v>
                      </c:pt>
                      <c:pt idx="12746">
                        <c:v>3.49842E-13</c:v>
                      </c:pt>
                      <c:pt idx="12747">
                        <c:v>3.49842E-13</c:v>
                      </c:pt>
                      <c:pt idx="12748">
                        <c:v>7.9795299999999996E-13</c:v>
                      </c:pt>
                      <c:pt idx="12749">
                        <c:v>7.9795299999999996E-13</c:v>
                      </c:pt>
                      <c:pt idx="12750">
                        <c:v>2.6883699999999998E-13</c:v>
                      </c:pt>
                      <c:pt idx="12751">
                        <c:v>2.6883699999999998E-13</c:v>
                      </c:pt>
                      <c:pt idx="12752">
                        <c:v>2.6754399999999998E-13</c:v>
                      </c:pt>
                      <c:pt idx="12753">
                        <c:v>2.6754399999999998E-13</c:v>
                      </c:pt>
                      <c:pt idx="12754">
                        <c:v>7.1315199999999999E-13</c:v>
                      </c:pt>
                      <c:pt idx="12755">
                        <c:v>7.1315199999999999E-13</c:v>
                      </c:pt>
                      <c:pt idx="12756">
                        <c:v>1.5004600000000001E-10</c:v>
                      </c:pt>
                      <c:pt idx="12757">
                        <c:v>1.5004600000000001E-10</c:v>
                      </c:pt>
                      <c:pt idx="12758">
                        <c:v>4.3527500000000002E-11</c:v>
                      </c:pt>
                      <c:pt idx="12759">
                        <c:v>4.3527500000000002E-11</c:v>
                      </c:pt>
                      <c:pt idx="12760">
                        <c:v>2.6576200000000001E-13</c:v>
                      </c:pt>
                      <c:pt idx="12761">
                        <c:v>2.6576200000000001E-13</c:v>
                      </c:pt>
                      <c:pt idx="12762">
                        <c:v>7.1605999999999998E-13</c:v>
                      </c:pt>
                      <c:pt idx="12763">
                        <c:v>7.1605999999999998E-13</c:v>
                      </c:pt>
                      <c:pt idx="12764">
                        <c:v>2.81889E-13</c:v>
                      </c:pt>
                      <c:pt idx="12765">
                        <c:v>2.81889E-13</c:v>
                      </c:pt>
                      <c:pt idx="12766">
                        <c:v>4.2346800000000002E-13</c:v>
                      </c:pt>
                      <c:pt idx="12767">
                        <c:v>4.2346800000000002E-13</c:v>
                      </c:pt>
                      <c:pt idx="12768">
                        <c:v>2.84295E-13</c:v>
                      </c:pt>
                      <c:pt idx="12769">
                        <c:v>2.84295E-13</c:v>
                      </c:pt>
                      <c:pt idx="12770">
                        <c:v>3.2070400000000002E-13</c:v>
                      </c:pt>
                      <c:pt idx="12771">
                        <c:v>3.2070400000000002E-13</c:v>
                      </c:pt>
                      <c:pt idx="12772">
                        <c:v>2.8212599999999999E-13</c:v>
                      </c:pt>
                      <c:pt idx="12773">
                        <c:v>2.8212599999999999E-13</c:v>
                      </c:pt>
                      <c:pt idx="12774">
                        <c:v>8.2713700000000003E-13</c:v>
                      </c:pt>
                      <c:pt idx="12775">
                        <c:v>8.2713700000000003E-13</c:v>
                      </c:pt>
                      <c:pt idx="12776">
                        <c:v>2.70034E-13</c:v>
                      </c:pt>
                      <c:pt idx="12777">
                        <c:v>2.70034E-13</c:v>
                      </c:pt>
                      <c:pt idx="12778">
                        <c:v>2.86839E-13</c:v>
                      </c:pt>
                      <c:pt idx="12779">
                        <c:v>2.86839E-13</c:v>
                      </c:pt>
                      <c:pt idx="12780">
                        <c:v>3.56104E-13</c:v>
                      </c:pt>
                      <c:pt idx="12781">
                        <c:v>3.56104E-13</c:v>
                      </c:pt>
                      <c:pt idx="12782">
                        <c:v>2.7832400000000001E-13</c:v>
                      </c:pt>
                      <c:pt idx="12783">
                        <c:v>2.7832400000000001E-13</c:v>
                      </c:pt>
                      <c:pt idx="12784">
                        <c:v>2.9190500000000001E-13</c:v>
                      </c:pt>
                      <c:pt idx="12785">
                        <c:v>2.9190500000000001E-13</c:v>
                      </c:pt>
                      <c:pt idx="12786">
                        <c:v>7.7418700000000004E-13</c:v>
                      </c:pt>
                      <c:pt idx="12787">
                        <c:v>7.7418700000000004E-13</c:v>
                      </c:pt>
                      <c:pt idx="12788">
                        <c:v>2.72251E-13</c:v>
                      </c:pt>
                      <c:pt idx="12789">
                        <c:v>2.72251E-13</c:v>
                      </c:pt>
                      <c:pt idx="12790">
                        <c:v>4.3464799999999998E-13</c:v>
                      </c:pt>
                      <c:pt idx="12791">
                        <c:v>4.3464799999999998E-13</c:v>
                      </c:pt>
                      <c:pt idx="12792">
                        <c:v>3.02847E-13</c:v>
                      </c:pt>
                      <c:pt idx="12793">
                        <c:v>3.02847E-13</c:v>
                      </c:pt>
                      <c:pt idx="12794">
                        <c:v>3.6621700000000001E-13</c:v>
                      </c:pt>
                      <c:pt idx="12795">
                        <c:v>3.6621700000000001E-13</c:v>
                      </c:pt>
                      <c:pt idx="12796">
                        <c:v>2.6966100000000001E-13</c:v>
                      </c:pt>
                      <c:pt idx="12797">
                        <c:v>2.6966100000000001E-13</c:v>
                      </c:pt>
                      <c:pt idx="12798">
                        <c:v>6.1269900000000003E-13</c:v>
                      </c:pt>
                      <c:pt idx="12799">
                        <c:v>6.1269900000000003E-13</c:v>
                      </c:pt>
                      <c:pt idx="12800">
                        <c:v>6.7963200000000005E-13</c:v>
                      </c:pt>
                      <c:pt idx="12801">
                        <c:v>6.7963200000000005E-13</c:v>
                      </c:pt>
                      <c:pt idx="12802">
                        <c:v>6.7385499999999996E-13</c:v>
                      </c:pt>
                      <c:pt idx="12803">
                        <c:v>6.7385499999999996E-13</c:v>
                      </c:pt>
                      <c:pt idx="12804">
                        <c:v>1.0388100000000001E-12</c:v>
                      </c:pt>
                      <c:pt idx="12805">
                        <c:v>1.0388100000000001E-12</c:v>
                      </c:pt>
                      <c:pt idx="12806">
                        <c:v>8.0419300000000004E-13</c:v>
                      </c:pt>
                      <c:pt idx="12807">
                        <c:v>8.0419300000000004E-13</c:v>
                      </c:pt>
                      <c:pt idx="12808">
                        <c:v>8.3959800000000003E-13</c:v>
                      </c:pt>
                      <c:pt idx="12809">
                        <c:v>8.3959800000000003E-13</c:v>
                      </c:pt>
                      <c:pt idx="12810">
                        <c:v>7.8914300000000002E-13</c:v>
                      </c:pt>
                      <c:pt idx="12811">
                        <c:v>7.8914300000000002E-13</c:v>
                      </c:pt>
                      <c:pt idx="12812">
                        <c:v>1.1776600000000001E-12</c:v>
                      </c:pt>
                      <c:pt idx="12813">
                        <c:v>1.1776600000000001E-12</c:v>
                      </c:pt>
                      <c:pt idx="12814">
                        <c:v>1.1028699999999999E-12</c:v>
                      </c:pt>
                      <c:pt idx="12815">
                        <c:v>1.1028699999999999E-12</c:v>
                      </c:pt>
                      <c:pt idx="12816">
                        <c:v>5.8181199999999996E-13</c:v>
                      </c:pt>
                      <c:pt idx="12817">
                        <c:v>5.8181199999999996E-13</c:v>
                      </c:pt>
                      <c:pt idx="12818">
                        <c:v>1.1164799999999999E-12</c:v>
                      </c:pt>
                      <c:pt idx="12819">
                        <c:v>1.1164799999999999E-12</c:v>
                      </c:pt>
                      <c:pt idx="12820">
                        <c:v>6.80948E-13</c:v>
                      </c:pt>
                      <c:pt idx="12821">
                        <c:v>6.80948E-13</c:v>
                      </c:pt>
                      <c:pt idx="12822">
                        <c:v>5.4103299999999998E-13</c:v>
                      </c:pt>
                      <c:pt idx="12823">
                        <c:v>5.4103299999999998E-13</c:v>
                      </c:pt>
                      <c:pt idx="12824">
                        <c:v>6.6057500000000004E-13</c:v>
                      </c:pt>
                      <c:pt idx="12825">
                        <c:v>6.6057500000000004E-13</c:v>
                      </c:pt>
                      <c:pt idx="12826">
                        <c:v>5.2642099999999996E-13</c:v>
                      </c:pt>
                      <c:pt idx="12827">
                        <c:v>5.2642099999999996E-13</c:v>
                      </c:pt>
                      <c:pt idx="12828">
                        <c:v>6.0577599999999998E-13</c:v>
                      </c:pt>
                      <c:pt idx="12829">
                        <c:v>6.0577599999999998E-13</c:v>
                      </c:pt>
                      <c:pt idx="12830">
                        <c:v>6.4278199999999996E-13</c:v>
                      </c:pt>
                      <c:pt idx="12831">
                        <c:v>6.4278199999999996E-13</c:v>
                      </c:pt>
                      <c:pt idx="12832">
                        <c:v>5.53914E-13</c:v>
                      </c:pt>
                      <c:pt idx="12833">
                        <c:v>5.53914E-13</c:v>
                      </c:pt>
                      <c:pt idx="12834">
                        <c:v>6.2087699999999996E-13</c:v>
                      </c:pt>
                      <c:pt idx="12835">
                        <c:v>6.2087699999999996E-13</c:v>
                      </c:pt>
                      <c:pt idx="12836">
                        <c:v>5.6676600000000003E-13</c:v>
                      </c:pt>
                      <c:pt idx="12837">
                        <c:v>5.6676600000000003E-13</c:v>
                      </c:pt>
                      <c:pt idx="12838">
                        <c:v>5.9290899999999997E-13</c:v>
                      </c:pt>
                      <c:pt idx="12839">
                        <c:v>5.9290899999999997E-13</c:v>
                      </c:pt>
                      <c:pt idx="12840">
                        <c:v>5.3840700000000001E-13</c:v>
                      </c:pt>
                      <c:pt idx="12841">
                        <c:v>5.3840700000000001E-13</c:v>
                      </c:pt>
                      <c:pt idx="12842">
                        <c:v>7.2269400000000001E-13</c:v>
                      </c:pt>
                      <c:pt idx="12843">
                        <c:v>7.2269400000000001E-13</c:v>
                      </c:pt>
                      <c:pt idx="12844">
                        <c:v>6.1778499999999998E-13</c:v>
                      </c:pt>
                      <c:pt idx="12845">
                        <c:v>6.1778499999999998E-13</c:v>
                      </c:pt>
                      <c:pt idx="12846">
                        <c:v>6.3263799999999997E-13</c:v>
                      </c:pt>
                      <c:pt idx="12847">
                        <c:v>6.3263799999999997E-13</c:v>
                      </c:pt>
                      <c:pt idx="12848">
                        <c:v>5.7304999999999997E-13</c:v>
                      </c:pt>
                      <c:pt idx="12849">
                        <c:v>5.7304999999999997E-13</c:v>
                      </c:pt>
                      <c:pt idx="12850">
                        <c:v>6.0827799999999997E-13</c:v>
                      </c:pt>
                      <c:pt idx="12851">
                        <c:v>6.0827799999999997E-13</c:v>
                      </c:pt>
                      <c:pt idx="12852">
                        <c:v>1.0749E-12</c:v>
                      </c:pt>
                      <c:pt idx="12853">
                        <c:v>1.0749E-12</c:v>
                      </c:pt>
                      <c:pt idx="12854">
                        <c:v>5.50356E-13</c:v>
                      </c:pt>
                      <c:pt idx="12855">
                        <c:v>5.50356E-13</c:v>
                      </c:pt>
                      <c:pt idx="12856">
                        <c:v>1.55817E-12</c:v>
                      </c:pt>
                      <c:pt idx="12857">
                        <c:v>1.55817E-12</c:v>
                      </c:pt>
                      <c:pt idx="12858">
                        <c:v>7.2489299999999997E-13</c:v>
                      </c:pt>
                      <c:pt idx="12859">
                        <c:v>7.2489299999999997E-13</c:v>
                      </c:pt>
                      <c:pt idx="12860">
                        <c:v>1.05792E-12</c:v>
                      </c:pt>
                      <c:pt idx="12861">
                        <c:v>1.05792E-12</c:v>
                      </c:pt>
                      <c:pt idx="12862">
                        <c:v>1.09397E-12</c:v>
                      </c:pt>
                      <c:pt idx="12863">
                        <c:v>1.09397E-12</c:v>
                      </c:pt>
                      <c:pt idx="12864">
                        <c:v>1.0558E-12</c:v>
                      </c:pt>
                      <c:pt idx="12865">
                        <c:v>1.0558E-12</c:v>
                      </c:pt>
                      <c:pt idx="12866">
                        <c:v>6.2031499999999997E-13</c:v>
                      </c:pt>
                      <c:pt idx="12867">
                        <c:v>6.2031499999999997E-13</c:v>
                      </c:pt>
                      <c:pt idx="12868">
                        <c:v>5.6420699999999996E-13</c:v>
                      </c:pt>
                      <c:pt idx="12869">
                        <c:v>5.6420699999999996E-13</c:v>
                      </c:pt>
                      <c:pt idx="12870">
                        <c:v>5.5804499999999997E-13</c:v>
                      </c:pt>
                      <c:pt idx="12871">
                        <c:v>5.5804499999999997E-13</c:v>
                      </c:pt>
                      <c:pt idx="12872">
                        <c:v>5.9144500000000001E-13</c:v>
                      </c:pt>
                      <c:pt idx="12873">
                        <c:v>5.9144500000000001E-13</c:v>
                      </c:pt>
                      <c:pt idx="12874">
                        <c:v>1.0996000000000001E-12</c:v>
                      </c:pt>
                      <c:pt idx="12875">
                        <c:v>1.0996000000000001E-12</c:v>
                      </c:pt>
                      <c:pt idx="12876">
                        <c:v>1.0151E-12</c:v>
                      </c:pt>
                      <c:pt idx="12877">
                        <c:v>1.0151E-12</c:v>
                      </c:pt>
                      <c:pt idx="12878">
                        <c:v>6.6377899999999995E-13</c:v>
                      </c:pt>
                      <c:pt idx="12879">
                        <c:v>6.6377899999999995E-13</c:v>
                      </c:pt>
                      <c:pt idx="12880">
                        <c:v>1.7693300000000001E-12</c:v>
                      </c:pt>
                      <c:pt idx="12881">
                        <c:v>1.7693300000000001E-12</c:v>
                      </c:pt>
                      <c:pt idx="12882">
                        <c:v>6.0502399999999997E-13</c:v>
                      </c:pt>
                      <c:pt idx="12883">
                        <c:v>6.0502399999999997E-13</c:v>
                      </c:pt>
                      <c:pt idx="12884">
                        <c:v>5.4594600000000002E-13</c:v>
                      </c:pt>
                      <c:pt idx="12885">
                        <c:v>5.4594600000000002E-13</c:v>
                      </c:pt>
                      <c:pt idx="12886">
                        <c:v>2.60244E-12</c:v>
                      </c:pt>
                      <c:pt idx="12887">
                        <c:v>2.60244E-12</c:v>
                      </c:pt>
                      <c:pt idx="12888">
                        <c:v>7.1210200000000001E-13</c:v>
                      </c:pt>
                      <c:pt idx="12889">
                        <c:v>7.1210200000000001E-13</c:v>
                      </c:pt>
                      <c:pt idx="12890">
                        <c:v>5.8522499999999996E-13</c:v>
                      </c:pt>
                      <c:pt idx="12891">
                        <c:v>5.8522499999999996E-13</c:v>
                      </c:pt>
                      <c:pt idx="12892">
                        <c:v>5.7320000000000002E-13</c:v>
                      </c:pt>
                      <c:pt idx="12893">
                        <c:v>5.7320000000000002E-13</c:v>
                      </c:pt>
                      <c:pt idx="12894">
                        <c:v>1.1776299999999999E-12</c:v>
                      </c:pt>
                      <c:pt idx="12895">
                        <c:v>1.1776299999999999E-12</c:v>
                      </c:pt>
                      <c:pt idx="12896">
                        <c:v>6.2673300000000001E-13</c:v>
                      </c:pt>
                      <c:pt idx="12897">
                        <c:v>6.2673300000000001E-13</c:v>
                      </c:pt>
                      <c:pt idx="12898">
                        <c:v>1.25515E-12</c:v>
                      </c:pt>
                      <c:pt idx="12899">
                        <c:v>1.25515E-12</c:v>
                      </c:pt>
                      <c:pt idx="12900">
                        <c:v>5.7882999999999997E-13</c:v>
                      </c:pt>
                      <c:pt idx="12901">
                        <c:v>5.7882999999999997E-13</c:v>
                      </c:pt>
                      <c:pt idx="12902">
                        <c:v>6.6341499999999996E-13</c:v>
                      </c:pt>
                      <c:pt idx="12903">
                        <c:v>6.6341499999999996E-13</c:v>
                      </c:pt>
                      <c:pt idx="12904">
                        <c:v>5.8604399999999998E-13</c:v>
                      </c:pt>
                      <c:pt idx="12905">
                        <c:v>5.8604399999999998E-13</c:v>
                      </c:pt>
                      <c:pt idx="12906">
                        <c:v>7.3637300000000004E-13</c:v>
                      </c:pt>
                      <c:pt idx="12907">
                        <c:v>7.3637300000000004E-13</c:v>
                      </c:pt>
                      <c:pt idx="12908">
                        <c:v>1.1262799999999999E-12</c:v>
                      </c:pt>
                      <c:pt idx="12909">
                        <c:v>1.1262799999999999E-12</c:v>
                      </c:pt>
                      <c:pt idx="12910">
                        <c:v>6.5849400000000004E-13</c:v>
                      </c:pt>
                      <c:pt idx="12911">
                        <c:v>6.5849400000000004E-13</c:v>
                      </c:pt>
                      <c:pt idx="12912">
                        <c:v>7.2256799999999998E-13</c:v>
                      </c:pt>
                      <c:pt idx="12913">
                        <c:v>7.2256799999999998E-13</c:v>
                      </c:pt>
                      <c:pt idx="12914">
                        <c:v>1.2030099999999999E-12</c:v>
                      </c:pt>
                      <c:pt idx="12915">
                        <c:v>1.2030099999999999E-12</c:v>
                      </c:pt>
                      <c:pt idx="12916">
                        <c:v>6.8807300000000003E-13</c:v>
                      </c:pt>
                      <c:pt idx="12917">
                        <c:v>6.8807300000000003E-13</c:v>
                      </c:pt>
                      <c:pt idx="12918">
                        <c:v>1.08694E-12</c:v>
                      </c:pt>
                      <c:pt idx="12919">
                        <c:v>1.08694E-12</c:v>
                      </c:pt>
                      <c:pt idx="12920">
                        <c:v>6.2835700000000005E-13</c:v>
                      </c:pt>
                      <c:pt idx="12921">
                        <c:v>6.2835700000000005E-13</c:v>
                      </c:pt>
                      <c:pt idx="12922">
                        <c:v>5.4279800000000003E-13</c:v>
                      </c:pt>
                      <c:pt idx="12923">
                        <c:v>5.4279800000000003E-13</c:v>
                      </c:pt>
                      <c:pt idx="12924">
                        <c:v>7.5942899999999995E-13</c:v>
                      </c:pt>
                      <c:pt idx="12925">
                        <c:v>7.5942899999999995E-13</c:v>
                      </c:pt>
                      <c:pt idx="12926">
                        <c:v>6.6814199999999996E-13</c:v>
                      </c:pt>
                      <c:pt idx="12927">
                        <c:v>6.6814199999999996E-13</c:v>
                      </c:pt>
                      <c:pt idx="12928">
                        <c:v>6.2037799999999998E-13</c:v>
                      </c:pt>
                      <c:pt idx="12929">
                        <c:v>6.2037799999999998E-13</c:v>
                      </c:pt>
                      <c:pt idx="12930">
                        <c:v>5.4168699999999997E-13</c:v>
                      </c:pt>
                      <c:pt idx="12931">
                        <c:v>5.4168699999999997E-13</c:v>
                      </c:pt>
                      <c:pt idx="12932">
                        <c:v>5.5729299999999996E-13</c:v>
                      </c:pt>
                      <c:pt idx="12933">
                        <c:v>5.5729299999999996E-13</c:v>
                      </c:pt>
                      <c:pt idx="12934">
                        <c:v>5.4045699999999999E-13</c:v>
                      </c:pt>
                      <c:pt idx="12935">
                        <c:v>5.4045699999999999E-13</c:v>
                      </c:pt>
                      <c:pt idx="12936">
                        <c:v>6.3877199999999996E-13</c:v>
                      </c:pt>
                      <c:pt idx="12937">
                        <c:v>6.3877199999999996E-13</c:v>
                      </c:pt>
                      <c:pt idx="12938">
                        <c:v>6.4419300000000002E-13</c:v>
                      </c:pt>
                      <c:pt idx="12939">
                        <c:v>6.4419300000000002E-13</c:v>
                      </c:pt>
                      <c:pt idx="12940">
                        <c:v>5.5751499999999997E-13</c:v>
                      </c:pt>
                      <c:pt idx="12941">
                        <c:v>5.5751499999999997E-13</c:v>
                      </c:pt>
                      <c:pt idx="12942">
                        <c:v>5.4573000000000004E-13</c:v>
                      </c:pt>
                      <c:pt idx="12943">
                        <c:v>5.4573000000000004E-13</c:v>
                      </c:pt>
                      <c:pt idx="12944">
                        <c:v>6.5600300000000005E-13</c:v>
                      </c:pt>
                      <c:pt idx="12945">
                        <c:v>6.5600300000000005E-13</c:v>
                      </c:pt>
                      <c:pt idx="12946">
                        <c:v>6.2921399999999999E-13</c:v>
                      </c:pt>
                      <c:pt idx="12947">
                        <c:v>6.2921399999999999E-13</c:v>
                      </c:pt>
                      <c:pt idx="12948">
                        <c:v>5.92583E-13</c:v>
                      </c:pt>
                      <c:pt idx="12949">
                        <c:v>5.92583E-13</c:v>
                      </c:pt>
                      <c:pt idx="12950">
                        <c:v>1.2039299999999999E-12</c:v>
                      </c:pt>
                      <c:pt idx="12951">
                        <c:v>1.2039299999999999E-12</c:v>
                      </c:pt>
                      <c:pt idx="12952">
                        <c:v>6.2245299999999995E-13</c:v>
                      </c:pt>
                      <c:pt idx="12953">
                        <c:v>6.2245299999999995E-13</c:v>
                      </c:pt>
                      <c:pt idx="12954">
                        <c:v>1.00571E-12</c:v>
                      </c:pt>
                      <c:pt idx="12955">
                        <c:v>1.00571E-12</c:v>
                      </c:pt>
                      <c:pt idx="12956">
                        <c:v>7.5292600000000002E-13</c:v>
                      </c:pt>
                      <c:pt idx="12957">
                        <c:v>7.5292600000000002E-13</c:v>
                      </c:pt>
                      <c:pt idx="12958">
                        <c:v>5.3699799999999999E-13</c:v>
                      </c:pt>
                      <c:pt idx="12959">
                        <c:v>5.3699799999999999E-13</c:v>
                      </c:pt>
                      <c:pt idx="12960">
                        <c:v>5.5701500000000003E-13</c:v>
                      </c:pt>
                      <c:pt idx="12961">
                        <c:v>5.5701500000000003E-13</c:v>
                      </c:pt>
                      <c:pt idx="12962">
                        <c:v>6.6554799999999998E-13</c:v>
                      </c:pt>
                      <c:pt idx="12963">
                        <c:v>6.6554799999999998E-13</c:v>
                      </c:pt>
                      <c:pt idx="12964">
                        <c:v>1.0648399999999999E-12</c:v>
                      </c:pt>
                      <c:pt idx="12965">
                        <c:v>1.0648399999999999E-12</c:v>
                      </c:pt>
                      <c:pt idx="12966">
                        <c:v>1.05291E-12</c:v>
                      </c:pt>
                      <c:pt idx="12967">
                        <c:v>1.05291E-12</c:v>
                      </c:pt>
                      <c:pt idx="12968">
                        <c:v>5.4142400000000002E-13</c:v>
                      </c:pt>
                      <c:pt idx="12969">
                        <c:v>5.4142400000000002E-13</c:v>
                      </c:pt>
                      <c:pt idx="12970">
                        <c:v>6.3293199999999995E-13</c:v>
                      </c:pt>
                      <c:pt idx="12971">
                        <c:v>6.3293199999999995E-13</c:v>
                      </c:pt>
                      <c:pt idx="12972">
                        <c:v>1.0645499999999999E-12</c:v>
                      </c:pt>
                      <c:pt idx="12973">
                        <c:v>1.0645499999999999E-12</c:v>
                      </c:pt>
                      <c:pt idx="12974">
                        <c:v>5.5952499999999998E-13</c:v>
                      </c:pt>
                      <c:pt idx="12975">
                        <c:v>5.5952499999999998E-13</c:v>
                      </c:pt>
                      <c:pt idx="12976">
                        <c:v>5.8663900000000004E-13</c:v>
                      </c:pt>
                      <c:pt idx="12977">
                        <c:v>5.8663900000000004E-13</c:v>
                      </c:pt>
                      <c:pt idx="12978">
                        <c:v>6.1224199999999997E-13</c:v>
                      </c:pt>
                      <c:pt idx="12979">
                        <c:v>6.1224199999999997E-13</c:v>
                      </c:pt>
                      <c:pt idx="12980">
                        <c:v>1.0728599999999999E-12</c:v>
                      </c:pt>
                      <c:pt idx="12981">
                        <c:v>1.0728599999999999E-12</c:v>
                      </c:pt>
                      <c:pt idx="12982">
                        <c:v>5.5960800000000003E-13</c:v>
                      </c:pt>
                      <c:pt idx="12983">
                        <c:v>5.5960800000000003E-13</c:v>
                      </c:pt>
                      <c:pt idx="12984">
                        <c:v>5.9472899999999996E-13</c:v>
                      </c:pt>
                      <c:pt idx="12985">
                        <c:v>5.9472899999999996E-13</c:v>
                      </c:pt>
                      <c:pt idx="12986">
                        <c:v>7.2314399999999997E-13</c:v>
                      </c:pt>
                      <c:pt idx="12987">
                        <c:v>7.2314399999999997E-13</c:v>
                      </c:pt>
                      <c:pt idx="12988">
                        <c:v>1.1301E-12</c:v>
                      </c:pt>
                      <c:pt idx="12989">
                        <c:v>1.1301E-12</c:v>
                      </c:pt>
                      <c:pt idx="12990">
                        <c:v>5.4674999999999997E-13</c:v>
                      </c:pt>
                      <c:pt idx="12991">
                        <c:v>5.4674999999999997E-13</c:v>
                      </c:pt>
                      <c:pt idx="12992">
                        <c:v>6.5032099999999997E-13</c:v>
                      </c:pt>
                      <c:pt idx="12993">
                        <c:v>6.5032099999999997E-13</c:v>
                      </c:pt>
                      <c:pt idx="12994">
                        <c:v>6.1174999999999999E-13</c:v>
                      </c:pt>
                      <c:pt idx="12995">
                        <c:v>6.1174999999999999E-13</c:v>
                      </c:pt>
                      <c:pt idx="12996">
                        <c:v>6.9487400000000003E-13</c:v>
                      </c:pt>
                      <c:pt idx="12997">
                        <c:v>6.9487400000000003E-13</c:v>
                      </c:pt>
                      <c:pt idx="12998">
                        <c:v>5.97865E-13</c:v>
                      </c:pt>
                      <c:pt idx="12999">
                        <c:v>5.97865E-13</c:v>
                      </c:pt>
                      <c:pt idx="13000">
                        <c:v>1.0503199999999999E-12</c:v>
                      </c:pt>
                      <c:pt idx="13001">
                        <c:v>1.0503199999999999E-12</c:v>
                      </c:pt>
                      <c:pt idx="13002">
                        <c:v>6.2624500000000002E-13</c:v>
                      </c:pt>
                      <c:pt idx="13003">
                        <c:v>6.2624500000000002E-13</c:v>
                      </c:pt>
                      <c:pt idx="13004">
                        <c:v>1.0101699999999999E-12</c:v>
                      </c:pt>
                      <c:pt idx="13005">
                        <c:v>1.0101699999999999E-12</c:v>
                      </c:pt>
                      <c:pt idx="13006">
                        <c:v>5.6500499999999997E-13</c:v>
                      </c:pt>
                      <c:pt idx="13007">
                        <c:v>5.6500499999999997E-13</c:v>
                      </c:pt>
                      <c:pt idx="13008">
                        <c:v>5.6035599999999996E-13</c:v>
                      </c:pt>
                      <c:pt idx="13009">
                        <c:v>5.6035599999999996E-13</c:v>
                      </c:pt>
                      <c:pt idx="13010">
                        <c:v>5.8796199999999999E-13</c:v>
                      </c:pt>
                      <c:pt idx="13011">
                        <c:v>5.8796199999999999E-13</c:v>
                      </c:pt>
                      <c:pt idx="13012">
                        <c:v>9.1865900000000003E-12</c:v>
                      </c:pt>
                      <c:pt idx="13013">
                        <c:v>9.1865900000000003E-12</c:v>
                      </c:pt>
                      <c:pt idx="13014">
                        <c:v>5.4454499999999998E-13</c:v>
                      </c:pt>
                      <c:pt idx="13015">
                        <c:v>5.4454499999999998E-13</c:v>
                      </c:pt>
                      <c:pt idx="13016">
                        <c:v>5.51628E-13</c:v>
                      </c:pt>
                      <c:pt idx="13017">
                        <c:v>5.51628E-13</c:v>
                      </c:pt>
                      <c:pt idx="13018">
                        <c:v>6.8905399999999996E-13</c:v>
                      </c:pt>
                      <c:pt idx="13019">
                        <c:v>6.8905399999999996E-13</c:v>
                      </c:pt>
                      <c:pt idx="13020">
                        <c:v>6.5999900000000004E-13</c:v>
                      </c:pt>
                      <c:pt idx="13021">
                        <c:v>6.5999900000000004E-13</c:v>
                      </c:pt>
                      <c:pt idx="13022">
                        <c:v>6.3414100000000003E-13</c:v>
                      </c:pt>
                      <c:pt idx="13023">
                        <c:v>6.3414100000000003E-13</c:v>
                      </c:pt>
                      <c:pt idx="13024">
                        <c:v>6.0365299999999997E-13</c:v>
                      </c:pt>
                      <c:pt idx="13025">
                        <c:v>6.0365299999999997E-13</c:v>
                      </c:pt>
                      <c:pt idx="13026">
                        <c:v>6.3767599999999998E-13</c:v>
                      </c:pt>
                      <c:pt idx="13027">
                        <c:v>6.3767599999999998E-13</c:v>
                      </c:pt>
                      <c:pt idx="13028">
                        <c:v>8.6551899999999996E-13</c:v>
                      </c:pt>
                      <c:pt idx="13029">
                        <c:v>8.6551899999999996E-13</c:v>
                      </c:pt>
                      <c:pt idx="13030">
                        <c:v>5.6376899999999996E-13</c:v>
                      </c:pt>
                      <c:pt idx="13031">
                        <c:v>5.6376899999999996E-13</c:v>
                      </c:pt>
                      <c:pt idx="13032">
                        <c:v>7.14738E-13</c:v>
                      </c:pt>
                      <c:pt idx="13033">
                        <c:v>7.14738E-13</c:v>
                      </c:pt>
                      <c:pt idx="13034">
                        <c:v>6.4007000000000002E-13</c:v>
                      </c:pt>
                      <c:pt idx="13035">
                        <c:v>6.4007000000000002E-13</c:v>
                      </c:pt>
                      <c:pt idx="13036">
                        <c:v>5.5460099999999995E-13</c:v>
                      </c:pt>
                      <c:pt idx="13037">
                        <c:v>5.5460099999999995E-13</c:v>
                      </c:pt>
                      <c:pt idx="13038">
                        <c:v>5.8393199999999996E-13</c:v>
                      </c:pt>
                      <c:pt idx="13039">
                        <c:v>5.8393199999999996E-13</c:v>
                      </c:pt>
                      <c:pt idx="13040">
                        <c:v>6.1292600000000001E-13</c:v>
                      </c:pt>
                      <c:pt idx="13041">
                        <c:v>6.1292600000000001E-13</c:v>
                      </c:pt>
                      <c:pt idx="13042">
                        <c:v>5.5873500000000004E-13</c:v>
                      </c:pt>
                      <c:pt idx="13043">
                        <c:v>5.5873500000000004E-13</c:v>
                      </c:pt>
                      <c:pt idx="13044">
                        <c:v>1.00214E-12</c:v>
                      </c:pt>
                      <c:pt idx="13045">
                        <c:v>1.00214E-12</c:v>
                      </c:pt>
                      <c:pt idx="13046">
                        <c:v>5.6698699999999998E-13</c:v>
                      </c:pt>
                      <c:pt idx="13047">
                        <c:v>5.6698699999999998E-13</c:v>
                      </c:pt>
                      <c:pt idx="13048">
                        <c:v>5.5270599999999999E-13</c:v>
                      </c:pt>
                      <c:pt idx="13049">
                        <c:v>5.5270599999999999E-13</c:v>
                      </c:pt>
                      <c:pt idx="13050">
                        <c:v>1.06558E-12</c:v>
                      </c:pt>
                      <c:pt idx="13051">
                        <c:v>1.06558E-12</c:v>
                      </c:pt>
                      <c:pt idx="13052">
                        <c:v>7.5828500000000003E-13</c:v>
                      </c:pt>
                      <c:pt idx="13053">
                        <c:v>7.5828500000000003E-13</c:v>
                      </c:pt>
                      <c:pt idx="13054">
                        <c:v>1.12066E-12</c:v>
                      </c:pt>
                      <c:pt idx="13055">
                        <c:v>1.12066E-12</c:v>
                      </c:pt>
                      <c:pt idx="13056">
                        <c:v>5.6790000000000003E-13</c:v>
                      </c:pt>
                      <c:pt idx="13057">
                        <c:v>5.6790000000000003E-13</c:v>
                      </c:pt>
                      <c:pt idx="13058">
                        <c:v>5.3928200000000004E-13</c:v>
                      </c:pt>
                      <c:pt idx="13059">
                        <c:v>5.3928200000000004E-13</c:v>
                      </c:pt>
                      <c:pt idx="13060">
                        <c:v>5.5552400000000003E-13</c:v>
                      </c:pt>
                      <c:pt idx="13061">
                        <c:v>5.5552400000000003E-13</c:v>
                      </c:pt>
                      <c:pt idx="13062">
                        <c:v>6.3653899999999996E-13</c:v>
                      </c:pt>
                      <c:pt idx="13063">
                        <c:v>6.3653899999999996E-13</c:v>
                      </c:pt>
                      <c:pt idx="13064">
                        <c:v>5.6304399999999998E-13</c:v>
                      </c:pt>
                      <c:pt idx="13065">
                        <c:v>5.6304399999999998E-13</c:v>
                      </c:pt>
                      <c:pt idx="13066">
                        <c:v>5.7477200000000003E-13</c:v>
                      </c:pt>
                      <c:pt idx="13067">
                        <c:v>5.7477200000000003E-13</c:v>
                      </c:pt>
                      <c:pt idx="13068">
                        <c:v>7.4935599999999996E-13</c:v>
                      </c:pt>
                      <c:pt idx="13069">
                        <c:v>7.4935599999999996E-13</c:v>
                      </c:pt>
                      <c:pt idx="13070">
                        <c:v>6.7310400000000002E-13</c:v>
                      </c:pt>
                      <c:pt idx="13071">
                        <c:v>6.7310400000000002E-13</c:v>
                      </c:pt>
                      <c:pt idx="13072">
                        <c:v>6.0293000000000004E-13</c:v>
                      </c:pt>
                      <c:pt idx="13073">
                        <c:v>6.0293000000000004E-13</c:v>
                      </c:pt>
                      <c:pt idx="13074">
                        <c:v>1.57898E-12</c:v>
                      </c:pt>
                      <c:pt idx="13075">
                        <c:v>1.57898E-12</c:v>
                      </c:pt>
                      <c:pt idx="13076">
                        <c:v>6.0305800000000001E-13</c:v>
                      </c:pt>
                      <c:pt idx="13077">
                        <c:v>6.0305800000000001E-13</c:v>
                      </c:pt>
                      <c:pt idx="13078">
                        <c:v>6.2369599999999997E-13</c:v>
                      </c:pt>
                      <c:pt idx="13079">
                        <c:v>6.2369599999999997E-13</c:v>
                      </c:pt>
                      <c:pt idx="13080">
                        <c:v>1.1645800000000001E-12</c:v>
                      </c:pt>
                      <c:pt idx="13081">
                        <c:v>1.1645800000000001E-12</c:v>
                      </c:pt>
                      <c:pt idx="13082">
                        <c:v>5.8973400000000004E-13</c:v>
                      </c:pt>
                      <c:pt idx="13083">
                        <c:v>5.8973400000000004E-13</c:v>
                      </c:pt>
                      <c:pt idx="13084">
                        <c:v>6.6650000000000004E-13</c:v>
                      </c:pt>
                      <c:pt idx="13085">
                        <c:v>6.6650000000000004E-13</c:v>
                      </c:pt>
                      <c:pt idx="13086">
                        <c:v>5.5419699999999999E-13</c:v>
                      </c:pt>
                      <c:pt idx="13087">
                        <c:v>5.5419699999999999E-13</c:v>
                      </c:pt>
                      <c:pt idx="13088">
                        <c:v>6.0987099999999998E-13</c:v>
                      </c:pt>
                      <c:pt idx="13089">
                        <c:v>6.0987099999999998E-13</c:v>
                      </c:pt>
                      <c:pt idx="13090">
                        <c:v>5.21258E-13</c:v>
                      </c:pt>
                      <c:pt idx="13091">
                        <c:v>5.21258E-13</c:v>
                      </c:pt>
                      <c:pt idx="13092">
                        <c:v>5.72328E-13</c:v>
                      </c:pt>
                      <c:pt idx="13093">
                        <c:v>5.72328E-13</c:v>
                      </c:pt>
                      <c:pt idx="13094">
                        <c:v>6.7828600000000004E-13</c:v>
                      </c:pt>
                      <c:pt idx="13095">
                        <c:v>6.7828600000000004E-13</c:v>
                      </c:pt>
                      <c:pt idx="13096">
                        <c:v>5.7219099999999998E-13</c:v>
                      </c:pt>
                      <c:pt idx="13097">
                        <c:v>5.7219099999999998E-13</c:v>
                      </c:pt>
                      <c:pt idx="13098">
                        <c:v>1.18597E-12</c:v>
                      </c:pt>
                      <c:pt idx="13099">
                        <c:v>1.18597E-12</c:v>
                      </c:pt>
                      <c:pt idx="13100">
                        <c:v>1.2578299999999999E-12</c:v>
                      </c:pt>
                      <c:pt idx="13101">
                        <c:v>1.2578299999999999E-12</c:v>
                      </c:pt>
                      <c:pt idx="13102">
                        <c:v>5.9308300000000005E-13</c:v>
                      </c:pt>
                      <c:pt idx="13103">
                        <c:v>5.9308300000000005E-13</c:v>
                      </c:pt>
                      <c:pt idx="13104">
                        <c:v>5.9675599999999999E-13</c:v>
                      </c:pt>
                      <c:pt idx="13105">
                        <c:v>5.9675599999999999E-13</c:v>
                      </c:pt>
                      <c:pt idx="13106">
                        <c:v>5.5243600000000003E-13</c:v>
                      </c:pt>
                      <c:pt idx="13107">
                        <c:v>5.5243600000000003E-13</c:v>
                      </c:pt>
                      <c:pt idx="13108">
                        <c:v>5.5411400000000004E-13</c:v>
                      </c:pt>
                      <c:pt idx="13109">
                        <c:v>5.5411400000000004E-13</c:v>
                      </c:pt>
                      <c:pt idx="13110">
                        <c:v>5.8361699999999998E-13</c:v>
                      </c:pt>
                      <c:pt idx="13111">
                        <c:v>5.8361699999999998E-13</c:v>
                      </c:pt>
                      <c:pt idx="13112">
                        <c:v>1.0191E-12</c:v>
                      </c:pt>
                      <c:pt idx="13113">
                        <c:v>1.0191E-12</c:v>
                      </c:pt>
                      <c:pt idx="13114">
                        <c:v>7.1508199999999996E-13</c:v>
                      </c:pt>
                      <c:pt idx="13115">
                        <c:v>7.1508199999999996E-13</c:v>
                      </c:pt>
                      <c:pt idx="13116">
                        <c:v>6.8687799999999995E-13</c:v>
                      </c:pt>
                      <c:pt idx="13117">
                        <c:v>6.8687799999999995E-13</c:v>
                      </c:pt>
                      <c:pt idx="13118">
                        <c:v>1.3110999999999999E-12</c:v>
                      </c:pt>
                      <c:pt idx="13119">
                        <c:v>1.3110999999999999E-12</c:v>
                      </c:pt>
                      <c:pt idx="13120">
                        <c:v>5.8404799999999998E-13</c:v>
                      </c:pt>
                      <c:pt idx="13121">
                        <c:v>5.8404799999999998E-13</c:v>
                      </c:pt>
                      <c:pt idx="13122">
                        <c:v>6.1033600000000002E-13</c:v>
                      </c:pt>
                      <c:pt idx="13123">
                        <c:v>6.1033600000000002E-13</c:v>
                      </c:pt>
                      <c:pt idx="13124">
                        <c:v>1.121E-12</c:v>
                      </c:pt>
                      <c:pt idx="13125">
                        <c:v>1.121E-12</c:v>
                      </c:pt>
                      <c:pt idx="13126">
                        <c:v>6.9027000000000005E-13</c:v>
                      </c:pt>
                      <c:pt idx="13127">
                        <c:v>6.9027000000000005E-13</c:v>
                      </c:pt>
                      <c:pt idx="13128">
                        <c:v>1.1301900000000001E-12</c:v>
                      </c:pt>
                      <c:pt idx="13129">
                        <c:v>1.1301900000000001E-12</c:v>
                      </c:pt>
                      <c:pt idx="13130">
                        <c:v>5.8614399999999995E-13</c:v>
                      </c:pt>
                      <c:pt idx="13131">
                        <c:v>5.8614399999999995E-13</c:v>
                      </c:pt>
                      <c:pt idx="13132">
                        <c:v>1.0298800000000001E-12</c:v>
                      </c:pt>
                      <c:pt idx="13133">
                        <c:v>1.0298800000000001E-12</c:v>
                      </c:pt>
                      <c:pt idx="13134">
                        <c:v>1.0371500000000001E-12</c:v>
                      </c:pt>
                      <c:pt idx="13135">
                        <c:v>1.0371500000000001E-12</c:v>
                      </c:pt>
                      <c:pt idx="13136">
                        <c:v>5.8118800000000003E-13</c:v>
                      </c:pt>
                      <c:pt idx="13137">
                        <c:v>5.8118800000000003E-13</c:v>
                      </c:pt>
                      <c:pt idx="13138">
                        <c:v>5.6048199999999999E-13</c:v>
                      </c:pt>
                      <c:pt idx="13139">
                        <c:v>5.6048199999999999E-13</c:v>
                      </c:pt>
                      <c:pt idx="13140">
                        <c:v>5.4539699999999996E-13</c:v>
                      </c:pt>
                      <c:pt idx="13141">
                        <c:v>5.4539699999999996E-13</c:v>
                      </c:pt>
                      <c:pt idx="13142">
                        <c:v>1.5635800000000001E-12</c:v>
                      </c:pt>
                      <c:pt idx="13143">
                        <c:v>1.5635800000000001E-12</c:v>
                      </c:pt>
                      <c:pt idx="13144">
                        <c:v>6.1012700000000003E-13</c:v>
                      </c:pt>
                      <c:pt idx="13145">
                        <c:v>6.1012700000000003E-13</c:v>
                      </c:pt>
                      <c:pt idx="13146">
                        <c:v>5.9035200000000005E-13</c:v>
                      </c:pt>
                      <c:pt idx="13147">
                        <c:v>5.9035200000000005E-13</c:v>
                      </c:pt>
                      <c:pt idx="13148">
                        <c:v>7.2274499999999997E-13</c:v>
                      </c:pt>
                      <c:pt idx="13149">
                        <c:v>7.2274499999999997E-13</c:v>
                      </c:pt>
                      <c:pt idx="13150">
                        <c:v>1.0222400000000001E-12</c:v>
                      </c:pt>
                      <c:pt idx="13151">
                        <c:v>1.0222400000000001E-12</c:v>
                      </c:pt>
                      <c:pt idx="13152">
                        <c:v>5.5503499999999997E-13</c:v>
                      </c:pt>
                      <c:pt idx="13153">
                        <c:v>5.5503499999999997E-13</c:v>
                      </c:pt>
                      <c:pt idx="13154">
                        <c:v>6.4280700000000005E-13</c:v>
                      </c:pt>
                      <c:pt idx="13155">
                        <c:v>6.4280700000000005E-13</c:v>
                      </c:pt>
                      <c:pt idx="13156">
                        <c:v>6.37813E-13</c:v>
                      </c:pt>
                      <c:pt idx="13157">
                        <c:v>6.37813E-13</c:v>
                      </c:pt>
                      <c:pt idx="13158">
                        <c:v>1.0007799999999999E-12</c:v>
                      </c:pt>
                      <c:pt idx="13159">
                        <c:v>1.0007799999999999E-12</c:v>
                      </c:pt>
                      <c:pt idx="13160">
                        <c:v>8.0746699999999998E-13</c:v>
                      </c:pt>
                      <c:pt idx="13161">
                        <c:v>8.0746699999999998E-13</c:v>
                      </c:pt>
                      <c:pt idx="13162">
                        <c:v>6.2300299999999999E-13</c:v>
                      </c:pt>
                      <c:pt idx="13163">
                        <c:v>6.2300299999999999E-13</c:v>
                      </c:pt>
                      <c:pt idx="13164">
                        <c:v>7.3644999999999996E-13</c:v>
                      </c:pt>
                      <c:pt idx="13165">
                        <c:v>7.3644999999999996E-13</c:v>
                      </c:pt>
                      <c:pt idx="13166">
                        <c:v>5.6284699999999995E-13</c:v>
                      </c:pt>
                      <c:pt idx="13167">
                        <c:v>5.6284699999999995E-13</c:v>
                      </c:pt>
                      <c:pt idx="13168">
                        <c:v>5.7990200000000003E-13</c:v>
                      </c:pt>
                      <c:pt idx="13169">
                        <c:v>5.7990200000000003E-13</c:v>
                      </c:pt>
                      <c:pt idx="13170">
                        <c:v>9.7368099999999992E-13</c:v>
                      </c:pt>
                      <c:pt idx="13171">
                        <c:v>9.7368099999999992E-13</c:v>
                      </c:pt>
                      <c:pt idx="13172">
                        <c:v>6.0422300000000004E-13</c:v>
                      </c:pt>
                      <c:pt idx="13173">
                        <c:v>6.0422300000000004E-13</c:v>
                      </c:pt>
                      <c:pt idx="13174">
                        <c:v>5.6451500000000004E-13</c:v>
                      </c:pt>
                      <c:pt idx="13175">
                        <c:v>5.6451500000000004E-13</c:v>
                      </c:pt>
                      <c:pt idx="13176">
                        <c:v>5.7479199999999996E-13</c:v>
                      </c:pt>
                      <c:pt idx="13177">
                        <c:v>5.7479199999999996E-13</c:v>
                      </c:pt>
                      <c:pt idx="13178">
                        <c:v>5.6362299999999999E-13</c:v>
                      </c:pt>
                      <c:pt idx="13179">
                        <c:v>5.6362299999999999E-13</c:v>
                      </c:pt>
                      <c:pt idx="13180">
                        <c:v>1.0655000000000001E-12</c:v>
                      </c:pt>
                      <c:pt idx="13181">
                        <c:v>1.0655000000000001E-12</c:v>
                      </c:pt>
                      <c:pt idx="13182">
                        <c:v>5.3321099999999998E-13</c:v>
                      </c:pt>
                      <c:pt idx="13183">
                        <c:v>5.3321099999999998E-13</c:v>
                      </c:pt>
                      <c:pt idx="13184">
                        <c:v>1.1163E-12</c:v>
                      </c:pt>
                      <c:pt idx="13185">
                        <c:v>1.1163E-12</c:v>
                      </c:pt>
                      <c:pt idx="13186">
                        <c:v>5.69876E-13</c:v>
                      </c:pt>
                      <c:pt idx="13187">
                        <c:v>5.69876E-13</c:v>
                      </c:pt>
                      <c:pt idx="13188">
                        <c:v>5.8570499999999998E-13</c:v>
                      </c:pt>
                      <c:pt idx="13189">
                        <c:v>5.8570499999999998E-13</c:v>
                      </c:pt>
                      <c:pt idx="13190">
                        <c:v>1.0285199999999999E-12</c:v>
                      </c:pt>
                      <c:pt idx="13191">
                        <c:v>1.0285199999999999E-12</c:v>
                      </c:pt>
                      <c:pt idx="13192">
                        <c:v>5.5728700000000003E-13</c:v>
                      </c:pt>
                      <c:pt idx="13193">
                        <c:v>5.5728700000000003E-13</c:v>
                      </c:pt>
                      <c:pt idx="13194">
                        <c:v>5.7072499999999997E-13</c:v>
                      </c:pt>
                      <c:pt idx="13195">
                        <c:v>5.7072499999999997E-13</c:v>
                      </c:pt>
                      <c:pt idx="13196">
                        <c:v>1.1793099999999999E-12</c:v>
                      </c:pt>
                      <c:pt idx="13197">
                        <c:v>1.1793099999999999E-12</c:v>
                      </c:pt>
                      <c:pt idx="13198">
                        <c:v>7.1903700000000002E-13</c:v>
                      </c:pt>
                      <c:pt idx="13199">
                        <c:v>7.1903700000000002E-13</c:v>
                      </c:pt>
                      <c:pt idx="13200">
                        <c:v>3.8531E-13</c:v>
                      </c:pt>
                      <c:pt idx="13201">
                        <c:v>3.8531E-13</c:v>
                      </c:pt>
                      <c:pt idx="13202">
                        <c:v>3.6983500000000001E-13</c:v>
                      </c:pt>
                      <c:pt idx="13203">
                        <c:v>3.6983500000000001E-13</c:v>
                      </c:pt>
                      <c:pt idx="13204">
                        <c:v>2.7328700000000002E-13</c:v>
                      </c:pt>
                      <c:pt idx="13205">
                        <c:v>2.7328700000000002E-13</c:v>
                      </c:pt>
                      <c:pt idx="13206">
                        <c:v>2.6250699999999999E-13</c:v>
                      </c:pt>
                      <c:pt idx="13207">
                        <c:v>2.6250699999999999E-13</c:v>
                      </c:pt>
                      <c:pt idx="13208">
                        <c:v>7.8816199999999999E-13</c:v>
                      </c:pt>
                      <c:pt idx="13209">
                        <c:v>7.8816199999999999E-13</c:v>
                      </c:pt>
                      <c:pt idx="13210">
                        <c:v>3.6408199999999999E-13</c:v>
                      </c:pt>
                      <c:pt idx="13211">
                        <c:v>3.6408199999999999E-13</c:v>
                      </c:pt>
                      <c:pt idx="13212">
                        <c:v>4.53936E-13</c:v>
                      </c:pt>
                      <c:pt idx="13213">
                        <c:v>4.53936E-13</c:v>
                      </c:pt>
                      <c:pt idx="13214">
                        <c:v>3.7703099999999998E-13</c:v>
                      </c:pt>
                      <c:pt idx="13215">
                        <c:v>3.7703099999999998E-13</c:v>
                      </c:pt>
                      <c:pt idx="13216">
                        <c:v>3.5563900000000002E-13</c:v>
                      </c:pt>
                      <c:pt idx="13217">
                        <c:v>3.5563900000000002E-13</c:v>
                      </c:pt>
                      <c:pt idx="13218">
                        <c:v>2.7681500000000002E-13</c:v>
                      </c:pt>
                      <c:pt idx="13219">
                        <c:v>2.7681500000000002E-13</c:v>
                      </c:pt>
                      <c:pt idx="13220">
                        <c:v>3.57042E-13</c:v>
                      </c:pt>
                      <c:pt idx="13221">
                        <c:v>3.57042E-13</c:v>
                      </c:pt>
                      <c:pt idx="13222">
                        <c:v>3.0486299999999999E-13</c:v>
                      </c:pt>
                      <c:pt idx="13223">
                        <c:v>3.0486299999999999E-13</c:v>
                      </c:pt>
                      <c:pt idx="13224">
                        <c:v>8.9036100000000003E-13</c:v>
                      </c:pt>
                      <c:pt idx="13225">
                        <c:v>8.9036100000000003E-13</c:v>
                      </c:pt>
                      <c:pt idx="13226">
                        <c:v>3.6690400000000002E-13</c:v>
                      </c:pt>
                      <c:pt idx="13227">
                        <c:v>3.6690400000000002E-13</c:v>
                      </c:pt>
                      <c:pt idx="13228">
                        <c:v>3.5440499999999999E-13</c:v>
                      </c:pt>
                      <c:pt idx="13229">
                        <c:v>3.5440499999999999E-13</c:v>
                      </c:pt>
                      <c:pt idx="13230">
                        <c:v>4.0625999999999998E-13</c:v>
                      </c:pt>
                      <c:pt idx="13231">
                        <c:v>4.0625999999999998E-13</c:v>
                      </c:pt>
                      <c:pt idx="13232">
                        <c:v>4.0470600000000001E-13</c:v>
                      </c:pt>
                      <c:pt idx="13233">
                        <c:v>4.0470600000000001E-13</c:v>
                      </c:pt>
                      <c:pt idx="13234">
                        <c:v>7.5117899999999996E-13</c:v>
                      </c:pt>
                      <c:pt idx="13235">
                        <c:v>7.5117899999999996E-13</c:v>
                      </c:pt>
                      <c:pt idx="13236">
                        <c:v>7.5215399999999997E-13</c:v>
                      </c:pt>
                      <c:pt idx="13237">
                        <c:v>7.5215399999999997E-13</c:v>
                      </c:pt>
                      <c:pt idx="13238">
                        <c:v>7.4169899999999999E-13</c:v>
                      </c:pt>
                      <c:pt idx="13239">
                        <c:v>7.4169899999999999E-13</c:v>
                      </c:pt>
                      <c:pt idx="13240">
                        <c:v>3.7734899999999998E-13</c:v>
                      </c:pt>
                      <c:pt idx="13241">
                        <c:v>3.7734899999999998E-13</c:v>
                      </c:pt>
                      <c:pt idx="13242">
                        <c:v>2.6371800000000002E-13</c:v>
                      </c:pt>
                      <c:pt idx="13243">
                        <c:v>2.6371800000000002E-13</c:v>
                      </c:pt>
                      <c:pt idx="13244">
                        <c:v>3.3766599999999998E-13</c:v>
                      </c:pt>
                      <c:pt idx="13245">
                        <c:v>3.3766599999999998E-13</c:v>
                      </c:pt>
                      <c:pt idx="13246">
                        <c:v>4.1761200000000002E-13</c:v>
                      </c:pt>
                      <c:pt idx="13247">
                        <c:v>4.1761200000000002E-13</c:v>
                      </c:pt>
                      <c:pt idx="13248">
                        <c:v>3.2224399999999998E-13</c:v>
                      </c:pt>
                      <c:pt idx="13249">
                        <c:v>3.2224399999999998E-13</c:v>
                      </c:pt>
                      <c:pt idx="13250">
                        <c:v>3.6023099999999999E-13</c:v>
                      </c:pt>
                      <c:pt idx="13251">
                        <c:v>3.6023099999999999E-13</c:v>
                      </c:pt>
                      <c:pt idx="13252">
                        <c:v>1.28226E-12</c:v>
                      </c:pt>
                      <c:pt idx="13253">
                        <c:v>1.28226E-12</c:v>
                      </c:pt>
                      <c:pt idx="13254">
                        <c:v>4.00343E-13</c:v>
                      </c:pt>
                      <c:pt idx="13255">
                        <c:v>4.00343E-13</c:v>
                      </c:pt>
                      <c:pt idx="13256">
                        <c:v>2.69518E-13</c:v>
                      </c:pt>
                      <c:pt idx="13257">
                        <c:v>2.69518E-13</c:v>
                      </c:pt>
                      <c:pt idx="13258">
                        <c:v>8.6420099999999996E-13</c:v>
                      </c:pt>
                      <c:pt idx="13259">
                        <c:v>8.6420099999999996E-13</c:v>
                      </c:pt>
                      <c:pt idx="13260">
                        <c:v>5.5019900000000005E-13</c:v>
                      </c:pt>
                      <c:pt idx="13261">
                        <c:v>5.5019900000000005E-13</c:v>
                      </c:pt>
                      <c:pt idx="13262">
                        <c:v>3.1213E-13</c:v>
                      </c:pt>
                      <c:pt idx="13263">
                        <c:v>3.1213E-13</c:v>
                      </c:pt>
                      <c:pt idx="13264">
                        <c:v>4.3471400000000001E-13</c:v>
                      </c:pt>
                      <c:pt idx="13265">
                        <c:v>4.3471400000000001E-13</c:v>
                      </c:pt>
                      <c:pt idx="13266">
                        <c:v>5.1444900000000002E-13</c:v>
                      </c:pt>
                      <c:pt idx="13267">
                        <c:v>5.1444900000000002E-13</c:v>
                      </c:pt>
                      <c:pt idx="13268">
                        <c:v>2.6884800000000002E-13</c:v>
                      </c:pt>
                      <c:pt idx="13269">
                        <c:v>2.6884800000000002E-13</c:v>
                      </c:pt>
                      <c:pt idx="13270">
                        <c:v>2.8853600000000001E-13</c:v>
                      </c:pt>
                      <c:pt idx="13271">
                        <c:v>2.8853600000000001E-13</c:v>
                      </c:pt>
                      <c:pt idx="13272">
                        <c:v>3.0867199999999998E-13</c:v>
                      </c:pt>
                      <c:pt idx="13273">
                        <c:v>3.0867199999999998E-13</c:v>
                      </c:pt>
                      <c:pt idx="13274">
                        <c:v>2.6730699999999998E-13</c:v>
                      </c:pt>
                      <c:pt idx="13275">
                        <c:v>2.6730699999999998E-13</c:v>
                      </c:pt>
                      <c:pt idx="13276">
                        <c:v>3.80067E-13</c:v>
                      </c:pt>
                      <c:pt idx="13277">
                        <c:v>3.80067E-13</c:v>
                      </c:pt>
                      <c:pt idx="13278">
                        <c:v>3.53283E-13</c:v>
                      </c:pt>
                      <c:pt idx="13279">
                        <c:v>3.53283E-13</c:v>
                      </c:pt>
                      <c:pt idx="13280">
                        <c:v>7.9362000000000001E-13</c:v>
                      </c:pt>
                      <c:pt idx="13281">
                        <c:v>7.9362000000000001E-13</c:v>
                      </c:pt>
                      <c:pt idx="13282">
                        <c:v>3.37167E-13</c:v>
                      </c:pt>
                      <c:pt idx="13283">
                        <c:v>3.37167E-13</c:v>
                      </c:pt>
                      <c:pt idx="13284">
                        <c:v>7.4611800000000001E-13</c:v>
                      </c:pt>
                      <c:pt idx="13285">
                        <c:v>7.4611800000000001E-13</c:v>
                      </c:pt>
                      <c:pt idx="13286">
                        <c:v>3.4375499999999998E-13</c:v>
                      </c:pt>
                      <c:pt idx="13287">
                        <c:v>3.4375499999999998E-13</c:v>
                      </c:pt>
                      <c:pt idx="13288">
                        <c:v>2.8355199999999998E-13</c:v>
                      </c:pt>
                      <c:pt idx="13289">
                        <c:v>2.8355199999999998E-13</c:v>
                      </c:pt>
                      <c:pt idx="13290">
                        <c:v>3.0818700000000001E-13</c:v>
                      </c:pt>
                      <c:pt idx="13291">
                        <c:v>3.0818700000000001E-13</c:v>
                      </c:pt>
                      <c:pt idx="13292">
                        <c:v>2.6688499999999998E-13</c:v>
                      </c:pt>
                      <c:pt idx="13293">
                        <c:v>2.6688499999999998E-13</c:v>
                      </c:pt>
                      <c:pt idx="13294">
                        <c:v>1.27012E-12</c:v>
                      </c:pt>
                      <c:pt idx="13295">
                        <c:v>1.27012E-12</c:v>
                      </c:pt>
                      <c:pt idx="13296">
                        <c:v>4.3024600000000002E-13</c:v>
                      </c:pt>
                      <c:pt idx="13297">
                        <c:v>4.3024600000000002E-13</c:v>
                      </c:pt>
                      <c:pt idx="13298">
                        <c:v>8.7999999999999999E-13</c:v>
                      </c:pt>
                      <c:pt idx="13299">
                        <c:v>8.7999999999999999E-13</c:v>
                      </c:pt>
                      <c:pt idx="13300">
                        <c:v>3.4397399999999998E-13</c:v>
                      </c:pt>
                      <c:pt idx="13301">
                        <c:v>3.4397399999999998E-13</c:v>
                      </c:pt>
                      <c:pt idx="13302">
                        <c:v>3.5543499999999999E-13</c:v>
                      </c:pt>
                      <c:pt idx="13303">
                        <c:v>3.5543499999999999E-13</c:v>
                      </c:pt>
                      <c:pt idx="13304">
                        <c:v>3.3600400000000002E-13</c:v>
                      </c:pt>
                      <c:pt idx="13305">
                        <c:v>3.3600400000000002E-13</c:v>
                      </c:pt>
                      <c:pt idx="13306">
                        <c:v>4.0629900000000002E-13</c:v>
                      </c:pt>
                      <c:pt idx="13307">
                        <c:v>4.0629900000000002E-13</c:v>
                      </c:pt>
                      <c:pt idx="13308">
                        <c:v>2.7346299999999999E-13</c:v>
                      </c:pt>
                      <c:pt idx="13309">
                        <c:v>2.7346299999999999E-13</c:v>
                      </c:pt>
                      <c:pt idx="13310">
                        <c:v>3.22625E-13</c:v>
                      </c:pt>
                      <c:pt idx="13311">
                        <c:v>3.22625E-13</c:v>
                      </c:pt>
                      <c:pt idx="13312">
                        <c:v>3.4438800000000002E-13</c:v>
                      </c:pt>
                      <c:pt idx="13313">
                        <c:v>3.4438800000000002E-13</c:v>
                      </c:pt>
                      <c:pt idx="13314">
                        <c:v>9.3060100000000007E-13</c:v>
                      </c:pt>
                      <c:pt idx="13315">
                        <c:v>9.3060100000000007E-13</c:v>
                      </c:pt>
                      <c:pt idx="13316">
                        <c:v>3.5646200000000002E-13</c:v>
                      </c:pt>
                      <c:pt idx="13317">
                        <c:v>3.5646200000000002E-13</c:v>
                      </c:pt>
                      <c:pt idx="13318">
                        <c:v>3.3782000000000002E-13</c:v>
                      </c:pt>
                      <c:pt idx="13319">
                        <c:v>3.3782000000000002E-13</c:v>
                      </c:pt>
                      <c:pt idx="13320">
                        <c:v>8.3438899999999997E-13</c:v>
                      </c:pt>
                      <c:pt idx="13321">
                        <c:v>8.3438899999999997E-13</c:v>
                      </c:pt>
                      <c:pt idx="13322">
                        <c:v>3.9774600000000001E-13</c:v>
                      </c:pt>
                      <c:pt idx="13323">
                        <c:v>3.9774600000000001E-13</c:v>
                      </c:pt>
                      <c:pt idx="13324">
                        <c:v>2.7735400000000001E-13</c:v>
                      </c:pt>
                      <c:pt idx="13325">
                        <c:v>2.7735400000000001E-13</c:v>
                      </c:pt>
                      <c:pt idx="13326">
                        <c:v>2.6773000000000001E-13</c:v>
                      </c:pt>
                      <c:pt idx="13327">
                        <c:v>2.6773000000000001E-13</c:v>
                      </c:pt>
                      <c:pt idx="13328">
                        <c:v>3.8566600000000002E-13</c:v>
                      </c:pt>
                      <c:pt idx="13329">
                        <c:v>3.8566600000000002E-13</c:v>
                      </c:pt>
                      <c:pt idx="13330">
                        <c:v>7.48899E-13</c:v>
                      </c:pt>
                      <c:pt idx="13331">
                        <c:v>7.48899E-13</c:v>
                      </c:pt>
                      <c:pt idx="13332">
                        <c:v>2.6517299999999998E-13</c:v>
                      </c:pt>
                      <c:pt idx="13333">
                        <c:v>2.6517299999999998E-13</c:v>
                      </c:pt>
                      <c:pt idx="13334">
                        <c:v>3.0139399999999998E-13</c:v>
                      </c:pt>
                      <c:pt idx="13335">
                        <c:v>3.0139399999999998E-13</c:v>
                      </c:pt>
                      <c:pt idx="13336">
                        <c:v>3.6868599999999998E-13</c:v>
                      </c:pt>
                      <c:pt idx="13337">
                        <c:v>3.6868599999999998E-13</c:v>
                      </c:pt>
                      <c:pt idx="13338">
                        <c:v>3.72593E-13</c:v>
                      </c:pt>
                      <c:pt idx="13339">
                        <c:v>3.72593E-13</c:v>
                      </c:pt>
                      <c:pt idx="13340">
                        <c:v>2.7841999999999999E-13</c:v>
                      </c:pt>
                      <c:pt idx="13341">
                        <c:v>2.7841999999999999E-13</c:v>
                      </c:pt>
                      <c:pt idx="13342">
                        <c:v>2.6907699999999999E-13</c:v>
                      </c:pt>
                      <c:pt idx="13343">
                        <c:v>2.6907699999999999E-13</c:v>
                      </c:pt>
                      <c:pt idx="13344">
                        <c:v>7.9358100000000001E-13</c:v>
                      </c:pt>
                      <c:pt idx="13345">
                        <c:v>7.9358100000000001E-13</c:v>
                      </c:pt>
                      <c:pt idx="13346">
                        <c:v>4.4710800000000001E-13</c:v>
                      </c:pt>
                      <c:pt idx="13347">
                        <c:v>4.4710800000000001E-13</c:v>
                      </c:pt>
                      <c:pt idx="13348">
                        <c:v>3.1315600000000001E-13</c:v>
                      </c:pt>
                      <c:pt idx="13349">
                        <c:v>3.1315600000000001E-13</c:v>
                      </c:pt>
                      <c:pt idx="13350">
                        <c:v>3.6284199999999999E-13</c:v>
                      </c:pt>
                      <c:pt idx="13351">
                        <c:v>3.6284199999999999E-13</c:v>
                      </c:pt>
                      <c:pt idx="13352">
                        <c:v>9.7661000000000002E-13</c:v>
                      </c:pt>
                      <c:pt idx="13353">
                        <c:v>9.7661000000000002E-13</c:v>
                      </c:pt>
                      <c:pt idx="13354">
                        <c:v>2.7192700000000002E-13</c:v>
                      </c:pt>
                      <c:pt idx="13355">
                        <c:v>2.7192700000000002E-13</c:v>
                      </c:pt>
                      <c:pt idx="13356">
                        <c:v>3.6715599999999999E-13</c:v>
                      </c:pt>
                      <c:pt idx="13357">
                        <c:v>3.6715599999999999E-13</c:v>
                      </c:pt>
                      <c:pt idx="13358">
                        <c:v>2.6687399999999999E-13</c:v>
                      </c:pt>
                      <c:pt idx="13359">
                        <c:v>2.6687399999999999E-13</c:v>
                      </c:pt>
                      <c:pt idx="13360">
                        <c:v>3.2446500000000002E-13</c:v>
                      </c:pt>
                      <c:pt idx="13361">
                        <c:v>3.2446500000000002E-13</c:v>
                      </c:pt>
                      <c:pt idx="13362">
                        <c:v>7.5650699999999996E-13</c:v>
                      </c:pt>
                      <c:pt idx="13363">
                        <c:v>7.5650699999999996E-13</c:v>
                      </c:pt>
                      <c:pt idx="13364">
                        <c:v>2.6744000000000002E-13</c:v>
                      </c:pt>
                      <c:pt idx="13365">
                        <c:v>2.6744000000000002E-13</c:v>
                      </c:pt>
                      <c:pt idx="13366">
                        <c:v>2.7263999999999999E-13</c:v>
                      </c:pt>
                      <c:pt idx="13367">
                        <c:v>2.7263999999999999E-13</c:v>
                      </c:pt>
                      <c:pt idx="13368">
                        <c:v>8.5290899999999998E-13</c:v>
                      </c:pt>
                      <c:pt idx="13369">
                        <c:v>8.5290899999999998E-13</c:v>
                      </c:pt>
                      <c:pt idx="13370">
                        <c:v>4.3098100000000002E-13</c:v>
                      </c:pt>
                      <c:pt idx="13371">
                        <c:v>4.3098100000000002E-13</c:v>
                      </c:pt>
                      <c:pt idx="13372">
                        <c:v>2.7855000000000001E-13</c:v>
                      </c:pt>
                      <c:pt idx="13373">
                        <c:v>2.7855000000000001E-13</c:v>
                      </c:pt>
                      <c:pt idx="13374">
                        <c:v>2.7981399999999998E-13</c:v>
                      </c:pt>
                      <c:pt idx="13375">
                        <c:v>2.7981399999999998E-13</c:v>
                      </c:pt>
                      <c:pt idx="13376">
                        <c:v>2.62885E-13</c:v>
                      </c:pt>
                      <c:pt idx="13377">
                        <c:v>2.62885E-13</c:v>
                      </c:pt>
                      <c:pt idx="13378">
                        <c:v>3.9375099999999998E-13</c:v>
                      </c:pt>
                      <c:pt idx="13379">
                        <c:v>3.9375099999999998E-13</c:v>
                      </c:pt>
                      <c:pt idx="13380">
                        <c:v>8.6149799999999997E-13</c:v>
                      </c:pt>
                      <c:pt idx="13381">
                        <c:v>8.6149799999999997E-13</c:v>
                      </c:pt>
                      <c:pt idx="13382">
                        <c:v>3.7307300000000001E-13</c:v>
                      </c:pt>
                      <c:pt idx="13383">
                        <c:v>3.7307300000000001E-13</c:v>
                      </c:pt>
                      <c:pt idx="13384">
                        <c:v>3.18034E-13</c:v>
                      </c:pt>
                      <c:pt idx="13385">
                        <c:v>3.18034E-13</c:v>
                      </c:pt>
                      <c:pt idx="13386">
                        <c:v>2.7480300000000002E-13</c:v>
                      </c:pt>
                      <c:pt idx="13387">
                        <c:v>2.7480300000000002E-13</c:v>
                      </c:pt>
                      <c:pt idx="13388">
                        <c:v>7.6534299999999996E-13</c:v>
                      </c:pt>
                      <c:pt idx="13389">
                        <c:v>7.6534299999999996E-13</c:v>
                      </c:pt>
                      <c:pt idx="13390">
                        <c:v>3.1586400000000002E-13</c:v>
                      </c:pt>
                      <c:pt idx="13391">
                        <c:v>3.1586400000000002E-13</c:v>
                      </c:pt>
                      <c:pt idx="13392">
                        <c:v>7.6260499999999996E-13</c:v>
                      </c:pt>
                      <c:pt idx="13393">
                        <c:v>7.6260499999999996E-13</c:v>
                      </c:pt>
                      <c:pt idx="13394">
                        <c:v>2.73975E-13</c:v>
                      </c:pt>
                      <c:pt idx="13395">
                        <c:v>2.73975E-13</c:v>
                      </c:pt>
                      <c:pt idx="13396">
                        <c:v>3.89117E-13</c:v>
                      </c:pt>
                      <c:pt idx="13397">
                        <c:v>3.89117E-13</c:v>
                      </c:pt>
                      <c:pt idx="13398">
                        <c:v>2.6323699999999998E-13</c:v>
                      </c:pt>
                      <c:pt idx="13399">
                        <c:v>2.6323699999999998E-13</c:v>
                      </c:pt>
                      <c:pt idx="13400">
                        <c:v>2.6578599999999998E-13</c:v>
                      </c:pt>
                      <c:pt idx="13401">
                        <c:v>2.6578599999999998E-13</c:v>
                      </c:pt>
                      <c:pt idx="13402">
                        <c:v>2.6086799999999998E-13</c:v>
                      </c:pt>
                      <c:pt idx="13403">
                        <c:v>2.6086799999999998E-13</c:v>
                      </c:pt>
                      <c:pt idx="13404">
                        <c:v>7.4819299999999998E-13</c:v>
                      </c:pt>
                      <c:pt idx="13405">
                        <c:v>7.4819299999999998E-13</c:v>
                      </c:pt>
                      <c:pt idx="13406">
                        <c:v>2.6297100000000001E-13</c:v>
                      </c:pt>
                      <c:pt idx="13407">
                        <c:v>2.6297100000000001E-13</c:v>
                      </c:pt>
                      <c:pt idx="13408">
                        <c:v>8.0300799999999998E-13</c:v>
                      </c:pt>
                      <c:pt idx="13409">
                        <c:v>8.0300799999999998E-13</c:v>
                      </c:pt>
                      <c:pt idx="13410">
                        <c:v>3.1439199999999998E-13</c:v>
                      </c:pt>
                      <c:pt idx="13411">
                        <c:v>3.1439199999999998E-13</c:v>
                      </c:pt>
                      <c:pt idx="13412">
                        <c:v>3.6750199999999999E-13</c:v>
                      </c:pt>
                      <c:pt idx="13413">
                        <c:v>3.6750199999999999E-13</c:v>
                      </c:pt>
                      <c:pt idx="13414">
                        <c:v>2.6218E-13</c:v>
                      </c:pt>
                      <c:pt idx="13415">
                        <c:v>2.6218E-13</c:v>
                      </c:pt>
                      <c:pt idx="13416">
                        <c:v>2.738E-13</c:v>
                      </c:pt>
                      <c:pt idx="13417">
                        <c:v>2.738E-13</c:v>
                      </c:pt>
                      <c:pt idx="13418">
                        <c:v>2.6022400000000001E-13</c:v>
                      </c:pt>
                      <c:pt idx="13419">
                        <c:v>2.6022400000000001E-13</c:v>
                      </c:pt>
                      <c:pt idx="13420">
                        <c:v>6.8068600000000001E-13</c:v>
                      </c:pt>
                      <c:pt idx="13421">
                        <c:v>6.8068600000000001E-13</c:v>
                      </c:pt>
                      <c:pt idx="13422">
                        <c:v>1.80771E-12</c:v>
                      </c:pt>
                      <c:pt idx="13423">
                        <c:v>1.80771E-12</c:v>
                      </c:pt>
                      <c:pt idx="13424">
                        <c:v>3.6253000000000002E-13</c:v>
                      </c:pt>
                      <c:pt idx="13425">
                        <c:v>3.6253000000000002E-13</c:v>
                      </c:pt>
                      <c:pt idx="13426">
                        <c:v>2.67174E-13</c:v>
                      </c:pt>
                      <c:pt idx="13427">
                        <c:v>2.67174E-13</c:v>
                      </c:pt>
                      <c:pt idx="13428">
                        <c:v>3.84759E-13</c:v>
                      </c:pt>
                      <c:pt idx="13429">
                        <c:v>3.84759E-13</c:v>
                      </c:pt>
                      <c:pt idx="13430">
                        <c:v>3.2805599999999998E-13</c:v>
                      </c:pt>
                      <c:pt idx="13431">
                        <c:v>3.2805599999999998E-13</c:v>
                      </c:pt>
                      <c:pt idx="13432">
                        <c:v>8.8980799999999998E-13</c:v>
                      </c:pt>
                      <c:pt idx="13433">
                        <c:v>8.8980799999999998E-13</c:v>
                      </c:pt>
                      <c:pt idx="13434">
                        <c:v>4.3948900000000001E-13</c:v>
                      </c:pt>
                      <c:pt idx="13435">
                        <c:v>4.3948900000000001E-13</c:v>
                      </c:pt>
                      <c:pt idx="13436">
                        <c:v>5.0044700000000004E-13</c:v>
                      </c:pt>
                      <c:pt idx="13437">
                        <c:v>5.0044700000000004E-13</c:v>
                      </c:pt>
                      <c:pt idx="13438">
                        <c:v>3.6066199999999999E-13</c:v>
                      </c:pt>
                      <c:pt idx="13439">
                        <c:v>3.6066199999999999E-13</c:v>
                      </c:pt>
                      <c:pt idx="13440">
                        <c:v>3.9191800000000002E-13</c:v>
                      </c:pt>
                      <c:pt idx="13441">
                        <c:v>3.9191800000000002E-13</c:v>
                      </c:pt>
                      <c:pt idx="13442">
                        <c:v>3.17428E-13</c:v>
                      </c:pt>
                      <c:pt idx="13443">
                        <c:v>3.17428E-13</c:v>
                      </c:pt>
                      <c:pt idx="13444">
                        <c:v>4.0879299999999998E-13</c:v>
                      </c:pt>
                      <c:pt idx="13445">
                        <c:v>4.0879299999999998E-13</c:v>
                      </c:pt>
                      <c:pt idx="13446">
                        <c:v>2.6850299999999998E-13</c:v>
                      </c:pt>
                      <c:pt idx="13447">
                        <c:v>2.6850299999999998E-13</c:v>
                      </c:pt>
                      <c:pt idx="13448">
                        <c:v>3.8445100000000001E-13</c:v>
                      </c:pt>
                      <c:pt idx="13449">
                        <c:v>3.8445100000000001E-13</c:v>
                      </c:pt>
                      <c:pt idx="13450">
                        <c:v>3.44816E-13</c:v>
                      </c:pt>
                      <c:pt idx="13451">
                        <c:v>3.44816E-13</c:v>
                      </c:pt>
                      <c:pt idx="13452">
                        <c:v>1.6860699999999999E-12</c:v>
                      </c:pt>
                      <c:pt idx="13453">
                        <c:v>1.6860699999999999E-12</c:v>
                      </c:pt>
                      <c:pt idx="13454">
                        <c:v>5.7379199999999996E-13</c:v>
                      </c:pt>
                      <c:pt idx="13455">
                        <c:v>5.7379199999999996E-13</c:v>
                      </c:pt>
                      <c:pt idx="13456">
                        <c:v>2.7461900000000002E-13</c:v>
                      </c:pt>
                      <c:pt idx="13457">
                        <c:v>2.7461900000000002E-13</c:v>
                      </c:pt>
                      <c:pt idx="13458">
                        <c:v>3.3757600000000002E-13</c:v>
                      </c:pt>
                      <c:pt idx="13459">
                        <c:v>3.3757600000000002E-13</c:v>
                      </c:pt>
                      <c:pt idx="13460">
                        <c:v>3.7193099999999998E-13</c:v>
                      </c:pt>
                      <c:pt idx="13461">
                        <c:v>3.7193099999999998E-13</c:v>
                      </c:pt>
                      <c:pt idx="13462">
                        <c:v>4.4378599999999998E-13</c:v>
                      </c:pt>
                      <c:pt idx="13463">
                        <c:v>4.4378599999999998E-13</c:v>
                      </c:pt>
                      <c:pt idx="13464">
                        <c:v>3.0202500000000002E-13</c:v>
                      </c:pt>
                      <c:pt idx="13465">
                        <c:v>3.0202500000000002E-13</c:v>
                      </c:pt>
                      <c:pt idx="13466">
                        <c:v>2.96454E-13</c:v>
                      </c:pt>
                      <c:pt idx="13467">
                        <c:v>2.96454E-13</c:v>
                      </c:pt>
                      <c:pt idx="13468">
                        <c:v>2.7273899999999999E-13</c:v>
                      </c:pt>
                      <c:pt idx="13469">
                        <c:v>2.7273899999999999E-13</c:v>
                      </c:pt>
                      <c:pt idx="13470">
                        <c:v>4.8573300000000001E-13</c:v>
                      </c:pt>
                      <c:pt idx="13471">
                        <c:v>4.8573300000000001E-13</c:v>
                      </c:pt>
                      <c:pt idx="13472">
                        <c:v>2.7423199999999998E-13</c:v>
                      </c:pt>
                      <c:pt idx="13473">
                        <c:v>2.7423199999999998E-13</c:v>
                      </c:pt>
                      <c:pt idx="13474">
                        <c:v>3.2226400000000002E-13</c:v>
                      </c:pt>
                      <c:pt idx="13475">
                        <c:v>3.2226400000000002E-13</c:v>
                      </c:pt>
                      <c:pt idx="13476">
                        <c:v>3.4466999999999998E-13</c:v>
                      </c:pt>
                      <c:pt idx="13477">
                        <c:v>3.4466999999999998E-13</c:v>
                      </c:pt>
                      <c:pt idx="13478">
                        <c:v>2.7835700000000002E-13</c:v>
                      </c:pt>
                      <c:pt idx="13479">
                        <c:v>2.7835700000000002E-13</c:v>
                      </c:pt>
                      <c:pt idx="13480">
                        <c:v>4.7865699999999999E-13</c:v>
                      </c:pt>
                      <c:pt idx="13481">
                        <c:v>4.7865699999999999E-13</c:v>
                      </c:pt>
                      <c:pt idx="13482">
                        <c:v>2.6747000000000002E-13</c:v>
                      </c:pt>
                      <c:pt idx="13483">
                        <c:v>2.6747000000000002E-13</c:v>
                      </c:pt>
                      <c:pt idx="13484">
                        <c:v>1.48468E-11</c:v>
                      </c:pt>
                      <c:pt idx="13485">
                        <c:v>1.48468E-11</c:v>
                      </c:pt>
                      <c:pt idx="13486">
                        <c:v>5.2420199999999997E-13</c:v>
                      </c:pt>
                      <c:pt idx="13487">
                        <c:v>5.2420199999999997E-13</c:v>
                      </c:pt>
                      <c:pt idx="13488">
                        <c:v>2.7787500000000002E-13</c:v>
                      </c:pt>
                      <c:pt idx="13489">
                        <c:v>2.7787500000000002E-13</c:v>
                      </c:pt>
                      <c:pt idx="13490">
                        <c:v>2.7307499999999997E-13</c:v>
                      </c:pt>
                      <c:pt idx="13491">
                        <c:v>2.7307499999999997E-13</c:v>
                      </c:pt>
                      <c:pt idx="13492">
                        <c:v>3.0531199999999998E-13</c:v>
                      </c:pt>
                      <c:pt idx="13493">
                        <c:v>3.0531199999999998E-13</c:v>
                      </c:pt>
                      <c:pt idx="13494">
                        <c:v>3.1094600000000002E-13</c:v>
                      </c:pt>
                      <c:pt idx="13495">
                        <c:v>3.1094600000000002E-13</c:v>
                      </c:pt>
                      <c:pt idx="13496">
                        <c:v>8.2619499999999999E-13</c:v>
                      </c:pt>
                      <c:pt idx="13497">
                        <c:v>8.2619499999999999E-13</c:v>
                      </c:pt>
                      <c:pt idx="13498">
                        <c:v>2.20212E-13</c:v>
                      </c:pt>
                      <c:pt idx="13499">
                        <c:v>2.20212E-13</c:v>
                      </c:pt>
                      <c:pt idx="13500">
                        <c:v>2.2727299999999999E-13</c:v>
                      </c:pt>
                      <c:pt idx="13501">
                        <c:v>2.2727299999999999E-13</c:v>
                      </c:pt>
                      <c:pt idx="13502">
                        <c:v>4.1596900000000002E-13</c:v>
                      </c:pt>
                      <c:pt idx="13503">
                        <c:v>4.1596900000000002E-13</c:v>
                      </c:pt>
                      <c:pt idx="13504">
                        <c:v>3.0607299999999999E-13</c:v>
                      </c:pt>
                      <c:pt idx="13505">
                        <c:v>3.0607299999999999E-13</c:v>
                      </c:pt>
                      <c:pt idx="13506">
                        <c:v>2.28904E-13</c:v>
                      </c:pt>
                      <c:pt idx="13507">
                        <c:v>2.28904E-13</c:v>
                      </c:pt>
                      <c:pt idx="13508">
                        <c:v>7.7694300000000003E-13</c:v>
                      </c:pt>
                      <c:pt idx="13509">
                        <c:v>7.7694300000000003E-13</c:v>
                      </c:pt>
                      <c:pt idx="13510">
                        <c:v>1.33034E-12</c:v>
                      </c:pt>
                      <c:pt idx="13511">
                        <c:v>1.33034E-12</c:v>
                      </c:pt>
                      <c:pt idx="13512">
                        <c:v>3.1764300000000001E-13</c:v>
                      </c:pt>
                      <c:pt idx="13513">
                        <c:v>3.1764300000000001E-13</c:v>
                      </c:pt>
                      <c:pt idx="13514">
                        <c:v>7.7001100000000004E-13</c:v>
                      </c:pt>
                      <c:pt idx="13515">
                        <c:v>7.7001100000000004E-13</c:v>
                      </c:pt>
                      <c:pt idx="13516">
                        <c:v>2.39648E-13</c:v>
                      </c:pt>
                      <c:pt idx="13517">
                        <c:v>2.39648E-13</c:v>
                      </c:pt>
                      <c:pt idx="13518">
                        <c:v>2.8252899999999999E-13</c:v>
                      </c:pt>
                      <c:pt idx="13519">
                        <c:v>2.8252899999999999E-13</c:v>
                      </c:pt>
                      <c:pt idx="13520">
                        <c:v>2.7532499999999999E-13</c:v>
                      </c:pt>
                      <c:pt idx="13521">
                        <c:v>2.7532499999999999E-13</c:v>
                      </c:pt>
                      <c:pt idx="13522">
                        <c:v>9.618599999999999E-13</c:v>
                      </c:pt>
                      <c:pt idx="13523">
                        <c:v>9.618599999999999E-13</c:v>
                      </c:pt>
                      <c:pt idx="13524">
                        <c:v>2.70834E-13</c:v>
                      </c:pt>
                      <c:pt idx="13525">
                        <c:v>2.70834E-13</c:v>
                      </c:pt>
                      <c:pt idx="13526">
                        <c:v>2.6691000000000002E-13</c:v>
                      </c:pt>
                      <c:pt idx="13527">
                        <c:v>2.6691000000000002E-13</c:v>
                      </c:pt>
                      <c:pt idx="13528">
                        <c:v>2.6670700000000002E-13</c:v>
                      </c:pt>
                      <c:pt idx="13529">
                        <c:v>2.6670700000000002E-13</c:v>
                      </c:pt>
                      <c:pt idx="13530">
                        <c:v>3.4581099999999999E-13</c:v>
                      </c:pt>
                      <c:pt idx="13531">
                        <c:v>3.4581099999999999E-13</c:v>
                      </c:pt>
                      <c:pt idx="13532">
                        <c:v>8.3296899999999996E-13</c:v>
                      </c:pt>
                      <c:pt idx="13533">
                        <c:v>8.3296899999999996E-13</c:v>
                      </c:pt>
                      <c:pt idx="13534">
                        <c:v>7.3002699999999995E-13</c:v>
                      </c:pt>
                      <c:pt idx="13535">
                        <c:v>7.3002699999999995E-13</c:v>
                      </c:pt>
                      <c:pt idx="13536">
                        <c:v>2.2079900000000001E-13</c:v>
                      </c:pt>
                      <c:pt idx="13537">
                        <c:v>2.2079900000000001E-13</c:v>
                      </c:pt>
                      <c:pt idx="13538">
                        <c:v>2.8705400000000001E-13</c:v>
                      </c:pt>
                      <c:pt idx="13539">
                        <c:v>2.8705400000000001E-13</c:v>
                      </c:pt>
                      <c:pt idx="13540">
                        <c:v>2.2733E-13</c:v>
                      </c:pt>
                      <c:pt idx="13541">
                        <c:v>2.2733E-13</c:v>
                      </c:pt>
                      <c:pt idx="13542">
                        <c:v>3.6511899999999999E-13</c:v>
                      </c:pt>
                      <c:pt idx="13543">
                        <c:v>3.6511899999999999E-13</c:v>
                      </c:pt>
                      <c:pt idx="13544">
                        <c:v>2.3841100000000001E-13</c:v>
                      </c:pt>
                      <c:pt idx="13545">
                        <c:v>2.3841100000000001E-13</c:v>
                      </c:pt>
                      <c:pt idx="13546">
                        <c:v>2.4445600000000001E-13</c:v>
                      </c:pt>
                      <c:pt idx="13547">
                        <c:v>2.4445600000000001E-13</c:v>
                      </c:pt>
                      <c:pt idx="13548">
                        <c:v>2.8198699999999998E-13</c:v>
                      </c:pt>
                      <c:pt idx="13549">
                        <c:v>2.8198699999999998E-13</c:v>
                      </c:pt>
                      <c:pt idx="13550">
                        <c:v>2.9259700000000002E-13</c:v>
                      </c:pt>
                      <c:pt idx="13551">
                        <c:v>2.9259700000000002E-13</c:v>
                      </c:pt>
                      <c:pt idx="13552">
                        <c:v>3.19696E-13</c:v>
                      </c:pt>
                      <c:pt idx="13553">
                        <c:v>3.19696E-13</c:v>
                      </c:pt>
                      <c:pt idx="13554">
                        <c:v>3.1369899999999999E-13</c:v>
                      </c:pt>
                      <c:pt idx="13555">
                        <c:v>3.1369899999999999E-13</c:v>
                      </c:pt>
                      <c:pt idx="13556">
                        <c:v>2.2813599999999999E-13</c:v>
                      </c:pt>
                      <c:pt idx="13557">
                        <c:v>2.2813599999999999E-13</c:v>
                      </c:pt>
                      <c:pt idx="13558">
                        <c:v>7.9895000000000004E-13</c:v>
                      </c:pt>
                      <c:pt idx="13559">
                        <c:v>7.9895000000000004E-13</c:v>
                      </c:pt>
                      <c:pt idx="13560">
                        <c:v>2.2827300000000001E-13</c:v>
                      </c:pt>
                      <c:pt idx="13561">
                        <c:v>2.2827300000000001E-13</c:v>
                      </c:pt>
                      <c:pt idx="13562">
                        <c:v>3.5691600000000002E-13</c:v>
                      </c:pt>
                      <c:pt idx="13563">
                        <c:v>3.5691600000000002E-13</c:v>
                      </c:pt>
                      <c:pt idx="13564">
                        <c:v>2.4177899999999998E-13</c:v>
                      </c:pt>
                      <c:pt idx="13565">
                        <c:v>2.4177899999999998E-13</c:v>
                      </c:pt>
                      <c:pt idx="13566">
                        <c:v>2.8493299999999999E-13</c:v>
                      </c:pt>
                      <c:pt idx="13567">
                        <c:v>2.8493299999999999E-13</c:v>
                      </c:pt>
                      <c:pt idx="13568">
                        <c:v>2.7602900000000001E-13</c:v>
                      </c:pt>
                      <c:pt idx="13569">
                        <c:v>2.7602900000000001E-13</c:v>
                      </c:pt>
                      <c:pt idx="13570">
                        <c:v>3.1687600000000002E-13</c:v>
                      </c:pt>
                      <c:pt idx="13571">
                        <c:v>3.1687600000000002E-13</c:v>
                      </c:pt>
                      <c:pt idx="13572">
                        <c:v>7.9826100000000005E-13</c:v>
                      </c:pt>
                      <c:pt idx="13573">
                        <c:v>7.9826100000000005E-13</c:v>
                      </c:pt>
                      <c:pt idx="13574">
                        <c:v>3.8512200000000002E-13</c:v>
                      </c:pt>
                      <c:pt idx="13575">
                        <c:v>3.8512200000000002E-13</c:v>
                      </c:pt>
                      <c:pt idx="13576">
                        <c:v>3.7991300000000001E-13</c:v>
                      </c:pt>
                      <c:pt idx="13577">
                        <c:v>3.7991300000000001E-13</c:v>
                      </c:pt>
                      <c:pt idx="13578">
                        <c:v>2.30381E-13</c:v>
                      </c:pt>
                      <c:pt idx="13579">
                        <c:v>2.30381E-13</c:v>
                      </c:pt>
                      <c:pt idx="13580">
                        <c:v>2.7645300000000001E-13</c:v>
                      </c:pt>
                      <c:pt idx="13581">
                        <c:v>2.7645300000000001E-13</c:v>
                      </c:pt>
                      <c:pt idx="13582">
                        <c:v>2.37841E-13</c:v>
                      </c:pt>
                      <c:pt idx="13583">
                        <c:v>2.37841E-13</c:v>
                      </c:pt>
                      <c:pt idx="13584">
                        <c:v>7.3648899999999995E-13</c:v>
                      </c:pt>
                      <c:pt idx="13585">
                        <c:v>7.3648899999999995E-13</c:v>
                      </c:pt>
                      <c:pt idx="13586">
                        <c:v>2.7916300000000001E-13</c:v>
                      </c:pt>
                      <c:pt idx="13587">
                        <c:v>2.7916300000000001E-13</c:v>
                      </c:pt>
                      <c:pt idx="13588">
                        <c:v>3.53829E-13</c:v>
                      </c:pt>
                      <c:pt idx="13589">
                        <c:v>3.53829E-13</c:v>
                      </c:pt>
                      <c:pt idx="13590">
                        <c:v>2.3739599999999999E-13</c:v>
                      </c:pt>
                      <c:pt idx="13591">
                        <c:v>2.3739599999999999E-13</c:v>
                      </c:pt>
                      <c:pt idx="13592">
                        <c:v>8.17108E-13</c:v>
                      </c:pt>
                      <c:pt idx="13593">
                        <c:v>8.17108E-13</c:v>
                      </c:pt>
                      <c:pt idx="13594">
                        <c:v>3.18661E-13</c:v>
                      </c:pt>
                      <c:pt idx="13595">
                        <c:v>3.18661E-13</c:v>
                      </c:pt>
                      <c:pt idx="13596">
                        <c:v>1.9190099999999999E-12</c:v>
                      </c:pt>
                      <c:pt idx="13597">
                        <c:v>1.9190099999999999E-12</c:v>
                      </c:pt>
                      <c:pt idx="13598">
                        <c:v>3.8643399999999999E-13</c:v>
                      </c:pt>
                      <c:pt idx="13599">
                        <c:v>3.8643399999999999E-13</c:v>
                      </c:pt>
                      <c:pt idx="13600">
                        <c:v>3.87451E-13</c:v>
                      </c:pt>
                      <c:pt idx="13601">
                        <c:v>3.87451E-13</c:v>
                      </c:pt>
                      <c:pt idx="13602">
                        <c:v>7.3468999999999997E-13</c:v>
                      </c:pt>
                      <c:pt idx="13603">
                        <c:v>7.3468999999999997E-13</c:v>
                      </c:pt>
                      <c:pt idx="13604">
                        <c:v>2.4186300000000001E-13</c:v>
                      </c:pt>
                      <c:pt idx="13605">
                        <c:v>2.4186300000000001E-13</c:v>
                      </c:pt>
                      <c:pt idx="13606">
                        <c:v>2.3942E-13</c:v>
                      </c:pt>
                      <c:pt idx="13607">
                        <c:v>2.3942E-13</c:v>
                      </c:pt>
                      <c:pt idx="13608">
                        <c:v>3.6090700000000001E-13</c:v>
                      </c:pt>
                      <c:pt idx="13609">
                        <c:v>3.6090700000000001E-13</c:v>
                      </c:pt>
                      <c:pt idx="13610">
                        <c:v>7.8443700000000002E-13</c:v>
                      </c:pt>
                      <c:pt idx="13611">
                        <c:v>7.8443700000000002E-13</c:v>
                      </c:pt>
                      <c:pt idx="13612">
                        <c:v>2.5835599999999998E-13</c:v>
                      </c:pt>
                      <c:pt idx="13613">
                        <c:v>2.5835599999999998E-13</c:v>
                      </c:pt>
                      <c:pt idx="13614">
                        <c:v>8.4134300000000004E-13</c:v>
                      </c:pt>
                      <c:pt idx="13615">
                        <c:v>8.4134300000000004E-13</c:v>
                      </c:pt>
                      <c:pt idx="13616">
                        <c:v>9.0202199999999997E-13</c:v>
                      </c:pt>
                      <c:pt idx="13617">
                        <c:v>9.0202199999999997E-13</c:v>
                      </c:pt>
                      <c:pt idx="13618">
                        <c:v>2.7686100000000002E-13</c:v>
                      </c:pt>
                      <c:pt idx="13619">
                        <c:v>2.7686100000000002E-13</c:v>
                      </c:pt>
                      <c:pt idx="13620">
                        <c:v>2.73318E-13</c:v>
                      </c:pt>
                      <c:pt idx="13621">
                        <c:v>2.73318E-13</c:v>
                      </c:pt>
                      <c:pt idx="13622">
                        <c:v>3.2034499999999998E-13</c:v>
                      </c:pt>
                      <c:pt idx="13623">
                        <c:v>3.2034499999999998E-13</c:v>
                      </c:pt>
                      <c:pt idx="13624">
                        <c:v>3.44452E-13</c:v>
                      </c:pt>
                      <c:pt idx="13625">
                        <c:v>3.44452E-13</c:v>
                      </c:pt>
                      <c:pt idx="13626">
                        <c:v>2.4885300000000001E-13</c:v>
                      </c:pt>
                      <c:pt idx="13627">
                        <c:v>2.4885300000000001E-13</c:v>
                      </c:pt>
                      <c:pt idx="13628">
                        <c:v>3.0171199999999998E-13</c:v>
                      </c:pt>
                      <c:pt idx="13629">
                        <c:v>3.0171199999999998E-13</c:v>
                      </c:pt>
                      <c:pt idx="13630">
                        <c:v>7.7739600000000001E-13</c:v>
                      </c:pt>
                      <c:pt idx="13631">
                        <c:v>7.7739600000000001E-13</c:v>
                      </c:pt>
                      <c:pt idx="13632">
                        <c:v>3.1894500000000001E-13</c:v>
                      </c:pt>
                      <c:pt idx="13633">
                        <c:v>3.1894500000000001E-13</c:v>
                      </c:pt>
                      <c:pt idx="13634">
                        <c:v>2.3726800000000001E-13</c:v>
                      </c:pt>
                      <c:pt idx="13635">
                        <c:v>2.3726800000000001E-13</c:v>
                      </c:pt>
                      <c:pt idx="13636">
                        <c:v>7.5720400000000003E-13</c:v>
                      </c:pt>
                      <c:pt idx="13637">
                        <c:v>7.5720400000000003E-13</c:v>
                      </c:pt>
                      <c:pt idx="13638">
                        <c:v>7.2705700000000002E-13</c:v>
                      </c:pt>
                      <c:pt idx="13639">
                        <c:v>7.2705700000000002E-13</c:v>
                      </c:pt>
                      <c:pt idx="13640">
                        <c:v>2.37401E-13</c:v>
                      </c:pt>
                      <c:pt idx="13641">
                        <c:v>2.37401E-13</c:v>
                      </c:pt>
                      <c:pt idx="13642">
                        <c:v>2.67923E-13</c:v>
                      </c:pt>
                      <c:pt idx="13643">
                        <c:v>2.67923E-13</c:v>
                      </c:pt>
                      <c:pt idx="13644">
                        <c:v>3.0895299999999998E-13</c:v>
                      </c:pt>
                      <c:pt idx="13645">
                        <c:v>3.0895299999999998E-13</c:v>
                      </c:pt>
                      <c:pt idx="13646">
                        <c:v>5.9496099999999999E-13</c:v>
                      </c:pt>
                      <c:pt idx="13647">
                        <c:v>5.9496099999999999E-13</c:v>
                      </c:pt>
                      <c:pt idx="13648">
                        <c:v>2.4630299999999999E-13</c:v>
                      </c:pt>
                      <c:pt idx="13649">
                        <c:v>2.4630299999999999E-13</c:v>
                      </c:pt>
                      <c:pt idx="13650">
                        <c:v>1.30736E-12</c:v>
                      </c:pt>
                      <c:pt idx="13651">
                        <c:v>1.30736E-12</c:v>
                      </c:pt>
                      <c:pt idx="13652">
                        <c:v>2.3266100000000001E-13</c:v>
                      </c:pt>
                      <c:pt idx="13653">
                        <c:v>2.3266100000000001E-13</c:v>
                      </c:pt>
                      <c:pt idx="13654">
                        <c:v>1.3246299999999999E-11</c:v>
                      </c:pt>
                      <c:pt idx="13655">
                        <c:v>1.3246299999999999E-11</c:v>
                      </c:pt>
                      <c:pt idx="13656">
                        <c:v>7.9152999999999996E-13</c:v>
                      </c:pt>
                      <c:pt idx="13657">
                        <c:v>7.9152999999999996E-13</c:v>
                      </c:pt>
                      <c:pt idx="13658">
                        <c:v>3.13416E-13</c:v>
                      </c:pt>
                      <c:pt idx="13659">
                        <c:v>3.13416E-13</c:v>
                      </c:pt>
                      <c:pt idx="13660">
                        <c:v>3.1906599999999999E-13</c:v>
                      </c:pt>
                      <c:pt idx="13661">
                        <c:v>3.1906599999999999E-13</c:v>
                      </c:pt>
                      <c:pt idx="13662">
                        <c:v>3.5854000000000001E-13</c:v>
                      </c:pt>
                      <c:pt idx="13663">
                        <c:v>3.5854000000000001E-13</c:v>
                      </c:pt>
                      <c:pt idx="13664">
                        <c:v>2.7685699999999998E-13</c:v>
                      </c:pt>
                      <c:pt idx="13665">
                        <c:v>2.7685699999999998E-13</c:v>
                      </c:pt>
                      <c:pt idx="13666">
                        <c:v>2.7651199999999999E-13</c:v>
                      </c:pt>
                      <c:pt idx="13667">
                        <c:v>2.7651199999999999E-13</c:v>
                      </c:pt>
                      <c:pt idx="13668">
                        <c:v>2.27724E-13</c:v>
                      </c:pt>
                      <c:pt idx="13669">
                        <c:v>2.27724E-13</c:v>
                      </c:pt>
                      <c:pt idx="13670">
                        <c:v>3.5759199999999999E-13</c:v>
                      </c:pt>
                      <c:pt idx="13671">
                        <c:v>3.5759199999999999E-13</c:v>
                      </c:pt>
                      <c:pt idx="13672">
                        <c:v>2.3543199999999998E-13</c:v>
                      </c:pt>
                      <c:pt idx="13673">
                        <c:v>2.3543199999999998E-13</c:v>
                      </c:pt>
                      <c:pt idx="13674">
                        <c:v>1.9810700000000002E-12</c:v>
                      </c:pt>
                      <c:pt idx="13675">
                        <c:v>1.9810700000000002E-12</c:v>
                      </c:pt>
                      <c:pt idx="13676">
                        <c:v>2.22496E-13</c:v>
                      </c:pt>
                      <c:pt idx="13677">
                        <c:v>2.22496E-13</c:v>
                      </c:pt>
                      <c:pt idx="13678">
                        <c:v>8.3504100000000002E-13</c:v>
                      </c:pt>
                      <c:pt idx="13679">
                        <c:v>8.3504100000000002E-13</c:v>
                      </c:pt>
                      <c:pt idx="13680">
                        <c:v>3.8478399999999999E-13</c:v>
                      </c:pt>
                      <c:pt idx="13681">
                        <c:v>3.8478399999999999E-13</c:v>
                      </c:pt>
                      <c:pt idx="13682">
                        <c:v>3.8075400000000001E-13</c:v>
                      </c:pt>
                      <c:pt idx="13683">
                        <c:v>3.8075400000000001E-13</c:v>
                      </c:pt>
                      <c:pt idx="13684">
                        <c:v>2.41812E-13</c:v>
                      </c:pt>
                      <c:pt idx="13685">
                        <c:v>2.41812E-13</c:v>
                      </c:pt>
                      <c:pt idx="13686">
                        <c:v>3.3086700000000002E-13</c:v>
                      </c:pt>
                      <c:pt idx="13687">
                        <c:v>3.3086700000000002E-13</c:v>
                      </c:pt>
                      <c:pt idx="13688">
                        <c:v>2.3622400000000001E-13</c:v>
                      </c:pt>
                      <c:pt idx="13689">
                        <c:v>2.3622400000000001E-13</c:v>
                      </c:pt>
                      <c:pt idx="13690">
                        <c:v>7.6537200000000004E-13</c:v>
                      </c:pt>
                      <c:pt idx="13691">
                        <c:v>7.6537200000000004E-13</c:v>
                      </c:pt>
                      <c:pt idx="13692">
                        <c:v>8.42076E-13</c:v>
                      </c:pt>
                      <c:pt idx="13693">
                        <c:v>8.42076E-13</c:v>
                      </c:pt>
                      <c:pt idx="13694">
                        <c:v>8.1819500000000003E-13</c:v>
                      </c:pt>
                      <c:pt idx="13695">
                        <c:v>8.1819500000000003E-13</c:v>
                      </c:pt>
                      <c:pt idx="13696">
                        <c:v>2.8852299999999998E-13</c:v>
                      </c:pt>
                      <c:pt idx="13697">
                        <c:v>2.8852299999999998E-13</c:v>
                      </c:pt>
                      <c:pt idx="13698">
                        <c:v>3.3583600000000002E-13</c:v>
                      </c:pt>
                      <c:pt idx="13699">
                        <c:v>3.3583600000000002E-13</c:v>
                      </c:pt>
                      <c:pt idx="13700">
                        <c:v>7.5824199999999995E-13</c:v>
                      </c:pt>
                      <c:pt idx="13701">
                        <c:v>7.5824199999999995E-13</c:v>
                      </c:pt>
                      <c:pt idx="13702">
                        <c:v>2.7761299999999998E-13</c:v>
                      </c:pt>
                      <c:pt idx="13703">
                        <c:v>2.7761299999999998E-13</c:v>
                      </c:pt>
                      <c:pt idx="13704">
                        <c:v>2.4053899999999998E-13</c:v>
                      </c:pt>
                      <c:pt idx="13705">
                        <c:v>2.4053899999999998E-13</c:v>
                      </c:pt>
                      <c:pt idx="13706">
                        <c:v>2.3046799999999998E-13</c:v>
                      </c:pt>
                      <c:pt idx="13707">
                        <c:v>2.3046799999999998E-13</c:v>
                      </c:pt>
                      <c:pt idx="13708">
                        <c:v>2.27331E-13</c:v>
                      </c:pt>
                      <c:pt idx="13709">
                        <c:v>2.27331E-13</c:v>
                      </c:pt>
                      <c:pt idx="13710">
                        <c:v>2.9715599999999998E-13</c:v>
                      </c:pt>
                      <c:pt idx="13711">
                        <c:v>2.9715599999999998E-13</c:v>
                      </c:pt>
                      <c:pt idx="13712">
                        <c:v>3.1890100000000001E-13</c:v>
                      </c:pt>
                      <c:pt idx="13713">
                        <c:v>3.1890100000000001E-13</c:v>
                      </c:pt>
                      <c:pt idx="13714">
                        <c:v>3.1476700000000002E-13</c:v>
                      </c:pt>
                      <c:pt idx="13715">
                        <c:v>3.1476700000000002E-13</c:v>
                      </c:pt>
                      <c:pt idx="13716">
                        <c:v>7.8226199999999998E-13</c:v>
                      </c:pt>
                      <c:pt idx="13717">
                        <c:v>7.8226199999999998E-13</c:v>
                      </c:pt>
                      <c:pt idx="13718">
                        <c:v>2.31817E-13</c:v>
                      </c:pt>
                      <c:pt idx="13719">
                        <c:v>2.31817E-13</c:v>
                      </c:pt>
                      <c:pt idx="13720">
                        <c:v>2.2603999999999999E-13</c:v>
                      </c:pt>
                      <c:pt idx="13721">
                        <c:v>2.2603999999999999E-13</c:v>
                      </c:pt>
                      <c:pt idx="13722">
                        <c:v>4.4157599999999999E-13</c:v>
                      </c:pt>
                      <c:pt idx="13723">
                        <c:v>4.4157599999999999E-13</c:v>
                      </c:pt>
                      <c:pt idx="13724">
                        <c:v>3.31915E-13</c:v>
                      </c:pt>
                      <c:pt idx="13725">
                        <c:v>3.31915E-13</c:v>
                      </c:pt>
                      <c:pt idx="13726">
                        <c:v>2.3765300000000002E-13</c:v>
                      </c:pt>
                      <c:pt idx="13727">
                        <c:v>2.3765300000000002E-13</c:v>
                      </c:pt>
                      <c:pt idx="13728">
                        <c:v>2.2866500000000002E-13</c:v>
                      </c:pt>
                      <c:pt idx="13729">
                        <c:v>2.2866500000000002E-13</c:v>
                      </c:pt>
                      <c:pt idx="13730">
                        <c:v>2.6960899999999998E-13</c:v>
                      </c:pt>
                      <c:pt idx="13731">
                        <c:v>2.6960899999999998E-13</c:v>
                      </c:pt>
                      <c:pt idx="13732">
                        <c:v>9.5119499999999997E-13</c:v>
                      </c:pt>
                      <c:pt idx="13733">
                        <c:v>9.5119499999999997E-13</c:v>
                      </c:pt>
                      <c:pt idx="13734">
                        <c:v>3.7227400000000003E-13</c:v>
                      </c:pt>
                      <c:pt idx="13735">
                        <c:v>3.7227400000000003E-13</c:v>
                      </c:pt>
                      <c:pt idx="13736">
                        <c:v>3.3486300000000001E-13</c:v>
                      </c:pt>
                      <c:pt idx="13737">
                        <c:v>3.3486300000000001E-13</c:v>
                      </c:pt>
                      <c:pt idx="13738">
                        <c:v>3.3601E-13</c:v>
                      </c:pt>
                      <c:pt idx="13739">
                        <c:v>3.3601E-13</c:v>
                      </c:pt>
                      <c:pt idx="13740">
                        <c:v>2.37689E-13</c:v>
                      </c:pt>
                      <c:pt idx="13741">
                        <c:v>2.37689E-13</c:v>
                      </c:pt>
                      <c:pt idx="13742">
                        <c:v>2.39867E-13</c:v>
                      </c:pt>
                      <c:pt idx="13743">
                        <c:v>2.39867E-13</c:v>
                      </c:pt>
                      <c:pt idx="13744">
                        <c:v>8.0326699999999995E-13</c:v>
                      </c:pt>
                      <c:pt idx="13745">
                        <c:v>8.0326699999999995E-13</c:v>
                      </c:pt>
                      <c:pt idx="13746">
                        <c:v>2.9421799999999999E-13</c:v>
                      </c:pt>
                      <c:pt idx="13747">
                        <c:v>2.9421799999999999E-13</c:v>
                      </c:pt>
                      <c:pt idx="13748">
                        <c:v>2.2817299999999999E-13</c:v>
                      </c:pt>
                      <c:pt idx="13749">
                        <c:v>2.2817299999999999E-13</c:v>
                      </c:pt>
                      <c:pt idx="13750">
                        <c:v>2.6727400000000002E-13</c:v>
                      </c:pt>
                      <c:pt idx="13751">
                        <c:v>2.6727400000000002E-13</c:v>
                      </c:pt>
                      <c:pt idx="13752">
                        <c:v>2.4231399999999999E-13</c:v>
                      </c:pt>
                      <c:pt idx="13753">
                        <c:v>2.4231399999999999E-13</c:v>
                      </c:pt>
                      <c:pt idx="13754">
                        <c:v>1.4148799999999999E-12</c:v>
                      </c:pt>
                      <c:pt idx="13755">
                        <c:v>1.4148799999999999E-12</c:v>
                      </c:pt>
                      <c:pt idx="13756">
                        <c:v>3.8188400000000002E-13</c:v>
                      </c:pt>
                      <c:pt idx="13757">
                        <c:v>3.8188400000000002E-13</c:v>
                      </c:pt>
                      <c:pt idx="13758">
                        <c:v>2.3141999999999999E-13</c:v>
                      </c:pt>
                      <c:pt idx="13759">
                        <c:v>2.3141999999999999E-13</c:v>
                      </c:pt>
                      <c:pt idx="13760">
                        <c:v>2.6590700000000001E-13</c:v>
                      </c:pt>
                      <c:pt idx="13761">
                        <c:v>2.6590700000000001E-13</c:v>
                      </c:pt>
                      <c:pt idx="13762">
                        <c:v>3.1728600000000002E-13</c:v>
                      </c:pt>
                      <c:pt idx="13763">
                        <c:v>3.1728600000000002E-13</c:v>
                      </c:pt>
                      <c:pt idx="13764">
                        <c:v>3.3375999999999998E-13</c:v>
                      </c:pt>
                      <c:pt idx="13765">
                        <c:v>3.3375999999999998E-13</c:v>
                      </c:pt>
                      <c:pt idx="13766">
                        <c:v>2.38754E-13</c:v>
                      </c:pt>
                      <c:pt idx="13767">
                        <c:v>2.38754E-13</c:v>
                      </c:pt>
                      <c:pt idx="13768">
                        <c:v>2.3182799999999999E-13</c:v>
                      </c:pt>
                      <c:pt idx="13769">
                        <c:v>2.3182799999999999E-13</c:v>
                      </c:pt>
                      <c:pt idx="13770">
                        <c:v>9.604609999999999E-13</c:v>
                      </c:pt>
                      <c:pt idx="13771">
                        <c:v>9.604609999999999E-13</c:v>
                      </c:pt>
                      <c:pt idx="13772">
                        <c:v>2.30411E-13</c:v>
                      </c:pt>
                      <c:pt idx="13773">
                        <c:v>2.30411E-13</c:v>
                      </c:pt>
                      <c:pt idx="13774">
                        <c:v>2.72242E-13</c:v>
                      </c:pt>
                      <c:pt idx="13775">
                        <c:v>2.72242E-13</c:v>
                      </c:pt>
                      <c:pt idx="13776">
                        <c:v>2.7025899999999998E-13</c:v>
                      </c:pt>
                      <c:pt idx="13777">
                        <c:v>2.7025899999999998E-13</c:v>
                      </c:pt>
                      <c:pt idx="13778">
                        <c:v>2.3454499999999999E-13</c:v>
                      </c:pt>
                      <c:pt idx="13779">
                        <c:v>2.3454499999999999E-13</c:v>
                      </c:pt>
                      <c:pt idx="13780">
                        <c:v>2.94426E-13</c:v>
                      </c:pt>
                      <c:pt idx="13781">
                        <c:v>2.94426E-13</c:v>
                      </c:pt>
                      <c:pt idx="13782">
                        <c:v>3.2813199999999998E-13</c:v>
                      </c:pt>
                      <c:pt idx="13783">
                        <c:v>3.2813199999999998E-13</c:v>
                      </c:pt>
                      <c:pt idx="13784">
                        <c:v>2.46746E-13</c:v>
                      </c:pt>
                      <c:pt idx="13785">
                        <c:v>2.46746E-13</c:v>
                      </c:pt>
                      <c:pt idx="13786">
                        <c:v>2.8554900000000001E-13</c:v>
                      </c:pt>
                      <c:pt idx="13787">
                        <c:v>2.8554900000000001E-13</c:v>
                      </c:pt>
                      <c:pt idx="13788">
                        <c:v>2.2972700000000001E-13</c:v>
                      </c:pt>
                      <c:pt idx="13789">
                        <c:v>2.2972700000000001E-13</c:v>
                      </c:pt>
                      <c:pt idx="13790">
                        <c:v>2.34942E-13</c:v>
                      </c:pt>
                      <c:pt idx="13791">
                        <c:v>2.34942E-13</c:v>
                      </c:pt>
                      <c:pt idx="13792">
                        <c:v>2.5953399999999999E-13</c:v>
                      </c:pt>
                      <c:pt idx="13793">
                        <c:v>2.5953399999999999E-13</c:v>
                      </c:pt>
                      <c:pt idx="13794">
                        <c:v>2.7708099999999999E-13</c:v>
                      </c:pt>
                      <c:pt idx="13795">
                        <c:v>2.7708099999999999E-13</c:v>
                      </c:pt>
                      <c:pt idx="13796">
                        <c:v>2.6634099999999998E-13</c:v>
                      </c:pt>
                      <c:pt idx="13797">
                        <c:v>2.6634099999999998E-13</c:v>
                      </c:pt>
                      <c:pt idx="13798">
                        <c:v>3.70374E-13</c:v>
                      </c:pt>
                      <c:pt idx="13799">
                        <c:v>3.70374E-13</c:v>
                      </c:pt>
                      <c:pt idx="13800">
                        <c:v>2.33034E-13</c:v>
                      </c:pt>
                      <c:pt idx="13801">
                        <c:v>2.33034E-13</c:v>
                      </c:pt>
                      <c:pt idx="13802">
                        <c:v>4.28415E-13</c:v>
                      </c:pt>
                      <c:pt idx="13803">
                        <c:v>4.28415E-13</c:v>
                      </c:pt>
                      <c:pt idx="13804">
                        <c:v>2.7427500000000001E-13</c:v>
                      </c:pt>
                      <c:pt idx="13805">
                        <c:v>2.7427500000000001E-13</c:v>
                      </c:pt>
                      <c:pt idx="13806">
                        <c:v>2.72645E-13</c:v>
                      </c:pt>
                      <c:pt idx="13807">
                        <c:v>2.72645E-13</c:v>
                      </c:pt>
                      <c:pt idx="13808">
                        <c:v>6.4559900000000002E-13</c:v>
                      </c:pt>
                      <c:pt idx="13809">
                        <c:v>6.4559900000000002E-13</c:v>
                      </c:pt>
                      <c:pt idx="13810">
                        <c:v>9.6336399999999993E-13</c:v>
                      </c:pt>
                      <c:pt idx="13811">
                        <c:v>9.6336399999999993E-13</c:v>
                      </c:pt>
                      <c:pt idx="13812">
                        <c:v>1.1799899999999999E-12</c:v>
                      </c:pt>
                      <c:pt idx="13813">
                        <c:v>1.1799899999999999E-12</c:v>
                      </c:pt>
                      <c:pt idx="13814">
                        <c:v>4.3589499999999998E-13</c:v>
                      </c:pt>
                      <c:pt idx="13815">
                        <c:v>4.3589499999999998E-13</c:v>
                      </c:pt>
                      <c:pt idx="13816">
                        <c:v>2.9135799999999999E-13</c:v>
                      </c:pt>
                      <c:pt idx="13817">
                        <c:v>2.9135799999999999E-13</c:v>
                      </c:pt>
                      <c:pt idx="13818">
                        <c:v>4.0872399999999999E-13</c:v>
                      </c:pt>
                      <c:pt idx="13819">
                        <c:v>4.0872399999999999E-13</c:v>
                      </c:pt>
                      <c:pt idx="13820">
                        <c:v>2.7383000000000001E-13</c:v>
                      </c:pt>
                      <c:pt idx="13821">
                        <c:v>2.7383000000000001E-13</c:v>
                      </c:pt>
                      <c:pt idx="13822">
                        <c:v>3.8732500000000002E-13</c:v>
                      </c:pt>
                      <c:pt idx="13823">
                        <c:v>3.8732500000000002E-13</c:v>
                      </c:pt>
                      <c:pt idx="13824">
                        <c:v>1.0928999999999999E-12</c:v>
                      </c:pt>
                      <c:pt idx="13825">
                        <c:v>1.0928999999999999E-12</c:v>
                      </c:pt>
                      <c:pt idx="13826">
                        <c:v>9.4020500000000003E-13</c:v>
                      </c:pt>
                      <c:pt idx="13827">
                        <c:v>9.4020500000000003E-13</c:v>
                      </c:pt>
                      <c:pt idx="13828">
                        <c:v>4.24933E-13</c:v>
                      </c:pt>
                      <c:pt idx="13829">
                        <c:v>4.24933E-13</c:v>
                      </c:pt>
                      <c:pt idx="13830">
                        <c:v>3.9538200000000002E-13</c:v>
                      </c:pt>
                      <c:pt idx="13831">
                        <c:v>3.9538200000000002E-13</c:v>
                      </c:pt>
                      <c:pt idx="13832">
                        <c:v>3.8448000000000003E-11</c:v>
                      </c:pt>
                      <c:pt idx="13833">
                        <c:v>3.8448000000000003E-11</c:v>
                      </c:pt>
                      <c:pt idx="13834">
                        <c:v>8.1758400000000002E-13</c:v>
                      </c:pt>
                      <c:pt idx="13835">
                        <c:v>8.1758400000000002E-13</c:v>
                      </c:pt>
                      <c:pt idx="13836">
                        <c:v>3.3263900000000001E-13</c:v>
                      </c:pt>
                      <c:pt idx="13837">
                        <c:v>3.3263900000000001E-13</c:v>
                      </c:pt>
                      <c:pt idx="13838">
                        <c:v>3.7292800000000001E-13</c:v>
                      </c:pt>
                      <c:pt idx="13839">
                        <c:v>3.7292800000000001E-13</c:v>
                      </c:pt>
                      <c:pt idx="13840">
                        <c:v>2.37961E-13</c:v>
                      </c:pt>
                      <c:pt idx="13841">
                        <c:v>2.37961E-13</c:v>
                      </c:pt>
                      <c:pt idx="13842">
                        <c:v>2.4542200000000002E-13</c:v>
                      </c:pt>
                      <c:pt idx="13843">
                        <c:v>2.4542200000000002E-13</c:v>
                      </c:pt>
                      <c:pt idx="13844">
                        <c:v>2.3477499999999998E-13</c:v>
                      </c:pt>
                      <c:pt idx="13845">
                        <c:v>2.3477499999999998E-13</c:v>
                      </c:pt>
                      <c:pt idx="13846">
                        <c:v>3.4025100000000001E-13</c:v>
                      </c:pt>
                      <c:pt idx="13847">
                        <c:v>3.4025100000000001E-13</c:v>
                      </c:pt>
                      <c:pt idx="13848">
                        <c:v>3.05518E-13</c:v>
                      </c:pt>
                      <c:pt idx="13849">
                        <c:v>3.05518E-13</c:v>
                      </c:pt>
                      <c:pt idx="13850">
                        <c:v>2.5026199999999998E-13</c:v>
                      </c:pt>
                      <c:pt idx="13851">
                        <c:v>2.5026199999999998E-13</c:v>
                      </c:pt>
                      <c:pt idx="13852">
                        <c:v>2.4576500000000001E-13</c:v>
                      </c:pt>
                      <c:pt idx="13853">
                        <c:v>2.4576500000000001E-13</c:v>
                      </c:pt>
                      <c:pt idx="13854">
                        <c:v>2.40653E-13</c:v>
                      </c:pt>
                      <c:pt idx="13855">
                        <c:v>2.40653E-13</c:v>
                      </c:pt>
                      <c:pt idx="13856">
                        <c:v>3.7333400000000002E-13</c:v>
                      </c:pt>
                      <c:pt idx="13857">
                        <c:v>3.7333400000000002E-13</c:v>
                      </c:pt>
                      <c:pt idx="13858">
                        <c:v>3.9045900000000001E-13</c:v>
                      </c:pt>
                      <c:pt idx="13859">
                        <c:v>3.9045900000000001E-13</c:v>
                      </c:pt>
                      <c:pt idx="13860">
                        <c:v>3.4454000000000001E-13</c:v>
                      </c:pt>
                      <c:pt idx="13861">
                        <c:v>3.4454000000000001E-13</c:v>
                      </c:pt>
                      <c:pt idx="13862">
                        <c:v>3.5725200000000001E-13</c:v>
                      </c:pt>
                      <c:pt idx="13863">
                        <c:v>3.5725200000000001E-13</c:v>
                      </c:pt>
                      <c:pt idx="13864">
                        <c:v>4.5247899999999998E-13</c:v>
                      </c:pt>
                      <c:pt idx="13865">
                        <c:v>4.5247899999999998E-13</c:v>
                      </c:pt>
                      <c:pt idx="13866">
                        <c:v>2.8143100000000002E-13</c:v>
                      </c:pt>
                      <c:pt idx="13867">
                        <c:v>2.8143100000000002E-13</c:v>
                      </c:pt>
                      <c:pt idx="13868">
                        <c:v>3.0859399999999999E-13</c:v>
                      </c:pt>
                      <c:pt idx="13869">
                        <c:v>3.0859399999999999E-13</c:v>
                      </c:pt>
                      <c:pt idx="13870">
                        <c:v>3.8773500000000001E-13</c:v>
                      </c:pt>
                      <c:pt idx="13871">
                        <c:v>3.8773500000000001E-13</c:v>
                      </c:pt>
                      <c:pt idx="13872">
                        <c:v>2.3179700000000002E-13</c:v>
                      </c:pt>
                      <c:pt idx="13873">
                        <c:v>2.3179700000000002E-13</c:v>
                      </c:pt>
                      <c:pt idx="13874">
                        <c:v>5.9384899999999997E-13</c:v>
                      </c:pt>
                      <c:pt idx="13875">
                        <c:v>5.9384899999999997E-13</c:v>
                      </c:pt>
                      <c:pt idx="13876">
                        <c:v>2.2304399999999999E-13</c:v>
                      </c:pt>
                      <c:pt idx="13877">
                        <c:v>2.2304399999999999E-13</c:v>
                      </c:pt>
                      <c:pt idx="13878">
                        <c:v>3.1460800000000002E-13</c:v>
                      </c:pt>
                      <c:pt idx="13879">
                        <c:v>3.1460800000000002E-13</c:v>
                      </c:pt>
                      <c:pt idx="13880">
                        <c:v>3.2238400000000002E-13</c:v>
                      </c:pt>
                      <c:pt idx="13881">
                        <c:v>3.2238400000000002E-13</c:v>
                      </c:pt>
                      <c:pt idx="13882">
                        <c:v>3.1800300000000002E-13</c:v>
                      </c:pt>
                      <c:pt idx="13883">
                        <c:v>3.1800300000000002E-13</c:v>
                      </c:pt>
                      <c:pt idx="13884">
                        <c:v>3.63375E-13</c:v>
                      </c:pt>
                      <c:pt idx="13885">
                        <c:v>3.63375E-13</c:v>
                      </c:pt>
                      <c:pt idx="13886">
                        <c:v>2.3927300000000001E-13</c:v>
                      </c:pt>
                      <c:pt idx="13887">
                        <c:v>2.3927300000000001E-13</c:v>
                      </c:pt>
                      <c:pt idx="13888">
                        <c:v>8.1064100000000004E-13</c:v>
                      </c:pt>
                      <c:pt idx="13889">
                        <c:v>8.1064100000000004E-13</c:v>
                      </c:pt>
                      <c:pt idx="13890">
                        <c:v>2.4454499999999999E-13</c:v>
                      </c:pt>
                      <c:pt idx="13891">
                        <c:v>2.4454499999999999E-13</c:v>
                      </c:pt>
                      <c:pt idx="13892">
                        <c:v>2.3087099999999998E-13</c:v>
                      </c:pt>
                      <c:pt idx="13893">
                        <c:v>2.3087099999999998E-13</c:v>
                      </c:pt>
                      <c:pt idx="13894">
                        <c:v>7.8762300000000005E-13</c:v>
                      </c:pt>
                      <c:pt idx="13895">
                        <c:v>7.8762300000000005E-13</c:v>
                      </c:pt>
                      <c:pt idx="13896">
                        <c:v>3.3153100000000002E-13</c:v>
                      </c:pt>
                      <c:pt idx="13897">
                        <c:v>3.3153100000000002E-13</c:v>
                      </c:pt>
                      <c:pt idx="13898">
                        <c:v>8.5863599999999998E-13</c:v>
                      </c:pt>
                      <c:pt idx="13899">
                        <c:v>8.5863599999999998E-13</c:v>
                      </c:pt>
                      <c:pt idx="13900">
                        <c:v>3.04352E-13</c:v>
                      </c:pt>
                      <c:pt idx="13901">
                        <c:v>3.04352E-13</c:v>
                      </c:pt>
                      <c:pt idx="13902">
                        <c:v>2.28171E-13</c:v>
                      </c:pt>
                      <c:pt idx="13903">
                        <c:v>2.28171E-13</c:v>
                      </c:pt>
                      <c:pt idx="13904">
                        <c:v>7.0081000000000002E-13</c:v>
                      </c:pt>
                      <c:pt idx="13905">
                        <c:v>7.0081000000000002E-13</c:v>
                      </c:pt>
                      <c:pt idx="13906">
                        <c:v>2.7560599999999999E-13</c:v>
                      </c:pt>
                      <c:pt idx="13907">
                        <c:v>2.7560599999999999E-13</c:v>
                      </c:pt>
                      <c:pt idx="13908">
                        <c:v>2.74007E-13</c:v>
                      </c:pt>
                      <c:pt idx="13909">
                        <c:v>2.74007E-13</c:v>
                      </c:pt>
                      <c:pt idx="13910">
                        <c:v>2.7621699999999999E-13</c:v>
                      </c:pt>
                      <c:pt idx="13911">
                        <c:v>2.7621699999999999E-13</c:v>
                      </c:pt>
                      <c:pt idx="13912">
                        <c:v>2.4485599999999999E-13</c:v>
                      </c:pt>
                      <c:pt idx="13913">
                        <c:v>2.4485599999999999E-13</c:v>
                      </c:pt>
                      <c:pt idx="13914">
                        <c:v>3.1770599999999998E-13</c:v>
                      </c:pt>
                      <c:pt idx="13915">
                        <c:v>3.1770599999999998E-13</c:v>
                      </c:pt>
                      <c:pt idx="13916">
                        <c:v>1.0227E-11</c:v>
                      </c:pt>
                      <c:pt idx="13917">
                        <c:v>1.0227E-11</c:v>
                      </c:pt>
                      <c:pt idx="13918">
                        <c:v>2.7546000000000002E-13</c:v>
                      </c:pt>
                      <c:pt idx="13919">
                        <c:v>2.7546000000000002E-13</c:v>
                      </c:pt>
                      <c:pt idx="13920">
                        <c:v>8.5533400000000004E-13</c:v>
                      </c:pt>
                      <c:pt idx="13921">
                        <c:v>8.5533400000000004E-13</c:v>
                      </c:pt>
                      <c:pt idx="13922">
                        <c:v>3.2153399999999998E-13</c:v>
                      </c:pt>
                      <c:pt idx="13923">
                        <c:v>3.2153399999999998E-13</c:v>
                      </c:pt>
                      <c:pt idx="13924">
                        <c:v>3.5831099999999999E-13</c:v>
                      </c:pt>
                      <c:pt idx="13925">
                        <c:v>3.5831099999999999E-13</c:v>
                      </c:pt>
                      <c:pt idx="13926">
                        <c:v>3.10293E-13</c:v>
                      </c:pt>
                      <c:pt idx="13927">
                        <c:v>3.10293E-13</c:v>
                      </c:pt>
                      <c:pt idx="13928">
                        <c:v>2.3118200000000002E-13</c:v>
                      </c:pt>
                      <c:pt idx="13929">
                        <c:v>2.3118200000000002E-13</c:v>
                      </c:pt>
                      <c:pt idx="13930">
                        <c:v>3.0876699999999999E-13</c:v>
                      </c:pt>
                      <c:pt idx="13931">
                        <c:v>3.0876699999999999E-13</c:v>
                      </c:pt>
                      <c:pt idx="13932">
                        <c:v>7.5744999999999997E-13</c:v>
                      </c:pt>
                      <c:pt idx="13933">
                        <c:v>7.5744999999999997E-13</c:v>
                      </c:pt>
                      <c:pt idx="13934">
                        <c:v>2.9694300000000001E-13</c:v>
                      </c:pt>
                      <c:pt idx="13935">
                        <c:v>2.9694300000000001E-13</c:v>
                      </c:pt>
                      <c:pt idx="13936">
                        <c:v>2.7684000000000001E-13</c:v>
                      </c:pt>
                      <c:pt idx="13937">
                        <c:v>2.7684000000000001E-13</c:v>
                      </c:pt>
                      <c:pt idx="13938">
                        <c:v>2.3408800000000002E-13</c:v>
                      </c:pt>
                      <c:pt idx="13939">
                        <c:v>2.3408800000000002E-13</c:v>
                      </c:pt>
                      <c:pt idx="13940">
                        <c:v>2.4337300000000002E-13</c:v>
                      </c:pt>
                      <c:pt idx="13941">
                        <c:v>2.4337300000000002E-13</c:v>
                      </c:pt>
                      <c:pt idx="13942">
                        <c:v>8.3598999999999995E-13</c:v>
                      </c:pt>
                      <c:pt idx="13943">
                        <c:v>8.3598999999999995E-13</c:v>
                      </c:pt>
                      <c:pt idx="13944">
                        <c:v>2.3453299999999998E-13</c:v>
                      </c:pt>
                      <c:pt idx="13945">
                        <c:v>2.3453299999999998E-13</c:v>
                      </c:pt>
                      <c:pt idx="13946">
                        <c:v>3.2685799999999999E-13</c:v>
                      </c:pt>
                      <c:pt idx="13947">
                        <c:v>3.2685799999999999E-13</c:v>
                      </c:pt>
                      <c:pt idx="13948">
                        <c:v>2.3298600000000001E-13</c:v>
                      </c:pt>
                      <c:pt idx="13949">
                        <c:v>2.3298600000000001E-13</c:v>
                      </c:pt>
                      <c:pt idx="13950">
                        <c:v>2.9393600000000002E-13</c:v>
                      </c:pt>
                      <c:pt idx="13951">
                        <c:v>2.9393600000000002E-13</c:v>
                      </c:pt>
                      <c:pt idx="13952">
                        <c:v>2.8575400000000001E-13</c:v>
                      </c:pt>
                      <c:pt idx="13953">
                        <c:v>2.8575400000000001E-13</c:v>
                      </c:pt>
                      <c:pt idx="13954">
                        <c:v>3.73317E-13</c:v>
                      </c:pt>
                      <c:pt idx="13955">
                        <c:v>3.73317E-13</c:v>
                      </c:pt>
                      <c:pt idx="13956">
                        <c:v>3.79643E-13</c:v>
                      </c:pt>
                      <c:pt idx="13957">
                        <c:v>3.79643E-13</c:v>
                      </c:pt>
                      <c:pt idx="13958">
                        <c:v>2.7279899999999999E-13</c:v>
                      </c:pt>
                      <c:pt idx="13959">
                        <c:v>2.7279899999999999E-13</c:v>
                      </c:pt>
                      <c:pt idx="13960">
                        <c:v>7.6466399999999998E-13</c:v>
                      </c:pt>
                      <c:pt idx="13961">
                        <c:v>7.6466399999999998E-13</c:v>
                      </c:pt>
                      <c:pt idx="13962">
                        <c:v>7.2144900000000005E-13</c:v>
                      </c:pt>
                      <c:pt idx="13963">
                        <c:v>7.2144900000000005E-13</c:v>
                      </c:pt>
                      <c:pt idx="13964">
                        <c:v>3.23927E-13</c:v>
                      </c:pt>
                      <c:pt idx="13965">
                        <c:v>3.23927E-13</c:v>
                      </c:pt>
                      <c:pt idx="13966">
                        <c:v>7.6547500000000003E-13</c:v>
                      </c:pt>
                      <c:pt idx="13967">
                        <c:v>7.6547500000000003E-13</c:v>
                      </c:pt>
                      <c:pt idx="13968">
                        <c:v>2.8564400000000002E-13</c:v>
                      </c:pt>
                      <c:pt idx="13969">
                        <c:v>2.8564400000000002E-13</c:v>
                      </c:pt>
                      <c:pt idx="13970">
                        <c:v>8.6751700000000001E-13</c:v>
                      </c:pt>
                      <c:pt idx="13971">
                        <c:v>8.6751700000000001E-13</c:v>
                      </c:pt>
                      <c:pt idx="13972">
                        <c:v>2.8575999999999999E-13</c:v>
                      </c:pt>
                      <c:pt idx="13973">
                        <c:v>2.8575999999999999E-13</c:v>
                      </c:pt>
                      <c:pt idx="13974">
                        <c:v>3.3035199999999999E-13</c:v>
                      </c:pt>
                      <c:pt idx="13975">
                        <c:v>3.3035199999999999E-13</c:v>
                      </c:pt>
                      <c:pt idx="13976">
                        <c:v>2.6457399999999999E-13</c:v>
                      </c:pt>
                      <c:pt idx="13977">
                        <c:v>2.6457399999999999E-13</c:v>
                      </c:pt>
                      <c:pt idx="13978">
                        <c:v>4.45522E-13</c:v>
                      </c:pt>
                      <c:pt idx="13979">
                        <c:v>4.45522E-13</c:v>
                      </c:pt>
                      <c:pt idx="13980">
                        <c:v>3.5260199999999998E-13</c:v>
                      </c:pt>
                      <c:pt idx="13981">
                        <c:v>3.5260199999999998E-13</c:v>
                      </c:pt>
                      <c:pt idx="13982">
                        <c:v>3.2204500000000002E-13</c:v>
                      </c:pt>
                      <c:pt idx="13983">
                        <c:v>3.2204500000000002E-13</c:v>
                      </c:pt>
                      <c:pt idx="13984">
                        <c:v>2.9278199999999998E-13</c:v>
                      </c:pt>
                      <c:pt idx="13985">
                        <c:v>2.9278199999999998E-13</c:v>
                      </c:pt>
                      <c:pt idx="13986">
                        <c:v>2.31909E-13</c:v>
                      </c:pt>
                      <c:pt idx="13987">
                        <c:v>2.31909E-13</c:v>
                      </c:pt>
                      <c:pt idx="13988">
                        <c:v>2.3860599999999999E-13</c:v>
                      </c:pt>
                      <c:pt idx="13989">
                        <c:v>2.3860599999999999E-13</c:v>
                      </c:pt>
                      <c:pt idx="13990">
                        <c:v>3.1270499999999998E-13</c:v>
                      </c:pt>
                      <c:pt idx="13991">
                        <c:v>3.1270499999999998E-13</c:v>
                      </c:pt>
                      <c:pt idx="13992">
                        <c:v>3.2775199999999999E-13</c:v>
                      </c:pt>
                      <c:pt idx="13993">
                        <c:v>3.2775199999999999E-13</c:v>
                      </c:pt>
                      <c:pt idx="13994">
                        <c:v>2.65531E-13</c:v>
                      </c:pt>
                      <c:pt idx="13995">
                        <c:v>2.65531E-13</c:v>
                      </c:pt>
                      <c:pt idx="13996">
                        <c:v>8.1835599999999997E-13</c:v>
                      </c:pt>
                      <c:pt idx="13997">
                        <c:v>8.1835599999999997E-13</c:v>
                      </c:pt>
                      <c:pt idx="13998">
                        <c:v>2.2286899999999999E-13</c:v>
                      </c:pt>
                      <c:pt idx="13999">
                        <c:v>2.2286899999999999E-13</c:v>
                      </c:pt>
                      <c:pt idx="14000">
                        <c:v>3.26165E-13</c:v>
                      </c:pt>
                      <c:pt idx="14001">
                        <c:v>3.26165E-13</c:v>
                      </c:pt>
                      <c:pt idx="14002">
                        <c:v>2.9772200000000001E-13</c:v>
                      </c:pt>
                      <c:pt idx="14003">
                        <c:v>2.9772200000000001E-13</c:v>
                      </c:pt>
                      <c:pt idx="14004">
                        <c:v>8.0901900000000005E-13</c:v>
                      </c:pt>
                      <c:pt idx="14005">
                        <c:v>8.0901900000000005E-13</c:v>
                      </c:pt>
                      <c:pt idx="14006">
                        <c:v>2.2845100000000002E-13</c:v>
                      </c:pt>
                      <c:pt idx="14007">
                        <c:v>2.2845100000000002E-13</c:v>
                      </c:pt>
                      <c:pt idx="14008">
                        <c:v>3.0922200000000001E-13</c:v>
                      </c:pt>
                      <c:pt idx="14009">
                        <c:v>3.0922200000000001E-13</c:v>
                      </c:pt>
                      <c:pt idx="14010">
                        <c:v>7.6073000000000003E-13</c:v>
                      </c:pt>
                      <c:pt idx="14011">
                        <c:v>7.6073000000000003E-13</c:v>
                      </c:pt>
                      <c:pt idx="14012">
                        <c:v>2.8941200000000002E-13</c:v>
                      </c:pt>
                      <c:pt idx="14013">
                        <c:v>2.8941200000000002E-13</c:v>
                      </c:pt>
                      <c:pt idx="14014">
                        <c:v>2.9838100000000001E-13</c:v>
                      </c:pt>
                      <c:pt idx="14015">
                        <c:v>2.9838100000000001E-13</c:v>
                      </c:pt>
                      <c:pt idx="14016">
                        <c:v>4.0403399999999998E-13</c:v>
                      </c:pt>
                      <c:pt idx="14017">
                        <c:v>4.0403399999999998E-13</c:v>
                      </c:pt>
                      <c:pt idx="14018">
                        <c:v>8.0771099999999997E-13</c:v>
                      </c:pt>
                      <c:pt idx="14019">
                        <c:v>8.0771099999999997E-13</c:v>
                      </c:pt>
                      <c:pt idx="14020">
                        <c:v>8.5501000000000001E-13</c:v>
                      </c:pt>
                      <c:pt idx="14021">
                        <c:v>8.5501000000000001E-13</c:v>
                      </c:pt>
                      <c:pt idx="14022">
                        <c:v>9.8986500000000004E-13</c:v>
                      </c:pt>
                      <c:pt idx="14023">
                        <c:v>9.8986500000000004E-13</c:v>
                      </c:pt>
                      <c:pt idx="14024">
                        <c:v>3.1890699999999999E-13</c:v>
                      </c:pt>
                      <c:pt idx="14025">
                        <c:v>3.1890699999999999E-13</c:v>
                      </c:pt>
                      <c:pt idx="14026">
                        <c:v>2.31619E-13</c:v>
                      </c:pt>
                      <c:pt idx="14027">
                        <c:v>2.31619E-13</c:v>
                      </c:pt>
                      <c:pt idx="14028">
                        <c:v>2.8139999999999999E-13</c:v>
                      </c:pt>
                      <c:pt idx="14029">
                        <c:v>2.8139999999999999E-13</c:v>
                      </c:pt>
                      <c:pt idx="14030">
                        <c:v>3.7834400000000002E-13</c:v>
                      </c:pt>
                      <c:pt idx="14031">
                        <c:v>3.7834400000000002E-13</c:v>
                      </c:pt>
                      <c:pt idx="14032">
                        <c:v>2.3234199999999999E-13</c:v>
                      </c:pt>
                      <c:pt idx="14033">
                        <c:v>2.3234199999999999E-13</c:v>
                      </c:pt>
                      <c:pt idx="14034">
                        <c:v>6.5271800000000003E-13</c:v>
                      </c:pt>
                      <c:pt idx="14035">
                        <c:v>6.5271800000000003E-13</c:v>
                      </c:pt>
                      <c:pt idx="14036">
                        <c:v>2.3482799999999998E-13</c:v>
                      </c:pt>
                      <c:pt idx="14037">
                        <c:v>2.3482799999999998E-13</c:v>
                      </c:pt>
                      <c:pt idx="14038">
                        <c:v>4.0121599999999999E-13</c:v>
                      </c:pt>
                      <c:pt idx="14039">
                        <c:v>4.0121599999999999E-13</c:v>
                      </c:pt>
                      <c:pt idx="14040">
                        <c:v>2.2847699999999999E-13</c:v>
                      </c:pt>
                      <c:pt idx="14041">
                        <c:v>2.2847699999999999E-13</c:v>
                      </c:pt>
                      <c:pt idx="14042">
                        <c:v>2.2855999999999999E-13</c:v>
                      </c:pt>
                      <c:pt idx="14043">
                        <c:v>2.2855999999999999E-13</c:v>
                      </c:pt>
                      <c:pt idx="14044">
                        <c:v>2.60272E-13</c:v>
                      </c:pt>
                      <c:pt idx="14045">
                        <c:v>2.60272E-13</c:v>
                      </c:pt>
                      <c:pt idx="14046">
                        <c:v>7.6894599999999998E-13</c:v>
                      </c:pt>
                      <c:pt idx="14047">
                        <c:v>7.6894599999999998E-13</c:v>
                      </c:pt>
                      <c:pt idx="14048">
                        <c:v>3.1243200000000001E-13</c:v>
                      </c:pt>
                      <c:pt idx="14049">
                        <c:v>3.1243200000000001E-13</c:v>
                      </c:pt>
                      <c:pt idx="14050">
                        <c:v>3.1088499999999999E-13</c:v>
                      </c:pt>
                      <c:pt idx="14051">
                        <c:v>3.1088499999999999E-13</c:v>
                      </c:pt>
                      <c:pt idx="14052">
                        <c:v>2.3011500000000002E-13</c:v>
                      </c:pt>
                      <c:pt idx="14053">
                        <c:v>2.3011500000000002E-13</c:v>
                      </c:pt>
                      <c:pt idx="14054">
                        <c:v>1.33539E-12</c:v>
                      </c:pt>
                      <c:pt idx="14055">
                        <c:v>1.33539E-12</c:v>
                      </c:pt>
                      <c:pt idx="14056">
                        <c:v>4.12774E-13</c:v>
                      </c:pt>
                      <c:pt idx="14057">
                        <c:v>4.12774E-13</c:v>
                      </c:pt>
                      <c:pt idx="14058">
                        <c:v>2.27292E-13</c:v>
                      </c:pt>
                      <c:pt idx="14059">
                        <c:v>2.27292E-13</c:v>
                      </c:pt>
                      <c:pt idx="14060">
                        <c:v>2.6860400000000002E-13</c:v>
                      </c:pt>
                      <c:pt idx="14061">
                        <c:v>2.6860400000000002E-13</c:v>
                      </c:pt>
                      <c:pt idx="14062">
                        <c:v>7.5374399999999996E-13</c:v>
                      </c:pt>
                      <c:pt idx="14063">
                        <c:v>7.5374399999999996E-13</c:v>
                      </c:pt>
                      <c:pt idx="14064">
                        <c:v>3.1806099999999998E-13</c:v>
                      </c:pt>
                      <c:pt idx="14065">
                        <c:v>3.1806099999999998E-13</c:v>
                      </c:pt>
                      <c:pt idx="14066">
                        <c:v>8.4028000000000003E-13</c:v>
                      </c:pt>
                      <c:pt idx="14067">
                        <c:v>8.4028000000000003E-13</c:v>
                      </c:pt>
                      <c:pt idx="14068">
                        <c:v>2.2903499999999999E-13</c:v>
                      </c:pt>
                      <c:pt idx="14069">
                        <c:v>2.2903499999999999E-13</c:v>
                      </c:pt>
                      <c:pt idx="14070">
                        <c:v>2.7266700000000002E-13</c:v>
                      </c:pt>
                      <c:pt idx="14071">
                        <c:v>2.7266700000000002E-13</c:v>
                      </c:pt>
                      <c:pt idx="14072">
                        <c:v>4.3857400000000001E-13</c:v>
                      </c:pt>
                      <c:pt idx="14073">
                        <c:v>4.3857400000000001E-13</c:v>
                      </c:pt>
                      <c:pt idx="14074">
                        <c:v>3.2539600000000002E-13</c:v>
                      </c:pt>
                      <c:pt idx="14075">
                        <c:v>3.2539600000000002E-13</c:v>
                      </c:pt>
                      <c:pt idx="14076">
                        <c:v>3.2413100000000003E-13</c:v>
                      </c:pt>
                      <c:pt idx="14077">
                        <c:v>3.2413100000000003E-13</c:v>
                      </c:pt>
                      <c:pt idx="14078">
                        <c:v>3.2854899999999998E-13</c:v>
                      </c:pt>
                      <c:pt idx="14079">
                        <c:v>3.2854899999999998E-13</c:v>
                      </c:pt>
                      <c:pt idx="14080">
                        <c:v>2.2686700000000001E-13</c:v>
                      </c:pt>
                      <c:pt idx="14081">
                        <c:v>2.2686700000000001E-13</c:v>
                      </c:pt>
                      <c:pt idx="14082">
                        <c:v>7.6087100000000004E-13</c:v>
                      </c:pt>
                      <c:pt idx="14083">
                        <c:v>7.6087100000000004E-13</c:v>
                      </c:pt>
                      <c:pt idx="14084">
                        <c:v>2.6036299999999998E-13</c:v>
                      </c:pt>
                      <c:pt idx="14085">
                        <c:v>2.6036299999999998E-13</c:v>
                      </c:pt>
                      <c:pt idx="14086">
                        <c:v>2.3046000000000001E-13</c:v>
                      </c:pt>
                      <c:pt idx="14087">
                        <c:v>2.3046000000000001E-13</c:v>
                      </c:pt>
                      <c:pt idx="14088">
                        <c:v>3.4855200000000001E-13</c:v>
                      </c:pt>
                      <c:pt idx="14089">
                        <c:v>3.4855200000000001E-13</c:v>
                      </c:pt>
                      <c:pt idx="14090">
                        <c:v>2.8329599999999998E-13</c:v>
                      </c:pt>
                      <c:pt idx="14091">
                        <c:v>2.8329599999999998E-13</c:v>
                      </c:pt>
                      <c:pt idx="14092">
                        <c:v>3.2936400000000001E-13</c:v>
                      </c:pt>
                      <c:pt idx="14093">
                        <c:v>3.2936400000000001E-13</c:v>
                      </c:pt>
                      <c:pt idx="14094">
                        <c:v>2.70329E-13</c:v>
                      </c:pt>
                      <c:pt idx="14095">
                        <c:v>2.70329E-13</c:v>
                      </c:pt>
                      <c:pt idx="14096">
                        <c:v>2.87639E-13</c:v>
                      </c:pt>
                      <c:pt idx="14097">
                        <c:v>2.87639E-13</c:v>
                      </c:pt>
                      <c:pt idx="14098">
                        <c:v>6.6017600000000003E-13</c:v>
                      </c:pt>
                      <c:pt idx="14099">
                        <c:v>6.6017600000000003E-13</c:v>
                      </c:pt>
                      <c:pt idx="14100">
                        <c:v>4.0912299999999999E-13</c:v>
                      </c:pt>
                      <c:pt idx="14101">
                        <c:v>4.0912299999999999E-13</c:v>
                      </c:pt>
                      <c:pt idx="14102">
                        <c:v>2.8396499999999999E-13</c:v>
                      </c:pt>
                      <c:pt idx="14103">
                        <c:v>2.8396499999999999E-13</c:v>
                      </c:pt>
                      <c:pt idx="14104">
                        <c:v>3.5884599999999999E-13</c:v>
                      </c:pt>
                      <c:pt idx="14105">
                        <c:v>3.5884599999999999E-13</c:v>
                      </c:pt>
                      <c:pt idx="14106">
                        <c:v>3.9531599999999999E-13</c:v>
                      </c:pt>
                      <c:pt idx="14107">
                        <c:v>3.9531599999999999E-13</c:v>
                      </c:pt>
                      <c:pt idx="14108">
                        <c:v>3.3858399999999999E-13</c:v>
                      </c:pt>
                      <c:pt idx="14109">
                        <c:v>3.3858399999999999E-13</c:v>
                      </c:pt>
                      <c:pt idx="14110">
                        <c:v>2.4756799999999998E-12</c:v>
                      </c:pt>
                      <c:pt idx="14111">
                        <c:v>2.4756799999999998E-12</c:v>
                      </c:pt>
                      <c:pt idx="14112">
                        <c:v>2.6420600000000001E-13</c:v>
                      </c:pt>
                      <c:pt idx="14113">
                        <c:v>2.6420600000000001E-13</c:v>
                      </c:pt>
                      <c:pt idx="14114">
                        <c:v>3.08182E-13</c:v>
                      </c:pt>
                      <c:pt idx="14115">
                        <c:v>3.08182E-13</c:v>
                      </c:pt>
                      <c:pt idx="14116">
                        <c:v>4.10854E-13</c:v>
                      </c:pt>
                      <c:pt idx="14117">
                        <c:v>4.10854E-13</c:v>
                      </c:pt>
                      <c:pt idx="14118">
                        <c:v>3.0635100000000002E-13</c:v>
                      </c:pt>
                      <c:pt idx="14119">
                        <c:v>3.0635100000000002E-13</c:v>
                      </c:pt>
                      <c:pt idx="14120">
                        <c:v>2.8896000000000001E-13</c:v>
                      </c:pt>
                      <c:pt idx="14121">
                        <c:v>2.8896000000000001E-13</c:v>
                      </c:pt>
                      <c:pt idx="14122">
                        <c:v>2.5004099999999998E-13</c:v>
                      </c:pt>
                      <c:pt idx="14123">
                        <c:v>2.5004099999999998E-13</c:v>
                      </c:pt>
                      <c:pt idx="14124">
                        <c:v>2.4243700000000001E-13</c:v>
                      </c:pt>
                      <c:pt idx="14125">
                        <c:v>2.4243700000000001E-13</c:v>
                      </c:pt>
                      <c:pt idx="14126">
                        <c:v>3.9991999999999998E-13</c:v>
                      </c:pt>
                      <c:pt idx="14127">
                        <c:v>3.9991999999999998E-13</c:v>
                      </c:pt>
                      <c:pt idx="14128">
                        <c:v>2.4306900000000002E-13</c:v>
                      </c:pt>
                      <c:pt idx="14129">
                        <c:v>2.4306900000000002E-13</c:v>
                      </c:pt>
                      <c:pt idx="14130">
                        <c:v>7.7443999999999998E-13</c:v>
                      </c:pt>
                      <c:pt idx="14131">
                        <c:v>7.7443999999999998E-13</c:v>
                      </c:pt>
                      <c:pt idx="14132">
                        <c:v>2.9164300000000002E-13</c:v>
                      </c:pt>
                      <c:pt idx="14133">
                        <c:v>2.9164300000000002E-13</c:v>
                      </c:pt>
                      <c:pt idx="14134">
                        <c:v>3.9166200000000001E-13</c:v>
                      </c:pt>
                      <c:pt idx="14135">
                        <c:v>3.9166200000000001E-13</c:v>
                      </c:pt>
                      <c:pt idx="14136">
                        <c:v>2.7674600000000002E-13</c:v>
                      </c:pt>
                      <c:pt idx="14137">
                        <c:v>2.7674600000000002E-13</c:v>
                      </c:pt>
                      <c:pt idx="14138">
                        <c:v>7.9608999999999999E-13</c:v>
                      </c:pt>
                      <c:pt idx="14139">
                        <c:v>7.9608999999999999E-13</c:v>
                      </c:pt>
                      <c:pt idx="14140">
                        <c:v>4.2927399999999998E-13</c:v>
                      </c:pt>
                      <c:pt idx="14141">
                        <c:v>4.2927399999999998E-13</c:v>
                      </c:pt>
                      <c:pt idx="14142">
                        <c:v>7.7400700000000004E-13</c:v>
                      </c:pt>
                      <c:pt idx="14143">
                        <c:v>7.7400700000000004E-13</c:v>
                      </c:pt>
                      <c:pt idx="14144">
                        <c:v>5.0899599999999996E-13</c:v>
                      </c:pt>
                      <c:pt idx="14145">
                        <c:v>5.0899599999999996E-13</c:v>
                      </c:pt>
                      <c:pt idx="14146">
                        <c:v>2.9420100000000002E-13</c:v>
                      </c:pt>
                      <c:pt idx="14147">
                        <c:v>2.9420100000000002E-13</c:v>
                      </c:pt>
                      <c:pt idx="14148">
                        <c:v>2.18961E-13</c:v>
                      </c:pt>
                      <c:pt idx="14149">
                        <c:v>2.18961E-13</c:v>
                      </c:pt>
                      <c:pt idx="14150">
                        <c:v>2.2932600000000001E-13</c:v>
                      </c:pt>
                      <c:pt idx="14151">
                        <c:v>2.2932600000000001E-13</c:v>
                      </c:pt>
                      <c:pt idx="14152">
                        <c:v>3.0623599999999998E-13</c:v>
                      </c:pt>
                      <c:pt idx="14153">
                        <c:v>3.0623599999999998E-13</c:v>
                      </c:pt>
                      <c:pt idx="14154">
                        <c:v>2.3267099999999998E-13</c:v>
                      </c:pt>
                      <c:pt idx="14155">
                        <c:v>2.3267099999999998E-13</c:v>
                      </c:pt>
                      <c:pt idx="14156">
                        <c:v>3.5485100000000002E-13</c:v>
                      </c:pt>
                      <c:pt idx="14157">
                        <c:v>3.5485100000000002E-13</c:v>
                      </c:pt>
                      <c:pt idx="14158">
                        <c:v>2.6034499999999999E-13</c:v>
                      </c:pt>
                      <c:pt idx="14159">
                        <c:v>2.6034499999999999E-13</c:v>
                      </c:pt>
                      <c:pt idx="14160">
                        <c:v>7.7727600000000001E-13</c:v>
                      </c:pt>
                      <c:pt idx="14161">
                        <c:v>7.7727600000000001E-13</c:v>
                      </c:pt>
                      <c:pt idx="14162">
                        <c:v>2.3723800000000001E-13</c:v>
                      </c:pt>
                      <c:pt idx="14163">
                        <c:v>2.3723800000000001E-13</c:v>
                      </c:pt>
                      <c:pt idx="14164">
                        <c:v>3.51324E-13</c:v>
                      </c:pt>
                      <c:pt idx="14165">
                        <c:v>3.51324E-13</c:v>
                      </c:pt>
                      <c:pt idx="14166">
                        <c:v>2.28012E-13</c:v>
                      </c:pt>
                      <c:pt idx="14167">
                        <c:v>2.28012E-13</c:v>
                      </c:pt>
                      <c:pt idx="14168">
                        <c:v>2.6404099999999998E-13</c:v>
                      </c:pt>
                      <c:pt idx="14169">
                        <c:v>2.6404099999999998E-13</c:v>
                      </c:pt>
                      <c:pt idx="14170">
                        <c:v>4.1535699999999999E-13</c:v>
                      </c:pt>
                      <c:pt idx="14171">
                        <c:v>4.1535699999999999E-13</c:v>
                      </c:pt>
                      <c:pt idx="14172">
                        <c:v>2.4401800000000001E-13</c:v>
                      </c:pt>
                      <c:pt idx="14173">
                        <c:v>2.4401800000000001E-13</c:v>
                      </c:pt>
                      <c:pt idx="14174">
                        <c:v>7.6887000000000003E-13</c:v>
                      </c:pt>
                      <c:pt idx="14175">
                        <c:v>7.6887000000000003E-13</c:v>
                      </c:pt>
                      <c:pt idx="14176">
                        <c:v>2.18984E-13</c:v>
                      </c:pt>
                      <c:pt idx="14177">
                        <c:v>2.18984E-13</c:v>
                      </c:pt>
                      <c:pt idx="14178">
                        <c:v>2.7146699999999999E-13</c:v>
                      </c:pt>
                      <c:pt idx="14179">
                        <c:v>2.7146699999999999E-13</c:v>
                      </c:pt>
                      <c:pt idx="14180">
                        <c:v>9.6479500000000003E-13</c:v>
                      </c:pt>
                      <c:pt idx="14181">
                        <c:v>9.6479500000000003E-13</c:v>
                      </c:pt>
                      <c:pt idx="14182">
                        <c:v>2.1680400000000001E-13</c:v>
                      </c:pt>
                      <c:pt idx="14183">
                        <c:v>2.1680400000000001E-13</c:v>
                      </c:pt>
                      <c:pt idx="14184">
                        <c:v>2.62065E-13</c:v>
                      </c:pt>
                      <c:pt idx="14185">
                        <c:v>2.62065E-13</c:v>
                      </c:pt>
                      <c:pt idx="14186">
                        <c:v>2.1833599999999999E-13</c:v>
                      </c:pt>
                      <c:pt idx="14187">
                        <c:v>2.1833599999999999E-13</c:v>
                      </c:pt>
                      <c:pt idx="14188">
                        <c:v>7.6214599999999995E-13</c:v>
                      </c:pt>
                      <c:pt idx="14189">
                        <c:v>7.6214599999999995E-13</c:v>
                      </c:pt>
                      <c:pt idx="14190">
                        <c:v>2.3898799999999998E-13</c:v>
                      </c:pt>
                      <c:pt idx="14191">
                        <c:v>2.3898799999999998E-13</c:v>
                      </c:pt>
                      <c:pt idx="14192">
                        <c:v>2.9075E-13</c:v>
                      </c:pt>
                      <c:pt idx="14193">
                        <c:v>2.9075E-13</c:v>
                      </c:pt>
                      <c:pt idx="14194">
                        <c:v>4.1009700000000002E-13</c:v>
                      </c:pt>
                      <c:pt idx="14195">
                        <c:v>4.1009700000000002E-13</c:v>
                      </c:pt>
                      <c:pt idx="14196">
                        <c:v>3.3512199999999998E-13</c:v>
                      </c:pt>
                      <c:pt idx="14197">
                        <c:v>3.3512199999999998E-13</c:v>
                      </c:pt>
                      <c:pt idx="14198">
                        <c:v>3.3522500000000002E-13</c:v>
                      </c:pt>
                      <c:pt idx="14199">
                        <c:v>3.3522500000000002E-13</c:v>
                      </c:pt>
                      <c:pt idx="14200">
                        <c:v>3.0253400000000001E-13</c:v>
                      </c:pt>
                      <c:pt idx="14201">
                        <c:v>3.0253400000000001E-13</c:v>
                      </c:pt>
                      <c:pt idx="14202">
                        <c:v>2.87132E-13</c:v>
                      </c:pt>
                      <c:pt idx="14203">
                        <c:v>2.87132E-13</c:v>
                      </c:pt>
                      <c:pt idx="14204">
                        <c:v>2.3091000000000002E-13</c:v>
                      </c:pt>
                      <c:pt idx="14205">
                        <c:v>2.3091000000000002E-13</c:v>
                      </c:pt>
                      <c:pt idx="14206">
                        <c:v>2.3089199999999998E-13</c:v>
                      </c:pt>
                      <c:pt idx="14207">
                        <c:v>2.3089199999999998E-13</c:v>
                      </c:pt>
                      <c:pt idx="14208">
                        <c:v>3.8586400000000002E-13</c:v>
                      </c:pt>
                      <c:pt idx="14209">
                        <c:v>3.8586400000000002E-13</c:v>
                      </c:pt>
                      <c:pt idx="14210">
                        <c:v>2.8140800000000002E-13</c:v>
                      </c:pt>
                      <c:pt idx="14211">
                        <c:v>2.8140800000000002E-13</c:v>
                      </c:pt>
                      <c:pt idx="14212">
                        <c:v>2.8550199999999999E-13</c:v>
                      </c:pt>
                      <c:pt idx="14213">
                        <c:v>2.8550199999999999E-13</c:v>
                      </c:pt>
                      <c:pt idx="14214">
                        <c:v>2.93714E-13</c:v>
                      </c:pt>
                      <c:pt idx="14215">
                        <c:v>2.93714E-13</c:v>
                      </c:pt>
                      <c:pt idx="14216">
                        <c:v>3.2198000000000001E-12</c:v>
                      </c:pt>
                      <c:pt idx="14217">
                        <c:v>3.2198000000000001E-12</c:v>
                      </c:pt>
                      <c:pt idx="14218">
                        <c:v>2.37733E-13</c:v>
                      </c:pt>
                      <c:pt idx="14219">
                        <c:v>2.37733E-13</c:v>
                      </c:pt>
                      <c:pt idx="14220">
                        <c:v>2.8387499999999999E-13</c:v>
                      </c:pt>
                      <c:pt idx="14221">
                        <c:v>2.8387499999999999E-13</c:v>
                      </c:pt>
                      <c:pt idx="14222">
                        <c:v>3.2531500000000001E-13</c:v>
                      </c:pt>
                      <c:pt idx="14223">
                        <c:v>3.2531500000000001E-13</c:v>
                      </c:pt>
                      <c:pt idx="14224">
                        <c:v>3.0390500000000001E-13</c:v>
                      </c:pt>
                      <c:pt idx="14225">
                        <c:v>3.0390500000000001E-13</c:v>
                      </c:pt>
                      <c:pt idx="14226">
                        <c:v>2.73763E-13</c:v>
                      </c:pt>
                      <c:pt idx="14227">
                        <c:v>2.73763E-13</c:v>
                      </c:pt>
                      <c:pt idx="14228">
                        <c:v>4.7507600000000004E-13</c:v>
                      </c:pt>
                      <c:pt idx="14229">
                        <c:v>4.7507600000000004E-13</c:v>
                      </c:pt>
                      <c:pt idx="14230">
                        <c:v>3.6779499999999997E-11</c:v>
                      </c:pt>
                      <c:pt idx="14231">
                        <c:v>3.6779499999999997E-11</c:v>
                      </c:pt>
                      <c:pt idx="14232">
                        <c:v>2.5450400000000001E-13</c:v>
                      </c:pt>
                      <c:pt idx="14233">
                        <c:v>2.5450400000000001E-13</c:v>
                      </c:pt>
                      <c:pt idx="14234">
                        <c:v>2.6497400000000002E-13</c:v>
                      </c:pt>
                      <c:pt idx="14235">
                        <c:v>2.6497400000000002E-13</c:v>
                      </c:pt>
                      <c:pt idx="14236">
                        <c:v>3.3354099999999998E-13</c:v>
                      </c:pt>
                      <c:pt idx="14237">
                        <c:v>3.3354099999999998E-13</c:v>
                      </c:pt>
                      <c:pt idx="14238">
                        <c:v>8.8083300000000001E-13</c:v>
                      </c:pt>
                      <c:pt idx="14239">
                        <c:v>8.8083300000000001E-13</c:v>
                      </c:pt>
                      <c:pt idx="14240">
                        <c:v>2.3210199999999998E-13</c:v>
                      </c:pt>
                      <c:pt idx="14241">
                        <c:v>2.3210199999999998E-13</c:v>
                      </c:pt>
                      <c:pt idx="14242">
                        <c:v>3.27771E-13</c:v>
                      </c:pt>
                      <c:pt idx="14243">
                        <c:v>3.27771E-13</c:v>
                      </c:pt>
                      <c:pt idx="14244">
                        <c:v>2.6661799999999999E-13</c:v>
                      </c:pt>
                      <c:pt idx="14245">
                        <c:v>2.6661799999999999E-13</c:v>
                      </c:pt>
                      <c:pt idx="14246">
                        <c:v>2.6979E-13</c:v>
                      </c:pt>
                      <c:pt idx="14247">
                        <c:v>2.6979E-13</c:v>
                      </c:pt>
                      <c:pt idx="14248">
                        <c:v>2.71539E-13</c:v>
                      </c:pt>
                      <c:pt idx="14249">
                        <c:v>2.71539E-13</c:v>
                      </c:pt>
                      <c:pt idx="14250">
                        <c:v>3.5042699999999999E-13</c:v>
                      </c:pt>
                      <c:pt idx="14251">
                        <c:v>3.5042699999999999E-13</c:v>
                      </c:pt>
                      <c:pt idx="14252">
                        <c:v>8.8418699999999998E-13</c:v>
                      </c:pt>
                      <c:pt idx="14253">
                        <c:v>8.8418699999999998E-13</c:v>
                      </c:pt>
                      <c:pt idx="14254">
                        <c:v>7.87222E-13</c:v>
                      </c:pt>
                      <c:pt idx="14255">
                        <c:v>7.87222E-13</c:v>
                      </c:pt>
                      <c:pt idx="14256">
                        <c:v>3.3752000000000001E-13</c:v>
                      </c:pt>
                      <c:pt idx="14257">
                        <c:v>3.3752000000000001E-13</c:v>
                      </c:pt>
                      <c:pt idx="14258">
                        <c:v>2.29503E-13</c:v>
                      </c:pt>
                      <c:pt idx="14259">
                        <c:v>2.29503E-13</c:v>
                      </c:pt>
                      <c:pt idx="14260">
                        <c:v>3.4947299999999999E-13</c:v>
                      </c:pt>
                      <c:pt idx="14261">
                        <c:v>3.4947299999999999E-13</c:v>
                      </c:pt>
                      <c:pt idx="14262">
                        <c:v>2.7432400000000002E-13</c:v>
                      </c:pt>
                      <c:pt idx="14263">
                        <c:v>2.7432400000000002E-13</c:v>
                      </c:pt>
                      <c:pt idx="14264">
                        <c:v>3.1072000000000001E-13</c:v>
                      </c:pt>
                      <c:pt idx="14265">
                        <c:v>3.1072000000000001E-13</c:v>
                      </c:pt>
                      <c:pt idx="14266">
                        <c:v>2.7213000000000002E-13</c:v>
                      </c:pt>
                      <c:pt idx="14267">
                        <c:v>2.7213000000000002E-13</c:v>
                      </c:pt>
                      <c:pt idx="14268">
                        <c:v>2.2486800000000001E-13</c:v>
                      </c:pt>
                      <c:pt idx="14269">
                        <c:v>2.2486800000000001E-13</c:v>
                      </c:pt>
                      <c:pt idx="14270">
                        <c:v>3.7393300000000002E-13</c:v>
                      </c:pt>
                      <c:pt idx="14271">
                        <c:v>3.7393300000000002E-13</c:v>
                      </c:pt>
                      <c:pt idx="14272">
                        <c:v>2.2997499999999999E-13</c:v>
                      </c:pt>
                      <c:pt idx="14273">
                        <c:v>2.2997499999999999E-13</c:v>
                      </c:pt>
                      <c:pt idx="14274">
                        <c:v>1.2964400000000001E-12</c:v>
                      </c:pt>
                      <c:pt idx="14275">
                        <c:v>1.2964400000000001E-12</c:v>
                      </c:pt>
                      <c:pt idx="14276">
                        <c:v>2.8100700000000002E-13</c:v>
                      </c:pt>
                      <c:pt idx="14277">
                        <c:v>2.8100700000000002E-13</c:v>
                      </c:pt>
                      <c:pt idx="14278">
                        <c:v>3.5286700000000003E-13</c:v>
                      </c:pt>
                      <c:pt idx="14279">
                        <c:v>3.5286700000000003E-13</c:v>
                      </c:pt>
                      <c:pt idx="14280">
                        <c:v>2.2906600000000002E-13</c:v>
                      </c:pt>
                      <c:pt idx="14281">
                        <c:v>2.2906600000000002E-13</c:v>
                      </c:pt>
                      <c:pt idx="14282">
                        <c:v>2.2414300000000001E-13</c:v>
                      </c:pt>
                      <c:pt idx="14283">
                        <c:v>2.2414300000000001E-13</c:v>
                      </c:pt>
                      <c:pt idx="14284">
                        <c:v>4.2174699999999998E-13</c:v>
                      </c:pt>
                      <c:pt idx="14285">
                        <c:v>4.2174699999999998E-13</c:v>
                      </c:pt>
                      <c:pt idx="14286">
                        <c:v>2.2069200000000001E-13</c:v>
                      </c:pt>
                      <c:pt idx="14287">
                        <c:v>2.2069200000000001E-13</c:v>
                      </c:pt>
                      <c:pt idx="14288">
                        <c:v>8.4659599999999996E-13</c:v>
                      </c:pt>
                      <c:pt idx="14289">
                        <c:v>8.4659599999999996E-13</c:v>
                      </c:pt>
                      <c:pt idx="14290">
                        <c:v>2.2717600000000001E-13</c:v>
                      </c:pt>
                      <c:pt idx="14291">
                        <c:v>2.2717600000000001E-13</c:v>
                      </c:pt>
                      <c:pt idx="14292">
                        <c:v>2.6630600000000002E-13</c:v>
                      </c:pt>
                      <c:pt idx="14293">
                        <c:v>2.6630600000000002E-13</c:v>
                      </c:pt>
                      <c:pt idx="14294">
                        <c:v>3.2581799999999998E-13</c:v>
                      </c:pt>
                      <c:pt idx="14295">
                        <c:v>3.2581799999999998E-13</c:v>
                      </c:pt>
                      <c:pt idx="14296">
                        <c:v>7.7173900000000003E-13</c:v>
                      </c:pt>
                      <c:pt idx="14297">
                        <c:v>7.7173900000000003E-13</c:v>
                      </c:pt>
                      <c:pt idx="14298">
                        <c:v>3.4391899999999999E-13</c:v>
                      </c:pt>
                      <c:pt idx="14299">
                        <c:v>3.4391899999999999E-13</c:v>
                      </c:pt>
                      <c:pt idx="14300">
                        <c:v>2.3357199999999998E-13</c:v>
                      </c:pt>
                      <c:pt idx="14301">
                        <c:v>2.3357199999999998E-13</c:v>
                      </c:pt>
                      <c:pt idx="14302">
                        <c:v>1.3329199999999999E-12</c:v>
                      </c:pt>
                      <c:pt idx="14303">
                        <c:v>1.3329199999999999E-12</c:v>
                      </c:pt>
                      <c:pt idx="14304">
                        <c:v>8.1621799999999999E-13</c:v>
                      </c:pt>
                      <c:pt idx="14305">
                        <c:v>8.1621799999999999E-13</c:v>
                      </c:pt>
                      <c:pt idx="14306">
                        <c:v>2.2910599999999998E-13</c:v>
                      </c:pt>
                      <c:pt idx="14307">
                        <c:v>2.2910599999999998E-13</c:v>
                      </c:pt>
                      <c:pt idx="14308">
                        <c:v>3.5561800000000001E-13</c:v>
                      </c:pt>
                      <c:pt idx="14309">
                        <c:v>3.5561800000000001E-13</c:v>
                      </c:pt>
                      <c:pt idx="14310">
                        <c:v>2.7171900000000001E-13</c:v>
                      </c:pt>
                      <c:pt idx="14311">
                        <c:v>2.7171900000000001E-13</c:v>
                      </c:pt>
                      <c:pt idx="14312">
                        <c:v>2.3238799999999999E-13</c:v>
                      </c:pt>
                      <c:pt idx="14313">
                        <c:v>2.3238799999999999E-13</c:v>
                      </c:pt>
                      <c:pt idx="14314">
                        <c:v>2.4725499999999999E-13</c:v>
                      </c:pt>
                      <c:pt idx="14315">
                        <c:v>2.4725499999999999E-13</c:v>
                      </c:pt>
                      <c:pt idx="14316">
                        <c:v>3.6994899999999998E-13</c:v>
                      </c:pt>
                      <c:pt idx="14317">
                        <c:v>3.6994899999999998E-13</c:v>
                      </c:pt>
                      <c:pt idx="14318">
                        <c:v>2.3863599999999999E-13</c:v>
                      </c:pt>
                      <c:pt idx="14319">
                        <c:v>2.3863599999999999E-13</c:v>
                      </c:pt>
                      <c:pt idx="14320">
                        <c:v>2.22116E-13</c:v>
                      </c:pt>
                      <c:pt idx="14321">
                        <c:v>2.22116E-13</c:v>
                      </c:pt>
                      <c:pt idx="14322">
                        <c:v>8.8818699999999996E-13</c:v>
                      </c:pt>
                      <c:pt idx="14323">
                        <c:v>8.8818699999999996E-13</c:v>
                      </c:pt>
                      <c:pt idx="14324">
                        <c:v>8.7137999999999997E-13</c:v>
                      </c:pt>
                      <c:pt idx="14325">
                        <c:v>8.7137999999999997E-13</c:v>
                      </c:pt>
                      <c:pt idx="14326">
                        <c:v>2.25521E-13</c:v>
                      </c:pt>
                      <c:pt idx="14327">
                        <c:v>2.25521E-13</c:v>
                      </c:pt>
                      <c:pt idx="14328">
                        <c:v>2.4521200000000002E-13</c:v>
                      </c:pt>
                      <c:pt idx="14329">
                        <c:v>2.4521200000000002E-13</c:v>
                      </c:pt>
                      <c:pt idx="14330">
                        <c:v>3.0112499999999999E-13</c:v>
                      </c:pt>
                      <c:pt idx="14331">
                        <c:v>3.0112499999999999E-13</c:v>
                      </c:pt>
                      <c:pt idx="14332">
                        <c:v>2.8533799999999998E-13</c:v>
                      </c:pt>
                      <c:pt idx="14333">
                        <c:v>2.8533799999999998E-13</c:v>
                      </c:pt>
                      <c:pt idx="14334">
                        <c:v>2.1813E-13</c:v>
                      </c:pt>
                      <c:pt idx="14335">
                        <c:v>2.1813E-13</c:v>
                      </c:pt>
                      <c:pt idx="14336">
                        <c:v>2.76867E-13</c:v>
                      </c:pt>
                      <c:pt idx="14337">
                        <c:v>2.76867E-13</c:v>
                      </c:pt>
                      <c:pt idx="14338">
                        <c:v>2.9369400000000002E-13</c:v>
                      </c:pt>
                      <c:pt idx="14339">
                        <c:v>2.9369400000000002E-13</c:v>
                      </c:pt>
                      <c:pt idx="14340">
                        <c:v>7.7833500000000004E-13</c:v>
                      </c:pt>
                      <c:pt idx="14341">
                        <c:v>7.7833500000000004E-13</c:v>
                      </c:pt>
                      <c:pt idx="14342">
                        <c:v>2.2676700000000001E-13</c:v>
                      </c:pt>
                      <c:pt idx="14343">
                        <c:v>2.2676700000000001E-13</c:v>
                      </c:pt>
                      <c:pt idx="14344">
                        <c:v>2.2689700000000001E-13</c:v>
                      </c:pt>
                      <c:pt idx="14345">
                        <c:v>2.2689700000000001E-13</c:v>
                      </c:pt>
                      <c:pt idx="14346">
                        <c:v>2.2856100000000001E-13</c:v>
                      </c:pt>
                      <c:pt idx="14347">
                        <c:v>2.2856100000000001E-13</c:v>
                      </c:pt>
                      <c:pt idx="14348">
                        <c:v>8.87518E-13</c:v>
                      </c:pt>
                      <c:pt idx="14349">
                        <c:v>8.87518E-13</c:v>
                      </c:pt>
                      <c:pt idx="14350">
                        <c:v>3.3951100000000001E-13</c:v>
                      </c:pt>
                      <c:pt idx="14351">
                        <c:v>3.3951100000000001E-13</c:v>
                      </c:pt>
                      <c:pt idx="14352">
                        <c:v>2.4009699999999999E-13</c:v>
                      </c:pt>
                      <c:pt idx="14353">
                        <c:v>2.4009699999999999E-13</c:v>
                      </c:pt>
                      <c:pt idx="14354">
                        <c:v>2.3005700000000002E-13</c:v>
                      </c:pt>
                      <c:pt idx="14355">
                        <c:v>2.3005700000000002E-13</c:v>
                      </c:pt>
                      <c:pt idx="14356">
                        <c:v>2.3419199999999998E-13</c:v>
                      </c:pt>
                      <c:pt idx="14357">
                        <c:v>2.3419199999999998E-13</c:v>
                      </c:pt>
                      <c:pt idx="14358">
                        <c:v>2.23306E-13</c:v>
                      </c:pt>
                      <c:pt idx="14359">
                        <c:v>2.23306E-13</c:v>
                      </c:pt>
                      <c:pt idx="14360">
                        <c:v>7.8413000000000001E-13</c:v>
                      </c:pt>
                      <c:pt idx="14361">
                        <c:v>7.8413000000000001E-13</c:v>
                      </c:pt>
                      <c:pt idx="14362">
                        <c:v>9.5886700000000002E-13</c:v>
                      </c:pt>
                      <c:pt idx="14363">
                        <c:v>9.5886700000000002E-13</c:v>
                      </c:pt>
                      <c:pt idx="14364">
                        <c:v>3.1508000000000001E-13</c:v>
                      </c:pt>
                      <c:pt idx="14365">
                        <c:v>3.1508000000000001E-13</c:v>
                      </c:pt>
                      <c:pt idx="14366">
                        <c:v>3.7155999999999998E-13</c:v>
                      </c:pt>
                      <c:pt idx="14367">
                        <c:v>3.7155999999999998E-13</c:v>
                      </c:pt>
                      <c:pt idx="14368">
                        <c:v>2.3006200000000002E-13</c:v>
                      </c:pt>
                      <c:pt idx="14369">
                        <c:v>2.3006200000000002E-13</c:v>
                      </c:pt>
                      <c:pt idx="14370">
                        <c:v>2.2869700000000001E-13</c:v>
                      </c:pt>
                      <c:pt idx="14371">
                        <c:v>2.2869700000000001E-13</c:v>
                      </c:pt>
                      <c:pt idx="14372">
                        <c:v>8.8047200000000003E-13</c:v>
                      </c:pt>
                      <c:pt idx="14373">
                        <c:v>8.8047200000000003E-13</c:v>
                      </c:pt>
                      <c:pt idx="14374">
                        <c:v>2.3140599999999998E-13</c:v>
                      </c:pt>
                      <c:pt idx="14375">
                        <c:v>2.3140599999999998E-13</c:v>
                      </c:pt>
                      <c:pt idx="14376">
                        <c:v>3.15877E-13</c:v>
                      </c:pt>
                      <c:pt idx="14377">
                        <c:v>3.15877E-13</c:v>
                      </c:pt>
                      <c:pt idx="14378">
                        <c:v>2.2958499999999998E-13</c:v>
                      </c:pt>
                      <c:pt idx="14379">
                        <c:v>2.2958499999999998E-13</c:v>
                      </c:pt>
                      <c:pt idx="14380">
                        <c:v>8.5799200000000001E-13</c:v>
                      </c:pt>
                      <c:pt idx="14381">
                        <c:v>8.5799200000000001E-13</c:v>
                      </c:pt>
                      <c:pt idx="14382">
                        <c:v>2.7030499999999998E-13</c:v>
                      </c:pt>
                      <c:pt idx="14383">
                        <c:v>2.7030499999999998E-13</c:v>
                      </c:pt>
                      <c:pt idx="14384">
                        <c:v>2.7183099999999999E-13</c:v>
                      </c:pt>
                      <c:pt idx="14385">
                        <c:v>2.7183099999999999E-13</c:v>
                      </c:pt>
                      <c:pt idx="14386">
                        <c:v>3.0002700000000002E-13</c:v>
                      </c:pt>
                      <c:pt idx="14387">
                        <c:v>3.0002700000000002E-13</c:v>
                      </c:pt>
                      <c:pt idx="14388">
                        <c:v>8.3755300000000002E-13</c:v>
                      </c:pt>
                      <c:pt idx="14389">
                        <c:v>8.3755300000000002E-13</c:v>
                      </c:pt>
                      <c:pt idx="14390">
                        <c:v>7.8038599999999998E-13</c:v>
                      </c:pt>
                      <c:pt idx="14391">
                        <c:v>7.8038599999999998E-13</c:v>
                      </c:pt>
                      <c:pt idx="14392">
                        <c:v>2.3281100000000002E-13</c:v>
                      </c:pt>
                      <c:pt idx="14393">
                        <c:v>2.3281100000000002E-13</c:v>
                      </c:pt>
                      <c:pt idx="14394">
                        <c:v>3.0293300000000002E-13</c:v>
                      </c:pt>
                      <c:pt idx="14395">
                        <c:v>3.0293300000000002E-13</c:v>
                      </c:pt>
                      <c:pt idx="14396">
                        <c:v>9.7632899999999997E-11</c:v>
                      </c:pt>
                      <c:pt idx="14397">
                        <c:v>9.7632899999999997E-11</c:v>
                      </c:pt>
                      <c:pt idx="14398">
                        <c:v>2.27286E-13</c:v>
                      </c:pt>
                      <c:pt idx="14399">
                        <c:v>2.27286E-13</c:v>
                      </c:pt>
                      <c:pt idx="14400">
                        <c:v>2.5586600000000001E-13</c:v>
                      </c:pt>
                      <c:pt idx="14401">
                        <c:v>2.5586600000000001E-13</c:v>
                      </c:pt>
                      <c:pt idx="14402">
                        <c:v>2.35207E-13</c:v>
                      </c:pt>
                      <c:pt idx="14403">
                        <c:v>2.35207E-13</c:v>
                      </c:pt>
                      <c:pt idx="14404">
                        <c:v>2.8031399999999998E-13</c:v>
                      </c:pt>
                      <c:pt idx="14405">
                        <c:v>2.8031399999999998E-13</c:v>
                      </c:pt>
                      <c:pt idx="14406">
                        <c:v>2.4731100000000001E-13</c:v>
                      </c:pt>
                      <c:pt idx="14407">
                        <c:v>2.4731100000000001E-13</c:v>
                      </c:pt>
                      <c:pt idx="14408">
                        <c:v>2.3157300000000001E-13</c:v>
                      </c:pt>
                      <c:pt idx="14409">
                        <c:v>2.3157300000000001E-13</c:v>
                      </c:pt>
                      <c:pt idx="14410">
                        <c:v>4.4181500000000002E-13</c:v>
                      </c:pt>
                      <c:pt idx="14411">
                        <c:v>4.4181500000000002E-13</c:v>
                      </c:pt>
                      <c:pt idx="14412">
                        <c:v>3.5181300000000001E-13</c:v>
                      </c:pt>
                      <c:pt idx="14413">
                        <c:v>3.5181300000000001E-13</c:v>
                      </c:pt>
                      <c:pt idx="14414">
                        <c:v>2.2191599999999999E-13</c:v>
                      </c:pt>
                      <c:pt idx="14415">
                        <c:v>2.2191599999999999E-13</c:v>
                      </c:pt>
                      <c:pt idx="14416">
                        <c:v>4.9249500000000001E-13</c:v>
                      </c:pt>
                      <c:pt idx="14417">
                        <c:v>4.9249500000000001E-13</c:v>
                      </c:pt>
                      <c:pt idx="14418">
                        <c:v>2.7833800000000001E-13</c:v>
                      </c:pt>
                      <c:pt idx="14419">
                        <c:v>2.7833800000000001E-13</c:v>
                      </c:pt>
                      <c:pt idx="14420">
                        <c:v>4.35942E-13</c:v>
                      </c:pt>
                      <c:pt idx="14421">
                        <c:v>4.35942E-13</c:v>
                      </c:pt>
                      <c:pt idx="14422">
                        <c:v>7.9141999999999997E-13</c:v>
                      </c:pt>
                      <c:pt idx="14423">
                        <c:v>7.9141999999999997E-13</c:v>
                      </c:pt>
                      <c:pt idx="14424">
                        <c:v>2.6841500000000002E-13</c:v>
                      </c:pt>
                      <c:pt idx="14425">
                        <c:v>2.6841500000000002E-13</c:v>
                      </c:pt>
                      <c:pt idx="14426">
                        <c:v>4.09667E-13</c:v>
                      </c:pt>
                      <c:pt idx="14427">
                        <c:v>4.09667E-13</c:v>
                      </c:pt>
                      <c:pt idx="14428">
                        <c:v>8.6241100000000003E-13</c:v>
                      </c:pt>
                      <c:pt idx="14429">
                        <c:v>8.6241100000000003E-13</c:v>
                      </c:pt>
                      <c:pt idx="14430">
                        <c:v>2.3215299999999999E-13</c:v>
                      </c:pt>
                      <c:pt idx="14431">
                        <c:v>2.3215299999999999E-13</c:v>
                      </c:pt>
                      <c:pt idx="14432">
                        <c:v>2.86897E-13</c:v>
                      </c:pt>
                      <c:pt idx="14433">
                        <c:v>2.86897E-13</c:v>
                      </c:pt>
                      <c:pt idx="14434">
                        <c:v>2.2952099999999999E-13</c:v>
                      </c:pt>
                      <c:pt idx="14435">
                        <c:v>2.2952099999999999E-13</c:v>
                      </c:pt>
                      <c:pt idx="14436">
                        <c:v>2.7982200000000001E-13</c:v>
                      </c:pt>
                      <c:pt idx="14437">
                        <c:v>2.7982200000000001E-13</c:v>
                      </c:pt>
                      <c:pt idx="14438">
                        <c:v>2.93207E-13</c:v>
                      </c:pt>
                      <c:pt idx="14439">
                        <c:v>2.93207E-13</c:v>
                      </c:pt>
                      <c:pt idx="14440">
                        <c:v>3.5648700000000001E-13</c:v>
                      </c:pt>
                      <c:pt idx="14441">
                        <c:v>3.5648700000000001E-13</c:v>
                      </c:pt>
                      <c:pt idx="14442">
                        <c:v>3.37289E-13</c:v>
                      </c:pt>
                      <c:pt idx="14443">
                        <c:v>3.37289E-13</c:v>
                      </c:pt>
                      <c:pt idx="14444">
                        <c:v>8.9637999999999996E-13</c:v>
                      </c:pt>
                      <c:pt idx="14445">
                        <c:v>8.9637999999999996E-13</c:v>
                      </c:pt>
                      <c:pt idx="14446">
                        <c:v>2.2694799999999999E-13</c:v>
                      </c:pt>
                      <c:pt idx="14447">
                        <c:v>2.2694799999999999E-13</c:v>
                      </c:pt>
                      <c:pt idx="14448">
                        <c:v>2.2138200000000001E-13</c:v>
                      </c:pt>
                      <c:pt idx="14449">
                        <c:v>2.2138200000000001E-13</c:v>
                      </c:pt>
                      <c:pt idx="14450">
                        <c:v>2.96062E-13</c:v>
                      </c:pt>
                      <c:pt idx="14451">
                        <c:v>2.96062E-13</c:v>
                      </c:pt>
                      <c:pt idx="14452">
                        <c:v>2.2475399999999999E-13</c:v>
                      </c:pt>
                      <c:pt idx="14453">
                        <c:v>2.2475399999999999E-13</c:v>
                      </c:pt>
                      <c:pt idx="14454">
                        <c:v>3.0891600000000002E-13</c:v>
                      </c:pt>
                      <c:pt idx="14455">
                        <c:v>3.0891600000000002E-13</c:v>
                      </c:pt>
                      <c:pt idx="14456">
                        <c:v>2.65289E-13</c:v>
                      </c:pt>
                      <c:pt idx="14457">
                        <c:v>2.65289E-13</c:v>
                      </c:pt>
                      <c:pt idx="14458">
                        <c:v>2.2682699999999999E-13</c:v>
                      </c:pt>
                      <c:pt idx="14459">
                        <c:v>2.2682699999999999E-13</c:v>
                      </c:pt>
                      <c:pt idx="14460">
                        <c:v>2.32363E-13</c:v>
                      </c:pt>
                      <c:pt idx="14461">
                        <c:v>2.32363E-13</c:v>
                      </c:pt>
                      <c:pt idx="14462">
                        <c:v>2.41713E-13</c:v>
                      </c:pt>
                      <c:pt idx="14463">
                        <c:v>2.41713E-13</c:v>
                      </c:pt>
                      <c:pt idx="14464">
                        <c:v>3.9810899999999999E-13</c:v>
                      </c:pt>
                      <c:pt idx="14465">
                        <c:v>3.9810899999999999E-13</c:v>
                      </c:pt>
                      <c:pt idx="14466">
                        <c:v>4.2587600000000001E-13</c:v>
                      </c:pt>
                      <c:pt idx="14467">
                        <c:v>4.2587600000000001E-13</c:v>
                      </c:pt>
                      <c:pt idx="14468">
                        <c:v>2.3425800000000001E-13</c:v>
                      </c:pt>
                      <c:pt idx="14469">
                        <c:v>2.3425800000000001E-13</c:v>
                      </c:pt>
                      <c:pt idx="14470">
                        <c:v>2.7507000000000001E-13</c:v>
                      </c:pt>
                      <c:pt idx="14471">
                        <c:v>2.7507000000000001E-13</c:v>
                      </c:pt>
                      <c:pt idx="14472">
                        <c:v>2.98231E-13</c:v>
                      </c:pt>
                      <c:pt idx="14473">
                        <c:v>2.98231E-13</c:v>
                      </c:pt>
                      <c:pt idx="14474">
                        <c:v>2.3360800000000001E-13</c:v>
                      </c:pt>
                      <c:pt idx="14475">
                        <c:v>2.3360800000000001E-13</c:v>
                      </c:pt>
                      <c:pt idx="14476">
                        <c:v>3.1537399999999998E-13</c:v>
                      </c:pt>
                      <c:pt idx="14477">
                        <c:v>3.1537399999999998E-13</c:v>
                      </c:pt>
                      <c:pt idx="14478">
                        <c:v>2.8003200000000001E-13</c:v>
                      </c:pt>
                      <c:pt idx="14479">
                        <c:v>2.8003200000000001E-13</c:v>
                      </c:pt>
                      <c:pt idx="14480">
                        <c:v>8.0095100000000001E-13</c:v>
                      </c:pt>
                      <c:pt idx="14481">
                        <c:v>8.0095100000000001E-13</c:v>
                      </c:pt>
                      <c:pt idx="14482">
                        <c:v>2.5587199999999999E-13</c:v>
                      </c:pt>
                      <c:pt idx="14483">
                        <c:v>2.5587199999999999E-13</c:v>
                      </c:pt>
                      <c:pt idx="14484">
                        <c:v>8.0797700000000004E-13</c:v>
                      </c:pt>
                      <c:pt idx="14485">
                        <c:v>8.0797700000000004E-13</c:v>
                      </c:pt>
                      <c:pt idx="14486">
                        <c:v>3.91189E-13</c:v>
                      </c:pt>
                      <c:pt idx="14487">
                        <c:v>3.91189E-13</c:v>
                      </c:pt>
                      <c:pt idx="14488">
                        <c:v>2.4257800000000002E-13</c:v>
                      </c:pt>
                      <c:pt idx="14489">
                        <c:v>2.4257800000000002E-13</c:v>
                      </c:pt>
                      <c:pt idx="14490">
                        <c:v>1.1294100000000001E-11</c:v>
                      </c:pt>
                      <c:pt idx="14491">
                        <c:v>1.1294100000000001E-11</c:v>
                      </c:pt>
                      <c:pt idx="14492">
                        <c:v>2.3464599999999998E-13</c:v>
                      </c:pt>
                      <c:pt idx="14493">
                        <c:v>2.3464599999999998E-13</c:v>
                      </c:pt>
                      <c:pt idx="14494">
                        <c:v>2.4682500000000001E-13</c:v>
                      </c:pt>
                      <c:pt idx="14495">
                        <c:v>2.4682500000000001E-13</c:v>
                      </c:pt>
                      <c:pt idx="14496">
                        <c:v>3.1724400000000001E-13</c:v>
                      </c:pt>
                      <c:pt idx="14497">
                        <c:v>3.1724400000000001E-13</c:v>
                      </c:pt>
                      <c:pt idx="14498">
                        <c:v>2.7607399999999999E-13</c:v>
                      </c:pt>
                      <c:pt idx="14499">
                        <c:v>2.7607399999999999E-13</c:v>
                      </c:pt>
                      <c:pt idx="14500">
                        <c:v>3.5132299999999998E-13</c:v>
                      </c:pt>
                      <c:pt idx="14501">
                        <c:v>3.5132299999999998E-13</c:v>
                      </c:pt>
                      <c:pt idx="14502">
                        <c:v>3.16276E-13</c:v>
                      </c:pt>
                      <c:pt idx="14503">
                        <c:v>3.16276E-13</c:v>
                      </c:pt>
                      <c:pt idx="14504">
                        <c:v>2.2485799999999999E-13</c:v>
                      </c:pt>
                      <c:pt idx="14505">
                        <c:v>2.2485799999999999E-13</c:v>
                      </c:pt>
                      <c:pt idx="14506">
                        <c:v>3.9357000000000001E-13</c:v>
                      </c:pt>
                      <c:pt idx="14507">
                        <c:v>3.9357000000000001E-13</c:v>
                      </c:pt>
                      <c:pt idx="14508">
                        <c:v>2.0927399999999999E-13</c:v>
                      </c:pt>
                      <c:pt idx="14509">
                        <c:v>2.0927399999999999E-13</c:v>
                      </c:pt>
                      <c:pt idx="14510">
                        <c:v>2.8469999999999999E-13</c:v>
                      </c:pt>
                      <c:pt idx="14511">
                        <c:v>2.8469999999999999E-13</c:v>
                      </c:pt>
                      <c:pt idx="14512">
                        <c:v>2.18562E-13</c:v>
                      </c:pt>
                      <c:pt idx="14513">
                        <c:v>2.18562E-13</c:v>
                      </c:pt>
                      <c:pt idx="14514">
                        <c:v>7.7357200000000005E-13</c:v>
                      </c:pt>
                      <c:pt idx="14515">
                        <c:v>7.7357200000000005E-13</c:v>
                      </c:pt>
                      <c:pt idx="14516">
                        <c:v>8.8969199999999996E-13</c:v>
                      </c:pt>
                      <c:pt idx="14517">
                        <c:v>8.8969199999999996E-13</c:v>
                      </c:pt>
                      <c:pt idx="14518">
                        <c:v>4.04998E-13</c:v>
                      </c:pt>
                      <c:pt idx="14519">
                        <c:v>4.04998E-13</c:v>
                      </c:pt>
                      <c:pt idx="14520">
                        <c:v>2.1162599999999999E-13</c:v>
                      </c:pt>
                      <c:pt idx="14521">
                        <c:v>2.1162599999999999E-13</c:v>
                      </c:pt>
                      <c:pt idx="14522">
                        <c:v>1.23229E-11</c:v>
                      </c:pt>
                      <c:pt idx="14523">
                        <c:v>1.23229E-11</c:v>
                      </c:pt>
                      <c:pt idx="14524">
                        <c:v>7.98319E-13</c:v>
                      </c:pt>
                      <c:pt idx="14525">
                        <c:v>7.98319E-13</c:v>
                      </c:pt>
                      <c:pt idx="14526">
                        <c:v>4.00571E-13</c:v>
                      </c:pt>
                      <c:pt idx="14527">
                        <c:v>4.00571E-13</c:v>
                      </c:pt>
                      <c:pt idx="14528">
                        <c:v>2.1237499999999999E-13</c:v>
                      </c:pt>
                      <c:pt idx="14529">
                        <c:v>2.1237499999999999E-13</c:v>
                      </c:pt>
                      <c:pt idx="14530">
                        <c:v>3.5584900000000002E-13</c:v>
                      </c:pt>
                      <c:pt idx="14531">
                        <c:v>3.5584900000000002E-13</c:v>
                      </c:pt>
                      <c:pt idx="14532">
                        <c:v>2.9176900000000001E-13</c:v>
                      </c:pt>
                      <c:pt idx="14533">
                        <c:v>2.9176900000000001E-13</c:v>
                      </c:pt>
                      <c:pt idx="14534">
                        <c:v>2.7554500000000001E-13</c:v>
                      </c:pt>
                      <c:pt idx="14535">
                        <c:v>2.7554500000000001E-13</c:v>
                      </c:pt>
                      <c:pt idx="14536">
                        <c:v>2.3428100000000001E-13</c:v>
                      </c:pt>
                      <c:pt idx="14537">
                        <c:v>2.3428100000000001E-13</c:v>
                      </c:pt>
                      <c:pt idx="14538">
                        <c:v>2.0707300000000001E-13</c:v>
                      </c:pt>
                      <c:pt idx="14539">
                        <c:v>2.0707300000000001E-13</c:v>
                      </c:pt>
                      <c:pt idx="14540">
                        <c:v>8.5552900000000002E-13</c:v>
                      </c:pt>
                      <c:pt idx="14541">
                        <c:v>8.5552900000000002E-13</c:v>
                      </c:pt>
                      <c:pt idx="14542">
                        <c:v>2.0004999999999999E-13</c:v>
                      </c:pt>
                      <c:pt idx="14543">
                        <c:v>2.0004999999999999E-13</c:v>
                      </c:pt>
                      <c:pt idx="14544">
                        <c:v>2.95161E-13</c:v>
                      </c:pt>
                      <c:pt idx="14545">
                        <c:v>2.95161E-13</c:v>
                      </c:pt>
                      <c:pt idx="14546">
                        <c:v>2.03565E-13</c:v>
                      </c:pt>
                      <c:pt idx="14547">
                        <c:v>2.03565E-13</c:v>
                      </c:pt>
                      <c:pt idx="14548">
                        <c:v>3.8476799999999999E-13</c:v>
                      </c:pt>
                      <c:pt idx="14549">
                        <c:v>3.8476799999999999E-13</c:v>
                      </c:pt>
                      <c:pt idx="14550">
                        <c:v>2.0305500000000001E-13</c:v>
                      </c:pt>
                      <c:pt idx="14551">
                        <c:v>2.0305500000000001E-13</c:v>
                      </c:pt>
                      <c:pt idx="14552">
                        <c:v>2.4889799999999999E-13</c:v>
                      </c:pt>
                      <c:pt idx="14553">
                        <c:v>2.4889799999999999E-13</c:v>
                      </c:pt>
                      <c:pt idx="14554">
                        <c:v>3.4169699999999999E-10</c:v>
                      </c:pt>
                      <c:pt idx="14555">
                        <c:v>3.4169699999999999E-10</c:v>
                      </c:pt>
                      <c:pt idx="14556">
                        <c:v>1.9387699999999999E-13</c:v>
                      </c:pt>
                      <c:pt idx="14557">
                        <c:v>1.9387699999999999E-13</c:v>
                      </c:pt>
                      <c:pt idx="14558">
                        <c:v>2.6301300000000002E-13</c:v>
                      </c:pt>
                      <c:pt idx="14559">
                        <c:v>2.6301300000000002E-13</c:v>
                      </c:pt>
                      <c:pt idx="14560">
                        <c:v>7.6194699999999998E-13</c:v>
                      </c:pt>
                      <c:pt idx="14561">
                        <c:v>7.6194699999999998E-13</c:v>
                      </c:pt>
                      <c:pt idx="14562">
                        <c:v>3.5006400000000001E-13</c:v>
                      </c:pt>
                      <c:pt idx="14563">
                        <c:v>3.5006400000000001E-13</c:v>
                      </c:pt>
                      <c:pt idx="14564">
                        <c:v>3.58593E-13</c:v>
                      </c:pt>
                      <c:pt idx="14565">
                        <c:v>3.58593E-13</c:v>
                      </c:pt>
                      <c:pt idx="14566">
                        <c:v>1.88894E-13</c:v>
                      </c:pt>
                      <c:pt idx="14567">
                        <c:v>1.88894E-13</c:v>
                      </c:pt>
                      <c:pt idx="14568">
                        <c:v>2.4194900000000002E-13</c:v>
                      </c:pt>
                      <c:pt idx="14569">
                        <c:v>2.4194900000000002E-13</c:v>
                      </c:pt>
                      <c:pt idx="14570">
                        <c:v>7.6598100000000001E-13</c:v>
                      </c:pt>
                      <c:pt idx="14571">
                        <c:v>7.6598100000000001E-13</c:v>
                      </c:pt>
                      <c:pt idx="14572">
                        <c:v>1.8271900000000001E-13</c:v>
                      </c:pt>
                      <c:pt idx="14573">
                        <c:v>1.8271900000000001E-13</c:v>
                      </c:pt>
                      <c:pt idx="14574">
                        <c:v>1.81471E-13</c:v>
                      </c:pt>
                      <c:pt idx="14575">
                        <c:v>1.81471E-13</c:v>
                      </c:pt>
                      <c:pt idx="14576">
                        <c:v>2.8028199999999999E-13</c:v>
                      </c:pt>
                      <c:pt idx="14577">
                        <c:v>2.8028199999999999E-13</c:v>
                      </c:pt>
                      <c:pt idx="14578">
                        <c:v>3.2466500000000001E-13</c:v>
                      </c:pt>
                      <c:pt idx="14579">
                        <c:v>3.2466500000000001E-13</c:v>
                      </c:pt>
                      <c:pt idx="14580">
                        <c:v>3.32583E-13</c:v>
                      </c:pt>
                      <c:pt idx="14581">
                        <c:v>3.32583E-13</c:v>
                      </c:pt>
                      <c:pt idx="14582">
                        <c:v>1.8922199999999999E-13</c:v>
                      </c:pt>
                      <c:pt idx="14583">
                        <c:v>1.8922199999999999E-13</c:v>
                      </c:pt>
                      <c:pt idx="14584">
                        <c:v>7.75485E-13</c:v>
                      </c:pt>
                      <c:pt idx="14585">
                        <c:v>7.75485E-13</c:v>
                      </c:pt>
                      <c:pt idx="14586">
                        <c:v>1.81123E-13</c:v>
                      </c:pt>
                      <c:pt idx="14587">
                        <c:v>1.81123E-13</c:v>
                      </c:pt>
                      <c:pt idx="14588">
                        <c:v>2.6062599999999998E-13</c:v>
                      </c:pt>
                      <c:pt idx="14589">
                        <c:v>2.6062599999999998E-13</c:v>
                      </c:pt>
                      <c:pt idx="14590">
                        <c:v>2.7961399999999999E-13</c:v>
                      </c:pt>
                      <c:pt idx="14591">
                        <c:v>2.7961399999999999E-13</c:v>
                      </c:pt>
                      <c:pt idx="14592">
                        <c:v>6.5704600000000003E-13</c:v>
                      </c:pt>
                      <c:pt idx="14593">
                        <c:v>6.5704600000000003E-13</c:v>
                      </c:pt>
                      <c:pt idx="14594">
                        <c:v>4.8936200000000003E-12</c:v>
                      </c:pt>
                      <c:pt idx="14595">
                        <c:v>4.8936200000000003E-12</c:v>
                      </c:pt>
                      <c:pt idx="14596">
                        <c:v>2.26416E-13</c:v>
                      </c:pt>
                      <c:pt idx="14597">
                        <c:v>2.26416E-13</c:v>
                      </c:pt>
                      <c:pt idx="14598">
                        <c:v>1.89115E-13</c:v>
                      </c:pt>
                      <c:pt idx="14599">
                        <c:v>1.89115E-13</c:v>
                      </c:pt>
                      <c:pt idx="14600">
                        <c:v>1.8521999999999999E-13</c:v>
                      </c:pt>
                      <c:pt idx="14601">
                        <c:v>1.8521999999999999E-13</c:v>
                      </c:pt>
                      <c:pt idx="14602">
                        <c:v>1.80655E-13</c:v>
                      </c:pt>
                      <c:pt idx="14603">
                        <c:v>1.80655E-13</c:v>
                      </c:pt>
                      <c:pt idx="14604">
                        <c:v>1.8401900000000001E-13</c:v>
                      </c:pt>
                      <c:pt idx="14605">
                        <c:v>1.8401900000000001E-13</c:v>
                      </c:pt>
                      <c:pt idx="14606">
                        <c:v>2.6819899999999999E-13</c:v>
                      </c:pt>
                      <c:pt idx="14607">
                        <c:v>2.6819899999999999E-13</c:v>
                      </c:pt>
                      <c:pt idx="14608">
                        <c:v>7.6449099999999998E-13</c:v>
                      </c:pt>
                      <c:pt idx="14609">
                        <c:v>7.6449099999999998E-13</c:v>
                      </c:pt>
                      <c:pt idx="14610">
                        <c:v>8.5279299999999996E-13</c:v>
                      </c:pt>
                      <c:pt idx="14611">
                        <c:v>8.5279299999999996E-13</c:v>
                      </c:pt>
                      <c:pt idx="14612">
                        <c:v>1.8907999999999999E-13</c:v>
                      </c:pt>
                      <c:pt idx="14613">
                        <c:v>1.8907999999999999E-13</c:v>
                      </c:pt>
                      <c:pt idx="14614">
                        <c:v>1.1605600000000001E-12</c:v>
                      </c:pt>
                      <c:pt idx="14615">
                        <c:v>1.1605600000000001E-12</c:v>
                      </c:pt>
                      <c:pt idx="14616">
                        <c:v>1.8816600000000001E-13</c:v>
                      </c:pt>
                      <c:pt idx="14617">
                        <c:v>1.8816600000000001E-13</c:v>
                      </c:pt>
                      <c:pt idx="14618">
                        <c:v>7.6021800000000002E-13</c:v>
                      </c:pt>
                      <c:pt idx="14619">
                        <c:v>7.6021800000000002E-13</c:v>
                      </c:pt>
                      <c:pt idx="14620">
                        <c:v>1.88283E-13</c:v>
                      </c:pt>
                      <c:pt idx="14621">
                        <c:v>1.88283E-13</c:v>
                      </c:pt>
                      <c:pt idx="14622">
                        <c:v>2.1897299999999999E-13</c:v>
                      </c:pt>
                      <c:pt idx="14623">
                        <c:v>2.1897299999999999E-13</c:v>
                      </c:pt>
                      <c:pt idx="14624">
                        <c:v>8.68973E-13</c:v>
                      </c:pt>
                      <c:pt idx="14625">
                        <c:v>8.68973E-13</c:v>
                      </c:pt>
                      <c:pt idx="14626">
                        <c:v>1.8199300000000001E-13</c:v>
                      </c:pt>
                      <c:pt idx="14627">
                        <c:v>1.8199300000000001E-13</c:v>
                      </c:pt>
                      <c:pt idx="14628">
                        <c:v>3.2644499999999998E-13</c:v>
                      </c:pt>
                      <c:pt idx="14629">
                        <c:v>3.2644499999999998E-13</c:v>
                      </c:pt>
                      <c:pt idx="14630">
                        <c:v>1.8623700000000001E-13</c:v>
                      </c:pt>
                      <c:pt idx="14631">
                        <c:v>1.8623700000000001E-13</c:v>
                      </c:pt>
                      <c:pt idx="14632">
                        <c:v>3.0080899999999999E-13</c:v>
                      </c:pt>
                      <c:pt idx="14633">
                        <c:v>3.0080899999999999E-13</c:v>
                      </c:pt>
                      <c:pt idx="14634">
                        <c:v>3.2253699999999999E-13</c:v>
                      </c:pt>
                      <c:pt idx="14635">
                        <c:v>3.2253699999999999E-13</c:v>
                      </c:pt>
                      <c:pt idx="14636">
                        <c:v>3.1669899999999998E-13</c:v>
                      </c:pt>
                      <c:pt idx="14637">
                        <c:v>3.1669899999999998E-13</c:v>
                      </c:pt>
                      <c:pt idx="14638">
                        <c:v>2.8873499999999998E-13</c:v>
                      </c:pt>
                      <c:pt idx="14639">
                        <c:v>2.8873499999999998E-13</c:v>
                      </c:pt>
                      <c:pt idx="14640">
                        <c:v>2.5442100000000001E-13</c:v>
                      </c:pt>
                      <c:pt idx="14641">
                        <c:v>2.5442100000000001E-13</c:v>
                      </c:pt>
                      <c:pt idx="14642">
                        <c:v>1.79794E-13</c:v>
                      </c:pt>
                      <c:pt idx="14643">
                        <c:v>1.79794E-13</c:v>
                      </c:pt>
                      <c:pt idx="14644">
                        <c:v>2.3043599999999999E-13</c:v>
                      </c:pt>
                      <c:pt idx="14645">
                        <c:v>2.3043599999999999E-13</c:v>
                      </c:pt>
                      <c:pt idx="14646">
                        <c:v>1.82971E-13</c:v>
                      </c:pt>
                      <c:pt idx="14647">
                        <c:v>1.82971E-13</c:v>
                      </c:pt>
                      <c:pt idx="14648">
                        <c:v>1.8437500000000001E-13</c:v>
                      </c:pt>
                      <c:pt idx="14649">
                        <c:v>1.8437500000000001E-13</c:v>
                      </c:pt>
                      <c:pt idx="14650">
                        <c:v>3.2022299999999999E-13</c:v>
                      </c:pt>
                      <c:pt idx="14651">
                        <c:v>3.2022299999999999E-13</c:v>
                      </c:pt>
                      <c:pt idx="14652">
                        <c:v>4.6422600000000005E-13</c:v>
                      </c:pt>
                      <c:pt idx="14653">
                        <c:v>4.6422600000000005E-13</c:v>
                      </c:pt>
                      <c:pt idx="14654">
                        <c:v>2.4040299999999998E-13</c:v>
                      </c:pt>
                      <c:pt idx="14655">
                        <c:v>2.4040299999999998E-13</c:v>
                      </c:pt>
                      <c:pt idx="14656">
                        <c:v>1.8085499999999999E-13</c:v>
                      </c:pt>
                      <c:pt idx="14657">
                        <c:v>1.8085499999999999E-13</c:v>
                      </c:pt>
                      <c:pt idx="14658">
                        <c:v>7.7135700000000004E-13</c:v>
                      </c:pt>
                      <c:pt idx="14659">
                        <c:v>7.7135700000000004E-13</c:v>
                      </c:pt>
                      <c:pt idx="14660">
                        <c:v>2.3354899999999998E-13</c:v>
                      </c:pt>
                      <c:pt idx="14661">
                        <c:v>2.3354899999999998E-13</c:v>
                      </c:pt>
                      <c:pt idx="14662">
                        <c:v>8.0770399999999997E-13</c:v>
                      </c:pt>
                      <c:pt idx="14663">
                        <c:v>8.0770399999999997E-13</c:v>
                      </c:pt>
                      <c:pt idx="14664">
                        <c:v>2.4130100000000001E-13</c:v>
                      </c:pt>
                      <c:pt idx="14665">
                        <c:v>2.4130100000000001E-13</c:v>
                      </c:pt>
                      <c:pt idx="14666">
                        <c:v>2.1871800000000001E-13</c:v>
                      </c:pt>
                      <c:pt idx="14667">
                        <c:v>2.1871800000000001E-13</c:v>
                      </c:pt>
                      <c:pt idx="14668">
                        <c:v>1.7940500000000001E-13</c:v>
                      </c:pt>
                      <c:pt idx="14669">
                        <c:v>1.7940500000000001E-13</c:v>
                      </c:pt>
                      <c:pt idx="14670">
                        <c:v>2.7626600000000001E-13</c:v>
                      </c:pt>
                      <c:pt idx="14671">
                        <c:v>2.7626600000000001E-13</c:v>
                      </c:pt>
                      <c:pt idx="14672">
                        <c:v>2.7516299999999998E-13</c:v>
                      </c:pt>
                      <c:pt idx="14673">
                        <c:v>2.7516299999999998E-13</c:v>
                      </c:pt>
                      <c:pt idx="14674">
                        <c:v>2.1433499999999999E-13</c:v>
                      </c:pt>
                      <c:pt idx="14675">
                        <c:v>2.1433499999999999E-13</c:v>
                      </c:pt>
                      <c:pt idx="14676">
                        <c:v>1.84211E-13</c:v>
                      </c:pt>
                      <c:pt idx="14677">
                        <c:v>1.84211E-13</c:v>
                      </c:pt>
                      <c:pt idx="14678">
                        <c:v>2.8088900000000001E-13</c:v>
                      </c:pt>
                      <c:pt idx="14679">
                        <c:v>2.8088900000000001E-13</c:v>
                      </c:pt>
                      <c:pt idx="14680">
                        <c:v>1.7375900000000001E-13</c:v>
                      </c:pt>
                      <c:pt idx="14681">
                        <c:v>1.7375900000000001E-13</c:v>
                      </c:pt>
                      <c:pt idx="14682">
                        <c:v>2.2162200000000001E-13</c:v>
                      </c:pt>
                      <c:pt idx="14683">
                        <c:v>2.2162200000000001E-13</c:v>
                      </c:pt>
                      <c:pt idx="14684">
                        <c:v>8.32646E-13</c:v>
                      </c:pt>
                      <c:pt idx="14685">
                        <c:v>8.32646E-13</c:v>
                      </c:pt>
                      <c:pt idx="14686">
                        <c:v>1.7990999999999999E-13</c:v>
                      </c:pt>
                      <c:pt idx="14687">
                        <c:v>1.7990999999999999E-13</c:v>
                      </c:pt>
                      <c:pt idx="14688">
                        <c:v>3.4384299999999999E-13</c:v>
                      </c:pt>
                      <c:pt idx="14689">
                        <c:v>3.4384299999999999E-13</c:v>
                      </c:pt>
                      <c:pt idx="14690">
                        <c:v>1.78765E-13</c:v>
                      </c:pt>
                      <c:pt idx="14691">
                        <c:v>1.78765E-13</c:v>
                      </c:pt>
                      <c:pt idx="14692">
                        <c:v>3.0947800000000002E-13</c:v>
                      </c:pt>
                      <c:pt idx="14693">
                        <c:v>3.0947800000000002E-13</c:v>
                      </c:pt>
                      <c:pt idx="14694">
                        <c:v>1.7410499999999999E-13</c:v>
                      </c:pt>
                      <c:pt idx="14695">
                        <c:v>1.7410499999999999E-13</c:v>
                      </c:pt>
                      <c:pt idx="14696">
                        <c:v>2.6375999999999998E-13</c:v>
                      </c:pt>
                      <c:pt idx="14697">
                        <c:v>2.6375999999999998E-13</c:v>
                      </c:pt>
                      <c:pt idx="14698">
                        <c:v>1.8123500000000001E-13</c:v>
                      </c:pt>
                      <c:pt idx="14699">
                        <c:v>1.8123500000000001E-13</c:v>
                      </c:pt>
                      <c:pt idx="14700">
                        <c:v>1.8986499999999999E-13</c:v>
                      </c:pt>
                      <c:pt idx="14701">
                        <c:v>1.8986499999999999E-13</c:v>
                      </c:pt>
                      <c:pt idx="14702">
                        <c:v>2.2633600000000001E-13</c:v>
                      </c:pt>
                      <c:pt idx="14703">
                        <c:v>2.2633600000000001E-13</c:v>
                      </c:pt>
                      <c:pt idx="14704">
                        <c:v>1.92367E-13</c:v>
                      </c:pt>
                      <c:pt idx="14705">
                        <c:v>1.92367E-13</c:v>
                      </c:pt>
                      <c:pt idx="14706">
                        <c:v>1.8876899999999999E-13</c:v>
                      </c:pt>
                      <c:pt idx="14707">
                        <c:v>1.8876899999999999E-13</c:v>
                      </c:pt>
                      <c:pt idx="14708">
                        <c:v>2.2257700000000001E-13</c:v>
                      </c:pt>
                      <c:pt idx="14709">
                        <c:v>2.2257700000000001E-13</c:v>
                      </c:pt>
                      <c:pt idx="14710">
                        <c:v>1.77849E-13</c:v>
                      </c:pt>
                      <c:pt idx="14711">
                        <c:v>1.77849E-13</c:v>
                      </c:pt>
                      <c:pt idx="14712">
                        <c:v>3.5137199999999999E-13</c:v>
                      </c:pt>
                      <c:pt idx="14713">
                        <c:v>3.5137199999999999E-13</c:v>
                      </c:pt>
                      <c:pt idx="14714">
                        <c:v>2.3011500000000002E-13</c:v>
                      </c:pt>
                      <c:pt idx="14715">
                        <c:v>2.3011500000000002E-13</c:v>
                      </c:pt>
                      <c:pt idx="14716">
                        <c:v>2.63293E-13</c:v>
                      </c:pt>
                      <c:pt idx="14717">
                        <c:v>2.63293E-13</c:v>
                      </c:pt>
                      <c:pt idx="14718">
                        <c:v>1.8301899999999999E-13</c:v>
                      </c:pt>
                      <c:pt idx="14719">
                        <c:v>1.8301899999999999E-13</c:v>
                      </c:pt>
                      <c:pt idx="14720">
                        <c:v>1.82486E-13</c:v>
                      </c:pt>
                      <c:pt idx="14721">
                        <c:v>1.82486E-13</c:v>
                      </c:pt>
                      <c:pt idx="14722">
                        <c:v>1.8072900000000001E-13</c:v>
                      </c:pt>
                      <c:pt idx="14723">
                        <c:v>1.8072900000000001E-13</c:v>
                      </c:pt>
                      <c:pt idx="14724">
                        <c:v>3.2557399999999998E-13</c:v>
                      </c:pt>
                      <c:pt idx="14725">
                        <c:v>3.2557399999999998E-13</c:v>
                      </c:pt>
                      <c:pt idx="14726">
                        <c:v>1.6722899999999999E-13</c:v>
                      </c:pt>
                      <c:pt idx="14727">
                        <c:v>1.6722899999999999E-13</c:v>
                      </c:pt>
                      <c:pt idx="14728">
                        <c:v>2.3140500000000001E-13</c:v>
                      </c:pt>
                      <c:pt idx="14729">
                        <c:v>2.3140500000000001E-13</c:v>
                      </c:pt>
                      <c:pt idx="14730">
                        <c:v>1.3632699999999999E-12</c:v>
                      </c:pt>
                      <c:pt idx="14731">
                        <c:v>1.3632699999999999E-12</c:v>
                      </c:pt>
                      <c:pt idx="14732">
                        <c:v>2.7118799999999999E-13</c:v>
                      </c:pt>
                      <c:pt idx="14733">
                        <c:v>2.7118799999999999E-13</c:v>
                      </c:pt>
                      <c:pt idx="14734">
                        <c:v>2.2849799999999999E-13</c:v>
                      </c:pt>
                      <c:pt idx="14735">
                        <c:v>2.2849799999999999E-13</c:v>
                      </c:pt>
                      <c:pt idx="14736">
                        <c:v>1.7762E-13</c:v>
                      </c:pt>
                      <c:pt idx="14737">
                        <c:v>1.7762E-13</c:v>
                      </c:pt>
                      <c:pt idx="14738">
                        <c:v>2.7357299999999998E-13</c:v>
                      </c:pt>
                      <c:pt idx="14739">
                        <c:v>2.7357299999999998E-13</c:v>
                      </c:pt>
                      <c:pt idx="14740">
                        <c:v>2.6573200000000001E-13</c:v>
                      </c:pt>
                      <c:pt idx="14741">
                        <c:v>2.6573200000000001E-13</c:v>
                      </c:pt>
                      <c:pt idx="14742">
                        <c:v>2.26202E-13</c:v>
                      </c:pt>
                      <c:pt idx="14743">
                        <c:v>2.26202E-13</c:v>
                      </c:pt>
                      <c:pt idx="14744">
                        <c:v>2.2214299999999999E-13</c:v>
                      </c:pt>
                      <c:pt idx="14745">
                        <c:v>2.2214299999999999E-13</c:v>
                      </c:pt>
                      <c:pt idx="14746">
                        <c:v>2.3977E-13</c:v>
                      </c:pt>
                      <c:pt idx="14747">
                        <c:v>2.3977E-13</c:v>
                      </c:pt>
                      <c:pt idx="14748">
                        <c:v>2.2466299999999999E-13</c:v>
                      </c:pt>
                      <c:pt idx="14749">
                        <c:v>2.2466299999999999E-13</c:v>
                      </c:pt>
                      <c:pt idx="14750">
                        <c:v>1.86338E-13</c:v>
                      </c:pt>
                      <c:pt idx="14751">
                        <c:v>1.86338E-13</c:v>
                      </c:pt>
                      <c:pt idx="14752">
                        <c:v>1.79764E-13</c:v>
                      </c:pt>
                      <c:pt idx="14753">
                        <c:v>1.79764E-13</c:v>
                      </c:pt>
                      <c:pt idx="14754">
                        <c:v>2.2202300000000001E-13</c:v>
                      </c:pt>
                      <c:pt idx="14755">
                        <c:v>2.2202300000000001E-13</c:v>
                      </c:pt>
                      <c:pt idx="14756">
                        <c:v>1.8652099999999999E-13</c:v>
                      </c:pt>
                      <c:pt idx="14757">
                        <c:v>1.8652099999999999E-13</c:v>
                      </c:pt>
                      <c:pt idx="14758">
                        <c:v>3.0179299999999998E-13</c:v>
                      </c:pt>
                      <c:pt idx="14759">
                        <c:v>3.0179299999999998E-13</c:v>
                      </c:pt>
                      <c:pt idx="14760">
                        <c:v>2.3492700000000002E-13</c:v>
                      </c:pt>
                      <c:pt idx="14761">
                        <c:v>2.3492700000000002E-13</c:v>
                      </c:pt>
                      <c:pt idx="14762">
                        <c:v>1.8764300000000001E-13</c:v>
                      </c:pt>
                      <c:pt idx="14763">
                        <c:v>1.8764300000000001E-13</c:v>
                      </c:pt>
                      <c:pt idx="14764">
                        <c:v>3.5849499999999998E-13</c:v>
                      </c:pt>
                      <c:pt idx="14765">
                        <c:v>3.5849499999999998E-13</c:v>
                      </c:pt>
                      <c:pt idx="14766">
                        <c:v>2.3469499999999999E-13</c:v>
                      </c:pt>
                      <c:pt idx="14767">
                        <c:v>2.3469499999999999E-13</c:v>
                      </c:pt>
                      <c:pt idx="14768">
                        <c:v>1.83832E-13</c:v>
                      </c:pt>
                      <c:pt idx="14769">
                        <c:v>1.83832E-13</c:v>
                      </c:pt>
                      <c:pt idx="14770">
                        <c:v>2.92967E-13</c:v>
                      </c:pt>
                      <c:pt idx="14771">
                        <c:v>2.92967E-13</c:v>
                      </c:pt>
                      <c:pt idx="14772">
                        <c:v>4.3031599999999999E-13</c:v>
                      </c:pt>
                      <c:pt idx="14773">
                        <c:v>4.3031599999999999E-13</c:v>
                      </c:pt>
                      <c:pt idx="14774">
                        <c:v>1.77924E-13</c:v>
                      </c:pt>
                      <c:pt idx="14775">
                        <c:v>1.77924E-13</c:v>
                      </c:pt>
                      <c:pt idx="14776">
                        <c:v>7.7658099999999998E-13</c:v>
                      </c:pt>
                      <c:pt idx="14777">
                        <c:v>7.7658099999999998E-13</c:v>
                      </c:pt>
                      <c:pt idx="14778">
                        <c:v>1.8145400000000001E-13</c:v>
                      </c:pt>
                      <c:pt idx="14779">
                        <c:v>1.8145400000000001E-13</c:v>
                      </c:pt>
                      <c:pt idx="14780">
                        <c:v>1.7431900000000001E-13</c:v>
                      </c:pt>
                      <c:pt idx="14781">
                        <c:v>1.7431900000000001E-13</c:v>
                      </c:pt>
                      <c:pt idx="14782">
                        <c:v>1.75004E-13</c:v>
                      </c:pt>
                      <c:pt idx="14783">
                        <c:v>1.75004E-13</c:v>
                      </c:pt>
                      <c:pt idx="14784">
                        <c:v>7.9011400000000004E-13</c:v>
                      </c:pt>
                      <c:pt idx="14785">
                        <c:v>7.9011400000000004E-13</c:v>
                      </c:pt>
                      <c:pt idx="14786">
                        <c:v>1.8385300000000001E-13</c:v>
                      </c:pt>
                      <c:pt idx="14787">
                        <c:v>1.8385300000000001E-13</c:v>
                      </c:pt>
                      <c:pt idx="14788">
                        <c:v>2.2066900000000001E-13</c:v>
                      </c:pt>
                      <c:pt idx="14789">
                        <c:v>2.2066900000000001E-13</c:v>
                      </c:pt>
                      <c:pt idx="14790">
                        <c:v>8.0620100000000001E-13</c:v>
                      </c:pt>
                      <c:pt idx="14791">
                        <c:v>8.0620100000000001E-13</c:v>
                      </c:pt>
                      <c:pt idx="14792">
                        <c:v>1.9133299999999999E-13</c:v>
                      </c:pt>
                      <c:pt idx="14793">
                        <c:v>1.9133299999999999E-13</c:v>
                      </c:pt>
                      <c:pt idx="14794">
                        <c:v>1.7920599999999999E-13</c:v>
                      </c:pt>
                      <c:pt idx="14795">
                        <c:v>1.7920599999999999E-13</c:v>
                      </c:pt>
                      <c:pt idx="14796">
                        <c:v>2.5122099999999999E-13</c:v>
                      </c:pt>
                      <c:pt idx="14797">
                        <c:v>2.5122099999999999E-13</c:v>
                      </c:pt>
                      <c:pt idx="14798">
                        <c:v>1.84301E-13</c:v>
                      </c:pt>
                      <c:pt idx="14799">
                        <c:v>1.84301E-13</c:v>
                      </c:pt>
                      <c:pt idx="14800">
                        <c:v>7.8054899999999997E-13</c:v>
                      </c:pt>
                      <c:pt idx="14801">
                        <c:v>7.8054899999999997E-13</c:v>
                      </c:pt>
                      <c:pt idx="14802">
                        <c:v>2.49818E-13</c:v>
                      </c:pt>
                      <c:pt idx="14803">
                        <c:v>2.49818E-13</c:v>
                      </c:pt>
                      <c:pt idx="14804">
                        <c:v>7.8479000000000003E-13</c:v>
                      </c:pt>
                      <c:pt idx="14805">
                        <c:v>7.8479000000000003E-13</c:v>
                      </c:pt>
                      <c:pt idx="14806">
                        <c:v>2.3969000000000001E-13</c:v>
                      </c:pt>
                      <c:pt idx="14807">
                        <c:v>2.3969000000000001E-13</c:v>
                      </c:pt>
                      <c:pt idx="14808">
                        <c:v>3.5292900000000002E-13</c:v>
                      </c:pt>
                      <c:pt idx="14809">
                        <c:v>3.5292900000000002E-13</c:v>
                      </c:pt>
                      <c:pt idx="14810">
                        <c:v>1.9515600000000001E-13</c:v>
                      </c:pt>
                      <c:pt idx="14811">
                        <c:v>1.9515600000000001E-13</c:v>
                      </c:pt>
                      <c:pt idx="14812">
                        <c:v>1.8869600000000001E-13</c:v>
                      </c:pt>
                      <c:pt idx="14813">
                        <c:v>1.8869600000000001E-13</c:v>
                      </c:pt>
                      <c:pt idx="14814">
                        <c:v>2.5471499999999999E-13</c:v>
                      </c:pt>
                      <c:pt idx="14815">
                        <c:v>2.5471499999999999E-13</c:v>
                      </c:pt>
                      <c:pt idx="14816">
                        <c:v>1.8074199999999999E-13</c:v>
                      </c:pt>
                      <c:pt idx="14817">
                        <c:v>1.8074199999999999E-13</c:v>
                      </c:pt>
                      <c:pt idx="14818">
                        <c:v>1.76364E-13</c:v>
                      </c:pt>
                      <c:pt idx="14819">
                        <c:v>1.76364E-13</c:v>
                      </c:pt>
                      <c:pt idx="14820">
                        <c:v>2.9800399999999998E-13</c:v>
                      </c:pt>
                      <c:pt idx="14821">
                        <c:v>2.9800399999999998E-13</c:v>
                      </c:pt>
                      <c:pt idx="14822">
                        <c:v>2.4809399999999999E-13</c:v>
                      </c:pt>
                      <c:pt idx="14823">
                        <c:v>2.4809399999999999E-13</c:v>
                      </c:pt>
                      <c:pt idx="14824">
                        <c:v>8.30802E-13</c:v>
                      </c:pt>
                      <c:pt idx="14825">
                        <c:v>8.30802E-13</c:v>
                      </c:pt>
                      <c:pt idx="14826">
                        <c:v>1.7103499999999999E-13</c:v>
                      </c:pt>
                      <c:pt idx="14827">
                        <c:v>1.7103499999999999E-13</c:v>
                      </c:pt>
                      <c:pt idx="14828">
                        <c:v>1.8065899999999999E-13</c:v>
                      </c:pt>
                      <c:pt idx="14829">
                        <c:v>1.8065899999999999E-13</c:v>
                      </c:pt>
                      <c:pt idx="14830">
                        <c:v>1.12121E-12</c:v>
                      </c:pt>
                      <c:pt idx="14831">
                        <c:v>1.12121E-12</c:v>
                      </c:pt>
                      <c:pt idx="14832">
                        <c:v>1.8856399999999999E-13</c:v>
                      </c:pt>
                      <c:pt idx="14833">
                        <c:v>1.8856399999999999E-13</c:v>
                      </c:pt>
                      <c:pt idx="14834">
                        <c:v>2.2981700000000001E-13</c:v>
                      </c:pt>
                      <c:pt idx="14835">
                        <c:v>2.2981700000000001E-13</c:v>
                      </c:pt>
                      <c:pt idx="14836">
                        <c:v>1.8403899999999999E-13</c:v>
                      </c:pt>
                      <c:pt idx="14837">
                        <c:v>1.8403899999999999E-13</c:v>
                      </c:pt>
                      <c:pt idx="14838">
                        <c:v>2.2248E-13</c:v>
                      </c:pt>
                      <c:pt idx="14839">
                        <c:v>2.2248E-13</c:v>
                      </c:pt>
                      <c:pt idx="14840">
                        <c:v>2.75671E-13</c:v>
                      </c:pt>
                      <c:pt idx="14841">
                        <c:v>2.75671E-13</c:v>
                      </c:pt>
                      <c:pt idx="14842">
                        <c:v>7.6792599999999995E-13</c:v>
                      </c:pt>
                      <c:pt idx="14843">
                        <c:v>7.6792599999999995E-13</c:v>
                      </c:pt>
                      <c:pt idx="14844">
                        <c:v>7.8135900000000004E-13</c:v>
                      </c:pt>
                      <c:pt idx="14845">
                        <c:v>7.8135900000000004E-13</c:v>
                      </c:pt>
                      <c:pt idx="14846">
                        <c:v>1.8302000000000001E-13</c:v>
                      </c:pt>
                      <c:pt idx="14847">
                        <c:v>1.8302000000000001E-13</c:v>
                      </c:pt>
                      <c:pt idx="14848">
                        <c:v>2.9999099999999999E-13</c:v>
                      </c:pt>
                      <c:pt idx="14849">
                        <c:v>2.9999099999999999E-13</c:v>
                      </c:pt>
                      <c:pt idx="14850">
                        <c:v>2.1148199999999999E-13</c:v>
                      </c:pt>
                      <c:pt idx="14851">
                        <c:v>2.1148199999999999E-13</c:v>
                      </c:pt>
                      <c:pt idx="14852">
                        <c:v>1.76102E-13</c:v>
                      </c:pt>
                      <c:pt idx="14853">
                        <c:v>1.76102E-13</c:v>
                      </c:pt>
                      <c:pt idx="14854">
                        <c:v>3.23026E-13</c:v>
                      </c:pt>
                      <c:pt idx="14855">
                        <c:v>3.23026E-13</c:v>
                      </c:pt>
                      <c:pt idx="14856">
                        <c:v>2.2824399999999998E-13</c:v>
                      </c:pt>
                      <c:pt idx="14857">
                        <c:v>2.2824399999999998E-13</c:v>
                      </c:pt>
                      <c:pt idx="14858">
                        <c:v>2.3846499999999998E-13</c:v>
                      </c:pt>
                      <c:pt idx="14859">
                        <c:v>2.3846499999999998E-13</c:v>
                      </c:pt>
                      <c:pt idx="14860">
                        <c:v>1.84241E-13</c:v>
                      </c:pt>
                      <c:pt idx="14861">
                        <c:v>1.84241E-13</c:v>
                      </c:pt>
                      <c:pt idx="14862">
                        <c:v>2.7571600000000002E-13</c:v>
                      </c:pt>
                      <c:pt idx="14863">
                        <c:v>2.7571600000000002E-13</c:v>
                      </c:pt>
                      <c:pt idx="14864">
                        <c:v>3.6714199999999998E-13</c:v>
                      </c:pt>
                      <c:pt idx="14865">
                        <c:v>3.6714199999999998E-13</c:v>
                      </c:pt>
                      <c:pt idx="14866">
                        <c:v>3.1052000000000002E-13</c:v>
                      </c:pt>
                      <c:pt idx="14867">
                        <c:v>3.1052000000000002E-13</c:v>
                      </c:pt>
                      <c:pt idx="14868">
                        <c:v>2.4066000000000001E-13</c:v>
                      </c:pt>
                      <c:pt idx="14869">
                        <c:v>2.4066000000000001E-13</c:v>
                      </c:pt>
                      <c:pt idx="14870">
                        <c:v>2.4720199999999999E-13</c:v>
                      </c:pt>
                      <c:pt idx="14871">
                        <c:v>2.4720199999999999E-13</c:v>
                      </c:pt>
                      <c:pt idx="14872">
                        <c:v>1.7980199999999999E-13</c:v>
                      </c:pt>
                      <c:pt idx="14873">
                        <c:v>1.7980199999999999E-13</c:v>
                      </c:pt>
                      <c:pt idx="14874">
                        <c:v>7.85685E-13</c:v>
                      </c:pt>
                      <c:pt idx="14875">
                        <c:v>7.85685E-13</c:v>
                      </c:pt>
                      <c:pt idx="14876">
                        <c:v>1.8192099999999999E-13</c:v>
                      </c:pt>
                      <c:pt idx="14877">
                        <c:v>1.8192099999999999E-13</c:v>
                      </c:pt>
                      <c:pt idx="14878">
                        <c:v>1.8767199999999999E-13</c:v>
                      </c:pt>
                      <c:pt idx="14879">
                        <c:v>1.8767199999999999E-13</c:v>
                      </c:pt>
                      <c:pt idx="14880">
                        <c:v>2.4308700000000001E-13</c:v>
                      </c:pt>
                      <c:pt idx="14881">
                        <c:v>2.4308700000000001E-13</c:v>
                      </c:pt>
                      <c:pt idx="14882">
                        <c:v>2.82594E-13</c:v>
                      </c:pt>
                      <c:pt idx="14883">
                        <c:v>2.82594E-13</c:v>
                      </c:pt>
                      <c:pt idx="14884">
                        <c:v>1.8334600000000001E-13</c:v>
                      </c:pt>
                      <c:pt idx="14885">
                        <c:v>1.8334600000000001E-13</c:v>
                      </c:pt>
                      <c:pt idx="14886">
                        <c:v>7.8350299999999996E-13</c:v>
                      </c:pt>
                      <c:pt idx="14887">
                        <c:v>7.8350299999999996E-13</c:v>
                      </c:pt>
                      <c:pt idx="14888">
                        <c:v>1.88366E-13</c:v>
                      </c:pt>
                      <c:pt idx="14889">
                        <c:v>1.88366E-13</c:v>
                      </c:pt>
                      <c:pt idx="14890">
                        <c:v>2.55916E-13</c:v>
                      </c:pt>
                      <c:pt idx="14891">
                        <c:v>2.55916E-13</c:v>
                      </c:pt>
                      <c:pt idx="14892">
                        <c:v>1.78309E-13</c:v>
                      </c:pt>
                      <c:pt idx="14893">
                        <c:v>1.78309E-13</c:v>
                      </c:pt>
                      <c:pt idx="14894">
                        <c:v>3.0447900000000001E-13</c:v>
                      </c:pt>
                      <c:pt idx="14895">
                        <c:v>3.0447900000000001E-13</c:v>
                      </c:pt>
                      <c:pt idx="14896">
                        <c:v>2.8733199999999999E-13</c:v>
                      </c:pt>
                      <c:pt idx="14897">
                        <c:v>2.8733199999999999E-13</c:v>
                      </c:pt>
                      <c:pt idx="14898">
                        <c:v>2.25294E-13</c:v>
                      </c:pt>
                      <c:pt idx="14899">
                        <c:v>2.25294E-13</c:v>
                      </c:pt>
                      <c:pt idx="14900">
                        <c:v>1.85468E-13</c:v>
                      </c:pt>
                      <c:pt idx="14901">
                        <c:v>1.85468E-13</c:v>
                      </c:pt>
                      <c:pt idx="14902">
                        <c:v>2.56066E-13</c:v>
                      </c:pt>
                      <c:pt idx="14903">
                        <c:v>2.56066E-13</c:v>
                      </c:pt>
                      <c:pt idx="14904">
                        <c:v>1.9760000000000001E-13</c:v>
                      </c:pt>
                      <c:pt idx="14905">
                        <c:v>1.9760000000000001E-13</c:v>
                      </c:pt>
                      <c:pt idx="14906">
                        <c:v>8.3251699999999996E-13</c:v>
                      </c:pt>
                      <c:pt idx="14907">
                        <c:v>8.3251699999999996E-13</c:v>
                      </c:pt>
                      <c:pt idx="14908">
                        <c:v>8.87645E-13</c:v>
                      </c:pt>
                      <c:pt idx="14909">
                        <c:v>8.87645E-13</c:v>
                      </c:pt>
                      <c:pt idx="14910">
                        <c:v>2.3773199999999998E-13</c:v>
                      </c:pt>
                      <c:pt idx="14911">
                        <c:v>2.3773199999999998E-13</c:v>
                      </c:pt>
                      <c:pt idx="14912">
                        <c:v>1.8509199999999999E-13</c:v>
                      </c:pt>
                      <c:pt idx="14913">
                        <c:v>1.8509199999999999E-13</c:v>
                      </c:pt>
                      <c:pt idx="14914">
                        <c:v>1.8714E-13</c:v>
                      </c:pt>
                      <c:pt idx="14915">
                        <c:v>1.8714E-13</c:v>
                      </c:pt>
                      <c:pt idx="14916">
                        <c:v>7.9035299999999997E-13</c:v>
                      </c:pt>
                      <c:pt idx="14917">
                        <c:v>7.9035299999999997E-13</c:v>
                      </c:pt>
                      <c:pt idx="14918">
                        <c:v>1.8776899999999999E-13</c:v>
                      </c:pt>
                      <c:pt idx="14919">
                        <c:v>1.8776899999999999E-13</c:v>
                      </c:pt>
                      <c:pt idx="14920">
                        <c:v>3.0115600000000001E-13</c:v>
                      </c:pt>
                      <c:pt idx="14921">
                        <c:v>3.0115600000000001E-13</c:v>
                      </c:pt>
                      <c:pt idx="14922">
                        <c:v>2.28231E-13</c:v>
                      </c:pt>
                      <c:pt idx="14923">
                        <c:v>2.28231E-13</c:v>
                      </c:pt>
                      <c:pt idx="14924">
                        <c:v>2.9489400000000001E-13</c:v>
                      </c:pt>
                      <c:pt idx="14925">
                        <c:v>2.9489400000000001E-13</c:v>
                      </c:pt>
                      <c:pt idx="14926">
                        <c:v>3.1424800000000001E-13</c:v>
                      </c:pt>
                      <c:pt idx="14927">
                        <c:v>3.1424800000000001E-13</c:v>
                      </c:pt>
                      <c:pt idx="14928">
                        <c:v>8.2702199999999999E-13</c:v>
                      </c:pt>
                      <c:pt idx="14929">
                        <c:v>8.2702199999999999E-13</c:v>
                      </c:pt>
                      <c:pt idx="14930">
                        <c:v>1.9227199999999999E-13</c:v>
                      </c:pt>
                      <c:pt idx="14931">
                        <c:v>1.9227199999999999E-13</c:v>
                      </c:pt>
                      <c:pt idx="14932">
                        <c:v>1.7292000000000001E-13</c:v>
                      </c:pt>
                      <c:pt idx="14933">
                        <c:v>1.7292000000000001E-13</c:v>
                      </c:pt>
                      <c:pt idx="14934">
                        <c:v>1.95061E-13</c:v>
                      </c:pt>
                      <c:pt idx="14935">
                        <c:v>1.95061E-13</c:v>
                      </c:pt>
                      <c:pt idx="14936">
                        <c:v>7.8535799999999995E-13</c:v>
                      </c:pt>
                      <c:pt idx="14937">
                        <c:v>7.8535799999999995E-13</c:v>
                      </c:pt>
                      <c:pt idx="14938">
                        <c:v>1.43937E-12</c:v>
                      </c:pt>
                      <c:pt idx="14939">
                        <c:v>1.43937E-12</c:v>
                      </c:pt>
                      <c:pt idx="14940">
                        <c:v>7.9027400000000001E-13</c:v>
                      </c:pt>
                      <c:pt idx="14941">
                        <c:v>7.9027400000000001E-13</c:v>
                      </c:pt>
                      <c:pt idx="14942">
                        <c:v>2.4020400000000001E-13</c:v>
                      </c:pt>
                      <c:pt idx="14943">
                        <c:v>2.4020400000000001E-13</c:v>
                      </c:pt>
                      <c:pt idx="14944">
                        <c:v>2.9943700000000002E-13</c:v>
                      </c:pt>
                      <c:pt idx="14945">
                        <c:v>2.9943700000000002E-13</c:v>
                      </c:pt>
                      <c:pt idx="14946">
                        <c:v>2.4404899999999998E-13</c:v>
                      </c:pt>
                      <c:pt idx="14947">
                        <c:v>2.4404899999999998E-13</c:v>
                      </c:pt>
                      <c:pt idx="14948">
                        <c:v>7.8510299999999997E-13</c:v>
                      </c:pt>
                      <c:pt idx="14949">
                        <c:v>7.8510299999999997E-13</c:v>
                      </c:pt>
                      <c:pt idx="14950">
                        <c:v>2.3000499999999999E-13</c:v>
                      </c:pt>
                      <c:pt idx="14951">
                        <c:v>2.3000499999999999E-13</c:v>
                      </c:pt>
                      <c:pt idx="14952">
                        <c:v>2.3893200000000002E-13</c:v>
                      </c:pt>
                      <c:pt idx="14953">
                        <c:v>2.3893200000000002E-13</c:v>
                      </c:pt>
                      <c:pt idx="14954">
                        <c:v>8.0099900000000005E-13</c:v>
                      </c:pt>
                      <c:pt idx="14955">
                        <c:v>8.0099900000000005E-13</c:v>
                      </c:pt>
                      <c:pt idx="14956">
                        <c:v>3.17479E-13</c:v>
                      </c:pt>
                      <c:pt idx="14957">
                        <c:v>3.17479E-13</c:v>
                      </c:pt>
                      <c:pt idx="14958">
                        <c:v>2.2609500000000001E-13</c:v>
                      </c:pt>
                      <c:pt idx="14959">
                        <c:v>2.2609500000000001E-13</c:v>
                      </c:pt>
                      <c:pt idx="14960">
                        <c:v>2.58458E-13</c:v>
                      </c:pt>
                      <c:pt idx="14961">
                        <c:v>2.58458E-13</c:v>
                      </c:pt>
                      <c:pt idx="14962">
                        <c:v>2.93852E-13</c:v>
                      </c:pt>
                      <c:pt idx="14963">
                        <c:v>2.93852E-13</c:v>
                      </c:pt>
                      <c:pt idx="14964">
                        <c:v>1.87147E-13</c:v>
                      </c:pt>
                      <c:pt idx="14965">
                        <c:v>1.87147E-13</c:v>
                      </c:pt>
                      <c:pt idx="14966">
                        <c:v>2.6467099999999999E-13</c:v>
                      </c:pt>
                      <c:pt idx="14967">
                        <c:v>2.6467099999999999E-13</c:v>
                      </c:pt>
                      <c:pt idx="14968">
                        <c:v>7.8189499999999997E-13</c:v>
                      </c:pt>
                      <c:pt idx="14969">
                        <c:v>7.8189499999999997E-13</c:v>
                      </c:pt>
                      <c:pt idx="14970">
                        <c:v>2.2900400000000002E-13</c:v>
                      </c:pt>
                      <c:pt idx="14971">
                        <c:v>2.2900400000000002E-13</c:v>
                      </c:pt>
                      <c:pt idx="14972">
                        <c:v>1.81638E-13</c:v>
                      </c:pt>
                      <c:pt idx="14973">
                        <c:v>1.81638E-13</c:v>
                      </c:pt>
                      <c:pt idx="14974">
                        <c:v>3.54797E-13</c:v>
                      </c:pt>
                      <c:pt idx="14975">
                        <c:v>3.54797E-13</c:v>
                      </c:pt>
                      <c:pt idx="14976">
                        <c:v>1.78234E-13</c:v>
                      </c:pt>
                      <c:pt idx="14977">
                        <c:v>1.78234E-13</c:v>
                      </c:pt>
                      <c:pt idx="14978">
                        <c:v>1.8019800000000001E-13</c:v>
                      </c:pt>
                      <c:pt idx="14979">
                        <c:v>1.8019800000000001E-13</c:v>
                      </c:pt>
                      <c:pt idx="14980">
                        <c:v>1.8583500000000001E-13</c:v>
                      </c:pt>
                      <c:pt idx="14981">
                        <c:v>1.8583500000000001E-13</c:v>
                      </c:pt>
                      <c:pt idx="14982">
                        <c:v>3.4326199999999999E-13</c:v>
                      </c:pt>
                      <c:pt idx="14983">
                        <c:v>3.4326199999999999E-13</c:v>
                      </c:pt>
                      <c:pt idx="14984">
                        <c:v>1.88427E-13</c:v>
                      </c:pt>
                      <c:pt idx="14985">
                        <c:v>1.88427E-13</c:v>
                      </c:pt>
                      <c:pt idx="14986">
                        <c:v>2.23821E-13</c:v>
                      </c:pt>
                      <c:pt idx="14987">
                        <c:v>2.23821E-13</c:v>
                      </c:pt>
                      <c:pt idx="14988">
                        <c:v>1.79196E-13</c:v>
                      </c:pt>
                      <c:pt idx="14989">
                        <c:v>1.79196E-13</c:v>
                      </c:pt>
                      <c:pt idx="14990">
                        <c:v>1.84846E-13</c:v>
                      </c:pt>
                      <c:pt idx="14991">
                        <c:v>1.84846E-13</c:v>
                      </c:pt>
                      <c:pt idx="14992">
                        <c:v>3.4534900000000002E-13</c:v>
                      </c:pt>
                      <c:pt idx="14993">
                        <c:v>3.4534900000000002E-13</c:v>
                      </c:pt>
                      <c:pt idx="14994">
                        <c:v>1.89289E-13</c:v>
                      </c:pt>
                      <c:pt idx="14995">
                        <c:v>1.89289E-13</c:v>
                      </c:pt>
                      <c:pt idx="14996">
                        <c:v>2.4713400000000002E-13</c:v>
                      </c:pt>
                      <c:pt idx="14997">
                        <c:v>2.4713400000000002E-13</c:v>
                      </c:pt>
                      <c:pt idx="14998">
                        <c:v>3.1059600000000002E-13</c:v>
                      </c:pt>
                      <c:pt idx="14999">
                        <c:v>3.1059600000000002E-13</c:v>
                      </c:pt>
                      <c:pt idx="15000">
                        <c:v>1.79239E-13</c:v>
                      </c:pt>
                      <c:pt idx="15001">
                        <c:v>1.79239E-13</c:v>
                      </c:pt>
                      <c:pt idx="15002">
                        <c:v>1.89915E-13</c:v>
                      </c:pt>
                      <c:pt idx="15003">
                        <c:v>1.89915E-13</c:v>
                      </c:pt>
                      <c:pt idx="15004">
                        <c:v>2.5651199999999998E-13</c:v>
                      </c:pt>
                      <c:pt idx="15005">
                        <c:v>2.5651199999999998E-13</c:v>
                      </c:pt>
                      <c:pt idx="15006">
                        <c:v>8.8983999999999997E-13</c:v>
                      </c:pt>
                      <c:pt idx="15007">
                        <c:v>8.8983999999999997E-13</c:v>
                      </c:pt>
                      <c:pt idx="15008">
                        <c:v>1.8513900000000001E-13</c:v>
                      </c:pt>
                      <c:pt idx="15009">
                        <c:v>1.8513900000000001E-13</c:v>
                      </c:pt>
                      <c:pt idx="15010">
                        <c:v>9.0994999999999997E-13</c:v>
                      </c:pt>
                      <c:pt idx="15011">
                        <c:v>9.0994999999999997E-13</c:v>
                      </c:pt>
                      <c:pt idx="15012">
                        <c:v>3.0697700000000001E-13</c:v>
                      </c:pt>
                      <c:pt idx="15013">
                        <c:v>3.0697700000000001E-13</c:v>
                      </c:pt>
                      <c:pt idx="15014">
                        <c:v>1.9288800000000001E-13</c:v>
                      </c:pt>
                      <c:pt idx="15015">
                        <c:v>1.9288800000000001E-13</c:v>
                      </c:pt>
                      <c:pt idx="15016">
                        <c:v>2.0235100000000001E-12</c:v>
                      </c:pt>
                      <c:pt idx="15017">
                        <c:v>2.0235100000000001E-12</c:v>
                      </c:pt>
                      <c:pt idx="15018">
                        <c:v>8.0818799999999997E-13</c:v>
                      </c:pt>
                      <c:pt idx="15019">
                        <c:v>8.0818799999999997E-13</c:v>
                      </c:pt>
                      <c:pt idx="15020">
                        <c:v>4.1504200000000001E-13</c:v>
                      </c:pt>
                      <c:pt idx="15021">
                        <c:v>4.1504200000000001E-13</c:v>
                      </c:pt>
                      <c:pt idx="15022">
                        <c:v>3.8545899999999998E-13</c:v>
                      </c:pt>
                      <c:pt idx="15023">
                        <c:v>3.8545899999999998E-13</c:v>
                      </c:pt>
                      <c:pt idx="15024">
                        <c:v>3.1131299999999998E-13</c:v>
                      </c:pt>
                      <c:pt idx="15025">
                        <c:v>3.1131299999999998E-13</c:v>
                      </c:pt>
                      <c:pt idx="15026">
                        <c:v>1.81927E-13</c:v>
                      </c:pt>
                      <c:pt idx="15027">
                        <c:v>1.81927E-13</c:v>
                      </c:pt>
                      <c:pt idx="15028">
                        <c:v>2.7418500000000001E-13</c:v>
                      </c:pt>
                      <c:pt idx="15029">
                        <c:v>2.7418500000000001E-13</c:v>
                      </c:pt>
                      <c:pt idx="15030">
                        <c:v>1.6854399999999999E-13</c:v>
                      </c:pt>
                      <c:pt idx="15031">
                        <c:v>1.6854399999999999E-13</c:v>
                      </c:pt>
                      <c:pt idx="15032">
                        <c:v>1.7092799999999999E-13</c:v>
                      </c:pt>
                      <c:pt idx="15033">
                        <c:v>1.7092799999999999E-13</c:v>
                      </c:pt>
                      <c:pt idx="15034">
                        <c:v>1.5846200000000001E-13</c:v>
                      </c:pt>
                      <c:pt idx="15035">
                        <c:v>1.5846200000000001E-13</c:v>
                      </c:pt>
                      <c:pt idx="15036">
                        <c:v>1.0342799999999999E-12</c:v>
                      </c:pt>
                      <c:pt idx="15037">
                        <c:v>1.0342799999999999E-12</c:v>
                      </c:pt>
                      <c:pt idx="15038">
                        <c:v>8.17984E-13</c:v>
                      </c:pt>
                      <c:pt idx="15039">
                        <c:v>8.17984E-13</c:v>
                      </c:pt>
                      <c:pt idx="15040">
                        <c:v>9.9234899999999994E-13</c:v>
                      </c:pt>
                      <c:pt idx="15041">
                        <c:v>9.9234899999999994E-13</c:v>
                      </c:pt>
                      <c:pt idx="15042">
                        <c:v>1.9481399999999999E-13</c:v>
                      </c:pt>
                      <c:pt idx="15043">
                        <c:v>1.9481399999999999E-13</c:v>
                      </c:pt>
                      <c:pt idx="15044">
                        <c:v>2.1068300000000001E-13</c:v>
                      </c:pt>
                      <c:pt idx="15045">
                        <c:v>2.1068300000000001E-13</c:v>
                      </c:pt>
                      <c:pt idx="15046">
                        <c:v>4.5560099999999997E-13</c:v>
                      </c:pt>
                      <c:pt idx="15047">
                        <c:v>4.5560099999999997E-13</c:v>
                      </c:pt>
                      <c:pt idx="15048">
                        <c:v>2.8281499999999999E-13</c:v>
                      </c:pt>
                      <c:pt idx="15049">
                        <c:v>2.8281499999999999E-13</c:v>
                      </c:pt>
                      <c:pt idx="15050">
                        <c:v>2.6168300000000002E-13</c:v>
                      </c:pt>
                      <c:pt idx="15051">
                        <c:v>2.6168300000000002E-13</c:v>
                      </c:pt>
                      <c:pt idx="15052">
                        <c:v>1.87963E-13</c:v>
                      </c:pt>
                      <c:pt idx="15053">
                        <c:v>1.87963E-13</c:v>
                      </c:pt>
                      <c:pt idx="15054">
                        <c:v>1.92442E-13</c:v>
                      </c:pt>
                      <c:pt idx="15055">
                        <c:v>1.92442E-13</c:v>
                      </c:pt>
                      <c:pt idx="15056">
                        <c:v>1.7982100000000001E-13</c:v>
                      </c:pt>
                      <c:pt idx="15057">
                        <c:v>1.7982100000000001E-13</c:v>
                      </c:pt>
                      <c:pt idx="15058">
                        <c:v>1.7026E-13</c:v>
                      </c:pt>
                      <c:pt idx="15059">
                        <c:v>1.7026E-13</c:v>
                      </c:pt>
                      <c:pt idx="15060">
                        <c:v>1.7021800000000001E-13</c:v>
                      </c:pt>
                      <c:pt idx="15061">
                        <c:v>1.7021800000000001E-13</c:v>
                      </c:pt>
                      <c:pt idx="15062">
                        <c:v>2.21982E-13</c:v>
                      </c:pt>
                      <c:pt idx="15063">
                        <c:v>2.21982E-13</c:v>
                      </c:pt>
                      <c:pt idx="15064">
                        <c:v>2.16722E-13</c:v>
                      </c:pt>
                      <c:pt idx="15065">
                        <c:v>2.16722E-13</c:v>
                      </c:pt>
                      <c:pt idx="15066">
                        <c:v>3.8683600000000001E-13</c:v>
                      </c:pt>
                      <c:pt idx="15067">
                        <c:v>3.8683600000000001E-13</c:v>
                      </c:pt>
                      <c:pt idx="15068">
                        <c:v>2.03407E-13</c:v>
                      </c:pt>
                      <c:pt idx="15069">
                        <c:v>2.03407E-13</c:v>
                      </c:pt>
                      <c:pt idx="15070">
                        <c:v>1.9035900000000001E-13</c:v>
                      </c:pt>
                      <c:pt idx="15071">
                        <c:v>1.9035900000000001E-13</c:v>
                      </c:pt>
                      <c:pt idx="15072">
                        <c:v>8.0649499999999999E-13</c:v>
                      </c:pt>
                      <c:pt idx="15073">
                        <c:v>8.0649499999999999E-13</c:v>
                      </c:pt>
                      <c:pt idx="15074">
                        <c:v>2.7599200000000001E-13</c:v>
                      </c:pt>
                      <c:pt idx="15075">
                        <c:v>2.7599200000000001E-13</c:v>
                      </c:pt>
                      <c:pt idx="15076">
                        <c:v>2.74385E-13</c:v>
                      </c:pt>
                      <c:pt idx="15077">
                        <c:v>2.74385E-13</c:v>
                      </c:pt>
                      <c:pt idx="15078">
                        <c:v>2.0126899999999999E-13</c:v>
                      </c:pt>
                      <c:pt idx="15079">
                        <c:v>2.0126899999999999E-13</c:v>
                      </c:pt>
                      <c:pt idx="15080">
                        <c:v>2.4988800000000002E-13</c:v>
                      </c:pt>
                      <c:pt idx="15081">
                        <c:v>2.4988800000000002E-13</c:v>
                      </c:pt>
                      <c:pt idx="15082">
                        <c:v>2.00236E-13</c:v>
                      </c:pt>
                      <c:pt idx="15083">
                        <c:v>2.00236E-13</c:v>
                      </c:pt>
                      <c:pt idx="15084">
                        <c:v>3.3103399999999999E-13</c:v>
                      </c:pt>
                      <c:pt idx="15085">
                        <c:v>3.3103399999999999E-13</c:v>
                      </c:pt>
                      <c:pt idx="15086">
                        <c:v>1.9391600000000001E-13</c:v>
                      </c:pt>
                      <c:pt idx="15087">
                        <c:v>1.9391600000000001E-13</c:v>
                      </c:pt>
                      <c:pt idx="15088">
                        <c:v>2.8367100000000001E-13</c:v>
                      </c:pt>
                      <c:pt idx="15089">
                        <c:v>2.8367100000000001E-13</c:v>
                      </c:pt>
                      <c:pt idx="15090">
                        <c:v>1.8873799999999999E-13</c:v>
                      </c:pt>
                      <c:pt idx="15091">
                        <c:v>1.8873799999999999E-13</c:v>
                      </c:pt>
                      <c:pt idx="15092">
                        <c:v>2.8893000000000001E-13</c:v>
                      </c:pt>
                      <c:pt idx="15093">
                        <c:v>2.8893000000000001E-13</c:v>
                      </c:pt>
                      <c:pt idx="15094">
                        <c:v>1.5079399999999999E-12</c:v>
                      </c:pt>
                      <c:pt idx="15095">
                        <c:v>1.5079399999999999E-12</c:v>
                      </c:pt>
                      <c:pt idx="15096">
                        <c:v>9.2226500000000001E-13</c:v>
                      </c:pt>
                      <c:pt idx="15097">
                        <c:v>9.2226500000000001E-13</c:v>
                      </c:pt>
                      <c:pt idx="15098">
                        <c:v>1.8412E-13</c:v>
                      </c:pt>
                      <c:pt idx="15099">
                        <c:v>1.8412E-13</c:v>
                      </c:pt>
                      <c:pt idx="15100">
                        <c:v>8.5338100000000002E-13</c:v>
                      </c:pt>
                      <c:pt idx="15101">
                        <c:v>8.5338100000000002E-13</c:v>
                      </c:pt>
                      <c:pt idx="15102">
                        <c:v>2.4370599999999999E-13</c:v>
                      </c:pt>
                      <c:pt idx="15103">
                        <c:v>2.4370599999999999E-13</c:v>
                      </c:pt>
                      <c:pt idx="15104">
                        <c:v>1.9631999999999999E-13</c:v>
                      </c:pt>
                      <c:pt idx="15105">
                        <c:v>1.9631999999999999E-13</c:v>
                      </c:pt>
                      <c:pt idx="15106">
                        <c:v>2.3883300000000002E-13</c:v>
                      </c:pt>
                      <c:pt idx="15107">
                        <c:v>2.3883300000000002E-13</c:v>
                      </c:pt>
                      <c:pt idx="15108">
                        <c:v>6.7405599999999997E-13</c:v>
                      </c:pt>
                      <c:pt idx="15109">
                        <c:v>6.7405599999999997E-13</c:v>
                      </c:pt>
                      <c:pt idx="15110">
                        <c:v>2.47251E-13</c:v>
                      </c:pt>
                      <c:pt idx="15111">
                        <c:v>2.47251E-13</c:v>
                      </c:pt>
                      <c:pt idx="15112">
                        <c:v>8.13582E-13</c:v>
                      </c:pt>
                      <c:pt idx="15113">
                        <c:v>8.13582E-13</c:v>
                      </c:pt>
                      <c:pt idx="15114">
                        <c:v>2.4066399999999999E-13</c:v>
                      </c:pt>
                      <c:pt idx="15115">
                        <c:v>2.4066399999999999E-13</c:v>
                      </c:pt>
                      <c:pt idx="15116">
                        <c:v>1.8329400000000001E-13</c:v>
                      </c:pt>
                      <c:pt idx="15117">
                        <c:v>1.8329400000000001E-13</c:v>
                      </c:pt>
                      <c:pt idx="15118">
                        <c:v>2.6584399999999999E-13</c:v>
                      </c:pt>
                      <c:pt idx="15119">
                        <c:v>2.6584399999999999E-13</c:v>
                      </c:pt>
                      <c:pt idx="15120">
                        <c:v>1.8435300000000001E-13</c:v>
                      </c:pt>
                      <c:pt idx="15121">
                        <c:v>1.8435300000000001E-13</c:v>
                      </c:pt>
                      <c:pt idx="15122">
                        <c:v>1.9616899999999999E-13</c:v>
                      </c:pt>
                      <c:pt idx="15123">
                        <c:v>1.9616899999999999E-13</c:v>
                      </c:pt>
                      <c:pt idx="15124">
                        <c:v>1.8686500000000001E-13</c:v>
                      </c:pt>
                      <c:pt idx="15125">
                        <c:v>1.8686500000000001E-13</c:v>
                      </c:pt>
                      <c:pt idx="15126">
                        <c:v>1.8421E-13</c:v>
                      </c:pt>
                      <c:pt idx="15127">
                        <c:v>1.8421E-13</c:v>
                      </c:pt>
                      <c:pt idx="15128">
                        <c:v>1.90286E-13</c:v>
                      </c:pt>
                      <c:pt idx="15129">
                        <c:v>1.90286E-13</c:v>
                      </c:pt>
                      <c:pt idx="15130">
                        <c:v>2.9057399999999998E-13</c:v>
                      </c:pt>
                      <c:pt idx="15131">
                        <c:v>2.9057399999999998E-13</c:v>
                      </c:pt>
                      <c:pt idx="15132">
                        <c:v>1.7897300000000001E-13</c:v>
                      </c:pt>
                      <c:pt idx="15133">
                        <c:v>1.7897300000000001E-13</c:v>
                      </c:pt>
                      <c:pt idx="15134">
                        <c:v>2.5504199999999998E-13</c:v>
                      </c:pt>
                      <c:pt idx="15135">
                        <c:v>2.5504199999999998E-13</c:v>
                      </c:pt>
                      <c:pt idx="15136">
                        <c:v>3.3388199999999998E-13</c:v>
                      </c:pt>
                      <c:pt idx="15137">
                        <c:v>3.3388199999999998E-13</c:v>
                      </c:pt>
                      <c:pt idx="15138">
                        <c:v>1.9337900000000001E-13</c:v>
                      </c:pt>
                      <c:pt idx="15139">
                        <c:v>1.9337900000000001E-13</c:v>
                      </c:pt>
                      <c:pt idx="15140">
                        <c:v>8.8027100000000002E-13</c:v>
                      </c:pt>
                      <c:pt idx="15141">
                        <c:v>8.8027100000000002E-13</c:v>
                      </c:pt>
                      <c:pt idx="15142">
                        <c:v>8.73474E-13</c:v>
                      </c:pt>
                      <c:pt idx="15143">
                        <c:v>8.73474E-13</c:v>
                      </c:pt>
                      <c:pt idx="15144">
                        <c:v>2.0086599999999999E-13</c:v>
                      </c:pt>
                      <c:pt idx="15145">
                        <c:v>2.0086599999999999E-13</c:v>
                      </c:pt>
                      <c:pt idx="15146">
                        <c:v>2.5732799999999998E-13</c:v>
                      </c:pt>
                      <c:pt idx="15147">
                        <c:v>2.5732799999999998E-13</c:v>
                      </c:pt>
                      <c:pt idx="15148">
                        <c:v>1.0755099999999999E-12</c:v>
                      </c:pt>
                      <c:pt idx="15149">
                        <c:v>1.0755099999999999E-12</c:v>
                      </c:pt>
                      <c:pt idx="15150">
                        <c:v>3.1242100000000002E-13</c:v>
                      </c:pt>
                      <c:pt idx="15151">
                        <c:v>3.1242100000000002E-13</c:v>
                      </c:pt>
                      <c:pt idx="15152">
                        <c:v>1.9096600000000001E-13</c:v>
                      </c:pt>
                      <c:pt idx="15153">
                        <c:v>1.9096600000000001E-13</c:v>
                      </c:pt>
                      <c:pt idx="15154">
                        <c:v>1.8196599999999999E-13</c:v>
                      </c:pt>
                      <c:pt idx="15155">
                        <c:v>1.8196599999999999E-13</c:v>
                      </c:pt>
                      <c:pt idx="15156">
                        <c:v>7.7087300000000004E-13</c:v>
                      </c:pt>
                      <c:pt idx="15157">
                        <c:v>7.7087300000000004E-13</c:v>
                      </c:pt>
                      <c:pt idx="15158">
                        <c:v>2.6738999999999998E-13</c:v>
                      </c:pt>
                      <c:pt idx="15159">
                        <c:v>2.6738999999999998E-13</c:v>
                      </c:pt>
                      <c:pt idx="15160">
                        <c:v>3.1717199999999999E-13</c:v>
                      </c:pt>
                      <c:pt idx="15161">
                        <c:v>3.1717199999999999E-13</c:v>
                      </c:pt>
                      <c:pt idx="15162">
                        <c:v>1.9386799999999999E-13</c:v>
                      </c:pt>
                      <c:pt idx="15163">
                        <c:v>1.9386799999999999E-13</c:v>
                      </c:pt>
                      <c:pt idx="15164">
                        <c:v>1.9711000000000001E-13</c:v>
                      </c:pt>
                      <c:pt idx="15165">
                        <c:v>1.9711000000000001E-13</c:v>
                      </c:pt>
                      <c:pt idx="15166">
                        <c:v>1.85113E-13</c:v>
                      </c:pt>
                      <c:pt idx="15167">
                        <c:v>1.85113E-13</c:v>
                      </c:pt>
                      <c:pt idx="15168">
                        <c:v>1.8476599999999999E-13</c:v>
                      </c:pt>
                      <c:pt idx="15169">
                        <c:v>1.8476599999999999E-13</c:v>
                      </c:pt>
                      <c:pt idx="15170">
                        <c:v>8.6410199999999997E-13</c:v>
                      </c:pt>
                      <c:pt idx="15171">
                        <c:v>8.6410199999999997E-13</c:v>
                      </c:pt>
                      <c:pt idx="15172">
                        <c:v>9.0272799999999999E-13</c:v>
                      </c:pt>
                      <c:pt idx="15173">
                        <c:v>9.0272799999999999E-13</c:v>
                      </c:pt>
                      <c:pt idx="15174">
                        <c:v>2.43999E-13</c:v>
                      </c:pt>
                      <c:pt idx="15175">
                        <c:v>2.43999E-13</c:v>
                      </c:pt>
                      <c:pt idx="15176">
                        <c:v>8.1699700000000004E-13</c:v>
                      </c:pt>
                      <c:pt idx="15177">
                        <c:v>8.1699700000000004E-13</c:v>
                      </c:pt>
                      <c:pt idx="15178">
                        <c:v>3.63453E-13</c:v>
                      </c:pt>
                      <c:pt idx="15179">
                        <c:v>3.63453E-13</c:v>
                      </c:pt>
                      <c:pt idx="15180">
                        <c:v>1.8910999999999999E-13</c:v>
                      </c:pt>
                      <c:pt idx="15181">
                        <c:v>1.8910999999999999E-13</c:v>
                      </c:pt>
                      <c:pt idx="15182">
                        <c:v>2.9555100000000001E-13</c:v>
                      </c:pt>
                      <c:pt idx="15183">
                        <c:v>2.9555100000000001E-13</c:v>
                      </c:pt>
                      <c:pt idx="15184">
                        <c:v>2.7536399999999999E-13</c:v>
                      </c:pt>
                      <c:pt idx="15185">
                        <c:v>2.7536399999999999E-13</c:v>
                      </c:pt>
                      <c:pt idx="15186">
                        <c:v>1.9147799999999999E-13</c:v>
                      </c:pt>
                      <c:pt idx="15187">
                        <c:v>1.9147799999999999E-13</c:v>
                      </c:pt>
                      <c:pt idx="15188">
                        <c:v>2.52199E-13</c:v>
                      </c:pt>
                      <c:pt idx="15189">
                        <c:v>2.52199E-13</c:v>
                      </c:pt>
                      <c:pt idx="15190">
                        <c:v>3.1469899999999999E-13</c:v>
                      </c:pt>
                      <c:pt idx="15191">
                        <c:v>3.1469899999999999E-13</c:v>
                      </c:pt>
                      <c:pt idx="15192">
                        <c:v>2.5084200000000001E-13</c:v>
                      </c:pt>
                      <c:pt idx="15193">
                        <c:v>2.5084200000000001E-13</c:v>
                      </c:pt>
                      <c:pt idx="15194">
                        <c:v>1.8428299999999999E-13</c:v>
                      </c:pt>
                      <c:pt idx="15195">
                        <c:v>1.8428299999999999E-13</c:v>
                      </c:pt>
                      <c:pt idx="15196">
                        <c:v>1.99132E-13</c:v>
                      </c:pt>
                      <c:pt idx="15197">
                        <c:v>1.99132E-13</c:v>
                      </c:pt>
                      <c:pt idx="15198">
                        <c:v>1.86896E-13</c:v>
                      </c:pt>
                      <c:pt idx="15199">
                        <c:v>1.86896E-13</c:v>
                      </c:pt>
                      <c:pt idx="15200">
                        <c:v>1.98633E-13</c:v>
                      </c:pt>
                      <c:pt idx="15201">
                        <c:v>1.98633E-13</c:v>
                      </c:pt>
                      <c:pt idx="15202">
                        <c:v>1.98133E-13</c:v>
                      </c:pt>
                      <c:pt idx="15203">
                        <c:v>1.98133E-13</c:v>
                      </c:pt>
                      <c:pt idx="15204">
                        <c:v>2.6373400000000002E-13</c:v>
                      </c:pt>
                      <c:pt idx="15205">
                        <c:v>2.6373400000000002E-13</c:v>
                      </c:pt>
                      <c:pt idx="15206">
                        <c:v>1.8739899999999999E-13</c:v>
                      </c:pt>
                      <c:pt idx="15207">
                        <c:v>1.8739899999999999E-13</c:v>
                      </c:pt>
                      <c:pt idx="15208">
                        <c:v>2.40406E-13</c:v>
                      </c:pt>
                      <c:pt idx="15209">
                        <c:v>2.40406E-13</c:v>
                      </c:pt>
                      <c:pt idx="15210">
                        <c:v>2.9160699999999999E-13</c:v>
                      </c:pt>
                      <c:pt idx="15211">
                        <c:v>2.9160699999999999E-13</c:v>
                      </c:pt>
                      <c:pt idx="15212">
                        <c:v>1.81986E-13</c:v>
                      </c:pt>
                      <c:pt idx="15213">
                        <c:v>1.81986E-13</c:v>
                      </c:pt>
                      <c:pt idx="15214">
                        <c:v>1.8718900000000001E-13</c:v>
                      </c:pt>
                      <c:pt idx="15215">
                        <c:v>1.8718900000000001E-13</c:v>
                      </c:pt>
                      <c:pt idx="15216">
                        <c:v>1.86738E-13</c:v>
                      </c:pt>
                      <c:pt idx="15217">
                        <c:v>1.86738E-13</c:v>
                      </c:pt>
                      <c:pt idx="15218">
                        <c:v>2.3132999999999998E-13</c:v>
                      </c:pt>
                      <c:pt idx="15219">
                        <c:v>2.3132999999999998E-13</c:v>
                      </c:pt>
                      <c:pt idx="15220">
                        <c:v>1.92989E-13</c:v>
                      </c:pt>
                      <c:pt idx="15221">
                        <c:v>1.92989E-13</c:v>
                      </c:pt>
                      <c:pt idx="15222">
                        <c:v>1.8656799999999999E-13</c:v>
                      </c:pt>
                      <c:pt idx="15223">
                        <c:v>1.8656799999999999E-13</c:v>
                      </c:pt>
                      <c:pt idx="15224">
                        <c:v>8.1713200000000002E-13</c:v>
                      </c:pt>
                      <c:pt idx="15225">
                        <c:v>8.1713200000000002E-13</c:v>
                      </c:pt>
                      <c:pt idx="15226">
                        <c:v>1.9229000000000001E-13</c:v>
                      </c:pt>
                      <c:pt idx="15227">
                        <c:v>1.9229000000000001E-13</c:v>
                      </c:pt>
                      <c:pt idx="15228">
                        <c:v>9.4712399999999999E-13</c:v>
                      </c:pt>
                      <c:pt idx="15229">
                        <c:v>9.4712399999999999E-13</c:v>
                      </c:pt>
                      <c:pt idx="15230">
                        <c:v>9.4156200000000002E-13</c:v>
                      </c:pt>
                      <c:pt idx="15231">
                        <c:v>9.4156200000000002E-13</c:v>
                      </c:pt>
                      <c:pt idx="15232">
                        <c:v>1.8701600000000001E-13</c:v>
                      </c:pt>
                      <c:pt idx="15233">
                        <c:v>1.8701600000000001E-13</c:v>
                      </c:pt>
                      <c:pt idx="15234">
                        <c:v>1.9332299999999999E-13</c:v>
                      </c:pt>
                      <c:pt idx="15235">
                        <c:v>1.9332299999999999E-13</c:v>
                      </c:pt>
                      <c:pt idx="15236">
                        <c:v>1.9837699999999999E-13</c:v>
                      </c:pt>
                      <c:pt idx="15237">
                        <c:v>1.9837699999999999E-13</c:v>
                      </c:pt>
                      <c:pt idx="15238">
                        <c:v>3.4338800000000002E-13</c:v>
                      </c:pt>
                      <c:pt idx="15239">
                        <c:v>3.4338800000000002E-13</c:v>
                      </c:pt>
                      <c:pt idx="15240">
                        <c:v>3.5237300000000001E-13</c:v>
                      </c:pt>
                      <c:pt idx="15241">
                        <c:v>3.5237300000000001E-13</c:v>
                      </c:pt>
                      <c:pt idx="15242">
                        <c:v>8.13589E-13</c:v>
                      </c:pt>
                      <c:pt idx="15243">
                        <c:v>8.13589E-13</c:v>
                      </c:pt>
                      <c:pt idx="15244">
                        <c:v>2.7137899999999998E-13</c:v>
                      </c:pt>
                      <c:pt idx="15245">
                        <c:v>2.7137899999999998E-13</c:v>
                      </c:pt>
                      <c:pt idx="15246">
                        <c:v>8.1800899999999999E-13</c:v>
                      </c:pt>
                      <c:pt idx="15247">
                        <c:v>8.1800899999999999E-13</c:v>
                      </c:pt>
                      <c:pt idx="15248">
                        <c:v>3.1158900000000002E-13</c:v>
                      </c:pt>
                      <c:pt idx="15249">
                        <c:v>3.1158900000000002E-13</c:v>
                      </c:pt>
                      <c:pt idx="15250">
                        <c:v>2.85332E-13</c:v>
                      </c:pt>
                      <c:pt idx="15251">
                        <c:v>2.85332E-13</c:v>
                      </c:pt>
                      <c:pt idx="15252">
                        <c:v>1.90181E-13</c:v>
                      </c:pt>
                      <c:pt idx="15253">
                        <c:v>1.90181E-13</c:v>
                      </c:pt>
                      <c:pt idx="15254">
                        <c:v>2.6131200000000002E-13</c:v>
                      </c:pt>
                      <c:pt idx="15255">
                        <c:v>2.6131200000000002E-13</c:v>
                      </c:pt>
                      <c:pt idx="15256">
                        <c:v>1.8360099999999999E-13</c:v>
                      </c:pt>
                      <c:pt idx="15257">
                        <c:v>1.8360099999999999E-13</c:v>
                      </c:pt>
                      <c:pt idx="15258">
                        <c:v>3.4071400000000001E-13</c:v>
                      </c:pt>
                      <c:pt idx="15259">
                        <c:v>3.4071400000000001E-13</c:v>
                      </c:pt>
                      <c:pt idx="15260">
                        <c:v>1.6746899999999999E-9</c:v>
                      </c:pt>
                      <c:pt idx="15261">
                        <c:v>1.6746899999999999E-9</c:v>
                      </c:pt>
                      <c:pt idx="15262">
                        <c:v>1.05608E-13</c:v>
                      </c:pt>
                      <c:pt idx="15263">
                        <c:v>1.05608E-13</c:v>
                      </c:pt>
                      <c:pt idx="15264">
                        <c:v>1.1877599999999999E-13</c:v>
                      </c:pt>
                      <c:pt idx="15265">
                        <c:v>1.1877599999999999E-13</c:v>
                      </c:pt>
                      <c:pt idx="15266">
                        <c:v>1.0829499999999999E-13</c:v>
                      </c:pt>
                      <c:pt idx="15267">
                        <c:v>1.0829499999999999E-13</c:v>
                      </c:pt>
                      <c:pt idx="15268">
                        <c:v>1.0990700000000001E-13</c:v>
                      </c:pt>
                      <c:pt idx="15269">
                        <c:v>1.0990700000000001E-13</c:v>
                      </c:pt>
                      <c:pt idx="15270">
                        <c:v>1.8013900000000001E-13</c:v>
                      </c:pt>
                      <c:pt idx="15271">
                        <c:v>1.8013900000000001E-13</c:v>
                      </c:pt>
                      <c:pt idx="15272">
                        <c:v>1.15156E-13</c:v>
                      </c:pt>
                      <c:pt idx="15273">
                        <c:v>1.15156E-13</c:v>
                      </c:pt>
                      <c:pt idx="15274">
                        <c:v>1.09258E-13</c:v>
                      </c:pt>
                      <c:pt idx="15275">
                        <c:v>1.09258E-13</c:v>
                      </c:pt>
                      <c:pt idx="15276">
                        <c:v>1.1345899999999999E-13</c:v>
                      </c:pt>
                      <c:pt idx="15277">
                        <c:v>1.1345899999999999E-13</c:v>
                      </c:pt>
                      <c:pt idx="15278">
                        <c:v>1.07224E-13</c:v>
                      </c:pt>
                      <c:pt idx="15279">
                        <c:v>1.07224E-13</c:v>
                      </c:pt>
                      <c:pt idx="15280">
                        <c:v>7.3685899999999998E-13</c:v>
                      </c:pt>
                      <c:pt idx="15281">
                        <c:v>7.3685899999999998E-13</c:v>
                      </c:pt>
                      <c:pt idx="15282">
                        <c:v>7.3684300000000003E-13</c:v>
                      </c:pt>
                      <c:pt idx="15283">
                        <c:v>7.3684300000000003E-13</c:v>
                      </c:pt>
                      <c:pt idx="15284">
                        <c:v>2.04558E-13</c:v>
                      </c:pt>
                      <c:pt idx="15285">
                        <c:v>2.04558E-13</c:v>
                      </c:pt>
                      <c:pt idx="15286">
                        <c:v>6.9823899999999999E-13</c:v>
                      </c:pt>
                      <c:pt idx="15287">
                        <c:v>6.9823899999999999E-13</c:v>
                      </c:pt>
                      <c:pt idx="15288">
                        <c:v>1.4097300000000001E-9</c:v>
                      </c:pt>
                      <c:pt idx="15289">
                        <c:v>1.4097300000000001E-9</c:v>
                      </c:pt>
                      <c:pt idx="15290">
                        <c:v>4.5121400000000001E-14</c:v>
                      </c:pt>
                      <c:pt idx="15291">
                        <c:v>4.5121400000000001E-14</c:v>
                      </c:pt>
                      <c:pt idx="15292">
                        <c:v>1.10514E-13</c:v>
                      </c:pt>
                      <c:pt idx="15293">
                        <c:v>1.10514E-13</c:v>
                      </c:pt>
                      <c:pt idx="15294">
                        <c:v>4.0880400000000002E-14</c:v>
                      </c:pt>
                      <c:pt idx="15295">
                        <c:v>4.0880400000000002E-14</c:v>
                      </c:pt>
                      <c:pt idx="15296">
                        <c:v>3.9017300000000001E-14</c:v>
                      </c:pt>
                      <c:pt idx="15297">
                        <c:v>3.9017300000000001E-14</c:v>
                      </c:pt>
                      <c:pt idx="15298">
                        <c:v>3.9368100000000002E-14</c:v>
                      </c:pt>
                      <c:pt idx="15299">
                        <c:v>3.9368100000000002E-14</c:v>
                      </c:pt>
                      <c:pt idx="15300">
                        <c:v>4.1494000000000001E-14</c:v>
                      </c:pt>
                      <c:pt idx="15301">
                        <c:v>4.1494000000000001E-14</c:v>
                      </c:pt>
                      <c:pt idx="15302">
                        <c:v>4.22762E-14</c:v>
                      </c:pt>
                      <c:pt idx="15303">
                        <c:v>4.22762E-14</c:v>
                      </c:pt>
                      <c:pt idx="15304">
                        <c:v>4.1751100000000003E-14</c:v>
                      </c:pt>
                      <c:pt idx="15305">
                        <c:v>4.1751100000000003E-14</c:v>
                      </c:pt>
                      <c:pt idx="15306">
                        <c:v>4.1049700000000003E-14</c:v>
                      </c:pt>
                      <c:pt idx="15307">
                        <c:v>4.1049700000000003E-14</c:v>
                      </c:pt>
                      <c:pt idx="15308">
                        <c:v>4.5961400000000001E-14</c:v>
                      </c:pt>
                      <c:pt idx="15309">
                        <c:v>4.5961400000000001E-14</c:v>
                      </c:pt>
                      <c:pt idx="15310">
                        <c:v>4.0073899999999998E-14</c:v>
                      </c:pt>
                      <c:pt idx="15311">
                        <c:v>4.0073899999999998E-14</c:v>
                      </c:pt>
                      <c:pt idx="15312">
                        <c:v>4.0856999999999999E-14</c:v>
                      </c:pt>
                      <c:pt idx="15313">
                        <c:v>4.0856999999999999E-14</c:v>
                      </c:pt>
                      <c:pt idx="15314">
                        <c:v>3.8636499999999999E-14</c:v>
                      </c:pt>
                      <c:pt idx="15315">
                        <c:v>3.8636499999999999E-14</c:v>
                      </c:pt>
                      <c:pt idx="15316">
                        <c:v>3.7934299999999998E-14</c:v>
                      </c:pt>
                      <c:pt idx="15317">
                        <c:v>3.7934299999999998E-14</c:v>
                      </c:pt>
                      <c:pt idx="15318">
                        <c:v>4.0119800000000002E-14</c:v>
                      </c:pt>
                      <c:pt idx="15319">
                        <c:v>4.0119800000000002E-14</c:v>
                      </c:pt>
                      <c:pt idx="15320">
                        <c:v>3.7929200000000001E-14</c:v>
                      </c:pt>
                      <c:pt idx="15321">
                        <c:v>3.7929200000000001E-14</c:v>
                      </c:pt>
                      <c:pt idx="15322">
                        <c:v>1.08037E-13</c:v>
                      </c:pt>
                      <c:pt idx="15323">
                        <c:v>1.08037E-13</c:v>
                      </c:pt>
                      <c:pt idx="15324">
                        <c:v>4.1287500000000002E-14</c:v>
                      </c:pt>
                      <c:pt idx="15325">
                        <c:v>4.1287500000000002E-14</c:v>
                      </c:pt>
                      <c:pt idx="15326">
                        <c:v>4.0395100000000002E-14</c:v>
                      </c:pt>
                      <c:pt idx="15327">
                        <c:v>4.0395100000000002E-14</c:v>
                      </c:pt>
                      <c:pt idx="15328">
                        <c:v>4.2183300000000002E-14</c:v>
                      </c:pt>
                      <c:pt idx="15329">
                        <c:v>4.2183300000000002E-14</c:v>
                      </c:pt>
                      <c:pt idx="15330">
                        <c:v>4.1437700000000002E-14</c:v>
                      </c:pt>
                      <c:pt idx="15331">
                        <c:v>4.1437700000000002E-14</c:v>
                      </c:pt>
                      <c:pt idx="15332">
                        <c:v>4.1442500000000002E-14</c:v>
                      </c:pt>
                      <c:pt idx="15333">
                        <c:v>4.1442500000000002E-14</c:v>
                      </c:pt>
                      <c:pt idx="15334">
                        <c:v>4.5714100000000002E-14</c:v>
                      </c:pt>
                      <c:pt idx="15335">
                        <c:v>4.5714100000000002E-14</c:v>
                      </c:pt>
                      <c:pt idx="15336">
                        <c:v>3.9656699999999999E-14</c:v>
                      </c:pt>
                      <c:pt idx="15337">
                        <c:v>3.9656699999999999E-14</c:v>
                      </c:pt>
                      <c:pt idx="15338">
                        <c:v>4.4674100000000001E-14</c:v>
                      </c:pt>
                      <c:pt idx="15339">
                        <c:v>4.4674100000000001E-14</c:v>
                      </c:pt>
                      <c:pt idx="15340">
                        <c:v>4.1919899999999999E-14</c:v>
                      </c:pt>
                      <c:pt idx="15341">
                        <c:v>4.1919899999999999E-14</c:v>
                      </c:pt>
                      <c:pt idx="15342">
                        <c:v>4.2774600000000002E-14</c:v>
                      </c:pt>
                      <c:pt idx="15343">
                        <c:v>4.2774600000000002E-14</c:v>
                      </c:pt>
                      <c:pt idx="15344">
                        <c:v>4.2298900000000003E-14</c:v>
                      </c:pt>
                      <c:pt idx="15345">
                        <c:v>4.2298900000000003E-14</c:v>
                      </c:pt>
                      <c:pt idx="15346">
                        <c:v>3.9471400000000002E-14</c:v>
                      </c:pt>
                      <c:pt idx="15347">
                        <c:v>3.9471400000000002E-14</c:v>
                      </c:pt>
                      <c:pt idx="15348">
                        <c:v>4.4102299999999999E-14</c:v>
                      </c:pt>
                      <c:pt idx="15349">
                        <c:v>4.4102299999999999E-14</c:v>
                      </c:pt>
                      <c:pt idx="15350">
                        <c:v>5.0245799999999999E-14</c:v>
                      </c:pt>
                      <c:pt idx="15351">
                        <c:v>5.0245799999999999E-14</c:v>
                      </c:pt>
                      <c:pt idx="15352">
                        <c:v>3.9436399999999998E-14</c:v>
                      </c:pt>
                      <c:pt idx="15353">
                        <c:v>3.9436399999999998E-14</c:v>
                      </c:pt>
                      <c:pt idx="15354">
                        <c:v>4.3853599999999999E-14</c:v>
                      </c:pt>
                      <c:pt idx="15355">
                        <c:v>4.3853599999999999E-14</c:v>
                      </c:pt>
                      <c:pt idx="15356">
                        <c:v>4.2826499999999998E-14</c:v>
                      </c:pt>
                      <c:pt idx="15357">
                        <c:v>4.2826499999999998E-14</c:v>
                      </c:pt>
                      <c:pt idx="15358">
                        <c:v>3.8314000000000002E-14</c:v>
                      </c:pt>
                      <c:pt idx="15359">
                        <c:v>3.8314000000000002E-14</c:v>
                      </c:pt>
                      <c:pt idx="15360">
                        <c:v>4.0135599999999997E-14</c:v>
                      </c:pt>
                      <c:pt idx="15361">
                        <c:v>4.0135599999999997E-14</c:v>
                      </c:pt>
                      <c:pt idx="15362">
                        <c:v>4.3783399999999997E-14</c:v>
                      </c:pt>
                      <c:pt idx="15363">
                        <c:v>4.3783399999999997E-14</c:v>
                      </c:pt>
                      <c:pt idx="15364">
                        <c:v>3.97832E-14</c:v>
                      </c:pt>
                      <c:pt idx="15365">
                        <c:v>3.97832E-14</c:v>
                      </c:pt>
                      <c:pt idx="15366">
                        <c:v>8.0183600000000001E-14</c:v>
                      </c:pt>
                      <c:pt idx="15367">
                        <c:v>8.0183600000000001E-14</c:v>
                      </c:pt>
                      <c:pt idx="15368">
                        <c:v>6.6338099999999999E-14</c:v>
                      </c:pt>
                      <c:pt idx="15369">
                        <c:v>6.6338099999999999E-14</c:v>
                      </c:pt>
                      <c:pt idx="15370">
                        <c:v>4.1006100000000002E-14</c:v>
                      </c:pt>
                      <c:pt idx="15371">
                        <c:v>4.1006100000000002E-14</c:v>
                      </c:pt>
                      <c:pt idx="15372">
                        <c:v>4.0805299999999999E-14</c:v>
                      </c:pt>
                      <c:pt idx="15373">
                        <c:v>4.0805299999999999E-14</c:v>
                      </c:pt>
                      <c:pt idx="15374">
                        <c:v>4.6651300000000001E-14</c:v>
                      </c:pt>
                      <c:pt idx="15375">
                        <c:v>4.6651300000000001E-14</c:v>
                      </c:pt>
                      <c:pt idx="15376">
                        <c:v>4.0734E-14</c:v>
                      </c:pt>
                      <c:pt idx="15377">
                        <c:v>4.0734E-14</c:v>
                      </c:pt>
                      <c:pt idx="15378">
                        <c:v>4.57526E-14</c:v>
                      </c:pt>
                      <c:pt idx="15379">
                        <c:v>4.57526E-14</c:v>
                      </c:pt>
                      <c:pt idx="15380">
                        <c:v>4.4719900000000003E-14</c:v>
                      </c:pt>
                      <c:pt idx="15381">
                        <c:v>4.4719900000000003E-14</c:v>
                      </c:pt>
                      <c:pt idx="15382">
                        <c:v>3.9899799999999997E-14</c:v>
                      </c:pt>
                      <c:pt idx="15383">
                        <c:v>3.9899799999999997E-14</c:v>
                      </c:pt>
                      <c:pt idx="15384">
                        <c:v>3.9902300000000002E-14</c:v>
                      </c:pt>
                      <c:pt idx="15385">
                        <c:v>3.9902300000000002E-14</c:v>
                      </c:pt>
                      <c:pt idx="15386">
                        <c:v>3.9747699999999999E-14</c:v>
                      </c:pt>
                      <c:pt idx="15387">
                        <c:v>3.9747699999999999E-14</c:v>
                      </c:pt>
                      <c:pt idx="15388">
                        <c:v>7.17428E-12</c:v>
                      </c:pt>
                      <c:pt idx="15389">
                        <c:v>7.17428E-12</c:v>
                      </c:pt>
                      <c:pt idx="15390">
                        <c:v>3.8006900000000003E-14</c:v>
                      </c:pt>
                      <c:pt idx="15391">
                        <c:v>3.8006900000000003E-14</c:v>
                      </c:pt>
                      <c:pt idx="15392">
                        <c:v>4.0719300000000002E-14</c:v>
                      </c:pt>
                      <c:pt idx="15393">
                        <c:v>4.0719300000000002E-14</c:v>
                      </c:pt>
                      <c:pt idx="15394">
                        <c:v>3.9754800000000001E-14</c:v>
                      </c:pt>
                      <c:pt idx="15395">
                        <c:v>3.9754800000000001E-14</c:v>
                      </c:pt>
                      <c:pt idx="15396">
                        <c:v>6.3199099999999996E-14</c:v>
                      </c:pt>
                      <c:pt idx="15397">
                        <c:v>6.3199099999999996E-14</c:v>
                      </c:pt>
                      <c:pt idx="15398">
                        <c:v>4.1401700000000002E-14</c:v>
                      </c:pt>
                      <c:pt idx="15399">
                        <c:v>4.1401700000000002E-14</c:v>
                      </c:pt>
                      <c:pt idx="15400">
                        <c:v>3.5590099999999997E-14</c:v>
                      </c:pt>
                      <c:pt idx="15401">
                        <c:v>3.5590099999999997E-14</c:v>
                      </c:pt>
                      <c:pt idx="15402">
                        <c:v>3.5905499999999998E-14</c:v>
                      </c:pt>
                      <c:pt idx="15403">
                        <c:v>3.5905499999999998E-14</c:v>
                      </c:pt>
                      <c:pt idx="15404">
                        <c:v>4.2676399999999999E-14</c:v>
                      </c:pt>
                      <c:pt idx="15405">
                        <c:v>4.2676399999999999E-14</c:v>
                      </c:pt>
                      <c:pt idx="15406">
                        <c:v>3.88718E-14</c:v>
                      </c:pt>
                      <c:pt idx="15407">
                        <c:v>3.88718E-14</c:v>
                      </c:pt>
                      <c:pt idx="15408">
                        <c:v>3.5706200000000003E-14</c:v>
                      </c:pt>
                      <c:pt idx="15409">
                        <c:v>3.5706200000000003E-14</c:v>
                      </c:pt>
                      <c:pt idx="15410">
                        <c:v>3.5271399999999998E-14</c:v>
                      </c:pt>
                      <c:pt idx="15411">
                        <c:v>3.5271399999999998E-14</c:v>
                      </c:pt>
                      <c:pt idx="15412">
                        <c:v>3.8277499999999998E-14</c:v>
                      </c:pt>
                      <c:pt idx="15413">
                        <c:v>3.8277499999999998E-14</c:v>
                      </c:pt>
                      <c:pt idx="15414">
                        <c:v>3.44132E-14</c:v>
                      </c:pt>
                      <c:pt idx="15415">
                        <c:v>3.44132E-14</c:v>
                      </c:pt>
                      <c:pt idx="15416">
                        <c:v>3.74255E-14</c:v>
                      </c:pt>
                      <c:pt idx="15417">
                        <c:v>3.74255E-14</c:v>
                      </c:pt>
                      <c:pt idx="15418">
                        <c:v>3.6912199999999999E-14</c:v>
                      </c:pt>
                      <c:pt idx="15419">
                        <c:v>3.6912199999999999E-14</c:v>
                      </c:pt>
                      <c:pt idx="15420">
                        <c:v>3.4897200000000001E-14</c:v>
                      </c:pt>
                      <c:pt idx="15421">
                        <c:v>3.4897200000000001E-14</c:v>
                      </c:pt>
                      <c:pt idx="15422">
                        <c:v>3.9525800000000002E-14</c:v>
                      </c:pt>
                      <c:pt idx="15423">
                        <c:v>3.9525800000000002E-14</c:v>
                      </c:pt>
                      <c:pt idx="15424">
                        <c:v>3.65752E-14</c:v>
                      </c:pt>
                      <c:pt idx="15425">
                        <c:v>3.65752E-14</c:v>
                      </c:pt>
                      <c:pt idx="15426">
                        <c:v>3.54633E-14</c:v>
                      </c:pt>
                      <c:pt idx="15427">
                        <c:v>3.54633E-14</c:v>
                      </c:pt>
                      <c:pt idx="15428">
                        <c:v>3.6898599999999999E-14</c:v>
                      </c:pt>
                      <c:pt idx="15429">
                        <c:v>3.6898599999999999E-14</c:v>
                      </c:pt>
                      <c:pt idx="15430">
                        <c:v>3.5063499999999999E-14</c:v>
                      </c:pt>
                      <c:pt idx="15431">
                        <c:v>3.5063499999999999E-14</c:v>
                      </c:pt>
                      <c:pt idx="15432">
                        <c:v>3.6857099999999999E-14</c:v>
                      </c:pt>
                      <c:pt idx="15433">
                        <c:v>3.6857099999999999E-14</c:v>
                      </c:pt>
                      <c:pt idx="15434">
                        <c:v>3.3613300000000001E-14</c:v>
                      </c:pt>
                      <c:pt idx="15435">
                        <c:v>3.3613300000000001E-14</c:v>
                      </c:pt>
                      <c:pt idx="15436">
                        <c:v>4.0611E-14</c:v>
                      </c:pt>
                      <c:pt idx="15437">
                        <c:v>4.0611E-14</c:v>
                      </c:pt>
                      <c:pt idx="15438">
                        <c:v>3.4803099999999998E-14</c:v>
                      </c:pt>
                      <c:pt idx="15439">
                        <c:v>3.4803099999999998E-14</c:v>
                      </c:pt>
                      <c:pt idx="15440">
                        <c:v>3.5199200000000003E-14</c:v>
                      </c:pt>
                      <c:pt idx="15441">
                        <c:v>3.5199200000000003E-14</c:v>
                      </c:pt>
                      <c:pt idx="15442">
                        <c:v>3.6567300000000002E-14</c:v>
                      </c:pt>
                      <c:pt idx="15443">
                        <c:v>3.6567300000000002E-14</c:v>
                      </c:pt>
                      <c:pt idx="15444">
                        <c:v>3.52438E-14</c:v>
                      </c:pt>
                      <c:pt idx="15445">
                        <c:v>3.52438E-14</c:v>
                      </c:pt>
                      <c:pt idx="15446">
                        <c:v>3.7350300000000003E-14</c:v>
                      </c:pt>
                      <c:pt idx="15447">
                        <c:v>3.7350300000000003E-14</c:v>
                      </c:pt>
                      <c:pt idx="15448">
                        <c:v>4.1478400000000001E-14</c:v>
                      </c:pt>
                      <c:pt idx="15449">
                        <c:v>4.1478400000000001E-14</c:v>
                      </c:pt>
                      <c:pt idx="15450">
                        <c:v>4.2835900000000002E-11</c:v>
                      </c:pt>
                      <c:pt idx="15451">
                        <c:v>4.2835900000000002E-11</c:v>
                      </c:pt>
                      <c:pt idx="15452">
                        <c:v>3.68722E-14</c:v>
                      </c:pt>
                      <c:pt idx="15453">
                        <c:v>3.68722E-14</c:v>
                      </c:pt>
                      <c:pt idx="15454">
                        <c:v>3.6171399999999999E-14</c:v>
                      </c:pt>
                      <c:pt idx="15455">
                        <c:v>3.6171399999999999E-14</c:v>
                      </c:pt>
                      <c:pt idx="15456">
                        <c:v>3.4624299999999997E-14</c:v>
                      </c:pt>
                      <c:pt idx="15457">
                        <c:v>3.4624299999999997E-14</c:v>
                      </c:pt>
                      <c:pt idx="15458">
                        <c:v>3.6468399999999999E-14</c:v>
                      </c:pt>
                      <c:pt idx="15459">
                        <c:v>3.6468399999999999E-14</c:v>
                      </c:pt>
                      <c:pt idx="15460">
                        <c:v>6.5440600000000002E-14</c:v>
                      </c:pt>
                      <c:pt idx="15461">
                        <c:v>6.5440600000000002E-14</c:v>
                      </c:pt>
                      <c:pt idx="15462">
                        <c:v>3.7957E-14</c:v>
                      </c:pt>
                      <c:pt idx="15463">
                        <c:v>3.7957E-14</c:v>
                      </c:pt>
                      <c:pt idx="15464">
                        <c:v>3.43079E-14</c:v>
                      </c:pt>
                      <c:pt idx="15465">
                        <c:v>3.43079E-14</c:v>
                      </c:pt>
                      <c:pt idx="15466">
                        <c:v>3.5180600000000001E-14</c:v>
                      </c:pt>
                      <c:pt idx="15467">
                        <c:v>3.5180600000000001E-14</c:v>
                      </c:pt>
                      <c:pt idx="15468">
                        <c:v>3.4027300000000001E-14</c:v>
                      </c:pt>
                      <c:pt idx="15469">
                        <c:v>3.4027300000000001E-14</c:v>
                      </c:pt>
                      <c:pt idx="15470">
                        <c:v>3.48359E-14</c:v>
                      </c:pt>
                      <c:pt idx="15471">
                        <c:v>3.48359E-14</c:v>
                      </c:pt>
                      <c:pt idx="15472">
                        <c:v>3.7937400000000002E-14</c:v>
                      </c:pt>
                      <c:pt idx="15473">
                        <c:v>3.7937400000000002E-14</c:v>
                      </c:pt>
                      <c:pt idx="15474">
                        <c:v>4.1390100000000002E-14</c:v>
                      </c:pt>
                      <c:pt idx="15475">
                        <c:v>4.1390100000000002E-14</c:v>
                      </c:pt>
                      <c:pt idx="15476">
                        <c:v>3.9987599999999998E-14</c:v>
                      </c:pt>
                      <c:pt idx="15477">
                        <c:v>3.9987599999999998E-14</c:v>
                      </c:pt>
                      <c:pt idx="15478">
                        <c:v>3.5175900000000001E-14</c:v>
                      </c:pt>
                      <c:pt idx="15479">
                        <c:v>3.5175900000000001E-14</c:v>
                      </c:pt>
                      <c:pt idx="15480">
                        <c:v>3.7052600000000003E-14</c:v>
                      </c:pt>
                      <c:pt idx="15481">
                        <c:v>3.7052600000000003E-14</c:v>
                      </c:pt>
                      <c:pt idx="15482">
                        <c:v>3.4120699999999998E-14</c:v>
                      </c:pt>
                      <c:pt idx="15483">
                        <c:v>3.4120699999999998E-14</c:v>
                      </c:pt>
                      <c:pt idx="15484">
                        <c:v>3.8379499999999998E-14</c:v>
                      </c:pt>
                      <c:pt idx="15485">
                        <c:v>3.8379499999999998E-14</c:v>
                      </c:pt>
                      <c:pt idx="15486">
                        <c:v>3.8638E-14</c:v>
                      </c:pt>
                      <c:pt idx="15487">
                        <c:v>3.8638E-14</c:v>
                      </c:pt>
                      <c:pt idx="15488">
                        <c:v>3.7001699999999997E-14</c:v>
                      </c:pt>
                      <c:pt idx="15489">
                        <c:v>3.7001699999999997E-14</c:v>
                      </c:pt>
                      <c:pt idx="15490">
                        <c:v>3.5010999999999997E-14</c:v>
                      </c:pt>
                      <c:pt idx="15491">
                        <c:v>3.5010999999999997E-14</c:v>
                      </c:pt>
                      <c:pt idx="15492">
                        <c:v>3.7336700000000003E-14</c:v>
                      </c:pt>
                      <c:pt idx="15493">
                        <c:v>3.7336700000000003E-14</c:v>
                      </c:pt>
                      <c:pt idx="15494">
                        <c:v>3.55645E-14</c:v>
                      </c:pt>
                      <c:pt idx="15495">
                        <c:v>3.55645E-14</c:v>
                      </c:pt>
                      <c:pt idx="15496">
                        <c:v>5.8351E-13</c:v>
                      </c:pt>
                      <c:pt idx="15497">
                        <c:v>5.8351E-13</c:v>
                      </c:pt>
                      <c:pt idx="15498">
                        <c:v>2.3684299999999999E-14</c:v>
                      </c:pt>
                      <c:pt idx="15499">
                        <c:v>2.3684299999999999E-14</c:v>
                      </c:pt>
                      <c:pt idx="15500">
                        <c:v>1.04524E-13</c:v>
                      </c:pt>
                      <c:pt idx="15501">
                        <c:v>1.04524E-13</c:v>
                      </c:pt>
                      <c:pt idx="15502">
                        <c:v>2.5561800000000001E-14</c:v>
                      </c:pt>
                      <c:pt idx="15503">
                        <c:v>2.5561800000000001E-14</c:v>
                      </c:pt>
                      <c:pt idx="15504">
                        <c:v>2.30697E-14</c:v>
                      </c:pt>
                      <c:pt idx="15505">
                        <c:v>2.30697E-14</c:v>
                      </c:pt>
                      <c:pt idx="15506">
                        <c:v>2.4140300000000001E-14</c:v>
                      </c:pt>
                      <c:pt idx="15507">
                        <c:v>2.4140300000000001E-14</c:v>
                      </c:pt>
                      <c:pt idx="15508">
                        <c:v>2.2731099999999999E-14</c:v>
                      </c:pt>
                      <c:pt idx="15509">
                        <c:v>2.2731099999999999E-14</c:v>
                      </c:pt>
                      <c:pt idx="15510">
                        <c:v>2.22626E-14</c:v>
                      </c:pt>
                      <c:pt idx="15511">
                        <c:v>2.22626E-14</c:v>
                      </c:pt>
                      <c:pt idx="15512">
                        <c:v>2.4446199999999999E-14</c:v>
                      </c:pt>
                      <c:pt idx="15513">
                        <c:v>2.4446199999999999E-14</c:v>
                      </c:pt>
                      <c:pt idx="15514">
                        <c:v>2.33534E-14</c:v>
                      </c:pt>
                      <c:pt idx="15515">
                        <c:v>2.33534E-14</c:v>
                      </c:pt>
                      <c:pt idx="15516">
                        <c:v>2.54131E-14</c:v>
                      </c:pt>
                      <c:pt idx="15517">
                        <c:v>2.54131E-14</c:v>
                      </c:pt>
                      <c:pt idx="15518">
                        <c:v>2.2212499999999999E-14</c:v>
                      </c:pt>
                      <c:pt idx="15519">
                        <c:v>2.2212499999999999E-14</c:v>
                      </c:pt>
                      <c:pt idx="15520">
                        <c:v>2.46475E-14</c:v>
                      </c:pt>
                      <c:pt idx="15521">
                        <c:v>2.46475E-14</c:v>
                      </c:pt>
                      <c:pt idx="15522">
                        <c:v>2.0716599999999999E-14</c:v>
                      </c:pt>
                      <c:pt idx="15523">
                        <c:v>2.0716599999999999E-14</c:v>
                      </c:pt>
                      <c:pt idx="15524">
                        <c:v>2.2964800000000001E-14</c:v>
                      </c:pt>
                      <c:pt idx="15525">
                        <c:v>2.2964800000000001E-14</c:v>
                      </c:pt>
                      <c:pt idx="15526">
                        <c:v>2.1617700000000001E-14</c:v>
                      </c:pt>
                      <c:pt idx="15527">
                        <c:v>2.1617700000000001E-14</c:v>
                      </c:pt>
                      <c:pt idx="15528">
                        <c:v>4.35179E-14</c:v>
                      </c:pt>
                      <c:pt idx="15529">
                        <c:v>4.35179E-14</c:v>
                      </c:pt>
                      <c:pt idx="15530">
                        <c:v>2.7290800000000001E-14</c:v>
                      </c:pt>
                      <c:pt idx="15531">
                        <c:v>2.7290800000000001E-14</c:v>
                      </c:pt>
                      <c:pt idx="15532">
                        <c:v>2.5409900000000001E-14</c:v>
                      </c:pt>
                      <c:pt idx="15533">
                        <c:v>2.5409900000000001E-14</c:v>
                      </c:pt>
                      <c:pt idx="15534">
                        <c:v>2.4218800000000001E-14</c:v>
                      </c:pt>
                      <c:pt idx="15535">
                        <c:v>2.4218800000000001E-14</c:v>
                      </c:pt>
                      <c:pt idx="15536">
                        <c:v>2.6056999999999999E-14</c:v>
                      </c:pt>
                      <c:pt idx="15537">
                        <c:v>2.6056999999999999E-14</c:v>
                      </c:pt>
                      <c:pt idx="15538">
                        <c:v>2.35424E-14</c:v>
                      </c:pt>
                      <c:pt idx="15539">
                        <c:v>2.35424E-14</c:v>
                      </c:pt>
                      <c:pt idx="15540">
                        <c:v>2.1078000000000001E-14</c:v>
                      </c:pt>
                      <c:pt idx="15541">
                        <c:v>2.1078000000000001E-14</c:v>
                      </c:pt>
                      <c:pt idx="15542">
                        <c:v>2.1675599999999999E-14</c:v>
                      </c:pt>
                      <c:pt idx="15543">
                        <c:v>2.1675599999999999E-14</c:v>
                      </c:pt>
                      <c:pt idx="15544">
                        <c:v>2.38961E-14</c:v>
                      </c:pt>
                      <c:pt idx="15545">
                        <c:v>2.38961E-14</c:v>
                      </c:pt>
                      <c:pt idx="15546">
                        <c:v>2.4261900000000001E-14</c:v>
                      </c:pt>
                      <c:pt idx="15547">
                        <c:v>2.4261900000000001E-14</c:v>
                      </c:pt>
                      <c:pt idx="15548">
                        <c:v>2.1531799999999999E-14</c:v>
                      </c:pt>
                      <c:pt idx="15549">
                        <c:v>2.1531799999999999E-14</c:v>
                      </c:pt>
                      <c:pt idx="15550">
                        <c:v>2.6253799999999999E-14</c:v>
                      </c:pt>
                      <c:pt idx="15551">
                        <c:v>2.6253799999999999E-14</c:v>
                      </c:pt>
                      <c:pt idx="15552">
                        <c:v>2.53564E-14</c:v>
                      </c:pt>
                      <c:pt idx="15553">
                        <c:v>2.53564E-14</c:v>
                      </c:pt>
                      <c:pt idx="15554">
                        <c:v>2.4346500000000001E-14</c:v>
                      </c:pt>
                      <c:pt idx="15555">
                        <c:v>2.4346500000000001E-14</c:v>
                      </c:pt>
                      <c:pt idx="15556">
                        <c:v>2.8747999999999998E-14</c:v>
                      </c:pt>
                      <c:pt idx="15557">
                        <c:v>2.8747999999999998E-14</c:v>
                      </c:pt>
                      <c:pt idx="15558">
                        <c:v>2.1244600000000001E-14</c:v>
                      </c:pt>
                      <c:pt idx="15559">
                        <c:v>2.1244600000000001E-14</c:v>
                      </c:pt>
                      <c:pt idx="15560">
                        <c:v>2.0557199999999999E-14</c:v>
                      </c:pt>
                      <c:pt idx="15561">
                        <c:v>2.0557199999999999E-14</c:v>
                      </c:pt>
                      <c:pt idx="15562">
                        <c:v>2.1806300000000001E-14</c:v>
                      </c:pt>
                      <c:pt idx="15563">
                        <c:v>2.1806300000000001E-14</c:v>
                      </c:pt>
                      <c:pt idx="15564">
                        <c:v>2.15357E-14</c:v>
                      </c:pt>
                      <c:pt idx="15565">
                        <c:v>2.15357E-14</c:v>
                      </c:pt>
                      <c:pt idx="15566">
                        <c:v>2.0919700000000001E-14</c:v>
                      </c:pt>
                      <c:pt idx="15567">
                        <c:v>2.0919700000000001E-14</c:v>
                      </c:pt>
                      <c:pt idx="15568">
                        <c:v>2.1283399999999999E-14</c:v>
                      </c:pt>
                      <c:pt idx="15569">
                        <c:v>2.1283399999999999E-14</c:v>
                      </c:pt>
                      <c:pt idx="15570">
                        <c:v>2.31975E-14</c:v>
                      </c:pt>
                      <c:pt idx="15571">
                        <c:v>2.31975E-14</c:v>
                      </c:pt>
                      <c:pt idx="15572">
                        <c:v>2.2745999999999998E-14</c:v>
                      </c:pt>
                      <c:pt idx="15573">
                        <c:v>2.2745999999999998E-14</c:v>
                      </c:pt>
                      <c:pt idx="15574">
                        <c:v>2.2827500000000001E-14</c:v>
                      </c:pt>
                      <c:pt idx="15575">
                        <c:v>2.2827500000000001E-14</c:v>
                      </c:pt>
                      <c:pt idx="15576">
                        <c:v>2.2127500000000002E-14</c:v>
                      </c:pt>
                      <c:pt idx="15577">
                        <c:v>2.2127500000000002E-14</c:v>
                      </c:pt>
                      <c:pt idx="15578">
                        <c:v>2.3998299999999999E-14</c:v>
                      </c:pt>
                      <c:pt idx="15579">
                        <c:v>2.3998299999999999E-14</c:v>
                      </c:pt>
                      <c:pt idx="15580">
                        <c:v>2.2485300000000001E-14</c:v>
                      </c:pt>
                      <c:pt idx="15581">
                        <c:v>2.2485300000000001E-14</c:v>
                      </c:pt>
                      <c:pt idx="15582">
                        <c:v>2.26228E-14</c:v>
                      </c:pt>
                      <c:pt idx="15583">
                        <c:v>2.26228E-14</c:v>
                      </c:pt>
                      <c:pt idx="15584">
                        <c:v>2.1309500000000001E-14</c:v>
                      </c:pt>
                      <c:pt idx="15585">
                        <c:v>2.1309500000000001E-14</c:v>
                      </c:pt>
                      <c:pt idx="15586">
                        <c:v>2.3038999999999999E-14</c:v>
                      </c:pt>
                      <c:pt idx="15587">
                        <c:v>2.3038999999999999E-14</c:v>
                      </c:pt>
                      <c:pt idx="15588">
                        <c:v>9.4795999999999998E-14</c:v>
                      </c:pt>
                      <c:pt idx="15589">
                        <c:v>9.4795999999999998E-14</c:v>
                      </c:pt>
                      <c:pt idx="15590">
                        <c:v>6.1833999999999999E-14</c:v>
                      </c:pt>
                      <c:pt idx="15591">
                        <c:v>6.1833999999999999E-14</c:v>
                      </c:pt>
                      <c:pt idx="15592">
                        <c:v>2.2898999999999999E-14</c:v>
                      </c:pt>
                      <c:pt idx="15593">
                        <c:v>2.2898999999999999E-14</c:v>
                      </c:pt>
                      <c:pt idx="15594">
                        <c:v>2.2428299999999999E-14</c:v>
                      </c:pt>
                      <c:pt idx="15595">
                        <c:v>2.2428299999999999E-14</c:v>
                      </c:pt>
                      <c:pt idx="15596">
                        <c:v>2.24468E-14</c:v>
                      </c:pt>
                      <c:pt idx="15597">
                        <c:v>2.24468E-14</c:v>
                      </c:pt>
                      <c:pt idx="15598">
                        <c:v>3.2509600000000001E-14</c:v>
                      </c:pt>
                      <c:pt idx="15599">
                        <c:v>3.2509600000000001E-14</c:v>
                      </c:pt>
                      <c:pt idx="15600">
                        <c:v>3.4639899999999997E-14</c:v>
                      </c:pt>
                      <c:pt idx="15601">
                        <c:v>3.4639899999999997E-14</c:v>
                      </c:pt>
                      <c:pt idx="15602">
                        <c:v>3.6191500000000003E-14</c:v>
                      </c:pt>
                      <c:pt idx="15603">
                        <c:v>3.6191500000000003E-14</c:v>
                      </c:pt>
                      <c:pt idx="15604">
                        <c:v>3.2530299999999998E-14</c:v>
                      </c:pt>
                      <c:pt idx="15605">
                        <c:v>3.2530299999999998E-14</c:v>
                      </c:pt>
                      <c:pt idx="15606">
                        <c:v>3.3543400000000001E-14</c:v>
                      </c:pt>
                      <c:pt idx="15607">
                        <c:v>3.3543400000000001E-14</c:v>
                      </c:pt>
                      <c:pt idx="15608">
                        <c:v>3.4219600000000001E-14</c:v>
                      </c:pt>
                      <c:pt idx="15609">
                        <c:v>3.4219600000000001E-14</c:v>
                      </c:pt>
                      <c:pt idx="15610">
                        <c:v>3.51819E-14</c:v>
                      </c:pt>
                      <c:pt idx="15611">
                        <c:v>3.51819E-14</c:v>
                      </c:pt>
                      <c:pt idx="15612">
                        <c:v>3.0842500000000002E-14</c:v>
                      </c:pt>
                      <c:pt idx="15613">
                        <c:v>3.0842500000000002E-14</c:v>
                      </c:pt>
                      <c:pt idx="15614">
                        <c:v>3.4934600000000001E-14</c:v>
                      </c:pt>
                      <c:pt idx="15615">
                        <c:v>3.4934600000000001E-14</c:v>
                      </c:pt>
                      <c:pt idx="15616">
                        <c:v>3.5491400000000002E-14</c:v>
                      </c:pt>
                      <c:pt idx="15617">
                        <c:v>3.5491400000000002E-14</c:v>
                      </c:pt>
                      <c:pt idx="15618">
                        <c:v>3.2044299999999997E-14</c:v>
                      </c:pt>
                      <c:pt idx="15619">
                        <c:v>3.2044299999999997E-14</c:v>
                      </c:pt>
                      <c:pt idx="15620">
                        <c:v>3.2550400000000001E-14</c:v>
                      </c:pt>
                      <c:pt idx="15621">
                        <c:v>3.2550400000000001E-14</c:v>
                      </c:pt>
                      <c:pt idx="15622">
                        <c:v>3.45451E-14</c:v>
                      </c:pt>
                      <c:pt idx="15623">
                        <c:v>3.45451E-14</c:v>
                      </c:pt>
                      <c:pt idx="15624">
                        <c:v>3.7189200000000002E-14</c:v>
                      </c:pt>
                      <c:pt idx="15625">
                        <c:v>3.7189200000000002E-14</c:v>
                      </c:pt>
                      <c:pt idx="15626">
                        <c:v>3.1018099999999998E-14</c:v>
                      </c:pt>
                      <c:pt idx="15627">
                        <c:v>3.1018099999999998E-14</c:v>
                      </c:pt>
                      <c:pt idx="15628">
                        <c:v>3.3909499999999999E-14</c:v>
                      </c:pt>
                      <c:pt idx="15629">
                        <c:v>3.3909499999999999E-14</c:v>
                      </c:pt>
                      <c:pt idx="15630">
                        <c:v>3.56882E-14</c:v>
                      </c:pt>
                      <c:pt idx="15631">
                        <c:v>3.56882E-14</c:v>
                      </c:pt>
                      <c:pt idx="15632">
                        <c:v>3.3078699999999997E-14</c:v>
                      </c:pt>
                      <c:pt idx="15633">
                        <c:v>3.3078699999999997E-14</c:v>
                      </c:pt>
                      <c:pt idx="15634">
                        <c:v>3.6350500000000002E-14</c:v>
                      </c:pt>
                      <c:pt idx="15635">
                        <c:v>3.6350500000000002E-14</c:v>
                      </c:pt>
                      <c:pt idx="15636">
                        <c:v>5.5274599999999996E-13</c:v>
                      </c:pt>
                      <c:pt idx="15637">
                        <c:v>5.5274599999999996E-13</c:v>
                      </c:pt>
                      <c:pt idx="15638">
                        <c:v>3.2154200000000002E-14</c:v>
                      </c:pt>
                      <c:pt idx="15639">
                        <c:v>3.2154200000000002E-14</c:v>
                      </c:pt>
                      <c:pt idx="15640">
                        <c:v>3.4352599999999999E-14</c:v>
                      </c:pt>
                      <c:pt idx="15641">
                        <c:v>3.4352599999999999E-14</c:v>
                      </c:pt>
                      <c:pt idx="15642">
                        <c:v>3.31552E-14</c:v>
                      </c:pt>
                      <c:pt idx="15643">
                        <c:v>3.31552E-14</c:v>
                      </c:pt>
                      <c:pt idx="15644">
                        <c:v>3.10373E-14</c:v>
                      </c:pt>
                      <c:pt idx="15645">
                        <c:v>3.10373E-14</c:v>
                      </c:pt>
                      <c:pt idx="15646">
                        <c:v>3.3774500000000002E-14</c:v>
                      </c:pt>
                      <c:pt idx="15647">
                        <c:v>3.3774500000000002E-14</c:v>
                      </c:pt>
                      <c:pt idx="15648">
                        <c:v>3.7328400000000001E-14</c:v>
                      </c:pt>
                      <c:pt idx="15649">
                        <c:v>3.7328400000000001E-14</c:v>
                      </c:pt>
                      <c:pt idx="15650">
                        <c:v>3.4089E-14</c:v>
                      </c:pt>
                      <c:pt idx="15651">
                        <c:v>3.4089E-14</c:v>
                      </c:pt>
                      <c:pt idx="15652">
                        <c:v>3.0446399999999997E-14</c:v>
                      </c:pt>
                      <c:pt idx="15653">
                        <c:v>3.0446399999999997E-14</c:v>
                      </c:pt>
                      <c:pt idx="15654">
                        <c:v>3.4039700000000003E-14</c:v>
                      </c:pt>
                      <c:pt idx="15655">
                        <c:v>3.4039700000000003E-14</c:v>
                      </c:pt>
                      <c:pt idx="15656">
                        <c:v>3.4155200000000002E-14</c:v>
                      </c:pt>
                      <c:pt idx="15657">
                        <c:v>3.4155200000000002E-14</c:v>
                      </c:pt>
                      <c:pt idx="15658">
                        <c:v>3.3849599999999998E-14</c:v>
                      </c:pt>
                      <c:pt idx="15659">
                        <c:v>3.3849599999999998E-14</c:v>
                      </c:pt>
                      <c:pt idx="15660">
                        <c:v>3.9640199999999998E-14</c:v>
                      </c:pt>
                      <c:pt idx="15661">
                        <c:v>3.9640199999999998E-14</c:v>
                      </c:pt>
                      <c:pt idx="15662">
                        <c:v>3.3725299999999999E-14</c:v>
                      </c:pt>
                      <c:pt idx="15663">
                        <c:v>3.3725299999999999E-14</c:v>
                      </c:pt>
                      <c:pt idx="15664">
                        <c:v>3.0566099999999998E-14</c:v>
                      </c:pt>
                      <c:pt idx="15665">
                        <c:v>3.0566099999999998E-14</c:v>
                      </c:pt>
                      <c:pt idx="15666">
                        <c:v>3.3267199999999999E-14</c:v>
                      </c:pt>
                      <c:pt idx="15667">
                        <c:v>3.3267199999999999E-14</c:v>
                      </c:pt>
                      <c:pt idx="15668">
                        <c:v>3.3537900000000001E-14</c:v>
                      </c:pt>
                      <c:pt idx="15669">
                        <c:v>3.3537900000000001E-14</c:v>
                      </c:pt>
                      <c:pt idx="15670">
                        <c:v>3.57786E-14</c:v>
                      </c:pt>
                      <c:pt idx="15671">
                        <c:v>3.57786E-14</c:v>
                      </c:pt>
                      <c:pt idx="15672">
                        <c:v>3.1458499999999998E-14</c:v>
                      </c:pt>
                      <c:pt idx="15673">
                        <c:v>3.1458499999999998E-14</c:v>
                      </c:pt>
                      <c:pt idx="15674">
                        <c:v>3.1644699999999998E-14</c:v>
                      </c:pt>
                      <c:pt idx="15675">
                        <c:v>3.1644699999999998E-14</c:v>
                      </c:pt>
                      <c:pt idx="15676">
                        <c:v>3.5290700000000001E-14</c:v>
                      </c:pt>
                      <c:pt idx="15677">
                        <c:v>3.5290700000000001E-14</c:v>
                      </c:pt>
                      <c:pt idx="15678">
                        <c:v>3.4399399999999998E-14</c:v>
                      </c:pt>
                      <c:pt idx="15679">
                        <c:v>3.4399399999999998E-14</c:v>
                      </c:pt>
                      <c:pt idx="15680">
                        <c:v>3.1370899999999999E-14</c:v>
                      </c:pt>
                      <c:pt idx="15681">
                        <c:v>3.1370899999999999E-14</c:v>
                      </c:pt>
                      <c:pt idx="15682">
                        <c:v>3.0950400000000001E-14</c:v>
                      </c:pt>
                      <c:pt idx="15683">
                        <c:v>3.0950400000000001E-14</c:v>
                      </c:pt>
                      <c:pt idx="15684">
                        <c:v>3.21078E-14</c:v>
                      </c:pt>
                      <c:pt idx="15685">
                        <c:v>3.21078E-14</c:v>
                      </c:pt>
                      <c:pt idx="15686">
                        <c:v>3.2732500000000001E-14</c:v>
                      </c:pt>
                      <c:pt idx="15687">
                        <c:v>3.2732500000000001E-14</c:v>
                      </c:pt>
                      <c:pt idx="15688">
                        <c:v>3.2451599999999999E-14</c:v>
                      </c:pt>
                      <c:pt idx="15689">
                        <c:v>3.2451599999999999E-14</c:v>
                      </c:pt>
                      <c:pt idx="15690">
                        <c:v>3.1606400000000002E-14</c:v>
                      </c:pt>
                      <c:pt idx="15691">
                        <c:v>3.1606400000000002E-14</c:v>
                      </c:pt>
                      <c:pt idx="15692">
                        <c:v>3.2665699999999999E-14</c:v>
                      </c:pt>
                      <c:pt idx="15693">
                        <c:v>3.2665699999999999E-14</c:v>
                      </c:pt>
                      <c:pt idx="15694">
                        <c:v>3.4740599999999998E-14</c:v>
                      </c:pt>
                      <c:pt idx="15695">
                        <c:v>3.4740599999999998E-14</c:v>
                      </c:pt>
                      <c:pt idx="15696">
                        <c:v>3.0145000000000001E-14</c:v>
                      </c:pt>
                      <c:pt idx="15697">
                        <c:v>3.0145000000000001E-14</c:v>
                      </c:pt>
                      <c:pt idx="15698">
                        <c:v>1.4501700000000001E-13</c:v>
                      </c:pt>
                      <c:pt idx="15699">
                        <c:v>1.4501700000000001E-13</c:v>
                      </c:pt>
                      <c:pt idx="15700">
                        <c:v>3.1079100000000003E-14</c:v>
                      </c:pt>
                      <c:pt idx="15701">
                        <c:v>3.1079100000000003E-14</c:v>
                      </c:pt>
                      <c:pt idx="15702">
                        <c:v>3.83362E-14</c:v>
                      </c:pt>
                      <c:pt idx="15703">
                        <c:v>3.83362E-14</c:v>
                      </c:pt>
                      <c:pt idx="15704">
                        <c:v>3.0849900000000001E-14</c:v>
                      </c:pt>
                      <c:pt idx="15705">
                        <c:v>3.0849900000000001E-14</c:v>
                      </c:pt>
                      <c:pt idx="15706">
                        <c:v>3.2710800000000001E-14</c:v>
                      </c:pt>
                      <c:pt idx="15707">
                        <c:v>3.2710800000000001E-14</c:v>
                      </c:pt>
                      <c:pt idx="15708">
                        <c:v>3.0371500000000002E-14</c:v>
                      </c:pt>
                      <c:pt idx="15709">
                        <c:v>3.0371500000000002E-14</c:v>
                      </c:pt>
                      <c:pt idx="15710">
                        <c:v>3.3198800000000001E-14</c:v>
                      </c:pt>
                      <c:pt idx="15711">
                        <c:v>3.3198800000000001E-14</c:v>
                      </c:pt>
                      <c:pt idx="15712">
                        <c:v>3.3184899999999999E-14</c:v>
                      </c:pt>
                      <c:pt idx="15713">
                        <c:v>3.3184899999999999E-14</c:v>
                      </c:pt>
                      <c:pt idx="15714">
                        <c:v>3.3163799999999998E-14</c:v>
                      </c:pt>
                      <c:pt idx="15715">
                        <c:v>3.3163799999999998E-14</c:v>
                      </c:pt>
                      <c:pt idx="15716">
                        <c:v>3.2452000000000003E-14</c:v>
                      </c:pt>
                      <c:pt idx="15717">
                        <c:v>3.2452000000000003E-14</c:v>
                      </c:pt>
                      <c:pt idx="15718">
                        <c:v>2.9651299999999998E-14</c:v>
                      </c:pt>
                      <c:pt idx="15719">
                        <c:v>2.9651299999999998E-14</c:v>
                      </c:pt>
                      <c:pt idx="15720">
                        <c:v>3.2932400000000002E-14</c:v>
                      </c:pt>
                      <c:pt idx="15721">
                        <c:v>3.2932400000000002E-14</c:v>
                      </c:pt>
                      <c:pt idx="15722">
                        <c:v>3.1927499999999998E-14</c:v>
                      </c:pt>
                      <c:pt idx="15723">
                        <c:v>3.1927499999999998E-14</c:v>
                      </c:pt>
                      <c:pt idx="15724">
                        <c:v>3.5398499999999998E-14</c:v>
                      </c:pt>
                      <c:pt idx="15725">
                        <c:v>3.5398499999999998E-14</c:v>
                      </c:pt>
                      <c:pt idx="15726">
                        <c:v>3.4265200000000002E-14</c:v>
                      </c:pt>
                      <c:pt idx="15727">
                        <c:v>3.4265200000000002E-14</c:v>
                      </c:pt>
                      <c:pt idx="15728">
                        <c:v>3.4002100000000001E-14</c:v>
                      </c:pt>
                      <c:pt idx="15729">
                        <c:v>3.4002100000000001E-14</c:v>
                      </c:pt>
                      <c:pt idx="15730">
                        <c:v>3.2532700000000001E-14</c:v>
                      </c:pt>
                      <c:pt idx="15731">
                        <c:v>3.2532700000000001E-14</c:v>
                      </c:pt>
                      <c:pt idx="15732">
                        <c:v>3.5819199999999998E-14</c:v>
                      </c:pt>
                      <c:pt idx="15733">
                        <c:v>3.5819199999999998E-14</c:v>
                      </c:pt>
                      <c:pt idx="15734">
                        <c:v>3.5502300000000003E-14</c:v>
                      </c:pt>
                      <c:pt idx="15735">
                        <c:v>3.5502300000000003E-14</c:v>
                      </c:pt>
                      <c:pt idx="15736">
                        <c:v>3.1617400000000003E-14</c:v>
                      </c:pt>
                      <c:pt idx="15737">
                        <c:v>3.1617400000000003E-14</c:v>
                      </c:pt>
                      <c:pt idx="15738">
                        <c:v>3.1168399999999999E-14</c:v>
                      </c:pt>
                      <c:pt idx="15739">
                        <c:v>3.1168399999999999E-14</c:v>
                      </c:pt>
                      <c:pt idx="15740">
                        <c:v>3.2211900000000001E-14</c:v>
                      </c:pt>
                      <c:pt idx="15741">
                        <c:v>3.2211900000000001E-14</c:v>
                      </c:pt>
                      <c:pt idx="15742">
                        <c:v>7.9539999999999995E-14</c:v>
                      </c:pt>
                      <c:pt idx="15743">
                        <c:v>7.9539999999999995E-14</c:v>
                      </c:pt>
                      <c:pt idx="15744">
                        <c:v>3.2717600000000001E-14</c:v>
                      </c:pt>
                      <c:pt idx="15745">
                        <c:v>3.2717600000000001E-14</c:v>
                      </c:pt>
                      <c:pt idx="15746">
                        <c:v>3.5392999999999997E-14</c:v>
                      </c:pt>
                      <c:pt idx="15747">
                        <c:v>3.5392999999999997E-14</c:v>
                      </c:pt>
                      <c:pt idx="15748">
                        <c:v>3.3496400000000001E-14</c:v>
                      </c:pt>
                      <c:pt idx="15749">
                        <c:v>3.3496400000000001E-14</c:v>
                      </c:pt>
                      <c:pt idx="15750">
                        <c:v>3.40509E-14</c:v>
                      </c:pt>
                      <c:pt idx="15751">
                        <c:v>3.40509E-14</c:v>
                      </c:pt>
                      <c:pt idx="15752">
                        <c:v>3.2858300000000001E-14</c:v>
                      </c:pt>
                      <c:pt idx="15753">
                        <c:v>3.2858300000000001E-14</c:v>
                      </c:pt>
                      <c:pt idx="15754">
                        <c:v>3.3970599999999999E-14</c:v>
                      </c:pt>
                      <c:pt idx="15755">
                        <c:v>3.3970599999999999E-14</c:v>
                      </c:pt>
                      <c:pt idx="15756">
                        <c:v>3.5426800000000002E-14</c:v>
                      </c:pt>
                      <c:pt idx="15757">
                        <c:v>3.5426800000000002E-14</c:v>
                      </c:pt>
                      <c:pt idx="15758">
                        <c:v>3.2407299999999998E-14</c:v>
                      </c:pt>
                      <c:pt idx="15759">
                        <c:v>3.2407299999999998E-14</c:v>
                      </c:pt>
                      <c:pt idx="15760">
                        <c:v>3.4136200000000003E-14</c:v>
                      </c:pt>
                      <c:pt idx="15761">
                        <c:v>3.4136200000000003E-14</c:v>
                      </c:pt>
                      <c:pt idx="15762">
                        <c:v>3.3854000000000001E-14</c:v>
                      </c:pt>
                      <c:pt idx="15763">
                        <c:v>3.3854000000000001E-14</c:v>
                      </c:pt>
                      <c:pt idx="15764">
                        <c:v>7.69721E-14</c:v>
                      </c:pt>
                      <c:pt idx="15765">
                        <c:v>7.69721E-14</c:v>
                      </c:pt>
                      <c:pt idx="15766">
                        <c:v>3.0111200000000002E-14</c:v>
                      </c:pt>
                      <c:pt idx="15767">
                        <c:v>3.0111200000000002E-14</c:v>
                      </c:pt>
                      <c:pt idx="15768">
                        <c:v>3.3051900000000001E-14</c:v>
                      </c:pt>
                      <c:pt idx="15769">
                        <c:v>3.3051900000000001E-14</c:v>
                      </c:pt>
                      <c:pt idx="15770">
                        <c:v>3.4757499999999997E-14</c:v>
                      </c:pt>
                      <c:pt idx="15771">
                        <c:v>3.4757499999999997E-14</c:v>
                      </c:pt>
                      <c:pt idx="15772">
                        <c:v>3.30648E-14</c:v>
                      </c:pt>
                      <c:pt idx="15773">
                        <c:v>3.30648E-14</c:v>
                      </c:pt>
                      <c:pt idx="15774">
                        <c:v>3.7788999999999999E-14</c:v>
                      </c:pt>
                      <c:pt idx="15775">
                        <c:v>3.7788999999999999E-14</c:v>
                      </c:pt>
                      <c:pt idx="15776">
                        <c:v>3.6921499999999997E-14</c:v>
                      </c:pt>
                      <c:pt idx="15777">
                        <c:v>3.6921499999999997E-14</c:v>
                      </c:pt>
                      <c:pt idx="15778">
                        <c:v>3.2482600000000003E-14</c:v>
                      </c:pt>
                      <c:pt idx="15779">
                        <c:v>3.2482600000000003E-14</c:v>
                      </c:pt>
                      <c:pt idx="15780">
                        <c:v>3.0790299999999997E-14</c:v>
                      </c:pt>
                      <c:pt idx="15781">
                        <c:v>3.0790299999999997E-14</c:v>
                      </c:pt>
                      <c:pt idx="15782">
                        <c:v>3.2781500000000001E-14</c:v>
                      </c:pt>
                      <c:pt idx="15783">
                        <c:v>3.2781500000000001E-14</c:v>
                      </c:pt>
                      <c:pt idx="15784">
                        <c:v>3.13527E-14</c:v>
                      </c:pt>
                      <c:pt idx="15785">
                        <c:v>3.13527E-14</c:v>
                      </c:pt>
                      <c:pt idx="15786">
                        <c:v>3.2850900000000002E-14</c:v>
                      </c:pt>
                      <c:pt idx="15787">
                        <c:v>3.2850900000000002E-14</c:v>
                      </c:pt>
                      <c:pt idx="15788">
                        <c:v>1.00682E-13</c:v>
                      </c:pt>
                      <c:pt idx="15789">
                        <c:v>1.00682E-13</c:v>
                      </c:pt>
                      <c:pt idx="15790">
                        <c:v>3.2836199999999998E-14</c:v>
                      </c:pt>
                      <c:pt idx="15791">
                        <c:v>3.2836199999999998E-14</c:v>
                      </c:pt>
                      <c:pt idx="15792">
                        <c:v>3.33631E-14</c:v>
                      </c:pt>
                      <c:pt idx="15793">
                        <c:v>3.33631E-14</c:v>
                      </c:pt>
                      <c:pt idx="15794">
                        <c:v>3.1042699999999999E-14</c:v>
                      </c:pt>
                      <c:pt idx="15795">
                        <c:v>3.1042699999999999E-14</c:v>
                      </c:pt>
                      <c:pt idx="15796">
                        <c:v>3.2896500000000003E-14</c:v>
                      </c:pt>
                      <c:pt idx="15797">
                        <c:v>3.2896500000000003E-14</c:v>
                      </c:pt>
                      <c:pt idx="15798">
                        <c:v>2.25029E-14</c:v>
                      </c:pt>
                      <c:pt idx="15799">
                        <c:v>2.25029E-14</c:v>
                      </c:pt>
                      <c:pt idx="15800">
                        <c:v>2.1672E-14</c:v>
                      </c:pt>
                      <c:pt idx="15801">
                        <c:v>2.1672E-14</c:v>
                      </c:pt>
                      <c:pt idx="15802">
                        <c:v>2.0653399999999999E-14</c:v>
                      </c:pt>
                      <c:pt idx="15803">
                        <c:v>2.0653399999999999E-14</c:v>
                      </c:pt>
                      <c:pt idx="15804">
                        <c:v>2.4508699999999998E-14</c:v>
                      </c:pt>
                      <c:pt idx="15805">
                        <c:v>2.4508699999999998E-14</c:v>
                      </c:pt>
                      <c:pt idx="15806">
                        <c:v>2.2930299999999999E-14</c:v>
                      </c:pt>
                      <c:pt idx="15807">
                        <c:v>2.2930299999999999E-14</c:v>
                      </c:pt>
                      <c:pt idx="15808">
                        <c:v>8.6293399999999998E-14</c:v>
                      </c:pt>
                      <c:pt idx="15809">
                        <c:v>8.6293399999999998E-14</c:v>
                      </c:pt>
                      <c:pt idx="15810">
                        <c:v>2.1124900000000001E-14</c:v>
                      </c:pt>
                      <c:pt idx="15811">
                        <c:v>2.1124900000000001E-14</c:v>
                      </c:pt>
                      <c:pt idx="15812">
                        <c:v>2.4019099999999999E-14</c:v>
                      </c:pt>
                      <c:pt idx="15813">
                        <c:v>2.4019099999999999E-14</c:v>
                      </c:pt>
                      <c:pt idx="15814">
                        <c:v>2.14589E-14</c:v>
                      </c:pt>
                      <c:pt idx="15815">
                        <c:v>2.14589E-14</c:v>
                      </c:pt>
                      <c:pt idx="15816">
                        <c:v>5.82065E-13</c:v>
                      </c:pt>
                      <c:pt idx="15817">
                        <c:v>5.82065E-13</c:v>
                      </c:pt>
                      <c:pt idx="15818">
                        <c:v>2.1011800000000001E-14</c:v>
                      </c:pt>
                      <c:pt idx="15819">
                        <c:v>2.1011800000000001E-14</c:v>
                      </c:pt>
                      <c:pt idx="15820">
                        <c:v>2.0776399999999999E-14</c:v>
                      </c:pt>
                      <c:pt idx="15821">
                        <c:v>2.0776399999999999E-14</c:v>
                      </c:pt>
                      <c:pt idx="15822">
                        <c:v>2.2550900000000001E-14</c:v>
                      </c:pt>
                      <c:pt idx="15823">
                        <c:v>2.2550900000000001E-14</c:v>
                      </c:pt>
                      <c:pt idx="15824">
                        <c:v>2.1450299999999999E-14</c:v>
                      </c:pt>
                      <c:pt idx="15825">
                        <c:v>2.1450299999999999E-14</c:v>
                      </c:pt>
                      <c:pt idx="15826">
                        <c:v>2.28481E-14</c:v>
                      </c:pt>
                      <c:pt idx="15827">
                        <c:v>2.28481E-14</c:v>
                      </c:pt>
                      <c:pt idx="15828">
                        <c:v>2.23173E-14</c:v>
                      </c:pt>
                      <c:pt idx="15829">
                        <c:v>2.23173E-14</c:v>
                      </c:pt>
                      <c:pt idx="15830">
                        <c:v>2.2198199999999999E-14</c:v>
                      </c:pt>
                      <c:pt idx="15831">
                        <c:v>2.2198199999999999E-14</c:v>
                      </c:pt>
                      <c:pt idx="15832">
                        <c:v>2.0860600000000001E-14</c:v>
                      </c:pt>
                      <c:pt idx="15833">
                        <c:v>2.0860600000000001E-14</c:v>
                      </c:pt>
                      <c:pt idx="15834">
                        <c:v>2.0984399999999999E-14</c:v>
                      </c:pt>
                      <c:pt idx="15835">
                        <c:v>2.0984399999999999E-14</c:v>
                      </c:pt>
                      <c:pt idx="15836">
                        <c:v>2.3429300000000001E-14</c:v>
                      </c:pt>
                      <c:pt idx="15837">
                        <c:v>2.3429300000000001E-14</c:v>
                      </c:pt>
                      <c:pt idx="15838">
                        <c:v>2.3598299999999999E-14</c:v>
                      </c:pt>
                      <c:pt idx="15839">
                        <c:v>2.3598299999999999E-14</c:v>
                      </c:pt>
                      <c:pt idx="15840">
                        <c:v>2.06219E-14</c:v>
                      </c:pt>
                      <c:pt idx="15841">
                        <c:v>2.06219E-14</c:v>
                      </c:pt>
                      <c:pt idx="15842">
                        <c:v>2.2205300000000001E-14</c:v>
                      </c:pt>
                      <c:pt idx="15843">
                        <c:v>2.2205300000000001E-14</c:v>
                      </c:pt>
                      <c:pt idx="15844">
                        <c:v>2.3290799999999999E-14</c:v>
                      </c:pt>
                      <c:pt idx="15845">
                        <c:v>2.3290799999999999E-14</c:v>
                      </c:pt>
                      <c:pt idx="15846">
                        <c:v>2.0635200000000001E-14</c:v>
                      </c:pt>
                      <c:pt idx="15847">
                        <c:v>2.0635200000000001E-14</c:v>
                      </c:pt>
                      <c:pt idx="15848">
                        <c:v>2.1313900000000001E-14</c:v>
                      </c:pt>
                      <c:pt idx="15849">
                        <c:v>2.1313900000000001E-14</c:v>
                      </c:pt>
                      <c:pt idx="15850">
                        <c:v>2.2102600000000001E-14</c:v>
                      </c:pt>
                      <c:pt idx="15851">
                        <c:v>2.2102600000000001E-14</c:v>
                      </c:pt>
                      <c:pt idx="15852">
                        <c:v>9.1630600000000002E-14</c:v>
                      </c:pt>
                      <c:pt idx="15853">
                        <c:v>9.1630600000000002E-14</c:v>
                      </c:pt>
                      <c:pt idx="15854">
                        <c:v>2.1468200000000001E-14</c:v>
                      </c:pt>
                      <c:pt idx="15855">
                        <c:v>2.1468200000000001E-14</c:v>
                      </c:pt>
                      <c:pt idx="15856">
                        <c:v>2.49799E-14</c:v>
                      </c:pt>
                      <c:pt idx="15857">
                        <c:v>2.49799E-14</c:v>
                      </c:pt>
                      <c:pt idx="15858">
                        <c:v>2.3454599999999999E-14</c:v>
                      </c:pt>
                      <c:pt idx="15859">
                        <c:v>2.3454599999999999E-14</c:v>
                      </c:pt>
                      <c:pt idx="15860">
                        <c:v>2.0109999999999999E-14</c:v>
                      </c:pt>
                      <c:pt idx="15861">
                        <c:v>2.0109999999999999E-14</c:v>
                      </c:pt>
                      <c:pt idx="15862">
                        <c:v>2.0054099999999999E-13</c:v>
                      </c:pt>
                      <c:pt idx="15863">
                        <c:v>2.0054099999999999E-13</c:v>
                      </c:pt>
                      <c:pt idx="15864">
                        <c:v>2.4425199999999999E-14</c:v>
                      </c:pt>
                      <c:pt idx="15865">
                        <c:v>2.4425199999999999E-14</c:v>
                      </c:pt>
                      <c:pt idx="15866">
                        <c:v>2.2339599999999999E-14</c:v>
                      </c:pt>
                      <c:pt idx="15867">
                        <c:v>2.2339599999999999E-14</c:v>
                      </c:pt>
                      <c:pt idx="15868">
                        <c:v>2.2137600000000001E-14</c:v>
                      </c:pt>
                      <c:pt idx="15869">
                        <c:v>2.2137600000000001E-14</c:v>
                      </c:pt>
                      <c:pt idx="15870">
                        <c:v>2.26544E-14</c:v>
                      </c:pt>
                      <c:pt idx="15871">
                        <c:v>2.26544E-14</c:v>
                      </c:pt>
                      <c:pt idx="15872">
                        <c:v>2.1497899999999999E-14</c:v>
                      </c:pt>
                      <c:pt idx="15873">
                        <c:v>2.1497899999999999E-14</c:v>
                      </c:pt>
                      <c:pt idx="15874">
                        <c:v>2.1491600000000001E-14</c:v>
                      </c:pt>
                      <c:pt idx="15875">
                        <c:v>2.1491600000000001E-14</c:v>
                      </c:pt>
                      <c:pt idx="15876">
                        <c:v>2.51929E-14</c:v>
                      </c:pt>
                      <c:pt idx="15877">
                        <c:v>2.51929E-14</c:v>
                      </c:pt>
                      <c:pt idx="15878">
                        <c:v>2.19707E-14</c:v>
                      </c:pt>
                      <c:pt idx="15879">
                        <c:v>2.19707E-14</c:v>
                      </c:pt>
                      <c:pt idx="15880">
                        <c:v>2.2820700000000001E-14</c:v>
                      </c:pt>
                      <c:pt idx="15881">
                        <c:v>2.2820700000000001E-14</c:v>
                      </c:pt>
                      <c:pt idx="15882">
                        <c:v>1.7986300000000001E-14</c:v>
                      </c:pt>
                      <c:pt idx="15883">
                        <c:v>1.7986300000000001E-14</c:v>
                      </c:pt>
                      <c:pt idx="15884">
                        <c:v>9.5643200000000001E-14</c:v>
                      </c:pt>
                      <c:pt idx="15885">
                        <c:v>9.5643200000000001E-14</c:v>
                      </c:pt>
                      <c:pt idx="15886">
                        <c:v>5.2391800000000002E-14</c:v>
                      </c:pt>
                      <c:pt idx="15887">
                        <c:v>5.2391800000000002E-14</c:v>
                      </c:pt>
                      <c:pt idx="15888">
                        <c:v>2.2059899999999999E-14</c:v>
                      </c:pt>
                      <c:pt idx="15889">
                        <c:v>2.2059899999999999E-14</c:v>
                      </c:pt>
                      <c:pt idx="15890">
                        <c:v>2.1448199999999999E-14</c:v>
                      </c:pt>
                      <c:pt idx="15891">
                        <c:v>2.1448199999999999E-14</c:v>
                      </c:pt>
                      <c:pt idx="15892">
                        <c:v>1.99399E-14</c:v>
                      </c:pt>
                      <c:pt idx="15893">
                        <c:v>1.99399E-14</c:v>
                      </c:pt>
                      <c:pt idx="15894">
                        <c:v>2.2910800000000001E-14</c:v>
                      </c:pt>
                      <c:pt idx="15895">
                        <c:v>2.2910800000000001E-14</c:v>
                      </c:pt>
                      <c:pt idx="15896">
                        <c:v>2.0179600000000002E-14</c:v>
                      </c:pt>
                      <c:pt idx="15897">
                        <c:v>2.0179600000000002E-14</c:v>
                      </c:pt>
                      <c:pt idx="15898">
                        <c:v>1.01382E-13</c:v>
                      </c:pt>
                      <c:pt idx="15899">
                        <c:v>1.01382E-13</c:v>
                      </c:pt>
                      <c:pt idx="15900">
                        <c:v>2.17732E-14</c:v>
                      </c:pt>
                      <c:pt idx="15901">
                        <c:v>2.17732E-14</c:v>
                      </c:pt>
                      <c:pt idx="15902">
                        <c:v>1.9649100000000001E-14</c:v>
                      </c:pt>
                      <c:pt idx="15903">
                        <c:v>1.9649100000000001E-14</c:v>
                      </c:pt>
                      <c:pt idx="15904">
                        <c:v>2.6270399999999999E-14</c:v>
                      </c:pt>
                      <c:pt idx="15905">
                        <c:v>2.6270399999999999E-14</c:v>
                      </c:pt>
                      <c:pt idx="15906">
                        <c:v>2.2039499999999999E-14</c:v>
                      </c:pt>
                      <c:pt idx="15907">
                        <c:v>2.2039499999999999E-14</c:v>
                      </c:pt>
                      <c:pt idx="15908">
                        <c:v>2.41476E-14</c:v>
                      </c:pt>
                      <c:pt idx="15909">
                        <c:v>2.41476E-14</c:v>
                      </c:pt>
                      <c:pt idx="15910">
                        <c:v>6.15948E-14</c:v>
                      </c:pt>
                      <c:pt idx="15911">
                        <c:v>6.15948E-14</c:v>
                      </c:pt>
                      <c:pt idx="15912">
                        <c:v>2.0973799999999999E-14</c:v>
                      </c:pt>
                      <c:pt idx="15913">
                        <c:v>2.0973799999999999E-14</c:v>
                      </c:pt>
                      <c:pt idx="15914">
                        <c:v>2.4111799999999999E-14</c:v>
                      </c:pt>
                      <c:pt idx="15915">
                        <c:v>2.4111799999999999E-14</c:v>
                      </c:pt>
                      <c:pt idx="15916">
                        <c:v>2.2644700000000001E-14</c:v>
                      </c:pt>
                      <c:pt idx="15917">
                        <c:v>2.2644700000000001E-14</c:v>
                      </c:pt>
                      <c:pt idx="15918">
                        <c:v>2.2193499999999999E-14</c:v>
                      </c:pt>
                      <c:pt idx="15919">
                        <c:v>2.2193499999999999E-14</c:v>
                      </c:pt>
                      <c:pt idx="15920">
                        <c:v>2.5151200000000001E-14</c:v>
                      </c:pt>
                      <c:pt idx="15921">
                        <c:v>2.5151200000000001E-14</c:v>
                      </c:pt>
                      <c:pt idx="15922">
                        <c:v>2.0292499999999999E-14</c:v>
                      </c:pt>
                      <c:pt idx="15923">
                        <c:v>2.0292499999999999E-14</c:v>
                      </c:pt>
                      <c:pt idx="15924">
                        <c:v>2.31319E-14</c:v>
                      </c:pt>
                      <c:pt idx="15925">
                        <c:v>2.31319E-14</c:v>
                      </c:pt>
                      <c:pt idx="15926">
                        <c:v>2.2108199999999999E-14</c:v>
                      </c:pt>
                      <c:pt idx="15927">
                        <c:v>2.2108199999999999E-14</c:v>
                      </c:pt>
                      <c:pt idx="15928">
                        <c:v>4.8847499999999997E-14</c:v>
                      </c:pt>
                      <c:pt idx="15929">
                        <c:v>4.8847499999999997E-14</c:v>
                      </c:pt>
                      <c:pt idx="15930">
                        <c:v>2.3100799999999999E-14</c:v>
                      </c:pt>
                      <c:pt idx="15931">
                        <c:v>2.3100799999999999E-14</c:v>
                      </c:pt>
                      <c:pt idx="15932">
                        <c:v>2.66974E-14</c:v>
                      </c:pt>
                      <c:pt idx="15933">
                        <c:v>2.66974E-14</c:v>
                      </c:pt>
                      <c:pt idx="15934">
                        <c:v>2.15527E-14</c:v>
                      </c:pt>
                      <c:pt idx="15935">
                        <c:v>2.15527E-14</c:v>
                      </c:pt>
                      <c:pt idx="15936">
                        <c:v>2.45615E-14</c:v>
                      </c:pt>
                      <c:pt idx="15937">
                        <c:v>2.45615E-14</c:v>
                      </c:pt>
                      <c:pt idx="15938">
                        <c:v>2.4342899999999999E-14</c:v>
                      </c:pt>
                      <c:pt idx="15939">
                        <c:v>2.4342899999999999E-14</c:v>
                      </c:pt>
                      <c:pt idx="15940">
                        <c:v>2.00207E-14</c:v>
                      </c:pt>
                      <c:pt idx="15941">
                        <c:v>2.00207E-14</c:v>
                      </c:pt>
                      <c:pt idx="15942">
                        <c:v>2.4093000000000001E-14</c:v>
                      </c:pt>
                      <c:pt idx="15943">
                        <c:v>2.4093000000000001E-14</c:v>
                      </c:pt>
                      <c:pt idx="15944">
                        <c:v>2.1038099999999999E-14</c:v>
                      </c:pt>
                      <c:pt idx="15945">
                        <c:v>2.1038099999999999E-14</c:v>
                      </c:pt>
                      <c:pt idx="15946">
                        <c:v>2.40698E-14</c:v>
                      </c:pt>
                      <c:pt idx="15947">
                        <c:v>2.40698E-14</c:v>
                      </c:pt>
                      <c:pt idx="15948">
                        <c:v>2.2080900000000001E-14</c:v>
                      </c:pt>
                      <c:pt idx="15949">
                        <c:v>2.2080900000000001E-14</c:v>
                      </c:pt>
                      <c:pt idx="15950">
                        <c:v>2.4269000000000001E-14</c:v>
                      </c:pt>
                      <c:pt idx="15951">
                        <c:v>2.4269000000000001E-14</c:v>
                      </c:pt>
                      <c:pt idx="15952">
                        <c:v>2.2622699999999999E-14</c:v>
                      </c:pt>
                      <c:pt idx="15953">
                        <c:v>2.2622699999999999E-14</c:v>
                      </c:pt>
                      <c:pt idx="15954">
                        <c:v>2.3601300000000001E-14</c:v>
                      </c:pt>
                      <c:pt idx="15955">
                        <c:v>2.3601300000000001E-14</c:v>
                      </c:pt>
                      <c:pt idx="15956">
                        <c:v>2.4863E-14</c:v>
                      </c:pt>
                      <c:pt idx="15957">
                        <c:v>2.4863E-14</c:v>
                      </c:pt>
                      <c:pt idx="15958">
                        <c:v>2.0536000000000001E-14</c:v>
                      </c:pt>
                      <c:pt idx="15959">
                        <c:v>2.0536000000000001E-14</c:v>
                      </c:pt>
                      <c:pt idx="15960">
                        <c:v>2.1389000000000001E-14</c:v>
                      </c:pt>
                      <c:pt idx="15961">
                        <c:v>2.1389000000000001E-14</c:v>
                      </c:pt>
                      <c:pt idx="15962">
                        <c:v>2.0834899999999999E-14</c:v>
                      </c:pt>
                      <c:pt idx="15963">
                        <c:v>2.0834899999999999E-14</c:v>
                      </c:pt>
                      <c:pt idx="15964">
                        <c:v>2.2030999999999998E-14</c:v>
                      </c:pt>
                      <c:pt idx="15965">
                        <c:v>2.2030999999999998E-14</c:v>
                      </c:pt>
                      <c:pt idx="15966">
                        <c:v>2.23754E-14</c:v>
                      </c:pt>
                      <c:pt idx="15967">
                        <c:v>2.23754E-14</c:v>
                      </c:pt>
                      <c:pt idx="15968">
                        <c:v>2.11041E-14</c:v>
                      </c:pt>
                      <c:pt idx="15969">
                        <c:v>2.11041E-14</c:v>
                      </c:pt>
                      <c:pt idx="15970">
                        <c:v>2.19632E-14</c:v>
                      </c:pt>
                      <c:pt idx="15971">
                        <c:v>2.19632E-14</c:v>
                      </c:pt>
                      <c:pt idx="15972">
                        <c:v>2.38397E-14</c:v>
                      </c:pt>
                      <c:pt idx="15973">
                        <c:v>2.38397E-14</c:v>
                      </c:pt>
                      <c:pt idx="15974">
                        <c:v>2.5076100000000001E-14</c:v>
                      </c:pt>
                      <c:pt idx="15975">
                        <c:v>2.5076100000000001E-14</c:v>
                      </c:pt>
                      <c:pt idx="15976">
                        <c:v>2.2755800000000001E-14</c:v>
                      </c:pt>
                      <c:pt idx="15977">
                        <c:v>2.2755800000000001E-14</c:v>
                      </c:pt>
                      <c:pt idx="15978">
                        <c:v>1.9507799999999999E-14</c:v>
                      </c:pt>
                      <c:pt idx="15979">
                        <c:v>1.9507799999999999E-14</c:v>
                      </c:pt>
                      <c:pt idx="15980">
                        <c:v>2.0122100000000001E-14</c:v>
                      </c:pt>
                      <c:pt idx="15981">
                        <c:v>2.0122100000000001E-14</c:v>
                      </c:pt>
                      <c:pt idx="15982">
                        <c:v>2.2054199999999999E-14</c:v>
                      </c:pt>
                      <c:pt idx="15983">
                        <c:v>2.2054199999999999E-14</c:v>
                      </c:pt>
                      <c:pt idx="15984">
                        <c:v>8.0260399999999994E-14</c:v>
                      </c:pt>
                      <c:pt idx="15985">
                        <c:v>8.0260399999999994E-14</c:v>
                      </c:pt>
                      <c:pt idx="15986">
                        <c:v>2.7463999999999998E-13</c:v>
                      </c:pt>
                      <c:pt idx="15987">
                        <c:v>2.7463999999999998E-13</c:v>
                      </c:pt>
                      <c:pt idx="15988">
                        <c:v>2.2162100000000001E-14</c:v>
                      </c:pt>
                      <c:pt idx="15989">
                        <c:v>2.2162100000000001E-14</c:v>
                      </c:pt>
                      <c:pt idx="15990">
                        <c:v>2.4498599999999999E-14</c:v>
                      </c:pt>
                      <c:pt idx="15991">
                        <c:v>2.4498599999999999E-14</c:v>
                      </c:pt>
                      <c:pt idx="15992">
                        <c:v>2.1993999999999999E-14</c:v>
                      </c:pt>
                      <c:pt idx="15993">
                        <c:v>2.1993999999999999E-14</c:v>
                      </c:pt>
                      <c:pt idx="15994">
                        <c:v>2.2004499999999999E-14</c:v>
                      </c:pt>
                      <c:pt idx="15995">
                        <c:v>2.2004499999999999E-14</c:v>
                      </c:pt>
                      <c:pt idx="15996">
                        <c:v>3.8101E-14</c:v>
                      </c:pt>
                      <c:pt idx="15997">
                        <c:v>3.8101E-14</c:v>
                      </c:pt>
                      <c:pt idx="15998">
                        <c:v>2.2234599999999999E-14</c:v>
                      </c:pt>
                      <c:pt idx="15999">
                        <c:v>2.2234599999999999E-14</c:v>
                      </c:pt>
                      <c:pt idx="16000">
                        <c:v>2.1244600000000001E-14</c:v>
                      </c:pt>
                      <c:pt idx="16001">
                        <c:v>2.1244600000000001E-14</c:v>
                      </c:pt>
                      <c:pt idx="16002">
                        <c:v>2.3210299999999999E-14</c:v>
                      </c:pt>
                      <c:pt idx="16003">
                        <c:v>2.3210299999999999E-14</c:v>
                      </c:pt>
                      <c:pt idx="16004">
                        <c:v>2.08088E-14</c:v>
                      </c:pt>
                      <c:pt idx="16005">
                        <c:v>2.08088E-14</c:v>
                      </c:pt>
                      <c:pt idx="16006">
                        <c:v>2.2048099999999999E-14</c:v>
                      </c:pt>
                      <c:pt idx="16007">
                        <c:v>2.2048099999999999E-14</c:v>
                      </c:pt>
                      <c:pt idx="16008">
                        <c:v>2.02525E-14</c:v>
                      </c:pt>
                      <c:pt idx="16009">
                        <c:v>2.02525E-14</c:v>
                      </c:pt>
                      <c:pt idx="16010">
                        <c:v>2.61268E-14</c:v>
                      </c:pt>
                      <c:pt idx="16011">
                        <c:v>2.61268E-14</c:v>
                      </c:pt>
                      <c:pt idx="16012">
                        <c:v>2.20267E-14</c:v>
                      </c:pt>
                      <c:pt idx="16013">
                        <c:v>2.20267E-14</c:v>
                      </c:pt>
                      <c:pt idx="16014">
                        <c:v>2.0802899999999999E-14</c:v>
                      </c:pt>
                      <c:pt idx="16015">
                        <c:v>2.0802899999999999E-14</c:v>
                      </c:pt>
                      <c:pt idx="16016">
                        <c:v>2.17508E-14</c:v>
                      </c:pt>
                      <c:pt idx="16017">
                        <c:v>2.17508E-14</c:v>
                      </c:pt>
                      <c:pt idx="16018">
                        <c:v>1.9445299999999999E-14</c:v>
                      </c:pt>
                      <c:pt idx="16019">
                        <c:v>1.9445299999999999E-14</c:v>
                      </c:pt>
                      <c:pt idx="16020">
                        <c:v>7.2043799999999999E-14</c:v>
                      </c:pt>
                      <c:pt idx="16021">
                        <c:v>7.2043799999999999E-14</c:v>
                      </c:pt>
                      <c:pt idx="16022">
                        <c:v>2.05583E-14</c:v>
                      </c:pt>
                      <c:pt idx="16023">
                        <c:v>2.05583E-14</c:v>
                      </c:pt>
                      <c:pt idx="16024">
                        <c:v>2.0650999999999999E-14</c:v>
                      </c:pt>
                      <c:pt idx="16025">
                        <c:v>2.0650999999999999E-14</c:v>
                      </c:pt>
                      <c:pt idx="16026">
                        <c:v>2.1893600000000001E-14</c:v>
                      </c:pt>
                      <c:pt idx="16027">
                        <c:v>2.1893600000000001E-14</c:v>
                      </c:pt>
                      <c:pt idx="16028">
                        <c:v>2.05461E-14</c:v>
                      </c:pt>
                      <c:pt idx="16029">
                        <c:v>2.05461E-14</c:v>
                      </c:pt>
                      <c:pt idx="16030">
                        <c:v>2.4004499999999999E-14</c:v>
                      </c:pt>
                      <c:pt idx="16031">
                        <c:v>2.4004499999999999E-14</c:v>
                      </c:pt>
                      <c:pt idx="16032">
                        <c:v>1.1032E-13</c:v>
                      </c:pt>
                      <c:pt idx="16033">
                        <c:v>1.1032E-13</c:v>
                      </c:pt>
                      <c:pt idx="16034">
                        <c:v>2.37106E-14</c:v>
                      </c:pt>
                      <c:pt idx="16035">
                        <c:v>2.37106E-14</c:v>
                      </c:pt>
                      <c:pt idx="16036">
                        <c:v>1.95212E-14</c:v>
                      </c:pt>
                      <c:pt idx="16037">
                        <c:v>1.95212E-14</c:v>
                      </c:pt>
                      <c:pt idx="16038">
                        <c:v>2.0298599999999999E-14</c:v>
                      </c:pt>
                      <c:pt idx="16039">
                        <c:v>2.0298599999999999E-14</c:v>
                      </c:pt>
                      <c:pt idx="16040">
                        <c:v>2.0686900000000001E-14</c:v>
                      </c:pt>
                      <c:pt idx="16041">
                        <c:v>2.0686900000000001E-14</c:v>
                      </c:pt>
                      <c:pt idx="16042">
                        <c:v>2.16716E-14</c:v>
                      </c:pt>
                      <c:pt idx="16043">
                        <c:v>2.16716E-14</c:v>
                      </c:pt>
                      <c:pt idx="16044">
                        <c:v>2.19826E-14</c:v>
                      </c:pt>
                      <c:pt idx="16045">
                        <c:v>2.19826E-14</c:v>
                      </c:pt>
                      <c:pt idx="16046">
                        <c:v>2.25559E-14</c:v>
                      </c:pt>
                      <c:pt idx="16047">
                        <c:v>2.25559E-14</c:v>
                      </c:pt>
                      <c:pt idx="16048">
                        <c:v>2.15299E-14</c:v>
                      </c:pt>
                      <c:pt idx="16049">
                        <c:v>2.15299E-14</c:v>
                      </c:pt>
                      <c:pt idx="16050">
                        <c:v>2.2965899999999999E-14</c:v>
                      </c:pt>
                      <c:pt idx="16051">
                        <c:v>2.2965899999999999E-14</c:v>
                      </c:pt>
                      <c:pt idx="16052">
                        <c:v>2.0138400000000001E-14</c:v>
                      </c:pt>
                      <c:pt idx="16053">
                        <c:v>2.0138400000000001E-14</c:v>
                      </c:pt>
                      <c:pt idx="16054">
                        <c:v>2.1242500000000001E-14</c:v>
                      </c:pt>
                      <c:pt idx="16055">
                        <c:v>2.1242500000000001E-14</c:v>
                      </c:pt>
                      <c:pt idx="16056">
                        <c:v>2.44212E-14</c:v>
                      </c:pt>
                      <c:pt idx="16057">
                        <c:v>2.44212E-14</c:v>
                      </c:pt>
                      <c:pt idx="16058">
                        <c:v>5.6778700000000003E-13</c:v>
                      </c:pt>
                      <c:pt idx="16059">
                        <c:v>5.6778700000000003E-13</c:v>
                      </c:pt>
                      <c:pt idx="16060">
                        <c:v>2.01339E-14</c:v>
                      </c:pt>
                      <c:pt idx="16061">
                        <c:v>2.01339E-14</c:v>
                      </c:pt>
                      <c:pt idx="16062">
                        <c:v>2.38078E-14</c:v>
                      </c:pt>
                      <c:pt idx="16063">
                        <c:v>2.38078E-14</c:v>
                      </c:pt>
                      <c:pt idx="16064">
                        <c:v>2.19489E-14</c:v>
                      </c:pt>
                      <c:pt idx="16065">
                        <c:v>2.19489E-14</c:v>
                      </c:pt>
                      <c:pt idx="16066">
                        <c:v>2.1989E-14</c:v>
                      </c:pt>
                      <c:pt idx="16067">
                        <c:v>2.1989E-14</c:v>
                      </c:pt>
                      <c:pt idx="16068">
                        <c:v>2.10093E-14</c:v>
                      </c:pt>
                      <c:pt idx="16069">
                        <c:v>2.10093E-14</c:v>
                      </c:pt>
                      <c:pt idx="16070">
                        <c:v>1.9959499999999999E-14</c:v>
                      </c:pt>
                      <c:pt idx="16071">
                        <c:v>1.9959499999999999E-14</c:v>
                      </c:pt>
                      <c:pt idx="16072">
                        <c:v>2.39808E-14</c:v>
                      </c:pt>
                      <c:pt idx="16073">
                        <c:v>2.39808E-14</c:v>
                      </c:pt>
                      <c:pt idx="16074">
                        <c:v>2.5882399999999999E-14</c:v>
                      </c:pt>
                      <c:pt idx="16075">
                        <c:v>2.5882399999999999E-14</c:v>
                      </c:pt>
                      <c:pt idx="16076">
                        <c:v>2.4154599999999999E-14</c:v>
                      </c:pt>
                      <c:pt idx="16077">
                        <c:v>2.4154599999999999E-14</c:v>
                      </c:pt>
                      <c:pt idx="16078">
                        <c:v>2.06803E-14</c:v>
                      </c:pt>
                      <c:pt idx="16079">
                        <c:v>2.06803E-14</c:v>
                      </c:pt>
                      <c:pt idx="16080">
                        <c:v>2.21651E-14</c:v>
                      </c:pt>
                      <c:pt idx="16081">
                        <c:v>2.21651E-14</c:v>
                      </c:pt>
                      <c:pt idx="16082">
                        <c:v>2.2767000000000001E-14</c:v>
                      </c:pt>
                      <c:pt idx="16083">
                        <c:v>2.2767000000000001E-14</c:v>
                      </c:pt>
                      <c:pt idx="16084">
                        <c:v>2.2677600000000001E-14</c:v>
                      </c:pt>
                      <c:pt idx="16085">
                        <c:v>2.2677600000000001E-14</c:v>
                      </c:pt>
                      <c:pt idx="16086">
                        <c:v>2.3569000000000001E-14</c:v>
                      </c:pt>
                      <c:pt idx="16087">
                        <c:v>2.3569000000000001E-14</c:v>
                      </c:pt>
                      <c:pt idx="16088">
                        <c:v>2.0200600000000001E-14</c:v>
                      </c:pt>
                      <c:pt idx="16089">
                        <c:v>2.0200600000000001E-14</c:v>
                      </c:pt>
                      <c:pt idx="16090">
                        <c:v>2.30755E-14</c:v>
                      </c:pt>
                      <c:pt idx="16091">
                        <c:v>2.30755E-14</c:v>
                      </c:pt>
                      <c:pt idx="16092">
                        <c:v>2.3179299999999999E-14</c:v>
                      </c:pt>
                      <c:pt idx="16093">
                        <c:v>2.3179299999999999E-14</c:v>
                      </c:pt>
                      <c:pt idx="16094">
                        <c:v>2.0749899999999999E-14</c:v>
                      </c:pt>
                      <c:pt idx="16095">
                        <c:v>2.0749899999999999E-14</c:v>
                      </c:pt>
                      <c:pt idx="16096">
                        <c:v>2.1694500000000001E-14</c:v>
                      </c:pt>
                      <c:pt idx="16097">
                        <c:v>2.1694500000000001E-14</c:v>
                      </c:pt>
                      <c:pt idx="16098">
                        <c:v>2.2619599999999999E-14</c:v>
                      </c:pt>
                      <c:pt idx="16099">
                        <c:v>2.2619599999999999E-14</c:v>
                      </c:pt>
                      <c:pt idx="16100">
                        <c:v>2.0440299999999999E-14</c:v>
                      </c:pt>
                      <c:pt idx="16101">
                        <c:v>2.0440299999999999E-14</c:v>
                      </c:pt>
                      <c:pt idx="16102">
                        <c:v>7.6921400000000002E-14</c:v>
                      </c:pt>
                      <c:pt idx="16103">
                        <c:v>7.6921400000000002E-14</c:v>
                      </c:pt>
                      <c:pt idx="16104">
                        <c:v>2.1310800000000001E-14</c:v>
                      </c:pt>
                      <c:pt idx="16105">
                        <c:v>2.1310800000000001E-14</c:v>
                      </c:pt>
                      <c:pt idx="16106">
                        <c:v>2.075E-14</c:v>
                      </c:pt>
                      <c:pt idx="16107">
                        <c:v>2.075E-14</c:v>
                      </c:pt>
                      <c:pt idx="16108">
                        <c:v>2.1249399999999999E-14</c:v>
                      </c:pt>
                      <c:pt idx="16109">
                        <c:v>2.1249399999999999E-14</c:v>
                      </c:pt>
                      <c:pt idx="16110">
                        <c:v>2.34119E-14</c:v>
                      </c:pt>
                      <c:pt idx="16111">
                        <c:v>2.34119E-14</c:v>
                      </c:pt>
                      <c:pt idx="16112">
                        <c:v>2.2140499999999999E-14</c:v>
                      </c:pt>
                      <c:pt idx="16113">
                        <c:v>2.2140499999999999E-14</c:v>
                      </c:pt>
                      <c:pt idx="16114">
                        <c:v>2.2271900000000001E-14</c:v>
                      </c:pt>
                      <c:pt idx="16115">
                        <c:v>2.2271900000000001E-14</c:v>
                      </c:pt>
                      <c:pt idx="16116">
                        <c:v>2.4846199999999999E-14</c:v>
                      </c:pt>
                      <c:pt idx="16117">
                        <c:v>2.4846199999999999E-14</c:v>
                      </c:pt>
                      <c:pt idx="16118">
                        <c:v>3.0186000000000003E-14</c:v>
                      </c:pt>
                      <c:pt idx="16119">
                        <c:v>3.0186000000000003E-14</c:v>
                      </c:pt>
                      <c:pt idx="16120">
                        <c:v>2.17077E-14</c:v>
                      </c:pt>
                      <c:pt idx="16121">
                        <c:v>2.17077E-14</c:v>
                      </c:pt>
                      <c:pt idx="16122">
                        <c:v>2.2574399999999999E-14</c:v>
                      </c:pt>
                      <c:pt idx="16123">
                        <c:v>2.2574399999999999E-14</c:v>
                      </c:pt>
                      <c:pt idx="16124">
                        <c:v>2.30768E-14</c:v>
                      </c:pt>
                      <c:pt idx="16125">
                        <c:v>2.30768E-14</c:v>
                      </c:pt>
                      <c:pt idx="16126">
                        <c:v>2.11347E-14</c:v>
                      </c:pt>
                      <c:pt idx="16127">
                        <c:v>2.11347E-14</c:v>
                      </c:pt>
                      <c:pt idx="16128">
                        <c:v>1.8674100000000001E-14</c:v>
                      </c:pt>
                      <c:pt idx="16129">
                        <c:v>1.8674100000000001E-14</c:v>
                      </c:pt>
                      <c:pt idx="16130">
                        <c:v>2.24519E-14</c:v>
                      </c:pt>
                      <c:pt idx="16131">
                        <c:v>2.24519E-14</c:v>
                      </c:pt>
                      <c:pt idx="16132">
                        <c:v>1.9679700000000001E-14</c:v>
                      </c:pt>
                      <c:pt idx="16133">
                        <c:v>1.9679700000000001E-14</c:v>
                      </c:pt>
                      <c:pt idx="16134">
                        <c:v>2.1485500000000001E-14</c:v>
                      </c:pt>
                      <c:pt idx="16135">
                        <c:v>2.1485500000000001E-14</c:v>
                      </c:pt>
                      <c:pt idx="16136">
                        <c:v>1.7525100000000001E-13</c:v>
                      </c:pt>
                      <c:pt idx="16137">
                        <c:v>1.7525100000000001E-13</c:v>
                      </c:pt>
                      <c:pt idx="16138">
                        <c:v>2.0775600000000001E-14</c:v>
                      </c:pt>
                      <c:pt idx="16139">
                        <c:v>2.0775600000000001E-14</c:v>
                      </c:pt>
                      <c:pt idx="16140">
                        <c:v>2.2142100000000001E-14</c:v>
                      </c:pt>
                      <c:pt idx="16141">
                        <c:v>2.2142100000000001E-14</c:v>
                      </c:pt>
                      <c:pt idx="16142">
                        <c:v>2.0275000000000001E-14</c:v>
                      </c:pt>
                      <c:pt idx="16143">
                        <c:v>2.0275000000000001E-14</c:v>
                      </c:pt>
                      <c:pt idx="16144">
                        <c:v>2.2879200000000001E-14</c:v>
                      </c:pt>
                      <c:pt idx="16145">
                        <c:v>2.2879200000000001E-14</c:v>
                      </c:pt>
                      <c:pt idx="16146">
                        <c:v>2.2563899999999999E-14</c:v>
                      </c:pt>
                      <c:pt idx="16147">
                        <c:v>2.2563899999999999E-14</c:v>
                      </c:pt>
                      <c:pt idx="16148">
                        <c:v>2.2358299999999999E-14</c:v>
                      </c:pt>
                      <c:pt idx="16149">
                        <c:v>2.2358299999999999E-14</c:v>
                      </c:pt>
                      <c:pt idx="16150">
                        <c:v>2.1933199999999999E-14</c:v>
                      </c:pt>
                      <c:pt idx="16151">
                        <c:v>2.1933199999999999E-14</c:v>
                      </c:pt>
                      <c:pt idx="16152">
                        <c:v>2.2342699999999999E-14</c:v>
                      </c:pt>
                      <c:pt idx="16153">
                        <c:v>2.2342699999999999E-14</c:v>
                      </c:pt>
                      <c:pt idx="16154">
                        <c:v>2.11724E-14</c:v>
                      </c:pt>
                      <c:pt idx="16155">
                        <c:v>2.11724E-14</c:v>
                      </c:pt>
                      <c:pt idx="16156">
                        <c:v>2.05522E-14</c:v>
                      </c:pt>
                      <c:pt idx="16157">
                        <c:v>2.05522E-14</c:v>
                      </c:pt>
                      <c:pt idx="16158">
                        <c:v>1.9224600000000001E-14</c:v>
                      </c:pt>
                      <c:pt idx="16159">
                        <c:v>1.9224600000000001E-14</c:v>
                      </c:pt>
                      <c:pt idx="16160">
                        <c:v>2.3267399999999999E-14</c:v>
                      </c:pt>
                      <c:pt idx="16161">
                        <c:v>2.3267399999999999E-14</c:v>
                      </c:pt>
                      <c:pt idx="16162">
                        <c:v>2.1010400000000001E-14</c:v>
                      </c:pt>
                      <c:pt idx="16163">
                        <c:v>2.1010400000000001E-14</c:v>
                      </c:pt>
                      <c:pt idx="16164">
                        <c:v>2.4893099999999999E-14</c:v>
                      </c:pt>
                      <c:pt idx="16165">
                        <c:v>2.4893099999999999E-14</c:v>
                      </c:pt>
                      <c:pt idx="16166">
                        <c:v>2.3663199999999998E-14</c:v>
                      </c:pt>
                      <c:pt idx="16167">
                        <c:v>2.3663199999999998E-14</c:v>
                      </c:pt>
                      <c:pt idx="16168">
                        <c:v>2.1841300000000001E-14</c:v>
                      </c:pt>
                      <c:pt idx="16169">
                        <c:v>2.1841300000000001E-14</c:v>
                      </c:pt>
                      <c:pt idx="16170">
                        <c:v>1.93645E-14</c:v>
                      </c:pt>
                      <c:pt idx="16171">
                        <c:v>1.93645E-14</c:v>
                      </c:pt>
                      <c:pt idx="16172">
                        <c:v>2.3502199999999999E-14</c:v>
                      </c:pt>
                      <c:pt idx="16173">
                        <c:v>2.3502199999999999E-14</c:v>
                      </c:pt>
                      <c:pt idx="16174">
                        <c:v>2.2600500000000001E-14</c:v>
                      </c:pt>
                      <c:pt idx="16175">
                        <c:v>2.2600500000000001E-14</c:v>
                      </c:pt>
                      <c:pt idx="16176">
                        <c:v>2.0436599999999999E-14</c:v>
                      </c:pt>
                      <c:pt idx="16177">
                        <c:v>2.0436599999999999E-14</c:v>
                      </c:pt>
                      <c:pt idx="16178">
                        <c:v>1.9999899999999999E-14</c:v>
                      </c:pt>
                      <c:pt idx="16179">
                        <c:v>1.9999899999999999E-14</c:v>
                      </c:pt>
                      <c:pt idx="16180">
                        <c:v>2.0728400000000001E-14</c:v>
                      </c:pt>
                      <c:pt idx="16181">
                        <c:v>2.0728400000000001E-14</c:v>
                      </c:pt>
                      <c:pt idx="16182">
                        <c:v>2.1975999999999999E-14</c:v>
                      </c:pt>
                      <c:pt idx="16183">
                        <c:v>2.1975999999999999E-14</c:v>
                      </c:pt>
                      <c:pt idx="16184">
                        <c:v>2.1268700000000001E-14</c:v>
                      </c:pt>
                      <c:pt idx="16185">
                        <c:v>2.1268700000000001E-14</c:v>
                      </c:pt>
                      <c:pt idx="16186">
                        <c:v>2.0736599999999999E-14</c:v>
                      </c:pt>
                      <c:pt idx="16187">
                        <c:v>2.0736599999999999E-14</c:v>
                      </c:pt>
                      <c:pt idx="16188">
                        <c:v>2.0886499999999999E-14</c:v>
                      </c:pt>
                      <c:pt idx="16189">
                        <c:v>2.0886499999999999E-14</c:v>
                      </c:pt>
                      <c:pt idx="16190">
                        <c:v>1.9343699999999999E-14</c:v>
                      </c:pt>
                      <c:pt idx="16191">
                        <c:v>1.9343699999999999E-14</c:v>
                      </c:pt>
                      <c:pt idx="16192">
                        <c:v>2.0089899999999999E-14</c:v>
                      </c:pt>
                      <c:pt idx="16193">
                        <c:v>2.0089899999999999E-14</c:v>
                      </c:pt>
                      <c:pt idx="16194">
                        <c:v>1.95905E-14</c:v>
                      </c:pt>
                      <c:pt idx="16195">
                        <c:v>1.95905E-14</c:v>
                      </c:pt>
                      <c:pt idx="16196">
                        <c:v>1.9820300000000001E-14</c:v>
                      </c:pt>
                      <c:pt idx="16197">
                        <c:v>1.9820300000000001E-14</c:v>
                      </c:pt>
                      <c:pt idx="16198">
                        <c:v>2.77692E-14</c:v>
                      </c:pt>
                      <c:pt idx="16199">
                        <c:v>2.77692E-14</c:v>
                      </c:pt>
                      <c:pt idx="16200">
                        <c:v>2.6724700000000001E-14</c:v>
                      </c:pt>
                      <c:pt idx="16201">
                        <c:v>2.6724700000000001E-14</c:v>
                      </c:pt>
                      <c:pt idx="16202">
                        <c:v>2.8764700000000001E-14</c:v>
                      </c:pt>
                      <c:pt idx="16203">
                        <c:v>2.8764700000000001E-14</c:v>
                      </c:pt>
                      <c:pt idx="16204">
                        <c:v>2.7749399999999999E-14</c:v>
                      </c:pt>
                      <c:pt idx="16205">
                        <c:v>2.7749399999999999E-14</c:v>
                      </c:pt>
                      <c:pt idx="16206">
                        <c:v>2.7113899999999999E-14</c:v>
                      </c:pt>
                      <c:pt idx="16207">
                        <c:v>2.7113899999999999E-14</c:v>
                      </c:pt>
                      <c:pt idx="16208">
                        <c:v>3.3316300000000001E-14</c:v>
                      </c:pt>
                      <c:pt idx="16209">
                        <c:v>3.3316300000000001E-14</c:v>
                      </c:pt>
                      <c:pt idx="16210">
                        <c:v>3.40679E-14</c:v>
                      </c:pt>
                      <c:pt idx="16211">
                        <c:v>3.40679E-14</c:v>
                      </c:pt>
                      <c:pt idx="16212">
                        <c:v>2.7742599999999999E-14</c:v>
                      </c:pt>
                      <c:pt idx="16213">
                        <c:v>2.7742599999999999E-14</c:v>
                      </c:pt>
                      <c:pt idx="16214">
                        <c:v>2.62131E-14</c:v>
                      </c:pt>
                      <c:pt idx="16215">
                        <c:v>2.62131E-14</c:v>
                      </c:pt>
                      <c:pt idx="16216">
                        <c:v>2.7464899999999999E-14</c:v>
                      </c:pt>
                      <c:pt idx="16217">
                        <c:v>2.7464899999999999E-14</c:v>
                      </c:pt>
                      <c:pt idx="16218">
                        <c:v>2.7324800000000001E-14</c:v>
                      </c:pt>
                      <c:pt idx="16219">
                        <c:v>2.7324800000000001E-14</c:v>
                      </c:pt>
                      <c:pt idx="16220">
                        <c:v>4.4052300000000002E-14</c:v>
                      </c:pt>
                      <c:pt idx="16221">
                        <c:v>4.4052300000000002E-14</c:v>
                      </c:pt>
                      <c:pt idx="16222">
                        <c:v>3.03597E-14</c:v>
                      </c:pt>
                      <c:pt idx="16223">
                        <c:v>3.03597E-14</c:v>
                      </c:pt>
                      <c:pt idx="16224">
                        <c:v>9.05986E-14</c:v>
                      </c:pt>
                      <c:pt idx="16225">
                        <c:v>9.05986E-14</c:v>
                      </c:pt>
                      <c:pt idx="16226">
                        <c:v>2.7166100000000001E-14</c:v>
                      </c:pt>
                      <c:pt idx="16227">
                        <c:v>2.7166100000000001E-14</c:v>
                      </c:pt>
                      <c:pt idx="16228">
                        <c:v>2.6626899999999999E-14</c:v>
                      </c:pt>
                      <c:pt idx="16229">
                        <c:v>2.6626899999999999E-14</c:v>
                      </c:pt>
                      <c:pt idx="16230">
                        <c:v>2.5318199999999999E-14</c:v>
                      </c:pt>
                      <c:pt idx="16231">
                        <c:v>2.5318199999999999E-14</c:v>
                      </c:pt>
                      <c:pt idx="16232">
                        <c:v>1.13545E-13</c:v>
                      </c:pt>
                      <c:pt idx="16233">
                        <c:v>1.13545E-13</c:v>
                      </c:pt>
                      <c:pt idx="16234">
                        <c:v>2.8820799999999998E-14</c:v>
                      </c:pt>
                      <c:pt idx="16235">
                        <c:v>2.8820799999999998E-14</c:v>
                      </c:pt>
                      <c:pt idx="16236">
                        <c:v>2.5337299999999999E-14</c:v>
                      </c:pt>
                      <c:pt idx="16237">
                        <c:v>2.5337299999999999E-14</c:v>
                      </c:pt>
                      <c:pt idx="16238">
                        <c:v>2.71024E-14</c:v>
                      </c:pt>
                      <c:pt idx="16239">
                        <c:v>2.71024E-14</c:v>
                      </c:pt>
                      <c:pt idx="16240">
                        <c:v>7.6908700000000004E-14</c:v>
                      </c:pt>
                      <c:pt idx="16241">
                        <c:v>7.6908700000000004E-14</c:v>
                      </c:pt>
                      <c:pt idx="16242">
                        <c:v>2.72911E-14</c:v>
                      </c:pt>
                      <c:pt idx="16243">
                        <c:v>2.72911E-14</c:v>
                      </c:pt>
                      <c:pt idx="16244">
                        <c:v>2.81648E-14</c:v>
                      </c:pt>
                      <c:pt idx="16245">
                        <c:v>2.81648E-14</c:v>
                      </c:pt>
                      <c:pt idx="16246">
                        <c:v>2.8772800000000001E-14</c:v>
                      </c:pt>
                      <c:pt idx="16247">
                        <c:v>2.8772800000000001E-14</c:v>
                      </c:pt>
                      <c:pt idx="16248">
                        <c:v>2.83676E-14</c:v>
                      </c:pt>
                      <c:pt idx="16249">
                        <c:v>2.83676E-14</c:v>
                      </c:pt>
                      <c:pt idx="16250">
                        <c:v>2.4859000000000001E-14</c:v>
                      </c:pt>
                      <c:pt idx="16251">
                        <c:v>2.4859000000000001E-14</c:v>
                      </c:pt>
                      <c:pt idx="16252">
                        <c:v>6.5676799999999999E-13</c:v>
                      </c:pt>
                      <c:pt idx="16253">
                        <c:v>6.5676799999999999E-13</c:v>
                      </c:pt>
                      <c:pt idx="16254">
                        <c:v>3.4113999999999999E-14</c:v>
                      </c:pt>
                      <c:pt idx="16255">
                        <c:v>3.4113999999999999E-14</c:v>
                      </c:pt>
                      <c:pt idx="16256">
                        <c:v>2.9518600000000003E-14</c:v>
                      </c:pt>
                      <c:pt idx="16257">
                        <c:v>2.9518600000000003E-14</c:v>
                      </c:pt>
                      <c:pt idx="16258">
                        <c:v>3.4182900000000001E-14</c:v>
                      </c:pt>
                      <c:pt idx="16259">
                        <c:v>3.4182900000000001E-14</c:v>
                      </c:pt>
                      <c:pt idx="16260">
                        <c:v>2.8834499999999999E-14</c:v>
                      </c:pt>
                      <c:pt idx="16261">
                        <c:v>2.8834499999999999E-14</c:v>
                      </c:pt>
                      <c:pt idx="16262">
                        <c:v>2.6775099999999999E-14</c:v>
                      </c:pt>
                      <c:pt idx="16263">
                        <c:v>2.6775099999999999E-14</c:v>
                      </c:pt>
                      <c:pt idx="16264">
                        <c:v>2.80288E-14</c:v>
                      </c:pt>
                      <c:pt idx="16265">
                        <c:v>2.80288E-14</c:v>
                      </c:pt>
                      <c:pt idx="16266">
                        <c:v>3.23144E-14</c:v>
                      </c:pt>
                      <c:pt idx="16267">
                        <c:v>3.23144E-14</c:v>
                      </c:pt>
                      <c:pt idx="16268">
                        <c:v>2.5809500000000001E-14</c:v>
                      </c:pt>
                      <c:pt idx="16269">
                        <c:v>2.5809500000000001E-14</c:v>
                      </c:pt>
                      <c:pt idx="16270">
                        <c:v>2.9418999999999999E-14</c:v>
                      </c:pt>
                      <c:pt idx="16271">
                        <c:v>2.9418999999999999E-14</c:v>
                      </c:pt>
                      <c:pt idx="16272">
                        <c:v>2.5603999999999999E-14</c:v>
                      </c:pt>
                      <c:pt idx="16273">
                        <c:v>2.5603999999999999E-14</c:v>
                      </c:pt>
                      <c:pt idx="16274">
                        <c:v>2.8582199999999998E-14</c:v>
                      </c:pt>
                      <c:pt idx="16275">
                        <c:v>2.8582199999999998E-14</c:v>
                      </c:pt>
                      <c:pt idx="16276">
                        <c:v>2.9455400000000003E-14</c:v>
                      </c:pt>
                      <c:pt idx="16277">
                        <c:v>2.9455400000000003E-14</c:v>
                      </c:pt>
                      <c:pt idx="16278">
                        <c:v>3.0236900000000002E-14</c:v>
                      </c:pt>
                      <c:pt idx="16279">
                        <c:v>3.0236900000000002E-14</c:v>
                      </c:pt>
                      <c:pt idx="16280">
                        <c:v>2.9459699999999999E-14</c:v>
                      </c:pt>
                      <c:pt idx="16281">
                        <c:v>2.9459699999999999E-14</c:v>
                      </c:pt>
                      <c:pt idx="16282">
                        <c:v>2.5208799999999999E-14</c:v>
                      </c:pt>
                      <c:pt idx="16283">
                        <c:v>2.5208799999999999E-14</c:v>
                      </c:pt>
                      <c:pt idx="16284">
                        <c:v>2.9785000000000003E-14</c:v>
                      </c:pt>
                      <c:pt idx="16285">
                        <c:v>2.9785000000000003E-14</c:v>
                      </c:pt>
                      <c:pt idx="16286">
                        <c:v>2.9492399999999999E-14</c:v>
                      </c:pt>
                      <c:pt idx="16287">
                        <c:v>2.9492399999999999E-14</c:v>
                      </c:pt>
                      <c:pt idx="16288">
                        <c:v>3.2795700000000001E-14</c:v>
                      </c:pt>
                      <c:pt idx="16289">
                        <c:v>3.2795700000000001E-14</c:v>
                      </c:pt>
                      <c:pt idx="16290">
                        <c:v>2.7789300000000001E-14</c:v>
                      </c:pt>
                      <c:pt idx="16291">
                        <c:v>2.7789300000000001E-14</c:v>
                      </c:pt>
                      <c:pt idx="16292">
                        <c:v>2.66161E-14</c:v>
                      </c:pt>
                      <c:pt idx="16293">
                        <c:v>2.66161E-14</c:v>
                      </c:pt>
                      <c:pt idx="16294">
                        <c:v>2.7480400000000001E-14</c:v>
                      </c:pt>
                      <c:pt idx="16295">
                        <c:v>2.7480400000000001E-14</c:v>
                      </c:pt>
                      <c:pt idx="16296">
                        <c:v>2.9347300000000003E-14</c:v>
                      </c:pt>
                      <c:pt idx="16297">
                        <c:v>2.9347300000000003E-14</c:v>
                      </c:pt>
                      <c:pt idx="16298">
                        <c:v>2.6875999999999999E-14</c:v>
                      </c:pt>
                      <c:pt idx="16299">
                        <c:v>2.6875999999999999E-14</c:v>
                      </c:pt>
                      <c:pt idx="16300">
                        <c:v>3.0360099999999997E-14</c:v>
                      </c:pt>
                      <c:pt idx="16301">
                        <c:v>3.0360099999999997E-14</c:v>
                      </c:pt>
                      <c:pt idx="16302">
                        <c:v>2.5876199999999999E-14</c:v>
                      </c:pt>
                      <c:pt idx="16303">
                        <c:v>2.5876199999999999E-14</c:v>
                      </c:pt>
                      <c:pt idx="16304">
                        <c:v>3.2218700000000001E-14</c:v>
                      </c:pt>
                      <c:pt idx="16305">
                        <c:v>3.2218700000000001E-14</c:v>
                      </c:pt>
                      <c:pt idx="16306">
                        <c:v>3.0443400000000001E-14</c:v>
                      </c:pt>
                      <c:pt idx="16307">
                        <c:v>3.0443400000000001E-14</c:v>
                      </c:pt>
                      <c:pt idx="16308">
                        <c:v>3.0094200000000002E-14</c:v>
                      </c:pt>
                      <c:pt idx="16309">
                        <c:v>3.0094200000000002E-14</c:v>
                      </c:pt>
                      <c:pt idx="16310">
                        <c:v>2.7135900000000001E-14</c:v>
                      </c:pt>
                      <c:pt idx="16311">
                        <c:v>2.7135900000000001E-14</c:v>
                      </c:pt>
                      <c:pt idx="16312">
                        <c:v>2.86463E-14</c:v>
                      </c:pt>
                      <c:pt idx="16313">
                        <c:v>2.86463E-14</c:v>
                      </c:pt>
                      <c:pt idx="16314">
                        <c:v>2.4877400000000001E-14</c:v>
                      </c:pt>
                      <c:pt idx="16315">
                        <c:v>2.4877400000000001E-14</c:v>
                      </c:pt>
                      <c:pt idx="16316">
                        <c:v>2.9000999999999999E-14</c:v>
                      </c:pt>
                      <c:pt idx="16317">
                        <c:v>2.9000999999999999E-14</c:v>
                      </c:pt>
                      <c:pt idx="16318">
                        <c:v>2.8120099999999999E-14</c:v>
                      </c:pt>
                      <c:pt idx="16319">
                        <c:v>2.8120099999999999E-14</c:v>
                      </c:pt>
                      <c:pt idx="16320">
                        <c:v>1.5049299999999999E-12</c:v>
                      </c:pt>
                      <c:pt idx="16321">
                        <c:v>1.5049299999999999E-12</c:v>
                      </c:pt>
                      <c:pt idx="16322">
                        <c:v>2.8485400000000002E-14</c:v>
                      </c:pt>
                      <c:pt idx="16323">
                        <c:v>2.8485400000000002E-14</c:v>
                      </c:pt>
                      <c:pt idx="16324">
                        <c:v>2.9564100000000002E-14</c:v>
                      </c:pt>
                      <c:pt idx="16325">
                        <c:v>2.9564100000000002E-14</c:v>
                      </c:pt>
                      <c:pt idx="16326">
                        <c:v>2.8097399999999999E-14</c:v>
                      </c:pt>
                      <c:pt idx="16327">
                        <c:v>2.8097399999999999E-14</c:v>
                      </c:pt>
                      <c:pt idx="16328">
                        <c:v>3.1030600000000001E-14</c:v>
                      </c:pt>
                      <c:pt idx="16329">
                        <c:v>3.1030600000000001E-14</c:v>
                      </c:pt>
                      <c:pt idx="16330">
                        <c:v>5.8826999999999998E-13</c:v>
                      </c:pt>
                      <c:pt idx="16331">
                        <c:v>5.8826999999999998E-13</c:v>
                      </c:pt>
                      <c:pt idx="16332">
                        <c:v>2.6549099999999999E-14</c:v>
                      </c:pt>
                      <c:pt idx="16333">
                        <c:v>2.6549099999999999E-14</c:v>
                      </c:pt>
                      <c:pt idx="16334">
                        <c:v>2.7231099999999999E-14</c:v>
                      </c:pt>
                      <c:pt idx="16335">
                        <c:v>2.7231099999999999E-14</c:v>
                      </c:pt>
                      <c:pt idx="16336">
                        <c:v>2.7438099999999999E-14</c:v>
                      </c:pt>
                      <c:pt idx="16337">
                        <c:v>2.7438099999999999E-14</c:v>
                      </c:pt>
                      <c:pt idx="16338">
                        <c:v>2.58597E-14</c:v>
                      </c:pt>
                      <c:pt idx="16339">
                        <c:v>2.58597E-14</c:v>
                      </c:pt>
                      <c:pt idx="16340">
                        <c:v>2.69332E-14</c:v>
                      </c:pt>
                      <c:pt idx="16341">
                        <c:v>2.69332E-14</c:v>
                      </c:pt>
                      <c:pt idx="16342">
                        <c:v>2.53571E-14</c:v>
                      </c:pt>
                      <c:pt idx="16343">
                        <c:v>2.53571E-14</c:v>
                      </c:pt>
                      <c:pt idx="16344">
                        <c:v>2.59419E-14</c:v>
                      </c:pt>
                      <c:pt idx="16345">
                        <c:v>2.59419E-14</c:v>
                      </c:pt>
                      <c:pt idx="16346">
                        <c:v>2.8614600000000002E-14</c:v>
                      </c:pt>
                      <c:pt idx="16347">
                        <c:v>2.8614600000000002E-14</c:v>
                      </c:pt>
                      <c:pt idx="16348">
                        <c:v>2.8048099999999999E-14</c:v>
                      </c:pt>
                      <c:pt idx="16349">
                        <c:v>2.8048099999999999E-14</c:v>
                      </c:pt>
                      <c:pt idx="16350">
                        <c:v>3.0444100000000001E-14</c:v>
                      </c:pt>
                      <c:pt idx="16351">
                        <c:v>3.0444100000000001E-14</c:v>
                      </c:pt>
                      <c:pt idx="16352">
                        <c:v>2.6583600000000001E-14</c:v>
                      </c:pt>
                      <c:pt idx="16353">
                        <c:v>2.6583600000000001E-14</c:v>
                      </c:pt>
                      <c:pt idx="16354">
                        <c:v>2.80003E-14</c:v>
                      </c:pt>
                      <c:pt idx="16355">
                        <c:v>2.80003E-14</c:v>
                      </c:pt>
                      <c:pt idx="16356">
                        <c:v>2.70161E-14</c:v>
                      </c:pt>
                      <c:pt idx="16357">
                        <c:v>2.70161E-14</c:v>
                      </c:pt>
                      <c:pt idx="16358">
                        <c:v>2.92091E-14</c:v>
                      </c:pt>
                      <c:pt idx="16359">
                        <c:v>2.92091E-14</c:v>
                      </c:pt>
                      <c:pt idx="16360">
                        <c:v>8.1175399999999996E-14</c:v>
                      </c:pt>
                      <c:pt idx="16361">
                        <c:v>8.1175399999999996E-14</c:v>
                      </c:pt>
                      <c:pt idx="16362">
                        <c:v>2.8762899999999997E-14</c:v>
                      </c:pt>
                      <c:pt idx="16363">
                        <c:v>2.8762899999999997E-14</c:v>
                      </c:pt>
                      <c:pt idx="16364">
                        <c:v>2.79286E-14</c:v>
                      </c:pt>
                      <c:pt idx="16365">
                        <c:v>2.79286E-14</c:v>
                      </c:pt>
                      <c:pt idx="16366">
                        <c:v>2.6487500000000001E-14</c:v>
                      </c:pt>
                      <c:pt idx="16367">
                        <c:v>2.6487500000000001E-14</c:v>
                      </c:pt>
                      <c:pt idx="16368">
                        <c:v>2.7003399999999999E-14</c:v>
                      </c:pt>
                      <c:pt idx="16369">
                        <c:v>2.7003399999999999E-14</c:v>
                      </c:pt>
                      <c:pt idx="16370">
                        <c:v>1.05553E-13</c:v>
                      </c:pt>
                      <c:pt idx="16371">
                        <c:v>1.05553E-13</c:v>
                      </c:pt>
                      <c:pt idx="16372">
                        <c:v>3.1465899999999997E-14</c:v>
                      </c:pt>
                      <c:pt idx="16373">
                        <c:v>3.1465899999999997E-14</c:v>
                      </c:pt>
                      <c:pt idx="16374">
                        <c:v>2.5123199999999999E-14</c:v>
                      </c:pt>
                      <c:pt idx="16375">
                        <c:v>2.5123199999999999E-14</c:v>
                      </c:pt>
                      <c:pt idx="16376">
                        <c:v>2.6454899999999998E-14</c:v>
                      </c:pt>
                      <c:pt idx="16377">
                        <c:v>2.6454899999999998E-14</c:v>
                      </c:pt>
                      <c:pt idx="16378">
                        <c:v>2.7464199999999998E-14</c:v>
                      </c:pt>
                      <c:pt idx="16379">
                        <c:v>2.7464199999999998E-14</c:v>
                      </c:pt>
                      <c:pt idx="16380">
                        <c:v>2.8317899999999999E-14</c:v>
                      </c:pt>
                      <c:pt idx="16381">
                        <c:v>2.8317899999999999E-14</c:v>
                      </c:pt>
                      <c:pt idx="16382">
                        <c:v>1.0481900000000001E-13</c:v>
                      </c:pt>
                      <c:pt idx="16383">
                        <c:v>1.0481900000000001E-13</c:v>
                      </c:pt>
                      <c:pt idx="16384">
                        <c:v>2.71731E-14</c:v>
                      </c:pt>
                      <c:pt idx="16385">
                        <c:v>2.71731E-14</c:v>
                      </c:pt>
                      <c:pt idx="16386">
                        <c:v>3.0142099999999999E-14</c:v>
                      </c:pt>
                      <c:pt idx="16387">
                        <c:v>3.0142099999999999E-14</c:v>
                      </c:pt>
                      <c:pt idx="16388">
                        <c:v>2.83401E-14</c:v>
                      </c:pt>
                      <c:pt idx="16389">
                        <c:v>2.83401E-14</c:v>
                      </c:pt>
                      <c:pt idx="16390">
                        <c:v>2.85083E-14</c:v>
                      </c:pt>
                      <c:pt idx="16391">
                        <c:v>2.85083E-14</c:v>
                      </c:pt>
                      <c:pt idx="16392">
                        <c:v>2.8976399999999998E-14</c:v>
                      </c:pt>
                      <c:pt idx="16393">
                        <c:v>2.8976399999999998E-14</c:v>
                      </c:pt>
                      <c:pt idx="16394">
                        <c:v>2.7505600000000001E-14</c:v>
                      </c:pt>
                      <c:pt idx="16395">
                        <c:v>2.7505600000000001E-14</c:v>
                      </c:pt>
                      <c:pt idx="16396">
                        <c:v>2.7768699999999999E-14</c:v>
                      </c:pt>
                      <c:pt idx="16397">
                        <c:v>2.7768699999999999E-14</c:v>
                      </c:pt>
                      <c:pt idx="16398">
                        <c:v>2.0302699999999999E-14</c:v>
                      </c:pt>
                      <c:pt idx="16399">
                        <c:v>2.0302699999999999E-14</c:v>
                      </c:pt>
                      <c:pt idx="16400">
                        <c:v>2.33626E-14</c:v>
                      </c:pt>
                      <c:pt idx="16401">
                        <c:v>2.33626E-14</c:v>
                      </c:pt>
                      <c:pt idx="16402">
                        <c:v>1.86244E-14</c:v>
                      </c:pt>
                      <c:pt idx="16403">
                        <c:v>1.86244E-14</c:v>
                      </c:pt>
                      <c:pt idx="16404">
                        <c:v>2.4330699999999999E-14</c:v>
                      </c:pt>
                      <c:pt idx="16405">
                        <c:v>2.4330699999999999E-14</c:v>
                      </c:pt>
                      <c:pt idx="16406">
                        <c:v>2.25735E-14</c:v>
                      </c:pt>
                      <c:pt idx="16407">
                        <c:v>2.25735E-14</c:v>
                      </c:pt>
                      <c:pt idx="16408">
                        <c:v>1.95032E-14</c:v>
                      </c:pt>
                      <c:pt idx="16409">
                        <c:v>1.95032E-14</c:v>
                      </c:pt>
                      <c:pt idx="16410">
                        <c:v>7.1710099999999999E-14</c:v>
                      </c:pt>
                      <c:pt idx="16411">
                        <c:v>7.1710099999999999E-14</c:v>
                      </c:pt>
                      <c:pt idx="16412">
                        <c:v>2.1282399999999999E-14</c:v>
                      </c:pt>
                      <c:pt idx="16413">
                        <c:v>2.1282399999999999E-14</c:v>
                      </c:pt>
                      <c:pt idx="16414">
                        <c:v>2.0435199999999999E-14</c:v>
                      </c:pt>
                      <c:pt idx="16415">
                        <c:v>2.0435199999999999E-14</c:v>
                      </c:pt>
                      <c:pt idx="16416">
                        <c:v>1.9835099999999999E-14</c:v>
                      </c:pt>
                      <c:pt idx="16417">
                        <c:v>1.9835099999999999E-14</c:v>
                      </c:pt>
                      <c:pt idx="16418">
                        <c:v>2.2459500000000001E-14</c:v>
                      </c:pt>
                      <c:pt idx="16419">
                        <c:v>2.2459500000000001E-14</c:v>
                      </c:pt>
                      <c:pt idx="16420">
                        <c:v>1.8956E-14</c:v>
                      </c:pt>
                      <c:pt idx="16421">
                        <c:v>1.8956E-14</c:v>
                      </c:pt>
                      <c:pt idx="16422">
                        <c:v>2.3736900000000001E-14</c:v>
                      </c:pt>
                      <c:pt idx="16423">
                        <c:v>2.3736900000000001E-14</c:v>
                      </c:pt>
                      <c:pt idx="16424">
                        <c:v>1.99562E-14</c:v>
                      </c:pt>
                      <c:pt idx="16425">
                        <c:v>1.99562E-14</c:v>
                      </c:pt>
                      <c:pt idx="16426">
                        <c:v>2.17556E-14</c:v>
                      </c:pt>
                      <c:pt idx="16427">
                        <c:v>2.17556E-14</c:v>
                      </c:pt>
                      <c:pt idx="16428">
                        <c:v>1.90845E-14</c:v>
                      </c:pt>
                      <c:pt idx="16429">
                        <c:v>1.90845E-14</c:v>
                      </c:pt>
                      <c:pt idx="16430">
                        <c:v>2.7926700000000002E-14</c:v>
                      </c:pt>
                      <c:pt idx="16431">
                        <c:v>2.7926700000000002E-14</c:v>
                      </c:pt>
                      <c:pt idx="16432">
                        <c:v>2.0331400000000001E-14</c:v>
                      </c:pt>
                      <c:pt idx="16433">
                        <c:v>2.0331400000000001E-14</c:v>
                      </c:pt>
                      <c:pt idx="16434">
                        <c:v>2.0863300000000001E-14</c:v>
                      </c:pt>
                      <c:pt idx="16435">
                        <c:v>2.0863300000000001E-14</c:v>
                      </c:pt>
                      <c:pt idx="16436">
                        <c:v>2.05199E-14</c:v>
                      </c:pt>
                      <c:pt idx="16437">
                        <c:v>2.05199E-14</c:v>
                      </c:pt>
                      <c:pt idx="16438">
                        <c:v>2.2532200000000001E-14</c:v>
                      </c:pt>
                      <c:pt idx="16439">
                        <c:v>2.2532200000000001E-14</c:v>
                      </c:pt>
                      <c:pt idx="16440">
                        <c:v>1.99674E-14</c:v>
                      </c:pt>
                      <c:pt idx="16441">
                        <c:v>1.99674E-14</c:v>
                      </c:pt>
                      <c:pt idx="16442">
                        <c:v>2.2575799999999999E-14</c:v>
                      </c:pt>
                      <c:pt idx="16443">
                        <c:v>2.2575799999999999E-14</c:v>
                      </c:pt>
                      <c:pt idx="16444">
                        <c:v>3.1648500000000001E-14</c:v>
                      </c:pt>
                      <c:pt idx="16445">
                        <c:v>3.1648500000000001E-14</c:v>
                      </c:pt>
                      <c:pt idx="16446">
                        <c:v>2.16686E-14</c:v>
                      </c:pt>
                      <c:pt idx="16447">
                        <c:v>2.16686E-14</c:v>
                      </c:pt>
                      <c:pt idx="16448">
                        <c:v>2.0696499999999999E-14</c:v>
                      </c:pt>
                      <c:pt idx="16449">
                        <c:v>2.0696499999999999E-14</c:v>
                      </c:pt>
                      <c:pt idx="16450">
                        <c:v>2.20247E-14</c:v>
                      </c:pt>
                      <c:pt idx="16451">
                        <c:v>2.20247E-14</c:v>
                      </c:pt>
                      <c:pt idx="16452">
                        <c:v>2.1911799999999999E-14</c:v>
                      </c:pt>
                      <c:pt idx="16453">
                        <c:v>2.1911799999999999E-14</c:v>
                      </c:pt>
                      <c:pt idx="16454">
                        <c:v>2.0334900000000002E-14</c:v>
                      </c:pt>
                      <c:pt idx="16455">
                        <c:v>2.0334900000000002E-14</c:v>
                      </c:pt>
                      <c:pt idx="16456">
                        <c:v>2.1736700000000002E-14</c:v>
                      </c:pt>
                      <c:pt idx="16457">
                        <c:v>2.1736700000000002E-14</c:v>
                      </c:pt>
                      <c:pt idx="16458">
                        <c:v>2.1325400000000001E-14</c:v>
                      </c:pt>
                      <c:pt idx="16459">
                        <c:v>2.1325400000000001E-14</c:v>
                      </c:pt>
                      <c:pt idx="16460">
                        <c:v>2.19411E-14</c:v>
                      </c:pt>
                      <c:pt idx="16461">
                        <c:v>2.19411E-14</c:v>
                      </c:pt>
                      <c:pt idx="16462">
                        <c:v>2.17243E-14</c:v>
                      </c:pt>
                      <c:pt idx="16463">
                        <c:v>2.17243E-14</c:v>
                      </c:pt>
                      <c:pt idx="16464">
                        <c:v>7.3318099999999998E-14</c:v>
                      </c:pt>
                      <c:pt idx="16465">
                        <c:v>7.3318099999999998E-14</c:v>
                      </c:pt>
                      <c:pt idx="16466">
                        <c:v>1.9459400000000001E-14</c:v>
                      </c:pt>
                      <c:pt idx="16467">
                        <c:v>1.9459400000000001E-14</c:v>
                      </c:pt>
                      <c:pt idx="16468">
                        <c:v>1.9227000000000001E-14</c:v>
                      </c:pt>
                      <c:pt idx="16469">
                        <c:v>1.9227000000000001E-14</c:v>
                      </c:pt>
                      <c:pt idx="16470">
                        <c:v>2.0427699999999999E-14</c:v>
                      </c:pt>
                      <c:pt idx="16471">
                        <c:v>2.0427699999999999E-14</c:v>
                      </c:pt>
                      <c:pt idx="16472">
                        <c:v>2.4052600000000001E-14</c:v>
                      </c:pt>
                      <c:pt idx="16473">
                        <c:v>2.4052600000000001E-14</c:v>
                      </c:pt>
                      <c:pt idx="16474">
                        <c:v>2.0404599999999999E-14</c:v>
                      </c:pt>
                      <c:pt idx="16475">
                        <c:v>2.0404599999999999E-14</c:v>
                      </c:pt>
                      <c:pt idx="16476">
                        <c:v>2.38455E-14</c:v>
                      </c:pt>
                      <c:pt idx="16477">
                        <c:v>2.38455E-14</c:v>
                      </c:pt>
                      <c:pt idx="16478">
                        <c:v>1.9161400000000001E-14</c:v>
                      </c:pt>
                      <c:pt idx="16479">
                        <c:v>1.9161400000000001E-14</c:v>
                      </c:pt>
                      <c:pt idx="16480">
                        <c:v>1.97529E-14</c:v>
                      </c:pt>
                      <c:pt idx="16481">
                        <c:v>1.97529E-14</c:v>
                      </c:pt>
                      <c:pt idx="16482">
                        <c:v>2.17651E-14</c:v>
                      </c:pt>
                      <c:pt idx="16483">
                        <c:v>2.17651E-14</c:v>
                      </c:pt>
                      <c:pt idx="16484">
                        <c:v>2.1762599999999999E-14</c:v>
                      </c:pt>
                      <c:pt idx="16485">
                        <c:v>2.1762599999999999E-14</c:v>
                      </c:pt>
                      <c:pt idx="16486">
                        <c:v>2.1052200000000001E-14</c:v>
                      </c:pt>
                      <c:pt idx="16487">
                        <c:v>2.1052200000000001E-14</c:v>
                      </c:pt>
                      <c:pt idx="16488">
                        <c:v>2.5648400000000001E-14</c:v>
                      </c:pt>
                      <c:pt idx="16489">
                        <c:v>2.5648400000000001E-14</c:v>
                      </c:pt>
                      <c:pt idx="16490">
                        <c:v>2.17199E-14</c:v>
                      </c:pt>
                      <c:pt idx="16491">
                        <c:v>2.17199E-14</c:v>
                      </c:pt>
                      <c:pt idx="16492">
                        <c:v>2.3982200000000001E-14</c:v>
                      </c:pt>
                      <c:pt idx="16493">
                        <c:v>2.3982200000000001E-14</c:v>
                      </c:pt>
                      <c:pt idx="16494">
                        <c:v>2.3439900000000001E-14</c:v>
                      </c:pt>
                      <c:pt idx="16495">
                        <c:v>2.3439900000000001E-14</c:v>
                      </c:pt>
                      <c:pt idx="16496">
                        <c:v>1.9827E-14</c:v>
                      </c:pt>
                      <c:pt idx="16497">
                        <c:v>1.9827E-14</c:v>
                      </c:pt>
                      <c:pt idx="16498">
                        <c:v>2.0210199999999999E-14</c:v>
                      </c:pt>
                      <c:pt idx="16499">
                        <c:v>2.0210199999999999E-14</c:v>
                      </c:pt>
                      <c:pt idx="16500">
                        <c:v>1.79851E-14</c:v>
                      </c:pt>
                      <c:pt idx="16501">
                        <c:v>1.79851E-14</c:v>
                      </c:pt>
                      <c:pt idx="16502">
                        <c:v>1.6562100000000001E-14</c:v>
                      </c:pt>
                      <c:pt idx="16503">
                        <c:v>1.6562100000000001E-14</c:v>
                      </c:pt>
                      <c:pt idx="16504">
                        <c:v>1.6757500000000001E-14</c:v>
                      </c:pt>
                      <c:pt idx="16505">
                        <c:v>1.6757500000000001E-14</c:v>
                      </c:pt>
                      <c:pt idx="16506">
                        <c:v>1.39662E-14</c:v>
                      </c:pt>
                      <c:pt idx="16507">
                        <c:v>1.39662E-14</c:v>
                      </c:pt>
                      <c:pt idx="16508">
                        <c:v>1.8417299999999999E-14</c:v>
                      </c:pt>
                      <c:pt idx="16509">
                        <c:v>1.8417299999999999E-14</c:v>
                      </c:pt>
                      <c:pt idx="16510">
                        <c:v>1.4998E-14</c:v>
                      </c:pt>
                      <c:pt idx="16511">
                        <c:v>1.4998E-14</c:v>
                      </c:pt>
                      <c:pt idx="16512">
                        <c:v>1.7184300000000001E-14</c:v>
                      </c:pt>
                      <c:pt idx="16513">
                        <c:v>1.7184300000000001E-14</c:v>
                      </c:pt>
                      <c:pt idx="16514">
                        <c:v>3.0328100000000003E-14</c:v>
                      </c:pt>
                      <c:pt idx="16515">
                        <c:v>3.0328100000000003E-14</c:v>
                      </c:pt>
                      <c:pt idx="16516">
                        <c:v>1.8855999999999999E-14</c:v>
                      </c:pt>
                      <c:pt idx="16517">
                        <c:v>1.8855999999999999E-14</c:v>
                      </c:pt>
                      <c:pt idx="16518">
                        <c:v>1.7649900000000001E-14</c:v>
                      </c:pt>
                      <c:pt idx="16519">
                        <c:v>1.7649900000000001E-14</c:v>
                      </c:pt>
                      <c:pt idx="16520">
                        <c:v>1.5668799999999999E-14</c:v>
                      </c:pt>
                      <c:pt idx="16521">
                        <c:v>1.5668799999999999E-14</c:v>
                      </c:pt>
                      <c:pt idx="16522">
                        <c:v>2.6882000000000001E-14</c:v>
                      </c:pt>
                      <c:pt idx="16523">
                        <c:v>2.6882000000000001E-14</c:v>
                      </c:pt>
                      <c:pt idx="16524">
                        <c:v>1.4355699999999999E-14</c:v>
                      </c:pt>
                      <c:pt idx="16525">
                        <c:v>1.4355699999999999E-14</c:v>
                      </c:pt>
                      <c:pt idx="16526">
                        <c:v>1.9042500000000001E-14</c:v>
                      </c:pt>
                      <c:pt idx="16527">
                        <c:v>1.9042500000000001E-14</c:v>
                      </c:pt>
                      <c:pt idx="16528">
                        <c:v>5.5701399999999999E-14</c:v>
                      </c:pt>
                      <c:pt idx="16529">
                        <c:v>5.5701399999999999E-14</c:v>
                      </c:pt>
                      <c:pt idx="16530">
                        <c:v>1.65922E-14</c:v>
                      </c:pt>
                      <c:pt idx="16531">
                        <c:v>1.65922E-14</c:v>
                      </c:pt>
                      <c:pt idx="16532">
                        <c:v>1.8068999999999999E-14</c:v>
                      </c:pt>
                      <c:pt idx="16533">
                        <c:v>1.8068999999999999E-14</c:v>
                      </c:pt>
                      <c:pt idx="16534">
                        <c:v>1.61677E-14</c:v>
                      </c:pt>
                      <c:pt idx="16535">
                        <c:v>1.61677E-14</c:v>
                      </c:pt>
                      <c:pt idx="16536">
                        <c:v>1.70435E-14</c:v>
                      </c:pt>
                      <c:pt idx="16537">
                        <c:v>1.70435E-14</c:v>
                      </c:pt>
                      <c:pt idx="16538">
                        <c:v>1.8086200000000001E-14</c:v>
                      </c:pt>
                      <c:pt idx="16539">
                        <c:v>1.8086200000000001E-14</c:v>
                      </c:pt>
                      <c:pt idx="16540">
                        <c:v>1.05177E-13</c:v>
                      </c:pt>
                      <c:pt idx="16541">
                        <c:v>1.05177E-13</c:v>
                      </c:pt>
                      <c:pt idx="16542">
                        <c:v>1.46721E-14</c:v>
                      </c:pt>
                      <c:pt idx="16543">
                        <c:v>1.46721E-14</c:v>
                      </c:pt>
                      <c:pt idx="16544">
                        <c:v>1.70384E-14</c:v>
                      </c:pt>
                      <c:pt idx="16545">
                        <c:v>1.70384E-14</c:v>
                      </c:pt>
                      <c:pt idx="16546">
                        <c:v>1.65028E-14</c:v>
                      </c:pt>
                      <c:pt idx="16547">
                        <c:v>1.65028E-14</c:v>
                      </c:pt>
                      <c:pt idx="16548">
                        <c:v>1.6335199999999999E-14</c:v>
                      </c:pt>
                      <c:pt idx="16549">
                        <c:v>1.6335199999999999E-14</c:v>
                      </c:pt>
                      <c:pt idx="16550">
                        <c:v>5.8875699999999999E-13</c:v>
                      </c:pt>
                      <c:pt idx="16551">
                        <c:v>5.8875699999999999E-13</c:v>
                      </c:pt>
                      <c:pt idx="16552">
                        <c:v>1.7737999999999999E-14</c:v>
                      </c:pt>
                      <c:pt idx="16553">
                        <c:v>1.7737999999999999E-14</c:v>
                      </c:pt>
                      <c:pt idx="16554">
                        <c:v>1.6283199999999999E-14</c:v>
                      </c:pt>
                      <c:pt idx="16555">
                        <c:v>1.6283199999999999E-14</c:v>
                      </c:pt>
                      <c:pt idx="16556">
                        <c:v>1.6768000000000001E-14</c:v>
                      </c:pt>
                      <c:pt idx="16557">
                        <c:v>1.6768000000000001E-14</c:v>
                      </c:pt>
                      <c:pt idx="16558">
                        <c:v>1.6077800000000001E-14</c:v>
                      </c:pt>
                      <c:pt idx="16559">
                        <c:v>1.6077800000000001E-14</c:v>
                      </c:pt>
                      <c:pt idx="16560">
                        <c:v>1.91395E-14</c:v>
                      </c:pt>
                      <c:pt idx="16561">
                        <c:v>1.91395E-14</c:v>
                      </c:pt>
                      <c:pt idx="16562">
                        <c:v>1.6911499999999999E-14</c:v>
                      </c:pt>
                      <c:pt idx="16563">
                        <c:v>1.6911499999999999E-14</c:v>
                      </c:pt>
                      <c:pt idx="16564">
                        <c:v>1.7559199999999999E-14</c:v>
                      </c:pt>
                      <c:pt idx="16565">
                        <c:v>1.7559199999999999E-14</c:v>
                      </c:pt>
                      <c:pt idx="16566">
                        <c:v>1.5853200000000001E-14</c:v>
                      </c:pt>
                      <c:pt idx="16567">
                        <c:v>1.5853200000000001E-14</c:v>
                      </c:pt>
                      <c:pt idx="16568">
                        <c:v>1.54167E-14</c:v>
                      </c:pt>
                      <c:pt idx="16569">
                        <c:v>1.54167E-14</c:v>
                      </c:pt>
                      <c:pt idx="16570">
                        <c:v>1.8777899999999999E-14</c:v>
                      </c:pt>
                      <c:pt idx="16571">
                        <c:v>1.8777899999999999E-14</c:v>
                      </c:pt>
                      <c:pt idx="16572">
                        <c:v>1.72484E-14</c:v>
                      </c:pt>
                      <c:pt idx="16573">
                        <c:v>1.72484E-14</c:v>
                      </c:pt>
                      <c:pt idx="16574">
                        <c:v>1.5967400000000001E-14</c:v>
                      </c:pt>
                      <c:pt idx="16575">
                        <c:v>1.5967400000000001E-14</c:v>
                      </c:pt>
                      <c:pt idx="16576">
                        <c:v>1.8305799999999999E-14</c:v>
                      </c:pt>
                      <c:pt idx="16577">
                        <c:v>1.8305799999999999E-14</c:v>
                      </c:pt>
                      <c:pt idx="16578">
                        <c:v>1.9341999999999999E-14</c:v>
                      </c:pt>
                      <c:pt idx="16579">
                        <c:v>1.9341999999999999E-14</c:v>
                      </c:pt>
                      <c:pt idx="16580">
                        <c:v>1.7264E-14</c:v>
                      </c:pt>
                      <c:pt idx="16581">
                        <c:v>1.7264E-14</c:v>
                      </c:pt>
                      <c:pt idx="16582">
                        <c:v>1.65864E-14</c:v>
                      </c:pt>
                      <c:pt idx="16583">
                        <c:v>1.65864E-14</c:v>
                      </c:pt>
                      <c:pt idx="16584">
                        <c:v>1.6766699999999998E-14</c:v>
                      </c:pt>
                      <c:pt idx="16585">
                        <c:v>1.6766699999999998E-14</c:v>
                      </c:pt>
                      <c:pt idx="16586">
                        <c:v>2.2379300000000001E-14</c:v>
                      </c:pt>
                      <c:pt idx="16587">
                        <c:v>2.2379300000000001E-14</c:v>
                      </c:pt>
                      <c:pt idx="16588">
                        <c:v>1.76745E-14</c:v>
                      </c:pt>
                      <c:pt idx="16589">
                        <c:v>1.76745E-14</c:v>
                      </c:pt>
                      <c:pt idx="16590">
                        <c:v>1.7077999999999999E-14</c:v>
                      </c:pt>
                      <c:pt idx="16591">
                        <c:v>1.7077999999999999E-14</c:v>
                      </c:pt>
                      <c:pt idx="16592">
                        <c:v>1.7625000000000001E-14</c:v>
                      </c:pt>
                      <c:pt idx="16593">
                        <c:v>1.7625000000000001E-14</c:v>
                      </c:pt>
                      <c:pt idx="16594">
                        <c:v>2.4995399999999999E-14</c:v>
                      </c:pt>
                      <c:pt idx="16595">
                        <c:v>2.4995399999999999E-14</c:v>
                      </c:pt>
                      <c:pt idx="16596">
                        <c:v>1.7893200000000001E-14</c:v>
                      </c:pt>
                      <c:pt idx="16597">
                        <c:v>1.7893200000000001E-14</c:v>
                      </c:pt>
                      <c:pt idx="16598">
                        <c:v>1.8181799999999999E-14</c:v>
                      </c:pt>
                      <c:pt idx="16599">
                        <c:v>1.8181799999999999E-14</c:v>
                      </c:pt>
                      <c:pt idx="16600">
                        <c:v>1.5745100000000001E-14</c:v>
                      </c:pt>
                      <c:pt idx="16601">
                        <c:v>1.5745100000000001E-14</c:v>
                      </c:pt>
                      <c:pt idx="16602">
                        <c:v>1.92779E-14</c:v>
                      </c:pt>
                      <c:pt idx="16603">
                        <c:v>1.92779E-14</c:v>
                      </c:pt>
                      <c:pt idx="16604">
                        <c:v>8.7409599999999999E-14</c:v>
                      </c:pt>
                      <c:pt idx="16605">
                        <c:v>8.7409599999999999E-14</c:v>
                      </c:pt>
                      <c:pt idx="16606">
                        <c:v>1.7295199999999999E-14</c:v>
                      </c:pt>
                      <c:pt idx="16607">
                        <c:v>1.7295199999999999E-14</c:v>
                      </c:pt>
                      <c:pt idx="16608">
                        <c:v>9.2219200000000003E-14</c:v>
                      </c:pt>
                      <c:pt idx="16609">
                        <c:v>9.2219200000000003E-14</c:v>
                      </c:pt>
                      <c:pt idx="16610">
                        <c:v>1.59486E-14</c:v>
                      </c:pt>
                      <c:pt idx="16611">
                        <c:v>1.59486E-14</c:v>
                      </c:pt>
                      <c:pt idx="16612">
                        <c:v>1.8244200000000001E-14</c:v>
                      </c:pt>
                      <c:pt idx="16613">
                        <c:v>1.8244200000000001E-14</c:v>
                      </c:pt>
                      <c:pt idx="16614">
                        <c:v>1.7926100000000001E-14</c:v>
                      </c:pt>
                      <c:pt idx="16615">
                        <c:v>1.7926100000000001E-14</c:v>
                      </c:pt>
                      <c:pt idx="16616">
                        <c:v>1.9388499999999999E-14</c:v>
                      </c:pt>
                      <c:pt idx="16617">
                        <c:v>1.9388499999999999E-14</c:v>
                      </c:pt>
                      <c:pt idx="16618">
                        <c:v>2.0926000000000002E-12</c:v>
                      </c:pt>
                      <c:pt idx="16619">
                        <c:v>2.0926000000000002E-12</c:v>
                      </c:pt>
                      <c:pt idx="16620">
                        <c:v>1.5778800000000002E-14</c:v>
                      </c:pt>
                      <c:pt idx="16621">
                        <c:v>1.5778800000000002E-14</c:v>
                      </c:pt>
                      <c:pt idx="16622">
                        <c:v>1.6900699999999999E-14</c:v>
                      </c:pt>
                      <c:pt idx="16623">
                        <c:v>1.6900699999999999E-14</c:v>
                      </c:pt>
                      <c:pt idx="16624">
                        <c:v>1.8117500000000001E-14</c:v>
                      </c:pt>
                      <c:pt idx="16625">
                        <c:v>1.8117500000000001E-14</c:v>
                      </c:pt>
                      <c:pt idx="16626">
                        <c:v>1.81551E-14</c:v>
                      </c:pt>
                      <c:pt idx="16627">
                        <c:v>1.81551E-14</c:v>
                      </c:pt>
                      <c:pt idx="16628">
                        <c:v>1.8767699999999999E-14</c:v>
                      </c:pt>
                      <c:pt idx="16629">
                        <c:v>1.8767699999999999E-14</c:v>
                      </c:pt>
                      <c:pt idx="16630">
                        <c:v>1.6560799999999999E-14</c:v>
                      </c:pt>
                      <c:pt idx="16631">
                        <c:v>1.6560799999999999E-14</c:v>
                      </c:pt>
                      <c:pt idx="16632">
                        <c:v>1.99568E-14</c:v>
                      </c:pt>
                      <c:pt idx="16633">
                        <c:v>1.99568E-14</c:v>
                      </c:pt>
                      <c:pt idx="16634">
                        <c:v>7.8232099999999999E-14</c:v>
                      </c:pt>
                      <c:pt idx="16635">
                        <c:v>7.8232099999999999E-14</c:v>
                      </c:pt>
                      <c:pt idx="16636">
                        <c:v>1.85646E-14</c:v>
                      </c:pt>
                      <c:pt idx="16637">
                        <c:v>1.85646E-14</c:v>
                      </c:pt>
                      <c:pt idx="16638">
                        <c:v>2.09896E-14</c:v>
                      </c:pt>
                      <c:pt idx="16639">
                        <c:v>2.09896E-14</c:v>
                      </c:pt>
                      <c:pt idx="16640">
                        <c:v>1.7770500000000001E-14</c:v>
                      </c:pt>
                      <c:pt idx="16641">
                        <c:v>1.7770500000000001E-14</c:v>
                      </c:pt>
                      <c:pt idx="16642">
                        <c:v>2.23112E-14</c:v>
                      </c:pt>
                      <c:pt idx="16643">
                        <c:v>2.23112E-14</c:v>
                      </c:pt>
                      <c:pt idx="16644">
                        <c:v>1.53746E-14</c:v>
                      </c:pt>
                      <c:pt idx="16645">
                        <c:v>1.53746E-14</c:v>
                      </c:pt>
                      <c:pt idx="16646">
                        <c:v>1.7014700000000001E-14</c:v>
                      </c:pt>
                      <c:pt idx="16647">
                        <c:v>1.7014700000000001E-14</c:v>
                      </c:pt>
                      <c:pt idx="16648">
                        <c:v>1.4718800000000001E-14</c:v>
                      </c:pt>
                      <c:pt idx="16649">
                        <c:v>1.4718800000000001E-14</c:v>
                      </c:pt>
                      <c:pt idx="16650">
                        <c:v>1.75125E-14</c:v>
                      </c:pt>
                      <c:pt idx="16651">
                        <c:v>1.75125E-14</c:v>
                      </c:pt>
                      <c:pt idx="16652">
                        <c:v>9.3918200000000001E-14</c:v>
                      </c:pt>
                      <c:pt idx="16653">
                        <c:v>9.3918200000000001E-14</c:v>
                      </c:pt>
                      <c:pt idx="16654">
                        <c:v>1.6539300000000001E-14</c:v>
                      </c:pt>
                      <c:pt idx="16655">
                        <c:v>1.6539300000000001E-14</c:v>
                      </c:pt>
                      <c:pt idx="16656">
                        <c:v>1.4849000000000001E-14</c:v>
                      </c:pt>
                      <c:pt idx="16657">
                        <c:v>1.4849000000000001E-14</c:v>
                      </c:pt>
                      <c:pt idx="16658">
                        <c:v>1.7206199999999999E-14</c:v>
                      </c:pt>
                      <c:pt idx="16659">
                        <c:v>1.7206199999999999E-14</c:v>
                      </c:pt>
                      <c:pt idx="16660">
                        <c:v>1.7521199999999999E-14</c:v>
                      </c:pt>
                      <c:pt idx="16661">
                        <c:v>1.7521199999999999E-14</c:v>
                      </c:pt>
                      <c:pt idx="16662">
                        <c:v>1.7641099999999999E-14</c:v>
                      </c:pt>
                      <c:pt idx="16663">
                        <c:v>1.7641099999999999E-14</c:v>
                      </c:pt>
                      <c:pt idx="16664">
                        <c:v>1.70724E-14</c:v>
                      </c:pt>
                      <c:pt idx="16665">
                        <c:v>1.70724E-14</c:v>
                      </c:pt>
                      <c:pt idx="16666">
                        <c:v>1.8969E-14</c:v>
                      </c:pt>
                      <c:pt idx="16667">
                        <c:v>1.8969E-14</c:v>
                      </c:pt>
                      <c:pt idx="16668">
                        <c:v>1.5712E-14</c:v>
                      </c:pt>
                      <c:pt idx="16669">
                        <c:v>1.5712E-14</c:v>
                      </c:pt>
                      <c:pt idx="16670">
                        <c:v>1.6216400000000001E-14</c:v>
                      </c:pt>
                      <c:pt idx="16671">
                        <c:v>1.6216400000000001E-14</c:v>
                      </c:pt>
                      <c:pt idx="16672">
                        <c:v>1.0195500000000001E-13</c:v>
                      </c:pt>
                      <c:pt idx="16673">
                        <c:v>1.0195500000000001E-13</c:v>
                      </c:pt>
                      <c:pt idx="16674">
                        <c:v>1.6735000000000001E-14</c:v>
                      </c:pt>
                      <c:pt idx="16675">
                        <c:v>1.6735000000000001E-14</c:v>
                      </c:pt>
                      <c:pt idx="16676">
                        <c:v>1.9662300000000001E-14</c:v>
                      </c:pt>
                      <c:pt idx="16677">
                        <c:v>1.9662300000000001E-14</c:v>
                      </c:pt>
                      <c:pt idx="16678">
                        <c:v>1.85856E-14</c:v>
                      </c:pt>
                      <c:pt idx="16679">
                        <c:v>1.85856E-14</c:v>
                      </c:pt>
                      <c:pt idx="16680">
                        <c:v>1.7789299999999999E-14</c:v>
                      </c:pt>
                      <c:pt idx="16681">
                        <c:v>1.7789299999999999E-14</c:v>
                      </c:pt>
                      <c:pt idx="16682">
                        <c:v>1.7510500000000001E-14</c:v>
                      </c:pt>
                      <c:pt idx="16683">
                        <c:v>1.7510500000000001E-14</c:v>
                      </c:pt>
                      <c:pt idx="16684">
                        <c:v>1.9980199999999999E-14</c:v>
                      </c:pt>
                      <c:pt idx="16685">
                        <c:v>1.9980199999999999E-14</c:v>
                      </c:pt>
                      <c:pt idx="16686">
                        <c:v>1.9043100000000001E-14</c:v>
                      </c:pt>
                      <c:pt idx="16687">
                        <c:v>1.9043100000000001E-14</c:v>
                      </c:pt>
                      <c:pt idx="16688">
                        <c:v>1.6100699999999999E-14</c:v>
                      </c:pt>
                      <c:pt idx="16689">
                        <c:v>1.6100699999999999E-14</c:v>
                      </c:pt>
                      <c:pt idx="16690">
                        <c:v>1.9150299999999999E-14</c:v>
                      </c:pt>
                      <c:pt idx="16691">
                        <c:v>1.9150299999999999E-14</c:v>
                      </c:pt>
                      <c:pt idx="16692">
                        <c:v>2.1317699999999998E-14</c:v>
                      </c:pt>
                      <c:pt idx="16693">
                        <c:v>2.1317699999999998E-14</c:v>
                      </c:pt>
                      <c:pt idx="16694">
                        <c:v>1.5022799999999999E-14</c:v>
                      </c:pt>
                      <c:pt idx="16695">
                        <c:v>1.5022799999999999E-14</c:v>
                      </c:pt>
                      <c:pt idx="16696">
                        <c:v>1.9809899999999999E-14</c:v>
                      </c:pt>
                      <c:pt idx="16697">
                        <c:v>1.9809899999999999E-14</c:v>
                      </c:pt>
                      <c:pt idx="16698">
                        <c:v>1.6669199999999999E-14</c:v>
                      </c:pt>
                      <c:pt idx="16699">
                        <c:v>1.6669199999999999E-14</c:v>
                      </c:pt>
                      <c:pt idx="16700">
                        <c:v>1.86009E-14</c:v>
                      </c:pt>
                      <c:pt idx="16701">
                        <c:v>1.86009E-14</c:v>
                      </c:pt>
                      <c:pt idx="16702">
                        <c:v>1.7633299999999999E-14</c:v>
                      </c:pt>
                      <c:pt idx="16703">
                        <c:v>1.7633299999999999E-14</c:v>
                      </c:pt>
                      <c:pt idx="16704">
                        <c:v>1.7922499999999999E-14</c:v>
                      </c:pt>
                      <c:pt idx="16705">
                        <c:v>1.7922499999999999E-14</c:v>
                      </c:pt>
                      <c:pt idx="16706">
                        <c:v>7.8085200000000004E-14</c:v>
                      </c:pt>
                      <c:pt idx="16707">
                        <c:v>7.8085200000000004E-14</c:v>
                      </c:pt>
                      <c:pt idx="16708">
                        <c:v>1.8239500000000001E-14</c:v>
                      </c:pt>
                      <c:pt idx="16709">
                        <c:v>1.8239500000000001E-14</c:v>
                      </c:pt>
                      <c:pt idx="16710">
                        <c:v>1.6417099999999999E-14</c:v>
                      </c:pt>
                      <c:pt idx="16711">
                        <c:v>1.6417099999999999E-14</c:v>
                      </c:pt>
                      <c:pt idx="16712">
                        <c:v>1.8491300000000001E-14</c:v>
                      </c:pt>
                      <c:pt idx="16713">
                        <c:v>1.8491300000000001E-14</c:v>
                      </c:pt>
                      <c:pt idx="16714">
                        <c:v>1.5960600000000001E-14</c:v>
                      </c:pt>
                      <c:pt idx="16715">
                        <c:v>1.5960600000000001E-14</c:v>
                      </c:pt>
                      <c:pt idx="16716">
                        <c:v>1.7069899999999999E-14</c:v>
                      </c:pt>
                      <c:pt idx="16717">
                        <c:v>1.7069899999999999E-14</c:v>
                      </c:pt>
                      <c:pt idx="16718">
                        <c:v>1.8255400000000001E-14</c:v>
                      </c:pt>
                      <c:pt idx="16719">
                        <c:v>1.8255400000000001E-14</c:v>
                      </c:pt>
                      <c:pt idx="16720">
                        <c:v>1.71573E-14</c:v>
                      </c:pt>
                      <c:pt idx="16721">
                        <c:v>1.71573E-14</c:v>
                      </c:pt>
                      <c:pt idx="16722">
                        <c:v>1.5484100000000001E-14</c:v>
                      </c:pt>
                      <c:pt idx="16723">
                        <c:v>1.5484100000000001E-14</c:v>
                      </c:pt>
                      <c:pt idx="16724">
                        <c:v>1.6400399999999999E-14</c:v>
                      </c:pt>
                      <c:pt idx="16725">
                        <c:v>1.6400399999999999E-14</c:v>
                      </c:pt>
                      <c:pt idx="16726">
                        <c:v>1.8497100000000002E-14</c:v>
                      </c:pt>
                      <c:pt idx="16727">
                        <c:v>1.8497100000000002E-14</c:v>
                      </c:pt>
                      <c:pt idx="16728">
                        <c:v>1.78897E-14</c:v>
                      </c:pt>
                      <c:pt idx="16729">
                        <c:v>1.78897E-14</c:v>
                      </c:pt>
                      <c:pt idx="16730">
                        <c:v>1.8759100000000001E-14</c:v>
                      </c:pt>
                      <c:pt idx="16731">
                        <c:v>1.8759100000000001E-14</c:v>
                      </c:pt>
                      <c:pt idx="16732">
                        <c:v>1.70642E-14</c:v>
                      </c:pt>
                      <c:pt idx="16733">
                        <c:v>1.70642E-14</c:v>
                      </c:pt>
                      <c:pt idx="16734">
                        <c:v>1.8722499999999999E-14</c:v>
                      </c:pt>
                      <c:pt idx="16735">
                        <c:v>1.8722499999999999E-14</c:v>
                      </c:pt>
                      <c:pt idx="16736">
                        <c:v>1.39253E-11</c:v>
                      </c:pt>
                      <c:pt idx="16737">
                        <c:v>1.39253E-11</c:v>
                      </c:pt>
                      <c:pt idx="16738">
                        <c:v>1.6640900000000001E-14</c:v>
                      </c:pt>
                      <c:pt idx="16739">
                        <c:v>1.6640900000000001E-14</c:v>
                      </c:pt>
                      <c:pt idx="16740">
                        <c:v>6.0641199999999998E-13</c:v>
                      </c:pt>
                      <c:pt idx="16741">
                        <c:v>6.0641199999999998E-13</c:v>
                      </c:pt>
                      <c:pt idx="16742">
                        <c:v>3.4691400000000002E-13</c:v>
                      </c:pt>
                      <c:pt idx="16743">
                        <c:v>3.4691400000000002E-13</c:v>
                      </c:pt>
                      <c:pt idx="16744">
                        <c:v>1.78543E-14</c:v>
                      </c:pt>
                      <c:pt idx="16745">
                        <c:v>1.78543E-14</c:v>
                      </c:pt>
                      <c:pt idx="16746">
                        <c:v>1.7364700000000001E-14</c:v>
                      </c:pt>
                      <c:pt idx="16747">
                        <c:v>1.7364700000000001E-14</c:v>
                      </c:pt>
                      <c:pt idx="16748">
                        <c:v>1.6982400000000001E-14</c:v>
                      </c:pt>
                      <c:pt idx="16749">
                        <c:v>1.6982400000000001E-14</c:v>
                      </c:pt>
                      <c:pt idx="16750">
                        <c:v>1.6610000000000001E-14</c:v>
                      </c:pt>
                      <c:pt idx="16751">
                        <c:v>1.6610000000000001E-14</c:v>
                      </c:pt>
                      <c:pt idx="16752">
                        <c:v>1.8014E-14</c:v>
                      </c:pt>
                      <c:pt idx="16753">
                        <c:v>1.8014E-14</c:v>
                      </c:pt>
                      <c:pt idx="16754">
                        <c:v>1.6383099999999999E-13</c:v>
                      </c:pt>
                      <c:pt idx="16755">
                        <c:v>1.6383099999999999E-13</c:v>
                      </c:pt>
                      <c:pt idx="16756">
                        <c:v>1.7836700000000001E-14</c:v>
                      </c:pt>
                      <c:pt idx="16757">
                        <c:v>1.7836700000000001E-14</c:v>
                      </c:pt>
                      <c:pt idx="16758">
                        <c:v>1.6491199999999999E-14</c:v>
                      </c:pt>
                      <c:pt idx="16759">
                        <c:v>1.6491199999999999E-14</c:v>
                      </c:pt>
                      <c:pt idx="16760">
                        <c:v>1.6172099999999999E-14</c:v>
                      </c:pt>
                      <c:pt idx="16761">
                        <c:v>1.6172099999999999E-14</c:v>
                      </c:pt>
                      <c:pt idx="16762">
                        <c:v>1.64114E-14</c:v>
                      </c:pt>
                      <c:pt idx="16763">
                        <c:v>1.64114E-14</c:v>
                      </c:pt>
                      <c:pt idx="16764">
                        <c:v>1.6579400000000001E-14</c:v>
                      </c:pt>
                      <c:pt idx="16765">
                        <c:v>1.6579400000000001E-14</c:v>
                      </c:pt>
                      <c:pt idx="16766">
                        <c:v>1.69432E-14</c:v>
                      </c:pt>
                      <c:pt idx="16767">
                        <c:v>1.69432E-14</c:v>
                      </c:pt>
                      <c:pt idx="16768">
                        <c:v>1.73041E-14</c:v>
                      </c:pt>
                      <c:pt idx="16769">
                        <c:v>1.73041E-14</c:v>
                      </c:pt>
                      <c:pt idx="16770">
                        <c:v>1.6081699999999999E-14</c:v>
                      </c:pt>
                      <c:pt idx="16771">
                        <c:v>1.6081699999999999E-14</c:v>
                      </c:pt>
                      <c:pt idx="16772">
                        <c:v>1.6632499999999999E-14</c:v>
                      </c:pt>
                      <c:pt idx="16773">
                        <c:v>1.6632499999999999E-14</c:v>
                      </c:pt>
                      <c:pt idx="16774">
                        <c:v>6.4524900000000001E-14</c:v>
                      </c:pt>
                      <c:pt idx="16775">
                        <c:v>6.4524900000000001E-14</c:v>
                      </c:pt>
                      <c:pt idx="16776">
                        <c:v>1.4275799999999999E-14</c:v>
                      </c:pt>
                      <c:pt idx="16777">
                        <c:v>1.4275799999999999E-14</c:v>
                      </c:pt>
                      <c:pt idx="16778">
                        <c:v>1.6918200000000001E-14</c:v>
                      </c:pt>
                      <c:pt idx="16779">
                        <c:v>1.6918200000000001E-14</c:v>
                      </c:pt>
                      <c:pt idx="16780">
                        <c:v>1.6450399999999999E-14</c:v>
                      </c:pt>
                      <c:pt idx="16781">
                        <c:v>1.6450399999999999E-14</c:v>
                      </c:pt>
                      <c:pt idx="16782">
                        <c:v>1.7855199999999999E-14</c:v>
                      </c:pt>
                      <c:pt idx="16783">
                        <c:v>1.7855199999999999E-14</c:v>
                      </c:pt>
                      <c:pt idx="16784">
                        <c:v>1.6196799999999998E-14</c:v>
                      </c:pt>
                      <c:pt idx="16785">
                        <c:v>1.6196799999999998E-14</c:v>
                      </c:pt>
                      <c:pt idx="16786">
                        <c:v>1.7812399999999999E-14</c:v>
                      </c:pt>
                      <c:pt idx="16787">
                        <c:v>1.7812399999999999E-14</c:v>
                      </c:pt>
                      <c:pt idx="16788">
                        <c:v>1.7739299999999999E-14</c:v>
                      </c:pt>
                      <c:pt idx="16789">
                        <c:v>1.7739299999999999E-14</c:v>
                      </c:pt>
                      <c:pt idx="16790">
                        <c:v>1.7760099999999999E-14</c:v>
                      </c:pt>
                      <c:pt idx="16791">
                        <c:v>1.7760099999999999E-14</c:v>
                      </c:pt>
                      <c:pt idx="16792">
                        <c:v>8.6745400000000004E-14</c:v>
                      </c:pt>
                      <c:pt idx="16793">
                        <c:v>8.6745400000000004E-14</c:v>
                      </c:pt>
                      <c:pt idx="16794">
                        <c:v>1.5602099999999998E-14</c:v>
                      </c:pt>
                      <c:pt idx="16795">
                        <c:v>1.5602099999999998E-14</c:v>
                      </c:pt>
                      <c:pt idx="16796">
                        <c:v>1.6149800000000001E-14</c:v>
                      </c:pt>
                      <c:pt idx="16797">
                        <c:v>1.6149800000000001E-14</c:v>
                      </c:pt>
                      <c:pt idx="16798">
                        <c:v>1.6363399999999999E-14</c:v>
                      </c:pt>
                      <c:pt idx="16799">
                        <c:v>1.6363399999999999E-14</c:v>
                      </c:pt>
                      <c:pt idx="16800">
                        <c:v>1.63023E-14</c:v>
                      </c:pt>
                      <c:pt idx="16801">
                        <c:v>1.63023E-14</c:v>
                      </c:pt>
                      <c:pt idx="16802">
                        <c:v>1.44142E-14</c:v>
                      </c:pt>
                      <c:pt idx="16803">
                        <c:v>1.44142E-14</c:v>
                      </c:pt>
                      <c:pt idx="16804">
                        <c:v>1.6996099999999999E-14</c:v>
                      </c:pt>
                      <c:pt idx="16805">
                        <c:v>1.6996099999999999E-14</c:v>
                      </c:pt>
                      <c:pt idx="16806">
                        <c:v>1.60655E-14</c:v>
                      </c:pt>
                      <c:pt idx="16807">
                        <c:v>1.60655E-14</c:v>
                      </c:pt>
                      <c:pt idx="16808">
                        <c:v>1.7036199999999999E-14</c:v>
                      </c:pt>
                      <c:pt idx="16809">
                        <c:v>1.7036199999999999E-14</c:v>
                      </c:pt>
                      <c:pt idx="16810">
                        <c:v>1.72912E-14</c:v>
                      </c:pt>
                      <c:pt idx="16811">
                        <c:v>1.72912E-14</c:v>
                      </c:pt>
                      <c:pt idx="16812">
                        <c:v>1.60719E-14</c:v>
                      </c:pt>
                      <c:pt idx="16813">
                        <c:v>1.60719E-14</c:v>
                      </c:pt>
                      <c:pt idx="16814">
                        <c:v>1.6178100000000002E-14</c:v>
                      </c:pt>
                      <c:pt idx="16815">
                        <c:v>1.6178100000000002E-14</c:v>
                      </c:pt>
                      <c:pt idx="16816">
                        <c:v>1.4709300000000001E-14</c:v>
                      </c:pt>
                      <c:pt idx="16817">
                        <c:v>1.4709300000000001E-14</c:v>
                      </c:pt>
                      <c:pt idx="16818">
                        <c:v>1.5538999999999999E-14</c:v>
                      </c:pt>
                      <c:pt idx="16819">
                        <c:v>1.5538999999999999E-14</c:v>
                      </c:pt>
                      <c:pt idx="16820">
                        <c:v>1.7515300000000001E-14</c:v>
                      </c:pt>
                      <c:pt idx="16821">
                        <c:v>1.7515300000000001E-14</c:v>
                      </c:pt>
                      <c:pt idx="16822">
                        <c:v>1.6216800000000001E-14</c:v>
                      </c:pt>
                      <c:pt idx="16823">
                        <c:v>1.6216800000000001E-14</c:v>
                      </c:pt>
                      <c:pt idx="16824">
                        <c:v>1.5962399999999999E-14</c:v>
                      </c:pt>
                      <c:pt idx="16825">
                        <c:v>1.5962399999999999E-14</c:v>
                      </c:pt>
                      <c:pt idx="16826">
                        <c:v>1.5941299999999999E-14</c:v>
                      </c:pt>
                      <c:pt idx="16827">
                        <c:v>1.5941299999999999E-14</c:v>
                      </c:pt>
                      <c:pt idx="16828">
                        <c:v>1.54429E-14</c:v>
                      </c:pt>
                      <c:pt idx="16829">
                        <c:v>1.54429E-14</c:v>
                      </c:pt>
                      <c:pt idx="16830">
                        <c:v>1.5551800000000002E-14</c:v>
                      </c:pt>
                      <c:pt idx="16831">
                        <c:v>1.5551800000000002E-14</c:v>
                      </c:pt>
                      <c:pt idx="16832">
                        <c:v>1.61222E-14</c:v>
                      </c:pt>
                      <c:pt idx="16833">
                        <c:v>1.61222E-14</c:v>
                      </c:pt>
                      <c:pt idx="16834">
                        <c:v>1.6261700000000002E-14</c:v>
                      </c:pt>
                      <c:pt idx="16835">
                        <c:v>1.6261700000000002E-14</c:v>
                      </c:pt>
                      <c:pt idx="16836">
                        <c:v>1.6157300000000001E-14</c:v>
                      </c:pt>
                      <c:pt idx="16837">
                        <c:v>1.6157300000000001E-14</c:v>
                      </c:pt>
                      <c:pt idx="16838">
                        <c:v>1.9013399999999999E-14</c:v>
                      </c:pt>
                      <c:pt idx="16839">
                        <c:v>1.9013399999999999E-14</c:v>
                      </c:pt>
                      <c:pt idx="16840">
                        <c:v>1.64566E-14</c:v>
                      </c:pt>
                      <c:pt idx="16841">
                        <c:v>1.64566E-14</c:v>
                      </c:pt>
                      <c:pt idx="16842">
                        <c:v>1.48645E-14</c:v>
                      </c:pt>
                      <c:pt idx="16843">
                        <c:v>1.48645E-14</c:v>
                      </c:pt>
                      <c:pt idx="16844">
                        <c:v>1.64464E-14</c:v>
                      </c:pt>
                      <c:pt idx="16845">
                        <c:v>1.64464E-14</c:v>
                      </c:pt>
                      <c:pt idx="16846">
                        <c:v>1.5657400000000001E-14</c:v>
                      </c:pt>
                      <c:pt idx="16847">
                        <c:v>1.5657400000000001E-14</c:v>
                      </c:pt>
                      <c:pt idx="16848">
                        <c:v>1.61997E-14</c:v>
                      </c:pt>
                      <c:pt idx="16849">
                        <c:v>1.61997E-14</c:v>
                      </c:pt>
                      <c:pt idx="16850">
                        <c:v>1.60009E-14</c:v>
                      </c:pt>
                      <c:pt idx="16851">
                        <c:v>1.60009E-14</c:v>
                      </c:pt>
                      <c:pt idx="16852">
                        <c:v>1.8474099999999999E-14</c:v>
                      </c:pt>
                      <c:pt idx="16853">
                        <c:v>1.8474099999999999E-14</c:v>
                      </c:pt>
                      <c:pt idx="16854">
                        <c:v>1.8363100000000001E-14</c:v>
                      </c:pt>
                      <c:pt idx="16855">
                        <c:v>1.8363100000000001E-14</c:v>
                      </c:pt>
                      <c:pt idx="16856">
                        <c:v>1.6407599999999999E-14</c:v>
                      </c:pt>
                      <c:pt idx="16857">
                        <c:v>1.6407599999999999E-14</c:v>
                      </c:pt>
                      <c:pt idx="16858">
                        <c:v>1.6076100000000001E-14</c:v>
                      </c:pt>
                      <c:pt idx="16859">
                        <c:v>1.6076100000000001E-14</c:v>
                      </c:pt>
                      <c:pt idx="16860">
                        <c:v>1.96208E-14</c:v>
                      </c:pt>
                      <c:pt idx="16861">
                        <c:v>1.96208E-14</c:v>
                      </c:pt>
                      <c:pt idx="16862">
                        <c:v>1.7198900000000001E-14</c:v>
                      </c:pt>
                      <c:pt idx="16863">
                        <c:v>1.7198900000000001E-14</c:v>
                      </c:pt>
                      <c:pt idx="16864">
                        <c:v>1.5578999999999999E-14</c:v>
                      </c:pt>
                      <c:pt idx="16865">
                        <c:v>1.5578999999999999E-14</c:v>
                      </c:pt>
                      <c:pt idx="16866">
                        <c:v>1.5920599999999999E-14</c:v>
                      </c:pt>
                      <c:pt idx="16867">
                        <c:v>1.5920599999999999E-14</c:v>
                      </c:pt>
                      <c:pt idx="16868">
                        <c:v>1.66088E-14</c:v>
                      </c:pt>
                      <c:pt idx="16869">
                        <c:v>1.66088E-14</c:v>
                      </c:pt>
                      <c:pt idx="16870">
                        <c:v>1.4253900000000001E-14</c:v>
                      </c:pt>
                      <c:pt idx="16871">
                        <c:v>1.4253900000000001E-14</c:v>
                      </c:pt>
                      <c:pt idx="16872">
                        <c:v>1.66428E-14</c:v>
                      </c:pt>
                      <c:pt idx="16873">
                        <c:v>1.66428E-14</c:v>
                      </c:pt>
                      <c:pt idx="16874">
                        <c:v>1.5283600000000001E-14</c:v>
                      </c:pt>
                      <c:pt idx="16875">
                        <c:v>1.5283600000000001E-14</c:v>
                      </c:pt>
                      <c:pt idx="16876">
                        <c:v>2.2885699999999999E-14</c:v>
                      </c:pt>
                      <c:pt idx="16877">
                        <c:v>2.2885699999999999E-14</c:v>
                      </c:pt>
                      <c:pt idx="16878">
                        <c:v>1.6662600000000001E-14</c:v>
                      </c:pt>
                      <c:pt idx="16879">
                        <c:v>1.6662600000000001E-14</c:v>
                      </c:pt>
                      <c:pt idx="16880">
                        <c:v>1.73514E-14</c:v>
                      </c:pt>
                      <c:pt idx="16881">
                        <c:v>1.73514E-14</c:v>
                      </c:pt>
                      <c:pt idx="16882">
                        <c:v>1.75825E-14</c:v>
                      </c:pt>
                      <c:pt idx="16883">
                        <c:v>1.75825E-14</c:v>
                      </c:pt>
                      <c:pt idx="16884">
                        <c:v>1.5451899999999999E-14</c:v>
                      </c:pt>
                      <c:pt idx="16885">
                        <c:v>1.5451899999999999E-14</c:v>
                      </c:pt>
                      <c:pt idx="16886">
                        <c:v>1.6846599999999999E-14</c:v>
                      </c:pt>
                      <c:pt idx="16887">
                        <c:v>1.6846599999999999E-14</c:v>
                      </c:pt>
                      <c:pt idx="16888">
                        <c:v>1.74465E-14</c:v>
                      </c:pt>
                      <c:pt idx="16889">
                        <c:v>1.74465E-14</c:v>
                      </c:pt>
                      <c:pt idx="16890">
                        <c:v>1.5511700000000002E-14</c:v>
                      </c:pt>
                      <c:pt idx="16891">
                        <c:v>1.5511700000000002E-14</c:v>
                      </c:pt>
                      <c:pt idx="16892">
                        <c:v>1.8823300000000001E-14</c:v>
                      </c:pt>
                      <c:pt idx="16893">
                        <c:v>1.8823300000000001E-14</c:v>
                      </c:pt>
                      <c:pt idx="16894">
                        <c:v>1.6525499999999999E-14</c:v>
                      </c:pt>
                      <c:pt idx="16895">
                        <c:v>1.6525499999999999E-14</c:v>
                      </c:pt>
                      <c:pt idx="16896">
                        <c:v>1.6713399999999999E-14</c:v>
                      </c:pt>
                      <c:pt idx="16897">
                        <c:v>1.6713399999999999E-14</c:v>
                      </c:pt>
                      <c:pt idx="16898">
                        <c:v>1.6243600000000001E-14</c:v>
                      </c:pt>
                      <c:pt idx="16899">
                        <c:v>1.6243600000000001E-14</c:v>
                      </c:pt>
                      <c:pt idx="16900">
                        <c:v>2.1315999999999998E-14</c:v>
                      </c:pt>
                      <c:pt idx="16901">
                        <c:v>2.1315999999999998E-14</c:v>
                      </c:pt>
                      <c:pt idx="16902">
                        <c:v>1.51656E-14</c:v>
                      </c:pt>
                      <c:pt idx="16903">
                        <c:v>1.51656E-14</c:v>
                      </c:pt>
                      <c:pt idx="16904">
                        <c:v>1.62874E-14</c:v>
                      </c:pt>
                      <c:pt idx="16905">
                        <c:v>1.62874E-14</c:v>
                      </c:pt>
                      <c:pt idx="16906">
                        <c:v>1.6525300000000001E-14</c:v>
                      </c:pt>
                      <c:pt idx="16907">
                        <c:v>1.6525300000000001E-14</c:v>
                      </c:pt>
                      <c:pt idx="16908">
                        <c:v>1.88476E-14</c:v>
                      </c:pt>
                      <c:pt idx="16909">
                        <c:v>1.88476E-14</c:v>
                      </c:pt>
                      <c:pt idx="16910">
                        <c:v>2.0058200000000001E-14</c:v>
                      </c:pt>
                      <c:pt idx="16911">
                        <c:v>2.0058200000000001E-14</c:v>
                      </c:pt>
                      <c:pt idx="16912">
                        <c:v>1.5042799999999999E-14</c:v>
                      </c:pt>
                      <c:pt idx="16913">
                        <c:v>1.5042799999999999E-14</c:v>
                      </c:pt>
                      <c:pt idx="16914">
                        <c:v>1.86149E-14</c:v>
                      </c:pt>
                      <c:pt idx="16915">
                        <c:v>1.86149E-14</c:v>
                      </c:pt>
                      <c:pt idx="16916">
                        <c:v>1.6711399999999999E-14</c:v>
                      </c:pt>
                      <c:pt idx="16917">
                        <c:v>1.6711399999999999E-14</c:v>
                      </c:pt>
                      <c:pt idx="16918">
                        <c:v>1.6653100000000001E-14</c:v>
                      </c:pt>
                      <c:pt idx="16919">
                        <c:v>1.6653100000000001E-14</c:v>
                      </c:pt>
                      <c:pt idx="16920">
                        <c:v>1.71658E-14</c:v>
                      </c:pt>
                      <c:pt idx="16921">
                        <c:v>1.71658E-14</c:v>
                      </c:pt>
                      <c:pt idx="16922">
                        <c:v>1.5913700000000001E-14</c:v>
                      </c:pt>
                      <c:pt idx="16923">
                        <c:v>1.5913700000000001E-14</c:v>
                      </c:pt>
                      <c:pt idx="16924">
                        <c:v>1.7049099999999999E-14</c:v>
                      </c:pt>
                      <c:pt idx="16925">
                        <c:v>1.7049099999999999E-14</c:v>
                      </c:pt>
                      <c:pt idx="16926">
                        <c:v>1.6121300000000001E-14</c:v>
                      </c:pt>
                      <c:pt idx="16927">
                        <c:v>1.6121300000000001E-14</c:v>
                      </c:pt>
                      <c:pt idx="16928">
                        <c:v>1.7435899999999999E-14</c:v>
                      </c:pt>
                      <c:pt idx="16929">
                        <c:v>1.7435899999999999E-14</c:v>
                      </c:pt>
                      <c:pt idx="16930">
                        <c:v>2.1639800000000001E-14</c:v>
                      </c:pt>
                      <c:pt idx="16931">
                        <c:v>2.1639800000000001E-14</c:v>
                      </c:pt>
                      <c:pt idx="16932">
                        <c:v>1.8347900000000001E-14</c:v>
                      </c:pt>
                      <c:pt idx="16933">
                        <c:v>1.8347900000000001E-14</c:v>
                      </c:pt>
                      <c:pt idx="16934">
                        <c:v>1.6981700000000001E-14</c:v>
                      </c:pt>
                      <c:pt idx="16935">
                        <c:v>1.6981700000000001E-14</c:v>
                      </c:pt>
                      <c:pt idx="16936">
                        <c:v>1.6118999999999999E-14</c:v>
                      </c:pt>
                      <c:pt idx="16937">
                        <c:v>1.6118999999999999E-14</c:v>
                      </c:pt>
                      <c:pt idx="16938">
                        <c:v>1.6483999999999999E-14</c:v>
                      </c:pt>
                      <c:pt idx="16939">
                        <c:v>1.6483999999999999E-14</c:v>
                      </c:pt>
                      <c:pt idx="16940">
                        <c:v>1.9333499999999999E-14</c:v>
                      </c:pt>
                      <c:pt idx="16941">
                        <c:v>1.9333499999999999E-14</c:v>
                      </c:pt>
                      <c:pt idx="16942">
                        <c:v>3.1247300000000001E-11</c:v>
                      </c:pt>
                      <c:pt idx="16943">
                        <c:v>3.1247300000000001E-11</c:v>
                      </c:pt>
                      <c:pt idx="16944">
                        <c:v>1.66197E-14</c:v>
                      </c:pt>
                      <c:pt idx="16945">
                        <c:v>1.66197E-14</c:v>
                      </c:pt>
                      <c:pt idx="16946">
                        <c:v>1.57477E-14</c:v>
                      </c:pt>
                      <c:pt idx="16947">
                        <c:v>1.57477E-14</c:v>
                      </c:pt>
                      <c:pt idx="16948">
                        <c:v>1.50735E-14</c:v>
                      </c:pt>
                      <c:pt idx="16949">
                        <c:v>1.50735E-14</c:v>
                      </c:pt>
                      <c:pt idx="16950">
                        <c:v>1.5295900000000001E-14</c:v>
                      </c:pt>
                      <c:pt idx="16951">
                        <c:v>1.5295900000000001E-14</c:v>
                      </c:pt>
                      <c:pt idx="16952">
                        <c:v>1.8815299999999999E-14</c:v>
                      </c:pt>
                      <c:pt idx="16953">
                        <c:v>1.8815299999999999E-14</c:v>
                      </c:pt>
                      <c:pt idx="16954">
                        <c:v>1.6196100000000001E-14</c:v>
                      </c:pt>
                      <c:pt idx="16955">
                        <c:v>1.6196100000000001E-14</c:v>
                      </c:pt>
                      <c:pt idx="16956">
                        <c:v>1.5029499999999999E-14</c:v>
                      </c:pt>
                      <c:pt idx="16957">
                        <c:v>1.5029499999999999E-14</c:v>
                      </c:pt>
                      <c:pt idx="16958">
                        <c:v>1.76324E-14</c:v>
                      </c:pt>
                      <c:pt idx="16959">
                        <c:v>1.76324E-14</c:v>
                      </c:pt>
                      <c:pt idx="16960">
                        <c:v>1.7674099999999999E-14</c:v>
                      </c:pt>
                      <c:pt idx="16961">
                        <c:v>1.7674099999999999E-14</c:v>
                      </c:pt>
                      <c:pt idx="16962">
                        <c:v>1.4653600000000001E-14</c:v>
                      </c:pt>
                      <c:pt idx="16963">
                        <c:v>1.4653600000000001E-14</c:v>
                      </c:pt>
                      <c:pt idx="16964">
                        <c:v>1.7259499999999999E-14</c:v>
                      </c:pt>
                      <c:pt idx="16965">
                        <c:v>1.7259499999999999E-14</c:v>
                      </c:pt>
                      <c:pt idx="16966">
                        <c:v>1.69776E-14</c:v>
                      </c:pt>
                      <c:pt idx="16967">
                        <c:v>1.69776E-14</c:v>
                      </c:pt>
                      <c:pt idx="16968">
                        <c:v>1.5203899999999999E-14</c:v>
                      </c:pt>
                      <c:pt idx="16969">
                        <c:v>1.5203899999999999E-14</c:v>
                      </c:pt>
                      <c:pt idx="16970">
                        <c:v>1.7376699999999999E-14</c:v>
                      </c:pt>
                      <c:pt idx="16971">
                        <c:v>1.7376699999999999E-14</c:v>
                      </c:pt>
                      <c:pt idx="16972">
                        <c:v>1.7528299999999999E-14</c:v>
                      </c:pt>
                      <c:pt idx="16973">
                        <c:v>1.7528299999999999E-14</c:v>
                      </c:pt>
                      <c:pt idx="16974">
                        <c:v>1.5049100000000001E-14</c:v>
                      </c:pt>
                      <c:pt idx="16975">
                        <c:v>1.5049100000000001E-14</c:v>
                      </c:pt>
                      <c:pt idx="16976">
                        <c:v>1.6039499999999999E-14</c:v>
                      </c:pt>
                      <c:pt idx="16977">
                        <c:v>1.6039499999999999E-14</c:v>
                      </c:pt>
                      <c:pt idx="16978">
                        <c:v>1.64746E-14</c:v>
                      </c:pt>
                      <c:pt idx="16979">
                        <c:v>1.64746E-14</c:v>
                      </c:pt>
                      <c:pt idx="16980">
                        <c:v>7.3611299999999995E-14</c:v>
                      </c:pt>
                      <c:pt idx="16981">
                        <c:v>7.3611299999999995E-14</c:v>
                      </c:pt>
                      <c:pt idx="16982">
                        <c:v>1.6025100000000001E-14</c:v>
                      </c:pt>
                      <c:pt idx="16983">
                        <c:v>1.6025100000000001E-14</c:v>
                      </c:pt>
                      <c:pt idx="16984">
                        <c:v>1.7686299999999999E-14</c:v>
                      </c:pt>
                      <c:pt idx="16985">
                        <c:v>1.7686299999999999E-14</c:v>
                      </c:pt>
                      <c:pt idx="16986">
                        <c:v>1.81945E-14</c:v>
                      </c:pt>
                      <c:pt idx="16987">
                        <c:v>1.81945E-14</c:v>
                      </c:pt>
                      <c:pt idx="16988">
                        <c:v>1.6522000000000001E-14</c:v>
                      </c:pt>
                      <c:pt idx="16989">
                        <c:v>1.6522000000000001E-14</c:v>
                      </c:pt>
                      <c:pt idx="16990">
                        <c:v>1.6411999999999999E-14</c:v>
                      </c:pt>
                      <c:pt idx="16991">
                        <c:v>1.6411999999999999E-14</c:v>
                      </c:pt>
                      <c:pt idx="16992">
                        <c:v>6.2852700000000003E-13</c:v>
                      </c:pt>
                      <c:pt idx="16993">
                        <c:v>6.2852700000000003E-13</c:v>
                      </c:pt>
                      <c:pt idx="16994">
                        <c:v>1.44258E-14</c:v>
                      </c:pt>
                      <c:pt idx="16995">
                        <c:v>1.44258E-14</c:v>
                      </c:pt>
                      <c:pt idx="16996">
                        <c:v>1.6722500000000001E-14</c:v>
                      </c:pt>
                      <c:pt idx="16997">
                        <c:v>1.6722500000000001E-14</c:v>
                      </c:pt>
                      <c:pt idx="16998">
                        <c:v>4.6141600000000002E-14</c:v>
                      </c:pt>
                      <c:pt idx="16999">
                        <c:v>4.6141600000000002E-14</c:v>
                      </c:pt>
                      <c:pt idx="17000">
                        <c:v>5.1055000000000003E-14</c:v>
                      </c:pt>
                      <c:pt idx="17001">
                        <c:v>5.1055000000000003E-14</c:v>
                      </c:pt>
                      <c:pt idx="17002">
                        <c:v>4.6985399999999999E-14</c:v>
                      </c:pt>
                      <c:pt idx="17003">
                        <c:v>4.6985399999999999E-14</c:v>
                      </c:pt>
                      <c:pt idx="17004">
                        <c:v>4.84618E-14</c:v>
                      </c:pt>
                      <c:pt idx="17005">
                        <c:v>4.84618E-14</c:v>
                      </c:pt>
                      <c:pt idx="17006">
                        <c:v>4.7172199999999998E-14</c:v>
                      </c:pt>
                      <c:pt idx="17007">
                        <c:v>4.7172199999999998E-14</c:v>
                      </c:pt>
                      <c:pt idx="17008">
                        <c:v>4.78684E-14</c:v>
                      </c:pt>
                      <c:pt idx="17009">
                        <c:v>4.78684E-14</c:v>
                      </c:pt>
                      <c:pt idx="17010">
                        <c:v>4.9627199999999998E-14</c:v>
                      </c:pt>
                      <c:pt idx="17011">
                        <c:v>4.9627199999999998E-14</c:v>
                      </c:pt>
                      <c:pt idx="17012">
                        <c:v>4.79649E-14</c:v>
                      </c:pt>
                      <c:pt idx="17013">
                        <c:v>4.79649E-14</c:v>
                      </c:pt>
                      <c:pt idx="17014">
                        <c:v>4.8301299999999999E-14</c:v>
                      </c:pt>
                      <c:pt idx="17015">
                        <c:v>4.8301299999999999E-14</c:v>
                      </c:pt>
                      <c:pt idx="17016">
                        <c:v>4.7346199999999998E-14</c:v>
                      </c:pt>
                      <c:pt idx="17017">
                        <c:v>4.7346199999999998E-14</c:v>
                      </c:pt>
                      <c:pt idx="17018">
                        <c:v>5.0610599999999998E-14</c:v>
                      </c:pt>
                      <c:pt idx="17019">
                        <c:v>5.0610599999999998E-14</c:v>
                      </c:pt>
                      <c:pt idx="17020">
                        <c:v>4.8291400000000002E-14</c:v>
                      </c:pt>
                      <c:pt idx="17021">
                        <c:v>4.8291400000000002E-14</c:v>
                      </c:pt>
                      <c:pt idx="17022">
                        <c:v>4.9251800000000002E-14</c:v>
                      </c:pt>
                      <c:pt idx="17023">
                        <c:v>4.9251800000000002E-14</c:v>
                      </c:pt>
                      <c:pt idx="17024">
                        <c:v>4.7687900000000002E-14</c:v>
                      </c:pt>
                      <c:pt idx="17025">
                        <c:v>4.7687900000000002E-14</c:v>
                      </c:pt>
                      <c:pt idx="17026">
                        <c:v>5.1166699999999999E-14</c:v>
                      </c:pt>
                      <c:pt idx="17027">
                        <c:v>5.1166699999999999E-14</c:v>
                      </c:pt>
                      <c:pt idx="17028">
                        <c:v>4.8378099999999999E-14</c:v>
                      </c:pt>
                      <c:pt idx="17029">
                        <c:v>4.8378099999999999E-14</c:v>
                      </c:pt>
                      <c:pt idx="17030">
                        <c:v>4.8265899999999999E-14</c:v>
                      </c:pt>
                      <c:pt idx="17031">
                        <c:v>4.8265899999999999E-14</c:v>
                      </c:pt>
                      <c:pt idx="17032">
                        <c:v>4.6965599999999998E-14</c:v>
                      </c:pt>
                      <c:pt idx="17033">
                        <c:v>4.6965599999999998E-14</c:v>
                      </c:pt>
                      <c:pt idx="17034">
                        <c:v>4.8983800000000001E-14</c:v>
                      </c:pt>
                      <c:pt idx="17035">
                        <c:v>4.8983800000000001E-14</c:v>
                      </c:pt>
                      <c:pt idx="17036">
                        <c:v>6.6331499999999999E-13</c:v>
                      </c:pt>
                      <c:pt idx="17037">
                        <c:v>6.6331499999999999E-13</c:v>
                      </c:pt>
                      <c:pt idx="17038">
                        <c:v>4.7242799999999997E-14</c:v>
                      </c:pt>
                      <c:pt idx="17039">
                        <c:v>4.7242799999999997E-14</c:v>
                      </c:pt>
                      <c:pt idx="17040">
                        <c:v>4.9324400000000001E-14</c:v>
                      </c:pt>
                      <c:pt idx="17041">
                        <c:v>4.9324400000000001E-14</c:v>
                      </c:pt>
                      <c:pt idx="17042">
                        <c:v>1.0673700000000001E-13</c:v>
                      </c:pt>
                      <c:pt idx="17043">
                        <c:v>1.0673700000000001E-13</c:v>
                      </c:pt>
                      <c:pt idx="17044">
                        <c:v>5.1056200000000002E-14</c:v>
                      </c:pt>
                      <c:pt idx="17045">
                        <c:v>5.1056200000000002E-14</c:v>
                      </c:pt>
                      <c:pt idx="17046">
                        <c:v>4.8154299999999998E-14</c:v>
                      </c:pt>
                      <c:pt idx="17047">
                        <c:v>4.8154299999999998E-14</c:v>
                      </c:pt>
                      <c:pt idx="17048">
                        <c:v>5.0741899999999999E-14</c:v>
                      </c:pt>
                      <c:pt idx="17049">
                        <c:v>5.0741899999999999E-14</c:v>
                      </c:pt>
                      <c:pt idx="17050">
                        <c:v>5.0274999999999999E-14</c:v>
                      </c:pt>
                      <c:pt idx="17051">
                        <c:v>5.0274999999999999E-14</c:v>
                      </c:pt>
                      <c:pt idx="17052">
                        <c:v>4.9915999999999998E-14</c:v>
                      </c:pt>
                      <c:pt idx="17053">
                        <c:v>4.9915999999999998E-14</c:v>
                      </c:pt>
                      <c:pt idx="17054">
                        <c:v>4.66845E-14</c:v>
                      </c:pt>
                      <c:pt idx="17055">
                        <c:v>4.66845E-14</c:v>
                      </c:pt>
                      <c:pt idx="17056">
                        <c:v>5.0404400000000002E-14</c:v>
                      </c:pt>
                      <c:pt idx="17057">
                        <c:v>5.0404400000000002E-14</c:v>
                      </c:pt>
                      <c:pt idx="17058">
                        <c:v>4.8468499999999999E-14</c:v>
                      </c:pt>
                      <c:pt idx="17059">
                        <c:v>4.8468499999999999E-14</c:v>
                      </c:pt>
                      <c:pt idx="17060">
                        <c:v>4.8365400000000001E-14</c:v>
                      </c:pt>
                      <c:pt idx="17061">
                        <c:v>4.8365400000000001E-14</c:v>
                      </c:pt>
                      <c:pt idx="17062">
                        <c:v>4.5748700000000001E-14</c:v>
                      </c:pt>
                      <c:pt idx="17063">
                        <c:v>4.5748700000000001E-14</c:v>
                      </c:pt>
                      <c:pt idx="17064">
                        <c:v>4.8821099999999998E-14</c:v>
                      </c:pt>
                      <c:pt idx="17065">
                        <c:v>4.8821099999999998E-14</c:v>
                      </c:pt>
                      <c:pt idx="17066">
                        <c:v>4.8390999999999999E-14</c:v>
                      </c:pt>
                      <c:pt idx="17067">
                        <c:v>4.8390999999999999E-14</c:v>
                      </c:pt>
                      <c:pt idx="17068">
                        <c:v>4.6945899999999998E-14</c:v>
                      </c:pt>
                      <c:pt idx="17069">
                        <c:v>4.6945899999999998E-14</c:v>
                      </c:pt>
                      <c:pt idx="17070">
                        <c:v>4.7648400000000002E-14</c:v>
                      </c:pt>
                      <c:pt idx="17071">
                        <c:v>4.7648400000000002E-14</c:v>
                      </c:pt>
                      <c:pt idx="17072">
                        <c:v>5.74265E-14</c:v>
                      </c:pt>
                      <c:pt idx="17073">
                        <c:v>5.74265E-14</c:v>
                      </c:pt>
                      <c:pt idx="17074">
                        <c:v>4.9045700000000001E-14</c:v>
                      </c:pt>
                      <c:pt idx="17075">
                        <c:v>4.9045700000000001E-14</c:v>
                      </c:pt>
                      <c:pt idx="17076">
                        <c:v>4.8491800000000001E-14</c:v>
                      </c:pt>
                      <c:pt idx="17077">
                        <c:v>4.8491800000000001E-14</c:v>
                      </c:pt>
                      <c:pt idx="17078">
                        <c:v>4.8903000000000001E-14</c:v>
                      </c:pt>
                      <c:pt idx="17079">
                        <c:v>4.8903000000000001E-14</c:v>
                      </c:pt>
                      <c:pt idx="17080">
                        <c:v>4.8416799999999999E-14</c:v>
                      </c:pt>
                      <c:pt idx="17081">
                        <c:v>4.8416799999999999E-14</c:v>
                      </c:pt>
                      <c:pt idx="17082">
                        <c:v>4.7250299999999997E-14</c:v>
                      </c:pt>
                      <c:pt idx="17083">
                        <c:v>4.7250299999999997E-14</c:v>
                      </c:pt>
                      <c:pt idx="17084">
                        <c:v>4.9161400000000002E-14</c:v>
                      </c:pt>
                      <c:pt idx="17085">
                        <c:v>4.9161400000000002E-14</c:v>
                      </c:pt>
                      <c:pt idx="17086">
                        <c:v>4.9707399999999998E-14</c:v>
                      </c:pt>
                      <c:pt idx="17087">
                        <c:v>4.9707399999999998E-14</c:v>
                      </c:pt>
                      <c:pt idx="17088">
                        <c:v>4.7772299999999997E-14</c:v>
                      </c:pt>
                      <c:pt idx="17089">
                        <c:v>4.7772299999999997E-14</c:v>
                      </c:pt>
                      <c:pt idx="17090">
                        <c:v>4.9497800000000002E-14</c:v>
                      </c:pt>
                      <c:pt idx="17091">
                        <c:v>4.9497800000000002E-14</c:v>
                      </c:pt>
                      <c:pt idx="17092">
                        <c:v>4.5848600000000001E-14</c:v>
                      </c:pt>
                      <c:pt idx="17093">
                        <c:v>4.5848600000000001E-14</c:v>
                      </c:pt>
                      <c:pt idx="17094">
                        <c:v>4.7796099999999997E-14</c:v>
                      </c:pt>
                      <c:pt idx="17095">
                        <c:v>4.7796099999999997E-14</c:v>
                      </c:pt>
                      <c:pt idx="17096">
                        <c:v>4.9188600000000003E-14</c:v>
                      </c:pt>
                      <c:pt idx="17097">
                        <c:v>4.9188600000000003E-14</c:v>
                      </c:pt>
                      <c:pt idx="17098">
                        <c:v>4.99665E-14</c:v>
                      </c:pt>
                      <c:pt idx="17099">
                        <c:v>4.99665E-14</c:v>
                      </c:pt>
                      <c:pt idx="17100">
                        <c:v>5.3079099999999997E-14</c:v>
                      </c:pt>
                      <c:pt idx="17101">
                        <c:v>5.3079099999999997E-14</c:v>
                      </c:pt>
                      <c:pt idx="17102">
                        <c:v>4.7365100000000003E-14</c:v>
                      </c:pt>
                      <c:pt idx="17103">
                        <c:v>4.7365100000000003E-14</c:v>
                      </c:pt>
                      <c:pt idx="17104">
                        <c:v>5.0638900000000002E-14</c:v>
                      </c:pt>
                      <c:pt idx="17105">
                        <c:v>5.0638900000000002E-14</c:v>
                      </c:pt>
                      <c:pt idx="17106">
                        <c:v>4.8900699999999999E-14</c:v>
                      </c:pt>
                      <c:pt idx="17107">
                        <c:v>4.8900699999999999E-14</c:v>
                      </c:pt>
                      <c:pt idx="17108">
                        <c:v>4.9209299999999999E-14</c:v>
                      </c:pt>
                      <c:pt idx="17109">
                        <c:v>4.9209299999999999E-14</c:v>
                      </c:pt>
                      <c:pt idx="17110">
                        <c:v>4.7297899999999997E-14</c:v>
                      </c:pt>
                      <c:pt idx="17111">
                        <c:v>4.7297899999999997E-14</c:v>
                      </c:pt>
                      <c:pt idx="17112">
                        <c:v>4.7594399999999999E-14</c:v>
                      </c:pt>
                      <c:pt idx="17113">
                        <c:v>4.7594399999999999E-14</c:v>
                      </c:pt>
                      <c:pt idx="17114">
                        <c:v>4.5512200000000001E-14</c:v>
                      </c:pt>
                      <c:pt idx="17115">
                        <c:v>4.5512200000000001E-14</c:v>
                      </c:pt>
                      <c:pt idx="17116">
                        <c:v>4.7314800000000003E-14</c:v>
                      </c:pt>
                      <c:pt idx="17117">
                        <c:v>4.7314800000000003E-14</c:v>
                      </c:pt>
                      <c:pt idx="17118">
                        <c:v>4.9903400000000001E-14</c:v>
                      </c:pt>
                      <c:pt idx="17119">
                        <c:v>4.9903400000000001E-14</c:v>
                      </c:pt>
                      <c:pt idx="17120">
                        <c:v>5.1267500000000001E-14</c:v>
                      </c:pt>
                      <c:pt idx="17121">
                        <c:v>5.1267500000000001E-14</c:v>
                      </c:pt>
                      <c:pt idx="17122">
                        <c:v>4.7819199999999997E-14</c:v>
                      </c:pt>
                      <c:pt idx="17123">
                        <c:v>4.7819199999999997E-14</c:v>
                      </c:pt>
                      <c:pt idx="17124">
                        <c:v>4.7793900000000002E-14</c:v>
                      </c:pt>
                      <c:pt idx="17125">
                        <c:v>4.7793900000000002E-14</c:v>
                      </c:pt>
                      <c:pt idx="17126">
                        <c:v>4.8934400000000003E-14</c:v>
                      </c:pt>
                      <c:pt idx="17127">
                        <c:v>4.8934400000000003E-14</c:v>
                      </c:pt>
                      <c:pt idx="17128">
                        <c:v>4.8813900000000001E-14</c:v>
                      </c:pt>
                      <c:pt idx="17129">
                        <c:v>4.8813900000000001E-14</c:v>
                      </c:pt>
                      <c:pt idx="17130">
                        <c:v>4.70175E-14</c:v>
                      </c:pt>
                      <c:pt idx="17131">
                        <c:v>4.70175E-14</c:v>
                      </c:pt>
                      <c:pt idx="17132">
                        <c:v>4.8963500000000001E-14</c:v>
                      </c:pt>
                      <c:pt idx="17133">
                        <c:v>4.8963500000000001E-14</c:v>
                      </c:pt>
                      <c:pt idx="17134">
                        <c:v>8.2723999999999999E-14</c:v>
                      </c:pt>
                      <c:pt idx="17135">
                        <c:v>8.2723999999999999E-14</c:v>
                      </c:pt>
                      <c:pt idx="17136">
                        <c:v>4.9951200000000003E-14</c:v>
                      </c:pt>
                      <c:pt idx="17137">
                        <c:v>4.9951200000000003E-14</c:v>
                      </c:pt>
                      <c:pt idx="17138">
                        <c:v>4.8197600000000002E-14</c:v>
                      </c:pt>
                      <c:pt idx="17139">
                        <c:v>4.8197600000000002E-14</c:v>
                      </c:pt>
                      <c:pt idx="17140">
                        <c:v>4.74266E-14</c:v>
                      </c:pt>
                      <c:pt idx="17141">
                        <c:v>4.74266E-14</c:v>
                      </c:pt>
                      <c:pt idx="17142">
                        <c:v>4.8336300000000003E-14</c:v>
                      </c:pt>
                      <c:pt idx="17143">
                        <c:v>4.8336300000000003E-14</c:v>
                      </c:pt>
                      <c:pt idx="17144">
                        <c:v>4.9789599999999998E-14</c:v>
                      </c:pt>
                      <c:pt idx="17145">
                        <c:v>4.9789599999999998E-14</c:v>
                      </c:pt>
                      <c:pt idx="17146">
                        <c:v>4.7494100000000002E-14</c:v>
                      </c:pt>
                      <c:pt idx="17147">
                        <c:v>4.7494100000000002E-14</c:v>
                      </c:pt>
                      <c:pt idx="17148">
                        <c:v>4.8795199999999997E-14</c:v>
                      </c:pt>
                      <c:pt idx="17149">
                        <c:v>4.8795199999999997E-14</c:v>
                      </c:pt>
                      <c:pt idx="17150">
                        <c:v>4.7794199999999999E-14</c:v>
                      </c:pt>
                      <c:pt idx="17151">
                        <c:v>4.7794199999999999E-14</c:v>
                      </c:pt>
                      <c:pt idx="17152">
                        <c:v>4.6372399999999999E-14</c:v>
                      </c:pt>
                      <c:pt idx="17153">
                        <c:v>4.6372399999999999E-14</c:v>
                      </c:pt>
                      <c:pt idx="17154">
                        <c:v>4.7079500000000001E-14</c:v>
                      </c:pt>
                      <c:pt idx="17155">
                        <c:v>4.7079500000000001E-14</c:v>
                      </c:pt>
                      <c:pt idx="17156">
                        <c:v>4.6092299999999998E-14</c:v>
                      </c:pt>
                      <c:pt idx="17157">
                        <c:v>4.6092299999999998E-14</c:v>
                      </c:pt>
                      <c:pt idx="17158">
                        <c:v>5.1622400000000002E-14</c:v>
                      </c:pt>
                      <c:pt idx="17159">
                        <c:v>5.1622400000000002E-14</c:v>
                      </c:pt>
                      <c:pt idx="17160">
                        <c:v>4.8773399999999997E-14</c:v>
                      </c:pt>
                      <c:pt idx="17161">
                        <c:v>4.8773399999999997E-14</c:v>
                      </c:pt>
                      <c:pt idx="17162">
                        <c:v>4.99393E-14</c:v>
                      </c:pt>
                      <c:pt idx="17163">
                        <c:v>4.99393E-14</c:v>
                      </c:pt>
                      <c:pt idx="17164">
                        <c:v>4.96716E-14</c:v>
                      </c:pt>
                      <c:pt idx="17165">
                        <c:v>4.96716E-14</c:v>
                      </c:pt>
                      <c:pt idx="17166">
                        <c:v>4.7792199999999999E-14</c:v>
                      </c:pt>
                      <c:pt idx="17167">
                        <c:v>4.7792199999999999E-14</c:v>
                      </c:pt>
                      <c:pt idx="17168">
                        <c:v>4.7446699999999997E-14</c:v>
                      </c:pt>
                      <c:pt idx="17169">
                        <c:v>4.7446699999999997E-14</c:v>
                      </c:pt>
                      <c:pt idx="17170">
                        <c:v>4.8315200000000002E-14</c:v>
                      </c:pt>
                      <c:pt idx="17171">
                        <c:v>4.8315200000000002E-14</c:v>
                      </c:pt>
                      <c:pt idx="17172">
                        <c:v>5.0151999999999999E-14</c:v>
                      </c:pt>
                      <c:pt idx="17173">
                        <c:v>5.0151999999999999E-14</c:v>
                      </c:pt>
                      <c:pt idx="17174">
                        <c:v>4.8029100000000003E-14</c:v>
                      </c:pt>
                      <c:pt idx="17175">
                        <c:v>4.8029100000000003E-14</c:v>
                      </c:pt>
                      <c:pt idx="17176">
                        <c:v>5.0326499999999998E-14</c:v>
                      </c:pt>
                      <c:pt idx="17177">
                        <c:v>5.0326499999999998E-14</c:v>
                      </c:pt>
                      <c:pt idx="17178">
                        <c:v>4.8524500000000002E-14</c:v>
                      </c:pt>
                      <c:pt idx="17179">
                        <c:v>4.8524500000000002E-14</c:v>
                      </c:pt>
                      <c:pt idx="17180">
                        <c:v>4.9710799999999998E-14</c:v>
                      </c:pt>
                      <c:pt idx="17181">
                        <c:v>4.9710799999999998E-14</c:v>
                      </c:pt>
                      <c:pt idx="17182">
                        <c:v>4.9286699999999998E-14</c:v>
                      </c:pt>
                      <c:pt idx="17183">
                        <c:v>4.9286699999999998E-14</c:v>
                      </c:pt>
                      <c:pt idx="17184">
                        <c:v>4.8525100000000001E-14</c:v>
                      </c:pt>
                      <c:pt idx="17185">
                        <c:v>4.8525100000000001E-14</c:v>
                      </c:pt>
                      <c:pt idx="17186">
                        <c:v>4.84849E-14</c:v>
                      </c:pt>
                      <c:pt idx="17187">
                        <c:v>4.84849E-14</c:v>
                      </c:pt>
                      <c:pt idx="17188">
                        <c:v>4.9033699999999997E-14</c:v>
                      </c:pt>
                      <c:pt idx="17189">
                        <c:v>4.9033699999999997E-14</c:v>
                      </c:pt>
                      <c:pt idx="17190">
                        <c:v>4.8797899999999997E-14</c:v>
                      </c:pt>
                      <c:pt idx="17191">
                        <c:v>4.8797899999999997E-14</c:v>
                      </c:pt>
                      <c:pt idx="17192">
                        <c:v>4.7282899999999997E-14</c:v>
                      </c:pt>
                      <c:pt idx="17193">
                        <c:v>4.7282899999999997E-14</c:v>
                      </c:pt>
                      <c:pt idx="17194">
                        <c:v>5.1787400000000001E-14</c:v>
                      </c:pt>
                      <c:pt idx="17195">
                        <c:v>5.1787400000000001E-14</c:v>
                      </c:pt>
                      <c:pt idx="17196">
                        <c:v>4.66532E-14</c:v>
                      </c:pt>
                      <c:pt idx="17197">
                        <c:v>4.66532E-14</c:v>
                      </c:pt>
                      <c:pt idx="17198">
                        <c:v>1.7279E-14</c:v>
                      </c:pt>
                      <c:pt idx="17199">
                        <c:v>1.7279E-14</c:v>
                      </c:pt>
                      <c:pt idx="17200">
                        <c:v>1.59435E-14</c:v>
                      </c:pt>
                      <c:pt idx="17201">
                        <c:v>1.59435E-14</c:v>
                      </c:pt>
                      <c:pt idx="17202">
                        <c:v>6.6994099999999994E-14</c:v>
                      </c:pt>
                      <c:pt idx="17203">
                        <c:v>6.6994099999999994E-14</c:v>
                      </c:pt>
                      <c:pt idx="17204">
                        <c:v>1.68036E-14</c:v>
                      </c:pt>
                      <c:pt idx="17205">
                        <c:v>1.68036E-14</c:v>
                      </c:pt>
                      <c:pt idx="17206">
                        <c:v>1.6145400000000001E-14</c:v>
                      </c:pt>
                      <c:pt idx="17207">
                        <c:v>1.6145400000000001E-14</c:v>
                      </c:pt>
                      <c:pt idx="17208">
                        <c:v>1.6722800000000001E-14</c:v>
                      </c:pt>
                      <c:pt idx="17209">
                        <c:v>1.6722800000000001E-14</c:v>
                      </c:pt>
                      <c:pt idx="17210">
                        <c:v>1.4482399999999999E-14</c:v>
                      </c:pt>
                      <c:pt idx="17211">
                        <c:v>1.4482399999999999E-14</c:v>
                      </c:pt>
                      <c:pt idx="17212">
                        <c:v>1.5594299999999999E-14</c:v>
                      </c:pt>
                      <c:pt idx="17213">
                        <c:v>1.5594299999999999E-14</c:v>
                      </c:pt>
                      <c:pt idx="17214">
                        <c:v>1.6336800000000002E-14</c:v>
                      </c:pt>
                      <c:pt idx="17215">
                        <c:v>1.6336800000000002E-14</c:v>
                      </c:pt>
                      <c:pt idx="17216">
                        <c:v>1.5030500000000002E-14</c:v>
                      </c:pt>
                      <c:pt idx="17217">
                        <c:v>1.5030500000000002E-14</c:v>
                      </c:pt>
                      <c:pt idx="17218">
                        <c:v>1.4632E-14</c:v>
                      </c:pt>
                      <c:pt idx="17219">
                        <c:v>1.4632E-14</c:v>
                      </c:pt>
                      <c:pt idx="17220">
                        <c:v>1.5407799999999999E-14</c:v>
                      </c:pt>
                      <c:pt idx="17221">
                        <c:v>1.5407799999999999E-14</c:v>
                      </c:pt>
                      <c:pt idx="17222">
                        <c:v>1.7799000000000001E-14</c:v>
                      </c:pt>
                      <c:pt idx="17223">
                        <c:v>1.7799000000000001E-14</c:v>
                      </c:pt>
                      <c:pt idx="17224">
                        <c:v>9.9648700000000004E-14</c:v>
                      </c:pt>
                      <c:pt idx="17225">
                        <c:v>9.9648700000000004E-14</c:v>
                      </c:pt>
                      <c:pt idx="17226">
                        <c:v>1.6494899999999999E-14</c:v>
                      </c:pt>
                      <c:pt idx="17227">
                        <c:v>1.6494899999999999E-14</c:v>
                      </c:pt>
                      <c:pt idx="17228">
                        <c:v>1.62897E-14</c:v>
                      </c:pt>
                      <c:pt idx="17229">
                        <c:v>1.62897E-14</c:v>
                      </c:pt>
                      <c:pt idx="17230">
                        <c:v>1.4479999999999999E-14</c:v>
                      </c:pt>
                      <c:pt idx="17231">
                        <c:v>1.4479999999999999E-14</c:v>
                      </c:pt>
                      <c:pt idx="17232">
                        <c:v>1.5582399999999999E-14</c:v>
                      </c:pt>
                      <c:pt idx="17233">
                        <c:v>1.5582399999999999E-14</c:v>
                      </c:pt>
                      <c:pt idx="17234">
                        <c:v>1.6677300000000001E-14</c:v>
                      </c:pt>
                      <c:pt idx="17235">
                        <c:v>1.6677300000000001E-14</c:v>
                      </c:pt>
                      <c:pt idx="17236">
                        <c:v>1.63424E-14</c:v>
                      </c:pt>
                      <c:pt idx="17237">
                        <c:v>1.63424E-14</c:v>
                      </c:pt>
                      <c:pt idx="17238">
                        <c:v>1.5475600000000001E-14</c:v>
                      </c:pt>
                      <c:pt idx="17239">
                        <c:v>1.5475600000000001E-14</c:v>
                      </c:pt>
                      <c:pt idx="17240">
                        <c:v>1.4157900000000001E-14</c:v>
                      </c:pt>
                      <c:pt idx="17241">
                        <c:v>1.4157900000000001E-14</c:v>
                      </c:pt>
                      <c:pt idx="17242">
                        <c:v>1.7517799999999999E-14</c:v>
                      </c:pt>
                      <c:pt idx="17243">
                        <c:v>1.7517799999999999E-14</c:v>
                      </c:pt>
                      <c:pt idx="17244">
                        <c:v>1.4697700000000001E-14</c:v>
                      </c:pt>
                      <c:pt idx="17245">
                        <c:v>1.4697700000000001E-14</c:v>
                      </c:pt>
                      <c:pt idx="17246">
                        <c:v>1.6775899999999999E-14</c:v>
                      </c:pt>
                      <c:pt idx="17247">
                        <c:v>1.6775899999999999E-14</c:v>
                      </c:pt>
                      <c:pt idx="17248">
                        <c:v>1.52376E-14</c:v>
                      </c:pt>
                      <c:pt idx="17249">
                        <c:v>1.52376E-14</c:v>
                      </c:pt>
                      <c:pt idx="17250">
                        <c:v>1.6773199999999999E-14</c:v>
                      </c:pt>
                      <c:pt idx="17251">
                        <c:v>1.6773199999999999E-14</c:v>
                      </c:pt>
                      <c:pt idx="17252">
                        <c:v>1.5225999999999999E-14</c:v>
                      </c:pt>
                      <c:pt idx="17253">
                        <c:v>1.5225999999999999E-14</c:v>
                      </c:pt>
                      <c:pt idx="17254">
                        <c:v>1.4935799999999999E-14</c:v>
                      </c:pt>
                      <c:pt idx="17255">
                        <c:v>1.4935799999999999E-14</c:v>
                      </c:pt>
                      <c:pt idx="17256">
                        <c:v>1.7720200000000001E-14</c:v>
                      </c:pt>
                      <c:pt idx="17257">
                        <c:v>1.7720200000000001E-14</c:v>
                      </c:pt>
                      <c:pt idx="17258">
                        <c:v>1.47592E-14</c:v>
                      </c:pt>
                      <c:pt idx="17259">
                        <c:v>1.47592E-14</c:v>
                      </c:pt>
                      <c:pt idx="17260">
                        <c:v>1.58337E-14</c:v>
                      </c:pt>
                      <c:pt idx="17261">
                        <c:v>1.58337E-14</c:v>
                      </c:pt>
                      <c:pt idx="17262">
                        <c:v>1.7117099999999999E-14</c:v>
                      </c:pt>
                      <c:pt idx="17263">
                        <c:v>1.7117099999999999E-14</c:v>
                      </c:pt>
                      <c:pt idx="17264">
                        <c:v>1.6081500000000001E-14</c:v>
                      </c:pt>
                      <c:pt idx="17265">
                        <c:v>1.6081500000000001E-14</c:v>
                      </c:pt>
                      <c:pt idx="17266">
                        <c:v>1.4320299999999999E-14</c:v>
                      </c:pt>
                      <c:pt idx="17267">
                        <c:v>1.4320299999999999E-14</c:v>
                      </c:pt>
                      <c:pt idx="17268">
                        <c:v>1.6164500000000001E-14</c:v>
                      </c:pt>
                      <c:pt idx="17269">
                        <c:v>1.6164500000000001E-14</c:v>
                      </c:pt>
                      <c:pt idx="17270">
                        <c:v>1.4065999999999999E-14</c:v>
                      </c:pt>
                      <c:pt idx="17271">
                        <c:v>1.4065999999999999E-14</c:v>
                      </c:pt>
                      <c:pt idx="17272">
                        <c:v>1.5087999999999999E-14</c:v>
                      </c:pt>
                      <c:pt idx="17273">
                        <c:v>1.5087999999999999E-14</c:v>
                      </c:pt>
                      <c:pt idx="17274">
                        <c:v>1.5657E-14</c:v>
                      </c:pt>
                      <c:pt idx="17275">
                        <c:v>1.5657E-14</c:v>
                      </c:pt>
                      <c:pt idx="17276">
                        <c:v>2.01088E-14</c:v>
                      </c:pt>
                      <c:pt idx="17277">
                        <c:v>2.01088E-14</c:v>
                      </c:pt>
                      <c:pt idx="17278">
                        <c:v>1.5885800000000001E-14</c:v>
                      </c:pt>
                      <c:pt idx="17279">
                        <c:v>1.5885800000000001E-14</c:v>
                      </c:pt>
                      <c:pt idx="17280">
                        <c:v>1.53301E-14</c:v>
                      </c:pt>
                      <c:pt idx="17281">
                        <c:v>1.53301E-14</c:v>
                      </c:pt>
                      <c:pt idx="17282">
                        <c:v>1.6956300000000001E-14</c:v>
                      </c:pt>
                      <c:pt idx="17283">
                        <c:v>1.6956300000000001E-14</c:v>
                      </c:pt>
                      <c:pt idx="17284">
                        <c:v>1.55394E-14</c:v>
                      </c:pt>
                      <c:pt idx="17285">
                        <c:v>1.55394E-14</c:v>
                      </c:pt>
                      <c:pt idx="17286">
                        <c:v>1.59013E-14</c:v>
                      </c:pt>
                      <c:pt idx="17287">
                        <c:v>1.59013E-14</c:v>
                      </c:pt>
                      <c:pt idx="17288">
                        <c:v>6.2311599999999999E-13</c:v>
                      </c:pt>
                      <c:pt idx="17289">
                        <c:v>6.2311599999999999E-13</c:v>
                      </c:pt>
                      <c:pt idx="17290">
                        <c:v>1.6890499999999999E-14</c:v>
                      </c:pt>
                      <c:pt idx="17291">
                        <c:v>1.6890499999999999E-14</c:v>
                      </c:pt>
                      <c:pt idx="17292">
                        <c:v>1.59509E-14</c:v>
                      </c:pt>
                      <c:pt idx="17293">
                        <c:v>1.59509E-14</c:v>
                      </c:pt>
                      <c:pt idx="17294">
                        <c:v>6.80373E-14</c:v>
                      </c:pt>
                      <c:pt idx="17295">
                        <c:v>6.80373E-14</c:v>
                      </c:pt>
                      <c:pt idx="17296">
                        <c:v>1.64953E-14</c:v>
                      </c:pt>
                      <c:pt idx="17297">
                        <c:v>1.64953E-14</c:v>
                      </c:pt>
                      <c:pt idx="17298">
                        <c:v>1.6596400000000001E-14</c:v>
                      </c:pt>
                      <c:pt idx="17299">
                        <c:v>1.6596400000000001E-14</c:v>
                      </c:pt>
                      <c:pt idx="17300">
                        <c:v>1.30041E-14</c:v>
                      </c:pt>
                      <c:pt idx="17301">
                        <c:v>1.30041E-14</c:v>
                      </c:pt>
                      <c:pt idx="17302">
                        <c:v>1.6706599999999999E-14</c:v>
                      </c:pt>
                      <c:pt idx="17303">
                        <c:v>1.6706599999999999E-14</c:v>
                      </c:pt>
                      <c:pt idx="17304">
                        <c:v>1.75349E-14</c:v>
                      </c:pt>
                      <c:pt idx="17305">
                        <c:v>1.75349E-14</c:v>
                      </c:pt>
                      <c:pt idx="17306">
                        <c:v>1.6702800000000002E-14</c:v>
                      </c:pt>
                      <c:pt idx="17307">
                        <c:v>1.6702800000000002E-14</c:v>
                      </c:pt>
                      <c:pt idx="17308">
                        <c:v>1.71019E-14</c:v>
                      </c:pt>
                      <c:pt idx="17309">
                        <c:v>1.71019E-14</c:v>
                      </c:pt>
                      <c:pt idx="17310">
                        <c:v>1.6781999999999999E-14</c:v>
                      </c:pt>
                      <c:pt idx="17311">
                        <c:v>1.6781999999999999E-14</c:v>
                      </c:pt>
                      <c:pt idx="17312">
                        <c:v>1.8344599999999999E-14</c:v>
                      </c:pt>
                      <c:pt idx="17313">
                        <c:v>1.8344599999999999E-14</c:v>
                      </c:pt>
                      <c:pt idx="17314">
                        <c:v>1.7380199999999999E-14</c:v>
                      </c:pt>
                      <c:pt idx="17315">
                        <c:v>1.7380199999999999E-14</c:v>
                      </c:pt>
                      <c:pt idx="17316">
                        <c:v>1.5862000000000001E-14</c:v>
                      </c:pt>
                      <c:pt idx="17317">
                        <c:v>1.5862000000000001E-14</c:v>
                      </c:pt>
                      <c:pt idx="17318">
                        <c:v>1.5187100000000001E-14</c:v>
                      </c:pt>
                      <c:pt idx="17319">
                        <c:v>1.5187100000000001E-14</c:v>
                      </c:pt>
                      <c:pt idx="17320">
                        <c:v>1.6328600000000001E-14</c:v>
                      </c:pt>
                      <c:pt idx="17321">
                        <c:v>1.6328600000000001E-14</c:v>
                      </c:pt>
                      <c:pt idx="17322">
                        <c:v>8.3758100000000002E-14</c:v>
                      </c:pt>
                      <c:pt idx="17323">
                        <c:v>8.3758100000000002E-14</c:v>
                      </c:pt>
                      <c:pt idx="17324">
                        <c:v>1.7032199999999999E-14</c:v>
                      </c:pt>
                      <c:pt idx="17325">
                        <c:v>1.7032199999999999E-14</c:v>
                      </c:pt>
                      <c:pt idx="17326">
                        <c:v>1.4425299999999999E-14</c:v>
                      </c:pt>
                      <c:pt idx="17327">
                        <c:v>1.4425299999999999E-14</c:v>
                      </c:pt>
                      <c:pt idx="17328">
                        <c:v>1.5410000000000001E-14</c:v>
                      </c:pt>
                      <c:pt idx="17329">
                        <c:v>1.5410000000000001E-14</c:v>
                      </c:pt>
                      <c:pt idx="17330">
                        <c:v>1.7264899999999999E-14</c:v>
                      </c:pt>
                      <c:pt idx="17331">
                        <c:v>1.7264899999999999E-14</c:v>
                      </c:pt>
                      <c:pt idx="17332">
                        <c:v>1.7264100000000001E-14</c:v>
                      </c:pt>
                      <c:pt idx="17333">
                        <c:v>1.7264100000000001E-14</c:v>
                      </c:pt>
                      <c:pt idx="17334">
                        <c:v>8.6966500000000006E-14</c:v>
                      </c:pt>
                      <c:pt idx="17335">
                        <c:v>8.6966500000000006E-14</c:v>
                      </c:pt>
                      <c:pt idx="17336">
                        <c:v>1.36751E-14</c:v>
                      </c:pt>
                      <c:pt idx="17337">
                        <c:v>1.36751E-14</c:v>
                      </c:pt>
                      <c:pt idx="17338">
                        <c:v>1.44907E-14</c:v>
                      </c:pt>
                      <c:pt idx="17339">
                        <c:v>1.44907E-14</c:v>
                      </c:pt>
                      <c:pt idx="17340">
                        <c:v>1.8604100000000001E-14</c:v>
                      </c:pt>
                      <c:pt idx="17341">
                        <c:v>1.8604100000000001E-14</c:v>
                      </c:pt>
                      <c:pt idx="17342">
                        <c:v>1.5780800000000001E-14</c:v>
                      </c:pt>
                      <c:pt idx="17343">
                        <c:v>1.5780800000000001E-14</c:v>
                      </c:pt>
                      <c:pt idx="17344">
                        <c:v>1.38098E-14</c:v>
                      </c:pt>
                      <c:pt idx="17345">
                        <c:v>1.38098E-14</c:v>
                      </c:pt>
                      <c:pt idx="17346">
                        <c:v>1.5891200000000001E-14</c:v>
                      </c:pt>
                      <c:pt idx="17347">
                        <c:v>1.5891200000000001E-14</c:v>
                      </c:pt>
                      <c:pt idx="17348">
                        <c:v>1.8812899999999999E-14</c:v>
                      </c:pt>
                      <c:pt idx="17349">
                        <c:v>1.8812899999999999E-14</c:v>
                      </c:pt>
                      <c:pt idx="17350">
                        <c:v>1.6422899999999999E-14</c:v>
                      </c:pt>
                      <c:pt idx="17351">
                        <c:v>1.6422899999999999E-14</c:v>
                      </c:pt>
                      <c:pt idx="17352">
                        <c:v>1.8383200000000001E-14</c:v>
                      </c:pt>
                      <c:pt idx="17353">
                        <c:v>1.8383200000000001E-14</c:v>
                      </c:pt>
                      <c:pt idx="17354">
                        <c:v>1.5929399999999999E-14</c:v>
                      </c:pt>
                      <c:pt idx="17355">
                        <c:v>1.5929399999999999E-14</c:v>
                      </c:pt>
                      <c:pt idx="17356">
                        <c:v>1.4318500000000001E-14</c:v>
                      </c:pt>
                      <c:pt idx="17357">
                        <c:v>1.4318500000000001E-14</c:v>
                      </c:pt>
                      <c:pt idx="17358">
                        <c:v>1.59057E-14</c:v>
                      </c:pt>
                      <c:pt idx="17359">
                        <c:v>1.59057E-14</c:v>
                      </c:pt>
                      <c:pt idx="17360">
                        <c:v>1.6639299999999999E-14</c:v>
                      </c:pt>
                      <c:pt idx="17361">
                        <c:v>1.6639299999999999E-14</c:v>
                      </c:pt>
                      <c:pt idx="17362">
                        <c:v>1.62146E-14</c:v>
                      </c:pt>
                      <c:pt idx="17363">
                        <c:v>1.62146E-14</c:v>
                      </c:pt>
                      <c:pt idx="17364">
                        <c:v>1.7550300000000001E-14</c:v>
                      </c:pt>
                      <c:pt idx="17365">
                        <c:v>1.7550300000000001E-14</c:v>
                      </c:pt>
                      <c:pt idx="17366">
                        <c:v>1.5038300000000001E-14</c:v>
                      </c:pt>
                      <c:pt idx="17367">
                        <c:v>1.5038300000000001E-14</c:v>
                      </c:pt>
                      <c:pt idx="17368">
                        <c:v>1.6354199999999999E-14</c:v>
                      </c:pt>
                      <c:pt idx="17369">
                        <c:v>1.6354199999999999E-14</c:v>
                      </c:pt>
                      <c:pt idx="17370">
                        <c:v>1.6866299999999999E-14</c:v>
                      </c:pt>
                      <c:pt idx="17371">
                        <c:v>1.6866299999999999E-14</c:v>
                      </c:pt>
                      <c:pt idx="17372">
                        <c:v>1.5697699999999999E-14</c:v>
                      </c:pt>
                      <c:pt idx="17373">
                        <c:v>1.5697699999999999E-14</c:v>
                      </c:pt>
                      <c:pt idx="17374">
                        <c:v>1.38095E-14</c:v>
                      </c:pt>
                      <c:pt idx="17375">
                        <c:v>1.38095E-14</c:v>
                      </c:pt>
                      <c:pt idx="17376">
                        <c:v>1.6156099999999999E-14</c:v>
                      </c:pt>
                      <c:pt idx="17377">
                        <c:v>1.6156099999999999E-14</c:v>
                      </c:pt>
                      <c:pt idx="17378">
                        <c:v>1.6713600000000001E-14</c:v>
                      </c:pt>
                      <c:pt idx="17379">
                        <c:v>1.6713600000000001E-14</c:v>
                      </c:pt>
                      <c:pt idx="17380">
                        <c:v>1.7283200000000001E-14</c:v>
                      </c:pt>
                      <c:pt idx="17381">
                        <c:v>1.7283200000000001E-14</c:v>
                      </c:pt>
                      <c:pt idx="17382">
                        <c:v>1.58102E-14</c:v>
                      </c:pt>
                      <c:pt idx="17383">
                        <c:v>1.58102E-14</c:v>
                      </c:pt>
                      <c:pt idx="17384">
                        <c:v>1.4538199999999999E-14</c:v>
                      </c:pt>
                      <c:pt idx="17385">
                        <c:v>1.4538199999999999E-14</c:v>
                      </c:pt>
                      <c:pt idx="17386">
                        <c:v>1.6285800000000001E-14</c:v>
                      </c:pt>
                      <c:pt idx="17387">
                        <c:v>1.6285800000000001E-14</c:v>
                      </c:pt>
                      <c:pt idx="17388">
                        <c:v>1.6133699999999999E-14</c:v>
                      </c:pt>
                      <c:pt idx="17389">
                        <c:v>1.6133699999999999E-14</c:v>
                      </c:pt>
                      <c:pt idx="17390">
                        <c:v>1.6168599999999999E-14</c:v>
                      </c:pt>
                      <c:pt idx="17391">
                        <c:v>1.6168599999999999E-14</c:v>
                      </c:pt>
                      <c:pt idx="17392">
                        <c:v>1.7023200000000001E-14</c:v>
                      </c:pt>
                      <c:pt idx="17393">
                        <c:v>1.7023200000000001E-14</c:v>
                      </c:pt>
                      <c:pt idx="17394">
                        <c:v>1.73565E-14</c:v>
                      </c:pt>
                      <c:pt idx="17395">
                        <c:v>1.73565E-14</c:v>
                      </c:pt>
                      <c:pt idx="17396">
                        <c:v>1.51622E-14</c:v>
                      </c:pt>
                      <c:pt idx="17397">
                        <c:v>1.51622E-14</c:v>
                      </c:pt>
                      <c:pt idx="17398">
                        <c:v>1.60026E-14</c:v>
                      </c:pt>
                      <c:pt idx="17399">
                        <c:v>1.60026E-14</c:v>
                      </c:pt>
                      <c:pt idx="17400">
                        <c:v>1.9099999999999999E-14</c:v>
                      </c:pt>
                      <c:pt idx="17401">
                        <c:v>1.9099999999999999E-14</c:v>
                      </c:pt>
                      <c:pt idx="17402">
                        <c:v>1.5524999999999999E-14</c:v>
                      </c:pt>
                      <c:pt idx="17403">
                        <c:v>1.5524999999999999E-14</c:v>
                      </c:pt>
                      <c:pt idx="17404">
                        <c:v>1.5496700000000001E-14</c:v>
                      </c:pt>
                      <c:pt idx="17405">
                        <c:v>1.5496700000000001E-14</c:v>
                      </c:pt>
                      <c:pt idx="17406">
                        <c:v>1.6943000000000001E-14</c:v>
                      </c:pt>
                      <c:pt idx="17407">
                        <c:v>1.6943000000000001E-14</c:v>
                      </c:pt>
                      <c:pt idx="17408">
                        <c:v>1.6838499999999999E-14</c:v>
                      </c:pt>
                      <c:pt idx="17409">
                        <c:v>1.6838499999999999E-14</c:v>
                      </c:pt>
                      <c:pt idx="17410">
                        <c:v>1.8421399999999999E-14</c:v>
                      </c:pt>
                      <c:pt idx="17411">
                        <c:v>1.8421399999999999E-14</c:v>
                      </c:pt>
                      <c:pt idx="17412">
                        <c:v>1.4919700000000001E-14</c:v>
                      </c:pt>
                      <c:pt idx="17413">
                        <c:v>1.4919700000000001E-14</c:v>
                      </c:pt>
                      <c:pt idx="17414">
                        <c:v>1.6182E-14</c:v>
                      </c:pt>
                      <c:pt idx="17415">
                        <c:v>1.6182E-14</c:v>
                      </c:pt>
                      <c:pt idx="17416">
                        <c:v>1.50684E-14</c:v>
                      </c:pt>
                      <c:pt idx="17417">
                        <c:v>1.50684E-14</c:v>
                      </c:pt>
                      <c:pt idx="17418">
                        <c:v>1.6390500000000002E-14</c:v>
                      </c:pt>
                      <c:pt idx="17419">
                        <c:v>1.6390500000000002E-14</c:v>
                      </c:pt>
                      <c:pt idx="17420">
                        <c:v>1.5872999999999999E-14</c:v>
                      </c:pt>
                      <c:pt idx="17421">
                        <c:v>1.5872999999999999E-14</c:v>
                      </c:pt>
                      <c:pt idx="17422">
                        <c:v>1.9247799999999999E-14</c:v>
                      </c:pt>
                      <c:pt idx="17423">
                        <c:v>1.9247799999999999E-14</c:v>
                      </c:pt>
                      <c:pt idx="17424">
                        <c:v>1.7864600000000001E-14</c:v>
                      </c:pt>
                      <c:pt idx="17425">
                        <c:v>1.7864600000000001E-14</c:v>
                      </c:pt>
                      <c:pt idx="17426">
                        <c:v>1.34056E-14</c:v>
                      </c:pt>
                      <c:pt idx="17427">
                        <c:v>1.34056E-14</c:v>
                      </c:pt>
                      <c:pt idx="17428">
                        <c:v>1.6697799999999999E-14</c:v>
                      </c:pt>
                      <c:pt idx="17429">
                        <c:v>1.6697799999999999E-14</c:v>
                      </c:pt>
                      <c:pt idx="17430">
                        <c:v>1.63614E-14</c:v>
                      </c:pt>
                      <c:pt idx="17431">
                        <c:v>1.63614E-14</c:v>
                      </c:pt>
                      <c:pt idx="17432">
                        <c:v>1.7534000000000001E-14</c:v>
                      </c:pt>
                      <c:pt idx="17433">
                        <c:v>1.7534000000000001E-14</c:v>
                      </c:pt>
                      <c:pt idx="17434">
                        <c:v>1.47738E-14</c:v>
                      </c:pt>
                      <c:pt idx="17435">
                        <c:v>1.47738E-14</c:v>
                      </c:pt>
                      <c:pt idx="17436">
                        <c:v>1.5403900000000001E-14</c:v>
                      </c:pt>
                      <c:pt idx="17437">
                        <c:v>1.5403900000000001E-14</c:v>
                      </c:pt>
                      <c:pt idx="17438">
                        <c:v>1.5526399999999999E-14</c:v>
                      </c:pt>
                      <c:pt idx="17439">
                        <c:v>1.5526399999999999E-14</c:v>
                      </c:pt>
                      <c:pt idx="17440">
                        <c:v>1.7859200000000001E-14</c:v>
                      </c:pt>
                      <c:pt idx="17441">
                        <c:v>1.7859200000000001E-14</c:v>
                      </c:pt>
                      <c:pt idx="17442">
                        <c:v>1.7575199999999999E-14</c:v>
                      </c:pt>
                      <c:pt idx="17443">
                        <c:v>1.7575199999999999E-14</c:v>
                      </c:pt>
                      <c:pt idx="17444">
                        <c:v>1.66503E-14</c:v>
                      </c:pt>
                      <c:pt idx="17445">
                        <c:v>1.66503E-14</c:v>
                      </c:pt>
                      <c:pt idx="17446">
                        <c:v>1.6402499999999999E-14</c:v>
                      </c:pt>
                      <c:pt idx="17447">
                        <c:v>1.6402499999999999E-14</c:v>
                      </c:pt>
                      <c:pt idx="17448">
                        <c:v>1.5196699999999999E-14</c:v>
                      </c:pt>
                      <c:pt idx="17449">
                        <c:v>1.5196699999999999E-14</c:v>
                      </c:pt>
                      <c:pt idx="17450">
                        <c:v>1.6440000000000001E-14</c:v>
                      </c:pt>
                      <c:pt idx="17451">
                        <c:v>1.6440000000000001E-14</c:v>
                      </c:pt>
                      <c:pt idx="17452">
                        <c:v>1.6910799999999999E-14</c:v>
                      </c:pt>
                      <c:pt idx="17453">
                        <c:v>1.6910799999999999E-14</c:v>
                      </c:pt>
                      <c:pt idx="17454">
                        <c:v>1.6196700000000001E-14</c:v>
                      </c:pt>
                      <c:pt idx="17455">
                        <c:v>1.6196700000000001E-14</c:v>
                      </c:pt>
                      <c:pt idx="17456">
                        <c:v>1.5243599999999999E-14</c:v>
                      </c:pt>
                      <c:pt idx="17457">
                        <c:v>1.5243599999999999E-14</c:v>
                      </c:pt>
                      <c:pt idx="17458">
                        <c:v>1.8686499999999999E-14</c:v>
                      </c:pt>
                      <c:pt idx="17459">
                        <c:v>1.8686499999999999E-14</c:v>
                      </c:pt>
                      <c:pt idx="17460">
                        <c:v>1.7210100000000001E-14</c:v>
                      </c:pt>
                      <c:pt idx="17461">
                        <c:v>1.7210100000000001E-14</c:v>
                      </c:pt>
                      <c:pt idx="17462">
                        <c:v>1.58391E-14</c:v>
                      </c:pt>
                      <c:pt idx="17463">
                        <c:v>1.58391E-14</c:v>
                      </c:pt>
                      <c:pt idx="17464">
                        <c:v>1.58126E-14</c:v>
                      </c:pt>
                      <c:pt idx="17465">
                        <c:v>1.58126E-14</c:v>
                      </c:pt>
                      <c:pt idx="17466">
                        <c:v>1.6941799999999999E-14</c:v>
                      </c:pt>
                      <c:pt idx="17467">
                        <c:v>1.6941799999999999E-14</c:v>
                      </c:pt>
                      <c:pt idx="17468">
                        <c:v>1.8514499999999999E-14</c:v>
                      </c:pt>
                      <c:pt idx="17469">
                        <c:v>1.8514499999999999E-14</c:v>
                      </c:pt>
                      <c:pt idx="17470">
                        <c:v>1.7967999999999999E-14</c:v>
                      </c:pt>
                      <c:pt idx="17471">
                        <c:v>1.7967999999999999E-14</c:v>
                      </c:pt>
                      <c:pt idx="17472">
                        <c:v>1.7456599999999999E-14</c:v>
                      </c:pt>
                      <c:pt idx="17473">
                        <c:v>1.7456599999999999E-14</c:v>
                      </c:pt>
                      <c:pt idx="17474">
                        <c:v>1.6584599999999999E-14</c:v>
                      </c:pt>
                      <c:pt idx="17475">
                        <c:v>1.6584599999999999E-14</c:v>
                      </c:pt>
                      <c:pt idx="17476">
                        <c:v>5.5481699999999997E-14</c:v>
                      </c:pt>
                      <c:pt idx="17477">
                        <c:v>5.5481699999999997E-14</c:v>
                      </c:pt>
                      <c:pt idx="17478">
                        <c:v>1.4139200000000001E-14</c:v>
                      </c:pt>
                      <c:pt idx="17479">
                        <c:v>1.4139200000000001E-14</c:v>
                      </c:pt>
                      <c:pt idx="17480">
                        <c:v>8.4348699999999996E-14</c:v>
                      </c:pt>
                      <c:pt idx="17481">
                        <c:v>8.4348699999999996E-14</c:v>
                      </c:pt>
                      <c:pt idx="17482">
                        <c:v>1.65171E-14</c:v>
                      </c:pt>
                      <c:pt idx="17483">
                        <c:v>1.65171E-14</c:v>
                      </c:pt>
                      <c:pt idx="17484">
                        <c:v>1.5220499999999999E-14</c:v>
                      </c:pt>
                      <c:pt idx="17485">
                        <c:v>1.5220499999999999E-14</c:v>
                      </c:pt>
                      <c:pt idx="17486">
                        <c:v>1.5414800000000001E-14</c:v>
                      </c:pt>
                      <c:pt idx="17487">
                        <c:v>1.5414800000000001E-14</c:v>
                      </c:pt>
                      <c:pt idx="17488">
                        <c:v>1.8438200000000001E-14</c:v>
                      </c:pt>
                      <c:pt idx="17489">
                        <c:v>1.8438200000000001E-14</c:v>
                      </c:pt>
                      <c:pt idx="17490">
                        <c:v>8.3338300000000004E-14</c:v>
                      </c:pt>
                      <c:pt idx="17491">
                        <c:v>8.3338300000000004E-14</c:v>
                      </c:pt>
                      <c:pt idx="17492">
                        <c:v>1.4888700000000001E-14</c:v>
                      </c:pt>
                      <c:pt idx="17493">
                        <c:v>1.4888700000000001E-14</c:v>
                      </c:pt>
                      <c:pt idx="17494">
                        <c:v>1.5750699999999999E-14</c:v>
                      </c:pt>
                      <c:pt idx="17495">
                        <c:v>1.5750699999999999E-14</c:v>
                      </c:pt>
                      <c:pt idx="17496">
                        <c:v>1.7454100000000001E-14</c:v>
                      </c:pt>
                      <c:pt idx="17497">
                        <c:v>1.7454100000000001E-14</c:v>
                      </c:pt>
                      <c:pt idx="17498">
                        <c:v>1.78271E-14</c:v>
                      </c:pt>
                      <c:pt idx="17499">
                        <c:v>1.78271E-14</c:v>
                      </c:pt>
                      <c:pt idx="17500">
                        <c:v>1.46253E-14</c:v>
                      </c:pt>
                      <c:pt idx="17501">
                        <c:v>1.46253E-14</c:v>
                      </c:pt>
                      <c:pt idx="17502">
                        <c:v>1.83099E-13</c:v>
                      </c:pt>
                      <c:pt idx="17503">
                        <c:v>1.83099E-13</c:v>
                      </c:pt>
                      <c:pt idx="17504">
                        <c:v>1.83233E-14</c:v>
                      </c:pt>
                      <c:pt idx="17505">
                        <c:v>1.83233E-14</c:v>
                      </c:pt>
                      <c:pt idx="17506">
                        <c:v>1.5100800000000001E-14</c:v>
                      </c:pt>
                      <c:pt idx="17507">
                        <c:v>1.5100800000000001E-14</c:v>
                      </c:pt>
                      <c:pt idx="17508">
                        <c:v>1.7184600000000001E-14</c:v>
                      </c:pt>
                      <c:pt idx="17509">
                        <c:v>1.7184600000000001E-14</c:v>
                      </c:pt>
                      <c:pt idx="17510">
                        <c:v>1.4645100000000001E-14</c:v>
                      </c:pt>
                      <c:pt idx="17511">
                        <c:v>1.4645100000000001E-14</c:v>
                      </c:pt>
                      <c:pt idx="17512">
                        <c:v>1.4333500000000001E-14</c:v>
                      </c:pt>
                      <c:pt idx="17513">
                        <c:v>1.4333500000000001E-14</c:v>
                      </c:pt>
                      <c:pt idx="17514">
                        <c:v>1.48054E-14</c:v>
                      </c:pt>
                      <c:pt idx="17515">
                        <c:v>1.48054E-14</c:v>
                      </c:pt>
                      <c:pt idx="17516">
                        <c:v>1.37504E-14</c:v>
                      </c:pt>
                      <c:pt idx="17517">
                        <c:v>1.37504E-14</c:v>
                      </c:pt>
                      <c:pt idx="17518">
                        <c:v>1.5430499999999999E-14</c:v>
                      </c:pt>
                      <c:pt idx="17519">
                        <c:v>1.5430499999999999E-14</c:v>
                      </c:pt>
                      <c:pt idx="17520">
                        <c:v>1.5190599999999999E-14</c:v>
                      </c:pt>
                      <c:pt idx="17521">
                        <c:v>1.5190599999999999E-14</c:v>
                      </c:pt>
                      <c:pt idx="17522">
                        <c:v>1.1236600000000001E-13</c:v>
                      </c:pt>
                      <c:pt idx="17523">
                        <c:v>1.1236600000000001E-13</c:v>
                      </c:pt>
                      <c:pt idx="17524">
                        <c:v>1.73011E-14</c:v>
                      </c:pt>
                      <c:pt idx="17525">
                        <c:v>1.73011E-14</c:v>
                      </c:pt>
                      <c:pt idx="17526">
                        <c:v>7.9114000000000002E-14</c:v>
                      </c:pt>
                      <c:pt idx="17527">
                        <c:v>7.9114000000000002E-14</c:v>
                      </c:pt>
                      <c:pt idx="17528">
                        <c:v>1.7660899999999999E-14</c:v>
                      </c:pt>
                      <c:pt idx="17529">
                        <c:v>1.7660899999999999E-14</c:v>
                      </c:pt>
                      <c:pt idx="17530">
                        <c:v>1.5290199999999999E-14</c:v>
                      </c:pt>
                      <c:pt idx="17531">
                        <c:v>1.5290199999999999E-14</c:v>
                      </c:pt>
                      <c:pt idx="17532">
                        <c:v>1.28175E-14</c:v>
                      </c:pt>
                      <c:pt idx="17533">
                        <c:v>1.28175E-14</c:v>
                      </c:pt>
                      <c:pt idx="17534">
                        <c:v>1.4625099999999999E-14</c:v>
                      </c:pt>
                      <c:pt idx="17535">
                        <c:v>1.4625099999999999E-14</c:v>
                      </c:pt>
                      <c:pt idx="17536">
                        <c:v>1.31472E-14</c:v>
                      </c:pt>
                      <c:pt idx="17537">
                        <c:v>1.31472E-14</c:v>
                      </c:pt>
                      <c:pt idx="17538">
                        <c:v>1.4062400000000001E-14</c:v>
                      </c:pt>
                      <c:pt idx="17539">
                        <c:v>1.4062400000000001E-14</c:v>
                      </c:pt>
                      <c:pt idx="17540">
                        <c:v>1.5180600000000001E-14</c:v>
                      </c:pt>
                      <c:pt idx="17541">
                        <c:v>1.5180600000000001E-14</c:v>
                      </c:pt>
                      <c:pt idx="17542">
                        <c:v>1.6141000000000001E-14</c:v>
                      </c:pt>
                      <c:pt idx="17543">
                        <c:v>1.6141000000000001E-14</c:v>
                      </c:pt>
                      <c:pt idx="17544">
                        <c:v>1.45947E-14</c:v>
                      </c:pt>
                      <c:pt idx="17545">
                        <c:v>1.45947E-14</c:v>
                      </c:pt>
                      <c:pt idx="17546">
                        <c:v>1.6052000000000001E-14</c:v>
                      </c:pt>
                      <c:pt idx="17547">
                        <c:v>1.6052000000000001E-14</c:v>
                      </c:pt>
                      <c:pt idx="17548">
                        <c:v>1.5616000000000001E-14</c:v>
                      </c:pt>
                      <c:pt idx="17549">
                        <c:v>1.5616000000000001E-14</c:v>
                      </c:pt>
                      <c:pt idx="17550">
                        <c:v>1.5747E-14</c:v>
                      </c:pt>
                      <c:pt idx="17551">
                        <c:v>1.5747E-14</c:v>
                      </c:pt>
                      <c:pt idx="17552">
                        <c:v>1.59418E-14</c:v>
                      </c:pt>
                      <c:pt idx="17553">
                        <c:v>1.59418E-14</c:v>
                      </c:pt>
                      <c:pt idx="17554">
                        <c:v>6.4786100000000003E-14</c:v>
                      </c:pt>
                      <c:pt idx="17555">
                        <c:v>6.4786100000000003E-14</c:v>
                      </c:pt>
                      <c:pt idx="17556">
                        <c:v>1.4329099999999998E-14</c:v>
                      </c:pt>
                      <c:pt idx="17557">
                        <c:v>1.4329099999999998E-14</c:v>
                      </c:pt>
                      <c:pt idx="17558">
                        <c:v>1.5364299999999999E-14</c:v>
                      </c:pt>
                      <c:pt idx="17559">
                        <c:v>1.5364299999999999E-14</c:v>
                      </c:pt>
                      <c:pt idx="17560">
                        <c:v>1.5260800000000001E-14</c:v>
                      </c:pt>
                      <c:pt idx="17561">
                        <c:v>1.5260800000000001E-14</c:v>
                      </c:pt>
                      <c:pt idx="17562">
                        <c:v>1.7800899999999999E-14</c:v>
                      </c:pt>
                      <c:pt idx="17563">
                        <c:v>1.7800899999999999E-14</c:v>
                      </c:pt>
                      <c:pt idx="17564">
                        <c:v>1.2761E-14</c:v>
                      </c:pt>
                      <c:pt idx="17565">
                        <c:v>1.2761E-14</c:v>
                      </c:pt>
                      <c:pt idx="17566">
                        <c:v>1.5440099999999999E-14</c:v>
                      </c:pt>
                      <c:pt idx="17567">
                        <c:v>1.5440099999999999E-14</c:v>
                      </c:pt>
                      <c:pt idx="17568">
                        <c:v>1.6195400000000001E-14</c:v>
                      </c:pt>
                      <c:pt idx="17569">
                        <c:v>1.6195400000000001E-14</c:v>
                      </c:pt>
                      <c:pt idx="17570">
                        <c:v>1.52403E-14</c:v>
                      </c:pt>
                      <c:pt idx="17571">
                        <c:v>1.52403E-14</c:v>
                      </c:pt>
                      <c:pt idx="17572">
                        <c:v>1.417E-14</c:v>
                      </c:pt>
                      <c:pt idx="17573">
                        <c:v>1.417E-14</c:v>
                      </c:pt>
                      <c:pt idx="17574">
                        <c:v>1.6404099999999998E-14</c:v>
                      </c:pt>
                      <c:pt idx="17575">
                        <c:v>1.6404099999999998E-14</c:v>
                      </c:pt>
                      <c:pt idx="17576">
                        <c:v>1.2988E-14</c:v>
                      </c:pt>
                      <c:pt idx="17577">
                        <c:v>1.2988E-14</c:v>
                      </c:pt>
                      <c:pt idx="17578">
                        <c:v>1.47187E-14</c:v>
                      </c:pt>
                      <c:pt idx="17579">
                        <c:v>1.47187E-14</c:v>
                      </c:pt>
                      <c:pt idx="17580">
                        <c:v>1.38154E-14</c:v>
                      </c:pt>
                      <c:pt idx="17581">
                        <c:v>1.38154E-14</c:v>
                      </c:pt>
                      <c:pt idx="17582">
                        <c:v>1.3268900000000001E-14</c:v>
                      </c:pt>
                      <c:pt idx="17583">
                        <c:v>1.3268900000000001E-14</c:v>
                      </c:pt>
                      <c:pt idx="17584">
                        <c:v>1.31205E-14</c:v>
                      </c:pt>
                      <c:pt idx="17585">
                        <c:v>1.31205E-14</c:v>
                      </c:pt>
                      <c:pt idx="17586">
                        <c:v>1.46932E-14</c:v>
                      </c:pt>
                      <c:pt idx="17587">
                        <c:v>1.46932E-14</c:v>
                      </c:pt>
                      <c:pt idx="17588">
                        <c:v>1.6065600000000001E-14</c:v>
                      </c:pt>
                      <c:pt idx="17589">
                        <c:v>1.6065600000000001E-14</c:v>
                      </c:pt>
                      <c:pt idx="17590">
                        <c:v>3.70381E-14</c:v>
                      </c:pt>
                      <c:pt idx="17591">
                        <c:v>3.70381E-14</c:v>
                      </c:pt>
                      <c:pt idx="17592">
                        <c:v>1.4561599999999999E-14</c:v>
                      </c:pt>
                      <c:pt idx="17593">
                        <c:v>1.4561599999999999E-14</c:v>
                      </c:pt>
                      <c:pt idx="17594">
                        <c:v>1.5829499999999999E-14</c:v>
                      </c:pt>
                      <c:pt idx="17595">
                        <c:v>1.5829499999999999E-14</c:v>
                      </c:pt>
                      <c:pt idx="17596">
                        <c:v>1.6979099999999999E-14</c:v>
                      </c:pt>
                      <c:pt idx="17597">
                        <c:v>1.6979099999999999E-14</c:v>
                      </c:pt>
                      <c:pt idx="17598">
                        <c:v>1.55931E-14</c:v>
                      </c:pt>
                      <c:pt idx="17599">
                        <c:v>1.55931E-14</c:v>
                      </c:pt>
                      <c:pt idx="17600">
                        <c:v>1.32892E-14</c:v>
                      </c:pt>
                      <c:pt idx="17601">
                        <c:v>1.32892E-14</c:v>
                      </c:pt>
                      <c:pt idx="17602">
                        <c:v>1.6130899999999999E-14</c:v>
                      </c:pt>
                      <c:pt idx="17603">
                        <c:v>1.6130899999999999E-14</c:v>
                      </c:pt>
                      <c:pt idx="17604">
                        <c:v>1.50874E-14</c:v>
                      </c:pt>
                      <c:pt idx="17605">
                        <c:v>1.50874E-14</c:v>
                      </c:pt>
                      <c:pt idx="17606">
                        <c:v>1.6705599999999999E-14</c:v>
                      </c:pt>
                      <c:pt idx="17607">
                        <c:v>1.6705599999999999E-14</c:v>
                      </c:pt>
                      <c:pt idx="17608">
                        <c:v>1.43626E-14</c:v>
                      </c:pt>
                      <c:pt idx="17609">
                        <c:v>1.43626E-14</c:v>
                      </c:pt>
                      <c:pt idx="17610">
                        <c:v>1.52889E-14</c:v>
                      </c:pt>
                      <c:pt idx="17611">
                        <c:v>1.52889E-14</c:v>
                      </c:pt>
                      <c:pt idx="17612">
                        <c:v>1.5033299999999999E-14</c:v>
                      </c:pt>
                      <c:pt idx="17613">
                        <c:v>1.5033299999999999E-14</c:v>
                      </c:pt>
                      <c:pt idx="17614">
                        <c:v>1.7175400000000001E-14</c:v>
                      </c:pt>
                      <c:pt idx="17615">
                        <c:v>1.7175400000000001E-14</c:v>
                      </c:pt>
                      <c:pt idx="17616">
                        <c:v>1.5411199999999999E-14</c:v>
                      </c:pt>
                      <c:pt idx="17617">
                        <c:v>1.5411199999999999E-14</c:v>
                      </c:pt>
                      <c:pt idx="17618">
                        <c:v>1.6678600000000001E-14</c:v>
                      </c:pt>
                      <c:pt idx="17619">
                        <c:v>1.6678600000000001E-14</c:v>
                      </c:pt>
                      <c:pt idx="17620">
                        <c:v>1.7620399999999999E-14</c:v>
                      </c:pt>
                      <c:pt idx="17621">
                        <c:v>1.7620399999999999E-14</c:v>
                      </c:pt>
                      <c:pt idx="17622">
                        <c:v>1.5695999999999999E-14</c:v>
                      </c:pt>
                      <c:pt idx="17623">
                        <c:v>1.5695999999999999E-14</c:v>
                      </c:pt>
                      <c:pt idx="17624">
                        <c:v>1.5075399999999999E-14</c:v>
                      </c:pt>
                      <c:pt idx="17625">
                        <c:v>1.5075399999999999E-14</c:v>
                      </c:pt>
                      <c:pt idx="17626">
                        <c:v>1.7418800000000001E-14</c:v>
                      </c:pt>
                      <c:pt idx="17627">
                        <c:v>1.7418800000000001E-14</c:v>
                      </c:pt>
                      <c:pt idx="17628">
                        <c:v>1.6706500000000001E-14</c:v>
                      </c:pt>
                      <c:pt idx="17629">
                        <c:v>1.6706500000000001E-14</c:v>
                      </c:pt>
                      <c:pt idx="17630">
                        <c:v>1.7109200000000001E-14</c:v>
                      </c:pt>
                      <c:pt idx="17631">
                        <c:v>1.7109200000000001E-14</c:v>
                      </c:pt>
                      <c:pt idx="17632">
                        <c:v>1.40915E-14</c:v>
                      </c:pt>
                      <c:pt idx="17633">
                        <c:v>1.40915E-14</c:v>
                      </c:pt>
                      <c:pt idx="17634">
                        <c:v>1.7214900000000001E-14</c:v>
                      </c:pt>
                      <c:pt idx="17635">
                        <c:v>1.7214900000000001E-14</c:v>
                      </c:pt>
                      <c:pt idx="17636">
                        <c:v>1.6229499999999999E-14</c:v>
                      </c:pt>
                      <c:pt idx="17637">
                        <c:v>1.6229499999999999E-14</c:v>
                      </c:pt>
                      <c:pt idx="17638">
                        <c:v>1.7019800000000001E-14</c:v>
                      </c:pt>
                      <c:pt idx="17639">
                        <c:v>1.7019800000000001E-14</c:v>
                      </c:pt>
                      <c:pt idx="17640">
                        <c:v>1.4281500000000001E-14</c:v>
                      </c:pt>
                      <c:pt idx="17641">
                        <c:v>1.4281500000000001E-14</c:v>
                      </c:pt>
                      <c:pt idx="17642">
                        <c:v>1.4342300000000001E-14</c:v>
                      </c:pt>
                      <c:pt idx="17643">
                        <c:v>1.4342300000000001E-14</c:v>
                      </c:pt>
                      <c:pt idx="17644">
                        <c:v>1.4572300000000001E-14</c:v>
                      </c:pt>
                      <c:pt idx="17645">
                        <c:v>1.4572300000000001E-14</c:v>
                      </c:pt>
                      <c:pt idx="17646">
                        <c:v>1.4386500000000001E-14</c:v>
                      </c:pt>
                      <c:pt idx="17647">
                        <c:v>1.4386500000000001E-14</c:v>
                      </c:pt>
                      <c:pt idx="17648">
                        <c:v>1.4432400000000002E-14</c:v>
                      </c:pt>
                      <c:pt idx="17649">
                        <c:v>1.4432400000000002E-14</c:v>
                      </c:pt>
                      <c:pt idx="17650">
                        <c:v>1.5460700000000001E-14</c:v>
                      </c:pt>
                      <c:pt idx="17651">
                        <c:v>1.5460700000000001E-14</c:v>
                      </c:pt>
                      <c:pt idx="17652">
                        <c:v>1.5564300000000001E-14</c:v>
                      </c:pt>
                      <c:pt idx="17653">
                        <c:v>1.5564300000000001E-14</c:v>
                      </c:pt>
                      <c:pt idx="17654">
                        <c:v>1.08315E-13</c:v>
                      </c:pt>
                      <c:pt idx="17655">
                        <c:v>1.08315E-13</c:v>
                      </c:pt>
                      <c:pt idx="17656">
                        <c:v>1.4647400000000001E-14</c:v>
                      </c:pt>
                      <c:pt idx="17657">
                        <c:v>1.4647400000000001E-14</c:v>
                      </c:pt>
                      <c:pt idx="17658">
                        <c:v>1.2158000000000001E-14</c:v>
                      </c:pt>
                      <c:pt idx="17659">
                        <c:v>1.2158000000000001E-14</c:v>
                      </c:pt>
                      <c:pt idx="17660">
                        <c:v>1.4406599999999999E-14</c:v>
                      </c:pt>
                      <c:pt idx="17661">
                        <c:v>1.4406599999999999E-14</c:v>
                      </c:pt>
                      <c:pt idx="17662">
                        <c:v>1.4194E-14</c:v>
                      </c:pt>
                      <c:pt idx="17663">
                        <c:v>1.4194E-14</c:v>
                      </c:pt>
                      <c:pt idx="17664">
                        <c:v>1.4774699999999999E-14</c:v>
                      </c:pt>
                      <c:pt idx="17665">
                        <c:v>1.4774699999999999E-14</c:v>
                      </c:pt>
                      <c:pt idx="17666">
                        <c:v>1.51496E-14</c:v>
                      </c:pt>
                      <c:pt idx="17667">
                        <c:v>1.51496E-14</c:v>
                      </c:pt>
                      <c:pt idx="17668">
                        <c:v>1.7450700000000001E-14</c:v>
                      </c:pt>
                      <c:pt idx="17669">
                        <c:v>1.7450700000000001E-14</c:v>
                      </c:pt>
                      <c:pt idx="17670">
                        <c:v>1.5611699999999999E-14</c:v>
                      </c:pt>
                      <c:pt idx="17671">
                        <c:v>1.5611699999999999E-14</c:v>
                      </c:pt>
                      <c:pt idx="17672">
                        <c:v>1.5613999999999999E-14</c:v>
                      </c:pt>
                      <c:pt idx="17673">
                        <c:v>1.5613999999999999E-14</c:v>
                      </c:pt>
                      <c:pt idx="17674">
                        <c:v>1.4366100000000001E-14</c:v>
                      </c:pt>
                      <c:pt idx="17675">
                        <c:v>1.4366100000000001E-14</c:v>
                      </c:pt>
                      <c:pt idx="17676">
                        <c:v>1.43908E-14</c:v>
                      </c:pt>
                      <c:pt idx="17677">
                        <c:v>1.43908E-14</c:v>
                      </c:pt>
                      <c:pt idx="17678">
                        <c:v>1.5316699999999999E-14</c:v>
                      </c:pt>
                      <c:pt idx="17679">
                        <c:v>1.5316699999999999E-14</c:v>
                      </c:pt>
                      <c:pt idx="17680">
                        <c:v>1.42871E-14</c:v>
                      </c:pt>
                      <c:pt idx="17681">
                        <c:v>1.42871E-14</c:v>
                      </c:pt>
                      <c:pt idx="17682">
                        <c:v>1.54891E-14</c:v>
                      </c:pt>
                      <c:pt idx="17683">
                        <c:v>1.54891E-14</c:v>
                      </c:pt>
                      <c:pt idx="17684">
                        <c:v>1.54775E-14</c:v>
                      </c:pt>
                      <c:pt idx="17685">
                        <c:v>1.54775E-14</c:v>
                      </c:pt>
                      <c:pt idx="17686">
                        <c:v>1.57943E-14</c:v>
                      </c:pt>
                      <c:pt idx="17687">
                        <c:v>1.57943E-14</c:v>
                      </c:pt>
                      <c:pt idx="17688">
                        <c:v>1.4848099999999999E-14</c:v>
                      </c:pt>
                      <c:pt idx="17689">
                        <c:v>1.4848099999999999E-14</c:v>
                      </c:pt>
                      <c:pt idx="17690">
                        <c:v>1.5569E-14</c:v>
                      </c:pt>
                      <c:pt idx="17691">
                        <c:v>1.5569E-14</c:v>
                      </c:pt>
                      <c:pt idx="17692">
                        <c:v>1.33667E-14</c:v>
                      </c:pt>
                      <c:pt idx="17693">
                        <c:v>1.33667E-14</c:v>
                      </c:pt>
                      <c:pt idx="17694">
                        <c:v>1.6379200000000001E-14</c:v>
                      </c:pt>
                      <c:pt idx="17695">
                        <c:v>1.6379200000000001E-14</c:v>
                      </c:pt>
                      <c:pt idx="17696">
                        <c:v>1.7276099999999998E-14</c:v>
                      </c:pt>
                      <c:pt idx="17697">
                        <c:v>1.7276099999999998E-14</c:v>
                      </c:pt>
                      <c:pt idx="17698">
                        <c:v>1.7881099999999999E-14</c:v>
                      </c:pt>
                      <c:pt idx="17699">
                        <c:v>1.7881099999999999E-14</c:v>
                      </c:pt>
                      <c:pt idx="17700">
                        <c:v>1.4521199999999999E-14</c:v>
                      </c:pt>
                      <c:pt idx="17701">
                        <c:v>1.4521199999999999E-14</c:v>
                      </c:pt>
                      <c:pt idx="17702">
                        <c:v>1.63981E-14</c:v>
                      </c:pt>
                      <c:pt idx="17703">
                        <c:v>1.63981E-14</c:v>
                      </c:pt>
                      <c:pt idx="17704">
                        <c:v>1.8959200000000001E-14</c:v>
                      </c:pt>
                      <c:pt idx="17705">
                        <c:v>1.8959200000000001E-14</c:v>
                      </c:pt>
                      <c:pt idx="17706">
                        <c:v>1.8660299999999999E-14</c:v>
                      </c:pt>
                      <c:pt idx="17707">
                        <c:v>1.8660299999999999E-14</c:v>
                      </c:pt>
                      <c:pt idx="17708">
                        <c:v>1.4402899999999999E-14</c:v>
                      </c:pt>
                      <c:pt idx="17709">
                        <c:v>1.4402899999999999E-14</c:v>
                      </c:pt>
                      <c:pt idx="17710">
                        <c:v>1.47894E-14</c:v>
                      </c:pt>
                      <c:pt idx="17711">
                        <c:v>1.47894E-14</c:v>
                      </c:pt>
                      <c:pt idx="17712">
                        <c:v>1.40141E-14</c:v>
                      </c:pt>
                      <c:pt idx="17713">
                        <c:v>1.40141E-14</c:v>
                      </c:pt>
                      <c:pt idx="17714">
                        <c:v>1.73983E-14</c:v>
                      </c:pt>
                      <c:pt idx="17715">
                        <c:v>1.73983E-14</c:v>
                      </c:pt>
                      <c:pt idx="17716">
                        <c:v>1.4212500000000001E-14</c:v>
                      </c:pt>
                      <c:pt idx="17717">
                        <c:v>1.4212500000000001E-14</c:v>
                      </c:pt>
                      <c:pt idx="17718">
                        <c:v>1.93139E-14</c:v>
                      </c:pt>
                      <c:pt idx="17719">
                        <c:v>1.93139E-14</c:v>
                      </c:pt>
                      <c:pt idx="17720">
                        <c:v>1.48713E-14</c:v>
                      </c:pt>
                      <c:pt idx="17721">
                        <c:v>1.48713E-14</c:v>
                      </c:pt>
                      <c:pt idx="17722">
                        <c:v>1.4281599999999999E-14</c:v>
                      </c:pt>
                      <c:pt idx="17723">
                        <c:v>1.4281599999999999E-14</c:v>
                      </c:pt>
                      <c:pt idx="17724">
                        <c:v>1.6781300000000002E-14</c:v>
                      </c:pt>
                      <c:pt idx="17725">
                        <c:v>1.6781300000000002E-14</c:v>
                      </c:pt>
                      <c:pt idx="17726">
                        <c:v>1.5795E-14</c:v>
                      </c:pt>
                      <c:pt idx="17727">
                        <c:v>1.5795E-14</c:v>
                      </c:pt>
                      <c:pt idx="17728">
                        <c:v>1.34404E-14</c:v>
                      </c:pt>
                      <c:pt idx="17729">
                        <c:v>1.34404E-14</c:v>
                      </c:pt>
                      <c:pt idx="17730">
                        <c:v>1.51951E-14</c:v>
                      </c:pt>
                      <c:pt idx="17731">
                        <c:v>1.51951E-14</c:v>
                      </c:pt>
                      <c:pt idx="17732">
                        <c:v>1.5952799999999998E-14</c:v>
                      </c:pt>
                      <c:pt idx="17733">
                        <c:v>1.5952799999999998E-14</c:v>
                      </c:pt>
                      <c:pt idx="17734">
                        <c:v>1.52716E-14</c:v>
                      </c:pt>
                      <c:pt idx="17735">
                        <c:v>1.52716E-14</c:v>
                      </c:pt>
                      <c:pt idx="17736">
                        <c:v>1.4972700000000001E-14</c:v>
                      </c:pt>
                      <c:pt idx="17737">
                        <c:v>1.4972700000000001E-14</c:v>
                      </c:pt>
                      <c:pt idx="17738">
                        <c:v>1.70652E-14</c:v>
                      </c:pt>
                      <c:pt idx="17739">
                        <c:v>1.70652E-14</c:v>
                      </c:pt>
                      <c:pt idx="17740">
                        <c:v>5.6736300000000003E-13</c:v>
                      </c:pt>
                      <c:pt idx="17741">
                        <c:v>5.6736300000000003E-13</c:v>
                      </c:pt>
                      <c:pt idx="17742">
                        <c:v>1.61681E-14</c:v>
                      </c:pt>
                      <c:pt idx="17743">
                        <c:v>1.61681E-14</c:v>
                      </c:pt>
                      <c:pt idx="17744">
                        <c:v>1.5963300000000001E-14</c:v>
                      </c:pt>
                      <c:pt idx="17745">
                        <c:v>1.5963300000000001E-14</c:v>
                      </c:pt>
                      <c:pt idx="17746">
                        <c:v>1.56111E-14</c:v>
                      </c:pt>
                      <c:pt idx="17747">
                        <c:v>1.56111E-14</c:v>
                      </c:pt>
                      <c:pt idx="17748">
                        <c:v>1.5079700000000001E-14</c:v>
                      </c:pt>
                      <c:pt idx="17749">
                        <c:v>1.5079700000000001E-14</c:v>
                      </c:pt>
                      <c:pt idx="17750">
                        <c:v>1.3545500000000001E-14</c:v>
                      </c:pt>
                      <c:pt idx="17751">
                        <c:v>1.3545500000000001E-14</c:v>
                      </c:pt>
                      <c:pt idx="17752">
                        <c:v>1.5954400000000001E-14</c:v>
                      </c:pt>
                      <c:pt idx="17753">
                        <c:v>1.5954400000000001E-14</c:v>
                      </c:pt>
                      <c:pt idx="17754">
                        <c:v>1.7138400000000001E-14</c:v>
                      </c:pt>
                      <c:pt idx="17755">
                        <c:v>1.7138400000000001E-14</c:v>
                      </c:pt>
                      <c:pt idx="17756">
                        <c:v>1.7022900000000001E-14</c:v>
                      </c:pt>
                      <c:pt idx="17757">
                        <c:v>1.7022900000000001E-14</c:v>
                      </c:pt>
                      <c:pt idx="17758">
                        <c:v>1.63115E-14</c:v>
                      </c:pt>
                      <c:pt idx="17759">
                        <c:v>1.63115E-14</c:v>
                      </c:pt>
                      <c:pt idx="17760">
                        <c:v>1.38387E-14</c:v>
                      </c:pt>
                      <c:pt idx="17761">
                        <c:v>1.38387E-14</c:v>
                      </c:pt>
                      <c:pt idx="17762">
                        <c:v>1.5137999999999999E-14</c:v>
                      </c:pt>
                      <c:pt idx="17763">
                        <c:v>1.5137999999999999E-14</c:v>
                      </c:pt>
                      <c:pt idx="17764">
                        <c:v>2.23503E-14</c:v>
                      </c:pt>
                      <c:pt idx="17765">
                        <c:v>2.23503E-14</c:v>
                      </c:pt>
                      <c:pt idx="17766">
                        <c:v>1.7885700000000001E-14</c:v>
                      </c:pt>
                      <c:pt idx="17767">
                        <c:v>1.7885700000000001E-14</c:v>
                      </c:pt>
                      <c:pt idx="17768">
                        <c:v>1.48455E-14</c:v>
                      </c:pt>
                      <c:pt idx="17769">
                        <c:v>1.48455E-14</c:v>
                      </c:pt>
                      <c:pt idx="17770">
                        <c:v>4.5407999999999997E-11</c:v>
                      </c:pt>
                      <c:pt idx="17771">
                        <c:v>4.5407999999999997E-11</c:v>
                      </c:pt>
                      <c:pt idx="17772">
                        <c:v>1.5609900000000001E-14</c:v>
                      </c:pt>
                      <c:pt idx="17773">
                        <c:v>1.5609900000000001E-14</c:v>
                      </c:pt>
                      <c:pt idx="17774">
                        <c:v>1.3655999999999999E-14</c:v>
                      </c:pt>
                      <c:pt idx="17775">
                        <c:v>1.3655999999999999E-14</c:v>
                      </c:pt>
                      <c:pt idx="17776">
                        <c:v>1.25453E-14</c:v>
                      </c:pt>
                      <c:pt idx="17777">
                        <c:v>1.25453E-14</c:v>
                      </c:pt>
                      <c:pt idx="17778">
                        <c:v>1.43643E-14</c:v>
                      </c:pt>
                      <c:pt idx="17779">
                        <c:v>1.43643E-14</c:v>
                      </c:pt>
                      <c:pt idx="17780">
                        <c:v>1.30157E-14</c:v>
                      </c:pt>
                      <c:pt idx="17781">
                        <c:v>1.30157E-14</c:v>
                      </c:pt>
                      <c:pt idx="17782">
                        <c:v>1.4261E-14</c:v>
                      </c:pt>
                      <c:pt idx="17783">
                        <c:v>1.4261E-14</c:v>
                      </c:pt>
                      <c:pt idx="17784">
                        <c:v>1.36386E-14</c:v>
                      </c:pt>
                      <c:pt idx="17785">
                        <c:v>1.36386E-14</c:v>
                      </c:pt>
                      <c:pt idx="17786">
                        <c:v>1.2806200000000001E-14</c:v>
                      </c:pt>
                      <c:pt idx="17787">
                        <c:v>1.2806200000000001E-14</c:v>
                      </c:pt>
                      <c:pt idx="17788">
                        <c:v>1.27749E-14</c:v>
                      </c:pt>
                      <c:pt idx="17789">
                        <c:v>1.27749E-14</c:v>
                      </c:pt>
                      <c:pt idx="17790">
                        <c:v>2.77349E-13</c:v>
                      </c:pt>
                      <c:pt idx="17791">
                        <c:v>2.77349E-13</c:v>
                      </c:pt>
                      <c:pt idx="17792">
                        <c:v>1.3018299999999999E-14</c:v>
                      </c:pt>
                      <c:pt idx="17793">
                        <c:v>1.3018299999999999E-14</c:v>
                      </c:pt>
                      <c:pt idx="17794">
                        <c:v>1.6682400000000001E-14</c:v>
                      </c:pt>
                      <c:pt idx="17795">
                        <c:v>1.6682400000000001E-14</c:v>
                      </c:pt>
                      <c:pt idx="17796">
                        <c:v>1.4540800000000002E-14</c:v>
                      </c:pt>
                      <c:pt idx="17797">
                        <c:v>1.4540800000000002E-14</c:v>
                      </c:pt>
                      <c:pt idx="17798">
                        <c:v>1.4820899999999999E-14</c:v>
                      </c:pt>
                      <c:pt idx="17799">
                        <c:v>1.4820899999999999E-14</c:v>
                      </c:pt>
                      <c:pt idx="17800">
                        <c:v>1.1011E-14</c:v>
                      </c:pt>
                      <c:pt idx="17801">
                        <c:v>1.1011E-14</c:v>
                      </c:pt>
                      <c:pt idx="17802">
                        <c:v>1.30709E-14</c:v>
                      </c:pt>
                      <c:pt idx="17803">
                        <c:v>1.30709E-14</c:v>
                      </c:pt>
                      <c:pt idx="17804">
                        <c:v>4.38489E-14</c:v>
                      </c:pt>
                      <c:pt idx="17805">
                        <c:v>4.38489E-14</c:v>
                      </c:pt>
                      <c:pt idx="17806">
                        <c:v>1.33446E-14</c:v>
                      </c:pt>
                      <c:pt idx="17807">
                        <c:v>1.33446E-14</c:v>
                      </c:pt>
                      <c:pt idx="17808">
                        <c:v>1.5107300000000002E-14</c:v>
                      </c:pt>
                      <c:pt idx="17809">
                        <c:v>1.5107300000000002E-14</c:v>
                      </c:pt>
                      <c:pt idx="17810">
                        <c:v>1.25742E-14</c:v>
                      </c:pt>
                      <c:pt idx="17811">
                        <c:v>1.25742E-14</c:v>
                      </c:pt>
                      <c:pt idx="17812">
                        <c:v>1.31511E-14</c:v>
                      </c:pt>
                      <c:pt idx="17813">
                        <c:v>1.31511E-14</c:v>
                      </c:pt>
                      <c:pt idx="17814">
                        <c:v>1.4688399999999999E-14</c:v>
                      </c:pt>
                      <c:pt idx="17815">
                        <c:v>1.4688399999999999E-14</c:v>
                      </c:pt>
                      <c:pt idx="17816">
                        <c:v>1.34598E-14</c:v>
                      </c:pt>
                      <c:pt idx="17817">
                        <c:v>1.34598E-14</c:v>
                      </c:pt>
                      <c:pt idx="17818">
                        <c:v>1.14168E-14</c:v>
                      </c:pt>
                      <c:pt idx="17819">
                        <c:v>1.14168E-14</c:v>
                      </c:pt>
                      <c:pt idx="17820">
                        <c:v>1.68168E-14</c:v>
                      </c:pt>
                      <c:pt idx="17821">
                        <c:v>1.68168E-14</c:v>
                      </c:pt>
                      <c:pt idx="17822">
                        <c:v>1.45736E-14</c:v>
                      </c:pt>
                      <c:pt idx="17823">
                        <c:v>1.45736E-14</c:v>
                      </c:pt>
                      <c:pt idx="17824">
                        <c:v>1.0769100000000001E-14</c:v>
                      </c:pt>
                      <c:pt idx="17825">
                        <c:v>1.0769100000000001E-14</c:v>
                      </c:pt>
                      <c:pt idx="17826">
                        <c:v>1.5184199999999999E-14</c:v>
                      </c:pt>
                      <c:pt idx="17827">
                        <c:v>1.5184199999999999E-14</c:v>
                      </c:pt>
                      <c:pt idx="17828">
                        <c:v>1.2623E-14</c:v>
                      </c:pt>
                      <c:pt idx="17829">
                        <c:v>1.2623E-14</c:v>
                      </c:pt>
                      <c:pt idx="17830">
                        <c:v>1.16359E-14</c:v>
                      </c:pt>
                      <c:pt idx="17831">
                        <c:v>1.16359E-14</c:v>
                      </c:pt>
                      <c:pt idx="17832">
                        <c:v>1.4678700000000001E-14</c:v>
                      </c:pt>
                      <c:pt idx="17833">
                        <c:v>1.4678700000000001E-14</c:v>
                      </c:pt>
                      <c:pt idx="17834">
                        <c:v>1.3476E-14</c:v>
                      </c:pt>
                      <c:pt idx="17835">
                        <c:v>1.3476E-14</c:v>
                      </c:pt>
                      <c:pt idx="17836">
                        <c:v>1.3021199999999999E-14</c:v>
                      </c:pt>
                      <c:pt idx="17837">
                        <c:v>1.3021199999999999E-14</c:v>
                      </c:pt>
                      <c:pt idx="17838">
                        <c:v>1.25367E-14</c:v>
                      </c:pt>
                      <c:pt idx="17839">
                        <c:v>1.25367E-14</c:v>
                      </c:pt>
                      <c:pt idx="17840">
                        <c:v>1.42559E-14</c:v>
                      </c:pt>
                      <c:pt idx="17841">
                        <c:v>1.42559E-14</c:v>
                      </c:pt>
                      <c:pt idx="17842">
                        <c:v>1.2893200000000001E-14</c:v>
                      </c:pt>
                      <c:pt idx="17843">
                        <c:v>1.2893200000000001E-14</c:v>
                      </c:pt>
                      <c:pt idx="17844">
                        <c:v>1.14412E-14</c:v>
                      </c:pt>
                      <c:pt idx="17845">
                        <c:v>1.14412E-14</c:v>
                      </c:pt>
                      <c:pt idx="17846">
                        <c:v>1.4159600000000001E-14</c:v>
                      </c:pt>
                      <c:pt idx="17847">
                        <c:v>1.4159600000000001E-14</c:v>
                      </c:pt>
                      <c:pt idx="17848">
                        <c:v>1.2559199999999999E-14</c:v>
                      </c:pt>
                      <c:pt idx="17849">
                        <c:v>1.2559199999999999E-14</c:v>
                      </c:pt>
                      <c:pt idx="17850">
                        <c:v>1.4276000000000001E-14</c:v>
                      </c:pt>
                      <c:pt idx="17851">
                        <c:v>1.4276000000000001E-14</c:v>
                      </c:pt>
                      <c:pt idx="17852">
                        <c:v>1.25423E-14</c:v>
                      </c:pt>
                      <c:pt idx="17853">
                        <c:v>1.25423E-14</c:v>
                      </c:pt>
                      <c:pt idx="17854">
                        <c:v>1.4722299999999999E-14</c:v>
                      </c:pt>
                      <c:pt idx="17855">
                        <c:v>1.4722299999999999E-14</c:v>
                      </c:pt>
                      <c:pt idx="17856">
                        <c:v>1.4512699999999999E-14</c:v>
                      </c:pt>
                      <c:pt idx="17857">
                        <c:v>1.4512699999999999E-14</c:v>
                      </c:pt>
                      <c:pt idx="17858">
                        <c:v>1.35543E-14</c:v>
                      </c:pt>
                      <c:pt idx="17859">
                        <c:v>1.35543E-14</c:v>
                      </c:pt>
                      <c:pt idx="17860">
                        <c:v>5.8913899999999998E-13</c:v>
                      </c:pt>
                      <c:pt idx="17861">
                        <c:v>5.8913899999999998E-13</c:v>
                      </c:pt>
                      <c:pt idx="17862">
                        <c:v>1.37527E-14</c:v>
                      </c:pt>
                      <c:pt idx="17863">
                        <c:v>1.37527E-14</c:v>
                      </c:pt>
                      <c:pt idx="17864">
                        <c:v>1.16944E-14</c:v>
                      </c:pt>
                      <c:pt idx="17865">
                        <c:v>1.16944E-14</c:v>
                      </c:pt>
                      <c:pt idx="17866">
                        <c:v>1.2281000000000001E-14</c:v>
                      </c:pt>
                      <c:pt idx="17867">
                        <c:v>1.2281000000000001E-14</c:v>
                      </c:pt>
                      <c:pt idx="17868">
                        <c:v>1.30134E-14</c:v>
                      </c:pt>
                      <c:pt idx="17869">
                        <c:v>1.30134E-14</c:v>
                      </c:pt>
                      <c:pt idx="17870">
                        <c:v>1.5110000000000001E-14</c:v>
                      </c:pt>
                      <c:pt idx="17871">
                        <c:v>1.5110000000000001E-14</c:v>
                      </c:pt>
                      <c:pt idx="17872">
                        <c:v>1.3100199999999999E-14</c:v>
                      </c:pt>
                      <c:pt idx="17873">
                        <c:v>1.3100199999999999E-14</c:v>
                      </c:pt>
                      <c:pt idx="17874">
                        <c:v>1.4297499999999999E-14</c:v>
                      </c:pt>
                      <c:pt idx="17875">
                        <c:v>1.4297499999999999E-14</c:v>
                      </c:pt>
                      <c:pt idx="17876">
                        <c:v>1.47908E-14</c:v>
                      </c:pt>
                      <c:pt idx="17877">
                        <c:v>1.47908E-14</c:v>
                      </c:pt>
                      <c:pt idx="17878">
                        <c:v>1.27428E-14</c:v>
                      </c:pt>
                      <c:pt idx="17879">
                        <c:v>1.27428E-14</c:v>
                      </c:pt>
                      <c:pt idx="17880">
                        <c:v>1.14492E-14</c:v>
                      </c:pt>
                      <c:pt idx="17881">
                        <c:v>1.14492E-14</c:v>
                      </c:pt>
                      <c:pt idx="17882">
                        <c:v>1.4296499999999999E-14</c:v>
                      </c:pt>
                      <c:pt idx="17883">
                        <c:v>1.4296499999999999E-14</c:v>
                      </c:pt>
                      <c:pt idx="17884">
                        <c:v>1.4026700000000001E-14</c:v>
                      </c:pt>
                      <c:pt idx="17885">
                        <c:v>1.4026700000000001E-14</c:v>
                      </c:pt>
                      <c:pt idx="17886">
                        <c:v>1.5359799999999998E-14</c:v>
                      </c:pt>
                      <c:pt idx="17887">
                        <c:v>1.5359799999999998E-14</c:v>
                      </c:pt>
                      <c:pt idx="17888">
                        <c:v>1.2988899999999999E-14</c:v>
                      </c:pt>
                      <c:pt idx="17889">
                        <c:v>1.2988899999999999E-14</c:v>
                      </c:pt>
                      <c:pt idx="17890">
                        <c:v>1.32243E-14</c:v>
                      </c:pt>
                      <c:pt idx="17891">
                        <c:v>1.32243E-14</c:v>
                      </c:pt>
                      <c:pt idx="17892">
                        <c:v>1.20939E-14</c:v>
                      </c:pt>
                      <c:pt idx="17893">
                        <c:v>1.20939E-14</c:v>
                      </c:pt>
                      <c:pt idx="17894">
                        <c:v>7.7867999999999997E-13</c:v>
                      </c:pt>
                      <c:pt idx="17895">
                        <c:v>7.7867999999999997E-13</c:v>
                      </c:pt>
                      <c:pt idx="17896">
                        <c:v>1.23448E-14</c:v>
                      </c:pt>
                      <c:pt idx="17897">
                        <c:v>1.23448E-14</c:v>
                      </c:pt>
                      <c:pt idx="17898">
                        <c:v>1.54514E-14</c:v>
                      </c:pt>
                      <c:pt idx="17899">
                        <c:v>1.54514E-14</c:v>
                      </c:pt>
                      <c:pt idx="17900">
                        <c:v>1.4890299999999999E-13</c:v>
                      </c:pt>
                      <c:pt idx="17901">
                        <c:v>1.4890299999999999E-13</c:v>
                      </c:pt>
                      <c:pt idx="17902">
                        <c:v>1.1964999999999999E-14</c:v>
                      </c:pt>
                      <c:pt idx="17903">
                        <c:v>1.1964999999999999E-14</c:v>
                      </c:pt>
                      <c:pt idx="17904">
                        <c:v>1.2352899999999999E-14</c:v>
                      </c:pt>
                      <c:pt idx="17905">
                        <c:v>1.2352899999999999E-14</c:v>
                      </c:pt>
                      <c:pt idx="17906">
                        <c:v>1.7873500000000001E-14</c:v>
                      </c:pt>
                      <c:pt idx="17907">
                        <c:v>1.7873500000000001E-14</c:v>
                      </c:pt>
                      <c:pt idx="17908">
                        <c:v>1.30104E-14</c:v>
                      </c:pt>
                      <c:pt idx="17909">
                        <c:v>1.30104E-14</c:v>
                      </c:pt>
                      <c:pt idx="17910">
                        <c:v>1.2377000000000001E-14</c:v>
                      </c:pt>
                      <c:pt idx="17911">
                        <c:v>1.2377000000000001E-14</c:v>
                      </c:pt>
                      <c:pt idx="17912">
                        <c:v>1.4964500000000001E-14</c:v>
                      </c:pt>
                      <c:pt idx="17913">
                        <c:v>1.4964500000000001E-14</c:v>
                      </c:pt>
                      <c:pt idx="17914">
                        <c:v>7.70537E-14</c:v>
                      </c:pt>
                      <c:pt idx="17915">
                        <c:v>7.70537E-14</c:v>
                      </c:pt>
                      <c:pt idx="17916">
                        <c:v>1.36729E-14</c:v>
                      </c:pt>
                      <c:pt idx="17917">
                        <c:v>1.36729E-14</c:v>
                      </c:pt>
                      <c:pt idx="17918">
                        <c:v>1.42576E-14</c:v>
                      </c:pt>
                      <c:pt idx="17919">
                        <c:v>1.42576E-14</c:v>
                      </c:pt>
                      <c:pt idx="17920">
                        <c:v>1.4125299999999999E-14</c:v>
                      </c:pt>
                      <c:pt idx="17921">
                        <c:v>1.4125299999999999E-14</c:v>
                      </c:pt>
                      <c:pt idx="17922">
                        <c:v>1.34297E-14</c:v>
                      </c:pt>
                      <c:pt idx="17923">
                        <c:v>1.34297E-14</c:v>
                      </c:pt>
                      <c:pt idx="17924">
                        <c:v>1.4994400000000001E-14</c:v>
                      </c:pt>
                      <c:pt idx="17925">
                        <c:v>1.4994400000000001E-14</c:v>
                      </c:pt>
                      <c:pt idx="17926">
                        <c:v>1.37475E-14</c:v>
                      </c:pt>
                      <c:pt idx="17927">
                        <c:v>1.37475E-14</c:v>
                      </c:pt>
                      <c:pt idx="17928">
                        <c:v>1.40392E-14</c:v>
                      </c:pt>
                      <c:pt idx="17929">
                        <c:v>1.40392E-14</c:v>
                      </c:pt>
                      <c:pt idx="17930">
                        <c:v>1.3771699999999999E-14</c:v>
                      </c:pt>
                      <c:pt idx="17931">
                        <c:v>1.3771699999999999E-14</c:v>
                      </c:pt>
                      <c:pt idx="17932">
                        <c:v>7.1052500000000002E-14</c:v>
                      </c:pt>
                      <c:pt idx="17933">
                        <c:v>7.1052500000000002E-14</c:v>
                      </c:pt>
                      <c:pt idx="17934">
                        <c:v>1.4663199999999999E-14</c:v>
                      </c:pt>
                      <c:pt idx="17935">
                        <c:v>1.4663199999999999E-14</c:v>
                      </c:pt>
                      <c:pt idx="17936">
                        <c:v>1.5620700000000001E-14</c:v>
                      </c:pt>
                      <c:pt idx="17937">
                        <c:v>1.5620700000000001E-14</c:v>
                      </c:pt>
                      <c:pt idx="17938">
                        <c:v>1.3259900000000001E-14</c:v>
                      </c:pt>
                      <c:pt idx="17939">
                        <c:v>1.3259900000000001E-14</c:v>
                      </c:pt>
                      <c:pt idx="17940">
                        <c:v>1.1654E-14</c:v>
                      </c:pt>
                      <c:pt idx="17941">
                        <c:v>1.1654E-14</c:v>
                      </c:pt>
                      <c:pt idx="17942">
                        <c:v>1.27407E-14</c:v>
                      </c:pt>
                      <c:pt idx="17943">
                        <c:v>1.27407E-14</c:v>
                      </c:pt>
                      <c:pt idx="17944">
                        <c:v>1.6843400000000001E-14</c:v>
                      </c:pt>
                      <c:pt idx="17945">
                        <c:v>1.6843400000000001E-14</c:v>
                      </c:pt>
                      <c:pt idx="17946">
                        <c:v>1.4929599999999999E-14</c:v>
                      </c:pt>
                      <c:pt idx="17947">
                        <c:v>1.4929599999999999E-14</c:v>
                      </c:pt>
                      <c:pt idx="17948">
                        <c:v>1.4141400000000001E-14</c:v>
                      </c:pt>
                      <c:pt idx="17949">
                        <c:v>1.4141400000000001E-14</c:v>
                      </c:pt>
                      <c:pt idx="17950">
                        <c:v>1.4371999999999999E-14</c:v>
                      </c:pt>
                      <c:pt idx="17951">
                        <c:v>1.4371999999999999E-14</c:v>
                      </c:pt>
                      <c:pt idx="17952">
                        <c:v>1.5854699999999999E-14</c:v>
                      </c:pt>
                      <c:pt idx="17953">
                        <c:v>1.5854699999999999E-14</c:v>
                      </c:pt>
                      <c:pt idx="17954">
                        <c:v>7.1960500000000002E-14</c:v>
                      </c:pt>
                      <c:pt idx="17955">
                        <c:v>7.1960500000000002E-14</c:v>
                      </c:pt>
                      <c:pt idx="17956">
                        <c:v>1.3333499999999999E-14</c:v>
                      </c:pt>
                      <c:pt idx="17957">
                        <c:v>1.3333499999999999E-14</c:v>
                      </c:pt>
                      <c:pt idx="17958">
                        <c:v>1.51557E-14</c:v>
                      </c:pt>
                      <c:pt idx="17959">
                        <c:v>1.51557E-14</c:v>
                      </c:pt>
                      <c:pt idx="17960">
                        <c:v>1.2585199999999999E-14</c:v>
                      </c:pt>
                      <c:pt idx="17961">
                        <c:v>1.2585199999999999E-14</c:v>
                      </c:pt>
                      <c:pt idx="17962">
                        <c:v>1.32352E-14</c:v>
                      </c:pt>
                      <c:pt idx="17963">
                        <c:v>1.32352E-14</c:v>
                      </c:pt>
                      <c:pt idx="17964">
                        <c:v>1.4821599999999999E-14</c:v>
                      </c:pt>
                      <c:pt idx="17965">
                        <c:v>1.4821599999999999E-14</c:v>
                      </c:pt>
                      <c:pt idx="17966">
                        <c:v>1.26605E-14</c:v>
                      </c:pt>
                      <c:pt idx="17967">
                        <c:v>1.26605E-14</c:v>
                      </c:pt>
                      <c:pt idx="17968">
                        <c:v>1.3828600000000001E-14</c:v>
                      </c:pt>
                      <c:pt idx="17969">
                        <c:v>1.3828600000000001E-14</c:v>
                      </c:pt>
                      <c:pt idx="17970">
                        <c:v>1.15721E-14</c:v>
                      </c:pt>
                      <c:pt idx="17971">
                        <c:v>1.15721E-14</c:v>
                      </c:pt>
                      <c:pt idx="17972">
                        <c:v>1.31105E-14</c:v>
                      </c:pt>
                      <c:pt idx="17973">
                        <c:v>1.31105E-14</c:v>
                      </c:pt>
                      <c:pt idx="17974">
                        <c:v>1.41896E-14</c:v>
                      </c:pt>
                      <c:pt idx="17975">
                        <c:v>1.41896E-14</c:v>
                      </c:pt>
                      <c:pt idx="17976">
                        <c:v>1.3132299999999999E-14</c:v>
                      </c:pt>
                      <c:pt idx="17977">
                        <c:v>1.3132299999999999E-14</c:v>
                      </c:pt>
                      <c:pt idx="17978">
                        <c:v>1.28048E-14</c:v>
                      </c:pt>
                      <c:pt idx="17979">
                        <c:v>1.28048E-14</c:v>
                      </c:pt>
                      <c:pt idx="17980">
                        <c:v>1.5301699999999999E-14</c:v>
                      </c:pt>
                      <c:pt idx="17981">
                        <c:v>1.5301699999999999E-14</c:v>
                      </c:pt>
                      <c:pt idx="17982">
                        <c:v>1.5707700000000001E-14</c:v>
                      </c:pt>
                      <c:pt idx="17983">
                        <c:v>1.5707700000000001E-14</c:v>
                      </c:pt>
                      <c:pt idx="17984">
                        <c:v>1.40192E-14</c:v>
                      </c:pt>
                      <c:pt idx="17985">
                        <c:v>1.40192E-14</c:v>
                      </c:pt>
                      <c:pt idx="17986">
                        <c:v>1.22704E-14</c:v>
                      </c:pt>
                      <c:pt idx="17987">
                        <c:v>1.22704E-14</c:v>
                      </c:pt>
                      <c:pt idx="17988">
                        <c:v>1.4126499999999999E-14</c:v>
                      </c:pt>
                      <c:pt idx="17989">
                        <c:v>1.4126499999999999E-14</c:v>
                      </c:pt>
                      <c:pt idx="17990">
                        <c:v>1.4858999999999999E-14</c:v>
                      </c:pt>
                      <c:pt idx="17991">
                        <c:v>1.4858999999999999E-14</c:v>
                      </c:pt>
                      <c:pt idx="17992">
                        <c:v>1.6965499999999998E-14</c:v>
                      </c:pt>
                      <c:pt idx="17993">
                        <c:v>1.6965499999999998E-14</c:v>
                      </c:pt>
                      <c:pt idx="17994">
                        <c:v>1.24007E-14</c:v>
                      </c:pt>
                      <c:pt idx="17995">
                        <c:v>1.24007E-14</c:v>
                      </c:pt>
                      <c:pt idx="17996">
                        <c:v>1.5897799999999999E-14</c:v>
                      </c:pt>
                      <c:pt idx="17997">
                        <c:v>1.5897799999999999E-14</c:v>
                      </c:pt>
                      <c:pt idx="17998">
                        <c:v>8.3544500000000001E-14</c:v>
                      </c:pt>
                      <c:pt idx="17999">
                        <c:v>8.3544500000000001E-14</c:v>
                      </c:pt>
                      <c:pt idx="18000">
                        <c:v>8.0634700000000005E-14</c:v>
                      </c:pt>
                      <c:pt idx="18001">
                        <c:v>8.0634700000000005E-14</c:v>
                      </c:pt>
                      <c:pt idx="18002">
                        <c:v>8.0783E-14</c:v>
                      </c:pt>
                      <c:pt idx="18003">
                        <c:v>8.0783E-14</c:v>
                      </c:pt>
                      <c:pt idx="18004">
                        <c:v>8.3257099999999995E-14</c:v>
                      </c:pt>
                      <c:pt idx="18005">
                        <c:v>8.3257099999999995E-14</c:v>
                      </c:pt>
                      <c:pt idx="18006">
                        <c:v>8.28621E-14</c:v>
                      </c:pt>
                      <c:pt idx="18007">
                        <c:v>8.28621E-14</c:v>
                      </c:pt>
                      <c:pt idx="18008">
                        <c:v>8.1612699999999999E-14</c:v>
                      </c:pt>
                      <c:pt idx="18009">
                        <c:v>8.1612699999999999E-14</c:v>
                      </c:pt>
                      <c:pt idx="18010">
                        <c:v>8.0786799999999998E-14</c:v>
                      </c:pt>
                      <c:pt idx="18011">
                        <c:v>8.0786799999999998E-14</c:v>
                      </c:pt>
                      <c:pt idx="18012">
                        <c:v>8.2944100000000004E-14</c:v>
                      </c:pt>
                      <c:pt idx="18013">
                        <c:v>8.2944100000000004E-14</c:v>
                      </c:pt>
                      <c:pt idx="18014">
                        <c:v>8.3256900000000006E-14</c:v>
                      </c:pt>
                      <c:pt idx="18015">
                        <c:v>8.3256900000000006E-14</c:v>
                      </c:pt>
                      <c:pt idx="18016">
                        <c:v>8.1507300000000004E-14</c:v>
                      </c:pt>
                      <c:pt idx="18017">
                        <c:v>8.1507300000000004E-14</c:v>
                      </c:pt>
                      <c:pt idx="18018">
                        <c:v>8.0544599999999995E-14</c:v>
                      </c:pt>
                      <c:pt idx="18019">
                        <c:v>8.0544599999999995E-14</c:v>
                      </c:pt>
                      <c:pt idx="18020">
                        <c:v>8.2583900000000005E-14</c:v>
                      </c:pt>
                      <c:pt idx="18021">
                        <c:v>8.2583900000000005E-14</c:v>
                      </c:pt>
                      <c:pt idx="18022">
                        <c:v>7.9965399999999994E-14</c:v>
                      </c:pt>
                      <c:pt idx="18023">
                        <c:v>7.9965399999999994E-14</c:v>
                      </c:pt>
                      <c:pt idx="18024">
                        <c:v>8.2981099999999995E-14</c:v>
                      </c:pt>
                      <c:pt idx="18025">
                        <c:v>8.2981099999999995E-14</c:v>
                      </c:pt>
                      <c:pt idx="18026">
                        <c:v>1.9585099999999999E-13</c:v>
                      </c:pt>
                      <c:pt idx="18027">
                        <c:v>1.9585099999999999E-13</c:v>
                      </c:pt>
                      <c:pt idx="18028">
                        <c:v>8.1637000000000003E-14</c:v>
                      </c:pt>
                      <c:pt idx="18029">
                        <c:v>8.1637000000000003E-14</c:v>
                      </c:pt>
                      <c:pt idx="18030">
                        <c:v>8.2004900000000005E-14</c:v>
                      </c:pt>
                      <c:pt idx="18031">
                        <c:v>8.2004900000000005E-14</c:v>
                      </c:pt>
                      <c:pt idx="18032">
                        <c:v>8.3121099999999995E-14</c:v>
                      </c:pt>
                      <c:pt idx="18033">
                        <c:v>8.3121099999999995E-14</c:v>
                      </c:pt>
                      <c:pt idx="18034">
                        <c:v>8.3971500000000002E-14</c:v>
                      </c:pt>
                      <c:pt idx="18035">
                        <c:v>8.3971500000000002E-14</c:v>
                      </c:pt>
                      <c:pt idx="18036">
                        <c:v>8.2535800000000006E-14</c:v>
                      </c:pt>
                      <c:pt idx="18037">
                        <c:v>8.2535800000000006E-14</c:v>
                      </c:pt>
                      <c:pt idx="18038">
                        <c:v>8.4855899999999997E-14</c:v>
                      </c:pt>
                      <c:pt idx="18039">
                        <c:v>8.4855899999999997E-14</c:v>
                      </c:pt>
                      <c:pt idx="18040">
                        <c:v>8.2151199999999994E-14</c:v>
                      </c:pt>
                      <c:pt idx="18041">
                        <c:v>8.2151199999999994E-14</c:v>
                      </c:pt>
                      <c:pt idx="18042">
                        <c:v>8.36634E-14</c:v>
                      </c:pt>
                      <c:pt idx="18043">
                        <c:v>8.36634E-14</c:v>
                      </c:pt>
                      <c:pt idx="18044">
                        <c:v>8.43831E-14</c:v>
                      </c:pt>
                      <c:pt idx="18045">
                        <c:v>8.43831E-14</c:v>
                      </c:pt>
                      <c:pt idx="18046">
                        <c:v>8.2964500000000005E-14</c:v>
                      </c:pt>
                      <c:pt idx="18047">
                        <c:v>8.2964500000000005E-14</c:v>
                      </c:pt>
                      <c:pt idx="18048">
                        <c:v>8.0480999999999998E-14</c:v>
                      </c:pt>
                      <c:pt idx="18049">
                        <c:v>8.0480999999999998E-14</c:v>
                      </c:pt>
                      <c:pt idx="18050">
                        <c:v>8.2503700000000005E-14</c:v>
                      </c:pt>
                      <c:pt idx="18051">
                        <c:v>8.2503700000000005E-14</c:v>
                      </c:pt>
                      <c:pt idx="18052">
                        <c:v>8.1822599999999998E-14</c:v>
                      </c:pt>
                      <c:pt idx="18053">
                        <c:v>8.1822599999999998E-14</c:v>
                      </c:pt>
                      <c:pt idx="18054">
                        <c:v>8.4286099999999995E-14</c:v>
                      </c:pt>
                      <c:pt idx="18055">
                        <c:v>8.4286099999999995E-14</c:v>
                      </c:pt>
                      <c:pt idx="18056">
                        <c:v>7.9175900000000003E-14</c:v>
                      </c:pt>
                      <c:pt idx="18057">
                        <c:v>7.9175900000000003E-14</c:v>
                      </c:pt>
                      <c:pt idx="18058">
                        <c:v>8.2084000000000001E-14</c:v>
                      </c:pt>
                      <c:pt idx="18059">
                        <c:v>8.2084000000000001E-14</c:v>
                      </c:pt>
                      <c:pt idx="18060">
                        <c:v>8.3816599999999996E-14</c:v>
                      </c:pt>
                      <c:pt idx="18061">
                        <c:v>8.3816599999999996E-14</c:v>
                      </c:pt>
                      <c:pt idx="18062">
                        <c:v>8.13301E-14</c:v>
                      </c:pt>
                      <c:pt idx="18063">
                        <c:v>8.13301E-14</c:v>
                      </c:pt>
                      <c:pt idx="18064">
                        <c:v>8.3191899999999996E-14</c:v>
                      </c:pt>
                      <c:pt idx="18065">
                        <c:v>8.3191899999999996E-14</c:v>
                      </c:pt>
                      <c:pt idx="18066">
                        <c:v>8.2059899999999999E-14</c:v>
                      </c:pt>
                      <c:pt idx="18067">
                        <c:v>8.2059899999999999E-14</c:v>
                      </c:pt>
                      <c:pt idx="18068">
                        <c:v>8.1422000000000001E-14</c:v>
                      </c:pt>
                      <c:pt idx="18069">
                        <c:v>8.1422000000000001E-14</c:v>
                      </c:pt>
                      <c:pt idx="18070">
                        <c:v>8.0745299999999997E-14</c:v>
                      </c:pt>
                      <c:pt idx="18071">
                        <c:v>8.0745299999999997E-14</c:v>
                      </c:pt>
                      <c:pt idx="18072">
                        <c:v>8.0740000000000005E-14</c:v>
                      </c:pt>
                      <c:pt idx="18073">
                        <c:v>8.0740000000000005E-14</c:v>
                      </c:pt>
                      <c:pt idx="18074">
                        <c:v>8.25582E-14</c:v>
                      </c:pt>
                      <c:pt idx="18075">
                        <c:v>8.25582E-14</c:v>
                      </c:pt>
                      <c:pt idx="18076">
                        <c:v>8.2230500000000005E-14</c:v>
                      </c:pt>
                      <c:pt idx="18077">
                        <c:v>8.2230500000000005E-14</c:v>
                      </c:pt>
                      <c:pt idx="18078">
                        <c:v>2.4685099999999997E-13</c:v>
                      </c:pt>
                      <c:pt idx="18079">
                        <c:v>2.4685099999999997E-13</c:v>
                      </c:pt>
                      <c:pt idx="18080">
                        <c:v>8.2326000000000002E-14</c:v>
                      </c:pt>
                      <c:pt idx="18081">
                        <c:v>8.2326000000000002E-14</c:v>
                      </c:pt>
                      <c:pt idx="18082">
                        <c:v>8.1421300000000001E-14</c:v>
                      </c:pt>
                      <c:pt idx="18083">
                        <c:v>8.1421300000000001E-14</c:v>
                      </c:pt>
                      <c:pt idx="18084">
                        <c:v>8.2793600000000002E-14</c:v>
                      </c:pt>
                      <c:pt idx="18085">
                        <c:v>8.2793600000000002E-14</c:v>
                      </c:pt>
                      <c:pt idx="18086">
                        <c:v>8.2823699999999997E-14</c:v>
                      </c:pt>
                      <c:pt idx="18087">
                        <c:v>8.2823699999999997E-14</c:v>
                      </c:pt>
                      <c:pt idx="18088">
                        <c:v>8.20974E-14</c:v>
                      </c:pt>
                      <c:pt idx="18089">
                        <c:v>8.20974E-14</c:v>
                      </c:pt>
                      <c:pt idx="18090">
                        <c:v>1.8386000000000001E-13</c:v>
                      </c:pt>
                      <c:pt idx="18091">
                        <c:v>1.8386000000000001E-13</c:v>
                      </c:pt>
                      <c:pt idx="18092">
                        <c:v>8.4463399999999994E-14</c:v>
                      </c:pt>
                      <c:pt idx="18093">
                        <c:v>8.4463399999999994E-14</c:v>
                      </c:pt>
                      <c:pt idx="18094">
                        <c:v>8.2024999999999996E-14</c:v>
                      </c:pt>
                      <c:pt idx="18095">
                        <c:v>8.2024999999999996E-14</c:v>
                      </c:pt>
                      <c:pt idx="18096">
                        <c:v>8.2806900000000005E-14</c:v>
                      </c:pt>
                      <c:pt idx="18097">
                        <c:v>8.2806900000000005E-14</c:v>
                      </c:pt>
                      <c:pt idx="18098">
                        <c:v>8.28356E-14</c:v>
                      </c:pt>
                      <c:pt idx="18099">
                        <c:v>8.28356E-14</c:v>
                      </c:pt>
                      <c:pt idx="18100">
                        <c:v>8.5838699999999998E-14</c:v>
                      </c:pt>
                      <c:pt idx="18101">
                        <c:v>8.5838699999999998E-14</c:v>
                      </c:pt>
                      <c:pt idx="18102">
                        <c:v>8.1838999999999998E-14</c:v>
                      </c:pt>
                      <c:pt idx="18103">
                        <c:v>8.1838999999999998E-14</c:v>
                      </c:pt>
                      <c:pt idx="18104">
                        <c:v>8.3007200000000003E-14</c:v>
                      </c:pt>
                      <c:pt idx="18105">
                        <c:v>8.3007200000000003E-14</c:v>
                      </c:pt>
                      <c:pt idx="18106">
                        <c:v>8.2104400000000002E-14</c:v>
                      </c:pt>
                      <c:pt idx="18107">
                        <c:v>8.2104400000000002E-14</c:v>
                      </c:pt>
                      <c:pt idx="18108">
                        <c:v>8.2458200000000005E-14</c:v>
                      </c:pt>
                      <c:pt idx="18109">
                        <c:v>8.2458200000000005E-14</c:v>
                      </c:pt>
                      <c:pt idx="18110">
                        <c:v>8.4728500000000001E-14</c:v>
                      </c:pt>
                      <c:pt idx="18111">
                        <c:v>8.4728500000000001E-14</c:v>
                      </c:pt>
                      <c:pt idx="18112">
                        <c:v>8.3769100000000004E-14</c:v>
                      </c:pt>
                      <c:pt idx="18113">
                        <c:v>8.3769100000000004E-14</c:v>
                      </c:pt>
                      <c:pt idx="18114">
                        <c:v>8.1430099999999994E-14</c:v>
                      </c:pt>
                      <c:pt idx="18115">
                        <c:v>8.1430099999999994E-14</c:v>
                      </c:pt>
                      <c:pt idx="18116">
                        <c:v>8.2918300000000005E-14</c:v>
                      </c:pt>
                      <c:pt idx="18117">
                        <c:v>8.2918300000000005E-14</c:v>
                      </c:pt>
                      <c:pt idx="18118">
                        <c:v>8.1969199999999996E-14</c:v>
                      </c:pt>
                      <c:pt idx="18119">
                        <c:v>8.1969199999999996E-14</c:v>
                      </c:pt>
                      <c:pt idx="18120">
                        <c:v>8.1254800000000001E-14</c:v>
                      </c:pt>
                      <c:pt idx="18121">
                        <c:v>8.1254800000000001E-14</c:v>
                      </c:pt>
                      <c:pt idx="18122">
                        <c:v>8.19241E-14</c:v>
                      </c:pt>
                      <c:pt idx="18123">
                        <c:v>8.19241E-14</c:v>
                      </c:pt>
                      <c:pt idx="18124">
                        <c:v>8.4000399999999999E-14</c:v>
                      </c:pt>
                      <c:pt idx="18125">
                        <c:v>8.4000399999999999E-14</c:v>
                      </c:pt>
                      <c:pt idx="18126">
                        <c:v>8.4159899999999997E-14</c:v>
                      </c:pt>
                      <c:pt idx="18127">
                        <c:v>8.4159899999999997E-14</c:v>
                      </c:pt>
                      <c:pt idx="18128">
                        <c:v>8.2418299999999994E-14</c:v>
                      </c:pt>
                      <c:pt idx="18129">
                        <c:v>8.2418299999999994E-14</c:v>
                      </c:pt>
                      <c:pt idx="18130">
                        <c:v>8.0440899999999998E-14</c:v>
                      </c:pt>
                      <c:pt idx="18131">
                        <c:v>8.0440899999999998E-14</c:v>
                      </c:pt>
                      <c:pt idx="18132">
                        <c:v>8.2356999999999999E-14</c:v>
                      </c:pt>
                      <c:pt idx="18133">
                        <c:v>8.2356999999999999E-14</c:v>
                      </c:pt>
                      <c:pt idx="18134">
                        <c:v>8.32943E-14</c:v>
                      </c:pt>
                      <c:pt idx="18135">
                        <c:v>8.32943E-14</c:v>
                      </c:pt>
                      <c:pt idx="18136">
                        <c:v>8.2968399999999997E-14</c:v>
                      </c:pt>
                      <c:pt idx="18137">
                        <c:v>8.2968399999999997E-14</c:v>
                      </c:pt>
                      <c:pt idx="18138">
                        <c:v>1.56231E-13</c:v>
                      </c:pt>
                      <c:pt idx="18139">
                        <c:v>1.56231E-13</c:v>
                      </c:pt>
                      <c:pt idx="18140">
                        <c:v>8.7459399999999995E-14</c:v>
                      </c:pt>
                      <c:pt idx="18141">
                        <c:v>8.7459399999999995E-14</c:v>
                      </c:pt>
                      <c:pt idx="18142">
                        <c:v>8.1704300000000004E-14</c:v>
                      </c:pt>
                      <c:pt idx="18143">
                        <c:v>8.1704300000000004E-14</c:v>
                      </c:pt>
                      <c:pt idx="18144">
                        <c:v>8.2694699999999999E-14</c:v>
                      </c:pt>
                      <c:pt idx="18145">
                        <c:v>8.2694699999999999E-14</c:v>
                      </c:pt>
                      <c:pt idx="18146">
                        <c:v>8.4929799999999996E-14</c:v>
                      </c:pt>
                      <c:pt idx="18147">
                        <c:v>8.4929799999999996E-14</c:v>
                      </c:pt>
                      <c:pt idx="18148">
                        <c:v>8.3120799999999998E-14</c:v>
                      </c:pt>
                      <c:pt idx="18149">
                        <c:v>8.3120799999999998E-14</c:v>
                      </c:pt>
                      <c:pt idx="18150">
                        <c:v>8.0365500000000005E-14</c:v>
                      </c:pt>
                      <c:pt idx="18151">
                        <c:v>8.0365500000000005E-14</c:v>
                      </c:pt>
                      <c:pt idx="18152">
                        <c:v>8.2046000000000002E-14</c:v>
                      </c:pt>
                      <c:pt idx="18153">
                        <c:v>8.2046000000000002E-14</c:v>
                      </c:pt>
                      <c:pt idx="18154">
                        <c:v>8.26384E-14</c:v>
                      </c:pt>
                      <c:pt idx="18155">
                        <c:v>8.26384E-14</c:v>
                      </c:pt>
                      <c:pt idx="18156">
                        <c:v>8.1213599999999997E-14</c:v>
                      </c:pt>
                      <c:pt idx="18157">
                        <c:v>8.1213599999999997E-14</c:v>
                      </c:pt>
                      <c:pt idx="18158">
                        <c:v>8.1096099999999998E-14</c:v>
                      </c:pt>
                      <c:pt idx="18159">
                        <c:v>8.1096099999999998E-14</c:v>
                      </c:pt>
                      <c:pt idx="18160">
                        <c:v>8.0796899999999997E-14</c:v>
                      </c:pt>
                      <c:pt idx="18161">
                        <c:v>8.0796899999999997E-14</c:v>
                      </c:pt>
                      <c:pt idx="18162">
                        <c:v>8.2851799999999999E-14</c:v>
                      </c:pt>
                      <c:pt idx="18163">
                        <c:v>8.2851799999999999E-14</c:v>
                      </c:pt>
                      <c:pt idx="18164">
                        <c:v>8.1794699999999997E-14</c:v>
                      </c:pt>
                      <c:pt idx="18165">
                        <c:v>8.1794699999999997E-14</c:v>
                      </c:pt>
                      <c:pt idx="18166">
                        <c:v>8.42166E-14</c:v>
                      </c:pt>
                      <c:pt idx="18167">
                        <c:v>8.42166E-14</c:v>
                      </c:pt>
                      <c:pt idx="18168">
                        <c:v>8.2976200000000003E-13</c:v>
                      </c:pt>
                      <c:pt idx="18169">
                        <c:v>8.2976200000000003E-13</c:v>
                      </c:pt>
                      <c:pt idx="18170">
                        <c:v>8.3184599999999997E-14</c:v>
                      </c:pt>
                      <c:pt idx="18171">
                        <c:v>8.3184599999999997E-14</c:v>
                      </c:pt>
                      <c:pt idx="18172">
                        <c:v>8.4801999999999995E-14</c:v>
                      </c:pt>
                      <c:pt idx="18173">
                        <c:v>8.4801999999999995E-14</c:v>
                      </c:pt>
                      <c:pt idx="18174">
                        <c:v>8.4206200000000004E-14</c:v>
                      </c:pt>
                      <c:pt idx="18175">
                        <c:v>8.4206200000000004E-14</c:v>
                      </c:pt>
                      <c:pt idx="18176">
                        <c:v>8.4953899999999999E-14</c:v>
                      </c:pt>
                      <c:pt idx="18177">
                        <c:v>8.4953899999999999E-14</c:v>
                      </c:pt>
                      <c:pt idx="18178">
                        <c:v>8.5307799999999997E-14</c:v>
                      </c:pt>
                      <c:pt idx="18179">
                        <c:v>8.5307799999999997E-14</c:v>
                      </c:pt>
                      <c:pt idx="18180">
                        <c:v>8.2726700000000005E-14</c:v>
                      </c:pt>
                      <c:pt idx="18181">
                        <c:v>8.2726700000000005E-14</c:v>
                      </c:pt>
                      <c:pt idx="18182">
                        <c:v>2.1503099999999999E-13</c:v>
                      </c:pt>
                      <c:pt idx="18183">
                        <c:v>2.1503099999999999E-13</c:v>
                      </c:pt>
                      <c:pt idx="18184">
                        <c:v>8.2449800000000003E-14</c:v>
                      </c:pt>
                      <c:pt idx="18185">
                        <c:v>8.2449800000000003E-14</c:v>
                      </c:pt>
                      <c:pt idx="18186">
                        <c:v>8.3978800000000001E-14</c:v>
                      </c:pt>
                      <c:pt idx="18187">
                        <c:v>8.3978800000000001E-14</c:v>
                      </c:pt>
                      <c:pt idx="18188">
                        <c:v>8.3921899999999996E-14</c:v>
                      </c:pt>
                      <c:pt idx="18189">
                        <c:v>8.3921899999999996E-14</c:v>
                      </c:pt>
                      <c:pt idx="18190">
                        <c:v>8.6202699999999995E-14</c:v>
                      </c:pt>
                      <c:pt idx="18191">
                        <c:v>8.6202699999999995E-14</c:v>
                      </c:pt>
                      <c:pt idx="18192">
                        <c:v>8.3803499999999995E-14</c:v>
                      </c:pt>
                      <c:pt idx="18193">
                        <c:v>8.3803499999999995E-14</c:v>
                      </c:pt>
                      <c:pt idx="18194">
                        <c:v>8.3503600000000006E-14</c:v>
                      </c:pt>
                      <c:pt idx="18195">
                        <c:v>8.3503600000000006E-14</c:v>
                      </c:pt>
                      <c:pt idx="18196">
                        <c:v>8.3587699999999998E-14</c:v>
                      </c:pt>
                      <c:pt idx="18197">
                        <c:v>8.3587699999999998E-14</c:v>
                      </c:pt>
                      <c:pt idx="18198">
                        <c:v>1.32433E-14</c:v>
                      </c:pt>
                      <c:pt idx="18199">
                        <c:v>1.32433E-14</c:v>
                      </c:pt>
                      <c:pt idx="18200">
                        <c:v>1.5805200000000001E-14</c:v>
                      </c:pt>
                      <c:pt idx="18201">
                        <c:v>1.5805200000000001E-14</c:v>
                      </c:pt>
                      <c:pt idx="18202">
                        <c:v>1.5531000000000001E-14</c:v>
                      </c:pt>
                      <c:pt idx="18203">
                        <c:v>1.5531000000000001E-14</c:v>
                      </c:pt>
                      <c:pt idx="18204">
                        <c:v>1.23593E-14</c:v>
                      </c:pt>
                      <c:pt idx="18205">
                        <c:v>1.23593E-14</c:v>
                      </c:pt>
                      <c:pt idx="18206">
                        <c:v>1.4820400000000001E-14</c:v>
                      </c:pt>
                      <c:pt idx="18207">
                        <c:v>1.4820400000000001E-14</c:v>
                      </c:pt>
                      <c:pt idx="18208">
                        <c:v>1.18081E-14</c:v>
                      </c:pt>
                      <c:pt idx="18209">
                        <c:v>1.18081E-14</c:v>
                      </c:pt>
                      <c:pt idx="18210">
                        <c:v>1.38719E-14</c:v>
                      </c:pt>
                      <c:pt idx="18211">
                        <c:v>1.38719E-14</c:v>
                      </c:pt>
                      <c:pt idx="18212">
                        <c:v>1.4347700000000001E-14</c:v>
                      </c:pt>
                      <c:pt idx="18213">
                        <c:v>1.4347700000000001E-14</c:v>
                      </c:pt>
                      <c:pt idx="18214">
                        <c:v>1.29652E-14</c:v>
                      </c:pt>
                      <c:pt idx="18215">
                        <c:v>1.29652E-14</c:v>
                      </c:pt>
                      <c:pt idx="18216">
                        <c:v>1.1440600000000001E-14</c:v>
                      </c:pt>
                      <c:pt idx="18217">
                        <c:v>1.1440600000000001E-14</c:v>
                      </c:pt>
                      <c:pt idx="18218">
                        <c:v>1.6126000000000001E-14</c:v>
                      </c:pt>
                      <c:pt idx="18219">
                        <c:v>1.6126000000000001E-14</c:v>
                      </c:pt>
                      <c:pt idx="18220">
                        <c:v>1.1946800000000001E-14</c:v>
                      </c:pt>
                      <c:pt idx="18221">
                        <c:v>1.1946800000000001E-14</c:v>
                      </c:pt>
                      <c:pt idx="18222">
                        <c:v>1.3662099999999999E-14</c:v>
                      </c:pt>
                      <c:pt idx="18223">
                        <c:v>1.3662099999999999E-14</c:v>
                      </c:pt>
                      <c:pt idx="18224">
                        <c:v>1.2814899999999999E-14</c:v>
                      </c:pt>
                      <c:pt idx="18225">
                        <c:v>1.2814899999999999E-14</c:v>
                      </c:pt>
                      <c:pt idx="18226">
                        <c:v>1.04109E-14</c:v>
                      </c:pt>
                      <c:pt idx="18227">
                        <c:v>1.04109E-14</c:v>
                      </c:pt>
                      <c:pt idx="18228">
                        <c:v>1.31218E-14</c:v>
                      </c:pt>
                      <c:pt idx="18229">
                        <c:v>1.31218E-14</c:v>
                      </c:pt>
                      <c:pt idx="18230">
                        <c:v>1.31222E-14</c:v>
                      </c:pt>
                      <c:pt idx="18231">
                        <c:v>1.31222E-14</c:v>
                      </c:pt>
                      <c:pt idx="18232">
                        <c:v>1.23492E-14</c:v>
                      </c:pt>
                      <c:pt idx="18233">
                        <c:v>1.23492E-14</c:v>
                      </c:pt>
                      <c:pt idx="18234">
                        <c:v>1.5509900000000001E-14</c:v>
                      </c:pt>
                      <c:pt idx="18235">
                        <c:v>1.5509900000000001E-14</c:v>
                      </c:pt>
                      <c:pt idx="18236">
                        <c:v>1.14003E-14</c:v>
                      </c:pt>
                      <c:pt idx="18237">
                        <c:v>1.14003E-14</c:v>
                      </c:pt>
                      <c:pt idx="18238">
                        <c:v>1.23426E-14</c:v>
                      </c:pt>
                      <c:pt idx="18239">
                        <c:v>1.23426E-14</c:v>
                      </c:pt>
                      <c:pt idx="18240">
                        <c:v>1.37439E-14</c:v>
                      </c:pt>
                      <c:pt idx="18241">
                        <c:v>1.37439E-14</c:v>
                      </c:pt>
                      <c:pt idx="18242">
                        <c:v>1.5294500000000001E-14</c:v>
                      </c:pt>
                      <c:pt idx="18243">
                        <c:v>1.5294500000000001E-14</c:v>
                      </c:pt>
                      <c:pt idx="18244">
                        <c:v>1.3825700000000001E-14</c:v>
                      </c:pt>
                      <c:pt idx="18245">
                        <c:v>1.3825700000000001E-14</c:v>
                      </c:pt>
                      <c:pt idx="18246">
                        <c:v>1.4019099999999999E-14</c:v>
                      </c:pt>
                      <c:pt idx="18247">
                        <c:v>1.4019099999999999E-14</c:v>
                      </c:pt>
                      <c:pt idx="18248">
                        <c:v>1.4054099999999999E-14</c:v>
                      </c:pt>
                      <c:pt idx="18249">
                        <c:v>1.4054099999999999E-14</c:v>
                      </c:pt>
                      <c:pt idx="18250">
                        <c:v>1.33171E-14</c:v>
                      </c:pt>
                      <c:pt idx="18251">
                        <c:v>1.33171E-14</c:v>
                      </c:pt>
                      <c:pt idx="18252">
                        <c:v>1.3200600000000001E-14</c:v>
                      </c:pt>
                      <c:pt idx="18253">
                        <c:v>1.3200600000000001E-14</c:v>
                      </c:pt>
                      <c:pt idx="18254">
                        <c:v>1.29312E-14</c:v>
                      </c:pt>
                      <c:pt idx="18255">
                        <c:v>1.29312E-14</c:v>
                      </c:pt>
                      <c:pt idx="18256">
                        <c:v>1.22368E-14</c:v>
                      </c:pt>
                      <c:pt idx="18257">
                        <c:v>1.22368E-14</c:v>
                      </c:pt>
                      <c:pt idx="18258">
                        <c:v>1.14185E-14</c:v>
                      </c:pt>
                      <c:pt idx="18259">
                        <c:v>1.14185E-14</c:v>
                      </c:pt>
                      <c:pt idx="18260">
                        <c:v>1.4992100000000002E-14</c:v>
                      </c:pt>
                      <c:pt idx="18261">
                        <c:v>1.4992100000000002E-14</c:v>
                      </c:pt>
                      <c:pt idx="18262">
                        <c:v>1.7974000000000001E-14</c:v>
                      </c:pt>
                      <c:pt idx="18263">
                        <c:v>1.7974000000000001E-14</c:v>
                      </c:pt>
                      <c:pt idx="18264">
                        <c:v>1.50884E-14</c:v>
                      </c:pt>
                      <c:pt idx="18265">
                        <c:v>1.50884E-14</c:v>
                      </c:pt>
                      <c:pt idx="18266">
                        <c:v>1.5220100000000001E-14</c:v>
                      </c:pt>
                      <c:pt idx="18267">
                        <c:v>1.5220100000000001E-14</c:v>
                      </c:pt>
                      <c:pt idx="18268">
                        <c:v>1.4649299999999999E-14</c:v>
                      </c:pt>
                      <c:pt idx="18269">
                        <c:v>1.4649299999999999E-14</c:v>
                      </c:pt>
                      <c:pt idx="18270">
                        <c:v>1.67512E-14</c:v>
                      </c:pt>
                      <c:pt idx="18271">
                        <c:v>1.67512E-14</c:v>
                      </c:pt>
                      <c:pt idx="18272">
                        <c:v>1.35237E-14</c:v>
                      </c:pt>
                      <c:pt idx="18273">
                        <c:v>1.35237E-14</c:v>
                      </c:pt>
                      <c:pt idx="18274">
                        <c:v>1.6134999999999999E-14</c:v>
                      </c:pt>
                      <c:pt idx="18275">
                        <c:v>1.6134999999999999E-14</c:v>
                      </c:pt>
                      <c:pt idx="18276">
                        <c:v>1.53273E-14</c:v>
                      </c:pt>
                      <c:pt idx="18277">
                        <c:v>1.53273E-14</c:v>
                      </c:pt>
                      <c:pt idx="18278">
                        <c:v>1.5855299999999999E-14</c:v>
                      </c:pt>
                      <c:pt idx="18279">
                        <c:v>1.5855299999999999E-14</c:v>
                      </c:pt>
                      <c:pt idx="18280">
                        <c:v>1.4184599999999999E-14</c:v>
                      </c:pt>
                      <c:pt idx="18281">
                        <c:v>1.4184599999999999E-14</c:v>
                      </c:pt>
                      <c:pt idx="18282">
                        <c:v>1.4774500000000001E-14</c:v>
                      </c:pt>
                      <c:pt idx="18283">
                        <c:v>1.4774500000000001E-14</c:v>
                      </c:pt>
                      <c:pt idx="18284">
                        <c:v>1.4224099999999999E-14</c:v>
                      </c:pt>
                      <c:pt idx="18285">
                        <c:v>1.4224099999999999E-14</c:v>
                      </c:pt>
                      <c:pt idx="18286">
                        <c:v>1.5083800000000001E-14</c:v>
                      </c:pt>
                      <c:pt idx="18287">
                        <c:v>1.5083800000000001E-14</c:v>
                      </c:pt>
                      <c:pt idx="18288">
                        <c:v>1.41842E-14</c:v>
                      </c:pt>
                      <c:pt idx="18289">
                        <c:v>1.41842E-14</c:v>
                      </c:pt>
                      <c:pt idx="18290">
                        <c:v>1.3858699999999999E-14</c:v>
                      </c:pt>
                      <c:pt idx="18291">
                        <c:v>1.3858699999999999E-14</c:v>
                      </c:pt>
                      <c:pt idx="18292">
                        <c:v>1.5172500000000001E-14</c:v>
                      </c:pt>
                      <c:pt idx="18293">
                        <c:v>1.5172500000000001E-14</c:v>
                      </c:pt>
                      <c:pt idx="18294">
                        <c:v>7.6039100000000003E-13</c:v>
                      </c:pt>
                      <c:pt idx="18295">
                        <c:v>7.6039100000000003E-13</c:v>
                      </c:pt>
                      <c:pt idx="18296">
                        <c:v>1.30751E-14</c:v>
                      </c:pt>
                      <c:pt idx="18297">
                        <c:v>1.30751E-14</c:v>
                      </c:pt>
                      <c:pt idx="18298">
                        <c:v>1.4565699999999999E-14</c:v>
                      </c:pt>
                      <c:pt idx="18299">
                        <c:v>1.4565699999999999E-14</c:v>
                      </c:pt>
                      <c:pt idx="18300">
                        <c:v>8.6945799999999997E-14</c:v>
                      </c:pt>
                      <c:pt idx="18301">
                        <c:v>8.6945799999999997E-14</c:v>
                      </c:pt>
                      <c:pt idx="18302">
                        <c:v>1.1475100000000001E-14</c:v>
                      </c:pt>
                      <c:pt idx="18303">
                        <c:v>1.1475100000000001E-14</c:v>
                      </c:pt>
                      <c:pt idx="18304">
                        <c:v>1.30026E-14</c:v>
                      </c:pt>
                      <c:pt idx="18305">
                        <c:v>1.30026E-14</c:v>
                      </c:pt>
                      <c:pt idx="18306">
                        <c:v>1.2858399999999999E-14</c:v>
                      </c:pt>
                      <c:pt idx="18307">
                        <c:v>1.2858399999999999E-14</c:v>
                      </c:pt>
                      <c:pt idx="18308">
                        <c:v>1.2253300000000001E-14</c:v>
                      </c:pt>
                      <c:pt idx="18309">
                        <c:v>1.2253300000000001E-14</c:v>
                      </c:pt>
                      <c:pt idx="18310">
                        <c:v>1.4233500000000001E-14</c:v>
                      </c:pt>
                      <c:pt idx="18311">
                        <c:v>1.4233500000000001E-14</c:v>
                      </c:pt>
                      <c:pt idx="18312">
                        <c:v>1.35497E-14</c:v>
                      </c:pt>
                      <c:pt idx="18313">
                        <c:v>1.35497E-14</c:v>
                      </c:pt>
                      <c:pt idx="18314">
                        <c:v>1.72199E-14</c:v>
                      </c:pt>
                      <c:pt idx="18315">
                        <c:v>1.72199E-14</c:v>
                      </c:pt>
                      <c:pt idx="18316">
                        <c:v>1.11853E-14</c:v>
                      </c:pt>
                      <c:pt idx="18317">
                        <c:v>1.11853E-14</c:v>
                      </c:pt>
                      <c:pt idx="18318">
                        <c:v>1.3323E-14</c:v>
                      </c:pt>
                      <c:pt idx="18319">
                        <c:v>1.3323E-14</c:v>
                      </c:pt>
                      <c:pt idx="18320">
                        <c:v>1.3823199999999999E-14</c:v>
                      </c:pt>
                      <c:pt idx="18321">
                        <c:v>1.3823199999999999E-14</c:v>
                      </c:pt>
                      <c:pt idx="18322">
                        <c:v>1.3146900000000001E-14</c:v>
                      </c:pt>
                      <c:pt idx="18323">
                        <c:v>1.3146900000000001E-14</c:v>
                      </c:pt>
                      <c:pt idx="18324">
                        <c:v>1.2901399999999999E-14</c:v>
                      </c:pt>
                      <c:pt idx="18325">
                        <c:v>1.2901399999999999E-14</c:v>
                      </c:pt>
                      <c:pt idx="18326">
                        <c:v>1.4196800000000001E-14</c:v>
                      </c:pt>
                      <c:pt idx="18327">
                        <c:v>1.4196800000000001E-14</c:v>
                      </c:pt>
                      <c:pt idx="18328">
                        <c:v>1.24874E-14</c:v>
                      </c:pt>
                      <c:pt idx="18329">
                        <c:v>1.24874E-14</c:v>
                      </c:pt>
                      <c:pt idx="18330">
                        <c:v>1.41276E-14</c:v>
                      </c:pt>
                      <c:pt idx="18331">
                        <c:v>1.41276E-14</c:v>
                      </c:pt>
                      <c:pt idx="18332">
                        <c:v>1.58357E-14</c:v>
                      </c:pt>
                      <c:pt idx="18333">
                        <c:v>1.58357E-14</c:v>
                      </c:pt>
                      <c:pt idx="18334">
                        <c:v>1.4270300000000002E-14</c:v>
                      </c:pt>
                      <c:pt idx="18335">
                        <c:v>1.4270300000000002E-14</c:v>
                      </c:pt>
                      <c:pt idx="18336">
                        <c:v>1.43619E-14</c:v>
                      </c:pt>
                      <c:pt idx="18337">
                        <c:v>1.43619E-14</c:v>
                      </c:pt>
                      <c:pt idx="18338">
                        <c:v>1.37594E-14</c:v>
                      </c:pt>
                      <c:pt idx="18339">
                        <c:v>1.37594E-14</c:v>
                      </c:pt>
                      <c:pt idx="18340">
                        <c:v>1.3101399999999999E-14</c:v>
                      </c:pt>
                      <c:pt idx="18341">
                        <c:v>1.3101399999999999E-14</c:v>
                      </c:pt>
                      <c:pt idx="18342">
                        <c:v>1.6545E-14</c:v>
                      </c:pt>
                      <c:pt idx="18343">
                        <c:v>1.6545E-14</c:v>
                      </c:pt>
                      <c:pt idx="18344">
                        <c:v>1.4550399999999999E-14</c:v>
                      </c:pt>
                      <c:pt idx="18345">
                        <c:v>1.4550399999999999E-14</c:v>
                      </c:pt>
                      <c:pt idx="18346">
                        <c:v>7.7904099999999995E-14</c:v>
                      </c:pt>
                      <c:pt idx="18347">
                        <c:v>7.7904099999999995E-14</c:v>
                      </c:pt>
                      <c:pt idx="18348">
                        <c:v>1.75056E-14</c:v>
                      </c:pt>
                      <c:pt idx="18349">
                        <c:v>1.75056E-14</c:v>
                      </c:pt>
                      <c:pt idx="18350">
                        <c:v>1.26733E-14</c:v>
                      </c:pt>
                      <c:pt idx="18351">
                        <c:v>1.26733E-14</c:v>
                      </c:pt>
                      <c:pt idx="18352">
                        <c:v>1.27836E-14</c:v>
                      </c:pt>
                      <c:pt idx="18353">
                        <c:v>1.27836E-14</c:v>
                      </c:pt>
                      <c:pt idx="18354">
                        <c:v>1.4332100000000001E-14</c:v>
                      </c:pt>
                      <c:pt idx="18355">
                        <c:v>1.4332100000000001E-14</c:v>
                      </c:pt>
                      <c:pt idx="18356">
                        <c:v>1.26906E-14</c:v>
                      </c:pt>
                      <c:pt idx="18357">
                        <c:v>1.26906E-14</c:v>
                      </c:pt>
                      <c:pt idx="18358">
                        <c:v>2.2388499999999998E-14</c:v>
                      </c:pt>
                      <c:pt idx="18359">
                        <c:v>2.2388499999999998E-14</c:v>
                      </c:pt>
                      <c:pt idx="18360">
                        <c:v>1.31847E-14</c:v>
                      </c:pt>
                      <c:pt idx="18361">
                        <c:v>1.31847E-14</c:v>
                      </c:pt>
                      <c:pt idx="18362">
                        <c:v>1.5009199999999999E-14</c:v>
                      </c:pt>
                      <c:pt idx="18363">
                        <c:v>1.5009199999999999E-14</c:v>
                      </c:pt>
                      <c:pt idx="18364">
                        <c:v>1.5688000000000001E-14</c:v>
                      </c:pt>
                      <c:pt idx="18365">
                        <c:v>1.5688000000000001E-14</c:v>
                      </c:pt>
                      <c:pt idx="18366">
                        <c:v>1.4784800000000002E-14</c:v>
                      </c:pt>
                      <c:pt idx="18367">
                        <c:v>1.4784800000000002E-14</c:v>
                      </c:pt>
                      <c:pt idx="18368">
                        <c:v>1.41345E-14</c:v>
                      </c:pt>
                      <c:pt idx="18369">
                        <c:v>1.41345E-14</c:v>
                      </c:pt>
                      <c:pt idx="18370">
                        <c:v>1.31563E-14</c:v>
                      </c:pt>
                      <c:pt idx="18371">
                        <c:v>1.31563E-14</c:v>
                      </c:pt>
                      <c:pt idx="18372">
                        <c:v>1.64855E-14</c:v>
                      </c:pt>
                      <c:pt idx="18373">
                        <c:v>1.64855E-14</c:v>
                      </c:pt>
                      <c:pt idx="18374">
                        <c:v>1.2125399999999999E-14</c:v>
                      </c:pt>
                      <c:pt idx="18375">
                        <c:v>1.2125399999999999E-14</c:v>
                      </c:pt>
                      <c:pt idx="18376">
                        <c:v>1.5379500000000002E-14</c:v>
                      </c:pt>
                      <c:pt idx="18377">
                        <c:v>1.5379500000000002E-14</c:v>
                      </c:pt>
                      <c:pt idx="18378">
                        <c:v>1.2995699999999999E-14</c:v>
                      </c:pt>
                      <c:pt idx="18379">
                        <c:v>1.2995699999999999E-14</c:v>
                      </c:pt>
                      <c:pt idx="18380">
                        <c:v>1.6930100000000001E-14</c:v>
                      </c:pt>
                      <c:pt idx="18381">
                        <c:v>1.6930100000000001E-14</c:v>
                      </c:pt>
                      <c:pt idx="18382">
                        <c:v>1.36415E-14</c:v>
                      </c:pt>
                      <c:pt idx="18383">
                        <c:v>1.36415E-14</c:v>
                      </c:pt>
                      <c:pt idx="18384">
                        <c:v>1.4773699999999999E-14</c:v>
                      </c:pt>
                      <c:pt idx="18385">
                        <c:v>1.4773699999999999E-14</c:v>
                      </c:pt>
                      <c:pt idx="18386">
                        <c:v>1.3144899999999999E-14</c:v>
                      </c:pt>
                      <c:pt idx="18387">
                        <c:v>1.3144899999999999E-14</c:v>
                      </c:pt>
                      <c:pt idx="18388">
                        <c:v>1.5275100000000001E-14</c:v>
                      </c:pt>
                      <c:pt idx="18389">
                        <c:v>1.5275100000000001E-14</c:v>
                      </c:pt>
                      <c:pt idx="18390">
                        <c:v>1.4426200000000001E-14</c:v>
                      </c:pt>
                      <c:pt idx="18391">
                        <c:v>1.4426200000000001E-14</c:v>
                      </c:pt>
                      <c:pt idx="18392">
                        <c:v>1.3743499999999999E-14</c:v>
                      </c:pt>
                      <c:pt idx="18393">
                        <c:v>1.3743499999999999E-14</c:v>
                      </c:pt>
                      <c:pt idx="18394">
                        <c:v>1.2229199999999999E-14</c:v>
                      </c:pt>
                      <c:pt idx="18395">
                        <c:v>1.2229199999999999E-14</c:v>
                      </c:pt>
                      <c:pt idx="18396">
                        <c:v>1.3353699999999999E-14</c:v>
                      </c:pt>
                      <c:pt idx="18397">
                        <c:v>1.3353699999999999E-14</c:v>
                      </c:pt>
                      <c:pt idx="18398">
                        <c:v>1.1011900000000001E-14</c:v>
                      </c:pt>
                      <c:pt idx="18399">
                        <c:v>1.1011900000000001E-14</c:v>
                      </c:pt>
                      <c:pt idx="18400">
                        <c:v>1.28255E-14</c:v>
                      </c:pt>
                      <c:pt idx="18401">
                        <c:v>1.28255E-14</c:v>
                      </c:pt>
                      <c:pt idx="18402">
                        <c:v>1.31264E-14</c:v>
                      </c:pt>
                      <c:pt idx="18403">
                        <c:v>1.31264E-14</c:v>
                      </c:pt>
                      <c:pt idx="18404">
                        <c:v>1.2143399999999999E-14</c:v>
                      </c:pt>
                      <c:pt idx="18405">
                        <c:v>1.2143399999999999E-14</c:v>
                      </c:pt>
                      <c:pt idx="18406">
                        <c:v>1.3295400000000001E-14</c:v>
                      </c:pt>
                      <c:pt idx="18407">
                        <c:v>1.3295400000000001E-14</c:v>
                      </c:pt>
                      <c:pt idx="18408">
                        <c:v>1.4428399999999999E-14</c:v>
                      </c:pt>
                      <c:pt idx="18409">
                        <c:v>1.4428399999999999E-14</c:v>
                      </c:pt>
                      <c:pt idx="18410">
                        <c:v>1.2910700000000001E-14</c:v>
                      </c:pt>
                      <c:pt idx="18411">
                        <c:v>1.2910700000000001E-14</c:v>
                      </c:pt>
                      <c:pt idx="18412">
                        <c:v>1.4576400000000001E-14</c:v>
                      </c:pt>
                      <c:pt idx="18413">
                        <c:v>1.4576400000000001E-14</c:v>
                      </c:pt>
                      <c:pt idx="18414">
                        <c:v>1.5133800000000001E-14</c:v>
                      </c:pt>
                      <c:pt idx="18415">
                        <c:v>1.5133800000000001E-14</c:v>
                      </c:pt>
                      <c:pt idx="18416">
                        <c:v>1.4884700000000001E-14</c:v>
                      </c:pt>
                      <c:pt idx="18417">
                        <c:v>1.4884700000000001E-14</c:v>
                      </c:pt>
                      <c:pt idx="18418">
                        <c:v>1.29727E-14</c:v>
                      </c:pt>
                      <c:pt idx="18419">
                        <c:v>1.29727E-14</c:v>
                      </c:pt>
                      <c:pt idx="18420">
                        <c:v>1.6012600000000001E-13</c:v>
                      </c:pt>
                      <c:pt idx="18421">
                        <c:v>1.6012600000000001E-13</c:v>
                      </c:pt>
                      <c:pt idx="18422">
                        <c:v>1.4182200000000001E-14</c:v>
                      </c:pt>
                      <c:pt idx="18423">
                        <c:v>1.4182200000000001E-14</c:v>
                      </c:pt>
                      <c:pt idx="18424">
                        <c:v>1.37743E-14</c:v>
                      </c:pt>
                      <c:pt idx="18425">
                        <c:v>1.37743E-14</c:v>
                      </c:pt>
                      <c:pt idx="18426">
                        <c:v>1.23955E-14</c:v>
                      </c:pt>
                      <c:pt idx="18427">
                        <c:v>1.23955E-14</c:v>
                      </c:pt>
                      <c:pt idx="18428">
                        <c:v>1.4786199999999999E-14</c:v>
                      </c:pt>
                      <c:pt idx="18429">
                        <c:v>1.4786199999999999E-14</c:v>
                      </c:pt>
                      <c:pt idx="18430">
                        <c:v>1.2489699999999999E-14</c:v>
                      </c:pt>
                      <c:pt idx="18431">
                        <c:v>1.2489699999999999E-14</c:v>
                      </c:pt>
                      <c:pt idx="18432">
                        <c:v>1.31366E-14</c:v>
                      </c:pt>
                      <c:pt idx="18433">
                        <c:v>1.31366E-14</c:v>
                      </c:pt>
                      <c:pt idx="18434">
                        <c:v>1.4714899999999999E-14</c:v>
                      </c:pt>
                      <c:pt idx="18435">
                        <c:v>1.4714899999999999E-14</c:v>
                      </c:pt>
                      <c:pt idx="18436">
                        <c:v>2.7621500000000001E-14</c:v>
                      </c:pt>
                      <c:pt idx="18437">
                        <c:v>2.7621500000000001E-14</c:v>
                      </c:pt>
                      <c:pt idx="18438">
                        <c:v>1.5032599999999999E-14</c:v>
                      </c:pt>
                      <c:pt idx="18439">
                        <c:v>1.5032599999999999E-14</c:v>
                      </c:pt>
                      <c:pt idx="18440">
                        <c:v>1.24899E-14</c:v>
                      </c:pt>
                      <c:pt idx="18441">
                        <c:v>1.24899E-14</c:v>
                      </c:pt>
                      <c:pt idx="18442">
                        <c:v>1.394E-14</c:v>
                      </c:pt>
                      <c:pt idx="18443">
                        <c:v>1.394E-14</c:v>
                      </c:pt>
                      <c:pt idx="18444">
                        <c:v>1.2315000000000001E-14</c:v>
                      </c:pt>
                      <c:pt idx="18445">
                        <c:v>1.2315000000000001E-14</c:v>
                      </c:pt>
                      <c:pt idx="18446">
                        <c:v>1.35434E-14</c:v>
                      </c:pt>
                      <c:pt idx="18447">
                        <c:v>1.35434E-14</c:v>
                      </c:pt>
                      <c:pt idx="18448">
                        <c:v>1.4642499999999999E-14</c:v>
                      </c:pt>
                      <c:pt idx="18449">
                        <c:v>1.4642499999999999E-14</c:v>
                      </c:pt>
                      <c:pt idx="18450">
                        <c:v>1.18543E-14</c:v>
                      </c:pt>
                      <c:pt idx="18451">
                        <c:v>1.18543E-14</c:v>
                      </c:pt>
                      <c:pt idx="18452">
                        <c:v>1.30597E-14</c:v>
                      </c:pt>
                      <c:pt idx="18453">
                        <c:v>1.30597E-14</c:v>
                      </c:pt>
                      <c:pt idx="18454">
                        <c:v>1.22386E-14</c:v>
                      </c:pt>
                      <c:pt idx="18455">
                        <c:v>1.22386E-14</c:v>
                      </c:pt>
                      <c:pt idx="18456">
                        <c:v>1.5021300000000001E-14</c:v>
                      </c:pt>
                      <c:pt idx="18457">
                        <c:v>1.5021300000000001E-14</c:v>
                      </c:pt>
                      <c:pt idx="18458">
                        <c:v>7.30446E-13</c:v>
                      </c:pt>
                      <c:pt idx="18459">
                        <c:v>7.30446E-13</c:v>
                      </c:pt>
                      <c:pt idx="18460">
                        <c:v>1.30671E-14</c:v>
                      </c:pt>
                      <c:pt idx="18461">
                        <c:v>1.30671E-14</c:v>
                      </c:pt>
                      <c:pt idx="18462">
                        <c:v>1.1784199999999999E-14</c:v>
                      </c:pt>
                      <c:pt idx="18463">
                        <c:v>1.1784199999999999E-14</c:v>
                      </c:pt>
                      <c:pt idx="18464">
                        <c:v>8.1282400000000005E-14</c:v>
                      </c:pt>
                      <c:pt idx="18465">
                        <c:v>8.1282400000000005E-14</c:v>
                      </c:pt>
                      <c:pt idx="18466">
                        <c:v>1.40197E-14</c:v>
                      </c:pt>
                      <c:pt idx="18467">
                        <c:v>1.40197E-14</c:v>
                      </c:pt>
                      <c:pt idx="18468">
                        <c:v>1.1882599999999999E-14</c:v>
                      </c:pt>
                      <c:pt idx="18469">
                        <c:v>1.1882599999999999E-14</c:v>
                      </c:pt>
                      <c:pt idx="18470">
                        <c:v>1.1604E-14</c:v>
                      </c:pt>
                      <c:pt idx="18471">
                        <c:v>1.1604E-14</c:v>
                      </c:pt>
                      <c:pt idx="18472">
                        <c:v>1.27081E-14</c:v>
                      </c:pt>
                      <c:pt idx="18473">
                        <c:v>1.27081E-14</c:v>
                      </c:pt>
                      <c:pt idx="18474">
                        <c:v>1.28335E-14</c:v>
                      </c:pt>
                      <c:pt idx="18475">
                        <c:v>1.28335E-14</c:v>
                      </c:pt>
                      <c:pt idx="18476">
                        <c:v>1.27851E-14</c:v>
                      </c:pt>
                      <c:pt idx="18477">
                        <c:v>1.27851E-14</c:v>
                      </c:pt>
                      <c:pt idx="18478">
                        <c:v>1.36397E-14</c:v>
                      </c:pt>
                      <c:pt idx="18479">
                        <c:v>1.36397E-14</c:v>
                      </c:pt>
                      <c:pt idx="18480">
                        <c:v>1.4078200000000001E-14</c:v>
                      </c:pt>
                      <c:pt idx="18481">
                        <c:v>1.4078200000000001E-14</c:v>
                      </c:pt>
                      <c:pt idx="18482">
                        <c:v>1.3218E-14</c:v>
                      </c:pt>
                      <c:pt idx="18483">
                        <c:v>1.3218E-14</c:v>
                      </c:pt>
                      <c:pt idx="18484">
                        <c:v>1.43989E-14</c:v>
                      </c:pt>
                      <c:pt idx="18485">
                        <c:v>1.43989E-14</c:v>
                      </c:pt>
                      <c:pt idx="18486">
                        <c:v>1.31708E-14</c:v>
                      </c:pt>
                      <c:pt idx="18487">
                        <c:v>1.31708E-14</c:v>
                      </c:pt>
                      <c:pt idx="18488">
                        <c:v>1.3871E-14</c:v>
                      </c:pt>
                      <c:pt idx="18489">
                        <c:v>1.3871E-14</c:v>
                      </c:pt>
                      <c:pt idx="18490">
                        <c:v>1.44418E-14</c:v>
                      </c:pt>
                      <c:pt idx="18491">
                        <c:v>1.44418E-14</c:v>
                      </c:pt>
                      <c:pt idx="18492">
                        <c:v>1.14795E-14</c:v>
                      </c:pt>
                      <c:pt idx="18493">
                        <c:v>1.14795E-14</c:v>
                      </c:pt>
                      <c:pt idx="18494">
                        <c:v>1.32534E-14</c:v>
                      </c:pt>
                      <c:pt idx="18495">
                        <c:v>1.32534E-14</c:v>
                      </c:pt>
                      <c:pt idx="18496">
                        <c:v>1.36333E-14</c:v>
                      </c:pt>
                      <c:pt idx="18497">
                        <c:v>1.36333E-14</c:v>
                      </c:pt>
                      <c:pt idx="18498">
                        <c:v>1.4495600000000001E-14</c:v>
                      </c:pt>
                      <c:pt idx="18499">
                        <c:v>1.4495600000000001E-14</c:v>
                      </c:pt>
                      <c:pt idx="18500">
                        <c:v>1.4107E-14</c:v>
                      </c:pt>
                      <c:pt idx="18501">
                        <c:v>1.4107E-14</c:v>
                      </c:pt>
                      <c:pt idx="18502">
                        <c:v>1.20465E-14</c:v>
                      </c:pt>
                      <c:pt idx="18503">
                        <c:v>1.20465E-14</c:v>
                      </c:pt>
                      <c:pt idx="18504">
                        <c:v>1.30835E-14</c:v>
                      </c:pt>
                      <c:pt idx="18505">
                        <c:v>1.30835E-14</c:v>
                      </c:pt>
                      <c:pt idx="18506">
                        <c:v>1.5774399999999999E-14</c:v>
                      </c:pt>
                      <c:pt idx="18507">
                        <c:v>1.5774399999999999E-14</c:v>
                      </c:pt>
                      <c:pt idx="18508">
                        <c:v>1.39797E-14</c:v>
                      </c:pt>
                      <c:pt idx="18509">
                        <c:v>1.39797E-14</c:v>
                      </c:pt>
                      <c:pt idx="18510">
                        <c:v>1.36919E-14</c:v>
                      </c:pt>
                      <c:pt idx="18511">
                        <c:v>1.36919E-14</c:v>
                      </c:pt>
                      <c:pt idx="18512">
                        <c:v>1.2819300000000001E-14</c:v>
                      </c:pt>
                      <c:pt idx="18513">
                        <c:v>1.2819300000000001E-14</c:v>
                      </c:pt>
                      <c:pt idx="18514">
                        <c:v>1.2922299999999999E-14</c:v>
                      </c:pt>
                      <c:pt idx="18515">
                        <c:v>1.2922299999999999E-14</c:v>
                      </c:pt>
                      <c:pt idx="18516">
                        <c:v>1.3964700000000001E-14</c:v>
                      </c:pt>
                      <c:pt idx="18517">
                        <c:v>1.3964700000000001E-14</c:v>
                      </c:pt>
                      <c:pt idx="18518">
                        <c:v>1.20792E-14</c:v>
                      </c:pt>
                      <c:pt idx="18519">
                        <c:v>1.20792E-14</c:v>
                      </c:pt>
                      <c:pt idx="18520">
                        <c:v>1.5525699999999999E-14</c:v>
                      </c:pt>
                      <c:pt idx="18521">
                        <c:v>1.5525699999999999E-14</c:v>
                      </c:pt>
                      <c:pt idx="18522">
                        <c:v>1.24403E-14</c:v>
                      </c:pt>
                      <c:pt idx="18523">
                        <c:v>1.24403E-14</c:v>
                      </c:pt>
                      <c:pt idx="18524">
                        <c:v>1.3016400000000001E-14</c:v>
                      </c:pt>
                      <c:pt idx="18525">
                        <c:v>1.3016400000000001E-14</c:v>
                      </c:pt>
                      <c:pt idx="18526">
                        <c:v>1.29494E-14</c:v>
                      </c:pt>
                      <c:pt idx="18527">
                        <c:v>1.29494E-14</c:v>
                      </c:pt>
                      <c:pt idx="18528">
                        <c:v>1.30175E-14</c:v>
                      </c:pt>
                      <c:pt idx="18529">
                        <c:v>1.30175E-14</c:v>
                      </c:pt>
                      <c:pt idx="18530">
                        <c:v>1.39726E-14</c:v>
                      </c:pt>
                      <c:pt idx="18531">
                        <c:v>1.39726E-14</c:v>
                      </c:pt>
                      <c:pt idx="18532">
                        <c:v>1.31081E-14</c:v>
                      </c:pt>
                      <c:pt idx="18533">
                        <c:v>1.31081E-14</c:v>
                      </c:pt>
                      <c:pt idx="18534">
                        <c:v>1.33189E-14</c:v>
                      </c:pt>
                      <c:pt idx="18535">
                        <c:v>1.33189E-14</c:v>
                      </c:pt>
                      <c:pt idx="18536">
                        <c:v>1.4966600000000001E-14</c:v>
                      </c:pt>
                      <c:pt idx="18537">
                        <c:v>1.4966600000000001E-14</c:v>
                      </c:pt>
                      <c:pt idx="18538">
                        <c:v>1.42303E-13</c:v>
                      </c:pt>
                      <c:pt idx="18539">
                        <c:v>1.42303E-13</c:v>
                      </c:pt>
                      <c:pt idx="18540">
                        <c:v>1.25902E-14</c:v>
                      </c:pt>
                      <c:pt idx="18541">
                        <c:v>1.25902E-14</c:v>
                      </c:pt>
                      <c:pt idx="18542">
                        <c:v>1.42773E-14</c:v>
                      </c:pt>
                      <c:pt idx="18543">
                        <c:v>1.42773E-14</c:v>
                      </c:pt>
                      <c:pt idx="18544">
                        <c:v>1.5115700000000001E-14</c:v>
                      </c:pt>
                      <c:pt idx="18545">
                        <c:v>1.5115700000000001E-14</c:v>
                      </c:pt>
                      <c:pt idx="18546">
                        <c:v>2.52307E-14</c:v>
                      </c:pt>
                      <c:pt idx="18547">
                        <c:v>2.52307E-14</c:v>
                      </c:pt>
                      <c:pt idx="18548">
                        <c:v>1.3529399999999999E-14</c:v>
                      </c:pt>
                      <c:pt idx="18549">
                        <c:v>1.3529399999999999E-14</c:v>
                      </c:pt>
                      <c:pt idx="18550">
                        <c:v>1.2909899999999999E-14</c:v>
                      </c:pt>
                      <c:pt idx="18551">
                        <c:v>1.2909899999999999E-14</c:v>
                      </c:pt>
                      <c:pt idx="18552">
                        <c:v>1.4429399999999999E-14</c:v>
                      </c:pt>
                      <c:pt idx="18553">
                        <c:v>1.4429399999999999E-14</c:v>
                      </c:pt>
                      <c:pt idx="18554">
                        <c:v>1.31487E-14</c:v>
                      </c:pt>
                      <c:pt idx="18555">
                        <c:v>1.31487E-14</c:v>
                      </c:pt>
                      <c:pt idx="18556">
                        <c:v>1.44662E-14</c:v>
                      </c:pt>
                      <c:pt idx="18557">
                        <c:v>1.44662E-14</c:v>
                      </c:pt>
                      <c:pt idx="18558">
                        <c:v>1.11479E-14</c:v>
                      </c:pt>
                      <c:pt idx="18559">
                        <c:v>1.11479E-14</c:v>
                      </c:pt>
                      <c:pt idx="18560">
                        <c:v>1.3527000000000001E-14</c:v>
                      </c:pt>
                      <c:pt idx="18561">
                        <c:v>1.3527000000000001E-14</c:v>
                      </c:pt>
                      <c:pt idx="18562">
                        <c:v>1.33951E-14</c:v>
                      </c:pt>
                      <c:pt idx="18563">
                        <c:v>1.33951E-14</c:v>
                      </c:pt>
                      <c:pt idx="18564">
                        <c:v>1.4131E-14</c:v>
                      </c:pt>
                      <c:pt idx="18565">
                        <c:v>1.4131E-14</c:v>
                      </c:pt>
                      <c:pt idx="18566">
                        <c:v>1.4373500000000001E-14</c:v>
                      </c:pt>
                      <c:pt idx="18567">
                        <c:v>1.4373500000000001E-14</c:v>
                      </c:pt>
                      <c:pt idx="18568">
                        <c:v>1.31679E-14</c:v>
                      </c:pt>
                      <c:pt idx="18569">
                        <c:v>1.31679E-14</c:v>
                      </c:pt>
                      <c:pt idx="18570">
                        <c:v>1.1782499999999999E-14</c:v>
                      </c:pt>
                      <c:pt idx="18571">
                        <c:v>1.1782499999999999E-14</c:v>
                      </c:pt>
                      <c:pt idx="18572">
                        <c:v>8.6720600000000001E-14</c:v>
                      </c:pt>
                      <c:pt idx="18573">
                        <c:v>8.6720600000000001E-14</c:v>
                      </c:pt>
                      <c:pt idx="18574">
                        <c:v>1.4609799999999998E-14</c:v>
                      </c:pt>
                      <c:pt idx="18575">
                        <c:v>1.4609799999999998E-14</c:v>
                      </c:pt>
                      <c:pt idx="18576">
                        <c:v>1.5011199999999999E-14</c:v>
                      </c:pt>
                      <c:pt idx="18577">
                        <c:v>1.5011199999999999E-14</c:v>
                      </c:pt>
                      <c:pt idx="18578">
                        <c:v>1.4868099999999999E-14</c:v>
                      </c:pt>
                      <c:pt idx="18579">
                        <c:v>1.4868099999999999E-14</c:v>
                      </c:pt>
                      <c:pt idx="18580">
                        <c:v>1.33179E-14</c:v>
                      </c:pt>
                      <c:pt idx="18581">
                        <c:v>1.33179E-14</c:v>
                      </c:pt>
                      <c:pt idx="18582">
                        <c:v>1.2881500000000001E-14</c:v>
                      </c:pt>
                      <c:pt idx="18583">
                        <c:v>1.2881500000000001E-14</c:v>
                      </c:pt>
                      <c:pt idx="18584">
                        <c:v>1.27725E-14</c:v>
                      </c:pt>
                      <c:pt idx="18585">
                        <c:v>1.27725E-14</c:v>
                      </c:pt>
                      <c:pt idx="18586">
                        <c:v>1.25795E-14</c:v>
                      </c:pt>
                      <c:pt idx="18587">
                        <c:v>1.25795E-14</c:v>
                      </c:pt>
                      <c:pt idx="18588">
                        <c:v>1.24734E-14</c:v>
                      </c:pt>
                      <c:pt idx="18589">
                        <c:v>1.24734E-14</c:v>
                      </c:pt>
                      <c:pt idx="18590">
                        <c:v>1.4344000000000001E-14</c:v>
                      </c:pt>
                      <c:pt idx="18591">
                        <c:v>1.4344000000000001E-14</c:v>
                      </c:pt>
                      <c:pt idx="18592">
                        <c:v>2.1406000000000001E-10</c:v>
                      </c:pt>
                      <c:pt idx="18593">
                        <c:v>2.1406000000000001E-10</c:v>
                      </c:pt>
                      <c:pt idx="18594">
                        <c:v>6.6195500000000001E-15</c:v>
                      </c:pt>
                      <c:pt idx="18595">
                        <c:v>6.6195500000000001E-15</c:v>
                      </c:pt>
                      <c:pt idx="18596">
                        <c:v>6.1029600000000001E-15</c:v>
                      </c:pt>
                      <c:pt idx="18597">
                        <c:v>6.1029600000000001E-15</c:v>
                      </c:pt>
                      <c:pt idx="18598">
                        <c:v>6.7631200000000001E-15</c:v>
                      </c:pt>
                      <c:pt idx="18599">
                        <c:v>6.7631200000000001E-15</c:v>
                      </c:pt>
                      <c:pt idx="18600">
                        <c:v>7.2365099999999997E-15</c:v>
                      </c:pt>
                      <c:pt idx="18601">
                        <c:v>7.2365099999999997E-15</c:v>
                      </c:pt>
                      <c:pt idx="18602">
                        <c:v>7.3089999999999995E-15</c:v>
                      </c:pt>
                      <c:pt idx="18603">
                        <c:v>7.3089999999999995E-15</c:v>
                      </c:pt>
                      <c:pt idx="18604">
                        <c:v>8.10042E-15</c:v>
                      </c:pt>
                      <c:pt idx="18605">
                        <c:v>8.10042E-15</c:v>
                      </c:pt>
                      <c:pt idx="18606">
                        <c:v>7.7515400000000005E-15</c:v>
                      </c:pt>
                      <c:pt idx="18607">
                        <c:v>7.7515400000000005E-15</c:v>
                      </c:pt>
                      <c:pt idx="18608">
                        <c:v>6.6490900000000001E-15</c:v>
                      </c:pt>
                      <c:pt idx="18609">
                        <c:v>6.6490900000000001E-15</c:v>
                      </c:pt>
                      <c:pt idx="18610">
                        <c:v>6.5369899999999998E-15</c:v>
                      </c:pt>
                      <c:pt idx="18611">
                        <c:v>6.5369899999999998E-15</c:v>
                      </c:pt>
                      <c:pt idx="18612">
                        <c:v>6.9125700000000002E-15</c:v>
                      </c:pt>
                      <c:pt idx="18613">
                        <c:v>6.9125700000000002E-15</c:v>
                      </c:pt>
                      <c:pt idx="18614">
                        <c:v>6.1111599999999997E-15</c:v>
                      </c:pt>
                      <c:pt idx="18615">
                        <c:v>6.1111599999999997E-15</c:v>
                      </c:pt>
                      <c:pt idx="18616">
                        <c:v>8.0894200000000004E-15</c:v>
                      </c:pt>
                      <c:pt idx="18617">
                        <c:v>8.0894200000000004E-15</c:v>
                      </c:pt>
                      <c:pt idx="18618">
                        <c:v>7.7297499999999998E-15</c:v>
                      </c:pt>
                      <c:pt idx="18619">
                        <c:v>7.7297499999999998E-15</c:v>
                      </c:pt>
                      <c:pt idx="18620">
                        <c:v>6.8315500000000003E-15</c:v>
                      </c:pt>
                      <c:pt idx="18621">
                        <c:v>6.8315500000000003E-15</c:v>
                      </c:pt>
                      <c:pt idx="18622">
                        <c:v>6.7402000000000001E-15</c:v>
                      </c:pt>
                      <c:pt idx="18623">
                        <c:v>6.7402000000000001E-15</c:v>
                      </c:pt>
                      <c:pt idx="18624">
                        <c:v>8.7451599999999995E-15</c:v>
                      </c:pt>
                      <c:pt idx="18625">
                        <c:v>8.7451599999999995E-15</c:v>
                      </c:pt>
                      <c:pt idx="18626">
                        <c:v>6.7395E-15</c:v>
                      </c:pt>
                      <c:pt idx="18627">
                        <c:v>6.7395E-15</c:v>
                      </c:pt>
                      <c:pt idx="18628">
                        <c:v>6.3721400000000002E-15</c:v>
                      </c:pt>
                      <c:pt idx="18629">
                        <c:v>6.3721400000000002E-15</c:v>
                      </c:pt>
                      <c:pt idx="18630">
                        <c:v>6.41955E-15</c:v>
                      </c:pt>
                      <c:pt idx="18631">
                        <c:v>6.41955E-15</c:v>
                      </c:pt>
                      <c:pt idx="18632">
                        <c:v>7.0645899999999999E-15</c:v>
                      </c:pt>
                      <c:pt idx="18633">
                        <c:v>7.0645899999999999E-15</c:v>
                      </c:pt>
                      <c:pt idx="18634">
                        <c:v>9.0884600000000002E-15</c:v>
                      </c:pt>
                      <c:pt idx="18635">
                        <c:v>9.0884600000000002E-15</c:v>
                      </c:pt>
                      <c:pt idx="18636">
                        <c:v>6.8779499999999997E-15</c:v>
                      </c:pt>
                      <c:pt idx="18637">
                        <c:v>6.8779499999999997E-15</c:v>
                      </c:pt>
                      <c:pt idx="18638">
                        <c:v>6.6221600000000003E-15</c:v>
                      </c:pt>
                      <c:pt idx="18639">
                        <c:v>6.6221600000000003E-15</c:v>
                      </c:pt>
                      <c:pt idx="18640">
                        <c:v>6.3288500000000003E-15</c:v>
                      </c:pt>
                      <c:pt idx="18641">
                        <c:v>6.3288500000000003E-15</c:v>
                      </c:pt>
                      <c:pt idx="18642">
                        <c:v>7.1845999999999992E-15</c:v>
                      </c:pt>
                      <c:pt idx="18643">
                        <c:v>7.1845999999999992E-15</c:v>
                      </c:pt>
                      <c:pt idx="18644">
                        <c:v>6.3713499999999997E-15</c:v>
                      </c:pt>
                      <c:pt idx="18645">
                        <c:v>6.3713499999999997E-15</c:v>
                      </c:pt>
                      <c:pt idx="18646">
                        <c:v>6.9339499999999998E-15</c:v>
                      </c:pt>
                      <c:pt idx="18647">
                        <c:v>6.9339499999999998E-15</c:v>
                      </c:pt>
                      <c:pt idx="18648">
                        <c:v>6.34583E-15</c:v>
                      </c:pt>
                      <c:pt idx="18649">
                        <c:v>6.34583E-15</c:v>
                      </c:pt>
                      <c:pt idx="18650">
                        <c:v>7.4687200000000004E-15</c:v>
                      </c:pt>
                      <c:pt idx="18651">
                        <c:v>7.4687200000000004E-15</c:v>
                      </c:pt>
                      <c:pt idx="18652">
                        <c:v>6.9931499999999997E-15</c:v>
                      </c:pt>
                      <c:pt idx="18653">
                        <c:v>6.9931499999999997E-15</c:v>
                      </c:pt>
                      <c:pt idx="18654">
                        <c:v>7.5758500000000002E-15</c:v>
                      </c:pt>
                      <c:pt idx="18655">
                        <c:v>7.5758500000000002E-15</c:v>
                      </c:pt>
                      <c:pt idx="18656">
                        <c:v>6.0859500000000002E-15</c:v>
                      </c:pt>
                      <c:pt idx="18657">
                        <c:v>6.0859500000000002E-15</c:v>
                      </c:pt>
                      <c:pt idx="18658">
                        <c:v>6.9145900000000002E-15</c:v>
                      </c:pt>
                      <c:pt idx="18659">
                        <c:v>6.9145900000000002E-15</c:v>
                      </c:pt>
                      <c:pt idx="18660">
                        <c:v>6.38019E-15</c:v>
                      </c:pt>
                      <c:pt idx="18661">
                        <c:v>6.38019E-15</c:v>
                      </c:pt>
                      <c:pt idx="18662">
                        <c:v>6.5676500000000001E-15</c:v>
                      </c:pt>
                      <c:pt idx="18663">
                        <c:v>6.5676500000000001E-15</c:v>
                      </c:pt>
                      <c:pt idx="18664">
                        <c:v>7.1339299999999995E-15</c:v>
                      </c:pt>
                      <c:pt idx="18665">
                        <c:v>7.1339299999999995E-15</c:v>
                      </c:pt>
                      <c:pt idx="18666">
                        <c:v>6.82912E-15</c:v>
                      </c:pt>
                      <c:pt idx="18667">
                        <c:v>6.82912E-15</c:v>
                      </c:pt>
                      <c:pt idx="18668">
                        <c:v>7.5591699999999993E-15</c:v>
                      </c:pt>
                      <c:pt idx="18669">
                        <c:v>7.5591699999999993E-15</c:v>
                      </c:pt>
                      <c:pt idx="18670">
                        <c:v>7.0412000000000001E-15</c:v>
                      </c:pt>
                      <c:pt idx="18671">
                        <c:v>7.0412000000000001E-15</c:v>
                      </c:pt>
                      <c:pt idx="18672">
                        <c:v>6.9698399999999997E-15</c:v>
                      </c:pt>
                      <c:pt idx="18673">
                        <c:v>6.9698399999999997E-15</c:v>
                      </c:pt>
                      <c:pt idx="18674">
                        <c:v>6.7294499999999997E-15</c:v>
                      </c:pt>
                      <c:pt idx="18675">
                        <c:v>6.7294499999999997E-15</c:v>
                      </c:pt>
                      <c:pt idx="18676">
                        <c:v>6.96908E-15</c:v>
                      </c:pt>
                      <c:pt idx="18677">
                        <c:v>6.96908E-15</c:v>
                      </c:pt>
                      <c:pt idx="18678">
                        <c:v>6.1287100000000001E-15</c:v>
                      </c:pt>
                      <c:pt idx="18679">
                        <c:v>6.1287100000000001E-15</c:v>
                      </c:pt>
                      <c:pt idx="18680">
                        <c:v>6.4624899999999998E-15</c:v>
                      </c:pt>
                      <c:pt idx="18681">
                        <c:v>6.4624899999999998E-15</c:v>
                      </c:pt>
                      <c:pt idx="18682">
                        <c:v>6.8218500000000002E-15</c:v>
                      </c:pt>
                      <c:pt idx="18683">
                        <c:v>6.8218500000000002E-15</c:v>
                      </c:pt>
                      <c:pt idx="18684">
                        <c:v>7.37465E-15</c:v>
                      </c:pt>
                      <c:pt idx="18685">
                        <c:v>7.37465E-15</c:v>
                      </c:pt>
                      <c:pt idx="18686">
                        <c:v>6.8622700000000002E-15</c:v>
                      </c:pt>
                      <c:pt idx="18687">
                        <c:v>6.8622700000000002E-15</c:v>
                      </c:pt>
                      <c:pt idx="18688">
                        <c:v>6.8259300000000001E-15</c:v>
                      </c:pt>
                      <c:pt idx="18689">
                        <c:v>6.8259300000000001E-15</c:v>
                      </c:pt>
                      <c:pt idx="18690">
                        <c:v>6.5540500000000001E-15</c:v>
                      </c:pt>
                      <c:pt idx="18691">
                        <c:v>6.5540500000000001E-15</c:v>
                      </c:pt>
                      <c:pt idx="18692">
                        <c:v>7.4741000000000005E-15</c:v>
                      </c:pt>
                      <c:pt idx="18693">
                        <c:v>7.4741000000000005E-15</c:v>
                      </c:pt>
                      <c:pt idx="18694">
                        <c:v>6.88431E-15</c:v>
                      </c:pt>
                      <c:pt idx="18695">
                        <c:v>6.88431E-15</c:v>
                      </c:pt>
                      <c:pt idx="18696">
                        <c:v>6.8006799999999999E-15</c:v>
                      </c:pt>
                      <c:pt idx="18697">
                        <c:v>6.8006799999999999E-15</c:v>
                      </c:pt>
                      <c:pt idx="18698">
                        <c:v>7.0450799999999997E-15</c:v>
                      </c:pt>
                      <c:pt idx="18699">
                        <c:v>7.0450799999999997E-15</c:v>
                      </c:pt>
                      <c:pt idx="18700">
                        <c:v>6.2090100000000003E-15</c:v>
                      </c:pt>
                      <c:pt idx="18701">
                        <c:v>6.2090100000000003E-15</c:v>
                      </c:pt>
                      <c:pt idx="18702">
                        <c:v>5.94299E-15</c:v>
                      </c:pt>
                      <c:pt idx="18703">
                        <c:v>5.94299E-15</c:v>
                      </c:pt>
                      <c:pt idx="18704">
                        <c:v>6.7776400000000002E-15</c:v>
                      </c:pt>
                      <c:pt idx="18705">
                        <c:v>6.7776400000000002E-15</c:v>
                      </c:pt>
                      <c:pt idx="18706">
                        <c:v>6.1651300000000001E-15</c:v>
                      </c:pt>
                      <c:pt idx="18707">
                        <c:v>6.1651300000000001E-15</c:v>
                      </c:pt>
                      <c:pt idx="18708">
                        <c:v>6.9292699999999999E-15</c:v>
                      </c:pt>
                      <c:pt idx="18709">
                        <c:v>6.9292699999999999E-15</c:v>
                      </c:pt>
                      <c:pt idx="18710">
                        <c:v>6.52908E-15</c:v>
                      </c:pt>
                      <c:pt idx="18711">
                        <c:v>6.52908E-15</c:v>
                      </c:pt>
                      <c:pt idx="18712">
                        <c:v>7.6323000000000006E-15</c:v>
                      </c:pt>
                      <c:pt idx="18713">
                        <c:v>7.6323000000000006E-15</c:v>
                      </c:pt>
                      <c:pt idx="18714">
                        <c:v>6.6544000000000002E-15</c:v>
                      </c:pt>
                      <c:pt idx="18715">
                        <c:v>6.6544000000000002E-15</c:v>
                      </c:pt>
                      <c:pt idx="18716">
                        <c:v>7.0435700000000002E-15</c:v>
                      </c:pt>
                      <c:pt idx="18717">
                        <c:v>7.0435700000000002E-15</c:v>
                      </c:pt>
                      <c:pt idx="18718">
                        <c:v>6.0576100000000002E-15</c:v>
                      </c:pt>
                      <c:pt idx="18719">
                        <c:v>6.0576100000000002E-15</c:v>
                      </c:pt>
                      <c:pt idx="18720">
                        <c:v>6.6082000000000004E-15</c:v>
                      </c:pt>
                      <c:pt idx="18721">
                        <c:v>6.6082000000000004E-15</c:v>
                      </c:pt>
                      <c:pt idx="18722">
                        <c:v>6.3812599999999999E-15</c:v>
                      </c:pt>
                      <c:pt idx="18723">
                        <c:v>6.3812599999999999E-15</c:v>
                      </c:pt>
                      <c:pt idx="18724">
                        <c:v>6.6761900000000001E-15</c:v>
                      </c:pt>
                      <c:pt idx="18725">
                        <c:v>6.6761900000000001E-15</c:v>
                      </c:pt>
                      <c:pt idx="18726">
                        <c:v>7.2268600000000001E-15</c:v>
                      </c:pt>
                      <c:pt idx="18727">
                        <c:v>7.2268600000000001E-15</c:v>
                      </c:pt>
                      <c:pt idx="18728">
                        <c:v>6.3416800000000001E-15</c:v>
                      </c:pt>
                      <c:pt idx="18729">
                        <c:v>6.3416800000000001E-15</c:v>
                      </c:pt>
                      <c:pt idx="18730">
                        <c:v>6.1722800000000002E-15</c:v>
                      </c:pt>
                      <c:pt idx="18731">
                        <c:v>6.1722800000000002E-15</c:v>
                      </c:pt>
                      <c:pt idx="18732">
                        <c:v>6.99721E-15</c:v>
                      </c:pt>
                      <c:pt idx="18733">
                        <c:v>6.99721E-15</c:v>
                      </c:pt>
                      <c:pt idx="18734">
                        <c:v>6.0853299999999998E-15</c:v>
                      </c:pt>
                      <c:pt idx="18735">
                        <c:v>6.0853299999999998E-15</c:v>
                      </c:pt>
                      <c:pt idx="18736">
                        <c:v>6.9005099999999998E-15</c:v>
                      </c:pt>
                      <c:pt idx="18737">
                        <c:v>6.9005099999999998E-15</c:v>
                      </c:pt>
                      <c:pt idx="18738">
                        <c:v>6.325E-15</c:v>
                      </c:pt>
                      <c:pt idx="18739">
                        <c:v>6.325E-15</c:v>
                      </c:pt>
                      <c:pt idx="18740">
                        <c:v>6.29358E-15</c:v>
                      </c:pt>
                      <c:pt idx="18741">
                        <c:v>6.29358E-15</c:v>
                      </c:pt>
                      <c:pt idx="18742">
                        <c:v>6.0206899999999996E-15</c:v>
                      </c:pt>
                      <c:pt idx="18743">
                        <c:v>6.0206899999999996E-15</c:v>
                      </c:pt>
                      <c:pt idx="18744">
                        <c:v>7.2007299999999998E-15</c:v>
                      </c:pt>
                      <c:pt idx="18745">
                        <c:v>7.2007299999999998E-15</c:v>
                      </c:pt>
                      <c:pt idx="18746">
                        <c:v>6.8066500000000003E-15</c:v>
                      </c:pt>
                      <c:pt idx="18747">
                        <c:v>6.8066500000000003E-15</c:v>
                      </c:pt>
                      <c:pt idx="18748">
                        <c:v>6.33251E-15</c:v>
                      </c:pt>
                      <c:pt idx="18749">
                        <c:v>6.33251E-15</c:v>
                      </c:pt>
                      <c:pt idx="18750">
                        <c:v>6.7765199999999999E-15</c:v>
                      </c:pt>
                      <c:pt idx="18751">
                        <c:v>6.7765199999999999E-15</c:v>
                      </c:pt>
                      <c:pt idx="18752">
                        <c:v>6.5422999999999998E-15</c:v>
                      </c:pt>
                      <c:pt idx="18753">
                        <c:v>6.5422999999999998E-15</c:v>
                      </c:pt>
                      <c:pt idx="18754">
                        <c:v>7.2113300000000004E-15</c:v>
                      </c:pt>
                      <c:pt idx="18755">
                        <c:v>7.2113300000000004E-15</c:v>
                      </c:pt>
                      <c:pt idx="18756">
                        <c:v>6.43354E-15</c:v>
                      </c:pt>
                      <c:pt idx="18757">
                        <c:v>6.43354E-15</c:v>
                      </c:pt>
                      <c:pt idx="18758">
                        <c:v>6.4633200000000003E-15</c:v>
                      </c:pt>
                      <c:pt idx="18759">
                        <c:v>6.4633200000000003E-15</c:v>
                      </c:pt>
                      <c:pt idx="18760">
                        <c:v>6.3875800000000003E-15</c:v>
                      </c:pt>
                      <c:pt idx="18761">
                        <c:v>6.3875800000000003E-15</c:v>
                      </c:pt>
                      <c:pt idx="18762">
                        <c:v>6.9060800000000004E-15</c:v>
                      </c:pt>
                      <c:pt idx="18763">
                        <c:v>6.9060800000000004E-15</c:v>
                      </c:pt>
                      <c:pt idx="18764">
                        <c:v>7.0190900000000002E-15</c:v>
                      </c:pt>
                      <c:pt idx="18765">
                        <c:v>7.0190900000000002E-15</c:v>
                      </c:pt>
                      <c:pt idx="18766">
                        <c:v>7.2921999999999997E-15</c:v>
                      </c:pt>
                      <c:pt idx="18767">
                        <c:v>7.2921999999999997E-15</c:v>
                      </c:pt>
                      <c:pt idx="18768">
                        <c:v>6.5510199999999997E-15</c:v>
                      </c:pt>
                      <c:pt idx="18769">
                        <c:v>6.5510199999999997E-15</c:v>
                      </c:pt>
                      <c:pt idx="18770">
                        <c:v>6.8750799999999997E-15</c:v>
                      </c:pt>
                      <c:pt idx="18771">
                        <c:v>6.8750799999999997E-15</c:v>
                      </c:pt>
                      <c:pt idx="18772">
                        <c:v>7.3829800000000007E-15</c:v>
                      </c:pt>
                      <c:pt idx="18773">
                        <c:v>7.3829800000000007E-15</c:v>
                      </c:pt>
                      <c:pt idx="18774">
                        <c:v>6.5981100000000002E-15</c:v>
                      </c:pt>
                      <c:pt idx="18775">
                        <c:v>6.5981100000000002E-15</c:v>
                      </c:pt>
                      <c:pt idx="18776">
                        <c:v>7.1044E-15</c:v>
                      </c:pt>
                      <c:pt idx="18777">
                        <c:v>7.1044E-15</c:v>
                      </c:pt>
                      <c:pt idx="18778">
                        <c:v>6.7213900000000001E-15</c:v>
                      </c:pt>
                      <c:pt idx="18779">
                        <c:v>6.7213900000000001E-15</c:v>
                      </c:pt>
                      <c:pt idx="18780">
                        <c:v>6.8520499999999998E-15</c:v>
                      </c:pt>
                      <c:pt idx="18781">
                        <c:v>6.8520499999999998E-15</c:v>
                      </c:pt>
                      <c:pt idx="18782">
                        <c:v>7.2940200000000001E-15</c:v>
                      </c:pt>
                      <c:pt idx="18783">
                        <c:v>7.2940200000000001E-15</c:v>
                      </c:pt>
                      <c:pt idx="18784">
                        <c:v>6.7299099999999997E-15</c:v>
                      </c:pt>
                      <c:pt idx="18785">
                        <c:v>6.7299099999999997E-15</c:v>
                      </c:pt>
                      <c:pt idx="18786">
                        <c:v>6.2396399999999998E-15</c:v>
                      </c:pt>
                      <c:pt idx="18787">
                        <c:v>6.2396399999999998E-15</c:v>
                      </c:pt>
                      <c:pt idx="18788">
                        <c:v>6.5062500000000004E-15</c:v>
                      </c:pt>
                      <c:pt idx="18789">
                        <c:v>6.5062500000000004E-15</c:v>
                      </c:pt>
                      <c:pt idx="18790">
                        <c:v>6.7889700000000003E-15</c:v>
                      </c:pt>
                      <c:pt idx="18791">
                        <c:v>6.7889700000000003E-15</c:v>
                      </c:pt>
                      <c:pt idx="18792">
                        <c:v>6.21788E-15</c:v>
                      </c:pt>
                      <c:pt idx="18793">
                        <c:v>6.21788E-15</c:v>
                      </c:pt>
                      <c:pt idx="18794">
                        <c:v>7.0276E-15</c:v>
                      </c:pt>
                      <c:pt idx="18795">
                        <c:v>7.0276E-15</c:v>
                      </c:pt>
                      <c:pt idx="18796">
                        <c:v>6.5623899999999997E-15</c:v>
                      </c:pt>
                      <c:pt idx="18797">
                        <c:v>6.5623899999999997E-15</c:v>
                      </c:pt>
                      <c:pt idx="18798">
                        <c:v>6.18242E-15</c:v>
                      </c:pt>
                      <c:pt idx="18799">
                        <c:v>6.18242E-15</c:v>
                      </c:pt>
                      <c:pt idx="18800">
                        <c:v>5.97232E-15</c:v>
                      </c:pt>
                      <c:pt idx="18801">
                        <c:v>5.97232E-15</c:v>
                      </c:pt>
                      <c:pt idx="18802">
                        <c:v>6.6159600000000003E-15</c:v>
                      </c:pt>
                      <c:pt idx="18803">
                        <c:v>6.6159600000000003E-15</c:v>
                      </c:pt>
                      <c:pt idx="18804">
                        <c:v>6.7670500000000002E-15</c:v>
                      </c:pt>
                      <c:pt idx="18805">
                        <c:v>6.7670500000000002E-15</c:v>
                      </c:pt>
                      <c:pt idx="18806">
                        <c:v>8.3381299999999997E-15</c:v>
                      </c:pt>
                      <c:pt idx="18807">
                        <c:v>8.3381299999999997E-15</c:v>
                      </c:pt>
                      <c:pt idx="18808">
                        <c:v>9.1481600000000007E-15</c:v>
                      </c:pt>
                      <c:pt idx="18809">
                        <c:v>9.1481600000000007E-15</c:v>
                      </c:pt>
                      <c:pt idx="18810">
                        <c:v>6.3874299999999997E-15</c:v>
                      </c:pt>
                      <c:pt idx="18811">
                        <c:v>6.3874299999999997E-15</c:v>
                      </c:pt>
                      <c:pt idx="18812">
                        <c:v>8.2725500000000007E-15</c:v>
                      </c:pt>
                      <c:pt idx="18813">
                        <c:v>8.2725500000000007E-15</c:v>
                      </c:pt>
                      <c:pt idx="18814">
                        <c:v>7.6943299999999997E-15</c:v>
                      </c:pt>
                      <c:pt idx="18815">
                        <c:v>7.6943299999999997E-15</c:v>
                      </c:pt>
                      <c:pt idx="18816">
                        <c:v>6.34445E-15</c:v>
                      </c:pt>
                      <c:pt idx="18817">
                        <c:v>6.34445E-15</c:v>
                      </c:pt>
                      <c:pt idx="18818">
                        <c:v>6.5959500000000002E-15</c:v>
                      </c:pt>
                      <c:pt idx="18819">
                        <c:v>6.5959500000000002E-15</c:v>
                      </c:pt>
                      <c:pt idx="18820">
                        <c:v>6.4965399999999997E-15</c:v>
                      </c:pt>
                      <c:pt idx="18821">
                        <c:v>6.4965399999999997E-15</c:v>
                      </c:pt>
                      <c:pt idx="18822">
                        <c:v>6.4674199999999997E-15</c:v>
                      </c:pt>
                      <c:pt idx="18823">
                        <c:v>6.4674199999999997E-15</c:v>
                      </c:pt>
                      <c:pt idx="18824">
                        <c:v>6.7877499999999999E-15</c:v>
                      </c:pt>
                      <c:pt idx="18825">
                        <c:v>6.7877499999999999E-15</c:v>
                      </c:pt>
                      <c:pt idx="18826">
                        <c:v>6.0533399999999999E-15</c:v>
                      </c:pt>
                      <c:pt idx="18827">
                        <c:v>6.0533399999999999E-15</c:v>
                      </c:pt>
                      <c:pt idx="18828">
                        <c:v>6.4454400000000001E-15</c:v>
                      </c:pt>
                      <c:pt idx="18829">
                        <c:v>6.4454400000000001E-15</c:v>
                      </c:pt>
                      <c:pt idx="18830">
                        <c:v>6.76961E-15</c:v>
                      </c:pt>
                      <c:pt idx="18831">
                        <c:v>6.76961E-15</c:v>
                      </c:pt>
                      <c:pt idx="18832">
                        <c:v>6.21625E-15</c:v>
                      </c:pt>
                      <c:pt idx="18833">
                        <c:v>6.21625E-15</c:v>
                      </c:pt>
                      <c:pt idx="18834">
                        <c:v>6.0721899999999998E-15</c:v>
                      </c:pt>
                      <c:pt idx="18835">
                        <c:v>6.0721899999999998E-15</c:v>
                      </c:pt>
                      <c:pt idx="18836">
                        <c:v>6.3455599999999997E-15</c:v>
                      </c:pt>
                      <c:pt idx="18837">
                        <c:v>6.3455599999999997E-15</c:v>
                      </c:pt>
                      <c:pt idx="18838">
                        <c:v>7.4231000000000003E-15</c:v>
                      </c:pt>
                      <c:pt idx="18839">
                        <c:v>7.4231000000000003E-15</c:v>
                      </c:pt>
                      <c:pt idx="18840">
                        <c:v>6.4823500000000001E-15</c:v>
                      </c:pt>
                      <c:pt idx="18841">
                        <c:v>6.4823500000000001E-15</c:v>
                      </c:pt>
                      <c:pt idx="18842">
                        <c:v>1.31842E-14</c:v>
                      </c:pt>
                      <c:pt idx="18843">
                        <c:v>1.31842E-14</c:v>
                      </c:pt>
                      <c:pt idx="18844">
                        <c:v>6.4819799999999997E-15</c:v>
                      </c:pt>
                      <c:pt idx="18845">
                        <c:v>6.4819799999999997E-15</c:v>
                      </c:pt>
                      <c:pt idx="18846">
                        <c:v>6.9169099999999998E-15</c:v>
                      </c:pt>
                      <c:pt idx="18847">
                        <c:v>6.9169099999999998E-15</c:v>
                      </c:pt>
                      <c:pt idx="18848">
                        <c:v>7.2304299999999994E-15</c:v>
                      </c:pt>
                      <c:pt idx="18849">
                        <c:v>7.2304299999999994E-15</c:v>
                      </c:pt>
                      <c:pt idx="18850">
                        <c:v>6.18582E-15</c:v>
                      </c:pt>
                      <c:pt idx="18851">
                        <c:v>6.18582E-15</c:v>
                      </c:pt>
                      <c:pt idx="18852">
                        <c:v>7.1751499999999998E-15</c:v>
                      </c:pt>
                      <c:pt idx="18853">
                        <c:v>7.1751499999999998E-15</c:v>
                      </c:pt>
                      <c:pt idx="18854">
                        <c:v>7.1886700000000001E-15</c:v>
                      </c:pt>
                      <c:pt idx="18855">
                        <c:v>7.1886700000000001E-15</c:v>
                      </c:pt>
                      <c:pt idx="18856">
                        <c:v>6.7008899999999999E-15</c:v>
                      </c:pt>
                      <c:pt idx="18857">
                        <c:v>6.7008899999999999E-15</c:v>
                      </c:pt>
                      <c:pt idx="18858">
                        <c:v>6.7718099999999999E-15</c:v>
                      </c:pt>
                      <c:pt idx="18859">
                        <c:v>6.7718099999999999E-15</c:v>
                      </c:pt>
                      <c:pt idx="18860">
                        <c:v>6.4746900000000003E-15</c:v>
                      </c:pt>
                      <c:pt idx="18861">
                        <c:v>6.4746900000000003E-15</c:v>
                      </c:pt>
                      <c:pt idx="18862">
                        <c:v>6.5117500000000002E-15</c:v>
                      </c:pt>
                      <c:pt idx="18863">
                        <c:v>6.5117500000000002E-15</c:v>
                      </c:pt>
                      <c:pt idx="18864">
                        <c:v>6.2295900000000003E-15</c:v>
                      </c:pt>
                      <c:pt idx="18865">
                        <c:v>6.2295900000000003E-15</c:v>
                      </c:pt>
                      <c:pt idx="18866">
                        <c:v>6.5980700000000003E-15</c:v>
                      </c:pt>
                      <c:pt idx="18867">
                        <c:v>6.5980700000000003E-15</c:v>
                      </c:pt>
                      <c:pt idx="18868">
                        <c:v>6.1213800000000001E-15</c:v>
                      </c:pt>
                      <c:pt idx="18869">
                        <c:v>6.1213800000000001E-15</c:v>
                      </c:pt>
                      <c:pt idx="18870">
                        <c:v>7.0824300000000002E-15</c:v>
                      </c:pt>
                      <c:pt idx="18871">
                        <c:v>7.0824300000000002E-15</c:v>
                      </c:pt>
                      <c:pt idx="18872">
                        <c:v>6.9396000000000002E-15</c:v>
                      </c:pt>
                      <c:pt idx="18873">
                        <c:v>6.9396000000000002E-15</c:v>
                      </c:pt>
                      <c:pt idx="18874">
                        <c:v>7.7969000000000001E-15</c:v>
                      </c:pt>
                      <c:pt idx="18875">
                        <c:v>7.7969000000000001E-15</c:v>
                      </c:pt>
                      <c:pt idx="18876">
                        <c:v>7.1727200000000003E-15</c:v>
                      </c:pt>
                      <c:pt idx="18877">
                        <c:v>7.1727200000000003E-15</c:v>
                      </c:pt>
                      <c:pt idx="18878">
                        <c:v>7.12158E-15</c:v>
                      </c:pt>
                      <c:pt idx="18879">
                        <c:v>7.12158E-15</c:v>
                      </c:pt>
                      <c:pt idx="18880">
                        <c:v>7.1189400000000005E-15</c:v>
                      </c:pt>
                      <c:pt idx="18881">
                        <c:v>7.1189400000000005E-15</c:v>
                      </c:pt>
                      <c:pt idx="18882">
                        <c:v>6.2615500000000002E-15</c:v>
                      </c:pt>
                      <c:pt idx="18883">
                        <c:v>6.2615500000000002E-15</c:v>
                      </c:pt>
                      <c:pt idx="18884">
                        <c:v>6.1593500000000002E-15</c:v>
                      </c:pt>
                      <c:pt idx="18885">
                        <c:v>6.1593500000000002E-15</c:v>
                      </c:pt>
                      <c:pt idx="18886">
                        <c:v>7.5647599999999995E-15</c:v>
                      </c:pt>
                      <c:pt idx="18887">
                        <c:v>7.5647599999999995E-15</c:v>
                      </c:pt>
                      <c:pt idx="18888">
                        <c:v>6.8417699999999999E-15</c:v>
                      </c:pt>
                      <c:pt idx="18889">
                        <c:v>6.8417699999999999E-15</c:v>
                      </c:pt>
                      <c:pt idx="18890">
                        <c:v>6.6963899999999999E-15</c:v>
                      </c:pt>
                      <c:pt idx="18891">
                        <c:v>6.6963899999999999E-15</c:v>
                      </c:pt>
                      <c:pt idx="18892">
                        <c:v>6.7412200000000003E-15</c:v>
                      </c:pt>
                      <c:pt idx="18893">
                        <c:v>6.7412200000000003E-15</c:v>
                      </c:pt>
                      <c:pt idx="18894">
                        <c:v>6.4158900000000002E-15</c:v>
                      </c:pt>
                      <c:pt idx="18895">
                        <c:v>6.4158900000000002E-15</c:v>
                      </c:pt>
                      <c:pt idx="18896">
                        <c:v>6.1114600000000001E-15</c:v>
                      </c:pt>
                      <c:pt idx="18897">
                        <c:v>6.1114600000000001E-15</c:v>
                      </c:pt>
                      <c:pt idx="18898">
                        <c:v>6.9790799999999998E-15</c:v>
                      </c:pt>
                      <c:pt idx="18899">
                        <c:v>6.9790799999999998E-15</c:v>
                      </c:pt>
                      <c:pt idx="18900">
                        <c:v>6.1957300000000002E-15</c:v>
                      </c:pt>
                      <c:pt idx="18901">
                        <c:v>6.1957300000000002E-15</c:v>
                      </c:pt>
                      <c:pt idx="18902">
                        <c:v>6.9088699999999998E-15</c:v>
                      </c:pt>
                      <c:pt idx="18903">
                        <c:v>6.9088699999999998E-15</c:v>
                      </c:pt>
                      <c:pt idx="18904">
                        <c:v>7.4297299999999993E-15</c:v>
                      </c:pt>
                      <c:pt idx="18905">
                        <c:v>7.4297299999999993E-15</c:v>
                      </c:pt>
                      <c:pt idx="18906">
                        <c:v>6.96111E-15</c:v>
                      </c:pt>
                      <c:pt idx="18907">
                        <c:v>6.96111E-15</c:v>
                      </c:pt>
                      <c:pt idx="18908">
                        <c:v>6.1537999999999999E-15</c:v>
                      </c:pt>
                      <c:pt idx="18909">
                        <c:v>6.1537999999999999E-15</c:v>
                      </c:pt>
                      <c:pt idx="18910">
                        <c:v>6.3298400000000003E-15</c:v>
                      </c:pt>
                      <c:pt idx="18911">
                        <c:v>6.3298400000000003E-15</c:v>
                      </c:pt>
                      <c:pt idx="18912">
                        <c:v>7.1200399999999996E-15</c:v>
                      </c:pt>
                      <c:pt idx="18913">
                        <c:v>7.1200399999999996E-15</c:v>
                      </c:pt>
                      <c:pt idx="18914">
                        <c:v>6.3854300000000001E-15</c:v>
                      </c:pt>
                      <c:pt idx="18915">
                        <c:v>6.3854300000000001E-15</c:v>
                      </c:pt>
                      <c:pt idx="18916">
                        <c:v>5.9423299999999997E-15</c:v>
                      </c:pt>
                      <c:pt idx="18917">
                        <c:v>5.9423299999999997E-15</c:v>
                      </c:pt>
                      <c:pt idx="18918">
                        <c:v>6.1659000000000003E-15</c:v>
                      </c:pt>
                      <c:pt idx="18919">
                        <c:v>6.1659000000000003E-15</c:v>
                      </c:pt>
                      <c:pt idx="18920">
                        <c:v>9.1890899999999996E-15</c:v>
                      </c:pt>
                      <c:pt idx="18921">
                        <c:v>9.1890899999999996E-15</c:v>
                      </c:pt>
                      <c:pt idx="18922">
                        <c:v>6.7200299999999997E-15</c:v>
                      </c:pt>
                      <c:pt idx="18923">
                        <c:v>6.7200299999999997E-15</c:v>
                      </c:pt>
                      <c:pt idx="18924">
                        <c:v>6.8514499999999997E-15</c:v>
                      </c:pt>
                      <c:pt idx="18925">
                        <c:v>6.8514499999999997E-15</c:v>
                      </c:pt>
                      <c:pt idx="18926">
                        <c:v>7.10015E-15</c:v>
                      </c:pt>
                      <c:pt idx="18927">
                        <c:v>7.10015E-15</c:v>
                      </c:pt>
                      <c:pt idx="18928">
                        <c:v>6.7327900000000003E-15</c:v>
                      </c:pt>
                      <c:pt idx="18929">
                        <c:v>6.7327900000000003E-15</c:v>
                      </c:pt>
                      <c:pt idx="18930">
                        <c:v>6.71927E-15</c:v>
                      </c:pt>
                      <c:pt idx="18931">
                        <c:v>6.71927E-15</c:v>
                      </c:pt>
                      <c:pt idx="18932">
                        <c:v>6.4550499999999998E-15</c:v>
                      </c:pt>
                      <c:pt idx="18933">
                        <c:v>6.4550499999999998E-15</c:v>
                      </c:pt>
                      <c:pt idx="18934">
                        <c:v>6.7457300000000001E-15</c:v>
                      </c:pt>
                      <c:pt idx="18935">
                        <c:v>6.7457300000000001E-15</c:v>
                      </c:pt>
                      <c:pt idx="18936">
                        <c:v>7.1812900000000004E-15</c:v>
                      </c:pt>
                      <c:pt idx="18937">
                        <c:v>7.1812900000000004E-15</c:v>
                      </c:pt>
                      <c:pt idx="18938">
                        <c:v>6.1886400000000003E-15</c:v>
                      </c:pt>
                      <c:pt idx="18939">
                        <c:v>6.1886400000000003E-15</c:v>
                      </c:pt>
                      <c:pt idx="18940">
                        <c:v>7.3024099999999995E-15</c:v>
                      </c:pt>
                      <c:pt idx="18941">
                        <c:v>7.3024099999999995E-15</c:v>
                      </c:pt>
                      <c:pt idx="18942">
                        <c:v>6.3193399999999999E-15</c:v>
                      </c:pt>
                      <c:pt idx="18943">
                        <c:v>6.3193399999999999E-15</c:v>
                      </c:pt>
                      <c:pt idx="18944">
                        <c:v>6.0365700000000002E-15</c:v>
                      </c:pt>
                      <c:pt idx="18945">
                        <c:v>6.0365700000000002E-15</c:v>
                      </c:pt>
                      <c:pt idx="18946">
                        <c:v>6.0442200000000002E-15</c:v>
                      </c:pt>
                      <c:pt idx="18947">
                        <c:v>6.0442200000000002E-15</c:v>
                      </c:pt>
                      <c:pt idx="18948">
                        <c:v>6.4103899999999996E-15</c:v>
                      </c:pt>
                      <c:pt idx="18949">
                        <c:v>6.4103899999999996E-15</c:v>
                      </c:pt>
                      <c:pt idx="18950">
                        <c:v>6.6647800000000002E-15</c:v>
                      </c:pt>
                      <c:pt idx="18951">
                        <c:v>6.6647800000000002E-15</c:v>
                      </c:pt>
                      <c:pt idx="18952">
                        <c:v>5.9278500000000003E-15</c:v>
                      </c:pt>
                      <c:pt idx="18953">
                        <c:v>5.9278500000000003E-15</c:v>
                      </c:pt>
                      <c:pt idx="18954">
                        <c:v>5.77143E-15</c:v>
                      </c:pt>
                      <c:pt idx="18955">
                        <c:v>5.77143E-15</c:v>
                      </c:pt>
                      <c:pt idx="18956">
                        <c:v>6.39532E-15</c:v>
                      </c:pt>
                      <c:pt idx="18957">
                        <c:v>6.39532E-15</c:v>
                      </c:pt>
                      <c:pt idx="18958">
                        <c:v>6.8081800000000001E-15</c:v>
                      </c:pt>
                      <c:pt idx="18959">
                        <c:v>6.8081800000000001E-15</c:v>
                      </c:pt>
                      <c:pt idx="18960">
                        <c:v>7.6648400000000001E-15</c:v>
                      </c:pt>
                      <c:pt idx="18961">
                        <c:v>7.6648400000000001E-15</c:v>
                      </c:pt>
                      <c:pt idx="18962">
                        <c:v>7.3363600000000007E-15</c:v>
                      </c:pt>
                      <c:pt idx="18963">
                        <c:v>7.3363600000000007E-15</c:v>
                      </c:pt>
                      <c:pt idx="18964">
                        <c:v>6.49964E-15</c:v>
                      </c:pt>
                      <c:pt idx="18965">
                        <c:v>6.49964E-15</c:v>
                      </c:pt>
                      <c:pt idx="18966">
                        <c:v>6.4752900000000003E-15</c:v>
                      </c:pt>
                      <c:pt idx="18967">
                        <c:v>6.4752900000000003E-15</c:v>
                      </c:pt>
                      <c:pt idx="18968">
                        <c:v>6.6771400000000003E-15</c:v>
                      </c:pt>
                      <c:pt idx="18969">
                        <c:v>6.6771400000000003E-15</c:v>
                      </c:pt>
                      <c:pt idx="18970">
                        <c:v>6.6511899999999999E-15</c:v>
                      </c:pt>
                      <c:pt idx="18971">
                        <c:v>6.6511899999999999E-15</c:v>
                      </c:pt>
                      <c:pt idx="18972">
                        <c:v>6.1827600000000003E-15</c:v>
                      </c:pt>
                      <c:pt idx="18973">
                        <c:v>6.1827600000000003E-15</c:v>
                      </c:pt>
                      <c:pt idx="18974">
                        <c:v>5.9734800000000002E-15</c:v>
                      </c:pt>
                      <c:pt idx="18975">
                        <c:v>5.9734800000000002E-15</c:v>
                      </c:pt>
                      <c:pt idx="18976">
                        <c:v>6.9156100000000004E-15</c:v>
                      </c:pt>
                      <c:pt idx="18977">
                        <c:v>6.9156100000000004E-15</c:v>
                      </c:pt>
                      <c:pt idx="18978">
                        <c:v>6.1499600000000002E-15</c:v>
                      </c:pt>
                      <c:pt idx="18979">
                        <c:v>6.1499600000000002E-15</c:v>
                      </c:pt>
                      <c:pt idx="18980">
                        <c:v>6.3230400000000003E-15</c:v>
                      </c:pt>
                      <c:pt idx="18981">
                        <c:v>6.3230400000000003E-15</c:v>
                      </c:pt>
                      <c:pt idx="18982">
                        <c:v>7.3467699999999993E-15</c:v>
                      </c:pt>
                      <c:pt idx="18983">
                        <c:v>7.3467699999999993E-15</c:v>
                      </c:pt>
                      <c:pt idx="18984">
                        <c:v>8.5863699999999999E-15</c:v>
                      </c:pt>
                      <c:pt idx="18985">
                        <c:v>8.5863699999999999E-15</c:v>
                      </c:pt>
                      <c:pt idx="18986">
                        <c:v>6.8930699999999998E-15</c:v>
                      </c:pt>
                      <c:pt idx="18987">
                        <c:v>6.8930699999999998E-15</c:v>
                      </c:pt>
                      <c:pt idx="18988">
                        <c:v>7.1675699999999998E-15</c:v>
                      </c:pt>
                      <c:pt idx="18989">
                        <c:v>7.1675699999999998E-15</c:v>
                      </c:pt>
                      <c:pt idx="18990">
                        <c:v>6.3569800000000002E-15</c:v>
                      </c:pt>
                      <c:pt idx="18991">
                        <c:v>6.3569800000000002E-15</c:v>
                      </c:pt>
                      <c:pt idx="18992">
                        <c:v>6.8405200000000002E-15</c:v>
                      </c:pt>
                      <c:pt idx="18993">
                        <c:v>6.8405200000000002E-15</c:v>
                      </c:pt>
                      <c:pt idx="18994">
                        <c:v>6.1609500000000001E-15</c:v>
                      </c:pt>
                      <c:pt idx="18995">
                        <c:v>6.1609500000000001E-15</c:v>
                      </c:pt>
                      <c:pt idx="18996">
                        <c:v>7.0251900000000001E-15</c:v>
                      </c:pt>
                      <c:pt idx="18997">
                        <c:v>7.0251900000000001E-15</c:v>
                      </c:pt>
                      <c:pt idx="18998">
                        <c:v>5.4066300000000001E-15</c:v>
                      </c:pt>
                      <c:pt idx="18999">
                        <c:v>5.4066300000000001E-15</c:v>
                      </c:pt>
                      <c:pt idx="19000">
                        <c:v>5.4769299999999996E-15</c:v>
                      </c:pt>
                      <c:pt idx="19001">
                        <c:v>5.4769299999999996E-15</c:v>
                      </c:pt>
                      <c:pt idx="19002">
                        <c:v>6.7436899999999997E-15</c:v>
                      </c:pt>
                      <c:pt idx="19003">
                        <c:v>6.7436899999999997E-15</c:v>
                      </c:pt>
                      <c:pt idx="19004">
                        <c:v>6.3674199999999996E-15</c:v>
                      </c:pt>
                      <c:pt idx="19005">
                        <c:v>6.3674199999999996E-15</c:v>
                      </c:pt>
                      <c:pt idx="19006">
                        <c:v>7.4854500000000002E-15</c:v>
                      </c:pt>
                      <c:pt idx="19007">
                        <c:v>7.4854500000000002E-15</c:v>
                      </c:pt>
                      <c:pt idx="19008">
                        <c:v>5.9732700000000001E-15</c:v>
                      </c:pt>
                      <c:pt idx="19009">
                        <c:v>5.9732700000000001E-15</c:v>
                      </c:pt>
                      <c:pt idx="19010">
                        <c:v>6.4747600000000003E-15</c:v>
                      </c:pt>
                      <c:pt idx="19011">
                        <c:v>6.4747600000000003E-15</c:v>
                      </c:pt>
                      <c:pt idx="19012">
                        <c:v>7.2680800000000004E-15</c:v>
                      </c:pt>
                      <c:pt idx="19013">
                        <c:v>7.2680800000000004E-15</c:v>
                      </c:pt>
                      <c:pt idx="19014">
                        <c:v>7.0810400000000004E-15</c:v>
                      </c:pt>
                      <c:pt idx="19015">
                        <c:v>7.0810400000000004E-15</c:v>
                      </c:pt>
                      <c:pt idx="19016">
                        <c:v>6.9812200000000003E-15</c:v>
                      </c:pt>
                      <c:pt idx="19017">
                        <c:v>6.9812200000000003E-15</c:v>
                      </c:pt>
                      <c:pt idx="19018">
                        <c:v>5.8721799999999999E-15</c:v>
                      </c:pt>
                      <c:pt idx="19019">
                        <c:v>5.8721799999999999E-15</c:v>
                      </c:pt>
                      <c:pt idx="19020">
                        <c:v>6.6196100000000003E-15</c:v>
                      </c:pt>
                      <c:pt idx="19021">
                        <c:v>6.6196100000000003E-15</c:v>
                      </c:pt>
                      <c:pt idx="19022">
                        <c:v>6.9493000000000003E-15</c:v>
                      </c:pt>
                      <c:pt idx="19023">
                        <c:v>6.9493000000000003E-15</c:v>
                      </c:pt>
                      <c:pt idx="19024">
                        <c:v>5.9373999999999998E-15</c:v>
                      </c:pt>
                      <c:pt idx="19025">
                        <c:v>5.9373999999999998E-15</c:v>
                      </c:pt>
                      <c:pt idx="19026">
                        <c:v>6.5921399999999999E-15</c:v>
                      </c:pt>
                      <c:pt idx="19027">
                        <c:v>6.5921399999999999E-15</c:v>
                      </c:pt>
                      <c:pt idx="19028">
                        <c:v>6.1865399999999997E-15</c:v>
                      </c:pt>
                      <c:pt idx="19029">
                        <c:v>6.1865399999999997E-15</c:v>
                      </c:pt>
                      <c:pt idx="19030">
                        <c:v>6.4658499999999999E-15</c:v>
                      </c:pt>
                      <c:pt idx="19031">
                        <c:v>6.4658499999999999E-15</c:v>
                      </c:pt>
                      <c:pt idx="19032">
                        <c:v>6.5256400000000001E-15</c:v>
                      </c:pt>
                      <c:pt idx="19033">
                        <c:v>6.5256400000000001E-15</c:v>
                      </c:pt>
                      <c:pt idx="19034">
                        <c:v>5.6593700000000003E-15</c:v>
                      </c:pt>
                      <c:pt idx="19035">
                        <c:v>5.6593700000000003E-15</c:v>
                      </c:pt>
                      <c:pt idx="19036">
                        <c:v>6.47761E-15</c:v>
                      </c:pt>
                      <c:pt idx="19037">
                        <c:v>6.47761E-15</c:v>
                      </c:pt>
                      <c:pt idx="19038">
                        <c:v>6.4012499999999996E-15</c:v>
                      </c:pt>
                      <c:pt idx="19039">
                        <c:v>6.4012499999999996E-15</c:v>
                      </c:pt>
                      <c:pt idx="19040">
                        <c:v>6.8715900000000001E-15</c:v>
                      </c:pt>
                      <c:pt idx="19041">
                        <c:v>6.8715900000000001E-15</c:v>
                      </c:pt>
                      <c:pt idx="19042">
                        <c:v>6.3215399999999998E-15</c:v>
                      </c:pt>
                      <c:pt idx="19043">
                        <c:v>6.3215399999999998E-15</c:v>
                      </c:pt>
                      <c:pt idx="19044">
                        <c:v>6.5520399999999999E-15</c:v>
                      </c:pt>
                      <c:pt idx="19045">
                        <c:v>6.5520399999999999E-15</c:v>
                      </c:pt>
                      <c:pt idx="19046">
                        <c:v>8.52133E-15</c:v>
                      </c:pt>
                      <c:pt idx="19047">
                        <c:v>8.52133E-15</c:v>
                      </c:pt>
                      <c:pt idx="19048">
                        <c:v>6.2334099999999997E-15</c:v>
                      </c:pt>
                      <c:pt idx="19049">
                        <c:v>6.2334099999999997E-15</c:v>
                      </c:pt>
                      <c:pt idx="19050">
                        <c:v>6.3806699999999996E-15</c:v>
                      </c:pt>
                      <c:pt idx="19051">
                        <c:v>6.3806699999999996E-15</c:v>
                      </c:pt>
                      <c:pt idx="19052">
                        <c:v>8.3035100000000007E-15</c:v>
                      </c:pt>
                      <c:pt idx="19053">
                        <c:v>8.3035100000000007E-15</c:v>
                      </c:pt>
                      <c:pt idx="19054">
                        <c:v>6.3700200000000001E-15</c:v>
                      </c:pt>
                      <c:pt idx="19055">
                        <c:v>6.3700200000000001E-15</c:v>
                      </c:pt>
                      <c:pt idx="19056">
                        <c:v>6.3404499999999999E-15</c:v>
                      </c:pt>
                      <c:pt idx="19057">
                        <c:v>6.3404499999999999E-15</c:v>
                      </c:pt>
                      <c:pt idx="19058">
                        <c:v>7.0387100000000003E-15</c:v>
                      </c:pt>
                      <c:pt idx="19059">
                        <c:v>7.0387100000000003E-15</c:v>
                      </c:pt>
                      <c:pt idx="19060">
                        <c:v>6.0965999999999997E-15</c:v>
                      </c:pt>
                      <c:pt idx="19061">
                        <c:v>6.0965999999999997E-15</c:v>
                      </c:pt>
                      <c:pt idx="19062">
                        <c:v>6.2275100000000001E-15</c:v>
                      </c:pt>
                      <c:pt idx="19063">
                        <c:v>6.2275100000000001E-15</c:v>
                      </c:pt>
                      <c:pt idx="19064">
                        <c:v>5.7560100000000002E-15</c:v>
                      </c:pt>
                      <c:pt idx="19065">
                        <c:v>5.7560100000000002E-15</c:v>
                      </c:pt>
                      <c:pt idx="19066">
                        <c:v>6.3470600000000002E-15</c:v>
                      </c:pt>
                      <c:pt idx="19067">
                        <c:v>6.3470600000000002E-15</c:v>
                      </c:pt>
                      <c:pt idx="19068">
                        <c:v>6.4714199999999998E-15</c:v>
                      </c:pt>
                      <c:pt idx="19069">
                        <c:v>6.4714199999999998E-15</c:v>
                      </c:pt>
                      <c:pt idx="19070">
                        <c:v>6.6933499999999998E-15</c:v>
                      </c:pt>
                      <c:pt idx="19071">
                        <c:v>6.6933499999999998E-15</c:v>
                      </c:pt>
                      <c:pt idx="19072">
                        <c:v>6.49695E-15</c:v>
                      </c:pt>
                      <c:pt idx="19073">
                        <c:v>6.49695E-15</c:v>
                      </c:pt>
                      <c:pt idx="19074">
                        <c:v>6.22957E-15</c:v>
                      </c:pt>
                      <c:pt idx="19075">
                        <c:v>6.22957E-15</c:v>
                      </c:pt>
                      <c:pt idx="19076">
                        <c:v>6.8633000000000001E-15</c:v>
                      </c:pt>
                      <c:pt idx="19077">
                        <c:v>6.8633000000000001E-15</c:v>
                      </c:pt>
                      <c:pt idx="19078">
                        <c:v>6.1358399999999999E-15</c:v>
                      </c:pt>
                      <c:pt idx="19079">
                        <c:v>6.1358399999999999E-15</c:v>
                      </c:pt>
                      <c:pt idx="19080">
                        <c:v>5.9718200000000001E-15</c:v>
                      </c:pt>
                      <c:pt idx="19081">
                        <c:v>5.9718200000000001E-15</c:v>
                      </c:pt>
                      <c:pt idx="19082">
                        <c:v>6.7729600000000003E-15</c:v>
                      </c:pt>
                      <c:pt idx="19083">
                        <c:v>6.7729600000000003E-15</c:v>
                      </c:pt>
                      <c:pt idx="19084">
                        <c:v>6.4361500000000003E-15</c:v>
                      </c:pt>
                      <c:pt idx="19085">
                        <c:v>6.4361500000000003E-15</c:v>
                      </c:pt>
                      <c:pt idx="19086">
                        <c:v>6.9140099999999997E-15</c:v>
                      </c:pt>
                      <c:pt idx="19087">
                        <c:v>6.9140099999999997E-15</c:v>
                      </c:pt>
                      <c:pt idx="19088">
                        <c:v>6.7293200000000003E-15</c:v>
                      </c:pt>
                      <c:pt idx="19089">
                        <c:v>6.7293200000000003E-15</c:v>
                      </c:pt>
                      <c:pt idx="19090">
                        <c:v>6.4621399999999997E-15</c:v>
                      </c:pt>
                      <c:pt idx="19091">
                        <c:v>6.4621399999999997E-15</c:v>
                      </c:pt>
                      <c:pt idx="19092">
                        <c:v>6.4699699999999997E-15</c:v>
                      </c:pt>
                      <c:pt idx="19093">
                        <c:v>6.4699699999999997E-15</c:v>
                      </c:pt>
                      <c:pt idx="19094">
                        <c:v>6.1643299999999997E-15</c:v>
                      </c:pt>
                      <c:pt idx="19095">
                        <c:v>6.1643299999999997E-15</c:v>
                      </c:pt>
                      <c:pt idx="19096">
                        <c:v>6.7009999999999998E-15</c:v>
                      </c:pt>
                      <c:pt idx="19097">
                        <c:v>6.7009999999999998E-15</c:v>
                      </c:pt>
                      <c:pt idx="19098">
                        <c:v>6.93525E-15</c:v>
                      </c:pt>
                      <c:pt idx="19099">
                        <c:v>6.93525E-15</c:v>
                      </c:pt>
                      <c:pt idx="19100">
                        <c:v>5.7279600000000001E-15</c:v>
                      </c:pt>
                      <c:pt idx="19101">
                        <c:v>5.7279600000000001E-15</c:v>
                      </c:pt>
                      <c:pt idx="19102">
                        <c:v>6.6912100000000001E-15</c:v>
                      </c:pt>
                      <c:pt idx="19103">
                        <c:v>6.6912100000000001E-15</c:v>
                      </c:pt>
                      <c:pt idx="19104">
                        <c:v>5.9868899999999997E-15</c:v>
                      </c:pt>
                      <c:pt idx="19105">
                        <c:v>5.9868899999999997E-15</c:v>
                      </c:pt>
                      <c:pt idx="19106">
                        <c:v>5.75928E-15</c:v>
                      </c:pt>
                      <c:pt idx="19107">
                        <c:v>5.75928E-15</c:v>
                      </c:pt>
                      <c:pt idx="19108">
                        <c:v>6.1228499999999997E-15</c:v>
                      </c:pt>
                      <c:pt idx="19109">
                        <c:v>6.1228499999999997E-15</c:v>
                      </c:pt>
                      <c:pt idx="19110">
                        <c:v>6.36535E-15</c:v>
                      </c:pt>
                      <c:pt idx="19111">
                        <c:v>6.36535E-15</c:v>
                      </c:pt>
                      <c:pt idx="19112">
                        <c:v>6.8866800000000001E-15</c:v>
                      </c:pt>
                      <c:pt idx="19113">
                        <c:v>6.8866800000000001E-15</c:v>
                      </c:pt>
                      <c:pt idx="19114">
                        <c:v>6.9249599999999996E-15</c:v>
                      </c:pt>
                      <c:pt idx="19115">
                        <c:v>6.9249599999999996E-15</c:v>
                      </c:pt>
                      <c:pt idx="19116">
                        <c:v>6.1678900000000001E-15</c:v>
                      </c:pt>
                      <c:pt idx="19117">
                        <c:v>6.1678900000000001E-15</c:v>
                      </c:pt>
                      <c:pt idx="19118">
                        <c:v>6.0613899999999997E-15</c:v>
                      </c:pt>
                      <c:pt idx="19119">
                        <c:v>6.0613899999999997E-15</c:v>
                      </c:pt>
                      <c:pt idx="19120">
                        <c:v>5.8811700000000001E-15</c:v>
                      </c:pt>
                      <c:pt idx="19121">
                        <c:v>5.8811700000000001E-15</c:v>
                      </c:pt>
                      <c:pt idx="19122">
                        <c:v>6.1690600000000001E-15</c:v>
                      </c:pt>
                      <c:pt idx="19123">
                        <c:v>6.1690600000000001E-15</c:v>
                      </c:pt>
                      <c:pt idx="19124">
                        <c:v>5.7808299999999997E-15</c:v>
                      </c:pt>
                      <c:pt idx="19125">
                        <c:v>5.7808299999999997E-15</c:v>
                      </c:pt>
                      <c:pt idx="19126">
                        <c:v>5.8803999999999999E-15</c:v>
                      </c:pt>
                      <c:pt idx="19127">
                        <c:v>5.8803999999999999E-15</c:v>
                      </c:pt>
                      <c:pt idx="19128">
                        <c:v>5.9890099999999999E-15</c:v>
                      </c:pt>
                      <c:pt idx="19129">
                        <c:v>5.9890099999999999E-15</c:v>
                      </c:pt>
                      <c:pt idx="19130">
                        <c:v>6.8124399999999999E-15</c:v>
                      </c:pt>
                      <c:pt idx="19131">
                        <c:v>6.8124399999999999E-15</c:v>
                      </c:pt>
                      <c:pt idx="19132">
                        <c:v>5.6635399999999997E-15</c:v>
                      </c:pt>
                      <c:pt idx="19133">
                        <c:v>5.6635399999999997E-15</c:v>
                      </c:pt>
                      <c:pt idx="19134">
                        <c:v>6.2996200000000004E-15</c:v>
                      </c:pt>
                      <c:pt idx="19135">
                        <c:v>6.2996200000000004E-15</c:v>
                      </c:pt>
                      <c:pt idx="19136">
                        <c:v>6.8146200000000003E-15</c:v>
                      </c:pt>
                      <c:pt idx="19137">
                        <c:v>6.8146200000000003E-15</c:v>
                      </c:pt>
                      <c:pt idx="19138">
                        <c:v>7.1369099999999994E-15</c:v>
                      </c:pt>
                      <c:pt idx="19139">
                        <c:v>7.1369099999999994E-15</c:v>
                      </c:pt>
                      <c:pt idx="19140">
                        <c:v>6.3665400000000003E-15</c:v>
                      </c:pt>
                      <c:pt idx="19141">
                        <c:v>6.3665400000000003E-15</c:v>
                      </c:pt>
                      <c:pt idx="19142">
                        <c:v>5.9175800000000002E-15</c:v>
                      </c:pt>
                      <c:pt idx="19143">
                        <c:v>5.9175800000000002E-15</c:v>
                      </c:pt>
                      <c:pt idx="19144">
                        <c:v>7.4075800000000004E-15</c:v>
                      </c:pt>
                      <c:pt idx="19145">
                        <c:v>7.4075800000000004E-15</c:v>
                      </c:pt>
                      <c:pt idx="19146">
                        <c:v>5.8065300000000001E-15</c:v>
                      </c:pt>
                      <c:pt idx="19147">
                        <c:v>5.8065300000000001E-15</c:v>
                      </c:pt>
                      <c:pt idx="19148">
                        <c:v>5.9849699999999999E-15</c:v>
                      </c:pt>
                      <c:pt idx="19149">
                        <c:v>5.9849699999999999E-15</c:v>
                      </c:pt>
                      <c:pt idx="19150">
                        <c:v>6.2230800000000001E-15</c:v>
                      </c:pt>
                      <c:pt idx="19151">
                        <c:v>6.2230800000000001E-15</c:v>
                      </c:pt>
                      <c:pt idx="19152">
                        <c:v>5.9520100000000003E-15</c:v>
                      </c:pt>
                      <c:pt idx="19153">
                        <c:v>5.9520100000000003E-15</c:v>
                      </c:pt>
                      <c:pt idx="19154">
                        <c:v>6.1888600000000001E-15</c:v>
                      </c:pt>
                      <c:pt idx="19155">
                        <c:v>6.1888600000000001E-15</c:v>
                      </c:pt>
                      <c:pt idx="19156">
                        <c:v>5.9792799999999996E-15</c:v>
                      </c:pt>
                      <c:pt idx="19157">
                        <c:v>5.9792799999999996E-15</c:v>
                      </c:pt>
                      <c:pt idx="19158">
                        <c:v>5.6455399999999998E-15</c:v>
                      </c:pt>
                      <c:pt idx="19159">
                        <c:v>5.6455399999999998E-15</c:v>
                      </c:pt>
                      <c:pt idx="19160">
                        <c:v>6.8985000000000004E-15</c:v>
                      </c:pt>
                      <c:pt idx="19161">
                        <c:v>6.8985000000000004E-15</c:v>
                      </c:pt>
                      <c:pt idx="19162">
                        <c:v>7.04209E-15</c:v>
                      </c:pt>
                      <c:pt idx="19163">
                        <c:v>7.04209E-15</c:v>
                      </c:pt>
                      <c:pt idx="19164">
                        <c:v>6.1721899999999998E-15</c:v>
                      </c:pt>
                      <c:pt idx="19165">
                        <c:v>6.1721899999999998E-15</c:v>
                      </c:pt>
                      <c:pt idx="19166">
                        <c:v>6.8748699999999996E-15</c:v>
                      </c:pt>
                      <c:pt idx="19167">
                        <c:v>6.8748699999999996E-15</c:v>
                      </c:pt>
                      <c:pt idx="19168">
                        <c:v>5.85326E-15</c:v>
                      </c:pt>
                      <c:pt idx="19169">
                        <c:v>5.85326E-15</c:v>
                      </c:pt>
                      <c:pt idx="19170">
                        <c:v>5.9019600000000002E-15</c:v>
                      </c:pt>
                      <c:pt idx="19171">
                        <c:v>5.9019600000000002E-15</c:v>
                      </c:pt>
                      <c:pt idx="19172">
                        <c:v>6.60928E-15</c:v>
                      </c:pt>
                      <c:pt idx="19173">
                        <c:v>6.60928E-15</c:v>
                      </c:pt>
                      <c:pt idx="19174">
                        <c:v>5.9389999999999997E-15</c:v>
                      </c:pt>
                      <c:pt idx="19175">
                        <c:v>5.9389999999999997E-15</c:v>
                      </c:pt>
                      <c:pt idx="19176">
                        <c:v>6.20842E-15</c:v>
                      </c:pt>
                      <c:pt idx="19177">
                        <c:v>6.20842E-15</c:v>
                      </c:pt>
                      <c:pt idx="19178">
                        <c:v>6.1604299999999998E-15</c:v>
                      </c:pt>
                      <c:pt idx="19179">
                        <c:v>6.1604299999999998E-15</c:v>
                      </c:pt>
                      <c:pt idx="19180">
                        <c:v>6.5223899999999999E-15</c:v>
                      </c:pt>
                      <c:pt idx="19181">
                        <c:v>6.5223899999999999E-15</c:v>
                      </c:pt>
                      <c:pt idx="19182">
                        <c:v>6.0730099999999997E-15</c:v>
                      </c:pt>
                      <c:pt idx="19183">
                        <c:v>6.0730099999999997E-15</c:v>
                      </c:pt>
                      <c:pt idx="19184">
                        <c:v>5.9998599999999996E-15</c:v>
                      </c:pt>
                      <c:pt idx="19185">
                        <c:v>5.9998599999999996E-15</c:v>
                      </c:pt>
                      <c:pt idx="19186">
                        <c:v>6.1541100000000001E-15</c:v>
                      </c:pt>
                      <c:pt idx="19187">
                        <c:v>6.1541100000000001E-15</c:v>
                      </c:pt>
                      <c:pt idx="19188">
                        <c:v>6.5801500000000002E-15</c:v>
                      </c:pt>
                      <c:pt idx="19189">
                        <c:v>6.5801500000000002E-15</c:v>
                      </c:pt>
                      <c:pt idx="19190">
                        <c:v>6.6467399999999996E-15</c:v>
                      </c:pt>
                      <c:pt idx="19191">
                        <c:v>6.6467399999999996E-15</c:v>
                      </c:pt>
                      <c:pt idx="19192">
                        <c:v>8.2821400000000001E-15</c:v>
                      </c:pt>
                      <c:pt idx="19193">
                        <c:v>8.2821400000000001E-15</c:v>
                      </c:pt>
                      <c:pt idx="19194">
                        <c:v>6.36482E-15</c:v>
                      </c:pt>
                      <c:pt idx="19195">
                        <c:v>6.36482E-15</c:v>
                      </c:pt>
                      <c:pt idx="19196">
                        <c:v>6.6236200000000001E-15</c:v>
                      </c:pt>
                      <c:pt idx="19197">
                        <c:v>6.6236200000000001E-15</c:v>
                      </c:pt>
                      <c:pt idx="19198">
                        <c:v>6.4797300000000001E-15</c:v>
                      </c:pt>
                      <c:pt idx="19199">
                        <c:v>6.4797300000000001E-15</c:v>
                      </c:pt>
                      <c:pt idx="19200">
                        <c:v>6.5383200000000001E-15</c:v>
                      </c:pt>
                      <c:pt idx="19201">
                        <c:v>6.5383200000000001E-15</c:v>
                      </c:pt>
                      <c:pt idx="19202">
                        <c:v>6.5478500000000001E-15</c:v>
                      </c:pt>
                      <c:pt idx="19203">
                        <c:v>6.5478500000000001E-15</c:v>
                      </c:pt>
                      <c:pt idx="19204">
                        <c:v>5.80434E-15</c:v>
                      </c:pt>
                      <c:pt idx="19205">
                        <c:v>5.80434E-15</c:v>
                      </c:pt>
                      <c:pt idx="19206">
                        <c:v>6.47417E-15</c:v>
                      </c:pt>
                      <c:pt idx="19207">
                        <c:v>6.47417E-15</c:v>
                      </c:pt>
                      <c:pt idx="19208">
                        <c:v>6.2050500000000001E-15</c:v>
                      </c:pt>
                      <c:pt idx="19209">
                        <c:v>6.2050500000000001E-15</c:v>
                      </c:pt>
                      <c:pt idx="19210">
                        <c:v>6.3553200000000001E-15</c:v>
                      </c:pt>
                      <c:pt idx="19211">
                        <c:v>6.3553200000000001E-15</c:v>
                      </c:pt>
                      <c:pt idx="19212">
                        <c:v>6.8144599999999999E-15</c:v>
                      </c:pt>
                      <c:pt idx="19213">
                        <c:v>6.8144599999999999E-15</c:v>
                      </c:pt>
                      <c:pt idx="19214">
                        <c:v>5.8964099999999999E-15</c:v>
                      </c:pt>
                      <c:pt idx="19215">
                        <c:v>5.8964099999999999E-15</c:v>
                      </c:pt>
                      <c:pt idx="19216">
                        <c:v>5.9462800000000001E-15</c:v>
                      </c:pt>
                      <c:pt idx="19217">
                        <c:v>5.9462800000000001E-15</c:v>
                      </c:pt>
                      <c:pt idx="19218">
                        <c:v>6.2800700000000003E-15</c:v>
                      </c:pt>
                      <c:pt idx="19219">
                        <c:v>6.2800700000000003E-15</c:v>
                      </c:pt>
                      <c:pt idx="19220">
                        <c:v>6.6925299999999999E-15</c:v>
                      </c:pt>
                      <c:pt idx="19221">
                        <c:v>6.6925299999999999E-15</c:v>
                      </c:pt>
                      <c:pt idx="19222">
                        <c:v>5.9547299999999996E-15</c:v>
                      </c:pt>
                      <c:pt idx="19223">
                        <c:v>5.9547299999999996E-15</c:v>
                      </c:pt>
                      <c:pt idx="19224">
                        <c:v>6.5301799999999999E-15</c:v>
                      </c:pt>
                      <c:pt idx="19225">
                        <c:v>6.5301799999999999E-15</c:v>
                      </c:pt>
                      <c:pt idx="19226">
                        <c:v>8.8548000000000002E-15</c:v>
                      </c:pt>
                      <c:pt idx="19227">
                        <c:v>8.8548000000000002E-15</c:v>
                      </c:pt>
                      <c:pt idx="19228">
                        <c:v>6.1537100000000004E-15</c:v>
                      </c:pt>
                      <c:pt idx="19229">
                        <c:v>6.1537100000000004E-15</c:v>
                      </c:pt>
                      <c:pt idx="19230">
                        <c:v>1.12603E-14</c:v>
                      </c:pt>
                      <c:pt idx="19231">
                        <c:v>1.12603E-14</c:v>
                      </c:pt>
                      <c:pt idx="19232">
                        <c:v>6.9121699999999997E-15</c:v>
                      </c:pt>
                      <c:pt idx="19233">
                        <c:v>6.9121699999999997E-15</c:v>
                      </c:pt>
                      <c:pt idx="19234">
                        <c:v>5.3838500000000003E-13</c:v>
                      </c:pt>
                      <c:pt idx="19235">
                        <c:v>5.3838500000000003E-13</c:v>
                      </c:pt>
                      <c:pt idx="19236">
                        <c:v>6.5085399999999999E-15</c:v>
                      </c:pt>
                      <c:pt idx="19237">
                        <c:v>6.5085399999999999E-15</c:v>
                      </c:pt>
                      <c:pt idx="19238">
                        <c:v>6.2667699999999999E-15</c:v>
                      </c:pt>
                      <c:pt idx="19239">
                        <c:v>6.2667699999999999E-15</c:v>
                      </c:pt>
                      <c:pt idx="19240">
                        <c:v>6.0125200000000001E-15</c:v>
                      </c:pt>
                      <c:pt idx="19241">
                        <c:v>6.0125200000000001E-15</c:v>
                      </c:pt>
                      <c:pt idx="19242">
                        <c:v>6.5963299999999996E-15</c:v>
                      </c:pt>
                      <c:pt idx="19243">
                        <c:v>6.5963299999999996E-15</c:v>
                      </c:pt>
                      <c:pt idx="19244">
                        <c:v>5.69509E-15</c:v>
                      </c:pt>
                      <c:pt idx="19245">
                        <c:v>5.69509E-15</c:v>
                      </c:pt>
                      <c:pt idx="19246">
                        <c:v>5.86587E-15</c:v>
                      </c:pt>
                      <c:pt idx="19247">
                        <c:v>5.86587E-15</c:v>
                      </c:pt>
                      <c:pt idx="19248">
                        <c:v>6.2289600000000001E-15</c:v>
                      </c:pt>
                      <c:pt idx="19249">
                        <c:v>6.2289600000000001E-15</c:v>
                      </c:pt>
                      <c:pt idx="19250">
                        <c:v>6.1395999999999998E-15</c:v>
                      </c:pt>
                      <c:pt idx="19251">
                        <c:v>6.1395999999999998E-15</c:v>
                      </c:pt>
                      <c:pt idx="19252">
                        <c:v>6.1563000000000003E-15</c:v>
                      </c:pt>
                      <c:pt idx="19253">
                        <c:v>6.1563000000000003E-15</c:v>
                      </c:pt>
                      <c:pt idx="19254">
                        <c:v>6.9806900000000002E-15</c:v>
                      </c:pt>
                      <c:pt idx="19255">
                        <c:v>6.9806900000000002E-15</c:v>
                      </c:pt>
                      <c:pt idx="19256">
                        <c:v>6.0932900000000001E-15</c:v>
                      </c:pt>
                      <c:pt idx="19257">
                        <c:v>6.0932900000000001E-15</c:v>
                      </c:pt>
                      <c:pt idx="19258">
                        <c:v>6.3871900000000004E-15</c:v>
                      </c:pt>
                      <c:pt idx="19259">
                        <c:v>6.3871900000000004E-15</c:v>
                      </c:pt>
                      <c:pt idx="19260">
                        <c:v>6.7540500000000002E-15</c:v>
                      </c:pt>
                      <c:pt idx="19261">
                        <c:v>6.7540500000000002E-15</c:v>
                      </c:pt>
                      <c:pt idx="19262">
                        <c:v>9.9098199999999998E-15</c:v>
                      </c:pt>
                      <c:pt idx="19263">
                        <c:v>9.9098199999999998E-15</c:v>
                      </c:pt>
                      <c:pt idx="19264">
                        <c:v>6.49507E-15</c:v>
                      </c:pt>
                      <c:pt idx="19265">
                        <c:v>6.49507E-15</c:v>
                      </c:pt>
                      <c:pt idx="19266">
                        <c:v>6.3196800000000002E-15</c:v>
                      </c:pt>
                      <c:pt idx="19267">
                        <c:v>6.3196800000000002E-15</c:v>
                      </c:pt>
                      <c:pt idx="19268">
                        <c:v>6.8958900000000001E-15</c:v>
                      </c:pt>
                      <c:pt idx="19269">
                        <c:v>6.8958900000000001E-15</c:v>
                      </c:pt>
                      <c:pt idx="19270">
                        <c:v>6.7867599999999999E-15</c:v>
                      </c:pt>
                      <c:pt idx="19271">
                        <c:v>6.7867599999999999E-15</c:v>
                      </c:pt>
                      <c:pt idx="19272">
                        <c:v>6.2587699999999997E-15</c:v>
                      </c:pt>
                      <c:pt idx="19273">
                        <c:v>6.2587699999999997E-15</c:v>
                      </c:pt>
                      <c:pt idx="19274">
                        <c:v>6.6794500000000001E-15</c:v>
                      </c:pt>
                      <c:pt idx="19275">
                        <c:v>6.6794500000000001E-15</c:v>
                      </c:pt>
                      <c:pt idx="19276">
                        <c:v>6.4263299999999996E-15</c:v>
                      </c:pt>
                      <c:pt idx="19277">
                        <c:v>6.4263299999999996E-15</c:v>
                      </c:pt>
                      <c:pt idx="19278">
                        <c:v>5.9649800000000001E-15</c:v>
                      </c:pt>
                      <c:pt idx="19279">
                        <c:v>5.9649800000000001E-15</c:v>
                      </c:pt>
                      <c:pt idx="19280">
                        <c:v>6.1683800000000003E-15</c:v>
                      </c:pt>
                      <c:pt idx="19281">
                        <c:v>6.1683800000000003E-15</c:v>
                      </c:pt>
                      <c:pt idx="19282">
                        <c:v>6.0817300000000003E-15</c:v>
                      </c:pt>
                      <c:pt idx="19283">
                        <c:v>6.0817300000000003E-15</c:v>
                      </c:pt>
                      <c:pt idx="19284">
                        <c:v>6.0808500000000002E-15</c:v>
                      </c:pt>
                      <c:pt idx="19285">
                        <c:v>6.0808500000000002E-15</c:v>
                      </c:pt>
                      <c:pt idx="19286">
                        <c:v>6.5189899999999999E-15</c:v>
                      </c:pt>
                      <c:pt idx="19287">
                        <c:v>6.5189899999999999E-15</c:v>
                      </c:pt>
                      <c:pt idx="19288">
                        <c:v>6.3096500000000003E-15</c:v>
                      </c:pt>
                      <c:pt idx="19289">
                        <c:v>6.3096500000000003E-15</c:v>
                      </c:pt>
                      <c:pt idx="19290">
                        <c:v>6.7764599999999997E-15</c:v>
                      </c:pt>
                      <c:pt idx="19291">
                        <c:v>6.7764599999999997E-15</c:v>
                      </c:pt>
                      <c:pt idx="19292">
                        <c:v>6.1585199999999997E-15</c:v>
                      </c:pt>
                      <c:pt idx="19293">
                        <c:v>6.1585199999999997E-15</c:v>
                      </c:pt>
                      <c:pt idx="19294">
                        <c:v>5.9018699999999998E-15</c:v>
                      </c:pt>
                      <c:pt idx="19295">
                        <c:v>5.9018699999999998E-15</c:v>
                      </c:pt>
                      <c:pt idx="19296">
                        <c:v>6.5767900000000001E-15</c:v>
                      </c:pt>
                      <c:pt idx="19297">
                        <c:v>6.5767900000000001E-15</c:v>
                      </c:pt>
                      <c:pt idx="19298">
                        <c:v>6.0716299999999996E-15</c:v>
                      </c:pt>
                      <c:pt idx="19299">
                        <c:v>6.0716299999999996E-15</c:v>
                      </c:pt>
                      <c:pt idx="19300">
                        <c:v>6.5782999999999996E-15</c:v>
                      </c:pt>
                      <c:pt idx="19301">
                        <c:v>6.5782999999999996E-15</c:v>
                      </c:pt>
                      <c:pt idx="19302">
                        <c:v>6.6715599999999999E-15</c:v>
                      </c:pt>
                      <c:pt idx="19303">
                        <c:v>6.6715599999999999E-15</c:v>
                      </c:pt>
                      <c:pt idx="19304">
                        <c:v>6.0730799999999997E-15</c:v>
                      </c:pt>
                      <c:pt idx="19305">
                        <c:v>6.0730799999999997E-15</c:v>
                      </c:pt>
                      <c:pt idx="19306">
                        <c:v>6.2260900000000002E-15</c:v>
                      </c:pt>
                      <c:pt idx="19307">
                        <c:v>6.2260900000000002E-15</c:v>
                      </c:pt>
                      <c:pt idx="19308">
                        <c:v>7.6913599999999996E-15</c:v>
                      </c:pt>
                      <c:pt idx="19309">
                        <c:v>7.6913599999999996E-15</c:v>
                      </c:pt>
                      <c:pt idx="19310">
                        <c:v>6.2278799999999997E-15</c:v>
                      </c:pt>
                      <c:pt idx="19311">
                        <c:v>6.2278799999999997E-15</c:v>
                      </c:pt>
                      <c:pt idx="19312">
                        <c:v>6.4789699999999996E-15</c:v>
                      </c:pt>
                      <c:pt idx="19313">
                        <c:v>6.4789699999999996E-15</c:v>
                      </c:pt>
                      <c:pt idx="19314">
                        <c:v>6.96462E-15</c:v>
                      </c:pt>
                      <c:pt idx="19315">
                        <c:v>6.96462E-15</c:v>
                      </c:pt>
                      <c:pt idx="19316">
                        <c:v>6.6578199999999998E-15</c:v>
                      </c:pt>
                      <c:pt idx="19317">
                        <c:v>6.6578199999999998E-15</c:v>
                      </c:pt>
                      <c:pt idx="19318">
                        <c:v>5.6978100000000002E-15</c:v>
                      </c:pt>
                      <c:pt idx="19319">
                        <c:v>5.6978100000000002E-15</c:v>
                      </c:pt>
                      <c:pt idx="19320">
                        <c:v>6.2138300000000002E-15</c:v>
                      </c:pt>
                      <c:pt idx="19321">
                        <c:v>6.2138300000000002E-15</c:v>
                      </c:pt>
                      <c:pt idx="19322">
                        <c:v>6.3447900000000003E-15</c:v>
                      </c:pt>
                      <c:pt idx="19323">
                        <c:v>6.3447900000000003E-15</c:v>
                      </c:pt>
                      <c:pt idx="19324">
                        <c:v>6.0626199999999999E-15</c:v>
                      </c:pt>
                      <c:pt idx="19325">
                        <c:v>6.0626199999999999E-15</c:v>
                      </c:pt>
                      <c:pt idx="19326">
                        <c:v>5.8649999999999997E-15</c:v>
                      </c:pt>
                      <c:pt idx="19327">
                        <c:v>5.8649999999999997E-15</c:v>
                      </c:pt>
                      <c:pt idx="19328">
                        <c:v>1.07143E-14</c:v>
                      </c:pt>
                      <c:pt idx="19329">
                        <c:v>1.07143E-14</c:v>
                      </c:pt>
                      <c:pt idx="19330">
                        <c:v>6.2602000000000002E-15</c:v>
                      </c:pt>
                      <c:pt idx="19331">
                        <c:v>6.2602000000000002E-15</c:v>
                      </c:pt>
                      <c:pt idx="19332">
                        <c:v>6.5631599999999999E-15</c:v>
                      </c:pt>
                      <c:pt idx="19333">
                        <c:v>6.5631599999999999E-15</c:v>
                      </c:pt>
                      <c:pt idx="19334">
                        <c:v>6.2620000000000004E-15</c:v>
                      </c:pt>
                      <c:pt idx="19335">
                        <c:v>6.2620000000000004E-15</c:v>
                      </c:pt>
                      <c:pt idx="19336">
                        <c:v>7.4562500000000004E-15</c:v>
                      </c:pt>
                      <c:pt idx="19337">
                        <c:v>7.4562500000000004E-15</c:v>
                      </c:pt>
                      <c:pt idx="19338">
                        <c:v>5.82315E-15</c:v>
                      </c:pt>
                      <c:pt idx="19339">
                        <c:v>5.82315E-15</c:v>
                      </c:pt>
                      <c:pt idx="19340">
                        <c:v>5.7378400000000002E-15</c:v>
                      </c:pt>
                      <c:pt idx="19341">
                        <c:v>5.7378400000000002E-15</c:v>
                      </c:pt>
                      <c:pt idx="19342">
                        <c:v>6.7904899999999996E-15</c:v>
                      </c:pt>
                      <c:pt idx="19343">
                        <c:v>6.7904899999999996E-15</c:v>
                      </c:pt>
                      <c:pt idx="19344">
                        <c:v>7.3457400000000001E-15</c:v>
                      </c:pt>
                      <c:pt idx="19345">
                        <c:v>7.3457400000000001E-15</c:v>
                      </c:pt>
                      <c:pt idx="19346">
                        <c:v>5.9003600000000003E-15</c:v>
                      </c:pt>
                      <c:pt idx="19347">
                        <c:v>5.9003600000000003E-15</c:v>
                      </c:pt>
                      <c:pt idx="19348">
                        <c:v>6.3473299999999997E-15</c:v>
                      </c:pt>
                      <c:pt idx="19349">
                        <c:v>6.3473299999999997E-15</c:v>
                      </c:pt>
                      <c:pt idx="19350">
                        <c:v>7.2655200000000006E-15</c:v>
                      </c:pt>
                      <c:pt idx="19351">
                        <c:v>7.2655200000000006E-15</c:v>
                      </c:pt>
                      <c:pt idx="19352">
                        <c:v>6.1721000000000002E-15</c:v>
                      </c:pt>
                      <c:pt idx="19353">
                        <c:v>6.1721000000000002E-15</c:v>
                      </c:pt>
                      <c:pt idx="19354">
                        <c:v>6.34739E-15</c:v>
                      </c:pt>
                      <c:pt idx="19355">
                        <c:v>6.34739E-15</c:v>
                      </c:pt>
                      <c:pt idx="19356">
                        <c:v>6.3705599999999999E-15</c:v>
                      </c:pt>
                      <c:pt idx="19357">
                        <c:v>6.3705599999999999E-15</c:v>
                      </c:pt>
                      <c:pt idx="19358">
                        <c:v>6.5163500000000003E-15</c:v>
                      </c:pt>
                      <c:pt idx="19359">
                        <c:v>6.5163500000000003E-15</c:v>
                      </c:pt>
                      <c:pt idx="19360">
                        <c:v>6.51622E-15</c:v>
                      </c:pt>
                      <c:pt idx="19361">
                        <c:v>6.51622E-15</c:v>
                      </c:pt>
                      <c:pt idx="19362">
                        <c:v>6.0328800000000003E-15</c:v>
                      </c:pt>
                      <c:pt idx="19363">
                        <c:v>6.0328800000000003E-15</c:v>
                      </c:pt>
                      <c:pt idx="19364">
                        <c:v>6.2369499999999997E-15</c:v>
                      </c:pt>
                      <c:pt idx="19365">
                        <c:v>6.2369499999999997E-15</c:v>
                      </c:pt>
                      <c:pt idx="19366">
                        <c:v>7.2989100000000001E-15</c:v>
                      </c:pt>
                      <c:pt idx="19367">
                        <c:v>7.2989100000000001E-15</c:v>
                      </c:pt>
                      <c:pt idx="19368">
                        <c:v>7.02165E-15</c:v>
                      </c:pt>
                      <c:pt idx="19369">
                        <c:v>7.02165E-15</c:v>
                      </c:pt>
                      <c:pt idx="19370">
                        <c:v>5.7624699999999999E-15</c:v>
                      </c:pt>
                      <c:pt idx="19371">
                        <c:v>5.7624699999999999E-15</c:v>
                      </c:pt>
                      <c:pt idx="19372">
                        <c:v>6.9713700000000003E-15</c:v>
                      </c:pt>
                      <c:pt idx="19373">
                        <c:v>6.9713700000000003E-15</c:v>
                      </c:pt>
                      <c:pt idx="19374">
                        <c:v>6.5986000000000004E-15</c:v>
                      </c:pt>
                      <c:pt idx="19375">
                        <c:v>6.5986000000000004E-15</c:v>
                      </c:pt>
                      <c:pt idx="19376">
                        <c:v>7.8842199999999994E-15</c:v>
                      </c:pt>
                      <c:pt idx="19377">
                        <c:v>7.8842199999999994E-15</c:v>
                      </c:pt>
                      <c:pt idx="19378">
                        <c:v>6.2434100000000002E-15</c:v>
                      </c:pt>
                      <c:pt idx="19379">
                        <c:v>6.2434100000000002E-15</c:v>
                      </c:pt>
                      <c:pt idx="19380">
                        <c:v>6.4302899999999998E-15</c:v>
                      </c:pt>
                      <c:pt idx="19381">
                        <c:v>6.4302899999999998E-15</c:v>
                      </c:pt>
                      <c:pt idx="19382">
                        <c:v>6.1856899999999997E-15</c:v>
                      </c:pt>
                      <c:pt idx="19383">
                        <c:v>6.1856899999999997E-15</c:v>
                      </c:pt>
                      <c:pt idx="19384">
                        <c:v>6.6714299999999996E-15</c:v>
                      </c:pt>
                      <c:pt idx="19385">
                        <c:v>6.6714299999999996E-15</c:v>
                      </c:pt>
                      <c:pt idx="19386">
                        <c:v>6.7106399999999997E-15</c:v>
                      </c:pt>
                      <c:pt idx="19387">
                        <c:v>6.7106399999999997E-15</c:v>
                      </c:pt>
                      <c:pt idx="19388">
                        <c:v>5.9145599999999996E-15</c:v>
                      </c:pt>
                      <c:pt idx="19389">
                        <c:v>5.9145599999999996E-15</c:v>
                      </c:pt>
                      <c:pt idx="19390">
                        <c:v>6.3778500000000001E-15</c:v>
                      </c:pt>
                      <c:pt idx="19391">
                        <c:v>6.3778500000000001E-15</c:v>
                      </c:pt>
                      <c:pt idx="19392">
                        <c:v>6.57701E-15</c:v>
                      </c:pt>
                      <c:pt idx="19393">
                        <c:v>6.57701E-15</c:v>
                      </c:pt>
                      <c:pt idx="19394">
                        <c:v>7.0064999999999998E-15</c:v>
                      </c:pt>
                      <c:pt idx="19395">
                        <c:v>7.0064999999999998E-15</c:v>
                      </c:pt>
                      <c:pt idx="19396">
                        <c:v>5.6910299999999997E-15</c:v>
                      </c:pt>
                      <c:pt idx="19397">
                        <c:v>5.6910299999999997E-15</c:v>
                      </c:pt>
                      <c:pt idx="19398">
                        <c:v>6.5059800000000001E-15</c:v>
                      </c:pt>
                      <c:pt idx="19399">
                        <c:v>6.5059800000000001E-15</c:v>
                      </c:pt>
                      <c:pt idx="19400">
                        <c:v>6.4027699999999997E-15</c:v>
                      </c:pt>
                      <c:pt idx="19401">
                        <c:v>6.4027699999999997E-15</c:v>
                      </c:pt>
                      <c:pt idx="19402">
                        <c:v>6.3768399999999997E-15</c:v>
                      </c:pt>
                      <c:pt idx="19403">
                        <c:v>6.3768399999999997E-15</c:v>
                      </c:pt>
                      <c:pt idx="19404">
                        <c:v>6.5801399999999997E-15</c:v>
                      </c:pt>
                      <c:pt idx="19405">
                        <c:v>6.5801399999999997E-15</c:v>
                      </c:pt>
                      <c:pt idx="19406">
                        <c:v>6.0974899999999996E-15</c:v>
                      </c:pt>
                      <c:pt idx="19407">
                        <c:v>6.0974899999999996E-15</c:v>
                      </c:pt>
                      <c:pt idx="19408">
                        <c:v>6.4742000000000002E-15</c:v>
                      </c:pt>
                      <c:pt idx="19409">
                        <c:v>6.4742000000000002E-15</c:v>
                      </c:pt>
                      <c:pt idx="19410">
                        <c:v>6.7169900000000003E-15</c:v>
                      </c:pt>
                      <c:pt idx="19411">
                        <c:v>6.7169900000000003E-15</c:v>
                      </c:pt>
                      <c:pt idx="19412">
                        <c:v>6.3604299999999999E-15</c:v>
                      </c:pt>
                      <c:pt idx="19413">
                        <c:v>6.3604299999999999E-15</c:v>
                      </c:pt>
                      <c:pt idx="19414">
                        <c:v>6.5686599999999997E-15</c:v>
                      </c:pt>
                      <c:pt idx="19415">
                        <c:v>6.5686599999999997E-15</c:v>
                      </c:pt>
                      <c:pt idx="19416">
                        <c:v>6.3714300000000003E-15</c:v>
                      </c:pt>
                      <c:pt idx="19417">
                        <c:v>6.3714300000000003E-15</c:v>
                      </c:pt>
                      <c:pt idx="19418">
                        <c:v>6.3923000000000002E-15</c:v>
                      </c:pt>
                      <c:pt idx="19419">
                        <c:v>6.3923000000000002E-15</c:v>
                      </c:pt>
                      <c:pt idx="19420">
                        <c:v>7.3582199999999999E-15</c:v>
                      </c:pt>
                      <c:pt idx="19421">
                        <c:v>7.3582199999999999E-15</c:v>
                      </c:pt>
                      <c:pt idx="19422">
                        <c:v>6.5993800000000004E-15</c:v>
                      </c:pt>
                      <c:pt idx="19423">
                        <c:v>6.5993800000000004E-15</c:v>
                      </c:pt>
                      <c:pt idx="19424">
                        <c:v>6.3109000000000001E-15</c:v>
                      </c:pt>
                      <c:pt idx="19425">
                        <c:v>6.3109000000000001E-15</c:v>
                      </c:pt>
                      <c:pt idx="19426">
                        <c:v>8.3229900000000008E-15</c:v>
                      </c:pt>
                      <c:pt idx="19427">
                        <c:v>8.3229900000000008E-15</c:v>
                      </c:pt>
                      <c:pt idx="19428">
                        <c:v>6.0015000000000002E-15</c:v>
                      </c:pt>
                      <c:pt idx="19429">
                        <c:v>6.0015000000000002E-15</c:v>
                      </c:pt>
                      <c:pt idx="19430">
                        <c:v>6.3499499999999998E-15</c:v>
                      </c:pt>
                      <c:pt idx="19431">
                        <c:v>6.3499499999999998E-15</c:v>
                      </c:pt>
                      <c:pt idx="19432">
                        <c:v>6.2451500000000001E-15</c:v>
                      </c:pt>
                      <c:pt idx="19433">
                        <c:v>6.2451500000000001E-15</c:v>
                      </c:pt>
                      <c:pt idx="19434">
                        <c:v>6.3153200000000002E-15</c:v>
                      </c:pt>
                      <c:pt idx="19435">
                        <c:v>6.3153200000000002E-15</c:v>
                      </c:pt>
                      <c:pt idx="19436">
                        <c:v>6.9561199999999999E-15</c:v>
                      </c:pt>
                      <c:pt idx="19437">
                        <c:v>6.9561199999999999E-15</c:v>
                      </c:pt>
                      <c:pt idx="19438">
                        <c:v>6.6651300000000003E-15</c:v>
                      </c:pt>
                      <c:pt idx="19439">
                        <c:v>6.6651300000000003E-15</c:v>
                      </c:pt>
                      <c:pt idx="19440">
                        <c:v>7.0250800000000002E-15</c:v>
                      </c:pt>
                      <c:pt idx="19441">
                        <c:v>7.0250800000000002E-15</c:v>
                      </c:pt>
                      <c:pt idx="19442">
                        <c:v>6.2365199999999998E-15</c:v>
                      </c:pt>
                      <c:pt idx="19443">
                        <c:v>6.2365199999999998E-15</c:v>
                      </c:pt>
                      <c:pt idx="19444">
                        <c:v>7.0385599999999997E-15</c:v>
                      </c:pt>
                      <c:pt idx="19445">
                        <c:v>7.0385599999999997E-15</c:v>
                      </c:pt>
                      <c:pt idx="19446">
                        <c:v>6.5894600000000004E-15</c:v>
                      </c:pt>
                      <c:pt idx="19447">
                        <c:v>6.5894600000000004E-15</c:v>
                      </c:pt>
                      <c:pt idx="19448">
                        <c:v>6.6433599999999999E-15</c:v>
                      </c:pt>
                      <c:pt idx="19449">
                        <c:v>6.6433599999999999E-15</c:v>
                      </c:pt>
                      <c:pt idx="19450">
                        <c:v>5.9809399999999997E-15</c:v>
                      </c:pt>
                      <c:pt idx="19451">
                        <c:v>5.9809399999999997E-15</c:v>
                      </c:pt>
                      <c:pt idx="19452">
                        <c:v>6.7088500000000001E-15</c:v>
                      </c:pt>
                      <c:pt idx="19453">
                        <c:v>6.7088500000000001E-15</c:v>
                      </c:pt>
                      <c:pt idx="19454">
                        <c:v>6.4859300000000001E-15</c:v>
                      </c:pt>
                      <c:pt idx="19455">
                        <c:v>6.4859300000000001E-15</c:v>
                      </c:pt>
                      <c:pt idx="19456">
                        <c:v>6.29351E-15</c:v>
                      </c:pt>
                      <c:pt idx="19457">
                        <c:v>6.29351E-15</c:v>
                      </c:pt>
                      <c:pt idx="19458">
                        <c:v>6.7514900000000004E-15</c:v>
                      </c:pt>
                      <c:pt idx="19459">
                        <c:v>6.7514900000000004E-15</c:v>
                      </c:pt>
                      <c:pt idx="19460">
                        <c:v>6.5160499999999998E-15</c:v>
                      </c:pt>
                      <c:pt idx="19461">
                        <c:v>6.5160499999999998E-15</c:v>
                      </c:pt>
                      <c:pt idx="19462">
                        <c:v>7.4574700000000001E-15</c:v>
                      </c:pt>
                      <c:pt idx="19463">
                        <c:v>7.4574700000000001E-15</c:v>
                      </c:pt>
                      <c:pt idx="19464">
                        <c:v>6.3520500000000003E-15</c:v>
                      </c:pt>
                      <c:pt idx="19465">
                        <c:v>6.3520500000000003E-15</c:v>
                      </c:pt>
                      <c:pt idx="19466">
                        <c:v>6.8468200000000003E-15</c:v>
                      </c:pt>
                      <c:pt idx="19467">
                        <c:v>6.8468200000000003E-15</c:v>
                      </c:pt>
                      <c:pt idx="19468">
                        <c:v>6.3843300000000001E-15</c:v>
                      </c:pt>
                      <c:pt idx="19469">
                        <c:v>6.3843300000000001E-15</c:v>
                      </c:pt>
                      <c:pt idx="19470">
                        <c:v>6.2188099999999998E-15</c:v>
                      </c:pt>
                      <c:pt idx="19471">
                        <c:v>6.2188099999999998E-15</c:v>
                      </c:pt>
                      <c:pt idx="19472">
                        <c:v>6.6953999999999999E-15</c:v>
                      </c:pt>
                      <c:pt idx="19473">
                        <c:v>6.6953999999999999E-15</c:v>
                      </c:pt>
                      <c:pt idx="19474">
                        <c:v>6.6015999999999998E-15</c:v>
                      </c:pt>
                      <c:pt idx="19475">
                        <c:v>6.6015999999999998E-15</c:v>
                      </c:pt>
                      <c:pt idx="19476">
                        <c:v>6.2846599999999998E-15</c:v>
                      </c:pt>
                      <c:pt idx="19477">
                        <c:v>6.2846599999999998E-15</c:v>
                      </c:pt>
                      <c:pt idx="19478">
                        <c:v>6.7359400000000004E-15</c:v>
                      </c:pt>
                      <c:pt idx="19479">
                        <c:v>6.7359400000000004E-15</c:v>
                      </c:pt>
                      <c:pt idx="19480">
                        <c:v>6.7051399999999999E-15</c:v>
                      </c:pt>
                      <c:pt idx="19481">
                        <c:v>6.7051399999999999E-15</c:v>
                      </c:pt>
                      <c:pt idx="19482">
                        <c:v>6.4087000000000002E-15</c:v>
                      </c:pt>
                      <c:pt idx="19483">
                        <c:v>6.4087000000000002E-15</c:v>
                      </c:pt>
                      <c:pt idx="19484">
                        <c:v>6.44406E-15</c:v>
                      </c:pt>
                      <c:pt idx="19485">
                        <c:v>6.44406E-15</c:v>
                      </c:pt>
                      <c:pt idx="19486">
                        <c:v>9.3758200000000002E-15</c:v>
                      </c:pt>
                      <c:pt idx="19487">
                        <c:v>9.3758200000000002E-15</c:v>
                      </c:pt>
                      <c:pt idx="19488">
                        <c:v>6.2208999999999998E-15</c:v>
                      </c:pt>
                      <c:pt idx="19489">
                        <c:v>6.2208999999999998E-15</c:v>
                      </c:pt>
                      <c:pt idx="19490">
                        <c:v>6.6031899999999999E-15</c:v>
                      </c:pt>
                      <c:pt idx="19491">
                        <c:v>6.6031899999999999E-15</c:v>
                      </c:pt>
                      <c:pt idx="19492">
                        <c:v>5.8627699999999996E-15</c:v>
                      </c:pt>
                      <c:pt idx="19493">
                        <c:v>5.8627699999999996E-15</c:v>
                      </c:pt>
                      <c:pt idx="19494">
                        <c:v>6.0811799999999999E-15</c:v>
                      </c:pt>
                      <c:pt idx="19495">
                        <c:v>6.0811799999999999E-15</c:v>
                      </c:pt>
                      <c:pt idx="19496">
                        <c:v>6.5964500000000001E-15</c:v>
                      </c:pt>
                      <c:pt idx="19497">
                        <c:v>6.5964500000000001E-15</c:v>
                      </c:pt>
                      <c:pt idx="19498">
                        <c:v>5.7382600000000003E-15</c:v>
                      </c:pt>
                      <c:pt idx="19499">
                        <c:v>5.7382600000000003E-15</c:v>
                      </c:pt>
                      <c:pt idx="19500">
                        <c:v>6.3584600000000004E-15</c:v>
                      </c:pt>
                      <c:pt idx="19501">
                        <c:v>6.3584600000000004E-15</c:v>
                      </c:pt>
                      <c:pt idx="19502">
                        <c:v>6.5659599999999999E-15</c:v>
                      </c:pt>
                      <c:pt idx="19503">
                        <c:v>6.5659599999999999E-15</c:v>
                      </c:pt>
                      <c:pt idx="19504">
                        <c:v>6.5367799999999997E-15</c:v>
                      </c:pt>
                      <c:pt idx="19505">
                        <c:v>6.5367799999999997E-15</c:v>
                      </c:pt>
                      <c:pt idx="19506">
                        <c:v>6.5397000000000001E-15</c:v>
                      </c:pt>
                      <c:pt idx="19507">
                        <c:v>6.5397000000000001E-15</c:v>
                      </c:pt>
                      <c:pt idx="19508">
                        <c:v>6.5521499999999998E-15</c:v>
                      </c:pt>
                      <c:pt idx="19509">
                        <c:v>6.5521499999999998E-15</c:v>
                      </c:pt>
                      <c:pt idx="19510">
                        <c:v>6.0794899999999997E-15</c:v>
                      </c:pt>
                      <c:pt idx="19511">
                        <c:v>6.0794899999999997E-15</c:v>
                      </c:pt>
                      <c:pt idx="19512">
                        <c:v>3.86781E-14</c:v>
                      </c:pt>
                      <c:pt idx="19513">
                        <c:v>3.86781E-14</c:v>
                      </c:pt>
                      <c:pt idx="19514">
                        <c:v>6.3322600000000001E-15</c:v>
                      </c:pt>
                      <c:pt idx="19515">
                        <c:v>6.3322600000000001E-15</c:v>
                      </c:pt>
                      <c:pt idx="19516">
                        <c:v>8.2642100000000002E-15</c:v>
                      </c:pt>
                      <c:pt idx="19517">
                        <c:v>8.2642100000000002E-15</c:v>
                      </c:pt>
                      <c:pt idx="19518">
                        <c:v>6.1992400000000001E-15</c:v>
                      </c:pt>
                      <c:pt idx="19519">
                        <c:v>6.1992400000000001E-15</c:v>
                      </c:pt>
                      <c:pt idx="19520">
                        <c:v>6.0976100000000001E-15</c:v>
                      </c:pt>
                      <c:pt idx="19521">
                        <c:v>6.0976100000000001E-15</c:v>
                      </c:pt>
                      <c:pt idx="19522">
                        <c:v>5.9463500000000001E-15</c:v>
                      </c:pt>
                      <c:pt idx="19523">
                        <c:v>5.9463500000000001E-15</c:v>
                      </c:pt>
                      <c:pt idx="19524">
                        <c:v>5.9363900000000002E-15</c:v>
                      </c:pt>
                      <c:pt idx="19525">
                        <c:v>5.9363900000000002E-15</c:v>
                      </c:pt>
                      <c:pt idx="19526">
                        <c:v>6.5368200000000004E-15</c:v>
                      </c:pt>
                      <c:pt idx="19527">
                        <c:v>6.5368200000000004E-15</c:v>
                      </c:pt>
                      <c:pt idx="19528">
                        <c:v>6.8061500000000004E-15</c:v>
                      </c:pt>
                      <c:pt idx="19529">
                        <c:v>6.8061500000000004E-15</c:v>
                      </c:pt>
                      <c:pt idx="19530">
                        <c:v>6.3051200000000002E-15</c:v>
                      </c:pt>
                      <c:pt idx="19531">
                        <c:v>6.3051200000000002E-15</c:v>
                      </c:pt>
                      <c:pt idx="19532">
                        <c:v>6.4208999999999999E-15</c:v>
                      </c:pt>
                      <c:pt idx="19533">
                        <c:v>6.4208999999999999E-15</c:v>
                      </c:pt>
                      <c:pt idx="19534">
                        <c:v>5.3746599999999997E-15</c:v>
                      </c:pt>
                      <c:pt idx="19535">
                        <c:v>5.3746599999999997E-15</c:v>
                      </c:pt>
                      <c:pt idx="19536">
                        <c:v>6.0364099999999998E-15</c:v>
                      </c:pt>
                      <c:pt idx="19537">
                        <c:v>6.0364099999999998E-15</c:v>
                      </c:pt>
                      <c:pt idx="19538">
                        <c:v>6.0577500000000003E-15</c:v>
                      </c:pt>
                      <c:pt idx="19539">
                        <c:v>6.0577500000000003E-15</c:v>
                      </c:pt>
                      <c:pt idx="19540">
                        <c:v>5.9926299999999997E-15</c:v>
                      </c:pt>
                      <c:pt idx="19541">
                        <c:v>5.9926299999999997E-15</c:v>
                      </c:pt>
                      <c:pt idx="19542">
                        <c:v>7.3030200000000001E-15</c:v>
                      </c:pt>
                      <c:pt idx="19543">
                        <c:v>7.3030200000000001E-15</c:v>
                      </c:pt>
                      <c:pt idx="19544">
                        <c:v>5.9815500000000003E-15</c:v>
                      </c:pt>
                      <c:pt idx="19545">
                        <c:v>5.9815500000000003E-15</c:v>
                      </c:pt>
                      <c:pt idx="19546">
                        <c:v>6.2725799999999999E-15</c:v>
                      </c:pt>
                      <c:pt idx="19547">
                        <c:v>6.2725799999999999E-15</c:v>
                      </c:pt>
                      <c:pt idx="19548">
                        <c:v>6.3894899999999996E-15</c:v>
                      </c:pt>
                      <c:pt idx="19549">
                        <c:v>6.3894899999999996E-15</c:v>
                      </c:pt>
                      <c:pt idx="19550">
                        <c:v>6.5167199999999999E-15</c:v>
                      </c:pt>
                      <c:pt idx="19551">
                        <c:v>6.5167199999999999E-15</c:v>
                      </c:pt>
                      <c:pt idx="19552">
                        <c:v>6.3269299999999996E-15</c:v>
                      </c:pt>
                      <c:pt idx="19553">
                        <c:v>6.3269299999999996E-15</c:v>
                      </c:pt>
                      <c:pt idx="19554">
                        <c:v>6.2813399999999996E-15</c:v>
                      </c:pt>
                      <c:pt idx="19555">
                        <c:v>6.2813399999999996E-15</c:v>
                      </c:pt>
                      <c:pt idx="19556">
                        <c:v>7.1381199999999993E-15</c:v>
                      </c:pt>
                      <c:pt idx="19557">
                        <c:v>7.1381199999999993E-15</c:v>
                      </c:pt>
                      <c:pt idx="19558">
                        <c:v>6.2500599999999996E-15</c:v>
                      </c:pt>
                      <c:pt idx="19559">
                        <c:v>6.2500599999999996E-15</c:v>
                      </c:pt>
                      <c:pt idx="19560">
                        <c:v>5.8463899999999999E-15</c:v>
                      </c:pt>
                      <c:pt idx="19561">
                        <c:v>5.8463899999999999E-15</c:v>
                      </c:pt>
                      <c:pt idx="19562">
                        <c:v>6.3065400000000001E-15</c:v>
                      </c:pt>
                      <c:pt idx="19563">
                        <c:v>6.3065400000000001E-15</c:v>
                      </c:pt>
                      <c:pt idx="19564">
                        <c:v>6.1449600000000004E-15</c:v>
                      </c:pt>
                      <c:pt idx="19565">
                        <c:v>6.1449600000000004E-15</c:v>
                      </c:pt>
                      <c:pt idx="19566">
                        <c:v>6.25968E-15</c:v>
                      </c:pt>
                      <c:pt idx="19567">
                        <c:v>6.25968E-15</c:v>
                      </c:pt>
                      <c:pt idx="19568">
                        <c:v>6.0109900000000003E-15</c:v>
                      </c:pt>
                      <c:pt idx="19569">
                        <c:v>6.0109900000000003E-15</c:v>
                      </c:pt>
                      <c:pt idx="19570">
                        <c:v>6.0090999999999998E-15</c:v>
                      </c:pt>
                      <c:pt idx="19571">
                        <c:v>6.0090999999999998E-15</c:v>
                      </c:pt>
                      <c:pt idx="19572">
                        <c:v>6.2264700000000004E-15</c:v>
                      </c:pt>
                      <c:pt idx="19573">
                        <c:v>6.2264700000000004E-15</c:v>
                      </c:pt>
                      <c:pt idx="19574">
                        <c:v>5.8077600000000003E-15</c:v>
                      </c:pt>
                      <c:pt idx="19575">
                        <c:v>5.8077600000000003E-15</c:v>
                      </c:pt>
                      <c:pt idx="19576">
                        <c:v>6.6599600000000002E-15</c:v>
                      </c:pt>
                      <c:pt idx="19577">
                        <c:v>6.6599600000000002E-15</c:v>
                      </c:pt>
                      <c:pt idx="19578">
                        <c:v>4.8502699999999999E-13</c:v>
                      </c:pt>
                      <c:pt idx="19579">
                        <c:v>4.8502699999999999E-13</c:v>
                      </c:pt>
                      <c:pt idx="19580">
                        <c:v>6.4402300000000001E-15</c:v>
                      </c:pt>
                      <c:pt idx="19581">
                        <c:v>6.4402300000000001E-15</c:v>
                      </c:pt>
                      <c:pt idx="19582">
                        <c:v>6.8920399999999999E-15</c:v>
                      </c:pt>
                      <c:pt idx="19583">
                        <c:v>6.8920399999999999E-15</c:v>
                      </c:pt>
                      <c:pt idx="19584">
                        <c:v>6.5114600000000003E-15</c:v>
                      </c:pt>
                      <c:pt idx="19585">
                        <c:v>6.5114600000000003E-15</c:v>
                      </c:pt>
                      <c:pt idx="19586">
                        <c:v>6.2644999999999999E-15</c:v>
                      </c:pt>
                      <c:pt idx="19587">
                        <c:v>6.2644999999999999E-15</c:v>
                      </c:pt>
                      <c:pt idx="19588">
                        <c:v>6.7406600000000002E-15</c:v>
                      </c:pt>
                      <c:pt idx="19589">
                        <c:v>6.7406600000000002E-15</c:v>
                      </c:pt>
                      <c:pt idx="19590">
                        <c:v>6.3107500000000002E-15</c:v>
                      </c:pt>
                      <c:pt idx="19591">
                        <c:v>6.3107500000000002E-15</c:v>
                      </c:pt>
                      <c:pt idx="19592">
                        <c:v>7.0570899999999997E-15</c:v>
                      </c:pt>
                      <c:pt idx="19593">
                        <c:v>7.0570899999999997E-15</c:v>
                      </c:pt>
                      <c:pt idx="19594">
                        <c:v>6.9071800000000003E-15</c:v>
                      </c:pt>
                      <c:pt idx="19595">
                        <c:v>6.9071800000000003E-15</c:v>
                      </c:pt>
                      <c:pt idx="19596">
                        <c:v>6.7021999999999999E-15</c:v>
                      </c:pt>
                      <c:pt idx="19597">
                        <c:v>6.7021999999999999E-15</c:v>
                      </c:pt>
                      <c:pt idx="19598">
                        <c:v>6.51615E-15</c:v>
                      </c:pt>
                      <c:pt idx="19599">
                        <c:v>6.51615E-15</c:v>
                      </c:pt>
                      <c:pt idx="19600">
                        <c:v>6.0689599999999999E-15</c:v>
                      </c:pt>
                      <c:pt idx="19601">
                        <c:v>6.0689599999999999E-15</c:v>
                      </c:pt>
                      <c:pt idx="19602">
                        <c:v>6.9898899999999997E-15</c:v>
                      </c:pt>
                      <c:pt idx="19603">
                        <c:v>6.9898899999999997E-15</c:v>
                      </c:pt>
                      <c:pt idx="19604">
                        <c:v>6.1949699999999998E-15</c:v>
                      </c:pt>
                      <c:pt idx="19605">
                        <c:v>6.1949699999999998E-15</c:v>
                      </c:pt>
                      <c:pt idx="19606">
                        <c:v>6.85491E-15</c:v>
                      </c:pt>
                      <c:pt idx="19607">
                        <c:v>6.85491E-15</c:v>
                      </c:pt>
                      <c:pt idx="19608">
                        <c:v>5.9310899999999999E-15</c:v>
                      </c:pt>
                      <c:pt idx="19609">
                        <c:v>5.9310899999999999E-15</c:v>
                      </c:pt>
                      <c:pt idx="19610">
                        <c:v>6.1171600000000002E-15</c:v>
                      </c:pt>
                      <c:pt idx="19611">
                        <c:v>6.1171600000000002E-15</c:v>
                      </c:pt>
                      <c:pt idx="19612">
                        <c:v>6.3233799999999998E-15</c:v>
                      </c:pt>
                      <c:pt idx="19613">
                        <c:v>6.3233799999999998E-15</c:v>
                      </c:pt>
                      <c:pt idx="19614">
                        <c:v>6.5111100000000002E-15</c:v>
                      </c:pt>
                      <c:pt idx="19615">
                        <c:v>6.5111100000000002E-15</c:v>
                      </c:pt>
                      <c:pt idx="19616">
                        <c:v>6.2645200000000003E-15</c:v>
                      </c:pt>
                      <c:pt idx="19617">
                        <c:v>6.2645200000000003E-15</c:v>
                      </c:pt>
                      <c:pt idx="19618">
                        <c:v>6.8149899999999999E-15</c:v>
                      </c:pt>
                      <c:pt idx="19619">
                        <c:v>6.8149899999999999E-15</c:v>
                      </c:pt>
                      <c:pt idx="19620">
                        <c:v>7.4608600000000003E-15</c:v>
                      </c:pt>
                      <c:pt idx="19621">
                        <c:v>7.4608600000000003E-15</c:v>
                      </c:pt>
                      <c:pt idx="19622">
                        <c:v>6.0699199999999998E-15</c:v>
                      </c:pt>
                      <c:pt idx="19623">
                        <c:v>6.0699199999999998E-15</c:v>
                      </c:pt>
                      <c:pt idx="19624">
                        <c:v>6.4459499999999998E-15</c:v>
                      </c:pt>
                      <c:pt idx="19625">
                        <c:v>6.4459499999999998E-15</c:v>
                      </c:pt>
                      <c:pt idx="19626">
                        <c:v>6.4126099999999999E-15</c:v>
                      </c:pt>
                      <c:pt idx="19627">
                        <c:v>6.4126099999999999E-15</c:v>
                      </c:pt>
                      <c:pt idx="19628">
                        <c:v>6.3376899999999998E-15</c:v>
                      </c:pt>
                      <c:pt idx="19629">
                        <c:v>6.3376899999999998E-15</c:v>
                      </c:pt>
                      <c:pt idx="19630">
                        <c:v>7.9482599999999995E-15</c:v>
                      </c:pt>
                      <c:pt idx="19631">
                        <c:v>7.9482599999999995E-15</c:v>
                      </c:pt>
                      <c:pt idx="19632">
                        <c:v>6.2218000000000002E-15</c:v>
                      </c:pt>
                      <c:pt idx="19633">
                        <c:v>6.2218000000000002E-15</c:v>
                      </c:pt>
                      <c:pt idx="19634">
                        <c:v>6.2128199999999998E-15</c:v>
                      </c:pt>
                      <c:pt idx="19635">
                        <c:v>6.2128199999999998E-15</c:v>
                      </c:pt>
                      <c:pt idx="19636">
                        <c:v>5.74936E-15</c:v>
                      </c:pt>
                      <c:pt idx="19637">
                        <c:v>5.74936E-15</c:v>
                      </c:pt>
                      <c:pt idx="19638">
                        <c:v>6.3408300000000001E-15</c:v>
                      </c:pt>
                      <c:pt idx="19639">
                        <c:v>6.3408300000000001E-15</c:v>
                      </c:pt>
                      <c:pt idx="19640">
                        <c:v>5.8292700000000002E-15</c:v>
                      </c:pt>
                      <c:pt idx="19641">
                        <c:v>5.8292700000000002E-15</c:v>
                      </c:pt>
                      <c:pt idx="19642">
                        <c:v>6.0189499999999997E-15</c:v>
                      </c:pt>
                      <c:pt idx="19643">
                        <c:v>6.0189499999999997E-15</c:v>
                      </c:pt>
                      <c:pt idx="19644">
                        <c:v>7.3377300000000002E-15</c:v>
                      </c:pt>
                      <c:pt idx="19645">
                        <c:v>7.3377300000000002E-15</c:v>
                      </c:pt>
                      <c:pt idx="19646">
                        <c:v>6.6710299999999999E-15</c:v>
                      </c:pt>
                      <c:pt idx="19647">
                        <c:v>6.6710299999999999E-15</c:v>
                      </c:pt>
                      <c:pt idx="19648">
                        <c:v>6.3848600000000002E-15</c:v>
                      </c:pt>
                      <c:pt idx="19649">
                        <c:v>6.3848600000000002E-15</c:v>
                      </c:pt>
                      <c:pt idx="19650">
                        <c:v>6.2168999999999997E-15</c:v>
                      </c:pt>
                      <c:pt idx="19651">
                        <c:v>6.2168999999999997E-15</c:v>
                      </c:pt>
                      <c:pt idx="19652">
                        <c:v>6.7194700000000003E-15</c:v>
                      </c:pt>
                      <c:pt idx="19653">
                        <c:v>6.7194700000000003E-15</c:v>
                      </c:pt>
                      <c:pt idx="19654">
                        <c:v>6.6666099999999997E-15</c:v>
                      </c:pt>
                      <c:pt idx="19655">
                        <c:v>6.6666099999999997E-15</c:v>
                      </c:pt>
                      <c:pt idx="19656">
                        <c:v>8.4081100000000001E-15</c:v>
                      </c:pt>
                      <c:pt idx="19657">
                        <c:v>8.4081100000000001E-15</c:v>
                      </c:pt>
                      <c:pt idx="19658">
                        <c:v>6.1654899999999999E-15</c:v>
                      </c:pt>
                      <c:pt idx="19659">
                        <c:v>6.1654899999999999E-15</c:v>
                      </c:pt>
                      <c:pt idx="19660">
                        <c:v>5.9417800000000001E-15</c:v>
                      </c:pt>
                      <c:pt idx="19661">
                        <c:v>5.9417800000000001E-15</c:v>
                      </c:pt>
                      <c:pt idx="19662">
                        <c:v>6.2498699999999999E-15</c:v>
                      </c:pt>
                      <c:pt idx="19663">
                        <c:v>6.2498699999999999E-15</c:v>
                      </c:pt>
                      <c:pt idx="19664">
                        <c:v>6.40527E-15</c:v>
                      </c:pt>
                      <c:pt idx="19665">
                        <c:v>6.40527E-15</c:v>
                      </c:pt>
                      <c:pt idx="19666">
                        <c:v>6.2906799999999999E-15</c:v>
                      </c:pt>
                      <c:pt idx="19667">
                        <c:v>6.2906799999999999E-15</c:v>
                      </c:pt>
                      <c:pt idx="19668">
                        <c:v>6.2652600000000004E-15</c:v>
                      </c:pt>
                      <c:pt idx="19669">
                        <c:v>6.2652600000000004E-15</c:v>
                      </c:pt>
                      <c:pt idx="19670">
                        <c:v>5.9906099999999997E-15</c:v>
                      </c:pt>
                      <c:pt idx="19671">
                        <c:v>5.9906099999999997E-15</c:v>
                      </c:pt>
                      <c:pt idx="19672">
                        <c:v>6.4770600000000004E-15</c:v>
                      </c:pt>
                      <c:pt idx="19673">
                        <c:v>6.4770600000000004E-15</c:v>
                      </c:pt>
                      <c:pt idx="19674">
                        <c:v>5.9309599999999996E-15</c:v>
                      </c:pt>
                      <c:pt idx="19675">
                        <c:v>5.9309599999999996E-15</c:v>
                      </c:pt>
                      <c:pt idx="19676">
                        <c:v>6.5505700000000003E-15</c:v>
                      </c:pt>
                      <c:pt idx="19677">
                        <c:v>6.5505700000000003E-15</c:v>
                      </c:pt>
                      <c:pt idx="19678">
                        <c:v>7.2717000000000002E-15</c:v>
                      </c:pt>
                      <c:pt idx="19679">
                        <c:v>7.2717000000000002E-15</c:v>
                      </c:pt>
                      <c:pt idx="19680">
                        <c:v>6.5620299999999999E-15</c:v>
                      </c:pt>
                      <c:pt idx="19681">
                        <c:v>6.5620299999999999E-15</c:v>
                      </c:pt>
                      <c:pt idx="19682">
                        <c:v>5.9320199999999997E-15</c:v>
                      </c:pt>
                      <c:pt idx="19683">
                        <c:v>5.9320199999999997E-15</c:v>
                      </c:pt>
                      <c:pt idx="19684">
                        <c:v>5.9751400000000003E-15</c:v>
                      </c:pt>
                      <c:pt idx="19685">
                        <c:v>5.9751400000000003E-15</c:v>
                      </c:pt>
                      <c:pt idx="19686">
                        <c:v>6.1401100000000003E-15</c:v>
                      </c:pt>
                      <c:pt idx="19687">
                        <c:v>6.1401100000000003E-15</c:v>
                      </c:pt>
                      <c:pt idx="19688">
                        <c:v>6.5532600000000003E-15</c:v>
                      </c:pt>
                      <c:pt idx="19689">
                        <c:v>6.5532600000000003E-15</c:v>
                      </c:pt>
                      <c:pt idx="19690">
                        <c:v>6.18908E-15</c:v>
                      </c:pt>
                      <c:pt idx="19691">
                        <c:v>6.18908E-15</c:v>
                      </c:pt>
                      <c:pt idx="19692">
                        <c:v>6.0629200000000003E-15</c:v>
                      </c:pt>
                      <c:pt idx="19693">
                        <c:v>6.0629200000000003E-15</c:v>
                      </c:pt>
                      <c:pt idx="19694">
                        <c:v>6.2361599999999999E-15</c:v>
                      </c:pt>
                      <c:pt idx="19695">
                        <c:v>6.2361599999999999E-15</c:v>
                      </c:pt>
                      <c:pt idx="19696">
                        <c:v>5.5999300000000003E-15</c:v>
                      </c:pt>
                      <c:pt idx="19697">
                        <c:v>5.5999300000000003E-15</c:v>
                      </c:pt>
                      <c:pt idx="19698">
                        <c:v>5.9863999999999996E-15</c:v>
                      </c:pt>
                      <c:pt idx="19699">
                        <c:v>5.9863999999999996E-15</c:v>
                      </c:pt>
                      <c:pt idx="19700">
                        <c:v>6.4123900000000001E-15</c:v>
                      </c:pt>
                      <c:pt idx="19701">
                        <c:v>6.4123900000000001E-15</c:v>
                      </c:pt>
                      <c:pt idx="19702">
                        <c:v>5.66335E-15</c:v>
                      </c:pt>
                      <c:pt idx="19703">
                        <c:v>5.66335E-15</c:v>
                      </c:pt>
                      <c:pt idx="19704">
                        <c:v>6.6973499999999999E-15</c:v>
                      </c:pt>
                      <c:pt idx="19705">
                        <c:v>6.6973499999999999E-15</c:v>
                      </c:pt>
                      <c:pt idx="19706">
                        <c:v>6.1910200000000002E-15</c:v>
                      </c:pt>
                      <c:pt idx="19707">
                        <c:v>6.1910200000000002E-15</c:v>
                      </c:pt>
                      <c:pt idx="19708">
                        <c:v>6.0941499999999998E-15</c:v>
                      </c:pt>
                      <c:pt idx="19709">
                        <c:v>6.0941499999999998E-15</c:v>
                      </c:pt>
                      <c:pt idx="19710">
                        <c:v>5.7318299999999999E-15</c:v>
                      </c:pt>
                      <c:pt idx="19711">
                        <c:v>5.7318299999999999E-15</c:v>
                      </c:pt>
                      <c:pt idx="19712">
                        <c:v>6.3626400000000004E-15</c:v>
                      </c:pt>
                      <c:pt idx="19713">
                        <c:v>6.3626400000000004E-15</c:v>
                      </c:pt>
                      <c:pt idx="19714">
                        <c:v>6.5610099999999997E-15</c:v>
                      </c:pt>
                      <c:pt idx="19715">
                        <c:v>6.5610099999999997E-15</c:v>
                      </c:pt>
                      <c:pt idx="19716">
                        <c:v>5.98865E-15</c:v>
                      </c:pt>
                      <c:pt idx="19717">
                        <c:v>5.98865E-15</c:v>
                      </c:pt>
                      <c:pt idx="19718">
                        <c:v>6.3657899999999997E-15</c:v>
                      </c:pt>
                      <c:pt idx="19719">
                        <c:v>6.3657899999999997E-15</c:v>
                      </c:pt>
                      <c:pt idx="19720">
                        <c:v>6.5720700000000003E-15</c:v>
                      </c:pt>
                      <c:pt idx="19721">
                        <c:v>6.5720700000000003E-15</c:v>
                      </c:pt>
                      <c:pt idx="19722">
                        <c:v>6.6068399999999999E-15</c:v>
                      </c:pt>
                      <c:pt idx="19723">
                        <c:v>6.6068399999999999E-15</c:v>
                      </c:pt>
                      <c:pt idx="19724">
                        <c:v>6.41944E-15</c:v>
                      </c:pt>
                      <c:pt idx="19725">
                        <c:v>6.41944E-15</c:v>
                      </c:pt>
                      <c:pt idx="19726">
                        <c:v>6.3499899999999997E-15</c:v>
                      </c:pt>
                      <c:pt idx="19727">
                        <c:v>6.3499899999999997E-15</c:v>
                      </c:pt>
                      <c:pt idx="19728">
                        <c:v>6.7655799999999998E-15</c:v>
                      </c:pt>
                      <c:pt idx="19729">
                        <c:v>6.7655799999999998E-15</c:v>
                      </c:pt>
                      <c:pt idx="19730">
                        <c:v>6.2565100000000004E-15</c:v>
                      </c:pt>
                      <c:pt idx="19731">
                        <c:v>6.2565100000000004E-15</c:v>
                      </c:pt>
                      <c:pt idx="19732">
                        <c:v>6.3165099999999998E-15</c:v>
                      </c:pt>
                      <c:pt idx="19733">
                        <c:v>6.3165099999999998E-15</c:v>
                      </c:pt>
                      <c:pt idx="19734">
                        <c:v>6.4017600000000001E-15</c:v>
                      </c:pt>
                      <c:pt idx="19735">
                        <c:v>6.4017600000000001E-15</c:v>
                      </c:pt>
                      <c:pt idx="19736">
                        <c:v>6.4252700000000004E-15</c:v>
                      </c:pt>
                      <c:pt idx="19737">
                        <c:v>6.4252700000000004E-15</c:v>
                      </c:pt>
                      <c:pt idx="19738">
                        <c:v>6.4169200000000001E-15</c:v>
                      </c:pt>
                      <c:pt idx="19739">
                        <c:v>6.4169200000000001E-15</c:v>
                      </c:pt>
                      <c:pt idx="19740">
                        <c:v>6.9459000000000003E-15</c:v>
                      </c:pt>
                      <c:pt idx="19741">
                        <c:v>6.9459000000000003E-15</c:v>
                      </c:pt>
                      <c:pt idx="19742">
                        <c:v>6.1283799999999996E-15</c:v>
                      </c:pt>
                      <c:pt idx="19743">
                        <c:v>6.1283799999999996E-15</c:v>
                      </c:pt>
                      <c:pt idx="19744">
                        <c:v>6.1198699999999998E-15</c:v>
                      </c:pt>
                      <c:pt idx="19745">
                        <c:v>6.1198699999999998E-15</c:v>
                      </c:pt>
                      <c:pt idx="19746">
                        <c:v>6.4420599999999996E-15</c:v>
                      </c:pt>
                      <c:pt idx="19747">
                        <c:v>6.4420599999999996E-15</c:v>
                      </c:pt>
                      <c:pt idx="19748">
                        <c:v>6.3964599999999998E-15</c:v>
                      </c:pt>
                      <c:pt idx="19749">
                        <c:v>6.3964599999999998E-15</c:v>
                      </c:pt>
                      <c:pt idx="19750">
                        <c:v>5.8634399999999997E-15</c:v>
                      </c:pt>
                      <c:pt idx="19751">
                        <c:v>5.8634399999999997E-15</c:v>
                      </c:pt>
                      <c:pt idx="19752">
                        <c:v>6.0264199999999998E-15</c:v>
                      </c:pt>
                      <c:pt idx="19753">
                        <c:v>6.0264199999999998E-15</c:v>
                      </c:pt>
                      <c:pt idx="19754">
                        <c:v>5.3938000000000002E-15</c:v>
                      </c:pt>
                      <c:pt idx="19755">
                        <c:v>5.3938000000000002E-15</c:v>
                      </c:pt>
                      <c:pt idx="19756">
                        <c:v>6.1806199999999998E-15</c:v>
                      </c:pt>
                      <c:pt idx="19757">
                        <c:v>6.1806199999999998E-15</c:v>
                      </c:pt>
                      <c:pt idx="19758">
                        <c:v>6.3338999999999998E-15</c:v>
                      </c:pt>
                      <c:pt idx="19759">
                        <c:v>6.3338999999999998E-15</c:v>
                      </c:pt>
                      <c:pt idx="19760">
                        <c:v>5.6257699999999999E-15</c:v>
                      </c:pt>
                      <c:pt idx="19761">
                        <c:v>5.6257699999999999E-15</c:v>
                      </c:pt>
                      <c:pt idx="19762">
                        <c:v>5.9937400000000002E-15</c:v>
                      </c:pt>
                      <c:pt idx="19763">
                        <c:v>5.9937400000000002E-15</c:v>
                      </c:pt>
                      <c:pt idx="19764">
                        <c:v>6.495E-15</c:v>
                      </c:pt>
                      <c:pt idx="19765">
                        <c:v>6.495E-15</c:v>
                      </c:pt>
                      <c:pt idx="19766">
                        <c:v>9.5660799999999994E-15</c:v>
                      </c:pt>
                      <c:pt idx="19767">
                        <c:v>9.5660799999999994E-15</c:v>
                      </c:pt>
                      <c:pt idx="19768">
                        <c:v>6.3999100000000003E-15</c:v>
                      </c:pt>
                      <c:pt idx="19769">
                        <c:v>6.3999100000000003E-15</c:v>
                      </c:pt>
                      <c:pt idx="19770">
                        <c:v>6.3884700000000002E-15</c:v>
                      </c:pt>
                      <c:pt idx="19771">
                        <c:v>6.3884700000000002E-15</c:v>
                      </c:pt>
                      <c:pt idx="19772">
                        <c:v>6.0365300000000003E-15</c:v>
                      </c:pt>
                      <c:pt idx="19773">
                        <c:v>6.0365300000000003E-15</c:v>
                      </c:pt>
                      <c:pt idx="19774">
                        <c:v>5.3583400000000002E-15</c:v>
                      </c:pt>
                      <c:pt idx="19775">
                        <c:v>5.3583400000000002E-15</c:v>
                      </c:pt>
                      <c:pt idx="19776">
                        <c:v>6.2185000000000004E-15</c:v>
                      </c:pt>
                      <c:pt idx="19777">
                        <c:v>6.2185000000000004E-15</c:v>
                      </c:pt>
                      <c:pt idx="19778">
                        <c:v>6.1854200000000002E-15</c:v>
                      </c:pt>
                      <c:pt idx="19779">
                        <c:v>6.1854200000000002E-15</c:v>
                      </c:pt>
                      <c:pt idx="19780">
                        <c:v>5.8418699999999996E-15</c:v>
                      </c:pt>
                      <c:pt idx="19781">
                        <c:v>5.8418699999999996E-15</c:v>
                      </c:pt>
                      <c:pt idx="19782">
                        <c:v>6.06357E-15</c:v>
                      </c:pt>
                      <c:pt idx="19783">
                        <c:v>6.06357E-15</c:v>
                      </c:pt>
                      <c:pt idx="19784">
                        <c:v>6.1207000000000002E-15</c:v>
                      </c:pt>
                      <c:pt idx="19785">
                        <c:v>6.1207000000000002E-15</c:v>
                      </c:pt>
                      <c:pt idx="19786">
                        <c:v>8.0629200000000005E-15</c:v>
                      </c:pt>
                      <c:pt idx="19787">
                        <c:v>8.0629200000000005E-15</c:v>
                      </c:pt>
                      <c:pt idx="19788">
                        <c:v>6.0572900000000003E-15</c:v>
                      </c:pt>
                      <c:pt idx="19789">
                        <c:v>6.0572900000000003E-15</c:v>
                      </c:pt>
                      <c:pt idx="19790">
                        <c:v>5.8424299999999998E-15</c:v>
                      </c:pt>
                      <c:pt idx="19791">
                        <c:v>5.8424299999999998E-15</c:v>
                      </c:pt>
                      <c:pt idx="19792">
                        <c:v>5.9484599999999996E-15</c:v>
                      </c:pt>
                      <c:pt idx="19793">
                        <c:v>5.9484599999999996E-15</c:v>
                      </c:pt>
                      <c:pt idx="19794">
                        <c:v>5.9533699999999999E-15</c:v>
                      </c:pt>
                      <c:pt idx="19795">
                        <c:v>5.9533699999999999E-15</c:v>
                      </c:pt>
                      <c:pt idx="19796">
                        <c:v>5.8588500000000001E-15</c:v>
                      </c:pt>
                      <c:pt idx="19797">
                        <c:v>5.8588500000000001E-15</c:v>
                      </c:pt>
                      <c:pt idx="19798">
                        <c:v>5.9831399999999996E-15</c:v>
                      </c:pt>
                      <c:pt idx="19799">
                        <c:v>5.9831399999999996E-15</c:v>
                      </c:pt>
                      <c:pt idx="19800">
                        <c:v>6.0693400000000001E-15</c:v>
                      </c:pt>
                      <c:pt idx="19801">
                        <c:v>6.0693400000000001E-15</c:v>
                      </c:pt>
                      <c:pt idx="19802">
                        <c:v>6.2873000000000002E-15</c:v>
                      </c:pt>
                      <c:pt idx="19803">
                        <c:v>6.2873000000000002E-15</c:v>
                      </c:pt>
                      <c:pt idx="19804">
                        <c:v>6.1131799999999997E-15</c:v>
                      </c:pt>
                      <c:pt idx="19805">
                        <c:v>6.1131799999999997E-15</c:v>
                      </c:pt>
                      <c:pt idx="19806">
                        <c:v>6.1339399999999996E-15</c:v>
                      </c:pt>
                      <c:pt idx="19807">
                        <c:v>6.1339399999999996E-15</c:v>
                      </c:pt>
                      <c:pt idx="19808">
                        <c:v>6.4837E-15</c:v>
                      </c:pt>
                      <c:pt idx="19809">
                        <c:v>6.4837E-15</c:v>
                      </c:pt>
                      <c:pt idx="19810">
                        <c:v>6.7979299999999996E-15</c:v>
                      </c:pt>
                      <c:pt idx="19811">
                        <c:v>6.7979299999999996E-15</c:v>
                      </c:pt>
                      <c:pt idx="19812">
                        <c:v>6.9696299999999996E-15</c:v>
                      </c:pt>
                      <c:pt idx="19813">
                        <c:v>6.9696299999999996E-15</c:v>
                      </c:pt>
                      <c:pt idx="19814">
                        <c:v>6.6791099999999998E-15</c:v>
                      </c:pt>
                      <c:pt idx="19815">
                        <c:v>6.6791099999999998E-15</c:v>
                      </c:pt>
                      <c:pt idx="19816">
                        <c:v>6.2315000000000004E-15</c:v>
                      </c:pt>
                      <c:pt idx="19817">
                        <c:v>6.2315000000000004E-15</c:v>
                      </c:pt>
                      <c:pt idx="19818">
                        <c:v>5.9294699999999997E-15</c:v>
                      </c:pt>
                      <c:pt idx="19819">
                        <c:v>5.9294699999999997E-15</c:v>
                      </c:pt>
                      <c:pt idx="19820">
                        <c:v>6.1289099999999996E-15</c:v>
                      </c:pt>
                      <c:pt idx="19821">
                        <c:v>6.1289099999999996E-15</c:v>
                      </c:pt>
                      <c:pt idx="19822">
                        <c:v>6.4837600000000003E-15</c:v>
                      </c:pt>
                      <c:pt idx="19823">
                        <c:v>6.4837600000000003E-15</c:v>
                      </c:pt>
                      <c:pt idx="19824">
                        <c:v>6.3995900000000003E-15</c:v>
                      </c:pt>
                      <c:pt idx="19825">
                        <c:v>6.3995900000000003E-15</c:v>
                      </c:pt>
                      <c:pt idx="19826">
                        <c:v>6.5022099999999996E-15</c:v>
                      </c:pt>
                      <c:pt idx="19827">
                        <c:v>6.5022099999999996E-15</c:v>
                      </c:pt>
                      <c:pt idx="19828">
                        <c:v>7.0187599999999997E-15</c:v>
                      </c:pt>
                      <c:pt idx="19829">
                        <c:v>7.0187599999999997E-15</c:v>
                      </c:pt>
                      <c:pt idx="19830">
                        <c:v>6.0539900000000004E-15</c:v>
                      </c:pt>
                      <c:pt idx="19831">
                        <c:v>6.0539900000000004E-15</c:v>
                      </c:pt>
                      <c:pt idx="19832">
                        <c:v>6.5590100000000001E-15</c:v>
                      </c:pt>
                      <c:pt idx="19833">
                        <c:v>6.5590100000000001E-15</c:v>
                      </c:pt>
                      <c:pt idx="19834">
                        <c:v>6.02999E-15</c:v>
                      </c:pt>
                      <c:pt idx="19835">
                        <c:v>6.02999E-15</c:v>
                      </c:pt>
                      <c:pt idx="19836">
                        <c:v>6.2931699999999997E-15</c:v>
                      </c:pt>
                      <c:pt idx="19837">
                        <c:v>6.2931699999999997E-15</c:v>
                      </c:pt>
                      <c:pt idx="19838">
                        <c:v>6.57701E-15</c:v>
                      </c:pt>
                      <c:pt idx="19839">
                        <c:v>6.57701E-15</c:v>
                      </c:pt>
                      <c:pt idx="19840">
                        <c:v>8.2466200000000004E-14</c:v>
                      </c:pt>
                      <c:pt idx="19841">
                        <c:v>8.2466200000000004E-14</c:v>
                      </c:pt>
                      <c:pt idx="19842">
                        <c:v>6.8455200000000001E-15</c:v>
                      </c:pt>
                      <c:pt idx="19843">
                        <c:v>6.8455200000000001E-15</c:v>
                      </c:pt>
                      <c:pt idx="19844">
                        <c:v>6.5644600000000002E-15</c:v>
                      </c:pt>
                      <c:pt idx="19845">
                        <c:v>6.5644600000000002E-15</c:v>
                      </c:pt>
                      <c:pt idx="19846">
                        <c:v>6.2710400000000002E-15</c:v>
                      </c:pt>
                      <c:pt idx="19847">
                        <c:v>6.2710400000000002E-15</c:v>
                      </c:pt>
                      <c:pt idx="19848">
                        <c:v>5.9322299999999998E-15</c:v>
                      </c:pt>
                      <c:pt idx="19849">
                        <c:v>5.9322299999999998E-15</c:v>
                      </c:pt>
                      <c:pt idx="19850">
                        <c:v>6.51785E-15</c:v>
                      </c:pt>
                      <c:pt idx="19851">
                        <c:v>6.51785E-15</c:v>
                      </c:pt>
                      <c:pt idx="19852">
                        <c:v>6.02726E-15</c:v>
                      </c:pt>
                      <c:pt idx="19853">
                        <c:v>6.02726E-15</c:v>
                      </c:pt>
                      <c:pt idx="19854">
                        <c:v>5.8727199999999997E-15</c:v>
                      </c:pt>
                      <c:pt idx="19855">
                        <c:v>5.8727199999999997E-15</c:v>
                      </c:pt>
                      <c:pt idx="19856">
                        <c:v>5.4526899999999999E-15</c:v>
                      </c:pt>
                      <c:pt idx="19857">
                        <c:v>5.4526899999999999E-15</c:v>
                      </c:pt>
                      <c:pt idx="19858">
                        <c:v>6.3272200000000003E-15</c:v>
                      </c:pt>
                      <c:pt idx="19859">
                        <c:v>6.3272200000000003E-15</c:v>
                      </c:pt>
                      <c:pt idx="19860">
                        <c:v>6.2696499999999996E-15</c:v>
                      </c:pt>
                      <c:pt idx="19861">
                        <c:v>6.2696499999999996E-15</c:v>
                      </c:pt>
                      <c:pt idx="19862">
                        <c:v>6.39029E-15</c:v>
                      </c:pt>
                      <c:pt idx="19863">
                        <c:v>6.39029E-15</c:v>
                      </c:pt>
                      <c:pt idx="19864">
                        <c:v>6.3735399999999998E-15</c:v>
                      </c:pt>
                      <c:pt idx="19865">
                        <c:v>6.3735399999999998E-15</c:v>
                      </c:pt>
                      <c:pt idx="19866">
                        <c:v>5.9606399999999998E-15</c:v>
                      </c:pt>
                      <c:pt idx="19867">
                        <c:v>5.9606399999999998E-15</c:v>
                      </c:pt>
                      <c:pt idx="19868">
                        <c:v>6.51909E-15</c:v>
                      </c:pt>
                      <c:pt idx="19869">
                        <c:v>6.51909E-15</c:v>
                      </c:pt>
                      <c:pt idx="19870">
                        <c:v>6.0705599999999998E-15</c:v>
                      </c:pt>
                      <c:pt idx="19871">
                        <c:v>6.0705599999999998E-15</c:v>
                      </c:pt>
                      <c:pt idx="19872">
                        <c:v>6.0717699999999997E-15</c:v>
                      </c:pt>
                      <c:pt idx="19873">
                        <c:v>6.0717699999999997E-15</c:v>
                      </c:pt>
                      <c:pt idx="19874">
                        <c:v>6.5654800000000003E-15</c:v>
                      </c:pt>
                      <c:pt idx="19875">
                        <c:v>6.5654800000000003E-15</c:v>
                      </c:pt>
                      <c:pt idx="19876">
                        <c:v>6.4592699999999997E-15</c:v>
                      </c:pt>
                      <c:pt idx="19877">
                        <c:v>6.4592699999999997E-15</c:v>
                      </c:pt>
                      <c:pt idx="19878">
                        <c:v>8.5414900000000007E-15</c:v>
                      </c:pt>
                      <c:pt idx="19879">
                        <c:v>8.5414900000000007E-15</c:v>
                      </c:pt>
                      <c:pt idx="19880">
                        <c:v>5.9748099999999998E-15</c:v>
                      </c:pt>
                      <c:pt idx="19881">
                        <c:v>5.9748099999999998E-15</c:v>
                      </c:pt>
                      <c:pt idx="19882">
                        <c:v>5.3431199999999999E-15</c:v>
                      </c:pt>
                      <c:pt idx="19883">
                        <c:v>5.3431199999999999E-15</c:v>
                      </c:pt>
                      <c:pt idx="19884">
                        <c:v>6.3031499999999999E-15</c:v>
                      </c:pt>
                      <c:pt idx="19885">
                        <c:v>6.3031499999999999E-15</c:v>
                      </c:pt>
                      <c:pt idx="19886">
                        <c:v>6.3868299999999997E-15</c:v>
                      </c:pt>
                      <c:pt idx="19887">
                        <c:v>6.3868299999999997E-15</c:v>
                      </c:pt>
                      <c:pt idx="19888">
                        <c:v>6.4107200000000002E-15</c:v>
                      </c:pt>
                      <c:pt idx="19889">
                        <c:v>6.4107200000000002E-15</c:v>
                      </c:pt>
                      <c:pt idx="19890">
                        <c:v>6.3188600000000003E-15</c:v>
                      </c:pt>
                      <c:pt idx="19891">
                        <c:v>6.3188600000000003E-15</c:v>
                      </c:pt>
                      <c:pt idx="19892">
                        <c:v>5.9704199999999997E-15</c:v>
                      </c:pt>
                      <c:pt idx="19893">
                        <c:v>5.9704199999999997E-15</c:v>
                      </c:pt>
                      <c:pt idx="19894">
                        <c:v>7.5538599999999993E-15</c:v>
                      </c:pt>
                      <c:pt idx="19895">
                        <c:v>7.5538599999999993E-15</c:v>
                      </c:pt>
                      <c:pt idx="19896">
                        <c:v>6.1134999999999996E-15</c:v>
                      </c:pt>
                      <c:pt idx="19897">
                        <c:v>6.1134999999999996E-15</c:v>
                      </c:pt>
                      <c:pt idx="19898">
                        <c:v>6.9542799999999999E-15</c:v>
                      </c:pt>
                      <c:pt idx="19899">
                        <c:v>6.9542799999999999E-15</c:v>
                      </c:pt>
                      <c:pt idx="19900">
                        <c:v>6.1152500000000001E-15</c:v>
                      </c:pt>
                      <c:pt idx="19901">
                        <c:v>6.1152500000000001E-15</c:v>
                      </c:pt>
                      <c:pt idx="19902">
                        <c:v>6.1559699999999997E-15</c:v>
                      </c:pt>
                      <c:pt idx="19903">
                        <c:v>6.1559699999999997E-15</c:v>
                      </c:pt>
                      <c:pt idx="19904">
                        <c:v>6.15252E-15</c:v>
                      </c:pt>
                      <c:pt idx="19905">
                        <c:v>6.15252E-15</c:v>
                      </c:pt>
                      <c:pt idx="19906">
                        <c:v>6.3126099999999998E-15</c:v>
                      </c:pt>
                      <c:pt idx="19907">
                        <c:v>6.3126099999999998E-15</c:v>
                      </c:pt>
                      <c:pt idx="19908">
                        <c:v>6.1232399999999997E-15</c:v>
                      </c:pt>
                      <c:pt idx="19909">
                        <c:v>6.1232399999999997E-15</c:v>
                      </c:pt>
                      <c:pt idx="19910">
                        <c:v>7.8596099999999999E-15</c:v>
                      </c:pt>
                      <c:pt idx="19911">
                        <c:v>7.8596099999999999E-15</c:v>
                      </c:pt>
                      <c:pt idx="19912">
                        <c:v>6.4820799999999998E-15</c:v>
                      </c:pt>
                      <c:pt idx="19913">
                        <c:v>6.4820799999999998E-15</c:v>
                      </c:pt>
                      <c:pt idx="19914">
                        <c:v>6.4608299999999997E-15</c:v>
                      </c:pt>
                      <c:pt idx="19915">
                        <c:v>6.4608299999999997E-15</c:v>
                      </c:pt>
                      <c:pt idx="19916">
                        <c:v>6.6104199999999998E-15</c:v>
                      </c:pt>
                      <c:pt idx="19917">
                        <c:v>6.6104199999999998E-15</c:v>
                      </c:pt>
                      <c:pt idx="19918">
                        <c:v>6.8536200000000003E-15</c:v>
                      </c:pt>
                      <c:pt idx="19919">
                        <c:v>6.8536200000000003E-15</c:v>
                      </c:pt>
                      <c:pt idx="19920">
                        <c:v>6.08525E-15</c:v>
                      </c:pt>
                      <c:pt idx="19921">
                        <c:v>6.08525E-15</c:v>
                      </c:pt>
                      <c:pt idx="19922">
                        <c:v>6.1526500000000003E-15</c:v>
                      </c:pt>
                      <c:pt idx="19923">
                        <c:v>6.1526500000000003E-15</c:v>
                      </c:pt>
                      <c:pt idx="19924">
                        <c:v>6.32114E-15</c:v>
                      </c:pt>
                      <c:pt idx="19925">
                        <c:v>6.32114E-15</c:v>
                      </c:pt>
                      <c:pt idx="19926">
                        <c:v>6.3769499999999996E-15</c:v>
                      </c:pt>
                      <c:pt idx="19927">
                        <c:v>6.3769499999999996E-15</c:v>
                      </c:pt>
                      <c:pt idx="19928">
                        <c:v>6.3600399999999999E-15</c:v>
                      </c:pt>
                      <c:pt idx="19929">
                        <c:v>6.3600399999999999E-15</c:v>
                      </c:pt>
                      <c:pt idx="19930">
                        <c:v>5.9455600000000003E-15</c:v>
                      </c:pt>
                      <c:pt idx="19931">
                        <c:v>5.9455600000000003E-15</c:v>
                      </c:pt>
                      <c:pt idx="19932">
                        <c:v>6.7963999999999998E-15</c:v>
                      </c:pt>
                      <c:pt idx="19933">
                        <c:v>6.7963999999999998E-15</c:v>
                      </c:pt>
                      <c:pt idx="19934">
                        <c:v>6.0669600000000003E-15</c:v>
                      </c:pt>
                      <c:pt idx="19935">
                        <c:v>6.0669600000000003E-15</c:v>
                      </c:pt>
                      <c:pt idx="19936">
                        <c:v>6.01635E-15</c:v>
                      </c:pt>
                      <c:pt idx="19937">
                        <c:v>6.01635E-15</c:v>
                      </c:pt>
                      <c:pt idx="19938">
                        <c:v>5.9041399999999997E-15</c:v>
                      </c:pt>
                      <c:pt idx="19939">
                        <c:v>5.9041399999999997E-15</c:v>
                      </c:pt>
                      <c:pt idx="19940">
                        <c:v>6.0776300000000001E-15</c:v>
                      </c:pt>
                      <c:pt idx="19941">
                        <c:v>6.0776300000000001E-15</c:v>
                      </c:pt>
                      <c:pt idx="19942">
                        <c:v>5.9127E-15</c:v>
                      </c:pt>
                      <c:pt idx="19943">
                        <c:v>5.9127E-15</c:v>
                      </c:pt>
                      <c:pt idx="19944">
                        <c:v>6.2404199999999997E-15</c:v>
                      </c:pt>
                      <c:pt idx="19945">
                        <c:v>6.2404199999999997E-15</c:v>
                      </c:pt>
                      <c:pt idx="19946">
                        <c:v>6.8430099999999999E-15</c:v>
                      </c:pt>
                      <c:pt idx="19947">
                        <c:v>6.8430099999999999E-15</c:v>
                      </c:pt>
                      <c:pt idx="19948">
                        <c:v>6.0739599999999998E-15</c:v>
                      </c:pt>
                      <c:pt idx="19949">
                        <c:v>6.0739599999999998E-15</c:v>
                      </c:pt>
                      <c:pt idx="19950">
                        <c:v>6.4480600000000001E-15</c:v>
                      </c:pt>
                      <c:pt idx="19951">
                        <c:v>6.4480600000000001E-15</c:v>
                      </c:pt>
                      <c:pt idx="19952">
                        <c:v>5.6709099999999997E-15</c:v>
                      </c:pt>
                      <c:pt idx="19953">
                        <c:v>5.6709099999999997E-15</c:v>
                      </c:pt>
                      <c:pt idx="19954">
                        <c:v>6.6815700000000002E-15</c:v>
                      </c:pt>
                      <c:pt idx="19955">
                        <c:v>6.6815700000000002E-15</c:v>
                      </c:pt>
                      <c:pt idx="19956">
                        <c:v>6.4578499999999998E-15</c:v>
                      </c:pt>
                      <c:pt idx="19957">
                        <c:v>6.4578499999999998E-15</c:v>
                      </c:pt>
                      <c:pt idx="19958">
                        <c:v>6.5408499999999998E-15</c:v>
                      </c:pt>
                      <c:pt idx="19959">
                        <c:v>6.5408499999999998E-15</c:v>
                      </c:pt>
                      <c:pt idx="19960">
                        <c:v>6.4689600000000001E-15</c:v>
                      </c:pt>
                      <c:pt idx="19961">
                        <c:v>6.4689600000000001E-15</c:v>
                      </c:pt>
                      <c:pt idx="19962">
                        <c:v>9.30675E-15</c:v>
                      </c:pt>
                      <c:pt idx="19963">
                        <c:v>9.30675E-15</c:v>
                      </c:pt>
                      <c:pt idx="19964">
                        <c:v>5.96782E-15</c:v>
                      </c:pt>
                      <c:pt idx="19965">
                        <c:v>5.96782E-15</c:v>
                      </c:pt>
                      <c:pt idx="19966">
                        <c:v>6.0293899999999999E-15</c:v>
                      </c:pt>
                      <c:pt idx="19967">
                        <c:v>6.0293899999999999E-15</c:v>
                      </c:pt>
                      <c:pt idx="19968">
                        <c:v>6.1001600000000001E-15</c:v>
                      </c:pt>
                      <c:pt idx="19969">
                        <c:v>6.1001600000000001E-15</c:v>
                      </c:pt>
                      <c:pt idx="19970">
                        <c:v>5.6892499999999999E-15</c:v>
                      </c:pt>
                      <c:pt idx="19971">
                        <c:v>5.6892499999999999E-15</c:v>
                      </c:pt>
                      <c:pt idx="19972">
                        <c:v>6.1163500000000001E-15</c:v>
                      </c:pt>
                      <c:pt idx="19973">
                        <c:v>6.1163500000000001E-15</c:v>
                      </c:pt>
                      <c:pt idx="19974">
                        <c:v>6.4165700000000001E-15</c:v>
                      </c:pt>
                      <c:pt idx="19975">
                        <c:v>6.4165700000000001E-15</c:v>
                      </c:pt>
                      <c:pt idx="19976">
                        <c:v>6.3724099999999997E-15</c:v>
                      </c:pt>
                      <c:pt idx="19977">
                        <c:v>6.3724099999999997E-15</c:v>
                      </c:pt>
                      <c:pt idx="19978">
                        <c:v>5.9967999999999999E-15</c:v>
                      </c:pt>
                      <c:pt idx="19979">
                        <c:v>5.9967999999999999E-15</c:v>
                      </c:pt>
                      <c:pt idx="19980">
                        <c:v>6.0942800000000001E-15</c:v>
                      </c:pt>
                      <c:pt idx="19981">
                        <c:v>6.0942800000000001E-15</c:v>
                      </c:pt>
                      <c:pt idx="19982">
                        <c:v>6.8900700000000004E-15</c:v>
                      </c:pt>
                      <c:pt idx="19983">
                        <c:v>6.8900700000000004E-15</c:v>
                      </c:pt>
                      <c:pt idx="19984">
                        <c:v>6.3781600000000003E-15</c:v>
                      </c:pt>
                      <c:pt idx="19985">
                        <c:v>6.3781600000000003E-15</c:v>
                      </c:pt>
                      <c:pt idx="19986">
                        <c:v>6.2816899999999997E-15</c:v>
                      </c:pt>
                      <c:pt idx="19987">
                        <c:v>6.2816899999999997E-15</c:v>
                      </c:pt>
                      <c:pt idx="19988">
                        <c:v>6.6671999999999999E-15</c:v>
                      </c:pt>
                      <c:pt idx="19989">
                        <c:v>6.6671999999999999E-15</c:v>
                      </c:pt>
                      <c:pt idx="19990">
                        <c:v>6.1889200000000004E-15</c:v>
                      </c:pt>
                      <c:pt idx="19991">
                        <c:v>6.1889200000000004E-15</c:v>
                      </c:pt>
                      <c:pt idx="19992">
                        <c:v>5.9729400000000004E-15</c:v>
                      </c:pt>
                      <c:pt idx="19993">
                        <c:v>5.9729400000000004E-15</c:v>
                      </c:pt>
                      <c:pt idx="19994">
                        <c:v>6.1034500000000002E-15</c:v>
                      </c:pt>
                      <c:pt idx="19995">
                        <c:v>6.1034500000000002E-15</c:v>
                      </c:pt>
                      <c:pt idx="19996">
                        <c:v>6.2220500000000002E-15</c:v>
                      </c:pt>
                      <c:pt idx="19997">
                        <c:v>6.2220500000000002E-15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C54E-402E-98B8-4824788012AE}"/>
                  </c:ext>
                </c:extLst>
              </c15:ser>
            </c15:filteredScatterSeries>
            <c15:filteredScatte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List1!$U$2</c15:sqref>
                        </c15:formulaRef>
                      </c:ext>
                    </c:extLst>
                    <c:strCache>
                      <c:ptCount val="1"/>
                      <c:pt idx="0">
                        <c:v>JENDL-5.0</c:v>
                      </c:pt>
                    </c:strCache>
                  </c:strRef>
                </c:tx>
                <c:spPr>
                  <a:ln w="31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List1!$R$3:$R$20000</c15:sqref>
                        </c15:formulaRef>
                      </c:ext>
                    </c:extLst>
                    <c:numCache>
                      <c:formatCode>0.000</c:formatCode>
                      <c:ptCount val="19998"/>
                      <c:pt idx="0" formatCode="General">
                        <c:v>1E-3</c:v>
                      </c:pt>
                      <c:pt idx="1">
                        <c:v>2E-3</c:v>
                      </c:pt>
                      <c:pt idx="2">
                        <c:v>2E-3</c:v>
                      </c:pt>
                      <c:pt idx="3">
                        <c:v>3.0000000000000001E-3</c:v>
                      </c:pt>
                      <c:pt idx="4">
                        <c:v>3.0000000000000001E-3</c:v>
                      </c:pt>
                      <c:pt idx="5">
                        <c:v>4.0000000000000001E-3</c:v>
                      </c:pt>
                      <c:pt idx="6">
                        <c:v>4.0000000000000001E-3</c:v>
                      </c:pt>
                      <c:pt idx="7">
                        <c:v>5.0000000000000001E-3</c:v>
                      </c:pt>
                      <c:pt idx="8">
                        <c:v>5.0000000000000001E-3</c:v>
                      </c:pt>
                      <c:pt idx="9">
                        <c:v>6.0000000000000001E-3</c:v>
                      </c:pt>
                      <c:pt idx="10">
                        <c:v>6.0000000000000001E-3</c:v>
                      </c:pt>
                      <c:pt idx="11">
                        <c:v>7.0000000000000001E-3</c:v>
                      </c:pt>
                      <c:pt idx="12">
                        <c:v>7.0000000000000001E-3</c:v>
                      </c:pt>
                      <c:pt idx="13">
                        <c:v>8.0000000000000002E-3</c:v>
                      </c:pt>
                      <c:pt idx="14">
                        <c:v>8.0000000000000002E-3</c:v>
                      </c:pt>
                      <c:pt idx="15">
                        <c:v>8.9999999999999993E-3</c:v>
                      </c:pt>
                      <c:pt idx="16">
                        <c:v>8.9999999999999993E-3</c:v>
                      </c:pt>
                      <c:pt idx="17">
                        <c:v>0.01</c:v>
                      </c:pt>
                      <c:pt idx="18">
                        <c:v>0.01</c:v>
                      </c:pt>
                      <c:pt idx="19">
                        <c:v>1.0999999999999999E-2</c:v>
                      </c:pt>
                      <c:pt idx="20">
                        <c:v>1.0999999999999999E-2</c:v>
                      </c:pt>
                      <c:pt idx="21">
                        <c:v>1.2E-2</c:v>
                      </c:pt>
                      <c:pt idx="22">
                        <c:v>1.2E-2</c:v>
                      </c:pt>
                      <c:pt idx="23">
                        <c:v>1.2999999999999999E-2</c:v>
                      </c:pt>
                      <c:pt idx="24">
                        <c:v>1.2999999999999999E-2</c:v>
                      </c:pt>
                      <c:pt idx="25">
                        <c:v>1.4E-2</c:v>
                      </c:pt>
                      <c:pt idx="26">
                        <c:v>1.4E-2</c:v>
                      </c:pt>
                      <c:pt idx="27">
                        <c:v>1.4999999999999999E-2</c:v>
                      </c:pt>
                      <c:pt idx="28">
                        <c:v>1.4999999999999999E-2</c:v>
                      </c:pt>
                      <c:pt idx="29">
                        <c:v>1.6E-2</c:v>
                      </c:pt>
                      <c:pt idx="30">
                        <c:v>1.6E-2</c:v>
                      </c:pt>
                      <c:pt idx="31">
                        <c:v>1.7000000000000001E-2</c:v>
                      </c:pt>
                      <c:pt idx="32">
                        <c:v>1.7000000000000001E-2</c:v>
                      </c:pt>
                      <c:pt idx="33">
                        <c:v>1.7999999999999999E-2</c:v>
                      </c:pt>
                      <c:pt idx="34">
                        <c:v>1.7999999999999999E-2</c:v>
                      </c:pt>
                      <c:pt idx="35">
                        <c:v>1.9E-2</c:v>
                      </c:pt>
                      <c:pt idx="36">
                        <c:v>1.9E-2</c:v>
                      </c:pt>
                      <c:pt idx="37">
                        <c:v>0.02</c:v>
                      </c:pt>
                      <c:pt idx="38">
                        <c:v>0.02</c:v>
                      </c:pt>
                      <c:pt idx="39">
                        <c:v>2.1000000000000001E-2</c:v>
                      </c:pt>
                      <c:pt idx="40">
                        <c:v>2.1000000000000001E-2</c:v>
                      </c:pt>
                      <c:pt idx="41">
                        <c:v>2.1999999999999999E-2</c:v>
                      </c:pt>
                      <c:pt idx="42">
                        <c:v>2.1999999999999999E-2</c:v>
                      </c:pt>
                      <c:pt idx="43">
                        <c:v>2.3E-2</c:v>
                      </c:pt>
                      <c:pt idx="44">
                        <c:v>2.3E-2</c:v>
                      </c:pt>
                      <c:pt idx="45">
                        <c:v>2.4E-2</c:v>
                      </c:pt>
                      <c:pt idx="46">
                        <c:v>2.4E-2</c:v>
                      </c:pt>
                      <c:pt idx="47">
                        <c:v>2.5000000000000001E-2</c:v>
                      </c:pt>
                      <c:pt idx="48">
                        <c:v>2.5000000000000001E-2</c:v>
                      </c:pt>
                      <c:pt idx="49">
                        <c:v>2.5999999999999999E-2</c:v>
                      </c:pt>
                      <c:pt idx="50">
                        <c:v>2.5999999999999999E-2</c:v>
                      </c:pt>
                      <c:pt idx="51">
                        <c:v>2.7E-2</c:v>
                      </c:pt>
                      <c:pt idx="52">
                        <c:v>2.7E-2</c:v>
                      </c:pt>
                      <c:pt idx="53">
                        <c:v>2.8000000000000001E-2</c:v>
                      </c:pt>
                      <c:pt idx="54">
                        <c:v>2.8000000000000001E-2</c:v>
                      </c:pt>
                      <c:pt idx="55">
                        <c:v>2.9000000000000001E-2</c:v>
                      </c:pt>
                      <c:pt idx="56">
                        <c:v>2.9000000000000001E-2</c:v>
                      </c:pt>
                      <c:pt idx="57">
                        <c:v>0.03</c:v>
                      </c:pt>
                      <c:pt idx="58">
                        <c:v>0.03</c:v>
                      </c:pt>
                      <c:pt idx="59">
                        <c:v>3.1E-2</c:v>
                      </c:pt>
                      <c:pt idx="60">
                        <c:v>3.1E-2</c:v>
                      </c:pt>
                      <c:pt idx="61">
                        <c:v>3.2000000000000001E-2</c:v>
                      </c:pt>
                      <c:pt idx="62">
                        <c:v>3.2000000000000001E-2</c:v>
                      </c:pt>
                      <c:pt idx="63">
                        <c:v>3.3000000000000002E-2</c:v>
                      </c:pt>
                      <c:pt idx="64">
                        <c:v>3.3000000000000002E-2</c:v>
                      </c:pt>
                      <c:pt idx="65">
                        <c:v>3.4000000000000002E-2</c:v>
                      </c:pt>
                      <c:pt idx="66">
                        <c:v>3.4000000000000002E-2</c:v>
                      </c:pt>
                      <c:pt idx="67">
                        <c:v>3.5000000000000003E-2</c:v>
                      </c:pt>
                      <c:pt idx="68">
                        <c:v>3.5000000000000003E-2</c:v>
                      </c:pt>
                      <c:pt idx="69">
                        <c:v>3.5999999999999997E-2</c:v>
                      </c:pt>
                      <c:pt idx="70">
                        <c:v>3.5999999999999997E-2</c:v>
                      </c:pt>
                      <c:pt idx="71">
                        <c:v>3.6999999999999998E-2</c:v>
                      </c:pt>
                      <c:pt idx="72">
                        <c:v>3.6999999999999998E-2</c:v>
                      </c:pt>
                      <c:pt idx="73">
                        <c:v>3.7999999999999999E-2</c:v>
                      </c:pt>
                      <c:pt idx="74">
                        <c:v>3.7999999999999999E-2</c:v>
                      </c:pt>
                      <c:pt idx="75">
                        <c:v>3.9E-2</c:v>
                      </c:pt>
                      <c:pt idx="76">
                        <c:v>3.9E-2</c:v>
                      </c:pt>
                      <c:pt idx="77">
                        <c:v>0.04</c:v>
                      </c:pt>
                      <c:pt idx="78">
                        <c:v>0.04</c:v>
                      </c:pt>
                      <c:pt idx="79">
                        <c:v>4.1000000000000002E-2</c:v>
                      </c:pt>
                      <c:pt idx="80">
                        <c:v>4.1000000000000002E-2</c:v>
                      </c:pt>
                      <c:pt idx="81">
                        <c:v>4.2000000000000003E-2</c:v>
                      </c:pt>
                      <c:pt idx="82">
                        <c:v>4.2000000000000003E-2</c:v>
                      </c:pt>
                      <c:pt idx="83">
                        <c:v>4.2999999999999997E-2</c:v>
                      </c:pt>
                      <c:pt idx="84">
                        <c:v>4.2999999999999997E-2</c:v>
                      </c:pt>
                      <c:pt idx="85">
                        <c:v>4.3999999999999997E-2</c:v>
                      </c:pt>
                      <c:pt idx="86">
                        <c:v>4.3999999999999997E-2</c:v>
                      </c:pt>
                      <c:pt idx="87">
                        <c:v>4.4999999999999998E-2</c:v>
                      </c:pt>
                      <c:pt idx="88">
                        <c:v>4.4999999999999998E-2</c:v>
                      </c:pt>
                      <c:pt idx="89">
                        <c:v>4.5999999999999999E-2</c:v>
                      </c:pt>
                      <c:pt idx="90">
                        <c:v>4.5999999999999999E-2</c:v>
                      </c:pt>
                      <c:pt idx="91">
                        <c:v>4.7E-2</c:v>
                      </c:pt>
                      <c:pt idx="92">
                        <c:v>4.7E-2</c:v>
                      </c:pt>
                      <c:pt idx="93">
                        <c:v>4.8000000000000001E-2</c:v>
                      </c:pt>
                      <c:pt idx="94">
                        <c:v>4.8000000000000001E-2</c:v>
                      </c:pt>
                      <c:pt idx="95">
                        <c:v>4.9000000000000002E-2</c:v>
                      </c:pt>
                      <c:pt idx="96">
                        <c:v>4.9000000000000002E-2</c:v>
                      </c:pt>
                      <c:pt idx="97">
                        <c:v>0.05</c:v>
                      </c:pt>
                      <c:pt idx="98">
                        <c:v>0.05</c:v>
                      </c:pt>
                      <c:pt idx="99">
                        <c:v>5.0999999999999997E-2</c:v>
                      </c:pt>
                      <c:pt idx="100">
                        <c:v>5.0999999999999997E-2</c:v>
                      </c:pt>
                      <c:pt idx="101">
                        <c:v>5.1999999999999998E-2</c:v>
                      </c:pt>
                      <c:pt idx="102">
                        <c:v>5.1999999999999998E-2</c:v>
                      </c:pt>
                      <c:pt idx="103">
                        <c:v>5.2999999999999999E-2</c:v>
                      </c:pt>
                      <c:pt idx="104">
                        <c:v>5.2999999999999999E-2</c:v>
                      </c:pt>
                      <c:pt idx="105">
                        <c:v>5.3999999999999999E-2</c:v>
                      </c:pt>
                      <c:pt idx="106">
                        <c:v>5.3999999999999999E-2</c:v>
                      </c:pt>
                      <c:pt idx="107">
                        <c:v>5.5E-2</c:v>
                      </c:pt>
                      <c:pt idx="108">
                        <c:v>5.5E-2</c:v>
                      </c:pt>
                      <c:pt idx="109">
                        <c:v>5.6000000000000001E-2</c:v>
                      </c:pt>
                      <c:pt idx="110">
                        <c:v>5.6000000000000001E-2</c:v>
                      </c:pt>
                      <c:pt idx="111">
                        <c:v>5.7000000000000002E-2</c:v>
                      </c:pt>
                      <c:pt idx="112">
                        <c:v>5.7000000000000002E-2</c:v>
                      </c:pt>
                      <c:pt idx="113">
                        <c:v>5.8000000000000003E-2</c:v>
                      </c:pt>
                      <c:pt idx="114">
                        <c:v>5.8000000000000003E-2</c:v>
                      </c:pt>
                      <c:pt idx="115">
                        <c:v>5.8999999999999997E-2</c:v>
                      </c:pt>
                      <c:pt idx="116">
                        <c:v>5.8999999999999997E-2</c:v>
                      </c:pt>
                      <c:pt idx="117">
                        <c:v>0.06</c:v>
                      </c:pt>
                      <c:pt idx="118">
                        <c:v>0.06</c:v>
                      </c:pt>
                      <c:pt idx="119">
                        <c:v>6.0999999999999999E-2</c:v>
                      </c:pt>
                      <c:pt idx="120">
                        <c:v>6.0999999999999999E-2</c:v>
                      </c:pt>
                      <c:pt idx="121">
                        <c:v>6.2E-2</c:v>
                      </c:pt>
                      <c:pt idx="122">
                        <c:v>6.2E-2</c:v>
                      </c:pt>
                      <c:pt idx="123">
                        <c:v>6.3E-2</c:v>
                      </c:pt>
                      <c:pt idx="124">
                        <c:v>6.3E-2</c:v>
                      </c:pt>
                      <c:pt idx="125">
                        <c:v>6.4000000000000001E-2</c:v>
                      </c:pt>
                      <c:pt idx="126">
                        <c:v>6.4000000000000001E-2</c:v>
                      </c:pt>
                      <c:pt idx="127">
                        <c:v>6.5000000000000002E-2</c:v>
                      </c:pt>
                      <c:pt idx="128">
                        <c:v>6.5000000000000002E-2</c:v>
                      </c:pt>
                      <c:pt idx="129">
                        <c:v>6.6000000000000003E-2</c:v>
                      </c:pt>
                      <c:pt idx="130">
                        <c:v>6.6000000000000003E-2</c:v>
                      </c:pt>
                      <c:pt idx="131">
                        <c:v>6.7000000000000004E-2</c:v>
                      </c:pt>
                      <c:pt idx="132">
                        <c:v>6.7000000000000004E-2</c:v>
                      </c:pt>
                      <c:pt idx="133">
                        <c:v>6.8000000000000005E-2</c:v>
                      </c:pt>
                      <c:pt idx="134">
                        <c:v>6.8000000000000005E-2</c:v>
                      </c:pt>
                      <c:pt idx="135">
                        <c:v>6.9000000000000006E-2</c:v>
                      </c:pt>
                      <c:pt idx="136">
                        <c:v>6.9000000000000006E-2</c:v>
                      </c:pt>
                      <c:pt idx="137">
                        <c:v>7.0000000000000007E-2</c:v>
                      </c:pt>
                      <c:pt idx="138">
                        <c:v>7.0000000000000007E-2</c:v>
                      </c:pt>
                      <c:pt idx="139">
                        <c:v>7.0999999999999994E-2</c:v>
                      </c:pt>
                      <c:pt idx="140">
                        <c:v>7.0999999999999994E-2</c:v>
                      </c:pt>
                      <c:pt idx="141">
                        <c:v>7.1999999999999995E-2</c:v>
                      </c:pt>
                      <c:pt idx="142">
                        <c:v>7.1999999999999995E-2</c:v>
                      </c:pt>
                      <c:pt idx="143">
                        <c:v>7.2999999999999995E-2</c:v>
                      </c:pt>
                      <c:pt idx="144">
                        <c:v>7.2999999999999995E-2</c:v>
                      </c:pt>
                      <c:pt idx="145">
                        <c:v>7.3999999999999996E-2</c:v>
                      </c:pt>
                      <c:pt idx="146">
                        <c:v>7.3999999999999996E-2</c:v>
                      </c:pt>
                      <c:pt idx="147">
                        <c:v>7.4999999999999997E-2</c:v>
                      </c:pt>
                      <c:pt idx="148">
                        <c:v>7.4999999999999997E-2</c:v>
                      </c:pt>
                      <c:pt idx="149">
                        <c:v>7.5999999999999998E-2</c:v>
                      </c:pt>
                      <c:pt idx="150">
                        <c:v>7.5999999999999998E-2</c:v>
                      </c:pt>
                      <c:pt idx="151">
                        <c:v>7.6999999999999999E-2</c:v>
                      </c:pt>
                      <c:pt idx="152">
                        <c:v>7.6999999999999999E-2</c:v>
                      </c:pt>
                      <c:pt idx="153">
                        <c:v>7.8E-2</c:v>
                      </c:pt>
                      <c:pt idx="154">
                        <c:v>7.8E-2</c:v>
                      </c:pt>
                      <c:pt idx="155">
                        <c:v>7.9000000000000001E-2</c:v>
                      </c:pt>
                      <c:pt idx="156">
                        <c:v>7.9000000000000001E-2</c:v>
                      </c:pt>
                      <c:pt idx="157">
                        <c:v>0.08</c:v>
                      </c:pt>
                      <c:pt idx="158">
                        <c:v>0.08</c:v>
                      </c:pt>
                      <c:pt idx="159">
                        <c:v>8.1000000000000003E-2</c:v>
                      </c:pt>
                      <c:pt idx="160">
                        <c:v>8.1000000000000003E-2</c:v>
                      </c:pt>
                      <c:pt idx="161">
                        <c:v>8.2000000000000003E-2</c:v>
                      </c:pt>
                      <c:pt idx="162">
                        <c:v>8.2000000000000003E-2</c:v>
                      </c:pt>
                      <c:pt idx="163">
                        <c:v>8.3000000000000004E-2</c:v>
                      </c:pt>
                      <c:pt idx="164">
                        <c:v>8.3000000000000004E-2</c:v>
                      </c:pt>
                      <c:pt idx="165">
                        <c:v>8.4000000000000005E-2</c:v>
                      </c:pt>
                      <c:pt idx="166">
                        <c:v>8.4000000000000005E-2</c:v>
                      </c:pt>
                      <c:pt idx="167">
                        <c:v>8.5000000000000006E-2</c:v>
                      </c:pt>
                      <c:pt idx="168">
                        <c:v>8.5000000000000006E-2</c:v>
                      </c:pt>
                      <c:pt idx="169">
                        <c:v>8.5999999999999993E-2</c:v>
                      </c:pt>
                      <c:pt idx="170">
                        <c:v>8.5999999999999993E-2</c:v>
                      </c:pt>
                      <c:pt idx="171">
                        <c:v>8.6999999999999994E-2</c:v>
                      </c:pt>
                      <c:pt idx="172">
                        <c:v>8.6999999999999994E-2</c:v>
                      </c:pt>
                      <c:pt idx="173">
                        <c:v>8.7999999999999995E-2</c:v>
                      </c:pt>
                      <c:pt idx="174">
                        <c:v>8.7999999999999995E-2</c:v>
                      </c:pt>
                      <c:pt idx="175">
                        <c:v>8.8999999999999996E-2</c:v>
                      </c:pt>
                      <c:pt idx="176">
                        <c:v>8.8999999999999996E-2</c:v>
                      </c:pt>
                      <c:pt idx="177">
                        <c:v>0.09</c:v>
                      </c:pt>
                      <c:pt idx="178">
                        <c:v>0.09</c:v>
                      </c:pt>
                      <c:pt idx="179">
                        <c:v>9.0999999999999998E-2</c:v>
                      </c:pt>
                      <c:pt idx="180">
                        <c:v>9.0999999999999998E-2</c:v>
                      </c:pt>
                      <c:pt idx="181">
                        <c:v>9.1999999999999998E-2</c:v>
                      </c:pt>
                      <c:pt idx="182">
                        <c:v>9.1999999999999998E-2</c:v>
                      </c:pt>
                      <c:pt idx="183">
                        <c:v>9.2999999999999999E-2</c:v>
                      </c:pt>
                      <c:pt idx="184">
                        <c:v>9.2999999999999999E-2</c:v>
                      </c:pt>
                      <c:pt idx="185">
                        <c:v>9.4E-2</c:v>
                      </c:pt>
                      <c:pt idx="186">
                        <c:v>9.4E-2</c:v>
                      </c:pt>
                      <c:pt idx="187">
                        <c:v>9.5000000000000001E-2</c:v>
                      </c:pt>
                      <c:pt idx="188">
                        <c:v>9.5000000000000001E-2</c:v>
                      </c:pt>
                      <c:pt idx="189">
                        <c:v>9.6000000000000002E-2</c:v>
                      </c:pt>
                      <c:pt idx="190">
                        <c:v>9.6000000000000002E-2</c:v>
                      </c:pt>
                      <c:pt idx="191">
                        <c:v>9.7000000000000003E-2</c:v>
                      </c:pt>
                      <c:pt idx="192">
                        <c:v>9.7000000000000003E-2</c:v>
                      </c:pt>
                      <c:pt idx="193">
                        <c:v>9.8000000000000004E-2</c:v>
                      </c:pt>
                      <c:pt idx="194">
                        <c:v>9.8000000000000004E-2</c:v>
                      </c:pt>
                      <c:pt idx="195">
                        <c:v>9.9000000000000005E-2</c:v>
                      </c:pt>
                      <c:pt idx="196">
                        <c:v>9.9000000000000005E-2</c:v>
                      </c:pt>
                      <c:pt idx="197">
                        <c:v>0.1</c:v>
                      </c:pt>
                      <c:pt idx="198">
                        <c:v>0.1</c:v>
                      </c:pt>
                      <c:pt idx="199">
                        <c:v>0.10100000000000001</c:v>
                      </c:pt>
                      <c:pt idx="200">
                        <c:v>0.10100000000000001</c:v>
                      </c:pt>
                      <c:pt idx="201">
                        <c:v>0.10199999999999999</c:v>
                      </c:pt>
                      <c:pt idx="202">
                        <c:v>0.10199999999999999</c:v>
                      </c:pt>
                      <c:pt idx="203">
                        <c:v>0.10299999999999999</c:v>
                      </c:pt>
                      <c:pt idx="204">
                        <c:v>0.10299999999999999</c:v>
                      </c:pt>
                      <c:pt idx="205">
                        <c:v>0.104</c:v>
                      </c:pt>
                      <c:pt idx="206">
                        <c:v>0.104</c:v>
                      </c:pt>
                      <c:pt idx="207">
                        <c:v>0.105</c:v>
                      </c:pt>
                      <c:pt idx="208">
                        <c:v>0.105</c:v>
                      </c:pt>
                      <c:pt idx="209">
                        <c:v>0.106</c:v>
                      </c:pt>
                      <c:pt idx="210">
                        <c:v>0.106</c:v>
                      </c:pt>
                      <c:pt idx="211">
                        <c:v>0.107</c:v>
                      </c:pt>
                      <c:pt idx="212">
                        <c:v>0.107</c:v>
                      </c:pt>
                      <c:pt idx="213">
                        <c:v>0.108</c:v>
                      </c:pt>
                      <c:pt idx="214">
                        <c:v>0.108</c:v>
                      </c:pt>
                      <c:pt idx="215">
                        <c:v>0.109</c:v>
                      </c:pt>
                      <c:pt idx="216">
                        <c:v>0.109</c:v>
                      </c:pt>
                      <c:pt idx="217">
                        <c:v>0.11</c:v>
                      </c:pt>
                      <c:pt idx="218">
                        <c:v>0.11</c:v>
                      </c:pt>
                      <c:pt idx="219">
                        <c:v>0.111</c:v>
                      </c:pt>
                      <c:pt idx="220">
                        <c:v>0.111</c:v>
                      </c:pt>
                      <c:pt idx="221">
                        <c:v>0.112</c:v>
                      </c:pt>
                      <c:pt idx="222">
                        <c:v>0.112</c:v>
                      </c:pt>
                      <c:pt idx="223">
                        <c:v>0.113</c:v>
                      </c:pt>
                      <c:pt idx="224">
                        <c:v>0.113</c:v>
                      </c:pt>
                      <c:pt idx="225">
                        <c:v>0.114</c:v>
                      </c:pt>
                      <c:pt idx="226">
                        <c:v>0.114</c:v>
                      </c:pt>
                      <c:pt idx="227">
                        <c:v>0.115</c:v>
                      </c:pt>
                      <c:pt idx="228">
                        <c:v>0.115</c:v>
                      </c:pt>
                      <c:pt idx="229">
                        <c:v>0.11600000000000001</c:v>
                      </c:pt>
                      <c:pt idx="230">
                        <c:v>0.11600000000000001</c:v>
                      </c:pt>
                      <c:pt idx="231">
                        <c:v>0.11700000000000001</c:v>
                      </c:pt>
                      <c:pt idx="232">
                        <c:v>0.11700000000000001</c:v>
                      </c:pt>
                      <c:pt idx="233">
                        <c:v>0.11799999999999999</c:v>
                      </c:pt>
                      <c:pt idx="234">
                        <c:v>0.11799999999999999</c:v>
                      </c:pt>
                      <c:pt idx="235">
                        <c:v>0.11899999999999999</c:v>
                      </c:pt>
                      <c:pt idx="236">
                        <c:v>0.11899999999999999</c:v>
                      </c:pt>
                      <c:pt idx="237">
                        <c:v>0.12</c:v>
                      </c:pt>
                      <c:pt idx="238">
                        <c:v>0.12</c:v>
                      </c:pt>
                      <c:pt idx="239">
                        <c:v>0.121</c:v>
                      </c:pt>
                      <c:pt idx="240">
                        <c:v>0.121</c:v>
                      </c:pt>
                      <c:pt idx="241">
                        <c:v>0.122</c:v>
                      </c:pt>
                      <c:pt idx="242">
                        <c:v>0.122</c:v>
                      </c:pt>
                      <c:pt idx="243">
                        <c:v>0.123</c:v>
                      </c:pt>
                      <c:pt idx="244">
                        <c:v>0.123</c:v>
                      </c:pt>
                      <c:pt idx="245">
                        <c:v>0.124</c:v>
                      </c:pt>
                      <c:pt idx="246">
                        <c:v>0.124</c:v>
                      </c:pt>
                      <c:pt idx="247">
                        <c:v>0.125</c:v>
                      </c:pt>
                      <c:pt idx="248">
                        <c:v>0.125</c:v>
                      </c:pt>
                      <c:pt idx="249">
                        <c:v>0.126</c:v>
                      </c:pt>
                      <c:pt idx="250">
                        <c:v>0.126</c:v>
                      </c:pt>
                      <c:pt idx="251">
                        <c:v>0.127</c:v>
                      </c:pt>
                      <c:pt idx="252">
                        <c:v>0.127</c:v>
                      </c:pt>
                      <c:pt idx="253">
                        <c:v>0.128</c:v>
                      </c:pt>
                      <c:pt idx="254">
                        <c:v>0.128</c:v>
                      </c:pt>
                      <c:pt idx="255">
                        <c:v>0.129</c:v>
                      </c:pt>
                      <c:pt idx="256">
                        <c:v>0.129</c:v>
                      </c:pt>
                      <c:pt idx="257">
                        <c:v>0.13</c:v>
                      </c:pt>
                      <c:pt idx="258">
                        <c:v>0.13</c:v>
                      </c:pt>
                      <c:pt idx="259">
                        <c:v>0.13100000000000001</c:v>
                      </c:pt>
                      <c:pt idx="260">
                        <c:v>0.13100000000000001</c:v>
                      </c:pt>
                      <c:pt idx="261">
                        <c:v>0.13200000000000001</c:v>
                      </c:pt>
                      <c:pt idx="262">
                        <c:v>0.13200000000000001</c:v>
                      </c:pt>
                      <c:pt idx="263">
                        <c:v>0.13300000000000001</c:v>
                      </c:pt>
                      <c:pt idx="264">
                        <c:v>0.13300000000000001</c:v>
                      </c:pt>
                      <c:pt idx="265">
                        <c:v>0.13400000000000001</c:v>
                      </c:pt>
                      <c:pt idx="266">
                        <c:v>0.13400000000000001</c:v>
                      </c:pt>
                      <c:pt idx="267">
                        <c:v>0.13500000000000001</c:v>
                      </c:pt>
                      <c:pt idx="268">
                        <c:v>0.13500000000000001</c:v>
                      </c:pt>
                      <c:pt idx="269">
                        <c:v>0.13600000000000001</c:v>
                      </c:pt>
                      <c:pt idx="270">
                        <c:v>0.13600000000000001</c:v>
                      </c:pt>
                      <c:pt idx="271">
                        <c:v>0.13700000000000001</c:v>
                      </c:pt>
                      <c:pt idx="272">
                        <c:v>0.13700000000000001</c:v>
                      </c:pt>
                      <c:pt idx="273">
                        <c:v>0.13800000000000001</c:v>
                      </c:pt>
                      <c:pt idx="274">
                        <c:v>0.13800000000000001</c:v>
                      </c:pt>
                      <c:pt idx="275">
                        <c:v>0.13900000000000001</c:v>
                      </c:pt>
                      <c:pt idx="276">
                        <c:v>0.13900000000000001</c:v>
                      </c:pt>
                      <c:pt idx="277">
                        <c:v>0.14000000000000001</c:v>
                      </c:pt>
                      <c:pt idx="278">
                        <c:v>0.14000000000000001</c:v>
                      </c:pt>
                      <c:pt idx="279">
                        <c:v>0.14099999999999999</c:v>
                      </c:pt>
                      <c:pt idx="280">
                        <c:v>0.14099999999999999</c:v>
                      </c:pt>
                      <c:pt idx="281">
                        <c:v>0.14199999999999999</c:v>
                      </c:pt>
                      <c:pt idx="282">
                        <c:v>0.14199999999999999</c:v>
                      </c:pt>
                      <c:pt idx="283">
                        <c:v>0.14299999999999999</c:v>
                      </c:pt>
                      <c:pt idx="284">
                        <c:v>0.14299999999999999</c:v>
                      </c:pt>
                      <c:pt idx="285">
                        <c:v>0.14399999999999999</c:v>
                      </c:pt>
                      <c:pt idx="286">
                        <c:v>0.14399999999999999</c:v>
                      </c:pt>
                      <c:pt idx="287">
                        <c:v>0.14499999999999999</c:v>
                      </c:pt>
                      <c:pt idx="288">
                        <c:v>0.14499999999999999</c:v>
                      </c:pt>
                      <c:pt idx="289">
                        <c:v>0.14599999999999999</c:v>
                      </c:pt>
                      <c:pt idx="290">
                        <c:v>0.14599999999999999</c:v>
                      </c:pt>
                      <c:pt idx="291">
                        <c:v>0.14699999999999999</c:v>
                      </c:pt>
                      <c:pt idx="292">
                        <c:v>0.14699999999999999</c:v>
                      </c:pt>
                      <c:pt idx="293">
                        <c:v>0.14799999999999999</c:v>
                      </c:pt>
                      <c:pt idx="294">
                        <c:v>0.14799999999999999</c:v>
                      </c:pt>
                      <c:pt idx="295">
                        <c:v>0.14899999999999999</c:v>
                      </c:pt>
                      <c:pt idx="296">
                        <c:v>0.14899999999999999</c:v>
                      </c:pt>
                      <c:pt idx="297">
                        <c:v>0.15</c:v>
                      </c:pt>
                      <c:pt idx="298">
                        <c:v>0.15</c:v>
                      </c:pt>
                      <c:pt idx="299">
                        <c:v>0.151</c:v>
                      </c:pt>
                      <c:pt idx="300">
                        <c:v>0.151</c:v>
                      </c:pt>
                      <c:pt idx="301">
                        <c:v>0.152</c:v>
                      </c:pt>
                      <c:pt idx="302">
                        <c:v>0.152</c:v>
                      </c:pt>
                      <c:pt idx="303">
                        <c:v>0.153</c:v>
                      </c:pt>
                      <c:pt idx="304">
                        <c:v>0.153</c:v>
                      </c:pt>
                      <c:pt idx="305">
                        <c:v>0.154</c:v>
                      </c:pt>
                      <c:pt idx="306">
                        <c:v>0.154</c:v>
                      </c:pt>
                      <c:pt idx="307">
                        <c:v>0.155</c:v>
                      </c:pt>
                      <c:pt idx="308">
                        <c:v>0.155</c:v>
                      </c:pt>
                      <c:pt idx="309">
                        <c:v>0.156</c:v>
                      </c:pt>
                      <c:pt idx="310">
                        <c:v>0.156</c:v>
                      </c:pt>
                      <c:pt idx="311">
                        <c:v>0.157</c:v>
                      </c:pt>
                      <c:pt idx="312">
                        <c:v>0.157</c:v>
                      </c:pt>
                      <c:pt idx="313">
                        <c:v>0.158</c:v>
                      </c:pt>
                      <c:pt idx="314">
                        <c:v>0.158</c:v>
                      </c:pt>
                      <c:pt idx="315">
                        <c:v>0.159</c:v>
                      </c:pt>
                      <c:pt idx="316">
                        <c:v>0.159</c:v>
                      </c:pt>
                      <c:pt idx="317">
                        <c:v>0.16</c:v>
                      </c:pt>
                      <c:pt idx="318">
                        <c:v>0.16</c:v>
                      </c:pt>
                      <c:pt idx="319">
                        <c:v>0.161</c:v>
                      </c:pt>
                      <c:pt idx="320">
                        <c:v>0.161</c:v>
                      </c:pt>
                      <c:pt idx="321">
                        <c:v>0.16200000000000001</c:v>
                      </c:pt>
                      <c:pt idx="322">
                        <c:v>0.16200000000000001</c:v>
                      </c:pt>
                      <c:pt idx="323">
                        <c:v>0.16300000000000001</c:v>
                      </c:pt>
                      <c:pt idx="324">
                        <c:v>0.16300000000000001</c:v>
                      </c:pt>
                      <c:pt idx="325">
                        <c:v>0.16400000000000001</c:v>
                      </c:pt>
                      <c:pt idx="326">
                        <c:v>0.16400000000000001</c:v>
                      </c:pt>
                      <c:pt idx="327">
                        <c:v>0.16500000000000001</c:v>
                      </c:pt>
                      <c:pt idx="328">
                        <c:v>0.16500000000000001</c:v>
                      </c:pt>
                      <c:pt idx="329">
                        <c:v>0.16600000000000001</c:v>
                      </c:pt>
                      <c:pt idx="330">
                        <c:v>0.16600000000000001</c:v>
                      </c:pt>
                      <c:pt idx="331">
                        <c:v>0.16700000000000001</c:v>
                      </c:pt>
                      <c:pt idx="332">
                        <c:v>0.16700000000000001</c:v>
                      </c:pt>
                      <c:pt idx="333">
                        <c:v>0.16800000000000001</c:v>
                      </c:pt>
                      <c:pt idx="334">
                        <c:v>0.16800000000000001</c:v>
                      </c:pt>
                      <c:pt idx="335">
                        <c:v>0.16900000000000001</c:v>
                      </c:pt>
                      <c:pt idx="336">
                        <c:v>0.16900000000000001</c:v>
                      </c:pt>
                      <c:pt idx="337">
                        <c:v>0.17</c:v>
                      </c:pt>
                      <c:pt idx="338">
                        <c:v>0.17</c:v>
                      </c:pt>
                      <c:pt idx="339">
                        <c:v>0.17100000000000001</c:v>
                      </c:pt>
                      <c:pt idx="340">
                        <c:v>0.17100000000000001</c:v>
                      </c:pt>
                      <c:pt idx="341">
                        <c:v>0.17199999999999999</c:v>
                      </c:pt>
                      <c:pt idx="342">
                        <c:v>0.17199999999999999</c:v>
                      </c:pt>
                      <c:pt idx="343">
                        <c:v>0.17299999999999999</c:v>
                      </c:pt>
                      <c:pt idx="344">
                        <c:v>0.17299999999999999</c:v>
                      </c:pt>
                      <c:pt idx="345">
                        <c:v>0.17399999999999999</c:v>
                      </c:pt>
                      <c:pt idx="346">
                        <c:v>0.17399999999999999</c:v>
                      </c:pt>
                      <c:pt idx="347">
                        <c:v>0.17499999999999999</c:v>
                      </c:pt>
                      <c:pt idx="348">
                        <c:v>0.17499999999999999</c:v>
                      </c:pt>
                      <c:pt idx="349">
                        <c:v>0.17599999999999999</c:v>
                      </c:pt>
                      <c:pt idx="350">
                        <c:v>0.17599999999999999</c:v>
                      </c:pt>
                      <c:pt idx="351">
                        <c:v>0.17699999999999999</c:v>
                      </c:pt>
                      <c:pt idx="352">
                        <c:v>0.17699999999999999</c:v>
                      </c:pt>
                      <c:pt idx="353">
                        <c:v>0.17799999999999999</c:v>
                      </c:pt>
                      <c:pt idx="354">
                        <c:v>0.17799999999999999</c:v>
                      </c:pt>
                      <c:pt idx="355">
                        <c:v>0.17899999999999999</c:v>
                      </c:pt>
                      <c:pt idx="356">
                        <c:v>0.17899999999999999</c:v>
                      </c:pt>
                      <c:pt idx="357">
                        <c:v>0.18</c:v>
                      </c:pt>
                      <c:pt idx="358">
                        <c:v>0.18</c:v>
                      </c:pt>
                      <c:pt idx="359">
                        <c:v>0.18099999999999999</c:v>
                      </c:pt>
                      <c:pt idx="360">
                        <c:v>0.18099999999999999</c:v>
                      </c:pt>
                      <c:pt idx="361">
                        <c:v>0.182</c:v>
                      </c:pt>
                      <c:pt idx="362">
                        <c:v>0.182</c:v>
                      </c:pt>
                      <c:pt idx="363">
                        <c:v>0.183</c:v>
                      </c:pt>
                      <c:pt idx="364">
                        <c:v>0.183</c:v>
                      </c:pt>
                      <c:pt idx="365">
                        <c:v>0.184</c:v>
                      </c:pt>
                      <c:pt idx="366">
                        <c:v>0.184</c:v>
                      </c:pt>
                      <c:pt idx="367">
                        <c:v>0.185</c:v>
                      </c:pt>
                      <c:pt idx="368">
                        <c:v>0.185</c:v>
                      </c:pt>
                      <c:pt idx="369">
                        <c:v>0.186</c:v>
                      </c:pt>
                      <c:pt idx="370">
                        <c:v>0.186</c:v>
                      </c:pt>
                      <c:pt idx="371">
                        <c:v>0.187</c:v>
                      </c:pt>
                      <c:pt idx="372">
                        <c:v>0.187</c:v>
                      </c:pt>
                      <c:pt idx="373">
                        <c:v>0.188</c:v>
                      </c:pt>
                      <c:pt idx="374">
                        <c:v>0.188</c:v>
                      </c:pt>
                      <c:pt idx="375">
                        <c:v>0.189</c:v>
                      </c:pt>
                      <c:pt idx="376">
                        <c:v>0.189</c:v>
                      </c:pt>
                      <c:pt idx="377">
                        <c:v>0.19</c:v>
                      </c:pt>
                      <c:pt idx="378">
                        <c:v>0.19</c:v>
                      </c:pt>
                      <c:pt idx="379">
                        <c:v>0.191</c:v>
                      </c:pt>
                      <c:pt idx="380">
                        <c:v>0.191</c:v>
                      </c:pt>
                      <c:pt idx="381">
                        <c:v>0.192</c:v>
                      </c:pt>
                      <c:pt idx="382">
                        <c:v>0.192</c:v>
                      </c:pt>
                      <c:pt idx="383">
                        <c:v>0.193</c:v>
                      </c:pt>
                      <c:pt idx="384">
                        <c:v>0.193</c:v>
                      </c:pt>
                      <c:pt idx="385">
                        <c:v>0.19400000000000001</c:v>
                      </c:pt>
                      <c:pt idx="386">
                        <c:v>0.19400000000000001</c:v>
                      </c:pt>
                      <c:pt idx="387">
                        <c:v>0.19500000000000001</c:v>
                      </c:pt>
                      <c:pt idx="388">
                        <c:v>0.19500000000000001</c:v>
                      </c:pt>
                      <c:pt idx="389">
                        <c:v>0.19600000000000001</c:v>
                      </c:pt>
                      <c:pt idx="390">
                        <c:v>0.19600000000000001</c:v>
                      </c:pt>
                      <c:pt idx="391">
                        <c:v>0.19700000000000001</c:v>
                      </c:pt>
                      <c:pt idx="392">
                        <c:v>0.19700000000000001</c:v>
                      </c:pt>
                      <c:pt idx="393">
                        <c:v>0.19800000000000001</c:v>
                      </c:pt>
                      <c:pt idx="394">
                        <c:v>0.19800000000000001</c:v>
                      </c:pt>
                      <c:pt idx="395">
                        <c:v>0.19900000000000001</c:v>
                      </c:pt>
                      <c:pt idx="396">
                        <c:v>0.19900000000000001</c:v>
                      </c:pt>
                      <c:pt idx="397">
                        <c:v>0.2</c:v>
                      </c:pt>
                      <c:pt idx="398">
                        <c:v>0.2</c:v>
                      </c:pt>
                      <c:pt idx="399">
                        <c:v>0.20100000000000001</c:v>
                      </c:pt>
                      <c:pt idx="400">
                        <c:v>0.20100000000000001</c:v>
                      </c:pt>
                      <c:pt idx="401">
                        <c:v>0.20200000000000001</c:v>
                      </c:pt>
                      <c:pt idx="402">
                        <c:v>0.20200000000000001</c:v>
                      </c:pt>
                      <c:pt idx="403">
                        <c:v>0.20300000000000001</c:v>
                      </c:pt>
                      <c:pt idx="404">
                        <c:v>0.20300000000000001</c:v>
                      </c:pt>
                      <c:pt idx="405">
                        <c:v>0.20399999999999999</c:v>
                      </c:pt>
                      <c:pt idx="406">
                        <c:v>0.20399999999999999</c:v>
                      </c:pt>
                      <c:pt idx="407">
                        <c:v>0.20499999999999999</c:v>
                      </c:pt>
                      <c:pt idx="408">
                        <c:v>0.20499999999999999</c:v>
                      </c:pt>
                      <c:pt idx="409">
                        <c:v>0.20599999999999999</c:v>
                      </c:pt>
                      <c:pt idx="410">
                        <c:v>0.20599999999999999</c:v>
                      </c:pt>
                      <c:pt idx="411">
                        <c:v>0.20699999999999999</c:v>
                      </c:pt>
                      <c:pt idx="412">
                        <c:v>0.20699999999999999</c:v>
                      </c:pt>
                      <c:pt idx="413">
                        <c:v>0.20799999999999999</c:v>
                      </c:pt>
                      <c:pt idx="414">
                        <c:v>0.20799999999999999</c:v>
                      </c:pt>
                      <c:pt idx="415">
                        <c:v>0.20899999999999999</c:v>
                      </c:pt>
                      <c:pt idx="416">
                        <c:v>0.20899999999999999</c:v>
                      </c:pt>
                      <c:pt idx="417">
                        <c:v>0.21</c:v>
                      </c:pt>
                      <c:pt idx="418">
                        <c:v>0.21</c:v>
                      </c:pt>
                      <c:pt idx="419">
                        <c:v>0.21099999999999999</c:v>
                      </c:pt>
                      <c:pt idx="420">
                        <c:v>0.21099999999999999</c:v>
                      </c:pt>
                      <c:pt idx="421">
                        <c:v>0.21199999999999999</c:v>
                      </c:pt>
                      <c:pt idx="422">
                        <c:v>0.21199999999999999</c:v>
                      </c:pt>
                      <c:pt idx="423">
                        <c:v>0.21299999999999999</c:v>
                      </c:pt>
                      <c:pt idx="424">
                        <c:v>0.21299999999999999</c:v>
                      </c:pt>
                      <c:pt idx="425">
                        <c:v>0.214</c:v>
                      </c:pt>
                      <c:pt idx="426">
                        <c:v>0.214</c:v>
                      </c:pt>
                      <c:pt idx="427">
                        <c:v>0.215</c:v>
                      </c:pt>
                      <c:pt idx="428">
                        <c:v>0.215</c:v>
                      </c:pt>
                      <c:pt idx="429">
                        <c:v>0.216</c:v>
                      </c:pt>
                      <c:pt idx="430">
                        <c:v>0.216</c:v>
                      </c:pt>
                      <c:pt idx="431">
                        <c:v>0.217</c:v>
                      </c:pt>
                      <c:pt idx="432">
                        <c:v>0.217</c:v>
                      </c:pt>
                      <c:pt idx="433">
                        <c:v>0.218</c:v>
                      </c:pt>
                      <c:pt idx="434">
                        <c:v>0.218</c:v>
                      </c:pt>
                      <c:pt idx="435">
                        <c:v>0.219</c:v>
                      </c:pt>
                      <c:pt idx="436">
                        <c:v>0.219</c:v>
                      </c:pt>
                      <c:pt idx="437">
                        <c:v>0.22</c:v>
                      </c:pt>
                      <c:pt idx="438">
                        <c:v>0.22</c:v>
                      </c:pt>
                      <c:pt idx="439">
                        <c:v>0.221</c:v>
                      </c:pt>
                      <c:pt idx="440">
                        <c:v>0.221</c:v>
                      </c:pt>
                      <c:pt idx="441">
                        <c:v>0.222</c:v>
                      </c:pt>
                      <c:pt idx="442">
                        <c:v>0.222</c:v>
                      </c:pt>
                      <c:pt idx="443">
                        <c:v>0.223</c:v>
                      </c:pt>
                      <c:pt idx="444">
                        <c:v>0.223</c:v>
                      </c:pt>
                      <c:pt idx="445">
                        <c:v>0.224</c:v>
                      </c:pt>
                      <c:pt idx="446">
                        <c:v>0.224</c:v>
                      </c:pt>
                      <c:pt idx="447">
                        <c:v>0.22500000000000001</c:v>
                      </c:pt>
                      <c:pt idx="448">
                        <c:v>0.22500000000000001</c:v>
                      </c:pt>
                      <c:pt idx="449">
                        <c:v>0.22600000000000001</c:v>
                      </c:pt>
                      <c:pt idx="450">
                        <c:v>0.22600000000000001</c:v>
                      </c:pt>
                      <c:pt idx="451">
                        <c:v>0.22700000000000001</c:v>
                      </c:pt>
                      <c:pt idx="452">
                        <c:v>0.22700000000000001</c:v>
                      </c:pt>
                      <c:pt idx="453">
                        <c:v>0.22800000000000001</c:v>
                      </c:pt>
                      <c:pt idx="454">
                        <c:v>0.22800000000000001</c:v>
                      </c:pt>
                      <c:pt idx="455">
                        <c:v>0.22900000000000001</c:v>
                      </c:pt>
                      <c:pt idx="456">
                        <c:v>0.22900000000000001</c:v>
                      </c:pt>
                      <c:pt idx="457">
                        <c:v>0.23</c:v>
                      </c:pt>
                      <c:pt idx="458">
                        <c:v>0.23</c:v>
                      </c:pt>
                      <c:pt idx="459">
                        <c:v>0.23100000000000001</c:v>
                      </c:pt>
                      <c:pt idx="460">
                        <c:v>0.23100000000000001</c:v>
                      </c:pt>
                      <c:pt idx="461">
                        <c:v>0.23200000000000001</c:v>
                      </c:pt>
                      <c:pt idx="462">
                        <c:v>0.23200000000000001</c:v>
                      </c:pt>
                      <c:pt idx="463">
                        <c:v>0.23300000000000001</c:v>
                      </c:pt>
                      <c:pt idx="464">
                        <c:v>0.23300000000000001</c:v>
                      </c:pt>
                      <c:pt idx="465">
                        <c:v>0.23400000000000001</c:v>
                      </c:pt>
                      <c:pt idx="466">
                        <c:v>0.23400000000000001</c:v>
                      </c:pt>
                      <c:pt idx="467">
                        <c:v>0.23499999999999999</c:v>
                      </c:pt>
                      <c:pt idx="468">
                        <c:v>0.23499999999999999</c:v>
                      </c:pt>
                      <c:pt idx="469">
                        <c:v>0.23599999999999999</c:v>
                      </c:pt>
                      <c:pt idx="470">
                        <c:v>0.23599999999999999</c:v>
                      </c:pt>
                      <c:pt idx="471">
                        <c:v>0.23699999999999999</c:v>
                      </c:pt>
                      <c:pt idx="472">
                        <c:v>0.23699999999999999</c:v>
                      </c:pt>
                      <c:pt idx="473">
                        <c:v>0.23799999999999999</c:v>
                      </c:pt>
                      <c:pt idx="474">
                        <c:v>0.23799999999999999</c:v>
                      </c:pt>
                      <c:pt idx="475">
                        <c:v>0.23899999999999999</c:v>
                      </c:pt>
                      <c:pt idx="476">
                        <c:v>0.23899999999999999</c:v>
                      </c:pt>
                      <c:pt idx="477">
                        <c:v>0.24</c:v>
                      </c:pt>
                      <c:pt idx="478">
                        <c:v>0.24</c:v>
                      </c:pt>
                      <c:pt idx="479">
                        <c:v>0.24099999999999999</c:v>
                      </c:pt>
                      <c:pt idx="480">
                        <c:v>0.24099999999999999</c:v>
                      </c:pt>
                      <c:pt idx="481">
                        <c:v>0.24199999999999999</c:v>
                      </c:pt>
                      <c:pt idx="482">
                        <c:v>0.24199999999999999</c:v>
                      </c:pt>
                      <c:pt idx="483">
                        <c:v>0.24299999999999999</c:v>
                      </c:pt>
                      <c:pt idx="484">
                        <c:v>0.24299999999999999</c:v>
                      </c:pt>
                      <c:pt idx="485">
                        <c:v>0.24399999999999999</c:v>
                      </c:pt>
                      <c:pt idx="486">
                        <c:v>0.24399999999999999</c:v>
                      </c:pt>
                      <c:pt idx="487">
                        <c:v>0.245</c:v>
                      </c:pt>
                      <c:pt idx="488">
                        <c:v>0.245</c:v>
                      </c:pt>
                      <c:pt idx="489">
                        <c:v>0.246</c:v>
                      </c:pt>
                      <c:pt idx="490">
                        <c:v>0.246</c:v>
                      </c:pt>
                      <c:pt idx="491">
                        <c:v>0.247</c:v>
                      </c:pt>
                      <c:pt idx="492">
                        <c:v>0.247</c:v>
                      </c:pt>
                      <c:pt idx="493">
                        <c:v>0.248</c:v>
                      </c:pt>
                      <c:pt idx="494">
                        <c:v>0.248</c:v>
                      </c:pt>
                      <c:pt idx="495">
                        <c:v>0.249</c:v>
                      </c:pt>
                      <c:pt idx="496">
                        <c:v>0.249</c:v>
                      </c:pt>
                      <c:pt idx="497">
                        <c:v>0.25</c:v>
                      </c:pt>
                      <c:pt idx="498">
                        <c:v>0.25</c:v>
                      </c:pt>
                      <c:pt idx="499">
                        <c:v>0.251</c:v>
                      </c:pt>
                      <c:pt idx="500">
                        <c:v>0.251</c:v>
                      </c:pt>
                      <c:pt idx="501">
                        <c:v>0.252</c:v>
                      </c:pt>
                      <c:pt idx="502">
                        <c:v>0.252</c:v>
                      </c:pt>
                      <c:pt idx="503">
                        <c:v>0.253</c:v>
                      </c:pt>
                      <c:pt idx="504">
                        <c:v>0.253</c:v>
                      </c:pt>
                      <c:pt idx="505">
                        <c:v>0.254</c:v>
                      </c:pt>
                      <c:pt idx="506">
                        <c:v>0.254</c:v>
                      </c:pt>
                      <c:pt idx="507">
                        <c:v>0.255</c:v>
                      </c:pt>
                      <c:pt idx="508">
                        <c:v>0.255</c:v>
                      </c:pt>
                      <c:pt idx="509">
                        <c:v>0.25600000000000001</c:v>
                      </c:pt>
                      <c:pt idx="510">
                        <c:v>0.25600000000000001</c:v>
                      </c:pt>
                      <c:pt idx="511">
                        <c:v>0.25700000000000001</c:v>
                      </c:pt>
                      <c:pt idx="512">
                        <c:v>0.25700000000000001</c:v>
                      </c:pt>
                      <c:pt idx="513">
                        <c:v>0.25800000000000001</c:v>
                      </c:pt>
                      <c:pt idx="514">
                        <c:v>0.25800000000000001</c:v>
                      </c:pt>
                      <c:pt idx="515">
                        <c:v>0.25900000000000001</c:v>
                      </c:pt>
                      <c:pt idx="516">
                        <c:v>0.25900000000000001</c:v>
                      </c:pt>
                      <c:pt idx="517">
                        <c:v>0.26</c:v>
                      </c:pt>
                      <c:pt idx="518">
                        <c:v>0.26</c:v>
                      </c:pt>
                      <c:pt idx="519">
                        <c:v>0.26100000000000001</c:v>
                      </c:pt>
                      <c:pt idx="520">
                        <c:v>0.26100000000000001</c:v>
                      </c:pt>
                      <c:pt idx="521">
                        <c:v>0.26200000000000001</c:v>
                      </c:pt>
                      <c:pt idx="522">
                        <c:v>0.26200000000000001</c:v>
                      </c:pt>
                      <c:pt idx="523">
                        <c:v>0.26300000000000001</c:v>
                      </c:pt>
                      <c:pt idx="524">
                        <c:v>0.26300000000000001</c:v>
                      </c:pt>
                      <c:pt idx="525">
                        <c:v>0.26400000000000001</c:v>
                      </c:pt>
                      <c:pt idx="526">
                        <c:v>0.26400000000000001</c:v>
                      </c:pt>
                      <c:pt idx="527">
                        <c:v>0.26500000000000001</c:v>
                      </c:pt>
                      <c:pt idx="528">
                        <c:v>0.26500000000000001</c:v>
                      </c:pt>
                      <c:pt idx="529">
                        <c:v>0.26600000000000001</c:v>
                      </c:pt>
                      <c:pt idx="530">
                        <c:v>0.26600000000000001</c:v>
                      </c:pt>
                      <c:pt idx="531">
                        <c:v>0.26700000000000002</c:v>
                      </c:pt>
                      <c:pt idx="532">
                        <c:v>0.26700000000000002</c:v>
                      </c:pt>
                      <c:pt idx="533">
                        <c:v>0.26800000000000002</c:v>
                      </c:pt>
                      <c:pt idx="534">
                        <c:v>0.26800000000000002</c:v>
                      </c:pt>
                      <c:pt idx="535">
                        <c:v>0.26900000000000002</c:v>
                      </c:pt>
                      <c:pt idx="536">
                        <c:v>0.26900000000000002</c:v>
                      </c:pt>
                      <c:pt idx="537">
                        <c:v>0.27</c:v>
                      </c:pt>
                      <c:pt idx="538">
                        <c:v>0.27</c:v>
                      </c:pt>
                      <c:pt idx="539">
                        <c:v>0.27100000000000002</c:v>
                      </c:pt>
                      <c:pt idx="540">
                        <c:v>0.27100000000000002</c:v>
                      </c:pt>
                      <c:pt idx="541">
                        <c:v>0.27200000000000002</c:v>
                      </c:pt>
                      <c:pt idx="542">
                        <c:v>0.27200000000000002</c:v>
                      </c:pt>
                      <c:pt idx="543">
                        <c:v>0.27300000000000002</c:v>
                      </c:pt>
                      <c:pt idx="544">
                        <c:v>0.27300000000000002</c:v>
                      </c:pt>
                      <c:pt idx="545">
                        <c:v>0.27400000000000002</c:v>
                      </c:pt>
                      <c:pt idx="546">
                        <c:v>0.27400000000000002</c:v>
                      </c:pt>
                      <c:pt idx="547">
                        <c:v>0.27500000000000002</c:v>
                      </c:pt>
                      <c:pt idx="548">
                        <c:v>0.27500000000000002</c:v>
                      </c:pt>
                      <c:pt idx="549">
                        <c:v>0.27600000000000002</c:v>
                      </c:pt>
                      <c:pt idx="550">
                        <c:v>0.27600000000000002</c:v>
                      </c:pt>
                      <c:pt idx="551">
                        <c:v>0.27700000000000002</c:v>
                      </c:pt>
                      <c:pt idx="552">
                        <c:v>0.27700000000000002</c:v>
                      </c:pt>
                      <c:pt idx="553">
                        <c:v>0.27800000000000002</c:v>
                      </c:pt>
                      <c:pt idx="554">
                        <c:v>0.27800000000000002</c:v>
                      </c:pt>
                      <c:pt idx="555">
                        <c:v>0.27900000000000003</c:v>
                      </c:pt>
                      <c:pt idx="556">
                        <c:v>0.27900000000000003</c:v>
                      </c:pt>
                      <c:pt idx="557">
                        <c:v>0.28000000000000003</c:v>
                      </c:pt>
                      <c:pt idx="558">
                        <c:v>0.28000000000000003</c:v>
                      </c:pt>
                      <c:pt idx="559">
                        <c:v>0.28100000000000003</c:v>
                      </c:pt>
                      <c:pt idx="560">
                        <c:v>0.28100000000000003</c:v>
                      </c:pt>
                      <c:pt idx="561">
                        <c:v>0.28199999999999997</c:v>
                      </c:pt>
                      <c:pt idx="562">
                        <c:v>0.28199999999999997</c:v>
                      </c:pt>
                      <c:pt idx="563">
                        <c:v>0.28299999999999997</c:v>
                      </c:pt>
                      <c:pt idx="564">
                        <c:v>0.28299999999999997</c:v>
                      </c:pt>
                      <c:pt idx="565">
                        <c:v>0.28399999999999997</c:v>
                      </c:pt>
                      <c:pt idx="566">
                        <c:v>0.28399999999999997</c:v>
                      </c:pt>
                      <c:pt idx="567">
                        <c:v>0.28499999999999998</c:v>
                      </c:pt>
                      <c:pt idx="568">
                        <c:v>0.28499999999999998</c:v>
                      </c:pt>
                      <c:pt idx="569">
                        <c:v>0.28599999999999998</c:v>
                      </c:pt>
                      <c:pt idx="570">
                        <c:v>0.28599999999999998</c:v>
                      </c:pt>
                      <c:pt idx="571">
                        <c:v>0.28699999999999998</c:v>
                      </c:pt>
                      <c:pt idx="572">
                        <c:v>0.28699999999999998</c:v>
                      </c:pt>
                      <c:pt idx="573">
                        <c:v>0.28799999999999998</c:v>
                      </c:pt>
                      <c:pt idx="574">
                        <c:v>0.28799999999999998</c:v>
                      </c:pt>
                      <c:pt idx="575">
                        <c:v>0.28899999999999998</c:v>
                      </c:pt>
                      <c:pt idx="576">
                        <c:v>0.28899999999999998</c:v>
                      </c:pt>
                      <c:pt idx="577">
                        <c:v>0.28999999999999998</c:v>
                      </c:pt>
                      <c:pt idx="578">
                        <c:v>0.28999999999999998</c:v>
                      </c:pt>
                      <c:pt idx="579">
                        <c:v>0.29099999999999998</c:v>
                      </c:pt>
                      <c:pt idx="580">
                        <c:v>0.29099999999999998</c:v>
                      </c:pt>
                      <c:pt idx="581">
                        <c:v>0.29199999999999998</c:v>
                      </c:pt>
                      <c:pt idx="582">
                        <c:v>0.29199999999999998</c:v>
                      </c:pt>
                      <c:pt idx="583">
                        <c:v>0.29299999999999998</c:v>
                      </c:pt>
                      <c:pt idx="584">
                        <c:v>0.29299999999999998</c:v>
                      </c:pt>
                      <c:pt idx="585">
                        <c:v>0.29399999999999998</c:v>
                      </c:pt>
                      <c:pt idx="586">
                        <c:v>0.29399999999999998</c:v>
                      </c:pt>
                      <c:pt idx="587">
                        <c:v>0.29499999999999998</c:v>
                      </c:pt>
                      <c:pt idx="588">
                        <c:v>0.29499999999999998</c:v>
                      </c:pt>
                      <c:pt idx="589">
                        <c:v>0.29599999999999999</c:v>
                      </c:pt>
                      <c:pt idx="590">
                        <c:v>0.29599999999999999</c:v>
                      </c:pt>
                      <c:pt idx="591">
                        <c:v>0.29699999999999999</c:v>
                      </c:pt>
                      <c:pt idx="592">
                        <c:v>0.29699999999999999</c:v>
                      </c:pt>
                      <c:pt idx="593">
                        <c:v>0.29799999999999999</c:v>
                      </c:pt>
                      <c:pt idx="594">
                        <c:v>0.29799999999999999</c:v>
                      </c:pt>
                      <c:pt idx="595">
                        <c:v>0.29899999999999999</c:v>
                      </c:pt>
                      <c:pt idx="596">
                        <c:v>0.29899999999999999</c:v>
                      </c:pt>
                      <c:pt idx="597">
                        <c:v>0.3</c:v>
                      </c:pt>
                      <c:pt idx="598">
                        <c:v>0.3</c:v>
                      </c:pt>
                      <c:pt idx="599">
                        <c:v>0.30099999999999999</c:v>
                      </c:pt>
                      <c:pt idx="600">
                        <c:v>0.30099999999999999</c:v>
                      </c:pt>
                      <c:pt idx="601">
                        <c:v>0.30199999999999999</c:v>
                      </c:pt>
                      <c:pt idx="602">
                        <c:v>0.30199999999999999</c:v>
                      </c:pt>
                      <c:pt idx="603">
                        <c:v>0.30299999999999999</c:v>
                      </c:pt>
                      <c:pt idx="604">
                        <c:v>0.30299999999999999</c:v>
                      </c:pt>
                      <c:pt idx="605">
                        <c:v>0.30399999999999999</c:v>
                      </c:pt>
                      <c:pt idx="606">
                        <c:v>0.30399999999999999</c:v>
                      </c:pt>
                      <c:pt idx="607">
                        <c:v>0.30499999999999999</c:v>
                      </c:pt>
                      <c:pt idx="608">
                        <c:v>0.30499999999999999</c:v>
                      </c:pt>
                      <c:pt idx="609">
                        <c:v>0.30599999999999999</c:v>
                      </c:pt>
                      <c:pt idx="610">
                        <c:v>0.30599999999999999</c:v>
                      </c:pt>
                      <c:pt idx="611">
                        <c:v>0.307</c:v>
                      </c:pt>
                      <c:pt idx="612">
                        <c:v>0.307</c:v>
                      </c:pt>
                      <c:pt idx="613">
                        <c:v>0.308</c:v>
                      </c:pt>
                      <c:pt idx="614">
                        <c:v>0.308</c:v>
                      </c:pt>
                      <c:pt idx="615">
                        <c:v>0.309</c:v>
                      </c:pt>
                      <c:pt idx="616">
                        <c:v>0.309</c:v>
                      </c:pt>
                      <c:pt idx="617">
                        <c:v>0.31</c:v>
                      </c:pt>
                      <c:pt idx="618">
                        <c:v>0.31</c:v>
                      </c:pt>
                      <c:pt idx="619">
                        <c:v>0.311</c:v>
                      </c:pt>
                      <c:pt idx="620">
                        <c:v>0.311</c:v>
                      </c:pt>
                      <c:pt idx="621">
                        <c:v>0.312</c:v>
                      </c:pt>
                      <c:pt idx="622">
                        <c:v>0.312</c:v>
                      </c:pt>
                      <c:pt idx="623">
                        <c:v>0.313</c:v>
                      </c:pt>
                      <c:pt idx="624">
                        <c:v>0.313</c:v>
                      </c:pt>
                      <c:pt idx="625">
                        <c:v>0.314</c:v>
                      </c:pt>
                      <c:pt idx="626">
                        <c:v>0.314</c:v>
                      </c:pt>
                      <c:pt idx="627">
                        <c:v>0.315</c:v>
                      </c:pt>
                      <c:pt idx="628">
                        <c:v>0.315</c:v>
                      </c:pt>
                      <c:pt idx="629">
                        <c:v>0.316</c:v>
                      </c:pt>
                      <c:pt idx="630">
                        <c:v>0.316</c:v>
                      </c:pt>
                      <c:pt idx="631">
                        <c:v>0.317</c:v>
                      </c:pt>
                      <c:pt idx="632">
                        <c:v>0.317</c:v>
                      </c:pt>
                      <c:pt idx="633">
                        <c:v>0.318</c:v>
                      </c:pt>
                      <c:pt idx="634">
                        <c:v>0.318</c:v>
                      </c:pt>
                      <c:pt idx="635">
                        <c:v>0.31900000000000001</c:v>
                      </c:pt>
                      <c:pt idx="636">
                        <c:v>0.31900000000000001</c:v>
                      </c:pt>
                      <c:pt idx="637">
                        <c:v>0.32</c:v>
                      </c:pt>
                      <c:pt idx="638">
                        <c:v>0.32</c:v>
                      </c:pt>
                      <c:pt idx="639">
                        <c:v>0.32100000000000001</c:v>
                      </c:pt>
                      <c:pt idx="640">
                        <c:v>0.32100000000000001</c:v>
                      </c:pt>
                      <c:pt idx="641">
                        <c:v>0.32200000000000001</c:v>
                      </c:pt>
                      <c:pt idx="642">
                        <c:v>0.32200000000000001</c:v>
                      </c:pt>
                      <c:pt idx="643">
                        <c:v>0.32300000000000001</c:v>
                      </c:pt>
                      <c:pt idx="644">
                        <c:v>0.32300000000000001</c:v>
                      </c:pt>
                      <c:pt idx="645">
                        <c:v>0.32400000000000001</c:v>
                      </c:pt>
                      <c:pt idx="646">
                        <c:v>0.32400000000000001</c:v>
                      </c:pt>
                      <c:pt idx="647">
                        <c:v>0.32500000000000001</c:v>
                      </c:pt>
                      <c:pt idx="648">
                        <c:v>0.32500000000000001</c:v>
                      </c:pt>
                      <c:pt idx="649">
                        <c:v>0.32600000000000001</c:v>
                      </c:pt>
                      <c:pt idx="650">
                        <c:v>0.32600000000000001</c:v>
                      </c:pt>
                      <c:pt idx="651">
                        <c:v>0.32700000000000001</c:v>
                      </c:pt>
                      <c:pt idx="652">
                        <c:v>0.32700000000000001</c:v>
                      </c:pt>
                      <c:pt idx="653">
                        <c:v>0.32800000000000001</c:v>
                      </c:pt>
                      <c:pt idx="654">
                        <c:v>0.32800000000000001</c:v>
                      </c:pt>
                      <c:pt idx="655">
                        <c:v>0.32900000000000001</c:v>
                      </c:pt>
                      <c:pt idx="656">
                        <c:v>0.32900000000000001</c:v>
                      </c:pt>
                      <c:pt idx="657">
                        <c:v>0.33</c:v>
                      </c:pt>
                      <c:pt idx="658">
                        <c:v>0.33</c:v>
                      </c:pt>
                      <c:pt idx="659">
                        <c:v>0.33100000000000002</c:v>
                      </c:pt>
                      <c:pt idx="660">
                        <c:v>0.33100000000000002</c:v>
                      </c:pt>
                      <c:pt idx="661">
                        <c:v>0.33200000000000002</c:v>
                      </c:pt>
                      <c:pt idx="662">
                        <c:v>0.33200000000000002</c:v>
                      </c:pt>
                      <c:pt idx="663">
                        <c:v>0.33300000000000002</c:v>
                      </c:pt>
                      <c:pt idx="664">
                        <c:v>0.33300000000000002</c:v>
                      </c:pt>
                      <c:pt idx="665">
                        <c:v>0.33400000000000002</c:v>
                      </c:pt>
                      <c:pt idx="666">
                        <c:v>0.33400000000000002</c:v>
                      </c:pt>
                      <c:pt idx="667">
                        <c:v>0.33500000000000002</c:v>
                      </c:pt>
                      <c:pt idx="668">
                        <c:v>0.33500000000000002</c:v>
                      </c:pt>
                      <c:pt idx="669">
                        <c:v>0.33600000000000002</c:v>
                      </c:pt>
                      <c:pt idx="670">
                        <c:v>0.33600000000000002</c:v>
                      </c:pt>
                      <c:pt idx="671">
                        <c:v>0.33700000000000002</c:v>
                      </c:pt>
                      <c:pt idx="672">
                        <c:v>0.33700000000000002</c:v>
                      </c:pt>
                      <c:pt idx="673">
                        <c:v>0.33800000000000002</c:v>
                      </c:pt>
                      <c:pt idx="674">
                        <c:v>0.33800000000000002</c:v>
                      </c:pt>
                      <c:pt idx="675">
                        <c:v>0.33900000000000002</c:v>
                      </c:pt>
                      <c:pt idx="676">
                        <c:v>0.33900000000000002</c:v>
                      </c:pt>
                      <c:pt idx="677">
                        <c:v>0.34</c:v>
                      </c:pt>
                      <c:pt idx="678">
                        <c:v>0.34</c:v>
                      </c:pt>
                      <c:pt idx="679">
                        <c:v>0.34100000000000003</c:v>
                      </c:pt>
                      <c:pt idx="680">
                        <c:v>0.34100000000000003</c:v>
                      </c:pt>
                      <c:pt idx="681">
                        <c:v>0.34200000000000003</c:v>
                      </c:pt>
                      <c:pt idx="682">
                        <c:v>0.34200000000000003</c:v>
                      </c:pt>
                      <c:pt idx="683">
                        <c:v>0.34300000000000003</c:v>
                      </c:pt>
                      <c:pt idx="684">
                        <c:v>0.34300000000000003</c:v>
                      </c:pt>
                      <c:pt idx="685">
                        <c:v>0.34399999999999997</c:v>
                      </c:pt>
                      <c:pt idx="686">
                        <c:v>0.34399999999999997</c:v>
                      </c:pt>
                      <c:pt idx="687">
                        <c:v>0.34499999999999997</c:v>
                      </c:pt>
                      <c:pt idx="688">
                        <c:v>0.34499999999999997</c:v>
                      </c:pt>
                      <c:pt idx="689">
                        <c:v>0.34599999999999997</c:v>
                      </c:pt>
                      <c:pt idx="690">
                        <c:v>0.34599999999999997</c:v>
                      </c:pt>
                      <c:pt idx="691">
                        <c:v>0.34699999999999998</c:v>
                      </c:pt>
                      <c:pt idx="692">
                        <c:v>0.34699999999999998</c:v>
                      </c:pt>
                      <c:pt idx="693">
                        <c:v>0.34799999999999998</c:v>
                      </c:pt>
                      <c:pt idx="694">
                        <c:v>0.34799999999999998</c:v>
                      </c:pt>
                      <c:pt idx="695">
                        <c:v>0.34899999999999998</c:v>
                      </c:pt>
                      <c:pt idx="696">
                        <c:v>0.34899999999999998</c:v>
                      </c:pt>
                      <c:pt idx="697">
                        <c:v>0.35</c:v>
                      </c:pt>
                      <c:pt idx="698">
                        <c:v>0.35</c:v>
                      </c:pt>
                      <c:pt idx="699">
                        <c:v>0.35099999999999998</c:v>
                      </c:pt>
                      <c:pt idx="700">
                        <c:v>0.35099999999999998</c:v>
                      </c:pt>
                      <c:pt idx="701">
                        <c:v>0.35199999999999998</c:v>
                      </c:pt>
                      <c:pt idx="702">
                        <c:v>0.35199999999999998</c:v>
                      </c:pt>
                      <c:pt idx="703">
                        <c:v>0.35299999999999998</c:v>
                      </c:pt>
                      <c:pt idx="704">
                        <c:v>0.35299999999999998</c:v>
                      </c:pt>
                      <c:pt idx="705">
                        <c:v>0.35399999999999998</c:v>
                      </c:pt>
                      <c:pt idx="706">
                        <c:v>0.35399999999999998</c:v>
                      </c:pt>
                      <c:pt idx="707">
                        <c:v>0.35499999999999998</c:v>
                      </c:pt>
                      <c:pt idx="708">
                        <c:v>0.35499999999999998</c:v>
                      </c:pt>
                      <c:pt idx="709">
                        <c:v>0.35599999999999998</c:v>
                      </c:pt>
                      <c:pt idx="710">
                        <c:v>0.35599999999999998</c:v>
                      </c:pt>
                      <c:pt idx="711">
                        <c:v>0.35699999999999998</c:v>
                      </c:pt>
                      <c:pt idx="712">
                        <c:v>0.35699999999999998</c:v>
                      </c:pt>
                      <c:pt idx="713">
                        <c:v>0.35799999999999998</c:v>
                      </c:pt>
                      <c:pt idx="714">
                        <c:v>0.35799999999999998</c:v>
                      </c:pt>
                      <c:pt idx="715">
                        <c:v>0.35899999999999999</c:v>
                      </c:pt>
                      <c:pt idx="716">
                        <c:v>0.35899999999999999</c:v>
                      </c:pt>
                      <c:pt idx="717">
                        <c:v>0.36</c:v>
                      </c:pt>
                      <c:pt idx="718">
                        <c:v>0.36</c:v>
                      </c:pt>
                      <c:pt idx="719">
                        <c:v>0.36099999999999999</c:v>
                      </c:pt>
                      <c:pt idx="720">
                        <c:v>0.36099999999999999</c:v>
                      </c:pt>
                      <c:pt idx="721">
                        <c:v>0.36199999999999999</c:v>
                      </c:pt>
                      <c:pt idx="722">
                        <c:v>0.36199999999999999</c:v>
                      </c:pt>
                      <c:pt idx="723">
                        <c:v>0.36299999999999999</c:v>
                      </c:pt>
                      <c:pt idx="724">
                        <c:v>0.36299999999999999</c:v>
                      </c:pt>
                      <c:pt idx="725">
                        <c:v>0.36399999999999999</c:v>
                      </c:pt>
                      <c:pt idx="726">
                        <c:v>0.36399999999999999</c:v>
                      </c:pt>
                      <c:pt idx="727">
                        <c:v>0.36499999999999999</c:v>
                      </c:pt>
                      <c:pt idx="728">
                        <c:v>0.36499999999999999</c:v>
                      </c:pt>
                      <c:pt idx="729">
                        <c:v>0.36599999999999999</c:v>
                      </c:pt>
                      <c:pt idx="730">
                        <c:v>0.36599999999999999</c:v>
                      </c:pt>
                      <c:pt idx="731">
                        <c:v>0.36699999999999999</c:v>
                      </c:pt>
                      <c:pt idx="732">
                        <c:v>0.36699999999999999</c:v>
                      </c:pt>
                      <c:pt idx="733">
                        <c:v>0.36799999999999999</c:v>
                      </c:pt>
                      <c:pt idx="734">
                        <c:v>0.36799999999999999</c:v>
                      </c:pt>
                      <c:pt idx="735">
                        <c:v>0.36899999999999999</c:v>
                      </c:pt>
                      <c:pt idx="736">
                        <c:v>0.36899999999999999</c:v>
                      </c:pt>
                      <c:pt idx="737">
                        <c:v>0.37</c:v>
                      </c:pt>
                      <c:pt idx="738">
                        <c:v>0.37</c:v>
                      </c:pt>
                      <c:pt idx="739">
                        <c:v>0.371</c:v>
                      </c:pt>
                      <c:pt idx="740">
                        <c:v>0.371</c:v>
                      </c:pt>
                      <c:pt idx="741">
                        <c:v>0.372</c:v>
                      </c:pt>
                      <c:pt idx="742">
                        <c:v>0.372</c:v>
                      </c:pt>
                      <c:pt idx="743">
                        <c:v>0.373</c:v>
                      </c:pt>
                      <c:pt idx="744">
                        <c:v>0.373</c:v>
                      </c:pt>
                      <c:pt idx="745">
                        <c:v>0.374</c:v>
                      </c:pt>
                      <c:pt idx="746">
                        <c:v>0.374</c:v>
                      </c:pt>
                      <c:pt idx="747">
                        <c:v>0.375</c:v>
                      </c:pt>
                      <c:pt idx="748">
                        <c:v>0.375</c:v>
                      </c:pt>
                      <c:pt idx="749">
                        <c:v>0.376</c:v>
                      </c:pt>
                      <c:pt idx="750">
                        <c:v>0.376</c:v>
                      </c:pt>
                      <c:pt idx="751">
                        <c:v>0.377</c:v>
                      </c:pt>
                      <c:pt idx="752">
                        <c:v>0.377</c:v>
                      </c:pt>
                      <c:pt idx="753">
                        <c:v>0.378</c:v>
                      </c:pt>
                      <c:pt idx="754">
                        <c:v>0.378</c:v>
                      </c:pt>
                      <c:pt idx="755">
                        <c:v>0.379</c:v>
                      </c:pt>
                      <c:pt idx="756">
                        <c:v>0.379</c:v>
                      </c:pt>
                      <c:pt idx="757">
                        <c:v>0.38</c:v>
                      </c:pt>
                      <c:pt idx="758">
                        <c:v>0.38</c:v>
                      </c:pt>
                      <c:pt idx="759">
                        <c:v>0.38100000000000001</c:v>
                      </c:pt>
                      <c:pt idx="760">
                        <c:v>0.38100000000000001</c:v>
                      </c:pt>
                      <c:pt idx="761">
                        <c:v>0.38200000000000001</c:v>
                      </c:pt>
                      <c:pt idx="762">
                        <c:v>0.38200000000000001</c:v>
                      </c:pt>
                      <c:pt idx="763">
                        <c:v>0.38300000000000001</c:v>
                      </c:pt>
                      <c:pt idx="764">
                        <c:v>0.38300000000000001</c:v>
                      </c:pt>
                      <c:pt idx="765">
                        <c:v>0.38400000000000001</c:v>
                      </c:pt>
                      <c:pt idx="766">
                        <c:v>0.38400000000000001</c:v>
                      </c:pt>
                      <c:pt idx="767">
                        <c:v>0.38500000000000001</c:v>
                      </c:pt>
                      <c:pt idx="768">
                        <c:v>0.38500000000000001</c:v>
                      </c:pt>
                      <c:pt idx="769">
                        <c:v>0.38600000000000001</c:v>
                      </c:pt>
                      <c:pt idx="770">
                        <c:v>0.38600000000000001</c:v>
                      </c:pt>
                      <c:pt idx="771">
                        <c:v>0.38700000000000001</c:v>
                      </c:pt>
                      <c:pt idx="772">
                        <c:v>0.38700000000000001</c:v>
                      </c:pt>
                      <c:pt idx="773">
                        <c:v>0.38800000000000001</c:v>
                      </c:pt>
                      <c:pt idx="774">
                        <c:v>0.38800000000000001</c:v>
                      </c:pt>
                      <c:pt idx="775">
                        <c:v>0.38900000000000001</c:v>
                      </c:pt>
                      <c:pt idx="776">
                        <c:v>0.38900000000000001</c:v>
                      </c:pt>
                      <c:pt idx="777">
                        <c:v>0.39</c:v>
                      </c:pt>
                      <c:pt idx="778">
                        <c:v>0.39</c:v>
                      </c:pt>
                      <c:pt idx="779">
                        <c:v>0.39100000000000001</c:v>
                      </c:pt>
                      <c:pt idx="780">
                        <c:v>0.39100000000000001</c:v>
                      </c:pt>
                      <c:pt idx="781">
                        <c:v>0.39200000000000002</c:v>
                      </c:pt>
                      <c:pt idx="782">
                        <c:v>0.39200000000000002</c:v>
                      </c:pt>
                      <c:pt idx="783">
                        <c:v>0.39300000000000002</c:v>
                      </c:pt>
                      <c:pt idx="784">
                        <c:v>0.39300000000000002</c:v>
                      </c:pt>
                      <c:pt idx="785">
                        <c:v>0.39400000000000002</c:v>
                      </c:pt>
                      <c:pt idx="786">
                        <c:v>0.39400000000000002</c:v>
                      </c:pt>
                      <c:pt idx="787">
                        <c:v>0.39500000000000002</c:v>
                      </c:pt>
                      <c:pt idx="788">
                        <c:v>0.39500000000000002</c:v>
                      </c:pt>
                      <c:pt idx="789">
                        <c:v>0.39600000000000002</c:v>
                      </c:pt>
                      <c:pt idx="790">
                        <c:v>0.39600000000000002</c:v>
                      </c:pt>
                      <c:pt idx="791">
                        <c:v>0.39700000000000002</c:v>
                      </c:pt>
                      <c:pt idx="792">
                        <c:v>0.39700000000000002</c:v>
                      </c:pt>
                      <c:pt idx="793">
                        <c:v>0.39800000000000002</c:v>
                      </c:pt>
                      <c:pt idx="794">
                        <c:v>0.39800000000000002</c:v>
                      </c:pt>
                      <c:pt idx="795">
                        <c:v>0.39900000000000002</c:v>
                      </c:pt>
                      <c:pt idx="796">
                        <c:v>0.39900000000000002</c:v>
                      </c:pt>
                      <c:pt idx="797">
                        <c:v>0.4</c:v>
                      </c:pt>
                      <c:pt idx="798">
                        <c:v>0.4</c:v>
                      </c:pt>
                      <c:pt idx="799">
                        <c:v>0.40100000000000002</c:v>
                      </c:pt>
                      <c:pt idx="800">
                        <c:v>0.40100000000000002</c:v>
                      </c:pt>
                      <c:pt idx="801">
                        <c:v>0.40200000000000002</c:v>
                      </c:pt>
                      <c:pt idx="802">
                        <c:v>0.40200000000000002</c:v>
                      </c:pt>
                      <c:pt idx="803">
                        <c:v>0.40300000000000002</c:v>
                      </c:pt>
                      <c:pt idx="804">
                        <c:v>0.40300000000000002</c:v>
                      </c:pt>
                      <c:pt idx="805">
                        <c:v>0.40400000000000003</c:v>
                      </c:pt>
                      <c:pt idx="806">
                        <c:v>0.40400000000000003</c:v>
                      </c:pt>
                      <c:pt idx="807">
                        <c:v>0.40500000000000003</c:v>
                      </c:pt>
                      <c:pt idx="808">
                        <c:v>0.40500000000000003</c:v>
                      </c:pt>
                      <c:pt idx="809">
                        <c:v>0.40600000000000003</c:v>
                      </c:pt>
                      <c:pt idx="810">
                        <c:v>0.40600000000000003</c:v>
                      </c:pt>
                      <c:pt idx="811">
                        <c:v>0.40699999999999997</c:v>
                      </c:pt>
                      <c:pt idx="812">
                        <c:v>0.40699999999999997</c:v>
                      </c:pt>
                      <c:pt idx="813">
                        <c:v>0.40799999999999997</c:v>
                      </c:pt>
                      <c:pt idx="814">
                        <c:v>0.40799999999999997</c:v>
                      </c:pt>
                      <c:pt idx="815">
                        <c:v>0.40899999999999997</c:v>
                      </c:pt>
                      <c:pt idx="816">
                        <c:v>0.40899999999999997</c:v>
                      </c:pt>
                      <c:pt idx="817">
                        <c:v>0.41</c:v>
                      </c:pt>
                      <c:pt idx="818">
                        <c:v>0.41</c:v>
                      </c:pt>
                      <c:pt idx="819">
                        <c:v>0.41099999999999998</c:v>
                      </c:pt>
                      <c:pt idx="820">
                        <c:v>0.41099999999999998</c:v>
                      </c:pt>
                      <c:pt idx="821">
                        <c:v>0.41199999999999998</c:v>
                      </c:pt>
                      <c:pt idx="822">
                        <c:v>0.41199999999999998</c:v>
                      </c:pt>
                      <c:pt idx="823">
                        <c:v>0.41299999999999998</c:v>
                      </c:pt>
                      <c:pt idx="824">
                        <c:v>0.41299999999999998</c:v>
                      </c:pt>
                      <c:pt idx="825">
                        <c:v>0.41399999999999998</c:v>
                      </c:pt>
                      <c:pt idx="826">
                        <c:v>0.41399999999999998</c:v>
                      </c:pt>
                      <c:pt idx="827">
                        <c:v>0.41499999999999998</c:v>
                      </c:pt>
                      <c:pt idx="828">
                        <c:v>0.41499999999999998</c:v>
                      </c:pt>
                      <c:pt idx="829">
                        <c:v>0.41599999999999998</c:v>
                      </c:pt>
                      <c:pt idx="830">
                        <c:v>0.41599999999999998</c:v>
                      </c:pt>
                      <c:pt idx="831">
                        <c:v>0.41699999999999998</c:v>
                      </c:pt>
                      <c:pt idx="832">
                        <c:v>0.41699999999999998</c:v>
                      </c:pt>
                      <c:pt idx="833">
                        <c:v>0.41799999999999998</c:v>
                      </c:pt>
                      <c:pt idx="834">
                        <c:v>0.41799999999999998</c:v>
                      </c:pt>
                      <c:pt idx="835">
                        <c:v>0.41899999999999998</c:v>
                      </c:pt>
                      <c:pt idx="836">
                        <c:v>0.41899999999999998</c:v>
                      </c:pt>
                      <c:pt idx="837">
                        <c:v>0.42</c:v>
                      </c:pt>
                      <c:pt idx="838">
                        <c:v>0.42</c:v>
                      </c:pt>
                      <c:pt idx="839">
                        <c:v>0.42099999999999999</c:v>
                      </c:pt>
                      <c:pt idx="840">
                        <c:v>0.42099999999999999</c:v>
                      </c:pt>
                      <c:pt idx="841">
                        <c:v>0.42199999999999999</c:v>
                      </c:pt>
                      <c:pt idx="842">
                        <c:v>0.42199999999999999</c:v>
                      </c:pt>
                      <c:pt idx="843">
                        <c:v>0.42299999999999999</c:v>
                      </c:pt>
                      <c:pt idx="844">
                        <c:v>0.42299999999999999</c:v>
                      </c:pt>
                      <c:pt idx="845">
                        <c:v>0.42399999999999999</c:v>
                      </c:pt>
                      <c:pt idx="846">
                        <c:v>0.42399999999999999</c:v>
                      </c:pt>
                      <c:pt idx="847">
                        <c:v>0.42499999999999999</c:v>
                      </c:pt>
                      <c:pt idx="848">
                        <c:v>0.42499999999999999</c:v>
                      </c:pt>
                      <c:pt idx="849">
                        <c:v>0.42599999999999999</c:v>
                      </c:pt>
                      <c:pt idx="850">
                        <c:v>0.42599999999999999</c:v>
                      </c:pt>
                      <c:pt idx="851">
                        <c:v>0.42699999999999999</c:v>
                      </c:pt>
                      <c:pt idx="852">
                        <c:v>0.42699999999999999</c:v>
                      </c:pt>
                      <c:pt idx="853">
                        <c:v>0.42799999999999999</c:v>
                      </c:pt>
                      <c:pt idx="854">
                        <c:v>0.42799999999999999</c:v>
                      </c:pt>
                      <c:pt idx="855">
                        <c:v>0.42899999999999999</c:v>
                      </c:pt>
                      <c:pt idx="856">
                        <c:v>0.42899999999999999</c:v>
                      </c:pt>
                      <c:pt idx="857">
                        <c:v>0.43</c:v>
                      </c:pt>
                      <c:pt idx="858">
                        <c:v>0.43</c:v>
                      </c:pt>
                      <c:pt idx="859">
                        <c:v>0.43099999999999999</c:v>
                      </c:pt>
                      <c:pt idx="860">
                        <c:v>0.43099999999999999</c:v>
                      </c:pt>
                      <c:pt idx="861">
                        <c:v>0.432</c:v>
                      </c:pt>
                      <c:pt idx="862">
                        <c:v>0.432</c:v>
                      </c:pt>
                      <c:pt idx="863">
                        <c:v>0.433</c:v>
                      </c:pt>
                      <c:pt idx="864">
                        <c:v>0.433</c:v>
                      </c:pt>
                      <c:pt idx="865">
                        <c:v>0.434</c:v>
                      </c:pt>
                      <c:pt idx="866">
                        <c:v>0.434</c:v>
                      </c:pt>
                      <c:pt idx="867">
                        <c:v>0.435</c:v>
                      </c:pt>
                      <c:pt idx="868">
                        <c:v>0.435</c:v>
                      </c:pt>
                      <c:pt idx="869">
                        <c:v>0.436</c:v>
                      </c:pt>
                      <c:pt idx="870">
                        <c:v>0.436</c:v>
                      </c:pt>
                      <c:pt idx="871">
                        <c:v>0.437</c:v>
                      </c:pt>
                      <c:pt idx="872">
                        <c:v>0.437</c:v>
                      </c:pt>
                      <c:pt idx="873">
                        <c:v>0.438</c:v>
                      </c:pt>
                      <c:pt idx="874">
                        <c:v>0.438</c:v>
                      </c:pt>
                      <c:pt idx="875">
                        <c:v>0.439</c:v>
                      </c:pt>
                      <c:pt idx="876">
                        <c:v>0.439</c:v>
                      </c:pt>
                      <c:pt idx="877">
                        <c:v>0.44</c:v>
                      </c:pt>
                      <c:pt idx="878">
                        <c:v>0.44</c:v>
                      </c:pt>
                      <c:pt idx="879">
                        <c:v>0.441</c:v>
                      </c:pt>
                      <c:pt idx="880">
                        <c:v>0.441</c:v>
                      </c:pt>
                      <c:pt idx="881">
                        <c:v>0.442</c:v>
                      </c:pt>
                      <c:pt idx="882">
                        <c:v>0.442</c:v>
                      </c:pt>
                      <c:pt idx="883">
                        <c:v>0.443</c:v>
                      </c:pt>
                      <c:pt idx="884">
                        <c:v>0.443</c:v>
                      </c:pt>
                      <c:pt idx="885">
                        <c:v>0.44400000000000001</c:v>
                      </c:pt>
                      <c:pt idx="886">
                        <c:v>0.44400000000000001</c:v>
                      </c:pt>
                      <c:pt idx="887">
                        <c:v>0.44500000000000001</c:v>
                      </c:pt>
                      <c:pt idx="888">
                        <c:v>0.44500000000000001</c:v>
                      </c:pt>
                      <c:pt idx="889">
                        <c:v>0.44600000000000001</c:v>
                      </c:pt>
                      <c:pt idx="890">
                        <c:v>0.44600000000000001</c:v>
                      </c:pt>
                      <c:pt idx="891">
                        <c:v>0.44700000000000001</c:v>
                      </c:pt>
                      <c:pt idx="892">
                        <c:v>0.44700000000000001</c:v>
                      </c:pt>
                      <c:pt idx="893">
                        <c:v>0.44800000000000001</c:v>
                      </c:pt>
                      <c:pt idx="894">
                        <c:v>0.44800000000000001</c:v>
                      </c:pt>
                      <c:pt idx="895">
                        <c:v>0.44900000000000001</c:v>
                      </c:pt>
                      <c:pt idx="896">
                        <c:v>0.44900000000000001</c:v>
                      </c:pt>
                      <c:pt idx="897">
                        <c:v>0.45</c:v>
                      </c:pt>
                      <c:pt idx="898">
                        <c:v>0.45</c:v>
                      </c:pt>
                      <c:pt idx="899">
                        <c:v>0.45100000000000001</c:v>
                      </c:pt>
                      <c:pt idx="900">
                        <c:v>0.45100000000000001</c:v>
                      </c:pt>
                      <c:pt idx="901">
                        <c:v>0.45200000000000001</c:v>
                      </c:pt>
                      <c:pt idx="902">
                        <c:v>0.45200000000000001</c:v>
                      </c:pt>
                      <c:pt idx="903">
                        <c:v>0.45300000000000001</c:v>
                      </c:pt>
                      <c:pt idx="904">
                        <c:v>0.45300000000000001</c:v>
                      </c:pt>
                      <c:pt idx="905">
                        <c:v>0.45400000000000001</c:v>
                      </c:pt>
                      <c:pt idx="906">
                        <c:v>0.45400000000000001</c:v>
                      </c:pt>
                      <c:pt idx="907">
                        <c:v>0.45500000000000002</c:v>
                      </c:pt>
                      <c:pt idx="908">
                        <c:v>0.45500000000000002</c:v>
                      </c:pt>
                      <c:pt idx="909">
                        <c:v>0.45600000000000002</c:v>
                      </c:pt>
                      <c:pt idx="910">
                        <c:v>0.45600000000000002</c:v>
                      </c:pt>
                      <c:pt idx="911">
                        <c:v>0.45700000000000002</c:v>
                      </c:pt>
                      <c:pt idx="912">
                        <c:v>0.45700000000000002</c:v>
                      </c:pt>
                      <c:pt idx="913">
                        <c:v>0.45800000000000002</c:v>
                      </c:pt>
                      <c:pt idx="914">
                        <c:v>0.45800000000000002</c:v>
                      </c:pt>
                      <c:pt idx="915">
                        <c:v>0.45900000000000002</c:v>
                      </c:pt>
                      <c:pt idx="916">
                        <c:v>0.45900000000000002</c:v>
                      </c:pt>
                      <c:pt idx="917">
                        <c:v>0.46</c:v>
                      </c:pt>
                      <c:pt idx="918">
                        <c:v>0.46</c:v>
                      </c:pt>
                      <c:pt idx="919">
                        <c:v>0.46100000000000002</c:v>
                      </c:pt>
                      <c:pt idx="920">
                        <c:v>0.46100000000000002</c:v>
                      </c:pt>
                      <c:pt idx="921">
                        <c:v>0.46200000000000002</c:v>
                      </c:pt>
                      <c:pt idx="922">
                        <c:v>0.46200000000000002</c:v>
                      </c:pt>
                      <c:pt idx="923">
                        <c:v>0.46300000000000002</c:v>
                      </c:pt>
                      <c:pt idx="924">
                        <c:v>0.46300000000000002</c:v>
                      </c:pt>
                      <c:pt idx="925">
                        <c:v>0.46400000000000002</c:v>
                      </c:pt>
                      <c:pt idx="926">
                        <c:v>0.46400000000000002</c:v>
                      </c:pt>
                      <c:pt idx="927">
                        <c:v>0.46500000000000002</c:v>
                      </c:pt>
                      <c:pt idx="928">
                        <c:v>0.46500000000000002</c:v>
                      </c:pt>
                      <c:pt idx="929">
                        <c:v>0.46600000000000003</c:v>
                      </c:pt>
                      <c:pt idx="930">
                        <c:v>0.46600000000000003</c:v>
                      </c:pt>
                      <c:pt idx="931">
                        <c:v>0.46700000000000003</c:v>
                      </c:pt>
                      <c:pt idx="932">
                        <c:v>0.46700000000000003</c:v>
                      </c:pt>
                      <c:pt idx="933">
                        <c:v>0.46800000000000003</c:v>
                      </c:pt>
                      <c:pt idx="934">
                        <c:v>0.46800000000000003</c:v>
                      </c:pt>
                      <c:pt idx="935">
                        <c:v>0.46899999999999997</c:v>
                      </c:pt>
                      <c:pt idx="936">
                        <c:v>0.46899999999999997</c:v>
                      </c:pt>
                      <c:pt idx="937">
                        <c:v>0.47</c:v>
                      </c:pt>
                      <c:pt idx="938">
                        <c:v>0.47</c:v>
                      </c:pt>
                      <c:pt idx="939">
                        <c:v>0.47099999999999997</c:v>
                      </c:pt>
                      <c:pt idx="940">
                        <c:v>0.47099999999999997</c:v>
                      </c:pt>
                      <c:pt idx="941">
                        <c:v>0.47199999999999998</c:v>
                      </c:pt>
                      <c:pt idx="942">
                        <c:v>0.47199999999999998</c:v>
                      </c:pt>
                      <c:pt idx="943">
                        <c:v>0.47299999999999998</c:v>
                      </c:pt>
                      <c:pt idx="944">
                        <c:v>0.47299999999999998</c:v>
                      </c:pt>
                      <c:pt idx="945">
                        <c:v>0.47399999999999998</c:v>
                      </c:pt>
                      <c:pt idx="946">
                        <c:v>0.47399999999999998</c:v>
                      </c:pt>
                      <c:pt idx="947">
                        <c:v>0.47499999999999998</c:v>
                      </c:pt>
                      <c:pt idx="948">
                        <c:v>0.47499999999999998</c:v>
                      </c:pt>
                      <c:pt idx="949">
                        <c:v>0.47599999999999998</c:v>
                      </c:pt>
                      <c:pt idx="950">
                        <c:v>0.47599999999999998</c:v>
                      </c:pt>
                      <c:pt idx="951">
                        <c:v>0.47699999999999998</c:v>
                      </c:pt>
                      <c:pt idx="952">
                        <c:v>0.47699999999999998</c:v>
                      </c:pt>
                      <c:pt idx="953">
                        <c:v>0.47799999999999998</c:v>
                      </c:pt>
                      <c:pt idx="954">
                        <c:v>0.47799999999999998</c:v>
                      </c:pt>
                      <c:pt idx="955">
                        <c:v>0.47899999999999998</c:v>
                      </c:pt>
                      <c:pt idx="956">
                        <c:v>0.47899999999999998</c:v>
                      </c:pt>
                      <c:pt idx="957">
                        <c:v>0.48</c:v>
                      </c:pt>
                      <c:pt idx="958">
                        <c:v>0.48</c:v>
                      </c:pt>
                      <c:pt idx="959">
                        <c:v>0.48099999999999998</c:v>
                      </c:pt>
                      <c:pt idx="960">
                        <c:v>0.48099999999999998</c:v>
                      </c:pt>
                      <c:pt idx="961">
                        <c:v>0.48199999999999998</c:v>
                      </c:pt>
                      <c:pt idx="962">
                        <c:v>0.48199999999999998</c:v>
                      </c:pt>
                      <c:pt idx="963">
                        <c:v>0.48299999999999998</c:v>
                      </c:pt>
                      <c:pt idx="964">
                        <c:v>0.48299999999999998</c:v>
                      </c:pt>
                      <c:pt idx="965">
                        <c:v>0.48399999999999999</c:v>
                      </c:pt>
                      <c:pt idx="966">
                        <c:v>0.48399999999999999</c:v>
                      </c:pt>
                      <c:pt idx="967">
                        <c:v>0.48499999999999999</c:v>
                      </c:pt>
                      <c:pt idx="968">
                        <c:v>0.48499999999999999</c:v>
                      </c:pt>
                      <c:pt idx="969">
                        <c:v>0.48599999999999999</c:v>
                      </c:pt>
                      <c:pt idx="970">
                        <c:v>0.48599999999999999</c:v>
                      </c:pt>
                      <c:pt idx="971">
                        <c:v>0.48699999999999999</c:v>
                      </c:pt>
                      <c:pt idx="972">
                        <c:v>0.48699999999999999</c:v>
                      </c:pt>
                      <c:pt idx="973">
                        <c:v>0.48799999999999999</c:v>
                      </c:pt>
                      <c:pt idx="974">
                        <c:v>0.48799999999999999</c:v>
                      </c:pt>
                      <c:pt idx="975">
                        <c:v>0.48899999999999999</c:v>
                      </c:pt>
                      <c:pt idx="976">
                        <c:v>0.48899999999999999</c:v>
                      </c:pt>
                      <c:pt idx="977">
                        <c:v>0.49</c:v>
                      </c:pt>
                      <c:pt idx="978">
                        <c:v>0.49</c:v>
                      </c:pt>
                      <c:pt idx="979">
                        <c:v>0.49099999999999999</c:v>
                      </c:pt>
                      <c:pt idx="980">
                        <c:v>0.49099999999999999</c:v>
                      </c:pt>
                      <c:pt idx="981">
                        <c:v>0.49199999999999999</c:v>
                      </c:pt>
                      <c:pt idx="982">
                        <c:v>0.49199999999999999</c:v>
                      </c:pt>
                      <c:pt idx="983">
                        <c:v>0.49299999999999999</c:v>
                      </c:pt>
                      <c:pt idx="984">
                        <c:v>0.49299999999999999</c:v>
                      </c:pt>
                      <c:pt idx="985">
                        <c:v>0.49399999999999999</c:v>
                      </c:pt>
                      <c:pt idx="986">
                        <c:v>0.49399999999999999</c:v>
                      </c:pt>
                      <c:pt idx="987">
                        <c:v>0.495</c:v>
                      </c:pt>
                      <c:pt idx="988">
                        <c:v>0.495</c:v>
                      </c:pt>
                      <c:pt idx="989">
                        <c:v>0.496</c:v>
                      </c:pt>
                      <c:pt idx="990">
                        <c:v>0.496</c:v>
                      </c:pt>
                      <c:pt idx="991">
                        <c:v>0.497</c:v>
                      </c:pt>
                      <c:pt idx="992">
                        <c:v>0.497</c:v>
                      </c:pt>
                      <c:pt idx="993">
                        <c:v>0.498</c:v>
                      </c:pt>
                      <c:pt idx="994">
                        <c:v>0.498</c:v>
                      </c:pt>
                      <c:pt idx="995">
                        <c:v>0.499</c:v>
                      </c:pt>
                      <c:pt idx="996">
                        <c:v>0.499</c:v>
                      </c:pt>
                      <c:pt idx="997">
                        <c:v>0.5</c:v>
                      </c:pt>
                      <c:pt idx="998">
                        <c:v>0.5</c:v>
                      </c:pt>
                      <c:pt idx="999">
                        <c:v>0.501</c:v>
                      </c:pt>
                      <c:pt idx="1000">
                        <c:v>0.501</c:v>
                      </c:pt>
                      <c:pt idx="1001">
                        <c:v>0.502</c:v>
                      </c:pt>
                      <c:pt idx="1002">
                        <c:v>0.502</c:v>
                      </c:pt>
                      <c:pt idx="1003">
                        <c:v>0.503</c:v>
                      </c:pt>
                      <c:pt idx="1004">
                        <c:v>0.503</c:v>
                      </c:pt>
                      <c:pt idx="1005">
                        <c:v>0.504</c:v>
                      </c:pt>
                      <c:pt idx="1006">
                        <c:v>0.504</c:v>
                      </c:pt>
                      <c:pt idx="1007">
                        <c:v>0.505</c:v>
                      </c:pt>
                      <c:pt idx="1008">
                        <c:v>0.505</c:v>
                      </c:pt>
                      <c:pt idx="1009">
                        <c:v>0.50600000000000001</c:v>
                      </c:pt>
                      <c:pt idx="1010">
                        <c:v>0.50600000000000001</c:v>
                      </c:pt>
                      <c:pt idx="1011">
                        <c:v>0.50700000000000001</c:v>
                      </c:pt>
                      <c:pt idx="1012">
                        <c:v>0.50700000000000001</c:v>
                      </c:pt>
                      <c:pt idx="1013">
                        <c:v>0.50800000000000001</c:v>
                      </c:pt>
                      <c:pt idx="1014">
                        <c:v>0.50800000000000001</c:v>
                      </c:pt>
                      <c:pt idx="1015">
                        <c:v>0.50900000000000001</c:v>
                      </c:pt>
                      <c:pt idx="1016">
                        <c:v>0.50900000000000001</c:v>
                      </c:pt>
                      <c:pt idx="1017">
                        <c:v>0.51</c:v>
                      </c:pt>
                      <c:pt idx="1018">
                        <c:v>0.51</c:v>
                      </c:pt>
                      <c:pt idx="1019">
                        <c:v>0.51100000000000001</c:v>
                      </c:pt>
                      <c:pt idx="1020">
                        <c:v>0.51100000000000001</c:v>
                      </c:pt>
                      <c:pt idx="1021">
                        <c:v>0.51200000000000001</c:v>
                      </c:pt>
                      <c:pt idx="1022">
                        <c:v>0.51200000000000001</c:v>
                      </c:pt>
                      <c:pt idx="1023">
                        <c:v>0.51300000000000001</c:v>
                      </c:pt>
                      <c:pt idx="1024">
                        <c:v>0.51300000000000001</c:v>
                      </c:pt>
                      <c:pt idx="1025">
                        <c:v>0.51400000000000001</c:v>
                      </c:pt>
                      <c:pt idx="1026">
                        <c:v>0.51400000000000001</c:v>
                      </c:pt>
                      <c:pt idx="1027">
                        <c:v>0.51500000000000001</c:v>
                      </c:pt>
                      <c:pt idx="1028">
                        <c:v>0.51500000000000001</c:v>
                      </c:pt>
                      <c:pt idx="1029">
                        <c:v>0.51600000000000001</c:v>
                      </c:pt>
                      <c:pt idx="1030">
                        <c:v>0.51600000000000001</c:v>
                      </c:pt>
                      <c:pt idx="1031">
                        <c:v>0.51700000000000002</c:v>
                      </c:pt>
                      <c:pt idx="1032">
                        <c:v>0.51700000000000002</c:v>
                      </c:pt>
                      <c:pt idx="1033">
                        <c:v>0.51800000000000002</c:v>
                      </c:pt>
                      <c:pt idx="1034">
                        <c:v>0.51800000000000002</c:v>
                      </c:pt>
                      <c:pt idx="1035">
                        <c:v>0.51900000000000002</c:v>
                      </c:pt>
                      <c:pt idx="1036">
                        <c:v>0.51900000000000002</c:v>
                      </c:pt>
                      <c:pt idx="1037">
                        <c:v>0.52</c:v>
                      </c:pt>
                      <c:pt idx="1038">
                        <c:v>0.52</c:v>
                      </c:pt>
                      <c:pt idx="1039">
                        <c:v>0.52100000000000002</c:v>
                      </c:pt>
                      <c:pt idx="1040">
                        <c:v>0.52100000000000002</c:v>
                      </c:pt>
                      <c:pt idx="1041">
                        <c:v>0.52200000000000002</c:v>
                      </c:pt>
                      <c:pt idx="1042">
                        <c:v>0.52200000000000002</c:v>
                      </c:pt>
                      <c:pt idx="1043">
                        <c:v>0.52300000000000002</c:v>
                      </c:pt>
                      <c:pt idx="1044">
                        <c:v>0.52300000000000002</c:v>
                      </c:pt>
                      <c:pt idx="1045">
                        <c:v>0.52400000000000002</c:v>
                      </c:pt>
                      <c:pt idx="1046">
                        <c:v>0.52400000000000002</c:v>
                      </c:pt>
                      <c:pt idx="1047">
                        <c:v>0.52500000000000002</c:v>
                      </c:pt>
                      <c:pt idx="1048">
                        <c:v>0.52500000000000002</c:v>
                      </c:pt>
                      <c:pt idx="1049">
                        <c:v>0.52600000000000002</c:v>
                      </c:pt>
                      <c:pt idx="1050">
                        <c:v>0.52600000000000002</c:v>
                      </c:pt>
                      <c:pt idx="1051">
                        <c:v>0.52700000000000002</c:v>
                      </c:pt>
                      <c:pt idx="1052">
                        <c:v>0.52700000000000002</c:v>
                      </c:pt>
                      <c:pt idx="1053">
                        <c:v>0.52800000000000002</c:v>
                      </c:pt>
                      <c:pt idx="1054">
                        <c:v>0.52800000000000002</c:v>
                      </c:pt>
                      <c:pt idx="1055">
                        <c:v>0.52900000000000003</c:v>
                      </c:pt>
                      <c:pt idx="1056">
                        <c:v>0.52900000000000003</c:v>
                      </c:pt>
                      <c:pt idx="1057">
                        <c:v>0.53</c:v>
                      </c:pt>
                      <c:pt idx="1058">
                        <c:v>0.53</c:v>
                      </c:pt>
                      <c:pt idx="1059">
                        <c:v>0.53100000000000003</c:v>
                      </c:pt>
                      <c:pt idx="1060">
                        <c:v>0.53100000000000003</c:v>
                      </c:pt>
                      <c:pt idx="1061">
                        <c:v>0.53200000000000003</c:v>
                      </c:pt>
                      <c:pt idx="1062">
                        <c:v>0.53200000000000003</c:v>
                      </c:pt>
                      <c:pt idx="1063">
                        <c:v>0.53300000000000003</c:v>
                      </c:pt>
                      <c:pt idx="1064">
                        <c:v>0.53300000000000003</c:v>
                      </c:pt>
                      <c:pt idx="1065">
                        <c:v>0.53400000000000003</c:v>
                      </c:pt>
                      <c:pt idx="1066">
                        <c:v>0.53400000000000003</c:v>
                      </c:pt>
                      <c:pt idx="1067">
                        <c:v>0.53500000000000003</c:v>
                      </c:pt>
                      <c:pt idx="1068">
                        <c:v>0.53500000000000003</c:v>
                      </c:pt>
                      <c:pt idx="1069">
                        <c:v>0.53600000000000003</c:v>
                      </c:pt>
                      <c:pt idx="1070">
                        <c:v>0.53600000000000003</c:v>
                      </c:pt>
                      <c:pt idx="1071">
                        <c:v>0.53700000000000003</c:v>
                      </c:pt>
                      <c:pt idx="1072">
                        <c:v>0.53700000000000003</c:v>
                      </c:pt>
                      <c:pt idx="1073">
                        <c:v>0.53800000000000003</c:v>
                      </c:pt>
                      <c:pt idx="1074">
                        <c:v>0.53800000000000003</c:v>
                      </c:pt>
                      <c:pt idx="1075">
                        <c:v>0.53900000000000003</c:v>
                      </c:pt>
                      <c:pt idx="1076">
                        <c:v>0.53900000000000003</c:v>
                      </c:pt>
                      <c:pt idx="1077">
                        <c:v>0.54</c:v>
                      </c:pt>
                      <c:pt idx="1078">
                        <c:v>0.54</c:v>
                      </c:pt>
                      <c:pt idx="1079">
                        <c:v>0.54100000000000004</c:v>
                      </c:pt>
                      <c:pt idx="1080">
                        <c:v>0.54100000000000004</c:v>
                      </c:pt>
                      <c:pt idx="1081">
                        <c:v>0.54200000000000004</c:v>
                      </c:pt>
                      <c:pt idx="1082">
                        <c:v>0.54200000000000004</c:v>
                      </c:pt>
                      <c:pt idx="1083">
                        <c:v>0.54300000000000004</c:v>
                      </c:pt>
                      <c:pt idx="1084">
                        <c:v>0.54300000000000004</c:v>
                      </c:pt>
                      <c:pt idx="1085">
                        <c:v>0.54400000000000004</c:v>
                      </c:pt>
                      <c:pt idx="1086">
                        <c:v>0.54400000000000004</c:v>
                      </c:pt>
                      <c:pt idx="1087">
                        <c:v>0.54500000000000004</c:v>
                      </c:pt>
                      <c:pt idx="1088">
                        <c:v>0.54500000000000004</c:v>
                      </c:pt>
                      <c:pt idx="1089">
                        <c:v>0.54600000000000004</c:v>
                      </c:pt>
                      <c:pt idx="1090">
                        <c:v>0.54600000000000004</c:v>
                      </c:pt>
                      <c:pt idx="1091">
                        <c:v>0.54700000000000004</c:v>
                      </c:pt>
                      <c:pt idx="1092">
                        <c:v>0.54700000000000004</c:v>
                      </c:pt>
                      <c:pt idx="1093">
                        <c:v>0.54800000000000004</c:v>
                      </c:pt>
                      <c:pt idx="1094">
                        <c:v>0.54800000000000004</c:v>
                      </c:pt>
                      <c:pt idx="1095">
                        <c:v>0.54900000000000004</c:v>
                      </c:pt>
                      <c:pt idx="1096">
                        <c:v>0.54900000000000004</c:v>
                      </c:pt>
                      <c:pt idx="1097">
                        <c:v>0.55000000000000004</c:v>
                      </c:pt>
                      <c:pt idx="1098">
                        <c:v>0.55000000000000004</c:v>
                      </c:pt>
                      <c:pt idx="1099">
                        <c:v>0.55100000000000005</c:v>
                      </c:pt>
                      <c:pt idx="1100">
                        <c:v>0.55100000000000005</c:v>
                      </c:pt>
                      <c:pt idx="1101">
                        <c:v>0.55200000000000005</c:v>
                      </c:pt>
                      <c:pt idx="1102">
                        <c:v>0.55200000000000005</c:v>
                      </c:pt>
                      <c:pt idx="1103">
                        <c:v>0.55300000000000005</c:v>
                      </c:pt>
                      <c:pt idx="1104">
                        <c:v>0.55300000000000005</c:v>
                      </c:pt>
                      <c:pt idx="1105">
                        <c:v>0.55400000000000005</c:v>
                      </c:pt>
                      <c:pt idx="1106">
                        <c:v>0.55400000000000005</c:v>
                      </c:pt>
                      <c:pt idx="1107">
                        <c:v>0.55500000000000005</c:v>
                      </c:pt>
                      <c:pt idx="1108">
                        <c:v>0.55500000000000005</c:v>
                      </c:pt>
                      <c:pt idx="1109">
                        <c:v>0.55600000000000005</c:v>
                      </c:pt>
                      <c:pt idx="1110">
                        <c:v>0.55600000000000005</c:v>
                      </c:pt>
                      <c:pt idx="1111">
                        <c:v>0.55700000000000005</c:v>
                      </c:pt>
                      <c:pt idx="1112">
                        <c:v>0.55700000000000005</c:v>
                      </c:pt>
                      <c:pt idx="1113">
                        <c:v>0.55800000000000005</c:v>
                      </c:pt>
                      <c:pt idx="1114">
                        <c:v>0.55800000000000005</c:v>
                      </c:pt>
                      <c:pt idx="1115">
                        <c:v>0.55900000000000005</c:v>
                      </c:pt>
                      <c:pt idx="1116">
                        <c:v>0.55900000000000005</c:v>
                      </c:pt>
                      <c:pt idx="1117">
                        <c:v>0.56000000000000005</c:v>
                      </c:pt>
                      <c:pt idx="1118">
                        <c:v>0.56000000000000005</c:v>
                      </c:pt>
                      <c:pt idx="1119">
                        <c:v>0.56100000000000005</c:v>
                      </c:pt>
                      <c:pt idx="1120">
                        <c:v>0.56100000000000005</c:v>
                      </c:pt>
                      <c:pt idx="1121">
                        <c:v>0.56200000000000006</c:v>
                      </c:pt>
                      <c:pt idx="1122">
                        <c:v>0.56200000000000006</c:v>
                      </c:pt>
                      <c:pt idx="1123">
                        <c:v>0.56299999999999994</c:v>
                      </c:pt>
                      <c:pt idx="1124">
                        <c:v>0.56299999999999994</c:v>
                      </c:pt>
                      <c:pt idx="1125">
                        <c:v>0.56399999999999995</c:v>
                      </c:pt>
                      <c:pt idx="1126">
                        <c:v>0.56399999999999995</c:v>
                      </c:pt>
                      <c:pt idx="1127">
                        <c:v>0.56499999999999995</c:v>
                      </c:pt>
                      <c:pt idx="1128">
                        <c:v>0.56499999999999995</c:v>
                      </c:pt>
                      <c:pt idx="1129">
                        <c:v>0.56599999999999995</c:v>
                      </c:pt>
                      <c:pt idx="1130">
                        <c:v>0.56599999999999995</c:v>
                      </c:pt>
                      <c:pt idx="1131">
                        <c:v>0.56699999999999995</c:v>
                      </c:pt>
                      <c:pt idx="1132">
                        <c:v>0.56699999999999995</c:v>
                      </c:pt>
                      <c:pt idx="1133">
                        <c:v>0.56799999999999995</c:v>
                      </c:pt>
                      <c:pt idx="1134">
                        <c:v>0.56799999999999995</c:v>
                      </c:pt>
                      <c:pt idx="1135">
                        <c:v>0.56899999999999995</c:v>
                      </c:pt>
                      <c:pt idx="1136">
                        <c:v>0.56899999999999995</c:v>
                      </c:pt>
                      <c:pt idx="1137">
                        <c:v>0.56999999999999995</c:v>
                      </c:pt>
                      <c:pt idx="1138">
                        <c:v>0.56999999999999995</c:v>
                      </c:pt>
                      <c:pt idx="1139">
                        <c:v>0.57099999999999995</c:v>
                      </c:pt>
                      <c:pt idx="1140">
                        <c:v>0.57099999999999995</c:v>
                      </c:pt>
                      <c:pt idx="1141">
                        <c:v>0.57199999999999995</c:v>
                      </c:pt>
                      <c:pt idx="1142">
                        <c:v>0.57199999999999995</c:v>
                      </c:pt>
                      <c:pt idx="1143">
                        <c:v>0.57299999999999995</c:v>
                      </c:pt>
                      <c:pt idx="1144">
                        <c:v>0.57299999999999995</c:v>
                      </c:pt>
                      <c:pt idx="1145">
                        <c:v>0.57399999999999995</c:v>
                      </c:pt>
                      <c:pt idx="1146">
                        <c:v>0.57399999999999995</c:v>
                      </c:pt>
                      <c:pt idx="1147">
                        <c:v>0.57499999999999996</c:v>
                      </c:pt>
                      <c:pt idx="1148">
                        <c:v>0.57499999999999996</c:v>
                      </c:pt>
                      <c:pt idx="1149">
                        <c:v>0.57599999999999996</c:v>
                      </c:pt>
                      <c:pt idx="1150">
                        <c:v>0.57599999999999996</c:v>
                      </c:pt>
                      <c:pt idx="1151">
                        <c:v>0.57699999999999996</c:v>
                      </c:pt>
                      <c:pt idx="1152">
                        <c:v>0.57699999999999996</c:v>
                      </c:pt>
                      <c:pt idx="1153">
                        <c:v>0.57799999999999996</c:v>
                      </c:pt>
                      <c:pt idx="1154">
                        <c:v>0.57799999999999996</c:v>
                      </c:pt>
                      <c:pt idx="1155">
                        <c:v>0.57899999999999996</c:v>
                      </c:pt>
                      <c:pt idx="1156">
                        <c:v>0.57899999999999996</c:v>
                      </c:pt>
                      <c:pt idx="1157">
                        <c:v>0.57999999999999996</c:v>
                      </c:pt>
                      <c:pt idx="1158">
                        <c:v>0.57999999999999996</c:v>
                      </c:pt>
                      <c:pt idx="1159">
                        <c:v>0.58099999999999996</c:v>
                      </c:pt>
                      <c:pt idx="1160">
                        <c:v>0.58099999999999996</c:v>
                      </c:pt>
                      <c:pt idx="1161">
                        <c:v>0.58199999999999996</c:v>
                      </c:pt>
                      <c:pt idx="1162">
                        <c:v>0.58199999999999996</c:v>
                      </c:pt>
                      <c:pt idx="1163">
                        <c:v>0.58299999999999996</c:v>
                      </c:pt>
                      <c:pt idx="1164">
                        <c:v>0.58299999999999996</c:v>
                      </c:pt>
                      <c:pt idx="1165">
                        <c:v>0.58399999999999996</c:v>
                      </c:pt>
                      <c:pt idx="1166">
                        <c:v>0.58399999999999996</c:v>
                      </c:pt>
                      <c:pt idx="1167">
                        <c:v>0.58499999999999996</c:v>
                      </c:pt>
                      <c:pt idx="1168">
                        <c:v>0.58499999999999996</c:v>
                      </c:pt>
                      <c:pt idx="1169">
                        <c:v>0.58599999999999997</c:v>
                      </c:pt>
                      <c:pt idx="1170">
                        <c:v>0.58599999999999997</c:v>
                      </c:pt>
                      <c:pt idx="1171">
                        <c:v>0.58699999999999997</c:v>
                      </c:pt>
                      <c:pt idx="1172">
                        <c:v>0.58699999999999997</c:v>
                      </c:pt>
                      <c:pt idx="1173">
                        <c:v>0.58799999999999997</c:v>
                      </c:pt>
                      <c:pt idx="1174">
                        <c:v>0.58799999999999997</c:v>
                      </c:pt>
                      <c:pt idx="1175">
                        <c:v>0.58899999999999997</c:v>
                      </c:pt>
                      <c:pt idx="1176">
                        <c:v>0.58899999999999997</c:v>
                      </c:pt>
                      <c:pt idx="1177">
                        <c:v>0.59</c:v>
                      </c:pt>
                      <c:pt idx="1178">
                        <c:v>0.59</c:v>
                      </c:pt>
                      <c:pt idx="1179">
                        <c:v>0.59099999999999997</c:v>
                      </c:pt>
                      <c:pt idx="1180">
                        <c:v>0.59099999999999997</c:v>
                      </c:pt>
                      <c:pt idx="1181">
                        <c:v>0.59199999999999997</c:v>
                      </c:pt>
                      <c:pt idx="1182">
                        <c:v>0.59199999999999997</c:v>
                      </c:pt>
                      <c:pt idx="1183">
                        <c:v>0.59299999999999997</c:v>
                      </c:pt>
                      <c:pt idx="1184">
                        <c:v>0.59299999999999997</c:v>
                      </c:pt>
                      <c:pt idx="1185">
                        <c:v>0.59399999999999997</c:v>
                      </c:pt>
                      <c:pt idx="1186">
                        <c:v>0.59399999999999997</c:v>
                      </c:pt>
                      <c:pt idx="1187">
                        <c:v>0.59499999999999997</c:v>
                      </c:pt>
                      <c:pt idx="1188">
                        <c:v>0.59499999999999997</c:v>
                      </c:pt>
                      <c:pt idx="1189">
                        <c:v>0.59599999999999997</c:v>
                      </c:pt>
                      <c:pt idx="1190">
                        <c:v>0.59599999999999997</c:v>
                      </c:pt>
                      <c:pt idx="1191">
                        <c:v>0.59699999999999998</c:v>
                      </c:pt>
                      <c:pt idx="1192">
                        <c:v>0.59699999999999998</c:v>
                      </c:pt>
                      <c:pt idx="1193">
                        <c:v>0.59799999999999998</c:v>
                      </c:pt>
                      <c:pt idx="1194">
                        <c:v>0.59799999999999998</c:v>
                      </c:pt>
                      <c:pt idx="1195">
                        <c:v>0.59899999999999998</c:v>
                      </c:pt>
                      <c:pt idx="1196">
                        <c:v>0.59899999999999998</c:v>
                      </c:pt>
                      <c:pt idx="1197">
                        <c:v>0.6</c:v>
                      </c:pt>
                      <c:pt idx="1198">
                        <c:v>0.6</c:v>
                      </c:pt>
                      <c:pt idx="1199">
                        <c:v>0.60099999999999998</c:v>
                      </c:pt>
                      <c:pt idx="1200">
                        <c:v>0.60099999999999998</c:v>
                      </c:pt>
                      <c:pt idx="1201">
                        <c:v>0.60199999999999998</c:v>
                      </c:pt>
                      <c:pt idx="1202">
                        <c:v>0.60199999999999998</c:v>
                      </c:pt>
                      <c:pt idx="1203">
                        <c:v>0.60299999999999998</c:v>
                      </c:pt>
                      <c:pt idx="1204">
                        <c:v>0.60299999999999998</c:v>
                      </c:pt>
                      <c:pt idx="1205">
                        <c:v>0.60399999999999998</c:v>
                      </c:pt>
                      <c:pt idx="1206">
                        <c:v>0.60399999999999998</c:v>
                      </c:pt>
                      <c:pt idx="1207">
                        <c:v>0.60499999999999998</c:v>
                      </c:pt>
                      <c:pt idx="1208">
                        <c:v>0.60499999999999998</c:v>
                      </c:pt>
                      <c:pt idx="1209">
                        <c:v>0.60599999999999998</c:v>
                      </c:pt>
                      <c:pt idx="1210">
                        <c:v>0.60599999999999998</c:v>
                      </c:pt>
                      <c:pt idx="1211">
                        <c:v>0.60699999999999998</c:v>
                      </c:pt>
                      <c:pt idx="1212">
                        <c:v>0.60699999999999998</c:v>
                      </c:pt>
                      <c:pt idx="1213">
                        <c:v>0.60799999999999998</c:v>
                      </c:pt>
                      <c:pt idx="1214">
                        <c:v>0.60799999999999998</c:v>
                      </c:pt>
                      <c:pt idx="1215">
                        <c:v>0.60899999999999999</c:v>
                      </c:pt>
                      <c:pt idx="1216">
                        <c:v>0.60899999999999999</c:v>
                      </c:pt>
                      <c:pt idx="1217">
                        <c:v>0.61</c:v>
                      </c:pt>
                      <c:pt idx="1218">
                        <c:v>0.61</c:v>
                      </c:pt>
                      <c:pt idx="1219">
                        <c:v>0.61099999999999999</c:v>
                      </c:pt>
                      <c:pt idx="1220">
                        <c:v>0.61099999999999999</c:v>
                      </c:pt>
                      <c:pt idx="1221">
                        <c:v>0.61199999999999999</c:v>
                      </c:pt>
                      <c:pt idx="1222">
                        <c:v>0.61199999999999999</c:v>
                      </c:pt>
                      <c:pt idx="1223">
                        <c:v>0.61299999999999999</c:v>
                      </c:pt>
                      <c:pt idx="1224">
                        <c:v>0.61299999999999999</c:v>
                      </c:pt>
                      <c:pt idx="1225">
                        <c:v>0.61399999999999999</c:v>
                      </c:pt>
                      <c:pt idx="1226">
                        <c:v>0.61399999999999999</c:v>
                      </c:pt>
                      <c:pt idx="1227">
                        <c:v>0.61499999999999999</c:v>
                      </c:pt>
                      <c:pt idx="1228">
                        <c:v>0.61499999999999999</c:v>
                      </c:pt>
                      <c:pt idx="1229">
                        <c:v>0.61599999999999999</c:v>
                      </c:pt>
                      <c:pt idx="1230">
                        <c:v>0.61599999999999999</c:v>
                      </c:pt>
                      <c:pt idx="1231">
                        <c:v>0.61699999999999999</c:v>
                      </c:pt>
                      <c:pt idx="1232">
                        <c:v>0.61699999999999999</c:v>
                      </c:pt>
                      <c:pt idx="1233">
                        <c:v>0.61799999999999999</c:v>
                      </c:pt>
                      <c:pt idx="1234">
                        <c:v>0.61799999999999999</c:v>
                      </c:pt>
                      <c:pt idx="1235">
                        <c:v>0.61899999999999999</c:v>
                      </c:pt>
                      <c:pt idx="1236">
                        <c:v>0.61899999999999999</c:v>
                      </c:pt>
                      <c:pt idx="1237">
                        <c:v>0.62</c:v>
                      </c:pt>
                      <c:pt idx="1238">
                        <c:v>0.62</c:v>
                      </c:pt>
                      <c:pt idx="1239">
                        <c:v>0.621</c:v>
                      </c:pt>
                      <c:pt idx="1240">
                        <c:v>0.621</c:v>
                      </c:pt>
                      <c:pt idx="1241">
                        <c:v>0.622</c:v>
                      </c:pt>
                      <c:pt idx="1242">
                        <c:v>0.622</c:v>
                      </c:pt>
                      <c:pt idx="1243">
                        <c:v>0.623</c:v>
                      </c:pt>
                      <c:pt idx="1244">
                        <c:v>0.623</c:v>
                      </c:pt>
                      <c:pt idx="1245">
                        <c:v>0.624</c:v>
                      </c:pt>
                      <c:pt idx="1246">
                        <c:v>0.624</c:v>
                      </c:pt>
                      <c:pt idx="1247">
                        <c:v>0.625</c:v>
                      </c:pt>
                      <c:pt idx="1248">
                        <c:v>0.625</c:v>
                      </c:pt>
                      <c:pt idx="1249">
                        <c:v>0.626</c:v>
                      </c:pt>
                      <c:pt idx="1250">
                        <c:v>0.626</c:v>
                      </c:pt>
                      <c:pt idx="1251">
                        <c:v>0.627</c:v>
                      </c:pt>
                      <c:pt idx="1252">
                        <c:v>0.627</c:v>
                      </c:pt>
                      <c:pt idx="1253">
                        <c:v>0.628</c:v>
                      </c:pt>
                      <c:pt idx="1254">
                        <c:v>0.628</c:v>
                      </c:pt>
                      <c:pt idx="1255">
                        <c:v>0.629</c:v>
                      </c:pt>
                      <c:pt idx="1256">
                        <c:v>0.629</c:v>
                      </c:pt>
                      <c:pt idx="1257">
                        <c:v>0.63</c:v>
                      </c:pt>
                      <c:pt idx="1258">
                        <c:v>0.63</c:v>
                      </c:pt>
                      <c:pt idx="1259">
                        <c:v>0.63100000000000001</c:v>
                      </c:pt>
                      <c:pt idx="1260">
                        <c:v>0.63100000000000001</c:v>
                      </c:pt>
                      <c:pt idx="1261">
                        <c:v>0.63200000000000001</c:v>
                      </c:pt>
                      <c:pt idx="1262">
                        <c:v>0.63200000000000001</c:v>
                      </c:pt>
                      <c:pt idx="1263">
                        <c:v>0.63300000000000001</c:v>
                      </c:pt>
                      <c:pt idx="1264">
                        <c:v>0.63300000000000001</c:v>
                      </c:pt>
                      <c:pt idx="1265">
                        <c:v>0.63400000000000001</c:v>
                      </c:pt>
                      <c:pt idx="1266">
                        <c:v>0.63400000000000001</c:v>
                      </c:pt>
                      <c:pt idx="1267">
                        <c:v>0.63500000000000001</c:v>
                      </c:pt>
                      <c:pt idx="1268">
                        <c:v>0.63500000000000001</c:v>
                      </c:pt>
                      <c:pt idx="1269">
                        <c:v>0.63600000000000001</c:v>
                      </c:pt>
                      <c:pt idx="1270">
                        <c:v>0.63600000000000001</c:v>
                      </c:pt>
                      <c:pt idx="1271">
                        <c:v>0.63700000000000001</c:v>
                      </c:pt>
                      <c:pt idx="1272">
                        <c:v>0.63700000000000001</c:v>
                      </c:pt>
                      <c:pt idx="1273">
                        <c:v>0.63800000000000001</c:v>
                      </c:pt>
                      <c:pt idx="1274">
                        <c:v>0.63800000000000001</c:v>
                      </c:pt>
                      <c:pt idx="1275">
                        <c:v>0.63900000000000001</c:v>
                      </c:pt>
                      <c:pt idx="1276">
                        <c:v>0.63900000000000001</c:v>
                      </c:pt>
                      <c:pt idx="1277">
                        <c:v>0.64</c:v>
                      </c:pt>
                      <c:pt idx="1278">
                        <c:v>0.64</c:v>
                      </c:pt>
                      <c:pt idx="1279">
                        <c:v>0.64100000000000001</c:v>
                      </c:pt>
                      <c:pt idx="1280">
                        <c:v>0.64100000000000001</c:v>
                      </c:pt>
                      <c:pt idx="1281">
                        <c:v>0.64200000000000002</c:v>
                      </c:pt>
                      <c:pt idx="1282">
                        <c:v>0.64200000000000002</c:v>
                      </c:pt>
                      <c:pt idx="1283">
                        <c:v>0.64300000000000002</c:v>
                      </c:pt>
                      <c:pt idx="1284">
                        <c:v>0.64300000000000002</c:v>
                      </c:pt>
                      <c:pt idx="1285">
                        <c:v>0.64400000000000002</c:v>
                      </c:pt>
                      <c:pt idx="1286">
                        <c:v>0.64400000000000002</c:v>
                      </c:pt>
                      <c:pt idx="1287">
                        <c:v>0.64500000000000002</c:v>
                      </c:pt>
                      <c:pt idx="1288">
                        <c:v>0.64500000000000002</c:v>
                      </c:pt>
                      <c:pt idx="1289">
                        <c:v>0.64600000000000002</c:v>
                      </c:pt>
                      <c:pt idx="1290">
                        <c:v>0.64600000000000002</c:v>
                      </c:pt>
                      <c:pt idx="1291">
                        <c:v>0.64700000000000002</c:v>
                      </c:pt>
                      <c:pt idx="1292">
                        <c:v>0.64700000000000002</c:v>
                      </c:pt>
                      <c:pt idx="1293">
                        <c:v>0.64800000000000002</c:v>
                      </c:pt>
                      <c:pt idx="1294">
                        <c:v>0.64800000000000002</c:v>
                      </c:pt>
                      <c:pt idx="1295">
                        <c:v>0.64900000000000002</c:v>
                      </c:pt>
                      <c:pt idx="1296">
                        <c:v>0.64900000000000002</c:v>
                      </c:pt>
                      <c:pt idx="1297">
                        <c:v>0.65</c:v>
                      </c:pt>
                      <c:pt idx="1298">
                        <c:v>0.65</c:v>
                      </c:pt>
                      <c:pt idx="1299">
                        <c:v>0.65100000000000002</c:v>
                      </c:pt>
                      <c:pt idx="1300">
                        <c:v>0.65100000000000002</c:v>
                      </c:pt>
                      <c:pt idx="1301">
                        <c:v>0.65200000000000002</c:v>
                      </c:pt>
                      <c:pt idx="1302">
                        <c:v>0.65200000000000002</c:v>
                      </c:pt>
                      <c:pt idx="1303">
                        <c:v>0.65300000000000002</c:v>
                      </c:pt>
                      <c:pt idx="1304">
                        <c:v>0.65300000000000002</c:v>
                      </c:pt>
                      <c:pt idx="1305">
                        <c:v>0.65400000000000003</c:v>
                      </c:pt>
                      <c:pt idx="1306">
                        <c:v>0.65400000000000003</c:v>
                      </c:pt>
                      <c:pt idx="1307">
                        <c:v>0.65500000000000003</c:v>
                      </c:pt>
                      <c:pt idx="1308">
                        <c:v>0.65500000000000003</c:v>
                      </c:pt>
                      <c:pt idx="1309">
                        <c:v>0.65600000000000003</c:v>
                      </c:pt>
                      <c:pt idx="1310">
                        <c:v>0.65600000000000003</c:v>
                      </c:pt>
                      <c:pt idx="1311">
                        <c:v>0.65700000000000003</c:v>
                      </c:pt>
                      <c:pt idx="1312">
                        <c:v>0.65700000000000003</c:v>
                      </c:pt>
                      <c:pt idx="1313">
                        <c:v>0.65800000000000003</c:v>
                      </c:pt>
                      <c:pt idx="1314">
                        <c:v>0.65800000000000003</c:v>
                      </c:pt>
                      <c:pt idx="1315">
                        <c:v>0.65900000000000003</c:v>
                      </c:pt>
                      <c:pt idx="1316">
                        <c:v>0.65900000000000003</c:v>
                      </c:pt>
                      <c:pt idx="1317">
                        <c:v>0.66</c:v>
                      </c:pt>
                      <c:pt idx="1318">
                        <c:v>0.66</c:v>
                      </c:pt>
                      <c:pt idx="1319">
                        <c:v>0.66100000000000003</c:v>
                      </c:pt>
                      <c:pt idx="1320">
                        <c:v>0.66100000000000003</c:v>
                      </c:pt>
                      <c:pt idx="1321">
                        <c:v>0.66200000000000003</c:v>
                      </c:pt>
                      <c:pt idx="1322">
                        <c:v>0.66200000000000003</c:v>
                      </c:pt>
                      <c:pt idx="1323">
                        <c:v>0.66300000000000003</c:v>
                      </c:pt>
                      <c:pt idx="1324">
                        <c:v>0.66300000000000003</c:v>
                      </c:pt>
                      <c:pt idx="1325">
                        <c:v>0.66400000000000003</c:v>
                      </c:pt>
                      <c:pt idx="1326">
                        <c:v>0.66400000000000003</c:v>
                      </c:pt>
                      <c:pt idx="1327">
                        <c:v>0.66500000000000004</c:v>
                      </c:pt>
                      <c:pt idx="1328">
                        <c:v>0.66500000000000004</c:v>
                      </c:pt>
                      <c:pt idx="1329">
                        <c:v>0.66600000000000004</c:v>
                      </c:pt>
                      <c:pt idx="1330">
                        <c:v>0.66600000000000004</c:v>
                      </c:pt>
                      <c:pt idx="1331">
                        <c:v>0.66700000000000004</c:v>
                      </c:pt>
                      <c:pt idx="1332">
                        <c:v>0.66700000000000004</c:v>
                      </c:pt>
                      <c:pt idx="1333">
                        <c:v>0.66800000000000004</c:v>
                      </c:pt>
                      <c:pt idx="1334">
                        <c:v>0.66800000000000004</c:v>
                      </c:pt>
                      <c:pt idx="1335">
                        <c:v>0.66900000000000004</c:v>
                      </c:pt>
                      <c:pt idx="1336">
                        <c:v>0.66900000000000004</c:v>
                      </c:pt>
                      <c:pt idx="1337">
                        <c:v>0.67</c:v>
                      </c:pt>
                      <c:pt idx="1338">
                        <c:v>0.67</c:v>
                      </c:pt>
                      <c:pt idx="1339">
                        <c:v>0.67100000000000004</c:v>
                      </c:pt>
                      <c:pt idx="1340">
                        <c:v>0.67100000000000004</c:v>
                      </c:pt>
                      <c:pt idx="1341">
                        <c:v>0.67200000000000004</c:v>
                      </c:pt>
                      <c:pt idx="1342">
                        <c:v>0.67200000000000004</c:v>
                      </c:pt>
                      <c:pt idx="1343">
                        <c:v>0.67300000000000004</c:v>
                      </c:pt>
                      <c:pt idx="1344">
                        <c:v>0.67300000000000004</c:v>
                      </c:pt>
                      <c:pt idx="1345">
                        <c:v>0.67400000000000004</c:v>
                      </c:pt>
                      <c:pt idx="1346">
                        <c:v>0.67400000000000004</c:v>
                      </c:pt>
                      <c:pt idx="1347">
                        <c:v>0.67500000000000004</c:v>
                      </c:pt>
                      <c:pt idx="1348">
                        <c:v>0.67500000000000004</c:v>
                      </c:pt>
                      <c:pt idx="1349">
                        <c:v>0.67600000000000005</c:v>
                      </c:pt>
                      <c:pt idx="1350">
                        <c:v>0.67600000000000005</c:v>
                      </c:pt>
                      <c:pt idx="1351">
                        <c:v>0.67700000000000005</c:v>
                      </c:pt>
                      <c:pt idx="1352">
                        <c:v>0.67700000000000005</c:v>
                      </c:pt>
                      <c:pt idx="1353">
                        <c:v>0.67800000000000005</c:v>
                      </c:pt>
                      <c:pt idx="1354">
                        <c:v>0.67800000000000005</c:v>
                      </c:pt>
                      <c:pt idx="1355">
                        <c:v>0.67900000000000005</c:v>
                      </c:pt>
                      <c:pt idx="1356">
                        <c:v>0.67900000000000005</c:v>
                      </c:pt>
                      <c:pt idx="1357">
                        <c:v>0.68</c:v>
                      </c:pt>
                      <c:pt idx="1358">
                        <c:v>0.68</c:v>
                      </c:pt>
                      <c:pt idx="1359">
                        <c:v>0.68100000000000005</c:v>
                      </c:pt>
                      <c:pt idx="1360">
                        <c:v>0.68100000000000005</c:v>
                      </c:pt>
                      <c:pt idx="1361">
                        <c:v>0.68200000000000005</c:v>
                      </c:pt>
                      <c:pt idx="1362">
                        <c:v>0.68200000000000005</c:v>
                      </c:pt>
                      <c:pt idx="1363">
                        <c:v>0.68300000000000005</c:v>
                      </c:pt>
                      <c:pt idx="1364">
                        <c:v>0.68300000000000005</c:v>
                      </c:pt>
                      <c:pt idx="1365">
                        <c:v>0.68400000000000005</c:v>
                      </c:pt>
                      <c:pt idx="1366">
                        <c:v>0.68400000000000005</c:v>
                      </c:pt>
                      <c:pt idx="1367">
                        <c:v>0.68500000000000005</c:v>
                      </c:pt>
                      <c:pt idx="1368">
                        <c:v>0.68500000000000005</c:v>
                      </c:pt>
                      <c:pt idx="1369">
                        <c:v>0.68600000000000005</c:v>
                      </c:pt>
                      <c:pt idx="1370">
                        <c:v>0.68600000000000005</c:v>
                      </c:pt>
                      <c:pt idx="1371">
                        <c:v>0.68700000000000006</c:v>
                      </c:pt>
                      <c:pt idx="1372">
                        <c:v>0.68700000000000006</c:v>
                      </c:pt>
                      <c:pt idx="1373">
                        <c:v>0.68799999999999994</c:v>
                      </c:pt>
                      <c:pt idx="1374">
                        <c:v>0.68799999999999994</c:v>
                      </c:pt>
                      <c:pt idx="1375">
                        <c:v>0.68899999999999995</c:v>
                      </c:pt>
                      <c:pt idx="1376">
                        <c:v>0.68899999999999995</c:v>
                      </c:pt>
                      <c:pt idx="1377">
                        <c:v>0.69</c:v>
                      </c:pt>
                      <c:pt idx="1378">
                        <c:v>0.69</c:v>
                      </c:pt>
                      <c:pt idx="1379">
                        <c:v>0.69099999999999995</c:v>
                      </c:pt>
                      <c:pt idx="1380">
                        <c:v>0.69099999999999995</c:v>
                      </c:pt>
                      <c:pt idx="1381">
                        <c:v>0.69199999999999995</c:v>
                      </c:pt>
                      <c:pt idx="1382">
                        <c:v>0.69199999999999995</c:v>
                      </c:pt>
                      <c:pt idx="1383">
                        <c:v>0.69299999999999995</c:v>
                      </c:pt>
                      <c:pt idx="1384">
                        <c:v>0.69299999999999995</c:v>
                      </c:pt>
                      <c:pt idx="1385">
                        <c:v>0.69399999999999995</c:v>
                      </c:pt>
                      <c:pt idx="1386">
                        <c:v>0.69399999999999995</c:v>
                      </c:pt>
                      <c:pt idx="1387">
                        <c:v>0.69499999999999995</c:v>
                      </c:pt>
                      <c:pt idx="1388">
                        <c:v>0.69499999999999995</c:v>
                      </c:pt>
                      <c:pt idx="1389">
                        <c:v>0.69599999999999995</c:v>
                      </c:pt>
                      <c:pt idx="1390">
                        <c:v>0.69599999999999995</c:v>
                      </c:pt>
                      <c:pt idx="1391">
                        <c:v>0.69699999999999995</c:v>
                      </c:pt>
                      <c:pt idx="1392">
                        <c:v>0.69699999999999995</c:v>
                      </c:pt>
                      <c:pt idx="1393">
                        <c:v>0.69799999999999995</c:v>
                      </c:pt>
                      <c:pt idx="1394">
                        <c:v>0.69799999999999995</c:v>
                      </c:pt>
                      <c:pt idx="1395">
                        <c:v>0.69899999999999995</c:v>
                      </c:pt>
                      <c:pt idx="1396">
                        <c:v>0.69899999999999995</c:v>
                      </c:pt>
                      <c:pt idx="1397">
                        <c:v>0.7</c:v>
                      </c:pt>
                      <c:pt idx="1398">
                        <c:v>0.7</c:v>
                      </c:pt>
                      <c:pt idx="1399">
                        <c:v>0.70099999999999996</c:v>
                      </c:pt>
                      <c:pt idx="1400">
                        <c:v>0.70099999999999996</c:v>
                      </c:pt>
                      <c:pt idx="1401">
                        <c:v>0.70199999999999996</c:v>
                      </c:pt>
                      <c:pt idx="1402">
                        <c:v>0.70199999999999996</c:v>
                      </c:pt>
                      <c:pt idx="1403">
                        <c:v>0.70299999999999996</c:v>
                      </c:pt>
                      <c:pt idx="1404">
                        <c:v>0.70299999999999996</c:v>
                      </c:pt>
                      <c:pt idx="1405">
                        <c:v>0.70399999999999996</c:v>
                      </c:pt>
                      <c:pt idx="1406">
                        <c:v>0.70399999999999996</c:v>
                      </c:pt>
                      <c:pt idx="1407">
                        <c:v>0.70499999999999996</c:v>
                      </c:pt>
                      <c:pt idx="1408">
                        <c:v>0.70499999999999996</c:v>
                      </c:pt>
                      <c:pt idx="1409">
                        <c:v>0.70599999999999996</c:v>
                      </c:pt>
                      <c:pt idx="1410">
                        <c:v>0.70599999999999996</c:v>
                      </c:pt>
                      <c:pt idx="1411">
                        <c:v>0.70699999999999996</c:v>
                      </c:pt>
                      <c:pt idx="1412">
                        <c:v>0.70699999999999996</c:v>
                      </c:pt>
                      <c:pt idx="1413">
                        <c:v>0.70799999999999996</c:v>
                      </c:pt>
                      <c:pt idx="1414">
                        <c:v>0.70799999999999996</c:v>
                      </c:pt>
                      <c:pt idx="1415">
                        <c:v>0.70899999999999996</c:v>
                      </c:pt>
                      <c:pt idx="1416">
                        <c:v>0.70899999999999996</c:v>
                      </c:pt>
                      <c:pt idx="1417">
                        <c:v>0.71</c:v>
                      </c:pt>
                      <c:pt idx="1418">
                        <c:v>0.71</c:v>
                      </c:pt>
                      <c:pt idx="1419">
                        <c:v>0.71099999999999997</c:v>
                      </c:pt>
                      <c:pt idx="1420">
                        <c:v>0.71099999999999997</c:v>
                      </c:pt>
                      <c:pt idx="1421">
                        <c:v>0.71199999999999997</c:v>
                      </c:pt>
                      <c:pt idx="1422">
                        <c:v>0.71199999999999997</c:v>
                      </c:pt>
                      <c:pt idx="1423">
                        <c:v>0.71299999999999997</c:v>
                      </c:pt>
                      <c:pt idx="1424">
                        <c:v>0.71299999999999997</c:v>
                      </c:pt>
                      <c:pt idx="1425">
                        <c:v>0.71399999999999997</c:v>
                      </c:pt>
                      <c:pt idx="1426">
                        <c:v>0.71399999999999997</c:v>
                      </c:pt>
                      <c:pt idx="1427">
                        <c:v>0.71499999999999997</c:v>
                      </c:pt>
                      <c:pt idx="1428">
                        <c:v>0.71499999999999997</c:v>
                      </c:pt>
                      <c:pt idx="1429">
                        <c:v>0.71599999999999997</c:v>
                      </c:pt>
                      <c:pt idx="1430">
                        <c:v>0.71599999999999997</c:v>
                      </c:pt>
                      <c:pt idx="1431">
                        <c:v>0.71699999999999997</c:v>
                      </c:pt>
                      <c:pt idx="1432">
                        <c:v>0.71699999999999997</c:v>
                      </c:pt>
                      <c:pt idx="1433">
                        <c:v>0.71799999999999997</c:v>
                      </c:pt>
                      <c:pt idx="1434">
                        <c:v>0.71799999999999997</c:v>
                      </c:pt>
                      <c:pt idx="1435">
                        <c:v>0.71899999999999997</c:v>
                      </c:pt>
                      <c:pt idx="1436">
                        <c:v>0.71899999999999997</c:v>
                      </c:pt>
                      <c:pt idx="1437">
                        <c:v>0.72</c:v>
                      </c:pt>
                      <c:pt idx="1438">
                        <c:v>0.72</c:v>
                      </c:pt>
                      <c:pt idx="1439">
                        <c:v>0.72099999999999997</c:v>
                      </c:pt>
                      <c:pt idx="1440">
                        <c:v>0.72099999999999997</c:v>
                      </c:pt>
                      <c:pt idx="1441">
                        <c:v>0.72199999999999998</c:v>
                      </c:pt>
                      <c:pt idx="1442">
                        <c:v>0.72199999999999998</c:v>
                      </c:pt>
                      <c:pt idx="1443">
                        <c:v>0.72299999999999998</c:v>
                      </c:pt>
                      <c:pt idx="1444">
                        <c:v>0.72299999999999998</c:v>
                      </c:pt>
                      <c:pt idx="1445">
                        <c:v>0.72399999999999998</c:v>
                      </c:pt>
                      <c:pt idx="1446">
                        <c:v>0.72399999999999998</c:v>
                      </c:pt>
                      <c:pt idx="1447">
                        <c:v>0.72499999999999998</c:v>
                      </c:pt>
                      <c:pt idx="1448">
                        <c:v>0.72499999999999998</c:v>
                      </c:pt>
                      <c:pt idx="1449">
                        <c:v>0.72599999999999998</c:v>
                      </c:pt>
                      <c:pt idx="1450">
                        <c:v>0.72599999999999998</c:v>
                      </c:pt>
                      <c:pt idx="1451">
                        <c:v>0.72699999999999998</c:v>
                      </c:pt>
                      <c:pt idx="1452">
                        <c:v>0.72699999999999998</c:v>
                      </c:pt>
                      <c:pt idx="1453">
                        <c:v>0.72799999999999998</c:v>
                      </c:pt>
                      <c:pt idx="1454">
                        <c:v>0.72799999999999998</c:v>
                      </c:pt>
                      <c:pt idx="1455">
                        <c:v>0.72899999999999998</c:v>
                      </c:pt>
                      <c:pt idx="1456">
                        <c:v>0.72899999999999998</c:v>
                      </c:pt>
                      <c:pt idx="1457">
                        <c:v>0.73</c:v>
                      </c:pt>
                      <c:pt idx="1458">
                        <c:v>0.73</c:v>
                      </c:pt>
                      <c:pt idx="1459">
                        <c:v>0.73099999999999998</c:v>
                      </c:pt>
                      <c:pt idx="1460">
                        <c:v>0.73099999999999998</c:v>
                      </c:pt>
                      <c:pt idx="1461">
                        <c:v>0.73199999999999998</c:v>
                      </c:pt>
                      <c:pt idx="1462">
                        <c:v>0.73199999999999998</c:v>
                      </c:pt>
                      <c:pt idx="1463">
                        <c:v>0.73299999999999998</c:v>
                      </c:pt>
                      <c:pt idx="1464">
                        <c:v>0.73299999999999998</c:v>
                      </c:pt>
                      <c:pt idx="1465">
                        <c:v>0.73399999999999999</c:v>
                      </c:pt>
                      <c:pt idx="1466">
                        <c:v>0.73399999999999999</c:v>
                      </c:pt>
                      <c:pt idx="1467">
                        <c:v>0.73499999999999999</c:v>
                      </c:pt>
                      <c:pt idx="1468">
                        <c:v>0.73499999999999999</c:v>
                      </c:pt>
                      <c:pt idx="1469">
                        <c:v>0.73599999999999999</c:v>
                      </c:pt>
                      <c:pt idx="1470">
                        <c:v>0.73599999999999999</c:v>
                      </c:pt>
                      <c:pt idx="1471">
                        <c:v>0.73699999999999999</c:v>
                      </c:pt>
                      <c:pt idx="1472">
                        <c:v>0.73699999999999999</c:v>
                      </c:pt>
                      <c:pt idx="1473">
                        <c:v>0.73799999999999999</c:v>
                      </c:pt>
                      <c:pt idx="1474">
                        <c:v>0.73799999999999999</c:v>
                      </c:pt>
                      <c:pt idx="1475">
                        <c:v>0.73899999999999999</c:v>
                      </c:pt>
                      <c:pt idx="1476">
                        <c:v>0.73899999999999999</c:v>
                      </c:pt>
                      <c:pt idx="1477">
                        <c:v>0.74</c:v>
                      </c:pt>
                      <c:pt idx="1478">
                        <c:v>0.74</c:v>
                      </c:pt>
                      <c:pt idx="1479">
                        <c:v>0.74099999999999999</c:v>
                      </c:pt>
                      <c:pt idx="1480">
                        <c:v>0.74099999999999999</c:v>
                      </c:pt>
                      <c:pt idx="1481">
                        <c:v>0.74199999999999999</c:v>
                      </c:pt>
                      <c:pt idx="1482">
                        <c:v>0.74199999999999999</c:v>
                      </c:pt>
                      <c:pt idx="1483">
                        <c:v>0.74299999999999999</c:v>
                      </c:pt>
                      <c:pt idx="1484">
                        <c:v>0.74299999999999999</c:v>
                      </c:pt>
                      <c:pt idx="1485">
                        <c:v>0.74399999999999999</c:v>
                      </c:pt>
                      <c:pt idx="1486">
                        <c:v>0.74399999999999999</c:v>
                      </c:pt>
                      <c:pt idx="1487">
                        <c:v>0.745</c:v>
                      </c:pt>
                      <c:pt idx="1488">
                        <c:v>0.745</c:v>
                      </c:pt>
                      <c:pt idx="1489">
                        <c:v>0.746</c:v>
                      </c:pt>
                      <c:pt idx="1490">
                        <c:v>0.746</c:v>
                      </c:pt>
                      <c:pt idx="1491">
                        <c:v>0.747</c:v>
                      </c:pt>
                      <c:pt idx="1492">
                        <c:v>0.747</c:v>
                      </c:pt>
                      <c:pt idx="1493">
                        <c:v>0.748</c:v>
                      </c:pt>
                      <c:pt idx="1494">
                        <c:v>0.748</c:v>
                      </c:pt>
                      <c:pt idx="1495">
                        <c:v>0.749</c:v>
                      </c:pt>
                      <c:pt idx="1496">
                        <c:v>0.749</c:v>
                      </c:pt>
                      <c:pt idx="1497">
                        <c:v>0.75</c:v>
                      </c:pt>
                      <c:pt idx="1498">
                        <c:v>0.75</c:v>
                      </c:pt>
                      <c:pt idx="1499">
                        <c:v>0.751</c:v>
                      </c:pt>
                      <c:pt idx="1500">
                        <c:v>0.751</c:v>
                      </c:pt>
                      <c:pt idx="1501">
                        <c:v>0.752</c:v>
                      </c:pt>
                      <c:pt idx="1502">
                        <c:v>0.752</c:v>
                      </c:pt>
                      <c:pt idx="1503">
                        <c:v>0.753</c:v>
                      </c:pt>
                      <c:pt idx="1504">
                        <c:v>0.753</c:v>
                      </c:pt>
                      <c:pt idx="1505">
                        <c:v>0.754</c:v>
                      </c:pt>
                      <c:pt idx="1506">
                        <c:v>0.754</c:v>
                      </c:pt>
                      <c:pt idx="1507">
                        <c:v>0.755</c:v>
                      </c:pt>
                      <c:pt idx="1508">
                        <c:v>0.755</c:v>
                      </c:pt>
                      <c:pt idx="1509">
                        <c:v>0.75600000000000001</c:v>
                      </c:pt>
                      <c:pt idx="1510">
                        <c:v>0.75600000000000001</c:v>
                      </c:pt>
                      <c:pt idx="1511">
                        <c:v>0.75700000000000001</c:v>
                      </c:pt>
                      <c:pt idx="1512">
                        <c:v>0.75700000000000001</c:v>
                      </c:pt>
                      <c:pt idx="1513">
                        <c:v>0.75800000000000001</c:v>
                      </c:pt>
                      <c:pt idx="1514">
                        <c:v>0.75800000000000001</c:v>
                      </c:pt>
                      <c:pt idx="1515">
                        <c:v>0.75900000000000001</c:v>
                      </c:pt>
                      <c:pt idx="1516">
                        <c:v>0.75900000000000001</c:v>
                      </c:pt>
                      <c:pt idx="1517">
                        <c:v>0.76</c:v>
                      </c:pt>
                      <c:pt idx="1518">
                        <c:v>0.76</c:v>
                      </c:pt>
                      <c:pt idx="1519">
                        <c:v>0.76100000000000001</c:v>
                      </c:pt>
                      <c:pt idx="1520">
                        <c:v>0.76100000000000001</c:v>
                      </c:pt>
                      <c:pt idx="1521">
                        <c:v>0.76200000000000001</c:v>
                      </c:pt>
                      <c:pt idx="1522">
                        <c:v>0.76200000000000001</c:v>
                      </c:pt>
                      <c:pt idx="1523">
                        <c:v>0.76300000000000001</c:v>
                      </c:pt>
                      <c:pt idx="1524">
                        <c:v>0.76300000000000001</c:v>
                      </c:pt>
                      <c:pt idx="1525">
                        <c:v>0.76400000000000001</c:v>
                      </c:pt>
                      <c:pt idx="1526">
                        <c:v>0.76400000000000001</c:v>
                      </c:pt>
                      <c:pt idx="1527">
                        <c:v>0.76500000000000001</c:v>
                      </c:pt>
                      <c:pt idx="1528">
                        <c:v>0.76500000000000001</c:v>
                      </c:pt>
                      <c:pt idx="1529">
                        <c:v>0.76600000000000001</c:v>
                      </c:pt>
                      <c:pt idx="1530">
                        <c:v>0.76600000000000001</c:v>
                      </c:pt>
                      <c:pt idx="1531">
                        <c:v>0.76700000000000002</c:v>
                      </c:pt>
                      <c:pt idx="1532">
                        <c:v>0.76700000000000002</c:v>
                      </c:pt>
                      <c:pt idx="1533">
                        <c:v>0.76800000000000002</c:v>
                      </c:pt>
                      <c:pt idx="1534">
                        <c:v>0.76800000000000002</c:v>
                      </c:pt>
                      <c:pt idx="1535">
                        <c:v>0.76900000000000002</c:v>
                      </c:pt>
                      <c:pt idx="1536">
                        <c:v>0.76900000000000002</c:v>
                      </c:pt>
                      <c:pt idx="1537">
                        <c:v>0.77</c:v>
                      </c:pt>
                      <c:pt idx="1538">
                        <c:v>0.77</c:v>
                      </c:pt>
                      <c:pt idx="1539">
                        <c:v>0.77100000000000002</c:v>
                      </c:pt>
                      <c:pt idx="1540">
                        <c:v>0.77100000000000002</c:v>
                      </c:pt>
                      <c:pt idx="1541">
                        <c:v>0.77200000000000002</c:v>
                      </c:pt>
                      <c:pt idx="1542">
                        <c:v>0.77200000000000002</c:v>
                      </c:pt>
                      <c:pt idx="1543">
                        <c:v>0.77300000000000002</c:v>
                      </c:pt>
                      <c:pt idx="1544">
                        <c:v>0.77300000000000002</c:v>
                      </c:pt>
                      <c:pt idx="1545">
                        <c:v>0.77400000000000002</c:v>
                      </c:pt>
                      <c:pt idx="1546">
                        <c:v>0.77400000000000002</c:v>
                      </c:pt>
                      <c:pt idx="1547">
                        <c:v>0.77500000000000002</c:v>
                      </c:pt>
                      <c:pt idx="1548">
                        <c:v>0.77500000000000002</c:v>
                      </c:pt>
                      <c:pt idx="1549">
                        <c:v>0.77600000000000002</c:v>
                      </c:pt>
                      <c:pt idx="1550">
                        <c:v>0.77600000000000002</c:v>
                      </c:pt>
                      <c:pt idx="1551">
                        <c:v>0.77700000000000002</c:v>
                      </c:pt>
                      <c:pt idx="1552">
                        <c:v>0.77700000000000002</c:v>
                      </c:pt>
                      <c:pt idx="1553">
                        <c:v>0.77800000000000002</c:v>
                      </c:pt>
                      <c:pt idx="1554">
                        <c:v>0.77800000000000002</c:v>
                      </c:pt>
                      <c:pt idx="1555">
                        <c:v>0.77900000000000003</c:v>
                      </c:pt>
                      <c:pt idx="1556">
                        <c:v>0.77900000000000003</c:v>
                      </c:pt>
                      <c:pt idx="1557">
                        <c:v>0.78</c:v>
                      </c:pt>
                      <c:pt idx="1558">
                        <c:v>0.78</c:v>
                      </c:pt>
                      <c:pt idx="1559">
                        <c:v>0.78100000000000003</c:v>
                      </c:pt>
                      <c:pt idx="1560">
                        <c:v>0.78100000000000003</c:v>
                      </c:pt>
                      <c:pt idx="1561">
                        <c:v>0.78200000000000003</c:v>
                      </c:pt>
                      <c:pt idx="1562">
                        <c:v>0.78200000000000003</c:v>
                      </c:pt>
                      <c:pt idx="1563">
                        <c:v>0.78300000000000003</c:v>
                      </c:pt>
                      <c:pt idx="1564">
                        <c:v>0.78300000000000003</c:v>
                      </c:pt>
                      <c:pt idx="1565">
                        <c:v>0.78400000000000003</c:v>
                      </c:pt>
                      <c:pt idx="1566">
                        <c:v>0.78400000000000003</c:v>
                      </c:pt>
                      <c:pt idx="1567">
                        <c:v>0.78500000000000003</c:v>
                      </c:pt>
                      <c:pt idx="1568">
                        <c:v>0.78500000000000003</c:v>
                      </c:pt>
                      <c:pt idx="1569">
                        <c:v>0.78600000000000003</c:v>
                      </c:pt>
                      <c:pt idx="1570">
                        <c:v>0.78600000000000003</c:v>
                      </c:pt>
                      <c:pt idx="1571">
                        <c:v>0.78700000000000003</c:v>
                      </c:pt>
                      <c:pt idx="1572">
                        <c:v>0.78700000000000003</c:v>
                      </c:pt>
                      <c:pt idx="1573">
                        <c:v>0.78800000000000003</c:v>
                      </c:pt>
                      <c:pt idx="1574">
                        <c:v>0.78800000000000003</c:v>
                      </c:pt>
                      <c:pt idx="1575">
                        <c:v>0.78900000000000003</c:v>
                      </c:pt>
                      <c:pt idx="1576">
                        <c:v>0.78900000000000003</c:v>
                      </c:pt>
                      <c:pt idx="1577">
                        <c:v>0.79</c:v>
                      </c:pt>
                      <c:pt idx="1578">
                        <c:v>0.79</c:v>
                      </c:pt>
                      <c:pt idx="1579">
                        <c:v>0.79100000000000004</c:v>
                      </c:pt>
                      <c:pt idx="1580">
                        <c:v>0.79100000000000004</c:v>
                      </c:pt>
                      <c:pt idx="1581">
                        <c:v>0.79200000000000004</c:v>
                      </c:pt>
                      <c:pt idx="1582">
                        <c:v>0.79200000000000004</c:v>
                      </c:pt>
                      <c:pt idx="1583">
                        <c:v>0.79300000000000004</c:v>
                      </c:pt>
                      <c:pt idx="1584">
                        <c:v>0.79300000000000004</c:v>
                      </c:pt>
                      <c:pt idx="1585">
                        <c:v>0.79400000000000004</c:v>
                      </c:pt>
                      <c:pt idx="1586">
                        <c:v>0.79400000000000004</c:v>
                      </c:pt>
                      <c:pt idx="1587">
                        <c:v>0.79500000000000004</c:v>
                      </c:pt>
                      <c:pt idx="1588">
                        <c:v>0.79500000000000004</c:v>
                      </c:pt>
                      <c:pt idx="1589">
                        <c:v>0.79600000000000004</c:v>
                      </c:pt>
                      <c:pt idx="1590">
                        <c:v>0.79600000000000004</c:v>
                      </c:pt>
                      <c:pt idx="1591">
                        <c:v>0.79700000000000004</c:v>
                      </c:pt>
                      <c:pt idx="1592">
                        <c:v>0.79700000000000004</c:v>
                      </c:pt>
                      <c:pt idx="1593">
                        <c:v>0.79800000000000004</c:v>
                      </c:pt>
                      <c:pt idx="1594">
                        <c:v>0.79800000000000004</c:v>
                      </c:pt>
                      <c:pt idx="1595">
                        <c:v>0.79900000000000004</c:v>
                      </c:pt>
                      <c:pt idx="1596">
                        <c:v>0.79900000000000004</c:v>
                      </c:pt>
                      <c:pt idx="1597">
                        <c:v>0.8</c:v>
                      </c:pt>
                      <c:pt idx="1598">
                        <c:v>0.8</c:v>
                      </c:pt>
                      <c:pt idx="1599">
                        <c:v>0.80100000000000005</c:v>
                      </c:pt>
                      <c:pt idx="1600">
                        <c:v>0.80100000000000005</c:v>
                      </c:pt>
                      <c:pt idx="1601">
                        <c:v>0.80200000000000005</c:v>
                      </c:pt>
                      <c:pt idx="1602">
                        <c:v>0.80200000000000005</c:v>
                      </c:pt>
                      <c:pt idx="1603">
                        <c:v>0.80300000000000005</c:v>
                      </c:pt>
                      <c:pt idx="1604">
                        <c:v>0.80300000000000005</c:v>
                      </c:pt>
                      <c:pt idx="1605">
                        <c:v>0.80400000000000005</c:v>
                      </c:pt>
                      <c:pt idx="1606">
                        <c:v>0.80400000000000005</c:v>
                      </c:pt>
                      <c:pt idx="1607">
                        <c:v>0.80500000000000005</c:v>
                      </c:pt>
                      <c:pt idx="1608">
                        <c:v>0.80500000000000005</c:v>
                      </c:pt>
                      <c:pt idx="1609">
                        <c:v>0.80600000000000005</c:v>
                      </c:pt>
                      <c:pt idx="1610">
                        <c:v>0.80600000000000005</c:v>
                      </c:pt>
                      <c:pt idx="1611">
                        <c:v>0.80700000000000005</c:v>
                      </c:pt>
                      <c:pt idx="1612">
                        <c:v>0.80700000000000005</c:v>
                      </c:pt>
                      <c:pt idx="1613">
                        <c:v>0.80800000000000005</c:v>
                      </c:pt>
                      <c:pt idx="1614">
                        <c:v>0.80800000000000005</c:v>
                      </c:pt>
                      <c:pt idx="1615">
                        <c:v>0.80900000000000005</c:v>
                      </c:pt>
                      <c:pt idx="1616">
                        <c:v>0.80900000000000005</c:v>
                      </c:pt>
                      <c:pt idx="1617">
                        <c:v>0.81</c:v>
                      </c:pt>
                      <c:pt idx="1618">
                        <c:v>0.81</c:v>
                      </c:pt>
                      <c:pt idx="1619">
                        <c:v>0.81100000000000005</c:v>
                      </c:pt>
                      <c:pt idx="1620">
                        <c:v>0.81100000000000005</c:v>
                      </c:pt>
                      <c:pt idx="1621">
                        <c:v>0.81200000000000006</c:v>
                      </c:pt>
                      <c:pt idx="1622">
                        <c:v>0.81200000000000006</c:v>
                      </c:pt>
                      <c:pt idx="1623">
                        <c:v>0.81299999999999994</c:v>
                      </c:pt>
                      <c:pt idx="1624">
                        <c:v>0.81299999999999994</c:v>
                      </c:pt>
                      <c:pt idx="1625">
                        <c:v>0.81399999999999995</c:v>
                      </c:pt>
                      <c:pt idx="1626">
                        <c:v>0.81399999999999995</c:v>
                      </c:pt>
                      <c:pt idx="1627">
                        <c:v>0.81499999999999995</c:v>
                      </c:pt>
                      <c:pt idx="1628">
                        <c:v>0.81499999999999995</c:v>
                      </c:pt>
                      <c:pt idx="1629">
                        <c:v>0.81599999999999995</c:v>
                      </c:pt>
                      <c:pt idx="1630">
                        <c:v>0.81599999999999995</c:v>
                      </c:pt>
                      <c:pt idx="1631">
                        <c:v>0.81699999999999995</c:v>
                      </c:pt>
                      <c:pt idx="1632">
                        <c:v>0.81699999999999995</c:v>
                      </c:pt>
                      <c:pt idx="1633">
                        <c:v>0.81799999999999995</c:v>
                      </c:pt>
                      <c:pt idx="1634">
                        <c:v>0.81799999999999995</c:v>
                      </c:pt>
                      <c:pt idx="1635">
                        <c:v>0.81899999999999995</c:v>
                      </c:pt>
                      <c:pt idx="1636">
                        <c:v>0.81899999999999995</c:v>
                      </c:pt>
                      <c:pt idx="1637">
                        <c:v>0.82</c:v>
                      </c:pt>
                      <c:pt idx="1638">
                        <c:v>0.82</c:v>
                      </c:pt>
                      <c:pt idx="1639">
                        <c:v>0.82099999999999995</c:v>
                      </c:pt>
                      <c:pt idx="1640">
                        <c:v>0.82099999999999995</c:v>
                      </c:pt>
                      <c:pt idx="1641">
                        <c:v>0.82199999999999995</c:v>
                      </c:pt>
                      <c:pt idx="1642">
                        <c:v>0.82199999999999995</c:v>
                      </c:pt>
                      <c:pt idx="1643">
                        <c:v>0.82299999999999995</c:v>
                      </c:pt>
                      <c:pt idx="1644">
                        <c:v>0.82299999999999995</c:v>
                      </c:pt>
                      <c:pt idx="1645">
                        <c:v>0.82399999999999995</c:v>
                      </c:pt>
                      <c:pt idx="1646">
                        <c:v>0.82399999999999995</c:v>
                      </c:pt>
                      <c:pt idx="1647">
                        <c:v>0.82499999999999996</c:v>
                      </c:pt>
                      <c:pt idx="1648">
                        <c:v>0.82499999999999996</c:v>
                      </c:pt>
                      <c:pt idx="1649">
                        <c:v>0.82599999999999996</c:v>
                      </c:pt>
                      <c:pt idx="1650">
                        <c:v>0.82599999999999996</c:v>
                      </c:pt>
                      <c:pt idx="1651">
                        <c:v>0.82699999999999996</c:v>
                      </c:pt>
                      <c:pt idx="1652">
                        <c:v>0.82699999999999996</c:v>
                      </c:pt>
                      <c:pt idx="1653">
                        <c:v>0.82799999999999996</c:v>
                      </c:pt>
                      <c:pt idx="1654">
                        <c:v>0.82799999999999996</c:v>
                      </c:pt>
                      <c:pt idx="1655">
                        <c:v>0.82899999999999996</c:v>
                      </c:pt>
                      <c:pt idx="1656">
                        <c:v>0.82899999999999996</c:v>
                      </c:pt>
                      <c:pt idx="1657">
                        <c:v>0.83</c:v>
                      </c:pt>
                      <c:pt idx="1658">
                        <c:v>0.83</c:v>
                      </c:pt>
                      <c:pt idx="1659">
                        <c:v>0.83099999999999996</c:v>
                      </c:pt>
                      <c:pt idx="1660">
                        <c:v>0.83099999999999996</c:v>
                      </c:pt>
                      <c:pt idx="1661">
                        <c:v>0.83199999999999996</c:v>
                      </c:pt>
                      <c:pt idx="1662">
                        <c:v>0.83199999999999996</c:v>
                      </c:pt>
                      <c:pt idx="1663">
                        <c:v>0.83299999999999996</c:v>
                      </c:pt>
                      <c:pt idx="1664">
                        <c:v>0.83299999999999996</c:v>
                      </c:pt>
                      <c:pt idx="1665">
                        <c:v>0.83399999999999996</c:v>
                      </c:pt>
                      <c:pt idx="1666">
                        <c:v>0.83399999999999996</c:v>
                      </c:pt>
                      <c:pt idx="1667">
                        <c:v>0.83499999999999996</c:v>
                      </c:pt>
                      <c:pt idx="1668">
                        <c:v>0.83499999999999996</c:v>
                      </c:pt>
                      <c:pt idx="1669">
                        <c:v>0.83599999999999997</c:v>
                      </c:pt>
                      <c:pt idx="1670">
                        <c:v>0.83599999999999997</c:v>
                      </c:pt>
                      <c:pt idx="1671">
                        <c:v>0.83699999999999997</c:v>
                      </c:pt>
                      <c:pt idx="1672">
                        <c:v>0.83699999999999997</c:v>
                      </c:pt>
                      <c:pt idx="1673">
                        <c:v>0.83799999999999997</c:v>
                      </c:pt>
                      <c:pt idx="1674">
                        <c:v>0.83799999999999997</c:v>
                      </c:pt>
                      <c:pt idx="1675">
                        <c:v>0.83899999999999997</c:v>
                      </c:pt>
                      <c:pt idx="1676">
                        <c:v>0.83899999999999997</c:v>
                      </c:pt>
                      <c:pt idx="1677">
                        <c:v>0.84</c:v>
                      </c:pt>
                      <c:pt idx="1678">
                        <c:v>0.84</c:v>
                      </c:pt>
                      <c:pt idx="1679">
                        <c:v>0.84099999999999997</c:v>
                      </c:pt>
                      <c:pt idx="1680">
                        <c:v>0.84099999999999997</c:v>
                      </c:pt>
                      <c:pt idx="1681">
                        <c:v>0.84199999999999997</c:v>
                      </c:pt>
                      <c:pt idx="1682">
                        <c:v>0.84199999999999997</c:v>
                      </c:pt>
                      <c:pt idx="1683">
                        <c:v>0.84299999999999997</c:v>
                      </c:pt>
                      <c:pt idx="1684">
                        <c:v>0.84299999999999997</c:v>
                      </c:pt>
                      <c:pt idx="1685">
                        <c:v>0.84399999999999997</c:v>
                      </c:pt>
                      <c:pt idx="1686">
                        <c:v>0.84399999999999997</c:v>
                      </c:pt>
                      <c:pt idx="1687">
                        <c:v>0.84499999999999997</c:v>
                      </c:pt>
                      <c:pt idx="1688">
                        <c:v>0.84499999999999997</c:v>
                      </c:pt>
                      <c:pt idx="1689">
                        <c:v>0.84599999999999997</c:v>
                      </c:pt>
                      <c:pt idx="1690">
                        <c:v>0.84599999999999997</c:v>
                      </c:pt>
                      <c:pt idx="1691">
                        <c:v>0.84699999999999998</c:v>
                      </c:pt>
                      <c:pt idx="1692">
                        <c:v>0.84699999999999998</c:v>
                      </c:pt>
                      <c:pt idx="1693">
                        <c:v>0.84799999999999998</c:v>
                      </c:pt>
                      <c:pt idx="1694">
                        <c:v>0.84799999999999998</c:v>
                      </c:pt>
                      <c:pt idx="1695">
                        <c:v>0.84899999999999998</c:v>
                      </c:pt>
                      <c:pt idx="1696">
                        <c:v>0.84899999999999998</c:v>
                      </c:pt>
                      <c:pt idx="1697">
                        <c:v>0.85</c:v>
                      </c:pt>
                      <c:pt idx="1698">
                        <c:v>0.85</c:v>
                      </c:pt>
                      <c:pt idx="1699">
                        <c:v>0.85099999999999998</c:v>
                      </c:pt>
                      <c:pt idx="1700">
                        <c:v>0.85099999999999998</c:v>
                      </c:pt>
                      <c:pt idx="1701">
                        <c:v>0.85199999999999998</c:v>
                      </c:pt>
                      <c:pt idx="1702">
                        <c:v>0.85199999999999998</c:v>
                      </c:pt>
                      <c:pt idx="1703">
                        <c:v>0.85299999999999998</c:v>
                      </c:pt>
                      <c:pt idx="1704">
                        <c:v>0.85299999999999998</c:v>
                      </c:pt>
                      <c:pt idx="1705">
                        <c:v>0.85399999999999998</c:v>
                      </c:pt>
                      <c:pt idx="1706">
                        <c:v>0.85399999999999998</c:v>
                      </c:pt>
                      <c:pt idx="1707">
                        <c:v>0.85499999999999998</c:v>
                      </c:pt>
                      <c:pt idx="1708">
                        <c:v>0.85499999999999998</c:v>
                      </c:pt>
                      <c:pt idx="1709">
                        <c:v>0.85599999999999998</c:v>
                      </c:pt>
                      <c:pt idx="1710">
                        <c:v>0.85599999999999998</c:v>
                      </c:pt>
                      <c:pt idx="1711">
                        <c:v>0.85699999999999998</c:v>
                      </c:pt>
                      <c:pt idx="1712">
                        <c:v>0.85699999999999998</c:v>
                      </c:pt>
                      <c:pt idx="1713">
                        <c:v>0.85799999999999998</c:v>
                      </c:pt>
                      <c:pt idx="1714">
                        <c:v>0.85799999999999998</c:v>
                      </c:pt>
                      <c:pt idx="1715">
                        <c:v>0.85899999999999999</c:v>
                      </c:pt>
                      <c:pt idx="1716">
                        <c:v>0.85899999999999999</c:v>
                      </c:pt>
                      <c:pt idx="1717">
                        <c:v>0.86</c:v>
                      </c:pt>
                      <c:pt idx="1718">
                        <c:v>0.86</c:v>
                      </c:pt>
                      <c:pt idx="1719">
                        <c:v>0.86099999999999999</c:v>
                      </c:pt>
                      <c:pt idx="1720">
                        <c:v>0.86099999999999999</c:v>
                      </c:pt>
                      <c:pt idx="1721">
                        <c:v>0.86199999999999999</c:v>
                      </c:pt>
                      <c:pt idx="1722">
                        <c:v>0.86199999999999999</c:v>
                      </c:pt>
                      <c:pt idx="1723">
                        <c:v>0.86299999999999999</c:v>
                      </c:pt>
                      <c:pt idx="1724">
                        <c:v>0.86299999999999999</c:v>
                      </c:pt>
                      <c:pt idx="1725">
                        <c:v>0.86399999999999999</c:v>
                      </c:pt>
                      <c:pt idx="1726">
                        <c:v>0.86399999999999999</c:v>
                      </c:pt>
                      <c:pt idx="1727">
                        <c:v>0.86499999999999999</c:v>
                      </c:pt>
                      <c:pt idx="1728">
                        <c:v>0.86499999999999999</c:v>
                      </c:pt>
                      <c:pt idx="1729">
                        <c:v>0.86599999999999999</c:v>
                      </c:pt>
                      <c:pt idx="1730">
                        <c:v>0.86599999999999999</c:v>
                      </c:pt>
                      <c:pt idx="1731">
                        <c:v>0.86699999999999999</c:v>
                      </c:pt>
                      <c:pt idx="1732">
                        <c:v>0.86699999999999999</c:v>
                      </c:pt>
                      <c:pt idx="1733">
                        <c:v>0.86799999999999999</c:v>
                      </c:pt>
                      <c:pt idx="1734">
                        <c:v>0.86799999999999999</c:v>
                      </c:pt>
                      <c:pt idx="1735">
                        <c:v>0.86899999999999999</c:v>
                      </c:pt>
                      <c:pt idx="1736">
                        <c:v>0.86899999999999999</c:v>
                      </c:pt>
                      <c:pt idx="1737">
                        <c:v>0.87</c:v>
                      </c:pt>
                      <c:pt idx="1738">
                        <c:v>0.87</c:v>
                      </c:pt>
                      <c:pt idx="1739">
                        <c:v>0.871</c:v>
                      </c:pt>
                      <c:pt idx="1740">
                        <c:v>0.871</c:v>
                      </c:pt>
                      <c:pt idx="1741">
                        <c:v>0.872</c:v>
                      </c:pt>
                      <c:pt idx="1742">
                        <c:v>0.872</c:v>
                      </c:pt>
                      <c:pt idx="1743">
                        <c:v>0.873</c:v>
                      </c:pt>
                      <c:pt idx="1744">
                        <c:v>0.873</c:v>
                      </c:pt>
                      <c:pt idx="1745">
                        <c:v>0.874</c:v>
                      </c:pt>
                      <c:pt idx="1746">
                        <c:v>0.874</c:v>
                      </c:pt>
                      <c:pt idx="1747">
                        <c:v>0.875</c:v>
                      </c:pt>
                      <c:pt idx="1748">
                        <c:v>0.875</c:v>
                      </c:pt>
                      <c:pt idx="1749">
                        <c:v>0.876</c:v>
                      </c:pt>
                      <c:pt idx="1750">
                        <c:v>0.876</c:v>
                      </c:pt>
                      <c:pt idx="1751">
                        <c:v>0.877</c:v>
                      </c:pt>
                      <c:pt idx="1752">
                        <c:v>0.877</c:v>
                      </c:pt>
                      <c:pt idx="1753">
                        <c:v>0.878</c:v>
                      </c:pt>
                      <c:pt idx="1754">
                        <c:v>0.878</c:v>
                      </c:pt>
                      <c:pt idx="1755">
                        <c:v>0.879</c:v>
                      </c:pt>
                      <c:pt idx="1756">
                        <c:v>0.879</c:v>
                      </c:pt>
                      <c:pt idx="1757">
                        <c:v>0.88</c:v>
                      </c:pt>
                      <c:pt idx="1758">
                        <c:v>0.88</c:v>
                      </c:pt>
                      <c:pt idx="1759">
                        <c:v>0.88100000000000001</c:v>
                      </c:pt>
                      <c:pt idx="1760">
                        <c:v>0.88100000000000001</c:v>
                      </c:pt>
                      <c:pt idx="1761">
                        <c:v>0.88200000000000001</c:v>
                      </c:pt>
                      <c:pt idx="1762">
                        <c:v>0.88200000000000001</c:v>
                      </c:pt>
                      <c:pt idx="1763">
                        <c:v>0.88300000000000001</c:v>
                      </c:pt>
                      <c:pt idx="1764">
                        <c:v>0.88300000000000001</c:v>
                      </c:pt>
                      <c:pt idx="1765">
                        <c:v>0.88400000000000001</c:v>
                      </c:pt>
                      <c:pt idx="1766">
                        <c:v>0.88400000000000001</c:v>
                      </c:pt>
                      <c:pt idx="1767">
                        <c:v>0.88500000000000001</c:v>
                      </c:pt>
                      <c:pt idx="1768">
                        <c:v>0.88500000000000001</c:v>
                      </c:pt>
                      <c:pt idx="1769">
                        <c:v>0.88600000000000001</c:v>
                      </c:pt>
                      <c:pt idx="1770">
                        <c:v>0.88600000000000001</c:v>
                      </c:pt>
                      <c:pt idx="1771">
                        <c:v>0.88700000000000001</c:v>
                      </c:pt>
                      <c:pt idx="1772">
                        <c:v>0.88700000000000001</c:v>
                      </c:pt>
                      <c:pt idx="1773">
                        <c:v>0.88800000000000001</c:v>
                      </c:pt>
                      <c:pt idx="1774">
                        <c:v>0.88800000000000001</c:v>
                      </c:pt>
                      <c:pt idx="1775">
                        <c:v>0.88900000000000001</c:v>
                      </c:pt>
                      <c:pt idx="1776">
                        <c:v>0.88900000000000001</c:v>
                      </c:pt>
                      <c:pt idx="1777">
                        <c:v>0.89</c:v>
                      </c:pt>
                      <c:pt idx="1778">
                        <c:v>0.89</c:v>
                      </c:pt>
                      <c:pt idx="1779">
                        <c:v>0.89100000000000001</c:v>
                      </c:pt>
                      <c:pt idx="1780">
                        <c:v>0.89100000000000001</c:v>
                      </c:pt>
                      <c:pt idx="1781">
                        <c:v>0.89200000000000002</c:v>
                      </c:pt>
                      <c:pt idx="1782">
                        <c:v>0.89200000000000002</c:v>
                      </c:pt>
                      <c:pt idx="1783">
                        <c:v>0.89300000000000002</c:v>
                      </c:pt>
                      <c:pt idx="1784">
                        <c:v>0.89300000000000002</c:v>
                      </c:pt>
                      <c:pt idx="1785">
                        <c:v>0.89400000000000002</c:v>
                      </c:pt>
                      <c:pt idx="1786">
                        <c:v>0.89400000000000002</c:v>
                      </c:pt>
                      <c:pt idx="1787">
                        <c:v>0.89500000000000002</c:v>
                      </c:pt>
                      <c:pt idx="1788">
                        <c:v>0.89500000000000002</c:v>
                      </c:pt>
                      <c:pt idx="1789">
                        <c:v>0.89600000000000002</c:v>
                      </c:pt>
                      <c:pt idx="1790">
                        <c:v>0.89600000000000002</c:v>
                      </c:pt>
                      <c:pt idx="1791">
                        <c:v>0.89700000000000002</c:v>
                      </c:pt>
                      <c:pt idx="1792">
                        <c:v>0.89700000000000002</c:v>
                      </c:pt>
                      <c:pt idx="1793">
                        <c:v>0.89800000000000002</c:v>
                      </c:pt>
                      <c:pt idx="1794">
                        <c:v>0.89800000000000002</c:v>
                      </c:pt>
                      <c:pt idx="1795">
                        <c:v>0.89900000000000002</c:v>
                      </c:pt>
                      <c:pt idx="1796">
                        <c:v>0.89900000000000002</c:v>
                      </c:pt>
                      <c:pt idx="1797">
                        <c:v>0.9</c:v>
                      </c:pt>
                      <c:pt idx="1798">
                        <c:v>0.9</c:v>
                      </c:pt>
                      <c:pt idx="1799">
                        <c:v>0.90100000000000002</c:v>
                      </c:pt>
                      <c:pt idx="1800">
                        <c:v>0.90100000000000002</c:v>
                      </c:pt>
                      <c:pt idx="1801">
                        <c:v>0.90200000000000002</c:v>
                      </c:pt>
                      <c:pt idx="1802">
                        <c:v>0.90200000000000002</c:v>
                      </c:pt>
                      <c:pt idx="1803">
                        <c:v>0.90300000000000002</c:v>
                      </c:pt>
                      <c:pt idx="1804">
                        <c:v>0.90300000000000002</c:v>
                      </c:pt>
                      <c:pt idx="1805">
                        <c:v>0.90400000000000003</c:v>
                      </c:pt>
                      <c:pt idx="1806">
                        <c:v>0.90400000000000003</c:v>
                      </c:pt>
                      <c:pt idx="1807">
                        <c:v>0.90500000000000003</c:v>
                      </c:pt>
                      <c:pt idx="1808">
                        <c:v>0.90500000000000003</c:v>
                      </c:pt>
                      <c:pt idx="1809">
                        <c:v>0.90600000000000003</c:v>
                      </c:pt>
                      <c:pt idx="1810">
                        <c:v>0.90600000000000003</c:v>
                      </c:pt>
                      <c:pt idx="1811">
                        <c:v>0.90700000000000003</c:v>
                      </c:pt>
                      <c:pt idx="1812">
                        <c:v>0.90700000000000003</c:v>
                      </c:pt>
                      <c:pt idx="1813">
                        <c:v>0.90800000000000003</c:v>
                      </c:pt>
                      <c:pt idx="1814">
                        <c:v>0.90800000000000003</c:v>
                      </c:pt>
                      <c:pt idx="1815">
                        <c:v>0.90900000000000003</c:v>
                      </c:pt>
                      <c:pt idx="1816">
                        <c:v>0.90900000000000003</c:v>
                      </c:pt>
                      <c:pt idx="1817">
                        <c:v>0.91</c:v>
                      </c:pt>
                      <c:pt idx="1818">
                        <c:v>0.91</c:v>
                      </c:pt>
                      <c:pt idx="1819">
                        <c:v>0.91100000000000003</c:v>
                      </c:pt>
                      <c:pt idx="1820">
                        <c:v>0.91100000000000003</c:v>
                      </c:pt>
                      <c:pt idx="1821">
                        <c:v>0.91200000000000003</c:v>
                      </c:pt>
                      <c:pt idx="1822">
                        <c:v>0.91200000000000003</c:v>
                      </c:pt>
                      <c:pt idx="1823">
                        <c:v>0.91300000000000003</c:v>
                      </c:pt>
                      <c:pt idx="1824">
                        <c:v>0.91300000000000003</c:v>
                      </c:pt>
                      <c:pt idx="1825">
                        <c:v>0.91400000000000003</c:v>
                      </c:pt>
                      <c:pt idx="1826">
                        <c:v>0.91400000000000003</c:v>
                      </c:pt>
                      <c:pt idx="1827">
                        <c:v>0.91500000000000004</c:v>
                      </c:pt>
                      <c:pt idx="1828">
                        <c:v>0.91500000000000004</c:v>
                      </c:pt>
                      <c:pt idx="1829">
                        <c:v>0.91600000000000004</c:v>
                      </c:pt>
                      <c:pt idx="1830">
                        <c:v>0.91600000000000004</c:v>
                      </c:pt>
                      <c:pt idx="1831">
                        <c:v>0.91700000000000004</c:v>
                      </c:pt>
                      <c:pt idx="1832">
                        <c:v>0.91700000000000004</c:v>
                      </c:pt>
                      <c:pt idx="1833">
                        <c:v>0.91800000000000004</c:v>
                      </c:pt>
                      <c:pt idx="1834">
                        <c:v>0.91800000000000004</c:v>
                      </c:pt>
                      <c:pt idx="1835">
                        <c:v>0.91900000000000004</c:v>
                      </c:pt>
                      <c:pt idx="1836">
                        <c:v>0.91900000000000004</c:v>
                      </c:pt>
                      <c:pt idx="1837">
                        <c:v>0.92</c:v>
                      </c:pt>
                      <c:pt idx="1838">
                        <c:v>0.92</c:v>
                      </c:pt>
                      <c:pt idx="1839">
                        <c:v>0.92100000000000004</c:v>
                      </c:pt>
                      <c:pt idx="1840">
                        <c:v>0.92100000000000004</c:v>
                      </c:pt>
                      <c:pt idx="1841">
                        <c:v>0.92200000000000004</c:v>
                      </c:pt>
                      <c:pt idx="1842">
                        <c:v>0.92200000000000004</c:v>
                      </c:pt>
                      <c:pt idx="1843">
                        <c:v>0.92300000000000004</c:v>
                      </c:pt>
                      <c:pt idx="1844">
                        <c:v>0.92300000000000004</c:v>
                      </c:pt>
                      <c:pt idx="1845">
                        <c:v>0.92400000000000004</c:v>
                      </c:pt>
                      <c:pt idx="1846">
                        <c:v>0.92400000000000004</c:v>
                      </c:pt>
                      <c:pt idx="1847">
                        <c:v>0.92500000000000004</c:v>
                      </c:pt>
                      <c:pt idx="1848">
                        <c:v>0.92500000000000004</c:v>
                      </c:pt>
                      <c:pt idx="1849">
                        <c:v>0.92600000000000005</c:v>
                      </c:pt>
                      <c:pt idx="1850">
                        <c:v>0.92600000000000005</c:v>
                      </c:pt>
                      <c:pt idx="1851">
                        <c:v>0.92700000000000005</c:v>
                      </c:pt>
                      <c:pt idx="1852">
                        <c:v>0.92700000000000005</c:v>
                      </c:pt>
                      <c:pt idx="1853">
                        <c:v>0.92800000000000005</c:v>
                      </c:pt>
                      <c:pt idx="1854">
                        <c:v>0.92800000000000005</c:v>
                      </c:pt>
                      <c:pt idx="1855">
                        <c:v>0.92900000000000005</c:v>
                      </c:pt>
                      <c:pt idx="1856">
                        <c:v>0.92900000000000005</c:v>
                      </c:pt>
                      <c:pt idx="1857">
                        <c:v>0.93</c:v>
                      </c:pt>
                      <c:pt idx="1858">
                        <c:v>0.93</c:v>
                      </c:pt>
                      <c:pt idx="1859">
                        <c:v>0.93100000000000005</c:v>
                      </c:pt>
                      <c:pt idx="1860">
                        <c:v>0.93100000000000005</c:v>
                      </c:pt>
                      <c:pt idx="1861">
                        <c:v>0.93200000000000005</c:v>
                      </c:pt>
                      <c:pt idx="1862">
                        <c:v>0.93200000000000005</c:v>
                      </c:pt>
                      <c:pt idx="1863">
                        <c:v>0.93300000000000005</c:v>
                      </c:pt>
                      <c:pt idx="1864">
                        <c:v>0.93300000000000005</c:v>
                      </c:pt>
                      <c:pt idx="1865">
                        <c:v>0.93400000000000005</c:v>
                      </c:pt>
                      <c:pt idx="1866">
                        <c:v>0.93400000000000005</c:v>
                      </c:pt>
                      <c:pt idx="1867">
                        <c:v>0.93500000000000005</c:v>
                      </c:pt>
                      <c:pt idx="1868">
                        <c:v>0.93500000000000005</c:v>
                      </c:pt>
                      <c:pt idx="1869">
                        <c:v>0.93600000000000005</c:v>
                      </c:pt>
                      <c:pt idx="1870">
                        <c:v>0.93600000000000005</c:v>
                      </c:pt>
                      <c:pt idx="1871">
                        <c:v>0.93700000000000006</c:v>
                      </c:pt>
                      <c:pt idx="1872">
                        <c:v>0.93700000000000006</c:v>
                      </c:pt>
                      <c:pt idx="1873">
                        <c:v>0.93799999999999994</c:v>
                      </c:pt>
                      <c:pt idx="1874">
                        <c:v>0.93799999999999994</c:v>
                      </c:pt>
                      <c:pt idx="1875">
                        <c:v>0.93899999999999995</c:v>
                      </c:pt>
                      <c:pt idx="1876">
                        <c:v>0.93899999999999995</c:v>
                      </c:pt>
                      <c:pt idx="1877">
                        <c:v>0.94</c:v>
                      </c:pt>
                      <c:pt idx="1878">
                        <c:v>0.94</c:v>
                      </c:pt>
                      <c:pt idx="1879">
                        <c:v>0.94099999999999995</c:v>
                      </c:pt>
                      <c:pt idx="1880">
                        <c:v>0.94099999999999995</c:v>
                      </c:pt>
                      <c:pt idx="1881">
                        <c:v>0.94199999999999995</c:v>
                      </c:pt>
                      <c:pt idx="1882">
                        <c:v>0.94199999999999995</c:v>
                      </c:pt>
                      <c:pt idx="1883">
                        <c:v>0.94299999999999995</c:v>
                      </c:pt>
                      <c:pt idx="1884">
                        <c:v>0.94299999999999995</c:v>
                      </c:pt>
                      <c:pt idx="1885">
                        <c:v>0.94399999999999995</c:v>
                      </c:pt>
                      <c:pt idx="1886">
                        <c:v>0.94399999999999995</c:v>
                      </c:pt>
                      <c:pt idx="1887">
                        <c:v>0.94499999999999995</c:v>
                      </c:pt>
                      <c:pt idx="1888">
                        <c:v>0.94499999999999995</c:v>
                      </c:pt>
                      <c:pt idx="1889">
                        <c:v>0.94599999999999995</c:v>
                      </c:pt>
                      <c:pt idx="1890">
                        <c:v>0.94599999999999995</c:v>
                      </c:pt>
                      <c:pt idx="1891">
                        <c:v>0.94699999999999995</c:v>
                      </c:pt>
                      <c:pt idx="1892">
                        <c:v>0.94699999999999995</c:v>
                      </c:pt>
                      <c:pt idx="1893">
                        <c:v>0.94799999999999995</c:v>
                      </c:pt>
                      <c:pt idx="1894">
                        <c:v>0.94799999999999995</c:v>
                      </c:pt>
                      <c:pt idx="1895">
                        <c:v>0.94899999999999995</c:v>
                      </c:pt>
                      <c:pt idx="1896">
                        <c:v>0.94899999999999995</c:v>
                      </c:pt>
                      <c:pt idx="1897">
                        <c:v>0.95</c:v>
                      </c:pt>
                      <c:pt idx="1898">
                        <c:v>0.95</c:v>
                      </c:pt>
                      <c:pt idx="1899">
                        <c:v>0.95099999999999996</c:v>
                      </c:pt>
                      <c:pt idx="1900">
                        <c:v>0.95099999999999996</c:v>
                      </c:pt>
                      <c:pt idx="1901">
                        <c:v>0.95199999999999996</c:v>
                      </c:pt>
                      <c:pt idx="1902">
                        <c:v>0.95199999999999996</c:v>
                      </c:pt>
                      <c:pt idx="1903">
                        <c:v>0.95299999999999996</c:v>
                      </c:pt>
                      <c:pt idx="1904">
                        <c:v>0.95299999999999996</c:v>
                      </c:pt>
                      <c:pt idx="1905">
                        <c:v>0.95399999999999996</c:v>
                      </c:pt>
                      <c:pt idx="1906">
                        <c:v>0.95399999999999996</c:v>
                      </c:pt>
                      <c:pt idx="1907">
                        <c:v>0.95499999999999996</c:v>
                      </c:pt>
                      <c:pt idx="1908">
                        <c:v>0.95499999999999996</c:v>
                      </c:pt>
                      <c:pt idx="1909">
                        <c:v>0.95599999999999996</c:v>
                      </c:pt>
                      <c:pt idx="1910">
                        <c:v>0.95599999999999996</c:v>
                      </c:pt>
                      <c:pt idx="1911">
                        <c:v>0.95699999999999996</c:v>
                      </c:pt>
                      <c:pt idx="1912">
                        <c:v>0.95699999999999996</c:v>
                      </c:pt>
                      <c:pt idx="1913">
                        <c:v>0.95799999999999996</c:v>
                      </c:pt>
                      <c:pt idx="1914">
                        <c:v>0.95799999999999996</c:v>
                      </c:pt>
                      <c:pt idx="1915">
                        <c:v>0.95899999999999996</c:v>
                      </c:pt>
                      <c:pt idx="1916">
                        <c:v>0.95899999999999996</c:v>
                      </c:pt>
                      <c:pt idx="1917">
                        <c:v>0.96</c:v>
                      </c:pt>
                      <c:pt idx="1918">
                        <c:v>0.96</c:v>
                      </c:pt>
                      <c:pt idx="1919">
                        <c:v>0.96099999999999997</c:v>
                      </c:pt>
                      <c:pt idx="1920">
                        <c:v>0.96099999999999997</c:v>
                      </c:pt>
                      <c:pt idx="1921">
                        <c:v>0.96199999999999997</c:v>
                      </c:pt>
                      <c:pt idx="1922">
                        <c:v>0.96199999999999997</c:v>
                      </c:pt>
                      <c:pt idx="1923">
                        <c:v>0.96299999999999997</c:v>
                      </c:pt>
                      <c:pt idx="1924">
                        <c:v>0.96299999999999997</c:v>
                      </c:pt>
                      <c:pt idx="1925">
                        <c:v>0.96399999999999997</c:v>
                      </c:pt>
                      <c:pt idx="1926">
                        <c:v>0.96399999999999997</c:v>
                      </c:pt>
                      <c:pt idx="1927">
                        <c:v>0.96499999999999997</c:v>
                      </c:pt>
                      <c:pt idx="1928">
                        <c:v>0.96499999999999997</c:v>
                      </c:pt>
                      <c:pt idx="1929">
                        <c:v>0.96599999999999997</c:v>
                      </c:pt>
                      <c:pt idx="1930">
                        <c:v>0.96599999999999997</c:v>
                      </c:pt>
                      <c:pt idx="1931">
                        <c:v>0.96699999999999997</c:v>
                      </c:pt>
                      <c:pt idx="1932">
                        <c:v>0.96699999999999997</c:v>
                      </c:pt>
                      <c:pt idx="1933">
                        <c:v>0.96799999999999997</c:v>
                      </c:pt>
                      <c:pt idx="1934">
                        <c:v>0.96799999999999997</c:v>
                      </c:pt>
                      <c:pt idx="1935">
                        <c:v>0.96899999999999997</c:v>
                      </c:pt>
                      <c:pt idx="1936">
                        <c:v>0.96899999999999997</c:v>
                      </c:pt>
                      <c:pt idx="1937">
                        <c:v>0.97</c:v>
                      </c:pt>
                      <c:pt idx="1938">
                        <c:v>0.97</c:v>
                      </c:pt>
                      <c:pt idx="1939">
                        <c:v>0.97099999999999997</c:v>
                      </c:pt>
                      <c:pt idx="1940">
                        <c:v>0.97099999999999997</c:v>
                      </c:pt>
                      <c:pt idx="1941">
                        <c:v>0.97199999999999998</c:v>
                      </c:pt>
                      <c:pt idx="1942">
                        <c:v>0.97199999999999998</c:v>
                      </c:pt>
                      <c:pt idx="1943">
                        <c:v>0.97299999999999998</c:v>
                      </c:pt>
                      <c:pt idx="1944">
                        <c:v>0.97299999999999998</c:v>
                      </c:pt>
                      <c:pt idx="1945">
                        <c:v>0.97399999999999998</c:v>
                      </c:pt>
                      <c:pt idx="1946">
                        <c:v>0.97399999999999998</c:v>
                      </c:pt>
                      <c:pt idx="1947">
                        <c:v>0.97499999999999998</c:v>
                      </c:pt>
                      <c:pt idx="1948">
                        <c:v>0.97499999999999998</c:v>
                      </c:pt>
                      <c:pt idx="1949">
                        <c:v>0.97599999999999998</c:v>
                      </c:pt>
                      <c:pt idx="1950">
                        <c:v>0.97599999999999998</c:v>
                      </c:pt>
                      <c:pt idx="1951">
                        <c:v>0.97699999999999998</c:v>
                      </c:pt>
                      <c:pt idx="1952">
                        <c:v>0.97699999999999998</c:v>
                      </c:pt>
                      <c:pt idx="1953">
                        <c:v>0.97799999999999998</c:v>
                      </c:pt>
                      <c:pt idx="1954">
                        <c:v>0.97799999999999998</c:v>
                      </c:pt>
                      <c:pt idx="1955">
                        <c:v>0.97899999999999998</c:v>
                      </c:pt>
                      <c:pt idx="1956">
                        <c:v>0.97899999999999998</c:v>
                      </c:pt>
                      <c:pt idx="1957">
                        <c:v>0.98</c:v>
                      </c:pt>
                      <c:pt idx="1958">
                        <c:v>0.98</c:v>
                      </c:pt>
                      <c:pt idx="1959">
                        <c:v>0.98099999999999998</c:v>
                      </c:pt>
                      <c:pt idx="1960">
                        <c:v>0.98099999999999998</c:v>
                      </c:pt>
                      <c:pt idx="1961">
                        <c:v>0.98199999999999998</c:v>
                      </c:pt>
                      <c:pt idx="1962">
                        <c:v>0.98199999999999998</c:v>
                      </c:pt>
                      <c:pt idx="1963">
                        <c:v>0.98299999999999998</c:v>
                      </c:pt>
                      <c:pt idx="1964">
                        <c:v>0.98299999999999998</c:v>
                      </c:pt>
                      <c:pt idx="1965">
                        <c:v>0.98399999999999999</c:v>
                      </c:pt>
                      <c:pt idx="1966">
                        <c:v>0.98399999999999999</c:v>
                      </c:pt>
                      <c:pt idx="1967">
                        <c:v>0.98499999999999999</c:v>
                      </c:pt>
                      <c:pt idx="1968">
                        <c:v>0.98499999999999999</c:v>
                      </c:pt>
                      <c:pt idx="1969">
                        <c:v>0.98599999999999999</c:v>
                      </c:pt>
                      <c:pt idx="1970">
                        <c:v>0.98599999999999999</c:v>
                      </c:pt>
                      <c:pt idx="1971">
                        <c:v>0.98699999999999999</c:v>
                      </c:pt>
                      <c:pt idx="1972">
                        <c:v>0.98699999999999999</c:v>
                      </c:pt>
                      <c:pt idx="1973">
                        <c:v>0.98799999999999999</c:v>
                      </c:pt>
                      <c:pt idx="1974">
                        <c:v>0.98799999999999999</c:v>
                      </c:pt>
                      <c:pt idx="1975">
                        <c:v>0.98899999999999999</c:v>
                      </c:pt>
                      <c:pt idx="1976">
                        <c:v>0.98899999999999999</c:v>
                      </c:pt>
                      <c:pt idx="1977">
                        <c:v>0.99</c:v>
                      </c:pt>
                      <c:pt idx="1978">
                        <c:v>0.99</c:v>
                      </c:pt>
                      <c:pt idx="1979">
                        <c:v>0.99099999999999999</c:v>
                      </c:pt>
                      <c:pt idx="1980">
                        <c:v>0.99099999999999999</c:v>
                      </c:pt>
                      <c:pt idx="1981">
                        <c:v>0.99199999999999999</c:v>
                      </c:pt>
                      <c:pt idx="1982">
                        <c:v>0.99199999999999999</c:v>
                      </c:pt>
                      <c:pt idx="1983">
                        <c:v>0.99299999999999999</c:v>
                      </c:pt>
                      <c:pt idx="1984">
                        <c:v>0.99299999999999999</c:v>
                      </c:pt>
                      <c:pt idx="1985">
                        <c:v>0.99399999999999999</c:v>
                      </c:pt>
                      <c:pt idx="1986">
                        <c:v>0.99399999999999999</c:v>
                      </c:pt>
                      <c:pt idx="1987">
                        <c:v>0.995</c:v>
                      </c:pt>
                      <c:pt idx="1988">
                        <c:v>0.995</c:v>
                      </c:pt>
                      <c:pt idx="1989">
                        <c:v>0.996</c:v>
                      </c:pt>
                      <c:pt idx="1990">
                        <c:v>0.996</c:v>
                      </c:pt>
                      <c:pt idx="1991">
                        <c:v>0.997</c:v>
                      </c:pt>
                      <c:pt idx="1992">
                        <c:v>0.997</c:v>
                      </c:pt>
                      <c:pt idx="1993">
                        <c:v>0.998</c:v>
                      </c:pt>
                      <c:pt idx="1994">
                        <c:v>0.998</c:v>
                      </c:pt>
                      <c:pt idx="1995">
                        <c:v>0.999</c:v>
                      </c:pt>
                      <c:pt idx="1996">
                        <c:v>0.999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1.0009999999999999</c:v>
                      </c:pt>
                      <c:pt idx="2000">
                        <c:v>1.0009999999999999</c:v>
                      </c:pt>
                      <c:pt idx="2001">
                        <c:v>1.002</c:v>
                      </c:pt>
                      <c:pt idx="2002">
                        <c:v>1.002</c:v>
                      </c:pt>
                      <c:pt idx="2003">
                        <c:v>1.0029999999999999</c:v>
                      </c:pt>
                      <c:pt idx="2004">
                        <c:v>1.0029999999999999</c:v>
                      </c:pt>
                      <c:pt idx="2005">
                        <c:v>1.004</c:v>
                      </c:pt>
                      <c:pt idx="2006">
                        <c:v>1.004</c:v>
                      </c:pt>
                      <c:pt idx="2007">
                        <c:v>1.0049999999999999</c:v>
                      </c:pt>
                      <c:pt idx="2008">
                        <c:v>1.0049999999999999</c:v>
                      </c:pt>
                      <c:pt idx="2009">
                        <c:v>1.006</c:v>
                      </c:pt>
                      <c:pt idx="2010">
                        <c:v>1.006</c:v>
                      </c:pt>
                      <c:pt idx="2011">
                        <c:v>1.0069999999999999</c:v>
                      </c:pt>
                      <c:pt idx="2012">
                        <c:v>1.0069999999999999</c:v>
                      </c:pt>
                      <c:pt idx="2013">
                        <c:v>1.008</c:v>
                      </c:pt>
                      <c:pt idx="2014">
                        <c:v>1.008</c:v>
                      </c:pt>
                      <c:pt idx="2015">
                        <c:v>1.0089999999999999</c:v>
                      </c:pt>
                      <c:pt idx="2016">
                        <c:v>1.0089999999999999</c:v>
                      </c:pt>
                      <c:pt idx="2017">
                        <c:v>1.01</c:v>
                      </c:pt>
                      <c:pt idx="2018">
                        <c:v>1.01</c:v>
                      </c:pt>
                      <c:pt idx="2019">
                        <c:v>1.0109999999999999</c:v>
                      </c:pt>
                      <c:pt idx="2020">
                        <c:v>1.0109999999999999</c:v>
                      </c:pt>
                      <c:pt idx="2021">
                        <c:v>1.012</c:v>
                      </c:pt>
                      <c:pt idx="2022">
                        <c:v>1.012</c:v>
                      </c:pt>
                      <c:pt idx="2023">
                        <c:v>1.0129999999999999</c:v>
                      </c:pt>
                      <c:pt idx="2024">
                        <c:v>1.0129999999999999</c:v>
                      </c:pt>
                      <c:pt idx="2025">
                        <c:v>1.014</c:v>
                      </c:pt>
                      <c:pt idx="2026">
                        <c:v>1.014</c:v>
                      </c:pt>
                      <c:pt idx="2027">
                        <c:v>1.0149999999999999</c:v>
                      </c:pt>
                      <c:pt idx="2028">
                        <c:v>1.0149999999999999</c:v>
                      </c:pt>
                      <c:pt idx="2029">
                        <c:v>1.016</c:v>
                      </c:pt>
                      <c:pt idx="2030">
                        <c:v>1.016</c:v>
                      </c:pt>
                      <c:pt idx="2031">
                        <c:v>1.0169999999999999</c:v>
                      </c:pt>
                      <c:pt idx="2032">
                        <c:v>1.0169999999999999</c:v>
                      </c:pt>
                      <c:pt idx="2033">
                        <c:v>1.018</c:v>
                      </c:pt>
                      <c:pt idx="2034">
                        <c:v>1.018</c:v>
                      </c:pt>
                      <c:pt idx="2035">
                        <c:v>1.0189999999999999</c:v>
                      </c:pt>
                      <c:pt idx="2036">
                        <c:v>1.0189999999999999</c:v>
                      </c:pt>
                      <c:pt idx="2037">
                        <c:v>1.02</c:v>
                      </c:pt>
                      <c:pt idx="2038">
                        <c:v>1.02</c:v>
                      </c:pt>
                      <c:pt idx="2039">
                        <c:v>1.0209999999999999</c:v>
                      </c:pt>
                      <c:pt idx="2040">
                        <c:v>1.0209999999999999</c:v>
                      </c:pt>
                      <c:pt idx="2041">
                        <c:v>1.022</c:v>
                      </c:pt>
                      <c:pt idx="2042">
                        <c:v>1.022</c:v>
                      </c:pt>
                      <c:pt idx="2043">
                        <c:v>1.0229999999999999</c:v>
                      </c:pt>
                      <c:pt idx="2044">
                        <c:v>1.0229999999999999</c:v>
                      </c:pt>
                      <c:pt idx="2045">
                        <c:v>1.024</c:v>
                      </c:pt>
                      <c:pt idx="2046">
                        <c:v>1.024</c:v>
                      </c:pt>
                      <c:pt idx="2047">
                        <c:v>1.0249999999999999</c:v>
                      </c:pt>
                      <c:pt idx="2048">
                        <c:v>1.0249999999999999</c:v>
                      </c:pt>
                      <c:pt idx="2049">
                        <c:v>1.026</c:v>
                      </c:pt>
                      <c:pt idx="2050">
                        <c:v>1.026</c:v>
                      </c:pt>
                      <c:pt idx="2051">
                        <c:v>1.0269999999999999</c:v>
                      </c:pt>
                      <c:pt idx="2052">
                        <c:v>1.0269999999999999</c:v>
                      </c:pt>
                      <c:pt idx="2053">
                        <c:v>1.028</c:v>
                      </c:pt>
                      <c:pt idx="2054">
                        <c:v>1.028</c:v>
                      </c:pt>
                      <c:pt idx="2055">
                        <c:v>1.0289999999999999</c:v>
                      </c:pt>
                      <c:pt idx="2056">
                        <c:v>1.0289999999999999</c:v>
                      </c:pt>
                      <c:pt idx="2057">
                        <c:v>1.03</c:v>
                      </c:pt>
                      <c:pt idx="2058">
                        <c:v>1.03</c:v>
                      </c:pt>
                      <c:pt idx="2059">
                        <c:v>1.0309999999999999</c:v>
                      </c:pt>
                      <c:pt idx="2060">
                        <c:v>1.0309999999999999</c:v>
                      </c:pt>
                      <c:pt idx="2061">
                        <c:v>1.032</c:v>
                      </c:pt>
                      <c:pt idx="2062">
                        <c:v>1.032</c:v>
                      </c:pt>
                      <c:pt idx="2063">
                        <c:v>1.0329999999999999</c:v>
                      </c:pt>
                      <c:pt idx="2064">
                        <c:v>1.0329999999999999</c:v>
                      </c:pt>
                      <c:pt idx="2065">
                        <c:v>1.034</c:v>
                      </c:pt>
                      <c:pt idx="2066">
                        <c:v>1.034</c:v>
                      </c:pt>
                      <c:pt idx="2067">
                        <c:v>1.0349999999999999</c:v>
                      </c:pt>
                      <c:pt idx="2068">
                        <c:v>1.0349999999999999</c:v>
                      </c:pt>
                      <c:pt idx="2069">
                        <c:v>1.036</c:v>
                      </c:pt>
                      <c:pt idx="2070">
                        <c:v>1.036</c:v>
                      </c:pt>
                      <c:pt idx="2071">
                        <c:v>1.0369999999999999</c:v>
                      </c:pt>
                      <c:pt idx="2072">
                        <c:v>1.0369999999999999</c:v>
                      </c:pt>
                      <c:pt idx="2073">
                        <c:v>1.038</c:v>
                      </c:pt>
                      <c:pt idx="2074">
                        <c:v>1.038</c:v>
                      </c:pt>
                      <c:pt idx="2075">
                        <c:v>1.0389999999999999</c:v>
                      </c:pt>
                      <c:pt idx="2076">
                        <c:v>1.0389999999999999</c:v>
                      </c:pt>
                      <c:pt idx="2077">
                        <c:v>1.04</c:v>
                      </c:pt>
                      <c:pt idx="2078">
                        <c:v>1.04</c:v>
                      </c:pt>
                      <c:pt idx="2079">
                        <c:v>1.0409999999999999</c:v>
                      </c:pt>
                      <c:pt idx="2080">
                        <c:v>1.0409999999999999</c:v>
                      </c:pt>
                      <c:pt idx="2081">
                        <c:v>1.042</c:v>
                      </c:pt>
                      <c:pt idx="2082">
                        <c:v>1.042</c:v>
                      </c:pt>
                      <c:pt idx="2083">
                        <c:v>1.0429999999999999</c:v>
                      </c:pt>
                      <c:pt idx="2084">
                        <c:v>1.0429999999999999</c:v>
                      </c:pt>
                      <c:pt idx="2085">
                        <c:v>1.044</c:v>
                      </c:pt>
                      <c:pt idx="2086">
                        <c:v>1.044</c:v>
                      </c:pt>
                      <c:pt idx="2087">
                        <c:v>1.0449999999999999</c:v>
                      </c:pt>
                      <c:pt idx="2088">
                        <c:v>1.0449999999999999</c:v>
                      </c:pt>
                      <c:pt idx="2089">
                        <c:v>1.046</c:v>
                      </c:pt>
                      <c:pt idx="2090">
                        <c:v>1.046</c:v>
                      </c:pt>
                      <c:pt idx="2091">
                        <c:v>1.0469999999999999</c:v>
                      </c:pt>
                      <c:pt idx="2092">
                        <c:v>1.0469999999999999</c:v>
                      </c:pt>
                      <c:pt idx="2093">
                        <c:v>1.048</c:v>
                      </c:pt>
                      <c:pt idx="2094">
                        <c:v>1.048</c:v>
                      </c:pt>
                      <c:pt idx="2095">
                        <c:v>1.0489999999999999</c:v>
                      </c:pt>
                      <c:pt idx="2096">
                        <c:v>1.0489999999999999</c:v>
                      </c:pt>
                      <c:pt idx="2097">
                        <c:v>1.05</c:v>
                      </c:pt>
                      <c:pt idx="2098">
                        <c:v>1.05</c:v>
                      </c:pt>
                      <c:pt idx="2099">
                        <c:v>1.0509999999999999</c:v>
                      </c:pt>
                      <c:pt idx="2100">
                        <c:v>1.0509999999999999</c:v>
                      </c:pt>
                      <c:pt idx="2101">
                        <c:v>1.052</c:v>
                      </c:pt>
                      <c:pt idx="2102">
                        <c:v>1.052</c:v>
                      </c:pt>
                      <c:pt idx="2103">
                        <c:v>1.0529999999999999</c:v>
                      </c:pt>
                      <c:pt idx="2104">
                        <c:v>1.0529999999999999</c:v>
                      </c:pt>
                      <c:pt idx="2105">
                        <c:v>1.054</c:v>
                      </c:pt>
                      <c:pt idx="2106">
                        <c:v>1.054</c:v>
                      </c:pt>
                      <c:pt idx="2107">
                        <c:v>1.0549999999999999</c:v>
                      </c:pt>
                      <c:pt idx="2108">
                        <c:v>1.0549999999999999</c:v>
                      </c:pt>
                      <c:pt idx="2109">
                        <c:v>1.056</c:v>
                      </c:pt>
                      <c:pt idx="2110">
                        <c:v>1.056</c:v>
                      </c:pt>
                      <c:pt idx="2111">
                        <c:v>1.0569999999999999</c:v>
                      </c:pt>
                      <c:pt idx="2112">
                        <c:v>1.0569999999999999</c:v>
                      </c:pt>
                      <c:pt idx="2113">
                        <c:v>1.0580000000000001</c:v>
                      </c:pt>
                      <c:pt idx="2114">
                        <c:v>1.0580000000000001</c:v>
                      </c:pt>
                      <c:pt idx="2115">
                        <c:v>1.0589999999999999</c:v>
                      </c:pt>
                      <c:pt idx="2116">
                        <c:v>1.0589999999999999</c:v>
                      </c:pt>
                      <c:pt idx="2117">
                        <c:v>1.06</c:v>
                      </c:pt>
                      <c:pt idx="2118">
                        <c:v>1.06</c:v>
                      </c:pt>
                      <c:pt idx="2119">
                        <c:v>1.0609999999999999</c:v>
                      </c:pt>
                      <c:pt idx="2120">
                        <c:v>1.0609999999999999</c:v>
                      </c:pt>
                      <c:pt idx="2121">
                        <c:v>1.0620000000000001</c:v>
                      </c:pt>
                      <c:pt idx="2122">
                        <c:v>1.0620000000000001</c:v>
                      </c:pt>
                      <c:pt idx="2123">
                        <c:v>1.0629999999999999</c:v>
                      </c:pt>
                      <c:pt idx="2124">
                        <c:v>1.0629999999999999</c:v>
                      </c:pt>
                      <c:pt idx="2125">
                        <c:v>1.0640000000000001</c:v>
                      </c:pt>
                      <c:pt idx="2126">
                        <c:v>1.0640000000000001</c:v>
                      </c:pt>
                      <c:pt idx="2127">
                        <c:v>1.0649999999999999</c:v>
                      </c:pt>
                      <c:pt idx="2128">
                        <c:v>1.0649999999999999</c:v>
                      </c:pt>
                      <c:pt idx="2129">
                        <c:v>1.0660000000000001</c:v>
                      </c:pt>
                      <c:pt idx="2130">
                        <c:v>1.0660000000000001</c:v>
                      </c:pt>
                      <c:pt idx="2131">
                        <c:v>1.0669999999999999</c:v>
                      </c:pt>
                      <c:pt idx="2132">
                        <c:v>1.0669999999999999</c:v>
                      </c:pt>
                      <c:pt idx="2133">
                        <c:v>1.0680000000000001</c:v>
                      </c:pt>
                      <c:pt idx="2134">
                        <c:v>1.0680000000000001</c:v>
                      </c:pt>
                      <c:pt idx="2135">
                        <c:v>1.069</c:v>
                      </c:pt>
                      <c:pt idx="2136">
                        <c:v>1.069</c:v>
                      </c:pt>
                      <c:pt idx="2137">
                        <c:v>1.07</c:v>
                      </c:pt>
                      <c:pt idx="2138">
                        <c:v>1.07</c:v>
                      </c:pt>
                      <c:pt idx="2139">
                        <c:v>1.071</c:v>
                      </c:pt>
                      <c:pt idx="2140">
                        <c:v>1.071</c:v>
                      </c:pt>
                      <c:pt idx="2141">
                        <c:v>1.0720000000000001</c:v>
                      </c:pt>
                      <c:pt idx="2142">
                        <c:v>1.0720000000000001</c:v>
                      </c:pt>
                      <c:pt idx="2143">
                        <c:v>1.073</c:v>
                      </c:pt>
                      <c:pt idx="2144">
                        <c:v>1.073</c:v>
                      </c:pt>
                      <c:pt idx="2145">
                        <c:v>1.0740000000000001</c:v>
                      </c:pt>
                      <c:pt idx="2146">
                        <c:v>1.0740000000000001</c:v>
                      </c:pt>
                      <c:pt idx="2147">
                        <c:v>1.075</c:v>
                      </c:pt>
                      <c:pt idx="2148">
                        <c:v>1.075</c:v>
                      </c:pt>
                      <c:pt idx="2149">
                        <c:v>1.0760000000000001</c:v>
                      </c:pt>
                      <c:pt idx="2150">
                        <c:v>1.0760000000000001</c:v>
                      </c:pt>
                      <c:pt idx="2151">
                        <c:v>1.077</c:v>
                      </c:pt>
                      <c:pt idx="2152">
                        <c:v>1.077</c:v>
                      </c:pt>
                      <c:pt idx="2153">
                        <c:v>1.0780000000000001</c:v>
                      </c:pt>
                      <c:pt idx="2154">
                        <c:v>1.0780000000000001</c:v>
                      </c:pt>
                      <c:pt idx="2155">
                        <c:v>1.079</c:v>
                      </c:pt>
                      <c:pt idx="2156">
                        <c:v>1.079</c:v>
                      </c:pt>
                      <c:pt idx="2157">
                        <c:v>1.08</c:v>
                      </c:pt>
                      <c:pt idx="2158">
                        <c:v>1.08</c:v>
                      </c:pt>
                      <c:pt idx="2159">
                        <c:v>1.081</c:v>
                      </c:pt>
                      <c:pt idx="2160">
                        <c:v>1.081</c:v>
                      </c:pt>
                      <c:pt idx="2161">
                        <c:v>1.0820000000000001</c:v>
                      </c:pt>
                      <c:pt idx="2162">
                        <c:v>1.0820000000000001</c:v>
                      </c:pt>
                      <c:pt idx="2163">
                        <c:v>1.083</c:v>
                      </c:pt>
                      <c:pt idx="2164">
                        <c:v>1.083</c:v>
                      </c:pt>
                      <c:pt idx="2165">
                        <c:v>1.0840000000000001</c:v>
                      </c:pt>
                      <c:pt idx="2166">
                        <c:v>1.0840000000000001</c:v>
                      </c:pt>
                      <c:pt idx="2167">
                        <c:v>1.085</c:v>
                      </c:pt>
                      <c:pt idx="2168">
                        <c:v>1.085</c:v>
                      </c:pt>
                      <c:pt idx="2169">
                        <c:v>1.0860000000000001</c:v>
                      </c:pt>
                      <c:pt idx="2170">
                        <c:v>1.0860000000000001</c:v>
                      </c:pt>
                      <c:pt idx="2171">
                        <c:v>1.087</c:v>
                      </c:pt>
                      <c:pt idx="2172">
                        <c:v>1.087</c:v>
                      </c:pt>
                      <c:pt idx="2173">
                        <c:v>1.0880000000000001</c:v>
                      </c:pt>
                      <c:pt idx="2174">
                        <c:v>1.0880000000000001</c:v>
                      </c:pt>
                      <c:pt idx="2175">
                        <c:v>1.089</c:v>
                      </c:pt>
                      <c:pt idx="2176">
                        <c:v>1.089</c:v>
                      </c:pt>
                      <c:pt idx="2177">
                        <c:v>1.0900000000000001</c:v>
                      </c:pt>
                      <c:pt idx="2178">
                        <c:v>1.0900000000000001</c:v>
                      </c:pt>
                      <c:pt idx="2179">
                        <c:v>1.091</c:v>
                      </c:pt>
                      <c:pt idx="2180">
                        <c:v>1.091</c:v>
                      </c:pt>
                      <c:pt idx="2181">
                        <c:v>1.0920000000000001</c:v>
                      </c:pt>
                      <c:pt idx="2182">
                        <c:v>1.0920000000000001</c:v>
                      </c:pt>
                      <c:pt idx="2183">
                        <c:v>1.093</c:v>
                      </c:pt>
                      <c:pt idx="2184">
                        <c:v>1.093</c:v>
                      </c:pt>
                      <c:pt idx="2185">
                        <c:v>1.0940000000000001</c:v>
                      </c:pt>
                      <c:pt idx="2186">
                        <c:v>1.0940000000000001</c:v>
                      </c:pt>
                      <c:pt idx="2187">
                        <c:v>1.095</c:v>
                      </c:pt>
                      <c:pt idx="2188">
                        <c:v>1.095</c:v>
                      </c:pt>
                      <c:pt idx="2189">
                        <c:v>1.0960000000000001</c:v>
                      </c:pt>
                      <c:pt idx="2190">
                        <c:v>1.0960000000000001</c:v>
                      </c:pt>
                      <c:pt idx="2191">
                        <c:v>1.097</c:v>
                      </c:pt>
                      <c:pt idx="2192">
                        <c:v>1.097</c:v>
                      </c:pt>
                      <c:pt idx="2193">
                        <c:v>1.0980000000000001</c:v>
                      </c:pt>
                      <c:pt idx="2194">
                        <c:v>1.0980000000000001</c:v>
                      </c:pt>
                      <c:pt idx="2195">
                        <c:v>1.099</c:v>
                      </c:pt>
                      <c:pt idx="2196">
                        <c:v>1.099</c:v>
                      </c:pt>
                      <c:pt idx="2197">
                        <c:v>1.1000000000000001</c:v>
                      </c:pt>
                      <c:pt idx="2198">
                        <c:v>1.1000000000000001</c:v>
                      </c:pt>
                      <c:pt idx="2199">
                        <c:v>1.101</c:v>
                      </c:pt>
                      <c:pt idx="2200">
                        <c:v>1.101</c:v>
                      </c:pt>
                      <c:pt idx="2201">
                        <c:v>1.1020000000000001</c:v>
                      </c:pt>
                      <c:pt idx="2202">
                        <c:v>1.1020000000000001</c:v>
                      </c:pt>
                      <c:pt idx="2203">
                        <c:v>1.103</c:v>
                      </c:pt>
                      <c:pt idx="2204">
                        <c:v>1.103</c:v>
                      </c:pt>
                      <c:pt idx="2205">
                        <c:v>1.1040000000000001</c:v>
                      </c:pt>
                      <c:pt idx="2206">
                        <c:v>1.1040000000000001</c:v>
                      </c:pt>
                      <c:pt idx="2207">
                        <c:v>1.105</c:v>
                      </c:pt>
                      <c:pt idx="2208">
                        <c:v>1.105</c:v>
                      </c:pt>
                      <c:pt idx="2209">
                        <c:v>1.1060000000000001</c:v>
                      </c:pt>
                      <c:pt idx="2210">
                        <c:v>1.1060000000000001</c:v>
                      </c:pt>
                      <c:pt idx="2211">
                        <c:v>1.107</c:v>
                      </c:pt>
                      <c:pt idx="2212">
                        <c:v>1.107</c:v>
                      </c:pt>
                      <c:pt idx="2213">
                        <c:v>1.1080000000000001</c:v>
                      </c:pt>
                      <c:pt idx="2214">
                        <c:v>1.1080000000000001</c:v>
                      </c:pt>
                      <c:pt idx="2215">
                        <c:v>1.109</c:v>
                      </c:pt>
                      <c:pt idx="2216">
                        <c:v>1.109</c:v>
                      </c:pt>
                      <c:pt idx="2217">
                        <c:v>1.1100000000000001</c:v>
                      </c:pt>
                      <c:pt idx="2218">
                        <c:v>1.1100000000000001</c:v>
                      </c:pt>
                      <c:pt idx="2219">
                        <c:v>1.111</c:v>
                      </c:pt>
                      <c:pt idx="2220">
                        <c:v>1.111</c:v>
                      </c:pt>
                      <c:pt idx="2221">
                        <c:v>1.1120000000000001</c:v>
                      </c:pt>
                      <c:pt idx="2222">
                        <c:v>1.1120000000000001</c:v>
                      </c:pt>
                      <c:pt idx="2223">
                        <c:v>1.113</c:v>
                      </c:pt>
                      <c:pt idx="2224">
                        <c:v>1.113</c:v>
                      </c:pt>
                      <c:pt idx="2225">
                        <c:v>1.1140000000000001</c:v>
                      </c:pt>
                      <c:pt idx="2226">
                        <c:v>1.1140000000000001</c:v>
                      </c:pt>
                      <c:pt idx="2227">
                        <c:v>1.115</c:v>
                      </c:pt>
                      <c:pt idx="2228">
                        <c:v>1.115</c:v>
                      </c:pt>
                      <c:pt idx="2229">
                        <c:v>1.1160000000000001</c:v>
                      </c:pt>
                      <c:pt idx="2230">
                        <c:v>1.1160000000000001</c:v>
                      </c:pt>
                      <c:pt idx="2231">
                        <c:v>1.117</c:v>
                      </c:pt>
                      <c:pt idx="2232">
                        <c:v>1.117</c:v>
                      </c:pt>
                      <c:pt idx="2233">
                        <c:v>1.1180000000000001</c:v>
                      </c:pt>
                      <c:pt idx="2234">
                        <c:v>1.1180000000000001</c:v>
                      </c:pt>
                      <c:pt idx="2235">
                        <c:v>1.119</c:v>
                      </c:pt>
                      <c:pt idx="2236">
                        <c:v>1.119</c:v>
                      </c:pt>
                      <c:pt idx="2237">
                        <c:v>1.1200000000000001</c:v>
                      </c:pt>
                      <c:pt idx="2238">
                        <c:v>1.1200000000000001</c:v>
                      </c:pt>
                      <c:pt idx="2239">
                        <c:v>1.121</c:v>
                      </c:pt>
                      <c:pt idx="2240">
                        <c:v>1.121</c:v>
                      </c:pt>
                      <c:pt idx="2241">
                        <c:v>1.1220000000000001</c:v>
                      </c:pt>
                      <c:pt idx="2242">
                        <c:v>1.1220000000000001</c:v>
                      </c:pt>
                      <c:pt idx="2243">
                        <c:v>1.123</c:v>
                      </c:pt>
                      <c:pt idx="2244">
                        <c:v>1.123</c:v>
                      </c:pt>
                      <c:pt idx="2245">
                        <c:v>1.1240000000000001</c:v>
                      </c:pt>
                      <c:pt idx="2246">
                        <c:v>1.1240000000000001</c:v>
                      </c:pt>
                      <c:pt idx="2247">
                        <c:v>1.125</c:v>
                      </c:pt>
                      <c:pt idx="2248">
                        <c:v>1.125</c:v>
                      </c:pt>
                      <c:pt idx="2249">
                        <c:v>1.1259999999999999</c:v>
                      </c:pt>
                      <c:pt idx="2250">
                        <c:v>1.1259999999999999</c:v>
                      </c:pt>
                      <c:pt idx="2251">
                        <c:v>1.127</c:v>
                      </c:pt>
                      <c:pt idx="2252">
                        <c:v>1.127</c:v>
                      </c:pt>
                      <c:pt idx="2253">
                        <c:v>1.1279999999999999</c:v>
                      </c:pt>
                      <c:pt idx="2254">
                        <c:v>1.1279999999999999</c:v>
                      </c:pt>
                      <c:pt idx="2255">
                        <c:v>1.129</c:v>
                      </c:pt>
                      <c:pt idx="2256">
                        <c:v>1.129</c:v>
                      </c:pt>
                      <c:pt idx="2257">
                        <c:v>1.1299999999999999</c:v>
                      </c:pt>
                      <c:pt idx="2258">
                        <c:v>1.1299999999999999</c:v>
                      </c:pt>
                      <c:pt idx="2259">
                        <c:v>1.131</c:v>
                      </c:pt>
                      <c:pt idx="2260">
                        <c:v>1.131</c:v>
                      </c:pt>
                      <c:pt idx="2261">
                        <c:v>1.1319999999999999</c:v>
                      </c:pt>
                      <c:pt idx="2262">
                        <c:v>1.1319999999999999</c:v>
                      </c:pt>
                      <c:pt idx="2263">
                        <c:v>1.133</c:v>
                      </c:pt>
                      <c:pt idx="2264">
                        <c:v>1.133</c:v>
                      </c:pt>
                      <c:pt idx="2265">
                        <c:v>1.1339999999999999</c:v>
                      </c:pt>
                      <c:pt idx="2266">
                        <c:v>1.1339999999999999</c:v>
                      </c:pt>
                      <c:pt idx="2267">
                        <c:v>1.135</c:v>
                      </c:pt>
                      <c:pt idx="2268">
                        <c:v>1.135</c:v>
                      </c:pt>
                      <c:pt idx="2269">
                        <c:v>1.1359999999999999</c:v>
                      </c:pt>
                      <c:pt idx="2270">
                        <c:v>1.1359999999999999</c:v>
                      </c:pt>
                      <c:pt idx="2271">
                        <c:v>1.137</c:v>
                      </c:pt>
                      <c:pt idx="2272">
                        <c:v>1.137</c:v>
                      </c:pt>
                      <c:pt idx="2273">
                        <c:v>1.1379999999999999</c:v>
                      </c:pt>
                      <c:pt idx="2274">
                        <c:v>1.1379999999999999</c:v>
                      </c:pt>
                      <c:pt idx="2275">
                        <c:v>1.139</c:v>
                      </c:pt>
                      <c:pt idx="2276">
                        <c:v>1.139</c:v>
                      </c:pt>
                      <c:pt idx="2277">
                        <c:v>1.1399999999999999</c:v>
                      </c:pt>
                      <c:pt idx="2278">
                        <c:v>1.1399999999999999</c:v>
                      </c:pt>
                      <c:pt idx="2279">
                        <c:v>1.141</c:v>
                      </c:pt>
                      <c:pt idx="2280">
                        <c:v>1.141</c:v>
                      </c:pt>
                      <c:pt idx="2281">
                        <c:v>1.1419999999999999</c:v>
                      </c:pt>
                      <c:pt idx="2282">
                        <c:v>1.1419999999999999</c:v>
                      </c:pt>
                      <c:pt idx="2283">
                        <c:v>1.143</c:v>
                      </c:pt>
                      <c:pt idx="2284">
                        <c:v>1.143</c:v>
                      </c:pt>
                      <c:pt idx="2285">
                        <c:v>1.1439999999999999</c:v>
                      </c:pt>
                      <c:pt idx="2286">
                        <c:v>1.1439999999999999</c:v>
                      </c:pt>
                      <c:pt idx="2287">
                        <c:v>1.145</c:v>
                      </c:pt>
                      <c:pt idx="2288">
                        <c:v>1.145</c:v>
                      </c:pt>
                      <c:pt idx="2289">
                        <c:v>1.1459999999999999</c:v>
                      </c:pt>
                      <c:pt idx="2290">
                        <c:v>1.1459999999999999</c:v>
                      </c:pt>
                      <c:pt idx="2291">
                        <c:v>1.147</c:v>
                      </c:pt>
                      <c:pt idx="2292">
                        <c:v>1.147</c:v>
                      </c:pt>
                      <c:pt idx="2293">
                        <c:v>1.1479999999999999</c:v>
                      </c:pt>
                      <c:pt idx="2294">
                        <c:v>1.1479999999999999</c:v>
                      </c:pt>
                      <c:pt idx="2295">
                        <c:v>1.149</c:v>
                      </c:pt>
                      <c:pt idx="2296">
                        <c:v>1.149</c:v>
                      </c:pt>
                      <c:pt idx="2297">
                        <c:v>1.1499999999999999</c:v>
                      </c:pt>
                      <c:pt idx="2298">
                        <c:v>1.1499999999999999</c:v>
                      </c:pt>
                      <c:pt idx="2299">
                        <c:v>1.151</c:v>
                      </c:pt>
                      <c:pt idx="2300">
                        <c:v>1.151</c:v>
                      </c:pt>
                      <c:pt idx="2301">
                        <c:v>1.1519999999999999</c:v>
                      </c:pt>
                      <c:pt idx="2302">
                        <c:v>1.1519999999999999</c:v>
                      </c:pt>
                      <c:pt idx="2303">
                        <c:v>1.153</c:v>
                      </c:pt>
                      <c:pt idx="2304">
                        <c:v>1.153</c:v>
                      </c:pt>
                      <c:pt idx="2305">
                        <c:v>1.1539999999999999</c:v>
                      </c:pt>
                      <c:pt idx="2306">
                        <c:v>1.1539999999999999</c:v>
                      </c:pt>
                      <c:pt idx="2307">
                        <c:v>1.155</c:v>
                      </c:pt>
                      <c:pt idx="2308">
                        <c:v>1.155</c:v>
                      </c:pt>
                      <c:pt idx="2309">
                        <c:v>1.1559999999999999</c:v>
                      </c:pt>
                      <c:pt idx="2310">
                        <c:v>1.1559999999999999</c:v>
                      </c:pt>
                      <c:pt idx="2311">
                        <c:v>1.157</c:v>
                      </c:pt>
                      <c:pt idx="2312">
                        <c:v>1.157</c:v>
                      </c:pt>
                      <c:pt idx="2313">
                        <c:v>1.1579999999999999</c:v>
                      </c:pt>
                      <c:pt idx="2314">
                        <c:v>1.1579999999999999</c:v>
                      </c:pt>
                      <c:pt idx="2315">
                        <c:v>1.159</c:v>
                      </c:pt>
                      <c:pt idx="2316">
                        <c:v>1.159</c:v>
                      </c:pt>
                      <c:pt idx="2317">
                        <c:v>1.1599999999999999</c:v>
                      </c:pt>
                      <c:pt idx="2318">
                        <c:v>1.1599999999999999</c:v>
                      </c:pt>
                      <c:pt idx="2319">
                        <c:v>1.161</c:v>
                      </c:pt>
                      <c:pt idx="2320">
                        <c:v>1.161</c:v>
                      </c:pt>
                      <c:pt idx="2321">
                        <c:v>1.1619999999999999</c:v>
                      </c:pt>
                      <c:pt idx="2322">
                        <c:v>1.1619999999999999</c:v>
                      </c:pt>
                      <c:pt idx="2323">
                        <c:v>1.163</c:v>
                      </c:pt>
                      <c:pt idx="2324">
                        <c:v>1.163</c:v>
                      </c:pt>
                      <c:pt idx="2325">
                        <c:v>1.1639999999999999</c:v>
                      </c:pt>
                      <c:pt idx="2326">
                        <c:v>1.1639999999999999</c:v>
                      </c:pt>
                      <c:pt idx="2327">
                        <c:v>1.165</c:v>
                      </c:pt>
                      <c:pt idx="2328">
                        <c:v>1.165</c:v>
                      </c:pt>
                      <c:pt idx="2329">
                        <c:v>1.1659999999999999</c:v>
                      </c:pt>
                      <c:pt idx="2330">
                        <c:v>1.1659999999999999</c:v>
                      </c:pt>
                      <c:pt idx="2331">
                        <c:v>1.167</c:v>
                      </c:pt>
                      <c:pt idx="2332">
                        <c:v>1.167</c:v>
                      </c:pt>
                      <c:pt idx="2333">
                        <c:v>1.1679999999999999</c:v>
                      </c:pt>
                      <c:pt idx="2334">
                        <c:v>1.1679999999999999</c:v>
                      </c:pt>
                      <c:pt idx="2335">
                        <c:v>1.169</c:v>
                      </c:pt>
                      <c:pt idx="2336">
                        <c:v>1.169</c:v>
                      </c:pt>
                      <c:pt idx="2337">
                        <c:v>1.17</c:v>
                      </c:pt>
                      <c:pt idx="2338">
                        <c:v>1.17</c:v>
                      </c:pt>
                      <c:pt idx="2339">
                        <c:v>1.171</c:v>
                      </c:pt>
                      <c:pt idx="2340">
                        <c:v>1.171</c:v>
                      </c:pt>
                      <c:pt idx="2341">
                        <c:v>1.1719999999999999</c:v>
                      </c:pt>
                      <c:pt idx="2342">
                        <c:v>1.1719999999999999</c:v>
                      </c:pt>
                      <c:pt idx="2343">
                        <c:v>1.173</c:v>
                      </c:pt>
                      <c:pt idx="2344">
                        <c:v>1.173</c:v>
                      </c:pt>
                      <c:pt idx="2345">
                        <c:v>1.1739999999999999</c:v>
                      </c:pt>
                      <c:pt idx="2346">
                        <c:v>1.1739999999999999</c:v>
                      </c:pt>
                      <c:pt idx="2347">
                        <c:v>1.175</c:v>
                      </c:pt>
                      <c:pt idx="2348">
                        <c:v>1.175</c:v>
                      </c:pt>
                      <c:pt idx="2349">
                        <c:v>1.1759999999999999</c:v>
                      </c:pt>
                      <c:pt idx="2350">
                        <c:v>1.1759999999999999</c:v>
                      </c:pt>
                      <c:pt idx="2351">
                        <c:v>1.177</c:v>
                      </c:pt>
                      <c:pt idx="2352">
                        <c:v>1.177</c:v>
                      </c:pt>
                      <c:pt idx="2353">
                        <c:v>1.1779999999999999</c:v>
                      </c:pt>
                      <c:pt idx="2354">
                        <c:v>1.1779999999999999</c:v>
                      </c:pt>
                      <c:pt idx="2355">
                        <c:v>1.179</c:v>
                      </c:pt>
                      <c:pt idx="2356">
                        <c:v>1.179</c:v>
                      </c:pt>
                      <c:pt idx="2357">
                        <c:v>1.18</c:v>
                      </c:pt>
                      <c:pt idx="2358">
                        <c:v>1.18</c:v>
                      </c:pt>
                      <c:pt idx="2359">
                        <c:v>1.181</c:v>
                      </c:pt>
                      <c:pt idx="2360">
                        <c:v>1.181</c:v>
                      </c:pt>
                      <c:pt idx="2361">
                        <c:v>1.1819999999999999</c:v>
                      </c:pt>
                      <c:pt idx="2362">
                        <c:v>1.1819999999999999</c:v>
                      </c:pt>
                      <c:pt idx="2363">
                        <c:v>1.1830000000000001</c:v>
                      </c:pt>
                      <c:pt idx="2364">
                        <c:v>1.1830000000000001</c:v>
                      </c:pt>
                      <c:pt idx="2365">
                        <c:v>1.1839999999999999</c:v>
                      </c:pt>
                      <c:pt idx="2366">
                        <c:v>1.1839999999999999</c:v>
                      </c:pt>
                      <c:pt idx="2367">
                        <c:v>1.1850000000000001</c:v>
                      </c:pt>
                      <c:pt idx="2368">
                        <c:v>1.1850000000000001</c:v>
                      </c:pt>
                      <c:pt idx="2369">
                        <c:v>1.1859999999999999</c:v>
                      </c:pt>
                      <c:pt idx="2370">
                        <c:v>1.1859999999999999</c:v>
                      </c:pt>
                      <c:pt idx="2371">
                        <c:v>1.1870000000000001</c:v>
                      </c:pt>
                      <c:pt idx="2372">
                        <c:v>1.1870000000000001</c:v>
                      </c:pt>
                      <c:pt idx="2373">
                        <c:v>1.1879999999999999</c:v>
                      </c:pt>
                      <c:pt idx="2374">
                        <c:v>1.1879999999999999</c:v>
                      </c:pt>
                      <c:pt idx="2375">
                        <c:v>1.1890000000000001</c:v>
                      </c:pt>
                      <c:pt idx="2376">
                        <c:v>1.1890000000000001</c:v>
                      </c:pt>
                      <c:pt idx="2377">
                        <c:v>1.19</c:v>
                      </c:pt>
                      <c:pt idx="2378">
                        <c:v>1.19</c:v>
                      </c:pt>
                      <c:pt idx="2379">
                        <c:v>1.1910000000000001</c:v>
                      </c:pt>
                      <c:pt idx="2380">
                        <c:v>1.1910000000000001</c:v>
                      </c:pt>
                      <c:pt idx="2381">
                        <c:v>1.1919999999999999</c:v>
                      </c:pt>
                      <c:pt idx="2382">
                        <c:v>1.1919999999999999</c:v>
                      </c:pt>
                      <c:pt idx="2383">
                        <c:v>1.1930000000000001</c:v>
                      </c:pt>
                      <c:pt idx="2384">
                        <c:v>1.1930000000000001</c:v>
                      </c:pt>
                      <c:pt idx="2385">
                        <c:v>1.194</c:v>
                      </c:pt>
                      <c:pt idx="2386">
                        <c:v>1.194</c:v>
                      </c:pt>
                      <c:pt idx="2387">
                        <c:v>1.1950000000000001</c:v>
                      </c:pt>
                      <c:pt idx="2388">
                        <c:v>1.1950000000000001</c:v>
                      </c:pt>
                      <c:pt idx="2389">
                        <c:v>1.196</c:v>
                      </c:pt>
                      <c:pt idx="2390">
                        <c:v>1.196</c:v>
                      </c:pt>
                      <c:pt idx="2391">
                        <c:v>1.1970000000000001</c:v>
                      </c:pt>
                      <c:pt idx="2392">
                        <c:v>1.1970000000000001</c:v>
                      </c:pt>
                      <c:pt idx="2393">
                        <c:v>1.198</c:v>
                      </c:pt>
                      <c:pt idx="2394">
                        <c:v>1.198</c:v>
                      </c:pt>
                      <c:pt idx="2395">
                        <c:v>1.1990000000000001</c:v>
                      </c:pt>
                      <c:pt idx="2396">
                        <c:v>1.1990000000000001</c:v>
                      </c:pt>
                      <c:pt idx="2397">
                        <c:v>1.2</c:v>
                      </c:pt>
                      <c:pt idx="2398">
                        <c:v>1.2</c:v>
                      </c:pt>
                      <c:pt idx="2399">
                        <c:v>1.2010000000000001</c:v>
                      </c:pt>
                      <c:pt idx="2400">
                        <c:v>1.2010000000000001</c:v>
                      </c:pt>
                      <c:pt idx="2401">
                        <c:v>1.202</c:v>
                      </c:pt>
                      <c:pt idx="2402">
                        <c:v>1.202</c:v>
                      </c:pt>
                      <c:pt idx="2403">
                        <c:v>1.2030000000000001</c:v>
                      </c:pt>
                      <c:pt idx="2404">
                        <c:v>1.2030000000000001</c:v>
                      </c:pt>
                      <c:pt idx="2405">
                        <c:v>1.204</c:v>
                      </c:pt>
                      <c:pt idx="2406">
                        <c:v>1.204</c:v>
                      </c:pt>
                      <c:pt idx="2407">
                        <c:v>1.2050000000000001</c:v>
                      </c:pt>
                      <c:pt idx="2408">
                        <c:v>1.2050000000000001</c:v>
                      </c:pt>
                      <c:pt idx="2409">
                        <c:v>1.206</c:v>
                      </c:pt>
                      <c:pt idx="2410">
                        <c:v>1.206</c:v>
                      </c:pt>
                      <c:pt idx="2411">
                        <c:v>1.2070000000000001</c:v>
                      </c:pt>
                      <c:pt idx="2412">
                        <c:v>1.2070000000000001</c:v>
                      </c:pt>
                      <c:pt idx="2413">
                        <c:v>1.208</c:v>
                      </c:pt>
                      <c:pt idx="2414">
                        <c:v>1.208</c:v>
                      </c:pt>
                      <c:pt idx="2415">
                        <c:v>1.2090000000000001</c:v>
                      </c:pt>
                      <c:pt idx="2416">
                        <c:v>1.2090000000000001</c:v>
                      </c:pt>
                      <c:pt idx="2417">
                        <c:v>1.21</c:v>
                      </c:pt>
                      <c:pt idx="2418">
                        <c:v>1.21</c:v>
                      </c:pt>
                      <c:pt idx="2419">
                        <c:v>1.2110000000000001</c:v>
                      </c:pt>
                      <c:pt idx="2420">
                        <c:v>1.2110000000000001</c:v>
                      </c:pt>
                      <c:pt idx="2421">
                        <c:v>1.212</c:v>
                      </c:pt>
                      <c:pt idx="2422">
                        <c:v>1.212</c:v>
                      </c:pt>
                      <c:pt idx="2423">
                        <c:v>1.2130000000000001</c:v>
                      </c:pt>
                      <c:pt idx="2424">
                        <c:v>1.2130000000000001</c:v>
                      </c:pt>
                      <c:pt idx="2425">
                        <c:v>1.214</c:v>
                      </c:pt>
                      <c:pt idx="2426">
                        <c:v>1.214</c:v>
                      </c:pt>
                      <c:pt idx="2427">
                        <c:v>1.2150000000000001</c:v>
                      </c:pt>
                      <c:pt idx="2428">
                        <c:v>1.2150000000000001</c:v>
                      </c:pt>
                      <c:pt idx="2429">
                        <c:v>1.216</c:v>
                      </c:pt>
                      <c:pt idx="2430">
                        <c:v>1.216</c:v>
                      </c:pt>
                      <c:pt idx="2431">
                        <c:v>1.2170000000000001</c:v>
                      </c:pt>
                      <c:pt idx="2432">
                        <c:v>1.2170000000000001</c:v>
                      </c:pt>
                      <c:pt idx="2433">
                        <c:v>1.218</c:v>
                      </c:pt>
                      <c:pt idx="2434">
                        <c:v>1.218</c:v>
                      </c:pt>
                      <c:pt idx="2435">
                        <c:v>1.2190000000000001</c:v>
                      </c:pt>
                      <c:pt idx="2436">
                        <c:v>1.2190000000000001</c:v>
                      </c:pt>
                      <c:pt idx="2437">
                        <c:v>1.22</c:v>
                      </c:pt>
                      <c:pt idx="2438">
                        <c:v>1.22</c:v>
                      </c:pt>
                      <c:pt idx="2439">
                        <c:v>1.2210000000000001</c:v>
                      </c:pt>
                      <c:pt idx="2440">
                        <c:v>1.2210000000000001</c:v>
                      </c:pt>
                      <c:pt idx="2441">
                        <c:v>1.222</c:v>
                      </c:pt>
                      <c:pt idx="2442">
                        <c:v>1.222</c:v>
                      </c:pt>
                      <c:pt idx="2443">
                        <c:v>1.2230000000000001</c:v>
                      </c:pt>
                      <c:pt idx="2444">
                        <c:v>1.2230000000000001</c:v>
                      </c:pt>
                      <c:pt idx="2445">
                        <c:v>1.224</c:v>
                      </c:pt>
                      <c:pt idx="2446">
                        <c:v>1.224</c:v>
                      </c:pt>
                      <c:pt idx="2447">
                        <c:v>1.2250000000000001</c:v>
                      </c:pt>
                      <c:pt idx="2448">
                        <c:v>1.2250000000000001</c:v>
                      </c:pt>
                      <c:pt idx="2449">
                        <c:v>1.226</c:v>
                      </c:pt>
                      <c:pt idx="2450">
                        <c:v>1.226</c:v>
                      </c:pt>
                      <c:pt idx="2451">
                        <c:v>1.2270000000000001</c:v>
                      </c:pt>
                      <c:pt idx="2452">
                        <c:v>1.2270000000000001</c:v>
                      </c:pt>
                      <c:pt idx="2453">
                        <c:v>1.228</c:v>
                      </c:pt>
                      <c:pt idx="2454">
                        <c:v>1.228</c:v>
                      </c:pt>
                      <c:pt idx="2455">
                        <c:v>1.2290000000000001</c:v>
                      </c:pt>
                      <c:pt idx="2456">
                        <c:v>1.2290000000000001</c:v>
                      </c:pt>
                      <c:pt idx="2457">
                        <c:v>1.23</c:v>
                      </c:pt>
                      <c:pt idx="2458">
                        <c:v>1.23</c:v>
                      </c:pt>
                      <c:pt idx="2459">
                        <c:v>1.2310000000000001</c:v>
                      </c:pt>
                      <c:pt idx="2460">
                        <c:v>1.2310000000000001</c:v>
                      </c:pt>
                      <c:pt idx="2461">
                        <c:v>1.232</c:v>
                      </c:pt>
                      <c:pt idx="2462">
                        <c:v>1.232</c:v>
                      </c:pt>
                      <c:pt idx="2463">
                        <c:v>1.2330000000000001</c:v>
                      </c:pt>
                      <c:pt idx="2464">
                        <c:v>1.2330000000000001</c:v>
                      </c:pt>
                      <c:pt idx="2465">
                        <c:v>1.234</c:v>
                      </c:pt>
                      <c:pt idx="2466">
                        <c:v>1.234</c:v>
                      </c:pt>
                      <c:pt idx="2467">
                        <c:v>1.2350000000000001</c:v>
                      </c:pt>
                      <c:pt idx="2468">
                        <c:v>1.2350000000000001</c:v>
                      </c:pt>
                      <c:pt idx="2469">
                        <c:v>1.236</c:v>
                      </c:pt>
                      <c:pt idx="2470">
                        <c:v>1.236</c:v>
                      </c:pt>
                      <c:pt idx="2471">
                        <c:v>1.2370000000000001</c:v>
                      </c:pt>
                      <c:pt idx="2472">
                        <c:v>1.2370000000000001</c:v>
                      </c:pt>
                      <c:pt idx="2473">
                        <c:v>1.238</c:v>
                      </c:pt>
                      <c:pt idx="2474">
                        <c:v>1.238</c:v>
                      </c:pt>
                      <c:pt idx="2475">
                        <c:v>1.2390000000000001</c:v>
                      </c:pt>
                      <c:pt idx="2476">
                        <c:v>1.2390000000000001</c:v>
                      </c:pt>
                      <c:pt idx="2477">
                        <c:v>1.24</c:v>
                      </c:pt>
                      <c:pt idx="2478">
                        <c:v>1.24</c:v>
                      </c:pt>
                      <c:pt idx="2479">
                        <c:v>1.2410000000000001</c:v>
                      </c:pt>
                      <c:pt idx="2480">
                        <c:v>1.2410000000000001</c:v>
                      </c:pt>
                      <c:pt idx="2481">
                        <c:v>1.242</c:v>
                      </c:pt>
                      <c:pt idx="2482">
                        <c:v>1.242</c:v>
                      </c:pt>
                      <c:pt idx="2483">
                        <c:v>1.2430000000000001</c:v>
                      </c:pt>
                      <c:pt idx="2484">
                        <c:v>1.2430000000000001</c:v>
                      </c:pt>
                      <c:pt idx="2485">
                        <c:v>1.244</c:v>
                      </c:pt>
                      <c:pt idx="2486">
                        <c:v>1.244</c:v>
                      </c:pt>
                      <c:pt idx="2487">
                        <c:v>1.2450000000000001</c:v>
                      </c:pt>
                      <c:pt idx="2488">
                        <c:v>1.2450000000000001</c:v>
                      </c:pt>
                      <c:pt idx="2489">
                        <c:v>1.246</c:v>
                      </c:pt>
                      <c:pt idx="2490">
                        <c:v>1.246</c:v>
                      </c:pt>
                      <c:pt idx="2491">
                        <c:v>1.2470000000000001</c:v>
                      </c:pt>
                      <c:pt idx="2492">
                        <c:v>1.2470000000000001</c:v>
                      </c:pt>
                      <c:pt idx="2493">
                        <c:v>1.248</c:v>
                      </c:pt>
                      <c:pt idx="2494">
                        <c:v>1.248</c:v>
                      </c:pt>
                      <c:pt idx="2495">
                        <c:v>1.2490000000000001</c:v>
                      </c:pt>
                      <c:pt idx="2496">
                        <c:v>1.2490000000000001</c:v>
                      </c:pt>
                      <c:pt idx="2497">
                        <c:v>1.25</c:v>
                      </c:pt>
                      <c:pt idx="2498">
                        <c:v>1.25</c:v>
                      </c:pt>
                      <c:pt idx="2499">
                        <c:v>1.2509999999999999</c:v>
                      </c:pt>
                      <c:pt idx="2500">
                        <c:v>1.2509999999999999</c:v>
                      </c:pt>
                      <c:pt idx="2501">
                        <c:v>1.252</c:v>
                      </c:pt>
                      <c:pt idx="2502">
                        <c:v>1.252</c:v>
                      </c:pt>
                      <c:pt idx="2503">
                        <c:v>1.2529999999999999</c:v>
                      </c:pt>
                      <c:pt idx="2504">
                        <c:v>1.2529999999999999</c:v>
                      </c:pt>
                      <c:pt idx="2505">
                        <c:v>1.254</c:v>
                      </c:pt>
                      <c:pt idx="2506">
                        <c:v>1.254</c:v>
                      </c:pt>
                      <c:pt idx="2507">
                        <c:v>1.2549999999999999</c:v>
                      </c:pt>
                      <c:pt idx="2508">
                        <c:v>1.2549999999999999</c:v>
                      </c:pt>
                      <c:pt idx="2509">
                        <c:v>1.256</c:v>
                      </c:pt>
                      <c:pt idx="2510">
                        <c:v>1.256</c:v>
                      </c:pt>
                      <c:pt idx="2511">
                        <c:v>1.2569999999999999</c:v>
                      </c:pt>
                      <c:pt idx="2512">
                        <c:v>1.2569999999999999</c:v>
                      </c:pt>
                      <c:pt idx="2513">
                        <c:v>1.258</c:v>
                      </c:pt>
                      <c:pt idx="2514">
                        <c:v>1.258</c:v>
                      </c:pt>
                      <c:pt idx="2515">
                        <c:v>1.2589999999999999</c:v>
                      </c:pt>
                      <c:pt idx="2516">
                        <c:v>1.2589999999999999</c:v>
                      </c:pt>
                      <c:pt idx="2517">
                        <c:v>1.26</c:v>
                      </c:pt>
                      <c:pt idx="2518">
                        <c:v>1.26</c:v>
                      </c:pt>
                      <c:pt idx="2519">
                        <c:v>1.2609999999999999</c:v>
                      </c:pt>
                      <c:pt idx="2520">
                        <c:v>1.2609999999999999</c:v>
                      </c:pt>
                      <c:pt idx="2521">
                        <c:v>1.262</c:v>
                      </c:pt>
                      <c:pt idx="2522">
                        <c:v>1.262</c:v>
                      </c:pt>
                      <c:pt idx="2523">
                        <c:v>1.2629999999999999</c:v>
                      </c:pt>
                      <c:pt idx="2524">
                        <c:v>1.2629999999999999</c:v>
                      </c:pt>
                      <c:pt idx="2525">
                        <c:v>1.264</c:v>
                      </c:pt>
                      <c:pt idx="2526">
                        <c:v>1.264</c:v>
                      </c:pt>
                      <c:pt idx="2527">
                        <c:v>1.2649999999999999</c:v>
                      </c:pt>
                      <c:pt idx="2528">
                        <c:v>1.2649999999999999</c:v>
                      </c:pt>
                      <c:pt idx="2529">
                        <c:v>1.266</c:v>
                      </c:pt>
                      <c:pt idx="2530">
                        <c:v>1.266</c:v>
                      </c:pt>
                      <c:pt idx="2531">
                        <c:v>1.2669999999999999</c:v>
                      </c:pt>
                      <c:pt idx="2532">
                        <c:v>1.2669999999999999</c:v>
                      </c:pt>
                      <c:pt idx="2533">
                        <c:v>1.268</c:v>
                      </c:pt>
                      <c:pt idx="2534">
                        <c:v>1.268</c:v>
                      </c:pt>
                      <c:pt idx="2535">
                        <c:v>1.2689999999999999</c:v>
                      </c:pt>
                      <c:pt idx="2536">
                        <c:v>1.2689999999999999</c:v>
                      </c:pt>
                      <c:pt idx="2537">
                        <c:v>1.27</c:v>
                      </c:pt>
                      <c:pt idx="2538">
                        <c:v>1.27</c:v>
                      </c:pt>
                      <c:pt idx="2539">
                        <c:v>1.2709999999999999</c:v>
                      </c:pt>
                      <c:pt idx="2540">
                        <c:v>1.2709999999999999</c:v>
                      </c:pt>
                      <c:pt idx="2541">
                        <c:v>1.272</c:v>
                      </c:pt>
                      <c:pt idx="2542">
                        <c:v>1.272</c:v>
                      </c:pt>
                      <c:pt idx="2543">
                        <c:v>1.2729999999999999</c:v>
                      </c:pt>
                      <c:pt idx="2544">
                        <c:v>1.2729999999999999</c:v>
                      </c:pt>
                      <c:pt idx="2545">
                        <c:v>1.274</c:v>
                      </c:pt>
                      <c:pt idx="2546">
                        <c:v>1.274</c:v>
                      </c:pt>
                      <c:pt idx="2547">
                        <c:v>1.2749999999999999</c:v>
                      </c:pt>
                      <c:pt idx="2548">
                        <c:v>1.2749999999999999</c:v>
                      </c:pt>
                      <c:pt idx="2549">
                        <c:v>1.276</c:v>
                      </c:pt>
                      <c:pt idx="2550">
                        <c:v>1.276</c:v>
                      </c:pt>
                      <c:pt idx="2551">
                        <c:v>1.2769999999999999</c:v>
                      </c:pt>
                      <c:pt idx="2552">
                        <c:v>1.2769999999999999</c:v>
                      </c:pt>
                      <c:pt idx="2553">
                        <c:v>1.278</c:v>
                      </c:pt>
                      <c:pt idx="2554">
                        <c:v>1.278</c:v>
                      </c:pt>
                      <c:pt idx="2555">
                        <c:v>1.2789999999999999</c:v>
                      </c:pt>
                      <c:pt idx="2556">
                        <c:v>1.2789999999999999</c:v>
                      </c:pt>
                      <c:pt idx="2557">
                        <c:v>1.28</c:v>
                      </c:pt>
                      <c:pt idx="2558">
                        <c:v>1.28</c:v>
                      </c:pt>
                      <c:pt idx="2559">
                        <c:v>1.2809999999999999</c:v>
                      </c:pt>
                      <c:pt idx="2560">
                        <c:v>1.2809999999999999</c:v>
                      </c:pt>
                      <c:pt idx="2561">
                        <c:v>1.282</c:v>
                      </c:pt>
                      <c:pt idx="2562">
                        <c:v>1.282</c:v>
                      </c:pt>
                      <c:pt idx="2563">
                        <c:v>1.2829999999999999</c:v>
                      </c:pt>
                      <c:pt idx="2564">
                        <c:v>1.2829999999999999</c:v>
                      </c:pt>
                      <c:pt idx="2565">
                        <c:v>1.284</c:v>
                      </c:pt>
                      <c:pt idx="2566">
                        <c:v>1.284</c:v>
                      </c:pt>
                      <c:pt idx="2567">
                        <c:v>1.2849999999999999</c:v>
                      </c:pt>
                      <c:pt idx="2568">
                        <c:v>1.2849999999999999</c:v>
                      </c:pt>
                      <c:pt idx="2569">
                        <c:v>1.286</c:v>
                      </c:pt>
                      <c:pt idx="2570">
                        <c:v>1.286</c:v>
                      </c:pt>
                      <c:pt idx="2571">
                        <c:v>1.2869999999999999</c:v>
                      </c:pt>
                      <c:pt idx="2572">
                        <c:v>1.2869999999999999</c:v>
                      </c:pt>
                      <c:pt idx="2573">
                        <c:v>1.288</c:v>
                      </c:pt>
                      <c:pt idx="2574">
                        <c:v>1.288</c:v>
                      </c:pt>
                      <c:pt idx="2575">
                        <c:v>1.2889999999999999</c:v>
                      </c:pt>
                      <c:pt idx="2576">
                        <c:v>1.2889999999999999</c:v>
                      </c:pt>
                      <c:pt idx="2577">
                        <c:v>1.29</c:v>
                      </c:pt>
                      <c:pt idx="2578">
                        <c:v>1.29</c:v>
                      </c:pt>
                      <c:pt idx="2579">
                        <c:v>1.2909999999999999</c:v>
                      </c:pt>
                      <c:pt idx="2580">
                        <c:v>1.2909999999999999</c:v>
                      </c:pt>
                      <c:pt idx="2581">
                        <c:v>1.292</c:v>
                      </c:pt>
                      <c:pt idx="2582">
                        <c:v>1.292</c:v>
                      </c:pt>
                      <c:pt idx="2583">
                        <c:v>1.2929999999999999</c:v>
                      </c:pt>
                      <c:pt idx="2584">
                        <c:v>1.2929999999999999</c:v>
                      </c:pt>
                      <c:pt idx="2585">
                        <c:v>1.294</c:v>
                      </c:pt>
                      <c:pt idx="2586">
                        <c:v>1.294</c:v>
                      </c:pt>
                      <c:pt idx="2587">
                        <c:v>1.2949999999999999</c:v>
                      </c:pt>
                      <c:pt idx="2588">
                        <c:v>1.2949999999999999</c:v>
                      </c:pt>
                      <c:pt idx="2589">
                        <c:v>1.296</c:v>
                      </c:pt>
                      <c:pt idx="2590">
                        <c:v>1.296</c:v>
                      </c:pt>
                      <c:pt idx="2591">
                        <c:v>1.2969999999999999</c:v>
                      </c:pt>
                      <c:pt idx="2592">
                        <c:v>1.2969999999999999</c:v>
                      </c:pt>
                      <c:pt idx="2593">
                        <c:v>1.298</c:v>
                      </c:pt>
                      <c:pt idx="2594">
                        <c:v>1.298</c:v>
                      </c:pt>
                      <c:pt idx="2595">
                        <c:v>1.2989999999999999</c:v>
                      </c:pt>
                      <c:pt idx="2596">
                        <c:v>1.2989999999999999</c:v>
                      </c:pt>
                      <c:pt idx="2597">
                        <c:v>1.3</c:v>
                      </c:pt>
                      <c:pt idx="2598">
                        <c:v>1.3</c:v>
                      </c:pt>
                      <c:pt idx="2599">
                        <c:v>1.3009999999999999</c:v>
                      </c:pt>
                      <c:pt idx="2600">
                        <c:v>1.3009999999999999</c:v>
                      </c:pt>
                      <c:pt idx="2601">
                        <c:v>1.302</c:v>
                      </c:pt>
                      <c:pt idx="2602">
                        <c:v>1.302</c:v>
                      </c:pt>
                      <c:pt idx="2603">
                        <c:v>1.3029999999999999</c:v>
                      </c:pt>
                      <c:pt idx="2604">
                        <c:v>1.3029999999999999</c:v>
                      </c:pt>
                      <c:pt idx="2605">
                        <c:v>1.304</c:v>
                      </c:pt>
                      <c:pt idx="2606">
                        <c:v>1.304</c:v>
                      </c:pt>
                      <c:pt idx="2607">
                        <c:v>1.3049999999999999</c:v>
                      </c:pt>
                      <c:pt idx="2608">
                        <c:v>1.3049999999999999</c:v>
                      </c:pt>
                      <c:pt idx="2609">
                        <c:v>1.306</c:v>
                      </c:pt>
                      <c:pt idx="2610">
                        <c:v>1.306</c:v>
                      </c:pt>
                      <c:pt idx="2611">
                        <c:v>1.3069999999999999</c:v>
                      </c:pt>
                      <c:pt idx="2612">
                        <c:v>1.3069999999999999</c:v>
                      </c:pt>
                      <c:pt idx="2613">
                        <c:v>1.3080000000000001</c:v>
                      </c:pt>
                      <c:pt idx="2614">
                        <c:v>1.3080000000000001</c:v>
                      </c:pt>
                      <c:pt idx="2615">
                        <c:v>1.3089999999999999</c:v>
                      </c:pt>
                      <c:pt idx="2616">
                        <c:v>1.3089999999999999</c:v>
                      </c:pt>
                      <c:pt idx="2617">
                        <c:v>1.31</c:v>
                      </c:pt>
                      <c:pt idx="2618">
                        <c:v>1.31</c:v>
                      </c:pt>
                      <c:pt idx="2619">
                        <c:v>1.3109999999999999</c:v>
                      </c:pt>
                      <c:pt idx="2620">
                        <c:v>1.3109999999999999</c:v>
                      </c:pt>
                      <c:pt idx="2621">
                        <c:v>1.3120000000000001</c:v>
                      </c:pt>
                      <c:pt idx="2622">
                        <c:v>1.3120000000000001</c:v>
                      </c:pt>
                      <c:pt idx="2623">
                        <c:v>1.3129999999999999</c:v>
                      </c:pt>
                      <c:pt idx="2624">
                        <c:v>1.3129999999999999</c:v>
                      </c:pt>
                      <c:pt idx="2625">
                        <c:v>1.3140000000000001</c:v>
                      </c:pt>
                      <c:pt idx="2626">
                        <c:v>1.3140000000000001</c:v>
                      </c:pt>
                      <c:pt idx="2627">
                        <c:v>1.3149999999999999</c:v>
                      </c:pt>
                      <c:pt idx="2628">
                        <c:v>1.3149999999999999</c:v>
                      </c:pt>
                      <c:pt idx="2629">
                        <c:v>1.3160000000000001</c:v>
                      </c:pt>
                      <c:pt idx="2630">
                        <c:v>1.3160000000000001</c:v>
                      </c:pt>
                      <c:pt idx="2631">
                        <c:v>1.3169999999999999</c:v>
                      </c:pt>
                      <c:pt idx="2632">
                        <c:v>1.3169999999999999</c:v>
                      </c:pt>
                      <c:pt idx="2633">
                        <c:v>1.3180000000000001</c:v>
                      </c:pt>
                      <c:pt idx="2634">
                        <c:v>1.3180000000000001</c:v>
                      </c:pt>
                      <c:pt idx="2635">
                        <c:v>1.319</c:v>
                      </c:pt>
                      <c:pt idx="2636">
                        <c:v>1.319</c:v>
                      </c:pt>
                      <c:pt idx="2637">
                        <c:v>1.32</c:v>
                      </c:pt>
                      <c:pt idx="2638">
                        <c:v>1.32</c:v>
                      </c:pt>
                      <c:pt idx="2639">
                        <c:v>1.321</c:v>
                      </c:pt>
                      <c:pt idx="2640">
                        <c:v>1.321</c:v>
                      </c:pt>
                      <c:pt idx="2641">
                        <c:v>1.3220000000000001</c:v>
                      </c:pt>
                      <c:pt idx="2642">
                        <c:v>1.3220000000000001</c:v>
                      </c:pt>
                      <c:pt idx="2643">
                        <c:v>1.323</c:v>
                      </c:pt>
                      <c:pt idx="2644">
                        <c:v>1.323</c:v>
                      </c:pt>
                      <c:pt idx="2645">
                        <c:v>1.3240000000000001</c:v>
                      </c:pt>
                      <c:pt idx="2646">
                        <c:v>1.3240000000000001</c:v>
                      </c:pt>
                      <c:pt idx="2647">
                        <c:v>1.325</c:v>
                      </c:pt>
                      <c:pt idx="2648">
                        <c:v>1.325</c:v>
                      </c:pt>
                      <c:pt idx="2649">
                        <c:v>1.3260000000000001</c:v>
                      </c:pt>
                      <c:pt idx="2650">
                        <c:v>1.3260000000000001</c:v>
                      </c:pt>
                      <c:pt idx="2651">
                        <c:v>1.327</c:v>
                      </c:pt>
                      <c:pt idx="2652">
                        <c:v>1.327</c:v>
                      </c:pt>
                      <c:pt idx="2653">
                        <c:v>1.3280000000000001</c:v>
                      </c:pt>
                      <c:pt idx="2654">
                        <c:v>1.3280000000000001</c:v>
                      </c:pt>
                      <c:pt idx="2655">
                        <c:v>1.329</c:v>
                      </c:pt>
                      <c:pt idx="2656">
                        <c:v>1.329</c:v>
                      </c:pt>
                      <c:pt idx="2657">
                        <c:v>1.33</c:v>
                      </c:pt>
                      <c:pt idx="2658">
                        <c:v>1.33</c:v>
                      </c:pt>
                      <c:pt idx="2659">
                        <c:v>1.331</c:v>
                      </c:pt>
                      <c:pt idx="2660">
                        <c:v>1.331</c:v>
                      </c:pt>
                      <c:pt idx="2661">
                        <c:v>1.3320000000000001</c:v>
                      </c:pt>
                      <c:pt idx="2662">
                        <c:v>1.3320000000000001</c:v>
                      </c:pt>
                      <c:pt idx="2663">
                        <c:v>1.333</c:v>
                      </c:pt>
                      <c:pt idx="2664">
                        <c:v>1.333</c:v>
                      </c:pt>
                      <c:pt idx="2665">
                        <c:v>1.3340000000000001</c:v>
                      </c:pt>
                      <c:pt idx="2666">
                        <c:v>1.3340000000000001</c:v>
                      </c:pt>
                      <c:pt idx="2667">
                        <c:v>1.335</c:v>
                      </c:pt>
                      <c:pt idx="2668">
                        <c:v>1.335</c:v>
                      </c:pt>
                      <c:pt idx="2669">
                        <c:v>1.3360000000000001</c:v>
                      </c:pt>
                      <c:pt idx="2670">
                        <c:v>1.3360000000000001</c:v>
                      </c:pt>
                      <c:pt idx="2671">
                        <c:v>1.337</c:v>
                      </c:pt>
                      <c:pt idx="2672">
                        <c:v>1.337</c:v>
                      </c:pt>
                      <c:pt idx="2673">
                        <c:v>1.3380000000000001</c:v>
                      </c:pt>
                      <c:pt idx="2674">
                        <c:v>1.3380000000000001</c:v>
                      </c:pt>
                      <c:pt idx="2675">
                        <c:v>1.339</c:v>
                      </c:pt>
                      <c:pt idx="2676">
                        <c:v>1.339</c:v>
                      </c:pt>
                      <c:pt idx="2677">
                        <c:v>1.34</c:v>
                      </c:pt>
                      <c:pt idx="2678">
                        <c:v>1.34</c:v>
                      </c:pt>
                      <c:pt idx="2679">
                        <c:v>1.341</c:v>
                      </c:pt>
                      <c:pt idx="2680">
                        <c:v>1.341</c:v>
                      </c:pt>
                      <c:pt idx="2681">
                        <c:v>1.3420000000000001</c:v>
                      </c:pt>
                      <c:pt idx="2682">
                        <c:v>1.3420000000000001</c:v>
                      </c:pt>
                      <c:pt idx="2683">
                        <c:v>1.343</c:v>
                      </c:pt>
                      <c:pt idx="2684">
                        <c:v>1.343</c:v>
                      </c:pt>
                      <c:pt idx="2685">
                        <c:v>1.3440000000000001</c:v>
                      </c:pt>
                      <c:pt idx="2686">
                        <c:v>1.3440000000000001</c:v>
                      </c:pt>
                      <c:pt idx="2687">
                        <c:v>1.345</c:v>
                      </c:pt>
                      <c:pt idx="2688">
                        <c:v>1.345</c:v>
                      </c:pt>
                      <c:pt idx="2689">
                        <c:v>1.3460000000000001</c:v>
                      </c:pt>
                      <c:pt idx="2690">
                        <c:v>1.3460000000000001</c:v>
                      </c:pt>
                      <c:pt idx="2691">
                        <c:v>1.347</c:v>
                      </c:pt>
                      <c:pt idx="2692">
                        <c:v>1.347</c:v>
                      </c:pt>
                      <c:pt idx="2693">
                        <c:v>1.3480000000000001</c:v>
                      </c:pt>
                      <c:pt idx="2694">
                        <c:v>1.3480000000000001</c:v>
                      </c:pt>
                      <c:pt idx="2695">
                        <c:v>1.349</c:v>
                      </c:pt>
                      <c:pt idx="2696">
                        <c:v>1.349</c:v>
                      </c:pt>
                      <c:pt idx="2697">
                        <c:v>1.35</c:v>
                      </c:pt>
                      <c:pt idx="2698">
                        <c:v>1.35</c:v>
                      </c:pt>
                      <c:pt idx="2699">
                        <c:v>1.351</c:v>
                      </c:pt>
                      <c:pt idx="2700">
                        <c:v>1.351</c:v>
                      </c:pt>
                      <c:pt idx="2701">
                        <c:v>1.3520000000000001</c:v>
                      </c:pt>
                      <c:pt idx="2702">
                        <c:v>1.3520000000000001</c:v>
                      </c:pt>
                      <c:pt idx="2703">
                        <c:v>1.353</c:v>
                      </c:pt>
                      <c:pt idx="2704">
                        <c:v>1.353</c:v>
                      </c:pt>
                      <c:pt idx="2705">
                        <c:v>1.3540000000000001</c:v>
                      </c:pt>
                      <c:pt idx="2706">
                        <c:v>1.3540000000000001</c:v>
                      </c:pt>
                      <c:pt idx="2707">
                        <c:v>1.355</c:v>
                      </c:pt>
                      <c:pt idx="2708">
                        <c:v>1.355</c:v>
                      </c:pt>
                      <c:pt idx="2709">
                        <c:v>1.3560000000000001</c:v>
                      </c:pt>
                      <c:pt idx="2710">
                        <c:v>1.3560000000000001</c:v>
                      </c:pt>
                      <c:pt idx="2711">
                        <c:v>1.357</c:v>
                      </c:pt>
                      <c:pt idx="2712">
                        <c:v>1.357</c:v>
                      </c:pt>
                      <c:pt idx="2713">
                        <c:v>1.3580000000000001</c:v>
                      </c:pt>
                      <c:pt idx="2714">
                        <c:v>1.3580000000000001</c:v>
                      </c:pt>
                      <c:pt idx="2715">
                        <c:v>1.359</c:v>
                      </c:pt>
                      <c:pt idx="2716">
                        <c:v>1.359</c:v>
                      </c:pt>
                      <c:pt idx="2717">
                        <c:v>1.36</c:v>
                      </c:pt>
                      <c:pt idx="2718">
                        <c:v>1.36</c:v>
                      </c:pt>
                      <c:pt idx="2719">
                        <c:v>1.361</c:v>
                      </c:pt>
                      <c:pt idx="2720">
                        <c:v>1.361</c:v>
                      </c:pt>
                      <c:pt idx="2721">
                        <c:v>1.3620000000000001</c:v>
                      </c:pt>
                      <c:pt idx="2722">
                        <c:v>1.3620000000000001</c:v>
                      </c:pt>
                      <c:pt idx="2723">
                        <c:v>1.363</c:v>
                      </c:pt>
                      <c:pt idx="2724">
                        <c:v>1.363</c:v>
                      </c:pt>
                      <c:pt idx="2725">
                        <c:v>1.3640000000000001</c:v>
                      </c:pt>
                      <c:pt idx="2726">
                        <c:v>1.3640000000000001</c:v>
                      </c:pt>
                      <c:pt idx="2727">
                        <c:v>1.365</c:v>
                      </c:pt>
                      <c:pt idx="2728">
                        <c:v>1.365</c:v>
                      </c:pt>
                      <c:pt idx="2729">
                        <c:v>1.3660000000000001</c:v>
                      </c:pt>
                      <c:pt idx="2730">
                        <c:v>1.3660000000000001</c:v>
                      </c:pt>
                      <c:pt idx="2731">
                        <c:v>1.367</c:v>
                      </c:pt>
                      <c:pt idx="2732">
                        <c:v>1.367</c:v>
                      </c:pt>
                      <c:pt idx="2733">
                        <c:v>1.3680000000000001</c:v>
                      </c:pt>
                      <c:pt idx="2734">
                        <c:v>1.3680000000000001</c:v>
                      </c:pt>
                      <c:pt idx="2735">
                        <c:v>1.369</c:v>
                      </c:pt>
                      <c:pt idx="2736">
                        <c:v>1.369</c:v>
                      </c:pt>
                      <c:pt idx="2737">
                        <c:v>1.37</c:v>
                      </c:pt>
                      <c:pt idx="2738">
                        <c:v>1.37</c:v>
                      </c:pt>
                      <c:pt idx="2739">
                        <c:v>1.371</c:v>
                      </c:pt>
                      <c:pt idx="2740">
                        <c:v>1.371</c:v>
                      </c:pt>
                      <c:pt idx="2741">
                        <c:v>1.3720000000000001</c:v>
                      </c:pt>
                      <c:pt idx="2742">
                        <c:v>1.3720000000000001</c:v>
                      </c:pt>
                      <c:pt idx="2743">
                        <c:v>1.373</c:v>
                      </c:pt>
                      <c:pt idx="2744">
                        <c:v>1.373</c:v>
                      </c:pt>
                      <c:pt idx="2745">
                        <c:v>1.3740000000000001</c:v>
                      </c:pt>
                      <c:pt idx="2746">
                        <c:v>1.3740000000000001</c:v>
                      </c:pt>
                      <c:pt idx="2747">
                        <c:v>1.375</c:v>
                      </c:pt>
                      <c:pt idx="2748">
                        <c:v>1.375</c:v>
                      </c:pt>
                      <c:pt idx="2749">
                        <c:v>1.3759999999999999</c:v>
                      </c:pt>
                      <c:pt idx="2750">
                        <c:v>1.3759999999999999</c:v>
                      </c:pt>
                      <c:pt idx="2751">
                        <c:v>1.377</c:v>
                      </c:pt>
                      <c:pt idx="2752">
                        <c:v>1.377</c:v>
                      </c:pt>
                      <c:pt idx="2753">
                        <c:v>1.3779999999999999</c:v>
                      </c:pt>
                      <c:pt idx="2754">
                        <c:v>1.3779999999999999</c:v>
                      </c:pt>
                      <c:pt idx="2755">
                        <c:v>1.379</c:v>
                      </c:pt>
                      <c:pt idx="2756">
                        <c:v>1.379</c:v>
                      </c:pt>
                      <c:pt idx="2757">
                        <c:v>1.38</c:v>
                      </c:pt>
                      <c:pt idx="2758">
                        <c:v>1.38</c:v>
                      </c:pt>
                      <c:pt idx="2759">
                        <c:v>1.381</c:v>
                      </c:pt>
                      <c:pt idx="2760">
                        <c:v>1.381</c:v>
                      </c:pt>
                      <c:pt idx="2761">
                        <c:v>1.3819999999999999</c:v>
                      </c:pt>
                      <c:pt idx="2762">
                        <c:v>1.3819999999999999</c:v>
                      </c:pt>
                      <c:pt idx="2763">
                        <c:v>1.383</c:v>
                      </c:pt>
                      <c:pt idx="2764">
                        <c:v>1.383</c:v>
                      </c:pt>
                      <c:pt idx="2765">
                        <c:v>1.3839999999999999</c:v>
                      </c:pt>
                      <c:pt idx="2766">
                        <c:v>1.3839999999999999</c:v>
                      </c:pt>
                      <c:pt idx="2767">
                        <c:v>1.385</c:v>
                      </c:pt>
                      <c:pt idx="2768">
                        <c:v>1.385</c:v>
                      </c:pt>
                      <c:pt idx="2769">
                        <c:v>1.3859999999999999</c:v>
                      </c:pt>
                      <c:pt idx="2770">
                        <c:v>1.3859999999999999</c:v>
                      </c:pt>
                      <c:pt idx="2771">
                        <c:v>1.387</c:v>
                      </c:pt>
                      <c:pt idx="2772">
                        <c:v>1.387</c:v>
                      </c:pt>
                      <c:pt idx="2773">
                        <c:v>1.3879999999999999</c:v>
                      </c:pt>
                      <c:pt idx="2774">
                        <c:v>1.3879999999999999</c:v>
                      </c:pt>
                      <c:pt idx="2775">
                        <c:v>1.389</c:v>
                      </c:pt>
                      <c:pt idx="2776">
                        <c:v>1.389</c:v>
                      </c:pt>
                      <c:pt idx="2777">
                        <c:v>1.39</c:v>
                      </c:pt>
                      <c:pt idx="2778">
                        <c:v>1.39</c:v>
                      </c:pt>
                      <c:pt idx="2779">
                        <c:v>1.391</c:v>
                      </c:pt>
                      <c:pt idx="2780">
                        <c:v>1.391</c:v>
                      </c:pt>
                      <c:pt idx="2781">
                        <c:v>1.3919999999999999</c:v>
                      </c:pt>
                      <c:pt idx="2782">
                        <c:v>1.3919999999999999</c:v>
                      </c:pt>
                      <c:pt idx="2783">
                        <c:v>1.393</c:v>
                      </c:pt>
                      <c:pt idx="2784">
                        <c:v>1.393</c:v>
                      </c:pt>
                      <c:pt idx="2785">
                        <c:v>1.3939999999999999</c:v>
                      </c:pt>
                      <c:pt idx="2786">
                        <c:v>1.3939999999999999</c:v>
                      </c:pt>
                      <c:pt idx="2787">
                        <c:v>1.395</c:v>
                      </c:pt>
                      <c:pt idx="2788">
                        <c:v>1.395</c:v>
                      </c:pt>
                      <c:pt idx="2789">
                        <c:v>1.3959999999999999</c:v>
                      </c:pt>
                      <c:pt idx="2790">
                        <c:v>1.3959999999999999</c:v>
                      </c:pt>
                      <c:pt idx="2791">
                        <c:v>1.397</c:v>
                      </c:pt>
                      <c:pt idx="2792">
                        <c:v>1.397</c:v>
                      </c:pt>
                      <c:pt idx="2793">
                        <c:v>1.3979999999999999</c:v>
                      </c:pt>
                      <c:pt idx="2794">
                        <c:v>1.3979999999999999</c:v>
                      </c:pt>
                      <c:pt idx="2795">
                        <c:v>1.399</c:v>
                      </c:pt>
                      <c:pt idx="2796">
                        <c:v>1.399</c:v>
                      </c:pt>
                      <c:pt idx="2797">
                        <c:v>1.4</c:v>
                      </c:pt>
                      <c:pt idx="2798">
                        <c:v>1.4</c:v>
                      </c:pt>
                      <c:pt idx="2799">
                        <c:v>1.401</c:v>
                      </c:pt>
                      <c:pt idx="2800">
                        <c:v>1.401</c:v>
                      </c:pt>
                      <c:pt idx="2801">
                        <c:v>1.4019999999999999</c:v>
                      </c:pt>
                      <c:pt idx="2802">
                        <c:v>1.4019999999999999</c:v>
                      </c:pt>
                      <c:pt idx="2803">
                        <c:v>1.403</c:v>
                      </c:pt>
                      <c:pt idx="2804">
                        <c:v>1.403</c:v>
                      </c:pt>
                      <c:pt idx="2805">
                        <c:v>1.4039999999999999</c:v>
                      </c:pt>
                      <c:pt idx="2806">
                        <c:v>1.4039999999999999</c:v>
                      </c:pt>
                      <c:pt idx="2807">
                        <c:v>1.405</c:v>
                      </c:pt>
                      <c:pt idx="2808">
                        <c:v>1.405</c:v>
                      </c:pt>
                      <c:pt idx="2809">
                        <c:v>1.4059999999999999</c:v>
                      </c:pt>
                      <c:pt idx="2810">
                        <c:v>1.4059999999999999</c:v>
                      </c:pt>
                      <c:pt idx="2811">
                        <c:v>1.407</c:v>
                      </c:pt>
                      <c:pt idx="2812">
                        <c:v>1.407</c:v>
                      </c:pt>
                      <c:pt idx="2813">
                        <c:v>1.4079999999999999</c:v>
                      </c:pt>
                      <c:pt idx="2814">
                        <c:v>1.4079999999999999</c:v>
                      </c:pt>
                      <c:pt idx="2815">
                        <c:v>1.409</c:v>
                      </c:pt>
                      <c:pt idx="2816">
                        <c:v>1.409</c:v>
                      </c:pt>
                      <c:pt idx="2817">
                        <c:v>1.41</c:v>
                      </c:pt>
                      <c:pt idx="2818">
                        <c:v>1.41</c:v>
                      </c:pt>
                      <c:pt idx="2819">
                        <c:v>1.411</c:v>
                      </c:pt>
                      <c:pt idx="2820">
                        <c:v>1.411</c:v>
                      </c:pt>
                      <c:pt idx="2821">
                        <c:v>1.4119999999999999</c:v>
                      </c:pt>
                      <c:pt idx="2822">
                        <c:v>1.4119999999999999</c:v>
                      </c:pt>
                      <c:pt idx="2823">
                        <c:v>1.413</c:v>
                      </c:pt>
                      <c:pt idx="2824">
                        <c:v>1.413</c:v>
                      </c:pt>
                      <c:pt idx="2825">
                        <c:v>1.4139999999999999</c:v>
                      </c:pt>
                      <c:pt idx="2826">
                        <c:v>1.4139999999999999</c:v>
                      </c:pt>
                      <c:pt idx="2827">
                        <c:v>1.415</c:v>
                      </c:pt>
                      <c:pt idx="2828">
                        <c:v>1.415</c:v>
                      </c:pt>
                      <c:pt idx="2829">
                        <c:v>1.4159999999999999</c:v>
                      </c:pt>
                      <c:pt idx="2830">
                        <c:v>1.4159999999999999</c:v>
                      </c:pt>
                      <c:pt idx="2831">
                        <c:v>1.417</c:v>
                      </c:pt>
                      <c:pt idx="2832">
                        <c:v>1.417</c:v>
                      </c:pt>
                      <c:pt idx="2833">
                        <c:v>1.4179999999999999</c:v>
                      </c:pt>
                      <c:pt idx="2834">
                        <c:v>1.4179999999999999</c:v>
                      </c:pt>
                      <c:pt idx="2835">
                        <c:v>1.419</c:v>
                      </c:pt>
                      <c:pt idx="2836">
                        <c:v>1.419</c:v>
                      </c:pt>
                      <c:pt idx="2837">
                        <c:v>1.42</c:v>
                      </c:pt>
                      <c:pt idx="2838">
                        <c:v>1.42</c:v>
                      </c:pt>
                      <c:pt idx="2839">
                        <c:v>1.421</c:v>
                      </c:pt>
                      <c:pt idx="2840">
                        <c:v>1.421</c:v>
                      </c:pt>
                      <c:pt idx="2841">
                        <c:v>1.4219999999999999</c:v>
                      </c:pt>
                      <c:pt idx="2842">
                        <c:v>1.4219999999999999</c:v>
                      </c:pt>
                      <c:pt idx="2843">
                        <c:v>1.423</c:v>
                      </c:pt>
                      <c:pt idx="2844">
                        <c:v>1.423</c:v>
                      </c:pt>
                      <c:pt idx="2845">
                        <c:v>1.4239999999999999</c:v>
                      </c:pt>
                      <c:pt idx="2846">
                        <c:v>1.4239999999999999</c:v>
                      </c:pt>
                      <c:pt idx="2847">
                        <c:v>1.425</c:v>
                      </c:pt>
                      <c:pt idx="2848">
                        <c:v>1.425</c:v>
                      </c:pt>
                      <c:pt idx="2849">
                        <c:v>1.4259999999999999</c:v>
                      </c:pt>
                      <c:pt idx="2850">
                        <c:v>1.4259999999999999</c:v>
                      </c:pt>
                      <c:pt idx="2851">
                        <c:v>1.427</c:v>
                      </c:pt>
                      <c:pt idx="2852">
                        <c:v>1.427</c:v>
                      </c:pt>
                      <c:pt idx="2853">
                        <c:v>1.4279999999999999</c:v>
                      </c:pt>
                      <c:pt idx="2854">
                        <c:v>1.4279999999999999</c:v>
                      </c:pt>
                      <c:pt idx="2855">
                        <c:v>1.429</c:v>
                      </c:pt>
                      <c:pt idx="2856">
                        <c:v>1.429</c:v>
                      </c:pt>
                      <c:pt idx="2857">
                        <c:v>1.43</c:v>
                      </c:pt>
                      <c:pt idx="2858">
                        <c:v>1.43</c:v>
                      </c:pt>
                      <c:pt idx="2859">
                        <c:v>1.431</c:v>
                      </c:pt>
                      <c:pt idx="2860">
                        <c:v>1.431</c:v>
                      </c:pt>
                      <c:pt idx="2861">
                        <c:v>1.4319999999999999</c:v>
                      </c:pt>
                      <c:pt idx="2862">
                        <c:v>1.4319999999999999</c:v>
                      </c:pt>
                      <c:pt idx="2863">
                        <c:v>1.4330000000000001</c:v>
                      </c:pt>
                      <c:pt idx="2864">
                        <c:v>1.4330000000000001</c:v>
                      </c:pt>
                      <c:pt idx="2865">
                        <c:v>1.4339999999999999</c:v>
                      </c:pt>
                      <c:pt idx="2866">
                        <c:v>1.4339999999999999</c:v>
                      </c:pt>
                      <c:pt idx="2867">
                        <c:v>1.4350000000000001</c:v>
                      </c:pt>
                      <c:pt idx="2868">
                        <c:v>1.4350000000000001</c:v>
                      </c:pt>
                      <c:pt idx="2869">
                        <c:v>1.4359999999999999</c:v>
                      </c:pt>
                      <c:pt idx="2870">
                        <c:v>1.4359999999999999</c:v>
                      </c:pt>
                      <c:pt idx="2871">
                        <c:v>1.4370000000000001</c:v>
                      </c:pt>
                      <c:pt idx="2872">
                        <c:v>1.4370000000000001</c:v>
                      </c:pt>
                      <c:pt idx="2873">
                        <c:v>1.4379999999999999</c:v>
                      </c:pt>
                      <c:pt idx="2874">
                        <c:v>1.4379999999999999</c:v>
                      </c:pt>
                      <c:pt idx="2875">
                        <c:v>1.4390000000000001</c:v>
                      </c:pt>
                      <c:pt idx="2876">
                        <c:v>1.4390000000000001</c:v>
                      </c:pt>
                      <c:pt idx="2877">
                        <c:v>1.44</c:v>
                      </c:pt>
                      <c:pt idx="2878">
                        <c:v>1.44</c:v>
                      </c:pt>
                      <c:pt idx="2879">
                        <c:v>1.4410000000000001</c:v>
                      </c:pt>
                      <c:pt idx="2880">
                        <c:v>1.4410000000000001</c:v>
                      </c:pt>
                      <c:pt idx="2881">
                        <c:v>1.4419999999999999</c:v>
                      </c:pt>
                      <c:pt idx="2882">
                        <c:v>1.4419999999999999</c:v>
                      </c:pt>
                      <c:pt idx="2883">
                        <c:v>1.4430000000000001</c:v>
                      </c:pt>
                      <c:pt idx="2884">
                        <c:v>1.4430000000000001</c:v>
                      </c:pt>
                      <c:pt idx="2885">
                        <c:v>1.444</c:v>
                      </c:pt>
                      <c:pt idx="2886">
                        <c:v>1.444</c:v>
                      </c:pt>
                      <c:pt idx="2887">
                        <c:v>1.4450000000000001</c:v>
                      </c:pt>
                      <c:pt idx="2888">
                        <c:v>1.4450000000000001</c:v>
                      </c:pt>
                      <c:pt idx="2889">
                        <c:v>1.446</c:v>
                      </c:pt>
                      <c:pt idx="2890">
                        <c:v>1.446</c:v>
                      </c:pt>
                      <c:pt idx="2891">
                        <c:v>1.4470000000000001</c:v>
                      </c:pt>
                      <c:pt idx="2892">
                        <c:v>1.4470000000000001</c:v>
                      </c:pt>
                      <c:pt idx="2893">
                        <c:v>1.448</c:v>
                      </c:pt>
                      <c:pt idx="2894">
                        <c:v>1.448</c:v>
                      </c:pt>
                      <c:pt idx="2895">
                        <c:v>1.4490000000000001</c:v>
                      </c:pt>
                      <c:pt idx="2896">
                        <c:v>1.4490000000000001</c:v>
                      </c:pt>
                      <c:pt idx="2897">
                        <c:v>1.45</c:v>
                      </c:pt>
                      <c:pt idx="2898">
                        <c:v>1.45</c:v>
                      </c:pt>
                      <c:pt idx="2899">
                        <c:v>1.4510000000000001</c:v>
                      </c:pt>
                      <c:pt idx="2900">
                        <c:v>1.4510000000000001</c:v>
                      </c:pt>
                      <c:pt idx="2901">
                        <c:v>1.452</c:v>
                      </c:pt>
                      <c:pt idx="2902">
                        <c:v>1.452</c:v>
                      </c:pt>
                      <c:pt idx="2903">
                        <c:v>1.4530000000000001</c:v>
                      </c:pt>
                      <c:pt idx="2904">
                        <c:v>1.4530000000000001</c:v>
                      </c:pt>
                      <c:pt idx="2905">
                        <c:v>1.454</c:v>
                      </c:pt>
                      <c:pt idx="2906">
                        <c:v>1.454</c:v>
                      </c:pt>
                      <c:pt idx="2907">
                        <c:v>1.4550000000000001</c:v>
                      </c:pt>
                      <c:pt idx="2908">
                        <c:v>1.4550000000000001</c:v>
                      </c:pt>
                      <c:pt idx="2909">
                        <c:v>1.456</c:v>
                      </c:pt>
                      <c:pt idx="2910">
                        <c:v>1.456</c:v>
                      </c:pt>
                      <c:pt idx="2911">
                        <c:v>1.4570000000000001</c:v>
                      </c:pt>
                      <c:pt idx="2912">
                        <c:v>1.4570000000000001</c:v>
                      </c:pt>
                      <c:pt idx="2913">
                        <c:v>1.458</c:v>
                      </c:pt>
                      <c:pt idx="2914">
                        <c:v>1.458</c:v>
                      </c:pt>
                      <c:pt idx="2915">
                        <c:v>1.4590000000000001</c:v>
                      </c:pt>
                      <c:pt idx="2916">
                        <c:v>1.4590000000000001</c:v>
                      </c:pt>
                      <c:pt idx="2917">
                        <c:v>1.46</c:v>
                      </c:pt>
                      <c:pt idx="2918">
                        <c:v>1.46</c:v>
                      </c:pt>
                      <c:pt idx="2919">
                        <c:v>1.4610000000000001</c:v>
                      </c:pt>
                      <c:pt idx="2920">
                        <c:v>1.4610000000000001</c:v>
                      </c:pt>
                      <c:pt idx="2921">
                        <c:v>1.462</c:v>
                      </c:pt>
                      <c:pt idx="2922">
                        <c:v>1.462</c:v>
                      </c:pt>
                      <c:pt idx="2923">
                        <c:v>1.4630000000000001</c:v>
                      </c:pt>
                      <c:pt idx="2924">
                        <c:v>1.4630000000000001</c:v>
                      </c:pt>
                      <c:pt idx="2925">
                        <c:v>1.464</c:v>
                      </c:pt>
                      <c:pt idx="2926">
                        <c:v>1.464</c:v>
                      </c:pt>
                      <c:pt idx="2927">
                        <c:v>1.4650000000000001</c:v>
                      </c:pt>
                      <c:pt idx="2928">
                        <c:v>1.4650000000000001</c:v>
                      </c:pt>
                      <c:pt idx="2929">
                        <c:v>1.466</c:v>
                      </c:pt>
                      <c:pt idx="2930">
                        <c:v>1.466</c:v>
                      </c:pt>
                      <c:pt idx="2931">
                        <c:v>1.4670000000000001</c:v>
                      </c:pt>
                      <c:pt idx="2932">
                        <c:v>1.4670000000000001</c:v>
                      </c:pt>
                      <c:pt idx="2933">
                        <c:v>1.468</c:v>
                      </c:pt>
                      <c:pt idx="2934">
                        <c:v>1.468</c:v>
                      </c:pt>
                      <c:pt idx="2935">
                        <c:v>1.4690000000000001</c:v>
                      </c:pt>
                      <c:pt idx="2936">
                        <c:v>1.4690000000000001</c:v>
                      </c:pt>
                      <c:pt idx="2937">
                        <c:v>1.47</c:v>
                      </c:pt>
                      <c:pt idx="2938">
                        <c:v>1.47</c:v>
                      </c:pt>
                      <c:pt idx="2939">
                        <c:v>1.4710000000000001</c:v>
                      </c:pt>
                      <c:pt idx="2940">
                        <c:v>1.4710000000000001</c:v>
                      </c:pt>
                      <c:pt idx="2941">
                        <c:v>1.472</c:v>
                      </c:pt>
                      <c:pt idx="2942">
                        <c:v>1.472</c:v>
                      </c:pt>
                      <c:pt idx="2943">
                        <c:v>1.4730000000000001</c:v>
                      </c:pt>
                      <c:pt idx="2944">
                        <c:v>1.4730000000000001</c:v>
                      </c:pt>
                      <c:pt idx="2945">
                        <c:v>1.474</c:v>
                      </c:pt>
                      <c:pt idx="2946">
                        <c:v>1.474</c:v>
                      </c:pt>
                      <c:pt idx="2947">
                        <c:v>1.4750000000000001</c:v>
                      </c:pt>
                      <c:pt idx="2948">
                        <c:v>1.4750000000000001</c:v>
                      </c:pt>
                      <c:pt idx="2949">
                        <c:v>1.476</c:v>
                      </c:pt>
                      <c:pt idx="2950">
                        <c:v>1.476</c:v>
                      </c:pt>
                      <c:pt idx="2951">
                        <c:v>1.4770000000000001</c:v>
                      </c:pt>
                      <c:pt idx="2952">
                        <c:v>1.4770000000000001</c:v>
                      </c:pt>
                      <c:pt idx="2953">
                        <c:v>1.478</c:v>
                      </c:pt>
                      <c:pt idx="2954">
                        <c:v>1.478</c:v>
                      </c:pt>
                      <c:pt idx="2955">
                        <c:v>1.4790000000000001</c:v>
                      </c:pt>
                      <c:pt idx="2956">
                        <c:v>1.4790000000000001</c:v>
                      </c:pt>
                      <c:pt idx="2957">
                        <c:v>1.48</c:v>
                      </c:pt>
                      <c:pt idx="2958">
                        <c:v>1.48</c:v>
                      </c:pt>
                      <c:pt idx="2959">
                        <c:v>1.4810000000000001</c:v>
                      </c:pt>
                      <c:pt idx="2960">
                        <c:v>1.4810000000000001</c:v>
                      </c:pt>
                      <c:pt idx="2961">
                        <c:v>1.482</c:v>
                      </c:pt>
                      <c:pt idx="2962">
                        <c:v>1.482</c:v>
                      </c:pt>
                      <c:pt idx="2963">
                        <c:v>1.4830000000000001</c:v>
                      </c:pt>
                      <c:pt idx="2964">
                        <c:v>1.4830000000000001</c:v>
                      </c:pt>
                      <c:pt idx="2965">
                        <c:v>1.484</c:v>
                      </c:pt>
                      <c:pt idx="2966">
                        <c:v>1.484</c:v>
                      </c:pt>
                      <c:pt idx="2967">
                        <c:v>1.4850000000000001</c:v>
                      </c:pt>
                      <c:pt idx="2968">
                        <c:v>1.4850000000000001</c:v>
                      </c:pt>
                      <c:pt idx="2969">
                        <c:v>1.486</c:v>
                      </c:pt>
                      <c:pt idx="2970">
                        <c:v>1.486</c:v>
                      </c:pt>
                      <c:pt idx="2971">
                        <c:v>1.4870000000000001</c:v>
                      </c:pt>
                      <c:pt idx="2972">
                        <c:v>1.4870000000000001</c:v>
                      </c:pt>
                      <c:pt idx="2973">
                        <c:v>1.488</c:v>
                      </c:pt>
                      <c:pt idx="2974">
                        <c:v>1.488</c:v>
                      </c:pt>
                      <c:pt idx="2975">
                        <c:v>1.4890000000000001</c:v>
                      </c:pt>
                      <c:pt idx="2976">
                        <c:v>1.4890000000000001</c:v>
                      </c:pt>
                      <c:pt idx="2977">
                        <c:v>1.49</c:v>
                      </c:pt>
                      <c:pt idx="2978">
                        <c:v>1.49</c:v>
                      </c:pt>
                      <c:pt idx="2979">
                        <c:v>1.4910000000000001</c:v>
                      </c:pt>
                      <c:pt idx="2980">
                        <c:v>1.4910000000000001</c:v>
                      </c:pt>
                      <c:pt idx="2981">
                        <c:v>1.492</c:v>
                      </c:pt>
                      <c:pt idx="2982">
                        <c:v>1.492</c:v>
                      </c:pt>
                      <c:pt idx="2983">
                        <c:v>1.4930000000000001</c:v>
                      </c:pt>
                      <c:pt idx="2984">
                        <c:v>1.4930000000000001</c:v>
                      </c:pt>
                      <c:pt idx="2985">
                        <c:v>1.494</c:v>
                      </c:pt>
                      <c:pt idx="2986">
                        <c:v>1.494</c:v>
                      </c:pt>
                      <c:pt idx="2987">
                        <c:v>1.4950000000000001</c:v>
                      </c:pt>
                      <c:pt idx="2988">
                        <c:v>1.4950000000000001</c:v>
                      </c:pt>
                      <c:pt idx="2989">
                        <c:v>1.496</c:v>
                      </c:pt>
                      <c:pt idx="2990">
                        <c:v>1.496</c:v>
                      </c:pt>
                      <c:pt idx="2991">
                        <c:v>1.4970000000000001</c:v>
                      </c:pt>
                      <c:pt idx="2992">
                        <c:v>1.4970000000000001</c:v>
                      </c:pt>
                      <c:pt idx="2993">
                        <c:v>1.498</c:v>
                      </c:pt>
                      <c:pt idx="2994">
                        <c:v>1.498</c:v>
                      </c:pt>
                      <c:pt idx="2995">
                        <c:v>1.4990000000000001</c:v>
                      </c:pt>
                      <c:pt idx="2996">
                        <c:v>1.4990000000000001</c:v>
                      </c:pt>
                      <c:pt idx="2997">
                        <c:v>1.5</c:v>
                      </c:pt>
                      <c:pt idx="2998">
                        <c:v>1.5</c:v>
                      </c:pt>
                      <c:pt idx="2999">
                        <c:v>1.5009999999999999</c:v>
                      </c:pt>
                      <c:pt idx="3000">
                        <c:v>1.5009999999999999</c:v>
                      </c:pt>
                      <c:pt idx="3001">
                        <c:v>1.502</c:v>
                      </c:pt>
                      <c:pt idx="3002">
                        <c:v>1.502</c:v>
                      </c:pt>
                      <c:pt idx="3003">
                        <c:v>1.5029999999999999</c:v>
                      </c:pt>
                      <c:pt idx="3004">
                        <c:v>1.5029999999999999</c:v>
                      </c:pt>
                      <c:pt idx="3005">
                        <c:v>1.504</c:v>
                      </c:pt>
                      <c:pt idx="3006">
                        <c:v>1.504</c:v>
                      </c:pt>
                      <c:pt idx="3007">
                        <c:v>1.5049999999999999</c:v>
                      </c:pt>
                      <c:pt idx="3008">
                        <c:v>1.5049999999999999</c:v>
                      </c:pt>
                      <c:pt idx="3009">
                        <c:v>1.506</c:v>
                      </c:pt>
                      <c:pt idx="3010">
                        <c:v>1.506</c:v>
                      </c:pt>
                      <c:pt idx="3011">
                        <c:v>1.5069999999999999</c:v>
                      </c:pt>
                      <c:pt idx="3012">
                        <c:v>1.5069999999999999</c:v>
                      </c:pt>
                      <c:pt idx="3013">
                        <c:v>1.508</c:v>
                      </c:pt>
                      <c:pt idx="3014">
                        <c:v>1.508</c:v>
                      </c:pt>
                      <c:pt idx="3015">
                        <c:v>1.5089999999999999</c:v>
                      </c:pt>
                      <c:pt idx="3016">
                        <c:v>1.5089999999999999</c:v>
                      </c:pt>
                      <c:pt idx="3017">
                        <c:v>1.51</c:v>
                      </c:pt>
                      <c:pt idx="3018">
                        <c:v>1.51</c:v>
                      </c:pt>
                      <c:pt idx="3019">
                        <c:v>1.5109999999999999</c:v>
                      </c:pt>
                      <c:pt idx="3020">
                        <c:v>1.5109999999999999</c:v>
                      </c:pt>
                      <c:pt idx="3021">
                        <c:v>1.512</c:v>
                      </c:pt>
                      <c:pt idx="3022">
                        <c:v>1.512</c:v>
                      </c:pt>
                      <c:pt idx="3023">
                        <c:v>1.5129999999999999</c:v>
                      </c:pt>
                      <c:pt idx="3024">
                        <c:v>1.5129999999999999</c:v>
                      </c:pt>
                      <c:pt idx="3025">
                        <c:v>1.514</c:v>
                      </c:pt>
                      <c:pt idx="3026">
                        <c:v>1.514</c:v>
                      </c:pt>
                      <c:pt idx="3027">
                        <c:v>1.5149999999999999</c:v>
                      </c:pt>
                      <c:pt idx="3028">
                        <c:v>1.5149999999999999</c:v>
                      </c:pt>
                      <c:pt idx="3029">
                        <c:v>1.516</c:v>
                      </c:pt>
                      <c:pt idx="3030">
                        <c:v>1.516</c:v>
                      </c:pt>
                      <c:pt idx="3031">
                        <c:v>1.5169999999999999</c:v>
                      </c:pt>
                      <c:pt idx="3032">
                        <c:v>1.5169999999999999</c:v>
                      </c:pt>
                      <c:pt idx="3033">
                        <c:v>1.518</c:v>
                      </c:pt>
                      <c:pt idx="3034">
                        <c:v>1.518</c:v>
                      </c:pt>
                      <c:pt idx="3035">
                        <c:v>1.5189999999999999</c:v>
                      </c:pt>
                      <c:pt idx="3036">
                        <c:v>1.5189999999999999</c:v>
                      </c:pt>
                      <c:pt idx="3037">
                        <c:v>1.52</c:v>
                      </c:pt>
                      <c:pt idx="3038">
                        <c:v>1.52</c:v>
                      </c:pt>
                      <c:pt idx="3039">
                        <c:v>1.5209999999999999</c:v>
                      </c:pt>
                      <c:pt idx="3040">
                        <c:v>1.5209999999999999</c:v>
                      </c:pt>
                      <c:pt idx="3041">
                        <c:v>1.522</c:v>
                      </c:pt>
                      <c:pt idx="3042">
                        <c:v>1.522</c:v>
                      </c:pt>
                      <c:pt idx="3043">
                        <c:v>1.5229999999999999</c:v>
                      </c:pt>
                      <c:pt idx="3044">
                        <c:v>1.5229999999999999</c:v>
                      </c:pt>
                      <c:pt idx="3045">
                        <c:v>1.524</c:v>
                      </c:pt>
                      <c:pt idx="3046">
                        <c:v>1.524</c:v>
                      </c:pt>
                      <c:pt idx="3047">
                        <c:v>1.5249999999999999</c:v>
                      </c:pt>
                      <c:pt idx="3048">
                        <c:v>1.5249999999999999</c:v>
                      </c:pt>
                      <c:pt idx="3049">
                        <c:v>1.526</c:v>
                      </c:pt>
                      <c:pt idx="3050">
                        <c:v>1.526</c:v>
                      </c:pt>
                      <c:pt idx="3051">
                        <c:v>1.5269999999999999</c:v>
                      </c:pt>
                      <c:pt idx="3052">
                        <c:v>1.5269999999999999</c:v>
                      </c:pt>
                      <c:pt idx="3053">
                        <c:v>1.528</c:v>
                      </c:pt>
                      <c:pt idx="3054">
                        <c:v>1.528</c:v>
                      </c:pt>
                      <c:pt idx="3055">
                        <c:v>1.5289999999999999</c:v>
                      </c:pt>
                      <c:pt idx="3056">
                        <c:v>1.5289999999999999</c:v>
                      </c:pt>
                      <c:pt idx="3057">
                        <c:v>1.53</c:v>
                      </c:pt>
                      <c:pt idx="3058">
                        <c:v>1.53</c:v>
                      </c:pt>
                      <c:pt idx="3059">
                        <c:v>1.5309999999999999</c:v>
                      </c:pt>
                      <c:pt idx="3060">
                        <c:v>1.5309999999999999</c:v>
                      </c:pt>
                      <c:pt idx="3061">
                        <c:v>1.532</c:v>
                      </c:pt>
                      <c:pt idx="3062">
                        <c:v>1.532</c:v>
                      </c:pt>
                      <c:pt idx="3063">
                        <c:v>1.5329999999999999</c:v>
                      </c:pt>
                      <c:pt idx="3064">
                        <c:v>1.5329999999999999</c:v>
                      </c:pt>
                      <c:pt idx="3065">
                        <c:v>1.534</c:v>
                      </c:pt>
                      <c:pt idx="3066">
                        <c:v>1.534</c:v>
                      </c:pt>
                      <c:pt idx="3067">
                        <c:v>1.5349999999999999</c:v>
                      </c:pt>
                      <c:pt idx="3068">
                        <c:v>1.5349999999999999</c:v>
                      </c:pt>
                      <c:pt idx="3069">
                        <c:v>1.536</c:v>
                      </c:pt>
                      <c:pt idx="3070">
                        <c:v>1.536</c:v>
                      </c:pt>
                      <c:pt idx="3071">
                        <c:v>1.5369999999999999</c:v>
                      </c:pt>
                      <c:pt idx="3072">
                        <c:v>1.5369999999999999</c:v>
                      </c:pt>
                      <c:pt idx="3073">
                        <c:v>1.538</c:v>
                      </c:pt>
                      <c:pt idx="3074">
                        <c:v>1.538</c:v>
                      </c:pt>
                      <c:pt idx="3075">
                        <c:v>1.5389999999999999</c:v>
                      </c:pt>
                      <c:pt idx="3076">
                        <c:v>1.5389999999999999</c:v>
                      </c:pt>
                      <c:pt idx="3077">
                        <c:v>1.54</c:v>
                      </c:pt>
                      <c:pt idx="3078">
                        <c:v>1.54</c:v>
                      </c:pt>
                      <c:pt idx="3079">
                        <c:v>1.5409999999999999</c:v>
                      </c:pt>
                      <c:pt idx="3080">
                        <c:v>1.5409999999999999</c:v>
                      </c:pt>
                      <c:pt idx="3081">
                        <c:v>1.542</c:v>
                      </c:pt>
                      <c:pt idx="3082">
                        <c:v>1.542</c:v>
                      </c:pt>
                      <c:pt idx="3083">
                        <c:v>1.5429999999999999</c:v>
                      </c:pt>
                      <c:pt idx="3084">
                        <c:v>1.5429999999999999</c:v>
                      </c:pt>
                      <c:pt idx="3085">
                        <c:v>1.544</c:v>
                      </c:pt>
                      <c:pt idx="3086">
                        <c:v>1.544</c:v>
                      </c:pt>
                      <c:pt idx="3087">
                        <c:v>1.5449999999999999</c:v>
                      </c:pt>
                      <c:pt idx="3088">
                        <c:v>1.5449999999999999</c:v>
                      </c:pt>
                      <c:pt idx="3089">
                        <c:v>1.546</c:v>
                      </c:pt>
                      <c:pt idx="3090">
                        <c:v>1.546</c:v>
                      </c:pt>
                      <c:pt idx="3091">
                        <c:v>1.5469999999999999</c:v>
                      </c:pt>
                      <c:pt idx="3092">
                        <c:v>1.5469999999999999</c:v>
                      </c:pt>
                      <c:pt idx="3093">
                        <c:v>1.548</c:v>
                      </c:pt>
                      <c:pt idx="3094">
                        <c:v>1.548</c:v>
                      </c:pt>
                      <c:pt idx="3095">
                        <c:v>1.5489999999999999</c:v>
                      </c:pt>
                      <c:pt idx="3096">
                        <c:v>1.5489999999999999</c:v>
                      </c:pt>
                      <c:pt idx="3097">
                        <c:v>1.55</c:v>
                      </c:pt>
                      <c:pt idx="3098">
                        <c:v>1.55</c:v>
                      </c:pt>
                      <c:pt idx="3099">
                        <c:v>1.5509999999999999</c:v>
                      </c:pt>
                      <c:pt idx="3100">
                        <c:v>1.5509999999999999</c:v>
                      </c:pt>
                      <c:pt idx="3101">
                        <c:v>1.552</c:v>
                      </c:pt>
                      <c:pt idx="3102">
                        <c:v>1.552</c:v>
                      </c:pt>
                      <c:pt idx="3103">
                        <c:v>1.5529999999999999</c:v>
                      </c:pt>
                      <c:pt idx="3104">
                        <c:v>1.5529999999999999</c:v>
                      </c:pt>
                      <c:pt idx="3105">
                        <c:v>1.554</c:v>
                      </c:pt>
                      <c:pt idx="3106">
                        <c:v>1.554</c:v>
                      </c:pt>
                      <c:pt idx="3107">
                        <c:v>1.5549999999999999</c:v>
                      </c:pt>
                      <c:pt idx="3108">
                        <c:v>1.5549999999999999</c:v>
                      </c:pt>
                      <c:pt idx="3109">
                        <c:v>1.556</c:v>
                      </c:pt>
                      <c:pt idx="3110">
                        <c:v>1.556</c:v>
                      </c:pt>
                      <c:pt idx="3111">
                        <c:v>1.5569999999999999</c:v>
                      </c:pt>
                      <c:pt idx="3112">
                        <c:v>1.5569999999999999</c:v>
                      </c:pt>
                      <c:pt idx="3113">
                        <c:v>1.5580000000000001</c:v>
                      </c:pt>
                      <c:pt idx="3114">
                        <c:v>1.5580000000000001</c:v>
                      </c:pt>
                      <c:pt idx="3115">
                        <c:v>1.5589999999999999</c:v>
                      </c:pt>
                      <c:pt idx="3116">
                        <c:v>1.5589999999999999</c:v>
                      </c:pt>
                      <c:pt idx="3117">
                        <c:v>1.56</c:v>
                      </c:pt>
                      <c:pt idx="3118">
                        <c:v>1.56</c:v>
                      </c:pt>
                      <c:pt idx="3119">
                        <c:v>1.5609999999999999</c:v>
                      </c:pt>
                      <c:pt idx="3120">
                        <c:v>1.5609999999999999</c:v>
                      </c:pt>
                      <c:pt idx="3121">
                        <c:v>1.5620000000000001</c:v>
                      </c:pt>
                      <c:pt idx="3122">
                        <c:v>1.5620000000000001</c:v>
                      </c:pt>
                      <c:pt idx="3123">
                        <c:v>1.5629999999999999</c:v>
                      </c:pt>
                      <c:pt idx="3124">
                        <c:v>1.5629999999999999</c:v>
                      </c:pt>
                      <c:pt idx="3125">
                        <c:v>1.5640000000000001</c:v>
                      </c:pt>
                      <c:pt idx="3126">
                        <c:v>1.5640000000000001</c:v>
                      </c:pt>
                      <c:pt idx="3127">
                        <c:v>1.5649999999999999</c:v>
                      </c:pt>
                      <c:pt idx="3128">
                        <c:v>1.5649999999999999</c:v>
                      </c:pt>
                      <c:pt idx="3129">
                        <c:v>1.5660000000000001</c:v>
                      </c:pt>
                      <c:pt idx="3130">
                        <c:v>1.5660000000000001</c:v>
                      </c:pt>
                      <c:pt idx="3131">
                        <c:v>1.5669999999999999</c:v>
                      </c:pt>
                      <c:pt idx="3132">
                        <c:v>1.5669999999999999</c:v>
                      </c:pt>
                      <c:pt idx="3133">
                        <c:v>1.5680000000000001</c:v>
                      </c:pt>
                      <c:pt idx="3134">
                        <c:v>1.5680000000000001</c:v>
                      </c:pt>
                      <c:pt idx="3135">
                        <c:v>1.569</c:v>
                      </c:pt>
                      <c:pt idx="3136">
                        <c:v>1.569</c:v>
                      </c:pt>
                      <c:pt idx="3137">
                        <c:v>1.57</c:v>
                      </c:pt>
                      <c:pt idx="3138">
                        <c:v>1.57</c:v>
                      </c:pt>
                      <c:pt idx="3139">
                        <c:v>1.571</c:v>
                      </c:pt>
                      <c:pt idx="3140">
                        <c:v>1.571</c:v>
                      </c:pt>
                      <c:pt idx="3141">
                        <c:v>1.5720000000000001</c:v>
                      </c:pt>
                      <c:pt idx="3142">
                        <c:v>1.5720000000000001</c:v>
                      </c:pt>
                      <c:pt idx="3143">
                        <c:v>1.573</c:v>
                      </c:pt>
                      <c:pt idx="3144">
                        <c:v>1.573</c:v>
                      </c:pt>
                      <c:pt idx="3145">
                        <c:v>1.5740000000000001</c:v>
                      </c:pt>
                      <c:pt idx="3146">
                        <c:v>1.5740000000000001</c:v>
                      </c:pt>
                      <c:pt idx="3147">
                        <c:v>1.575</c:v>
                      </c:pt>
                      <c:pt idx="3148">
                        <c:v>1.575</c:v>
                      </c:pt>
                      <c:pt idx="3149">
                        <c:v>1.5760000000000001</c:v>
                      </c:pt>
                      <c:pt idx="3150">
                        <c:v>1.5760000000000001</c:v>
                      </c:pt>
                      <c:pt idx="3151">
                        <c:v>1.577</c:v>
                      </c:pt>
                      <c:pt idx="3152">
                        <c:v>1.577</c:v>
                      </c:pt>
                      <c:pt idx="3153">
                        <c:v>1.5780000000000001</c:v>
                      </c:pt>
                      <c:pt idx="3154">
                        <c:v>1.5780000000000001</c:v>
                      </c:pt>
                      <c:pt idx="3155">
                        <c:v>1.579</c:v>
                      </c:pt>
                      <c:pt idx="3156">
                        <c:v>1.579</c:v>
                      </c:pt>
                      <c:pt idx="3157">
                        <c:v>1.58</c:v>
                      </c:pt>
                      <c:pt idx="3158">
                        <c:v>1.58</c:v>
                      </c:pt>
                      <c:pt idx="3159">
                        <c:v>1.581</c:v>
                      </c:pt>
                      <c:pt idx="3160">
                        <c:v>1.581</c:v>
                      </c:pt>
                      <c:pt idx="3161">
                        <c:v>1.5820000000000001</c:v>
                      </c:pt>
                      <c:pt idx="3162">
                        <c:v>1.5820000000000001</c:v>
                      </c:pt>
                      <c:pt idx="3163">
                        <c:v>1.583</c:v>
                      </c:pt>
                      <c:pt idx="3164">
                        <c:v>1.583</c:v>
                      </c:pt>
                      <c:pt idx="3165">
                        <c:v>1.5840000000000001</c:v>
                      </c:pt>
                      <c:pt idx="3166">
                        <c:v>1.5840000000000001</c:v>
                      </c:pt>
                      <c:pt idx="3167">
                        <c:v>1.585</c:v>
                      </c:pt>
                      <c:pt idx="3168">
                        <c:v>1.585</c:v>
                      </c:pt>
                      <c:pt idx="3169">
                        <c:v>1.5860000000000001</c:v>
                      </c:pt>
                      <c:pt idx="3170">
                        <c:v>1.5860000000000001</c:v>
                      </c:pt>
                      <c:pt idx="3171">
                        <c:v>1.587</c:v>
                      </c:pt>
                      <c:pt idx="3172">
                        <c:v>1.587</c:v>
                      </c:pt>
                      <c:pt idx="3173">
                        <c:v>1.5880000000000001</c:v>
                      </c:pt>
                      <c:pt idx="3174">
                        <c:v>1.5880000000000001</c:v>
                      </c:pt>
                      <c:pt idx="3175">
                        <c:v>1.589</c:v>
                      </c:pt>
                      <c:pt idx="3176">
                        <c:v>1.589</c:v>
                      </c:pt>
                      <c:pt idx="3177">
                        <c:v>1.59</c:v>
                      </c:pt>
                      <c:pt idx="3178">
                        <c:v>1.59</c:v>
                      </c:pt>
                      <c:pt idx="3179">
                        <c:v>1.591</c:v>
                      </c:pt>
                      <c:pt idx="3180">
                        <c:v>1.591</c:v>
                      </c:pt>
                      <c:pt idx="3181">
                        <c:v>1.5920000000000001</c:v>
                      </c:pt>
                      <c:pt idx="3182">
                        <c:v>1.5920000000000001</c:v>
                      </c:pt>
                      <c:pt idx="3183">
                        <c:v>1.593</c:v>
                      </c:pt>
                      <c:pt idx="3184">
                        <c:v>1.593</c:v>
                      </c:pt>
                      <c:pt idx="3185">
                        <c:v>1.5940000000000001</c:v>
                      </c:pt>
                      <c:pt idx="3186">
                        <c:v>1.5940000000000001</c:v>
                      </c:pt>
                      <c:pt idx="3187">
                        <c:v>1.595</c:v>
                      </c:pt>
                      <c:pt idx="3188">
                        <c:v>1.595</c:v>
                      </c:pt>
                      <c:pt idx="3189">
                        <c:v>1.5960000000000001</c:v>
                      </c:pt>
                      <c:pt idx="3190">
                        <c:v>1.5960000000000001</c:v>
                      </c:pt>
                      <c:pt idx="3191">
                        <c:v>1.597</c:v>
                      </c:pt>
                      <c:pt idx="3192">
                        <c:v>1.597</c:v>
                      </c:pt>
                      <c:pt idx="3193">
                        <c:v>1.5980000000000001</c:v>
                      </c:pt>
                      <c:pt idx="3194">
                        <c:v>1.5980000000000001</c:v>
                      </c:pt>
                      <c:pt idx="3195">
                        <c:v>1.599</c:v>
                      </c:pt>
                      <c:pt idx="3196">
                        <c:v>1.599</c:v>
                      </c:pt>
                      <c:pt idx="3197">
                        <c:v>1.6</c:v>
                      </c:pt>
                      <c:pt idx="3198">
                        <c:v>1.6</c:v>
                      </c:pt>
                      <c:pt idx="3199">
                        <c:v>1.601</c:v>
                      </c:pt>
                      <c:pt idx="3200">
                        <c:v>1.601</c:v>
                      </c:pt>
                      <c:pt idx="3201">
                        <c:v>1.6020000000000001</c:v>
                      </c:pt>
                      <c:pt idx="3202">
                        <c:v>1.6020000000000001</c:v>
                      </c:pt>
                      <c:pt idx="3203">
                        <c:v>1.603</c:v>
                      </c:pt>
                      <c:pt idx="3204">
                        <c:v>1.603</c:v>
                      </c:pt>
                      <c:pt idx="3205">
                        <c:v>1.6040000000000001</c:v>
                      </c:pt>
                      <c:pt idx="3206">
                        <c:v>1.6040000000000001</c:v>
                      </c:pt>
                      <c:pt idx="3207">
                        <c:v>1.605</c:v>
                      </c:pt>
                      <c:pt idx="3208">
                        <c:v>1.605</c:v>
                      </c:pt>
                      <c:pt idx="3209">
                        <c:v>1.6060000000000001</c:v>
                      </c:pt>
                      <c:pt idx="3210">
                        <c:v>1.6060000000000001</c:v>
                      </c:pt>
                      <c:pt idx="3211">
                        <c:v>1.607</c:v>
                      </c:pt>
                      <c:pt idx="3212">
                        <c:v>1.607</c:v>
                      </c:pt>
                      <c:pt idx="3213">
                        <c:v>1.6080000000000001</c:v>
                      </c:pt>
                      <c:pt idx="3214">
                        <c:v>1.6080000000000001</c:v>
                      </c:pt>
                      <c:pt idx="3215">
                        <c:v>1.609</c:v>
                      </c:pt>
                      <c:pt idx="3216">
                        <c:v>1.609</c:v>
                      </c:pt>
                      <c:pt idx="3217">
                        <c:v>1.61</c:v>
                      </c:pt>
                      <c:pt idx="3218">
                        <c:v>1.61</c:v>
                      </c:pt>
                      <c:pt idx="3219">
                        <c:v>1.611</c:v>
                      </c:pt>
                      <c:pt idx="3220">
                        <c:v>1.611</c:v>
                      </c:pt>
                      <c:pt idx="3221">
                        <c:v>1.6120000000000001</c:v>
                      </c:pt>
                      <c:pt idx="3222">
                        <c:v>1.6120000000000001</c:v>
                      </c:pt>
                      <c:pt idx="3223">
                        <c:v>1.613</c:v>
                      </c:pt>
                      <c:pt idx="3224">
                        <c:v>1.613</c:v>
                      </c:pt>
                      <c:pt idx="3225">
                        <c:v>1.6140000000000001</c:v>
                      </c:pt>
                      <c:pt idx="3226">
                        <c:v>1.6140000000000001</c:v>
                      </c:pt>
                      <c:pt idx="3227">
                        <c:v>1.615</c:v>
                      </c:pt>
                      <c:pt idx="3228">
                        <c:v>1.615</c:v>
                      </c:pt>
                      <c:pt idx="3229">
                        <c:v>1.6160000000000001</c:v>
                      </c:pt>
                      <c:pt idx="3230">
                        <c:v>1.6160000000000001</c:v>
                      </c:pt>
                      <c:pt idx="3231">
                        <c:v>1.617</c:v>
                      </c:pt>
                      <c:pt idx="3232">
                        <c:v>1.617</c:v>
                      </c:pt>
                      <c:pt idx="3233">
                        <c:v>1.6180000000000001</c:v>
                      </c:pt>
                      <c:pt idx="3234">
                        <c:v>1.6180000000000001</c:v>
                      </c:pt>
                      <c:pt idx="3235">
                        <c:v>1.619</c:v>
                      </c:pt>
                      <c:pt idx="3236">
                        <c:v>1.619</c:v>
                      </c:pt>
                      <c:pt idx="3237">
                        <c:v>1.62</c:v>
                      </c:pt>
                      <c:pt idx="3238">
                        <c:v>1.62</c:v>
                      </c:pt>
                      <c:pt idx="3239">
                        <c:v>1.621</c:v>
                      </c:pt>
                      <c:pt idx="3240">
                        <c:v>1.621</c:v>
                      </c:pt>
                      <c:pt idx="3241">
                        <c:v>1.6220000000000001</c:v>
                      </c:pt>
                      <c:pt idx="3242">
                        <c:v>1.6220000000000001</c:v>
                      </c:pt>
                      <c:pt idx="3243">
                        <c:v>1.623</c:v>
                      </c:pt>
                      <c:pt idx="3244">
                        <c:v>1.623</c:v>
                      </c:pt>
                      <c:pt idx="3245">
                        <c:v>1.6240000000000001</c:v>
                      </c:pt>
                      <c:pt idx="3246">
                        <c:v>1.6240000000000001</c:v>
                      </c:pt>
                      <c:pt idx="3247">
                        <c:v>1.625</c:v>
                      </c:pt>
                      <c:pt idx="3248">
                        <c:v>1.625</c:v>
                      </c:pt>
                      <c:pt idx="3249">
                        <c:v>1.6259999999999999</c:v>
                      </c:pt>
                      <c:pt idx="3250">
                        <c:v>1.6259999999999999</c:v>
                      </c:pt>
                      <c:pt idx="3251">
                        <c:v>1.627</c:v>
                      </c:pt>
                      <c:pt idx="3252">
                        <c:v>1.627</c:v>
                      </c:pt>
                      <c:pt idx="3253">
                        <c:v>1.6279999999999999</c:v>
                      </c:pt>
                      <c:pt idx="3254">
                        <c:v>1.6279999999999999</c:v>
                      </c:pt>
                      <c:pt idx="3255">
                        <c:v>1.629</c:v>
                      </c:pt>
                      <c:pt idx="3256">
                        <c:v>1.629</c:v>
                      </c:pt>
                      <c:pt idx="3257">
                        <c:v>1.63</c:v>
                      </c:pt>
                      <c:pt idx="3258">
                        <c:v>1.63</c:v>
                      </c:pt>
                      <c:pt idx="3259">
                        <c:v>1.631</c:v>
                      </c:pt>
                      <c:pt idx="3260">
                        <c:v>1.631</c:v>
                      </c:pt>
                      <c:pt idx="3261">
                        <c:v>1.6319999999999999</c:v>
                      </c:pt>
                      <c:pt idx="3262">
                        <c:v>1.6319999999999999</c:v>
                      </c:pt>
                      <c:pt idx="3263">
                        <c:v>1.633</c:v>
                      </c:pt>
                      <c:pt idx="3264">
                        <c:v>1.633</c:v>
                      </c:pt>
                      <c:pt idx="3265">
                        <c:v>1.6339999999999999</c:v>
                      </c:pt>
                      <c:pt idx="3266">
                        <c:v>1.6339999999999999</c:v>
                      </c:pt>
                      <c:pt idx="3267">
                        <c:v>1.635</c:v>
                      </c:pt>
                      <c:pt idx="3268">
                        <c:v>1.635</c:v>
                      </c:pt>
                      <c:pt idx="3269">
                        <c:v>1.6359999999999999</c:v>
                      </c:pt>
                      <c:pt idx="3270">
                        <c:v>1.6359999999999999</c:v>
                      </c:pt>
                      <c:pt idx="3271">
                        <c:v>1.637</c:v>
                      </c:pt>
                      <c:pt idx="3272">
                        <c:v>1.637</c:v>
                      </c:pt>
                      <c:pt idx="3273">
                        <c:v>1.6379999999999999</c:v>
                      </c:pt>
                      <c:pt idx="3274">
                        <c:v>1.6379999999999999</c:v>
                      </c:pt>
                      <c:pt idx="3275">
                        <c:v>1.639</c:v>
                      </c:pt>
                      <c:pt idx="3276">
                        <c:v>1.639</c:v>
                      </c:pt>
                      <c:pt idx="3277">
                        <c:v>1.64</c:v>
                      </c:pt>
                      <c:pt idx="3278">
                        <c:v>1.64</c:v>
                      </c:pt>
                      <c:pt idx="3279">
                        <c:v>1.641</c:v>
                      </c:pt>
                      <c:pt idx="3280">
                        <c:v>1.641</c:v>
                      </c:pt>
                      <c:pt idx="3281">
                        <c:v>1.6419999999999999</c:v>
                      </c:pt>
                      <c:pt idx="3282">
                        <c:v>1.6419999999999999</c:v>
                      </c:pt>
                      <c:pt idx="3283">
                        <c:v>1.643</c:v>
                      </c:pt>
                      <c:pt idx="3284">
                        <c:v>1.643</c:v>
                      </c:pt>
                      <c:pt idx="3285">
                        <c:v>1.6439999999999999</c:v>
                      </c:pt>
                      <c:pt idx="3286">
                        <c:v>1.6439999999999999</c:v>
                      </c:pt>
                      <c:pt idx="3287">
                        <c:v>1.645</c:v>
                      </c:pt>
                      <c:pt idx="3288">
                        <c:v>1.645</c:v>
                      </c:pt>
                      <c:pt idx="3289">
                        <c:v>1.6459999999999999</c:v>
                      </c:pt>
                      <c:pt idx="3290">
                        <c:v>1.6459999999999999</c:v>
                      </c:pt>
                      <c:pt idx="3291">
                        <c:v>1.647</c:v>
                      </c:pt>
                      <c:pt idx="3292">
                        <c:v>1.647</c:v>
                      </c:pt>
                      <c:pt idx="3293">
                        <c:v>1.6479999999999999</c:v>
                      </c:pt>
                      <c:pt idx="3294">
                        <c:v>1.6479999999999999</c:v>
                      </c:pt>
                      <c:pt idx="3295">
                        <c:v>1.649</c:v>
                      </c:pt>
                      <c:pt idx="3296">
                        <c:v>1.649</c:v>
                      </c:pt>
                      <c:pt idx="3297">
                        <c:v>1.65</c:v>
                      </c:pt>
                      <c:pt idx="3298">
                        <c:v>1.65</c:v>
                      </c:pt>
                      <c:pt idx="3299">
                        <c:v>1.651</c:v>
                      </c:pt>
                      <c:pt idx="3300">
                        <c:v>1.651</c:v>
                      </c:pt>
                      <c:pt idx="3301">
                        <c:v>1.6519999999999999</c:v>
                      </c:pt>
                      <c:pt idx="3302">
                        <c:v>1.6519999999999999</c:v>
                      </c:pt>
                      <c:pt idx="3303">
                        <c:v>1.653</c:v>
                      </c:pt>
                      <c:pt idx="3304">
                        <c:v>1.653</c:v>
                      </c:pt>
                      <c:pt idx="3305">
                        <c:v>1.6539999999999999</c:v>
                      </c:pt>
                      <c:pt idx="3306">
                        <c:v>1.6539999999999999</c:v>
                      </c:pt>
                      <c:pt idx="3307">
                        <c:v>1.655</c:v>
                      </c:pt>
                      <c:pt idx="3308">
                        <c:v>1.655</c:v>
                      </c:pt>
                      <c:pt idx="3309">
                        <c:v>1.6559999999999999</c:v>
                      </c:pt>
                      <c:pt idx="3310">
                        <c:v>1.6559999999999999</c:v>
                      </c:pt>
                      <c:pt idx="3311">
                        <c:v>1.657</c:v>
                      </c:pt>
                      <c:pt idx="3312">
                        <c:v>1.657</c:v>
                      </c:pt>
                      <c:pt idx="3313">
                        <c:v>1.6579999999999999</c:v>
                      </c:pt>
                      <c:pt idx="3314">
                        <c:v>1.6579999999999999</c:v>
                      </c:pt>
                      <c:pt idx="3315">
                        <c:v>1.659</c:v>
                      </c:pt>
                      <c:pt idx="3316">
                        <c:v>1.659</c:v>
                      </c:pt>
                      <c:pt idx="3317">
                        <c:v>1.66</c:v>
                      </c:pt>
                      <c:pt idx="3318">
                        <c:v>1.66</c:v>
                      </c:pt>
                      <c:pt idx="3319">
                        <c:v>1.661</c:v>
                      </c:pt>
                      <c:pt idx="3320">
                        <c:v>1.661</c:v>
                      </c:pt>
                      <c:pt idx="3321">
                        <c:v>1.6619999999999999</c:v>
                      </c:pt>
                      <c:pt idx="3322">
                        <c:v>1.6619999999999999</c:v>
                      </c:pt>
                      <c:pt idx="3323">
                        <c:v>1.663</c:v>
                      </c:pt>
                      <c:pt idx="3324">
                        <c:v>1.663</c:v>
                      </c:pt>
                      <c:pt idx="3325">
                        <c:v>1.6639999999999999</c:v>
                      </c:pt>
                      <c:pt idx="3326">
                        <c:v>1.6639999999999999</c:v>
                      </c:pt>
                      <c:pt idx="3327">
                        <c:v>1.665</c:v>
                      </c:pt>
                      <c:pt idx="3328">
                        <c:v>1.665</c:v>
                      </c:pt>
                      <c:pt idx="3329">
                        <c:v>1.6659999999999999</c:v>
                      </c:pt>
                      <c:pt idx="3330">
                        <c:v>1.6659999999999999</c:v>
                      </c:pt>
                      <c:pt idx="3331">
                        <c:v>1.667</c:v>
                      </c:pt>
                      <c:pt idx="3332">
                        <c:v>1.667</c:v>
                      </c:pt>
                      <c:pt idx="3333">
                        <c:v>1.6679999999999999</c:v>
                      </c:pt>
                      <c:pt idx="3334">
                        <c:v>1.6679999999999999</c:v>
                      </c:pt>
                      <c:pt idx="3335">
                        <c:v>1.669</c:v>
                      </c:pt>
                      <c:pt idx="3336">
                        <c:v>1.669</c:v>
                      </c:pt>
                      <c:pt idx="3337">
                        <c:v>1.67</c:v>
                      </c:pt>
                      <c:pt idx="3338">
                        <c:v>1.67</c:v>
                      </c:pt>
                      <c:pt idx="3339">
                        <c:v>1.671</c:v>
                      </c:pt>
                      <c:pt idx="3340">
                        <c:v>1.671</c:v>
                      </c:pt>
                      <c:pt idx="3341">
                        <c:v>1.6719999999999999</c:v>
                      </c:pt>
                      <c:pt idx="3342">
                        <c:v>1.6719999999999999</c:v>
                      </c:pt>
                      <c:pt idx="3343">
                        <c:v>1.673</c:v>
                      </c:pt>
                      <c:pt idx="3344">
                        <c:v>1.673</c:v>
                      </c:pt>
                      <c:pt idx="3345">
                        <c:v>1.6739999999999999</c:v>
                      </c:pt>
                      <c:pt idx="3346">
                        <c:v>1.6739999999999999</c:v>
                      </c:pt>
                      <c:pt idx="3347">
                        <c:v>1.675</c:v>
                      </c:pt>
                      <c:pt idx="3348">
                        <c:v>1.675</c:v>
                      </c:pt>
                      <c:pt idx="3349">
                        <c:v>1.6759999999999999</c:v>
                      </c:pt>
                      <c:pt idx="3350">
                        <c:v>1.6759999999999999</c:v>
                      </c:pt>
                      <c:pt idx="3351">
                        <c:v>1.677</c:v>
                      </c:pt>
                      <c:pt idx="3352">
                        <c:v>1.677</c:v>
                      </c:pt>
                      <c:pt idx="3353">
                        <c:v>1.6779999999999999</c:v>
                      </c:pt>
                      <c:pt idx="3354">
                        <c:v>1.6779999999999999</c:v>
                      </c:pt>
                      <c:pt idx="3355">
                        <c:v>1.679</c:v>
                      </c:pt>
                      <c:pt idx="3356">
                        <c:v>1.679</c:v>
                      </c:pt>
                      <c:pt idx="3357">
                        <c:v>1.68</c:v>
                      </c:pt>
                      <c:pt idx="3358">
                        <c:v>1.68</c:v>
                      </c:pt>
                      <c:pt idx="3359">
                        <c:v>1.681</c:v>
                      </c:pt>
                      <c:pt idx="3360">
                        <c:v>1.681</c:v>
                      </c:pt>
                      <c:pt idx="3361">
                        <c:v>1.6819999999999999</c:v>
                      </c:pt>
                      <c:pt idx="3362">
                        <c:v>1.6819999999999999</c:v>
                      </c:pt>
                      <c:pt idx="3363">
                        <c:v>1.6830000000000001</c:v>
                      </c:pt>
                      <c:pt idx="3364">
                        <c:v>1.6830000000000001</c:v>
                      </c:pt>
                      <c:pt idx="3365">
                        <c:v>1.6839999999999999</c:v>
                      </c:pt>
                      <c:pt idx="3366">
                        <c:v>1.6839999999999999</c:v>
                      </c:pt>
                      <c:pt idx="3367">
                        <c:v>1.6850000000000001</c:v>
                      </c:pt>
                      <c:pt idx="3368">
                        <c:v>1.6850000000000001</c:v>
                      </c:pt>
                      <c:pt idx="3369">
                        <c:v>1.6859999999999999</c:v>
                      </c:pt>
                      <c:pt idx="3370">
                        <c:v>1.6859999999999999</c:v>
                      </c:pt>
                      <c:pt idx="3371">
                        <c:v>1.6870000000000001</c:v>
                      </c:pt>
                      <c:pt idx="3372">
                        <c:v>1.6870000000000001</c:v>
                      </c:pt>
                      <c:pt idx="3373">
                        <c:v>1.6879999999999999</c:v>
                      </c:pt>
                      <c:pt idx="3374">
                        <c:v>1.6879999999999999</c:v>
                      </c:pt>
                      <c:pt idx="3375">
                        <c:v>1.6890000000000001</c:v>
                      </c:pt>
                      <c:pt idx="3376">
                        <c:v>1.6890000000000001</c:v>
                      </c:pt>
                      <c:pt idx="3377">
                        <c:v>1.69</c:v>
                      </c:pt>
                      <c:pt idx="3378">
                        <c:v>1.69</c:v>
                      </c:pt>
                      <c:pt idx="3379">
                        <c:v>1.6910000000000001</c:v>
                      </c:pt>
                      <c:pt idx="3380">
                        <c:v>1.6910000000000001</c:v>
                      </c:pt>
                      <c:pt idx="3381">
                        <c:v>1.6919999999999999</c:v>
                      </c:pt>
                      <c:pt idx="3382">
                        <c:v>1.6919999999999999</c:v>
                      </c:pt>
                      <c:pt idx="3383">
                        <c:v>1.6930000000000001</c:v>
                      </c:pt>
                      <c:pt idx="3384">
                        <c:v>1.6930000000000001</c:v>
                      </c:pt>
                      <c:pt idx="3385">
                        <c:v>1.694</c:v>
                      </c:pt>
                      <c:pt idx="3386">
                        <c:v>1.694</c:v>
                      </c:pt>
                      <c:pt idx="3387">
                        <c:v>1.6950000000000001</c:v>
                      </c:pt>
                      <c:pt idx="3388">
                        <c:v>1.6950000000000001</c:v>
                      </c:pt>
                      <c:pt idx="3389">
                        <c:v>1.696</c:v>
                      </c:pt>
                      <c:pt idx="3390">
                        <c:v>1.696</c:v>
                      </c:pt>
                      <c:pt idx="3391">
                        <c:v>1.6970000000000001</c:v>
                      </c:pt>
                      <c:pt idx="3392">
                        <c:v>1.6970000000000001</c:v>
                      </c:pt>
                      <c:pt idx="3393">
                        <c:v>1.698</c:v>
                      </c:pt>
                      <c:pt idx="3394">
                        <c:v>1.698</c:v>
                      </c:pt>
                      <c:pt idx="3395">
                        <c:v>1.6990000000000001</c:v>
                      </c:pt>
                      <c:pt idx="3396">
                        <c:v>1.6990000000000001</c:v>
                      </c:pt>
                      <c:pt idx="3397">
                        <c:v>1.7</c:v>
                      </c:pt>
                      <c:pt idx="3398">
                        <c:v>1.7</c:v>
                      </c:pt>
                      <c:pt idx="3399">
                        <c:v>1.7010000000000001</c:v>
                      </c:pt>
                      <c:pt idx="3400">
                        <c:v>1.7010000000000001</c:v>
                      </c:pt>
                      <c:pt idx="3401">
                        <c:v>1.702</c:v>
                      </c:pt>
                      <c:pt idx="3402">
                        <c:v>1.702</c:v>
                      </c:pt>
                      <c:pt idx="3403">
                        <c:v>1.7030000000000001</c:v>
                      </c:pt>
                      <c:pt idx="3404">
                        <c:v>1.7030000000000001</c:v>
                      </c:pt>
                      <c:pt idx="3405">
                        <c:v>1.704</c:v>
                      </c:pt>
                      <c:pt idx="3406">
                        <c:v>1.704</c:v>
                      </c:pt>
                      <c:pt idx="3407">
                        <c:v>1.7050000000000001</c:v>
                      </c:pt>
                      <c:pt idx="3408">
                        <c:v>1.7050000000000001</c:v>
                      </c:pt>
                      <c:pt idx="3409">
                        <c:v>1.706</c:v>
                      </c:pt>
                      <c:pt idx="3410">
                        <c:v>1.706</c:v>
                      </c:pt>
                      <c:pt idx="3411">
                        <c:v>1.7070000000000001</c:v>
                      </c:pt>
                      <c:pt idx="3412">
                        <c:v>1.7070000000000001</c:v>
                      </c:pt>
                      <c:pt idx="3413">
                        <c:v>1.708</c:v>
                      </c:pt>
                      <c:pt idx="3414">
                        <c:v>1.708</c:v>
                      </c:pt>
                      <c:pt idx="3415">
                        <c:v>1.7090000000000001</c:v>
                      </c:pt>
                      <c:pt idx="3416">
                        <c:v>1.7090000000000001</c:v>
                      </c:pt>
                      <c:pt idx="3417">
                        <c:v>1.71</c:v>
                      </c:pt>
                      <c:pt idx="3418">
                        <c:v>1.71</c:v>
                      </c:pt>
                      <c:pt idx="3419">
                        <c:v>1.7110000000000001</c:v>
                      </c:pt>
                      <c:pt idx="3420">
                        <c:v>1.7110000000000001</c:v>
                      </c:pt>
                      <c:pt idx="3421">
                        <c:v>1.712</c:v>
                      </c:pt>
                      <c:pt idx="3422">
                        <c:v>1.712</c:v>
                      </c:pt>
                      <c:pt idx="3423">
                        <c:v>1.7130000000000001</c:v>
                      </c:pt>
                      <c:pt idx="3424">
                        <c:v>1.7130000000000001</c:v>
                      </c:pt>
                      <c:pt idx="3425">
                        <c:v>1.714</c:v>
                      </c:pt>
                      <c:pt idx="3426">
                        <c:v>1.714</c:v>
                      </c:pt>
                      <c:pt idx="3427">
                        <c:v>1.7150000000000001</c:v>
                      </c:pt>
                      <c:pt idx="3428">
                        <c:v>1.7150000000000001</c:v>
                      </c:pt>
                      <c:pt idx="3429">
                        <c:v>1.716</c:v>
                      </c:pt>
                      <c:pt idx="3430">
                        <c:v>1.716</c:v>
                      </c:pt>
                      <c:pt idx="3431">
                        <c:v>1.7170000000000001</c:v>
                      </c:pt>
                      <c:pt idx="3432">
                        <c:v>1.7170000000000001</c:v>
                      </c:pt>
                      <c:pt idx="3433">
                        <c:v>1.718</c:v>
                      </c:pt>
                      <c:pt idx="3434">
                        <c:v>1.718</c:v>
                      </c:pt>
                      <c:pt idx="3435">
                        <c:v>1.7190000000000001</c:v>
                      </c:pt>
                      <c:pt idx="3436">
                        <c:v>1.7190000000000001</c:v>
                      </c:pt>
                      <c:pt idx="3437">
                        <c:v>1.72</c:v>
                      </c:pt>
                      <c:pt idx="3438">
                        <c:v>1.72</c:v>
                      </c:pt>
                      <c:pt idx="3439">
                        <c:v>1.7210000000000001</c:v>
                      </c:pt>
                      <c:pt idx="3440">
                        <c:v>1.7210000000000001</c:v>
                      </c:pt>
                      <c:pt idx="3441">
                        <c:v>1.722</c:v>
                      </c:pt>
                      <c:pt idx="3442">
                        <c:v>1.722</c:v>
                      </c:pt>
                      <c:pt idx="3443">
                        <c:v>1.7230000000000001</c:v>
                      </c:pt>
                      <c:pt idx="3444">
                        <c:v>1.7230000000000001</c:v>
                      </c:pt>
                      <c:pt idx="3445">
                        <c:v>1.724</c:v>
                      </c:pt>
                      <c:pt idx="3446">
                        <c:v>1.724</c:v>
                      </c:pt>
                      <c:pt idx="3447">
                        <c:v>1.7250000000000001</c:v>
                      </c:pt>
                      <c:pt idx="3448">
                        <c:v>1.7250000000000001</c:v>
                      </c:pt>
                      <c:pt idx="3449">
                        <c:v>1.726</c:v>
                      </c:pt>
                      <c:pt idx="3450">
                        <c:v>1.726</c:v>
                      </c:pt>
                      <c:pt idx="3451">
                        <c:v>1.7270000000000001</c:v>
                      </c:pt>
                      <c:pt idx="3452">
                        <c:v>1.7270000000000001</c:v>
                      </c:pt>
                      <c:pt idx="3453">
                        <c:v>1.728</c:v>
                      </c:pt>
                      <c:pt idx="3454">
                        <c:v>1.728</c:v>
                      </c:pt>
                      <c:pt idx="3455">
                        <c:v>1.7290000000000001</c:v>
                      </c:pt>
                      <c:pt idx="3456">
                        <c:v>1.7290000000000001</c:v>
                      </c:pt>
                      <c:pt idx="3457">
                        <c:v>1.73</c:v>
                      </c:pt>
                      <c:pt idx="3458">
                        <c:v>1.73</c:v>
                      </c:pt>
                      <c:pt idx="3459">
                        <c:v>1.7310000000000001</c:v>
                      </c:pt>
                      <c:pt idx="3460">
                        <c:v>1.7310000000000001</c:v>
                      </c:pt>
                      <c:pt idx="3461">
                        <c:v>1.732</c:v>
                      </c:pt>
                      <c:pt idx="3462">
                        <c:v>1.732</c:v>
                      </c:pt>
                      <c:pt idx="3463">
                        <c:v>1.7330000000000001</c:v>
                      </c:pt>
                      <c:pt idx="3464">
                        <c:v>1.7330000000000001</c:v>
                      </c:pt>
                      <c:pt idx="3465">
                        <c:v>1.734</c:v>
                      </c:pt>
                      <c:pt idx="3466">
                        <c:v>1.734</c:v>
                      </c:pt>
                      <c:pt idx="3467">
                        <c:v>1.7350000000000001</c:v>
                      </c:pt>
                      <c:pt idx="3468">
                        <c:v>1.7350000000000001</c:v>
                      </c:pt>
                      <c:pt idx="3469">
                        <c:v>1.736</c:v>
                      </c:pt>
                      <c:pt idx="3470">
                        <c:v>1.736</c:v>
                      </c:pt>
                      <c:pt idx="3471">
                        <c:v>1.7370000000000001</c:v>
                      </c:pt>
                      <c:pt idx="3472">
                        <c:v>1.7370000000000001</c:v>
                      </c:pt>
                      <c:pt idx="3473">
                        <c:v>1.738</c:v>
                      </c:pt>
                      <c:pt idx="3474">
                        <c:v>1.738</c:v>
                      </c:pt>
                      <c:pt idx="3475">
                        <c:v>1.7390000000000001</c:v>
                      </c:pt>
                      <c:pt idx="3476">
                        <c:v>1.7390000000000001</c:v>
                      </c:pt>
                      <c:pt idx="3477">
                        <c:v>1.74</c:v>
                      </c:pt>
                      <c:pt idx="3478">
                        <c:v>1.74</c:v>
                      </c:pt>
                      <c:pt idx="3479">
                        <c:v>1.7410000000000001</c:v>
                      </c:pt>
                      <c:pt idx="3480">
                        <c:v>1.7410000000000001</c:v>
                      </c:pt>
                      <c:pt idx="3481">
                        <c:v>1.742</c:v>
                      </c:pt>
                      <c:pt idx="3482">
                        <c:v>1.742</c:v>
                      </c:pt>
                      <c:pt idx="3483">
                        <c:v>1.7430000000000001</c:v>
                      </c:pt>
                      <c:pt idx="3484">
                        <c:v>1.7430000000000001</c:v>
                      </c:pt>
                      <c:pt idx="3485">
                        <c:v>1.744</c:v>
                      </c:pt>
                      <c:pt idx="3486">
                        <c:v>1.744</c:v>
                      </c:pt>
                      <c:pt idx="3487">
                        <c:v>1.7450000000000001</c:v>
                      </c:pt>
                      <c:pt idx="3488">
                        <c:v>1.7450000000000001</c:v>
                      </c:pt>
                      <c:pt idx="3489">
                        <c:v>1.746</c:v>
                      </c:pt>
                      <c:pt idx="3490">
                        <c:v>1.746</c:v>
                      </c:pt>
                      <c:pt idx="3491">
                        <c:v>1.7470000000000001</c:v>
                      </c:pt>
                      <c:pt idx="3492">
                        <c:v>1.7470000000000001</c:v>
                      </c:pt>
                      <c:pt idx="3493">
                        <c:v>1.748</c:v>
                      </c:pt>
                      <c:pt idx="3494">
                        <c:v>1.748</c:v>
                      </c:pt>
                      <c:pt idx="3495">
                        <c:v>1.7490000000000001</c:v>
                      </c:pt>
                      <c:pt idx="3496">
                        <c:v>1.7490000000000001</c:v>
                      </c:pt>
                      <c:pt idx="3497">
                        <c:v>1.75</c:v>
                      </c:pt>
                      <c:pt idx="3498">
                        <c:v>1.75</c:v>
                      </c:pt>
                      <c:pt idx="3499">
                        <c:v>1.7509999999999999</c:v>
                      </c:pt>
                      <c:pt idx="3500">
                        <c:v>1.7509999999999999</c:v>
                      </c:pt>
                      <c:pt idx="3501">
                        <c:v>1.752</c:v>
                      </c:pt>
                      <c:pt idx="3502">
                        <c:v>1.752</c:v>
                      </c:pt>
                      <c:pt idx="3503">
                        <c:v>1.7529999999999999</c:v>
                      </c:pt>
                      <c:pt idx="3504">
                        <c:v>1.7529999999999999</c:v>
                      </c:pt>
                      <c:pt idx="3505">
                        <c:v>1.754</c:v>
                      </c:pt>
                      <c:pt idx="3506">
                        <c:v>1.754</c:v>
                      </c:pt>
                      <c:pt idx="3507">
                        <c:v>1.7549999999999999</c:v>
                      </c:pt>
                      <c:pt idx="3508">
                        <c:v>1.7549999999999999</c:v>
                      </c:pt>
                      <c:pt idx="3509">
                        <c:v>1.756</c:v>
                      </c:pt>
                      <c:pt idx="3510">
                        <c:v>1.756</c:v>
                      </c:pt>
                      <c:pt idx="3511">
                        <c:v>1.7569999999999999</c:v>
                      </c:pt>
                      <c:pt idx="3512">
                        <c:v>1.7569999999999999</c:v>
                      </c:pt>
                      <c:pt idx="3513">
                        <c:v>1.758</c:v>
                      </c:pt>
                      <c:pt idx="3514">
                        <c:v>1.758</c:v>
                      </c:pt>
                      <c:pt idx="3515">
                        <c:v>1.7589999999999999</c:v>
                      </c:pt>
                      <c:pt idx="3516">
                        <c:v>1.7589999999999999</c:v>
                      </c:pt>
                      <c:pt idx="3517">
                        <c:v>1.76</c:v>
                      </c:pt>
                      <c:pt idx="3518">
                        <c:v>1.76</c:v>
                      </c:pt>
                      <c:pt idx="3519">
                        <c:v>1.7609999999999999</c:v>
                      </c:pt>
                      <c:pt idx="3520">
                        <c:v>1.7609999999999999</c:v>
                      </c:pt>
                      <c:pt idx="3521">
                        <c:v>1.762</c:v>
                      </c:pt>
                      <c:pt idx="3522">
                        <c:v>1.762</c:v>
                      </c:pt>
                      <c:pt idx="3523">
                        <c:v>1.7629999999999999</c:v>
                      </c:pt>
                      <c:pt idx="3524">
                        <c:v>1.7629999999999999</c:v>
                      </c:pt>
                      <c:pt idx="3525">
                        <c:v>1.764</c:v>
                      </c:pt>
                      <c:pt idx="3526">
                        <c:v>1.764</c:v>
                      </c:pt>
                      <c:pt idx="3527">
                        <c:v>1.7649999999999999</c:v>
                      </c:pt>
                      <c:pt idx="3528">
                        <c:v>1.7649999999999999</c:v>
                      </c:pt>
                      <c:pt idx="3529">
                        <c:v>1.766</c:v>
                      </c:pt>
                      <c:pt idx="3530">
                        <c:v>1.766</c:v>
                      </c:pt>
                      <c:pt idx="3531">
                        <c:v>1.7669999999999999</c:v>
                      </c:pt>
                      <c:pt idx="3532">
                        <c:v>1.7669999999999999</c:v>
                      </c:pt>
                      <c:pt idx="3533">
                        <c:v>1.768</c:v>
                      </c:pt>
                      <c:pt idx="3534">
                        <c:v>1.768</c:v>
                      </c:pt>
                      <c:pt idx="3535">
                        <c:v>1.7689999999999999</c:v>
                      </c:pt>
                      <c:pt idx="3536">
                        <c:v>1.7689999999999999</c:v>
                      </c:pt>
                      <c:pt idx="3537">
                        <c:v>1.77</c:v>
                      </c:pt>
                      <c:pt idx="3538">
                        <c:v>1.77</c:v>
                      </c:pt>
                      <c:pt idx="3539">
                        <c:v>1.7709999999999999</c:v>
                      </c:pt>
                      <c:pt idx="3540">
                        <c:v>1.7709999999999999</c:v>
                      </c:pt>
                      <c:pt idx="3541">
                        <c:v>1.772</c:v>
                      </c:pt>
                      <c:pt idx="3542">
                        <c:v>1.772</c:v>
                      </c:pt>
                      <c:pt idx="3543">
                        <c:v>1.7729999999999999</c:v>
                      </c:pt>
                      <c:pt idx="3544">
                        <c:v>1.7729999999999999</c:v>
                      </c:pt>
                      <c:pt idx="3545">
                        <c:v>1.774</c:v>
                      </c:pt>
                      <c:pt idx="3546">
                        <c:v>1.774</c:v>
                      </c:pt>
                      <c:pt idx="3547">
                        <c:v>1.7749999999999999</c:v>
                      </c:pt>
                      <c:pt idx="3548">
                        <c:v>1.7749999999999999</c:v>
                      </c:pt>
                      <c:pt idx="3549">
                        <c:v>1.776</c:v>
                      </c:pt>
                      <c:pt idx="3550">
                        <c:v>1.776</c:v>
                      </c:pt>
                      <c:pt idx="3551">
                        <c:v>1.7769999999999999</c:v>
                      </c:pt>
                      <c:pt idx="3552">
                        <c:v>1.7769999999999999</c:v>
                      </c:pt>
                      <c:pt idx="3553">
                        <c:v>1.778</c:v>
                      </c:pt>
                      <c:pt idx="3554">
                        <c:v>1.778</c:v>
                      </c:pt>
                      <c:pt idx="3555">
                        <c:v>1.7789999999999999</c:v>
                      </c:pt>
                      <c:pt idx="3556">
                        <c:v>1.7789999999999999</c:v>
                      </c:pt>
                      <c:pt idx="3557">
                        <c:v>1.78</c:v>
                      </c:pt>
                      <c:pt idx="3558">
                        <c:v>1.78</c:v>
                      </c:pt>
                      <c:pt idx="3559">
                        <c:v>1.7809999999999999</c:v>
                      </c:pt>
                      <c:pt idx="3560">
                        <c:v>1.7809999999999999</c:v>
                      </c:pt>
                      <c:pt idx="3561">
                        <c:v>1.782</c:v>
                      </c:pt>
                      <c:pt idx="3562">
                        <c:v>1.782</c:v>
                      </c:pt>
                      <c:pt idx="3563">
                        <c:v>1.7829999999999999</c:v>
                      </c:pt>
                      <c:pt idx="3564">
                        <c:v>1.7829999999999999</c:v>
                      </c:pt>
                      <c:pt idx="3565">
                        <c:v>1.784</c:v>
                      </c:pt>
                      <c:pt idx="3566">
                        <c:v>1.784</c:v>
                      </c:pt>
                      <c:pt idx="3567">
                        <c:v>1.7849999999999999</c:v>
                      </c:pt>
                      <c:pt idx="3568">
                        <c:v>1.7849999999999999</c:v>
                      </c:pt>
                      <c:pt idx="3569">
                        <c:v>1.786</c:v>
                      </c:pt>
                      <c:pt idx="3570">
                        <c:v>1.786</c:v>
                      </c:pt>
                      <c:pt idx="3571">
                        <c:v>1.7869999999999999</c:v>
                      </c:pt>
                      <c:pt idx="3572">
                        <c:v>1.7869999999999999</c:v>
                      </c:pt>
                      <c:pt idx="3573">
                        <c:v>1.788</c:v>
                      </c:pt>
                      <c:pt idx="3574">
                        <c:v>1.788</c:v>
                      </c:pt>
                      <c:pt idx="3575">
                        <c:v>1.7889999999999999</c:v>
                      </c:pt>
                      <c:pt idx="3576">
                        <c:v>1.7889999999999999</c:v>
                      </c:pt>
                      <c:pt idx="3577">
                        <c:v>1.79</c:v>
                      </c:pt>
                      <c:pt idx="3578">
                        <c:v>1.79</c:v>
                      </c:pt>
                      <c:pt idx="3579">
                        <c:v>1.7909999999999999</c:v>
                      </c:pt>
                      <c:pt idx="3580">
                        <c:v>1.7909999999999999</c:v>
                      </c:pt>
                      <c:pt idx="3581">
                        <c:v>1.792</c:v>
                      </c:pt>
                      <c:pt idx="3582">
                        <c:v>1.792</c:v>
                      </c:pt>
                      <c:pt idx="3583">
                        <c:v>1.7929999999999999</c:v>
                      </c:pt>
                      <c:pt idx="3584">
                        <c:v>1.7929999999999999</c:v>
                      </c:pt>
                      <c:pt idx="3585">
                        <c:v>1.794</c:v>
                      </c:pt>
                      <c:pt idx="3586">
                        <c:v>1.794</c:v>
                      </c:pt>
                      <c:pt idx="3587">
                        <c:v>1.7949999999999999</c:v>
                      </c:pt>
                      <c:pt idx="3588">
                        <c:v>1.7949999999999999</c:v>
                      </c:pt>
                      <c:pt idx="3589">
                        <c:v>1.796</c:v>
                      </c:pt>
                      <c:pt idx="3590">
                        <c:v>1.796</c:v>
                      </c:pt>
                      <c:pt idx="3591">
                        <c:v>1.7969999999999999</c:v>
                      </c:pt>
                      <c:pt idx="3592">
                        <c:v>1.7969999999999999</c:v>
                      </c:pt>
                      <c:pt idx="3593">
                        <c:v>1.798</c:v>
                      </c:pt>
                      <c:pt idx="3594">
                        <c:v>1.798</c:v>
                      </c:pt>
                      <c:pt idx="3595">
                        <c:v>1.7989999999999999</c:v>
                      </c:pt>
                      <c:pt idx="3596">
                        <c:v>1.7989999999999999</c:v>
                      </c:pt>
                      <c:pt idx="3597">
                        <c:v>1.8</c:v>
                      </c:pt>
                      <c:pt idx="3598">
                        <c:v>1.8</c:v>
                      </c:pt>
                      <c:pt idx="3599">
                        <c:v>1.8009999999999999</c:v>
                      </c:pt>
                      <c:pt idx="3600">
                        <c:v>1.8009999999999999</c:v>
                      </c:pt>
                      <c:pt idx="3601">
                        <c:v>1.802</c:v>
                      </c:pt>
                      <c:pt idx="3602">
                        <c:v>1.802</c:v>
                      </c:pt>
                      <c:pt idx="3603">
                        <c:v>1.8029999999999999</c:v>
                      </c:pt>
                      <c:pt idx="3604">
                        <c:v>1.8029999999999999</c:v>
                      </c:pt>
                      <c:pt idx="3605">
                        <c:v>1.804</c:v>
                      </c:pt>
                      <c:pt idx="3606">
                        <c:v>1.804</c:v>
                      </c:pt>
                      <c:pt idx="3607">
                        <c:v>1.8049999999999999</c:v>
                      </c:pt>
                      <c:pt idx="3608">
                        <c:v>1.8049999999999999</c:v>
                      </c:pt>
                      <c:pt idx="3609">
                        <c:v>1.806</c:v>
                      </c:pt>
                      <c:pt idx="3610">
                        <c:v>1.806</c:v>
                      </c:pt>
                      <c:pt idx="3611">
                        <c:v>1.8069999999999999</c:v>
                      </c:pt>
                      <c:pt idx="3612">
                        <c:v>1.8069999999999999</c:v>
                      </c:pt>
                      <c:pt idx="3613">
                        <c:v>1.8080000000000001</c:v>
                      </c:pt>
                      <c:pt idx="3614">
                        <c:v>1.8080000000000001</c:v>
                      </c:pt>
                      <c:pt idx="3615">
                        <c:v>1.8089999999999999</c:v>
                      </c:pt>
                      <c:pt idx="3616">
                        <c:v>1.8089999999999999</c:v>
                      </c:pt>
                      <c:pt idx="3617">
                        <c:v>1.81</c:v>
                      </c:pt>
                      <c:pt idx="3618">
                        <c:v>1.81</c:v>
                      </c:pt>
                      <c:pt idx="3619">
                        <c:v>1.8109999999999999</c:v>
                      </c:pt>
                      <c:pt idx="3620">
                        <c:v>1.8109999999999999</c:v>
                      </c:pt>
                      <c:pt idx="3621">
                        <c:v>1.8120000000000001</c:v>
                      </c:pt>
                      <c:pt idx="3622">
                        <c:v>1.8120000000000001</c:v>
                      </c:pt>
                      <c:pt idx="3623">
                        <c:v>1.8129999999999999</c:v>
                      </c:pt>
                      <c:pt idx="3624">
                        <c:v>1.8129999999999999</c:v>
                      </c:pt>
                      <c:pt idx="3625">
                        <c:v>1.8140000000000001</c:v>
                      </c:pt>
                      <c:pt idx="3626">
                        <c:v>1.8140000000000001</c:v>
                      </c:pt>
                      <c:pt idx="3627">
                        <c:v>1.8149999999999999</c:v>
                      </c:pt>
                      <c:pt idx="3628">
                        <c:v>1.8149999999999999</c:v>
                      </c:pt>
                      <c:pt idx="3629">
                        <c:v>1.8160000000000001</c:v>
                      </c:pt>
                      <c:pt idx="3630">
                        <c:v>1.8160000000000001</c:v>
                      </c:pt>
                      <c:pt idx="3631">
                        <c:v>1.8169999999999999</c:v>
                      </c:pt>
                      <c:pt idx="3632">
                        <c:v>1.8169999999999999</c:v>
                      </c:pt>
                      <c:pt idx="3633">
                        <c:v>1.8180000000000001</c:v>
                      </c:pt>
                      <c:pt idx="3634">
                        <c:v>1.8180000000000001</c:v>
                      </c:pt>
                      <c:pt idx="3635">
                        <c:v>1.819</c:v>
                      </c:pt>
                      <c:pt idx="3636">
                        <c:v>1.819</c:v>
                      </c:pt>
                      <c:pt idx="3637">
                        <c:v>1.82</c:v>
                      </c:pt>
                      <c:pt idx="3638">
                        <c:v>1.82</c:v>
                      </c:pt>
                      <c:pt idx="3639">
                        <c:v>1.821</c:v>
                      </c:pt>
                      <c:pt idx="3640">
                        <c:v>1.821</c:v>
                      </c:pt>
                      <c:pt idx="3641">
                        <c:v>1.8220000000000001</c:v>
                      </c:pt>
                      <c:pt idx="3642">
                        <c:v>1.8220000000000001</c:v>
                      </c:pt>
                      <c:pt idx="3643">
                        <c:v>1.823</c:v>
                      </c:pt>
                      <c:pt idx="3644">
                        <c:v>1.823</c:v>
                      </c:pt>
                      <c:pt idx="3645">
                        <c:v>1.8240000000000001</c:v>
                      </c:pt>
                      <c:pt idx="3646">
                        <c:v>1.8240000000000001</c:v>
                      </c:pt>
                      <c:pt idx="3647">
                        <c:v>1.825</c:v>
                      </c:pt>
                      <c:pt idx="3648">
                        <c:v>1.825</c:v>
                      </c:pt>
                      <c:pt idx="3649">
                        <c:v>1.8260000000000001</c:v>
                      </c:pt>
                      <c:pt idx="3650">
                        <c:v>1.8260000000000001</c:v>
                      </c:pt>
                      <c:pt idx="3651">
                        <c:v>1.827</c:v>
                      </c:pt>
                      <c:pt idx="3652">
                        <c:v>1.827</c:v>
                      </c:pt>
                      <c:pt idx="3653">
                        <c:v>1.8280000000000001</c:v>
                      </c:pt>
                      <c:pt idx="3654">
                        <c:v>1.8280000000000001</c:v>
                      </c:pt>
                      <c:pt idx="3655">
                        <c:v>1.829</c:v>
                      </c:pt>
                      <c:pt idx="3656">
                        <c:v>1.829</c:v>
                      </c:pt>
                      <c:pt idx="3657">
                        <c:v>1.83</c:v>
                      </c:pt>
                      <c:pt idx="3658">
                        <c:v>1.83</c:v>
                      </c:pt>
                      <c:pt idx="3659">
                        <c:v>1.831</c:v>
                      </c:pt>
                      <c:pt idx="3660">
                        <c:v>1.831</c:v>
                      </c:pt>
                      <c:pt idx="3661">
                        <c:v>1.8320000000000001</c:v>
                      </c:pt>
                      <c:pt idx="3662">
                        <c:v>1.8320000000000001</c:v>
                      </c:pt>
                      <c:pt idx="3663">
                        <c:v>1.833</c:v>
                      </c:pt>
                      <c:pt idx="3664">
                        <c:v>1.833</c:v>
                      </c:pt>
                      <c:pt idx="3665">
                        <c:v>1.8340000000000001</c:v>
                      </c:pt>
                      <c:pt idx="3666">
                        <c:v>1.8340000000000001</c:v>
                      </c:pt>
                      <c:pt idx="3667">
                        <c:v>1.835</c:v>
                      </c:pt>
                      <c:pt idx="3668">
                        <c:v>1.835</c:v>
                      </c:pt>
                      <c:pt idx="3669">
                        <c:v>1.8360000000000001</c:v>
                      </c:pt>
                      <c:pt idx="3670">
                        <c:v>1.8360000000000001</c:v>
                      </c:pt>
                      <c:pt idx="3671">
                        <c:v>1.837</c:v>
                      </c:pt>
                      <c:pt idx="3672">
                        <c:v>1.837</c:v>
                      </c:pt>
                      <c:pt idx="3673">
                        <c:v>1.8380000000000001</c:v>
                      </c:pt>
                      <c:pt idx="3674">
                        <c:v>1.8380000000000001</c:v>
                      </c:pt>
                      <c:pt idx="3675">
                        <c:v>1.839</c:v>
                      </c:pt>
                      <c:pt idx="3676">
                        <c:v>1.839</c:v>
                      </c:pt>
                      <c:pt idx="3677">
                        <c:v>1.84</c:v>
                      </c:pt>
                      <c:pt idx="3678">
                        <c:v>1.84</c:v>
                      </c:pt>
                      <c:pt idx="3679">
                        <c:v>1.841</c:v>
                      </c:pt>
                      <c:pt idx="3680">
                        <c:v>1.841</c:v>
                      </c:pt>
                      <c:pt idx="3681">
                        <c:v>1.8420000000000001</c:v>
                      </c:pt>
                      <c:pt idx="3682">
                        <c:v>1.8420000000000001</c:v>
                      </c:pt>
                      <c:pt idx="3683">
                        <c:v>1.843</c:v>
                      </c:pt>
                      <c:pt idx="3684">
                        <c:v>1.843</c:v>
                      </c:pt>
                      <c:pt idx="3685">
                        <c:v>1.8440000000000001</c:v>
                      </c:pt>
                      <c:pt idx="3686">
                        <c:v>1.8440000000000001</c:v>
                      </c:pt>
                      <c:pt idx="3687">
                        <c:v>1.845</c:v>
                      </c:pt>
                      <c:pt idx="3688">
                        <c:v>1.845</c:v>
                      </c:pt>
                      <c:pt idx="3689">
                        <c:v>1.8460000000000001</c:v>
                      </c:pt>
                      <c:pt idx="3690">
                        <c:v>1.8460000000000001</c:v>
                      </c:pt>
                      <c:pt idx="3691">
                        <c:v>1.847</c:v>
                      </c:pt>
                      <c:pt idx="3692">
                        <c:v>1.847</c:v>
                      </c:pt>
                      <c:pt idx="3693">
                        <c:v>1.8480000000000001</c:v>
                      </c:pt>
                      <c:pt idx="3694">
                        <c:v>1.8480000000000001</c:v>
                      </c:pt>
                      <c:pt idx="3695">
                        <c:v>1.849</c:v>
                      </c:pt>
                      <c:pt idx="3696">
                        <c:v>1.849</c:v>
                      </c:pt>
                      <c:pt idx="3697">
                        <c:v>1.85</c:v>
                      </c:pt>
                      <c:pt idx="3698">
                        <c:v>1.85</c:v>
                      </c:pt>
                      <c:pt idx="3699">
                        <c:v>1.851</c:v>
                      </c:pt>
                      <c:pt idx="3700">
                        <c:v>1.851</c:v>
                      </c:pt>
                      <c:pt idx="3701">
                        <c:v>1.8520000000000001</c:v>
                      </c:pt>
                      <c:pt idx="3702">
                        <c:v>1.8520000000000001</c:v>
                      </c:pt>
                      <c:pt idx="3703">
                        <c:v>1.853</c:v>
                      </c:pt>
                      <c:pt idx="3704">
                        <c:v>1.853</c:v>
                      </c:pt>
                      <c:pt idx="3705">
                        <c:v>1.8540000000000001</c:v>
                      </c:pt>
                      <c:pt idx="3706">
                        <c:v>1.8540000000000001</c:v>
                      </c:pt>
                      <c:pt idx="3707">
                        <c:v>1.855</c:v>
                      </c:pt>
                      <c:pt idx="3708">
                        <c:v>1.855</c:v>
                      </c:pt>
                      <c:pt idx="3709">
                        <c:v>1.8560000000000001</c:v>
                      </c:pt>
                      <c:pt idx="3710">
                        <c:v>1.8560000000000001</c:v>
                      </c:pt>
                      <c:pt idx="3711">
                        <c:v>1.857</c:v>
                      </c:pt>
                      <c:pt idx="3712">
                        <c:v>1.857</c:v>
                      </c:pt>
                      <c:pt idx="3713">
                        <c:v>1.8580000000000001</c:v>
                      </c:pt>
                      <c:pt idx="3714">
                        <c:v>1.8580000000000001</c:v>
                      </c:pt>
                      <c:pt idx="3715">
                        <c:v>1.859</c:v>
                      </c:pt>
                      <c:pt idx="3716">
                        <c:v>1.859</c:v>
                      </c:pt>
                      <c:pt idx="3717">
                        <c:v>1.86</c:v>
                      </c:pt>
                      <c:pt idx="3718">
                        <c:v>1.86</c:v>
                      </c:pt>
                      <c:pt idx="3719">
                        <c:v>1.861</c:v>
                      </c:pt>
                      <c:pt idx="3720">
                        <c:v>1.861</c:v>
                      </c:pt>
                      <c:pt idx="3721">
                        <c:v>1.8620000000000001</c:v>
                      </c:pt>
                      <c:pt idx="3722">
                        <c:v>1.8620000000000001</c:v>
                      </c:pt>
                      <c:pt idx="3723">
                        <c:v>1.863</c:v>
                      </c:pt>
                      <c:pt idx="3724">
                        <c:v>1.863</c:v>
                      </c:pt>
                      <c:pt idx="3725">
                        <c:v>1.8640000000000001</c:v>
                      </c:pt>
                      <c:pt idx="3726">
                        <c:v>1.8640000000000001</c:v>
                      </c:pt>
                      <c:pt idx="3727">
                        <c:v>1.865</c:v>
                      </c:pt>
                      <c:pt idx="3728">
                        <c:v>1.865</c:v>
                      </c:pt>
                      <c:pt idx="3729">
                        <c:v>1.8660000000000001</c:v>
                      </c:pt>
                      <c:pt idx="3730">
                        <c:v>1.8660000000000001</c:v>
                      </c:pt>
                      <c:pt idx="3731">
                        <c:v>1.867</c:v>
                      </c:pt>
                      <c:pt idx="3732">
                        <c:v>1.867</c:v>
                      </c:pt>
                      <c:pt idx="3733">
                        <c:v>1.8680000000000001</c:v>
                      </c:pt>
                      <c:pt idx="3734">
                        <c:v>1.8680000000000001</c:v>
                      </c:pt>
                      <c:pt idx="3735">
                        <c:v>1.869</c:v>
                      </c:pt>
                      <c:pt idx="3736">
                        <c:v>1.869</c:v>
                      </c:pt>
                      <c:pt idx="3737">
                        <c:v>1.87</c:v>
                      </c:pt>
                      <c:pt idx="3738">
                        <c:v>1.87</c:v>
                      </c:pt>
                      <c:pt idx="3739">
                        <c:v>1.871</c:v>
                      </c:pt>
                      <c:pt idx="3740">
                        <c:v>1.871</c:v>
                      </c:pt>
                      <c:pt idx="3741">
                        <c:v>1.8720000000000001</c:v>
                      </c:pt>
                      <c:pt idx="3742">
                        <c:v>1.8720000000000001</c:v>
                      </c:pt>
                      <c:pt idx="3743">
                        <c:v>1.873</c:v>
                      </c:pt>
                      <c:pt idx="3744">
                        <c:v>1.873</c:v>
                      </c:pt>
                      <c:pt idx="3745">
                        <c:v>1.8740000000000001</c:v>
                      </c:pt>
                      <c:pt idx="3746">
                        <c:v>1.8740000000000001</c:v>
                      </c:pt>
                      <c:pt idx="3747">
                        <c:v>1.875</c:v>
                      </c:pt>
                      <c:pt idx="3748">
                        <c:v>1.875</c:v>
                      </c:pt>
                      <c:pt idx="3749">
                        <c:v>1.8759999999999999</c:v>
                      </c:pt>
                      <c:pt idx="3750">
                        <c:v>1.8759999999999999</c:v>
                      </c:pt>
                      <c:pt idx="3751">
                        <c:v>1.877</c:v>
                      </c:pt>
                      <c:pt idx="3752">
                        <c:v>1.877</c:v>
                      </c:pt>
                      <c:pt idx="3753">
                        <c:v>1.8779999999999999</c:v>
                      </c:pt>
                      <c:pt idx="3754">
                        <c:v>1.8779999999999999</c:v>
                      </c:pt>
                      <c:pt idx="3755">
                        <c:v>1.879</c:v>
                      </c:pt>
                      <c:pt idx="3756">
                        <c:v>1.879</c:v>
                      </c:pt>
                      <c:pt idx="3757">
                        <c:v>1.88</c:v>
                      </c:pt>
                      <c:pt idx="3758">
                        <c:v>1.88</c:v>
                      </c:pt>
                      <c:pt idx="3759">
                        <c:v>1.881</c:v>
                      </c:pt>
                      <c:pt idx="3760">
                        <c:v>1.881</c:v>
                      </c:pt>
                      <c:pt idx="3761">
                        <c:v>1.8819999999999999</c:v>
                      </c:pt>
                      <c:pt idx="3762">
                        <c:v>1.8819999999999999</c:v>
                      </c:pt>
                      <c:pt idx="3763">
                        <c:v>1.883</c:v>
                      </c:pt>
                      <c:pt idx="3764">
                        <c:v>1.883</c:v>
                      </c:pt>
                      <c:pt idx="3765">
                        <c:v>1.8839999999999999</c:v>
                      </c:pt>
                      <c:pt idx="3766">
                        <c:v>1.8839999999999999</c:v>
                      </c:pt>
                      <c:pt idx="3767">
                        <c:v>1.885</c:v>
                      </c:pt>
                      <c:pt idx="3768">
                        <c:v>1.885</c:v>
                      </c:pt>
                      <c:pt idx="3769">
                        <c:v>1.8859999999999999</c:v>
                      </c:pt>
                      <c:pt idx="3770">
                        <c:v>1.8859999999999999</c:v>
                      </c:pt>
                      <c:pt idx="3771">
                        <c:v>1.887</c:v>
                      </c:pt>
                      <c:pt idx="3772">
                        <c:v>1.887</c:v>
                      </c:pt>
                      <c:pt idx="3773">
                        <c:v>1.8879999999999999</c:v>
                      </c:pt>
                      <c:pt idx="3774">
                        <c:v>1.8879999999999999</c:v>
                      </c:pt>
                      <c:pt idx="3775">
                        <c:v>1.889</c:v>
                      </c:pt>
                      <c:pt idx="3776">
                        <c:v>1.889</c:v>
                      </c:pt>
                      <c:pt idx="3777">
                        <c:v>1.89</c:v>
                      </c:pt>
                      <c:pt idx="3778">
                        <c:v>1.89</c:v>
                      </c:pt>
                      <c:pt idx="3779">
                        <c:v>1.891</c:v>
                      </c:pt>
                      <c:pt idx="3780">
                        <c:v>1.891</c:v>
                      </c:pt>
                      <c:pt idx="3781">
                        <c:v>1.8919999999999999</c:v>
                      </c:pt>
                      <c:pt idx="3782">
                        <c:v>1.8919999999999999</c:v>
                      </c:pt>
                      <c:pt idx="3783">
                        <c:v>1.893</c:v>
                      </c:pt>
                      <c:pt idx="3784">
                        <c:v>1.893</c:v>
                      </c:pt>
                      <c:pt idx="3785">
                        <c:v>1.8939999999999999</c:v>
                      </c:pt>
                      <c:pt idx="3786">
                        <c:v>1.8939999999999999</c:v>
                      </c:pt>
                      <c:pt idx="3787">
                        <c:v>1.895</c:v>
                      </c:pt>
                      <c:pt idx="3788">
                        <c:v>1.895</c:v>
                      </c:pt>
                      <c:pt idx="3789">
                        <c:v>1.8959999999999999</c:v>
                      </c:pt>
                      <c:pt idx="3790">
                        <c:v>1.8959999999999999</c:v>
                      </c:pt>
                      <c:pt idx="3791">
                        <c:v>1.897</c:v>
                      </c:pt>
                      <c:pt idx="3792">
                        <c:v>1.897</c:v>
                      </c:pt>
                      <c:pt idx="3793">
                        <c:v>1.8979999999999999</c:v>
                      </c:pt>
                      <c:pt idx="3794">
                        <c:v>1.8979999999999999</c:v>
                      </c:pt>
                      <c:pt idx="3795">
                        <c:v>1.899</c:v>
                      </c:pt>
                      <c:pt idx="3796">
                        <c:v>1.899</c:v>
                      </c:pt>
                      <c:pt idx="3797">
                        <c:v>1.9</c:v>
                      </c:pt>
                      <c:pt idx="3798">
                        <c:v>1.9</c:v>
                      </c:pt>
                      <c:pt idx="3799">
                        <c:v>1.901</c:v>
                      </c:pt>
                      <c:pt idx="3800">
                        <c:v>1.901</c:v>
                      </c:pt>
                      <c:pt idx="3801">
                        <c:v>1.9019999999999999</c:v>
                      </c:pt>
                      <c:pt idx="3802">
                        <c:v>1.9019999999999999</c:v>
                      </c:pt>
                      <c:pt idx="3803">
                        <c:v>1.903</c:v>
                      </c:pt>
                      <c:pt idx="3804">
                        <c:v>1.903</c:v>
                      </c:pt>
                      <c:pt idx="3805">
                        <c:v>1.9039999999999999</c:v>
                      </c:pt>
                      <c:pt idx="3806">
                        <c:v>1.9039999999999999</c:v>
                      </c:pt>
                      <c:pt idx="3807">
                        <c:v>1.905</c:v>
                      </c:pt>
                      <c:pt idx="3808">
                        <c:v>1.905</c:v>
                      </c:pt>
                      <c:pt idx="3809">
                        <c:v>1.9059999999999999</c:v>
                      </c:pt>
                      <c:pt idx="3810">
                        <c:v>1.9059999999999999</c:v>
                      </c:pt>
                      <c:pt idx="3811">
                        <c:v>1.907</c:v>
                      </c:pt>
                      <c:pt idx="3812">
                        <c:v>1.907</c:v>
                      </c:pt>
                      <c:pt idx="3813">
                        <c:v>1.9079999999999999</c:v>
                      </c:pt>
                      <c:pt idx="3814">
                        <c:v>1.9079999999999999</c:v>
                      </c:pt>
                      <c:pt idx="3815">
                        <c:v>1.909</c:v>
                      </c:pt>
                      <c:pt idx="3816">
                        <c:v>1.909</c:v>
                      </c:pt>
                      <c:pt idx="3817">
                        <c:v>1.91</c:v>
                      </c:pt>
                      <c:pt idx="3818">
                        <c:v>1.91</c:v>
                      </c:pt>
                      <c:pt idx="3819">
                        <c:v>1.911</c:v>
                      </c:pt>
                      <c:pt idx="3820">
                        <c:v>1.911</c:v>
                      </c:pt>
                      <c:pt idx="3821">
                        <c:v>1.9119999999999999</c:v>
                      </c:pt>
                      <c:pt idx="3822">
                        <c:v>1.9119999999999999</c:v>
                      </c:pt>
                      <c:pt idx="3823">
                        <c:v>1.913</c:v>
                      </c:pt>
                      <c:pt idx="3824">
                        <c:v>1.913</c:v>
                      </c:pt>
                      <c:pt idx="3825">
                        <c:v>1.9139999999999999</c:v>
                      </c:pt>
                      <c:pt idx="3826">
                        <c:v>1.9139999999999999</c:v>
                      </c:pt>
                      <c:pt idx="3827">
                        <c:v>1.915</c:v>
                      </c:pt>
                      <c:pt idx="3828">
                        <c:v>1.915</c:v>
                      </c:pt>
                      <c:pt idx="3829">
                        <c:v>1.9159999999999999</c:v>
                      </c:pt>
                      <c:pt idx="3830">
                        <c:v>1.9159999999999999</c:v>
                      </c:pt>
                      <c:pt idx="3831">
                        <c:v>1.917</c:v>
                      </c:pt>
                      <c:pt idx="3832">
                        <c:v>1.917</c:v>
                      </c:pt>
                      <c:pt idx="3833">
                        <c:v>1.9179999999999999</c:v>
                      </c:pt>
                      <c:pt idx="3834">
                        <c:v>1.9179999999999999</c:v>
                      </c:pt>
                      <c:pt idx="3835">
                        <c:v>1.919</c:v>
                      </c:pt>
                      <c:pt idx="3836">
                        <c:v>1.919</c:v>
                      </c:pt>
                      <c:pt idx="3837">
                        <c:v>1.92</c:v>
                      </c:pt>
                      <c:pt idx="3838">
                        <c:v>1.92</c:v>
                      </c:pt>
                      <c:pt idx="3839">
                        <c:v>1.921</c:v>
                      </c:pt>
                      <c:pt idx="3840">
                        <c:v>1.921</c:v>
                      </c:pt>
                      <c:pt idx="3841">
                        <c:v>1.9219999999999999</c:v>
                      </c:pt>
                      <c:pt idx="3842">
                        <c:v>1.9219999999999999</c:v>
                      </c:pt>
                      <c:pt idx="3843">
                        <c:v>1.923</c:v>
                      </c:pt>
                      <c:pt idx="3844">
                        <c:v>1.923</c:v>
                      </c:pt>
                      <c:pt idx="3845">
                        <c:v>1.9239999999999999</c:v>
                      </c:pt>
                      <c:pt idx="3846">
                        <c:v>1.9239999999999999</c:v>
                      </c:pt>
                      <c:pt idx="3847">
                        <c:v>1.925</c:v>
                      </c:pt>
                      <c:pt idx="3848">
                        <c:v>1.925</c:v>
                      </c:pt>
                      <c:pt idx="3849">
                        <c:v>1.9259999999999999</c:v>
                      </c:pt>
                      <c:pt idx="3850">
                        <c:v>1.9259999999999999</c:v>
                      </c:pt>
                      <c:pt idx="3851">
                        <c:v>1.927</c:v>
                      </c:pt>
                      <c:pt idx="3852">
                        <c:v>1.927</c:v>
                      </c:pt>
                      <c:pt idx="3853">
                        <c:v>1.9279999999999999</c:v>
                      </c:pt>
                      <c:pt idx="3854">
                        <c:v>1.9279999999999999</c:v>
                      </c:pt>
                      <c:pt idx="3855">
                        <c:v>1.929</c:v>
                      </c:pt>
                      <c:pt idx="3856">
                        <c:v>1.929</c:v>
                      </c:pt>
                      <c:pt idx="3857">
                        <c:v>1.93</c:v>
                      </c:pt>
                      <c:pt idx="3858">
                        <c:v>1.93</c:v>
                      </c:pt>
                      <c:pt idx="3859">
                        <c:v>1.931</c:v>
                      </c:pt>
                      <c:pt idx="3860">
                        <c:v>1.931</c:v>
                      </c:pt>
                      <c:pt idx="3861">
                        <c:v>1.9319999999999999</c:v>
                      </c:pt>
                      <c:pt idx="3862">
                        <c:v>1.9319999999999999</c:v>
                      </c:pt>
                      <c:pt idx="3863">
                        <c:v>1.9330000000000001</c:v>
                      </c:pt>
                      <c:pt idx="3864">
                        <c:v>1.9330000000000001</c:v>
                      </c:pt>
                      <c:pt idx="3865">
                        <c:v>1.9339999999999999</c:v>
                      </c:pt>
                      <c:pt idx="3866">
                        <c:v>1.9339999999999999</c:v>
                      </c:pt>
                      <c:pt idx="3867">
                        <c:v>1.9350000000000001</c:v>
                      </c:pt>
                      <c:pt idx="3868">
                        <c:v>1.9350000000000001</c:v>
                      </c:pt>
                      <c:pt idx="3869">
                        <c:v>1.9359999999999999</c:v>
                      </c:pt>
                      <c:pt idx="3870">
                        <c:v>1.9359999999999999</c:v>
                      </c:pt>
                      <c:pt idx="3871">
                        <c:v>1.9370000000000001</c:v>
                      </c:pt>
                      <c:pt idx="3872">
                        <c:v>1.9370000000000001</c:v>
                      </c:pt>
                      <c:pt idx="3873">
                        <c:v>1.9379999999999999</c:v>
                      </c:pt>
                      <c:pt idx="3874">
                        <c:v>1.9379999999999999</c:v>
                      </c:pt>
                      <c:pt idx="3875">
                        <c:v>1.9390000000000001</c:v>
                      </c:pt>
                      <c:pt idx="3876">
                        <c:v>1.9390000000000001</c:v>
                      </c:pt>
                      <c:pt idx="3877">
                        <c:v>1.94</c:v>
                      </c:pt>
                      <c:pt idx="3878">
                        <c:v>1.94</c:v>
                      </c:pt>
                      <c:pt idx="3879">
                        <c:v>1.9410000000000001</c:v>
                      </c:pt>
                      <c:pt idx="3880">
                        <c:v>1.9410000000000001</c:v>
                      </c:pt>
                      <c:pt idx="3881">
                        <c:v>1.9419999999999999</c:v>
                      </c:pt>
                      <c:pt idx="3882">
                        <c:v>1.9419999999999999</c:v>
                      </c:pt>
                      <c:pt idx="3883">
                        <c:v>1.9430000000000001</c:v>
                      </c:pt>
                      <c:pt idx="3884">
                        <c:v>1.9430000000000001</c:v>
                      </c:pt>
                      <c:pt idx="3885">
                        <c:v>1.944</c:v>
                      </c:pt>
                      <c:pt idx="3886">
                        <c:v>1.944</c:v>
                      </c:pt>
                      <c:pt idx="3887">
                        <c:v>1.9450000000000001</c:v>
                      </c:pt>
                      <c:pt idx="3888">
                        <c:v>1.9450000000000001</c:v>
                      </c:pt>
                      <c:pt idx="3889">
                        <c:v>1.946</c:v>
                      </c:pt>
                      <c:pt idx="3890">
                        <c:v>1.946</c:v>
                      </c:pt>
                      <c:pt idx="3891">
                        <c:v>1.9470000000000001</c:v>
                      </c:pt>
                      <c:pt idx="3892">
                        <c:v>1.9470000000000001</c:v>
                      </c:pt>
                      <c:pt idx="3893">
                        <c:v>1.948</c:v>
                      </c:pt>
                      <c:pt idx="3894">
                        <c:v>1.948</c:v>
                      </c:pt>
                      <c:pt idx="3895">
                        <c:v>1.9490000000000001</c:v>
                      </c:pt>
                      <c:pt idx="3896">
                        <c:v>1.9490000000000001</c:v>
                      </c:pt>
                      <c:pt idx="3897">
                        <c:v>1.95</c:v>
                      </c:pt>
                      <c:pt idx="3898">
                        <c:v>1.95</c:v>
                      </c:pt>
                      <c:pt idx="3899">
                        <c:v>1.9510000000000001</c:v>
                      </c:pt>
                      <c:pt idx="3900">
                        <c:v>1.9510000000000001</c:v>
                      </c:pt>
                      <c:pt idx="3901">
                        <c:v>1.952</c:v>
                      </c:pt>
                      <c:pt idx="3902">
                        <c:v>1.952</c:v>
                      </c:pt>
                      <c:pt idx="3903">
                        <c:v>1.9530000000000001</c:v>
                      </c:pt>
                      <c:pt idx="3904">
                        <c:v>1.9530000000000001</c:v>
                      </c:pt>
                      <c:pt idx="3905">
                        <c:v>1.954</c:v>
                      </c:pt>
                      <c:pt idx="3906">
                        <c:v>1.954</c:v>
                      </c:pt>
                      <c:pt idx="3907">
                        <c:v>1.9550000000000001</c:v>
                      </c:pt>
                      <c:pt idx="3908">
                        <c:v>1.9550000000000001</c:v>
                      </c:pt>
                      <c:pt idx="3909">
                        <c:v>1.956</c:v>
                      </c:pt>
                      <c:pt idx="3910">
                        <c:v>1.956</c:v>
                      </c:pt>
                      <c:pt idx="3911">
                        <c:v>1.9570000000000001</c:v>
                      </c:pt>
                      <c:pt idx="3912">
                        <c:v>1.9570000000000001</c:v>
                      </c:pt>
                      <c:pt idx="3913">
                        <c:v>1.958</c:v>
                      </c:pt>
                      <c:pt idx="3914">
                        <c:v>1.958</c:v>
                      </c:pt>
                      <c:pt idx="3915">
                        <c:v>1.9590000000000001</c:v>
                      </c:pt>
                      <c:pt idx="3916">
                        <c:v>1.9590000000000001</c:v>
                      </c:pt>
                      <c:pt idx="3917">
                        <c:v>1.96</c:v>
                      </c:pt>
                      <c:pt idx="3918">
                        <c:v>1.96</c:v>
                      </c:pt>
                      <c:pt idx="3919">
                        <c:v>1.9610000000000001</c:v>
                      </c:pt>
                      <c:pt idx="3920">
                        <c:v>1.9610000000000001</c:v>
                      </c:pt>
                      <c:pt idx="3921">
                        <c:v>1.962</c:v>
                      </c:pt>
                      <c:pt idx="3922">
                        <c:v>1.962</c:v>
                      </c:pt>
                      <c:pt idx="3923">
                        <c:v>1.9630000000000001</c:v>
                      </c:pt>
                      <c:pt idx="3924">
                        <c:v>1.9630000000000001</c:v>
                      </c:pt>
                      <c:pt idx="3925">
                        <c:v>1.964</c:v>
                      </c:pt>
                      <c:pt idx="3926">
                        <c:v>1.964</c:v>
                      </c:pt>
                      <c:pt idx="3927">
                        <c:v>1.9650000000000001</c:v>
                      </c:pt>
                      <c:pt idx="3928">
                        <c:v>1.9650000000000001</c:v>
                      </c:pt>
                      <c:pt idx="3929">
                        <c:v>1.966</c:v>
                      </c:pt>
                      <c:pt idx="3930">
                        <c:v>1.966</c:v>
                      </c:pt>
                      <c:pt idx="3931">
                        <c:v>1.9670000000000001</c:v>
                      </c:pt>
                      <c:pt idx="3932">
                        <c:v>1.9670000000000001</c:v>
                      </c:pt>
                      <c:pt idx="3933">
                        <c:v>1.968</c:v>
                      </c:pt>
                      <c:pt idx="3934">
                        <c:v>1.968</c:v>
                      </c:pt>
                      <c:pt idx="3935">
                        <c:v>1.9690000000000001</c:v>
                      </c:pt>
                      <c:pt idx="3936">
                        <c:v>1.9690000000000001</c:v>
                      </c:pt>
                      <c:pt idx="3937">
                        <c:v>1.97</c:v>
                      </c:pt>
                      <c:pt idx="3938">
                        <c:v>1.97</c:v>
                      </c:pt>
                      <c:pt idx="3939">
                        <c:v>1.9710000000000001</c:v>
                      </c:pt>
                      <c:pt idx="3940">
                        <c:v>1.9710000000000001</c:v>
                      </c:pt>
                      <c:pt idx="3941">
                        <c:v>1.972</c:v>
                      </c:pt>
                      <c:pt idx="3942">
                        <c:v>1.972</c:v>
                      </c:pt>
                      <c:pt idx="3943">
                        <c:v>1.9730000000000001</c:v>
                      </c:pt>
                      <c:pt idx="3944">
                        <c:v>1.9730000000000001</c:v>
                      </c:pt>
                      <c:pt idx="3945">
                        <c:v>1.974</c:v>
                      </c:pt>
                      <c:pt idx="3946">
                        <c:v>1.974</c:v>
                      </c:pt>
                      <c:pt idx="3947">
                        <c:v>1.9750000000000001</c:v>
                      </c:pt>
                      <c:pt idx="3948">
                        <c:v>1.9750000000000001</c:v>
                      </c:pt>
                      <c:pt idx="3949">
                        <c:v>1.976</c:v>
                      </c:pt>
                      <c:pt idx="3950">
                        <c:v>1.976</c:v>
                      </c:pt>
                      <c:pt idx="3951">
                        <c:v>1.9770000000000001</c:v>
                      </c:pt>
                      <c:pt idx="3952">
                        <c:v>1.9770000000000001</c:v>
                      </c:pt>
                      <c:pt idx="3953">
                        <c:v>1.978</c:v>
                      </c:pt>
                      <c:pt idx="3954">
                        <c:v>1.978</c:v>
                      </c:pt>
                      <c:pt idx="3955">
                        <c:v>1.9790000000000001</c:v>
                      </c:pt>
                      <c:pt idx="3956">
                        <c:v>1.9790000000000001</c:v>
                      </c:pt>
                      <c:pt idx="3957">
                        <c:v>1.98</c:v>
                      </c:pt>
                      <c:pt idx="3958">
                        <c:v>1.98</c:v>
                      </c:pt>
                      <c:pt idx="3959">
                        <c:v>1.9810000000000001</c:v>
                      </c:pt>
                      <c:pt idx="3960">
                        <c:v>1.9810000000000001</c:v>
                      </c:pt>
                      <c:pt idx="3961">
                        <c:v>1.982</c:v>
                      </c:pt>
                      <c:pt idx="3962">
                        <c:v>1.982</c:v>
                      </c:pt>
                      <c:pt idx="3963">
                        <c:v>1.9830000000000001</c:v>
                      </c:pt>
                      <c:pt idx="3964">
                        <c:v>1.9830000000000001</c:v>
                      </c:pt>
                      <c:pt idx="3965">
                        <c:v>1.984</c:v>
                      </c:pt>
                      <c:pt idx="3966">
                        <c:v>1.984</c:v>
                      </c:pt>
                      <c:pt idx="3967">
                        <c:v>1.9850000000000001</c:v>
                      </c:pt>
                      <c:pt idx="3968">
                        <c:v>1.9850000000000001</c:v>
                      </c:pt>
                      <c:pt idx="3969">
                        <c:v>1.986</c:v>
                      </c:pt>
                      <c:pt idx="3970">
                        <c:v>1.986</c:v>
                      </c:pt>
                      <c:pt idx="3971">
                        <c:v>1.9870000000000001</c:v>
                      </c:pt>
                      <c:pt idx="3972">
                        <c:v>1.9870000000000001</c:v>
                      </c:pt>
                      <c:pt idx="3973">
                        <c:v>1.988</c:v>
                      </c:pt>
                      <c:pt idx="3974">
                        <c:v>1.988</c:v>
                      </c:pt>
                      <c:pt idx="3975">
                        <c:v>1.9890000000000001</c:v>
                      </c:pt>
                      <c:pt idx="3976">
                        <c:v>1.9890000000000001</c:v>
                      </c:pt>
                      <c:pt idx="3977">
                        <c:v>1.99</c:v>
                      </c:pt>
                      <c:pt idx="3978">
                        <c:v>1.99</c:v>
                      </c:pt>
                      <c:pt idx="3979">
                        <c:v>1.9910000000000001</c:v>
                      </c:pt>
                      <c:pt idx="3980">
                        <c:v>1.9910000000000001</c:v>
                      </c:pt>
                      <c:pt idx="3981">
                        <c:v>1.992</c:v>
                      </c:pt>
                      <c:pt idx="3982">
                        <c:v>1.992</c:v>
                      </c:pt>
                      <c:pt idx="3983">
                        <c:v>1.9930000000000001</c:v>
                      </c:pt>
                      <c:pt idx="3984">
                        <c:v>1.9930000000000001</c:v>
                      </c:pt>
                      <c:pt idx="3985">
                        <c:v>1.994</c:v>
                      </c:pt>
                      <c:pt idx="3986">
                        <c:v>1.994</c:v>
                      </c:pt>
                      <c:pt idx="3987">
                        <c:v>1.9950000000000001</c:v>
                      </c:pt>
                      <c:pt idx="3988">
                        <c:v>1.9950000000000001</c:v>
                      </c:pt>
                      <c:pt idx="3989">
                        <c:v>1.996</c:v>
                      </c:pt>
                      <c:pt idx="3990">
                        <c:v>1.996</c:v>
                      </c:pt>
                      <c:pt idx="3991">
                        <c:v>1.9970000000000001</c:v>
                      </c:pt>
                      <c:pt idx="3992">
                        <c:v>1.9970000000000001</c:v>
                      </c:pt>
                      <c:pt idx="3993">
                        <c:v>1.998</c:v>
                      </c:pt>
                      <c:pt idx="3994">
                        <c:v>1.998</c:v>
                      </c:pt>
                      <c:pt idx="3995">
                        <c:v>1.9990000000000001</c:v>
                      </c:pt>
                      <c:pt idx="3996">
                        <c:v>1.9990000000000001</c:v>
                      </c:pt>
                      <c:pt idx="3997">
                        <c:v>2</c:v>
                      </c:pt>
                      <c:pt idx="3998">
                        <c:v>2</c:v>
                      </c:pt>
                      <c:pt idx="3999">
                        <c:v>2.0009999999999999</c:v>
                      </c:pt>
                      <c:pt idx="4000">
                        <c:v>2.0009999999999999</c:v>
                      </c:pt>
                      <c:pt idx="4001">
                        <c:v>2.0019999999999998</c:v>
                      </c:pt>
                      <c:pt idx="4002">
                        <c:v>2.0019999999999998</c:v>
                      </c:pt>
                      <c:pt idx="4003">
                        <c:v>2.0030000000000001</c:v>
                      </c:pt>
                      <c:pt idx="4004">
                        <c:v>2.0030000000000001</c:v>
                      </c:pt>
                      <c:pt idx="4005">
                        <c:v>2.004</c:v>
                      </c:pt>
                      <c:pt idx="4006">
                        <c:v>2.004</c:v>
                      </c:pt>
                      <c:pt idx="4007">
                        <c:v>2.0049999999999999</c:v>
                      </c:pt>
                      <c:pt idx="4008">
                        <c:v>2.0049999999999999</c:v>
                      </c:pt>
                      <c:pt idx="4009">
                        <c:v>2.0059999999999998</c:v>
                      </c:pt>
                      <c:pt idx="4010">
                        <c:v>2.0059999999999998</c:v>
                      </c:pt>
                      <c:pt idx="4011">
                        <c:v>2.0070000000000001</c:v>
                      </c:pt>
                      <c:pt idx="4012">
                        <c:v>2.0070000000000001</c:v>
                      </c:pt>
                      <c:pt idx="4013">
                        <c:v>2.008</c:v>
                      </c:pt>
                      <c:pt idx="4014">
                        <c:v>2.008</c:v>
                      </c:pt>
                      <c:pt idx="4015">
                        <c:v>2.0089999999999999</c:v>
                      </c:pt>
                      <c:pt idx="4016">
                        <c:v>2.0089999999999999</c:v>
                      </c:pt>
                      <c:pt idx="4017">
                        <c:v>2.0099999999999998</c:v>
                      </c:pt>
                      <c:pt idx="4018">
                        <c:v>2.0099999999999998</c:v>
                      </c:pt>
                      <c:pt idx="4019">
                        <c:v>2.0110000000000001</c:v>
                      </c:pt>
                      <c:pt idx="4020">
                        <c:v>2.0110000000000001</c:v>
                      </c:pt>
                      <c:pt idx="4021">
                        <c:v>2.012</c:v>
                      </c:pt>
                      <c:pt idx="4022">
                        <c:v>2.012</c:v>
                      </c:pt>
                      <c:pt idx="4023">
                        <c:v>2.0129999999999999</c:v>
                      </c:pt>
                      <c:pt idx="4024">
                        <c:v>2.0129999999999999</c:v>
                      </c:pt>
                      <c:pt idx="4025">
                        <c:v>2.0139999999999998</c:v>
                      </c:pt>
                      <c:pt idx="4026">
                        <c:v>2.0139999999999998</c:v>
                      </c:pt>
                      <c:pt idx="4027">
                        <c:v>2.0150000000000001</c:v>
                      </c:pt>
                      <c:pt idx="4028">
                        <c:v>2.0150000000000001</c:v>
                      </c:pt>
                      <c:pt idx="4029">
                        <c:v>2.016</c:v>
                      </c:pt>
                      <c:pt idx="4030">
                        <c:v>2.016</c:v>
                      </c:pt>
                      <c:pt idx="4031">
                        <c:v>2.0169999999999999</c:v>
                      </c:pt>
                      <c:pt idx="4032">
                        <c:v>2.0169999999999999</c:v>
                      </c:pt>
                      <c:pt idx="4033">
                        <c:v>2.0179999999999998</c:v>
                      </c:pt>
                      <c:pt idx="4034">
                        <c:v>2.0179999999999998</c:v>
                      </c:pt>
                      <c:pt idx="4035">
                        <c:v>2.0190000000000001</c:v>
                      </c:pt>
                      <c:pt idx="4036">
                        <c:v>2.0190000000000001</c:v>
                      </c:pt>
                      <c:pt idx="4037">
                        <c:v>2.02</c:v>
                      </c:pt>
                      <c:pt idx="4038">
                        <c:v>2.02</c:v>
                      </c:pt>
                      <c:pt idx="4039">
                        <c:v>2.0209999999999999</c:v>
                      </c:pt>
                      <c:pt idx="4040">
                        <c:v>2.0209999999999999</c:v>
                      </c:pt>
                      <c:pt idx="4041">
                        <c:v>2.0219999999999998</c:v>
                      </c:pt>
                      <c:pt idx="4042">
                        <c:v>2.0219999999999998</c:v>
                      </c:pt>
                      <c:pt idx="4043">
                        <c:v>2.0230000000000001</c:v>
                      </c:pt>
                      <c:pt idx="4044">
                        <c:v>2.0230000000000001</c:v>
                      </c:pt>
                      <c:pt idx="4045">
                        <c:v>2.024</c:v>
                      </c:pt>
                      <c:pt idx="4046">
                        <c:v>2.024</c:v>
                      </c:pt>
                      <c:pt idx="4047">
                        <c:v>2.0249999999999999</c:v>
                      </c:pt>
                      <c:pt idx="4048">
                        <c:v>2.0249999999999999</c:v>
                      </c:pt>
                      <c:pt idx="4049">
                        <c:v>2.0259999999999998</c:v>
                      </c:pt>
                      <c:pt idx="4050">
                        <c:v>2.0259999999999998</c:v>
                      </c:pt>
                      <c:pt idx="4051">
                        <c:v>2.0270000000000001</c:v>
                      </c:pt>
                      <c:pt idx="4052">
                        <c:v>2.0270000000000001</c:v>
                      </c:pt>
                      <c:pt idx="4053">
                        <c:v>2.028</c:v>
                      </c:pt>
                      <c:pt idx="4054">
                        <c:v>2.028</c:v>
                      </c:pt>
                      <c:pt idx="4055">
                        <c:v>2.0289999999999999</c:v>
                      </c:pt>
                      <c:pt idx="4056">
                        <c:v>2.0289999999999999</c:v>
                      </c:pt>
                      <c:pt idx="4057">
                        <c:v>2.0299999999999998</c:v>
                      </c:pt>
                      <c:pt idx="4058">
                        <c:v>2.0299999999999998</c:v>
                      </c:pt>
                      <c:pt idx="4059">
                        <c:v>2.0310000000000001</c:v>
                      </c:pt>
                      <c:pt idx="4060">
                        <c:v>2.0310000000000001</c:v>
                      </c:pt>
                      <c:pt idx="4061">
                        <c:v>2.032</c:v>
                      </c:pt>
                      <c:pt idx="4062">
                        <c:v>2.032</c:v>
                      </c:pt>
                      <c:pt idx="4063">
                        <c:v>2.0329999999999999</c:v>
                      </c:pt>
                      <c:pt idx="4064">
                        <c:v>2.0329999999999999</c:v>
                      </c:pt>
                      <c:pt idx="4065">
                        <c:v>2.0339999999999998</c:v>
                      </c:pt>
                      <c:pt idx="4066">
                        <c:v>2.0339999999999998</c:v>
                      </c:pt>
                      <c:pt idx="4067">
                        <c:v>2.0350000000000001</c:v>
                      </c:pt>
                      <c:pt idx="4068">
                        <c:v>2.0350000000000001</c:v>
                      </c:pt>
                      <c:pt idx="4069">
                        <c:v>2.036</c:v>
                      </c:pt>
                      <c:pt idx="4070">
                        <c:v>2.036</c:v>
                      </c:pt>
                      <c:pt idx="4071">
                        <c:v>2.0369999999999999</c:v>
                      </c:pt>
                      <c:pt idx="4072">
                        <c:v>2.0369999999999999</c:v>
                      </c:pt>
                      <c:pt idx="4073">
                        <c:v>2.0379999999999998</c:v>
                      </c:pt>
                      <c:pt idx="4074">
                        <c:v>2.0379999999999998</c:v>
                      </c:pt>
                      <c:pt idx="4075">
                        <c:v>2.0390000000000001</c:v>
                      </c:pt>
                      <c:pt idx="4076">
                        <c:v>2.0390000000000001</c:v>
                      </c:pt>
                      <c:pt idx="4077">
                        <c:v>2.04</c:v>
                      </c:pt>
                      <c:pt idx="4078">
                        <c:v>2.04</c:v>
                      </c:pt>
                      <c:pt idx="4079">
                        <c:v>2.0409999999999999</c:v>
                      </c:pt>
                      <c:pt idx="4080">
                        <c:v>2.0409999999999999</c:v>
                      </c:pt>
                      <c:pt idx="4081">
                        <c:v>2.0419999999999998</c:v>
                      </c:pt>
                      <c:pt idx="4082">
                        <c:v>2.0419999999999998</c:v>
                      </c:pt>
                      <c:pt idx="4083">
                        <c:v>2.0430000000000001</c:v>
                      </c:pt>
                      <c:pt idx="4084">
                        <c:v>2.0430000000000001</c:v>
                      </c:pt>
                      <c:pt idx="4085">
                        <c:v>2.044</c:v>
                      </c:pt>
                      <c:pt idx="4086">
                        <c:v>2.044</c:v>
                      </c:pt>
                      <c:pt idx="4087">
                        <c:v>2.0449999999999999</c:v>
                      </c:pt>
                      <c:pt idx="4088">
                        <c:v>2.0449999999999999</c:v>
                      </c:pt>
                      <c:pt idx="4089">
                        <c:v>2.0459999999999998</c:v>
                      </c:pt>
                      <c:pt idx="4090">
                        <c:v>2.0459999999999998</c:v>
                      </c:pt>
                      <c:pt idx="4091">
                        <c:v>2.0470000000000002</c:v>
                      </c:pt>
                      <c:pt idx="4092">
                        <c:v>2.0470000000000002</c:v>
                      </c:pt>
                      <c:pt idx="4093">
                        <c:v>2.048</c:v>
                      </c:pt>
                      <c:pt idx="4094">
                        <c:v>2.048</c:v>
                      </c:pt>
                      <c:pt idx="4095">
                        <c:v>2.0489999999999999</c:v>
                      </c:pt>
                      <c:pt idx="4096">
                        <c:v>2.0489999999999999</c:v>
                      </c:pt>
                      <c:pt idx="4097">
                        <c:v>2.0499999999999998</c:v>
                      </c:pt>
                      <c:pt idx="4098">
                        <c:v>2.0499999999999998</c:v>
                      </c:pt>
                      <c:pt idx="4099">
                        <c:v>2.0510000000000002</c:v>
                      </c:pt>
                      <c:pt idx="4100">
                        <c:v>2.0510000000000002</c:v>
                      </c:pt>
                      <c:pt idx="4101">
                        <c:v>2.052</c:v>
                      </c:pt>
                      <c:pt idx="4102">
                        <c:v>2.052</c:v>
                      </c:pt>
                      <c:pt idx="4103">
                        <c:v>2.0529999999999999</c:v>
                      </c:pt>
                      <c:pt idx="4104">
                        <c:v>2.0529999999999999</c:v>
                      </c:pt>
                      <c:pt idx="4105">
                        <c:v>2.0539999999999998</c:v>
                      </c:pt>
                      <c:pt idx="4106">
                        <c:v>2.0539999999999998</c:v>
                      </c:pt>
                      <c:pt idx="4107">
                        <c:v>2.0550000000000002</c:v>
                      </c:pt>
                      <c:pt idx="4108">
                        <c:v>2.0550000000000002</c:v>
                      </c:pt>
                      <c:pt idx="4109">
                        <c:v>2.056</c:v>
                      </c:pt>
                      <c:pt idx="4110">
                        <c:v>2.056</c:v>
                      </c:pt>
                      <c:pt idx="4111">
                        <c:v>2.0569999999999999</c:v>
                      </c:pt>
                      <c:pt idx="4112">
                        <c:v>2.0569999999999999</c:v>
                      </c:pt>
                      <c:pt idx="4113">
                        <c:v>2.0579999999999998</c:v>
                      </c:pt>
                      <c:pt idx="4114">
                        <c:v>2.0579999999999998</c:v>
                      </c:pt>
                      <c:pt idx="4115">
                        <c:v>2.0590000000000002</c:v>
                      </c:pt>
                      <c:pt idx="4116">
                        <c:v>2.0590000000000002</c:v>
                      </c:pt>
                      <c:pt idx="4117">
                        <c:v>2.06</c:v>
                      </c:pt>
                      <c:pt idx="4118">
                        <c:v>2.06</c:v>
                      </c:pt>
                      <c:pt idx="4119">
                        <c:v>2.0609999999999999</c:v>
                      </c:pt>
                      <c:pt idx="4120">
                        <c:v>2.0609999999999999</c:v>
                      </c:pt>
                      <c:pt idx="4121">
                        <c:v>2.0619999999999998</c:v>
                      </c:pt>
                      <c:pt idx="4122">
                        <c:v>2.0619999999999998</c:v>
                      </c:pt>
                      <c:pt idx="4123">
                        <c:v>2.0630000000000002</c:v>
                      </c:pt>
                      <c:pt idx="4124">
                        <c:v>2.0630000000000002</c:v>
                      </c:pt>
                      <c:pt idx="4125">
                        <c:v>2.0640000000000001</c:v>
                      </c:pt>
                      <c:pt idx="4126">
                        <c:v>2.0640000000000001</c:v>
                      </c:pt>
                      <c:pt idx="4127">
                        <c:v>2.0649999999999999</c:v>
                      </c:pt>
                      <c:pt idx="4128">
                        <c:v>2.0649999999999999</c:v>
                      </c:pt>
                      <c:pt idx="4129">
                        <c:v>2.0659999999999998</c:v>
                      </c:pt>
                      <c:pt idx="4130">
                        <c:v>2.0659999999999998</c:v>
                      </c:pt>
                      <c:pt idx="4131">
                        <c:v>2.0670000000000002</c:v>
                      </c:pt>
                      <c:pt idx="4132">
                        <c:v>2.0670000000000002</c:v>
                      </c:pt>
                      <c:pt idx="4133">
                        <c:v>2.0680000000000001</c:v>
                      </c:pt>
                      <c:pt idx="4134">
                        <c:v>2.0680000000000001</c:v>
                      </c:pt>
                      <c:pt idx="4135">
                        <c:v>2.069</c:v>
                      </c:pt>
                      <c:pt idx="4136">
                        <c:v>2.069</c:v>
                      </c:pt>
                      <c:pt idx="4137">
                        <c:v>2.0699999999999998</c:v>
                      </c:pt>
                      <c:pt idx="4138">
                        <c:v>2.0699999999999998</c:v>
                      </c:pt>
                      <c:pt idx="4139">
                        <c:v>2.0710000000000002</c:v>
                      </c:pt>
                      <c:pt idx="4140">
                        <c:v>2.0710000000000002</c:v>
                      </c:pt>
                      <c:pt idx="4141">
                        <c:v>2.0720000000000001</c:v>
                      </c:pt>
                      <c:pt idx="4142">
                        <c:v>2.0720000000000001</c:v>
                      </c:pt>
                      <c:pt idx="4143">
                        <c:v>2.073</c:v>
                      </c:pt>
                      <c:pt idx="4144">
                        <c:v>2.073</c:v>
                      </c:pt>
                      <c:pt idx="4145">
                        <c:v>2.0739999999999998</c:v>
                      </c:pt>
                      <c:pt idx="4146">
                        <c:v>2.0739999999999998</c:v>
                      </c:pt>
                      <c:pt idx="4147">
                        <c:v>2.0750000000000002</c:v>
                      </c:pt>
                      <c:pt idx="4148">
                        <c:v>2.0750000000000002</c:v>
                      </c:pt>
                      <c:pt idx="4149">
                        <c:v>2.0760000000000001</c:v>
                      </c:pt>
                      <c:pt idx="4150">
                        <c:v>2.0760000000000001</c:v>
                      </c:pt>
                      <c:pt idx="4151">
                        <c:v>2.077</c:v>
                      </c:pt>
                      <c:pt idx="4152">
                        <c:v>2.077</c:v>
                      </c:pt>
                      <c:pt idx="4153">
                        <c:v>2.0779999999999998</c:v>
                      </c:pt>
                      <c:pt idx="4154">
                        <c:v>2.0779999999999998</c:v>
                      </c:pt>
                      <c:pt idx="4155">
                        <c:v>2.0790000000000002</c:v>
                      </c:pt>
                      <c:pt idx="4156">
                        <c:v>2.0790000000000002</c:v>
                      </c:pt>
                      <c:pt idx="4157">
                        <c:v>2.08</c:v>
                      </c:pt>
                      <c:pt idx="4158">
                        <c:v>2.08</c:v>
                      </c:pt>
                      <c:pt idx="4159">
                        <c:v>2.081</c:v>
                      </c:pt>
                      <c:pt idx="4160">
                        <c:v>2.081</c:v>
                      </c:pt>
                      <c:pt idx="4161">
                        <c:v>2.0819999999999999</c:v>
                      </c:pt>
                      <c:pt idx="4162">
                        <c:v>2.0819999999999999</c:v>
                      </c:pt>
                      <c:pt idx="4163">
                        <c:v>2.0830000000000002</c:v>
                      </c:pt>
                      <c:pt idx="4164">
                        <c:v>2.0830000000000002</c:v>
                      </c:pt>
                      <c:pt idx="4165">
                        <c:v>2.0840000000000001</c:v>
                      </c:pt>
                      <c:pt idx="4166">
                        <c:v>2.0840000000000001</c:v>
                      </c:pt>
                      <c:pt idx="4167">
                        <c:v>2.085</c:v>
                      </c:pt>
                      <c:pt idx="4168">
                        <c:v>2.085</c:v>
                      </c:pt>
                      <c:pt idx="4169">
                        <c:v>2.0859999999999999</c:v>
                      </c:pt>
                      <c:pt idx="4170">
                        <c:v>2.0859999999999999</c:v>
                      </c:pt>
                      <c:pt idx="4171">
                        <c:v>2.0870000000000002</c:v>
                      </c:pt>
                      <c:pt idx="4172">
                        <c:v>2.0870000000000002</c:v>
                      </c:pt>
                      <c:pt idx="4173">
                        <c:v>2.0880000000000001</c:v>
                      </c:pt>
                      <c:pt idx="4174">
                        <c:v>2.0880000000000001</c:v>
                      </c:pt>
                      <c:pt idx="4175">
                        <c:v>2.089</c:v>
                      </c:pt>
                      <c:pt idx="4176">
                        <c:v>2.089</c:v>
                      </c:pt>
                      <c:pt idx="4177">
                        <c:v>2.09</c:v>
                      </c:pt>
                      <c:pt idx="4178">
                        <c:v>2.09</c:v>
                      </c:pt>
                      <c:pt idx="4179">
                        <c:v>2.0910000000000002</c:v>
                      </c:pt>
                      <c:pt idx="4180">
                        <c:v>2.0910000000000002</c:v>
                      </c:pt>
                      <c:pt idx="4181">
                        <c:v>2.0920000000000001</c:v>
                      </c:pt>
                      <c:pt idx="4182">
                        <c:v>2.0920000000000001</c:v>
                      </c:pt>
                      <c:pt idx="4183">
                        <c:v>2.093</c:v>
                      </c:pt>
                      <c:pt idx="4184">
                        <c:v>2.093</c:v>
                      </c:pt>
                      <c:pt idx="4185">
                        <c:v>2.0939999999999999</c:v>
                      </c:pt>
                      <c:pt idx="4186">
                        <c:v>2.0939999999999999</c:v>
                      </c:pt>
                      <c:pt idx="4187">
                        <c:v>2.0950000000000002</c:v>
                      </c:pt>
                      <c:pt idx="4188">
                        <c:v>2.0950000000000002</c:v>
                      </c:pt>
                      <c:pt idx="4189">
                        <c:v>2.0960000000000001</c:v>
                      </c:pt>
                      <c:pt idx="4190">
                        <c:v>2.0960000000000001</c:v>
                      </c:pt>
                      <c:pt idx="4191">
                        <c:v>2.097</c:v>
                      </c:pt>
                      <c:pt idx="4192">
                        <c:v>2.097</c:v>
                      </c:pt>
                      <c:pt idx="4193">
                        <c:v>2.0979999999999999</c:v>
                      </c:pt>
                      <c:pt idx="4194">
                        <c:v>2.0979999999999999</c:v>
                      </c:pt>
                      <c:pt idx="4195">
                        <c:v>2.0990000000000002</c:v>
                      </c:pt>
                      <c:pt idx="4196">
                        <c:v>2.0990000000000002</c:v>
                      </c:pt>
                      <c:pt idx="4197">
                        <c:v>2.1</c:v>
                      </c:pt>
                      <c:pt idx="4198">
                        <c:v>2.1</c:v>
                      </c:pt>
                      <c:pt idx="4199">
                        <c:v>2.101</c:v>
                      </c:pt>
                      <c:pt idx="4200">
                        <c:v>2.101</c:v>
                      </c:pt>
                      <c:pt idx="4201">
                        <c:v>2.1019999999999999</c:v>
                      </c:pt>
                      <c:pt idx="4202">
                        <c:v>2.1019999999999999</c:v>
                      </c:pt>
                      <c:pt idx="4203">
                        <c:v>2.1030000000000002</c:v>
                      </c:pt>
                      <c:pt idx="4204">
                        <c:v>2.1030000000000002</c:v>
                      </c:pt>
                      <c:pt idx="4205">
                        <c:v>2.1040000000000001</c:v>
                      </c:pt>
                      <c:pt idx="4206">
                        <c:v>2.1040000000000001</c:v>
                      </c:pt>
                      <c:pt idx="4207">
                        <c:v>2.105</c:v>
                      </c:pt>
                      <c:pt idx="4208">
                        <c:v>2.105</c:v>
                      </c:pt>
                      <c:pt idx="4209">
                        <c:v>2.1059999999999999</c:v>
                      </c:pt>
                      <c:pt idx="4210">
                        <c:v>2.1059999999999999</c:v>
                      </c:pt>
                      <c:pt idx="4211">
                        <c:v>2.1070000000000002</c:v>
                      </c:pt>
                      <c:pt idx="4212">
                        <c:v>2.1070000000000002</c:v>
                      </c:pt>
                      <c:pt idx="4213">
                        <c:v>2.1080000000000001</c:v>
                      </c:pt>
                      <c:pt idx="4214">
                        <c:v>2.1080000000000001</c:v>
                      </c:pt>
                      <c:pt idx="4215">
                        <c:v>2.109</c:v>
                      </c:pt>
                      <c:pt idx="4216">
                        <c:v>2.109</c:v>
                      </c:pt>
                      <c:pt idx="4217">
                        <c:v>2.11</c:v>
                      </c:pt>
                      <c:pt idx="4218">
                        <c:v>2.11</c:v>
                      </c:pt>
                      <c:pt idx="4219">
                        <c:v>2.1110000000000002</c:v>
                      </c:pt>
                      <c:pt idx="4220">
                        <c:v>2.1110000000000002</c:v>
                      </c:pt>
                      <c:pt idx="4221">
                        <c:v>2.1120000000000001</c:v>
                      </c:pt>
                      <c:pt idx="4222">
                        <c:v>2.1120000000000001</c:v>
                      </c:pt>
                      <c:pt idx="4223">
                        <c:v>2.113</c:v>
                      </c:pt>
                      <c:pt idx="4224">
                        <c:v>2.113</c:v>
                      </c:pt>
                      <c:pt idx="4225">
                        <c:v>2.1139999999999999</c:v>
                      </c:pt>
                      <c:pt idx="4226">
                        <c:v>2.1139999999999999</c:v>
                      </c:pt>
                      <c:pt idx="4227">
                        <c:v>2.1150000000000002</c:v>
                      </c:pt>
                      <c:pt idx="4228">
                        <c:v>2.1150000000000002</c:v>
                      </c:pt>
                      <c:pt idx="4229">
                        <c:v>2.1160000000000001</c:v>
                      </c:pt>
                      <c:pt idx="4230">
                        <c:v>2.1160000000000001</c:v>
                      </c:pt>
                      <c:pt idx="4231">
                        <c:v>2.117</c:v>
                      </c:pt>
                      <c:pt idx="4232">
                        <c:v>2.117</c:v>
                      </c:pt>
                      <c:pt idx="4233">
                        <c:v>2.1179999999999999</c:v>
                      </c:pt>
                      <c:pt idx="4234">
                        <c:v>2.1179999999999999</c:v>
                      </c:pt>
                      <c:pt idx="4235">
                        <c:v>2.1190000000000002</c:v>
                      </c:pt>
                      <c:pt idx="4236">
                        <c:v>2.1190000000000002</c:v>
                      </c:pt>
                      <c:pt idx="4237">
                        <c:v>2.12</c:v>
                      </c:pt>
                      <c:pt idx="4238">
                        <c:v>2.12</c:v>
                      </c:pt>
                      <c:pt idx="4239">
                        <c:v>2.121</c:v>
                      </c:pt>
                      <c:pt idx="4240">
                        <c:v>2.121</c:v>
                      </c:pt>
                      <c:pt idx="4241">
                        <c:v>2.1219999999999999</c:v>
                      </c:pt>
                      <c:pt idx="4242">
                        <c:v>2.1219999999999999</c:v>
                      </c:pt>
                      <c:pt idx="4243">
                        <c:v>2.1230000000000002</c:v>
                      </c:pt>
                      <c:pt idx="4244">
                        <c:v>2.1230000000000002</c:v>
                      </c:pt>
                      <c:pt idx="4245">
                        <c:v>2.1240000000000001</c:v>
                      </c:pt>
                      <c:pt idx="4246">
                        <c:v>2.1240000000000001</c:v>
                      </c:pt>
                      <c:pt idx="4247">
                        <c:v>2.125</c:v>
                      </c:pt>
                      <c:pt idx="4248">
                        <c:v>2.125</c:v>
                      </c:pt>
                      <c:pt idx="4249">
                        <c:v>2.1259999999999999</c:v>
                      </c:pt>
                      <c:pt idx="4250">
                        <c:v>2.1259999999999999</c:v>
                      </c:pt>
                      <c:pt idx="4251">
                        <c:v>2.1269999999999998</c:v>
                      </c:pt>
                      <c:pt idx="4252">
                        <c:v>2.1269999999999998</c:v>
                      </c:pt>
                      <c:pt idx="4253">
                        <c:v>2.1280000000000001</c:v>
                      </c:pt>
                      <c:pt idx="4254">
                        <c:v>2.1280000000000001</c:v>
                      </c:pt>
                      <c:pt idx="4255">
                        <c:v>2.129</c:v>
                      </c:pt>
                      <c:pt idx="4256">
                        <c:v>2.129</c:v>
                      </c:pt>
                      <c:pt idx="4257">
                        <c:v>2.13</c:v>
                      </c:pt>
                      <c:pt idx="4258">
                        <c:v>2.13</c:v>
                      </c:pt>
                      <c:pt idx="4259">
                        <c:v>2.1309999999999998</c:v>
                      </c:pt>
                      <c:pt idx="4260">
                        <c:v>2.1309999999999998</c:v>
                      </c:pt>
                      <c:pt idx="4261">
                        <c:v>2.1320000000000001</c:v>
                      </c:pt>
                      <c:pt idx="4262">
                        <c:v>2.1320000000000001</c:v>
                      </c:pt>
                      <c:pt idx="4263">
                        <c:v>2.133</c:v>
                      </c:pt>
                      <c:pt idx="4264">
                        <c:v>2.133</c:v>
                      </c:pt>
                      <c:pt idx="4265">
                        <c:v>2.1339999999999999</c:v>
                      </c:pt>
                      <c:pt idx="4266">
                        <c:v>2.1339999999999999</c:v>
                      </c:pt>
                      <c:pt idx="4267">
                        <c:v>2.1349999999999998</c:v>
                      </c:pt>
                      <c:pt idx="4268">
                        <c:v>2.1349999999999998</c:v>
                      </c:pt>
                      <c:pt idx="4269">
                        <c:v>2.1360000000000001</c:v>
                      </c:pt>
                      <c:pt idx="4270">
                        <c:v>2.1360000000000001</c:v>
                      </c:pt>
                      <c:pt idx="4271">
                        <c:v>2.137</c:v>
                      </c:pt>
                      <c:pt idx="4272">
                        <c:v>2.137</c:v>
                      </c:pt>
                      <c:pt idx="4273">
                        <c:v>2.1379999999999999</c:v>
                      </c:pt>
                      <c:pt idx="4274">
                        <c:v>2.1379999999999999</c:v>
                      </c:pt>
                      <c:pt idx="4275">
                        <c:v>2.1389999999999998</c:v>
                      </c:pt>
                      <c:pt idx="4276">
                        <c:v>2.1389999999999998</c:v>
                      </c:pt>
                      <c:pt idx="4277">
                        <c:v>2.14</c:v>
                      </c:pt>
                      <c:pt idx="4278">
                        <c:v>2.14</c:v>
                      </c:pt>
                      <c:pt idx="4279">
                        <c:v>2.141</c:v>
                      </c:pt>
                      <c:pt idx="4280">
                        <c:v>2.141</c:v>
                      </c:pt>
                      <c:pt idx="4281">
                        <c:v>2.1419999999999999</c:v>
                      </c:pt>
                      <c:pt idx="4282">
                        <c:v>2.1419999999999999</c:v>
                      </c:pt>
                      <c:pt idx="4283">
                        <c:v>2.1429999999999998</c:v>
                      </c:pt>
                      <c:pt idx="4284">
                        <c:v>2.1429999999999998</c:v>
                      </c:pt>
                      <c:pt idx="4285">
                        <c:v>2.1440000000000001</c:v>
                      </c:pt>
                      <c:pt idx="4286">
                        <c:v>2.1440000000000001</c:v>
                      </c:pt>
                      <c:pt idx="4287">
                        <c:v>2.145</c:v>
                      </c:pt>
                      <c:pt idx="4288">
                        <c:v>2.145</c:v>
                      </c:pt>
                      <c:pt idx="4289">
                        <c:v>2.1459999999999999</c:v>
                      </c:pt>
                      <c:pt idx="4290">
                        <c:v>2.1459999999999999</c:v>
                      </c:pt>
                      <c:pt idx="4291">
                        <c:v>2.1469999999999998</c:v>
                      </c:pt>
                      <c:pt idx="4292">
                        <c:v>2.1469999999999998</c:v>
                      </c:pt>
                      <c:pt idx="4293">
                        <c:v>2.1480000000000001</c:v>
                      </c:pt>
                      <c:pt idx="4294">
                        <c:v>2.1480000000000001</c:v>
                      </c:pt>
                      <c:pt idx="4295">
                        <c:v>2.149</c:v>
                      </c:pt>
                      <c:pt idx="4296">
                        <c:v>2.149</c:v>
                      </c:pt>
                      <c:pt idx="4297">
                        <c:v>2.15</c:v>
                      </c:pt>
                      <c:pt idx="4298">
                        <c:v>2.15</c:v>
                      </c:pt>
                      <c:pt idx="4299">
                        <c:v>2.1509999999999998</c:v>
                      </c:pt>
                      <c:pt idx="4300">
                        <c:v>2.1509999999999998</c:v>
                      </c:pt>
                      <c:pt idx="4301">
                        <c:v>2.1520000000000001</c:v>
                      </c:pt>
                      <c:pt idx="4302">
                        <c:v>2.1520000000000001</c:v>
                      </c:pt>
                      <c:pt idx="4303">
                        <c:v>2.153</c:v>
                      </c:pt>
                      <c:pt idx="4304">
                        <c:v>2.153</c:v>
                      </c:pt>
                      <c:pt idx="4305">
                        <c:v>2.1539999999999999</c:v>
                      </c:pt>
                      <c:pt idx="4306">
                        <c:v>2.1539999999999999</c:v>
                      </c:pt>
                      <c:pt idx="4307">
                        <c:v>2.1549999999999998</c:v>
                      </c:pt>
                      <c:pt idx="4308">
                        <c:v>2.1549999999999998</c:v>
                      </c:pt>
                      <c:pt idx="4309">
                        <c:v>2.1560000000000001</c:v>
                      </c:pt>
                      <c:pt idx="4310">
                        <c:v>2.1560000000000001</c:v>
                      </c:pt>
                      <c:pt idx="4311">
                        <c:v>2.157</c:v>
                      </c:pt>
                      <c:pt idx="4312">
                        <c:v>2.157</c:v>
                      </c:pt>
                      <c:pt idx="4313">
                        <c:v>2.1579999999999999</c:v>
                      </c:pt>
                      <c:pt idx="4314">
                        <c:v>2.1579999999999999</c:v>
                      </c:pt>
                      <c:pt idx="4315">
                        <c:v>2.1589999999999998</c:v>
                      </c:pt>
                      <c:pt idx="4316">
                        <c:v>2.1589999999999998</c:v>
                      </c:pt>
                      <c:pt idx="4317">
                        <c:v>2.16</c:v>
                      </c:pt>
                      <c:pt idx="4318">
                        <c:v>2.16</c:v>
                      </c:pt>
                      <c:pt idx="4319">
                        <c:v>2.161</c:v>
                      </c:pt>
                      <c:pt idx="4320">
                        <c:v>2.161</c:v>
                      </c:pt>
                      <c:pt idx="4321">
                        <c:v>2.1619999999999999</c:v>
                      </c:pt>
                      <c:pt idx="4322">
                        <c:v>2.1619999999999999</c:v>
                      </c:pt>
                      <c:pt idx="4323">
                        <c:v>2.1629999999999998</c:v>
                      </c:pt>
                      <c:pt idx="4324">
                        <c:v>2.1629999999999998</c:v>
                      </c:pt>
                      <c:pt idx="4325">
                        <c:v>2.1640000000000001</c:v>
                      </c:pt>
                      <c:pt idx="4326">
                        <c:v>2.1640000000000001</c:v>
                      </c:pt>
                      <c:pt idx="4327">
                        <c:v>2.165</c:v>
                      </c:pt>
                      <c:pt idx="4328">
                        <c:v>2.165</c:v>
                      </c:pt>
                      <c:pt idx="4329">
                        <c:v>2.1659999999999999</c:v>
                      </c:pt>
                      <c:pt idx="4330">
                        <c:v>2.1659999999999999</c:v>
                      </c:pt>
                      <c:pt idx="4331">
                        <c:v>2.1669999999999998</c:v>
                      </c:pt>
                      <c:pt idx="4332">
                        <c:v>2.1669999999999998</c:v>
                      </c:pt>
                      <c:pt idx="4333">
                        <c:v>2.1680000000000001</c:v>
                      </c:pt>
                      <c:pt idx="4334">
                        <c:v>2.1680000000000001</c:v>
                      </c:pt>
                      <c:pt idx="4335">
                        <c:v>2.169</c:v>
                      </c:pt>
                      <c:pt idx="4336">
                        <c:v>2.169</c:v>
                      </c:pt>
                      <c:pt idx="4337">
                        <c:v>2.17</c:v>
                      </c:pt>
                      <c:pt idx="4338">
                        <c:v>2.17</c:v>
                      </c:pt>
                      <c:pt idx="4339">
                        <c:v>2.1709999999999998</c:v>
                      </c:pt>
                      <c:pt idx="4340">
                        <c:v>2.1709999999999998</c:v>
                      </c:pt>
                      <c:pt idx="4341">
                        <c:v>2.1720000000000002</c:v>
                      </c:pt>
                      <c:pt idx="4342">
                        <c:v>2.1720000000000002</c:v>
                      </c:pt>
                      <c:pt idx="4343">
                        <c:v>2.173</c:v>
                      </c:pt>
                      <c:pt idx="4344">
                        <c:v>2.173</c:v>
                      </c:pt>
                      <c:pt idx="4345">
                        <c:v>2.1739999999999999</c:v>
                      </c:pt>
                      <c:pt idx="4346">
                        <c:v>2.1739999999999999</c:v>
                      </c:pt>
                      <c:pt idx="4347">
                        <c:v>2.1749999999999998</c:v>
                      </c:pt>
                      <c:pt idx="4348">
                        <c:v>2.1749999999999998</c:v>
                      </c:pt>
                      <c:pt idx="4349">
                        <c:v>2.1760000000000002</c:v>
                      </c:pt>
                      <c:pt idx="4350">
                        <c:v>2.1760000000000002</c:v>
                      </c:pt>
                      <c:pt idx="4351">
                        <c:v>2.177</c:v>
                      </c:pt>
                      <c:pt idx="4352">
                        <c:v>2.177</c:v>
                      </c:pt>
                      <c:pt idx="4353">
                        <c:v>2.1779999999999999</c:v>
                      </c:pt>
                      <c:pt idx="4354">
                        <c:v>2.1779999999999999</c:v>
                      </c:pt>
                      <c:pt idx="4355">
                        <c:v>2.1789999999999998</c:v>
                      </c:pt>
                      <c:pt idx="4356">
                        <c:v>2.1789999999999998</c:v>
                      </c:pt>
                      <c:pt idx="4357">
                        <c:v>2.1800000000000002</c:v>
                      </c:pt>
                      <c:pt idx="4358">
                        <c:v>2.1800000000000002</c:v>
                      </c:pt>
                      <c:pt idx="4359">
                        <c:v>2.181</c:v>
                      </c:pt>
                      <c:pt idx="4360">
                        <c:v>2.181</c:v>
                      </c:pt>
                      <c:pt idx="4361">
                        <c:v>2.1819999999999999</c:v>
                      </c:pt>
                      <c:pt idx="4362">
                        <c:v>2.1819999999999999</c:v>
                      </c:pt>
                      <c:pt idx="4363">
                        <c:v>2.1829999999999998</c:v>
                      </c:pt>
                      <c:pt idx="4364">
                        <c:v>2.1829999999999998</c:v>
                      </c:pt>
                      <c:pt idx="4365">
                        <c:v>2.1840000000000002</c:v>
                      </c:pt>
                      <c:pt idx="4366">
                        <c:v>2.1840000000000002</c:v>
                      </c:pt>
                      <c:pt idx="4367">
                        <c:v>2.1850000000000001</c:v>
                      </c:pt>
                      <c:pt idx="4368">
                        <c:v>2.1850000000000001</c:v>
                      </c:pt>
                      <c:pt idx="4369">
                        <c:v>2.1859999999999999</c:v>
                      </c:pt>
                      <c:pt idx="4370">
                        <c:v>2.1859999999999999</c:v>
                      </c:pt>
                      <c:pt idx="4371">
                        <c:v>2.1869999999999998</c:v>
                      </c:pt>
                      <c:pt idx="4372">
                        <c:v>2.1869999999999998</c:v>
                      </c:pt>
                      <c:pt idx="4373">
                        <c:v>2.1880000000000002</c:v>
                      </c:pt>
                      <c:pt idx="4374">
                        <c:v>2.1880000000000002</c:v>
                      </c:pt>
                      <c:pt idx="4375">
                        <c:v>2.1890000000000001</c:v>
                      </c:pt>
                      <c:pt idx="4376">
                        <c:v>2.1890000000000001</c:v>
                      </c:pt>
                      <c:pt idx="4377">
                        <c:v>2.19</c:v>
                      </c:pt>
                      <c:pt idx="4378">
                        <c:v>2.19</c:v>
                      </c:pt>
                      <c:pt idx="4379">
                        <c:v>2.1909999999999998</c:v>
                      </c:pt>
                      <c:pt idx="4380">
                        <c:v>2.1909999999999998</c:v>
                      </c:pt>
                      <c:pt idx="4381">
                        <c:v>2.1920000000000002</c:v>
                      </c:pt>
                      <c:pt idx="4382">
                        <c:v>2.1920000000000002</c:v>
                      </c:pt>
                      <c:pt idx="4383">
                        <c:v>2.1930000000000001</c:v>
                      </c:pt>
                      <c:pt idx="4384">
                        <c:v>2.1930000000000001</c:v>
                      </c:pt>
                      <c:pt idx="4385">
                        <c:v>2.194</c:v>
                      </c:pt>
                      <c:pt idx="4386">
                        <c:v>2.194</c:v>
                      </c:pt>
                      <c:pt idx="4387">
                        <c:v>2.1949999999999998</c:v>
                      </c:pt>
                      <c:pt idx="4388">
                        <c:v>2.1949999999999998</c:v>
                      </c:pt>
                      <c:pt idx="4389">
                        <c:v>2.1960000000000002</c:v>
                      </c:pt>
                      <c:pt idx="4390">
                        <c:v>2.1960000000000002</c:v>
                      </c:pt>
                      <c:pt idx="4391">
                        <c:v>2.1970000000000001</c:v>
                      </c:pt>
                      <c:pt idx="4392">
                        <c:v>2.1970000000000001</c:v>
                      </c:pt>
                      <c:pt idx="4393">
                        <c:v>2.198</c:v>
                      </c:pt>
                      <c:pt idx="4394">
                        <c:v>2.198</c:v>
                      </c:pt>
                      <c:pt idx="4395">
                        <c:v>2.1989999999999998</c:v>
                      </c:pt>
                      <c:pt idx="4396">
                        <c:v>2.1989999999999998</c:v>
                      </c:pt>
                      <c:pt idx="4397">
                        <c:v>2.2000000000000002</c:v>
                      </c:pt>
                      <c:pt idx="4398">
                        <c:v>2.2000000000000002</c:v>
                      </c:pt>
                      <c:pt idx="4399">
                        <c:v>2.2010000000000001</c:v>
                      </c:pt>
                      <c:pt idx="4400">
                        <c:v>2.2010000000000001</c:v>
                      </c:pt>
                      <c:pt idx="4401">
                        <c:v>2.202</c:v>
                      </c:pt>
                      <c:pt idx="4402">
                        <c:v>2.202</c:v>
                      </c:pt>
                      <c:pt idx="4403">
                        <c:v>2.2029999999999998</c:v>
                      </c:pt>
                      <c:pt idx="4404">
                        <c:v>2.2029999999999998</c:v>
                      </c:pt>
                      <c:pt idx="4405">
                        <c:v>2.2040000000000002</c:v>
                      </c:pt>
                      <c:pt idx="4406">
                        <c:v>2.2040000000000002</c:v>
                      </c:pt>
                      <c:pt idx="4407">
                        <c:v>2.2050000000000001</c:v>
                      </c:pt>
                      <c:pt idx="4408">
                        <c:v>2.2050000000000001</c:v>
                      </c:pt>
                      <c:pt idx="4409">
                        <c:v>2.206</c:v>
                      </c:pt>
                      <c:pt idx="4410">
                        <c:v>2.206</c:v>
                      </c:pt>
                      <c:pt idx="4411">
                        <c:v>2.2069999999999999</c:v>
                      </c:pt>
                      <c:pt idx="4412">
                        <c:v>2.2069999999999999</c:v>
                      </c:pt>
                      <c:pt idx="4413">
                        <c:v>2.2080000000000002</c:v>
                      </c:pt>
                      <c:pt idx="4414">
                        <c:v>2.2080000000000002</c:v>
                      </c:pt>
                      <c:pt idx="4415">
                        <c:v>2.2090000000000001</c:v>
                      </c:pt>
                      <c:pt idx="4416">
                        <c:v>2.2090000000000001</c:v>
                      </c:pt>
                      <c:pt idx="4417">
                        <c:v>2.21</c:v>
                      </c:pt>
                      <c:pt idx="4418">
                        <c:v>2.21</c:v>
                      </c:pt>
                      <c:pt idx="4419">
                        <c:v>2.2109999999999999</c:v>
                      </c:pt>
                      <c:pt idx="4420">
                        <c:v>2.2109999999999999</c:v>
                      </c:pt>
                      <c:pt idx="4421">
                        <c:v>2.2120000000000002</c:v>
                      </c:pt>
                      <c:pt idx="4422">
                        <c:v>2.2120000000000002</c:v>
                      </c:pt>
                      <c:pt idx="4423">
                        <c:v>2.2130000000000001</c:v>
                      </c:pt>
                      <c:pt idx="4424">
                        <c:v>2.2130000000000001</c:v>
                      </c:pt>
                      <c:pt idx="4425">
                        <c:v>2.214</c:v>
                      </c:pt>
                      <c:pt idx="4426">
                        <c:v>2.214</c:v>
                      </c:pt>
                      <c:pt idx="4427">
                        <c:v>2.2149999999999999</c:v>
                      </c:pt>
                      <c:pt idx="4428">
                        <c:v>2.2149999999999999</c:v>
                      </c:pt>
                      <c:pt idx="4429">
                        <c:v>2.2160000000000002</c:v>
                      </c:pt>
                      <c:pt idx="4430">
                        <c:v>2.2160000000000002</c:v>
                      </c:pt>
                      <c:pt idx="4431">
                        <c:v>2.2170000000000001</c:v>
                      </c:pt>
                      <c:pt idx="4432">
                        <c:v>2.2170000000000001</c:v>
                      </c:pt>
                      <c:pt idx="4433">
                        <c:v>2.218</c:v>
                      </c:pt>
                      <c:pt idx="4434">
                        <c:v>2.218</c:v>
                      </c:pt>
                      <c:pt idx="4435">
                        <c:v>2.2189999999999999</c:v>
                      </c:pt>
                      <c:pt idx="4436">
                        <c:v>2.2189999999999999</c:v>
                      </c:pt>
                      <c:pt idx="4437">
                        <c:v>2.2200000000000002</c:v>
                      </c:pt>
                      <c:pt idx="4438">
                        <c:v>2.2200000000000002</c:v>
                      </c:pt>
                      <c:pt idx="4439">
                        <c:v>2.2210000000000001</c:v>
                      </c:pt>
                      <c:pt idx="4440">
                        <c:v>2.2210000000000001</c:v>
                      </c:pt>
                      <c:pt idx="4441">
                        <c:v>2.222</c:v>
                      </c:pt>
                      <c:pt idx="4442">
                        <c:v>2.222</c:v>
                      </c:pt>
                      <c:pt idx="4443">
                        <c:v>2.2229999999999999</c:v>
                      </c:pt>
                      <c:pt idx="4444">
                        <c:v>2.2229999999999999</c:v>
                      </c:pt>
                      <c:pt idx="4445">
                        <c:v>2.2240000000000002</c:v>
                      </c:pt>
                      <c:pt idx="4446">
                        <c:v>2.2240000000000002</c:v>
                      </c:pt>
                      <c:pt idx="4447">
                        <c:v>2.2250000000000001</c:v>
                      </c:pt>
                      <c:pt idx="4448">
                        <c:v>2.2250000000000001</c:v>
                      </c:pt>
                      <c:pt idx="4449">
                        <c:v>2.226</c:v>
                      </c:pt>
                      <c:pt idx="4450">
                        <c:v>2.226</c:v>
                      </c:pt>
                      <c:pt idx="4451">
                        <c:v>2.2269999999999999</c:v>
                      </c:pt>
                      <c:pt idx="4452">
                        <c:v>2.2269999999999999</c:v>
                      </c:pt>
                      <c:pt idx="4453">
                        <c:v>2.2280000000000002</c:v>
                      </c:pt>
                      <c:pt idx="4454">
                        <c:v>2.2280000000000002</c:v>
                      </c:pt>
                      <c:pt idx="4455">
                        <c:v>2.2290000000000001</c:v>
                      </c:pt>
                      <c:pt idx="4456">
                        <c:v>2.2290000000000001</c:v>
                      </c:pt>
                      <c:pt idx="4457">
                        <c:v>2.23</c:v>
                      </c:pt>
                      <c:pt idx="4458">
                        <c:v>2.23</c:v>
                      </c:pt>
                      <c:pt idx="4459">
                        <c:v>2.2309999999999999</c:v>
                      </c:pt>
                      <c:pt idx="4460">
                        <c:v>2.2309999999999999</c:v>
                      </c:pt>
                      <c:pt idx="4461">
                        <c:v>2.2320000000000002</c:v>
                      </c:pt>
                      <c:pt idx="4462">
                        <c:v>2.2320000000000002</c:v>
                      </c:pt>
                      <c:pt idx="4463">
                        <c:v>2.2330000000000001</c:v>
                      </c:pt>
                      <c:pt idx="4464">
                        <c:v>2.2330000000000001</c:v>
                      </c:pt>
                      <c:pt idx="4465">
                        <c:v>2.234</c:v>
                      </c:pt>
                      <c:pt idx="4466">
                        <c:v>2.234</c:v>
                      </c:pt>
                      <c:pt idx="4467">
                        <c:v>2.2349999999999999</c:v>
                      </c:pt>
                      <c:pt idx="4468">
                        <c:v>2.2349999999999999</c:v>
                      </c:pt>
                      <c:pt idx="4469">
                        <c:v>2.2360000000000002</c:v>
                      </c:pt>
                      <c:pt idx="4470">
                        <c:v>2.2360000000000002</c:v>
                      </c:pt>
                      <c:pt idx="4471">
                        <c:v>2.2370000000000001</c:v>
                      </c:pt>
                      <c:pt idx="4472">
                        <c:v>2.2370000000000001</c:v>
                      </c:pt>
                      <c:pt idx="4473">
                        <c:v>2.238</c:v>
                      </c:pt>
                      <c:pt idx="4474">
                        <c:v>2.238</c:v>
                      </c:pt>
                      <c:pt idx="4475">
                        <c:v>2.2389999999999999</c:v>
                      </c:pt>
                      <c:pt idx="4476">
                        <c:v>2.2389999999999999</c:v>
                      </c:pt>
                      <c:pt idx="4477">
                        <c:v>2.2400000000000002</c:v>
                      </c:pt>
                      <c:pt idx="4478">
                        <c:v>2.2400000000000002</c:v>
                      </c:pt>
                      <c:pt idx="4479">
                        <c:v>2.2410000000000001</c:v>
                      </c:pt>
                      <c:pt idx="4480">
                        <c:v>2.2410000000000001</c:v>
                      </c:pt>
                      <c:pt idx="4481">
                        <c:v>2.242</c:v>
                      </c:pt>
                      <c:pt idx="4482">
                        <c:v>2.242</c:v>
                      </c:pt>
                      <c:pt idx="4483">
                        <c:v>2.2429999999999999</c:v>
                      </c:pt>
                      <c:pt idx="4484">
                        <c:v>2.2429999999999999</c:v>
                      </c:pt>
                      <c:pt idx="4485">
                        <c:v>2.2440000000000002</c:v>
                      </c:pt>
                      <c:pt idx="4486">
                        <c:v>2.2440000000000002</c:v>
                      </c:pt>
                      <c:pt idx="4487">
                        <c:v>2.2450000000000001</c:v>
                      </c:pt>
                      <c:pt idx="4488">
                        <c:v>2.2450000000000001</c:v>
                      </c:pt>
                      <c:pt idx="4489">
                        <c:v>2.246</c:v>
                      </c:pt>
                      <c:pt idx="4490">
                        <c:v>2.246</c:v>
                      </c:pt>
                      <c:pt idx="4491">
                        <c:v>2.2469999999999999</c:v>
                      </c:pt>
                      <c:pt idx="4492">
                        <c:v>2.2469999999999999</c:v>
                      </c:pt>
                      <c:pt idx="4493">
                        <c:v>2.2480000000000002</c:v>
                      </c:pt>
                      <c:pt idx="4494">
                        <c:v>2.2480000000000002</c:v>
                      </c:pt>
                      <c:pt idx="4495">
                        <c:v>2.2490000000000001</c:v>
                      </c:pt>
                      <c:pt idx="4496">
                        <c:v>2.2490000000000001</c:v>
                      </c:pt>
                      <c:pt idx="4497">
                        <c:v>2.25</c:v>
                      </c:pt>
                      <c:pt idx="4498">
                        <c:v>2.25</c:v>
                      </c:pt>
                      <c:pt idx="4499">
                        <c:v>2.2509999999999999</c:v>
                      </c:pt>
                      <c:pt idx="4500">
                        <c:v>2.2509999999999999</c:v>
                      </c:pt>
                      <c:pt idx="4501">
                        <c:v>2.2519999999999998</c:v>
                      </c:pt>
                      <c:pt idx="4502">
                        <c:v>2.2519999999999998</c:v>
                      </c:pt>
                      <c:pt idx="4503">
                        <c:v>2.2530000000000001</c:v>
                      </c:pt>
                      <c:pt idx="4504">
                        <c:v>2.2530000000000001</c:v>
                      </c:pt>
                      <c:pt idx="4505">
                        <c:v>2.254</c:v>
                      </c:pt>
                      <c:pt idx="4506">
                        <c:v>2.254</c:v>
                      </c:pt>
                      <c:pt idx="4507">
                        <c:v>2.2549999999999999</c:v>
                      </c:pt>
                      <c:pt idx="4508">
                        <c:v>2.2549999999999999</c:v>
                      </c:pt>
                      <c:pt idx="4509">
                        <c:v>2.2559999999999998</c:v>
                      </c:pt>
                      <c:pt idx="4510">
                        <c:v>2.2559999999999998</c:v>
                      </c:pt>
                      <c:pt idx="4511">
                        <c:v>2.2570000000000001</c:v>
                      </c:pt>
                      <c:pt idx="4512">
                        <c:v>2.2570000000000001</c:v>
                      </c:pt>
                      <c:pt idx="4513">
                        <c:v>2.258</c:v>
                      </c:pt>
                      <c:pt idx="4514">
                        <c:v>2.258</c:v>
                      </c:pt>
                      <c:pt idx="4515">
                        <c:v>2.2589999999999999</c:v>
                      </c:pt>
                      <c:pt idx="4516">
                        <c:v>2.2589999999999999</c:v>
                      </c:pt>
                      <c:pt idx="4517">
                        <c:v>2.2599999999999998</c:v>
                      </c:pt>
                      <c:pt idx="4518">
                        <c:v>2.2599999999999998</c:v>
                      </c:pt>
                      <c:pt idx="4519">
                        <c:v>2.2610000000000001</c:v>
                      </c:pt>
                      <c:pt idx="4520">
                        <c:v>2.2610000000000001</c:v>
                      </c:pt>
                      <c:pt idx="4521">
                        <c:v>2.262</c:v>
                      </c:pt>
                      <c:pt idx="4522">
                        <c:v>2.262</c:v>
                      </c:pt>
                      <c:pt idx="4523">
                        <c:v>2.2629999999999999</c:v>
                      </c:pt>
                      <c:pt idx="4524">
                        <c:v>2.2629999999999999</c:v>
                      </c:pt>
                      <c:pt idx="4525">
                        <c:v>2.2639999999999998</c:v>
                      </c:pt>
                      <c:pt idx="4526">
                        <c:v>2.2639999999999998</c:v>
                      </c:pt>
                      <c:pt idx="4527">
                        <c:v>2.2650000000000001</c:v>
                      </c:pt>
                      <c:pt idx="4528">
                        <c:v>2.2650000000000001</c:v>
                      </c:pt>
                      <c:pt idx="4529">
                        <c:v>2.266</c:v>
                      </c:pt>
                      <c:pt idx="4530">
                        <c:v>2.266</c:v>
                      </c:pt>
                      <c:pt idx="4531">
                        <c:v>2.2669999999999999</c:v>
                      </c:pt>
                      <c:pt idx="4532">
                        <c:v>2.2669999999999999</c:v>
                      </c:pt>
                      <c:pt idx="4533">
                        <c:v>2.2679999999999998</c:v>
                      </c:pt>
                      <c:pt idx="4534">
                        <c:v>2.2679999999999998</c:v>
                      </c:pt>
                      <c:pt idx="4535">
                        <c:v>2.2690000000000001</c:v>
                      </c:pt>
                      <c:pt idx="4536">
                        <c:v>2.2690000000000001</c:v>
                      </c:pt>
                      <c:pt idx="4537">
                        <c:v>2.27</c:v>
                      </c:pt>
                      <c:pt idx="4538">
                        <c:v>2.27</c:v>
                      </c:pt>
                      <c:pt idx="4539">
                        <c:v>2.2709999999999999</c:v>
                      </c:pt>
                      <c:pt idx="4540">
                        <c:v>2.2709999999999999</c:v>
                      </c:pt>
                      <c:pt idx="4541">
                        <c:v>2.2719999999999998</c:v>
                      </c:pt>
                      <c:pt idx="4542">
                        <c:v>2.2719999999999998</c:v>
                      </c:pt>
                      <c:pt idx="4543">
                        <c:v>2.2730000000000001</c:v>
                      </c:pt>
                      <c:pt idx="4544">
                        <c:v>2.2730000000000001</c:v>
                      </c:pt>
                      <c:pt idx="4545">
                        <c:v>2.274</c:v>
                      </c:pt>
                      <c:pt idx="4546">
                        <c:v>2.274</c:v>
                      </c:pt>
                      <c:pt idx="4547">
                        <c:v>2.2749999999999999</c:v>
                      </c:pt>
                      <c:pt idx="4548">
                        <c:v>2.2749999999999999</c:v>
                      </c:pt>
                      <c:pt idx="4549">
                        <c:v>2.2759999999999998</c:v>
                      </c:pt>
                      <c:pt idx="4550">
                        <c:v>2.2759999999999998</c:v>
                      </c:pt>
                      <c:pt idx="4551">
                        <c:v>2.2770000000000001</c:v>
                      </c:pt>
                      <c:pt idx="4552">
                        <c:v>2.2770000000000001</c:v>
                      </c:pt>
                      <c:pt idx="4553">
                        <c:v>2.278</c:v>
                      </c:pt>
                      <c:pt idx="4554">
                        <c:v>2.278</c:v>
                      </c:pt>
                      <c:pt idx="4555">
                        <c:v>2.2789999999999999</c:v>
                      </c:pt>
                      <c:pt idx="4556">
                        <c:v>2.2789999999999999</c:v>
                      </c:pt>
                      <c:pt idx="4557">
                        <c:v>2.2799999999999998</c:v>
                      </c:pt>
                      <c:pt idx="4558">
                        <c:v>2.2799999999999998</c:v>
                      </c:pt>
                      <c:pt idx="4559">
                        <c:v>2.2810000000000001</c:v>
                      </c:pt>
                      <c:pt idx="4560">
                        <c:v>2.2810000000000001</c:v>
                      </c:pt>
                      <c:pt idx="4561">
                        <c:v>2.282</c:v>
                      </c:pt>
                      <c:pt idx="4562">
                        <c:v>2.282</c:v>
                      </c:pt>
                      <c:pt idx="4563">
                        <c:v>2.2829999999999999</c:v>
                      </c:pt>
                      <c:pt idx="4564">
                        <c:v>2.2829999999999999</c:v>
                      </c:pt>
                      <c:pt idx="4565">
                        <c:v>2.2839999999999998</c:v>
                      </c:pt>
                      <c:pt idx="4566">
                        <c:v>2.2839999999999998</c:v>
                      </c:pt>
                      <c:pt idx="4567">
                        <c:v>2.2850000000000001</c:v>
                      </c:pt>
                      <c:pt idx="4568">
                        <c:v>2.2850000000000001</c:v>
                      </c:pt>
                      <c:pt idx="4569">
                        <c:v>2.286</c:v>
                      </c:pt>
                      <c:pt idx="4570">
                        <c:v>2.286</c:v>
                      </c:pt>
                      <c:pt idx="4571">
                        <c:v>2.2869999999999999</c:v>
                      </c:pt>
                      <c:pt idx="4572">
                        <c:v>2.2869999999999999</c:v>
                      </c:pt>
                      <c:pt idx="4573">
                        <c:v>2.2879999999999998</c:v>
                      </c:pt>
                      <c:pt idx="4574">
                        <c:v>2.2879999999999998</c:v>
                      </c:pt>
                      <c:pt idx="4575">
                        <c:v>2.2890000000000001</c:v>
                      </c:pt>
                      <c:pt idx="4576">
                        <c:v>2.2890000000000001</c:v>
                      </c:pt>
                      <c:pt idx="4577">
                        <c:v>2.29</c:v>
                      </c:pt>
                      <c:pt idx="4578">
                        <c:v>2.29</c:v>
                      </c:pt>
                      <c:pt idx="4579">
                        <c:v>2.2909999999999999</c:v>
                      </c:pt>
                      <c:pt idx="4580">
                        <c:v>2.2909999999999999</c:v>
                      </c:pt>
                      <c:pt idx="4581">
                        <c:v>2.2919999999999998</c:v>
                      </c:pt>
                      <c:pt idx="4582">
                        <c:v>2.2919999999999998</c:v>
                      </c:pt>
                      <c:pt idx="4583">
                        <c:v>2.2930000000000001</c:v>
                      </c:pt>
                      <c:pt idx="4584">
                        <c:v>2.2930000000000001</c:v>
                      </c:pt>
                      <c:pt idx="4585">
                        <c:v>2.294</c:v>
                      </c:pt>
                      <c:pt idx="4586">
                        <c:v>2.294</c:v>
                      </c:pt>
                      <c:pt idx="4587">
                        <c:v>2.2949999999999999</c:v>
                      </c:pt>
                      <c:pt idx="4588">
                        <c:v>2.2949999999999999</c:v>
                      </c:pt>
                      <c:pt idx="4589">
                        <c:v>2.2959999999999998</c:v>
                      </c:pt>
                      <c:pt idx="4590">
                        <c:v>2.2959999999999998</c:v>
                      </c:pt>
                      <c:pt idx="4591">
                        <c:v>2.2970000000000002</c:v>
                      </c:pt>
                      <c:pt idx="4592">
                        <c:v>2.2970000000000002</c:v>
                      </c:pt>
                      <c:pt idx="4593">
                        <c:v>2.298</c:v>
                      </c:pt>
                      <c:pt idx="4594">
                        <c:v>2.298</c:v>
                      </c:pt>
                      <c:pt idx="4595">
                        <c:v>2.2989999999999999</c:v>
                      </c:pt>
                      <c:pt idx="4596">
                        <c:v>2.2989999999999999</c:v>
                      </c:pt>
                      <c:pt idx="4597">
                        <c:v>2.2999999999999998</c:v>
                      </c:pt>
                      <c:pt idx="4598">
                        <c:v>2.2999999999999998</c:v>
                      </c:pt>
                      <c:pt idx="4599">
                        <c:v>2.3010000000000002</c:v>
                      </c:pt>
                      <c:pt idx="4600">
                        <c:v>2.3010000000000002</c:v>
                      </c:pt>
                      <c:pt idx="4601">
                        <c:v>2.302</c:v>
                      </c:pt>
                      <c:pt idx="4602">
                        <c:v>2.302</c:v>
                      </c:pt>
                      <c:pt idx="4603">
                        <c:v>2.3029999999999999</c:v>
                      </c:pt>
                      <c:pt idx="4604">
                        <c:v>2.3029999999999999</c:v>
                      </c:pt>
                      <c:pt idx="4605">
                        <c:v>2.3039999999999998</c:v>
                      </c:pt>
                      <c:pt idx="4606">
                        <c:v>2.3039999999999998</c:v>
                      </c:pt>
                      <c:pt idx="4607">
                        <c:v>2.3050000000000002</c:v>
                      </c:pt>
                      <c:pt idx="4608">
                        <c:v>2.3050000000000002</c:v>
                      </c:pt>
                      <c:pt idx="4609">
                        <c:v>2.306</c:v>
                      </c:pt>
                      <c:pt idx="4610">
                        <c:v>2.306</c:v>
                      </c:pt>
                      <c:pt idx="4611">
                        <c:v>2.3069999999999999</c:v>
                      </c:pt>
                      <c:pt idx="4612">
                        <c:v>2.3069999999999999</c:v>
                      </c:pt>
                      <c:pt idx="4613">
                        <c:v>2.3079999999999998</c:v>
                      </c:pt>
                      <c:pt idx="4614">
                        <c:v>2.3079999999999998</c:v>
                      </c:pt>
                      <c:pt idx="4615">
                        <c:v>2.3090000000000002</c:v>
                      </c:pt>
                      <c:pt idx="4616">
                        <c:v>2.3090000000000002</c:v>
                      </c:pt>
                      <c:pt idx="4617">
                        <c:v>2.31</c:v>
                      </c:pt>
                      <c:pt idx="4618">
                        <c:v>2.31</c:v>
                      </c:pt>
                      <c:pt idx="4619">
                        <c:v>2.3109999999999999</c:v>
                      </c:pt>
                      <c:pt idx="4620">
                        <c:v>2.3109999999999999</c:v>
                      </c:pt>
                      <c:pt idx="4621">
                        <c:v>2.3119999999999998</c:v>
                      </c:pt>
                      <c:pt idx="4622">
                        <c:v>2.3119999999999998</c:v>
                      </c:pt>
                      <c:pt idx="4623">
                        <c:v>2.3130000000000002</c:v>
                      </c:pt>
                      <c:pt idx="4624">
                        <c:v>2.3130000000000002</c:v>
                      </c:pt>
                      <c:pt idx="4625">
                        <c:v>2.3140000000000001</c:v>
                      </c:pt>
                      <c:pt idx="4626">
                        <c:v>2.3140000000000001</c:v>
                      </c:pt>
                      <c:pt idx="4627">
                        <c:v>2.3149999999999999</c:v>
                      </c:pt>
                      <c:pt idx="4628">
                        <c:v>2.3149999999999999</c:v>
                      </c:pt>
                      <c:pt idx="4629">
                        <c:v>2.3159999999999998</c:v>
                      </c:pt>
                      <c:pt idx="4630">
                        <c:v>2.3159999999999998</c:v>
                      </c:pt>
                      <c:pt idx="4631">
                        <c:v>2.3170000000000002</c:v>
                      </c:pt>
                      <c:pt idx="4632">
                        <c:v>2.3170000000000002</c:v>
                      </c:pt>
                      <c:pt idx="4633">
                        <c:v>2.3180000000000001</c:v>
                      </c:pt>
                      <c:pt idx="4634">
                        <c:v>2.3180000000000001</c:v>
                      </c:pt>
                      <c:pt idx="4635">
                        <c:v>2.319</c:v>
                      </c:pt>
                      <c:pt idx="4636">
                        <c:v>2.319</c:v>
                      </c:pt>
                      <c:pt idx="4637">
                        <c:v>2.3199999999999998</c:v>
                      </c:pt>
                      <c:pt idx="4638">
                        <c:v>2.3199999999999998</c:v>
                      </c:pt>
                      <c:pt idx="4639">
                        <c:v>2.3210000000000002</c:v>
                      </c:pt>
                      <c:pt idx="4640">
                        <c:v>2.3210000000000002</c:v>
                      </c:pt>
                      <c:pt idx="4641">
                        <c:v>2.3220000000000001</c:v>
                      </c:pt>
                      <c:pt idx="4642">
                        <c:v>2.3220000000000001</c:v>
                      </c:pt>
                      <c:pt idx="4643">
                        <c:v>2.323</c:v>
                      </c:pt>
                      <c:pt idx="4644">
                        <c:v>2.323</c:v>
                      </c:pt>
                      <c:pt idx="4645">
                        <c:v>2.3239999999999998</c:v>
                      </c:pt>
                      <c:pt idx="4646">
                        <c:v>2.3239999999999998</c:v>
                      </c:pt>
                      <c:pt idx="4647">
                        <c:v>2.3250000000000002</c:v>
                      </c:pt>
                      <c:pt idx="4648">
                        <c:v>2.3250000000000002</c:v>
                      </c:pt>
                      <c:pt idx="4649">
                        <c:v>2.3260000000000001</c:v>
                      </c:pt>
                      <c:pt idx="4650">
                        <c:v>2.3260000000000001</c:v>
                      </c:pt>
                      <c:pt idx="4651">
                        <c:v>2.327</c:v>
                      </c:pt>
                      <c:pt idx="4652">
                        <c:v>2.327</c:v>
                      </c:pt>
                      <c:pt idx="4653">
                        <c:v>2.3279999999999998</c:v>
                      </c:pt>
                      <c:pt idx="4654">
                        <c:v>2.3279999999999998</c:v>
                      </c:pt>
                      <c:pt idx="4655">
                        <c:v>2.3290000000000002</c:v>
                      </c:pt>
                      <c:pt idx="4656">
                        <c:v>2.3290000000000002</c:v>
                      </c:pt>
                      <c:pt idx="4657">
                        <c:v>2.33</c:v>
                      </c:pt>
                      <c:pt idx="4658">
                        <c:v>2.33</c:v>
                      </c:pt>
                      <c:pt idx="4659">
                        <c:v>2.331</c:v>
                      </c:pt>
                      <c:pt idx="4660">
                        <c:v>2.331</c:v>
                      </c:pt>
                      <c:pt idx="4661">
                        <c:v>2.3319999999999999</c:v>
                      </c:pt>
                      <c:pt idx="4662">
                        <c:v>2.3319999999999999</c:v>
                      </c:pt>
                      <c:pt idx="4663">
                        <c:v>2.3330000000000002</c:v>
                      </c:pt>
                      <c:pt idx="4664">
                        <c:v>2.3330000000000002</c:v>
                      </c:pt>
                      <c:pt idx="4665">
                        <c:v>2.3340000000000001</c:v>
                      </c:pt>
                      <c:pt idx="4666">
                        <c:v>2.3340000000000001</c:v>
                      </c:pt>
                      <c:pt idx="4667">
                        <c:v>2.335</c:v>
                      </c:pt>
                      <c:pt idx="4668">
                        <c:v>2.335</c:v>
                      </c:pt>
                      <c:pt idx="4669">
                        <c:v>2.3359999999999999</c:v>
                      </c:pt>
                      <c:pt idx="4670">
                        <c:v>2.3359999999999999</c:v>
                      </c:pt>
                      <c:pt idx="4671">
                        <c:v>2.3370000000000002</c:v>
                      </c:pt>
                      <c:pt idx="4672">
                        <c:v>2.3370000000000002</c:v>
                      </c:pt>
                      <c:pt idx="4673">
                        <c:v>2.3380000000000001</c:v>
                      </c:pt>
                      <c:pt idx="4674">
                        <c:v>2.3380000000000001</c:v>
                      </c:pt>
                      <c:pt idx="4675">
                        <c:v>2.339</c:v>
                      </c:pt>
                      <c:pt idx="4676">
                        <c:v>2.339</c:v>
                      </c:pt>
                      <c:pt idx="4677">
                        <c:v>2.34</c:v>
                      </c:pt>
                      <c:pt idx="4678">
                        <c:v>2.34</c:v>
                      </c:pt>
                      <c:pt idx="4679">
                        <c:v>2.3410000000000002</c:v>
                      </c:pt>
                      <c:pt idx="4680">
                        <c:v>2.3410000000000002</c:v>
                      </c:pt>
                      <c:pt idx="4681">
                        <c:v>2.3420000000000001</c:v>
                      </c:pt>
                      <c:pt idx="4682">
                        <c:v>2.3420000000000001</c:v>
                      </c:pt>
                      <c:pt idx="4683">
                        <c:v>2.343</c:v>
                      </c:pt>
                      <c:pt idx="4684">
                        <c:v>2.343</c:v>
                      </c:pt>
                      <c:pt idx="4685">
                        <c:v>2.3439999999999999</c:v>
                      </c:pt>
                      <c:pt idx="4686">
                        <c:v>2.3439999999999999</c:v>
                      </c:pt>
                      <c:pt idx="4687">
                        <c:v>2.3450000000000002</c:v>
                      </c:pt>
                      <c:pt idx="4688">
                        <c:v>2.3450000000000002</c:v>
                      </c:pt>
                      <c:pt idx="4689">
                        <c:v>2.3460000000000001</c:v>
                      </c:pt>
                      <c:pt idx="4690">
                        <c:v>2.3460000000000001</c:v>
                      </c:pt>
                      <c:pt idx="4691">
                        <c:v>2.347</c:v>
                      </c:pt>
                      <c:pt idx="4692">
                        <c:v>2.347</c:v>
                      </c:pt>
                      <c:pt idx="4693">
                        <c:v>2.3479999999999999</c:v>
                      </c:pt>
                      <c:pt idx="4694">
                        <c:v>2.3479999999999999</c:v>
                      </c:pt>
                      <c:pt idx="4695">
                        <c:v>2.3490000000000002</c:v>
                      </c:pt>
                      <c:pt idx="4696">
                        <c:v>2.3490000000000002</c:v>
                      </c:pt>
                      <c:pt idx="4697">
                        <c:v>2.35</c:v>
                      </c:pt>
                      <c:pt idx="4698">
                        <c:v>2.35</c:v>
                      </c:pt>
                      <c:pt idx="4699">
                        <c:v>2.351</c:v>
                      </c:pt>
                      <c:pt idx="4700">
                        <c:v>2.351</c:v>
                      </c:pt>
                      <c:pt idx="4701">
                        <c:v>2.3519999999999999</c:v>
                      </c:pt>
                      <c:pt idx="4702">
                        <c:v>2.3519999999999999</c:v>
                      </c:pt>
                      <c:pt idx="4703">
                        <c:v>2.3530000000000002</c:v>
                      </c:pt>
                      <c:pt idx="4704">
                        <c:v>2.3530000000000002</c:v>
                      </c:pt>
                      <c:pt idx="4705">
                        <c:v>2.3540000000000001</c:v>
                      </c:pt>
                      <c:pt idx="4706">
                        <c:v>2.3540000000000001</c:v>
                      </c:pt>
                      <c:pt idx="4707">
                        <c:v>2.355</c:v>
                      </c:pt>
                      <c:pt idx="4708">
                        <c:v>2.355</c:v>
                      </c:pt>
                      <c:pt idx="4709">
                        <c:v>2.3559999999999999</c:v>
                      </c:pt>
                      <c:pt idx="4710">
                        <c:v>2.3559999999999999</c:v>
                      </c:pt>
                      <c:pt idx="4711">
                        <c:v>2.3570000000000002</c:v>
                      </c:pt>
                      <c:pt idx="4712">
                        <c:v>2.3570000000000002</c:v>
                      </c:pt>
                      <c:pt idx="4713">
                        <c:v>2.3580000000000001</c:v>
                      </c:pt>
                      <c:pt idx="4714">
                        <c:v>2.3580000000000001</c:v>
                      </c:pt>
                      <c:pt idx="4715">
                        <c:v>2.359</c:v>
                      </c:pt>
                      <c:pt idx="4716">
                        <c:v>2.359</c:v>
                      </c:pt>
                      <c:pt idx="4717">
                        <c:v>2.36</c:v>
                      </c:pt>
                      <c:pt idx="4718">
                        <c:v>2.36</c:v>
                      </c:pt>
                      <c:pt idx="4719">
                        <c:v>2.3610000000000002</c:v>
                      </c:pt>
                      <c:pt idx="4720">
                        <c:v>2.3610000000000002</c:v>
                      </c:pt>
                      <c:pt idx="4721">
                        <c:v>2.3620000000000001</c:v>
                      </c:pt>
                      <c:pt idx="4722">
                        <c:v>2.3620000000000001</c:v>
                      </c:pt>
                      <c:pt idx="4723">
                        <c:v>2.363</c:v>
                      </c:pt>
                      <c:pt idx="4724">
                        <c:v>2.363</c:v>
                      </c:pt>
                      <c:pt idx="4725">
                        <c:v>2.3639999999999999</c:v>
                      </c:pt>
                      <c:pt idx="4726">
                        <c:v>2.3639999999999999</c:v>
                      </c:pt>
                      <c:pt idx="4727">
                        <c:v>2.3650000000000002</c:v>
                      </c:pt>
                      <c:pt idx="4728">
                        <c:v>2.3650000000000002</c:v>
                      </c:pt>
                      <c:pt idx="4729">
                        <c:v>2.3660000000000001</c:v>
                      </c:pt>
                      <c:pt idx="4730">
                        <c:v>2.3660000000000001</c:v>
                      </c:pt>
                      <c:pt idx="4731">
                        <c:v>2.367</c:v>
                      </c:pt>
                      <c:pt idx="4732">
                        <c:v>2.367</c:v>
                      </c:pt>
                      <c:pt idx="4733">
                        <c:v>2.3679999999999999</c:v>
                      </c:pt>
                      <c:pt idx="4734">
                        <c:v>2.3679999999999999</c:v>
                      </c:pt>
                      <c:pt idx="4735">
                        <c:v>2.3690000000000002</c:v>
                      </c:pt>
                      <c:pt idx="4736">
                        <c:v>2.3690000000000002</c:v>
                      </c:pt>
                      <c:pt idx="4737">
                        <c:v>2.37</c:v>
                      </c:pt>
                      <c:pt idx="4738">
                        <c:v>2.37</c:v>
                      </c:pt>
                      <c:pt idx="4739">
                        <c:v>2.371</c:v>
                      </c:pt>
                      <c:pt idx="4740">
                        <c:v>2.371</c:v>
                      </c:pt>
                      <c:pt idx="4741">
                        <c:v>2.3719999999999999</c:v>
                      </c:pt>
                      <c:pt idx="4742">
                        <c:v>2.3719999999999999</c:v>
                      </c:pt>
                      <c:pt idx="4743">
                        <c:v>2.3730000000000002</c:v>
                      </c:pt>
                      <c:pt idx="4744">
                        <c:v>2.3730000000000002</c:v>
                      </c:pt>
                      <c:pt idx="4745">
                        <c:v>2.3740000000000001</c:v>
                      </c:pt>
                      <c:pt idx="4746">
                        <c:v>2.3740000000000001</c:v>
                      </c:pt>
                      <c:pt idx="4747">
                        <c:v>2.375</c:v>
                      </c:pt>
                      <c:pt idx="4748">
                        <c:v>2.375</c:v>
                      </c:pt>
                      <c:pt idx="4749">
                        <c:v>2.3759999999999999</c:v>
                      </c:pt>
                      <c:pt idx="4750">
                        <c:v>2.3759999999999999</c:v>
                      </c:pt>
                      <c:pt idx="4751">
                        <c:v>2.3769999999999998</c:v>
                      </c:pt>
                      <c:pt idx="4752">
                        <c:v>2.3769999999999998</c:v>
                      </c:pt>
                      <c:pt idx="4753">
                        <c:v>2.3780000000000001</c:v>
                      </c:pt>
                      <c:pt idx="4754">
                        <c:v>2.3780000000000001</c:v>
                      </c:pt>
                      <c:pt idx="4755">
                        <c:v>2.379</c:v>
                      </c:pt>
                      <c:pt idx="4756">
                        <c:v>2.379</c:v>
                      </c:pt>
                      <c:pt idx="4757">
                        <c:v>2.38</c:v>
                      </c:pt>
                      <c:pt idx="4758">
                        <c:v>2.38</c:v>
                      </c:pt>
                      <c:pt idx="4759">
                        <c:v>2.3809999999999998</c:v>
                      </c:pt>
                      <c:pt idx="4760">
                        <c:v>2.3809999999999998</c:v>
                      </c:pt>
                      <c:pt idx="4761">
                        <c:v>2.3820000000000001</c:v>
                      </c:pt>
                      <c:pt idx="4762">
                        <c:v>2.3820000000000001</c:v>
                      </c:pt>
                      <c:pt idx="4763">
                        <c:v>2.383</c:v>
                      </c:pt>
                      <c:pt idx="4764">
                        <c:v>2.383</c:v>
                      </c:pt>
                      <c:pt idx="4765">
                        <c:v>2.3839999999999999</c:v>
                      </c:pt>
                      <c:pt idx="4766">
                        <c:v>2.3839999999999999</c:v>
                      </c:pt>
                      <c:pt idx="4767">
                        <c:v>2.3849999999999998</c:v>
                      </c:pt>
                      <c:pt idx="4768">
                        <c:v>2.3849999999999998</c:v>
                      </c:pt>
                      <c:pt idx="4769">
                        <c:v>2.3860000000000001</c:v>
                      </c:pt>
                      <c:pt idx="4770">
                        <c:v>2.3860000000000001</c:v>
                      </c:pt>
                      <c:pt idx="4771">
                        <c:v>2.387</c:v>
                      </c:pt>
                      <c:pt idx="4772">
                        <c:v>2.387</c:v>
                      </c:pt>
                      <c:pt idx="4773">
                        <c:v>2.3879999999999999</c:v>
                      </c:pt>
                      <c:pt idx="4774">
                        <c:v>2.3879999999999999</c:v>
                      </c:pt>
                      <c:pt idx="4775">
                        <c:v>2.3889999999999998</c:v>
                      </c:pt>
                      <c:pt idx="4776">
                        <c:v>2.3889999999999998</c:v>
                      </c:pt>
                      <c:pt idx="4777">
                        <c:v>2.39</c:v>
                      </c:pt>
                      <c:pt idx="4778">
                        <c:v>2.39</c:v>
                      </c:pt>
                      <c:pt idx="4779">
                        <c:v>2.391</c:v>
                      </c:pt>
                      <c:pt idx="4780">
                        <c:v>2.391</c:v>
                      </c:pt>
                      <c:pt idx="4781">
                        <c:v>2.3919999999999999</c:v>
                      </c:pt>
                      <c:pt idx="4782">
                        <c:v>2.3919999999999999</c:v>
                      </c:pt>
                      <c:pt idx="4783">
                        <c:v>2.3929999999999998</c:v>
                      </c:pt>
                      <c:pt idx="4784">
                        <c:v>2.3929999999999998</c:v>
                      </c:pt>
                      <c:pt idx="4785">
                        <c:v>2.3940000000000001</c:v>
                      </c:pt>
                      <c:pt idx="4786">
                        <c:v>2.3940000000000001</c:v>
                      </c:pt>
                      <c:pt idx="4787">
                        <c:v>2.395</c:v>
                      </c:pt>
                      <c:pt idx="4788">
                        <c:v>2.395</c:v>
                      </c:pt>
                      <c:pt idx="4789">
                        <c:v>2.3959999999999999</c:v>
                      </c:pt>
                      <c:pt idx="4790">
                        <c:v>2.3959999999999999</c:v>
                      </c:pt>
                      <c:pt idx="4791">
                        <c:v>2.3969999999999998</c:v>
                      </c:pt>
                      <c:pt idx="4792">
                        <c:v>2.3969999999999998</c:v>
                      </c:pt>
                      <c:pt idx="4793">
                        <c:v>2.3980000000000001</c:v>
                      </c:pt>
                      <c:pt idx="4794">
                        <c:v>2.3980000000000001</c:v>
                      </c:pt>
                      <c:pt idx="4795">
                        <c:v>2.399</c:v>
                      </c:pt>
                      <c:pt idx="4796">
                        <c:v>2.399</c:v>
                      </c:pt>
                      <c:pt idx="4797">
                        <c:v>2.4</c:v>
                      </c:pt>
                      <c:pt idx="4798">
                        <c:v>2.4</c:v>
                      </c:pt>
                      <c:pt idx="4799">
                        <c:v>2.4009999999999998</c:v>
                      </c:pt>
                      <c:pt idx="4800">
                        <c:v>2.4009999999999998</c:v>
                      </c:pt>
                      <c:pt idx="4801">
                        <c:v>2.4020000000000001</c:v>
                      </c:pt>
                      <c:pt idx="4802">
                        <c:v>2.4020000000000001</c:v>
                      </c:pt>
                      <c:pt idx="4803">
                        <c:v>2.403</c:v>
                      </c:pt>
                      <c:pt idx="4804">
                        <c:v>2.403</c:v>
                      </c:pt>
                      <c:pt idx="4805">
                        <c:v>2.4039999999999999</c:v>
                      </c:pt>
                      <c:pt idx="4806">
                        <c:v>2.4039999999999999</c:v>
                      </c:pt>
                      <c:pt idx="4807">
                        <c:v>2.4049999999999998</c:v>
                      </c:pt>
                      <c:pt idx="4808">
                        <c:v>2.4049999999999998</c:v>
                      </c:pt>
                      <c:pt idx="4809">
                        <c:v>2.4060000000000001</c:v>
                      </c:pt>
                      <c:pt idx="4810">
                        <c:v>2.4060000000000001</c:v>
                      </c:pt>
                      <c:pt idx="4811">
                        <c:v>2.407</c:v>
                      </c:pt>
                      <c:pt idx="4812">
                        <c:v>2.407</c:v>
                      </c:pt>
                      <c:pt idx="4813">
                        <c:v>2.4079999999999999</c:v>
                      </c:pt>
                      <c:pt idx="4814">
                        <c:v>2.4079999999999999</c:v>
                      </c:pt>
                      <c:pt idx="4815">
                        <c:v>2.4089999999999998</c:v>
                      </c:pt>
                      <c:pt idx="4816">
                        <c:v>2.4089999999999998</c:v>
                      </c:pt>
                      <c:pt idx="4817">
                        <c:v>2.41</c:v>
                      </c:pt>
                      <c:pt idx="4818">
                        <c:v>2.41</c:v>
                      </c:pt>
                      <c:pt idx="4819">
                        <c:v>2.411</c:v>
                      </c:pt>
                      <c:pt idx="4820">
                        <c:v>2.411</c:v>
                      </c:pt>
                      <c:pt idx="4821">
                        <c:v>2.4119999999999999</c:v>
                      </c:pt>
                      <c:pt idx="4822">
                        <c:v>2.4119999999999999</c:v>
                      </c:pt>
                      <c:pt idx="4823">
                        <c:v>2.4129999999999998</c:v>
                      </c:pt>
                      <c:pt idx="4824">
                        <c:v>2.4129999999999998</c:v>
                      </c:pt>
                      <c:pt idx="4825">
                        <c:v>2.4140000000000001</c:v>
                      </c:pt>
                      <c:pt idx="4826">
                        <c:v>2.4140000000000001</c:v>
                      </c:pt>
                      <c:pt idx="4827">
                        <c:v>2.415</c:v>
                      </c:pt>
                      <c:pt idx="4828">
                        <c:v>2.415</c:v>
                      </c:pt>
                      <c:pt idx="4829">
                        <c:v>2.4159999999999999</c:v>
                      </c:pt>
                      <c:pt idx="4830">
                        <c:v>2.4159999999999999</c:v>
                      </c:pt>
                      <c:pt idx="4831">
                        <c:v>2.4169999999999998</c:v>
                      </c:pt>
                      <c:pt idx="4832">
                        <c:v>2.4169999999999998</c:v>
                      </c:pt>
                      <c:pt idx="4833">
                        <c:v>2.4180000000000001</c:v>
                      </c:pt>
                      <c:pt idx="4834">
                        <c:v>2.4180000000000001</c:v>
                      </c:pt>
                      <c:pt idx="4835">
                        <c:v>2.419</c:v>
                      </c:pt>
                      <c:pt idx="4836">
                        <c:v>2.419</c:v>
                      </c:pt>
                      <c:pt idx="4837">
                        <c:v>2.42</c:v>
                      </c:pt>
                      <c:pt idx="4838">
                        <c:v>2.42</c:v>
                      </c:pt>
                      <c:pt idx="4839">
                        <c:v>2.4209999999999998</c:v>
                      </c:pt>
                      <c:pt idx="4840">
                        <c:v>2.4209999999999998</c:v>
                      </c:pt>
                      <c:pt idx="4841">
                        <c:v>2.4220000000000002</c:v>
                      </c:pt>
                      <c:pt idx="4842">
                        <c:v>2.4220000000000002</c:v>
                      </c:pt>
                      <c:pt idx="4843">
                        <c:v>2.423</c:v>
                      </c:pt>
                      <c:pt idx="4844">
                        <c:v>2.423</c:v>
                      </c:pt>
                      <c:pt idx="4845">
                        <c:v>2.4239999999999999</c:v>
                      </c:pt>
                      <c:pt idx="4846">
                        <c:v>2.4239999999999999</c:v>
                      </c:pt>
                      <c:pt idx="4847">
                        <c:v>2.4249999999999998</c:v>
                      </c:pt>
                      <c:pt idx="4848">
                        <c:v>2.4249999999999998</c:v>
                      </c:pt>
                      <c:pt idx="4849">
                        <c:v>2.4260000000000002</c:v>
                      </c:pt>
                      <c:pt idx="4850">
                        <c:v>2.4260000000000002</c:v>
                      </c:pt>
                      <c:pt idx="4851">
                        <c:v>2.427</c:v>
                      </c:pt>
                      <c:pt idx="4852">
                        <c:v>2.427</c:v>
                      </c:pt>
                      <c:pt idx="4853">
                        <c:v>2.4279999999999999</c:v>
                      </c:pt>
                      <c:pt idx="4854">
                        <c:v>2.4279999999999999</c:v>
                      </c:pt>
                      <c:pt idx="4855">
                        <c:v>2.4289999999999998</c:v>
                      </c:pt>
                      <c:pt idx="4856">
                        <c:v>2.4289999999999998</c:v>
                      </c:pt>
                      <c:pt idx="4857">
                        <c:v>2.4300000000000002</c:v>
                      </c:pt>
                      <c:pt idx="4858">
                        <c:v>2.4300000000000002</c:v>
                      </c:pt>
                      <c:pt idx="4859">
                        <c:v>2.431</c:v>
                      </c:pt>
                      <c:pt idx="4860">
                        <c:v>2.431</c:v>
                      </c:pt>
                      <c:pt idx="4861">
                        <c:v>2.4319999999999999</c:v>
                      </c:pt>
                      <c:pt idx="4862">
                        <c:v>2.4319999999999999</c:v>
                      </c:pt>
                      <c:pt idx="4863">
                        <c:v>2.4329999999999998</c:v>
                      </c:pt>
                      <c:pt idx="4864">
                        <c:v>2.4329999999999998</c:v>
                      </c:pt>
                      <c:pt idx="4865">
                        <c:v>2.4340000000000002</c:v>
                      </c:pt>
                      <c:pt idx="4866">
                        <c:v>2.4340000000000002</c:v>
                      </c:pt>
                      <c:pt idx="4867">
                        <c:v>2.4350000000000001</c:v>
                      </c:pt>
                      <c:pt idx="4868">
                        <c:v>2.4350000000000001</c:v>
                      </c:pt>
                      <c:pt idx="4869">
                        <c:v>2.4359999999999999</c:v>
                      </c:pt>
                      <c:pt idx="4870">
                        <c:v>2.4359999999999999</c:v>
                      </c:pt>
                      <c:pt idx="4871">
                        <c:v>2.4369999999999998</c:v>
                      </c:pt>
                      <c:pt idx="4872">
                        <c:v>2.4369999999999998</c:v>
                      </c:pt>
                      <c:pt idx="4873">
                        <c:v>2.4380000000000002</c:v>
                      </c:pt>
                      <c:pt idx="4874">
                        <c:v>2.4380000000000002</c:v>
                      </c:pt>
                      <c:pt idx="4875">
                        <c:v>2.4390000000000001</c:v>
                      </c:pt>
                      <c:pt idx="4876">
                        <c:v>2.4390000000000001</c:v>
                      </c:pt>
                      <c:pt idx="4877">
                        <c:v>2.44</c:v>
                      </c:pt>
                      <c:pt idx="4878">
                        <c:v>2.44</c:v>
                      </c:pt>
                      <c:pt idx="4879">
                        <c:v>2.4409999999999998</c:v>
                      </c:pt>
                      <c:pt idx="4880">
                        <c:v>2.4409999999999998</c:v>
                      </c:pt>
                      <c:pt idx="4881">
                        <c:v>2.4420000000000002</c:v>
                      </c:pt>
                      <c:pt idx="4882">
                        <c:v>2.4420000000000002</c:v>
                      </c:pt>
                      <c:pt idx="4883">
                        <c:v>2.4430000000000001</c:v>
                      </c:pt>
                      <c:pt idx="4884">
                        <c:v>2.4430000000000001</c:v>
                      </c:pt>
                      <c:pt idx="4885">
                        <c:v>2.444</c:v>
                      </c:pt>
                      <c:pt idx="4886">
                        <c:v>2.444</c:v>
                      </c:pt>
                      <c:pt idx="4887">
                        <c:v>2.4449999999999998</c:v>
                      </c:pt>
                      <c:pt idx="4888">
                        <c:v>2.4449999999999998</c:v>
                      </c:pt>
                      <c:pt idx="4889">
                        <c:v>2.4460000000000002</c:v>
                      </c:pt>
                      <c:pt idx="4890">
                        <c:v>2.4460000000000002</c:v>
                      </c:pt>
                      <c:pt idx="4891">
                        <c:v>2.4470000000000001</c:v>
                      </c:pt>
                      <c:pt idx="4892">
                        <c:v>2.4470000000000001</c:v>
                      </c:pt>
                      <c:pt idx="4893">
                        <c:v>2.448</c:v>
                      </c:pt>
                      <c:pt idx="4894">
                        <c:v>2.448</c:v>
                      </c:pt>
                      <c:pt idx="4895">
                        <c:v>2.4489999999999998</c:v>
                      </c:pt>
                      <c:pt idx="4896">
                        <c:v>2.4489999999999998</c:v>
                      </c:pt>
                      <c:pt idx="4897">
                        <c:v>2.4500000000000002</c:v>
                      </c:pt>
                      <c:pt idx="4898">
                        <c:v>2.4500000000000002</c:v>
                      </c:pt>
                      <c:pt idx="4899">
                        <c:v>2.4510000000000001</c:v>
                      </c:pt>
                      <c:pt idx="4900">
                        <c:v>2.4510000000000001</c:v>
                      </c:pt>
                      <c:pt idx="4901">
                        <c:v>2.452</c:v>
                      </c:pt>
                      <c:pt idx="4902">
                        <c:v>2.452</c:v>
                      </c:pt>
                      <c:pt idx="4903">
                        <c:v>2.4529999999999998</c:v>
                      </c:pt>
                      <c:pt idx="4904">
                        <c:v>2.4529999999999998</c:v>
                      </c:pt>
                      <c:pt idx="4905">
                        <c:v>2.4540000000000002</c:v>
                      </c:pt>
                      <c:pt idx="4906">
                        <c:v>2.4540000000000002</c:v>
                      </c:pt>
                      <c:pt idx="4907">
                        <c:v>2.4550000000000001</c:v>
                      </c:pt>
                      <c:pt idx="4908">
                        <c:v>2.4550000000000001</c:v>
                      </c:pt>
                      <c:pt idx="4909">
                        <c:v>2.456</c:v>
                      </c:pt>
                      <c:pt idx="4910">
                        <c:v>2.456</c:v>
                      </c:pt>
                      <c:pt idx="4911">
                        <c:v>2.4569999999999999</c:v>
                      </c:pt>
                      <c:pt idx="4912">
                        <c:v>2.4569999999999999</c:v>
                      </c:pt>
                      <c:pt idx="4913">
                        <c:v>2.4580000000000002</c:v>
                      </c:pt>
                      <c:pt idx="4914">
                        <c:v>2.4580000000000002</c:v>
                      </c:pt>
                      <c:pt idx="4915">
                        <c:v>2.4590000000000001</c:v>
                      </c:pt>
                      <c:pt idx="4916">
                        <c:v>2.4590000000000001</c:v>
                      </c:pt>
                      <c:pt idx="4917">
                        <c:v>2.46</c:v>
                      </c:pt>
                      <c:pt idx="4918">
                        <c:v>2.46</c:v>
                      </c:pt>
                      <c:pt idx="4919">
                        <c:v>2.4609999999999999</c:v>
                      </c:pt>
                      <c:pt idx="4920">
                        <c:v>2.4609999999999999</c:v>
                      </c:pt>
                      <c:pt idx="4921">
                        <c:v>2.4620000000000002</c:v>
                      </c:pt>
                      <c:pt idx="4922">
                        <c:v>2.4620000000000002</c:v>
                      </c:pt>
                      <c:pt idx="4923">
                        <c:v>2.4630000000000001</c:v>
                      </c:pt>
                      <c:pt idx="4924">
                        <c:v>2.4630000000000001</c:v>
                      </c:pt>
                      <c:pt idx="4925">
                        <c:v>2.464</c:v>
                      </c:pt>
                      <c:pt idx="4926">
                        <c:v>2.464</c:v>
                      </c:pt>
                      <c:pt idx="4927">
                        <c:v>2.4649999999999999</c:v>
                      </c:pt>
                      <c:pt idx="4928">
                        <c:v>2.4649999999999999</c:v>
                      </c:pt>
                      <c:pt idx="4929">
                        <c:v>2.4660000000000002</c:v>
                      </c:pt>
                      <c:pt idx="4930">
                        <c:v>2.4660000000000002</c:v>
                      </c:pt>
                      <c:pt idx="4931">
                        <c:v>2.4670000000000001</c:v>
                      </c:pt>
                      <c:pt idx="4932">
                        <c:v>2.4670000000000001</c:v>
                      </c:pt>
                      <c:pt idx="4933">
                        <c:v>2.468</c:v>
                      </c:pt>
                      <c:pt idx="4934">
                        <c:v>2.468</c:v>
                      </c:pt>
                      <c:pt idx="4935">
                        <c:v>2.4689999999999999</c:v>
                      </c:pt>
                      <c:pt idx="4936">
                        <c:v>2.4689999999999999</c:v>
                      </c:pt>
                      <c:pt idx="4937">
                        <c:v>2.4700000000000002</c:v>
                      </c:pt>
                      <c:pt idx="4938">
                        <c:v>2.4700000000000002</c:v>
                      </c:pt>
                      <c:pt idx="4939">
                        <c:v>2.4710000000000001</c:v>
                      </c:pt>
                      <c:pt idx="4940">
                        <c:v>2.4710000000000001</c:v>
                      </c:pt>
                      <c:pt idx="4941">
                        <c:v>2.472</c:v>
                      </c:pt>
                      <c:pt idx="4942">
                        <c:v>2.472</c:v>
                      </c:pt>
                      <c:pt idx="4943">
                        <c:v>2.4729999999999999</c:v>
                      </c:pt>
                      <c:pt idx="4944">
                        <c:v>2.4729999999999999</c:v>
                      </c:pt>
                      <c:pt idx="4945">
                        <c:v>2.4740000000000002</c:v>
                      </c:pt>
                      <c:pt idx="4946">
                        <c:v>2.4740000000000002</c:v>
                      </c:pt>
                      <c:pt idx="4947">
                        <c:v>2.4750000000000001</c:v>
                      </c:pt>
                      <c:pt idx="4948">
                        <c:v>2.4750000000000001</c:v>
                      </c:pt>
                      <c:pt idx="4949">
                        <c:v>2.476</c:v>
                      </c:pt>
                      <c:pt idx="4950">
                        <c:v>2.476</c:v>
                      </c:pt>
                      <c:pt idx="4951">
                        <c:v>2.4769999999999999</c:v>
                      </c:pt>
                      <c:pt idx="4952">
                        <c:v>2.4769999999999999</c:v>
                      </c:pt>
                      <c:pt idx="4953">
                        <c:v>2.4780000000000002</c:v>
                      </c:pt>
                      <c:pt idx="4954">
                        <c:v>2.4780000000000002</c:v>
                      </c:pt>
                      <c:pt idx="4955">
                        <c:v>2.4790000000000001</c:v>
                      </c:pt>
                      <c:pt idx="4956">
                        <c:v>2.4790000000000001</c:v>
                      </c:pt>
                      <c:pt idx="4957">
                        <c:v>2.48</c:v>
                      </c:pt>
                      <c:pt idx="4958">
                        <c:v>2.48</c:v>
                      </c:pt>
                      <c:pt idx="4959">
                        <c:v>2.4809999999999999</c:v>
                      </c:pt>
                      <c:pt idx="4960">
                        <c:v>2.4809999999999999</c:v>
                      </c:pt>
                      <c:pt idx="4961">
                        <c:v>2.4820000000000002</c:v>
                      </c:pt>
                      <c:pt idx="4962">
                        <c:v>2.4820000000000002</c:v>
                      </c:pt>
                      <c:pt idx="4963">
                        <c:v>2.4830000000000001</c:v>
                      </c:pt>
                      <c:pt idx="4964">
                        <c:v>2.4830000000000001</c:v>
                      </c:pt>
                      <c:pt idx="4965">
                        <c:v>2.484</c:v>
                      </c:pt>
                      <c:pt idx="4966">
                        <c:v>2.484</c:v>
                      </c:pt>
                      <c:pt idx="4967">
                        <c:v>2.4849999999999999</c:v>
                      </c:pt>
                      <c:pt idx="4968">
                        <c:v>2.4849999999999999</c:v>
                      </c:pt>
                      <c:pt idx="4969">
                        <c:v>2.4860000000000002</c:v>
                      </c:pt>
                      <c:pt idx="4970">
                        <c:v>2.4860000000000002</c:v>
                      </c:pt>
                      <c:pt idx="4971">
                        <c:v>2.4870000000000001</c:v>
                      </c:pt>
                      <c:pt idx="4972">
                        <c:v>2.4870000000000001</c:v>
                      </c:pt>
                      <c:pt idx="4973">
                        <c:v>2.488</c:v>
                      </c:pt>
                      <c:pt idx="4974">
                        <c:v>2.488</c:v>
                      </c:pt>
                      <c:pt idx="4975">
                        <c:v>2.4889999999999999</c:v>
                      </c:pt>
                      <c:pt idx="4976">
                        <c:v>2.4889999999999999</c:v>
                      </c:pt>
                      <c:pt idx="4977">
                        <c:v>2.4900000000000002</c:v>
                      </c:pt>
                      <c:pt idx="4978">
                        <c:v>2.4900000000000002</c:v>
                      </c:pt>
                      <c:pt idx="4979">
                        <c:v>2.4910000000000001</c:v>
                      </c:pt>
                      <c:pt idx="4980">
                        <c:v>2.4910000000000001</c:v>
                      </c:pt>
                      <c:pt idx="4981">
                        <c:v>2.492</c:v>
                      </c:pt>
                      <c:pt idx="4982">
                        <c:v>2.492</c:v>
                      </c:pt>
                      <c:pt idx="4983">
                        <c:v>2.4929999999999999</c:v>
                      </c:pt>
                      <c:pt idx="4984">
                        <c:v>2.4929999999999999</c:v>
                      </c:pt>
                      <c:pt idx="4985">
                        <c:v>2.4940000000000002</c:v>
                      </c:pt>
                      <c:pt idx="4986">
                        <c:v>2.4940000000000002</c:v>
                      </c:pt>
                      <c:pt idx="4987">
                        <c:v>2.4950000000000001</c:v>
                      </c:pt>
                      <c:pt idx="4988">
                        <c:v>2.4950000000000001</c:v>
                      </c:pt>
                      <c:pt idx="4989">
                        <c:v>2.496</c:v>
                      </c:pt>
                      <c:pt idx="4990">
                        <c:v>2.496</c:v>
                      </c:pt>
                      <c:pt idx="4991">
                        <c:v>2.4969999999999999</c:v>
                      </c:pt>
                      <c:pt idx="4992">
                        <c:v>2.4969999999999999</c:v>
                      </c:pt>
                      <c:pt idx="4993">
                        <c:v>2.4980000000000002</c:v>
                      </c:pt>
                      <c:pt idx="4994">
                        <c:v>2.4980000000000002</c:v>
                      </c:pt>
                      <c:pt idx="4995">
                        <c:v>2.4990000000000001</c:v>
                      </c:pt>
                      <c:pt idx="4996">
                        <c:v>2.4990000000000001</c:v>
                      </c:pt>
                      <c:pt idx="4997">
                        <c:v>2.5</c:v>
                      </c:pt>
                      <c:pt idx="4998">
                        <c:v>2.5</c:v>
                      </c:pt>
                      <c:pt idx="4999">
                        <c:v>2.5009999999999999</c:v>
                      </c:pt>
                      <c:pt idx="5000">
                        <c:v>2.5009999999999999</c:v>
                      </c:pt>
                      <c:pt idx="5001">
                        <c:v>2.5019999999999998</c:v>
                      </c:pt>
                      <c:pt idx="5002">
                        <c:v>2.5019999999999998</c:v>
                      </c:pt>
                      <c:pt idx="5003">
                        <c:v>2.5030000000000001</c:v>
                      </c:pt>
                      <c:pt idx="5004">
                        <c:v>2.5030000000000001</c:v>
                      </c:pt>
                      <c:pt idx="5005">
                        <c:v>2.504</c:v>
                      </c:pt>
                      <c:pt idx="5006">
                        <c:v>2.504</c:v>
                      </c:pt>
                      <c:pt idx="5007">
                        <c:v>2.5049999999999999</c:v>
                      </c:pt>
                      <c:pt idx="5008">
                        <c:v>2.5049999999999999</c:v>
                      </c:pt>
                      <c:pt idx="5009">
                        <c:v>2.5059999999999998</c:v>
                      </c:pt>
                      <c:pt idx="5010">
                        <c:v>2.5059999999999998</c:v>
                      </c:pt>
                      <c:pt idx="5011">
                        <c:v>2.5070000000000001</c:v>
                      </c:pt>
                      <c:pt idx="5012">
                        <c:v>2.5070000000000001</c:v>
                      </c:pt>
                      <c:pt idx="5013">
                        <c:v>2.508</c:v>
                      </c:pt>
                      <c:pt idx="5014">
                        <c:v>2.508</c:v>
                      </c:pt>
                      <c:pt idx="5015">
                        <c:v>2.5089999999999999</c:v>
                      </c:pt>
                      <c:pt idx="5016">
                        <c:v>2.5089999999999999</c:v>
                      </c:pt>
                      <c:pt idx="5017">
                        <c:v>2.5099999999999998</c:v>
                      </c:pt>
                      <c:pt idx="5018">
                        <c:v>2.5099999999999998</c:v>
                      </c:pt>
                      <c:pt idx="5019">
                        <c:v>2.5110000000000001</c:v>
                      </c:pt>
                      <c:pt idx="5020">
                        <c:v>2.5110000000000001</c:v>
                      </c:pt>
                      <c:pt idx="5021">
                        <c:v>2.512</c:v>
                      </c:pt>
                      <c:pt idx="5022">
                        <c:v>2.512</c:v>
                      </c:pt>
                      <c:pt idx="5023">
                        <c:v>2.5129999999999999</c:v>
                      </c:pt>
                      <c:pt idx="5024">
                        <c:v>2.5129999999999999</c:v>
                      </c:pt>
                      <c:pt idx="5025">
                        <c:v>2.5139999999999998</c:v>
                      </c:pt>
                      <c:pt idx="5026">
                        <c:v>2.5139999999999998</c:v>
                      </c:pt>
                      <c:pt idx="5027">
                        <c:v>2.5150000000000001</c:v>
                      </c:pt>
                      <c:pt idx="5028">
                        <c:v>2.5150000000000001</c:v>
                      </c:pt>
                      <c:pt idx="5029">
                        <c:v>2.516</c:v>
                      </c:pt>
                      <c:pt idx="5030">
                        <c:v>2.516</c:v>
                      </c:pt>
                      <c:pt idx="5031">
                        <c:v>2.5169999999999999</c:v>
                      </c:pt>
                      <c:pt idx="5032">
                        <c:v>2.5169999999999999</c:v>
                      </c:pt>
                      <c:pt idx="5033">
                        <c:v>2.5179999999999998</c:v>
                      </c:pt>
                      <c:pt idx="5034">
                        <c:v>2.5179999999999998</c:v>
                      </c:pt>
                      <c:pt idx="5035">
                        <c:v>2.5190000000000001</c:v>
                      </c:pt>
                      <c:pt idx="5036">
                        <c:v>2.5190000000000001</c:v>
                      </c:pt>
                      <c:pt idx="5037">
                        <c:v>2.52</c:v>
                      </c:pt>
                      <c:pt idx="5038">
                        <c:v>2.52</c:v>
                      </c:pt>
                      <c:pt idx="5039">
                        <c:v>2.5209999999999999</c:v>
                      </c:pt>
                      <c:pt idx="5040">
                        <c:v>2.5209999999999999</c:v>
                      </c:pt>
                      <c:pt idx="5041">
                        <c:v>2.5219999999999998</c:v>
                      </c:pt>
                      <c:pt idx="5042">
                        <c:v>2.5219999999999998</c:v>
                      </c:pt>
                      <c:pt idx="5043">
                        <c:v>2.5230000000000001</c:v>
                      </c:pt>
                      <c:pt idx="5044">
                        <c:v>2.5230000000000001</c:v>
                      </c:pt>
                      <c:pt idx="5045">
                        <c:v>2.524</c:v>
                      </c:pt>
                      <c:pt idx="5046">
                        <c:v>2.524</c:v>
                      </c:pt>
                      <c:pt idx="5047">
                        <c:v>2.5249999999999999</c:v>
                      </c:pt>
                      <c:pt idx="5048">
                        <c:v>2.5249999999999999</c:v>
                      </c:pt>
                      <c:pt idx="5049">
                        <c:v>2.5259999999999998</c:v>
                      </c:pt>
                      <c:pt idx="5050">
                        <c:v>2.5259999999999998</c:v>
                      </c:pt>
                      <c:pt idx="5051">
                        <c:v>2.5270000000000001</c:v>
                      </c:pt>
                      <c:pt idx="5052">
                        <c:v>2.5270000000000001</c:v>
                      </c:pt>
                      <c:pt idx="5053">
                        <c:v>2.528</c:v>
                      </c:pt>
                      <c:pt idx="5054">
                        <c:v>2.528</c:v>
                      </c:pt>
                      <c:pt idx="5055">
                        <c:v>2.5289999999999999</c:v>
                      </c:pt>
                      <c:pt idx="5056">
                        <c:v>2.5289999999999999</c:v>
                      </c:pt>
                      <c:pt idx="5057">
                        <c:v>2.5299999999999998</c:v>
                      </c:pt>
                      <c:pt idx="5058">
                        <c:v>2.5299999999999998</c:v>
                      </c:pt>
                      <c:pt idx="5059">
                        <c:v>2.5310000000000001</c:v>
                      </c:pt>
                      <c:pt idx="5060">
                        <c:v>2.5310000000000001</c:v>
                      </c:pt>
                      <c:pt idx="5061">
                        <c:v>2.532</c:v>
                      </c:pt>
                      <c:pt idx="5062">
                        <c:v>2.532</c:v>
                      </c:pt>
                      <c:pt idx="5063">
                        <c:v>2.5329999999999999</c:v>
                      </c:pt>
                      <c:pt idx="5064">
                        <c:v>2.5329999999999999</c:v>
                      </c:pt>
                      <c:pt idx="5065">
                        <c:v>2.5339999999999998</c:v>
                      </c:pt>
                      <c:pt idx="5066">
                        <c:v>2.5339999999999998</c:v>
                      </c:pt>
                      <c:pt idx="5067">
                        <c:v>2.5350000000000001</c:v>
                      </c:pt>
                      <c:pt idx="5068">
                        <c:v>2.5350000000000001</c:v>
                      </c:pt>
                      <c:pt idx="5069">
                        <c:v>2.536</c:v>
                      </c:pt>
                      <c:pt idx="5070">
                        <c:v>2.536</c:v>
                      </c:pt>
                      <c:pt idx="5071">
                        <c:v>2.5369999999999999</c:v>
                      </c:pt>
                      <c:pt idx="5072">
                        <c:v>2.5369999999999999</c:v>
                      </c:pt>
                      <c:pt idx="5073">
                        <c:v>2.5379999999999998</c:v>
                      </c:pt>
                      <c:pt idx="5074">
                        <c:v>2.5379999999999998</c:v>
                      </c:pt>
                      <c:pt idx="5075">
                        <c:v>2.5390000000000001</c:v>
                      </c:pt>
                      <c:pt idx="5076">
                        <c:v>2.5390000000000001</c:v>
                      </c:pt>
                      <c:pt idx="5077">
                        <c:v>2.54</c:v>
                      </c:pt>
                      <c:pt idx="5078">
                        <c:v>2.54</c:v>
                      </c:pt>
                      <c:pt idx="5079">
                        <c:v>2.5409999999999999</c:v>
                      </c:pt>
                      <c:pt idx="5080">
                        <c:v>2.5409999999999999</c:v>
                      </c:pt>
                      <c:pt idx="5081">
                        <c:v>2.5419999999999998</c:v>
                      </c:pt>
                      <c:pt idx="5082">
                        <c:v>2.5419999999999998</c:v>
                      </c:pt>
                      <c:pt idx="5083">
                        <c:v>2.5430000000000001</c:v>
                      </c:pt>
                      <c:pt idx="5084">
                        <c:v>2.5430000000000001</c:v>
                      </c:pt>
                      <c:pt idx="5085">
                        <c:v>2.544</c:v>
                      </c:pt>
                      <c:pt idx="5086">
                        <c:v>2.544</c:v>
                      </c:pt>
                      <c:pt idx="5087">
                        <c:v>2.5449999999999999</c:v>
                      </c:pt>
                      <c:pt idx="5088">
                        <c:v>2.5449999999999999</c:v>
                      </c:pt>
                      <c:pt idx="5089">
                        <c:v>2.5459999999999998</c:v>
                      </c:pt>
                      <c:pt idx="5090">
                        <c:v>2.5459999999999998</c:v>
                      </c:pt>
                      <c:pt idx="5091">
                        <c:v>2.5470000000000002</c:v>
                      </c:pt>
                      <c:pt idx="5092">
                        <c:v>2.5470000000000002</c:v>
                      </c:pt>
                      <c:pt idx="5093">
                        <c:v>2.548</c:v>
                      </c:pt>
                      <c:pt idx="5094">
                        <c:v>2.548</c:v>
                      </c:pt>
                      <c:pt idx="5095">
                        <c:v>2.5489999999999999</c:v>
                      </c:pt>
                      <c:pt idx="5096">
                        <c:v>2.5489999999999999</c:v>
                      </c:pt>
                      <c:pt idx="5097">
                        <c:v>2.5499999999999998</c:v>
                      </c:pt>
                      <c:pt idx="5098">
                        <c:v>2.5499999999999998</c:v>
                      </c:pt>
                      <c:pt idx="5099">
                        <c:v>2.5510000000000002</c:v>
                      </c:pt>
                      <c:pt idx="5100">
                        <c:v>2.5510000000000002</c:v>
                      </c:pt>
                      <c:pt idx="5101">
                        <c:v>2.552</c:v>
                      </c:pt>
                      <c:pt idx="5102">
                        <c:v>2.552</c:v>
                      </c:pt>
                      <c:pt idx="5103">
                        <c:v>2.5529999999999999</c:v>
                      </c:pt>
                      <c:pt idx="5104">
                        <c:v>2.5529999999999999</c:v>
                      </c:pt>
                      <c:pt idx="5105">
                        <c:v>2.5539999999999998</c:v>
                      </c:pt>
                      <c:pt idx="5106">
                        <c:v>2.5539999999999998</c:v>
                      </c:pt>
                      <c:pt idx="5107">
                        <c:v>2.5550000000000002</c:v>
                      </c:pt>
                      <c:pt idx="5108">
                        <c:v>2.5550000000000002</c:v>
                      </c:pt>
                      <c:pt idx="5109">
                        <c:v>2.556</c:v>
                      </c:pt>
                      <c:pt idx="5110">
                        <c:v>2.556</c:v>
                      </c:pt>
                      <c:pt idx="5111">
                        <c:v>2.5569999999999999</c:v>
                      </c:pt>
                      <c:pt idx="5112">
                        <c:v>2.5569999999999999</c:v>
                      </c:pt>
                      <c:pt idx="5113">
                        <c:v>2.5579999999999998</c:v>
                      </c:pt>
                      <c:pt idx="5114">
                        <c:v>2.5579999999999998</c:v>
                      </c:pt>
                      <c:pt idx="5115">
                        <c:v>2.5590000000000002</c:v>
                      </c:pt>
                      <c:pt idx="5116">
                        <c:v>2.5590000000000002</c:v>
                      </c:pt>
                      <c:pt idx="5117">
                        <c:v>2.56</c:v>
                      </c:pt>
                      <c:pt idx="5118">
                        <c:v>2.56</c:v>
                      </c:pt>
                      <c:pt idx="5119">
                        <c:v>2.5609999999999999</c:v>
                      </c:pt>
                      <c:pt idx="5120">
                        <c:v>2.5609999999999999</c:v>
                      </c:pt>
                      <c:pt idx="5121">
                        <c:v>2.5619999999999998</c:v>
                      </c:pt>
                      <c:pt idx="5122">
                        <c:v>2.5619999999999998</c:v>
                      </c:pt>
                      <c:pt idx="5123">
                        <c:v>2.5630000000000002</c:v>
                      </c:pt>
                      <c:pt idx="5124">
                        <c:v>2.5630000000000002</c:v>
                      </c:pt>
                      <c:pt idx="5125">
                        <c:v>2.5640000000000001</c:v>
                      </c:pt>
                      <c:pt idx="5126">
                        <c:v>2.5640000000000001</c:v>
                      </c:pt>
                      <c:pt idx="5127">
                        <c:v>2.5649999999999999</c:v>
                      </c:pt>
                      <c:pt idx="5128">
                        <c:v>2.5649999999999999</c:v>
                      </c:pt>
                      <c:pt idx="5129">
                        <c:v>2.5659999999999998</c:v>
                      </c:pt>
                      <c:pt idx="5130">
                        <c:v>2.5659999999999998</c:v>
                      </c:pt>
                      <c:pt idx="5131">
                        <c:v>2.5670000000000002</c:v>
                      </c:pt>
                      <c:pt idx="5132">
                        <c:v>2.5670000000000002</c:v>
                      </c:pt>
                      <c:pt idx="5133">
                        <c:v>2.5680000000000001</c:v>
                      </c:pt>
                      <c:pt idx="5134">
                        <c:v>2.5680000000000001</c:v>
                      </c:pt>
                      <c:pt idx="5135">
                        <c:v>2.569</c:v>
                      </c:pt>
                      <c:pt idx="5136">
                        <c:v>2.569</c:v>
                      </c:pt>
                      <c:pt idx="5137">
                        <c:v>2.57</c:v>
                      </c:pt>
                      <c:pt idx="5138">
                        <c:v>2.57</c:v>
                      </c:pt>
                      <c:pt idx="5139">
                        <c:v>2.5710000000000002</c:v>
                      </c:pt>
                      <c:pt idx="5140">
                        <c:v>2.5710000000000002</c:v>
                      </c:pt>
                      <c:pt idx="5141">
                        <c:v>2.5720000000000001</c:v>
                      </c:pt>
                      <c:pt idx="5142">
                        <c:v>2.5720000000000001</c:v>
                      </c:pt>
                      <c:pt idx="5143">
                        <c:v>2.573</c:v>
                      </c:pt>
                      <c:pt idx="5144">
                        <c:v>2.573</c:v>
                      </c:pt>
                      <c:pt idx="5145">
                        <c:v>2.5739999999999998</c:v>
                      </c:pt>
                      <c:pt idx="5146">
                        <c:v>2.5739999999999998</c:v>
                      </c:pt>
                      <c:pt idx="5147">
                        <c:v>2.5750000000000002</c:v>
                      </c:pt>
                      <c:pt idx="5148">
                        <c:v>2.5750000000000002</c:v>
                      </c:pt>
                      <c:pt idx="5149">
                        <c:v>2.5760000000000001</c:v>
                      </c:pt>
                      <c:pt idx="5150">
                        <c:v>2.5760000000000001</c:v>
                      </c:pt>
                      <c:pt idx="5151">
                        <c:v>2.577</c:v>
                      </c:pt>
                      <c:pt idx="5152">
                        <c:v>2.577</c:v>
                      </c:pt>
                      <c:pt idx="5153">
                        <c:v>2.5779999999999998</c:v>
                      </c:pt>
                      <c:pt idx="5154">
                        <c:v>2.5779999999999998</c:v>
                      </c:pt>
                      <c:pt idx="5155">
                        <c:v>2.5790000000000002</c:v>
                      </c:pt>
                      <c:pt idx="5156">
                        <c:v>2.5790000000000002</c:v>
                      </c:pt>
                      <c:pt idx="5157">
                        <c:v>2.58</c:v>
                      </c:pt>
                      <c:pt idx="5158">
                        <c:v>2.58</c:v>
                      </c:pt>
                      <c:pt idx="5159">
                        <c:v>2.581</c:v>
                      </c:pt>
                      <c:pt idx="5160">
                        <c:v>2.581</c:v>
                      </c:pt>
                      <c:pt idx="5161">
                        <c:v>2.5819999999999999</c:v>
                      </c:pt>
                      <c:pt idx="5162">
                        <c:v>2.5819999999999999</c:v>
                      </c:pt>
                      <c:pt idx="5163">
                        <c:v>2.5830000000000002</c:v>
                      </c:pt>
                      <c:pt idx="5164">
                        <c:v>2.5830000000000002</c:v>
                      </c:pt>
                      <c:pt idx="5165">
                        <c:v>2.5840000000000001</c:v>
                      </c:pt>
                      <c:pt idx="5166">
                        <c:v>2.5840000000000001</c:v>
                      </c:pt>
                      <c:pt idx="5167">
                        <c:v>2.585</c:v>
                      </c:pt>
                      <c:pt idx="5168">
                        <c:v>2.585</c:v>
                      </c:pt>
                      <c:pt idx="5169">
                        <c:v>2.5859999999999999</c:v>
                      </c:pt>
                      <c:pt idx="5170">
                        <c:v>2.5859999999999999</c:v>
                      </c:pt>
                      <c:pt idx="5171">
                        <c:v>2.5870000000000002</c:v>
                      </c:pt>
                      <c:pt idx="5172">
                        <c:v>2.5870000000000002</c:v>
                      </c:pt>
                      <c:pt idx="5173">
                        <c:v>2.5880000000000001</c:v>
                      </c:pt>
                      <c:pt idx="5174">
                        <c:v>2.5880000000000001</c:v>
                      </c:pt>
                      <c:pt idx="5175">
                        <c:v>2.589</c:v>
                      </c:pt>
                      <c:pt idx="5176">
                        <c:v>2.589</c:v>
                      </c:pt>
                      <c:pt idx="5177">
                        <c:v>2.59</c:v>
                      </c:pt>
                      <c:pt idx="5178">
                        <c:v>2.59</c:v>
                      </c:pt>
                      <c:pt idx="5179">
                        <c:v>2.5910000000000002</c:v>
                      </c:pt>
                      <c:pt idx="5180">
                        <c:v>2.5910000000000002</c:v>
                      </c:pt>
                      <c:pt idx="5181">
                        <c:v>2.5920000000000001</c:v>
                      </c:pt>
                      <c:pt idx="5182">
                        <c:v>2.5920000000000001</c:v>
                      </c:pt>
                      <c:pt idx="5183">
                        <c:v>2.593</c:v>
                      </c:pt>
                      <c:pt idx="5184">
                        <c:v>2.593</c:v>
                      </c:pt>
                      <c:pt idx="5185">
                        <c:v>2.5939999999999999</c:v>
                      </c:pt>
                      <c:pt idx="5186">
                        <c:v>2.5939999999999999</c:v>
                      </c:pt>
                      <c:pt idx="5187">
                        <c:v>2.5950000000000002</c:v>
                      </c:pt>
                      <c:pt idx="5188">
                        <c:v>2.5950000000000002</c:v>
                      </c:pt>
                      <c:pt idx="5189">
                        <c:v>2.5960000000000001</c:v>
                      </c:pt>
                      <c:pt idx="5190">
                        <c:v>2.5960000000000001</c:v>
                      </c:pt>
                      <c:pt idx="5191">
                        <c:v>2.597</c:v>
                      </c:pt>
                      <c:pt idx="5192">
                        <c:v>2.597</c:v>
                      </c:pt>
                      <c:pt idx="5193">
                        <c:v>2.5979999999999999</c:v>
                      </c:pt>
                      <c:pt idx="5194">
                        <c:v>2.5979999999999999</c:v>
                      </c:pt>
                      <c:pt idx="5195">
                        <c:v>2.5990000000000002</c:v>
                      </c:pt>
                      <c:pt idx="5196">
                        <c:v>2.5990000000000002</c:v>
                      </c:pt>
                      <c:pt idx="5197">
                        <c:v>2.6</c:v>
                      </c:pt>
                      <c:pt idx="5198">
                        <c:v>2.6</c:v>
                      </c:pt>
                      <c:pt idx="5199">
                        <c:v>2.601</c:v>
                      </c:pt>
                      <c:pt idx="5200">
                        <c:v>2.601</c:v>
                      </c:pt>
                      <c:pt idx="5201">
                        <c:v>2.6019999999999999</c:v>
                      </c:pt>
                      <c:pt idx="5202">
                        <c:v>2.6019999999999999</c:v>
                      </c:pt>
                      <c:pt idx="5203">
                        <c:v>2.6030000000000002</c:v>
                      </c:pt>
                      <c:pt idx="5204">
                        <c:v>2.6030000000000002</c:v>
                      </c:pt>
                      <c:pt idx="5205">
                        <c:v>2.6040000000000001</c:v>
                      </c:pt>
                      <c:pt idx="5206">
                        <c:v>2.6040000000000001</c:v>
                      </c:pt>
                      <c:pt idx="5207">
                        <c:v>2.605</c:v>
                      </c:pt>
                      <c:pt idx="5208">
                        <c:v>2.605</c:v>
                      </c:pt>
                      <c:pt idx="5209">
                        <c:v>2.6059999999999999</c:v>
                      </c:pt>
                      <c:pt idx="5210">
                        <c:v>2.6059999999999999</c:v>
                      </c:pt>
                      <c:pt idx="5211">
                        <c:v>2.6070000000000002</c:v>
                      </c:pt>
                      <c:pt idx="5212">
                        <c:v>2.6070000000000002</c:v>
                      </c:pt>
                      <c:pt idx="5213">
                        <c:v>2.6080000000000001</c:v>
                      </c:pt>
                      <c:pt idx="5214">
                        <c:v>2.6080000000000001</c:v>
                      </c:pt>
                      <c:pt idx="5215">
                        <c:v>2.609</c:v>
                      </c:pt>
                      <c:pt idx="5216">
                        <c:v>2.609</c:v>
                      </c:pt>
                      <c:pt idx="5217">
                        <c:v>2.61</c:v>
                      </c:pt>
                      <c:pt idx="5218">
                        <c:v>2.61</c:v>
                      </c:pt>
                      <c:pt idx="5219">
                        <c:v>2.6110000000000002</c:v>
                      </c:pt>
                      <c:pt idx="5220">
                        <c:v>2.6110000000000002</c:v>
                      </c:pt>
                      <c:pt idx="5221">
                        <c:v>2.6120000000000001</c:v>
                      </c:pt>
                      <c:pt idx="5222">
                        <c:v>2.6120000000000001</c:v>
                      </c:pt>
                      <c:pt idx="5223">
                        <c:v>2.613</c:v>
                      </c:pt>
                      <c:pt idx="5224">
                        <c:v>2.613</c:v>
                      </c:pt>
                      <c:pt idx="5225">
                        <c:v>2.6139999999999999</c:v>
                      </c:pt>
                      <c:pt idx="5226">
                        <c:v>2.6139999999999999</c:v>
                      </c:pt>
                      <c:pt idx="5227">
                        <c:v>2.6150000000000002</c:v>
                      </c:pt>
                      <c:pt idx="5228">
                        <c:v>2.6150000000000002</c:v>
                      </c:pt>
                      <c:pt idx="5229">
                        <c:v>2.6160000000000001</c:v>
                      </c:pt>
                      <c:pt idx="5230">
                        <c:v>2.6160000000000001</c:v>
                      </c:pt>
                      <c:pt idx="5231">
                        <c:v>2.617</c:v>
                      </c:pt>
                      <c:pt idx="5232">
                        <c:v>2.617</c:v>
                      </c:pt>
                      <c:pt idx="5233">
                        <c:v>2.6179999999999999</c:v>
                      </c:pt>
                      <c:pt idx="5234">
                        <c:v>2.6179999999999999</c:v>
                      </c:pt>
                      <c:pt idx="5235">
                        <c:v>2.6190000000000002</c:v>
                      </c:pt>
                      <c:pt idx="5236">
                        <c:v>2.6190000000000002</c:v>
                      </c:pt>
                      <c:pt idx="5237">
                        <c:v>2.62</c:v>
                      </c:pt>
                      <c:pt idx="5238">
                        <c:v>2.62</c:v>
                      </c:pt>
                      <c:pt idx="5239">
                        <c:v>2.621</c:v>
                      </c:pt>
                      <c:pt idx="5240">
                        <c:v>2.621</c:v>
                      </c:pt>
                      <c:pt idx="5241">
                        <c:v>2.6219999999999999</c:v>
                      </c:pt>
                      <c:pt idx="5242">
                        <c:v>2.6219999999999999</c:v>
                      </c:pt>
                      <c:pt idx="5243">
                        <c:v>2.6230000000000002</c:v>
                      </c:pt>
                      <c:pt idx="5244">
                        <c:v>2.6230000000000002</c:v>
                      </c:pt>
                      <c:pt idx="5245">
                        <c:v>2.6240000000000001</c:v>
                      </c:pt>
                      <c:pt idx="5246">
                        <c:v>2.6240000000000001</c:v>
                      </c:pt>
                      <c:pt idx="5247">
                        <c:v>2.625</c:v>
                      </c:pt>
                      <c:pt idx="5248">
                        <c:v>2.625</c:v>
                      </c:pt>
                      <c:pt idx="5249">
                        <c:v>2.6259999999999999</c:v>
                      </c:pt>
                      <c:pt idx="5250">
                        <c:v>2.6259999999999999</c:v>
                      </c:pt>
                      <c:pt idx="5251">
                        <c:v>2.6269999999999998</c:v>
                      </c:pt>
                      <c:pt idx="5252">
                        <c:v>2.6269999999999998</c:v>
                      </c:pt>
                      <c:pt idx="5253">
                        <c:v>2.6280000000000001</c:v>
                      </c:pt>
                      <c:pt idx="5254">
                        <c:v>2.6280000000000001</c:v>
                      </c:pt>
                      <c:pt idx="5255">
                        <c:v>2.629</c:v>
                      </c:pt>
                      <c:pt idx="5256">
                        <c:v>2.629</c:v>
                      </c:pt>
                      <c:pt idx="5257">
                        <c:v>2.63</c:v>
                      </c:pt>
                      <c:pt idx="5258">
                        <c:v>2.63</c:v>
                      </c:pt>
                      <c:pt idx="5259">
                        <c:v>2.6309999999999998</c:v>
                      </c:pt>
                      <c:pt idx="5260">
                        <c:v>2.6309999999999998</c:v>
                      </c:pt>
                      <c:pt idx="5261">
                        <c:v>2.6320000000000001</c:v>
                      </c:pt>
                      <c:pt idx="5262">
                        <c:v>2.6320000000000001</c:v>
                      </c:pt>
                      <c:pt idx="5263">
                        <c:v>2.633</c:v>
                      </c:pt>
                      <c:pt idx="5264">
                        <c:v>2.633</c:v>
                      </c:pt>
                      <c:pt idx="5265">
                        <c:v>2.6339999999999999</c:v>
                      </c:pt>
                      <c:pt idx="5266">
                        <c:v>2.6339999999999999</c:v>
                      </c:pt>
                      <c:pt idx="5267">
                        <c:v>2.6349999999999998</c:v>
                      </c:pt>
                      <c:pt idx="5268">
                        <c:v>2.6349999999999998</c:v>
                      </c:pt>
                      <c:pt idx="5269">
                        <c:v>2.6360000000000001</c:v>
                      </c:pt>
                      <c:pt idx="5270">
                        <c:v>2.6360000000000001</c:v>
                      </c:pt>
                      <c:pt idx="5271">
                        <c:v>2.637</c:v>
                      </c:pt>
                      <c:pt idx="5272">
                        <c:v>2.637</c:v>
                      </c:pt>
                      <c:pt idx="5273">
                        <c:v>2.6379999999999999</c:v>
                      </c:pt>
                      <c:pt idx="5274">
                        <c:v>2.6379999999999999</c:v>
                      </c:pt>
                      <c:pt idx="5275">
                        <c:v>2.6389999999999998</c:v>
                      </c:pt>
                      <c:pt idx="5276">
                        <c:v>2.6389999999999998</c:v>
                      </c:pt>
                      <c:pt idx="5277">
                        <c:v>2.64</c:v>
                      </c:pt>
                      <c:pt idx="5278">
                        <c:v>2.64</c:v>
                      </c:pt>
                      <c:pt idx="5279">
                        <c:v>2.641</c:v>
                      </c:pt>
                      <c:pt idx="5280">
                        <c:v>2.641</c:v>
                      </c:pt>
                      <c:pt idx="5281">
                        <c:v>2.6419999999999999</c:v>
                      </c:pt>
                      <c:pt idx="5282">
                        <c:v>2.6419999999999999</c:v>
                      </c:pt>
                      <c:pt idx="5283">
                        <c:v>2.6429999999999998</c:v>
                      </c:pt>
                      <c:pt idx="5284">
                        <c:v>2.6429999999999998</c:v>
                      </c:pt>
                      <c:pt idx="5285">
                        <c:v>2.6440000000000001</c:v>
                      </c:pt>
                      <c:pt idx="5286">
                        <c:v>2.6440000000000001</c:v>
                      </c:pt>
                      <c:pt idx="5287">
                        <c:v>2.645</c:v>
                      </c:pt>
                      <c:pt idx="5288">
                        <c:v>2.645</c:v>
                      </c:pt>
                      <c:pt idx="5289">
                        <c:v>2.6459999999999999</c:v>
                      </c:pt>
                      <c:pt idx="5290">
                        <c:v>2.6459999999999999</c:v>
                      </c:pt>
                      <c:pt idx="5291">
                        <c:v>2.6469999999999998</c:v>
                      </c:pt>
                      <c:pt idx="5292">
                        <c:v>2.6469999999999998</c:v>
                      </c:pt>
                      <c:pt idx="5293">
                        <c:v>2.6480000000000001</c:v>
                      </c:pt>
                      <c:pt idx="5294">
                        <c:v>2.6480000000000001</c:v>
                      </c:pt>
                      <c:pt idx="5295">
                        <c:v>2.649</c:v>
                      </c:pt>
                      <c:pt idx="5296">
                        <c:v>2.649</c:v>
                      </c:pt>
                      <c:pt idx="5297">
                        <c:v>2.65</c:v>
                      </c:pt>
                      <c:pt idx="5298">
                        <c:v>2.65</c:v>
                      </c:pt>
                      <c:pt idx="5299">
                        <c:v>2.6509999999999998</c:v>
                      </c:pt>
                      <c:pt idx="5300">
                        <c:v>2.6509999999999998</c:v>
                      </c:pt>
                      <c:pt idx="5301">
                        <c:v>2.6520000000000001</c:v>
                      </c:pt>
                      <c:pt idx="5302">
                        <c:v>2.6520000000000001</c:v>
                      </c:pt>
                      <c:pt idx="5303">
                        <c:v>2.653</c:v>
                      </c:pt>
                      <c:pt idx="5304">
                        <c:v>2.653</c:v>
                      </c:pt>
                      <c:pt idx="5305">
                        <c:v>2.6539999999999999</c:v>
                      </c:pt>
                      <c:pt idx="5306">
                        <c:v>2.6539999999999999</c:v>
                      </c:pt>
                      <c:pt idx="5307">
                        <c:v>2.6549999999999998</c:v>
                      </c:pt>
                      <c:pt idx="5308">
                        <c:v>2.6549999999999998</c:v>
                      </c:pt>
                      <c:pt idx="5309">
                        <c:v>2.6560000000000001</c:v>
                      </c:pt>
                      <c:pt idx="5310">
                        <c:v>2.6560000000000001</c:v>
                      </c:pt>
                      <c:pt idx="5311">
                        <c:v>2.657</c:v>
                      </c:pt>
                      <c:pt idx="5312">
                        <c:v>2.657</c:v>
                      </c:pt>
                      <c:pt idx="5313">
                        <c:v>2.6579999999999999</c:v>
                      </c:pt>
                      <c:pt idx="5314">
                        <c:v>2.6579999999999999</c:v>
                      </c:pt>
                      <c:pt idx="5315">
                        <c:v>2.6589999999999998</c:v>
                      </c:pt>
                      <c:pt idx="5316">
                        <c:v>2.6589999999999998</c:v>
                      </c:pt>
                      <c:pt idx="5317">
                        <c:v>2.66</c:v>
                      </c:pt>
                      <c:pt idx="5318">
                        <c:v>2.66</c:v>
                      </c:pt>
                      <c:pt idx="5319">
                        <c:v>2.661</c:v>
                      </c:pt>
                      <c:pt idx="5320">
                        <c:v>2.661</c:v>
                      </c:pt>
                      <c:pt idx="5321">
                        <c:v>2.6619999999999999</c:v>
                      </c:pt>
                      <c:pt idx="5322">
                        <c:v>2.6619999999999999</c:v>
                      </c:pt>
                      <c:pt idx="5323">
                        <c:v>2.6629999999999998</c:v>
                      </c:pt>
                      <c:pt idx="5324">
                        <c:v>2.6629999999999998</c:v>
                      </c:pt>
                      <c:pt idx="5325">
                        <c:v>2.6640000000000001</c:v>
                      </c:pt>
                      <c:pt idx="5326">
                        <c:v>2.6640000000000001</c:v>
                      </c:pt>
                      <c:pt idx="5327">
                        <c:v>2.665</c:v>
                      </c:pt>
                      <c:pt idx="5328">
                        <c:v>2.665</c:v>
                      </c:pt>
                      <c:pt idx="5329">
                        <c:v>2.6659999999999999</c:v>
                      </c:pt>
                      <c:pt idx="5330">
                        <c:v>2.6659999999999999</c:v>
                      </c:pt>
                      <c:pt idx="5331">
                        <c:v>2.6669999999999998</c:v>
                      </c:pt>
                      <c:pt idx="5332">
                        <c:v>2.6669999999999998</c:v>
                      </c:pt>
                      <c:pt idx="5333">
                        <c:v>2.6680000000000001</c:v>
                      </c:pt>
                      <c:pt idx="5334">
                        <c:v>2.6680000000000001</c:v>
                      </c:pt>
                      <c:pt idx="5335">
                        <c:v>2.669</c:v>
                      </c:pt>
                      <c:pt idx="5336">
                        <c:v>2.669</c:v>
                      </c:pt>
                      <c:pt idx="5337">
                        <c:v>2.67</c:v>
                      </c:pt>
                      <c:pt idx="5338">
                        <c:v>2.67</c:v>
                      </c:pt>
                      <c:pt idx="5339">
                        <c:v>2.6709999999999998</c:v>
                      </c:pt>
                      <c:pt idx="5340">
                        <c:v>2.6709999999999998</c:v>
                      </c:pt>
                      <c:pt idx="5341">
                        <c:v>2.6720000000000002</c:v>
                      </c:pt>
                      <c:pt idx="5342">
                        <c:v>2.6720000000000002</c:v>
                      </c:pt>
                      <c:pt idx="5343">
                        <c:v>2.673</c:v>
                      </c:pt>
                      <c:pt idx="5344">
                        <c:v>2.673</c:v>
                      </c:pt>
                      <c:pt idx="5345">
                        <c:v>2.6739999999999999</c:v>
                      </c:pt>
                      <c:pt idx="5346">
                        <c:v>2.6739999999999999</c:v>
                      </c:pt>
                      <c:pt idx="5347">
                        <c:v>2.6749999999999998</c:v>
                      </c:pt>
                      <c:pt idx="5348">
                        <c:v>2.6749999999999998</c:v>
                      </c:pt>
                      <c:pt idx="5349">
                        <c:v>2.6760000000000002</c:v>
                      </c:pt>
                      <c:pt idx="5350">
                        <c:v>2.6760000000000002</c:v>
                      </c:pt>
                      <c:pt idx="5351">
                        <c:v>2.677</c:v>
                      </c:pt>
                      <c:pt idx="5352">
                        <c:v>2.677</c:v>
                      </c:pt>
                      <c:pt idx="5353">
                        <c:v>2.6779999999999999</c:v>
                      </c:pt>
                      <c:pt idx="5354">
                        <c:v>2.6779999999999999</c:v>
                      </c:pt>
                      <c:pt idx="5355">
                        <c:v>2.6789999999999998</c:v>
                      </c:pt>
                      <c:pt idx="5356">
                        <c:v>2.6789999999999998</c:v>
                      </c:pt>
                      <c:pt idx="5357">
                        <c:v>2.68</c:v>
                      </c:pt>
                      <c:pt idx="5358">
                        <c:v>2.68</c:v>
                      </c:pt>
                      <c:pt idx="5359">
                        <c:v>2.681</c:v>
                      </c:pt>
                      <c:pt idx="5360">
                        <c:v>2.681</c:v>
                      </c:pt>
                      <c:pt idx="5361">
                        <c:v>2.6819999999999999</c:v>
                      </c:pt>
                      <c:pt idx="5362">
                        <c:v>2.6819999999999999</c:v>
                      </c:pt>
                      <c:pt idx="5363">
                        <c:v>2.6829999999999998</c:v>
                      </c:pt>
                      <c:pt idx="5364">
                        <c:v>2.6829999999999998</c:v>
                      </c:pt>
                      <c:pt idx="5365">
                        <c:v>2.6840000000000002</c:v>
                      </c:pt>
                      <c:pt idx="5366">
                        <c:v>2.6840000000000002</c:v>
                      </c:pt>
                      <c:pt idx="5367">
                        <c:v>2.6850000000000001</c:v>
                      </c:pt>
                      <c:pt idx="5368">
                        <c:v>2.6850000000000001</c:v>
                      </c:pt>
                      <c:pt idx="5369">
                        <c:v>2.6859999999999999</c:v>
                      </c:pt>
                      <c:pt idx="5370">
                        <c:v>2.6859999999999999</c:v>
                      </c:pt>
                      <c:pt idx="5371">
                        <c:v>2.6869999999999998</c:v>
                      </c:pt>
                      <c:pt idx="5372">
                        <c:v>2.6869999999999998</c:v>
                      </c:pt>
                      <c:pt idx="5373">
                        <c:v>2.6880000000000002</c:v>
                      </c:pt>
                      <c:pt idx="5374">
                        <c:v>2.6880000000000002</c:v>
                      </c:pt>
                      <c:pt idx="5375">
                        <c:v>2.6890000000000001</c:v>
                      </c:pt>
                      <c:pt idx="5376">
                        <c:v>2.6890000000000001</c:v>
                      </c:pt>
                      <c:pt idx="5377">
                        <c:v>2.69</c:v>
                      </c:pt>
                      <c:pt idx="5378">
                        <c:v>2.69</c:v>
                      </c:pt>
                      <c:pt idx="5379">
                        <c:v>2.6909999999999998</c:v>
                      </c:pt>
                      <c:pt idx="5380">
                        <c:v>2.6909999999999998</c:v>
                      </c:pt>
                      <c:pt idx="5381">
                        <c:v>2.6920000000000002</c:v>
                      </c:pt>
                      <c:pt idx="5382">
                        <c:v>2.6920000000000002</c:v>
                      </c:pt>
                      <c:pt idx="5383">
                        <c:v>2.6930000000000001</c:v>
                      </c:pt>
                      <c:pt idx="5384">
                        <c:v>2.6930000000000001</c:v>
                      </c:pt>
                      <c:pt idx="5385">
                        <c:v>2.694</c:v>
                      </c:pt>
                      <c:pt idx="5386">
                        <c:v>2.694</c:v>
                      </c:pt>
                      <c:pt idx="5387">
                        <c:v>2.6949999999999998</c:v>
                      </c:pt>
                      <c:pt idx="5388">
                        <c:v>2.6949999999999998</c:v>
                      </c:pt>
                      <c:pt idx="5389">
                        <c:v>2.6960000000000002</c:v>
                      </c:pt>
                      <c:pt idx="5390">
                        <c:v>2.6960000000000002</c:v>
                      </c:pt>
                      <c:pt idx="5391">
                        <c:v>2.6970000000000001</c:v>
                      </c:pt>
                      <c:pt idx="5392">
                        <c:v>2.6970000000000001</c:v>
                      </c:pt>
                      <c:pt idx="5393">
                        <c:v>2.698</c:v>
                      </c:pt>
                      <c:pt idx="5394">
                        <c:v>2.698</c:v>
                      </c:pt>
                      <c:pt idx="5395">
                        <c:v>2.6989999999999998</c:v>
                      </c:pt>
                      <c:pt idx="5396">
                        <c:v>2.6989999999999998</c:v>
                      </c:pt>
                      <c:pt idx="5397">
                        <c:v>2.7</c:v>
                      </c:pt>
                      <c:pt idx="5398">
                        <c:v>2.7</c:v>
                      </c:pt>
                      <c:pt idx="5399">
                        <c:v>2.7010000000000001</c:v>
                      </c:pt>
                      <c:pt idx="5400">
                        <c:v>2.7010000000000001</c:v>
                      </c:pt>
                      <c:pt idx="5401">
                        <c:v>2.702</c:v>
                      </c:pt>
                      <c:pt idx="5402">
                        <c:v>2.702</c:v>
                      </c:pt>
                      <c:pt idx="5403">
                        <c:v>2.7029999999999998</c:v>
                      </c:pt>
                      <c:pt idx="5404">
                        <c:v>2.7029999999999998</c:v>
                      </c:pt>
                      <c:pt idx="5405">
                        <c:v>2.7040000000000002</c:v>
                      </c:pt>
                      <c:pt idx="5406">
                        <c:v>2.7040000000000002</c:v>
                      </c:pt>
                      <c:pt idx="5407">
                        <c:v>2.7050000000000001</c:v>
                      </c:pt>
                      <c:pt idx="5408">
                        <c:v>2.7050000000000001</c:v>
                      </c:pt>
                      <c:pt idx="5409">
                        <c:v>2.706</c:v>
                      </c:pt>
                      <c:pt idx="5410">
                        <c:v>2.706</c:v>
                      </c:pt>
                      <c:pt idx="5411">
                        <c:v>2.7069999999999999</c:v>
                      </c:pt>
                      <c:pt idx="5412">
                        <c:v>2.7069999999999999</c:v>
                      </c:pt>
                      <c:pt idx="5413">
                        <c:v>2.7080000000000002</c:v>
                      </c:pt>
                      <c:pt idx="5414">
                        <c:v>2.7080000000000002</c:v>
                      </c:pt>
                      <c:pt idx="5415">
                        <c:v>2.7090000000000001</c:v>
                      </c:pt>
                      <c:pt idx="5416">
                        <c:v>2.7090000000000001</c:v>
                      </c:pt>
                      <c:pt idx="5417">
                        <c:v>2.71</c:v>
                      </c:pt>
                      <c:pt idx="5418">
                        <c:v>2.71</c:v>
                      </c:pt>
                      <c:pt idx="5419">
                        <c:v>2.7109999999999999</c:v>
                      </c:pt>
                      <c:pt idx="5420">
                        <c:v>2.7109999999999999</c:v>
                      </c:pt>
                      <c:pt idx="5421">
                        <c:v>2.7120000000000002</c:v>
                      </c:pt>
                      <c:pt idx="5422">
                        <c:v>2.7120000000000002</c:v>
                      </c:pt>
                      <c:pt idx="5423">
                        <c:v>2.7130000000000001</c:v>
                      </c:pt>
                      <c:pt idx="5424">
                        <c:v>2.7130000000000001</c:v>
                      </c:pt>
                      <c:pt idx="5425">
                        <c:v>2.714</c:v>
                      </c:pt>
                      <c:pt idx="5426">
                        <c:v>2.714</c:v>
                      </c:pt>
                      <c:pt idx="5427">
                        <c:v>2.7149999999999999</c:v>
                      </c:pt>
                      <c:pt idx="5428">
                        <c:v>2.7149999999999999</c:v>
                      </c:pt>
                      <c:pt idx="5429">
                        <c:v>2.7160000000000002</c:v>
                      </c:pt>
                      <c:pt idx="5430">
                        <c:v>2.7160000000000002</c:v>
                      </c:pt>
                      <c:pt idx="5431">
                        <c:v>2.7170000000000001</c:v>
                      </c:pt>
                      <c:pt idx="5432">
                        <c:v>2.7170000000000001</c:v>
                      </c:pt>
                      <c:pt idx="5433">
                        <c:v>2.718</c:v>
                      </c:pt>
                      <c:pt idx="5434">
                        <c:v>2.718</c:v>
                      </c:pt>
                      <c:pt idx="5435">
                        <c:v>2.7189999999999999</c:v>
                      </c:pt>
                      <c:pt idx="5436">
                        <c:v>2.7189999999999999</c:v>
                      </c:pt>
                      <c:pt idx="5437">
                        <c:v>2.72</c:v>
                      </c:pt>
                      <c:pt idx="5438">
                        <c:v>2.72</c:v>
                      </c:pt>
                      <c:pt idx="5439">
                        <c:v>2.7210000000000001</c:v>
                      </c:pt>
                      <c:pt idx="5440">
                        <c:v>2.7210000000000001</c:v>
                      </c:pt>
                      <c:pt idx="5441">
                        <c:v>2.722</c:v>
                      </c:pt>
                      <c:pt idx="5442">
                        <c:v>2.722</c:v>
                      </c:pt>
                      <c:pt idx="5443">
                        <c:v>2.7229999999999999</c:v>
                      </c:pt>
                      <c:pt idx="5444">
                        <c:v>2.7229999999999999</c:v>
                      </c:pt>
                      <c:pt idx="5445">
                        <c:v>2.7240000000000002</c:v>
                      </c:pt>
                      <c:pt idx="5446">
                        <c:v>2.7240000000000002</c:v>
                      </c:pt>
                      <c:pt idx="5447">
                        <c:v>2.7250000000000001</c:v>
                      </c:pt>
                      <c:pt idx="5448">
                        <c:v>2.7250000000000001</c:v>
                      </c:pt>
                      <c:pt idx="5449">
                        <c:v>2.726</c:v>
                      </c:pt>
                      <c:pt idx="5450">
                        <c:v>2.726</c:v>
                      </c:pt>
                      <c:pt idx="5451">
                        <c:v>2.7269999999999999</c:v>
                      </c:pt>
                      <c:pt idx="5452">
                        <c:v>2.7269999999999999</c:v>
                      </c:pt>
                      <c:pt idx="5453">
                        <c:v>2.7280000000000002</c:v>
                      </c:pt>
                      <c:pt idx="5454">
                        <c:v>2.7280000000000002</c:v>
                      </c:pt>
                      <c:pt idx="5455">
                        <c:v>2.7290000000000001</c:v>
                      </c:pt>
                      <c:pt idx="5456">
                        <c:v>2.7290000000000001</c:v>
                      </c:pt>
                      <c:pt idx="5457">
                        <c:v>2.73</c:v>
                      </c:pt>
                      <c:pt idx="5458">
                        <c:v>2.73</c:v>
                      </c:pt>
                      <c:pt idx="5459">
                        <c:v>2.7309999999999999</c:v>
                      </c:pt>
                      <c:pt idx="5460">
                        <c:v>2.7309999999999999</c:v>
                      </c:pt>
                      <c:pt idx="5461">
                        <c:v>2.7320000000000002</c:v>
                      </c:pt>
                      <c:pt idx="5462">
                        <c:v>2.7320000000000002</c:v>
                      </c:pt>
                      <c:pt idx="5463">
                        <c:v>2.7330000000000001</c:v>
                      </c:pt>
                      <c:pt idx="5464">
                        <c:v>2.7330000000000001</c:v>
                      </c:pt>
                      <c:pt idx="5465">
                        <c:v>2.734</c:v>
                      </c:pt>
                      <c:pt idx="5466">
                        <c:v>2.734</c:v>
                      </c:pt>
                      <c:pt idx="5467">
                        <c:v>2.7349999999999999</c:v>
                      </c:pt>
                      <c:pt idx="5468">
                        <c:v>2.7349999999999999</c:v>
                      </c:pt>
                      <c:pt idx="5469">
                        <c:v>2.7360000000000002</c:v>
                      </c:pt>
                      <c:pt idx="5470">
                        <c:v>2.7360000000000002</c:v>
                      </c:pt>
                      <c:pt idx="5471">
                        <c:v>2.7370000000000001</c:v>
                      </c:pt>
                      <c:pt idx="5472">
                        <c:v>2.7370000000000001</c:v>
                      </c:pt>
                      <c:pt idx="5473">
                        <c:v>2.738</c:v>
                      </c:pt>
                      <c:pt idx="5474">
                        <c:v>2.738</c:v>
                      </c:pt>
                      <c:pt idx="5475">
                        <c:v>2.7389999999999999</c:v>
                      </c:pt>
                      <c:pt idx="5476">
                        <c:v>2.7389999999999999</c:v>
                      </c:pt>
                      <c:pt idx="5477">
                        <c:v>2.74</c:v>
                      </c:pt>
                      <c:pt idx="5478">
                        <c:v>2.74</c:v>
                      </c:pt>
                      <c:pt idx="5479">
                        <c:v>2.7410000000000001</c:v>
                      </c:pt>
                      <c:pt idx="5480">
                        <c:v>2.7410000000000001</c:v>
                      </c:pt>
                      <c:pt idx="5481">
                        <c:v>2.742</c:v>
                      </c:pt>
                      <c:pt idx="5482">
                        <c:v>2.742</c:v>
                      </c:pt>
                      <c:pt idx="5483">
                        <c:v>2.7429999999999999</c:v>
                      </c:pt>
                      <c:pt idx="5484">
                        <c:v>2.7429999999999999</c:v>
                      </c:pt>
                      <c:pt idx="5485">
                        <c:v>2.7440000000000002</c:v>
                      </c:pt>
                      <c:pt idx="5486">
                        <c:v>2.7440000000000002</c:v>
                      </c:pt>
                      <c:pt idx="5487">
                        <c:v>2.7450000000000001</c:v>
                      </c:pt>
                      <c:pt idx="5488">
                        <c:v>2.7450000000000001</c:v>
                      </c:pt>
                      <c:pt idx="5489">
                        <c:v>2.746</c:v>
                      </c:pt>
                      <c:pt idx="5490">
                        <c:v>2.746</c:v>
                      </c:pt>
                      <c:pt idx="5491">
                        <c:v>2.7469999999999999</c:v>
                      </c:pt>
                      <c:pt idx="5492">
                        <c:v>2.7469999999999999</c:v>
                      </c:pt>
                      <c:pt idx="5493">
                        <c:v>2.7480000000000002</c:v>
                      </c:pt>
                      <c:pt idx="5494">
                        <c:v>2.7480000000000002</c:v>
                      </c:pt>
                      <c:pt idx="5495">
                        <c:v>2.7490000000000001</c:v>
                      </c:pt>
                      <c:pt idx="5496">
                        <c:v>2.7490000000000001</c:v>
                      </c:pt>
                      <c:pt idx="5497">
                        <c:v>2.75</c:v>
                      </c:pt>
                      <c:pt idx="5498">
                        <c:v>2.75</c:v>
                      </c:pt>
                      <c:pt idx="5499">
                        <c:v>2.7509999999999999</c:v>
                      </c:pt>
                      <c:pt idx="5500">
                        <c:v>2.7509999999999999</c:v>
                      </c:pt>
                      <c:pt idx="5501">
                        <c:v>2.7519999999999998</c:v>
                      </c:pt>
                      <c:pt idx="5502">
                        <c:v>2.7519999999999998</c:v>
                      </c:pt>
                      <c:pt idx="5503">
                        <c:v>2.7530000000000001</c:v>
                      </c:pt>
                      <c:pt idx="5504">
                        <c:v>2.7530000000000001</c:v>
                      </c:pt>
                      <c:pt idx="5505">
                        <c:v>2.754</c:v>
                      </c:pt>
                      <c:pt idx="5506">
                        <c:v>2.754</c:v>
                      </c:pt>
                      <c:pt idx="5507">
                        <c:v>2.7549999999999999</c:v>
                      </c:pt>
                      <c:pt idx="5508">
                        <c:v>2.7549999999999999</c:v>
                      </c:pt>
                      <c:pt idx="5509">
                        <c:v>2.7559999999999998</c:v>
                      </c:pt>
                      <c:pt idx="5510">
                        <c:v>2.7559999999999998</c:v>
                      </c:pt>
                      <c:pt idx="5511">
                        <c:v>2.7570000000000001</c:v>
                      </c:pt>
                      <c:pt idx="5512">
                        <c:v>2.7570000000000001</c:v>
                      </c:pt>
                      <c:pt idx="5513">
                        <c:v>2.758</c:v>
                      </c:pt>
                      <c:pt idx="5514">
                        <c:v>2.758</c:v>
                      </c:pt>
                      <c:pt idx="5515">
                        <c:v>2.7589999999999999</c:v>
                      </c:pt>
                      <c:pt idx="5516">
                        <c:v>2.7589999999999999</c:v>
                      </c:pt>
                      <c:pt idx="5517">
                        <c:v>2.76</c:v>
                      </c:pt>
                      <c:pt idx="5518">
                        <c:v>2.76</c:v>
                      </c:pt>
                      <c:pt idx="5519">
                        <c:v>2.7610000000000001</c:v>
                      </c:pt>
                      <c:pt idx="5520">
                        <c:v>2.7610000000000001</c:v>
                      </c:pt>
                      <c:pt idx="5521">
                        <c:v>2.762</c:v>
                      </c:pt>
                      <c:pt idx="5522">
                        <c:v>2.762</c:v>
                      </c:pt>
                      <c:pt idx="5523">
                        <c:v>2.7629999999999999</c:v>
                      </c:pt>
                      <c:pt idx="5524">
                        <c:v>2.7629999999999999</c:v>
                      </c:pt>
                      <c:pt idx="5525">
                        <c:v>2.7639999999999998</c:v>
                      </c:pt>
                      <c:pt idx="5526">
                        <c:v>2.7639999999999998</c:v>
                      </c:pt>
                      <c:pt idx="5527">
                        <c:v>2.7650000000000001</c:v>
                      </c:pt>
                      <c:pt idx="5528">
                        <c:v>2.7650000000000001</c:v>
                      </c:pt>
                      <c:pt idx="5529">
                        <c:v>2.766</c:v>
                      </c:pt>
                      <c:pt idx="5530">
                        <c:v>2.766</c:v>
                      </c:pt>
                      <c:pt idx="5531">
                        <c:v>2.7669999999999999</c:v>
                      </c:pt>
                      <c:pt idx="5532">
                        <c:v>2.7669999999999999</c:v>
                      </c:pt>
                      <c:pt idx="5533">
                        <c:v>2.7679999999999998</c:v>
                      </c:pt>
                      <c:pt idx="5534">
                        <c:v>2.7679999999999998</c:v>
                      </c:pt>
                      <c:pt idx="5535">
                        <c:v>2.7690000000000001</c:v>
                      </c:pt>
                      <c:pt idx="5536">
                        <c:v>2.7690000000000001</c:v>
                      </c:pt>
                      <c:pt idx="5537">
                        <c:v>2.77</c:v>
                      </c:pt>
                      <c:pt idx="5538">
                        <c:v>2.77</c:v>
                      </c:pt>
                      <c:pt idx="5539">
                        <c:v>2.7709999999999999</c:v>
                      </c:pt>
                      <c:pt idx="5540">
                        <c:v>2.7709999999999999</c:v>
                      </c:pt>
                      <c:pt idx="5541">
                        <c:v>2.7719999999999998</c:v>
                      </c:pt>
                      <c:pt idx="5542">
                        <c:v>2.7719999999999998</c:v>
                      </c:pt>
                      <c:pt idx="5543">
                        <c:v>2.7730000000000001</c:v>
                      </c:pt>
                      <c:pt idx="5544">
                        <c:v>2.7730000000000001</c:v>
                      </c:pt>
                      <c:pt idx="5545">
                        <c:v>2.774</c:v>
                      </c:pt>
                      <c:pt idx="5546">
                        <c:v>2.774</c:v>
                      </c:pt>
                      <c:pt idx="5547">
                        <c:v>2.7749999999999999</c:v>
                      </c:pt>
                      <c:pt idx="5548">
                        <c:v>2.7749999999999999</c:v>
                      </c:pt>
                      <c:pt idx="5549">
                        <c:v>2.7759999999999998</c:v>
                      </c:pt>
                      <c:pt idx="5550">
                        <c:v>2.7759999999999998</c:v>
                      </c:pt>
                      <c:pt idx="5551">
                        <c:v>2.7770000000000001</c:v>
                      </c:pt>
                      <c:pt idx="5552">
                        <c:v>2.7770000000000001</c:v>
                      </c:pt>
                      <c:pt idx="5553">
                        <c:v>2.778</c:v>
                      </c:pt>
                      <c:pt idx="5554">
                        <c:v>2.778</c:v>
                      </c:pt>
                      <c:pt idx="5555">
                        <c:v>2.7789999999999999</c:v>
                      </c:pt>
                      <c:pt idx="5556">
                        <c:v>2.7789999999999999</c:v>
                      </c:pt>
                      <c:pt idx="5557">
                        <c:v>2.78</c:v>
                      </c:pt>
                      <c:pt idx="5558">
                        <c:v>2.78</c:v>
                      </c:pt>
                      <c:pt idx="5559">
                        <c:v>2.7810000000000001</c:v>
                      </c:pt>
                      <c:pt idx="5560">
                        <c:v>2.7810000000000001</c:v>
                      </c:pt>
                      <c:pt idx="5561">
                        <c:v>2.782</c:v>
                      </c:pt>
                      <c:pt idx="5562">
                        <c:v>2.782</c:v>
                      </c:pt>
                      <c:pt idx="5563">
                        <c:v>2.7829999999999999</c:v>
                      </c:pt>
                      <c:pt idx="5564">
                        <c:v>2.7829999999999999</c:v>
                      </c:pt>
                      <c:pt idx="5565">
                        <c:v>2.7839999999999998</c:v>
                      </c:pt>
                      <c:pt idx="5566">
                        <c:v>2.7839999999999998</c:v>
                      </c:pt>
                      <c:pt idx="5567">
                        <c:v>2.7850000000000001</c:v>
                      </c:pt>
                      <c:pt idx="5568">
                        <c:v>2.7850000000000001</c:v>
                      </c:pt>
                      <c:pt idx="5569">
                        <c:v>2.786</c:v>
                      </c:pt>
                      <c:pt idx="5570">
                        <c:v>2.786</c:v>
                      </c:pt>
                      <c:pt idx="5571">
                        <c:v>2.7869999999999999</c:v>
                      </c:pt>
                      <c:pt idx="5572">
                        <c:v>2.7869999999999999</c:v>
                      </c:pt>
                      <c:pt idx="5573">
                        <c:v>2.7879999999999998</c:v>
                      </c:pt>
                      <c:pt idx="5574">
                        <c:v>2.7879999999999998</c:v>
                      </c:pt>
                      <c:pt idx="5575">
                        <c:v>2.7890000000000001</c:v>
                      </c:pt>
                      <c:pt idx="5576">
                        <c:v>2.7890000000000001</c:v>
                      </c:pt>
                      <c:pt idx="5577">
                        <c:v>2.79</c:v>
                      </c:pt>
                      <c:pt idx="5578">
                        <c:v>2.79</c:v>
                      </c:pt>
                      <c:pt idx="5579">
                        <c:v>2.7909999999999999</c:v>
                      </c:pt>
                      <c:pt idx="5580">
                        <c:v>2.7909999999999999</c:v>
                      </c:pt>
                      <c:pt idx="5581">
                        <c:v>2.7919999999999998</c:v>
                      </c:pt>
                      <c:pt idx="5582">
                        <c:v>2.7919999999999998</c:v>
                      </c:pt>
                      <c:pt idx="5583">
                        <c:v>2.7930000000000001</c:v>
                      </c:pt>
                      <c:pt idx="5584">
                        <c:v>2.7930000000000001</c:v>
                      </c:pt>
                      <c:pt idx="5585">
                        <c:v>2.794</c:v>
                      </c:pt>
                      <c:pt idx="5586">
                        <c:v>2.794</c:v>
                      </c:pt>
                      <c:pt idx="5587">
                        <c:v>2.7949999999999999</c:v>
                      </c:pt>
                      <c:pt idx="5588">
                        <c:v>2.7949999999999999</c:v>
                      </c:pt>
                      <c:pt idx="5589">
                        <c:v>2.7959999999999998</c:v>
                      </c:pt>
                      <c:pt idx="5590">
                        <c:v>2.7959999999999998</c:v>
                      </c:pt>
                      <c:pt idx="5591">
                        <c:v>2.7970000000000002</c:v>
                      </c:pt>
                      <c:pt idx="5592">
                        <c:v>2.7970000000000002</c:v>
                      </c:pt>
                      <c:pt idx="5593">
                        <c:v>2.798</c:v>
                      </c:pt>
                      <c:pt idx="5594">
                        <c:v>2.798</c:v>
                      </c:pt>
                      <c:pt idx="5595">
                        <c:v>2.7989999999999999</c:v>
                      </c:pt>
                      <c:pt idx="5596">
                        <c:v>2.7989999999999999</c:v>
                      </c:pt>
                      <c:pt idx="5597">
                        <c:v>2.8</c:v>
                      </c:pt>
                      <c:pt idx="5598">
                        <c:v>2.8</c:v>
                      </c:pt>
                      <c:pt idx="5599">
                        <c:v>2.8010000000000002</c:v>
                      </c:pt>
                      <c:pt idx="5600">
                        <c:v>2.8010000000000002</c:v>
                      </c:pt>
                      <c:pt idx="5601">
                        <c:v>2.802</c:v>
                      </c:pt>
                      <c:pt idx="5602">
                        <c:v>2.802</c:v>
                      </c:pt>
                      <c:pt idx="5603">
                        <c:v>2.8029999999999999</c:v>
                      </c:pt>
                      <c:pt idx="5604">
                        <c:v>2.8029999999999999</c:v>
                      </c:pt>
                      <c:pt idx="5605">
                        <c:v>2.8039999999999998</c:v>
                      </c:pt>
                      <c:pt idx="5606">
                        <c:v>2.8039999999999998</c:v>
                      </c:pt>
                      <c:pt idx="5607">
                        <c:v>2.8050000000000002</c:v>
                      </c:pt>
                      <c:pt idx="5608">
                        <c:v>2.8050000000000002</c:v>
                      </c:pt>
                      <c:pt idx="5609">
                        <c:v>2.806</c:v>
                      </c:pt>
                      <c:pt idx="5610">
                        <c:v>2.806</c:v>
                      </c:pt>
                      <c:pt idx="5611">
                        <c:v>2.8069999999999999</c:v>
                      </c:pt>
                      <c:pt idx="5612">
                        <c:v>2.8069999999999999</c:v>
                      </c:pt>
                      <c:pt idx="5613">
                        <c:v>2.8079999999999998</c:v>
                      </c:pt>
                      <c:pt idx="5614">
                        <c:v>2.8079999999999998</c:v>
                      </c:pt>
                      <c:pt idx="5615">
                        <c:v>2.8090000000000002</c:v>
                      </c:pt>
                      <c:pt idx="5616">
                        <c:v>2.8090000000000002</c:v>
                      </c:pt>
                      <c:pt idx="5617">
                        <c:v>2.81</c:v>
                      </c:pt>
                      <c:pt idx="5618">
                        <c:v>2.81</c:v>
                      </c:pt>
                      <c:pt idx="5619">
                        <c:v>2.8109999999999999</c:v>
                      </c:pt>
                      <c:pt idx="5620">
                        <c:v>2.8109999999999999</c:v>
                      </c:pt>
                      <c:pt idx="5621">
                        <c:v>2.8119999999999998</c:v>
                      </c:pt>
                      <c:pt idx="5622">
                        <c:v>2.8119999999999998</c:v>
                      </c:pt>
                      <c:pt idx="5623">
                        <c:v>2.8130000000000002</c:v>
                      </c:pt>
                      <c:pt idx="5624">
                        <c:v>2.8130000000000002</c:v>
                      </c:pt>
                      <c:pt idx="5625">
                        <c:v>2.8140000000000001</c:v>
                      </c:pt>
                      <c:pt idx="5626">
                        <c:v>2.8140000000000001</c:v>
                      </c:pt>
                      <c:pt idx="5627">
                        <c:v>2.8149999999999999</c:v>
                      </c:pt>
                      <c:pt idx="5628">
                        <c:v>2.8149999999999999</c:v>
                      </c:pt>
                      <c:pt idx="5629">
                        <c:v>2.8159999999999998</c:v>
                      </c:pt>
                      <c:pt idx="5630">
                        <c:v>2.8159999999999998</c:v>
                      </c:pt>
                      <c:pt idx="5631">
                        <c:v>2.8170000000000002</c:v>
                      </c:pt>
                      <c:pt idx="5632">
                        <c:v>2.8170000000000002</c:v>
                      </c:pt>
                      <c:pt idx="5633">
                        <c:v>2.8180000000000001</c:v>
                      </c:pt>
                      <c:pt idx="5634">
                        <c:v>2.8180000000000001</c:v>
                      </c:pt>
                      <c:pt idx="5635">
                        <c:v>2.819</c:v>
                      </c:pt>
                      <c:pt idx="5636">
                        <c:v>2.819</c:v>
                      </c:pt>
                      <c:pt idx="5637">
                        <c:v>2.82</c:v>
                      </c:pt>
                      <c:pt idx="5638">
                        <c:v>2.82</c:v>
                      </c:pt>
                      <c:pt idx="5639">
                        <c:v>2.8210000000000002</c:v>
                      </c:pt>
                      <c:pt idx="5640">
                        <c:v>2.8210000000000002</c:v>
                      </c:pt>
                      <c:pt idx="5641">
                        <c:v>2.8220000000000001</c:v>
                      </c:pt>
                      <c:pt idx="5642">
                        <c:v>2.8220000000000001</c:v>
                      </c:pt>
                      <c:pt idx="5643">
                        <c:v>2.823</c:v>
                      </c:pt>
                      <c:pt idx="5644">
                        <c:v>2.823</c:v>
                      </c:pt>
                      <c:pt idx="5645">
                        <c:v>2.8239999999999998</c:v>
                      </c:pt>
                      <c:pt idx="5646">
                        <c:v>2.8239999999999998</c:v>
                      </c:pt>
                      <c:pt idx="5647">
                        <c:v>2.8250000000000002</c:v>
                      </c:pt>
                      <c:pt idx="5648">
                        <c:v>2.8250000000000002</c:v>
                      </c:pt>
                      <c:pt idx="5649">
                        <c:v>2.8260000000000001</c:v>
                      </c:pt>
                      <c:pt idx="5650">
                        <c:v>2.8260000000000001</c:v>
                      </c:pt>
                      <c:pt idx="5651">
                        <c:v>2.827</c:v>
                      </c:pt>
                      <c:pt idx="5652">
                        <c:v>2.827</c:v>
                      </c:pt>
                      <c:pt idx="5653">
                        <c:v>2.8279999999999998</c:v>
                      </c:pt>
                      <c:pt idx="5654">
                        <c:v>2.8279999999999998</c:v>
                      </c:pt>
                      <c:pt idx="5655">
                        <c:v>2.8290000000000002</c:v>
                      </c:pt>
                      <c:pt idx="5656">
                        <c:v>2.8290000000000002</c:v>
                      </c:pt>
                      <c:pt idx="5657">
                        <c:v>2.83</c:v>
                      </c:pt>
                      <c:pt idx="5658">
                        <c:v>2.83</c:v>
                      </c:pt>
                      <c:pt idx="5659">
                        <c:v>2.831</c:v>
                      </c:pt>
                      <c:pt idx="5660">
                        <c:v>2.831</c:v>
                      </c:pt>
                      <c:pt idx="5661">
                        <c:v>2.8319999999999999</c:v>
                      </c:pt>
                      <c:pt idx="5662">
                        <c:v>2.8319999999999999</c:v>
                      </c:pt>
                      <c:pt idx="5663">
                        <c:v>2.8330000000000002</c:v>
                      </c:pt>
                      <c:pt idx="5664">
                        <c:v>2.8330000000000002</c:v>
                      </c:pt>
                      <c:pt idx="5665">
                        <c:v>2.8340000000000001</c:v>
                      </c:pt>
                      <c:pt idx="5666">
                        <c:v>2.8340000000000001</c:v>
                      </c:pt>
                      <c:pt idx="5667">
                        <c:v>2.835</c:v>
                      </c:pt>
                      <c:pt idx="5668">
                        <c:v>2.835</c:v>
                      </c:pt>
                      <c:pt idx="5669">
                        <c:v>2.8359999999999999</c:v>
                      </c:pt>
                      <c:pt idx="5670">
                        <c:v>2.8359999999999999</c:v>
                      </c:pt>
                      <c:pt idx="5671">
                        <c:v>2.8370000000000002</c:v>
                      </c:pt>
                      <c:pt idx="5672">
                        <c:v>2.8370000000000002</c:v>
                      </c:pt>
                      <c:pt idx="5673">
                        <c:v>2.8380000000000001</c:v>
                      </c:pt>
                      <c:pt idx="5674">
                        <c:v>2.8380000000000001</c:v>
                      </c:pt>
                      <c:pt idx="5675">
                        <c:v>2.839</c:v>
                      </c:pt>
                      <c:pt idx="5676">
                        <c:v>2.839</c:v>
                      </c:pt>
                      <c:pt idx="5677">
                        <c:v>2.84</c:v>
                      </c:pt>
                      <c:pt idx="5678">
                        <c:v>2.84</c:v>
                      </c:pt>
                      <c:pt idx="5679">
                        <c:v>2.8410000000000002</c:v>
                      </c:pt>
                      <c:pt idx="5680">
                        <c:v>2.8410000000000002</c:v>
                      </c:pt>
                      <c:pt idx="5681">
                        <c:v>2.8420000000000001</c:v>
                      </c:pt>
                      <c:pt idx="5682">
                        <c:v>2.8420000000000001</c:v>
                      </c:pt>
                      <c:pt idx="5683">
                        <c:v>2.843</c:v>
                      </c:pt>
                      <c:pt idx="5684">
                        <c:v>2.843</c:v>
                      </c:pt>
                      <c:pt idx="5685">
                        <c:v>2.8439999999999999</c:v>
                      </c:pt>
                      <c:pt idx="5686">
                        <c:v>2.8439999999999999</c:v>
                      </c:pt>
                      <c:pt idx="5687">
                        <c:v>2.8450000000000002</c:v>
                      </c:pt>
                      <c:pt idx="5688">
                        <c:v>2.8450000000000002</c:v>
                      </c:pt>
                      <c:pt idx="5689">
                        <c:v>2.8460000000000001</c:v>
                      </c:pt>
                      <c:pt idx="5690">
                        <c:v>2.8460000000000001</c:v>
                      </c:pt>
                      <c:pt idx="5691">
                        <c:v>2.847</c:v>
                      </c:pt>
                      <c:pt idx="5692">
                        <c:v>2.847</c:v>
                      </c:pt>
                      <c:pt idx="5693">
                        <c:v>2.8479999999999999</c:v>
                      </c:pt>
                      <c:pt idx="5694">
                        <c:v>2.8479999999999999</c:v>
                      </c:pt>
                      <c:pt idx="5695">
                        <c:v>2.8490000000000002</c:v>
                      </c:pt>
                      <c:pt idx="5696">
                        <c:v>2.8490000000000002</c:v>
                      </c:pt>
                      <c:pt idx="5697">
                        <c:v>2.85</c:v>
                      </c:pt>
                      <c:pt idx="5698">
                        <c:v>2.85</c:v>
                      </c:pt>
                      <c:pt idx="5699">
                        <c:v>2.851</c:v>
                      </c:pt>
                      <c:pt idx="5700">
                        <c:v>2.851</c:v>
                      </c:pt>
                      <c:pt idx="5701">
                        <c:v>2.8519999999999999</c:v>
                      </c:pt>
                      <c:pt idx="5702">
                        <c:v>2.8519999999999999</c:v>
                      </c:pt>
                      <c:pt idx="5703">
                        <c:v>2.8530000000000002</c:v>
                      </c:pt>
                      <c:pt idx="5704">
                        <c:v>2.8530000000000002</c:v>
                      </c:pt>
                      <c:pt idx="5705">
                        <c:v>2.8540000000000001</c:v>
                      </c:pt>
                      <c:pt idx="5706">
                        <c:v>2.8540000000000001</c:v>
                      </c:pt>
                      <c:pt idx="5707">
                        <c:v>2.855</c:v>
                      </c:pt>
                      <c:pt idx="5708">
                        <c:v>2.855</c:v>
                      </c:pt>
                      <c:pt idx="5709">
                        <c:v>2.8559999999999999</c:v>
                      </c:pt>
                      <c:pt idx="5710">
                        <c:v>2.8559999999999999</c:v>
                      </c:pt>
                      <c:pt idx="5711">
                        <c:v>2.8570000000000002</c:v>
                      </c:pt>
                      <c:pt idx="5712">
                        <c:v>2.8570000000000002</c:v>
                      </c:pt>
                      <c:pt idx="5713">
                        <c:v>2.8580000000000001</c:v>
                      </c:pt>
                      <c:pt idx="5714">
                        <c:v>2.8580000000000001</c:v>
                      </c:pt>
                      <c:pt idx="5715">
                        <c:v>2.859</c:v>
                      </c:pt>
                      <c:pt idx="5716">
                        <c:v>2.859</c:v>
                      </c:pt>
                      <c:pt idx="5717">
                        <c:v>2.86</c:v>
                      </c:pt>
                      <c:pt idx="5718">
                        <c:v>2.86</c:v>
                      </c:pt>
                      <c:pt idx="5719">
                        <c:v>2.8610000000000002</c:v>
                      </c:pt>
                      <c:pt idx="5720">
                        <c:v>2.8610000000000002</c:v>
                      </c:pt>
                      <c:pt idx="5721">
                        <c:v>2.8620000000000001</c:v>
                      </c:pt>
                      <c:pt idx="5722">
                        <c:v>2.8620000000000001</c:v>
                      </c:pt>
                      <c:pt idx="5723">
                        <c:v>2.863</c:v>
                      </c:pt>
                      <c:pt idx="5724">
                        <c:v>2.863</c:v>
                      </c:pt>
                      <c:pt idx="5725">
                        <c:v>2.8639999999999999</c:v>
                      </c:pt>
                      <c:pt idx="5726">
                        <c:v>2.8639999999999999</c:v>
                      </c:pt>
                      <c:pt idx="5727">
                        <c:v>2.8650000000000002</c:v>
                      </c:pt>
                      <c:pt idx="5728">
                        <c:v>2.8650000000000002</c:v>
                      </c:pt>
                      <c:pt idx="5729">
                        <c:v>2.8660000000000001</c:v>
                      </c:pt>
                      <c:pt idx="5730">
                        <c:v>2.8660000000000001</c:v>
                      </c:pt>
                      <c:pt idx="5731">
                        <c:v>2.867</c:v>
                      </c:pt>
                      <c:pt idx="5732">
                        <c:v>2.867</c:v>
                      </c:pt>
                      <c:pt idx="5733">
                        <c:v>2.8679999999999999</c:v>
                      </c:pt>
                      <c:pt idx="5734">
                        <c:v>2.8679999999999999</c:v>
                      </c:pt>
                      <c:pt idx="5735">
                        <c:v>2.8690000000000002</c:v>
                      </c:pt>
                      <c:pt idx="5736">
                        <c:v>2.8690000000000002</c:v>
                      </c:pt>
                      <c:pt idx="5737">
                        <c:v>2.87</c:v>
                      </c:pt>
                      <c:pt idx="5738">
                        <c:v>2.87</c:v>
                      </c:pt>
                      <c:pt idx="5739">
                        <c:v>2.871</c:v>
                      </c:pt>
                      <c:pt idx="5740">
                        <c:v>2.871</c:v>
                      </c:pt>
                      <c:pt idx="5741">
                        <c:v>2.8719999999999999</c:v>
                      </c:pt>
                      <c:pt idx="5742">
                        <c:v>2.8719999999999999</c:v>
                      </c:pt>
                      <c:pt idx="5743">
                        <c:v>2.8730000000000002</c:v>
                      </c:pt>
                      <c:pt idx="5744">
                        <c:v>2.8730000000000002</c:v>
                      </c:pt>
                      <c:pt idx="5745">
                        <c:v>2.8740000000000001</c:v>
                      </c:pt>
                      <c:pt idx="5746">
                        <c:v>2.8740000000000001</c:v>
                      </c:pt>
                      <c:pt idx="5747">
                        <c:v>2.875</c:v>
                      </c:pt>
                      <c:pt idx="5748">
                        <c:v>2.875</c:v>
                      </c:pt>
                      <c:pt idx="5749">
                        <c:v>2.8759999999999999</c:v>
                      </c:pt>
                      <c:pt idx="5750">
                        <c:v>2.8759999999999999</c:v>
                      </c:pt>
                      <c:pt idx="5751">
                        <c:v>2.8769999999999998</c:v>
                      </c:pt>
                      <c:pt idx="5752">
                        <c:v>2.8769999999999998</c:v>
                      </c:pt>
                      <c:pt idx="5753">
                        <c:v>2.8780000000000001</c:v>
                      </c:pt>
                      <c:pt idx="5754">
                        <c:v>2.8780000000000001</c:v>
                      </c:pt>
                      <c:pt idx="5755">
                        <c:v>2.879</c:v>
                      </c:pt>
                      <c:pt idx="5756">
                        <c:v>2.879</c:v>
                      </c:pt>
                      <c:pt idx="5757">
                        <c:v>2.88</c:v>
                      </c:pt>
                      <c:pt idx="5758">
                        <c:v>2.88</c:v>
                      </c:pt>
                      <c:pt idx="5759">
                        <c:v>2.8809999999999998</c:v>
                      </c:pt>
                      <c:pt idx="5760">
                        <c:v>2.8809999999999998</c:v>
                      </c:pt>
                      <c:pt idx="5761">
                        <c:v>2.8820000000000001</c:v>
                      </c:pt>
                      <c:pt idx="5762">
                        <c:v>2.8820000000000001</c:v>
                      </c:pt>
                      <c:pt idx="5763">
                        <c:v>2.883</c:v>
                      </c:pt>
                      <c:pt idx="5764">
                        <c:v>2.883</c:v>
                      </c:pt>
                      <c:pt idx="5765">
                        <c:v>2.8839999999999999</c:v>
                      </c:pt>
                      <c:pt idx="5766">
                        <c:v>2.8839999999999999</c:v>
                      </c:pt>
                      <c:pt idx="5767">
                        <c:v>2.8849999999999998</c:v>
                      </c:pt>
                      <c:pt idx="5768">
                        <c:v>2.8849999999999998</c:v>
                      </c:pt>
                      <c:pt idx="5769">
                        <c:v>2.8860000000000001</c:v>
                      </c:pt>
                      <c:pt idx="5770">
                        <c:v>2.8860000000000001</c:v>
                      </c:pt>
                      <c:pt idx="5771">
                        <c:v>2.887</c:v>
                      </c:pt>
                      <c:pt idx="5772">
                        <c:v>2.887</c:v>
                      </c:pt>
                      <c:pt idx="5773">
                        <c:v>2.8879999999999999</c:v>
                      </c:pt>
                      <c:pt idx="5774">
                        <c:v>2.8879999999999999</c:v>
                      </c:pt>
                      <c:pt idx="5775">
                        <c:v>2.8889999999999998</c:v>
                      </c:pt>
                      <c:pt idx="5776">
                        <c:v>2.8889999999999998</c:v>
                      </c:pt>
                      <c:pt idx="5777">
                        <c:v>2.89</c:v>
                      </c:pt>
                      <c:pt idx="5778">
                        <c:v>2.89</c:v>
                      </c:pt>
                      <c:pt idx="5779">
                        <c:v>2.891</c:v>
                      </c:pt>
                      <c:pt idx="5780">
                        <c:v>2.891</c:v>
                      </c:pt>
                      <c:pt idx="5781">
                        <c:v>2.8919999999999999</c:v>
                      </c:pt>
                      <c:pt idx="5782">
                        <c:v>2.8919999999999999</c:v>
                      </c:pt>
                      <c:pt idx="5783">
                        <c:v>2.8929999999999998</c:v>
                      </c:pt>
                      <c:pt idx="5784">
                        <c:v>2.8929999999999998</c:v>
                      </c:pt>
                      <c:pt idx="5785">
                        <c:v>2.8940000000000001</c:v>
                      </c:pt>
                      <c:pt idx="5786">
                        <c:v>2.8940000000000001</c:v>
                      </c:pt>
                      <c:pt idx="5787">
                        <c:v>2.895</c:v>
                      </c:pt>
                      <c:pt idx="5788">
                        <c:v>2.895</c:v>
                      </c:pt>
                      <c:pt idx="5789">
                        <c:v>2.8959999999999999</c:v>
                      </c:pt>
                      <c:pt idx="5790">
                        <c:v>2.8959999999999999</c:v>
                      </c:pt>
                      <c:pt idx="5791">
                        <c:v>2.8969999999999998</c:v>
                      </c:pt>
                      <c:pt idx="5792">
                        <c:v>2.8969999999999998</c:v>
                      </c:pt>
                      <c:pt idx="5793">
                        <c:v>2.8980000000000001</c:v>
                      </c:pt>
                      <c:pt idx="5794">
                        <c:v>2.8980000000000001</c:v>
                      </c:pt>
                      <c:pt idx="5795">
                        <c:v>2.899</c:v>
                      </c:pt>
                      <c:pt idx="5796">
                        <c:v>2.899</c:v>
                      </c:pt>
                      <c:pt idx="5797">
                        <c:v>2.9</c:v>
                      </c:pt>
                      <c:pt idx="5798">
                        <c:v>2.9</c:v>
                      </c:pt>
                      <c:pt idx="5799">
                        <c:v>2.9009999999999998</c:v>
                      </c:pt>
                      <c:pt idx="5800">
                        <c:v>2.9009999999999998</c:v>
                      </c:pt>
                      <c:pt idx="5801">
                        <c:v>2.9020000000000001</c:v>
                      </c:pt>
                      <c:pt idx="5802">
                        <c:v>2.9020000000000001</c:v>
                      </c:pt>
                      <c:pt idx="5803">
                        <c:v>2.903</c:v>
                      </c:pt>
                      <c:pt idx="5804">
                        <c:v>2.903</c:v>
                      </c:pt>
                      <c:pt idx="5805">
                        <c:v>2.9039999999999999</c:v>
                      </c:pt>
                      <c:pt idx="5806">
                        <c:v>2.9039999999999999</c:v>
                      </c:pt>
                      <c:pt idx="5807">
                        <c:v>2.9049999999999998</c:v>
                      </c:pt>
                      <c:pt idx="5808">
                        <c:v>2.9049999999999998</c:v>
                      </c:pt>
                      <c:pt idx="5809">
                        <c:v>2.9060000000000001</c:v>
                      </c:pt>
                      <c:pt idx="5810">
                        <c:v>2.9060000000000001</c:v>
                      </c:pt>
                      <c:pt idx="5811">
                        <c:v>2.907</c:v>
                      </c:pt>
                      <c:pt idx="5812">
                        <c:v>2.907</c:v>
                      </c:pt>
                      <c:pt idx="5813">
                        <c:v>2.9079999999999999</c:v>
                      </c:pt>
                      <c:pt idx="5814">
                        <c:v>2.9079999999999999</c:v>
                      </c:pt>
                      <c:pt idx="5815">
                        <c:v>2.9089999999999998</c:v>
                      </c:pt>
                      <c:pt idx="5816">
                        <c:v>2.9089999999999998</c:v>
                      </c:pt>
                      <c:pt idx="5817">
                        <c:v>2.91</c:v>
                      </c:pt>
                      <c:pt idx="5818">
                        <c:v>2.91</c:v>
                      </c:pt>
                      <c:pt idx="5819">
                        <c:v>2.911</c:v>
                      </c:pt>
                      <c:pt idx="5820">
                        <c:v>2.911</c:v>
                      </c:pt>
                      <c:pt idx="5821">
                        <c:v>2.9119999999999999</c:v>
                      </c:pt>
                      <c:pt idx="5822">
                        <c:v>2.9119999999999999</c:v>
                      </c:pt>
                      <c:pt idx="5823">
                        <c:v>2.9129999999999998</c:v>
                      </c:pt>
                      <c:pt idx="5824">
                        <c:v>2.9129999999999998</c:v>
                      </c:pt>
                      <c:pt idx="5825">
                        <c:v>2.9140000000000001</c:v>
                      </c:pt>
                      <c:pt idx="5826">
                        <c:v>2.9140000000000001</c:v>
                      </c:pt>
                      <c:pt idx="5827">
                        <c:v>2.915</c:v>
                      </c:pt>
                      <c:pt idx="5828">
                        <c:v>2.915</c:v>
                      </c:pt>
                      <c:pt idx="5829">
                        <c:v>2.9159999999999999</c:v>
                      </c:pt>
                      <c:pt idx="5830">
                        <c:v>2.9159999999999999</c:v>
                      </c:pt>
                      <c:pt idx="5831">
                        <c:v>2.9169999999999998</c:v>
                      </c:pt>
                      <c:pt idx="5832">
                        <c:v>2.9169999999999998</c:v>
                      </c:pt>
                      <c:pt idx="5833">
                        <c:v>2.9180000000000001</c:v>
                      </c:pt>
                      <c:pt idx="5834">
                        <c:v>2.9180000000000001</c:v>
                      </c:pt>
                      <c:pt idx="5835">
                        <c:v>2.919</c:v>
                      </c:pt>
                      <c:pt idx="5836">
                        <c:v>2.919</c:v>
                      </c:pt>
                      <c:pt idx="5837">
                        <c:v>2.92</c:v>
                      </c:pt>
                      <c:pt idx="5838">
                        <c:v>2.92</c:v>
                      </c:pt>
                      <c:pt idx="5839">
                        <c:v>2.9209999999999998</c:v>
                      </c:pt>
                      <c:pt idx="5840">
                        <c:v>2.9209999999999998</c:v>
                      </c:pt>
                      <c:pt idx="5841">
                        <c:v>2.9220000000000002</c:v>
                      </c:pt>
                      <c:pt idx="5842">
                        <c:v>2.9220000000000002</c:v>
                      </c:pt>
                      <c:pt idx="5843">
                        <c:v>2.923</c:v>
                      </c:pt>
                      <c:pt idx="5844">
                        <c:v>2.923</c:v>
                      </c:pt>
                      <c:pt idx="5845">
                        <c:v>2.9239999999999999</c:v>
                      </c:pt>
                      <c:pt idx="5846">
                        <c:v>2.9239999999999999</c:v>
                      </c:pt>
                      <c:pt idx="5847">
                        <c:v>2.9249999999999998</c:v>
                      </c:pt>
                      <c:pt idx="5848">
                        <c:v>2.9249999999999998</c:v>
                      </c:pt>
                      <c:pt idx="5849">
                        <c:v>2.9260000000000002</c:v>
                      </c:pt>
                      <c:pt idx="5850">
                        <c:v>2.9260000000000002</c:v>
                      </c:pt>
                      <c:pt idx="5851">
                        <c:v>2.927</c:v>
                      </c:pt>
                      <c:pt idx="5852">
                        <c:v>2.927</c:v>
                      </c:pt>
                      <c:pt idx="5853">
                        <c:v>2.9279999999999999</c:v>
                      </c:pt>
                      <c:pt idx="5854">
                        <c:v>2.9279999999999999</c:v>
                      </c:pt>
                      <c:pt idx="5855">
                        <c:v>2.9289999999999998</c:v>
                      </c:pt>
                      <c:pt idx="5856">
                        <c:v>2.9289999999999998</c:v>
                      </c:pt>
                      <c:pt idx="5857">
                        <c:v>2.93</c:v>
                      </c:pt>
                      <c:pt idx="5858">
                        <c:v>2.93</c:v>
                      </c:pt>
                      <c:pt idx="5859">
                        <c:v>2.931</c:v>
                      </c:pt>
                      <c:pt idx="5860">
                        <c:v>2.931</c:v>
                      </c:pt>
                      <c:pt idx="5861">
                        <c:v>2.9319999999999999</c:v>
                      </c:pt>
                      <c:pt idx="5862">
                        <c:v>2.9319999999999999</c:v>
                      </c:pt>
                      <c:pt idx="5863">
                        <c:v>2.9329999999999998</c:v>
                      </c:pt>
                      <c:pt idx="5864">
                        <c:v>2.9329999999999998</c:v>
                      </c:pt>
                      <c:pt idx="5865">
                        <c:v>2.9340000000000002</c:v>
                      </c:pt>
                      <c:pt idx="5866">
                        <c:v>2.9340000000000002</c:v>
                      </c:pt>
                      <c:pt idx="5867">
                        <c:v>2.9350000000000001</c:v>
                      </c:pt>
                      <c:pt idx="5868">
                        <c:v>2.9350000000000001</c:v>
                      </c:pt>
                      <c:pt idx="5869">
                        <c:v>2.9359999999999999</c:v>
                      </c:pt>
                      <c:pt idx="5870">
                        <c:v>2.9359999999999999</c:v>
                      </c:pt>
                      <c:pt idx="5871">
                        <c:v>2.9369999999999998</c:v>
                      </c:pt>
                      <c:pt idx="5872">
                        <c:v>2.9369999999999998</c:v>
                      </c:pt>
                      <c:pt idx="5873">
                        <c:v>2.9380000000000002</c:v>
                      </c:pt>
                      <c:pt idx="5874">
                        <c:v>2.9380000000000002</c:v>
                      </c:pt>
                      <c:pt idx="5875">
                        <c:v>2.9390000000000001</c:v>
                      </c:pt>
                      <c:pt idx="5876">
                        <c:v>2.9390000000000001</c:v>
                      </c:pt>
                      <c:pt idx="5877">
                        <c:v>2.94</c:v>
                      </c:pt>
                      <c:pt idx="5878">
                        <c:v>2.94</c:v>
                      </c:pt>
                      <c:pt idx="5879">
                        <c:v>2.9409999999999998</c:v>
                      </c:pt>
                      <c:pt idx="5880">
                        <c:v>2.9409999999999998</c:v>
                      </c:pt>
                      <c:pt idx="5881">
                        <c:v>2.9420000000000002</c:v>
                      </c:pt>
                      <c:pt idx="5882">
                        <c:v>2.9420000000000002</c:v>
                      </c:pt>
                      <c:pt idx="5883">
                        <c:v>2.9430000000000001</c:v>
                      </c:pt>
                      <c:pt idx="5884">
                        <c:v>2.9430000000000001</c:v>
                      </c:pt>
                      <c:pt idx="5885">
                        <c:v>2.944</c:v>
                      </c:pt>
                      <c:pt idx="5886">
                        <c:v>2.944</c:v>
                      </c:pt>
                      <c:pt idx="5887">
                        <c:v>2.9449999999999998</c:v>
                      </c:pt>
                      <c:pt idx="5888">
                        <c:v>2.9449999999999998</c:v>
                      </c:pt>
                      <c:pt idx="5889">
                        <c:v>2.9460000000000002</c:v>
                      </c:pt>
                      <c:pt idx="5890">
                        <c:v>2.9460000000000002</c:v>
                      </c:pt>
                      <c:pt idx="5891">
                        <c:v>2.9470000000000001</c:v>
                      </c:pt>
                      <c:pt idx="5892">
                        <c:v>2.9470000000000001</c:v>
                      </c:pt>
                      <c:pt idx="5893">
                        <c:v>2.948</c:v>
                      </c:pt>
                      <c:pt idx="5894">
                        <c:v>2.948</c:v>
                      </c:pt>
                      <c:pt idx="5895">
                        <c:v>2.9489999999999998</c:v>
                      </c:pt>
                      <c:pt idx="5896">
                        <c:v>2.9489999999999998</c:v>
                      </c:pt>
                      <c:pt idx="5897">
                        <c:v>2.95</c:v>
                      </c:pt>
                      <c:pt idx="5898">
                        <c:v>2.95</c:v>
                      </c:pt>
                      <c:pt idx="5899">
                        <c:v>2.9510000000000001</c:v>
                      </c:pt>
                      <c:pt idx="5900">
                        <c:v>2.9510000000000001</c:v>
                      </c:pt>
                      <c:pt idx="5901">
                        <c:v>2.952</c:v>
                      </c:pt>
                      <c:pt idx="5902">
                        <c:v>2.952</c:v>
                      </c:pt>
                      <c:pt idx="5903">
                        <c:v>2.9529999999999998</c:v>
                      </c:pt>
                      <c:pt idx="5904">
                        <c:v>2.9529999999999998</c:v>
                      </c:pt>
                      <c:pt idx="5905">
                        <c:v>2.9540000000000002</c:v>
                      </c:pt>
                      <c:pt idx="5906">
                        <c:v>2.9540000000000002</c:v>
                      </c:pt>
                      <c:pt idx="5907">
                        <c:v>2.9550000000000001</c:v>
                      </c:pt>
                      <c:pt idx="5908">
                        <c:v>2.9550000000000001</c:v>
                      </c:pt>
                      <c:pt idx="5909">
                        <c:v>2.956</c:v>
                      </c:pt>
                      <c:pt idx="5910">
                        <c:v>2.956</c:v>
                      </c:pt>
                      <c:pt idx="5911">
                        <c:v>2.9569999999999999</c:v>
                      </c:pt>
                      <c:pt idx="5912">
                        <c:v>2.9569999999999999</c:v>
                      </c:pt>
                      <c:pt idx="5913">
                        <c:v>2.9580000000000002</c:v>
                      </c:pt>
                      <c:pt idx="5914">
                        <c:v>2.9580000000000002</c:v>
                      </c:pt>
                      <c:pt idx="5915">
                        <c:v>2.9590000000000001</c:v>
                      </c:pt>
                      <c:pt idx="5916">
                        <c:v>2.9590000000000001</c:v>
                      </c:pt>
                      <c:pt idx="5917">
                        <c:v>2.96</c:v>
                      </c:pt>
                      <c:pt idx="5918">
                        <c:v>2.96</c:v>
                      </c:pt>
                      <c:pt idx="5919">
                        <c:v>2.9609999999999999</c:v>
                      </c:pt>
                      <c:pt idx="5920">
                        <c:v>2.9609999999999999</c:v>
                      </c:pt>
                      <c:pt idx="5921">
                        <c:v>2.9620000000000002</c:v>
                      </c:pt>
                      <c:pt idx="5922">
                        <c:v>2.9620000000000002</c:v>
                      </c:pt>
                      <c:pt idx="5923">
                        <c:v>2.9630000000000001</c:v>
                      </c:pt>
                      <c:pt idx="5924">
                        <c:v>2.9630000000000001</c:v>
                      </c:pt>
                      <c:pt idx="5925">
                        <c:v>2.964</c:v>
                      </c:pt>
                      <c:pt idx="5926">
                        <c:v>2.964</c:v>
                      </c:pt>
                      <c:pt idx="5927">
                        <c:v>2.9649999999999999</c:v>
                      </c:pt>
                      <c:pt idx="5928">
                        <c:v>2.9649999999999999</c:v>
                      </c:pt>
                      <c:pt idx="5929">
                        <c:v>2.9660000000000002</c:v>
                      </c:pt>
                      <c:pt idx="5930">
                        <c:v>2.9660000000000002</c:v>
                      </c:pt>
                      <c:pt idx="5931">
                        <c:v>2.9670000000000001</c:v>
                      </c:pt>
                      <c:pt idx="5932">
                        <c:v>2.9670000000000001</c:v>
                      </c:pt>
                      <c:pt idx="5933">
                        <c:v>2.968</c:v>
                      </c:pt>
                      <c:pt idx="5934">
                        <c:v>2.968</c:v>
                      </c:pt>
                      <c:pt idx="5935">
                        <c:v>2.9689999999999999</c:v>
                      </c:pt>
                      <c:pt idx="5936">
                        <c:v>2.9689999999999999</c:v>
                      </c:pt>
                      <c:pt idx="5937">
                        <c:v>2.97</c:v>
                      </c:pt>
                      <c:pt idx="5938">
                        <c:v>2.97</c:v>
                      </c:pt>
                      <c:pt idx="5939">
                        <c:v>2.9710000000000001</c:v>
                      </c:pt>
                      <c:pt idx="5940">
                        <c:v>2.9710000000000001</c:v>
                      </c:pt>
                      <c:pt idx="5941">
                        <c:v>2.972</c:v>
                      </c:pt>
                      <c:pt idx="5942">
                        <c:v>2.972</c:v>
                      </c:pt>
                      <c:pt idx="5943">
                        <c:v>2.9729999999999999</c:v>
                      </c:pt>
                      <c:pt idx="5944">
                        <c:v>2.9729999999999999</c:v>
                      </c:pt>
                      <c:pt idx="5945">
                        <c:v>2.9740000000000002</c:v>
                      </c:pt>
                      <c:pt idx="5946">
                        <c:v>2.9740000000000002</c:v>
                      </c:pt>
                      <c:pt idx="5947">
                        <c:v>2.9750000000000001</c:v>
                      </c:pt>
                      <c:pt idx="5948">
                        <c:v>2.9750000000000001</c:v>
                      </c:pt>
                      <c:pt idx="5949">
                        <c:v>2.976</c:v>
                      </c:pt>
                      <c:pt idx="5950">
                        <c:v>2.976</c:v>
                      </c:pt>
                      <c:pt idx="5951">
                        <c:v>2.9769999999999999</c:v>
                      </c:pt>
                      <c:pt idx="5952">
                        <c:v>2.9769999999999999</c:v>
                      </c:pt>
                      <c:pt idx="5953">
                        <c:v>2.9780000000000002</c:v>
                      </c:pt>
                      <c:pt idx="5954">
                        <c:v>2.9780000000000002</c:v>
                      </c:pt>
                      <c:pt idx="5955">
                        <c:v>2.9790000000000001</c:v>
                      </c:pt>
                      <c:pt idx="5956">
                        <c:v>2.9790000000000001</c:v>
                      </c:pt>
                      <c:pt idx="5957">
                        <c:v>2.98</c:v>
                      </c:pt>
                      <c:pt idx="5958">
                        <c:v>2.98</c:v>
                      </c:pt>
                      <c:pt idx="5959">
                        <c:v>2.9809999999999999</c:v>
                      </c:pt>
                      <c:pt idx="5960">
                        <c:v>2.9809999999999999</c:v>
                      </c:pt>
                      <c:pt idx="5961">
                        <c:v>2.9820000000000002</c:v>
                      </c:pt>
                      <c:pt idx="5962">
                        <c:v>2.9820000000000002</c:v>
                      </c:pt>
                      <c:pt idx="5963">
                        <c:v>2.9830000000000001</c:v>
                      </c:pt>
                      <c:pt idx="5964">
                        <c:v>2.9830000000000001</c:v>
                      </c:pt>
                      <c:pt idx="5965">
                        <c:v>2.984</c:v>
                      </c:pt>
                      <c:pt idx="5966">
                        <c:v>2.984</c:v>
                      </c:pt>
                      <c:pt idx="5967">
                        <c:v>2.9849999999999999</c:v>
                      </c:pt>
                      <c:pt idx="5968">
                        <c:v>2.9849999999999999</c:v>
                      </c:pt>
                      <c:pt idx="5969">
                        <c:v>2.9860000000000002</c:v>
                      </c:pt>
                      <c:pt idx="5970">
                        <c:v>2.9860000000000002</c:v>
                      </c:pt>
                      <c:pt idx="5971">
                        <c:v>2.9870000000000001</c:v>
                      </c:pt>
                      <c:pt idx="5972">
                        <c:v>2.9870000000000001</c:v>
                      </c:pt>
                      <c:pt idx="5973">
                        <c:v>2.988</c:v>
                      </c:pt>
                      <c:pt idx="5974">
                        <c:v>2.988</c:v>
                      </c:pt>
                      <c:pt idx="5975">
                        <c:v>2.9889999999999999</c:v>
                      </c:pt>
                      <c:pt idx="5976">
                        <c:v>2.9889999999999999</c:v>
                      </c:pt>
                      <c:pt idx="5977">
                        <c:v>2.99</c:v>
                      </c:pt>
                      <c:pt idx="5978">
                        <c:v>2.99</c:v>
                      </c:pt>
                      <c:pt idx="5979">
                        <c:v>2.9910000000000001</c:v>
                      </c:pt>
                      <c:pt idx="5980">
                        <c:v>2.9910000000000001</c:v>
                      </c:pt>
                      <c:pt idx="5981">
                        <c:v>2.992</c:v>
                      </c:pt>
                      <c:pt idx="5982">
                        <c:v>2.992</c:v>
                      </c:pt>
                      <c:pt idx="5983">
                        <c:v>2.9929999999999999</c:v>
                      </c:pt>
                      <c:pt idx="5984">
                        <c:v>2.9929999999999999</c:v>
                      </c:pt>
                      <c:pt idx="5985">
                        <c:v>2.9940000000000002</c:v>
                      </c:pt>
                      <c:pt idx="5986">
                        <c:v>2.9940000000000002</c:v>
                      </c:pt>
                      <c:pt idx="5987">
                        <c:v>2.9950000000000001</c:v>
                      </c:pt>
                      <c:pt idx="5988">
                        <c:v>2.9950000000000001</c:v>
                      </c:pt>
                      <c:pt idx="5989">
                        <c:v>2.996</c:v>
                      </c:pt>
                      <c:pt idx="5990">
                        <c:v>2.996</c:v>
                      </c:pt>
                      <c:pt idx="5991">
                        <c:v>2.9969999999999999</c:v>
                      </c:pt>
                      <c:pt idx="5992">
                        <c:v>2.9969999999999999</c:v>
                      </c:pt>
                      <c:pt idx="5993">
                        <c:v>2.9980000000000002</c:v>
                      </c:pt>
                      <c:pt idx="5994">
                        <c:v>2.9980000000000002</c:v>
                      </c:pt>
                      <c:pt idx="5995">
                        <c:v>2.9990000000000001</c:v>
                      </c:pt>
                      <c:pt idx="5996">
                        <c:v>2.9990000000000001</c:v>
                      </c:pt>
                      <c:pt idx="5997">
                        <c:v>3</c:v>
                      </c:pt>
                      <c:pt idx="5998">
                        <c:v>3</c:v>
                      </c:pt>
                      <c:pt idx="5999">
                        <c:v>3.0009999999999999</c:v>
                      </c:pt>
                      <c:pt idx="6000">
                        <c:v>3.0009999999999999</c:v>
                      </c:pt>
                      <c:pt idx="6001">
                        <c:v>3.0019999999999998</c:v>
                      </c:pt>
                      <c:pt idx="6002">
                        <c:v>3.0019999999999998</c:v>
                      </c:pt>
                      <c:pt idx="6003">
                        <c:v>3.0030000000000001</c:v>
                      </c:pt>
                      <c:pt idx="6004">
                        <c:v>3.0030000000000001</c:v>
                      </c:pt>
                      <c:pt idx="6005">
                        <c:v>3.004</c:v>
                      </c:pt>
                      <c:pt idx="6006">
                        <c:v>3.004</c:v>
                      </c:pt>
                      <c:pt idx="6007">
                        <c:v>3.0049999999999999</c:v>
                      </c:pt>
                      <c:pt idx="6008">
                        <c:v>3.0049999999999999</c:v>
                      </c:pt>
                      <c:pt idx="6009">
                        <c:v>3.0059999999999998</c:v>
                      </c:pt>
                      <c:pt idx="6010">
                        <c:v>3.0059999999999998</c:v>
                      </c:pt>
                      <c:pt idx="6011">
                        <c:v>3.0070000000000001</c:v>
                      </c:pt>
                      <c:pt idx="6012">
                        <c:v>3.0070000000000001</c:v>
                      </c:pt>
                      <c:pt idx="6013">
                        <c:v>3.008</c:v>
                      </c:pt>
                      <c:pt idx="6014">
                        <c:v>3.008</c:v>
                      </c:pt>
                      <c:pt idx="6015">
                        <c:v>3.0089999999999999</c:v>
                      </c:pt>
                      <c:pt idx="6016">
                        <c:v>3.0089999999999999</c:v>
                      </c:pt>
                      <c:pt idx="6017">
                        <c:v>3.01</c:v>
                      </c:pt>
                      <c:pt idx="6018">
                        <c:v>3.01</c:v>
                      </c:pt>
                      <c:pt idx="6019">
                        <c:v>3.0110000000000001</c:v>
                      </c:pt>
                      <c:pt idx="6020">
                        <c:v>3.0110000000000001</c:v>
                      </c:pt>
                      <c:pt idx="6021">
                        <c:v>3.012</c:v>
                      </c:pt>
                      <c:pt idx="6022">
                        <c:v>3.012</c:v>
                      </c:pt>
                      <c:pt idx="6023">
                        <c:v>3.0129999999999999</c:v>
                      </c:pt>
                      <c:pt idx="6024">
                        <c:v>3.0129999999999999</c:v>
                      </c:pt>
                      <c:pt idx="6025">
                        <c:v>3.0139999999999998</c:v>
                      </c:pt>
                      <c:pt idx="6026">
                        <c:v>3.0139999999999998</c:v>
                      </c:pt>
                      <c:pt idx="6027">
                        <c:v>3.0150000000000001</c:v>
                      </c:pt>
                      <c:pt idx="6028">
                        <c:v>3.0150000000000001</c:v>
                      </c:pt>
                      <c:pt idx="6029">
                        <c:v>3.016</c:v>
                      </c:pt>
                      <c:pt idx="6030">
                        <c:v>3.016</c:v>
                      </c:pt>
                      <c:pt idx="6031">
                        <c:v>3.0169999999999999</c:v>
                      </c:pt>
                      <c:pt idx="6032">
                        <c:v>3.0169999999999999</c:v>
                      </c:pt>
                      <c:pt idx="6033">
                        <c:v>3.0179999999999998</c:v>
                      </c:pt>
                      <c:pt idx="6034">
                        <c:v>3.0179999999999998</c:v>
                      </c:pt>
                      <c:pt idx="6035">
                        <c:v>3.0190000000000001</c:v>
                      </c:pt>
                      <c:pt idx="6036">
                        <c:v>3.0190000000000001</c:v>
                      </c:pt>
                      <c:pt idx="6037">
                        <c:v>3.02</c:v>
                      </c:pt>
                      <c:pt idx="6038">
                        <c:v>3.02</c:v>
                      </c:pt>
                      <c:pt idx="6039">
                        <c:v>3.0209999999999999</c:v>
                      </c:pt>
                      <c:pt idx="6040">
                        <c:v>3.0209999999999999</c:v>
                      </c:pt>
                      <c:pt idx="6041">
                        <c:v>3.0219999999999998</c:v>
                      </c:pt>
                      <c:pt idx="6042">
                        <c:v>3.0219999999999998</c:v>
                      </c:pt>
                      <c:pt idx="6043">
                        <c:v>3.0230000000000001</c:v>
                      </c:pt>
                      <c:pt idx="6044">
                        <c:v>3.0230000000000001</c:v>
                      </c:pt>
                      <c:pt idx="6045">
                        <c:v>3.024</c:v>
                      </c:pt>
                      <c:pt idx="6046">
                        <c:v>3.024</c:v>
                      </c:pt>
                      <c:pt idx="6047">
                        <c:v>3.0249999999999999</c:v>
                      </c:pt>
                      <c:pt idx="6048">
                        <c:v>3.0249999999999999</c:v>
                      </c:pt>
                      <c:pt idx="6049">
                        <c:v>3.0259999999999998</c:v>
                      </c:pt>
                      <c:pt idx="6050">
                        <c:v>3.0259999999999998</c:v>
                      </c:pt>
                      <c:pt idx="6051">
                        <c:v>3.0270000000000001</c:v>
                      </c:pt>
                      <c:pt idx="6052">
                        <c:v>3.0270000000000001</c:v>
                      </c:pt>
                      <c:pt idx="6053">
                        <c:v>3.028</c:v>
                      </c:pt>
                      <c:pt idx="6054">
                        <c:v>3.028</c:v>
                      </c:pt>
                      <c:pt idx="6055">
                        <c:v>3.0289999999999999</c:v>
                      </c:pt>
                      <c:pt idx="6056">
                        <c:v>3.0289999999999999</c:v>
                      </c:pt>
                      <c:pt idx="6057">
                        <c:v>3.03</c:v>
                      </c:pt>
                      <c:pt idx="6058">
                        <c:v>3.03</c:v>
                      </c:pt>
                      <c:pt idx="6059">
                        <c:v>3.0310000000000001</c:v>
                      </c:pt>
                      <c:pt idx="6060">
                        <c:v>3.0310000000000001</c:v>
                      </c:pt>
                      <c:pt idx="6061">
                        <c:v>3.032</c:v>
                      </c:pt>
                      <c:pt idx="6062">
                        <c:v>3.032</c:v>
                      </c:pt>
                      <c:pt idx="6063">
                        <c:v>3.0329999999999999</c:v>
                      </c:pt>
                      <c:pt idx="6064">
                        <c:v>3.0329999999999999</c:v>
                      </c:pt>
                      <c:pt idx="6065">
                        <c:v>3.0339999999999998</c:v>
                      </c:pt>
                      <c:pt idx="6066">
                        <c:v>3.0339999999999998</c:v>
                      </c:pt>
                      <c:pt idx="6067">
                        <c:v>3.0350000000000001</c:v>
                      </c:pt>
                      <c:pt idx="6068">
                        <c:v>3.0350000000000001</c:v>
                      </c:pt>
                      <c:pt idx="6069">
                        <c:v>3.036</c:v>
                      </c:pt>
                      <c:pt idx="6070">
                        <c:v>3.036</c:v>
                      </c:pt>
                      <c:pt idx="6071">
                        <c:v>3.0369999999999999</c:v>
                      </c:pt>
                      <c:pt idx="6072">
                        <c:v>3.0369999999999999</c:v>
                      </c:pt>
                      <c:pt idx="6073">
                        <c:v>3.0379999999999998</c:v>
                      </c:pt>
                      <c:pt idx="6074">
                        <c:v>3.0379999999999998</c:v>
                      </c:pt>
                      <c:pt idx="6075">
                        <c:v>3.0390000000000001</c:v>
                      </c:pt>
                      <c:pt idx="6076">
                        <c:v>3.0390000000000001</c:v>
                      </c:pt>
                      <c:pt idx="6077">
                        <c:v>3.04</c:v>
                      </c:pt>
                      <c:pt idx="6078">
                        <c:v>3.04</c:v>
                      </c:pt>
                      <c:pt idx="6079">
                        <c:v>3.0409999999999999</c:v>
                      </c:pt>
                      <c:pt idx="6080">
                        <c:v>3.0409999999999999</c:v>
                      </c:pt>
                      <c:pt idx="6081">
                        <c:v>3.0419999999999998</c:v>
                      </c:pt>
                      <c:pt idx="6082">
                        <c:v>3.0419999999999998</c:v>
                      </c:pt>
                      <c:pt idx="6083">
                        <c:v>3.0430000000000001</c:v>
                      </c:pt>
                      <c:pt idx="6084">
                        <c:v>3.0430000000000001</c:v>
                      </c:pt>
                      <c:pt idx="6085">
                        <c:v>3.044</c:v>
                      </c:pt>
                      <c:pt idx="6086">
                        <c:v>3.044</c:v>
                      </c:pt>
                      <c:pt idx="6087">
                        <c:v>3.0449999999999999</c:v>
                      </c:pt>
                      <c:pt idx="6088">
                        <c:v>3.0449999999999999</c:v>
                      </c:pt>
                      <c:pt idx="6089">
                        <c:v>3.0459999999999998</c:v>
                      </c:pt>
                      <c:pt idx="6090">
                        <c:v>3.0459999999999998</c:v>
                      </c:pt>
                      <c:pt idx="6091">
                        <c:v>3.0470000000000002</c:v>
                      </c:pt>
                      <c:pt idx="6092">
                        <c:v>3.0470000000000002</c:v>
                      </c:pt>
                      <c:pt idx="6093">
                        <c:v>3.048</c:v>
                      </c:pt>
                      <c:pt idx="6094">
                        <c:v>3.048</c:v>
                      </c:pt>
                      <c:pt idx="6095">
                        <c:v>3.0489999999999999</c:v>
                      </c:pt>
                      <c:pt idx="6096">
                        <c:v>3.0489999999999999</c:v>
                      </c:pt>
                      <c:pt idx="6097">
                        <c:v>3.05</c:v>
                      </c:pt>
                      <c:pt idx="6098">
                        <c:v>3.05</c:v>
                      </c:pt>
                      <c:pt idx="6099">
                        <c:v>3.0510000000000002</c:v>
                      </c:pt>
                      <c:pt idx="6100">
                        <c:v>3.0510000000000002</c:v>
                      </c:pt>
                      <c:pt idx="6101">
                        <c:v>3.052</c:v>
                      </c:pt>
                      <c:pt idx="6102">
                        <c:v>3.052</c:v>
                      </c:pt>
                      <c:pt idx="6103">
                        <c:v>3.0529999999999999</c:v>
                      </c:pt>
                      <c:pt idx="6104">
                        <c:v>3.0529999999999999</c:v>
                      </c:pt>
                      <c:pt idx="6105">
                        <c:v>3.0539999999999998</c:v>
                      </c:pt>
                      <c:pt idx="6106">
                        <c:v>3.0539999999999998</c:v>
                      </c:pt>
                      <c:pt idx="6107">
                        <c:v>3.0550000000000002</c:v>
                      </c:pt>
                      <c:pt idx="6108">
                        <c:v>3.0550000000000002</c:v>
                      </c:pt>
                      <c:pt idx="6109">
                        <c:v>3.056</c:v>
                      </c:pt>
                      <c:pt idx="6110">
                        <c:v>3.056</c:v>
                      </c:pt>
                      <c:pt idx="6111">
                        <c:v>3.0569999999999999</c:v>
                      </c:pt>
                      <c:pt idx="6112">
                        <c:v>3.0569999999999999</c:v>
                      </c:pt>
                      <c:pt idx="6113">
                        <c:v>3.0579999999999998</c:v>
                      </c:pt>
                      <c:pt idx="6114">
                        <c:v>3.0579999999999998</c:v>
                      </c:pt>
                      <c:pt idx="6115">
                        <c:v>3.0590000000000002</c:v>
                      </c:pt>
                      <c:pt idx="6116">
                        <c:v>3.0590000000000002</c:v>
                      </c:pt>
                      <c:pt idx="6117">
                        <c:v>3.06</c:v>
                      </c:pt>
                      <c:pt idx="6118">
                        <c:v>3.06</c:v>
                      </c:pt>
                      <c:pt idx="6119">
                        <c:v>3.0609999999999999</c:v>
                      </c:pt>
                      <c:pt idx="6120">
                        <c:v>3.0609999999999999</c:v>
                      </c:pt>
                      <c:pt idx="6121">
                        <c:v>3.0619999999999998</c:v>
                      </c:pt>
                      <c:pt idx="6122">
                        <c:v>3.0619999999999998</c:v>
                      </c:pt>
                      <c:pt idx="6123">
                        <c:v>3.0630000000000002</c:v>
                      </c:pt>
                      <c:pt idx="6124">
                        <c:v>3.0630000000000002</c:v>
                      </c:pt>
                      <c:pt idx="6125">
                        <c:v>3.0640000000000001</c:v>
                      </c:pt>
                      <c:pt idx="6126">
                        <c:v>3.0640000000000001</c:v>
                      </c:pt>
                      <c:pt idx="6127">
                        <c:v>3.0649999999999999</c:v>
                      </c:pt>
                      <c:pt idx="6128">
                        <c:v>3.0649999999999999</c:v>
                      </c:pt>
                      <c:pt idx="6129">
                        <c:v>3.0659999999999998</c:v>
                      </c:pt>
                      <c:pt idx="6130">
                        <c:v>3.0659999999999998</c:v>
                      </c:pt>
                      <c:pt idx="6131">
                        <c:v>3.0670000000000002</c:v>
                      </c:pt>
                      <c:pt idx="6132">
                        <c:v>3.0670000000000002</c:v>
                      </c:pt>
                      <c:pt idx="6133">
                        <c:v>3.0680000000000001</c:v>
                      </c:pt>
                      <c:pt idx="6134">
                        <c:v>3.0680000000000001</c:v>
                      </c:pt>
                      <c:pt idx="6135">
                        <c:v>3.069</c:v>
                      </c:pt>
                      <c:pt idx="6136">
                        <c:v>3.069</c:v>
                      </c:pt>
                      <c:pt idx="6137">
                        <c:v>3.07</c:v>
                      </c:pt>
                      <c:pt idx="6138">
                        <c:v>3.07</c:v>
                      </c:pt>
                      <c:pt idx="6139">
                        <c:v>3.0710000000000002</c:v>
                      </c:pt>
                      <c:pt idx="6140">
                        <c:v>3.0710000000000002</c:v>
                      </c:pt>
                      <c:pt idx="6141">
                        <c:v>3.0720000000000001</c:v>
                      </c:pt>
                      <c:pt idx="6142">
                        <c:v>3.0720000000000001</c:v>
                      </c:pt>
                      <c:pt idx="6143">
                        <c:v>3.073</c:v>
                      </c:pt>
                      <c:pt idx="6144">
                        <c:v>3.073</c:v>
                      </c:pt>
                      <c:pt idx="6145">
                        <c:v>3.0739999999999998</c:v>
                      </c:pt>
                      <c:pt idx="6146">
                        <c:v>3.0739999999999998</c:v>
                      </c:pt>
                      <c:pt idx="6147">
                        <c:v>3.0750000000000002</c:v>
                      </c:pt>
                      <c:pt idx="6148">
                        <c:v>3.0750000000000002</c:v>
                      </c:pt>
                      <c:pt idx="6149">
                        <c:v>3.0760000000000001</c:v>
                      </c:pt>
                      <c:pt idx="6150">
                        <c:v>3.0760000000000001</c:v>
                      </c:pt>
                      <c:pt idx="6151">
                        <c:v>3.077</c:v>
                      </c:pt>
                      <c:pt idx="6152">
                        <c:v>3.077</c:v>
                      </c:pt>
                      <c:pt idx="6153">
                        <c:v>3.0779999999999998</c:v>
                      </c:pt>
                      <c:pt idx="6154">
                        <c:v>3.0779999999999998</c:v>
                      </c:pt>
                      <c:pt idx="6155">
                        <c:v>3.0790000000000002</c:v>
                      </c:pt>
                      <c:pt idx="6156">
                        <c:v>3.0790000000000002</c:v>
                      </c:pt>
                      <c:pt idx="6157">
                        <c:v>3.08</c:v>
                      </c:pt>
                      <c:pt idx="6158">
                        <c:v>3.08</c:v>
                      </c:pt>
                      <c:pt idx="6159">
                        <c:v>3.081</c:v>
                      </c:pt>
                      <c:pt idx="6160">
                        <c:v>3.081</c:v>
                      </c:pt>
                      <c:pt idx="6161">
                        <c:v>3.0819999999999999</c:v>
                      </c:pt>
                      <c:pt idx="6162">
                        <c:v>3.0819999999999999</c:v>
                      </c:pt>
                      <c:pt idx="6163">
                        <c:v>3.0830000000000002</c:v>
                      </c:pt>
                      <c:pt idx="6164">
                        <c:v>3.0830000000000002</c:v>
                      </c:pt>
                      <c:pt idx="6165">
                        <c:v>3.0840000000000001</c:v>
                      </c:pt>
                      <c:pt idx="6166">
                        <c:v>3.0840000000000001</c:v>
                      </c:pt>
                      <c:pt idx="6167">
                        <c:v>3.085</c:v>
                      </c:pt>
                      <c:pt idx="6168">
                        <c:v>3.085</c:v>
                      </c:pt>
                      <c:pt idx="6169">
                        <c:v>3.0859999999999999</c:v>
                      </c:pt>
                      <c:pt idx="6170">
                        <c:v>3.0859999999999999</c:v>
                      </c:pt>
                      <c:pt idx="6171">
                        <c:v>3.0870000000000002</c:v>
                      </c:pt>
                      <c:pt idx="6172">
                        <c:v>3.0870000000000002</c:v>
                      </c:pt>
                      <c:pt idx="6173">
                        <c:v>3.0880000000000001</c:v>
                      </c:pt>
                      <c:pt idx="6174">
                        <c:v>3.0880000000000001</c:v>
                      </c:pt>
                      <c:pt idx="6175">
                        <c:v>3.089</c:v>
                      </c:pt>
                      <c:pt idx="6176">
                        <c:v>3.089</c:v>
                      </c:pt>
                      <c:pt idx="6177">
                        <c:v>3.09</c:v>
                      </c:pt>
                      <c:pt idx="6178">
                        <c:v>3.09</c:v>
                      </c:pt>
                      <c:pt idx="6179">
                        <c:v>3.0910000000000002</c:v>
                      </c:pt>
                      <c:pt idx="6180">
                        <c:v>3.0910000000000002</c:v>
                      </c:pt>
                      <c:pt idx="6181">
                        <c:v>3.0920000000000001</c:v>
                      </c:pt>
                      <c:pt idx="6182">
                        <c:v>3.0920000000000001</c:v>
                      </c:pt>
                      <c:pt idx="6183">
                        <c:v>3.093</c:v>
                      </c:pt>
                      <c:pt idx="6184">
                        <c:v>3.093</c:v>
                      </c:pt>
                      <c:pt idx="6185">
                        <c:v>3.0939999999999999</c:v>
                      </c:pt>
                      <c:pt idx="6186">
                        <c:v>3.0939999999999999</c:v>
                      </c:pt>
                      <c:pt idx="6187">
                        <c:v>3.0950000000000002</c:v>
                      </c:pt>
                      <c:pt idx="6188">
                        <c:v>3.0950000000000002</c:v>
                      </c:pt>
                      <c:pt idx="6189">
                        <c:v>3.0960000000000001</c:v>
                      </c:pt>
                      <c:pt idx="6190">
                        <c:v>3.0960000000000001</c:v>
                      </c:pt>
                      <c:pt idx="6191">
                        <c:v>3.097</c:v>
                      </c:pt>
                      <c:pt idx="6192">
                        <c:v>3.097</c:v>
                      </c:pt>
                      <c:pt idx="6193">
                        <c:v>3.0979999999999999</c:v>
                      </c:pt>
                      <c:pt idx="6194">
                        <c:v>3.0979999999999999</c:v>
                      </c:pt>
                      <c:pt idx="6195">
                        <c:v>3.0990000000000002</c:v>
                      </c:pt>
                      <c:pt idx="6196">
                        <c:v>3.0990000000000002</c:v>
                      </c:pt>
                      <c:pt idx="6197">
                        <c:v>3.1</c:v>
                      </c:pt>
                      <c:pt idx="6198">
                        <c:v>3.1</c:v>
                      </c:pt>
                      <c:pt idx="6199">
                        <c:v>3.101</c:v>
                      </c:pt>
                      <c:pt idx="6200">
                        <c:v>3.101</c:v>
                      </c:pt>
                      <c:pt idx="6201">
                        <c:v>3.1019999999999999</c:v>
                      </c:pt>
                      <c:pt idx="6202">
                        <c:v>3.1019999999999999</c:v>
                      </c:pt>
                      <c:pt idx="6203">
                        <c:v>3.1030000000000002</c:v>
                      </c:pt>
                      <c:pt idx="6204">
                        <c:v>3.1030000000000002</c:v>
                      </c:pt>
                      <c:pt idx="6205">
                        <c:v>3.1040000000000001</c:v>
                      </c:pt>
                      <c:pt idx="6206">
                        <c:v>3.1040000000000001</c:v>
                      </c:pt>
                      <c:pt idx="6207">
                        <c:v>3.105</c:v>
                      </c:pt>
                      <c:pt idx="6208">
                        <c:v>3.105</c:v>
                      </c:pt>
                      <c:pt idx="6209">
                        <c:v>3.1059999999999999</c:v>
                      </c:pt>
                      <c:pt idx="6210">
                        <c:v>3.1059999999999999</c:v>
                      </c:pt>
                      <c:pt idx="6211">
                        <c:v>3.1070000000000002</c:v>
                      </c:pt>
                      <c:pt idx="6212">
                        <c:v>3.1070000000000002</c:v>
                      </c:pt>
                      <c:pt idx="6213">
                        <c:v>3.1080000000000001</c:v>
                      </c:pt>
                      <c:pt idx="6214">
                        <c:v>3.1080000000000001</c:v>
                      </c:pt>
                      <c:pt idx="6215">
                        <c:v>3.109</c:v>
                      </c:pt>
                      <c:pt idx="6216">
                        <c:v>3.109</c:v>
                      </c:pt>
                      <c:pt idx="6217">
                        <c:v>3.11</c:v>
                      </c:pt>
                      <c:pt idx="6218">
                        <c:v>3.11</c:v>
                      </c:pt>
                      <c:pt idx="6219">
                        <c:v>3.1110000000000002</c:v>
                      </c:pt>
                      <c:pt idx="6220">
                        <c:v>3.1110000000000002</c:v>
                      </c:pt>
                      <c:pt idx="6221">
                        <c:v>3.1120000000000001</c:v>
                      </c:pt>
                      <c:pt idx="6222">
                        <c:v>3.1120000000000001</c:v>
                      </c:pt>
                      <c:pt idx="6223">
                        <c:v>3.113</c:v>
                      </c:pt>
                      <c:pt idx="6224">
                        <c:v>3.113</c:v>
                      </c:pt>
                      <c:pt idx="6225">
                        <c:v>3.1139999999999999</c:v>
                      </c:pt>
                      <c:pt idx="6226">
                        <c:v>3.1139999999999999</c:v>
                      </c:pt>
                      <c:pt idx="6227">
                        <c:v>3.1150000000000002</c:v>
                      </c:pt>
                      <c:pt idx="6228">
                        <c:v>3.1150000000000002</c:v>
                      </c:pt>
                      <c:pt idx="6229">
                        <c:v>3.1160000000000001</c:v>
                      </c:pt>
                      <c:pt idx="6230">
                        <c:v>3.1160000000000001</c:v>
                      </c:pt>
                      <c:pt idx="6231">
                        <c:v>3.117</c:v>
                      </c:pt>
                      <c:pt idx="6232">
                        <c:v>3.117</c:v>
                      </c:pt>
                      <c:pt idx="6233">
                        <c:v>3.1179999999999999</c:v>
                      </c:pt>
                      <c:pt idx="6234">
                        <c:v>3.1179999999999999</c:v>
                      </c:pt>
                      <c:pt idx="6235">
                        <c:v>3.1190000000000002</c:v>
                      </c:pt>
                      <c:pt idx="6236">
                        <c:v>3.1190000000000002</c:v>
                      </c:pt>
                      <c:pt idx="6237">
                        <c:v>3.12</c:v>
                      </c:pt>
                      <c:pt idx="6238">
                        <c:v>3.12</c:v>
                      </c:pt>
                      <c:pt idx="6239">
                        <c:v>3.121</c:v>
                      </c:pt>
                      <c:pt idx="6240">
                        <c:v>3.121</c:v>
                      </c:pt>
                      <c:pt idx="6241">
                        <c:v>3.1219999999999999</c:v>
                      </c:pt>
                      <c:pt idx="6242">
                        <c:v>3.1219999999999999</c:v>
                      </c:pt>
                      <c:pt idx="6243">
                        <c:v>3.1230000000000002</c:v>
                      </c:pt>
                      <c:pt idx="6244">
                        <c:v>3.1230000000000002</c:v>
                      </c:pt>
                      <c:pt idx="6245">
                        <c:v>3.1240000000000001</c:v>
                      </c:pt>
                      <c:pt idx="6246">
                        <c:v>3.1240000000000001</c:v>
                      </c:pt>
                      <c:pt idx="6247">
                        <c:v>3.125</c:v>
                      </c:pt>
                      <c:pt idx="6248">
                        <c:v>3.125</c:v>
                      </c:pt>
                      <c:pt idx="6249">
                        <c:v>3.1259999999999999</c:v>
                      </c:pt>
                      <c:pt idx="6250">
                        <c:v>3.1259999999999999</c:v>
                      </c:pt>
                      <c:pt idx="6251">
                        <c:v>3.1269999999999998</c:v>
                      </c:pt>
                      <c:pt idx="6252">
                        <c:v>3.1269999999999998</c:v>
                      </c:pt>
                      <c:pt idx="6253">
                        <c:v>3.1280000000000001</c:v>
                      </c:pt>
                      <c:pt idx="6254">
                        <c:v>3.1280000000000001</c:v>
                      </c:pt>
                      <c:pt idx="6255">
                        <c:v>3.129</c:v>
                      </c:pt>
                      <c:pt idx="6256">
                        <c:v>3.129</c:v>
                      </c:pt>
                      <c:pt idx="6257">
                        <c:v>3.13</c:v>
                      </c:pt>
                      <c:pt idx="6258">
                        <c:v>3.13</c:v>
                      </c:pt>
                      <c:pt idx="6259">
                        <c:v>3.1309999999999998</c:v>
                      </c:pt>
                      <c:pt idx="6260">
                        <c:v>3.1309999999999998</c:v>
                      </c:pt>
                      <c:pt idx="6261">
                        <c:v>3.1320000000000001</c:v>
                      </c:pt>
                      <c:pt idx="6262">
                        <c:v>3.1320000000000001</c:v>
                      </c:pt>
                      <c:pt idx="6263">
                        <c:v>3.133</c:v>
                      </c:pt>
                      <c:pt idx="6264">
                        <c:v>3.133</c:v>
                      </c:pt>
                      <c:pt idx="6265">
                        <c:v>3.1339999999999999</c:v>
                      </c:pt>
                      <c:pt idx="6266">
                        <c:v>3.1339999999999999</c:v>
                      </c:pt>
                      <c:pt idx="6267">
                        <c:v>3.1349999999999998</c:v>
                      </c:pt>
                      <c:pt idx="6268">
                        <c:v>3.1349999999999998</c:v>
                      </c:pt>
                      <c:pt idx="6269">
                        <c:v>3.1360000000000001</c:v>
                      </c:pt>
                      <c:pt idx="6270">
                        <c:v>3.1360000000000001</c:v>
                      </c:pt>
                      <c:pt idx="6271">
                        <c:v>3.137</c:v>
                      </c:pt>
                      <c:pt idx="6272">
                        <c:v>3.137</c:v>
                      </c:pt>
                      <c:pt idx="6273">
                        <c:v>3.1379999999999999</c:v>
                      </c:pt>
                      <c:pt idx="6274">
                        <c:v>3.1379999999999999</c:v>
                      </c:pt>
                      <c:pt idx="6275">
                        <c:v>3.1389999999999998</c:v>
                      </c:pt>
                      <c:pt idx="6276">
                        <c:v>3.1389999999999998</c:v>
                      </c:pt>
                      <c:pt idx="6277">
                        <c:v>3.14</c:v>
                      </c:pt>
                      <c:pt idx="6278">
                        <c:v>3.14</c:v>
                      </c:pt>
                      <c:pt idx="6279">
                        <c:v>3.141</c:v>
                      </c:pt>
                      <c:pt idx="6280">
                        <c:v>3.141</c:v>
                      </c:pt>
                      <c:pt idx="6281">
                        <c:v>3.1419999999999999</c:v>
                      </c:pt>
                      <c:pt idx="6282">
                        <c:v>3.1419999999999999</c:v>
                      </c:pt>
                      <c:pt idx="6283">
                        <c:v>3.1429999999999998</c:v>
                      </c:pt>
                      <c:pt idx="6284">
                        <c:v>3.1429999999999998</c:v>
                      </c:pt>
                      <c:pt idx="6285">
                        <c:v>3.1440000000000001</c:v>
                      </c:pt>
                      <c:pt idx="6286">
                        <c:v>3.1440000000000001</c:v>
                      </c:pt>
                      <c:pt idx="6287">
                        <c:v>3.145</c:v>
                      </c:pt>
                      <c:pt idx="6288">
                        <c:v>3.145</c:v>
                      </c:pt>
                      <c:pt idx="6289">
                        <c:v>3.1459999999999999</c:v>
                      </c:pt>
                      <c:pt idx="6290">
                        <c:v>3.1459999999999999</c:v>
                      </c:pt>
                      <c:pt idx="6291">
                        <c:v>3.1469999999999998</c:v>
                      </c:pt>
                      <c:pt idx="6292">
                        <c:v>3.1469999999999998</c:v>
                      </c:pt>
                      <c:pt idx="6293">
                        <c:v>3.1480000000000001</c:v>
                      </c:pt>
                      <c:pt idx="6294">
                        <c:v>3.1480000000000001</c:v>
                      </c:pt>
                      <c:pt idx="6295">
                        <c:v>3.149</c:v>
                      </c:pt>
                      <c:pt idx="6296">
                        <c:v>3.149</c:v>
                      </c:pt>
                      <c:pt idx="6297">
                        <c:v>3.15</c:v>
                      </c:pt>
                      <c:pt idx="6298">
                        <c:v>3.15</c:v>
                      </c:pt>
                      <c:pt idx="6299">
                        <c:v>3.1509999999999998</c:v>
                      </c:pt>
                      <c:pt idx="6300">
                        <c:v>3.1509999999999998</c:v>
                      </c:pt>
                      <c:pt idx="6301">
                        <c:v>3.1520000000000001</c:v>
                      </c:pt>
                      <c:pt idx="6302">
                        <c:v>3.1520000000000001</c:v>
                      </c:pt>
                      <c:pt idx="6303">
                        <c:v>3.153</c:v>
                      </c:pt>
                      <c:pt idx="6304">
                        <c:v>3.153</c:v>
                      </c:pt>
                      <c:pt idx="6305">
                        <c:v>3.1539999999999999</c:v>
                      </c:pt>
                      <c:pt idx="6306">
                        <c:v>3.1539999999999999</c:v>
                      </c:pt>
                      <c:pt idx="6307">
                        <c:v>3.1549999999999998</c:v>
                      </c:pt>
                      <c:pt idx="6308">
                        <c:v>3.1549999999999998</c:v>
                      </c:pt>
                      <c:pt idx="6309">
                        <c:v>3.1560000000000001</c:v>
                      </c:pt>
                      <c:pt idx="6310">
                        <c:v>3.1560000000000001</c:v>
                      </c:pt>
                      <c:pt idx="6311">
                        <c:v>3.157</c:v>
                      </c:pt>
                      <c:pt idx="6312">
                        <c:v>3.157</c:v>
                      </c:pt>
                      <c:pt idx="6313">
                        <c:v>3.1579999999999999</c:v>
                      </c:pt>
                      <c:pt idx="6314">
                        <c:v>3.1579999999999999</c:v>
                      </c:pt>
                      <c:pt idx="6315">
                        <c:v>3.1589999999999998</c:v>
                      </c:pt>
                      <c:pt idx="6316">
                        <c:v>3.1589999999999998</c:v>
                      </c:pt>
                      <c:pt idx="6317">
                        <c:v>3.16</c:v>
                      </c:pt>
                      <c:pt idx="6318">
                        <c:v>3.16</c:v>
                      </c:pt>
                      <c:pt idx="6319">
                        <c:v>3.161</c:v>
                      </c:pt>
                      <c:pt idx="6320">
                        <c:v>3.161</c:v>
                      </c:pt>
                      <c:pt idx="6321">
                        <c:v>3.1619999999999999</c:v>
                      </c:pt>
                      <c:pt idx="6322">
                        <c:v>3.1619999999999999</c:v>
                      </c:pt>
                      <c:pt idx="6323">
                        <c:v>3.1629999999999998</c:v>
                      </c:pt>
                      <c:pt idx="6324">
                        <c:v>3.1629999999999998</c:v>
                      </c:pt>
                      <c:pt idx="6325">
                        <c:v>3.1640000000000001</c:v>
                      </c:pt>
                      <c:pt idx="6326">
                        <c:v>3.1640000000000001</c:v>
                      </c:pt>
                      <c:pt idx="6327">
                        <c:v>3.165</c:v>
                      </c:pt>
                      <c:pt idx="6328">
                        <c:v>3.165</c:v>
                      </c:pt>
                      <c:pt idx="6329">
                        <c:v>3.1659999999999999</c:v>
                      </c:pt>
                      <c:pt idx="6330">
                        <c:v>3.1659999999999999</c:v>
                      </c:pt>
                      <c:pt idx="6331">
                        <c:v>3.1669999999999998</c:v>
                      </c:pt>
                      <c:pt idx="6332">
                        <c:v>3.1669999999999998</c:v>
                      </c:pt>
                      <c:pt idx="6333">
                        <c:v>3.1680000000000001</c:v>
                      </c:pt>
                      <c:pt idx="6334">
                        <c:v>3.1680000000000001</c:v>
                      </c:pt>
                      <c:pt idx="6335">
                        <c:v>3.169</c:v>
                      </c:pt>
                      <c:pt idx="6336">
                        <c:v>3.169</c:v>
                      </c:pt>
                      <c:pt idx="6337">
                        <c:v>3.17</c:v>
                      </c:pt>
                      <c:pt idx="6338">
                        <c:v>3.17</c:v>
                      </c:pt>
                      <c:pt idx="6339">
                        <c:v>3.1709999999999998</c:v>
                      </c:pt>
                      <c:pt idx="6340">
                        <c:v>3.1709999999999998</c:v>
                      </c:pt>
                      <c:pt idx="6341">
                        <c:v>3.1720000000000002</c:v>
                      </c:pt>
                      <c:pt idx="6342">
                        <c:v>3.1720000000000002</c:v>
                      </c:pt>
                      <c:pt idx="6343">
                        <c:v>3.173</c:v>
                      </c:pt>
                      <c:pt idx="6344">
                        <c:v>3.173</c:v>
                      </c:pt>
                      <c:pt idx="6345">
                        <c:v>3.1739999999999999</c:v>
                      </c:pt>
                      <c:pt idx="6346">
                        <c:v>3.1739999999999999</c:v>
                      </c:pt>
                      <c:pt idx="6347">
                        <c:v>3.1749999999999998</c:v>
                      </c:pt>
                      <c:pt idx="6348">
                        <c:v>3.1749999999999998</c:v>
                      </c:pt>
                      <c:pt idx="6349">
                        <c:v>3.1760000000000002</c:v>
                      </c:pt>
                      <c:pt idx="6350">
                        <c:v>3.1760000000000002</c:v>
                      </c:pt>
                      <c:pt idx="6351">
                        <c:v>3.177</c:v>
                      </c:pt>
                      <c:pt idx="6352">
                        <c:v>3.177</c:v>
                      </c:pt>
                      <c:pt idx="6353">
                        <c:v>3.1779999999999999</c:v>
                      </c:pt>
                      <c:pt idx="6354">
                        <c:v>3.1779999999999999</c:v>
                      </c:pt>
                      <c:pt idx="6355">
                        <c:v>3.1789999999999998</c:v>
                      </c:pt>
                      <c:pt idx="6356">
                        <c:v>3.1789999999999998</c:v>
                      </c:pt>
                      <c:pt idx="6357">
                        <c:v>3.18</c:v>
                      </c:pt>
                      <c:pt idx="6358">
                        <c:v>3.18</c:v>
                      </c:pt>
                      <c:pt idx="6359">
                        <c:v>3.181</c:v>
                      </c:pt>
                      <c:pt idx="6360">
                        <c:v>3.181</c:v>
                      </c:pt>
                      <c:pt idx="6361">
                        <c:v>3.1819999999999999</c:v>
                      </c:pt>
                      <c:pt idx="6362">
                        <c:v>3.1819999999999999</c:v>
                      </c:pt>
                      <c:pt idx="6363">
                        <c:v>3.1829999999999998</c:v>
                      </c:pt>
                      <c:pt idx="6364">
                        <c:v>3.1829999999999998</c:v>
                      </c:pt>
                      <c:pt idx="6365">
                        <c:v>3.1840000000000002</c:v>
                      </c:pt>
                      <c:pt idx="6366">
                        <c:v>3.1840000000000002</c:v>
                      </c:pt>
                      <c:pt idx="6367">
                        <c:v>3.1850000000000001</c:v>
                      </c:pt>
                      <c:pt idx="6368">
                        <c:v>3.1850000000000001</c:v>
                      </c:pt>
                      <c:pt idx="6369">
                        <c:v>3.1859999999999999</c:v>
                      </c:pt>
                      <c:pt idx="6370">
                        <c:v>3.1859999999999999</c:v>
                      </c:pt>
                      <c:pt idx="6371">
                        <c:v>3.1869999999999998</c:v>
                      </c:pt>
                      <c:pt idx="6372">
                        <c:v>3.1869999999999998</c:v>
                      </c:pt>
                      <c:pt idx="6373">
                        <c:v>3.1880000000000002</c:v>
                      </c:pt>
                      <c:pt idx="6374">
                        <c:v>3.1880000000000002</c:v>
                      </c:pt>
                      <c:pt idx="6375">
                        <c:v>3.1890000000000001</c:v>
                      </c:pt>
                      <c:pt idx="6376">
                        <c:v>3.1890000000000001</c:v>
                      </c:pt>
                      <c:pt idx="6377">
                        <c:v>3.19</c:v>
                      </c:pt>
                      <c:pt idx="6378">
                        <c:v>3.19</c:v>
                      </c:pt>
                      <c:pt idx="6379">
                        <c:v>3.1909999999999998</c:v>
                      </c:pt>
                      <c:pt idx="6380">
                        <c:v>3.1909999999999998</c:v>
                      </c:pt>
                      <c:pt idx="6381">
                        <c:v>3.1920000000000002</c:v>
                      </c:pt>
                      <c:pt idx="6382">
                        <c:v>3.1920000000000002</c:v>
                      </c:pt>
                      <c:pt idx="6383">
                        <c:v>3.1930000000000001</c:v>
                      </c:pt>
                      <c:pt idx="6384">
                        <c:v>3.1930000000000001</c:v>
                      </c:pt>
                      <c:pt idx="6385">
                        <c:v>3.194</c:v>
                      </c:pt>
                      <c:pt idx="6386">
                        <c:v>3.194</c:v>
                      </c:pt>
                      <c:pt idx="6387">
                        <c:v>3.1949999999999998</c:v>
                      </c:pt>
                      <c:pt idx="6388">
                        <c:v>3.1949999999999998</c:v>
                      </c:pt>
                      <c:pt idx="6389">
                        <c:v>3.1960000000000002</c:v>
                      </c:pt>
                      <c:pt idx="6390">
                        <c:v>3.1960000000000002</c:v>
                      </c:pt>
                      <c:pt idx="6391">
                        <c:v>3.1970000000000001</c:v>
                      </c:pt>
                      <c:pt idx="6392">
                        <c:v>3.1970000000000001</c:v>
                      </c:pt>
                      <c:pt idx="6393">
                        <c:v>3.198</c:v>
                      </c:pt>
                      <c:pt idx="6394">
                        <c:v>3.198</c:v>
                      </c:pt>
                      <c:pt idx="6395">
                        <c:v>3.1989999999999998</c:v>
                      </c:pt>
                      <c:pt idx="6396">
                        <c:v>3.1989999999999998</c:v>
                      </c:pt>
                      <c:pt idx="6397">
                        <c:v>3.2</c:v>
                      </c:pt>
                      <c:pt idx="6398">
                        <c:v>3.2</c:v>
                      </c:pt>
                      <c:pt idx="6399">
                        <c:v>3.2010000000000001</c:v>
                      </c:pt>
                      <c:pt idx="6400">
                        <c:v>3.2010000000000001</c:v>
                      </c:pt>
                      <c:pt idx="6401">
                        <c:v>3.202</c:v>
                      </c:pt>
                      <c:pt idx="6402">
                        <c:v>3.202</c:v>
                      </c:pt>
                      <c:pt idx="6403">
                        <c:v>3.2029999999999998</c:v>
                      </c:pt>
                      <c:pt idx="6404">
                        <c:v>3.2029999999999998</c:v>
                      </c:pt>
                      <c:pt idx="6405">
                        <c:v>3.2040000000000002</c:v>
                      </c:pt>
                      <c:pt idx="6406">
                        <c:v>3.2040000000000002</c:v>
                      </c:pt>
                      <c:pt idx="6407">
                        <c:v>3.2050000000000001</c:v>
                      </c:pt>
                      <c:pt idx="6408">
                        <c:v>3.2050000000000001</c:v>
                      </c:pt>
                      <c:pt idx="6409">
                        <c:v>3.206</c:v>
                      </c:pt>
                      <c:pt idx="6410">
                        <c:v>3.206</c:v>
                      </c:pt>
                      <c:pt idx="6411">
                        <c:v>3.2069999999999999</c:v>
                      </c:pt>
                      <c:pt idx="6412">
                        <c:v>3.2069999999999999</c:v>
                      </c:pt>
                      <c:pt idx="6413">
                        <c:v>3.2080000000000002</c:v>
                      </c:pt>
                      <c:pt idx="6414">
                        <c:v>3.2080000000000002</c:v>
                      </c:pt>
                      <c:pt idx="6415">
                        <c:v>3.2090000000000001</c:v>
                      </c:pt>
                      <c:pt idx="6416">
                        <c:v>3.2090000000000001</c:v>
                      </c:pt>
                      <c:pt idx="6417">
                        <c:v>3.21</c:v>
                      </c:pt>
                      <c:pt idx="6418">
                        <c:v>3.21</c:v>
                      </c:pt>
                      <c:pt idx="6419">
                        <c:v>3.2109999999999999</c:v>
                      </c:pt>
                      <c:pt idx="6420">
                        <c:v>3.2109999999999999</c:v>
                      </c:pt>
                      <c:pt idx="6421">
                        <c:v>3.2120000000000002</c:v>
                      </c:pt>
                      <c:pt idx="6422">
                        <c:v>3.2120000000000002</c:v>
                      </c:pt>
                      <c:pt idx="6423">
                        <c:v>3.2130000000000001</c:v>
                      </c:pt>
                      <c:pt idx="6424">
                        <c:v>3.2130000000000001</c:v>
                      </c:pt>
                      <c:pt idx="6425">
                        <c:v>3.214</c:v>
                      </c:pt>
                      <c:pt idx="6426">
                        <c:v>3.214</c:v>
                      </c:pt>
                      <c:pt idx="6427">
                        <c:v>3.2149999999999999</c:v>
                      </c:pt>
                      <c:pt idx="6428">
                        <c:v>3.2149999999999999</c:v>
                      </c:pt>
                      <c:pt idx="6429">
                        <c:v>3.2160000000000002</c:v>
                      </c:pt>
                      <c:pt idx="6430">
                        <c:v>3.2160000000000002</c:v>
                      </c:pt>
                      <c:pt idx="6431">
                        <c:v>3.2170000000000001</c:v>
                      </c:pt>
                      <c:pt idx="6432">
                        <c:v>3.2170000000000001</c:v>
                      </c:pt>
                      <c:pt idx="6433">
                        <c:v>3.218</c:v>
                      </c:pt>
                      <c:pt idx="6434">
                        <c:v>3.218</c:v>
                      </c:pt>
                      <c:pt idx="6435">
                        <c:v>3.2189999999999999</c:v>
                      </c:pt>
                      <c:pt idx="6436">
                        <c:v>3.2189999999999999</c:v>
                      </c:pt>
                      <c:pt idx="6437">
                        <c:v>3.22</c:v>
                      </c:pt>
                      <c:pt idx="6438">
                        <c:v>3.22</c:v>
                      </c:pt>
                      <c:pt idx="6439">
                        <c:v>3.2210000000000001</c:v>
                      </c:pt>
                      <c:pt idx="6440">
                        <c:v>3.2210000000000001</c:v>
                      </c:pt>
                      <c:pt idx="6441">
                        <c:v>3.222</c:v>
                      </c:pt>
                      <c:pt idx="6442">
                        <c:v>3.222</c:v>
                      </c:pt>
                      <c:pt idx="6443">
                        <c:v>3.2229999999999999</c:v>
                      </c:pt>
                      <c:pt idx="6444">
                        <c:v>3.2229999999999999</c:v>
                      </c:pt>
                      <c:pt idx="6445">
                        <c:v>3.2240000000000002</c:v>
                      </c:pt>
                      <c:pt idx="6446">
                        <c:v>3.2240000000000002</c:v>
                      </c:pt>
                      <c:pt idx="6447">
                        <c:v>3.2250000000000001</c:v>
                      </c:pt>
                      <c:pt idx="6448">
                        <c:v>3.2250000000000001</c:v>
                      </c:pt>
                      <c:pt idx="6449">
                        <c:v>3.226</c:v>
                      </c:pt>
                      <c:pt idx="6450">
                        <c:v>3.226</c:v>
                      </c:pt>
                      <c:pt idx="6451">
                        <c:v>3.2269999999999999</c:v>
                      </c:pt>
                      <c:pt idx="6452">
                        <c:v>3.2269999999999999</c:v>
                      </c:pt>
                      <c:pt idx="6453">
                        <c:v>3.2280000000000002</c:v>
                      </c:pt>
                      <c:pt idx="6454">
                        <c:v>3.2280000000000002</c:v>
                      </c:pt>
                      <c:pt idx="6455">
                        <c:v>3.2290000000000001</c:v>
                      </c:pt>
                      <c:pt idx="6456">
                        <c:v>3.2290000000000001</c:v>
                      </c:pt>
                      <c:pt idx="6457">
                        <c:v>3.23</c:v>
                      </c:pt>
                      <c:pt idx="6458">
                        <c:v>3.23</c:v>
                      </c:pt>
                      <c:pt idx="6459">
                        <c:v>3.2309999999999999</c:v>
                      </c:pt>
                      <c:pt idx="6460">
                        <c:v>3.2309999999999999</c:v>
                      </c:pt>
                      <c:pt idx="6461">
                        <c:v>3.2320000000000002</c:v>
                      </c:pt>
                      <c:pt idx="6462">
                        <c:v>3.2320000000000002</c:v>
                      </c:pt>
                      <c:pt idx="6463">
                        <c:v>3.2330000000000001</c:v>
                      </c:pt>
                      <c:pt idx="6464">
                        <c:v>3.2330000000000001</c:v>
                      </c:pt>
                      <c:pt idx="6465">
                        <c:v>3.234</c:v>
                      </c:pt>
                      <c:pt idx="6466">
                        <c:v>3.234</c:v>
                      </c:pt>
                      <c:pt idx="6467">
                        <c:v>3.2349999999999999</c:v>
                      </c:pt>
                      <c:pt idx="6468">
                        <c:v>3.2349999999999999</c:v>
                      </c:pt>
                      <c:pt idx="6469">
                        <c:v>3.2360000000000002</c:v>
                      </c:pt>
                      <c:pt idx="6470">
                        <c:v>3.2360000000000002</c:v>
                      </c:pt>
                      <c:pt idx="6471">
                        <c:v>3.2370000000000001</c:v>
                      </c:pt>
                      <c:pt idx="6472">
                        <c:v>3.2370000000000001</c:v>
                      </c:pt>
                      <c:pt idx="6473">
                        <c:v>3.238</c:v>
                      </c:pt>
                      <c:pt idx="6474">
                        <c:v>3.238</c:v>
                      </c:pt>
                      <c:pt idx="6475">
                        <c:v>3.2389999999999999</c:v>
                      </c:pt>
                      <c:pt idx="6476">
                        <c:v>3.2389999999999999</c:v>
                      </c:pt>
                      <c:pt idx="6477">
                        <c:v>3.24</c:v>
                      </c:pt>
                      <c:pt idx="6478">
                        <c:v>3.24</c:v>
                      </c:pt>
                      <c:pt idx="6479">
                        <c:v>3.2410000000000001</c:v>
                      </c:pt>
                      <c:pt idx="6480">
                        <c:v>3.2410000000000001</c:v>
                      </c:pt>
                      <c:pt idx="6481">
                        <c:v>3.242</c:v>
                      </c:pt>
                      <c:pt idx="6482">
                        <c:v>3.242</c:v>
                      </c:pt>
                      <c:pt idx="6483">
                        <c:v>3.2429999999999999</c:v>
                      </c:pt>
                      <c:pt idx="6484">
                        <c:v>3.2429999999999999</c:v>
                      </c:pt>
                      <c:pt idx="6485">
                        <c:v>3.2440000000000002</c:v>
                      </c:pt>
                      <c:pt idx="6486">
                        <c:v>3.2440000000000002</c:v>
                      </c:pt>
                      <c:pt idx="6487">
                        <c:v>3.2450000000000001</c:v>
                      </c:pt>
                      <c:pt idx="6488">
                        <c:v>3.2450000000000001</c:v>
                      </c:pt>
                      <c:pt idx="6489">
                        <c:v>3.246</c:v>
                      </c:pt>
                      <c:pt idx="6490">
                        <c:v>3.246</c:v>
                      </c:pt>
                      <c:pt idx="6491">
                        <c:v>3.2469999999999999</c:v>
                      </c:pt>
                      <c:pt idx="6492">
                        <c:v>3.2469999999999999</c:v>
                      </c:pt>
                      <c:pt idx="6493">
                        <c:v>3.2480000000000002</c:v>
                      </c:pt>
                      <c:pt idx="6494">
                        <c:v>3.2480000000000002</c:v>
                      </c:pt>
                      <c:pt idx="6495">
                        <c:v>3.2490000000000001</c:v>
                      </c:pt>
                      <c:pt idx="6496">
                        <c:v>3.2490000000000001</c:v>
                      </c:pt>
                      <c:pt idx="6497">
                        <c:v>3.25</c:v>
                      </c:pt>
                      <c:pt idx="6498">
                        <c:v>3.25</c:v>
                      </c:pt>
                      <c:pt idx="6499">
                        <c:v>3.2509999999999999</c:v>
                      </c:pt>
                      <c:pt idx="6500">
                        <c:v>3.2509999999999999</c:v>
                      </c:pt>
                      <c:pt idx="6501">
                        <c:v>3.2519999999999998</c:v>
                      </c:pt>
                      <c:pt idx="6502">
                        <c:v>3.2519999999999998</c:v>
                      </c:pt>
                      <c:pt idx="6503">
                        <c:v>3.2530000000000001</c:v>
                      </c:pt>
                      <c:pt idx="6504">
                        <c:v>3.2530000000000001</c:v>
                      </c:pt>
                      <c:pt idx="6505">
                        <c:v>3.254</c:v>
                      </c:pt>
                      <c:pt idx="6506">
                        <c:v>3.254</c:v>
                      </c:pt>
                      <c:pt idx="6507">
                        <c:v>3.2549999999999999</c:v>
                      </c:pt>
                      <c:pt idx="6508">
                        <c:v>3.2549999999999999</c:v>
                      </c:pt>
                      <c:pt idx="6509">
                        <c:v>3.2559999999999998</c:v>
                      </c:pt>
                      <c:pt idx="6510">
                        <c:v>3.2559999999999998</c:v>
                      </c:pt>
                      <c:pt idx="6511">
                        <c:v>3.2570000000000001</c:v>
                      </c:pt>
                      <c:pt idx="6512">
                        <c:v>3.2570000000000001</c:v>
                      </c:pt>
                      <c:pt idx="6513">
                        <c:v>3.258</c:v>
                      </c:pt>
                      <c:pt idx="6514">
                        <c:v>3.258</c:v>
                      </c:pt>
                      <c:pt idx="6515">
                        <c:v>3.2589999999999999</c:v>
                      </c:pt>
                      <c:pt idx="6516">
                        <c:v>3.2589999999999999</c:v>
                      </c:pt>
                      <c:pt idx="6517">
                        <c:v>3.26</c:v>
                      </c:pt>
                      <c:pt idx="6518">
                        <c:v>3.26</c:v>
                      </c:pt>
                      <c:pt idx="6519">
                        <c:v>3.2610000000000001</c:v>
                      </c:pt>
                      <c:pt idx="6520">
                        <c:v>3.2610000000000001</c:v>
                      </c:pt>
                      <c:pt idx="6521">
                        <c:v>3.262</c:v>
                      </c:pt>
                      <c:pt idx="6522">
                        <c:v>3.262</c:v>
                      </c:pt>
                      <c:pt idx="6523">
                        <c:v>3.2629999999999999</c:v>
                      </c:pt>
                      <c:pt idx="6524">
                        <c:v>3.2629999999999999</c:v>
                      </c:pt>
                      <c:pt idx="6525">
                        <c:v>3.2639999999999998</c:v>
                      </c:pt>
                      <c:pt idx="6526">
                        <c:v>3.2639999999999998</c:v>
                      </c:pt>
                      <c:pt idx="6527">
                        <c:v>3.2650000000000001</c:v>
                      </c:pt>
                      <c:pt idx="6528">
                        <c:v>3.2650000000000001</c:v>
                      </c:pt>
                      <c:pt idx="6529">
                        <c:v>3.266</c:v>
                      </c:pt>
                      <c:pt idx="6530">
                        <c:v>3.266</c:v>
                      </c:pt>
                      <c:pt idx="6531">
                        <c:v>3.2669999999999999</c:v>
                      </c:pt>
                      <c:pt idx="6532">
                        <c:v>3.2669999999999999</c:v>
                      </c:pt>
                      <c:pt idx="6533">
                        <c:v>3.2679999999999998</c:v>
                      </c:pt>
                      <c:pt idx="6534">
                        <c:v>3.2679999999999998</c:v>
                      </c:pt>
                      <c:pt idx="6535">
                        <c:v>3.2690000000000001</c:v>
                      </c:pt>
                      <c:pt idx="6536">
                        <c:v>3.2690000000000001</c:v>
                      </c:pt>
                      <c:pt idx="6537">
                        <c:v>3.27</c:v>
                      </c:pt>
                      <c:pt idx="6538">
                        <c:v>3.27</c:v>
                      </c:pt>
                      <c:pt idx="6539">
                        <c:v>3.2709999999999999</c:v>
                      </c:pt>
                      <c:pt idx="6540">
                        <c:v>3.2709999999999999</c:v>
                      </c:pt>
                      <c:pt idx="6541">
                        <c:v>3.2719999999999998</c:v>
                      </c:pt>
                      <c:pt idx="6542">
                        <c:v>3.2719999999999998</c:v>
                      </c:pt>
                      <c:pt idx="6543">
                        <c:v>3.2730000000000001</c:v>
                      </c:pt>
                      <c:pt idx="6544">
                        <c:v>3.2730000000000001</c:v>
                      </c:pt>
                      <c:pt idx="6545">
                        <c:v>3.274</c:v>
                      </c:pt>
                      <c:pt idx="6546">
                        <c:v>3.274</c:v>
                      </c:pt>
                      <c:pt idx="6547">
                        <c:v>3.2749999999999999</c:v>
                      </c:pt>
                      <c:pt idx="6548">
                        <c:v>3.2749999999999999</c:v>
                      </c:pt>
                      <c:pt idx="6549">
                        <c:v>3.2759999999999998</c:v>
                      </c:pt>
                      <c:pt idx="6550">
                        <c:v>3.2759999999999998</c:v>
                      </c:pt>
                      <c:pt idx="6551">
                        <c:v>3.2770000000000001</c:v>
                      </c:pt>
                      <c:pt idx="6552">
                        <c:v>3.2770000000000001</c:v>
                      </c:pt>
                      <c:pt idx="6553">
                        <c:v>3.278</c:v>
                      </c:pt>
                      <c:pt idx="6554">
                        <c:v>3.278</c:v>
                      </c:pt>
                      <c:pt idx="6555">
                        <c:v>3.2789999999999999</c:v>
                      </c:pt>
                      <c:pt idx="6556">
                        <c:v>3.2789999999999999</c:v>
                      </c:pt>
                      <c:pt idx="6557">
                        <c:v>3.28</c:v>
                      </c:pt>
                      <c:pt idx="6558">
                        <c:v>3.28</c:v>
                      </c:pt>
                      <c:pt idx="6559">
                        <c:v>3.2810000000000001</c:v>
                      </c:pt>
                      <c:pt idx="6560">
                        <c:v>3.2810000000000001</c:v>
                      </c:pt>
                      <c:pt idx="6561">
                        <c:v>3.282</c:v>
                      </c:pt>
                      <c:pt idx="6562">
                        <c:v>3.282</c:v>
                      </c:pt>
                      <c:pt idx="6563">
                        <c:v>3.2829999999999999</c:v>
                      </c:pt>
                      <c:pt idx="6564">
                        <c:v>3.2829999999999999</c:v>
                      </c:pt>
                      <c:pt idx="6565">
                        <c:v>3.2839999999999998</c:v>
                      </c:pt>
                      <c:pt idx="6566">
                        <c:v>3.2839999999999998</c:v>
                      </c:pt>
                      <c:pt idx="6567">
                        <c:v>3.2850000000000001</c:v>
                      </c:pt>
                      <c:pt idx="6568">
                        <c:v>3.2850000000000001</c:v>
                      </c:pt>
                      <c:pt idx="6569">
                        <c:v>3.286</c:v>
                      </c:pt>
                      <c:pt idx="6570">
                        <c:v>3.286</c:v>
                      </c:pt>
                      <c:pt idx="6571">
                        <c:v>3.2869999999999999</c:v>
                      </c:pt>
                      <c:pt idx="6572">
                        <c:v>3.2869999999999999</c:v>
                      </c:pt>
                      <c:pt idx="6573">
                        <c:v>3.2879999999999998</c:v>
                      </c:pt>
                      <c:pt idx="6574">
                        <c:v>3.2879999999999998</c:v>
                      </c:pt>
                      <c:pt idx="6575">
                        <c:v>3.2890000000000001</c:v>
                      </c:pt>
                      <c:pt idx="6576">
                        <c:v>3.2890000000000001</c:v>
                      </c:pt>
                      <c:pt idx="6577">
                        <c:v>3.29</c:v>
                      </c:pt>
                      <c:pt idx="6578">
                        <c:v>3.29</c:v>
                      </c:pt>
                      <c:pt idx="6579">
                        <c:v>3.2909999999999999</c:v>
                      </c:pt>
                      <c:pt idx="6580">
                        <c:v>3.2909999999999999</c:v>
                      </c:pt>
                      <c:pt idx="6581">
                        <c:v>3.2919999999999998</c:v>
                      </c:pt>
                      <c:pt idx="6582">
                        <c:v>3.2919999999999998</c:v>
                      </c:pt>
                      <c:pt idx="6583">
                        <c:v>3.2930000000000001</c:v>
                      </c:pt>
                      <c:pt idx="6584">
                        <c:v>3.2930000000000001</c:v>
                      </c:pt>
                      <c:pt idx="6585">
                        <c:v>3.294</c:v>
                      </c:pt>
                      <c:pt idx="6586">
                        <c:v>3.294</c:v>
                      </c:pt>
                      <c:pt idx="6587">
                        <c:v>3.2949999999999999</c:v>
                      </c:pt>
                      <c:pt idx="6588">
                        <c:v>3.2949999999999999</c:v>
                      </c:pt>
                      <c:pt idx="6589">
                        <c:v>3.2959999999999998</c:v>
                      </c:pt>
                      <c:pt idx="6590">
                        <c:v>3.2959999999999998</c:v>
                      </c:pt>
                      <c:pt idx="6591">
                        <c:v>3.2970000000000002</c:v>
                      </c:pt>
                      <c:pt idx="6592">
                        <c:v>3.2970000000000002</c:v>
                      </c:pt>
                      <c:pt idx="6593">
                        <c:v>3.298</c:v>
                      </c:pt>
                      <c:pt idx="6594">
                        <c:v>3.298</c:v>
                      </c:pt>
                      <c:pt idx="6595">
                        <c:v>3.2989999999999999</c:v>
                      </c:pt>
                      <c:pt idx="6596">
                        <c:v>3.2989999999999999</c:v>
                      </c:pt>
                      <c:pt idx="6597">
                        <c:v>3.3</c:v>
                      </c:pt>
                      <c:pt idx="6598">
                        <c:v>3.3</c:v>
                      </c:pt>
                      <c:pt idx="6599">
                        <c:v>3.3010000000000002</c:v>
                      </c:pt>
                      <c:pt idx="6600">
                        <c:v>3.3010000000000002</c:v>
                      </c:pt>
                      <c:pt idx="6601">
                        <c:v>3.302</c:v>
                      </c:pt>
                      <c:pt idx="6602">
                        <c:v>3.302</c:v>
                      </c:pt>
                      <c:pt idx="6603">
                        <c:v>3.3029999999999999</c:v>
                      </c:pt>
                      <c:pt idx="6604">
                        <c:v>3.3029999999999999</c:v>
                      </c:pt>
                      <c:pt idx="6605">
                        <c:v>3.3039999999999998</c:v>
                      </c:pt>
                      <c:pt idx="6606">
                        <c:v>3.3039999999999998</c:v>
                      </c:pt>
                      <c:pt idx="6607">
                        <c:v>3.3050000000000002</c:v>
                      </c:pt>
                      <c:pt idx="6608">
                        <c:v>3.3050000000000002</c:v>
                      </c:pt>
                      <c:pt idx="6609">
                        <c:v>3.306</c:v>
                      </c:pt>
                      <c:pt idx="6610">
                        <c:v>3.306</c:v>
                      </c:pt>
                      <c:pt idx="6611">
                        <c:v>3.3069999999999999</c:v>
                      </c:pt>
                      <c:pt idx="6612">
                        <c:v>3.3069999999999999</c:v>
                      </c:pt>
                      <c:pt idx="6613">
                        <c:v>3.3079999999999998</c:v>
                      </c:pt>
                      <c:pt idx="6614">
                        <c:v>3.3079999999999998</c:v>
                      </c:pt>
                      <c:pt idx="6615">
                        <c:v>3.3090000000000002</c:v>
                      </c:pt>
                      <c:pt idx="6616">
                        <c:v>3.3090000000000002</c:v>
                      </c:pt>
                      <c:pt idx="6617">
                        <c:v>3.31</c:v>
                      </c:pt>
                      <c:pt idx="6618">
                        <c:v>3.31</c:v>
                      </c:pt>
                      <c:pt idx="6619">
                        <c:v>3.3109999999999999</c:v>
                      </c:pt>
                      <c:pt idx="6620">
                        <c:v>3.3109999999999999</c:v>
                      </c:pt>
                      <c:pt idx="6621">
                        <c:v>3.3119999999999998</c:v>
                      </c:pt>
                      <c:pt idx="6622">
                        <c:v>3.3119999999999998</c:v>
                      </c:pt>
                      <c:pt idx="6623">
                        <c:v>3.3130000000000002</c:v>
                      </c:pt>
                      <c:pt idx="6624">
                        <c:v>3.3130000000000002</c:v>
                      </c:pt>
                      <c:pt idx="6625">
                        <c:v>3.3140000000000001</c:v>
                      </c:pt>
                      <c:pt idx="6626">
                        <c:v>3.3140000000000001</c:v>
                      </c:pt>
                      <c:pt idx="6627">
                        <c:v>3.3149999999999999</c:v>
                      </c:pt>
                      <c:pt idx="6628">
                        <c:v>3.3149999999999999</c:v>
                      </c:pt>
                      <c:pt idx="6629">
                        <c:v>3.3159999999999998</c:v>
                      </c:pt>
                      <c:pt idx="6630">
                        <c:v>3.3159999999999998</c:v>
                      </c:pt>
                      <c:pt idx="6631">
                        <c:v>3.3170000000000002</c:v>
                      </c:pt>
                      <c:pt idx="6632">
                        <c:v>3.3170000000000002</c:v>
                      </c:pt>
                      <c:pt idx="6633">
                        <c:v>3.3180000000000001</c:v>
                      </c:pt>
                      <c:pt idx="6634">
                        <c:v>3.3180000000000001</c:v>
                      </c:pt>
                      <c:pt idx="6635">
                        <c:v>3.319</c:v>
                      </c:pt>
                      <c:pt idx="6636">
                        <c:v>3.319</c:v>
                      </c:pt>
                      <c:pt idx="6637">
                        <c:v>3.32</c:v>
                      </c:pt>
                      <c:pt idx="6638">
                        <c:v>3.32</c:v>
                      </c:pt>
                      <c:pt idx="6639">
                        <c:v>3.3210000000000002</c:v>
                      </c:pt>
                      <c:pt idx="6640">
                        <c:v>3.3210000000000002</c:v>
                      </c:pt>
                      <c:pt idx="6641">
                        <c:v>3.3220000000000001</c:v>
                      </c:pt>
                      <c:pt idx="6642">
                        <c:v>3.3220000000000001</c:v>
                      </c:pt>
                      <c:pt idx="6643">
                        <c:v>3.323</c:v>
                      </c:pt>
                      <c:pt idx="6644">
                        <c:v>3.323</c:v>
                      </c:pt>
                      <c:pt idx="6645">
                        <c:v>3.3239999999999998</c:v>
                      </c:pt>
                      <c:pt idx="6646">
                        <c:v>3.3239999999999998</c:v>
                      </c:pt>
                      <c:pt idx="6647">
                        <c:v>3.3250000000000002</c:v>
                      </c:pt>
                      <c:pt idx="6648">
                        <c:v>3.3250000000000002</c:v>
                      </c:pt>
                      <c:pt idx="6649">
                        <c:v>3.3260000000000001</c:v>
                      </c:pt>
                      <c:pt idx="6650">
                        <c:v>3.3260000000000001</c:v>
                      </c:pt>
                      <c:pt idx="6651">
                        <c:v>3.327</c:v>
                      </c:pt>
                      <c:pt idx="6652">
                        <c:v>3.327</c:v>
                      </c:pt>
                      <c:pt idx="6653">
                        <c:v>3.3279999999999998</c:v>
                      </c:pt>
                      <c:pt idx="6654">
                        <c:v>3.3279999999999998</c:v>
                      </c:pt>
                      <c:pt idx="6655">
                        <c:v>3.3290000000000002</c:v>
                      </c:pt>
                      <c:pt idx="6656">
                        <c:v>3.3290000000000002</c:v>
                      </c:pt>
                      <c:pt idx="6657">
                        <c:v>3.33</c:v>
                      </c:pt>
                      <c:pt idx="6658">
                        <c:v>3.33</c:v>
                      </c:pt>
                      <c:pt idx="6659">
                        <c:v>3.331</c:v>
                      </c:pt>
                      <c:pt idx="6660">
                        <c:v>3.331</c:v>
                      </c:pt>
                      <c:pt idx="6661">
                        <c:v>3.3319999999999999</c:v>
                      </c:pt>
                      <c:pt idx="6662">
                        <c:v>3.3319999999999999</c:v>
                      </c:pt>
                      <c:pt idx="6663">
                        <c:v>3.3330000000000002</c:v>
                      </c:pt>
                      <c:pt idx="6664">
                        <c:v>3.3330000000000002</c:v>
                      </c:pt>
                      <c:pt idx="6665">
                        <c:v>3.3340000000000001</c:v>
                      </c:pt>
                      <c:pt idx="6666">
                        <c:v>3.3340000000000001</c:v>
                      </c:pt>
                      <c:pt idx="6667">
                        <c:v>3.335</c:v>
                      </c:pt>
                      <c:pt idx="6668">
                        <c:v>3.335</c:v>
                      </c:pt>
                      <c:pt idx="6669">
                        <c:v>3.3359999999999999</c:v>
                      </c:pt>
                      <c:pt idx="6670">
                        <c:v>3.3359999999999999</c:v>
                      </c:pt>
                      <c:pt idx="6671">
                        <c:v>3.3370000000000002</c:v>
                      </c:pt>
                      <c:pt idx="6672">
                        <c:v>3.3370000000000002</c:v>
                      </c:pt>
                      <c:pt idx="6673">
                        <c:v>3.3380000000000001</c:v>
                      </c:pt>
                      <c:pt idx="6674">
                        <c:v>3.3380000000000001</c:v>
                      </c:pt>
                      <c:pt idx="6675">
                        <c:v>3.339</c:v>
                      </c:pt>
                      <c:pt idx="6676">
                        <c:v>3.339</c:v>
                      </c:pt>
                      <c:pt idx="6677">
                        <c:v>3.34</c:v>
                      </c:pt>
                      <c:pt idx="6678">
                        <c:v>3.34</c:v>
                      </c:pt>
                      <c:pt idx="6679">
                        <c:v>3.3410000000000002</c:v>
                      </c:pt>
                      <c:pt idx="6680">
                        <c:v>3.3410000000000002</c:v>
                      </c:pt>
                      <c:pt idx="6681">
                        <c:v>3.3420000000000001</c:v>
                      </c:pt>
                      <c:pt idx="6682">
                        <c:v>3.3420000000000001</c:v>
                      </c:pt>
                      <c:pt idx="6683">
                        <c:v>3.343</c:v>
                      </c:pt>
                      <c:pt idx="6684">
                        <c:v>3.343</c:v>
                      </c:pt>
                      <c:pt idx="6685">
                        <c:v>3.3439999999999999</c:v>
                      </c:pt>
                      <c:pt idx="6686">
                        <c:v>3.3439999999999999</c:v>
                      </c:pt>
                      <c:pt idx="6687">
                        <c:v>3.3450000000000002</c:v>
                      </c:pt>
                      <c:pt idx="6688">
                        <c:v>3.3450000000000002</c:v>
                      </c:pt>
                      <c:pt idx="6689">
                        <c:v>3.3460000000000001</c:v>
                      </c:pt>
                      <c:pt idx="6690">
                        <c:v>3.3460000000000001</c:v>
                      </c:pt>
                      <c:pt idx="6691">
                        <c:v>3.347</c:v>
                      </c:pt>
                      <c:pt idx="6692">
                        <c:v>3.347</c:v>
                      </c:pt>
                      <c:pt idx="6693">
                        <c:v>3.3479999999999999</c:v>
                      </c:pt>
                      <c:pt idx="6694">
                        <c:v>3.3479999999999999</c:v>
                      </c:pt>
                      <c:pt idx="6695">
                        <c:v>3.3490000000000002</c:v>
                      </c:pt>
                      <c:pt idx="6696">
                        <c:v>3.3490000000000002</c:v>
                      </c:pt>
                      <c:pt idx="6697">
                        <c:v>3.35</c:v>
                      </c:pt>
                      <c:pt idx="6698">
                        <c:v>3.35</c:v>
                      </c:pt>
                      <c:pt idx="6699">
                        <c:v>3.351</c:v>
                      </c:pt>
                      <c:pt idx="6700">
                        <c:v>3.351</c:v>
                      </c:pt>
                      <c:pt idx="6701">
                        <c:v>3.3519999999999999</c:v>
                      </c:pt>
                      <c:pt idx="6702">
                        <c:v>3.3519999999999999</c:v>
                      </c:pt>
                      <c:pt idx="6703">
                        <c:v>3.3530000000000002</c:v>
                      </c:pt>
                      <c:pt idx="6704">
                        <c:v>3.3530000000000002</c:v>
                      </c:pt>
                      <c:pt idx="6705">
                        <c:v>3.3540000000000001</c:v>
                      </c:pt>
                      <c:pt idx="6706">
                        <c:v>3.3540000000000001</c:v>
                      </c:pt>
                      <c:pt idx="6707">
                        <c:v>3.355</c:v>
                      </c:pt>
                      <c:pt idx="6708">
                        <c:v>3.355</c:v>
                      </c:pt>
                      <c:pt idx="6709">
                        <c:v>3.3559999999999999</c:v>
                      </c:pt>
                      <c:pt idx="6710">
                        <c:v>3.3559999999999999</c:v>
                      </c:pt>
                      <c:pt idx="6711">
                        <c:v>3.3570000000000002</c:v>
                      </c:pt>
                      <c:pt idx="6712">
                        <c:v>3.3570000000000002</c:v>
                      </c:pt>
                      <c:pt idx="6713">
                        <c:v>3.3580000000000001</c:v>
                      </c:pt>
                      <c:pt idx="6714">
                        <c:v>3.3580000000000001</c:v>
                      </c:pt>
                      <c:pt idx="6715">
                        <c:v>3.359</c:v>
                      </c:pt>
                      <c:pt idx="6716">
                        <c:v>3.359</c:v>
                      </c:pt>
                      <c:pt idx="6717">
                        <c:v>3.36</c:v>
                      </c:pt>
                      <c:pt idx="6718">
                        <c:v>3.36</c:v>
                      </c:pt>
                      <c:pt idx="6719">
                        <c:v>3.3610000000000002</c:v>
                      </c:pt>
                      <c:pt idx="6720">
                        <c:v>3.3610000000000002</c:v>
                      </c:pt>
                      <c:pt idx="6721">
                        <c:v>3.3620000000000001</c:v>
                      </c:pt>
                      <c:pt idx="6722">
                        <c:v>3.3620000000000001</c:v>
                      </c:pt>
                      <c:pt idx="6723">
                        <c:v>3.363</c:v>
                      </c:pt>
                      <c:pt idx="6724">
                        <c:v>3.363</c:v>
                      </c:pt>
                      <c:pt idx="6725">
                        <c:v>3.3639999999999999</c:v>
                      </c:pt>
                      <c:pt idx="6726">
                        <c:v>3.3639999999999999</c:v>
                      </c:pt>
                      <c:pt idx="6727">
                        <c:v>3.3650000000000002</c:v>
                      </c:pt>
                      <c:pt idx="6728">
                        <c:v>3.3650000000000002</c:v>
                      </c:pt>
                      <c:pt idx="6729">
                        <c:v>3.3660000000000001</c:v>
                      </c:pt>
                      <c:pt idx="6730">
                        <c:v>3.3660000000000001</c:v>
                      </c:pt>
                      <c:pt idx="6731">
                        <c:v>3.367</c:v>
                      </c:pt>
                      <c:pt idx="6732">
                        <c:v>3.367</c:v>
                      </c:pt>
                      <c:pt idx="6733">
                        <c:v>3.3679999999999999</c:v>
                      </c:pt>
                      <c:pt idx="6734">
                        <c:v>3.3679999999999999</c:v>
                      </c:pt>
                      <c:pt idx="6735">
                        <c:v>3.3690000000000002</c:v>
                      </c:pt>
                      <c:pt idx="6736">
                        <c:v>3.3690000000000002</c:v>
                      </c:pt>
                      <c:pt idx="6737">
                        <c:v>3.37</c:v>
                      </c:pt>
                      <c:pt idx="6738">
                        <c:v>3.37</c:v>
                      </c:pt>
                      <c:pt idx="6739">
                        <c:v>3.371</c:v>
                      </c:pt>
                      <c:pt idx="6740">
                        <c:v>3.371</c:v>
                      </c:pt>
                      <c:pt idx="6741">
                        <c:v>3.3719999999999999</c:v>
                      </c:pt>
                      <c:pt idx="6742">
                        <c:v>3.3719999999999999</c:v>
                      </c:pt>
                      <c:pt idx="6743">
                        <c:v>3.3730000000000002</c:v>
                      </c:pt>
                      <c:pt idx="6744">
                        <c:v>3.3730000000000002</c:v>
                      </c:pt>
                      <c:pt idx="6745">
                        <c:v>3.3740000000000001</c:v>
                      </c:pt>
                      <c:pt idx="6746">
                        <c:v>3.3740000000000001</c:v>
                      </c:pt>
                      <c:pt idx="6747">
                        <c:v>3.375</c:v>
                      </c:pt>
                      <c:pt idx="6748">
                        <c:v>3.375</c:v>
                      </c:pt>
                      <c:pt idx="6749">
                        <c:v>3.3759999999999999</c:v>
                      </c:pt>
                      <c:pt idx="6750">
                        <c:v>3.3759999999999999</c:v>
                      </c:pt>
                      <c:pt idx="6751">
                        <c:v>3.3769999999999998</c:v>
                      </c:pt>
                      <c:pt idx="6752">
                        <c:v>3.3769999999999998</c:v>
                      </c:pt>
                      <c:pt idx="6753">
                        <c:v>3.3780000000000001</c:v>
                      </c:pt>
                      <c:pt idx="6754">
                        <c:v>3.3780000000000001</c:v>
                      </c:pt>
                      <c:pt idx="6755">
                        <c:v>3.379</c:v>
                      </c:pt>
                      <c:pt idx="6756">
                        <c:v>3.379</c:v>
                      </c:pt>
                      <c:pt idx="6757">
                        <c:v>3.38</c:v>
                      </c:pt>
                      <c:pt idx="6758">
                        <c:v>3.38</c:v>
                      </c:pt>
                      <c:pt idx="6759">
                        <c:v>3.3809999999999998</c:v>
                      </c:pt>
                      <c:pt idx="6760">
                        <c:v>3.3809999999999998</c:v>
                      </c:pt>
                      <c:pt idx="6761">
                        <c:v>3.3820000000000001</c:v>
                      </c:pt>
                      <c:pt idx="6762">
                        <c:v>3.3820000000000001</c:v>
                      </c:pt>
                      <c:pt idx="6763">
                        <c:v>3.383</c:v>
                      </c:pt>
                      <c:pt idx="6764">
                        <c:v>3.383</c:v>
                      </c:pt>
                      <c:pt idx="6765">
                        <c:v>3.3839999999999999</c:v>
                      </c:pt>
                      <c:pt idx="6766">
                        <c:v>3.3839999999999999</c:v>
                      </c:pt>
                      <c:pt idx="6767">
                        <c:v>3.3849999999999998</c:v>
                      </c:pt>
                      <c:pt idx="6768">
                        <c:v>3.3849999999999998</c:v>
                      </c:pt>
                      <c:pt idx="6769">
                        <c:v>3.3860000000000001</c:v>
                      </c:pt>
                      <c:pt idx="6770">
                        <c:v>3.3860000000000001</c:v>
                      </c:pt>
                      <c:pt idx="6771">
                        <c:v>3.387</c:v>
                      </c:pt>
                      <c:pt idx="6772">
                        <c:v>3.387</c:v>
                      </c:pt>
                      <c:pt idx="6773">
                        <c:v>3.3879999999999999</c:v>
                      </c:pt>
                      <c:pt idx="6774">
                        <c:v>3.3879999999999999</c:v>
                      </c:pt>
                      <c:pt idx="6775">
                        <c:v>3.3889999999999998</c:v>
                      </c:pt>
                      <c:pt idx="6776">
                        <c:v>3.3889999999999998</c:v>
                      </c:pt>
                      <c:pt idx="6777">
                        <c:v>3.39</c:v>
                      </c:pt>
                      <c:pt idx="6778">
                        <c:v>3.39</c:v>
                      </c:pt>
                      <c:pt idx="6779">
                        <c:v>3.391</c:v>
                      </c:pt>
                      <c:pt idx="6780">
                        <c:v>3.391</c:v>
                      </c:pt>
                      <c:pt idx="6781">
                        <c:v>3.3919999999999999</c:v>
                      </c:pt>
                      <c:pt idx="6782">
                        <c:v>3.3919999999999999</c:v>
                      </c:pt>
                      <c:pt idx="6783">
                        <c:v>3.3929999999999998</c:v>
                      </c:pt>
                      <c:pt idx="6784">
                        <c:v>3.3929999999999998</c:v>
                      </c:pt>
                      <c:pt idx="6785">
                        <c:v>3.3940000000000001</c:v>
                      </c:pt>
                      <c:pt idx="6786">
                        <c:v>3.3940000000000001</c:v>
                      </c:pt>
                      <c:pt idx="6787">
                        <c:v>3.395</c:v>
                      </c:pt>
                      <c:pt idx="6788">
                        <c:v>3.395</c:v>
                      </c:pt>
                      <c:pt idx="6789">
                        <c:v>3.3959999999999999</c:v>
                      </c:pt>
                      <c:pt idx="6790">
                        <c:v>3.3959999999999999</c:v>
                      </c:pt>
                      <c:pt idx="6791">
                        <c:v>3.3969999999999998</c:v>
                      </c:pt>
                      <c:pt idx="6792">
                        <c:v>3.3969999999999998</c:v>
                      </c:pt>
                      <c:pt idx="6793">
                        <c:v>3.3980000000000001</c:v>
                      </c:pt>
                      <c:pt idx="6794">
                        <c:v>3.3980000000000001</c:v>
                      </c:pt>
                      <c:pt idx="6795">
                        <c:v>3.399</c:v>
                      </c:pt>
                      <c:pt idx="6796">
                        <c:v>3.399</c:v>
                      </c:pt>
                      <c:pt idx="6797">
                        <c:v>3.4</c:v>
                      </c:pt>
                      <c:pt idx="6798">
                        <c:v>3.4</c:v>
                      </c:pt>
                      <c:pt idx="6799">
                        <c:v>3.4009999999999998</c:v>
                      </c:pt>
                      <c:pt idx="6800">
                        <c:v>3.4009999999999998</c:v>
                      </c:pt>
                      <c:pt idx="6801">
                        <c:v>3.4020000000000001</c:v>
                      </c:pt>
                      <c:pt idx="6802">
                        <c:v>3.4020000000000001</c:v>
                      </c:pt>
                      <c:pt idx="6803">
                        <c:v>3.403</c:v>
                      </c:pt>
                      <c:pt idx="6804">
                        <c:v>3.403</c:v>
                      </c:pt>
                      <c:pt idx="6805">
                        <c:v>3.4039999999999999</c:v>
                      </c:pt>
                      <c:pt idx="6806">
                        <c:v>3.4039999999999999</c:v>
                      </c:pt>
                      <c:pt idx="6807">
                        <c:v>3.4049999999999998</c:v>
                      </c:pt>
                      <c:pt idx="6808">
                        <c:v>3.4049999999999998</c:v>
                      </c:pt>
                      <c:pt idx="6809">
                        <c:v>3.4060000000000001</c:v>
                      </c:pt>
                      <c:pt idx="6810">
                        <c:v>3.4060000000000001</c:v>
                      </c:pt>
                      <c:pt idx="6811">
                        <c:v>3.407</c:v>
                      </c:pt>
                      <c:pt idx="6812">
                        <c:v>3.407</c:v>
                      </c:pt>
                      <c:pt idx="6813">
                        <c:v>3.4079999999999999</c:v>
                      </c:pt>
                      <c:pt idx="6814">
                        <c:v>3.4079999999999999</c:v>
                      </c:pt>
                      <c:pt idx="6815">
                        <c:v>3.4089999999999998</c:v>
                      </c:pt>
                      <c:pt idx="6816">
                        <c:v>3.4089999999999998</c:v>
                      </c:pt>
                      <c:pt idx="6817">
                        <c:v>3.41</c:v>
                      </c:pt>
                      <c:pt idx="6818">
                        <c:v>3.41</c:v>
                      </c:pt>
                      <c:pt idx="6819">
                        <c:v>3.411</c:v>
                      </c:pt>
                      <c:pt idx="6820">
                        <c:v>3.411</c:v>
                      </c:pt>
                      <c:pt idx="6821">
                        <c:v>3.4119999999999999</c:v>
                      </c:pt>
                      <c:pt idx="6822">
                        <c:v>3.4119999999999999</c:v>
                      </c:pt>
                      <c:pt idx="6823">
                        <c:v>3.4129999999999998</c:v>
                      </c:pt>
                      <c:pt idx="6824">
                        <c:v>3.4129999999999998</c:v>
                      </c:pt>
                      <c:pt idx="6825">
                        <c:v>3.4140000000000001</c:v>
                      </c:pt>
                      <c:pt idx="6826">
                        <c:v>3.4140000000000001</c:v>
                      </c:pt>
                      <c:pt idx="6827">
                        <c:v>3.415</c:v>
                      </c:pt>
                      <c:pt idx="6828">
                        <c:v>3.415</c:v>
                      </c:pt>
                      <c:pt idx="6829">
                        <c:v>3.4159999999999999</c:v>
                      </c:pt>
                      <c:pt idx="6830">
                        <c:v>3.4159999999999999</c:v>
                      </c:pt>
                      <c:pt idx="6831">
                        <c:v>3.4169999999999998</c:v>
                      </c:pt>
                      <c:pt idx="6832">
                        <c:v>3.4169999999999998</c:v>
                      </c:pt>
                      <c:pt idx="6833">
                        <c:v>3.4180000000000001</c:v>
                      </c:pt>
                      <c:pt idx="6834">
                        <c:v>3.4180000000000001</c:v>
                      </c:pt>
                      <c:pt idx="6835">
                        <c:v>3.419</c:v>
                      </c:pt>
                      <c:pt idx="6836">
                        <c:v>3.419</c:v>
                      </c:pt>
                      <c:pt idx="6837">
                        <c:v>3.42</c:v>
                      </c:pt>
                      <c:pt idx="6838">
                        <c:v>3.42</c:v>
                      </c:pt>
                      <c:pt idx="6839">
                        <c:v>3.4209999999999998</c:v>
                      </c:pt>
                      <c:pt idx="6840">
                        <c:v>3.4209999999999998</c:v>
                      </c:pt>
                      <c:pt idx="6841">
                        <c:v>3.4220000000000002</c:v>
                      </c:pt>
                      <c:pt idx="6842">
                        <c:v>3.4220000000000002</c:v>
                      </c:pt>
                      <c:pt idx="6843">
                        <c:v>3.423</c:v>
                      </c:pt>
                      <c:pt idx="6844">
                        <c:v>3.423</c:v>
                      </c:pt>
                      <c:pt idx="6845">
                        <c:v>3.4239999999999999</c:v>
                      </c:pt>
                      <c:pt idx="6846">
                        <c:v>3.4239999999999999</c:v>
                      </c:pt>
                      <c:pt idx="6847">
                        <c:v>3.4249999999999998</c:v>
                      </c:pt>
                      <c:pt idx="6848">
                        <c:v>3.4249999999999998</c:v>
                      </c:pt>
                      <c:pt idx="6849">
                        <c:v>3.4260000000000002</c:v>
                      </c:pt>
                      <c:pt idx="6850">
                        <c:v>3.4260000000000002</c:v>
                      </c:pt>
                      <c:pt idx="6851">
                        <c:v>3.427</c:v>
                      </c:pt>
                      <c:pt idx="6852">
                        <c:v>3.427</c:v>
                      </c:pt>
                      <c:pt idx="6853">
                        <c:v>3.4279999999999999</c:v>
                      </c:pt>
                      <c:pt idx="6854">
                        <c:v>3.4279999999999999</c:v>
                      </c:pt>
                      <c:pt idx="6855">
                        <c:v>3.4289999999999998</c:v>
                      </c:pt>
                      <c:pt idx="6856">
                        <c:v>3.4289999999999998</c:v>
                      </c:pt>
                      <c:pt idx="6857">
                        <c:v>3.43</c:v>
                      </c:pt>
                      <c:pt idx="6858">
                        <c:v>3.43</c:v>
                      </c:pt>
                      <c:pt idx="6859">
                        <c:v>3.431</c:v>
                      </c:pt>
                      <c:pt idx="6860">
                        <c:v>3.431</c:v>
                      </c:pt>
                      <c:pt idx="6861">
                        <c:v>3.4319999999999999</c:v>
                      </c:pt>
                      <c:pt idx="6862">
                        <c:v>3.4319999999999999</c:v>
                      </c:pt>
                      <c:pt idx="6863">
                        <c:v>3.4329999999999998</c:v>
                      </c:pt>
                      <c:pt idx="6864">
                        <c:v>3.4329999999999998</c:v>
                      </c:pt>
                      <c:pt idx="6865">
                        <c:v>3.4340000000000002</c:v>
                      </c:pt>
                      <c:pt idx="6866">
                        <c:v>3.4340000000000002</c:v>
                      </c:pt>
                      <c:pt idx="6867">
                        <c:v>3.4350000000000001</c:v>
                      </c:pt>
                      <c:pt idx="6868">
                        <c:v>3.4350000000000001</c:v>
                      </c:pt>
                      <c:pt idx="6869">
                        <c:v>3.4359999999999999</c:v>
                      </c:pt>
                      <c:pt idx="6870">
                        <c:v>3.4359999999999999</c:v>
                      </c:pt>
                      <c:pt idx="6871">
                        <c:v>3.4369999999999998</c:v>
                      </c:pt>
                      <c:pt idx="6872">
                        <c:v>3.4369999999999998</c:v>
                      </c:pt>
                      <c:pt idx="6873">
                        <c:v>3.4380000000000002</c:v>
                      </c:pt>
                      <c:pt idx="6874">
                        <c:v>3.4380000000000002</c:v>
                      </c:pt>
                      <c:pt idx="6875">
                        <c:v>3.4390000000000001</c:v>
                      </c:pt>
                      <c:pt idx="6876">
                        <c:v>3.4390000000000001</c:v>
                      </c:pt>
                      <c:pt idx="6877">
                        <c:v>3.44</c:v>
                      </c:pt>
                      <c:pt idx="6878">
                        <c:v>3.44</c:v>
                      </c:pt>
                      <c:pt idx="6879">
                        <c:v>3.4409999999999998</c:v>
                      </c:pt>
                      <c:pt idx="6880">
                        <c:v>3.4409999999999998</c:v>
                      </c:pt>
                      <c:pt idx="6881">
                        <c:v>3.4420000000000002</c:v>
                      </c:pt>
                      <c:pt idx="6882">
                        <c:v>3.4420000000000002</c:v>
                      </c:pt>
                      <c:pt idx="6883">
                        <c:v>3.4430000000000001</c:v>
                      </c:pt>
                      <c:pt idx="6884">
                        <c:v>3.4430000000000001</c:v>
                      </c:pt>
                      <c:pt idx="6885">
                        <c:v>3.444</c:v>
                      </c:pt>
                      <c:pt idx="6886">
                        <c:v>3.444</c:v>
                      </c:pt>
                      <c:pt idx="6887">
                        <c:v>3.4449999999999998</c:v>
                      </c:pt>
                      <c:pt idx="6888">
                        <c:v>3.4449999999999998</c:v>
                      </c:pt>
                      <c:pt idx="6889">
                        <c:v>3.4460000000000002</c:v>
                      </c:pt>
                      <c:pt idx="6890">
                        <c:v>3.4460000000000002</c:v>
                      </c:pt>
                      <c:pt idx="6891">
                        <c:v>3.4470000000000001</c:v>
                      </c:pt>
                      <c:pt idx="6892">
                        <c:v>3.4470000000000001</c:v>
                      </c:pt>
                      <c:pt idx="6893">
                        <c:v>3.448</c:v>
                      </c:pt>
                      <c:pt idx="6894">
                        <c:v>3.448</c:v>
                      </c:pt>
                      <c:pt idx="6895">
                        <c:v>3.4489999999999998</c:v>
                      </c:pt>
                      <c:pt idx="6896">
                        <c:v>3.4489999999999998</c:v>
                      </c:pt>
                      <c:pt idx="6897">
                        <c:v>3.45</c:v>
                      </c:pt>
                      <c:pt idx="6898">
                        <c:v>3.45</c:v>
                      </c:pt>
                      <c:pt idx="6899">
                        <c:v>3.4510000000000001</c:v>
                      </c:pt>
                      <c:pt idx="6900">
                        <c:v>3.4510000000000001</c:v>
                      </c:pt>
                      <c:pt idx="6901">
                        <c:v>3.452</c:v>
                      </c:pt>
                      <c:pt idx="6902">
                        <c:v>3.452</c:v>
                      </c:pt>
                      <c:pt idx="6903">
                        <c:v>3.4529999999999998</c:v>
                      </c:pt>
                      <c:pt idx="6904">
                        <c:v>3.4529999999999998</c:v>
                      </c:pt>
                      <c:pt idx="6905">
                        <c:v>3.4540000000000002</c:v>
                      </c:pt>
                      <c:pt idx="6906">
                        <c:v>3.4540000000000002</c:v>
                      </c:pt>
                      <c:pt idx="6907">
                        <c:v>3.4550000000000001</c:v>
                      </c:pt>
                      <c:pt idx="6908">
                        <c:v>3.4550000000000001</c:v>
                      </c:pt>
                      <c:pt idx="6909">
                        <c:v>3.456</c:v>
                      </c:pt>
                      <c:pt idx="6910">
                        <c:v>3.456</c:v>
                      </c:pt>
                      <c:pt idx="6911">
                        <c:v>3.4569999999999999</c:v>
                      </c:pt>
                      <c:pt idx="6912">
                        <c:v>3.4569999999999999</c:v>
                      </c:pt>
                      <c:pt idx="6913">
                        <c:v>3.4580000000000002</c:v>
                      </c:pt>
                      <c:pt idx="6914">
                        <c:v>3.4580000000000002</c:v>
                      </c:pt>
                      <c:pt idx="6915">
                        <c:v>3.4590000000000001</c:v>
                      </c:pt>
                      <c:pt idx="6916">
                        <c:v>3.4590000000000001</c:v>
                      </c:pt>
                      <c:pt idx="6917">
                        <c:v>3.46</c:v>
                      </c:pt>
                      <c:pt idx="6918">
                        <c:v>3.46</c:v>
                      </c:pt>
                      <c:pt idx="6919">
                        <c:v>3.4609999999999999</c:v>
                      </c:pt>
                      <c:pt idx="6920">
                        <c:v>3.4609999999999999</c:v>
                      </c:pt>
                      <c:pt idx="6921">
                        <c:v>3.4620000000000002</c:v>
                      </c:pt>
                      <c:pt idx="6922">
                        <c:v>3.4620000000000002</c:v>
                      </c:pt>
                      <c:pt idx="6923">
                        <c:v>3.4630000000000001</c:v>
                      </c:pt>
                      <c:pt idx="6924">
                        <c:v>3.4630000000000001</c:v>
                      </c:pt>
                      <c:pt idx="6925">
                        <c:v>3.464</c:v>
                      </c:pt>
                      <c:pt idx="6926">
                        <c:v>3.464</c:v>
                      </c:pt>
                      <c:pt idx="6927">
                        <c:v>3.4649999999999999</c:v>
                      </c:pt>
                      <c:pt idx="6928">
                        <c:v>3.4649999999999999</c:v>
                      </c:pt>
                      <c:pt idx="6929">
                        <c:v>3.4660000000000002</c:v>
                      </c:pt>
                      <c:pt idx="6930">
                        <c:v>3.4660000000000002</c:v>
                      </c:pt>
                      <c:pt idx="6931">
                        <c:v>3.4670000000000001</c:v>
                      </c:pt>
                      <c:pt idx="6932">
                        <c:v>3.4670000000000001</c:v>
                      </c:pt>
                      <c:pt idx="6933">
                        <c:v>3.468</c:v>
                      </c:pt>
                      <c:pt idx="6934">
                        <c:v>3.468</c:v>
                      </c:pt>
                      <c:pt idx="6935">
                        <c:v>3.4689999999999999</c:v>
                      </c:pt>
                      <c:pt idx="6936">
                        <c:v>3.4689999999999999</c:v>
                      </c:pt>
                      <c:pt idx="6937">
                        <c:v>3.47</c:v>
                      </c:pt>
                      <c:pt idx="6938">
                        <c:v>3.47</c:v>
                      </c:pt>
                      <c:pt idx="6939">
                        <c:v>3.4710000000000001</c:v>
                      </c:pt>
                      <c:pt idx="6940">
                        <c:v>3.4710000000000001</c:v>
                      </c:pt>
                      <c:pt idx="6941">
                        <c:v>3.472</c:v>
                      </c:pt>
                      <c:pt idx="6942">
                        <c:v>3.472</c:v>
                      </c:pt>
                      <c:pt idx="6943">
                        <c:v>3.4729999999999999</c:v>
                      </c:pt>
                      <c:pt idx="6944">
                        <c:v>3.4729999999999999</c:v>
                      </c:pt>
                      <c:pt idx="6945">
                        <c:v>3.4740000000000002</c:v>
                      </c:pt>
                      <c:pt idx="6946">
                        <c:v>3.4740000000000002</c:v>
                      </c:pt>
                      <c:pt idx="6947">
                        <c:v>3.4750000000000001</c:v>
                      </c:pt>
                      <c:pt idx="6948">
                        <c:v>3.4750000000000001</c:v>
                      </c:pt>
                      <c:pt idx="6949">
                        <c:v>3.476</c:v>
                      </c:pt>
                      <c:pt idx="6950">
                        <c:v>3.476</c:v>
                      </c:pt>
                      <c:pt idx="6951">
                        <c:v>3.4769999999999999</c:v>
                      </c:pt>
                      <c:pt idx="6952">
                        <c:v>3.4769999999999999</c:v>
                      </c:pt>
                      <c:pt idx="6953">
                        <c:v>3.4780000000000002</c:v>
                      </c:pt>
                      <c:pt idx="6954">
                        <c:v>3.4780000000000002</c:v>
                      </c:pt>
                      <c:pt idx="6955">
                        <c:v>3.4790000000000001</c:v>
                      </c:pt>
                      <c:pt idx="6956">
                        <c:v>3.4790000000000001</c:v>
                      </c:pt>
                      <c:pt idx="6957">
                        <c:v>3.48</c:v>
                      </c:pt>
                      <c:pt idx="6958">
                        <c:v>3.48</c:v>
                      </c:pt>
                      <c:pt idx="6959">
                        <c:v>3.4809999999999999</c:v>
                      </c:pt>
                      <c:pt idx="6960">
                        <c:v>3.4809999999999999</c:v>
                      </c:pt>
                      <c:pt idx="6961">
                        <c:v>3.4820000000000002</c:v>
                      </c:pt>
                      <c:pt idx="6962">
                        <c:v>3.4820000000000002</c:v>
                      </c:pt>
                      <c:pt idx="6963">
                        <c:v>3.4830000000000001</c:v>
                      </c:pt>
                      <c:pt idx="6964">
                        <c:v>3.4830000000000001</c:v>
                      </c:pt>
                      <c:pt idx="6965">
                        <c:v>3.484</c:v>
                      </c:pt>
                      <c:pt idx="6966">
                        <c:v>3.484</c:v>
                      </c:pt>
                      <c:pt idx="6967">
                        <c:v>3.4849999999999999</c:v>
                      </c:pt>
                      <c:pt idx="6968">
                        <c:v>3.4849999999999999</c:v>
                      </c:pt>
                      <c:pt idx="6969">
                        <c:v>3.4860000000000002</c:v>
                      </c:pt>
                      <c:pt idx="6970">
                        <c:v>3.4860000000000002</c:v>
                      </c:pt>
                      <c:pt idx="6971">
                        <c:v>3.4870000000000001</c:v>
                      </c:pt>
                      <c:pt idx="6972">
                        <c:v>3.4870000000000001</c:v>
                      </c:pt>
                      <c:pt idx="6973">
                        <c:v>3.488</c:v>
                      </c:pt>
                      <c:pt idx="6974">
                        <c:v>3.488</c:v>
                      </c:pt>
                      <c:pt idx="6975">
                        <c:v>3.4889999999999999</c:v>
                      </c:pt>
                      <c:pt idx="6976">
                        <c:v>3.4889999999999999</c:v>
                      </c:pt>
                      <c:pt idx="6977">
                        <c:v>3.49</c:v>
                      </c:pt>
                      <c:pt idx="6978">
                        <c:v>3.49</c:v>
                      </c:pt>
                      <c:pt idx="6979">
                        <c:v>3.4910000000000001</c:v>
                      </c:pt>
                      <c:pt idx="6980">
                        <c:v>3.4910000000000001</c:v>
                      </c:pt>
                      <c:pt idx="6981">
                        <c:v>3.492</c:v>
                      </c:pt>
                      <c:pt idx="6982">
                        <c:v>3.492</c:v>
                      </c:pt>
                      <c:pt idx="6983">
                        <c:v>3.4929999999999999</c:v>
                      </c:pt>
                      <c:pt idx="6984">
                        <c:v>3.4929999999999999</c:v>
                      </c:pt>
                      <c:pt idx="6985">
                        <c:v>3.4940000000000002</c:v>
                      </c:pt>
                      <c:pt idx="6986">
                        <c:v>3.4940000000000002</c:v>
                      </c:pt>
                      <c:pt idx="6987">
                        <c:v>3.4950000000000001</c:v>
                      </c:pt>
                      <c:pt idx="6988">
                        <c:v>3.4950000000000001</c:v>
                      </c:pt>
                      <c:pt idx="6989">
                        <c:v>3.496</c:v>
                      </c:pt>
                      <c:pt idx="6990">
                        <c:v>3.496</c:v>
                      </c:pt>
                      <c:pt idx="6991">
                        <c:v>3.4969999999999999</c:v>
                      </c:pt>
                      <c:pt idx="6992">
                        <c:v>3.4969999999999999</c:v>
                      </c:pt>
                      <c:pt idx="6993">
                        <c:v>3.4980000000000002</c:v>
                      </c:pt>
                      <c:pt idx="6994">
                        <c:v>3.4980000000000002</c:v>
                      </c:pt>
                      <c:pt idx="6995">
                        <c:v>3.4990000000000001</c:v>
                      </c:pt>
                      <c:pt idx="6996">
                        <c:v>3.4990000000000001</c:v>
                      </c:pt>
                      <c:pt idx="6997">
                        <c:v>3.5</c:v>
                      </c:pt>
                      <c:pt idx="6998">
                        <c:v>3.5</c:v>
                      </c:pt>
                      <c:pt idx="6999">
                        <c:v>3.5009999999999999</c:v>
                      </c:pt>
                      <c:pt idx="7000">
                        <c:v>3.5009999999999999</c:v>
                      </c:pt>
                      <c:pt idx="7001">
                        <c:v>3.5019999999999998</c:v>
                      </c:pt>
                      <c:pt idx="7002">
                        <c:v>3.5019999999999998</c:v>
                      </c:pt>
                      <c:pt idx="7003">
                        <c:v>3.5030000000000001</c:v>
                      </c:pt>
                      <c:pt idx="7004">
                        <c:v>3.5030000000000001</c:v>
                      </c:pt>
                      <c:pt idx="7005">
                        <c:v>3.504</c:v>
                      </c:pt>
                      <c:pt idx="7006">
                        <c:v>3.504</c:v>
                      </c:pt>
                      <c:pt idx="7007">
                        <c:v>3.5049999999999999</c:v>
                      </c:pt>
                      <c:pt idx="7008">
                        <c:v>3.5049999999999999</c:v>
                      </c:pt>
                      <c:pt idx="7009">
                        <c:v>3.5059999999999998</c:v>
                      </c:pt>
                      <c:pt idx="7010">
                        <c:v>3.5059999999999998</c:v>
                      </c:pt>
                      <c:pt idx="7011">
                        <c:v>3.5070000000000001</c:v>
                      </c:pt>
                      <c:pt idx="7012">
                        <c:v>3.5070000000000001</c:v>
                      </c:pt>
                      <c:pt idx="7013">
                        <c:v>3.508</c:v>
                      </c:pt>
                      <c:pt idx="7014">
                        <c:v>3.508</c:v>
                      </c:pt>
                      <c:pt idx="7015">
                        <c:v>3.5089999999999999</c:v>
                      </c:pt>
                      <c:pt idx="7016">
                        <c:v>3.5089999999999999</c:v>
                      </c:pt>
                      <c:pt idx="7017">
                        <c:v>3.51</c:v>
                      </c:pt>
                      <c:pt idx="7018">
                        <c:v>3.51</c:v>
                      </c:pt>
                      <c:pt idx="7019">
                        <c:v>3.5110000000000001</c:v>
                      </c:pt>
                      <c:pt idx="7020">
                        <c:v>3.5110000000000001</c:v>
                      </c:pt>
                      <c:pt idx="7021">
                        <c:v>3.512</c:v>
                      </c:pt>
                      <c:pt idx="7022">
                        <c:v>3.512</c:v>
                      </c:pt>
                      <c:pt idx="7023">
                        <c:v>3.5129999999999999</c:v>
                      </c:pt>
                      <c:pt idx="7024">
                        <c:v>3.5129999999999999</c:v>
                      </c:pt>
                      <c:pt idx="7025">
                        <c:v>3.5139999999999998</c:v>
                      </c:pt>
                      <c:pt idx="7026">
                        <c:v>3.5139999999999998</c:v>
                      </c:pt>
                      <c:pt idx="7027">
                        <c:v>3.5150000000000001</c:v>
                      </c:pt>
                      <c:pt idx="7028">
                        <c:v>3.5150000000000001</c:v>
                      </c:pt>
                      <c:pt idx="7029">
                        <c:v>3.516</c:v>
                      </c:pt>
                      <c:pt idx="7030">
                        <c:v>3.516</c:v>
                      </c:pt>
                      <c:pt idx="7031">
                        <c:v>3.5169999999999999</c:v>
                      </c:pt>
                      <c:pt idx="7032">
                        <c:v>3.5169999999999999</c:v>
                      </c:pt>
                      <c:pt idx="7033">
                        <c:v>3.5179999999999998</c:v>
                      </c:pt>
                      <c:pt idx="7034">
                        <c:v>3.5179999999999998</c:v>
                      </c:pt>
                      <c:pt idx="7035">
                        <c:v>3.5190000000000001</c:v>
                      </c:pt>
                      <c:pt idx="7036">
                        <c:v>3.5190000000000001</c:v>
                      </c:pt>
                      <c:pt idx="7037">
                        <c:v>3.52</c:v>
                      </c:pt>
                      <c:pt idx="7038">
                        <c:v>3.52</c:v>
                      </c:pt>
                      <c:pt idx="7039">
                        <c:v>3.5209999999999999</c:v>
                      </c:pt>
                      <c:pt idx="7040">
                        <c:v>3.5209999999999999</c:v>
                      </c:pt>
                      <c:pt idx="7041">
                        <c:v>3.5219999999999998</c:v>
                      </c:pt>
                      <c:pt idx="7042">
                        <c:v>3.5219999999999998</c:v>
                      </c:pt>
                      <c:pt idx="7043">
                        <c:v>3.5230000000000001</c:v>
                      </c:pt>
                      <c:pt idx="7044">
                        <c:v>3.5230000000000001</c:v>
                      </c:pt>
                      <c:pt idx="7045">
                        <c:v>3.524</c:v>
                      </c:pt>
                      <c:pt idx="7046">
                        <c:v>3.524</c:v>
                      </c:pt>
                      <c:pt idx="7047">
                        <c:v>3.5249999999999999</c:v>
                      </c:pt>
                      <c:pt idx="7048">
                        <c:v>3.5249999999999999</c:v>
                      </c:pt>
                      <c:pt idx="7049">
                        <c:v>3.5259999999999998</c:v>
                      </c:pt>
                      <c:pt idx="7050">
                        <c:v>3.5259999999999998</c:v>
                      </c:pt>
                      <c:pt idx="7051">
                        <c:v>3.5270000000000001</c:v>
                      </c:pt>
                      <c:pt idx="7052">
                        <c:v>3.5270000000000001</c:v>
                      </c:pt>
                      <c:pt idx="7053">
                        <c:v>3.528</c:v>
                      </c:pt>
                      <c:pt idx="7054">
                        <c:v>3.528</c:v>
                      </c:pt>
                      <c:pt idx="7055">
                        <c:v>3.5289999999999999</c:v>
                      </c:pt>
                      <c:pt idx="7056">
                        <c:v>3.5289999999999999</c:v>
                      </c:pt>
                      <c:pt idx="7057">
                        <c:v>3.53</c:v>
                      </c:pt>
                      <c:pt idx="7058">
                        <c:v>3.53</c:v>
                      </c:pt>
                      <c:pt idx="7059">
                        <c:v>3.5310000000000001</c:v>
                      </c:pt>
                      <c:pt idx="7060">
                        <c:v>3.5310000000000001</c:v>
                      </c:pt>
                      <c:pt idx="7061">
                        <c:v>3.532</c:v>
                      </c:pt>
                      <c:pt idx="7062">
                        <c:v>3.532</c:v>
                      </c:pt>
                      <c:pt idx="7063">
                        <c:v>3.5329999999999999</c:v>
                      </c:pt>
                      <c:pt idx="7064">
                        <c:v>3.5329999999999999</c:v>
                      </c:pt>
                      <c:pt idx="7065">
                        <c:v>3.5339999999999998</c:v>
                      </c:pt>
                      <c:pt idx="7066">
                        <c:v>3.5339999999999998</c:v>
                      </c:pt>
                      <c:pt idx="7067">
                        <c:v>3.5350000000000001</c:v>
                      </c:pt>
                      <c:pt idx="7068">
                        <c:v>3.5350000000000001</c:v>
                      </c:pt>
                      <c:pt idx="7069">
                        <c:v>3.536</c:v>
                      </c:pt>
                      <c:pt idx="7070">
                        <c:v>3.536</c:v>
                      </c:pt>
                      <c:pt idx="7071">
                        <c:v>3.5369999999999999</c:v>
                      </c:pt>
                      <c:pt idx="7072">
                        <c:v>3.5369999999999999</c:v>
                      </c:pt>
                      <c:pt idx="7073">
                        <c:v>3.5379999999999998</c:v>
                      </c:pt>
                      <c:pt idx="7074">
                        <c:v>3.5379999999999998</c:v>
                      </c:pt>
                      <c:pt idx="7075">
                        <c:v>3.5390000000000001</c:v>
                      </c:pt>
                      <c:pt idx="7076">
                        <c:v>3.5390000000000001</c:v>
                      </c:pt>
                      <c:pt idx="7077">
                        <c:v>3.54</c:v>
                      </c:pt>
                      <c:pt idx="7078">
                        <c:v>3.54</c:v>
                      </c:pt>
                      <c:pt idx="7079">
                        <c:v>3.5409999999999999</c:v>
                      </c:pt>
                      <c:pt idx="7080">
                        <c:v>3.5409999999999999</c:v>
                      </c:pt>
                      <c:pt idx="7081">
                        <c:v>3.5419999999999998</c:v>
                      </c:pt>
                      <c:pt idx="7082">
                        <c:v>3.5419999999999998</c:v>
                      </c:pt>
                      <c:pt idx="7083">
                        <c:v>3.5430000000000001</c:v>
                      </c:pt>
                      <c:pt idx="7084">
                        <c:v>3.5430000000000001</c:v>
                      </c:pt>
                      <c:pt idx="7085">
                        <c:v>3.544</c:v>
                      </c:pt>
                      <c:pt idx="7086">
                        <c:v>3.544</c:v>
                      </c:pt>
                      <c:pt idx="7087">
                        <c:v>3.5449999999999999</c:v>
                      </c:pt>
                      <c:pt idx="7088">
                        <c:v>3.5449999999999999</c:v>
                      </c:pt>
                      <c:pt idx="7089">
                        <c:v>3.5459999999999998</c:v>
                      </c:pt>
                      <c:pt idx="7090">
                        <c:v>3.5459999999999998</c:v>
                      </c:pt>
                      <c:pt idx="7091">
                        <c:v>3.5470000000000002</c:v>
                      </c:pt>
                      <c:pt idx="7092">
                        <c:v>3.5470000000000002</c:v>
                      </c:pt>
                      <c:pt idx="7093">
                        <c:v>3.548</c:v>
                      </c:pt>
                      <c:pt idx="7094">
                        <c:v>3.548</c:v>
                      </c:pt>
                      <c:pt idx="7095">
                        <c:v>3.5489999999999999</c:v>
                      </c:pt>
                      <c:pt idx="7096">
                        <c:v>3.5489999999999999</c:v>
                      </c:pt>
                      <c:pt idx="7097">
                        <c:v>3.55</c:v>
                      </c:pt>
                      <c:pt idx="7098">
                        <c:v>3.55</c:v>
                      </c:pt>
                      <c:pt idx="7099">
                        <c:v>3.5510000000000002</c:v>
                      </c:pt>
                      <c:pt idx="7100">
                        <c:v>3.5510000000000002</c:v>
                      </c:pt>
                      <c:pt idx="7101">
                        <c:v>3.552</c:v>
                      </c:pt>
                      <c:pt idx="7102">
                        <c:v>3.552</c:v>
                      </c:pt>
                      <c:pt idx="7103">
                        <c:v>3.5529999999999999</c:v>
                      </c:pt>
                      <c:pt idx="7104">
                        <c:v>3.5529999999999999</c:v>
                      </c:pt>
                      <c:pt idx="7105">
                        <c:v>3.5539999999999998</c:v>
                      </c:pt>
                      <c:pt idx="7106">
                        <c:v>3.5539999999999998</c:v>
                      </c:pt>
                      <c:pt idx="7107">
                        <c:v>3.5550000000000002</c:v>
                      </c:pt>
                      <c:pt idx="7108">
                        <c:v>3.5550000000000002</c:v>
                      </c:pt>
                      <c:pt idx="7109">
                        <c:v>3.556</c:v>
                      </c:pt>
                      <c:pt idx="7110">
                        <c:v>3.556</c:v>
                      </c:pt>
                      <c:pt idx="7111">
                        <c:v>3.5569999999999999</c:v>
                      </c:pt>
                      <c:pt idx="7112">
                        <c:v>3.5569999999999999</c:v>
                      </c:pt>
                      <c:pt idx="7113">
                        <c:v>3.5579999999999998</c:v>
                      </c:pt>
                      <c:pt idx="7114">
                        <c:v>3.5579999999999998</c:v>
                      </c:pt>
                      <c:pt idx="7115">
                        <c:v>3.5590000000000002</c:v>
                      </c:pt>
                      <c:pt idx="7116">
                        <c:v>3.5590000000000002</c:v>
                      </c:pt>
                      <c:pt idx="7117">
                        <c:v>3.56</c:v>
                      </c:pt>
                      <c:pt idx="7118">
                        <c:v>3.56</c:v>
                      </c:pt>
                      <c:pt idx="7119">
                        <c:v>3.5609999999999999</c:v>
                      </c:pt>
                      <c:pt idx="7120">
                        <c:v>3.5609999999999999</c:v>
                      </c:pt>
                      <c:pt idx="7121">
                        <c:v>3.5619999999999998</c:v>
                      </c:pt>
                      <c:pt idx="7122">
                        <c:v>3.5619999999999998</c:v>
                      </c:pt>
                      <c:pt idx="7123">
                        <c:v>3.5630000000000002</c:v>
                      </c:pt>
                      <c:pt idx="7124">
                        <c:v>3.5630000000000002</c:v>
                      </c:pt>
                      <c:pt idx="7125">
                        <c:v>3.5640000000000001</c:v>
                      </c:pt>
                      <c:pt idx="7126">
                        <c:v>3.5640000000000001</c:v>
                      </c:pt>
                      <c:pt idx="7127">
                        <c:v>3.5649999999999999</c:v>
                      </c:pt>
                      <c:pt idx="7128">
                        <c:v>3.5649999999999999</c:v>
                      </c:pt>
                      <c:pt idx="7129">
                        <c:v>3.5659999999999998</c:v>
                      </c:pt>
                      <c:pt idx="7130">
                        <c:v>3.5659999999999998</c:v>
                      </c:pt>
                      <c:pt idx="7131">
                        <c:v>3.5670000000000002</c:v>
                      </c:pt>
                      <c:pt idx="7132">
                        <c:v>3.5670000000000002</c:v>
                      </c:pt>
                      <c:pt idx="7133">
                        <c:v>3.5680000000000001</c:v>
                      </c:pt>
                      <c:pt idx="7134">
                        <c:v>3.5680000000000001</c:v>
                      </c:pt>
                      <c:pt idx="7135">
                        <c:v>3.569</c:v>
                      </c:pt>
                      <c:pt idx="7136">
                        <c:v>3.569</c:v>
                      </c:pt>
                      <c:pt idx="7137">
                        <c:v>3.57</c:v>
                      </c:pt>
                      <c:pt idx="7138">
                        <c:v>3.57</c:v>
                      </c:pt>
                      <c:pt idx="7139">
                        <c:v>3.5710000000000002</c:v>
                      </c:pt>
                      <c:pt idx="7140">
                        <c:v>3.5710000000000002</c:v>
                      </c:pt>
                      <c:pt idx="7141">
                        <c:v>3.5720000000000001</c:v>
                      </c:pt>
                      <c:pt idx="7142">
                        <c:v>3.5720000000000001</c:v>
                      </c:pt>
                      <c:pt idx="7143">
                        <c:v>3.573</c:v>
                      </c:pt>
                      <c:pt idx="7144">
                        <c:v>3.573</c:v>
                      </c:pt>
                      <c:pt idx="7145">
                        <c:v>3.5739999999999998</c:v>
                      </c:pt>
                      <c:pt idx="7146">
                        <c:v>3.5739999999999998</c:v>
                      </c:pt>
                      <c:pt idx="7147">
                        <c:v>3.5750000000000002</c:v>
                      </c:pt>
                      <c:pt idx="7148">
                        <c:v>3.5750000000000002</c:v>
                      </c:pt>
                      <c:pt idx="7149">
                        <c:v>3.5760000000000001</c:v>
                      </c:pt>
                      <c:pt idx="7150">
                        <c:v>3.5760000000000001</c:v>
                      </c:pt>
                      <c:pt idx="7151">
                        <c:v>3.577</c:v>
                      </c:pt>
                      <c:pt idx="7152">
                        <c:v>3.577</c:v>
                      </c:pt>
                      <c:pt idx="7153">
                        <c:v>3.5779999999999998</c:v>
                      </c:pt>
                      <c:pt idx="7154">
                        <c:v>3.5779999999999998</c:v>
                      </c:pt>
                      <c:pt idx="7155">
                        <c:v>3.5790000000000002</c:v>
                      </c:pt>
                      <c:pt idx="7156">
                        <c:v>3.5790000000000002</c:v>
                      </c:pt>
                      <c:pt idx="7157">
                        <c:v>3.58</c:v>
                      </c:pt>
                      <c:pt idx="7158">
                        <c:v>3.58</c:v>
                      </c:pt>
                      <c:pt idx="7159">
                        <c:v>3.581</c:v>
                      </c:pt>
                      <c:pt idx="7160">
                        <c:v>3.581</c:v>
                      </c:pt>
                      <c:pt idx="7161">
                        <c:v>3.5819999999999999</c:v>
                      </c:pt>
                      <c:pt idx="7162">
                        <c:v>3.5819999999999999</c:v>
                      </c:pt>
                      <c:pt idx="7163">
                        <c:v>3.5830000000000002</c:v>
                      </c:pt>
                      <c:pt idx="7164">
                        <c:v>3.5830000000000002</c:v>
                      </c:pt>
                      <c:pt idx="7165">
                        <c:v>3.5840000000000001</c:v>
                      </c:pt>
                      <c:pt idx="7166">
                        <c:v>3.5840000000000001</c:v>
                      </c:pt>
                      <c:pt idx="7167">
                        <c:v>3.585</c:v>
                      </c:pt>
                      <c:pt idx="7168">
                        <c:v>3.585</c:v>
                      </c:pt>
                      <c:pt idx="7169">
                        <c:v>3.5859999999999999</c:v>
                      </c:pt>
                      <c:pt idx="7170">
                        <c:v>3.5859999999999999</c:v>
                      </c:pt>
                      <c:pt idx="7171">
                        <c:v>3.5870000000000002</c:v>
                      </c:pt>
                      <c:pt idx="7172">
                        <c:v>3.5870000000000002</c:v>
                      </c:pt>
                      <c:pt idx="7173">
                        <c:v>3.5880000000000001</c:v>
                      </c:pt>
                      <c:pt idx="7174">
                        <c:v>3.5880000000000001</c:v>
                      </c:pt>
                      <c:pt idx="7175">
                        <c:v>3.589</c:v>
                      </c:pt>
                      <c:pt idx="7176">
                        <c:v>3.589</c:v>
                      </c:pt>
                      <c:pt idx="7177">
                        <c:v>3.59</c:v>
                      </c:pt>
                      <c:pt idx="7178">
                        <c:v>3.59</c:v>
                      </c:pt>
                      <c:pt idx="7179">
                        <c:v>3.5910000000000002</c:v>
                      </c:pt>
                      <c:pt idx="7180">
                        <c:v>3.5910000000000002</c:v>
                      </c:pt>
                      <c:pt idx="7181">
                        <c:v>3.5920000000000001</c:v>
                      </c:pt>
                      <c:pt idx="7182">
                        <c:v>3.5920000000000001</c:v>
                      </c:pt>
                      <c:pt idx="7183">
                        <c:v>3.593</c:v>
                      </c:pt>
                      <c:pt idx="7184">
                        <c:v>3.593</c:v>
                      </c:pt>
                      <c:pt idx="7185">
                        <c:v>3.5939999999999999</c:v>
                      </c:pt>
                      <c:pt idx="7186">
                        <c:v>3.5939999999999999</c:v>
                      </c:pt>
                      <c:pt idx="7187">
                        <c:v>3.5950000000000002</c:v>
                      </c:pt>
                      <c:pt idx="7188">
                        <c:v>3.5950000000000002</c:v>
                      </c:pt>
                      <c:pt idx="7189">
                        <c:v>3.5960000000000001</c:v>
                      </c:pt>
                      <c:pt idx="7190">
                        <c:v>3.5960000000000001</c:v>
                      </c:pt>
                      <c:pt idx="7191">
                        <c:v>3.597</c:v>
                      </c:pt>
                      <c:pt idx="7192">
                        <c:v>3.597</c:v>
                      </c:pt>
                      <c:pt idx="7193">
                        <c:v>3.5979999999999999</c:v>
                      </c:pt>
                      <c:pt idx="7194">
                        <c:v>3.5979999999999999</c:v>
                      </c:pt>
                      <c:pt idx="7195">
                        <c:v>3.5990000000000002</c:v>
                      </c:pt>
                      <c:pt idx="7196">
                        <c:v>3.5990000000000002</c:v>
                      </c:pt>
                      <c:pt idx="7197">
                        <c:v>3.6</c:v>
                      </c:pt>
                      <c:pt idx="7198">
                        <c:v>3.6</c:v>
                      </c:pt>
                      <c:pt idx="7199">
                        <c:v>3.601</c:v>
                      </c:pt>
                      <c:pt idx="7200">
                        <c:v>3.601</c:v>
                      </c:pt>
                      <c:pt idx="7201">
                        <c:v>3.6019999999999999</c:v>
                      </c:pt>
                      <c:pt idx="7202">
                        <c:v>3.6019999999999999</c:v>
                      </c:pt>
                      <c:pt idx="7203">
                        <c:v>3.6030000000000002</c:v>
                      </c:pt>
                      <c:pt idx="7204">
                        <c:v>3.6030000000000002</c:v>
                      </c:pt>
                      <c:pt idx="7205">
                        <c:v>3.6040000000000001</c:v>
                      </c:pt>
                      <c:pt idx="7206">
                        <c:v>3.6040000000000001</c:v>
                      </c:pt>
                      <c:pt idx="7207">
                        <c:v>3.605</c:v>
                      </c:pt>
                      <c:pt idx="7208">
                        <c:v>3.605</c:v>
                      </c:pt>
                      <c:pt idx="7209">
                        <c:v>3.6059999999999999</c:v>
                      </c:pt>
                      <c:pt idx="7210">
                        <c:v>3.6059999999999999</c:v>
                      </c:pt>
                      <c:pt idx="7211">
                        <c:v>3.6070000000000002</c:v>
                      </c:pt>
                      <c:pt idx="7212">
                        <c:v>3.6070000000000002</c:v>
                      </c:pt>
                      <c:pt idx="7213">
                        <c:v>3.6080000000000001</c:v>
                      </c:pt>
                      <c:pt idx="7214">
                        <c:v>3.6080000000000001</c:v>
                      </c:pt>
                      <c:pt idx="7215">
                        <c:v>3.609</c:v>
                      </c:pt>
                      <c:pt idx="7216">
                        <c:v>3.609</c:v>
                      </c:pt>
                      <c:pt idx="7217">
                        <c:v>3.61</c:v>
                      </c:pt>
                      <c:pt idx="7218">
                        <c:v>3.61</c:v>
                      </c:pt>
                      <c:pt idx="7219">
                        <c:v>3.6110000000000002</c:v>
                      </c:pt>
                      <c:pt idx="7220">
                        <c:v>3.6110000000000002</c:v>
                      </c:pt>
                      <c:pt idx="7221">
                        <c:v>3.6120000000000001</c:v>
                      </c:pt>
                      <c:pt idx="7222">
                        <c:v>3.6120000000000001</c:v>
                      </c:pt>
                      <c:pt idx="7223">
                        <c:v>3.613</c:v>
                      </c:pt>
                      <c:pt idx="7224">
                        <c:v>3.613</c:v>
                      </c:pt>
                      <c:pt idx="7225">
                        <c:v>3.6139999999999999</c:v>
                      </c:pt>
                      <c:pt idx="7226">
                        <c:v>3.6139999999999999</c:v>
                      </c:pt>
                      <c:pt idx="7227">
                        <c:v>3.6150000000000002</c:v>
                      </c:pt>
                      <c:pt idx="7228">
                        <c:v>3.6150000000000002</c:v>
                      </c:pt>
                      <c:pt idx="7229">
                        <c:v>3.6160000000000001</c:v>
                      </c:pt>
                      <c:pt idx="7230">
                        <c:v>3.6160000000000001</c:v>
                      </c:pt>
                      <c:pt idx="7231">
                        <c:v>3.617</c:v>
                      </c:pt>
                      <c:pt idx="7232">
                        <c:v>3.617</c:v>
                      </c:pt>
                      <c:pt idx="7233">
                        <c:v>3.6179999999999999</c:v>
                      </c:pt>
                      <c:pt idx="7234">
                        <c:v>3.6179999999999999</c:v>
                      </c:pt>
                      <c:pt idx="7235">
                        <c:v>3.6190000000000002</c:v>
                      </c:pt>
                      <c:pt idx="7236">
                        <c:v>3.6190000000000002</c:v>
                      </c:pt>
                      <c:pt idx="7237">
                        <c:v>3.62</c:v>
                      </c:pt>
                      <c:pt idx="7238">
                        <c:v>3.62</c:v>
                      </c:pt>
                      <c:pt idx="7239">
                        <c:v>3.621</c:v>
                      </c:pt>
                      <c:pt idx="7240">
                        <c:v>3.621</c:v>
                      </c:pt>
                      <c:pt idx="7241">
                        <c:v>3.6219999999999999</c:v>
                      </c:pt>
                      <c:pt idx="7242">
                        <c:v>3.6219999999999999</c:v>
                      </c:pt>
                      <c:pt idx="7243">
                        <c:v>3.6230000000000002</c:v>
                      </c:pt>
                      <c:pt idx="7244">
                        <c:v>3.6230000000000002</c:v>
                      </c:pt>
                      <c:pt idx="7245">
                        <c:v>3.6240000000000001</c:v>
                      </c:pt>
                      <c:pt idx="7246">
                        <c:v>3.6240000000000001</c:v>
                      </c:pt>
                      <c:pt idx="7247">
                        <c:v>3.625</c:v>
                      </c:pt>
                      <c:pt idx="7248">
                        <c:v>3.625</c:v>
                      </c:pt>
                      <c:pt idx="7249">
                        <c:v>3.6259999999999999</c:v>
                      </c:pt>
                      <c:pt idx="7250">
                        <c:v>3.6259999999999999</c:v>
                      </c:pt>
                      <c:pt idx="7251">
                        <c:v>3.6269999999999998</c:v>
                      </c:pt>
                      <c:pt idx="7252">
                        <c:v>3.6269999999999998</c:v>
                      </c:pt>
                      <c:pt idx="7253">
                        <c:v>3.6280000000000001</c:v>
                      </c:pt>
                      <c:pt idx="7254">
                        <c:v>3.6280000000000001</c:v>
                      </c:pt>
                      <c:pt idx="7255">
                        <c:v>3.629</c:v>
                      </c:pt>
                      <c:pt idx="7256">
                        <c:v>3.629</c:v>
                      </c:pt>
                      <c:pt idx="7257">
                        <c:v>3.63</c:v>
                      </c:pt>
                      <c:pt idx="7258">
                        <c:v>3.63</c:v>
                      </c:pt>
                      <c:pt idx="7259">
                        <c:v>3.6309999999999998</c:v>
                      </c:pt>
                      <c:pt idx="7260">
                        <c:v>3.6309999999999998</c:v>
                      </c:pt>
                      <c:pt idx="7261">
                        <c:v>3.6320000000000001</c:v>
                      </c:pt>
                      <c:pt idx="7262">
                        <c:v>3.6320000000000001</c:v>
                      </c:pt>
                      <c:pt idx="7263">
                        <c:v>3.633</c:v>
                      </c:pt>
                      <c:pt idx="7264">
                        <c:v>3.633</c:v>
                      </c:pt>
                      <c:pt idx="7265">
                        <c:v>3.6339999999999999</c:v>
                      </c:pt>
                      <c:pt idx="7266">
                        <c:v>3.6339999999999999</c:v>
                      </c:pt>
                      <c:pt idx="7267">
                        <c:v>3.6349999999999998</c:v>
                      </c:pt>
                      <c:pt idx="7268">
                        <c:v>3.6349999999999998</c:v>
                      </c:pt>
                      <c:pt idx="7269">
                        <c:v>3.6360000000000001</c:v>
                      </c:pt>
                      <c:pt idx="7270">
                        <c:v>3.6360000000000001</c:v>
                      </c:pt>
                      <c:pt idx="7271">
                        <c:v>3.637</c:v>
                      </c:pt>
                      <c:pt idx="7272">
                        <c:v>3.637</c:v>
                      </c:pt>
                      <c:pt idx="7273">
                        <c:v>3.6379999999999999</c:v>
                      </c:pt>
                      <c:pt idx="7274">
                        <c:v>3.6379999999999999</c:v>
                      </c:pt>
                      <c:pt idx="7275">
                        <c:v>3.6389999999999998</c:v>
                      </c:pt>
                      <c:pt idx="7276">
                        <c:v>3.6389999999999998</c:v>
                      </c:pt>
                      <c:pt idx="7277">
                        <c:v>3.64</c:v>
                      </c:pt>
                      <c:pt idx="7278">
                        <c:v>3.64</c:v>
                      </c:pt>
                      <c:pt idx="7279">
                        <c:v>3.641</c:v>
                      </c:pt>
                      <c:pt idx="7280">
                        <c:v>3.641</c:v>
                      </c:pt>
                      <c:pt idx="7281">
                        <c:v>3.6419999999999999</c:v>
                      </c:pt>
                      <c:pt idx="7282">
                        <c:v>3.6419999999999999</c:v>
                      </c:pt>
                      <c:pt idx="7283">
                        <c:v>3.6429999999999998</c:v>
                      </c:pt>
                      <c:pt idx="7284">
                        <c:v>3.6429999999999998</c:v>
                      </c:pt>
                      <c:pt idx="7285">
                        <c:v>3.6440000000000001</c:v>
                      </c:pt>
                      <c:pt idx="7286">
                        <c:v>3.6440000000000001</c:v>
                      </c:pt>
                      <c:pt idx="7287">
                        <c:v>3.645</c:v>
                      </c:pt>
                      <c:pt idx="7288">
                        <c:v>3.645</c:v>
                      </c:pt>
                      <c:pt idx="7289">
                        <c:v>3.6459999999999999</c:v>
                      </c:pt>
                      <c:pt idx="7290">
                        <c:v>3.6459999999999999</c:v>
                      </c:pt>
                      <c:pt idx="7291">
                        <c:v>3.6469999999999998</c:v>
                      </c:pt>
                      <c:pt idx="7292">
                        <c:v>3.6469999999999998</c:v>
                      </c:pt>
                      <c:pt idx="7293">
                        <c:v>3.6480000000000001</c:v>
                      </c:pt>
                      <c:pt idx="7294">
                        <c:v>3.6480000000000001</c:v>
                      </c:pt>
                      <c:pt idx="7295">
                        <c:v>3.649</c:v>
                      </c:pt>
                      <c:pt idx="7296">
                        <c:v>3.649</c:v>
                      </c:pt>
                      <c:pt idx="7297">
                        <c:v>3.65</c:v>
                      </c:pt>
                      <c:pt idx="7298">
                        <c:v>3.65</c:v>
                      </c:pt>
                      <c:pt idx="7299">
                        <c:v>3.6509999999999998</c:v>
                      </c:pt>
                      <c:pt idx="7300">
                        <c:v>3.6509999999999998</c:v>
                      </c:pt>
                      <c:pt idx="7301">
                        <c:v>3.6520000000000001</c:v>
                      </c:pt>
                      <c:pt idx="7302">
                        <c:v>3.6520000000000001</c:v>
                      </c:pt>
                      <c:pt idx="7303">
                        <c:v>3.653</c:v>
                      </c:pt>
                      <c:pt idx="7304">
                        <c:v>3.653</c:v>
                      </c:pt>
                      <c:pt idx="7305">
                        <c:v>3.6539999999999999</c:v>
                      </c:pt>
                      <c:pt idx="7306">
                        <c:v>3.6539999999999999</c:v>
                      </c:pt>
                      <c:pt idx="7307">
                        <c:v>3.6549999999999998</c:v>
                      </c:pt>
                      <c:pt idx="7308">
                        <c:v>3.6549999999999998</c:v>
                      </c:pt>
                      <c:pt idx="7309">
                        <c:v>3.6560000000000001</c:v>
                      </c:pt>
                      <c:pt idx="7310">
                        <c:v>3.6560000000000001</c:v>
                      </c:pt>
                      <c:pt idx="7311">
                        <c:v>3.657</c:v>
                      </c:pt>
                      <c:pt idx="7312">
                        <c:v>3.657</c:v>
                      </c:pt>
                      <c:pt idx="7313">
                        <c:v>3.6579999999999999</c:v>
                      </c:pt>
                      <c:pt idx="7314">
                        <c:v>3.6579999999999999</c:v>
                      </c:pt>
                      <c:pt idx="7315">
                        <c:v>3.6589999999999998</c:v>
                      </c:pt>
                      <c:pt idx="7316">
                        <c:v>3.6589999999999998</c:v>
                      </c:pt>
                      <c:pt idx="7317">
                        <c:v>3.66</c:v>
                      </c:pt>
                      <c:pt idx="7318">
                        <c:v>3.66</c:v>
                      </c:pt>
                      <c:pt idx="7319">
                        <c:v>3.661</c:v>
                      </c:pt>
                      <c:pt idx="7320">
                        <c:v>3.661</c:v>
                      </c:pt>
                      <c:pt idx="7321">
                        <c:v>3.6619999999999999</c:v>
                      </c:pt>
                      <c:pt idx="7322">
                        <c:v>3.6619999999999999</c:v>
                      </c:pt>
                      <c:pt idx="7323">
                        <c:v>3.6629999999999998</c:v>
                      </c:pt>
                      <c:pt idx="7324">
                        <c:v>3.6629999999999998</c:v>
                      </c:pt>
                      <c:pt idx="7325">
                        <c:v>3.6640000000000001</c:v>
                      </c:pt>
                      <c:pt idx="7326">
                        <c:v>3.6640000000000001</c:v>
                      </c:pt>
                      <c:pt idx="7327">
                        <c:v>3.665</c:v>
                      </c:pt>
                      <c:pt idx="7328">
                        <c:v>3.665</c:v>
                      </c:pt>
                      <c:pt idx="7329">
                        <c:v>3.6659999999999999</c:v>
                      </c:pt>
                      <c:pt idx="7330">
                        <c:v>3.6659999999999999</c:v>
                      </c:pt>
                      <c:pt idx="7331">
                        <c:v>3.6669999999999998</c:v>
                      </c:pt>
                      <c:pt idx="7332">
                        <c:v>3.6669999999999998</c:v>
                      </c:pt>
                      <c:pt idx="7333">
                        <c:v>3.6680000000000001</c:v>
                      </c:pt>
                      <c:pt idx="7334">
                        <c:v>3.6680000000000001</c:v>
                      </c:pt>
                      <c:pt idx="7335">
                        <c:v>3.669</c:v>
                      </c:pt>
                      <c:pt idx="7336">
                        <c:v>3.669</c:v>
                      </c:pt>
                      <c:pt idx="7337">
                        <c:v>3.67</c:v>
                      </c:pt>
                      <c:pt idx="7338">
                        <c:v>3.67</c:v>
                      </c:pt>
                      <c:pt idx="7339">
                        <c:v>3.6709999999999998</c:v>
                      </c:pt>
                      <c:pt idx="7340">
                        <c:v>3.6709999999999998</c:v>
                      </c:pt>
                      <c:pt idx="7341">
                        <c:v>3.6720000000000002</c:v>
                      </c:pt>
                      <c:pt idx="7342">
                        <c:v>3.6720000000000002</c:v>
                      </c:pt>
                      <c:pt idx="7343">
                        <c:v>3.673</c:v>
                      </c:pt>
                      <c:pt idx="7344">
                        <c:v>3.673</c:v>
                      </c:pt>
                      <c:pt idx="7345">
                        <c:v>3.6739999999999999</c:v>
                      </c:pt>
                      <c:pt idx="7346">
                        <c:v>3.6739999999999999</c:v>
                      </c:pt>
                      <c:pt idx="7347">
                        <c:v>3.6749999999999998</c:v>
                      </c:pt>
                      <c:pt idx="7348">
                        <c:v>3.6749999999999998</c:v>
                      </c:pt>
                      <c:pt idx="7349">
                        <c:v>3.6760000000000002</c:v>
                      </c:pt>
                      <c:pt idx="7350">
                        <c:v>3.6760000000000002</c:v>
                      </c:pt>
                      <c:pt idx="7351">
                        <c:v>3.677</c:v>
                      </c:pt>
                      <c:pt idx="7352">
                        <c:v>3.677</c:v>
                      </c:pt>
                      <c:pt idx="7353">
                        <c:v>3.6779999999999999</c:v>
                      </c:pt>
                      <c:pt idx="7354">
                        <c:v>3.6779999999999999</c:v>
                      </c:pt>
                      <c:pt idx="7355">
                        <c:v>3.6789999999999998</c:v>
                      </c:pt>
                      <c:pt idx="7356">
                        <c:v>3.6789999999999998</c:v>
                      </c:pt>
                      <c:pt idx="7357">
                        <c:v>3.68</c:v>
                      </c:pt>
                      <c:pt idx="7358">
                        <c:v>3.68</c:v>
                      </c:pt>
                      <c:pt idx="7359">
                        <c:v>3.681</c:v>
                      </c:pt>
                      <c:pt idx="7360">
                        <c:v>3.681</c:v>
                      </c:pt>
                      <c:pt idx="7361">
                        <c:v>3.6819999999999999</c:v>
                      </c:pt>
                      <c:pt idx="7362">
                        <c:v>3.6819999999999999</c:v>
                      </c:pt>
                      <c:pt idx="7363">
                        <c:v>3.6829999999999998</c:v>
                      </c:pt>
                      <c:pt idx="7364">
                        <c:v>3.6829999999999998</c:v>
                      </c:pt>
                      <c:pt idx="7365">
                        <c:v>3.6840000000000002</c:v>
                      </c:pt>
                      <c:pt idx="7366">
                        <c:v>3.6840000000000002</c:v>
                      </c:pt>
                      <c:pt idx="7367">
                        <c:v>3.6850000000000001</c:v>
                      </c:pt>
                      <c:pt idx="7368">
                        <c:v>3.6850000000000001</c:v>
                      </c:pt>
                      <c:pt idx="7369">
                        <c:v>3.6859999999999999</c:v>
                      </c:pt>
                      <c:pt idx="7370">
                        <c:v>3.6859999999999999</c:v>
                      </c:pt>
                      <c:pt idx="7371">
                        <c:v>3.6869999999999998</c:v>
                      </c:pt>
                      <c:pt idx="7372">
                        <c:v>3.6869999999999998</c:v>
                      </c:pt>
                      <c:pt idx="7373">
                        <c:v>3.6880000000000002</c:v>
                      </c:pt>
                      <c:pt idx="7374">
                        <c:v>3.6880000000000002</c:v>
                      </c:pt>
                      <c:pt idx="7375">
                        <c:v>3.6890000000000001</c:v>
                      </c:pt>
                      <c:pt idx="7376">
                        <c:v>3.6890000000000001</c:v>
                      </c:pt>
                      <c:pt idx="7377">
                        <c:v>3.69</c:v>
                      </c:pt>
                      <c:pt idx="7378">
                        <c:v>3.69</c:v>
                      </c:pt>
                      <c:pt idx="7379">
                        <c:v>3.6909999999999998</c:v>
                      </c:pt>
                      <c:pt idx="7380">
                        <c:v>3.6909999999999998</c:v>
                      </c:pt>
                      <c:pt idx="7381">
                        <c:v>3.6920000000000002</c:v>
                      </c:pt>
                      <c:pt idx="7382">
                        <c:v>3.6920000000000002</c:v>
                      </c:pt>
                      <c:pt idx="7383">
                        <c:v>3.6930000000000001</c:v>
                      </c:pt>
                      <c:pt idx="7384">
                        <c:v>3.6930000000000001</c:v>
                      </c:pt>
                      <c:pt idx="7385">
                        <c:v>3.694</c:v>
                      </c:pt>
                      <c:pt idx="7386">
                        <c:v>3.694</c:v>
                      </c:pt>
                      <c:pt idx="7387">
                        <c:v>3.6949999999999998</c:v>
                      </c:pt>
                      <c:pt idx="7388">
                        <c:v>3.6949999999999998</c:v>
                      </c:pt>
                      <c:pt idx="7389">
                        <c:v>3.6960000000000002</c:v>
                      </c:pt>
                      <c:pt idx="7390">
                        <c:v>3.6960000000000002</c:v>
                      </c:pt>
                      <c:pt idx="7391">
                        <c:v>3.6970000000000001</c:v>
                      </c:pt>
                      <c:pt idx="7392">
                        <c:v>3.6970000000000001</c:v>
                      </c:pt>
                      <c:pt idx="7393">
                        <c:v>3.698</c:v>
                      </c:pt>
                      <c:pt idx="7394">
                        <c:v>3.698</c:v>
                      </c:pt>
                      <c:pt idx="7395">
                        <c:v>3.6989999999999998</c:v>
                      </c:pt>
                      <c:pt idx="7396">
                        <c:v>3.6989999999999998</c:v>
                      </c:pt>
                      <c:pt idx="7397">
                        <c:v>3.7</c:v>
                      </c:pt>
                      <c:pt idx="7398">
                        <c:v>3.7</c:v>
                      </c:pt>
                      <c:pt idx="7399">
                        <c:v>3.7010000000000001</c:v>
                      </c:pt>
                      <c:pt idx="7400">
                        <c:v>3.7010000000000001</c:v>
                      </c:pt>
                      <c:pt idx="7401">
                        <c:v>3.702</c:v>
                      </c:pt>
                      <c:pt idx="7402">
                        <c:v>3.702</c:v>
                      </c:pt>
                      <c:pt idx="7403">
                        <c:v>3.7029999999999998</c:v>
                      </c:pt>
                      <c:pt idx="7404">
                        <c:v>3.7029999999999998</c:v>
                      </c:pt>
                      <c:pt idx="7405">
                        <c:v>3.7040000000000002</c:v>
                      </c:pt>
                      <c:pt idx="7406">
                        <c:v>3.7040000000000002</c:v>
                      </c:pt>
                      <c:pt idx="7407">
                        <c:v>3.7050000000000001</c:v>
                      </c:pt>
                      <c:pt idx="7408">
                        <c:v>3.7050000000000001</c:v>
                      </c:pt>
                      <c:pt idx="7409">
                        <c:v>3.706</c:v>
                      </c:pt>
                      <c:pt idx="7410">
                        <c:v>3.706</c:v>
                      </c:pt>
                      <c:pt idx="7411">
                        <c:v>3.7069999999999999</c:v>
                      </c:pt>
                      <c:pt idx="7412">
                        <c:v>3.7069999999999999</c:v>
                      </c:pt>
                      <c:pt idx="7413">
                        <c:v>3.7080000000000002</c:v>
                      </c:pt>
                      <c:pt idx="7414">
                        <c:v>3.7080000000000002</c:v>
                      </c:pt>
                      <c:pt idx="7415">
                        <c:v>3.7090000000000001</c:v>
                      </c:pt>
                      <c:pt idx="7416">
                        <c:v>3.7090000000000001</c:v>
                      </c:pt>
                      <c:pt idx="7417">
                        <c:v>3.71</c:v>
                      </c:pt>
                      <c:pt idx="7418">
                        <c:v>3.71</c:v>
                      </c:pt>
                      <c:pt idx="7419">
                        <c:v>3.7109999999999999</c:v>
                      </c:pt>
                      <c:pt idx="7420">
                        <c:v>3.7109999999999999</c:v>
                      </c:pt>
                      <c:pt idx="7421">
                        <c:v>3.7120000000000002</c:v>
                      </c:pt>
                      <c:pt idx="7422">
                        <c:v>3.7120000000000002</c:v>
                      </c:pt>
                      <c:pt idx="7423">
                        <c:v>3.7130000000000001</c:v>
                      </c:pt>
                      <c:pt idx="7424">
                        <c:v>3.7130000000000001</c:v>
                      </c:pt>
                      <c:pt idx="7425">
                        <c:v>3.714</c:v>
                      </c:pt>
                      <c:pt idx="7426">
                        <c:v>3.714</c:v>
                      </c:pt>
                      <c:pt idx="7427">
                        <c:v>3.7149999999999999</c:v>
                      </c:pt>
                      <c:pt idx="7428">
                        <c:v>3.7149999999999999</c:v>
                      </c:pt>
                      <c:pt idx="7429">
                        <c:v>3.7160000000000002</c:v>
                      </c:pt>
                      <c:pt idx="7430">
                        <c:v>3.7160000000000002</c:v>
                      </c:pt>
                      <c:pt idx="7431">
                        <c:v>3.7170000000000001</c:v>
                      </c:pt>
                      <c:pt idx="7432">
                        <c:v>3.7170000000000001</c:v>
                      </c:pt>
                      <c:pt idx="7433">
                        <c:v>3.718</c:v>
                      </c:pt>
                      <c:pt idx="7434">
                        <c:v>3.718</c:v>
                      </c:pt>
                      <c:pt idx="7435">
                        <c:v>3.7189999999999999</c:v>
                      </c:pt>
                      <c:pt idx="7436">
                        <c:v>3.7189999999999999</c:v>
                      </c:pt>
                      <c:pt idx="7437">
                        <c:v>3.72</c:v>
                      </c:pt>
                      <c:pt idx="7438">
                        <c:v>3.72</c:v>
                      </c:pt>
                      <c:pt idx="7439">
                        <c:v>3.7210000000000001</c:v>
                      </c:pt>
                      <c:pt idx="7440">
                        <c:v>3.7210000000000001</c:v>
                      </c:pt>
                      <c:pt idx="7441">
                        <c:v>3.722</c:v>
                      </c:pt>
                      <c:pt idx="7442">
                        <c:v>3.722</c:v>
                      </c:pt>
                      <c:pt idx="7443">
                        <c:v>3.7229999999999999</c:v>
                      </c:pt>
                      <c:pt idx="7444">
                        <c:v>3.7229999999999999</c:v>
                      </c:pt>
                      <c:pt idx="7445">
                        <c:v>3.7240000000000002</c:v>
                      </c:pt>
                      <c:pt idx="7446">
                        <c:v>3.7240000000000002</c:v>
                      </c:pt>
                      <c:pt idx="7447">
                        <c:v>3.7250000000000001</c:v>
                      </c:pt>
                      <c:pt idx="7448">
                        <c:v>3.7250000000000001</c:v>
                      </c:pt>
                      <c:pt idx="7449">
                        <c:v>3.726</c:v>
                      </c:pt>
                      <c:pt idx="7450">
                        <c:v>3.726</c:v>
                      </c:pt>
                      <c:pt idx="7451">
                        <c:v>3.7269999999999999</c:v>
                      </c:pt>
                      <c:pt idx="7452">
                        <c:v>3.7269999999999999</c:v>
                      </c:pt>
                      <c:pt idx="7453">
                        <c:v>3.7280000000000002</c:v>
                      </c:pt>
                      <c:pt idx="7454">
                        <c:v>3.7280000000000002</c:v>
                      </c:pt>
                      <c:pt idx="7455">
                        <c:v>3.7290000000000001</c:v>
                      </c:pt>
                      <c:pt idx="7456">
                        <c:v>3.7290000000000001</c:v>
                      </c:pt>
                      <c:pt idx="7457">
                        <c:v>3.73</c:v>
                      </c:pt>
                      <c:pt idx="7458">
                        <c:v>3.73</c:v>
                      </c:pt>
                      <c:pt idx="7459">
                        <c:v>3.7309999999999999</c:v>
                      </c:pt>
                      <c:pt idx="7460">
                        <c:v>3.7309999999999999</c:v>
                      </c:pt>
                      <c:pt idx="7461">
                        <c:v>3.7320000000000002</c:v>
                      </c:pt>
                      <c:pt idx="7462">
                        <c:v>3.7320000000000002</c:v>
                      </c:pt>
                      <c:pt idx="7463">
                        <c:v>3.7330000000000001</c:v>
                      </c:pt>
                      <c:pt idx="7464">
                        <c:v>3.7330000000000001</c:v>
                      </c:pt>
                      <c:pt idx="7465">
                        <c:v>3.734</c:v>
                      </c:pt>
                      <c:pt idx="7466">
                        <c:v>3.734</c:v>
                      </c:pt>
                      <c:pt idx="7467">
                        <c:v>3.7349999999999999</c:v>
                      </c:pt>
                      <c:pt idx="7468">
                        <c:v>3.7349999999999999</c:v>
                      </c:pt>
                      <c:pt idx="7469">
                        <c:v>3.7360000000000002</c:v>
                      </c:pt>
                      <c:pt idx="7470">
                        <c:v>3.7360000000000002</c:v>
                      </c:pt>
                      <c:pt idx="7471">
                        <c:v>3.7370000000000001</c:v>
                      </c:pt>
                      <c:pt idx="7472">
                        <c:v>3.7370000000000001</c:v>
                      </c:pt>
                      <c:pt idx="7473">
                        <c:v>3.738</c:v>
                      </c:pt>
                      <c:pt idx="7474">
                        <c:v>3.738</c:v>
                      </c:pt>
                      <c:pt idx="7475">
                        <c:v>3.7389999999999999</c:v>
                      </c:pt>
                      <c:pt idx="7476">
                        <c:v>3.7389999999999999</c:v>
                      </c:pt>
                      <c:pt idx="7477">
                        <c:v>3.74</c:v>
                      </c:pt>
                      <c:pt idx="7478">
                        <c:v>3.74</c:v>
                      </c:pt>
                      <c:pt idx="7479">
                        <c:v>3.7410000000000001</c:v>
                      </c:pt>
                      <c:pt idx="7480">
                        <c:v>3.7410000000000001</c:v>
                      </c:pt>
                      <c:pt idx="7481">
                        <c:v>3.742</c:v>
                      </c:pt>
                      <c:pt idx="7482">
                        <c:v>3.742</c:v>
                      </c:pt>
                      <c:pt idx="7483">
                        <c:v>3.7429999999999999</c:v>
                      </c:pt>
                      <c:pt idx="7484">
                        <c:v>3.7429999999999999</c:v>
                      </c:pt>
                      <c:pt idx="7485">
                        <c:v>3.7440000000000002</c:v>
                      </c:pt>
                      <c:pt idx="7486">
                        <c:v>3.7440000000000002</c:v>
                      </c:pt>
                      <c:pt idx="7487">
                        <c:v>3.7450000000000001</c:v>
                      </c:pt>
                      <c:pt idx="7488">
                        <c:v>3.7450000000000001</c:v>
                      </c:pt>
                      <c:pt idx="7489">
                        <c:v>3.746</c:v>
                      </c:pt>
                      <c:pt idx="7490">
                        <c:v>3.746</c:v>
                      </c:pt>
                      <c:pt idx="7491">
                        <c:v>3.7469999999999999</c:v>
                      </c:pt>
                      <c:pt idx="7492">
                        <c:v>3.7469999999999999</c:v>
                      </c:pt>
                      <c:pt idx="7493">
                        <c:v>3.7480000000000002</c:v>
                      </c:pt>
                      <c:pt idx="7494">
                        <c:v>3.7480000000000002</c:v>
                      </c:pt>
                      <c:pt idx="7495">
                        <c:v>3.7490000000000001</c:v>
                      </c:pt>
                      <c:pt idx="7496">
                        <c:v>3.7490000000000001</c:v>
                      </c:pt>
                      <c:pt idx="7497">
                        <c:v>3.75</c:v>
                      </c:pt>
                      <c:pt idx="7498">
                        <c:v>3.75</c:v>
                      </c:pt>
                      <c:pt idx="7499">
                        <c:v>3.7509999999999999</c:v>
                      </c:pt>
                      <c:pt idx="7500">
                        <c:v>3.7509999999999999</c:v>
                      </c:pt>
                      <c:pt idx="7501">
                        <c:v>3.7519999999999998</c:v>
                      </c:pt>
                      <c:pt idx="7502">
                        <c:v>3.7519999999999998</c:v>
                      </c:pt>
                      <c:pt idx="7503">
                        <c:v>3.7530000000000001</c:v>
                      </c:pt>
                      <c:pt idx="7504">
                        <c:v>3.7530000000000001</c:v>
                      </c:pt>
                      <c:pt idx="7505">
                        <c:v>3.754</c:v>
                      </c:pt>
                      <c:pt idx="7506">
                        <c:v>3.754</c:v>
                      </c:pt>
                      <c:pt idx="7507">
                        <c:v>3.7549999999999999</c:v>
                      </c:pt>
                      <c:pt idx="7508">
                        <c:v>3.7549999999999999</c:v>
                      </c:pt>
                      <c:pt idx="7509">
                        <c:v>3.7559999999999998</c:v>
                      </c:pt>
                      <c:pt idx="7510">
                        <c:v>3.7559999999999998</c:v>
                      </c:pt>
                      <c:pt idx="7511">
                        <c:v>3.7570000000000001</c:v>
                      </c:pt>
                      <c:pt idx="7512">
                        <c:v>3.7570000000000001</c:v>
                      </c:pt>
                      <c:pt idx="7513">
                        <c:v>3.758</c:v>
                      </c:pt>
                      <c:pt idx="7514">
                        <c:v>3.758</c:v>
                      </c:pt>
                      <c:pt idx="7515">
                        <c:v>3.7589999999999999</c:v>
                      </c:pt>
                      <c:pt idx="7516">
                        <c:v>3.7589999999999999</c:v>
                      </c:pt>
                      <c:pt idx="7517">
                        <c:v>3.76</c:v>
                      </c:pt>
                      <c:pt idx="7518">
                        <c:v>3.76</c:v>
                      </c:pt>
                      <c:pt idx="7519">
                        <c:v>3.7610000000000001</c:v>
                      </c:pt>
                      <c:pt idx="7520">
                        <c:v>3.7610000000000001</c:v>
                      </c:pt>
                      <c:pt idx="7521">
                        <c:v>3.762</c:v>
                      </c:pt>
                      <c:pt idx="7522">
                        <c:v>3.762</c:v>
                      </c:pt>
                      <c:pt idx="7523">
                        <c:v>3.7629999999999999</c:v>
                      </c:pt>
                      <c:pt idx="7524">
                        <c:v>3.7629999999999999</c:v>
                      </c:pt>
                      <c:pt idx="7525">
                        <c:v>3.7639999999999998</c:v>
                      </c:pt>
                      <c:pt idx="7526">
                        <c:v>3.7639999999999998</c:v>
                      </c:pt>
                      <c:pt idx="7527">
                        <c:v>3.7650000000000001</c:v>
                      </c:pt>
                      <c:pt idx="7528">
                        <c:v>3.7650000000000001</c:v>
                      </c:pt>
                      <c:pt idx="7529">
                        <c:v>3.766</c:v>
                      </c:pt>
                      <c:pt idx="7530">
                        <c:v>3.766</c:v>
                      </c:pt>
                      <c:pt idx="7531">
                        <c:v>3.7669999999999999</c:v>
                      </c:pt>
                      <c:pt idx="7532">
                        <c:v>3.7669999999999999</c:v>
                      </c:pt>
                      <c:pt idx="7533">
                        <c:v>3.7679999999999998</c:v>
                      </c:pt>
                      <c:pt idx="7534">
                        <c:v>3.7679999999999998</c:v>
                      </c:pt>
                      <c:pt idx="7535">
                        <c:v>3.7690000000000001</c:v>
                      </c:pt>
                      <c:pt idx="7536">
                        <c:v>3.7690000000000001</c:v>
                      </c:pt>
                      <c:pt idx="7537">
                        <c:v>3.77</c:v>
                      </c:pt>
                      <c:pt idx="7538">
                        <c:v>3.77</c:v>
                      </c:pt>
                      <c:pt idx="7539">
                        <c:v>3.7709999999999999</c:v>
                      </c:pt>
                      <c:pt idx="7540">
                        <c:v>3.7709999999999999</c:v>
                      </c:pt>
                      <c:pt idx="7541">
                        <c:v>3.7719999999999998</c:v>
                      </c:pt>
                      <c:pt idx="7542">
                        <c:v>3.7719999999999998</c:v>
                      </c:pt>
                      <c:pt idx="7543">
                        <c:v>3.7730000000000001</c:v>
                      </c:pt>
                      <c:pt idx="7544">
                        <c:v>3.7730000000000001</c:v>
                      </c:pt>
                      <c:pt idx="7545">
                        <c:v>3.774</c:v>
                      </c:pt>
                      <c:pt idx="7546">
                        <c:v>3.774</c:v>
                      </c:pt>
                      <c:pt idx="7547">
                        <c:v>3.7749999999999999</c:v>
                      </c:pt>
                      <c:pt idx="7548">
                        <c:v>3.7749999999999999</c:v>
                      </c:pt>
                      <c:pt idx="7549">
                        <c:v>3.7759999999999998</c:v>
                      </c:pt>
                      <c:pt idx="7550">
                        <c:v>3.7759999999999998</c:v>
                      </c:pt>
                      <c:pt idx="7551">
                        <c:v>3.7770000000000001</c:v>
                      </c:pt>
                      <c:pt idx="7552">
                        <c:v>3.7770000000000001</c:v>
                      </c:pt>
                      <c:pt idx="7553">
                        <c:v>3.778</c:v>
                      </c:pt>
                      <c:pt idx="7554">
                        <c:v>3.778</c:v>
                      </c:pt>
                      <c:pt idx="7555">
                        <c:v>3.7789999999999999</c:v>
                      </c:pt>
                      <c:pt idx="7556">
                        <c:v>3.7789999999999999</c:v>
                      </c:pt>
                      <c:pt idx="7557">
                        <c:v>3.78</c:v>
                      </c:pt>
                      <c:pt idx="7558">
                        <c:v>3.78</c:v>
                      </c:pt>
                      <c:pt idx="7559">
                        <c:v>3.7810000000000001</c:v>
                      </c:pt>
                      <c:pt idx="7560">
                        <c:v>3.7810000000000001</c:v>
                      </c:pt>
                      <c:pt idx="7561">
                        <c:v>3.782</c:v>
                      </c:pt>
                      <c:pt idx="7562">
                        <c:v>3.782</c:v>
                      </c:pt>
                      <c:pt idx="7563">
                        <c:v>3.7829999999999999</c:v>
                      </c:pt>
                      <c:pt idx="7564">
                        <c:v>3.7829999999999999</c:v>
                      </c:pt>
                      <c:pt idx="7565">
                        <c:v>3.7839999999999998</c:v>
                      </c:pt>
                      <c:pt idx="7566">
                        <c:v>3.7839999999999998</c:v>
                      </c:pt>
                      <c:pt idx="7567">
                        <c:v>3.7850000000000001</c:v>
                      </c:pt>
                      <c:pt idx="7568">
                        <c:v>3.7850000000000001</c:v>
                      </c:pt>
                      <c:pt idx="7569">
                        <c:v>3.786</c:v>
                      </c:pt>
                      <c:pt idx="7570">
                        <c:v>3.786</c:v>
                      </c:pt>
                      <c:pt idx="7571">
                        <c:v>3.7869999999999999</c:v>
                      </c:pt>
                      <c:pt idx="7572">
                        <c:v>3.7869999999999999</c:v>
                      </c:pt>
                      <c:pt idx="7573">
                        <c:v>3.7879999999999998</c:v>
                      </c:pt>
                      <c:pt idx="7574">
                        <c:v>3.7879999999999998</c:v>
                      </c:pt>
                      <c:pt idx="7575">
                        <c:v>3.7890000000000001</c:v>
                      </c:pt>
                      <c:pt idx="7576">
                        <c:v>3.7890000000000001</c:v>
                      </c:pt>
                      <c:pt idx="7577">
                        <c:v>3.79</c:v>
                      </c:pt>
                      <c:pt idx="7578">
                        <c:v>3.79</c:v>
                      </c:pt>
                      <c:pt idx="7579">
                        <c:v>3.7909999999999999</c:v>
                      </c:pt>
                      <c:pt idx="7580">
                        <c:v>3.7909999999999999</c:v>
                      </c:pt>
                      <c:pt idx="7581">
                        <c:v>3.7919999999999998</c:v>
                      </c:pt>
                      <c:pt idx="7582">
                        <c:v>3.7919999999999998</c:v>
                      </c:pt>
                      <c:pt idx="7583">
                        <c:v>3.7930000000000001</c:v>
                      </c:pt>
                      <c:pt idx="7584">
                        <c:v>3.7930000000000001</c:v>
                      </c:pt>
                      <c:pt idx="7585">
                        <c:v>3.794</c:v>
                      </c:pt>
                      <c:pt idx="7586">
                        <c:v>3.794</c:v>
                      </c:pt>
                      <c:pt idx="7587">
                        <c:v>3.7949999999999999</c:v>
                      </c:pt>
                      <c:pt idx="7588">
                        <c:v>3.7949999999999999</c:v>
                      </c:pt>
                      <c:pt idx="7589">
                        <c:v>3.7959999999999998</c:v>
                      </c:pt>
                      <c:pt idx="7590">
                        <c:v>3.7959999999999998</c:v>
                      </c:pt>
                      <c:pt idx="7591">
                        <c:v>3.7970000000000002</c:v>
                      </c:pt>
                      <c:pt idx="7592">
                        <c:v>3.7970000000000002</c:v>
                      </c:pt>
                      <c:pt idx="7593">
                        <c:v>3.798</c:v>
                      </c:pt>
                      <c:pt idx="7594">
                        <c:v>3.798</c:v>
                      </c:pt>
                      <c:pt idx="7595">
                        <c:v>3.7989999999999999</c:v>
                      </c:pt>
                      <c:pt idx="7596">
                        <c:v>3.7989999999999999</c:v>
                      </c:pt>
                      <c:pt idx="7597">
                        <c:v>3.8</c:v>
                      </c:pt>
                      <c:pt idx="7598">
                        <c:v>3.8</c:v>
                      </c:pt>
                      <c:pt idx="7599">
                        <c:v>3.8010000000000002</c:v>
                      </c:pt>
                      <c:pt idx="7600">
                        <c:v>3.8010000000000002</c:v>
                      </c:pt>
                      <c:pt idx="7601">
                        <c:v>3.802</c:v>
                      </c:pt>
                      <c:pt idx="7602">
                        <c:v>3.802</c:v>
                      </c:pt>
                      <c:pt idx="7603">
                        <c:v>3.8029999999999999</c:v>
                      </c:pt>
                      <c:pt idx="7604">
                        <c:v>3.8029999999999999</c:v>
                      </c:pt>
                      <c:pt idx="7605">
                        <c:v>3.8039999999999998</c:v>
                      </c:pt>
                      <c:pt idx="7606">
                        <c:v>3.8039999999999998</c:v>
                      </c:pt>
                      <c:pt idx="7607">
                        <c:v>3.8050000000000002</c:v>
                      </c:pt>
                      <c:pt idx="7608">
                        <c:v>3.8050000000000002</c:v>
                      </c:pt>
                      <c:pt idx="7609">
                        <c:v>3.806</c:v>
                      </c:pt>
                      <c:pt idx="7610">
                        <c:v>3.806</c:v>
                      </c:pt>
                      <c:pt idx="7611">
                        <c:v>3.8069999999999999</c:v>
                      </c:pt>
                      <c:pt idx="7612">
                        <c:v>3.8069999999999999</c:v>
                      </c:pt>
                      <c:pt idx="7613">
                        <c:v>3.8079999999999998</c:v>
                      </c:pt>
                      <c:pt idx="7614">
                        <c:v>3.8079999999999998</c:v>
                      </c:pt>
                      <c:pt idx="7615">
                        <c:v>3.8090000000000002</c:v>
                      </c:pt>
                      <c:pt idx="7616">
                        <c:v>3.8090000000000002</c:v>
                      </c:pt>
                      <c:pt idx="7617">
                        <c:v>3.81</c:v>
                      </c:pt>
                      <c:pt idx="7618">
                        <c:v>3.81</c:v>
                      </c:pt>
                      <c:pt idx="7619">
                        <c:v>3.8109999999999999</c:v>
                      </c:pt>
                      <c:pt idx="7620">
                        <c:v>3.8109999999999999</c:v>
                      </c:pt>
                      <c:pt idx="7621">
                        <c:v>3.8119999999999998</c:v>
                      </c:pt>
                      <c:pt idx="7622">
                        <c:v>3.8119999999999998</c:v>
                      </c:pt>
                      <c:pt idx="7623">
                        <c:v>3.8130000000000002</c:v>
                      </c:pt>
                      <c:pt idx="7624">
                        <c:v>3.8130000000000002</c:v>
                      </c:pt>
                      <c:pt idx="7625">
                        <c:v>3.8140000000000001</c:v>
                      </c:pt>
                      <c:pt idx="7626">
                        <c:v>3.8140000000000001</c:v>
                      </c:pt>
                      <c:pt idx="7627">
                        <c:v>3.8149999999999999</c:v>
                      </c:pt>
                      <c:pt idx="7628">
                        <c:v>3.8149999999999999</c:v>
                      </c:pt>
                      <c:pt idx="7629">
                        <c:v>3.8159999999999998</c:v>
                      </c:pt>
                      <c:pt idx="7630">
                        <c:v>3.8159999999999998</c:v>
                      </c:pt>
                      <c:pt idx="7631">
                        <c:v>3.8170000000000002</c:v>
                      </c:pt>
                      <c:pt idx="7632">
                        <c:v>3.8170000000000002</c:v>
                      </c:pt>
                      <c:pt idx="7633">
                        <c:v>3.8180000000000001</c:v>
                      </c:pt>
                      <c:pt idx="7634">
                        <c:v>3.8180000000000001</c:v>
                      </c:pt>
                      <c:pt idx="7635">
                        <c:v>3.819</c:v>
                      </c:pt>
                      <c:pt idx="7636">
                        <c:v>3.819</c:v>
                      </c:pt>
                      <c:pt idx="7637">
                        <c:v>3.82</c:v>
                      </c:pt>
                      <c:pt idx="7638">
                        <c:v>3.82</c:v>
                      </c:pt>
                      <c:pt idx="7639">
                        <c:v>3.8210000000000002</c:v>
                      </c:pt>
                      <c:pt idx="7640">
                        <c:v>3.8210000000000002</c:v>
                      </c:pt>
                      <c:pt idx="7641">
                        <c:v>3.8220000000000001</c:v>
                      </c:pt>
                      <c:pt idx="7642">
                        <c:v>3.8220000000000001</c:v>
                      </c:pt>
                      <c:pt idx="7643">
                        <c:v>3.823</c:v>
                      </c:pt>
                      <c:pt idx="7644">
                        <c:v>3.823</c:v>
                      </c:pt>
                      <c:pt idx="7645">
                        <c:v>3.8239999999999998</c:v>
                      </c:pt>
                      <c:pt idx="7646">
                        <c:v>3.8239999999999998</c:v>
                      </c:pt>
                      <c:pt idx="7647">
                        <c:v>3.8250000000000002</c:v>
                      </c:pt>
                      <c:pt idx="7648">
                        <c:v>3.8250000000000002</c:v>
                      </c:pt>
                      <c:pt idx="7649">
                        <c:v>3.8260000000000001</c:v>
                      </c:pt>
                      <c:pt idx="7650">
                        <c:v>3.8260000000000001</c:v>
                      </c:pt>
                      <c:pt idx="7651">
                        <c:v>3.827</c:v>
                      </c:pt>
                      <c:pt idx="7652">
                        <c:v>3.827</c:v>
                      </c:pt>
                      <c:pt idx="7653">
                        <c:v>3.8279999999999998</c:v>
                      </c:pt>
                      <c:pt idx="7654">
                        <c:v>3.8279999999999998</c:v>
                      </c:pt>
                      <c:pt idx="7655">
                        <c:v>3.8290000000000002</c:v>
                      </c:pt>
                      <c:pt idx="7656">
                        <c:v>3.8290000000000002</c:v>
                      </c:pt>
                      <c:pt idx="7657">
                        <c:v>3.83</c:v>
                      </c:pt>
                      <c:pt idx="7658">
                        <c:v>3.83</c:v>
                      </c:pt>
                      <c:pt idx="7659">
                        <c:v>3.831</c:v>
                      </c:pt>
                      <c:pt idx="7660">
                        <c:v>3.831</c:v>
                      </c:pt>
                      <c:pt idx="7661">
                        <c:v>3.8319999999999999</c:v>
                      </c:pt>
                      <c:pt idx="7662">
                        <c:v>3.8319999999999999</c:v>
                      </c:pt>
                      <c:pt idx="7663">
                        <c:v>3.8330000000000002</c:v>
                      </c:pt>
                      <c:pt idx="7664">
                        <c:v>3.8330000000000002</c:v>
                      </c:pt>
                      <c:pt idx="7665">
                        <c:v>3.8340000000000001</c:v>
                      </c:pt>
                      <c:pt idx="7666">
                        <c:v>3.8340000000000001</c:v>
                      </c:pt>
                      <c:pt idx="7667">
                        <c:v>3.835</c:v>
                      </c:pt>
                      <c:pt idx="7668">
                        <c:v>3.835</c:v>
                      </c:pt>
                      <c:pt idx="7669">
                        <c:v>3.8359999999999999</c:v>
                      </c:pt>
                      <c:pt idx="7670">
                        <c:v>3.8359999999999999</c:v>
                      </c:pt>
                      <c:pt idx="7671">
                        <c:v>3.8370000000000002</c:v>
                      </c:pt>
                      <c:pt idx="7672">
                        <c:v>3.8370000000000002</c:v>
                      </c:pt>
                      <c:pt idx="7673">
                        <c:v>3.8380000000000001</c:v>
                      </c:pt>
                      <c:pt idx="7674">
                        <c:v>3.8380000000000001</c:v>
                      </c:pt>
                      <c:pt idx="7675">
                        <c:v>3.839</c:v>
                      </c:pt>
                      <c:pt idx="7676">
                        <c:v>3.839</c:v>
                      </c:pt>
                      <c:pt idx="7677">
                        <c:v>3.84</c:v>
                      </c:pt>
                      <c:pt idx="7678">
                        <c:v>3.84</c:v>
                      </c:pt>
                      <c:pt idx="7679">
                        <c:v>3.8410000000000002</c:v>
                      </c:pt>
                      <c:pt idx="7680">
                        <c:v>3.8410000000000002</c:v>
                      </c:pt>
                      <c:pt idx="7681">
                        <c:v>3.8420000000000001</c:v>
                      </c:pt>
                      <c:pt idx="7682">
                        <c:v>3.8420000000000001</c:v>
                      </c:pt>
                      <c:pt idx="7683">
                        <c:v>3.843</c:v>
                      </c:pt>
                      <c:pt idx="7684">
                        <c:v>3.843</c:v>
                      </c:pt>
                      <c:pt idx="7685">
                        <c:v>3.8439999999999999</c:v>
                      </c:pt>
                      <c:pt idx="7686">
                        <c:v>3.8439999999999999</c:v>
                      </c:pt>
                      <c:pt idx="7687">
                        <c:v>3.8450000000000002</c:v>
                      </c:pt>
                      <c:pt idx="7688">
                        <c:v>3.8450000000000002</c:v>
                      </c:pt>
                      <c:pt idx="7689">
                        <c:v>3.8460000000000001</c:v>
                      </c:pt>
                      <c:pt idx="7690">
                        <c:v>3.8460000000000001</c:v>
                      </c:pt>
                      <c:pt idx="7691">
                        <c:v>3.847</c:v>
                      </c:pt>
                      <c:pt idx="7692">
                        <c:v>3.847</c:v>
                      </c:pt>
                      <c:pt idx="7693">
                        <c:v>3.8479999999999999</c:v>
                      </c:pt>
                      <c:pt idx="7694">
                        <c:v>3.8479999999999999</c:v>
                      </c:pt>
                      <c:pt idx="7695">
                        <c:v>3.8490000000000002</c:v>
                      </c:pt>
                      <c:pt idx="7696">
                        <c:v>3.8490000000000002</c:v>
                      </c:pt>
                      <c:pt idx="7697">
                        <c:v>3.85</c:v>
                      </c:pt>
                      <c:pt idx="7698">
                        <c:v>3.85</c:v>
                      </c:pt>
                      <c:pt idx="7699">
                        <c:v>3.851</c:v>
                      </c:pt>
                      <c:pt idx="7700">
                        <c:v>3.851</c:v>
                      </c:pt>
                      <c:pt idx="7701">
                        <c:v>3.8519999999999999</c:v>
                      </c:pt>
                      <c:pt idx="7702">
                        <c:v>3.8519999999999999</c:v>
                      </c:pt>
                      <c:pt idx="7703">
                        <c:v>3.8530000000000002</c:v>
                      </c:pt>
                      <c:pt idx="7704">
                        <c:v>3.8530000000000002</c:v>
                      </c:pt>
                      <c:pt idx="7705">
                        <c:v>3.8540000000000001</c:v>
                      </c:pt>
                      <c:pt idx="7706">
                        <c:v>3.8540000000000001</c:v>
                      </c:pt>
                      <c:pt idx="7707">
                        <c:v>3.855</c:v>
                      </c:pt>
                      <c:pt idx="7708">
                        <c:v>3.855</c:v>
                      </c:pt>
                      <c:pt idx="7709">
                        <c:v>3.8559999999999999</c:v>
                      </c:pt>
                      <c:pt idx="7710">
                        <c:v>3.8559999999999999</c:v>
                      </c:pt>
                      <c:pt idx="7711">
                        <c:v>3.8570000000000002</c:v>
                      </c:pt>
                      <c:pt idx="7712">
                        <c:v>3.8570000000000002</c:v>
                      </c:pt>
                      <c:pt idx="7713">
                        <c:v>3.8580000000000001</c:v>
                      </c:pt>
                      <c:pt idx="7714">
                        <c:v>3.8580000000000001</c:v>
                      </c:pt>
                      <c:pt idx="7715">
                        <c:v>3.859</c:v>
                      </c:pt>
                      <c:pt idx="7716">
                        <c:v>3.859</c:v>
                      </c:pt>
                      <c:pt idx="7717">
                        <c:v>3.86</c:v>
                      </c:pt>
                      <c:pt idx="7718">
                        <c:v>3.86</c:v>
                      </c:pt>
                      <c:pt idx="7719">
                        <c:v>3.8610000000000002</c:v>
                      </c:pt>
                      <c:pt idx="7720">
                        <c:v>3.8610000000000002</c:v>
                      </c:pt>
                      <c:pt idx="7721">
                        <c:v>3.8620000000000001</c:v>
                      </c:pt>
                      <c:pt idx="7722">
                        <c:v>3.8620000000000001</c:v>
                      </c:pt>
                      <c:pt idx="7723">
                        <c:v>3.863</c:v>
                      </c:pt>
                      <c:pt idx="7724">
                        <c:v>3.863</c:v>
                      </c:pt>
                      <c:pt idx="7725">
                        <c:v>3.8639999999999999</c:v>
                      </c:pt>
                      <c:pt idx="7726">
                        <c:v>3.8639999999999999</c:v>
                      </c:pt>
                      <c:pt idx="7727">
                        <c:v>3.8650000000000002</c:v>
                      </c:pt>
                      <c:pt idx="7728">
                        <c:v>3.8650000000000002</c:v>
                      </c:pt>
                      <c:pt idx="7729">
                        <c:v>3.8660000000000001</c:v>
                      </c:pt>
                      <c:pt idx="7730">
                        <c:v>3.8660000000000001</c:v>
                      </c:pt>
                      <c:pt idx="7731">
                        <c:v>3.867</c:v>
                      </c:pt>
                      <c:pt idx="7732">
                        <c:v>3.867</c:v>
                      </c:pt>
                      <c:pt idx="7733">
                        <c:v>3.8679999999999999</c:v>
                      </c:pt>
                      <c:pt idx="7734">
                        <c:v>3.8679999999999999</c:v>
                      </c:pt>
                      <c:pt idx="7735">
                        <c:v>3.8690000000000002</c:v>
                      </c:pt>
                      <c:pt idx="7736">
                        <c:v>3.8690000000000002</c:v>
                      </c:pt>
                      <c:pt idx="7737">
                        <c:v>3.87</c:v>
                      </c:pt>
                      <c:pt idx="7738">
                        <c:v>3.87</c:v>
                      </c:pt>
                      <c:pt idx="7739">
                        <c:v>3.871</c:v>
                      </c:pt>
                      <c:pt idx="7740">
                        <c:v>3.871</c:v>
                      </c:pt>
                      <c:pt idx="7741">
                        <c:v>3.8719999999999999</c:v>
                      </c:pt>
                      <c:pt idx="7742">
                        <c:v>3.8719999999999999</c:v>
                      </c:pt>
                      <c:pt idx="7743">
                        <c:v>3.8730000000000002</c:v>
                      </c:pt>
                      <c:pt idx="7744">
                        <c:v>3.8730000000000002</c:v>
                      </c:pt>
                      <c:pt idx="7745">
                        <c:v>3.8740000000000001</c:v>
                      </c:pt>
                      <c:pt idx="7746">
                        <c:v>3.8740000000000001</c:v>
                      </c:pt>
                      <c:pt idx="7747">
                        <c:v>3.875</c:v>
                      </c:pt>
                      <c:pt idx="7748">
                        <c:v>3.875</c:v>
                      </c:pt>
                      <c:pt idx="7749">
                        <c:v>3.8759999999999999</c:v>
                      </c:pt>
                      <c:pt idx="7750">
                        <c:v>3.8759999999999999</c:v>
                      </c:pt>
                      <c:pt idx="7751">
                        <c:v>3.8769999999999998</c:v>
                      </c:pt>
                      <c:pt idx="7752">
                        <c:v>3.8769999999999998</c:v>
                      </c:pt>
                      <c:pt idx="7753">
                        <c:v>3.8780000000000001</c:v>
                      </c:pt>
                      <c:pt idx="7754">
                        <c:v>3.8780000000000001</c:v>
                      </c:pt>
                      <c:pt idx="7755">
                        <c:v>3.879</c:v>
                      </c:pt>
                      <c:pt idx="7756">
                        <c:v>3.879</c:v>
                      </c:pt>
                      <c:pt idx="7757">
                        <c:v>3.88</c:v>
                      </c:pt>
                      <c:pt idx="7758">
                        <c:v>3.88</c:v>
                      </c:pt>
                      <c:pt idx="7759">
                        <c:v>3.8809999999999998</c:v>
                      </c:pt>
                      <c:pt idx="7760">
                        <c:v>3.8809999999999998</c:v>
                      </c:pt>
                      <c:pt idx="7761">
                        <c:v>3.8820000000000001</c:v>
                      </c:pt>
                      <c:pt idx="7762">
                        <c:v>3.8820000000000001</c:v>
                      </c:pt>
                      <c:pt idx="7763">
                        <c:v>3.883</c:v>
                      </c:pt>
                      <c:pt idx="7764">
                        <c:v>3.883</c:v>
                      </c:pt>
                      <c:pt idx="7765">
                        <c:v>3.8839999999999999</c:v>
                      </c:pt>
                      <c:pt idx="7766">
                        <c:v>3.8839999999999999</c:v>
                      </c:pt>
                      <c:pt idx="7767">
                        <c:v>3.8849999999999998</c:v>
                      </c:pt>
                      <c:pt idx="7768">
                        <c:v>3.8849999999999998</c:v>
                      </c:pt>
                      <c:pt idx="7769">
                        <c:v>3.8860000000000001</c:v>
                      </c:pt>
                      <c:pt idx="7770">
                        <c:v>3.8860000000000001</c:v>
                      </c:pt>
                      <c:pt idx="7771">
                        <c:v>3.887</c:v>
                      </c:pt>
                      <c:pt idx="7772">
                        <c:v>3.887</c:v>
                      </c:pt>
                      <c:pt idx="7773">
                        <c:v>3.8879999999999999</c:v>
                      </c:pt>
                      <c:pt idx="7774">
                        <c:v>3.8879999999999999</c:v>
                      </c:pt>
                      <c:pt idx="7775">
                        <c:v>3.8889999999999998</c:v>
                      </c:pt>
                      <c:pt idx="7776">
                        <c:v>3.8889999999999998</c:v>
                      </c:pt>
                      <c:pt idx="7777">
                        <c:v>3.89</c:v>
                      </c:pt>
                      <c:pt idx="7778">
                        <c:v>3.89</c:v>
                      </c:pt>
                      <c:pt idx="7779">
                        <c:v>3.891</c:v>
                      </c:pt>
                      <c:pt idx="7780">
                        <c:v>3.891</c:v>
                      </c:pt>
                      <c:pt idx="7781">
                        <c:v>3.8919999999999999</c:v>
                      </c:pt>
                      <c:pt idx="7782">
                        <c:v>3.8919999999999999</c:v>
                      </c:pt>
                      <c:pt idx="7783">
                        <c:v>3.8929999999999998</c:v>
                      </c:pt>
                      <c:pt idx="7784">
                        <c:v>3.8929999999999998</c:v>
                      </c:pt>
                      <c:pt idx="7785">
                        <c:v>3.8940000000000001</c:v>
                      </c:pt>
                      <c:pt idx="7786">
                        <c:v>3.8940000000000001</c:v>
                      </c:pt>
                      <c:pt idx="7787">
                        <c:v>3.895</c:v>
                      </c:pt>
                      <c:pt idx="7788">
                        <c:v>3.895</c:v>
                      </c:pt>
                      <c:pt idx="7789">
                        <c:v>3.8959999999999999</c:v>
                      </c:pt>
                      <c:pt idx="7790">
                        <c:v>3.8959999999999999</c:v>
                      </c:pt>
                      <c:pt idx="7791">
                        <c:v>3.8969999999999998</c:v>
                      </c:pt>
                      <c:pt idx="7792">
                        <c:v>3.8969999999999998</c:v>
                      </c:pt>
                      <c:pt idx="7793">
                        <c:v>3.8980000000000001</c:v>
                      </c:pt>
                      <c:pt idx="7794">
                        <c:v>3.8980000000000001</c:v>
                      </c:pt>
                      <c:pt idx="7795">
                        <c:v>3.899</c:v>
                      </c:pt>
                      <c:pt idx="7796">
                        <c:v>3.899</c:v>
                      </c:pt>
                      <c:pt idx="7797">
                        <c:v>3.9</c:v>
                      </c:pt>
                      <c:pt idx="7798">
                        <c:v>3.9</c:v>
                      </c:pt>
                      <c:pt idx="7799">
                        <c:v>3.9009999999999998</c:v>
                      </c:pt>
                      <c:pt idx="7800">
                        <c:v>3.9009999999999998</c:v>
                      </c:pt>
                      <c:pt idx="7801">
                        <c:v>3.9020000000000001</c:v>
                      </c:pt>
                      <c:pt idx="7802">
                        <c:v>3.9020000000000001</c:v>
                      </c:pt>
                      <c:pt idx="7803">
                        <c:v>3.903</c:v>
                      </c:pt>
                      <c:pt idx="7804">
                        <c:v>3.903</c:v>
                      </c:pt>
                      <c:pt idx="7805">
                        <c:v>3.9039999999999999</c:v>
                      </c:pt>
                      <c:pt idx="7806">
                        <c:v>3.9039999999999999</c:v>
                      </c:pt>
                      <c:pt idx="7807">
                        <c:v>3.9049999999999998</c:v>
                      </c:pt>
                      <c:pt idx="7808">
                        <c:v>3.9049999999999998</c:v>
                      </c:pt>
                      <c:pt idx="7809">
                        <c:v>3.9060000000000001</c:v>
                      </c:pt>
                      <c:pt idx="7810">
                        <c:v>3.9060000000000001</c:v>
                      </c:pt>
                      <c:pt idx="7811">
                        <c:v>3.907</c:v>
                      </c:pt>
                      <c:pt idx="7812">
                        <c:v>3.907</c:v>
                      </c:pt>
                      <c:pt idx="7813">
                        <c:v>3.9079999999999999</c:v>
                      </c:pt>
                      <c:pt idx="7814">
                        <c:v>3.9079999999999999</c:v>
                      </c:pt>
                      <c:pt idx="7815">
                        <c:v>3.9089999999999998</c:v>
                      </c:pt>
                      <c:pt idx="7816">
                        <c:v>3.9089999999999998</c:v>
                      </c:pt>
                      <c:pt idx="7817">
                        <c:v>3.91</c:v>
                      </c:pt>
                      <c:pt idx="7818">
                        <c:v>3.91</c:v>
                      </c:pt>
                      <c:pt idx="7819">
                        <c:v>3.911</c:v>
                      </c:pt>
                      <c:pt idx="7820">
                        <c:v>3.911</c:v>
                      </c:pt>
                      <c:pt idx="7821">
                        <c:v>3.9119999999999999</c:v>
                      </c:pt>
                      <c:pt idx="7822">
                        <c:v>3.9119999999999999</c:v>
                      </c:pt>
                      <c:pt idx="7823">
                        <c:v>3.9129999999999998</c:v>
                      </c:pt>
                      <c:pt idx="7824">
                        <c:v>3.9129999999999998</c:v>
                      </c:pt>
                      <c:pt idx="7825">
                        <c:v>3.9140000000000001</c:v>
                      </c:pt>
                      <c:pt idx="7826">
                        <c:v>3.9140000000000001</c:v>
                      </c:pt>
                      <c:pt idx="7827">
                        <c:v>3.915</c:v>
                      </c:pt>
                      <c:pt idx="7828">
                        <c:v>3.915</c:v>
                      </c:pt>
                      <c:pt idx="7829">
                        <c:v>3.9159999999999999</c:v>
                      </c:pt>
                      <c:pt idx="7830">
                        <c:v>3.9159999999999999</c:v>
                      </c:pt>
                      <c:pt idx="7831">
                        <c:v>3.9169999999999998</c:v>
                      </c:pt>
                      <c:pt idx="7832">
                        <c:v>3.9169999999999998</c:v>
                      </c:pt>
                      <c:pt idx="7833">
                        <c:v>3.9180000000000001</c:v>
                      </c:pt>
                      <c:pt idx="7834">
                        <c:v>3.9180000000000001</c:v>
                      </c:pt>
                      <c:pt idx="7835">
                        <c:v>3.919</c:v>
                      </c:pt>
                      <c:pt idx="7836">
                        <c:v>3.919</c:v>
                      </c:pt>
                      <c:pt idx="7837">
                        <c:v>3.92</c:v>
                      </c:pt>
                      <c:pt idx="7838">
                        <c:v>3.92</c:v>
                      </c:pt>
                      <c:pt idx="7839">
                        <c:v>3.9209999999999998</c:v>
                      </c:pt>
                      <c:pt idx="7840">
                        <c:v>3.9209999999999998</c:v>
                      </c:pt>
                      <c:pt idx="7841">
                        <c:v>3.9220000000000002</c:v>
                      </c:pt>
                      <c:pt idx="7842">
                        <c:v>3.9220000000000002</c:v>
                      </c:pt>
                      <c:pt idx="7843">
                        <c:v>3.923</c:v>
                      </c:pt>
                      <c:pt idx="7844">
                        <c:v>3.923</c:v>
                      </c:pt>
                      <c:pt idx="7845">
                        <c:v>3.9239999999999999</c:v>
                      </c:pt>
                      <c:pt idx="7846">
                        <c:v>3.9239999999999999</c:v>
                      </c:pt>
                      <c:pt idx="7847">
                        <c:v>3.9249999999999998</c:v>
                      </c:pt>
                      <c:pt idx="7848">
                        <c:v>3.9249999999999998</c:v>
                      </c:pt>
                      <c:pt idx="7849">
                        <c:v>3.9260000000000002</c:v>
                      </c:pt>
                      <c:pt idx="7850">
                        <c:v>3.9260000000000002</c:v>
                      </c:pt>
                      <c:pt idx="7851">
                        <c:v>3.927</c:v>
                      </c:pt>
                      <c:pt idx="7852">
                        <c:v>3.927</c:v>
                      </c:pt>
                      <c:pt idx="7853">
                        <c:v>3.9279999999999999</c:v>
                      </c:pt>
                      <c:pt idx="7854">
                        <c:v>3.9279999999999999</c:v>
                      </c:pt>
                      <c:pt idx="7855">
                        <c:v>3.9289999999999998</c:v>
                      </c:pt>
                      <c:pt idx="7856">
                        <c:v>3.9289999999999998</c:v>
                      </c:pt>
                      <c:pt idx="7857">
                        <c:v>3.93</c:v>
                      </c:pt>
                      <c:pt idx="7858">
                        <c:v>3.93</c:v>
                      </c:pt>
                      <c:pt idx="7859">
                        <c:v>3.931</c:v>
                      </c:pt>
                      <c:pt idx="7860">
                        <c:v>3.931</c:v>
                      </c:pt>
                      <c:pt idx="7861">
                        <c:v>3.9319999999999999</c:v>
                      </c:pt>
                      <c:pt idx="7862">
                        <c:v>3.9319999999999999</c:v>
                      </c:pt>
                      <c:pt idx="7863">
                        <c:v>3.9329999999999998</c:v>
                      </c:pt>
                      <c:pt idx="7864">
                        <c:v>3.9329999999999998</c:v>
                      </c:pt>
                      <c:pt idx="7865">
                        <c:v>3.9340000000000002</c:v>
                      </c:pt>
                      <c:pt idx="7866">
                        <c:v>3.9340000000000002</c:v>
                      </c:pt>
                      <c:pt idx="7867">
                        <c:v>3.9350000000000001</c:v>
                      </c:pt>
                      <c:pt idx="7868">
                        <c:v>3.9350000000000001</c:v>
                      </c:pt>
                      <c:pt idx="7869">
                        <c:v>3.9359999999999999</c:v>
                      </c:pt>
                      <c:pt idx="7870">
                        <c:v>3.9359999999999999</c:v>
                      </c:pt>
                      <c:pt idx="7871">
                        <c:v>3.9369999999999998</c:v>
                      </c:pt>
                      <c:pt idx="7872">
                        <c:v>3.9369999999999998</c:v>
                      </c:pt>
                      <c:pt idx="7873">
                        <c:v>3.9380000000000002</c:v>
                      </c:pt>
                      <c:pt idx="7874">
                        <c:v>3.9380000000000002</c:v>
                      </c:pt>
                      <c:pt idx="7875">
                        <c:v>3.9390000000000001</c:v>
                      </c:pt>
                      <c:pt idx="7876">
                        <c:v>3.9390000000000001</c:v>
                      </c:pt>
                      <c:pt idx="7877">
                        <c:v>3.94</c:v>
                      </c:pt>
                      <c:pt idx="7878">
                        <c:v>3.94</c:v>
                      </c:pt>
                      <c:pt idx="7879">
                        <c:v>3.9409999999999998</c:v>
                      </c:pt>
                      <c:pt idx="7880">
                        <c:v>3.9409999999999998</c:v>
                      </c:pt>
                      <c:pt idx="7881">
                        <c:v>3.9420000000000002</c:v>
                      </c:pt>
                      <c:pt idx="7882">
                        <c:v>3.9420000000000002</c:v>
                      </c:pt>
                      <c:pt idx="7883">
                        <c:v>3.9430000000000001</c:v>
                      </c:pt>
                      <c:pt idx="7884">
                        <c:v>3.9430000000000001</c:v>
                      </c:pt>
                      <c:pt idx="7885">
                        <c:v>3.944</c:v>
                      </c:pt>
                      <c:pt idx="7886">
                        <c:v>3.944</c:v>
                      </c:pt>
                      <c:pt idx="7887">
                        <c:v>3.9449999999999998</c:v>
                      </c:pt>
                      <c:pt idx="7888">
                        <c:v>3.9449999999999998</c:v>
                      </c:pt>
                      <c:pt idx="7889">
                        <c:v>3.9460000000000002</c:v>
                      </c:pt>
                      <c:pt idx="7890">
                        <c:v>3.9460000000000002</c:v>
                      </c:pt>
                      <c:pt idx="7891">
                        <c:v>3.9470000000000001</c:v>
                      </c:pt>
                      <c:pt idx="7892">
                        <c:v>3.9470000000000001</c:v>
                      </c:pt>
                      <c:pt idx="7893">
                        <c:v>3.948</c:v>
                      </c:pt>
                      <c:pt idx="7894">
                        <c:v>3.948</c:v>
                      </c:pt>
                      <c:pt idx="7895">
                        <c:v>3.9489999999999998</c:v>
                      </c:pt>
                      <c:pt idx="7896">
                        <c:v>3.9489999999999998</c:v>
                      </c:pt>
                      <c:pt idx="7897">
                        <c:v>3.95</c:v>
                      </c:pt>
                      <c:pt idx="7898">
                        <c:v>3.95</c:v>
                      </c:pt>
                      <c:pt idx="7899">
                        <c:v>3.9510000000000001</c:v>
                      </c:pt>
                      <c:pt idx="7900">
                        <c:v>3.9510000000000001</c:v>
                      </c:pt>
                      <c:pt idx="7901">
                        <c:v>3.952</c:v>
                      </c:pt>
                      <c:pt idx="7902">
                        <c:v>3.952</c:v>
                      </c:pt>
                      <c:pt idx="7903">
                        <c:v>3.9529999999999998</c:v>
                      </c:pt>
                      <c:pt idx="7904">
                        <c:v>3.9529999999999998</c:v>
                      </c:pt>
                      <c:pt idx="7905">
                        <c:v>3.9540000000000002</c:v>
                      </c:pt>
                      <c:pt idx="7906">
                        <c:v>3.9540000000000002</c:v>
                      </c:pt>
                      <c:pt idx="7907">
                        <c:v>3.9550000000000001</c:v>
                      </c:pt>
                      <c:pt idx="7908">
                        <c:v>3.9550000000000001</c:v>
                      </c:pt>
                      <c:pt idx="7909">
                        <c:v>3.956</c:v>
                      </c:pt>
                      <c:pt idx="7910">
                        <c:v>3.956</c:v>
                      </c:pt>
                      <c:pt idx="7911">
                        <c:v>3.9569999999999999</c:v>
                      </c:pt>
                      <c:pt idx="7912">
                        <c:v>3.9569999999999999</c:v>
                      </c:pt>
                      <c:pt idx="7913">
                        <c:v>3.9580000000000002</c:v>
                      </c:pt>
                      <c:pt idx="7914">
                        <c:v>3.9580000000000002</c:v>
                      </c:pt>
                      <c:pt idx="7915">
                        <c:v>3.9590000000000001</c:v>
                      </c:pt>
                      <c:pt idx="7916">
                        <c:v>3.9590000000000001</c:v>
                      </c:pt>
                      <c:pt idx="7917">
                        <c:v>3.96</c:v>
                      </c:pt>
                      <c:pt idx="7918">
                        <c:v>3.96</c:v>
                      </c:pt>
                      <c:pt idx="7919">
                        <c:v>3.9609999999999999</c:v>
                      </c:pt>
                      <c:pt idx="7920">
                        <c:v>3.9609999999999999</c:v>
                      </c:pt>
                      <c:pt idx="7921">
                        <c:v>3.9620000000000002</c:v>
                      </c:pt>
                      <c:pt idx="7922">
                        <c:v>3.9620000000000002</c:v>
                      </c:pt>
                      <c:pt idx="7923">
                        <c:v>3.9630000000000001</c:v>
                      </c:pt>
                      <c:pt idx="7924">
                        <c:v>3.9630000000000001</c:v>
                      </c:pt>
                      <c:pt idx="7925">
                        <c:v>3.964</c:v>
                      </c:pt>
                      <c:pt idx="7926">
                        <c:v>3.964</c:v>
                      </c:pt>
                      <c:pt idx="7927">
                        <c:v>3.9649999999999999</c:v>
                      </c:pt>
                      <c:pt idx="7928">
                        <c:v>3.9649999999999999</c:v>
                      </c:pt>
                      <c:pt idx="7929">
                        <c:v>3.9660000000000002</c:v>
                      </c:pt>
                      <c:pt idx="7930">
                        <c:v>3.9660000000000002</c:v>
                      </c:pt>
                      <c:pt idx="7931">
                        <c:v>3.9670000000000001</c:v>
                      </c:pt>
                      <c:pt idx="7932">
                        <c:v>3.9670000000000001</c:v>
                      </c:pt>
                      <c:pt idx="7933">
                        <c:v>3.968</c:v>
                      </c:pt>
                      <c:pt idx="7934">
                        <c:v>3.968</c:v>
                      </c:pt>
                      <c:pt idx="7935">
                        <c:v>3.9689999999999999</c:v>
                      </c:pt>
                      <c:pt idx="7936">
                        <c:v>3.9689999999999999</c:v>
                      </c:pt>
                      <c:pt idx="7937">
                        <c:v>3.97</c:v>
                      </c:pt>
                      <c:pt idx="7938">
                        <c:v>3.97</c:v>
                      </c:pt>
                      <c:pt idx="7939">
                        <c:v>3.9710000000000001</c:v>
                      </c:pt>
                      <c:pt idx="7940">
                        <c:v>3.9710000000000001</c:v>
                      </c:pt>
                      <c:pt idx="7941">
                        <c:v>3.972</c:v>
                      </c:pt>
                      <c:pt idx="7942">
                        <c:v>3.972</c:v>
                      </c:pt>
                      <c:pt idx="7943">
                        <c:v>3.9729999999999999</c:v>
                      </c:pt>
                      <c:pt idx="7944">
                        <c:v>3.9729999999999999</c:v>
                      </c:pt>
                      <c:pt idx="7945">
                        <c:v>3.9740000000000002</c:v>
                      </c:pt>
                      <c:pt idx="7946">
                        <c:v>3.9740000000000002</c:v>
                      </c:pt>
                      <c:pt idx="7947">
                        <c:v>3.9750000000000001</c:v>
                      </c:pt>
                      <c:pt idx="7948">
                        <c:v>3.9750000000000001</c:v>
                      </c:pt>
                      <c:pt idx="7949">
                        <c:v>3.976</c:v>
                      </c:pt>
                      <c:pt idx="7950">
                        <c:v>3.976</c:v>
                      </c:pt>
                      <c:pt idx="7951">
                        <c:v>3.9769999999999999</c:v>
                      </c:pt>
                      <c:pt idx="7952">
                        <c:v>3.9769999999999999</c:v>
                      </c:pt>
                      <c:pt idx="7953">
                        <c:v>3.9780000000000002</c:v>
                      </c:pt>
                      <c:pt idx="7954">
                        <c:v>3.9780000000000002</c:v>
                      </c:pt>
                      <c:pt idx="7955">
                        <c:v>3.9790000000000001</c:v>
                      </c:pt>
                      <c:pt idx="7956">
                        <c:v>3.9790000000000001</c:v>
                      </c:pt>
                      <c:pt idx="7957">
                        <c:v>3.98</c:v>
                      </c:pt>
                      <c:pt idx="7958">
                        <c:v>3.98</c:v>
                      </c:pt>
                      <c:pt idx="7959">
                        <c:v>3.9809999999999999</c:v>
                      </c:pt>
                      <c:pt idx="7960">
                        <c:v>3.9809999999999999</c:v>
                      </c:pt>
                      <c:pt idx="7961">
                        <c:v>3.9820000000000002</c:v>
                      </c:pt>
                      <c:pt idx="7962">
                        <c:v>3.9820000000000002</c:v>
                      </c:pt>
                      <c:pt idx="7963">
                        <c:v>3.9830000000000001</c:v>
                      </c:pt>
                      <c:pt idx="7964">
                        <c:v>3.9830000000000001</c:v>
                      </c:pt>
                      <c:pt idx="7965">
                        <c:v>3.984</c:v>
                      </c:pt>
                      <c:pt idx="7966">
                        <c:v>3.984</c:v>
                      </c:pt>
                      <c:pt idx="7967">
                        <c:v>3.9849999999999999</c:v>
                      </c:pt>
                      <c:pt idx="7968">
                        <c:v>3.9849999999999999</c:v>
                      </c:pt>
                      <c:pt idx="7969">
                        <c:v>3.9860000000000002</c:v>
                      </c:pt>
                      <c:pt idx="7970">
                        <c:v>3.9860000000000002</c:v>
                      </c:pt>
                      <c:pt idx="7971">
                        <c:v>3.9870000000000001</c:v>
                      </c:pt>
                      <c:pt idx="7972">
                        <c:v>3.9870000000000001</c:v>
                      </c:pt>
                      <c:pt idx="7973">
                        <c:v>3.988</c:v>
                      </c:pt>
                      <c:pt idx="7974">
                        <c:v>3.988</c:v>
                      </c:pt>
                      <c:pt idx="7975">
                        <c:v>3.9889999999999999</c:v>
                      </c:pt>
                      <c:pt idx="7976">
                        <c:v>3.9889999999999999</c:v>
                      </c:pt>
                      <c:pt idx="7977">
                        <c:v>3.99</c:v>
                      </c:pt>
                      <c:pt idx="7978">
                        <c:v>3.99</c:v>
                      </c:pt>
                      <c:pt idx="7979">
                        <c:v>3.9910000000000001</c:v>
                      </c:pt>
                      <c:pt idx="7980">
                        <c:v>3.9910000000000001</c:v>
                      </c:pt>
                      <c:pt idx="7981">
                        <c:v>3.992</c:v>
                      </c:pt>
                      <c:pt idx="7982">
                        <c:v>3.992</c:v>
                      </c:pt>
                      <c:pt idx="7983">
                        <c:v>3.9929999999999999</c:v>
                      </c:pt>
                      <c:pt idx="7984">
                        <c:v>3.9929999999999999</c:v>
                      </c:pt>
                      <c:pt idx="7985">
                        <c:v>3.9940000000000002</c:v>
                      </c:pt>
                      <c:pt idx="7986">
                        <c:v>3.9940000000000002</c:v>
                      </c:pt>
                      <c:pt idx="7987">
                        <c:v>3.9950000000000001</c:v>
                      </c:pt>
                      <c:pt idx="7988">
                        <c:v>3.9950000000000001</c:v>
                      </c:pt>
                      <c:pt idx="7989">
                        <c:v>3.996</c:v>
                      </c:pt>
                      <c:pt idx="7990">
                        <c:v>3.996</c:v>
                      </c:pt>
                      <c:pt idx="7991">
                        <c:v>3.9969999999999999</c:v>
                      </c:pt>
                      <c:pt idx="7992">
                        <c:v>3.9969999999999999</c:v>
                      </c:pt>
                      <c:pt idx="7993">
                        <c:v>3.9980000000000002</c:v>
                      </c:pt>
                      <c:pt idx="7994">
                        <c:v>3.9980000000000002</c:v>
                      </c:pt>
                      <c:pt idx="7995">
                        <c:v>3.9990000000000001</c:v>
                      </c:pt>
                      <c:pt idx="7996">
                        <c:v>3.9990000000000001</c:v>
                      </c:pt>
                      <c:pt idx="7997">
                        <c:v>4</c:v>
                      </c:pt>
                      <c:pt idx="7998">
                        <c:v>4</c:v>
                      </c:pt>
                      <c:pt idx="7999">
                        <c:v>4.0010000000000003</c:v>
                      </c:pt>
                      <c:pt idx="8000">
                        <c:v>4.0010000000000003</c:v>
                      </c:pt>
                      <c:pt idx="8001">
                        <c:v>4.0019999999999998</c:v>
                      </c:pt>
                      <c:pt idx="8002">
                        <c:v>4.0019999999999998</c:v>
                      </c:pt>
                      <c:pt idx="8003">
                        <c:v>4.0030000000000001</c:v>
                      </c:pt>
                      <c:pt idx="8004">
                        <c:v>4.0030000000000001</c:v>
                      </c:pt>
                      <c:pt idx="8005">
                        <c:v>4.0039999999999996</c:v>
                      </c:pt>
                      <c:pt idx="8006">
                        <c:v>4.0039999999999996</c:v>
                      </c:pt>
                      <c:pt idx="8007">
                        <c:v>4.0049999999999999</c:v>
                      </c:pt>
                      <c:pt idx="8008">
                        <c:v>4.0049999999999999</c:v>
                      </c:pt>
                      <c:pt idx="8009">
                        <c:v>4.0060000000000002</c:v>
                      </c:pt>
                      <c:pt idx="8010">
                        <c:v>4.0060000000000002</c:v>
                      </c:pt>
                      <c:pt idx="8011">
                        <c:v>4.0069999999999997</c:v>
                      </c:pt>
                      <c:pt idx="8012">
                        <c:v>4.0069999999999997</c:v>
                      </c:pt>
                      <c:pt idx="8013">
                        <c:v>4.008</c:v>
                      </c:pt>
                      <c:pt idx="8014">
                        <c:v>4.008</c:v>
                      </c:pt>
                      <c:pt idx="8015">
                        <c:v>4.0090000000000003</c:v>
                      </c:pt>
                      <c:pt idx="8016">
                        <c:v>4.0090000000000003</c:v>
                      </c:pt>
                      <c:pt idx="8017">
                        <c:v>4.01</c:v>
                      </c:pt>
                      <c:pt idx="8018">
                        <c:v>4.01</c:v>
                      </c:pt>
                      <c:pt idx="8019">
                        <c:v>4.0110000000000001</c:v>
                      </c:pt>
                      <c:pt idx="8020">
                        <c:v>4.0110000000000001</c:v>
                      </c:pt>
                      <c:pt idx="8021">
                        <c:v>4.0119999999999996</c:v>
                      </c:pt>
                      <c:pt idx="8022">
                        <c:v>4.0119999999999996</c:v>
                      </c:pt>
                      <c:pt idx="8023">
                        <c:v>4.0129999999999999</c:v>
                      </c:pt>
                      <c:pt idx="8024">
                        <c:v>4.0129999999999999</c:v>
                      </c:pt>
                      <c:pt idx="8025">
                        <c:v>4.0140000000000002</c:v>
                      </c:pt>
                      <c:pt idx="8026">
                        <c:v>4.0140000000000002</c:v>
                      </c:pt>
                      <c:pt idx="8027">
                        <c:v>4.0149999999999997</c:v>
                      </c:pt>
                      <c:pt idx="8028">
                        <c:v>4.0149999999999997</c:v>
                      </c:pt>
                      <c:pt idx="8029">
                        <c:v>4.016</c:v>
                      </c:pt>
                      <c:pt idx="8030">
                        <c:v>4.016</c:v>
                      </c:pt>
                      <c:pt idx="8031">
                        <c:v>4.0170000000000003</c:v>
                      </c:pt>
                      <c:pt idx="8032">
                        <c:v>4.0170000000000003</c:v>
                      </c:pt>
                      <c:pt idx="8033">
                        <c:v>4.0179999999999998</c:v>
                      </c:pt>
                      <c:pt idx="8034">
                        <c:v>4.0179999999999998</c:v>
                      </c:pt>
                      <c:pt idx="8035">
                        <c:v>4.0190000000000001</c:v>
                      </c:pt>
                      <c:pt idx="8036">
                        <c:v>4.0190000000000001</c:v>
                      </c:pt>
                      <c:pt idx="8037">
                        <c:v>4.0199999999999996</c:v>
                      </c:pt>
                      <c:pt idx="8038">
                        <c:v>4.0199999999999996</c:v>
                      </c:pt>
                      <c:pt idx="8039">
                        <c:v>4.0209999999999999</c:v>
                      </c:pt>
                      <c:pt idx="8040">
                        <c:v>4.0209999999999999</c:v>
                      </c:pt>
                      <c:pt idx="8041">
                        <c:v>4.0220000000000002</c:v>
                      </c:pt>
                      <c:pt idx="8042">
                        <c:v>4.0220000000000002</c:v>
                      </c:pt>
                      <c:pt idx="8043">
                        <c:v>4.0229999999999997</c:v>
                      </c:pt>
                      <c:pt idx="8044">
                        <c:v>4.0229999999999997</c:v>
                      </c:pt>
                      <c:pt idx="8045">
                        <c:v>4.024</c:v>
                      </c:pt>
                      <c:pt idx="8046">
                        <c:v>4.024</c:v>
                      </c:pt>
                      <c:pt idx="8047">
                        <c:v>4.0250000000000004</c:v>
                      </c:pt>
                      <c:pt idx="8048">
                        <c:v>4.0250000000000004</c:v>
                      </c:pt>
                      <c:pt idx="8049">
                        <c:v>4.0259999999999998</c:v>
                      </c:pt>
                      <c:pt idx="8050">
                        <c:v>4.0259999999999998</c:v>
                      </c:pt>
                      <c:pt idx="8051">
                        <c:v>4.0270000000000001</c:v>
                      </c:pt>
                      <c:pt idx="8052">
                        <c:v>4.0270000000000001</c:v>
                      </c:pt>
                      <c:pt idx="8053">
                        <c:v>4.0279999999999996</c:v>
                      </c:pt>
                      <c:pt idx="8054">
                        <c:v>4.0279999999999996</c:v>
                      </c:pt>
                      <c:pt idx="8055">
                        <c:v>4.0289999999999999</c:v>
                      </c:pt>
                      <c:pt idx="8056">
                        <c:v>4.0289999999999999</c:v>
                      </c:pt>
                      <c:pt idx="8057">
                        <c:v>4.03</c:v>
                      </c:pt>
                      <c:pt idx="8058">
                        <c:v>4.03</c:v>
                      </c:pt>
                      <c:pt idx="8059">
                        <c:v>4.0309999999999997</c:v>
                      </c:pt>
                      <c:pt idx="8060">
                        <c:v>4.0309999999999997</c:v>
                      </c:pt>
                      <c:pt idx="8061">
                        <c:v>4.032</c:v>
                      </c:pt>
                      <c:pt idx="8062">
                        <c:v>4.032</c:v>
                      </c:pt>
                      <c:pt idx="8063">
                        <c:v>4.0330000000000004</c:v>
                      </c:pt>
                      <c:pt idx="8064">
                        <c:v>4.0330000000000004</c:v>
                      </c:pt>
                      <c:pt idx="8065">
                        <c:v>4.0339999999999998</c:v>
                      </c:pt>
                      <c:pt idx="8066">
                        <c:v>4.0339999999999998</c:v>
                      </c:pt>
                      <c:pt idx="8067">
                        <c:v>4.0350000000000001</c:v>
                      </c:pt>
                      <c:pt idx="8068">
                        <c:v>4.0350000000000001</c:v>
                      </c:pt>
                      <c:pt idx="8069">
                        <c:v>4.0359999999999996</c:v>
                      </c:pt>
                      <c:pt idx="8070">
                        <c:v>4.0359999999999996</c:v>
                      </c:pt>
                      <c:pt idx="8071">
                        <c:v>4.0369999999999999</c:v>
                      </c:pt>
                      <c:pt idx="8072">
                        <c:v>4.0369999999999999</c:v>
                      </c:pt>
                      <c:pt idx="8073">
                        <c:v>4.0380000000000003</c:v>
                      </c:pt>
                      <c:pt idx="8074">
                        <c:v>4.0380000000000003</c:v>
                      </c:pt>
                      <c:pt idx="8075">
                        <c:v>4.0389999999999997</c:v>
                      </c:pt>
                      <c:pt idx="8076">
                        <c:v>4.0389999999999997</c:v>
                      </c:pt>
                      <c:pt idx="8077">
                        <c:v>4.04</c:v>
                      </c:pt>
                      <c:pt idx="8078">
                        <c:v>4.04</c:v>
                      </c:pt>
                      <c:pt idx="8079">
                        <c:v>4.0410000000000004</c:v>
                      </c:pt>
                      <c:pt idx="8080">
                        <c:v>4.0410000000000004</c:v>
                      </c:pt>
                      <c:pt idx="8081">
                        <c:v>4.0419999999999998</c:v>
                      </c:pt>
                      <c:pt idx="8082">
                        <c:v>4.0419999999999998</c:v>
                      </c:pt>
                      <c:pt idx="8083">
                        <c:v>4.0430000000000001</c:v>
                      </c:pt>
                      <c:pt idx="8084">
                        <c:v>4.0430000000000001</c:v>
                      </c:pt>
                      <c:pt idx="8085">
                        <c:v>4.0439999999999996</c:v>
                      </c:pt>
                      <c:pt idx="8086">
                        <c:v>4.0439999999999996</c:v>
                      </c:pt>
                      <c:pt idx="8087">
                        <c:v>4.0449999999999999</c:v>
                      </c:pt>
                      <c:pt idx="8088">
                        <c:v>4.0449999999999999</c:v>
                      </c:pt>
                      <c:pt idx="8089">
                        <c:v>4.0460000000000003</c:v>
                      </c:pt>
                      <c:pt idx="8090">
                        <c:v>4.0460000000000003</c:v>
                      </c:pt>
                      <c:pt idx="8091">
                        <c:v>4.0469999999999997</c:v>
                      </c:pt>
                      <c:pt idx="8092">
                        <c:v>4.0469999999999997</c:v>
                      </c:pt>
                      <c:pt idx="8093">
                        <c:v>4.048</c:v>
                      </c:pt>
                      <c:pt idx="8094">
                        <c:v>4.048</c:v>
                      </c:pt>
                      <c:pt idx="8095">
                        <c:v>4.0490000000000004</c:v>
                      </c:pt>
                      <c:pt idx="8096">
                        <c:v>4.0490000000000004</c:v>
                      </c:pt>
                      <c:pt idx="8097">
                        <c:v>4.05</c:v>
                      </c:pt>
                      <c:pt idx="8098">
                        <c:v>4.05</c:v>
                      </c:pt>
                      <c:pt idx="8099">
                        <c:v>4.0510000000000002</c:v>
                      </c:pt>
                      <c:pt idx="8100">
                        <c:v>4.0510000000000002</c:v>
                      </c:pt>
                      <c:pt idx="8101">
                        <c:v>4.0519999999999996</c:v>
                      </c:pt>
                      <c:pt idx="8102">
                        <c:v>4.0519999999999996</c:v>
                      </c:pt>
                      <c:pt idx="8103">
                        <c:v>4.0529999999999999</c:v>
                      </c:pt>
                      <c:pt idx="8104">
                        <c:v>4.0529999999999999</c:v>
                      </c:pt>
                      <c:pt idx="8105">
                        <c:v>4.0540000000000003</c:v>
                      </c:pt>
                      <c:pt idx="8106">
                        <c:v>4.0540000000000003</c:v>
                      </c:pt>
                      <c:pt idx="8107">
                        <c:v>4.0549999999999997</c:v>
                      </c:pt>
                      <c:pt idx="8108">
                        <c:v>4.0549999999999997</c:v>
                      </c:pt>
                      <c:pt idx="8109">
                        <c:v>4.056</c:v>
                      </c:pt>
                      <c:pt idx="8110">
                        <c:v>4.056</c:v>
                      </c:pt>
                      <c:pt idx="8111">
                        <c:v>4.0570000000000004</c:v>
                      </c:pt>
                      <c:pt idx="8112">
                        <c:v>4.0570000000000004</c:v>
                      </c:pt>
                      <c:pt idx="8113">
                        <c:v>4.0579999999999998</c:v>
                      </c:pt>
                      <c:pt idx="8114">
                        <c:v>4.0579999999999998</c:v>
                      </c:pt>
                      <c:pt idx="8115">
                        <c:v>4.0590000000000002</c:v>
                      </c:pt>
                      <c:pt idx="8116">
                        <c:v>4.0590000000000002</c:v>
                      </c:pt>
                      <c:pt idx="8117">
                        <c:v>4.0599999999999996</c:v>
                      </c:pt>
                      <c:pt idx="8118">
                        <c:v>4.0599999999999996</c:v>
                      </c:pt>
                      <c:pt idx="8119">
                        <c:v>4.0609999999999999</c:v>
                      </c:pt>
                      <c:pt idx="8120">
                        <c:v>4.0609999999999999</c:v>
                      </c:pt>
                      <c:pt idx="8121">
                        <c:v>4.0620000000000003</c:v>
                      </c:pt>
                      <c:pt idx="8122">
                        <c:v>4.0620000000000003</c:v>
                      </c:pt>
                      <c:pt idx="8123">
                        <c:v>4.0629999999999997</c:v>
                      </c:pt>
                      <c:pt idx="8124">
                        <c:v>4.0629999999999997</c:v>
                      </c:pt>
                      <c:pt idx="8125">
                        <c:v>4.0640000000000001</c:v>
                      </c:pt>
                      <c:pt idx="8126">
                        <c:v>4.0640000000000001</c:v>
                      </c:pt>
                      <c:pt idx="8127">
                        <c:v>4.0650000000000004</c:v>
                      </c:pt>
                      <c:pt idx="8128">
                        <c:v>4.0650000000000004</c:v>
                      </c:pt>
                      <c:pt idx="8129">
                        <c:v>4.0659999999999998</c:v>
                      </c:pt>
                      <c:pt idx="8130">
                        <c:v>4.0659999999999998</c:v>
                      </c:pt>
                      <c:pt idx="8131">
                        <c:v>4.0670000000000002</c:v>
                      </c:pt>
                      <c:pt idx="8132">
                        <c:v>4.0670000000000002</c:v>
                      </c:pt>
                      <c:pt idx="8133">
                        <c:v>4.0679999999999996</c:v>
                      </c:pt>
                      <c:pt idx="8134">
                        <c:v>4.0679999999999996</c:v>
                      </c:pt>
                      <c:pt idx="8135">
                        <c:v>4.069</c:v>
                      </c:pt>
                      <c:pt idx="8136">
                        <c:v>4.069</c:v>
                      </c:pt>
                      <c:pt idx="8137">
                        <c:v>4.07</c:v>
                      </c:pt>
                      <c:pt idx="8138">
                        <c:v>4.07</c:v>
                      </c:pt>
                      <c:pt idx="8139">
                        <c:v>4.0709999999999997</c:v>
                      </c:pt>
                      <c:pt idx="8140">
                        <c:v>4.0709999999999997</c:v>
                      </c:pt>
                      <c:pt idx="8141">
                        <c:v>4.0720000000000001</c:v>
                      </c:pt>
                      <c:pt idx="8142">
                        <c:v>4.0720000000000001</c:v>
                      </c:pt>
                      <c:pt idx="8143">
                        <c:v>4.0730000000000004</c:v>
                      </c:pt>
                      <c:pt idx="8144">
                        <c:v>4.0730000000000004</c:v>
                      </c:pt>
                      <c:pt idx="8145">
                        <c:v>4.0739999999999998</c:v>
                      </c:pt>
                      <c:pt idx="8146">
                        <c:v>4.0739999999999998</c:v>
                      </c:pt>
                      <c:pt idx="8147">
                        <c:v>4.0750000000000002</c:v>
                      </c:pt>
                      <c:pt idx="8148">
                        <c:v>4.0750000000000002</c:v>
                      </c:pt>
                      <c:pt idx="8149">
                        <c:v>4.0759999999999996</c:v>
                      </c:pt>
                      <c:pt idx="8150">
                        <c:v>4.0759999999999996</c:v>
                      </c:pt>
                      <c:pt idx="8151">
                        <c:v>4.077</c:v>
                      </c:pt>
                      <c:pt idx="8152">
                        <c:v>4.077</c:v>
                      </c:pt>
                      <c:pt idx="8153">
                        <c:v>4.0780000000000003</c:v>
                      </c:pt>
                      <c:pt idx="8154">
                        <c:v>4.0780000000000003</c:v>
                      </c:pt>
                      <c:pt idx="8155">
                        <c:v>4.0789999999999997</c:v>
                      </c:pt>
                      <c:pt idx="8156">
                        <c:v>4.0789999999999997</c:v>
                      </c:pt>
                      <c:pt idx="8157">
                        <c:v>4.08</c:v>
                      </c:pt>
                      <c:pt idx="8158">
                        <c:v>4.08</c:v>
                      </c:pt>
                      <c:pt idx="8159">
                        <c:v>4.0810000000000004</c:v>
                      </c:pt>
                      <c:pt idx="8160">
                        <c:v>4.0810000000000004</c:v>
                      </c:pt>
                      <c:pt idx="8161">
                        <c:v>4.0819999999999999</c:v>
                      </c:pt>
                      <c:pt idx="8162">
                        <c:v>4.0819999999999999</c:v>
                      </c:pt>
                      <c:pt idx="8163">
                        <c:v>4.0830000000000002</c:v>
                      </c:pt>
                      <c:pt idx="8164">
                        <c:v>4.0830000000000002</c:v>
                      </c:pt>
                      <c:pt idx="8165">
                        <c:v>4.0839999999999996</c:v>
                      </c:pt>
                      <c:pt idx="8166">
                        <c:v>4.0839999999999996</c:v>
                      </c:pt>
                      <c:pt idx="8167">
                        <c:v>4.085</c:v>
                      </c:pt>
                      <c:pt idx="8168">
                        <c:v>4.085</c:v>
                      </c:pt>
                      <c:pt idx="8169">
                        <c:v>4.0860000000000003</c:v>
                      </c:pt>
                      <c:pt idx="8170">
                        <c:v>4.0860000000000003</c:v>
                      </c:pt>
                      <c:pt idx="8171">
                        <c:v>4.0869999999999997</c:v>
                      </c:pt>
                      <c:pt idx="8172">
                        <c:v>4.0869999999999997</c:v>
                      </c:pt>
                      <c:pt idx="8173">
                        <c:v>4.0880000000000001</c:v>
                      </c:pt>
                      <c:pt idx="8174">
                        <c:v>4.0880000000000001</c:v>
                      </c:pt>
                      <c:pt idx="8175">
                        <c:v>4.0890000000000004</c:v>
                      </c:pt>
                      <c:pt idx="8176">
                        <c:v>4.0890000000000004</c:v>
                      </c:pt>
                      <c:pt idx="8177">
                        <c:v>4.09</c:v>
                      </c:pt>
                      <c:pt idx="8178">
                        <c:v>4.09</c:v>
                      </c:pt>
                      <c:pt idx="8179">
                        <c:v>4.0910000000000002</c:v>
                      </c:pt>
                      <c:pt idx="8180">
                        <c:v>4.0910000000000002</c:v>
                      </c:pt>
                      <c:pt idx="8181">
                        <c:v>4.0919999999999996</c:v>
                      </c:pt>
                      <c:pt idx="8182">
                        <c:v>4.0919999999999996</c:v>
                      </c:pt>
                      <c:pt idx="8183">
                        <c:v>4.093</c:v>
                      </c:pt>
                      <c:pt idx="8184">
                        <c:v>4.093</c:v>
                      </c:pt>
                      <c:pt idx="8185">
                        <c:v>4.0940000000000003</c:v>
                      </c:pt>
                      <c:pt idx="8186">
                        <c:v>4.0940000000000003</c:v>
                      </c:pt>
                      <c:pt idx="8187">
                        <c:v>4.0949999999999998</c:v>
                      </c:pt>
                      <c:pt idx="8188">
                        <c:v>4.0949999999999998</c:v>
                      </c:pt>
                      <c:pt idx="8189">
                        <c:v>4.0960000000000001</c:v>
                      </c:pt>
                      <c:pt idx="8190">
                        <c:v>4.0960000000000001</c:v>
                      </c:pt>
                      <c:pt idx="8191">
                        <c:v>4.0970000000000004</c:v>
                      </c:pt>
                      <c:pt idx="8192">
                        <c:v>4.0970000000000004</c:v>
                      </c:pt>
                      <c:pt idx="8193">
                        <c:v>4.0979999999999999</c:v>
                      </c:pt>
                      <c:pt idx="8194">
                        <c:v>4.0979999999999999</c:v>
                      </c:pt>
                      <c:pt idx="8195">
                        <c:v>4.0990000000000002</c:v>
                      </c:pt>
                      <c:pt idx="8196">
                        <c:v>4.0990000000000002</c:v>
                      </c:pt>
                      <c:pt idx="8197">
                        <c:v>4.0999999999999996</c:v>
                      </c:pt>
                      <c:pt idx="8198">
                        <c:v>4.0999999999999996</c:v>
                      </c:pt>
                      <c:pt idx="8199">
                        <c:v>4.101</c:v>
                      </c:pt>
                      <c:pt idx="8200">
                        <c:v>4.101</c:v>
                      </c:pt>
                      <c:pt idx="8201">
                        <c:v>4.1020000000000003</c:v>
                      </c:pt>
                      <c:pt idx="8202">
                        <c:v>4.1020000000000003</c:v>
                      </c:pt>
                      <c:pt idx="8203">
                        <c:v>4.1029999999999998</c:v>
                      </c:pt>
                      <c:pt idx="8204">
                        <c:v>4.1029999999999998</c:v>
                      </c:pt>
                      <c:pt idx="8205">
                        <c:v>4.1040000000000001</c:v>
                      </c:pt>
                      <c:pt idx="8206">
                        <c:v>4.1040000000000001</c:v>
                      </c:pt>
                      <c:pt idx="8207">
                        <c:v>4.1050000000000004</c:v>
                      </c:pt>
                      <c:pt idx="8208">
                        <c:v>4.1050000000000004</c:v>
                      </c:pt>
                      <c:pt idx="8209">
                        <c:v>4.1059999999999999</c:v>
                      </c:pt>
                      <c:pt idx="8210">
                        <c:v>4.1059999999999999</c:v>
                      </c:pt>
                      <c:pt idx="8211">
                        <c:v>4.1070000000000002</c:v>
                      </c:pt>
                      <c:pt idx="8212">
                        <c:v>4.1070000000000002</c:v>
                      </c:pt>
                      <c:pt idx="8213">
                        <c:v>4.1079999999999997</c:v>
                      </c:pt>
                      <c:pt idx="8214">
                        <c:v>4.1079999999999997</c:v>
                      </c:pt>
                      <c:pt idx="8215">
                        <c:v>4.109</c:v>
                      </c:pt>
                      <c:pt idx="8216">
                        <c:v>4.109</c:v>
                      </c:pt>
                      <c:pt idx="8217">
                        <c:v>4.1100000000000003</c:v>
                      </c:pt>
                      <c:pt idx="8218">
                        <c:v>4.1100000000000003</c:v>
                      </c:pt>
                      <c:pt idx="8219">
                        <c:v>4.1109999999999998</c:v>
                      </c:pt>
                      <c:pt idx="8220">
                        <c:v>4.1109999999999998</c:v>
                      </c:pt>
                      <c:pt idx="8221">
                        <c:v>4.1120000000000001</c:v>
                      </c:pt>
                      <c:pt idx="8222">
                        <c:v>4.1120000000000001</c:v>
                      </c:pt>
                      <c:pt idx="8223">
                        <c:v>4.1130000000000004</c:v>
                      </c:pt>
                      <c:pt idx="8224">
                        <c:v>4.1130000000000004</c:v>
                      </c:pt>
                      <c:pt idx="8225">
                        <c:v>4.1139999999999999</c:v>
                      </c:pt>
                      <c:pt idx="8226">
                        <c:v>4.1139999999999999</c:v>
                      </c:pt>
                      <c:pt idx="8227">
                        <c:v>4.1150000000000002</c:v>
                      </c:pt>
                      <c:pt idx="8228">
                        <c:v>4.1150000000000002</c:v>
                      </c:pt>
                      <c:pt idx="8229">
                        <c:v>4.1159999999999997</c:v>
                      </c:pt>
                      <c:pt idx="8230">
                        <c:v>4.1159999999999997</c:v>
                      </c:pt>
                      <c:pt idx="8231">
                        <c:v>4.117</c:v>
                      </c:pt>
                      <c:pt idx="8232">
                        <c:v>4.117</c:v>
                      </c:pt>
                      <c:pt idx="8233">
                        <c:v>4.1180000000000003</c:v>
                      </c:pt>
                      <c:pt idx="8234">
                        <c:v>4.1180000000000003</c:v>
                      </c:pt>
                      <c:pt idx="8235">
                        <c:v>4.1189999999999998</c:v>
                      </c:pt>
                      <c:pt idx="8236">
                        <c:v>4.1189999999999998</c:v>
                      </c:pt>
                      <c:pt idx="8237">
                        <c:v>4.12</c:v>
                      </c:pt>
                      <c:pt idx="8238">
                        <c:v>4.12</c:v>
                      </c:pt>
                      <c:pt idx="8239">
                        <c:v>4.1210000000000004</c:v>
                      </c:pt>
                      <c:pt idx="8240">
                        <c:v>4.1210000000000004</c:v>
                      </c:pt>
                      <c:pt idx="8241">
                        <c:v>4.1219999999999999</c:v>
                      </c:pt>
                      <c:pt idx="8242">
                        <c:v>4.1219999999999999</c:v>
                      </c:pt>
                      <c:pt idx="8243">
                        <c:v>4.1230000000000002</c:v>
                      </c:pt>
                      <c:pt idx="8244">
                        <c:v>4.1230000000000002</c:v>
                      </c:pt>
                      <c:pt idx="8245">
                        <c:v>4.1239999999999997</c:v>
                      </c:pt>
                      <c:pt idx="8246">
                        <c:v>4.1239999999999997</c:v>
                      </c:pt>
                      <c:pt idx="8247">
                        <c:v>4.125</c:v>
                      </c:pt>
                      <c:pt idx="8248">
                        <c:v>4.125</c:v>
                      </c:pt>
                      <c:pt idx="8249">
                        <c:v>4.1260000000000003</c:v>
                      </c:pt>
                      <c:pt idx="8250">
                        <c:v>4.1260000000000003</c:v>
                      </c:pt>
                      <c:pt idx="8251">
                        <c:v>4.1269999999999998</c:v>
                      </c:pt>
                      <c:pt idx="8252">
                        <c:v>4.1269999999999998</c:v>
                      </c:pt>
                      <c:pt idx="8253">
                        <c:v>4.1280000000000001</c:v>
                      </c:pt>
                      <c:pt idx="8254">
                        <c:v>4.1280000000000001</c:v>
                      </c:pt>
                      <c:pt idx="8255">
                        <c:v>4.1289999999999996</c:v>
                      </c:pt>
                      <c:pt idx="8256">
                        <c:v>4.1289999999999996</c:v>
                      </c:pt>
                      <c:pt idx="8257">
                        <c:v>4.13</c:v>
                      </c:pt>
                      <c:pt idx="8258">
                        <c:v>4.13</c:v>
                      </c:pt>
                      <c:pt idx="8259">
                        <c:v>4.1310000000000002</c:v>
                      </c:pt>
                      <c:pt idx="8260">
                        <c:v>4.1310000000000002</c:v>
                      </c:pt>
                      <c:pt idx="8261">
                        <c:v>4.1319999999999997</c:v>
                      </c:pt>
                      <c:pt idx="8262">
                        <c:v>4.1319999999999997</c:v>
                      </c:pt>
                      <c:pt idx="8263">
                        <c:v>4.133</c:v>
                      </c:pt>
                      <c:pt idx="8264">
                        <c:v>4.133</c:v>
                      </c:pt>
                      <c:pt idx="8265">
                        <c:v>4.1340000000000003</c:v>
                      </c:pt>
                      <c:pt idx="8266">
                        <c:v>4.1340000000000003</c:v>
                      </c:pt>
                      <c:pt idx="8267">
                        <c:v>4.1349999999999998</c:v>
                      </c:pt>
                      <c:pt idx="8268">
                        <c:v>4.1349999999999998</c:v>
                      </c:pt>
                      <c:pt idx="8269">
                        <c:v>4.1360000000000001</c:v>
                      </c:pt>
                      <c:pt idx="8270">
                        <c:v>4.1360000000000001</c:v>
                      </c:pt>
                      <c:pt idx="8271">
                        <c:v>4.1369999999999996</c:v>
                      </c:pt>
                      <c:pt idx="8272">
                        <c:v>4.1369999999999996</c:v>
                      </c:pt>
                      <c:pt idx="8273">
                        <c:v>4.1379999999999999</c:v>
                      </c:pt>
                      <c:pt idx="8274">
                        <c:v>4.1379999999999999</c:v>
                      </c:pt>
                      <c:pt idx="8275">
                        <c:v>4.1390000000000002</c:v>
                      </c:pt>
                      <c:pt idx="8276">
                        <c:v>4.1390000000000002</c:v>
                      </c:pt>
                      <c:pt idx="8277">
                        <c:v>4.1399999999999997</c:v>
                      </c:pt>
                      <c:pt idx="8278">
                        <c:v>4.1399999999999997</c:v>
                      </c:pt>
                      <c:pt idx="8279">
                        <c:v>4.141</c:v>
                      </c:pt>
                      <c:pt idx="8280">
                        <c:v>4.141</c:v>
                      </c:pt>
                      <c:pt idx="8281">
                        <c:v>4.1420000000000003</c:v>
                      </c:pt>
                      <c:pt idx="8282">
                        <c:v>4.1420000000000003</c:v>
                      </c:pt>
                      <c:pt idx="8283">
                        <c:v>4.1429999999999998</c:v>
                      </c:pt>
                      <c:pt idx="8284">
                        <c:v>4.1429999999999998</c:v>
                      </c:pt>
                      <c:pt idx="8285">
                        <c:v>4.1440000000000001</c:v>
                      </c:pt>
                      <c:pt idx="8286">
                        <c:v>4.1440000000000001</c:v>
                      </c:pt>
                      <c:pt idx="8287">
                        <c:v>4.1449999999999996</c:v>
                      </c:pt>
                      <c:pt idx="8288">
                        <c:v>4.1449999999999996</c:v>
                      </c:pt>
                      <c:pt idx="8289">
                        <c:v>4.1459999999999999</c:v>
                      </c:pt>
                      <c:pt idx="8290">
                        <c:v>4.1459999999999999</c:v>
                      </c:pt>
                      <c:pt idx="8291">
                        <c:v>4.1470000000000002</c:v>
                      </c:pt>
                      <c:pt idx="8292">
                        <c:v>4.1470000000000002</c:v>
                      </c:pt>
                      <c:pt idx="8293">
                        <c:v>4.1479999999999997</c:v>
                      </c:pt>
                      <c:pt idx="8294">
                        <c:v>4.1479999999999997</c:v>
                      </c:pt>
                      <c:pt idx="8295">
                        <c:v>4.149</c:v>
                      </c:pt>
                      <c:pt idx="8296">
                        <c:v>4.149</c:v>
                      </c:pt>
                      <c:pt idx="8297">
                        <c:v>4.1500000000000004</c:v>
                      </c:pt>
                      <c:pt idx="8298">
                        <c:v>4.1500000000000004</c:v>
                      </c:pt>
                      <c:pt idx="8299">
                        <c:v>4.1509999999999998</c:v>
                      </c:pt>
                      <c:pt idx="8300">
                        <c:v>4.1509999999999998</c:v>
                      </c:pt>
                      <c:pt idx="8301">
                        <c:v>4.1520000000000001</c:v>
                      </c:pt>
                      <c:pt idx="8302">
                        <c:v>4.1520000000000001</c:v>
                      </c:pt>
                      <c:pt idx="8303">
                        <c:v>4.1529999999999996</c:v>
                      </c:pt>
                      <c:pt idx="8304">
                        <c:v>4.1529999999999996</c:v>
                      </c:pt>
                      <c:pt idx="8305">
                        <c:v>4.1539999999999999</c:v>
                      </c:pt>
                      <c:pt idx="8306">
                        <c:v>4.1539999999999999</c:v>
                      </c:pt>
                      <c:pt idx="8307">
                        <c:v>4.1550000000000002</c:v>
                      </c:pt>
                      <c:pt idx="8308">
                        <c:v>4.1550000000000002</c:v>
                      </c:pt>
                      <c:pt idx="8309">
                        <c:v>4.1559999999999997</c:v>
                      </c:pt>
                      <c:pt idx="8310">
                        <c:v>4.1559999999999997</c:v>
                      </c:pt>
                      <c:pt idx="8311">
                        <c:v>4.157</c:v>
                      </c:pt>
                      <c:pt idx="8312">
                        <c:v>4.157</c:v>
                      </c:pt>
                      <c:pt idx="8313">
                        <c:v>4.1580000000000004</c:v>
                      </c:pt>
                      <c:pt idx="8314">
                        <c:v>4.1580000000000004</c:v>
                      </c:pt>
                      <c:pt idx="8315">
                        <c:v>4.1589999999999998</c:v>
                      </c:pt>
                      <c:pt idx="8316">
                        <c:v>4.1589999999999998</c:v>
                      </c:pt>
                      <c:pt idx="8317">
                        <c:v>4.16</c:v>
                      </c:pt>
                      <c:pt idx="8318">
                        <c:v>4.16</c:v>
                      </c:pt>
                      <c:pt idx="8319">
                        <c:v>4.1609999999999996</c:v>
                      </c:pt>
                      <c:pt idx="8320">
                        <c:v>4.1609999999999996</c:v>
                      </c:pt>
                      <c:pt idx="8321">
                        <c:v>4.1619999999999999</c:v>
                      </c:pt>
                      <c:pt idx="8322">
                        <c:v>4.1619999999999999</c:v>
                      </c:pt>
                      <c:pt idx="8323">
                        <c:v>4.1630000000000003</c:v>
                      </c:pt>
                      <c:pt idx="8324">
                        <c:v>4.1630000000000003</c:v>
                      </c:pt>
                      <c:pt idx="8325">
                        <c:v>4.1639999999999997</c:v>
                      </c:pt>
                      <c:pt idx="8326">
                        <c:v>4.1639999999999997</c:v>
                      </c:pt>
                      <c:pt idx="8327">
                        <c:v>4.165</c:v>
                      </c:pt>
                      <c:pt idx="8328">
                        <c:v>4.165</c:v>
                      </c:pt>
                      <c:pt idx="8329">
                        <c:v>4.1660000000000004</c:v>
                      </c:pt>
                      <c:pt idx="8330">
                        <c:v>4.1660000000000004</c:v>
                      </c:pt>
                      <c:pt idx="8331">
                        <c:v>4.1669999999999998</c:v>
                      </c:pt>
                      <c:pt idx="8332">
                        <c:v>4.1669999999999998</c:v>
                      </c:pt>
                      <c:pt idx="8333">
                        <c:v>4.1680000000000001</c:v>
                      </c:pt>
                      <c:pt idx="8334">
                        <c:v>4.1680000000000001</c:v>
                      </c:pt>
                      <c:pt idx="8335">
                        <c:v>4.1689999999999996</c:v>
                      </c:pt>
                      <c:pt idx="8336">
                        <c:v>4.1689999999999996</c:v>
                      </c:pt>
                      <c:pt idx="8337">
                        <c:v>4.17</c:v>
                      </c:pt>
                      <c:pt idx="8338">
                        <c:v>4.17</c:v>
                      </c:pt>
                      <c:pt idx="8339">
                        <c:v>4.1710000000000003</c:v>
                      </c:pt>
                      <c:pt idx="8340">
                        <c:v>4.1710000000000003</c:v>
                      </c:pt>
                      <c:pt idx="8341">
                        <c:v>4.1719999999999997</c:v>
                      </c:pt>
                      <c:pt idx="8342">
                        <c:v>4.1719999999999997</c:v>
                      </c:pt>
                      <c:pt idx="8343">
                        <c:v>4.173</c:v>
                      </c:pt>
                      <c:pt idx="8344">
                        <c:v>4.173</c:v>
                      </c:pt>
                      <c:pt idx="8345">
                        <c:v>4.1740000000000004</c:v>
                      </c:pt>
                      <c:pt idx="8346">
                        <c:v>4.1740000000000004</c:v>
                      </c:pt>
                      <c:pt idx="8347">
                        <c:v>4.1749999999999998</c:v>
                      </c:pt>
                      <c:pt idx="8348">
                        <c:v>4.1749999999999998</c:v>
                      </c:pt>
                      <c:pt idx="8349">
                        <c:v>4.1760000000000002</c:v>
                      </c:pt>
                      <c:pt idx="8350">
                        <c:v>4.1760000000000002</c:v>
                      </c:pt>
                      <c:pt idx="8351">
                        <c:v>4.1769999999999996</c:v>
                      </c:pt>
                      <c:pt idx="8352">
                        <c:v>4.1769999999999996</c:v>
                      </c:pt>
                      <c:pt idx="8353">
                        <c:v>4.1779999999999999</c:v>
                      </c:pt>
                      <c:pt idx="8354">
                        <c:v>4.1779999999999999</c:v>
                      </c:pt>
                      <c:pt idx="8355">
                        <c:v>4.1790000000000003</c:v>
                      </c:pt>
                      <c:pt idx="8356">
                        <c:v>4.1790000000000003</c:v>
                      </c:pt>
                      <c:pt idx="8357">
                        <c:v>4.18</c:v>
                      </c:pt>
                      <c:pt idx="8358">
                        <c:v>4.18</c:v>
                      </c:pt>
                      <c:pt idx="8359">
                        <c:v>4.181</c:v>
                      </c:pt>
                      <c:pt idx="8360">
                        <c:v>4.181</c:v>
                      </c:pt>
                      <c:pt idx="8361">
                        <c:v>4.1820000000000004</c:v>
                      </c:pt>
                      <c:pt idx="8362">
                        <c:v>4.1820000000000004</c:v>
                      </c:pt>
                      <c:pt idx="8363">
                        <c:v>4.1829999999999998</c:v>
                      </c:pt>
                      <c:pt idx="8364">
                        <c:v>4.1829999999999998</c:v>
                      </c:pt>
                      <c:pt idx="8365">
                        <c:v>4.1840000000000002</c:v>
                      </c:pt>
                      <c:pt idx="8366">
                        <c:v>4.1840000000000002</c:v>
                      </c:pt>
                      <c:pt idx="8367">
                        <c:v>4.1849999999999996</c:v>
                      </c:pt>
                      <c:pt idx="8368">
                        <c:v>4.1849999999999996</c:v>
                      </c:pt>
                      <c:pt idx="8369">
                        <c:v>4.1859999999999999</c:v>
                      </c:pt>
                      <c:pt idx="8370">
                        <c:v>4.1859999999999999</c:v>
                      </c:pt>
                      <c:pt idx="8371">
                        <c:v>4.1870000000000003</c:v>
                      </c:pt>
                      <c:pt idx="8372">
                        <c:v>4.1870000000000003</c:v>
                      </c:pt>
                      <c:pt idx="8373">
                        <c:v>4.1879999999999997</c:v>
                      </c:pt>
                      <c:pt idx="8374">
                        <c:v>4.1879999999999997</c:v>
                      </c:pt>
                      <c:pt idx="8375">
                        <c:v>4.1890000000000001</c:v>
                      </c:pt>
                      <c:pt idx="8376">
                        <c:v>4.1890000000000001</c:v>
                      </c:pt>
                      <c:pt idx="8377">
                        <c:v>4.1900000000000004</c:v>
                      </c:pt>
                      <c:pt idx="8378">
                        <c:v>4.1900000000000004</c:v>
                      </c:pt>
                      <c:pt idx="8379">
                        <c:v>4.1909999999999998</c:v>
                      </c:pt>
                      <c:pt idx="8380">
                        <c:v>4.1909999999999998</c:v>
                      </c:pt>
                      <c:pt idx="8381">
                        <c:v>4.1920000000000002</c:v>
                      </c:pt>
                      <c:pt idx="8382">
                        <c:v>4.1920000000000002</c:v>
                      </c:pt>
                      <c:pt idx="8383">
                        <c:v>4.1929999999999996</c:v>
                      </c:pt>
                      <c:pt idx="8384">
                        <c:v>4.1929999999999996</c:v>
                      </c:pt>
                      <c:pt idx="8385">
                        <c:v>4.194</c:v>
                      </c:pt>
                      <c:pt idx="8386">
                        <c:v>4.194</c:v>
                      </c:pt>
                      <c:pt idx="8387">
                        <c:v>4.1950000000000003</c:v>
                      </c:pt>
                      <c:pt idx="8388">
                        <c:v>4.1950000000000003</c:v>
                      </c:pt>
                      <c:pt idx="8389">
                        <c:v>4.1959999999999997</c:v>
                      </c:pt>
                      <c:pt idx="8390">
                        <c:v>4.1959999999999997</c:v>
                      </c:pt>
                      <c:pt idx="8391">
                        <c:v>4.1970000000000001</c:v>
                      </c:pt>
                      <c:pt idx="8392">
                        <c:v>4.1970000000000001</c:v>
                      </c:pt>
                      <c:pt idx="8393">
                        <c:v>4.1980000000000004</c:v>
                      </c:pt>
                      <c:pt idx="8394">
                        <c:v>4.1980000000000004</c:v>
                      </c:pt>
                      <c:pt idx="8395">
                        <c:v>4.1989999999999998</c:v>
                      </c:pt>
                      <c:pt idx="8396">
                        <c:v>4.1989999999999998</c:v>
                      </c:pt>
                      <c:pt idx="8397">
                        <c:v>4.2</c:v>
                      </c:pt>
                      <c:pt idx="8398">
                        <c:v>4.2</c:v>
                      </c:pt>
                      <c:pt idx="8399">
                        <c:v>4.2009999999999996</c:v>
                      </c:pt>
                      <c:pt idx="8400">
                        <c:v>4.2009999999999996</c:v>
                      </c:pt>
                      <c:pt idx="8401">
                        <c:v>4.202</c:v>
                      </c:pt>
                      <c:pt idx="8402">
                        <c:v>4.202</c:v>
                      </c:pt>
                      <c:pt idx="8403">
                        <c:v>4.2030000000000003</c:v>
                      </c:pt>
                      <c:pt idx="8404">
                        <c:v>4.2030000000000003</c:v>
                      </c:pt>
                      <c:pt idx="8405">
                        <c:v>4.2039999999999997</c:v>
                      </c:pt>
                      <c:pt idx="8406">
                        <c:v>4.2039999999999997</c:v>
                      </c:pt>
                      <c:pt idx="8407">
                        <c:v>4.2050000000000001</c:v>
                      </c:pt>
                      <c:pt idx="8408">
                        <c:v>4.2050000000000001</c:v>
                      </c:pt>
                      <c:pt idx="8409">
                        <c:v>4.2060000000000004</c:v>
                      </c:pt>
                      <c:pt idx="8410">
                        <c:v>4.2060000000000004</c:v>
                      </c:pt>
                      <c:pt idx="8411">
                        <c:v>4.2069999999999999</c:v>
                      </c:pt>
                      <c:pt idx="8412">
                        <c:v>4.2069999999999999</c:v>
                      </c:pt>
                      <c:pt idx="8413">
                        <c:v>4.2080000000000002</c:v>
                      </c:pt>
                      <c:pt idx="8414">
                        <c:v>4.2080000000000002</c:v>
                      </c:pt>
                      <c:pt idx="8415">
                        <c:v>4.2089999999999996</c:v>
                      </c:pt>
                      <c:pt idx="8416">
                        <c:v>4.2089999999999996</c:v>
                      </c:pt>
                      <c:pt idx="8417">
                        <c:v>4.21</c:v>
                      </c:pt>
                      <c:pt idx="8418">
                        <c:v>4.21</c:v>
                      </c:pt>
                      <c:pt idx="8419">
                        <c:v>4.2110000000000003</c:v>
                      </c:pt>
                      <c:pt idx="8420">
                        <c:v>4.2110000000000003</c:v>
                      </c:pt>
                      <c:pt idx="8421">
                        <c:v>4.2119999999999997</c:v>
                      </c:pt>
                      <c:pt idx="8422">
                        <c:v>4.2119999999999997</c:v>
                      </c:pt>
                      <c:pt idx="8423">
                        <c:v>4.2130000000000001</c:v>
                      </c:pt>
                      <c:pt idx="8424">
                        <c:v>4.2130000000000001</c:v>
                      </c:pt>
                      <c:pt idx="8425">
                        <c:v>4.2140000000000004</c:v>
                      </c:pt>
                      <c:pt idx="8426">
                        <c:v>4.2140000000000004</c:v>
                      </c:pt>
                      <c:pt idx="8427">
                        <c:v>4.2149999999999999</c:v>
                      </c:pt>
                      <c:pt idx="8428">
                        <c:v>4.2149999999999999</c:v>
                      </c:pt>
                      <c:pt idx="8429">
                        <c:v>4.2160000000000002</c:v>
                      </c:pt>
                      <c:pt idx="8430">
                        <c:v>4.2160000000000002</c:v>
                      </c:pt>
                      <c:pt idx="8431">
                        <c:v>4.2169999999999996</c:v>
                      </c:pt>
                      <c:pt idx="8432">
                        <c:v>4.2169999999999996</c:v>
                      </c:pt>
                      <c:pt idx="8433">
                        <c:v>4.218</c:v>
                      </c:pt>
                      <c:pt idx="8434">
                        <c:v>4.218</c:v>
                      </c:pt>
                      <c:pt idx="8435">
                        <c:v>4.2190000000000003</c:v>
                      </c:pt>
                      <c:pt idx="8436">
                        <c:v>4.2190000000000003</c:v>
                      </c:pt>
                      <c:pt idx="8437">
                        <c:v>4.22</c:v>
                      </c:pt>
                      <c:pt idx="8438">
                        <c:v>4.22</c:v>
                      </c:pt>
                      <c:pt idx="8439">
                        <c:v>4.2210000000000001</c:v>
                      </c:pt>
                      <c:pt idx="8440">
                        <c:v>4.2210000000000001</c:v>
                      </c:pt>
                      <c:pt idx="8441">
                        <c:v>4.2220000000000004</c:v>
                      </c:pt>
                      <c:pt idx="8442">
                        <c:v>4.2220000000000004</c:v>
                      </c:pt>
                      <c:pt idx="8443">
                        <c:v>4.2229999999999999</c:v>
                      </c:pt>
                      <c:pt idx="8444">
                        <c:v>4.2229999999999999</c:v>
                      </c:pt>
                      <c:pt idx="8445">
                        <c:v>4.2240000000000002</c:v>
                      </c:pt>
                      <c:pt idx="8446">
                        <c:v>4.2240000000000002</c:v>
                      </c:pt>
                      <c:pt idx="8447">
                        <c:v>4.2249999999999996</c:v>
                      </c:pt>
                      <c:pt idx="8448">
                        <c:v>4.2249999999999996</c:v>
                      </c:pt>
                      <c:pt idx="8449">
                        <c:v>4.226</c:v>
                      </c:pt>
                      <c:pt idx="8450">
                        <c:v>4.226</c:v>
                      </c:pt>
                      <c:pt idx="8451">
                        <c:v>4.2270000000000003</c:v>
                      </c:pt>
                      <c:pt idx="8452">
                        <c:v>4.2270000000000003</c:v>
                      </c:pt>
                      <c:pt idx="8453">
                        <c:v>4.2279999999999998</c:v>
                      </c:pt>
                      <c:pt idx="8454">
                        <c:v>4.2279999999999998</c:v>
                      </c:pt>
                      <c:pt idx="8455">
                        <c:v>4.2290000000000001</c:v>
                      </c:pt>
                      <c:pt idx="8456">
                        <c:v>4.2290000000000001</c:v>
                      </c:pt>
                      <c:pt idx="8457">
                        <c:v>4.2300000000000004</c:v>
                      </c:pt>
                      <c:pt idx="8458">
                        <c:v>4.2300000000000004</c:v>
                      </c:pt>
                      <c:pt idx="8459">
                        <c:v>4.2309999999999999</c:v>
                      </c:pt>
                      <c:pt idx="8460">
                        <c:v>4.2309999999999999</c:v>
                      </c:pt>
                      <c:pt idx="8461">
                        <c:v>4.2320000000000002</c:v>
                      </c:pt>
                      <c:pt idx="8462">
                        <c:v>4.2320000000000002</c:v>
                      </c:pt>
                      <c:pt idx="8463">
                        <c:v>4.2329999999999997</c:v>
                      </c:pt>
                      <c:pt idx="8464">
                        <c:v>4.2329999999999997</c:v>
                      </c:pt>
                      <c:pt idx="8465">
                        <c:v>4.234</c:v>
                      </c:pt>
                      <c:pt idx="8466">
                        <c:v>4.234</c:v>
                      </c:pt>
                      <c:pt idx="8467">
                        <c:v>4.2350000000000003</c:v>
                      </c:pt>
                      <c:pt idx="8468">
                        <c:v>4.2350000000000003</c:v>
                      </c:pt>
                      <c:pt idx="8469">
                        <c:v>4.2359999999999998</c:v>
                      </c:pt>
                      <c:pt idx="8470">
                        <c:v>4.2359999999999998</c:v>
                      </c:pt>
                      <c:pt idx="8471">
                        <c:v>4.2370000000000001</c:v>
                      </c:pt>
                      <c:pt idx="8472">
                        <c:v>4.2370000000000001</c:v>
                      </c:pt>
                      <c:pt idx="8473">
                        <c:v>4.2380000000000004</c:v>
                      </c:pt>
                      <c:pt idx="8474">
                        <c:v>4.2380000000000004</c:v>
                      </c:pt>
                      <c:pt idx="8475">
                        <c:v>4.2389999999999999</c:v>
                      </c:pt>
                      <c:pt idx="8476">
                        <c:v>4.2389999999999999</c:v>
                      </c:pt>
                      <c:pt idx="8477">
                        <c:v>4.24</c:v>
                      </c:pt>
                      <c:pt idx="8478">
                        <c:v>4.24</c:v>
                      </c:pt>
                      <c:pt idx="8479">
                        <c:v>4.2409999999999997</c:v>
                      </c:pt>
                      <c:pt idx="8480">
                        <c:v>4.2409999999999997</c:v>
                      </c:pt>
                      <c:pt idx="8481">
                        <c:v>4.242</c:v>
                      </c:pt>
                      <c:pt idx="8482">
                        <c:v>4.242</c:v>
                      </c:pt>
                      <c:pt idx="8483">
                        <c:v>4.2430000000000003</c:v>
                      </c:pt>
                      <c:pt idx="8484">
                        <c:v>4.2430000000000003</c:v>
                      </c:pt>
                      <c:pt idx="8485">
                        <c:v>4.2439999999999998</c:v>
                      </c:pt>
                      <c:pt idx="8486">
                        <c:v>4.2439999999999998</c:v>
                      </c:pt>
                      <c:pt idx="8487">
                        <c:v>4.2450000000000001</c:v>
                      </c:pt>
                      <c:pt idx="8488">
                        <c:v>4.2450000000000001</c:v>
                      </c:pt>
                      <c:pt idx="8489">
                        <c:v>4.2460000000000004</c:v>
                      </c:pt>
                      <c:pt idx="8490">
                        <c:v>4.2460000000000004</c:v>
                      </c:pt>
                      <c:pt idx="8491">
                        <c:v>4.2469999999999999</c:v>
                      </c:pt>
                      <c:pt idx="8492">
                        <c:v>4.2469999999999999</c:v>
                      </c:pt>
                      <c:pt idx="8493">
                        <c:v>4.2480000000000002</c:v>
                      </c:pt>
                      <c:pt idx="8494">
                        <c:v>4.2480000000000002</c:v>
                      </c:pt>
                      <c:pt idx="8495">
                        <c:v>4.2489999999999997</c:v>
                      </c:pt>
                      <c:pt idx="8496">
                        <c:v>4.2489999999999997</c:v>
                      </c:pt>
                      <c:pt idx="8497">
                        <c:v>4.25</c:v>
                      </c:pt>
                      <c:pt idx="8498">
                        <c:v>4.25</c:v>
                      </c:pt>
                      <c:pt idx="8499">
                        <c:v>4.2510000000000003</c:v>
                      </c:pt>
                      <c:pt idx="8500">
                        <c:v>4.2510000000000003</c:v>
                      </c:pt>
                      <c:pt idx="8501">
                        <c:v>4.2519999999999998</c:v>
                      </c:pt>
                      <c:pt idx="8502">
                        <c:v>4.2519999999999998</c:v>
                      </c:pt>
                      <c:pt idx="8503">
                        <c:v>4.2530000000000001</c:v>
                      </c:pt>
                      <c:pt idx="8504">
                        <c:v>4.2530000000000001</c:v>
                      </c:pt>
                      <c:pt idx="8505">
                        <c:v>4.2539999999999996</c:v>
                      </c:pt>
                      <c:pt idx="8506">
                        <c:v>4.2539999999999996</c:v>
                      </c:pt>
                      <c:pt idx="8507">
                        <c:v>4.2549999999999999</c:v>
                      </c:pt>
                      <c:pt idx="8508">
                        <c:v>4.2549999999999999</c:v>
                      </c:pt>
                      <c:pt idx="8509">
                        <c:v>4.2560000000000002</c:v>
                      </c:pt>
                      <c:pt idx="8510">
                        <c:v>4.2560000000000002</c:v>
                      </c:pt>
                      <c:pt idx="8511">
                        <c:v>4.2569999999999997</c:v>
                      </c:pt>
                      <c:pt idx="8512">
                        <c:v>4.2569999999999997</c:v>
                      </c:pt>
                      <c:pt idx="8513">
                        <c:v>4.258</c:v>
                      </c:pt>
                      <c:pt idx="8514">
                        <c:v>4.258</c:v>
                      </c:pt>
                      <c:pt idx="8515">
                        <c:v>4.2590000000000003</c:v>
                      </c:pt>
                      <c:pt idx="8516">
                        <c:v>4.2590000000000003</c:v>
                      </c:pt>
                      <c:pt idx="8517">
                        <c:v>4.26</c:v>
                      </c:pt>
                      <c:pt idx="8518">
                        <c:v>4.26</c:v>
                      </c:pt>
                      <c:pt idx="8519">
                        <c:v>4.2610000000000001</c:v>
                      </c:pt>
                      <c:pt idx="8520">
                        <c:v>4.2610000000000001</c:v>
                      </c:pt>
                      <c:pt idx="8521">
                        <c:v>4.2619999999999996</c:v>
                      </c:pt>
                      <c:pt idx="8522">
                        <c:v>4.2619999999999996</c:v>
                      </c:pt>
                      <c:pt idx="8523">
                        <c:v>4.2629999999999999</c:v>
                      </c:pt>
                      <c:pt idx="8524">
                        <c:v>4.2629999999999999</c:v>
                      </c:pt>
                      <c:pt idx="8525">
                        <c:v>4.2640000000000002</c:v>
                      </c:pt>
                      <c:pt idx="8526">
                        <c:v>4.2640000000000002</c:v>
                      </c:pt>
                      <c:pt idx="8527">
                        <c:v>4.2649999999999997</c:v>
                      </c:pt>
                      <c:pt idx="8528">
                        <c:v>4.2649999999999997</c:v>
                      </c:pt>
                      <c:pt idx="8529">
                        <c:v>4.266</c:v>
                      </c:pt>
                      <c:pt idx="8530">
                        <c:v>4.266</c:v>
                      </c:pt>
                      <c:pt idx="8531">
                        <c:v>4.2670000000000003</c:v>
                      </c:pt>
                      <c:pt idx="8532">
                        <c:v>4.2670000000000003</c:v>
                      </c:pt>
                      <c:pt idx="8533">
                        <c:v>4.2679999999999998</c:v>
                      </c:pt>
                      <c:pt idx="8534">
                        <c:v>4.2679999999999998</c:v>
                      </c:pt>
                      <c:pt idx="8535">
                        <c:v>4.2690000000000001</c:v>
                      </c:pt>
                      <c:pt idx="8536">
                        <c:v>4.2690000000000001</c:v>
                      </c:pt>
                      <c:pt idx="8537">
                        <c:v>4.2699999999999996</c:v>
                      </c:pt>
                      <c:pt idx="8538">
                        <c:v>4.2699999999999996</c:v>
                      </c:pt>
                      <c:pt idx="8539">
                        <c:v>4.2709999999999999</c:v>
                      </c:pt>
                      <c:pt idx="8540">
                        <c:v>4.2709999999999999</c:v>
                      </c:pt>
                      <c:pt idx="8541">
                        <c:v>4.2720000000000002</c:v>
                      </c:pt>
                      <c:pt idx="8542">
                        <c:v>4.2720000000000002</c:v>
                      </c:pt>
                      <c:pt idx="8543">
                        <c:v>4.2729999999999997</c:v>
                      </c:pt>
                      <c:pt idx="8544">
                        <c:v>4.2729999999999997</c:v>
                      </c:pt>
                      <c:pt idx="8545">
                        <c:v>4.274</c:v>
                      </c:pt>
                      <c:pt idx="8546">
                        <c:v>4.274</c:v>
                      </c:pt>
                      <c:pt idx="8547">
                        <c:v>4.2750000000000004</c:v>
                      </c:pt>
                      <c:pt idx="8548">
                        <c:v>4.2750000000000004</c:v>
                      </c:pt>
                      <c:pt idx="8549">
                        <c:v>4.2759999999999998</c:v>
                      </c:pt>
                      <c:pt idx="8550">
                        <c:v>4.2759999999999998</c:v>
                      </c:pt>
                      <c:pt idx="8551">
                        <c:v>4.2770000000000001</c:v>
                      </c:pt>
                      <c:pt idx="8552">
                        <c:v>4.2770000000000001</c:v>
                      </c:pt>
                      <c:pt idx="8553">
                        <c:v>4.2779999999999996</c:v>
                      </c:pt>
                      <c:pt idx="8554">
                        <c:v>4.2779999999999996</c:v>
                      </c:pt>
                      <c:pt idx="8555">
                        <c:v>4.2789999999999999</c:v>
                      </c:pt>
                      <c:pt idx="8556">
                        <c:v>4.2789999999999999</c:v>
                      </c:pt>
                      <c:pt idx="8557">
                        <c:v>4.28</c:v>
                      </c:pt>
                      <c:pt idx="8558">
                        <c:v>4.28</c:v>
                      </c:pt>
                      <c:pt idx="8559">
                        <c:v>4.2809999999999997</c:v>
                      </c:pt>
                      <c:pt idx="8560">
                        <c:v>4.2809999999999997</c:v>
                      </c:pt>
                      <c:pt idx="8561">
                        <c:v>4.282</c:v>
                      </c:pt>
                      <c:pt idx="8562">
                        <c:v>4.282</c:v>
                      </c:pt>
                      <c:pt idx="8563">
                        <c:v>4.2830000000000004</c:v>
                      </c:pt>
                      <c:pt idx="8564">
                        <c:v>4.2830000000000004</c:v>
                      </c:pt>
                      <c:pt idx="8565">
                        <c:v>4.2839999999999998</c:v>
                      </c:pt>
                      <c:pt idx="8566">
                        <c:v>4.2839999999999998</c:v>
                      </c:pt>
                      <c:pt idx="8567">
                        <c:v>4.2850000000000001</c:v>
                      </c:pt>
                      <c:pt idx="8568">
                        <c:v>4.2850000000000001</c:v>
                      </c:pt>
                      <c:pt idx="8569">
                        <c:v>4.2859999999999996</c:v>
                      </c:pt>
                      <c:pt idx="8570">
                        <c:v>4.2859999999999996</c:v>
                      </c:pt>
                      <c:pt idx="8571">
                        <c:v>4.2869999999999999</c:v>
                      </c:pt>
                      <c:pt idx="8572">
                        <c:v>4.2869999999999999</c:v>
                      </c:pt>
                      <c:pt idx="8573">
                        <c:v>4.2880000000000003</c:v>
                      </c:pt>
                      <c:pt idx="8574">
                        <c:v>4.2880000000000003</c:v>
                      </c:pt>
                      <c:pt idx="8575">
                        <c:v>4.2889999999999997</c:v>
                      </c:pt>
                      <c:pt idx="8576">
                        <c:v>4.2889999999999997</c:v>
                      </c:pt>
                      <c:pt idx="8577">
                        <c:v>4.29</c:v>
                      </c:pt>
                      <c:pt idx="8578">
                        <c:v>4.29</c:v>
                      </c:pt>
                      <c:pt idx="8579">
                        <c:v>4.2910000000000004</c:v>
                      </c:pt>
                      <c:pt idx="8580">
                        <c:v>4.2910000000000004</c:v>
                      </c:pt>
                      <c:pt idx="8581">
                        <c:v>4.2919999999999998</c:v>
                      </c:pt>
                      <c:pt idx="8582">
                        <c:v>4.2919999999999998</c:v>
                      </c:pt>
                      <c:pt idx="8583">
                        <c:v>4.2930000000000001</c:v>
                      </c:pt>
                      <c:pt idx="8584">
                        <c:v>4.2930000000000001</c:v>
                      </c:pt>
                      <c:pt idx="8585">
                        <c:v>4.2939999999999996</c:v>
                      </c:pt>
                      <c:pt idx="8586">
                        <c:v>4.2939999999999996</c:v>
                      </c:pt>
                      <c:pt idx="8587">
                        <c:v>4.2949999999999999</c:v>
                      </c:pt>
                      <c:pt idx="8588">
                        <c:v>4.2949999999999999</c:v>
                      </c:pt>
                      <c:pt idx="8589">
                        <c:v>4.2960000000000003</c:v>
                      </c:pt>
                      <c:pt idx="8590">
                        <c:v>4.2960000000000003</c:v>
                      </c:pt>
                      <c:pt idx="8591">
                        <c:v>4.2969999999999997</c:v>
                      </c:pt>
                      <c:pt idx="8592">
                        <c:v>4.2969999999999997</c:v>
                      </c:pt>
                      <c:pt idx="8593">
                        <c:v>4.298</c:v>
                      </c:pt>
                      <c:pt idx="8594">
                        <c:v>4.298</c:v>
                      </c:pt>
                      <c:pt idx="8595">
                        <c:v>4.2990000000000004</c:v>
                      </c:pt>
                      <c:pt idx="8596">
                        <c:v>4.2990000000000004</c:v>
                      </c:pt>
                      <c:pt idx="8597">
                        <c:v>4.3</c:v>
                      </c:pt>
                      <c:pt idx="8598">
                        <c:v>4.3</c:v>
                      </c:pt>
                      <c:pt idx="8599">
                        <c:v>4.3010000000000002</c:v>
                      </c:pt>
                      <c:pt idx="8600">
                        <c:v>4.3010000000000002</c:v>
                      </c:pt>
                      <c:pt idx="8601">
                        <c:v>4.3019999999999996</c:v>
                      </c:pt>
                      <c:pt idx="8602">
                        <c:v>4.3019999999999996</c:v>
                      </c:pt>
                      <c:pt idx="8603">
                        <c:v>4.3029999999999999</c:v>
                      </c:pt>
                      <c:pt idx="8604">
                        <c:v>4.3029999999999999</c:v>
                      </c:pt>
                      <c:pt idx="8605">
                        <c:v>4.3040000000000003</c:v>
                      </c:pt>
                      <c:pt idx="8606">
                        <c:v>4.3040000000000003</c:v>
                      </c:pt>
                      <c:pt idx="8607">
                        <c:v>4.3049999999999997</c:v>
                      </c:pt>
                      <c:pt idx="8608">
                        <c:v>4.3049999999999997</c:v>
                      </c:pt>
                      <c:pt idx="8609">
                        <c:v>4.306</c:v>
                      </c:pt>
                      <c:pt idx="8610">
                        <c:v>4.306</c:v>
                      </c:pt>
                      <c:pt idx="8611">
                        <c:v>4.3070000000000004</c:v>
                      </c:pt>
                      <c:pt idx="8612">
                        <c:v>4.3070000000000004</c:v>
                      </c:pt>
                      <c:pt idx="8613">
                        <c:v>4.3079999999999998</c:v>
                      </c:pt>
                      <c:pt idx="8614">
                        <c:v>4.3079999999999998</c:v>
                      </c:pt>
                      <c:pt idx="8615">
                        <c:v>4.3090000000000002</c:v>
                      </c:pt>
                      <c:pt idx="8616">
                        <c:v>4.3090000000000002</c:v>
                      </c:pt>
                      <c:pt idx="8617">
                        <c:v>4.3099999999999996</c:v>
                      </c:pt>
                      <c:pt idx="8618">
                        <c:v>4.3099999999999996</c:v>
                      </c:pt>
                      <c:pt idx="8619">
                        <c:v>4.3109999999999999</c:v>
                      </c:pt>
                      <c:pt idx="8620">
                        <c:v>4.3109999999999999</c:v>
                      </c:pt>
                      <c:pt idx="8621">
                        <c:v>4.3120000000000003</c:v>
                      </c:pt>
                      <c:pt idx="8622">
                        <c:v>4.3120000000000003</c:v>
                      </c:pt>
                      <c:pt idx="8623">
                        <c:v>4.3129999999999997</c:v>
                      </c:pt>
                      <c:pt idx="8624">
                        <c:v>4.3129999999999997</c:v>
                      </c:pt>
                      <c:pt idx="8625">
                        <c:v>4.3140000000000001</c:v>
                      </c:pt>
                      <c:pt idx="8626">
                        <c:v>4.3140000000000001</c:v>
                      </c:pt>
                      <c:pt idx="8627">
                        <c:v>4.3150000000000004</c:v>
                      </c:pt>
                      <c:pt idx="8628">
                        <c:v>4.3150000000000004</c:v>
                      </c:pt>
                      <c:pt idx="8629">
                        <c:v>4.3159999999999998</c:v>
                      </c:pt>
                      <c:pt idx="8630">
                        <c:v>4.3159999999999998</c:v>
                      </c:pt>
                      <c:pt idx="8631">
                        <c:v>4.3170000000000002</c:v>
                      </c:pt>
                      <c:pt idx="8632">
                        <c:v>4.3170000000000002</c:v>
                      </c:pt>
                      <c:pt idx="8633">
                        <c:v>4.3179999999999996</c:v>
                      </c:pt>
                      <c:pt idx="8634">
                        <c:v>4.3179999999999996</c:v>
                      </c:pt>
                      <c:pt idx="8635">
                        <c:v>4.319</c:v>
                      </c:pt>
                      <c:pt idx="8636">
                        <c:v>4.319</c:v>
                      </c:pt>
                      <c:pt idx="8637">
                        <c:v>4.32</c:v>
                      </c:pt>
                      <c:pt idx="8638">
                        <c:v>4.32</c:v>
                      </c:pt>
                      <c:pt idx="8639">
                        <c:v>4.3209999999999997</c:v>
                      </c:pt>
                      <c:pt idx="8640">
                        <c:v>4.3209999999999997</c:v>
                      </c:pt>
                      <c:pt idx="8641">
                        <c:v>4.3220000000000001</c:v>
                      </c:pt>
                      <c:pt idx="8642">
                        <c:v>4.3220000000000001</c:v>
                      </c:pt>
                      <c:pt idx="8643">
                        <c:v>4.3230000000000004</c:v>
                      </c:pt>
                      <c:pt idx="8644">
                        <c:v>4.3230000000000004</c:v>
                      </c:pt>
                      <c:pt idx="8645">
                        <c:v>4.3239999999999998</c:v>
                      </c:pt>
                      <c:pt idx="8646">
                        <c:v>4.3239999999999998</c:v>
                      </c:pt>
                      <c:pt idx="8647">
                        <c:v>4.3250000000000002</c:v>
                      </c:pt>
                      <c:pt idx="8648">
                        <c:v>4.3250000000000002</c:v>
                      </c:pt>
                      <c:pt idx="8649">
                        <c:v>4.3259999999999996</c:v>
                      </c:pt>
                      <c:pt idx="8650">
                        <c:v>4.3259999999999996</c:v>
                      </c:pt>
                      <c:pt idx="8651">
                        <c:v>4.327</c:v>
                      </c:pt>
                      <c:pt idx="8652">
                        <c:v>4.327</c:v>
                      </c:pt>
                      <c:pt idx="8653">
                        <c:v>4.3280000000000003</c:v>
                      </c:pt>
                      <c:pt idx="8654">
                        <c:v>4.3280000000000003</c:v>
                      </c:pt>
                      <c:pt idx="8655">
                        <c:v>4.3289999999999997</c:v>
                      </c:pt>
                      <c:pt idx="8656">
                        <c:v>4.3289999999999997</c:v>
                      </c:pt>
                      <c:pt idx="8657">
                        <c:v>4.33</c:v>
                      </c:pt>
                      <c:pt idx="8658">
                        <c:v>4.33</c:v>
                      </c:pt>
                      <c:pt idx="8659">
                        <c:v>4.3310000000000004</c:v>
                      </c:pt>
                      <c:pt idx="8660">
                        <c:v>4.3310000000000004</c:v>
                      </c:pt>
                      <c:pt idx="8661">
                        <c:v>4.3319999999999999</c:v>
                      </c:pt>
                      <c:pt idx="8662">
                        <c:v>4.3319999999999999</c:v>
                      </c:pt>
                      <c:pt idx="8663">
                        <c:v>4.3330000000000002</c:v>
                      </c:pt>
                      <c:pt idx="8664">
                        <c:v>4.3330000000000002</c:v>
                      </c:pt>
                      <c:pt idx="8665">
                        <c:v>4.3339999999999996</c:v>
                      </c:pt>
                      <c:pt idx="8666">
                        <c:v>4.3339999999999996</c:v>
                      </c:pt>
                      <c:pt idx="8667">
                        <c:v>4.335</c:v>
                      </c:pt>
                      <c:pt idx="8668">
                        <c:v>4.335</c:v>
                      </c:pt>
                      <c:pt idx="8669">
                        <c:v>4.3360000000000003</c:v>
                      </c:pt>
                      <c:pt idx="8670">
                        <c:v>4.3360000000000003</c:v>
                      </c:pt>
                      <c:pt idx="8671">
                        <c:v>4.3369999999999997</c:v>
                      </c:pt>
                      <c:pt idx="8672">
                        <c:v>4.3369999999999997</c:v>
                      </c:pt>
                      <c:pt idx="8673">
                        <c:v>4.3380000000000001</c:v>
                      </c:pt>
                      <c:pt idx="8674">
                        <c:v>4.3380000000000001</c:v>
                      </c:pt>
                      <c:pt idx="8675">
                        <c:v>4.3390000000000004</c:v>
                      </c:pt>
                      <c:pt idx="8676">
                        <c:v>4.3390000000000004</c:v>
                      </c:pt>
                      <c:pt idx="8677">
                        <c:v>4.34</c:v>
                      </c:pt>
                      <c:pt idx="8678">
                        <c:v>4.34</c:v>
                      </c:pt>
                      <c:pt idx="8679">
                        <c:v>4.3410000000000002</c:v>
                      </c:pt>
                      <c:pt idx="8680">
                        <c:v>4.3410000000000002</c:v>
                      </c:pt>
                      <c:pt idx="8681">
                        <c:v>4.3419999999999996</c:v>
                      </c:pt>
                      <c:pt idx="8682">
                        <c:v>4.3419999999999996</c:v>
                      </c:pt>
                      <c:pt idx="8683">
                        <c:v>4.343</c:v>
                      </c:pt>
                      <c:pt idx="8684">
                        <c:v>4.343</c:v>
                      </c:pt>
                      <c:pt idx="8685">
                        <c:v>4.3440000000000003</c:v>
                      </c:pt>
                      <c:pt idx="8686">
                        <c:v>4.3440000000000003</c:v>
                      </c:pt>
                      <c:pt idx="8687">
                        <c:v>4.3449999999999998</c:v>
                      </c:pt>
                      <c:pt idx="8688">
                        <c:v>4.3449999999999998</c:v>
                      </c:pt>
                      <c:pt idx="8689">
                        <c:v>4.3460000000000001</c:v>
                      </c:pt>
                      <c:pt idx="8690">
                        <c:v>4.3460000000000001</c:v>
                      </c:pt>
                      <c:pt idx="8691">
                        <c:v>4.3470000000000004</c:v>
                      </c:pt>
                      <c:pt idx="8692">
                        <c:v>4.3470000000000004</c:v>
                      </c:pt>
                      <c:pt idx="8693">
                        <c:v>4.3479999999999999</c:v>
                      </c:pt>
                      <c:pt idx="8694">
                        <c:v>4.3479999999999999</c:v>
                      </c:pt>
                      <c:pt idx="8695">
                        <c:v>4.3490000000000002</c:v>
                      </c:pt>
                      <c:pt idx="8696">
                        <c:v>4.3490000000000002</c:v>
                      </c:pt>
                      <c:pt idx="8697">
                        <c:v>4.3499999999999996</c:v>
                      </c:pt>
                      <c:pt idx="8698">
                        <c:v>4.3499999999999996</c:v>
                      </c:pt>
                      <c:pt idx="8699">
                        <c:v>4.351</c:v>
                      </c:pt>
                      <c:pt idx="8700">
                        <c:v>4.351</c:v>
                      </c:pt>
                      <c:pt idx="8701">
                        <c:v>4.3520000000000003</c:v>
                      </c:pt>
                      <c:pt idx="8702">
                        <c:v>4.3520000000000003</c:v>
                      </c:pt>
                      <c:pt idx="8703">
                        <c:v>4.3529999999999998</c:v>
                      </c:pt>
                      <c:pt idx="8704">
                        <c:v>4.3529999999999998</c:v>
                      </c:pt>
                      <c:pt idx="8705">
                        <c:v>4.3540000000000001</c:v>
                      </c:pt>
                      <c:pt idx="8706">
                        <c:v>4.3540000000000001</c:v>
                      </c:pt>
                      <c:pt idx="8707">
                        <c:v>4.3550000000000004</c:v>
                      </c:pt>
                      <c:pt idx="8708">
                        <c:v>4.3550000000000004</c:v>
                      </c:pt>
                      <c:pt idx="8709">
                        <c:v>4.3559999999999999</c:v>
                      </c:pt>
                      <c:pt idx="8710">
                        <c:v>4.3559999999999999</c:v>
                      </c:pt>
                      <c:pt idx="8711">
                        <c:v>4.3570000000000002</c:v>
                      </c:pt>
                      <c:pt idx="8712">
                        <c:v>4.3570000000000002</c:v>
                      </c:pt>
                      <c:pt idx="8713">
                        <c:v>4.3579999999999997</c:v>
                      </c:pt>
                      <c:pt idx="8714">
                        <c:v>4.3579999999999997</c:v>
                      </c:pt>
                      <c:pt idx="8715">
                        <c:v>4.359</c:v>
                      </c:pt>
                      <c:pt idx="8716">
                        <c:v>4.359</c:v>
                      </c:pt>
                      <c:pt idx="8717">
                        <c:v>4.3600000000000003</c:v>
                      </c:pt>
                      <c:pt idx="8718">
                        <c:v>4.3600000000000003</c:v>
                      </c:pt>
                      <c:pt idx="8719">
                        <c:v>4.3609999999999998</c:v>
                      </c:pt>
                      <c:pt idx="8720">
                        <c:v>4.3609999999999998</c:v>
                      </c:pt>
                      <c:pt idx="8721">
                        <c:v>4.3620000000000001</c:v>
                      </c:pt>
                      <c:pt idx="8722">
                        <c:v>4.3620000000000001</c:v>
                      </c:pt>
                      <c:pt idx="8723">
                        <c:v>4.3630000000000004</c:v>
                      </c:pt>
                      <c:pt idx="8724">
                        <c:v>4.3630000000000004</c:v>
                      </c:pt>
                      <c:pt idx="8725">
                        <c:v>4.3639999999999999</c:v>
                      </c:pt>
                      <c:pt idx="8726">
                        <c:v>4.3639999999999999</c:v>
                      </c:pt>
                      <c:pt idx="8727">
                        <c:v>4.3650000000000002</c:v>
                      </c:pt>
                      <c:pt idx="8728">
                        <c:v>4.3650000000000002</c:v>
                      </c:pt>
                      <c:pt idx="8729">
                        <c:v>4.3659999999999997</c:v>
                      </c:pt>
                      <c:pt idx="8730">
                        <c:v>4.3659999999999997</c:v>
                      </c:pt>
                      <c:pt idx="8731">
                        <c:v>4.367</c:v>
                      </c:pt>
                      <c:pt idx="8732">
                        <c:v>4.367</c:v>
                      </c:pt>
                      <c:pt idx="8733">
                        <c:v>4.3680000000000003</c:v>
                      </c:pt>
                      <c:pt idx="8734">
                        <c:v>4.3680000000000003</c:v>
                      </c:pt>
                      <c:pt idx="8735">
                        <c:v>4.3689999999999998</c:v>
                      </c:pt>
                      <c:pt idx="8736">
                        <c:v>4.3689999999999998</c:v>
                      </c:pt>
                      <c:pt idx="8737">
                        <c:v>4.37</c:v>
                      </c:pt>
                      <c:pt idx="8738">
                        <c:v>4.37</c:v>
                      </c:pt>
                      <c:pt idx="8739">
                        <c:v>4.3710000000000004</c:v>
                      </c:pt>
                      <c:pt idx="8740">
                        <c:v>4.3710000000000004</c:v>
                      </c:pt>
                      <c:pt idx="8741">
                        <c:v>4.3719999999999999</c:v>
                      </c:pt>
                      <c:pt idx="8742">
                        <c:v>4.3719999999999999</c:v>
                      </c:pt>
                      <c:pt idx="8743">
                        <c:v>4.3730000000000002</c:v>
                      </c:pt>
                      <c:pt idx="8744">
                        <c:v>4.3730000000000002</c:v>
                      </c:pt>
                      <c:pt idx="8745">
                        <c:v>4.3739999999999997</c:v>
                      </c:pt>
                      <c:pt idx="8746">
                        <c:v>4.3739999999999997</c:v>
                      </c:pt>
                      <c:pt idx="8747">
                        <c:v>4.375</c:v>
                      </c:pt>
                      <c:pt idx="8748">
                        <c:v>4.375</c:v>
                      </c:pt>
                      <c:pt idx="8749">
                        <c:v>4.3760000000000003</c:v>
                      </c:pt>
                      <c:pt idx="8750">
                        <c:v>4.3760000000000003</c:v>
                      </c:pt>
                      <c:pt idx="8751">
                        <c:v>4.3769999999999998</c:v>
                      </c:pt>
                      <c:pt idx="8752">
                        <c:v>4.3769999999999998</c:v>
                      </c:pt>
                      <c:pt idx="8753">
                        <c:v>4.3780000000000001</c:v>
                      </c:pt>
                      <c:pt idx="8754">
                        <c:v>4.3780000000000001</c:v>
                      </c:pt>
                      <c:pt idx="8755">
                        <c:v>4.3789999999999996</c:v>
                      </c:pt>
                      <c:pt idx="8756">
                        <c:v>4.3789999999999996</c:v>
                      </c:pt>
                      <c:pt idx="8757">
                        <c:v>4.38</c:v>
                      </c:pt>
                      <c:pt idx="8758">
                        <c:v>4.38</c:v>
                      </c:pt>
                      <c:pt idx="8759">
                        <c:v>4.3810000000000002</c:v>
                      </c:pt>
                      <c:pt idx="8760">
                        <c:v>4.3810000000000002</c:v>
                      </c:pt>
                      <c:pt idx="8761">
                        <c:v>4.3819999999999997</c:v>
                      </c:pt>
                      <c:pt idx="8762">
                        <c:v>4.3819999999999997</c:v>
                      </c:pt>
                      <c:pt idx="8763">
                        <c:v>4.383</c:v>
                      </c:pt>
                      <c:pt idx="8764">
                        <c:v>4.383</c:v>
                      </c:pt>
                      <c:pt idx="8765">
                        <c:v>4.3840000000000003</c:v>
                      </c:pt>
                      <c:pt idx="8766">
                        <c:v>4.3840000000000003</c:v>
                      </c:pt>
                      <c:pt idx="8767">
                        <c:v>4.3849999999999998</c:v>
                      </c:pt>
                      <c:pt idx="8768">
                        <c:v>4.3849999999999998</c:v>
                      </c:pt>
                      <c:pt idx="8769">
                        <c:v>4.3860000000000001</c:v>
                      </c:pt>
                      <c:pt idx="8770">
                        <c:v>4.3860000000000001</c:v>
                      </c:pt>
                      <c:pt idx="8771">
                        <c:v>4.3869999999999996</c:v>
                      </c:pt>
                      <c:pt idx="8772">
                        <c:v>4.3869999999999996</c:v>
                      </c:pt>
                      <c:pt idx="8773">
                        <c:v>4.3879999999999999</c:v>
                      </c:pt>
                      <c:pt idx="8774">
                        <c:v>4.3879999999999999</c:v>
                      </c:pt>
                      <c:pt idx="8775">
                        <c:v>4.3890000000000002</c:v>
                      </c:pt>
                      <c:pt idx="8776">
                        <c:v>4.3890000000000002</c:v>
                      </c:pt>
                      <c:pt idx="8777">
                        <c:v>4.3899999999999997</c:v>
                      </c:pt>
                      <c:pt idx="8778">
                        <c:v>4.3899999999999997</c:v>
                      </c:pt>
                      <c:pt idx="8779">
                        <c:v>4.391</c:v>
                      </c:pt>
                      <c:pt idx="8780">
                        <c:v>4.391</c:v>
                      </c:pt>
                      <c:pt idx="8781">
                        <c:v>4.3920000000000003</c:v>
                      </c:pt>
                      <c:pt idx="8782">
                        <c:v>4.3920000000000003</c:v>
                      </c:pt>
                      <c:pt idx="8783">
                        <c:v>4.3929999999999998</c:v>
                      </c:pt>
                      <c:pt idx="8784">
                        <c:v>4.3929999999999998</c:v>
                      </c:pt>
                      <c:pt idx="8785">
                        <c:v>4.3940000000000001</c:v>
                      </c:pt>
                      <c:pt idx="8786">
                        <c:v>4.3940000000000001</c:v>
                      </c:pt>
                      <c:pt idx="8787">
                        <c:v>4.3949999999999996</c:v>
                      </c:pt>
                      <c:pt idx="8788">
                        <c:v>4.3949999999999996</c:v>
                      </c:pt>
                      <c:pt idx="8789">
                        <c:v>4.3959999999999999</c:v>
                      </c:pt>
                      <c:pt idx="8790">
                        <c:v>4.3959999999999999</c:v>
                      </c:pt>
                      <c:pt idx="8791">
                        <c:v>4.3970000000000002</c:v>
                      </c:pt>
                      <c:pt idx="8792">
                        <c:v>4.3970000000000002</c:v>
                      </c:pt>
                      <c:pt idx="8793">
                        <c:v>4.3979999999999997</c:v>
                      </c:pt>
                      <c:pt idx="8794">
                        <c:v>4.3979999999999997</c:v>
                      </c:pt>
                      <c:pt idx="8795">
                        <c:v>4.399</c:v>
                      </c:pt>
                      <c:pt idx="8796">
                        <c:v>4.399</c:v>
                      </c:pt>
                      <c:pt idx="8797">
                        <c:v>4.4000000000000004</c:v>
                      </c:pt>
                      <c:pt idx="8798">
                        <c:v>4.4000000000000004</c:v>
                      </c:pt>
                      <c:pt idx="8799">
                        <c:v>4.4009999999999998</c:v>
                      </c:pt>
                      <c:pt idx="8800">
                        <c:v>4.4009999999999998</c:v>
                      </c:pt>
                      <c:pt idx="8801">
                        <c:v>4.4020000000000001</c:v>
                      </c:pt>
                      <c:pt idx="8802">
                        <c:v>4.4020000000000001</c:v>
                      </c:pt>
                      <c:pt idx="8803">
                        <c:v>4.4029999999999996</c:v>
                      </c:pt>
                      <c:pt idx="8804">
                        <c:v>4.4029999999999996</c:v>
                      </c:pt>
                      <c:pt idx="8805">
                        <c:v>4.4039999999999999</c:v>
                      </c:pt>
                      <c:pt idx="8806">
                        <c:v>4.4039999999999999</c:v>
                      </c:pt>
                      <c:pt idx="8807">
                        <c:v>4.4050000000000002</c:v>
                      </c:pt>
                      <c:pt idx="8808">
                        <c:v>4.4050000000000002</c:v>
                      </c:pt>
                      <c:pt idx="8809">
                        <c:v>4.4059999999999997</c:v>
                      </c:pt>
                      <c:pt idx="8810">
                        <c:v>4.4059999999999997</c:v>
                      </c:pt>
                      <c:pt idx="8811">
                        <c:v>4.407</c:v>
                      </c:pt>
                      <c:pt idx="8812">
                        <c:v>4.407</c:v>
                      </c:pt>
                      <c:pt idx="8813">
                        <c:v>4.4080000000000004</c:v>
                      </c:pt>
                      <c:pt idx="8814">
                        <c:v>4.4080000000000004</c:v>
                      </c:pt>
                      <c:pt idx="8815">
                        <c:v>4.4089999999999998</c:v>
                      </c:pt>
                      <c:pt idx="8816">
                        <c:v>4.4089999999999998</c:v>
                      </c:pt>
                      <c:pt idx="8817">
                        <c:v>4.41</c:v>
                      </c:pt>
                      <c:pt idx="8818">
                        <c:v>4.41</c:v>
                      </c:pt>
                      <c:pt idx="8819">
                        <c:v>4.4109999999999996</c:v>
                      </c:pt>
                      <c:pt idx="8820">
                        <c:v>4.4109999999999996</c:v>
                      </c:pt>
                      <c:pt idx="8821">
                        <c:v>4.4119999999999999</c:v>
                      </c:pt>
                      <c:pt idx="8822">
                        <c:v>4.4119999999999999</c:v>
                      </c:pt>
                      <c:pt idx="8823">
                        <c:v>4.4130000000000003</c:v>
                      </c:pt>
                      <c:pt idx="8824">
                        <c:v>4.4130000000000003</c:v>
                      </c:pt>
                      <c:pt idx="8825">
                        <c:v>4.4139999999999997</c:v>
                      </c:pt>
                      <c:pt idx="8826">
                        <c:v>4.4139999999999997</c:v>
                      </c:pt>
                      <c:pt idx="8827">
                        <c:v>4.415</c:v>
                      </c:pt>
                      <c:pt idx="8828">
                        <c:v>4.415</c:v>
                      </c:pt>
                      <c:pt idx="8829">
                        <c:v>4.4160000000000004</c:v>
                      </c:pt>
                      <c:pt idx="8830">
                        <c:v>4.4160000000000004</c:v>
                      </c:pt>
                      <c:pt idx="8831">
                        <c:v>4.4169999999999998</c:v>
                      </c:pt>
                      <c:pt idx="8832">
                        <c:v>4.4169999999999998</c:v>
                      </c:pt>
                      <c:pt idx="8833">
                        <c:v>4.4180000000000001</c:v>
                      </c:pt>
                      <c:pt idx="8834">
                        <c:v>4.4180000000000001</c:v>
                      </c:pt>
                      <c:pt idx="8835">
                        <c:v>4.4189999999999996</c:v>
                      </c:pt>
                      <c:pt idx="8836">
                        <c:v>4.4189999999999996</c:v>
                      </c:pt>
                      <c:pt idx="8837">
                        <c:v>4.42</c:v>
                      </c:pt>
                      <c:pt idx="8838">
                        <c:v>4.42</c:v>
                      </c:pt>
                      <c:pt idx="8839">
                        <c:v>4.4210000000000003</c:v>
                      </c:pt>
                      <c:pt idx="8840">
                        <c:v>4.4210000000000003</c:v>
                      </c:pt>
                      <c:pt idx="8841">
                        <c:v>4.4219999999999997</c:v>
                      </c:pt>
                      <c:pt idx="8842">
                        <c:v>4.4219999999999997</c:v>
                      </c:pt>
                      <c:pt idx="8843">
                        <c:v>4.423</c:v>
                      </c:pt>
                      <c:pt idx="8844">
                        <c:v>4.423</c:v>
                      </c:pt>
                      <c:pt idx="8845">
                        <c:v>4.4240000000000004</c:v>
                      </c:pt>
                      <c:pt idx="8846">
                        <c:v>4.4240000000000004</c:v>
                      </c:pt>
                      <c:pt idx="8847">
                        <c:v>4.4249999999999998</c:v>
                      </c:pt>
                      <c:pt idx="8848">
                        <c:v>4.4249999999999998</c:v>
                      </c:pt>
                      <c:pt idx="8849">
                        <c:v>4.4260000000000002</c:v>
                      </c:pt>
                      <c:pt idx="8850">
                        <c:v>4.4260000000000002</c:v>
                      </c:pt>
                      <c:pt idx="8851">
                        <c:v>4.4269999999999996</c:v>
                      </c:pt>
                      <c:pt idx="8852">
                        <c:v>4.4269999999999996</c:v>
                      </c:pt>
                      <c:pt idx="8853">
                        <c:v>4.4279999999999999</c:v>
                      </c:pt>
                      <c:pt idx="8854">
                        <c:v>4.4279999999999999</c:v>
                      </c:pt>
                      <c:pt idx="8855">
                        <c:v>4.4290000000000003</c:v>
                      </c:pt>
                      <c:pt idx="8856">
                        <c:v>4.4290000000000003</c:v>
                      </c:pt>
                      <c:pt idx="8857">
                        <c:v>4.43</c:v>
                      </c:pt>
                      <c:pt idx="8858">
                        <c:v>4.43</c:v>
                      </c:pt>
                      <c:pt idx="8859">
                        <c:v>4.431</c:v>
                      </c:pt>
                      <c:pt idx="8860">
                        <c:v>4.431</c:v>
                      </c:pt>
                      <c:pt idx="8861">
                        <c:v>4.4320000000000004</c:v>
                      </c:pt>
                      <c:pt idx="8862">
                        <c:v>4.4320000000000004</c:v>
                      </c:pt>
                      <c:pt idx="8863">
                        <c:v>4.4329999999999998</c:v>
                      </c:pt>
                      <c:pt idx="8864">
                        <c:v>4.4329999999999998</c:v>
                      </c:pt>
                      <c:pt idx="8865">
                        <c:v>4.4340000000000002</c:v>
                      </c:pt>
                      <c:pt idx="8866">
                        <c:v>4.4340000000000002</c:v>
                      </c:pt>
                      <c:pt idx="8867">
                        <c:v>4.4349999999999996</c:v>
                      </c:pt>
                      <c:pt idx="8868">
                        <c:v>4.4349999999999996</c:v>
                      </c:pt>
                      <c:pt idx="8869">
                        <c:v>4.4359999999999999</c:v>
                      </c:pt>
                      <c:pt idx="8870">
                        <c:v>4.4359999999999999</c:v>
                      </c:pt>
                      <c:pt idx="8871">
                        <c:v>4.4370000000000003</c:v>
                      </c:pt>
                      <c:pt idx="8872">
                        <c:v>4.4370000000000003</c:v>
                      </c:pt>
                      <c:pt idx="8873">
                        <c:v>4.4379999999999997</c:v>
                      </c:pt>
                      <c:pt idx="8874">
                        <c:v>4.4379999999999997</c:v>
                      </c:pt>
                      <c:pt idx="8875">
                        <c:v>4.4390000000000001</c:v>
                      </c:pt>
                      <c:pt idx="8876">
                        <c:v>4.4390000000000001</c:v>
                      </c:pt>
                      <c:pt idx="8877">
                        <c:v>4.4400000000000004</c:v>
                      </c:pt>
                      <c:pt idx="8878">
                        <c:v>4.4400000000000004</c:v>
                      </c:pt>
                      <c:pt idx="8879">
                        <c:v>4.4409999999999998</c:v>
                      </c:pt>
                      <c:pt idx="8880">
                        <c:v>4.4409999999999998</c:v>
                      </c:pt>
                      <c:pt idx="8881">
                        <c:v>4.4420000000000002</c:v>
                      </c:pt>
                      <c:pt idx="8882">
                        <c:v>4.4420000000000002</c:v>
                      </c:pt>
                      <c:pt idx="8883">
                        <c:v>4.4429999999999996</c:v>
                      </c:pt>
                      <c:pt idx="8884">
                        <c:v>4.4429999999999996</c:v>
                      </c:pt>
                      <c:pt idx="8885">
                        <c:v>4.444</c:v>
                      </c:pt>
                      <c:pt idx="8886">
                        <c:v>4.444</c:v>
                      </c:pt>
                      <c:pt idx="8887">
                        <c:v>4.4450000000000003</c:v>
                      </c:pt>
                      <c:pt idx="8888">
                        <c:v>4.4450000000000003</c:v>
                      </c:pt>
                      <c:pt idx="8889">
                        <c:v>4.4459999999999997</c:v>
                      </c:pt>
                      <c:pt idx="8890">
                        <c:v>4.4459999999999997</c:v>
                      </c:pt>
                      <c:pt idx="8891">
                        <c:v>4.4470000000000001</c:v>
                      </c:pt>
                      <c:pt idx="8892">
                        <c:v>4.4470000000000001</c:v>
                      </c:pt>
                      <c:pt idx="8893">
                        <c:v>4.4480000000000004</c:v>
                      </c:pt>
                      <c:pt idx="8894">
                        <c:v>4.4480000000000004</c:v>
                      </c:pt>
                      <c:pt idx="8895">
                        <c:v>4.4489999999999998</c:v>
                      </c:pt>
                      <c:pt idx="8896">
                        <c:v>4.4489999999999998</c:v>
                      </c:pt>
                      <c:pt idx="8897">
                        <c:v>4.45</c:v>
                      </c:pt>
                      <c:pt idx="8898">
                        <c:v>4.45</c:v>
                      </c:pt>
                      <c:pt idx="8899">
                        <c:v>4.4509999999999996</c:v>
                      </c:pt>
                      <c:pt idx="8900">
                        <c:v>4.4509999999999996</c:v>
                      </c:pt>
                      <c:pt idx="8901">
                        <c:v>4.452</c:v>
                      </c:pt>
                      <c:pt idx="8902">
                        <c:v>4.452</c:v>
                      </c:pt>
                      <c:pt idx="8903">
                        <c:v>4.4530000000000003</c:v>
                      </c:pt>
                      <c:pt idx="8904">
                        <c:v>4.4530000000000003</c:v>
                      </c:pt>
                      <c:pt idx="8905">
                        <c:v>4.4539999999999997</c:v>
                      </c:pt>
                      <c:pt idx="8906">
                        <c:v>4.4539999999999997</c:v>
                      </c:pt>
                      <c:pt idx="8907">
                        <c:v>4.4550000000000001</c:v>
                      </c:pt>
                      <c:pt idx="8908">
                        <c:v>4.4550000000000001</c:v>
                      </c:pt>
                      <c:pt idx="8909">
                        <c:v>4.4560000000000004</c:v>
                      </c:pt>
                      <c:pt idx="8910">
                        <c:v>4.4560000000000004</c:v>
                      </c:pt>
                      <c:pt idx="8911">
                        <c:v>4.4569999999999999</c:v>
                      </c:pt>
                      <c:pt idx="8912">
                        <c:v>4.4569999999999999</c:v>
                      </c:pt>
                      <c:pt idx="8913">
                        <c:v>4.4580000000000002</c:v>
                      </c:pt>
                      <c:pt idx="8914">
                        <c:v>4.4580000000000002</c:v>
                      </c:pt>
                      <c:pt idx="8915">
                        <c:v>4.4589999999999996</c:v>
                      </c:pt>
                      <c:pt idx="8916">
                        <c:v>4.4589999999999996</c:v>
                      </c:pt>
                      <c:pt idx="8917">
                        <c:v>4.46</c:v>
                      </c:pt>
                      <c:pt idx="8918">
                        <c:v>4.46</c:v>
                      </c:pt>
                      <c:pt idx="8919">
                        <c:v>4.4610000000000003</c:v>
                      </c:pt>
                      <c:pt idx="8920">
                        <c:v>4.4610000000000003</c:v>
                      </c:pt>
                      <c:pt idx="8921">
                        <c:v>4.4619999999999997</c:v>
                      </c:pt>
                      <c:pt idx="8922">
                        <c:v>4.4619999999999997</c:v>
                      </c:pt>
                      <c:pt idx="8923">
                        <c:v>4.4630000000000001</c:v>
                      </c:pt>
                      <c:pt idx="8924">
                        <c:v>4.4630000000000001</c:v>
                      </c:pt>
                      <c:pt idx="8925">
                        <c:v>4.4640000000000004</c:v>
                      </c:pt>
                      <c:pt idx="8926">
                        <c:v>4.4640000000000004</c:v>
                      </c:pt>
                      <c:pt idx="8927">
                        <c:v>4.4649999999999999</c:v>
                      </c:pt>
                      <c:pt idx="8928">
                        <c:v>4.4649999999999999</c:v>
                      </c:pt>
                      <c:pt idx="8929">
                        <c:v>4.4660000000000002</c:v>
                      </c:pt>
                      <c:pt idx="8930">
                        <c:v>4.4660000000000002</c:v>
                      </c:pt>
                      <c:pt idx="8931">
                        <c:v>4.4669999999999996</c:v>
                      </c:pt>
                      <c:pt idx="8932">
                        <c:v>4.4669999999999996</c:v>
                      </c:pt>
                      <c:pt idx="8933">
                        <c:v>4.468</c:v>
                      </c:pt>
                      <c:pt idx="8934">
                        <c:v>4.468</c:v>
                      </c:pt>
                      <c:pt idx="8935">
                        <c:v>4.4690000000000003</c:v>
                      </c:pt>
                      <c:pt idx="8936">
                        <c:v>4.4690000000000003</c:v>
                      </c:pt>
                      <c:pt idx="8937">
                        <c:v>4.47</c:v>
                      </c:pt>
                      <c:pt idx="8938">
                        <c:v>4.47</c:v>
                      </c:pt>
                      <c:pt idx="8939">
                        <c:v>4.4710000000000001</c:v>
                      </c:pt>
                      <c:pt idx="8940">
                        <c:v>4.4710000000000001</c:v>
                      </c:pt>
                      <c:pt idx="8941">
                        <c:v>4.4720000000000004</c:v>
                      </c:pt>
                      <c:pt idx="8942">
                        <c:v>4.4720000000000004</c:v>
                      </c:pt>
                      <c:pt idx="8943">
                        <c:v>4.4729999999999999</c:v>
                      </c:pt>
                      <c:pt idx="8944">
                        <c:v>4.4729999999999999</c:v>
                      </c:pt>
                      <c:pt idx="8945">
                        <c:v>4.4740000000000002</c:v>
                      </c:pt>
                      <c:pt idx="8946">
                        <c:v>4.4740000000000002</c:v>
                      </c:pt>
                      <c:pt idx="8947">
                        <c:v>4.4749999999999996</c:v>
                      </c:pt>
                      <c:pt idx="8948">
                        <c:v>4.4749999999999996</c:v>
                      </c:pt>
                      <c:pt idx="8949">
                        <c:v>4.476</c:v>
                      </c:pt>
                      <c:pt idx="8950">
                        <c:v>4.476</c:v>
                      </c:pt>
                      <c:pt idx="8951">
                        <c:v>4.4770000000000003</c:v>
                      </c:pt>
                      <c:pt idx="8952">
                        <c:v>4.4770000000000003</c:v>
                      </c:pt>
                      <c:pt idx="8953">
                        <c:v>4.4779999999999998</c:v>
                      </c:pt>
                      <c:pt idx="8954">
                        <c:v>4.4779999999999998</c:v>
                      </c:pt>
                      <c:pt idx="8955">
                        <c:v>4.4790000000000001</c:v>
                      </c:pt>
                      <c:pt idx="8956">
                        <c:v>4.4790000000000001</c:v>
                      </c:pt>
                      <c:pt idx="8957">
                        <c:v>4.4800000000000004</c:v>
                      </c:pt>
                      <c:pt idx="8958">
                        <c:v>4.4800000000000004</c:v>
                      </c:pt>
                      <c:pt idx="8959">
                        <c:v>4.4809999999999999</c:v>
                      </c:pt>
                      <c:pt idx="8960">
                        <c:v>4.4809999999999999</c:v>
                      </c:pt>
                      <c:pt idx="8961">
                        <c:v>4.4820000000000002</c:v>
                      </c:pt>
                      <c:pt idx="8962">
                        <c:v>4.4820000000000002</c:v>
                      </c:pt>
                      <c:pt idx="8963">
                        <c:v>4.4829999999999997</c:v>
                      </c:pt>
                      <c:pt idx="8964">
                        <c:v>4.4829999999999997</c:v>
                      </c:pt>
                      <c:pt idx="8965">
                        <c:v>4.484</c:v>
                      </c:pt>
                      <c:pt idx="8966">
                        <c:v>4.484</c:v>
                      </c:pt>
                      <c:pt idx="8967">
                        <c:v>4.4850000000000003</c:v>
                      </c:pt>
                      <c:pt idx="8968">
                        <c:v>4.4850000000000003</c:v>
                      </c:pt>
                      <c:pt idx="8969">
                        <c:v>4.4859999999999998</c:v>
                      </c:pt>
                      <c:pt idx="8970">
                        <c:v>4.4859999999999998</c:v>
                      </c:pt>
                      <c:pt idx="8971">
                        <c:v>4.4870000000000001</c:v>
                      </c:pt>
                      <c:pt idx="8972">
                        <c:v>4.4870000000000001</c:v>
                      </c:pt>
                      <c:pt idx="8973">
                        <c:v>4.4880000000000004</c:v>
                      </c:pt>
                      <c:pt idx="8974">
                        <c:v>4.4880000000000004</c:v>
                      </c:pt>
                      <c:pt idx="8975">
                        <c:v>4.4889999999999999</c:v>
                      </c:pt>
                      <c:pt idx="8976">
                        <c:v>4.4889999999999999</c:v>
                      </c:pt>
                      <c:pt idx="8977">
                        <c:v>4.49</c:v>
                      </c:pt>
                      <c:pt idx="8978">
                        <c:v>4.49</c:v>
                      </c:pt>
                      <c:pt idx="8979">
                        <c:v>4.4909999999999997</c:v>
                      </c:pt>
                      <c:pt idx="8980">
                        <c:v>4.4909999999999997</c:v>
                      </c:pt>
                      <c:pt idx="8981">
                        <c:v>4.492</c:v>
                      </c:pt>
                      <c:pt idx="8982">
                        <c:v>4.492</c:v>
                      </c:pt>
                      <c:pt idx="8983">
                        <c:v>4.4930000000000003</c:v>
                      </c:pt>
                      <c:pt idx="8984">
                        <c:v>4.4930000000000003</c:v>
                      </c:pt>
                      <c:pt idx="8985">
                        <c:v>4.4939999999999998</c:v>
                      </c:pt>
                      <c:pt idx="8986">
                        <c:v>4.4939999999999998</c:v>
                      </c:pt>
                      <c:pt idx="8987">
                        <c:v>4.4950000000000001</c:v>
                      </c:pt>
                      <c:pt idx="8988">
                        <c:v>4.4950000000000001</c:v>
                      </c:pt>
                      <c:pt idx="8989">
                        <c:v>4.4960000000000004</c:v>
                      </c:pt>
                      <c:pt idx="8990">
                        <c:v>4.4960000000000004</c:v>
                      </c:pt>
                      <c:pt idx="8991">
                        <c:v>4.4969999999999999</c:v>
                      </c:pt>
                      <c:pt idx="8992">
                        <c:v>4.4969999999999999</c:v>
                      </c:pt>
                      <c:pt idx="8993">
                        <c:v>4.4980000000000002</c:v>
                      </c:pt>
                      <c:pt idx="8994">
                        <c:v>4.4980000000000002</c:v>
                      </c:pt>
                      <c:pt idx="8995">
                        <c:v>4.4989999999999997</c:v>
                      </c:pt>
                      <c:pt idx="8996">
                        <c:v>4.4989999999999997</c:v>
                      </c:pt>
                      <c:pt idx="8997">
                        <c:v>4.5</c:v>
                      </c:pt>
                      <c:pt idx="8998">
                        <c:v>4.5</c:v>
                      </c:pt>
                      <c:pt idx="8999">
                        <c:v>4.5010000000000003</c:v>
                      </c:pt>
                      <c:pt idx="9000">
                        <c:v>4.5010000000000003</c:v>
                      </c:pt>
                      <c:pt idx="9001">
                        <c:v>4.5019999999999998</c:v>
                      </c:pt>
                      <c:pt idx="9002">
                        <c:v>4.5019999999999998</c:v>
                      </c:pt>
                      <c:pt idx="9003">
                        <c:v>4.5030000000000001</c:v>
                      </c:pt>
                      <c:pt idx="9004">
                        <c:v>4.5030000000000001</c:v>
                      </c:pt>
                      <c:pt idx="9005">
                        <c:v>4.5039999999999996</c:v>
                      </c:pt>
                      <c:pt idx="9006">
                        <c:v>4.5039999999999996</c:v>
                      </c:pt>
                      <c:pt idx="9007">
                        <c:v>4.5049999999999999</c:v>
                      </c:pt>
                      <c:pt idx="9008">
                        <c:v>4.5049999999999999</c:v>
                      </c:pt>
                      <c:pt idx="9009">
                        <c:v>4.5060000000000002</c:v>
                      </c:pt>
                      <c:pt idx="9010">
                        <c:v>4.5060000000000002</c:v>
                      </c:pt>
                      <c:pt idx="9011">
                        <c:v>4.5069999999999997</c:v>
                      </c:pt>
                      <c:pt idx="9012">
                        <c:v>4.5069999999999997</c:v>
                      </c:pt>
                      <c:pt idx="9013">
                        <c:v>4.508</c:v>
                      </c:pt>
                      <c:pt idx="9014">
                        <c:v>4.508</c:v>
                      </c:pt>
                      <c:pt idx="9015">
                        <c:v>4.5090000000000003</c:v>
                      </c:pt>
                      <c:pt idx="9016">
                        <c:v>4.5090000000000003</c:v>
                      </c:pt>
                      <c:pt idx="9017">
                        <c:v>4.51</c:v>
                      </c:pt>
                      <c:pt idx="9018">
                        <c:v>4.51</c:v>
                      </c:pt>
                      <c:pt idx="9019">
                        <c:v>4.5110000000000001</c:v>
                      </c:pt>
                      <c:pt idx="9020">
                        <c:v>4.5110000000000001</c:v>
                      </c:pt>
                      <c:pt idx="9021">
                        <c:v>4.5119999999999996</c:v>
                      </c:pt>
                      <c:pt idx="9022">
                        <c:v>4.5119999999999996</c:v>
                      </c:pt>
                      <c:pt idx="9023">
                        <c:v>4.5129999999999999</c:v>
                      </c:pt>
                      <c:pt idx="9024">
                        <c:v>4.5129999999999999</c:v>
                      </c:pt>
                      <c:pt idx="9025">
                        <c:v>4.5140000000000002</c:v>
                      </c:pt>
                      <c:pt idx="9026">
                        <c:v>4.5140000000000002</c:v>
                      </c:pt>
                      <c:pt idx="9027">
                        <c:v>4.5149999999999997</c:v>
                      </c:pt>
                      <c:pt idx="9028">
                        <c:v>4.5149999999999997</c:v>
                      </c:pt>
                      <c:pt idx="9029">
                        <c:v>4.516</c:v>
                      </c:pt>
                      <c:pt idx="9030">
                        <c:v>4.516</c:v>
                      </c:pt>
                      <c:pt idx="9031">
                        <c:v>4.5170000000000003</c:v>
                      </c:pt>
                      <c:pt idx="9032">
                        <c:v>4.5170000000000003</c:v>
                      </c:pt>
                      <c:pt idx="9033">
                        <c:v>4.5179999999999998</c:v>
                      </c:pt>
                      <c:pt idx="9034">
                        <c:v>4.5179999999999998</c:v>
                      </c:pt>
                      <c:pt idx="9035">
                        <c:v>4.5190000000000001</c:v>
                      </c:pt>
                      <c:pt idx="9036">
                        <c:v>4.5190000000000001</c:v>
                      </c:pt>
                      <c:pt idx="9037">
                        <c:v>4.5199999999999996</c:v>
                      </c:pt>
                      <c:pt idx="9038">
                        <c:v>4.5199999999999996</c:v>
                      </c:pt>
                      <c:pt idx="9039">
                        <c:v>4.5209999999999999</c:v>
                      </c:pt>
                      <c:pt idx="9040">
                        <c:v>4.5209999999999999</c:v>
                      </c:pt>
                      <c:pt idx="9041">
                        <c:v>4.5220000000000002</c:v>
                      </c:pt>
                      <c:pt idx="9042">
                        <c:v>4.5220000000000002</c:v>
                      </c:pt>
                      <c:pt idx="9043">
                        <c:v>4.5229999999999997</c:v>
                      </c:pt>
                      <c:pt idx="9044">
                        <c:v>4.5229999999999997</c:v>
                      </c:pt>
                      <c:pt idx="9045">
                        <c:v>4.524</c:v>
                      </c:pt>
                      <c:pt idx="9046">
                        <c:v>4.524</c:v>
                      </c:pt>
                      <c:pt idx="9047">
                        <c:v>4.5250000000000004</c:v>
                      </c:pt>
                      <c:pt idx="9048">
                        <c:v>4.5250000000000004</c:v>
                      </c:pt>
                      <c:pt idx="9049">
                        <c:v>4.5259999999999998</c:v>
                      </c:pt>
                      <c:pt idx="9050">
                        <c:v>4.5259999999999998</c:v>
                      </c:pt>
                      <c:pt idx="9051">
                        <c:v>4.5270000000000001</c:v>
                      </c:pt>
                      <c:pt idx="9052">
                        <c:v>4.5270000000000001</c:v>
                      </c:pt>
                      <c:pt idx="9053">
                        <c:v>4.5279999999999996</c:v>
                      </c:pt>
                      <c:pt idx="9054">
                        <c:v>4.5279999999999996</c:v>
                      </c:pt>
                      <c:pt idx="9055">
                        <c:v>4.5289999999999999</c:v>
                      </c:pt>
                      <c:pt idx="9056">
                        <c:v>4.5289999999999999</c:v>
                      </c:pt>
                      <c:pt idx="9057">
                        <c:v>4.53</c:v>
                      </c:pt>
                      <c:pt idx="9058">
                        <c:v>4.53</c:v>
                      </c:pt>
                      <c:pt idx="9059">
                        <c:v>4.5309999999999997</c:v>
                      </c:pt>
                      <c:pt idx="9060">
                        <c:v>4.5309999999999997</c:v>
                      </c:pt>
                      <c:pt idx="9061">
                        <c:v>4.532</c:v>
                      </c:pt>
                      <c:pt idx="9062">
                        <c:v>4.532</c:v>
                      </c:pt>
                      <c:pt idx="9063">
                        <c:v>4.5330000000000004</c:v>
                      </c:pt>
                      <c:pt idx="9064">
                        <c:v>4.5330000000000004</c:v>
                      </c:pt>
                      <c:pt idx="9065">
                        <c:v>4.5339999999999998</c:v>
                      </c:pt>
                      <c:pt idx="9066">
                        <c:v>4.5339999999999998</c:v>
                      </c:pt>
                      <c:pt idx="9067">
                        <c:v>4.5350000000000001</c:v>
                      </c:pt>
                      <c:pt idx="9068">
                        <c:v>4.5350000000000001</c:v>
                      </c:pt>
                      <c:pt idx="9069">
                        <c:v>4.5359999999999996</c:v>
                      </c:pt>
                      <c:pt idx="9070">
                        <c:v>4.5359999999999996</c:v>
                      </c:pt>
                      <c:pt idx="9071">
                        <c:v>4.5369999999999999</c:v>
                      </c:pt>
                      <c:pt idx="9072">
                        <c:v>4.5369999999999999</c:v>
                      </c:pt>
                      <c:pt idx="9073">
                        <c:v>4.5380000000000003</c:v>
                      </c:pt>
                      <c:pt idx="9074">
                        <c:v>4.5380000000000003</c:v>
                      </c:pt>
                      <c:pt idx="9075">
                        <c:v>4.5389999999999997</c:v>
                      </c:pt>
                      <c:pt idx="9076">
                        <c:v>4.5389999999999997</c:v>
                      </c:pt>
                      <c:pt idx="9077">
                        <c:v>4.54</c:v>
                      </c:pt>
                      <c:pt idx="9078">
                        <c:v>4.54</c:v>
                      </c:pt>
                      <c:pt idx="9079">
                        <c:v>4.5410000000000004</c:v>
                      </c:pt>
                      <c:pt idx="9080">
                        <c:v>4.5410000000000004</c:v>
                      </c:pt>
                      <c:pt idx="9081">
                        <c:v>4.5419999999999998</c:v>
                      </c:pt>
                      <c:pt idx="9082">
                        <c:v>4.5419999999999998</c:v>
                      </c:pt>
                      <c:pt idx="9083">
                        <c:v>4.5430000000000001</c:v>
                      </c:pt>
                      <c:pt idx="9084">
                        <c:v>4.5430000000000001</c:v>
                      </c:pt>
                      <c:pt idx="9085">
                        <c:v>4.5439999999999996</c:v>
                      </c:pt>
                      <c:pt idx="9086">
                        <c:v>4.5439999999999996</c:v>
                      </c:pt>
                      <c:pt idx="9087">
                        <c:v>4.5449999999999999</c:v>
                      </c:pt>
                      <c:pt idx="9088">
                        <c:v>4.5449999999999999</c:v>
                      </c:pt>
                      <c:pt idx="9089">
                        <c:v>4.5460000000000003</c:v>
                      </c:pt>
                      <c:pt idx="9090">
                        <c:v>4.5460000000000003</c:v>
                      </c:pt>
                      <c:pt idx="9091">
                        <c:v>4.5469999999999997</c:v>
                      </c:pt>
                      <c:pt idx="9092">
                        <c:v>4.5469999999999997</c:v>
                      </c:pt>
                      <c:pt idx="9093">
                        <c:v>4.548</c:v>
                      </c:pt>
                      <c:pt idx="9094">
                        <c:v>4.548</c:v>
                      </c:pt>
                      <c:pt idx="9095">
                        <c:v>4.5490000000000004</c:v>
                      </c:pt>
                      <c:pt idx="9096">
                        <c:v>4.5490000000000004</c:v>
                      </c:pt>
                      <c:pt idx="9097">
                        <c:v>4.55</c:v>
                      </c:pt>
                      <c:pt idx="9098">
                        <c:v>4.55</c:v>
                      </c:pt>
                      <c:pt idx="9099">
                        <c:v>4.5510000000000002</c:v>
                      </c:pt>
                      <c:pt idx="9100">
                        <c:v>4.5510000000000002</c:v>
                      </c:pt>
                      <c:pt idx="9101">
                        <c:v>4.5519999999999996</c:v>
                      </c:pt>
                      <c:pt idx="9102">
                        <c:v>4.5519999999999996</c:v>
                      </c:pt>
                      <c:pt idx="9103">
                        <c:v>4.5529999999999999</c:v>
                      </c:pt>
                      <c:pt idx="9104">
                        <c:v>4.5529999999999999</c:v>
                      </c:pt>
                      <c:pt idx="9105">
                        <c:v>4.5540000000000003</c:v>
                      </c:pt>
                      <c:pt idx="9106">
                        <c:v>4.5540000000000003</c:v>
                      </c:pt>
                      <c:pt idx="9107">
                        <c:v>4.5549999999999997</c:v>
                      </c:pt>
                      <c:pt idx="9108">
                        <c:v>4.5549999999999997</c:v>
                      </c:pt>
                      <c:pt idx="9109">
                        <c:v>4.556</c:v>
                      </c:pt>
                      <c:pt idx="9110">
                        <c:v>4.556</c:v>
                      </c:pt>
                      <c:pt idx="9111">
                        <c:v>4.5570000000000004</c:v>
                      </c:pt>
                      <c:pt idx="9112">
                        <c:v>4.5570000000000004</c:v>
                      </c:pt>
                      <c:pt idx="9113">
                        <c:v>4.5579999999999998</c:v>
                      </c:pt>
                      <c:pt idx="9114">
                        <c:v>4.5579999999999998</c:v>
                      </c:pt>
                      <c:pt idx="9115">
                        <c:v>4.5590000000000002</c:v>
                      </c:pt>
                      <c:pt idx="9116">
                        <c:v>4.5590000000000002</c:v>
                      </c:pt>
                      <c:pt idx="9117">
                        <c:v>4.5599999999999996</c:v>
                      </c:pt>
                      <c:pt idx="9118">
                        <c:v>4.5599999999999996</c:v>
                      </c:pt>
                      <c:pt idx="9119">
                        <c:v>4.5609999999999999</c:v>
                      </c:pt>
                      <c:pt idx="9120">
                        <c:v>4.5609999999999999</c:v>
                      </c:pt>
                      <c:pt idx="9121">
                        <c:v>4.5620000000000003</c:v>
                      </c:pt>
                      <c:pt idx="9122">
                        <c:v>4.5620000000000003</c:v>
                      </c:pt>
                      <c:pt idx="9123">
                        <c:v>4.5629999999999997</c:v>
                      </c:pt>
                      <c:pt idx="9124">
                        <c:v>4.5629999999999997</c:v>
                      </c:pt>
                      <c:pt idx="9125">
                        <c:v>4.5640000000000001</c:v>
                      </c:pt>
                      <c:pt idx="9126">
                        <c:v>4.5640000000000001</c:v>
                      </c:pt>
                      <c:pt idx="9127">
                        <c:v>4.5650000000000004</c:v>
                      </c:pt>
                      <c:pt idx="9128">
                        <c:v>4.5650000000000004</c:v>
                      </c:pt>
                      <c:pt idx="9129">
                        <c:v>4.5659999999999998</c:v>
                      </c:pt>
                      <c:pt idx="9130">
                        <c:v>4.5659999999999998</c:v>
                      </c:pt>
                      <c:pt idx="9131">
                        <c:v>4.5670000000000002</c:v>
                      </c:pt>
                      <c:pt idx="9132">
                        <c:v>4.5670000000000002</c:v>
                      </c:pt>
                      <c:pt idx="9133">
                        <c:v>4.5679999999999996</c:v>
                      </c:pt>
                      <c:pt idx="9134">
                        <c:v>4.5679999999999996</c:v>
                      </c:pt>
                      <c:pt idx="9135">
                        <c:v>4.569</c:v>
                      </c:pt>
                      <c:pt idx="9136">
                        <c:v>4.569</c:v>
                      </c:pt>
                      <c:pt idx="9137">
                        <c:v>4.57</c:v>
                      </c:pt>
                      <c:pt idx="9138">
                        <c:v>4.57</c:v>
                      </c:pt>
                      <c:pt idx="9139">
                        <c:v>4.5709999999999997</c:v>
                      </c:pt>
                      <c:pt idx="9140">
                        <c:v>4.5709999999999997</c:v>
                      </c:pt>
                      <c:pt idx="9141">
                        <c:v>4.5720000000000001</c:v>
                      </c:pt>
                      <c:pt idx="9142">
                        <c:v>4.5720000000000001</c:v>
                      </c:pt>
                      <c:pt idx="9143">
                        <c:v>4.5730000000000004</c:v>
                      </c:pt>
                      <c:pt idx="9144">
                        <c:v>4.5730000000000004</c:v>
                      </c:pt>
                      <c:pt idx="9145">
                        <c:v>4.5739999999999998</c:v>
                      </c:pt>
                      <c:pt idx="9146">
                        <c:v>4.5739999999999998</c:v>
                      </c:pt>
                      <c:pt idx="9147">
                        <c:v>4.5750000000000002</c:v>
                      </c:pt>
                      <c:pt idx="9148">
                        <c:v>4.5750000000000002</c:v>
                      </c:pt>
                      <c:pt idx="9149">
                        <c:v>4.5759999999999996</c:v>
                      </c:pt>
                      <c:pt idx="9150">
                        <c:v>4.5759999999999996</c:v>
                      </c:pt>
                      <c:pt idx="9151">
                        <c:v>4.577</c:v>
                      </c:pt>
                      <c:pt idx="9152">
                        <c:v>4.577</c:v>
                      </c:pt>
                      <c:pt idx="9153">
                        <c:v>4.5780000000000003</c:v>
                      </c:pt>
                      <c:pt idx="9154">
                        <c:v>4.5780000000000003</c:v>
                      </c:pt>
                      <c:pt idx="9155">
                        <c:v>4.5789999999999997</c:v>
                      </c:pt>
                      <c:pt idx="9156">
                        <c:v>4.5789999999999997</c:v>
                      </c:pt>
                      <c:pt idx="9157">
                        <c:v>4.58</c:v>
                      </c:pt>
                      <c:pt idx="9158">
                        <c:v>4.58</c:v>
                      </c:pt>
                      <c:pt idx="9159">
                        <c:v>4.5810000000000004</c:v>
                      </c:pt>
                      <c:pt idx="9160">
                        <c:v>4.5810000000000004</c:v>
                      </c:pt>
                      <c:pt idx="9161">
                        <c:v>4.5819999999999999</c:v>
                      </c:pt>
                      <c:pt idx="9162">
                        <c:v>4.5819999999999999</c:v>
                      </c:pt>
                      <c:pt idx="9163">
                        <c:v>4.5830000000000002</c:v>
                      </c:pt>
                      <c:pt idx="9164">
                        <c:v>4.5830000000000002</c:v>
                      </c:pt>
                      <c:pt idx="9165">
                        <c:v>4.5839999999999996</c:v>
                      </c:pt>
                      <c:pt idx="9166">
                        <c:v>4.5839999999999996</c:v>
                      </c:pt>
                      <c:pt idx="9167">
                        <c:v>4.585</c:v>
                      </c:pt>
                      <c:pt idx="9168">
                        <c:v>4.585</c:v>
                      </c:pt>
                      <c:pt idx="9169">
                        <c:v>4.5860000000000003</c:v>
                      </c:pt>
                      <c:pt idx="9170">
                        <c:v>4.5860000000000003</c:v>
                      </c:pt>
                      <c:pt idx="9171">
                        <c:v>4.5869999999999997</c:v>
                      </c:pt>
                      <c:pt idx="9172">
                        <c:v>4.5869999999999997</c:v>
                      </c:pt>
                      <c:pt idx="9173">
                        <c:v>4.5880000000000001</c:v>
                      </c:pt>
                      <c:pt idx="9174">
                        <c:v>4.5880000000000001</c:v>
                      </c:pt>
                      <c:pt idx="9175">
                        <c:v>4.5890000000000004</c:v>
                      </c:pt>
                      <c:pt idx="9176">
                        <c:v>4.5890000000000004</c:v>
                      </c:pt>
                      <c:pt idx="9177">
                        <c:v>4.59</c:v>
                      </c:pt>
                      <c:pt idx="9178">
                        <c:v>4.59</c:v>
                      </c:pt>
                      <c:pt idx="9179">
                        <c:v>4.5910000000000002</c:v>
                      </c:pt>
                      <c:pt idx="9180">
                        <c:v>4.5910000000000002</c:v>
                      </c:pt>
                      <c:pt idx="9181">
                        <c:v>4.5919999999999996</c:v>
                      </c:pt>
                      <c:pt idx="9182">
                        <c:v>4.5919999999999996</c:v>
                      </c:pt>
                      <c:pt idx="9183">
                        <c:v>4.593</c:v>
                      </c:pt>
                      <c:pt idx="9184">
                        <c:v>4.593</c:v>
                      </c:pt>
                      <c:pt idx="9185">
                        <c:v>4.5940000000000003</c:v>
                      </c:pt>
                      <c:pt idx="9186">
                        <c:v>4.5940000000000003</c:v>
                      </c:pt>
                      <c:pt idx="9187">
                        <c:v>4.5949999999999998</c:v>
                      </c:pt>
                      <c:pt idx="9188">
                        <c:v>4.5949999999999998</c:v>
                      </c:pt>
                      <c:pt idx="9189">
                        <c:v>4.5960000000000001</c:v>
                      </c:pt>
                      <c:pt idx="9190">
                        <c:v>4.5960000000000001</c:v>
                      </c:pt>
                      <c:pt idx="9191">
                        <c:v>4.5970000000000004</c:v>
                      </c:pt>
                      <c:pt idx="9192">
                        <c:v>4.5970000000000004</c:v>
                      </c:pt>
                      <c:pt idx="9193">
                        <c:v>4.5979999999999999</c:v>
                      </c:pt>
                      <c:pt idx="9194">
                        <c:v>4.5979999999999999</c:v>
                      </c:pt>
                      <c:pt idx="9195">
                        <c:v>4.5990000000000002</c:v>
                      </c:pt>
                      <c:pt idx="9196">
                        <c:v>4.5990000000000002</c:v>
                      </c:pt>
                      <c:pt idx="9197">
                        <c:v>4.5999999999999996</c:v>
                      </c:pt>
                      <c:pt idx="9198">
                        <c:v>4.5999999999999996</c:v>
                      </c:pt>
                      <c:pt idx="9199">
                        <c:v>4.601</c:v>
                      </c:pt>
                      <c:pt idx="9200">
                        <c:v>4.601</c:v>
                      </c:pt>
                      <c:pt idx="9201">
                        <c:v>4.6020000000000003</c:v>
                      </c:pt>
                      <c:pt idx="9202">
                        <c:v>4.6020000000000003</c:v>
                      </c:pt>
                      <c:pt idx="9203">
                        <c:v>4.6029999999999998</c:v>
                      </c:pt>
                      <c:pt idx="9204">
                        <c:v>4.6029999999999998</c:v>
                      </c:pt>
                      <c:pt idx="9205">
                        <c:v>4.6040000000000001</c:v>
                      </c:pt>
                      <c:pt idx="9206">
                        <c:v>4.6040000000000001</c:v>
                      </c:pt>
                      <c:pt idx="9207">
                        <c:v>4.6050000000000004</c:v>
                      </c:pt>
                      <c:pt idx="9208">
                        <c:v>4.6050000000000004</c:v>
                      </c:pt>
                      <c:pt idx="9209">
                        <c:v>4.6059999999999999</c:v>
                      </c:pt>
                      <c:pt idx="9210">
                        <c:v>4.6059999999999999</c:v>
                      </c:pt>
                      <c:pt idx="9211">
                        <c:v>4.6070000000000002</c:v>
                      </c:pt>
                      <c:pt idx="9212">
                        <c:v>4.6070000000000002</c:v>
                      </c:pt>
                      <c:pt idx="9213">
                        <c:v>4.6079999999999997</c:v>
                      </c:pt>
                      <c:pt idx="9214">
                        <c:v>4.6079999999999997</c:v>
                      </c:pt>
                      <c:pt idx="9215">
                        <c:v>4.609</c:v>
                      </c:pt>
                      <c:pt idx="9216">
                        <c:v>4.609</c:v>
                      </c:pt>
                      <c:pt idx="9217">
                        <c:v>4.6100000000000003</c:v>
                      </c:pt>
                      <c:pt idx="9218">
                        <c:v>4.6100000000000003</c:v>
                      </c:pt>
                      <c:pt idx="9219">
                        <c:v>4.6109999999999998</c:v>
                      </c:pt>
                      <c:pt idx="9220">
                        <c:v>4.6109999999999998</c:v>
                      </c:pt>
                      <c:pt idx="9221">
                        <c:v>4.6120000000000001</c:v>
                      </c:pt>
                      <c:pt idx="9222">
                        <c:v>4.6120000000000001</c:v>
                      </c:pt>
                      <c:pt idx="9223">
                        <c:v>4.6130000000000004</c:v>
                      </c:pt>
                      <c:pt idx="9224">
                        <c:v>4.6130000000000004</c:v>
                      </c:pt>
                      <c:pt idx="9225">
                        <c:v>4.6139999999999999</c:v>
                      </c:pt>
                      <c:pt idx="9226">
                        <c:v>4.6139999999999999</c:v>
                      </c:pt>
                      <c:pt idx="9227">
                        <c:v>4.6150000000000002</c:v>
                      </c:pt>
                      <c:pt idx="9228">
                        <c:v>4.6150000000000002</c:v>
                      </c:pt>
                      <c:pt idx="9229">
                        <c:v>4.6159999999999997</c:v>
                      </c:pt>
                      <c:pt idx="9230">
                        <c:v>4.6159999999999997</c:v>
                      </c:pt>
                      <c:pt idx="9231">
                        <c:v>4.617</c:v>
                      </c:pt>
                      <c:pt idx="9232">
                        <c:v>4.617</c:v>
                      </c:pt>
                      <c:pt idx="9233">
                        <c:v>4.6180000000000003</c:v>
                      </c:pt>
                      <c:pt idx="9234">
                        <c:v>4.6180000000000003</c:v>
                      </c:pt>
                      <c:pt idx="9235">
                        <c:v>4.6189999999999998</c:v>
                      </c:pt>
                      <c:pt idx="9236">
                        <c:v>4.6189999999999998</c:v>
                      </c:pt>
                      <c:pt idx="9237">
                        <c:v>4.62</c:v>
                      </c:pt>
                      <c:pt idx="9238">
                        <c:v>4.62</c:v>
                      </c:pt>
                      <c:pt idx="9239">
                        <c:v>4.6210000000000004</c:v>
                      </c:pt>
                      <c:pt idx="9240">
                        <c:v>4.6210000000000004</c:v>
                      </c:pt>
                      <c:pt idx="9241">
                        <c:v>4.6219999999999999</c:v>
                      </c:pt>
                      <c:pt idx="9242">
                        <c:v>4.6219999999999999</c:v>
                      </c:pt>
                      <c:pt idx="9243">
                        <c:v>4.6230000000000002</c:v>
                      </c:pt>
                      <c:pt idx="9244">
                        <c:v>4.6230000000000002</c:v>
                      </c:pt>
                      <c:pt idx="9245">
                        <c:v>4.6239999999999997</c:v>
                      </c:pt>
                      <c:pt idx="9246">
                        <c:v>4.6239999999999997</c:v>
                      </c:pt>
                      <c:pt idx="9247">
                        <c:v>4.625</c:v>
                      </c:pt>
                      <c:pt idx="9248">
                        <c:v>4.625</c:v>
                      </c:pt>
                      <c:pt idx="9249">
                        <c:v>4.6260000000000003</c:v>
                      </c:pt>
                      <c:pt idx="9250">
                        <c:v>4.6260000000000003</c:v>
                      </c:pt>
                      <c:pt idx="9251">
                        <c:v>4.6269999999999998</c:v>
                      </c:pt>
                      <c:pt idx="9252">
                        <c:v>4.6269999999999998</c:v>
                      </c:pt>
                      <c:pt idx="9253">
                        <c:v>4.6280000000000001</c:v>
                      </c:pt>
                      <c:pt idx="9254">
                        <c:v>4.6280000000000001</c:v>
                      </c:pt>
                      <c:pt idx="9255">
                        <c:v>4.6289999999999996</c:v>
                      </c:pt>
                      <c:pt idx="9256">
                        <c:v>4.6289999999999996</c:v>
                      </c:pt>
                      <c:pt idx="9257">
                        <c:v>4.63</c:v>
                      </c:pt>
                      <c:pt idx="9258">
                        <c:v>4.63</c:v>
                      </c:pt>
                      <c:pt idx="9259">
                        <c:v>4.6310000000000002</c:v>
                      </c:pt>
                      <c:pt idx="9260">
                        <c:v>4.6310000000000002</c:v>
                      </c:pt>
                      <c:pt idx="9261">
                        <c:v>4.6319999999999997</c:v>
                      </c:pt>
                      <c:pt idx="9262">
                        <c:v>4.6319999999999997</c:v>
                      </c:pt>
                      <c:pt idx="9263">
                        <c:v>4.633</c:v>
                      </c:pt>
                      <c:pt idx="9264">
                        <c:v>4.633</c:v>
                      </c:pt>
                      <c:pt idx="9265">
                        <c:v>4.6340000000000003</c:v>
                      </c:pt>
                      <c:pt idx="9266">
                        <c:v>4.6340000000000003</c:v>
                      </c:pt>
                      <c:pt idx="9267">
                        <c:v>4.6349999999999998</c:v>
                      </c:pt>
                      <c:pt idx="9268">
                        <c:v>4.6349999999999998</c:v>
                      </c:pt>
                      <c:pt idx="9269">
                        <c:v>4.6360000000000001</c:v>
                      </c:pt>
                      <c:pt idx="9270">
                        <c:v>4.6360000000000001</c:v>
                      </c:pt>
                      <c:pt idx="9271">
                        <c:v>4.6369999999999996</c:v>
                      </c:pt>
                      <c:pt idx="9272">
                        <c:v>4.6369999999999996</c:v>
                      </c:pt>
                      <c:pt idx="9273">
                        <c:v>4.6379999999999999</c:v>
                      </c:pt>
                      <c:pt idx="9274">
                        <c:v>4.6379999999999999</c:v>
                      </c:pt>
                      <c:pt idx="9275">
                        <c:v>4.6390000000000002</c:v>
                      </c:pt>
                      <c:pt idx="9276">
                        <c:v>4.6390000000000002</c:v>
                      </c:pt>
                      <c:pt idx="9277">
                        <c:v>4.6399999999999997</c:v>
                      </c:pt>
                      <c:pt idx="9278">
                        <c:v>4.6399999999999997</c:v>
                      </c:pt>
                      <c:pt idx="9279">
                        <c:v>4.641</c:v>
                      </c:pt>
                      <c:pt idx="9280">
                        <c:v>4.641</c:v>
                      </c:pt>
                      <c:pt idx="9281">
                        <c:v>4.6420000000000003</c:v>
                      </c:pt>
                      <c:pt idx="9282">
                        <c:v>4.6420000000000003</c:v>
                      </c:pt>
                      <c:pt idx="9283">
                        <c:v>4.6429999999999998</c:v>
                      </c:pt>
                      <c:pt idx="9284">
                        <c:v>4.6429999999999998</c:v>
                      </c:pt>
                      <c:pt idx="9285">
                        <c:v>4.6440000000000001</c:v>
                      </c:pt>
                      <c:pt idx="9286">
                        <c:v>4.6440000000000001</c:v>
                      </c:pt>
                      <c:pt idx="9287">
                        <c:v>4.6449999999999996</c:v>
                      </c:pt>
                      <c:pt idx="9288">
                        <c:v>4.6449999999999996</c:v>
                      </c:pt>
                      <c:pt idx="9289">
                        <c:v>4.6459999999999999</c:v>
                      </c:pt>
                      <c:pt idx="9290">
                        <c:v>4.6459999999999999</c:v>
                      </c:pt>
                      <c:pt idx="9291">
                        <c:v>4.6470000000000002</c:v>
                      </c:pt>
                      <c:pt idx="9292">
                        <c:v>4.6470000000000002</c:v>
                      </c:pt>
                      <c:pt idx="9293">
                        <c:v>4.6479999999999997</c:v>
                      </c:pt>
                      <c:pt idx="9294">
                        <c:v>4.6479999999999997</c:v>
                      </c:pt>
                      <c:pt idx="9295">
                        <c:v>4.649</c:v>
                      </c:pt>
                      <c:pt idx="9296">
                        <c:v>4.649</c:v>
                      </c:pt>
                      <c:pt idx="9297">
                        <c:v>4.6500000000000004</c:v>
                      </c:pt>
                      <c:pt idx="9298">
                        <c:v>4.6500000000000004</c:v>
                      </c:pt>
                      <c:pt idx="9299">
                        <c:v>4.6509999999999998</c:v>
                      </c:pt>
                      <c:pt idx="9300">
                        <c:v>4.6509999999999998</c:v>
                      </c:pt>
                      <c:pt idx="9301">
                        <c:v>4.6520000000000001</c:v>
                      </c:pt>
                      <c:pt idx="9302">
                        <c:v>4.6520000000000001</c:v>
                      </c:pt>
                      <c:pt idx="9303">
                        <c:v>4.6529999999999996</c:v>
                      </c:pt>
                      <c:pt idx="9304">
                        <c:v>4.6529999999999996</c:v>
                      </c:pt>
                      <c:pt idx="9305">
                        <c:v>4.6539999999999999</c:v>
                      </c:pt>
                      <c:pt idx="9306">
                        <c:v>4.6539999999999999</c:v>
                      </c:pt>
                      <c:pt idx="9307">
                        <c:v>4.6550000000000002</c:v>
                      </c:pt>
                      <c:pt idx="9308">
                        <c:v>4.6550000000000002</c:v>
                      </c:pt>
                      <c:pt idx="9309">
                        <c:v>4.6559999999999997</c:v>
                      </c:pt>
                      <c:pt idx="9310">
                        <c:v>4.6559999999999997</c:v>
                      </c:pt>
                      <c:pt idx="9311">
                        <c:v>4.657</c:v>
                      </c:pt>
                      <c:pt idx="9312">
                        <c:v>4.657</c:v>
                      </c:pt>
                      <c:pt idx="9313">
                        <c:v>4.6580000000000004</c:v>
                      </c:pt>
                      <c:pt idx="9314">
                        <c:v>4.6580000000000004</c:v>
                      </c:pt>
                      <c:pt idx="9315">
                        <c:v>4.6589999999999998</c:v>
                      </c:pt>
                      <c:pt idx="9316">
                        <c:v>4.6589999999999998</c:v>
                      </c:pt>
                      <c:pt idx="9317">
                        <c:v>4.66</c:v>
                      </c:pt>
                      <c:pt idx="9318">
                        <c:v>4.66</c:v>
                      </c:pt>
                      <c:pt idx="9319">
                        <c:v>4.6609999999999996</c:v>
                      </c:pt>
                      <c:pt idx="9320">
                        <c:v>4.6609999999999996</c:v>
                      </c:pt>
                      <c:pt idx="9321">
                        <c:v>4.6619999999999999</c:v>
                      </c:pt>
                      <c:pt idx="9322">
                        <c:v>4.6619999999999999</c:v>
                      </c:pt>
                      <c:pt idx="9323">
                        <c:v>4.6630000000000003</c:v>
                      </c:pt>
                      <c:pt idx="9324">
                        <c:v>4.6630000000000003</c:v>
                      </c:pt>
                      <c:pt idx="9325">
                        <c:v>4.6639999999999997</c:v>
                      </c:pt>
                      <c:pt idx="9326">
                        <c:v>4.6639999999999997</c:v>
                      </c:pt>
                      <c:pt idx="9327">
                        <c:v>4.665</c:v>
                      </c:pt>
                      <c:pt idx="9328">
                        <c:v>4.665</c:v>
                      </c:pt>
                      <c:pt idx="9329">
                        <c:v>4.6660000000000004</c:v>
                      </c:pt>
                      <c:pt idx="9330">
                        <c:v>4.6660000000000004</c:v>
                      </c:pt>
                      <c:pt idx="9331">
                        <c:v>4.6669999999999998</c:v>
                      </c:pt>
                      <c:pt idx="9332">
                        <c:v>4.6669999999999998</c:v>
                      </c:pt>
                      <c:pt idx="9333">
                        <c:v>4.6680000000000001</c:v>
                      </c:pt>
                      <c:pt idx="9334">
                        <c:v>4.6680000000000001</c:v>
                      </c:pt>
                      <c:pt idx="9335">
                        <c:v>4.6689999999999996</c:v>
                      </c:pt>
                      <c:pt idx="9336">
                        <c:v>4.6689999999999996</c:v>
                      </c:pt>
                      <c:pt idx="9337">
                        <c:v>4.67</c:v>
                      </c:pt>
                      <c:pt idx="9338">
                        <c:v>4.67</c:v>
                      </c:pt>
                      <c:pt idx="9339">
                        <c:v>4.6710000000000003</c:v>
                      </c:pt>
                      <c:pt idx="9340">
                        <c:v>4.6710000000000003</c:v>
                      </c:pt>
                      <c:pt idx="9341">
                        <c:v>4.6719999999999997</c:v>
                      </c:pt>
                      <c:pt idx="9342">
                        <c:v>4.6719999999999997</c:v>
                      </c:pt>
                      <c:pt idx="9343">
                        <c:v>4.673</c:v>
                      </c:pt>
                      <c:pt idx="9344">
                        <c:v>4.673</c:v>
                      </c:pt>
                      <c:pt idx="9345">
                        <c:v>4.6740000000000004</c:v>
                      </c:pt>
                      <c:pt idx="9346">
                        <c:v>4.6740000000000004</c:v>
                      </c:pt>
                      <c:pt idx="9347">
                        <c:v>4.6749999999999998</c:v>
                      </c:pt>
                      <c:pt idx="9348">
                        <c:v>4.6749999999999998</c:v>
                      </c:pt>
                      <c:pt idx="9349">
                        <c:v>4.6760000000000002</c:v>
                      </c:pt>
                      <c:pt idx="9350">
                        <c:v>4.6760000000000002</c:v>
                      </c:pt>
                      <c:pt idx="9351">
                        <c:v>4.6769999999999996</c:v>
                      </c:pt>
                      <c:pt idx="9352">
                        <c:v>4.6769999999999996</c:v>
                      </c:pt>
                      <c:pt idx="9353">
                        <c:v>4.6779999999999999</c:v>
                      </c:pt>
                      <c:pt idx="9354">
                        <c:v>4.6779999999999999</c:v>
                      </c:pt>
                      <c:pt idx="9355">
                        <c:v>4.6790000000000003</c:v>
                      </c:pt>
                      <c:pt idx="9356">
                        <c:v>4.6790000000000003</c:v>
                      </c:pt>
                      <c:pt idx="9357">
                        <c:v>4.68</c:v>
                      </c:pt>
                      <c:pt idx="9358">
                        <c:v>4.68</c:v>
                      </c:pt>
                      <c:pt idx="9359">
                        <c:v>4.681</c:v>
                      </c:pt>
                      <c:pt idx="9360">
                        <c:v>4.681</c:v>
                      </c:pt>
                      <c:pt idx="9361">
                        <c:v>4.6820000000000004</c:v>
                      </c:pt>
                      <c:pt idx="9362">
                        <c:v>4.6820000000000004</c:v>
                      </c:pt>
                      <c:pt idx="9363">
                        <c:v>4.6829999999999998</c:v>
                      </c:pt>
                      <c:pt idx="9364">
                        <c:v>4.6829999999999998</c:v>
                      </c:pt>
                      <c:pt idx="9365">
                        <c:v>4.6840000000000002</c:v>
                      </c:pt>
                      <c:pt idx="9366">
                        <c:v>4.6840000000000002</c:v>
                      </c:pt>
                      <c:pt idx="9367">
                        <c:v>4.6849999999999996</c:v>
                      </c:pt>
                      <c:pt idx="9368">
                        <c:v>4.6849999999999996</c:v>
                      </c:pt>
                      <c:pt idx="9369">
                        <c:v>4.6859999999999999</c:v>
                      </c:pt>
                      <c:pt idx="9370">
                        <c:v>4.6859999999999999</c:v>
                      </c:pt>
                      <c:pt idx="9371">
                        <c:v>4.6870000000000003</c:v>
                      </c:pt>
                      <c:pt idx="9372">
                        <c:v>4.6870000000000003</c:v>
                      </c:pt>
                      <c:pt idx="9373">
                        <c:v>4.6879999999999997</c:v>
                      </c:pt>
                      <c:pt idx="9374">
                        <c:v>4.6879999999999997</c:v>
                      </c:pt>
                      <c:pt idx="9375">
                        <c:v>4.6890000000000001</c:v>
                      </c:pt>
                      <c:pt idx="9376">
                        <c:v>4.6890000000000001</c:v>
                      </c:pt>
                      <c:pt idx="9377">
                        <c:v>4.6900000000000004</c:v>
                      </c:pt>
                      <c:pt idx="9378">
                        <c:v>4.6900000000000004</c:v>
                      </c:pt>
                      <c:pt idx="9379">
                        <c:v>4.6909999999999998</c:v>
                      </c:pt>
                      <c:pt idx="9380">
                        <c:v>4.6909999999999998</c:v>
                      </c:pt>
                      <c:pt idx="9381">
                        <c:v>4.6920000000000002</c:v>
                      </c:pt>
                      <c:pt idx="9382">
                        <c:v>4.6920000000000002</c:v>
                      </c:pt>
                      <c:pt idx="9383">
                        <c:v>4.6929999999999996</c:v>
                      </c:pt>
                      <c:pt idx="9384">
                        <c:v>4.6929999999999996</c:v>
                      </c:pt>
                      <c:pt idx="9385">
                        <c:v>4.694</c:v>
                      </c:pt>
                      <c:pt idx="9386">
                        <c:v>4.694</c:v>
                      </c:pt>
                      <c:pt idx="9387">
                        <c:v>4.6950000000000003</c:v>
                      </c:pt>
                      <c:pt idx="9388">
                        <c:v>4.6950000000000003</c:v>
                      </c:pt>
                      <c:pt idx="9389">
                        <c:v>4.6959999999999997</c:v>
                      </c:pt>
                      <c:pt idx="9390">
                        <c:v>4.6959999999999997</c:v>
                      </c:pt>
                      <c:pt idx="9391">
                        <c:v>4.6970000000000001</c:v>
                      </c:pt>
                      <c:pt idx="9392">
                        <c:v>4.6970000000000001</c:v>
                      </c:pt>
                      <c:pt idx="9393">
                        <c:v>4.6980000000000004</c:v>
                      </c:pt>
                      <c:pt idx="9394">
                        <c:v>4.6980000000000004</c:v>
                      </c:pt>
                      <c:pt idx="9395">
                        <c:v>4.6989999999999998</c:v>
                      </c:pt>
                      <c:pt idx="9396">
                        <c:v>4.6989999999999998</c:v>
                      </c:pt>
                      <c:pt idx="9397">
                        <c:v>4.7</c:v>
                      </c:pt>
                      <c:pt idx="9398">
                        <c:v>4.7</c:v>
                      </c:pt>
                      <c:pt idx="9399">
                        <c:v>4.7009999999999996</c:v>
                      </c:pt>
                      <c:pt idx="9400">
                        <c:v>4.7009999999999996</c:v>
                      </c:pt>
                      <c:pt idx="9401">
                        <c:v>4.702</c:v>
                      </c:pt>
                      <c:pt idx="9402">
                        <c:v>4.702</c:v>
                      </c:pt>
                      <c:pt idx="9403">
                        <c:v>4.7030000000000003</c:v>
                      </c:pt>
                      <c:pt idx="9404">
                        <c:v>4.7030000000000003</c:v>
                      </c:pt>
                      <c:pt idx="9405">
                        <c:v>4.7039999999999997</c:v>
                      </c:pt>
                      <c:pt idx="9406">
                        <c:v>4.7039999999999997</c:v>
                      </c:pt>
                      <c:pt idx="9407">
                        <c:v>4.7050000000000001</c:v>
                      </c:pt>
                      <c:pt idx="9408">
                        <c:v>4.7050000000000001</c:v>
                      </c:pt>
                      <c:pt idx="9409">
                        <c:v>4.7060000000000004</c:v>
                      </c:pt>
                      <c:pt idx="9410">
                        <c:v>4.7060000000000004</c:v>
                      </c:pt>
                      <c:pt idx="9411">
                        <c:v>4.7069999999999999</c:v>
                      </c:pt>
                      <c:pt idx="9412">
                        <c:v>4.7069999999999999</c:v>
                      </c:pt>
                      <c:pt idx="9413">
                        <c:v>4.7080000000000002</c:v>
                      </c:pt>
                      <c:pt idx="9414">
                        <c:v>4.7080000000000002</c:v>
                      </c:pt>
                      <c:pt idx="9415">
                        <c:v>4.7089999999999996</c:v>
                      </c:pt>
                      <c:pt idx="9416">
                        <c:v>4.7089999999999996</c:v>
                      </c:pt>
                      <c:pt idx="9417">
                        <c:v>4.71</c:v>
                      </c:pt>
                      <c:pt idx="9418">
                        <c:v>4.71</c:v>
                      </c:pt>
                      <c:pt idx="9419">
                        <c:v>4.7110000000000003</c:v>
                      </c:pt>
                      <c:pt idx="9420">
                        <c:v>4.7110000000000003</c:v>
                      </c:pt>
                      <c:pt idx="9421">
                        <c:v>4.7119999999999997</c:v>
                      </c:pt>
                      <c:pt idx="9422">
                        <c:v>4.7119999999999997</c:v>
                      </c:pt>
                      <c:pt idx="9423">
                        <c:v>4.7130000000000001</c:v>
                      </c:pt>
                      <c:pt idx="9424">
                        <c:v>4.7130000000000001</c:v>
                      </c:pt>
                      <c:pt idx="9425">
                        <c:v>4.7140000000000004</c:v>
                      </c:pt>
                      <c:pt idx="9426">
                        <c:v>4.7140000000000004</c:v>
                      </c:pt>
                      <c:pt idx="9427">
                        <c:v>4.7149999999999999</c:v>
                      </c:pt>
                      <c:pt idx="9428">
                        <c:v>4.7149999999999999</c:v>
                      </c:pt>
                      <c:pt idx="9429">
                        <c:v>4.7160000000000002</c:v>
                      </c:pt>
                      <c:pt idx="9430">
                        <c:v>4.7160000000000002</c:v>
                      </c:pt>
                      <c:pt idx="9431">
                        <c:v>4.7169999999999996</c:v>
                      </c:pt>
                      <c:pt idx="9432">
                        <c:v>4.7169999999999996</c:v>
                      </c:pt>
                      <c:pt idx="9433">
                        <c:v>4.718</c:v>
                      </c:pt>
                      <c:pt idx="9434">
                        <c:v>4.718</c:v>
                      </c:pt>
                      <c:pt idx="9435">
                        <c:v>4.7190000000000003</c:v>
                      </c:pt>
                      <c:pt idx="9436">
                        <c:v>4.7190000000000003</c:v>
                      </c:pt>
                      <c:pt idx="9437">
                        <c:v>4.72</c:v>
                      </c:pt>
                      <c:pt idx="9438">
                        <c:v>4.72</c:v>
                      </c:pt>
                      <c:pt idx="9439">
                        <c:v>4.7210000000000001</c:v>
                      </c:pt>
                      <c:pt idx="9440">
                        <c:v>4.7210000000000001</c:v>
                      </c:pt>
                      <c:pt idx="9441">
                        <c:v>4.7220000000000004</c:v>
                      </c:pt>
                      <c:pt idx="9442">
                        <c:v>4.7220000000000004</c:v>
                      </c:pt>
                      <c:pt idx="9443">
                        <c:v>4.7229999999999999</c:v>
                      </c:pt>
                      <c:pt idx="9444">
                        <c:v>4.7229999999999999</c:v>
                      </c:pt>
                      <c:pt idx="9445">
                        <c:v>4.7240000000000002</c:v>
                      </c:pt>
                      <c:pt idx="9446">
                        <c:v>4.7240000000000002</c:v>
                      </c:pt>
                      <c:pt idx="9447">
                        <c:v>4.7249999999999996</c:v>
                      </c:pt>
                      <c:pt idx="9448">
                        <c:v>4.7249999999999996</c:v>
                      </c:pt>
                      <c:pt idx="9449">
                        <c:v>4.726</c:v>
                      </c:pt>
                      <c:pt idx="9450">
                        <c:v>4.726</c:v>
                      </c:pt>
                      <c:pt idx="9451">
                        <c:v>4.7270000000000003</c:v>
                      </c:pt>
                      <c:pt idx="9452">
                        <c:v>4.7270000000000003</c:v>
                      </c:pt>
                      <c:pt idx="9453">
                        <c:v>4.7279999999999998</c:v>
                      </c:pt>
                      <c:pt idx="9454">
                        <c:v>4.7279999999999998</c:v>
                      </c:pt>
                      <c:pt idx="9455">
                        <c:v>4.7290000000000001</c:v>
                      </c:pt>
                      <c:pt idx="9456">
                        <c:v>4.7290000000000001</c:v>
                      </c:pt>
                      <c:pt idx="9457">
                        <c:v>4.7300000000000004</c:v>
                      </c:pt>
                      <c:pt idx="9458">
                        <c:v>4.7300000000000004</c:v>
                      </c:pt>
                      <c:pt idx="9459">
                        <c:v>4.7309999999999999</c:v>
                      </c:pt>
                      <c:pt idx="9460">
                        <c:v>4.7309999999999999</c:v>
                      </c:pt>
                      <c:pt idx="9461">
                        <c:v>4.7320000000000002</c:v>
                      </c:pt>
                      <c:pt idx="9462">
                        <c:v>4.7320000000000002</c:v>
                      </c:pt>
                      <c:pt idx="9463">
                        <c:v>4.7329999999999997</c:v>
                      </c:pt>
                      <c:pt idx="9464">
                        <c:v>4.7329999999999997</c:v>
                      </c:pt>
                      <c:pt idx="9465">
                        <c:v>4.734</c:v>
                      </c:pt>
                      <c:pt idx="9466">
                        <c:v>4.734</c:v>
                      </c:pt>
                      <c:pt idx="9467">
                        <c:v>4.7350000000000003</c:v>
                      </c:pt>
                      <c:pt idx="9468">
                        <c:v>4.7350000000000003</c:v>
                      </c:pt>
                      <c:pt idx="9469">
                        <c:v>4.7359999999999998</c:v>
                      </c:pt>
                      <c:pt idx="9470">
                        <c:v>4.7359999999999998</c:v>
                      </c:pt>
                      <c:pt idx="9471">
                        <c:v>4.7370000000000001</c:v>
                      </c:pt>
                      <c:pt idx="9472">
                        <c:v>4.7370000000000001</c:v>
                      </c:pt>
                      <c:pt idx="9473">
                        <c:v>4.7380000000000004</c:v>
                      </c:pt>
                      <c:pt idx="9474">
                        <c:v>4.7380000000000004</c:v>
                      </c:pt>
                      <c:pt idx="9475">
                        <c:v>4.7389999999999999</c:v>
                      </c:pt>
                      <c:pt idx="9476">
                        <c:v>4.7389999999999999</c:v>
                      </c:pt>
                      <c:pt idx="9477">
                        <c:v>4.74</c:v>
                      </c:pt>
                      <c:pt idx="9478">
                        <c:v>4.74</c:v>
                      </c:pt>
                      <c:pt idx="9479">
                        <c:v>4.7409999999999997</c:v>
                      </c:pt>
                      <c:pt idx="9480">
                        <c:v>4.7409999999999997</c:v>
                      </c:pt>
                      <c:pt idx="9481">
                        <c:v>4.742</c:v>
                      </c:pt>
                      <c:pt idx="9482">
                        <c:v>4.742</c:v>
                      </c:pt>
                      <c:pt idx="9483">
                        <c:v>4.7430000000000003</c:v>
                      </c:pt>
                      <c:pt idx="9484">
                        <c:v>4.7430000000000003</c:v>
                      </c:pt>
                      <c:pt idx="9485">
                        <c:v>4.7439999999999998</c:v>
                      </c:pt>
                      <c:pt idx="9486">
                        <c:v>4.7439999999999998</c:v>
                      </c:pt>
                      <c:pt idx="9487">
                        <c:v>4.7450000000000001</c:v>
                      </c:pt>
                      <c:pt idx="9488">
                        <c:v>4.7450000000000001</c:v>
                      </c:pt>
                      <c:pt idx="9489">
                        <c:v>4.7460000000000004</c:v>
                      </c:pt>
                      <c:pt idx="9490">
                        <c:v>4.7460000000000004</c:v>
                      </c:pt>
                      <c:pt idx="9491">
                        <c:v>4.7469999999999999</c:v>
                      </c:pt>
                      <c:pt idx="9492">
                        <c:v>4.7469999999999999</c:v>
                      </c:pt>
                      <c:pt idx="9493">
                        <c:v>4.7480000000000002</c:v>
                      </c:pt>
                      <c:pt idx="9494">
                        <c:v>4.7480000000000002</c:v>
                      </c:pt>
                      <c:pt idx="9495">
                        <c:v>4.7489999999999997</c:v>
                      </c:pt>
                      <c:pt idx="9496">
                        <c:v>4.7489999999999997</c:v>
                      </c:pt>
                      <c:pt idx="9497">
                        <c:v>4.75</c:v>
                      </c:pt>
                      <c:pt idx="9498">
                        <c:v>4.75</c:v>
                      </c:pt>
                      <c:pt idx="9499">
                        <c:v>4.7510000000000003</c:v>
                      </c:pt>
                      <c:pt idx="9500">
                        <c:v>4.7510000000000003</c:v>
                      </c:pt>
                      <c:pt idx="9501">
                        <c:v>4.7519999999999998</c:v>
                      </c:pt>
                      <c:pt idx="9502">
                        <c:v>4.7519999999999998</c:v>
                      </c:pt>
                      <c:pt idx="9503">
                        <c:v>4.7530000000000001</c:v>
                      </c:pt>
                      <c:pt idx="9504">
                        <c:v>4.7530000000000001</c:v>
                      </c:pt>
                      <c:pt idx="9505">
                        <c:v>4.7539999999999996</c:v>
                      </c:pt>
                      <c:pt idx="9506">
                        <c:v>4.7539999999999996</c:v>
                      </c:pt>
                      <c:pt idx="9507">
                        <c:v>4.7549999999999999</c:v>
                      </c:pt>
                      <c:pt idx="9508">
                        <c:v>4.7549999999999999</c:v>
                      </c:pt>
                      <c:pt idx="9509">
                        <c:v>4.7560000000000002</c:v>
                      </c:pt>
                      <c:pt idx="9510">
                        <c:v>4.7560000000000002</c:v>
                      </c:pt>
                      <c:pt idx="9511">
                        <c:v>4.7569999999999997</c:v>
                      </c:pt>
                      <c:pt idx="9512">
                        <c:v>4.7569999999999997</c:v>
                      </c:pt>
                      <c:pt idx="9513">
                        <c:v>4.758</c:v>
                      </c:pt>
                      <c:pt idx="9514">
                        <c:v>4.758</c:v>
                      </c:pt>
                      <c:pt idx="9515">
                        <c:v>4.7590000000000003</c:v>
                      </c:pt>
                      <c:pt idx="9516">
                        <c:v>4.7590000000000003</c:v>
                      </c:pt>
                      <c:pt idx="9517">
                        <c:v>4.76</c:v>
                      </c:pt>
                      <c:pt idx="9518">
                        <c:v>4.76</c:v>
                      </c:pt>
                      <c:pt idx="9519">
                        <c:v>4.7610000000000001</c:v>
                      </c:pt>
                      <c:pt idx="9520">
                        <c:v>4.7610000000000001</c:v>
                      </c:pt>
                      <c:pt idx="9521">
                        <c:v>4.7619999999999996</c:v>
                      </c:pt>
                      <c:pt idx="9522">
                        <c:v>4.7619999999999996</c:v>
                      </c:pt>
                      <c:pt idx="9523">
                        <c:v>4.7629999999999999</c:v>
                      </c:pt>
                      <c:pt idx="9524">
                        <c:v>4.7629999999999999</c:v>
                      </c:pt>
                      <c:pt idx="9525">
                        <c:v>4.7640000000000002</c:v>
                      </c:pt>
                      <c:pt idx="9526">
                        <c:v>4.7640000000000002</c:v>
                      </c:pt>
                      <c:pt idx="9527">
                        <c:v>4.7649999999999997</c:v>
                      </c:pt>
                      <c:pt idx="9528">
                        <c:v>4.7649999999999997</c:v>
                      </c:pt>
                      <c:pt idx="9529">
                        <c:v>4.766</c:v>
                      </c:pt>
                      <c:pt idx="9530">
                        <c:v>4.766</c:v>
                      </c:pt>
                      <c:pt idx="9531">
                        <c:v>4.7670000000000003</c:v>
                      </c:pt>
                      <c:pt idx="9532">
                        <c:v>4.7670000000000003</c:v>
                      </c:pt>
                      <c:pt idx="9533">
                        <c:v>4.7679999999999998</c:v>
                      </c:pt>
                      <c:pt idx="9534">
                        <c:v>4.7679999999999998</c:v>
                      </c:pt>
                      <c:pt idx="9535">
                        <c:v>4.7690000000000001</c:v>
                      </c:pt>
                      <c:pt idx="9536">
                        <c:v>4.7690000000000001</c:v>
                      </c:pt>
                      <c:pt idx="9537">
                        <c:v>4.7699999999999996</c:v>
                      </c:pt>
                      <c:pt idx="9538">
                        <c:v>4.7699999999999996</c:v>
                      </c:pt>
                      <c:pt idx="9539">
                        <c:v>4.7709999999999999</c:v>
                      </c:pt>
                      <c:pt idx="9540">
                        <c:v>4.7709999999999999</c:v>
                      </c:pt>
                      <c:pt idx="9541">
                        <c:v>4.7720000000000002</c:v>
                      </c:pt>
                      <c:pt idx="9542">
                        <c:v>4.7720000000000002</c:v>
                      </c:pt>
                      <c:pt idx="9543">
                        <c:v>4.7729999999999997</c:v>
                      </c:pt>
                      <c:pt idx="9544">
                        <c:v>4.7729999999999997</c:v>
                      </c:pt>
                      <c:pt idx="9545">
                        <c:v>4.774</c:v>
                      </c:pt>
                      <c:pt idx="9546">
                        <c:v>4.774</c:v>
                      </c:pt>
                      <c:pt idx="9547">
                        <c:v>4.7750000000000004</c:v>
                      </c:pt>
                      <c:pt idx="9548">
                        <c:v>4.7750000000000004</c:v>
                      </c:pt>
                      <c:pt idx="9549">
                        <c:v>4.7759999999999998</c:v>
                      </c:pt>
                      <c:pt idx="9550">
                        <c:v>4.7759999999999998</c:v>
                      </c:pt>
                      <c:pt idx="9551">
                        <c:v>4.7770000000000001</c:v>
                      </c:pt>
                      <c:pt idx="9552">
                        <c:v>4.7770000000000001</c:v>
                      </c:pt>
                      <c:pt idx="9553">
                        <c:v>4.7779999999999996</c:v>
                      </c:pt>
                      <c:pt idx="9554">
                        <c:v>4.7779999999999996</c:v>
                      </c:pt>
                      <c:pt idx="9555">
                        <c:v>4.7789999999999999</c:v>
                      </c:pt>
                      <c:pt idx="9556">
                        <c:v>4.7789999999999999</c:v>
                      </c:pt>
                      <c:pt idx="9557">
                        <c:v>4.78</c:v>
                      </c:pt>
                      <c:pt idx="9558">
                        <c:v>4.78</c:v>
                      </c:pt>
                      <c:pt idx="9559">
                        <c:v>4.7809999999999997</c:v>
                      </c:pt>
                      <c:pt idx="9560">
                        <c:v>4.7809999999999997</c:v>
                      </c:pt>
                      <c:pt idx="9561">
                        <c:v>4.782</c:v>
                      </c:pt>
                      <c:pt idx="9562">
                        <c:v>4.782</c:v>
                      </c:pt>
                      <c:pt idx="9563">
                        <c:v>4.7830000000000004</c:v>
                      </c:pt>
                      <c:pt idx="9564">
                        <c:v>4.7830000000000004</c:v>
                      </c:pt>
                      <c:pt idx="9565">
                        <c:v>4.7839999999999998</c:v>
                      </c:pt>
                      <c:pt idx="9566">
                        <c:v>4.7839999999999998</c:v>
                      </c:pt>
                      <c:pt idx="9567">
                        <c:v>4.7850000000000001</c:v>
                      </c:pt>
                      <c:pt idx="9568">
                        <c:v>4.7850000000000001</c:v>
                      </c:pt>
                      <c:pt idx="9569">
                        <c:v>4.7859999999999996</c:v>
                      </c:pt>
                      <c:pt idx="9570">
                        <c:v>4.7859999999999996</c:v>
                      </c:pt>
                      <c:pt idx="9571">
                        <c:v>4.7869999999999999</c:v>
                      </c:pt>
                      <c:pt idx="9572">
                        <c:v>4.7869999999999999</c:v>
                      </c:pt>
                      <c:pt idx="9573">
                        <c:v>4.7880000000000003</c:v>
                      </c:pt>
                      <c:pt idx="9574">
                        <c:v>4.7880000000000003</c:v>
                      </c:pt>
                      <c:pt idx="9575">
                        <c:v>4.7889999999999997</c:v>
                      </c:pt>
                      <c:pt idx="9576">
                        <c:v>4.7889999999999997</c:v>
                      </c:pt>
                      <c:pt idx="9577">
                        <c:v>4.79</c:v>
                      </c:pt>
                      <c:pt idx="9578">
                        <c:v>4.79</c:v>
                      </c:pt>
                      <c:pt idx="9579">
                        <c:v>4.7910000000000004</c:v>
                      </c:pt>
                      <c:pt idx="9580">
                        <c:v>4.7910000000000004</c:v>
                      </c:pt>
                      <c:pt idx="9581">
                        <c:v>4.7919999999999998</c:v>
                      </c:pt>
                      <c:pt idx="9582">
                        <c:v>4.7919999999999998</c:v>
                      </c:pt>
                      <c:pt idx="9583">
                        <c:v>4.7930000000000001</c:v>
                      </c:pt>
                      <c:pt idx="9584">
                        <c:v>4.7930000000000001</c:v>
                      </c:pt>
                      <c:pt idx="9585">
                        <c:v>4.7939999999999996</c:v>
                      </c:pt>
                      <c:pt idx="9586">
                        <c:v>4.7939999999999996</c:v>
                      </c:pt>
                      <c:pt idx="9587">
                        <c:v>4.7949999999999999</c:v>
                      </c:pt>
                      <c:pt idx="9588">
                        <c:v>4.7949999999999999</c:v>
                      </c:pt>
                      <c:pt idx="9589">
                        <c:v>4.7960000000000003</c:v>
                      </c:pt>
                      <c:pt idx="9590">
                        <c:v>4.7960000000000003</c:v>
                      </c:pt>
                      <c:pt idx="9591">
                        <c:v>4.7969999999999997</c:v>
                      </c:pt>
                      <c:pt idx="9592">
                        <c:v>4.7969999999999997</c:v>
                      </c:pt>
                      <c:pt idx="9593">
                        <c:v>4.798</c:v>
                      </c:pt>
                      <c:pt idx="9594">
                        <c:v>4.798</c:v>
                      </c:pt>
                      <c:pt idx="9595">
                        <c:v>4.7990000000000004</c:v>
                      </c:pt>
                      <c:pt idx="9596">
                        <c:v>4.7990000000000004</c:v>
                      </c:pt>
                      <c:pt idx="9597">
                        <c:v>4.8</c:v>
                      </c:pt>
                      <c:pt idx="9598">
                        <c:v>4.8</c:v>
                      </c:pt>
                      <c:pt idx="9599">
                        <c:v>4.8010000000000002</c:v>
                      </c:pt>
                      <c:pt idx="9600">
                        <c:v>4.8010000000000002</c:v>
                      </c:pt>
                      <c:pt idx="9601">
                        <c:v>4.8019999999999996</c:v>
                      </c:pt>
                      <c:pt idx="9602">
                        <c:v>4.8019999999999996</c:v>
                      </c:pt>
                      <c:pt idx="9603">
                        <c:v>4.8029999999999999</c:v>
                      </c:pt>
                      <c:pt idx="9604">
                        <c:v>4.8029999999999999</c:v>
                      </c:pt>
                      <c:pt idx="9605">
                        <c:v>4.8040000000000003</c:v>
                      </c:pt>
                      <c:pt idx="9606">
                        <c:v>4.8040000000000003</c:v>
                      </c:pt>
                      <c:pt idx="9607">
                        <c:v>4.8049999999999997</c:v>
                      </c:pt>
                      <c:pt idx="9608">
                        <c:v>4.8049999999999997</c:v>
                      </c:pt>
                      <c:pt idx="9609">
                        <c:v>4.806</c:v>
                      </c:pt>
                      <c:pt idx="9610">
                        <c:v>4.806</c:v>
                      </c:pt>
                      <c:pt idx="9611">
                        <c:v>4.8070000000000004</c:v>
                      </c:pt>
                      <c:pt idx="9612">
                        <c:v>4.8070000000000004</c:v>
                      </c:pt>
                      <c:pt idx="9613">
                        <c:v>4.8079999999999998</c:v>
                      </c:pt>
                      <c:pt idx="9614">
                        <c:v>4.8079999999999998</c:v>
                      </c:pt>
                      <c:pt idx="9615">
                        <c:v>4.8090000000000002</c:v>
                      </c:pt>
                      <c:pt idx="9616">
                        <c:v>4.8090000000000002</c:v>
                      </c:pt>
                      <c:pt idx="9617">
                        <c:v>4.8099999999999996</c:v>
                      </c:pt>
                      <c:pt idx="9618">
                        <c:v>4.8099999999999996</c:v>
                      </c:pt>
                      <c:pt idx="9619">
                        <c:v>4.8109999999999999</c:v>
                      </c:pt>
                      <c:pt idx="9620">
                        <c:v>4.8109999999999999</c:v>
                      </c:pt>
                      <c:pt idx="9621">
                        <c:v>4.8120000000000003</c:v>
                      </c:pt>
                      <c:pt idx="9622">
                        <c:v>4.8120000000000003</c:v>
                      </c:pt>
                      <c:pt idx="9623">
                        <c:v>4.8129999999999997</c:v>
                      </c:pt>
                      <c:pt idx="9624">
                        <c:v>4.8129999999999997</c:v>
                      </c:pt>
                      <c:pt idx="9625">
                        <c:v>4.8140000000000001</c:v>
                      </c:pt>
                      <c:pt idx="9626">
                        <c:v>4.8140000000000001</c:v>
                      </c:pt>
                      <c:pt idx="9627">
                        <c:v>4.8150000000000004</c:v>
                      </c:pt>
                      <c:pt idx="9628">
                        <c:v>4.8150000000000004</c:v>
                      </c:pt>
                      <c:pt idx="9629">
                        <c:v>4.8159999999999998</c:v>
                      </c:pt>
                      <c:pt idx="9630">
                        <c:v>4.8159999999999998</c:v>
                      </c:pt>
                      <c:pt idx="9631">
                        <c:v>4.8170000000000002</c:v>
                      </c:pt>
                      <c:pt idx="9632">
                        <c:v>4.8170000000000002</c:v>
                      </c:pt>
                      <c:pt idx="9633">
                        <c:v>4.8179999999999996</c:v>
                      </c:pt>
                      <c:pt idx="9634">
                        <c:v>4.8179999999999996</c:v>
                      </c:pt>
                      <c:pt idx="9635">
                        <c:v>4.819</c:v>
                      </c:pt>
                      <c:pt idx="9636">
                        <c:v>4.819</c:v>
                      </c:pt>
                      <c:pt idx="9637">
                        <c:v>4.82</c:v>
                      </c:pt>
                      <c:pt idx="9638">
                        <c:v>4.82</c:v>
                      </c:pt>
                      <c:pt idx="9639">
                        <c:v>4.8209999999999997</c:v>
                      </c:pt>
                      <c:pt idx="9640">
                        <c:v>4.8209999999999997</c:v>
                      </c:pt>
                      <c:pt idx="9641">
                        <c:v>4.8220000000000001</c:v>
                      </c:pt>
                      <c:pt idx="9642">
                        <c:v>4.8220000000000001</c:v>
                      </c:pt>
                      <c:pt idx="9643">
                        <c:v>4.8230000000000004</c:v>
                      </c:pt>
                      <c:pt idx="9644">
                        <c:v>4.8230000000000004</c:v>
                      </c:pt>
                      <c:pt idx="9645">
                        <c:v>4.8239999999999998</c:v>
                      </c:pt>
                      <c:pt idx="9646">
                        <c:v>4.8239999999999998</c:v>
                      </c:pt>
                      <c:pt idx="9647">
                        <c:v>4.8250000000000002</c:v>
                      </c:pt>
                      <c:pt idx="9648">
                        <c:v>4.8250000000000002</c:v>
                      </c:pt>
                      <c:pt idx="9649">
                        <c:v>4.8259999999999996</c:v>
                      </c:pt>
                      <c:pt idx="9650">
                        <c:v>4.8259999999999996</c:v>
                      </c:pt>
                      <c:pt idx="9651">
                        <c:v>4.827</c:v>
                      </c:pt>
                      <c:pt idx="9652">
                        <c:v>4.827</c:v>
                      </c:pt>
                      <c:pt idx="9653">
                        <c:v>4.8280000000000003</c:v>
                      </c:pt>
                      <c:pt idx="9654">
                        <c:v>4.8280000000000003</c:v>
                      </c:pt>
                      <c:pt idx="9655">
                        <c:v>4.8289999999999997</c:v>
                      </c:pt>
                      <c:pt idx="9656">
                        <c:v>4.8289999999999997</c:v>
                      </c:pt>
                      <c:pt idx="9657">
                        <c:v>4.83</c:v>
                      </c:pt>
                      <c:pt idx="9658">
                        <c:v>4.83</c:v>
                      </c:pt>
                      <c:pt idx="9659">
                        <c:v>4.8310000000000004</c:v>
                      </c:pt>
                      <c:pt idx="9660">
                        <c:v>4.8310000000000004</c:v>
                      </c:pt>
                      <c:pt idx="9661">
                        <c:v>4.8319999999999999</c:v>
                      </c:pt>
                      <c:pt idx="9662">
                        <c:v>4.8319999999999999</c:v>
                      </c:pt>
                      <c:pt idx="9663">
                        <c:v>4.8330000000000002</c:v>
                      </c:pt>
                      <c:pt idx="9664">
                        <c:v>4.8330000000000002</c:v>
                      </c:pt>
                      <c:pt idx="9665">
                        <c:v>4.8339999999999996</c:v>
                      </c:pt>
                      <c:pt idx="9666">
                        <c:v>4.8339999999999996</c:v>
                      </c:pt>
                      <c:pt idx="9667">
                        <c:v>4.835</c:v>
                      </c:pt>
                      <c:pt idx="9668">
                        <c:v>4.835</c:v>
                      </c:pt>
                      <c:pt idx="9669">
                        <c:v>4.8360000000000003</c:v>
                      </c:pt>
                      <c:pt idx="9670">
                        <c:v>4.8360000000000003</c:v>
                      </c:pt>
                      <c:pt idx="9671">
                        <c:v>4.8369999999999997</c:v>
                      </c:pt>
                      <c:pt idx="9672">
                        <c:v>4.8369999999999997</c:v>
                      </c:pt>
                      <c:pt idx="9673">
                        <c:v>4.8380000000000001</c:v>
                      </c:pt>
                      <c:pt idx="9674">
                        <c:v>4.8380000000000001</c:v>
                      </c:pt>
                      <c:pt idx="9675">
                        <c:v>4.8390000000000004</c:v>
                      </c:pt>
                      <c:pt idx="9676">
                        <c:v>4.8390000000000004</c:v>
                      </c:pt>
                      <c:pt idx="9677">
                        <c:v>4.84</c:v>
                      </c:pt>
                      <c:pt idx="9678">
                        <c:v>4.84</c:v>
                      </c:pt>
                      <c:pt idx="9679">
                        <c:v>4.8410000000000002</c:v>
                      </c:pt>
                      <c:pt idx="9680">
                        <c:v>4.8410000000000002</c:v>
                      </c:pt>
                      <c:pt idx="9681">
                        <c:v>4.8419999999999996</c:v>
                      </c:pt>
                      <c:pt idx="9682">
                        <c:v>4.8419999999999996</c:v>
                      </c:pt>
                      <c:pt idx="9683">
                        <c:v>4.843</c:v>
                      </c:pt>
                      <c:pt idx="9684">
                        <c:v>4.843</c:v>
                      </c:pt>
                      <c:pt idx="9685">
                        <c:v>4.8440000000000003</c:v>
                      </c:pt>
                      <c:pt idx="9686">
                        <c:v>4.8440000000000003</c:v>
                      </c:pt>
                      <c:pt idx="9687">
                        <c:v>4.8449999999999998</c:v>
                      </c:pt>
                      <c:pt idx="9688">
                        <c:v>4.8449999999999998</c:v>
                      </c:pt>
                      <c:pt idx="9689">
                        <c:v>4.8460000000000001</c:v>
                      </c:pt>
                      <c:pt idx="9690">
                        <c:v>4.8460000000000001</c:v>
                      </c:pt>
                      <c:pt idx="9691">
                        <c:v>4.8470000000000004</c:v>
                      </c:pt>
                      <c:pt idx="9692">
                        <c:v>4.8470000000000004</c:v>
                      </c:pt>
                      <c:pt idx="9693">
                        <c:v>4.8479999999999999</c:v>
                      </c:pt>
                      <c:pt idx="9694">
                        <c:v>4.8479999999999999</c:v>
                      </c:pt>
                      <c:pt idx="9695">
                        <c:v>4.8490000000000002</c:v>
                      </c:pt>
                      <c:pt idx="9696">
                        <c:v>4.8490000000000002</c:v>
                      </c:pt>
                      <c:pt idx="9697">
                        <c:v>4.8499999999999996</c:v>
                      </c:pt>
                      <c:pt idx="9698">
                        <c:v>4.8499999999999996</c:v>
                      </c:pt>
                      <c:pt idx="9699">
                        <c:v>4.851</c:v>
                      </c:pt>
                      <c:pt idx="9700">
                        <c:v>4.851</c:v>
                      </c:pt>
                      <c:pt idx="9701">
                        <c:v>4.8520000000000003</c:v>
                      </c:pt>
                      <c:pt idx="9702">
                        <c:v>4.8520000000000003</c:v>
                      </c:pt>
                      <c:pt idx="9703">
                        <c:v>4.8529999999999998</c:v>
                      </c:pt>
                      <c:pt idx="9704">
                        <c:v>4.8529999999999998</c:v>
                      </c:pt>
                      <c:pt idx="9705">
                        <c:v>4.8540000000000001</c:v>
                      </c:pt>
                      <c:pt idx="9706">
                        <c:v>4.8540000000000001</c:v>
                      </c:pt>
                      <c:pt idx="9707">
                        <c:v>4.8550000000000004</c:v>
                      </c:pt>
                      <c:pt idx="9708">
                        <c:v>4.8550000000000004</c:v>
                      </c:pt>
                      <c:pt idx="9709">
                        <c:v>4.8559999999999999</c:v>
                      </c:pt>
                      <c:pt idx="9710">
                        <c:v>4.8559999999999999</c:v>
                      </c:pt>
                      <c:pt idx="9711">
                        <c:v>4.8570000000000002</c:v>
                      </c:pt>
                      <c:pt idx="9712">
                        <c:v>4.8570000000000002</c:v>
                      </c:pt>
                      <c:pt idx="9713">
                        <c:v>4.8579999999999997</c:v>
                      </c:pt>
                      <c:pt idx="9714">
                        <c:v>4.8579999999999997</c:v>
                      </c:pt>
                      <c:pt idx="9715">
                        <c:v>4.859</c:v>
                      </c:pt>
                      <c:pt idx="9716">
                        <c:v>4.859</c:v>
                      </c:pt>
                      <c:pt idx="9717">
                        <c:v>4.8600000000000003</c:v>
                      </c:pt>
                      <c:pt idx="9718">
                        <c:v>4.8600000000000003</c:v>
                      </c:pt>
                      <c:pt idx="9719">
                        <c:v>4.8609999999999998</c:v>
                      </c:pt>
                      <c:pt idx="9720">
                        <c:v>4.8609999999999998</c:v>
                      </c:pt>
                      <c:pt idx="9721">
                        <c:v>4.8620000000000001</c:v>
                      </c:pt>
                      <c:pt idx="9722">
                        <c:v>4.8620000000000001</c:v>
                      </c:pt>
                      <c:pt idx="9723">
                        <c:v>4.8630000000000004</c:v>
                      </c:pt>
                      <c:pt idx="9724">
                        <c:v>4.8630000000000004</c:v>
                      </c:pt>
                      <c:pt idx="9725">
                        <c:v>4.8639999999999999</c:v>
                      </c:pt>
                      <c:pt idx="9726">
                        <c:v>4.8639999999999999</c:v>
                      </c:pt>
                      <c:pt idx="9727">
                        <c:v>4.8650000000000002</c:v>
                      </c:pt>
                      <c:pt idx="9728">
                        <c:v>4.8650000000000002</c:v>
                      </c:pt>
                      <c:pt idx="9729">
                        <c:v>4.8659999999999997</c:v>
                      </c:pt>
                      <c:pt idx="9730">
                        <c:v>4.8659999999999997</c:v>
                      </c:pt>
                      <c:pt idx="9731">
                        <c:v>4.867</c:v>
                      </c:pt>
                      <c:pt idx="9732">
                        <c:v>4.867</c:v>
                      </c:pt>
                      <c:pt idx="9733">
                        <c:v>4.8680000000000003</c:v>
                      </c:pt>
                      <c:pt idx="9734">
                        <c:v>4.8680000000000003</c:v>
                      </c:pt>
                      <c:pt idx="9735">
                        <c:v>4.8689999999999998</c:v>
                      </c:pt>
                      <c:pt idx="9736">
                        <c:v>4.8689999999999998</c:v>
                      </c:pt>
                      <c:pt idx="9737">
                        <c:v>4.87</c:v>
                      </c:pt>
                      <c:pt idx="9738">
                        <c:v>4.87</c:v>
                      </c:pt>
                      <c:pt idx="9739">
                        <c:v>4.8710000000000004</c:v>
                      </c:pt>
                      <c:pt idx="9740">
                        <c:v>4.8710000000000004</c:v>
                      </c:pt>
                      <c:pt idx="9741">
                        <c:v>4.8719999999999999</c:v>
                      </c:pt>
                      <c:pt idx="9742">
                        <c:v>4.8719999999999999</c:v>
                      </c:pt>
                      <c:pt idx="9743">
                        <c:v>4.8730000000000002</c:v>
                      </c:pt>
                      <c:pt idx="9744">
                        <c:v>4.8730000000000002</c:v>
                      </c:pt>
                      <c:pt idx="9745">
                        <c:v>4.8739999999999997</c:v>
                      </c:pt>
                      <c:pt idx="9746">
                        <c:v>4.8739999999999997</c:v>
                      </c:pt>
                      <c:pt idx="9747">
                        <c:v>4.875</c:v>
                      </c:pt>
                      <c:pt idx="9748">
                        <c:v>4.875</c:v>
                      </c:pt>
                      <c:pt idx="9749">
                        <c:v>4.8760000000000003</c:v>
                      </c:pt>
                      <c:pt idx="9750">
                        <c:v>4.8760000000000003</c:v>
                      </c:pt>
                      <c:pt idx="9751">
                        <c:v>4.8769999999999998</c:v>
                      </c:pt>
                      <c:pt idx="9752">
                        <c:v>4.8769999999999998</c:v>
                      </c:pt>
                      <c:pt idx="9753">
                        <c:v>4.8780000000000001</c:v>
                      </c:pt>
                      <c:pt idx="9754">
                        <c:v>4.8780000000000001</c:v>
                      </c:pt>
                      <c:pt idx="9755">
                        <c:v>4.8789999999999996</c:v>
                      </c:pt>
                      <c:pt idx="9756">
                        <c:v>4.8789999999999996</c:v>
                      </c:pt>
                      <c:pt idx="9757">
                        <c:v>4.88</c:v>
                      </c:pt>
                      <c:pt idx="9758">
                        <c:v>4.88</c:v>
                      </c:pt>
                      <c:pt idx="9759">
                        <c:v>4.8810000000000002</c:v>
                      </c:pt>
                      <c:pt idx="9760">
                        <c:v>4.8810000000000002</c:v>
                      </c:pt>
                      <c:pt idx="9761">
                        <c:v>4.8819999999999997</c:v>
                      </c:pt>
                      <c:pt idx="9762">
                        <c:v>4.8819999999999997</c:v>
                      </c:pt>
                      <c:pt idx="9763">
                        <c:v>4.883</c:v>
                      </c:pt>
                      <c:pt idx="9764">
                        <c:v>4.883</c:v>
                      </c:pt>
                      <c:pt idx="9765">
                        <c:v>4.8840000000000003</c:v>
                      </c:pt>
                      <c:pt idx="9766">
                        <c:v>4.8840000000000003</c:v>
                      </c:pt>
                      <c:pt idx="9767">
                        <c:v>4.8849999999999998</c:v>
                      </c:pt>
                      <c:pt idx="9768">
                        <c:v>4.8849999999999998</c:v>
                      </c:pt>
                      <c:pt idx="9769">
                        <c:v>4.8860000000000001</c:v>
                      </c:pt>
                      <c:pt idx="9770">
                        <c:v>4.8860000000000001</c:v>
                      </c:pt>
                      <c:pt idx="9771">
                        <c:v>4.8869999999999996</c:v>
                      </c:pt>
                      <c:pt idx="9772">
                        <c:v>4.8869999999999996</c:v>
                      </c:pt>
                      <c:pt idx="9773">
                        <c:v>4.8879999999999999</c:v>
                      </c:pt>
                      <c:pt idx="9774">
                        <c:v>4.8879999999999999</c:v>
                      </c:pt>
                      <c:pt idx="9775">
                        <c:v>4.8890000000000002</c:v>
                      </c:pt>
                      <c:pt idx="9776">
                        <c:v>4.8890000000000002</c:v>
                      </c:pt>
                      <c:pt idx="9777">
                        <c:v>4.8899999999999997</c:v>
                      </c:pt>
                      <c:pt idx="9778">
                        <c:v>4.8899999999999997</c:v>
                      </c:pt>
                      <c:pt idx="9779">
                        <c:v>4.891</c:v>
                      </c:pt>
                      <c:pt idx="9780">
                        <c:v>4.891</c:v>
                      </c:pt>
                      <c:pt idx="9781">
                        <c:v>4.8920000000000003</c:v>
                      </c:pt>
                      <c:pt idx="9782">
                        <c:v>4.8920000000000003</c:v>
                      </c:pt>
                      <c:pt idx="9783">
                        <c:v>4.8929999999999998</c:v>
                      </c:pt>
                      <c:pt idx="9784">
                        <c:v>4.8929999999999998</c:v>
                      </c:pt>
                      <c:pt idx="9785">
                        <c:v>4.8940000000000001</c:v>
                      </c:pt>
                      <c:pt idx="9786">
                        <c:v>4.8940000000000001</c:v>
                      </c:pt>
                      <c:pt idx="9787">
                        <c:v>4.8949999999999996</c:v>
                      </c:pt>
                      <c:pt idx="9788">
                        <c:v>4.8949999999999996</c:v>
                      </c:pt>
                      <c:pt idx="9789">
                        <c:v>4.8959999999999999</c:v>
                      </c:pt>
                      <c:pt idx="9790">
                        <c:v>4.8959999999999999</c:v>
                      </c:pt>
                      <c:pt idx="9791">
                        <c:v>4.8970000000000002</c:v>
                      </c:pt>
                      <c:pt idx="9792">
                        <c:v>4.8970000000000002</c:v>
                      </c:pt>
                      <c:pt idx="9793">
                        <c:v>4.8979999999999997</c:v>
                      </c:pt>
                      <c:pt idx="9794">
                        <c:v>4.8979999999999997</c:v>
                      </c:pt>
                      <c:pt idx="9795">
                        <c:v>4.899</c:v>
                      </c:pt>
                      <c:pt idx="9796">
                        <c:v>4.899</c:v>
                      </c:pt>
                      <c:pt idx="9797">
                        <c:v>4.9000000000000004</c:v>
                      </c:pt>
                      <c:pt idx="9798">
                        <c:v>4.9000000000000004</c:v>
                      </c:pt>
                      <c:pt idx="9799">
                        <c:v>4.9009999999999998</c:v>
                      </c:pt>
                      <c:pt idx="9800">
                        <c:v>4.9009999999999998</c:v>
                      </c:pt>
                      <c:pt idx="9801">
                        <c:v>4.9020000000000001</c:v>
                      </c:pt>
                      <c:pt idx="9802">
                        <c:v>4.9020000000000001</c:v>
                      </c:pt>
                      <c:pt idx="9803">
                        <c:v>4.9029999999999996</c:v>
                      </c:pt>
                      <c:pt idx="9804">
                        <c:v>4.9029999999999996</c:v>
                      </c:pt>
                      <c:pt idx="9805">
                        <c:v>4.9039999999999999</c:v>
                      </c:pt>
                      <c:pt idx="9806">
                        <c:v>4.9039999999999999</c:v>
                      </c:pt>
                      <c:pt idx="9807">
                        <c:v>4.9050000000000002</c:v>
                      </c:pt>
                      <c:pt idx="9808">
                        <c:v>4.9050000000000002</c:v>
                      </c:pt>
                      <c:pt idx="9809">
                        <c:v>4.9059999999999997</c:v>
                      </c:pt>
                      <c:pt idx="9810">
                        <c:v>4.9059999999999997</c:v>
                      </c:pt>
                      <c:pt idx="9811">
                        <c:v>4.907</c:v>
                      </c:pt>
                      <c:pt idx="9812">
                        <c:v>4.907</c:v>
                      </c:pt>
                      <c:pt idx="9813">
                        <c:v>4.9080000000000004</c:v>
                      </c:pt>
                      <c:pt idx="9814">
                        <c:v>4.9080000000000004</c:v>
                      </c:pt>
                      <c:pt idx="9815">
                        <c:v>4.9089999999999998</c:v>
                      </c:pt>
                      <c:pt idx="9816">
                        <c:v>4.9089999999999998</c:v>
                      </c:pt>
                      <c:pt idx="9817">
                        <c:v>4.91</c:v>
                      </c:pt>
                      <c:pt idx="9818">
                        <c:v>4.91</c:v>
                      </c:pt>
                      <c:pt idx="9819">
                        <c:v>4.9109999999999996</c:v>
                      </c:pt>
                      <c:pt idx="9820">
                        <c:v>4.9109999999999996</c:v>
                      </c:pt>
                      <c:pt idx="9821">
                        <c:v>4.9119999999999999</c:v>
                      </c:pt>
                      <c:pt idx="9822">
                        <c:v>4.9119999999999999</c:v>
                      </c:pt>
                      <c:pt idx="9823">
                        <c:v>4.9130000000000003</c:v>
                      </c:pt>
                      <c:pt idx="9824">
                        <c:v>4.9130000000000003</c:v>
                      </c:pt>
                      <c:pt idx="9825">
                        <c:v>4.9139999999999997</c:v>
                      </c:pt>
                      <c:pt idx="9826">
                        <c:v>4.9139999999999997</c:v>
                      </c:pt>
                      <c:pt idx="9827">
                        <c:v>4.915</c:v>
                      </c:pt>
                      <c:pt idx="9828">
                        <c:v>4.915</c:v>
                      </c:pt>
                      <c:pt idx="9829">
                        <c:v>4.9160000000000004</c:v>
                      </c:pt>
                      <c:pt idx="9830">
                        <c:v>4.9160000000000004</c:v>
                      </c:pt>
                      <c:pt idx="9831">
                        <c:v>4.9169999999999998</c:v>
                      </c:pt>
                      <c:pt idx="9832">
                        <c:v>4.9169999999999998</c:v>
                      </c:pt>
                      <c:pt idx="9833">
                        <c:v>4.9180000000000001</c:v>
                      </c:pt>
                      <c:pt idx="9834">
                        <c:v>4.9180000000000001</c:v>
                      </c:pt>
                      <c:pt idx="9835">
                        <c:v>4.9189999999999996</c:v>
                      </c:pt>
                      <c:pt idx="9836">
                        <c:v>4.9189999999999996</c:v>
                      </c:pt>
                      <c:pt idx="9837">
                        <c:v>4.92</c:v>
                      </c:pt>
                      <c:pt idx="9838">
                        <c:v>4.92</c:v>
                      </c:pt>
                      <c:pt idx="9839">
                        <c:v>4.9210000000000003</c:v>
                      </c:pt>
                      <c:pt idx="9840">
                        <c:v>4.9210000000000003</c:v>
                      </c:pt>
                      <c:pt idx="9841">
                        <c:v>4.9219999999999997</c:v>
                      </c:pt>
                      <c:pt idx="9842">
                        <c:v>4.9219999999999997</c:v>
                      </c:pt>
                      <c:pt idx="9843">
                        <c:v>4.923</c:v>
                      </c:pt>
                      <c:pt idx="9844">
                        <c:v>4.923</c:v>
                      </c:pt>
                      <c:pt idx="9845">
                        <c:v>4.9240000000000004</c:v>
                      </c:pt>
                      <c:pt idx="9846">
                        <c:v>4.9240000000000004</c:v>
                      </c:pt>
                      <c:pt idx="9847">
                        <c:v>4.9249999999999998</c:v>
                      </c:pt>
                      <c:pt idx="9848">
                        <c:v>4.9249999999999998</c:v>
                      </c:pt>
                      <c:pt idx="9849">
                        <c:v>4.9260000000000002</c:v>
                      </c:pt>
                      <c:pt idx="9850">
                        <c:v>4.9260000000000002</c:v>
                      </c:pt>
                      <c:pt idx="9851">
                        <c:v>4.9269999999999996</c:v>
                      </c:pt>
                      <c:pt idx="9852">
                        <c:v>4.9269999999999996</c:v>
                      </c:pt>
                      <c:pt idx="9853">
                        <c:v>4.9279999999999999</c:v>
                      </c:pt>
                      <c:pt idx="9854">
                        <c:v>4.9279999999999999</c:v>
                      </c:pt>
                      <c:pt idx="9855">
                        <c:v>4.9290000000000003</c:v>
                      </c:pt>
                      <c:pt idx="9856">
                        <c:v>4.9290000000000003</c:v>
                      </c:pt>
                      <c:pt idx="9857">
                        <c:v>4.93</c:v>
                      </c:pt>
                      <c:pt idx="9858">
                        <c:v>4.93</c:v>
                      </c:pt>
                      <c:pt idx="9859">
                        <c:v>4.931</c:v>
                      </c:pt>
                      <c:pt idx="9860">
                        <c:v>4.931</c:v>
                      </c:pt>
                      <c:pt idx="9861">
                        <c:v>4.9320000000000004</c:v>
                      </c:pt>
                      <c:pt idx="9862">
                        <c:v>4.9320000000000004</c:v>
                      </c:pt>
                      <c:pt idx="9863">
                        <c:v>4.9329999999999998</c:v>
                      </c:pt>
                      <c:pt idx="9864">
                        <c:v>4.9329999999999998</c:v>
                      </c:pt>
                      <c:pt idx="9865">
                        <c:v>4.9340000000000002</c:v>
                      </c:pt>
                      <c:pt idx="9866">
                        <c:v>4.9340000000000002</c:v>
                      </c:pt>
                      <c:pt idx="9867">
                        <c:v>4.9349999999999996</c:v>
                      </c:pt>
                      <c:pt idx="9868">
                        <c:v>4.9349999999999996</c:v>
                      </c:pt>
                      <c:pt idx="9869">
                        <c:v>4.9359999999999999</c:v>
                      </c:pt>
                      <c:pt idx="9870">
                        <c:v>4.9359999999999999</c:v>
                      </c:pt>
                      <c:pt idx="9871">
                        <c:v>4.9370000000000003</c:v>
                      </c:pt>
                      <c:pt idx="9872">
                        <c:v>4.9370000000000003</c:v>
                      </c:pt>
                      <c:pt idx="9873">
                        <c:v>4.9379999999999997</c:v>
                      </c:pt>
                      <c:pt idx="9874">
                        <c:v>4.9379999999999997</c:v>
                      </c:pt>
                      <c:pt idx="9875">
                        <c:v>4.9390000000000001</c:v>
                      </c:pt>
                      <c:pt idx="9876">
                        <c:v>4.9390000000000001</c:v>
                      </c:pt>
                      <c:pt idx="9877">
                        <c:v>4.9400000000000004</c:v>
                      </c:pt>
                      <c:pt idx="9878">
                        <c:v>4.9400000000000004</c:v>
                      </c:pt>
                      <c:pt idx="9879">
                        <c:v>4.9409999999999998</c:v>
                      </c:pt>
                      <c:pt idx="9880">
                        <c:v>4.9409999999999998</c:v>
                      </c:pt>
                      <c:pt idx="9881">
                        <c:v>4.9420000000000002</c:v>
                      </c:pt>
                      <c:pt idx="9882">
                        <c:v>4.9420000000000002</c:v>
                      </c:pt>
                      <c:pt idx="9883">
                        <c:v>4.9429999999999996</c:v>
                      </c:pt>
                      <c:pt idx="9884">
                        <c:v>4.9429999999999996</c:v>
                      </c:pt>
                      <c:pt idx="9885">
                        <c:v>4.944</c:v>
                      </c:pt>
                      <c:pt idx="9886">
                        <c:v>4.944</c:v>
                      </c:pt>
                      <c:pt idx="9887">
                        <c:v>4.9450000000000003</c:v>
                      </c:pt>
                      <c:pt idx="9888">
                        <c:v>4.9450000000000003</c:v>
                      </c:pt>
                      <c:pt idx="9889">
                        <c:v>4.9459999999999997</c:v>
                      </c:pt>
                      <c:pt idx="9890">
                        <c:v>4.9459999999999997</c:v>
                      </c:pt>
                      <c:pt idx="9891">
                        <c:v>4.9470000000000001</c:v>
                      </c:pt>
                      <c:pt idx="9892">
                        <c:v>4.9470000000000001</c:v>
                      </c:pt>
                      <c:pt idx="9893">
                        <c:v>4.9480000000000004</c:v>
                      </c:pt>
                      <c:pt idx="9894">
                        <c:v>4.9480000000000004</c:v>
                      </c:pt>
                      <c:pt idx="9895">
                        <c:v>4.9489999999999998</c:v>
                      </c:pt>
                      <c:pt idx="9896">
                        <c:v>4.9489999999999998</c:v>
                      </c:pt>
                      <c:pt idx="9897">
                        <c:v>4.95</c:v>
                      </c:pt>
                      <c:pt idx="9898">
                        <c:v>4.95</c:v>
                      </c:pt>
                      <c:pt idx="9899">
                        <c:v>4.9509999999999996</c:v>
                      </c:pt>
                      <c:pt idx="9900">
                        <c:v>4.9509999999999996</c:v>
                      </c:pt>
                      <c:pt idx="9901">
                        <c:v>4.952</c:v>
                      </c:pt>
                      <c:pt idx="9902">
                        <c:v>4.952</c:v>
                      </c:pt>
                      <c:pt idx="9903">
                        <c:v>4.9530000000000003</c:v>
                      </c:pt>
                      <c:pt idx="9904">
                        <c:v>4.9530000000000003</c:v>
                      </c:pt>
                      <c:pt idx="9905">
                        <c:v>4.9539999999999997</c:v>
                      </c:pt>
                      <c:pt idx="9906">
                        <c:v>4.9539999999999997</c:v>
                      </c:pt>
                      <c:pt idx="9907">
                        <c:v>4.9550000000000001</c:v>
                      </c:pt>
                      <c:pt idx="9908">
                        <c:v>4.9550000000000001</c:v>
                      </c:pt>
                      <c:pt idx="9909">
                        <c:v>4.9560000000000004</c:v>
                      </c:pt>
                      <c:pt idx="9910">
                        <c:v>4.9560000000000004</c:v>
                      </c:pt>
                      <c:pt idx="9911">
                        <c:v>4.9569999999999999</c:v>
                      </c:pt>
                      <c:pt idx="9912">
                        <c:v>4.9569999999999999</c:v>
                      </c:pt>
                      <c:pt idx="9913">
                        <c:v>4.9580000000000002</c:v>
                      </c:pt>
                      <c:pt idx="9914">
                        <c:v>4.9580000000000002</c:v>
                      </c:pt>
                      <c:pt idx="9915">
                        <c:v>4.9589999999999996</c:v>
                      </c:pt>
                      <c:pt idx="9916">
                        <c:v>4.9589999999999996</c:v>
                      </c:pt>
                      <c:pt idx="9917">
                        <c:v>4.96</c:v>
                      </c:pt>
                      <c:pt idx="9918">
                        <c:v>4.96</c:v>
                      </c:pt>
                      <c:pt idx="9919">
                        <c:v>4.9610000000000003</c:v>
                      </c:pt>
                      <c:pt idx="9920">
                        <c:v>4.9610000000000003</c:v>
                      </c:pt>
                      <c:pt idx="9921">
                        <c:v>4.9619999999999997</c:v>
                      </c:pt>
                      <c:pt idx="9922">
                        <c:v>4.9619999999999997</c:v>
                      </c:pt>
                      <c:pt idx="9923">
                        <c:v>4.9630000000000001</c:v>
                      </c:pt>
                      <c:pt idx="9924">
                        <c:v>4.9630000000000001</c:v>
                      </c:pt>
                      <c:pt idx="9925">
                        <c:v>4.9640000000000004</c:v>
                      </c:pt>
                      <c:pt idx="9926">
                        <c:v>4.9640000000000004</c:v>
                      </c:pt>
                      <c:pt idx="9927">
                        <c:v>4.9649999999999999</c:v>
                      </c:pt>
                      <c:pt idx="9928">
                        <c:v>4.9649999999999999</c:v>
                      </c:pt>
                      <c:pt idx="9929">
                        <c:v>4.9660000000000002</c:v>
                      </c:pt>
                      <c:pt idx="9930">
                        <c:v>4.9660000000000002</c:v>
                      </c:pt>
                      <c:pt idx="9931">
                        <c:v>4.9669999999999996</c:v>
                      </c:pt>
                      <c:pt idx="9932">
                        <c:v>4.9669999999999996</c:v>
                      </c:pt>
                      <c:pt idx="9933">
                        <c:v>4.968</c:v>
                      </c:pt>
                      <c:pt idx="9934">
                        <c:v>4.968</c:v>
                      </c:pt>
                      <c:pt idx="9935">
                        <c:v>4.9690000000000003</c:v>
                      </c:pt>
                      <c:pt idx="9936">
                        <c:v>4.9690000000000003</c:v>
                      </c:pt>
                      <c:pt idx="9937">
                        <c:v>4.97</c:v>
                      </c:pt>
                      <c:pt idx="9938">
                        <c:v>4.97</c:v>
                      </c:pt>
                      <c:pt idx="9939">
                        <c:v>4.9710000000000001</c:v>
                      </c:pt>
                      <c:pt idx="9940">
                        <c:v>4.9710000000000001</c:v>
                      </c:pt>
                      <c:pt idx="9941">
                        <c:v>4.9720000000000004</c:v>
                      </c:pt>
                      <c:pt idx="9942">
                        <c:v>4.9720000000000004</c:v>
                      </c:pt>
                      <c:pt idx="9943">
                        <c:v>4.9729999999999999</c:v>
                      </c:pt>
                      <c:pt idx="9944">
                        <c:v>4.9729999999999999</c:v>
                      </c:pt>
                      <c:pt idx="9945">
                        <c:v>4.9740000000000002</c:v>
                      </c:pt>
                      <c:pt idx="9946">
                        <c:v>4.9740000000000002</c:v>
                      </c:pt>
                      <c:pt idx="9947">
                        <c:v>4.9749999999999996</c:v>
                      </c:pt>
                      <c:pt idx="9948">
                        <c:v>4.9749999999999996</c:v>
                      </c:pt>
                      <c:pt idx="9949">
                        <c:v>4.976</c:v>
                      </c:pt>
                      <c:pt idx="9950">
                        <c:v>4.976</c:v>
                      </c:pt>
                      <c:pt idx="9951">
                        <c:v>4.9770000000000003</c:v>
                      </c:pt>
                      <c:pt idx="9952">
                        <c:v>4.9770000000000003</c:v>
                      </c:pt>
                      <c:pt idx="9953">
                        <c:v>4.9779999999999998</c:v>
                      </c:pt>
                      <c:pt idx="9954">
                        <c:v>4.9779999999999998</c:v>
                      </c:pt>
                      <c:pt idx="9955">
                        <c:v>4.9790000000000001</c:v>
                      </c:pt>
                      <c:pt idx="9956">
                        <c:v>4.9790000000000001</c:v>
                      </c:pt>
                      <c:pt idx="9957">
                        <c:v>4.9800000000000004</c:v>
                      </c:pt>
                      <c:pt idx="9958">
                        <c:v>4.9800000000000004</c:v>
                      </c:pt>
                      <c:pt idx="9959">
                        <c:v>4.9809999999999999</c:v>
                      </c:pt>
                      <c:pt idx="9960">
                        <c:v>4.9809999999999999</c:v>
                      </c:pt>
                      <c:pt idx="9961">
                        <c:v>4.9820000000000002</c:v>
                      </c:pt>
                      <c:pt idx="9962">
                        <c:v>4.9820000000000002</c:v>
                      </c:pt>
                      <c:pt idx="9963">
                        <c:v>4.9829999999999997</c:v>
                      </c:pt>
                      <c:pt idx="9964">
                        <c:v>4.9829999999999997</c:v>
                      </c:pt>
                      <c:pt idx="9965">
                        <c:v>4.984</c:v>
                      </c:pt>
                      <c:pt idx="9966">
                        <c:v>4.984</c:v>
                      </c:pt>
                      <c:pt idx="9967">
                        <c:v>4.9850000000000003</c:v>
                      </c:pt>
                      <c:pt idx="9968">
                        <c:v>4.9850000000000003</c:v>
                      </c:pt>
                      <c:pt idx="9969">
                        <c:v>4.9859999999999998</c:v>
                      </c:pt>
                      <c:pt idx="9970">
                        <c:v>4.9859999999999998</c:v>
                      </c:pt>
                      <c:pt idx="9971">
                        <c:v>4.9870000000000001</c:v>
                      </c:pt>
                      <c:pt idx="9972">
                        <c:v>4.9870000000000001</c:v>
                      </c:pt>
                      <c:pt idx="9973">
                        <c:v>4.9880000000000004</c:v>
                      </c:pt>
                      <c:pt idx="9974">
                        <c:v>4.9880000000000004</c:v>
                      </c:pt>
                      <c:pt idx="9975">
                        <c:v>4.9889999999999999</c:v>
                      </c:pt>
                      <c:pt idx="9976">
                        <c:v>4.9889999999999999</c:v>
                      </c:pt>
                      <c:pt idx="9977">
                        <c:v>4.99</c:v>
                      </c:pt>
                      <c:pt idx="9978">
                        <c:v>4.99</c:v>
                      </c:pt>
                      <c:pt idx="9979">
                        <c:v>4.9909999999999997</c:v>
                      </c:pt>
                      <c:pt idx="9980">
                        <c:v>4.9909999999999997</c:v>
                      </c:pt>
                      <c:pt idx="9981">
                        <c:v>4.992</c:v>
                      </c:pt>
                      <c:pt idx="9982">
                        <c:v>4.992</c:v>
                      </c:pt>
                      <c:pt idx="9983">
                        <c:v>4.9930000000000003</c:v>
                      </c:pt>
                      <c:pt idx="9984">
                        <c:v>4.9930000000000003</c:v>
                      </c:pt>
                      <c:pt idx="9985">
                        <c:v>4.9939999999999998</c:v>
                      </c:pt>
                      <c:pt idx="9986">
                        <c:v>4.9939999999999998</c:v>
                      </c:pt>
                      <c:pt idx="9987">
                        <c:v>4.9950000000000001</c:v>
                      </c:pt>
                      <c:pt idx="9988">
                        <c:v>4.9950000000000001</c:v>
                      </c:pt>
                      <c:pt idx="9989">
                        <c:v>4.9960000000000004</c:v>
                      </c:pt>
                      <c:pt idx="9990">
                        <c:v>4.9960000000000004</c:v>
                      </c:pt>
                      <c:pt idx="9991">
                        <c:v>4.9969999999999999</c:v>
                      </c:pt>
                      <c:pt idx="9992">
                        <c:v>4.9969999999999999</c:v>
                      </c:pt>
                      <c:pt idx="9993">
                        <c:v>4.9980000000000002</c:v>
                      </c:pt>
                      <c:pt idx="9994">
                        <c:v>4.9980000000000002</c:v>
                      </c:pt>
                      <c:pt idx="9995">
                        <c:v>4.9989999999999997</c:v>
                      </c:pt>
                      <c:pt idx="9996">
                        <c:v>4.9989999999999997</c:v>
                      </c:pt>
                      <c:pt idx="9997">
                        <c:v>5</c:v>
                      </c:pt>
                      <c:pt idx="9998">
                        <c:v>5</c:v>
                      </c:pt>
                      <c:pt idx="9999">
                        <c:v>5.0010000000000003</c:v>
                      </c:pt>
                      <c:pt idx="10000">
                        <c:v>5.0010000000000003</c:v>
                      </c:pt>
                      <c:pt idx="10001">
                        <c:v>5.0019999999999998</c:v>
                      </c:pt>
                      <c:pt idx="10002">
                        <c:v>5.0019999999999998</c:v>
                      </c:pt>
                      <c:pt idx="10003">
                        <c:v>5.0030000000000001</c:v>
                      </c:pt>
                      <c:pt idx="10004">
                        <c:v>5.0030000000000001</c:v>
                      </c:pt>
                      <c:pt idx="10005">
                        <c:v>5.0039999999999996</c:v>
                      </c:pt>
                      <c:pt idx="10006">
                        <c:v>5.0039999999999996</c:v>
                      </c:pt>
                      <c:pt idx="10007">
                        <c:v>5.0049999999999999</c:v>
                      </c:pt>
                      <c:pt idx="10008">
                        <c:v>5.0049999999999999</c:v>
                      </c:pt>
                      <c:pt idx="10009">
                        <c:v>5.0060000000000002</c:v>
                      </c:pt>
                      <c:pt idx="10010">
                        <c:v>5.0060000000000002</c:v>
                      </c:pt>
                      <c:pt idx="10011">
                        <c:v>5.0069999999999997</c:v>
                      </c:pt>
                      <c:pt idx="10012">
                        <c:v>5.0069999999999997</c:v>
                      </c:pt>
                      <c:pt idx="10013">
                        <c:v>5.008</c:v>
                      </c:pt>
                      <c:pt idx="10014">
                        <c:v>5.008</c:v>
                      </c:pt>
                      <c:pt idx="10015">
                        <c:v>5.0090000000000003</c:v>
                      </c:pt>
                      <c:pt idx="10016">
                        <c:v>5.0090000000000003</c:v>
                      </c:pt>
                      <c:pt idx="10017">
                        <c:v>5.01</c:v>
                      </c:pt>
                      <c:pt idx="10018">
                        <c:v>5.01</c:v>
                      </c:pt>
                      <c:pt idx="10019">
                        <c:v>5.0110000000000001</c:v>
                      </c:pt>
                      <c:pt idx="10020">
                        <c:v>5.0110000000000001</c:v>
                      </c:pt>
                      <c:pt idx="10021">
                        <c:v>5.0119999999999996</c:v>
                      </c:pt>
                      <c:pt idx="10022">
                        <c:v>5.0119999999999996</c:v>
                      </c:pt>
                      <c:pt idx="10023">
                        <c:v>5.0129999999999999</c:v>
                      </c:pt>
                      <c:pt idx="10024">
                        <c:v>5.0129999999999999</c:v>
                      </c:pt>
                      <c:pt idx="10025">
                        <c:v>5.0140000000000002</c:v>
                      </c:pt>
                      <c:pt idx="10026">
                        <c:v>5.0140000000000002</c:v>
                      </c:pt>
                      <c:pt idx="10027">
                        <c:v>5.0149999999999997</c:v>
                      </c:pt>
                      <c:pt idx="10028">
                        <c:v>5.0149999999999997</c:v>
                      </c:pt>
                      <c:pt idx="10029">
                        <c:v>5.016</c:v>
                      </c:pt>
                      <c:pt idx="10030">
                        <c:v>5.016</c:v>
                      </c:pt>
                      <c:pt idx="10031">
                        <c:v>5.0170000000000003</c:v>
                      </c:pt>
                      <c:pt idx="10032">
                        <c:v>5.0170000000000003</c:v>
                      </c:pt>
                      <c:pt idx="10033">
                        <c:v>5.0179999999999998</c:v>
                      </c:pt>
                      <c:pt idx="10034">
                        <c:v>5.0179999999999998</c:v>
                      </c:pt>
                      <c:pt idx="10035">
                        <c:v>5.0190000000000001</c:v>
                      </c:pt>
                      <c:pt idx="10036">
                        <c:v>5.0190000000000001</c:v>
                      </c:pt>
                      <c:pt idx="10037">
                        <c:v>5.0199999999999996</c:v>
                      </c:pt>
                      <c:pt idx="10038">
                        <c:v>5.0199999999999996</c:v>
                      </c:pt>
                      <c:pt idx="10039">
                        <c:v>5.0209999999999999</c:v>
                      </c:pt>
                      <c:pt idx="10040">
                        <c:v>5.0209999999999999</c:v>
                      </c:pt>
                      <c:pt idx="10041">
                        <c:v>5.0220000000000002</c:v>
                      </c:pt>
                      <c:pt idx="10042">
                        <c:v>5.0220000000000002</c:v>
                      </c:pt>
                      <c:pt idx="10043">
                        <c:v>5.0229999999999997</c:v>
                      </c:pt>
                      <c:pt idx="10044">
                        <c:v>5.0229999999999997</c:v>
                      </c:pt>
                      <c:pt idx="10045">
                        <c:v>5.024</c:v>
                      </c:pt>
                      <c:pt idx="10046">
                        <c:v>5.024</c:v>
                      </c:pt>
                      <c:pt idx="10047">
                        <c:v>5.0250000000000004</c:v>
                      </c:pt>
                      <c:pt idx="10048">
                        <c:v>5.0250000000000004</c:v>
                      </c:pt>
                      <c:pt idx="10049">
                        <c:v>5.0259999999999998</c:v>
                      </c:pt>
                      <c:pt idx="10050">
                        <c:v>5.0259999999999998</c:v>
                      </c:pt>
                      <c:pt idx="10051">
                        <c:v>5.0270000000000001</c:v>
                      </c:pt>
                      <c:pt idx="10052">
                        <c:v>5.0270000000000001</c:v>
                      </c:pt>
                      <c:pt idx="10053">
                        <c:v>5.0279999999999996</c:v>
                      </c:pt>
                      <c:pt idx="10054">
                        <c:v>5.0279999999999996</c:v>
                      </c:pt>
                      <c:pt idx="10055">
                        <c:v>5.0289999999999999</c:v>
                      </c:pt>
                      <c:pt idx="10056">
                        <c:v>5.0289999999999999</c:v>
                      </c:pt>
                      <c:pt idx="10057">
                        <c:v>5.03</c:v>
                      </c:pt>
                      <c:pt idx="10058">
                        <c:v>5.03</c:v>
                      </c:pt>
                      <c:pt idx="10059">
                        <c:v>5.0309999999999997</c:v>
                      </c:pt>
                      <c:pt idx="10060">
                        <c:v>5.0309999999999997</c:v>
                      </c:pt>
                      <c:pt idx="10061">
                        <c:v>5.032</c:v>
                      </c:pt>
                      <c:pt idx="10062">
                        <c:v>5.032</c:v>
                      </c:pt>
                      <c:pt idx="10063">
                        <c:v>5.0330000000000004</c:v>
                      </c:pt>
                      <c:pt idx="10064">
                        <c:v>5.0330000000000004</c:v>
                      </c:pt>
                      <c:pt idx="10065">
                        <c:v>5.0339999999999998</c:v>
                      </c:pt>
                      <c:pt idx="10066">
                        <c:v>5.0339999999999998</c:v>
                      </c:pt>
                      <c:pt idx="10067">
                        <c:v>5.0350000000000001</c:v>
                      </c:pt>
                      <c:pt idx="10068">
                        <c:v>5.0350000000000001</c:v>
                      </c:pt>
                      <c:pt idx="10069">
                        <c:v>5.0359999999999996</c:v>
                      </c:pt>
                      <c:pt idx="10070">
                        <c:v>5.0359999999999996</c:v>
                      </c:pt>
                      <c:pt idx="10071">
                        <c:v>5.0369999999999999</c:v>
                      </c:pt>
                      <c:pt idx="10072">
                        <c:v>5.0369999999999999</c:v>
                      </c:pt>
                      <c:pt idx="10073">
                        <c:v>5.0380000000000003</c:v>
                      </c:pt>
                      <c:pt idx="10074">
                        <c:v>5.0380000000000003</c:v>
                      </c:pt>
                      <c:pt idx="10075">
                        <c:v>5.0389999999999997</c:v>
                      </c:pt>
                      <c:pt idx="10076">
                        <c:v>5.0389999999999997</c:v>
                      </c:pt>
                      <c:pt idx="10077">
                        <c:v>5.04</c:v>
                      </c:pt>
                      <c:pt idx="10078">
                        <c:v>5.04</c:v>
                      </c:pt>
                      <c:pt idx="10079">
                        <c:v>5.0410000000000004</c:v>
                      </c:pt>
                      <c:pt idx="10080">
                        <c:v>5.0410000000000004</c:v>
                      </c:pt>
                      <c:pt idx="10081">
                        <c:v>5.0419999999999998</c:v>
                      </c:pt>
                      <c:pt idx="10082">
                        <c:v>5.0419999999999998</c:v>
                      </c:pt>
                      <c:pt idx="10083">
                        <c:v>5.0430000000000001</c:v>
                      </c:pt>
                      <c:pt idx="10084">
                        <c:v>5.0430000000000001</c:v>
                      </c:pt>
                      <c:pt idx="10085">
                        <c:v>5.0439999999999996</c:v>
                      </c:pt>
                      <c:pt idx="10086">
                        <c:v>5.0439999999999996</c:v>
                      </c:pt>
                      <c:pt idx="10087">
                        <c:v>5.0449999999999999</c:v>
                      </c:pt>
                      <c:pt idx="10088">
                        <c:v>5.0449999999999999</c:v>
                      </c:pt>
                      <c:pt idx="10089">
                        <c:v>5.0460000000000003</c:v>
                      </c:pt>
                      <c:pt idx="10090">
                        <c:v>5.0460000000000003</c:v>
                      </c:pt>
                      <c:pt idx="10091">
                        <c:v>5.0469999999999997</c:v>
                      </c:pt>
                      <c:pt idx="10092">
                        <c:v>5.0469999999999997</c:v>
                      </c:pt>
                      <c:pt idx="10093">
                        <c:v>5.048</c:v>
                      </c:pt>
                      <c:pt idx="10094">
                        <c:v>5.048</c:v>
                      </c:pt>
                      <c:pt idx="10095">
                        <c:v>5.0490000000000004</c:v>
                      </c:pt>
                      <c:pt idx="10096">
                        <c:v>5.0490000000000004</c:v>
                      </c:pt>
                      <c:pt idx="10097">
                        <c:v>5.05</c:v>
                      </c:pt>
                      <c:pt idx="10098">
                        <c:v>5.05</c:v>
                      </c:pt>
                      <c:pt idx="10099">
                        <c:v>5.0510000000000002</c:v>
                      </c:pt>
                      <c:pt idx="10100">
                        <c:v>5.0510000000000002</c:v>
                      </c:pt>
                      <c:pt idx="10101">
                        <c:v>5.0519999999999996</c:v>
                      </c:pt>
                      <c:pt idx="10102">
                        <c:v>5.0519999999999996</c:v>
                      </c:pt>
                      <c:pt idx="10103">
                        <c:v>5.0529999999999999</c:v>
                      </c:pt>
                      <c:pt idx="10104">
                        <c:v>5.0529999999999999</c:v>
                      </c:pt>
                      <c:pt idx="10105">
                        <c:v>5.0540000000000003</c:v>
                      </c:pt>
                      <c:pt idx="10106">
                        <c:v>5.0540000000000003</c:v>
                      </c:pt>
                      <c:pt idx="10107">
                        <c:v>5.0549999999999997</c:v>
                      </c:pt>
                      <c:pt idx="10108">
                        <c:v>5.0549999999999997</c:v>
                      </c:pt>
                      <c:pt idx="10109">
                        <c:v>5.056</c:v>
                      </c:pt>
                      <c:pt idx="10110">
                        <c:v>5.056</c:v>
                      </c:pt>
                      <c:pt idx="10111">
                        <c:v>5.0570000000000004</c:v>
                      </c:pt>
                      <c:pt idx="10112">
                        <c:v>5.0570000000000004</c:v>
                      </c:pt>
                      <c:pt idx="10113">
                        <c:v>5.0579999999999998</c:v>
                      </c:pt>
                      <c:pt idx="10114">
                        <c:v>5.0579999999999998</c:v>
                      </c:pt>
                      <c:pt idx="10115">
                        <c:v>5.0590000000000002</c:v>
                      </c:pt>
                      <c:pt idx="10116">
                        <c:v>5.0590000000000002</c:v>
                      </c:pt>
                      <c:pt idx="10117">
                        <c:v>5.0599999999999996</c:v>
                      </c:pt>
                      <c:pt idx="10118">
                        <c:v>5.0599999999999996</c:v>
                      </c:pt>
                      <c:pt idx="10119">
                        <c:v>5.0609999999999999</c:v>
                      </c:pt>
                      <c:pt idx="10120">
                        <c:v>5.0609999999999999</c:v>
                      </c:pt>
                      <c:pt idx="10121">
                        <c:v>5.0620000000000003</c:v>
                      </c:pt>
                      <c:pt idx="10122">
                        <c:v>5.0620000000000003</c:v>
                      </c:pt>
                      <c:pt idx="10123">
                        <c:v>5.0629999999999997</c:v>
                      </c:pt>
                      <c:pt idx="10124">
                        <c:v>5.0629999999999997</c:v>
                      </c:pt>
                      <c:pt idx="10125">
                        <c:v>5.0640000000000001</c:v>
                      </c:pt>
                      <c:pt idx="10126">
                        <c:v>5.0640000000000001</c:v>
                      </c:pt>
                      <c:pt idx="10127">
                        <c:v>5.0650000000000004</c:v>
                      </c:pt>
                      <c:pt idx="10128">
                        <c:v>5.0650000000000004</c:v>
                      </c:pt>
                      <c:pt idx="10129">
                        <c:v>5.0659999999999998</c:v>
                      </c:pt>
                      <c:pt idx="10130">
                        <c:v>5.0659999999999998</c:v>
                      </c:pt>
                      <c:pt idx="10131">
                        <c:v>5.0670000000000002</c:v>
                      </c:pt>
                      <c:pt idx="10132">
                        <c:v>5.0670000000000002</c:v>
                      </c:pt>
                      <c:pt idx="10133">
                        <c:v>5.0679999999999996</c:v>
                      </c:pt>
                      <c:pt idx="10134">
                        <c:v>5.0679999999999996</c:v>
                      </c:pt>
                      <c:pt idx="10135">
                        <c:v>5.069</c:v>
                      </c:pt>
                      <c:pt idx="10136">
                        <c:v>5.069</c:v>
                      </c:pt>
                      <c:pt idx="10137">
                        <c:v>5.07</c:v>
                      </c:pt>
                      <c:pt idx="10138">
                        <c:v>5.07</c:v>
                      </c:pt>
                      <c:pt idx="10139">
                        <c:v>5.0709999999999997</c:v>
                      </c:pt>
                      <c:pt idx="10140">
                        <c:v>5.0709999999999997</c:v>
                      </c:pt>
                      <c:pt idx="10141">
                        <c:v>5.0720000000000001</c:v>
                      </c:pt>
                      <c:pt idx="10142">
                        <c:v>5.0720000000000001</c:v>
                      </c:pt>
                      <c:pt idx="10143">
                        <c:v>5.0730000000000004</c:v>
                      </c:pt>
                      <c:pt idx="10144">
                        <c:v>5.0730000000000004</c:v>
                      </c:pt>
                      <c:pt idx="10145">
                        <c:v>5.0739999999999998</c:v>
                      </c:pt>
                      <c:pt idx="10146">
                        <c:v>5.0739999999999998</c:v>
                      </c:pt>
                      <c:pt idx="10147">
                        <c:v>5.0750000000000002</c:v>
                      </c:pt>
                      <c:pt idx="10148">
                        <c:v>5.0750000000000002</c:v>
                      </c:pt>
                      <c:pt idx="10149">
                        <c:v>5.0759999999999996</c:v>
                      </c:pt>
                      <c:pt idx="10150">
                        <c:v>5.0759999999999996</c:v>
                      </c:pt>
                      <c:pt idx="10151">
                        <c:v>5.077</c:v>
                      </c:pt>
                      <c:pt idx="10152">
                        <c:v>5.077</c:v>
                      </c:pt>
                      <c:pt idx="10153">
                        <c:v>5.0780000000000003</c:v>
                      </c:pt>
                      <c:pt idx="10154">
                        <c:v>5.0780000000000003</c:v>
                      </c:pt>
                      <c:pt idx="10155">
                        <c:v>5.0789999999999997</c:v>
                      </c:pt>
                      <c:pt idx="10156">
                        <c:v>5.0789999999999997</c:v>
                      </c:pt>
                      <c:pt idx="10157">
                        <c:v>5.08</c:v>
                      </c:pt>
                      <c:pt idx="10158">
                        <c:v>5.08</c:v>
                      </c:pt>
                      <c:pt idx="10159">
                        <c:v>5.0810000000000004</c:v>
                      </c:pt>
                      <c:pt idx="10160">
                        <c:v>5.0810000000000004</c:v>
                      </c:pt>
                      <c:pt idx="10161">
                        <c:v>5.0819999999999999</c:v>
                      </c:pt>
                      <c:pt idx="10162">
                        <c:v>5.0819999999999999</c:v>
                      </c:pt>
                      <c:pt idx="10163">
                        <c:v>5.0830000000000002</c:v>
                      </c:pt>
                      <c:pt idx="10164">
                        <c:v>5.0830000000000002</c:v>
                      </c:pt>
                      <c:pt idx="10165">
                        <c:v>5.0839999999999996</c:v>
                      </c:pt>
                      <c:pt idx="10166">
                        <c:v>5.0839999999999996</c:v>
                      </c:pt>
                      <c:pt idx="10167">
                        <c:v>5.085</c:v>
                      </c:pt>
                      <c:pt idx="10168">
                        <c:v>5.085</c:v>
                      </c:pt>
                      <c:pt idx="10169">
                        <c:v>5.0860000000000003</c:v>
                      </c:pt>
                      <c:pt idx="10170">
                        <c:v>5.0860000000000003</c:v>
                      </c:pt>
                      <c:pt idx="10171">
                        <c:v>5.0869999999999997</c:v>
                      </c:pt>
                      <c:pt idx="10172">
                        <c:v>5.0869999999999997</c:v>
                      </c:pt>
                      <c:pt idx="10173">
                        <c:v>5.0880000000000001</c:v>
                      </c:pt>
                      <c:pt idx="10174">
                        <c:v>5.0880000000000001</c:v>
                      </c:pt>
                      <c:pt idx="10175">
                        <c:v>5.0890000000000004</c:v>
                      </c:pt>
                      <c:pt idx="10176">
                        <c:v>5.0890000000000004</c:v>
                      </c:pt>
                      <c:pt idx="10177">
                        <c:v>5.09</c:v>
                      </c:pt>
                      <c:pt idx="10178">
                        <c:v>5.09</c:v>
                      </c:pt>
                      <c:pt idx="10179">
                        <c:v>5.0910000000000002</c:v>
                      </c:pt>
                      <c:pt idx="10180">
                        <c:v>5.0910000000000002</c:v>
                      </c:pt>
                      <c:pt idx="10181">
                        <c:v>5.0919999999999996</c:v>
                      </c:pt>
                      <c:pt idx="10182">
                        <c:v>5.0919999999999996</c:v>
                      </c:pt>
                      <c:pt idx="10183">
                        <c:v>5.093</c:v>
                      </c:pt>
                      <c:pt idx="10184">
                        <c:v>5.093</c:v>
                      </c:pt>
                      <c:pt idx="10185">
                        <c:v>5.0940000000000003</c:v>
                      </c:pt>
                      <c:pt idx="10186">
                        <c:v>5.0940000000000003</c:v>
                      </c:pt>
                      <c:pt idx="10187">
                        <c:v>5.0949999999999998</c:v>
                      </c:pt>
                      <c:pt idx="10188">
                        <c:v>5.0949999999999998</c:v>
                      </c:pt>
                      <c:pt idx="10189">
                        <c:v>5.0960000000000001</c:v>
                      </c:pt>
                      <c:pt idx="10190">
                        <c:v>5.0960000000000001</c:v>
                      </c:pt>
                      <c:pt idx="10191">
                        <c:v>5.0970000000000004</c:v>
                      </c:pt>
                      <c:pt idx="10192">
                        <c:v>5.0970000000000004</c:v>
                      </c:pt>
                      <c:pt idx="10193">
                        <c:v>5.0979999999999999</c:v>
                      </c:pt>
                      <c:pt idx="10194">
                        <c:v>5.0979999999999999</c:v>
                      </c:pt>
                      <c:pt idx="10195">
                        <c:v>5.0990000000000002</c:v>
                      </c:pt>
                      <c:pt idx="10196">
                        <c:v>5.0990000000000002</c:v>
                      </c:pt>
                      <c:pt idx="10197">
                        <c:v>5.0999999999999996</c:v>
                      </c:pt>
                      <c:pt idx="10198">
                        <c:v>5.0999999999999996</c:v>
                      </c:pt>
                      <c:pt idx="10199">
                        <c:v>5.101</c:v>
                      </c:pt>
                      <c:pt idx="10200">
                        <c:v>5.101</c:v>
                      </c:pt>
                      <c:pt idx="10201">
                        <c:v>5.1020000000000003</c:v>
                      </c:pt>
                      <c:pt idx="10202">
                        <c:v>5.1020000000000003</c:v>
                      </c:pt>
                      <c:pt idx="10203">
                        <c:v>5.1029999999999998</c:v>
                      </c:pt>
                      <c:pt idx="10204">
                        <c:v>5.1029999999999998</c:v>
                      </c:pt>
                      <c:pt idx="10205">
                        <c:v>5.1040000000000001</c:v>
                      </c:pt>
                      <c:pt idx="10206">
                        <c:v>5.1040000000000001</c:v>
                      </c:pt>
                      <c:pt idx="10207">
                        <c:v>5.1050000000000004</c:v>
                      </c:pt>
                      <c:pt idx="10208">
                        <c:v>5.1050000000000004</c:v>
                      </c:pt>
                      <c:pt idx="10209">
                        <c:v>5.1059999999999999</c:v>
                      </c:pt>
                      <c:pt idx="10210">
                        <c:v>5.1059999999999999</c:v>
                      </c:pt>
                      <c:pt idx="10211">
                        <c:v>5.1070000000000002</c:v>
                      </c:pt>
                      <c:pt idx="10212">
                        <c:v>5.1070000000000002</c:v>
                      </c:pt>
                      <c:pt idx="10213">
                        <c:v>5.1079999999999997</c:v>
                      </c:pt>
                      <c:pt idx="10214">
                        <c:v>5.1079999999999997</c:v>
                      </c:pt>
                      <c:pt idx="10215">
                        <c:v>5.109</c:v>
                      </c:pt>
                      <c:pt idx="10216">
                        <c:v>5.109</c:v>
                      </c:pt>
                      <c:pt idx="10217">
                        <c:v>5.1100000000000003</c:v>
                      </c:pt>
                      <c:pt idx="10218">
                        <c:v>5.1100000000000003</c:v>
                      </c:pt>
                      <c:pt idx="10219">
                        <c:v>5.1109999999999998</c:v>
                      </c:pt>
                      <c:pt idx="10220">
                        <c:v>5.1109999999999998</c:v>
                      </c:pt>
                      <c:pt idx="10221">
                        <c:v>5.1120000000000001</c:v>
                      </c:pt>
                      <c:pt idx="10222">
                        <c:v>5.1120000000000001</c:v>
                      </c:pt>
                      <c:pt idx="10223">
                        <c:v>5.1130000000000004</c:v>
                      </c:pt>
                      <c:pt idx="10224">
                        <c:v>5.1130000000000004</c:v>
                      </c:pt>
                      <c:pt idx="10225">
                        <c:v>5.1139999999999999</c:v>
                      </c:pt>
                      <c:pt idx="10226">
                        <c:v>5.1139999999999999</c:v>
                      </c:pt>
                      <c:pt idx="10227">
                        <c:v>5.1150000000000002</c:v>
                      </c:pt>
                      <c:pt idx="10228">
                        <c:v>5.1150000000000002</c:v>
                      </c:pt>
                      <c:pt idx="10229">
                        <c:v>5.1159999999999997</c:v>
                      </c:pt>
                      <c:pt idx="10230">
                        <c:v>5.1159999999999997</c:v>
                      </c:pt>
                      <c:pt idx="10231">
                        <c:v>5.117</c:v>
                      </c:pt>
                      <c:pt idx="10232">
                        <c:v>5.117</c:v>
                      </c:pt>
                      <c:pt idx="10233">
                        <c:v>5.1180000000000003</c:v>
                      </c:pt>
                      <c:pt idx="10234">
                        <c:v>5.1180000000000003</c:v>
                      </c:pt>
                      <c:pt idx="10235">
                        <c:v>5.1189999999999998</c:v>
                      </c:pt>
                      <c:pt idx="10236">
                        <c:v>5.1189999999999998</c:v>
                      </c:pt>
                      <c:pt idx="10237">
                        <c:v>5.12</c:v>
                      </c:pt>
                      <c:pt idx="10238">
                        <c:v>5.12</c:v>
                      </c:pt>
                      <c:pt idx="10239">
                        <c:v>5.1210000000000004</c:v>
                      </c:pt>
                      <c:pt idx="10240">
                        <c:v>5.1210000000000004</c:v>
                      </c:pt>
                      <c:pt idx="10241">
                        <c:v>5.1219999999999999</c:v>
                      </c:pt>
                      <c:pt idx="10242">
                        <c:v>5.1219999999999999</c:v>
                      </c:pt>
                      <c:pt idx="10243">
                        <c:v>5.1230000000000002</c:v>
                      </c:pt>
                      <c:pt idx="10244">
                        <c:v>5.1230000000000002</c:v>
                      </c:pt>
                      <c:pt idx="10245">
                        <c:v>5.1239999999999997</c:v>
                      </c:pt>
                      <c:pt idx="10246">
                        <c:v>5.1239999999999997</c:v>
                      </c:pt>
                      <c:pt idx="10247">
                        <c:v>5.125</c:v>
                      </c:pt>
                      <c:pt idx="10248">
                        <c:v>5.125</c:v>
                      </c:pt>
                      <c:pt idx="10249">
                        <c:v>5.1260000000000003</c:v>
                      </c:pt>
                      <c:pt idx="10250">
                        <c:v>5.1260000000000003</c:v>
                      </c:pt>
                      <c:pt idx="10251">
                        <c:v>5.1269999999999998</c:v>
                      </c:pt>
                      <c:pt idx="10252">
                        <c:v>5.1269999999999998</c:v>
                      </c:pt>
                      <c:pt idx="10253">
                        <c:v>5.1280000000000001</c:v>
                      </c:pt>
                      <c:pt idx="10254">
                        <c:v>5.1280000000000001</c:v>
                      </c:pt>
                      <c:pt idx="10255">
                        <c:v>5.1289999999999996</c:v>
                      </c:pt>
                      <c:pt idx="10256">
                        <c:v>5.1289999999999996</c:v>
                      </c:pt>
                      <c:pt idx="10257">
                        <c:v>5.13</c:v>
                      </c:pt>
                      <c:pt idx="10258">
                        <c:v>5.13</c:v>
                      </c:pt>
                      <c:pt idx="10259">
                        <c:v>5.1310000000000002</c:v>
                      </c:pt>
                      <c:pt idx="10260">
                        <c:v>5.1310000000000002</c:v>
                      </c:pt>
                      <c:pt idx="10261">
                        <c:v>5.1319999999999997</c:v>
                      </c:pt>
                      <c:pt idx="10262">
                        <c:v>5.1319999999999997</c:v>
                      </c:pt>
                      <c:pt idx="10263">
                        <c:v>5.133</c:v>
                      </c:pt>
                      <c:pt idx="10264">
                        <c:v>5.133</c:v>
                      </c:pt>
                      <c:pt idx="10265">
                        <c:v>5.1340000000000003</c:v>
                      </c:pt>
                      <c:pt idx="10266">
                        <c:v>5.1340000000000003</c:v>
                      </c:pt>
                      <c:pt idx="10267">
                        <c:v>5.1349999999999998</c:v>
                      </c:pt>
                      <c:pt idx="10268">
                        <c:v>5.1349999999999998</c:v>
                      </c:pt>
                      <c:pt idx="10269">
                        <c:v>5.1360000000000001</c:v>
                      </c:pt>
                      <c:pt idx="10270">
                        <c:v>5.1360000000000001</c:v>
                      </c:pt>
                      <c:pt idx="10271">
                        <c:v>5.1369999999999996</c:v>
                      </c:pt>
                      <c:pt idx="10272">
                        <c:v>5.1369999999999996</c:v>
                      </c:pt>
                      <c:pt idx="10273">
                        <c:v>5.1379999999999999</c:v>
                      </c:pt>
                      <c:pt idx="10274">
                        <c:v>5.1379999999999999</c:v>
                      </c:pt>
                      <c:pt idx="10275">
                        <c:v>5.1390000000000002</c:v>
                      </c:pt>
                      <c:pt idx="10276">
                        <c:v>5.1390000000000002</c:v>
                      </c:pt>
                      <c:pt idx="10277">
                        <c:v>5.14</c:v>
                      </c:pt>
                      <c:pt idx="10278">
                        <c:v>5.14</c:v>
                      </c:pt>
                      <c:pt idx="10279">
                        <c:v>5.141</c:v>
                      </c:pt>
                      <c:pt idx="10280">
                        <c:v>5.141</c:v>
                      </c:pt>
                      <c:pt idx="10281">
                        <c:v>5.1420000000000003</c:v>
                      </c:pt>
                      <c:pt idx="10282">
                        <c:v>5.1420000000000003</c:v>
                      </c:pt>
                      <c:pt idx="10283">
                        <c:v>5.1429999999999998</c:v>
                      </c:pt>
                      <c:pt idx="10284">
                        <c:v>5.1429999999999998</c:v>
                      </c:pt>
                      <c:pt idx="10285">
                        <c:v>5.1440000000000001</c:v>
                      </c:pt>
                      <c:pt idx="10286">
                        <c:v>5.1440000000000001</c:v>
                      </c:pt>
                      <c:pt idx="10287">
                        <c:v>5.1449999999999996</c:v>
                      </c:pt>
                      <c:pt idx="10288">
                        <c:v>5.1449999999999996</c:v>
                      </c:pt>
                      <c:pt idx="10289">
                        <c:v>5.1459999999999999</c:v>
                      </c:pt>
                      <c:pt idx="10290">
                        <c:v>5.1459999999999999</c:v>
                      </c:pt>
                      <c:pt idx="10291">
                        <c:v>5.1470000000000002</c:v>
                      </c:pt>
                      <c:pt idx="10292">
                        <c:v>5.1470000000000002</c:v>
                      </c:pt>
                      <c:pt idx="10293">
                        <c:v>5.1479999999999997</c:v>
                      </c:pt>
                      <c:pt idx="10294">
                        <c:v>5.1479999999999997</c:v>
                      </c:pt>
                      <c:pt idx="10295">
                        <c:v>5.149</c:v>
                      </c:pt>
                      <c:pt idx="10296">
                        <c:v>5.149</c:v>
                      </c:pt>
                      <c:pt idx="10297">
                        <c:v>5.15</c:v>
                      </c:pt>
                      <c:pt idx="10298">
                        <c:v>5.15</c:v>
                      </c:pt>
                      <c:pt idx="10299">
                        <c:v>5.1509999999999998</c:v>
                      </c:pt>
                      <c:pt idx="10300">
                        <c:v>5.1509999999999998</c:v>
                      </c:pt>
                      <c:pt idx="10301">
                        <c:v>5.1520000000000001</c:v>
                      </c:pt>
                      <c:pt idx="10302">
                        <c:v>5.1520000000000001</c:v>
                      </c:pt>
                      <c:pt idx="10303">
                        <c:v>5.1529999999999996</c:v>
                      </c:pt>
                      <c:pt idx="10304">
                        <c:v>5.1529999999999996</c:v>
                      </c:pt>
                      <c:pt idx="10305">
                        <c:v>5.1539999999999999</c:v>
                      </c:pt>
                      <c:pt idx="10306">
                        <c:v>5.1539999999999999</c:v>
                      </c:pt>
                      <c:pt idx="10307">
                        <c:v>5.1550000000000002</c:v>
                      </c:pt>
                      <c:pt idx="10308">
                        <c:v>5.1550000000000002</c:v>
                      </c:pt>
                      <c:pt idx="10309">
                        <c:v>5.1559999999999997</c:v>
                      </c:pt>
                      <c:pt idx="10310">
                        <c:v>5.1559999999999997</c:v>
                      </c:pt>
                      <c:pt idx="10311">
                        <c:v>5.157</c:v>
                      </c:pt>
                      <c:pt idx="10312">
                        <c:v>5.157</c:v>
                      </c:pt>
                      <c:pt idx="10313">
                        <c:v>5.1580000000000004</c:v>
                      </c:pt>
                      <c:pt idx="10314">
                        <c:v>5.1580000000000004</c:v>
                      </c:pt>
                      <c:pt idx="10315">
                        <c:v>5.1589999999999998</c:v>
                      </c:pt>
                      <c:pt idx="10316">
                        <c:v>5.1589999999999998</c:v>
                      </c:pt>
                      <c:pt idx="10317">
                        <c:v>5.16</c:v>
                      </c:pt>
                      <c:pt idx="10318">
                        <c:v>5.16</c:v>
                      </c:pt>
                      <c:pt idx="10319">
                        <c:v>5.1609999999999996</c:v>
                      </c:pt>
                      <c:pt idx="10320">
                        <c:v>5.1609999999999996</c:v>
                      </c:pt>
                      <c:pt idx="10321">
                        <c:v>5.1619999999999999</c:v>
                      </c:pt>
                      <c:pt idx="10322">
                        <c:v>5.1619999999999999</c:v>
                      </c:pt>
                      <c:pt idx="10323">
                        <c:v>5.1630000000000003</c:v>
                      </c:pt>
                      <c:pt idx="10324">
                        <c:v>5.1630000000000003</c:v>
                      </c:pt>
                      <c:pt idx="10325">
                        <c:v>5.1639999999999997</c:v>
                      </c:pt>
                      <c:pt idx="10326">
                        <c:v>5.1639999999999997</c:v>
                      </c:pt>
                      <c:pt idx="10327">
                        <c:v>5.165</c:v>
                      </c:pt>
                      <c:pt idx="10328">
                        <c:v>5.165</c:v>
                      </c:pt>
                      <c:pt idx="10329">
                        <c:v>5.1660000000000004</c:v>
                      </c:pt>
                      <c:pt idx="10330">
                        <c:v>5.1660000000000004</c:v>
                      </c:pt>
                      <c:pt idx="10331">
                        <c:v>5.1669999999999998</c:v>
                      </c:pt>
                      <c:pt idx="10332">
                        <c:v>5.1669999999999998</c:v>
                      </c:pt>
                      <c:pt idx="10333">
                        <c:v>5.1680000000000001</c:v>
                      </c:pt>
                      <c:pt idx="10334">
                        <c:v>5.1680000000000001</c:v>
                      </c:pt>
                      <c:pt idx="10335">
                        <c:v>5.1689999999999996</c:v>
                      </c:pt>
                      <c:pt idx="10336">
                        <c:v>5.1689999999999996</c:v>
                      </c:pt>
                      <c:pt idx="10337">
                        <c:v>5.17</c:v>
                      </c:pt>
                      <c:pt idx="10338">
                        <c:v>5.17</c:v>
                      </c:pt>
                      <c:pt idx="10339">
                        <c:v>5.1710000000000003</c:v>
                      </c:pt>
                      <c:pt idx="10340">
                        <c:v>5.1710000000000003</c:v>
                      </c:pt>
                      <c:pt idx="10341">
                        <c:v>5.1719999999999997</c:v>
                      </c:pt>
                      <c:pt idx="10342">
                        <c:v>5.1719999999999997</c:v>
                      </c:pt>
                      <c:pt idx="10343">
                        <c:v>5.173</c:v>
                      </c:pt>
                      <c:pt idx="10344">
                        <c:v>5.173</c:v>
                      </c:pt>
                      <c:pt idx="10345">
                        <c:v>5.1740000000000004</c:v>
                      </c:pt>
                      <c:pt idx="10346">
                        <c:v>5.1740000000000004</c:v>
                      </c:pt>
                      <c:pt idx="10347">
                        <c:v>5.1749999999999998</c:v>
                      </c:pt>
                      <c:pt idx="10348">
                        <c:v>5.1749999999999998</c:v>
                      </c:pt>
                      <c:pt idx="10349">
                        <c:v>5.1760000000000002</c:v>
                      </c:pt>
                      <c:pt idx="10350">
                        <c:v>5.1760000000000002</c:v>
                      </c:pt>
                      <c:pt idx="10351">
                        <c:v>5.1769999999999996</c:v>
                      </c:pt>
                      <c:pt idx="10352">
                        <c:v>5.1769999999999996</c:v>
                      </c:pt>
                      <c:pt idx="10353">
                        <c:v>5.1779999999999999</c:v>
                      </c:pt>
                      <c:pt idx="10354">
                        <c:v>5.1779999999999999</c:v>
                      </c:pt>
                      <c:pt idx="10355">
                        <c:v>5.1790000000000003</c:v>
                      </c:pt>
                      <c:pt idx="10356">
                        <c:v>5.1790000000000003</c:v>
                      </c:pt>
                      <c:pt idx="10357">
                        <c:v>5.18</c:v>
                      </c:pt>
                      <c:pt idx="10358">
                        <c:v>5.18</c:v>
                      </c:pt>
                      <c:pt idx="10359">
                        <c:v>5.181</c:v>
                      </c:pt>
                      <c:pt idx="10360">
                        <c:v>5.181</c:v>
                      </c:pt>
                      <c:pt idx="10361">
                        <c:v>5.1820000000000004</c:v>
                      </c:pt>
                      <c:pt idx="10362">
                        <c:v>5.1820000000000004</c:v>
                      </c:pt>
                      <c:pt idx="10363">
                        <c:v>5.1829999999999998</c:v>
                      </c:pt>
                      <c:pt idx="10364">
                        <c:v>5.1829999999999998</c:v>
                      </c:pt>
                      <c:pt idx="10365">
                        <c:v>5.1840000000000002</c:v>
                      </c:pt>
                      <c:pt idx="10366">
                        <c:v>5.1840000000000002</c:v>
                      </c:pt>
                      <c:pt idx="10367">
                        <c:v>5.1849999999999996</c:v>
                      </c:pt>
                      <c:pt idx="10368">
                        <c:v>5.1849999999999996</c:v>
                      </c:pt>
                      <c:pt idx="10369">
                        <c:v>5.1859999999999999</c:v>
                      </c:pt>
                      <c:pt idx="10370">
                        <c:v>5.1859999999999999</c:v>
                      </c:pt>
                      <c:pt idx="10371">
                        <c:v>5.1870000000000003</c:v>
                      </c:pt>
                      <c:pt idx="10372">
                        <c:v>5.1870000000000003</c:v>
                      </c:pt>
                      <c:pt idx="10373">
                        <c:v>5.1879999999999997</c:v>
                      </c:pt>
                      <c:pt idx="10374">
                        <c:v>5.1879999999999997</c:v>
                      </c:pt>
                      <c:pt idx="10375">
                        <c:v>5.1890000000000001</c:v>
                      </c:pt>
                      <c:pt idx="10376">
                        <c:v>5.1890000000000001</c:v>
                      </c:pt>
                      <c:pt idx="10377">
                        <c:v>5.19</c:v>
                      </c:pt>
                      <c:pt idx="10378">
                        <c:v>5.19</c:v>
                      </c:pt>
                      <c:pt idx="10379">
                        <c:v>5.1909999999999998</c:v>
                      </c:pt>
                      <c:pt idx="10380">
                        <c:v>5.1909999999999998</c:v>
                      </c:pt>
                      <c:pt idx="10381">
                        <c:v>5.1920000000000002</c:v>
                      </c:pt>
                      <c:pt idx="10382">
                        <c:v>5.1920000000000002</c:v>
                      </c:pt>
                      <c:pt idx="10383">
                        <c:v>5.1929999999999996</c:v>
                      </c:pt>
                      <c:pt idx="10384">
                        <c:v>5.1929999999999996</c:v>
                      </c:pt>
                      <c:pt idx="10385">
                        <c:v>5.194</c:v>
                      </c:pt>
                      <c:pt idx="10386">
                        <c:v>5.194</c:v>
                      </c:pt>
                      <c:pt idx="10387">
                        <c:v>5.1950000000000003</c:v>
                      </c:pt>
                      <c:pt idx="10388">
                        <c:v>5.1950000000000003</c:v>
                      </c:pt>
                      <c:pt idx="10389">
                        <c:v>5.1959999999999997</c:v>
                      </c:pt>
                      <c:pt idx="10390">
                        <c:v>5.1959999999999997</c:v>
                      </c:pt>
                      <c:pt idx="10391">
                        <c:v>5.1970000000000001</c:v>
                      </c:pt>
                      <c:pt idx="10392">
                        <c:v>5.1970000000000001</c:v>
                      </c:pt>
                      <c:pt idx="10393">
                        <c:v>5.1980000000000004</c:v>
                      </c:pt>
                      <c:pt idx="10394">
                        <c:v>5.1980000000000004</c:v>
                      </c:pt>
                      <c:pt idx="10395">
                        <c:v>5.1989999999999998</c:v>
                      </c:pt>
                      <c:pt idx="10396">
                        <c:v>5.1989999999999998</c:v>
                      </c:pt>
                      <c:pt idx="10397">
                        <c:v>5.2</c:v>
                      </c:pt>
                      <c:pt idx="10398">
                        <c:v>5.2</c:v>
                      </c:pt>
                      <c:pt idx="10399">
                        <c:v>5.2009999999999996</c:v>
                      </c:pt>
                      <c:pt idx="10400">
                        <c:v>5.2009999999999996</c:v>
                      </c:pt>
                      <c:pt idx="10401">
                        <c:v>5.202</c:v>
                      </c:pt>
                      <c:pt idx="10402">
                        <c:v>5.202</c:v>
                      </c:pt>
                      <c:pt idx="10403">
                        <c:v>5.2030000000000003</c:v>
                      </c:pt>
                      <c:pt idx="10404">
                        <c:v>5.2030000000000003</c:v>
                      </c:pt>
                      <c:pt idx="10405">
                        <c:v>5.2039999999999997</c:v>
                      </c:pt>
                      <c:pt idx="10406">
                        <c:v>5.2039999999999997</c:v>
                      </c:pt>
                      <c:pt idx="10407">
                        <c:v>5.2050000000000001</c:v>
                      </c:pt>
                      <c:pt idx="10408">
                        <c:v>5.2050000000000001</c:v>
                      </c:pt>
                      <c:pt idx="10409">
                        <c:v>5.2060000000000004</c:v>
                      </c:pt>
                      <c:pt idx="10410">
                        <c:v>5.2060000000000004</c:v>
                      </c:pt>
                      <c:pt idx="10411">
                        <c:v>5.2069999999999999</c:v>
                      </c:pt>
                      <c:pt idx="10412">
                        <c:v>5.2069999999999999</c:v>
                      </c:pt>
                      <c:pt idx="10413">
                        <c:v>5.2080000000000002</c:v>
                      </c:pt>
                      <c:pt idx="10414">
                        <c:v>5.2080000000000002</c:v>
                      </c:pt>
                      <c:pt idx="10415">
                        <c:v>5.2089999999999996</c:v>
                      </c:pt>
                      <c:pt idx="10416">
                        <c:v>5.2089999999999996</c:v>
                      </c:pt>
                      <c:pt idx="10417">
                        <c:v>5.21</c:v>
                      </c:pt>
                      <c:pt idx="10418">
                        <c:v>5.21</c:v>
                      </c:pt>
                      <c:pt idx="10419">
                        <c:v>5.2110000000000003</c:v>
                      </c:pt>
                      <c:pt idx="10420">
                        <c:v>5.2110000000000003</c:v>
                      </c:pt>
                      <c:pt idx="10421">
                        <c:v>5.2119999999999997</c:v>
                      </c:pt>
                      <c:pt idx="10422">
                        <c:v>5.2119999999999997</c:v>
                      </c:pt>
                      <c:pt idx="10423">
                        <c:v>5.2130000000000001</c:v>
                      </c:pt>
                      <c:pt idx="10424">
                        <c:v>5.2130000000000001</c:v>
                      </c:pt>
                      <c:pt idx="10425">
                        <c:v>5.2140000000000004</c:v>
                      </c:pt>
                      <c:pt idx="10426">
                        <c:v>5.2140000000000004</c:v>
                      </c:pt>
                      <c:pt idx="10427">
                        <c:v>5.2149999999999999</c:v>
                      </c:pt>
                      <c:pt idx="10428">
                        <c:v>5.2149999999999999</c:v>
                      </c:pt>
                      <c:pt idx="10429">
                        <c:v>5.2160000000000002</c:v>
                      </c:pt>
                      <c:pt idx="10430">
                        <c:v>5.2160000000000002</c:v>
                      </c:pt>
                      <c:pt idx="10431">
                        <c:v>5.2169999999999996</c:v>
                      </c:pt>
                      <c:pt idx="10432">
                        <c:v>5.2169999999999996</c:v>
                      </c:pt>
                      <c:pt idx="10433">
                        <c:v>5.218</c:v>
                      </c:pt>
                      <c:pt idx="10434">
                        <c:v>5.218</c:v>
                      </c:pt>
                      <c:pt idx="10435">
                        <c:v>5.2190000000000003</c:v>
                      </c:pt>
                      <c:pt idx="10436">
                        <c:v>5.2190000000000003</c:v>
                      </c:pt>
                      <c:pt idx="10437">
                        <c:v>5.22</c:v>
                      </c:pt>
                      <c:pt idx="10438">
                        <c:v>5.22</c:v>
                      </c:pt>
                      <c:pt idx="10439">
                        <c:v>5.2210000000000001</c:v>
                      </c:pt>
                      <c:pt idx="10440">
                        <c:v>5.2210000000000001</c:v>
                      </c:pt>
                      <c:pt idx="10441">
                        <c:v>5.2220000000000004</c:v>
                      </c:pt>
                      <c:pt idx="10442">
                        <c:v>5.2220000000000004</c:v>
                      </c:pt>
                      <c:pt idx="10443">
                        <c:v>5.2229999999999999</c:v>
                      </c:pt>
                      <c:pt idx="10444">
                        <c:v>5.2229999999999999</c:v>
                      </c:pt>
                      <c:pt idx="10445">
                        <c:v>5.2240000000000002</c:v>
                      </c:pt>
                      <c:pt idx="10446">
                        <c:v>5.2240000000000002</c:v>
                      </c:pt>
                      <c:pt idx="10447">
                        <c:v>5.2249999999999996</c:v>
                      </c:pt>
                      <c:pt idx="10448">
                        <c:v>5.2249999999999996</c:v>
                      </c:pt>
                      <c:pt idx="10449">
                        <c:v>5.226</c:v>
                      </c:pt>
                      <c:pt idx="10450">
                        <c:v>5.226</c:v>
                      </c:pt>
                      <c:pt idx="10451">
                        <c:v>5.2270000000000003</c:v>
                      </c:pt>
                      <c:pt idx="10452">
                        <c:v>5.2270000000000003</c:v>
                      </c:pt>
                      <c:pt idx="10453">
                        <c:v>5.2279999999999998</c:v>
                      </c:pt>
                      <c:pt idx="10454">
                        <c:v>5.2279999999999998</c:v>
                      </c:pt>
                      <c:pt idx="10455">
                        <c:v>5.2290000000000001</c:v>
                      </c:pt>
                      <c:pt idx="10456">
                        <c:v>5.2290000000000001</c:v>
                      </c:pt>
                      <c:pt idx="10457">
                        <c:v>5.23</c:v>
                      </c:pt>
                      <c:pt idx="10458">
                        <c:v>5.23</c:v>
                      </c:pt>
                      <c:pt idx="10459">
                        <c:v>5.2309999999999999</c:v>
                      </c:pt>
                      <c:pt idx="10460">
                        <c:v>5.2309999999999999</c:v>
                      </c:pt>
                      <c:pt idx="10461">
                        <c:v>5.2320000000000002</c:v>
                      </c:pt>
                      <c:pt idx="10462">
                        <c:v>5.2320000000000002</c:v>
                      </c:pt>
                      <c:pt idx="10463">
                        <c:v>5.2329999999999997</c:v>
                      </c:pt>
                      <c:pt idx="10464">
                        <c:v>5.2329999999999997</c:v>
                      </c:pt>
                      <c:pt idx="10465">
                        <c:v>5.234</c:v>
                      </c:pt>
                      <c:pt idx="10466">
                        <c:v>5.234</c:v>
                      </c:pt>
                      <c:pt idx="10467">
                        <c:v>5.2350000000000003</c:v>
                      </c:pt>
                      <c:pt idx="10468">
                        <c:v>5.2350000000000003</c:v>
                      </c:pt>
                      <c:pt idx="10469">
                        <c:v>5.2359999999999998</c:v>
                      </c:pt>
                      <c:pt idx="10470">
                        <c:v>5.2359999999999998</c:v>
                      </c:pt>
                      <c:pt idx="10471">
                        <c:v>5.2370000000000001</c:v>
                      </c:pt>
                      <c:pt idx="10472">
                        <c:v>5.2370000000000001</c:v>
                      </c:pt>
                      <c:pt idx="10473">
                        <c:v>5.2380000000000004</c:v>
                      </c:pt>
                      <c:pt idx="10474">
                        <c:v>5.2380000000000004</c:v>
                      </c:pt>
                      <c:pt idx="10475">
                        <c:v>5.2389999999999999</c:v>
                      </c:pt>
                      <c:pt idx="10476">
                        <c:v>5.2389999999999999</c:v>
                      </c:pt>
                      <c:pt idx="10477">
                        <c:v>5.24</c:v>
                      </c:pt>
                      <c:pt idx="10478">
                        <c:v>5.24</c:v>
                      </c:pt>
                      <c:pt idx="10479">
                        <c:v>5.2409999999999997</c:v>
                      </c:pt>
                      <c:pt idx="10480">
                        <c:v>5.2409999999999997</c:v>
                      </c:pt>
                      <c:pt idx="10481">
                        <c:v>5.242</c:v>
                      </c:pt>
                      <c:pt idx="10482">
                        <c:v>5.242</c:v>
                      </c:pt>
                      <c:pt idx="10483">
                        <c:v>5.2430000000000003</c:v>
                      </c:pt>
                      <c:pt idx="10484">
                        <c:v>5.2430000000000003</c:v>
                      </c:pt>
                      <c:pt idx="10485">
                        <c:v>5.2439999999999998</c:v>
                      </c:pt>
                      <c:pt idx="10486">
                        <c:v>5.2439999999999998</c:v>
                      </c:pt>
                      <c:pt idx="10487">
                        <c:v>5.2450000000000001</c:v>
                      </c:pt>
                      <c:pt idx="10488">
                        <c:v>5.2450000000000001</c:v>
                      </c:pt>
                      <c:pt idx="10489">
                        <c:v>5.2460000000000004</c:v>
                      </c:pt>
                      <c:pt idx="10490">
                        <c:v>5.2460000000000004</c:v>
                      </c:pt>
                      <c:pt idx="10491">
                        <c:v>5.2469999999999999</c:v>
                      </c:pt>
                      <c:pt idx="10492">
                        <c:v>5.2469999999999999</c:v>
                      </c:pt>
                      <c:pt idx="10493">
                        <c:v>5.2480000000000002</c:v>
                      </c:pt>
                      <c:pt idx="10494">
                        <c:v>5.2480000000000002</c:v>
                      </c:pt>
                      <c:pt idx="10495">
                        <c:v>5.2489999999999997</c:v>
                      </c:pt>
                      <c:pt idx="10496">
                        <c:v>5.2489999999999997</c:v>
                      </c:pt>
                      <c:pt idx="10497">
                        <c:v>5.25</c:v>
                      </c:pt>
                      <c:pt idx="10498">
                        <c:v>5.25</c:v>
                      </c:pt>
                      <c:pt idx="10499">
                        <c:v>5.2510000000000003</c:v>
                      </c:pt>
                      <c:pt idx="10500">
                        <c:v>5.2510000000000003</c:v>
                      </c:pt>
                      <c:pt idx="10501">
                        <c:v>5.2519999999999998</c:v>
                      </c:pt>
                      <c:pt idx="10502">
                        <c:v>5.2519999999999998</c:v>
                      </c:pt>
                      <c:pt idx="10503">
                        <c:v>5.2530000000000001</c:v>
                      </c:pt>
                      <c:pt idx="10504">
                        <c:v>5.2530000000000001</c:v>
                      </c:pt>
                      <c:pt idx="10505">
                        <c:v>5.2539999999999996</c:v>
                      </c:pt>
                      <c:pt idx="10506">
                        <c:v>5.2539999999999996</c:v>
                      </c:pt>
                      <c:pt idx="10507">
                        <c:v>5.2549999999999999</c:v>
                      </c:pt>
                      <c:pt idx="10508">
                        <c:v>5.2549999999999999</c:v>
                      </c:pt>
                      <c:pt idx="10509">
                        <c:v>5.2560000000000002</c:v>
                      </c:pt>
                      <c:pt idx="10510">
                        <c:v>5.2560000000000002</c:v>
                      </c:pt>
                      <c:pt idx="10511">
                        <c:v>5.2569999999999997</c:v>
                      </c:pt>
                      <c:pt idx="10512">
                        <c:v>5.2569999999999997</c:v>
                      </c:pt>
                      <c:pt idx="10513">
                        <c:v>5.258</c:v>
                      </c:pt>
                      <c:pt idx="10514">
                        <c:v>5.258</c:v>
                      </c:pt>
                      <c:pt idx="10515">
                        <c:v>5.2590000000000003</c:v>
                      </c:pt>
                      <c:pt idx="10516">
                        <c:v>5.2590000000000003</c:v>
                      </c:pt>
                      <c:pt idx="10517">
                        <c:v>5.26</c:v>
                      </c:pt>
                      <c:pt idx="10518">
                        <c:v>5.26</c:v>
                      </c:pt>
                      <c:pt idx="10519">
                        <c:v>5.2610000000000001</c:v>
                      </c:pt>
                      <c:pt idx="10520">
                        <c:v>5.2610000000000001</c:v>
                      </c:pt>
                      <c:pt idx="10521">
                        <c:v>5.2619999999999996</c:v>
                      </c:pt>
                      <c:pt idx="10522">
                        <c:v>5.2619999999999996</c:v>
                      </c:pt>
                      <c:pt idx="10523">
                        <c:v>5.2629999999999999</c:v>
                      </c:pt>
                      <c:pt idx="10524">
                        <c:v>5.2629999999999999</c:v>
                      </c:pt>
                      <c:pt idx="10525">
                        <c:v>5.2640000000000002</c:v>
                      </c:pt>
                      <c:pt idx="10526">
                        <c:v>5.2640000000000002</c:v>
                      </c:pt>
                      <c:pt idx="10527">
                        <c:v>5.2649999999999997</c:v>
                      </c:pt>
                      <c:pt idx="10528">
                        <c:v>5.2649999999999997</c:v>
                      </c:pt>
                      <c:pt idx="10529">
                        <c:v>5.266</c:v>
                      </c:pt>
                      <c:pt idx="10530">
                        <c:v>5.266</c:v>
                      </c:pt>
                      <c:pt idx="10531">
                        <c:v>5.2670000000000003</c:v>
                      </c:pt>
                      <c:pt idx="10532">
                        <c:v>5.2670000000000003</c:v>
                      </c:pt>
                      <c:pt idx="10533">
                        <c:v>5.2679999999999998</c:v>
                      </c:pt>
                      <c:pt idx="10534">
                        <c:v>5.2679999999999998</c:v>
                      </c:pt>
                      <c:pt idx="10535">
                        <c:v>5.2690000000000001</c:v>
                      </c:pt>
                      <c:pt idx="10536">
                        <c:v>5.2690000000000001</c:v>
                      </c:pt>
                      <c:pt idx="10537">
                        <c:v>5.27</c:v>
                      </c:pt>
                      <c:pt idx="10538">
                        <c:v>5.27</c:v>
                      </c:pt>
                      <c:pt idx="10539">
                        <c:v>5.2709999999999999</c:v>
                      </c:pt>
                      <c:pt idx="10540">
                        <c:v>5.2709999999999999</c:v>
                      </c:pt>
                      <c:pt idx="10541">
                        <c:v>5.2720000000000002</c:v>
                      </c:pt>
                      <c:pt idx="10542">
                        <c:v>5.2720000000000002</c:v>
                      </c:pt>
                      <c:pt idx="10543">
                        <c:v>5.2729999999999997</c:v>
                      </c:pt>
                      <c:pt idx="10544">
                        <c:v>5.2729999999999997</c:v>
                      </c:pt>
                      <c:pt idx="10545">
                        <c:v>5.274</c:v>
                      </c:pt>
                      <c:pt idx="10546">
                        <c:v>5.274</c:v>
                      </c:pt>
                      <c:pt idx="10547">
                        <c:v>5.2750000000000004</c:v>
                      </c:pt>
                      <c:pt idx="10548">
                        <c:v>5.2750000000000004</c:v>
                      </c:pt>
                      <c:pt idx="10549">
                        <c:v>5.2759999999999998</c:v>
                      </c:pt>
                      <c:pt idx="10550">
                        <c:v>5.2759999999999998</c:v>
                      </c:pt>
                      <c:pt idx="10551">
                        <c:v>5.2770000000000001</c:v>
                      </c:pt>
                      <c:pt idx="10552">
                        <c:v>5.2770000000000001</c:v>
                      </c:pt>
                      <c:pt idx="10553">
                        <c:v>5.2779999999999996</c:v>
                      </c:pt>
                      <c:pt idx="10554">
                        <c:v>5.2779999999999996</c:v>
                      </c:pt>
                      <c:pt idx="10555">
                        <c:v>5.2789999999999999</c:v>
                      </c:pt>
                      <c:pt idx="10556">
                        <c:v>5.2789999999999999</c:v>
                      </c:pt>
                      <c:pt idx="10557">
                        <c:v>5.28</c:v>
                      </c:pt>
                      <c:pt idx="10558">
                        <c:v>5.28</c:v>
                      </c:pt>
                      <c:pt idx="10559">
                        <c:v>5.2809999999999997</c:v>
                      </c:pt>
                      <c:pt idx="10560">
                        <c:v>5.2809999999999997</c:v>
                      </c:pt>
                      <c:pt idx="10561">
                        <c:v>5.282</c:v>
                      </c:pt>
                      <c:pt idx="10562">
                        <c:v>5.282</c:v>
                      </c:pt>
                      <c:pt idx="10563">
                        <c:v>5.2830000000000004</c:v>
                      </c:pt>
                      <c:pt idx="10564">
                        <c:v>5.2830000000000004</c:v>
                      </c:pt>
                      <c:pt idx="10565">
                        <c:v>5.2839999999999998</c:v>
                      </c:pt>
                      <c:pt idx="10566">
                        <c:v>5.2839999999999998</c:v>
                      </c:pt>
                      <c:pt idx="10567">
                        <c:v>5.2850000000000001</c:v>
                      </c:pt>
                      <c:pt idx="10568">
                        <c:v>5.2850000000000001</c:v>
                      </c:pt>
                      <c:pt idx="10569">
                        <c:v>5.2859999999999996</c:v>
                      </c:pt>
                      <c:pt idx="10570">
                        <c:v>5.2859999999999996</c:v>
                      </c:pt>
                      <c:pt idx="10571">
                        <c:v>5.2869999999999999</c:v>
                      </c:pt>
                      <c:pt idx="10572">
                        <c:v>5.2869999999999999</c:v>
                      </c:pt>
                      <c:pt idx="10573">
                        <c:v>5.2880000000000003</c:v>
                      </c:pt>
                      <c:pt idx="10574">
                        <c:v>5.2880000000000003</c:v>
                      </c:pt>
                      <c:pt idx="10575">
                        <c:v>5.2889999999999997</c:v>
                      </c:pt>
                      <c:pt idx="10576">
                        <c:v>5.2889999999999997</c:v>
                      </c:pt>
                      <c:pt idx="10577">
                        <c:v>5.29</c:v>
                      </c:pt>
                      <c:pt idx="10578">
                        <c:v>5.29</c:v>
                      </c:pt>
                      <c:pt idx="10579">
                        <c:v>5.2910000000000004</c:v>
                      </c:pt>
                      <c:pt idx="10580">
                        <c:v>5.2910000000000004</c:v>
                      </c:pt>
                      <c:pt idx="10581">
                        <c:v>5.2919999999999998</c:v>
                      </c:pt>
                      <c:pt idx="10582">
                        <c:v>5.2919999999999998</c:v>
                      </c:pt>
                      <c:pt idx="10583">
                        <c:v>5.2930000000000001</c:v>
                      </c:pt>
                      <c:pt idx="10584">
                        <c:v>5.2930000000000001</c:v>
                      </c:pt>
                      <c:pt idx="10585">
                        <c:v>5.2939999999999996</c:v>
                      </c:pt>
                      <c:pt idx="10586">
                        <c:v>5.2939999999999996</c:v>
                      </c:pt>
                      <c:pt idx="10587">
                        <c:v>5.2949999999999999</c:v>
                      </c:pt>
                      <c:pt idx="10588">
                        <c:v>5.2949999999999999</c:v>
                      </c:pt>
                      <c:pt idx="10589">
                        <c:v>5.2960000000000003</c:v>
                      </c:pt>
                      <c:pt idx="10590">
                        <c:v>5.2960000000000003</c:v>
                      </c:pt>
                      <c:pt idx="10591">
                        <c:v>5.2969999999999997</c:v>
                      </c:pt>
                      <c:pt idx="10592">
                        <c:v>5.2969999999999997</c:v>
                      </c:pt>
                      <c:pt idx="10593">
                        <c:v>5.298</c:v>
                      </c:pt>
                      <c:pt idx="10594">
                        <c:v>5.298</c:v>
                      </c:pt>
                      <c:pt idx="10595">
                        <c:v>5.2990000000000004</c:v>
                      </c:pt>
                      <c:pt idx="10596">
                        <c:v>5.2990000000000004</c:v>
                      </c:pt>
                      <c:pt idx="10597">
                        <c:v>5.3</c:v>
                      </c:pt>
                      <c:pt idx="10598">
                        <c:v>5.3</c:v>
                      </c:pt>
                      <c:pt idx="10599">
                        <c:v>5.3010000000000002</c:v>
                      </c:pt>
                      <c:pt idx="10600">
                        <c:v>5.3010000000000002</c:v>
                      </c:pt>
                      <c:pt idx="10601">
                        <c:v>5.3019999999999996</c:v>
                      </c:pt>
                      <c:pt idx="10602">
                        <c:v>5.3019999999999996</c:v>
                      </c:pt>
                      <c:pt idx="10603">
                        <c:v>5.3029999999999999</c:v>
                      </c:pt>
                      <c:pt idx="10604">
                        <c:v>5.3029999999999999</c:v>
                      </c:pt>
                      <c:pt idx="10605">
                        <c:v>5.3040000000000003</c:v>
                      </c:pt>
                      <c:pt idx="10606">
                        <c:v>5.3040000000000003</c:v>
                      </c:pt>
                      <c:pt idx="10607">
                        <c:v>5.3049999999999997</c:v>
                      </c:pt>
                      <c:pt idx="10608">
                        <c:v>5.3049999999999997</c:v>
                      </c:pt>
                      <c:pt idx="10609">
                        <c:v>5.306</c:v>
                      </c:pt>
                      <c:pt idx="10610">
                        <c:v>5.306</c:v>
                      </c:pt>
                      <c:pt idx="10611">
                        <c:v>5.3070000000000004</c:v>
                      </c:pt>
                      <c:pt idx="10612">
                        <c:v>5.3070000000000004</c:v>
                      </c:pt>
                      <c:pt idx="10613">
                        <c:v>5.3079999999999998</c:v>
                      </c:pt>
                      <c:pt idx="10614">
                        <c:v>5.3079999999999998</c:v>
                      </c:pt>
                      <c:pt idx="10615">
                        <c:v>5.3090000000000002</c:v>
                      </c:pt>
                      <c:pt idx="10616">
                        <c:v>5.3090000000000002</c:v>
                      </c:pt>
                      <c:pt idx="10617">
                        <c:v>5.31</c:v>
                      </c:pt>
                      <c:pt idx="10618">
                        <c:v>5.31</c:v>
                      </c:pt>
                      <c:pt idx="10619">
                        <c:v>5.3109999999999999</c:v>
                      </c:pt>
                      <c:pt idx="10620">
                        <c:v>5.3109999999999999</c:v>
                      </c:pt>
                      <c:pt idx="10621">
                        <c:v>5.3120000000000003</c:v>
                      </c:pt>
                      <c:pt idx="10622">
                        <c:v>5.3120000000000003</c:v>
                      </c:pt>
                      <c:pt idx="10623">
                        <c:v>5.3129999999999997</c:v>
                      </c:pt>
                      <c:pt idx="10624">
                        <c:v>5.3129999999999997</c:v>
                      </c:pt>
                      <c:pt idx="10625">
                        <c:v>5.3140000000000001</c:v>
                      </c:pt>
                      <c:pt idx="10626">
                        <c:v>5.3140000000000001</c:v>
                      </c:pt>
                      <c:pt idx="10627">
                        <c:v>5.3150000000000004</c:v>
                      </c:pt>
                      <c:pt idx="10628">
                        <c:v>5.3150000000000004</c:v>
                      </c:pt>
                      <c:pt idx="10629">
                        <c:v>5.3159999999999998</c:v>
                      </c:pt>
                      <c:pt idx="10630">
                        <c:v>5.3159999999999998</c:v>
                      </c:pt>
                      <c:pt idx="10631">
                        <c:v>5.3170000000000002</c:v>
                      </c:pt>
                      <c:pt idx="10632">
                        <c:v>5.3170000000000002</c:v>
                      </c:pt>
                      <c:pt idx="10633">
                        <c:v>5.3179999999999996</c:v>
                      </c:pt>
                      <c:pt idx="10634">
                        <c:v>5.3179999999999996</c:v>
                      </c:pt>
                      <c:pt idx="10635">
                        <c:v>5.319</c:v>
                      </c:pt>
                      <c:pt idx="10636">
                        <c:v>5.319</c:v>
                      </c:pt>
                      <c:pt idx="10637">
                        <c:v>5.32</c:v>
                      </c:pt>
                      <c:pt idx="10638">
                        <c:v>5.32</c:v>
                      </c:pt>
                      <c:pt idx="10639">
                        <c:v>5.3209999999999997</c:v>
                      </c:pt>
                      <c:pt idx="10640">
                        <c:v>5.3209999999999997</c:v>
                      </c:pt>
                      <c:pt idx="10641">
                        <c:v>5.3220000000000001</c:v>
                      </c:pt>
                      <c:pt idx="10642">
                        <c:v>5.3220000000000001</c:v>
                      </c:pt>
                      <c:pt idx="10643">
                        <c:v>5.3230000000000004</c:v>
                      </c:pt>
                      <c:pt idx="10644">
                        <c:v>5.3230000000000004</c:v>
                      </c:pt>
                      <c:pt idx="10645">
                        <c:v>5.3239999999999998</c:v>
                      </c:pt>
                      <c:pt idx="10646">
                        <c:v>5.3239999999999998</c:v>
                      </c:pt>
                      <c:pt idx="10647">
                        <c:v>5.3250000000000002</c:v>
                      </c:pt>
                      <c:pt idx="10648">
                        <c:v>5.3250000000000002</c:v>
                      </c:pt>
                      <c:pt idx="10649">
                        <c:v>5.3259999999999996</c:v>
                      </c:pt>
                      <c:pt idx="10650">
                        <c:v>5.3259999999999996</c:v>
                      </c:pt>
                      <c:pt idx="10651">
                        <c:v>5.327</c:v>
                      </c:pt>
                      <c:pt idx="10652">
                        <c:v>5.327</c:v>
                      </c:pt>
                      <c:pt idx="10653">
                        <c:v>5.3280000000000003</c:v>
                      </c:pt>
                      <c:pt idx="10654">
                        <c:v>5.3280000000000003</c:v>
                      </c:pt>
                      <c:pt idx="10655">
                        <c:v>5.3289999999999997</c:v>
                      </c:pt>
                      <c:pt idx="10656">
                        <c:v>5.3289999999999997</c:v>
                      </c:pt>
                      <c:pt idx="10657">
                        <c:v>5.33</c:v>
                      </c:pt>
                      <c:pt idx="10658">
                        <c:v>5.33</c:v>
                      </c:pt>
                      <c:pt idx="10659">
                        <c:v>5.3310000000000004</c:v>
                      </c:pt>
                      <c:pt idx="10660">
                        <c:v>5.3310000000000004</c:v>
                      </c:pt>
                      <c:pt idx="10661">
                        <c:v>5.3319999999999999</c:v>
                      </c:pt>
                      <c:pt idx="10662">
                        <c:v>5.3319999999999999</c:v>
                      </c:pt>
                      <c:pt idx="10663">
                        <c:v>5.3330000000000002</c:v>
                      </c:pt>
                      <c:pt idx="10664">
                        <c:v>5.3330000000000002</c:v>
                      </c:pt>
                      <c:pt idx="10665">
                        <c:v>5.3339999999999996</c:v>
                      </c:pt>
                      <c:pt idx="10666">
                        <c:v>5.3339999999999996</c:v>
                      </c:pt>
                      <c:pt idx="10667">
                        <c:v>5.335</c:v>
                      </c:pt>
                      <c:pt idx="10668">
                        <c:v>5.335</c:v>
                      </c:pt>
                      <c:pt idx="10669">
                        <c:v>5.3360000000000003</c:v>
                      </c:pt>
                      <c:pt idx="10670">
                        <c:v>5.3360000000000003</c:v>
                      </c:pt>
                      <c:pt idx="10671">
                        <c:v>5.3369999999999997</c:v>
                      </c:pt>
                      <c:pt idx="10672">
                        <c:v>5.3369999999999997</c:v>
                      </c:pt>
                      <c:pt idx="10673">
                        <c:v>5.3380000000000001</c:v>
                      </c:pt>
                      <c:pt idx="10674">
                        <c:v>5.3380000000000001</c:v>
                      </c:pt>
                      <c:pt idx="10675">
                        <c:v>5.3390000000000004</c:v>
                      </c:pt>
                      <c:pt idx="10676">
                        <c:v>5.3390000000000004</c:v>
                      </c:pt>
                      <c:pt idx="10677">
                        <c:v>5.34</c:v>
                      </c:pt>
                      <c:pt idx="10678">
                        <c:v>5.34</c:v>
                      </c:pt>
                      <c:pt idx="10679">
                        <c:v>5.3410000000000002</c:v>
                      </c:pt>
                      <c:pt idx="10680">
                        <c:v>5.3410000000000002</c:v>
                      </c:pt>
                      <c:pt idx="10681">
                        <c:v>5.3419999999999996</c:v>
                      </c:pt>
                      <c:pt idx="10682">
                        <c:v>5.3419999999999996</c:v>
                      </c:pt>
                      <c:pt idx="10683">
                        <c:v>5.343</c:v>
                      </c:pt>
                      <c:pt idx="10684">
                        <c:v>5.343</c:v>
                      </c:pt>
                      <c:pt idx="10685">
                        <c:v>5.3440000000000003</c:v>
                      </c:pt>
                      <c:pt idx="10686">
                        <c:v>5.3440000000000003</c:v>
                      </c:pt>
                      <c:pt idx="10687">
                        <c:v>5.3449999999999998</c:v>
                      </c:pt>
                      <c:pt idx="10688">
                        <c:v>5.3449999999999998</c:v>
                      </c:pt>
                      <c:pt idx="10689">
                        <c:v>5.3460000000000001</c:v>
                      </c:pt>
                      <c:pt idx="10690">
                        <c:v>5.3460000000000001</c:v>
                      </c:pt>
                      <c:pt idx="10691">
                        <c:v>5.3470000000000004</c:v>
                      </c:pt>
                      <c:pt idx="10692">
                        <c:v>5.3470000000000004</c:v>
                      </c:pt>
                      <c:pt idx="10693">
                        <c:v>5.3479999999999999</c:v>
                      </c:pt>
                      <c:pt idx="10694">
                        <c:v>5.3479999999999999</c:v>
                      </c:pt>
                      <c:pt idx="10695">
                        <c:v>5.3490000000000002</c:v>
                      </c:pt>
                      <c:pt idx="10696">
                        <c:v>5.3490000000000002</c:v>
                      </c:pt>
                      <c:pt idx="10697">
                        <c:v>5.35</c:v>
                      </c:pt>
                      <c:pt idx="10698">
                        <c:v>5.35</c:v>
                      </c:pt>
                      <c:pt idx="10699">
                        <c:v>5.351</c:v>
                      </c:pt>
                      <c:pt idx="10700">
                        <c:v>5.351</c:v>
                      </c:pt>
                      <c:pt idx="10701">
                        <c:v>5.3520000000000003</c:v>
                      </c:pt>
                      <c:pt idx="10702">
                        <c:v>5.3520000000000003</c:v>
                      </c:pt>
                      <c:pt idx="10703">
                        <c:v>5.3529999999999998</c:v>
                      </c:pt>
                      <c:pt idx="10704">
                        <c:v>5.3529999999999998</c:v>
                      </c:pt>
                      <c:pt idx="10705">
                        <c:v>5.3540000000000001</c:v>
                      </c:pt>
                      <c:pt idx="10706">
                        <c:v>5.3540000000000001</c:v>
                      </c:pt>
                      <c:pt idx="10707">
                        <c:v>5.3550000000000004</c:v>
                      </c:pt>
                      <c:pt idx="10708">
                        <c:v>5.3550000000000004</c:v>
                      </c:pt>
                      <c:pt idx="10709">
                        <c:v>5.3559999999999999</c:v>
                      </c:pt>
                      <c:pt idx="10710">
                        <c:v>5.3559999999999999</c:v>
                      </c:pt>
                      <c:pt idx="10711">
                        <c:v>5.3570000000000002</c:v>
                      </c:pt>
                      <c:pt idx="10712">
                        <c:v>5.3570000000000002</c:v>
                      </c:pt>
                      <c:pt idx="10713">
                        <c:v>5.3579999999999997</c:v>
                      </c:pt>
                      <c:pt idx="10714">
                        <c:v>5.3579999999999997</c:v>
                      </c:pt>
                      <c:pt idx="10715">
                        <c:v>5.359</c:v>
                      </c:pt>
                      <c:pt idx="10716">
                        <c:v>5.359</c:v>
                      </c:pt>
                      <c:pt idx="10717">
                        <c:v>5.36</c:v>
                      </c:pt>
                      <c:pt idx="10718">
                        <c:v>5.36</c:v>
                      </c:pt>
                      <c:pt idx="10719">
                        <c:v>5.3609999999999998</c:v>
                      </c:pt>
                      <c:pt idx="10720">
                        <c:v>5.3609999999999998</c:v>
                      </c:pt>
                      <c:pt idx="10721">
                        <c:v>5.3620000000000001</c:v>
                      </c:pt>
                      <c:pt idx="10722">
                        <c:v>5.3620000000000001</c:v>
                      </c:pt>
                      <c:pt idx="10723">
                        <c:v>5.3630000000000004</c:v>
                      </c:pt>
                      <c:pt idx="10724">
                        <c:v>5.3630000000000004</c:v>
                      </c:pt>
                      <c:pt idx="10725">
                        <c:v>5.3639999999999999</c:v>
                      </c:pt>
                      <c:pt idx="10726">
                        <c:v>5.3639999999999999</c:v>
                      </c:pt>
                      <c:pt idx="10727">
                        <c:v>5.3650000000000002</c:v>
                      </c:pt>
                      <c:pt idx="10728">
                        <c:v>5.3650000000000002</c:v>
                      </c:pt>
                      <c:pt idx="10729">
                        <c:v>5.3659999999999997</c:v>
                      </c:pt>
                      <c:pt idx="10730">
                        <c:v>5.3659999999999997</c:v>
                      </c:pt>
                      <c:pt idx="10731">
                        <c:v>5.367</c:v>
                      </c:pt>
                      <c:pt idx="10732">
                        <c:v>5.367</c:v>
                      </c:pt>
                      <c:pt idx="10733">
                        <c:v>5.3680000000000003</c:v>
                      </c:pt>
                      <c:pt idx="10734">
                        <c:v>5.3680000000000003</c:v>
                      </c:pt>
                      <c:pt idx="10735">
                        <c:v>5.3689999999999998</c:v>
                      </c:pt>
                      <c:pt idx="10736">
                        <c:v>5.3689999999999998</c:v>
                      </c:pt>
                      <c:pt idx="10737">
                        <c:v>5.37</c:v>
                      </c:pt>
                      <c:pt idx="10738">
                        <c:v>5.37</c:v>
                      </c:pt>
                      <c:pt idx="10739">
                        <c:v>5.3710000000000004</c:v>
                      </c:pt>
                      <c:pt idx="10740">
                        <c:v>5.3710000000000004</c:v>
                      </c:pt>
                      <c:pt idx="10741">
                        <c:v>5.3719999999999999</c:v>
                      </c:pt>
                      <c:pt idx="10742">
                        <c:v>5.3719999999999999</c:v>
                      </c:pt>
                      <c:pt idx="10743">
                        <c:v>5.3730000000000002</c:v>
                      </c:pt>
                      <c:pt idx="10744">
                        <c:v>5.3730000000000002</c:v>
                      </c:pt>
                      <c:pt idx="10745">
                        <c:v>5.3739999999999997</c:v>
                      </c:pt>
                      <c:pt idx="10746">
                        <c:v>5.3739999999999997</c:v>
                      </c:pt>
                      <c:pt idx="10747">
                        <c:v>5.375</c:v>
                      </c:pt>
                      <c:pt idx="10748">
                        <c:v>5.375</c:v>
                      </c:pt>
                      <c:pt idx="10749">
                        <c:v>5.3760000000000003</c:v>
                      </c:pt>
                      <c:pt idx="10750">
                        <c:v>5.3760000000000003</c:v>
                      </c:pt>
                      <c:pt idx="10751">
                        <c:v>5.3769999999999998</c:v>
                      </c:pt>
                      <c:pt idx="10752">
                        <c:v>5.3769999999999998</c:v>
                      </c:pt>
                      <c:pt idx="10753">
                        <c:v>5.3780000000000001</c:v>
                      </c:pt>
                      <c:pt idx="10754">
                        <c:v>5.3780000000000001</c:v>
                      </c:pt>
                      <c:pt idx="10755">
                        <c:v>5.3789999999999996</c:v>
                      </c:pt>
                      <c:pt idx="10756">
                        <c:v>5.3789999999999996</c:v>
                      </c:pt>
                      <c:pt idx="10757">
                        <c:v>5.38</c:v>
                      </c:pt>
                      <c:pt idx="10758">
                        <c:v>5.38</c:v>
                      </c:pt>
                      <c:pt idx="10759">
                        <c:v>5.3810000000000002</c:v>
                      </c:pt>
                      <c:pt idx="10760">
                        <c:v>5.3810000000000002</c:v>
                      </c:pt>
                      <c:pt idx="10761">
                        <c:v>5.3819999999999997</c:v>
                      </c:pt>
                      <c:pt idx="10762">
                        <c:v>5.3819999999999997</c:v>
                      </c:pt>
                      <c:pt idx="10763">
                        <c:v>5.383</c:v>
                      </c:pt>
                      <c:pt idx="10764">
                        <c:v>5.383</c:v>
                      </c:pt>
                      <c:pt idx="10765">
                        <c:v>5.3840000000000003</c:v>
                      </c:pt>
                      <c:pt idx="10766">
                        <c:v>5.3840000000000003</c:v>
                      </c:pt>
                      <c:pt idx="10767">
                        <c:v>5.3849999999999998</c:v>
                      </c:pt>
                      <c:pt idx="10768">
                        <c:v>5.3849999999999998</c:v>
                      </c:pt>
                      <c:pt idx="10769">
                        <c:v>5.3860000000000001</c:v>
                      </c:pt>
                      <c:pt idx="10770">
                        <c:v>5.3860000000000001</c:v>
                      </c:pt>
                      <c:pt idx="10771">
                        <c:v>5.3869999999999996</c:v>
                      </c:pt>
                      <c:pt idx="10772">
                        <c:v>5.3869999999999996</c:v>
                      </c:pt>
                      <c:pt idx="10773">
                        <c:v>5.3879999999999999</c:v>
                      </c:pt>
                      <c:pt idx="10774">
                        <c:v>5.3879999999999999</c:v>
                      </c:pt>
                      <c:pt idx="10775">
                        <c:v>5.3890000000000002</c:v>
                      </c:pt>
                      <c:pt idx="10776">
                        <c:v>5.3890000000000002</c:v>
                      </c:pt>
                      <c:pt idx="10777">
                        <c:v>5.39</c:v>
                      </c:pt>
                      <c:pt idx="10778">
                        <c:v>5.39</c:v>
                      </c:pt>
                      <c:pt idx="10779">
                        <c:v>5.391</c:v>
                      </c:pt>
                      <c:pt idx="10780">
                        <c:v>5.391</c:v>
                      </c:pt>
                      <c:pt idx="10781">
                        <c:v>5.3920000000000003</c:v>
                      </c:pt>
                      <c:pt idx="10782">
                        <c:v>5.3920000000000003</c:v>
                      </c:pt>
                      <c:pt idx="10783">
                        <c:v>5.3929999999999998</c:v>
                      </c:pt>
                      <c:pt idx="10784">
                        <c:v>5.3929999999999998</c:v>
                      </c:pt>
                      <c:pt idx="10785">
                        <c:v>5.3940000000000001</c:v>
                      </c:pt>
                      <c:pt idx="10786">
                        <c:v>5.3940000000000001</c:v>
                      </c:pt>
                      <c:pt idx="10787">
                        <c:v>5.3949999999999996</c:v>
                      </c:pt>
                      <c:pt idx="10788">
                        <c:v>5.3949999999999996</c:v>
                      </c:pt>
                      <c:pt idx="10789">
                        <c:v>5.3959999999999999</c:v>
                      </c:pt>
                      <c:pt idx="10790">
                        <c:v>5.3959999999999999</c:v>
                      </c:pt>
                      <c:pt idx="10791">
                        <c:v>5.3970000000000002</c:v>
                      </c:pt>
                      <c:pt idx="10792">
                        <c:v>5.3970000000000002</c:v>
                      </c:pt>
                      <c:pt idx="10793">
                        <c:v>5.3979999999999997</c:v>
                      </c:pt>
                      <c:pt idx="10794">
                        <c:v>5.3979999999999997</c:v>
                      </c:pt>
                      <c:pt idx="10795">
                        <c:v>5.399</c:v>
                      </c:pt>
                      <c:pt idx="10796">
                        <c:v>5.399</c:v>
                      </c:pt>
                      <c:pt idx="10797">
                        <c:v>5.4</c:v>
                      </c:pt>
                      <c:pt idx="10798">
                        <c:v>5.4</c:v>
                      </c:pt>
                      <c:pt idx="10799">
                        <c:v>5.4009999999999998</c:v>
                      </c:pt>
                      <c:pt idx="10800">
                        <c:v>5.4009999999999998</c:v>
                      </c:pt>
                      <c:pt idx="10801">
                        <c:v>5.4020000000000001</c:v>
                      </c:pt>
                      <c:pt idx="10802">
                        <c:v>5.4020000000000001</c:v>
                      </c:pt>
                      <c:pt idx="10803">
                        <c:v>5.4029999999999996</c:v>
                      </c:pt>
                      <c:pt idx="10804">
                        <c:v>5.4029999999999996</c:v>
                      </c:pt>
                      <c:pt idx="10805">
                        <c:v>5.4039999999999999</c:v>
                      </c:pt>
                      <c:pt idx="10806">
                        <c:v>5.4039999999999999</c:v>
                      </c:pt>
                      <c:pt idx="10807">
                        <c:v>5.4050000000000002</c:v>
                      </c:pt>
                      <c:pt idx="10808">
                        <c:v>5.4050000000000002</c:v>
                      </c:pt>
                      <c:pt idx="10809">
                        <c:v>5.4059999999999997</c:v>
                      </c:pt>
                      <c:pt idx="10810">
                        <c:v>5.4059999999999997</c:v>
                      </c:pt>
                      <c:pt idx="10811">
                        <c:v>5.407</c:v>
                      </c:pt>
                      <c:pt idx="10812">
                        <c:v>5.407</c:v>
                      </c:pt>
                      <c:pt idx="10813">
                        <c:v>5.4080000000000004</c:v>
                      </c:pt>
                      <c:pt idx="10814">
                        <c:v>5.4080000000000004</c:v>
                      </c:pt>
                      <c:pt idx="10815">
                        <c:v>5.4089999999999998</c:v>
                      </c:pt>
                      <c:pt idx="10816">
                        <c:v>5.4089999999999998</c:v>
                      </c:pt>
                      <c:pt idx="10817">
                        <c:v>5.41</c:v>
                      </c:pt>
                      <c:pt idx="10818">
                        <c:v>5.41</c:v>
                      </c:pt>
                      <c:pt idx="10819">
                        <c:v>5.4109999999999996</c:v>
                      </c:pt>
                      <c:pt idx="10820">
                        <c:v>5.4109999999999996</c:v>
                      </c:pt>
                      <c:pt idx="10821">
                        <c:v>5.4119999999999999</c:v>
                      </c:pt>
                      <c:pt idx="10822">
                        <c:v>5.4119999999999999</c:v>
                      </c:pt>
                      <c:pt idx="10823">
                        <c:v>5.4130000000000003</c:v>
                      </c:pt>
                      <c:pt idx="10824">
                        <c:v>5.4130000000000003</c:v>
                      </c:pt>
                      <c:pt idx="10825">
                        <c:v>5.4139999999999997</c:v>
                      </c:pt>
                      <c:pt idx="10826">
                        <c:v>5.4139999999999997</c:v>
                      </c:pt>
                      <c:pt idx="10827">
                        <c:v>5.415</c:v>
                      </c:pt>
                      <c:pt idx="10828">
                        <c:v>5.415</c:v>
                      </c:pt>
                      <c:pt idx="10829">
                        <c:v>5.4160000000000004</c:v>
                      </c:pt>
                      <c:pt idx="10830">
                        <c:v>5.4160000000000004</c:v>
                      </c:pt>
                      <c:pt idx="10831">
                        <c:v>5.4169999999999998</c:v>
                      </c:pt>
                      <c:pt idx="10832">
                        <c:v>5.4169999999999998</c:v>
                      </c:pt>
                      <c:pt idx="10833">
                        <c:v>5.4180000000000001</c:v>
                      </c:pt>
                      <c:pt idx="10834">
                        <c:v>5.4180000000000001</c:v>
                      </c:pt>
                      <c:pt idx="10835">
                        <c:v>5.4189999999999996</c:v>
                      </c:pt>
                      <c:pt idx="10836">
                        <c:v>5.4189999999999996</c:v>
                      </c:pt>
                      <c:pt idx="10837">
                        <c:v>5.42</c:v>
                      </c:pt>
                      <c:pt idx="10838">
                        <c:v>5.42</c:v>
                      </c:pt>
                      <c:pt idx="10839">
                        <c:v>5.4210000000000003</c:v>
                      </c:pt>
                      <c:pt idx="10840">
                        <c:v>5.4210000000000003</c:v>
                      </c:pt>
                      <c:pt idx="10841">
                        <c:v>5.4219999999999997</c:v>
                      </c:pt>
                      <c:pt idx="10842">
                        <c:v>5.4219999999999997</c:v>
                      </c:pt>
                      <c:pt idx="10843">
                        <c:v>5.423</c:v>
                      </c:pt>
                      <c:pt idx="10844">
                        <c:v>5.423</c:v>
                      </c:pt>
                      <c:pt idx="10845">
                        <c:v>5.4240000000000004</c:v>
                      </c:pt>
                      <c:pt idx="10846">
                        <c:v>5.4240000000000004</c:v>
                      </c:pt>
                      <c:pt idx="10847">
                        <c:v>5.4249999999999998</c:v>
                      </c:pt>
                      <c:pt idx="10848">
                        <c:v>5.4249999999999998</c:v>
                      </c:pt>
                      <c:pt idx="10849">
                        <c:v>5.4260000000000002</c:v>
                      </c:pt>
                      <c:pt idx="10850">
                        <c:v>5.4260000000000002</c:v>
                      </c:pt>
                      <c:pt idx="10851">
                        <c:v>5.4269999999999996</c:v>
                      </c:pt>
                      <c:pt idx="10852">
                        <c:v>5.4269999999999996</c:v>
                      </c:pt>
                      <c:pt idx="10853">
                        <c:v>5.4279999999999999</c:v>
                      </c:pt>
                      <c:pt idx="10854">
                        <c:v>5.4279999999999999</c:v>
                      </c:pt>
                      <c:pt idx="10855">
                        <c:v>5.4290000000000003</c:v>
                      </c:pt>
                      <c:pt idx="10856">
                        <c:v>5.4290000000000003</c:v>
                      </c:pt>
                      <c:pt idx="10857">
                        <c:v>5.43</c:v>
                      </c:pt>
                      <c:pt idx="10858">
                        <c:v>5.43</c:v>
                      </c:pt>
                      <c:pt idx="10859">
                        <c:v>5.431</c:v>
                      </c:pt>
                      <c:pt idx="10860">
                        <c:v>5.431</c:v>
                      </c:pt>
                      <c:pt idx="10861">
                        <c:v>5.4320000000000004</c:v>
                      </c:pt>
                      <c:pt idx="10862">
                        <c:v>5.4320000000000004</c:v>
                      </c:pt>
                      <c:pt idx="10863">
                        <c:v>5.4329999999999998</c:v>
                      </c:pt>
                      <c:pt idx="10864">
                        <c:v>5.4329999999999998</c:v>
                      </c:pt>
                      <c:pt idx="10865">
                        <c:v>5.4340000000000002</c:v>
                      </c:pt>
                      <c:pt idx="10866">
                        <c:v>5.4340000000000002</c:v>
                      </c:pt>
                      <c:pt idx="10867">
                        <c:v>5.4349999999999996</c:v>
                      </c:pt>
                      <c:pt idx="10868">
                        <c:v>5.4349999999999996</c:v>
                      </c:pt>
                      <c:pt idx="10869">
                        <c:v>5.4359999999999999</c:v>
                      </c:pt>
                      <c:pt idx="10870">
                        <c:v>5.4359999999999999</c:v>
                      </c:pt>
                      <c:pt idx="10871">
                        <c:v>5.4370000000000003</c:v>
                      </c:pt>
                      <c:pt idx="10872">
                        <c:v>5.4370000000000003</c:v>
                      </c:pt>
                      <c:pt idx="10873">
                        <c:v>5.4379999999999997</c:v>
                      </c:pt>
                      <c:pt idx="10874">
                        <c:v>5.4379999999999997</c:v>
                      </c:pt>
                      <c:pt idx="10875">
                        <c:v>5.4390000000000001</c:v>
                      </c:pt>
                      <c:pt idx="10876">
                        <c:v>5.4390000000000001</c:v>
                      </c:pt>
                      <c:pt idx="10877">
                        <c:v>5.44</c:v>
                      </c:pt>
                      <c:pt idx="10878">
                        <c:v>5.44</c:v>
                      </c:pt>
                      <c:pt idx="10879">
                        <c:v>5.4409999999999998</c:v>
                      </c:pt>
                      <c:pt idx="10880">
                        <c:v>5.4409999999999998</c:v>
                      </c:pt>
                      <c:pt idx="10881">
                        <c:v>5.4420000000000002</c:v>
                      </c:pt>
                      <c:pt idx="10882">
                        <c:v>5.4420000000000002</c:v>
                      </c:pt>
                      <c:pt idx="10883">
                        <c:v>5.4429999999999996</c:v>
                      </c:pt>
                      <c:pt idx="10884">
                        <c:v>5.4429999999999996</c:v>
                      </c:pt>
                      <c:pt idx="10885">
                        <c:v>5.444</c:v>
                      </c:pt>
                      <c:pt idx="10886">
                        <c:v>5.444</c:v>
                      </c:pt>
                      <c:pt idx="10887">
                        <c:v>5.4450000000000003</c:v>
                      </c:pt>
                      <c:pt idx="10888">
                        <c:v>5.4450000000000003</c:v>
                      </c:pt>
                      <c:pt idx="10889">
                        <c:v>5.4459999999999997</c:v>
                      </c:pt>
                      <c:pt idx="10890">
                        <c:v>5.4459999999999997</c:v>
                      </c:pt>
                      <c:pt idx="10891">
                        <c:v>5.4470000000000001</c:v>
                      </c:pt>
                      <c:pt idx="10892">
                        <c:v>5.4470000000000001</c:v>
                      </c:pt>
                      <c:pt idx="10893">
                        <c:v>5.4480000000000004</c:v>
                      </c:pt>
                      <c:pt idx="10894">
                        <c:v>5.4480000000000004</c:v>
                      </c:pt>
                      <c:pt idx="10895">
                        <c:v>5.4489999999999998</c:v>
                      </c:pt>
                      <c:pt idx="10896">
                        <c:v>5.4489999999999998</c:v>
                      </c:pt>
                      <c:pt idx="10897">
                        <c:v>5.45</c:v>
                      </c:pt>
                      <c:pt idx="10898">
                        <c:v>5.45</c:v>
                      </c:pt>
                      <c:pt idx="10899">
                        <c:v>5.4509999999999996</c:v>
                      </c:pt>
                      <c:pt idx="10900">
                        <c:v>5.4509999999999996</c:v>
                      </c:pt>
                      <c:pt idx="10901">
                        <c:v>5.452</c:v>
                      </c:pt>
                      <c:pt idx="10902">
                        <c:v>5.452</c:v>
                      </c:pt>
                      <c:pt idx="10903">
                        <c:v>5.4530000000000003</c:v>
                      </c:pt>
                      <c:pt idx="10904">
                        <c:v>5.4530000000000003</c:v>
                      </c:pt>
                      <c:pt idx="10905">
                        <c:v>5.4539999999999997</c:v>
                      </c:pt>
                      <c:pt idx="10906">
                        <c:v>5.4539999999999997</c:v>
                      </c:pt>
                      <c:pt idx="10907">
                        <c:v>5.4550000000000001</c:v>
                      </c:pt>
                      <c:pt idx="10908">
                        <c:v>5.4550000000000001</c:v>
                      </c:pt>
                      <c:pt idx="10909">
                        <c:v>5.4560000000000004</c:v>
                      </c:pt>
                      <c:pt idx="10910">
                        <c:v>5.4560000000000004</c:v>
                      </c:pt>
                      <c:pt idx="10911">
                        <c:v>5.4569999999999999</c:v>
                      </c:pt>
                      <c:pt idx="10912">
                        <c:v>5.4569999999999999</c:v>
                      </c:pt>
                      <c:pt idx="10913">
                        <c:v>5.4580000000000002</c:v>
                      </c:pt>
                      <c:pt idx="10914">
                        <c:v>5.4580000000000002</c:v>
                      </c:pt>
                      <c:pt idx="10915">
                        <c:v>5.4589999999999996</c:v>
                      </c:pt>
                      <c:pt idx="10916">
                        <c:v>5.4589999999999996</c:v>
                      </c:pt>
                      <c:pt idx="10917">
                        <c:v>5.46</c:v>
                      </c:pt>
                      <c:pt idx="10918">
                        <c:v>5.46</c:v>
                      </c:pt>
                      <c:pt idx="10919">
                        <c:v>5.4610000000000003</c:v>
                      </c:pt>
                      <c:pt idx="10920">
                        <c:v>5.4610000000000003</c:v>
                      </c:pt>
                      <c:pt idx="10921">
                        <c:v>5.4619999999999997</c:v>
                      </c:pt>
                      <c:pt idx="10922">
                        <c:v>5.4619999999999997</c:v>
                      </c:pt>
                      <c:pt idx="10923">
                        <c:v>5.4630000000000001</c:v>
                      </c:pt>
                      <c:pt idx="10924">
                        <c:v>5.4630000000000001</c:v>
                      </c:pt>
                      <c:pt idx="10925">
                        <c:v>5.4640000000000004</c:v>
                      </c:pt>
                      <c:pt idx="10926">
                        <c:v>5.4640000000000004</c:v>
                      </c:pt>
                      <c:pt idx="10927">
                        <c:v>5.4649999999999999</c:v>
                      </c:pt>
                      <c:pt idx="10928">
                        <c:v>5.4649999999999999</c:v>
                      </c:pt>
                      <c:pt idx="10929">
                        <c:v>5.4660000000000002</c:v>
                      </c:pt>
                      <c:pt idx="10930">
                        <c:v>5.4660000000000002</c:v>
                      </c:pt>
                      <c:pt idx="10931">
                        <c:v>5.4669999999999996</c:v>
                      </c:pt>
                      <c:pt idx="10932">
                        <c:v>5.4669999999999996</c:v>
                      </c:pt>
                      <c:pt idx="10933">
                        <c:v>5.468</c:v>
                      </c:pt>
                      <c:pt idx="10934">
                        <c:v>5.468</c:v>
                      </c:pt>
                      <c:pt idx="10935">
                        <c:v>5.4690000000000003</c:v>
                      </c:pt>
                      <c:pt idx="10936">
                        <c:v>5.4690000000000003</c:v>
                      </c:pt>
                      <c:pt idx="10937">
                        <c:v>5.47</c:v>
                      </c:pt>
                      <c:pt idx="10938">
                        <c:v>5.47</c:v>
                      </c:pt>
                      <c:pt idx="10939">
                        <c:v>5.4710000000000001</c:v>
                      </c:pt>
                      <c:pt idx="10940">
                        <c:v>5.4710000000000001</c:v>
                      </c:pt>
                      <c:pt idx="10941">
                        <c:v>5.4720000000000004</c:v>
                      </c:pt>
                      <c:pt idx="10942">
                        <c:v>5.4720000000000004</c:v>
                      </c:pt>
                      <c:pt idx="10943">
                        <c:v>5.4729999999999999</c:v>
                      </c:pt>
                      <c:pt idx="10944">
                        <c:v>5.4729999999999999</c:v>
                      </c:pt>
                      <c:pt idx="10945">
                        <c:v>5.4740000000000002</c:v>
                      </c:pt>
                      <c:pt idx="10946">
                        <c:v>5.4740000000000002</c:v>
                      </c:pt>
                      <c:pt idx="10947">
                        <c:v>5.4749999999999996</c:v>
                      </c:pt>
                      <c:pt idx="10948">
                        <c:v>5.4749999999999996</c:v>
                      </c:pt>
                      <c:pt idx="10949">
                        <c:v>5.476</c:v>
                      </c:pt>
                      <c:pt idx="10950">
                        <c:v>5.476</c:v>
                      </c:pt>
                      <c:pt idx="10951">
                        <c:v>5.4770000000000003</c:v>
                      </c:pt>
                      <c:pt idx="10952">
                        <c:v>5.4770000000000003</c:v>
                      </c:pt>
                      <c:pt idx="10953">
                        <c:v>5.4779999999999998</c:v>
                      </c:pt>
                      <c:pt idx="10954">
                        <c:v>5.4779999999999998</c:v>
                      </c:pt>
                      <c:pt idx="10955">
                        <c:v>5.4790000000000001</c:v>
                      </c:pt>
                      <c:pt idx="10956">
                        <c:v>5.4790000000000001</c:v>
                      </c:pt>
                      <c:pt idx="10957">
                        <c:v>5.48</c:v>
                      </c:pt>
                      <c:pt idx="10958">
                        <c:v>5.48</c:v>
                      </c:pt>
                      <c:pt idx="10959">
                        <c:v>5.4809999999999999</c:v>
                      </c:pt>
                      <c:pt idx="10960">
                        <c:v>5.4809999999999999</c:v>
                      </c:pt>
                      <c:pt idx="10961">
                        <c:v>5.4820000000000002</c:v>
                      </c:pt>
                      <c:pt idx="10962">
                        <c:v>5.4820000000000002</c:v>
                      </c:pt>
                      <c:pt idx="10963">
                        <c:v>5.4829999999999997</c:v>
                      </c:pt>
                      <c:pt idx="10964">
                        <c:v>5.4829999999999997</c:v>
                      </c:pt>
                      <c:pt idx="10965">
                        <c:v>5.484</c:v>
                      </c:pt>
                      <c:pt idx="10966">
                        <c:v>5.484</c:v>
                      </c:pt>
                      <c:pt idx="10967">
                        <c:v>5.4850000000000003</c:v>
                      </c:pt>
                      <c:pt idx="10968">
                        <c:v>5.4850000000000003</c:v>
                      </c:pt>
                      <c:pt idx="10969">
                        <c:v>5.4859999999999998</c:v>
                      </c:pt>
                      <c:pt idx="10970">
                        <c:v>5.4859999999999998</c:v>
                      </c:pt>
                      <c:pt idx="10971">
                        <c:v>5.4870000000000001</c:v>
                      </c:pt>
                      <c:pt idx="10972">
                        <c:v>5.4870000000000001</c:v>
                      </c:pt>
                      <c:pt idx="10973">
                        <c:v>5.4880000000000004</c:v>
                      </c:pt>
                      <c:pt idx="10974">
                        <c:v>5.4880000000000004</c:v>
                      </c:pt>
                      <c:pt idx="10975">
                        <c:v>5.4889999999999999</c:v>
                      </c:pt>
                      <c:pt idx="10976">
                        <c:v>5.4889999999999999</c:v>
                      </c:pt>
                      <c:pt idx="10977">
                        <c:v>5.49</c:v>
                      </c:pt>
                      <c:pt idx="10978">
                        <c:v>5.49</c:v>
                      </c:pt>
                      <c:pt idx="10979">
                        <c:v>5.4909999999999997</c:v>
                      </c:pt>
                      <c:pt idx="10980">
                        <c:v>5.4909999999999997</c:v>
                      </c:pt>
                      <c:pt idx="10981">
                        <c:v>5.492</c:v>
                      </c:pt>
                      <c:pt idx="10982">
                        <c:v>5.492</c:v>
                      </c:pt>
                      <c:pt idx="10983">
                        <c:v>5.4930000000000003</c:v>
                      </c:pt>
                      <c:pt idx="10984">
                        <c:v>5.4930000000000003</c:v>
                      </c:pt>
                      <c:pt idx="10985">
                        <c:v>5.4939999999999998</c:v>
                      </c:pt>
                      <c:pt idx="10986">
                        <c:v>5.4939999999999998</c:v>
                      </c:pt>
                      <c:pt idx="10987">
                        <c:v>5.4950000000000001</c:v>
                      </c:pt>
                      <c:pt idx="10988">
                        <c:v>5.4950000000000001</c:v>
                      </c:pt>
                      <c:pt idx="10989">
                        <c:v>5.4960000000000004</c:v>
                      </c:pt>
                      <c:pt idx="10990">
                        <c:v>5.4960000000000004</c:v>
                      </c:pt>
                      <c:pt idx="10991">
                        <c:v>5.4969999999999999</c:v>
                      </c:pt>
                      <c:pt idx="10992">
                        <c:v>5.4969999999999999</c:v>
                      </c:pt>
                      <c:pt idx="10993">
                        <c:v>5.4980000000000002</c:v>
                      </c:pt>
                      <c:pt idx="10994">
                        <c:v>5.4980000000000002</c:v>
                      </c:pt>
                      <c:pt idx="10995">
                        <c:v>5.4989999999999997</c:v>
                      </c:pt>
                      <c:pt idx="10996">
                        <c:v>5.4989999999999997</c:v>
                      </c:pt>
                      <c:pt idx="10997">
                        <c:v>5.5</c:v>
                      </c:pt>
                      <c:pt idx="10998">
                        <c:v>5.5</c:v>
                      </c:pt>
                      <c:pt idx="10999">
                        <c:v>5.5010000000000003</c:v>
                      </c:pt>
                      <c:pt idx="11000">
                        <c:v>5.5010000000000003</c:v>
                      </c:pt>
                      <c:pt idx="11001">
                        <c:v>5.5019999999999998</c:v>
                      </c:pt>
                      <c:pt idx="11002">
                        <c:v>5.5019999999999998</c:v>
                      </c:pt>
                      <c:pt idx="11003">
                        <c:v>5.5030000000000001</c:v>
                      </c:pt>
                      <c:pt idx="11004">
                        <c:v>5.5030000000000001</c:v>
                      </c:pt>
                      <c:pt idx="11005">
                        <c:v>5.5039999999999996</c:v>
                      </c:pt>
                      <c:pt idx="11006">
                        <c:v>5.5039999999999996</c:v>
                      </c:pt>
                      <c:pt idx="11007">
                        <c:v>5.5049999999999999</c:v>
                      </c:pt>
                      <c:pt idx="11008">
                        <c:v>5.5049999999999999</c:v>
                      </c:pt>
                      <c:pt idx="11009">
                        <c:v>5.5060000000000002</c:v>
                      </c:pt>
                      <c:pt idx="11010">
                        <c:v>5.5060000000000002</c:v>
                      </c:pt>
                      <c:pt idx="11011">
                        <c:v>5.5069999999999997</c:v>
                      </c:pt>
                      <c:pt idx="11012">
                        <c:v>5.5069999999999997</c:v>
                      </c:pt>
                      <c:pt idx="11013">
                        <c:v>5.508</c:v>
                      </c:pt>
                      <c:pt idx="11014">
                        <c:v>5.508</c:v>
                      </c:pt>
                      <c:pt idx="11015">
                        <c:v>5.5090000000000003</c:v>
                      </c:pt>
                      <c:pt idx="11016">
                        <c:v>5.5090000000000003</c:v>
                      </c:pt>
                      <c:pt idx="11017">
                        <c:v>5.51</c:v>
                      </c:pt>
                      <c:pt idx="11018">
                        <c:v>5.51</c:v>
                      </c:pt>
                      <c:pt idx="11019">
                        <c:v>5.5110000000000001</c:v>
                      </c:pt>
                      <c:pt idx="11020">
                        <c:v>5.5110000000000001</c:v>
                      </c:pt>
                      <c:pt idx="11021">
                        <c:v>5.5119999999999996</c:v>
                      </c:pt>
                      <c:pt idx="11022">
                        <c:v>5.5119999999999996</c:v>
                      </c:pt>
                      <c:pt idx="11023">
                        <c:v>5.5129999999999999</c:v>
                      </c:pt>
                      <c:pt idx="11024">
                        <c:v>5.5129999999999999</c:v>
                      </c:pt>
                      <c:pt idx="11025">
                        <c:v>5.5140000000000002</c:v>
                      </c:pt>
                      <c:pt idx="11026">
                        <c:v>5.5140000000000002</c:v>
                      </c:pt>
                      <c:pt idx="11027">
                        <c:v>5.5149999999999997</c:v>
                      </c:pt>
                      <c:pt idx="11028">
                        <c:v>5.5149999999999997</c:v>
                      </c:pt>
                      <c:pt idx="11029">
                        <c:v>5.516</c:v>
                      </c:pt>
                      <c:pt idx="11030">
                        <c:v>5.516</c:v>
                      </c:pt>
                      <c:pt idx="11031">
                        <c:v>5.5170000000000003</c:v>
                      </c:pt>
                      <c:pt idx="11032">
                        <c:v>5.5170000000000003</c:v>
                      </c:pt>
                      <c:pt idx="11033">
                        <c:v>5.5179999999999998</c:v>
                      </c:pt>
                      <c:pt idx="11034">
                        <c:v>5.5179999999999998</c:v>
                      </c:pt>
                      <c:pt idx="11035">
                        <c:v>5.5190000000000001</c:v>
                      </c:pt>
                      <c:pt idx="11036">
                        <c:v>5.5190000000000001</c:v>
                      </c:pt>
                      <c:pt idx="11037">
                        <c:v>5.52</c:v>
                      </c:pt>
                      <c:pt idx="11038">
                        <c:v>5.52</c:v>
                      </c:pt>
                      <c:pt idx="11039">
                        <c:v>5.5209999999999999</c:v>
                      </c:pt>
                      <c:pt idx="11040">
                        <c:v>5.5209999999999999</c:v>
                      </c:pt>
                      <c:pt idx="11041">
                        <c:v>5.5220000000000002</c:v>
                      </c:pt>
                      <c:pt idx="11042">
                        <c:v>5.5220000000000002</c:v>
                      </c:pt>
                      <c:pt idx="11043">
                        <c:v>5.5229999999999997</c:v>
                      </c:pt>
                      <c:pt idx="11044">
                        <c:v>5.5229999999999997</c:v>
                      </c:pt>
                      <c:pt idx="11045">
                        <c:v>5.524</c:v>
                      </c:pt>
                      <c:pt idx="11046">
                        <c:v>5.524</c:v>
                      </c:pt>
                      <c:pt idx="11047">
                        <c:v>5.5250000000000004</c:v>
                      </c:pt>
                      <c:pt idx="11048">
                        <c:v>5.5250000000000004</c:v>
                      </c:pt>
                      <c:pt idx="11049">
                        <c:v>5.5259999999999998</c:v>
                      </c:pt>
                      <c:pt idx="11050">
                        <c:v>5.5259999999999998</c:v>
                      </c:pt>
                      <c:pt idx="11051">
                        <c:v>5.5270000000000001</c:v>
                      </c:pt>
                      <c:pt idx="11052">
                        <c:v>5.5270000000000001</c:v>
                      </c:pt>
                      <c:pt idx="11053">
                        <c:v>5.5279999999999996</c:v>
                      </c:pt>
                      <c:pt idx="11054">
                        <c:v>5.5279999999999996</c:v>
                      </c:pt>
                      <c:pt idx="11055">
                        <c:v>5.5289999999999999</c:v>
                      </c:pt>
                      <c:pt idx="11056">
                        <c:v>5.5289999999999999</c:v>
                      </c:pt>
                      <c:pt idx="11057">
                        <c:v>5.53</c:v>
                      </c:pt>
                      <c:pt idx="11058">
                        <c:v>5.53</c:v>
                      </c:pt>
                      <c:pt idx="11059">
                        <c:v>5.5309999999999997</c:v>
                      </c:pt>
                      <c:pt idx="11060">
                        <c:v>5.5309999999999997</c:v>
                      </c:pt>
                      <c:pt idx="11061">
                        <c:v>5.532</c:v>
                      </c:pt>
                      <c:pt idx="11062">
                        <c:v>5.532</c:v>
                      </c:pt>
                      <c:pt idx="11063">
                        <c:v>5.5330000000000004</c:v>
                      </c:pt>
                      <c:pt idx="11064">
                        <c:v>5.5330000000000004</c:v>
                      </c:pt>
                      <c:pt idx="11065">
                        <c:v>5.5339999999999998</c:v>
                      </c:pt>
                      <c:pt idx="11066">
                        <c:v>5.5339999999999998</c:v>
                      </c:pt>
                      <c:pt idx="11067">
                        <c:v>5.5350000000000001</c:v>
                      </c:pt>
                      <c:pt idx="11068">
                        <c:v>5.5350000000000001</c:v>
                      </c:pt>
                      <c:pt idx="11069">
                        <c:v>5.5359999999999996</c:v>
                      </c:pt>
                      <c:pt idx="11070">
                        <c:v>5.5359999999999996</c:v>
                      </c:pt>
                      <c:pt idx="11071">
                        <c:v>5.5369999999999999</c:v>
                      </c:pt>
                      <c:pt idx="11072">
                        <c:v>5.5369999999999999</c:v>
                      </c:pt>
                      <c:pt idx="11073">
                        <c:v>5.5380000000000003</c:v>
                      </c:pt>
                      <c:pt idx="11074">
                        <c:v>5.5380000000000003</c:v>
                      </c:pt>
                      <c:pt idx="11075">
                        <c:v>5.5389999999999997</c:v>
                      </c:pt>
                      <c:pt idx="11076">
                        <c:v>5.5389999999999997</c:v>
                      </c:pt>
                      <c:pt idx="11077">
                        <c:v>5.54</c:v>
                      </c:pt>
                      <c:pt idx="11078">
                        <c:v>5.54</c:v>
                      </c:pt>
                      <c:pt idx="11079">
                        <c:v>5.5410000000000004</c:v>
                      </c:pt>
                      <c:pt idx="11080">
                        <c:v>5.5410000000000004</c:v>
                      </c:pt>
                      <c:pt idx="11081">
                        <c:v>5.5419999999999998</c:v>
                      </c:pt>
                      <c:pt idx="11082">
                        <c:v>5.5419999999999998</c:v>
                      </c:pt>
                      <c:pt idx="11083">
                        <c:v>5.5430000000000001</c:v>
                      </c:pt>
                      <c:pt idx="11084">
                        <c:v>5.5430000000000001</c:v>
                      </c:pt>
                      <c:pt idx="11085">
                        <c:v>5.5439999999999996</c:v>
                      </c:pt>
                      <c:pt idx="11086">
                        <c:v>5.5439999999999996</c:v>
                      </c:pt>
                      <c:pt idx="11087">
                        <c:v>5.5449999999999999</c:v>
                      </c:pt>
                      <c:pt idx="11088">
                        <c:v>5.5449999999999999</c:v>
                      </c:pt>
                      <c:pt idx="11089">
                        <c:v>5.5460000000000003</c:v>
                      </c:pt>
                      <c:pt idx="11090">
                        <c:v>5.5460000000000003</c:v>
                      </c:pt>
                      <c:pt idx="11091">
                        <c:v>5.5469999999999997</c:v>
                      </c:pt>
                      <c:pt idx="11092">
                        <c:v>5.5469999999999997</c:v>
                      </c:pt>
                      <c:pt idx="11093">
                        <c:v>5.548</c:v>
                      </c:pt>
                      <c:pt idx="11094">
                        <c:v>5.548</c:v>
                      </c:pt>
                      <c:pt idx="11095">
                        <c:v>5.5490000000000004</c:v>
                      </c:pt>
                      <c:pt idx="11096">
                        <c:v>5.5490000000000004</c:v>
                      </c:pt>
                      <c:pt idx="11097">
                        <c:v>5.55</c:v>
                      </c:pt>
                      <c:pt idx="11098">
                        <c:v>5.55</c:v>
                      </c:pt>
                      <c:pt idx="11099">
                        <c:v>5.5510000000000002</c:v>
                      </c:pt>
                      <c:pt idx="11100">
                        <c:v>5.5510000000000002</c:v>
                      </c:pt>
                      <c:pt idx="11101">
                        <c:v>5.5519999999999996</c:v>
                      </c:pt>
                      <c:pt idx="11102">
                        <c:v>5.5519999999999996</c:v>
                      </c:pt>
                      <c:pt idx="11103">
                        <c:v>5.5529999999999999</c:v>
                      </c:pt>
                      <c:pt idx="11104">
                        <c:v>5.5529999999999999</c:v>
                      </c:pt>
                      <c:pt idx="11105">
                        <c:v>5.5540000000000003</c:v>
                      </c:pt>
                      <c:pt idx="11106">
                        <c:v>5.5540000000000003</c:v>
                      </c:pt>
                      <c:pt idx="11107">
                        <c:v>5.5549999999999997</c:v>
                      </c:pt>
                      <c:pt idx="11108">
                        <c:v>5.5549999999999997</c:v>
                      </c:pt>
                      <c:pt idx="11109">
                        <c:v>5.556</c:v>
                      </c:pt>
                      <c:pt idx="11110">
                        <c:v>5.556</c:v>
                      </c:pt>
                      <c:pt idx="11111">
                        <c:v>5.5570000000000004</c:v>
                      </c:pt>
                      <c:pt idx="11112">
                        <c:v>5.5570000000000004</c:v>
                      </c:pt>
                      <c:pt idx="11113">
                        <c:v>5.5579999999999998</c:v>
                      </c:pt>
                      <c:pt idx="11114">
                        <c:v>5.5579999999999998</c:v>
                      </c:pt>
                      <c:pt idx="11115">
                        <c:v>5.5590000000000002</c:v>
                      </c:pt>
                      <c:pt idx="11116">
                        <c:v>5.5590000000000002</c:v>
                      </c:pt>
                      <c:pt idx="11117">
                        <c:v>5.56</c:v>
                      </c:pt>
                      <c:pt idx="11118">
                        <c:v>5.56</c:v>
                      </c:pt>
                      <c:pt idx="11119">
                        <c:v>5.5609999999999999</c:v>
                      </c:pt>
                      <c:pt idx="11120">
                        <c:v>5.5609999999999999</c:v>
                      </c:pt>
                      <c:pt idx="11121">
                        <c:v>5.5620000000000003</c:v>
                      </c:pt>
                      <c:pt idx="11122">
                        <c:v>5.5620000000000003</c:v>
                      </c:pt>
                      <c:pt idx="11123">
                        <c:v>5.5629999999999997</c:v>
                      </c:pt>
                      <c:pt idx="11124">
                        <c:v>5.5629999999999997</c:v>
                      </c:pt>
                      <c:pt idx="11125">
                        <c:v>5.5640000000000001</c:v>
                      </c:pt>
                      <c:pt idx="11126">
                        <c:v>5.5640000000000001</c:v>
                      </c:pt>
                      <c:pt idx="11127">
                        <c:v>5.5650000000000004</c:v>
                      </c:pt>
                      <c:pt idx="11128">
                        <c:v>5.5650000000000004</c:v>
                      </c:pt>
                      <c:pt idx="11129">
                        <c:v>5.5659999999999998</c:v>
                      </c:pt>
                      <c:pt idx="11130">
                        <c:v>5.5659999999999998</c:v>
                      </c:pt>
                      <c:pt idx="11131">
                        <c:v>5.5670000000000002</c:v>
                      </c:pt>
                      <c:pt idx="11132">
                        <c:v>5.5670000000000002</c:v>
                      </c:pt>
                      <c:pt idx="11133">
                        <c:v>5.5679999999999996</c:v>
                      </c:pt>
                      <c:pt idx="11134">
                        <c:v>5.5679999999999996</c:v>
                      </c:pt>
                      <c:pt idx="11135">
                        <c:v>5.569</c:v>
                      </c:pt>
                      <c:pt idx="11136">
                        <c:v>5.569</c:v>
                      </c:pt>
                      <c:pt idx="11137">
                        <c:v>5.57</c:v>
                      </c:pt>
                      <c:pt idx="11138">
                        <c:v>5.57</c:v>
                      </c:pt>
                      <c:pt idx="11139">
                        <c:v>5.5709999999999997</c:v>
                      </c:pt>
                      <c:pt idx="11140">
                        <c:v>5.5709999999999997</c:v>
                      </c:pt>
                      <c:pt idx="11141">
                        <c:v>5.5720000000000001</c:v>
                      </c:pt>
                      <c:pt idx="11142">
                        <c:v>5.5720000000000001</c:v>
                      </c:pt>
                      <c:pt idx="11143">
                        <c:v>5.5730000000000004</c:v>
                      </c:pt>
                      <c:pt idx="11144">
                        <c:v>5.5730000000000004</c:v>
                      </c:pt>
                      <c:pt idx="11145">
                        <c:v>5.5739999999999998</c:v>
                      </c:pt>
                      <c:pt idx="11146">
                        <c:v>5.5739999999999998</c:v>
                      </c:pt>
                      <c:pt idx="11147">
                        <c:v>5.5750000000000002</c:v>
                      </c:pt>
                      <c:pt idx="11148">
                        <c:v>5.5750000000000002</c:v>
                      </c:pt>
                      <c:pt idx="11149">
                        <c:v>5.5759999999999996</c:v>
                      </c:pt>
                      <c:pt idx="11150">
                        <c:v>5.5759999999999996</c:v>
                      </c:pt>
                      <c:pt idx="11151">
                        <c:v>5.577</c:v>
                      </c:pt>
                      <c:pt idx="11152">
                        <c:v>5.577</c:v>
                      </c:pt>
                      <c:pt idx="11153">
                        <c:v>5.5780000000000003</c:v>
                      </c:pt>
                      <c:pt idx="11154">
                        <c:v>5.5780000000000003</c:v>
                      </c:pt>
                      <c:pt idx="11155">
                        <c:v>5.5789999999999997</c:v>
                      </c:pt>
                      <c:pt idx="11156">
                        <c:v>5.5789999999999997</c:v>
                      </c:pt>
                      <c:pt idx="11157">
                        <c:v>5.58</c:v>
                      </c:pt>
                      <c:pt idx="11158">
                        <c:v>5.58</c:v>
                      </c:pt>
                      <c:pt idx="11159">
                        <c:v>5.5810000000000004</c:v>
                      </c:pt>
                      <c:pt idx="11160">
                        <c:v>5.5810000000000004</c:v>
                      </c:pt>
                      <c:pt idx="11161">
                        <c:v>5.5819999999999999</c:v>
                      </c:pt>
                      <c:pt idx="11162">
                        <c:v>5.5819999999999999</c:v>
                      </c:pt>
                      <c:pt idx="11163">
                        <c:v>5.5830000000000002</c:v>
                      </c:pt>
                      <c:pt idx="11164">
                        <c:v>5.5830000000000002</c:v>
                      </c:pt>
                      <c:pt idx="11165">
                        <c:v>5.5839999999999996</c:v>
                      </c:pt>
                      <c:pt idx="11166">
                        <c:v>5.5839999999999996</c:v>
                      </c:pt>
                      <c:pt idx="11167">
                        <c:v>5.585</c:v>
                      </c:pt>
                      <c:pt idx="11168">
                        <c:v>5.585</c:v>
                      </c:pt>
                      <c:pt idx="11169">
                        <c:v>5.5860000000000003</c:v>
                      </c:pt>
                      <c:pt idx="11170">
                        <c:v>5.5860000000000003</c:v>
                      </c:pt>
                      <c:pt idx="11171">
                        <c:v>5.5869999999999997</c:v>
                      </c:pt>
                      <c:pt idx="11172">
                        <c:v>5.5869999999999997</c:v>
                      </c:pt>
                      <c:pt idx="11173">
                        <c:v>5.5880000000000001</c:v>
                      </c:pt>
                      <c:pt idx="11174">
                        <c:v>5.5880000000000001</c:v>
                      </c:pt>
                      <c:pt idx="11175">
                        <c:v>5.5890000000000004</c:v>
                      </c:pt>
                      <c:pt idx="11176">
                        <c:v>5.5890000000000004</c:v>
                      </c:pt>
                      <c:pt idx="11177">
                        <c:v>5.59</c:v>
                      </c:pt>
                      <c:pt idx="11178">
                        <c:v>5.59</c:v>
                      </c:pt>
                      <c:pt idx="11179">
                        <c:v>5.5910000000000002</c:v>
                      </c:pt>
                      <c:pt idx="11180">
                        <c:v>5.5910000000000002</c:v>
                      </c:pt>
                      <c:pt idx="11181">
                        <c:v>5.5919999999999996</c:v>
                      </c:pt>
                      <c:pt idx="11182">
                        <c:v>5.5919999999999996</c:v>
                      </c:pt>
                      <c:pt idx="11183">
                        <c:v>5.593</c:v>
                      </c:pt>
                      <c:pt idx="11184">
                        <c:v>5.593</c:v>
                      </c:pt>
                      <c:pt idx="11185">
                        <c:v>5.5940000000000003</c:v>
                      </c:pt>
                      <c:pt idx="11186">
                        <c:v>5.5940000000000003</c:v>
                      </c:pt>
                      <c:pt idx="11187">
                        <c:v>5.5949999999999998</c:v>
                      </c:pt>
                      <c:pt idx="11188">
                        <c:v>5.5949999999999998</c:v>
                      </c:pt>
                      <c:pt idx="11189">
                        <c:v>5.5960000000000001</c:v>
                      </c:pt>
                      <c:pt idx="11190">
                        <c:v>5.5960000000000001</c:v>
                      </c:pt>
                      <c:pt idx="11191">
                        <c:v>5.5970000000000004</c:v>
                      </c:pt>
                      <c:pt idx="11192">
                        <c:v>5.5970000000000004</c:v>
                      </c:pt>
                      <c:pt idx="11193">
                        <c:v>5.5979999999999999</c:v>
                      </c:pt>
                      <c:pt idx="11194">
                        <c:v>5.5979999999999999</c:v>
                      </c:pt>
                      <c:pt idx="11195">
                        <c:v>5.5990000000000002</c:v>
                      </c:pt>
                      <c:pt idx="11196">
                        <c:v>5.5990000000000002</c:v>
                      </c:pt>
                      <c:pt idx="11197">
                        <c:v>5.6</c:v>
                      </c:pt>
                      <c:pt idx="11198">
                        <c:v>5.6</c:v>
                      </c:pt>
                      <c:pt idx="11199">
                        <c:v>5.601</c:v>
                      </c:pt>
                      <c:pt idx="11200">
                        <c:v>5.601</c:v>
                      </c:pt>
                      <c:pt idx="11201">
                        <c:v>5.6020000000000003</c:v>
                      </c:pt>
                      <c:pt idx="11202">
                        <c:v>5.6020000000000003</c:v>
                      </c:pt>
                      <c:pt idx="11203">
                        <c:v>5.6029999999999998</c:v>
                      </c:pt>
                      <c:pt idx="11204">
                        <c:v>5.6029999999999998</c:v>
                      </c:pt>
                      <c:pt idx="11205">
                        <c:v>5.6040000000000001</c:v>
                      </c:pt>
                      <c:pt idx="11206">
                        <c:v>5.6040000000000001</c:v>
                      </c:pt>
                      <c:pt idx="11207">
                        <c:v>5.6050000000000004</c:v>
                      </c:pt>
                      <c:pt idx="11208">
                        <c:v>5.6050000000000004</c:v>
                      </c:pt>
                      <c:pt idx="11209">
                        <c:v>5.6059999999999999</c:v>
                      </c:pt>
                      <c:pt idx="11210">
                        <c:v>5.6059999999999999</c:v>
                      </c:pt>
                      <c:pt idx="11211">
                        <c:v>5.6070000000000002</c:v>
                      </c:pt>
                      <c:pt idx="11212">
                        <c:v>5.6070000000000002</c:v>
                      </c:pt>
                      <c:pt idx="11213">
                        <c:v>5.6079999999999997</c:v>
                      </c:pt>
                      <c:pt idx="11214">
                        <c:v>5.6079999999999997</c:v>
                      </c:pt>
                      <c:pt idx="11215">
                        <c:v>5.609</c:v>
                      </c:pt>
                      <c:pt idx="11216">
                        <c:v>5.609</c:v>
                      </c:pt>
                      <c:pt idx="11217">
                        <c:v>5.61</c:v>
                      </c:pt>
                      <c:pt idx="11218">
                        <c:v>5.61</c:v>
                      </c:pt>
                      <c:pt idx="11219">
                        <c:v>5.6109999999999998</c:v>
                      </c:pt>
                      <c:pt idx="11220">
                        <c:v>5.6109999999999998</c:v>
                      </c:pt>
                      <c:pt idx="11221">
                        <c:v>5.6120000000000001</c:v>
                      </c:pt>
                      <c:pt idx="11222">
                        <c:v>5.6120000000000001</c:v>
                      </c:pt>
                      <c:pt idx="11223">
                        <c:v>5.6130000000000004</c:v>
                      </c:pt>
                      <c:pt idx="11224">
                        <c:v>5.6130000000000004</c:v>
                      </c:pt>
                      <c:pt idx="11225">
                        <c:v>5.6139999999999999</c:v>
                      </c:pt>
                      <c:pt idx="11226">
                        <c:v>5.6139999999999999</c:v>
                      </c:pt>
                      <c:pt idx="11227">
                        <c:v>5.6150000000000002</c:v>
                      </c:pt>
                      <c:pt idx="11228">
                        <c:v>5.6150000000000002</c:v>
                      </c:pt>
                      <c:pt idx="11229">
                        <c:v>5.6159999999999997</c:v>
                      </c:pt>
                      <c:pt idx="11230">
                        <c:v>5.6159999999999997</c:v>
                      </c:pt>
                      <c:pt idx="11231">
                        <c:v>5.617</c:v>
                      </c:pt>
                      <c:pt idx="11232">
                        <c:v>5.617</c:v>
                      </c:pt>
                      <c:pt idx="11233">
                        <c:v>5.6180000000000003</c:v>
                      </c:pt>
                      <c:pt idx="11234">
                        <c:v>5.6180000000000003</c:v>
                      </c:pt>
                      <c:pt idx="11235">
                        <c:v>5.6189999999999998</c:v>
                      </c:pt>
                      <c:pt idx="11236">
                        <c:v>5.6189999999999998</c:v>
                      </c:pt>
                      <c:pt idx="11237">
                        <c:v>5.62</c:v>
                      </c:pt>
                      <c:pt idx="11238">
                        <c:v>5.62</c:v>
                      </c:pt>
                      <c:pt idx="11239">
                        <c:v>5.6210000000000004</c:v>
                      </c:pt>
                      <c:pt idx="11240">
                        <c:v>5.6210000000000004</c:v>
                      </c:pt>
                      <c:pt idx="11241">
                        <c:v>5.6219999999999999</c:v>
                      </c:pt>
                      <c:pt idx="11242">
                        <c:v>5.6219999999999999</c:v>
                      </c:pt>
                      <c:pt idx="11243">
                        <c:v>5.6230000000000002</c:v>
                      </c:pt>
                      <c:pt idx="11244">
                        <c:v>5.6230000000000002</c:v>
                      </c:pt>
                      <c:pt idx="11245">
                        <c:v>5.6239999999999997</c:v>
                      </c:pt>
                      <c:pt idx="11246">
                        <c:v>5.6239999999999997</c:v>
                      </c:pt>
                      <c:pt idx="11247">
                        <c:v>5.625</c:v>
                      </c:pt>
                      <c:pt idx="11248">
                        <c:v>5.625</c:v>
                      </c:pt>
                      <c:pt idx="11249">
                        <c:v>5.6260000000000003</c:v>
                      </c:pt>
                      <c:pt idx="11250">
                        <c:v>5.6260000000000003</c:v>
                      </c:pt>
                      <c:pt idx="11251">
                        <c:v>5.6269999999999998</c:v>
                      </c:pt>
                      <c:pt idx="11252">
                        <c:v>5.6269999999999998</c:v>
                      </c:pt>
                      <c:pt idx="11253">
                        <c:v>5.6280000000000001</c:v>
                      </c:pt>
                      <c:pt idx="11254">
                        <c:v>5.6280000000000001</c:v>
                      </c:pt>
                      <c:pt idx="11255">
                        <c:v>5.6289999999999996</c:v>
                      </c:pt>
                      <c:pt idx="11256">
                        <c:v>5.6289999999999996</c:v>
                      </c:pt>
                      <c:pt idx="11257">
                        <c:v>5.63</c:v>
                      </c:pt>
                      <c:pt idx="11258">
                        <c:v>5.63</c:v>
                      </c:pt>
                      <c:pt idx="11259">
                        <c:v>5.6310000000000002</c:v>
                      </c:pt>
                      <c:pt idx="11260">
                        <c:v>5.6310000000000002</c:v>
                      </c:pt>
                      <c:pt idx="11261">
                        <c:v>5.6319999999999997</c:v>
                      </c:pt>
                      <c:pt idx="11262">
                        <c:v>5.6319999999999997</c:v>
                      </c:pt>
                      <c:pt idx="11263">
                        <c:v>5.633</c:v>
                      </c:pt>
                      <c:pt idx="11264">
                        <c:v>5.633</c:v>
                      </c:pt>
                      <c:pt idx="11265">
                        <c:v>5.6340000000000003</c:v>
                      </c:pt>
                      <c:pt idx="11266">
                        <c:v>5.6340000000000003</c:v>
                      </c:pt>
                      <c:pt idx="11267">
                        <c:v>5.6349999999999998</c:v>
                      </c:pt>
                      <c:pt idx="11268">
                        <c:v>5.6349999999999998</c:v>
                      </c:pt>
                      <c:pt idx="11269">
                        <c:v>5.6360000000000001</c:v>
                      </c:pt>
                      <c:pt idx="11270">
                        <c:v>5.6360000000000001</c:v>
                      </c:pt>
                      <c:pt idx="11271">
                        <c:v>5.6369999999999996</c:v>
                      </c:pt>
                      <c:pt idx="11272">
                        <c:v>5.6369999999999996</c:v>
                      </c:pt>
                      <c:pt idx="11273">
                        <c:v>5.6379999999999999</c:v>
                      </c:pt>
                      <c:pt idx="11274">
                        <c:v>5.6379999999999999</c:v>
                      </c:pt>
                      <c:pt idx="11275">
                        <c:v>5.6390000000000002</c:v>
                      </c:pt>
                      <c:pt idx="11276">
                        <c:v>5.6390000000000002</c:v>
                      </c:pt>
                      <c:pt idx="11277">
                        <c:v>5.64</c:v>
                      </c:pt>
                      <c:pt idx="11278">
                        <c:v>5.64</c:v>
                      </c:pt>
                      <c:pt idx="11279">
                        <c:v>5.641</c:v>
                      </c:pt>
                      <c:pt idx="11280">
                        <c:v>5.641</c:v>
                      </c:pt>
                      <c:pt idx="11281">
                        <c:v>5.6420000000000003</c:v>
                      </c:pt>
                      <c:pt idx="11282">
                        <c:v>5.6420000000000003</c:v>
                      </c:pt>
                      <c:pt idx="11283">
                        <c:v>5.6429999999999998</c:v>
                      </c:pt>
                      <c:pt idx="11284">
                        <c:v>5.6429999999999998</c:v>
                      </c:pt>
                      <c:pt idx="11285">
                        <c:v>5.6440000000000001</c:v>
                      </c:pt>
                      <c:pt idx="11286">
                        <c:v>5.6440000000000001</c:v>
                      </c:pt>
                      <c:pt idx="11287">
                        <c:v>5.6449999999999996</c:v>
                      </c:pt>
                      <c:pt idx="11288">
                        <c:v>5.6449999999999996</c:v>
                      </c:pt>
                      <c:pt idx="11289">
                        <c:v>5.6459999999999999</c:v>
                      </c:pt>
                      <c:pt idx="11290">
                        <c:v>5.6459999999999999</c:v>
                      </c:pt>
                      <c:pt idx="11291">
                        <c:v>5.6470000000000002</c:v>
                      </c:pt>
                      <c:pt idx="11292">
                        <c:v>5.6470000000000002</c:v>
                      </c:pt>
                      <c:pt idx="11293">
                        <c:v>5.6479999999999997</c:v>
                      </c:pt>
                      <c:pt idx="11294">
                        <c:v>5.6479999999999997</c:v>
                      </c:pt>
                      <c:pt idx="11295">
                        <c:v>5.649</c:v>
                      </c:pt>
                      <c:pt idx="11296">
                        <c:v>5.649</c:v>
                      </c:pt>
                      <c:pt idx="11297">
                        <c:v>5.65</c:v>
                      </c:pt>
                      <c:pt idx="11298">
                        <c:v>5.65</c:v>
                      </c:pt>
                      <c:pt idx="11299">
                        <c:v>5.6509999999999998</c:v>
                      </c:pt>
                      <c:pt idx="11300">
                        <c:v>5.6509999999999998</c:v>
                      </c:pt>
                      <c:pt idx="11301">
                        <c:v>5.6520000000000001</c:v>
                      </c:pt>
                      <c:pt idx="11302">
                        <c:v>5.6520000000000001</c:v>
                      </c:pt>
                      <c:pt idx="11303">
                        <c:v>5.6529999999999996</c:v>
                      </c:pt>
                      <c:pt idx="11304">
                        <c:v>5.6529999999999996</c:v>
                      </c:pt>
                      <c:pt idx="11305">
                        <c:v>5.6539999999999999</c:v>
                      </c:pt>
                      <c:pt idx="11306">
                        <c:v>5.6539999999999999</c:v>
                      </c:pt>
                      <c:pt idx="11307">
                        <c:v>5.6550000000000002</c:v>
                      </c:pt>
                      <c:pt idx="11308">
                        <c:v>5.6550000000000002</c:v>
                      </c:pt>
                      <c:pt idx="11309">
                        <c:v>5.6559999999999997</c:v>
                      </c:pt>
                      <c:pt idx="11310">
                        <c:v>5.6559999999999997</c:v>
                      </c:pt>
                      <c:pt idx="11311">
                        <c:v>5.657</c:v>
                      </c:pt>
                      <c:pt idx="11312">
                        <c:v>5.657</c:v>
                      </c:pt>
                      <c:pt idx="11313">
                        <c:v>5.6580000000000004</c:v>
                      </c:pt>
                      <c:pt idx="11314">
                        <c:v>5.6580000000000004</c:v>
                      </c:pt>
                      <c:pt idx="11315">
                        <c:v>5.6589999999999998</c:v>
                      </c:pt>
                      <c:pt idx="11316">
                        <c:v>5.6589999999999998</c:v>
                      </c:pt>
                      <c:pt idx="11317">
                        <c:v>5.66</c:v>
                      </c:pt>
                      <c:pt idx="11318">
                        <c:v>5.66</c:v>
                      </c:pt>
                      <c:pt idx="11319">
                        <c:v>5.6609999999999996</c:v>
                      </c:pt>
                      <c:pt idx="11320">
                        <c:v>5.6609999999999996</c:v>
                      </c:pt>
                      <c:pt idx="11321">
                        <c:v>5.6619999999999999</c:v>
                      </c:pt>
                      <c:pt idx="11322">
                        <c:v>5.6619999999999999</c:v>
                      </c:pt>
                      <c:pt idx="11323">
                        <c:v>5.6630000000000003</c:v>
                      </c:pt>
                      <c:pt idx="11324">
                        <c:v>5.6630000000000003</c:v>
                      </c:pt>
                      <c:pt idx="11325">
                        <c:v>5.6639999999999997</c:v>
                      </c:pt>
                      <c:pt idx="11326">
                        <c:v>5.6639999999999997</c:v>
                      </c:pt>
                      <c:pt idx="11327">
                        <c:v>5.665</c:v>
                      </c:pt>
                      <c:pt idx="11328">
                        <c:v>5.665</c:v>
                      </c:pt>
                      <c:pt idx="11329">
                        <c:v>5.6660000000000004</c:v>
                      </c:pt>
                      <c:pt idx="11330">
                        <c:v>5.6660000000000004</c:v>
                      </c:pt>
                      <c:pt idx="11331">
                        <c:v>5.6669999999999998</c:v>
                      </c:pt>
                      <c:pt idx="11332">
                        <c:v>5.6669999999999998</c:v>
                      </c:pt>
                      <c:pt idx="11333">
                        <c:v>5.6680000000000001</c:v>
                      </c:pt>
                      <c:pt idx="11334">
                        <c:v>5.6680000000000001</c:v>
                      </c:pt>
                      <c:pt idx="11335">
                        <c:v>5.6689999999999996</c:v>
                      </c:pt>
                      <c:pt idx="11336">
                        <c:v>5.6689999999999996</c:v>
                      </c:pt>
                      <c:pt idx="11337">
                        <c:v>5.67</c:v>
                      </c:pt>
                      <c:pt idx="11338">
                        <c:v>5.67</c:v>
                      </c:pt>
                      <c:pt idx="11339">
                        <c:v>5.6710000000000003</c:v>
                      </c:pt>
                      <c:pt idx="11340">
                        <c:v>5.6710000000000003</c:v>
                      </c:pt>
                      <c:pt idx="11341">
                        <c:v>5.6719999999999997</c:v>
                      </c:pt>
                      <c:pt idx="11342">
                        <c:v>5.6719999999999997</c:v>
                      </c:pt>
                      <c:pt idx="11343">
                        <c:v>5.673</c:v>
                      </c:pt>
                      <c:pt idx="11344">
                        <c:v>5.673</c:v>
                      </c:pt>
                      <c:pt idx="11345">
                        <c:v>5.6740000000000004</c:v>
                      </c:pt>
                      <c:pt idx="11346">
                        <c:v>5.6740000000000004</c:v>
                      </c:pt>
                      <c:pt idx="11347">
                        <c:v>5.6749999999999998</c:v>
                      </c:pt>
                      <c:pt idx="11348">
                        <c:v>5.6749999999999998</c:v>
                      </c:pt>
                      <c:pt idx="11349">
                        <c:v>5.6760000000000002</c:v>
                      </c:pt>
                      <c:pt idx="11350">
                        <c:v>5.6760000000000002</c:v>
                      </c:pt>
                      <c:pt idx="11351">
                        <c:v>5.6769999999999996</c:v>
                      </c:pt>
                      <c:pt idx="11352">
                        <c:v>5.6769999999999996</c:v>
                      </c:pt>
                      <c:pt idx="11353">
                        <c:v>5.6779999999999999</c:v>
                      </c:pt>
                      <c:pt idx="11354">
                        <c:v>5.6779999999999999</c:v>
                      </c:pt>
                      <c:pt idx="11355">
                        <c:v>5.6790000000000003</c:v>
                      </c:pt>
                      <c:pt idx="11356">
                        <c:v>5.6790000000000003</c:v>
                      </c:pt>
                      <c:pt idx="11357">
                        <c:v>5.68</c:v>
                      </c:pt>
                      <c:pt idx="11358">
                        <c:v>5.68</c:v>
                      </c:pt>
                      <c:pt idx="11359">
                        <c:v>5.681</c:v>
                      </c:pt>
                      <c:pt idx="11360">
                        <c:v>5.681</c:v>
                      </c:pt>
                      <c:pt idx="11361">
                        <c:v>5.6820000000000004</c:v>
                      </c:pt>
                      <c:pt idx="11362">
                        <c:v>5.6820000000000004</c:v>
                      </c:pt>
                      <c:pt idx="11363">
                        <c:v>5.6829999999999998</c:v>
                      </c:pt>
                      <c:pt idx="11364">
                        <c:v>5.6829999999999998</c:v>
                      </c:pt>
                      <c:pt idx="11365">
                        <c:v>5.6840000000000002</c:v>
                      </c:pt>
                      <c:pt idx="11366">
                        <c:v>5.6840000000000002</c:v>
                      </c:pt>
                      <c:pt idx="11367">
                        <c:v>5.6849999999999996</c:v>
                      </c:pt>
                      <c:pt idx="11368">
                        <c:v>5.6849999999999996</c:v>
                      </c:pt>
                      <c:pt idx="11369">
                        <c:v>5.6859999999999999</c:v>
                      </c:pt>
                      <c:pt idx="11370">
                        <c:v>5.6859999999999999</c:v>
                      </c:pt>
                      <c:pt idx="11371">
                        <c:v>5.6870000000000003</c:v>
                      </c:pt>
                      <c:pt idx="11372">
                        <c:v>5.6870000000000003</c:v>
                      </c:pt>
                      <c:pt idx="11373">
                        <c:v>5.6879999999999997</c:v>
                      </c:pt>
                      <c:pt idx="11374">
                        <c:v>5.6879999999999997</c:v>
                      </c:pt>
                      <c:pt idx="11375">
                        <c:v>5.6890000000000001</c:v>
                      </c:pt>
                      <c:pt idx="11376">
                        <c:v>5.6890000000000001</c:v>
                      </c:pt>
                      <c:pt idx="11377">
                        <c:v>5.69</c:v>
                      </c:pt>
                      <c:pt idx="11378">
                        <c:v>5.69</c:v>
                      </c:pt>
                      <c:pt idx="11379">
                        <c:v>5.6909999999999998</c:v>
                      </c:pt>
                      <c:pt idx="11380">
                        <c:v>5.6909999999999998</c:v>
                      </c:pt>
                      <c:pt idx="11381">
                        <c:v>5.6920000000000002</c:v>
                      </c:pt>
                      <c:pt idx="11382">
                        <c:v>5.6920000000000002</c:v>
                      </c:pt>
                      <c:pt idx="11383">
                        <c:v>5.6929999999999996</c:v>
                      </c:pt>
                      <c:pt idx="11384">
                        <c:v>5.6929999999999996</c:v>
                      </c:pt>
                      <c:pt idx="11385">
                        <c:v>5.694</c:v>
                      </c:pt>
                      <c:pt idx="11386">
                        <c:v>5.694</c:v>
                      </c:pt>
                      <c:pt idx="11387">
                        <c:v>5.6950000000000003</c:v>
                      </c:pt>
                      <c:pt idx="11388">
                        <c:v>5.6950000000000003</c:v>
                      </c:pt>
                      <c:pt idx="11389">
                        <c:v>5.6959999999999997</c:v>
                      </c:pt>
                      <c:pt idx="11390">
                        <c:v>5.6959999999999997</c:v>
                      </c:pt>
                      <c:pt idx="11391">
                        <c:v>5.6970000000000001</c:v>
                      </c:pt>
                      <c:pt idx="11392">
                        <c:v>5.6970000000000001</c:v>
                      </c:pt>
                      <c:pt idx="11393">
                        <c:v>5.6980000000000004</c:v>
                      </c:pt>
                      <c:pt idx="11394">
                        <c:v>5.6980000000000004</c:v>
                      </c:pt>
                      <c:pt idx="11395">
                        <c:v>5.6989999999999998</c:v>
                      </c:pt>
                      <c:pt idx="11396">
                        <c:v>5.6989999999999998</c:v>
                      </c:pt>
                      <c:pt idx="11397">
                        <c:v>5.7</c:v>
                      </c:pt>
                      <c:pt idx="11398">
                        <c:v>5.7</c:v>
                      </c:pt>
                      <c:pt idx="11399">
                        <c:v>5.7009999999999996</c:v>
                      </c:pt>
                      <c:pt idx="11400">
                        <c:v>5.7009999999999996</c:v>
                      </c:pt>
                      <c:pt idx="11401">
                        <c:v>5.702</c:v>
                      </c:pt>
                      <c:pt idx="11402">
                        <c:v>5.702</c:v>
                      </c:pt>
                      <c:pt idx="11403">
                        <c:v>5.7030000000000003</c:v>
                      </c:pt>
                      <c:pt idx="11404">
                        <c:v>5.7030000000000003</c:v>
                      </c:pt>
                      <c:pt idx="11405">
                        <c:v>5.7039999999999997</c:v>
                      </c:pt>
                      <c:pt idx="11406">
                        <c:v>5.7039999999999997</c:v>
                      </c:pt>
                      <c:pt idx="11407">
                        <c:v>5.7050000000000001</c:v>
                      </c:pt>
                      <c:pt idx="11408">
                        <c:v>5.7050000000000001</c:v>
                      </c:pt>
                      <c:pt idx="11409">
                        <c:v>5.7060000000000004</c:v>
                      </c:pt>
                      <c:pt idx="11410">
                        <c:v>5.7060000000000004</c:v>
                      </c:pt>
                      <c:pt idx="11411">
                        <c:v>5.7069999999999999</c:v>
                      </c:pt>
                      <c:pt idx="11412">
                        <c:v>5.7069999999999999</c:v>
                      </c:pt>
                      <c:pt idx="11413">
                        <c:v>5.7080000000000002</c:v>
                      </c:pt>
                      <c:pt idx="11414">
                        <c:v>5.7080000000000002</c:v>
                      </c:pt>
                      <c:pt idx="11415">
                        <c:v>5.7089999999999996</c:v>
                      </c:pt>
                      <c:pt idx="11416">
                        <c:v>5.7089999999999996</c:v>
                      </c:pt>
                      <c:pt idx="11417">
                        <c:v>5.71</c:v>
                      </c:pt>
                      <c:pt idx="11418">
                        <c:v>5.71</c:v>
                      </c:pt>
                      <c:pt idx="11419">
                        <c:v>5.7110000000000003</c:v>
                      </c:pt>
                      <c:pt idx="11420">
                        <c:v>5.7110000000000003</c:v>
                      </c:pt>
                      <c:pt idx="11421">
                        <c:v>5.7119999999999997</c:v>
                      </c:pt>
                      <c:pt idx="11422">
                        <c:v>5.7119999999999997</c:v>
                      </c:pt>
                      <c:pt idx="11423">
                        <c:v>5.7130000000000001</c:v>
                      </c:pt>
                      <c:pt idx="11424">
                        <c:v>5.7130000000000001</c:v>
                      </c:pt>
                      <c:pt idx="11425">
                        <c:v>5.7140000000000004</c:v>
                      </c:pt>
                      <c:pt idx="11426">
                        <c:v>5.7140000000000004</c:v>
                      </c:pt>
                      <c:pt idx="11427">
                        <c:v>5.7149999999999999</c:v>
                      </c:pt>
                      <c:pt idx="11428">
                        <c:v>5.7149999999999999</c:v>
                      </c:pt>
                      <c:pt idx="11429">
                        <c:v>5.7160000000000002</c:v>
                      </c:pt>
                      <c:pt idx="11430">
                        <c:v>5.7160000000000002</c:v>
                      </c:pt>
                      <c:pt idx="11431">
                        <c:v>5.7169999999999996</c:v>
                      </c:pt>
                      <c:pt idx="11432">
                        <c:v>5.7169999999999996</c:v>
                      </c:pt>
                      <c:pt idx="11433">
                        <c:v>5.718</c:v>
                      </c:pt>
                      <c:pt idx="11434">
                        <c:v>5.718</c:v>
                      </c:pt>
                      <c:pt idx="11435">
                        <c:v>5.7190000000000003</c:v>
                      </c:pt>
                      <c:pt idx="11436">
                        <c:v>5.7190000000000003</c:v>
                      </c:pt>
                      <c:pt idx="11437">
                        <c:v>5.72</c:v>
                      </c:pt>
                      <c:pt idx="11438">
                        <c:v>5.72</c:v>
                      </c:pt>
                      <c:pt idx="11439">
                        <c:v>5.7210000000000001</c:v>
                      </c:pt>
                      <c:pt idx="11440">
                        <c:v>5.7210000000000001</c:v>
                      </c:pt>
                      <c:pt idx="11441">
                        <c:v>5.7220000000000004</c:v>
                      </c:pt>
                      <c:pt idx="11442">
                        <c:v>5.7220000000000004</c:v>
                      </c:pt>
                      <c:pt idx="11443">
                        <c:v>5.7229999999999999</c:v>
                      </c:pt>
                      <c:pt idx="11444">
                        <c:v>5.7229999999999999</c:v>
                      </c:pt>
                      <c:pt idx="11445">
                        <c:v>5.7240000000000002</c:v>
                      </c:pt>
                      <c:pt idx="11446">
                        <c:v>5.7240000000000002</c:v>
                      </c:pt>
                      <c:pt idx="11447">
                        <c:v>5.7249999999999996</c:v>
                      </c:pt>
                      <c:pt idx="11448">
                        <c:v>5.7249999999999996</c:v>
                      </c:pt>
                      <c:pt idx="11449">
                        <c:v>5.726</c:v>
                      </c:pt>
                      <c:pt idx="11450">
                        <c:v>5.726</c:v>
                      </c:pt>
                      <c:pt idx="11451">
                        <c:v>5.7270000000000003</c:v>
                      </c:pt>
                      <c:pt idx="11452">
                        <c:v>5.7270000000000003</c:v>
                      </c:pt>
                      <c:pt idx="11453">
                        <c:v>5.7279999999999998</c:v>
                      </c:pt>
                      <c:pt idx="11454">
                        <c:v>5.7279999999999998</c:v>
                      </c:pt>
                      <c:pt idx="11455">
                        <c:v>5.7290000000000001</c:v>
                      </c:pt>
                      <c:pt idx="11456">
                        <c:v>5.7290000000000001</c:v>
                      </c:pt>
                      <c:pt idx="11457">
                        <c:v>5.73</c:v>
                      </c:pt>
                      <c:pt idx="11458">
                        <c:v>5.73</c:v>
                      </c:pt>
                      <c:pt idx="11459">
                        <c:v>5.7309999999999999</c:v>
                      </c:pt>
                      <c:pt idx="11460">
                        <c:v>5.7309999999999999</c:v>
                      </c:pt>
                      <c:pt idx="11461">
                        <c:v>5.7320000000000002</c:v>
                      </c:pt>
                      <c:pt idx="11462">
                        <c:v>5.7320000000000002</c:v>
                      </c:pt>
                      <c:pt idx="11463">
                        <c:v>5.7329999999999997</c:v>
                      </c:pt>
                      <c:pt idx="11464">
                        <c:v>5.7329999999999997</c:v>
                      </c:pt>
                      <c:pt idx="11465">
                        <c:v>5.734</c:v>
                      </c:pt>
                      <c:pt idx="11466">
                        <c:v>5.734</c:v>
                      </c:pt>
                      <c:pt idx="11467">
                        <c:v>5.7350000000000003</c:v>
                      </c:pt>
                      <c:pt idx="11468">
                        <c:v>5.7350000000000003</c:v>
                      </c:pt>
                      <c:pt idx="11469">
                        <c:v>5.7359999999999998</c:v>
                      </c:pt>
                      <c:pt idx="11470">
                        <c:v>5.7359999999999998</c:v>
                      </c:pt>
                      <c:pt idx="11471">
                        <c:v>5.7370000000000001</c:v>
                      </c:pt>
                      <c:pt idx="11472">
                        <c:v>5.7370000000000001</c:v>
                      </c:pt>
                      <c:pt idx="11473">
                        <c:v>5.7380000000000004</c:v>
                      </c:pt>
                      <c:pt idx="11474">
                        <c:v>5.7380000000000004</c:v>
                      </c:pt>
                      <c:pt idx="11475">
                        <c:v>5.7389999999999999</c:v>
                      </c:pt>
                      <c:pt idx="11476">
                        <c:v>5.7389999999999999</c:v>
                      </c:pt>
                      <c:pt idx="11477">
                        <c:v>5.74</c:v>
                      </c:pt>
                      <c:pt idx="11478">
                        <c:v>5.74</c:v>
                      </c:pt>
                      <c:pt idx="11479">
                        <c:v>5.7409999999999997</c:v>
                      </c:pt>
                      <c:pt idx="11480">
                        <c:v>5.7409999999999997</c:v>
                      </c:pt>
                      <c:pt idx="11481">
                        <c:v>5.742</c:v>
                      </c:pt>
                      <c:pt idx="11482">
                        <c:v>5.742</c:v>
                      </c:pt>
                      <c:pt idx="11483">
                        <c:v>5.7430000000000003</c:v>
                      </c:pt>
                      <c:pt idx="11484">
                        <c:v>5.7430000000000003</c:v>
                      </c:pt>
                      <c:pt idx="11485">
                        <c:v>5.7439999999999998</c:v>
                      </c:pt>
                      <c:pt idx="11486">
                        <c:v>5.7439999999999998</c:v>
                      </c:pt>
                      <c:pt idx="11487">
                        <c:v>5.7450000000000001</c:v>
                      </c:pt>
                      <c:pt idx="11488">
                        <c:v>5.7450000000000001</c:v>
                      </c:pt>
                      <c:pt idx="11489">
                        <c:v>5.7460000000000004</c:v>
                      </c:pt>
                      <c:pt idx="11490">
                        <c:v>5.7460000000000004</c:v>
                      </c:pt>
                      <c:pt idx="11491">
                        <c:v>5.7469999999999999</c:v>
                      </c:pt>
                      <c:pt idx="11492">
                        <c:v>5.7469999999999999</c:v>
                      </c:pt>
                      <c:pt idx="11493">
                        <c:v>5.7480000000000002</c:v>
                      </c:pt>
                      <c:pt idx="11494">
                        <c:v>5.7480000000000002</c:v>
                      </c:pt>
                      <c:pt idx="11495">
                        <c:v>5.7489999999999997</c:v>
                      </c:pt>
                      <c:pt idx="11496">
                        <c:v>5.7489999999999997</c:v>
                      </c:pt>
                      <c:pt idx="11497">
                        <c:v>5.75</c:v>
                      </c:pt>
                      <c:pt idx="11498">
                        <c:v>5.75</c:v>
                      </c:pt>
                      <c:pt idx="11499">
                        <c:v>5.7510000000000003</c:v>
                      </c:pt>
                      <c:pt idx="11500">
                        <c:v>5.7510000000000003</c:v>
                      </c:pt>
                      <c:pt idx="11501">
                        <c:v>5.7519999999999998</c:v>
                      </c:pt>
                      <c:pt idx="11502">
                        <c:v>5.7519999999999998</c:v>
                      </c:pt>
                      <c:pt idx="11503">
                        <c:v>5.7530000000000001</c:v>
                      </c:pt>
                      <c:pt idx="11504">
                        <c:v>5.7530000000000001</c:v>
                      </c:pt>
                      <c:pt idx="11505">
                        <c:v>5.7539999999999996</c:v>
                      </c:pt>
                      <c:pt idx="11506">
                        <c:v>5.7539999999999996</c:v>
                      </c:pt>
                      <c:pt idx="11507">
                        <c:v>5.7549999999999999</c:v>
                      </c:pt>
                      <c:pt idx="11508">
                        <c:v>5.7549999999999999</c:v>
                      </c:pt>
                      <c:pt idx="11509">
                        <c:v>5.7560000000000002</c:v>
                      </c:pt>
                      <c:pt idx="11510">
                        <c:v>5.7560000000000002</c:v>
                      </c:pt>
                      <c:pt idx="11511">
                        <c:v>5.7569999999999997</c:v>
                      </c:pt>
                      <c:pt idx="11512">
                        <c:v>5.7569999999999997</c:v>
                      </c:pt>
                      <c:pt idx="11513">
                        <c:v>5.758</c:v>
                      </c:pt>
                      <c:pt idx="11514">
                        <c:v>5.758</c:v>
                      </c:pt>
                      <c:pt idx="11515">
                        <c:v>5.7590000000000003</c:v>
                      </c:pt>
                      <c:pt idx="11516">
                        <c:v>5.7590000000000003</c:v>
                      </c:pt>
                      <c:pt idx="11517">
                        <c:v>5.76</c:v>
                      </c:pt>
                      <c:pt idx="11518">
                        <c:v>5.76</c:v>
                      </c:pt>
                      <c:pt idx="11519">
                        <c:v>5.7610000000000001</c:v>
                      </c:pt>
                      <c:pt idx="11520">
                        <c:v>5.7610000000000001</c:v>
                      </c:pt>
                      <c:pt idx="11521">
                        <c:v>5.7619999999999996</c:v>
                      </c:pt>
                      <c:pt idx="11522">
                        <c:v>5.7619999999999996</c:v>
                      </c:pt>
                      <c:pt idx="11523">
                        <c:v>5.7629999999999999</c:v>
                      </c:pt>
                      <c:pt idx="11524">
                        <c:v>5.7629999999999999</c:v>
                      </c:pt>
                      <c:pt idx="11525">
                        <c:v>5.7640000000000002</c:v>
                      </c:pt>
                      <c:pt idx="11526">
                        <c:v>5.7640000000000002</c:v>
                      </c:pt>
                      <c:pt idx="11527">
                        <c:v>5.7649999999999997</c:v>
                      </c:pt>
                      <c:pt idx="11528">
                        <c:v>5.7649999999999997</c:v>
                      </c:pt>
                      <c:pt idx="11529">
                        <c:v>5.766</c:v>
                      </c:pt>
                      <c:pt idx="11530">
                        <c:v>5.766</c:v>
                      </c:pt>
                      <c:pt idx="11531">
                        <c:v>5.7670000000000003</c:v>
                      </c:pt>
                      <c:pt idx="11532">
                        <c:v>5.7670000000000003</c:v>
                      </c:pt>
                      <c:pt idx="11533">
                        <c:v>5.7679999999999998</c:v>
                      </c:pt>
                      <c:pt idx="11534">
                        <c:v>5.7679999999999998</c:v>
                      </c:pt>
                      <c:pt idx="11535">
                        <c:v>5.7690000000000001</c:v>
                      </c:pt>
                      <c:pt idx="11536">
                        <c:v>5.7690000000000001</c:v>
                      </c:pt>
                      <c:pt idx="11537">
                        <c:v>5.77</c:v>
                      </c:pt>
                      <c:pt idx="11538">
                        <c:v>5.77</c:v>
                      </c:pt>
                      <c:pt idx="11539">
                        <c:v>5.7709999999999999</c:v>
                      </c:pt>
                      <c:pt idx="11540">
                        <c:v>5.7709999999999999</c:v>
                      </c:pt>
                      <c:pt idx="11541">
                        <c:v>5.7720000000000002</c:v>
                      </c:pt>
                      <c:pt idx="11542">
                        <c:v>5.7720000000000002</c:v>
                      </c:pt>
                      <c:pt idx="11543">
                        <c:v>5.7729999999999997</c:v>
                      </c:pt>
                      <c:pt idx="11544">
                        <c:v>5.7729999999999997</c:v>
                      </c:pt>
                      <c:pt idx="11545">
                        <c:v>5.774</c:v>
                      </c:pt>
                      <c:pt idx="11546">
                        <c:v>5.774</c:v>
                      </c:pt>
                      <c:pt idx="11547">
                        <c:v>5.7750000000000004</c:v>
                      </c:pt>
                      <c:pt idx="11548">
                        <c:v>5.7750000000000004</c:v>
                      </c:pt>
                      <c:pt idx="11549">
                        <c:v>5.7759999999999998</c:v>
                      </c:pt>
                      <c:pt idx="11550">
                        <c:v>5.7759999999999998</c:v>
                      </c:pt>
                      <c:pt idx="11551">
                        <c:v>5.7770000000000001</c:v>
                      </c:pt>
                      <c:pt idx="11552">
                        <c:v>5.7770000000000001</c:v>
                      </c:pt>
                      <c:pt idx="11553">
                        <c:v>5.7779999999999996</c:v>
                      </c:pt>
                      <c:pt idx="11554">
                        <c:v>5.7779999999999996</c:v>
                      </c:pt>
                      <c:pt idx="11555">
                        <c:v>5.7789999999999999</c:v>
                      </c:pt>
                      <c:pt idx="11556">
                        <c:v>5.7789999999999999</c:v>
                      </c:pt>
                      <c:pt idx="11557">
                        <c:v>5.78</c:v>
                      </c:pt>
                      <c:pt idx="11558">
                        <c:v>5.78</c:v>
                      </c:pt>
                      <c:pt idx="11559">
                        <c:v>5.7809999999999997</c:v>
                      </c:pt>
                      <c:pt idx="11560">
                        <c:v>5.7809999999999997</c:v>
                      </c:pt>
                      <c:pt idx="11561">
                        <c:v>5.782</c:v>
                      </c:pt>
                      <c:pt idx="11562">
                        <c:v>5.782</c:v>
                      </c:pt>
                      <c:pt idx="11563">
                        <c:v>5.7830000000000004</c:v>
                      </c:pt>
                      <c:pt idx="11564">
                        <c:v>5.7830000000000004</c:v>
                      </c:pt>
                      <c:pt idx="11565">
                        <c:v>5.7839999999999998</c:v>
                      </c:pt>
                      <c:pt idx="11566">
                        <c:v>5.7839999999999998</c:v>
                      </c:pt>
                      <c:pt idx="11567">
                        <c:v>5.7850000000000001</c:v>
                      </c:pt>
                      <c:pt idx="11568">
                        <c:v>5.7850000000000001</c:v>
                      </c:pt>
                      <c:pt idx="11569">
                        <c:v>5.7859999999999996</c:v>
                      </c:pt>
                      <c:pt idx="11570">
                        <c:v>5.7859999999999996</c:v>
                      </c:pt>
                      <c:pt idx="11571">
                        <c:v>5.7869999999999999</c:v>
                      </c:pt>
                      <c:pt idx="11572">
                        <c:v>5.7869999999999999</c:v>
                      </c:pt>
                      <c:pt idx="11573">
                        <c:v>5.7880000000000003</c:v>
                      </c:pt>
                      <c:pt idx="11574">
                        <c:v>5.7880000000000003</c:v>
                      </c:pt>
                      <c:pt idx="11575">
                        <c:v>5.7889999999999997</c:v>
                      </c:pt>
                      <c:pt idx="11576">
                        <c:v>5.7889999999999997</c:v>
                      </c:pt>
                      <c:pt idx="11577">
                        <c:v>5.79</c:v>
                      </c:pt>
                      <c:pt idx="11578">
                        <c:v>5.79</c:v>
                      </c:pt>
                      <c:pt idx="11579">
                        <c:v>5.7910000000000004</c:v>
                      </c:pt>
                      <c:pt idx="11580">
                        <c:v>5.7910000000000004</c:v>
                      </c:pt>
                      <c:pt idx="11581">
                        <c:v>5.7919999999999998</c:v>
                      </c:pt>
                      <c:pt idx="11582">
                        <c:v>5.7919999999999998</c:v>
                      </c:pt>
                      <c:pt idx="11583">
                        <c:v>5.7930000000000001</c:v>
                      </c:pt>
                      <c:pt idx="11584">
                        <c:v>5.7930000000000001</c:v>
                      </c:pt>
                      <c:pt idx="11585">
                        <c:v>5.7939999999999996</c:v>
                      </c:pt>
                      <c:pt idx="11586">
                        <c:v>5.7939999999999996</c:v>
                      </c:pt>
                      <c:pt idx="11587">
                        <c:v>5.7949999999999999</c:v>
                      </c:pt>
                      <c:pt idx="11588">
                        <c:v>5.7949999999999999</c:v>
                      </c:pt>
                      <c:pt idx="11589">
                        <c:v>5.7960000000000003</c:v>
                      </c:pt>
                      <c:pt idx="11590">
                        <c:v>5.7960000000000003</c:v>
                      </c:pt>
                      <c:pt idx="11591">
                        <c:v>5.7969999999999997</c:v>
                      </c:pt>
                      <c:pt idx="11592">
                        <c:v>5.7969999999999997</c:v>
                      </c:pt>
                      <c:pt idx="11593">
                        <c:v>5.798</c:v>
                      </c:pt>
                      <c:pt idx="11594">
                        <c:v>5.798</c:v>
                      </c:pt>
                      <c:pt idx="11595">
                        <c:v>5.7990000000000004</c:v>
                      </c:pt>
                      <c:pt idx="11596">
                        <c:v>5.7990000000000004</c:v>
                      </c:pt>
                      <c:pt idx="11597">
                        <c:v>5.8</c:v>
                      </c:pt>
                      <c:pt idx="11598">
                        <c:v>5.8</c:v>
                      </c:pt>
                      <c:pt idx="11599">
                        <c:v>5.8010000000000002</c:v>
                      </c:pt>
                      <c:pt idx="11600">
                        <c:v>5.8010000000000002</c:v>
                      </c:pt>
                      <c:pt idx="11601">
                        <c:v>5.8019999999999996</c:v>
                      </c:pt>
                      <c:pt idx="11602">
                        <c:v>5.8019999999999996</c:v>
                      </c:pt>
                      <c:pt idx="11603">
                        <c:v>5.8029999999999999</c:v>
                      </c:pt>
                      <c:pt idx="11604">
                        <c:v>5.8029999999999999</c:v>
                      </c:pt>
                      <c:pt idx="11605">
                        <c:v>5.8040000000000003</c:v>
                      </c:pt>
                      <c:pt idx="11606">
                        <c:v>5.8040000000000003</c:v>
                      </c:pt>
                      <c:pt idx="11607">
                        <c:v>5.8049999999999997</c:v>
                      </c:pt>
                      <c:pt idx="11608">
                        <c:v>5.8049999999999997</c:v>
                      </c:pt>
                      <c:pt idx="11609">
                        <c:v>5.806</c:v>
                      </c:pt>
                      <c:pt idx="11610">
                        <c:v>5.806</c:v>
                      </c:pt>
                      <c:pt idx="11611">
                        <c:v>5.8070000000000004</c:v>
                      </c:pt>
                      <c:pt idx="11612">
                        <c:v>5.8070000000000004</c:v>
                      </c:pt>
                      <c:pt idx="11613">
                        <c:v>5.8079999999999998</c:v>
                      </c:pt>
                      <c:pt idx="11614">
                        <c:v>5.8079999999999998</c:v>
                      </c:pt>
                      <c:pt idx="11615">
                        <c:v>5.8090000000000002</c:v>
                      </c:pt>
                      <c:pt idx="11616">
                        <c:v>5.8090000000000002</c:v>
                      </c:pt>
                      <c:pt idx="11617">
                        <c:v>5.81</c:v>
                      </c:pt>
                      <c:pt idx="11618">
                        <c:v>5.81</c:v>
                      </c:pt>
                      <c:pt idx="11619">
                        <c:v>5.8109999999999999</c:v>
                      </c:pt>
                      <c:pt idx="11620">
                        <c:v>5.8109999999999999</c:v>
                      </c:pt>
                      <c:pt idx="11621">
                        <c:v>5.8120000000000003</c:v>
                      </c:pt>
                      <c:pt idx="11622">
                        <c:v>5.8120000000000003</c:v>
                      </c:pt>
                      <c:pt idx="11623">
                        <c:v>5.8129999999999997</c:v>
                      </c:pt>
                      <c:pt idx="11624">
                        <c:v>5.8129999999999997</c:v>
                      </c:pt>
                      <c:pt idx="11625">
                        <c:v>5.8140000000000001</c:v>
                      </c:pt>
                      <c:pt idx="11626">
                        <c:v>5.8140000000000001</c:v>
                      </c:pt>
                      <c:pt idx="11627">
                        <c:v>5.8150000000000004</c:v>
                      </c:pt>
                      <c:pt idx="11628">
                        <c:v>5.8150000000000004</c:v>
                      </c:pt>
                      <c:pt idx="11629">
                        <c:v>5.8159999999999998</c:v>
                      </c:pt>
                      <c:pt idx="11630">
                        <c:v>5.8159999999999998</c:v>
                      </c:pt>
                      <c:pt idx="11631">
                        <c:v>5.8170000000000002</c:v>
                      </c:pt>
                      <c:pt idx="11632">
                        <c:v>5.8170000000000002</c:v>
                      </c:pt>
                      <c:pt idx="11633">
                        <c:v>5.8179999999999996</c:v>
                      </c:pt>
                      <c:pt idx="11634">
                        <c:v>5.8179999999999996</c:v>
                      </c:pt>
                      <c:pt idx="11635">
                        <c:v>5.819</c:v>
                      </c:pt>
                      <c:pt idx="11636">
                        <c:v>5.819</c:v>
                      </c:pt>
                      <c:pt idx="11637">
                        <c:v>5.82</c:v>
                      </c:pt>
                      <c:pt idx="11638">
                        <c:v>5.82</c:v>
                      </c:pt>
                      <c:pt idx="11639">
                        <c:v>5.8209999999999997</c:v>
                      </c:pt>
                      <c:pt idx="11640">
                        <c:v>5.8209999999999997</c:v>
                      </c:pt>
                      <c:pt idx="11641">
                        <c:v>5.8220000000000001</c:v>
                      </c:pt>
                      <c:pt idx="11642">
                        <c:v>5.8220000000000001</c:v>
                      </c:pt>
                      <c:pt idx="11643">
                        <c:v>5.8230000000000004</c:v>
                      </c:pt>
                      <c:pt idx="11644">
                        <c:v>5.8230000000000004</c:v>
                      </c:pt>
                      <c:pt idx="11645">
                        <c:v>5.8239999999999998</c:v>
                      </c:pt>
                      <c:pt idx="11646">
                        <c:v>5.8239999999999998</c:v>
                      </c:pt>
                      <c:pt idx="11647">
                        <c:v>5.8250000000000002</c:v>
                      </c:pt>
                      <c:pt idx="11648">
                        <c:v>5.8250000000000002</c:v>
                      </c:pt>
                      <c:pt idx="11649">
                        <c:v>5.8259999999999996</c:v>
                      </c:pt>
                      <c:pt idx="11650">
                        <c:v>5.8259999999999996</c:v>
                      </c:pt>
                      <c:pt idx="11651">
                        <c:v>5.827</c:v>
                      </c:pt>
                      <c:pt idx="11652">
                        <c:v>5.827</c:v>
                      </c:pt>
                      <c:pt idx="11653">
                        <c:v>5.8280000000000003</c:v>
                      </c:pt>
                      <c:pt idx="11654">
                        <c:v>5.8280000000000003</c:v>
                      </c:pt>
                      <c:pt idx="11655">
                        <c:v>5.8289999999999997</c:v>
                      </c:pt>
                      <c:pt idx="11656">
                        <c:v>5.8289999999999997</c:v>
                      </c:pt>
                      <c:pt idx="11657">
                        <c:v>5.83</c:v>
                      </c:pt>
                      <c:pt idx="11658">
                        <c:v>5.83</c:v>
                      </c:pt>
                      <c:pt idx="11659">
                        <c:v>5.8310000000000004</c:v>
                      </c:pt>
                      <c:pt idx="11660">
                        <c:v>5.8310000000000004</c:v>
                      </c:pt>
                      <c:pt idx="11661">
                        <c:v>5.8319999999999999</c:v>
                      </c:pt>
                      <c:pt idx="11662">
                        <c:v>5.8319999999999999</c:v>
                      </c:pt>
                      <c:pt idx="11663">
                        <c:v>5.8330000000000002</c:v>
                      </c:pt>
                      <c:pt idx="11664">
                        <c:v>5.8330000000000002</c:v>
                      </c:pt>
                      <c:pt idx="11665">
                        <c:v>5.8339999999999996</c:v>
                      </c:pt>
                      <c:pt idx="11666">
                        <c:v>5.8339999999999996</c:v>
                      </c:pt>
                      <c:pt idx="11667">
                        <c:v>5.835</c:v>
                      </c:pt>
                      <c:pt idx="11668">
                        <c:v>5.835</c:v>
                      </c:pt>
                      <c:pt idx="11669">
                        <c:v>5.8360000000000003</c:v>
                      </c:pt>
                      <c:pt idx="11670">
                        <c:v>5.8360000000000003</c:v>
                      </c:pt>
                      <c:pt idx="11671">
                        <c:v>5.8369999999999997</c:v>
                      </c:pt>
                      <c:pt idx="11672">
                        <c:v>5.8369999999999997</c:v>
                      </c:pt>
                      <c:pt idx="11673">
                        <c:v>5.8380000000000001</c:v>
                      </c:pt>
                      <c:pt idx="11674">
                        <c:v>5.8380000000000001</c:v>
                      </c:pt>
                      <c:pt idx="11675">
                        <c:v>5.8390000000000004</c:v>
                      </c:pt>
                      <c:pt idx="11676">
                        <c:v>5.8390000000000004</c:v>
                      </c:pt>
                      <c:pt idx="11677">
                        <c:v>5.84</c:v>
                      </c:pt>
                      <c:pt idx="11678">
                        <c:v>5.84</c:v>
                      </c:pt>
                      <c:pt idx="11679">
                        <c:v>5.8410000000000002</c:v>
                      </c:pt>
                      <c:pt idx="11680">
                        <c:v>5.8410000000000002</c:v>
                      </c:pt>
                      <c:pt idx="11681">
                        <c:v>5.8419999999999996</c:v>
                      </c:pt>
                      <c:pt idx="11682">
                        <c:v>5.8419999999999996</c:v>
                      </c:pt>
                      <c:pt idx="11683">
                        <c:v>5.843</c:v>
                      </c:pt>
                      <c:pt idx="11684">
                        <c:v>5.843</c:v>
                      </c:pt>
                      <c:pt idx="11685">
                        <c:v>5.8440000000000003</c:v>
                      </c:pt>
                      <c:pt idx="11686">
                        <c:v>5.8440000000000003</c:v>
                      </c:pt>
                      <c:pt idx="11687">
                        <c:v>5.8449999999999998</c:v>
                      </c:pt>
                      <c:pt idx="11688">
                        <c:v>5.8449999999999998</c:v>
                      </c:pt>
                      <c:pt idx="11689">
                        <c:v>5.8460000000000001</c:v>
                      </c:pt>
                      <c:pt idx="11690">
                        <c:v>5.8460000000000001</c:v>
                      </c:pt>
                      <c:pt idx="11691">
                        <c:v>5.8470000000000004</c:v>
                      </c:pt>
                      <c:pt idx="11692">
                        <c:v>5.8470000000000004</c:v>
                      </c:pt>
                      <c:pt idx="11693">
                        <c:v>5.8479999999999999</c:v>
                      </c:pt>
                      <c:pt idx="11694">
                        <c:v>5.8479999999999999</c:v>
                      </c:pt>
                      <c:pt idx="11695">
                        <c:v>5.8490000000000002</c:v>
                      </c:pt>
                      <c:pt idx="11696">
                        <c:v>5.8490000000000002</c:v>
                      </c:pt>
                      <c:pt idx="11697">
                        <c:v>5.85</c:v>
                      </c:pt>
                      <c:pt idx="11698">
                        <c:v>5.85</c:v>
                      </c:pt>
                      <c:pt idx="11699">
                        <c:v>5.851</c:v>
                      </c:pt>
                      <c:pt idx="11700">
                        <c:v>5.851</c:v>
                      </c:pt>
                      <c:pt idx="11701">
                        <c:v>5.8520000000000003</c:v>
                      </c:pt>
                      <c:pt idx="11702">
                        <c:v>5.8520000000000003</c:v>
                      </c:pt>
                      <c:pt idx="11703">
                        <c:v>5.8529999999999998</c:v>
                      </c:pt>
                      <c:pt idx="11704">
                        <c:v>5.8529999999999998</c:v>
                      </c:pt>
                      <c:pt idx="11705">
                        <c:v>5.8540000000000001</c:v>
                      </c:pt>
                      <c:pt idx="11706">
                        <c:v>5.8540000000000001</c:v>
                      </c:pt>
                      <c:pt idx="11707">
                        <c:v>5.8550000000000004</c:v>
                      </c:pt>
                      <c:pt idx="11708">
                        <c:v>5.8550000000000004</c:v>
                      </c:pt>
                      <c:pt idx="11709">
                        <c:v>5.8559999999999999</c:v>
                      </c:pt>
                      <c:pt idx="11710">
                        <c:v>5.8559999999999999</c:v>
                      </c:pt>
                      <c:pt idx="11711">
                        <c:v>5.8570000000000002</c:v>
                      </c:pt>
                      <c:pt idx="11712">
                        <c:v>5.8570000000000002</c:v>
                      </c:pt>
                      <c:pt idx="11713">
                        <c:v>5.8579999999999997</c:v>
                      </c:pt>
                      <c:pt idx="11714">
                        <c:v>5.8579999999999997</c:v>
                      </c:pt>
                      <c:pt idx="11715">
                        <c:v>5.859</c:v>
                      </c:pt>
                      <c:pt idx="11716">
                        <c:v>5.859</c:v>
                      </c:pt>
                      <c:pt idx="11717">
                        <c:v>5.86</c:v>
                      </c:pt>
                      <c:pt idx="11718">
                        <c:v>5.86</c:v>
                      </c:pt>
                      <c:pt idx="11719">
                        <c:v>5.8609999999999998</c:v>
                      </c:pt>
                      <c:pt idx="11720">
                        <c:v>5.8609999999999998</c:v>
                      </c:pt>
                      <c:pt idx="11721">
                        <c:v>5.8620000000000001</c:v>
                      </c:pt>
                      <c:pt idx="11722">
                        <c:v>5.8620000000000001</c:v>
                      </c:pt>
                      <c:pt idx="11723">
                        <c:v>5.8630000000000004</c:v>
                      </c:pt>
                      <c:pt idx="11724">
                        <c:v>5.8630000000000004</c:v>
                      </c:pt>
                      <c:pt idx="11725">
                        <c:v>5.8639999999999999</c:v>
                      </c:pt>
                      <c:pt idx="11726">
                        <c:v>5.8639999999999999</c:v>
                      </c:pt>
                      <c:pt idx="11727">
                        <c:v>5.8650000000000002</c:v>
                      </c:pt>
                      <c:pt idx="11728">
                        <c:v>5.8650000000000002</c:v>
                      </c:pt>
                      <c:pt idx="11729">
                        <c:v>5.8659999999999997</c:v>
                      </c:pt>
                      <c:pt idx="11730">
                        <c:v>5.8659999999999997</c:v>
                      </c:pt>
                      <c:pt idx="11731">
                        <c:v>5.867</c:v>
                      </c:pt>
                      <c:pt idx="11732">
                        <c:v>5.867</c:v>
                      </c:pt>
                      <c:pt idx="11733">
                        <c:v>5.8680000000000003</c:v>
                      </c:pt>
                      <c:pt idx="11734">
                        <c:v>5.8680000000000003</c:v>
                      </c:pt>
                      <c:pt idx="11735">
                        <c:v>5.8689999999999998</c:v>
                      </c:pt>
                      <c:pt idx="11736">
                        <c:v>5.8689999999999998</c:v>
                      </c:pt>
                      <c:pt idx="11737">
                        <c:v>5.87</c:v>
                      </c:pt>
                      <c:pt idx="11738">
                        <c:v>5.87</c:v>
                      </c:pt>
                      <c:pt idx="11739">
                        <c:v>5.8710000000000004</c:v>
                      </c:pt>
                      <c:pt idx="11740">
                        <c:v>5.8710000000000004</c:v>
                      </c:pt>
                      <c:pt idx="11741">
                        <c:v>5.8719999999999999</c:v>
                      </c:pt>
                      <c:pt idx="11742">
                        <c:v>5.8719999999999999</c:v>
                      </c:pt>
                      <c:pt idx="11743">
                        <c:v>5.8730000000000002</c:v>
                      </c:pt>
                      <c:pt idx="11744">
                        <c:v>5.8730000000000002</c:v>
                      </c:pt>
                      <c:pt idx="11745">
                        <c:v>5.8739999999999997</c:v>
                      </c:pt>
                      <c:pt idx="11746">
                        <c:v>5.8739999999999997</c:v>
                      </c:pt>
                      <c:pt idx="11747">
                        <c:v>5.875</c:v>
                      </c:pt>
                      <c:pt idx="11748">
                        <c:v>5.875</c:v>
                      </c:pt>
                      <c:pt idx="11749">
                        <c:v>5.8760000000000003</c:v>
                      </c:pt>
                      <c:pt idx="11750">
                        <c:v>5.8760000000000003</c:v>
                      </c:pt>
                      <c:pt idx="11751">
                        <c:v>5.8769999999999998</c:v>
                      </c:pt>
                      <c:pt idx="11752">
                        <c:v>5.8769999999999998</c:v>
                      </c:pt>
                      <c:pt idx="11753">
                        <c:v>5.8780000000000001</c:v>
                      </c:pt>
                      <c:pt idx="11754">
                        <c:v>5.8780000000000001</c:v>
                      </c:pt>
                      <c:pt idx="11755">
                        <c:v>5.8789999999999996</c:v>
                      </c:pt>
                      <c:pt idx="11756">
                        <c:v>5.8789999999999996</c:v>
                      </c:pt>
                      <c:pt idx="11757">
                        <c:v>5.88</c:v>
                      </c:pt>
                      <c:pt idx="11758">
                        <c:v>5.88</c:v>
                      </c:pt>
                      <c:pt idx="11759">
                        <c:v>5.8810000000000002</c:v>
                      </c:pt>
                      <c:pt idx="11760">
                        <c:v>5.8810000000000002</c:v>
                      </c:pt>
                      <c:pt idx="11761">
                        <c:v>5.8819999999999997</c:v>
                      </c:pt>
                      <c:pt idx="11762">
                        <c:v>5.8819999999999997</c:v>
                      </c:pt>
                      <c:pt idx="11763">
                        <c:v>5.883</c:v>
                      </c:pt>
                      <c:pt idx="11764">
                        <c:v>5.883</c:v>
                      </c:pt>
                      <c:pt idx="11765">
                        <c:v>5.8840000000000003</c:v>
                      </c:pt>
                      <c:pt idx="11766">
                        <c:v>5.8840000000000003</c:v>
                      </c:pt>
                      <c:pt idx="11767">
                        <c:v>5.8849999999999998</c:v>
                      </c:pt>
                      <c:pt idx="11768">
                        <c:v>5.8849999999999998</c:v>
                      </c:pt>
                      <c:pt idx="11769">
                        <c:v>5.8860000000000001</c:v>
                      </c:pt>
                      <c:pt idx="11770">
                        <c:v>5.8860000000000001</c:v>
                      </c:pt>
                      <c:pt idx="11771">
                        <c:v>5.8869999999999996</c:v>
                      </c:pt>
                      <c:pt idx="11772">
                        <c:v>5.8869999999999996</c:v>
                      </c:pt>
                      <c:pt idx="11773">
                        <c:v>5.8879999999999999</c:v>
                      </c:pt>
                      <c:pt idx="11774">
                        <c:v>5.8879999999999999</c:v>
                      </c:pt>
                      <c:pt idx="11775">
                        <c:v>5.8890000000000002</c:v>
                      </c:pt>
                      <c:pt idx="11776">
                        <c:v>5.8890000000000002</c:v>
                      </c:pt>
                      <c:pt idx="11777">
                        <c:v>5.89</c:v>
                      </c:pt>
                      <c:pt idx="11778">
                        <c:v>5.89</c:v>
                      </c:pt>
                      <c:pt idx="11779">
                        <c:v>5.891</c:v>
                      </c:pt>
                      <c:pt idx="11780">
                        <c:v>5.891</c:v>
                      </c:pt>
                      <c:pt idx="11781">
                        <c:v>5.8920000000000003</c:v>
                      </c:pt>
                      <c:pt idx="11782">
                        <c:v>5.8920000000000003</c:v>
                      </c:pt>
                      <c:pt idx="11783">
                        <c:v>5.8929999999999998</c:v>
                      </c:pt>
                      <c:pt idx="11784">
                        <c:v>5.8929999999999998</c:v>
                      </c:pt>
                      <c:pt idx="11785">
                        <c:v>5.8940000000000001</c:v>
                      </c:pt>
                      <c:pt idx="11786">
                        <c:v>5.8940000000000001</c:v>
                      </c:pt>
                      <c:pt idx="11787">
                        <c:v>5.8949999999999996</c:v>
                      </c:pt>
                      <c:pt idx="11788">
                        <c:v>5.8949999999999996</c:v>
                      </c:pt>
                      <c:pt idx="11789">
                        <c:v>5.8959999999999999</c:v>
                      </c:pt>
                      <c:pt idx="11790">
                        <c:v>5.8959999999999999</c:v>
                      </c:pt>
                      <c:pt idx="11791">
                        <c:v>5.8970000000000002</c:v>
                      </c:pt>
                      <c:pt idx="11792">
                        <c:v>5.8970000000000002</c:v>
                      </c:pt>
                      <c:pt idx="11793">
                        <c:v>5.8979999999999997</c:v>
                      </c:pt>
                      <c:pt idx="11794">
                        <c:v>5.8979999999999997</c:v>
                      </c:pt>
                      <c:pt idx="11795">
                        <c:v>5.899</c:v>
                      </c:pt>
                      <c:pt idx="11796">
                        <c:v>5.899</c:v>
                      </c:pt>
                      <c:pt idx="11797">
                        <c:v>5.9</c:v>
                      </c:pt>
                      <c:pt idx="11798">
                        <c:v>5.9</c:v>
                      </c:pt>
                      <c:pt idx="11799">
                        <c:v>5.9009999999999998</c:v>
                      </c:pt>
                      <c:pt idx="11800">
                        <c:v>5.9009999999999998</c:v>
                      </c:pt>
                      <c:pt idx="11801">
                        <c:v>5.9020000000000001</c:v>
                      </c:pt>
                      <c:pt idx="11802">
                        <c:v>5.9020000000000001</c:v>
                      </c:pt>
                      <c:pt idx="11803">
                        <c:v>5.9029999999999996</c:v>
                      </c:pt>
                      <c:pt idx="11804">
                        <c:v>5.9029999999999996</c:v>
                      </c:pt>
                      <c:pt idx="11805">
                        <c:v>5.9039999999999999</c:v>
                      </c:pt>
                      <c:pt idx="11806">
                        <c:v>5.9039999999999999</c:v>
                      </c:pt>
                      <c:pt idx="11807">
                        <c:v>5.9050000000000002</c:v>
                      </c:pt>
                      <c:pt idx="11808">
                        <c:v>5.9050000000000002</c:v>
                      </c:pt>
                      <c:pt idx="11809">
                        <c:v>5.9059999999999997</c:v>
                      </c:pt>
                      <c:pt idx="11810">
                        <c:v>5.9059999999999997</c:v>
                      </c:pt>
                      <c:pt idx="11811">
                        <c:v>5.907</c:v>
                      </c:pt>
                      <c:pt idx="11812">
                        <c:v>5.907</c:v>
                      </c:pt>
                      <c:pt idx="11813">
                        <c:v>5.9080000000000004</c:v>
                      </c:pt>
                      <c:pt idx="11814">
                        <c:v>5.9080000000000004</c:v>
                      </c:pt>
                      <c:pt idx="11815">
                        <c:v>5.9089999999999998</c:v>
                      </c:pt>
                      <c:pt idx="11816">
                        <c:v>5.9089999999999998</c:v>
                      </c:pt>
                      <c:pt idx="11817">
                        <c:v>5.91</c:v>
                      </c:pt>
                      <c:pt idx="11818">
                        <c:v>5.91</c:v>
                      </c:pt>
                      <c:pt idx="11819">
                        <c:v>5.9109999999999996</c:v>
                      </c:pt>
                      <c:pt idx="11820">
                        <c:v>5.9109999999999996</c:v>
                      </c:pt>
                      <c:pt idx="11821">
                        <c:v>5.9119999999999999</c:v>
                      </c:pt>
                      <c:pt idx="11822">
                        <c:v>5.9119999999999999</c:v>
                      </c:pt>
                      <c:pt idx="11823">
                        <c:v>5.9130000000000003</c:v>
                      </c:pt>
                      <c:pt idx="11824">
                        <c:v>5.9130000000000003</c:v>
                      </c:pt>
                      <c:pt idx="11825">
                        <c:v>5.9139999999999997</c:v>
                      </c:pt>
                      <c:pt idx="11826">
                        <c:v>5.9139999999999997</c:v>
                      </c:pt>
                      <c:pt idx="11827">
                        <c:v>5.915</c:v>
                      </c:pt>
                      <c:pt idx="11828">
                        <c:v>5.915</c:v>
                      </c:pt>
                      <c:pt idx="11829">
                        <c:v>5.9160000000000004</c:v>
                      </c:pt>
                      <c:pt idx="11830">
                        <c:v>5.9160000000000004</c:v>
                      </c:pt>
                      <c:pt idx="11831">
                        <c:v>5.9169999999999998</c:v>
                      </c:pt>
                      <c:pt idx="11832">
                        <c:v>5.9169999999999998</c:v>
                      </c:pt>
                      <c:pt idx="11833">
                        <c:v>5.9180000000000001</c:v>
                      </c:pt>
                      <c:pt idx="11834">
                        <c:v>5.9180000000000001</c:v>
                      </c:pt>
                      <c:pt idx="11835">
                        <c:v>5.9189999999999996</c:v>
                      </c:pt>
                      <c:pt idx="11836">
                        <c:v>5.9189999999999996</c:v>
                      </c:pt>
                      <c:pt idx="11837">
                        <c:v>5.92</c:v>
                      </c:pt>
                      <c:pt idx="11838">
                        <c:v>5.92</c:v>
                      </c:pt>
                      <c:pt idx="11839">
                        <c:v>5.9210000000000003</c:v>
                      </c:pt>
                      <c:pt idx="11840">
                        <c:v>5.9210000000000003</c:v>
                      </c:pt>
                      <c:pt idx="11841">
                        <c:v>5.9219999999999997</c:v>
                      </c:pt>
                      <c:pt idx="11842">
                        <c:v>5.9219999999999997</c:v>
                      </c:pt>
                      <c:pt idx="11843">
                        <c:v>5.923</c:v>
                      </c:pt>
                      <c:pt idx="11844">
                        <c:v>5.923</c:v>
                      </c:pt>
                      <c:pt idx="11845">
                        <c:v>5.9240000000000004</c:v>
                      </c:pt>
                      <c:pt idx="11846">
                        <c:v>5.9240000000000004</c:v>
                      </c:pt>
                      <c:pt idx="11847">
                        <c:v>5.9249999999999998</c:v>
                      </c:pt>
                      <c:pt idx="11848">
                        <c:v>5.9249999999999998</c:v>
                      </c:pt>
                      <c:pt idx="11849">
                        <c:v>5.9260000000000002</c:v>
                      </c:pt>
                      <c:pt idx="11850">
                        <c:v>5.9260000000000002</c:v>
                      </c:pt>
                      <c:pt idx="11851">
                        <c:v>5.9269999999999996</c:v>
                      </c:pt>
                      <c:pt idx="11852">
                        <c:v>5.9269999999999996</c:v>
                      </c:pt>
                      <c:pt idx="11853">
                        <c:v>5.9279999999999999</c:v>
                      </c:pt>
                      <c:pt idx="11854">
                        <c:v>5.9279999999999999</c:v>
                      </c:pt>
                      <c:pt idx="11855">
                        <c:v>5.9290000000000003</c:v>
                      </c:pt>
                      <c:pt idx="11856">
                        <c:v>5.9290000000000003</c:v>
                      </c:pt>
                      <c:pt idx="11857">
                        <c:v>5.93</c:v>
                      </c:pt>
                      <c:pt idx="11858">
                        <c:v>5.93</c:v>
                      </c:pt>
                      <c:pt idx="11859">
                        <c:v>5.931</c:v>
                      </c:pt>
                      <c:pt idx="11860">
                        <c:v>5.931</c:v>
                      </c:pt>
                      <c:pt idx="11861">
                        <c:v>5.9320000000000004</c:v>
                      </c:pt>
                      <c:pt idx="11862">
                        <c:v>5.9320000000000004</c:v>
                      </c:pt>
                      <c:pt idx="11863">
                        <c:v>5.9329999999999998</c:v>
                      </c:pt>
                      <c:pt idx="11864">
                        <c:v>5.9329999999999998</c:v>
                      </c:pt>
                      <c:pt idx="11865">
                        <c:v>5.9340000000000002</c:v>
                      </c:pt>
                      <c:pt idx="11866">
                        <c:v>5.9340000000000002</c:v>
                      </c:pt>
                      <c:pt idx="11867">
                        <c:v>5.9349999999999996</c:v>
                      </c:pt>
                      <c:pt idx="11868">
                        <c:v>5.9349999999999996</c:v>
                      </c:pt>
                      <c:pt idx="11869">
                        <c:v>5.9359999999999999</c:v>
                      </c:pt>
                      <c:pt idx="11870">
                        <c:v>5.9359999999999999</c:v>
                      </c:pt>
                      <c:pt idx="11871">
                        <c:v>5.9370000000000003</c:v>
                      </c:pt>
                      <c:pt idx="11872">
                        <c:v>5.9370000000000003</c:v>
                      </c:pt>
                      <c:pt idx="11873">
                        <c:v>5.9379999999999997</c:v>
                      </c:pt>
                      <c:pt idx="11874">
                        <c:v>5.9379999999999997</c:v>
                      </c:pt>
                      <c:pt idx="11875">
                        <c:v>5.9390000000000001</c:v>
                      </c:pt>
                      <c:pt idx="11876">
                        <c:v>5.9390000000000001</c:v>
                      </c:pt>
                      <c:pt idx="11877">
                        <c:v>5.94</c:v>
                      </c:pt>
                      <c:pt idx="11878">
                        <c:v>5.94</c:v>
                      </c:pt>
                      <c:pt idx="11879">
                        <c:v>5.9409999999999998</c:v>
                      </c:pt>
                      <c:pt idx="11880">
                        <c:v>5.9409999999999998</c:v>
                      </c:pt>
                      <c:pt idx="11881">
                        <c:v>5.9420000000000002</c:v>
                      </c:pt>
                      <c:pt idx="11882">
                        <c:v>5.9420000000000002</c:v>
                      </c:pt>
                      <c:pt idx="11883">
                        <c:v>5.9429999999999996</c:v>
                      </c:pt>
                      <c:pt idx="11884">
                        <c:v>5.9429999999999996</c:v>
                      </c:pt>
                      <c:pt idx="11885">
                        <c:v>5.944</c:v>
                      </c:pt>
                      <c:pt idx="11886">
                        <c:v>5.944</c:v>
                      </c:pt>
                      <c:pt idx="11887">
                        <c:v>5.9450000000000003</c:v>
                      </c:pt>
                      <c:pt idx="11888">
                        <c:v>5.9450000000000003</c:v>
                      </c:pt>
                      <c:pt idx="11889">
                        <c:v>5.9459999999999997</c:v>
                      </c:pt>
                      <c:pt idx="11890">
                        <c:v>5.9459999999999997</c:v>
                      </c:pt>
                      <c:pt idx="11891">
                        <c:v>5.9470000000000001</c:v>
                      </c:pt>
                      <c:pt idx="11892">
                        <c:v>5.9470000000000001</c:v>
                      </c:pt>
                      <c:pt idx="11893">
                        <c:v>5.9480000000000004</c:v>
                      </c:pt>
                      <c:pt idx="11894">
                        <c:v>5.9480000000000004</c:v>
                      </c:pt>
                      <c:pt idx="11895">
                        <c:v>5.9489999999999998</c:v>
                      </c:pt>
                      <c:pt idx="11896">
                        <c:v>5.9489999999999998</c:v>
                      </c:pt>
                      <c:pt idx="11897">
                        <c:v>5.95</c:v>
                      </c:pt>
                      <c:pt idx="11898">
                        <c:v>5.95</c:v>
                      </c:pt>
                      <c:pt idx="11899">
                        <c:v>5.9509999999999996</c:v>
                      </c:pt>
                      <c:pt idx="11900">
                        <c:v>5.9509999999999996</c:v>
                      </c:pt>
                      <c:pt idx="11901">
                        <c:v>5.952</c:v>
                      </c:pt>
                      <c:pt idx="11902">
                        <c:v>5.952</c:v>
                      </c:pt>
                      <c:pt idx="11903">
                        <c:v>5.9530000000000003</c:v>
                      </c:pt>
                      <c:pt idx="11904">
                        <c:v>5.9530000000000003</c:v>
                      </c:pt>
                      <c:pt idx="11905">
                        <c:v>5.9539999999999997</c:v>
                      </c:pt>
                      <c:pt idx="11906">
                        <c:v>5.9539999999999997</c:v>
                      </c:pt>
                      <c:pt idx="11907">
                        <c:v>5.9550000000000001</c:v>
                      </c:pt>
                      <c:pt idx="11908">
                        <c:v>5.9550000000000001</c:v>
                      </c:pt>
                      <c:pt idx="11909">
                        <c:v>5.9560000000000004</c:v>
                      </c:pt>
                      <c:pt idx="11910">
                        <c:v>5.9560000000000004</c:v>
                      </c:pt>
                      <c:pt idx="11911">
                        <c:v>5.9569999999999999</c:v>
                      </c:pt>
                      <c:pt idx="11912">
                        <c:v>5.9569999999999999</c:v>
                      </c:pt>
                      <c:pt idx="11913">
                        <c:v>5.9580000000000002</c:v>
                      </c:pt>
                      <c:pt idx="11914">
                        <c:v>5.9580000000000002</c:v>
                      </c:pt>
                      <c:pt idx="11915">
                        <c:v>5.9589999999999996</c:v>
                      </c:pt>
                      <c:pt idx="11916">
                        <c:v>5.9589999999999996</c:v>
                      </c:pt>
                      <c:pt idx="11917">
                        <c:v>5.96</c:v>
                      </c:pt>
                      <c:pt idx="11918">
                        <c:v>5.96</c:v>
                      </c:pt>
                      <c:pt idx="11919">
                        <c:v>5.9610000000000003</c:v>
                      </c:pt>
                      <c:pt idx="11920">
                        <c:v>5.9610000000000003</c:v>
                      </c:pt>
                      <c:pt idx="11921">
                        <c:v>5.9619999999999997</c:v>
                      </c:pt>
                      <c:pt idx="11922">
                        <c:v>5.9619999999999997</c:v>
                      </c:pt>
                      <c:pt idx="11923">
                        <c:v>5.9630000000000001</c:v>
                      </c:pt>
                      <c:pt idx="11924">
                        <c:v>5.9630000000000001</c:v>
                      </c:pt>
                      <c:pt idx="11925">
                        <c:v>5.9640000000000004</c:v>
                      </c:pt>
                      <c:pt idx="11926">
                        <c:v>5.9640000000000004</c:v>
                      </c:pt>
                      <c:pt idx="11927">
                        <c:v>5.9649999999999999</c:v>
                      </c:pt>
                      <c:pt idx="11928">
                        <c:v>5.9649999999999999</c:v>
                      </c:pt>
                      <c:pt idx="11929">
                        <c:v>5.9660000000000002</c:v>
                      </c:pt>
                      <c:pt idx="11930">
                        <c:v>5.9660000000000002</c:v>
                      </c:pt>
                      <c:pt idx="11931">
                        <c:v>5.9669999999999996</c:v>
                      </c:pt>
                      <c:pt idx="11932">
                        <c:v>5.9669999999999996</c:v>
                      </c:pt>
                      <c:pt idx="11933">
                        <c:v>5.968</c:v>
                      </c:pt>
                      <c:pt idx="11934">
                        <c:v>5.968</c:v>
                      </c:pt>
                      <c:pt idx="11935">
                        <c:v>5.9690000000000003</c:v>
                      </c:pt>
                      <c:pt idx="11936">
                        <c:v>5.9690000000000003</c:v>
                      </c:pt>
                      <c:pt idx="11937">
                        <c:v>5.97</c:v>
                      </c:pt>
                      <c:pt idx="11938">
                        <c:v>5.97</c:v>
                      </c:pt>
                      <c:pt idx="11939">
                        <c:v>5.9710000000000001</c:v>
                      </c:pt>
                      <c:pt idx="11940">
                        <c:v>5.9710000000000001</c:v>
                      </c:pt>
                      <c:pt idx="11941">
                        <c:v>5.9720000000000004</c:v>
                      </c:pt>
                      <c:pt idx="11942">
                        <c:v>5.9720000000000004</c:v>
                      </c:pt>
                      <c:pt idx="11943">
                        <c:v>5.9729999999999999</c:v>
                      </c:pt>
                      <c:pt idx="11944">
                        <c:v>5.9729999999999999</c:v>
                      </c:pt>
                      <c:pt idx="11945">
                        <c:v>5.9740000000000002</c:v>
                      </c:pt>
                      <c:pt idx="11946">
                        <c:v>5.9740000000000002</c:v>
                      </c:pt>
                      <c:pt idx="11947">
                        <c:v>5.9749999999999996</c:v>
                      </c:pt>
                      <c:pt idx="11948">
                        <c:v>5.9749999999999996</c:v>
                      </c:pt>
                      <c:pt idx="11949">
                        <c:v>5.976</c:v>
                      </c:pt>
                      <c:pt idx="11950">
                        <c:v>5.976</c:v>
                      </c:pt>
                      <c:pt idx="11951">
                        <c:v>5.9770000000000003</c:v>
                      </c:pt>
                      <c:pt idx="11952">
                        <c:v>5.9770000000000003</c:v>
                      </c:pt>
                      <c:pt idx="11953">
                        <c:v>5.9779999999999998</c:v>
                      </c:pt>
                      <c:pt idx="11954">
                        <c:v>5.9779999999999998</c:v>
                      </c:pt>
                      <c:pt idx="11955">
                        <c:v>5.9790000000000001</c:v>
                      </c:pt>
                      <c:pt idx="11956">
                        <c:v>5.9790000000000001</c:v>
                      </c:pt>
                      <c:pt idx="11957">
                        <c:v>5.98</c:v>
                      </c:pt>
                      <c:pt idx="11958">
                        <c:v>5.98</c:v>
                      </c:pt>
                      <c:pt idx="11959">
                        <c:v>5.9809999999999999</c:v>
                      </c:pt>
                      <c:pt idx="11960">
                        <c:v>5.9809999999999999</c:v>
                      </c:pt>
                      <c:pt idx="11961">
                        <c:v>5.9820000000000002</c:v>
                      </c:pt>
                      <c:pt idx="11962">
                        <c:v>5.9820000000000002</c:v>
                      </c:pt>
                      <c:pt idx="11963">
                        <c:v>5.9829999999999997</c:v>
                      </c:pt>
                      <c:pt idx="11964">
                        <c:v>5.9829999999999997</c:v>
                      </c:pt>
                      <c:pt idx="11965">
                        <c:v>5.984</c:v>
                      </c:pt>
                      <c:pt idx="11966">
                        <c:v>5.984</c:v>
                      </c:pt>
                      <c:pt idx="11967">
                        <c:v>5.9850000000000003</c:v>
                      </c:pt>
                      <c:pt idx="11968">
                        <c:v>5.9850000000000003</c:v>
                      </c:pt>
                      <c:pt idx="11969">
                        <c:v>5.9859999999999998</c:v>
                      </c:pt>
                      <c:pt idx="11970">
                        <c:v>5.9859999999999998</c:v>
                      </c:pt>
                      <c:pt idx="11971">
                        <c:v>5.9870000000000001</c:v>
                      </c:pt>
                      <c:pt idx="11972">
                        <c:v>5.9870000000000001</c:v>
                      </c:pt>
                      <c:pt idx="11973">
                        <c:v>5.9880000000000004</c:v>
                      </c:pt>
                      <c:pt idx="11974">
                        <c:v>5.9880000000000004</c:v>
                      </c:pt>
                      <c:pt idx="11975">
                        <c:v>5.9889999999999999</c:v>
                      </c:pt>
                      <c:pt idx="11976">
                        <c:v>5.9889999999999999</c:v>
                      </c:pt>
                      <c:pt idx="11977">
                        <c:v>5.99</c:v>
                      </c:pt>
                      <c:pt idx="11978">
                        <c:v>5.99</c:v>
                      </c:pt>
                      <c:pt idx="11979">
                        <c:v>5.9909999999999997</c:v>
                      </c:pt>
                      <c:pt idx="11980">
                        <c:v>5.9909999999999997</c:v>
                      </c:pt>
                      <c:pt idx="11981">
                        <c:v>5.992</c:v>
                      </c:pt>
                      <c:pt idx="11982">
                        <c:v>5.992</c:v>
                      </c:pt>
                      <c:pt idx="11983">
                        <c:v>5.9930000000000003</c:v>
                      </c:pt>
                      <c:pt idx="11984">
                        <c:v>5.9930000000000003</c:v>
                      </c:pt>
                      <c:pt idx="11985">
                        <c:v>5.9939999999999998</c:v>
                      </c:pt>
                      <c:pt idx="11986">
                        <c:v>5.9939999999999998</c:v>
                      </c:pt>
                      <c:pt idx="11987">
                        <c:v>5.9950000000000001</c:v>
                      </c:pt>
                      <c:pt idx="11988">
                        <c:v>5.9950000000000001</c:v>
                      </c:pt>
                      <c:pt idx="11989">
                        <c:v>5.9960000000000004</c:v>
                      </c:pt>
                      <c:pt idx="11990">
                        <c:v>5.9960000000000004</c:v>
                      </c:pt>
                      <c:pt idx="11991">
                        <c:v>5.9969999999999999</c:v>
                      </c:pt>
                      <c:pt idx="11992">
                        <c:v>5.9969999999999999</c:v>
                      </c:pt>
                      <c:pt idx="11993">
                        <c:v>5.9980000000000002</c:v>
                      </c:pt>
                      <c:pt idx="11994">
                        <c:v>5.9980000000000002</c:v>
                      </c:pt>
                      <c:pt idx="11995">
                        <c:v>5.9989999999999997</c:v>
                      </c:pt>
                      <c:pt idx="11996">
                        <c:v>5.9989999999999997</c:v>
                      </c:pt>
                      <c:pt idx="11997">
                        <c:v>6</c:v>
                      </c:pt>
                      <c:pt idx="11998">
                        <c:v>6</c:v>
                      </c:pt>
                      <c:pt idx="11999">
                        <c:v>6.0010000000000003</c:v>
                      </c:pt>
                      <c:pt idx="12000">
                        <c:v>6.0010000000000003</c:v>
                      </c:pt>
                      <c:pt idx="12001">
                        <c:v>6.0019999999999998</c:v>
                      </c:pt>
                      <c:pt idx="12002">
                        <c:v>6.0019999999999998</c:v>
                      </c:pt>
                      <c:pt idx="12003">
                        <c:v>6.0030000000000001</c:v>
                      </c:pt>
                      <c:pt idx="12004">
                        <c:v>6.0030000000000001</c:v>
                      </c:pt>
                      <c:pt idx="12005">
                        <c:v>6.0039999999999996</c:v>
                      </c:pt>
                      <c:pt idx="12006">
                        <c:v>6.0039999999999996</c:v>
                      </c:pt>
                      <c:pt idx="12007">
                        <c:v>6.0049999999999999</c:v>
                      </c:pt>
                      <c:pt idx="12008">
                        <c:v>6.0049999999999999</c:v>
                      </c:pt>
                      <c:pt idx="12009">
                        <c:v>6.0060000000000002</c:v>
                      </c:pt>
                      <c:pt idx="12010">
                        <c:v>6.0060000000000002</c:v>
                      </c:pt>
                      <c:pt idx="12011">
                        <c:v>6.0069999999999997</c:v>
                      </c:pt>
                      <c:pt idx="12012">
                        <c:v>6.0069999999999997</c:v>
                      </c:pt>
                      <c:pt idx="12013">
                        <c:v>6.008</c:v>
                      </c:pt>
                      <c:pt idx="12014">
                        <c:v>6.008</c:v>
                      </c:pt>
                      <c:pt idx="12015">
                        <c:v>6.0090000000000003</c:v>
                      </c:pt>
                      <c:pt idx="12016">
                        <c:v>6.0090000000000003</c:v>
                      </c:pt>
                      <c:pt idx="12017">
                        <c:v>6.01</c:v>
                      </c:pt>
                      <c:pt idx="12018">
                        <c:v>6.01</c:v>
                      </c:pt>
                      <c:pt idx="12019">
                        <c:v>6.0110000000000001</c:v>
                      </c:pt>
                      <c:pt idx="12020">
                        <c:v>6.0110000000000001</c:v>
                      </c:pt>
                      <c:pt idx="12021">
                        <c:v>6.0119999999999996</c:v>
                      </c:pt>
                      <c:pt idx="12022">
                        <c:v>6.0119999999999996</c:v>
                      </c:pt>
                      <c:pt idx="12023">
                        <c:v>6.0129999999999999</c:v>
                      </c:pt>
                      <c:pt idx="12024">
                        <c:v>6.0129999999999999</c:v>
                      </c:pt>
                      <c:pt idx="12025">
                        <c:v>6.0140000000000002</c:v>
                      </c:pt>
                      <c:pt idx="12026">
                        <c:v>6.0140000000000002</c:v>
                      </c:pt>
                      <c:pt idx="12027">
                        <c:v>6.0149999999999997</c:v>
                      </c:pt>
                      <c:pt idx="12028">
                        <c:v>6.0149999999999997</c:v>
                      </c:pt>
                      <c:pt idx="12029">
                        <c:v>6.016</c:v>
                      </c:pt>
                      <c:pt idx="12030">
                        <c:v>6.016</c:v>
                      </c:pt>
                      <c:pt idx="12031">
                        <c:v>6.0170000000000003</c:v>
                      </c:pt>
                      <c:pt idx="12032">
                        <c:v>6.0170000000000003</c:v>
                      </c:pt>
                      <c:pt idx="12033">
                        <c:v>6.0179999999999998</c:v>
                      </c:pt>
                      <c:pt idx="12034">
                        <c:v>6.0179999999999998</c:v>
                      </c:pt>
                      <c:pt idx="12035">
                        <c:v>6.0190000000000001</c:v>
                      </c:pt>
                      <c:pt idx="12036">
                        <c:v>6.0190000000000001</c:v>
                      </c:pt>
                      <c:pt idx="12037">
                        <c:v>6.02</c:v>
                      </c:pt>
                      <c:pt idx="12038">
                        <c:v>6.02</c:v>
                      </c:pt>
                      <c:pt idx="12039">
                        <c:v>6.0209999999999999</c:v>
                      </c:pt>
                      <c:pt idx="12040">
                        <c:v>6.0209999999999999</c:v>
                      </c:pt>
                      <c:pt idx="12041">
                        <c:v>6.0220000000000002</c:v>
                      </c:pt>
                      <c:pt idx="12042">
                        <c:v>6.0220000000000002</c:v>
                      </c:pt>
                      <c:pt idx="12043">
                        <c:v>6.0229999999999997</c:v>
                      </c:pt>
                      <c:pt idx="12044">
                        <c:v>6.0229999999999997</c:v>
                      </c:pt>
                      <c:pt idx="12045">
                        <c:v>6.024</c:v>
                      </c:pt>
                      <c:pt idx="12046">
                        <c:v>6.024</c:v>
                      </c:pt>
                      <c:pt idx="12047">
                        <c:v>6.0250000000000004</c:v>
                      </c:pt>
                      <c:pt idx="12048">
                        <c:v>6.0250000000000004</c:v>
                      </c:pt>
                      <c:pt idx="12049">
                        <c:v>6.0259999999999998</c:v>
                      </c:pt>
                      <c:pt idx="12050">
                        <c:v>6.0259999999999998</c:v>
                      </c:pt>
                      <c:pt idx="12051">
                        <c:v>6.0270000000000001</c:v>
                      </c:pt>
                      <c:pt idx="12052">
                        <c:v>6.0270000000000001</c:v>
                      </c:pt>
                      <c:pt idx="12053">
                        <c:v>6.0279999999999996</c:v>
                      </c:pt>
                      <c:pt idx="12054">
                        <c:v>6.0279999999999996</c:v>
                      </c:pt>
                      <c:pt idx="12055">
                        <c:v>6.0289999999999999</c:v>
                      </c:pt>
                      <c:pt idx="12056">
                        <c:v>6.0289999999999999</c:v>
                      </c:pt>
                      <c:pt idx="12057">
                        <c:v>6.03</c:v>
                      </c:pt>
                      <c:pt idx="12058">
                        <c:v>6.03</c:v>
                      </c:pt>
                      <c:pt idx="12059">
                        <c:v>6.0309999999999997</c:v>
                      </c:pt>
                      <c:pt idx="12060">
                        <c:v>6.0309999999999997</c:v>
                      </c:pt>
                      <c:pt idx="12061">
                        <c:v>6.032</c:v>
                      </c:pt>
                      <c:pt idx="12062">
                        <c:v>6.032</c:v>
                      </c:pt>
                      <c:pt idx="12063">
                        <c:v>6.0330000000000004</c:v>
                      </c:pt>
                      <c:pt idx="12064">
                        <c:v>6.0330000000000004</c:v>
                      </c:pt>
                      <c:pt idx="12065">
                        <c:v>6.0339999999999998</c:v>
                      </c:pt>
                      <c:pt idx="12066">
                        <c:v>6.0339999999999998</c:v>
                      </c:pt>
                      <c:pt idx="12067">
                        <c:v>6.0350000000000001</c:v>
                      </c:pt>
                      <c:pt idx="12068">
                        <c:v>6.0350000000000001</c:v>
                      </c:pt>
                      <c:pt idx="12069">
                        <c:v>6.0359999999999996</c:v>
                      </c:pt>
                      <c:pt idx="12070">
                        <c:v>6.0359999999999996</c:v>
                      </c:pt>
                      <c:pt idx="12071">
                        <c:v>6.0369999999999999</c:v>
                      </c:pt>
                      <c:pt idx="12072">
                        <c:v>6.0369999999999999</c:v>
                      </c:pt>
                      <c:pt idx="12073">
                        <c:v>6.0380000000000003</c:v>
                      </c:pt>
                      <c:pt idx="12074">
                        <c:v>6.0380000000000003</c:v>
                      </c:pt>
                      <c:pt idx="12075">
                        <c:v>6.0389999999999997</c:v>
                      </c:pt>
                      <c:pt idx="12076">
                        <c:v>6.0389999999999997</c:v>
                      </c:pt>
                      <c:pt idx="12077">
                        <c:v>6.04</c:v>
                      </c:pt>
                      <c:pt idx="12078">
                        <c:v>6.04</c:v>
                      </c:pt>
                      <c:pt idx="12079">
                        <c:v>6.0410000000000004</c:v>
                      </c:pt>
                      <c:pt idx="12080">
                        <c:v>6.0410000000000004</c:v>
                      </c:pt>
                      <c:pt idx="12081">
                        <c:v>6.0419999999999998</c:v>
                      </c:pt>
                      <c:pt idx="12082">
                        <c:v>6.0419999999999998</c:v>
                      </c:pt>
                      <c:pt idx="12083">
                        <c:v>6.0430000000000001</c:v>
                      </c:pt>
                      <c:pt idx="12084">
                        <c:v>6.0430000000000001</c:v>
                      </c:pt>
                      <c:pt idx="12085">
                        <c:v>6.0439999999999996</c:v>
                      </c:pt>
                      <c:pt idx="12086">
                        <c:v>6.0439999999999996</c:v>
                      </c:pt>
                      <c:pt idx="12087">
                        <c:v>6.0449999999999999</c:v>
                      </c:pt>
                      <c:pt idx="12088">
                        <c:v>6.0449999999999999</c:v>
                      </c:pt>
                      <c:pt idx="12089">
                        <c:v>6.0460000000000003</c:v>
                      </c:pt>
                      <c:pt idx="12090">
                        <c:v>6.0460000000000003</c:v>
                      </c:pt>
                      <c:pt idx="12091">
                        <c:v>6.0469999999999997</c:v>
                      </c:pt>
                      <c:pt idx="12092">
                        <c:v>6.0469999999999997</c:v>
                      </c:pt>
                      <c:pt idx="12093">
                        <c:v>6.048</c:v>
                      </c:pt>
                      <c:pt idx="12094">
                        <c:v>6.048</c:v>
                      </c:pt>
                      <c:pt idx="12095">
                        <c:v>6.0490000000000004</c:v>
                      </c:pt>
                      <c:pt idx="12096">
                        <c:v>6.0490000000000004</c:v>
                      </c:pt>
                      <c:pt idx="12097">
                        <c:v>6.05</c:v>
                      </c:pt>
                      <c:pt idx="12098">
                        <c:v>6.05</c:v>
                      </c:pt>
                      <c:pt idx="12099">
                        <c:v>6.0510000000000002</c:v>
                      </c:pt>
                      <c:pt idx="12100">
                        <c:v>6.0510000000000002</c:v>
                      </c:pt>
                      <c:pt idx="12101">
                        <c:v>6.0519999999999996</c:v>
                      </c:pt>
                      <c:pt idx="12102">
                        <c:v>6.0519999999999996</c:v>
                      </c:pt>
                      <c:pt idx="12103">
                        <c:v>6.0529999999999999</c:v>
                      </c:pt>
                      <c:pt idx="12104">
                        <c:v>6.0529999999999999</c:v>
                      </c:pt>
                      <c:pt idx="12105">
                        <c:v>6.0540000000000003</c:v>
                      </c:pt>
                      <c:pt idx="12106">
                        <c:v>6.0540000000000003</c:v>
                      </c:pt>
                      <c:pt idx="12107">
                        <c:v>6.0549999999999997</c:v>
                      </c:pt>
                      <c:pt idx="12108">
                        <c:v>6.0549999999999997</c:v>
                      </c:pt>
                      <c:pt idx="12109">
                        <c:v>6.056</c:v>
                      </c:pt>
                      <c:pt idx="12110">
                        <c:v>6.056</c:v>
                      </c:pt>
                      <c:pt idx="12111">
                        <c:v>6.0570000000000004</c:v>
                      </c:pt>
                      <c:pt idx="12112">
                        <c:v>6.0570000000000004</c:v>
                      </c:pt>
                      <c:pt idx="12113">
                        <c:v>6.0579999999999998</c:v>
                      </c:pt>
                      <c:pt idx="12114">
                        <c:v>6.0579999999999998</c:v>
                      </c:pt>
                      <c:pt idx="12115">
                        <c:v>6.0590000000000002</c:v>
                      </c:pt>
                      <c:pt idx="12116">
                        <c:v>6.0590000000000002</c:v>
                      </c:pt>
                      <c:pt idx="12117">
                        <c:v>6.06</c:v>
                      </c:pt>
                      <c:pt idx="12118">
                        <c:v>6.06</c:v>
                      </c:pt>
                      <c:pt idx="12119">
                        <c:v>6.0609999999999999</c:v>
                      </c:pt>
                      <c:pt idx="12120">
                        <c:v>6.0609999999999999</c:v>
                      </c:pt>
                      <c:pt idx="12121">
                        <c:v>6.0620000000000003</c:v>
                      </c:pt>
                      <c:pt idx="12122">
                        <c:v>6.0620000000000003</c:v>
                      </c:pt>
                      <c:pt idx="12123">
                        <c:v>6.0629999999999997</c:v>
                      </c:pt>
                      <c:pt idx="12124">
                        <c:v>6.0629999999999997</c:v>
                      </c:pt>
                      <c:pt idx="12125">
                        <c:v>6.0640000000000001</c:v>
                      </c:pt>
                      <c:pt idx="12126">
                        <c:v>6.0640000000000001</c:v>
                      </c:pt>
                      <c:pt idx="12127">
                        <c:v>6.0650000000000004</c:v>
                      </c:pt>
                      <c:pt idx="12128">
                        <c:v>6.0650000000000004</c:v>
                      </c:pt>
                      <c:pt idx="12129">
                        <c:v>6.0659999999999998</c:v>
                      </c:pt>
                      <c:pt idx="12130">
                        <c:v>6.0659999999999998</c:v>
                      </c:pt>
                      <c:pt idx="12131">
                        <c:v>6.0670000000000002</c:v>
                      </c:pt>
                      <c:pt idx="12132">
                        <c:v>6.0670000000000002</c:v>
                      </c:pt>
                      <c:pt idx="12133">
                        <c:v>6.0679999999999996</c:v>
                      </c:pt>
                      <c:pt idx="12134">
                        <c:v>6.0679999999999996</c:v>
                      </c:pt>
                      <c:pt idx="12135">
                        <c:v>6.069</c:v>
                      </c:pt>
                      <c:pt idx="12136">
                        <c:v>6.069</c:v>
                      </c:pt>
                      <c:pt idx="12137">
                        <c:v>6.07</c:v>
                      </c:pt>
                      <c:pt idx="12138">
                        <c:v>6.07</c:v>
                      </c:pt>
                      <c:pt idx="12139">
                        <c:v>6.0709999999999997</c:v>
                      </c:pt>
                      <c:pt idx="12140">
                        <c:v>6.0709999999999997</c:v>
                      </c:pt>
                      <c:pt idx="12141">
                        <c:v>6.0720000000000001</c:v>
                      </c:pt>
                      <c:pt idx="12142">
                        <c:v>6.0720000000000001</c:v>
                      </c:pt>
                      <c:pt idx="12143">
                        <c:v>6.0730000000000004</c:v>
                      </c:pt>
                      <c:pt idx="12144">
                        <c:v>6.0730000000000004</c:v>
                      </c:pt>
                      <c:pt idx="12145">
                        <c:v>6.0739999999999998</c:v>
                      </c:pt>
                      <c:pt idx="12146">
                        <c:v>6.0739999999999998</c:v>
                      </c:pt>
                      <c:pt idx="12147">
                        <c:v>6.0750000000000002</c:v>
                      </c:pt>
                      <c:pt idx="12148">
                        <c:v>6.0750000000000002</c:v>
                      </c:pt>
                      <c:pt idx="12149">
                        <c:v>6.0759999999999996</c:v>
                      </c:pt>
                      <c:pt idx="12150">
                        <c:v>6.0759999999999996</c:v>
                      </c:pt>
                      <c:pt idx="12151">
                        <c:v>6.077</c:v>
                      </c:pt>
                      <c:pt idx="12152">
                        <c:v>6.077</c:v>
                      </c:pt>
                      <c:pt idx="12153">
                        <c:v>6.0780000000000003</c:v>
                      </c:pt>
                      <c:pt idx="12154">
                        <c:v>6.0780000000000003</c:v>
                      </c:pt>
                      <c:pt idx="12155">
                        <c:v>6.0789999999999997</c:v>
                      </c:pt>
                      <c:pt idx="12156">
                        <c:v>6.0789999999999997</c:v>
                      </c:pt>
                      <c:pt idx="12157">
                        <c:v>6.08</c:v>
                      </c:pt>
                      <c:pt idx="12158">
                        <c:v>6.08</c:v>
                      </c:pt>
                      <c:pt idx="12159">
                        <c:v>6.0810000000000004</c:v>
                      </c:pt>
                      <c:pt idx="12160">
                        <c:v>6.0810000000000004</c:v>
                      </c:pt>
                      <c:pt idx="12161">
                        <c:v>6.0819999999999999</c:v>
                      </c:pt>
                      <c:pt idx="12162">
                        <c:v>6.0819999999999999</c:v>
                      </c:pt>
                      <c:pt idx="12163">
                        <c:v>6.0830000000000002</c:v>
                      </c:pt>
                      <c:pt idx="12164">
                        <c:v>6.0830000000000002</c:v>
                      </c:pt>
                      <c:pt idx="12165">
                        <c:v>6.0839999999999996</c:v>
                      </c:pt>
                      <c:pt idx="12166">
                        <c:v>6.0839999999999996</c:v>
                      </c:pt>
                      <c:pt idx="12167">
                        <c:v>6.085</c:v>
                      </c:pt>
                      <c:pt idx="12168">
                        <c:v>6.085</c:v>
                      </c:pt>
                      <c:pt idx="12169">
                        <c:v>6.0860000000000003</c:v>
                      </c:pt>
                      <c:pt idx="12170">
                        <c:v>6.0860000000000003</c:v>
                      </c:pt>
                      <c:pt idx="12171">
                        <c:v>6.0869999999999997</c:v>
                      </c:pt>
                      <c:pt idx="12172">
                        <c:v>6.0869999999999997</c:v>
                      </c:pt>
                      <c:pt idx="12173">
                        <c:v>6.0880000000000001</c:v>
                      </c:pt>
                      <c:pt idx="12174">
                        <c:v>6.0880000000000001</c:v>
                      </c:pt>
                      <c:pt idx="12175">
                        <c:v>6.0890000000000004</c:v>
                      </c:pt>
                      <c:pt idx="12176">
                        <c:v>6.0890000000000004</c:v>
                      </c:pt>
                      <c:pt idx="12177">
                        <c:v>6.09</c:v>
                      </c:pt>
                      <c:pt idx="12178">
                        <c:v>6.09</c:v>
                      </c:pt>
                      <c:pt idx="12179">
                        <c:v>6.0910000000000002</c:v>
                      </c:pt>
                      <c:pt idx="12180">
                        <c:v>6.0910000000000002</c:v>
                      </c:pt>
                      <c:pt idx="12181">
                        <c:v>6.0919999999999996</c:v>
                      </c:pt>
                      <c:pt idx="12182">
                        <c:v>6.0919999999999996</c:v>
                      </c:pt>
                      <c:pt idx="12183">
                        <c:v>6.093</c:v>
                      </c:pt>
                      <c:pt idx="12184">
                        <c:v>6.093</c:v>
                      </c:pt>
                      <c:pt idx="12185">
                        <c:v>6.0940000000000003</c:v>
                      </c:pt>
                      <c:pt idx="12186">
                        <c:v>6.0940000000000003</c:v>
                      </c:pt>
                      <c:pt idx="12187">
                        <c:v>6.0949999999999998</c:v>
                      </c:pt>
                      <c:pt idx="12188">
                        <c:v>6.0949999999999998</c:v>
                      </c:pt>
                      <c:pt idx="12189">
                        <c:v>6.0960000000000001</c:v>
                      </c:pt>
                      <c:pt idx="12190">
                        <c:v>6.0960000000000001</c:v>
                      </c:pt>
                      <c:pt idx="12191">
                        <c:v>6.0970000000000004</c:v>
                      </c:pt>
                      <c:pt idx="12192">
                        <c:v>6.0970000000000004</c:v>
                      </c:pt>
                      <c:pt idx="12193">
                        <c:v>6.0979999999999999</c:v>
                      </c:pt>
                      <c:pt idx="12194">
                        <c:v>6.0979999999999999</c:v>
                      </c:pt>
                      <c:pt idx="12195">
                        <c:v>6.0990000000000002</c:v>
                      </c:pt>
                      <c:pt idx="12196">
                        <c:v>6.0990000000000002</c:v>
                      </c:pt>
                      <c:pt idx="12197">
                        <c:v>6.1</c:v>
                      </c:pt>
                      <c:pt idx="12198">
                        <c:v>6.1</c:v>
                      </c:pt>
                      <c:pt idx="12199">
                        <c:v>6.101</c:v>
                      </c:pt>
                      <c:pt idx="12200">
                        <c:v>6.101</c:v>
                      </c:pt>
                      <c:pt idx="12201">
                        <c:v>6.1020000000000003</c:v>
                      </c:pt>
                      <c:pt idx="12202">
                        <c:v>6.1020000000000003</c:v>
                      </c:pt>
                      <c:pt idx="12203">
                        <c:v>6.1029999999999998</c:v>
                      </c:pt>
                      <c:pt idx="12204">
                        <c:v>6.1029999999999998</c:v>
                      </c:pt>
                      <c:pt idx="12205">
                        <c:v>6.1040000000000001</c:v>
                      </c:pt>
                      <c:pt idx="12206">
                        <c:v>6.1040000000000001</c:v>
                      </c:pt>
                      <c:pt idx="12207">
                        <c:v>6.1050000000000004</c:v>
                      </c:pt>
                      <c:pt idx="12208">
                        <c:v>6.1050000000000004</c:v>
                      </c:pt>
                      <c:pt idx="12209">
                        <c:v>6.1059999999999999</c:v>
                      </c:pt>
                      <c:pt idx="12210">
                        <c:v>6.1059999999999999</c:v>
                      </c:pt>
                      <c:pt idx="12211">
                        <c:v>6.1070000000000002</c:v>
                      </c:pt>
                      <c:pt idx="12212">
                        <c:v>6.1070000000000002</c:v>
                      </c:pt>
                      <c:pt idx="12213">
                        <c:v>6.1079999999999997</c:v>
                      </c:pt>
                      <c:pt idx="12214">
                        <c:v>6.1079999999999997</c:v>
                      </c:pt>
                      <c:pt idx="12215">
                        <c:v>6.109</c:v>
                      </c:pt>
                      <c:pt idx="12216">
                        <c:v>6.109</c:v>
                      </c:pt>
                      <c:pt idx="12217">
                        <c:v>6.11</c:v>
                      </c:pt>
                      <c:pt idx="12218">
                        <c:v>6.11</c:v>
                      </c:pt>
                      <c:pt idx="12219">
                        <c:v>6.1109999999999998</c:v>
                      </c:pt>
                      <c:pt idx="12220">
                        <c:v>6.1109999999999998</c:v>
                      </c:pt>
                      <c:pt idx="12221">
                        <c:v>6.1120000000000001</c:v>
                      </c:pt>
                      <c:pt idx="12222">
                        <c:v>6.1120000000000001</c:v>
                      </c:pt>
                      <c:pt idx="12223">
                        <c:v>6.1130000000000004</c:v>
                      </c:pt>
                      <c:pt idx="12224">
                        <c:v>6.1130000000000004</c:v>
                      </c:pt>
                      <c:pt idx="12225">
                        <c:v>6.1139999999999999</c:v>
                      </c:pt>
                      <c:pt idx="12226">
                        <c:v>6.1139999999999999</c:v>
                      </c:pt>
                      <c:pt idx="12227">
                        <c:v>6.1150000000000002</c:v>
                      </c:pt>
                      <c:pt idx="12228">
                        <c:v>6.1150000000000002</c:v>
                      </c:pt>
                      <c:pt idx="12229">
                        <c:v>6.1159999999999997</c:v>
                      </c:pt>
                      <c:pt idx="12230">
                        <c:v>6.1159999999999997</c:v>
                      </c:pt>
                      <c:pt idx="12231">
                        <c:v>6.117</c:v>
                      </c:pt>
                      <c:pt idx="12232">
                        <c:v>6.117</c:v>
                      </c:pt>
                      <c:pt idx="12233">
                        <c:v>6.1180000000000003</c:v>
                      </c:pt>
                      <c:pt idx="12234">
                        <c:v>6.1180000000000003</c:v>
                      </c:pt>
                      <c:pt idx="12235">
                        <c:v>6.1189999999999998</c:v>
                      </c:pt>
                      <c:pt idx="12236">
                        <c:v>6.1189999999999998</c:v>
                      </c:pt>
                      <c:pt idx="12237">
                        <c:v>6.12</c:v>
                      </c:pt>
                      <c:pt idx="12238">
                        <c:v>6.12</c:v>
                      </c:pt>
                      <c:pt idx="12239">
                        <c:v>6.1210000000000004</c:v>
                      </c:pt>
                      <c:pt idx="12240">
                        <c:v>6.1210000000000004</c:v>
                      </c:pt>
                      <c:pt idx="12241">
                        <c:v>6.1219999999999999</c:v>
                      </c:pt>
                      <c:pt idx="12242">
                        <c:v>6.1219999999999999</c:v>
                      </c:pt>
                      <c:pt idx="12243">
                        <c:v>6.1230000000000002</c:v>
                      </c:pt>
                      <c:pt idx="12244">
                        <c:v>6.1230000000000002</c:v>
                      </c:pt>
                      <c:pt idx="12245">
                        <c:v>6.1239999999999997</c:v>
                      </c:pt>
                      <c:pt idx="12246">
                        <c:v>6.1239999999999997</c:v>
                      </c:pt>
                      <c:pt idx="12247">
                        <c:v>6.125</c:v>
                      </c:pt>
                      <c:pt idx="12248">
                        <c:v>6.125</c:v>
                      </c:pt>
                      <c:pt idx="12249">
                        <c:v>6.1260000000000003</c:v>
                      </c:pt>
                      <c:pt idx="12250">
                        <c:v>6.1260000000000003</c:v>
                      </c:pt>
                      <c:pt idx="12251">
                        <c:v>6.1269999999999998</c:v>
                      </c:pt>
                      <c:pt idx="12252">
                        <c:v>6.1269999999999998</c:v>
                      </c:pt>
                      <c:pt idx="12253">
                        <c:v>6.1280000000000001</c:v>
                      </c:pt>
                      <c:pt idx="12254">
                        <c:v>6.1280000000000001</c:v>
                      </c:pt>
                      <c:pt idx="12255">
                        <c:v>6.1289999999999996</c:v>
                      </c:pt>
                      <c:pt idx="12256">
                        <c:v>6.1289999999999996</c:v>
                      </c:pt>
                      <c:pt idx="12257">
                        <c:v>6.13</c:v>
                      </c:pt>
                      <c:pt idx="12258">
                        <c:v>6.13</c:v>
                      </c:pt>
                      <c:pt idx="12259">
                        <c:v>6.1310000000000002</c:v>
                      </c:pt>
                      <c:pt idx="12260">
                        <c:v>6.1310000000000002</c:v>
                      </c:pt>
                      <c:pt idx="12261">
                        <c:v>6.1319999999999997</c:v>
                      </c:pt>
                      <c:pt idx="12262">
                        <c:v>6.1319999999999997</c:v>
                      </c:pt>
                      <c:pt idx="12263">
                        <c:v>6.133</c:v>
                      </c:pt>
                      <c:pt idx="12264">
                        <c:v>6.133</c:v>
                      </c:pt>
                      <c:pt idx="12265">
                        <c:v>6.1340000000000003</c:v>
                      </c:pt>
                      <c:pt idx="12266">
                        <c:v>6.1340000000000003</c:v>
                      </c:pt>
                      <c:pt idx="12267">
                        <c:v>6.1349999999999998</c:v>
                      </c:pt>
                      <c:pt idx="12268">
                        <c:v>6.1349999999999998</c:v>
                      </c:pt>
                      <c:pt idx="12269">
                        <c:v>6.1360000000000001</c:v>
                      </c:pt>
                      <c:pt idx="12270">
                        <c:v>6.1360000000000001</c:v>
                      </c:pt>
                      <c:pt idx="12271">
                        <c:v>6.1369999999999996</c:v>
                      </c:pt>
                      <c:pt idx="12272">
                        <c:v>6.1369999999999996</c:v>
                      </c:pt>
                      <c:pt idx="12273">
                        <c:v>6.1379999999999999</c:v>
                      </c:pt>
                      <c:pt idx="12274">
                        <c:v>6.1379999999999999</c:v>
                      </c:pt>
                      <c:pt idx="12275">
                        <c:v>6.1390000000000002</c:v>
                      </c:pt>
                      <c:pt idx="12276">
                        <c:v>6.1390000000000002</c:v>
                      </c:pt>
                      <c:pt idx="12277">
                        <c:v>6.14</c:v>
                      </c:pt>
                      <c:pt idx="12278">
                        <c:v>6.14</c:v>
                      </c:pt>
                      <c:pt idx="12279">
                        <c:v>6.141</c:v>
                      </c:pt>
                      <c:pt idx="12280">
                        <c:v>6.141</c:v>
                      </c:pt>
                      <c:pt idx="12281">
                        <c:v>6.1420000000000003</c:v>
                      </c:pt>
                      <c:pt idx="12282">
                        <c:v>6.1420000000000003</c:v>
                      </c:pt>
                      <c:pt idx="12283">
                        <c:v>6.1429999999999998</c:v>
                      </c:pt>
                      <c:pt idx="12284">
                        <c:v>6.1429999999999998</c:v>
                      </c:pt>
                      <c:pt idx="12285">
                        <c:v>6.1440000000000001</c:v>
                      </c:pt>
                      <c:pt idx="12286">
                        <c:v>6.1440000000000001</c:v>
                      </c:pt>
                      <c:pt idx="12287">
                        <c:v>6.1449999999999996</c:v>
                      </c:pt>
                      <c:pt idx="12288">
                        <c:v>6.1449999999999996</c:v>
                      </c:pt>
                      <c:pt idx="12289">
                        <c:v>6.1459999999999999</c:v>
                      </c:pt>
                      <c:pt idx="12290">
                        <c:v>6.1459999999999999</c:v>
                      </c:pt>
                      <c:pt idx="12291">
                        <c:v>6.1470000000000002</c:v>
                      </c:pt>
                      <c:pt idx="12292">
                        <c:v>6.1470000000000002</c:v>
                      </c:pt>
                      <c:pt idx="12293">
                        <c:v>6.1479999999999997</c:v>
                      </c:pt>
                      <c:pt idx="12294">
                        <c:v>6.1479999999999997</c:v>
                      </c:pt>
                      <c:pt idx="12295">
                        <c:v>6.149</c:v>
                      </c:pt>
                      <c:pt idx="12296">
                        <c:v>6.149</c:v>
                      </c:pt>
                      <c:pt idx="12297">
                        <c:v>6.15</c:v>
                      </c:pt>
                      <c:pt idx="12298">
                        <c:v>6.15</c:v>
                      </c:pt>
                      <c:pt idx="12299">
                        <c:v>6.1509999999999998</c:v>
                      </c:pt>
                      <c:pt idx="12300">
                        <c:v>6.1509999999999998</c:v>
                      </c:pt>
                      <c:pt idx="12301">
                        <c:v>6.1520000000000001</c:v>
                      </c:pt>
                      <c:pt idx="12302">
                        <c:v>6.1520000000000001</c:v>
                      </c:pt>
                      <c:pt idx="12303">
                        <c:v>6.1529999999999996</c:v>
                      </c:pt>
                      <c:pt idx="12304">
                        <c:v>6.1529999999999996</c:v>
                      </c:pt>
                      <c:pt idx="12305">
                        <c:v>6.1539999999999999</c:v>
                      </c:pt>
                      <c:pt idx="12306">
                        <c:v>6.1539999999999999</c:v>
                      </c:pt>
                      <c:pt idx="12307">
                        <c:v>6.1550000000000002</c:v>
                      </c:pt>
                      <c:pt idx="12308">
                        <c:v>6.1550000000000002</c:v>
                      </c:pt>
                      <c:pt idx="12309">
                        <c:v>6.1559999999999997</c:v>
                      </c:pt>
                      <c:pt idx="12310">
                        <c:v>6.1559999999999997</c:v>
                      </c:pt>
                      <c:pt idx="12311">
                        <c:v>6.157</c:v>
                      </c:pt>
                      <c:pt idx="12312">
                        <c:v>6.157</c:v>
                      </c:pt>
                      <c:pt idx="12313">
                        <c:v>6.1580000000000004</c:v>
                      </c:pt>
                      <c:pt idx="12314">
                        <c:v>6.1580000000000004</c:v>
                      </c:pt>
                      <c:pt idx="12315">
                        <c:v>6.1589999999999998</c:v>
                      </c:pt>
                      <c:pt idx="12316">
                        <c:v>6.1589999999999998</c:v>
                      </c:pt>
                      <c:pt idx="12317">
                        <c:v>6.16</c:v>
                      </c:pt>
                      <c:pt idx="12318">
                        <c:v>6.16</c:v>
                      </c:pt>
                      <c:pt idx="12319">
                        <c:v>6.1609999999999996</c:v>
                      </c:pt>
                      <c:pt idx="12320">
                        <c:v>6.1609999999999996</c:v>
                      </c:pt>
                      <c:pt idx="12321">
                        <c:v>6.1619999999999999</c:v>
                      </c:pt>
                      <c:pt idx="12322">
                        <c:v>6.1619999999999999</c:v>
                      </c:pt>
                      <c:pt idx="12323">
                        <c:v>6.1630000000000003</c:v>
                      </c:pt>
                      <c:pt idx="12324">
                        <c:v>6.1630000000000003</c:v>
                      </c:pt>
                      <c:pt idx="12325">
                        <c:v>6.1639999999999997</c:v>
                      </c:pt>
                      <c:pt idx="12326">
                        <c:v>6.1639999999999997</c:v>
                      </c:pt>
                      <c:pt idx="12327">
                        <c:v>6.165</c:v>
                      </c:pt>
                      <c:pt idx="12328">
                        <c:v>6.165</c:v>
                      </c:pt>
                      <c:pt idx="12329">
                        <c:v>6.1660000000000004</c:v>
                      </c:pt>
                      <c:pt idx="12330">
                        <c:v>6.1660000000000004</c:v>
                      </c:pt>
                      <c:pt idx="12331">
                        <c:v>6.1669999999999998</c:v>
                      </c:pt>
                      <c:pt idx="12332">
                        <c:v>6.1669999999999998</c:v>
                      </c:pt>
                      <c:pt idx="12333">
                        <c:v>6.1680000000000001</c:v>
                      </c:pt>
                      <c:pt idx="12334">
                        <c:v>6.1680000000000001</c:v>
                      </c:pt>
                      <c:pt idx="12335">
                        <c:v>6.1689999999999996</c:v>
                      </c:pt>
                      <c:pt idx="12336">
                        <c:v>6.1689999999999996</c:v>
                      </c:pt>
                      <c:pt idx="12337">
                        <c:v>6.17</c:v>
                      </c:pt>
                      <c:pt idx="12338">
                        <c:v>6.17</c:v>
                      </c:pt>
                      <c:pt idx="12339">
                        <c:v>6.1710000000000003</c:v>
                      </c:pt>
                      <c:pt idx="12340">
                        <c:v>6.1710000000000003</c:v>
                      </c:pt>
                      <c:pt idx="12341">
                        <c:v>6.1719999999999997</c:v>
                      </c:pt>
                      <c:pt idx="12342">
                        <c:v>6.1719999999999997</c:v>
                      </c:pt>
                      <c:pt idx="12343">
                        <c:v>6.173</c:v>
                      </c:pt>
                      <c:pt idx="12344">
                        <c:v>6.173</c:v>
                      </c:pt>
                      <c:pt idx="12345">
                        <c:v>6.1740000000000004</c:v>
                      </c:pt>
                      <c:pt idx="12346">
                        <c:v>6.1740000000000004</c:v>
                      </c:pt>
                      <c:pt idx="12347">
                        <c:v>6.1749999999999998</c:v>
                      </c:pt>
                      <c:pt idx="12348">
                        <c:v>6.1749999999999998</c:v>
                      </c:pt>
                      <c:pt idx="12349">
                        <c:v>6.1760000000000002</c:v>
                      </c:pt>
                      <c:pt idx="12350">
                        <c:v>6.1760000000000002</c:v>
                      </c:pt>
                      <c:pt idx="12351">
                        <c:v>6.1769999999999996</c:v>
                      </c:pt>
                      <c:pt idx="12352">
                        <c:v>6.1769999999999996</c:v>
                      </c:pt>
                      <c:pt idx="12353">
                        <c:v>6.1779999999999999</c:v>
                      </c:pt>
                      <c:pt idx="12354">
                        <c:v>6.1779999999999999</c:v>
                      </c:pt>
                      <c:pt idx="12355">
                        <c:v>6.1790000000000003</c:v>
                      </c:pt>
                      <c:pt idx="12356">
                        <c:v>6.1790000000000003</c:v>
                      </c:pt>
                      <c:pt idx="12357">
                        <c:v>6.18</c:v>
                      </c:pt>
                      <c:pt idx="12358">
                        <c:v>6.18</c:v>
                      </c:pt>
                      <c:pt idx="12359">
                        <c:v>6.181</c:v>
                      </c:pt>
                      <c:pt idx="12360">
                        <c:v>6.181</c:v>
                      </c:pt>
                      <c:pt idx="12361">
                        <c:v>6.1820000000000004</c:v>
                      </c:pt>
                      <c:pt idx="12362">
                        <c:v>6.1820000000000004</c:v>
                      </c:pt>
                      <c:pt idx="12363">
                        <c:v>6.1829999999999998</c:v>
                      </c:pt>
                      <c:pt idx="12364">
                        <c:v>6.1829999999999998</c:v>
                      </c:pt>
                      <c:pt idx="12365">
                        <c:v>6.1840000000000002</c:v>
                      </c:pt>
                      <c:pt idx="12366">
                        <c:v>6.1840000000000002</c:v>
                      </c:pt>
                      <c:pt idx="12367">
                        <c:v>6.1849999999999996</c:v>
                      </c:pt>
                      <c:pt idx="12368">
                        <c:v>6.1849999999999996</c:v>
                      </c:pt>
                      <c:pt idx="12369">
                        <c:v>6.1859999999999999</c:v>
                      </c:pt>
                      <c:pt idx="12370">
                        <c:v>6.1859999999999999</c:v>
                      </c:pt>
                      <c:pt idx="12371">
                        <c:v>6.1870000000000003</c:v>
                      </c:pt>
                      <c:pt idx="12372">
                        <c:v>6.1870000000000003</c:v>
                      </c:pt>
                      <c:pt idx="12373">
                        <c:v>6.1879999999999997</c:v>
                      </c:pt>
                      <c:pt idx="12374">
                        <c:v>6.1879999999999997</c:v>
                      </c:pt>
                      <c:pt idx="12375">
                        <c:v>6.1890000000000001</c:v>
                      </c:pt>
                      <c:pt idx="12376">
                        <c:v>6.1890000000000001</c:v>
                      </c:pt>
                      <c:pt idx="12377">
                        <c:v>6.19</c:v>
                      </c:pt>
                      <c:pt idx="12378">
                        <c:v>6.19</c:v>
                      </c:pt>
                      <c:pt idx="12379">
                        <c:v>6.1909999999999998</c:v>
                      </c:pt>
                      <c:pt idx="12380">
                        <c:v>6.1909999999999998</c:v>
                      </c:pt>
                      <c:pt idx="12381">
                        <c:v>6.1920000000000002</c:v>
                      </c:pt>
                      <c:pt idx="12382">
                        <c:v>6.1920000000000002</c:v>
                      </c:pt>
                      <c:pt idx="12383">
                        <c:v>6.1929999999999996</c:v>
                      </c:pt>
                      <c:pt idx="12384">
                        <c:v>6.1929999999999996</c:v>
                      </c:pt>
                      <c:pt idx="12385">
                        <c:v>6.194</c:v>
                      </c:pt>
                      <c:pt idx="12386">
                        <c:v>6.194</c:v>
                      </c:pt>
                      <c:pt idx="12387">
                        <c:v>6.1950000000000003</c:v>
                      </c:pt>
                      <c:pt idx="12388">
                        <c:v>6.1950000000000003</c:v>
                      </c:pt>
                      <c:pt idx="12389">
                        <c:v>6.1959999999999997</c:v>
                      </c:pt>
                      <c:pt idx="12390">
                        <c:v>6.1959999999999997</c:v>
                      </c:pt>
                      <c:pt idx="12391">
                        <c:v>6.1970000000000001</c:v>
                      </c:pt>
                      <c:pt idx="12392">
                        <c:v>6.1970000000000001</c:v>
                      </c:pt>
                      <c:pt idx="12393">
                        <c:v>6.1980000000000004</c:v>
                      </c:pt>
                      <c:pt idx="12394">
                        <c:v>6.1980000000000004</c:v>
                      </c:pt>
                      <c:pt idx="12395">
                        <c:v>6.1989999999999998</c:v>
                      </c:pt>
                      <c:pt idx="12396">
                        <c:v>6.1989999999999998</c:v>
                      </c:pt>
                      <c:pt idx="12397">
                        <c:v>6.2</c:v>
                      </c:pt>
                      <c:pt idx="12398">
                        <c:v>6.2</c:v>
                      </c:pt>
                      <c:pt idx="12399">
                        <c:v>6.2009999999999996</c:v>
                      </c:pt>
                      <c:pt idx="12400">
                        <c:v>6.2009999999999996</c:v>
                      </c:pt>
                      <c:pt idx="12401">
                        <c:v>6.202</c:v>
                      </c:pt>
                      <c:pt idx="12402">
                        <c:v>6.202</c:v>
                      </c:pt>
                      <c:pt idx="12403">
                        <c:v>6.2030000000000003</c:v>
                      </c:pt>
                      <c:pt idx="12404">
                        <c:v>6.2030000000000003</c:v>
                      </c:pt>
                      <c:pt idx="12405">
                        <c:v>6.2039999999999997</c:v>
                      </c:pt>
                      <c:pt idx="12406">
                        <c:v>6.2039999999999997</c:v>
                      </c:pt>
                      <c:pt idx="12407">
                        <c:v>6.2050000000000001</c:v>
                      </c:pt>
                      <c:pt idx="12408">
                        <c:v>6.2050000000000001</c:v>
                      </c:pt>
                      <c:pt idx="12409">
                        <c:v>6.2060000000000004</c:v>
                      </c:pt>
                      <c:pt idx="12410">
                        <c:v>6.2060000000000004</c:v>
                      </c:pt>
                      <c:pt idx="12411">
                        <c:v>6.2069999999999999</c:v>
                      </c:pt>
                      <c:pt idx="12412">
                        <c:v>6.2069999999999999</c:v>
                      </c:pt>
                      <c:pt idx="12413">
                        <c:v>6.2080000000000002</c:v>
                      </c:pt>
                      <c:pt idx="12414">
                        <c:v>6.2080000000000002</c:v>
                      </c:pt>
                      <c:pt idx="12415">
                        <c:v>6.2089999999999996</c:v>
                      </c:pt>
                      <c:pt idx="12416">
                        <c:v>6.2089999999999996</c:v>
                      </c:pt>
                      <c:pt idx="12417">
                        <c:v>6.21</c:v>
                      </c:pt>
                      <c:pt idx="12418">
                        <c:v>6.21</c:v>
                      </c:pt>
                      <c:pt idx="12419">
                        <c:v>6.2110000000000003</c:v>
                      </c:pt>
                      <c:pt idx="12420">
                        <c:v>6.2110000000000003</c:v>
                      </c:pt>
                      <c:pt idx="12421">
                        <c:v>6.2119999999999997</c:v>
                      </c:pt>
                      <c:pt idx="12422">
                        <c:v>6.2119999999999997</c:v>
                      </c:pt>
                      <c:pt idx="12423">
                        <c:v>6.2130000000000001</c:v>
                      </c:pt>
                      <c:pt idx="12424">
                        <c:v>6.2130000000000001</c:v>
                      </c:pt>
                      <c:pt idx="12425">
                        <c:v>6.2140000000000004</c:v>
                      </c:pt>
                      <c:pt idx="12426">
                        <c:v>6.2140000000000004</c:v>
                      </c:pt>
                      <c:pt idx="12427">
                        <c:v>6.2149999999999999</c:v>
                      </c:pt>
                      <c:pt idx="12428">
                        <c:v>6.2149999999999999</c:v>
                      </c:pt>
                      <c:pt idx="12429">
                        <c:v>6.2160000000000002</c:v>
                      </c:pt>
                      <c:pt idx="12430">
                        <c:v>6.2160000000000002</c:v>
                      </c:pt>
                      <c:pt idx="12431">
                        <c:v>6.2169999999999996</c:v>
                      </c:pt>
                      <c:pt idx="12432">
                        <c:v>6.2169999999999996</c:v>
                      </c:pt>
                      <c:pt idx="12433">
                        <c:v>6.218</c:v>
                      </c:pt>
                      <c:pt idx="12434">
                        <c:v>6.218</c:v>
                      </c:pt>
                      <c:pt idx="12435">
                        <c:v>6.2190000000000003</c:v>
                      </c:pt>
                      <c:pt idx="12436">
                        <c:v>6.2190000000000003</c:v>
                      </c:pt>
                      <c:pt idx="12437">
                        <c:v>6.22</c:v>
                      </c:pt>
                      <c:pt idx="12438">
                        <c:v>6.22</c:v>
                      </c:pt>
                      <c:pt idx="12439">
                        <c:v>6.2210000000000001</c:v>
                      </c:pt>
                      <c:pt idx="12440">
                        <c:v>6.2210000000000001</c:v>
                      </c:pt>
                      <c:pt idx="12441">
                        <c:v>6.2220000000000004</c:v>
                      </c:pt>
                      <c:pt idx="12442">
                        <c:v>6.2220000000000004</c:v>
                      </c:pt>
                      <c:pt idx="12443">
                        <c:v>6.2229999999999999</c:v>
                      </c:pt>
                      <c:pt idx="12444">
                        <c:v>6.2229999999999999</c:v>
                      </c:pt>
                      <c:pt idx="12445">
                        <c:v>6.2240000000000002</c:v>
                      </c:pt>
                      <c:pt idx="12446">
                        <c:v>6.2240000000000002</c:v>
                      </c:pt>
                      <c:pt idx="12447">
                        <c:v>6.2249999999999996</c:v>
                      </c:pt>
                      <c:pt idx="12448">
                        <c:v>6.2249999999999996</c:v>
                      </c:pt>
                      <c:pt idx="12449">
                        <c:v>6.226</c:v>
                      </c:pt>
                      <c:pt idx="12450">
                        <c:v>6.226</c:v>
                      </c:pt>
                      <c:pt idx="12451">
                        <c:v>6.2270000000000003</c:v>
                      </c:pt>
                      <c:pt idx="12452">
                        <c:v>6.2270000000000003</c:v>
                      </c:pt>
                      <c:pt idx="12453">
                        <c:v>6.2279999999999998</c:v>
                      </c:pt>
                      <c:pt idx="12454">
                        <c:v>6.2279999999999998</c:v>
                      </c:pt>
                      <c:pt idx="12455">
                        <c:v>6.2290000000000001</c:v>
                      </c:pt>
                      <c:pt idx="12456">
                        <c:v>6.2290000000000001</c:v>
                      </c:pt>
                      <c:pt idx="12457">
                        <c:v>6.23</c:v>
                      </c:pt>
                      <c:pt idx="12458">
                        <c:v>6.23</c:v>
                      </c:pt>
                      <c:pt idx="12459">
                        <c:v>6.2309999999999999</c:v>
                      </c:pt>
                      <c:pt idx="12460">
                        <c:v>6.2309999999999999</c:v>
                      </c:pt>
                      <c:pt idx="12461">
                        <c:v>6.2320000000000002</c:v>
                      </c:pt>
                      <c:pt idx="12462">
                        <c:v>6.2320000000000002</c:v>
                      </c:pt>
                      <c:pt idx="12463">
                        <c:v>6.2329999999999997</c:v>
                      </c:pt>
                      <c:pt idx="12464">
                        <c:v>6.2329999999999997</c:v>
                      </c:pt>
                      <c:pt idx="12465">
                        <c:v>6.234</c:v>
                      </c:pt>
                      <c:pt idx="12466">
                        <c:v>6.234</c:v>
                      </c:pt>
                      <c:pt idx="12467">
                        <c:v>6.2350000000000003</c:v>
                      </c:pt>
                      <c:pt idx="12468">
                        <c:v>6.2350000000000003</c:v>
                      </c:pt>
                      <c:pt idx="12469">
                        <c:v>6.2359999999999998</c:v>
                      </c:pt>
                      <c:pt idx="12470">
                        <c:v>6.2359999999999998</c:v>
                      </c:pt>
                      <c:pt idx="12471">
                        <c:v>6.2370000000000001</c:v>
                      </c:pt>
                      <c:pt idx="12472">
                        <c:v>6.2370000000000001</c:v>
                      </c:pt>
                      <c:pt idx="12473">
                        <c:v>6.2380000000000004</c:v>
                      </c:pt>
                      <c:pt idx="12474">
                        <c:v>6.2380000000000004</c:v>
                      </c:pt>
                      <c:pt idx="12475">
                        <c:v>6.2389999999999999</c:v>
                      </c:pt>
                      <c:pt idx="12476">
                        <c:v>6.2389999999999999</c:v>
                      </c:pt>
                      <c:pt idx="12477">
                        <c:v>6.24</c:v>
                      </c:pt>
                      <c:pt idx="12478">
                        <c:v>6.24</c:v>
                      </c:pt>
                      <c:pt idx="12479">
                        <c:v>6.2409999999999997</c:v>
                      </c:pt>
                      <c:pt idx="12480">
                        <c:v>6.2409999999999997</c:v>
                      </c:pt>
                      <c:pt idx="12481">
                        <c:v>6.242</c:v>
                      </c:pt>
                      <c:pt idx="12482">
                        <c:v>6.242</c:v>
                      </c:pt>
                      <c:pt idx="12483">
                        <c:v>6.2430000000000003</c:v>
                      </c:pt>
                      <c:pt idx="12484">
                        <c:v>6.2430000000000003</c:v>
                      </c:pt>
                      <c:pt idx="12485">
                        <c:v>6.2439999999999998</c:v>
                      </c:pt>
                      <c:pt idx="12486">
                        <c:v>6.2439999999999998</c:v>
                      </c:pt>
                      <c:pt idx="12487">
                        <c:v>6.2450000000000001</c:v>
                      </c:pt>
                      <c:pt idx="12488">
                        <c:v>6.2450000000000001</c:v>
                      </c:pt>
                      <c:pt idx="12489">
                        <c:v>6.2460000000000004</c:v>
                      </c:pt>
                      <c:pt idx="12490">
                        <c:v>6.2460000000000004</c:v>
                      </c:pt>
                      <c:pt idx="12491">
                        <c:v>6.2469999999999999</c:v>
                      </c:pt>
                      <c:pt idx="12492">
                        <c:v>6.2469999999999999</c:v>
                      </c:pt>
                      <c:pt idx="12493">
                        <c:v>6.2480000000000002</c:v>
                      </c:pt>
                      <c:pt idx="12494">
                        <c:v>6.2480000000000002</c:v>
                      </c:pt>
                      <c:pt idx="12495">
                        <c:v>6.2489999999999997</c:v>
                      </c:pt>
                      <c:pt idx="12496">
                        <c:v>6.2489999999999997</c:v>
                      </c:pt>
                      <c:pt idx="12497">
                        <c:v>6.25</c:v>
                      </c:pt>
                      <c:pt idx="12498">
                        <c:v>6.25</c:v>
                      </c:pt>
                      <c:pt idx="12499">
                        <c:v>6.2510000000000003</c:v>
                      </c:pt>
                      <c:pt idx="12500">
                        <c:v>6.2510000000000003</c:v>
                      </c:pt>
                      <c:pt idx="12501">
                        <c:v>6.2519999999999998</c:v>
                      </c:pt>
                      <c:pt idx="12502">
                        <c:v>6.2519999999999998</c:v>
                      </c:pt>
                      <c:pt idx="12503">
                        <c:v>6.2530000000000001</c:v>
                      </c:pt>
                      <c:pt idx="12504">
                        <c:v>6.2530000000000001</c:v>
                      </c:pt>
                      <c:pt idx="12505">
                        <c:v>6.2539999999999996</c:v>
                      </c:pt>
                      <c:pt idx="12506">
                        <c:v>6.2539999999999996</c:v>
                      </c:pt>
                      <c:pt idx="12507">
                        <c:v>6.2549999999999999</c:v>
                      </c:pt>
                      <c:pt idx="12508">
                        <c:v>6.2549999999999999</c:v>
                      </c:pt>
                      <c:pt idx="12509">
                        <c:v>6.2560000000000002</c:v>
                      </c:pt>
                      <c:pt idx="12510">
                        <c:v>6.2560000000000002</c:v>
                      </c:pt>
                      <c:pt idx="12511">
                        <c:v>6.2569999999999997</c:v>
                      </c:pt>
                      <c:pt idx="12512">
                        <c:v>6.2569999999999997</c:v>
                      </c:pt>
                      <c:pt idx="12513">
                        <c:v>6.258</c:v>
                      </c:pt>
                      <c:pt idx="12514">
                        <c:v>6.258</c:v>
                      </c:pt>
                      <c:pt idx="12515">
                        <c:v>6.2590000000000003</c:v>
                      </c:pt>
                      <c:pt idx="12516">
                        <c:v>6.2590000000000003</c:v>
                      </c:pt>
                      <c:pt idx="12517">
                        <c:v>6.26</c:v>
                      </c:pt>
                      <c:pt idx="12518">
                        <c:v>6.26</c:v>
                      </c:pt>
                      <c:pt idx="12519">
                        <c:v>6.2610000000000001</c:v>
                      </c:pt>
                      <c:pt idx="12520">
                        <c:v>6.2610000000000001</c:v>
                      </c:pt>
                      <c:pt idx="12521">
                        <c:v>6.2619999999999996</c:v>
                      </c:pt>
                      <c:pt idx="12522">
                        <c:v>6.2619999999999996</c:v>
                      </c:pt>
                      <c:pt idx="12523">
                        <c:v>6.2629999999999999</c:v>
                      </c:pt>
                      <c:pt idx="12524">
                        <c:v>6.2629999999999999</c:v>
                      </c:pt>
                      <c:pt idx="12525">
                        <c:v>6.2640000000000002</c:v>
                      </c:pt>
                      <c:pt idx="12526">
                        <c:v>6.2640000000000002</c:v>
                      </c:pt>
                      <c:pt idx="12527">
                        <c:v>6.2649999999999997</c:v>
                      </c:pt>
                      <c:pt idx="12528">
                        <c:v>6.2649999999999997</c:v>
                      </c:pt>
                      <c:pt idx="12529">
                        <c:v>6.266</c:v>
                      </c:pt>
                      <c:pt idx="12530">
                        <c:v>6.266</c:v>
                      </c:pt>
                      <c:pt idx="12531">
                        <c:v>6.2670000000000003</c:v>
                      </c:pt>
                      <c:pt idx="12532">
                        <c:v>6.2670000000000003</c:v>
                      </c:pt>
                      <c:pt idx="12533">
                        <c:v>6.2679999999999998</c:v>
                      </c:pt>
                      <c:pt idx="12534">
                        <c:v>6.2679999999999998</c:v>
                      </c:pt>
                      <c:pt idx="12535">
                        <c:v>6.2690000000000001</c:v>
                      </c:pt>
                      <c:pt idx="12536">
                        <c:v>6.2690000000000001</c:v>
                      </c:pt>
                      <c:pt idx="12537">
                        <c:v>6.27</c:v>
                      </c:pt>
                      <c:pt idx="12538">
                        <c:v>6.27</c:v>
                      </c:pt>
                      <c:pt idx="12539">
                        <c:v>6.2709999999999999</c:v>
                      </c:pt>
                      <c:pt idx="12540">
                        <c:v>6.2709999999999999</c:v>
                      </c:pt>
                      <c:pt idx="12541">
                        <c:v>6.2720000000000002</c:v>
                      </c:pt>
                      <c:pt idx="12542">
                        <c:v>6.2720000000000002</c:v>
                      </c:pt>
                      <c:pt idx="12543">
                        <c:v>6.2729999999999997</c:v>
                      </c:pt>
                      <c:pt idx="12544">
                        <c:v>6.2729999999999997</c:v>
                      </c:pt>
                      <c:pt idx="12545">
                        <c:v>6.274</c:v>
                      </c:pt>
                      <c:pt idx="12546">
                        <c:v>6.274</c:v>
                      </c:pt>
                      <c:pt idx="12547">
                        <c:v>6.2750000000000004</c:v>
                      </c:pt>
                      <c:pt idx="12548">
                        <c:v>6.2750000000000004</c:v>
                      </c:pt>
                      <c:pt idx="12549">
                        <c:v>6.2759999999999998</c:v>
                      </c:pt>
                      <c:pt idx="12550">
                        <c:v>6.2759999999999998</c:v>
                      </c:pt>
                      <c:pt idx="12551">
                        <c:v>6.2770000000000001</c:v>
                      </c:pt>
                      <c:pt idx="12552">
                        <c:v>6.2770000000000001</c:v>
                      </c:pt>
                      <c:pt idx="12553">
                        <c:v>6.2779999999999996</c:v>
                      </c:pt>
                      <c:pt idx="12554">
                        <c:v>6.2779999999999996</c:v>
                      </c:pt>
                      <c:pt idx="12555">
                        <c:v>6.2789999999999999</c:v>
                      </c:pt>
                      <c:pt idx="12556">
                        <c:v>6.2789999999999999</c:v>
                      </c:pt>
                      <c:pt idx="12557">
                        <c:v>6.28</c:v>
                      </c:pt>
                      <c:pt idx="12558">
                        <c:v>6.28</c:v>
                      </c:pt>
                      <c:pt idx="12559">
                        <c:v>6.2809999999999997</c:v>
                      </c:pt>
                      <c:pt idx="12560">
                        <c:v>6.2809999999999997</c:v>
                      </c:pt>
                      <c:pt idx="12561">
                        <c:v>6.282</c:v>
                      </c:pt>
                      <c:pt idx="12562">
                        <c:v>6.282</c:v>
                      </c:pt>
                      <c:pt idx="12563">
                        <c:v>6.2830000000000004</c:v>
                      </c:pt>
                      <c:pt idx="12564">
                        <c:v>6.2830000000000004</c:v>
                      </c:pt>
                      <c:pt idx="12565">
                        <c:v>6.2839999999999998</c:v>
                      </c:pt>
                      <c:pt idx="12566">
                        <c:v>6.2839999999999998</c:v>
                      </c:pt>
                      <c:pt idx="12567">
                        <c:v>6.2850000000000001</c:v>
                      </c:pt>
                      <c:pt idx="12568">
                        <c:v>6.2850000000000001</c:v>
                      </c:pt>
                      <c:pt idx="12569">
                        <c:v>6.2859999999999996</c:v>
                      </c:pt>
                      <c:pt idx="12570">
                        <c:v>6.2859999999999996</c:v>
                      </c:pt>
                      <c:pt idx="12571">
                        <c:v>6.2869999999999999</c:v>
                      </c:pt>
                      <c:pt idx="12572">
                        <c:v>6.2869999999999999</c:v>
                      </c:pt>
                      <c:pt idx="12573">
                        <c:v>6.2880000000000003</c:v>
                      </c:pt>
                      <c:pt idx="12574">
                        <c:v>6.2880000000000003</c:v>
                      </c:pt>
                      <c:pt idx="12575">
                        <c:v>6.2889999999999997</c:v>
                      </c:pt>
                      <c:pt idx="12576">
                        <c:v>6.2889999999999997</c:v>
                      </c:pt>
                      <c:pt idx="12577">
                        <c:v>6.29</c:v>
                      </c:pt>
                      <c:pt idx="12578">
                        <c:v>6.29</c:v>
                      </c:pt>
                      <c:pt idx="12579">
                        <c:v>6.2910000000000004</c:v>
                      </c:pt>
                      <c:pt idx="12580">
                        <c:v>6.2910000000000004</c:v>
                      </c:pt>
                      <c:pt idx="12581">
                        <c:v>6.2919999999999998</c:v>
                      </c:pt>
                      <c:pt idx="12582">
                        <c:v>6.2919999999999998</c:v>
                      </c:pt>
                      <c:pt idx="12583">
                        <c:v>6.2930000000000001</c:v>
                      </c:pt>
                      <c:pt idx="12584">
                        <c:v>6.2930000000000001</c:v>
                      </c:pt>
                      <c:pt idx="12585">
                        <c:v>6.2939999999999996</c:v>
                      </c:pt>
                      <c:pt idx="12586">
                        <c:v>6.2939999999999996</c:v>
                      </c:pt>
                      <c:pt idx="12587">
                        <c:v>6.2949999999999999</c:v>
                      </c:pt>
                      <c:pt idx="12588">
                        <c:v>6.2949999999999999</c:v>
                      </c:pt>
                      <c:pt idx="12589">
                        <c:v>6.2960000000000003</c:v>
                      </c:pt>
                      <c:pt idx="12590">
                        <c:v>6.2960000000000003</c:v>
                      </c:pt>
                      <c:pt idx="12591">
                        <c:v>6.2969999999999997</c:v>
                      </c:pt>
                      <c:pt idx="12592">
                        <c:v>6.2969999999999997</c:v>
                      </c:pt>
                      <c:pt idx="12593">
                        <c:v>6.298</c:v>
                      </c:pt>
                      <c:pt idx="12594">
                        <c:v>6.298</c:v>
                      </c:pt>
                      <c:pt idx="12595">
                        <c:v>6.2990000000000004</c:v>
                      </c:pt>
                      <c:pt idx="12596">
                        <c:v>6.2990000000000004</c:v>
                      </c:pt>
                      <c:pt idx="12597">
                        <c:v>6.3</c:v>
                      </c:pt>
                      <c:pt idx="12598">
                        <c:v>6.3</c:v>
                      </c:pt>
                      <c:pt idx="12599">
                        <c:v>6.3010000000000002</c:v>
                      </c:pt>
                      <c:pt idx="12600">
                        <c:v>6.3010000000000002</c:v>
                      </c:pt>
                      <c:pt idx="12601">
                        <c:v>6.3019999999999996</c:v>
                      </c:pt>
                      <c:pt idx="12602">
                        <c:v>6.3019999999999996</c:v>
                      </c:pt>
                      <c:pt idx="12603">
                        <c:v>6.3029999999999999</c:v>
                      </c:pt>
                      <c:pt idx="12604">
                        <c:v>6.3029999999999999</c:v>
                      </c:pt>
                      <c:pt idx="12605">
                        <c:v>6.3040000000000003</c:v>
                      </c:pt>
                      <c:pt idx="12606">
                        <c:v>6.3040000000000003</c:v>
                      </c:pt>
                      <c:pt idx="12607">
                        <c:v>6.3049999999999997</c:v>
                      </c:pt>
                      <c:pt idx="12608">
                        <c:v>6.3049999999999997</c:v>
                      </c:pt>
                      <c:pt idx="12609">
                        <c:v>6.306</c:v>
                      </c:pt>
                      <c:pt idx="12610">
                        <c:v>6.306</c:v>
                      </c:pt>
                      <c:pt idx="12611">
                        <c:v>6.3070000000000004</c:v>
                      </c:pt>
                      <c:pt idx="12612">
                        <c:v>6.3070000000000004</c:v>
                      </c:pt>
                      <c:pt idx="12613">
                        <c:v>6.3079999999999998</c:v>
                      </c:pt>
                      <c:pt idx="12614">
                        <c:v>6.3079999999999998</c:v>
                      </c:pt>
                      <c:pt idx="12615">
                        <c:v>6.3090000000000002</c:v>
                      </c:pt>
                      <c:pt idx="12616">
                        <c:v>6.3090000000000002</c:v>
                      </c:pt>
                      <c:pt idx="12617">
                        <c:v>6.31</c:v>
                      </c:pt>
                      <c:pt idx="12618">
                        <c:v>6.31</c:v>
                      </c:pt>
                      <c:pt idx="12619">
                        <c:v>6.3109999999999999</c:v>
                      </c:pt>
                      <c:pt idx="12620">
                        <c:v>6.3109999999999999</c:v>
                      </c:pt>
                      <c:pt idx="12621">
                        <c:v>6.3120000000000003</c:v>
                      </c:pt>
                      <c:pt idx="12622">
                        <c:v>6.3120000000000003</c:v>
                      </c:pt>
                      <c:pt idx="12623">
                        <c:v>6.3129999999999997</c:v>
                      </c:pt>
                      <c:pt idx="12624">
                        <c:v>6.3129999999999997</c:v>
                      </c:pt>
                      <c:pt idx="12625">
                        <c:v>6.3140000000000001</c:v>
                      </c:pt>
                      <c:pt idx="12626">
                        <c:v>6.3140000000000001</c:v>
                      </c:pt>
                      <c:pt idx="12627">
                        <c:v>6.3150000000000004</c:v>
                      </c:pt>
                      <c:pt idx="12628">
                        <c:v>6.3150000000000004</c:v>
                      </c:pt>
                      <c:pt idx="12629">
                        <c:v>6.3159999999999998</c:v>
                      </c:pt>
                      <c:pt idx="12630">
                        <c:v>6.3159999999999998</c:v>
                      </c:pt>
                      <c:pt idx="12631">
                        <c:v>6.3170000000000002</c:v>
                      </c:pt>
                      <c:pt idx="12632">
                        <c:v>6.3170000000000002</c:v>
                      </c:pt>
                      <c:pt idx="12633">
                        <c:v>6.3179999999999996</c:v>
                      </c:pt>
                      <c:pt idx="12634">
                        <c:v>6.3179999999999996</c:v>
                      </c:pt>
                      <c:pt idx="12635">
                        <c:v>6.319</c:v>
                      </c:pt>
                      <c:pt idx="12636">
                        <c:v>6.319</c:v>
                      </c:pt>
                      <c:pt idx="12637">
                        <c:v>6.32</c:v>
                      </c:pt>
                      <c:pt idx="12638">
                        <c:v>6.32</c:v>
                      </c:pt>
                      <c:pt idx="12639">
                        <c:v>6.3209999999999997</c:v>
                      </c:pt>
                      <c:pt idx="12640">
                        <c:v>6.3209999999999997</c:v>
                      </c:pt>
                      <c:pt idx="12641">
                        <c:v>6.3220000000000001</c:v>
                      </c:pt>
                      <c:pt idx="12642">
                        <c:v>6.3220000000000001</c:v>
                      </c:pt>
                      <c:pt idx="12643">
                        <c:v>6.3230000000000004</c:v>
                      </c:pt>
                      <c:pt idx="12644">
                        <c:v>6.3230000000000004</c:v>
                      </c:pt>
                      <c:pt idx="12645">
                        <c:v>6.3239999999999998</c:v>
                      </c:pt>
                      <c:pt idx="12646">
                        <c:v>6.3239999999999998</c:v>
                      </c:pt>
                      <c:pt idx="12647">
                        <c:v>6.3250000000000002</c:v>
                      </c:pt>
                      <c:pt idx="12648">
                        <c:v>6.3250000000000002</c:v>
                      </c:pt>
                      <c:pt idx="12649">
                        <c:v>6.3259999999999996</c:v>
                      </c:pt>
                      <c:pt idx="12650">
                        <c:v>6.3259999999999996</c:v>
                      </c:pt>
                      <c:pt idx="12651">
                        <c:v>6.327</c:v>
                      </c:pt>
                      <c:pt idx="12652">
                        <c:v>6.327</c:v>
                      </c:pt>
                      <c:pt idx="12653">
                        <c:v>6.3280000000000003</c:v>
                      </c:pt>
                      <c:pt idx="12654">
                        <c:v>6.3280000000000003</c:v>
                      </c:pt>
                      <c:pt idx="12655">
                        <c:v>6.3289999999999997</c:v>
                      </c:pt>
                      <c:pt idx="12656">
                        <c:v>6.3289999999999997</c:v>
                      </c:pt>
                      <c:pt idx="12657">
                        <c:v>6.33</c:v>
                      </c:pt>
                      <c:pt idx="12658">
                        <c:v>6.33</c:v>
                      </c:pt>
                      <c:pt idx="12659">
                        <c:v>6.3310000000000004</c:v>
                      </c:pt>
                      <c:pt idx="12660">
                        <c:v>6.3310000000000004</c:v>
                      </c:pt>
                      <c:pt idx="12661">
                        <c:v>6.3319999999999999</c:v>
                      </c:pt>
                      <c:pt idx="12662">
                        <c:v>6.3319999999999999</c:v>
                      </c:pt>
                      <c:pt idx="12663">
                        <c:v>6.3330000000000002</c:v>
                      </c:pt>
                      <c:pt idx="12664">
                        <c:v>6.3330000000000002</c:v>
                      </c:pt>
                      <c:pt idx="12665">
                        <c:v>6.3339999999999996</c:v>
                      </c:pt>
                      <c:pt idx="12666">
                        <c:v>6.3339999999999996</c:v>
                      </c:pt>
                      <c:pt idx="12667">
                        <c:v>6.335</c:v>
                      </c:pt>
                      <c:pt idx="12668">
                        <c:v>6.335</c:v>
                      </c:pt>
                      <c:pt idx="12669">
                        <c:v>6.3360000000000003</c:v>
                      </c:pt>
                      <c:pt idx="12670">
                        <c:v>6.3360000000000003</c:v>
                      </c:pt>
                      <c:pt idx="12671">
                        <c:v>6.3369999999999997</c:v>
                      </c:pt>
                      <c:pt idx="12672">
                        <c:v>6.3369999999999997</c:v>
                      </c:pt>
                      <c:pt idx="12673">
                        <c:v>6.3380000000000001</c:v>
                      </c:pt>
                      <c:pt idx="12674">
                        <c:v>6.3380000000000001</c:v>
                      </c:pt>
                      <c:pt idx="12675">
                        <c:v>6.3390000000000004</c:v>
                      </c:pt>
                      <c:pt idx="12676">
                        <c:v>6.3390000000000004</c:v>
                      </c:pt>
                      <c:pt idx="12677">
                        <c:v>6.34</c:v>
                      </c:pt>
                      <c:pt idx="12678">
                        <c:v>6.34</c:v>
                      </c:pt>
                      <c:pt idx="12679">
                        <c:v>6.3410000000000002</c:v>
                      </c:pt>
                      <c:pt idx="12680">
                        <c:v>6.3410000000000002</c:v>
                      </c:pt>
                      <c:pt idx="12681">
                        <c:v>6.3419999999999996</c:v>
                      </c:pt>
                      <c:pt idx="12682">
                        <c:v>6.3419999999999996</c:v>
                      </c:pt>
                      <c:pt idx="12683">
                        <c:v>6.343</c:v>
                      </c:pt>
                      <c:pt idx="12684">
                        <c:v>6.343</c:v>
                      </c:pt>
                      <c:pt idx="12685">
                        <c:v>6.3440000000000003</c:v>
                      </c:pt>
                      <c:pt idx="12686">
                        <c:v>6.3440000000000003</c:v>
                      </c:pt>
                      <c:pt idx="12687">
                        <c:v>6.3449999999999998</c:v>
                      </c:pt>
                      <c:pt idx="12688">
                        <c:v>6.3449999999999998</c:v>
                      </c:pt>
                      <c:pt idx="12689">
                        <c:v>6.3460000000000001</c:v>
                      </c:pt>
                      <c:pt idx="12690">
                        <c:v>6.3460000000000001</c:v>
                      </c:pt>
                      <c:pt idx="12691">
                        <c:v>6.3470000000000004</c:v>
                      </c:pt>
                      <c:pt idx="12692">
                        <c:v>6.3470000000000004</c:v>
                      </c:pt>
                      <c:pt idx="12693">
                        <c:v>6.3479999999999999</c:v>
                      </c:pt>
                      <c:pt idx="12694">
                        <c:v>6.3479999999999999</c:v>
                      </c:pt>
                      <c:pt idx="12695">
                        <c:v>6.3490000000000002</c:v>
                      </c:pt>
                      <c:pt idx="12696">
                        <c:v>6.3490000000000002</c:v>
                      </c:pt>
                      <c:pt idx="12697">
                        <c:v>6.35</c:v>
                      </c:pt>
                      <c:pt idx="12698">
                        <c:v>6.35</c:v>
                      </c:pt>
                      <c:pt idx="12699">
                        <c:v>6.351</c:v>
                      </c:pt>
                      <c:pt idx="12700">
                        <c:v>6.351</c:v>
                      </c:pt>
                      <c:pt idx="12701">
                        <c:v>6.3520000000000003</c:v>
                      </c:pt>
                      <c:pt idx="12702">
                        <c:v>6.3520000000000003</c:v>
                      </c:pt>
                      <c:pt idx="12703">
                        <c:v>6.3529999999999998</c:v>
                      </c:pt>
                      <c:pt idx="12704">
                        <c:v>6.3529999999999998</c:v>
                      </c:pt>
                      <c:pt idx="12705">
                        <c:v>6.3540000000000001</c:v>
                      </c:pt>
                      <c:pt idx="12706">
                        <c:v>6.3540000000000001</c:v>
                      </c:pt>
                      <c:pt idx="12707">
                        <c:v>6.3550000000000004</c:v>
                      </c:pt>
                      <c:pt idx="12708">
                        <c:v>6.3550000000000004</c:v>
                      </c:pt>
                      <c:pt idx="12709">
                        <c:v>6.3559999999999999</c:v>
                      </c:pt>
                      <c:pt idx="12710">
                        <c:v>6.3559999999999999</c:v>
                      </c:pt>
                      <c:pt idx="12711">
                        <c:v>6.3570000000000002</c:v>
                      </c:pt>
                      <c:pt idx="12712">
                        <c:v>6.3570000000000002</c:v>
                      </c:pt>
                      <c:pt idx="12713">
                        <c:v>6.3579999999999997</c:v>
                      </c:pt>
                      <c:pt idx="12714">
                        <c:v>6.3579999999999997</c:v>
                      </c:pt>
                      <c:pt idx="12715">
                        <c:v>6.359</c:v>
                      </c:pt>
                      <c:pt idx="12716">
                        <c:v>6.359</c:v>
                      </c:pt>
                      <c:pt idx="12717">
                        <c:v>6.36</c:v>
                      </c:pt>
                      <c:pt idx="12718">
                        <c:v>6.36</c:v>
                      </c:pt>
                      <c:pt idx="12719">
                        <c:v>6.3609999999999998</c:v>
                      </c:pt>
                      <c:pt idx="12720">
                        <c:v>6.3609999999999998</c:v>
                      </c:pt>
                      <c:pt idx="12721">
                        <c:v>6.3620000000000001</c:v>
                      </c:pt>
                      <c:pt idx="12722">
                        <c:v>6.3620000000000001</c:v>
                      </c:pt>
                      <c:pt idx="12723">
                        <c:v>6.3630000000000004</c:v>
                      </c:pt>
                      <c:pt idx="12724">
                        <c:v>6.3630000000000004</c:v>
                      </c:pt>
                      <c:pt idx="12725">
                        <c:v>6.3639999999999999</c:v>
                      </c:pt>
                      <c:pt idx="12726">
                        <c:v>6.3639999999999999</c:v>
                      </c:pt>
                      <c:pt idx="12727">
                        <c:v>6.3650000000000002</c:v>
                      </c:pt>
                      <c:pt idx="12728">
                        <c:v>6.3650000000000002</c:v>
                      </c:pt>
                      <c:pt idx="12729">
                        <c:v>6.3659999999999997</c:v>
                      </c:pt>
                      <c:pt idx="12730">
                        <c:v>6.3659999999999997</c:v>
                      </c:pt>
                      <c:pt idx="12731">
                        <c:v>6.367</c:v>
                      </c:pt>
                      <c:pt idx="12732">
                        <c:v>6.367</c:v>
                      </c:pt>
                      <c:pt idx="12733">
                        <c:v>6.3680000000000003</c:v>
                      </c:pt>
                      <c:pt idx="12734">
                        <c:v>6.3680000000000003</c:v>
                      </c:pt>
                      <c:pt idx="12735">
                        <c:v>6.3689999999999998</c:v>
                      </c:pt>
                      <c:pt idx="12736">
                        <c:v>6.3689999999999998</c:v>
                      </c:pt>
                      <c:pt idx="12737">
                        <c:v>6.37</c:v>
                      </c:pt>
                      <c:pt idx="12738">
                        <c:v>6.37</c:v>
                      </c:pt>
                      <c:pt idx="12739">
                        <c:v>6.3710000000000004</c:v>
                      </c:pt>
                      <c:pt idx="12740">
                        <c:v>6.3710000000000004</c:v>
                      </c:pt>
                      <c:pt idx="12741">
                        <c:v>6.3719999999999999</c:v>
                      </c:pt>
                      <c:pt idx="12742">
                        <c:v>6.3719999999999999</c:v>
                      </c:pt>
                      <c:pt idx="12743">
                        <c:v>6.3730000000000002</c:v>
                      </c:pt>
                      <c:pt idx="12744">
                        <c:v>6.3730000000000002</c:v>
                      </c:pt>
                      <c:pt idx="12745">
                        <c:v>6.3739999999999997</c:v>
                      </c:pt>
                      <c:pt idx="12746">
                        <c:v>6.3739999999999997</c:v>
                      </c:pt>
                      <c:pt idx="12747">
                        <c:v>6.375</c:v>
                      </c:pt>
                      <c:pt idx="12748">
                        <c:v>6.375</c:v>
                      </c:pt>
                      <c:pt idx="12749">
                        <c:v>6.3760000000000003</c:v>
                      </c:pt>
                      <c:pt idx="12750">
                        <c:v>6.3760000000000003</c:v>
                      </c:pt>
                      <c:pt idx="12751">
                        <c:v>6.3769999999999998</c:v>
                      </c:pt>
                      <c:pt idx="12752">
                        <c:v>6.3769999999999998</c:v>
                      </c:pt>
                      <c:pt idx="12753">
                        <c:v>6.3780000000000001</c:v>
                      </c:pt>
                      <c:pt idx="12754">
                        <c:v>6.3780000000000001</c:v>
                      </c:pt>
                      <c:pt idx="12755">
                        <c:v>6.3789999999999996</c:v>
                      </c:pt>
                      <c:pt idx="12756">
                        <c:v>6.3789999999999996</c:v>
                      </c:pt>
                      <c:pt idx="12757">
                        <c:v>6.38</c:v>
                      </c:pt>
                      <c:pt idx="12758">
                        <c:v>6.38</c:v>
                      </c:pt>
                      <c:pt idx="12759">
                        <c:v>6.3810000000000002</c:v>
                      </c:pt>
                      <c:pt idx="12760">
                        <c:v>6.3810000000000002</c:v>
                      </c:pt>
                      <c:pt idx="12761">
                        <c:v>6.3819999999999997</c:v>
                      </c:pt>
                      <c:pt idx="12762">
                        <c:v>6.3819999999999997</c:v>
                      </c:pt>
                      <c:pt idx="12763">
                        <c:v>6.383</c:v>
                      </c:pt>
                      <c:pt idx="12764">
                        <c:v>6.383</c:v>
                      </c:pt>
                      <c:pt idx="12765">
                        <c:v>6.3840000000000003</c:v>
                      </c:pt>
                      <c:pt idx="12766">
                        <c:v>6.3840000000000003</c:v>
                      </c:pt>
                      <c:pt idx="12767">
                        <c:v>6.3849999999999998</c:v>
                      </c:pt>
                      <c:pt idx="12768">
                        <c:v>6.3849999999999998</c:v>
                      </c:pt>
                      <c:pt idx="12769">
                        <c:v>6.3860000000000001</c:v>
                      </c:pt>
                      <c:pt idx="12770">
                        <c:v>6.3860000000000001</c:v>
                      </c:pt>
                      <c:pt idx="12771">
                        <c:v>6.3869999999999996</c:v>
                      </c:pt>
                      <c:pt idx="12772">
                        <c:v>6.3869999999999996</c:v>
                      </c:pt>
                      <c:pt idx="12773">
                        <c:v>6.3879999999999999</c:v>
                      </c:pt>
                      <c:pt idx="12774">
                        <c:v>6.3879999999999999</c:v>
                      </c:pt>
                      <c:pt idx="12775">
                        <c:v>6.3890000000000002</c:v>
                      </c:pt>
                      <c:pt idx="12776">
                        <c:v>6.3890000000000002</c:v>
                      </c:pt>
                      <c:pt idx="12777">
                        <c:v>6.39</c:v>
                      </c:pt>
                      <c:pt idx="12778">
                        <c:v>6.39</c:v>
                      </c:pt>
                      <c:pt idx="12779">
                        <c:v>6.391</c:v>
                      </c:pt>
                      <c:pt idx="12780">
                        <c:v>6.391</c:v>
                      </c:pt>
                      <c:pt idx="12781">
                        <c:v>6.3920000000000003</c:v>
                      </c:pt>
                      <c:pt idx="12782">
                        <c:v>6.3920000000000003</c:v>
                      </c:pt>
                      <c:pt idx="12783">
                        <c:v>6.3929999999999998</c:v>
                      </c:pt>
                      <c:pt idx="12784">
                        <c:v>6.3929999999999998</c:v>
                      </c:pt>
                      <c:pt idx="12785">
                        <c:v>6.3940000000000001</c:v>
                      </c:pt>
                      <c:pt idx="12786">
                        <c:v>6.3940000000000001</c:v>
                      </c:pt>
                      <c:pt idx="12787">
                        <c:v>6.3949999999999996</c:v>
                      </c:pt>
                      <c:pt idx="12788">
                        <c:v>6.3949999999999996</c:v>
                      </c:pt>
                      <c:pt idx="12789">
                        <c:v>6.3959999999999999</c:v>
                      </c:pt>
                      <c:pt idx="12790">
                        <c:v>6.3959999999999999</c:v>
                      </c:pt>
                      <c:pt idx="12791">
                        <c:v>6.3970000000000002</c:v>
                      </c:pt>
                      <c:pt idx="12792">
                        <c:v>6.3970000000000002</c:v>
                      </c:pt>
                      <c:pt idx="12793">
                        <c:v>6.3979999999999997</c:v>
                      </c:pt>
                      <c:pt idx="12794">
                        <c:v>6.3979999999999997</c:v>
                      </c:pt>
                      <c:pt idx="12795">
                        <c:v>6.399</c:v>
                      </c:pt>
                      <c:pt idx="12796">
                        <c:v>6.399</c:v>
                      </c:pt>
                      <c:pt idx="12797">
                        <c:v>6.4</c:v>
                      </c:pt>
                      <c:pt idx="12798">
                        <c:v>6.4</c:v>
                      </c:pt>
                      <c:pt idx="12799">
                        <c:v>6.4009999999999998</c:v>
                      </c:pt>
                      <c:pt idx="12800">
                        <c:v>6.4009999999999998</c:v>
                      </c:pt>
                      <c:pt idx="12801">
                        <c:v>6.4020000000000001</c:v>
                      </c:pt>
                      <c:pt idx="12802">
                        <c:v>6.4020000000000001</c:v>
                      </c:pt>
                      <c:pt idx="12803">
                        <c:v>6.4029999999999996</c:v>
                      </c:pt>
                      <c:pt idx="12804">
                        <c:v>6.4029999999999996</c:v>
                      </c:pt>
                      <c:pt idx="12805">
                        <c:v>6.4039999999999999</c:v>
                      </c:pt>
                      <c:pt idx="12806">
                        <c:v>6.4039999999999999</c:v>
                      </c:pt>
                      <c:pt idx="12807">
                        <c:v>6.4050000000000002</c:v>
                      </c:pt>
                      <c:pt idx="12808">
                        <c:v>6.4050000000000002</c:v>
                      </c:pt>
                      <c:pt idx="12809">
                        <c:v>6.4059999999999997</c:v>
                      </c:pt>
                      <c:pt idx="12810">
                        <c:v>6.4059999999999997</c:v>
                      </c:pt>
                      <c:pt idx="12811">
                        <c:v>6.407</c:v>
                      </c:pt>
                      <c:pt idx="12812">
                        <c:v>6.407</c:v>
                      </c:pt>
                      <c:pt idx="12813">
                        <c:v>6.4080000000000004</c:v>
                      </c:pt>
                      <c:pt idx="12814">
                        <c:v>6.4080000000000004</c:v>
                      </c:pt>
                      <c:pt idx="12815">
                        <c:v>6.4089999999999998</c:v>
                      </c:pt>
                      <c:pt idx="12816">
                        <c:v>6.4089999999999998</c:v>
                      </c:pt>
                      <c:pt idx="12817">
                        <c:v>6.41</c:v>
                      </c:pt>
                      <c:pt idx="12818">
                        <c:v>6.41</c:v>
                      </c:pt>
                      <c:pt idx="12819">
                        <c:v>6.4109999999999996</c:v>
                      </c:pt>
                      <c:pt idx="12820">
                        <c:v>6.4109999999999996</c:v>
                      </c:pt>
                      <c:pt idx="12821">
                        <c:v>6.4119999999999999</c:v>
                      </c:pt>
                      <c:pt idx="12822">
                        <c:v>6.4119999999999999</c:v>
                      </c:pt>
                      <c:pt idx="12823">
                        <c:v>6.4130000000000003</c:v>
                      </c:pt>
                      <c:pt idx="12824">
                        <c:v>6.4130000000000003</c:v>
                      </c:pt>
                      <c:pt idx="12825">
                        <c:v>6.4139999999999997</c:v>
                      </c:pt>
                      <c:pt idx="12826">
                        <c:v>6.4139999999999997</c:v>
                      </c:pt>
                      <c:pt idx="12827">
                        <c:v>6.415</c:v>
                      </c:pt>
                      <c:pt idx="12828">
                        <c:v>6.415</c:v>
                      </c:pt>
                      <c:pt idx="12829">
                        <c:v>6.4160000000000004</c:v>
                      </c:pt>
                      <c:pt idx="12830">
                        <c:v>6.4160000000000004</c:v>
                      </c:pt>
                      <c:pt idx="12831">
                        <c:v>6.4169999999999998</c:v>
                      </c:pt>
                      <c:pt idx="12832">
                        <c:v>6.4169999999999998</c:v>
                      </c:pt>
                      <c:pt idx="12833">
                        <c:v>6.4180000000000001</c:v>
                      </c:pt>
                      <c:pt idx="12834">
                        <c:v>6.4180000000000001</c:v>
                      </c:pt>
                      <c:pt idx="12835">
                        <c:v>6.4189999999999996</c:v>
                      </c:pt>
                      <c:pt idx="12836">
                        <c:v>6.4189999999999996</c:v>
                      </c:pt>
                      <c:pt idx="12837">
                        <c:v>6.42</c:v>
                      </c:pt>
                      <c:pt idx="12838">
                        <c:v>6.42</c:v>
                      </c:pt>
                      <c:pt idx="12839">
                        <c:v>6.4210000000000003</c:v>
                      </c:pt>
                      <c:pt idx="12840">
                        <c:v>6.4210000000000003</c:v>
                      </c:pt>
                      <c:pt idx="12841">
                        <c:v>6.4219999999999997</c:v>
                      </c:pt>
                      <c:pt idx="12842">
                        <c:v>6.4219999999999997</c:v>
                      </c:pt>
                      <c:pt idx="12843">
                        <c:v>6.423</c:v>
                      </c:pt>
                      <c:pt idx="12844">
                        <c:v>6.423</c:v>
                      </c:pt>
                      <c:pt idx="12845">
                        <c:v>6.4240000000000004</c:v>
                      </c:pt>
                      <c:pt idx="12846">
                        <c:v>6.4240000000000004</c:v>
                      </c:pt>
                      <c:pt idx="12847">
                        <c:v>6.4249999999999998</c:v>
                      </c:pt>
                      <c:pt idx="12848">
                        <c:v>6.4249999999999998</c:v>
                      </c:pt>
                      <c:pt idx="12849">
                        <c:v>6.4260000000000002</c:v>
                      </c:pt>
                      <c:pt idx="12850">
                        <c:v>6.4260000000000002</c:v>
                      </c:pt>
                      <c:pt idx="12851">
                        <c:v>6.4269999999999996</c:v>
                      </c:pt>
                      <c:pt idx="12852">
                        <c:v>6.4269999999999996</c:v>
                      </c:pt>
                      <c:pt idx="12853">
                        <c:v>6.4279999999999999</c:v>
                      </c:pt>
                      <c:pt idx="12854">
                        <c:v>6.4279999999999999</c:v>
                      </c:pt>
                      <c:pt idx="12855">
                        <c:v>6.4290000000000003</c:v>
                      </c:pt>
                      <c:pt idx="12856">
                        <c:v>6.4290000000000003</c:v>
                      </c:pt>
                      <c:pt idx="12857">
                        <c:v>6.43</c:v>
                      </c:pt>
                      <c:pt idx="12858">
                        <c:v>6.43</c:v>
                      </c:pt>
                      <c:pt idx="12859">
                        <c:v>6.431</c:v>
                      </c:pt>
                      <c:pt idx="12860">
                        <c:v>6.431</c:v>
                      </c:pt>
                      <c:pt idx="12861">
                        <c:v>6.4320000000000004</c:v>
                      </c:pt>
                      <c:pt idx="12862">
                        <c:v>6.4320000000000004</c:v>
                      </c:pt>
                      <c:pt idx="12863">
                        <c:v>6.4329999999999998</c:v>
                      </c:pt>
                      <c:pt idx="12864">
                        <c:v>6.4329999999999998</c:v>
                      </c:pt>
                      <c:pt idx="12865">
                        <c:v>6.4340000000000002</c:v>
                      </c:pt>
                      <c:pt idx="12866">
                        <c:v>6.4340000000000002</c:v>
                      </c:pt>
                      <c:pt idx="12867">
                        <c:v>6.4349999999999996</c:v>
                      </c:pt>
                      <c:pt idx="12868">
                        <c:v>6.4349999999999996</c:v>
                      </c:pt>
                      <c:pt idx="12869">
                        <c:v>6.4359999999999999</c:v>
                      </c:pt>
                      <c:pt idx="12870">
                        <c:v>6.4359999999999999</c:v>
                      </c:pt>
                      <c:pt idx="12871">
                        <c:v>6.4370000000000003</c:v>
                      </c:pt>
                      <c:pt idx="12872">
                        <c:v>6.4370000000000003</c:v>
                      </c:pt>
                      <c:pt idx="12873">
                        <c:v>6.4379999999999997</c:v>
                      </c:pt>
                      <c:pt idx="12874">
                        <c:v>6.4379999999999997</c:v>
                      </c:pt>
                      <c:pt idx="12875">
                        <c:v>6.4390000000000001</c:v>
                      </c:pt>
                      <c:pt idx="12876">
                        <c:v>6.4390000000000001</c:v>
                      </c:pt>
                      <c:pt idx="12877">
                        <c:v>6.44</c:v>
                      </c:pt>
                      <c:pt idx="12878">
                        <c:v>6.44</c:v>
                      </c:pt>
                      <c:pt idx="12879">
                        <c:v>6.4409999999999998</c:v>
                      </c:pt>
                      <c:pt idx="12880">
                        <c:v>6.4409999999999998</c:v>
                      </c:pt>
                      <c:pt idx="12881">
                        <c:v>6.4420000000000002</c:v>
                      </c:pt>
                      <c:pt idx="12882">
                        <c:v>6.4420000000000002</c:v>
                      </c:pt>
                      <c:pt idx="12883">
                        <c:v>6.4429999999999996</c:v>
                      </c:pt>
                      <c:pt idx="12884">
                        <c:v>6.4429999999999996</c:v>
                      </c:pt>
                      <c:pt idx="12885">
                        <c:v>6.444</c:v>
                      </c:pt>
                      <c:pt idx="12886">
                        <c:v>6.444</c:v>
                      </c:pt>
                      <c:pt idx="12887">
                        <c:v>6.4450000000000003</c:v>
                      </c:pt>
                      <c:pt idx="12888">
                        <c:v>6.4450000000000003</c:v>
                      </c:pt>
                      <c:pt idx="12889">
                        <c:v>6.4459999999999997</c:v>
                      </c:pt>
                      <c:pt idx="12890">
                        <c:v>6.4459999999999997</c:v>
                      </c:pt>
                      <c:pt idx="12891">
                        <c:v>6.4470000000000001</c:v>
                      </c:pt>
                      <c:pt idx="12892">
                        <c:v>6.4470000000000001</c:v>
                      </c:pt>
                      <c:pt idx="12893">
                        <c:v>6.4480000000000004</c:v>
                      </c:pt>
                      <c:pt idx="12894">
                        <c:v>6.4480000000000004</c:v>
                      </c:pt>
                      <c:pt idx="12895">
                        <c:v>6.4489999999999998</c:v>
                      </c:pt>
                      <c:pt idx="12896">
                        <c:v>6.4489999999999998</c:v>
                      </c:pt>
                      <c:pt idx="12897">
                        <c:v>6.45</c:v>
                      </c:pt>
                      <c:pt idx="12898">
                        <c:v>6.45</c:v>
                      </c:pt>
                      <c:pt idx="12899">
                        <c:v>6.4509999999999996</c:v>
                      </c:pt>
                      <c:pt idx="12900">
                        <c:v>6.4509999999999996</c:v>
                      </c:pt>
                      <c:pt idx="12901">
                        <c:v>6.452</c:v>
                      </c:pt>
                      <c:pt idx="12902">
                        <c:v>6.452</c:v>
                      </c:pt>
                      <c:pt idx="12903">
                        <c:v>6.4530000000000003</c:v>
                      </c:pt>
                      <c:pt idx="12904">
                        <c:v>6.4530000000000003</c:v>
                      </c:pt>
                      <c:pt idx="12905">
                        <c:v>6.4539999999999997</c:v>
                      </c:pt>
                      <c:pt idx="12906">
                        <c:v>6.4539999999999997</c:v>
                      </c:pt>
                      <c:pt idx="12907">
                        <c:v>6.4550000000000001</c:v>
                      </c:pt>
                      <c:pt idx="12908">
                        <c:v>6.4550000000000001</c:v>
                      </c:pt>
                      <c:pt idx="12909">
                        <c:v>6.4560000000000004</c:v>
                      </c:pt>
                      <c:pt idx="12910">
                        <c:v>6.4560000000000004</c:v>
                      </c:pt>
                      <c:pt idx="12911">
                        <c:v>6.4569999999999999</c:v>
                      </c:pt>
                      <c:pt idx="12912">
                        <c:v>6.4569999999999999</c:v>
                      </c:pt>
                      <c:pt idx="12913">
                        <c:v>6.4580000000000002</c:v>
                      </c:pt>
                      <c:pt idx="12914">
                        <c:v>6.4580000000000002</c:v>
                      </c:pt>
                      <c:pt idx="12915">
                        <c:v>6.4589999999999996</c:v>
                      </c:pt>
                      <c:pt idx="12916">
                        <c:v>6.4589999999999996</c:v>
                      </c:pt>
                      <c:pt idx="12917">
                        <c:v>6.46</c:v>
                      </c:pt>
                      <c:pt idx="12918">
                        <c:v>6.46</c:v>
                      </c:pt>
                      <c:pt idx="12919">
                        <c:v>6.4610000000000003</c:v>
                      </c:pt>
                      <c:pt idx="12920">
                        <c:v>6.4610000000000003</c:v>
                      </c:pt>
                      <c:pt idx="12921">
                        <c:v>6.4619999999999997</c:v>
                      </c:pt>
                      <c:pt idx="12922">
                        <c:v>6.4619999999999997</c:v>
                      </c:pt>
                      <c:pt idx="12923">
                        <c:v>6.4630000000000001</c:v>
                      </c:pt>
                      <c:pt idx="12924">
                        <c:v>6.4630000000000001</c:v>
                      </c:pt>
                      <c:pt idx="12925">
                        <c:v>6.4640000000000004</c:v>
                      </c:pt>
                      <c:pt idx="12926">
                        <c:v>6.4640000000000004</c:v>
                      </c:pt>
                      <c:pt idx="12927">
                        <c:v>6.4649999999999999</c:v>
                      </c:pt>
                      <c:pt idx="12928">
                        <c:v>6.4649999999999999</c:v>
                      </c:pt>
                      <c:pt idx="12929">
                        <c:v>6.4660000000000002</c:v>
                      </c:pt>
                      <c:pt idx="12930">
                        <c:v>6.4660000000000002</c:v>
                      </c:pt>
                      <c:pt idx="12931">
                        <c:v>6.4669999999999996</c:v>
                      </c:pt>
                      <c:pt idx="12932">
                        <c:v>6.4669999999999996</c:v>
                      </c:pt>
                      <c:pt idx="12933">
                        <c:v>6.468</c:v>
                      </c:pt>
                      <c:pt idx="12934">
                        <c:v>6.468</c:v>
                      </c:pt>
                      <c:pt idx="12935">
                        <c:v>6.4690000000000003</c:v>
                      </c:pt>
                      <c:pt idx="12936">
                        <c:v>6.4690000000000003</c:v>
                      </c:pt>
                      <c:pt idx="12937">
                        <c:v>6.47</c:v>
                      </c:pt>
                      <c:pt idx="12938">
                        <c:v>6.47</c:v>
                      </c:pt>
                      <c:pt idx="12939">
                        <c:v>6.4710000000000001</c:v>
                      </c:pt>
                      <c:pt idx="12940">
                        <c:v>6.4710000000000001</c:v>
                      </c:pt>
                      <c:pt idx="12941">
                        <c:v>6.4720000000000004</c:v>
                      </c:pt>
                      <c:pt idx="12942">
                        <c:v>6.4720000000000004</c:v>
                      </c:pt>
                      <c:pt idx="12943">
                        <c:v>6.4729999999999999</c:v>
                      </c:pt>
                      <c:pt idx="12944">
                        <c:v>6.4729999999999999</c:v>
                      </c:pt>
                      <c:pt idx="12945">
                        <c:v>6.4740000000000002</c:v>
                      </c:pt>
                      <c:pt idx="12946">
                        <c:v>6.4740000000000002</c:v>
                      </c:pt>
                      <c:pt idx="12947">
                        <c:v>6.4749999999999996</c:v>
                      </c:pt>
                      <c:pt idx="12948">
                        <c:v>6.4749999999999996</c:v>
                      </c:pt>
                      <c:pt idx="12949">
                        <c:v>6.476</c:v>
                      </c:pt>
                      <c:pt idx="12950">
                        <c:v>6.476</c:v>
                      </c:pt>
                      <c:pt idx="12951">
                        <c:v>6.4770000000000003</c:v>
                      </c:pt>
                      <c:pt idx="12952">
                        <c:v>6.4770000000000003</c:v>
                      </c:pt>
                      <c:pt idx="12953">
                        <c:v>6.4779999999999998</c:v>
                      </c:pt>
                      <c:pt idx="12954">
                        <c:v>6.4779999999999998</c:v>
                      </c:pt>
                      <c:pt idx="12955">
                        <c:v>6.4790000000000001</c:v>
                      </c:pt>
                      <c:pt idx="12956">
                        <c:v>6.4790000000000001</c:v>
                      </c:pt>
                      <c:pt idx="12957">
                        <c:v>6.48</c:v>
                      </c:pt>
                      <c:pt idx="12958">
                        <c:v>6.48</c:v>
                      </c:pt>
                      <c:pt idx="12959">
                        <c:v>6.4809999999999999</c:v>
                      </c:pt>
                      <c:pt idx="12960">
                        <c:v>6.4809999999999999</c:v>
                      </c:pt>
                      <c:pt idx="12961">
                        <c:v>6.4820000000000002</c:v>
                      </c:pt>
                      <c:pt idx="12962">
                        <c:v>6.4820000000000002</c:v>
                      </c:pt>
                      <c:pt idx="12963">
                        <c:v>6.4829999999999997</c:v>
                      </c:pt>
                      <c:pt idx="12964">
                        <c:v>6.4829999999999997</c:v>
                      </c:pt>
                      <c:pt idx="12965">
                        <c:v>6.484</c:v>
                      </c:pt>
                      <c:pt idx="12966">
                        <c:v>6.484</c:v>
                      </c:pt>
                      <c:pt idx="12967">
                        <c:v>6.4850000000000003</c:v>
                      </c:pt>
                      <c:pt idx="12968">
                        <c:v>6.4850000000000003</c:v>
                      </c:pt>
                      <c:pt idx="12969">
                        <c:v>6.4859999999999998</c:v>
                      </c:pt>
                      <c:pt idx="12970">
                        <c:v>6.4859999999999998</c:v>
                      </c:pt>
                      <c:pt idx="12971">
                        <c:v>6.4870000000000001</c:v>
                      </c:pt>
                      <c:pt idx="12972">
                        <c:v>6.4870000000000001</c:v>
                      </c:pt>
                      <c:pt idx="12973">
                        <c:v>6.4880000000000004</c:v>
                      </c:pt>
                      <c:pt idx="12974">
                        <c:v>6.4880000000000004</c:v>
                      </c:pt>
                      <c:pt idx="12975">
                        <c:v>6.4889999999999999</c:v>
                      </c:pt>
                      <c:pt idx="12976">
                        <c:v>6.4889999999999999</c:v>
                      </c:pt>
                      <c:pt idx="12977">
                        <c:v>6.49</c:v>
                      </c:pt>
                      <c:pt idx="12978">
                        <c:v>6.49</c:v>
                      </c:pt>
                      <c:pt idx="12979">
                        <c:v>6.4909999999999997</c:v>
                      </c:pt>
                      <c:pt idx="12980">
                        <c:v>6.4909999999999997</c:v>
                      </c:pt>
                      <c:pt idx="12981">
                        <c:v>6.492</c:v>
                      </c:pt>
                      <c:pt idx="12982">
                        <c:v>6.492</c:v>
                      </c:pt>
                      <c:pt idx="12983">
                        <c:v>6.4930000000000003</c:v>
                      </c:pt>
                      <c:pt idx="12984">
                        <c:v>6.4930000000000003</c:v>
                      </c:pt>
                      <c:pt idx="12985">
                        <c:v>6.4939999999999998</c:v>
                      </c:pt>
                      <c:pt idx="12986">
                        <c:v>6.4939999999999998</c:v>
                      </c:pt>
                      <c:pt idx="12987">
                        <c:v>6.4950000000000001</c:v>
                      </c:pt>
                      <c:pt idx="12988">
                        <c:v>6.4950000000000001</c:v>
                      </c:pt>
                      <c:pt idx="12989">
                        <c:v>6.4960000000000004</c:v>
                      </c:pt>
                      <c:pt idx="12990">
                        <c:v>6.4960000000000004</c:v>
                      </c:pt>
                      <c:pt idx="12991">
                        <c:v>6.4969999999999999</c:v>
                      </c:pt>
                      <c:pt idx="12992">
                        <c:v>6.4969999999999999</c:v>
                      </c:pt>
                      <c:pt idx="12993">
                        <c:v>6.4980000000000002</c:v>
                      </c:pt>
                      <c:pt idx="12994">
                        <c:v>6.4980000000000002</c:v>
                      </c:pt>
                      <c:pt idx="12995">
                        <c:v>6.4989999999999997</c:v>
                      </c:pt>
                      <c:pt idx="12996">
                        <c:v>6.4989999999999997</c:v>
                      </c:pt>
                      <c:pt idx="12997">
                        <c:v>6.5</c:v>
                      </c:pt>
                      <c:pt idx="12998">
                        <c:v>6.5</c:v>
                      </c:pt>
                      <c:pt idx="12999">
                        <c:v>6.5010000000000003</c:v>
                      </c:pt>
                      <c:pt idx="13000">
                        <c:v>6.5010000000000003</c:v>
                      </c:pt>
                      <c:pt idx="13001">
                        <c:v>6.5019999999999998</c:v>
                      </c:pt>
                      <c:pt idx="13002">
                        <c:v>6.5019999999999998</c:v>
                      </c:pt>
                      <c:pt idx="13003">
                        <c:v>6.5030000000000001</c:v>
                      </c:pt>
                      <c:pt idx="13004">
                        <c:v>6.5030000000000001</c:v>
                      </c:pt>
                      <c:pt idx="13005">
                        <c:v>6.5039999999999996</c:v>
                      </c:pt>
                      <c:pt idx="13006">
                        <c:v>6.5039999999999996</c:v>
                      </c:pt>
                      <c:pt idx="13007">
                        <c:v>6.5049999999999999</c:v>
                      </c:pt>
                      <c:pt idx="13008">
                        <c:v>6.5049999999999999</c:v>
                      </c:pt>
                      <c:pt idx="13009">
                        <c:v>6.5060000000000002</c:v>
                      </c:pt>
                      <c:pt idx="13010">
                        <c:v>6.5060000000000002</c:v>
                      </c:pt>
                      <c:pt idx="13011">
                        <c:v>6.5069999999999997</c:v>
                      </c:pt>
                      <c:pt idx="13012">
                        <c:v>6.5069999999999997</c:v>
                      </c:pt>
                      <c:pt idx="13013">
                        <c:v>6.508</c:v>
                      </c:pt>
                      <c:pt idx="13014">
                        <c:v>6.508</c:v>
                      </c:pt>
                      <c:pt idx="13015">
                        <c:v>6.5090000000000003</c:v>
                      </c:pt>
                      <c:pt idx="13016">
                        <c:v>6.5090000000000003</c:v>
                      </c:pt>
                      <c:pt idx="13017">
                        <c:v>6.51</c:v>
                      </c:pt>
                      <c:pt idx="13018">
                        <c:v>6.51</c:v>
                      </c:pt>
                      <c:pt idx="13019">
                        <c:v>6.5110000000000001</c:v>
                      </c:pt>
                      <c:pt idx="13020">
                        <c:v>6.5110000000000001</c:v>
                      </c:pt>
                      <c:pt idx="13021">
                        <c:v>6.5119999999999996</c:v>
                      </c:pt>
                      <c:pt idx="13022">
                        <c:v>6.5119999999999996</c:v>
                      </c:pt>
                      <c:pt idx="13023">
                        <c:v>6.5129999999999999</c:v>
                      </c:pt>
                      <c:pt idx="13024">
                        <c:v>6.5129999999999999</c:v>
                      </c:pt>
                      <c:pt idx="13025">
                        <c:v>6.5140000000000002</c:v>
                      </c:pt>
                      <c:pt idx="13026">
                        <c:v>6.5140000000000002</c:v>
                      </c:pt>
                      <c:pt idx="13027">
                        <c:v>6.5149999999999997</c:v>
                      </c:pt>
                      <c:pt idx="13028">
                        <c:v>6.5149999999999997</c:v>
                      </c:pt>
                      <c:pt idx="13029">
                        <c:v>6.516</c:v>
                      </c:pt>
                      <c:pt idx="13030">
                        <c:v>6.516</c:v>
                      </c:pt>
                      <c:pt idx="13031">
                        <c:v>6.5170000000000003</c:v>
                      </c:pt>
                      <c:pt idx="13032">
                        <c:v>6.5170000000000003</c:v>
                      </c:pt>
                      <c:pt idx="13033">
                        <c:v>6.5179999999999998</c:v>
                      </c:pt>
                      <c:pt idx="13034">
                        <c:v>6.5179999999999998</c:v>
                      </c:pt>
                      <c:pt idx="13035">
                        <c:v>6.5190000000000001</c:v>
                      </c:pt>
                      <c:pt idx="13036">
                        <c:v>6.5190000000000001</c:v>
                      </c:pt>
                      <c:pt idx="13037">
                        <c:v>6.52</c:v>
                      </c:pt>
                      <c:pt idx="13038">
                        <c:v>6.52</c:v>
                      </c:pt>
                      <c:pt idx="13039">
                        <c:v>6.5209999999999999</c:v>
                      </c:pt>
                      <c:pt idx="13040">
                        <c:v>6.5209999999999999</c:v>
                      </c:pt>
                      <c:pt idx="13041">
                        <c:v>6.5220000000000002</c:v>
                      </c:pt>
                      <c:pt idx="13042">
                        <c:v>6.5220000000000002</c:v>
                      </c:pt>
                      <c:pt idx="13043">
                        <c:v>6.5229999999999997</c:v>
                      </c:pt>
                      <c:pt idx="13044">
                        <c:v>6.5229999999999997</c:v>
                      </c:pt>
                      <c:pt idx="13045">
                        <c:v>6.524</c:v>
                      </c:pt>
                      <c:pt idx="13046">
                        <c:v>6.524</c:v>
                      </c:pt>
                      <c:pt idx="13047">
                        <c:v>6.5250000000000004</c:v>
                      </c:pt>
                      <c:pt idx="13048">
                        <c:v>6.5250000000000004</c:v>
                      </c:pt>
                      <c:pt idx="13049">
                        <c:v>6.5259999999999998</c:v>
                      </c:pt>
                      <c:pt idx="13050">
                        <c:v>6.5259999999999998</c:v>
                      </c:pt>
                      <c:pt idx="13051">
                        <c:v>6.5270000000000001</c:v>
                      </c:pt>
                      <c:pt idx="13052">
                        <c:v>6.5270000000000001</c:v>
                      </c:pt>
                      <c:pt idx="13053">
                        <c:v>6.5279999999999996</c:v>
                      </c:pt>
                      <c:pt idx="13054">
                        <c:v>6.5279999999999996</c:v>
                      </c:pt>
                      <c:pt idx="13055">
                        <c:v>6.5289999999999999</c:v>
                      </c:pt>
                      <c:pt idx="13056">
                        <c:v>6.5289999999999999</c:v>
                      </c:pt>
                      <c:pt idx="13057">
                        <c:v>6.53</c:v>
                      </c:pt>
                      <c:pt idx="13058">
                        <c:v>6.53</c:v>
                      </c:pt>
                      <c:pt idx="13059">
                        <c:v>6.5309999999999997</c:v>
                      </c:pt>
                      <c:pt idx="13060">
                        <c:v>6.5309999999999997</c:v>
                      </c:pt>
                      <c:pt idx="13061">
                        <c:v>6.532</c:v>
                      </c:pt>
                      <c:pt idx="13062">
                        <c:v>6.532</c:v>
                      </c:pt>
                      <c:pt idx="13063">
                        <c:v>6.5330000000000004</c:v>
                      </c:pt>
                      <c:pt idx="13064">
                        <c:v>6.5330000000000004</c:v>
                      </c:pt>
                      <c:pt idx="13065">
                        <c:v>6.5339999999999998</c:v>
                      </c:pt>
                      <c:pt idx="13066">
                        <c:v>6.5339999999999998</c:v>
                      </c:pt>
                      <c:pt idx="13067">
                        <c:v>6.5350000000000001</c:v>
                      </c:pt>
                      <c:pt idx="13068">
                        <c:v>6.5350000000000001</c:v>
                      </c:pt>
                      <c:pt idx="13069">
                        <c:v>6.5359999999999996</c:v>
                      </c:pt>
                      <c:pt idx="13070">
                        <c:v>6.5359999999999996</c:v>
                      </c:pt>
                      <c:pt idx="13071">
                        <c:v>6.5369999999999999</c:v>
                      </c:pt>
                      <c:pt idx="13072">
                        <c:v>6.5369999999999999</c:v>
                      </c:pt>
                      <c:pt idx="13073">
                        <c:v>6.5380000000000003</c:v>
                      </c:pt>
                      <c:pt idx="13074">
                        <c:v>6.5380000000000003</c:v>
                      </c:pt>
                      <c:pt idx="13075">
                        <c:v>6.5389999999999997</c:v>
                      </c:pt>
                      <c:pt idx="13076">
                        <c:v>6.5389999999999997</c:v>
                      </c:pt>
                      <c:pt idx="13077">
                        <c:v>6.54</c:v>
                      </c:pt>
                      <c:pt idx="13078">
                        <c:v>6.54</c:v>
                      </c:pt>
                      <c:pt idx="13079">
                        <c:v>6.5410000000000004</c:v>
                      </c:pt>
                      <c:pt idx="13080">
                        <c:v>6.5410000000000004</c:v>
                      </c:pt>
                      <c:pt idx="13081">
                        <c:v>6.5419999999999998</c:v>
                      </c:pt>
                      <c:pt idx="13082">
                        <c:v>6.5419999999999998</c:v>
                      </c:pt>
                      <c:pt idx="13083">
                        <c:v>6.5430000000000001</c:v>
                      </c:pt>
                      <c:pt idx="13084">
                        <c:v>6.5430000000000001</c:v>
                      </c:pt>
                      <c:pt idx="13085">
                        <c:v>6.5439999999999996</c:v>
                      </c:pt>
                      <c:pt idx="13086">
                        <c:v>6.5439999999999996</c:v>
                      </c:pt>
                      <c:pt idx="13087">
                        <c:v>6.5449999999999999</c:v>
                      </c:pt>
                      <c:pt idx="13088">
                        <c:v>6.5449999999999999</c:v>
                      </c:pt>
                      <c:pt idx="13089">
                        <c:v>6.5460000000000003</c:v>
                      </c:pt>
                      <c:pt idx="13090">
                        <c:v>6.5460000000000003</c:v>
                      </c:pt>
                      <c:pt idx="13091">
                        <c:v>6.5469999999999997</c:v>
                      </c:pt>
                      <c:pt idx="13092">
                        <c:v>6.5469999999999997</c:v>
                      </c:pt>
                      <c:pt idx="13093">
                        <c:v>6.548</c:v>
                      </c:pt>
                      <c:pt idx="13094">
                        <c:v>6.548</c:v>
                      </c:pt>
                      <c:pt idx="13095">
                        <c:v>6.5490000000000004</c:v>
                      </c:pt>
                      <c:pt idx="13096">
                        <c:v>6.5490000000000004</c:v>
                      </c:pt>
                      <c:pt idx="13097">
                        <c:v>6.55</c:v>
                      </c:pt>
                      <c:pt idx="13098">
                        <c:v>6.55</c:v>
                      </c:pt>
                      <c:pt idx="13099">
                        <c:v>6.5510000000000002</c:v>
                      </c:pt>
                      <c:pt idx="13100">
                        <c:v>6.5510000000000002</c:v>
                      </c:pt>
                      <c:pt idx="13101">
                        <c:v>6.5519999999999996</c:v>
                      </c:pt>
                      <c:pt idx="13102">
                        <c:v>6.5519999999999996</c:v>
                      </c:pt>
                      <c:pt idx="13103">
                        <c:v>6.5529999999999999</c:v>
                      </c:pt>
                      <c:pt idx="13104">
                        <c:v>6.5529999999999999</c:v>
                      </c:pt>
                      <c:pt idx="13105">
                        <c:v>6.5540000000000003</c:v>
                      </c:pt>
                      <c:pt idx="13106">
                        <c:v>6.5540000000000003</c:v>
                      </c:pt>
                      <c:pt idx="13107">
                        <c:v>6.5549999999999997</c:v>
                      </c:pt>
                      <c:pt idx="13108">
                        <c:v>6.5549999999999997</c:v>
                      </c:pt>
                      <c:pt idx="13109">
                        <c:v>6.556</c:v>
                      </c:pt>
                      <c:pt idx="13110">
                        <c:v>6.556</c:v>
                      </c:pt>
                      <c:pt idx="13111">
                        <c:v>6.5570000000000004</c:v>
                      </c:pt>
                      <c:pt idx="13112">
                        <c:v>6.5570000000000004</c:v>
                      </c:pt>
                      <c:pt idx="13113">
                        <c:v>6.5579999999999998</c:v>
                      </c:pt>
                      <c:pt idx="13114">
                        <c:v>6.5579999999999998</c:v>
                      </c:pt>
                      <c:pt idx="13115">
                        <c:v>6.5590000000000002</c:v>
                      </c:pt>
                      <c:pt idx="13116">
                        <c:v>6.5590000000000002</c:v>
                      </c:pt>
                      <c:pt idx="13117">
                        <c:v>6.56</c:v>
                      </c:pt>
                      <c:pt idx="13118">
                        <c:v>6.56</c:v>
                      </c:pt>
                      <c:pt idx="13119">
                        <c:v>6.5609999999999999</c:v>
                      </c:pt>
                      <c:pt idx="13120">
                        <c:v>6.5609999999999999</c:v>
                      </c:pt>
                      <c:pt idx="13121">
                        <c:v>6.5620000000000003</c:v>
                      </c:pt>
                      <c:pt idx="13122">
                        <c:v>6.5620000000000003</c:v>
                      </c:pt>
                      <c:pt idx="13123">
                        <c:v>6.5629999999999997</c:v>
                      </c:pt>
                      <c:pt idx="13124">
                        <c:v>6.5629999999999997</c:v>
                      </c:pt>
                      <c:pt idx="13125">
                        <c:v>6.5640000000000001</c:v>
                      </c:pt>
                      <c:pt idx="13126">
                        <c:v>6.5640000000000001</c:v>
                      </c:pt>
                      <c:pt idx="13127">
                        <c:v>6.5650000000000004</c:v>
                      </c:pt>
                      <c:pt idx="13128">
                        <c:v>6.5650000000000004</c:v>
                      </c:pt>
                      <c:pt idx="13129">
                        <c:v>6.5659999999999998</c:v>
                      </c:pt>
                      <c:pt idx="13130">
                        <c:v>6.5659999999999998</c:v>
                      </c:pt>
                      <c:pt idx="13131">
                        <c:v>6.5670000000000002</c:v>
                      </c:pt>
                      <c:pt idx="13132">
                        <c:v>6.5670000000000002</c:v>
                      </c:pt>
                      <c:pt idx="13133">
                        <c:v>6.5679999999999996</c:v>
                      </c:pt>
                      <c:pt idx="13134">
                        <c:v>6.5679999999999996</c:v>
                      </c:pt>
                      <c:pt idx="13135">
                        <c:v>6.569</c:v>
                      </c:pt>
                      <c:pt idx="13136">
                        <c:v>6.569</c:v>
                      </c:pt>
                      <c:pt idx="13137">
                        <c:v>6.57</c:v>
                      </c:pt>
                      <c:pt idx="13138">
                        <c:v>6.57</c:v>
                      </c:pt>
                      <c:pt idx="13139">
                        <c:v>6.5709999999999997</c:v>
                      </c:pt>
                      <c:pt idx="13140">
                        <c:v>6.5709999999999997</c:v>
                      </c:pt>
                      <c:pt idx="13141">
                        <c:v>6.5720000000000001</c:v>
                      </c:pt>
                      <c:pt idx="13142">
                        <c:v>6.5720000000000001</c:v>
                      </c:pt>
                      <c:pt idx="13143">
                        <c:v>6.5730000000000004</c:v>
                      </c:pt>
                      <c:pt idx="13144">
                        <c:v>6.5730000000000004</c:v>
                      </c:pt>
                      <c:pt idx="13145">
                        <c:v>6.5739999999999998</c:v>
                      </c:pt>
                      <c:pt idx="13146">
                        <c:v>6.5739999999999998</c:v>
                      </c:pt>
                      <c:pt idx="13147">
                        <c:v>6.5750000000000002</c:v>
                      </c:pt>
                      <c:pt idx="13148">
                        <c:v>6.5750000000000002</c:v>
                      </c:pt>
                      <c:pt idx="13149">
                        <c:v>6.5759999999999996</c:v>
                      </c:pt>
                      <c:pt idx="13150">
                        <c:v>6.5759999999999996</c:v>
                      </c:pt>
                      <c:pt idx="13151">
                        <c:v>6.577</c:v>
                      </c:pt>
                      <c:pt idx="13152">
                        <c:v>6.577</c:v>
                      </c:pt>
                      <c:pt idx="13153">
                        <c:v>6.5780000000000003</c:v>
                      </c:pt>
                      <c:pt idx="13154">
                        <c:v>6.5780000000000003</c:v>
                      </c:pt>
                      <c:pt idx="13155">
                        <c:v>6.5789999999999997</c:v>
                      </c:pt>
                      <c:pt idx="13156">
                        <c:v>6.5789999999999997</c:v>
                      </c:pt>
                      <c:pt idx="13157">
                        <c:v>6.58</c:v>
                      </c:pt>
                      <c:pt idx="13158">
                        <c:v>6.58</c:v>
                      </c:pt>
                      <c:pt idx="13159">
                        <c:v>6.5810000000000004</c:v>
                      </c:pt>
                      <c:pt idx="13160">
                        <c:v>6.5810000000000004</c:v>
                      </c:pt>
                      <c:pt idx="13161">
                        <c:v>6.5819999999999999</c:v>
                      </c:pt>
                      <c:pt idx="13162">
                        <c:v>6.5819999999999999</c:v>
                      </c:pt>
                      <c:pt idx="13163">
                        <c:v>6.5830000000000002</c:v>
                      </c:pt>
                      <c:pt idx="13164">
                        <c:v>6.5830000000000002</c:v>
                      </c:pt>
                      <c:pt idx="13165">
                        <c:v>6.5839999999999996</c:v>
                      </c:pt>
                      <c:pt idx="13166">
                        <c:v>6.5839999999999996</c:v>
                      </c:pt>
                      <c:pt idx="13167">
                        <c:v>6.585</c:v>
                      </c:pt>
                      <c:pt idx="13168">
                        <c:v>6.585</c:v>
                      </c:pt>
                      <c:pt idx="13169">
                        <c:v>6.5860000000000003</c:v>
                      </c:pt>
                      <c:pt idx="13170">
                        <c:v>6.5860000000000003</c:v>
                      </c:pt>
                      <c:pt idx="13171">
                        <c:v>6.5869999999999997</c:v>
                      </c:pt>
                      <c:pt idx="13172">
                        <c:v>6.5869999999999997</c:v>
                      </c:pt>
                      <c:pt idx="13173">
                        <c:v>6.5880000000000001</c:v>
                      </c:pt>
                      <c:pt idx="13174">
                        <c:v>6.5880000000000001</c:v>
                      </c:pt>
                      <c:pt idx="13175">
                        <c:v>6.5890000000000004</c:v>
                      </c:pt>
                      <c:pt idx="13176">
                        <c:v>6.5890000000000004</c:v>
                      </c:pt>
                      <c:pt idx="13177">
                        <c:v>6.59</c:v>
                      </c:pt>
                      <c:pt idx="13178">
                        <c:v>6.59</c:v>
                      </c:pt>
                      <c:pt idx="13179">
                        <c:v>6.5910000000000002</c:v>
                      </c:pt>
                      <c:pt idx="13180">
                        <c:v>6.5910000000000002</c:v>
                      </c:pt>
                      <c:pt idx="13181">
                        <c:v>6.5919999999999996</c:v>
                      </c:pt>
                      <c:pt idx="13182">
                        <c:v>6.5919999999999996</c:v>
                      </c:pt>
                      <c:pt idx="13183">
                        <c:v>6.593</c:v>
                      </c:pt>
                      <c:pt idx="13184">
                        <c:v>6.593</c:v>
                      </c:pt>
                      <c:pt idx="13185">
                        <c:v>6.5940000000000003</c:v>
                      </c:pt>
                      <c:pt idx="13186">
                        <c:v>6.5940000000000003</c:v>
                      </c:pt>
                      <c:pt idx="13187">
                        <c:v>6.5949999999999998</c:v>
                      </c:pt>
                      <c:pt idx="13188">
                        <c:v>6.5949999999999998</c:v>
                      </c:pt>
                      <c:pt idx="13189">
                        <c:v>6.5960000000000001</c:v>
                      </c:pt>
                      <c:pt idx="13190">
                        <c:v>6.5960000000000001</c:v>
                      </c:pt>
                      <c:pt idx="13191">
                        <c:v>6.5970000000000004</c:v>
                      </c:pt>
                      <c:pt idx="13192">
                        <c:v>6.5970000000000004</c:v>
                      </c:pt>
                      <c:pt idx="13193">
                        <c:v>6.5979999999999999</c:v>
                      </c:pt>
                      <c:pt idx="13194">
                        <c:v>6.5979999999999999</c:v>
                      </c:pt>
                      <c:pt idx="13195">
                        <c:v>6.5990000000000002</c:v>
                      </c:pt>
                      <c:pt idx="13196">
                        <c:v>6.5990000000000002</c:v>
                      </c:pt>
                      <c:pt idx="13197">
                        <c:v>6.6</c:v>
                      </c:pt>
                      <c:pt idx="13198">
                        <c:v>6.6</c:v>
                      </c:pt>
                      <c:pt idx="13199">
                        <c:v>6.601</c:v>
                      </c:pt>
                      <c:pt idx="13200">
                        <c:v>6.601</c:v>
                      </c:pt>
                      <c:pt idx="13201">
                        <c:v>6.6020000000000003</c:v>
                      </c:pt>
                      <c:pt idx="13202">
                        <c:v>6.6020000000000003</c:v>
                      </c:pt>
                      <c:pt idx="13203">
                        <c:v>6.6029999999999998</c:v>
                      </c:pt>
                      <c:pt idx="13204">
                        <c:v>6.6029999999999998</c:v>
                      </c:pt>
                      <c:pt idx="13205">
                        <c:v>6.6040000000000001</c:v>
                      </c:pt>
                      <c:pt idx="13206">
                        <c:v>6.6040000000000001</c:v>
                      </c:pt>
                      <c:pt idx="13207">
                        <c:v>6.6050000000000004</c:v>
                      </c:pt>
                      <c:pt idx="13208">
                        <c:v>6.6050000000000004</c:v>
                      </c:pt>
                      <c:pt idx="13209">
                        <c:v>6.6059999999999999</c:v>
                      </c:pt>
                      <c:pt idx="13210">
                        <c:v>6.6059999999999999</c:v>
                      </c:pt>
                      <c:pt idx="13211">
                        <c:v>6.6070000000000002</c:v>
                      </c:pt>
                      <c:pt idx="13212">
                        <c:v>6.6070000000000002</c:v>
                      </c:pt>
                      <c:pt idx="13213">
                        <c:v>6.6079999999999997</c:v>
                      </c:pt>
                      <c:pt idx="13214">
                        <c:v>6.6079999999999997</c:v>
                      </c:pt>
                      <c:pt idx="13215">
                        <c:v>6.609</c:v>
                      </c:pt>
                      <c:pt idx="13216">
                        <c:v>6.609</c:v>
                      </c:pt>
                      <c:pt idx="13217">
                        <c:v>6.61</c:v>
                      </c:pt>
                      <c:pt idx="13218">
                        <c:v>6.61</c:v>
                      </c:pt>
                      <c:pt idx="13219">
                        <c:v>6.6109999999999998</c:v>
                      </c:pt>
                      <c:pt idx="13220">
                        <c:v>6.6109999999999998</c:v>
                      </c:pt>
                      <c:pt idx="13221">
                        <c:v>6.6120000000000001</c:v>
                      </c:pt>
                      <c:pt idx="13222">
                        <c:v>6.6120000000000001</c:v>
                      </c:pt>
                      <c:pt idx="13223">
                        <c:v>6.6130000000000004</c:v>
                      </c:pt>
                      <c:pt idx="13224">
                        <c:v>6.6130000000000004</c:v>
                      </c:pt>
                      <c:pt idx="13225">
                        <c:v>6.6139999999999999</c:v>
                      </c:pt>
                      <c:pt idx="13226">
                        <c:v>6.6139999999999999</c:v>
                      </c:pt>
                      <c:pt idx="13227">
                        <c:v>6.6150000000000002</c:v>
                      </c:pt>
                      <c:pt idx="13228">
                        <c:v>6.6150000000000002</c:v>
                      </c:pt>
                      <c:pt idx="13229">
                        <c:v>6.6159999999999997</c:v>
                      </c:pt>
                      <c:pt idx="13230">
                        <c:v>6.6159999999999997</c:v>
                      </c:pt>
                      <c:pt idx="13231">
                        <c:v>6.617</c:v>
                      </c:pt>
                      <c:pt idx="13232">
                        <c:v>6.617</c:v>
                      </c:pt>
                      <c:pt idx="13233">
                        <c:v>6.6180000000000003</c:v>
                      </c:pt>
                      <c:pt idx="13234">
                        <c:v>6.6180000000000003</c:v>
                      </c:pt>
                      <c:pt idx="13235">
                        <c:v>6.6189999999999998</c:v>
                      </c:pt>
                      <c:pt idx="13236">
                        <c:v>6.6189999999999998</c:v>
                      </c:pt>
                      <c:pt idx="13237">
                        <c:v>6.62</c:v>
                      </c:pt>
                      <c:pt idx="13238">
                        <c:v>6.62</c:v>
                      </c:pt>
                      <c:pt idx="13239">
                        <c:v>6.6210000000000004</c:v>
                      </c:pt>
                      <c:pt idx="13240">
                        <c:v>6.6210000000000004</c:v>
                      </c:pt>
                      <c:pt idx="13241">
                        <c:v>6.6219999999999999</c:v>
                      </c:pt>
                      <c:pt idx="13242">
                        <c:v>6.6219999999999999</c:v>
                      </c:pt>
                      <c:pt idx="13243">
                        <c:v>6.6230000000000002</c:v>
                      </c:pt>
                      <c:pt idx="13244">
                        <c:v>6.6230000000000002</c:v>
                      </c:pt>
                      <c:pt idx="13245">
                        <c:v>6.6239999999999997</c:v>
                      </c:pt>
                      <c:pt idx="13246">
                        <c:v>6.6239999999999997</c:v>
                      </c:pt>
                      <c:pt idx="13247">
                        <c:v>6.625</c:v>
                      </c:pt>
                      <c:pt idx="13248">
                        <c:v>6.625</c:v>
                      </c:pt>
                      <c:pt idx="13249">
                        <c:v>6.6260000000000003</c:v>
                      </c:pt>
                      <c:pt idx="13250">
                        <c:v>6.6260000000000003</c:v>
                      </c:pt>
                      <c:pt idx="13251">
                        <c:v>6.6269999999999998</c:v>
                      </c:pt>
                      <c:pt idx="13252">
                        <c:v>6.6269999999999998</c:v>
                      </c:pt>
                      <c:pt idx="13253">
                        <c:v>6.6280000000000001</c:v>
                      </c:pt>
                      <c:pt idx="13254">
                        <c:v>6.6280000000000001</c:v>
                      </c:pt>
                      <c:pt idx="13255">
                        <c:v>6.6289999999999996</c:v>
                      </c:pt>
                      <c:pt idx="13256">
                        <c:v>6.6289999999999996</c:v>
                      </c:pt>
                      <c:pt idx="13257">
                        <c:v>6.63</c:v>
                      </c:pt>
                      <c:pt idx="13258">
                        <c:v>6.63</c:v>
                      </c:pt>
                      <c:pt idx="13259">
                        <c:v>6.6310000000000002</c:v>
                      </c:pt>
                      <c:pt idx="13260">
                        <c:v>6.6310000000000002</c:v>
                      </c:pt>
                      <c:pt idx="13261">
                        <c:v>6.6319999999999997</c:v>
                      </c:pt>
                      <c:pt idx="13262">
                        <c:v>6.6319999999999997</c:v>
                      </c:pt>
                      <c:pt idx="13263">
                        <c:v>6.633</c:v>
                      </c:pt>
                      <c:pt idx="13264">
                        <c:v>6.633</c:v>
                      </c:pt>
                      <c:pt idx="13265">
                        <c:v>6.6340000000000003</c:v>
                      </c:pt>
                      <c:pt idx="13266">
                        <c:v>6.6340000000000003</c:v>
                      </c:pt>
                      <c:pt idx="13267">
                        <c:v>6.6349999999999998</c:v>
                      </c:pt>
                      <c:pt idx="13268">
                        <c:v>6.6349999999999998</c:v>
                      </c:pt>
                      <c:pt idx="13269">
                        <c:v>6.6360000000000001</c:v>
                      </c:pt>
                      <c:pt idx="13270">
                        <c:v>6.6360000000000001</c:v>
                      </c:pt>
                      <c:pt idx="13271">
                        <c:v>6.6369999999999996</c:v>
                      </c:pt>
                      <c:pt idx="13272">
                        <c:v>6.6369999999999996</c:v>
                      </c:pt>
                      <c:pt idx="13273">
                        <c:v>6.6379999999999999</c:v>
                      </c:pt>
                      <c:pt idx="13274">
                        <c:v>6.6379999999999999</c:v>
                      </c:pt>
                      <c:pt idx="13275">
                        <c:v>6.6390000000000002</c:v>
                      </c:pt>
                      <c:pt idx="13276">
                        <c:v>6.6390000000000002</c:v>
                      </c:pt>
                      <c:pt idx="13277">
                        <c:v>6.64</c:v>
                      </c:pt>
                      <c:pt idx="13278">
                        <c:v>6.64</c:v>
                      </c:pt>
                      <c:pt idx="13279">
                        <c:v>6.641</c:v>
                      </c:pt>
                      <c:pt idx="13280">
                        <c:v>6.641</c:v>
                      </c:pt>
                      <c:pt idx="13281">
                        <c:v>6.6420000000000003</c:v>
                      </c:pt>
                      <c:pt idx="13282">
                        <c:v>6.6420000000000003</c:v>
                      </c:pt>
                      <c:pt idx="13283">
                        <c:v>6.6429999999999998</c:v>
                      </c:pt>
                      <c:pt idx="13284">
                        <c:v>6.6429999999999998</c:v>
                      </c:pt>
                      <c:pt idx="13285">
                        <c:v>6.6440000000000001</c:v>
                      </c:pt>
                      <c:pt idx="13286">
                        <c:v>6.6440000000000001</c:v>
                      </c:pt>
                      <c:pt idx="13287">
                        <c:v>6.6449999999999996</c:v>
                      </c:pt>
                      <c:pt idx="13288">
                        <c:v>6.6449999999999996</c:v>
                      </c:pt>
                      <c:pt idx="13289">
                        <c:v>6.6459999999999999</c:v>
                      </c:pt>
                      <c:pt idx="13290">
                        <c:v>6.6459999999999999</c:v>
                      </c:pt>
                      <c:pt idx="13291">
                        <c:v>6.6470000000000002</c:v>
                      </c:pt>
                      <c:pt idx="13292">
                        <c:v>6.6470000000000002</c:v>
                      </c:pt>
                      <c:pt idx="13293">
                        <c:v>6.6479999999999997</c:v>
                      </c:pt>
                      <c:pt idx="13294">
                        <c:v>6.6479999999999997</c:v>
                      </c:pt>
                      <c:pt idx="13295">
                        <c:v>6.649</c:v>
                      </c:pt>
                      <c:pt idx="13296">
                        <c:v>6.649</c:v>
                      </c:pt>
                      <c:pt idx="13297">
                        <c:v>6.65</c:v>
                      </c:pt>
                      <c:pt idx="13298">
                        <c:v>6.65</c:v>
                      </c:pt>
                      <c:pt idx="13299">
                        <c:v>6.6509999999999998</c:v>
                      </c:pt>
                      <c:pt idx="13300">
                        <c:v>6.6509999999999998</c:v>
                      </c:pt>
                      <c:pt idx="13301">
                        <c:v>6.6520000000000001</c:v>
                      </c:pt>
                      <c:pt idx="13302">
                        <c:v>6.6520000000000001</c:v>
                      </c:pt>
                      <c:pt idx="13303">
                        <c:v>6.6529999999999996</c:v>
                      </c:pt>
                      <c:pt idx="13304">
                        <c:v>6.6529999999999996</c:v>
                      </c:pt>
                      <c:pt idx="13305">
                        <c:v>6.6539999999999999</c:v>
                      </c:pt>
                      <c:pt idx="13306">
                        <c:v>6.6539999999999999</c:v>
                      </c:pt>
                      <c:pt idx="13307">
                        <c:v>6.6550000000000002</c:v>
                      </c:pt>
                      <c:pt idx="13308">
                        <c:v>6.6550000000000002</c:v>
                      </c:pt>
                      <c:pt idx="13309">
                        <c:v>6.6559999999999997</c:v>
                      </c:pt>
                      <c:pt idx="13310">
                        <c:v>6.6559999999999997</c:v>
                      </c:pt>
                      <c:pt idx="13311">
                        <c:v>6.657</c:v>
                      </c:pt>
                      <c:pt idx="13312">
                        <c:v>6.657</c:v>
                      </c:pt>
                      <c:pt idx="13313">
                        <c:v>6.6580000000000004</c:v>
                      </c:pt>
                      <c:pt idx="13314">
                        <c:v>6.6580000000000004</c:v>
                      </c:pt>
                      <c:pt idx="13315">
                        <c:v>6.6589999999999998</c:v>
                      </c:pt>
                      <c:pt idx="13316">
                        <c:v>6.6589999999999998</c:v>
                      </c:pt>
                      <c:pt idx="13317">
                        <c:v>6.66</c:v>
                      </c:pt>
                      <c:pt idx="13318">
                        <c:v>6.66</c:v>
                      </c:pt>
                      <c:pt idx="13319">
                        <c:v>6.6609999999999996</c:v>
                      </c:pt>
                      <c:pt idx="13320">
                        <c:v>6.6609999999999996</c:v>
                      </c:pt>
                      <c:pt idx="13321">
                        <c:v>6.6619999999999999</c:v>
                      </c:pt>
                      <c:pt idx="13322">
                        <c:v>6.6619999999999999</c:v>
                      </c:pt>
                      <c:pt idx="13323">
                        <c:v>6.6630000000000003</c:v>
                      </c:pt>
                      <c:pt idx="13324">
                        <c:v>6.6630000000000003</c:v>
                      </c:pt>
                      <c:pt idx="13325">
                        <c:v>6.6639999999999997</c:v>
                      </c:pt>
                      <c:pt idx="13326">
                        <c:v>6.6639999999999997</c:v>
                      </c:pt>
                      <c:pt idx="13327">
                        <c:v>6.665</c:v>
                      </c:pt>
                      <c:pt idx="13328">
                        <c:v>6.665</c:v>
                      </c:pt>
                      <c:pt idx="13329">
                        <c:v>6.6660000000000004</c:v>
                      </c:pt>
                      <c:pt idx="13330">
                        <c:v>6.6660000000000004</c:v>
                      </c:pt>
                      <c:pt idx="13331">
                        <c:v>6.6669999999999998</c:v>
                      </c:pt>
                      <c:pt idx="13332">
                        <c:v>6.6669999999999998</c:v>
                      </c:pt>
                      <c:pt idx="13333">
                        <c:v>6.6680000000000001</c:v>
                      </c:pt>
                      <c:pt idx="13334">
                        <c:v>6.6680000000000001</c:v>
                      </c:pt>
                      <c:pt idx="13335">
                        <c:v>6.6689999999999996</c:v>
                      </c:pt>
                      <c:pt idx="13336">
                        <c:v>6.6689999999999996</c:v>
                      </c:pt>
                      <c:pt idx="13337">
                        <c:v>6.67</c:v>
                      </c:pt>
                      <c:pt idx="13338">
                        <c:v>6.67</c:v>
                      </c:pt>
                      <c:pt idx="13339">
                        <c:v>6.6710000000000003</c:v>
                      </c:pt>
                      <c:pt idx="13340">
                        <c:v>6.6710000000000003</c:v>
                      </c:pt>
                      <c:pt idx="13341">
                        <c:v>6.6719999999999997</c:v>
                      </c:pt>
                      <c:pt idx="13342">
                        <c:v>6.6719999999999997</c:v>
                      </c:pt>
                      <c:pt idx="13343">
                        <c:v>6.673</c:v>
                      </c:pt>
                      <c:pt idx="13344">
                        <c:v>6.673</c:v>
                      </c:pt>
                      <c:pt idx="13345">
                        <c:v>6.6740000000000004</c:v>
                      </c:pt>
                      <c:pt idx="13346">
                        <c:v>6.6740000000000004</c:v>
                      </c:pt>
                      <c:pt idx="13347">
                        <c:v>6.6749999999999998</c:v>
                      </c:pt>
                      <c:pt idx="13348">
                        <c:v>6.6749999999999998</c:v>
                      </c:pt>
                      <c:pt idx="13349">
                        <c:v>6.6760000000000002</c:v>
                      </c:pt>
                      <c:pt idx="13350">
                        <c:v>6.6760000000000002</c:v>
                      </c:pt>
                      <c:pt idx="13351">
                        <c:v>6.6769999999999996</c:v>
                      </c:pt>
                      <c:pt idx="13352">
                        <c:v>6.6769999999999996</c:v>
                      </c:pt>
                      <c:pt idx="13353">
                        <c:v>6.6779999999999999</c:v>
                      </c:pt>
                      <c:pt idx="13354">
                        <c:v>6.6779999999999999</c:v>
                      </c:pt>
                      <c:pt idx="13355">
                        <c:v>6.6790000000000003</c:v>
                      </c:pt>
                      <c:pt idx="13356">
                        <c:v>6.6790000000000003</c:v>
                      </c:pt>
                      <c:pt idx="13357">
                        <c:v>6.68</c:v>
                      </c:pt>
                      <c:pt idx="13358">
                        <c:v>6.68</c:v>
                      </c:pt>
                      <c:pt idx="13359">
                        <c:v>6.681</c:v>
                      </c:pt>
                      <c:pt idx="13360">
                        <c:v>6.681</c:v>
                      </c:pt>
                      <c:pt idx="13361">
                        <c:v>6.6820000000000004</c:v>
                      </c:pt>
                      <c:pt idx="13362">
                        <c:v>6.6820000000000004</c:v>
                      </c:pt>
                      <c:pt idx="13363">
                        <c:v>6.6829999999999998</c:v>
                      </c:pt>
                      <c:pt idx="13364">
                        <c:v>6.6829999999999998</c:v>
                      </c:pt>
                      <c:pt idx="13365">
                        <c:v>6.6840000000000002</c:v>
                      </c:pt>
                      <c:pt idx="13366">
                        <c:v>6.6840000000000002</c:v>
                      </c:pt>
                      <c:pt idx="13367">
                        <c:v>6.6849999999999996</c:v>
                      </c:pt>
                      <c:pt idx="13368">
                        <c:v>6.6849999999999996</c:v>
                      </c:pt>
                      <c:pt idx="13369">
                        <c:v>6.6859999999999999</c:v>
                      </c:pt>
                      <c:pt idx="13370">
                        <c:v>6.6859999999999999</c:v>
                      </c:pt>
                      <c:pt idx="13371">
                        <c:v>6.6870000000000003</c:v>
                      </c:pt>
                      <c:pt idx="13372">
                        <c:v>6.6870000000000003</c:v>
                      </c:pt>
                      <c:pt idx="13373">
                        <c:v>6.6879999999999997</c:v>
                      </c:pt>
                      <c:pt idx="13374">
                        <c:v>6.6879999999999997</c:v>
                      </c:pt>
                      <c:pt idx="13375">
                        <c:v>6.6890000000000001</c:v>
                      </c:pt>
                      <c:pt idx="13376">
                        <c:v>6.6890000000000001</c:v>
                      </c:pt>
                      <c:pt idx="13377">
                        <c:v>6.69</c:v>
                      </c:pt>
                      <c:pt idx="13378">
                        <c:v>6.69</c:v>
                      </c:pt>
                      <c:pt idx="13379">
                        <c:v>6.6909999999999998</c:v>
                      </c:pt>
                      <c:pt idx="13380">
                        <c:v>6.6909999999999998</c:v>
                      </c:pt>
                      <c:pt idx="13381">
                        <c:v>6.6920000000000002</c:v>
                      </c:pt>
                      <c:pt idx="13382">
                        <c:v>6.6920000000000002</c:v>
                      </c:pt>
                      <c:pt idx="13383">
                        <c:v>6.6929999999999996</c:v>
                      </c:pt>
                      <c:pt idx="13384">
                        <c:v>6.6929999999999996</c:v>
                      </c:pt>
                      <c:pt idx="13385">
                        <c:v>6.694</c:v>
                      </c:pt>
                      <c:pt idx="13386">
                        <c:v>6.694</c:v>
                      </c:pt>
                      <c:pt idx="13387">
                        <c:v>6.6950000000000003</c:v>
                      </c:pt>
                      <c:pt idx="13388">
                        <c:v>6.6950000000000003</c:v>
                      </c:pt>
                      <c:pt idx="13389">
                        <c:v>6.6959999999999997</c:v>
                      </c:pt>
                      <c:pt idx="13390">
                        <c:v>6.6959999999999997</c:v>
                      </c:pt>
                      <c:pt idx="13391">
                        <c:v>6.6970000000000001</c:v>
                      </c:pt>
                      <c:pt idx="13392">
                        <c:v>6.6970000000000001</c:v>
                      </c:pt>
                      <c:pt idx="13393">
                        <c:v>6.6980000000000004</c:v>
                      </c:pt>
                      <c:pt idx="13394">
                        <c:v>6.6980000000000004</c:v>
                      </c:pt>
                      <c:pt idx="13395">
                        <c:v>6.6989999999999998</c:v>
                      </c:pt>
                      <c:pt idx="13396">
                        <c:v>6.6989999999999998</c:v>
                      </c:pt>
                      <c:pt idx="13397">
                        <c:v>6.7</c:v>
                      </c:pt>
                      <c:pt idx="13398">
                        <c:v>6.7</c:v>
                      </c:pt>
                      <c:pt idx="13399">
                        <c:v>6.7009999999999996</c:v>
                      </c:pt>
                      <c:pt idx="13400">
                        <c:v>6.7009999999999996</c:v>
                      </c:pt>
                      <c:pt idx="13401">
                        <c:v>6.702</c:v>
                      </c:pt>
                      <c:pt idx="13402">
                        <c:v>6.702</c:v>
                      </c:pt>
                      <c:pt idx="13403">
                        <c:v>6.7030000000000003</c:v>
                      </c:pt>
                      <c:pt idx="13404">
                        <c:v>6.7030000000000003</c:v>
                      </c:pt>
                      <c:pt idx="13405">
                        <c:v>6.7039999999999997</c:v>
                      </c:pt>
                      <c:pt idx="13406">
                        <c:v>6.7039999999999997</c:v>
                      </c:pt>
                      <c:pt idx="13407">
                        <c:v>6.7050000000000001</c:v>
                      </c:pt>
                      <c:pt idx="13408">
                        <c:v>6.7050000000000001</c:v>
                      </c:pt>
                      <c:pt idx="13409">
                        <c:v>6.7060000000000004</c:v>
                      </c:pt>
                      <c:pt idx="13410">
                        <c:v>6.7060000000000004</c:v>
                      </c:pt>
                      <c:pt idx="13411">
                        <c:v>6.7069999999999999</c:v>
                      </c:pt>
                      <c:pt idx="13412">
                        <c:v>6.7069999999999999</c:v>
                      </c:pt>
                      <c:pt idx="13413">
                        <c:v>6.7080000000000002</c:v>
                      </c:pt>
                      <c:pt idx="13414">
                        <c:v>6.7080000000000002</c:v>
                      </c:pt>
                      <c:pt idx="13415">
                        <c:v>6.7089999999999996</c:v>
                      </c:pt>
                      <c:pt idx="13416">
                        <c:v>6.7089999999999996</c:v>
                      </c:pt>
                      <c:pt idx="13417">
                        <c:v>6.71</c:v>
                      </c:pt>
                      <c:pt idx="13418">
                        <c:v>6.71</c:v>
                      </c:pt>
                      <c:pt idx="13419">
                        <c:v>6.7110000000000003</c:v>
                      </c:pt>
                      <c:pt idx="13420">
                        <c:v>6.7110000000000003</c:v>
                      </c:pt>
                      <c:pt idx="13421">
                        <c:v>6.7119999999999997</c:v>
                      </c:pt>
                      <c:pt idx="13422">
                        <c:v>6.7119999999999997</c:v>
                      </c:pt>
                      <c:pt idx="13423">
                        <c:v>6.7130000000000001</c:v>
                      </c:pt>
                      <c:pt idx="13424">
                        <c:v>6.7130000000000001</c:v>
                      </c:pt>
                      <c:pt idx="13425">
                        <c:v>6.7140000000000004</c:v>
                      </c:pt>
                      <c:pt idx="13426">
                        <c:v>6.7140000000000004</c:v>
                      </c:pt>
                      <c:pt idx="13427">
                        <c:v>6.7149999999999999</c:v>
                      </c:pt>
                      <c:pt idx="13428">
                        <c:v>6.7149999999999999</c:v>
                      </c:pt>
                      <c:pt idx="13429">
                        <c:v>6.7160000000000002</c:v>
                      </c:pt>
                      <c:pt idx="13430">
                        <c:v>6.7160000000000002</c:v>
                      </c:pt>
                      <c:pt idx="13431">
                        <c:v>6.7169999999999996</c:v>
                      </c:pt>
                      <c:pt idx="13432">
                        <c:v>6.7169999999999996</c:v>
                      </c:pt>
                      <c:pt idx="13433">
                        <c:v>6.718</c:v>
                      </c:pt>
                      <c:pt idx="13434">
                        <c:v>6.718</c:v>
                      </c:pt>
                      <c:pt idx="13435">
                        <c:v>6.7190000000000003</c:v>
                      </c:pt>
                      <c:pt idx="13436">
                        <c:v>6.7190000000000003</c:v>
                      </c:pt>
                      <c:pt idx="13437">
                        <c:v>6.72</c:v>
                      </c:pt>
                      <c:pt idx="13438">
                        <c:v>6.72</c:v>
                      </c:pt>
                      <c:pt idx="13439">
                        <c:v>6.7210000000000001</c:v>
                      </c:pt>
                      <c:pt idx="13440">
                        <c:v>6.7210000000000001</c:v>
                      </c:pt>
                      <c:pt idx="13441">
                        <c:v>6.7220000000000004</c:v>
                      </c:pt>
                      <c:pt idx="13442">
                        <c:v>6.7220000000000004</c:v>
                      </c:pt>
                      <c:pt idx="13443">
                        <c:v>6.7229999999999999</c:v>
                      </c:pt>
                      <c:pt idx="13444">
                        <c:v>6.7229999999999999</c:v>
                      </c:pt>
                      <c:pt idx="13445">
                        <c:v>6.7240000000000002</c:v>
                      </c:pt>
                      <c:pt idx="13446">
                        <c:v>6.7240000000000002</c:v>
                      </c:pt>
                      <c:pt idx="13447">
                        <c:v>6.7249999999999996</c:v>
                      </c:pt>
                      <c:pt idx="13448">
                        <c:v>6.7249999999999996</c:v>
                      </c:pt>
                      <c:pt idx="13449">
                        <c:v>6.726</c:v>
                      </c:pt>
                      <c:pt idx="13450">
                        <c:v>6.726</c:v>
                      </c:pt>
                      <c:pt idx="13451">
                        <c:v>6.7270000000000003</c:v>
                      </c:pt>
                      <c:pt idx="13452">
                        <c:v>6.7270000000000003</c:v>
                      </c:pt>
                      <c:pt idx="13453">
                        <c:v>6.7279999999999998</c:v>
                      </c:pt>
                      <c:pt idx="13454">
                        <c:v>6.7279999999999998</c:v>
                      </c:pt>
                      <c:pt idx="13455">
                        <c:v>6.7290000000000001</c:v>
                      </c:pt>
                      <c:pt idx="13456">
                        <c:v>6.7290000000000001</c:v>
                      </c:pt>
                      <c:pt idx="13457">
                        <c:v>6.73</c:v>
                      </c:pt>
                      <c:pt idx="13458">
                        <c:v>6.73</c:v>
                      </c:pt>
                      <c:pt idx="13459">
                        <c:v>6.7309999999999999</c:v>
                      </c:pt>
                      <c:pt idx="13460">
                        <c:v>6.7309999999999999</c:v>
                      </c:pt>
                      <c:pt idx="13461">
                        <c:v>6.7320000000000002</c:v>
                      </c:pt>
                      <c:pt idx="13462">
                        <c:v>6.7320000000000002</c:v>
                      </c:pt>
                      <c:pt idx="13463">
                        <c:v>6.7329999999999997</c:v>
                      </c:pt>
                      <c:pt idx="13464">
                        <c:v>6.7329999999999997</c:v>
                      </c:pt>
                      <c:pt idx="13465">
                        <c:v>6.734</c:v>
                      </c:pt>
                      <c:pt idx="13466">
                        <c:v>6.734</c:v>
                      </c:pt>
                      <c:pt idx="13467">
                        <c:v>6.7350000000000003</c:v>
                      </c:pt>
                      <c:pt idx="13468">
                        <c:v>6.7350000000000003</c:v>
                      </c:pt>
                      <c:pt idx="13469">
                        <c:v>6.7359999999999998</c:v>
                      </c:pt>
                      <c:pt idx="13470">
                        <c:v>6.7359999999999998</c:v>
                      </c:pt>
                      <c:pt idx="13471">
                        <c:v>6.7370000000000001</c:v>
                      </c:pt>
                      <c:pt idx="13472">
                        <c:v>6.7370000000000001</c:v>
                      </c:pt>
                      <c:pt idx="13473">
                        <c:v>6.7380000000000004</c:v>
                      </c:pt>
                      <c:pt idx="13474">
                        <c:v>6.7380000000000004</c:v>
                      </c:pt>
                      <c:pt idx="13475">
                        <c:v>6.7389999999999999</c:v>
                      </c:pt>
                      <c:pt idx="13476">
                        <c:v>6.7389999999999999</c:v>
                      </c:pt>
                      <c:pt idx="13477">
                        <c:v>6.74</c:v>
                      </c:pt>
                      <c:pt idx="13478">
                        <c:v>6.74</c:v>
                      </c:pt>
                      <c:pt idx="13479">
                        <c:v>6.7409999999999997</c:v>
                      </c:pt>
                      <c:pt idx="13480">
                        <c:v>6.7409999999999997</c:v>
                      </c:pt>
                      <c:pt idx="13481">
                        <c:v>6.742</c:v>
                      </c:pt>
                      <c:pt idx="13482">
                        <c:v>6.742</c:v>
                      </c:pt>
                      <c:pt idx="13483">
                        <c:v>6.7430000000000003</c:v>
                      </c:pt>
                      <c:pt idx="13484">
                        <c:v>6.7430000000000003</c:v>
                      </c:pt>
                      <c:pt idx="13485">
                        <c:v>6.7439999999999998</c:v>
                      </c:pt>
                      <c:pt idx="13486">
                        <c:v>6.7439999999999998</c:v>
                      </c:pt>
                      <c:pt idx="13487">
                        <c:v>6.7450000000000001</c:v>
                      </c:pt>
                      <c:pt idx="13488">
                        <c:v>6.7450000000000001</c:v>
                      </c:pt>
                      <c:pt idx="13489">
                        <c:v>6.7460000000000004</c:v>
                      </c:pt>
                      <c:pt idx="13490">
                        <c:v>6.7460000000000004</c:v>
                      </c:pt>
                      <c:pt idx="13491">
                        <c:v>6.7469999999999999</c:v>
                      </c:pt>
                      <c:pt idx="13492">
                        <c:v>6.7469999999999999</c:v>
                      </c:pt>
                      <c:pt idx="13493">
                        <c:v>6.7480000000000002</c:v>
                      </c:pt>
                      <c:pt idx="13494">
                        <c:v>6.7480000000000002</c:v>
                      </c:pt>
                      <c:pt idx="13495">
                        <c:v>6.7489999999999997</c:v>
                      </c:pt>
                      <c:pt idx="13496">
                        <c:v>6.7489999999999997</c:v>
                      </c:pt>
                      <c:pt idx="13497">
                        <c:v>6.75</c:v>
                      </c:pt>
                      <c:pt idx="13498">
                        <c:v>6.75</c:v>
                      </c:pt>
                      <c:pt idx="13499">
                        <c:v>6.7510000000000003</c:v>
                      </c:pt>
                      <c:pt idx="13500">
                        <c:v>6.7510000000000003</c:v>
                      </c:pt>
                      <c:pt idx="13501">
                        <c:v>6.7519999999999998</c:v>
                      </c:pt>
                      <c:pt idx="13502">
                        <c:v>6.7519999999999998</c:v>
                      </c:pt>
                      <c:pt idx="13503">
                        <c:v>6.7530000000000001</c:v>
                      </c:pt>
                      <c:pt idx="13504">
                        <c:v>6.7530000000000001</c:v>
                      </c:pt>
                      <c:pt idx="13505">
                        <c:v>6.7539999999999996</c:v>
                      </c:pt>
                      <c:pt idx="13506">
                        <c:v>6.7539999999999996</c:v>
                      </c:pt>
                      <c:pt idx="13507">
                        <c:v>6.7549999999999999</c:v>
                      </c:pt>
                      <c:pt idx="13508">
                        <c:v>6.7549999999999999</c:v>
                      </c:pt>
                      <c:pt idx="13509">
                        <c:v>6.7560000000000002</c:v>
                      </c:pt>
                      <c:pt idx="13510">
                        <c:v>6.7560000000000002</c:v>
                      </c:pt>
                      <c:pt idx="13511">
                        <c:v>6.7569999999999997</c:v>
                      </c:pt>
                      <c:pt idx="13512">
                        <c:v>6.7569999999999997</c:v>
                      </c:pt>
                      <c:pt idx="13513">
                        <c:v>6.758</c:v>
                      </c:pt>
                      <c:pt idx="13514">
                        <c:v>6.758</c:v>
                      </c:pt>
                      <c:pt idx="13515">
                        <c:v>6.7590000000000003</c:v>
                      </c:pt>
                      <c:pt idx="13516">
                        <c:v>6.7590000000000003</c:v>
                      </c:pt>
                      <c:pt idx="13517">
                        <c:v>6.76</c:v>
                      </c:pt>
                      <c:pt idx="13518">
                        <c:v>6.76</c:v>
                      </c:pt>
                      <c:pt idx="13519">
                        <c:v>6.7610000000000001</c:v>
                      </c:pt>
                      <c:pt idx="13520">
                        <c:v>6.7610000000000001</c:v>
                      </c:pt>
                      <c:pt idx="13521">
                        <c:v>6.7619999999999996</c:v>
                      </c:pt>
                      <c:pt idx="13522">
                        <c:v>6.7619999999999996</c:v>
                      </c:pt>
                      <c:pt idx="13523">
                        <c:v>6.7629999999999999</c:v>
                      </c:pt>
                      <c:pt idx="13524">
                        <c:v>6.7629999999999999</c:v>
                      </c:pt>
                      <c:pt idx="13525">
                        <c:v>6.7640000000000002</c:v>
                      </c:pt>
                      <c:pt idx="13526">
                        <c:v>6.7640000000000002</c:v>
                      </c:pt>
                      <c:pt idx="13527">
                        <c:v>6.7649999999999997</c:v>
                      </c:pt>
                      <c:pt idx="13528">
                        <c:v>6.7649999999999997</c:v>
                      </c:pt>
                      <c:pt idx="13529">
                        <c:v>6.766</c:v>
                      </c:pt>
                      <c:pt idx="13530">
                        <c:v>6.766</c:v>
                      </c:pt>
                      <c:pt idx="13531">
                        <c:v>6.7670000000000003</c:v>
                      </c:pt>
                      <c:pt idx="13532">
                        <c:v>6.7670000000000003</c:v>
                      </c:pt>
                      <c:pt idx="13533">
                        <c:v>6.7679999999999998</c:v>
                      </c:pt>
                      <c:pt idx="13534">
                        <c:v>6.7679999999999998</c:v>
                      </c:pt>
                      <c:pt idx="13535">
                        <c:v>6.7690000000000001</c:v>
                      </c:pt>
                      <c:pt idx="13536">
                        <c:v>6.7690000000000001</c:v>
                      </c:pt>
                      <c:pt idx="13537">
                        <c:v>6.77</c:v>
                      </c:pt>
                      <c:pt idx="13538">
                        <c:v>6.77</c:v>
                      </c:pt>
                      <c:pt idx="13539">
                        <c:v>6.7709999999999999</c:v>
                      </c:pt>
                      <c:pt idx="13540">
                        <c:v>6.7709999999999999</c:v>
                      </c:pt>
                      <c:pt idx="13541">
                        <c:v>6.7720000000000002</c:v>
                      </c:pt>
                      <c:pt idx="13542">
                        <c:v>6.7720000000000002</c:v>
                      </c:pt>
                      <c:pt idx="13543">
                        <c:v>6.7729999999999997</c:v>
                      </c:pt>
                      <c:pt idx="13544">
                        <c:v>6.7729999999999997</c:v>
                      </c:pt>
                      <c:pt idx="13545">
                        <c:v>6.774</c:v>
                      </c:pt>
                      <c:pt idx="13546">
                        <c:v>6.774</c:v>
                      </c:pt>
                      <c:pt idx="13547">
                        <c:v>6.7750000000000004</c:v>
                      </c:pt>
                      <c:pt idx="13548">
                        <c:v>6.7750000000000004</c:v>
                      </c:pt>
                      <c:pt idx="13549">
                        <c:v>6.7759999999999998</c:v>
                      </c:pt>
                      <c:pt idx="13550">
                        <c:v>6.7759999999999998</c:v>
                      </c:pt>
                      <c:pt idx="13551">
                        <c:v>6.7770000000000001</c:v>
                      </c:pt>
                      <c:pt idx="13552">
                        <c:v>6.7770000000000001</c:v>
                      </c:pt>
                      <c:pt idx="13553">
                        <c:v>6.7779999999999996</c:v>
                      </c:pt>
                      <c:pt idx="13554">
                        <c:v>6.7779999999999996</c:v>
                      </c:pt>
                      <c:pt idx="13555">
                        <c:v>6.7789999999999999</c:v>
                      </c:pt>
                      <c:pt idx="13556">
                        <c:v>6.7789999999999999</c:v>
                      </c:pt>
                      <c:pt idx="13557">
                        <c:v>6.78</c:v>
                      </c:pt>
                      <c:pt idx="13558">
                        <c:v>6.78</c:v>
                      </c:pt>
                      <c:pt idx="13559">
                        <c:v>6.7809999999999997</c:v>
                      </c:pt>
                      <c:pt idx="13560">
                        <c:v>6.7809999999999997</c:v>
                      </c:pt>
                      <c:pt idx="13561">
                        <c:v>6.782</c:v>
                      </c:pt>
                      <c:pt idx="13562">
                        <c:v>6.782</c:v>
                      </c:pt>
                      <c:pt idx="13563">
                        <c:v>6.7830000000000004</c:v>
                      </c:pt>
                      <c:pt idx="13564">
                        <c:v>6.7830000000000004</c:v>
                      </c:pt>
                      <c:pt idx="13565">
                        <c:v>6.7839999999999998</c:v>
                      </c:pt>
                      <c:pt idx="13566">
                        <c:v>6.7839999999999998</c:v>
                      </c:pt>
                      <c:pt idx="13567">
                        <c:v>6.7850000000000001</c:v>
                      </c:pt>
                      <c:pt idx="13568">
                        <c:v>6.7850000000000001</c:v>
                      </c:pt>
                      <c:pt idx="13569">
                        <c:v>6.7859999999999996</c:v>
                      </c:pt>
                      <c:pt idx="13570">
                        <c:v>6.7859999999999996</c:v>
                      </c:pt>
                      <c:pt idx="13571">
                        <c:v>6.7869999999999999</c:v>
                      </c:pt>
                      <c:pt idx="13572">
                        <c:v>6.7869999999999999</c:v>
                      </c:pt>
                      <c:pt idx="13573">
                        <c:v>6.7880000000000003</c:v>
                      </c:pt>
                      <c:pt idx="13574">
                        <c:v>6.7880000000000003</c:v>
                      </c:pt>
                      <c:pt idx="13575">
                        <c:v>6.7889999999999997</c:v>
                      </c:pt>
                      <c:pt idx="13576">
                        <c:v>6.7889999999999997</c:v>
                      </c:pt>
                      <c:pt idx="13577">
                        <c:v>6.79</c:v>
                      </c:pt>
                      <c:pt idx="13578">
                        <c:v>6.79</c:v>
                      </c:pt>
                      <c:pt idx="13579">
                        <c:v>6.7910000000000004</c:v>
                      </c:pt>
                      <c:pt idx="13580">
                        <c:v>6.7910000000000004</c:v>
                      </c:pt>
                      <c:pt idx="13581">
                        <c:v>6.7919999999999998</c:v>
                      </c:pt>
                      <c:pt idx="13582">
                        <c:v>6.7919999999999998</c:v>
                      </c:pt>
                      <c:pt idx="13583">
                        <c:v>6.7930000000000001</c:v>
                      </c:pt>
                      <c:pt idx="13584">
                        <c:v>6.7930000000000001</c:v>
                      </c:pt>
                      <c:pt idx="13585">
                        <c:v>6.7939999999999996</c:v>
                      </c:pt>
                      <c:pt idx="13586">
                        <c:v>6.7939999999999996</c:v>
                      </c:pt>
                      <c:pt idx="13587">
                        <c:v>6.7949999999999999</c:v>
                      </c:pt>
                      <c:pt idx="13588">
                        <c:v>6.7949999999999999</c:v>
                      </c:pt>
                      <c:pt idx="13589">
                        <c:v>6.7960000000000003</c:v>
                      </c:pt>
                      <c:pt idx="13590">
                        <c:v>6.7960000000000003</c:v>
                      </c:pt>
                      <c:pt idx="13591">
                        <c:v>6.7969999999999997</c:v>
                      </c:pt>
                      <c:pt idx="13592">
                        <c:v>6.7969999999999997</c:v>
                      </c:pt>
                      <c:pt idx="13593">
                        <c:v>6.798</c:v>
                      </c:pt>
                      <c:pt idx="13594">
                        <c:v>6.798</c:v>
                      </c:pt>
                      <c:pt idx="13595">
                        <c:v>6.7990000000000004</c:v>
                      </c:pt>
                      <c:pt idx="13596">
                        <c:v>6.7990000000000004</c:v>
                      </c:pt>
                      <c:pt idx="13597">
                        <c:v>6.8</c:v>
                      </c:pt>
                      <c:pt idx="13598">
                        <c:v>6.8</c:v>
                      </c:pt>
                      <c:pt idx="13599">
                        <c:v>6.8010000000000002</c:v>
                      </c:pt>
                      <c:pt idx="13600">
                        <c:v>6.8010000000000002</c:v>
                      </c:pt>
                      <c:pt idx="13601">
                        <c:v>6.8019999999999996</c:v>
                      </c:pt>
                      <c:pt idx="13602">
                        <c:v>6.8019999999999996</c:v>
                      </c:pt>
                      <c:pt idx="13603">
                        <c:v>6.8029999999999999</c:v>
                      </c:pt>
                      <c:pt idx="13604">
                        <c:v>6.8029999999999999</c:v>
                      </c:pt>
                      <c:pt idx="13605">
                        <c:v>6.8040000000000003</c:v>
                      </c:pt>
                      <c:pt idx="13606">
                        <c:v>6.8040000000000003</c:v>
                      </c:pt>
                      <c:pt idx="13607">
                        <c:v>6.8049999999999997</c:v>
                      </c:pt>
                      <c:pt idx="13608">
                        <c:v>6.8049999999999997</c:v>
                      </c:pt>
                      <c:pt idx="13609">
                        <c:v>6.806</c:v>
                      </c:pt>
                      <c:pt idx="13610">
                        <c:v>6.806</c:v>
                      </c:pt>
                      <c:pt idx="13611">
                        <c:v>6.8070000000000004</c:v>
                      </c:pt>
                      <c:pt idx="13612">
                        <c:v>6.8070000000000004</c:v>
                      </c:pt>
                      <c:pt idx="13613">
                        <c:v>6.8079999999999998</c:v>
                      </c:pt>
                      <c:pt idx="13614">
                        <c:v>6.8079999999999998</c:v>
                      </c:pt>
                      <c:pt idx="13615">
                        <c:v>6.8090000000000002</c:v>
                      </c:pt>
                      <c:pt idx="13616">
                        <c:v>6.8090000000000002</c:v>
                      </c:pt>
                      <c:pt idx="13617">
                        <c:v>6.81</c:v>
                      </c:pt>
                      <c:pt idx="13618">
                        <c:v>6.81</c:v>
                      </c:pt>
                      <c:pt idx="13619">
                        <c:v>6.8109999999999999</c:v>
                      </c:pt>
                      <c:pt idx="13620">
                        <c:v>6.8109999999999999</c:v>
                      </c:pt>
                      <c:pt idx="13621">
                        <c:v>6.8120000000000003</c:v>
                      </c:pt>
                      <c:pt idx="13622">
                        <c:v>6.8120000000000003</c:v>
                      </c:pt>
                      <c:pt idx="13623">
                        <c:v>6.8129999999999997</c:v>
                      </c:pt>
                      <c:pt idx="13624">
                        <c:v>6.8129999999999997</c:v>
                      </c:pt>
                      <c:pt idx="13625">
                        <c:v>6.8140000000000001</c:v>
                      </c:pt>
                      <c:pt idx="13626">
                        <c:v>6.8140000000000001</c:v>
                      </c:pt>
                      <c:pt idx="13627">
                        <c:v>6.8150000000000004</c:v>
                      </c:pt>
                      <c:pt idx="13628">
                        <c:v>6.8150000000000004</c:v>
                      </c:pt>
                      <c:pt idx="13629">
                        <c:v>6.8159999999999998</c:v>
                      </c:pt>
                      <c:pt idx="13630">
                        <c:v>6.8159999999999998</c:v>
                      </c:pt>
                      <c:pt idx="13631">
                        <c:v>6.8170000000000002</c:v>
                      </c:pt>
                      <c:pt idx="13632">
                        <c:v>6.8170000000000002</c:v>
                      </c:pt>
                      <c:pt idx="13633">
                        <c:v>6.8179999999999996</c:v>
                      </c:pt>
                      <c:pt idx="13634">
                        <c:v>6.8179999999999996</c:v>
                      </c:pt>
                      <c:pt idx="13635">
                        <c:v>6.819</c:v>
                      </c:pt>
                      <c:pt idx="13636">
                        <c:v>6.819</c:v>
                      </c:pt>
                      <c:pt idx="13637">
                        <c:v>6.82</c:v>
                      </c:pt>
                      <c:pt idx="13638">
                        <c:v>6.82</c:v>
                      </c:pt>
                      <c:pt idx="13639">
                        <c:v>6.8209999999999997</c:v>
                      </c:pt>
                      <c:pt idx="13640">
                        <c:v>6.8209999999999997</c:v>
                      </c:pt>
                      <c:pt idx="13641">
                        <c:v>6.8220000000000001</c:v>
                      </c:pt>
                      <c:pt idx="13642">
                        <c:v>6.8220000000000001</c:v>
                      </c:pt>
                      <c:pt idx="13643">
                        <c:v>6.8230000000000004</c:v>
                      </c:pt>
                      <c:pt idx="13644">
                        <c:v>6.8230000000000004</c:v>
                      </c:pt>
                      <c:pt idx="13645">
                        <c:v>6.8239999999999998</c:v>
                      </c:pt>
                      <c:pt idx="13646">
                        <c:v>6.8239999999999998</c:v>
                      </c:pt>
                      <c:pt idx="13647">
                        <c:v>6.8250000000000002</c:v>
                      </c:pt>
                      <c:pt idx="13648">
                        <c:v>6.8250000000000002</c:v>
                      </c:pt>
                      <c:pt idx="13649">
                        <c:v>6.8259999999999996</c:v>
                      </c:pt>
                      <c:pt idx="13650">
                        <c:v>6.8259999999999996</c:v>
                      </c:pt>
                      <c:pt idx="13651">
                        <c:v>6.827</c:v>
                      </c:pt>
                      <c:pt idx="13652">
                        <c:v>6.827</c:v>
                      </c:pt>
                      <c:pt idx="13653">
                        <c:v>6.8280000000000003</c:v>
                      </c:pt>
                      <c:pt idx="13654">
                        <c:v>6.8280000000000003</c:v>
                      </c:pt>
                      <c:pt idx="13655">
                        <c:v>6.8289999999999997</c:v>
                      </c:pt>
                      <c:pt idx="13656">
                        <c:v>6.8289999999999997</c:v>
                      </c:pt>
                      <c:pt idx="13657">
                        <c:v>6.83</c:v>
                      </c:pt>
                      <c:pt idx="13658">
                        <c:v>6.83</c:v>
                      </c:pt>
                      <c:pt idx="13659">
                        <c:v>6.8310000000000004</c:v>
                      </c:pt>
                      <c:pt idx="13660">
                        <c:v>6.8310000000000004</c:v>
                      </c:pt>
                      <c:pt idx="13661">
                        <c:v>6.8319999999999999</c:v>
                      </c:pt>
                      <c:pt idx="13662">
                        <c:v>6.8319999999999999</c:v>
                      </c:pt>
                      <c:pt idx="13663">
                        <c:v>6.8330000000000002</c:v>
                      </c:pt>
                      <c:pt idx="13664">
                        <c:v>6.8330000000000002</c:v>
                      </c:pt>
                      <c:pt idx="13665">
                        <c:v>6.8339999999999996</c:v>
                      </c:pt>
                      <c:pt idx="13666">
                        <c:v>6.8339999999999996</c:v>
                      </c:pt>
                      <c:pt idx="13667">
                        <c:v>6.835</c:v>
                      </c:pt>
                      <c:pt idx="13668">
                        <c:v>6.835</c:v>
                      </c:pt>
                      <c:pt idx="13669">
                        <c:v>6.8360000000000003</c:v>
                      </c:pt>
                      <c:pt idx="13670">
                        <c:v>6.8360000000000003</c:v>
                      </c:pt>
                      <c:pt idx="13671">
                        <c:v>6.8369999999999997</c:v>
                      </c:pt>
                      <c:pt idx="13672">
                        <c:v>6.8369999999999997</c:v>
                      </c:pt>
                      <c:pt idx="13673">
                        <c:v>6.8380000000000001</c:v>
                      </c:pt>
                      <c:pt idx="13674">
                        <c:v>6.8380000000000001</c:v>
                      </c:pt>
                      <c:pt idx="13675">
                        <c:v>6.8390000000000004</c:v>
                      </c:pt>
                      <c:pt idx="13676">
                        <c:v>6.8390000000000004</c:v>
                      </c:pt>
                      <c:pt idx="13677">
                        <c:v>6.84</c:v>
                      </c:pt>
                      <c:pt idx="13678">
                        <c:v>6.84</c:v>
                      </c:pt>
                      <c:pt idx="13679">
                        <c:v>6.8410000000000002</c:v>
                      </c:pt>
                      <c:pt idx="13680">
                        <c:v>6.8410000000000002</c:v>
                      </c:pt>
                      <c:pt idx="13681">
                        <c:v>6.8419999999999996</c:v>
                      </c:pt>
                      <c:pt idx="13682">
                        <c:v>6.8419999999999996</c:v>
                      </c:pt>
                      <c:pt idx="13683">
                        <c:v>6.843</c:v>
                      </c:pt>
                      <c:pt idx="13684">
                        <c:v>6.843</c:v>
                      </c:pt>
                      <c:pt idx="13685">
                        <c:v>6.8440000000000003</c:v>
                      </c:pt>
                      <c:pt idx="13686">
                        <c:v>6.8440000000000003</c:v>
                      </c:pt>
                      <c:pt idx="13687">
                        <c:v>6.8449999999999998</c:v>
                      </c:pt>
                      <c:pt idx="13688">
                        <c:v>6.8449999999999998</c:v>
                      </c:pt>
                      <c:pt idx="13689">
                        <c:v>6.8460000000000001</c:v>
                      </c:pt>
                      <c:pt idx="13690">
                        <c:v>6.8460000000000001</c:v>
                      </c:pt>
                      <c:pt idx="13691">
                        <c:v>6.8470000000000004</c:v>
                      </c:pt>
                      <c:pt idx="13692">
                        <c:v>6.8470000000000004</c:v>
                      </c:pt>
                      <c:pt idx="13693">
                        <c:v>6.8479999999999999</c:v>
                      </c:pt>
                      <c:pt idx="13694">
                        <c:v>6.8479999999999999</c:v>
                      </c:pt>
                      <c:pt idx="13695">
                        <c:v>6.8490000000000002</c:v>
                      </c:pt>
                      <c:pt idx="13696">
                        <c:v>6.8490000000000002</c:v>
                      </c:pt>
                      <c:pt idx="13697">
                        <c:v>6.85</c:v>
                      </c:pt>
                      <c:pt idx="13698">
                        <c:v>6.85</c:v>
                      </c:pt>
                      <c:pt idx="13699">
                        <c:v>6.851</c:v>
                      </c:pt>
                      <c:pt idx="13700">
                        <c:v>6.851</c:v>
                      </c:pt>
                      <c:pt idx="13701">
                        <c:v>6.8520000000000003</c:v>
                      </c:pt>
                      <c:pt idx="13702">
                        <c:v>6.8520000000000003</c:v>
                      </c:pt>
                      <c:pt idx="13703">
                        <c:v>6.8529999999999998</c:v>
                      </c:pt>
                      <c:pt idx="13704">
                        <c:v>6.8529999999999998</c:v>
                      </c:pt>
                      <c:pt idx="13705">
                        <c:v>6.8540000000000001</c:v>
                      </c:pt>
                      <c:pt idx="13706">
                        <c:v>6.8540000000000001</c:v>
                      </c:pt>
                      <c:pt idx="13707">
                        <c:v>6.8550000000000004</c:v>
                      </c:pt>
                      <c:pt idx="13708">
                        <c:v>6.8550000000000004</c:v>
                      </c:pt>
                      <c:pt idx="13709">
                        <c:v>6.8559999999999999</c:v>
                      </c:pt>
                      <c:pt idx="13710">
                        <c:v>6.8559999999999999</c:v>
                      </c:pt>
                      <c:pt idx="13711">
                        <c:v>6.8570000000000002</c:v>
                      </c:pt>
                      <c:pt idx="13712">
                        <c:v>6.8570000000000002</c:v>
                      </c:pt>
                      <c:pt idx="13713">
                        <c:v>6.8579999999999997</c:v>
                      </c:pt>
                      <c:pt idx="13714">
                        <c:v>6.8579999999999997</c:v>
                      </c:pt>
                      <c:pt idx="13715">
                        <c:v>6.859</c:v>
                      </c:pt>
                      <c:pt idx="13716">
                        <c:v>6.859</c:v>
                      </c:pt>
                      <c:pt idx="13717">
                        <c:v>6.86</c:v>
                      </c:pt>
                      <c:pt idx="13718">
                        <c:v>6.86</c:v>
                      </c:pt>
                      <c:pt idx="13719">
                        <c:v>6.8609999999999998</c:v>
                      </c:pt>
                      <c:pt idx="13720">
                        <c:v>6.8609999999999998</c:v>
                      </c:pt>
                      <c:pt idx="13721">
                        <c:v>6.8620000000000001</c:v>
                      </c:pt>
                      <c:pt idx="13722">
                        <c:v>6.8620000000000001</c:v>
                      </c:pt>
                      <c:pt idx="13723">
                        <c:v>6.8630000000000004</c:v>
                      </c:pt>
                      <c:pt idx="13724">
                        <c:v>6.8630000000000004</c:v>
                      </c:pt>
                      <c:pt idx="13725">
                        <c:v>6.8639999999999999</c:v>
                      </c:pt>
                      <c:pt idx="13726">
                        <c:v>6.8639999999999999</c:v>
                      </c:pt>
                      <c:pt idx="13727">
                        <c:v>6.8650000000000002</c:v>
                      </c:pt>
                      <c:pt idx="13728">
                        <c:v>6.8650000000000002</c:v>
                      </c:pt>
                      <c:pt idx="13729">
                        <c:v>6.8659999999999997</c:v>
                      </c:pt>
                      <c:pt idx="13730">
                        <c:v>6.8659999999999997</c:v>
                      </c:pt>
                      <c:pt idx="13731">
                        <c:v>6.867</c:v>
                      </c:pt>
                      <c:pt idx="13732">
                        <c:v>6.867</c:v>
                      </c:pt>
                      <c:pt idx="13733">
                        <c:v>6.8680000000000003</c:v>
                      </c:pt>
                      <c:pt idx="13734">
                        <c:v>6.8680000000000003</c:v>
                      </c:pt>
                      <c:pt idx="13735">
                        <c:v>6.8689999999999998</c:v>
                      </c:pt>
                      <c:pt idx="13736">
                        <c:v>6.8689999999999998</c:v>
                      </c:pt>
                      <c:pt idx="13737">
                        <c:v>6.87</c:v>
                      </c:pt>
                      <c:pt idx="13738">
                        <c:v>6.87</c:v>
                      </c:pt>
                      <c:pt idx="13739">
                        <c:v>6.8710000000000004</c:v>
                      </c:pt>
                      <c:pt idx="13740">
                        <c:v>6.8710000000000004</c:v>
                      </c:pt>
                      <c:pt idx="13741">
                        <c:v>6.8719999999999999</c:v>
                      </c:pt>
                      <c:pt idx="13742">
                        <c:v>6.8719999999999999</c:v>
                      </c:pt>
                      <c:pt idx="13743">
                        <c:v>6.8730000000000002</c:v>
                      </c:pt>
                      <c:pt idx="13744">
                        <c:v>6.8730000000000002</c:v>
                      </c:pt>
                      <c:pt idx="13745">
                        <c:v>6.8739999999999997</c:v>
                      </c:pt>
                      <c:pt idx="13746">
                        <c:v>6.8739999999999997</c:v>
                      </c:pt>
                      <c:pt idx="13747">
                        <c:v>6.875</c:v>
                      </c:pt>
                      <c:pt idx="13748">
                        <c:v>6.875</c:v>
                      </c:pt>
                      <c:pt idx="13749">
                        <c:v>6.8760000000000003</c:v>
                      </c:pt>
                      <c:pt idx="13750">
                        <c:v>6.8760000000000003</c:v>
                      </c:pt>
                      <c:pt idx="13751">
                        <c:v>6.8769999999999998</c:v>
                      </c:pt>
                      <c:pt idx="13752">
                        <c:v>6.8769999999999998</c:v>
                      </c:pt>
                      <c:pt idx="13753">
                        <c:v>6.8780000000000001</c:v>
                      </c:pt>
                      <c:pt idx="13754">
                        <c:v>6.8780000000000001</c:v>
                      </c:pt>
                      <c:pt idx="13755">
                        <c:v>6.8789999999999996</c:v>
                      </c:pt>
                      <c:pt idx="13756">
                        <c:v>6.8789999999999996</c:v>
                      </c:pt>
                      <c:pt idx="13757">
                        <c:v>6.88</c:v>
                      </c:pt>
                      <c:pt idx="13758">
                        <c:v>6.88</c:v>
                      </c:pt>
                      <c:pt idx="13759">
                        <c:v>6.8810000000000002</c:v>
                      </c:pt>
                      <c:pt idx="13760">
                        <c:v>6.8810000000000002</c:v>
                      </c:pt>
                      <c:pt idx="13761">
                        <c:v>6.8819999999999997</c:v>
                      </c:pt>
                      <c:pt idx="13762">
                        <c:v>6.8819999999999997</c:v>
                      </c:pt>
                      <c:pt idx="13763">
                        <c:v>6.883</c:v>
                      </c:pt>
                      <c:pt idx="13764">
                        <c:v>6.883</c:v>
                      </c:pt>
                      <c:pt idx="13765">
                        <c:v>6.8840000000000003</c:v>
                      </c:pt>
                      <c:pt idx="13766">
                        <c:v>6.8840000000000003</c:v>
                      </c:pt>
                      <c:pt idx="13767">
                        <c:v>6.8849999999999998</c:v>
                      </c:pt>
                      <c:pt idx="13768">
                        <c:v>6.8849999999999998</c:v>
                      </c:pt>
                      <c:pt idx="13769">
                        <c:v>6.8860000000000001</c:v>
                      </c:pt>
                      <c:pt idx="13770">
                        <c:v>6.8860000000000001</c:v>
                      </c:pt>
                      <c:pt idx="13771">
                        <c:v>6.8869999999999996</c:v>
                      </c:pt>
                      <c:pt idx="13772">
                        <c:v>6.8869999999999996</c:v>
                      </c:pt>
                      <c:pt idx="13773">
                        <c:v>6.8879999999999999</c:v>
                      </c:pt>
                      <c:pt idx="13774">
                        <c:v>6.8879999999999999</c:v>
                      </c:pt>
                      <c:pt idx="13775">
                        <c:v>6.8890000000000002</c:v>
                      </c:pt>
                      <c:pt idx="13776">
                        <c:v>6.8890000000000002</c:v>
                      </c:pt>
                      <c:pt idx="13777">
                        <c:v>6.89</c:v>
                      </c:pt>
                      <c:pt idx="13778">
                        <c:v>6.89</c:v>
                      </c:pt>
                      <c:pt idx="13779">
                        <c:v>6.891</c:v>
                      </c:pt>
                      <c:pt idx="13780">
                        <c:v>6.891</c:v>
                      </c:pt>
                      <c:pt idx="13781">
                        <c:v>6.8920000000000003</c:v>
                      </c:pt>
                      <c:pt idx="13782">
                        <c:v>6.8920000000000003</c:v>
                      </c:pt>
                      <c:pt idx="13783">
                        <c:v>6.8929999999999998</c:v>
                      </c:pt>
                      <c:pt idx="13784">
                        <c:v>6.8929999999999998</c:v>
                      </c:pt>
                      <c:pt idx="13785">
                        <c:v>6.8940000000000001</c:v>
                      </c:pt>
                      <c:pt idx="13786">
                        <c:v>6.8940000000000001</c:v>
                      </c:pt>
                      <c:pt idx="13787">
                        <c:v>6.8949999999999996</c:v>
                      </c:pt>
                      <c:pt idx="13788">
                        <c:v>6.8949999999999996</c:v>
                      </c:pt>
                      <c:pt idx="13789">
                        <c:v>6.8959999999999999</c:v>
                      </c:pt>
                      <c:pt idx="13790">
                        <c:v>6.8959999999999999</c:v>
                      </c:pt>
                      <c:pt idx="13791">
                        <c:v>6.8970000000000002</c:v>
                      </c:pt>
                      <c:pt idx="13792">
                        <c:v>6.8970000000000002</c:v>
                      </c:pt>
                      <c:pt idx="13793">
                        <c:v>6.8979999999999997</c:v>
                      </c:pt>
                      <c:pt idx="13794">
                        <c:v>6.8979999999999997</c:v>
                      </c:pt>
                      <c:pt idx="13795">
                        <c:v>6.899</c:v>
                      </c:pt>
                      <c:pt idx="13796">
                        <c:v>6.899</c:v>
                      </c:pt>
                      <c:pt idx="13797">
                        <c:v>6.9</c:v>
                      </c:pt>
                      <c:pt idx="13798">
                        <c:v>6.9</c:v>
                      </c:pt>
                      <c:pt idx="13799">
                        <c:v>6.9009999999999998</c:v>
                      </c:pt>
                      <c:pt idx="13800">
                        <c:v>6.9009999999999998</c:v>
                      </c:pt>
                      <c:pt idx="13801">
                        <c:v>6.9020000000000001</c:v>
                      </c:pt>
                      <c:pt idx="13802">
                        <c:v>6.9020000000000001</c:v>
                      </c:pt>
                      <c:pt idx="13803">
                        <c:v>6.9029999999999996</c:v>
                      </c:pt>
                      <c:pt idx="13804">
                        <c:v>6.9029999999999996</c:v>
                      </c:pt>
                      <c:pt idx="13805">
                        <c:v>6.9039999999999999</c:v>
                      </c:pt>
                      <c:pt idx="13806">
                        <c:v>6.9039999999999999</c:v>
                      </c:pt>
                      <c:pt idx="13807">
                        <c:v>6.9050000000000002</c:v>
                      </c:pt>
                      <c:pt idx="13808">
                        <c:v>6.9050000000000002</c:v>
                      </c:pt>
                      <c:pt idx="13809">
                        <c:v>6.9059999999999997</c:v>
                      </c:pt>
                      <c:pt idx="13810">
                        <c:v>6.9059999999999997</c:v>
                      </c:pt>
                      <c:pt idx="13811">
                        <c:v>6.907</c:v>
                      </c:pt>
                      <c:pt idx="13812">
                        <c:v>6.907</c:v>
                      </c:pt>
                      <c:pt idx="13813">
                        <c:v>6.9080000000000004</c:v>
                      </c:pt>
                      <c:pt idx="13814">
                        <c:v>6.9080000000000004</c:v>
                      </c:pt>
                      <c:pt idx="13815">
                        <c:v>6.9089999999999998</c:v>
                      </c:pt>
                      <c:pt idx="13816">
                        <c:v>6.9089999999999998</c:v>
                      </c:pt>
                      <c:pt idx="13817">
                        <c:v>6.91</c:v>
                      </c:pt>
                      <c:pt idx="13818">
                        <c:v>6.91</c:v>
                      </c:pt>
                      <c:pt idx="13819">
                        <c:v>6.9109999999999996</c:v>
                      </c:pt>
                      <c:pt idx="13820">
                        <c:v>6.9109999999999996</c:v>
                      </c:pt>
                      <c:pt idx="13821">
                        <c:v>6.9119999999999999</c:v>
                      </c:pt>
                      <c:pt idx="13822">
                        <c:v>6.9119999999999999</c:v>
                      </c:pt>
                      <c:pt idx="13823">
                        <c:v>6.9130000000000003</c:v>
                      </c:pt>
                      <c:pt idx="13824">
                        <c:v>6.9130000000000003</c:v>
                      </c:pt>
                      <c:pt idx="13825">
                        <c:v>6.9139999999999997</c:v>
                      </c:pt>
                      <c:pt idx="13826">
                        <c:v>6.9139999999999997</c:v>
                      </c:pt>
                      <c:pt idx="13827">
                        <c:v>6.915</c:v>
                      </c:pt>
                      <c:pt idx="13828">
                        <c:v>6.915</c:v>
                      </c:pt>
                      <c:pt idx="13829">
                        <c:v>6.9160000000000004</c:v>
                      </c:pt>
                      <c:pt idx="13830">
                        <c:v>6.9160000000000004</c:v>
                      </c:pt>
                      <c:pt idx="13831">
                        <c:v>6.9169999999999998</c:v>
                      </c:pt>
                      <c:pt idx="13832">
                        <c:v>6.9169999999999998</c:v>
                      </c:pt>
                      <c:pt idx="13833">
                        <c:v>6.9180000000000001</c:v>
                      </c:pt>
                      <c:pt idx="13834">
                        <c:v>6.9180000000000001</c:v>
                      </c:pt>
                      <c:pt idx="13835">
                        <c:v>6.9189999999999996</c:v>
                      </c:pt>
                      <c:pt idx="13836">
                        <c:v>6.9189999999999996</c:v>
                      </c:pt>
                      <c:pt idx="13837">
                        <c:v>6.92</c:v>
                      </c:pt>
                      <c:pt idx="13838">
                        <c:v>6.92</c:v>
                      </c:pt>
                      <c:pt idx="13839">
                        <c:v>6.9210000000000003</c:v>
                      </c:pt>
                      <c:pt idx="13840">
                        <c:v>6.9210000000000003</c:v>
                      </c:pt>
                      <c:pt idx="13841">
                        <c:v>6.9219999999999997</c:v>
                      </c:pt>
                      <c:pt idx="13842">
                        <c:v>6.9219999999999997</c:v>
                      </c:pt>
                      <c:pt idx="13843">
                        <c:v>6.923</c:v>
                      </c:pt>
                      <c:pt idx="13844">
                        <c:v>6.923</c:v>
                      </c:pt>
                      <c:pt idx="13845">
                        <c:v>6.9240000000000004</c:v>
                      </c:pt>
                      <c:pt idx="13846">
                        <c:v>6.9240000000000004</c:v>
                      </c:pt>
                      <c:pt idx="13847">
                        <c:v>6.9249999999999998</c:v>
                      </c:pt>
                      <c:pt idx="13848">
                        <c:v>6.9249999999999998</c:v>
                      </c:pt>
                      <c:pt idx="13849">
                        <c:v>6.9260000000000002</c:v>
                      </c:pt>
                      <c:pt idx="13850">
                        <c:v>6.9260000000000002</c:v>
                      </c:pt>
                      <c:pt idx="13851">
                        <c:v>6.9269999999999996</c:v>
                      </c:pt>
                      <c:pt idx="13852">
                        <c:v>6.9269999999999996</c:v>
                      </c:pt>
                      <c:pt idx="13853">
                        <c:v>6.9279999999999999</c:v>
                      </c:pt>
                      <c:pt idx="13854">
                        <c:v>6.9279999999999999</c:v>
                      </c:pt>
                      <c:pt idx="13855">
                        <c:v>6.9290000000000003</c:v>
                      </c:pt>
                      <c:pt idx="13856">
                        <c:v>6.9290000000000003</c:v>
                      </c:pt>
                      <c:pt idx="13857">
                        <c:v>6.93</c:v>
                      </c:pt>
                      <c:pt idx="13858">
                        <c:v>6.93</c:v>
                      </c:pt>
                      <c:pt idx="13859">
                        <c:v>6.931</c:v>
                      </c:pt>
                      <c:pt idx="13860">
                        <c:v>6.931</c:v>
                      </c:pt>
                      <c:pt idx="13861">
                        <c:v>6.9320000000000004</c:v>
                      </c:pt>
                      <c:pt idx="13862">
                        <c:v>6.9320000000000004</c:v>
                      </c:pt>
                      <c:pt idx="13863">
                        <c:v>6.9329999999999998</c:v>
                      </c:pt>
                      <c:pt idx="13864">
                        <c:v>6.9329999999999998</c:v>
                      </c:pt>
                      <c:pt idx="13865">
                        <c:v>6.9340000000000002</c:v>
                      </c:pt>
                      <c:pt idx="13866">
                        <c:v>6.9340000000000002</c:v>
                      </c:pt>
                      <c:pt idx="13867">
                        <c:v>6.9349999999999996</c:v>
                      </c:pt>
                      <c:pt idx="13868">
                        <c:v>6.9349999999999996</c:v>
                      </c:pt>
                      <c:pt idx="13869">
                        <c:v>6.9359999999999999</c:v>
                      </c:pt>
                      <c:pt idx="13870">
                        <c:v>6.9359999999999999</c:v>
                      </c:pt>
                      <c:pt idx="13871">
                        <c:v>6.9370000000000003</c:v>
                      </c:pt>
                      <c:pt idx="13872">
                        <c:v>6.9370000000000003</c:v>
                      </c:pt>
                      <c:pt idx="13873">
                        <c:v>6.9379999999999997</c:v>
                      </c:pt>
                      <c:pt idx="13874">
                        <c:v>6.9379999999999997</c:v>
                      </c:pt>
                      <c:pt idx="13875">
                        <c:v>6.9390000000000001</c:v>
                      </c:pt>
                      <c:pt idx="13876">
                        <c:v>6.9390000000000001</c:v>
                      </c:pt>
                      <c:pt idx="13877">
                        <c:v>6.94</c:v>
                      </c:pt>
                      <c:pt idx="13878">
                        <c:v>6.94</c:v>
                      </c:pt>
                      <c:pt idx="13879">
                        <c:v>6.9409999999999998</c:v>
                      </c:pt>
                      <c:pt idx="13880">
                        <c:v>6.9409999999999998</c:v>
                      </c:pt>
                      <c:pt idx="13881">
                        <c:v>6.9420000000000002</c:v>
                      </c:pt>
                      <c:pt idx="13882">
                        <c:v>6.9420000000000002</c:v>
                      </c:pt>
                      <c:pt idx="13883">
                        <c:v>6.9429999999999996</c:v>
                      </c:pt>
                      <c:pt idx="13884">
                        <c:v>6.9429999999999996</c:v>
                      </c:pt>
                      <c:pt idx="13885">
                        <c:v>6.944</c:v>
                      </c:pt>
                      <c:pt idx="13886">
                        <c:v>6.944</c:v>
                      </c:pt>
                      <c:pt idx="13887">
                        <c:v>6.9450000000000003</c:v>
                      </c:pt>
                      <c:pt idx="13888">
                        <c:v>6.9450000000000003</c:v>
                      </c:pt>
                      <c:pt idx="13889">
                        <c:v>6.9459999999999997</c:v>
                      </c:pt>
                      <c:pt idx="13890">
                        <c:v>6.9459999999999997</c:v>
                      </c:pt>
                      <c:pt idx="13891">
                        <c:v>6.9470000000000001</c:v>
                      </c:pt>
                      <c:pt idx="13892">
                        <c:v>6.9470000000000001</c:v>
                      </c:pt>
                      <c:pt idx="13893">
                        <c:v>6.9480000000000004</c:v>
                      </c:pt>
                      <c:pt idx="13894">
                        <c:v>6.9480000000000004</c:v>
                      </c:pt>
                      <c:pt idx="13895">
                        <c:v>6.9489999999999998</c:v>
                      </c:pt>
                      <c:pt idx="13896">
                        <c:v>6.9489999999999998</c:v>
                      </c:pt>
                      <c:pt idx="13897">
                        <c:v>6.95</c:v>
                      </c:pt>
                      <c:pt idx="13898">
                        <c:v>6.95</c:v>
                      </c:pt>
                      <c:pt idx="13899">
                        <c:v>6.9509999999999996</c:v>
                      </c:pt>
                      <c:pt idx="13900">
                        <c:v>6.9509999999999996</c:v>
                      </c:pt>
                      <c:pt idx="13901">
                        <c:v>6.952</c:v>
                      </c:pt>
                      <c:pt idx="13902">
                        <c:v>6.952</c:v>
                      </c:pt>
                      <c:pt idx="13903">
                        <c:v>6.9530000000000003</c:v>
                      </c:pt>
                      <c:pt idx="13904">
                        <c:v>6.9530000000000003</c:v>
                      </c:pt>
                      <c:pt idx="13905">
                        <c:v>6.9539999999999997</c:v>
                      </c:pt>
                      <c:pt idx="13906">
                        <c:v>6.9539999999999997</c:v>
                      </c:pt>
                      <c:pt idx="13907">
                        <c:v>6.9550000000000001</c:v>
                      </c:pt>
                      <c:pt idx="13908">
                        <c:v>6.9550000000000001</c:v>
                      </c:pt>
                      <c:pt idx="13909">
                        <c:v>6.9560000000000004</c:v>
                      </c:pt>
                      <c:pt idx="13910">
                        <c:v>6.9560000000000004</c:v>
                      </c:pt>
                      <c:pt idx="13911">
                        <c:v>6.9569999999999999</c:v>
                      </c:pt>
                      <c:pt idx="13912">
                        <c:v>6.9569999999999999</c:v>
                      </c:pt>
                      <c:pt idx="13913">
                        <c:v>6.9580000000000002</c:v>
                      </c:pt>
                      <c:pt idx="13914">
                        <c:v>6.9580000000000002</c:v>
                      </c:pt>
                      <c:pt idx="13915">
                        <c:v>6.9589999999999996</c:v>
                      </c:pt>
                      <c:pt idx="13916">
                        <c:v>6.9589999999999996</c:v>
                      </c:pt>
                      <c:pt idx="13917">
                        <c:v>6.96</c:v>
                      </c:pt>
                      <c:pt idx="13918">
                        <c:v>6.96</c:v>
                      </c:pt>
                      <c:pt idx="13919">
                        <c:v>6.9610000000000003</c:v>
                      </c:pt>
                      <c:pt idx="13920">
                        <c:v>6.9610000000000003</c:v>
                      </c:pt>
                      <c:pt idx="13921">
                        <c:v>6.9619999999999997</c:v>
                      </c:pt>
                      <c:pt idx="13922">
                        <c:v>6.9619999999999997</c:v>
                      </c:pt>
                      <c:pt idx="13923">
                        <c:v>6.9630000000000001</c:v>
                      </c:pt>
                      <c:pt idx="13924">
                        <c:v>6.9630000000000001</c:v>
                      </c:pt>
                      <c:pt idx="13925">
                        <c:v>6.9640000000000004</c:v>
                      </c:pt>
                      <c:pt idx="13926">
                        <c:v>6.9640000000000004</c:v>
                      </c:pt>
                      <c:pt idx="13927">
                        <c:v>6.9649999999999999</c:v>
                      </c:pt>
                      <c:pt idx="13928">
                        <c:v>6.9649999999999999</c:v>
                      </c:pt>
                      <c:pt idx="13929">
                        <c:v>6.9660000000000002</c:v>
                      </c:pt>
                      <c:pt idx="13930">
                        <c:v>6.9660000000000002</c:v>
                      </c:pt>
                      <c:pt idx="13931">
                        <c:v>6.9669999999999996</c:v>
                      </c:pt>
                      <c:pt idx="13932">
                        <c:v>6.9669999999999996</c:v>
                      </c:pt>
                      <c:pt idx="13933">
                        <c:v>6.968</c:v>
                      </c:pt>
                      <c:pt idx="13934">
                        <c:v>6.968</c:v>
                      </c:pt>
                      <c:pt idx="13935">
                        <c:v>6.9690000000000003</c:v>
                      </c:pt>
                      <c:pt idx="13936">
                        <c:v>6.9690000000000003</c:v>
                      </c:pt>
                      <c:pt idx="13937">
                        <c:v>6.97</c:v>
                      </c:pt>
                      <c:pt idx="13938">
                        <c:v>6.97</c:v>
                      </c:pt>
                      <c:pt idx="13939">
                        <c:v>6.9710000000000001</c:v>
                      </c:pt>
                      <c:pt idx="13940">
                        <c:v>6.9710000000000001</c:v>
                      </c:pt>
                      <c:pt idx="13941">
                        <c:v>6.9720000000000004</c:v>
                      </c:pt>
                      <c:pt idx="13942">
                        <c:v>6.9720000000000004</c:v>
                      </c:pt>
                      <c:pt idx="13943">
                        <c:v>6.9729999999999999</c:v>
                      </c:pt>
                      <c:pt idx="13944">
                        <c:v>6.9729999999999999</c:v>
                      </c:pt>
                      <c:pt idx="13945">
                        <c:v>6.9740000000000002</c:v>
                      </c:pt>
                      <c:pt idx="13946">
                        <c:v>6.9740000000000002</c:v>
                      </c:pt>
                      <c:pt idx="13947">
                        <c:v>6.9749999999999996</c:v>
                      </c:pt>
                      <c:pt idx="13948">
                        <c:v>6.9749999999999996</c:v>
                      </c:pt>
                      <c:pt idx="13949">
                        <c:v>6.976</c:v>
                      </c:pt>
                      <c:pt idx="13950">
                        <c:v>6.976</c:v>
                      </c:pt>
                      <c:pt idx="13951">
                        <c:v>6.9770000000000003</c:v>
                      </c:pt>
                      <c:pt idx="13952">
                        <c:v>6.9770000000000003</c:v>
                      </c:pt>
                      <c:pt idx="13953">
                        <c:v>6.9779999999999998</c:v>
                      </c:pt>
                      <c:pt idx="13954">
                        <c:v>6.9779999999999998</c:v>
                      </c:pt>
                      <c:pt idx="13955">
                        <c:v>6.9790000000000001</c:v>
                      </c:pt>
                      <c:pt idx="13956">
                        <c:v>6.9790000000000001</c:v>
                      </c:pt>
                      <c:pt idx="13957">
                        <c:v>6.98</c:v>
                      </c:pt>
                      <c:pt idx="13958">
                        <c:v>6.98</c:v>
                      </c:pt>
                      <c:pt idx="13959">
                        <c:v>6.9809999999999999</c:v>
                      </c:pt>
                      <c:pt idx="13960">
                        <c:v>6.9809999999999999</c:v>
                      </c:pt>
                      <c:pt idx="13961">
                        <c:v>6.9820000000000002</c:v>
                      </c:pt>
                      <c:pt idx="13962">
                        <c:v>6.9820000000000002</c:v>
                      </c:pt>
                      <c:pt idx="13963">
                        <c:v>6.9829999999999997</c:v>
                      </c:pt>
                      <c:pt idx="13964">
                        <c:v>6.9829999999999997</c:v>
                      </c:pt>
                      <c:pt idx="13965">
                        <c:v>6.984</c:v>
                      </c:pt>
                      <c:pt idx="13966">
                        <c:v>6.984</c:v>
                      </c:pt>
                      <c:pt idx="13967">
                        <c:v>6.9850000000000003</c:v>
                      </c:pt>
                      <c:pt idx="13968">
                        <c:v>6.9850000000000003</c:v>
                      </c:pt>
                      <c:pt idx="13969">
                        <c:v>6.9859999999999998</c:v>
                      </c:pt>
                      <c:pt idx="13970">
                        <c:v>6.9859999999999998</c:v>
                      </c:pt>
                      <c:pt idx="13971">
                        <c:v>6.9870000000000001</c:v>
                      </c:pt>
                      <c:pt idx="13972">
                        <c:v>6.9870000000000001</c:v>
                      </c:pt>
                      <c:pt idx="13973">
                        <c:v>6.9880000000000004</c:v>
                      </c:pt>
                      <c:pt idx="13974">
                        <c:v>6.9880000000000004</c:v>
                      </c:pt>
                      <c:pt idx="13975">
                        <c:v>6.9889999999999999</c:v>
                      </c:pt>
                      <c:pt idx="13976">
                        <c:v>6.9889999999999999</c:v>
                      </c:pt>
                      <c:pt idx="13977">
                        <c:v>6.99</c:v>
                      </c:pt>
                      <c:pt idx="13978">
                        <c:v>6.99</c:v>
                      </c:pt>
                      <c:pt idx="13979">
                        <c:v>6.9909999999999997</c:v>
                      </c:pt>
                      <c:pt idx="13980">
                        <c:v>6.9909999999999997</c:v>
                      </c:pt>
                      <c:pt idx="13981">
                        <c:v>6.992</c:v>
                      </c:pt>
                      <c:pt idx="13982">
                        <c:v>6.992</c:v>
                      </c:pt>
                      <c:pt idx="13983">
                        <c:v>6.9930000000000003</c:v>
                      </c:pt>
                      <c:pt idx="13984">
                        <c:v>6.9930000000000003</c:v>
                      </c:pt>
                      <c:pt idx="13985">
                        <c:v>6.9939999999999998</c:v>
                      </c:pt>
                      <c:pt idx="13986">
                        <c:v>6.9939999999999998</c:v>
                      </c:pt>
                      <c:pt idx="13987">
                        <c:v>6.9950000000000001</c:v>
                      </c:pt>
                      <c:pt idx="13988">
                        <c:v>6.9950000000000001</c:v>
                      </c:pt>
                      <c:pt idx="13989">
                        <c:v>6.9960000000000004</c:v>
                      </c:pt>
                      <c:pt idx="13990">
                        <c:v>6.9960000000000004</c:v>
                      </c:pt>
                      <c:pt idx="13991">
                        <c:v>6.9969999999999999</c:v>
                      </c:pt>
                      <c:pt idx="13992">
                        <c:v>6.9969999999999999</c:v>
                      </c:pt>
                      <c:pt idx="13993">
                        <c:v>6.9980000000000002</c:v>
                      </c:pt>
                      <c:pt idx="13994">
                        <c:v>6.9980000000000002</c:v>
                      </c:pt>
                      <c:pt idx="13995">
                        <c:v>6.9989999999999997</c:v>
                      </c:pt>
                      <c:pt idx="13996">
                        <c:v>6.9989999999999997</c:v>
                      </c:pt>
                      <c:pt idx="13997">
                        <c:v>7</c:v>
                      </c:pt>
                      <c:pt idx="13998">
                        <c:v>7</c:v>
                      </c:pt>
                      <c:pt idx="13999">
                        <c:v>7.0010000000000003</c:v>
                      </c:pt>
                      <c:pt idx="14000">
                        <c:v>7.0010000000000003</c:v>
                      </c:pt>
                      <c:pt idx="14001">
                        <c:v>7.0019999999999998</c:v>
                      </c:pt>
                      <c:pt idx="14002">
                        <c:v>7.0019999999999998</c:v>
                      </c:pt>
                      <c:pt idx="14003">
                        <c:v>7.0030000000000001</c:v>
                      </c:pt>
                      <c:pt idx="14004">
                        <c:v>7.0030000000000001</c:v>
                      </c:pt>
                      <c:pt idx="14005">
                        <c:v>7.0039999999999996</c:v>
                      </c:pt>
                      <c:pt idx="14006">
                        <c:v>7.0039999999999996</c:v>
                      </c:pt>
                      <c:pt idx="14007">
                        <c:v>7.0049999999999999</c:v>
                      </c:pt>
                      <c:pt idx="14008">
                        <c:v>7.0049999999999999</c:v>
                      </c:pt>
                      <c:pt idx="14009">
                        <c:v>7.0060000000000002</c:v>
                      </c:pt>
                      <c:pt idx="14010">
                        <c:v>7.0060000000000002</c:v>
                      </c:pt>
                      <c:pt idx="14011">
                        <c:v>7.0069999999999997</c:v>
                      </c:pt>
                      <c:pt idx="14012">
                        <c:v>7.0069999999999997</c:v>
                      </c:pt>
                      <c:pt idx="14013">
                        <c:v>7.008</c:v>
                      </c:pt>
                      <c:pt idx="14014">
                        <c:v>7.008</c:v>
                      </c:pt>
                      <c:pt idx="14015">
                        <c:v>7.0090000000000003</c:v>
                      </c:pt>
                      <c:pt idx="14016">
                        <c:v>7.0090000000000003</c:v>
                      </c:pt>
                      <c:pt idx="14017">
                        <c:v>7.01</c:v>
                      </c:pt>
                      <c:pt idx="14018">
                        <c:v>7.01</c:v>
                      </c:pt>
                      <c:pt idx="14019">
                        <c:v>7.0110000000000001</c:v>
                      </c:pt>
                      <c:pt idx="14020">
                        <c:v>7.0110000000000001</c:v>
                      </c:pt>
                      <c:pt idx="14021">
                        <c:v>7.0119999999999996</c:v>
                      </c:pt>
                      <c:pt idx="14022">
                        <c:v>7.0119999999999996</c:v>
                      </c:pt>
                      <c:pt idx="14023">
                        <c:v>7.0129999999999999</c:v>
                      </c:pt>
                      <c:pt idx="14024">
                        <c:v>7.0129999999999999</c:v>
                      </c:pt>
                      <c:pt idx="14025">
                        <c:v>7.0140000000000002</c:v>
                      </c:pt>
                      <c:pt idx="14026">
                        <c:v>7.0140000000000002</c:v>
                      </c:pt>
                      <c:pt idx="14027">
                        <c:v>7.0149999999999997</c:v>
                      </c:pt>
                      <c:pt idx="14028">
                        <c:v>7.0149999999999997</c:v>
                      </c:pt>
                      <c:pt idx="14029">
                        <c:v>7.016</c:v>
                      </c:pt>
                      <c:pt idx="14030">
                        <c:v>7.016</c:v>
                      </c:pt>
                      <c:pt idx="14031">
                        <c:v>7.0170000000000003</c:v>
                      </c:pt>
                      <c:pt idx="14032">
                        <c:v>7.0170000000000003</c:v>
                      </c:pt>
                      <c:pt idx="14033">
                        <c:v>7.0179999999999998</c:v>
                      </c:pt>
                      <c:pt idx="14034">
                        <c:v>7.0179999999999998</c:v>
                      </c:pt>
                      <c:pt idx="14035">
                        <c:v>7.0190000000000001</c:v>
                      </c:pt>
                      <c:pt idx="14036">
                        <c:v>7.0190000000000001</c:v>
                      </c:pt>
                      <c:pt idx="14037">
                        <c:v>7.02</c:v>
                      </c:pt>
                      <c:pt idx="14038">
                        <c:v>7.02</c:v>
                      </c:pt>
                      <c:pt idx="14039">
                        <c:v>7.0209999999999999</c:v>
                      </c:pt>
                      <c:pt idx="14040">
                        <c:v>7.0209999999999999</c:v>
                      </c:pt>
                      <c:pt idx="14041">
                        <c:v>7.0220000000000002</c:v>
                      </c:pt>
                      <c:pt idx="14042">
                        <c:v>7.0220000000000002</c:v>
                      </c:pt>
                      <c:pt idx="14043">
                        <c:v>7.0229999999999997</c:v>
                      </c:pt>
                      <c:pt idx="14044">
                        <c:v>7.0229999999999997</c:v>
                      </c:pt>
                      <c:pt idx="14045">
                        <c:v>7.024</c:v>
                      </c:pt>
                      <c:pt idx="14046">
                        <c:v>7.024</c:v>
                      </c:pt>
                      <c:pt idx="14047">
                        <c:v>7.0250000000000004</c:v>
                      </c:pt>
                      <c:pt idx="14048">
                        <c:v>7.0250000000000004</c:v>
                      </c:pt>
                      <c:pt idx="14049">
                        <c:v>7.0259999999999998</c:v>
                      </c:pt>
                      <c:pt idx="14050">
                        <c:v>7.0259999999999998</c:v>
                      </c:pt>
                      <c:pt idx="14051">
                        <c:v>7.0270000000000001</c:v>
                      </c:pt>
                      <c:pt idx="14052">
                        <c:v>7.0270000000000001</c:v>
                      </c:pt>
                      <c:pt idx="14053">
                        <c:v>7.0279999999999996</c:v>
                      </c:pt>
                      <c:pt idx="14054">
                        <c:v>7.0279999999999996</c:v>
                      </c:pt>
                      <c:pt idx="14055">
                        <c:v>7.0289999999999999</c:v>
                      </c:pt>
                      <c:pt idx="14056">
                        <c:v>7.0289999999999999</c:v>
                      </c:pt>
                      <c:pt idx="14057">
                        <c:v>7.03</c:v>
                      </c:pt>
                      <c:pt idx="14058">
                        <c:v>7.03</c:v>
                      </c:pt>
                      <c:pt idx="14059">
                        <c:v>7.0309999999999997</c:v>
                      </c:pt>
                      <c:pt idx="14060">
                        <c:v>7.0309999999999997</c:v>
                      </c:pt>
                      <c:pt idx="14061">
                        <c:v>7.032</c:v>
                      </c:pt>
                      <c:pt idx="14062">
                        <c:v>7.032</c:v>
                      </c:pt>
                      <c:pt idx="14063">
                        <c:v>7.0330000000000004</c:v>
                      </c:pt>
                      <c:pt idx="14064">
                        <c:v>7.0330000000000004</c:v>
                      </c:pt>
                      <c:pt idx="14065">
                        <c:v>7.0339999999999998</c:v>
                      </c:pt>
                      <c:pt idx="14066">
                        <c:v>7.0339999999999998</c:v>
                      </c:pt>
                      <c:pt idx="14067">
                        <c:v>7.0350000000000001</c:v>
                      </c:pt>
                      <c:pt idx="14068">
                        <c:v>7.0350000000000001</c:v>
                      </c:pt>
                      <c:pt idx="14069">
                        <c:v>7.0359999999999996</c:v>
                      </c:pt>
                      <c:pt idx="14070">
                        <c:v>7.0359999999999996</c:v>
                      </c:pt>
                      <c:pt idx="14071">
                        <c:v>7.0369999999999999</c:v>
                      </c:pt>
                      <c:pt idx="14072">
                        <c:v>7.0369999999999999</c:v>
                      </c:pt>
                      <c:pt idx="14073">
                        <c:v>7.0380000000000003</c:v>
                      </c:pt>
                      <c:pt idx="14074">
                        <c:v>7.0380000000000003</c:v>
                      </c:pt>
                      <c:pt idx="14075">
                        <c:v>7.0389999999999997</c:v>
                      </c:pt>
                      <c:pt idx="14076">
                        <c:v>7.0389999999999997</c:v>
                      </c:pt>
                      <c:pt idx="14077">
                        <c:v>7.04</c:v>
                      </c:pt>
                      <c:pt idx="14078">
                        <c:v>7.04</c:v>
                      </c:pt>
                      <c:pt idx="14079">
                        <c:v>7.0410000000000004</c:v>
                      </c:pt>
                      <c:pt idx="14080">
                        <c:v>7.0410000000000004</c:v>
                      </c:pt>
                      <c:pt idx="14081">
                        <c:v>7.0419999999999998</c:v>
                      </c:pt>
                      <c:pt idx="14082">
                        <c:v>7.0419999999999998</c:v>
                      </c:pt>
                      <c:pt idx="14083">
                        <c:v>7.0430000000000001</c:v>
                      </c:pt>
                      <c:pt idx="14084">
                        <c:v>7.0430000000000001</c:v>
                      </c:pt>
                      <c:pt idx="14085">
                        <c:v>7.0439999999999996</c:v>
                      </c:pt>
                      <c:pt idx="14086">
                        <c:v>7.0439999999999996</c:v>
                      </c:pt>
                      <c:pt idx="14087">
                        <c:v>7.0449999999999999</c:v>
                      </c:pt>
                      <c:pt idx="14088">
                        <c:v>7.0449999999999999</c:v>
                      </c:pt>
                      <c:pt idx="14089">
                        <c:v>7.0460000000000003</c:v>
                      </c:pt>
                      <c:pt idx="14090">
                        <c:v>7.0460000000000003</c:v>
                      </c:pt>
                      <c:pt idx="14091">
                        <c:v>7.0469999999999997</c:v>
                      </c:pt>
                      <c:pt idx="14092">
                        <c:v>7.0469999999999997</c:v>
                      </c:pt>
                      <c:pt idx="14093">
                        <c:v>7.048</c:v>
                      </c:pt>
                      <c:pt idx="14094">
                        <c:v>7.048</c:v>
                      </c:pt>
                      <c:pt idx="14095">
                        <c:v>7.0490000000000004</c:v>
                      </c:pt>
                      <c:pt idx="14096">
                        <c:v>7.0490000000000004</c:v>
                      </c:pt>
                      <c:pt idx="14097">
                        <c:v>7.05</c:v>
                      </c:pt>
                      <c:pt idx="14098">
                        <c:v>7.05</c:v>
                      </c:pt>
                      <c:pt idx="14099">
                        <c:v>7.0510000000000002</c:v>
                      </c:pt>
                      <c:pt idx="14100">
                        <c:v>7.0510000000000002</c:v>
                      </c:pt>
                      <c:pt idx="14101">
                        <c:v>7.0519999999999996</c:v>
                      </c:pt>
                      <c:pt idx="14102">
                        <c:v>7.0519999999999996</c:v>
                      </c:pt>
                      <c:pt idx="14103">
                        <c:v>7.0529999999999999</c:v>
                      </c:pt>
                      <c:pt idx="14104">
                        <c:v>7.0529999999999999</c:v>
                      </c:pt>
                      <c:pt idx="14105">
                        <c:v>7.0540000000000003</c:v>
                      </c:pt>
                      <c:pt idx="14106">
                        <c:v>7.0540000000000003</c:v>
                      </c:pt>
                      <c:pt idx="14107">
                        <c:v>7.0549999999999997</c:v>
                      </c:pt>
                      <c:pt idx="14108">
                        <c:v>7.0549999999999997</c:v>
                      </c:pt>
                      <c:pt idx="14109">
                        <c:v>7.056</c:v>
                      </c:pt>
                      <c:pt idx="14110">
                        <c:v>7.056</c:v>
                      </c:pt>
                      <c:pt idx="14111">
                        <c:v>7.0570000000000004</c:v>
                      </c:pt>
                      <c:pt idx="14112">
                        <c:v>7.0570000000000004</c:v>
                      </c:pt>
                      <c:pt idx="14113">
                        <c:v>7.0579999999999998</c:v>
                      </c:pt>
                      <c:pt idx="14114">
                        <c:v>7.0579999999999998</c:v>
                      </c:pt>
                      <c:pt idx="14115">
                        <c:v>7.0590000000000002</c:v>
                      </c:pt>
                      <c:pt idx="14116">
                        <c:v>7.0590000000000002</c:v>
                      </c:pt>
                      <c:pt idx="14117">
                        <c:v>7.06</c:v>
                      </c:pt>
                      <c:pt idx="14118">
                        <c:v>7.06</c:v>
                      </c:pt>
                      <c:pt idx="14119">
                        <c:v>7.0609999999999999</c:v>
                      </c:pt>
                      <c:pt idx="14120">
                        <c:v>7.0609999999999999</c:v>
                      </c:pt>
                      <c:pt idx="14121">
                        <c:v>7.0620000000000003</c:v>
                      </c:pt>
                      <c:pt idx="14122">
                        <c:v>7.0620000000000003</c:v>
                      </c:pt>
                      <c:pt idx="14123">
                        <c:v>7.0629999999999997</c:v>
                      </c:pt>
                      <c:pt idx="14124">
                        <c:v>7.0629999999999997</c:v>
                      </c:pt>
                      <c:pt idx="14125">
                        <c:v>7.0640000000000001</c:v>
                      </c:pt>
                      <c:pt idx="14126">
                        <c:v>7.0640000000000001</c:v>
                      </c:pt>
                      <c:pt idx="14127">
                        <c:v>7.0650000000000004</c:v>
                      </c:pt>
                      <c:pt idx="14128">
                        <c:v>7.0650000000000004</c:v>
                      </c:pt>
                      <c:pt idx="14129">
                        <c:v>7.0659999999999998</c:v>
                      </c:pt>
                      <c:pt idx="14130">
                        <c:v>7.0659999999999998</c:v>
                      </c:pt>
                      <c:pt idx="14131">
                        <c:v>7.0670000000000002</c:v>
                      </c:pt>
                      <c:pt idx="14132">
                        <c:v>7.0670000000000002</c:v>
                      </c:pt>
                      <c:pt idx="14133">
                        <c:v>7.0679999999999996</c:v>
                      </c:pt>
                      <c:pt idx="14134">
                        <c:v>7.0679999999999996</c:v>
                      </c:pt>
                      <c:pt idx="14135">
                        <c:v>7.069</c:v>
                      </c:pt>
                      <c:pt idx="14136">
                        <c:v>7.069</c:v>
                      </c:pt>
                      <c:pt idx="14137">
                        <c:v>7.07</c:v>
                      </c:pt>
                      <c:pt idx="14138">
                        <c:v>7.07</c:v>
                      </c:pt>
                      <c:pt idx="14139">
                        <c:v>7.0709999999999997</c:v>
                      </c:pt>
                      <c:pt idx="14140">
                        <c:v>7.0709999999999997</c:v>
                      </c:pt>
                      <c:pt idx="14141">
                        <c:v>7.0720000000000001</c:v>
                      </c:pt>
                      <c:pt idx="14142">
                        <c:v>7.0720000000000001</c:v>
                      </c:pt>
                      <c:pt idx="14143">
                        <c:v>7.0730000000000004</c:v>
                      </c:pt>
                      <c:pt idx="14144">
                        <c:v>7.0730000000000004</c:v>
                      </c:pt>
                      <c:pt idx="14145">
                        <c:v>7.0739999999999998</c:v>
                      </c:pt>
                      <c:pt idx="14146">
                        <c:v>7.0739999999999998</c:v>
                      </c:pt>
                      <c:pt idx="14147">
                        <c:v>7.0750000000000002</c:v>
                      </c:pt>
                      <c:pt idx="14148">
                        <c:v>7.0750000000000002</c:v>
                      </c:pt>
                      <c:pt idx="14149">
                        <c:v>7.0759999999999996</c:v>
                      </c:pt>
                      <c:pt idx="14150">
                        <c:v>7.0759999999999996</c:v>
                      </c:pt>
                      <c:pt idx="14151">
                        <c:v>7.077</c:v>
                      </c:pt>
                      <c:pt idx="14152">
                        <c:v>7.077</c:v>
                      </c:pt>
                      <c:pt idx="14153">
                        <c:v>7.0780000000000003</c:v>
                      </c:pt>
                      <c:pt idx="14154">
                        <c:v>7.0780000000000003</c:v>
                      </c:pt>
                      <c:pt idx="14155">
                        <c:v>7.0789999999999997</c:v>
                      </c:pt>
                      <c:pt idx="14156">
                        <c:v>7.0789999999999997</c:v>
                      </c:pt>
                      <c:pt idx="14157">
                        <c:v>7.08</c:v>
                      </c:pt>
                      <c:pt idx="14158">
                        <c:v>7.08</c:v>
                      </c:pt>
                      <c:pt idx="14159">
                        <c:v>7.0810000000000004</c:v>
                      </c:pt>
                      <c:pt idx="14160">
                        <c:v>7.0810000000000004</c:v>
                      </c:pt>
                      <c:pt idx="14161">
                        <c:v>7.0819999999999999</c:v>
                      </c:pt>
                      <c:pt idx="14162">
                        <c:v>7.0819999999999999</c:v>
                      </c:pt>
                      <c:pt idx="14163">
                        <c:v>7.0830000000000002</c:v>
                      </c:pt>
                      <c:pt idx="14164">
                        <c:v>7.0830000000000002</c:v>
                      </c:pt>
                      <c:pt idx="14165">
                        <c:v>7.0839999999999996</c:v>
                      </c:pt>
                      <c:pt idx="14166">
                        <c:v>7.0839999999999996</c:v>
                      </c:pt>
                      <c:pt idx="14167">
                        <c:v>7.085</c:v>
                      </c:pt>
                      <c:pt idx="14168">
                        <c:v>7.085</c:v>
                      </c:pt>
                      <c:pt idx="14169">
                        <c:v>7.0860000000000003</c:v>
                      </c:pt>
                      <c:pt idx="14170">
                        <c:v>7.0860000000000003</c:v>
                      </c:pt>
                      <c:pt idx="14171">
                        <c:v>7.0869999999999997</c:v>
                      </c:pt>
                      <c:pt idx="14172">
                        <c:v>7.0869999999999997</c:v>
                      </c:pt>
                      <c:pt idx="14173">
                        <c:v>7.0880000000000001</c:v>
                      </c:pt>
                      <c:pt idx="14174">
                        <c:v>7.0880000000000001</c:v>
                      </c:pt>
                      <c:pt idx="14175">
                        <c:v>7.0890000000000004</c:v>
                      </c:pt>
                      <c:pt idx="14176">
                        <c:v>7.0890000000000004</c:v>
                      </c:pt>
                      <c:pt idx="14177">
                        <c:v>7.09</c:v>
                      </c:pt>
                      <c:pt idx="14178">
                        <c:v>7.09</c:v>
                      </c:pt>
                      <c:pt idx="14179">
                        <c:v>7.0910000000000002</c:v>
                      </c:pt>
                      <c:pt idx="14180">
                        <c:v>7.0910000000000002</c:v>
                      </c:pt>
                      <c:pt idx="14181">
                        <c:v>7.0919999999999996</c:v>
                      </c:pt>
                      <c:pt idx="14182">
                        <c:v>7.0919999999999996</c:v>
                      </c:pt>
                      <c:pt idx="14183">
                        <c:v>7.093</c:v>
                      </c:pt>
                      <c:pt idx="14184">
                        <c:v>7.093</c:v>
                      </c:pt>
                      <c:pt idx="14185">
                        <c:v>7.0940000000000003</c:v>
                      </c:pt>
                      <c:pt idx="14186">
                        <c:v>7.0940000000000003</c:v>
                      </c:pt>
                      <c:pt idx="14187">
                        <c:v>7.0949999999999998</c:v>
                      </c:pt>
                      <c:pt idx="14188">
                        <c:v>7.0949999999999998</c:v>
                      </c:pt>
                      <c:pt idx="14189">
                        <c:v>7.0960000000000001</c:v>
                      </c:pt>
                      <c:pt idx="14190">
                        <c:v>7.0960000000000001</c:v>
                      </c:pt>
                      <c:pt idx="14191">
                        <c:v>7.0970000000000004</c:v>
                      </c:pt>
                      <c:pt idx="14192">
                        <c:v>7.0970000000000004</c:v>
                      </c:pt>
                      <c:pt idx="14193">
                        <c:v>7.0979999999999999</c:v>
                      </c:pt>
                      <c:pt idx="14194">
                        <c:v>7.0979999999999999</c:v>
                      </c:pt>
                      <c:pt idx="14195">
                        <c:v>7.0990000000000002</c:v>
                      </c:pt>
                      <c:pt idx="14196">
                        <c:v>7.0990000000000002</c:v>
                      </c:pt>
                      <c:pt idx="14197">
                        <c:v>7.1</c:v>
                      </c:pt>
                      <c:pt idx="14198">
                        <c:v>7.1</c:v>
                      </c:pt>
                      <c:pt idx="14199">
                        <c:v>7.101</c:v>
                      </c:pt>
                      <c:pt idx="14200">
                        <c:v>7.101</c:v>
                      </c:pt>
                      <c:pt idx="14201">
                        <c:v>7.1020000000000003</c:v>
                      </c:pt>
                      <c:pt idx="14202">
                        <c:v>7.1020000000000003</c:v>
                      </c:pt>
                      <c:pt idx="14203">
                        <c:v>7.1029999999999998</c:v>
                      </c:pt>
                      <c:pt idx="14204">
                        <c:v>7.1029999999999998</c:v>
                      </c:pt>
                      <c:pt idx="14205">
                        <c:v>7.1040000000000001</c:v>
                      </c:pt>
                      <c:pt idx="14206">
                        <c:v>7.1040000000000001</c:v>
                      </c:pt>
                      <c:pt idx="14207">
                        <c:v>7.1050000000000004</c:v>
                      </c:pt>
                      <c:pt idx="14208">
                        <c:v>7.1050000000000004</c:v>
                      </c:pt>
                      <c:pt idx="14209">
                        <c:v>7.1059999999999999</c:v>
                      </c:pt>
                      <c:pt idx="14210">
                        <c:v>7.1059999999999999</c:v>
                      </c:pt>
                      <c:pt idx="14211">
                        <c:v>7.1070000000000002</c:v>
                      </c:pt>
                      <c:pt idx="14212">
                        <c:v>7.1070000000000002</c:v>
                      </c:pt>
                      <c:pt idx="14213">
                        <c:v>7.1079999999999997</c:v>
                      </c:pt>
                      <c:pt idx="14214">
                        <c:v>7.1079999999999997</c:v>
                      </c:pt>
                      <c:pt idx="14215">
                        <c:v>7.109</c:v>
                      </c:pt>
                      <c:pt idx="14216">
                        <c:v>7.109</c:v>
                      </c:pt>
                      <c:pt idx="14217">
                        <c:v>7.11</c:v>
                      </c:pt>
                      <c:pt idx="14218">
                        <c:v>7.11</c:v>
                      </c:pt>
                      <c:pt idx="14219">
                        <c:v>7.1109999999999998</c:v>
                      </c:pt>
                      <c:pt idx="14220">
                        <c:v>7.1109999999999998</c:v>
                      </c:pt>
                      <c:pt idx="14221">
                        <c:v>7.1120000000000001</c:v>
                      </c:pt>
                      <c:pt idx="14222">
                        <c:v>7.1120000000000001</c:v>
                      </c:pt>
                      <c:pt idx="14223">
                        <c:v>7.1130000000000004</c:v>
                      </c:pt>
                      <c:pt idx="14224">
                        <c:v>7.1130000000000004</c:v>
                      </c:pt>
                      <c:pt idx="14225">
                        <c:v>7.1139999999999999</c:v>
                      </c:pt>
                      <c:pt idx="14226">
                        <c:v>7.1139999999999999</c:v>
                      </c:pt>
                      <c:pt idx="14227">
                        <c:v>7.1150000000000002</c:v>
                      </c:pt>
                      <c:pt idx="14228">
                        <c:v>7.1150000000000002</c:v>
                      </c:pt>
                      <c:pt idx="14229">
                        <c:v>7.1159999999999997</c:v>
                      </c:pt>
                      <c:pt idx="14230">
                        <c:v>7.1159999999999997</c:v>
                      </c:pt>
                      <c:pt idx="14231">
                        <c:v>7.117</c:v>
                      </c:pt>
                      <c:pt idx="14232">
                        <c:v>7.117</c:v>
                      </c:pt>
                      <c:pt idx="14233">
                        <c:v>7.1180000000000003</c:v>
                      </c:pt>
                      <c:pt idx="14234">
                        <c:v>7.1180000000000003</c:v>
                      </c:pt>
                      <c:pt idx="14235">
                        <c:v>7.1189999999999998</c:v>
                      </c:pt>
                      <c:pt idx="14236">
                        <c:v>7.1189999999999998</c:v>
                      </c:pt>
                      <c:pt idx="14237">
                        <c:v>7.12</c:v>
                      </c:pt>
                      <c:pt idx="14238">
                        <c:v>7.12</c:v>
                      </c:pt>
                      <c:pt idx="14239">
                        <c:v>7.1210000000000004</c:v>
                      </c:pt>
                      <c:pt idx="14240">
                        <c:v>7.1210000000000004</c:v>
                      </c:pt>
                      <c:pt idx="14241">
                        <c:v>7.1219999999999999</c:v>
                      </c:pt>
                      <c:pt idx="14242">
                        <c:v>7.1219999999999999</c:v>
                      </c:pt>
                      <c:pt idx="14243">
                        <c:v>7.1230000000000002</c:v>
                      </c:pt>
                      <c:pt idx="14244">
                        <c:v>7.1230000000000002</c:v>
                      </c:pt>
                      <c:pt idx="14245">
                        <c:v>7.1239999999999997</c:v>
                      </c:pt>
                      <c:pt idx="14246">
                        <c:v>7.1239999999999997</c:v>
                      </c:pt>
                      <c:pt idx="14247">
                        <c:v>7.125</c:v>
                      </c:pt>
                      <c:pt idx="14248">
                        <c:v>7.125</c:v>
                      </c:pt>
                      <c:pt idx="14249">
                        <c:v>7.1260000000000003</c:v>
                      </c:pt>
                      <c:pt idx="14250">
                        <c:v>7.1260000000000003</c:v>
                      </c:pt>
                      <c:pt idx="14251">
                        <c:v>7.1269999999999998</c:v>
                      </c:pt>
                      <c:pt idx="14252">
                        <c:v>7.1269999999999998</c:v>
                      </c:pt>
                      <c:pt idx="14253">
                        <c:v>7.1280000000000001</c:v>
                      </c:pt>
                      <c:pt idx="14254">
                        <c:v>7.1280000000000001</c:v>
                      </c:pt>
                      <c:pt idx="14255">
                        <c:v>7.1289999999999996</c:v>
                      </c:pt>
                      <c:pt idx="14256">
                        <c:v>7.1289999999999996</c:v>
                      </c:pt>
                      <c:pt idx="14257">
                        <c:v>7.13</c:v>
                      </c:pt>
                      <c:pt idx="14258">
                        <c:v>7.13</c:v>
                      </c:pt>
                      <c:pt idx="14259">
                        <c:v>7.1310000000000002</c:v>
                      </c:pt>
                      <c:pt idx="14260">
                        <c:v>7.1310000000000002</c:v>
                      </c:pt>
                      <c:pt idx="14261">
                        <c:v>7.1319999999999997</c:v>
                      </c:pt>
                      <c:pt idx="14262">
                        <c:v>7.1319999999999997</c:v>
                      </c:pt>
                      <c:pt idx="14263">
                        <c:v>7.133</c:v>
                      </c:pt>
                      <c:pt idx="14264">
                        <c:v>7.133</c:v>
                      </c:pt>
                      <c:pt idx="14265">
                        <c:v>7.1340000000000003</c:v>
                      </c:pt>
                      <c:pt idx="14266">
                        <c:v>7.1340000000000003</c:v>
                      </c:pt>
                      <c:pt idx="14267">
                        <c:v>7.1349999999999998</c:v>
                      </c:pt>
                      <c:pt idx="14268">
                        <c:v>7.1349999999999998</c:v>
                      </c:pt>
                      <c:pt idx="14269">
                        <c:v>7.1360000000000001</c:v>
                      </c:pt>
                      <c:pt idx="14270">
                        <c:v>7.1360000000000001</c:v>
                      </c:pt>
                      <c:pt idx="14271">
                        <c:v>7.1369999999999996</c:v>
                      </c:pt>
                      <c:pt idx="14272">
                        <c:v>7.1369999999999996</c:v>
                      </c:pt>
                      <c:pt idx="14273">
                        <c:v>7.1379999999999999</c:v>
                      </c:pt>
                      <c:pt idx="14274">
                        <c:v>7.1379999999999999</c:v>
                      </c:pt>
                      <c:pt idx="14275">
                        <c:v>7.1390000000000002</c:v>
                      </c:pt>
                      <c:pt idx="14276">
                        <c:v>7.1390000000000002</c:v>
                      </c:pt>
                      <c:pt idx="14277">
                        <c:v>7.14</c:v>
                      </c:pt>
                      <c:pt idx="14278">
                        <c:v>7.14</c:v>
                      </c:pt>
                      <c:pt idx="14279">
                        <c:v>7.141</c:v>
                      </c:pt>
                      <c:pt idx="14280">
                        <c:v>7.141</c:v>
                      </c:pt>
                      <c:pt idx="14281">
                        <c:v>7.1420000000000003</c:v>
                      </c:pt>
                      <c:pt idx="14282">
                        <c:v>7.1420000000000003</c:v>
                      </c:pt>
                      <c:pt idx="14283">
                        <c:v>7.1429999999999998</c:v>
                      </c:pt>
                      <c:pt idx="14284">
                        <c:v>7.1429999999999998</c:v>
                      </c:pt>
                      <c:pt idx="14285">
                        <c:v>7.1440000000000001</c:v>
                      </c:pt>
                      <c:pt idx="14286">
                        <c:v>7.1440000000000001</c:v>
                      </c:pt>
                      <c:pt idx="14287">
                        <c:v>7.1449999999999996</c:v>
                      </c:pt>
                      <c:pt idx="14288">
                        <c:v>7.1449999999999996</c:v>
                      </c:pt>
                      <c:pt idx="14289">
                        <c:v>7.1459999999999999</c:v>
                      </c:pt>
                      <c:pt idx="14290">
                        <c:v>7.1459999999999999</c:v>
                      </c:pt>
                      <c:pt idx="14291">
                        <c:v>7.1470000000000002</c:v>
                      </c:pt>
                      <c:pt idx="14292">
                        <c:v>7.1470000000000002</c:v>
                      </c:pt>
                      <c:pt idx="14293">
                        <c:v>7.1479999999999997</c:v>
                      </c:pt>
                      <c:pt idx="14294">
                        <c:v>7.1479999999999997</c:v>
                      </c:pt>
                      <c:pt idx="14295">
                        <c:v>7.149</c:v>
                      </c:pt>
                      <c:pt idx="14296">
                        <c:v>7.149</c:v>
                      </c:pt>
                      <c:pt idx="14297">
                        <c:v>7.15</c:v>
                      </c:pt>
                      <c:pt idx="14298">
                        <c:v>7.15</c:v>
                      </c:pt>
                      <c:pt idx="14299">
                        <c:v>7.1509999999999998</c:v>
                      </c:pt>
                      <c:pt idx="14300">
                        <c:v>7.1509999999999998</c:v>
                      </c:pt>
                      <c:pt idx="14301">
                        <c:v>7.1520000000000001</c:v>
                      </c:pt>
                      <c:pt idx="14302">
                        <c:v>7.1520000000000001</c:v>
                      </c:pt>
                      <c:pt idx="14303">
                        <c:v>7.1529999999999996</c:v>
                      </c:pt>
                      <c:pt idx="14304">
                        <c:v>7.1529999999999996</c:v>
                      </c:pt>
                      <c:pt idx="14305">
                        <c:v>7.1539999999999999</c:v>
                      </c:pt>
                      <c:pt idx="14306">
                        <c:v>7.1539999999999999</c:v>
                      </c:pt>
                      <c:pt idx="14307">
                        <c:v>7.1550000000000002</c:v>
                      </c:pt>
                      <c:pt idx="14308">
                        <c:v>7.1550000000000002</c:v>
                      </c:pt>
                      <c:pt idx="14309">
                        <c:v>7.1559999999999997</c:v>
                      </c:pt>
                      <c:pt idx="14310">
                        <c:v>7.1559999999999997</c:v>
                      </c:pt>
                      <c:pt idx="14311">
                        <c:v>7.157</c:v>
                      </c:pt>
                      <c:pt idx="14312">
                        <c:v>7.157</c:v>
                      </c:pt>
                      <c:pt idx="14313">
                        <c:v>7.1580000000000004</c:v>
                      </c:pt>
                      <c:pt idx="14314">
                        <c:v>7.1580000000000004</c:v>
                      </c:pt>
                      <c:pt idx="14315">
                        <c:v>7.1589999999999998</c:v>
                      </c:pt>
                      <c:pt idx="14316">
                        <c:v>7.1589999999999998</c:v>
                      </c:pt>
                      <c:pt idx="14317">
                        <c:v>7.16</c:v>
                      </c:pt>
                      <c:pt idx="14318">
                        <c:v>7.16</c:v>
                      </c:pt>
                      <c:pt idx="14319">
                        <c:v>7.1609999999999996</c:v>
                      </c:pt>
                      <c:pt idx="14320">
                        <c:v>7.1609999999999996</c:v>
                      </c:pt>
                      <c:pt idx="14321">
                        <c:v>7.1619999999999999</c:v>
                      </c:pt>
                      <c:pt idx="14322">
                        <c:v>7.1619999999999999</c:v>
                      </c:pt>
                      <c:pt idx="14323">
                        <c:v>7.1630000000000003</c:v>
                      </c:pt>
                      <c:pt idx="14324">
                        <c:v>7.1630000000000003</c:v>
                      </c:pt>
                      <c:pt idx="14325">
                        <c:v>7.1639999999999997</c:v>
                      </c:pt>
                      <c:pt idx="14326">
                        <c:v>7.1639999999999997</c:v>
                      </c:pt>
                      <c:pt idx="14327">
                        <c:v>7.165</c:v>
                      </c:pt>
                      <c:pt idx="14328">
                        <c:v>7.165</c:v>
                      </c:pt>
                      <c:pt idx="14329">
                        <c:v>7.1660000000000004</c:v>
                      </c:pt>
                      <c:pt idx="14330">
                        <c:v>7.1660000000000004</c:v>
                      </c:pt>
                      <c:pt idx="14331">
                        <c:v>7.1669999999999998</c:v>
                      </c:pt>
                      <c:pt idx="14332">
                        <c:v>7.1669999999999998</c:v>
                      </c:pt>
                      <c:pt idx="14333">
                        <c:v>7.1680000000000001</c:v>
                      </c:pt>
                      <c:pt idx="14334">
                        <c:v>7.1680000000000001</c:v>
                      </c:pt>
                      <c:pt idx="14335">
                        <c:v>7.1689999999999996</c:v>
                      </c:pt>
                      <c:pt idx="14336">
                        <c:v>7.1689999999999996</c:v>
                      </c:pt>
                      <c:pt idx="14337">
                        <c:v>7.17</c:v>
                      </c:pt>
                      <c:pt idx="14338">
                        <c:v>7.17</c:v>
                      </c:pt>
                      <c:pt idx="14339">
                        <c:v>7.1710000000000003</c:v>
                      </c:pt>
                      <c:pt idx="14340">
                        <c:v>7.1710000000000003</c:v>
                      </c:pt>
                      <c:pt idx="14341">
                        <c:v>7.1719999999999997</c:v>
                      </c:pt>
                      <c:pt idx="14342">
                        <c:v>7.1719999999999997</c:v>
                      </c:pt>
                      <c:pt idx="14343">
                        <c:v>7.173</c:v>
                      </c:pt>
                      <c:pt idx="14344">
                        <c:v>7.173</c:v>
                      </c:pt>
                      <c:pt idx="14345">
                        <c:v>7.1740000000000004</c:v>
                      </c:pt>
                      <c:pt idx="14346">
                        <c:v>7.1740000000000004</c:v>
                      </c:pt>
                      <c:pt idx="14347">
                        <c:v>7.1749999999999998</c:v>
                      </c:pt>
                      <c:pt idx="14348">
                        <c:v>7.1749999999999998</c:v>
                      </c:pt>
                      <c:pt idx="14349">
                        <c:v>7.1760000000000002</c:v>
                      </c:pt>
                      <c:pt idx="14350">
                        <c:v>7.1760000000000002</c:v>
                      </c:pt>
                      <c:pt idx="14351">
                        <c:v>7.1769999999999996</c:v>
                      </c:pt>
                      <c:pt idx="14352">
                        <c:v>7.1769999999999996</c:v>
                      </c:pt>
                      <c:pt idx="14353">
                        <c:v>7.1779999999999999</c:v>
                      </c:pt>
                      <c:pt idx="14354">
                        <c:v>7.1779999999999999</c:v>
                      </c:pt>
                      <c:pt idx="14355">
                        <c:v>7.1790000000000003</c:v>
                      </c:pt>
                      <c:pt idx="14356">
                        <c:v>7.1790000000000003</c:v>
                      </c:pt>
                      <c:pt idx="14357">
                        <c:v>7.18</c:v>
                      </c:pt>
                      <c:pt idx="14358">
                        <c:v>7.18</c:v>
                      </c:pt>
                      <c:pt idx="14359">
                        <c:v>7.181</c:v>
                      </c:pt>
                      <c:pt idx="14360">
                        <c:v>7.181</c:v>
                      </c:pt>
                      <c:pt idx="14361">
                        <c:v>7.1820000000000004</c:v>
                      </c:pt>
                      <c:pt idx="14362">
                        <c:v>7.1820000000000004</c:v>
                      </c:pt>
                      <c:pt idx="14363">
                        <c:v>7.1829999999999998</c:v>
                      </c:pt>
                      <c:pt idx="14364">
                        <c:v>7.1829999999999998</c:v>
                      </c:pt>
                      <c:pt idx="14365">
                        <c:v>7.1840000000000002</c:v>
                      </c:pt>
                      <c:pt idx="14366">
                        <c:v>7.1840000000000002</c:v>
                      </c:pt>
                      <c:pt idx="14367">
                        <c:v>7.1849999999999996</c:v>
                      </c:pt>
                      <c:pt idx="14368">
                        <c:v>7.1849999999999996</c:v>
                      </c:pt>
                      <c:pt idx="14369">
                        <c:v>7.1859999999999999</c:v>
                      </c:pt>
                      <c:pt idx="14370">
                        <c:v>7.1859999999999999</c:v>
                      </c:pt>
                      <c:pt idx="14371">
                        <c:v>7.1870000000000003</c:v>
                      </c:pt>
                      <c:pt idx="14372">
                        <c:v>7.1870000000000003</c:v>
                      </c:pt>
                      <c:pt idx="14373">
                        <c:v>7.1879999999999997</c:v>
                      </c:pt>
                      <c:pt idx="14374">
                        <c:v>7.1879999999999997</c:v>
                      </c:pt>
                      <c:pt idx="14375">
                        <c:v>7.1890000000000001</c:v>
                      </c:pt>
                      <c:pt idx="14376">
                        <c:v>7.1890000000000001</c:v>
                      </c:pt>
                      <c:pt idx="14377">
                        <c:v>7.19</c:v>
                      </c:pt>
                      <c:pt idx="14378">
                        <c:v>7.19</c:v>
                      </c:pt>
                      <c:pt idx="14379">
                        <c:v>7.1909999999999998</c:v>
                      </c:pt>
                      <c:pt idx="14380">
                        <c:v>7.1909999999999998</c:v>
                      </c:pt>
                      <c:pt idx="14381">
                        <c:v>7.1920000000000002</c:v>
                      </c:pt>
                      <c:pt idx="14382">
                        <c:v>7.1920000000000002</c:v>
                      </c:pt>
                      <c:pt idx="14383">
                        <c:v>7.1929999999999996</c:v>
                      </c:pt>
                      <c:pt idx="14384">
                        <c:v>7.1929999999999996</c:v>
                      </c:pt>
                      <c:pt idx="14385">
                        <c:v>7.194</c:v>
                      </c:pt>
                      <c:pt idx="14386">
                        <c:v>7.194</c:v>
                      </c:pt>
                      <c:pt idx="14387">
                        <c:v>7.1950000000000003</c:v>
                      </c:pt>
                      <c:pt idx="14388">
                        <c:v>7.1950000000000003</c:v>
                      </c:pt>
                      <c:pt idx="14389">
                        <c:v>7.1959999999999997</c:v>
                      </c:pt>
                      <c:pt idx="14390">
                        <c:v>7.1959999999999997</c:v>
                      </c:pt>
                      <c:pt idx="14391">
                        <c:v>7.1970000000000001</c:v>
                      </c:pt>
                      <c:pt idx="14392">
                        <c:v>7.1970000000000001</c:v>
                      </c:pt>
                      <c:pt idx="14393">
                        <c:v>7.1980000000000004</c:v>
                      </c:pt>
                      <c:pt idx="14394">
                        <c:v>7.1980000000000004</c:v>
                      </c:pt>
                      <c:pt idx="14395">
                        <c:v>7.1989999999999998</c:v>
                      </c:pt>
                      <c:pt idx="14396">
                        <c:v>7.1989999999999998</c:v>
                      </c:pt>
                      <c:pt idx="14397">
                        <c:v>7.2</c:v>
                      </c:pt>
                      <c:pt idx="14398">
                        <c:v>7.2</c:v>
                      </c:pt>
                      <c:pt idx="14399">
                        <c:v>7.2009999999999996</c:v>
                      </c:pt>
                      <c:pt idx="14400">
                        <c:v>7.2009999999999996</c:v>
                      </c:pt>
                      <c:pt idx="14401">
                        <c:v>7.202</c:v>
                      </c:pt>
                      <c:pt idx="14402">
                        <c:v>7.202</c:v>
                      </c:pt>
                      <c:pt idx="14403">
                        <c:v>7.2030000000000003</c:v>
                      </c:pt>
                      <c:pt idx="14404">
                        <c:v>7.2030000000000003</c:v>
                      </c:pt>
                      <c:pt idx="14405">
                        <c:v>7.2039999999999997</c:v>
                      </c:pt>
                      <c:pt idx="14406">
                        <c:v>7.2039999999999997</c:v>
                      </c:pt>
                      <c:pt idx="14407">
                        <c:v>7.2050000000000001</c:v>
                      </c:pt>
                      <c:pt idx="14408">
                        <c:v>7.2050000000000001</c:v>
                      </c:pt>
                      <c:pt idx="14409">
                        <c:v>7.2060000000000004</c:v>
                      </c:pt>
                      <c:pt idx="14410">
                        <c:v>7.2060000000000004</c:v>
                      </c:pt>
                      <c:pt idx="14411">
                        <c:v>7.2069999999999999</c:v>
                      </c:pt>
                      <c:pt idx="14412">
                        <c:v>7.2069999999999999</c:v>
                      </c:pt>
                      <c:pt idx="14413">
                        <c:v>7.2080000000000002</c:v>
                      </c:pt>
                      <c:pt idx="14414">
                        <c:v>7.2080000000000002</c:v>
                      </c:pt>
                      <c:pt idx="14415">
                        <c:v>7.2089999999999996</c:v>
                      </c:pt>
                      <c:pt idx="14416">
                        <c:v>7.2089999999999996</c:v>
                      </c:pt>
                      <c:pt idx="14417">
                        <c:v>7.21</c:v>
                      </c:pt>
                      <c:pt idx="14418">
                        <c:v>7.21</c:v>
                      </c:pt>
                      <c:pt idx="14419">
                        <c:v>7.2110000000000003</c:v>
                      </c:pt>
                      <c:pt idx="14420">
                        <c:v>7.2110000000000003</c:v>
                      </c:pt>
                      <c:pt idx="14421">
                        <c:v>7.2119999999999997</c:v>
                      </c:pt>
                      <c:pt idx="14422">
                        <c:v>7.2119999999999997</c:v>
                      </c:pt>
                      <c:pt idx="14423">
                        <c:v>7.2130000000000001</c:v>
                      </c:pt>
                      <c:pt idx="14424">
                        <c:v>7.2130000000000001</c:v>
                      </c:pt>
                      <c:pt idx="14425">
                        <c:v>7.2140000000000004</c:v>
                      </c:pt>
                      <c:pt idx="14426">
                        <c:v>7.2140000000000004</c:v>
                      </c:pt>
                      <c:pt idx="14427">
                        <c:v>7.2149999999999999</c:v>
                      </c:pt>
                      <c:pt idx="14428">
                        <c:v>7.2149999999999999</c:v>
                      </c:pt>
                      <c:pt idx="14429">
                        <c:v>7.2160000000000002</c:v>
                      </c:pt>
                      <c:pt idx="14430">
                        <c:v>7.2160000000000002</c:v>
                      </c:pt>
                      <c:pt idx="14431">
                        <c:v>7.2169999999999996</c:v>
                      </c:pt>
                      <c:pt idx="14432">
                        <c:v>7.2169999999999996</c:v>
                      </c:pt>
                      <c:pt idx="14433">
                        <c:v>7.218</c:v>
                      </c:pt>
                      <c:pt idx="14434">
                        <c:v>7.218</c:v>
                      </c:pt>
                      <c:pt idx="14435">
                        <c:v>7.2190000000000003</c:v>
                      </c:pt>
                      <c:pt idx="14436">
                        <c:v>7.2190000000000003</c:v>
                      </c:pt>
                      <c:pt idx="14437">
                        <c:v>7.22</c:v>
                      </c:pt>
                      <c:pt idx="14438">
                        <c:v>7.22</c:v>
                      </c:pt>
                      <c:pt idx="14439">
                        <c:v>7.2210000000000001</c:v>
                      </c:pt>
                      <c:pt idx="14440">
                        <c:v>7.2210000000000001</c:v>
                      </c:pt>
                      <c:pt idx="14441">
                        <c:v>7.2220000000000004</c:v>
                      </c:pt>
                      <c:pt idx="14442">
                        <c:v>7.2220000000000004</c:v>
                      </c:pt>
                      <c:pt idx="14443">
                        <c:v>7.2229999999999999</c:v>
                      </c:pt>
                      <c:pt idx="14444">
                        <c:v>7.2229999999999999</c:v>
                      </c:pt>
                      <c:pt idx="14445">
                        <c:v>7.2240000000000002</c:v>
                      </c:pt>
                      <c:pt idx="14446">
                        <c:v>7.2240000000000002</c:v>
                      </c:pt>
                      <c:pt idx="14447">
                        <c:v>7.2249999999999996</c:v>
                      </c:pt>
                      <c:pt idx="14448">
                        <c:v>7.2249999999999996</c:v>
                      </c:pt>
                      <c:pt idx="14449">
                        <c:v>7.226</c:v>
                      </c:pt>
                      <c:pt idx="14450">
                        <c:v>7.226</c:v>
                      </c:pt>
                      <c:pt idx="14451">
                        <c:v>7.2270000000000003</c:v>
                      </c:pt>
                      <c:pt idx="14452">
                        <c:v>7.2270000000000003</c:v>
                      </c:pt>
                      <c:pt idx="14453">
                        <c:v>7.2279999999999998</c:v>
                      </c:pt>
                      <c:pt idx="14454">
                        <c:v>7.2279999999999998</c:v>
                      </c:pt>
                      <c:pt idx="14455">
                        <c:v>7.2290000000000001</c:v>
                      </c:pt>
                      <c:pt idx="14456">
                        <c:v>7.2290000000000001</c:v>
                      </c:pt>
                      <c:pt idx="14457">
                        <c:v>7.23</c:v>
                      </c:pt>
                      <c:pt idx="14458">
                        <c:v>7.23</c:v>
                      </c:pt>
                      <c:pt idx="14459">
                        <c:v>7.2309999999999999</c:v>
                      </c:pt>
                      <c:pt idx="14460">
                        <c:v>7.2309999999999999</c:v>
                      </c:pt>
                      <c:pt idx="14461">
                        <c:v>7.2320000000000002</c:v>
                      </c:pt>
                      <c:pt idx="14462">
                        <c:v>7.2320000000000002</c:v>
                      </c:pt>
                      <c:pt idx="14463">
                        <c:v>7.2329999999999997</c:v>
                      </c:pt>
                      <c:pt idx="14464">
                        <c:v>7.2329999999999997</c:v>
                      </c:pt>
                      <c:pt idx="14465">
                        <c:v>7.234</c:v>
                      </c:pt>
                      <c:pt idx="14466">
                        <c:v>7.234</c:v>
                      </c:pt>
                      <c:pt idx="14467">
                        <c:v>7.2350000000000003</c:v>
                      </c:pt>
                      <c:pt idx="14468">
                        <c:v>7.2350000000000003</c:v>
                      </c:pt>
                      <c:pt idx="14469">
                        <c:v>7.2359999999999998</c:v>
                      </c:pt>
                      <c:pt idx="14470">
                        <c:v>7.2359999999999998</c:v>
                      </c:pt>
                      <c:pt idx="14471">
                        <c:v>7.2370000000000001</c:v>
                      </c:pt>
                      <c:pt idx="14472">
                        <c:v>7.2370000000000001</c:v>
                      </c:pt>
                      <c:pt idx="14473">
                        <c:v>7.2380000000000004</c:v>
                      </c:pt>
                      <c:pt idx="14474">
                        <c:v>7.2380000000000004</c:v>
                      </c:pt>
                      <c:pt idx="14475">
                        <c:v>7.2389999999999999</c:v>
                      </c:pt>
                      <c:pt idx="14476">
                        <c:v>7.2389999999999999</c:v>
                      </c:pt>
                      <c:pt idx="14477">
                        <c:v>7.24</c:v>
                      </c:pt>
                      <c:pt idx="14478">
                        <c:v>7.24</c:v>
                      </c:pt>
                      <c:pt idx="14479">
                        <c:v>7.2409999999999997</c:v>
                      </c:pt>
                      <c:pt idx="14480">
                        <c:v>7.2409999999999997</c:v>
                      </c:pt>
                      <c:pt idx="14481">
                        <c:v>7.242</c:v>
                      </c:pt>
                      <c:pt idx="14482">
                        <c:v>7.242</c:v>
                      </c:pt>
                      <c:pt idx="14483">
                        <c:v>7.2430000000000003</c:v>
                      </c:pt>
                      <c:pt idx="14484">
                        <c:v>7.2430000000000003</c:v>
                      </c:pt>
                      <c:pt idx="14485">
                        <c:v>7.2439999999999998</c:v>
                      </c:pt>
                      <c:pt idx="14486">
                        <c:v>7.2439999999999998</c:v>
                      </c:pt>
                      <c:pt idx="14487">
                        <c:v>7.2450000000000001</c:v>
                      </c:pt>
                      <c:pt idx="14488">
                        <c:v>7.2450000000000001</c:v>
                      </c:pt>
                      <c:pt idx="14489">
                        <c:v>7.2460000000000004</c:v>
                      </c:pt>
                      <c:pt idx="14490">
                        <c:v>7.2460000000000004</c:v>
                      </c:pt>
                      <c:pt idx="14491">
                        <c:v>7.2469999999999999</c:v>
                      </c:pt>
                      <c:pt idx="14492">
                        <c:v>7.2469999999999999</c:v>
                      </c:pt>
                      <c:pt idx="14493">
                        <c:v>7.2480000000000002</c:v>
                      </c:pt>
                      <c:pt idx="14494">
                        <c:v>7.2480000000000002</c:v>
                      </c:pt>
                      <c:pt idx="14495">
                        <c:v>7.2489999999999997</c:v>
                      </c:pt>
                      <c:pt idx="14496">
                        <c:v>7.2489999999999997</c:v>
                      </c:pt>
                      <c:pt idx="14497">
                        <c:v>7.25</c:v>
                      </c:pt>
                      <c:pt idx="14498">
                        <c:v>7.25</c:v>
                      </c:pt>
                      <c:pt idx="14499">
                        <c:v>7.2510000000000003</c:v>
                      </c:pt>
                      <c:pt idx="14500">
                        <c:v>7.2510000000000003</c:v>
                      </c:pt>
                      <c:pt idx="14501">
                        <c:v>7.2519999999999998</c:v>
                      </c:pt>
                      <c:pt idx="14502">
                        <c:v>7.2519999999999998</c:v>
                      </c:pt>
                      <c:pt idx="14503">
                        <c:v>7.2530000000000001</c:v>
                      </c:pt>
                      <c:pt idx="14504">
                        <c:v>7.2530000000000001</c:v>
                      </c:pt>
                      <c:pt idx="14505">
                        <c:v>7.2539999999999996</c:v>
                      </c:pt>
                      <c:pt idx="14506">
                        <c:v>7.2539999999999996</c:v>
                      </c:pt>
                      <c:pt idx="14507">
                        <c:v>7.2549999999999999</c:v>
                      </c:pt>
                      <c:pt idx="14508">
                        <c:v>7.2549999999999999</c:v>
                      </c:pt>
                      <c:pt idx="14509">
                        <c:v>7.2560000000000002</c:v>
                      </c:pt>
                      <c:pt idx="14510">
                        <c:v>7.2560000000000002</c:v>
                      </c:pt>
                      <c:pt idx="14511">
                        <c:v>7.2569999999999997</c:v>
                      </c:pt>
                      <c:pt idx="14512">
                        <c:v>7.2569999999999997</c:v>
                      </c:pt>
                      <c:pt idx="14513">
                        <c:v>7.258</c:v>
                      </c:pt>
                      <c:pt idx="14514">
                        <c:v>7.258</c:v>
                      </c:pt>
                      <c:pt idx="14515">
                        <c:v>7.2590000000000003</c:v>
                      </c:pt>
                      <c:pt idx="14516">
                        <c:v>7.2590000000000003</c:v>
                      </c:pt>
                      <c:pt idx="14517">
                        <c:v>7.26</c:v>
                      </c:pt>
                      <c:pt idx="14518">
                        <c:v>7.26</c:v>
                      </c:pt>
                      <c:pt idx="14519">
                        <c:v>7.2610000000000001</c:v>
                      </c:pt>
                      <c:pt idx="14520">
                        <c:v>7.2610000000000001</c:v>
                      </c:pt>
                      <c:pt idx="14521">
                        <c:v>7.2619999999999996</c:v>
                      </c:pt>
                      <c:pt idx="14522">
                        <c:v>7.2619999999999996</c:v>
                      </c:pt>
                      <c:pt idx="14523">
                        <c:v>7.2629999999999999</c:v>
                      </c:pt>
                      <c:pt idx="14524">
                        <c:v>7.2629999999999999</c:v>
                      </c:pt>
                      <c:pt idx="14525">
                        <c:v>7.2640000000000002</c:v>
                      </c:pt>
                      <c:pt idx="14526">
                        <c:v>7.2640000000000002</c:v>
                      </c:pt>
                      <c:pt idx="14527">
                        <c:v>7.2649999999999997</c:v>
                      </c:pt>
                      <c:pt idx="14528">
                        <c:v>7.2649999999999997</c:v>
                      </c:pt>
                      <c:pt idx="14529">
                        <c:v>7.266</c:v>
                      </c:pt>
                      <c:pt idx="14530">
                        <c:v>7.266</c:v>
                      </c:pt>
                      <c:pt idx="14531">
                        <c:v>7.2670000000000003</c:v>
                      </c:pt>
                      <c:pt idx="14532">
                        <c:v>7.2670000000000003</c:v>
                      </c:pt>
                      <c:pt idx="14533">
                        <c:v>7.2679999999999998</c:v>
                      </c:pt>
                      <c:pt idx="14534">
                        <c:v>7.2679999999999998</c:v>
                      </c:pt>
                      <c:pt idx="14535">
                        <c:v>7.2690000000000001</c:v>
                      </c:pt>
                      <c:pt idx="14536">
                        <c:v>7.2690000000000001</c:v>
                      </c:pt>
                      <c:pt idx="14537">
                        <c:v>7.27</c:v>
                      </c:pt>
                      <c:pt idx="14538">
                        <c:v>7.27</c:v>
                      </c:pt>
                      <c:pt idx="14539">
                        <c:v>7.2709999999999999</c:v>
                      </c:pt>
                      <c:pt idx="14540">
                        <c:v>7.2709999999999999</c:v>
                      </c:pt>
                      <c:pt idx="14541">
                        <c:v>7.2720000000000002</c:v>
                      </c:pt>
                      <c:pt idx="14542">
                        <c:v>7.2720000000000002</c:v>
                      </c:pt>
                      <c:pt idx="14543">
                        <c:v>7.2729999999999997</c:v>
                      </c:pt>
                      <c:pt idx="14544">
                        <c:v>7.2729999999999997</c:v>
                      </c:pt>
                      <c:pt idx="14545">
                        <c:v>7.274</c:v>
                      </c:pt>
                      <c:pt idx="14546">
                        <c:v>7.274</c:v>
                      </c:pt>
                      <c:pt idx="14547">
                        <c:v>7.2750000000000004</c:v>
                      </c:pt>
                      <c:pt idx="14548">
                        <c:v>7.2750000000000004</c:v>
                      </c:pt>
                      <c:pt idx="14549">
                        <c:v>7.2759999999999998</c:v>
                      </c:pt>
                      <c:pt idx="14550">
                        <c:v>7.2759999999999998</c:v>
                      </c:pt>
                      <c:pt idx="14551">
                        <c:v>7.2770000000000001</c:v>
                      </c:pt>
                      <c:pt idx="14552">
                        <c:v>7.2770000000000001</c:v>
                      </c:pt>
                      <c:pt idx="14553">
                        <c:v>7.2779999999999996</c:v>
                      </c:pt>
                      <c:pt idx="14554">
                        <c:v>7.2779999999999996</c:v>
                      </c:pt>
                      <c:pt idx="14555">
                        <c:v>7.2789999999999999</c:v>
                      </c:pt>
                      <c:pt idx="14556">
                        <c:v>7.2789999999999999</c:v>
                      </c:pt>
                      <c:pt idx="14557">
                        <c:v>7.28</c:v>
                      </c:pt>
                      <c:pt idx="14558">
                        <c:v>7.28</c:v>
                      </c:pt>
                      <c:pt idx="14559">
                        <c:v>7.2809999999999997</c:v>
                      </c:pt>
                      <c:pt idx="14560">
                        <c:v>7.2809999999999997</c:v>
                      </c:pt>
                      <c:pt idx="14561">
                        <c:v>7.282</c:v>
                      </c:pt>
                      <c:pt idx="14562">
                        <c:v>7.282</c:v>
                      </c:pt>
                      <c:pt idx="14563">
                        <c:v>7.2830000000000004</c:v>
                      </c:pt>
                      <c:pt idx="14564">
                        <c:v>7.2830000000000004</c:v>
                      </c:pt>
                      <c:pt idx="14565">
                        <c:v>7.2839999999999998</c:v>
                      </c:pt>
                      <c:pt idx="14566">
                        <c:v>7.2839999999999998</c:v>
                      </c:pt>
                      <c:pt idx="14567">
                        <c:v>7.2850000000000001</c:v>
                      </c:pt>
                      <c:pt idx="14568">
                        <c:v>7.2850000000000001</c:v>
                      </c:pt>
                      <c:pt idx="14569">
                        <c:v>7.2859999999999996</c:v>
                      </c:pt>
                      <c:pt idx="14570">
                        <c:v>7.2859999999999996</c:v>
                      </c:pt>
                      <c:pt idx="14571">
                        <c:v>7.2869999999999999</c:v>
                      </c:pt>
                      <c:pt idx="14572">
                        <c:v>7.2869999999999999</c:v>
                      </c:pt>
                      <c:pt idx="14573">
                        <c:v>7.2880000000000003</c:v>
                      </c:pt>
                      <c:pt idx="14574">
                        <c:v>7.2880000000000003</c:v>
                      </c:pt>
                      <c:pt idx="14575">
                        <c:v>7.2889999999999997</c:v>
                      </c:pt>
                      <c:pt idx="14576">
                        <c:v>7.2889999999999997</c:v>
                      </c:pt>
                      <c:pt idx="14577">
                        <c:v>7.29</c:v>
                      </c:pt>
                      <c:pt idx="14578">
                        <c:v>7.29</c:v>
                      </c:pt>
                      <c:pt idx="14579">
                        <c:v>7.2910000000000004</c:v>
                      </c:pt>
                      <c:pt idx="14580">
                        <c:v>7.2910000000000004</c:v>
                      </c:pt>
                      <c:pt idx="14581">
                        <c:v>7.2919999999999998</c:v>
                      </c:pt>
                      <c:pt idx="14582">
                        <c:v>7.2919999999999998</c:v>
                      </c:pt>
                      <c:pt idx="14583">
                        <c:v>7.2930000000000001</c:v>
                      </c:pt>
                      <c:pt idx="14584">
                        <c:v>7.2930000000000001</c:v>
                      </c:pt>
                      <c:pt idx="14585">
                        <c:v>7.2939999999999996</c:v>
                      </c:pt>
                      <c:pt idx="14586">
                        <c:v>7.2939999999999996</c:v>
                      </c:pt>
                      <c:pt idx="14587">
                        <c:v>7.2949999999999999</c:v>
                      </c:pt>
                      <c:pt idx="14588">
                        <c:v>7.2949999999999999</c:v>
                      </c:pt>
                      <c:pt idx="14589">
                        <c:v>7.2960000000000003</c:v>
                      </c:pt>
                      <c:pt idx="14590">
                        <c:v>7.2960000000000003</c:v>
                      </c:pt>
                      <c:pt idx="14591">
                        <c:v>7.2969999999999997</c:v>
                      </c:pt>
                      <c:pt idx="14592">
                        <c:v>7.2969999999999997</c:v>
                      </c:pt>
                      <c:pt idx="14593">
                        <c:v>7.298</c:v>
                      </c:pt>
                      <c:pt idx="14594">
                        <c:v>7.298</c:v>
                      </c:pt>
                      <c:pt idx="14595">
                        <c:v>7.2990000000000004</c:v>
                      </c:pt>
                      <c:pt idx="14596">
                        <c:v>7.2990000000000004</c:v>
                      </c:pt>
                      <c:pt idx="14597">
                        <c:v>7.3</c:v>
                      </c:pt>
                      <c:pt idx="14598">
                        <c:v>7.3</c:v>
                      </c:pt>
                      <c:pt idx="14599">
                        <c:v>7.3010000000000002</c:v>
                      </c:pt>
                      <c:pt idx="14600">
                        <c:v>7.3010000000000002</c:v>
                      </c:pt>
                      <c:pt idx="14601">
                        <c:v>7.3019999999999996</c:v>
                      </c:pt>
                      <c:pt idx="14602">
                        <c:v>7.3019999999999996</c:v>
                      </c:pt>
                      <c:pt idx="14603">
                        <c:v>7.3029999999999999</c:v>
                      </c:pt>
                      <c:pt idx="14604">
                        <c:v>7.3029999999999999</c:v>
                      </c:pt>
                      <c:pt idx="14605">
                        <c:v>7.3040000000000003</c:v>
                      </c:pt>
                      <c:pt idx="14606">
                        <c:v>7.3040000000000003</c:v>
                      </c:pt>
                      <c:pt idx="14607">
                        <c:v>7.3049999999999997</c:v>
                      </c:pt>
                      <c:pt idx="14608">
                        <c:v>7.3049999999999997</c:v>
                      </c:pt>
                      <c:pt idx="14609">
                        <c:v>7.306</c:v>
                      </c:pt>
                      <c:pt idx="14610">
                        <c:v>7.306</c:v>
                      </c:pt>
                      <c:pt idx="14611">
                        <c:v>7.3070000000000004</c:v>
                      </c:pt>
                      <c:pt idx="14612">
                        <c:v>7.3070000000000004</c:v>
                      </c:pt>
                      <c:pt idx="14613">
                        <c:v>7.3079999999999998</c:v>
                      </c:pt>
                      <c:pt idx="14614">
                        <c:v>7.3079999999999998</c:v>
                      </c:pt>
                      <c:pt idx="14615">
                        <c:v>7.3090000000000002</c:v>
                      </c:pt>
                      <c:pt idx="14616">
                        <c:v>7.3090000000000002</c:v>
                      </c:pt>
                      <c:pt idx="14617">
                        <c:v>7.31</c:v>
                      </c:pt>
                      <c:pt idx="14618">
                        <c:v>7.31</c:v>
                      </c:pt>
                      <c:pt idx="14619">
                        <c:v>7.3109999999999999</c:v>
                      </c:pt>
                      <c:pt idx="14620">
                        <c:v>7.3109999999999999</c:v>
                      </c:pt>
                      <c:pt idx="14621">
                        <c:v>7.3120000000000003</c:v>
                      </c:pt>
                      <c:pt idx="14622">
                        <c:v>7.3120000000000003</c:v>
                      </c:pt>
                      <c:pt idx="14623">
                        <c:v>7.3129999999999997</c:v>
                      </c:pt>
                      <c:pt idx="14624">
                        <c:v>7.3129999999999997</c:v>
                      </c:pt>
                      <c:pt idx="14625">
                        <c:v>7.3140000000000001</c:v>
                      </c:pt>
                      <c:pt idx="14626">
                        <c:v>7.3140000000000001</c:v>
                      </c:pt>
                      <c:pt idx="14627">
                        <c:v>7.3150000000000004</c:v>
                      </c:pt>
                      <c:pt idx="14628">
                        <c:v>7.3150000000000004</c:v>
                      </c:pt>
                      <c:pt idx="14629">
                        <c:v>7.3159999999999998</c:v>
                      </c:pt>
                      <c:pt idx="14630">
                        <c:v>7.3159999999999998</c:v>
                      </c:pt>
                      <c:pt idx="14631">
                        <c:v>7.3170000000000002</c:v>
                      </c:pt>
                      <c:pt idx="14632">
                        <c:v>7.3170000000000002</c:v>
                      </c:pt>
                      <c:pt idx="14633">
                        <c:v>7.3179999999999996</c:v>
                      </c:pt>
                      <c:pt idx="14634">
                        <c:v>7.3179999999999996</c:v>
                      </c:pt>
                      <c:pt idx="14635">
                        <c:v>7.319</c:v>
                      </c:pt>
                      <c:pt idx="14636">
                        <c:v>7.319</c:v>
                      </c:pt>
                      <c:pt idx="14637">
                        <c:v>7.32</c:v>
                      </c:pt>
                      <c:pt idx="14638">
                        <c:v>7.32</c:v>
                      </c:pt>
                      <c:pt idx="14639">
                        <c:v>7.3209999999999997</c:v>
                      </c:pt>
                      <c:pt idx="14640">
                        <c:v>7.3209999999999997</c:v>
                      </c:pt>
                      <c:pt idx="14641">
                        <c:v>7.3220000000000001</c:v>
                      </c:pt>
                      <c:pt idx="14642">
                        <c:v>7.3220000000000001</c:v>
                      </c:pt>
                      <c:pt idx="14643">
                        <c:v>7.3230000000000004</c:v>
                      </c:pt>
                      <c:pt idx="14644">
                        <c:v>7.3230000000000004</c:v>
                      </c:pt>
                      <c:pt idx="14645">
                        <c:v>7.3239999999999998</c:v>
                      </c:pt>
                      <c:pt idx="14646">
                        <c:v>7.3239999999999998</c:v>
                      </c:pt>
                      <c:pt idx="14647">
                        <c:v>7.3250000000000002</c:v>
                      </c:pt>
                      <c:pt idx="14648">
                        <c:v>7.3250000000000002</c:v>
                      </c:pt>
                      <c:pt idx="14649">
                        <c:v>7.3259999999999996</c:v>
                      </c:pt>
                      <c:pt idx="14650">
                        <c:v>7.3259999999999996</c:v>
                      </c:pt>
                      <c:pt idx="14651">
                        <c:v>7.327</c:v>
                      </c:pt>
                      <c:pt idx="14652">
                        <c:v>7.327</c:v>
                      </c:pt>
                      <c:pt idx="14653">
                        <c:v>7.3280000000000003</c:v>
                      </c:pt>
                      <c:pt idx="14654">
                        <c:v>7.3280000000000003</c:v>
                      </c:pt>
                      <c:pt idx="14655">
                        <c:v>7.3289999999999997</c:v>
                      </c:pt>
                      <c:pt idx="14656">
                        <c:v>7.3289999999999997</c:v>
                      </c:pt>
                      <c:pt idx="14657">
                        <c:v>7.33</c:v>
                      </c:pt>
                      <c:pt idx="14658">
                        <c:v>7.33</c:v>
                      </c:pt>
                      <c:pt idx="14659">
                        <c:v>7.3310000000000004</c:v>
                      </c:pt>
                      <c:pt idx="14660">
                        <c:v>7.3310000000000004</c:v>
                      </c:pt>
                      <c:pt idx="14661">
                        <c:v>7.3319999999999999</c:v>
                      </c:pt>
                      <c:pt idx="14662">
                        <c:v>7.3319999999999999</c:v>
                      </c:pt>
                      <c:pt idx="14663">
                        <c:v>7.3330000000000002</c:v>
                      </c:pt>
                      <c:pt idx="14664">
                        <c:v>7.3330000000000002</c:v>
                      </c:pt>
                      <c:pt idx="14665">
                        <c:v>7.3339999999999996</c:v>
                      </c:pt>
                      <c:pt idx="14666">
                        <c:v>7.3339999999999996</c:v>
                      </c:pt>
                      <c:pt idx="14667">
                        <c:v>7.335</c:v>
                      </c:pt>
                      <c:pt idx="14668">
                        <c:v>7.335</c:v>
                      </c:pt>
                      <c:pt idx="14669">
                        <c:v>7.3360000000000003</c:v>
                      </c:pt>
                      <c:pt idx="14670">
                        <c:v>7.3360000000000003</c:v>
                      </c:pt>
                      <c:pt idx="14671">
                        <c:v>7.3369999999999997</c:v>
                      </c:pt>
                      <c:pt idx="14672">
                        <c:v>7.3369999999999997</c:v>
                      </c:pt>
                      <c:pt idx="14673">
                        <c:v>7.3380000000000001</c:v>
                      </c:pt>
                      <c:pt idx="14674">
                        <c:v>7.3380000000000001</c:v>
                      </c:pt>
                      <c:pt idx="14675">
                        <c:v>7.3390000000000004</c:v>
                      </c:pt>
                      <c:pt idx="14676">
                        <c:v>7.3390000000000004</c:v>
                      </c:pt>
                      <c:pt idx="14677">
                        <c:v>7.34</c:v>
                      </c:pt>
                      <c:pt idx="14678">
                        <c:v>7.34</c:v>
                      </c:pt>
                      <c:pt idx="14679">
                        <c:v>7.3410000000000002</c:v>
                      </c:pt>
                      <c:pt idx="14680">
                        <c:v>7.3410000000000002</c:v>
                      </c:pt>
                      <c:pt idx="14681">
                        <c:v>7.3419999999999996</c:v>
                      </c:pt>
                      <c:pt idx="14682">
                        <c:v>7.3419999999999996</c:v>
                      </c:pt>
                      <c:pt idx="14683">
                        <c:v>7.343</c:v>
                      </c:pt>
                      <c:pt idx="14684">
                        <c:v>7.343</c:v>
                      </c:pt>
                      <c:pt idx="14685">
                        <c:v>7.3440000000000003</c:v>
                      </c:pt>
                      <c:pt idx="14686">
                        <c:v>7.3440000000000003</c:v>
                      </c:pt>
                      <c:pt idx="14687">
                        <c:v>7.3449999999999998</c:v>
                      </c:pt>
                      <c:pt idx="14688">
                        <c:v>7.3449999999999998</c:v>
                      </c:pt>
                      <c:pt idx="14689">
                        <c:v>7.3460000000000001</c:v>
                      </c:pt>
                      <c:pt idx="14690">
                        <c:v>7.3460000000000001</c:v>
                      </c:pt>
                      <c:pt idx="14691">
                        <c:v>7.3470000000000004</c:v>
                      </c:pt>
                      <c:pt idx="14692">
                        <c:v>7.3470000000000004</c:v>
                      </c:pt>
                      <c:pt idx="14693">
                        <c:v>7.3479999999999999</c:v>
                      </c:pt>
                      <c:pt idx="14694">
                        <c:v>7.3479999999999999</c:v>
                      </c:pt>
                      <c:pt idx="14695">
                        <c:v>7.3490000000000002</c:v>
                      </c:pt>
                      <c:pt idx="14696">
                        <c:v>7.3490000000000002</c:v>
                      </c:pt>
                      <c:pt idx="14697">
                        <c:v>7.35</c:v>
                      </c:pt>
                      <c:pt idx="14698">
                        <c:v>7.35</c:v>
                      </c:pt>
                      <c:pt idx="14699">
                        <c:v>7.351</c:v>
                      </c:pt>
                      <c:pt idx="14700">
                        <c:v>7.351</c:v>
                      </c:pt>
                      <c:pt idx="14701">
                        <c:v>7.3520000000000003</c:v>
                      </c:pt>
                      <c:pt idx="14702">
                        <c:v>7.3520000000000003</c:v>
                      </c:pt>
                      <c:pt idx="14703">
                        <c:v>7.3529999999999998</c:v>
                      </c:pt>
                      <c:pt idx="14704">
                        <c:v>7.3529999999999998</c:v>
                      </c:pt>
                      <c:pt idx="14705">
                        <c:v>7.3540000000000001</c:v>
                      </c:pt>
                      <c:pt idx="14706">
                        <c:v>7.3540000000000001</c:v>
                      </c:pt>
                      <c:pt idx="14707">
                        <c:v>7.3550000000000004</c:v>
                      </c:pt>
                      <c:pt idx="14708">
                        <c:v>7.3550000000000004</c:v>
                      </c:pt>
                      <c:pt idx="14709">
                        <c:v>7.3559999999999999</c:v>
                      </c:pt>
                      <c:pt idx="14710">
                        <c:v>7.3559999999999999</c:v>
                      </c:pt>
                      <c:pt idx="14711">
                        <c:v>7.3570000000000002</c:v>
                      </c:pt>
                      <c:pt idx="14712">
                        <c:v>7.3570000000000002</c:v>
                      </c:pt>
                      <c:pt idx="14713">
                        <c:v>7.3579999999999997</c:v>
                      </c:pt>
                      <c:pt idx="14714">
                        <c:v>7.3579999999999997</c:v>
                      </c:pt>
                      <c:pt idx="14715">
                        <c:v>7.359</c:v>
                      </c:pt>
                      <c:pt idx="14716">
                        <c:v>7.359</c:v>
                      </c:pt>
                      <c:pt idx="14717">
                        <c:v>7.36</c:v>
                      </c:pt>
                      <c:pt idx="14718">
                        <c:v>7.36</c:v>
                      </c:pt>
                      <c:pt idx="14719">
                        <c:v>7.3609999999999998</c:v>
                      </c:pt>
                      <c:pt idx="14720">
                        <c:v>7.3609999999999998</c:v>
                      </c:pt>
                      <c:pt idx="14721">
                        <c:v>7.3620000000000001</c:v>
                      </c:pt>
                      <c:pt idx="14722">
                        <c:v>7.3620000000000001</c:v>
                      </c:pt>
                      <c:pt idx="14723">
                        <c:v>7.3630000000000004</c:v>
                      </c:pt>
                      <c:pt idx="14724">
                        <c:v>7.3630000000000004</c:v>
                      </c:pt>
                      <c:pt idx="14725">
                        <c:v>7.3639999999999999</c:v>
                      </c:pt>
                      <c:pt idx="14726">
                        <c:v>7.3639999999999999</c:v>
                      </c:pt>
                      <c:pt idx="14727">
                        <c:v>7.3650000000000002</c:v>
                      </c:pt>
                      <c:pt idx="14728">
                        <c:v>7.3650000000000002</c:v>
                      </c:pt>
                      <c:pt idx="14729">
                        <c:v>7.3659999999999997</c:v>
                      </c:pt>
                      <c:pt idx="14730">
                        <c:v>7.3659999999999997</c:v>
                      </c:pt>
                      <c:pt idx="14731">
                        <c:v>7.367</c:v>
                      </c:pt>
                      <c:pt idx="14732">
                        <c:v>7.367</c:v>
                      </c:pt>
                      <c:pt idx="14733">
                        <c:v>7.3680000000000003</c:v>
                      </c:pt>
                      <c:pt idx="14734">
                        <c:v>7.3680000000000003</c:v>
                      </c:pt>
                      <c:pt idx="14735">
                        <c:v>7.3689999999999998</c:v>
                      </c:pt>
                      <c:pt idx="14736">
                        <c:v>7.3689999999999998</c:v>
                      </c:pt>
                      <c:pt idx="14737">
                        <c:v>7.37</c:v>
                      </c:pt>
                      <c:pt idx="14738">
                        <c:v>7.37</c:v>
                      </c:pt>
                      <c:pt idx="14739">
                        <c:v>7.3710000000000004</c:v>
                      </c:pt>
                      <c:pt idx="14740">
                        <c:v>7.3710000000000004</c:v>
                      </c:pt>
                      <c:pt idx="14741">
                        <c:v>7.3719999999999999</c:v>
                      </c:pt>
                      <c:pt idx="14742">
                        <c:v>7.3719999999999999</c:v>
                      </c:pt>
                      <c:pt idx="14743">
                        <c:v>7.3730000000000002</c:v>
                      </c:pt>
                      <c:pt idx="14744">
                        <c:v>7.3730000000000002</c:v>
                      </c:pt>
                      <c:pt idx="14745">
                        <c:v>7.3739999999999997</c:v>
                      </c:pt>
                      <c:pt idx="14746">
                        <c:v>7.3739999999999997</c:v>
                      </c:pt>
                      <c:pt idx="14747">
                        <c:v>7.375</c:v>
                      </c:pt>
                      <c:pt idx="14748">
                        <c:v>7.375</c:v>
                      </c:pt>
                      <c:pt idx="14749">
                        <c:v>7.3760000000000003</c:v>
                      </c:pt>
                      <c:pt idx="14750">
                        <c:v>7.3760000000000003</c:v>
                      </c:pt>
                      <c:pt idx="14751">
                        <c:v>7.3769999999999998</c:v>
                      </c:pt>
                      <c:pt idx="14752">
                        <c:v>7.3769999999999998</c:v>
                      </c:pt>
                      <c:pt idx="14753">
                        <c:v>7.3780000000000001</c:v>
                      </c:pt>
                      <c:pt idx="14754">
                        <c:v>7.3780000000000001</c:v>
                      </c:pt>
                      <c:pt idx="14755">
                        <c:v>7.3789999999999996</c:v>
                      </c:pt>
                      <c:pt idx="14756">
                        <c:v>7.3789999999999996</c:v>
                      </c:pt>
                      <c:pt idx="14757">
                        <c:v>7.38</c:v>
                      </c:pt>
                      <c:pt idx="14758">
                        <c:v>7.38</c:v>
                      </c:pt>
                      <c:pt idx="14759">
                        <c:v>7.3810000000000002</c:v>
                      </c:pt>
                      <c:pt idx="14760">
                        <c:v>7.3810000000000002</c:v>
                      </c:pt>
                      <c:pt idx="14761">
                        <c:v>7.3819999999999997</c:v>
                      </c:pt>
                      <c:pt idx="14762">
                        <c:v>7.3819999999999997</c:v>
                      </c:pt>
                      <c:pt idx="14763">
                        <c:v>7.383</c:v>
                      </c:pt>
                      <c:pt idx="14764">
                        <c:v>7.383</c:v>
                      </c:pt>
                      <c:pt idx="14765">
                        <c:v>7.3840000000000003</c:v>
                      </c:pt>
                      <c:pt idx="14766">
                        <c:v>7.3840000000000003</c:v>
                      </c:pt>
                      <c:pt idx="14767">
                        <c:v>7.3849999999999998</c:v>
                      </c:pt>
                      <c:pt idx="14768">
                        <c:v>7.3849999999999998</c:v>
                      </c:pt>
                      <c:pt idx="14769">
                        <c:v>7.3860000000000001</c:v>
                      </c:pt>
                      <c:pt idx="14770">
                        <c:v>7.3860000000000001</c:v>
                      </c:pt>
                      <c:pt idx="14771">
                        <c:v>7.3869999999999996</c:v>
                      </c:pt>
                      <c:pt idx="14772">
                        <c:v>7.3869999999999996</c:v>
                      </c:pt>
                      <c:pt idx="14773">
                        <c:v>7.3879999999999999</c:v>
                      </c:pt>
                      <c:pt idx="14774">
                        <c:v>7.3879999999999999</c:v>
                      </c:pt>
                      <c:pt idx="14775">
                        <c:v>7.3890000000000002</c:v>
                      </c:pt>
                      <c:pt idx="14776">
                        <c:v>7.3890000000000002</c:v>
                      </c:pt>
                      <c:pt idx="14777">
                        <c:v>7.39</c:v>
                      </c:pt>
                      <c:pt idx="14778">
                        <c:v>7.39</c:v>
                      </c:pt>
                      <c:pt idx="14779">
                        <c:v>7.391</c:v>
                      </c:pt>
                      <c:pt idx="14780">
                        <c:v>7.391</c:v>
                      </c:pt>
                      <c:pt idx="14781">
                        <c:v>7.3920000000000003</c:v>
                      </c:pt>
                      <c:pt idx="14782">
                        <c:v>7.3920000000000003</c:v>
                      </c:pt>
                      <c:pt idx="14783">
                        <c:v>7.3929999999999998</c:v>
                      </c:pt>
                      <c:pt idx="14784">
                        <c:v>7.3929999999999998</c:v>
                      </c:pt>
                      <c:pt idx="14785">
                        <c:v>7.3940000000000001</c:v>
                      </c:pt>
                      <c:pt idx="14786">
                        <c:v>7.3940000000000001</c:v>
                      </c:pt>
                      <c:pt idx="14787">
                        <c:v>7.3949999999999996</c:v>
                      </c:pt>
                      <c:pt idx="14788">
                        <c:v>7.3949999999999996</c:v>
                      </c:pt>
                      <c:pt idx="14789">
                        <c:v>7.3959999999999999</c:v>
                      </c:pt>
                      <c:pt idx="14790">
                        <c:v>7.3959999999999999</c:v>
                      </c:pt>
                      <c:pt idx="14791">
                        <c:v>7.3970000000000002</c:v>
                      </c:pt>
                      <c:pt idx="14792">
                        <c:v>7.3970000000000002</c:v>
                      </c:pt>
                      <c:pt idx="14793">
                        <c:v>7.3979999999999997</c:v>
                      </c:pt>
                      <c:pt idx="14794">
                        <c:v>7.3979999999999997</c:v>
                      </c:pt>
                      <c:pt idx="14795">
                        <c:v>7.399</c:v>
                      </c:pt>
                      <c:pt idx="14796">
                        <c:v>7.399</c:v>
                      </c:pt>
                      <c:pt idx="14797">
                        <c:v>7.4</c:v>
                      </c:pt>
                      <c:pt idx="14798">
                        <c:v>7.4</c:v>
                      </c:pt>
                      <c:pt idx="14799">
                        <c:v>7.4009999999999998</c:v>
                      </c:pt>
                      <c:pt idx="14800">
                        <c:v>7.4009999999999998</c:v>
                      </c:pt>
                      <c:pt idx="14801">
                        <c:v>7.4020000000000001</c:v>
                      </c:pt>
                      <c:pt idx="14802">
                        <c:v>7.4020000000000001</c:v>
                      </c:pt>
                      <c:pt idx="14803">
                        <c:v>7.4029999999999996</c:v>
                      </c:pt>
                      <c:pt idx="14804">
                        <c:v>7.4029999999999996</c:v>
                      </c:pt>
                      <c:pt idx="14805">
                        <c:v>7.4039999999999999</c:v>
                      </c:pt>
                      <c:pt idx="14806">
                        <c:v>7.4039999999999999</c:v>
                      </c:pt>
                      <c:pt idx="14807">
                        <c:v>7.4050000000000002</c:v>
                      </c:pt>
                      <c:pt idx="14808">
                        <c:v>7.4050000000000002</c:v>
                      </c:pt>
                      <c:pt idx="14809">
                        <c:v>7.4059999999999997</c:v>
                      </c:pt>
                      <c:pt idx="14810">
                        <c:v>7.4059999999999997</c:v>
                      </c:pt>
                      <c:pt idx="14811">
                        <c:v>7.407</c:v>
                      </c:pt>
                      <c:pt idx="14812">
                        <c:v>7.407</c:v>
                      </c:pt>
                      <c:pt idx="14813">
                        <c:v>7.4080000000000004</c:v>
                      </c:pt>
                      <c:pt idx="14814">
                        <c:v>7.4080000000000004</c:v>
                      </c:pt>
                      <c:pt idx="14815">
                        <c:v>7.4089999999999998</c:v>
                      </c:pt>
                      <c:pt idx="14816">
                        <c:v>7.4089999999999998</c:v>
                      </c:pt>
                      <c:pt idx="14817">
                        <c:v>7.41</c:v>
                      </c:pt>
                      <c:pt idx="14818">
                        <c:v>7.41</c:v>
                      </c:pt>
                      <c:pt idx="14819">
                        <c:v>7.4109999999999996</c:v>
                      </c:pt>
                      <c:pt idx="14820">
                        <c:v>7.4109999999999996</c:v>
                      </c:pt>
                      <c:pt idx="14821">
                        <c:v>7.4119999999999999</c:v>
                      </c:pt>
                      <c:pt idx="14822">
                        <c:v>7.4119999999999999</c:v>
                      </c:pt>
                      <c:pt idx="14823">
                        <c:v>7.4130000000000003</c:v>
                      </c:pt>
                      <c:pt idx="14824">
                        <c:v>7.4130000000000003</c:v>
                      </c:pt>
                      <c:pt idx="14825">
                        <c:v>7.4139999999999997</c:v>
                      </c:pt>
                      <c:pt idx="14826">
                        <c:v>7.4139999999999997</c:v>
                      </c:pt>
                      <c:pt idx="14827">
                        <c:v>7.415</c:v>
                      </c:pt>
                      <c:pt idx="14828">
                        <c:v>7.415</c:v>
                      </c:pt>
                      <c:pt idx="14829">
                        <c:v>7.4160000000000004</c:v>
                      </c:pt>
                      <c:pt idx="14830">
                        <c:v>7.4160000000000004</c:v>
                      </c:pt>
                      <c:pt idx="14831">
                        <c:v>7.4169999999999998</c:v>
                      </c:pt>
                      <c:pt idx="14832">
                        <c:v>7.4169999999999998</c:v>
                      </c:pt>
                      <c:pt idx="14833">
                        <c:v>7.4180000000000001</c:v>
                      </c:pt>
                      <c:pt idx="14834">
                        <c:v>7.4180000000000001</c:v>
                      </c:pt>
                      <c:pt idx="14835">
                        <c:v>7.4189999999999996</c:v>
                      </c:pt>
                      <c:pt idx="14836">
                        <c:v>7.4189999999999996</c:v>
                      </c:pt>
                      <c:pt idx="14837">
                        <c:v>7.42</c:v>
                      </c:pt>
                      <c:pt idx="14838">
                        <c:v>7.42</c:v>
                      </c:pt>
                      <c:pt idx="14839">
                        <c:v>7.4210000000000003</c:v>
                      </c:pt>
                      <c:pt idx="14840">
                        <c:v>7.4210000000000003</c:v>
                      </c:pt>
                      <c:pt idx="14841">
                        <c:v>7.4219999999999997</c:v>
                      </c:pt>
                      <c:pt idx="14842">
                        <c:v>7.4219999999999997</c:v>
                      </c:pt>
                      <c:pt idx="14843">
                        <c:v>7.423</c:v>
                      </c:pt>
                      <c:pt idx="14844">
                        <c:v>7.423</c:v>
                      </c:pt>
                      <c:pt idx="14845">
                        <c:v>7.4240000000000004</c:v>
                      </c:pt>
                      <c:pt idx="14846">
                        <c:v>7.4240000000000004</c:v>
                      </c:pt>
                      <c:pt idx="14847">
                        <c:v>7.4249999999999998</c:v>
                      </c:pt>
                      <c:pt idx="14848">
                        <c:v>7.4249999999999998</c:v>
                      </c:pt>
                      <c:pt idx="14849">
                        <c:v>7.4260000000000002</c:v>
                      </c:pt>
                      <c:pt idx="14850">
                        <c:v>7.4260000000000002</c:v>
                      </c:pt>
                      <c:pt idx="14851">
                        <c:v>7.4269999999999996</c:v>
                      </c:pt>
                      <c:pt idx="14852">
                        <c:v>7.4269999999999996</c:v>
                      </c:pt>
                      <c:pt idx="14853">
                        <c:v>7.4279999999999999</c:v>
                      </c:pt>
                      <c:pt idx="14854">
                        <c:v>7.4279999999999999</c:v>
                      </c:pt>
                      <c:pt idx="14855">
                        <c:v>7.4290000000000003</c:v>
                      </c:pt>
                      <c:pt idx="14856">
                        <c:v>7.4290000000000003</c:v>
                      </c:pt>
                      <c:pt idx="14857">
                        <c:v>7.43</c:v>
                      </c:pt>
                      <c:pt idx="14858">
                        <c:v>7.43</c:v>
                      </c:pt>
                      <c:pt idx="14859">
                        <c:v>7.431</c:v>
                      </c:pt>
                      <c:pt idx="14860">
                        <c:v>7.431</c:v>
                      </c:pt>
                      <c:pt idx="14861">
                        <c:v>7.4320000000000004</c:v>
                      </c:pt>
                      <c:pt idx="14862">
                        <c:v>7.4320000000000004</c:v>
                      </c:pt>
                      <c:pt idx="14863">
                        <c:v>7.4329999999999998</c:v>
                      </c:pt>
                      <c:pt idx="14864">
                        <c:v>7.4329999999999998</c:v>
                      </c:pt>
                      <c:pt idx="14865">
                        <c:v>7.4340000000000002</c:v>
                      </c:pt>
                      <c:pt idx="14866">
                        <c:v>7.4340000000000002</c:v>
                      </c:pt>
                      <c:pt idx="14867">
                        <c:v>7.4349999999999996</c:v>
                      </c:pt>
                      <c:pt idx="14868">
                        <c:v>7.4349999999999996</c:v>
                      </c:pt>
                      <c:pt idx="14869">
                        <c:v>7.4359999999999999</c:v>
                      </c:pt>
                      <c:pt idx="14870">
                        <c:v>7.4359999999999999</c:v>
                      </c:pt>
                      <c:pt idx="14871">
                        <c:v>7.4370000000000003</c:v>
                      </c:pt>
                      <c:pt idx="14872">
                        <c:v>7.4370000000000003</c:v>
                      </c:pt>
                      <c:pt idx="14873">
                        <c:v>7.4379999999999997</c:v>
                      </c:pt>
                      <c:pt idx="14874">
                        <c:v>7.4379999999999997</c:v>
                      </c:pt>
                      <c:pt idx="14875">
                        <c:v>7.4390000000000001</c:v>
                      </c:pt>
                      <c:pt idx="14876">
                        <c:v>7.4390000000000001</c:v>
                      </c:pt>
                      <c:pt idx="14877">
                        <c:v>7.44</c:v>
                      </c:pt>
                      <c:pt idx="14878">
                        <c:v>7.44</c:v>
                      </c:pt>
                      <c:pt idx="14879">
                        <c:v>7.4409999999999998</c:v>
                      </c:pt>
                      <c:pt idx="14880">
                        <c:v>7.4409999999999998</c:v>
                      </c:pt>
                      <c:pt idx="14881">
                        <c:v>7.4420000000000002</c:v>
                      </c:pt>
                      <c:pt idx="14882">
                        <c:v>7.4420000000000002</c:v>
                      </c:pt>
                      <c:pt idx="14883">
                        <c:v>7.4429999999999996</c:v>
                      </c:pt>
                      <c:pt idx="14884">
                        <c:v>7.4429999999999996</c:v>
                      </c:pt>
                      <c:pt idx="14885">
                        <c:v>7.444</c:v>
                      </c:pt>
                      <c:pt idx="14886">
                        <c:v>7.444</c:v>
                      </c:pt>
                      <c:pt idx="14887">
                        <c:v>7.4450000000000003</c:v>
                      </c:pt>
                      <c:pt idx="14888">
                        <c:v>7.4450000000000003</c:v>
                      </c:pt>
                      <c:pt idx="14889">
                        <c:v>7.4459999999999997</c:v>
                      </c:pt>
                      <c:pt idx="14890">
                        <c:v>7.4459999999999997</c:v>
                      </c:pt>
                      <c:pt idx="14891">
                        <c:v>7.4470000000000001</c:v>
                      </c:pt>
                      <c:pt idx="14892">
                        <c:v>7.4470000000000001</c:v>
                      </c:pt>
                      <c:pt idx="14893">
                        <c:v>7.4480000000000004</c:v>
                      </c:pt>
                      <c:pt idx="14894">
                        <c:v>7.4480000000000004</c:v>
                      </c:pt>
                      <c:pt idx="14895">
                        <c:v>7.4489999999999998</c:v>
                      </c:pt>
                      <c:pt idx="14896">
                        <c:v>7.4489999999999998</c:v>
                      </c:pt>
                      <c:pt idx="14897">
                        <c:v>7.45</c:v>
                      </c:pt>
                      <c:pt idx="14898">
                        <c:v>7.45</c:v>
                      </c:pt>
                      <c:pt idx="14899">
                        <c:v>7.4509999999999996</c:v>
                      </c:pt>
                      <c:pt idx="14900">
                        <c:v>7.4509999999999996</c:v>
                      </c:pt>
                      <c:pt idx="14901">
                        <c:v>7.452</c:v>
                      </c:pt>
                      <c:pt idx="14902">
                        <c:v>7.452</c:v>
                      </c:pt>
                      <c:pt idx="14903">
                        <c:v>7.4530000000000003</c:v>
                      </c:pt>
                      <c:pt idx="14904">
                        <c:v>7.4530000000000003</c:v>
                      </c:pt>
                      <c:pt idx="14905">
                        <c:v>7.4539999999999997</c:v>
                      </c:pt>
                      <c:pt idx="14906">
                        <c:v>7.4539999999999997</c:v>
                      </c:pt>
                      <c:pt idx="14907">
                        <c:v>7.4550000000000001</c:v>
                      </c:pt>
                      <c:pt idx="14908">
                        <c:v>7.4550000000000001</c:v>
                      </c:pt>
                      <c:pt idx="14909">
                        <c:v>7.4560000000000004</c:v>
                      </c:pt>
                      <c:pt idx="14910">
                        <c:v>7.4560000000000004</c:v>
                      </c:pt>
                      <c:pt idx="14911">
                        <c:v>7.4569999999999999</c:v>
                      </c:pt>
                      <c:pt idx="14912">
                        <c:v>7.4569999999999999</c:v>
                      </c:pt>
                      <c:pt idx="14913">
                        <c:v>7.4580000000000002</c:v>
                      </c:pt>
                      <c:pt idx="14914">
                        <c:v>7.4580000000000002</c:v>
                      </c:pt>
                      <c:pt idx="14915">
                        <c:v>7.4589999999999996</c:v>
                      </c:pt>
                      <c:pt idx="14916">
                        <c:v>7.4589999999999996</c:v>
                      </c:pt>
                      <c:pt idx="14917">
                        <c:v>7.46</c:v>
                      </c:pt>
                      <c:pt idx="14918">
                        <c:v>7.46</c:v>
                      </c:pt>
                      <c:pt idx="14919">
                        <c:v>7.4610000000000003</c:v>
                      </c:pt>
                      <c:pt idx="14920">
                        <c:v>7.4610000000000003</c:v>
                      </c:pt>
                      <c:pt idx="14921">
                        <c:v>7.4619999999999997</c:v>
                      </c:pt>
                      <c:pt idx="14922">
                        <c:v>7.4619999999999997</c:v>
                      </c:pt>
                      <c:pt idx="14923">
                        <c:v>7.4630000000000001</c:v>
                      </c:pt>
                      <c:pt idx="14924">
                        <c:v>7.4630000000000001</c:v>
                      </c:pt>
                      <c:pt idx="14925">
                        <c:v>7.4640000000000004</c:v>
                      </c:pt>
                      <c:pt idx="14926">
                        <c:v>7.4640000000000004</c:v>
                      </c:pt>
                      <c:pt idx="14927">
                        <c:v>7.4649999999999999</c:v>
                      </c:pt>
                      <c:pt idx="14928">
                        <c:v>7.4649999999999999</c:v>
                      </c:pt>
                      <c:pt idx="14929">
                        <c:v>7.4660000000000002</c:v>
                      </c:pt>
                      <c:pt idx="14930">
                        <c:v>7.4660000000000002</c:v>
                      </c:pt>
                      <c:pt idx="14931">
                        <c:v>7.4669999999999996</c:v>
                      </c:pt>
                      <c:pt idx="14932">
                        <c:v>7.4669999999999996</c:v>
                      </c:pt>
                      <c:pt idx="14933">
                        <c:v>7.468</c:v>
                      </c:pt>
                      <c:pt idx="14934">
                        <c:v>7.468</c:v>
                      </c:pt>
                      <c:pt idx="14935">
                        <c:v>7.4690000000000003</c:v>
                      </c:pt>
                      <c:pt idx="14936">
                        <c:v>7.4690000000000003</c:v>
                      </c:pt>
                      <c:pt idx="14937">
                        <c:v>7.47</c:v>
                      </c:pt>
                      <c:pt idx="14938">
                        <c:v>7.47</c:v>
                      </c:pt>
                      <c:pt idx="14939">
                        <c:v>7.4710000000000001</c:v>
                      </c:pt>
                      <c:pt idx="14940">
                        <c:v>7.4710000000000001</c:v>
                      </c:pt>
                      <c:pt idx="14941">
                        <c:v>7.4720000000000004</c:v>
                      </c:pt>
                      <c:pt idx="14942">
                        <c:v>7.4720000000000004</c:v>
                      </c:pt>
                      <c:pt idx="14943">
                        <c:v>7.4729999999999999</c:v>
                      </c:pt>
                      <c:pt idx="14944">
                        <c:v>7.4729999999999999</c:v>
                      </c:pt>
                      <c:pt idx="14945">
                        <c:v>7.4740000000000002</c:v>
                      </c:pt>
                      <c:pt idx="14946">
                        <c:v>7.4740000000000002</c:v>
                      </c:pt>
                      <c:pt idx="14947">
                        <c:v>7.4749999999999996</c:v>
                      </c:pt>
                      <c:pt idx="14948">
                        <c:v>7.4749999999999996</c:v>
                      </c:pt>
                      <c:pt idx="14949">
                        <c:v>7.476</c:v>
                      </c:pt>
                      <c:pt idx="14950">
                        <c:v>7.476</c:v>
                      </c:pt>
                      <c:pt idx="14951">
                        <c:v>7.4770000000000003</c:v>
                      </c:pt>
                      <c:pt idx="14952">
                        <c:v>7.4770000000000003</c:v>
                      </c:pt>
                      <c:pt idx="14953">
                        <c:v>7.4779999999999998</c:v>
                      </c:pt>
                      <c:pt idx="14954">
                        <c:v>7.4779999999999998</c:v>
                      </c:pt>
                      <c:pt idx="14955">
                        <c:v>7.4790000000000001</c:v>
                      </c:pt>
                      <c:pt idx="14956">
                        <c:v>7.4790000000000001</c:v>
                      </c:pt>
                      <c:pt idx="14957">
                        <c:v>7.48</c:v>
                      </c:pt>
                      <c:pt idx="14958">
                        <c:v>7.48</c:v>
                      </c:pt>
                      <c:pt idx="14959">
                        <c:v>7.4809999999999999</c:v>
                      </c:pt>
                      <c:pt idx="14960">
                        <c:v>7.4809999999999999</c:v>
                      </c:pt>
                      <c:pt idx="14961">
                        <c:v>7.4820000000000002</c:v>
                      </c:pt>
                      <c:pt idx="14962">
                        <c:v>7.4820000000000002</c:v>
                      </c:pt>
                      <c:pt idx="14963">
                        <c:v>7.4829999999999997</c:v>
                      </c:pt>
                      <c:pt idx="14964">
                        <c:v>7.4829999999999997</c:v>
                      </c:pt>
                      <c:pt idx="14965">
                        <c:v>7.484</c:v>
                      </c:pt>
                      <c:pt idx="14966">
                        <c:v>7.484</c:v>
                      </c:pt>
                      <c:pt idx="14967">
                        <c:v>7.4850000000000003</c:v>
                      </c:pt>
                      <c:pt idx="14968">
                        <c:v>7.4850000000000003</c:v>
                      </c:pt>
                      <c:pt idx="14969">
                        <c:v>7.4859999999999998</c:v>
                      </c:pt>
                      <c:pt idx="14970">
                        <c:v>7.4859999999999998</c:v>
                      </c:pt>
                      <c:pt idx="14971">
                        <c:v>7.4870000000000001</c:v>
                      </c:pt>
                      <c:pt idx="14972">
                        <c:v>7.4870000000000001</c:v>
                      </c:pt>
                      <c:pt idx="14973">
                        <c:v>7.4880000000000004</c:v>
                      </c:pt>
                      <c:pt idx="14974">
                        <c:v>7.4880000000000004</c:v>
                      </c:pt>
                      <c:pt idx="14975">
                        <c:v>7.4889999999999999</c:v>
                      </c:pt>
                      <c:pt idx="14976">
                        <c:v>7.4889999999999999</c:v>
                      </c:pt>
                      <c:pt idx="14977">
                        <c:v>7.49</c:v>
                      </c:pt>
                      <c:pt idx="14978">
                        <c:v>7.49</c:v>
                      </c:pt>
                      <c:pt idx="14979">
                        <c:v>7.4909999999999997</c:v>
                      </c:pt>
                      <c:pt idx="14980">
                        <c:v>7.4909999999999997</c:v>
                      </c:pt>
                      <c:pt idx="14981">
                        <c:v>7.492</c:v>
                      </c:pt>
                      <c:pt idx="14982">
                        <c:v>7.492</c:v>
                      </c:pt>
                      <c:pt idx="14983">
                        <c:v>7.4930000000000003</c:v>
                      </c:pt>
                      <c:pt idx="14984">
                        <c:v>7.4930000000000003</c:v>
                      </c:pt>
                      <c:pt idx="14985">
                        <c:v>7.4939999999999998</c:v>
                      </c:pt>
                      <c:pt idx="14986">
                        <c:v>7.4939999999999998</c:v>
                      </c:pt>
                      <c:pt idx="14987">
                        <c:v>7.4950000000000001</c:v>
                      </c:pt>
                      <c:pt idx="14988">
                        <c:v>7.4950000000000001</c:v>
                      </c:pt>
                      <c:pt idx="14989">
                        <c:v>7.4960000000000004</c:v>
                      </c:pt>
                      <c:pt idx="14990">
                        <c:v>7.4960000000000004</c:v>
                      </c:pt>
                      <c:pt idx="14991">
                        <c:v>7.4969999999999999</c:v>
                      </c:pt>
                      <c:pt idx="14992">
                        <c:v>7.4969999999999999</c:v>
                      </c:pt>
                      <c:pt idx="14993">
                        <c:v>7.4980000000000002</c:v>
                      </c:pt>
                      <c:pt idx="14994">
                        <c:v>7.4980000000000002</c:v>
                      </c:pt>
                      <c:pt idx="14995">
                        <c:v>7.4989999999999997</c:v>
                      </c:pt>
                      <c:pt idx="14996">
                        <c:v>7.4989999999999997</c:v>
                      </c:pt>
                      <c:pt idx="14997">
                        <c:v>7.5</c:v>
                      </c:pt>
                      <c:pt idx="14998">
                        <c:v>7.5</c:v>
                      </c:pt>
                      <c:pt idx="14999">
                        <c:v>7.5010000000000003</c:v>
                      </c:pt>
                      <c:pt idx="15000">
                        <c:v>7.5010000000000003</c:v>
                      </c:pt>
                      <c:pt idx="15001">
                        <c:v>7.5019999999999998</c:v>
                      </c:pt>
                      <c:pt idx="15002">
                        <c:v>7.5019999999999998</c:v>
                      </c:pt>
                      <c:pt idx="15003">
                        <c:v>7.5030000000000001</c:v>
                      </c:pt>
                      <c:pt idx="15004">
                        <c:v>7.5030000000000001</c:v>
                      </c:pt>
                      <c:pt idx="15005">
                        <c:v>7.5039999999999996</c:v>
                      </c:pt>
                      <c:pt idx="15006">
                        <c:v>7.5039999999999996</c:v>
                      </c:pt>
                      <c:pt idx="15007">
                        <c:v>7.5049999999999999</c:v>
                      </c:pt>
                      <c:pt idx="15008">
                        <c:v>7.5049999999999999</c:v>
                      </c:pt>
                      <c:pt idx="15009">
                        <c:v>7.5060000000000002</c:v>
                      </c:pt>
                      <c:pt idx="15010">
                        <c:v>7.5060000000000002</c:v>
                      </c:pt>
                      <c:pt idx="15011">
                        <c:v>7.5069999999999997</c:v>
                      </c:pt>
                      <c:pt idx="15012">
                        <c:v>7.5069999999999997</c:v>
                      </c:pt>
                      <c:pt idx="15013">
                        <c:v>7.508</c:v>
                      </c:pt>
                      <c:pt idx="15014">
                        <c:v>7.508</c:v>
                      </c:pt>
                      <c:pt idx="15015">
                        <c:v>7.5090000000000003</c:v>
                      </c:pt>
                      <c:pt idx="15016">
                        <c:v>7.5090000000000003</c:v>
                      </c:pt>
                      <c:pt idx="15017">
                        <c:v>7.51</c:v>
                      </c:pt>
                      <c:pt idx="15018">
                        <c:v>7.51</c:v>
                      </c:pt>
                      <c:pt idx="15019">
                        <c:v>7.5110000000000001</c:v>
                      </c:pt>
                      <c:pt idx="15020">
                        <c:v>7.5110000000000001</c:v>
                      </c:pt>
                      <c:pt idx="15021">
                        <c:v>7.5119999999999996</c:v>
                      </c:pt>
                      <c:pt idx="15022">
                        <c:v>7.5119999999999996</c:v>
                      </c:pt>
                      <c:pt idx="15023">
                        <c:v>7.5129999999999999</c:v>
                      </c:pt>
                      <c:pt idx="15024">
                        <c:v>7.5129999999999999</c:v>
                      </c:pt>
                      <c:pt idx="15025">
                        <c:v>7.5140000000000002</c:v>
                      </c:pt>
                      <c:pt idx="15026">
                        <c:v>7.5140000000000002</c:v>
                      </c:pt>
                      <c:pt idx="15027">
                        <c:v>7.5149999999999997</c:v>
                      </c:pt>
                      <c:pt idx="15028">
                        <c:v>7.5149999999999997</c:v>
                      </c:pt>
                      <c:pt idx="15029">
                        <c:v>7.516</c:v>
                      </c:pt>
                      <c:pt idx="15030">
                        <c:v>7.516</c:v>
                      </c:pt>
                      <c:pt idx="15031">
                        <c:v>7.5170000000000003</c:v>
                      </c:pt>
                      <c:pt idx="15032">
                        <c:v>7.5170000000000003</c:v>
                      </c:pt>
                      <c:pt idx="15033">
                        <c:v>7.5179999999999998</c:v>
                      </c:pt>
                      <c:pt idx="15034">
                        <c:v>7.5179999999999998</c:v>
                      </c:pt>
                      <c:pt idx="15035">
                        <c:v>7.5190000000000001</c:v>
                      </c:pt>
                      <c:pt idx="15036">
                        <c:v>7.5190000000000001</c:v>
                      </c:pt>
                      <c:pt idx="15037">
                        <c:v>7.52</c:v>
                      </c:pt>
                      <c:pt idx="15038">
                        <c:v>7.52</c:v>
                      </c:pt>
                      <c:pt idx="15039">
                        <c:v>7.5209999999999999</c:v>
                      </c:pt>
                      <c:pt idx="15040">
                        <c:v>7.5209999999999999</c:v>
                      </c:pt>
                      <c:pt idx="15041">
                        <c:v>7.5220000000000002</c:v>
                      </c:pt>
                      <c:pt idx="15042">
                        <c:v>7.5220000000000002</c:v>
                      </c:pt>
                      <c:pt idx="15043">
                        <c:v>7.5229999999999997</c:v>
                      </c:pt>
                      <c:pt idx="15044">
                        <c:v>7.5229999999999997</c:v>
                      </c:pt>
                      <c:pt idx="15045">
                        <c:v>7.524</c:v>
                      </c:pt>
                      <c:pt idx="15046">
                        <c:v>7.524</c:v>
                      </c:pt>
                      <c:pt idx="15047">
                        <c:v>7.5250000000000004</c:v>
                      </c:pt>
                      <c:pt idx="15048">
                        <c:v>7.5250000000000004</c:v>
                      </c:pt>
                      <c:pt idx="15049">
                        <c:v>7.5259999999999998</c:v>
                      </c:pt>
                      <c:pt idx="15050">
                        <c:v>7.5259999999999998</c:v>
                      </c:pt>
                      <c:pt idx="15051">
                        <c:v>7.5270000000000001</c:v>
                      </c:pt>
                      <c:pt idx="15052">
                        <c:v>7.5270000000000001</c:v>
                      </c:pt>
                      <c:pt idx="15053">
                        <c:v>7.5279999999999996</c:v>
                      </c:pt>
                      <c:pt idx="15054">
                        <c:v>7.5279999999999996</c:v>
                      </c:pt>
                      <c:pt idx="15055">
                        <c:v>7.5289999999999999</c:v>
                      </c:pt>
                      <c:pt idx="15056">
                        <c:v>7.5289999999999999</c:v>
                      </c:pt>
                      <c:pt idx="15057">
                        <c:v>7.53</c:v>
                      </c:pt>
                      <c:pt idx="15058">
                        <c:v>7.53</c:v>
                      </c:pt>
                      <c:pt idx="15059">
                        <c:v>7.5309999999999997</c:v>
                      </c:pt>
                      <c:pt idx="15060">
                        <c:v>7.5309999999999997</c:v>
                      </c:pt>
                      <c:pt idx="15061">
                        <c:v>7.532</c:v>
                      </c:pt>
                      <c:pt idx="15062">
                        <c:v>7.532</c:v>
                      </c:pt>
                      <c:pt idx="15063">
                        <c:v>7.5330000000000004</c:v>
                      </c:pt>
                      <c:pt idx="15064">
                        <c:v>7.5330000000000004</c:v>
                      </c:pt>
                      <c:pt idx="15065">
                        <c:v>7.5339999999999998</c:v>
                      </c:pt>
                      <c:pt idx="15066">
                        <c:v>7.5339999999999998</c:v>
                      </c:pt>
                      <c:pt idx="15067">
                        <c:v>7.5350000000000001</c:v>
                      </c:pt>
                      <c:pt idx="15068">
                        <c:v>7.5350000000000001</c:v>
                      </c:pt>
                      <c:pt idx="15069">
                        <c:v>7.5359999999999996</c:v>
                      </c:pt>
                      <c:pt idx="15070">
                        <c:v>7.5359999999999996</c:v>
                      </c:pt>
                      <c:pt idx="15071">
                        <c:v>7.5369999999999999</c:v>
                      </c:pt>
                      <c:pt idx="15072">
                        <c:v>7.5369999999999999</c:v>
                      </c:pt>
                      <c:pt idx="15073">
                        <c:v>7.5380000000000003</c:v>
                      </c:pt>
                      <c:pt idx="15074">
                        <c:v>7.5380000000000003</c:v>
                      </c:pt>
                      <c:pt idx="15075">
                        <c:v>7.5389999999999997</c:v>
                      </c:pt>
                      <c:pt idx="15076">
                        <c:v>7.5389999999999997</c:v>
                      </c:pt>
                      <c:pt idx="15077">
                        <c:v>7.54</c:v>
                      </c:pt>
                      <c:pt idx="15078">
                        <c:v>7.54</c:v>
                      </c:pt>
                      <c:pt idx="15079">
                        <c:v>7.5410000000000004</c:v>
                      </c:pt>
                      <c:pt idx="15080">
                        <c:v>7.5410000000000004</c:v>
                      </c:pt>
                      <c:pt idx="15081">
                        <c:v>7.5419999999999998</c:v>
                      </c:pt>
                      <c:pt idx="15082">
                        <c:v>7.5419999999999998</c:v>
                      </c:pt>
                      <c:pt idx="15083">
                        <c:v>7.5430000000000001</c:v>
                      </c:pt>
                      <c:pt idx="15084">
                        <c:v>7.5430000000000001</c:v>
                      </c:pt>
                      <c:pt idx="15085">
                        <c:v>7.5439999999999996</c:v>
                      </c:pt>
                      <c:pt idx="15086">
                        <c:v>7.5439999999999996</c:v>
                      </c:pt>
                      <c:pt idx="15087">
                        <c:v>7.5449999999999999</c:v>
                      </c:pt>
                      <c:pt idx="15088">
                        <c:v>7.5449999999999999</c:v>
                      </c:pt>
                      <c:pt idx="15089">
                        <c:v>7.5460000000000003</c:v>
                      </c:pt>
                      <c:pt idx="15090">
                        <c:v>7.5460000000000003</c:v>
                      </c:pt>
                      <c:pt idx="15091">
                        <c:v>7.5469999999999997</c:v>
                      </c:pt>
                      <c:pt idx="15092">
                        <c:v>7.5469999999999997</c:v>
                      </c:pt>
                      <c:pt idx="15093">
                        <c:v>7.548</c:v>
                      </c:pt>
                      <c:pt idx="15094">
                        <c:v>7.548</c:v>
                      </c:pt>
                      <c:pt idx="15095">
                        <c:v>7.5490000000000004</c:v>
                      </c:pt>
                      <c:pt idx="15096">
                        <c:v>7.5490000000000004</c:v>
                      </c:pt>
                      <c:pt idx="15097">
                        <c:v>7.55</c:v>
                      </c:pt>
                      <c:pt idx="15098">
                        <c:v>7.55</c:v>
                      </c:pt>
                      <c:pt idx="15099">
                        <c:v>7.5510000000000002</c:v>
                      </c:pt>
                      <c:pt idx="15100">
                        <c:v>7.5510000000000002</c:v>
                      </c:pt>
                      <c:pt idx="15101">
                        <c:v>7.5519999999999996</c:v>
                      </c:pt>
                      <c:pt idx="15102">
                        <c:v>7.5519999999999996</c:v>
                      </c:pt>
                      <c:pt idx="15103">
                        <c:v>7.5529999999999999</c:v>
                      </c:pt>
                      <c:pt idx="15104">
                        <c:v>7.5529999999999999</c:v>
                      </c:pt>
                      <c:pt idx="15105">
                        <c:v>7.5540000000000003</c:v>
                      </c:pt>
                      <c:pt idx="15106">
                        <c:v>7.5540000000000003</c:v>
                      </c:pt>
                      <c:pt idx="15107">
                        <c:v>7.5549999999999997</c:v>
                      </c:pt>
                      <c:pt idx="15108">
                        <c:v>7.5549999999999997</c:v>
                      </c:pt>
                      <c:pt idx="15109">
                        <c:v>7.556</c:v>
                      </c:pt>
                      <c:pt idx="15110">
                        <c:v>7.556</c:v>
                      </c:pt>
                      <c:pt idx="15111">
                        <c:v>7.5570000000000004</c:v>
                      </c:pt>
                      <c:pt idx="15112">
                        <c:v>7.5570000000000004</c:v>
                      </c:pt>
                      <c:pt idx="15113">
                        <c:v>7.5579999999999998</c:v>
                      </c:pt>
                      <c:pt idx="15114">
                        <c:v>7.5579999999999998</c:v>
                      </c:pt>
                      <c:pt idx="15115">
                        <c:v>7.5590000000000002</c:v>
                      </c:pt>
                      <c:pt idx="15116">
                        <c:v>7.5590000000000002</c:v>
                      </c:pt>
                      <c:pt idx="15117">
                        <c:v>7.56</c:v>
                      </c:pt>
                      <c:pt idx="15118">
                        <c:v>7.56</c:v>
                      </c:pt>
                      <c:pt idx="15119">
                        <c:v>7.5609999999999999</c:v>
                      </c:pt>
                      <c:pt idx="15120">
                        <c:v>7.5609999999999999</c:v>
                      </c:pt>
                      <c:pt idx="15121">
                        <c:v>7.5620000000000003</c:v>
                      </c:pt>
                      <c:pt idx="15122">
                        <c:v>7.5620000000000003</c:v>
                      </c:pt>
                      <c:pt idx="15123">
                        <c:v>7.5629999999999997</c:v>
                      </c:pt>
                      <c:pt idx="15124">
                        <c:v>7.5629999999999997</c:v>
                      </c:pt>
                      <c:pt idx="15125">
                        <c:v>7.5640000000000001</c:v>
                      </c:pt>
                      <c:pt idx="15126">
                        <c:v>7.5640000000000001</c:v>
                      </c:pt>
                      <c:pt idx="15127">
                        <c:v>7.5650000000000004</c:v>
                      </c:pt>
                      <c:pt idx="15128">
                        <c:v>7.5650000000000004</c:v>
                      </c:pt>
                      <c:pt idx="15129">
                        <c:v>7.5659999999999998</c:v>
                      </c:pt>
                      <c:pt idx="15130">
                        <c:v>7.5659999999999998</c:v>
                      </c:pt>
                      <c:pt idx="15131">
                        <c:v>7.5670000000000002</c:v>
                      </c:pt>
                      <c:pt idx="15132">
                        <c:v>7.5670000000000002</c:v>
                      </c:pt>
                      <c:pt idx="15133">
                        <c:v>7.5679999999999996</c:v>
                      </c:pt>
                      <c:pt idx="15134">
                        <c:v>7.5679999999999996</c:v>
                      </c:pt>
                      <c:pt idx="15135">
                        <c:v>7.569</c:v>
                      </c:pt>
                      <c:pt idx="15136">
                        <c:v>7.569</c:v>
                      </c:pt>
                      <c:pt idx="15137">
                        <c:v>7.57</c:v>
                      </c:pt>
                      <c:pt idx="15138">
                        <c:v>7.57</c:v>
                      </c:pt>
                      <c:pt idx="15139">
                        <c:v>7.5709999999999997</c:v>
                      </c:pt>
                      <c:pt idx="15140">
                        <c:v>7.5709999999999997</c:v>
                      </c:pt>
                      <c:pt idx="15141">
                        <c:v>7.5720000000000001</c:v>
                      </c:pt>
                      <c:pt idx="15142">
                        <c:v>7.5720000000000001</c:v>
                      </c:pt>
                      <c:pt idx="15143">
                        <c:v>7.5730000000000004</c:v>
                      </c:pt>
                      <c:pt idx="15144">
                        <c:v>7.5730000000000004</c:v>
                      </c:pt>
                      <c:pt idx="15145">
                        <c:v>7.5739999999999998</c:v>
                      </c:pt>
                      <c:pt idx="15146">
                        <c:v>7.5739999999999998</c:v>
                      </c:pt>
                      <c:pt idx="15147">
                        <c:v>7.5750000000000002</c:v>
                      </c:pt>
                      <c:pt idx="15148">
                        <c:v>7.5750000000000002</c:v>
                      </c:pt>
                      <c:pt idx="15149">
                        <c:v>7.5759999999999996</c:v>
                      </c:pt>
                      <c:pt idx="15150">
                        <c:v>7.5759999999999996</c:v>
                      </c:pt>
                      <c:pt idx="15151">
                        <c:v>7.577</c:v>
                      </c:pt>
                      <c:pt idx="15152">
                        <c:v>7.577</c:v>
                      </c:pt>
                      <c:pt idx="15153">
                        <c:v>7.5780000000000003</c:v>
                      </c:pt>
                      <c:pt idx="15154">
                        <c:v>7.5780000000000003</c:v>
                      </c:pt>
                      <c:pt idx="15155">
                        <c:v>7.5789999999999997</c:v>
                      </c:pt>
                      <c:pt idx="15156">
                        <c:v>7.5789999999999997</c:v>
                      </c:pt>
                      <c:pt idx="15157">
                        <c:v>7.58</c:v>
                      </c:pt>
                      <c:pt idx="15158">
                        <c:v>7.58</c:v>
                      </c:pt>
                      <c:pt idx="15159">
                        <c:v>7.5810000000000004</c:v>
                      </c:pt>
                      <c:pt idx="15160">
                        <c:v>7.5810000000000004</c:v>
                      </c:pt>
                      <c:pt idx="15161">
                        <c:v>7.5819999999999999</c:v>
                      </c:pt>
                      <c:pt idx="15162">
                        <c:v>7.5819999999999999</c:v>
                      </c:pt>
                      <c:pt idx="15163">
                        <c:v>7.5830000000000002</c:v>
                      </c:pt>
                      <c:pt idx="15164">
                        <c:v>7.5830000000000002</c:v>
                      </c:pt>
                      <c:pt idx="15165">
                        <c:v>7.5839999999999996</c:v>
                      </c:pt>
                      <c:pt idx="15166">
                        <c:v>7.5839999999999996</c:v>
                      </c:pt>
                      <c:pt idx="15167">
                        <c:v>7.585</c:v>
                      </c:pt>
                      <c:pt idx="15168">
                        <c:v>7.585</c:v>
                      </c:pt>
                      <c:pt idx="15169">
                        <c:v>7.5860000000000003</c:v>
                      </c:pt>
                      <c:pt idx="15170">
                        <c:v>7.5860000000000003</c:v>
                      </c:pt>
                      <c:pt idx="15171">
                        <c:v>7.5869999999999997</c:v>
                      </c:pt>
                      <c:pt idx="15172">
                        <c:v>7.5869999999999997</c:v>
                      </c:pt>
                      <c:pt idx="15173">
                        <c:v>7.5880000000000001</c:v>
                      </c:pt>
                      <c:pt idx="15174">
                        <c:v>7.5880000000000001</c:v>
                      </c:pt>
                      <c:pt idx="15175">
                        <c:v>7.5890000000000004</c:v>
                      </c:pt>
                      <c:pt idx="15176">
                        <c:v>7.5890000000000004</c:v>
                      </c:pt>
                      <c:pt idx="15177">
                        <c:v>7.59</c:v>
                      </c:pt>
                      <c:pt idx="15178">
                        <c:v>7.59</c:v>
                      </c:pt>
                      <c:pt idx="15179">
                        <c:v>7.5910000000000002</c:v>
                      </c:pt>
                      <c:pt idx="15180">
                        <c:v>7.5910000000000002</c:v>
                      </c:pt>
                      <c:pt idx="15181">
                        <c:v>7.5919999999999996</c:v>
                      </c:pt>
                      <c:pt idx="15182">
                        <c:v>7.5919999999999996</c:v>
                      </c:pt>
                      <c:pt idx="15183">
                        <c:v>7.593</c:v>
                      </c:pt>
                      <c:pt idx="15184">
                        <c:v>7.593</c:v>
                      </c:pt>
                      <c:pt idx="15185">
                        <c:v>7.5940000000000003</c:v>
                      </c:pt>
                      <c:pt idx="15186">
                        <c:v>7.5940000000000003</c:v>
                      </c:pt>
                      <c:pt idx="15187">
                        <c:v>7.5949999999999998</c:v>
                      </c:pt>
                      <c:pt idx="15188">
                        <c:v>7.5949999999999998</c:v>
                      </c:pt>
                      <c:pt idx="15189">
                        <c:v>7.5960000000000001</c:v>
                      </c:pt>
                      <c:pt idx="15190">
                        <c:v>7.5960000000000001</c:v>
                      </c:pt>
                      <c:pt idx="15191">
                        <c:v>7.5970000000000004</c:v>
                      </c:pt>
                      <c:pt idx="15192">
                        <c:v>7.5970000000000004</c:v>
                      </c:pt>
                      <c:pt idx="15193">
                        <c:v>7.5979999999999999</c:v>
                      </c:pt>
                      <c:pt idx="15194">
                        <c:v>7.5979999999999999</c:v>
                      </c:pt>
                      <c:pt idx="15195">
                        <c:v>7.5990000000000002</c:v>
                      </c:pt>
                      <c:pt idx="15196">
                        <c:v>7.5990000000000002</c:v>
                      </c:pt>
                      <c:pt idx="15197">
                        <c:v>7.6</c:v>
                      </c:pt>
                      <c:pt idx="15198">
                        <c:v>7.6</c:v>
                      </c:pt>
                      <c:pt idx="15199">
                        <c:v>7.601</c:v>
                      </c:pt>
                      <c:pt idx="15200">
                        <c:v>7.601</c:v>
                      </c:pt>
                      <c:pt idx="15201">
                        <c:v>7.6020000000000003</c:v>
                      </c:pt>
                      <c:pt idx="15202">
                        <c:v>7.6020000000000003</c:v>
                      </c:pt>
                      <c:pt idx="15203">
                        <c:v>7.6029999999999998</c:v>
                      </c:pt>
                      <c:pt idx="15204">
                        <c:v>7.6029999999999998</c:v>
                      </c:pt>
                      <c:pt idx="15205">
                        <c:v>7.6040000000000001</c:v>
                      </c:pt>
                      <c:pt idx="15206">
                        <c:v>7.6040000000000001</c:v>
                      </c:pt>
                      <c:pt idx="15207">
                        <c:v>7.6050000000000004</c:v>
                      </c:pt>
                      <c:pt idx="15208">
                        <c:v>7.6050000000000004</c:v>
                      </c:pt>
                      <c:pt idx="15209">
                        <c:v>7.6059999999999999</c:v>
                      </c:pt>
                      <c:pt idx="15210">
                        <c:v>7.6059999999999999</c:v>
                      </c:pt>
                      <c:pt idx="15211">
                        <c:v>7.6070000000000002</c:v>
                      </c:pt>
                      <c:pt idx="15212">
                        <c:v>7.6070000000000002</c:v>
                      </c:pt>
                      <c:pt idx="15213">
                        <c:v>7.6079999999999997</c:v>
                      </c:pt>
                      <c:pt idx="15214">
                        <c:v>7.6079999999999997</c:v>
                      </c:pt>
                      <c:pt idx="15215">
                        <c:v>7.609</c:v>
                      </c:pt>
                      <c:pt idx="15216">
                        <c:v>7.609</c:v>
                      </c:pt>
                      <c:pt idx="15217">
                        <c:v>7.61</c:v>
                      </c:pt>
                      <c:pt idx="15218">
                        <c:v>7.61</c:v>
                      </c:pt>
                      <c:pt idx="15219">
                        <c:v>7.6109999999999998</c:v>
                      </c:pt>
                      <c:pt idx="15220">
                        <c:v>7.6109999999999998</c:v>
                      </c:pt>
                      <c:pt idx="15221">
                        <c:v>7.6120000000000001</c:v>
                      </c:pt>
                      <c:pt idx="15222">
                        <c:v>7.6120000000000001</c:v>
                      </c:pt>
                      <c:pt idx="15223">
                        <c:v>7.6130000000000004</c:v>
                      </c:pt>
                      <c:pt idx="15224">
                        <c:v>7.6130000000000004</c:v>
                      </c:pt>
                      <c:pt idx="15225">
                        <c:v>7.6139999999999999</c:v>
                      </c:pt>
                      <c:pt idx="15226">
                        <c:v>7.6139999999999999</c:v>
                      </c:pt>
                      <c:pt idx="15227">
                        <c:v>7.6150000000000002</c:v>
                      </c:pt>
                      <c:pt idx="15228">
                        <c:v>7.6150000000000002</c:v>
                      </c:pt>
                      <c:pt idx="15229">
                        <c:v>7.6159999999999997</c:v>
                      </c:pt>
                      <c:pt idx="15230">
                        <c:v>7.6159999999999997</c:v>
                      </c:pt>
                      <c:pt idx="15231">
                        <c:v>7.617</c:v>
                      </c:pt>
                      <c:pt idx="15232">
                        <c:v>7.617</c:v>
                      </c:pt>
                      <c:pt idx="15233">
                        <c:v>7.6180000000000003</c:v>
                      </c:pt>
                      <c:pt idx="15234">
                        <c:v>7.6180000000000003</c:v>
                      </c:pt>
                      <c:pt idx="15235">
                        <c:v>7.6189999999999998</c:v>
                      </c:pt>
                      <c:pt idx="15236">
                        <c:v>7.6189999999999998</c:v>
                      </c:pt>
                      <c:pt idx="15237">
                        <c:v>7.62</c:v>
                      </c:pt>
                      <c:pt idx="15238">
                        <c:v>7.62</c:v>
                      </c:pt>
                      <c:pt idx="15239">
                        <c:v>7.6210000000000004</c:v>
                      </c:pt>
                      <c:pt idx="15240">
                        <c:v>7.6210000000000004</c:v>
                      </c:pt>
                      <c:pt idx="15241">
                        <c:v>7.6219999999999999</c:v>
                      </c:pt>
                      <c:pt idx="15242">
                        <c:v>7.6219999999999999</c:v>
                      </c:pt>
                      <c:pt idx="15243">
                        <c:v>7.6230000000000002</c:v>
                      </c:pt>
                      <c:pt idx="15244">
                        <c:v>7.6230000000000002</c:v>
                      </c:pt>
                      <c:pt idx="15245">
                        <c:v>7.6239999999999997</c:v>
                      </c:pt>
                      <c:pt idx="15246">
                        <c:v>7.6239999999999997</c:v>
                      </c:pt>
                      <c:pt idx="15247">
                        <c:v>7.625</c:v>
                      </c:pt>
                      <c:pt idx="15248">
                        <c:v>7.625</c:v>
                      </c:pt>
                      <c:pt idx="15249">
                        <c:v>7.6260000000000003</c:v>
                      </c:pt>
                      <c:pt idx="15250">
                        <c:v>7.6260000000000003</c:v>
                      </c:pt>
                      <c:pt idx="15251">
                        <c:v>7.6269999999999998</c:v>
                      </c:pt>
                      <c:pt idx="15252">
                        <c:v>7.6269999999999998</c:v>
                      </c:pt>
                      <c:pt idx="15253">
                        <c:v>7.6280000000000001</c:v>
                      </c:pt>
                      <c:pt idx="15254">
                        <c:v>7.6280000000000001</c:v>
                      </c:pt>
                      <c:pt idx="15255">
                        <c:v>7.6289999999999996</c:v>
                      </c:pt>
                      <c:pt idx="15256">
                        <c:v>7.6289999999999996</c:v>
                      </c:pt>
                      <c:pt idx="15257">
                        <c:v>7.63</c:v>
                      </c:pt>
                      <c:pt idx="15258">
                        <c:v>7.63</c:v>
                      </c:pt>
                      <c:pt idx="15259">
                        <c:v>7.6310000000000002</c:v>
                      </c:pt>
                      <c:pt idx="15260">
                        <c:v>7.6310000000000002</c:v>
                      </c:pt>
                      <c:pt idx="15261">
                        <c:v>7.6319999999999997</c:v>
                      </c:pt>
                      <c:pt idx="15262">
                        <c:v>7.6319999999999997</c:v>
                      </c:pt>
                      <c:pt idx="15263">
                        <c:v>7.633</c:v>
                      </c:pt>
                      <c:pt idx="15264">
                        <c:v>7.633</c:v>
                      </c:pt>
                      <c:pt idx="15265">
                        <c:v>7.6340000000000003</c:v>
                      </c:pt>
                      <c:pt idx="15266">
                        <c:v>7.6340000000000003</c:v>
                      </c:pt>
                      <c:pt idx="15267">
                        <c:v>7.6349999999999998</c:v>
                      </c:pt>
                      <c:pt idx="15268">
                        <c:v>7.6349999999999998</c:v>
                      </c:pt>
                      <c:pt idx="15269">
                        <c:v>7.6360000000000001</c:v>
                      </c:pt>
                      <c:pt idx="15270">
                        <c:v>7.6360000000000001</c:v>
                      </c:pt>
                      <c:pt idx="15271">
                        <c:v>7.6369999999999996</c:v>
                      </c:pt>
                      <c:pt idx="15272">
                        <c:v>7.6369999999999996</c:v>
                      </c:pt>
                      <c:pt idx="15273">
                        <c:v>7.6379999999999999</c:v>
                      </c:pt>
                      <c:pt idx="15274">
                        <c:v>7.6379999999999999</c:v>
                      </c:pt>
                      <c:pt idx="15275">
                        <c:v>7.6390000000000002</c:v>
                      </c:pt>
                      <c:pt idx="15276">
                        <c:v>7.6390000000000002</c:v>
                      </c:pt>
                      <c:pt idx="15277">
                        <c:v>7.64</c:v>
                      </c:pt>
                      <c:pt idx="15278">
                        <c:v>7.64</c:v>
                      </c:pt>
                      <c:pt idx="15279">
                        <c:v>7.641</c:v>
                      </c:pt>
                      <c:pt idx="15280">
                        <c:v>7.641</c:v>
                      </c:pt>
                      <c:pt idx="15281">
                        <c:v>7.6420000000000003</c:v>
                      </c:pt>
                      <c:pt idx="15282">
                        <c:v>7.6420000000000003</c:v>
                      </c:pt>
                      <c:pt idx="15283">
                        <c:v>7.6429999999999998</c:v>
                      </c:pt>
                      <c:pt idx="15284">
                        <c:v>7.6429999999999998</c:v>
                      </c:pt>
                      <c:pt idx="15285">
                        <c:v>7.6440000000000001</c:v>
                      </c:pt>
                      <c:pt idx="15286">
                        <c:v>7.6440000000000001</c:v>
                      </c:pt>
                      <c:pt idx="15287">
                        <c:v>7.6449999999999996</c:v>
                      </c:pt>
                      <c:pt idx="15288">
                        <c:v>7.6449999999999996</c:v>
                      </c:pt>
                      <c:pt idx="15289">
                        <c:v>7.6459999999999999</c:v>
                      </c:pt>
                      <c:pt idx="15290">
                        <c:v>7.6459999999999999</c:v>
                      </c:pt>
                      <c:pt idx="15291">
                        <c:v>7.6470000000000002</c:v>
                      </c:pt>
                      <c:pt idx="15292">
                        <c:v>7.6470000000000002</c:v>
                      </c:pt>
                      <c:pt idx="15293">
                        <c:v>7.6479999999999997</c:v>
                      </c:pt>
                      <c:pt idx="15294">
                        <c:v>7.6479999999999997</c:v>
                      </c:pt>
                      <c:pt idx="15295">
                        <c:v>7.649</c:v>
                      </c:pt>
                      <c:pt idx="15296">
                        <c:v>7.649</c:v>
                      </c:pt>
                      <c:pt idx="15297">
                        <c:v>7.65</c:v>
                      </c:pt>
                      <c:pt idx="15298">
                        <c:v>7.65</c:v>
                      </c:pt>
                      <c:pt idx="15299">
                        <c:v>7.6509999999999998</c:v>
                      </c:pt>
                      <c:pt idx="15300">
                        <c:v>7.6509999999999998</c:v>
                      </c:pt>
                      <c:pt idx="15301">
                        <c:v>7.6520000000000001</c:v>
                      </c:pt>
                      <c:pt idx="15302">
                        <c:v>7.6520000000000001</c:v>
                      </c:pt>
                      <c:pt idx="15303">
                        <c:v>7.6529999999999996</c:v>
                      </c:pt>
                      <c:pt idx="15304">
                        <c:v>7.6529999999999996</c:v>
                      </c:pt>
                      <c:pt idx="15305">
                        <c:v>7.6539999999999999</c:v>
                      </c:pt>
                      <c:pt idx="15306">
                        <c:v>7.6539999999999999</c:v>
                      </c:pt>
                      <c:pt idx="15307">
                        <c:v>7.6550000000000002</c:v>
                      </c:pt>
                      <c:pt idx="15308">
                        <c:v>7.6550000000000002</c:v>
                      </c:pt>
                      <c:pt idx="15309">
                        <c:v>7.6559999999999997</c:v>
                      </c:pt>
                      <c:pt idx="15310">
                        <c:v>7.6559999999999997</c:v>
                      </c:pt>
                      <c:pt idx="15311">
                        <c:v>7.657</c:v>
                      </c:pt>
                      <c:pt idx="15312">
                        <c:v>7.657</c:v>
                      </c:pt>
                      <c:pt idx="15313">
                        <c:v>7.6580000000000004</c:v>
                      </c:pt>
                      <c:pt idx="15314">
                        <c:v>7.6580000000000004</c:v>
                      </c:pt>
                      <c:pt idx="15315">
                        <c:v>7.6589999999999998</c:v>
                      </c:pt>
                      <c:pt idx="15316">
                        <c:v>7.6589999999999998</c:v>
                      </c:pt>
                      <c:pt idx="15317">
                        <c:v>7.66</c:v>
                      </c:pt>
                      <c:pt idx="15318">
                        <c:v>7.66</c:v>
                      </c:pt>
                      <c:pt idx="15319">
                        <c:v>7.6609999999999996</c:v>
                      </c:pt>
                      <c:pt idx="15320">
                        <c:v>7.6609999999999996</c:v>
                      </c:pt>
                      <c:pt idx="15321">
                        <c:v>7.6619999999999999</c:v>
                      </c:pt>
                      <c:pt idx="15322">
                        <c:v>7.6619999999999999</c:v>
                      </c:pt>
                      <c:pt idx="15323">
                        <c:v>7.6630000000000003</c:v>
                      </c:pt>
                      <c:pt idx="15324">
                        <c:v>7.6630000000000003</c:v>
                      </c:pt>
                      <c:pt idx="15325">
                        <c:v>7.6639999999999997</c:v>
                      </c:pt>
                      <c:pt idx="15326">
                        <c:v>7.6639999999999997</c:v>
                      </c:pt>
                      <c:pt idx="15327">
                        <c:v>7.665</c:v>
                      </c:pt>
                      <c:pt idx="15328">
                        <c:v>7.665</c:v>
                      </c:pt>
                      <c:pt idx="15329">
                        <c:v>7.6660000000000004</c:v>
                      </c:pt>
                      <c:pt idx="15330">
                        <c:v>7.6660000000000004</c:v>
                      </c:pt>
                      <c:pt idx="15331">
                        <c:v>7.6669999999999998</c:v>
                      </c:pt>
                      <c:pt idx="15332">
                        <c:v>7.6669999999999998</c:v>
                      </c:pt>
                      <c:pt idx="15333">
                        <c:v>7.6680000000000001</c:v>
                      </c:pt>
                      <c:pt idx="15334">
                        <c:v>7.6680000000000001</c:v>
                      </c:pt>
                      <c:pt idx="15335">
                        <c:v>7.6689999999999996</c:v>
                      </c:pt>
                      <c:pt idx="15336">
                        <c:v>7.6689999999999996</c:v>
                      </c:pt>
                      <c:pt idx="15337">
                        <c:v>7.67</c:v>
                      </c:pt>
                      <c:pt idx="15338">
                        <c:v>7.67</c:v>
                      </c:pt>
                      <c:pt idx="15339">
                        <c:v>7.6710000000000003</c:v>
                      </c:pt>
                      <c:pt idx="15340">
                        <c:v>7.6710000000000003</c:v>
                      </c:pt>
                      <c:pt idx="15341">
                        <c:v>7.6719999999999997</c:v>
                      </c:pt>
                      <c:pt idx="15342">
                        <c:v>7.6719999999999997</c:v>
                      </c:pt>
                      <c:pt idx="15343">
                        <c:v>7.673</c:v>
                      </c:pt>
                      <c:pt idx="15344">
                        <c:v>7.673</c:v>
                      </c:pt>
                      <c:pt idx="15345">
                        <c:v>7.6740000000000004</c:v>
                      </c:pt>
                      <c:pt idx="15346">
                        <c:v>7.6740000000000004</c:v>
                      </c:pt>
                      <c:pt idx="15347">
                        <c:v>7.6749999999999998</c:v>
                      </c:pt>
                      <c:pt idx="15348">
                        <c:v>7.6749999999999998</c:v>
                      </c:pt>
                      <c:pt idx="15349">
                        <c:v>7.6760000000000002</c:v>
                      </c:pt>
                      <c:pt idx="15350">
                        <c:v>7.6760000000000002</c:v>
                      </c:pt>
                      <c:pt idx="15351">
                        <c:v>7.6769999999999996</c:v>
                      </c:pt>
                      <c:pt idx="15352">
                        <c:v>7.6769999999999996</c:v>
                      </c:pt>
                      <c:pt idx="15353">
                        <c:v>7.6779999999999999</c:v>
                      </c:pt>
                      <c:pt idx="15354">
                        <c:v>7.6779999999999999</c:v>
                      </c:pt>
                      <c:pt idx="15355">
                        <c:v>7.6790000000000003</c:v>
                      </c:pt>
                      <c:pt idx="15356">
                        <c:v>7.6790000000000003</c:v>
                      </c:pt>
                      <c:pt idx="15357">
                        <c:v>7.68</c:v>
                      </c:pt>
                      <c:pt idx="15358">
                        <c:v>7.68</c:v>
                      </c:pt>
                      <c:pt idx="15359">
                        <c:v>7.681</c:v>
                      </c:pt>
                      <c:pt idx="15360">
                        <c:v>7.681</c:v>
                      </c:pt>
                      <c:pt idx="15361">
                        <c:v>7.6820000000000004</c:v>
                      </c:pt>
                      <c:pt idx="15362">
                        <c:v>7.6820000000000004</c:v>
                      </c:pt>
                      <c:pt idx="15363">
                        <c:v>7.6829999999999998</c:v>
                      </c:pt>
                      <c:pt idx="15364">
                        <c:v>7.6829999999999998</c:v>
                      </c:pt>
                      <c:pt idx="15365">
                        <c:v>7.6840000000000002</c:v>
                      </c:pt>
                      <c:pt idx="15366">
                        <c:v>7.6840000000000002</c:v>
                      </c:pt>
                      <c:pt idx="15367">
                        <c:v>7.6849999999999996</c:v>
                      </c:pt>
                      <c:pt idx="15368">
                        <c:v>7.6849999999999996</c:v>
                      </c:pt>
                      <c:pt idx="15369">
                        <c:v>7.6859999999999999</c:v>
                      </c:pt>
                      <c:pt idx="15370">
                        <c:v>7.6859999999999999</c:v>
                      </c:pt>
                      <c:pt idx="15371">
                        <c:v>7.6870000000000003</c:v>
                      </c:pt>
                      <c:pt idx="15372">
                        <c:v>7.6870000000000003</c:v>
                      </c:pt>
                      <c:pt idx="15373">
                        <c:v>7.6879999999999997</c:v>
                      </c:pt>
                      <c:pt idx="15374">
                        <c:v>7.6879999999999997</c:v>
                      </c:pt>
                      <c:pt idx="15375">
                        <c:v>7.6890000000000001</c:v>
                      </c:pt>
                      <c:pt idx="15376">
                        <c:v>7.6890000000000001</c:v>
                      </c:pt>
                      <c:pt idx="15377">
                        <c:v>7.69</c:v>
                      </c:pt>
                      <c:pt idx="15378">
                        <c:v>7.69</c:v>
                      </c:pt>
                      <c:pt idx="15379">
                        <c:v>7.6909999999999998</c:v>
                      </c:pt>
                      <c:pt idx="15380">
                        <c:v>7.6909999999999998</c:v>
                      </c:pt>
                      <c:pt idx="15381">
                        <c:v>7.6920000000000002</c:v>
                      </c:pt>
                      <c:pt idx="15382">
                        <c:v>7.6920000000000002</c:v>
                      </c:pt>
                      <c:pt idx="15383">
                        <c:v>7.6929999999999996</c:v>
                      </c:pt>
                      <c:pt idx="15384">
                        <c:v>7.6929999999999996</c:v>
                      </c:pt>
                      <c:pt idx="15385">
                        <c:v>7.694</c:v>
                      </c:pt>
                      <c:pt idx="15386">
                        <c:v>7.694</c:v>
                      </c:pt>
                      <c:pt idx="15387">
                        <c:v>7.6950000000000003</c:v>
                      </c:pt>
                      <c:pt idx="15388">
                        <c:v>7.6950000000000003</c:v>
                      </c:pt>
                      <c:pt idx="15389">
                        <c:v>7.6959999999999997</c:v>
                      </c:pt>
                      <c:pt idx="15390">
                        <c:v>7.6959999999999997</c:v>
                      </c:pt>
                      <c:pt idx="15391">
                        <c:v>7.6970000000000001</c:v>
                      </c:pt>
                      <c:pt idx="15392">
                        <c:v>7.6970000000000001</c:v>
                      </c:pt>
                      <c:pt idx="15393">
                        <c:v>7.6980000000000004</c:v>
                      </c:pt>
                      <c:pt idx="15394">
                        <c:v>7.6980000000000004</c:v>
                      </c:pt>
                      <c:pt idx="15395">
                        <c:v>7.6989999999999998</c:v>
                      </c:pt>
                      <c:pt idx="15396">
                        <c:v>7.6989999999999998</c:v>
                      </c:pt>
                      <c:pt idx="15397">
                        <c:v>7.7</c:v>
                      </c:pt>
                      <c:pt idx="15398">
                        <c:v>7.7</c:v>
                      </c:pt>
                      <c:pt idx="15399">
                        <c:v>7.7009999999999996</c:v>
                      </c:pt>
                      <c:pt idx="15400">
                        <c:v>7.7009999999999996</c:v>
                      </c:pt>
                      <c:pt idx="15401">
                        <c:v>7.702</c:v>
                      </c:pt>
                      <c:pt idx="15402">
                        <c:v>7.702</c:v>
                      </c:pt>
                      <c:pt idx="15403">
                        <c:v>7.7030000000000003</c:v>
                      </c:pt>
                      <c:pt idx="15404">
                        <c:v>7.7030000000000003</c:v>
                      </c:pt>
                      <c:pt idx="15405">
                        <c:v>7.7039999999999997</c:v>
                      </c:pt>
                      <c:pt idx="15406">
                        <c:v>7.7039999999999997</c:v>
                      </c:pt>
                      <c:pt idx="15407">
                        <c:v>7.7050000000000001</c:v>
                      </c:pt>
                      <c:pt idx="15408">
                        <c:v>7.7050000000000001</c:v>
                      </c:pt>
                      <c:pt idx="15409">
                        <c:v>7.7060000000000004</c:v>
                      </c:pt>
                      <c:pt idx="15410">
                        <c:v>7.7060000000000004</c:v>
                      </c:pt>
                      <c:pt idx="15411">
                        <c:v>7.7069999999999999</c:v>
                      </c:pt>
                      <c:pt idx="15412">
                        <c:v>7.7069999999999999</c:v>
                      </c:pt>
                      <c:pt idx="15413">
                        <c:v>7.7080000000000002</c:v>
                      </c:pt>
                      <c:pt idx="15414">
                        <c:v>7.7080000000000002</c:v>
                      </c:pt>
                      <c:pt idx="15415">
                        <c:v>7.7089999999999996</c:v>
                      </c:pt>
                      <c:pt idx="15416">
                        <c:v>7.7089999999999996</c:v>
                      </c:pt>
                      <c:pt idx="15417">
                        <c:v>7.71</c:v>
                      </c:pt>
                      <c:pt idx="15418">
                        <c:v>7.71</c:v>
                      </c:pt>
                      <c:pt idx="15419">
                        <c:v>7.7110000000000003</c:v>
                      </c:pt>
                      <c:pt idx="15420">
                        <c:v>7.7110000000000003</c:v>
                      </c:pt>
                      <c:pt idx="15421">
                        <c:v>7.7119999999999997</c:v>
                      </c:pt>
                      <c:pt idx="15422">
                        <c:v>7.7119999999999997</c:v>
                      </c:pt>
                      <c:pt idx="15423">
                        <c:v>7.7130000000000001</c:v>
                      </c:pt>
                      <c:pt idx="15424">
                        <c:v>7.7130000000000001</c:v>
                      </c:pt>
                      <c:pt idx="15425">
                        <c:v>7.7140000000000004</c:v>
                      </c:pt>
                      <c:pt idx="15426">
                        <c:v>7.7140000000000004</c:v>
                      </c:pt>
                      <c:pt idx="15427">
                        <c:v>7.7149999999999999</c:v>
                      </c:pt>
                      <c:pt idx="15428">
                        <c:v>7.7149999999999999</c:v>
                      </c:pt>
                      <c:pt idx="15429">
                        <c:v>7.7160000000000002</c:v>
                      </c:pt>
                      <c:pt idx="15430">
                        <c:v>7.7160000000000002</c:v>
                      </c:pt>
                      <c:pt idx="15431">
                        <c:v>7.7169999999999996</c:v>
                      </c:pt>
                      <c:pt idx="15432">
                        <c:v>7.7169999999999996</c:v>
                      </c:pt>
                      <c:pt idx="15433">
                        <c:v>7.718</c:v>
                      </c:pt>
                      <c:pt idx="15434">
                        <c:v>7.718</c:v>
                      </c:pt>
                      <c:pt idx="15435">
                        <c:v>7.7190000000000003</c:v>
                      </c:pt>
                      <c:pt idx="15436">
                        <c:v>7.7190000000000003</c:v>
                      </c:pt>
                      <c:pt idx="15437">
                        <c:v>7.72</c:v>
                      </c:pt>
                      <c:pt idx="15438">
                        <c:v>7.72</c:v>
                      </c:pt>
                      <c:pt idx="15439">
                        <c:v>7.7210000000000001</c:v>
                      </c:pt>
                      <c:pt idx="15440">
                        <c:v>7.7210000000000001</c:v>
                      </c:pt>
                      <c:pt idx="15441">
                        <c:v>7.7220000000000004</c:v>
                      </c:pt>
                      <c:pt idx="15442">
                        <c:v>7.7220000000000004</c:v>
                      </c:pt>
                      <c:pt idx="15443">
                        <c:v>7.7229999999999999</c:v>
                      </c:pt>
                      <c:pt idx="15444">
                        <c:v>7.7229999999999999</c:v>
                      </c:pt>
                      <c:pt idx="15445">
                        <c:v>7.7240000000000002</c:v>
                      </c:pt>
                      <c:pt idx="15446">
                        <c:v>7.7240000000000002</c:v>
                      </c:pt>
                      <c:pt idx="15447">
                        <c:v>7.7249999999999996</c:v>
                      </c:pt>
                      <c:pt idx="15448">
                        <c:v>7.7249999999999996</c:v>
                      </c:pt>
                      <c:pt idx="15449">
                        <c:v>7.726</c:v>
                      </c:pt>
                      <c:pt idx="15450">
                        <c:v>7.726</c:v>
                      </c:pt>
                      <c:pt idx="15451">
                        <c:v>7.7270000000000003</c:v>
                      </c:pt>
                      <c:pt idx="15452">
                        <c:v>7.7270000000000003</c:v>
                      </c:pt>
                      <c:pt idx="15453">
                        <c:v>7.7279999999999998</c:v>
                      </c:pt>
                      <c:pt idx="15454">
                        <c:v>7.7279999999999998</c:v>
                      </c:pt>
                      <c:pt idx="15455">
                        <c:v>7.7290000000000001</c:v>
                      </c:pt>
                      <c:pt idx="15456">
                        <c:v>7.7290000000000001</c:v>
                      </c:pt>
                      <c:pt idx="15457">
                        <c:v>7.73</c:v>
                      </c:pt>
                      <c:pt idx="15458">
                        <c:v>7.73</c:v>
                      </c:pt>
                      <c:pt idx="15459">
                        <c:v>7.7309999999999999</c:v>
                      </c:pt>
                      <c:pt idx="15460">
                        <c:v>7.7309999999999999</c:v>
                      </c:pt>
                      <c:pt idx="15461">
                        <c:v>7.7320000000000002</c:v>
                      </c:pt>
                      <c:pt idx="15462">
                        <c:v>7.7320000000000002</c:v>
                      </c:pt>
                      <c:pt idx="15463">
                        <c:v>7.7329999999999997</c:v>
                      </c:pt>
                      <c:pt idx="15464">
                        <c:v>7.7329999999999997</c:v>
                      </c:pt>
                      <c:pt idx="15465">
                        <c:v>7.734</c:v>
                      </c:pt>
                      <c:pt idx="15466">
                        <c:v>7.734</c:v>
                      </c:pt>
                      <c:pt idx="15467">
                        <c:v>7.7350000000000003</c:v>
                      </c:pt>
                      <c:pt idx="15468">
                        <c:v>7.7350000000000003</c:v>
                      </c:pt>
                      <c:pt idx="15469">
                        <c:v>7.7359999999999998</c:v>
                      </c:pt>
                      <c:pt idx="15470">
                        <c:v>7.7359999999999998</c:v>
                      </c:pt>
                      <c:pt idx="15471">
                        <c:v>7.7370000000000001</c:v>
                      </c:pt>
                      <c:pt idx="15472">
                        <c:v>7.7370000000000001</c:v>
                      </c:pt>
                      <c:pt idx="15473">
                        <c:v>7.7380000000000004</c:v>
                      </c:pt>
                      <c:pt idx="15474">
                        <c:v>7.7380000000000004</c:v>
                      </c:pt>
                      <c:pt idx="15475">
                        <c:v>7.7389999999999999</c:v>
                      </c:pt>
                      <c:pt idx="15476">
                        <c:v>7.7389999999999999</c:v>
                      </c:pt>
                      <c:pt idx="15477">
                        <c:v>7.74</c:v>
                      </c:pt>
                      <c:pt idx="15478">
                        <c:v>7.74</c:v>
                      </c:pt>
                      <c:pt idx="15479">
                        <c:v>7.7409999999999997</c:v>
                      </c:pt>
                      <c:pt idx="15480">
                        <c:v>7.7409999999999997</c:v>
                      </c:pt>
                      <c:pt idx="15481">
                        <c:v>7.742</c:v>
                      </c:pt>
                      <c:pt idx="15482">
                        <c:v>7.742</c:v>
                      </c:pt>
                      <c:pt idx="15483">
                        <c:v>7.7430000000000003</c:v>
                      </c:pt>
                      <c:pt idx="15484">
                        <c:v>7.7430000000000003</c:v>
                      </c:pt>
                      <c:pt idx="15485">
                        <c:v>7.7439999999999998</c:v>
                      </c:pt>
                      <c:pt idx="15486">
                        <c:v>7.7439999999999998</c:v>
                      </c:pt>
                      <c:pt idx="15487">
                        <c:v>7.7450000000000001</c:v>
                      </c:pt>
                      <c:pt idx="15488">
                        <c:v>7.7450000000000001</c:v>
                      </c:pt>
                      <c:pt idx="15489">
                        <c:v>7.7460000000000004</c:v>
                      </c:pt>
                      <c:pt idx="15490">
                        <c:v>7.7460000000000004</c:v>
                      </c:pt>
                      <c:pt idx="15491">
                        <c:v>7.7469999999999999</c:v>
                      </c:pt>
                      <c:pt idx="15492">
                        <c:v>7.7469999999999999</c:v>
                      </c:pt>
                      <c:pt idx="15493">
                        <c:v>7.7480000000000002</c:v>
                      </c:pt>
                      <c:pt idx="15494">
                        <c:v>7.7480000000000002</c:v>
                      </c:pt>
                      <c:pt idx="15495">
                        <c:v>7.7489999999999997</c:v>
                      </c:pt>
                      <c:pt idx="15496">
                        <c:v>7.7489999999999997</c:v>
                      </c:pt>
                      <c:pt idx="15497">
                        <c:v>7.75</c:v>
                      </c:pt>
                      <c:pt idx="15498">
                        <c:v>7.75</c:v>
                      </c:pt>
                      <c:pt idx="15499">
                        <c:v>7.7510000000000003</c:v>
                      </c:pt>
                      <c:pt idx="15500">
                        <c:v>7.7510000000000003</c:v>
                      </c:pt>
                      <c:pt idx="15501">
                        <c:v>7.7519999999999998</c:v>
                      </c:pt>
                      <c:pt idx="15502">
                        <c:v>7.7519999999999998</c:v>
                      </c:pt>
                      <c:pt idx="15503">
                        <c:v>7.7530000000000001</c:v>
                      </c:pt>
                      <c:pt idx="15504">
                        <c:v>7.7530000000000001</c:v>
                      </c:pt>
                      <c:pt idx="15505">
                        <c:v>7.7539999999999996</c:v>
                      </c:pt>
                      <c:pt idx="15506">
                        <c:v>7.7539999999999996</c:v>
                      </c:pt>
                      <c:pt idx="15507">
                        <c:v>7.7549999999999999</c:v>
                      </c:pt>
                      <c:pt idx="15508">
                        <c:v>7.7549999999999999</c:v>
                      </c:pt>
                      <c:pt idx="15509">
                        <c:v>7.7560000000000002</c:v>
                      </c:pt>
                      <c:pt idx="15510">
                        <c:v>7.7560000000000002</c:v>
                      </c:pt>
                      <c:pt idx="15511">
                        <c:v>7.7569999999999997</c:v>
                      </c:pt>
                      <c:pt idx="15512">
                        <c:v>7.7569999999999997</c:v>
                      </c:pt>
                      <c:pt idx="15513">
                        <c:v>7.758</c:v>
                      </c:pt>
                      <c:pt idx="15514">
                        <c:v>7.758</c:v>
                      </c:pt>
                      <c:pt idx="15515">
                        <c:v>7.7590000000000003</c:v>
                      </c:pt>
                      <c:pt idx="15516">
                        <c:v>7.7590000000000003</c:v>
                      </c:pt>
                      <c:pt idx="15517">
                        <c:v>7.76</c:v>
                      </c:pt>
                      <c:pt idx="15518">
                        <c:v>7.76</c:v>
                      </c:pt>
                      <c:pt idx="15519">
                        <c:v>7.7610000000000001</c:v>
                      </c:pt>
                      <c:pt idx="15520">
                        <c:v>7.7610000000000001</c:v>
                      </c:pt>
                      <c:pt idx="15521">
                        <c:v>7.7619999999999996</c:v>
                      </c:pt>
                      <c:pt idx="15522">
                        <c:v>7.7619999999999996</c:v>
                      </c:pt>
                      <c:pt idx="15523">
                        <c:v>7.7629999999999999</c:v>
                      </c:pt>
                      <c:pt idx="15524">
                        <c:v>7.7629999999999999</c:v>
                      </c:pt>
                      <c:pt idx="15525">
                        <c:v>7.7640000000000002</c:v>
                      </c:pt>
                      <c:pt idx="15526">
                        <c:v>7.7640000000000002</c:v>
                      </c:pt>
                      <c:pt idx="15527">
                        <c:v>7.7649999999999997</c:v>
                      </c:pt>
                      <c:pt idx="15528">
                        <c:v>7.7649999999999997</c:v>
                      </c:pt>
                      <c:pt idx="15529">
                        <c:v>7.766</c:v>
                      </c:pt>
                      <c:pt idx="15530">
                        <c:v>7.766</c:v>
                      </c:pt>
                      <c:pt idx="15531">
                        <c:v>7.7670000000000003</c:v>
                      </c:pt>
                      <c:pt idx="15532">
                        <c:v>7.7670000000000003</c:v>
                      </c:pt>
                      <c:pt idx="15533">
                        <c:v>7.7679999999999998</c:v>
                      </c:pt>
                      <c:pt idx="15534">
                        <c:v>7.7679999999999998</c:v>
                      </c:pt>
                      <c:pt idx="15535">
                        <c:v>7.7690000000000001</c:v>
                      </c:pt>
                      <c:pt idx="15536">
                        <c:v>7.7690000000000001</c:v>
                      </c:pt>
                      <c:pt idx="15537">
                        <c:v>7.77</c:v>
                      </c:pt>
                      <c:pt idx="15538">
                        <c:v>7.77</c:v>
                      </c:pt>
                      <c:pt idx="15539">
                        <c:v>7.7709999999999999</c:v>
                      </c:pt>
                      <c:pt idx="15540">
                        <c:v>7.7709999999999999</c:v>
                      </c:pt>
                      <c:pt idx="15541">
                        <c:v>7.7720000000000002</c:v>
                      </c:pt>
                      <c:pt idx="15542">
                        <c:v>7.7720000000000002</c:v>
                      </c:pt>
                      <c:pt idx="15543">
                        <c:v>7.7729999999999997</c:v>
                      </c:pt>
                      <c:pt idx="15544">
                        <c:v>7.7729999999999997</c:v>
                      </c:pt>
                      <c:pt idx="15545">
                        <c:v>7.774</c:v>
                      </c:pt>
                      <c:pt idx="15546">
                        <c:v>7.774</c:v>
                      </c:pt>
                      <c:pt idx="15547">
                        <c:v>7.7750000000000004</c:v>
                      </c:pt>
                      <c:pt idx="15548">
                        <c:v>7.7750000000000004</c:v>
                      </c:pt>
                      <c:pt idx="15549">
                        <c:v>7.7759999999999998</c:v>
                      </c:pt>
                      <c:pt idx="15550">
                        <c:v>7.7759999999999998</c:v>
                      </c:pt>
                      <c:pt idx="15551">
                        <c:v>7.7770000000000001</c:v>
                      </c:pt>
                      <c:pt idx="15552">
                        <c:v>7.7770000000000001</c:v>
                      </c:pt>
                      <c:pt idx="15553">
                        <c:v>7.7779999999999996</c:v>
                      </c:pt>
                      <c:pt idx="15554">
                        <c:v>7.7779999999999996</c:v>
                      </c:pt>
                      <c:pt idx="15555">
                        <c:v>7.7789999999999999</c:v>
                      </c:pt>
                      <c:pt idx="15556">
                        <c:v>7.7789999999999999</c:v>
                      </c:pt>
                      <c:pt idx="15557">
                        <c:v>7.78</c:v>
                      </c:pt>
                      <c:pt idx="15558">
                        <c:v>7.78</c:v>
                      </c:pt>
                      <c:pt idx="15559">
                        <c:v>7.7809999999999997</c:v>
                      </c:pt>
                      <c:pt idx="15560">
                        <c:v>7.7809999999999997</c:v>
                      </c:pt>
                      <c:pt idx="15561">
                        <c:v>7.782</c:v>
                      </c:pt>
                      <c:pt idx="15562">
                        <c:v>7.782</c:v>
                      </c:pt>
                      <c:pt idx="15563">
                        <c:v>7.7830000000000004</c:v>
                      </c:pt>
                      <c:pt idx="15564">
                        <c:v>7.7830000000000004</c:v>
                      </c:pt>
                      <c:pt idx="15565">
                        <c:v>7.7839999999999998</c:v>
                      </c:pt>
                      <c:pt idx="15566">
                        <c:v>7.7839999999999998</c:v>
                      </c:pt>
                      <c:pt idx="15567">
                        <c:v>7.7850000000000001</c:v>
                      </c:pt>
                      <c:pt idx="15568">
                        <c:v>7.7850000000000001</c:v>
                      </c:pt>
                      <c:pt idx="15569">
                        <c:v>7.7859999999999996</c:v>
                      </c:pt>
                      <c:pt idx="15570">
                        <c:v>7.7859999999999996</c:v>
                      </c:pt>
                      <c:pt idx="15571">
                        <c:v>7.7869999999999999</c:v>
                      </c:pt>
                      <c:pt idx="15572">
                        <c:v>7.7869999999999999</c:v>
                      </c:pt>
                      <c:pt idx="15573">
                        <c:v>7.7880000000000003</c:v>
                      </c:pt>
                      <c:pt idx="15574">
                        <c:v>7.7880000000000003</c:v>
                      </c:pt>
                      <c:pt idx="15575">
                        <c:v>7.7889999999999997</c:v>
                      </c:pt>
                      <c:pt idx="15576">
                        <c:v>7.7889999999999997</c:v>
                      </c:pt>
                      <c:pt idx="15577">
                        <c:v>7.79</c:v>
                      </c:pt>
                      <c:pt idx="15578">
                        <c:v>7.79</c:v>
                      </c:pt>
                      <c:pt idx="15579">
                        <c:v>7.7910000000000004</c:v>
                      </c:pt>
                      <c:pt idx="15580">
                        <c:v>7.7910000000000004</c:v>
                      </c:pt>
                      <c:pt idx="15581">
                        <c:v>7.7919999999999998</c:v>
                      </c:pt>
                      <c:pt idx="15582">
                        <c:v>7.7919999999999998</c:v>
                      </c:pt>
                      <c:pt idx="15583">
                        <c:v>7.7930000000000001</c:v>
                      </c:pt>
                      <c:pt idx="15584">
                        <c:v>7.7930000000000001</c:v>
                      </c:pt>
                      <c:pt idx="15585">
                        <c:v>7.7939999999999996</c:v>
                      </c:pt>
                      <c:pt idx="15586">
                        <c:v>7.7939999999999996</c:v>
                      </c:pt>
                      <c:pt idx="15587">
                        <c:v>7.7949999999999999</c:v>
                      </c:pt>
                      <c:pt idx="15588">
                        <c:v>7.7949999999999999</c:v>
                      </c:pt>
                      <c:pt idx="15589">
                        <c:v>7.7960000000000003</c:v>
                      </c:pt>
                      <c:pt idx="15590">
                        <c:v>7.7960000000000003</c:v>
                      </c:pt>
                      <c:pt idx="15591">
                        <c:v>7.7969999999999997</c:v>
                      </c:pt>
                      <c:pt idx="15592">
                        <c:v>7.7969999999999997</c:v>
                      </c:pt>
                      <c:pt idx="15593">
                        <c:v>7.798</c:v>
                      </c:pt>
                      <c:pt idx="15594">
                        <c:v>7.798</c:v>
                      </c:pt>
                      <c:pt idx="15595">
                        <c:v>7.7990000000000004</c:v>
                      </c:pt>
                      <c:pt idx="15596">
                        <c:v>7.7990000000000004</c:v>
                      </c:pt>
                      <c:pt idx="15597">
                        <c:v>7.8</c:v>
                      </c:pt>
                      <c:pt idx="15598">
                        <c:v>7.8</c:v>
                      </c:pt>
                      <c:pt idx="15599">
                        <c:v>7.8010000000000002</c:v>
                      </c:pt>
                      <c:pt idx="15600">
                        <c:v>7.8010000000000002</c:v>
                      </c:pt>
                      <c:pt idx="15601">
                        <c:v>7.8019999999999996</c:v>
                      </c:pt>
                      <c:pt idx="15602">
                        <c:v>7.8019999999999996</c:v>
                      </c:pt>
                      <c:pt idx="15603">
                        <c:v>7.8029999999999999</c:v>
                      </c:pt>
                      <c:pt idx="15604">
                        <c:v>7.8029999999999999</c:v>
                      </c:pt>
                      <c:pt idx="15605">
                        <c:v>7.8040000000000003</c:v>
                      </c:pt>
                      <c:pt idx="15606">
                        <c:v>7.8040000000000003</c:v>
                      </c:pt>
                      <c:pt idx="15607">
                        <c:v>7.8049999999999997</c:v>
                      </c:pt>
                      <c:pt idx="15608">
                        <c:v>7.8049999999999997</c:v>
                      </c:pt>
                      <c:pt idx="15609">
                        <c:v>7.806</c:v>
                      </c:pt>
                      <c:pt idx="15610">
                        <c:v>7.806</c:v>
                      </c:pt>
                      <c:pt idx="15611">
                        <c:v>7.8070000000000004</c:v>
                      </c:pt>
                      <c:pt idx="15612">
                        <c:v>7.8070000000000004</c:v>
                      </c:pt>
                      <c:pt idx="15613">
                        <c:v>7.8079999999999998</c:v>
                      </c:pt>
                      <c:pt idx="15614">
                        <c:v>7.8079999999999998</c:v>
                      </c:pt>
                      <c:pt idx="15615">
                        <c:v>7.8090000000000002</c:v>
                      </c:pt>
                      <c:pt idx="15616">
                        <c:v>7.8090000000000002</c:v>
                      </c:pt>
                      <c:pt idx="15617">
                        <c:v>7.81</c:v>
                      </c:pt>
                      <c:pt idx="15618">
                        <c:v>7.81</c:v>
                      </c:pt>
                      <c:pt idx="15619">
                        <c:v>7.8109999999999999</c:v>
                      </c:pt>
                      <c:pt idx="15620">
                        <c:v>7.8109999999999999</c:v>
                      </c:pt>
                      <c:pt idx="15621">
                        <c:v>7.8120000000000003</c:v>
                      </c:pt>
                      <c:pt idx="15622">
                        <c:v>7.8120000000000003</c:v>
                      </c:pt>
                      <c:pt idx="15623">
                        <c:v>7.8129999999999997</c:v>
                      </c:pt>
                      <c:pt idx="15624">
                        <c:v>7.8129999999999997</c:v>
                      </c:pt>
                      <c:pt idx="15625">
                        <c:v>7.8140000000000001</c:v>
                      </c:pt>
                      <c:pt idx="15626">
                        <c:v>7.8140000000000001</c:v>
                      </c:pt>
                      <c:pt idx="15627">
                        <c:v>7.8150000000000004</c:v>
                      </c:pt>
                      <c:pt idx="15628">
                        <c:v>7.8150000000000004</c:v>
                      </c:pt>
                      <c:pt idx="15629">
                        <c:v>7.8159999999999998</c:v>
                      </c:pt>
                      <c:pt idx="15630">
                        <c:v>7.8159999999999998</c:v>
                      </c:pt>
                      <c:pt idx="15631">
                        <c:v>7.8170000000000002</c:v>
                      </c:pt>
                      <c:pt idx="15632">
                        <c:v>7.8170000000000002</c:v>
                      </c:pt>
                      <c:pt idx="15633">
                        <c:v>7.8179999999999996</c:v>
                      </c:pt>
                      <c:pt idx="15634">
                        <c:v>7.8179999999999996</c:v>
                      </c:pt>
                      <c:pt idx="15635">
                        <c:v>7.819</c:v>
                      </c:pt>
                      <c:pt idx="15636">
                        <c:v>7.819</c:v>
                      </c:pt>
                      <c:pt idx="15637">
                        <c:v>7.82</c:v>
                      </c:pt>
                      <c:pt idx="15638">
                        <c:v>7.82</c:v>
                      </c:pt>
                      <c:pt idx="15639">
                        <c:v>7.8209999999999997</c:v>
                      </c:pt>
                      <c:pt idx="15640">
                        <c:v>7.8209999999999997</c:v>
                      </c:pt>
                      <c:pt idx="15641">
                        <c:v>7.8220000000000001</c:v>
                      </c:pt>
                      <c:pt idx="15642">
                        <c:v>7.8220000000000001</c:v>
                      </c:pt>
                      <c:pt idx="15643">
                        <c:v>7.8230000000000004</c:v>
                      </c:pt>
                      <c:pt idx="15644">
                        <c:v>7.8230000000000004</c:v>
                      </c:pt>
                      <c:pt idx="15645">
                        <c:v>7.8239999999999998</c:v>
                      </c:pt>
                      <c:pt idx="15646">
                        <c:v>7.8239999999999998</c:v>
                      </c:pt>
                      <c:pt idx="15647">
                        <c:v>7.8250000000000002</c:v>
                      </c:pt>
                      <c:pt idx="15648">
                        <c:v>7.8250000000000002</c:v>
                      </c:pt>
                      <c:pt idx="15649">
                        <c:v>7.8259999999999996</c:v>
                      </c:pt>
                      <c:pt idx="15650">
                        <c:v>7.8259999999999996</c:v>
                      </c:pt>
                      <c:pt idx="15651">
                        <c:v>7.827</c:v>
                      </c:pt>
                      <c:pt idx="15652">
                        <c:v>7.827</c:v>
                      </c:pt>
                      <c:pt idx="15653">
                        <c:v>7.8280000000000003</c:v>
                      </c:pt>
                      <c:pt idx="15654">
                        <c:v>7.8280000000000003</c:v>
                      </c:pt>
                      <c:pt idx="15655">
                        <c:v>7.8289999999999997</c:v>
                      </c:pt>
                      <c:pt idx="15656">
                        <c:v>7.8289999999999997</c:v>
                      </c:pt>
                      <c:pt idx="15657">
                        <c:v>7.83</c:v>
                      </c:pt>
                      <c:pt idx="15658">
                        <c:v>7.83</c:v>
                      </c:pt>
                      <c:pt idx="15659">
                        <c:v>7.8310000000000004</c:v>
                      </c:pt>
                      <c:pt idx="15660">
                        <c:v>7.8310000000000004</c:v>
                      </c:pt>
                      <c:pt idx="15661">
                        <c:v>7.8319999999999999</c:v>
                      </c:pt>
                      <c:pt idx="15662">
                        <c:v>7.8319999999999999</c:v>
                      </c:pt>
                      <c:pt idx="15663">
                        <c:v>7.8330000000000002</c:v>
                      </c:pt>
                      <c:pt idx="15664">
                        <c:v>7.8330000000000002</c:v>
                      </c:pt>
                      <c:pt idx="15665">
                        <c:v>7.8339999999999996</c:v>
                      </c:pt>
                      <c:pt idx="15666">
                        <c:v>7.8339999999999996</c:v>
                      </c:pt>
                      <c:pt idx="15667">
                        <c:v>7.835</c:v>
                      </c:pt>
                      <c:pt idx="15668">
                        <c:v>7.835</c:v>
                      </c:pt>
                      <c:pt idx="15669">
                        <c:v>7.8360000000000003</c:v>
                      </c:pt>
                      <c:pt idx="15670">
                        <c:v>7.8360000000000003</c:v>
                      </c:pt>
                      <c:pt idx="15671">
                        <c:v>7.8369999999999997</c:v>
                      </c:pt>
                      <c:pt idx="15672">
                        <c:v>7.8369999999999997</c:v>
                      </c:pt>
                      <c:pt idx="15673">
                        <c:v>7.8380000000000001</c:v>
                      </c:pt>
                      <c:pt idx="15674">
                        <c:v>7.8380000000000001</c:v>
                      </c:pt>
                      <c:pt idx="15675">
                        <c:v>7.8390000000000004</c:v>
                      </c:pt>
                      <c:pt idx="15676">
                        <c:v>7.8390000000000004</c:v>
                      </c:pt>
                      <c:pt idx="15677">
                        <c:v>7.84</c:v>
                      </c:pt>
                      <c:pt idx="15678">
                        <c:v>7.84</c:v>
                      </c:pt>
                      <c:pt idx="15679">
                        <c:v>7.8410000000000002</c:v>
                      </c:pt>
                      <c:pt idx="15680">
                        <c:v>7.8410000000000002</c:v>
                      </c:pt>
                      <c:pt idx="15681">
                        <c:v>7.8419999999999996</c:v>
                      </c:pt>
                      <c:pt idx="15682">
                        <c:v>7.8419999999999996</c:v>
                      </c:pt>
                      <c:pt idx="15683">
                        <c:v>7.843</c:v>
                      </c:pt>
                      <c:pt idx="15684">
                        <c:v>7.843</c:v>
                      </c:pt>
                      <c:pt idx="15685">
                        <c:v>7.8440000000000003</c:v>
                      </c:pt>
                      <c:pt idx="15686">
                        <c:v>7.8440000000000003</c:v>
                      </c:pt>
                      <c:pt idx="15687">
                        <c:v>7.8449999999999998</c:v>
                      </c:pt>
                      <c:pt idx="15688">
                        <c:v>7.8449999999999998</c:v>
                      </c:pt>
                      <c:pt idx="15689">
                        <c:v>7.8460000000000001</c:v>
                      </c:pt>
                      <c:pt idx="15690">
                        <c:v>7.8460000000000001</c:v>
                      </c:pt>
                      <c:pt idx="15691">
                        <c:v>7.8470000000000004</c:v>
                      </c:pt>
                      <c:pt idx="15692">
                        <c:v>7.8470000000000004</c:v>
                      </c:pt>
                      <c:pt idx="15693">
                        <c:v>7.8479999999999999</c:v>
                      </c:pt>
                      <c:pt idx="15694">
                        <c:v>7.8479999999999999</c:v>
                      </c:pt>
                      <c:pt idx="15695">
                        <c:v>7.8490000000000002</c:v>
                      </c:pt>
                      <c:pt idx="15696">
                        <c:v>7.8490000000000002</c:v>
                      </c:pt>
                      <c:pt idx="15697">
                        <c:v>7.85</c:v>
                      </c:pt>
                      <c:pt idx="15698">
                        <c:v>7.85</c:v>
                      </c:pt>
                      <c:pt idx="15699">
                        <c:v>7.851</c:v>
                      </c:pt>
                      <c:pt idx="15700">
                        <c:v>7.851</c:v>
                      </c:pt>
                      <c:pt idx="15701">
                        <c:v>7.8520000000000003</c:v>
                      </c:pt>
                      <c:pt idx="15702">
                        <c:v>7.8520000000000003</c:v>
                      </c:pt>
                      <c:pt idx="15703">
                        <c:v>7.8529999999999998</c:v>
                      </c:pt>
                      <c:pt idx="15704">
                        <c:v>7.8529999999999998</c:v>
                      </c:pt>
                      <c:pt idx="15705">
                        <c:v>7.8540000000000001</c:v>
                      </c:pt>
                      <c:pt idx="15706">
                        <c:v>7.8540000000000001</c:v>
                      </c:pt>
                      <c:pt idx="15707">
                        <c:v>7.8550000000000004</c:v>
                      </c:pt>
                      <c:pt idx="15708">
                        <c:v>7.8550000000000004</c:v>
                      </c:pt>
                      <c:pt idx="15709">
                        <c:v>7.8559999999999999</c:v>
                      </c:pt>
                      <c:pt idx="15710">
                        <c:v>7.8559999999999999</c:v>
                      </c:pt>
                      <c:pt idx="15711">
                        <c:v>7.8570000000000002</c:v>
                      </c:pt>
                      <c:pt idx="15712">
                        <c:v>7.8570000000000002</c:v>
                      </c:pt>
                      <c:pt idx="15713">
                        <c:v>7.8579999999999997</c:v>
                      </c:pt>
                      <c:pt idx="15714">
                        <c:v>7.8579999999999997</c:v>
                      </c:pt>
                      <c:pt idx="15715">
                        <c:v>7.859</c:v>
                      </c:pt>
                      <c:pt idx="15716">
                        <c:v>7.859</c:v>
                      </c:pt>
                      <c:pt idx="15717">
                        <c:v>7.86</c:v>
                      </c:pt>
                      <c:pt idx="15718">
                        <c:v>7.86</c:v>
                      </c:pt>
                      <c:pt idx="15719">
                        <c:v>7.8609999999999998</c:v>
                      </c:pt>
                      <c:pt idx="15720">
                        <c:v>7.8609999999999998</c:v>
                      </c:pt>
                      <c:pt idx="15721">
                        <c:v>7.8620000000000001</c:v>
                      </c:pt>
                      <c:pt idx="15722">
                        <c:v>7.8620000000000001</c:v>
                      </c:pt>
                      <c:pt idx="15723">
                        <c:v>7.8630000000000004</c:v>
                      </c:pt>
                      <c:pt idx="15724">
                        <c:v>7.8630000000000004</c:v>
                      </c:pt>
                      <c:pt idx="15725">
                        <c:v>7.8639999999999999</c:v>
                      </c:pt>
                      <c:pt idx="15726">
                        <c:v>7.8639999999999999</c:v>
                      </c:pt>
                      <c:pt idx="15727">
                        <c:v>7.8650000000000002</c:v>
                      </c:pt>
                      <c:pt idx="15728">
                        <c:v>7.8650000000000002</c:v>
                      </c:pt>
                      <c:pt idx="15729">
                        <c:v>7.8659999999999997</c:v>
                      </c:pt>
                      <c:pt idx="15730">
                        <c:v>7.8659999999999997</c:v>
                      </c:pt>
                      <c:pt idx="15731">
                        <c:v>7.867</c:v>
                      </c:pt>
                      <c:pt idx="15732">
                        <c:v>7.867</c:v>
                      </c:pt>
                      <c:pt idx="15733">
                        <c:v>7.8680000000000003</c:v>
                      </c:pt>
                      <c:pt idx="15734">
                        <c:v>7.8680000000000003</c:v>
                      </c:pt>
                      <c:pt idx="15735">
                        <c:v>7.8689999999999998</c:v>
                      </c:pt>
                      <c:pt idx="15736">
                        <c:v>7.8689999999999998</c:v>
                      </c:pt>
                      <c:pt idx="15737">
                        <c:v>7.87</c:v>
                      </c:pt>
                      <c:pt idx="15738">
                        <c:v>7.87</c:v>
                      </c:pt>
                      <c:pt idx="15739">
                        <c:v>7.8710000000000004</c:v>
                      </c:pt>
                      <c:pt idx="15740">
                        <c:v>7.8710000000000004</c:v>
                      </c:pt>
                      <c:pt idx="15741">
                        <c:v>7.8719999999999999</c:v>
                      </c:pt>
                      <c:pt idx="15742">
                        <c:v>7.8719999999999999</c:v>
                      </c:pt>
                      <c:pt idx="15743">
                        <c:v>7.8730000000000002</c:v>
                      </c:pt>
                      <c:pt idx="15744">
                        <c:v>7.8730000000000002</c:v>
                      </c:pt>
                      <c:pt idx="15745">
                        <c:v>7.8739999999999997</c:v>
                      </c:pt>
                      <c:pt idx="15746">
                        <c:v>7.8739999999999997</c:v>
                      </c:pt>
                      <c:pt idx="15747">
                        <c:v>7.875</c:v>
                      </c:pt>
                      <c:pt idx="15748">
                        <c:v>7.875</c:v>
                      </c:pt>
                      <c:pt idx="15749">
                        <c:v>7.8760000000000003</c:v>
                      </c:pt>
                      <c:pt idx="15750">
                        <c:v>7.8760000000000003</c:v>
                      </c:pt>
                      <c:pt idx="15751">
                        <c:v>7.8769999999999998</c:v>
                      </c:pt>
                      <c:pt idx="15752">
                        <c:v>7.8769999999999998</c:v>
                      </c:pt>
                      <c:pt idx="15753">
                        <c:v>7.8780000000000001</c:v>
                      </c:pt>
                      <c:pt idx="15754">
                        <c:v>7.8780000000000001</c:v>
                      </c:pt>
                      <c:pt idx="15755">
                        <c:v>7.8789999999999996</c:v>
                      </c:pt>
                      <c:pt idx="15756">
                        <c:v>7.8789999999999996</c:v>
                      </c:pt>
                      <c:pt idx="15757">
                        <c:v>7.88</c:v>
                      </c:pt>
                      <c:pt idx="15758">
                        <c:v>7.88</c:v>
                      </c:pt>
                      <c:pt idx="15759">
                        <c:v>7.8810000000000002</c:v>
                      </c:pt>
                      <c:pt idx="15760">
                        <c:v>7.8810000000000002</c:v>
                      </c:pt>
                      <c:pt idx="15761">
                        <c:v>7.8819999999999997</c:v>
                      </c:pt>
                      <c:pt idx="15762">
                        <c:v>7.8819999999999997</c:v>
                      </c:pt>
                      <c:pt idx="15763">
                        <c:v>7.883</c:v>
                      </c:pt>
                      <c:pt idx="15764">
                        <c:v>7.883</c:v>
                      </c:pt>
                      <c:pt idx="15765">
                        <c:v>7.8840000000000003</c:v>
                      </c:pt>
                      <c:pt idx="15766">
                        <c:v>7.8840000000000003</c:v>
                      </c:pt>
                      <c:pt idx="15767">
                        <c:v>7.8849999999999998</c:v>
                      </c:pt>
                      <c:pt idx="15768">
                        <c:v>7.8849999999999998</c:v>
                      </c:pt>
                      <c:pt idx="15769">
                        <c:v>7.8860000000000001</c:v>
                      </c:pt>
                      <c:pt idx="15770">
                        <c:v>7.8860000000000001</c:v>
                      </c:pt>
                      <c:pt idx="15771">
                        <c:v>7.8869999999999996</c:v>
                      </c:pt>
                      <c:pt idx="15772">
                        <c:v>7.8869999999999996</c:v>
                      </c:pt>
                      <c:pt idx="15773">
                        <c:v>7.8879999999999999</c:v>
                      </c:pt>
                      <c:pt idx="15774">
                        <c:v>7.8879999999999999</c:v>
                      </c:pt>
                      <c:pt idx="15775">
                        <c:v>7.8890000000000002</c:v>
                      </c:pt>
                      <c:pt idx="15776">
                        <c:v>7.8890000000000002</c:v>
                      </c:pt>
                      <c:pt idx="15777">
                        <c:v>7.89</c:v>
                      </c:pt>
                      <c:pt idx="15778">
                        <c:v>7.89</c:v>
                      </c:pt>
                      <c:pt idx="15779">
                        <c:v>7.891</c:v>
                      </c:pt>
                      <c:pt idx="15780">
                        <c:v>7.891</c:v>
                      </c:pt>
                      <c:pt idx="15781">
                        <c:v>7.8920000000000003</c:v>
                      </c:pt>
                      <c:pt idx="15782">
                        <c:v>7.8920000000000003</c:v>
                      </c:pt>
                      <c:pt idx="15783">
                        <c:v>7.8929999999999998</c:v>
                      </c:pt>
                      <c:pt idx="15784">
                        <c:v>7.8929999999999998</c:v>
                      </c:pt>
                      <c:pt idx="15785">
                        <c:v>7.8940000000000001</c:v>
                      </c:pt>
                      <c:pt idx="15786">
                        <c:v>7.8940000000000001</c:v>
                      </c:pt>
                      <c:pt idx="15787">
                        <c:v>7.8949999999999996</c:v>
                      </c:pt>
                      <c:pt idx="15788">
                        <c:v>7.8949999999999996</c:v>
                      </c:pt>
                      <c:pt idx="15789">
                        <c:v>7.8959999999999999</c:v>
                      </c:pt>
                      <c:pt idx="15790">
                        <c:v>7.8959999999999999</c:v>
                      </c:pt>
                      <c:pt idx="15791">
                        <c:v>7.8970000000000002</c:v>
                      </c:pt>
                      <c:pt idx="15792">
                        <c:v>7.8970000000000002</c:v>
                      </c:pt>
                      <c:pt idx="15793">
                        <c:v>7.8979999999999997</c:v>
                      </c:pt>
                      <c:pt idx="15794">
                        <c:v>7.8979999999999997</c:v>
                      </c:pt>
                      <c:pt idx="15795">
                        <c:v>7.899</c:v>
                      </c:pt>
                      <c:pt idx="15796">
                        <c:v>7.899</c:v>
                      </c:pt>
                      <c:pt idx="15797">
                        <c:v>7.9</c:v>
                      </c:pt>
                      <c:pt idx="15798">
                        <c:v>7.9</c:v>
                      </c:pt>
                      <c:pt idx="15799">
                        <c:v>7.9009999999999998</c:v>
                      </c:pt>
                      <c:pt idx="15800">
                        <c:v>7.9009999999999998</c:v>
                      </c:pt>
                      <c:pt idx="15801">
                        <c:v>7.9020000000000001</c:v>
                      </c:pt>
                      <c:pt idx="15802">
                        <c:v>7.9020000000000001</c:v>
                      </c:pt>
                      <c:pt idx="15803">
                        <c:v>7.9029999999999996</c:v>
                      </c:pt>
                      <c:pt idx="15804">
                        <c:v>7.9029999999999996</c:v>
                      </c:pt>
                      <c:pt idx="15805">
                        <c:v>7.9039999999999999</c:v>
                      </c:pt>
                      <c:pt idx="15806">
                        <c:v>7.9039999999999999</c:v>
                      </c:pt>
                      <c:pt idx="15807">
                        <c:v>7.9050000000000002</c:v>
                      </c:pt>
                      <c:pt idx="15808">
                        <c:v>7.9050000000000002</c:v>
                      </c:pt>
                      <c:pt idx="15809">
                        <c:v>7.9059999999999997</c:v>
                      </c:pt>
                      <c:pt idx="15810">
                        <c:v>7.9059999999999997</c:v>
                      </c:pt>
                      <c:pt idx="15811">
                        <c:v>7.907</c:v>
                      </c:pt>
                      <c:pt idx="15812">
                        <c:v>7.907</c:v>
                      </c:pt>
                      <c:pt idx="15813">
                        <c:v>7.9080000000000004</c:v>
                      </c:pt>
                      <c:pt idx="15814">
                        <c:v>7.9080000000000004</c:v>
                      </c:pt>
                      <c:pt idx="15815">
                        <c:v>7.9089999999999998</c:v>
                      </c:pt>
                      <c:pt idx="15816">
                        <c:v>7.9089999999999998</c:v>
                      </c:pt>
                      <c:pt idx="15817">
                        <c:v>7.91</c:v>
                      </c:pt>
                      <c:pt idx="15818">
                        <c:v>7.91</c:v>
                      </c:pt>
                      <c:pt idx="15819">
                        <c:v>7.9109999999999996</c:v>
                      </c:pt>
                      <c:pt idx="15820">
                        <c:v>7.9109999999999996</c:v>
                      </c:pt>
                      <c:pt idx="15821">
                        <c:v>7.9119999999999999</c:v>
                      </c:pt>
                      <c:pt idx="15822">
                        <c:v>7.9119999999999999</c:v>
                      </c:pt>
                      <c:pt idx="15823">
                        <c:v>7.9130000000000003</c:v>
                      </c:pt>
                      <c:pt idx="15824">
                        <c:v>7.9130000000000003</c:v>
                      </c:pt>
                      <c:pt idx="15825">
                        <c:v>7.9139999999999997</c:v>
                      </c:pt>
                      <c:pt idx="15826">
                        <c:v>7.9139999999999997</c:v>
                      </c:pt>
                      <c:pt idx="15827">
                        <c:v>7.915</c:v>
                      </c:pt>
                      <c:pt idx="15828">
                        <c:v>7.915</c:v>
                      </c:pt>
                      <c:pt idx="15829">
                        <c:v>7.9160000000000004</c:v>
                      </c:pt>
                      <c:pt idx="15830">
                        <c:v>7.9160000000000004</c:v>
                      </c:pt>
                      <c:pt idx="15831">
                        <c:v>7.9169999999999998</c:v>
                      </c:pt>
                      <c:pt idx="15832">
                        <c:v>7.9169999999999998</c:v>
                      </c:pt>
                      <c:pt idx="15833">
                        <c:v>7.9180000000000001</c:v>
                      </c:pt>
                      <c:pt idx="15834">
                        <c:v>7.9180000000000001</c:v>
                      </c:pt>
                      <c:pt idx="15835">
                        <c:v>7.9189999999999996</c:v>
                      </c:pt>
                      <c:pt idx="15836">
                        <c:v>7.9189999999999996</c:v>
                      </c:pt>
                      <c:pt idx="15837">
                        <c:v>7.92</c:v>
                      </c:pt>
                      <c:pt idx="15838">
                        <c:v>7.92</c:v>
                      </c:pt>
                      <c:pt idx="15839">
                        <c:v>7.9210000000000003</c:v>
                      </c:pt>
                      <c:pt idx="15840">
                        <c:v>7.9210000000000003</c:v>
                      </c:pt>
                      <c:pt idx="15841">
                        <c:v>7.9219999999999997</c:v>
                      </c:pt>
                      <c:pt idx="15842">
                        <c:v>7.9219999999999997</c:v>
                      </c:pt>
                      <c:pt idx="15843">
                        <c:v>7.923</c:v>
                      </c:pt>
                      <c:pt idx="15844">
                        <c:v>7.923</c:v>
                      </c:pt>
                      <c:pt idx="15845">
                        <c:v>7.9240000000000004</c:v>
                      </c:pt>
                      <c:pt idx="15846">
                        <c:v>7.9240000000000004</c:v>
                      </c:pt>
                      <c:pt idx="15847">
                        <c:v>7.9249999999999998</c:v>
                      </c:pt>
                      <c:pt idx="15848">
                        <c:v>7.9249999999999998</c:v>
                      </c:pt>
                      <c:pt idx="15849">
                        <c:v>7.9260000000000002</c:v>
                      </c:pt>
                      <c:pt idx="15850">
                        <c:v>7.9260000000000002</c:v>
                      </c:pt>
                      <c:pt idx="15851">
                        <c:v>7.9269999999999996</c:v>
                      </c:pt>
                      <c:pt idx="15852">
                        <c:v>7.9269999999999996</c:v>
                      </c:pt>
                      <c:pt idx="15853">
                        <c:v>7.9279999999999999</c:v>
                      </c:pt>
                      <c:pt idx="15854">
                        <c:v>7.9279999999999999</c:v>
                      </c:pt>
                      <c:pt idx="15855">
                        <c:v>7.9290000000000003</c:v>
                      </c:pt>
                      <c:pt idx="15856">
                        <c:v>7.9290000000000003</c:v>
                      </c:pt>
                      <c:pt idx="15857">
                        <c:v>7.93</c:v>
                      </c:pt>
                      <c:pt idx="15858">
                        <c:v>7.93</c:v>
                      </c:pt>
                      <c:pt idx="15859">
                        <c:v>7.931</c:v>
                      </c:pt>
                      <c:pt idx="15860">
                        <c:v>7.931</c:v>
                      </c:pt>
                      <c:pt idx="15861">
                        <c:v>7.9320000000000004</c:v>
                      </c:pt>
                      <c:pt idx="15862">
                        <c:v>7.9320000000000004</c:v>
                      </c:pt>
                      <c:pt idx="15863">
                        <c:v>7.9329999999999998</c:v>
                      </c:pt>
                      <c:pt idx="15864">
                        <c:v>7.9329999999999998</c:v>
                      </c:pt>
                      <c:pt idx="15865">
                        <c:v>7.9340000000000002</c:v>
                      </c:pt>
                      <c:pt idx="15866">
                        <c:v>7.9340000000000002</c:v>
                      </c:pt>
                      <c:pt idx="15867">
                        <c:v>7.9349999999999996</c:v>
                      </c:pt>
                      <c:pt idx="15868">
                        <c:v>7.9349999999999996</c:v>
                      </c:pt>
                      <c:pt idx="15869">
                        <c:v>7.9359999999999999</c:v>
                      </c:pt>
                      <c:pt idx="15870">
                        <c:v>7.9359999999999999</c:v>
                      </c:pt>
                      <c:pt idx="15871">
                        <c:v>7.9370000000000003</c:v>
                      </c:pt>
                      <c:pt idx="15872">
                        <c:v>7.9370000000000003</c:v>
                      </c:pt>
                      <c:pt idx="15873">
                        <c:v>7.9379999999999997</c:v>
                      </c:pt>
                      <c:pt idx="15874">
                        <c:v>7.9379999999999997</c:v>
                      </c:pt>
                      <c:pt idx="15875">
                        <c:v>7.9390000000000001</c:v>
                      </c:pt>
                      <c:pt idx="15876">
                        <c:v>7.9390000000000001</c:v>
                      </c:pt>
                      <c:pt idx="15877">
                        <c:v>7.94</c:v>
                      </c:pt>
                      <c:pt idx="15878">
                        <c:v>7.94</c:v>
                      </c:pt>
                      <c:pt idx="15879">
                        <c:v>7.9409999999999998</c:v>
                      </c:pt>
                      <c:pt idx="15880">
                        <c:v>7.9409999999999998</c:v>
                      </c:pt>
                      <c:pt idx="15881">
                        <c:v>7.9420000000000002</c:v>
                      </c:pt>
                      <c:pt idx="15882">
                        <c:v>7.9420000000000002</c:v>
                      </c:pt>
                      <c:pt idx="15883">
                        <c:v>7.9429999999999996</c:v>
                      </c:pt>
                      <c:pt idx="15884">
                        <c:v>7.9429999999999996</c:v>
                      </c:pt>
                      <c:pt idx="15885">
                        <c:v>7.944</c:v>
                      </c:pt>
                      <c:pt idx="15886">
                        <c:v>7.944</c:v>
                      </c:pt>
                      <c:pt idx="15887">
                        <c:v>7.9450000000000003</c:v>
                      </c:pt>
                      <c:pt idx="15888">
                        <c:v>7.9450000000000003</c:v>
                      </c:pt>
                      <c:pt idx="15889">
                        <c:v>7.9459999999999997</c:v>
                      </c:pt>
                      <c:pt idx="15890">
                        <c:v>7.9459999999999997</c:v>
                      </c:pt>
                      <c:pt idx="15891">
                        <c:v>7.9470000000000001</c:v>
                      </c:pt>
                      <c:pt idx="15892">
                        <c:v>7.9470000000000001</c:v>
                      </c:pt>
                      <c:pt idx="15893">
                        <c:v>7.9480000000000004</c:v>
                      </c:pt>
                      <c:pt idx="15894">
                        <c:v>7.9480000000000004</c:v>
                      </c:pt>
                      <c:pt idx="15895">
                        <c:v>7.9489999999999998</c:v>
                      </c:pt>
                      <c:pt idx="15896">
                        <c:v>7.9489999999999998</c:v>
                      </c:pt>
                      <c:pt idx="15897">
                        <c:v>7.95</c:v>
                      </c:pt>
                      <c:pt idx="15898">
                        <c:v>7.95</c:v>
                      </c:pt>
                      <c:pt idx="15899">
                        <c:v>7.9509999999999996</c:v>
                      </c:pt>
                      <c:pt idx="15900">
                        <c:v>7.9509999999999996</c:v>
                      </c:pt>
                      <c:pt idx="15901">
                        <c:v>7.952</c:v>
                      </c:pt>
                      <c:pt idx="15902">
                        <c:v>7.952</c:v>
                      </c:pt>
                      <c:pt idx="15903">
                        <c:v>7.9530000000000003</c:v>
                      </c:pt>
                      <c:pt idx="15904">
                        <c:v>7.9530000000000003</c:v>
                      </c:pt>
                      <c:pt idx="15905">
                        <c:v>7.9539999999999997</c:v>
                      </c:pt>
                      <c:pt idx="15906">
                        <c:v>7.9539999999999997</c:v>
                      </c:pt>
                      <c:pt idx="15907">
                        <c:v>7.9550000000000001</c:v>
                      </c:pt>
                      <c:pt idx="15908">
                        <c:v>7.9550000000000001</c:v>
                      </c:pt>
                      <c:pt idx="15909">
                        <c:v>7.9560000000000004</c:v>
                      </c:pt>
                      <c:pt idx="15910">
                        <c:v>7.9560000000000004</c:v>
                      </c:pt>
                      <c:pt idx="15911">
                        <c:v>7.9569999999999999</c:v>
                      </c:pt>
                      <c:pt idx="15912">
                        <c:v>7.9569999999999999</c:v>
                      </c:pt>
                      <c:pt idx="15913">
                        <c:v>7.9580000000000002</c:v>
                      </c:pt>
                      <c:pt idx="15914">
                        <c:v>7.9580000000000002</c:v>
                      </c:pt>
                      <c:pt idx="15915">
                        <c:v>7.9589999999999996</c:v>
                      </c:pt>
                      <c:pt idx="15916">
                        <c:v>7.9589999999999996</c:v>
                      </c:pt>
                      <c:pt idx="15917">
                        <c:v>7.96</c:v>
                      </c:pt>
                      <c:pt idx="15918">
                        <c:v>7.96</c:v>
                      </c:pt>
                      <c:pt idx="15919">
                        <c:v>7.9610000000000003</c:v>
                      </c:pt>
                      <c:pt idx="15920">
                        <c:v>7.9610000000000003</c:v>
                      </c:pt>
                      <c:pt idx="15921">
                        <c:v>7.9619999999999997</c:v>
                      </c:pt>
                      <c:pt idx="15922">
                        <c:v>7.9619999999999997</c:v>
                      </c:pt>
                      <c:pt idx="15923">
                        <c:v>7.9630000000000001</c:v>
                      </c:pt>
                      <c:pt idx="15924">
                        <c:v>7.9630000000000001</c:v>
                      </c:pt>
                      <c:pt idx="15925">
                        <c:v>7.9640000000000004</c:v>
                      </c:pt>
                      <c:pt idx="15926">
                        <c:v>7.9640000000000004</c:v>
                      </c:pt>
                      <c:pt idx="15927">
                        <c:v>7.9649999999999999</c:v>
                      </c:pt>
                      <c:pt idx="15928">
                        <c:v>7.9649999999999999</c:v>
                      </c:pt>
                      <c:pt idx="15929">
                        <c:v>7.9660000000000002</c:v>
                      </c:pt>
                      <c:pt idx="15930">
                        <c:v>7.9660000000000002</c:v>
                      </c:pt>
                      <c:pt idx="15931">
                        <c:v>7.9669999999999996</c:v>
                      </c:pt>
                      <c:pt idx="15932">
                        <c:v>7.9669999999999996</c:v>
                      </c:pt>
                      <c:pt idx="15933">
                        <c:v>7.968</c:v>
                      </c:pt>
                      <c:pt idx="15934">
                        <c:v>7.968</c:v>
                      </c:pt>
                      <c:pt idx="15935">
                        <c:v>7.9690000000000003</c:v>
                      </c:pt>
                      <c:pt idx="15936">
                        <c:v>7.9690000000000003</c:v>
                      </c:pt>
                      <c:pt idx="15937">
                        <c:v>7.97</c:v>
                      </c:pt>
                      <c:pt idx="15938">
                        <c:v>7.97</c:v>
                      </c:pt>
                      <c:pt idx="15939">
                        <c:v>7.9710000000000001</c:v>
                      </c:pt>
                      <c:pt idx="15940">
                        <c:v>7.9710000000000001</c:v>
                      </c:pt>
                      <c:pt idx="15941">
                        <c:v>7.9720000000000004</c:v>
                      </c:pt>
                      <c:pt idx="15942">
                        <c:v>7.9720000000000004</c:v>
                      </c:pt>
                      <c:pt idx="15943">
                        <c:v>7.9729999999999999</c:v>
                      </c:pt>
                      <c:pt idx="15944">
                        <c:v>7.9729999999999999</c:v>
                      </c:pt>
                      <c:pt idx="15945">
                        <c:v>7.9740000000000002</c:v>
                      </c:pt>
                      <c:pt idx="15946">
                        <c:v>7.9740000000000002</c:v>
                      </c:pt>
                      <c:pt idx="15947">
                        <c:v>7.9749999999999996</c:v>
                      </c:pt>
                      <c:pt idx="15948">
                        <c:v>7.9749999999999996</c:v>
                      </c:pt>
                      <c:pt idx="15949">
                        <c:v>7.976</c:v>
                      </c:pt>
                      <c:pt idx="15950">
                        <c:v>7.976</c:v>
                      </c:pt>
                      <c:pt idx="15951">
                        <c:v>7.9770000000000003</c:v>
                      </c:pt>
                      <c:pt idx="15952">
                        <c:v>7.9770000000000003</c:v>
                      </c:pt>
                      <c:pt idx="15953">
                        <c:v>7.9779999999999998</c:v>
                      </c:pt>
                      <c:pt idx="15954">
                        <c:v>7.9779999999999998</c:v>
                      </c:pt>
                      <c:pt idx="15955">
                        <c:v>7.9790000000000001</c:v>
                      </c:pt>
                      <c:pt idx="15956">
                        <c:v>7.9790000000000001</c:v>
                      </c:pt>
                      <c:pt idx="15957">
                        <c:v>7.98</c:v>
                      </c:pt>
                      <c:pt idx="15958">
                        <c:v>7.98</c:v>
                      </c:pt>
                      <c:pt idx="15959">
                        <c:v>7.9809999999999999</c:v>
                      </c:pt>
                      <c:pt idx="15960">
                        <c:v>7.9809999999999999</c:v>
                      </c:pt>
                      <c:pt idx="15961">
                        <c:v>7.9820000000000002</c:v>
                      </c:pt>
                      <c:pt idx="15962">
                        <c:v>7.9820000000000002</c:v>
                      </c:pt>
                      <c:pt idx="15963">
                        <c:v>7.9829999999999997</c:v>
                      </c:pt>
                      <c:pt idx="15964">
                        <c:v>7.9829999999999997</c:v>
                      </c:pt>
                      <c:pt idx="15965">
                        <c:v>7.984</c:v>
                      </c:pt>
                      <c:pt idx="15966">
                        <c:v>7.984</c:v>
                      </c:pt>
                      <c:pt idx="15967">
                        <c:v>7.9850000000000003</c:v>
                      </c:pt>
                      <c:pt idx="15968">
                        <c:v>7.9850000000000003</c:v>
                      </c:pt>
                      <c:pt idx="15969">
                        <c:v>7.9859999999999998</c:v>
                      </c:pt>
                      <c:pt idx="15970">
                        <c:v>7.9859999999999998</c:v>
                      </c:pt>
                      <c:pt idx="15971">
                        <c:v>7.9870000000000001</c:v>
                      </c:pt>
                      <c:pt idx="15972">
                        <c:v>7.9870000000000001</c:v>
                      </c:pt>
                      <c:pt idx="15973">
                        <c:v>7.9880000000000004</c:v>
                      </c:pt>
                      <c:pt idx="15974">
                        <c:v>7.9880000000000004</c:v>
                      </c:pt>
                      <c:pt idx="15975">
                        <c:v>7.9889999999999999</c:v>
                      </c:pt>
                      <c:pt idx="15976">
                        <c:v>7.9889999999999999</c:v>
                      </c:pt>
                      <c:pt idx="15977">
                        <c:v>7.99</c:v>
                      </c:pt>
                      <c:pt idx="15978">
                        <c:v>7.99</c:v>
                      </c:pt>
                      <c:pt idx="15979">
                        <c:v>7.9909999999999997</c:v>
                      </c:pt>
                      <c:pt idx="15980">
                        <c:v>7.9909999999999997</c:v>
                      </c:pt>
                      <c:pt idx="15981">
                        <c:v>7.992</c:v>
                      </c:pt>
                      <c:pt idx="15982">
                        <c:v>7.992</c:v>
                      </c:pt>
                      <c:pt idx="15983">
                        <c:v>7.9930000000000003</c:v>
                      </c:pt>
                      <c:pt idx="15984">
                        <c:v>7.9930000000000003</c:v>
                      </c:pt>
                      <c:pt idx="15985">
                        <c:v>7.9939999999999998</c:v>
                      </c:pt>
                      <c:pt idx="15986">
                        <c:v>7.9939999999999998</c:v>
                      </c:pt>
                      <c:pt idx="15987">
                        <c:v>7.9950000000000001</c:v>
                      </c:pt>
                      <c:pt idx="15988">
                        <c:v>7.9950000000000001</c:v>
                      </c:pt>
                      <c:pt idx="15989">
                        <c:v>7.9960000000000004</c:v>
                      </c:pt>
                      <c:pt idx="15990">
                        <c:v>7.9960000000000004</c:v>
                      </c:pt>
                      <c:pt idx="15991">
                        <c:v>7.9969999999999999</c:v>
                      </c:pt>
                      <c:pt idx="15992">
                        <c:v>7.9969999999999999</c:v>
                      </c:pt>
                      <c:pt idx="15993">
                        <c:v>7.9980000000000002</c:v>
                      </c:pt>
                      <c:pt idx="15994">
                        <c:v>7.9980000000000002</c:v>
                      </c:pt>
                      <c:pt idx="15995">
                        <c:v>7.9989999999999997</c:v>
                      </c:pt>
                      <c:pt idx="15996">
                        <c:v>7.9989999999999997</c:v>
                      </c:pt>
                      <c:pt idx="15997">
                        <c:v>8</c:v>
                      </c:pt>
                      <c:pt idx="15998">
                        <c:v>8</c:v>
                      </c:pt>
                      <c:pt idx="15999">
                        <c:v>8.0009999999999994</c:v>
                      </c:pt>
                      <c:pt idx="16000">
                        <c:v>8.0009999999999994</c:v>
                      </c:pt>
                      <c:pt idx="16001">
                        <c:v>8.0020000000000007</c:v>
                      </c:pt>
                      <c:pt idx="16002">
                        <c:v>8.0020000000000007</c:v>
                      </c:pt>
                      <c:pt idx="16003">
                        <c:v>8.0030000000000001</c:v>
                      </c:pt>
                      <c:pt idx="16004">
                        <c:v>8.0030000000000001</c:v>
                      </c:pt>
                      <c:pt idx="16005">
                        <c:v>8.0039999999999996</c:v>
                      </c:pt>
                      <c:pt idx="16006">
                        <c:v>8.0039999999999996</c:v>
                      </c:pt>
                      <c:pt idx="16007">
                        <c:v>8.0050000000000008</c:v>
                      </c:pt>
                      <c:pt idx="16008">
                        <c:v>8.0050000000000008</c:v>
                      </c:pt>
                      <c:pt idx="16009">
                        <c:v>8.0060000000000002</c:v>
                      </c:pt>
                      <c:pt idx="16010">
                        <c:v>8.0060000000000002</c:v>
                      </c:pt>
                      <c:pt idx="16011">
                        <c:v>8.0069999999999997</c:v>
                      </c:pt>
                      <c:pt idx="16012">
                        <c:v>8.0069999999999997</c:v>
                      </c:pt>
                      <c:pt idx="16013">
                        <c:v>8.0079999999999991</c:v>
                      </c:pt>
                      <c:pt idx="16014">
                        <c:v>8.0079999999999991</c:v>
                      </c:pt>
                      <c:pt idx="16015">
                        <c:v>8.0090000000000003</c:v>
                      </c:pt>
                      <c:pt idx="16016">
                        <c:v>8.0090000000000003</c:v>
                      </c:pt>
                      <c:pt idx="16017">
                        <c:v>8.01</c:v>
                      </c:pt>
                      <c:pt idx="16018">
                        <c:v>8.01</c:v>
                      </c:pt>
                      <c:pt idx="16019">
                        <c:v>8.0109999999999992</c:v>
                      </c:pt>
                      <c:pt idx="16020">
                        <c:v>8.0109999999999992</c:v>
                      </c:pt>
                      <c:pt idx="16021">
                        <c:v>8.0120000000000005</c:v>
                      </c:pt>
                      <c:pt idx="16022">
                        <c:v>8.0120000000000005</c:v>
                      </c:pt>
                      <c:pt idx="16023">
                        <c:v>8.0129999999999999</c:v>
                      </c:pt>
                      <c:pt idx="16024">
                        <c:v>8.0129999999999999</c:v>
                      </c:pt>
                      <c:pt idx="16025">
                        <c:v>8.0139999999999993</c:v>
                      </c:pt>
                      <c:pt idx="16026">
                        <c:v>8.0139999999999993</c:v>
                      </c:pt>
                      <c:pt idx="16027">
                        <c:v>8.0150000000000006</c:v>
                      </c:pt>
                      <c:pt idx="16028">
                        <c:v>8.0150000000000006</c:v>
                      </c:pt>
                      <c:pt idx="16029">
                        <c:v>8.016</c:v>
                      </c:pt>
                      <c:pt idx="16030">
                        <c:v>8.016</c:v>
                      </c:pt>
                      <c:pt idx="16031">
                        <c:v>8.0169999999999995</c:v>
                      </c:pt>
                      <c:pt idx="16032">
                        <c:v>8.0169999999999995</c:v>
                      </c:pt>
                      <c:pt idx="16033">
                        <c:v>8.0180000000000007</c:v>
                      </c:pt>
                      <c:pt idx="16034">
                        <c:v>8.0180000000000007</c:v>
                      </c:pt>
                      <c:pt idx="16035">
                        <c:v>8.0190000000000001</c:v>
                      </c:pt>
                      <c:pt idx="16036">
                        <c:v>8.0190000000000001</c:v>
                      </c:pt>
                      <c:pt idx="16037">
                        <c:v>8.02</c:v>
                      </c:pt>
                      <c:pt idx="16038">
                        <c:v>8.02</c:v>
                      </c:pt>
                      <c:pt idx="16039">
                        <c:v>8.0210000000000008</c:v>
                      </c:pt>
                      <c:pt idx="16040">
                        <c:v>8.0210000000000008</c:v>
                      </c:pt>
                      <c:pt idx="16041">
                        <c:v>8.0220000000000002</c:v>
                      </c:pt>
                      <c:pt idx="16042">
                        <c:v>8.0220000000000002</c:v>
                      </c:pt>
                      <c:pt idx="16043">
                        <c:v>8.0229999999999997</c:v>
                      </c:pt>
                      <c:pt idx="16044">
                        <c:v>8.0229999999999997</c:v>
                      </c:pt>
                      <c:pt idx="16045">
                        <c:v>8.0239999999999991</c:v>
                      </c:pt>
                      <c:pt idx="16046">
                        <c:v>8.0239999999999991</c:v>
                      </c:pt>
                      <c:pt idx="16047">
                        <c:v>8.0250000000000004</c:v>
                      </c:pt>
                      <c:pt idx="16048">
                        <c:v>8.0250000000000004</c:v>
                      </c:pt>
                      <c:pt idx="16049">
                        <c:v>8.0259999999999998</c:v>
                      </c:pt>
                      <c:pt idx="16050">
                        <c:v>8.0259999999999998</c:v>
                      </c:pt>
                      <c:pt idx="16051">
                        <c:v>8.0269999999999992</c:v>
                      </c:pt>
                      <c:pt idx="16052">
                        <c:v>8.0269999999999992</c:v>
                      </c:pt>
                      <c:pt idx="16053">
                        <c:v>8.0280000000000005</c:v>
                      </c:pt>
                      <c:pt idx="16054">
                        <c:v>8.0280000000000005</c:v>
                      </c:pt>
                      <c:pt idx="16055">
                        <c:v>8.0289999999999999</c:v>
                      </c:pt>
                      <c:pt idx="16056">
                        <c:v>8.0289999999999999</c:v>
                      </c:pt>
                      <c:pt idx="16057">
                        <c:v>8.0299999999999994</c:v>
                      </c:pt>
                      <c:pt idx="16058">
                        <c:v>8.0299999999999994</c:v>
                      </c:pt>
                      <c:pt idx="16059">
                        <c:v>8.0310000000000006</c:v>
                      </c:pt>
                      <c:pt idx="16060">
                        <c:v>8.0310000000000006</c:v>
                      </c:pt>
                      <c:pt idx="16061">
                        <c:v>8.032</c:v>
                      </c:pt>
                      <c:pt idx="16062">
                        <c:v>8.032</c:v>
                      </c:pt>
                      <c:pt idx="16063">
                        <c:v>8.0329999999999995</c:v>
                      </c:pt>
                      <c:pt idx="16064">
                        <c:v>8.0329999999999995</c:v>
                      </c:pt>
                      <c:pt idx="16065">
                        <c:v>8.0340000000000007</c:v>
                      </c:pt>
                      <c:pt idx="16066">
                        <c:v>8.0340000000000007</c:v>
                      </c:pt>
                      <c:pt idx="16067">
                        <c:v>8.0350000000000001</c:v>
                      </c:pt>
                      <c:pt idx="16068">
                        <c:v>8.0350000000000001</c:v>
                      </c:pt>
                      <c:pt idx="16069">
                        <c:v>8.0359999999999996</c:v>
                      </c:pt>
                      <c:pt idx="16070">
                        <c:v>8.0359999999999996</c:v>
                      </c:pt>
                      <c:pt idx="16071">
                        <c:v>8.0370000000000008</c:v>
                      </c:pt>
                      <c:pt idx="16072">
                        <c:v>8.0370000000000008</c:v>
                      </c:pt>
                      <c:pt idx="16073">
                        <c:v>8.0380000000000003</c:v>
                      </c:pt>
                      <c:pt idx="16074">
                        <c:v>8.0380000000000003</c:v>
                      </c:pt>
                      <c:pt idx="16075">
                        <c:v>8.0389999999999997</c:v>
                      </c:pt>
                      <c:pt idx="16076">
                        <c:v>8.0389999999999997</c:v>
                      </c:pt>
                      <c:pt idx="16077">
                        <c:v>8.0399999999999991</c:v>
                      </c:pt>
                      <c:pt idx="16078">
                        <c:v>8.0399999999999991</c:v>
                      </c:pt>
                      <c:pt idx="16079">
                        <c:v>8.0410000000000004</c:v>
                      </c:pt>
                      <c:pt idx="16080">
                        <c:v>8.0410000000000004</c:v>
                      </c:pt>
                      <c:pt idx="16081">
                        <c:v>8.0419999999999998</c:v>
                      </c:pt>
                      <c:pt idx="16082">
                        <c:v>8.0419999999999998</c:v>
                      </c:pt>
                      <c:pt idx="16083">
                        <c:v>8.0429999999999993</c:v>
                      </c:pt>
                      <c:pt idx="16084">
                        <c:v>8.0429999999999993</c:v>
                      </c:pt>
                      <c:pt idx="16085">
                        <c:v>8.0440000000000005</c:v>
                      </c:pt>
                      <c:pt idx="16086">
                        <c:v>8.0440000000000005</c:v>
                      </c:pt>
                      <c:pt idx="16087">
                        <c:v>8.0449999999999999</c:v>
                      </c:pt>
                      <c:pt idx="16088">
                        <c:v>8.0449999999999999</c:v>
                      </c:pt>
                      <c:pt idx="16089">
                        <c:v>8.0459999999999994</c:v>
                      </c:pt>
                      <c:pt idx="16090">
                        <c:v>8.0459999999999994</c:v>
                      </c:pt>
                      <c:pt idx="16091">
                        <c:v>8.0470000000000006</c:v>
                      </c:pt>
                      <c:pt idx="16092">
                        <c:v>8.0470000000000006</c:v>
                      </c:pt>
                      <c:pt idx="16093">
                        <c:v>8.048</c:v>
                      </c:pt>
                      <c:pt idx="16094">
                        <c:v>8.048</c:v>
                      </c:pt>
                      <c:pt idx="16095">
                        <c:v>8.0489999999999995</c:v>
                      </c:pt>
                      <c:pt idx="16096">
                        <c:v>8.0489999999999995</c:v>
                      </c:pt>
                      <c:pt idx="16097">
                        <c:v>8.0500000000000007</c:v>
                      </c:pt>
                      <c:pt idx="16098">
                        <c:v>8.0500000000000007</c:v>
                      </c:pt>
                      <c:pt idx="16099">
                        <c:v>8.0510000000000002</c:v>
                      </c:pt>
                      <c:pt idx="16100">
                        <c:v>8.0510000000000002</c:v>
                      </c:pt>
                      <c:pt idx="16101">
                        <c:v>8.0519999999999996</c:v>
                      </c:pt>
                      <c:pt idx="16102">
                        <c:v>8.0519999999999996</c:v>
                      </c:pt>
                      <c:pt idx="16103">
                        <c:v>8.0530000000000008</c:v>
                      </c:pt>
                      <c:pt idx="16104">
                        <c:v>8.0530000000000008</c:v>
                      </c:pt>
                      <c:pt idx="16105">
                        <c:v>8.0540000000000003</c:v>
                      </c:pt>
                      <c:pt idx="16106">
                        <c:v>8.0540000000000003</c:v>
                      </c:pt>
                      <c:pt idx="16107">
                        <c:v>8.0549999999999997</c:v>
                      </c:pt>
                      <c:pt idx="16108">
                        <c:v>8.0549999999999997</c:v>
                      </c:pt>
                      <c:pt idx="16109">
                        <c:v>8.0559999999999992</c:v>
                      </c:pt>
                      <c:pt idx="16110">
                        <c:v>8.0559999999999992</c:v>
                      </c:pt>
                      <c:pt idx="16111">
                        <c:v>8.0570000000000004</c:v>
                      </c:pt>
                      <c:pt idx="16112">
                        <c:v>8.0570000000000004</c:v>
                      </c:pt>
                      <c:pt idx="16113">
                        <c:v>8.0579999999999998</c:v>
                      </c:pt>
                      <c:pt idx="16114">
                        <c:v>8.0579999999999998</c:v>
                      </c:pt>
                      <c:pt idx="16115">
                        <c:v>8.0589999999999993</c:v>
                      </c:pt>
                      <c:pt idx="16116">
                        <c:v>8.0589999999999993</c:v>
                      </c:pt>
                      <c:pt idx="16117">
                        <c:v>8.06</c:v>
                      </c:pt>
                      <c:pt idx="16118">
                        <c:v>8.06</c:v>
                      </c:pt>
                      <c:pt idx="16119">
                        <c:v>8.0609999999999999</c:v>
                      </c:pt>
                      <c:pt idx="16120">
                        <c:v>8.0609999999999999</c:v>
                      </c:pt>
                      <c:pt idx="16121">
                        <c:v>8.0619999999999994</c:v>
                      </c:pt>
                      <c:pt idx="16122">
                        <c:v>8.0619999999999994</c:v>
                      </c:pt>
                      <c:pt idx="16123">
                        <c:v>8.0630000000000006</c:v>
                      </c:pt>
                      <c:pt idx="16124">
                        <c:v>8.0630000000000006</c:v>
                      </c:pt>
                      <c:pt idx="16125">
                        <c:v>8.0640000000000001</c:v>
                      </c:pt>
                      <c:pt idx="16126">
                        <c:v>8.0640000000000001</c:v>
                      </c:pt>
                      <c:pt idx="16127">
                        <c:v>8.0649999999999995</c:v>
                      </c:pt>
                      <c:pt idx="16128">
                        <c:v>8.0649999999999995</c:v>
                      </c:pt>
                      <c:pt idx="16129">
                        <c:v>8.0660000000000007</c:v>
                      </c:pt>
                      <c:pt idx="16130">
                        <c:v>8.0660000000000007</c:v>
                      </c:pt>
                      <c:pt idx="16131">
                        <c:v>8.0670000000000002</c:v>
                      </c:pt>
                      <c:pt idx="16132">
                        <c:v>8.0670000000000002</c:v>
                      </c:pt>
                      <c:pt idx="16133">
                        <c:v>8.0679999999999996</c:v>
                      </c:pt>
                      <c:pt idx="16134">
                        <c:v>8.0679999999999996</c:v>
                      </c:pt>
                      <c:pt idx="16135">
                        <c:v>8.0690000000000008</c:v>
                      </c:pt>
                      <c:pt idx="16136">
                        <c:v>8.0690000000000008</c:v>
                      </c:pt>
                      <c:pt idx="16137">
                        <c:v>8.07</c:v>
                      </c:pt>
                      <c:pt idx="16138">
                        <c:v>8.07</c:v>
                      </c:pt>
                      <c:pt idx="16139">
                        <c:v>8.0709999999999997</c:v>
                      </c:pt>
                      <c:pt idx="16140">
                        <c:v>8.0709999999999997</c:v>
                      </c:pt>
                      <c:pt idx="16141">
                        <c:v>8.0719999999999992</c:v>
                      </c:pt>
                      <c:pt idx="16142">
                        <c:v>8.0719999999999992</c:v>
                      </c:pt>
                      <c:pt idx="16143">
                        <c:v>8.0730000000000004</c:v>
                      </c:pt>
                      <c:pt idx="16144">
                        <c:v>8.0730000000000004</c:v>
                      </c:pt>
                      <c:pt idx="16145">
                        <c:v>8.0739999999999998</c:v>
                      </c:pt>
                      <c:pt idx="16146">
                        <c:v>8.0739999999999998</c:v>
                      </c:pt>
                      <c:pt idx="16147">
                        <c:v>8.0749999999999993</c:v>
                      </c:pt>
                      <c:pt idx="16148">
                        <c:v>8.0749999999999993</c:v>
                      </c:pt>
                      <c:pt idx="16149">
                        <c:v>8.0760000000000005</c:v>
                      </c:pt>
                      <c:pt idx="16150">
                        <c:v>8.0760000000000005</c:v>
                      </c:pt>
                      <c:pt idx="16151">
                        <c:v>8.077</c:v>
                      </c:pt>
                      <c:pt idx="16152">
                        <c:v>8.077</c:v>
                      </c:pt>
                      <c:pt idx="16153">
                        <c:v>8.0779999999999994</c:v>
                      </c:pt>
                      <c:pt idx="16154">
                        <c:v>8.0779999999999994</c:v>
                      </c:pt>
                      <c:pt idx="16155">
                        <c:v>8.0790000000000006</c:v>
                      </c:pt>
                      <c:pt idx="16156">
                        <c:v>8.0790000000000006</c:v>
                      </c:pt>
                      <c:pt idx="16157">
                        <c:v>8.08</c:v>
                      </c:pt>
                      <c:pt idx="16158">
                        <c:v>8.08</c:v>
                      </c:pt>
                      <c:pt idx="16159">
                        <c:v>8.0809999999999995</c:v>
                      </c:pt>
                      <c:pt idx="16160">
                        <c:v>8.0809999999999995</c:v>
                      </c:pt>
                      <c:pt idx="16161">
                        <c:v>8.0820000000000007</c:v>
                      </c:pt>
                      <c:pt idx="16162">
                        <c:v>8.0820000000000007</c:v>
                      </c:pt>
                      <c:pt idx="16163">
                        <c:v>8.0830000000000002</c:v>
                      </c:pt>
                      <c:pt idx="16164">
                        <c:v>8.0830000000000002</c:v>
                      </c:pt>
                      <c:pt idx="16165">
                        <c:v>8.0839999999999996</c:v>
                      </c:pt>
                      <c:pt idx="16166">
                        <c:v>8.0839999999999996</c:v>
                      </c:pt>
                      <c:pt idx="16167">
                        <c:v>8.0850000000000009</c:v>
                      </c:pt>
                      <c:pt idx="16168">
                        <c:v>8.0850000000000009</c:v>
                      </c:pt>
                      <c:pt idx="16169">
                        <c:v>8.0860000000000003</c:v>
                      </c:pt>
                      <c:pt idx="16170">
                        <c:v>8.0860000000000003</c:v>
                      </c:pt>
                      <c:pt idx="16171">
                        <c:v>8.0869999999999997</c:v>
                      </c:pt>
                      <c:pt idx="16172">
                        <c:v>8.0869999999999997</c:v>
                      </c:pt>
                      <c:pt idx="16173">
                        <c:v>8.0879999999999992</c:v>
                      </c:pt>
                      <c:pt idx="16174">
                        <c:v>8.0879999999999992</c:v>
                      </c:pt>
                      <c:pt idx="16175">
                        <c:v>8.0890000000000004</c:v>
                      </c:pt>
                      <c:pt idx="16176">
                        <c:v>8.0890000000000004</c:v>
                      </c:pt>
                      <c:pt idx="16177">
                        <c:v>8.09</c:v>
                      </c:pt>
                      <c:pt idx="16178">
                        <c:v>8.09</c:v>
                      </c:pt>
                      <c:pt idx="16179">
                        <c:v>8.0909999999999993</c:v>
                      </c:pt>
                      <c:pt idx="16180">
                        <c:v>8.0909999999999993</c:v>
                      </c:pt>
                      <c:pt idx="16181">
                        <c:v>8.0920000000000005</c:v>
                      </c:pt>
                      <c:pt idx="16182">
                        <c:v>8.0920000000000005</c:v>
                      </c:pt>
                      <c:pt idx="16183">
                        <c:v>8.093</c:v>
                      </c:pt>
                      <c:pt idx="16184">
                        <c:v>8.093</c:v>
                      </c:pt>
                      <c:pt idx="16185">
                        <c:v>8.0939999999999994</c:v>
                      </c:pt>
                      <c:pt idx="16186">
                        <c:v>8.0939999999999994</c:v>
                      </c:pt>
                      <c:pt idx="16187">
                        <c:v>8.0950000000000006</c:v>
                      </c:pt>
                      <c:pt idx="16188">
                        <c:v>8.0950000000000006</c:v>
                      </c:pt>
                      <c:pt idx="16189">
                        <c:v>8.0960000000000001</c:v>
                      </c:pt>
                      <c:pt idx="16190">
                        <c:v>8.0960000000000001</c:v>
                      </c:pt>
                      <c:pt idx="16191">
                        <c:v>8.0969999999999995</c:v>
                      </c:pt>
                      <c:pt idx="16192">
                        <c:v>8.0969999999999995</c:v>
                      </c:pt>
                      <c:pt idx="16193">
                        <c:v>8.0980000000000008</c:v>
                      </c:pt>
                      <c:pt idx="16194">
                        <c:v>8.0980000000000008</c:v>
                      </c:pt>
                      <c:pt idx="16195">
                        <c:v>8.0990000000000002</c:v>
                      </c:pt>
                      <c:pt idx="16196">
                        <c:v>8.0990000000000002</c:v>
                      </c:pt>
                      <c:pt idx="16197">
                        <c:v>8.1</c:v>
                      </c:pt>
                      <c:pt idx="16198">
                        <c:v>8.1</c:v>
                      </c:pt>
                      <c:pt idx="16199">
                        <c:v>8.1010000000000009</c:v>
                      </c:pt>
                      <c:pt idx="16200">
                        <c:v>8.1010000000000009</c:v>
                      </c:pt>
                      <c:pt idx="16201">
                        <c:v>8.1020000000000003</c:v>
                      </c:pt>
                      <c:pt idx="16202">
                        <c:v>8.1020000000000003</c:v>
                      </c:pt>
                      <c:pt idx="16203">
                        <c:v>8.1029999999999998</c:v>
                      </c:pt>
                      <c:pt idx="16204">
                        <c:v>8.1029999999999998</c:v>
                      </c:pt>
                      <c:pt idx="16205">
                        <c:v>8.1039999999999992</c:v>
                      </c:pt>
                      <c:pt idx="16206">
                        <c:v>8.1039999999999992</c:v>
                      </c:pt>
                      <c:pt idx="16207">
                        <c:v>8.1050000000000004</c:v>
                      </c:pt>
                      <c:pt idx="16208">
                        <c:v>8.1050000000000004</c:v>
                      </c:pt>
                      <c:pt idx="16209">
                        <c:v>8.1059999999999999</c:v>
                      </c:pt>
                      <c:pt idx="16210">
                        <c:v>8.1059999999999999</c:v>
                      </c:pt>
                      <c:pt idx="16211">
                        <c:v>8.1069999999999993</c:v>
                      </c:pt>
                      <c:pt idx="16212">
                        <c:v>8.1069999999999993</c:v>
                      </c:pt>
                      <c:pt idx="16213">
                        <c:v>8.1080000000000005</c:v>
                      </c:pt>
                      <c:pt idx="16214">
                        <c:v>8.1080000000000005</c:v>
                      </c:pt>
                      <c:pt idx="16215">
                        <c:v>8.109</c:v>
                      </c:pt>
                      <c:pt idx="16216">
                        <c:v>8.109</c:v>
                      </c:pt>
                      <c:pt idx="16217">
                        <c:v>8.11</c:v>
                      </c:pt>
                      <c:pt idx="16218">
                        <c:v>8.11</c:v>
                      </c:pt>
                      <c:pt idx="16219">
                        <c:v>8.1110000000000007</c:v>
                      </c:pt>
                      <c:pt idx="16220">
                        <c:v>8.1110000000000007</c:v>
                      </c:pt>
                      <c:pt idx="16221">
                        <c:v>8.1120000000000001</c:v>
                      </c:pt>
                      <c:pt idx="16222">
                        <c:v>8.1120000000000001</c:v>
                      </c:pt>
                      <c:pt idx="16223">
                        <c:v>8.1129999999999995</c:v>
                      </c:pt>
                      <c:pt idx="16224">
                        <c:v>8.1129999999999995</c:v>
                      </c:pt>
                      <c:pt idx="16225">
                        <c:v>8.1140000000000008</c:v>
                      </c:pt>
                      <c:pt idx="16226">
                        <c:v>8.1140000000000008</c:v>
                      </c:pt>
                      <c:pt idx="16227">
                        <c:v>8.1150000000000002</c:v>
                      </c:pt>
                      <c:pt idx="16228">
                        <c:v>8.1150000000000002</c:v>
                      </c:pt>
                      <c:pt idx="16229">
                        <c:v>8.1159999999999997</c:v>
                      </c:pt>
                      <c:pt idx="16230">
                        <c:v>8.1159999999999997</c:v>
                      </c:pt>
                      <c:pt idx="16231">
                        <c:v>8.1170000000000009</c:v>
                      </c:pt>
                      <c:pt idx="16232">
                        <c:v>8.1170000000000009</c:v>
                      </c:pt>
                      <c:pt idx="16233">
                        <c:v>8.1180000000000003</c:v>
                      </c:pt>
                      <c:pt idx="16234">
                        <c:v>8.1180000000000003</c:v>
                      </c:pt>
                      <c:pt idx="16235">
                        <c:v>8.1189999999999998</c:v>
                      </c:pt>
                      <c:pt idx="16236">
                        <c:v>8.1189999999999998</c:v>
                      </c:pt>
                      <c:pt idx="16237">
                        <c:v>8.1199999999999992</c:v>
                      </c:pt>
                      <c:pt idx="16238">
                        <c:v>8.1199999999999992</c:v>
                      </c:pt>
                      <c:pt idx="16239">
                        <c:v>8.1210000000000004</c:v>
                      </c:pt>
                      <c:pt idx="16240">
                        <c:v>8.1210000000000004</c:v>
                      </c:pt>
                      <c:pt idx="16241">
                        <c:v>8.1219999999999999</c:v>
                      </c:pt>
                      <c:pt idx="16242">
                        <c:v>8.1219999999999999</c:v>
                      </c:pt>
                      <c:pt idx="16243">
                        <c:v>8.1229999999999993</c:v>
                      </c:pt>
                      <c:pt idx="16244">
                        <c:v>8.1229999999999993</c:v>
                      </c:pt>
                      <c:pt idx="16245">
                        <c:v>8.1240000000000006</c:v>
                      </c:pt>
                      <c:pt idx="16246">
                        <c:v>8.1240000000000006</c:v>
                      </c:pt>
                      <c:pt idx="16247">
                        <c:v>8.125</c:v>
                      </c:pt>
                      <c:pt idx="16248">
                        <c:v>8.125</c:v>
                      </c:pt>
                      <c:pt idx="16249">
                        <c:v>8.1259999999999994</c:v>
                      </c:pt>
                      <c:pt idx="16250">
                        <c:v>8.1259999999999994</c:v>
                      </c:pt>
                      <c:pt idx="16251">
                        <c:v>8.1270000000000007</c:v>
                      </c:pt>
                      <c:pt idx="16252">
                        <c:v>8.1270000000000007</c:v>
                      </c:pt>
                      <c:pt idx="16253">
                        <c:v>8.1280000000000001</c:v>
                      </c:pt>
                      <c:pt idx="16254">
                        <c:v>8.1280000000000001</c:v>
                      </c:pt>
                      <c:pt idx="16255">
                        <c:v>8.1289999999999996</c:v>
                      </c:pt>
                      <c:pt idx="16256">
                        <c:v>8.1289999999999996</c:v>
                      </c:pt>
                      <c:pt idx="16257">
                        <c:v>8.1300000000000008</c:v>
                      </c:pt>
                      <c:pt idx="16258">
                        <c:v>8.1300000000000008</c:v>
                      </c:pt>
                      <c:pt idx="16259">
                        <c:v>8.1310000000000002</c:v>
                      </c:pt>
                      <c:pt idx="16260">
                        <c:v>8.1310000000000002</c:v>
                      </c:pt>
                      <c:pt idx="16261">
                        <c:v>8.1319999999999997</c:v>
                      </c:pt>
                      <c:pt idx="16262">
                        <c:v>8.1319999999999997</c:v>
                      </c:pt>
                      <c:pt idx="16263">
                        <c:v>8.1329999999999991</c:v>
                      </c:pt>
                      <c:pt idx="16264">
                        <c:v>8.1329999999999991</c:v>
                      </c:pt>
                      <c:pt idx="16265">
                        <c:v>8.1340000000000003</c:v>
                      </c:pt>
                      <c:pt idx="16266">
                        <c:v>8.1340000000000003</c:v>
                      </c:pt>
                      <c:pt idx="16267">
                        <c:v>8.1349999999999998</c:v>
                      </c:pt>
                      <c:pt idx="16268">
                        <c:v>8.1349999999999998</c:v>
                      </c:pt>
                      <c:pt idx="16269">
                        <c:v>8.1359999999999992</c:v>
                      </c:pt>
                      <c:pt idx="16270">
                        <c:v>8.1359999999999992</c:v>
                      </c:pt>
                      <c:pt idx="16271">
                        <c:v>8.1370000000000005</c:v>
                      </c:pt>
                      <c:pt idx="16272">
                        <c:v>8.1370000000000005</c:v>
                      </c:pt>
                      <c:pt idx="16273">
                        <c:v>8.1379999999999999</c:v>
                      </c:pt>
                      <c:pt idx="16274">
                        <c:v>8.1379999999999999</c:v>
                      </c:pt>
                      <c:pt idx="16275">
                        <c:v>8.1389999999999993</c:v>
                      </c:pt>
                      <c:pt idx="16276">
                        <c:v>8.1389999999999993</c:v>
                      </c:pt>
                      <c:pt idx="16277">
                        <c:v>8.14</c:v>
                      </c:pt>
                      <c:pt idx="16278">
                        <c:v>8.14</c:v>
                      </c:pt>
                      <c:pt idx="16279">
                        <c:v>8.141</c:v>
                      </c:pt>
                      <c:pt idx="16280">
                        <c:v>8.141</c:v>
                      </c:pt>
                      <c:pt idx="16281">
                        <c:v>8.1419999999999995</c:v>
                      </c:pt>
                      <c:pt idx="16282">
                        <c:v>8.1419999999999995</c:v>
                      </c:pt>
                      <c:pt idx="16283">
                        <c:v>8.1430000000000007</c:v>
                      </c:pt>
                      <c:pt idx="16284">
                        <c:v>8.1430000000000007</c:v>
                      </c:pt>
                      <c:pt idx="16285">
                        <c:v>8.1440000000000001</c:v>
                      </c:pt>
                      <c:pt idx="16286">
                        <c:v>8.1440000000000001</c:v>
                      </c:pt>
                      <c:pt idx="16287">
                        <c:v>8.1449999999999996</c:v>
                      </c:pt>
                      <c:pt idx="16288">
                        <c:v>8.1449999999999996</c:v>
                      </c:pt>
                      <c:pt idx="16289">
                        <c:v>8.1460000000000008</c:v>
                      </c:pt>
                      <c:pt idx="16290">
                        <c:v>8.1460000000000008</c:v>
                      </c:pt>
                      <c:pt idx="16291">
                        <c:v>8.1470000000000002</c:v>
                      </c:pt>
                      <c:pt idx="16292">
                        <c:v>8.1470000000000002</c:v>
                      </c:pt>
                      <c:pt idx="16293">
                        <c:v>8.1479999999999997</c:v>
                      </c:pt>
                      <c:pt idx="16294">
                        <c:v>8.1479999999999997</c:v>
                      </c:pt>
                      <c:pt idx="16295">
                        <c:v>8.1489999999999991</c:v>
                      </c:pt>
                      <c:pt idx="16296">
                        <c:v>8.1489999999999991</c:v>
                      </c:pt>
                      <c:pt idx="16297">
                        <c:v>8.15</c:v>
                      </c:pt>
                      <c:pt idx="16298">
                        <c:v>8.15</c:v>
                      </c:pt>
                      <c:pt idx="16299">
                        <c:v>8.1509999999999998</c:v>
                      </c:pt>
                      <c:pt idx="16300">
                        <c:v>8.1509999999999998</c:v>
                      </c:pt>
                      <c:pt idx="16301">
                        <c:v>8.1519999999999992</c:v>
                      </c:pt>
                      <c:pt idx="16302">
                        <c:v>8.1519999999999992</c:v>
                      </c:pt>
                      <c:pt idx="16303">
                        <c:v>8.1530000000000005</c:v>
                      </c:pt>
                      <c:pt idx="16304">
                        <c:v>8.1530000000000005</c:v>
                      </c:pt>
                      <c:pt idx="16305">
                        <c:v>8.1539999999999999</c:v>
                      </c:pt>
                      <c:pt idx="16306">
                        <c:v>8.1539999999999999</c:v>
                      </c:pt>
                      <c:pt idx="16307">
                        <c:v>8.1549999999999994</c:v>
                      </c:pt>
                      <c:pt idx="16308">
                        <c:v>8.1549999999999994</c:v>
                      </c:pt>
                      <c:pt idx="16309">
                        <c:v>8.1560000000000006</c:v>
                      </c:pt>
                      <c:pt idx="16310">
                        <c:v>8.1560000000000006</c:v>
                      </c:pt>
                      <c:pt idx="16311">
                        <c:v>8.157</c:v>
                      </c:pt>
                      <c:pt idx="16312">
                        <c:v>8.157</c:v>
                      </c:pt>
                      <c:pt idx="16313">
                        <c:v>8.1579999999999995</c:v>
                      </c:pt>
                      <c:pt idx="16314">
                        <c:v>8.1579999999999995</c:v>
                      </c:pt>
                      <c:pt idx="16315">
                        <c:v>8.1590000000000007</c:v>
                      </c:pt>
                      <c:pt idx="16316">
                        <c:v>8.1590000000000007</c:v>
                      </c:pt>
                      <c:pt idx="16317">
                        <c:v>8.16</c:v>
                      </c:pt>
                      <c:pt idx="16318">
                        <c:v>8.16</c:v>
                      </c:pt>
                      <c:pt idx="16319">
                        <c:v>8.1609999999999996</c:v>
                      </c:pt>
                      <c:pt idx="16320">
                        <c:v>8.1609999999999996</c:v>
                      </c:pt>
                      <c:pt idx="16321">
                        <c:v>8.1620000000000008</c:v>
                      </c:pt>
                      <c:pt idx="16322">
                        <c:v>8.1620000000000008</c:v>
                      </c:pt>
                      <c:pt idx="16323">
                        <c:v>8.1630000000000003</c:v>
                      </c:pt>
                      <c:pt idx="16324">
                        <c:v>8.1630000000000003</c:v>
                      </c:pt>
                      <c:pt idx="16325">
                        <c:v>8.1639999999999997</c:v>
                      </c:pt>
                      <c:pt idx="16326">
                        <c:v>8.1639999999999997</c:v>
                      </c:pt>
                      <c:pt idx="16327">
                        <c:v>8.1649999999999991</c:v>
                      </c:pt>
                      <c:pt idx="16328">
                        <c:v>8.1649999999999991</c:v>
                      </c:pt>
                      <c:pt idx="16329">
                        <c:v>8.1660000000000004</c:v>
                      </c:pt>
                      <c:pt idx="16330">
                        <c:v>8.1660000000000004</c:v>
                      </c:pt>
                      <c:pt idx="16331">
                        <c:v>8.1669999999999998</c:v>
                      </c:pt>
                      <c:pt idx="16332">
                        <c:v>8.1669999999999998</c:v>
                      </c:pt>
                      <c:pt idx="16333">
                        <c:v>8.1679999999999993</c:v>
                      </c:pt>
                      <c:pt idx="16334">
                        <c:v>8.1679999999999993</c:v>
                      </c:pt>
                      <c:pt idx="16335">
                        <c:v>8.1690000000000005</c:v>
                      </c:pt>
                      <c:pt idx="16336">
                        <c:v>8.1690000000000005</c:v>
                      </c:pt>
                      <c:pt idx="16337">
                        <c:v>8.17</c:v>
                      </c:pt>
                      <c:pt idx="16338">
                        <c:v>8.17</c:v>
                      </c:pt>
                      <c:pt idx="16339">
                        <c:v>8.1709999999999994</c:v>
                      </c:pt>
                      <c:pt idx="16340">
                        <c:v>8.1709999999999994</c:v>
                      </c:pt>
                      <c:pt idx="16341">
                        <c:v>8.1720000000000006</c:v>
                      </c:pt>
                      <c:pt idx="16342">
                        <c:v>8.1720000000000006</c:v>
                      </c:pt>
                      <c:pt idx="16343">
                        <c:v>8.173</c:v>
                      </c:pt>
                      <c:pt idx="16344">
                        <c:v>8.173</c:v>
                      </c:pt>
                      <c:pt idx="16345">
                        <c:v>8.1739999999999995</c:v>
                      </c:pt>
                      <c:pt idx="16346">
                        <c:v>8.1739999999999995</c:v>
                      </c:pt>
                      <c:pt idx="16347">
                        <c:v>8.1750000000000007</c:v>
                      </c:pt>
                      <c:pt idx="16348">
                        <c:v>8.1750000000000007</c:v>
                      </c:pt>
                      <c:pt idx="16349">
                        <c:v>8.1760000000000002</c:v>
                      </c:pt>
                      <c:pt idx="16350">
                        <c:v>8.1760000000000002</c:v>
                      </c:pt>
                      <c:pt idx="16351">
                        <c:v>8.1769999999999996</c:v>
                      </c:pt>
                      <c:pt idx="16352">
                        <c:v>8.1769999999999996</c:v>
                      </c:pt>
                      <c:pt idx="16353">
                        <c:v>8.1780000000000008</c:v>
                      </c:pt>
                      <c:pt idx="16354">
                        <c:v>8.1780000000000008</c:v>
                      </c:pt>
                      <c:pt idx="16355">
                        <c:v>8.1790000000000003</c:v>
                      </c:pt>
                      <c:pt idx="16356">
                        <c:v>8.1790000000000003</c:v>
                      </c:pt>
                      <c:pt idx="16357">
                        <c:v>8.18</c:v>
                      </c:pt>
                      <c:pt idx="16358">
                        <c:v>8.18</c:v>
                      </c:pt>
                      <c:pt idx="16359">
                        <c:v>8.1809999999999992</c:v>
                      </c:pt>
                      <c:pt idx="16360">
                        <c:v>8.1809999999999992</c:v>
                      </c:pt>
                      <c:pt idx="16361">
                        <c:v>8.1820000000000004</c:v>
                      </c:pt>
                      <c:pt idx="16362">
                        <c:v>8.1820000000000004</c:v>
                      </c:pt>
                      <c:pt idx="16363">
                        <c:v>8.1829999999999998</c:v>
                      </c:pt>
                      <c:pt idx="16364">
                        <c:v>8.1829999999999998</c:v>
                      </c:pt>
                      <c:pt idx="16365">
                        <c:v>8.1839999999999993</c:v>
                      </c:pt>
                      <c:pt idx="16366">
                        <c:v>8.1839999999999993</c:v>
                      </c:pt>
                      <c:pt idx="16367">
                        <c:v>8.1850000000000005</c:v>
                      </c:pt>
                      <c:pt idx="16368">
                        <c:v>8.1850000000000005</c:v>
                      </c:pt>
                      <c:pt idx="16369">
                        <c:v>8.1859999999999999</c:v>
                      </c:pt>
                      <c:pt idx="16370">
                        <c:v>8.1859999999999999</c:v>
                      </c:pt>
                      <c:pt idx="16371">
                        <c:v>8.1869999999999994</c:v>
                      </c:pt>
                      <c:pt idx="16372">
                        <c:v>8.1869999999999994</c:v>
                      </c:pt>
                      <c:pt idx="16373">
                        <c:v>8.1880000000000006</c:v>
                      </c:pt>
                      <c:pt idx="16374">
                        <c:v>8.1880000000000006</c:v>
                      </c:pt>
                      <c:pt idx="16375">
                        <c:v>8.1890000000000001</c:v>
                      </c:pt>
                      <c:pt idx="16376">
                        <c:v>8.1890000000000001</c:v>
                      </c:pt>
                      <c:pt idx="16377">
                        <c:v>8.19</c:v>
                      </c:pt>
                      <c:pt idx="16378">
                        <c:v>8.19</c:v>
                      </c:pt>
                      <c:pt idx="16379">
                        <c:v>8.1910000000000007</c:v>
                      </c:pt>
                      <c:pt idx="16380">
                        <c:v>8.1910000000000007</c:v>
                      </c:pt>
                      <c:pt idx="16381">
                        <c:v>8.1920000000000002</c:v>
                      </c:pt>
                      <c:pt idx="16382">
                        <c:v>8.1920000000000002</c:v>
                      </c:pt>
                      <c:pt idx="16383">
                        <c:v>8.1929999999999996</c:v>
                      </c:pt>
                      <c:pt idx="16384">
                        <c:v>8.1929999999999996</c:v>
                      </c:pt>
                      <c:pt idx="16385">
                        <c:v>8.1940000000000008</c:v>
                      </c:pt>
                      <c:pt idx="16386">
                        <c:v>8.1940000000000008</c:v>
                      </c:pt>
                      <c:pt idx="16387">
                        <c:v>8.1950000000000003</c:v>
                      </c:pt>
                      <c:pt idx="16388">
                        <c:v>8.1950000000000003</c:v>
                      </c:pt>
                      <c:pt idx="16389">
                        <c:v>8.1959999999999997</c:v>
                      </c:pt>
                      <c:pt idx="16390">
                        <c:v>8.1959999999999997</c:v>
                      </c:pt>
                      <c:pt idx="16391">
                        <c:v>8.1969999999999992</c:v>
                      </c:pt>
                      <c:pt idx="16392">
                        <c:v>8.1969999999999992</c:v>
                      </c:pt>
                      <c:pt idx="16393">
                        <c:v>8.1980000000000004</c:v>
                      </c:pt>
                      <c:pt idx="16394">
                        <c:v>8.1980000000000004</c:v>
                      </c:pt>
                      <c:pt idx="16395">
                        <c:v>8.1989999999999998</c:v>
                      </c:pt>
                      <c:pt idx="16396">
                        <c:v>8.1989999999999998</c:v>
                      </c:pt>
                      <c:pt idx="16397">
                        <c:v>8.1999999999999993</c:v>
                      </c:pt>
                      <c:pt idx="16398">
                        <c:v>8.1999999999999993</c:v>
                      </c:pt>
                      <c:pt idx="16399">
                        <c:v>8.2010000000000005</c:v>
                      </c:pt>
                      <c:pt idx="16400">
                        <c:v>8.2010000000000005</c:v>
                      </c:pt>
                      <c:pt idx="16401">
                        <c:v>8.202</c:v>
                      </c:pt>
                      <c:pt idx="16402">
                        <c:v>8.202</c:v>
                      </c:pt>
                      <c:pt idx="16403">
                        <c:v>8.2029999999999994</c:v>
                      </c:pt>
                      <c:pt idx="16404">
                        <c:v>8.2029999999999994</c:v>
                      </c:pt>
                      <c:pt idx="16405">
                        <c:v>8.2040000000000006</c:v>
                      </c:pt>
                      <c:pt idx="16406">
                        <c:v>8.2040000000000006</c:v>
                      </c:pt>
                      <c:pt idx="16407">
                        <c:v>8.2050000000000001</c:v>
                      </c:pt>
                      <c:pt idx="16408">
                        <c:v>8.2050000000000001</c:v>
                      </c:pt>
                      <c:pt idx="16409">
                        <c:v>8.2059999999999995</c:v>
                      </c:pt>
                      <c:pt idx="16410">
                        <c:v>8.2059999999999995</c:v>
                      </c:pt>
                      <c:pt idx="16411">
                        <c:v>8.2070000000000007</c:v>
                      </c:pt>
                      <c:pt idx="16412">
                        <c:v>8.2070000000000007</c:v>
                      </c:pt>
                      <c:pt idx="16413">
                        <c:v>8.2080000000000002</c:v>
                      </c:pt>
                      <c:pt idx="16414">
                        <c:v>8.2080000000000002</c:v>
                      </c:pt>
                      <c:pt idx="16415">
                        <c:v>8.2089999999999996</c:v>
                      </c:pt>
                      <c:pt idx="16416">
                        <c:v>8.2089999999999996</c:v>
                      </c:pt>
                      <c:pt idx="16417">
                        <c:v>8.2100000000000009</c:v>
                      </c:pt>
                      <c:pt idx="16418">
                        <c:v>8.2100000000000009</c:v>
                      </c:pt>
                      <c:pt idx="16419">
                        <c:v>8.2110000000000003</c:v>
                      </c:pt>
                      <c:pt idx="16420">
                        <c:v>8.2110000000000003</c:v>
                      </c:pt>
                      <c:pt idx="16421">
                        <c:v>8.2119999999999997</c:v>
                      </c:pt>
                      <c:pt idx="16422">
                        <c:v>8.2119999999999997</c:v>
                      </c:pt>
                      <c:pt idx="16423">
                        <c:v>8.2129999999999992</c:v>
                      </c:pt>
                      <c:pt idx="16424">
                        <c:v>8.2129999999999992</c:v>
                      </c:pt>
                      <c:pt idx="16425">
                        <c:v>8.2140000000000004</c:v>
                      </c:pt>
                      <c:pt idx="16426">
                        <c:v>8.2140000000000004</c:v>
                      </c:pt>
                      <c:pt idx="16427">
                        <c:v>8.2149999999999999</c:v>
                      </c:pt>
                      <c:pt idx="16428">
                        <c:v>8.2149999999999999</c:v>
                      </c:pt>
                      <c:pt idx="16429">
                        <c:v>8.2159999999999993</c:v>
                      </c:pt>
                      <c:pt idx="16430">
                        <c:v>8.2159999999999993</c:v>
                      </c:pt>
                      <c:pt idx="16431">
                        <c:v>8.2170000000000005</c:v>
                      </c:pt>
                      <c:pt idx="16432">
                        <c:v>8.2170000000000005</c:v>
                      </c:pt>
                      <c:pt idx="16433">
                        <c:v>8.218</c:v>
                      </c:pt>
                      <c:pt idx="16434">
                        <c:v>8.218</c:v>
                      </c:pt>
                      <c:pt idx="16435">
                        <c:v>8.2189999999999994</c:v>
                      </c:pt>
                      <c:pt idx="16436">
                        <c:v>8.2189999999999994</c:v>
                      </c:pt>
                      <c:pt idx="16437">
                        <c:v>8.2200000000000006</c:v>
                      </c:pt>
                      <c:pt idx="16438">
                        <c:v>8.2200000000000006</c:v>
                      </c:pt>
                      <c:pt idx="16439">
                        <c:v>8.2210000000000001</c:v>
                      </c:pt>
                      <c:pt idx="16440">
                        <c:v>8.2210000000000001</c:v>
                      </c:pt>
                      <c:pt idx="16441">
                        <c:v>8.2219999999999995</c:v>
                      </c:pt>
                      <c:pt idx="16442">
                        <c:v>8.2219999999999995</c:v>
                      </c:pt>
                      <c:pt idx="16443">
                        <c:v>8.2230000000000008</c:v>
                      </c:pt>
                      <c:pt idx="16444">
                        <c:v>8.2230000000000008</c:v>
                      </c:pt>
                      <c:pt idx="16445">
                        <c:v>8.2240000000000002</c:v>
                      </c:pt>
                      <c:pt idx="16446">
                        <c:v>8.2240000000000002</c:v>
                      </c:pt>
                      <c:pt idx="16447">
                        <c:v>8.2249999999999996</c:v>
                      </c:pt>
                      <c:pt idx="16448">
                        <c:v>8.2249999999999996</c:v>
                      </c:pt>
                      <c:pt idx="16449">
                        <c:v>8.2260000000000009</c:v>
                      </c:pt>
                      <c:pt idx="16450">
                        <c:v>8.2260000000000009</c:v>
                      </c:pt>
                      <c:pt idx="16451">
                        <c:v>8.2270000000000003</c:v>
                      </c:pt>
                      <c:pt idx="16452">
                        <c:v>8.2270000000000003</c:v>
                      </c:pt>
                      <c:pt idx="16453">
                        <c:v>8.2279999999999998</c:v>
                      </c:pt>
                      <c:pt idx="16454">
                        <c:v>8.2279999999999998</c:v>
                      </c:pt>
                      <c:pt idx="16455">
                        <c:v>8.2289999999999992</c:v>
                      </c:pt>
                      <c:pt idx="16456">
                        <c:v>8.2289999999999992</c:v>
                      </c:pt>
                      <c:pt idx="16457">
                        <c:v>8.23</c:v>
                      </c:pt>
                      <c:pt idx="16458">
                        <c:v>8.23</c:v>
                      </c:pt>
                      <c:pt idx="16459">
                        <c:v>8.2309999999999999</c:v>
                      </c:pt>
                      <c:pt idx="16460">
                        <c:v>8.2309999999999999</c:v>
                      </c:pt>
                      <c:pt idx="16461">
                        <c:v>8.2319999999999993</c:v>
                      </c:pt>
                      <c:pt idx="16462">
                        <c:v>8.2319999999999993</c:v>
                      </c:pt>
                      <c:pt idx="16463">
                        <c:v>8.2330000000000005</c:v>
                      </c:pt>
                      <c:pt idx="16464">
                        <c:v>8.2330000000000005</c:v>
                      </c:pt>
                      <c:pt idx="16465">
                        <c:v>8.234</c:v>
                      </c:pt>
                      <c:pt idx="16466">
                        <c:v>8.234</c:v>
                      </c:pt>
                      <c:pt idx="16467">
                        <c:v>8.2349999999999994</c:v>
                      </c:pt>
                      <c:pt idx="16468">
                        <c:v>8.2349999999999994</c:v>
                      </c:pt>
                      <c:pt idx="16469">
                        <c:v>8.2360000000000007</c:v>
                      </c:pt>
                      <c:pt idx="16470">
                        <c:v>8.2360000000000007</c:v>
                      </c:pt>
                      <c:pt idx="16471">
                        <c:v>8.2370000000000001</c:v>
                      </c:pt>
                      <c:pt idx="16472">
                        <c:v>8.2370000000000001</c:v>
                      </c:pt>
                      <c:pt idx="16473">
                        <c:v>8.2379999999999995</c:v>
                      </c:pt>
                      <c:pt idx="16474">
                        <c:v>8.2379999999999995</c:v>
                      </c:pt>
                      <c:pt idx="16475">
                        <c:v>8.2390000000000008</c:v>
                      </c:pt>
                      <c:pt idx="16476">
                        <c:v>8.2390000000000008</c:v>
                      </c:pt>
                      <c:pt idx="16477">
                        <c:v>8.24</c:v>
                      </c:pt>
                      <c:pt idx="16478">
                        <c:v>8.24</c:v>
                      </c:pt>
                      <c:pt idx="16479">
                        <c:v>8.2409999999999997</c:v>
                      </c:pt>
                      <c:pt idx="16480">
                        <c:v>8.2409999999999997</c:v>
                      </c:pt>
                      <c:pt idx="16481">
                        <c:v>8.2420000000000009</c:v>
                      </c:pt>
                      <c:pt idx="16482">
                        <c:v>8.2420000000000009</c:v>
                      </c:pt>
                      <c:pt idx="16483">
                        <c:v>8.2430000000000003</c:v>
                      </c:pt>
                      <c:pt idx="16484">
                        <c:v>8.2430000000000003</c:v>
                      </c:pt>
                      <c:pt idx="16485">
                        <c:v>8.2439999999999998</c:v>
                      </c:pt>
                      <c:pt idx="16486">
                        <c:v>8.2439999999999998</c:v>
                      </c:pt>
                      <c:pt idx="16487">
                        <c:v>8.2449999999999992</c:v>
                      </c:pt>
                      <c:pt idx="16488">
                        <c:v>8.2449999999999992</c:v>
                      </c:pt>
                      <c:pt idx="16489">
                        <c:v>8.2460000000000004</c:v>
                      </c:pt>
                      <c:pt idx="16490">
                        <c:v>8.2460000000000004</c:v>
                      </c:pt>
                      <c:pt idx="16491">
                        <c:v>8.2469999999999999</c:v>
                      </c:pt>
                      <c:pt idx="16492">
                        <c:v>8.2469999999999999</c:v>
                      </c:pt>
                      <c:pt idx="16493">
                        <c:v>8.2479999999999993</c:v>
                      </c:pt>
                      <c:pt idx="16494">
                        <c:v>8.2479999999999993</c:v>
                      </c:pt>
                      <c:pt idx="16495">
                        <c:v>8.2490000000000006</c:v>
                      </c:pt>
                      <c:pt idx="16496">
                        <c:v>8.2490000000000006</c:v>
                      </c:pt>
                      <c:pt idx="16497">
                        <c:v>8.25</c:v>
                      </c:pt>
                      <c:pt idx="16498">
                        <c:v>8.25</c:v>
                      </c:pt>
                      <c:pt idx="16499">
                        <c:v>8.2509999999999994</c:v>
                      </c:pt>
                      <c:pt idx="16500">
                        <c:v>8.2509999999999994</c:v>
                      </c:pt>
                      <c:pt idx="16501">
                        <c:v>8.2520000000000007</c:v>
                      </c:pt>
                      <c:pt idx="16502">
                        <c:v>8.2520000000000007</c:v>
                      </c:pt>
                      <c:pt idx="16503">
                        <c:v>8.2530000000000001</c:v>
                      </c:pt>
                      <c:pt idx="16504">
                        <c:v>8.2530000000000001</c:v>
                      </c:pt>
                      <c:pt idx="16505">
                        <c:v>8.2539999999999996</c:v>
                      </c:pt>
                      <c:pt idx="16506">
                        <c:v>8.2539999999999996</c:v>
                      </c:pt>
                      <c:pt idx="16507">
                        <c:v>8.2550000000000008</c:v>
                      </c:pt>
                      <c:pt idx="16508">
                        <c:v>8.2550000000000008</c:v>
                      </c:pt>
                      <c:pt idx="16509">
                        <c:v>8.2560000000000002</c:v>
                      </c:pt>
                      <c:pt idx="16510">
                        <c:v>8.2560000000000002</c:v>
                      </c:pt>
                      <c:pt idx="16511">
                        <c:v>8.2569999999999997</c:v>
                      </c:pt>
                      <c:pt idx="16512">
                        <c:v>8.2569999999999997</c:v>
                      </c:pt>
                      <c:pt idx="16513">
                        <c:v>8.2579999999999991</c:v>
                      </c:pt>
                      <c:pt idx="16514">
                        <c:v>8.2579999999999991</c:v>
                      </c:pt>
                      <c:pt idx="16515">
                        <c:v>8.2590000000000003</c:v>
                      </c:pt>
                      <c:pt idx="16516">
                        <c:v>8.2590000000000003</c:v>
                      </c:pt>
                      <c:pt idx="16517">
                        <c:v>8.26</c:v>
                      </c:pt>
                      <c:pt idx="16518">
                        <c:v>8.26</c:v>
                      </c:pt>
                      <c:pt idx="16519">
                        <c:v>8.2609999999999992</c:v>
                      </c:pt>
                      <c:pt idx="16520">
                        <c:v>8.2609999999999992</c:v>
                      </c:pt>
                      <c:pt idx="16521">
                        <c:v>8.2620000000000005</c:v>
                      </c:pt>
                      <c:pt idx="16522">
                        <c:v>8.2620000000000005</c:v>
                      </c:pt>
                      <c:pt idx="16523">
                        <c:v>8.2629999999999999</c:v>
                      </c:pt>
                      <c:pt idx="16524">
                        <c:v>8.2629999999999999</c:v>
                      </c:pt>
                      <c:pt idx="16525">
                        <c:v>8.2639999999999993</c:v>
                      </c:pt>
                      <c:pt idx="16526">
                        <c:v>8.2639999999999993</c:v>
                      </c:pt>
                      <c:pt idx="16527">
                        <c:v>8.2650000000000006</c:v>
                      </c:pt>
                      <c:pt idx="16528">
                        <c:v>8.2650000000000006</c:v>
                      </c:pt>
                      <c:pt idx="16529">
                        <c:v>8.266</c:v>
                      </c:pt>
                      <c:pt idx="16530">
                        <c:v>8.266</c:v>
                      </c:pt>
                      <c:pt idx="16531">
                        <c:v>8.2669999999999995</c:v>
                      </c:pt>
                      <c:pt idx="16532">
                        <c:v>8.2669999999999995</c:v>
                      </c:pt>
                      <c:pt idx="16533">
                        <c:v>8.2680000000000007</c:v>
                      </c:pt>
                      <c:pt idx="16534">
                        <c:v>8.2680000000000007</c:v>
                      </c:pt>
                      <c:pt idx="16535">
                        <c:v>8.2690000000000001</c:v>
                      </c:pt>
                      <c:pt idx="16536">
                        <c:v>8.2690000000000001</c:v>
                      </c:pt>
                      <c:pt idx="16537">
                        <c:v>8.27</c:v>
                      </c:pt>
                      <c:pt idx="16538">
                        <c:v>8.27</c:v>
                      </c:pt>
                      <c:pt idx="16539">
                        <c:v>8.2710000000000008</c:v>
                      </c:pt>
                      <c:pt idx="16540">
                        <c:v>8.2710000000000008</c:v>
                      </c:pt>
                      <c:pt idx="16541">
                        <c:v>8.2720000000000002</c:v>
                      </c:pt>
                      <c:pt idx="16542">
                        <c:v>8.2720000000000002</c:v>
                      </c:pt>
                      <c:pt idx="16543">
                        <c:v>8.2729999999999997</c:v>
                      </c:pt>
                      <c:pt idx="16544">
                        <c:v>8.2729999999999997</c:v>
                      </c:pt>
                      <c:pt idx="16545">
                        <c:v>8.2739999999999991</c:v>
                      </c:pt>
                      <c:pt idx="16546">
                        <c:v>8.2739999999999991</c:v>
                      </c:pt>
                      <c:pt idx="16547">
                        <c:v>8.2750000000000004</c:v>
                      </c:pt>
                      <c:pt idx="16548">
                        <c:v>8.2750000000000004</c:v>
                      </c:pt>
                      <c:pt idx="16549">
                        <c:v>8.2759999999999998</c:v>
                      </c:pt>
                      <c:pt idx="16550">
                        <c:v>8.2759999999999998</c:v>
                      </c:pt>
                      <c:pt idx="16551">
                        <c:v>8.2769999999999992</c:v>
                      </c:pt>
                      <c:pt idx="16552">
                        <c:v>8.2769999999999992</c:v>
                      </c:pt>
                      <c:pt idx="16553">
                        <c:v>8.2780000000000005</c:v>
                      </c:pt>
                      <c:pt idx="16554">
                        <c:v>8.2780000000000005</c:v>
                      </c:pt>
                      <c:pt idx="16555">
                        <c:v>8.2789999999999999</c:v>
                      </c:pt>
                      <c:pt idx="16556">
                        <c:v>8.2789999999999999</c:v>
                      </c:pt>
                      <c:pt idx="16557">
                        <c:v>8.2799999999999994</c:v>
                      </c:pt>
                      <c:pt idx="16558">
                        <c:v>8.2799999999999994</c:v>
                      </c:pt>
                      <c:pt idx="16559">
                        <c:v>8.2810000000000006</c:v>
                      </c:pt>
                      <c:pt idx="16560">
                        <c:v>8.2810000000000006</c:v>
                      </c:pt>
                      <c:pt idx="16561">
                        <c:v>8.282</c:v>
                      </c:pt>
                      <c:pt idx="16562">
                        <c:v>8.282</c:v>
                      </c:pt>
                      <c:pt idx="16563">
                        <c:v>8.2829999999999995</c:v>
                      </c:pt>
                      <c:pt idx="16564">
                        <c:v>8.2829999999999995</c:v>
                      </c:pt>
                      <c:pt idx="16565">
                        <c:v>8.2840000000000007</c:v>
                      </c:pt>
                      <c:pt idx="16566">
                        <c:v>8.2840000000000007</c:v>
                      </c:pt>
                      <c:pt idx="16567">
                        <c:v>8.2850000000000001</c:v>
                      </c:pt>
                      <c:pt idx="16568">
                        <c:v>8.2850000000000001</c:v>
                      </c:pt>
                      <c:pt idx="16569">
                        <c:v>8.2859999999999996</c:v>
                      </c:pt>
                      <c:pt idx="16570">
                        <c:v>8.2859999999999996</c:v>
                      </c:pt>
                      <c:pt idx="16571">
                        <c:v>8.2870000000000008</c:v>
                      </c:pt>
                      <c:pt idx="16572">
                        <c:v>8.2870000000000008</c:v>
                      </c:pt>
                      <c:pt idx="16573">
                        <c:v>8.2880000000000003</c:v>
                      </c:pt>
                      <c:pt idx="16574">
                        <c:v>8.2880000000000003</c:v>
                      </c:pt>
                      <c:pt idx="16575">
                        <c:v>8.2889999999999997</c:v>
                      </c:pt>
                      <c:pt idx="16576">
                        <c:v>8.2889999999999997</c:v>
                      </c:pt>
                      <c:pt idx="16577">
                        <c:v>8.2899999999999991</c:v>
                      </c:pt>
                      <c:pt idx="16578">
                        <c:v>8.2899999999999991</c:v>
                      </c:pt>
                      <c:pt idx="16579">
                        <c:v>8.2910000000000004</c:v>
                      </c:pt>
                      <c:pt idx="16580">
                        <c:v>8.2910000000000004</c:v>
                      </c:pt>
                      <c:pt idx="16581">
                        <c:v>8.2919999999999998</c:v>
                      </c:pt>
                      <c:pt idx="16582">
                        <c:v>8.2919999999999998</c:v>
                      </c:pt>
                      <c:pt idx="16583">
                        <c:v>8.2929999999999993</c:v>
                      </c:pt>
                      <c:pt idx="16584">
                        <c:v>8.2929999999999993</c:v>
                      </c:pt>
                      <c:pt idx="16585">
                        <c:v>8.2940000000000005</c:v>
                      </c:pt>
                      <c:pt idx="16586">
                        <c:v>8.2940000000000005</c:v>
                      </c:pt>
                      <c:pt idx="16587">
                        <c:v>8.2949999999999999</c:v>
                      </c:pt>
                      <c:pt idx="16588">
                        <c:v>8.2949999999999999</c:v>
                      </c:pt>
                      <c:pt idx="16589">
                        <c:v>8.2959999999999994</c:v>
                      </c:pt>
                      <c:pt idx="16590">
                        <c:v>8.2959999999999994</c:v>
                      </c:pt>
                      <c:pt idx="16591">
                        <c:v>8.2970000000000006</c:v>
                      </c:pt>
                      <c:pt idx="16592">
                        <c:v>8.2970000000000006</c:v>
                      </c:pt>
                      <c:pt idx="16593">
                        <c:v>8.298</c:v>
                      </c:pt>
                      <c:pt idx="16594">
                        <c:v>8.298</c:v>
                      </c:pt>
                      <c:pt idx="16595">
                        <c:v>8.2989999999999995</c:v>
                      </c:pt>
                      <c:pt idx="16596">
                        <c:v>8.2989999999999995</c:v>
                      </c:pt>
                      <c:pt idx="16597">
                        <c:v>8.3000000000000007</c:v>
                      </c:pt>
                      <c:pt idx="16598">
                        <c:v>8.3000000000000007</c:v>
                      </c:pt>
                      <c:pt idx="16599">
                        <c:v>8.3010000000000002</c:v>
                      </c:pt>
                      <c:pt idx="16600">
                        <c:v>8.3010000000000002</c:v>
                      </c:pt>
                      <c:pt idx="16601">
                        <c:v>8.3019999999999996</c:v>
                      </c:pt>
                      <c:pt idx="16602">
                        <c:v>8.3019999999999996</c:v>
                      </c:pt>
                      <c:pt idx="16603">
                        <c:v>8.3030000000000008</c:v>
                      </c:pt>
                      <c:pt idx="16604">
                        <c:v>8.3030000000000008</c:v>
                      </c:pt>
                      <c:pt idx="16605">
                        <c:v>8.3040000000000003</c:v>
                      </c:pt>
                      <c:pt idx="16606">
                        <c:v>8.3040000000000003</c:v>
                      </c:pt>
                      <c:pt idx="16607">
                        <c:v>8.3049999999999997</c:v>
                      </c:pt>
                      <c:pt idx="16608">
                        <c:v>8.3049999999999997</c:v>
                      </c:pt>
                      <c:pt idx="16609">
                        <c:v>8.3059999999999992</c:v>
                      </c:pt>
                      <c:pt idx="16610">
                        <c:v>8.3059999999999992</c:v>
                      </c:pt>
                      <c:pt idx="16611">
                        <c:v>8.3070000000000004</c:v>
                      </c:pt>
                      <c:pt idx="16612">
                        <c:v>8.3070000000000004</c:v>
                      </c:pt>
                      <c:pt idx="16613">
                        <c:v>8.3079999999999998</c:v>
                      </c:pt>
                      <c:pt idx="16614">
                        <c:v>8.3079999999999998</c:v>
                      </c:pt>
                      <c:pt idx="16615">
                        <c:v>8.3089999999999993</c:v>
                      </c:pt>
                      <c:pt idx="16616">
                        <c:v>8.3089999999999993</c:v>
                      </c:pt>
                      <c:pt idx="16617">
                        <c:v>8.31</c:v>
                      </c:pt>
                      <c:pt idx="16618">
                        <c:v>8.31</c:v>
                      </c:pt>
                      <c:pt idx="16619">
                        <c:v>8.3109999999999999</c:v>
                      </c:pt>
                      <c:pt idx="16620">
                        <c:v>8.3109999999999999</c:v>
                      </c:pt>
                      <c:pt idx="16621">
                        <c:v>8.3119999999999994</c:v>
                      </c:pt>
                      <c:pt idx="16622">
                        <c:v>8.3119999999999994</c:v>
                      </c:pt>
                      <c:pt idx="16623">
                        <c:v>8.3130000000000006</c:v>
                      </c:pt>
                      <c:pt idx="16624">
                        <c:v>8.3130000000000006</c:v>
                      </c:pt>
                      <c:pt idx="16625">
                        <c:v>8.3140000000000001</c:v>
                      </c:pt>
                      <c:pt idx="16626">
                        <c:v>8.3140000000000001</c:v>
                      </c:pt>
                      <c:pt idx="16627">
                        <c:v>8.3149999999999995</c:v>
                      </c:pt>
                      <c:pt idx="16628">
                        <c:v>8.3149999999999995</c:v>
                      </c:pt>
                      <c:pt idx="16629">
                        <c:v>8.3160000000000007</c:v>
                      </c:pt>
                      <c:pt idx="16630">
                        <c:v>8.3160000000000007</c:v>
                      </c:pt>
                      <c:pt idx="16631">
                        <c:v>8.3170000000000002</c:v>
                      </c:pt>
                      <c:pt idx="16632">
                        <c:v>8.3170000000000002</c:v>
                      </c:pt>
                      <c:pt idx="16633">
                        <c:v>8.3179999999999996</c:v>
                      </c:pt>
                      <c:pt idx="16634">
                        <c:v>8.3179999999999996</c:v>
                      </c:pt>
                      <c:pt idx="16635">
                        <c:v>8.3190000000000008</c:v>
                      </c:pt>
                      <c:pt idx="16636">
                        <c:v>8.3190000000000008</c:v>
                      </c:pt>
                      <c:pt idx="16637">
                        <c:v>8.32</c:v>
                      </c:pt>
                      <c:pt idx="16638">
                        <c:v>8.32</c:v>
                      </c:pt>
                      <c:pt idx="16639">
                        <c:v>8.3209999999999997</c:v>
                      </c:pt>
                      <c:pt idx="16640">
                        <c:v>8.3209999999999997</c:v>
                      </c:pt>
                      <c:pt idx="16641">
                        <c:v>8.3219999999999992</c:v>
                      </c:pt>
                      <c:pt idx="16642">
                        <c:v>8.3219999999999992</c:v>
                      </c:pt>
                      <c:pt idx="16643">
                        <c:v>8.3230000000000004</c:v>
                      </c:pt>
                      <c:pt idx="16644">
                        <c:v>8.3230000000000004</c:v>
                      </c:pt>
                      <c:pt idx="16645">
                        <c:v>8.3239999999999998</c:v>
                      </c:pt>
                      <c:pt idx="16646">
                        <c:v>8.3239999999999998</c:v>
                      </c:pt>
                      <c:pt idx="16647">
                        <c:v>8.3249999999999993</c:v>
                      </c:pt>
                      <c:pt idx="16648">
                        <c:v>8.3249999999999993</c:v>
                      </c:pt>
                      <c:pt idx="16649">
                        <c:v>8.3260000000000005</c:v>
                      </c:pt>
                      <c:pt idx="16650">
                        <c:v>8.3260000000000005</c:v>
                      </c:pt>
                      <c:pt idx="16651">
                        <c:v>8.327</c:v>
                      </c:pt>
                      <c:pt idx="16652">
                        <c:v>8.327</c:v>
                      </c:pt>
                      <c:pt idx="16653">
                        <c:v>8.3279999999999994</c:v>
                      </c:pt>
                      <c:pt idx="16654">
                        <c:v>8.3279999999999994</c:v>
                      </c:pt>
                      <c:pt idx="16655">
                        <c:v>8.3290000000000006</c:v>
                      </c:pt>
                      <c:pt idx="16656">
                        <c:v>8.3290000000000006</c:v>
                      </c:pt>
                      <c:pt idx="16657">
                        <c:v>8.33</c:v>
                      </c:pt>
                      <c:pt idx="16658">
                        <c:v>8.33</c:v>
                      </c:pt>
                      <c:pt idx="16659">
                        <c:v>8.3309999999999995</c:v>
                      </c:pt>
                      <c:pt idx="16660">
                        <c:v>8.3309999999999995</c:v>
                      </c:pt>
                      <c:pt idx="16661">
                        <c:v>8.3320000000000007</c:v>
                      </c:pt>
                      <c:pt idx="16662">
                        <c:v>8.3320000000000007</c:v>
                      </c:pt>
                      <c:pt idx="16663">
                        <c:v>8.3330000000000002</c:v>
                      </c:pt>
                      <c:pt idx="16664">
                        <c:v>8.3330000000000002</c:v>
                      </c:pt>
                      <c:pt idx="16665">
                        <c:v>8.3339999999999996</c:v>
                      </c:pt>
                      <c:pt idx="16666">
                        <c:v>8.3339999999999996</c:v>
                      </c:pt>
                      <c:pt idx="16667">
                        <c:v>8.3350000000000009</c:v>
                      </c:pt>
                      <c:pt idx="16668">
                        <c:v>8.3350000000000009</c:v>
                      </c:pt>
                      <c:pt idx="16669">
                        <c:v>8.3360000000000003</c:v>
                      </c:pt>
                      <c:pt idx="16670">
                        <c:v>8.3360000000000003</c:v>
                      </c:pt>
                      <c:pt idx="16671">
                        <c:v>8.3369999999999997</c:v>
                      </c:pt>
                      <c:pt idx="16672">
                        <c:v>8.3369999999999997</c:v>
                      </c:pt>
                      <c:pt idx="16673">
                        <c:v>8.3379999999999992</c:v>
                      </c:pt>
                      <c:pt idx="16674">
                        <c:v>8.3379999999999992</c:v>
                      </c:pt>
                      <c:pt idx="16675">
                        <c:v>8.3390000000000004</c:v>
                      </c:pt>
                      <c:pt idx="16676">
                        <c:v>8.3390000000000004</c:v>
                      </c:pt>
                      <c:pt idx="16677">
                        <c:v>8.34</c:v>
                      </c:pt>
                      <c:pt idx="16678">
                        <c:v>8.34</c:v>
                      </c:pt>
                      <c:pt idx="16679">
                        <c:v>8.3409999999999993</c:v>
                      </c:pt>
                      <c:pt idx="16680">
                        <c:v>8.3409999999999993</c:v>
                      </c:pt>
                      <c:pt idx="16681">
                        <c:v>8.3420000000000005</c:v>
                      </c:pt>
                      <c:pt idx="16682">
                        <c:v>8.3420000000000005</c:v>
                      </c:pt>
                      <c:pt idx="16683">
                        <c:v>8.343</c:v>
                      </c:pt>
                      <c:pt idx="16684">
                        <c:v>8.343</c:v>
                      </c:pt>
                      <c:pt idx="16685">
                        <c:v>8.3439999999999994</c:v>
                      </c:pt>
                      <c:pt idx="16686">
                        <c:v>8.3439999999999994</c:v>
                      </c:pt>
                      <c:pt idx="16687">
                        <c:v>8.3450000000000006</c:v>
                      </c:pt>
                      <c:pt idx="16688">
                        <c:v>8.3450000000000006</c:v>
                      </c:pt>
                      <c:pt idx="16689">
                        <c:v>8.3460000000000001</c:v>
                      </c:pt>
                      <c:pt idx="16690">
                        <c:v>8.3460000000000001</c:v>
                      </c:pt>
                      <c:pt idx="16691">
                        <c:v>8.3469999999999995</c:v>
                      </c:pt>
                      <c:pt idx="16692">
                        <c:v>8.3469999999999995</c:v>
                      </c:pt>
                      <c:pt idx="16693">
                        <c:v>8.3480000000000008</c:v>
                      </c:pt>
                      <c:pt idx="16694">
                        <c:v>8.3480000000000008</c:v>
                      </c:pt>
                      <c:pt idx="16695">
                        <c:v>8.3490000000000002</c:v>
                      </c:pt>
                      <c:pt idx="16696">
                        <c:v>8.3490000000000002</c:v>
                      </c:pt>
                      <c:pt idx="16697">
                        <c:v>8.35</c:v>
                      </c:pt>
                      <c:pt idx="16698">
                        <c:v>8.35</c:v>
                      </c:pt>
                      <c:pt idx="16699">
                        <c:v>8.3510000000000009</c:v>
                      </c:pt>
                      <c:pt idx="16700">
                        <c:v>8.3510000000000009</c:v>
                      </c:pt>
                      <c:pt idx="16701">
                        <c:v>8.3520000000000003</c:v>
                      </c:pt>
                      <c:pt idx="16702">
                        <c:v>8.3520000000000003</c:v>
                      </c:pt>
                      <c:pt idx="16703">
                        <c:v>8.3529999999999998</c:v>
                      </c:pt>
                      <c:pt idx="16704">
                        <c:v>8.3529999999999998</c:v>
                      </c:pt>
                      <c:pt idx="16705">
                        <c:v>8.3539999999999992</c:v>
                      </c:pt>
                      <c:pt idx="16706">
                        <c:v>8.3539999999999992</c:v>
                      </c:pt>
                      <c:pt idx="16707">
                        <c:v>8.3550000000000004</c:v>
                      </c:pt>
                      <c:pt idx="16708">
                        <c:v>8.3550000000000004</c:v>
                      </c:pt>
                      <c:pt idx="16709">
                        <c:v>8.3559999999999999</c:v>
                      </c:pt>
                      <c:pt idx="16710">
                        <c:v>8.3559999999999999</c:v>
                      </c:pt>
                      <c:pt idx="16711">
                        <c:v>8.3569999999999993</c:v>
                      </c:pt>
                      <c:pt idx="16712">
                        <c:v>8.3569999999999993</c:v>
                      </c:pt>
                      <c:pt idx="16713">
                        <c:v>8.3580000000000005</c:v>
                      </c:pt>
                      <c:pt idx="16714">
                        <c:v>8.3580000000000005</c:v>
                      </c:pt>
                      <c:pt idx="16715">
                        <c:v>8.359</c:v>
                      </c:pt>
                      <c:pt idx="16716">
                        <c:v>8.359</c:v>
                      </c:pt>
                      <c:pt idx="16717">
                        <c:v>8.36</c:v>
                      </c:pt>
                      <c:pt idx="16718">
                        <c:v>8.36</c:v>
                      </c:pt>
                      <c:pt idx="16719">
                        <c:v>8.3610000000000007</c:v>
                      </c:pt>
                      <c:pt idx="16720">
                        <c:v>8.3610000000000007</c:v>
                      </c:pt>
                      <c:pt idx="16721">
                        <c:v>8.3620000000000001</c:v>
                      </c:pt>
                      <c:pt idx="16722">
                        <c:v>8.3620000000000001</c:v>
                      </c:pt>
                      <c:pt idx="16723">
                        <c:v>8.3629999999999995</c:v>
                      </c:pt>
                      <c:pt idx="16724">
                        <c:v>8.3629999999999995</c:v>
                      </c:pt>
                      <c:pt idx="16725">
                        <c:v>8.3640000000000008</c:v>
                      </c:pt>
                      <c:pt idx="16726">
                        <c:v>8.3640000000000008</c:v>
                      </c:pt>
                      <c:pt idx="16727">
                        <c:v>8.3650000000000002</c:v>
                      </c:pt>
                      <c:pt idx="16728">
                        <c:v>8.3650000000000002</c:v>
                      </c:pt>
                      <c:pt idx="16729">
                        <c:v>8.3659999999999997</c:v>
                      </c:pt>
                      <c:pt idx="16730">
                        <c:v>8.3659999999999997</c:v>
                      </c:pt>
                      <c:pt idx="16731">
                        <c:v>8.3670000000000009</c:v>
                      </c:pt>
                      <c:pt idx="16732">
                        <c:v>8.3670000000000009</c:v>
                      </c:pt>
                      <c:pt idx="16733">
                        <c:v>8.3680000000000003</c:v>
                      </c:pt>
                      <c:pt idx="16734">
                        <c:v>8.3680000000000003</c:v>
                      </c:pt>
                      <c:pt idx="16735">
                        <c:v>8.3689999999999998</c:v>
                      </c:pt>
                      <c:pt idx="16736">
                        <c:v>8.3689999999999998</c:v>
                      </c:pt>
                      <c:pt idx="16737">
                        <c:v>8.3699999999999992</c:v>
                      </c:pt>
                      <c:pt idx="16738">
                        <c:v>8.3699999999999992</c:v>
                      </c:pt>
                      <c:pt idx="16739">
                        <c:v>8.3710000000000004</c:v>
                      </c:pt>
                      <c:pt idx="16740">
                        <c:v>8.3710000000000004</c:v>
                      </c:pt>
                      <c:pt idx="16741">
                        <c:v>8.3719999999999999</c:v>
                      </c:pt>
                      <c:pt idx="16742">
                        <c:v>8.3719999999999999</c:v>
                      </c:pt>
                      <c:pt idx="16743">
                        <c:v>8.3729999999999993</c:v>
                      </c:pt>
                      <c:pt idx="16744">
                        <c:v>8.3729999999999993</c:v>
                      </c:pt>
                      <c:pt idx="16745">
                        <c:v>8.3740000000000006</c:v>
                      </c:pt>
                      <c:pt idx="16746">
                        <c:v>8.3740000000000006</c:v>
                      </c:pt>
                      <c:pt idx="16747">
                        <c:v>8.375</c:v>
                      </c:pt>
                      <c:pt idx="16748">
                        <c:v>8.375</c:v>
                      </c:pt>
                      <c:pt idx="16749">
                        <c:v>8.3759999999999994</c:v>
                      </c:pt>
                      <c:pt idx="16750">
                        <c:v>8.3759999999999994</c:v>
                      </c:pt>
                      <c:pt idx="16751">
                        <c:v>8.3770000000000007</c:v>
                      </c:pt>
                      <c:pt idx="16752">
                        <c:v>8.3770000000000007</c:v>
                      </c:pt>
                      <c:pt idx="16753">
                        <c:v>8.3780000000000001</c:v>
                      </c:pt>
                      <c:pt idx="16754">
                        <c:v>8.3780000000000001</c:v>
                      </c:pt>
                      <c:pt idx="16755">
                        <c:v>8.3789999999999996</c:v>
                      </c:pt>
                      <c:pt idx="16756">
                        <c:v>8.3789999999999996</c:v>
                      </c:pt>
                      <c:pt idx="16757">
                        <c:v>8.3800000000000008</c:v>
                      </c:pt>
                      <c:pt idx="16758">
                        <c:v>8.3800000000000008</c:v>
                      </c:pt>
                      <c:pt idx="16759">
                        <c:v>8.3810000000000002</c:v>
                      </c:pt>
                      <c:pt idx="16760">
                        <c:v>8.3810000000000002</c:v>
                      </c:pt>
                      <c:pt idx="16761">
                        <c:v>8.3819999999999997</c:v>
                      </c:pt>
                      <c:pt idx="16762">
                        <c:v>8.3819999999999997</c:v>
                      </c:pt>
                      <c:pt idx="16763">
                        <c:v>8.3829999999999991</c:v>
                      </c:pt>
                      <c:pt idx="16764">
                        <c:v>8.3829999999999991</c:v>
                      </c:pt>
                      <c:pt idx="16765">
                        <c:v>8.3840000000000003</c:v>
                      </c:pt>
                      <c:pt idx="16766">
                        <c:v>8.3840000000000003</c:v>
                      </c:pt>
                      <c:pt idx="16767">
                        <c:v>8.3849999999999998</c:v>
                      </c:pt>
                      <c:pt idx="16768">
                        <c:v>8.3849999999999998</c:v>
                      </c:pt>
                      <c:pt idx="16769">
                        <c:v>8.3859999999999992</c:v>
                      </c:pt>
                      <c:pt idx="16770">
                        <c:v>8.3859999999999992</c:v>
                      </c:pt>
                      <c:pt idx="16771">
                        <c:v>8.3870000000000005</c:v>
                      </c:pt>
                      <c:pt idx="16772">
                        <c:v>8.3870000000000005</c:v>
                      </c:pt>
                      <c:pt idx="16773">
                        <c:v>8.3879999999999999</c:v>
                      </c:pt>
                      <c:pt idx="16774">
                        <c:v>8.3879999999999999</c:v>
                      </c:pt>
                      <c:pt idx="16775">
                        <c:v>8.3889999999999993</c:v>
                      </c:pt>
                      <c:pt idx="16776">
                        <c:v>8.3889999999999993</c:v>
                      </c:pt>
                      <c:pt idx="16777">
                        <c:v>8.39</c:v>
                      </c:pt>
                      <c:pt idx="16778">
                        <c:v>8.39</c:v>
                      </c:pt>
                      <c:pt idx="16779">
                        <c:v>8.391</c:v>
                      </c:pt>
                      <c:pt idx="16780">
                        <c:v>8.391</c:v>
                      </c:pt>
                      <c:pt idx="16781">
                        <c:v>8.3919999999999995</c:v>
                      </c:pt>
                      <c:pt idx="16782">
                        <c:v>8.3919999999999995</c:v>
                      </c:pt>
                      <c:pt idx="16783">
                        <c:v>8.3930000000000007</c:v>
                      </c:pt>
                      <c:pt idx="16784">
                        <c:v>8.3930000000000007</c:v>
                      </c:pt>
                      <c:pt idx="16785">
                        <c:v>8.3940000000000001</c:v>
                      </c:pt>
                      <c:pt idx="16786">
                        <c:v>8.3940000000000001</c:v>
                      </c:pt>
                      <c:pt idx="16787">
                        <c:v>8.3949999999999996</c:v>
                      </c:pt>
                      <c:pt idx="16788">
                        <c:v>8.3949999999999996</c:v>
                      </c:pt>
                      <c:pt idx="16789">
                        <c:v>8.3960000000000008</c:v>
                      </c:pt>
                      <c:pt idx="16790">
                        <c:v>8.3960000000000008</c:v>
                      </c:pt>
                      <c:pt idx="16791">
                        <c:v>8.3970000000000002</c:v>
                      </c:pt>
                      <c:pt idx="16792">
                        <c:v>8.3970000000000002</c:v>
                      </c:pt>
                      <c:pt idx="16793">
                        <c:v>8.3979999999999997</c:v>
                      </c:pt>
                      <c:pt idx="16794">
                        <c:v>8.3979999999999997</c:v>
                      </c:pt>
                      <c:pt idx="16795">
                        <c:v>8.3989999999999991</c:v>
                      </c:pt>
                      <c:pt idx="16796">
                        <c:v>8.3989999999999991</c:v>
                      </c:pt>
                      <c:pt idx="16797">
                        <c:v>8.4</c:v>
                      </c:pt>
                      <c:pt idx="16798">
                        <c:v>8.4</c:v>
                      </c:pt>
                      <c:pt idx="16799">
                        <c:v>8.4009999999999998</c:v>
                      </c:pt>
                      <c:pt idx="16800">
                        <c:v>8.4009999999999998</c:v>
                      </c:pt>
                      <c:pt idx="16801">
                        <c:v>8.4019999999999992</c:v>
                      </c:pt>
                      <c:pt idx="16802">
                        <c:v>8.4019999999999992</c:v>
                      </c:pt>
                      <c:pt idx="16803">
                        <c:v>8.4030000000000005</c:v>
                      </c:pt>
                      <c:pt idx="16804">
                        <c:v>8.4030000000000005</c:v>
                      </c:pt>
                      <c:pt idx="16805">
                        <c:v>8.4039999999999999</c:v>
                      </c:pt>
                      <c:pt idx="16806">
                        <c:v>8.4039999999999999</c:v>
                      </c:pt>
                      <c:pt idx="16807">
                        <c:v>8.4049999999999994</c:v>
                      </c:pt>
                      <c:pt idx="16808">
                        <c:v>8.4049999999999994</c:v>
                      </c:pt>
                      <c:pt idx="16809">
                        <c:v>8.4060000000000006</c:v>
                      </c:pt>
                      <c:pt idx="16810">
                        <c:v>8.4060000000000006</c:v>
                      </c:pt>
                      <c:pt idx="16811">
                        <c:v>8.407</c:v>
                      </c:pt>
                      <c:pt idx="16812">
                        <c:v>8.407</c:v>
                      </c:pt>
                      <c:pt idx="16813">
                        <c:v>8.4079999999999995</c:v>
                      </c:pt>
                      <c:pt idx="16814">
                        <c:v>8.4079999999999995</c:v>
                      </c:pt>
                      <c:pt idx="16815">
                        <c:v>8.4090000000000007</c:v>
                      </c:pt>
                      <c:pt idx="16816">
                        <c:v>8.4090000000000007</c:v>
                      </c:pt>
                      <c:pt idx="16817">
                        <c:v>8.41</c:v>
                      </c:pt>
                      <c:pt idx="16818">
                        <c:v>8.41</c:v>
                      </c:pt>
                      <c:pt idx="16819">
                        <c:v>8.4109999999999996</c:v>
                      </c:pt>
                      <c:pt idx="16820">
                        <c:v>8.4109999999999996</c:v>
                      </c:pt>
                      <c:pt idx="16821">
                        <c:v>8.4120000000000008</c:v>
                      </c:pt>
                      <c:pt idx="16822">
                        <c:v>8.4120000000000008</c:v>
                      </c:pt>
                      <c:pt idx="16823">
                        <c:v>8.4130000000000003</c:v>
                      </c:pt>
                      <c:pt idx="16824">
                        <c:v>8.4130000000000003</c:v>
                      </c:pt>
                      <c:pt idx="16825">
                        <c:v>8.4139999999999997</c:v>
                      </c:pt>
                      <c:pt idx="16826">
                        <c:v>8.4139999999999997</c:v>
                      </c:pt>
                      <c:pt idx="16827">
                        <c:v>8.4149999999999991</c:v>
                      </c:pt>
                      <c:pt idx="16828">
                        <c:v>8.4149999999999991</c:v>
                      </c:pt>
                      <c:pt idx="16829">
                        <c:v>8.4160000000000004</c:v>
                      </c:pt>
                      <c:pt idx="16830">
                        <c:v>8.4160000000000004</c:v>
                      </c:pt>
                      <c:pt idx="16831">
                        <c:v>8.4169999999999998</c:v>
                      </c:pt>
                      <c:pt idx="16832">
                        <c:v>8.4169999999999998</c:v>
                      </c:pt>
                      <c:pt idx="16833">
                        <c:v>8.4179999999999993</c:v>
                      </c:pt>
                      <c:pt idx="16834">
                        <c:v>8.4179999999999993</c:v>
                      </c:pt>
                      <c:pt idx="16835">
                        <c:v>8.4190000000000005</c:v>
                      </c:pt>
                      <c:pt idx="16836">
                        <c:v>8.4190000000000005</c:v>
                      </c:pt>
                      <c:pt idx="16837">
                        <c:v>8.42</c:v>
                      </c:pt>
                      <c:pt idx="16838">
                        <c:v>8.42</c:v>
                      </c:pt>
                      <c:pt idx="16839">
                        <c:v>8.4209999999999994</c:v>
                      </c:pt>
                      <c:pt idx="16840">
                        <c:v>8.4209999999999994</c:v>
                      </c:pt>
                      <c:pt idx="16841">
                        <c:v>8.4220000000000006</c:v>
                      </c:pt>
                      <c:pt idx="16842">
                        <c:v>8.4220000000000006</c:v>
                      </c:pt>
                      <c:pt idx="16843">
                        <c:v>8.423</c:v>
                      </c:pt>
                      <c:pt idx="16844">
                        <c:v>8.423</c:v>
                      </c:pt>
                      <c:pt idx="16845">
                        <c:v>8.4239999999999995</c:v>
                      </c:pt>
                      <c:pt idx="16846">
                        <c:v>8.4239999999999995</c:v>
                      </c:pt>
                      <c:pt idx="16847">
                        <c:v>8.4250000000000007</c:v>
                      </c:pt>
                      <c:pt idx="16848">
                        <c:v>8.4250000000000007</c:v>
                      </c:pt>
                      <c:pt idx="16849">
                        <c:v>8.4260000000000002</c:v>
                      </c:pt>
                      <c:pt idx="16850">
                        <c:v>8.4260000000000002</c:v>
                      </c:pt>
                      <c:pt idx="16851">
                        <c:v>8.4269999999999996</c:v>
                      </c:pt>
                      <c:pt idx="16852">
                        <c:v>8.4269999999999996</c:v>
                      </c:pt>
                      <c:pt idx="16853">
                        <c:v>8.4280000000000008</c:v>
                      </c:pt>
                      <c:pt idx="16854">
                        <c:v>8.4280000000000008</c:v>
                      </c:pt>
                      <c:pt idx="16855">
                        <c:v>8.4290000000000003</c:v>
                      </c:pt>
                      <c:pt idx="16856">
                        <c:v>8.4290000000000003</c:v>
                      </c:pt>
                      <c:pt idx="16857">
                        <c:v>8.43</c:v>
                      </c:pt>
                      <c:pt idx="16858">
                        <c:v>8.43</c:v>
                      </c:pt>
                      <c:pt idx="16859">
                        <c:v>8.4309999999999992</c:v>
                      </c:pt>
                      <c:pt idx="16860">
                        <c:v>8.4309999999999992</c:v>
                      </c:pt>
                      <c:pt idx="16861">
                        <c:v>8.4320000000000004</c:v>
                      </c:pt>
                      <c:pt idx="16862">
                        <c:v>8.4320000000000004</c:v>
                      </c:pt>
                      <c:pt idx="16863">
                        <c:v>8.4329999999999998</c:v>
                      </c:pt>
                      <c:pt idx="16864">
                        <c:v>8.4329999999999998</c:v>
                      </c:pt>
                      <c:pt idx="16865">
                        <c:v>8.4339999999999993</c:v>
                      </c:pt>
                      <c:pt idx="16866">
                        <c:v>8.4339999999999993</c:v>
                      </c:pt>
                      <c:pt idx="16867">
                        <c:v>8.4350000000000005</c:v>
                      </c:pt>
                      <c:pt idx="16868">
                        <c:v>8.4350000000000005</c:v>
                      </c:pt>
                      <c:pt idx="16869">
                        <c:v>8.4359999999999999</c:v>
                      </c:pt>
                      <c:pt idx="16870">
                        <c:v>8.4359999999999999</c:v>
                      </c:pt>
                      <c:pt idx="16871">
                        <c:v>8.4369999999999994</c:v>
                      </c:pt>
                      <c:pt idx="16872">
                        <c:v>8.4369999999999994</c:v>
                      </c:pt>
                      <c:pt idx="16873">
                        <c:v>8.4380000000000006</c:v>
                      </c:pt>
                      <c:pt idx="16874">
                        <c:v>8.4380000000000006</c:v>
                      </c:pt>
                      <c:pt idx="16875">
                        <c:v>8.4390000000000001</c:v>
                      </c:pt>
                      <c:pt idx="16876">
                        <c:v>8.4390000000000001</c:v>
                      </c:pt>
                      <c:pt idx="16877">
                        <c:v>8.44</c:v>
                      </c:pt>
                      <c:pt idx="16878">
                        <c:v>8.44</c:v>
                      </c:pt>
                      <c:pt idx="16879">
                        <c:v>8.4410000000000007</c:v>
                      </c:pt>
                      <c:pt idx="16880">
                        <c:v>8.4410000000000007</c:v>
                      </c:pt>
                      <c:pt idx="16881">
                        <c:v>8.4420000000000002</c:v>
                      </c:pt>
                      <c:pt idx="16882">
                        <c:v>8.4420000000000002</c:v>
                      </c:pt>
                      <c:pt idx="16883">
                        <c:v>8.4429999999999996</c:v>
                      </c:pt>
                      <c:pt idx="16884">
                        <c:v>8.4429999999999996</c:v>
                      </c:pt>
                      <c:pt idx="16885">
                        <c:v>8.4440000000000008</c:v>
                      </c:pt>
                      <c:pt idx="16886">
                        <c:v>8.4440000000000008</c:v>
                      </c:pt>
                      <c:pt idx="16887">
                        <c:v>8.4450000000000003</c:v>
                      </c:pt>
                      <c:pt idx="16888">
                        <c:v>8.4450000000000003</c:v>
                      </c:pt>
                      <c:pt idx="16889">
                        <c:v>8.4459999999999997</c:v>
                      </c:pt>
                      <c:pt idx="16890">
                        <c:v>8.4459999999999997</c:v>
                      </c:pt>
                      <c:pt idx="16891">
                        <c:v>8.4469999999999992</c:v>
                      </c:pt>
                      <c:pt idx="16892">
                        <c:v>8.4469999999999992</c:v>
                      </c:pt>
                      <c:pt idx="16893">
                        <c:v>8.4480000000000004</c:v>
                      </c:pt>
                      <c:pt idx="16894">
                        <c:v>8.4480000000000004</c:v>
                      </c:pt>
                      <c:pt idx="16895">
                        <c:v>8.4489999999999998</c:v>
                      </c:pt>
                      <c:pt idx="16896">
                        <c:v>8.4489999999999998</c:v>
                      </c:pt>
                      <c:pt idx="16897">
                        <c:v>8.4499999999999993</c:v>
                      </c:pt>
                      <c:pt idx="16898">
                        <c:v>8.4499999999999993</c:v>
                      </c:pt>
                      <c:pt idx="16899">
                        <c:v>8.4510000000000005</c:v>
                      </c:pt>
                      <c:pt idx="16900">
                        <c:v>8.4510000000000005</c:v>
                      </c:pt>
                      <c:pt idx="16901">
                        <c:v>8.452</c:v>
                      </c:pt>
                      <c:pt idx="16902">
                        <c:v>8.452</c:v>
                      </c:pt>
                      <c:pt idx="16903">
                        <c:v>8.4529999999999994</c:v>
                      </c:pt>
                      <c:pt idx="16904">
                        <c:v>8.4529999999999994</c:v>
                      </c:pt>
                      <c:pt idx="16905">
                        <c:v>8.4540000000000006</c:v>
                      </c:pt>
                      <c:pt idx="16906">
                        <c:v>8.4540000000000006</c:v>
                      </c:pt>
                      <c:pt idx="16907">
                        <c:v>8.4550000000000001</c:v>
                      </c:pt>
                      <c:pt idx="16908">
                        <c:v>8.4550000000000001</c:v>
                      </c:pt>
                      <c:pt idx="16909">
                        <c:v>8.4559999999999995</c:v>
                      </c:pt>
                      <c:pt idx="16910">
                        <c:v>8.4559999999999995</c:v>
                      </c:pt>
                      <c:pt idx="16911">
                        <c:v>8.4570000000000007</c:v>
                      </c:pt>
                      <c:pt idx="16912">
                        <c:v>8.4570000000000007</c:v>
                      </c:pt>
                      <c:pt idx="16913">
                        <c:v>8.4580000000000002</c:v>
                      </c:pt>
                      <c:pt idx="16914">
                        <c:v>8.4580000000000002</c:v>
                      </c:pt>
                      <c:pt idx="16915">
                        <c:v>8.4589999999999996</c:v>
                      </c:pt>
                      <c:pt idx="16916">
                        <c:v>8.4589999999999996</c:v>
                      </c:pt>
                      <c:pt idx="16917">
                        <c:v>8.4600000000000009</c:v>
                      </c:pt>
                      <c:pt idx="16918">
                        <c:v>8.4600000000000009</c:v>
                      </c:pt>
                      <c:pt idx="16919">
                        <c:v>8.4610000000000003</c:v>
                      </c:pt>
                      <c:pt idx="16920">
                        <c:v>8.4610000000000003</c:v>
                      </c:pt>
                      <c:pt idx="16921">
                        <c:v>8.4619999999999997</c:v>
                      </c:pt>
                      <c:pt idx="16922">
                        <c:v>8.4619999999999997</c:v>
                      </c:pt>
                      <c:pt idx="16923">
                        <c:v>8.4629999999999992</c:v>
                      </c:pt>
                      <c:pt idx="16924">
                        <c:v>8.4629999999999992</c:v>
                      </c:pt>
                      <c:pt idx="16925">
                        <c:v>8.4640000000000004</c:v>
                      </c:pt>
                      <c:pt idx="16926">
                        <c:v>8.4640000000000004</c:v>
                      </c:pt>
                      <c:pt idx="16927">
                        <c:v>8.4649999999999999</c:v>
                      </c:pt>
                      <c:pt idx="16928">
                        <c:v>8.4649999999999999</c:v>
                      </c:pt>
                      <c:pt idx="16929">
                        <c:v>8.4659999999999993</c:v>
                      </c:pt>
                      <c:pt idx="16930">
                        <c:v>8.4659999999999993</c:v>
                      </c:pt>
                      <c:pt idx="16931">
                        <c:v>8.4670000000000005</c:v>
                      </c:pt>
                      <c:pt idx="16932">
                        <c:v>8.4670000000000005</c:v>
                      </c:pt>
                      <c:pt idx="16933">
                        <c:v>8.468</c:v>
                      </c:pt>
                      <c:pt idx="16934">
                        <c:v>8.468</c:v>
                      </c:pt>
                      <c:pt idx="16935">
                        <c:v>8.4689999999999994</c:v>
                      </c:pt>
                      <c:pt idx="16936">
                        <c:v>8.4689999999999994</c:v>
                      </c:pt>
                      <c:pt idx="16937">
                        <c:v>8.4700000000000006</c:v>
                      </c:pt>
                      <c:pt idx="16938">
                        <c:v>8.4700000000000006</c:v>
                      </c:pt>
                      <c:pt idx="16939">
                        <c:v>8.4710000000000001</c:v>
                      </c:pt>
                      <c:pt idx="16940">
                        <c:v>8.4710000000000001</c:v>
                      </c:pt>
                      <c:pt idx="16941">
                        <c:v>8.4719999999999995</c:v>
                      </c:pt>
                      <c:pt idx="16942">
                        <c:v>8.4719999999999995</c:v>
                      </c:pt>
                      <c:pt idx="16943">
                        <c:v>8.4730000000000008</c:v>
                      </c:pt>
                      <c:pt idx="16944">
                        <c:v>8.4730000000000008</c:v>
                      </c:pt>
                      <c:pt idx="16945">
                        <c:v>8.4740000000000002</c:v>
                      </c:pt>
                      <c:pt idx="16946">
                        <c:v>8.4740000000000002</c:v>
                      </c:pt>
                      <c:pt idx="16947">
                        <c:v>8.4749999999999996</c:v>
                      </c:pt>
                      <c:pt idx="16948">
                        <c:v>8.4749999999999996</c:v>
                      </c:pt>
                      <c:pt idx="16949">
                        <c:v>8.4760000000000009</c:v>
                      </c:pt>
                      <c:pt idx="16950">
                        <c:v>8.4760000000000009</c:v>
                      </c:pt>
                      <c:pt idx="16951">
                        <c:v>8.4770000000000003</c:v>
                      </c:pt>
                      <c:pt idx="16952">
                        <c:v>8.4770000000000003</c:v>
                      </c:pt>
                      <c:pt idx="16953">
                        <c:v>8.4779999999999998</c:v>
                      </c:pt>
                      <c:pt idx="16954">
                        <c:v>8.4779999999999998</c:v>
                      </c:pt>
                      <c:pt idx="16955">
                        <c:v>8.4789999999999992</c:v>
                      </c:pt>
                      <c:pt idx="16956">
                        <c:v>8.4789999999999992</c:v>
                      </c:pt>
                      <c:pt idx="16957">
                        <c:v>8.48</c:v>
                      </c:pt>
                      <c:pt idx="16958">
                        <c:v>8.48</c:v>
                      </c:pt>
                      <c:pt idx="16959">
                        <c:v>8.4809999999999999</c:v>
                      </c:pt>
                      <c:pt idx="16960">
                        <c:v>8.4809999999999999</c:v>
                      </c:pt>
                      <c:pt idx="16961">
                        <c:v>8.4819999999999993</c:v>
                      </c:pt>
                      <c:pt idx="16962">
                        <c:v>8.4819999999999993</c:v>
                      </c:pt>
                      <c:pt idx="16963">
                        <c:v>8.4830000000000005</c:v>
                      </c:pt>
                      <c:pt idx="16964">
                        <c:v>8.4830000000000005</c:v>
                      </c:pt>
                      <c:pt idx="16965">
                        <c:v>8.484</c:v>
                      </c:pt>
                      <c:pt idx="16966">
                        <c:v>8.484</c:v>
                      </c:pt>
                      <c:pt idx="16967">
                        <c:v>8.4849999999999994</c:v>
                      </c:pt>
                      <c:pt idx="16968">
                        <c:v>8.4849999999999994</c:v>
                      </c:pt>
                      <c:pt idx="16969">
                        <c:v>8.4860000000000007</c:v>
                      </c:pt>
                      <c:pt idx="16970">
                        <c:v>8.4860000000000007</c:v>
                      </c:pt>
                      <c:pt idx="16971">
                        <c:v>8.4870000000000001</c:v>
                      </c:pt>
                      <c:pt idx="16972">
                        <c:v>8.4870000000000001</c:v>
                      </c:pt>
                      <c:pt idx="16973">
                        <c:v>8.4879999999999995</c:v>
                      </c:pt>
                      <c:pt idx="16974">
                        <c:v>8.4879999999999995</c:v>
                      </c:pt>
                      <c:pt idx="16975">
                        <c:v>8.4890000000000008</c:v>
                      </c:pt>
                      <c:pt idx="16976">
                        <c:v>8.4890000000000008</c:v>
                      </c:pt>
                      <c:pt idx="16977">
                        <c:v>8.49</c:v>
                      </c:pt>
                      <c:pt idx="16978">
                        <c:v>8.49</c:v>
                      </c:pt>
                      <c:pt idx="16979">
                        <c:v>8.4909999999999997</c:v>
                      </c:pt>
                      <c:pt idx="16980">
                        <c:v>8.4909999999999997</c:v>
                      </c:pt>
                      <c:pt idx="16981">
                        <c:v>8.4920000000000009</c:v>
                      </c:pt>
                      <c:pt idx="16982">
                        <c:v>8.4920000000000009</c:v>
                      </c:pt>
                      <c:pt idx="16983">
                        <c:v>8.4930000000000003</c:v>
                      </c:pt>
                      <c:pt idx="16984">
                        <c:v>8.4930000000000003</c:v>
                      </c:pt>
                      <c:pt idx="16985">
                        <c:v>8.4939999999999998</c:v>
                      </c:pt>
                      <c:pt idx="16986">
                        <c:v>8.4939999999999998</c:v>
                      </c:pt>
                      <c:pt idx="16987">
                        <c:v>8.4949999999999992</c:v>
                      </c:pt>
                      <c:pt idx="16988">
                        <c:v>8.4949999999999992</c:v>
                      </c:pt>
                      <c:pt idx="16989">
                        <c:v>8.4960000000000004</c:v>
                      </c:pt>
                      <c:pt idx="16990">
                        <c:v>8.4960000000000004</c:v>
                      </c:pt>
                      <c:pt idx="16991">
                        <c:v>8.4969999999999999</c:v>
                      </c:pt>
                      <c:pt idx="16992">
                        <c:v>8.4969999999999999</c:v>
                      </c:pt>
                      <c:pt idx="16993">
                        <c:v>8.4979999999999993</c:v>
                      </c:pt>
                      <c:pt idx="16994">
                        <c:v>8.4979999999999993</c:v>
                      </c:pt>
                      <c:pt idx="16995">
                        <c:v>8.4990000000000006</c:v>
                      </c:pt>
                      <c:pt idx="16996">
                        <c:v>8.4990000000000006</c:v>
                      </c:pt>
                      <c:pt idx="16997">
                        <c:v>8.5</c:v>
                      </c:pt>
                      <c:pt idx="16998">
                        <c:v>8.5</c:v>
                      </c:pt>
                      <c:pt idx="16999">
                        <c:v>8.5009999999999994</c:v>
                      </c:pt>
                      <c:pt idx="17000">
                        <c:v>8.5009999999999994</c:v>
                      </c:pt>
                      <c:pt idx="17001">
                        <c:v>8.5020000000000007</c:v>
                      </c:pt>
                      <c:pt idx="17002">
                        <c:v>8.5020000000000007</c:v>
                      </c:pt>
                      <c:pt idx="17003">
                        <c:v>8.5030000000000001</c:v>
                      </c:pt>
                      <c:pt idx="17004">
                        <c:v>8.5030000000000001</c:v>
                      </c:pt>
                      <c:pt idx="17005">
                        <c:v>8.5039999999999996</c:v>
                      </c:pt>
                      <c:pt idx="17006">
                        <c:v>8.5039999999999996</c:v>
                      </c:pt>
                      <c:pt idx="17007">
                        <c:v>8.5050000000000008</c:v>
                      </c:pt>
                      <c:pt idx="17008">
                        <c:v>8.5050000000000008</c:v>
                      </c:pt>
                      <c:pt idx="17009">
                        <c:v>8.5060000000000002</c:v>
                      </c:pt>
                      <c:pt idx="17010">
                        <c:v>8.5060000000000002</c:v>
                      </c:pt>
                      <c:pt idx="17011">
                        <c:v>8.5069999999999997</c:v>
                      </c:pt>
                      <c:pt idx="17012">
                        <c:v>8.5069999999999997</c:v>
                      </c:pt>
                      <c:pt idx="17013">
                        <c:v>8.5079999999999991</c:v>
                      </c:pt>
                      <c:pt idx="17014">
                        <c:v>8.5079999999999991</c:v>
                      </c:pt>
                      <c:pt idx="17015">
                        <c:v>8.5090000000000003</c:v>
                      </c:pt>
                      <c:pt idx="17016">
                        <c:v>8.5090000000000003</c:v>
                      </c:pt>
                      <c:pt idx="17017">
                        <c:v>8.51</c:v>
                      </c:pt>
                      <c:pt idx="17018">
                        <c:v>8.51</c:v>
                      </c:pt>
                      <c:pt idx="17019">
                        <c:v>8.5109999999999992</c:v>
                      </c:pt>
                      <c:pt idx="17020">
                        <c:v>8.5109999999999992</c:v>
                      </c:pt>
                      <c:pt idx="17021">
                        <c:v>8.5120000000000005</c:v>
                      </c:pt>
                      <c:pt idx="17022">
                        <c:v>8.5120000000000005</c:v>
                      </c:pt>
                      <c:pt idx="17023">
                        <c:v>8.5129999999999999</c:v>
                      </c:pt>
                      <c:pt idx="17024">
                        <c:v>8.5129999999999999</c:v>
                      </c:pt>
                      <c:pt idx="17025">
                        <c:v>8.5139999999999993</c:v>
                      </c:pt>
                      <c:pt idx="17026">
                        <c:v>8.5139999999999993</c:v>
                      </c:pt>
                      <c:pt idx="17027">
                        <c:v>8.5150000000000006</c:v>
                      </c:pt>
                      <c:pt idx="17028">
                        <c:v>8.5150000000000006</c:v>
                      </c:pt>
                      <c:pt idx="17029">
                        <c:v>8.516</c:v>
                      </c:pt>
                      <c:pt idx="17030">
                        <c:v>8.516</c:v>
                      </c:pt>
                      <c:pt idx="17031">
                        <c:v>8.5169999999999995</c:v>
                      </c:pt>
                      <c:pt idx="17032">
                        <c:v>8.5169999999999995</c:v>
                      </c:pt>
                      <c:pt idx="17033">
                        <c:v>8.5180000000000007</c:v>
                      </c:pt>
                      <c:pt idx="17034">
                        <c:v>8.5180000000000007</c:v>
                      </c:pt>
                      <c:pt idx="17035">
                        <c:v>8.5190000000000001</c:v>
                      </c:pt>
                      <c:pt idx="17036">
                        <c:v>8.5190000000000001</c:v>
                      </c:pt>
                      <c:pt idx="17037">
                        <c:v>8.52</c:v>
                      </c:pt>
                      <c:pt idx="17038">
                        <c:v>8.52</c:v>
                      </c:pt>
                      <c:pt idx="17039">
                        <c:v>8.5210000000000008</c:v>
                      </c:pt>
                      <c:pt idx="17040">
                        <c:v>8.5210000000000008</c:v>
                      </c:pt>
                      <c:pt idx="17041">
                        <c:v>8.5220000000000002</c:v>
                      </c:pt>
                      <c:pt idx="17042">
                        <c:v>8.5220000000000002</c:v>
                      </c:pt>
                      <c:pt idx="17043">
                        <c:v>8.5229999999999997</c:v>
                      </c:pt>
                      <c:pt idx="17044">
                        <c:v>8.5229999999999997</c:v>
                      </c:pt>
                      <c:pt idx="17045">
                        <c:v>8.5239999999999991</c:v>
                      </c:pt>
                      <c:pt idx="17046">
                        <c:v>8.5239999999999991</c:v>
                      </c:pt>
                      <c:pt idx="17047">
                        <c:v>8.5250000000000004</c:v>
                      </c:pt>
                      <c:pt idx="17048">
                        <c:v>8.5250000000000004</c:v>
                      </c:pt>
                      <c:pt idx="17049">
                        <c:v>8.5259999999999998</c:v>
                      </c:pt>
                      <c:pt idx="17050">
                        <c:v>8.5259999999999998</c:v>
                      </c:pt>
                      <c:pt idx="17051">
                        <c:v>8.5269999999999992</c:v>
                      </c:pt>
                      <c:pt idx="17052">
                        <c:v>8.5269999999999992</c:v>
                      </c:pt>
                      <c:pt idx="17053">
                        <c:v>8.5280000000000005</c:v>
                      </c:pt>
                      <c:pt idx="17054">
                        <c:v>8.5280000000000005</c:v>
                      </c:pt>
                      <c:pt idx="17055">
                        <c:v>8.5289999999999999</c:v>
                      </c:pt>
                      <c:pt idx="17056">
                        <c:v>8.5289999999999999</c:v>
                      </c:pt>
                      <c:pt idx="17057">
                        <c:v>8.5299999999999994</c:v>
                      </c:pt>
                      <c:pt idx="17058">
                        <c:v>8.5299999999999994</c:v>
                      </c:pt>
                      <c:pt idx="17059">
                        <c:v>8.5310000000000006</c:v>
                      </c:pt>
                      <c:pt idx="17060">
                        <c:v>8.5310000000000006</c:v>
                      </c:pt>
                      <c:pt idx="17061">
                        <c:v>8.532</c:v>
                      </c:pt>
                      <c:pt idx="17062">
                        <c:v>8.532</c:v>
                      </c:pt>
                      <c:pt idx="17063">
                        <c:v>8.5329999999999995</c:v>
                      </c:pt>
                      <c:pt idx="17064">
                        <c:v>8.5329999999999995</c:v>
                      </c:pt>
                      <c:pt idx="17065">
                        <c:v>8.5340000000000007</c:v>
                      </c:pt>
                      <c:pt idx="17066">
                        <c:v>8.5340000000000007</c:v>
                      </c:pt>
                      <c:pt idx="17067">
                        <c:v>8.5350000000000001</c:v>
                      </c:pt>
                      <c:pt idx="17068">
                        <c:v>8.5350000000000001</c:v>
                      </c:pt>
                      <c:pt idx="17069">
                        <c:v>8.5359999999999996</c:v>
                      </c:pt>
                      <c:pt idx="17070">
                        <c:v>8.5359999999999996</c:v>
                      </c:pt>
                      <c:pt idx="17071">
                        <c:v>8.5370000000000008</c:v>
                      </c:pt>
                      <c:pt idx="17072">
                        <c:v>8.5370000000000008</c:v>
                      </c:pt>
                      <c:pt idx="17073">
                        <c:v>8.5380000000000003</c:v>
                      </c:pt>
                      <c:pt idx="17074">
                        <c:v>8.5380000000000003</c:v>
                      </c:pt>
                      <c:pt idx="17075">
                        <c:v>8.5389999999999997</c:v>
                      </c:pt>
                      <c:pt idx="17076">
                        <c:v>8.5389999999999997</c:v>
                      </c:pt>
                      <c:pt idx="17077">
                        <c:v>8.5399999999999991</c:v>
                      </c:pt>
                      <c:pt idx="17078">
                        <c:v>8.5399999999999991</c:v>
                      </c:pt>
                      <c:pt idx="17079">
                        <c:v>8.5410000000000004</c:v>
                      </c:pt>
                      <c:pt idx="17080">
                        <c:v>8.5410000000000004</c:v>
                      </c:pt>
                      <c:pt idx="17081">
                        <c:v>8.5419999999999998</c:v>
                      </c:pt>
                      <c:pt idx="17082">
                        <c:v>8.5419999999999998</c:v>
                      </c:pt>
                      <c:pt idx="17083">
                        <c:v>8.5429999999999993</c:v>
                      </c:pt>
                      <c:pt idx="17084">
                        <c:v>8.5429999999999993</c:v>
                      </c:pt>
                      <c:pt idx="17085">
                        <c:v>8.5440000000000005</c:v>
                      </c:pt>
                      <c:pt idx="17086">
                        <c:v>8.5440000000000005</c:v>
                      </c:pt>
                      <c:pt idx="17087">
                        <c:v>8.5449999999999999</c:v>
                      </c:pt>
                      <c:pt idx="17088">
                        <c:v>8.5449999999999999</c:v>
                      </c:pt>
                      <c:pt idx="17089">
                        <c:v>8.5459999999999994</c:v>
                      </c:pt>
                      <c:pt idx="17090">
                        <c:v>8.5459999999999994</c:v>
                      </c:pt>
                      <c:pt idx="17091">
                        <c:v>8.5470000000000006</c:v>
                      </c:pt>
                      <c:pt idx="17092">
                        <c:v>8.5470000000000006</c:v>
                      </c:pt>
                      <c:pt idx="17093">
                        <c:v>8.548</c:v>
                      </c:pt>
                      <c:pt idx="17094">
                        <c:v>8.548</c:v>
                      </c:pt>
                      <c:pt idx="17095">
                        <c:v>8.5489999999999995</c:v>
                      </c:pt>
                      <c:pt idx="17096">
                        <c:v>8.5489999999999995</c:v>
                      </c:pt>
                      <c:pt idx="17097">
                        <c:v>8.5500000000000007</c:v>
                      </c:pt>
                      <c:pt idx="17098">
                        <c:v>8.5500000000000007</c:v>
                      </c:pt>
                      <c:pt idx="17099">
                        <c:v>8.5510000000000002</c:v>
                      </c:pt>
                      <c:pt idx="17100">
                        <c:v>8.5510000000000002</c:v>
                      </c:pt>
                      <c:pt idx="17101">
                        <c:v>8.5519999999999996</c:v>
                      </c:pt>
                      <c:pt idx="17102">
                        <c:v>8.5519999999999996</c:v>
                      </c:pt>
                      <c:pt idx="17103">
                        <c:v>8.5530000000000008</c:v>
                      </c:pt>
                      <c:pt idx="17104">
                        <c:v>8.5530000000000008</c:v>
                      </c:pt>
                      <c:pt idx="17105">
                        <c:v>8.5540000000000003</c:v>
                      </c:pt>
                      <c:pt idx="17106">
                        <c:v>8.5540000000000003</c:v>
                      </c:pt>
                      <c:pt idx="17107">
                        <c:v>8.5549999999999997</c:v>
                      </c:pt>
                      <c:pt idx="17108">
                        <c:v>8.5549999999999997</c:v>
                      </c:pt>
                      <c:pt idx="17109">
                        <c:v>8.5559999999999992</c:v>
                      </c:pt>
                      <c:pt idx="17110">
                        <c:v>8.5559999999999992</c:v>
                      </c:pt>
                      <c:pt idx="17111">
                        <c:v>8.5570000000000004</c:v>
                      </c:pt>
                      <c:pt idx="17112">
                        <c:v>8.5570000000000004</c:v>
                      </c:pt>
                      <c:pt idx="17113">
                        <c:v>8.5579999999999998</c:v>
                      </c:pt>
                      <c:pt idx="17114">
                        <c:v>8.5579999999999998</c:v>
                      </c:pt>
                      <c:pt idx="17115">
                        <c:v>8.5589999999999993</c:v>
                      </c:pt>
                      <c:pt idx="17116">
                        <c:v>8.5589999999999993</c:v>
                      </c:pt>
                      <c:pt idx="17117">
                        <c:v>8.56</c:v>
                      </c:pt>
                      <c:pt idx="17118">
                        <c:v>8.56</c:v>
                      </c:pt>
                      <c:pt idx="17119">
                        <c:v>8.5609999999999999</c:v>
                      </c:pt>
                      <c:pt idx="17120">
                        <c:v>8.5609999999999999</c:v>
                      </c:pt>
                      <c:pt idx="17121">
                        <c:v>8.5619999999999994</c:v>
                      </c:pt>
                      <c:pt idx="17122">
                        <c:v>8.5619999999999994</c:v>
                      </c:pt>
                      <c:pt idx="17123">
                        <c:v>8.5630000000000006</c:v>
                      </c:pt>
                      <c:pt idx="17124">
                        <c:v>8.5630000000000006</c:v>
                      </c:pt>
                      <c:pt idx="17125">
                        <c:v>8.5640000000000001</c:v>
                      </c:pt>
                      <c:pt idx="17126">
                        <c:v>8.5640000000000001</c:v>
                      </c:pt>
                      <c:pt idx="17127">
                        <c:v>8.5649999999999995</c:v>
                      </c:pt>
                      <c:pt idx="17128">
                        <c:v>8.5649999999999995</c:v>
                      </c:pt>
                      <c:pt idx="17129">
                        <c:v>8.5660000000000007</c:v>
                      </c:pt>
                      <c:pt idx="17130">
                        <c:v>8.5660000000000007</c:v>
                      </c:pt>
                      <c:pt idx="17131">
                        <c:v>8.5670000000000002</c:v>
                      </c:pt>
                      <c:pt idx="17132">
                        <c:v>8.5670000000000002</c:v>
                      </c:pt>
                      <c:pt idx="17133">
                        <c:v>8.5679999999999996</c:v>
                      </c:pt>
                      <c:pt idx="17134">
                        <c:v>8.5679999999999996</c:v>
                      </c:pt>
                      <c:pt idx="17135">
                        <c:v>8.5690000000000008</c:v>
                      </c:pt>
                      <c:pt idx="17136">
                        <c:v>8.5690000000000008</c:v>
                      </c:pt>
                      <c:pt idx="17137">
                        <c:v>8.57</c:v>
                      </c:pt>
                      <c:pt idx="17138">
                        <c:v>8.57</c:v>
                      </c:pt>
                      <c:pt idx="17139">
                        <c:v>8.5709999999999997</c:v>
                      </c:pt>
                      <c:pt idx="17140">
                        <c:v>8.5709999999999997</c:v>
                      </c:pt>
                      <c:pt idx="17141">
                        <c:v>8.5719999999999992</c:v>
                      </c:pt>
                      <c:pt idx="17142">
                        <c:v>8.5719999999999992</c:v>
                      </c:pt>
                      <c:pt idx="17143">
                        <c:v>8.5730000000000004</c:v>
                      </c:pt>
                      <c:pt idx="17144">
                        <c:v>8.5730000000000004</c:v>
                      </c:pt>
                      <c:pt idx="17145">
                        <c:v>8.5739999999999998</c:v>
                      </c:pt>
                      <c:pt idx="17146">
                        <c:v>8.5739999999999998</c:v>
                      </c:pt>
                      <c:pt idx="17147">
                        <c:v>8.5749999999999993</c:v>
                      </c:pt>
                      <c:pt idx="17148">
                        <c:v>8.5749999999999993</c:v>
                      </c:pt>
                      <c:pt idx="17149">
                        <c:v>8.5760000000000005</c:v>
                      </c:pt>
                      <c:pt idx="17150">
                        <c:v>8.5760000000000005</c:v>
                      </c:pt>
                      <c:pt idx="17151">
                        <c:v>8.577</c:v>
                      </c:pt>
                      <c:pt idx="17152">
                        <c:v>8.577</c:v>
                      </c:pt>
                      <c:pt idx="17153">
                        <c:v>8.5779999999999994</c:v>
                      </c:pt>
                      <c:pt idx="17154">
                        <c:v>8.5779999999999994</c:v>
                      </c:pt>
                      <c:pt idx="17155">
                        <c:v>8.5790000000000006</c:v>
                      </c:pt>
                      <c:pt idx="17156">
                        <c:v>8.5790000000000006</c:v>
                      </c:pt>
                      <c:pt idx="17157">
                        <c:v>8.58</c:v>
                      </c:pt>
                      <c:pt idx="17158">
                        <c:v>8.58</c:v>
                      </c:pt>
                      <c:pt idx="17159">
                        <c:v>8.5809999999999995</c:v>
                      </c:pt>
                      <c:pt idx="17160">
                        <c:v>8.5809999999999995</c:v>
                      </c:pt>
                      <c:pt idx="17161">
                        <c:v>8.5820000000000007</c:v>
                      </c:pt>
                      <c:pt idx="17162">
                        <c:v>8.5820000000000007</c:v>
                      </c:pt>
                      <c:pt idx="17163">
                        <c:v>8.5830000000000002</c:v>
                      </c:pt>
                      <c:pt idx="17164">
                        <c:v>8.5830000000000002</c:v>
                      </c:pt>
                      <c:pt idx="17165">
                        <c:v>8.5839999999999996</c:v>
                      </c:pt>
                      <c:pt idx="17166">
                        <c:v>8.5839999999999996</c:v>
                      </c:pt>
                      <c:pt idx="17167">
                        <c:v>8.5850000000000009</c:v>
                      </c:pt>
                      <c:pt idx="17168">
                        <c:v>8.5850000000000009</c:v>
                      </c:pt>
                      <c:pt idx="17169">
                        <c:v>8.5860000000000003</c:v>
                      </c:pt>
                      <c:pt idx="17170">
                        <c:v>8.5860000000000003</c:v>
                      </c:pt>
                      <c:pt idx="17171">
                        <c:v>8.5869999999999997</c:v>
                      </c:pt>
                      <c:pt idx="17172">
                        <c:v>8.5869999999999997</c:v>
                      </c:pt>
                      <c:pt idx="17173">
                        <c:v>8.5879999999999992</c:v>
                      </c:pt>
                      <c:pt idx="17174">
                        <c:v>8.5879999999999992</c:v>
                      </c:pt>
                      <c:pt idx="17175">
                        <c:v>8.5890000000000004</c:v>
                      </c:pt>
                      <c:pt idx="17176">
                        <c:v>8.5890000000000004</c:v>
                      </c:pt>
                      <c:pt idx="17177">
                        <c:v>8.59</c:v>
                      </c:pt>
                      <c:pt idx="17178">
                        <c:v>8.59</c:v>
                      </c:pt>
                      <c:pt idx="17179">
                        <c:v>8.5909999999999993</c:v>
                      </c:pt>
                      <c:pt idx="17180">
                        <c:v>8.5909999999999993</c:v>
                      </c:pt>
                      <c:pt idx="17181">
                        <c:v>8.5920000000000005</c:v>
                      </c:pt>
                      <c:pt idx="17182">
                        <c:v>8.5920000000000005</c:v>
                      </c:pt>
                      <c:pt idx="17183">
                        <c:v>8.593</c:v>
                      </c:pt>
                      <c:pt idx="17184">
                        <c:v>8.593</c:v>
                      </c:pt>
                      <c:pt idx="17185">
                        <c:v>8.5939999999999994</c:v>
                      </c:pt>
                      <c:pt idx="17186">
                        <c:v>8.5939999999999994</c:v>
                      </c:pt>
                      <c:pt idx="17187">
                        <c:v>8.5950000000000006</c:v>
                      </c:pt>
                      <c:pt idx="17188">
                        <c:v>8.5950000000000006</c:v>
                      </c:pt>
                      <c:pt idx="17189">
                        <c:v>8.5960000000000001</c:v>
                      </c:pt>
                      <c:pt idx="17190">
                        <c:v>8.5960000000000001</c:v>
                      </c:pt>
                      <c:pt idx="17191">
                        <c:v>8.5969999999999995</c:v>
                      </c:pt>
                      <c:pt idx="17192">
                        <c:v>8.5969999999999995</c:v>
                      </c:pt>
                      <c:pt idx="17193">
                        <c:v>8.5980000000000008</c:v>
                      </c:pt>
                      <c:pt idx="17194">
                        <c:v>8.5980000000000008</c:v>
                      </c:pt>
                      <c:pt idx="17195">
                        <c:v>8.5990000000000002</c:v>
                      </c:pt>
                      <c:pt idx="17196">
                        <c:v>8.5990000000000002</c:v>
                      </c:pt>
                      <c:pt idx="17197">
                        <c:v>8.6</c:v>
                      </c:pt>
                      <c:pt idx="17198">
                        <c:v>8.6</c:v>
                      </c:pt>
                      <c:pt idx="17199">
                        <c:v>8.6010000000000009</c:v>
                      </c:pt>
                      <c:pt idx="17200">
                        <c:v>8.6010000000000009</c:v>
                      </c:pt>
                      <c:pt idx="17201">
                        <c:v>8.6020000000000003</c:v>
                      </c:pt>
                      <c:pt idx="17202">
                        <c:v>8.6020000000000003</c:v>
                      </c:pt>
                      <c:pt idx="17203">
                        <c:v>8.6029999999999998</c:v>
                      </c:pt>
                      <c:pt idx="17204">
                        <c:v>8.6029999999999998</c:v>
                      </c:pt>
                      <c:pt idx="17205">
                        <c:v>8.6039999999999992</c:v>
                      </c:pt>
                      <c:pt idx="17206">
                        <c:v>8.6039999999999992</c:v>
                      </c:pt>
                      <c:pt idx="17207">
                        <c:v>8.6050000000000004</c:v>
                      </c:pt>
                      <c:pt idx="17208">
                        <c:v>8.6050000000000004</c:v>
                      </c:pt>
                      <c:pt idx="17209">
                        <c:v>8.6059999999999999</c:v>
                      </c:pt>
                      <c:pt idx="17210">
                        <c:v>8.6059999999999999</c:v>
                      </c:pt>
                      <c:pt idx="17211">
                        <c:v>8.6069999999999993</c:v>
                      </c:pt>
                      <c:pt idx="17212">
                        <c:v>8.6069999999999993</c:v>
                      </c:pt>
                      <c:pt idx="17213">
                        <c:v>8.6080000000000005</c:v>
                      </c:pt>
                      <c:pt idx="17214">
                        <c:v>8.6080000000000005</c:v>
                      </c:pt>
                      <c:pt idx="17215">
                        <c:v>8.609</c:v>
                      </c:pt>
                      <c:pt idx="17216">
                        <c:v>8.609</c:v>
                      </c:pt>
                      <c:pt idx="17217">
                        <c:v>8.61</c:v>
                      </c:pt>
                      <c:pt idx="17218">
                        <c:v>8.61</c:v>
                      </c:pt>
                      <c:pt idx="17219">
                        <c:v>8.6110000000000007</c:v>
                      </c:pt>
                      <c:pt idx="17220">
                        <c:v>8.6110000000000007</c:v>
                      </c:pt>
                      <c:pt idx="17221">
                        <c:v>8.6120000000000001</c:v>
                      </c:pt>
                      <c:pt idx="17222">
                        <c:v>8.6120000000000001</c:v>
                      </c:pt>
                      <c:pt idx="17223">
                        <c:v>8.6129999999999995</c:v>
                      </c:pt>
                      <c:pt idx="17224">
                        <c:v>8.6129999999999995</c:v>
                      </c:pt>
                      <c:pt idx="17225">
                        <c:v>8.6140000000000008</c:v>
                      </c:pt>
                      <c:pt idx="17226">
                        <c:v>8.6140000000000008</c:v>
                      </c:pt>
                      <c:pt idx="17227">
                        <c:v>8.6150000000000002</c:v>
                      </c:pt>
                      <c:pt idx="17228">
                        <c:v>8.6150000000000002</c:v>
                      </c:pt>
                      <c:pt idx="17229">
                        <c:v>8.6159999999999997</c:v>
                      </c:pt>
                      <c:pt idx="17230">
                        <c:v>8.6159999999999997</c:v>
                      </c:pt>
                      <c:pt idx="17231">
                        <c:v>8.6170000000000009</c:v>
                      </c:pt>
                      <c:pt idx="17232">
                        <c:v>8.6170000000000009</c:v>
                      </c:pt>
                      <c:pt idx="17233">
                        <c:v>8.6180000000000003</c:v>
                      </c:pt>
                      <c:pt idx="17234">
                        <c:v>8.6180000000000003</c:v>
                      </c:pt>
                      <c:pt idx="17235">
                        <c:v>8.6189999999999998</c:v>
                      </c:pt>
                      <c:pt idx="17236">
                        <c:v>8.6189999999999998</c:v>
                      </c:pt>
                      <c:pt idx="17237">
                        <c:v>8.6199999999999992</c:v>
                      </c:pt>
                      <c:pt idx="17238">
                        <c:v>8.6199999999999992</c:v>
                      </c:pt>
                      <c:pt idx="17239">
                        <c:v>8.6210000000000004</c:v>
                      </c:pt>
                      <c:pt idx="17240">
                        <c:v>8.6210000000000004</c:v>
                      </c:pt>
                      <c:pt idx="17241">
                        <c:v>8.6219999999999999</c:v>
                      </c:pt>
                      <c:pt idx="17242">
                        <c:v>8.6219999999999999</c:v>
                      </c:pt>
                      <c:pt idx="17243">
                        <c:v>8.6229999999999993</c:v>
                      </c:pt>
                      <c:pt idx="17244">
                        <c:v>8.6229999999999993</c:v>
                      </c:pt>
                      <c:pt idx="17245">
                        <c:v>8.6240000000000006</c:v>
                      </c:pt>
                      <c:pt idx="17246">
                        <c:v>8.6240000000000006</c:v>
                      </c:pt>
                      <c:pt idx="17247">
                        <c:v>8.625</c:v>
                      </c:pt>
                      <c:pt idx="17248">
                        <c:v>8.625</c:v>
                      </c:pt>
                      <c:pt idx="17249">
                        <c:v>8.6259999999999994</c:v>
                      </c:pt>
                      <c:pt idx="17250">
                        <c:v>8.6259999999999994</c:v>
                      </c:pt>
                      <c:pt idx="17251">
                        <c:v>8.6270000000000007</c:v>
                      </c:pt>
                      <c:pt idx="17252">
                        <c:v>8.6270000000000007</c:v>
                      </c:pt>
                      <c:pt idx="17253">
                        <c:v>8.6280000000000001</c:v>
                      </c:pt>
                      <c:pt idx="17254">
                        <c:v>8.6280000000000001</c:v>
                      </c:pt>
                      <c:pt idx="17255">
                        <c:v>8.6289999999999996</c:v>
                      </c:pt>
                      <c:pt idx="17256">
                        <c:v>8.6289999999999996</c:v>
                      </c:pt>
                      <c:pt idx="17257">
                        <c:v>8.6300000000000008</c:v>
                      </c:pt>
                      <c:pt idx="17258">
                        <c:v>8.6300000000000008</c:v>
                      </c:pt>
                      <c:pt idx="17259">
                        <c:v>8.6310000000000002</c:v>
                      </c:pt>
                      <c:pt idx="17260">
                        <c:v>8.6310000000000002</c:v>
                      </c:pt>
                      <c:pt idx="17261">
                        <c:v>8.6319999999999997</c:v>
                      </c:pt>
                      <c:pt idx="17262">
                        <c:v>8.6319999999999997</c:v>
                      </c:pt>
                      <c:pt idx="17263">
                        <c:v>8.6329999999999991</c:v>
                      </c:pt>
                      <c:pt idx="17264">
                        <c:v>8.6329999999999991</c:v>
                      </c:pt>
                      <c:pt idx="17265">
                        <c:v>8.6340000000000003</c:v>
                      </c:pt>
                      <c:pt idx="17266">
                        <c:v>8.6340000000000003</c:v>
                      </c:pt>
                      <c:pt idx="17267">
                        <c:v>8.6349999999999998</c:v>
                      </c:pt>
                      <c:pt idx="17268">
                        <c:v>8.6349999999999998</c:v>
                      </c:pt>
                      <c:pt idx="17269">
                        <c:v>8.6359999999999992</c:v>
                      </c:pt>
                      <c:pt idx="17270">
                        <c:v>8.6359999999999992</c:v>
                      </c:pt>
                      <c:pt idx="17271">
                        <c:v>8.6370000000000005</c:v>
                      </c:pt>
                      <c:pt idx="17272">
                        <c:v>8.6370000000000005</c:v>
                      </c:pt>
                      <c:pt idx="17273">
                        <c:v>8.6379999999999999</c:v>
                      </c:pt>
                      <c:pt idx="17274">
                        <c:v>8.6379999999999999</c:v>
                      </c:pt>
                      <c:pt idx="17275">
                        <c:v>8.6389999999999993</c:v>
                      </c:pt>
                      <c:pt idx="17276">
                        <c:v>8.6389999999999993</c:v>
                      </c:pt>
                      <c:pt idx="17277">
                        <c:v>8.64</c:v>
                      </c:pt>
                      <c:pt idx="17278">
                        <c:v>8.64</c:v>
                      </c:pt>
                      <c:pt idx="17279">
                        <c:v>8.641</c:v>
                      </c:pt>
                      <c:pt idx="17280">
                        <c:v>8.641</c:v>
                      </c:pt>
                      <c:pt idx="17281">
                        <c:v>8.6419999999999995</c:v>
                      </c:pt>
                      <c:pt idx="17282">
                        <c:v>8.6419999999999995</c:v>
                      </c:pt>
                      <c:pt idx="17283">
                        <c:v>8.6430000000000007</c:v>
                      </c:pt>
                      <c:pt idx="17284">
                        <c:v>8.6430000000000007</c:v>
                      </c:pt>
                      <c:pt idx="17285">
                        <c:v>8.6440000000000001</c:v>
                      </c:pt>
                      <c:pt idx="17286">
                        <c:v>8.6440000000000001</c:v>
                      </c:pt>
                      <c:pt idx="17287">
                        <c:v>8.6449999999999996</c:v>
                      </c:pt>
                      <c:pt idx="17288">
                        <c:v>8.6449999999999996</c:v>
                      </c:pt>
                      <c:pt idx="17289">
                        <c:v>8.6460000000000008</c:v>
                      </c:pt>
                      <c:pt idx="17290">
                        <c:v>8.6460000000000008</c:v>
                      </c:pt>
                      <c:pt idx="17291">
                        <c:v>8.6470000000000002</c:v>
                      </c:pt>
                      <c:pt idx="17292">
                        <c:v>8.6470000000000002</c:v>
                      </c:pt>
                      <c:pt idx="17293">
                        <c:v>8.6479999999999997</c:v>
                      </c:pt>
                      <c:pt idx="17294">
                        <c:v>8.6479999999999997</c:v>
                      </c:pt>
                      <c:pt idx="17295">
                        <c:v>8.6489999999999991</c:v>
                      </c:pt>
                      <c:pt idx="17296">
                        <c:v>8.6489999999999991</c:v>
                      </c:pt>
                      <c:pt idx="17297">
                        <c:v>8.65</c:v>
                      </c:pt>
                      <c:pt idx="17298">
                        <c:v>8.65</c:v>
                      </c:pt>
                      <c:pt idx="17299">
                        <c:v>8.6509999999999998</c:v>
                      </c:pt>
                      <c:pt idx="17300">
                        <c:v>8.6509999999999998</c:v>
                      </c:pt>
                      <c:pt idx="17301">
                        <c:v>8.6519999999999992</c:v>
                      </c:pt>
                      <c:pt idx="17302">
                        <c:v>8.6519999999999992</c:v>
                      </c:pt>
                      <c:pt idx="17303">
                        <c:v>8.6530000000000005</c:v>
                      </c:pt>
                      <c:pt idx="17304">
                        <c:v>8.6530000000000005</c:v>
                      </c:pt>
                      <c:pt idx="17305">
                        <c:v>8.6539999999999999</c:v>
                      </c:pt>
                      <c:pt idx="17306">
                        <c:v>8.6539999999999999</c:v>
                      </c:pt>
                      <c:pt idx="17307">
                        <c:v>8.6549999999999994</c:v>
                      </c:pt>
                      <c:pt idx="17308">
                        <c:v>8.6549999999999994</c:v>
                      </c:pt>
                      <c:pt idx="17309">
                        <c:v>8.6560000000000006</c:v>
                      </c:pt>
                      <c:pt idx="17310">
                        <c:v>8.6560000000000006</c:v>
                      </c:pt>
                      <c:pt idx="17311">
                        <c:v>8.657</c:v>
                      </c:pt>
                      <c:pt idx="17312">
                        <c:v>8.657</c:v>
                      </c:pt>
                      <c:pt idx="17313">
                        <c:v>8.6579999999999995</c:v>
                      </c:pt>
                      <c:pt idx="17314">
                        <c:v>8.6579999999999995</c:v>
                      </c:pt>
                      <c:pt idx="17315">
                        <c:v>8.6590000000000007</c:v>
                      </c:pt>
                      <c:pt idx="17316">
                        <c:v>8.6590000000000007</c:v>
                      </c:pt>
                      <c:pt idx="17317">
                        <c:v>8.66</c:v>
                      </c:pt>
                      <c:pt idx="17318">
                        <c:v>8.66</c:v>
                      </c:pt>
                      <c:pt idx="17319">
                        <c:v>8.6609999999999996</c:v>
                      </c:pt>
                      <c:pt idx="17320">
                        <c:v>8.6609999999999996</c:v>
                      </c:pt>
                      <c:pt idx="17321">
                        <c:v>8.6620000000000008</c:v>
                      </c:pt>
                      <c:pt idx="17322">
                        <c:v>8.6620000000000008</c:v>
                      </c:pt>
                      <c:pt idx="17323">
                        <c:v>8.6630000000000003</c:v>
                      </c:pt>
                      <c:pt idx="17324">
                        <c:v>8.6630000000000003</c:v>
                      </c:pt>
                      <c:pt idx="17325">
                        <c:v>8.6639999999999997</c:v>
                      </c:pt>
                      <c:pt idx="17326">
                        <c:v>8.6639999999999997</c:v>
                      </c:pt>
                      <c:pt idx="17327">
                        <c:v>8.6649999999999991</c:v>
                      </c:pt>
                      <c:pt idx="17328">
                        <c:v>8.6649999999999991</c:v>
                      </c:pt>
                      <c:pt idx="17329">
                        <c:v>8.6660000000000004</c:v>
                      </c:pt>
                      <c:pt idx="17330">
                        <c:v>8.6660000000000004</c:v>
                      </c:pt>
                      <c:pt idx="17331">
                        <c:v>8.6669999999999998</c:v>
                      </c:pt>
                      <c:pt idx="17332">
                        <c:v>8.6669999999999998</c:v>
                      </c:pt>
                      <c:pt idx="17333">
                        <c:v>8.6679999999999993</c:v>
                      </c:pt>
                      <c:pt idx="17334">
                        <c:v>8.6679999999999993</c:v>
                      </c:pt>
                      <c:pt idx="17335">
                        <c:v>8.6690000000000005</c:v>
                      </c:pt>
                      <c:pt idx="17336">
                        <c:v>8.6690000000000005</c:v>
                      </c:pt>
                      <c:pt idx="17337">
                        <c:v>8.67</c:v>
                      </c:pt>
                      <c:pt idx="17338">
                        <c:v>8.67</c:v>
                      </c:pt>
                      <c:pt idx="17339">
                        <c:v>8.6709999999999994</c:v>
                      </c:pt>
                      <c:pt idx="17340">
                        <c:v>8.6709999999999994</c:v>
                      </c:pt>
                      <c:pt idx="17341">
                        <c:v>8.6720000000000006</c:v>
                      </c:pt>
                      <c:pt idx="17342">
                        <c:v>8.6720000000000006</c:v>
                      </c:pt>
                      <c:pt idx="17343">
                        <c:v>8.673</c:v>
                      </c:pt>
                      <c:pt idx="17344">
                        <c:v>8.673</c:v>
                      </c:pt>
                      <c:pt idx="17345">
                        <c:v>8.6739999999999995</c:v>
                      </c:pt>
                      <c:pt idx="17346">
                        <c:v>8.6739999999999995</c:v>
                      </c:pt>
                      <c:pt idx="17347">
                        <c:v>8.6750000000000007</c:v>
                      </c:pt>
                      <c:pt idx="17348">
                        <c:v>8.6750000000000007</c:v>
                      </c:pt>
                      <c:pt idx="17349">
                        <c:v>8.6760000000000002</c:v>
                      </c:pt>
                      <c:pt idx="17350">
                        <c:v>8.6760000000000002</c:v>
                      </c:pt>
                      <c:pt idx="17351">
                        <c:v>8.6769999999999996</c:v>
                      </c:pt>
                      <c:pt idx="17352">
                        <c:v>8.6769999999999996</c:v>
                      </c:pt>
                      <c:pt idx="17353">
                        <c:v>8.6780000000000008</c:v>
                      </c:pt>
                      <c:pt idx="17354">
                        <c:v>8.6780000000000008</c:v>
                      </c:pt>
                      <c:pt idx="17355">
                        <c:v>8.6790000000000003</c:v>
                      </c:pt>
                      <c:pt idx="17356">
                        <c:v>8.6790000000000003</c:v>
                      </c:pt>
                      <c:pt idx="17357">
                        <c:v>8.68</c:v>
                      </c:pt>
                      <c:pt idx="17358">
                        <c:v>8.68</c:v>
                      </c:pt>
                      <c:pt idx="17359">
                        <c:v>8.6809999999999992</c:v>
                      </c:pt>
                      <c:pt idx="17360">
                        <c:v>8.6809999999999992</c:v>
                      </c:pt>
                      <c:pt idx="17361">
                        <c:v>8.6820000000000004</c:v>
                      </c:pt>
                      <c:pt idx="17362">
                        <c:v>8.6820000000000004</c:v>
                      </c:pt>
                      <c:pt idx="17363">
                        <c:v>8.6829999999999998</c:v>
                      </c:pt>
                      <c:pt idx="17364">
                        <c:v>8.6829999999999998</c:v>
                      </c:pt>
                      <c:pt idx="17365">
                        <c:v>8.6839999999999993</c:v>
                      </c:pt>
                      <c:pt idx="17366">
                        <c:v>8.6839999999999993</c:v>
                      </c:pt>
                      <c:pt idx="17367">
                        <c:v>8.6850000000000005</c:v>
                      </c:pt>
                      <c:pt idx="17368">
                        <c:v>8.6850000000000005</c:v>
                      </c:pt>
                      <c:pt idx="17369">
                        <c:v>8.6859999999999999</c:v>
                      </c:pt>
                      <c:pt idx="17370">
                        <c:v>8.6859999999999999</c:v>
                      </c:pt>
                      <c:pt idx="17371">
                        <c:v>8.6869999999999994</c:v>
                      </c:pt>
                      <c:pt idx="17372">
                        <c:v>8.6869999999999994</c:v>
                      </c:pt>
                      <c:pt idx="17373">
                        <c:v>8.6880000000000006</c:v>
                      </c:pt>
                      <c:pt idx="17374">
                        <c:v>8.6880000000000006</c:v>
                      </c:pt>
                      <c:pt idx="17375">
                        <c:v>8.6890000000000001</c:v>
                      </c:pt>
                      <c:pt idx="17376">
                        <c:v>8.6890000000000001</c:v>
                      </c:pt>
                      <c:pt idx="17377">
                        <c:v>8.69</c:v>
                      </c:pt>
                      <c:pt idx="17378">
                        <c:v>8.69</c:v>
                      </c:pt>
                      <c:pt idx="17379">
                        <c:v>8.6910000000000007</c:v>
                      </c:pt>
                      <c:pt idx="17380">
                        <c:v>8.6910000000000007</c:v>
                      </c:pt>
                      <c:pt idx="17381">
                        <c:v>8.6920000000000002</c:v>
                      </c:pt>
                      <c:pt idx="17382">
                        <c:v>8.6920000000000002</c:v>
                      </c:pt>
                      <c:pt idx="17383">
                        <c:v>8.6929999999999996</c:v>
                      </c:pt>
                      <c:pt idx="17384">
                        <c:v>8.6929999999999996</c:v>
                      </c:pt>
                      <c:pt idx="17385">
                        <c:v>8.6940000000000008</c:v>
                      </c:pt>
                      <c:pt idx="17386">
                        <c:v>8.6940000000000008</c:v>
                      </c:pt>
                      <c:pt idx="17387">
                        <c:v>8.6950000000000003</c:v>
                      </c:pt>
                      <c:pt idx="17388">
                        <c:v>8.6950000000000003</c:v>
                      </c:pt>
                      <c:pt idx="17389">
                        <c:v>8.6959999999999997</c:v>
                      </c:pt>
                      <c:pt idx="17390">
                        <c:v>8.6959999999999997</c:v>
                      </c:pt>
                      <c:pt idx="17391">
                        <c:v>8.6969999999999992</c:v>
                      </c:pt>
                      <c:pt idx="17392">
                        <c:v>8.6969999999999992</c:v>
                      </c:pt>
                      <c:pt idx="17393">
                        <c:v>8.6980000000000004</c:v>
                      </c:pt>
                      <c:pt idx="17394">
                        <c:v>8.6980000000000004</c:v>
                      </c:pt>
                      <c:pt idx="17395">
                        <c:v>8.6989999999999998</c:v>
                      </c:pt>
                      <c:pt idx="17396">
                        <c:v>8.6989999999999998</c:v>
                      </c:pt>
                      <c:pt idx="17397">
                        <c:v>8.6999999999999993</c:v>
                      </c:pt>
                      <c:pt idx="17398">
                        <c:v>8.6999999999999993</c:v>
                      </c:pt>
                      <c:pt idx="17399">
                        <c:v>8.7010000000000005</c:v>
                      </c:pt>
                      <c:pt idx="17400">
                        <c:v>8.7010000000000005</c:v>
                      </c:pt>
                      <c:pt idx="17401">
                        <c:v>8.702</c:v>
                      </c:pt>
                      <c:pt idx="17402">
                        <c:v>8.702</c:v>
                      </c:pt>
                      <c:pt idx="17403">
                        <c:v>8.7029999999999994</c:v>
                      </c:pt>
                      <c:pt idx="17404">
                        <c:v>8.7029999999999994</c:v>
                      </c:pt>
                      <c:pt idx="17405">
                        <c:v>8.7040000000000006</c:v>
                      </c:pt>
                      <c:pt idx="17406">
                        <c:v>8.7040000000000006</c:v>
                      </c:pt>
                      <c:pt idx="17407">
                        <c:v>8.7050000000000001</c:v>
                      </c:pt>
                      <c:pt idx="17408">
                        <c:v>8.7050000000000001</c:v>
                      </c:pt>
                      <c:pt idx="17409">
                        <c:v>8.7059999999999995</c:v>
                      </c:pt>
                      <c:pt idx="17410">
                        <c:v>8.7059999999999995</c:v>
                      </c:pt>
                      <c:pt idx="17411">
                        <c:v>8.7070000000000007</c:v>
                      </c:pt>
                      <c:pt idx="17412">
                        <c:v>8.7070000000000007</c:v>
                      </c:pt>
                      <c:pt idx="17413">
                        <c:v>8.7080000000000002</c:v>
                      </c:pt>
                      <c:pt idx="17414">
                        <c:v>8.7080000000000002</c:v>
                      </c:pt>
                      <c:pt idx="17415">
                        <c:v>8.7089999999999996</c:v>
                      </c:pt>
                      <c:pt idx="17416">
                        <c:v>8.7089999999999996</c:v>
                      </c:pt>
                      <c:pt idx="17417">
                        <c:v>8.7100000000000009</c:v>
                      </c:pt>
                      <c:pt idx="17418">
                        <c:v>8.7100000000000009</c:v>
                      </c:pt>
                      <c:pt idx="17419">
                        <c:v>8.7110000000000003</c:v>
                      </c:pt>
                      <c:pt idx="17420">
                        <c:v>8.7110000000000003</c:v>
                      </c:pt>
                      <c:pt idx="17421">
                        <c:v>8.7119999999999997</c:v>
                      </c:pt>
                      <c:pt idx="17422">
                        <c:v>8.7119999999999997</c:v>
                      </c:pt>
                      <c:pt idx="17423">
                        <c:v>8.7129999999999992</c:v>
                      </c:pt>
                      <c:pt idx="17424">
                        <c:v>8.7129999999999992</c:v>
                      </c:pt>
                      <c:pt idx="17425">
                        <c:v>8.7140000000000004</c:v>
                      </c:pt>
                      <c:pt idx="17426">
                        <c:v>8.7140000000000004</c:v>
                      </c:pt>
                      <c:pt idx="17427">
                        <c:v>8.7149999999999999</c:v>
                      </c:pt>
                      <c:pt idx="17428">
                        <c:v>8.7149999999999999</c:v>
                      </c:pt>
                      <c:pt idx="17429">
                        <c:v>8.7159999999999993</c:v>
                      </c:pt>
                      <c:pt idx="17430">
                        <c:v>8.7159999999999993</c:v>
                      </c:pt>
                      <c:pt idx="17431">
                        <c:v>8.7170000000000005</c:v>
                      </c:pt>
                      <c:pt idx="17432">
                        <c:v>8.7170000000000005</c:v>
                      </c:pt>
                      <c:pt idx="17433">
                        <c:v>8.718</c:v>
                      </c:pt>
                      <c:pt idx="17434">
                        <c:v>8.718</c:v>
                      </c:pt>
                      <c:pt idx="17435">
                        <c:v>8.7189999999999994</c:v>
                      </c:pt>
                      <c:pt idx="17436">
                        <c:v>8.7189999999999994</c:v>
                      </c:pt>
                      <c:pt idx="17437">
                        <c:v>8.7200000000000006</c:v>
                      </c:pt>
                      <c:pt idx="17438">
                        <c:v>8.7200000000000006</c:v>
                      </c:pt>
                      <c:pt idx="17439">
                        <c:v>8.7210000000000001</c:v>
                      </c:pt>
                      <c:pt idx="17440">
                        <c:v>8.7210000000000001</c:v>
                      </c:pt>
                      <c:pt idx="17441">
                        <c:v>8.7219999999999995</c:v>
                      </c:pt>
                      <c:pt idx="17442">
                        <c:v>8.7219999999999995</c:v>
                      </c:pt>
                      <c:pt idx="17443">
                        <c:v>8.7230000000000008</c:v>
                      </c:pt>
                      <c:pt idx="17444">
                        <c:v>8.7230000000000008</c:v>
                      </c:pt>
                      <c:pt idx="17445">
                        <c:v>8.7240000000000002</c:v>
                      </c:pt>
                      <c:pt idx="17446">
                        <c:v>8.7240000000000002</c:v>
                      </c:pt>
                      <c:pt idx="17447">
                        <c:v>8.7249999999999996</c:v>
                      </c:pt>
                      <c:pt idx="17448">
                        <c:v>8.7249999999999996</c:v>
                      </c:pt>
                      <c:pt idx="17449">
                        <c:v>8.7260000000000009</c:v>
                      </c:pt>
                      <c:pt idx="17450">
                        <c:v>8.7260000000000009</c:v>
                      </c:pt>
                      <c:pt idx="17451">
                        <c:v>8.7270000000000003</c:v>
                      </c:pt>
                      <c:pt idx="17452">
                        <c:v>8.7270000000000003</c:v>
                      </c:pt>
                      <c:pt idx="17453">
                        <c:v>8.7279999999999998</c:v>
                      </c:pt>
                      <c:pt idx="17454">
                        <c:v>8.7279999999999998</c:v>
                      </c:pt>
                      <c:pt idx="17455">
                        <c:v>8.7289999999999992</c:v>
                      </c:pt>
                      <c:pt idx="17456">
                        <c:v>8.7289999999999992</c:v>
                      </c:pt>
                      <c:pt idx="17457">
                        <c:v>8.73</c:v>
                      </c:pt>
                      <c:pt idx="17458">
                        <c:v>8.73</c:v>
                      </c:pt>
                      <c:pt idx="17459">
                        <c:v>8.7309999999999999</c:v>
                      </c:pt>
                      <c:pt idx="17460">
                        <c:v>8.7309999999999999</c:v>
                      </c:pt>
                      <c:pt idx="17461">
                        <c:v>8.7319999999999993</c:v>
                      </c:pt>
                      <c:pt idx="17462">
                        <c:v>8.7319999999999993</c:v>
                      </c:pt>
                      <c:pt idx="17463">
                        <c:v>8.7330000000000005</c:v>
                      </c:pt>
                      <c:pt idx="17464">
                        <c:v>8.7330000000000005</c:v>
                      </c:pt>
                      <c:pt idx="17465">
                        <c:v>8.734</c:v>
                      </c:pt>
                      <c:pt idx="17466">
                        <c:v>8.734</c:v>
                      </c:pt>
                      <c:pt idx="17467">
                        <c:v>8.7349999999999994</c:v>
                      </c:pt>
                      <c:pt idx="17468">
                        <c:v>8.7349999999999994</c:v>
                      </c:pt>
                      <c:pt idx="17469">
                        <c:v>8.7360000000000007</c:v>
                      </c:pt>
                      <c:pt idx="17470">
                        <c:v>8.7360000000000007</c:v>
                      </c:pt>
                      <c:pt idx="17471">
                        <c:v>8.7370000000000001</c:v>
                      </c:pt>
                      <c:pt idx="17472">
                        <c:v>8.7370000000000001</c:v>
                      </c:pt>
                      <c:pt idx="17473">
                        <c:v>8.7379999999999995</c:v>
                      </c:pt>
                      <c:pt idx="17474">
                        <c:v>8.7379999999999995</c:v>
                      </c:pt>
                      <c:pt idx="17475">
                        <c:v>8.7390000000000008</c:v>
                      </c:pt>
                      <c:pt idx="17476">
                        <c:v>8.7390000000000008</c:v>
                      </c:pt>
                      <c:pt idx="17477">
                        <c:v>8.74</c:v>
                      </c:pt>
                      <c:pt idx="17478">
                        <c:v>8.74</c:v>
                      </c:pt>
                      <c:pt idx="17479">
                        <c:v>8.7409999999999997</c:v>
                      </c:pt>
                      <c:pt idx="17480">
                        <c:v>8.7409999999999997</c:v>
                      </c:pt>
                      <c:pt idx="17481">
                        <c:v>8.7420000000000009</c:v>
                      </c:pt>
                      <c:pt idx="17482">
                        <c:v>8.7420000000000009</c:v>
                      </c:pt>
                      <c:pt idx="17483">
                        <c:v>8.7430000000000003</c:v>
                      </c:pt>
                      <c:pt idx="17484">
                        <c:v>8.7430000000000003</c:v>
                      </c:pt>
                      <c:pt idx="17485">
                        <c:v>8.7439999999999998</c:v>
                      </c:pt>
                      <c:pt idx="17486">
                        <c:v>8.7439999999999998</c:v>
                      </c:pt>
                      <c:pt idx="17487">
                        <c:v>8.7449999999999992</c:v>
                      </c:pt>
                      <c:pt idx="17488">
                        <c:v>8.7449999999999992</c:v>
                      </c:pt>
                      <c:pt idx="17489">
                        <c:v>8.7460000000000004</c:v>
                      </c:pt>
                      <c:pt idx="17490">
                        <c:v>8.7460000000000004</c:v>
                      </c:pt>
                      <c:pt idx="17491">
                        <c:v>8.7469999999999999</c:v>
                      </c:pt>
                      <c:pt idx="17492">
                        <c:v>8.7469999999999999</c:v>
                      </c:pt>
                      <c:pt idx="17493">
                        <c:v>8.7479999999999993</c:v>
                      </c:pt>
                      <c:pt idx="17494">
                        <c:v>8.7479999999999993</c:v>
                      </c:pt>
                      <c:pt idx="17495">
                        <c:v>8.7490000000000006</c:v>
                      </c:pt>
                      <c:pt idx="17496">
                        <c:v>8.7490000000000006</c:v>
                      </c:pt>
                      <c:pt idx="17497">
                        <c:v>8.75</c:v>
                      </c:pt>
                      <c:pt idx="17498">
                        <c:v>8.75</c:v>
                      </c:pt>
                      <c:pt idx="17499">
                        <c:v>8.7509999999999994</c:v>
                      </c:pt>
                      <c:pt idx="17500">
                        <c:v>8.7509999999999994</c:v>
                      </c:pt>
                      <c:pt idx="17501">
                        <c:v>8.7520000000000007</c:v>
                      </c:pt>
                      <c:pt idx="17502">
                        <c:v>8.7520000000000007</c:v>
                      </c:pt>
                      <c:pt idx="17503">
                        <c:v>8.7530000000000001</c:v>
                      </c:pt>
                      <c:pt idx="17504">
                        <c:v>8.7530000000000001</c:v>
                      </c:pt>
                      <c:pt idx="17505">
                        <c:v>8.7539999999999996</c:v>
                      </c:pt>
                      <c:pt idx="17506">
                        <c:v>8.7539999999999996</c:v>
                      </c:pt>
                      <c:pt idx="17507">
                        <c:v>8.7550000000000008</c:v>
                      </c:pt>
                      <c:pt idx="17508">
                        <c:v>8.7550000000000008</c:v>
                      </c:pt>
                      <c:pt idx="17509">
                        <c:v>8.7560000000000002</c:v>
                      </c:pt>
                      <c:pt idx="17510">
                        <c:v>8.7560000000000002</c:v>
                      </c:pt>
                      <c:pt idx="17511">
                        <c:v>8.7569999999999997</c:v>
                      </c:pt>
                      <c:pt idx="17512">
                        <c:v>8.7569999999999997</c:v>
                      </c:pt>
                      <c:pt idx="17513">
                        <c:v>8.7579999999999991</c:v>
                      </c:pt>
                      <c:pt idx="17514">
                        <c:v>8.7579999999999991</c:v>
                      </c:pt>
                      <c:pt idx="17515">
                        <c:v>8.7590000000000003</c:v>
                      </c:pt>
                      <c:pt idx="17516">
                        <c:v>8.7590000000000003</c:v>
                      </c:pt>
                      <c:pt idx="17517">
                        <c:v>8.76</c:v>
                      </c:pt>
                      <c:pt idx="17518">
                        <c:v>8.76</c:v>
                      </c:pt>
                      <c:pt idx="17519">
                        <c:v>8.7609999999999992</c:v>
                      </c:pt>
                      <c:pt idx="17520">
                        <c:v>8.7609999999999992</c:v>
                      </c:pt>
                      <c:pt idx="17521">
                        <c:v>8.7620000000000005</c:v>
                      </c:pt>
                      <c:pt idx="17522">
                        <c:v>8.7620000000000005</c:v>
                      </c:pt>
                      <c:pt idx="17523">
                        <c:v>8.7629999999999999</c:v>
                      </c:pt>
                      <c:pt idx="17524">
                        <c:v>8.7629999999999999</c:v>
                      </c:pt>
                      <c:pt idx="17525">
                        <c:v>8.7639999999999993</c:v>
                      </c:pt>
                      <c:pt idx="17526">
                        <c:v>8.7639999999999993</c:v>
                      </c:pt>
                      <c:pt idx="17527">
                        <c:v>8.7650000000000006</c:v>
                      </c:pt>
                      <c:pt idx="17528">
                        <c:v>8.7650000000000006</c:v>
                      </c:pt>
                      <c:pt idx="17529">
                        <c:v>8.766</c:v>
                      </c:pt>
                      <c:pt idx="17530">
                        <c:v>8.766</c:v>
                      </c:pt>
                      <c:pt idx="17531">
                        <c:v>8.7669999999999995</c:v>
                      </c:pt>
                      <c:pt idx="17532">
                        <c:v>8.7669999999999995</c:v>
                      </c:pt>
                      <c:pt idx="17533">
                        <c:v>8.7680000000000007</c:v>
                      </c:pt>
                      <c:pt idx="17534">
                        <c:v>8.7680000000000007</c:v>
                      </c:pt>
                      <c:pt idx="17535">
                        <c:v>8.7690000000000001</c:v>
                      </c:pt>
                      <c:pt idx="17536">
                        <c:v>8.7690000000000001</c:v>
                      </c:pt>
                      <c:pt idx="17537">
                        <c:v>8.77</c:v>
                      </c:pt>
                      <c:pt idx="17538">
                        <c:v>8.77</c:v>
                      </c:pt>
                      <c:pt idx="17539">
                        <c:v>8.7710000000000008</c:v>
                      </c:pt>
                      <c:pt idx="17540">
                        <c:v>8.7710000000000008</c:v>
                      </c:pt>
                      <c:pt idx="17541">
                        <c:v>8.7720000000000002</c:v>
                      </c:pt>
                      <c:pt idx="17542">
                        <c:v>8.7720000000000002</c:v>
                      </c:pt>
                      <c:pt idx="17543">
                        <c:v>8.7729999999999997</c:v>
                      </c:pt>
                      <c:pt idx="17544">
                        <c:v>8.7729999999999997</c:v>
                      </c:pt>
                      <c:pt idx="17545">
                        <c:v>8.7739999999999991</c:v>
                      </c:pt>
                      <c:pt idx="17546">
                        <c:v>8.7739999999999991</c:v>
                      </c:pt>
                      <c:pt idx="17547">
                        <c:v>8.7750000000000004</c:v>
                      </c:pt>
                      <c:pt idx="17548">
                        <c:v>8.7750000000000004</c:v>
                      </c:pt>
                      <c:pt idx="17549">
                        <c:v>8.7759999999999998</c:v>
                      </c:pt>
                      <c:pt idx="17550">
                        <c:v>8.7759999999999998</c:v>
                      </c:pt>
                      <c:pt idx="17551">
                        <c:v>8.7769999999999992</c:v>
                      </c:pt>
                      <c:pt idx="17552">
                        <c:v>8.7769999999999992</c:v>
                      </c:pt>
                      <c:pt idx="17553">
                        <c:v>8.7780000000000005</c:v>
                      </c:pt>
                      <c:pt idx="17554">
                        <c:v>8.7780000000000005</c:v>
                      </c:pt>
                      <c:pt idx="17555">
                        <c:v>8.7789999999999999</c:v>
                      </c:pt>
                      <c:pt idx="17556">
                        <c:v>8.7789999999999999</c:v>
                      </c:pt>
                      <c:pt idx="17557">
                        <c:v>8.7799999999999994</c:v>
                      </c:pt>
                      <c:pt idx="17558">
                        <c:v>8.7799999999999994</c:v>
                      </c:pt>
                      <c:pt idx="17559">
                        <c:v>8.7810000000000006</c:v>
                      </c:pt>
                      <c:pt idx="17560">
                        <c:v>8.7810000000000006</c:v>
                      </c:pt>
                      <c:pt idx="17561">
                        <c:v>8.782</c:v>
                      </c:pt>
                      <c:pt idx="17562">
                        <c:v>8.782</c:v>
                      </c:pt>
                      <c:pt idx="17563">
                        <c:v>8.7829999999999995</c:v>
                      </c:pt>
                      <c:pt idx="17564">
                        <c:v>8.7829999999999995</c:v>
                      </c:pt>
                      <c:pt idx="17565">
                        <c:v>8.7840000000000007</c:v>
                      </c:pt>
                      <c:pt idx="17566">
                        <c:v>8.7840000000000007</c:v>
                      </c:pt>
                      <c:pt idx="17567">
                        <c:v>8.7850000000000001</c:v>
                      </c:pt>
                      <c:pt idx="17568">
                        <c:v>8.7850000000000001</c:v>
                      </c:pt>
                      <c:pt idx="17569">
                        <c:v>8.7859999999999996</c:v>
                      </c:pt>
                      <c:pt idx="17570">
                        <c:v>8.7859999999999996</c:v>
                      </c:pt>
                      <c:pt idx="17571">
                        <c:v>8.7870000000000008</c:v>
                      </c:pt>
                      <c:pt idx="17572">
                        <c:v>8.7870000000000008</c:v>
                      </c:pt>
                      <c:pt idx="17573">
                        <c:v>8.7880000000000003</c:v>
                      </c:pt>
                      <c:pt idx="17574">
                        <c:v>8.7880000000000003</c:v>
                      </c:pt>
                      <c:pt idx="17575">
                        <c:v>8.7889999999999997</c:v>
                      </c:pt>
                      <c:pt idx="17576">
                        <c:v>8.7889999999999997</c:v>
                      </c:pt>
                      <c:pt idx="17577">
                        <c:v>8.7899999999999991</c:v>
                      </c:pt>
                      <c:pt idx="17578">
                        <c:v>8.7899999999999991</c:v>
                      </c:pt>
                      <c:pt idx="17579">
                        <c:v>8.7910000000000004</c:v>
                      </c:pt>
                      <c:pt idx="17580">
                        <c:v>8.7910000000000004</c:v>
                      </c:pt>
                      <c:pt idx="17581">
                        <c:v>8.7919999999999998</c:v>
                      </c:pt>
                      <c:pt idx="17582">
                        <c:v>8.7919999999999998</c:v>
                      </c:pt>
                      <c:pt idx="17583">
                        <c:v>8.7929999999999993</c:v>
                      </c:pt>
                      <c:pt idx="17584">
                        <c:v>8.7929999999999993</c:v>
                      </c:pt>
                      <c:pt idx="17585">
                        <c:v>8.7940000000000005</c:v>
                      </c:pt>
                      <c:pt idx="17586">
                        <c:v>8.7940000000000005</c:v>
                      </c:pt>
                      <c:pt idx="17587">
                        <c:v>8.7949999999999999</c:v>
                      </c:pt>
                      <c:pt idx="17588">
                        <c:v>8.7949999999999999</c:v>
                      </c:pt>
                      <c:pt idx="17589">
                        <c:v>8.7959999999999994</c:v>
                      </c:pt>
                      <c:pt idx="17590">
                        <c:v>8.7959999999999994</c:v>
                      </c:pt>
                      <c:pt idx="17591">
                        <c:v>8.7970000000000006</c:v>
                      </c:pt>
                      <c:pt idx="17592">
                        <c:v>8.7970000000000006</c:v>
                      </c:pt>
                      <c:pt idx="17593">
                        <c:v>8.798</c:v>
                      </c:pt>
                      <c:pt idx="17594">
                        <c:v>8.798</c:v>
                      </c:pt>
                      <c:pt idx="17595">
                        <c:v>8.7989999999999995</c:v>
                      </c:pt>
                      <c:pt idx="17596">
                        <c:v>8.7989999999999995</c:v>
                      </c:pt>
                      <c:pt idx="17597">
                        <c:v>8.8000000000000007</c:v>
                      </c:pt>
                      <c:pt idx="17598">
                        <c:v>8.8000000000000007</c:v>
                      </c:pt>
                      <c:pt idx="17599">
                        <c:v>8.8010000000000002</c:v>
                      </c:pt>
                      <c:pt idx="17600">
                        <c:v>8.8010000000000002</c:v>
                      </c:pt>
                      <c:pt idx="17601">
                        <c:v>8.8019999999999996</c:v>
                      </c:pt>
                      <c:pt idx="17602">
                        <c:v>8.8019999999999996</c:v>
                      </c:pt>
                      <c:pt idx="17603">
                        <c:v>8.8030000000000008</c:v>
                      </c:pt>
                      <c:pt idx="17604">
                        <c:v>8.8030000000000008</c:v>
                      </c:pt>
                      <c:pt idx="17605">
                        <c:v>8.8040000000000003</c:v>
                      </c:pt>
                      <c:pt idx="17606">
                        <c:v>8.8040000000000003</c:v>
                      </c:pt>
                      <c:pt idx="17607">
                        <c:v>8.8049999999999997</c:v>
                      </c:pt>
                      <c:pt idx="17608">
                        <c:v>8.8049999999999997</c:v>
                      </c:pt>
                      <c:pt idx="17609">
                        <c:v>8.8059999999999992</c:v>
                      </c:pt>
                      <c:pt idx="17610">
                        <c:v>8.8059999999999992</c:v>
                      </c:pt>
                      <c:pt idx="17611">
                        <c:v>8.8070000000000004</c:v>
                      </c:pt>
                      <c:pt idx="17612">
                        <c:v>8.8070000000000004</c:v>
                      </c:pt>
                      <c:pt idx="17613">
                        <c:v>8.8079999999999998</c:v>
                      </c:pt>
                      <c:pt idx="17614">
                        <c:v>8.8079999999999998</c:v>
                      </c:pt>
                      <c:pt idx="17615">
                        <c:v>8.8089999999999993</c:v>
                      </c:pt>
                      <c:pt idx="17616">
                        <c:v>8.8089999999999993</c:v>
                      </c:pt>
                      <c:pt idx="17617">
                        <c:v>8.81</c:v>
                      </c:pt>
                      <c:pt idx="17618">
                        <c:v>8.81</c:v>
                      </c:pt>
                      <c:pt idx="17619">
                        <c:v>8.8109999999999999</c:v>
                      </c:pt>
                      <c:pt idx="17620">
                        <c:v>8.8109999999999999</c:v>
                      </c:pt>
                      <c:pt idx="17621">
                        <c:v>8.8119999999999994</c:v>
                      </c:pt>
                      <c:pt idx="17622">
                        <c:v>8.8119999999999994</c:v>
                      </c:pt>
                      <c:pt idx="17623">
                        <c:v>8.8130000000000006</c:v>
                      </c:pt>
                      <c:pt idx="17624">
                        <c:v>8.8130000000000006</c:v>
                      </c:pt>
                      <c:pt idx="17625">
                        <c:v>8.8140000000000001</c:v>
                      </c:pt>
                      <c:pt idx="17626">
                        <c:v>8.8140000000000001</c:v>
                      </c:pt>
                      <c:pt idx="17627">
                        <c:v>8.8149999999999995</c:v>
                      </c:pt>
                      <c:pt idx="17628">
                        <c:v>8.8149999999999995</c:v>
                      </c:pt>
                      <c:pt idx="17629">
                        <c:v>8.8160000000000007</c:v>
                      </c:pt>
                      <c:pt idx="17630">
                        <c:v>8.8160000000000007</c:v>
                      </c:pt>
                      <c:pt idx="17631">
                        <c:v>8.8170000000000002</c:v>
                      </c:pt>
                      <c:pt idx="17632">
                        <c:v>8.8170000000000002</c:v>
                      </c:pt>
                      <c:pt idx="17633">
                        <c:v>8.8179999999999996</c:v>
                      </c:pt>
                      <c:pt idx="17634">
                        <c:v>8.8179999999999996</c:v>
                      </c:pt>
                      <c:pt idx="17635">
                        <c:v>8.8190000000000008</c:v>
                      </c:pt>
                      <c:pt idx="17636">
                        <c:v>8.8190000000000008</c:v>
                      </c:pt>
                      <c:pt idx="17637">
                        <c:v>8.82</c:v>
                      </c:pt>
                      <c:pt idx="17638">
                        <c:v>8.82</c:v>
                      </c:pt>
                      <c:pt idx="17639">
                        <c:v>8.8209999999999997</c:v>
                      </c:pt>
                      <c:pt idx="17640">
                        <c:v>8.8209999999999997</c:v>
                      </c:pt>
                      <c:pt idx="17641">
                        <c:v>8.8219999999999992</c:v>
                      </c:pt>
                      <c:pt idx="17642">
                        <c:v>8.8219999999999992</c:v>
                      </c:pt>
                      <c:pt idx="17643">
                        <c:v>8.8230000000000004</c:v>
                      </c:pt>
                      <c:pt idx="17644">
                        <c:v>8.8230000000000004</c:v>
                      </c:pt>
                      <c:pt idx="17645">
                        <c:v>8.8239999999999998</c:v>
                      </c:pt>
                      <c:pt idx="17646">
                        <c:v>8.8239999999999998</c:v>
                      </c:pt>
                      <c:pt idx="17647">
                        <c:v>8.8249999999999993</c:v>
                      </c:pt>
                      <c:pt idx="17648">
                        <c:v>8.8249999999999993</c:v>
                      </c:pt>
                      <c:pt idx="17649">
                        <c:v>8.8260000000000005</c:v>
                      </c:pt>
                      <c:pt idx="17650">
                        <c:v>8.8260000000000005</c:v>
                      </c:pt>
                      <c:pt idx="17651">
                        <c:v>8.827</c:v>
                      </c:pt>
                      <c:pt idx="17652">
                        <c:v>8.827</c:v>
                      </c:pt>
                      <c:pt idx="17653">
                        <c:v>8.8279999999999994</c:v>
                      </c:pt>
                      <c:pt idx="17654">
                        <c:v>8.8279999999999994</c:v>
                      </c:pt>
                      <c:pt idx="17655">
                        <c:v>8.8290000000000006</c:v>
                      </c:pt>
                      <c:pt idx="17656">
                        <c:v>8.8290000000000006</c:v>
                      </c:pt>
                      <c:pt idx="17657">
                        <c:v>8.83</c:v>
                      </c:pt>
                      <c:pt idx="17658">
                        <c:v>8.83</c:v>
                      </c:pt>
                      <c:pt idx="17659">
                        <c:v>8.8309999999999995</c:v>
                      </c:pt>
                      <c:pt idx="17660">
                        <c:v>8.8309999999999995</c:v>
                      </c:pt>
                      <c:pt idx="17661">
                        <c:v>8.8320000000000007</c:v>
                      </c:pt>
                      <c:pt idx="17662">
                        <c:v>8.8320000000000007</c:v>
                      </c:pt>
                      <c:pt idx="17663">
                        <c:v>8.8330000000000002</c:v>
                      </c:pt>
                      <c:pt idx="17664">
                        <c:v>8.8330000000000002</c:v>
                      </c:pt>
                      <c:pt idx="17665">
                        <c:v>8.8339999999999996</c:v>
                      </c:pt>
                      <c:pt idx="17666">
                        <c:v>8.8339999999999996</c:v>
                      </c:pt>
                      <c:pt idx="17667">
                        <c:v>8.8350000000000009</c:v>
                      </c:pt>
                      <c:pt idx="17668">
                        <c:v>8.8350000000000009</c:v>
                      </c:pt>
                      <c:pt idx="17669">
                        <c:v>8.8360000000000003</c:v>
                      </c:pt>
                      <c:pt idx="17670">
                        <c:v>8.8360000000000003</c:v>
                      </c:pt>
                      <c:pt idx="17671">
                        <c:v>8.8369999999999997</c:v>
                      </c:pt>
                      <c:pt idx="17672">
                        <c:v>8.8369999999999997</c:v>
                      </c:pt>
                      <c:pt idx="17673">
                        <c:v>8.8379999999999992</c:v>
                      </c:pt>
                      <c:pt idx="17674">
                        <c:v>8.8379999999999992</c:v>
                      </c:pt>
                      <c:pt idx="17675">
                        <c:v>8.8390000000000004</c:v>
                      </c:pt>
                      <c:pt idx="17676">
                        <c:v>8.8390000000000004</c:v>
                      </c:pt>
                      <c:pt idx="17677">
                        <c:v>8.84</c:v>
                      </c:pt>
                      <c:pt idx="17678">
                        <c:v>8.84</c:v>
                      </c:pt>
                      <c:pt idx="17679">
                        <c:v>8.8409999999999993</c:v>
                      </c:pt>
                      <c:pt idx="17680">
                        <c:v>8.8409999999999993</c:v>
                      </c:pt>
                      <c:pt idx="17681">
                        <c:v>8.8420000000000005</c:v>
                      </c:pt>
                      <c:pt idx="17682">
                        <c:v>8.8420000000000005</c:v>
                      </c:pt>
                      <c:pt idx="17683">
                        <c:v>8.843</c:v>
                      </c:pt>
                      <c:pt idx="17684">
                        <c:v>8.843</c:v>
                      </c:pt>
                      <c:pt idx="17685">
                        <c:v>8.8439999999999994</c:v>
                      </c:pt>
                      <c:pt idx="17686">
                        <c:v>8.8439999999999994</c:v>
                      </c:pt>
                      <c:pt idx="17687">
                        <c:v>8.8450000000000006</c:v>
                      </c:pt>
                      <c:pt idx="17688">
                        <c:v>8.8450000000000006</c:v>
                      </c:pt>
                      <c:pt idx="17689">
                        <c:v>8.8460000000000001</c:v>
                      </c:pt>
                      <c:pt idx="17690">
                        <c:v>8.8460000000000001</c:v>
                      </c:pt>
                      <c:pt idx="17691">
                        <c:v>8.8469999999999995</c:v>
                      </c:pt>
                      <c:pt idx="17692">
                        <c:v>8.8469999999999995</c:v>
                      </c:pt>
                      <c:pt idx="17693">
                        <c:v>8.8480000000000008</c:v>
                      </c:pt>
                      <c:pt idx="17694">
                        <c:v>8.8480000000000008</c:v>
                      </c:pt>
                      <c:pt idx="17695">
                        <c:v>8.8490000000000002</c:v>
                      </c:pt>
                      <c:pt idx="17696">
                        <c:v>8.8490000000000002</c:v>
                      </c:pt>
                      <c:pt idx="17697">
                        <c:v>8.85</c:v>
                      </c:pt>
                      <c:pt idx="17698">
                        <c:v>8.85</c:v>
                      </c:pt>
                      <c:pt idx="17699">
                        <c:v>8.8510000000000009</c:v>
                      </c:pt>
                      <c:pt idx="17700">
                        <c:v>8.8510000000000009</c:v>
                      </c:pt>
                      <c:pt idx="17701">
                        <c:v>8.8520000000000003</c:v>
                      </c:pt>
                      <c:pt idx="17702">
                        <c:v>8.8520000000000003</c:v>
                      </c:pt>
                      <c:pt idx="17703">
                        <c:v>8.8529999999999998</c:v>
                      </c:pt>
                      <c:pt idx="17704">
                        <c:v>8.8529999999999998</c:v>
                      </c:pt>
                      <c:pt idx="17705">
                        <c:v>8.8539999999999992</c:v>
                      </c:pt>
                      <c:pt idx="17706">
                        <c:v>8.8539999999999992</c:v>
                      </c:pt>
                      <c:pt idx="17707">
                        <c:v>8.8550000000000004</c:v>
                      </c:pt>
                      <c:pt idx="17708">
                        <c:v>8.8550000000000004</c:v>
                      </c:pt>
                      <c:pt idx="17709">
                        <c:v>8.8559999999999999</c:v>
                      </c:pt>
                      <c:pt idx="17710">
                        <c:v>8.8559999999999999</c:v>
                      </c:pt>
                      <c:pt idx="17711">
                        <c:v>8.8569999999999993</c:v>
                      </c:pt>
                      <c:pt idx="17712">
                        <c:v>8.8569999999999993</c:v>
                      </c:pt>
                      <c:pt idx="17713">
                        <c:v>8.8580000000000005</c:v>
                      </c:pt>
                      <c:pt idx="17714">
                        <c:v>8.8580000000000005</c:v>
                      </c:pt>
                      <c:pt idx="17715">
                        <c:v>8.859</c:v>
                      </c:pt>
                      <c:pt idx="17716">
                        <c:v>8.859</c:v>
                      </c:pt>
                      <c:pt idx="17717">
                        <c:v>8.86</c:v>
                      </c:pt>
                      <c:pt idx="17718">
                        <c:v>8.86</c:v>
                      </c:pt>
                      <c:pt idx="17719">
                        <c:v>8.8610000000000007</c:v>
                      </c:pt>
                      <c:pt idx="17720">
                        <c:v>8.8610000000000007</c:v>
                      </c:pt>
                      <c:pt idx="17721">
                        <c:v>8.8620000000000001</c:v>
                      </c:pt>
                      <c:pt idx="17722">
                        <c:v>8.8620000000000001</c:v>
                      </c:pt>
                      <c:pt idx="17723">
                        <c:v>8.8629999999999995</c:v>
                      </c:pt>
                      <c:pt idx="17724">
                        <c:v>8.8629999999999995</c:v>
                      </c:pt>
                      <c:pt idx="17725">
                        <c:v>8.8640000000000008</c:v>
                      </c:pt>
                      <c:pt idx="17726">
                        <c:v>8.8640000000000008</c:v>
                      </c:pt>
                      <c:pt idx="17727">
                        <c:v>8.8650000000000002</c:v>
                      </c:pt>
                      <c:pt idx="17728">
                        <c:v>8.8650000000000002</c:v>
                      </c:pt>
                      <c:pt idx="17729">
                        <c:v>8.8659999999999997</c:v>
                      </c:pt>
                      <c:pt idx="17730">
                        <c:v>8.8659999999999997</c:v>
                      </c:pt>
                      <c:pt idx="17731">
                        <c:v>8.8670000000000009</c:v>
                      </c:pt>
                      <c:pt idx="17732">
                        <c:v>8.8670000000000009</c:v>
                      </c:pt>
                      <c:pt idx="17733">
                        <c:v>8.8680000000000003</c:v>
                      </c:pt>
                      <c:pt idx="17734">
                        <c:v>8.8680000000000003</c:v>
                      </c:pt>
                      <c:pt idx="17735">
                        <c:v>8.8689999999999998</c:v>
                      </c:pt>
                      <c:pt idx="17736">
                        <c:v>8.8689999999999998</c:v>
                      </c:pt>
                      <c:pt idx="17737">
                        <c:v>8.8699999999999992</c:v>
                      </c:pt>
                      <c:pt idx="17738">
                        <c:v>8.8699999999999992</c:v>
                      </c:pt>
                      <c:pt idx="17739">
                        <c:v>8.8710000000000004</c:v>
                      </c:pt>
                      <c:pt idx="17740">
                        <c:v>8.8710000000000004</c:v>
                      </c:pt>
                      <c:pt idx="17741">
                        <c:v>8.8719999999999999</c:v>
                      </c:pt>
                      <c:pt idx="17742">
                        <c:v>8.8719999999999999</c:v>
                      </c:pt>
                      <c:pt idx="17743">
                        <c:v>8.8729999999999993</c:v>
                      </c:pt>
                      <c:pt idx="17744">
                        <c:v>8.8729999999999993</c:v>
                      </c:pt>
                      <c:pt idx="17745">
                        <c:v>8.8740000000000006</c:v>
                      </c:pt>
                      <c:pt idx="17746">
                        <c:v>8.8740000000000006</c:v>
                      </c:pt>
                      <c:pt idx="17747">
                        <c:v>8.875</c:v>
                      </c:pt>
                      <c:pt idx="17748">
                        <c:v>8.875</c:v>
                      </c:pt>
                      <c:pt idx="17749">
                        <c:v>8.8759999999999994</c:v>
                      </c:pt>
                      <c:pt idx="17750">
                        <c:v>8.8759999999999994</c:v>
                      </c:pt>
                      <c:pt idx="17751">
                        <c:v>8.8770000000000007</c:v>
                      </c:pt>
                      <c:pt idx="17752">
                        <c:v>8.8770000000000007</c:v>
                      </c:pt>
                      <c:pt idx="17753">
                        <c:v>8.8780000000000001</c:v>
                      </c:pt>
                      <c:pt idx="17754">
                        <c:v>8.8780000000000001</c:v>
                      </c:pt>
                      <c:pt idx="17755">
                        <c:v>8.8789999999999996</c:v>
                      </c:pt>
                      <c:pt idx="17756">
                        <c:v>8.8789999999999996</c:v>
                      </c:pt>
                      <c:pt idx="17757">
                        <c:v>8.8800000000000008</c:v>
                      </c:pt>
                      <c:pt idx="17758">
                        <c:v>8.8800000000000008</c:v>
                      </c:pt>
                      <c:pt idx="17759">
                        <c:v>8.8810000000000002</c:v>
                      </c:pt>
                      <c:pt idx="17760">
                        <c:v>8.8810000000000002</c:v>
                      </c:pt>
                      <c:pt idx="17761">
                        <c:v>8.8819999999999997</c:v>
                      </c:pt>
                      <c:pt idx="17762">
                        <c:v>8.8819999999999997</c:v>
                      </c:pt>
                      <c:pt idx="17763">
                        <c:v>8.8829999999999991</c:v>
                      </c:pt>
                      <c:pt idx="17764">
                        <c:v>8.8829999999999991</c:v>
                      </c:pt>
                      <c:pt idx="17765">
                        <c:v>8.8840000000000003</c:v>
                      </c:pt>
                      <c:pt idx="17766">
                        <c:v>8.8840000000000003</c:v>
                      </c:pt>
                      <c:pt idx="17767">
                        <c:v>8.8849999999999998</c:v>
                      </c:pt>
                      <c:pt idx="17768">
                        <c:v>8.8849999999999998</c:v>
                      </c:pt>
                      <c:pt idx="17769">
                        <c:v>8.8859999999999992</c:v>
                      </c:pt>
                      <c:pt idx="17770">
                        <c:v>8.8859999999999992</c:v>
                      </c:pt>
                      <c:pt idx="17771">
                        <c:v>8.8870000000000005</c:v>
                      </c:pt>
                      <c:pt idx="17772">
                        <c:v>8.8870000000000005</c:v>
                      </c:pt>
                      <c:pt idx="17773">
                        <c:v>8.8879999999999999</c:v>
                      </c:pt>
                      <c:pt idx="17774">
                        <c:v>8.8879999999999999</c:v>
                      </c:pt>
                      <c:pt idx="17775">
                        <c:v>8.8889999999999993</c:v>
                      </c:pt>
                      <c:pt idx="17776">
                        <c:v>8.8889999999999993</c:v>
                      </c:pt>
                      <c:pt idx="17777">
                        <c:v>8.89</c:v>
                      </c:pt>
                      <c:pt idx="17778">
                        <c:v>8.89</c:v>
                      </c:pt>
                      <c:pt idx="17779">
                        <c:v>8.891</c:v>
                      </c:pt>
                      <c:pt idx="17780">
                        <c:v>8.891</c:v>
                      </c:pt>
                      <c:pt idx="17781">
                        <c:v>8.8919999999999995</c:v>
                      </c:pt>
                      <c:pt idx="17782">
                        <c:v>8.8919999999999995</c:v>
                      </c:pt>
                      <c:pt idx="17783">
                        <c:v>8.8930000000000007</c:v>
                      </c:pt>
                      <c:pt idx="17784">
                        <c:v>8.8930000000000007</c:v>
                      </c:pt>
                      <c:pt idx="17785">
                        <c:v>8.8940000000000001</c:v>
                      </c:pt>
                      <c:pt idx="17786">
                        <c:v>8.8940000000000001</c:v>
                      </c:pt>
                      <c:pt idx="17787">
                        <c:v>8.8949999999999996</c:v>
                      </c:pt>
                      <c:pt idx="17788">
                        <c:v>8.8949999999999996</c:v>
                      </c:pt>
                      <c:pt idx="17789">
                        <c:v>8.8960000000000008</c:v>
                      </c:pt>
                      <c:pt idx="17790">
                        <c:v>8.8960000000000008</c:v>
                      </c:pt>
                      <c:pt idx="17791">
                        <c:v>8.8970000000000002</c:v>
                      </c:pt>
                      <c:pt idx="17792">
                        <c:v>8.8970000000000002</c:v>
                      </c:pt>
                      <c:pt idx="17793">
                        <c:v>8.8979999999999997</c:v>
                      </c:pt>
                      <c:pt idx="17794">
                        <c:v>8.8979999999999997</c:v>
                      </c:pt>
                      <c:pt idx="17795">
                        <c:v>8.8989999999999991</c:v>
                      </c:pt>
                      <c:pt idx="17796">
                        <c:v>8.8989999999999991</c:v>
                      </c:pt>
                      <c:pt idx="17797">
                        <c:v>8.9</c:v>
                      </c:pt>
                      <c:pt idx="17798">
                        <c:v>8.9</c:v>
                      </c:pt>
                      <c:pt idx="17799">
                        <c:v>8.9009999999999998</c:v>
                      </c:pt>
                      <c:pt idx="17800">
                        <c:v>8.9009999999999998</c:v>
                      </c:pt>
                      <c:pt idx="17801">
                        <c:v>8.9019999999999992</c:v>
                      </c:pt>
                      <c:pt idx="17802">
                        <c:v>8.9019999999999992</c:v>
                      </c:pt>
                      <c:pt idx="17803">
                        <c:v>8.9030000000000005</c:v>
                      </c:pt>
                      <c:pt idx="17804">
                        <c:v>8.9030000000000005</c:v>
                      </c:pt>
                      <c:pt idx="17805">
                        <c:v>8.9039999999999999</c:v>
                      </c:pt>
                      <c:pt idx="17806">
                        <c:v>8.9039999999999999</c:v>
                      </c:pt>
                      <c:pt idx="17807">
                        <c:v>8.9049999999999994</c:v>
                      </c:pt>
                      <c:pt idx="17808">
                        <c:v>8.9049999999999994</c:v>
                      </c:pt>
                      <c:pt idx="17809">
                        <c:v>8.9060000000000006</c:v>
                      </c:pt>
                      <c:pt idx="17810">
                        <c:v>8.9060000000000006</c:v>
                      </c:pt>
                      <c:pt idx="17811">
                        <c:v>8.907</c:v>
                      </c:pt>
                      <c:pt idx="17812">
                        <c:v>8.907</c:v>
                      </c:pt>
                      <c:pt idx="17813">
                        <c:v>8.9079999999999995</c:v>
                      </c:pt>
                      <c:pt idx="17814">
                        <c:v>8.9079999999999995</c:v>
                      </c:pt>
                      <c:pt idx="17815">
                        <c:v>8.9090000000000007</c:v>
                      </c:pt>
                      <c:pt idx="17816">
                        <c:v>8.9090000000000007</c:v>
                      </c:pt>
                      <c:pt idx="17817">
                        <c:v>8.91</c:v>
                      </c:pt>
                      <c:pt idx="17818">
                        <c:v>8.91</c:v>
                      </c:pt>
                      <c:pt idx="17819">
                        <c:v>8.9109999999999996</c:v>
                      </c:pt>
                      <c:pt idx="17820">
                        <c:v>8.9109999999999996</c:v>
                      </c:pt>
                      <c:pt idx="17821">
                        <c:v>8.9120000000000008</c:v>
                      </c:pt>
                      <c:pt idx="17822">
                        <c:v>8.9120000000000008</c:v>
                      </c:pt>
                      <c:pt idx="17823">
                        <c:v>8.9130000000000003</c:v>
                      </c:pt>
                      <c:pt idx="17824">
                        <c:v>8.9130000000000003</c:v>
                      </c:pt>
                      <c:pt idx="17825">
                        <c:v>8.9139999999999997</c:v>
                      </c:pt>
                      <c:pt idx="17826">
                        <c:v>8.9139999999999997</c:v>
                      </c:pt>
                      <c:pt idx="17827">
                        <c:v>8.9149999999999991</c:v>
                      </c:pt>
                      <c:pt idx="17828">
                        <c:v>8.9149999999999991</c:v>
                      </c:pt>
                      <c:pt idx="17829">
                        <c:v>8.9160000000000004</c:v>
                      </c:pt>
                      <c:pt idx="17830">
                        <c:v>8.9160000000000004</c:v>
                      </c:pt>
                      <c:pt idx="17831">
                        <c:v>8.9169999999999998</c:v>
                      </c:pt>
                      <c:pt idx="17832">
                        <c:v>8.9169999999999998</c:v>
                      </c:pt>
                      <c:pt idx="17833">
                        <c:v>8.9179999999999993</c:v>
                      </c:pt>
                      <c:pt idx="17834">
                        <c:v>8.9179999999999993</c:v>
                      </c:pt>
                      <c:pt idx="17835">
                        <c:v>8.9190000000000005</c:v>
                      </c:pt>
                      <c:pt idx="17836">
                        <c:v>8.9190000000000005</c:v>
                      </c:pt>
                      <c:pt idx="17837">
                        <c:v>8.92</c:v>
                      </c:pt>
                      <c:pt idx="17838">
                        <c:v>8.92</c:v>
                      </c:pt>
                      <c:pt idx="17839">
                        <c:v>8.9209999999999994</c:v>
                      </c:pt>
                      <c:pt idx="17840">
                        <c:v>8.9209999999999994</c:v>
                      </c:pt>
                      <c:pt idx="17841">
                        <c:v>8.9220000000000006</c:v>
                      </c:pt>
                      <c:pt idx="17842">
                        <c:v>8.9220000000000006</c:v>
                      </c:pt>
                      <c:pt idx="17843">
                        <c:v>8.923</c:v>
                      </c:pt>
                      <c:pt idx="17844">
                        <c:v>8.923</c:v>
                      </c:pt>
                      <c:pt idx="17845">
                        <c:v>8.9239999999999995</c:v>
                      </c:pt>
                      <c:pt idx="17846">
                        <c:v>8.9239999999999995</c:v>
                      </c:pt>
                      <c:pt idx="17847">
                        <c:v>8.9250000000000007</c:v>
                      </c:pt>
                      <c:pt idx="17848">
                        <c:v>8.9250000000000007</c:v>
                      </c:pt>
                      <c:pt idx="17849">
                        <c:v>8.9260000000000002</c:v>
                      </c:pt>
                      <c:pt idx="17850">
                        <c:v>8.9260000000000002</c:v>
                      </c:pt>
                      <c:pt idx="17851">
                        <c:v>8.9269999999999996</c:v>
                      </c:pt>
                      <c:pt idx="17852">
                        <c:v>8.9269999999999996</c:v>
                      </c:pt>
                      <c:pt idx="17853">
                        <c:v>8.9280000000000008</c:v>
                      </c:pt>
                      <c:pt idx="17854">
                        <c:v>8.9280000000000008</c:v>
                      </c:pt>
                      <c:pt idx="17855">
                        <c:v>8.9290000000000003</c:v>
                      </c:pt>
                      <c:pt idx="17856">
                        <c:v>8.9290000000000003</c:v>
                      </c:pt>
                      <c:pt idx="17857">
                        <c:v>8.93</c:v>
                      </c:pt>
                      <c:pt idx="17858">
                        <c:v>8.93</c:v>
                      </c:pt>
                      <c:pt idx="17859">
                        <c:v>8.9309999999999992</c:v>
                      </c:pt>
                      <c:pt idx="17860">
                        <c:v>8.9309999999999992</c:v>
                      </c:pt>
                      <c:pt idx="17861">
                        <c:v>8.9320000000000004</c:v>
                      </c:pt>
                      <c:pt idx="17862">
                        <c:v>8.9320000000000004</c:v>
                      </c:pt>
                      <c:pt idx="17863">
                        <c:v>8.9329999999999998</c:v>
                      </c:pt>
                      <c:pt idx="17864">
                        <c:v>8.9329999999999998</c:v>
                      </c:pt>
                      <c:pt idx="17865">
                        <c:v>8.9339999999999993</c:v>
                      </c:pt>
                      <c:pt idx="17866">
                        <c:v>8.9339999999999993</c:v>
                      </c:pt>
                      <c:pt idx="17867">
                        <c:v>8.9350000000000005</c:v>
                      </c:pt>
                      <c:pt idx="17868">
                        <c:v>8.9350000000000005</c:v>
                      </c:pt>
                      <c:pt idx="17869">
                        <c:v>8.9359999999999999</c:v>
                      </c:pt>
                      <c:pt idx="17870">
                        <c:v>8.9359999999999999</c:v>
                      </c:pt>
                      <c:pt idx="17871">
                        <c:v>8.9369999999999994</c:v>
                      </c:pt>
                      <c:pt idx="17872">
                        <c:v>8.9369999999999994</c:v>
                      </c:pt>
                      <c:pt idx="17873">
                        <c:v>8.9380000000000006</c:v>
                      </c:pt>
                      <c:pt idx="17874">
                        <c:v>8.9380000000000006</c:v>
                      </c:pt>
                      <c:pt idx="17875">
                        <c:v>8.9390000000000001</c:v>
                      </c:pt>
                      <c:pt idx="17876">
                        <c:v>8.9390000000000001</c:v>
                      </c:pt>
                      <c:pt idx="17877">
                        <c:v>8.94</c:v>
                      </c:pt>
                      <c:pt idx="17878">
                        <c:v>8.94</c:v>
                      </c:pt>
                      <c:pt idx="17879">
                        <c:v>8.9410000000000007</c:v>
                      </c:pt>
                      <c:pt idx="17880">
                        <c:v>8.9410000000000007</c:v>
                      </c:pt>
                      <c:pt idx="17881">
                        <c:v>8.9420000000000002</c:v>
                      </c:pt>
                      <c:pt idx="17882">
                        <c:v>8.9420000000000002</c:v>
                      </c:pt>
                      <c:pt idx="17883">
                        <c:v>8.9429999999999996</c:v>
                      </c:pt>
                      <c:pt idx="17884">
                        <c:v>8.9429999999999996</c:v>
                      </c:pt>
                      <c:pt idx="17885">
                        <c:v>8.9440000000000008</c:v>
                      </c:pt>
                      <c:pt idx="17886">
                        <c:v>8.9440000000000008</c:v>
                      </c:pt>
                      <c:pt idx="17887">
                        <c:v>8.9450000000000003</c:v>
                      </c:pt>
                      <c:pt idx="17888">
                        <c:v>8.9450000000000003</c:v>
                      </c:pt>
                      <c:pt idx="17889">
                        <c:v>8.9459999999999997</c:v>
                      </c:pt>
                      <c:pt idx="17890">
                        <c:v>8.9459999999999997</c:v>
                      </c:pt>
                      <c:pt idx="17891">
                        <c:v>8.9469999999999992</c:v>
                      </c:pt>
                      <c:pt idx="17892">
                        <c:v>8.9469999999999992</c:v>
                      </c:pt>
                      <c:pt idx="17893">
                        <c:v>8.9480000000000004</c:v>
                      </c:pt>
                      <c:pt idx="17894">
                        <c:v>8.9480000000000004</c:v>
                      </c:pt>
                      <c:pt idx="17895">
                        <c:v>8.9489999999999998</c:v>
                      </c:pt>
                      <c:pt idx="17896">
                        <c:v>8.9489999999999998</c:v>
                      </c:pt>
                      <c:pt idx="17897">
                        <c:v>8.9499999999999993</c:v>
                      </c:pt>
                      <c:pt idx="17898">
                        <c:v>8.9499999999999993</c:v>
                      </c:pt>
                      <c:pt idx="17899">
                        <c:v>8.9510000000000005</c:v>
                      </c:pt>
                      <c:pt idx="17900">
                        <c:v>8.9510000000000005</c:v>
                      </c:pt>
                      <c:pt idx="17901">
                        <c:v>8.952</c:v>
                      </c:pt>
                      <c:pt idx="17902">
                        <c:v>8.952</c:v>
                      </c:pt>
                      <c:pt idx="17903">
                        <c:v>8.9529999999999994</c:v>
                      </c:pt>
                      <c:pt idx="17904">
                        <c:v>8.9529999999999994</c:v>
                      </c:pt>
                      <c:pt idx="17905">
                        <c:v>8.9540000000000006</c:v>
                      </c:pt>
                      <c:pt idx="17906">
                        <c:v>8.9540000000000006</c:v>
                      </c:pt>
                      <c:pt idx="17907">
                        <c:v>8.9550000000000001</c:v>
                      </c:pt>
                      <c:pt idx="17908">
                        <c:v>8.9550000000000001</c:v>
                      </c:pt>
                      <c:pt idx="17909">
                        <c:v>8.9559999999999995</c:v>
                      </c:pt>
                      <c:pt idx="17910">
                        <c:v>8.9559999999999995</c:v>
                      </c:pt>
                      <c:pt idx="17911">
                        <c:v>8.9570000000000007</c:v>
                      </c:pt>
                      <c:pt idx="17912">
                        <c:v>8.9570000000000007</c:v>
                      </c:pt>
                      <c:pt idx="17913">
                        <c:v>8.9580000000000002</c:v>
                      </c:pt>
                      <c:pt idx="17914">
                        <c:v>8.9580000000000002</c:v>
                      </c:pt>
                      <c:pt idx="17915">
                        <c:v>8.9589999999999996</c:v>
                      </c:pt>
                      <c:pt idx="17916">
                        <c:v>8.9589999999999996</c:v>
                      </c:pt>
                      <c:pt idx="17917">
                        <c:v>8.9600000000000009</c:v>
                      </c:pt>
                      <c:pt idx="17918">
                        <c:v>8.9600000000000009</c:v>
                      </c:pt>
                      <c:pt idx="17919">
                        <c:v>8.9610000000000003</c:v>
                      </c:pt>
                      <c:pt idx="17920">
                        <c:v>8.9610000000000003</c:v>
                      </c:pt>
                      <c:pt idx="17921">
                        <c:v>8.9619999999999997</c:v>
                      </c:pt>
                      <c:pt idx="17922">
                        <c:v>8.9619999999999997</c:v>
                      </c:pt>
                      <c:pt idx="17923">
                        <c:v>8.9629999999999992</c:v>
                      </c:pt>
                      <c:pt idx="17924">
                        <c:v>8.9629999999999992</c:v>
                      </c:pt>
                      <c:pt idx="17925">
                        <c:v>8.9640000000000004</c:v>
                      </c:pt>
                      <c:pt idx="17926">
                        <c:v>8.9640000000000004</c:v>
                      </c:pt>
                      <c:pt idx="17927">
                        <c:v>8.9649999999999999</c:v>
                      </c:pt>
                      <c:pt idx="17928">
                        <c:v>8.9649999999999999</c:v>
                      </c:pt>
                      <c:pt idx="17929">
                        <c:v>8.9659999999999993</c:v>
                      </c:pt>
                      <c:pt idx="17930">
                        <c:v>8.9659999999999993</c:v>
                      </c:pt>
                      <c:pt idx="17931">
                        <c:v>8.9670000000000005</c:v>
                      </c:pt>
                      <c:pt idx="17932">
                        <c:v>8.9670000000000005</c:v>
                      </c:pt>
                      <c:pt idx="17933">
                        <c:v>8.968</c:v>
                      </c:pt>
                      <c:pt idx="17934">
                        <c:v>8.968</c:v>
                      </c:pt>
                      <c:pt idx="17935">
                        <c:v>8.9689999999999994</c:v>
                      </c:pt>
                      <c:pt idx="17936">
                        <c:v>8.9689999999999994</c:v>
                      </c:pt>
                      <c:pt idx="17937">
                        <c:v>8.9700000000000006</c:v>
                      </c:pt>
                      <c:pt idx="17938">
                        <c:v>8.9700000000000006</c:v>
                      </c:pt>
                      <c:pt idx="17939">
                        <c:v>8.9710000000000001</c:v>
                      </c:pt>
                      <c:pt idx="17940">
                        <c:v>8.9710000000000001</c:v>
                      </c:pt>
                      <c:pt idx="17941">
                        <c:v>8.9719999999999995</c:v>
                      </c:pt>
                      <c:pt idx="17942">
                        <c:v>8.9719999999999995</c:v>
                      </c:pt>
                      <c:pt idx="17943">
                        <c:v>8.9730000000000008</c:v>
                      </c:pt>
                      <c:pt idx="17944">
                        <c:v>8.9730000000000008</c:v>
                      </c:pt>
                      <c:pt idx="17945">
                        <c:v>8.9740000000000002</c:v>
                      </c:pt>
                      <c:pt idx="17946">
                        <c:v>8.9740000000000002</c:v>
                      </c:pt>
                      <c:pt idx="17947">
                        <c:v>8.9749999999999996</c:v>
                      </c:pt>
                      <c:pt idx="17948">
                        <c:v>8.9749999999999996</c:v>
                      </c:pt>
                      <c:pt idx="17949">
                        <c:v>8.9760000000000009</c:v>
                      </c:pt>
                      <c:pt idx="17950">
                        <c:v>8.9760000000000009</c:v>
                      </c:pt>
                      <c:pt idx="17951">
                        <c:v>8.9770000000000003</c:v>
                      </c:pt>
                      <c:pt idx="17952">
                        <c:v>8.9770000000000003</c:v>
                      </c:pt>
                      <c:pt idx="17953">
                        <c:v>8.9779999999999998</c:v>
                      </c:pt>
                      <c:pt idx="17954">
                        <c:v>8.9779999999999998</c:v>
                      </c:pt>
                      <c:pt idx="17955">
                        <c:v>8.9789999999999992</c:v>
                      </c:pt>
                      <c:pt idx="17956">
                        <c:v>8.9789999999999992</c:v>
                      </c:pt>
                      <c:pt idx="17957">
                        <c:v>8.98</c:v>
                      </c:pt>
                      <c:pt idx="17958">
                        <c:v>8.98</c:v>
                      </c:pt>
                      <c:pt idx="17959">
                        <c:v>8.9809999999999999</c:v>
                      </c:pt>
                      <c:pt idx="17960">
                        <c:v>8.9809999999999999</c:v>
                      </c:pt>
                      <c:pt idx="17961">
                        <c:v>8.9819999999999993</c:v>
                      </c:pt>
                      <c:pt idx="17962">
                        <c:v>8.9819999999999993</c:v>
                      </c:pt>
                      <c:pt idx="17963">
                        <c:v>8.9830000000000005</c:v>
                      </c:pt>
                      <c:pt idx="17964">
                        <c:v>8.9830000000000005</c:v>
                      </c:pt>
                      <c:pt idx="17965">
                        <c:v>8.984</c:v>
                      </c:pt>
                      <c:pt idx="17966">
                        <c:v>8.984</c:v>
                      </c:pt>
                      <c:pt idx="17967">
                        <c:v>8.9849999999999994</c:v>
                      </c:pt>
                      <c:pt idx="17968">
                        <c:v>8.9849999999999994</c:v>
                      </c:pt>
                      <c:pt idx="17969">
                        <c:v>8.9860000000000007</c:v>
                      </c:pt>
                      <c:pt idx="17970">
                        <c:v>8.9860000000000007</c:v>
                      </c:pt>
                      <c:pt idx="17971">
                        <c:v>8.9870000000000001</c:v>
                      </c:pt>
                      <c:pt idx="17972">
                        <c:v>8.9870000000000001</c:v>
                      </c:pt>
                      <c:pt idx="17973">
                        <c:v>8.9879999999999995</c:v>
                      </c:pt>
                      <c:pt idx="17974">
                        <c:v>8.9879999999999995</c:v>
                      </c:pt>
                      <c:pt idx="17975">
                        <c:v>8.9890000000000008</c:v>
                      </c:pt>
                      <c:pt idx="17976">
                        <c:v>8.9890000000000008</c:v>
                      </c:pt>
                      <c:pt idx="17977">
                        <c:v>8.99</c:v>
                      </c:pt>
                      <c:pt idx="17978">
                        <c:v>8.99</c:v>
                      </c:pt>
                      <c:pt idx="17979">
                        <c:v>8.9909999999999997</c:v>
                      </c:pt>
                      <c:pt idx="17980">
                        <c:v>8.9909999999999997</c:v>
                      </c:pt>
                      <c:pt idx="17981">
                        <c:v>8.9920000000000009</c:v>
                      </c:pt>
                      <c:pt idx="17982">
                        <c:v>8.9920000000000009</c:v>
                      </c:pt>
                      <c:pt idx="17983">
                        <c:v>8.9930000000000003</c:v>
                      </c:pt>
                      <c:pt idx="17984">
                        <c:v>8.9930000000000003</c:v>
                      </c:pt>
                      <c:pt idx="17985">
                        <c:v>8.9939999999999998</c:v>
                      </c:pt>
                      <c:pt idx="17986">
                        <c:v>8.9939999999999998</c:v>
                      </c:pt>
                      <c:pt idx="17987">
                        <c:v>8.9949999999999992</c:v>
                      </c:pt>
                      <c:pt idx="17988">
                        <c:v>8.9949999999999992</c:v>
                      </c:pt>
                      <c:pt idx="17989">
                        <c:v>8.9960000000000004</c:v>
                      </c:pt>
                      <c:pt idx="17990">
                        <c:v>8.9960000000000004</c:v>
                      </c:pt>
                      <c:pt idx="17991">
                        <c:v>8.9969999999999999</c:v>
                      </c:pt>
                      <c:pt idx="17992">
                        <c:v>8.9969999999999999</c:v>
                      </c:pt>
                      <c:pt idx="17993">
                        <c:v>8.9979999999999993</c:v>
                      </c:pt>
                      <c:pt idx="17994">
                        <c:v>8.9979999999999993</c:v>
                      </c:pt>
                      <c:pt idx="17995">
                        <c:v>8.9990000000000006</c:v>
                      </c:pt>
                      <c:pt idx="17996">
                        <c:v>8.9990000000000006</c:v>
                      </c:pt>
                      <c:pt idx="17997">
                        <c:v>9</c:v>
                      </c:pt>
                      <c:pt idx="17998">
                        <c:v>9</c:v>
                      </c:pt>
                      <c:pt idx="17999">
                        <c:v>9.0009999999999994</c:v>
                      </c:pt>
                      <c:pt idx="18000">
                        <c:v>9.0009999999999994</c:v>
                      </c:pt>
                      <c:pt idx="18001">
                        <c:v>9.0020000000000007</c:v>
                      </c:pt>
                      <c:pt idx="18002">
                        <c:v>9.0020000000000007</c:v>
                      </c:pt>
                      <c:pt idx="18003">
                        <c:v>9.0030000000000001</c:v>
                      </c:pt>
                      <c:pt idx="18004">
                        <c:v>9.0030000000000001</c:v>
                      </c:pt>
                      <c:pt idx="18005">
                        <c:v>9.0039999999999996</c:v>
                      </c:pt>
                      <c:pt idx="18006">
                        <c:v>9.0039999999999996</c:v>
                      </c:pt>
                      <c:pt idx="18007">
                        <c:v>9.0050000000000008</c:v>
                      </c:pt>
                      <c:pt idx="18008">
                        <c:v>9.0050000000000008</c:v>
                      </c:pt>
                      <c:pt idx="18009">
                        <c:v>9.0060000000000002</c:v>
                      </c:pt>
                      <c:pt idx="18010">
                        <c:v>9.0060000000000002</c:v>
                      </c:pt>
                      <c:pt idx="18011">
                        <c:v>9.0069999999999997</c:v>
                      </c:pt>
                      <c:pt idx="18012">
                        <c:v>9.0069999999999997</c:v>
                      </c:pt>
                      <c:pt idx="18013">
                        <c:v>9.0079999999999991</c:v>
                      </c:pt>
                      <c:pt idx="18014">
                        <c:v>9.0079999999999991</c:v>
                      </c:pt>
                      <c:pt idx="18015">
                        <c:v>9.0090000000000003</c:v>
                      </c:pt>
                      <c:pt idx="18016">
                        <c:v>9.0090000000000003</c:v>
                      </c:pt>
                      <c:pt idx="18017">
                        <c:v>9.01</c:v>
                      </c:pt>
                      <c:pt idx="18018">
                        <c:v>9.01</c:v>
                      </c:pt>
                      <c:pt idx="18019">
                        <c:v>9.0109999999999992</c:v>
                      </c:pt>
                      <c:pt idx="18020">
                        <c:v>9.0109999999999992</c:v>
                      </c:pt>
                      <c:pt idx="18021">
                        <c:v>9.0120000000000005</c:v>
                      </c:pt>
                      <c:pt idx="18022">
                        <c:v>9.0120000000000005</c:v>
                      </c:pt>
                      <c:pt idx="18023">
                        <c:v>9.0129999999999999</c:v>
                      </c:pt>
                      <c:pt idx="18024">
                        <c:v>9.0129999999999999</c:v>
                      </c:pt>
                      <c:pt idx="18025">
                        <c:v>9.0139999999999993</c:v>
                      </c:pt>
                      <c:pt idx="18026">
                        <c:v>9.0139999999999993</c:v>
                      </c:pt>
                      <c:pt idx="18027">
                        <c:v>9.0150000000000006</c:v>
                      </c:pt>
                      <c:pt idx="18028">
                        <c:v>9.0150000000000006</c:v>
                      </c:pt>
                      <c:pt idx="18029">
                        <c:v>9.016</c:v>
                      </c:pt>
                      <c:pt idx="18030">
                        <c:v>9.016</c:v>
                      </c:pt>
                      <c:pt idx="18031">
                        <c:v>9.0169999999999995</c:v>
                      </c:pt>
                      <c:pt idx="18032">
                        <c:v>9.0169999999999995</c:v>
                      </c:pt>
                      <c:pt idx="18033">
                        <c:v>9.0180000000000007</c:v>
                      </c:pt>
                      <c:pt idx="18034">
                        <c:v>9.0180000000000007</c:v>
                      </c:pt>
                      <c:pt idx="18035">
                        <c:v>9.0190000000000001</c:v>
                      </c:pt>
                      <c:pt idx="18036">
                        <c:v>9.0190000000000001</c:v>
                      </c:pt>
                      <c:pt idx="18037">
                        <c:v>9.02</c:v>
                      </c:pt>
                      <c:pt idx="18038">
                        <c:v>9.02</c:v>
                      </c:pt>
                      <c:pt idx="18039">
                        <c:v>9.0210000000000008</c:v>
                      </c:pt>
                      <c:pt idx="18040">
                        <c:v>9.0210000000000008</c:v>
                      </c:pt>
                      <c:pt idx="18041">
                        <c:v>9.0220000000000002</c:v>
                      </c:pt>
                      <c:pt idx="18042">
                        <c:v>9.0220000000000002</c:v>
                      </c:pt>
                      <c:pt idx="18043">
                        <c:v>9.0229999999999997</c:v>
                      </c:pt>
                      <c:pt idx="18044">
                        <c:v>9.0229999999999997</c:v>
                      </c:pt>
                      <c:pt idx="18045">
                        <c:v>9.0239999999999991</c:v>
                      </c:pt>
                      <c:pt idx="18046">
                        <c:v>9.0239999999999991</c:v>
                      </c:pt>
                      <c:pt idx="18047">
                        <c:v>9.0250000000000004</c:v>
                      </c:pt>
                      <c:pt idx="18048">
                        <c:v>9.0250000000000004</c:v>
                      </c:pt>
                      <c:pt idx="18049">
                        <c:v>9.0259999999999998</c:v>
                      </c:pt>
                      <c:pt idx="18050">
                        <c:v>9.0259999999999998</c:v>
                      </c:pt>
                      <c:pt idx="18051">
                        <c:v>9.0269999999999992</c:v>
                      </c:pt>
                      <c:pt idx="18052">
                        <c:v>9.0269999999999992</c:v>
                      </c:pt>
                      <c:pt idx="18053">
                        <c:v>9.0280000000000005</c:v>
                      </c:pt>
                      <c:pt idx="18054">
                        <c:v>9.0280000000000005</c:v>
                      </c:pt>
                      <c:pt idx="18055">
                        <c:v>9.0289999999999999</c:v>
                      </c:pt>
                      <c:pt idx="18056">
                        <c:v>9.0289999999999999</c:v>
                      </c:pt>
                      <c:pt idx="18057">
                        <c:v>9.0299999999999994</c:v>
                      </c:pt>
                      <c:pt idx="18058">
                        <c:v>9.0299999999999994</c:v>
                      </c:pt>
                      <c:pt idx="18059">
                        <c:v>9.0310000000000006</c:v>
                      </c:pt>
                      <c:pt idx="18060">
                        <c:v>9.0310000000000006</c:v>
                      </c:pt>
                      <c:pt idx="18061">
                        <c:v>9.032</c:v>
                      </c:pt>
                      <c:pt idx="18062">
                        <c:v>9.032</c:v>
                      </c:pt>
                      <c:pt idx="18063">
                        <c:v>9.0329999999999995</c:v>
                      </c:pt>
                      <c:pt idx="18064">
                        <c:v>9.0329999999999995</c:v>
                      </c:pt>
                      <c:pt idx="18065">
                        <c:v>9.0340000000000007</c:v>
                      </c:pt>
                      <c:pt idx="18066">
                        <c:v>9.0340000000000007</c:v>
                      </c:pt>
                      <c:pt idx="18067">
                        <c:v>9.0350000000000001</c:v>
                      </c:pt>
                      <c:pt idx="18068">
                        <c:v>9.0350000000000001</c:v>
                      </c:pt>
                      <c:pt idx="18069">
                        <c:v>9.0359999999999996</c:v>
                      </c:pt>
                      <c:pt idx="18070">
                        <c:v>9.0359999999999996</c:v>
                      </c:pt>
                      <c:pt idx="18071">
                        <c:v>9.0370000000000008</c:v>
                      </c:pt>
                      <c:pt idx="18072">
                        <c:v>9.0370000000000008</c:v>
                      </c:pt>
                      <c:pt idx="18073">
                        <c:v>9.0380000000000003</c:v>
                      </c:pt>
                      <c:pt idx="18074">
                        <c:v>9.0380000000000003</c:v>
                      </c:pt>
                      <c:pt idx="18075">
                        <c:v>9.0389999999999997</c:v>
                      </c:pt>
                      <c:pt idx="18076">
                        <c:v>9.0389999999999997</c:v>
                      </c:pt>
                      <c:pt idx="18077">
                        <c:v>9.0399999999999991</c:v>
                      </c:pt>
                      <c:pt idx="18078">
                        <c:v>9.0399999999999991</c:v>
                      </c:pt>
                      <c:pt idx="18079">
                        <c:v>9.0410000000000004</c:v>
                      </c:pt>
                      <c:pt idx="18080">
                        <c:v>9.0410000000000004</c:v>
                      </c:pt>
                      <c:pt idx="18081">
                        <c:v>9.0419999999999998</c:v>
                      </c:pt>
                      <c:pt idx="18082">
                        <c:v>9.0419999999999998</c:v>
                      </c:pt>
                      <c:pt idx="18083">
                        <c:v>9.0429999999999993</c:v>
                      </c:pt>
                      <c:pt idx="18084">
                        <c:v>9.0429999999999993</c:v>
                      </c:pt>
                      <c:pt idx="18085">
                        <c:v>9.0440000000000005</c:v>
                      </c:pt>
                      <c:pt idx="18086">
                        <c:v>9.0440000000000005</c:v>
                      </c:pt>
                      <c:pt idx="18087">
                        <c:v>9.0449999999999999</c:v>
                      </c:pt>
                      <c:pt idx="18088">
                        <c:v>9.0449999999999999</c:v>
                      </c:pt>
                      <c:pt idx="18089">
                        <c:v>9.0459999999999994</c:v>
                      </c:pt>
                      <c:pt idx="18090">
                        <c:v>9.0459999999999994</c:v>
                      </c:pt>
                      <c:pt idx="18091">
                        <c:v>9.0470000000000006</c:v>
                      </c:pt>
                      <c:pt idx="18092">
                        <c:v>9.0470000000000006</c:v>
                      </c:pt>
                      <c:pt idx="18093">
                        <c:v>9.048</c:v>
                      </c:pt>
                      <c:pt idx="18094">
                        <c:v>9.048</c:v>
                      </c:pt>
                      <c:pt idx="18095">
                        <c:v>9.0489999999999995</c:v>
                      </c:pt>
                      <c:pt idx="18096">
                        <c:v>9.0489999999999995</c:v>
                      </c:pt>
                      <c:pt idx="18097">
                        <c:v>9.0500000000000007</c:v>
                      </c:pt>
                      <c:pt idx="18098">
                        <c:v>9.0500000000000007</c:v>
                      </c:pt>
                      <c:pt idx="18099">
                        <c:v>9.0510000000000002</c:v>
                      </c:pt>
                      <c:pt idx="18100">
                        <c:v>9.0510000000000002</c:v>
                      </c:pt>
                      <c:pt idx="18101">
                        <c:v>9.0519999999999996</c:v>
                      </c:pt>
                      <c:pt idx="18102">
                        <c:v>9.0519999999999996</c:v>
                      </c:pt>
                      <c:pt idx="18103">
                        <c:v>9.0530000000000008</c:v>
                      </c:pt>
                      <c:pt idx="18104">
                        <c:v>9.0530000000000008</c:v>
                      </c:pt>
                      <c:pt idx="18105">
                        <c:v>9.0540000000000003</c:v>
                      </c:pt>
                      <c:pt idx="18106">
                        <c:v>9.0540000000000003</c:v>
                      </c:pt>
                      <c:pt idx="18107">
                        <c:v>9.0549999999999997</c:v>
                      </c:pt>
                      <c:pt idx="18108">
                        <c:v>9.0549999999999997</c:v>
                      </c:pt>
                      <c:pt idx="18109">
                        <c:v>9.0559999999999992</c:v>
                      </c:pt>
                      <c:pt idx="18110">
                        <c:v>9.0559999999999992</c:v>
                      </c:pt>
                      <c:pt idx="18111">
                        <c:v>9.0570000000000004</c:v>
                      </c:pt>
                      <c:pt idx="18112">
                        <c:v>9.0570000000000004</c:v>
                      </c:pt>
                      <c:pt idx="18113">
                        <c:v>9.0579999999999998</c:v>
                      </c:pt>
                      <c:pt idx="18114">
                        <c:v>9.0579999999999998</c:v>
                      </c:pt>
                      <c:pt idx="18115">
                        <c:v>9.0589999999999993</c:v>
                      </c:pt>
                      <c:pt idx="18116">
                        <c:v>9.0589999999999993</c:v>
                      </c:pt>
                      <c:pt idx="18117">
                        <c:v>9.06</c:v>
                      </c:pt>
                      <c:pt idx="18118">
                        <c:v>9.06</c:v>
                      </c:pt>
                      <c:pt idx="18119">
                        <c:v>9.0609999999999999</c:v>
                      </c:pt>
                      <c:pt idx="18120">
                        <c:v>9.0609999999999999</c:v>
                      </c:pt>
                      <c:pt idx="18121">
                        <c:v>9.0619999999999994</c:v>
                      </c:pt>
                      <c:pt idx="18122">
                        <c:v>9.0619999999999994</c:v>
                      </c:pt>
                      <c:pt idx="18123">
                        <c:v>9.0630000000000006</c:v>
                      </c:pt>
                      <c:pt idx="18124">
                        <c:v>9.0630000000000006</c:v>
                      </c:pt>
                      <c:pt idx="18125">
                        <c:v>9.0640000000000001</c:v>
                      </c:pt>
                      <c:pt idx="18126">
                        <c:v>9.0640000000000001</c:v>
                      </c:pt>
                      <c:pt idx="18127">
                        <c:v>9.0649999999999995</c:v>
                      </c:pt>
                      <c:pt idx="18128">
                        <c:v>9.0649999999999995</c:v>
                      </c:pt>
                      <c:pt idx="18129">
                        <c:v>9.0660000000000007</c:v>
                      </c:pt>
                      <c:pt idx="18130">
                        <c:v>9.0660000000000007</c:v>
                      </c:pt>
                      <c:pt idx="18131">
                        <c:v>9.0670000000000002</c:v>
                      </c:pt>
                      <c:pt idx="18132">
                        <c:v>9.0670000000000002</c:v>
                      </c:pt>
                      <c:pt idx="18133">
                        <c:v>9.0679999999999996</c:v>
                      </c:pt>
                      <c:pt idx="18134">
                        <c:v>9.0679999999999996</c:v>
                      </c:pt>
                      <c:pt idx="18135">
                        <c:v>9.0690000000000008</c:v>
                      </c:pt>
                      <c:pt idx="18136">
                        <c:v>9.0690000000000008</c:v>
                      </c:pt>
                      <c:pt idx="18137">
                        <c:v>9.07</c:v>
                      </c:pt>
                      <c:pt idx="18138">
                        <c:v>9.07</c:v>
                      </c:pt>
                      <c:pt idx="18139">
                        <c:v>9.0709999999999997</c:v>
                      </c:pt>
                      <c:pt idx="18140">
                        <c:v>9.0709999999999997</c:v>
                      </c:pt>
                      <c:pt idx="18141">
                        <c:v>9.0719999999999992</c:v>
                      </c:pt>
                      <c:pt idx="18142">
                        <c:v>9.0719999999999992</c:v>
                      </c:pt>
                      <c:pt idx="18143">
                        <c:v>9.0730000000000004</c:v>
                      </c:pt>
                      <c:pt idx="18144">
                        <c:v>9.0730000000000004</c:v>
                      </c:pt>
                      <c:pt idx="18145">
                        <c:v>9.0739999999999998</c:v>
                      </c:pt>
                      <c:pt idx="18146">
                        <c:v>9.0739999999999998</c:v>
                      </c:pt>
                      <c:pt idx="18147">
                        <c:v>9.0749999999999993</c:v>
                      </c:pt>
                      <c:pt idx="18148">
                        <c:v>9.0749999999999993</c:v>
                      </c:pt>
                      <c:pt idx="18149">
                        <c:v>9.0760000000000005</c:v>
                      </c:pt>
                      <c:pt idx="18150">
                        <c:v>9.0760000000000005</c:v>
                      </c:pt>
                      <c:pt idx="18151">
                        <c:v>9.077</c:v>
                      </c:pt>
                      <c:pt idx="18152">
                        <c:v>9.077</c:v>
                      </c:pt>
                      <c:pt idx="18153">
                        <c:v>9.0779999999999994</c:v>
                      </c:pt>
                      <c:pt idx="18154">
                        <c:v>9.0779999999999994</c:v>
                      </c:pt>
                      <c:pt idx="18155">
                        <c:v>9.0790000000000006</c:v>
                      </c:pt>
                      <c:pt idx="18156">
                        <c:v>9.0790000000000006</c:v>
                      </c:pt>
                      <c:pt idx="18157">
                        <c:v>9.08</c:v>
                      </c:pt>
                      <c:pt idx="18158">
                        <c:v>9.08</c:v>
                      </c:pt>
                      <c:pt idx="18159">
                        <c:v>9.0809999999999995</c:v>
                      </c:pt>
                      <c:pt idx="18160">
                        <c:v>9.0809999999999995</c:v>
                      </c:pt>
                      <c:pt idx="18161">
                        <c:v>9.0820000000000007</c:v>
                      </c:pt>
                      <c:pt idx="18162">
                        <c:v>9.0820000000000007</c:v>
                      </c:pt>
                      <c:pt idx="18163">
                        <c:v>9.0830000000000002</c:v>
                      </c:pt>
                      <c:pt idx="18164">
                        <c:v>9.0830000000000002</c:v>
                      </c:pt>
                      <c:pt idx="18165">
                        <c:v>9.0839999999999996</c:v>
                      </c:pt>
                      <c:pt idx="18166">
                        <c:v>9.0839999999999996</c:v>
                      </c:pt>
                      <c:pt idx="18167">
                        <c:v>9.0850000000000009</c:v>
                      </c:pt>
                      <c:pt idx="18168">
                        <c:v>9.0850000000000009</c:v>
                      </c:pt>
                      <c:pt idx="18169">
                        <c:v>9.0860000000000003</c:v>
                      </c:pt>
                      <c:pt idx="18170">
                        <c:v>9.0860000000000003</c:v>
                      </c:pt>
                      <c:pt idx="18171">
                        <c:v>9.0869999999999997</c:v>
                      </c:pt>
                      <c:pt idx="18172">
                        <c:v>9.0869999999999997</c:v>
                      </c:pt>
                      <c:pt idx="18173">
                        <c:v>9.0879999999999992</c:v>
                      </c:pt>
                      <c:pt idx="18174">
                        <c:v>9.0879999999999992</c:v>
                      </c:pt>
                      <c:pt idx="18175">
                        <c:v>9.0890000000000004</c:v>
                      </c:pt>
                      <c:pt idx="18176">
                        <c:v>9.0890000000000004</c:v>
                      </c:pt>
                      <c:pt idx="18177">
                        <c:v>9.09</c:v>
                      </c:pt>
                      <c:pt idx="18178">
                        <c:v>9.09</c:v>
                      </c:pt>
                      <c:pt idx="18179">
                        <c:v>9.0909999999999993</c:v>
                      </c:pt>
                      <c:pt idx="18180">
                        <c:v>9.0909999999999993</c:v>
                      </c:pt>
                      <c:pt idx="18181">
                        <c:v>9.0920000000000005</c:v>
                      </c:pt>
                      <c:pt idx="18182">
                        <c:v>9.0920000000000005</c:v>
                      </c:pt>
                      <c:pt idx="18183">
                        <c:v>9.093</c:v>
                      </c:pt>
                      <c:pt idx="18184">
                        <c:v>9.093</c:v>
                      </c:pt>
                      <c:pt idx="18185">
                        <c:v>9.0939999999999994</c:v>
                      </c:pt>
                      <c:pt idx="18186">
                        <c:v>9.0939999999999994</c:v>
                      </c:pt>
                      <c:pt idx="18187">
                        <c:v>9.0950000000000006</c:v>
                      </c:pt>
                      <c:pt idx="18188">
                        <c:v>9.0950000000000006</c:v>
                      </c:pt>
                      <c:pt idx="18189">
                        <c:v>9.0960000000000001</c:v>
                      </c:pt>
                      <c:pt idx="18190">
                        <c:v>9.0960000000000001</c:v>
                      </c:pt>
                      <c:pt idx="18191">
                        <c:v>9.0969999999999995</c:v>
                      </c:pt>
                      <c:pt idx="18192">
                        <c:v>9.0969999999999995</c:v>
                      </c:pt>
                      <c:pt idx="18193">
                        <c:v>9.0980000000000008</c:v>
                      </c:pt>
                      <c:pt idx="18194">
                        <c:v>9.0980000000000008</c:v>
                      </c:pt>
                      <c:pt idx="18195">
                        <c:v>9.0990000000000002</c:v>
                      </c:pt>
                      <c:pt idx="18196">
                        <c:v>9.0990000000000002</c:v>
                      </c:pt>
                      <c:pt idx="18197">
                        <c:v>9.1</c:v>
                      </c:pt>
                      <c:pt idx="18198">
                        <c:v>9.1</c:v>
                      </c:pt>
                      <c:pt idx="18199">
                        <c:v>9.1010000000000009</c:v>
                      </c:pt>
                      <c:pt idx="18200">
                        <c:v>9.1010000000000009</c:v>
                      </c:pt>
                      <c:pt idx="18201">
                        <c:v>9.1020000000000003</c:v>
                      </c:pt>
                      <c:pt idx="18202">
                        <c:v>9.1020000000000003</c:v>
                      </c:pt>
                      <c:pt idx="18203">
                        <c:v>9.1029999999999998</c:v>
                      </c:pt>
                      <c:pt idx="18204">
                        <c:v>9.1029999999999998</c:v>
                      </c:pt>
                      <c:pt idx="18205">
                        <c:v>9.1039999999999992</c:v>
                      </c:pt>
                      <c:pt idx="18206">
                        <c:v>9.1039999999999992</c:v>
                      </c:pt>
                      <c:pt idx="18207">
                        <c:v>9.1050000000000004</c:v>
                      </c:pt>
                      <c:pt idx="18208">
                        <c:v>9.1050000000000004</c:v>
                      </c:pt>
                      <c:pt idx="18209">
                        <c:v>9.1059999999999999</c:v>
                      </c:pt>
                      <c:pt idx="18210">
                        <c:v>9.1059999999999999</c:v>
                      </c:pt>
                      <c:pt idx="18211">
                        <c:v>9.1069999999999993</c:v>
                      </c:pt>
                      <c:pt idx="18212">
                        <c:v>9.1069999999999993</c:v>
                      </c:pt>
                      <c:pt idx="18213">
                        <c:v>9.1080000000000005</c:v>
                      </c:pt>
                      <c:pt idx="18214">
                        <c:v>9.1080000000000005</c:v>
                      </c:pt>
                      <c:pt idx="18215">
                        <c:v>9.109</c:v>
                      </c:pt>
                      <c:pt idx="18216">
                        <c:v>9.109</c:v>
                      </c:pt>
                      <c:pt idx="18217">
                        <c:v>9.11</c:v>
                      </c:pt>
                      <c:pt idx="18218">
                        <c:v>9.11</c:v>
                      </c:pt>
                      <c:pt idx="18219">
                        <c:v>9.1110000000000007</c:v>
                      </c:pt>
                      <c:pt idx="18220">
                        <c:v>9.1110000000000007</c:v>
                      </c:pt>
                      <c:pt idx="18221">
                        <c:v>9.1120000000000001</c:v>
                      </c:pt>
                      <c:pt idx="18222">
                        <c:v>9.1120000000000001</c:v>
                      </c:pt>
                      <c:pt idx="18223">
                        <c:v>9.1129999999999995</c:v>
                      </c:pt>
                      <c:pt idx="18224">
                        <c:v>9.1129999999999995</c:v>
                      </c:pt>
                      <c:pt idx="18225">
                        <c:v>9.1140000000000008</c:v>
                      </c:pt>
                      <c:pt idx="18226">
                        <c:v>9.1140000000000008</c:v>
                      </c:pt>
                      <c:pt idx="18227">
                        <c:v>9.1150000000000002</c:v>
                      </c:pt>
                      <c:pt idx="18228">
                        <c:v>9.1150000000000002</c:v>
                      </c:pt>
                      <c:pt idx="18229">
                        <c:v>9.1159999999999997</c:v>
                      </c:pt>
                      <c:pt idx="18230">
                        <c:v>9.1159999999999997</c:v>
                      </c:pt>
                      <c:pt idx="18231">
                        <c:v>9.1170000000000009</c:v>
                      </c:pt>
                      <c:pt idx="18232">
                        <c:v>9.1170000000000009</c:v>
                      </c:pt>
                      <c:pt idx="18233">
                        <c:v>9.1180000000000003</c:v>
                      </c:pt>
                      <c:pt idx="18234">
                        <c:v>9.1180000000000003</c:v>
                      </c:pt>
                      <c:pt idx="18235">
                        <c:v>9.1189999999999998</c:v>
                      </c:pt>
                      <c:pt idx="18236">
                        <c:v>9.1189999999999998</c:v>
                      </c:pt>
                      <c:pt idx="18237">
                        <c:v>9.1199999999999992</c:v>
                      </c:pt>
                      <c:pt idx="18238">
                        <c:v>9.1199999999999992</c:v>
                      </c:pt>
                      <c:pt idx="18239">
                        <c:v>9.1210000000000004</c:v>
                      </c:pt>
                      <c:pt idx="18240">
                        <c:v>9.1210000000000004</c:v>
                      </c:pt>
                      <c:pt idx="18241">
                        <c:v>9.1219999999999999</c:v>
                      </c:pt>
                      <c:pt idx="18242">
                        <c:v>9.1219999999999999</c:v>
                      </c:pt>
                      <c:pt idx="18243">
                        <c:v>9.1229999999999993</c:v>
                      </c:pt>
                      <c:pt idx="18244">
                        <c:v>9.1229999999999993</c:v>
                      </c:pt>
                      <c:pt idx="18245">
                        <c:v>9.1240000000000006</c:v>
                      </c:pt>
                      <c:pt idx="18246">
                        <c:v>9.1240000000000006</c:v>
                      </c:pt>
                      <c:pt idx="18247">
                        <c:v>9.125</c:v>
                      </c:pt>
                      <c:pt idx="18248">
                        <c:v>9.125</c:v>
                      </c:pt>
                      <c:pt idx="18249">
                        <c:v>9.1259999999999994</c:v>
                      </c:pt>
                      <c:pt idx="18250">
                        <c:v>9.1259999999999994</c:v>
                      </c:pt>
                      <c:pt idx="18251">
                        <c:v>9.1270000000000007</c:v>
                      </c:pt>
                      <c:pt idx="18252">
                        <c:v>9.1270000000000007</c:v>
                      </c:pt>
                      <c:pt idx="18253">
                        <c:v>9.1280000000000001</c:v>
                      </c:pt>
                      <c:pt idx="18254">
                        <c:v>9.1280000000000001</c:v>
                      </c:pt>
                      <c:pt idx="18255">
                        <c:v>9.1289999999999996</c:v>
                      </c:pt>
                      <c:pt idx="18256">
                        <c:v>9.1289999999999996</c:v>
                      </c:pt>
                      <c:pt idx="18257">
                        <c:v>9.1300000000000008</c:v>
                      </c:pt>
                      <c:pt idx="18258">
                        <c:v>9.1300000000000008</c:v>
                      </c:pt>
                      <c:pt idx="18259">
                        <c:v>9.1310000000000002</c:v>
                      </c:pt>
                      <c:pt idx="18260">
                        <c:v>9.1310000000000002</c:v>
                      </c:pt>
                      <c:pt idx="18261">
                        <c:v>9.1319999999999997</c:v>
                      </c:pt>
                      <c:pt idx="18262">
                        <c:v>9.1319999999999997</c:v>
                      </c:pt>
                      <c:pt idx="18263">
                        <c:v>9.1329999999999991</c:v>
                      </c:pt>
                      <c:pt idx="18264">
                        <c:v>9.1329999999999991</c:v>
                      </c:pt>
                      <c:pt idx="18265">
                        <c:v>9.1340000000000003</c:v>
                      </c:pt>
                      <c:pt idx="18266">
                        <c:v>9.1340000000000003</c:v>
                      </c:pt>
                      <c:pt idx="18267">
                        <c:v>9.1349999999999998</c:v>
                      </c:pt>
                      <c:pt idx="18268">
                        <c:v>9.1349999999999998</c:v>
                      </c:pt>
                      <c:pt idx="18269">
                        <c:v>9.1359999999999992</c:v>
                      </c:pt>
                      <c:pt idx="18270">
                        <c:v>9.1359999999999992</c:v>
                      </c:pt>
                      <c:pt idx="18271">
                        <c:v>9.1370000000000005</c:v>
                      </c:pt>
                      <c:pt idx="18272">
                        <c:v>9.1370000000000005</c:v>
                      </c:pt>
                      <c:pt idx="18273">
                        <c:v>9.1379999999999999</c:v>
                      </c:pt>
                      <c:pt idx="18274">
                        <c:v>9.1379999999999999</c:v>
                      </c:pt>
                      <c:pt idx="18275">
                        <c:v>9.1389999999999993</c:v>
                      </c:pt>
                      <c:pt idx="18276">
                        <c:v>9.1389999999999993</c:v>
                      </c:pt>
                      <c:pt idx="18277">
                        <c:v>9.14</c:v>
                      </c:pt>
                      <c:pt idx="18278">
                        <c:v>9.14</c:v>
                      </c:pt>
                      <c:pt idx="18279">
                        <c:v>9.141</c:v>
                      </c:pt>
                      <c:pt idx="18280">
                        <c:v>9.141</c:v>
                      </c:pt>
                      <c:pt idx="18281">
                        <c:v>9.1419999999999995</c:v>
                      </c:pt>
                      <c:pt idx="18282">
                        <c:v>9.1419999999999995</c:v>
                      </c:pt>
                      <c:pt idx="18283">
                        <c:v>9.1430000000000007</c:v>
                      </c:pt>
                      <c:pt idx="18284">
                        <c:v>9.1430000000000007</c:v>
                      </c:pt>
                      <c:pt idx="18285">
                        <c:v>9.1440000000000001</c:v>
                      </c:pt>
                      <c:pt idx="18286">
                        <c:v>9.1440000000000001</c:v>
                      </c:pt>
                      <c:pt idx="18287">
                        <c:v>9.1449999999999996</c:v>
                      </c:pt>
                      <c:pt idx="18288">
                        <c:v>9.1449999999999996</c:v>
                      </c:pt>
                      <c:pt idx="18289">
                        <c:v>9.1460000000000008</c:v>
                      </c:pt>
                      <c:pt idx="18290">
                        <c:v>9.1460000000000008</c:v>
                      </c:pt>
                      <c:pt idx="18291">
                        <c:v>9.1470000000000002</c:v>
                      </c:pt>
                      <c:pt idx="18292">
                        <c:v>9.1470000000000002</c:v>
                      </c:pt>
                      <c:pt idx="18293">
                        <c:v>9.1479999999999997</c:v>
                      </c:pt>
                      <c:pt idx="18294">
                        <c:v>9.1479999999999997</c:v>
                      </c:pt>
                      <c:pt idx="18295">
                        <c:v>9.1489999999999991</c:v>
                      </c:pt>
                      <c:pt idx="18296">
                        <c:v>9.1489999999999991</c:v>
                      </c:pt>
                      <c:pt idx="18297">
                        <c:v>9.15</c:v>
                      </c:pt>
                      <c:pt idx="18298">
                        <c:v>9.15</c:v>
                      </c:pt>
                      <c:pt idx="18299">
                        <c:v>9.1509999999999998</c:v>
                      </c:pt>
                      <c:pt idx="18300">
                        <c:v>9.1509999999999998</c:v>
                      </c:pt>
                      <c:pt idx="18301">
                        <c:v>9.1519999999999992</c:v>
                      </c:pt>
                      <c:pt idx="18302">
                        <c:v>9.1519999999999992</c:v>
                      </c:pt>
                      <c:pt idx="18303">
                        <c:v>9.1530000000000005</c:v>
                      </c:pt>
                      <c:pt idx="18304">
                        <c:v>9.1530000000000005</c:v>
                      </c:pt>
                      <c:pt idx="18305">
                        <c:v>9.1539999999999999</c:v>
                      </c:pt>
                      <c:pt idx="18306">
                        <c:v>9.1539999999999999</c:v>
                      </c:pt>
                      <c:pt idx="18307">
                        <c:v>9.1549999999999994</c:v>
                      </c:pt>
                      <c:pt idx="18308">
                        <c:v>9.1549999999999994</c:v>
                      </c:pt>
                      <c:pt idx="18309">
                        <c:v>9.1560000000000006</c:v>
                      </c:pt>
                      <c:pt idx="18310">
                        <c:v>9.1560000000000006</c:v>
                      </c:pt>
                      <c:pt idx="18311">
                        <c:v>9.157</c:v>
                      </c:pt>
                      <c:pt idx="18312">
                        <c:v>9.157</c:v>
                      </c:pt>
                      <c:pt idx="18313">
                        <c:v>9.1579999999999995</c:v>
                      </c:pt>
                      <c:pt idx="18314">
                        <c:v>9.1579999999999995</c:v>
                      </c:pt>
                      <c:pt idx="18315">
                        <c:v>9.1590000000000007</c:v>
                      </c:pt>
                      <c:pt idx="18316">
                        <c:v>9.1590000000000007</c:v>
                      </c:pt>
                      <c:pt idx="18317">
                        <c:v>9.16</c:v>
                      </c:pt>
                      <c:pt idx="18318">
                        <c:v>9.16</c:v>
                      </c:pt>
                      <c:pt idx="18319">
                        <c:v>9.1609999999999996</c:v>
                      </c:pt>
                      <c:pt idx="18320">
                        <c:v>9.1609999999999996</c:v>
                      </c:pt>
                      <c:pt idx="18321">
                        <c:v>9.1620000000000008</c:v>
                      </c:pt>
                      <c:pt idx="18322">
                        <c:v>9.1620000000000008</c:v>
                      </c:pt>
                      <c:pt idx="18323">
                        <c:v>9.1630000000000003</c:v>
                      </c:pt>
                      <c:pt idx="18324">
                        <c:v>9.1630000000000003</c:v>
                      </c:pt>
                      <c:pt idx="18325">
                        <c:v>9.1639999999999997</c:v>
                      </c:pt>
                      <c:pt idx="18326">
                        <c:v>9.1639999999999997</c:v>
                      </c:pt>
                      <c:pt idx="18327">
                        <c:v>9.1649999999999991</c:v>
                      </c:pt>
                      <c:pt idx="18328">
                        <c:v>9.1649999999999991</c:v>
                      </c:pt>
                      <c:pt idx="18329">
                        <c:v>9.1660000000000004</c:v>
                      </c:pt>
                      <c:pt idx="18330">
                        <c:v>9.1660000000000004</c:v>
                      </c:pt>
                      <c:pt idx="18331">
                        <c:v>9.1669999999999998</c:v>
                      </c:pt>
                      <c:pt idx="18332">
                        <c:v>9.1669999999999998</c:v>
                      </c:pt>
                      <c:pt idx="18333">
                        <c:v>9.1679999999999993</c:v>
                      </c:pt>
                      <c:pt idx="18334">
                        <c:v>9.1679999999999993</c:v>
                      </c:pt>
                      <c:pt idx="18335">
                        <c:v>9.1690000000000005</c:v>
                      </c:pt>
                      <c:pt idx="18336">
                        <c:v>9.1690000000000005</c:v>
                      </c:pt>
                      <c:pt idx="18337">
                        <c:v>9.17</c:v>
                      </c:pt>
                      <c:pt idx="18338">
                        <c:v>9.17</c:v>
                      </c:pt>
                      <c:pt idx="18339">
                        <c:v>9.1709999999999994</c:v>
                      </c:pt>
                      <c:pt idx="18340">
                        <c:v>9.1709999999999994</c:v>
                      </c:pt>
                      <c:pt idx="18341">
                        <c:v>9.1720000000000006</c:v>
                      </c:pt>
                      <c:pt idx="18342">
                        <c:v>9.1720000000000006</c:v>
                      </c:pt>
                      <c:pt idx="18343">
                        <c:v>9.173</c:v>
                      </c:pt>
                      <c:pt idx="18344">
                        <c:v>9.173</c:v>
                      </c:pt>
                      <c:pt idx="18345">
                        <c:v>9.1739999999999995</c:v>
                      </c:pt>
                      <c:pt idx="18346">
                        <c:v>9.1739999999999995</c:v>
                      </c:pt>
                      <c:pt idx="18347">
                        <c:v>9.1750000000000007</c:v>
                      </c:pt>
                      <c:pt idx="18348">
                        <c:v>9.1750000000000007</c:v>
                      </c:pt>
                      <c:pt idx="18349">
                        <c:v>9.1760000000000002</c:v>
                      </c:pt>
                      <c:pt idx="18350">
                        <c:v>9.1760000000000002</c:v>
                      </c:pt>
                      <c:pt idx="18351">
                        <c:v>9.1769999999999996</c:v>
                      </c:pt>
                      <c:pt idx="18352">
                        <c:v>9.1769999999999996</c:v>
                      </c:pt>
                      <c:pt idx="18353">
                        <c:v>9.1780000000000008</c:v>
                      </c:pt>
                      <c:pt idx="18354">
                        <c:v>9.1780000000000008</c:v>
                      </c:pt>
                      <c:pt idx="18355">
                        <c:v>9.1790000000000003</c:v>
                      </c:pt>
                      <c:pt idx="18356">
                        <c:v>9.1790000000000003</c:v>
                      </c:pt>
                      <c:pt idx="18357">
                        <c:v>9.18</c:v>
                      </c:pt>
                      <c:pt idx="18358">
                        <c:v>9.18</c:v>
                      </c:pt>
                      <c:pt idx="18359">
                        <c:v>9.1809999999999992</c:v>
                      </c:pt>
                      <c:pt idx="18360">
                        <c:v>9.1809999999999992</c:v>
                      </c:pt>
                      <c:pt idx="18361">
                        <c:v>9.1820000000000004</c:v>
                      </c:pt>
                      <c:pt idx="18362">
                        <c:v>9.1820000000000004</c:v>
                      </c:pt>
                      <c:pt idx="18363">
                        <c:v>9.1829999999999998</c:v>
                      </c:pt>
                      <c:pt idx="18364">
                        <c:v>9.1829999999999998</c:v>
                      </c:pt>
                      <c:pt idx="18365">
                        <c:v>9.1839999999999993</c:v>
                      </c:pt>
                      <c:pt idx="18366">
                        <c:v>9.1839999999999993</c:v>
                      </c:pt>
                      <c:pt idx="18367">
                        <c:v>9.1850000000000005</c:v>
                      </c:pt>
                      <c:pt idx="18368">
                        <c:v>9.1850000000000005</c:v>
                      </c:pt>
                      <c:pt idx="18369">
                        <c:v>9.1859999999999999</c:v>
                      </c:pt>
                      <c:pt idx="18370">
                        <c:v>9.1859999999999999</c:v>
                      </c:pt>
                      <c:pt idx="18371">
                        <c:v>9.1869999999999994</c:v>
                      </c:pt>
                      <c:pt idx="18372">
                        <c:v>9.1869999999999994</c:v>
                      </c:pt>
                      <c:pt idx="18373">
                        <c:v>9.1880000000000006</c:v>
                      </c:pt>
                      <c:pt idx="18374">
                        <c:v>9.1880000000000006</c:v>
                      </c:pt>
                      <c:pt idx="18375">
                        <c:v>9.1890000000000001</c:v>
                      </c:pt>
                      <c:pt idx="18376">
                        <c:v>9.1890000000000001</c:v>
                      </c:pt>
                      <c:pt idx="18377">
                        <c:v>9.19</c:v>
                      </c:pt>
                      <c:pt idx="18378">
                        <c:v>9.19</c:v>
                      </c:pt>
                      <c:pt idx="18379">
                        <c:v>9.1910000000000007</c:v>
                      </c:pt>
                      <c:pt idx="18380">
                        <c:v>9.1910000000000007</c:v>
                      </c:pt>
                      <c:pt idx="18381">
                        <c:v>9.1920000000000002</c:v>
                      </c:pt>
                      <c:pt idx="18382">
                        <c:v>9.1920000000000002</c:v>
                      </c:pt>
                      <c:pt idx="18383">
                        <c:v>9.1929999999999996</c:v>
                      </c:pt>
                      <c:pt idx="18384">
                        <c:v>9.1929999999999996</c:v>
                      </c:pt>
                      <c:pt idx="18385">
                        <c:v>9.1940000000000008</c:v>
                      </c:pt>
                      <c:pt idx="18386">
                        <c:v>9.1940000000000008</c:v>
                      </c:pt>
                      <c:pt idx="18387">
                        <c:v>9.1950000000000003</c:v>
                      </c:pt>
                      <c:pt idx="18388">
                        <c:v>9.1950000000000003</c:v>
                      </c:pt>
                      <c:pt idx="18389">
                        <c:v>9.1959999999999997</c:v>
                      </c:pt>
                      <c:pt idx="18390">
                        <c:v>9.1959999999999997</c:v>
                      </c:pt>
                      <c:pt idx="18391">
                        <c:v>9.1969999999999992</c:v>
                      </c:pt>
                      <c:pt idx="18392">
                        <c:v>9.1969999999999992</c:v>
                      </c:pt>
                      <c:pt idx="18393">
                        <c:v>9.1980000000000004</c:v>
                      </c:pt>
                      <c:pt idx="18394">
                        <c:v>9.1980000000000004</c:v>
                      </c:pt>
                      <c:pt idx="18395">
                        <c:v>9.1989999999999998</c:v>
                      </c:pt>
                      <c:pt idx="18396">
                        <c:v>9.1989999999999998</c:v>
                      </c:pt>
                      <c:pt idx="18397">
                        <c:v>9.1999999999999993</c:v>
                      </c:pt>
                      <c:pt idx="18398">
                        <c:v>9.1999999999999993</c:v>
                      </c:pt>
                      <c:pt idx="18399">
                        <c:v>9.2010000000000005</c:v>
                      </c:pt>
                      <c:pt idx="18400">
                        <c:v>9.2010000000000005</c:v>
                      </c:pt>
                      <c:pt idx="18401">
                        <c:v>9.202</c:v>
                      </c:pt>
                      <c:pt idx="18402">
                        <c:v>9.202</c:v>
                      </c:pt>
                      <c:pt idx="18403">
                        <c:v>9.2029999999999994</c:v>
                      </c:pt>
                      <c:pt idx="18404">
                        <c:v>9.2029999999999994</c:v>
                      </c:pt>
                      <c:pt idx="18405">
                        <c:v>9.2040000000000006</c:v>
                      </c:pt>
                      <c:pt idx="18406">
                        <c:v>9.2040000000000006</c:v>
                      </c:pt>
                      <c:pt idx="18407">
                        <c:v>9.2050000000000001</c:v>
                      </c:pt>
                      <c:pt idx="18408">
                        <c:v>9.2050000000000001</c:v>
                      </c:pt>
                      <c:pt idx="18409">
                        <c:v>9.2059999999999995</c:v>
                      </c:pt>
                      <c:pt idx="18410">
                        <c:v>9.2059999999999995</c:v>
                      </c:pt>
                      <c:pt idx="18411">
                        <c:v>9.2070000000000007</c:v>
                      </c:pt>
                      <c:pt idx="18412">
                        <c:v>9.2070000000000007</c:v>
                      </c:pt>
                      <c:pt idx="18413">
                        <c:v>9.2080000000000002</c:v>
                      </c:pt>
                      <c:pt idx="18414">
                        <c:v>9.2080000000000002</c:v>
                      </c:pt>
                      <c:pt idx="18415">
                        <c:v>9.2089999999999996</c:v>
                      </c:pt>
                      <c:pt idx="18416">
                        <c:v>9.2089999999999996</c:v>
                      </c:pt>
                      <c:pt idx="18417">
                        <c:v>9.2100000000000009</c:v>
                      </c:pt>
                      <c:pt idx="18418">
                        <c:v>9.2100000000000009</c:v>
                      </c:pt>
                      <c:pt idx="18419">
                        <c:v>9.2110000000000003</c:v>
                      </c:pt>
                      <c:pt idx="18420">
                        <c:v>9.2110000000000003</c:v>
                      </c:pt>
                      <c:pt idx="18421">
                        <c:v>9.2119999999999997</c:v>
                      </c:pt>
                      <c:pt idx="18422">
                        <c:v>9.2119999999999997</c:v>
                      </c:pt>
                      <c:pt idx="18423">
                        <c:v>9.2129999999999992</c:v>
                      </c:pt>
                      <c:pt idx="18424">
                        <c:v>9.2129999999999992</c:v>
                      </c:pt>
                      <c:pt idx="18425">
                        <c:v>9.2140000000000004</c:v>
                      </c:pt>
                      <c:pt idx="18426">
                        <c:v>9.2140000000000004</c:v>
                      </c:pt>
                      <c:pt idx="18427">
                        <c:v>9.2149999999999999</c:v>
                      </c:pt>
                      <c:pt idx="18428">
                        <c:v>9.2149999999999999</c:v>
                      </c:pt>
                      <c:pt idx="18429">
                        <c:v>9.2159999999999993</c:v>
                      </c:pt>
                      <c:pt idx="18430">
                        <c:v>9.2159999999999993</c:v>
                      </c:pt>
                      <c:pt idx="18431">
                        <c:v>9.2170000000000005</c:v>
                      </c:pt>
                      <c:pt idx="18432">
                        <c:v>9.2170000000000005</c:v>
                      </c:pt>
                      <c:pt idx="18433">
                        <c:v>9.218</c:v>
                      </c:pt>
                      <c:pt idx="18434">
                        <c:v>9.218</c:v>
                      </c:pt>
                      <c:pt idx="18435">
                        <c:v>9.2189999999999994</c:v>
                      </c:pt>
                      <c:pt idx="18436">
                        <c:v>9.2189999999999994</c:v>
                      </c:pt>
                      <c:pt idx="18437">
                        <c:v>9.2200000000000006</c:v>
                      </c:pt>
                      <c:pt idx="18438">
                        <c:v>9.2200000000000006</c:v>
                      </c:pt>
                      <c:pt idx="18439">
                        <c:v>9.2210000000000001</c:v>
                      </c:pt>
                      <c:pt idx="18440">
                        <c:v>9.2210000000000001</c:v>
                      </c:pt>
                      <c:pt idx="18441">
                        <c:v>9.2219999999999995</c:v>
                      </c:pt>
                      <c:pt idx="18442">
                        <c:v>9.2219999999999995</c:v>
                      </c:pt>
                      <c:pt idx="18443">
                        <c:v>9.2230000000000008</c:v>
                      </c:pt>
                      <c:pt idx="18444">
                        <c:v>9.2230000000000008</c:v>
                      </c:pt>
                      <c:pt idx="18445">
                        <c:v>9.2240000000000002</c:v>
                      </c:pt>
                      <c:pt idx="18446">
                        <c:v>9.2240000000000002</c:v>
                      </c:pt>
                      <c:pt idx="18447">
                        <c:v>9.2249999999999996</c:v>
                      </c:pt>
                      <c:pt idx="18448">
                        <c:v>9.2249999999999996</c:v>
                      </c:pt>
                      <c:pt idx="18449">
                        <c:v>9.2260000000000009</c:v>
                      </c:pt>
                      <c:pt idx="18450">
                        <c:v>9.2260000000000009</c:v>
                      </c:pt>
                      <c:pt idx="18451">
                        <c:v>9.2270000000000003</c:v>
                      </c:pt>
                      <c:pt idx="18452">
                        <c:v>9.2270000000000003</c:v>
                      </c:pt>
                      <c:pt idx="18453">
                        <c:v>9.2279999999999998</c:v>
                      </c:pt>
                      <c:pt idx="18454">
                        <c:v>9.2279999999999998</c:v>
                      </c:pt>
                      <c:pt idx="18455">
                        <c:v>9.2289999999999992</c:v>
                      </c:pt>
                      <c:pt idx="18456">
                        <c:v>9.2289999999999992</c:v>
                      </c:pt>
                      <c:pt idx="18457">
                        <c:v>9.23</c:v>
                      </c:pt>
                      <c:pt idx="18458">
                        <c:v>9.23</c:v>
                      </c:pt>
                      <c:pt idx="18459">
                        <c:v>9.2309999999999999</c:v>
                      </c:pt>
                      <c:pt idx="18460">
                        <c:v>9.2309999999999999</c:v>
                      </c:pt>
                      <c:pt idx="18461">
                        <c:v>9.2319999999999993</c:v>
                      </c:pt>
                      <c:pt idx="18462">
                        <c:v>9.2319999999999993</c:v>
                      </c:pt>
                      <c:pt idx="18463">
                        <c:v>9.2330000000000005</c:v>
                      </c:pt>
                      <c:pt idx="18464">
                        <c:v>9.2330000000000005</c:v>
                      </c:pt>
                      <c:pt idx="18465">
                        <c:v>9.234</c:v>
                      </c:pt>
                      <c:pt idx="18466">
                        <c:v>9.234</c:v>
                      </c:pt>
                      <c:pt idx="18467">
                        <c:v>9.2349999999999994</c:v>
                      </c:pt>
                      <c:pt idx="18468">
                        <c:v>9.2349999999999994</c:v>
                      </c:pt>
                      <c:pt idx="18469">
                        <c:v>9.2360000000000007</c:v>
                      </c:pt>
                      <c:pt idx="18470">
                        <c:v>9.2360000000000007</c:v>
                      </c:pt>
                      <c:pt idx="18471">
                        <c:v>9.2370000000000001</c:v>
                      </c:pt>
                      <c:pt idx="18472">
                        <c:v>9.2370000000000001</c:v>
                      </c:pt>
                      <c:pt idx="18473">
                        <c:v>9.2379999999999995</c:v>
                      </c:pt>
                      <c:pt idx="18474">
                        <c:v>9.2379999999999995</c:v>
                      </c:pt>
                      <c:pt idx="18475">
                        <c:v>9.2390000000000008</c:v>
                      </c:pt>
                      <c:pt idx="18476">
                        <c:v>9.2390000000000008</c:v>
                      </c:pt>
                      <c:pt idx="18477">
                        <c:v>9.24</c:v>
                      </c:pt>
                      <c:pt idx="18478">
                        <c:v>9.24</c:v>
                      </c:pt>
                      <c:pt idx="18479">
                        <c:v>9.2409999999999997</c:v>
                      </c:pt>
                      <c:pt idx="18480">
                        <c:v>9.2409999999999997</c:v>
                      </c:pt>
                      <c:pt idx="18481">
                        <c:v>9.2420000000000009</c:v>
                      </c:pt>
                      <c:pt idx="18482">
                        <c:v>9.2420000000000009</c:v>
                      </c:pt>
                      <c:pt idx="18483">
                        <c:v>9.2430000000000003</c:v>
                      </c:pt>
                      <c:pt idx="18484">
                        <c:v>9.2430000000000003</c:v>
                      </c:pt>
                      <c:pt idx="18485">
                        <c:v>9.2439999999999998</c:v>
                      </c:pt>
                      <c:pt idx="18486">
                        <c:v>9.2439999999999998</c:v>
                      </c:pt>
                      <c:pt idx="18487">
                        <c:v>9.2449999999999992</c:v>
                      </c:pt>
                      <c:pt idx="18488">
                        <c:v>9.2449999999999992</c:v>
                      </c:pt>
                      <c:pt idx="18489">
                        <c:v>9.2460000000000004</c:v>
                      </c:pt>
                      <c:pt idx="18490">
                        <c:v>9.2460000000000004</c:v>
                      </c:pt>
                      <c:pt idx="18491">
                        <c:v>9.2469999999999999</c:v>
                      </c:pt>
                      <c:pt idx="18492">
                        <c:v>9.2469999999999999</c:v>
                      </c:pt>
                      <c:pt idx="18493">
                        <c:v>9.2479999999999993</c:v>
                      </c:pt>
                      <c:pt idx="18494">
                        <c:v>9.2479999999999993</c:v>
                      </c:pt>
                      <c:pt idx="18495">
                        <c:v>9.2490000000000006</c:v>
                      </c:pt>
                      <c:pt idx="18496">
                        <c:v>9.2490000000000006</c:v>
                      </c:pt>
                      <c:pt idx="18497">
                        <c:v>9.25</c:v>
                      </c:pt>
                      <c:pt idx="18498">
                        <c:v>9.25</c:v>
                      </c:pt>
                      <c:pt idx="18499">
                        <c:v>9.2509999999999994</c:v>
                      </c:pt>
                      <c:pt idx="18500">
                        <c:v>9.2509999999999994</c:v>
                      </c:pt>
                      <c:pt idx="18501">
                        <c:v>9.2520000000000007</c:v>
                      </c:pt>
                      <c:pt idx="18502">
                        <c:v>9.2520000000000007</c:v>
                      </c:pt>
                      <c:pt idx="18503">
                        <c:v>9.2530000000000001</c:v>
                      </c:pt>
                      <c:pt idx="18504">
                        <c:v>9.2530000000000001</c:v>
                      </c:pt>
                      <c:pt idx="18505">
                        <c:v>9.2539999999999996</c:v>
                      </c:pt>
                      <c:pt idx="18506">
                        <c:v>9.2539999999999996</c:v>
                      </c:pt>
                      <c:pt idx="18507">
                        <c:v>9.2550000000000008</c:v>
                      </c:pt>
                      <c:pt idx="18508">
                        <c:v>9.2550000000000008</c:v>
                      </c:pt>
                      <c:pt idx="18509">
                        <c:v>9.2560000000000002</c:v>
                      </c:pt>
                      <c:pt idx="18510">
                        <c:v>9.2560000000000002</c:v>
                      </c:pt>
                      <c:pt idx="18511">
                        <c:v>9.2569999999999997</c:v>
                      </c:pt>
                      <c:pt idx="18512">
                        <c:v>9.2569999999999997</c:v>
                      </c:pt>
                      <c:pt idx="18513">
                        <c:v>9.2579999999999991</c:v>
                      </c:pt>
                      <c:pt idx="18514">
                        <c:v>9.2579999999999991</c:v>
                      </c:pt>
                      <c:pt idx="18515">
                        <c:v>9.2590000000000003</c:v>
                      </c:pt>
                      <c:pt idx="18516">
                        <c:v>9.2590000000000003</c:v>
                      </c:pt>
                      <c:pt idx="18517">
                        <c:v>9.26</c:v>
                      </c:pt>
                      <c:pt idx="18518">
                        <c:v>9.26</c:v>
                      </c:pt>
                      <c:pt idx="18519">
                        <c:v>9.2609999999999992</c:v>
                      </c:pt>
                      <c:pt idx="18520">
                        <c:v>9.2609999999999992</c:v>
                      </c:pt>
                      <c:pt idx="18521">
                        <c:v>9.2620000000000005</c:v>
                      </c:pt>
                      <c:pt idx="18522">
                        <c:v>9.2620000000000005</c:v>
                      </c:pt>
                      <c:pt idx="18523">
                        <c:v>9.2629999999999999</c:v>
                      </c:pt>
                      <c:pt idx="18524">
                        <c:v>9.2629999999999999</c:v>
                      </c:pt>
                      <c:pt idx="18525">
                        <c:v>9.2639999999999993</c:v>
                      </c:pt>
                      <c:pt idx="18526">
                        <c:v>9.2639999999999993</c:v>
                      </c:pt>
                      <c:pt idx="18527">
                        <c:v>9.2650000000000006</c:v>
                      </c:pt>
                      <c:pt idx="18528">
                        <c:v>9.2650000000000006</c:v>
                      </c:pt>
                      <c:pt idx="18529">
                        <c:v>9.266</c:v>
                      </c:pt>
                      <c:pt idx="18530">
                        <c:v>9.266</c:v>
                      </c:pt>
                      <c:pt idx="18531">
                        <c:v>9.2669999999999995</c:v>
                      </c:pt>
                      <c:pt idx="18532">
                        <c:v>9.2669999999999995</c:v>
                      </c:pt>
                      <c:pt idx="18533">
                        <c:v>9.2680000000000007</c:v>
                      </c:pt>
                      <c:pt idx="18534">
                        <c:v>9.2680000000000007</c:v>
                      </c:pt>
                      <c:pt idx="18535">
                        <c:v>9.2690000000000001</c:v>
                      </c:pt>
                      <c:pt idx="18536">
                        <c:v>9.2690000000000001</c:v>
                      </c:pt>
                      <c:pt idx="18537">
                        <c:v>9.27</c:v>
                      </c:pt>
                      <c:pt idx="18538">
                        <c:v>9.27</c:v>
                      </c:pt>
                      <c:pt idx="18539">
                        <c:v>9.2710000000000008</c:v>
                      </c:pt>
                      <c:pt idx="18540">
                        <c:v>9.2710000000000008</c:v>
                      </c:pt>
                      <c:pt idx="18541">
                        <c:v>9.2720000000000002</c:v>
                      </c:pt>
                      <c:pt idx="18542">
                        <c:v>9.2720000000000002</c:v>
                      </c:pt>
                      <c:pt idx="18543">
                        <c:v>9.2729999999999997</c:v>
                      </c:pt>
                      <c:pt idx="18544">
                        <c:v>9.2729999999999997</c:v>
                      </c:pt>
                      <c:pt idx="18545">
                        <c:v>9.2739999999999991</c:v>
                      </c:pt>
                      <c:pt idx="18546">
                        <c:v>9.2739999999999991</c:v>
                      </c:pt>
                      <c:pt idx="18547">
                        <c:v>9.2750000000000004</c:v>
                      </c:pt>
                      <c:pt idx="18548">
                        <c:v>9.2750000000000004</c:v>
                      </c:pt>
                      <c:pt idx="18549">
                        <c:v>9.2759999999999998</c:v>
                      </c:pt>
                      <c:pt idx="18550">
                        <c:v>9.2759999999999998</c:v>
                      </c:pt>
                      <c:pt idx="18551">
                        <c:v>9.2769999999999992</c:v>
                      </c:pt>
                      <c:pt idx="18552">
                        <c:v>9.2769999999999992</c:v>
                      </c:pt>
                      <c:pt idx="18553">
                        <c:v>9.2780000000000005</c:v>
                      </c:pt>
                      <c:pt idx="18554">
                        <c:v>9.2780000000000005</c:v>
                      </c:pt>
                      <c:pt idx="18555">
                        <c:v>9.2789999999999999</c:v>
                      </c:pt>
                      <c:pt idx="18556">
                        <c:v>9.2789999999999999</c:v>
                      </c:pt>
                      <c:pt idx="18557">
                        <c:v>9.2799999999999994</c:v>
                      </c:pt>
                      <c:pt idx="18558">
                        <c:v>9.2799999999999994</c:v>
                      </c:pt>
                      <c:pt idx="18559">
                        <c:v>9.2810000000000006</c:v>
                      </c:pt>
                      <c:pt idx="18560">
                        <c:v>9.2810000000000006</c:v>
                      </c:pt>
                      <c:pt idx="18561">
                        <c:v>9.282</c:v>
                      </c:pt>
                      <c:pt idx="18562">
                        <c:v>9.282</c:v>
                      </c:pt>
                      <c:pt idx="18563">
                        <c:v>9.2829999999999995</c:v>
                      </c:pt>
                      <c:pt idx="18564">
                        <c:v>9.2829999999999995</c:v>
                      </c:pt>
                      <c:pt idx="18565">
                        <c:v>9.2840000000000007</c:v>
                      </c:pt>
                      <c:pt idx="18566">
                        <c:v>9.2840000000000007</c:v>
                      </c:pt>
                      <c:pt idx="18567">
                        <c:v>9.2850000000000001</c:v>
                      </c:pt>
                      <c:pt idx="18568">
                        <c:v>9.2850000000000001</c:v>
                      </c:pt>
                      <c:pt idx="18569">
                        <c:v>9.2859999999999996</c:v>
                      </c:pt>
                      <c:pt idx="18570">
                        <c:v>9.2859999999999996</c:v>
                      </c:pt>
                      <c:pt idx="18571">
                        <c:v>9.2870000000000008</c:v>
                      </c:pt>
                      <c:pt idx="18572">
                        <c:v>9.2870000000000008</c:v>
                      </c:pt>
                      <c:pt idx="18573">
                        <c:v>9.2880000000000003</c:v>
                      </c:pt>
                      <c:pt idx="18574">
                        <c:v>9.2880000000000003</c:v>
                      </c:pt>
                      <c:pt idx="18575">
                        <c:v>9.2889999999999997</c:v>
                      </c:pt>
                      <c:pt idx="18576">
                        <c:v>9.2889999999999997</c:v>
                      </c:pt>
                      <c:pt idx="18577">
                        <c:v>9.2899999999999991</c:v>
                      </c:pt>
                      <c:pt idx="18578">
                        <c:v>9.2899999999999991</c:v>
                      </c:pt>
                      <c:pt idx="18579">
                        <c:v>9.2910000000000004</c:v>
                      </c:pt>
                      <c:pt idx="18580">
                        <c:v>9.2910000000000004</c:v>
                      </c:pt>
                      <c:pt idx="18581">
                        <c:v>9.2919999999999998</c:v>
                      </c:pt>
                      <c:pt idx="18582">
                        <c:v>9.2919999999999998</c:v>
                      </c:pt>
                      <c:pt idx="18583">
                        <c:v>9.2929999999999993</c:v>
                      </c:pt>
                      <c:pt idx="18584">
                        <c:v>9.2929999999999993</c:v>
                      </c:pt>
                      <c:pt idx="18585">
                        <c:v>9.2940000000000005</c:v>
                      </c:pt>
                      <c:pt idx="18586">
                        <c:v>9.2940000000000005</c:v>
                      </c:pt>
                      <c:pt idx="18587">
                        <c:v>9.2949999999999999</c:v>
                      </c:pt>
                      <c:pt idx="18588">
                        <c:v>9.2949999999999999</c:v>
                      </c:pt>
                      <c:pt idx="18589">
                        <c:v>9.2959999999999994</c:v>
                      </c:pt>
                      <c:pt idx="18590">
                        <c:v>9.2959999999999994</c:v>
                      </c:pt>
                      <c:pt idx="18591">
                        <c:v>9.2970000000000006</c:v>
                      </c:pt>
                      <c:pt idx="18592">
                        <c:v>9.2970000000000006</c:v>
                      </c:pt>
                      <c:pt idx="18593">
                        <c:v>9.298</c:v>
                      </c:pt>
                      <c:pt idx="18594">
                        <c:v>9.298</c:v>
                      </c:pt>
                      <c:pt idx="18595">
                        <c:v>9.2989999999999995</c:v>
                      </c:pt>
                      <c:pt idx="18596">
                        <c:v>9.2989999999999995</c:v>
                      </c:pt>
                      <c:pt idx="18597">
                        <c:v>9.3000000000000007</c:v>
                      </c:pt>
                      <c:pt idx="18598">
                        <c:v>9.3000000000000007</c:v>
                      </c:pt>
                      <c:pt idx="18599">
                        <c:v>9.3010000000000002</c:v>
                      </c:pt>
                      <c:pt idx="18600">
                        <c:v>9.3010000000000002</c:v>
                      </c:pt>
                      <c:pt idx="18601">
                        <c:v>9.3019999999999996</c:v>
                      </c:pt>
                      <c:pt idx="18602">
                        <c:v>9.3019999999999996</c:v>
                      </c:pt>
                      <c:pt idx="18603">
                        <c:v>9.3030000000000008</c:v>
                      </c:pt>
                      <c:pt idx="18604">
                        <c:v>9.3030000000000008</c:v>
                      </c:pt>
                      <c:pt idx="18605">
                        <c:v>9.3040000000000003</c:v>
                      </c:pt>
                      <c:pt idx="18606">
                        <c:v>9.3040000000000003</c:v>
                      </c:pt>
                      <c:pt idx="18607">
                        <c:v>9.3049999999999997</c:v>
                      </c:pt>
                      <c:pt idx="18608">
                        <c:v>9.3049999999999997</c:v>
                      </c:pt>
                      <c:pt idx="18609">
                        <c:v>9.3059999999999992</c:v>
                      </c:pt>
                      <c:pt idx="18610">
                        <c:v>9.3059999999999992</c:v>
                      </c:pt>
                      <c:pt idx="18611">
                        <c:v>9.3070000000000004</c:v>
                      </c:pt>
                      <c:pt idx="18612">
                        <c:v>9.3070000000000004</c:v>
                      </c:pt>
                      <c:pt idx="18613">
                        <c:v>9.3079999999999998</c:v>
                      </c:pt>
                      <c:pt idx="18614">
                        <c:v>9.3079999999999998</c:v>
                      </c:pt>
                      <c:pt idx="18615">
                        <c:v>9.3089999999999993</c:v>
                      </c:pt>
                      <c:pt idx="18616">
                        <c:v>9.3089999999999993</c:v>
                      </c:pt>
                      <c:pt idx="18617">
                        <c:v>9.31</c:v>
                      </c:pt>
                      <c:pt idx="18618">
                        <c:v>9.31</c:v>
                      </c:pt>
                      <c:pt idx="18619">
                        <c:v>9.3109999999999999</c:v>
                      </c:pt>
                      <c:pt idx="18620">
                        <c:v>9.3109999999999999</c:v>
                      </c:pt>
                      <c:pt idx="18621">
                        <c:v>9.3119999999999994</c:v>
                      </c:pt>
                      <c:pt idx="18622">
                        <c:v>9.3119999999999994</c:v>
                      </c:pt>
                      <c:pt idx="18623">
                        <c:v>9.3130000000000006</c:v>
                      </c:pt>
                      <c:pt idx="18624">
                        <c:v>9.3130000000000006</c:v>
                      </c:pt>
                      <c:pt idx="18625">
                        <c:v>9.3140000000000001</c:v>
                      </c:pt>
                      <c:pt idx="18626">
                        <c:v>9.3140000000000001</c:v>
                      </c:pt>
                      <c:pt idx="18627">
                        <c:v>9.3149999999999995</c:v>
                      </c:pt>
                      <c:pt idx="18628">
                        <c:v>9.3149999999999995</c:v>
                      </c:pt>
                      <c:pt idx="18629">
                        <c:v>9.3160000000000007</c:v>
                      </c:pt>
                      <c:pt idx="18630">
                        <c:v>9.3160000000000007</c:v>
                      </c:pt>
                      <c:pt idx="18631">
                        <c:v>9.3170000000000002</c:v>
                      </c:pt>
                      <c:pt idx="18632">
                        <c:v>9.3170000000000002</c:v>
                      </c:pt>
                      <c:pt idx="18633">
                        <c:v>9.3179999999999996</c:v>
                      </c:pt>
                      <c:pt idx="18634">
                        <c:v>9.3179999999999996</c:v>
                      </c:pt>
                      <c:pt idx="18635">
                        <c:v>9.3190000000000008</c:v>
                      </c:pt>
                      <c:pt idx="18636">
                        <c:v>9.3190000000000008</c:v>
                      </c:pt>
                      <c:pt idx="18637">
                        <c:v>9.32</c:v>
                      </c:pt>
                      <c:pt idx="18638">
                        <c:v>9.32</c:v>
                      </c:pt>
                      <c:pt idx="18639">
                        <c:v>9.3209999999999997</c:v>
                      </c:pt>
                      <c:pt idx="18640">
                        <c:v>9.3209999999999997</c:v>
                      </c:pt>
                      <c:pt idx="18641">
                        <c:v>9.3219999999999992</c:v>
                      </c:pt>
                      <c:pt idx="18642">
                        <c:v>9.3219999999999992</c:v>
                      </c:pt>
                      <c:pt idx="18643">
                        <c:v>9.3230000000000004</c:v>
                      </c:pt>
                      <c:pt idx="18644">
                        <c:v>9.3230000000000004</c:v>
                      </c:pt>
                      <c:pt idx="18645">
                        <c:v>9.3239999999999998</c:v>
                      </c:pt>
                      <c:pt idx="18646">
                        <c:v>9.3239999999999998</c:v>
                      </c:pt>
                      <c:pt idx="18647">
                        <c:v>9.3249999999999993</c:v>
                      </c:pt>
                      <c:pt idx="18648">
                        <c:v>9.3249999999999993</c:v>
                      </c:pt>
                      <c:pt idx="18649">
                        <c:v>9.3260000000000005</c:v>
                      </c:pt>
                      <c:pt idx="18650">
                        <c:v>9.3260000000000005</c:v>
                      </c:pt>
                      <c:pt idx="18651">
                        <c:v>9.327</c:v>
                      </c:pt>
                      <c:pt idx="18652">
                        <c:v>9.327</c:v>
                      </c:pt>
                      <c:pt idx="18653">
                        <c:v>9.3279999999999994</c:v>
                      </c:pt>
                      <c:pt idx="18654">
                        <c:v>9.3279999999999994</c:v>
                      </c:pt>
                      <c:pt idx="18655">
                        <c:v>9.3290000000000006</c:v>
                      </c:pt>
                      <c:pt idx="18656">
                        <c:v>9.3290000000000006</c:v>
                      </c:pt>
                      <c:pt idx="18657">
                        <c:v>9.33</c:v>
                      </c:pt>
                      <c:pt idx="18658">
                        <c:v>9.33</c:v>
                      </c:pt>
                      <c:pt idx="18659">
                        <c:v>9.3309999999999995</c:v>
                      </c:pt>
                      <c:pt idx="18660">
                        <c:v>9.3309999999999995</c:v>
                      </c:pt>
                      <c:pt idx="18661">
                        <c:v>9.3320000000000007</c:v>
                      </c:pt>
                      <c:pt idx="18662">
                        <c:v>9.3320000000000007</c:v>
                      </c:pt>
                      <c:pt idx="18663">
                        <c:v>9.3330000000000002</c:v>
                      </c:pt>
                      <c:pt idx="18664">
                        <c:v>9.3330000000000002</c:v>
                      </c:pt>
                      <c:pt idx="18665">
                        <c:v>9.3339999999999996</c:v>
                      </c:pt>
                      <c:pt idx="18666">
                        <c:v>9.3339999999999996</c:v>
                      </c:pt>
                      <c:pt idx="18667">
                        <c:v>9.3350000000000009</c:v>
                      </c:pt>
                      <c:pt idx="18668">
                        <c:v>9.3350000000000009</c:v>
                      </c:pt>
                      <c:pt idx="18669">
                        <c:v>9.3360000000000003</c:v>
                      </c:pt>
                      <c:pt idx="18670">
                        <c:v>9.3360000000000003</c:v>
                      </c:pt>
                      <c:pt idx="18671">
                        <c:v>9.3369999999999997</c:v>
                      </c:pt>
                      <c:pt idx="18672">
                        <c:v>9.3369999999999997</c:v>
                      </c:pt>
                      <c:pt idx="18673">
                        <c:v>9.3379999999999992</c:v>
                      </c:pt>
                      <c:pt idx="18674">
                        <c:v>9.3379999999999992</c:v>
                      </c:pt>
                      <c:pt idx="18675">
                        <c:v>9.3390000000000004</c:v>
                      </c:pt>
                      <c:pt idx="18676">
                        <c:v>9.3390000000000004</c:v>
                      </c:pt>
                      <c:pt idx="18677">
                        <c:v>9.34</c:v>
                      </c:pt>
                      <c:pt idx="18678">
                        <c:v>9.34</c:v>
                      </c:pt>
                      <c:pt idx="18679">
                        <c:v>9.3409999999999993</c:v>
                      </c:pt>
                      <c:pt idx="18680">
                        <c:v>9.3409999999999993</c:v>
                      </c:pt>
                      <c:pt idx="18681">
                        <c:v>9.3420000000000005</c:v>
                      </c:pt>
                      <c:pt idx="18682">
                        <c:v>9.3420000000000005</c:v>
                      </c:pt>
                      <c:pt idx="18683">
                        <c:v>9.343</c:v>
                      </c:pt>
                      <c:pt idx="18684">
                        <c:v>9.343</c:v>
                      </c:pt>
                      <c:pt idx="18685">
                        <c:v>9.3439999999999994</c:v>
                      </c:pt>
                      <c:pt idx="18686">
                        <c:v>9.3439999999999994</c:v>
                      </c:pt>
                      <c:pt idx="18687">
                        <c:v>9.3450000000000006</c:v>
                      </c:pt>
                      <c:pt idx="18688">
                        <c:v>9.3450000000000006</c:v>
                      </c:pt>
                      <c:pt idx="18689">
                        <c:v>9.3460000000000001</c:v>
                      </c:pt>
                      <c:pt idx="18690">
                        <c:v>9.3460000000000001</c:v>
                      </c:pt>
                      <c:pt idx="18691">
                        <c:v>9.3469999999999995</c:v>
                      </c:pt>
                      <c:pt idx="18692">
                        <c:v>9.3469999999999995</c:v>
                      </c:pt>
                      <c:pt idx="18693">
                        <c:v>9.3480000000000008</c:v>
                      </c:pt>
                      <c:pt idx="18694">
                        <c:v>9.3480000000000008</c:v>
                      </c:pt>
                      <c:pt idx="18695">
                        <c:v>9.3490000000000002</c:v>
                      </c:pt>
                      <c:pt idx="18696">
                        <c:v>9.3490000000000002</c:v>
                      </c:pt>
                      <c:pt idx="18697">
                        <c:v>9.35</c:v>
                      </c:pt>
                      <c:pt idx="18698">
                        <c:v>9.35</c:v>
                      </c:pt>
                      <c:pt idx="18699">
                        <c:v>9.3510000000000009</c:v>
                      </c:pt>
                      <c:pt idx="18700">
                        <c:v>9.3510000000000009</c:v>
                      </c:pt>
                      <c:pt idx="18701">
                        <c:v>9.3520000000000003</c:v>
                      </c:pt>
                      <c:pt idx="18702">
                        <c:v>9.3520000000000003</c:v>
                      </c:pt>
                      <c:pt idx="18703">
                        <c:v>9.3529999999999998</c:v>
                      </c:pt>
                      <c:pt idx="18704">
                        <c:v>9.3529999999999998</c:v>
                      </c:pt>
                      <c:pt idx="18705">
                        <c:v>9.3539999999999992</c:v>
                      </c:pt>
                      <c:pt idx="18706">
                        <c:v>9.3539999999999992</c:v>
                      </c:pt>
                      <c:pt idx="18707">
                        <c:v>9.3550000000000004</c:v>
                      </c:pt>
                      <c:pt idx="18708">
                        <c:v>9.3550000000000004</c:v>
                      </c:pt>
                      <c:pt idx="18709">
                        <c:v>9.3559999999999999</c:v>
                      </c:pt>
                      <c:pt idx="18710">
                        <c:v>9.3559999999999999</c:v>
                      </c:pt>
                      <c:pt idx="18711">
                        <c:v>9.3569999999999993</c:v>
                      </c:pt>
                      <c:pt idx="18712">
                        <c:v>9.3569999999999993</c:v>
                      </c:pt>
                      <c:pt idx="18713">
                        <c:v>9.3580000000000005</c:v>
                      </c:pt>
                      <c:pt idx="18714">
                        <c:v>9.3580000000000005</c:v>
                      </c:pt>
                      <c:pt idx="18715">
                        <c:v>9.359</c:v>
                      </c:pt>
                      <c:pt idx="18716">
                        <c:v>9.359</c:v>
                      </c:pt>
                      <c:pt idx="18717">
                        <c:v>9.36</c:v>
                      </c:pt>
                      <c:pt idx="18718">
                        <c:v>9.36</c:v>
                      </c:pt>
                      <c:pt idx="18719">
                        <c:v>9.3610000000000007</c:v>
                      </c:pt>
                      <c:pt idx="18720">
                        <c:v>9.3610000000000007</c:v>
                      </c:pt>
                      <c:pt idx="18721">
                        <c:v>9.3620000000000001</c:v>
                      </c:pt>
                      <c:pt idx="18722">
                        <c:v>9.3620000000000001</c:v>
                      </c:pt>
                      <c:pt idx="18723">
                        <c:v>9.3629999999999995</c:v>
                      </c:pt>
                      <c:pt idx="18724">
                        <c:v>9.3629999999999995</c:v>
                      </c:pt>
                      <c:pt idx="18725">
                        <c:v>9.3640000000000008</c:v>
                      </c:pt>
                      <c:pt idx="18726">
                        <c:v>9.3640000000000008</c:v>
                      </c:pt>
                      <c:pt idx="18727">
                        <c:v>9.3650000000000002</c:v>
                      </c:pt>
                      <c:pt idx="18728">
                        <c:v>9.3650000000000002</c:v>
                      </c:pt>
                      <c:pt idx="18729">
                        <c:v>9.3659999999999997</c:v>
                      </c:pt>
                      <c:pt idx="18730">
                        <c:v>9.3659999999999997</c:v>
                      </c:pt>
                      <c:pt idx="18731">
                        <c:v>9.3670000000000009</c:v>
                      </c:pt>
                      <c:pt idx="18732">
                        <c:v>9.3670000000000009</c:v>
                      </c:pt>
                      <c:pt idx="18733">
                        <c:v>9.3680000000000003</c:v>
                      </c:pt>
                      <c:pt idx="18734">
                        <c:v>9.3680000000000003</c:v>
                      </c:pt>
                      <c:pt idx="18735">
                        <c:v>9.3689999999999998</c:v>
                      </c:pt>
                      <c:pt idx="18736">
                        <c:v>9.3689999999999998</c:v>
                      </c:pt>
                      <c:pt idx="18737">
                        <c:v>9.3699999999999992</c:v>
                      </c:pt>
                      <c:pt idx="18738">
                        <c:v>9.3699999999999992</c:v>
                      </c:pt>
                      <c:pt idx="18739">
                        <c:v>9.3710000000000004</c:v>
                      </c:pt>
                      <c:pt idx="18740">
                        <c:v>9.3710000000000004</c:v>
                      </c:pt>
                      <c:pt idx="18741">
                        <c:v>9.3719999999999999</c:v>
                      </c:pt>
                      <c:pt idx="18742">
                        <c:v>9.3719999999999999</c:v>
                      </c:pt>
                      <c:pt idx="18743">
                        <c:v>9.3729999999999993</c:v>
                      </c:pt>
                      <c:pt idx="18744">
                        <c:v>9.3729999999999993</c:v>
                      </c:pt>
                      <c:pt idx="18745">
                        <c:v>9.3740000000000006</c:v>
                      </c:pt>
                      <c:pt idx="18746">
                        <c:v>9.3740000000000006</c:v>
                      </c:pt>
                      <c:pt idx="18747">
                        <c:v>9.375</c:v>
                      </c:pt>
                      <c:pt idx="18748">
                        <c:v>9.375</c:v>
                      </c:pt>
                      <c:pt idx="18749">
                        <c:v>9.3759999999999994</c:v>
                      </c:pt>
                      <c:pt idx="18750">
                        <c:v>9.3759999999999994</c:v>
                      </c:pt>
                      <c:pt idx="18751">
                        <c:v>9.3770000000000007</c:v>
                      </c:pt>
                      <c:pt idx="18752">
                        <c:v>9.3770000000000007</c:v>
                      </c:pt>
                      <c:pt idx="18753">
                        <c:v>9.3780000000000001</c:v>
                      </c:pt>
                      <c:pt idx="18754">
                        <c:v>9.3780000000000001</c:v>
                      </c:pt>
                      <c:pt idx="18755">
                        <c:v>9.3789999999999996</c:v>
                      </c:pt>
                      <c:pt idx="18756">
                        <c:v>9.3789999999999996</c:v>
                      </c:pt>
                      <c:pt idx="18757">
                        <c:v>9.3800000000000008</c:v>
                      </c:pt>
                      <c:pt idx="18758">
                        <c:v>9.3800000000000008</c:v>
                      </c:pt>
                      <c:pt idx="18759">
                        <c:v>9.3810000000000002</c:v>
                      </c:pt>
                      <c:pt idx="18760">
                        <c:v>9.3810000000000002</c:v>
                      </c:pt>
                      <c:pt idx="18761">
                        <c:v>9.3819999999999997</c:v>
                      </c:pt>
                      <c:pt idx="18762">
                        <c:v>9.3819999999999997</c:v>
                      </c:pt>
                      <c:pt idx="18763">
                        <c:v>9.3829999999999991</c:v>
                      </c:pt>
                      <c:pt idx="18764">
                        <c:v>9.3829999999999991</c:v>
                      </c:pt>
                      <c:pt idx="18765">
                        <c:v>9.3840000000000003</c:v>
                      </c:pt>
                      <c:pt idx="18766">
                        <c:v>9.3840000000000003</c:v>
                      </c:pt>
                      <c:pt idx="18767">
                        <c:v>9.3849999999999998</c:v>
                      </c:pt>
                      <c:pt idx="18768">
                        <c:v>9.3849999999999998</c:v>
                      </c:pt>
                      <c:pt idx="18769">
                        <c:v>9.3859999999999992</c:v>
                      </c:pt>
                      <c:pt idx="18770">
                        <c:v>9.3859999999999992</c:v>
                      </c:pt>
                      <c:pt idx="18771">
                        <c:v>9.3870000000000005</c:v>
                      </c:pt>
                      <c:pt idx="18772">
                        <c:v>9.3870000000000005</c:v>
                      </c:pt>
                      <c:pt idx="18773">
                        <c:v>9.3879999999999999</c:v>
                      </c:pt>
                      <c:pt idx="18774">
                        <c:v>9.3879999999999999</c:v>
                      </c:pt>
                      <c:pt idx="18775">
                        <c:v>9.3889999999999993</c:v>
                      </c:pt>
                      <c:pt idx="18776">
                        <c:v>9.3889999999999993</c:v>
                      </c:pt>
                      <c:pt idx="18777">
                        <c:v>9.39</c:v>
                      </c:pt>
                      <c:pt idx="18778">
                        <c:v>9.39</c:v>
                      </c:pt>
                      <c:pt idx="18779">
                        <c:v>9.391</c:v>
                      </c:pt>
                      <c:pt idx="18780">
                        <c:v>9.391</c:v>
                      </c:pt>
                      <c:pt idx="18781">
                        <c:v>9.3919999999999995</c:v>
                      </c:pt>
                      <c:pt idx="18782">
                        <c:v>9.3919999999999995</c:v>
                      </c:pt>
                      <c:pt idx="18783">
                        <c:v>9.3930000000000007</c:v>
                      </c:pt>
                      <c:pt idx="18784">
                        <c:v>9.3930000000000007</c:v>
                      </c:pt>
                      <c:pt idx="18785">
                        <c:v>9.3940000000000001</c:v>
                      </c:pt>
                      <c:pt idx="18786">
                        <c:v>9.3940000000000001</c:v>
                      </c:pt>
                      <c:pt idx="18787">
                        <c:v>9.3949999999999996</c:v>
                      </c:pt>
                      <c:pt idx="18788">
                        <c:v>9.3949999999999996</c:v>
                      </c:pt>
                      <c:pt idx="18789">
                        <c:v>9.3960000000000008</c:v>
                      </c:pt>
                      <c:pt idx="18790">
                        <c:v>9.3960000000000008</c:v>
                      </c:pt>
                      <c:pt idx="18791">
                        <c:v>9.3970000000000002</c:v>
                      </c:pt>
                      <c:pt idx="18792">
                        <c:v>9.3970000000000002</c:v>
                      </c:pt>
                      <c:pt idx="18793">
                        <c:v>9.3979999999999997</c:v>
                      </c:pt>
                      <c:pt idx="18794">
                        <c:v>9.3979999999999997</c:v>
                      </c:pt>
                      <c:pt idx="18795">
                        <c:v>9.3989999999999991</c:v>
                      </c:pt>
                      <c:pt idx="18796">
                        <c:v>9.3989999999999991</c:v>
                      </c:pt>
                      <c:pt idx="18797">
                        <c:v>9.4</c:v>
                      </c:pt>
                      <c:pt idx="18798">
                        <c:v>9.4</c:v>
                      </c:pt>
                      <c:pt idx="18799">
                        <c:v>9.4009999999999998</c:v>
                      </c:pt>
                      <c:pt idx="18800">
                        <c:v>9.4009999999999998</c:v>
                      </c:pt>
                      <c:pt idx="18801">
                        <c:v>9.4019999999999992</c:v>
                      </c:pt>
                      <c:pt idx="18802">
                        <c:v>9.4019999999999992</c:v>
                      </c:pt>
                      <c:pt idx="18803">
                        <c:v>9.4030000000000005</c:v>
                      </c:pt>
                      <c:pt idx="18804">
                        <c:v>9.4030000000000005</c:v>
                      </c:pt>
                      <c:pt idx="18805">
                        <c:v>9.4039999999999999</c:v>
                      </c:pt>
                      <c:pt idx="18806">
                        <c:v>9.4039999999999999</c:v>
                      </c:pt>
                      <c:pt idx="18807">
                        <c:v>9.4049999999999994</c:v>
                      </c:pt>
                      <c:pt idx="18808">
                        <c:v>9.4049999999999994</c:v>
                      </c:pt>
                      <c:pt idx="18809">
                        <c:v>9.4060000000000006</c:v>
                      </c:pt>
                      <c:pt idx="18810">
                        <c:v>9.4060000000000006</c:v>
                      </c:pt>
                      <c:pt idx="18811">
                        <c:v>9.407</c:v>
                      </c:pt>
                      <c:pt idx="18812">
                        <c:v>9.407</c:v>
                      </c:pt>
                      <c:pt idx="18813">
                        <c:v>9.4079999999999995</c:v>
                      </c:pt>
                      <c:pt idx="18814">
                        <c:v>9.4079999999999995</c:v>
                      </c:pt>
                      <c:pt idx="18815">
                        <c:v>9.4090000000000007</c:v>
                      </c:pt>
                      <c:pt idx="18816">
                        <c:v>9.4090000000000007</c:v>
                      </c:pt>
                      <c:pt idx="18817">
                        <c:v>9.41</c:v>
                      </c:pt>
                      <c:pt idx="18818">
                        <c:v>9.41</c:v>
                      </c:pt>
                      <c:pt idx="18819">
                        <c:v>9.4109999999999996</c:v>
                      </c:pt>
                      <c:pt idx="18820">
                        <c:v>9.4109999999999996</c:v>
                      </c:pt>
                      <c:pt idx="18821">
                        <c:v>9.4120000000000008</c:v>
                      </c:pt>
                      <c:pt idx="18822">
                        <c:v>9.4120000000000008</c:v>
                      </c:pt>
                      <c:pt idx="18823">
                        <c:v>9.4130000000000003</c:v>
                      </c:pt>
                      <c:pt idx="18824">
                        <c:v>9.4130000000000003</c:v>
                      </c:pt>
                      <c:pt idx="18825">
                        <c:v>9.4139999999999997</c:v>
                      </c:pt>
                      <c:pt idx="18826">
                        <c:v>9.4139999999999997</c:v>
                      </c:pt>
                      <c:pt idx="18827">
                        <c:v>9.4149999999999991</c:v>
                      </c:pt>
                      <c:pt idx="18828">
                        <c:v>9.4149999999999991</c:v>
                      </c:pt>
                      <c:pt idx="18829">
                        <c:v>9.4160000000000004</c:v>
                      </c:pt>
                      <c:pt idx="18830">
                        <c:v>9.4160000000000004</c:v>
                      </c:pt>
                      <c:pt idx="18831">
                        <c:v>9.4169999999999998</c:v>
                      </c:pt>
                      <c:pt idx="18832">
                        <c:v>9.4169999999999998</c:v>
                      </c:pt>
                      <c:pt idx="18833">
                        <c:v>9.4179999999999993</c:v>
                      </c:pt>
                      <c:pt idx="18834">
                        <c:v>9.4179999999999993</c:v>
                      </c:pt>
                      <c:pt idx="18835">
                        <c:v>9.4190000000000005</c:v>
                      </c:pt>
                      <c:pt idx="18836">
                        <c:v>9.4190000000000005</c:v>
                      </c:pt>
                      <c:pt idx="18837">
                        <c:v>9.42</c:v>
                      </c:pt>
                      <c:pt idx="18838">
                        <c:v>9.42</c:v>
                      </c:pt>
                      <c:pt idx="18839">
                        <c:v>9.4209999999999994</c:v>
                      </c:pt>
                      <c:pt idx="18840">
                        <c:v>9.4209999999999994</c:v>
                      </c:pt>
                      <c:pt idx="18841">
                        <c:v>9.4220000000000006</c:v>
                      </c:pt>
                      <c:pt idx="18842">
                        <c:v>9.4220000000000006</c:v>
                      </c:pt>
                      <c:pt idx="18843">
                        <c:v>9.423</c:v>
                      </c:pt>
                      <c:pt idx="18844">
                        <c:v>9.423</c:v>
                      </c:pt>
                      <c:pt idx="18845">
                        <c:v>9.4239999999999995</c:v>
                      </c:pt>
                      <c:pt idx="18846">
                        <c:v>9.4239999999999995</c:v>
                      </c:pt>
                      <c:pt idx="18847">
                        <c:v>9.4250000000000007</c:v>
                      </c:pt>
                      <c:pt idx="18848">
                        <c:v>9.4250000000000007</c:v>
                      </c:pt>
                      <c:pt idx="18849">
                        <c:v>9.4260000000000002</c:v>
                      </c:pt>
                      <c:pt idx="18850">
                        <c:v>9.4260000000000002</c:v>
                      </c:pt>
                      <c:pt idx="18851">
                        <c:v>9.4269999999999996</c:v>
                      </c:pt>
                      <c:pt idx="18852">
                        <c:v>9.4269999999999996</c:v>
                      </c:pt>
                      <c:pt idx="18853">
                        <c:v>9.4280000000000008</c:v>
                      </c:pt>
                      <c:pt idx="18854">
                        <c:v>9.4280000000000008</c:v>
                      </c:pt>
                      <c:pt idx="18855">
                        <c:v>9.4290000000000003</c:v>
                      </c:pt>
                      <c:pt idx="18856">
                        <c:v>9.4290000000000003</c:v>
                      </c:pt>
                      <c:pt idx="18857">
                        <c:v>9.43</c:v>
                      </c:pt>
                      <c:pt idx="18858">
                        <c:v>9.43</c:v>
                      </c:pt>
                      <c:pt idx="18859">
                        <c:v>9.4309999999999992</c:v>
                      </c:pt>
                      <c:pt idx="18860">
                        <c:v>9.4309999999999992</c:v>
                      </c:pt>
                      <c:pt idx="18861">
                        <c:v>9.4320000000000004</c:v>
                      </c:pt>
                      <c:pt idx="18862">
                        <c:v>9.4320000000000004</c:v>
                      </c:pt>
                      <c:pt idx="18863">
                        <c:v>9.4329999999999998</c:v>
                      </c:pt>
                      <c:pt idx="18864">
                        <c:v>9.4329999999999998</c:v>
                      </c:pt>
                      <c:pt idx="18865">
                        <c:v>9.4339999999999993</c:v>
                      </c:pt>
                      <c:pt idx="18866">
                        <c:v>9.4339999999999993</c:v>
                      </c:pt>
                      <c:pt idx="18867">
                        <c:v>9.4350000000000005</c:v>
                      </c:pt>
                      <c:pt idx="18868">
                        <c:v>9.4350000000000005</c:v>
                      </c:pt>
                      <c:pt idx="18869">
                        <c:v>9.4359999999999999</c:v>
                      </c:pt>
                      <c:pt idx="18870">
                        <c:v>9.4359999999999999</c:v>
                      </c:pt>
                      <c:pt idx="18871">
                        <c:v>9.4369999999999994</c:v>
                      </c:pt>
                      <c:pt idx="18872">
                        <c:v>9.4369999999999994</c:v>
                      </c:pt>
                      <c:pt idx="18873">
                        <c:v>9.4380000000000006</c:v>
                      </c:pt>
                      <c:pt idx="18874">
                        <c:v>9.4380000000000006</c:v>
                      </c:pt>
                      <c:pt idx="18875">
                        <c:v>9.4390000000000001</c:v>
                      </c:pt>
                      <c:pt idx="18876">
                        <c:v>9.4390000000000001</c:v>
                      </c:pt>
                      <c:pt idx="18877">
                        <c:v>9.44</c:v>
                      </c:pt>
                      <c:pt idx="18878">
                        <c:v>9.44</c:v>
                      </c:pt>
                      <c:pt idx="18879">
                        <c:v>9.4410000000000007</c:v>
                      </c:pt>
                      <c:pt idx="18880">
                        <c:v>9.4410000000000007</c:v>
                      </c:pt>
                      <c:pt idx="18881">
                        <c:v>9.4420000000000002</c:v>
                      </c:pt>
                      <c:pt idx="18882">
                        <c:v>9.4420000000000002</c:v>
                      </c:pt>
                      <c:pt idx="18883">
                        <c:v>9.4429999999999996</c:v>
                      </c:pt>
                      <c:pt idx="18884">
                        <c:v>9.4429999999999996</c:v>
                      </c:pt>
                      <c:pt idx="18885">
                        <c:v>9.4440000000000008</c:v>
                      </c:pt>
                      <c:pt idx="18886">
                        <c:v>9.4440000000000008</c:v>
                      </c:pt>
                      <c:pt idx="18887">
                        <c:v>9.4450000000000003</c:v>
                      </c:pt>
                      <c:pt idx="18888">
                        <c:v>9.4450000000000003</c:v>
                      </c:pt>
                      <c:pt idx="18889">
                        <c:v>9.4459999999999997</c:v>
                      </c:pt>
                      <c:pt idx="18890">
                        <c:v>9.4459999999999997</c:v>
                      </c:pt>
                      <c:pt idx="18891">
                        <c:v>9.4469999999999992</c:v>
                      </c:pt>
                      <c:pt idx="18892">
                        <c:v>9.4469999999999992</c:v>
                      </c:pt>
                      <c:pt idx="18893">
                        <c:v>9.4480000000000004</c:v>
                      </c:pt>
                      <c:pt idx="18894">
                        <c:v>9.4480000000000004</c:v>
                      </c:pt>
                      <c:pt idx="18895">
                        <c:v>9.4489999999999998</c:v>
                      </c:pt>
                      <c:pt idx="18896">
                        <c:v>9.4489999999999998</c:v>
                      </c:pt>
                      <c:pt idx="18897">
                        <c:v>9.4499999999999993</c:v>
                      </c:pt>
                      <c:pt idx="18898">
                        <c:v>9.4499999999999993</c:v>
                      </c:pt>
                      <c:pt idx="18899">
                        <c:v>9.4510000000000005</c:v>
                      </c:pt>
                      <c:pt idx="18900">
                        <c:v>9.4510000000000005</c:v>
                      </c:pt>
                      <c:pt idx="18901">
                        <c:v>9.452</c:v>
                      </c:pt>
                      <c:pt idx="18902">
                        <c:v>9.452</c:v>
                      </c:pt>
                      <c:pt idx="18903">
                        <c:v>9.4529999999999994</c:v>
                      </c:pt>
                      <c:pt idx="18904">
                        <c:v>9.4529999999999994</c:v>
                      </c:pt>
                      <c:pt idx="18905">
                        <c:v>9.4540000000000006</c:v>
                      </c:pt>
                      <c:pt idx="18906">
                        <c:v>9.4540000000000006</c:v>
                      </c:pt>
                      <c:pt idx="18907">
                        <c:v>9.4550000000000001</c:v>
                      </c:pt>
                      <c:pt idx="18908">
                        <c:v>9.4550000000000001</c:v>
                      </c:pt>
                      <c:pt idx="18909">
                        <c:v>9.4559999999999995</c:v>
                      </c:pt>
                      <c:pt idx="18910">
                        <c:v>9.4559999999999995</c:v>
                      </c:pt>
                      <c:pt idx="18911">
                        <c:v>9.4570000000000007</c:v>
                      </c:pt>
                      <c:pt idx="18912">
                        <c:v>9.4570000000000007</c:v>
                      </c:pt>
                      <c:pt idx="18913">
                        <c:v>9.4580000000000002</c:v>
                      </c:pt>
                      <c:pt idx="18914">
                        <c:v>9.4580000000000002</c:v>
                      </c:pt>
                      <c:pt idx="18915">
                        <c:v>9.4589999999999996</c:v>
                      </c:pt>
                      <c:pt idx="18916">
                        <c:v>9.4589999999999996</c:v>
                      </c:pt>
                      <c:pt idx="18917">
                        <c:v>9.4600000000000009</c:v>
                      </c:pt>
                      <c:pt idx="18918">
                        <c:v>9.4600000000000009</c:v>
                      </c:pt>
                      <c:pt idx="18919">
                        <c:v>9.4610000000000003</c:v>
                      </c:pt>
                      <c:pt idx="18920">
                        <c:v>9.4610000000000003</c:v>
                      </c:pt>
                      <c:pt idx="18921">
                        <c:v>9.4619999999999997</c:v>
                      </c:pt>
                      <c:pt idx="18922">
                        <c:v>9.4619999999999997</c:v>
                      </c:pt>
                      <c:pt idx="18923">
                        <c:v>9.4629999999999992</c:v>
                      </c:pt>
                      <c:pt idx="18924">
                        <c:v>9.4629999999999992</c:v>
                      </c:pt>
                      <c:pt idx="18925">
                        <c:v>9.4640000000000004</c:v>
                      </c:pt>
                      <c:pt idx="18926">
                        <c:v>9.4640000000000004</c:v>
                      </c:pt>
                      <c:pt idx="18927">
                        <c:v>9.4649999999999999</c:v>
                      </c:pt>
                      <c:pt idx="18928">
                        <c:v>9.4649999999999999</c:v>
                      </c:pt>
                      <c:pt idx="18929">
                        <c:v>9.4659999999999993</c:v>
                      </c:pt>
                      <c:pt idx="18930">
                        <c:v>9.4659999999999993</c:v>
                      </c:pt>
                      <c:pt idx="18931">
                        <c:v>9.4670000000000005</c:v>
                      </c:pt>
                      <c:pt idx="18932">
                        <c:v>9.4670000000000005</c:v>
                      </c:pt>
                      <c:pt idx="18933">
                        <c:v>9.468</c:v>
                      </c:pt>
                      <c:pt idx="18934">
                        <c:v>9.468</c:v>
                      </c:pt>
                      <c:pt idx="18935">
                        <c:v>9.4689999999999994</c:v>
                      </c:pt>
                      <c:pt idx="18936">
                        <c:v>9.4689999999999994</c:v>
                      </c:pt>
                      <c:pt idx="18937">
                        <c:v>9.4700000000000006</c:v>
                      </c:pt>
                      <c:pt idx="18938">
                        <c:v>9.4700000000000006</c:v>
                      </c:pt>
                      <c:pt idx="18939">
                        <c:v>9.4710000000000001</c:v>
                      </c:pt>
                      <c:pt idx="18940">
                        <c:v>9.4710000000000001</c:v>
                      </c:pt>
                      <c:pt idx="18941">
                        <c:v>9.4719999999999995</c:v>
                      </c:pt>
                      <c:pt idx="18942">
                        <c:v>9.4719999999999995</c:v>
                      </c:pt>
                      <c:pt idx="18943">
                        <c:v>9.4730000000000008</c:v>
                      </c:pt>
                      <c:pt idx="18944">
                        <c:v>9.4730000000000008</c:v>
                      </c:pt>
                      <c:pt idx="18945">
                        <c:v>9.4740000000000002</c:v>
                      </c:pt>
                      <c:pt idx="18946">
                        <c:v>9.4740000000000002</c:v>
                      </c:pt>
                      <c:pt idx="18947">
                        <c:v>9.4749999999999996</c:v>
                      </c:pt>
                      <c:pt idx="18948">
                        <c:v>9.4749999999999996</c:v>
                      </c:pt>
                      <c:pt idx="18949">
                        <c:v>9.4760000000000009</c:v>
                      </c:pt>
                      <c:pt idx="18950">
                        <c:v>9.4760000000000009</c:v>
                      </c:pt>
                      <c:pt idx="18951">
                        <c:v>9.4770000000000003</c:v>
                      </c:pt>
                      <c:pt idx="18952">
                        <c:v>9.4770000000000003</c:v>
                      </c:pt>
                      <c:pt idx="18953">
                        <c:v>9.4779999999999998</c:v>
                      </c:pt>
                      <c:pt idx="18954">
                        <c:v>9.4779999999999998</c:v>
                      </c:pt>
                      <c:pt idx="18955">
                        <c:v>9.4789999999999992</c:v>
                      </c:pt>
                      <c:pt idx="18956">
                        <c:v>9.4789999999999992</c:v>
                      </c:pt>
                      <c:pt idx="18957">
                        <c:v>9.48</c:v>
                      </c:pt>
                      <c:pt idx="18958">
                        <c:v>9.48</c:v>
                      </c:pt>
                      <c:pt idx="18959">
                        <c:v>9.4809999999999999</c:v>
                      </c:pt>
                      <c:pt idx="18960">
                        <c:v>9.4809999999999999</c:v>
                      </c:pt>
                      <c:pt idx="18961">
                        <c:v>9.4819999999999993</c:v>
                      </c:pt>
                      <c:pt idx="18962">
                        <c:v>9.4819999999999993</c:v>
                      </c:pt>
                      <c:pt idx="18963">
                        <c:v>9.4830000000000005</c:v>
                      </c:pt>
                      <c:pt idx="18964">
                        <c:v>9.4830000000000005</c:v>
                      </c:pt>
                      <c:pt idx="18965">
                        <c:v>9.484</c:v>
                      </c:pt>
                      <c:pt idx="18966">
                        <c:v>9.484</c:v>
                      </c:pt>
                      <c:pt idx="18967">
                        <c:v>9.4849999999999994</c:v>
                      </c:pt>
                      <c:pt idx="18968">
                        <c:v>9.4849999999999994</c:v>
                      </c:pt>
                      <c:pt idx="18969">
                        <c:v>9.4860000000000007</c:v>
                      </c:pt>
                      <c:pt idx="18970">
                        <c:v>9.4860000000000007</c:v>
                      </c:pt>
                      <c:pt idx="18971">
                        <c:v>9.4870000000000001</c:v>
                      </c:pt>
                      <c:pt idx="18972">
                        <c:v>9.4870000000000001</c:v>
                      </c:pt>
                      <c:pt idx="18973">
                        <c:v>9.4879999999999995</c:v>
                      </c:pt>
                      <c:pt idx="18974">
                        <c:v>9.4879999999999995</c:v>
                      </c:pt>
                      <c:pt idx="18975">
                        <c:v>9.4890000000000008</c:v>
                      </c:pt>
                      <c:pt idx="18976">
                        <c:v>9.4890000000000008</c:v>
                      </c:pt>
                      <c:pt idx="18977">
                        <c:v>9.49</c:v>
                      </c:pt>
                      <c:pt idx="18978">
                        <c:v>9.49</c:v>
                      </c:pt>
                      <c:pt idx="18979">
                        <c:v>9.4909999999999997</c:v>
                      </c:pt>
                      <c:pt idx="18980">
                        <c:v>9.4909999999999997</c:v>
                      </c:pt>
                      <c:pt idx="18981">
                        <c:v>9.4920000000000009</c:v>
                      </c:pt>
                      <c:pt idx="18982">
                        <c:v>9.4920000000000009</c:v>
                      </c:pt>
                      <c:pt idx="18983">
                        <c:v>9.4930000000000003</c:v>
                      </c:pt>
                      <c:pt idx="18984">
                        <c:v>9.4930000000000003</c:v>
                      </c:pt>
                      <c:pt idx="18985">
                        <c:v>9.4939999999999998</c:v>
                      </c:pt>
                      <c:pt idx="18986">
                        <c:v>9.4939999999999998</c:v>
                      </c:pt>
                      <c:pt idx="18987">
                        <c:v>9.4949999999999992</c:v>
                      </c:pt>
                      <c:pt idx="18988">
                        <c:v>9.4949999999999992</c:v>
                      </c:pt>
                      <c:pt idx="18989">
                        <c:v>9.4960000000000004</c:v>
                      </c:pt>
                      <c:pt idx="18990">
                        <c:v>9.4960000000000004</c:v>
                      </c:pt>
                      <c:pt idx="18991">
                        <c:v>9.4969999999999999</c:v>
                      </c:pt>
                      <c:pt idx="18992">
                        <c:v>9.4969999999999999</c:v>
                      </c:pt>
                      <c:pt idx="18993">
                        <c:v>9.4979999999999993</c:v>
                      </c:pt>
                      <c:pt idx="18994">
                        <c:v>9.4979999999999993</c:v>
                      </c:pt>
                      <c:pt idx="18995">
                        <c:v>9.4990000000000006</c:v>
                      </c:pt>
                      <c:pt idx="18996">
                        <c:v>9.4990000000000006</c:v>
                      </c:pt>
                      <c:pt idx="18997">
                        <c:v>9.5</c:v>
                      </c:pt>
                      <c:pt idx="18998">
                        <c:v>9.5</c:v>
                      </c:pt>
                      <c:pt idx="18999">
                        <c:v>9.5009999999999994</c:v>
                      </c:pt>
                      <c:pt idx="19000">
                        <c:v>9.5009999999999994</c:v>
                      </c:pt>
                      <c:pt idx="19001">
                        <c:v>9.5020000000000007</c:v>
                      </c:pt>
                      <c:pt idx="19002">
                        <c:v>9.5020000000000007</c:v>
                      </c:pt>
                      <c:pt idx="19003">
                        <c:v>9.5030000000000001</c:v>
                      </c:pt>
                      <c:pt idx="19004">
                        <c:v>9.5030000000000001</c:v>
                      </c:pt>
                      <c:pt idx="19005">
                        <c:v>9.5039999999999996</c:v>
                      </c:pt>
                      <c:pt idx="19006">
                        <c:v>9.5039999999999996</c:v>
                      </c:pt>
                      <c:pt idx="19007">
                        <c:v>9.5050000000000008</c:v>
                      </c:pt>
                      <c:pt idx="19008">
                        <c:v>9.5050000000000008</c:v>
                      </c:pt>
                      <c:pt idx="19009">
                        <c:v>9.5060000000000002</c:v>
                      </c:pt>
                      <c:pt idx="19010">
                        <c:v>9.5060000000000002</c:v>
                      </c:pt>
                      <c:pt idx="19011">
                        <c:v>9.5069999999999997</c:v>
                      </c:pt>
                      <c:pt idx="19012">
                        <c:v>9.5069999999999997</c:v>
                      </c:pt>
                      <c:pt idx="19013">
                        <c:v>9.5079999999999991</c:v>
                      </c:pt>
                      <c:pt idx="19014">
                        <c:v>9.5079999999999991</c:v>
                      </c:pt>
                      <c:pt idx="19015">
                        <c:v>9.5090000000000003</c:v>
                      </c:pt>
                      <c:pt idx="19016">
                        <c:v>9.5090000000000003</c:v>
                      </c:pt>
                      <c:pt idx="19017">
                        <c:v>9.51</c:v>
                      </c:pt>
                      <c:pt idx="19018">
                        <c:v>9.51</c:v>
                      </c:pt>
                      <c:pt idx="19019">
                        <c:v>9.5109999999999992</c:v>
                      </c:pt>
                      <c:pt idx="19020">
                        <c:v>9.5109999999999992</c:v>
                      </c:pt>
                      <c:pt idx="19021">
                        <c:v>9.5120000000000005</c:v>
                      </c:pt>
                      <c:pt idx="19022">
                        <c:v>9.5120000000000005</c:v>
                      </c:pt>
                      <c:pt idx="19023">
                        <c:v>9.5129999999999999</c:v>
                      </c:pt>
                      <c:pt idx="19024">
                        <c:v>9.5129999999999999</c:v>
                      </c:pt>
                      <c:pt idx="19025">
                        <c:v>9.5139999999999993</c:v>
                      </c:pt>
                      <c:pt idx="19026">
                        <c:v>9.5139999999999993</c:v>
                      </c:pt>
                      <c:pt idx="19027">
                        <c:v>9.5150000000000006</c:v>
                      </c:pt>
                      <c:pt idx="19028">
                        <c:v>9.5150000000000006</c:v>
                      </c:pt>
                      <c:pt idx="19029">
                        <c:v>9.516</c:v>
                      </c:pt>
                      <c:pt idx="19030">
                        <c:v>9.516</c:v>
                      </c:pt>
                      <c:pt idx="19031">
                        <c:v>9.5169999999999995</c:v>
                      </c:pt>
                      <c:pt idx="19032">
                        <c:v>9.5169999999999995</c:v>
                      </c:pt>
                      <c:pt idx="19033">
                        <c:v>9.5180000000000007</c:v>
                      </c:pt>
                      <c:pt idx="19034">
                        <c:v>9.5180000000000007</c:v>
                      </c:pt>
                      <c:pt idx="19035">
                        <c:v>9.5190000000000001</c:v>
                      </c:pt>
                      <c:pt idx="19036">
                        <c:v>9.5190000000000001</c:v>
                      </c:pt>
                      <c:pt idx="19037">
                        <c:v>9.52</c:v>
                      </c:pt>
                      <c:pt idx="19038">
                        <c:v>9.52</c:v>
                      </c:pt>
                      <c:pt idx="19039">
                        <c:v>9.5210000000000008</c:v>
                      </c:pt>
                      <c:pt idx="19040">
                        <c:v>9.5210000000000008</c:v>
                      </c:pt>
                      <c:pt idx="19041">
                        <c:v>9.5220000000000002</c:v>
                      </c:pt>
                      <c:pt idx="19042">
                        <c:v>9.5220000000000002</c:v>
                      </c:pt>
                      <c:pt idx="19043">
                        <c:v>9.5229999999999997</c:v>
                      </c:pt>
                      <c:pt idx="19044">
                        <c:v>9.5229999999999997</c:v>
                      </c:pt>
                      <c:pt idx="19045">
                        <c:v>9.5239999999999991</c:v>
                      </c:pt>
                      <c:pt idx="19046">
                        <c:v>9.5239999999999991</c:v>
                      </c:pt>
                      <c:pt idx="19047">
                        <c:v>9.5250000000000004</c:v>
                      </c:pt>
                      <c:pt idx="19048">
                        <c:v>9.5250000000000004</c:v>
                      </c:pt>
                      <c:pt idx="19049">
                        <c:v>9.5259999999999998</c:v>
                      </c:pt>
                      <c:pt idx="19050">
                        <c:v>9.5259999999999998</c:v>
                      </c:pt>
                      <c:pt idx="19051">
                        <c:v>9.5269999999999992</c:v>
                      </c:pt>
                      <c:pt idx="19052">
                        <c:v>9.5269999999999992</c:v>
                      </c:pt>
                      <c:pt idx="19053">
                        <c:v>9.5280000000000005</c:v>
                      </c:pt>
                      <c:pt idx="19054">
                        <c:v>9.5280000000000005</c:v>
                      </c:pt>
                      <c:pt idx="19055">
                        <c:v>9.5289999999999999</c:v>
                      </c:pt>
                      <c:pt idx="19056">
                        <c:v>9.5289999999999999</c:v>
                      </c:pt>
                      <c:pt idx="19057">
                        <c:v>9.5299999999999994</c:v>
                      </c:pt>
                      <c:pt idx="19058">
                        <c:v>9.5299999999999994</c:v>
                      </c:pt>
                      <c:pt idx="19059">
                        <c:v>9.5310000000000006</c:v>
                      </c:pt>
                      <c:pt idx="19060">
                        <c:v>9.5310000000000006</c:v>
                      </c:pt>
                      <c:pt idx="19061">
                        <c:v>9.532</c:v>
                      </c:pt>
                      <c:pt idx="19062">
                        <c:v>9.532</c:v>
                      </c:pt>
                      <c:pt idx="19063">
                        <c:v>9.5329999999999995</c:v>
                      </c:pt>
                      <c:pt idx="19064">
                        <c:v>9.5329999999999995</c:v>
                      </c:pt>
                      <c:pt idx="19065">
                        <c:v>9.5340000000000007</c:v>
                      </c:pt>
                      <c:pt idx="19066">
                        <c:v>9.5340000000000007</c:v>
                      </c:pt>
                      <c:pt idx="19067">
                        <c:v>9.5350000000000001</c:v>
                      </c:pt>
                      <c:pt idx="19068">
                        <c:v>9.5350000000000001</c:v>
                      </c:pt>
                      <c:pt idx="19069">
                        <c:v>9.5359999999999996</c:v>
                      </c:pt>
                      <c:pt idx="19070">
                        <c:v>9.5359999999999996</c:v>
                      </c:pt>
                      <c:pt idx="19071">
                        <c:v>9.5370000000000008</c:v>
                      </c:pt>
                      <c:pt idx="19072">
                        <c:v>9.5370000000000008</c:v>
                      </c:pt>
                      <c:pt idx="19073">
                        <c:v>9.5380000000000003</c:v>
                      </c:pt>
                      <c:pt idx="19074">
                        <c:v>9.5380000000000003</c:v>
                      </c:pt>
                      <c:pt idx="19075">
                        <c:v>9.5389999999999997</c:v>
                      </c:pt>
                      <c:pt idx="19076">
                        <c:v>9.5389999999999997</c:v>
                      </c:pt>
                      <c:pt idx="19077">
                        <c:v>9.5399999999999991</c:v>
                      </c:pt>
                      <c:pt idx="19078">
                        <c:v>9.5399999999999991</c:v>
                      </c:pt>
                      <c:pt idx="19079">
                        <c:v>9.5410000000000004</c:v>
                      </c:pt>
                      <c:pt idx="19080">
                        <c:v>9.5410000000000004</c:v>
                      </c:pt>
                      <c:pt idx="19081">
                        <c:v>9.5419999999999998</c:v>
                      </c:pt>
                      <c:pt idx="19082">
                        <c:v>9.5419999999999998</c:v>
                      </c:pt>
                      <c:pt idx="19083">
                        <c:v>9.5429999999999993</c:v>
                      </c:pt>
                      <c:pt idx="19084">
                        <c:v>9.5429999999999993</c:v>
                      </c:pt>
                      <c:pt idx="19085">
                        <c:v>9.5440000000000005</c:v>
                      </c:pt>
                      <c:pt idx="19086">
                        <c:v>9.5440000000000005</c:v>
                      </c:pt>
                      <c:pt idx="19087">
                        <c:v>9.5449999999999999</c:v>
                      </c:pt>
                      <c:pt idx="19088">
                        <c:v>9.5449999999999999</c:v>
                      </c:pt>
                      <c:pt idx="19089">
                        <c:v>9.5459999999999994</c:v>
                      </c:pt>
                      <c:pt idx="19090">
                        <c:v>9.5459999999999994</c:v>
                      </c:pt>
                      <c:pt idx="19091">
                        <c:v>9.5470000000000006</c:v>
                      </c:pt>
                      <c:pt idx="19092">
                        <c:v>9.5470000000000006</c:v>
                      </c:pt>
                      <c:pt idx="19093">
                        <c:v>9.548</c:v>
                      </c:pt>
                      <c:pt idx="19094">
                        <c:v>9.548</c:v>
                      </c:pt>
                      <c:pt idx="19095">
                        <c:v>9.5489999999999995</c:v>
                      </c:pt>
                      <c:pt idx="19096">
                        <c:v>9.5489999999999995</c:v>
                      </c:pt>
                      <c:pt idx="19097">
                        <c:v>9.5500000000000007</c:v>
                      </c:pt>
                      <c:pt idx="19098">
                        <c:v>9.5500000000000007</c:v>
                      </c:pt>
                      <c:pt idx="19099">
                        <c:v>9.5510000000000002</c:v>
                      </c:pt>
                      <c:pt idx="19100">
                        <c:v>9.5510000000000002</c:v>
                      </c:pt>
                      <c:pt idx="19101">
                        <c:v>9.5519999999999996</c:v>
                      </c:pt>
                      <c:pt idx="19102">
                        <c:v>9.5519999999999996</c:v>
                      </c:pt>
                      <c:pt idx="19103">
                        <c:v>9.5530000000000008</c:v>
                      </c:pt>
                      <c:pt idx="19104">
                        <c:v>9.5530000000000008</c:v>
                      </c:pt>
                      <c:pt idx="19105">
                        <c:v>9.5540000000000003</c:v>
                      </c:pt>
                      <c:pt idx="19106">
                        <c:v>9.5540000000000003</c:v>
                      </c:pt>
                      <c:pt idx="19107">
                        <c:v>9.5549999999999997</c:v>
                      </c:pt>
                      <c:pt idx="19108">
                        <c:v>9.5549999999999997</c:v>
                      </c:pt>
                      <c:pt idx="19109">
                        <c:v>9.5559999999999992</c:v>
                      </c:pt>
                      <c:pt idx="19110">
                        <c:v>9.5559999999999992</c:v>
                      </c:pt>
                      <c:pt idx="19111">
                        <c:v>9.5570000000000004</c:v>
                      </c:pt>
                      <c:pt idx="19112">
                        <c:v>9.5570000000000004</c:v>
                      </c:pt>
                      <c:pt idx="19113">
                        <c:v>9.5579999999999998</c:v>
                      </c:pt>
                      <c:pt idx="19114">
                        <c:v>9.5579999999999998</c:v>
                      </c:pt>
                      <c:pt idx="19115">
                        <c:v>9.5589999999999993</c:v>
                      </c:pt>
                      <c:pt idx="19116">
                        <c:v>9.5589999999999993</c:v>
                      </c:pt>
                      <c:pt idx="19117">
                        <c:v>9.56</c:v>
                      </c:pt>
                      <c:pt idx="19118">
                        <c:v>9.56</c:v>
                      </c:pt>
                      <c:pt idx="19119">
                        <c:v>9.5609999999999999</c:v>
                      </c:pt>
                      <c:pt idx="19120">
                        <c:v>9.5609999999999999</c:v>
                      </c:pt>
                      <c:pt idx="19121">
                        <c:v>9.5619999999999994</c:v>
                      </c:pt>
                      <c:pt idx="19122">
                        <c:v>9.5619999999999994</c:v>
                      </c:pt>
                      <c:pt idx="19123">
                        <c:v>9.5630000000000006</c:v>
                      </c:pt>
                      <c:pt idx="19124">
                        <c:v>9.5630000000000006</c:v>
                      </c:pt>
                      <c:pt idx="19125">
                        <c:v>9.5640000000000001</c:v>
                      </c:pt>
                      <c:pt idx="19126">
                        <c:v>9.5640000000000001</c:v>
                      </c:pt>
                      <c:pt idx="19127">
                        <c:v>9.5649999999999995</c:v>
                      </c:pt>
                      <c:pt idx="19128">
                        <c:v>9.5649999999999995</c:v>
                      </c:pt>
                      <c:pt idx="19129">
                        <c:v>9.5660000000000007</c:v>
                      </c:pt>
                      <c:pt idx="19130">
                        <c:v>9.5660000000000007</c:v>
                      </c:pt>
                      <c:pt idx="19131">
                        <c:v>9.5670000000000002</c:v>
                      </c:pt>
                      <c:pt idx="19132">
                        <c:v>9.5670000000000002</c:v>
                      </c:pt>
                      <c:pt idx="19133">
                        <c:v>9.5679999999999996</c:v>
                      </c:pt>
                      <c:pt idx="19134">
                        <c:v>9.5679999999999996</c:v>
                      </c:pt>
                      <c:pt idx="19135">
                        <c:v>9.5690000000000008</c:v>
                      </c:pt>
                      <c:pt idx="19136">
                        <c:v>9.5690000000000008</c:v>
                      </c:pt>
                      <c:pt idx="19137">
                        <c:v>9.57</c:v>
                      </c:pt>
                      <c:pt idx="19138">
                        <c:v>9.57</c:v>
                      </c:pt>
                      <c:pt idx="19139">
                        <c:v>9.5709999999999997</c:v>
                      </c:pt>
                      <c:pt idx="19140">
                        <c:v>9.5709999999999997</c:v>
                      </c:pt>
                      <c:pt idx="19141">
                        <c:v>9.5719999999999992</c:v>
                      </c:pt>
                      <c:pt idx="19142">
                        <c:v>9.5719999999999992</c:v>
                      </c:pt>
                      <c:pt idx="19143">
                        <c:v>9.5730000000000004</c:v>
                      </c:pt>
                      <c:pt idx="19144">
                        <c:v>9.5730000000000004</c:v>
                      </c:pt>
                      <c:pt idx="19145">
                        <c:v>9.5739999999999998</c:v>
                      </c:pt>
                      <c:pt idx="19146">
                        <c:v>9.5739999999999998</c:v>
                      </c:pt>
                      <c:pt idx="19147">
                        <c:v>9.5749999999999993</c:v>
                      </c:pt>
                      <c:pt idx="19148">
                        <c:v>9.5749999999999993</c:v>
                      </c:pt>
                      <c:pt idx="19149">
                        <c:v>9.5760000000000005</c:v>
                      </c:pt>
                      <c:pt idx="19150">
                        <c:v>9.5760000000000005</c:v>
                      </c:pt>
                      <c:pt idx="19151">
                        <c:v>9.577</c:v>
                      </c:pt>
                      <c:pt idx="19152">
                        <c:v>9.577</c:v>
                      </c:pt>
                      <c:pt idx="19153">
                        <c:v>9.5779999999999994</c:v>
                      </c:pt>
                      <c:pt idx="19154">
                        <c:v>9.5779999999999994</c:v>
                      </c:pt>
                      <c:pt idx="19155">
                        <c:v>9.5790000000000006</c:v>
                      </c:pt>
                      <c:pt idx="19156">
                        <c:v>9.5790000000000006</c:v>
                      </c:pt>
                      <c:pt idx="19157">
                        <c:v>9.58</c:v>
                      </c:pt>
                      <c:pt idx="19158">
                        <c:v>9.58</c:v>
                      </c:pt>
                      <c:pt idx="19159">
                        <c:v>9.5809999999999995</c:v>
                      </c:pt>
                      <c:pt idx="19160">
                        <c:v>9.5809999999999995</c:v>
                      </c:pt>
                      <c:pt idx="19161">
                        <c:v>9.5820000000000007</c:v>
                      </c:pt>
                      <c:pt idx="19162">
                        <c:v>9.5820000000000007</c:v>
                      </c:pt>
                      <c:pt idx="19163">
                        <c:v>9.5830000000000002</c:v>
                      </c:pt>
                      <c:pt idx="19164">
                        <c:v>9.5830000000000002</c:v>
                      </c:pt>
                      <c:pt idx="19165">
                        <c:v>9.5839999999999996</c:v>
                      </c:pt>
                      <c:pt idx="19166">
                        <c:v>9.5839999999999996</c:v>
                      </c:pt>
                      <c:pt idx="19167">
                        <c:v>9.5850000000000009</c:v>
                      </c:pt>
                      <c:pt idx="19168">
                        <c:v>9.5850000000000009</c:v>
                      </c:pt>
                      <c:pt idx="19169">
                        <c:v>9.5860000000000003</c:v>
                      </c:pt>
                      <c:pt idx="19170">
                        <c:v>9.5860000000000003</c:v>
                      </c:pt>
                      <c:pt idx="19171">
                        <c:v>9.5869999999999997</c:v>
                      </c:pt>
                      <c:pt idx="19172">
                        <c:v>9.5869999999999997</c:v>
                      </c:pt>
                      <c:pt idx="19173">
                        <c:v>9.5879999999999992</c:v>
                      </c:pt>
                      <c:pt idx="19174">
                        <c:v>9.5879999999999992</c:v>
                      </c:pt>
                      <c:pt idx="19175">
                        <c:v>9.5890000000000004</c:v>
                      </c:pt>
                      <c:pt idx="19176">
                        <c:v>9.5890000000000004</c:v>
                      </c:pt>
                      <c:pt idx="19177">
                        <c:v>9.59</c:v>
                      </c:pt>
                      <c:pt idx="19178">
                        <c:v>9.59</c:v>
                      </c:pt>
                      <c:pt idx="19179">
                        <c:v>9.5909999999999993</c:v>
                      </c:pt>
                      <c:pt idx="19180">
                        <c:v>9.5909999999999993</c:v>
                      </c:pt>
                      <c:pt idx="19181">
                        <c:v>9.5920000000000005</c:v>
                      </c:pt>
                      <c:pt idx="19182">
                        <c:v>9.5920000000000005</c:v>
                      </c:pt>
                      <c:pt idx="19183">
                        <c:v>9.593</c:v>
                      </c:pt>
                      <c:pt idx="19184">
                        <c:v>9.593</c:v>
                      </c:pt>
                      <c:pt idx="19185">
                        <c:v>9.5939999999999994</c:v>
                      </c:pt>
                      <c:pt idx="19186">
                        <c:v>9.5939999999999994</c:v>
                      </c:pt>
                      <c:pt idx="19187">
                        <c:v>9.5950000000000006</c:v>
                      </c:pt>
                      <c:pt idx="19188">
                        <c:v>9.5950000000000006</c:v>
                      </c:pt>
                      <c:pt idx="19189">
                        <c:v>9.5960000000000001</c:v>
                      </c:pt>
                      <c:pt idx="19190">
                        <c:v>9.5960000000000001</c:v>
                      </c:pt>
                      <c:pt idx="19191">
                        <c:v>9.5969999999999995</c:v>
                      </c:pt>
                      <c:pt idx="19192">
                        <c:v>9.5969999999999995</c:v>
                      </c:pt>
                      <c:pt idx="19193">
                        <c:v>9.5980000000000008</c:v>
                      </c:pt>
                      <c:pt idx="19194">
                        <c:v>9.5980000000000008</c:v>
                      </c:pt>
                      <c:pt idx="19195">
                        <c:v>9.5990000000000002</c:v>
                      </c:pt>
                      <c:pt idx="19196">
                        <c:v>9.5990000000000002</c:v>
                      </c:pt>
                      <c:pt idx="19197">
                        <c:v>9.6</c:v>
                      </c:pt>
                      <c:pt idx="19198">
                        <c:v>9.6</c:v>
                      </c:pt>
                      <c:pt idx="19199">
                        <c:v>9.6010000000000009</c:v>
                      </c:pt>
                      <c:pt idx="19200">
                        <c:v>9.6010000000000009</c:v>
                      </c:pt>
                      <c:pt idx="19201">
                        <c:v>9.6020000000000003</c:v>
                      </c:pt>
                      <c:pt idx="19202">
                        <c:v>9.6020000000000003</c:v>
                      </c:pt>
                      <c:pt idx="19203">
                        <c:v>9.6029999999999998</c:v>
                      </c:pt>
                      <c:pt idx="19204">
                        <c:v>9.6029999999999998</c:v>
                      </c:pt>
                      <c:pt idx="19205">
                        <c:v>9.6039999999999992</c:v>
                      </c:pt>
                      <c:pt idx="19206">
                        <c:v>9.6039999999999992</c:v>
                      </c:pt>
                      <c:pt idx="19207">
                        <c:v>9.6050000000000004</c:v>
                      </c:pt>
                      <c:pt idx="19208">
                        <c:v>9.6050000000000004</c:v>
                      </c:pt>
                      <c:pt idx="19209">
                        <c:v>9.6059999999999999</c:v>
                      </c:pt>
                      <c:pt idx="19210">
                        <c:v>9.6059999999999999</c:v>
                      </c:pt>
                      <c:pt idx="19211">
                        <c:v>9.6069999999999993</c:v>
                      </c:pt>
                      <c:pt idx="19212">
                        <c:v>9.6069999999999993</c:v>
                      </c:pt>
                      <c:pt idx="19213">
                        <c:v>9.6080000000000005</c:v>
                      </c:pt>
                      <c:pt idx="19214">
                        <c:v>9.6080000000000005</c:v>
                      </c:pt>
                      <c:pt idx="19215">
                        <c:v>9.609</c:v>
                      </c:pt>
                      <c:pt idx="19216">
                        <c:v>9.609</c:v>
                      </c:pt>
                      <c:pt idx="19217">
                        <c:v>9.61</c:v>
                      </c:pt>
                      <c:pt idx="19218">
                        <c:v>9.61</c:v>
                      </c:pt>
                      <c:pt idx="19219">
                        <c:v>9.6110000000000007</c:v>
                      </c:pt>
                      <c:pt idx="19220">
                        <c:v>9.6110000000000007</c:v>
                      </c:pt>
                      <c:pt idx="19221">
                        <c:v>9.6120000000000001</c:v>
                      </c:pt>
                      <c:pt idx="19222">
                        <c:v>9.6120000000000001</c:v>
                      </c:pt>
                      <c:pt idx="19223">
                        <c:v>9.6129999999999995</c:v>
                      </c:pt>
                      <c:pt idx="19224">
                        <c:v>9.6129999999999995</c:v>
                      </c:pt>
                      <c:pt idx="19225">
                        <c:v>9.6140000000000008</c:v>
                      </c:pt>
                      <c:pt idx="19226">
                        <c:v>9.6140000000000008</c:v>
                      </c:pt>
                      <c:pt idx="19227">
                        <c:v>9.6150000000000002</c:v>
                      </c:pt>
                      <c:pt idx="19228">
                        <c:v>9.6150000000000002</c:v>
                      </c:pt>
                      <c:pt idx="19229">
                        <c:v>9.6159999999999997</c:v>
                      </c:pt>
                      <c:pt idx="19230">
                        <c:v>9.6159999999999997</c:v>
                      </c:pt>
                      <c:pt idx="19231">
                        <c:v>9.6170000000000009</c:v>
                      </c:pt>
                      <c:pt idx="19232">
                        <c:v>9.6170000000000009</c:v>
                      </c:pt>
                      <c:pt idx="19233">
                        <c:v>9.6180000000000003</c:v>
                      </c:pt>
                      <c:pt idx="19234">
                        <c:v>9.6180000000000003</c:v>
                      </c:pt>
                      <c:pt idx="19235">
                        <c:v>9.6189999999999998</c:v>
                      </c:pt>
                      <c:pt idx="19236">
                        <c:v>9.6189999999999998</c:v>
                      </c:pt>
                      <c:pt idx="19237">
                        <c:v>9.6199999999999992</c:v>
                      </c:pt>
                      <c:pt idx="19238">
                        <c:v>9.6199999999999992</c:v>
                      </c:pt>
                      <c:pt idx="19239">
                        <c:v>9.6210000000000004</c:v>
                      </c:pt>
                      <c:pt idx="19240">
                        <c:v>9.6210000000000004</c:v>
                      </c:pt>
                      <c:pt idx="19241">
                        <c:v>9.6219999999999999</c:v>
                      </c:pt>
                      <c:pt idx="19242">
                        <c:v>9.6219999999999999</c:v>
                      </c:pt>
                      <c:pt idx="19243">
                        <c:v>9.6229999999999993</c:v>
                      </c:pt>
                      <c:pt idx="19244">
                        <c:v>9.6229999999999993</c:v>
                      </c:pt>
                      <c:pt idx="19245">
                        <c:v>9.6240000000000006</c:v>
                      </c:pt>
                      <c:pt idx="19246">
                        <c:v>9.6240000000000006</c:v>
                      </c:pt>
                      <c:pt idx="19247">
                        <c:v>9.625</c:v>
                      </c:pt>
                      <c:pt idx="19248">
                        <c:v>9.625</c:v>
                      </c:pt>
                      <c:pt idx="19249">
                        <c:v>9.6259999999999994</c:v>
                      </c:pt>
                      <c:pt idx="19250">
                        <c:v>9.6259999999999994</c:v>
                      </c:pt>
                      <c:pt idx="19251">
                        <c:v>9.6270000000000007</c:v>
                      </c:pt>
                      <c:pt idx="19252">
                        <c:v>9.6270000000000007</c:v>
                      </c:pt>
                      <c:pt idx="19253">
                        <c:v>9.6280000000000001</c:v>
                      </c:pt>
                      <c:pt idx="19254">
                        <c:v>9.6280000000000001</c:v>
                      </c:pt>
                      <c:pt idx="19255">
                        <c:v>9.6289999999999996</c:v>
                      </c:pt>
                      <c:pt idx="19256">
                        <c:v>9.6289999999999996</c:v>
                      </c:pt>
                      <c:pt idx="19257">
                        <c:v>9.6300000000000008</c:v>
                      </c:pt>
                      <c:pt idx="19258">
                        <c:v>9.6300000000000008</c:v>
                      </c:pt>
                      <c:pt idx="19259">
                        <c:v>9.6310000000000002</c:v>
                      </c:pt>
                      <c:pt idx="19260">
                        <c:v>9.6310000000000002</c:v>
                      </c:pt>
                      <c:pt idx="19261">
                        <c:v>9.6319999999999997</c:v>
                      </c:pt>
                      <c:pt idx="19262">
                        <c:v>9.6319999999999997</c:v>
                      </c:pt>
                      <c:pt idx="19263">
                        <c:v>9.6329999999999991</c:v>
                      </c:pt>
                      <c:pt idx="19264">
                        <c:v>9.6329999999999991</c:v>
                      </c:pt>
                      <c:pt idx="19265">
                        <c:v>9.6340000000000003</c:v>
                      </c:pt>
                      <c:pt idx="19266">
                        <c:v>9.6340000000000003</c:v>
                      </c:pt>
                      <c:pt idx="19267">
                        <c:v>9.6349999999999998</c:v>
                      </c:pt>
                      <c:pt idx="19268">
                        <c:v>9.6349999999999998</c:v>
                      </c:pt>
                      <c:pt idx="19269">
                        <c:v>9.6359999999999992</c:v>
                      </c:pt>
                      <c:pt idx="19270">
                        <c:v>9.6359999999999992</c:v>
                      </c:pt>
                      <c:pt idx="19271">
                        <c:v>9.6370000000000005</c:v>
                      </c:pt>
                      <c:pt idx="19272">
                        <c:v>9.6370000000000005</c:v>
                      </c:pt>
                      <c:pt idx="19273">
                        <c:v>9.6379999999999999</c:v>
                      </c:pt>
                      <c:pt idx="19274">
                        <c:v>9.6379999999999999</c:v>
                      </c:pt>
                      <c:pt idx="19275">
                        <c:v>9.6389999999999993</c:v>
                      </c:pt>
                      <c:pt idx="19276">
                        <c:v>9.6389999999999993</c:v>
                      </c:pt>
                      <c:pt idx="19277">
                        <c:v>9.64</c:v>
                      </c:pt>
                      <c:pt idx="19278">
                        <c:v>9.64</c:v>
                      </c:pt>
                      <c:pt idx="19279">
                        <c:v>9.641</c:v>
                      </c:pt>
                      <c:pt idx="19280">
                        <c:v>9.641</c:v>
                      </c:pt>
                      <c:pt idx="19281">
                        <c:v>9.6419999999999995</c:v>
                      </c:pt>
                      <c:pt idx="19282">
                        <c:v>9.6419999999999995</c:v>
                      </c:pt>
                      <c:pt idx="19283">
                        <c:v>9.6430000000000007</c:v>
                      </c:pt>
                      <c:pt idx="19284">
                        <c:v>9.6430000000000007</c:v>
                      </c:pt>
                      <c:pt idx="19285">
                        <c:v>9.6440000000000001</c:v>
                      </c:pt>
                      <c:pt idx="19286">
                        <c:v>9.6440000000000001</c:v>
                      </c:pt>
                      <c:pt idx="19287">
                        <c:v>9.6449999999999996</c:v>
                      </c:pt>
                      <c:pt idx="19288">
                        <c:v>9.6449999999999996</c:v>
                      </c:pt>
                      <c:pt idx="19289">
                        <c:v>9.6460000000000008</c:v>
                      </c:pt>
                      <c:pt idx="19290">
                        <c:v>9.6460000000000008</c:v>
                      </c:pt>
                      <c:pt idx="19291">
                        <c:v>9.6470000000000002</c:v>
                      </c:pt>
                      <c:pt idx="19292">
                        <c:v>9.6470000000000002</c:v>
                      </c:pt>
                      <c:pt idx="19293">
                        <c:v>9.6479999999999997</c:v>
                      </c:pt>
                      <c:pt idx="19294">
                        <c:v>9.6479999999999997</c:v>
                      </c:pt>
                      <c:pt idx="19295">
                        <c:v>9.6489999999999991</c:v>
                      </c:pt>
                      <c:pt idx="19296">
                        <c:v>9.6489999999999991</c:v>
                      </c:pt>
                      <c:pt idx="19297">
                        <c:v>9.65</c:v>
                      </c:pt>
                      <c:pt idx="19298">
                        <c:v>9.65</c:v>
                      </c:pt>
                      <c:pt idx="19299">
                        <c:v>9.6509999999999998</c:v>
                      </c:pt>
                      <c:pt idx="19300">
                        <c:v>9.6509999999999998</c:v>
                      </c:pt>
                      <c:pt idx="19301">
                        <c:v>9.6519999999999992</c:v>
                      </c:pt>
                      <c:pt idx="19302">
                        <c:v>9.6519999999999992</c:v>
                      </c:pt>
                      <c:pt idx="19303">
                        <c:v>9.6530000000000005</c:v>
                      </c:pt>
                      <c:pt idx="19304">
                        <c:v>9.6530000000000005</c:v>
                      </c:pt>
                      <c:pt idx="19305">
                        <c:v>9.6539999999999999</c:v>
                      </c:pt>
                      <c:pt idx="19306">
                        <c:v>9.6539999999999999</c:v>
                      </c:pt>
                      <c:pt idx="19307">
                        <c:v>9.6549999999999994</c:v>
                      </c:pt>
                      <c:pt idx="19308">
                        <c:v>9.6549999999999994</c:v>
                      </c:pt>
                      <c:pt idx="19309">
                        <c:v>9.6560000000000006</c:v>
                      </c:pt>
                      <c:pt idx="19310">
                        <c:v>9.6560000000000006</c:v>
                      </c:pt>
                      <c:pt idx="19311">
                        <c:v>9.657</c:v>
                      </c:pt>
                      <c:pt idx="19312">
                        <c:v>9.657</c:v>
                      </c:pt>
                      <c:pt idx="19313">
                        <c:v>9.6579999999999995</c:v>
                      </c:pt>
                      <c:pt idx="19314">
                        <c:v>9.6579999999999995</c:v>
                      </c:pt>
                      <c:pt idx="19315">
                        <c:v>9.6590000000000007</c:v>
                      </c:pt>
                      <c:pt idx="19316">
                        <c:v>9.6590000000000007</c:v>
                      </c:pt>
                      <c:pt idx="19317">
                        <c:v>9.66</c:v>
                      </c:pt>
                      <c:pt idx="19318">
                        <c:v>9.66</c:v>
                      </c:pt>
                      <c:pt idx="19319">
                        <c:v>9.6609999999999996</c:v>
                      </c:pt>
                      <c:pt idx="19320">
                        <c:v>9.6609999999999996</c:v>
                      </c:pt>
                      <c:pt idx="19321">
                        <c:v>9.6620000000000008</c:v>
                      </c:pt>
                      <c:pt idx="19322">
                        <c:v>9.6620000000000008</c:v>
                      </c:pt>
                      <c:pt idx="19323">
                        <c:v>9.6630000000000003</c:v>
                      </c:pt>
                      <c:pt idx="19324">
                        <c:v>9.6630000000000003</c:v>
                      </c:pt>
                      <c:pt idx="19325">
                        <c:v>9.6639999999999997</c:v>
                      </c:pt>
                      <c:pt idx="19326">
                        <c:v>9.6639999999999997</c:v>
                      </c:pt>
                      <c:pt idx="19327">
                        <c:v>9.6649999999999991</c:v>
                      </c:pt>
                      <c:pt idx="19328">
                        <c:v>9.6649999999999991</c:v>
                      </c:pt>
                      <c:pt idx="19329">
                        <c:v>9.6660000000000004</c:v>
                      </c:pt>
                      <c:pt idx="19330">
                        <c:v>9.6660000000000004</c:v>
                      </c:pt>
                      <c:pt idx="19331">
                        <c:v>9.6669999999999998</c:v>
                      </c:pt>
                      <c:pt idx="19332">
                        <c:v>9.6669999999999998</c:v>
                      </c:pt>
                      <c:pt idx="19333">
                        <c:v>9.6679999999999993</c:v>
                      </c:pt>
                      <c:pt idx="19334">
                        <c:v>9.6679999999999993</c:v>
                      </c:pt>
                      <c:pt idx="19335">
                        <c:v>9.6690000000000005</c:v>
                      </c:pt>
                      <c:pt idx="19336">
                        <c:v>9.6690000000000005</c:v>
                      </c:pt>
                      <c:pt idx="19337">
                        <c:v>9.67</c:v>
                      </c:pt>
                      <c:pt idx="19338">
                        <c:v>9.67</c:v>
                      </c:pt>
                      <c:pt idx="19339">
                        <c:v>9.6709999999999994</c:v>
                      </c:pt>
                      <c:pt idx="19340">
                        <c:v>9.6709999999999994</c:v>
                      </c:pt>
                      <c:pt idx="19341">
                        <c:v>9.6720000000000006</c:v>
                      </c:pt>
                      <c:pt idx="19342">
                        <c:v>9.6720000000000006</c:v>
                      </c:pt>
                      <c:pt idx="19343">
                        <c:v>9.673</c:v>
                      </c:pt>
                      <c:pt idx="19344">
                        <c:v>9.673</c:v>
                      </c:pt>
                      <c:pt idx="19345">
                        <c:v>9.6739999999999995</c:v>
                      </c:pt>
                      <c:pt idx="19346">
                        <c:v>9.6739999999999995</c:v>
                      </c:pt>
                      <c:pt idx="19347">
                        <c:v>9.6750000000000007</c:v>
                      </c:pt>
                      <c:pt idx="19348">
                        <c:v>9.6750000000000007</c:v>
                      </c:pt>
                      <c:pt idx="19349">
                        <c:v>9.6760000000000002</c:v>
                      </c:pt>
                      <c:pt idx="19350">
                        <c:v>9.6760000000000002</c:v>
                      </c:pt>
                      <c:pt idx="19351">
                        <c:v>9.6769999999999996</c:v>
                      </c:pt>
                      <c:pt idx="19352">
                        <c:v>9.6769999999999996</c:v>
                      </c:pt>
                      <c:pt idx="19353">
                        <c:v>9.6780000000000008</c:v>
                      </c:pt>
                      <c:pt idx="19354">
                        <c:v>9.6780000000000008</c:v>
                      </c:pt>
                      <c:pt idx="19355">
                        <c:v>9.6790000000000003</c:v>
                      </c:pt>
                      <c:pt idx="19356">
                        <c:v>9.6790000000000003</c:v>
                      </c:pt>
                      <c:pt idx="19357">
                        <c:v>9.68</c:v>
                      </c:pt>
                      <c:pt idx="19358">
                        <c:v>9.68</c:v>
                      </c:pt>
                      <c:pt idx="19359">
                        <c:v>9.6809999999999992</c:v>
                      </c:pt>
                      <c:pt idx="19360">
                        <c:v>9.6809999999999992</c:v>
                      </c:pt>
                      <c:pt idx="19361">
                        <c:v>9.6820000000000004</c:v>
                      </c:pt>
                      <c:pt idx="19362">
                        <c:v>9.6820000000000004</c:v>
                      </c:pt>
                      <c:pt idx="19363">
                        <c:v>9.6829999999999998</c:v>
                      </c:pt>
                      <c:pt idx="19364">
                        <c:v>9.6829999999999998</c:v>
                      </c:pt>
                      <c:pt idx="19365">
                        <c:v>9.6839999999999993</c:v>
                      </c:pt>
                      <c:pt idx="19366">
                        <c:v>9.6839999999999993</c:v>
                      </c:pt>
                      <c:pt idx="19367">
                        <c:v>9.6850000000000005</c:v>
                      </c:pt>
                      <c:pt idx="19368">
                        <c:v>9.6850000000000005</c:v>
                      </c:pt>
                      <c:pt idx="19369">
                        <c:v>9.6859999999999999</c:v>
                      </c:pt>
                      <c:pt idx="19370">
                        <c:v>9.6859999999999999</c:v>
                      </c:pt>
                      <c:pt idx="19371">
                        <c:v>9.6869999999999994</c:v>
                      </c:pt>
                      <c:pt idx="19372">
                        <c:v>9.6869999999999994</c:v>
                      </c:pt>
                      <c:pt idx="19373">
                        <c:v>9.6880000000000006</c:v>
                      </c:pt>
                      <c:pt idx="19374">
                        <c:v>9.6880000000000006</c:v>
                      </c:pt>
                      <c:pt idx="19375">
                        <c:v>9.6890000000000001</c:v>
                      </c:pt>
                      <c:pt idx="19376">
                        <c:v>9.6890000000000001</c:v>
                      </c:pt>
                      <c:pt idx="19377">
                        <c:v>9.69</c:v>
                      </c:pt>
                      <c:pt idx="19378">
                        <c:v>9.69</c:v>
                      </c:pt>
                      <c:pt idx="19379">
                        <c:v>9.6910000000000007</c:v>
                      </c:pt>
                      <c:pt idx="19380">
                        <c:v>9.6910000000000007</c:v>
                      </c:pt>
                      <c:pt idx="19381">
                        <c:v>9.6920000000000002</c:v>
                      </c:pt>
                      <c:pt idx="19382">
                        <c:v>9.6920000000000002</c:v>
                      </c:pt>
                      <c:pt idx="19383">
                        <c:v>9.6929999999999996</c:v>
                      </c:pt>
                      <c:pt idx="19384">
                        <c:v>9.6929999999999996</c:v>
                      </c:pt>
                      <c:pt idx="19385">
                        <c:v>9.6940000000000008</c:v>
                      </c:pt>
                      <c:pt idx="19386">
                        <c:v>9.6940000000000008</c:v>
                      </c:pt>
                      <c:pt idx="19387">
                        <c:v>9.6950000000000003</c:v>
                      </c:pt>
                      <c:pt idx="19388">
                        <c:v>9.6950000000000003</c:v>
                      </c:pt>
                      <c:pt idx="19389">
                        <c:v>9.6959999999999997</c:v>
                      </c:pt>
                      <c:pt idx="19390">
                        <c:v>9.6959999999999997</c:v>
                      </c:pt>
                      <c:pt idx="19391">
                        <c:v>9.6969999999999992</c:v>
                      </c:pt>
                      <c:pt idx="19392">
                        <c:v>9.6969999999999992</c:v>
                      </c:pt>
                      <c:pt idx="19393">
                        <c:v>9.6980000000000004</c:v>
                      </c:pt>
                      <c:pt idx="19394">
                        <c:v>9.6980000000000004</c:v>
                      </c:pt>
                      <c:pt idx="19395">
                        <c:v>9.6989999999999998</c:v>
                      </c:pt>
                      <c:pt idx="19396">
                        <c:v>9.6989999999999998</c:v>
                      </c:pt>
                      <c:pt idx="19397">
                        <c:v>9.6999999999999993</c:v>
                      </c:pt>
                      <c:pt idx="19398">
                        <c:v>9.6999999999999993</c:v>
                      </c:pt>
                      <c:pt idx="19399">
                        <c:v>9.7010000000000005</c:v>
                      </c:pt>
                      <c:pt idx="19400">
                        <c:v>9.7010000000000005</c:v>
                      </c:pt>
                      <c:pt idx="19401">
                        <c:v>9.702</c:v>
                      </c:pt>
                      <c:pt idx="19402">
                        <c:v>9.702</c:v>
                      </c:pt>
                      <c:pt idx="19403">
                        <c:v>9.7029999999999994</c:v>
                      </c:pt>
                      <c:pt idx="19404">
                        <c:v>9.7029999999999994</c:v>
                      </c:pt>
                      <c:pt idx="19405">
                        <c:v>9.7040000000000006</c:v>
                      </c:pt>
                      <c:pt idx="19406">
                        <c:v>9.7040000000000006</c:v>
                      </c:pt>
                      <c:pt idx="19407">
                        <c:v>9.7050000000000001</c:v>
                      </c:pt>
                      <c:pt idx="19408">
                        <c:v>9.7050000000000001</c:v>
                      </c:pt>
                      <c:pt idx="19409">
                        <c:v>9.7059999999999995</c:v>
                      </c:pt>
                      <c:pt idx="19410">
                        <c:v>9.7059999999999995</c:v>
                      </c:pt>
                      <c:pt idx="19411">
                        <c:v>9.7070000000000007</c:v>
                      </c:pt>
                      <c:pt idx="19412">
                        <c:v>9.7070000000000007</c:v>
                      </c:pt>
                      <c:pt idx="19413">
                        <c:v>9.7080000000000002</c:v>
                      </c:pt>
                      <c:pt idx="19414">
                        <c:v>9.7080000000000002</c:v>
                      </c:pt>
                      <c:pt idx="19415">
                        <c:v>9.7089999999999996</c:v>
                      </c:pt>
                      <c:pt idx="19416">
                        <c:v>9.7089999999999996</c:v>
                      </c:pt>
                      <c:pt idx="19417">
                        <c:v>9.7100000000000009</c:v>
                      </c:pt>
                      <c:pt idx="19418">
                        <c:v>9.7100000000000009</c:v>
                      </c:pt>
                      <c:pt idx="19419">
                        <c:v>9.7110000000000003</c:v>
                      </c:pt>
                      <c:pt idx="19420">
                        <c:v>9.7110000000000003</c:v>
                      </c:pt>
                      <c:pt idx="19421">
                        <c:v>9.7119999999999997</c:v>
                      </c:pt>
                      <c:pt idx="19422">
                        <c:v>9.7119999999999997</c:v>
                      </c:pt>
                      <c:pt idx="19423">
                        <c:v>9.7129999999999992</c:v>
                      </c:pt>
                      <c:pt idx="19424">
                        <c:v>9.7129999999999992</c:v>
                      </c:pt>
                      <c:pt idx="19425">
                        <c:v>9.7140000000000004</c:v>
                      </c:pt>
                      <c:pt idx="19426">
                        <c:v>9.7140000000000004</c:v>
                      </c:pt>
                      <c:pt idx="19427">
                        <c:v>9.7149999999999999</c:v>
                      </c:pt>
                      <c:pt idx="19428">
                        <c:v>9.7149999999999999</c:v>
                      </c:pt>
                      <c:pt idx="19429">
                        <c:v>9.7159999999999993</c:v>
                      </c:pt>
                      <c:pt idx="19430">
                        <c:v>9.7159999999999993</c:v>
                      </c:pt>
                      <c:pt idx="19431">
                        <c:v>9.7170000000000005</c:v>
                      </c:pt>
                      <c:pt idx="19432">
                        <c:v>9.7170000000000005</c:v>
                      </c:pt>
                      <c:pt idx="19433">
                        <c:v>9.718</c:v>
                      </c:pt>
                      <c:pt idx="19434">
                        <c:v>9.718</c:v>
                      </c:pt>
                      <c:pt idx="19435">
                        <c:v>9.7189999999999994</c:v>
                      </c:pt>
                      <c:pt idx="19436">
                        <c:v>9.7189999999999994</c:v>
                      </c:pt>
                      <c:pt idx="19437">
                        <c:v>9.7200000000000006</c:v>
                      </c:pt>
                      <c:pt idx="19438">
                        <c:v>9.7200000000000006</c:v>
                      </c:pt>
                      <c:pt idx="19439">
                        <c:v>9.7210000000000001</c:v>
                      </c:pt>
                      <c:pt idx="19440">
                        <c:v>9.7210000000000001</c:v>
                      </c:pt>
                      <c:pt idx="19441">
                        <c:v>9.7219999999999995</c:v>
                      </c:pt>
                      <c:pt idx="19442">
                        <c:v>9.7219999999999995</c:v>
                      </c:pt>
                      <c:pt idx="19443">
                        <c:v>9.7230000000000008</c:v>
                      </c:pt>
                      <c:pt idx="19444">
                        <c:v>9.7230000000000008</c:v>
                      </c:pt>
                      <c:pt idx="19445">
                        <c:v>9.7240000000000002</c:v>
                      </c:pt>
                      <c:pt idx="19446">
                        <c:v>9.7240000000000002</c:v>
                      </c:pt>
                      <c:pt idx="19447">
                        <c:v>9.7249999999999996</c:v>
                      </c:pt>
                      <c:pt idx="19448">
                        <c:v>9.7249999999999996</c:v>
                      </c:pt>
                      <c:pt idx="19449">
                        <c:v>9.7260000000000009</c:v>
                      </c:pt>
                      <c:pt idx="19450">
                        <c:v>9.7260000000000009</c:v>
                      </c:pt>
                      <c:pt idx="19451">
                        <c:v>9.7270000000000003</c:v>
                      </c:pt>
                      <c:pt idx="19452">
                        <c:v>9.7270000000000003</c:v>
                      </c:pt>
                      <c:pt idx="19453">
                        <c:v>9.7279999999999998</c:v>
                      </c:pt>
                      <c:pt idx="19454">
                        <c:v>9.7279999999999998</c:v>
                      </c:pt>
                      <c:pt idx="19455">
                        <c:v>9.7289999999999992</c:v>
                      </c:pt>
                      <c:pt idx="19456">
                        <c:v>9.7289999999999992</c:v>
                      </c:pt>
                      <c:pt idx="19457">
                        <c:v>9.73</c:v>
                      </c:pt>
                      <c:pt idx="19458">
                        <c:v>9.73</c:v>
                      </c:pt>
                      <c:pt idx="19459">
                        <c:v>9.7309999999999999</c:v>
                      </c:pt>
                      <c:pt idx="19460">
                        <c:v>9.7309999999999999</c:v>
                      </c:pt>
                      <c:pt idx="19461">
                        <c:v>9.7319999999999993</c:v>
                      </c:pt>
                      <c:pt idx="19462">
                        <c:v>9.7319999999999993</c:v>
                      </c:pt>
                      <c:pt idx="19463">
                        <c:v>9.7330000000000005</c:v>
                      </c:pt>
                      <c:pt idx="19464">
                        <c:v>9.7330000000000005</c:v>
                      </c:pt>
                      <c:pt idx="19465">
                        <c:v>9.734</c:v>
                      </c:pt>
                      <c:pt idx="19466">
                        <c:v>9.734</c:v>
                      </c:pt>
                      <c:pt idx="19467">
                        <c:v>9.7349999999999994</c:v>
                      </c:pt>
                      <c:pt idx="19468">
                        <c:v>9.7349999999999994</c:v>
                      </c:pt>
                      <c:pt idx="19469">
                        <c:v>9.7360000000000007</c:v>
                      </c:pt>
                      <c:pt idx="19470">
                        <c:v>9.7360000000000007</c:v>
                      </c:pt>
                      <c:pt idx="19471">
                        <c:v>9.7370000000000001</c:v>
                      </c:pt>
                      <c:pt idx="19472">
                        <c:v>9.7370000000000001</c:v>
                      </c:pt>
                      <c:pt idx="19473">
                        <c:v>9.7379999999999995</c:v>
                      </c:pt>
                      <c:pt idx="19474">
                        <c:v>9.7379999999999995</c:v>
                      </c:pt>
                      <c:pt idx="19475">
                        <c:v>9.7390000000000008</c:v>
                      </c:pt>
                      <c:pt idx="19476">
                        <c:v>9.7390000000000008</c:v>
                      </c:pt>
                      <c:pt idx="19477">
                        <c:v>9.74</c:v>
                      </c:pt>
                      <c:pt idx="19478">
                        <c:v>9.74</c:v>
                      </c:pt>
                      <c:pt idx="19479">
                        <c:v>9.7409999999999997</c:v>
                      </c:pt>
                      <c:pt idx="19480">
                        <c:v>9.7409999999999997</c:v>
                      </c:pt>
                      <c:pt idx="19481">
                        <c:v>9.7420000000000009</c:v>
                      </c:pt>
                      <c:pt idx="19482">
                        <c:v>9.7420000000000009</c:v>
                      </c:pt>
                      <c:pt idx="19483">
                        <c:v>9.7430000000000003</c:v>
                      </c:pt>
                      <c:pt idx="19484">
                        <c:v>9.7430000000000003</c:v>
                      </c:pt>
                      <c:pt idx="19485">
                        <c:v>9.7439999999999998</c:v>
                      </c:pt>
                      <c:pt idx="19486">
                        <c:v>9.7439999999999998</c:v>
                      </c:pt>
                      <c:pt idx="19487">
                        <c:v>9.7449999999999992</c:v>
                      </c:pt>
                      <c:pt idx="19488">
                        <c:v>9.7449999999999992</c:v>
                      </c:pt>
                      <c:pt idx="19489">
                        <c:v>9.7460000000000004</c:v>
                      </c:pt>
                      <c:pt idx="19490">
                        <c:v>9.7460000000000004</c:v>
                      </c:pt>
                      <c:pt idx="19491">
                        <c:v>9.7469999999999999</c:v>
                      </c:pt>
                      <c:pt idx="19492">
                        <c:v>9.7469999999999999</c:v>
                      </c:pt>
                      <c:pt idx="19493">
                        <c:v>9.7479999999999993</c:v>
                      </c:pt>
                      <c:pt idx="19494">
                        <c:v>9.7479999999999993</c:v>
                      </c:pt>
                      <c:pt idx="19495">
                        <c:v>9.7490000000000006</c:v>
                      </c:pt>
                      <c:pt idx="19496">
                        <c:v>9.7490000000000006</c:v>
                      </c:pt>
                      <c:pt idx="19497">
                        <c:v>9.75</c:v>
                      </c:pt>
                      <c:pt idx="19498">
                        <c:v>9.75</c:v>
                      </c:pt>
                      <c:pt idx="19499">
                        <c:v>9.7509999999999994</c:v>
                      </c:pt>
                      <c:pt idx="19500">
                        <c:v>9.7509999999999994</c:v>
                      </c:pt>
                      <c:pt idx="19501">
                        <c:v>9.7520000000000007</c:v>
                      </c:pt>
                      <c:pt idx="19502">
                        <c:v>9.7520000000000007</c:v>
                      </c:pt>
                      <c:pt idx="19503">
                        <c:v>9.7530000000000001</c:v>
                      </c:pt>
                      <c:pt idx="19504">
                        <c:v>9.7530000000000001</c:v>
                      </c:pt>
                      <c:pt idx="19505">
                        <c:v>9.7539999999999996</c:v>
                      </c:pt>
                      <c:pt idx="19506">
                        <c:v>9.7539999999999996</c:v>
                      </c:pt>
                      <c:pt idx="19507">
                        <c:v>9.7550000000000008</c:v>
                      </c:pt>
                      <c:pt idx="19508">
                        <c:v>9.7550000000000008</c:v>
                      </c:pt>
                      <c:pt idx="19509">
                        <c:v>9.7560000000000002</c:v>
                      </c:pt>
                      <c:pt idx="19510">
                        <c:v>9.7560000000000002</c:v>
                      </c:pt>
                      <c:pt idx="19511">
                        <c:v>9.7569999999999997</c:v>
                      </c:pt>
                      <c:pt idx="19512">
                        <c:v>9.7569999999999997</c:v>
                      </c:pt>
                      <c:pt idx="19513">
                        <c:v>9.7579999999999991</c:v>
                      </c:pt>
                      <c:pt idx="19514">
                        <c:v>9.7579999999999991</c:v>
                      </c:pt>
                      <c:pt idx="19515">
                        <c:v>9.7590000000000003</c:v>
                      </c:pt>
                      <c:pt idx="19516">
                        <c:v>9.7590000000000003</c:v>
                      </c:pt>
                      <c:pt idx="19517">
                        <c:v>9.76</c:v>
                      </c:pt>
                      <c:pt idx="19518">
                        <c:v>9.76</c:v>
                      </c:pt>
                      <c:pt idx="19519">
                        <c:v>9.7609999999999992</c:v>
                      </c:pt>
                      <c:pt idx="19520">
                        <c:v>9.7609999999999992</c:v>
                      </c:pt>
                      <c:pt idx="19521">
                        <c:v>9.7620000000000005</c:v>
                      </c:pt>
                      <c:pt idx="19522">
                        <c:v>9.7620000000000005</c:v>
                      </c:pt>
                      <c:pt idx="19523">
                        <c:v>9.7629999999999999</c:v>
                      </c:pt>
                      <c:pt idx="19524">
                        <c:v>9.7629999999999999</c:v>
                      </c:pt>
                      <c:pt idx="19525">
                        <c:v>9.7639999999999993</c:v>
                      </c:pt>
                      <c:pt idx="19526">
                        <c:v>9.7639999999999993</c:v>
                      </c:pt>
                      <c:pt idx="19527">
                        <c:v>9.7650000000000006</c:v>
                      </c:pt>
                      <c:pt idx="19528">
                        <c:v>9.7650000000000006</c:v>
                      </c:pt>
                      <c:pt idx="19529">
                        <c:v>9.766</c:v>
                      </c:pt>
                      <c:pt idx="19530">
                        <c:v>9.766</c:v>
                      </c:pt>
                      <c:pt idx="19531">
                        <c:v>9.7669999999999995</c:v>
                      </c:pt>
                      <c:pt idx="19532">
                        <c:v>9.7669999999999995</c:v>
                      </c:pt>
                      <c:pt idx="19533">
                        <c:v>9.7680000000000007</c:v>
                      </c:pt>
                      <c:pt idx="19534">
                        <c:v>9.7680000000000007</c:v>
                      </c:pt>
                      <c:pt idx="19535">
                        <c:v>9.7690000000000001</c:v>
                      </c:pt>
                      <c:pt idx="19536">
                        <c:v>9.7690000000000001</c:v>
                      </c:pt>
                      <c:pt idx="19537">
                        <c:v>9.77</c:v>
                      </c:pt>
                      <c:pt idx="19538">
                        <c:v>9.77</c:v>
                      </c:pt>
                      <c:pt idx="19539">
                        <c:v>9.7710000000000008</c:v>
                      </c:pt>
                      <c:pt idx="19540">
                        <c:v>9.7710000000000008</c:v>
                      </c:pt>
                      <c:pt idx="19541">
                        <c:v>9.7720000000000002</c:v>
                      </c:pt>
                      <c:pt idx="19542">
                        <c:v>9.7720000000000002</c:v>
                      </c:pt>
                      <c:pt idx="19543">
                        <c:v>9.7729999999999997</c:v>
                      </c:pt>
                      <c:pt idx="19544">
                        <c:v>9.7729999999999997</c:v>
                      </c:pt>
                      <c:pt idx="19545">
                        <c:v>9.7739999999999991</c:v>
                      </c:pt>
                      <c:pt idx="19546">
                        <c:v>9.7739999999999991</c:v>
                      </c:pt>
                      <c:pt idx="19547">
                        <c:v>9.7750000000000004</c:v>
                      </c:pt>
                      <c:pt idx="19548">
                        <c:v>9.7750000000000004</c:v>
                      </c:pt>
                      <c:pt idx="19549">
                        <c:v>9.7759999999999998</c:v>
                      </c:pt>
                      <c:pt idx="19550">
                        <c:v>9.7759999999999998</c:v>
                      </c:pt>
                      <c:pt idx="19551">
                        <c:v>9.7769999999999992</c:v>
                      </c:pt>
                      <c:pt idx="19552">
                        <c:v>9.7769999999999992</c:v>
                      </c:pt>
                      <c:pt idx="19553">
                        <c:v>9.7780000000000005</c:v>
                      </c:pt>
                      <c:pt idx="19554">
                        <c:v>9.7780000000000005</c:v>
                      </c:pt>
                      <c:pt idx="19555">
                        <c:v>9.7789999999999999</c:v>
                      </c:pt>
                      <c:pt idx="19556">
                        <c:v>9.7789999999999999</c:v>
                      </c:pt>
                      <c:pt idx="19557">
                        <c:v>9.7799999999999994</c:v>
                      </c:pt>
                      <c:pt idx="19558">
                        <c:v>9.7799999999999994</c:v>
                      </c:pt>
                      <c:pt idx="19559">
                        <c:v>9.7810000000000006</c:v>
                      </c:pt>
                      <c:pt idx="19560">
                        <c:v>9.7810000000000006</c:v>
                      </c:pt>
                      <c:pt idx="19561">
                        <c:v>9.782</c:v>
                      </c:pt>
                      <c:pt idx="19562">
                        <c:v>9.782</c:v>
                      </c:pt>
                      <c:pt idx="19563">
                        <c:v>9.7829999999999995</c:v>
                      </c:pt>
                      <c:pt idx="19564">
                        <c:v>9.7829999999999995</c:v>
                      </c:pt>
                      <c:pt idx="19565">
                        <c:v>9.7840000000000007</c:v>
                      </c:pt>
                      <c:pt idx="19566">
                        <c:v>9.7840000000000007</c:v>
                      </c:pt>
                      <c:pt idx="19567">
                        <c:v>9.7850000000000001</c:v>
                      </c:pt>
                      <c:pt idx="19568">
                        <c:v>9.7850000000000001</c:v>
                      </c:pt>
                      <c:pt idx="19569">
                        <c:v>9.7859999999999996</c:v>
                      </c:pt>
                      <c:pt idx="19570">
                        <c:v>9.7859999999999996</c:v>
                      </c:pt>
                      <c:pt idx="19571">
                        <c:v>9.7870000000000008</c:v>
                      </c:pt>
                      <c:pt idx="19572">
                        <c:v>9.7870000000000008</c:v>
                      </c:pt>
                      <c:pt idx="19573">
                        <c:v>9.7880000000000003</c:v>
                      </c:pt>
                      <c:pt idx="19574">
                        <c:v>9.7880000000000003</c:v>
                      </c:pt>
                      <c:pt idx="19575">
                        <c:v>9.7889999999999997</c:v>
                      </c:pt>
                      <c:pt idx="19576">
                        <c:v>9.7889999999999997</c:v>
                      </c:pt>
                      <c:pt idx="19577">
                        <c:v>9.7899999999999991</c:v>
                      </c:pt>
                      <c:pt idx="19578">
                        <c:v>9.7899999999999991</c:v>
                      </c:pt>
                      <c:pt idx="19579">
                        <c:v>9.7910000000000004</c:v>
                      </c:pt>
                      <c:pt idx="19580">
                        <c:v>9.7910000000000004</c:v>
                      </c:pt>
                      <c:pt idx="19581">
                        <c:v>9.7919999999999998</c:v>
                      </c:pt>
                      <c:pt idx="19582">
                        <c:v>9.7919999999999998</c:v>
                      </c:pt>
                      <c:pt idx="19583">
                        <c:v>9.7929999999999993</c:v>
                      </c:pt>
                      <c:pt idx="19584">
                        <c:v>9.7929999999999993</c:v>
                      </c:pt>
                      <c:pt idx="19585">
                        <c:v>9.7940000000000005</c:v>
                      </c:pt>
                      <c:pt idx="19586">
                        <c:v>9.7940000000000005</c:v>
                      </c:pt>
                      <c:pt idx="19587">
                        <c:v>9.7949999999999999</c:v>
                      </c:pt>
                      <c:pt idx="19588">
                        <c:v>9.7949999999999999</c:v>
                      </c:pt>
                      <c:pt idx="19589">
                        <c:v>9.7959999999999994</c:v>
                      </c:pt>
                      <c:pt idx="19590">
                        <c:v>9.7959999999999994</c:v>
                      </c:pt>
                      <c:pt idx="19591">
                        <c:v>9.7970000000000006</c:v>
                      </c:pt>
                      <c:pt idx="19592">
                        <c:v>9.7970000000000006</c:v>
                      </c:pt>
                      <c:pt idx="19593">
                        <c:v>9.798</c:v>
                      </c:pt>
                      <c:pt idx="19594">
                        <c:v>9.798</c:v>
                      </c:pt>
                      <c:pt idx="19595">
                        <c:v>9.7989999999999995</c:v>
                      </c:pt>
                      <c:pt idx="19596">
                        <c:v>9.7989999999999995</c:v>
                      </c:pt>
                      <c:pt idx="19597">
                        <c:v>9.8000000000000007</c:v>
                      </c:pt>
                      <c:pt idx="19598">
                        <c:v>9.8000000000000007</c:v>
                      </c:pt>
                      <c:pt idx="19599">
                        <c:v>9.8010000000000002</c:v>
                      </c:pt>
                      <c:pt idx="19600">
                        <c:v>9.8010000000000002</c:v>
                      </c:pt>
                      <c:pt idx="19601">
                        <c:v>9.8019999999999996</c:v>
                      </c:pt>
                      <c:pt idx="19602">
                        <c:v>9.8019999999999996</c:v>
                      </c:pt>
                      <c:pt idx="19603">
                        <c:v>9.8030000000000008</c:v>
                      </c:pt>
                      <c:pt idx="19604">
                        <c:v>9.8030000000000008</c:v>
                      </c:pt>
                      <c:pt idx="19605">
                        <c:v>9.8040000000000003</c:v>
                      </c:pt>
                      <c:pt idx="19606">
                        <c:v>9.8040000000000003</c:v>
                      </c:pt>
                      <c:pt idx="19607">
                        <c:v>9.8049999999999997</c:v>
                      </c:pt>
                      <c:pt idx="19608">
                        <c:v>9.8049999999999997</c:v>
                      </c:pt>
                      <c:pt idx="19609">
                        <c:v>9.8059999999999992</c:v>
                      </c:pt>
                      <c:pt idx="19610">
                        <c:v>9.8059999999999992</c:v>
                      </c:pt>
                      <c:pt idx="19611">
                        <c:v>9.8070000000000004</c:v>
                      </c:pt>
                      <c:pt idx="19612">
                        <c:v>9.8070000000000004</c:v>
                      </c:pt>
                      <c:pt idx="19613">
                        <c:v>9.8079999999999998</c:v>
                      </c:pt>
                      <c:pt idx="19614">
                        <c:v>9.8079999999999998</c:v>
                      </c:pt>
                      <c:pt idx="19615">
                        <c:v>9.8089999999999993</c:v>
                      </c:pt>
                      <c:pt idx="19616">
                        <c:v>9.8089999999999993</c:v>
                      </c:pt>
                      <c:pt idx="19617">
                        <c:v>9.81</c:v>
                      </c:pt>
                      <c:pt idx="19618">
                        <c:v>9.81</c:v>
                      </c:pt>
                      <c:pt idx="19619">
                        <c:v>9.8109999999999999</c:v>
                      </c:pt>
                      <c:pt idx="19620">
                        <c:v>9.8109999999999999</c:v>
                      </c:pt>
                      <c:pt idx="19621">
                        <c:v>9.8119999999999994</c:v>
                      </c:pt>
                      <c:pt idx="19622">
                        <c:v>9.8119999999999994</c:v>
                      </c:pt>
                      <c:pt idx="19623">
                        <c:v>9.8130000000000006</c:v>
                      </c:pt>
                      <c:pt idx="19624">
                        <c:v>9.8130000000000006</c:v>
                      </c:pt>
                      <c:pt idx="19625">
                        <c:v>9.8140000000000001</c:v>
                      </c:pt>
                      <c:pt idx="19626">
                        <c:v>9.8140000000000001</c:v>
                      </c:pt>
                      <c:pt idx="19627">
                        <c:v>9.8149999999999995</c:v>
                      </c:pt>
                      <c:pt idx="19628">
                        <c:v>9.8149999999999995</c:v>
                      </c:pt>
                      <c:pt idx="19629">
                        <c:v>9.8160000000000007</c:v>
                      </c:pt>
                      <c:pt idx="19630">
                        <c:v>9.8160000000000007</c:v>
                      </c:pt>
                      <c:pt idx="19631">
                        <c:v>9.8170000000000002</c:v>
                      </c:pt>
                      <c:pt idx="19632">
                        <c:v>9.8170000000000002</c:v>
                      </c:pt>
                      <c:pt idx="19633">
                        <c:v>9.8179999999999996</c:v>
                      </c:pt>
                      <c:pt idx="19634">
                        <c:v>9.8179999999999996</c:v>
                      </c:pt>
                      <c:pt idx="19635">
                        <c:v>9.8190000000000008</c:v>
                      </c:pt>
                      <c:pt idx="19636">
                        <c:v>9.8190000000000008</c:v>
                      </c:pt>
                      <c:pt idx="19637">
                        <c:v>9.82</c:v>
                      </c:pt>
                      <c:pt idx="19638">
                        <c:v>9.82</c:v>
                      </c:pt>
                      <c:pt idx="19639">
                        <c:v>9.8209999999999997</c:v>
                      </c:pt>
                      <c:pt idx="19640">
                        <c:v>9.8209999999999997</c:v>
                      </c:pt>
                      <c:pt idx="19641">
                        <c:v>9.8219999999999992</c:v>
                      </c:pt>
                      <c:pt idx="19642">
                        <c:v>9.8219999999999992</c:v>
                      </c:pt>
                      <c:pt idx="19643">
                        <c:v>9.8230000000000004</c:v>
                      </c:pt>
                      <c:pt idx="19644">
                        <c:v>9.8230000000000004</c:v>
                      </c:pt>
                      <c:pt idx="19645">
                        <c:v>9.8239999999999998</c:v>
                      </c:pt>
                      <c:pt idx="19646">
                        <c:v>9.8239999999999998</c:v>
                      </c:pt>
                      <c:pt idx="19647">
                        <c:v>9.8249999999999993</c:v>
                      </c:pt>
                      <c:pt idx="19648">
                        <c:v>9.8249999999999993</c:v>
                      </c:pt>
                      <c:pt idx="19649">
                        <c:v>9.8260000000000005</c:v>
                      </c:pt>
                      <c:pt idx="19650">
                        <c:v>9.8260000000000005</c:v>
                      </c:pt>
                      <c:pt idx="19651">
                        <c:v>9.827</c:v>
                      </c:pt>
                      <c:pt idx="19652">
                        <c:v>9.827</c:v>
                      </c:pt>
                      <c:pt idx="19653">
                        <c:v>9.8279999999999994</c:v>
                      </c:pt>
                      <c:pt idx="19654">
                        <c:v>9.8279999999999994</c:v>
                      </c:pt>
                      <c:pt idx="19655">
                        <c:v>9.8290000000000006</c:v>
                      </c:pt>
                      <c:pt idx="19656">
                        <c:v>9.8290000000000006</c:v>
                      </c:pt>
                      <c:pt idx="19657">
                        <c:v>9.83</c:v>
                      </c:pt>
                      <c:pt idx="19658">
                        <c:v>9.83</c:v>
                      </c:pt>
                      <c:pt idx="19659">
                        <c:v>9.8309999999999995</c:v>
                      </c:pt>
                      <c:pt idx="19660">
                        <c:v>9.8309999999999995</c:v>
                      </c:pt>
                      <c:pt idx="19661">
                        <c:v>9.8320000000000007</c:v>
                      </c:pt>
                      <c:pt idx="19662">
                        <c:v>9.8320000000000007</c:v>
                      </c:pt>
                      <c:pt idx="19663">
                        <c:v>9.8330000000000002</c:v>
                      </c:pt>
                      <c:pt idx="19664">
                        <c:v>9.8330000000000002</c:v>
                      </c:pt>
                      <c:pt idx="19665">
                        <c:v>9.8339999999999996</c:v>
                      </c:pt>
                      <c:pt idx="19666">
                        <c:v>9.8339999999999996</c:v>
                      </c:pt>
                      <c:pt idx="19667">
                        <c:v>9.8350000000000009</c:v>
                      </c:pt>
                      <c:pt idx="19668">
                        <c:v>9.8350000000000009</c:v>
                      </c:pt>
                      <c:pt idx="19669">
                        <c:v>9.8360000000000003</c:v>
                      </c:pt>
                      <c:pt idx="19670">
                        <c:v>9.8360000000000003</c:v>
                      </c:pt>
                      <c:pt idx="19671">
                        <c:v>9.8369999999999997</c:v>
                      </c:pt>
                      <c:pt idx="19672">
                        <c:v>9.8369999999999997</c:v>
                      </c:pt>
                      <c:pt idx="19673">
                        <c:v>9.8379999999999992</c:v>
                      </c:pt>
                      <c:pt idx="19674">
                        <c:v>9.8379999999999992</c:v>
                      </c:pt>
                      <c:pt idx="19675">
                        <c:v>9.8390000000000004</c:v>
                      </c:pt>
                      <c:pt idx="19676">
                        <c:v>9.8390000000000004</c:v>
                      </c:pt>
                      <c:pt idx="19677">
                        <c:v>9.84</c:v>
                      </c:pt>
                      <c:pt idx="19678">
                        <c:v>9.84</c:v>
                      </c:pt>
                      <c:pt idx="19679">
                        <c:v>9.8409999999999993</c:v>
                      </c:pt>
                      <c:pt idx="19680">
                        <c:v>9.8409999999999993</c:v>
                      </c:pt>
                      <c:pt idx="19681">
                        <c:v>9.8420000000000005</c:v>
                      </c:pt>
                      <c:pt idx="19682">
                        <c:v>9.8420000000000005</c:v>
                      </c:pt>
                      <c:pt idx="19683">
                        <c:v>9.843</c:v>
                      </c:pt>
                      <c:pt idx="19684">
                        <c:v>9.843</c:v>
                      </c:pt>
                      <c:pt idx="19685">
                        <c:v>9.8439999999999994</c:v>
                      </c:pt>
                      <c:pt idx="19686">
                        <c:v>9.8439999999999994</c:v>
                      </c:pt>
                      <c:pt idx="19687">
                        <c:v>9.8450000000000006</c:v>
                      </c:pt>
                      <c:pt idx="19688">
                        <c:v>9.8450000000000006</c:v>
                      </c:pt>
                      <c:pt idx="19689">
                        <c:v>9.8460000000000001</c:v>
                      </c:pt>
                      <c:pt idx="19690">
                        <c:v>9.8460000000000001</c:v>
                      </c:pt>
                      <c:pt idx="19691">
                        <c:v>9.8469999999999995</c:v>
                      </c:pt>
                      <c:pt idx="19692">
                        <c:v>9.8469999999999995</c:v>
                      </c:pt>
                      <c:pt idx="19693">
                        <c:v>9.8480000000000008</c:v>
                      </c:pt>
                      <c:pt idx="19694">
                        <c:v>9.8480000000000008</c:v>
                      </c:pt>
                      <c:pt idx="19695">
                        <c:v>9.8490000000000002</c:v>
                      </c:pt>
                      <c:pt idx="19696">
                        <c:v>9.8490000000000002</c:v>
                      </c:pt>
                      <c:pt idx="19697">
                        <c:v>9.85</c:v>
                      </c:pt>
                      <c:pt idx="19698">
                        <c:v>9.85</c:v>
                      </c:pt>
                      <c:pt idx="19699">
                        <c:v>9.8510000000000009</c:v>
                      </c:pt>
                      <c:pt idx="19700">
                        <c:v>9.8510000000000009</c:v>
                      </c:pt>
                      <c:pt idx="19701">
                        <c:v>9.8520000000000003</c:v>
                      </c:pt>
                      <c:pt idx="19702">
                        <c:v>9.8520000000000003</c:v>
                      </c:pt>
                      <c:pt idx="19703">
                        <c:v>9.8529999999999998</c:v>
                      </c:pt>
                      <c:pt idx="19704">
                        <c:v>9.8529999999999998</c:v>
                      </c:pt>
                      <c:pt idx="19705">
                        <c:v>9.8539999999999992</c:v>
                      </c:pt>
                      <c:pt idx="19706">
                        <c:v>9.8539999999999992</c:v>
                      </c:pt>
                      <c:pt idx="19707">
                        <c:v>9.8550000000000004</c:v>
                      </c:pt>
                      <c:pt idx="19708">
                        <c:v>9.8550000000000004</c:v>
                      </c:pt>
                      <c:pt idx="19709">
                        <c:v>9.8559999999999999</c:v>
                      </c:pt>
                      <c:pt idx="19710">
                        <c:v>9.8559999999999999</c:v>
                      </c:pt>
                      <c:pt idx="19711">
                        <c:v>9.8569999999999993</c:v>
                      </c:pt>
                      <c:pt idx="19712">
                        <c:v>9.8569999999999993</c:v>
                      </c:pt>
                      <c:pt idx="19713">
                        <c:v>9.8580000000000005</c:v>
                      </c:pt>
                      <c:pt idx="19714">
                        <c:v>9.8580000000000005</c:v>
                      </c:pt>
                      <c:pt idx="19715">
                        <c:v>9.859</c:v>
                      </c:pt>
                      <c:pt idx="19716">
                        <c:v>9.859</c:v>
                      </c:pt>
                      <c:pt idx="19717">
                        <c:v>9.86</c:v>
                      </c:pt>
                      <c:pt idx="19718">
                        <c:v>9.86</c:v>
                      </c:pt>
                      <c:pt idx="19719">
                        <c:v>9.8610000000000007</c:v>
                      </c:pt>
                      <c:pt idx="19720">
                        <c:v>9.8610000000000007</c:v>
                      </c:pt>
                      <c:pt idx="19721">
                        <c:v>9.8620000000000001</c:v>
                      </c:pt>
                      <c:pt idx="19722">
                        <c:v>9.8620000000000001</c:v>
                      </c:pt>
                      <c:pt idx="19723">
                        <c:v>9.8629999999999995</c:v>
                      </c:pt>
                      <c:pt idx="19724">
                        <c:v>9.8629999999999995</c:v>
                      </c:pt>
                      <c:pt idx="19725">
                        <c:v>9.8640000000000008</c:v>
                      </c:pt>
                      <c:pt idx="19726">
                        <c:v>9.8640000000000008</c:v>
                      </c:pt>
                      <c:pt idx="19727">
                        <c:v>9.8650000000000002</c:v>
                      </c:pt>
                      <c:pt idx="19728">
                        <c:v>9.8650000000000002</c:v>
                      </c:pt>
                      <c:pt idx="19729">
                        <c:v>9.8659999999999997</c:v>
                      </c:pt>
                      <c:pt idx="19730">
                        <c:v>9.8659999999999997</c:v>
                      </c:pt>
                      <c:pt idx="19731">
                        <c:v>9.8670000000000009</c:v>
                      </c:pt>
                      <c:pt idx="19732">
                        <c:v>9.8670000000000009</c:v>
                      </c:pt>
                      <c:pt idx="19733">
                        <c:v>9.8680000000000003</c:v>
                      </c:pt>
                      <c:pt idx="19734">
                        <c:v>9.8680000000000003</c:v>
                      </c:pt>
                      <c:pt idx="19735">
                        <c:v>9.8689999999999998</c:v>
                      </c:pt>
                      <c:pt idx="19736">
                        <c:v>9.8689999999999998</c:v>
                      </c:pt>
                      <c:pt idx="19737">
                        <c:v>9.8699999999999992</c:v>
                      </c:pt>
                      <c:pt idx="19738">
                        <c:v>9.8699999999999992</c:v>
                      </c:pt>
                      <c:pt idx="19739">
                        <c:v>9.8710000000000004</c:v>
                      </c:pt>
                      <c:pt idx="19740">
                        <c:v>9.8710000000000004</c:v>
                      </c:pt>
                      <c:pt idx="19741">
                        <c:v>9.8719999999999999</c:v>
                      </c:pt>
                      <c:pt idx="19742">
                        <c:v>9.8719999999999999</c:v>
                      </c:pt>
                      <c:pt idx="19743">
                        <c:v>9.8729999999999993</c:v>
                      </c:pt>
                      <c:pt idx="19744">
                        <c:v>9.8729999999999993</c:v>
                      </c:pt>
                      <c:pt idx="19745">
                        <c:v>9.8740000000000006</c:v>
                      </c:pt>
                      <c:pt idx="19746">
                        <c:v>9.8740000000000006</c:v>
                      </c:pt>
                      <c:pt idx="19747">
                        <c:v>9.875</c:v>
                      </c:pt>
                      <c:pt idx="19748">
                        <c:v>9.875</c:v>
                      </c:pt>
                      <c:pt idx="19749">
                        <c:v>9.8759999999999994</c:v>
                      </c:pt>
                      <c:pt idx="19750">
                        <c:v>9.8759999999999994</c:v>
                      </c:pt>
                      <c:pt idx="19751">
                        <c:v>9.8770000000000007</c:v>
                      </c:pt>
                      <c:pt idx="19752">
                        <c:v>9.8770000000000007</c:v>
                      </c:pt>
                      <c:pt idx="19753">
                        <c:v>9.8780000000000001</c:v>
                      </c:pt>
                      <c:pt idx="19754">
                        <c:v>9.8780000000000001</c:v>
                      </c:pt>
                      <c:pt idx="19755">
                        <c:v>9.8789999999999996</c:v>
                      </c:pt>
                      <c:pt idx="19756">
                        <c:v>9.8789999999999996</c:v>
                      </c:pt>
                      <c:pt idx="19757">
                        <c:v>9.8800000000000008</c:v>
                      </c:pt>
                      <c:pt idx="19758">
                        <c:v>9.8800000000000008</c:v>
                      </c:pt>
                      <c:pt idx="19759">
                        <c:v>9.8810000000000002</c:v>
                      </c:pt>
                      <c:pt idx="19760">
                        <c:v>9.8810000000000002</c:v>
                      </c:pt>
                      <c:pt idx="19761">
                        <c:v>9.8819999999999997</c:v>
                      </c:pt>
                      <c:pt idx="19762">
                        <c:v>9.8819999999999997</c:v>
                      </c:pt>
                      <c:pt idx="19763">
                        <c:v>9.8829999999999991</c:v>
                      </c:pt>
                      <c:pt idx="19764">
                        <c:v>9.8829999999999991</c:v>
                      </c:pt>
                      <c:pt idx="19765">
                        <c:v>9.8840000000000003</c:v>
                      </c:pt>
                      <c:pt idx="19766">
                        <c:v>9.8840000000000003</c:v>
                      </c:pt>
                      <c:pt idx="19767">
                        <c:v>9.8849999999999998</c:v>
                      </c:pt>
                      <c:pt idx="19768">
                        <c:v>9.8849999999999998</c:v>
                      </c:pt>
                      <c:pt idx="19769">
                        <c:v>9.8859999999999992</c:v>
                      </c:pt>
                      <c:pt idx="19770">
                        <c:v>9.8859999999999992</c:v>
                      </c:pt>
                      <c:pt idx="19771">
                        <c:v>9.8870000000000005</c:v>
                      </c:pt>
                      <c:pt idx="19772">
                        <c:v>9.8870000000000005</c:v>
                      </c:pt>
                      <c:pt idx="19773">
                        <c:v>9.8879999999999999</c:v>
                      </c:pt>
                      <c:pt idx="19774">
                        <c:v>9.8879999999999999</c:v>
                      </c:pt>
                      <c:pt idx="19775">
                        <c:v>9.8889999999999993</c:v>
                      </c:pt>
                      <c:pt idx="19776">
                        <c:v>9.8889999999999993</c:v>
                      </c:pt>
                      <c:pt idx="19777">
                        <c:v>9.89</c:v>
                      </c:pt>
                      <c:pt idx="19778">
                        <c:v>9.89</c:v>
                      </c:pt>
                      <c:pt idx="19779">
                        <c:v>9.891</c:v>
                      </c:pt>
                      <c:pt idx="19780">
                        <c:v>9.891</c:v>
                      </c:pt>
                      <c:pt idx="19781">
                        <c:v>9.8919999999999995</c:v>
                      </c:pt>
                      <c:pt idx="19782">
                        <c:v>9.8919999999999995</c:v>
                      </c:pt>
                      <c:pt idx="19783">
                        <c:v>9.8930000000000007</c:v>
                      </c:pt>
                      <c:pt idx="19784">
                        <c:v>9.8930000000000007</c:v>
                      </c:pt>
                      <c:pt idx="19785">
                        <c:v>9.8940000000000001</c:v>
                      </c:pt>
                      <c:pt idx="19786">
                        <c:v>9.8940000000000001</c:v>
                      </c:pt>
                      <c:pt idx="19787">
                        <c:v>9.8949999999999996</c:v>
                      </c:pt>
                      <c:pt idx="19788">
                        <c:v>9.8949999999999996</c:v>
                      </c:pt>
                      <c:pt idx="19789">
                        <c:v>9.8960000000000008</c:v>
                      </c:pt>
                      <c:pt idx="19790">
                        <c:v>9.8960000000000008</c:v>
                      </c:pt>
                      <c:pt idx="19791">
                        <c:v>9.8970000000000002</c:v>
                      </c:pt>
                      <c:pt idx="19792">
                        <c:v>9.8970000000000002</c:v>
                      </c:pt>
                      <c:pt idx="19793">
                        <c:v>9.8979999999999997</c:v>
                      </c:pt>
                      <c:pt idx="19794">
                        <c:v>9.8979999999999997</c:v>
                      </c:pt>
                      <c:pt idx="19795">
                        <c:v>9.8989999999999991</c:v>
                      </c:pt>
                      <c:pt idx="19796">
                        <c:v>9.8989999999999991</c:v>
                      </c:pt>
                      <c:pt idx="19797">
                        <c:v>9.9</c:v>
                      </c:pt>
                      <c:pt idx="19798">
                        <c:v>9.9</c:v>
                      </c:pt>
                      <c:pt idx="19799">
                        <c:v>9.9009999999999998</c:v>
                      </c:pt>
                      <c:pt idx="19800">
                        <c:v>9.9009999999999998</c:v>
                      </c:pt>
                      <c:pt idx="19801">
                        <c:v>9.9019999999999992</c:v>
                      </c:pt>
                      <c:pt idx="19802">
                        <c:v>9.9019999999999992</c:v>
                      </c:pt>
                      <c:pt idx="19803">
                        <c:v>9.9030000000000005</c:v>
                      </c:pt>
                      <c:pt idx="19804">
                        <c:v>9.9030000000000005</c:v>
                      </c:pt>
                      <c:pt idx="19805">
                        <c:v>9.9039999999999999</c:v>
                      </c:pt>
                      <c:pt idx="19806">
                        <c:v>9.9039999999999999</c:v>
                      </c:pt>
                      <c:pt idx="19807">
                        <c:v>9.9049999999999994</c:v>
                      </c:pt>
                      <c:pt idx="19808">
                        <c:v>9.9049999999999994</c:v>
                      </c:pt>
                      <c:pt idx="19809">
                        <c:v>9.9060000000000006</c:v>
                      </c:pt>
                      <c:pt idx="19810">
                        <c:v>9.9060000000000006</c:v>
                      </c:pt>
                      <c:pt idx="19811">
                        <c:v>9.907</c:v>
                      </c:pt>
                      <c:pt idx="19812">
                        <c:v>9.907</c:v>
                      </c:pt>
                      <c:pt idx="19813">
                        <c:v>9.9079999999999995</c:v>
                      </c:pt>
                      <c:pt idx="19814">
                        <c:v>9.9079999999999995</c:v>
                      </c:pt>
                      <c:pt idx="19815">
                        <c:v>9.9090000000000007</c:v>
                      </c:pt>
                      <c:pt idx="19816">
                        <c:v>9.9090000000000007</c:v>
                      </c:pt>
                      <c:pt idx="19817">
                        <c:v>9.91</c:v>
                      </c:pt>
                      <c:pt idx="19818">
                        <c:v>9.91</c:v>
                      </c:pt>
                      <c:pt idx="19819">
                        <c:v>9.9109999999999996</c:v>
                      </c:pt>
                      <c:pt idx="19820">
                        <c:v>9.9109999999999996</c:v>
                      </c:pt>
                      <c:pt idx="19821">
                        <c:v>9.9120000000000008</c:v>
                      </c:pt>
                      <c:pt idx="19822">
                        <c:v>9.9120000000000008</c:v>
                      </c:pt>
                      <c:pt idx="19823">
                        <c:v>9.9130000000000003</c:v>
                      </c:pt>
                      <c:pt idx="19824">
                        <c:v>9.9130000000000003</c:v>
                      </c:pt>
                      <c:pt idx="19825">
                        <c:v>9.9139999999999997</c:v>
                      </c:pt>
                      <c:pt idx="19826">
                        <c:v>9.9139999999999997</c:v>
                      </c:pt>
                      <c:pt idx="19827">
                        <c:v>9.9149999999999991</c:v>
                      </c:pt>
                      <c:pt idx="19828">
                        <c:v>9.9149999999999991</c:v>
                      </c:pt>
                      <c:pt idx="19829">
                        <c:v>9.9160000000000004</c:v>
                      </c:pt>
                      <c:pt idx="19830">
                        <c:v>9.9160000000000004</c:v>
                      </c:pt>
                      <c:pt idx="19831">
                        <c:v>9.9169999999999998</c:v>
                      </c:pt>
                      <c:pt idx="19832">
                        <c:v>9.9169999999999998</c:v>
                      </c:pt>
                      <c:pt idx="19833">
                        <c:v>9.9179999999999993</c:v>
                      </c:pt>
                      <c:pt idx="19834">
                        <c:v>9.9179999999999993</c:v>
                      </c:pt>
                      <c:pt idx="19835">
                        <c:v>9.9190000000000005</c:v>
                      </c:pt>
                      <c:pt idx="19836">
                        <c:v>9.9190000000000005</c:v>
                      </c:pt>
                      <c:pt idx="19837">
                        <c:v>9.92</c:v>
                      </c:pt>
                      <c:pt idx="19838">
                        <c:v>9.92</c:v>
                      </c:pt>
                      <c:pt idx="19839">
                        <c:v>9.9209999999999994</c:v>
                      </c:pt>
                      <c:pt idx="19840">
                        <c:v>9.9209999999999994</c:v>
                      </c:pt>
                      <c:pt idx="19841">
                        <c:v>9.9220000000000006</c:v>
                      </c:pt>
                      <c:pt idx="19842">
                        <c:v>9.9220000000000006</c:v>
                      </c:pt>
                      <c:pt idx="19843">
                        <c:v>9.923</c:v>
                      </c:pt>
                      <c:pt idx="19844">
                        <c:v>9.923</c:v>
                      </c:pt>
                      <c:pt idx="19845">
                        <c:v>9.9239999999999995</c:v>
                      </c:pt>
                      <c:pt idx="19846">
                        <c:v>9.9239999999999995</c:v>
                      </c:pt>
                      <c:pt idx="19847">
                        <c:v>9.9250000000000007</c:v>
                      </c:pt>
                      <c:pt idx="19848">
                        <c:v>9.9250000000000007</c:v>
                      </c:pt>
                      <c:pt idx="19849">
                        <c:v>9.9260000000000002</c:v>
                      </c:pt>
                      <c:pt idx="19850">
                        <c:v>9.9260000000000002</c:v>
                      </c:pt>
                      <c:pt idx="19851">
                        <c:v>9.9269999999999996</c:v>
                      </c:pt>
                      <c:pt idx="19852">
                        <c:v>9.9269999999999996</c:v>
                      </c:pt>
                      <c:pt idx="19853">
                        <c:v>9.9280000000000008</c:v>
                      </c:pt>
                      <c:pt idx="19854">
                        <c:v>9.9280000000000008</c:v>
                      </c:pt>
                      <c:pt idx="19855">
                        <c:v>9.9290000000000003</c:v>
                      </c:pt>
                      <c:pt idx="19856">
                        <c:v>9.9290000000000003</c:v>
                      </c:pt>
                      <c:pt idx="19857">
                        <c:v>9.93</c:v>
                      </c:pt>
                      <c:pt idx="19858">
                        <c:v>9.93</c:v>
                      </c:pt>
                      <c:pt idx="19859">
                        <c:v>9.9309999999999992</c:v>
                      </c:pt>
                      <c:pt idx="19860">
                        <c:v>9.9309999999999992</c:v>
                      </c:pt>
                      <c:pt idx="19861">
                        <c:v>9.9320000000000004</c:v>
                      </c:pt>
                      <c:pt idx="19862">
                        <c:v>9.9320000000000004</c:v>
                      </c:pt>
                      <c:pt idx="19863">
                        <c:v>9.9329999999999998</c:v>
                      </c:pt>
                      <c:pt idx="19864">
                        <c:v>9.9329999999999998</c:v>
                      </c:pt>
                      <c:pt idx="19865">
                        <c:v>9.9339999999999993</c:v>
                      </c:pt>
                      <c:pt idx="19866">
                        <c:v>9.9339999999999993</c:v>
                      </c:pt>
                      <c:pt idx="19867">
                        <c:v>9.9350000000000005</c:v>
                      </c:pt>
                      <c:pt idx="19868">
                        <c:v>9.9350000000000005</c:v>
                      </c:pt>
                      <c:pt idx="19869">
                        <c:v>9.9359999999999999</c:v>
                      </c:pt>
                      <c:pt idx="19870">
                        <c:v>9.9359999999999999</c:v>
                      </c:pt>
                      <c:pt idx="19871">
                        <c:v>9.9369999999999994</c:v>
                      </c:pt>
                      <c:pt idx="19872">
                        <c:v>9.9369999999999994</c:v>
                      </c:pt>
                      <c:pt idx="19873">
                        <c:v>9.9380000000000006</c:v>
                      </c:pt>
                      <c:pt idx="19874">
                        <c:v>9.9380000000000006</c:v>
                      </c:pt>
                      <c:pt idx="19875">
                        <c:v>9.9390000000000001</c:v>
                      </c:pt>
                      <c:pt idx="19876">
                        <c:v>9.9390000000000001</c:v>
                      </c:pt>
                      <c:pt idx="19877">
                        <c:v>9.94</c:v>
                      </c:pt>
                      <c:pt idx="19878">
                        <c:v>9.94</c:v>
                      </c:pt>
                      <c:pt idx="19879">
                        <c:v>9.9410000000000007</c:v>
                      </c:pt>
                      <c:pt idx="19880">
                        <c:v>9.9410000000000007</c:v>
                      </c:pt>
                      <c:pt idx="19881">
                        <c:v>9.9420000000000002</c:v>
                      </c:pt>
                      <c:pt idx="19882">
                        <c:v>9.9420000000000002</c:v>
                      </c:pt>
                      <c:pt idx="19883">
                        <c:v>9.9429999999999996</c:v>
                      </c:pt>
                      <c:pt idx="19884">
                        <c:v>9.9429999999999996</c:v>
                      </c:pt>
                      <c:pt idx="19885">
                        <c:v>9.9440000000000008</c:v>
                      </c:pt>
                      <c:pt idx="19886">
                        <c:v>9.9440000000000008</c:v>
                      </c:pt>
                      <c:pt idx="19887">
                        <c:v>9.9450000000000003</c:v>
                      </c:pt>
                      <c:pt idx="19888">
                        <c:v>9.9450000000000003</c:v>
                      </c:pt>
                      <c:pt idx="19889">
                        <c:v>9.9459999999999997</c:v>
                      </c:pt>
                      <c:pt idx="19890">
                        <c:v>9.9459999999999997</c:v>
                      </c:pt>
                      <c:pt idx="19891">
                        <c:v>9.9469999999999992</c:v>
                      </c:pt>
                      <c:pt idx="19892">
                        <c:v>9.9469999999999992</c:v>
                      </c:pt>
                      <c:pt idx="19893">
                        <c:v>9.9480000000000004</c:v>
                      </c:pt>
                      <c:pt idx="19894">
                        <c:v>9.9480000000000004</c:v>
                      </c:pt>
                      <c:pt idx="19895">
                        <c:v>9.9489999999999998</c:v>
                      </c:pt>
                      <c:pt idx="19896">
                        <c:v>9.9489999999999998</c:v>
                      </c:pt>
                      <c:pt idx="19897">
                        <c:v>9.9499999999999993</c:v>
                      </c:pt>
                      <c:pt idx="19898">
                        <c:v>9.9499999999999993</c:v>
                      </c:pt>
                      <c:pt idx="19899">
                        <c:v>9.9510000000000005</c:v>
                      </c:pt>
                      <c:pt idx="19900">
                        <c:v>9.9510000000000005</c:v>
                      </c:pt>
                      <c:pt idx="19901">
                        <c:v>9.952</c:v>
                      </c:pt>
                      <c:pt idx="19902">
                        <c:v>9.952</c:v>
                      </c:pt>
                      <c:pt idx="19903">
                        <c:v>9.9529999999999994</c:v>
                      </c:pt>
                      <c:pt idx="19904">
                        <c:v>9.9529999999999994</c:v>
                      </c:pt>
                      <c:pt idx="19905">
                        <c:v>9.9540000000000006</c:v>
                      </c:pt>
                      <c:pt idx="19906">
                        <c:v>9.9540000000000006</c:v>
                      </c:pt>
                      <c:pt idx="19907">
                        <c:v>9.9550000000000001</c:v>
                      </c:pt>
                      <c:pt idx="19908">
                        <c:v>9.9550000000000001</c:v>
                      </c:pt>
                      <c:pt idx="19909">
                        <c:v>9.9559999999999995</c:v>
                      </c:pt>
                      <c:pt idx="19910">
                        <c:v>9.9559999999999995</c:v>
                      </c:pt>
                      <c:pt idx="19911">
                        <c:v>9.9570000000000007</c:v>
                      </c:pt>
                      <c:pt idx="19912">
                        <c:v>9.9570000000000007</c:v>
                      </c:pt>
                      <c:pt idx="19913">
                        <c:v>9.9580000000000002</c:v>
                      </c:pt>
                      <c:pt idx="19914">
                        <c:v>9.9580000000000002</c:v>
                      </c:pt>
                      <c:pt idx="19915">
                        <c:v>9.9589999999999996</c:v>
                      </c:pt>
                      <c:pt idx="19916">
                        <c:v>9.9589999999999996</c:v>
                      </c:pt>
                      <c:pt idx="19917">
                        <c:v>9.9600000000000009</c:v>
                      </c:pt>
                      <c:pt idx="19918">
                        <c:v>9.9600000000000009</c:v>
                      </c:pt>
                      <c:pt idx="19919">
                        <c:v>9.9610000000000003</c:v>
                      </c:pt>
                      <c:pt idx="19920">
                        <c:v>9.9610000000000003</c:v>
                      </c:pt>
                      <c:pt idx="19921">
                        <c:v>9.9619999999999997</c:v>
                      </c:pt>
                      <c:pt idx="19922">
                        <c:v>9.9619999999999997</c:v>
                      </c:pt>
                      <c:pt idx="19923">
                        <c:v>9.9629999999999992</c:v>
                      </c:pt>
                      <c:pt idx="19924">
                        <c:v>9.9629999999999992</c:v>
                      </c:pt>
                      <c:pt idx="19925">
                        <c:v>9.9640000000000004</c:v>
                      </c:pt>
                      <c:pt idx="19926">
                        <c:v>9.9640000000000004</c:v>
                      </c:pt>
                      <c:pt idx="19927">
                        <c:v>9.9649999999999999</c:v>
                      </c:pt>
                      <c:pt idx="19928">
                        <c:v>9.9649999999999999</c:v>
                      </c:pt>
                      <c:pt idx="19929">
                        <c:v>9.9659999999999993</c:v>
                      </c:pt>
                      <c:pt idx="19930">
                        <c:v>9.9659999999999993</c:v>
                      </c:pt>
                      <c:pt idx="19931">
                        <c:v>9.9670000000000005</c:v>
                      </c:pt>
                      <c:pt idx="19932">
                        <c:v>9.9670000000000005</c:v>
                      </c:pt>
                      <c:pt idx="19933">
                        <c:v>9.968</c:v>
                      </c:pt>
                      <c:pt idx="19934">
                        <c:v>9.968</c:v>
                      </c:pt>
                      <c:pt idx="19935">
                        <c:v>9.9689999999999994</c:v>
                      </c:pt>
                      <c:pt idx="19936">
                        <c:v>9.9689999999999994</c:v>
                      </c:pt>
                      <c:pt idx="19937">
                        <c:v>9.9700000000000006</c:v>
                      </c:pt>
                      <c:pt idx="19938">
                        <c:v>9.9700000000000006</c:v>
                      </c:pt>
                      <c:pt idx="19939">
                        <c:v>9.9710000000000001</c:v>
                      </c:pt>
                      <c:pt idx="19940">
                        <c:v>9.9710000000000001</c:v>
                      </c:pt>
                      <c:pt idx="19941">
                        <c:v>9.9719999999999995</c:v>
                      </c:pt>
                      <c:pt idx="19942">
                        <c:v>9.9719999999999995</c:v>
                      </c:pt>
                      <c:pt idx="19943">
                        <c:v>9.9730000000000008</c:v>
                      </c:pt>
                      <c:pt idx="19944">
                        <c:v>9.9730000000000008</c:v>
                      </c:pt>
                      <c:pt idx="19945">
                        <c:v>9.9740000000000002</c:v>
                      </c:pt>
                      <c:pt idx="19946">
                        <c:v>9.9740000000000002</c:v>
                      </c:pt>
                      <c:pt idx="19947">
                        <c:v>9.9749999999999996</c:v>
                      </c:pt>
                      <c:pt idx="19948">
                        <c:v>9.9749999999999996</c:v>
                      </c:pt>
                      <c:pt idx="19949">
                        <c:v>9.9760000000000009</c:v>
                      </c:pt>
                      <c:pt idx="19950">
                        <c:v>9.9760000000000009</c:v>
                      </c:pt>
                      <c:pt idx="19951">
                        <c:v>9.9770000000000003</c:v>
                      </c:pt>
                      <c:pt idx="19952">
                        <c:v>9.9770000000000003</c:v>
                      </c:pt>
                      <c:pt idx="19953">
                        <c:v>9.9779999999999998</c:v>
                      </c:pt>
                      <c:pt idx="19954">
                        <c:v>9.9779999999999998</c:v>
                      </c:pt>
                      <c:pt idx="19955">
                        <c:v>9.9789999999999992</c:v>
                      </c:pt>
                      <c:pt idx="19956">
                        <c:v>9.9789999999999992</c:v>
                      </c:pt>
                      <c:pt idx="19957">
                        <c:v>9.98</c:v>
                      </c:pt>
                      <c:pt idx="19958">
                        <c:v>9.98</c:v>
                      </c:pt>
                      <c:pt idx="19959">
                        <c:v>9.9809999999999999</c:v>
                      </c:pt>
                      <c:pt idx="19960">
                        <c:v>9.9809999999999999</c:v>
                      </c:pt>
                      <c:pt idx="19961">
                        <c:v>9.9819999999999993</c:v>
                      </c:pt>
                      <c:pt idx="19962">
                        <c:v>9.9819999999999993</c:v>
                      </c:pt>
                      <c:pt idx="19963">
                        <c:v>9.9830000000000005</c:v>
                      </c:pt>
                      <c:pt idx="19964">
                        <c:v>9.9830000000000005</c:v>
                      </c:pt>
                      <c:pt idx="19965">
                        <c:v>9.984</c:v>
                      </c:pt>
                      <c:pt idx="19966">
                        <c:v>9.984</c:v>
                      </c:pt>
                      <c:pt idx="19967">
                        <c:v>9.9849999999999994</c:v>
                      </c:pt>
                      <c:pt idx="19968">
                        <c:v>9.9849999999999994</c:v>
                      </c:pt>
                      <c:pt idx="19969">
                        <c:v>9.9860000000000007</c:v>
                      </c:pt>
                      <c:pt idx="19970">
                        <c:v>9.9860000000000007</c:v>
                      </c:pt>
                      <c:pt idx="19971">
                        <c:v>9.9870000000000001</c:v>
                      </c:pt>
                      <c:pt idx="19972">
                        <c:v>9.9870000000000001</c:v>
                      </c:pt>
                      <c:pt idx="19973">
                        <c:v>9.9879999999999995</c:v>
                      </c:pt>
                      <c:pt idx="19974">
                        <c:v>9.9879999999999995</c:v>
                      </c:pt>
                      <c:pt idx="19975">
                        <c:v>9.9890000000000008</c:v>
                      </c:pt>
                      <c:pt idx="19976">
                        <c:v>9.9890000000000008</c:v>
                      </c:pt>
                      <c:pt idx="19977">
                        <c:v>9.99</c:v>
                      </c:pt>
                      <c:pt idx="19978">
                        <c:v>9.99</c:v>
                      </c:pt>
                      <c:pt idx="19979">
                        <c:v>9.9909999999999997</c:v>
                      </c:pt>
                      <c:pt idx="19980">
                        <c:v>9.9909999999999997</c:v>
                      </c:pt>
                      <c:pt idx="19981">
                        <c:v>9.9920000000000009</c:v>
                      </c:pt>
                      <c:pt idx="19982">
                        <c:v>9.9920000000000009</c:v>
                      </c:pt>
                      <c:pt idx="19983">
                        <c:v>9.9930000000000003</c:v>
                      </c:pt>
                      <c:pt idx="19984">
                        <c:v>9.9930000000000003</c:v>
                      </c:pt>
                      <c:pt idx="19985">
                        <c:v>9.9939999999999998</c:v>
                      </c:pt>
                      <c:pt idx="19986">
                        <c:v>9.9939999999999998</c:v>
                      </c:pt>
                      <c:pt idx="19987">
                        <c:v>9.9949999999999992</c:v>
                      </c:pt>
                      <c:pt idx="19988">
                        <c:v>9.9949999999999992</c:v>
                      </c:pt>
                      <c:pt idx="19989">
                        <c:v>9.9960000000000004</c:v>
                      </c:pt>
                      <c:pt idx="19990">
                        <c:v>9.9960000000000004</c:v>
                      </c:pt>
                      <c:pt idx="19991">
                        <c:v>9.9969999999999999</c:v>
                      </c:pt>
                      <c:pt idx="19992">
                        <c:v>9.9969999999999999</c:v>
                      </c:pt>
                      <c:pt idx="19993">
                        <c:v>9.9979999999999993</c:v>
                      </c:pt>
                      <c:pt idx="19994">
                        <c:v>9.9979999999999993</c:v>
                      </c:pt>
                      <c:pt idx="19995">
                        <c:v>9.9990000000000006</c:v>
                      </c:pt>
                      <c:pt idx="19996">
                        <c:v>9.9990000000000006</c:v>
                      </c:pt>
                      <c:pt idx="19997">
                        <c:v>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List1!$U$3:$U$20000</c15:sqref>
                        </c15:formulaRef>
                      </c:ext>
                    </c:extLst>
                    <c:numCache>
                      <c:formatCode>0.00E+00</c:formatCode>
                      <c:ptCount val="19998"/>
                      <c:pt idx="0">
                        <c:v>1.6854799999999999E-14</c:v>
                      </c:pt>
                      <c:pt idx="1">
                        <c:v>1.6854799999999999E-14</c:v>
                      </c:pt>
                      <c:pt idx="2">
                        <c:v>2.30342E-13</c:v>
                      </c:pt>
                      <c:pt idx="3">
                        <c:v>2.30342E-13</c:v>
                      </c:pt>
                      <c:pt idx="4">
                        <c:v>1.64647E-12</c:v>
                      </c:pt>
                      <c:pt idx="5">
                        <c:v>1.64647E-12</c:v>
                      </c:pt>
                      <c:pt idx="6">
                        <c:v>3.2397599999999999E-12</c:v>
                      </c:pt>
                      <c:pt idx="7">
                        <c:v>3.2397599999999999E-12</c:v>
                      </c:pt>
                      <c:pt idx="8">
                        <c:v>1.5733E-11</c:v>
                      </c:pt>
                      <c:pt idx="9">
                        <c:v>1.5733E-11</c:v>
                      </c:pt>
                      <c:pt idx="10">
                        <c:v>1.6899200000000001E-11</c:v>
                      </c:pt>
                      <c:pt idx="11">
                        <c:v>1.6899200000000001E-11</c:v>
                      </c:pt>
                      <c:pt idx="12">
                        <c:v>2.7087E-11</c:v>
                      </c:pt>
                      <c:pt idx="13">
                        <c:v>2.7087E-11</c:v>
                      </c:pt>
                      <c:pt idx="14">
                        <c:v>9.90477E-11</c:v>
                      </c:pt>
                      <c:pt idx="15">
                        <c:v>9.90477E-11</c:v>
                      </c:pt>
                      <c:pt idx="16">
                        <c:v>5.0418399999999999E-11</c:v>
                      </c:pt>
                      <c:pt idx="17">
                        <c:v>5.0418399999999999E-11</c:v>
                      </c:pt>
                      <c:pt idx="18">
                        <c:v>1.29037E-10</c:v>
                      </c:pt>
                      <c:pt idx="19">
                        <c:v>1.29037E-10</c:v>
                      </c:pt>
                      <c:pt idx="20">
                        <c:v>9.6733399999999997E-11</c:v>
                      </c:pt>
                      <c:pt idx="21">
                        <c:v>9.6733399999999997E-11</c:v>
                      </c:pt>
                      <c:pt idx="22">
                        <c:v>1.4244E-10</c:v>
                      </c:pt>
                      <c:pt idx="23">
                        <c:v>1.4244E-10</c:v>
                      </c:pt>
                      <c:pt idx="24">
                        <c:v>2.06676E-10</c:v>
                      </c:pt>
                      <c:pt idx="25">
                        <c:v>2.06676E-10</c:v>
                      </c:pt>
                      <c:pt idx="26">
                        <c:v>1.6732700000000001E-10</c:v>
                      </c:pt>
                      <c:pt idx="27">
                        <c:v>1.6732700000000001E-10</c:v>
                      </c:pt>
                      <c:pt idx="28">
                        <c:v>1.56274E-10</c:v>
                      </c:pt>
                      <c:pt idx="29">
                        <c:v>1.56274E-10</c:v>
                      </c:pt>
                      <c:pt idx="30">
                        <c:v>1.3091200000000001E-10</c:v>
                      </c:pt>
                      <c:pt idx="31">
                        <c:v>1.3091200000000001E-10</c:v>
                      </c:pt>
                      <c:pt idx="32">
                        <c:v>1.76547E-10</c:v>
                      </c:pt>
                      <c:pt idx="33">
                        <c:v>1.76547E-10</c:v>
                      </c:pt>
                      <c:pt idx="34">
                        <c:v>1.6788299999999999E-10</c:v>
                      </c:pt>
                      <c:pt idx="35">
                        <c:v>1.6788299999999999E-10</c:v>
                      </c:pt>
                      <c:pt idx="36">
                        <c:v>2.10971E-10</c:v>
                      </c:pt>
                      <c:pt idx="37">
                        <c:v>2.10971E-10</c:v>
                      </c:pt>
                      <c:pt idx="38">
                        <c:v>3.2961999999999999E-10</c:v>
                      </c:pt>
                      <c:pt idx="39">
                        <c:v>3.2961999999999999E-10</c:v>
                      </c:pt>
                      <c:pt idx="40">
                        <c:v>4.8284299999999998E-10</c:v>
                      </c:pt>
                      <c:pt idx="41">
                        <c:v>4.8284299999999998E-10</c:v>
                      </c:pt>
                      <c:pt idx="42">
                        <c:v>5.2223099999999997E-10</c:v>
                      </c:pt>
                      <c:pt idx="43">
                        <c:v>5.2223099999999997E-10</c:v>
                      </c:pt>
                      <c:pt idx="44">
                        <c:v>7.0580800000000005E-10</c:v>
                      </c:pt>
                      <c:pt idx="45">
                        <c:v>7.0580800000000005E-10</c:v>
                      </c:pt>
                      <c:pt idx="46">
                        <c:v>9.825649999999999E-10</c:v>
                      </c:pt>
                      <c:pt idx="47">
                        <c:v>9.825649999999999E-10</c:v>
                      </c:pt>
                      <c:pt idx="48">
                        <c:v>1.28936E-9</c:v>
                      </c:pt>
                      <c:pt idx="49">
                        <c:v>1.28936E-9</c:v>
                      </c:pt>
                      <c:pt idx="50">
                        <c:v>1.55243E-9</c:v>
                      </c:pt>
                      <c:pt idx="51">
                        <c:v>1.55243E-9</c:v>
                      </c:pt>
                      <c:pt idx="52">
                        <c:v>1.8799000000000001E-9</c:v>
                      </c:pt>
                      <c:pt idx="53">
                        <c:v>1.8799000000000001E-9</c:v>
                      </c:pt>
                      <c:pt idx="54">
                        <c:v>2.2647800000000001E-9</c:v>
                      </c:pt>
                      <c:pt idx="55">
                        <c:v>2.2647800000000001E-9</c:v>
                      </c:pt>
                      <c:pt idx="56">
                        <c:v>2.6537099999999999E-9</c:v>
                      </c:pt>
                      <c:pt idx="57">
                        <c:v>2.6537099999999999E-9</c:v>
                      </c:pt>
                      <c:pt idx="58">
                        <c:v>3.05506E-9</c:v>
                      </c:pt>
                      <c:pt idx="59">
                        <c:v>3.05506E-9</c:v>
                      </c:pt>
                      <c:pt idx="60">
                        <c:v>3.3796999999999998E-9</c:v>
                      </c:pt>
                      <c:pt idx="61">
                        <c:v>3.3796999999999998E-9</c:v>
                      </c:pt>
                      <c:pt idx="62">
                        <c:v>3.8702299999999998E-9</c:v>
                      </c:pt>
                      <c:pt idx="63">
                        <c:v>3.8702299999999998E-9</c:v>
                      </c:pt>
                      <c:pt idx="64">
                        <c:v>4.2120300000000004E-9</c:v>
                      </c:pt>
                      <c:pt idx="65">
                        <c:v>4.2120300000000004E-9</c:v>
                      </c:pt>
                      <c:pt idx="66">
                        <c:v>4.6565899999999999E-9</c:v>
                      </c:pt>
                      <c:pt idx="67">
                        <c:v>4.6565899999999999E-9</c:v>
                      </c:pt>
                      <c:pt idx="68">
                        <c:v>4.9391500000000003E-9</c:v>
                      </c:pt>
                      <c:pt idx="69">
                        <c:v>4.9391500000000003E-9</c:v>
                      </c:pt>
                      <c:pt idx="70">
                        <c:v>5.2897E-9</c:v>
                      </c:pt>
                      <c:pt idx="71">
                        <c:v>5.2897E-9</c:v>
                      </c:pt>
                      <c:pt idx="72">
                        <c:v>5.8239899999999999E-9</c:v>
                      </c:pt>
                      <c:pt idx="73">
                        <c:v>5.8239899999999999E-9</c:v>
                      </c:pt>
                      <c:pt idx="74">
                        <c:v>6.0543200000000002E-9</c:v>
                      </c:pt>
                      <c:pt idx="75">
                        <c:v>6.0543200000000002E-9</c:v>
                      </c:pt>
                      <c:pt idx="76">
                        <c:v>6.3629099999999999E-9</c:v>
                      </c:pt>
                      <c:pt idx="77">
                        <c:v>6.3629099999999999E-9</c:v>
                      </c:pt>
                      <c:pt idx="78">
                        <c:v>6.6806700000000003E-9</c:v>
                      </c:pt>
                      <c:pt idx="79">
                        <c:v>6.6806700000000003E-9</c:v>
                      </c:pt>
                      <c:pt idx="80">
                        <c:v>6.8607499999999999E-9</c:v>
                      </c:pt>
                      <c:pt idx="81">
                        <c:v>6.8607499999999999E-9</c:v>
                      </c:pt>
                      <c:pt idx="82">
                        <c:v>7.1499199999999996E-9</c:v>
                      </c:pt>
                      <c:pt idx="83">
                        <c:v>7.1499199999999996E-9</c:v>
                      </c:pt>
                      <c:pt idx="84">
                        <c:v>7.4121000000000001E-9</c:v>
                      </c:pt>
                      <c:pt idx="85">
                        <c:v>7.4121000000000001E-9</c:v>
                      </c:pt>
                      <c:pt idx="86">
                        <c:v>7.6387900000000007E-9</c:v>
                      </c:pt>
                      <c:pt idx="87">
                        <c:v>7.6387900000000007E-9</c:v>
                      </c:pt>
                      <c:pt idx="88">
                        <c:v>7.7039399999999998E-9</c:v>
                      </c:pt>
                      <c:pt idx="89">
                        <c:v>7.7039399999999998E-9</c:v>
                      </c:pt>
                      <c:pt idx="90">
                        <c:v>8.0659699999999996E-9</c:v>
                      </c:pt>
                      <c:pt idx="91">
                        <c:v>8.0659699999999996E-9</c:v>
                      </c:pt>
                      <c:pt idx="92">
                        <c:v>8.0971599999999994E-9</c:v>
                      </c:pt>
                      <c:pt idx="93">
                        <c:v>8.0971599999999994E-9</c:v>
                      </c:pt>
                      <c:pt idx="94">
                        <c:v>8.2194400000000003E-9</c:v>
                      </c:pt>
                      <c:pt idx="95">
                        <c:v>8.2194400000000003E-9</c:v>
                      </c:pt>
                      <c:pt idx="96">
                        <c:v>8.3853399999999995E-9</c:v>
                      </c:pt>
                      <c:pt idx="97">
                        <c:v>8.3853399999999995E-9</c:v>
                      </c:pt>
                      <c:pt idx="98">
                        <c:v>8.4281299999999995E-9</c:v>
                      </c:pt>
                      <c:pt idx="99">
                        <c:v>8.4281299999999995E-9</c:v>
                      </c:pt>
                      <c:pt idx="100">
                        <c:v>8.5393700000000001E-9</c:v>
                      </c:pt>
                      <c:pt idx="101">
                        <c:v>8.5393700000000001E-9</c:v>
                      </c:pt>
                      <c:pt idx="102">
                        <c:v>8.48086E-9</c:v>
                      </c:pt>
                      <c:pt idx="103">
                        <c:v>8.48086E-9</c:v>
                      </c:pt>
                      <c:pt idx="104">
                        <c:v>8.4879100000000007E-9</c:v>
                      </c:pt>
                      <c:pt idx="105">
                        <c:v>8.4879100000000007E-9</c:v>
                      </c:pt>
                      <c:pt idx="106">
                        <c:v>8.61566E-9</c:v>
                      </c:pt>
                      <c:pt idx="107">
                        <c:v>8.61566E-9</c:v>
                      </c:pt>
                      <c:pt idx="108">
                        <c:v>8.6721599999999996E-9</c:v>
                      </c:pt>
                      <c:pt idx="109">
                        <c:v>8.6721599999999996E-9</c:v>
                      </c:pt>
                      <c:pt idx="110">
                        <c:v>8.5570000000000001E-9</c:v>
                      </c:pt>
                      <c:pt idx="111">
                        <c:v>8.5570000000000001E-9</c:v>
                      </c:pt>
                      <c:pt idx="112">
                        <c:v>8.5757499999999999E-9</c:v>
                      </c:pt>
                      <c:pt idx="113">
                        <c:v>8.5757499999999999E-9</c:v>
                      </c:pt>
                      <c:pt idx="114">
                        <c:v>8.5135599999999997E-9</c:v>
                      </c:pt>
                      <c:pt idx="115">
                        <c:v>8.5135599999999997E-9</c:v>
                      </c:pt>
                      <c:pt idx="116">
                        <c:v>8.5199500000000001E-9</c:v>
                      </c:pt>
                      <c:pt idx="117">
                        <c:v>8.5199500000000001E-9</c:v>
                      </c:pt>
                      <c:pt idx="118">
                        <c:v>8.3637199999999997E-9</c:v>
                      </c:pt>
                      <c:pt idx="119">
                        <c:v>8.3637199999999997E-9</c:v>
                      </c:pt>
                      <c:pt idx="120">
                        <c:v>8.3561600000000002E-9</c:v>
                      </c:pt>
                      <c:pt idx="121">
                        <c:v>8.3561600000000002E-9</c:v>
                      </c:pt>
                      <c:pt idx="122">
                        <c:v>8.3273899999999993E-9</c:v>
                      </c:pt>
                      <c:pt idx="123">
                        <c:v>8.3273899999999993E-9</c:v>
                      </c:pt>
                      <c:pt idx="124">
                        <c:v>8.1492099999999998E-9</c:v>
                      </c:pt>
                      <c:pt idx="125">
                        <c:v>8.1492099999999998E-9</c:v>
                      </c:pt>
                      <c:pt idx="126">
                        <c:v>8.0197399999999999E-9</c:v>
                      </c:pt>
                      <c:pt idx="127">
                        <c:v>8.0197399999999999E-9</c:v>
                      </c:pt>
                      <c:pt idx="128">
                        <c:v>8.0478700000000003E-9</c:v>
                      </c:pt>
                      <c:pt idx="129">
                        <c:v>8.0478700000000003E-9</c:v>
                      </c:pt>
                      <c:pt idx="130">
                        <c:v>7.9482100000000002E-9</c:v>
                      </c:pt>
                      <c:pt idx="131">
                        <c:v>7.9482100000000002E-9</c:v>
                      </c:pt>
                      <c:pt idx="132">
                        <c:v>7.6983900000000008E-9</c:v>
                      </c:pt>
                      <c:pt idx="133">
                        <c:v>7.6983900000000008E-9</c:v>
                      </c:pt>
                      <c:pt idx="134">
                        <c:v>7.7480200000000007E-9</c:v>
                      </c:pt>
                      <c:pt idx="135">
                        <c:v>7.7480200000000007E-9</c:v>
                      </c:pt>
                      <c:pt idx="136">
                        <c:v>7.4654700000000003E-9</c:v>
                      </c:pt>
                      <c:pt idx="137">
                        <c:v>7.4654700000000003E-9</c:v>
                      </c:pt>
                      <c:pt idx="138">
                        <c:v>7.42967E-9</c:v>
                      </c:pt>
                      <c:pt idx="139">
                        <c:v>7.42967E-9</c:v>
                      </c:pt>
                      <c:pt idx="140">
                        <c:v>7.3278499999999997E-9</c:v>
                      </c:pt>
                      <c:pt idx="141">
                        <c:v>7.3278499999999997E-9</c:v>
                      </c:pt>
                      <c:pt idx="142">
                        <c:v>7.2279799999999997E-9</c:v>
                      </c:pt>
                      <c:pt idx="143">
                        <c:v>7.2279799999999997E-9</c:v>
                      </c:pt>
                      <c:pt idx="144">
                        <c:v>7.0842199999999998E-9</c:v>
                      </c:pt>
                      <c:pt idx="145">
                        <c:v>7.0842199999999998E-9</c:v>
                      </c:pt>
                      <c:pt idx="146">
                        <c:v>6.9079199999999999E-9</c:v>
                      </c:pt>
                      <c:pt idx="147">
                        <c:v>6.9079199999999999E-9</c:v>
                      </c:pt>
                      <c:pt idx="148">
                        <c:v>6.7675799999999999E-9</c:v>
                      </c:pt>
                      <c:pt idx="149">
                        <c:v>6.7675799999999999E-9</c:v>
                      </c:pt>
                      <c:pt idx="150">
                        <c:v>6.7048999999999999E-9</c:v>
                      </c:pt>
                      <c:pt idx="151">
                        <c:v>6.7048999999999999E-9</c:v>
                      </c:pt>
                      <c:pt idx="152">
                        <c:v>6.6427300000000003E-9</c:v>
                      </c:pt>
                      <c:pt idx="153">
                        <c:v>6.6427300000000003E-9</c:v>
                      </c:pt>
                      <c:pt idx="154">
                        <c:v>6.4771200000000001E-9</c:v>
                      </c:pt>
                      <c:pt idx="155">
                        <c:v>6.4771200000000001E-9</c:v>
                      </c:pt>
                      <c:pt idx="156">
                        <c:v>6.4069399999999998E-9</c:v>
                      </c:pt>
                      <c:pt idx="157">
                        <c:v>6.4069399999999998E-9</c:v>
                      </c:pt>
                      <c:pt idx="158">
                        <c:v>6.2424500000000001E-9</c:v>
                      </c:pt>
                      <c:pt idx="159">
                        <c:v>6.2424500000000001E-9</c:v>
                      </c:pt>
                      <c:pt idx="160">
                        <c:v>6.2082199999999999E-9</c:v>
                      </c:pt>
                      <c:pt idx="161">
                        <c:v>6.2082199999999999E-9</c:v>
                      </c:pt>
                      <c:pt idx="162">
                        <c:v>6.0658999999999999E-9</c:v>
                      </c:pt>
                      <c:pt idx="163">
                        <c:v>6.0658999999999999E-9</c:v>
                      </c:pt>
                      <c:pt idx="164">
                        <c:v>5.9503799999999999E-9</c:v>
                      </c:pt>
                      <c:pt idx="165">
                        <c:v>5.9503799999999999E-9</c:v>
                      </c:pt>
                      <c:pt idx="166">
                        <c:v>5.8691300000000004E-9</c:v>
                      </c:pt>
                      <c:pt idx="167">
                        <c:v>5.8691300000000004E-9</c:v>
                      </c:pt>
                      <c:pt idx="168">
                        <c:v>5.73833E-9</c:v>
                      </c:pt>
                      <c:pt idx="169">
                        <c:v>5.73833E-9</c:v>
                      </c:pt>
                      <c:pt idx="170">
                        <c:v>5.6819399999999999E-9</c:v>
                      </c:pt>
                      <c:pt idx="171">
                        <c:v>5.6819399999999999E-9</c:v>
                      </c:pt>
                      <c:pt idx="172">
                        <c:v>5.4807300000000004E-9</c:v>
                      </c:pt>
                      <c:pt idx="173">
                        <c:v>5.4807300000000004E-9</c:v>
                      </c:pt>
                      <c:pt idx="174">
                        <c:v>5.3973299999999996E-9</c:v>
                      </c:pt>
                      <c:pt idx="175">
                        <c:v>5.3973299999999996E-9</c:v>
                      </c:pt>
                      <c:pt idx="176">
                        <c:v>5.28184E-9</c:v>
                      </c:pt>
                      <c:pt idx="177">
                        <c:v>5.28184E-9</c:v>
                      </c:pt>
                      <c:pt idx="178">
                        <c:v>5.1953500000000003E-9</c:v>
                      </c:pt>
                      <c:pt idx="179">
                        <c:v>5.1953500000000003E-9</c:v>
                      </c:pt>
                      <c:pt idx="180">
                        <c:v>5.0798400000000001E-9</c:v>
                      </c:pt>
                      <c:pt idx="181">
                        <c:v>5.0798400000000001E-9</c:v>
                      </c:pt>
                      <c:pt idx="182">
                        <c:v>5.0279600000000001E-9</c:v>
                      </c:pt>
                      <c:pt idx="183">
                        <c:v>5.0279600000000001E-9</c:v>
                      </c:pt>
                      <c:pt idx="184">
                        <c:v>4.9367899999999999E-9</c:v>
                      </c:pt>
                      <c:pt idx="185">
                        <c:v>4.9367899999999999E-9</c:v>
                      </c:pt>
                      <c:pt idx="186">
                        <c:v>4.8729700000000004E-9</c:v>
                      </c:pt>
                      <c:pt idx="187">
                        <c:v>4.8729700000000004E-9</c:v>
                      </c:pt>
                      <c:pt idx="188">
                        <c:v>4.7891399999999999E-9</c:v>
                      </c:pt>
                      <c:pt idx="189">
                        <c:v>4.7891399999999999E-9</c:v>
                      </c:pt>
                      <c:pt idx="190">
                        <c:v>4.6492199999999998E-9</c:v>
                      </c:pt>
                      <c:pt idx="191">
                        <c:v>4.6492199999999998E-9</c:v>
                      </c:pt>
                      <c:pt idx="192">
                        <c:v>4.51659E-9</c:v>
                      </c:pt>
                      <c:pt idx="193">
                        <c:v>4.51659E-9</c:v>
                      </c:pt>
                      <c:pt idx="194">
                        <c:v>4.5406799999999997E-9</c:v>
                      </c:pt>
                      <c:pt idx="195">
                        <c:v>4.5406799999999997E-9</c:v>
                      </c:pt>
                      <c:pt idx="196">
                        <c:v>4.43538E-9</c:v>
                      </c:pt>
                      <c:pt idx="197">
                        <c:v>4.43538E-9</c:v>
                      </c:pt>
                      <c:pt idx="198">
                        <c:v>4.4331200000000001E-9</c:v>
                      </c:pt>
                      <c:pt idx="199">
                        <c:v>4.4331200000000001E-9</c:v>
                      </c:pt>
                      <c:pt idx="200">
                        <c:v>4.24262E-9</c:v>
                      </c:pt>
                      <c:pt idx="201">
                        <c:v>4.24262E-9</c:v>
                      </c:pt>
                      <c:pt idx="202">
                        <c:v>4.1980400000000001E-9</c:v>
                      </c:pt>
                      <c:pt idx="203">
                        <c:v>4.1980400000000001E-9</c:v>
                      </c:pt>
                      <c:pt idx="204">
                        <c:v>4.1511899999999996E-9</c:v>
                      </c:pt>
                      <c:pt idx="205">
                        <c:v>4.1511899999999996E-9</c:v>
                      </c:pt>
                      <c:pt idx="206">
                        <c:v>4.1159200000000004E-9</c:v>
                      </c:pt>
                      <c:pt idx="207">
                        <c:v>4.1159200000000004E-9</c:v>
                      </c:pt>
                      <c:pt idx="208">
                        <c:v>3.9673699999999997E-9</c:v>
                      </c:pt>
                      <c:pt idx="209">
                        <c:v>3.9673699999999997E-9</c:v>
                      </c:pt>
                      <c:pt idx="210">
                        <c:v>3.93433E-9</c:v>
                      </c:pt>
                      <c:pt idx="211">
                        <c:v>3.93433E-9</c:v>
                      </c:pt>
                      <c:pt idx="212">
                        <c:v>3.9021000000000004E-9</c:v>
                      </c:pt>
                      <c:pt idx="213">
                        <c:v>3.9021000000000004E-9</c:v>
                      </c:pt>
                      <c:pt idx="214">
                        <c:v>3.8152699999999998E-9</c:v>
                      </c:pt>
                      <c:pt idx="215">
                        <c:v>3.8152699999999998E-9</c:v>
                      </c:pt>
                      <c:pt idx="216">
                        <c:v>3.7506799999999997E-9</c:v>
                      </c:pt>
                      <c:pt idx="217">
                        <c:v>3.7506799999999997E-9</c:v>
                      </c:pt>
                      <c:pt idx="218">
                        <c:v>3.71166E-9</c:v>
                      </c:pt>
                      <c:pt idx="219">
                        <c:v>3.71166E-9</c:v>
                      </c:pt>
                      <c:pt idx="220">
                        <c:v>3.6043300000000001E-9</c:v>
                      </c:pt>
                      <c:pt idx="221">
                        <c:v>3.6043300000000001E-9</c:v>
                      </c:pt>
                      <c:pt idx="222">
                        <c:v>3.5645500000000001E-9</c:v>
                      </c:pt>
                      <c:pt idx="223">
                        <c:v>3.5645500000000001E-9</c:v>
                      </c:pt>
                      <c:pt idx="224">
                        <c:v>3.5399899999999999E-9</c:v>
                      </c:pt>
                      <c:pt idx="225">
                        <c:v>3.5399899999999999E-9</c:v>
                      </c:pt>
                      <c:pt idx="226">
                        <c:v>3.4690800000000002E-9</c:v>
                      </c:pt>
                      <c:pt idx="227">
                        <c:v>3.4690800000000002E-9</c:v>
                      </c:pt>
                      <c:pt idx="228">
                        <c:v>3.37411E-9</c:v>
                      </c:pt>
                      <c:pt idx="229">
                        <c:v>3.37411E-9</c:v>
                      </c:pt>
                      <c:pt idx="230">
                        <c:v>3.3469499999999999E-9</c:v>
                      </c:pt>
                      <c:pt idx="231">
                        <c:v>3.3469499999999999E-9</c:v>
                      </c:pt>
                      <c:pt idx="232">
                        <c:v>3.2688899999999999E-9</c:v>
                      </c:pt>
                      <c:pt idx="233">
                        <c:v>3.2688899999999999E-9</c:v>
                      </c:pt>
                      <c:pt idx="234">
                        <c:v>3.2486700000000001E-9</c:v>
                      </c:pt>
                      <c:pt idx="235">
                        <c:v>3.2486700000000001E-9</c:v>
                      </c:pt>
                      <c:pt idx="236">
                        <c:v>3.1499300000000001E-9</c:v>
                      </c:pt>
                      <c:pt idx="237">
                        <c:v>3.1499300000000001E-9</c:v>
                      </c:pt>
                      <c:pt idx="238">
                        <c:v>3.1150300000000002E-9</c:v>
                      </c:pt>
                      <c:pt idx="239">
                        <c:v>3.1150300000000002E-9</c:v>
                      </c:pt>
                      <c:pt idx="240">
                        <c:v>3.0120399999999999E-9</c:v>
                      </c:pt>
                      <c:pt idx="241">
                        <c:v>3.0120399999999999E-9</c:v>
                      </c:pt>
                      <c:pt idx="242">
                        <c:v>3.06504E-9</c:v>
                      </c:pt>
                      <c:pt idx="243">
                        <c:v>3.06504E-9</c:v>
                      </c:pt>
                      <c:pt idx="244">
                        <c:v>3.02789E-9</c:v>
                      </c:pt>
                      <c:pt idx="245">
                        <c:v>3.02789E-9</c:v>
                      </c:pt>
                      <c:pt idx="246">
                        <c:v>2.9699599999999999E-9</c:v>
                      </c:pt>
                      <c:pt idx="247">
                        <c:v>2.9699599999999999E-9</c:v>
                      </c:pt>
                      <c:pt idx="248">
                        <c:v>2.9231900000000001E-9</c:v>
                      </c:pt>
                      <c:pt idx="249">
                        <c:v>2.9231900000000001E-9</c:v>
                      </c:pt>
                      <c:pt idx="250">
                        <c:v>2.8385199999999998E-9</c:v>
                      </c:pt>
                      <c:pt idx="251">
                        <c:v>2.8385199999999998E-9</c:v>
                      </c:pt>
                      <c:pt idx="252">
                        <c:v>2.85566E-9</c:v>
                      </c:pt>
                      <c:pt idx="253">
                        <c:v>2.85566E-9</c:v>
                      </c:pt>
                      <c:pt idx="254">
                        <c:v>2.8003200000000001E-9</c:v>
                      </c:pt>
                      <c:pt idx="255">
                        <c:v>2.8003200000000001E-9</c:v>
                      </c:pt>
                      <c:pt idx="256">
                        <c:v>2.7909900000000001E-9</c:v>
                      </c:pt>
                      <c:pt idx="257">
                        <c:v>2.7909900000000001E-9</c:v>
                      </c:pt>
                      <c:pt idx="258">
                        <c:v>2.6666999999999999E-9</c:v>
                      </c:pt>
                      <c:pt idx="259">
                        <c:v>2.6666999999999999E-9</c:v>
                      </c:pt>
                      <c:pt idx="260">
                        <c:v>2.5926699999999999E-9</c:v>
                      </c:pt>
                      <c:pt idx="261">
                        <c:v>2.5926699999999999E-9</c:v>
                      </c:pt>
                      <c:pt idx="262">
                        <c:v>2.6423800000000001E-9</c:v>
                      </c:pt>
                      <c:pt idx="263">
                        <c:v>2.6423800000000001E-9</c:v>
                      </c:pt>
                      <c:pt idx="264">
                        <c:v>2.5395199999999999E-9</c:v>
                      </c:pt>
                      <c:pt idx="265">
                        <c:v>2.5395199999999999E-9</c:v>
                      </c:pt>
                      <c:pt idx="266">
                        <c:v>2.4818699999999998E-9</c:v>
                      </c:pt>
                      <c:pt idx="267">
                        <c:v>2.4818699999999998E-9</c:v>
                      </c:pt>
                      <c:pt idx="268">
                        <c:v>2.45602E-9</c:v>
                      </c:pt>
                      <c:pt idx="269">
                        <c:v>2.45602E-9</c:v>
                      </c:pt>
                      <c:pt idx="270">
                        <c:v>2.4098300000000001E-9</c:v>
                      </c:pt>
                      <c:pt idx="271">
                        <c:v>2.4098300000000001E-9</c:v>
                      </c:pt>
                      <c:pt idx="272">
                        <c:v>2.3737599999999999E-9</c:v>
                      </c:pt>
                      <c:pt idx="273">
                        <c:v>2.3737599999999999E-9</c:v>
                      </c:pt>
                      <c:pt idx="274">
                        <c:v>2.3482400000000002E-9</c:v>
                      </c:pt>
                      <c:pt idx="275">
                        <c:v>2.3482400000000002E-9</c:v>
                      </c:pt>
                      <c:pt idx="276">
                        <c:v>2.3139799999999999E-9</c:v>
                      </c:pt>
                      <c:pt idx="277">
                        <c:v>2.3139799999999999E-9</c:v>
                      </c:pt>
                      <c:pt idx="278">
                        <c:v>2.29787E-9</c:v>
                      </c:pt>
                      <c:pt idx="279">
                        <c:v>2.29787E-9</c:v>
                      </c:pt>
                      <c:pt idx="280">
                        <c:v>2.29124E-9</c:v>
                      </c:pt>
                      <c:pt idx="281">
                        <c:v>2.29124E-9</c:v>
                      </c:pt>
                      <c:pt idx="282">
                        <c:v>2.2261099999999999E-9</c:v>
                      </c:pt>
                      <c:pt idx="283">
                        <c:v>2.2261099999999999E-9</c:v>
                      </c:pt>
                      <c:pt idx="284">
                        <c:v>2.1448500000000001E-9</c:v>
                      </c:pt>
                      <c:pt idx="285">
                        <c:v>2.1448500000000001E-9</c:v>
                      </c:pt>
                      <c:pt idx="286">
                        <c:v>2.1358900000000002E-9</c:v>
                      </c:pt>
                      <c:pt idx="287">
                        <c:v>2.1358900000000002E-9</c:v>
                      </c:pt>
                      <c:pt idx="288">
                        <c:v>2.1052899999999999E-9</c:v>
                      </c:pt>
                      <c:pt idx="289">
                        <c:v>2.1052899999999999E-9</c:v>
                      </c:pt>
                      <c:pt idx="290">
                        <c:v>2.0523499999999998E-9</c:v>
                      </c:pt>
                      <c:pt idx="291">
                        <c:v>2.0523499999999998E-9</c:v>
                      </c:pt>
                      <c:pt idx="292">
                        <c:v>2.0374600000000001E-9</c:v>
                      </c:pt>
                      <c:pt idx="293">
                        <c:v>2.0374600000000001E-9</c:v>
                      </c:pt>
                      <c:pt idx="294">
                        <c:v>2.0334900000000002E-9</c:v>
                      </c:pt>
                      <c:pt idx="295">
                        <c:v>2.0334900000000002E-9</c:v>
                      </c:pt>
                      <c:pt idx="296">
                        <c:v>1.9681400000000002E-9</c:v>
                      </c:pt>
                      <c:pt idx="297">
                        <c:v>1.9681400000000002E-9</c:v>
                      </c:pt>
                      <c:pt idx="298">
                        <c:v>1.98791E-9</c:v>
                      </c:pt>
                      <c:pt idx="299">
                        <c:v>1.98791E-9</c:v>
                      </c:pt>
                      <c:pt idx="300">
                        <c:v>1.9089699999999999E-9</c:v>
                      </c:pt>
                      <c:pt idx="301">
                        <c:v>1.9089699999999999E-9</c:v>
                      </c:pt>
                      <c:pt idx="302">
                        <c:v>1.92311E-9</c:v>
                      </c:pt>
                      <c:pt idx="303">
                        <c:v>1.92311E-9</c:v>
                      </c:pt>
                      <c:pt idx="304">
                        <c:v>1.8628999999999998E-9</c:v>
                      </c:pt>
                      <c:pt idx="305">
                        <c:v>1.8628999999999998E-9</c:v>
                      </c:pt>
                      <c:pt idx="306">
                        <c:v>1.84318E-9</c:v>
                      </c:pt>
                      <c:pt idx="307">
                        <c:v>1.84318E-9</c:v>
                      </c:pt>
                      <c:pt idx="308">
                        <c:v>1.81029E-9</c:v>
                      </c:pt>
                      <c:pt idx="309">
                        <c:v>1.81029E-9</c:v>
                      </c:pt>
                      <c:pt idx="310">
                        <c:v>1.81781E-9</c:v>
                      </c:pt>
                      <c:pt idx="311">
                        <c:v>1.81781E-9</c:v>
                      </c:pt>
                      <c:pt idx="312">
                        <c:v>1.79409E-9</c:v>
                      </c:pt>
                      <c:pt idx="313">
                        <c:v>1.79409E-9</c:v>
                      </c:pt>
                      <c:pt idx="314">
                        <c:v>1.7324900000000001E-9</c:v>
                      </c:pt>
                      <c:pt idx="315">
                        <c:v>1.7324900000000001E-9</c:v>
                      </c:pt>
                      <c:pt idx="316">
                        <c:v>1.76138E-9</c:v>
                      </c:pt>
                      <c:pt idx="317">
                        <c:v>1.76138E-9</c:v>
                      </c:pt>
                      <c:pt idx="318">
                        <c:v>1.7045500000000001E-9</c:v>
                      </c:pt>
                      <c:pt idx="319">
                        <c:v>1.7045500000000001E-9</c:v>
                      </c:pt>
                      <c:pt idx="320">
                        <c:v>1.6919999999999999E-9</c:v>
                      </c:pt>
                      <c:pt idx="321">
                        <c:v>1.6919999999999999E-9</c:v>
                      </c:pt>
                      <c:pt idx="322">
                        <c:v>1.6558599999999999E-9</c:v>
                      </c:pt>
                      <c:pt idx="323">
                        <c:v>1.6558599999999999E-9</c:v>
                      </c:pt>
                      <c:pt idx="324">
                        <c:v>1.63553E-9</c:v>
                      </c:pt>
                      <c:pt idx="325">
                        <c:v>1.63553E-9</c:v>
                      </c:pt>
                      <c:pt idx="326">
                        <c:v>1.63572E-9</c:v>
                      </c:pt>
                      <c:pt idx="327">
                        <c:v>1.63572E-9</c:v>
                      </c:pt>
                      <c:pt idx="328">
                        <c:v>1.58452E-9</c:v>
                      </c:pt>
                      <c:pt idx="329">
                        <c:v>1.58452E-9</c:v>
                      </c:pt>
                      <c:pt idx="330">
                        <c:v>1.5671299999999999E-9</c:v>
                      </c:pt>
                      <c:pt idx="331">
                        <c:v>1.5671299999999999E-9</c:v>
                      </c:pt>
                      <c:pt idx="332">
                        <c:v>1.5340999999999999E-9</c:v>
                      </c:pt>
                      <c:pt idx="333">
                        <c:v>1.5340999999999999E-9</c:v>
                      </c:pt>
                      <c:pt idx="334">
                        <c:v>1.5392399999999999E-9</c:v>
                      </c:pt>
                      <c:pt idx="335">
                        <c:v>1.5392399999999999E-9</c:v>
                      </c:pt>
                      <c:pt idx="336">
                        <c:v>1.52027E-9</c:v>
                      </c:pt>
                      <c:pt idx="337">
                        <c:v>1.52027E-9</c:v>
                      </c:pt>
                      <c:pt idx="338">
                        <c:v>1.4833300000000001E-9</c:v>
                      </c:pt>
                      <c:pt idx="339">
                        <c:v>1.4833300000000001E-9</c:v>
                      </c:pt>
                      <c:pt idx="340">
                        <c:v>1.4855999999999999E-9</c:v>
                      </c:pt>
                      <c:pt idx="341">
                        <c:v>1.4855999999999999E-9</c:v>
                      </c:pt>
                      <c:pt idx="342">
                        <c:v>1.46847E-9</c:v>
                      </c:pt>
                      <c:pt idx="343">
                        <c:v>1.46847E-9</c:v>
                      </c:pt>
                      <c:pt idx="344">
                        <c:v>1.44931E-9</c:v>
                      </c:pt>
                      <c:pt idx="345">
                        <c:v>1.44931E-9</c:v>
                      </c:pt>
                      <c:pt idx="346">
                        <c:v>1.4279300000000001E-9</c:v>
                      </c:pt>
                      <c:pt idx="347">
                        <c:v>1.4279300000000001E-9</c:v>
                      </c:pt>
                      <c:pt idx="348">
                        <c:v>1.4129400000000001E-9</c:v>
                      </c:pt>
                      <c:pt idx="349">
                        <c:v>1.4129400000000001E-9</c:v>
                      </c:pt>
                      <c:pt idx="350">
                        <c:v>1.4041900000000001E-9</c:v>
                      </c:pt>
                      <c:pt idx="351">
                        <c:v>1.4041900000000001E-9</c:v>
                      </c:pt>
                      <c:pt idx="352">
                        <c:v>1.3860399999999999E-9</c:v>
                      </c:pt>
                      <c:pt idx="353">
                        <c:v>1.3860399999999999E-9</c:v>
                      </c:pt>
                      <c:pt idx="354">
                        <c:v>1.3830700000000001E-9</c:v>
                      </c:pt>
                      <c:pt idx="355">
                        <c:v>1.3830700000000001E-9</c:v>
                      </c:pt>
                      <c:pt idx="356">
                        <c:v>1.341E-9</c:v>
                      </c:pt>
                      <c:pt idx="357">
                        <c:v>1.341E-9</c:v>
                      </c:pt>
                      <c:pt idx="358">
                        <c:v>1.33335E-9</c:v>
                      </c:pt>
                      <c:pt idx="359">
                        <c:v>1.33335E-9</c:v>
                      </c:pt>
                      <c:pt idx="360">
                        <c:v>1.3292699999999999E-9</c:v>
                      </c:pt>
                      <c:pt idx="361">
                        <c:v>1.3292699999999999E-9</c:v>
                      </c:pt>
                      <c:pt idx="362">
                        <c:v>1.30855E-9</c:v>
                      </c:pt>
                      <c:pt idx="363">
                        <c:v>1.30855E-9</c:v>
                      </c:pt>
                      <c:pt idx="364">
                        <c:v>1.28124E-9</c:v>
                      </c:pt>
                      <c:pt idx="365">
                        <c:v>1.28124E-9</c:v>
                      </c:pt>
                      <c:pt idx="366">
                        <c:v>1.25942E-9</c:v>
                      </c:pt>
                      <c:pt idx="367">
                        <c:v>1.25942E-9</c:v>
                      </c:pt>
                      <c:pt idx="368">
                        <c:v>1.2569999999999999E-9</c:v>
                      </c:pt>
                      <c:pt idx="369">
                        <c:v>1.2569999999999999E-9</c:v>
                      </c:pt>
                      <c:pt idx="370">
                        <c:v>1.25217E-9</c:v>
                      </c:pt>
                      <c:pt idx="371">
                        <c:v>1.25217E-9</c:v>
                      </c:pt>
                      <c:pt idx="372">
                        <c:v>1.22534E-9</c:v>
                      </c:pt>
                      <c:pt idx="373">
                        <c:v>1.22534E-9</c:v>
                      </c:pt>
                      <c:pt idx="374">
                        <c:v>1.21304E-9</c:v>
                      </c:pt>
                      <c:pt idx="375">
                        <c:v>1.21304E-9</c:v>
                      </c:pt>
                      <c:pt idx="376">
                        <c:v>1.21054E-9</c:v>
                      </c:pt>
                      <c:pt idx="377">
                        <c:v>1.21054E-9</c:v>
                      </c:pt>
                      <c:pt idx="378">
                        <c:v>1.17064E-9</c:v>
                      </c:pt>
                      <c:pt idx="379">
                        <c:v>1.17064E-9</c:v>
                      </c:pt>
                      <c:pt idx="380">
                        <c:v>1.16929E-9</c:v>
                      </c:pt>
                      <c:pt idx="381">
                        <c:v>1.16929E-9</c:v>
                      </c:pt>
                      <c:pt idx="382">
                        <c:v>1.1597500000000001E-9</c:v>
                      </c:pt>
                      <c:pt idx="383">
                        <c:v>1.1597500000000001E-9</c:v>
                      </c:pt>
                      <c:pt idx="384">
                        <c:v>1.1547600000000001E-9</c:v>
                      </c:pt>
                      <c:pt idx="385">
                        <c:v>1.1547600000000001E-9</c:v>
                      </c:pt>
                      <c:pt idx="386">
                        <c:v>1.15287E-9</c:v>
                      </c:pt>
                      <c:pt idx="387">
                        <c:v>1.15287E-9</c:v>
                      </c:pt>
                      <c:pt idx="388">
                        <c:v>1.13245E-9</c:v>
                      </c:pt>
                      <c:pt idx="389">
                        <c:v>1.13245E-9</c:v>
                      </c:pt>
                      <c:pt idx="390">
                        <c:v>1.1280800000000001E-9</c:v>
                      </c:pt>
                      <c:pt idx="391">
                        <c:v>1.1280800000000001E-9</c:v>
                      </c:pt>
                      <c:pt idx="392">
                        <c:v>1.1171600000000001E-9</c:v>
                      </c:pt>
                      <c:pt idx="393">
                        <c:v>1.1171600000000001E-9</c:v>
                      </c:pt>
                      <c:pt idx="394">
                        <c:v>1.1267599999999999E-9</c:v>
                      </c:pt>
                      <c:pt idx="395">
                        <c:v>1.1267599999999999E-9</c:v>
                      </c:pt>
                      <c:pt idx="396">
                        <c:v>1.0894399999999999E-9</c:v>
                      </c:pt>
                      <c:pt idx="397">
                        <c:v>1.0894399999999999E-9</c:v>
                      </c:pt>
                      <c:pt idx="398">
                        <c:v>1.0783200000000001E-9</c:v>
                      </c:pt>
                      <c:pt idx="399">
                        <c:v>1.0783200000000001E-9</c:v>
                      </c:pt>
                      <c:pt idx="400">
                        <c:v>1.06441E-9</c:v>
                      </c:pt>
                      <c:pt idx="401">
                        <c:v>1.06441E-9</c:v>
                      </c:pt>
                      <c:pt idx="402">
                        <c:v>1.0732E-9</c:v>
                      </c:pt>
                      <c:pt idx="403">
                        <c:v>1.0732E-9</c:v>
                      </c:pt>
                      <c:pt idx="404">
                        <c:v>1.07062E-9</c:v>
                      </c:pt>
                      <c:pt idx="405">
                        <c:v>1.07062E-9</c:v>
                      </c:pt>
                      <c:pt idx="406">
                        <c:v>1.0306699999999999E-9</c:v>
                      </c:pt>
                      <c:pt idx="407">
                        <c:v>1.0306699999999999E-9</c:v>
                      </c:pt>
                      <c:pt idx="408">
                        <c:v>1.01952E-9</c:v>
                      </c:pt>
                      <c:pt idx="409">
                        <c:v>1.01952E-9</c:v>
                      </c:pt>
                      <c:pt idx="410">
                        <c:v>1.02381E-9</c:v>
                      </c:pt>
                      <c:pt idx="411">
                        <c:v>1.02381E-9</c:v>
                      </c:pt>
                      <c:pt idx="412">
                        <c:v>1.0091699999999999E-9</c:v>
                      </c:pt>
                      <c:pt idx="413">
                        <c:v>1.0091699999999999E-9</c:v>
                      </c:pt>
                      <c:pt idx="414">
                        <c:v>1.0281800000000001E-9</c:v>
                      </c:pt>
                      <c:pt idx="415">
                        <c:v>1.0281800000000001E-9</c:v>
                      </c:pt>
                      <c:pt idx="416">
                        <c:v>9.9621800000000009E-10</c:v>
                      </c:pt>
                      <c:pt idx="417">
                        <c:v>9.9621800000000009E-10</c:v>
                      </c:pt>
                      <c:pt idx="418">
                        <c:v>9.8719800000000005E-10</c:v>
                      </c:pt>
                      <c:pt idx="419">
                        <c:v>9.8719800000000005E-10</c:v>
                      </c:pt>
                      <c:pt idx="420">
                        <c:v>1.00392E-9</c:v>
                      </c:pt>
                      <c:pt idx="421">
                        <c:v>1.00392E-9</c:v>
                      </c:pt>
                      <c:pt idx="422">
                        <c:v>9.8352599999999998E-10</c:v>
                      </c:pt>
                      <c:pt idx="423">
                        <c:v>9.8352599999999998E-10</c:v>
                      </c:pt>
                      <c:pt idx="424">
                        <c:v>9.682450000000001E-10</c:v>
                      </c:pt>
                      <c:pt idx="425">
                        <c:v>9.682450000000001E-10</c:v>
                      </c:pt>
                      <c:pt idx="426">
                        <c:v>9.9817500000000002E-10</c:v>
                      </c:pt>
                      <c:pt idx="427">
                        <c:v>9.9817500000000002E-10</c:v>
                      </c:pt>
                      <c:pt idx="428">
                        <c:v>9.5652799999999999E-10</c:v>
                      </c:pt>
                      <c:pt idx="429">
                        <c:v>9.5652799999999999E-10</c:v>
                      </c:pt>
                      <c:pt idx="430">
                        <c:v>9.4621899999999996E-10</c:v>
                      </c:pt>
                      <c:pt idx="431">
                        <c:v>9.4621899999999996E-10</c:v>
                      </c:pt>
                      <c:pt idx="432">
                        <c:v>9.4613599999999997E-10</c:v>
                      </c:pt>
                      <c:pt idx="433">
                        <c:v>9.4613599999999997E-10</c:v>
                      </c:pt>
                      <c:pt idx="434">
                        <c:v>9.2306000000000002E-10</c:v>
                      </c:pt>
                      <c:pt idx="435">
                        <c:v>9.2306000000000002E-10</c:v>
                      </c:pt>
                      <c:pt idx="436">
                        <c:v>9.1908200000000001E-10</c:v>
                      </c:pt>
                      <c:pt idx="437">
                        <c:v>9.1908200000000001E-10</c:v>
                      </c:pt>
                      <c:pt idx="438">
                        <c:v>9.4057200000000001E-10</c:v>
                      </c:pt>
                      <c:pt idx="439">
                        <c:v>9.4057200000000001E-10</c:v>
                      </c:pt>
                      <c:pt idx="440">
                        <c:v>8.8946199999999996E-10</c:v>
                      </c:pt>
                      <c:pt idx="441">
                        <c:v>8.8946199999999996E-10</c:v>
                      </c:pt>
                      <c:pt idx="442">
                        <c:v>9.0638399999999996E-10</c:v>
                      </c:pt>
                      <c:pt idx="443">
                        <c:v>9.0638399999999996E-10</c:v>
                      </c:pt>
                      <c:pt idx="444">
                        <c:v>9.0916899999999997E-10</c:v>
                      </c:pt>
                      <c:pt idx="445">
                        <c:v>9.0916899999999997E-10</c:v>
                      </c:pt>
                      <c:pt idx="446">
                        <c:v>9.1186699999999995E-10</c:v>
                      </c:pt>
                      <c:pt idx="447">
                        <c:v>9.1186699999999995E-10</c:v>
                      </c:pt>
                      <c:pt idx="448">
                        <c:v>8.9891199999999997E-10</c:v>
                      </c:pt>
                      <c:pt idx="449">
                        <c:v>8.9891199999999997E-10</c:v>
                      </c:pt>
                      <c:pt idx="450">
                        <c:v>8.6037400000000003E-10</c:v>
                      </c:pt>
                      <c:pt idx="451">
                        <c:v>8.6037400000000003E-10</c:v>
                      </c:pt>
                      <c:pt idx="452">
                        <c:v>8.91118E-10</c:v>
                      </c:pt>
                      <c:pt idx="453">
                        <c:v>8.91118E-10</c:v>
                      </c:pt>
                      <c:pt idx="454">
                        <c:v>9.1577699999999999E-10</c:v>
                      </c:pt>
                      <c:pt idx="455">
                        <c:v>9.1577699999999999E-10</c:v>
                      </c:pt>
                      <c:pt idx="456">
                        <c:v>8.8773999999999998E-10</c:v>
                      </c:pt>
                      <c:pt idx="457">
                        <c:v>8.8773999999999998E-10</c:v>
                      </c:pt>
                      <c:pt idx="458">
                        <c:v>8.8804600000000002E-10</c:v>
                      </c:pt>
                      <c:pt idx="459">
                        <c:v>8.8804600000000002E-10</c:v>
                      </c:pt>
                      <c:pt idx="460">
                        <c:v>8.9485099999999997E-10</c:v>
                      </c:pt>
                      <c:pt idx="461">
                        <c:v>8.9485099999999997E-10</c:v>
                      </c:pt>
                      <c:pt idx="462">
                        <c:v>8.8877000000000002E-10</c:v>
                      </c:pt>
                      <c:pt idx="463">
                        <c:v>8.8877000000000002E-10</c:v>
                      </c:pt>
                      <c:pt idx="464">
                        <c:v>8.6994300000000002E-10</c:v>
                      </c:pt>
                      <c:pt idx="465">
                        <c:v>8.6994300000000002E-10</c:v>
                      </c:pt>
                      <c:pt idx="466">
                        <c:v>8.6402300000000001E-10</c:v>
                      </c:pt>
                      <c:pt idx="467">
                        <c:v>8.6402300000000001E-10</c:v>
                      </c:pt>
                      <c:pt idx="468">
                        <c:v>8.5255100000000003E-10</c:v>
                      </c:pt>
                      <c:pt idx="469">
                        <c:v>8.5255100000000003E-10</c:v>
                      </c:pt>
                      <c:pt idx="470">
                        <c:v>8.4839100000000001E-10</c:v>
                      </c:pt>
                      <c:pt idx="471">
                        <c:v>8.4839100000000001E-10</c:v>
                      </c:pt>
                      <c:pt idx="472">
                        <c:v>8.3222499999999999E-10</c:v>
                      </c:pt>
                      <c:pt idx="473">
                        <c:v>8.3222499999999999E-10</c:v>
                      </c:pt>
                      <c:pt idx="474">
                        <c:v>8.6886499999999998E-10</c:v>
                      </c:pt>
                      <c:pt idx="475">
                        <c:v>8.6886499999999998E-10</c:v>
                      </c:pt>
                      <c:pt idx="476">
                        <c:v>8.1819099999999995E-10</c:v>
                      </c:pt>
                      <c:pt idx="477">
                        <c:v>8.1819099999999995E-10</c:v>
                      </c:pt>
                      <c:pt idx="478">
                        <c:v>8.1273299999999997E-10</c:v>
                      </c:pt>
                      <c:pt idx="479">
                        <c:v>8.1273299999999997E-10</c:v>
                      </c:pt>
                      <c:pt idx="480">
                        <c:v>8.2570499999999999E-10</c:v>
                      </c:pt>
                      <c:pt idx="481">
                        <c:v>8.2570499999999999E-10</c:v>
                      </c:pt>
                      <c:pt idx="482">
                        <c:v>8.0407300000000002E-10</c:v>
                      </c:pt>
                      <c:pt idx="483">
                        <c:v>8.0407300000000002E-10</c:v>
                      </c:pt>
                      <c:pt idx="484">
                        <c:v>8.2242800000000001E-10</c:v>
                      </c:pt>
                      <c:pt idx="485">
                        <c:v>8.2242800000000001E-10</c:v>
                      </c:pt>
                      <c:pt idx="486">
                        <c:v>7.7862499999999999E-10</c:v>
                      </c:pt>
                      <c:pt idx="487">
                        <c:v>7.7862499999999999E-10</c:v>
                      </c:pt>
                      <c:pt idx="488">
                        <c:v>7.8009499999999998E-10</c:v>
                      </c:pt>
                      <c:pt idx="489">
                        <c:v>7.8009499999999998E-10</c:v>
                      </c:pt>
                      <c:pt idx="490">
                        <c:v>8.0855099999999997E-10</c:v>
                      </c:pt>
                      <c:pt idx="491">
                        <c:v>8.0855099999999997E-10</c:v>
                      </c:pt>
                      <c:pt idx="492">
                        <c:v>7.6727899999999995E-10</c:v>
                      </c:pt>
                      <c:pt idx="493">
                        <c:v>7.6727899999999995E-10</c:v>
                      </c:pt>
                      <c:pt idx="494">
                        <c:v>7.56581E-10</c:v>
                      </c:pt>
                      <c:pt idx="495">
                        <c:v>7.56581E-10</c:v>
                      </c:pt>
                      <c:pt idx="496">
                        <c:v>7.49398E-10</c:v>
                      </c:pt>
                      <c:pt idx="497">
                        <c:v>7.49398E-10</c:v>
                      </c:pt>
                      <c:pt idx="498">
                        <c:v>7.32934E-10</c:v>
                      </c:pt>
                      <c:pt idx="499">
                        <c:v>7.32934E-10</c:v>
                      </c:pt>
                      <c:pt idx="500">
                        <c:v>7.3273899999999999E-10</c:v>
                      </c:pt>
                      <c:pt idx="501">
                        <c:v>7.3273899999999999E-10</c:v>
                      </c:pt>
                      <c:pt idx="502">
                        <c:v>7.1880900000000001E-10</c:v>
                      </c:pt>
                      <c:pt idx="503">
                        <c:v>7.1880900000000001E-10</c:v>
                      </c:pt>
                      <c:pt idx="504">
                        <c:v>6.9913099999999995E-10</c:v>
                      </c:pt>
                      <c:pt idx="505">
                        <c:v>6.9913099999999995E-10</c:v>
                      </c:pt>
                      <c:pt idx="506">
                        <c:v>7.1426800000000004E-10</c:v>
                      </c:pt>
                      <c:pt idx="507">
                        <c:v>7.1426800000000004E-10</c:v>
                      </c:pt>
                      <c:pt idx="508">
                        <c:v>7.0255300000000005E-10</c:v>
                      </c:pt>
                      <c:pt idx="509">
                        <c:v>7.0255300000000005E-10</c:v>
                      </c:pt>
                      <c:pt idx="510">
                        <c:v>6.63797E-10</c:v>
                      </c:pt>
                      <c:pt idx="511">
                        <c:v>6.63797E-10</c:v>
                      </c:pt>
                      <c:pt idx="512">
                        <c:v>9.9694900000000005E-10</c:v>
                      </c:pt>
                      <c:pt idx="513">
                        <c:v>9.9694900000000005E-10</c:v>
                      </c:pt>
                      <c:pt idx="514">
                        <c:v>6.6127200000000005E-10</c:v>
                      </c:pt>
                      <c:pt idx="515">
                        <c:v>6.6127200000000005E-10</c:v>
                      </c:pt>
                      <c:pt idx="516">
                        <c:v>7.9784599999999996E-10</c:v>
                      </c:pt>
                      <c:pt idx="517">
                        <c:v>7.9784599999999996E-10</c:v>
                      </c:pt>
                      <c:pt idx="518">
                        <c:v>6.7298799999999995E-10</c:v>
                      </c:pt>
                      <c:pt idx="519">
                        <c:v>6.7298799999999995E-10</c:v>
                      </c:pt>
                      <c:pt idx="520">
                        <c:v>6.5067999999999997E-10</c:v>
                      </c:pt>
                      <c:pt idx="521">
                        <c:v>6.5067999999999997E-10</c:v>
                      </c:pt>
                      <c:pt idx="522">
                        <c:v>6.5705699999999998E-10</c:v>
                      </c:pt>
                      <c:pt idx="523">
                        <c:v>6.5705699999999998E-10</c:v>
                      </c:pt>
                      <c:pt idx="524">
                        <c:v>6.9498300000000004E-10</c:v>
                      </c:pt>
                      <c:pt idx="525">
                        <c:v>6.9498300000000004E-10</c:v>
                      </c:pt>
                      <c:pt idx="526">
                        <c:v>6.5957299999999995E-10</c:v>
                      </c:pt>
                      <c:pt idx="527">
                        <c:v>6.5957299999999995E-10</c:v>
                      </c:pt>
                      <c:pt idx="528">
                        <c:v>6.2481699999999999E-10</c:v>
                      </c:pt>
                      <c:pt idx="529">
                        <c:v>6.2481699999999999E-10</c:v>
                      </c:pt>
                      <c:pt idx="530">
                        <c:v>6.3901800000000002E-10</c:v>
                      </c:pt>
                      <c:pt idx="531">
                        <c:v>6.3901800000000002E-10</c:v>
                      </c:pt>
                      <c:pt idx="532">
                        <c:v>6.3775600000000005E-10</c:v>
                      </c:pt>
                      <c:pt idx="533">
                        <c:v>6.3775600000000005E-10</c:v>
                      </c:pt>
                      <c:pt idx="534">
                        <c:v>6.2046099999999995E-10</c:v>
                      </c:pt>
                      <c:pt idx="535">
                        <c:v>6.2046099999999995E-10</c:v>
                      </c:pt>
                      <c:pt idx="536">
                        <c:v>6.0423799999999996E-10</c:v>
                      </c:pt>
                      <c:pt idx="537">
                        <c:v>6.0423799999999996E-10</c:v>
                      </c:pt>
                      <c:pt idx="538">
                        <c:v>6.2598499999999998E-10</c:v>
                      </c:pt>
                      <c:pt idx="539">
                        <c:v>6.2598499999999998E-10</c:v>
                      </c:pt>
                      <c:pt idx="540">
                        <c:v>6.02303E-10</c:v>
                      </c:pt>
                      <c:pt idx="541">
                        <c:v>6.02303E-10</c:v>
                      </c:pt>
                      <c:pt idx="542">
                        <c:v>6.0268599999999998E-10</c:v>
                      </c:pt>
                      <c:pt idx="543">
                        <c:v>6.0268599999999998E-10</c:v>
                      </c:pt>
                      <c:pt idx="544">
                        <c:v>6.02761E-10</c:v>
                      </c:pt>
                      <c:pt idx="545">
                        <c:v>6.02761E-10</c:v>
                      </c:pt>
                      <c:pt idx="546">
                        <c:v>5.9530599999999995E-10</c:v>
                      </c:pt>
                      <c:pt idx="547">
                        <c:v>5.9530599999999995E-10</c:v>
                      </c:pt>
                      <c:pt idx="548">
                        <c:v>6.1604400000000001E-10</c:v>
                      </c:pt>
                      <c:pt idx="549">
                        <c:v>6.1604400000000001E-10</c:v>
                      </c:pt>
                      <c:pt idx="550">
                        <c:v>5.8303599999999995E-10</c:v>
                      </c:pt>
                      <c:pt idx="551">
                        <c:v>5.8303599999999995E-10</c:v>
                      </c:pt>
                      <c:pt idx="552">
                        <c:v>5.73074E-10</c:v>
                      </c:pt>
                      <c:pt idx="553">
                        <c:v>5.73074E-10</c:v>
                      </c:pt>
                      <c:pt idx="554">
                        <c:v>5.8033200000000002E-10</c:v>
                      </c:pt>
                      <c:pt idx="555">
                        <c:v>5.8033200000000002E-10</c:v>
                      </c:pt>
                      <c:pt idx="556">
                        <c:v>5.7997899999999999E-10</c:v>
                      </c:pt>
                      <c:pt idx="557">
                        <c:v>5.7997899999999999E-10</c:v>
                      </c:pt>
                      <c:pt idx="558">
                        <c:v>5.8340800000000004E-10</c:v>
                      </c:pt>
                      <c:pt idx="559">
                        <c:v>5.8340800000000004E-10</c:v>
                      </c:pt>
                      <c:pt idx="560">
                        <c:v>5.9153799999999999E-10</c:v>
                      </c:pt>
                      <c:pt idx="561">
                        <c:v>5.9153799999999999E-10</c:v>
                      </c:pt>
                      <c:pt idx="562">
                        <c:v>5.6159499999999996E-10</c:v>
                      </c:pt>
                      <c:pt idx="563">
                        <c:v>5.6159499999999996E-10</c:v>
                      </c:pt>
                      <c:pt idx="564">
                        <c:v>5.7845999999999999E-10</c:v>
                      </c:pt>
                      <c:pt idx="565">
                        <c:v>5.7845999999999999E-10</c:v>
                      </c:pt>
                      <c:pt idx="566">
                        <c:v>5.5474600000000004E-10</c:v>
                      </c:pt>
                      <c:pt idx="567">
                        <c:v>5.5474600000000004E-10</c:v>
                      </c:pt>
                      <c:pt idx="568">
                        <c:v>5.6150600000000003E-10</c:v>
                      </c:pt>
                      <c:pt idx="569">
                        <c:v>5.6150600000000003E-10</c:v>
                      </c:pt>
                      <c:pt idx="570">
                        <c:v>5.4661000000000004E-10</c:v>
                      </c:pt>
                      <c:pt idx="571">
                        <c:v>5.4661000000000004E-10</c:v>
                      </c:pt>
                      <c:pt idx="572">
                        <c:v>5.5467100000000002E-10</c:v>
                      </c:pt>
                      <c:pt idx="573">
                        <c:v>5.5467100000000002E-10</c:v>
                      </c:pt>
                      <c:pt idx="574">
                        <c:v>5.4195800000000004E-10</c:v>
                      </c:pt>
                      <c:pt idx="575">
                        <c:v>5.4195800000000004E-10</c:v>
                      </c:pt>
                      <c:pt idx="576">
                        <c:v>5.5658700000000001E-10</c:v>
                      </c:pt>
                      <c:pt idx="577">
                        <c:v>5.5658700000000001E-10</c:v>
                      </c:pt>
                      <c:pt idx="578">
                        <c:v>6.2528699999999999E-10</c:v>
                      </c:pt>
                      <c:pt idx="579">
                        <c:v>6.2528699999999999E-10</c:v>
                      </c:pt>
                      <c:pt idx="580">
                        <c:v>5.2462300000000002E-10</c:v>
                      </c:pt>
                      <c:pt idx="581">
                        <c:v>5.2462300000000002E-10</c:v>
                      </c:pt>
                      <c:pt idx="582">
                        <c:v>5.3574399999999999E-10</c:v>
                      </c:pt>
                      <c:pt idx="583">
                        <c:v>5.3574399999999999E-10</c:v>
                      </c:pt>
                      <c:pt idx="584">
                        <c:v>5.2107499999999998E-10</c:v>
                      </c:pt>
                      <c:pt idx="585">
                        <c:v>5.2107499999999998E-10</c:v>
                      </c:pt>
                      <c:pt idx="586">
                        <c:v>5.4114800000000002E-10</c:v>
                      </c:pt>
                      <c:pt idx="587">
                        <c:v>5.4114800000000002E-10</c:v>
                      </c:pt>
                      <c:pt idx="588">
                        <c:v>5.2398999999999997E-10</c:v>
                      </c:pt>
                      <c:pt idx="589">
                        <c:v>5.2398999999999997E-10</c:v>
                      </c:pt>
                      <c:pt idx="590">
                        <c:v>5.3273800000000005E-10</c:v>
                      </c:pt>
                      <c:pt idx="591">
                        <c:v>5.3273800000000005E-10</c:v>
                      </c:pt>
                      <c:pt idx="592">
                        <c:v>5.2880400000000001E-10</c:v>
                      </c:pt>
                      <c:pt idx="593">
                        <c:v>5.2880400000000001E-10</c:v>
                      </c:pt>
                      <c:pt idx="594">
                        <c:v>5.0057600000000001E-10</c:v>
                      </c:pt>
                      <c:pt idx="595">
                        <c:v>5.0057600000000001E-10</c:v>
                      </c:pt>
                      <c:pt idx="596">
                        <c:v>5.0258000000000004E-10</c:v>
                      </c:pt>
                      <c:pt idx="597">
                        <c:v>5.0258000000000004E-10</c:v>
                      </c:pt>
                      <c:pt idx="598">
                        <c:v>5.07156E-10</c:v>
                      </c:pt>
                      <c:pt idx="599">
                        <c:v>5.07156E-10</c:v>
                      </c:pt>
                      <c:pt idx="600">
                        <c:v>5.1071600000000004E-10</c:v>
                      </c:pt>
                      <c:pt idx="601">
                        <c:v>5.1071600000000004E-10</c:v>
                      </c:pt>
                      <c:pt idx="602">
                        <c:v>5.0821900000000002E-10</c:v>
                      </c:pt>
                      <c:pt idx="603">
                        <c:v>5.0821900000000002E-10</c:v>
                      </c:pt>
                      <c:pt idx="604">
                        <c:v>4.9959799999999999E-10</c:v>
                      </c:pt>
                      <c:pt idx="605">
                        <c:v>4.9959799999999999E-10</c:v>
                      </c:pt>
                      <c:pt idx="606">
                        <c:v>4.9232200000000003E-10</c:v>
                      </c:pt>
                      <c:pt idx="607">
                        <c:v>4.9232200000000003E-10</c:v>
                      </c:pt>
                      <c:pt idx="608">
                        <c:v>5.09072E-10</c:v>
                      </c:pt>
                      <c:pt idx="609">
                        <c:v>5.09072E-10</c:v>
                      </c:pt>
                      <c:pt idx="610">
                        <c:v>4.8769899999999997E-10</c:v>
                      </c:pt>
                      <c:pt idx="611">
                        <c:v>4.8769899999999997E-10</c:v>
                      </c:pt>
                      <c:pt idx="612">
                        <c:v>4.9574700000000005E-10</c:v>
                      </c:pt>
                      <c:pt idx="613">
                        <c:v>4.9574700000000005E-10</c:v>
                      </c:pt>
                      <c:pt idx="614">
                        <c:v>4.8538200000000005E-10</c:v>
                      </c:pt>
                      <c:pt idx="615">
                        <c:v>4.8538200000000005E-10</c:v>
                      </c:pt>
                      <c:pt idx="616">
                        <c:v>4.8667100000000005E-10</c:v>
                      </c:pt>
                      <c:pt idx="617">
                        <c:v>4.8667100000000005E-10</c:v>
                      </c:pt>
                      <c:pt idx="618">
                        <c:v>4.8494400000000002E-10</c:v>
                      </c:pt>
                      <c:pt idx="619">
                        <c:v>4.8494400000000002E-10</c:v>
                      </c:pt>
                      <c:pt idx="620">
                        <c:v>4.9473799999999997E-10</c:v>
                      </c:pt>
                      <c:pt idx="621">
                        <c:v>4.9473799999999997E-10</c:v>
                      </c:pt>
                      <c:pt idx="622">
                        <c:v>4.7545700000000001E-10</c:v>
                      </c:pt>
                      <c:pt idx="623">
                        <c:v>4.7545700000000001E-10</c:v>
                      </c:pt>
                      <c:pt idx="624">
                        <c:v>4.61541E-10</c:v>
                      </c:pt>
                      <c:pt idx="625">
                        <c:v>4.61541E-10</c:v>
                      </c:pt>
                      <c:pt idx="626">
                        <c:v>4.6800399999999997E-10</c:v>
                      </c:pt>
                      <c:pt idx="627">
                        <c:v>4.6800399999999997E-10</c:v>
                      </c:pt>
                      <c:pt idx="628">
                        <c:v>4.7543600000000003E-10</c:v>
                      </c:pt>
                      <c:pt idx="629">
                        <c:v>4.7543600000000003E-10</c:v>
                      </c:pt>
                      <c:pt idx="630">
                        <c:v>4.5554299999999999E-10</c:v>
                      </c:pt>
                      <c:pt idx="631">
                        <c:v>4.5554299999999999E-10</c:v>
                      </c:pt>
                      <c:pt idx="632">
                        <c:v>4.7408800000000005E-10</c:v>
                      </c:pt>
                      <c:pt idx="633">
                        <c:v>4.7408800000000005E-10</c:v>
                      </c:pt>
                      <c:pt idx="634">
                        <c:v>4.68851E-10</c:v>
                      </c:pt>
                      <c:pt idx="635">
                        <c:v>4.68851E-10</c:v>
                      </c:pt>
                      <c:pt idx="636">
                        <c:v>4.52429E-10</c:v>
                      </c:pt>
                      <c:pt idx="637">
                        <c:v>4.52429E-10</c:v>
                      </c:pt>
                      <c:pt idx="638">
                        <c:v>4.47638E-10</c:v>
                      </c:pt>
                      <c:pt idx="639">
                        <c:v>4.47638E-10</c:v>
                      </c:pt>
                      <c:pt idx="640">
                        <c:v>4.7662900000000003E-10</c:v>
                      </c:pt>
                      <c:pt idx="641">
                        <c:v>4.7662900000000003E-10</c:v>
                      </c:pt>
                      <c:pt idx="642">
                        <c:v>4.5612199999999999E-10</c:v>
                      </c:pt>
                      <c:pt idx="643">
                        <c:v>4.5612199999999999E-10</c:v>
                      </c:pt>
                      <c:pt idx="644">
                        <c:v>4.4052999999999998E-10</c:v>
                      </c:pt>
                      <c:pt idx="645">
                        <c:v>4.4052999999999998E-10</c:v>
                      </c:pt>
                      <c:pt idx="646">
                        <c:v>4.5163500000000001E-10</c:v>
                      </c:pt>
                      <c:pt idx="647">
                        <c:v>4.5163500000000001E-10</c:v>
                      </c:pt>
                      <c:pt idx="648">
                        <c:v>4.3945199999999998E-10</c:v>
                      </c:pt>
                      <c:pt idx="649">
                        <c:v>4.3945199999999998E-10</c:v>
                      </c:pt>
                      <c:pt idx="650">
                        <c:v>4.44275E-10</c:v>
                      </c:pt>
                      <c:pt idx="651">
                        <c:v>4.44275E-10</c:v>
                      </c:pt>
                      <c:pt idx="652">
                        <c:v>4.1924900000000002E-10</c:v>
                      </c:pt>
                      <c:pt idx="653">
                        <c:v>4.1924900000000002E-10</c:v>
                      </c:pt>
                      <c:pt idx="654">
                        <c:v>4.3690199999999998E-10</c:v>
                      </c:pt>
                      <c:pt idx="655">
                        <c:v>4.3690199999999998E-10</c:v>
                      </c:pt>
                      <c:pt idx="656">
                        <c:v>4.2707999999999999E-10</c:v>
                      </c:pt>
                      <c:pt idx="657">
                        <c:v>4.2707999999999999E-10</c:v>
                      </c:pt>
                      <c:pt idx="658">
                        <c:v>4.2514900000000002E-10</c:v>
                      </c:pt>
                      <c:pt idx="659">
                        <c:v>4.2514900000000002E-10</c:v>
                      </c:pt>
                      <c:pt idx="660">
                        <c:v>4.3897499999999998E-10</c:v>
                      </c:pt>
                      <c:pt idx="661">
                        <c:v>4.3897499999999998E-10</c:v>
                      </c:pt>
                      <c:pt idx="662">
                        <c:v>4.17746E-10</c:v>
                      </c:pt>
                      <c:pt idx="663">
                        <c:v>4.17746E-10</c:v>
                      </c:pt>
                      <c:pt idx="664">
                        <c:v>4.1250699999999998E-10</c:v>
                      </c:pt>
                      <c:pt idx="665">
                        <c:v>4.1250699999999998E-10</c:v>
                      </c:pt>
                      <c:pt idx="666">
                        <c:v>4.1160000000000001E-10</c:v>
                      </c:pt>
                      <c:pt idx="667">
                        <c:v>4.1160000000000001E-10</c:v>
                      </c:pt>
                      <c:pt idx="668">
                        <c:v>4.10894E-10</c:v>
                      </c:pt>
                      <c:pt idx="669">
                        <c:v>4.10894E-10</c:v>
                      </c:pt>
                      <c:pt idx="670">
                        <c:v>4.1949299999999999E-10</c:v>
                      </c:pt>
                      <c:pt idx="671">
                        <c:v>4.1949299999999999E-10</c:v>
                      </c:pt>
                      <c:pt idx="672">
                        <c:v>4.0394800000000002E-10</c:v>
                      </c:pt>
                      <c:pt idx="673">
                        <c:v>4.0394800000000002E-10</c:v>
                      </c:pt>
                      <c:pt idx="674">
                        <c:v>4.0881600000000001E-10</c:v>
                      </c:pt>
                      <c:pt idx="675">
                        <c:v>4.0881600000000001E-10</c:v>
                      </c:pt>
                      <c:pt idx="676">
                        <c:v>3.92188E-10</c:v>
                      </c:pt>
                      <c:pt idx="677">
                        <c:v>3.92188E-10</c:v>
                      </c:pt>
                      <c:pt idx="678">
                        <c:v>4.0497E-10</c:v>
                      </c:pt>
                      <c:pt idx="679">
                        <c:v>4.0497E-10</c:v>
                      </c:pt>
                      <c:pt idx="680">
                        <c:v>3.87487E-10</c:v>
                      </c:pt>
                      <c:pt idx="681">
                        <c:v>3.87487E-10</c:v>
                      </c:pt>
                      <c:pt idx="682">
                        <c:v>3.9399800000000002E-10</c:v>
                      </c:pt>
                      <c:pt idx="683">
                        <c:v>3.9399800000000002E-10</c:v>
                      </c:pt>
                      <c:pt idx="684">
                        <c:v>4.0172699999999999E-10</c:v>
                      </c:pt>
                      <c:pt idx="685">
                        <c:v>4.0172699999999999E-10</c:v>
                      </c:pt>
                      <c:pt idx="686">
                        <c:v>3.8475200000000001E-10</c:v>
                      </c:pt>
                      <c:pt idx="687">
                        <c:v>3.8475200000000001E-10</c:v>
                      </c:pt>
                      <c:pt idx="688">
                        <c:v>3.77104E-10</c:v>
                      </c:pt>
                      <c:pt idx="689">
                        <c:v>3.77104E-10</c:v>
                      </c:pt>
                      <c:pt idx="690">
                        <c:v>3.7723499999999999E-10</c:v>
                      </c:pt>
                      <c:pt idx="691">
                        <c:v>3.7723499999999999E-10</c:v>
                      </c:pt>
                      <c:pt idx="692">
                        <c:v>3.7813199999999998E-10</c:v>
                      </c:pt>
                      <c:pt idx="693">
                        <c:v>3.7813199999999998E-10</c:v>
                      </c:pt>
                      <c:pt idx="694">
                        <c:v>3.8818300000000002E-10</c:v>
                      </c:pt>
                      <c:pt idx="695">
                        <c:v>3.8818300000000002E-10</c:v>
                      </c:pt>
                      <c:pt idx="696">
                        <c:v>3.8472800000000001E-10</c:v>
                      </c:pt>
                      <c:pt idx="697">
                        <c:v>3.8472800000000001E-10</c:v>
                      </c:pt>
                      <c:pt idx="698">
                        <c:v>3.7708E-10</c:v>
                      </c:pt>
                      <c:pt idx="699">
                        <c:v>3.7708E-10</c:v>
                      </c:pt>
                      <c:pt idx="700">
                        <c:v>3.69275E-10</c:v>
                      </c:pt>
                      <c:pt idx="701">
                        <c:v>3.69275E-10</c:v>
                      </c:pt>
                      <c:pt idx="702">
                        <c:v>4.0450999999999998E-10</c:v>
                      </c:pt>
                      <c:pt idx="703">
                        <c:v>4.0450999999999998E-10</c:v>
                      </c:pt>
                      <c:pt idx="704">
                        <c:v>3.8982200000000002E-10</c:v>
                      </c:pt>
                      <c:pt idx="705">
                        <c:v>3.8982200000000002E-10</c:v>
                      </c:pt>
                      <c:pt idx="706">
                        <c:v>3.6024900000000001E-10</c:v>
                      </c:pt>
                      <c:pt idx="707">
                        <c:v>3.6024900000000001E-10</c:v>
                      </c:pt>
                      <c:pt idx="708">
                        <c:v>3.63592E-10</c:v>
                      </c:pt>
                      <c:pt idx="709">
                        <c:v>3.63592E-10</c:v>
                      </c:pt>
                      <c:pt idx="710">
                        <c:v>3.76175E-10</c:v>
                      </c:pt>
                      <c:pt idx="711">
                        <c:v>3.76175E-10</c:v>
                      </c:pt>
                      <c:pt idx="712">
                        <c:v>3.50117E-10</c:v>
                      </c:pt>
                      <c:pt idx="713">
                        <c:v>3.50117E-10</c:v>
                      </c:pt>
                      <c:pt idx="714">
                        <c:v>3.6281700000000002E-10</c:v>
                      </c:pt>
                      <c:pt idx="715">
                        <c:v>3.6281700000000002E-10</c:v>
                      </c:pt>
                      <c:pt idx="716">
                        <c:v>3.7432800000000002E-10</c:v>
                      </c:pt>
                      <c:pt idx="717">
                        <c:v>3.7432800000000002E-10</c:v>
                      </c:pt>
                      <c:pt idx="718">
                        <c:v>3.6551000000000001E-10</c:v>
                      </c:pt>
                      <c:pt idx="719">
                        <c:v>3.6551000000000001E-10</c:v>
                      </c:pt>
                      <c:pt idx="720">
                        <c:v>3.60958E-10</c:v>
                      </c:pt>
                      <c:pt idx="721">
                        <c:v>3.60958E-10</c:v>
                      </c:pt>
                      <c:pt idx="722">
                        <c:v>3.7394499999999999E-10</c:v>
                      </c:pt>
                      <c:pt idx="723">
                        <c:v>3.7394499999999999E-10</c:v>
                      </c:pt>
                      <c:pt idx="724">
                        <c:v>3.5098399999999999E-10</c:v>
                      </c:pt>
                      <c:pt idx="725">
                        <c:v>3.5098399999999999E-10</c:v>
                      </c:pt>
                      <c:pt idx="726">
                        <c:v>3.4979900000000001E-10</c:v>
                      </c:pt>
                      <c:pt idx="727">
                        <c:v>3.4979900000000001E-10</c:v>
                      </c:pt>
                      <c:pt idx="728">
                        <c:v>3.44241E-10</c:v>
                      </c:pt>
                      <c:pt idx="729">
                        <c:v>3.44241E-10</c:v>
                      </c:pt>
                      <c:pt idx="730">
                        <c:v>3.4623100000000001E-10</c:v>
                      </c:pt>
                      <c:pt idx="731">
                        <c:v>3.4623100000000001E-10</c:v>
                      </c:pt>
                      <c:pt idx="732">
                        <c:v>3.4201400000000002E-10</c:v>
                      </c:pt>
                      <c:pt idx="733">
                        <c:v>3.4201400000000002E-10</c:v>
                      </c:pt>
                      <c:pt idx="734">
                        <c:v>3.3012200000000001E-10</c:v>
                      </c:pt>
                      <c:pt idx="735">
                        <c:v>3.3012200000000001E-10</c:v>
                      </c:pt>
                      <c:pt idx="736">
                        <c:v>3.4395300000000001E-10</c:v>
                      </c:pt>
                      <c:pt idx="737">
                        <c:v>3.4395300000000001E-10</c:v>
                      </c:pt>
                      <c:pt idx="738">
                        <c:v>3.5450299999999999E-10</c:v>
                      </c:pt>
                      <c:pt idx="739">
                        <c:v>3.5450299999999999E-10</c:v>
                      </c:pt>
                      <c:pt idx="740">
                        <c:v>3.3041E-10</c:v>
                      </c:pt>
                      <c:pt idx="741">
                        <c:v>3.3041E-10</c:v>
                      </c:pt>
                      <c:pt idx="742">
                        <c:v>3.4773700000000001E-10</c:v>
                      </c:pt>
                      <c:pt idx="743">
                        <c:v>3.4773700000000001E-10</c:v>
                      </c:pt>
                      <c:pt idx="744">
                        <c:v>3.4634500000000001E-10</c:v>
                      </c:pt>
                      <c:pt idx="745">
                        <c:v>3.4634500000000001E-10</c:v>
                      </c:pt>
                      <c:pt idx="746">
                        <c:v>3.3892999999999999E-10</c:v>
                      </c:pt>
                      <c:pt idx="747">
                        <c:v>3.3892999999999999E-10</c:v>
                      </c:pt>
                      <c:pt idx="748">
                        <c:v>3.35683E-10</c:v>
                      </c:pt>
                      <c:pt idx="749">
                        <c:v>3.35683E-10</c:v>
                      </c:pt>
                      <c:pt idx="750">
                        <c:v>3.90621E-10</c:v>
                      </c:pt>
                      <c:pt idx="751">
                        <c:v>3.90621E-10</c:v>
                      </c:pt>
                      <c:pt idx="752">
                        <c:v>3.1323299999999999E-10</c:v>
                      </c:pt>
                      <c:pt idx="753">
                        <c:v>3.1323299999999999E-10</c:v>
                      </c:pt>
                      <c:pt idx="754">
                        <c:v>3.2294600000000002E-10</c:v>
                      </c:pt>
                      <c:pt idx="755">
                        <c:v>3.2294600000000002E-10</c:v>
                      </c:pt>
                      <c:pt idx="756">
                        <c:v>3.2672499999999998E-10</c:v>
                      </c:pt>
                      <c:pt idx="757">
                        <c:v>3.2672499999999998E-10</c:v>
                      </c:pt>
                      <c:pt idx="758">
                        <c:v>3.2587400000000002E-10</c:v>
                      </c:pt>
                      <c:pt idx="759">
                        <c:v>3.2587400000000002E-10</c:v>
                      </c:pt>
                      <c:pt idx="760">
                        <c:v>3.2682899999999999E-10</c:v>
                      </c:pt>
                      <c:pt idx="761">
                        <c:v>3.2682899999999999E-10</c:v>
                      </c:pt>
                      <c:pt idx="762">
                        <c:v>3.1609200000000001E-10</c:v>
                      </c:pt>
                      <c:pt idx="763">
                        <c:v>3.1609200000000001E-10</c:v>
                      </c:pt>
                      <c:pt idx="764">
                        <c:v>3.2642E-10</c:v>
                      </c:pt>
                      <c:pt idx="765">
                        <c:v>3.2642E-10</c:v>
                      </c:pt>
                      <c:pt idx="766">
                        <c:v>3.0517499999999998E-10</c:v>
                      </c:pt>
                      <c:pt idx="767">
                        <c:v>3.0517499999999998E-10</c:v>
                      </c:pt>
                      <c:pt idx="768">
                        <c:v>3.2038499999999997E-10</c:v>
                      </c:pt>
                      <c:pt idx="769">
                        <c:v>3.2038499999999997E-10</c:v>
                      </c:pt>
                      <c:pt idx="770">
                        <c:v>3.17055E-10</c:v>
                      </c:pt>
                      <c:pt idx="771">
                        <c:v>3.17055E-10</c:v>
                      </c:pt>
                      <c:pt idx="772">
                        <c:v>3.1997500000000002E-10</c:v>
                      </c:pt>
                      <c:pt idx="773">
                        <c:v>3.1997500000000002E-10</c:v>
                      </c:pt>
                      <c:pt idx="774">
                        <c:v>3.0870400000000001E-10</c:v>
                      </c:pt>
                      <c:pt idx="775">
                        <c:v>3.0870400000000001E-10</c:v>
                      </c:pt>
                      <c:pt idx="776">
                        <c:v>3.1182299999999999E-10</c:v>
                      </c:pt>
                      <c:pt idx="777">
                        <c:v>3.1182299999999999E-10</c:v>
                      </c:pt>
                      <c:pt idx="778">
                        <c:v>3.16543E-10</c:v>
                      </c:pt>
                      <c:pt idx="779">
                        <c:v>3.16543E-10</c:v>
                      </c:pt>
                      <c:pt idx="780">
                        <c:v>3.0642100000000002E-10</c:v>
                      </c:pt>
                      <c:pt idx="781">
                        <c:v>3.0642100000000002E-10</c:v>
                      </c:pt>
                      <c:pt idx="782">
                        <c:v>3.2191699999999999E-10</c:v>
                      </c:pt>
                      <c:pt idx="783">
                        <c:v>3.2191699999999999E-10</c:v>
                      </c:pt>
                      <c:pt idx="784">
                        <c:v>3.1398099999999999E-10</c:v>
                      </c:pt>
                      <c:pt idx="785">
                        <c:v>3.1398099999999999E-10</c:v>
                      </c:pt>
                      <c:pt idx="786">
                        <c:v>3.1243699999999998E-10</c:v>
                      </c:pt>
                      <c:pt idx="787">
                        <c:v>3.1243699999999998E-10</c:v>
                      </c:pt>
                      <c:pt idx="788">
                        <c:v>2.9410499999999999E-10</c:v>
                      </c:pt>
                      <c:pt idx="789">
                        <c:v>2.9410499999999999E-10</c:v>
                      </c:pt>
                      <c:pt idx="790">
                        <c:v>3.1555399999999999E-10</c:v>
                      </c:pt>
                      <c:pt idx="791">
                        <c:v>3.1555399999999999E-10</c:v>
                      </c:pt>
                      <c:pt idx="792">
                        <c:v>3.08474E-10</c:v>
                      </c:pt>
                      <c:pt idx="793">
                        <c:v>3.08474E-10</c:v>
                      </c:pt>
                      <c:pt idx="794">
                        <c:v>2.95342E-10</c:v>
                      </c:pt>
                      <c:pt idx="795">
                        <c:v>2.95342E-10</c:v>
                      </c:pt>
                      <c:pt idx="796">
                        <c:v>3.0194499999999998E-10</c:v>
                      </c:pt>
                      <c:pt idx="797">
                        <c:v>3.0194499999999998E-10</c:v>
                      </c:pt>
                      <c:pt idx="798">
                        <c:v>2.8916000000000001E-10</c:v>
                      </c:pt>
                      <c:pt idx="799">
                        <c:v>2.8916000000000001E-10</c:v>
                      </c:pt>
                      <c:pt idx="800">
                        <c:v>2.9443099999999999E-10</c:v>
                      </c:pt>
                      <c:pt idx="801">
                        <c:v>2.9443099999999999E-10</c:v>
                      </c:pt>
                      <c:pt idx="802">
                        <c:v>2.8531299999999999E-10</c:v>
                      </c:pt>
                      <c:pt idx="803">
                        <c:v>2.8531299999999999E-10</c:v>
                      </c:pt>
                      <c:pt idx="804">
                        <c:v>2.8804799999999999E-10</c:v>
                      </c:pt>
                      <c:pt idx="805">
                        <c:v>2.8804799999999999E-10</c:v>
                      </c:pt>
                      <c:pt idx="806">
                        <c:v>2.9721399999999998E-10</c:v>
                      </c:pt>
                      <c:pt idx="807">
                        <c:v>2.9721399999999998E-10</c:v>
                      </c:pt>
                      <c:pt idx="808">
                        <c:v>3.0031799999999999E-10</c:v>
                      </c:pt>
                      <c:pt idx="809">
                        <c:v>3.0031799999999999E-10</c:v>
                      </c:pt>
                      <c:pt idx="810">
                        <c:v>2.9310499999999999E-10</c:v>
                      </c:pt>
                      <c:pt idx="811">
                        <c:v>2.9310499999999999E-10</c:v>
                      </c:pt>
                      <c:pt idx="812">
                        <c:v>2.8458299999999999E-10</c:v>
                      </c:pt>
                      <c:pt idx="813">
                        <c:v>2.8458299999999999E-10</c:v>
                      </c:pt>
                      <c:pt idx="814">
                        <c:v>2.94088E-10</c:v>
                      </c:pt>
                      <c:pt idx="815">
                        <c:v>2.94088E-10</c:v>
                      </c:pt>
                      <c:pt idx="816">
                        <c:v>2.9450299999999999E-10</c:v>
                      </c:pt>
                      <c:pt idx="817">
                        <c:v>2.9450299999999999E-10</c:v>
                      </c:pt>
                      <c:pt idx="818">
                        <c:v>2.7487800000000002E-10</c:v>
                      </c:pt>
                      <c:pt idx="819">
                        <c:v>2.7487800000000002E-10</c:v>
                      </c:pt>
                      <c:pt idx="820">
                        <c:v>3.0251799999999999E-10</c:v>
                      </c:pt>
                      <c:pt idx="821">
                        <c:v>3.0251799999999999E-10</c:v>
                      </c:pt>
                      <c:pt idx="822">
                        <c:v>2.87351E-10</c:v>
                      </c:pt>
                      <c:pt idx="823">
                        <c:v>2.87351E-10</c:v>
                      </c:pt>
                      <c:pt idx="824">
                        <c:v>2.8732499999999999E-10</c:v>
                      </c:pt>
                      <c:pt idx="825">
                        <c:v>2.8732499999999999E-10</c:v>
                      </c:pt>
                      <c:pt idx="826">
                        <c:v>2.7725399999999998E-10</c:v>
                      </c:pt>
                      <c:pt idx="827">
                        <c:v>2.7725399999999998E-10</c:v>
                      </c:pt>
                      <c:pt idx="828">
                        <c:v>2.8755200000000002E-10</c:v>
                      </c:pt>
                      <c:pt idx="829">
                        <c:v>2.8755200000000002E-10</c:v>
                      </c:pt>
                      <c:pt idx="830">
                        <c:v>2.83915E-10</c:v>
                      </c:pt>
                      <c:pt idx="831">
                        <c:v>2.83915E-10</c:v>
                      </c:pt>
                      <c:pt idx="832">
                        <c:v>2.83228E-10</c:v>
                      </c:pt>
                      <c:pt idx="833">
                        <c:v>2.83228E-10</c:v>
                      </c:pt>
                      <c:pt idx="834">
                        <c:v>2.6541899999999999E-10</c:v>
                      </c:pt>
                      <c:pt idx="835">
                        <c:v>2.6541899999999999E-10</c:v>
                      </c:pt>
                      <c:pt idx="836">
                        <c:v>2.6804400000000002E-10</c:v>
                      </c:pt>
                      <c:pt idx="837">
                        <c:v>2.6804400000000002E-10</c:v>
                      </c:pt>
                      <c:pt idx="838">
                        <c:v>2.7640399999999998E-10</c:v>
                      </c:pt>
                      <c:pt idx="839">
                        <c:v>2.7640399999999998E-10</c:v>
                      </c:pt>
                      <c:pt idx="840">
                        <c:v>2.7414499999999999E-10</c:v>
                      </c:pt>
                      <c:pt idx="841">
                        <c:v>2.7414499999999999E-10</c:v>
                      </c:pt>
                      <c:pt idx="842">
                        <c:v>2.7959700000000002E-10</c:v>
                      </c:pt>
                      <c:pt idx="843">
                        <c:v>2.7959700000000002E-10</c:v>
                      </c:pt>
                      <c:pt idx="844">
                        <c:v>2.6116200000000002E-10</c:v>
                      </c:pt>
                      <c:pt idx="845">
                        <c:v>2.6116200000000002E-10</c:v>
                      </c:pt>
                      <c:pt idx="846">
                        <c:v>2.7329399999999998E-10</c:v>
                      </c:pt>
                      <c:pt idx="847">
                        <c:v>2.7329399999999998E-10</c:v>
                      </c:pt>
                      <c:pt idx="848">
                        <c:v>2.6485199999999999E-10</c:v>
                      </c:pt>
                      <c:pt idx="849">
                        <c:v>2.6485199999999999E-10</c:v>
                      </c:pt>
                      <c:pt idx="850">
                        <c:v>2.7970400000000001E-10</c:v>
                      </c:pt>
                      <c:pt idx="851">
                        <c:v>2.7970400000000001E-10</c:v>
                      </c:pt>
                      <c:pt idx="852">
                        <c:v>2.6294199999999999E-10</c:v>
                      </c:pt>
                      <c:pt idx="853">
                        <c:v>2.6294199999999999E-10</c:v>
                      </c:pt>
                      <c:pt idx="854">
                        <c:v>2.7805699999999999E-10</c:v>
                      </c:pt>
                      <c:pt idx="855">
                        <c:v>2.7805699999999999E-10</c:v>
                      </c:pt>
                      <c:pt idx="856">
                        <c:v>2.7421199999999999E-10</c:v>
                      </c:pt>
                      <c:pt idx="857">
                        <c:v>2.7421199999999999E-10</c:v>
                      </c:pt>
                      <c:pt idx="858">
                        <c:v>2.5635700000000001E-10</c:v>
                      </c:pt>
                      <c:pt idx="859">
                        <c:v>2.5635700000000001E-10</c:v>
                      </c:pt>
                      <c:pt idx="860">
                        <c:v>2.67559E-10</c:v>
                      </c:pt>
                      <c:pt idx="861">
                        <c:v>2.67559E-10</c:v>
                      </c:pt>
                      <c:pt idx="862">
                        <c:v>2.8014699999999998E-10</c:v>
                      </c:pt>
                      <c:pt idx="863">
                        <c:v>2.8014699999999998E-10</c:v>
                      </c:pt>
                      <c:pt idx="864">
                        <c:v>2.6587900000000001E-10</c:v>
                      </c:pt>
                      <c:pt idx="865">
                        <c:v>2.6587900000000001E-10</c:v>
                      </c:pt>
                      <c:pt idx="866">
                        <c:v>2.6054999999999999E-10</c:v>
                      </c:pt>
                      <c:pt idx="867">
                        <c:v>2.6054999999999999E-10</c:v>
                      </c:pt>
                      <c:pt idx="868">
                        <c:v>2.7042699999999999E-10</c:v>
                      </c:pt>
                      <c:pt idx="869">
                        <c:v>2.7042699999999999E-10</c:v>
                      </c:pt>
                      <c:pt idx="870">
                        <c:v>2.5237799999999999E-10</c:v>
                      </c:pt>
                      <c:pt idx="871">
                        <c:v>2.5237799999999999E-10</c:v>
                      </c:pt>
                      <c:pt idx="872">
                        <c:v>2.7126999999999998E-10</c:v>
                      </c:pt>
                      <c:pt idx="873">
                        <c:v>2.7126999999999998E-10</c:v>
                      </c:pt>
                      <c:pt idx="874">
                        <c:v>2.65064E-10</c:v>
                      </c:pt>
                      <c:pt idx="875">
                        <c:v>2.65064E-10</c:v>
                      </c:pt>
                      <c:pt idx="876">
                        <c:v>2.7157099999999998E-10</c:v>
                      </c:pt>
                      <c:pt idx="877">
                        <c:v>2.7157099999999998E-10</c:v>
                      </c:pt>
                      <c:pt idx="878">
                        <c:v>2.6430800000000002E-10</c:v>
                      </c:pt>
                      <c:pt idx="879">
                        <c:v>2.6430800000000002E-10</c:v>
                      </c:pt>
                      <c:pt idx="880">
                        <c:v>2.4552499999999999E-10</c:v>
                      </c:pt>
                      <c:pt idx="881">
                        <c:v>2.4552499999999999E-10</c:v>
                      </c:pt>
                      <c:pt idx="882">
                        <c:v>2.6002999999999998E-10</c:v>
                      </c:pt>
                      <c:pt idx="883">
                        <c:v>2.6002999999999998E-10</c:v>
                      </c:pt>
                      <c:pt idx="884">
                        <c:v>2.6267499999999997E-10</c:v>
                      </c:pt>
                      <c:pt idx="885">
                        <c:v>2.6267499999999997E-10</c:v>
                      </c:pt>
                      <c:pt idx="886">
                        <c:v>2.6752099999999998E-10</c:v>
                      </c:pt>
                      <c:pt idx="887">
                        <c:v>2.6752099999999998E-10</c:v>
                      </c:pt>
                      <c:pt idx="888">
                        <c:v>2.48847E-10</c:v>
                      </c:pt>
                      <c:pt idx="889">
                        <c:v>2.48847E-10</c:v>
                      </c:pt>
                      <c:pt idx="890">
                        <c:v>2.50077E-10</c:v>
                      </c:pt>
                      <c:pt idx="891">
                        <c:v>2.50077E-10</c:v>
                      </c:pt>
                      <c:pt idx="892">
                        <c:v>2.5595099999999999E-10</c:v>
                      </c:pt>
                      <c:pt idx="893">
                        <c:v>2.5595099999999999E-10</c:v>
                      </c:pt>
                      <c:pt idx="894">
                        <c:v>2.4349100000000001E-10</c:v>
                      </c:pt>
                      <c:pt idx="895">
                        <c:v>2.4349100000000001E-10</c:v>
                      </c:pt>
                      <c:pt idx="896">
                        <c:v>2.5302199999999999E-10</c:v>
                      </c:pt>
                      <c:pt idx="897">
                        <c:v>2.5302199999999999E-10</c:v>
                      </c:pt>
                      <c:pt idx="898">
                        <c:v>2.64185E-10</c:v>
                      </c:pt>
                      <c:pt idx="899">
                        <c:v>2.64185E-10</c:v>
                      </c:pt>
                      <c:pt idx="900">
                        <c:v>2.4657899999999998E-10</c:v>
                      </c:pt>
                      <c:pt idx="901">
                        <c:v>2.4657899999999998E-10</c:v>
                      </c:pt>
                      <c:pt idx="902">
                        <c:v>2.3410100000000001E-10</c:v>
                      </c:pt>
                      <c:pt idx="903">
                        <c:v>2.3410100000000001E-10</c:v>
                      </c:pt>
                      <c:pt idx="904">
                        <c:v>2.38524E-10</c:v>
                      </c:pt>
                      <c:pt idx="905">
                        <c:v>2.38524E-10</c:v>
                      </c:pt>
                      <c:pt idx="906">
                        <c:v>2.4532400000000002E-10</c:v>
                      </c:pt>
                      <c:pt idx="907">
                        <c:v>2.4532400000000002E-10</c:v>
                      </c:pt>
                      <c:pt idx="908">
                        <c:v>2.3893500000000001E-10</c:v>
                      </c:pt>
                      <c:pt idx="909">
                        <c:v>2.3893500000000001E-10</c:v>
                      </c:pt>
                      <c:pt idx="910">
                        <c:v>2.4124400000000002E-10</c:v>
                      </c:pt>
                      <c:pt idx="911">
                        <c:v>2.4124400000000002E-10</c:v>
                      </c:pt>
                      <c:pt idx="912">
                        <c:v>2.4340299999999998E-10</c:v>
                      </c:pt>
                      <c:pt idx="913">
                        <c:v>2.4340299999999998E-10</c:v>
                      </c:pt>
                      <c:pt idx="914">
                        <c:v>2.4401500000000001E-10</c:v>
                      </c:pt>
                      <c:pt idx="915">
                        <c:v>2.4401500000000001E-10</c:v>
                      </c:pt>
                      <c:pt idx="916">
                        <c:v>2.4728900000000002E-10</c:v>
                      </c:pt>
                      <c:pt idx="917">
                        <c:v>2.4728900000000002E-10</c:v>
                      </c:pt>
                      <c:pt idx="918">
                        <c:v>2.3238499999999999E-10</c:v>
                      </c:pt>
                      <c:pt idx="919">
                        <c:v>2.3238499999999999E-10</c:v>
                      </c:pt>
                      <c:pt idx="920">
                        <c:v>2.2934300000000001E-10</c:v>
                      </c:pt>
                      <c:pt idx="921">
                        <c:v>2.2934300000000001E-10</c:v>
                      </c:pt>
                      <c:pt idx="922">
                        <c:v>2.40392E-10</c:v>
                      </c:pt>
                      <c:pt idx="923">
                        <c:v>2.40392E-10</c:v>
                      </c:pt>
                      <c:pt idx="924">
                        <c:v>2.4233699999999999E-10</c:v>
                      </c:pt>
                      <c:pt idx="925">
                        <c:v>2.4233699999999999E-10</c:v>
                      </c:pt>
                      <c:pt idx="926">
                        <c:v>2.3773299999999999E-10</c:v>
                      </c:pt>
                      <c:pt idx="927">
                        <c:v>2.3773299999999999E-10</c:v>
                      </c:pt>
                      <c:pt idx="928">
                        <c:v>2.3500799999999998E-10</c:v>
                      </c:pt>
                      <c:pt idx="929">
                        <c:v>2.3500799999999998E-10</c:v>
                      </c:pt>
                      <c:pt idx="930">
                        <c:v>2.4341300000000002E-10</c:v>
                      </c:pt>
                      <c:pt idx="931">
                        <c:v>2.4341300000000002E-10</c:v>
                      </c:pt>
                      <c:pt idx="932">
                        <c:v>2.3304E-10</c:v>
                      </c:pt>
                      <c:pt idx="933">
                        <c:v>2.3304E-10</c:v>
                      </c:pt>
                      <c:pt idx="934">
                        <c:v>2.3686200000000001E-10</c:v>
                      </c:pt>
                      <c:pt idx="935">
                        <c:v>2.3686200000000001E-10</c:v>
                      </c:pt>
                      <c:pt idx="936">
                        <c:v>2.3299300000000001E-10</c:v>
                      </c:pt>
                      <c:pt idx="937">
                        <c:v>2.3299300000000001E-10</c:v>
                      </c:pt>
                      <c:pt idx="938">
                        <c:v>2.2708099999999999E-10</c:v>
                      </c:pt>
                      <c:pt idx="939">
                        <c:v>2.2708099999999999E-10</c:v>
                      </c:pt>
                      <c:pt idx="940">
                        <c:v>2.25533E-10</c:v>
                      </c:pt>
                      <c:pt idx="941">
                        <c:v>2.25533E-10</c:v>
                      </c:pt>
                      <c:pt idx="942">
                        <c:v>2.8319500000000002E-10</c:v>
                      </c:pt>
                      <c:pt idx="943">
                        <c:v>2.8319500000000002E-10</c:v>
                      </c:pt>
                      <c:pt idx="944">
                        <c:v>2.3011800000000001E-10</c:v>
                      </c:pt>
                      <c:pt idx="945">
                        <c:v>2.3011800000000001E-10</c:v>
                      </c:pt>
                      <c:pt idx="946">
                        <c:v>2.2404900000000001E-10</c:v>
                      </c:pt>
                      <c:pt idx="947">
                        <c:v>2.2404900000000001E-10</c:v>
                      </c:pt>
                      <c:pt idx="948">
                        <c:v>2.24862E-10</c:v>
                      </c:pt>
                      <c:pt idx="949">
                        <c:v>2.24862E-10</c:v>
                      </c:pt>
                      <c:pt idx="950">
                        <c:v>2.2831000000000001E-10</c:v>
                      </c:pt>
                      <c:pt idx="951">
                        <c:v>2.2831000000000001E-10</c:v>
                      </c:pt>
                      <c:pt idx="952">
                        <c:v>2.1874399999999999E-10</c:v>
                      </c:pt>
                      <c:pt idx="953">
                        <c:v>2.1874399999999999E-10</c:v>
                      </c:pt>
                      <c:pt idx="954">
                        <c:v>2.3922699999999998E-10</c:v>
                      </c:pt>
                      <c:pt idx="955">
                        <c:v>2.3922699999999998E-10</c:v>
                      </c:pt>
                      <c:pt idx="956">
                        <c:v>2.2819200000000001E-10</c:v>
                      </c:pt>
                      <c:pt idx="957">
                        <c:v>2.2819200000000001E-10</c:v>
                      </c:pt>
                      <c:pt idx="958">
                        <c:v>2.2495300000000001E-10</c:v>
                      </c:pt>
                      <c:pt idx="959">
                        <c:v>2.2495300000000001E-10</c:v>
                      </c:pt>
                      <c:pt idx="960">
                        <c:v>2.14532E-10</c:v>
                      </c:pt>
                      <c:pt idx="961">
                        <c:v>2.14532E-10</c:v>
                      </c:pt>
                      <c:pt idx="962">
                        <c:v>2.2073E-10</c:v>
                      </c:pt>
                      <c:pt idx="963">
                        <c:v>2.2073E-10</c:v>
                      </c:pt>
                      <c:pt idx="964">
                        <c:v>2.1596199999999999E-10</c:v>
                      </c:pt>
                      <c:pt idx="965">
                        <c:v>2.1596199999999999E-10</c:v>
                      </c:pt>
                      <c:pt idx="966">
                        <c:v>2.17395E-10</c:v>
                      </c:pt>
                      <c:pt idx="967">
                        <c:v>2.17395E-10</c:v>
                      </c:pt>
                      <c:pt idx="968">
                        <c:v>2.14882E-10</c:v>
                      </c:pt>
                      <c:pt idx="969">
                        <c:v>2.14882E-10</c:v>
                      </c:pt>
                      <c:pt idx="970">
                        <c:v>2.21466E-10</c:v>
                      </c:pt>
                      <c:pt idx="971">
                        <c:v>2.21466E-10</c:v>
                      </c:pt>
                      <c:pt idx="972">
                        <c:v>2.20173E-10</c:v>
                      </c:pt>
                      <c:pt idx="973">
                        <c:v>2.20173E-10</c:v>
                      </c:pt>
                      <c:pt idx="974">
                        <c:v>2.2204500000000001E-10</c:v>
                      </c:pt>
                      <c:pt idx="975">
                        <c:v>2.2204500000000001E-10</c:v>
                      </c:pt>
                      <c:pt idx="976">
                        <c:v>2.1114099999999999E-10</c:v>
                      </c:pt>
                      <c:pt idx="977">
                        <c:v>2.1114099999999999E-10</c:v>
                      </c:pt>
                      <c:pt idx="978">
                        <c:v>2.0778600000000001E-10</c:v>
                      </c:pt>
                      <c:pt idx="979">
                        <c:v>2.0778600000000001E-10</c:v>
                      </c:pt>
                      <c:pt idx="980">
                        <c:v>2.0589400000000001E-10</c:v>
                      </c:pt>
                      <c:pt idx="981">
                        <c:v>2.0589400000000001E-10</c:v>
                      </c:pt>
                      <c:pt idx="982">
                        <c:v>2.1433400000000001E-10</c:v>
                      </c:pt>
                      <c:pt idx="983">
                        <c:v>2.1433400000000001E-10</c:v>
                      </c:pt>
                      <c:pt idx="984">
                        <c:v>2.08457E-10</c:v>
                      </c:pt>
                      <c:pt idx="985">
                        <c:v>2.08457E-10</c:v>
                      </c:pt>
                      <c:pt idx="986">
                        <c:v>2.0095299999999999E-10</c:v>
                      </c:pt>
                      <c:pt idx="987">
                        <c:v>2.0095299999999999E-10</c:v>
                      </c:pt>
                      <c:pt idx="988">
                        <c:v>2.1467200000000001E-10</c:v>
                      </c:pt>
                      <c:pt idx="989">
                        <c:v>2.1467200000000001E-10</c:v>
                      </c:pt>
                      <c:pt idx="990">
                        <c:v>2.0097E-10</c:v>
                      </c:pt>
                      <c:pt idx="991">
                        <c:v>2.0097E-10</c:v>
                      </c:pt>
                      <c:pt idx="992">
                        <c:v>2.0238199999999999E-10</c:v>
                      </c:pt>
                      <c:pt idx="993">
                        <c:v>2.0238199999999999E-10</c:v>
                      </c:pt>
                      <c:pt idx="994">
                        <c:v>2.1951100000000001E-10</c:v>
                      </c:pt>
                      <c:pt idx="995">
                        <c:v>2.1951100000000001E-10</c:v>
                      </c:pt>
                      <c:pt idx="996">
                        <c:v>2.1608299999999999E-10</c:v>
                      </c:pt>
                      <c:pt idx="997">
                        <c:v>2.1608299999999999E-10</c:v>
                      </c:pt>
                      <c:pt idx="998">
                        <c:v>2.0829900000000001E-10</c:v>
                      </c:pt>
                      <c:pt idx="999">
                        <c:v>2.0829900000000001E-10</c:v>
                      </c:pt>
                      <c:pt idx="1000">
                        <c:v>2.0832099999999999E-10</c:v>
                      </c:pt>
                      <c:pt idx="1001">
                        <c:v>2.0832099999999999E-10</c:v>
                      </c:pt>
                      <c:pt idx="1002">
                        <c:v>2.0079900000000001E-10</c:v>
                      </c:pt>
                      <c:pt idx="1003">
                        <c:v>2.0079900000000001E-10</c:v>
                      </c:pt>
                      <c:pt idx="1004">
                        <c:v>2.01437E-10</c:v>
                      </c:pt>
                      <c:pt idx="1005">
                        <c:v>2.01437E-10</c:v>
                      </c:pt>
                      <c:pt idx="1006">
                        <c:v>2.14719E-10</c:v>
                      </c:pt>
                      <c:pt idx="1007">
                        <c:v>2.14719E-10</c:v>
                      </c:pt>
                      <c:pt idx="1008">
                        <c:v>1.9401699999999999E-10</c:v>
                      </c:pt>
                      <c:pt idx="1009">
                        <c:v>1.9401699999999999E-10</c:v>
                      </c:pt>
                      <c:pt idx="1010">
                        <c:v>2.0250400000000001E-10</c:v>
                      </c:pt>
                      <c:pt idx="1011">
                        <c:v>2.0250400000000001E-10</c:v>
                      </c:pt>
                      <c:pt idx="1012">
                        <c:v>2.0681000000000001E-10</c:v>
                      </c:pt>
                      <c:pt idx="1013">
                        <c:v>2.0681000000000001E-10</c:v>
                      </c:pt>
                      <c:pt idx="1014">
                        <c:v>1.90565E-10</c:v>
                      </c:pt>
                      <c:pt idx="1015">
                        <c:v>1.90565E-10</c:v>
                      </c:pt>
                      <c:pt idx="1016">
                        <c:v>2.0818700000000001E-10</c:v>
                      </c:pt>
                      <c:pt idx="1017">
                        <c:v>2.0818700000000001E-10</c:v>
                      </c:pt>
                      <c:pt idx="1018">
                        <c:v>1.9223800000000001E-10</c:v>
                      </c:pt>
                      <c:pt idx="1019">
                        <c:v>1.9223800000000001E-10</c:v>
                      </c:pt>
                      <c:pt idx="1020">
                        <c:v>2.8174599999999999E-9</c:v>
                      </c:pt>
                      <c:pt idx="1021">
                        <c:v>2.8174599999999999E-9</c:v>
                      </c:pt>
                      <c:pt idx="1022">
                        <c:v>1.9255400000000001E-10</c:v>
                      </c:pt>
                      <c:pt idx="1023">
                        <c:v>1.9255400000000001E-10</c:v>
                      </c:pt>
                      <c:pt idx="1024">
                        <c:v>1.83996E-10</c:v>
                      </c:pt>
                      <c:pt idx="1025">
                        <c:v>1.83996E-10</c:v>
                      </c:pt>
                      <c:pt idx="1026">
                        <c:v>1.81691E-10</c:v>
                      </c:pt>
                      <c:pt idx="1027">
                        <c:v>1.81691E-10</c:v>
                      </c:pt>
                      <c:pt idx="1028">
                        <c:v>1.85985E-10</c:v>
                      </c:pt>
                      <c:pt idx="1029">
                        <c:v>1.85985E-10</c:v>
                      </c:pt>
                      <c:pt idx="1030">
                        <c:v>1.84005E-10</c:v>
                      </c:pt>
                      <c:pt idx="1031">
                        <c:v>1.84005E-10</c:v>
                      </c:pt>
                      <c:pt idx="1032">
                        <c:v>1.7843100000000001E-10</c:v>
                      </c:pt>
                      <c:pt idx="1033">
                        <c:v>1.7843100000000001E-10</c:v>
                      </c:pt>
                      <c:pt idx="1034">
                        <c:v>1.9152199999999999E-10</c:v>
                      </c:pt>
                      <c:pt idx="1035">
                        <c:v>1.9152199999999999E-10</c:v>
                      </c:pt>
                      <c:pt idx="1036">
                        <c:v>2.0360100000000001E-10</c:v>
                      </c:pt>
                      <c:pt idx="1037">
                        <c:v>2.0360100000000001E-10</c:v>
                      </c:pt>
                      <c:pt idx="1038">
                        <c:v>1.8641099999999999E-10</c:v>
                      </c:pt>
                      <c:pt idx="1039">
                        <c:v>1.8641099999999999E-10</c:v>
                      </c:pt>
                      <c:pt idx="1040">
                        <c:v>1.8971000000000001E-10</c:v>
                      </c:pt>
                      <c:pt idx="1041">
                        <c:v>1.8971000000000001E-10</c:v>
                      </c:pt>
                      <c:pt idx="1042">
                        <c:v>1.7640999999999999E-10</c:v>
                      </c:pt>
                      <c:pt idx="1043">
                        <c:v>1.7640999999999999E-10</c:v>
                      </c:pt>
                      <c:pt idx="1044">
                        <c:v>1.8685399999999999E-10</c:v>
                      </c:pt>
                      <c:pt idx="1045">
                        <c:v>1.8685399999999999E-10</c:v>
                      </c:pt>
                      <c:pt idx="1046">
                        <c:v>1.88696E-10</c:v>
                      </c:pt>
                      <c:pt idx="1047">
                        <c:v>1.88696E-10</c:v>
                      </c:pt>
                      <c:pt idx="1048">
                        <c:v>1.80862E-10</c:v>
                      </c:pt>
                      <c:pt idx="1049">
                        <c:v>1.80862E-10</c:v>
                      </c:pt>
                      <c:pt idx="1050">
                        <c:v>1.7395E-10</c:v>
                      </c:pt>
                      <c:pt idx="1051">
                        <c:v>1.7395E-10</c:v>
                      </c:pt>
                      <c:pt idx="1052">
                        <c:v>1.7966E-10</c:v>
                      </c:pt>
                      <c:pt idx="1053">
                        <c:v>1.7966E-10</c:v>
                      </c:pt>
                      <c:pt idx="1054">
                        <c:v>1.8650100000000001E-10</c:v>
                      </c:pt>
                      <c:pt idx="1055">
                        <c:v>1.8650100000000001E-10</c:v>
                      </c:pt>
                      <c:pt idx="1056">
                        <c:v>1.76815E-10</c:v>
                      </c:pt>
                      <c:pt idx="1057">
                        <c:v>1.76815E-10</c:v>
                      </c:pt>
                      <c:pt idx="1058">
                        <c:v>1.7715499999999999E-10</c:v>
                      </c:pt>
                      <c:pt idx="1059">
                        <c:v>1.7715499999999999E-10</c:v>
                      </c:pt>
                      <c:pt idx="1060">
                        <c:v>1.74733E-10</c:v>
                      </c:pt>
                      <c:pt idx="1061">
                        <c:v>1.74733E-10</c:v>
                      </c:pt>
                      <c:pt idx="1062">
                        <c:v>1.7309899999999999E-10</c:v>
                      </c:pt>
                      <c:pt idx="1063">
                        <c:v>1.7309899999999999E-10</c:v>
                      </c:pt>
                      <c:pt idx="1064">
                        <c:v>1.7569299999999999E-10</c:v>
                      </c:pt>
                      <c:pt idx="1065">
                        <c:v>1.7569299999999999E-10</c:v>
                      </c:pt>
                      <c:pt idx="1066">
                        <c:v>1.74805E-10</c:v>
                      </c:pt>
                      <c:pt idx="1067">
                        <c:v>1.74805E-10</c:v>
                      </c:pt>
                      <c:pt idx="1068">
                        <c:v>1.7671700000000001E-10</c:v>
                      </c:pt>
                      <c:pt idx="1069">
                        <c:v>1.7671700000000001E-10</c:v>
                      </c:pt>
                      <c:pt idx="1070">
                        <c:v>1.6367800000000001E-10</c:v>
                      </c:pt>
                      <c:pt idx="1071">
                        <c:v>1.6367800000000001E-10</c:v>
                      </c:pt>
                      <c:pt idx="1072">
                        <c:v>1.6892700000000001E-10</c:v>
                      </c:pt>
                      <c:pt idx="1073">
                        <c:v>1.6892700000000001E-10</c:v>
                      </c:pt>
                      <c:pt idx="1074">
                        <c:v>1.8443100000000001E-10</c:v>
                      </c:pt>
                      <c:pt idx="1075">
                        <c:v>1.8443100000000001E-10</c:v>
                      </c:pt>
                      <c:pt idx="1076">
                        <c:v>1.6299499999999999E-10</c:v>
                      </c:pt>
                      <c:pt idx="1077">
                        <c:v>1.6299499999999999E-10</c:v>
                      </c:pt>
                      <c:pt idx="1078">
                        <c:v>1.6330899999999999E-10</c:v>
                      </c:pt>
                      <c:pt idx="1079">
                        <c:v>1.6330899999999999E-10</c:v>
                      </c:pt>
                      <c:pt idx="1080">
                        <c:v>1.58916E-10</c:v>
                      </c:pt>
                      <c:pt idx="1081">
                        <c:v>1.58916E-10</c:v>
                      </c:pt>
                      <c:pt idx="1082">
                        <c:v>1.85719E-10</c:v>
                      </c:pt>
                      <c:pt idx="1083">
                        <c:v>1.85719E-10</c:v>
                      </c:pt>
                      <c:pt idx="1084">
                        <c:v>1.5283400000000001E-10</c:v>
                      </c:pt>
                      <c:pt idx="1085">
                        <c:v>1.5283400000000001E-10</c:v>
                      </c:pt>
                      <c:pt idx="1086">
                        <c:v>1.5679600000000001E-10</c:v>
                      </c:pt>
                      <c:pt idx="1087">
                        <c:v>1.5679600000000001E-10</c:v>
                      </c:pt>
                      <c:pt idx="1088">
                        <c:v>1.62719E-10</c:v>
                      </c:pt>
                      <c:pt idx="1089">
                        <c:v>1.62719E-10</c:v>
                      </c:pt>
                      <c:pt idx="1090">
                        <c:v>1.60929E-10</c:v>
                      </c:pt>
                      <c:pt idx="1091">
                        <c:v>1.60929E-10</c:v>
                      </c:pt>
                      <c:pt idx="1092">
                        <c:v>1.7104399999999999E-10</c:v>
                      </c:pt>
                      <c:pt idx="1093">
                        <c:v>1.7104399999999999E-10</c:v>
                      </c:pt>
                      <c:pt idx="1094">
                        <c:v>1.6361599999999999E-10</c:v>
                      </c:pt>
                      <c:pt idx="1095">
                        <c:v>1.6361599999999999E-10</c:v>
                      </c:pt>
                      <c:pt idx="1096">
                        <c:v>1.6322999999999999E-10</c:v>
                      </c:pt>
                      <c:pt idx="1097">
                        <c:v>1.6322999999999999E-10</c:v>
                      </c:pt>
                      <c:pt idx="1098">
                        <c:v>1.5428600000000001E-10</c:v>
                      </c:pt>
                      <c:pt idx="1099">
                        <c:v>1.5428600000000001E-10</c:v>
                      </c:pt>
                      <c:pt idx="1100">
                        <c:v>1.6528700000000001E-10</c:v>
                      </c:pt>
                      <c:pt idx="1101">
                        <c:v>1.6528700000000001E-10</c:v>
                      </c:pt>
                      <c:pt idx="1102">
                        <c:v>1.63162E-10</c:v>
                      </c:pt>
                      <c:pt idx="1103">
                        <c:v>1.63162E-10</c:v>
                      </c:pt>
                      <c:pt idx="1104">
                        <c:v>1.58708E-10</c:v>
                      </c:pt>
                      <c:pt idx="1105">
                        <c:v>1.58708E-10</c:v>
                      </c:pt>
                      <c:pt idx="1106">
                        <c:v>1.5659400000000001E-10</c:v>
                      </c:pt>
                      <c:pt idx="1107">
                        <c:v>1.5659400000000001E-10</c:v>
                      </c:pt>
                      <c:pt idx="1108">
                        <c:v>1.60776E-10</c:v>
                      </c:pt>
                      <c:pt idx="1109">
                        <c:v>1.60776E-10</c:v>
                      </c:pt>
                      <c:pt idx="1110">
                        <c:v>1.46887E-10</c:v>
                      </c:pt>
                      <c:pt idx="1111">
                        <c:v>1.46887E-10</c:v>
                      </c:pt>
                      <c:pt idx="1112">
                        <c:v>1.7271200000000001E-10</c:v>
                      </c:pt>
                      <c:pt idx="1113">
                        <c:v>1.7271200000000001E-10</c:v>
                      </c:pt>
                      <c:pt idx="1114">
                        <c:v>1.63611E-10</c:v>
                      </c:pt>
                      <c:pt idx="1115">
                        <c:v>1.63611E-10</c:v>
                      </c:pt>
                      <c:pt idx="1116">
                        <c:v>1.70071E-10</c:v>
                      </c:pt>
                      <c:pt idx="1117">
                        <c:v>1.70071E-10</c:v>
                      </c:pt>
                      <c:pt idx="1118">
                        <c:v>1.5827000000000001E-10</c:v>
                      </c:pt>
                      <c:pt idx="1119">
                        <c:v>1.5827000000000001E-10</c:v>
                      </c:pt>
                      <c:pt idx="1120">
                        <c:v>1.5935100000000001E-10</c:v>
                      </c:pt>
                      <c:pt idx="1121">
                        <c:v>1.5935100000000001E-10</c:v>
                      </c:pt>
                      <c:pt idx="1122">
                        <c:v>1.6045400000000001E-10</c:v>
                      </c:pt>
                      <c:pt idx="1123">
                        <c:v>1.6045400000000001E-10</c:v>
                      </c:pt>
                      <c:pt idx="1124">
                        <c:v>1.5560399999999999E-10</c:v>
                      </c:pt>
                      <c:pt idx="1125">
                        <c:v>1.5560399999999999E-10</c:v>
                      </c:pt>
                      <c:pt idx="1126">
                        <c:v>1.6147699999999999E-10</c:v>
                      </c:pt>
                      <c:pt idx="1127">
                        <c:v>1.6147699999999999E-10</c:v>
                      </c:pt>
                      <c:pt idx="1128">
                        <c:v>1.5932799999999999E-10</c:v>
                      </c:pt>
                      <c:pt idx="1129">
                        <c:v>1.5932799999999999E-10</c:v>
                      </c:pt>
                      <c:pt idx="1130">
                        <c:v>1.64367E-10</c:v>
                      </c:pt>
                      <c:pt idx="1131">
                        <c:v>1.64367E-10</c:v>
                      </c:pt>
                      <c:pt idx="1132">
                        <c:v>1.6543299999999999E-10</c:v>
                      </c:pt>
                      <c:pt idx="1133">
                        <c:v>1.6543299999999999E-10</c:v>
                      </c:pt>
                      <c:pt idx="1134">
                        <c:v>1.6764799999999999E-10</c:v>
                      </c:pt>
                      <c:pt idx="1135">
                        <c:v>1.6764799999999999E-10</c:v>
                      </c:pt>
                      <c:pt idx="1136">
                        <c:v>1.58299E-10</c:v>
                      </c:pt>
                      <c:pt idx="1137">
                        <c:v>1.58299E-10</c:v>
                      </c:pt>
                      <c:pt idx="1138">
                        <c:v>1.52399E-10</c:v>
                      </c:pt>
                      <c:pt idx="1139">
                        <c:v>1.52399E-10</c:v>
                      </c:pt>
                      <c:pt idx="1140">
                        <c:v>1.5200800000000001E-10</c:v>
                      </c:pt>
                      <c:pt idx="1141">
                        <c:v>1.5200800000000001E-10</c:v>
                      </c:pt>
                      <c:pt idx="1142">
                        <c:v>1.59724E-10</c:v>
                      </c:pt>
                      <c:pt idx="1143">
                        <c:v>1.59724E-10</c:v>
                      </c:pt>
                      <c:pt idx="1144">
                        <c:v>1.5436400000000001E-10</c:v>
                      </c:pt>
                      <c:pt idx="1145">
                        <c:v>1.5436400000000001E-10</c:v>
                      </c:pt>
                      <c:pt idx="1146">
                        <c:v>1.6028500000000001E-10</c:v>
                      </c:pt>
                      <c:pt idx="1147">
                        <c:v>1.6028500000000001E-10</c:v>
                      </c:pt>
                      <c:pt idx="1148">
                        <c:v>1.5602599999999999E-10</c:v>
                      </c:pt>
                      <c:pt idx="1149">
                        <c:v>1.5602599999999999E-10</c:v>
                      </c:pt>
                      <c:pt idx="1150">
                        <c:v>1.5819400000000001E-10</c:v>
                      </c:pt>
                      <c:pt idx="1151">
                        <c:v>1.5819400000000001E-10</c:v>
                      </c:pt>
                      <c:pt idx="1152">
                        <c:v>1.5494399999999999E-10</c:v>
                      </c:pt>
                      <c:pt idx="1153">
                        <c:v>1.5494399999999999E-10</c:v>
                      </c:pt>
                      <c:pt idx="1154">
                        <c:v>1.54011E-10</c:v>
                      </c:pt>
                      <c:pt idx="1155">
                        <c:v>1.54011E-10</c:v>
                      </c:pt>
                      <c:pt idx="1156">
                        <c:v>1.4392099999999999E-10</c:v>
                      </c:pt>
                      <c:pt idx="1157">
                        <c:v>1.4392099999999999E-10</c:v>
                      </c:pt>
                      <c:pt idx="1158">
                        <c:v>1.53107E-10</c:v>
                      </c:pt>
                      <c:pt idx="1159">
                        <c:v>1.53107E-10</c:v>
                      </c:pt>
                      <c:pt idx="1160">
                        <c:v>1.5740800000000001E-10</c:v>
                      </c:pt>
                      <c:pt idx="1161">
                        <c:v>1.5740800000000001E-10</c:v>
                      </c:pt>
                      <c:pt idx="1162">
                        <c:v>1.54222E-10</c:v>
                      </c:pt>
                      <c:pt idx="1163">
                        <c:v>1.54222E-10</c:v>
                      </c:pt>
                      <c:pt idx="1164">
                        <c:v>1.56557E-10</c:v>
                      </c:pt>
                      <c:pt idx="1165">
                        <c:v>1.56557E-10</c:v>
                      </c:pt>
                      <c:pt idx="1166">
                        <c:v>1.60083E-10</c:v>
                      </c:pt>
                      <c:pt idx="1167">
                        <c:v>1.60083E-10</c:v>
                      </c:pt>
                      <c:pt idx="1168">
                        <c:v>1.4592E-10</c:v>
                      </c:pt>
                      <c:pt idx="1169">
                        <c:v>1.4592E-10</c:v>
                      </c:pt>
                      <c:pt idx="1170">
                        <c:v>1.5361400000000001E-10</c:v>
                      </c:pt>
                      <c:pt idx="1171">
                        <c:v>1.5361400000000001E-10</c:v>
                      </c:pt>
                      <c:pt idx="1172">
                        <c:v>1.5396400000000001E-10</c:v>
                      </c:pt>
                      <c:pt idx="1173">
                        <c:v>1.5396400000000001E-10</c:v>
                      </c:pt>
                      <c:pt idx="1174">
                        <c:v>1.5494099999999999E-10</c:v>
                      </c:pt>
                      <c:pt idx="1175">
                        <c:v>1.5494099999999999E-10</c:v>
                      </c:pt>
                      <c:pt idx="1176">
                        <c:v>1.5612499999999999E-10</c:v>
                      </c:pt>
                      <c:pt idx="1177">
                        <c:v>1.5612499999999999E-10</c:v>
                      </c:pt>
                      <c:pt idx="1178">
                        <c:v>1.4112400000000001E-10</c:v>
                      </c:pt>
                      <c:pt idx="1179">
                        <c:v>1.4112400000000001E-10</c:v>
                      </c:pt>
                      <c:pt idx="1180">
                        <c:v>1.5892600000000001E-10</c:v>
                      </c:pt>
                      <c:pt idx="1181">
                        <c:v>1.5892600000000001E-10</c:v>
                      </c:pt>
                      <c:pt idx="1182">
                        <c:v>1.4606300000000001E-10</c:v>
                      </c:pt>
                      <c:pt idx="1183">
                        <c:v>1.4606300000000001E-10</c:v>
                      </c:pt>
                      <c:pt idx="1184">
                        <c:v>1.4479799999999999E-10</c:v>
                      </c:pt>
                      <c:pt idx="1185">
                        <c:v>1.4479799999999999E-10</c:v>
                      </c:pt>
                      <c:pt idx="1186">
                        <c:v>1.4407E-10</c:v>
                      </c:pt>
                      <c:pt idx="1187">
                        <c:v>1.4407E-10</c:v>
                      </c:pt>
                      <c:pt idx="1188">
                        <c:v>1.5096800000000001E-10</c:v>
                      </c:pt>
                      <c:pt idx="1189">
                        <c:v>1.5096800000000001E-10</c:v>
                      </c:pt>
                      <c:pt idx="1190">
                        <c:v>1.4063999999999999E-10</c:v>
                      </c:pt>
                      <c:pt idx="1191">
                        <c:v>1.4063999999999999E-10</c:v>
                      </c:pt>
                      <c:pt idx="1192">
                        <c:v>1.4325100000000001E-10</c:v>
                      </c:pt>
                      <c:pt idx="1193">
                        <c:v>1.4325100000000001E-10</c:v>
                      </c:pt>
                      <c:pt idx="1194">
                        <c:v>1.4652499999999999E-10</c:v>
                      </c:pt>
                      <c:pt idx="1195">
                        <c:v>1.4652499999999999E-10</c:v>
                      </c:pt>
                      <c:pt idx="1196">
                        <c:v>1.4480900000000001E-10</c:v>
                      </c:pt>
                      <c:pt idx="1197">
                        <c:v>1.4480900000000001E-10</c:v>
                      </c:pt>
                      <c:pt idx="1198">
                        <c:v>1.4458099999999999E-10</c:v>
                      </c:pt>
                      <c:pt idx="1199">
                        <c:v>1.4458099999999999E-10</c:v>
                      </c:pt>
                      <c:pt idx="1200">
                        <c:v>1.5257E-10</c:v>
                      </c:pt>
                      <c:pt idx="1201">
                        <c:v>1.5257E-10</c:v>
                      </c:pt>
                      <c:pt idx="1202">
                        <c:v>1.47388E-10</c:v>
                      </c:pt>
                      <c:pt idx="1203">
                        <c:v>1.47388E-10</c:v>
                      </c:pt>
                      <c:pt idx="1204">
                        <c:v>1.40695E-10</c:v>
                      </c:pt>
                      <c:pt idx="1205">
                        <c:v>1.40695E-10</c:v>
                      </c:pt>
                      <c:pt idx="1206">
                        <c:v>1.5426899999999999E-10</c:v>
                      </c:pt>
                      <c:pt idx="1207">
                        <c:v>1.5426899999999999E-10</c:v>
                      </c:pt>
                      <c:pt idx="1208">
                        <c:v>1.4460400000000001E-10</c:v>
                      </c:pt>
                      <c:pt idx="1209">
                        <c:v>1.4460400000000001E-10</c:v>
                      </c:pt>
                      <c:pt idx="1210">
                        <c:v>1.36645E-10</c:v>
                      </c:pt>
                      <c:pt idx="1211">
                        <c:v>1.36645E-10</c:v>
                      </c:pt>
                      <c:pt idx="1212">
                        <c:v>1.47828E-10</c:v>
                      </c:pt>
                      <c:pt idx="1213">
                        <c:v>1.47828E-10</c:v>
                      </c:pt>
                      <c:pt idx="1214">
                        <c:v>1.35356E-10</c:v>
                      </c:pt>
                      <c:pt idx="1215">
                        <c:v>1.35356E-10</c:v>
                      </c:pt>
                      <c:pt idx="1216">
                        <c:v>1.5569300000000001E-10</c:v>
                      </c:pt>
                      <c:pt idx="1217">
                        <c:v>1.5569300000000001E-10</c:v>
                      </c:pt>
                      <c:pt idx="1218">
                        <c:v>1.45752E-10</c:v>
                      </c:pt>
                      <c:pt idx="1219">
                        <c:v>1.45752E-10</c:v>
                      </c:pt>
                      <c:pt idx="1220">
                        <c:v>1.49015E-10</c:v>
                      </c:pt>
                      <c:pt idx="1221">
                        <c:v>1.49015E-10</c:v>
                      </c:pt>
                      <c:pt idx="1222">
                        <c:v>1.41289E-10</c:v>
                      </c:pt>
                      <c:pt idx="1223">
                        <c:v>1.41289E-10</c:v>
                      </c:pt>
                      <c:pt idx="1224">
                        <c:v>1.41451E-10</c:v>
                      </c:pt>
                      <c:pt idx="1225">
                        <c:v>1.41451E-10</c:v>
                      </c:pt>
                      <c:pt idx="1226">
                        <c:v>1.4791000000000001E-10</c:v>
                      </c:pt>
                      <c:pt idx="1227">
                        <c:v>1.4791000000000001E-10</c:v>
                      </c:pt>
                      <c:pt idx="1228">
                        <c:v>1.40599E-10</c:v>
                      </c:pt>
                      <c:pt idx="1229">
                        <c:v>1.40599E-10</c:v>
                      </c:pt>
                      <c:pt idx="1230">
                        <c:v>1.51932E-10</c:v>
                      </c:pt>
                      <c:pt idx="1231">
                        <c:v>1.51932E-10</c:v>
                      </c:pt>
                      <c:pt idx="1232">
                        <c:v>1.3737300000000001E-10</c:v>
                      </c:pt>
                      <c:pt idx="1233">
                        <c:v>1.3737300000000001E-10</c:v>
                      </c:pt>
                      <c:pt idx="1234">
                        <c:v>1.4986900000000001E-10</c:v>
                      </c:pt>
                      <c:pt idx="1235">
                        <c:v>1.4986900000000001E-10</c:v>
                      </c:pt>
                      <c:pt idx="1236">
                        <c:v>1.35889E-10</c:v>
                      </c:pt>
                      <c:pt idx="1237">
                        <c:v>1.35889E-10</c:v>
                      </c:pt>
                      <c:pt idx="1238">
                        <c:v>1.4913099999999999E-10</c:v>
                      </c:pt>
                      <c:pt idx="1239">
                        <c:v>1.4913099999999999E-10</c:v>
                      </c:pt>
                      <c:pt idx="1240">
                        <c:v>1.3567699999999999E-10</c:v>
                      </c:pt>
                      <c:pt idx="1241">
                        <c:v>1.3567699999999999E-10</c:v>
                      </c:pt>
                      <c:pt idx="1242">
                        <c:v>1.4429E-10</c:v>
                      </c:pt>
                      <c:pt idx="1243">
                        <c:v>1.4429E-10</c:v>
                      </c:pt>
                      <c:pt idx="1244">
                        <c:v>1.40291E-10</c:v>
                      </c:pt>
                      <c:pt idx="1245">
                        <c:v>1.40291E-10</c:v>
                      </c:pt>
                      <c:pt idx="1246">
                        <c:v>1.45525E-10</c:v>
                      </c:pt>
                      <c:pt idx="1247">
                        <c:v>1.45525E-10</c:v>
                      </c:pt>
                      <c:pt idx="1248">
                        <c:v>1.3943799999999999E-10</c:v>
                      </c:pt>
                      <c:pt idx="1249">
                        <c:v>1.3943799999999999E-10</c:v>
                      </c:pt>
                      <c:pt idx="1250">
                        <c:v>1.48542E-10</c:v>
                      </c:pt>
                      <c:pt idx="1251">
                        <c:v>1.48542E-10</c:v>
                      </c:pt>
                      <c:pt idx="1252">
                        <c:v>1.4206799999999999E-10</c:v>
                      </c:pt>
                      <c:pt idx="1253">
                        <c:v>1.4206799999999999E-10</c:v>
                      </c:pt>
                      <c:pt idx="1254">
                        <c:v>1.4499699999999999E-10</c:v>
                      </c:pt>
                      <c:pt idx="1255">
                        <c:v>1.4499699999999999E-10</c:v>
                      </c:pt>
                      <c:pt idx="1256">
                        <c:v>1.2902399999999999E-10</c:v>
                      </c:pt>
                      <c:pt idx="1257">
                        <c:v>1.2902399999999999E-10</c:v>
                      </c:pt>
                      <c:pt idx="1258">
                        <c:v>1.4216499999999999E-10</c:v>
                      </c:pt>
                      <c:pt idx="1259">
                        <c:v>1.4216499999999999E-10</c:v>
                      </c:pt>
                      <c:pt idx="1260">
                        <c:v>1.41675E-10</c:v>
                      </c:pt>
                      <c:pt idx="1261">
                        <c:v>1.41675E-10</c:v>
                      </c:pt>
                      <c:pt idx="1262">
                        <c:v>1.3806399999999999E-10</c:v>
                      </c:pt>
                      <c:pt idx="1263">
                        <c:v>1.3806399999999999E-10</c:v>
                      </c:pt>
                      <c:pt idx="1264">
                        <c:v>1.3165900000000001E-10</c:v>
                      </c:pt>
                      <c:pt idx="1265">
                        <c:v>1.3165900000000001E-10</c:v>
                      </c:pt>
                      <c:pt idx="1266">
                        <c:v>1.31695E-10</c:v>
                      </c:pt>
                      <c:pt idx="1267">
                        <c:v>1.31695E-10</c:v>
                      </c:pt>
                      <c:pt idx="1268">
                        <c:v>1.3501699999999999E-10</c:v>
                      </c:pt>
                      <c:pt idx="1269">
                        <c:v>1.3501699999999999E-10</c:v>
                      </c:pt>
                      <c:pt idx="1270">
                        <c:v>1.36163E-10</c:v>
                      </c:pt>
                      <c:pt idx="1271">
                        <c:v>1.36163E-10</c:v>
                      </c:pt>
                      <c:pt idx="1272">
                        <c:v>1.35172E-10</c:v>
                      </c:pt>
                      <c:pt idx="1273">
                        <c:v>1.35172E-10</c:v>
                      </c:pt>
                      <c:pt idx="1274">
                        <c:v>1.3136799999999999E-10</c:v>
                      </c:pt>
                      <c:pt idx="1275">
                        <c:v>1.3136799999999999E-10</c:v>
                      </c:pt>
                      <c:pt idx="1276">
                        <c:v>1.27491E-10</c:v>
                      </c:pt>
                      <c:pt idx="1277">
                        <c:v>1.27491E-10</c:v>
                      </c:pt>
                      <c:pt idx="1278">
                        <c:v>1.34867E-10</c:v>
                      </c:pt>
                      <c:pt idx="1279">
                        <c:v>1.34867E-10</c:v>
                      </c:pt>
                      <c:pt idx="1280">
                        <c:v>1.4613200000000001E-10</c:v>
                      </c:pt>
                      <c:pt idx="1281">
                        <c:v>1.4613200000000001E-10</c:v>
                      </c:pt>
                      <c:pt idx="1282">
                        <c:v>1.5493199999999999E-10</c:v>
                      </c:pt>
                      <c:pt idx="1283">
                        <c:v>1.5493199999999999E-10</c:v>
                      </c:pt>
                      <c:pt idx="1284">
                        <c:v>1.34705E-10</c:v>
                      </c:pt>
                      <c:pt idx="1285">
                        <c:v>1.34705E-10</c:v>
                      </c:pt>
                      <c:pt idx="1286">
                        <c:v>1.3547799999999999E-10</c:v>
                      </c:pt>
                      <c:pt idx="1287">
                        <c:v>1.3547799999999999E-10</c:v>
                      </c:pt>
                      <c:pt idx="1288">
                        <c:v>1.34572E-10</c:v>
                      </c:pt>
                      <c:pt idx="1289">
                        <c:v>1.34572E-10</c:v>
                      </c:pt>
                      <c:pt idx="1290">
                        <c:v>1.3381400000000001E-10</c:v>
                      </c:pt>
                      <c:pt idx="1291">
                        <c:v>1.3381400000000001E-10</c:v>
                      </c:pt>
                      <c:pt idx="1292">
                        <c:v>1.35323E-10</c:v>
                      </c:pt>
                      <c:pt idx="1293">
                        <c:v>1.35323E-10</c:v>
                      </c:pt>
                      <c:pt idx="1294">
                        <c:v>1.3711000000000001E-10</c:v>
                      </c:pt>
                      <c:pt idx="1295">
                        <c:v>1.3711000000000001E-10</c:v>
                      </c:pt>
                      <c:pt idx="1296">
                        <c:v>1.4337200000000001E-10</c:v>
                      </c:pt>
                      <c:pt idx="1297">
                        <c:v>1.4337200000000001E-10</c:v>
                      </c:pt>
                      <c:pt idx="1298">
                        <c:v>1.4194400000000001E-10</c:v>
                      </c:pt>
                      <c:pt idx="1299">
                        <c:v>1.4194400000000001E-10</c:v>
                      </c:pt>
                      <c:pt idx="1300">
                        <c:v>1.2170799999999999E-10</c:v>
                      </c:pt>
                      <c:pt idx="1301">
                        <c:v>1.2170799999999999E-10</c:v>
                      </c:pt>
                      <c:pt idx="1302">
                        <c:v>1.3314800000000001E-10</c:v>
                      </c:pt>
                      <c:pt idx="1303">
                        <c:v>1.3314800000000001E-10</c:v>
                      </c:pt>
                      <c:pt idx="1304">
                        <c:v>1.3968100000000001E-10</c:v>
                      </c:pt>
                      <c:pt idx="1305">
                        <c:v>1.3968100000000001E-10</c:v>
                      </c:pt>
                      <c:pt idx="1306">
                        <c:v>1.30637E-10</c:v>
                      </c:pt>
                      <c:pt idx="1307">
                        <c:v>1.30637E-10</c:v>
                      </c:pt>
                      <c:pt idx="1308">
                        <c:v>1.4337899999999999E-10</c:v>
                      </c:pt>
                      <c:pt idx="1309">
                        <c:v>1.4337899999999999E-10</c:v>
                      </c:pt>
                      <c:pt idx="1310">
                        <c:v>1.3159900000000001E-10</c:v>
                      </c:pt>
                      <c:pt idx="1311">
                        <c:v>1.3159900000000001E-10</c:v>
                      </c:pt>
                      <c:pt idx="1312">
                        <c:v>1.38236E-10</c:v>
                      </c:pt>
                      <c:pt idx="1313">
                        <c:v>1.38236E-10</c:v>
                      </c:pt>
                      <c:pt idx="1314">
                        <c:v>1.36043E-10</c:v>
                      </c:pt>
                      <c:pt idx="1315">
                        <c:v>1.36043E-10</c:v>
                      </c:pt>
                      <c:pt idx="1316">
                        <c:v>1.32773E-10</c:v>
                      </c:pt>
                      <c:pt idx="1317">
                        <c:v>1.32773E-10</c:v>
                      </c:pt>
                      <c:pt idx="1318">
                        <c:v>1.25677E-10</c:v>
                      </c:pt>
                      <c:pt idx="1319">
                        <c:v>1.25677E-10</c:v>
                      </c:pt>
                      <c:pt idx="1320">
                        <c:v>1.2026600000000001E-10</c:v>
                      </c:pt>
                      <c:pt idx="1321">
                        <c:v>1.2026600000000001E-10</c:v>
                      </c:pt>
                      <c:pt idx="1322">
                        <c:v>1.33192E-10</c:v>
                      </c:pt>
                      <c:pt idx="1323">
                        <c:v>1.33192E-10</c:v>
                      </c:pt>
                      <c:pt idx="1324">
                        <c:v>1.2508199999999999E-10</c:v>
                      </c:pt>
                      <c:pt idx="1325">
                        <c:v>1.2508199999999999E-10</c:v>
                      </c:pt>
                      <c:pt idx="1326">
                        <c:v>1.2874699999999999E-10</c:v>
                      </c:pt>
                      <c:pt idx="1327">
                        <c:v>1.2874699999999999E-10</c:v>
                      </c:pt>
                      <c:pt idx="1328">
                        <c:v>1.3062600000000001E-10</c:v>
                      </c:pt>
                      <c:pt idx="1329">
                        <c:v>1.3062600000000001E-10</c:v>
                      </c:pt>
                      <c:pt idx="1330">
                        <c:v>1.34132E-10</c:v>
                      </c:pt>
                      <c:pt idx="1331">
                        <c:v>1.34132E-10</c:v>
                      </c:pt>
                      <c:pt idx="1332">
                        <c:v>1.2368099999999999E-10</c:v>
                      </c:pt>
                      <c:pt idx="1333">
                        <c:v>1.2368099999999999E-10</c:v>
                      </c:pt>
                      <c:pt idx="1334">
                        <c:v>1.26177E-10</c:v>
                      </c:pt>
                      <c:pt idx="1335">
                        <c:v>1.26177E-10</c:v>
                      </c:pt>
                      <c:pt idx="1336">
                        <c:v>1.2747100000000001E-10</c:v>
                      </c:pt>
                      <c:pt idx="1337">
                        <c:v>1.2747100000000001E-10</c:v>
                      </c:pt>
                      <c:pt idx="1338">
                        <c:v>1.3543200000000001E-10</c:v>
                      </c:pt>
                      <c:pt idx="1339">
                        <c:v>1.3543200000000001E-10</c:v>
                      </c:pt>
                      <c:pt idx="1340">
                        <c:v>1.3521299999999999E-10</c:v>
                      </c:pt>
                      <c:pt idx="1341">
                        <c:v>1.3521299999999999E-10</c:v>
                      </c:pt>
                      <c:pt idx="1342">
                        <c:v>1.20859E-10</c:v>
                      </c:pt>
                      <c:pt idx="1343">
                        <c:v>1.20859E-10</c:v>
                      </c:pt>
                      <c:pt idx="1344">
                        <c:v>1.32873E-10</c:v>
                      </c:pt>
                      <c:pt idx="1345">
                        <c:v>1.32873E-10</c:v>
                      </c:pt>
                      <c:pt idx="1346">
                        <c:v>1.24502E-10</c:v>
                      </c:pt>
                      <c:pt idx="1347">
                        <c:v>1.24502E-10</c:v>
                      </c:pt>
                      <c:pt idx="1348">
                        <c:v>1.2560099999999999E-10</c:v>
                      </c:pt>
                      <c:pt idx="1349">
                        <c:v>1.2560099999999999E-10</c:v>
                      </c:pt>
                      <c:pt idx="1350">
                        <c:v>1.29058E-10</c:v>
                      </c:pt>
                      <c:pt idx="1351">
                        <c:v>1.29058E-10</c:v>
                      </c:pt>
                      <c:pt idx="1352">
                        <c:v>1.3314599999999999E-10</c:v>
                      </c:pt>
                      <c:pt idx="1353">
                        <c:v>1.3314599999999999E-10</c:v>
                      </c:pt>
                      <c:pt idx="1354">
                        <c:v>1.2604900000000001E-10</c:v>
                      </c:pt>
                      <c:pt idx="1355">
                        <c:v>1.2604900000000001E-10</c:v>
                      </c:pt>
                      <c:pt idx="1356">
                        <c:v>1.30739E-10</c:v>
                      </c:pt>
                      <c:pt idx="1357">
                        <c:v>1.30739E-10</c:v>
                      </c:pt>
                      <c:pt idx="1358">
                        <c:v>1.2818599999999999E-10</c:v>
                      </c:pt>
                      <c:pt idx="1359">
                        <c:v>1.2818599999999999E-10</c:v>
                      </c:pt>
                      <c:pt idx="1360">
                        <c:v>1.3266600000000001E-10</c:v>
                      </c:pt>
                      <c:pt idx="1361">
                        <c:v>1.3266600000000001E-10</c:v>
                      </c:pt>
                      <c:pt idx="1362">
                        <c:v>1.2802599999999999E-10</c:v>
                      </c:pt>
                      <c:pt idx="1363">
                        <c:v>1.2802599999999999E-10</c:v>
                      </c:pt>
                      <c:pt idx="1364">
                        <c:v>1.25102E-10</c:v>
                      </c:pt>
                      <c:pt idx="1365">
                        <c:v>1.25102E-10</c:v>
                      </c:pt>
                      <c:pt idx="1366">
                        <c:v>1.2422000000000001E-10</c:v>
                      </c:pt>
                      <c:pt idx="1367">
                        <c:v>1.2422000000000001E-10</c:v>
                      </c:pt>
                      <c:pt idx="1368">
                        <c:v>1.2496199999999999E-10</c:v>
                      </c:pt>
                      <c:pt idx="1369">
                        <c:v>1.2496199999999999E-10</c:v>
                      </c:pt>
                      <c:pt idx="1370">
                        <c:v>1.32933E-10</c:v>
                      </c:pt>
                      <c:pt idx="1371">
                        <c:v>1.32933E-10</c:v>
                      </c:pt>
                      <c:pt idx="1372">
                        <c:v>1.22486E-10</c:v>
                      </c:pt>
                      <c:pt idx="1373">
                        <c:v>1.22486E-10</c:v>
                      </c:pt>
                      <c:pt idx="1374">
                        <c:v>1.36341E-10</c:v>
                      </c:pt>
                      <c:pt idx="1375">
                        <c:v>1.36341E-10</c:v>
                      </c:pt>
                      <c:pt idx="1376">
                        <c:v>1.31309E-10</c:v>
                      </c:pt>
                      <c:pt idx="1377">
                        <c:v>1.31309E-10</c:v>
                      </c:pt>
                      <c:pt idx="1378">
                        <c:v>1.2321600000000001E-10</c:v>
                      </c:pt>
                      <c:pt idx="1379">
                        <c:v>1.2321600000000001E-10</c:v>
                      </c:pt>
                      <c:pt idx="1380">
                        <c:v>1.2763400000000001E-10</c:v>
                      </c:pt>
                      <c:pt idx="1381">
                        <c:v>1.2763400000000001E-10</c:v>
                      </c:pt>
                      <c:pt idx="1382">
                        <c:v>1.3740699999999999E-10</c:v>
                      </c:pt>
                      <c:pt idx="1383">
                        <c:v>1.3740699999999999E-10</c:v>
                      </c:pt>
                      <c:pt idx="1384">
                        <c:v>1.2047700000000001E-10</c:v>
                      </c:pt>
                      <c:pt idx="1385">
                        <c:v>1.2047700000000001E-10</c:v>
                      </c:pt>
                      <c:pt idx="1386">
                        <c:v>1.22769E-10</c:v>
                      </c:pt>
                      <c:pt idx="1387">
                        <c:v>1.22769E-10</c:v>
                      </c:pt>
                      <c:pt idx="1388">
                        <c:v>1.2239100000000001E-10</c:v>
                      </c:pt>
                      <c:pt idx="1389">
                        <c:v>1.2239100000000001E-10</c:v>
                      </c:pt>
                      <c:pt idx="1390">
                        <c:v>1.259E-10</c:v>
                      </c:pt>
                      <c:pt idx="1391">
                        <c:v>1.259E-10</c:v>
                      </c:pt>
                      <c:pt idx="1392">
                        <c:v>1.24948E-10</c:v>
                      </c:pt>
                      <c:pt idx="1393">
                        <c:v>1.24948E-10</c:v>
                      </c:pt>
                      <c:pt idx="1394">
                        <c:v>1.2403399999999999E-10</c:v>
                      </c:pt>
                      <c:pt idx="1395">
                        <c:v>1.2403399999999999E-10</c:v>
                      </c:pt>
                      <c:pt idx="1396">
                        <c:v>1.253E-10</c:v>
                      </c:pt>
                      <c:pt idx="1397">
                        <c:v>1.253E-10</c:v>
                      </c:pt>
                      <c:pt idx="1398">
                        <c:v>1.2238800000000001E-10</c:v>
                      </c:pt>
                      <c:pt idx="1399">
                        <c:v>1.2238800000000001E-10</c:v>
                      </c:pt>
                      <c:pt idx="1400">
                        <c:v>1.2388899999999999E-10</c:v>
                      </c:pt>
                      <c:pt idx="1401">
                        <c:v>1.2388899999999999E-10</c:v>
                      </c:pt>
                      <c:pt idx="1402">
                        <c:v>1.2157700000000001E-10</c:v>
                      </c:pt>
                      <c:pt idx="1403">
                        <c:v>1.2157700000000001E-10</c:v>
                      </c:pt>
                      <c:pt idx="1404">
                        <c:v>1.3107500000000001E-10</c:v>
                      </c:pt>
                      <c:pt idx="1405">
                        <c:v>1.3107500000000001E-10</c:v>
                      </c:pt>
                      <c:pt idx="1406">
                        <c:v>1.25945E-10</c:v>
                      </c:pt>
                      <c:pt idx="1407">
                        <c:v>1.25945E-10</c:v>
                      </c:pt>
                      <c:pt idx="1408">
                        <c:v>1.20699E-10</c:v>
                      </c:pt>
                      <c:pt idx="1409">
                        <c:v>1.20699E-10</c:v>
                      </c:pt>
                      <c:pt idx="1410">
                        <c:v>1.27591E-10</c:v>
                      </c:pt>
                      <c:pt idx="1411">
                        <c:v>1.27591E-10</c:v>
                      </c:pt>
                      <c:pt idx="1412">
                        <c:v>1.16918E-10</c:v>
                      </c:pt>
                      <c:pt idx="1413">
                        <c:v>1.16918E-10</c:v>
                      </c:pt>
                      <c:pt idx="1414">
                        <c:v>1.25773E-10</c:v>
                      </c:pt>
                      <c:pt idx="1415">
                        <c:v>1.25773E-10</c:v>
                      </c:pt>
                      <c:pt idx="1416">
                        <c:v>1.24659E-10</c:v>
                      </c:pt>
                      <c:pt idx="1417">
                        <c:v>1.24659E-10</c:v>
                      </c:pt>
                      <c:pt idx="1418">
                        <c:v>1.2562199999999999E-10</c:v>
                      </c:pt>
                      <c:pt idx="1419">
                        <c:v>1.2562199999999999E-10</c:v>
                      </c:pt>
                      <c:pt idx="1420">
                        <c:v>1.22031E-10</c:v>
                      </c:pt>
                      <c:pt idx="1421">
                        <c:v>1.22031E-10</c:v>
                      </c:pt>
                      <c:pt idx="1422">
                        <c:v>1.2213499999999999E-10</c:v>
                      </c:pt>
                      <c:pt idx="1423">
                        <c:v>1.2213499999999999E-10</c:v>
                      </c:pt>
                      <c:pt idx="1424">
                        <c:v>1.2081500000000001E-10</c:v>
                      </c:pt>
                      <c:pt idx="1425">
                        <c:v>1.2081500000000001E-10</c:v>
                      </c:pt>
                      <c:pt idx="1426">
                        <c:v>1.13225E-10</c:v>
                      </c:pt>
                      <c:pt idx="1427">
                        <c:v>1.13225E-10</c:v>
                      </c:pt>
                      <c:pt idx="1428">
                        <c:v>1.1797399999999999E-10</c:v>
                      </c:pt>
                      <c:pt idx="1429">
                        <c:v>1.1797399999999999E-10</c:v>
                      </c:pt>
                      <c:pt idx="1430">
                        <c:v>1.2117900000000001E-10</c:v>
                      </c:pt>
                      <c:pt idx="1431">
                        <c:v>1.2117900000000001E-10</c:v>
                      </c:pt>
                      <c:pt idx="1432">
                        <c:v>1.2282E-10</c:v>
                      </c:pt>
                      <c:pt idx="1433">
                        <c:v>1.2282E-10</c:v>
                      </c:pt>
                      <c:pt idx="1434">
                        <c:v>1.16131E-10</c:v>
                      </c:pt>
                      <c:pt idx="1435">
                        <c:v>1.16131E-10</c:v>
                      </c:pt>
                      <c:pt idx="1436">
                        <c:v>1.23245E-10</c:v>
                      </c:pt>
                      <c:pt idx="1437">
                        <c:v>1.23245E-10</c:v>
                      </c:pt>
                      <c:pt idx="1438">
                        <c:v>1.2449E-10</c:v>
                      </c:pt>
                      <c:pt idx="1439">
                        <c:v>1.2449E-10</c:v>
                      </c:pt>
                      <c:pt idx="1440">
                        <c:v>1.2487E-10</c:v>
                      </c:pt>
                      <c:pt idx="1441">
                        <c:v>1.2487E-10</c:v>
                      </c:pt>
                      <c:pt idx="1442">
                        <c:v>1.1658700000000001E-10</c:v>
                      </c:pt>
                      <c:pt idx="1443">
                        <c:v>1.1658700000000001E-10</c:v>
                      </c:pt>
                      <c:pt idx="1444">
                        <c:v>1.20868E-10</c:v>
                      </c:pt>
                      <c:pt idx="1445">
                        <c:v>1.20868E-10</c:v>
                      </c:pt>
                      <c:pt idx="1446">
                        <c:v>1.1665000000000001E-10</c:v>
                      </c:pt>
                      <c:pt idx="1447">
                        <c:v>1.1665000000000001E-10</c:v>
                      </c:pt>
                      <c:pt idx="1448">
                        <c:v>1.30549E-10</c:v>
                      </c:pt>
                      <c:pt idx="1449">
                        <c:v>1.30549E-10</c:v>
                      </c:pt>
                      <c:pt idx="1450">
                        <c:v>1.2550000000000001E-10</c:v>
                      </c:pt>
                      <c:pt idx="1451">
                        <c:v>1.2550000000000001E-10</c:v>
                      </c:pt>
                      <c:pt idx="1452">
                        <c:v>1.1878E-10</c:v>
                      </c:pt>
                      <c:pt idx="1453">
                        <c:v>1.1878E-10</c:v>
                      </c:pt>
                      <c:pt idx="1454">
                        <c:v>1.16016E-10</c:v>
                      </c:pt>
                      <c:pt idx="1455">
                        <c:v>1.16016E-10</c:v>
                      </c:pt>
                      <c:pt idx="1456">
                        <c:v>1.14903E-10</c:v>
                      </c:pt>
                      <c:pt idx="1457">
                        <c:v>1.14903E-10</c:v>
                      </c:pt>
                      <c:pt idx="1458">
                        <c:v>1.2075100000000001E-10</c:v>
                      </c:pt>
                      <c:pt idx="1459">
                        <c:v>1.2075100000000001E-10</c:v>
                      </c:pt>
                      <c:pt idx="1460">
                        <c:v>1.1942000000000001E-10</c:v>
                      </c:pt>
                      <c:pt idx="1461">
                        <c:v>1.1942000000000001E-10</c:v>
                      </c:pt>
                      <c:pt idx="1462">
                        <c:v>1.19039E-10</c:v>
                      </c:pt>
                      <c:pt idx="1463">
                        <c:v>1.19039E-10</c:v>
                      </c:pt>
                      <c:pt idx="1464">
                        <c:v>1.1028000000000001E-10</c:v>
                      </c:pt>
                      <c:pt idx="1465">
                        <c:v>1.1028000000000001E-10</c:v>
                      </c:pt>
                      <c:pt idx="1466">
                        <c:v>1.2320700000000001E-10</c:v>
                      </c:pt>
                      <c:pt idx="1467">
                        <c:v>1.2320700000000001E-10</c:v>
                      </c:pt>
                      <c:pt idx="1468">
                        <c:v>1.16238E-10</c:v>
                      </c:pt>
                      <c:pt idx="1469">
                        <c:v>1.16238E-10</c:v>
                      </c:pt>
                      <c:pt idx="1470">
                        <c:v>1.11391E-10</c:v>
                      </c:pt>
                      <c:pt idx="1471">
                        <c:v>1.11391E-10</c:v>
                      </c:pt>
                      <c:pt idx="1472">
                        <c:v>1.13604E-10</c:v>
                      </c:pt>
                      <c:pt idx="1473">
                        <c:v>1.13604E-10</c:v>
                      </c:pt>
                      <c:pt idx="1474">
                        <c:v>1.1625099999999999E-10</c:v>
                      </c:pt>
                      <c:pt idx="1475">
                        <c:v>1.1625099999999999E-10</c:v>
                      </c:pt>
                      <c:pt idx="1476">
                        <c:v>1.10728E-10</c:v>
                      </c:pt>
                      <c:pt idx="1477">
                        <c:v>1.10728E-10</c:v>
                      </c:pt>
                      <c:pt idx="1478">
                        <c:v>1.15486E-10</c:v>
                      </c:pt>
                      <c:pt idx="1479">
                        <c:v>1.15486E-10</c:v>
                      </c:pt>
                      <c:pt idx="1480">
                        <c:v>1.2454899999999999E-10</c:v>
                      </c:pt>
                      <c:pt idx="1481">
                        <c:v>1.2454899999999999E-10</c:v>
                      </c:pt>
                      <c:pt idx="1482">
                        <c:v>1.2159200000000001E-10</c:v>
                      </c:pt>
                      <c:pt idx="1483">
                        <c:v>1.2159200000000001E-10</c:v>
                      </c:pt>
                      <c:pt idx="1484">
                        <c:v>1.2228500000000001E-10</c:v>
                      </c:pt>
                      <c:pt idx="1485">
                        <c:v>1.2228500000000001E-10</c:v>
                      </c:pt>
                      <c:pt idx="1486">
                        <c:v>1.1645800000000001E-10</c:v>
                      </c:pt>
                      <c:pt idx="1487">
                        <c:v>1.1645800000000001E-10</c:v>
                      </c:pt>
                      <c:pt idx="1488">
                        <c:v>1.2279700000000001E-10</c:v>
                      </c:pt>
                      <c:pt idx="1489">
                        <c:v>1.2279700000000001E-10</c:v>
                      </c:pt>
                      <c:pt idx="1490">
                        <c:v>1.09265E-10</c:v>
                      </c:pt>
                      <c:pt idx="1491">
                        <c:v>1.09265E-10</c:v>
                      </c:pt>
                      <c:pt idx="1492">
                        <c:v>1.02936E-10</c:v>
                      </c:pt>
                      <c:pt idx="1493">
                        <c:v>1.02936E-10</c:v>
                      </c:pt>
                      <c:pt idx="1494">
                        <c:v>1.05466E-10</c:v>
                      </c:pt>
                      <c:pt idx="1495">
                        <c:v>1.05466E-10</c:v>
                      </c:pt>
                      <c:pt idx="1496">
                        <c:v>1.1504100000000001E-10</c:v>
                      </c:pt>
                      <c:pt idx="1497">
                        <c:v>1.1504100000000001E-10</c:v>
                      </c:pt>
                      <c:pt idx="1498">
                        <c:v>1.19039E-10</c:v>
                      </c:pt>
                      <c:pt idx="1499">
                        <c:v>1.19039E-10</c:v>
                      </c:pt>
                      <c:pt idx="1500">
                        <c:v>1.24279E-10</c:v>
                      </c:pt>
                      <c:pt idx="1501">
                        <c:v>1.24279E-10</c:v>
                      </c:pt>
                      <c:pt idx="1502">
                        <c:v>1.14555E-10</c:v>
                      </c:pt>
                      <c:pt idx="1503">
                        <c:v>1.14555E-10</c:v>
                      </c:pt>
                      <c:pt idx="1504">
                        <c:v>1.1170999999999999E-10</c:v>
                      </c:pt>
                      <c:pt idx="1505">
                        <c:v>1.1170999999999999E-10</c:v>
                      </c:pt>
                      <c:pt idx="1506">
                        <c:v>1.0943799999999999E-10</c:v>
                      </c:pt>
                      <c:pt idx="1507">
                        <c:v>1.0943799999999999E-10</c:v>
                      </c:pt>
                      <c:pt idx="1508">
                        <c:v>1.19394E-10</c:v>
                      </c:pt>
                      <c:pt idx="1509">
                        <c:v>1.19394E-10</c:v>
                      </c:pt>
                      <c:pt idx="1510">
                        <c:v>1.1998699999999999E-10</c:v>
                      </c:pt>
                      <c:pt idx="1511">
                        <c:v>1.1998699999999999E-10</c:v>
                      </c:pt>
                      <c:pt idx="1512">
                        <c:v>1.1774400000000001E-10</c:v>
                      </c:pt>
                      <c:pt idx="1513">
                        <c:v>1.1774400000000001E-10</c:v>
                      </c:pt>
                      <c:pt idx="1514">
                        <c:v>1.1207299999999999E-10</c:v>
                      </c:pt>
                      <c:pt idx="1515">
                        <c:v>1.1207299999999999E-10</c:v>
                      </c:pt>
                      <c:pt idx="1516">
                        <c:v>1.12907E-10</c:v>
                      </c:pt>
                      <c:pt idx="1517">
                        <c:v>1.12907E-10</c:v>
                      </c:pt>
                      <c:pt idx="1518">
                        <c:v>1.10593E-10</c:v>
                      </c:pt>
                      <c:pt idx="1519">
                        <c:v>1.10593E-10</c:v>
                      </c:pt>
                      <c:pt idx="1520">
                        <c:v>1.1729299999999999E-10</c:v>
                      </c:pt>
                      <c:pt idx="1521">
                        <c:v>1.1729299999999999E-10</c:v>
                      </c:pt>
                      <c:pt idx="1522">
                        <c:v>1.14308E-10</c:v>
                      </c:pt>
                      <c:pt idx="1523">
                        <c:v>1.14308E-10</c:v>
                      </c:pt>
                      <c:pt idx="1524">
                        <c:v>1.13052E-10</c:v>
                      </c:pt>
                      <c:pt idx="1525">
                        <c:v>1.13052E-10</c:v>
                      </c:pt>
                      <c:pt idx="1526">
                        <c:v>1.2096899999999999E-10</c:v>
                      </c:pt>
                      <c:pt idx="1527">
                        <c:v>1.2096899999999999E-10</c:v>
                      </c:pt>
                      <c:pt idx="1528">
                        <c:v>1.0695199999999999E-10</c:v>
                      </c:pt>
                      <c:pt idx="1529">
                        <c:v>1.0695199999999999E-10</c:v>
                      </c:pt>
                      <c:pt idx="1530">
                        <c:v>1.09542E-10</c:v>
                      </c:pt>
                      <c:pt idx="1531">
                        <c:v>1.09542E-10</c:v>
                      </c:pt>
                      <c:pt idx="1532">
                        <c:v>1.08865E-10</c:v>
                      </c:pt>
                      <c:pt idx="1533">
                        <c:v>1.08865E-10</c:v>
                      </c:pt>
                      <c:pt idx="1534">
                        <c:v>1.0358300000000001E-10</c:v>
                      </c:pt>
                      <c:pt idx="1535">
                        <c:v>1.0358300000000001E-10</c:v>
                      </c:pt>
                      <c:pt idx="1536">
                        <c:v>1.11191E-10</c:v>
                      </c:pt>
                      <c:pt idx="1537">
                        <c:v>1.11191E-10</c:v>
                      </c:pt>
                      <c:pt idx="1538">
                        <c:v>1.5231599999999999E-10</c:v>
                      </c:pt>
                      <c:pt idx="1539">
                        <c:v>1.5231599999999999E-10</c:v>
                      </c:pt>
                      <c:pt idx="1540">
                        <c:v>1.0711300000000001E-10</c:v>
                      </c:pt>
                      <c:pt idx="1541">
                        <c:v>1.0711300000000001E-10</c:v>
                      </c:pt>
                      <c:pt idx="1542">
                        <c:v>1.14749E-10</c:v>
                      </c:pt>
                      <c:pt idx="1543">
                        <c:v>1.14749E-10</c:v>
                      </c:pt>
                      <c:pt idx="1544">
                        <c:v>1.2822499999999999E-10</c:v>
                      </c:pt>
                      <c:pt idx="1545">
                        <c:v>1.2822499999999999E-10</c:v>
                      </c:pt>
                      <c:pt idx="1546">
                        <c:v>1.14713E-10</c:v>
                      </c:pt>
                      <c:pt idx="1547">
                        <c:v>1.14713E-10</c:v>
                      </c:pt>
                      <c:pt idx="1548">
                        <c:v>1.20877E-10</c:v>
                      </c:pt>
                      <c:pt idx="1549">
                        <c:v>1.20877E-10</c:v>
                      </c:pt>
                      <c:pt idx="1550">
                        <c:v>1.2176199999999999E-10</c:v>
                      </c:pt>
                      <c:pt idx="1551">
                        <c:v>1.2176199999999999E-10</c:v>
                      </c:pt>
                      <c:pt idx="1552">
                        <c:v>1.14891E-10</c:v>
                      </c:pt>
                      <c:pt idx="1553">
                        <c:v>1.14891E-10</c:v>
                      </c:pt>
                      <c:pt idx="1554">
                        <c:v>1.06226E-10</c:v>
                      </c:pt>
                      <c:pt idx="1555">
                        <c:v>1.06226E-10</c:v>
                      </c:pt>
                      <c:pt idx="1556">
                        <c:v>1.11237E-10</c:v>
                      </c:pt>
                      <c:pt idx="1557">
                        <c:v>1.11237E-10</c:v>
                      </c:pt>
                      <c:pt idx="1558">
                        <c:v>1.15048E-10</c:v>
                      </c:pt>
                      <c:pt idx="1559">
                        <c:v>1.15048E-10</c:v>
                      </c:pt>
                      <c:pt idx="1560">
                        <c:v>1.24128E-10</c:v>
                      </c:pt>
                      <c:pt idx="1561">
                        <c:v>1.24128E-10</c:v>
                      </c:pt>
                      <c:pt idx="1562">
                        <c:v>9.6898499999999996E-11</c:v>
                      </c:pt>
                      <c:pt idx="1563">
                        <c:v>9.6898499999999996E-11</c:v>
                      </c:pt>
                      <c:pt idx="1564">
                        <c:v>1.13849E-10</c:v>
                      </c:pt>
                      <c:pt idx="1565">
                        <c:v>1.13849E-10</c:v>
                      </c:pt>
                      <c:pt idx="1566">
                        <c:v>1.04131E-10</c:v>
                      </c:pt>
                      <c:pt idx="1567">
                        <c:v>1.04131E-10</c:v>
                      </c:pt>
                      <c:pt idx="1568">
                        <c:v>1.10963E-10</c:v>
                      </c:pt>
                      <c:pt idx="1569">
                        <c:v>1.10963E-10</c:v>
                      </c:pt>
                      <c:pt idx="1570">
                        <c:v>1.0480199999999999E-10</c:v>
                      </c:pt>
                      <c:pt idx="1571">
                        <c:v>1.0480199999999999E-10</c:v>
                      </c:pt>
                      <c:pt idx="1572">
                        <c:v>1.09698E-10</c:v>
                      </c:pt>
                      <c:pt idx="1573">
                        <c:v>1.09698E-10</c:v>
                      </c:pt>
                      <c:pt idx="1574">
                        <c:v>1.12854E-10</c:v>
                      </c:pt>
                      <c:pt idx="1575">
                        <c:v>1.12854E-10</c:v>
                      </c:pt>
                      <c:pt idx="1576">
                        <c:v>1.0875699999999999E-10</c:v>
                      </c:pt>
                      <c:pt idx="1577">
                        <c:v>1.0875699999999999E-10</c:v>
                      </c:pt>
                      <c:pt idx="1578">
                        <c:v>1.04569E-10</c:v>
                      </c:pt>
                      <c:pt idx="1579">
                        <c:v>1.04569E-10</c:v>
                      </c:pt>
                      <c:pt idx="1580">
                        <c:v>1.09946E-10</c:v>
                      </c:pt>
                      <c:pt idx="1581">
                        <c:v>1.09946E-10</c:v>
                      </c:pt>
                      <c:pt idx="1582">
                        <c:v>1.13834E-10</c:v>
                      </c:pt>
                      <c:pt idx="1583">
                        <c:v>1.13834E-10</c:v>
                      </c:pt>
                      <c:pt idx="1584">
                        <c:v>1.10311E-10</c:v>
                      </c:pt>
                      <c:pt idx="1585">
                        <c:v>1.10311E-10</c:v>
                      </c:pt>
                      <c:pt idx="1586">
                        <c:v>1.00259E-10</c:v>
                      </c:pt>
                      <c:pt idx="1587">
                        <c:v>1.00259E-10</c:v>
                      </c:pt>
                      <c:pt idx="1588">
                        <c:v>1.00891E-10</c:v>
                      </c:pt>
                      <c:pt idx="1589">
                        <c:v>1.00891E-10</c:v>
                      </c:pt>
                      <c:pt idx="1590">
                        <c:v>1.0719299999999999E-10</c:v>
                      </c:pt>
                      <c:pt idx="1591">
                        <c:v>1.0719299999999999E-10</c:v>
                      </c:pt>
                      <c:pt idx="1592">
                        <c:v>1.07045E-10</c:v>
                      </c:pt>
                      <c:pt idx="1593">
                        <c:v>1.07045E-10</c:v>
                      </c:pt>
                      <c:pt idx="1594">
                        <c:v>1.10236E-10</c:v>
                      </c:pt>
                      <c:pt idx="1595">
                        <c:v>1.10236E-10</c:v>
                      </c:pt>
                      <c:pt idx="1596">
                        <c:v>1.1034199999999999E-10</c:v>
                      </c:pt>
                      <c:pt idx="1597">
                        <c:v>1.1034199999999999E-10</c:v>
                      </c:pt>
                      <c:pt idx="1598">
                        <c:v>1.05551E-10</c:v>
                      </c:pt>
                      <c:pt idx="1599">
                        <c:v>1.05551E-10</c:v>
                      </c:pt>
                      <c:pt idx="1600">
                        <c:v>1.0573300000000001E-10</c:v>
                      </c:pt>
                      <c:pt idx="1601">
                        <c:v>1.0573300000000001E-10</c:v>
                      </c:pt>
                      <c:pt idx="1602">
                        <c:v>1.06508E-10</c:v>
                      </c:pt>
                      <c:pt idx="1603">
                        <c:v>1.06508E-10</c:v>
                      </c:pt>
                      <c:pt idx="1604">
                        <c:v>1.01758E-10</c:v>
                      </c:pt>
                      <c:pt idx="1605">
                        <c:v>1.01758E-10</c:v>
                      </c:pt>
                      <c:pt idx="1606">
                        <c:v>1.0448700000000001E-10</c:v>
                      </c:pt>
                      <c:pt idx="1607">
                        <c:v>1.0448700000000001E-10</c:v>
                      </c:pt>
                      <c:pt idx="1608">
                        <c:v>1.0572400000000001E-10</c:v>
                      </c:pt>
                      <c:pt idx="1609">
                        <c:v>1.0572400000000001E-10</c:v>
                      </c:pt>
                      <c:pt idx="1610">
                        <c:v>1.0448400000000001E-10</c:v>
                      </c:pt>
                      <c:pt idx="1611">
                        <c:v>1.0448400000000001E-10</c:v>
                      </c:pt>
                      <c:pt idx="1612">
                        <c:v>1.05332E-10</c:v>
                      </c:pt>
                      <c:pt idx="1613">
                        <c:v>1.05332E-10</c:v>
                      </c:pt>
                      <c:pt idx="1614">
                        <c:v>1.0268E-10</c:v>
                      </c:pt>
                      <c:pt idx="1615">
                        <c:v>1.0268E-10</c:v>
                      </c:pt>
                      <c:pt idx="1616">
                        <c:v>1.08984E-10</c:v>
                      </c:pt>
                      <c:pt idx="1617">
                        <c:v>1.08984E-10</c:v>
                      </c:pt>
                      <c:pt idx="1618">
                        <c:v>1.0367E-10</c:v>
                      </c:pt>
                      <c:pt idx="1619">
                        <c:v>1.0367E-10</c:v>
                      </c:pt>
                      <c:pt idx="1620">
                        <c:v>1.03005E-10</c:v>
                      </c:pt>
                      <c:pt idx="1621">
                        <c:v>1.03005E-10</c:v>
                      </c:pt>
                      <c:pt idx="1622">
                        <c:v>9.9111299999999995E-11</c:v>
                      </c:pt>
                      <c:pt idx="1623">
                        <c:v>9.9111299999999995E-11</c:v>
                      </c:pt>
                      <c:pt idx="1624">
                        <c:v>1.13452E-10</c:v>
                      </c:pt>
                      <c:pt idx="1625">
                        <c:v>1.13452E-10</c:v>
                      </c:pt>
                      <c:pt idx="1626">
                        <c:v>1.03694E-10</c:v>
                      </c:pt>
                      <c:pt idx="1627">
                        <c:v>1.03694E-10</c:v>
                      </c:pt>
                      <c:pt idx="1628">
                        <c:v>1.15467E-10</c:v>
                      </c:pt>
                      <c:pt idx="1629">
                        <c:v>1.15467E-10</c:v>
                      </c:pt>
                      <c:pt idx="1630">
                        <c:v>1.04152E-10</c:v>
                      </c:pt>
                      <c:pt idx="1631">
                        <c:v>1.04152E-10</c:v>
                      </c:pt>
                      <c:pt idx="1632">
                        <c:v>1.10466E-10</c:v>
                      </c:pt>
                      <c:pt idx="1633">
                        <c:v>1.10466E-10</c:v>
                      </c:pt>
                      <c:pt idx="1634">
                        <c:v>1.0797499999999999E-10</c:v>
                      </c:pt>
                      <c:pt idx="1635">
                        <c:v>1.0797499999999999E-10</c:v>
                      </c:pt>
                      <c:pt idx="1636">
                        <c:v>1.0017E-10</c:v>
                      </c:pt>
                      <c:pt idx="1637">
                        <c:v>1.0017E-10</c:v>
                      </c:pt>
                      <c:pt idx="1638">
                        <c:v>1.0247E-10</c:v>
                      </c:pt>
                      <c:pt idx="1639">
                        <c:v>1.0247E-10</c:v>
                      </c:pt>
                      <c:pt idx="1640">
                        <c:v>1.06641E-10</c:v>
                      </c:pt>
                      <c:pt idx="1641">
                        <c:v>1.06641E-10</c:v>
                      </c:pt>
                      <c:pt idx="1642">
                        <c:v>1.1277800000000001E-10</c:v>
                      </c:pt>
                      <c:pt idx="1643">
                        <c:v>1.1277800000000001E-10</c:v>
                      </c:pt>
                      <c:pt idx="1644">
                        <c:v>1.0673499999999999E-10</c:v>
                      </c:pt>
                      <c:pt idx="1645">
                        <c:v>1.0673499999999999E-10</c:v>
                      </c:pt>
                      <c:pt idx="1646">
                        <c:v>1.2078E-10</c:v>
                      </c:pt>
                      <c:pt idx="1647">
                        <c:v>1.2078E-10</c:v>
                      </c:pt>
                      <c:pt idx="1648">
                        <c:v>1.05453E-10</c:v>
                      </c:pt>
                      <c:pt idx="1649">
                        <c:v>1.05453E-10</c:v>
                      </c:pt>
                      <c:pt idx="1650">
                        <c:v>1.03813E-10</c:v>
                      </c:pt>
                      <c:pt idx="1651">
                        <c:v>1.03813E-10</c:v>
                      </c:pt>
                      <c:pt idx="1652">
                        <c:v>1.12611E-10</c:v>
                      </c:pt>
                      <c:pt idx="1653">
                        <c:v>1.12611E-10</c:v>
                      </c:pt>
                      <c:pt idx="1654">
                        <c:v>1.0892700000000001E-10</c:v>
                      </c:pt>
                      <c:pt idx="1655">
                        <c:v>1.0892700000000001E-10</c:v>
                      </c:pt>
                      <c:pt idx="1656">
                        <c:v>1.0419E-10</c:v>
                      </c:pt>
                      <c:pt idx="1657">
                        <c:v>1.0419E-10</c:v>
                      </c:pt>
                      <c:pt idx="1658">
                        <c:v>1.01191E-10</c:v>
                      </c:pt>
                      <c:pt idx="1659">
                        <c:v>1.01191E-10</c:v>
                      </c:pt>
                      <c:pt idx="1660">
                        <c:v>1.1065E-10</c:v>
                      </c:pt>
                      <c:pt idx="1661">
                        <c:v>1.1065E-10</c:v>
                      </c:pt>
                      <c:pt idx="1662">
                        <c:v>1.0671699999999999E-10</c:v>
                      </c:pt>
                      <c:pt idx="1663">
                        <c:v>1.0671699999999999E-10</c:v>
                      </c:pt>
                      <c:pt idx="1664">
                        <c:v>1.05628E-10</c:v>
                      </c:pt>
                      <c:pt idx="1665">
                        <c:v>1.05628E-10</c:v>
                      </c:pt>
                      <c:pt idx="1666">
                        <c:v>1.06067E-10</c:v>
                      </c:pt>
                      <c:pt idx="1667">
                        <c:v>1.06067E-10</c:v>
                      </c:pt>
                      <c:pt idx="1668">
                        <c:v>1.07026E-10</c:v>
                      </c:pt>
                      <c:pt idx="1669">
                        <c:v>1.07026E-10</c:v>
                      </c:pt>
                      <c:pt idx="1670">
                        <c:v>1.05955E-10</c:v>
                      </c:pt>
                      <c:pt idx="1671">
                        <c:v>1.05955E-10</c:v>
                      </c:pt>
                      <c:pt idx="1672">
                        <c:v>1.12973E-10</c:v>
                      </c:pt>
                      <c:pt idx="1673">
                        <c:v>1.12973E-10</c:v>
                      </c:pt>
                      <c:pt idx="1674">
                        <c:v>1.10746E-10</c:v>
                      </c:pt>
                      <c:pt idx="1675">
                        <c:v>1.10746E-10</c:v>
                      </c:pt>
                      <c:pt idx="1676">
                        <c:v>1.1211E-10</c:v>
                      </c:pt>
                      <c:pt idx="1677">
                        <c:v>1.1211E-10</c:v>
                      </c:pt>
                      <c:pt idx="1678">
                        <c:v>1.07741E-10</c:v>
                      </c:pt>
                      <c:pt idx="1679">
                        <c:v>1.07741E-10</c:v>
                      </c:pt>
                      <c:pt idx="1680">
                        <c:v>1.09751E-10</c:v>
                      </c:pt>
                      <c:pt idx="1681">
                        <c:v>1.09751E-10</c:v>
                      </c:pt>
                      <c:pt idx="1682">
                        <c:v>1.06853E-10</c:v>
                      </c:pt>
                      <c:pt idx="1683">
                        <c:v>1.06853E-10</c:v>
                      </c:pt>
                      <c:pt idx="1684">
                        <c:v>1.10648E-10</c:v>
                      </c:pt>
                      <c:pt idx="1685">
                        <c:v>1.10648E-10</c:v>
                      </c:pt>
                      <c:pt idx="1686">
                        <c:v>9.8763400000000001E-11</c:v>
                      </c:pt>
                      <c:pt idx="1687">
                        <c:v>9.8763400000000001E-11</c:v>
                      </c:pt>
                      <c:pt idx="1688">
                        <c:v>1.00669E-10</c:v>
                      </c:pt>
                      <c:pt idx="1689">
                        <c:v>1.00669E-10</c:v>
                      </c:pt>
                      <c:pt idx="1690">
                        <c:v>1.7721700000000001E-10</c:v>
                      </c:pt>
                      <c:pt idx="1691">
                        <c:v>1.7721700000000001E-10</c:v>
                      </c:pt>
                      <c:pt idx="1692">
                        <c:v>1.0242600000000001E-10</c:v>
                      </c:pt>
                      <c:pt idx="1693">
                        <c:v>1.0242600000000001E-10</c:v>
                      </c:pt>
                      <c:pt idx="1694">
                        <c:v>1.01035E-10</c:v>
                      </c:pt>
                      <c:pt idx="1695">
                        <c:v>1.01035E-10</c:v>
                      </c:pt>
                      <c:pt idx="1696">
                        <c:v>1.13247E-10</c:v>
                      </c:pt>
                      <c:pt idx="1697">
                        <c:v>1.13247E-10</c:v>
                      </c:pt>
                      <c:pt idx="1698">
                        <c:v>1.0331799999999999E-10</c:v>
                      </c:pt>
                      <c:pt idx="1699">
                        <c:v>1.0331799999999999E-10</c:v>
                      </c:pt>
                      <c:pt idx="1700">
                        <c:v>9.8163599999999997E-11</c:v>
                      </c:pt>
                      <c:pt idx="1701">
                        <c:v>9.8163599999999997E-11</c:v>
                      </c:pt>
                      <c:pt idx="1702">
                        <c:v>1.0174199999999999E-10</c:v>
                      </c:pt>
                      <c:pt idx="1703">
                        <c:v>1.0174199999999999E-10</c:v>
                      </c:pt>
                      <c:pt idx="1704">
                        <c:v>1.1077E-10</c:v>
                      </c:pt>
                      <c:pt idx="1705">
                        <c:v>1.1077E-10</c:v>
                      </c:pt>
                      <c:pt idx="1706">
                        <c:v>1.00446E-10</c:v>
                      </c:pt>
                      <c:pt idx="1707">
                        <c:v>1.00446E-10</c:v>
                      </c:pt>
                      <c:pt idx="1708">
                        <c:v>1.11213E-10</c:v>
                      </c:pt>
                      <c:pt idx="1709">
                        <c:v>1.11213E-10</c:v>
                      </c:pt>
                      <c:pt idx="1710">
                        <c:v>1.04217E-10</c:v>
                      </c:pt>
                      <c:pt idx="1711">
                        <c:v>1.04217E-10</c:v>
                      </c:pt>
                      <c:pt idx="1712">
                        <c:v>9.6703300000000005E-11</c:v>
                      </c:pt>
                      <c:pt idx="1713">
                        <c:v>9.6703300000000005E-11</c:v>
                      </c:pt>
                      <c:pt idx="1714">
                        <c:v>9.8344799999999998E-11</c:v>
                      </c:pt>
                      <c:pt idx="1715">
                        <c:v>9.8344799999999998E-11</c:v>
                      </c:pt>
                      <c:pt idx="1716">
                        <c:v>1.0217299999999999E-10</c:v>
                      </c:pt>
                      <c:pt idx="1717">
                        <c:v>1.0217299999999999E-10</c:v>
                      </c:pt>
                      <c:pt idx="1718">
                        <c:v>9.2735200000000003E-11</c:v>
                      </c:pt>
                      <c:pt idx="1719">
                        <c:v>9.2735200000000003E-11</c:v>
                      </c:pt>
                      <c:pt idx="1720">
                        <c:v>9.9337200000000002E-11</c:v>
                      </c:pt>
                      <c:pt idx="1721">
                        <c:v>9.9337200000000002E-11</c:v>
                      </c:pt>
                      <c:pt idx="1722">
                        <c:v>1.01371E-10</c:v>
                      </c:pt>
                      <c:pt idx="1723">
                        <c:v>1.01371E-10</c:v>
                      </c:pt>
                      <c:pt idx="1724">
                        <c:v>8.9372099999999995E-11</c:v>
                      </c:pt>
                      <c:pt idx="1725">
                        <c:v>8.9372099999999995E-11</c:v>
                      </c:pt>
                      <c:pt idx="1726">
                        <c:v>1.02365E-10</c:v>
                      </c:pt>
                      <c:pt idx="1727">
                        <c:v>1.02365E-10</c:v>
                      </c:pt>
                      <c:pt idx="1728">
                        <c:v>1.0227E-10</c:v>
                      </c:pt>
                      <c:pt idx="1729">
                        <c:v>1.0227E-10</c:v>
                      </c:pt>
                      <c:pt idx="1730">
                        <c:v>1.03068E-10</c:v>
                      </c:pt>
                      <c:pt idx="1731">
                        <c:v>1.03068E-10</c:v>
                      </c:pt>
                      <c:pt idx="1732">
                        <c:v>9.9528999999999996E-11</c:v>
                      </c:pt>
                      <c:pt idx="1733">
                        <c:v>9.9528999999999996E-11</c:v>
                      </c:pt>
                      <c:pt idx="1734">
                        <c:v>1.02714E-10</c:v>
                      </c:pt>
                      <c:pt idx="1735">
                        <c:v>1.02714E-10</c:v>
                      </c:pt>
                      <c:pt idx="1736">
                        <c:v>1.10573E-10</c:v>
                      </c:pt>
                      <c:pt idx="1737">
                        <c:v>1.10573E-10</c:v>
                      </c:pt>
                      <c:pt idx="1738">
                        <c:v>1.0572E-10</c:v>
                      </c:pt>
                      <c:pt idx="1739">
                        <c:v>1.0572E-10</c:v>
                      </c:pt>
                      <c:pt idx="1740">
                        <c:v>9.6949400000000001E-11</c:v>
                      </c:pt>
                      <c:pt idx="1741">
                        <c:v>9.6949400000000001E-11</c:v>
                      </c:pt>
                      <c:pt idx="1742">
                        <c:v>1.0211E-10</c:v>
                      </c:pt>
                      <c:pt idx="1743">
                        <c:v>1.0211E-10</c:v>
                      </c:pt>
                      <c:pt idx="1744">
                        <c:v>1.0366899999999999E-10</c:v>
                      </c:pt>
                      <c:pt idx="1745">
                        <c:v>1.0366899999999999E-10</c:v>
                      </c:pt>
                      <c:pt idx="1746">
                        <c:v>1.05395E-10</c:v>
                      </c:pt>
                      <c:pt idx="1747">
                        <c:v>1.05395E-10</c:v>
                      </c:pt>
                      <c:pt idx="1748">
                        <c:v>1.01619E-10</c:v>
                      </c:pt>
                      <c:pt idx="1749">
                        <c:v>1.01619E-10</c:v>
                      </c:pt>
                      <c:pt idx="1750">
                        <c:v>9.4040699999999996E-11</c:v>
                      </c:pt>
                      <c:pt idx="1751">
                        <c:v>9.4040699999999996E-11</c:v>
                      </c:pt>
                      <c:pt idx="1752">
                        <c:v>1.02614E-10</c:v>
                      </c:pt>
                      <c:pt idx="1753">
                        <c:v>1.02614E-10</c:v>
                      </c:pt>
                      <c:pt idx="1754">
                        <c:v>9.4780400000000006E-11</c:v>
                      </c:pt>
                      <c:pt idx="1755">
                        <c:v>9.4780400000000006E-11</c:v>
                      </c:pt>
                      <c:pt idx="1756">
                        <c:v>9.8446500000000002E-11</c:v>
                      </c:pt>
                      <c:pt idx="1757">
                        <c:v>9.8446500000000002E-11</c:v>
                      </c:pt>
                      <c:pt idx="1758">
                        <c:v>1.0721E-10</c:v>
                      </c:pt>
                      <c:pt idx="1759">
                        <c:v>1.0721E-10</c:v>
                      </c:pt>
                      <c:pt idx="1760">
                        <c:v>9.1098300000000002E-11</c:v>
                      </c:pt>
                      <c:pt idx="1761">
                        <c:v>9.1098300000000002E-11</c:v>
                      </c:pt>
                      <c:pt idx="1762">
                        <c:v>1.08702E-10</c:v>
                      </c:pt>
                      <c:pt idx="1763">
                        <c:v>1.08702E-10</c:v>
                      </c:pt>
                      <c:pt idx="1764">
                        <c:v>9.8041700000000004E-11</c:v>
                      </c:pt>
                      <c:pt idx="1765">
                        <c:v>9.8041700000000004E-11</c:v>
                      </c:pt>
                      <c:pt idx="1766">
                        <c:v>1.00676E-10</c:v>
                      </c:pt>
                      <c:pt idx="1767">
                        <c:v>1.00676E-10</c:v>
                      </c:pt>
                      <c:pt idx="1768">
                        <c:v>9.7781800000000002E-11</c:v>
                      </c:pt>
                      <c:pt idx="1769">
                        <c:v>9.7781800000000002E-11</c:v>
                      </c:pt>
                      <c:pt idx="1770">
                        <c:v>9.6056699999999997E-11</c:v>
                      </c:pt>
                      <c:pt idx="1771">
                        <c:v>9.6056699999999997E-11</c:v>
                      </c:pt>
                      <c:pt idx="1772">
                        <c:v>9.3533300000000004E-11</c:v>
                      </c:pt>
                      <c:pt idx="1773">
                        <c:v>9.3533300000000004E-11</c:v>
                      </c:pt>
                      <c:pt idx="1774">
                        <c:v>1.00214E-10</c:v>
                      </c:pt>
                      <c:pt idx="1775">
                        <c:v>1.00214E-10</c:v>
                      </c:pt>
                      <c:pt idx="1776">
                        <c:v>9.8182600000000005E-11</c:v>
                      </c:pt>
                      <c:pt idx="1777">
                        <c:v>9.8182600000000005E-11</c:v>
                      </c:pt>
                      <c:pt idx="1778">
                        <c:v>1.0412099999999999E-10</c:v>
                      </c:pt>
                      <c:pt idx="1779">
                        <c:v>1.0412099999999999E-10</c:v>
                      </c:pt>
                      <c:pt idx="1780">
                        <c:v>1.00406E-10</c:v>
                      </c:pt>
                      <c:pt idx="1781">
                        <c:v>1.00406E-10</c:v>
                      </c:pt>
                      <c:pt idx="1782">
                        <c:v>1.0459100000000001E-10</c:v>
                      </c:pt>
                      <c:pt idx="1783">
                        <c:v>1.0459100000000001E-10</c:v>
                      </c:pt>
                      <c:pt idx="1784">
                        <c:v>9.9062300000000001E-11</c:v>
                      </c:pt>
                      <c:pt idx="1785">
                        <c:v>9.9062300000000001E-11</c:v>
                      </c:pt>
                      <c:pt idx="1786">
                        <c:v>9.4403499999999996E-11</c:v>
                      </c:pt>
                      <c:pt idx="1787">
                        <c:v>9.4403499999999996E-11</c:v>
                      </c:pt>
                      <c:pt idx="1788">
                        <c:v>1.0110000000000001E-10</c:v>
                      </c:pt>
                      <c:pt idx="1789">
                        <c:v>1.0110000000000001E-10</c:v>
                      </c:pt>
                      <c:pt idx="1790">
                        <c:v>9.6741299999999995E-11</c:v>
                      </c:pt>
                      <c:pt idx="1791">
                        <c:v>9.6741299999999995E-11</c:v>
                      </c:pt>
                      <c:pt idx="1792">
                        <c:v>9.0471499999999999E-11</c:v>
                      </c:pt>
                      <c:pt idx="1793">
                        <c:v>9.0471499999999999E-11</c:v>
                      </c:pt>
                      <c:pt idx="1794">
                        <c:v>1.2575999999999999E-10</c:v>
                      </c:pt>
                      <c:pt idx="1795">
                        <c:v>1.2575999999999999E-10</c:v>
                      </c:pt>
                      <c:pt idx="1796">
                        <c:v>9.0078500000000001E-11</c:v>
                      </c:pt>
                      <c:pt idx="1797">
                        <c:v>9.0078500000000001E-11</c:v>
                      </c:pt>
                      <c:pt idx="1798">
                        <c:v>9.8397099999999997E-11</c:v>
                      </c:pt>
                      <c:pt idx="1799">
                        <c:v>9.8397099999999997E-11</c:v>
                      </c:pt>
                      <c:pt idx="1800">
                        <c:v>8.5675600000000001E-11</c:v>
                      </c:pt>
                      <c:pt idx="1801">
                        <c:v>8.5675600000000001E-11</c:v>
                      </c:pt>
                      <c:pt idx="1802">
                        <c:v>9.2276699999999998E-11</c:v>
                      </c:pt>
                      <c:pt idx="1803">
                        <c:v>9.2276699999999998E-11</c:v>
                      </c:pt>
                      <c:pt idx="1804">
                        <c:v>9.3882200000000006E-11</c:v>
                      </c:pt>
                      <c:pt idx="1805">
                        <c:v>9.3882200000000006E-11</c:v>
                      </c:pt>
                      <c:pt idx="1806">
                        <c:v>1.02229E-10</c:v>
                      </c:pt>
                      <c:pt idx="1807">
                        <c:v>1.02229E-10</c:v>
                      </c:pt>
                      <c:pt idx="1808">
                        <c:v>9.8030199999999996E-11</c:v>
                      </c:pt>
                      <c:pt idx="1809">
                        <c:v>9.8030199999999996E-11</c:v>
                      </c:pt>
                      <c:pt idx="1810">
                        <c:v>9.8415200000000003E-11</c:v>
                      </c:pt>
                      <c:pt idx="1811">
                        <c:v>9.8415200000000003E-11</c:v>
                      </c:pt>
                      <c:pt idx="1812">
                        <c:v>9.7578899999999999E-11</c:v>
                      </c:pt>
                      <c:pt idx="1813">
                        <c:v>9.7578899999999999E-11</c:v>
                      </c:pt>
                      <c:pt idx="1814">
                        <c:v>1.03811E-10</c:v>
                      </c:pt>
                      <c:pt idx="1815">
                        <c:v>1.03811E-10</c:v>
                      </c:pt>
                      <c:pt idx="1816">
                        <c:v>1.01205E-10</c:v>
                      </c:pt>
                      <c:pt idx="1817">
                        <c:v>1.01205E-10</c:v>
                      </c:pt>
                      <c:pt idx="1818">
                        <c:v>9.5795600000000001E-11</c:v>
                      </c:pt>
                      <c:pt idx="1819">
                        <c:v>9.5795600000000001E-11</c:v>
                      </c:pt>
                      <c:pt idx="1820">
                        <c:v>9.6486900000000002E-11</c:v>
                      </c:pt>
                      <c:pt idx="1821">
                        <c:v>9.6486900000000002E-11</c:v>
                      </c:pt>
                      <c:pt idx="1822">
                        <c:v>1.01667E-10</c:v>
                      </c:pt>
                      <c:pt idx="1823">
                        <c:v>1.01667E-10</c:v>
                      </c:pt>
                      <c:pt idx="1824">
                        <c:v>9.3600800000000002E-11</c:v>
                      </c:pt>
                      <c:pt idx="1825">
                        <c:v>9.3600800000000002E-11</c:v>
                      </c:pt>
                      <c:pt idx="1826">
                        <c:v>1.0204E-10</c:v>
                      </c:pt>
                      <c:pt idx="1827">
                        <c:v>1.0204E-10</c:v>
                      </c:pt>
                      <c:pt idx="1828">
                        <c:v>9.1161899999999997E-11</c:v>
                      </c:pt>
                      <c:pt idx="1829">
                        <c:v>9.1161899999999997E-11</c:v>
                      </c:pt>
                      <c:pt idx="1830">
                        <c:v>9.5093400000000003E-11</c:v>
                      </c:pt>
                      <c:pt idx="1831">
                        <c:v>9.5093400000000003E-11</c:v>
                      </c:pt>
                      <c:pt idx="1832">
                        <c:v>9.4326000000000003E-11</c:v>
                      </c:pt>
                      <c:pt idx="1833">
                        <c:v>9.4326000000000003E-11</c:v>
                      </c:pt>
                      <c:pt idx="1834">
                        <c:v>9.9805599999999996E-11</c:v>
                      </c:pt>
                      <c:pt idx="1835">
                        <c:v>9.9805599999999996E-11</c:v>
                      </c:pt>
                      <c:pt idx="1836">
                        <c:v>9.5034099999999995E-11</c:v>
                      </c:pt>
                      <c:pt idx="1837">
                        <c:v>9.5034099999999995E-11</c:v>
                      </c:pt>
                      <c:pt idx="1838">
                        <c:v>9.7206300000000003E-11</c:v>
                      </c:pt>
                      <c:pt idx="1839">
                        <c:v>9.7206300000000003E-11</c:v>
                      </c:pt>
                      <c:pt idx="1840">
                        <c:v>9.5840299999999994E-11</c:v>
                      </c:pt>
                      <c:pt idx="1841">
                        <c:v>9.5840299999999994E-11</c:v>
                      </c:pt>
                      <c:pt idx="1842">
                        <c:v>9.5840299999999994E-11</c:v>
                      </c:pt>
                      <c:pt idx="1843">
                        <c:v>9.5840299999999994E-11</c:v>
                      </c:pt>
                      <c:pt idx="1844">
                        <c:v>9.4233400000000005E-11</c:v>
                      </c:pt>
                      <c:pt idx="1845">
                        <c:v>9.4233400000000005E-11</c:v>
                      </c:pt>
                      <c:pt idx="1846">
                        <c:v>9.5710900000000001E-11</c:v>
                      </c:pt>
                      <c:pt idx="1847">
                        <c:v>9.5710900000000001E-11</c:v>
                      </c:pt>
                      <c:pt idx="1848">
                        <c:v>9.4688299999999999E-11</c:v>
                      </c:pt>
                      <c:pt idx="1849">
                        <c:v>9.4688299999999999E-11</c:v>
                      </c:pt>
                      <c:pt idx="1850">
                        <c:v>8.9482099999999995E-11</c:v>
                      </c:pt>
                      <c:pt idx="1851">
                        <c:v>8.9482099999999995E-11</c:v>
                      </c:pt>
                      <c:pt idx="1852">
                        <c:v>9.1505500000000003E-11</c:v>
                      </c:pt>
                      <c:pt idx="1853">
                        <c:v>9.1505500000000003E-11</c:v>
                      </c:pt>
                      <c:pt idx="1854">
                        <c:v>9.8549200000000002E-11</c:v>
                      </c:pt>
                      <c:pt idx="1855">
                        <c:v>9.8549200000000002E-11</c:v>
                      </c:pt>
                      <c:pt idx="1856">
                        <c:v>9.5209299999999997E-11</c:v>
                      </c:pt>
                      <c:pt idx="1857">
                        <c:v>9.5209299999999997E-11</c:v>
                      </c:pt>
                      <c:pt idx="1858">
                        <c:v>9.1445399999999999E-11</c:v>
                      </c:pt>
                      <c:pt idx="1859">
                        <c:v>9.1445399999999999E-11</c:v>
                      </c:pt>
                      <c:pt idx="1860">
                        <c:v>9.5126699999999994E-11</c:v>
                      </c:pt>
                      <c:pt idx="1861">
                        <c:v>9.5126699999999994E-11</c:v>
                      </c:pt>
                      <c:pt idx="1862">
                        <c:v>9.0889E-11</c:v>
                      </c:pt>
                      <c:pt idx="1863">
                        <c:v>9.0889E-11</c:v>
                      </c:pt>
                      <c:pt idx="1864">
                        <c:v>9.5557000000000004E-11</c:v>
                      </c:pt>
                      <c:pt idx="1865">
                        <c:v>9.5557000000000004E-11</c:v>
                      </c:pt>
                      <c:pt idx="1866">
                        <c:v>9.7199799999999999E-11</c:v>
                      </c:pt>
                      <c:pt idx="1867">
                        <c:v>9.7199799999999999E-11</c:v>
                      </c:pt>
                      <c:pt idx="1868">
                        <c:v>9.20636E-11</c:v>
                      </c:pt>
                      <c:pt idx="1869">
                        <c:v>9.20636E-11</c:v>
                      </c:pt>
                      <c:pt idx="1870">
                        <c:v>9.2801799999999997E-11</c:v>
                      </c:pt>
                      <c:pt idx="1871">
                        <c:v>9.2801799999999997E-11</c:v>
                      </c:pt>
                      <c:pt idx="1872">
                        <c:v>9.2353899999999999E-11</c:v>
                      </c:pt>
                      <c:pt idx="1873">
                        <c:v>9.2353899999999999E-11</c:v>
                      </c:pt>
                      <c:pt idx="1874">
                        <c:v>9.4624799999999997E-11</c:v>
                      </c:pt>
                      <c:pt idx="1875">
                        <c:v>9.4624799999999997E-11</c:v>
                      </c:pt>
                      <c:pt idx="1876">
                        <c:v>9.2665399999999996E-11</c:v>
                      </c:pt>
                      <c:pt idx="1877">
                        <c:v>9.2665399999999996E-11</c:v>
                      </c:pt>
                      <c:pt idx="1878">
                        <c:v>8.7022600000000002E-11</c:v>
                      </c:pt>
                      <c:pt idx="1879">
                        <c:v>8.7022600000000002E-11</c:v>
                      </c:pt>
                      <c:pt idx="1880">
                        <c:v>9.5149299999999999E-11</c:v>
                      </c:pt>
                      <c:pt idx="1881">
                        <c:v>9.5149299999999999E-11</c:v>
                      </c:pt>
                      <c:pt idx="1882">
                        <c:v>9.1035500000000003E-11</c:v>
                      </c:pt>
                      <c:pt idx="1883">
                        <c:v>9.1035500000000003E-11</c:v>
                      </c:pt>
                      <c:pt idx="1884">
                        <c:v>8.8580299999999998E-11</c:v>
                      </c:pt>
                      <c:pt idx="1885">
                        <c:v>8.8580299999999998E-11</c:v>
                      </c:pt>
                      <c:pt idx="1886">
                        <c:v>9.1855299999999995E-11</c:v>
                      </c:pt>
                      <c:pt idx="1887">
                        <c:v>9.1855299999999995E-11</c:v>
                      </c:pt>
                      <c:pt idx="1888">
                        <c:v>9.7111399999999995E-11</c:v>
                      </c:pt>
                      <c:pt idx="1889">
                        <c:v>9.7111399999999995E-11</c:v>
                      </c:pt>
                      <c:pt idx="1890">
                        <c:v>8.9199699999999994E-11</c:v>
                      </c:pt>
                      <c:pt idx="1891">
                        <c:v>8.9199699999999994E-11</c:v>
                      </c:pt>
                      <c:pt idx="1892">
                        <c:v>9.2398899999999997E-11</c:v>
                      </c:pt>
                      <c:pt idx="1893">
                        <c:v>9.2398899999999997E-11</c:v>
                      </c:pt>
                      <c:pt idx="1894">
                        <c:v>9.8395599999999997E-11</c:v>
                      </c:pt>
                      <c:pt idx="1895">
                        <c:v>9.8395599999999997E-11</c:v>
                      </c:pt>
                      <c:pt idx="1896">
                        <c:v>8.35644E-11</c:v>
                      </c:pt>
                      <c:pt idx="1897">
                        <c:v>8.35644E-11</c:v>
                      </c:pt>
                      <c:pt idx="1898">
                        <c:v>8.5525500000000001E-11</c:v>
                      </c:pt>
                      <c:pt idx="1899">
                        <c:v>8.5525500000000001E-11</c:v>
                      </c:pt>
                      <c:pt idx="1900">
                        <c:v>9.2759000000000002E-11</c:v>
                      </c:pt>
                      <c:pt idx="1901">
                        <c:v>9.2759000000000002E-11</c:v>
                      </c:pt>
                      <c:pt idx="1902">
                        <c:v>9.3650899999999997E-11</c:v>
                      </c:pt>
                      <c:pt idx="1903">
                        <c:v>9.3650899999999997E-11</c:v>
                      </c:pt>
                      <c:pt idx="1904">
                        <c:v>9.3214000000000002E-11</c:v>
                      </c:pt>
                      <c:pt idx="1905">
                        <c:v>9.3214000000000002E-11</c:v>
                      </c:pt>
                      <c:pt idx="1906">
                        <c:v>8.7507200000000003E-11</c:v>
                      </c:pt>
                      <c:pt idx="1907">
                        <c:v>8.7507200000000003E-11</c:v>
                      </c:pt>
                      <c:pt idx="1908">
                        <c:v>8.9646100000000006E-11</c:v>
                      </c:pt>
                      <c:pt idx="1909">
                        <c:v>8.9646100000000006E-11</c:v>
                      </c:pt>
                      <c:pt idx="1910">
                        <c:v>1.0499E-10</c:v>
                      </c:pt>
                      <c:pt idx="1911">
                        <c:v>1.0499E-10</c:v>
                      </c:pt>
                      <c:pt idx="1912">
                        <c:v>9.91995E-11</c:v>
                      </c:pt>
                      <c:pt idx="1913">
                        <c:v>9.91995E-11</c:v>
                      </c:pt>
                      <c:pt idx="1914">
                        <c:v>9.6387999999999998E-11</c:v>
                      </c:pt>
                      <c:pt idx="1915">
                        <c:v>9.6387999999999998E-11</c:v>
                      </c:pt>
                      <c:pt idx="1916">
                        <c:v>9.5208300000000001E-11</c:v>
                      </c:pt>
                      <c:pt idx="1917">
                        <c:v>9.5208300000000001E-11</c:v>
                      </c:pt>
                      <c:pt idx="1918">
                        <c:v>8.8727199999999999E-11</c:v>
                      </c:pt>
                      <c:pt idx="1919">
                        <c:v>8.8727199999999999E-11</c:v>
                      </c:pt>
                      <c:pt idx="1920">
                        <c:v>9.3228499999999998E-11</c:v>
                      </c:pt>
                      <c:pt idx="1921">
                        <c:v>9.3228499999999998E-11</c:v>
                      </c:pt>
                      <c:pt idx="1922">
                        <c:v>9.7152E-11</c:v>
                      </c:pt>
                      <c:pt idx="1923">
                        <c:v>9.7152E-11</c:v>
                      </c:pt>
                      <c:pt idx="1924">
                        <c:v>9.2238000000000005E-11</c:v>
                      </c:pt>
                      <c:pt idx="1925">
                        <c:v>9.2238000000000005E-11</c:v>
                      </c:pt>
                      <c:pt idx="1926">
                        <c:v>9.1192999999999997E-11</c:v>
                      </c:pt>
                      <c:pt idx="1927">
                        <c:v>9.1192999999999997E-11</c:v>
                      </c:pt>
                      <c:pt idx="1928">
                        <c:v>8.8166899999999998E-11</c:v>
                      </c:pt>
                      <c:pt idx="1929">
                        <c:v>8.8166899999999998E-11</c:v>
                      </c:pt>
                      <c:pt idx="1930">
                        <c:v>8.5927600000000005E-11</c:v>
                      </c:pt>
                      <c:pt idx="1931">
                        <c:v>8.5927600000000005E-11</c:v>
                      </c:pt>
                      <c:pt idx="1932">
                        <c:v>8.7439200000000001E-11</c:v>
                      </c:pt>
                      <c:pt idx="1933">
                        <c:v>8.7439200000000001E-11</c:v>
                      </c:pt>
                      <c:pt idx="1934">
                        <c:v>9.1039199999999994E-11</c:v>
                      </c:pt>
                      <c:pt idx="1935">
                        <c:v>9.1039199999999994E-11</c:v>
                      </c:pt>
                      <c:pt idx="1936">
                        <c:v>8.5929500000000003E-11</c:v>
                      </c:pt>
                      <c:pt idx="1937">
                        <c:v>8.5929500000000003E-11</c:v>
                      </c:pt>
                      <c:pt idx="1938">
                        <c:v>8.7602400000000002E-11</c:v>
                      </c:pt>
                      <c:pt idx="1939">
                        <c:v>8.7602400000000002E-11</c:v>
                      </c:pt>
                      <c:pt idx="1940">
                        <c:v>9.0156000000000006E-11</c:v>
                      </c:pt>
                      <c:pt idx="1941">
                        <c:v>9.0156000000000006E-11</c:v>
                      </c:pt>
                      <c:pt idx="1942">
                        <c:v>9.1965799999999999E-11</c:v>
                      </c:pt>
                      <c:pt idx="1943">
                        <c:v>9.1965799999999999E-11</c:v>
                      </c:pt>
                      <c:pt idx="1944">
                        <c:v>8.3764399999999997E-11</c:v>
                      </c:pt>
                      <c:pt idx="1945">
                        <c:v>8.3764399999999997E-11</c:v>
                      </c:pt>
                      <c:pt idx="1946">
                        <c:v>9.6987299999999998E-11</c:v>
                      </c:pt>
                      <c:pt idx="1947">
                        <c:v>9.6987299999999998E-11</c:v>
                      </c:pt>
                      <c:pt idx="1948">
                        <c:v>9.4728000000000001E-11</c:v>
                      </c:pt>
                      <c:pt idx="1949">
                        <c:v>9.4728000000000001E-11</c:v>
                      </c:pt>
                      <c:pt idx="1950">
                        <c:v>9.0460200000000003E-11</c:v>
                      </c:pt>
                      <c:pt idx="1951">
                        <c:v>9.0460200000000003E-11</c:v>
                      </c:pt>
                      <c:pt idx="1952">
                        <c:v>9.2482499999999996E-11</c:v>
                      </c:pt>
                      <c:pt idx="1953">
                        <c:v>9.2482499999999996E-11</c:v>
                      </c:pt>
                      <c:pt idx="1954">
                        <c:v>8.37726E-11</c:v>
                      </c:pt>
                      <c:pt idx="1955">
                        <c:v>8.37726E-11</c:v>
                      </c:pt>
                      <c:pt idx="1956">
                        <c:v>8.9984600000000002E-11</c:v>
                      </c:pt>
                      <c:pt idx="1957">
                        <c:v>8.9984600000000002E-11</c:v>
                      </c:pt>
                      <c:pt idx="1958">
                        <c:v>8.9596100000000004E-11</c:v>
                      </c:pt>
                      <c:pt idx="1959">
                        <c:v>8.9596100000000004E-11</c:v>
                      </c:pt>
                      <c:pt idx="1960">
                        <c:v>9.1176400000000005E-11</c:v>
                      </c:pt>
                      <c:pt idx="1961">
                        <c:v>9.1176400000000005E-11</c:v>
                      </c:pt>
                      <c:pt idx="1962">
                        <c:v>9.3503700000000004E-11</c:v>
                      </c:pt>
                      <c:pt idx="1963">
                        <c:v>9.3503700000000004E-11</c:v>
                      </c:pt>
                      <c:pt idx="1964">
                        <c:v>8.7554600000000003E-11</c:v>
                      </c:pt>
                      <c:pt idx="1965">
                        <c:v>8.7554600000000003E-11</c:v>
                      </c:pt>
                      <c:pt idx="1966">
                        <c:v>8.8731399999999994E-11</c:v>
                      </c:pt>
                      <c:pt idx="1967">
                        <c:v>8.8731399999999994E-11</c:v>
                      </c:pt>
                      <c:pt idx="1968">
                        <c:v>8.2839300000000005E-11</c:v>
                      </c:pt>
                      <c:pt idx="1969">
                        <c:v>8.2839300000000005E-11</c:v>
                      </c:pt>
                      <c:pt idx="1970">
                        <c:v>9.0815199999999998E-11</c:v>
                      </c:pt>
                      <c:pt idx="1971">
                        <c:v>9.0815199999999998E-11</c:v>
                      </c:pt>
                      <c:pt idx="1972">
                        <c:v>9.1784799999999997E-11</c:v>
                      </c:pt>
                      <c:pt idx="1973">
                        <c:v>9.1784799999999997E-11</c:v>
                      </c:pt>
                      <c:pt idx="1974">
                        <c:v>9.2690200000000004E-11</c:v>
                      </c:pt>
                      <c:pt idx="1975">
                        <c:v>9.2690200000000004E-11</c:v>
                      </c:pt>
                      <c:pt idx="1976">
                        <c:v>8.8220800000000003E-11</c:v>
                      </c:pt>
                      <c:pt idx="1977">
                        <c:v>8.8220800000000003E-11</c:v>
                      </c:pt>
                      <c:pt idx="1978">
                        <c:v>9.2627400000000006E-11</c:v>
                      </c:pt>
                      <c:pt idx="1979">
                        <c:v>9.2627400000000006E-11</c:v>
                      </c:pt>
                      <c:pt idx="1980">
                        <c:v>8.7448299999999994E-11</c:v>
                      </c:pt>
                      <c:pt idx="1981">
                        <c:v>8.7448299999999994E-11</c:v>
                      </c:pt>
                      <c:pt idx="1982">
                        <c:v>9.5757900000000003E-11</c:v>
                      </c:pt>
                      <c:pt idx="1983">
                        <c:v>9.5757900000000003E-11</c:v>
                      </c:pt>
                      <c:pt idx="1984">
                        <c:v>9.1235899999999998E-11</c:v>
                      </c:pt>
                      <c:pt idx="1985">
                        <c:v>9.1235899999999998E-11</c:v>
                      </c:pt>
                      <c:pt idx="1986">
                        <c:v>8.5005499999999999E-11</c:v>
                      </c:pt>
                      <c:pt idx="1987">
                        <c:v>8.5005499999999999E-11</c:v>
                      </c:pt>
                      <c:pt idx="1988">
                        <c:v>9.0723199999999997E-11</c:v>
                      </c:pt>
                      <c:pt idx="1989">
                        <c:v>9.0723199999999997E-11</c:v>
                      </c:pt>
                      <c:pt idx="1990">
                        <c:v>9.1479899999999998E-11</c:v>
                      </c:pt>
                      <c:pt idx="1991">
                        <c:v>9.1479899999999998E-11</c:v>
                      </c:pt>
                      <c:pt idx="1992">
                        <c:v>9.4497500000000001E-11</c:v>
                      </c:pt>
                      <c:pt idx="1993">
                        <c:v>9.4497500000000001E-11</c:v>
                      </c:pt>
                      <c:pt idx="1994">
                        <c:v>8.7444400000000004E-11</c:v>
                      </c:pt>
                      <c:pt idx="1995">
                        <c:v>8.7444400000000004E-11</c:v>
                      </c:pt>
                      <c:pt idx="1996">
                        <c:v>9.11894E-11</c:v>
                      </c:pt>
                      <c:pt idx="1997">
                        <c:v>9.11894E-11</c:v>
                      </c:pt>
                      <c:pt idx="1998">
                        <c:v>9.0817200000000002E-11</c:v>
                      </c:pt>
                      <c:pt idx="1999">
                        <c:v>9.0817200000000002E-11</c:v>
                      </c:pt>
                      <c:pt idx="2000">
                        <c:v>8.8279300000000001E-11</c:v>
                      </c:pt>
                      <c:pt idx="2001">
                        <c:v>8.8279300000000001E-11</c:v>
                      </c:pt>
                      <c:pt idx="2002">
                        <c:v>9.4587800000000003E-11</c:v>
                      </c:pt>
                      <c:pt idx="2003">
                        <c:v>9.4587800000000003E-11</c:v>
                      </c:pt>
                      <c:pt idx="2004">
                        <c:v>9.5178500000000001E-11</c:v>
                      </c:pt>
                      <c:pt idx="2005">
                        <c:v>9.5178500000000001E-11</c:v>
                      </c:pt>
                      <c:pt idx="2006">
                        <c:v>9.0251499999999998E-11</c:v>
                      </c:pt>
                      <c:pt idx="2007">
                        <c:v>9.0251499999999998E-11</c:v>
                      </c:pt>
                      <c:pt idx="2008">
                        <c:v>9.6746299999999999E-11</c:v>
                      </c:pt>
                      <c:pt idx="2009">
                        <c:v>9.6746299999999999E-11</c:v>
                      </c:pt>
                      <c:pt idx="2010">
                        <c:v>8.6140999999999995E-11</c:v>
                      </c:pt>
                      <c:pt idx="2011">
                        <c:v>8.6140999999999995E-11</c:v>
                      </c:pt>
                      <c:pt idx="2012">
                        <c:v>8.5008600000000005E-11</c:v>
                      </c:pt>
                      <c:pt idx="2013">
                        <c:v>8.5008600000000005E-11</c:v>
                      </c:pt>
                      <c:pt idx="2014">
                        <c:v>8.4993300000000001E-11</c:v>
                      </c:pt>
                      <c:pt idx="2015">
                        <c:v>8.4993300000000001E-11</c:v>
                      </c:pt>
                      <c:pt idx="2016">
                        <c:v>8.8207300000000004E-11</c:v>
                      </c:pt>
                      <c:pt idx="2017">
                        <c:v>8.8207300000000004E-11</c:v>
                      </c:pt>
                      <c:pt idx="2018">
                        <c:v>8.9985700000000003E-11</c:v>
                      </c:pt>
                      <c:pt idx="2019">
                        <c:v>8.9985700000000003E-11</c:v>
                      </c:pt>
                      <c:pt idx="2020">
                        <c:v>9.3669999999999998E-11</c:v>
                      </c:pt>
                      <c:pt idx="2021">
                        <c:v>9.3669999999999998E-11</c:v>
                      </c:pt>
                      <c:pt idx="2022">
                        <c:v>9.4056900000000003E-11</c:v>
                      </c:pt>
                      <c:pt idx="2023">
                        <c:v>9.4056900000000003E-11</c:v>
                      </c:pt>
                      <c:pt idx="2024">
                        <c:v>8.6954400000000001E-11</c:v>
                      </c:pt>
                      <c:pt idx="2025">
                        <c:v>8.6954400000000001E-11</c:v>
                      </c:pt>
                      <c:pt idx="2026">
                        <c:v>8.87032E-11</c:v>
                      </c:pt>
                      <c:pt idx="2027">
                        <c:v>8.87032E-11</c:v>
                      </c:pt>
                      <c:pt idx="2028">
                        <c:v>8.1651800000000002E-11</c:v>
                      </c:pt>
                      <c:pt idx="2029">
                        <c:v>8.1651800000000002E-11</c:v>
                      </c:pt>
                      <c:pt idx="2030">
                        <c:v>8.9560199999999998E-11</c:v>
                      </c:pt>
                      <c:pt idx="2031">
                        <c:v>8.9560199999999998E-11</c:v>
                      </c:pt>
                      <c:pt idx="2032">
                        <c:v>7.8968899999999998E-11</c:v>
                      </c:pt>
                      <c:pt idx="2033">
                        <c:v>7.8968899999999998E-11</c:v>
                      </c:pt>
                      <c:pt idx="2034">
                        <c:v>9.8291300000000005E-11</c:v>
                      </c:pt>
                      <c:pt idx="2035">
                        <c:v>9.8291300000000005E-11</c:v>
                      </c:pt>
                      <c:pt idx="2036">
                        <c:v>8.7438899999999996E-11</c:v>
                      </c:pt>
                      <c:pt idx="2037">
                        <c:v>8.7438899999999996E-11</c:v>
                      </c:pt>
                      <c:pt idx="2038">
                        <c:v>7.7154800000000005E-11</c:v>
                      </c:pt>
                      <c:pt idx="2039">
                        <c:v>7.7154800000000005E-11</c:v>
                      </c:pt>
                      <c:pt idx="2040">
                        <c:v>7.8325399999999997E-11</c:v>
                      </c:pt>
                      <c:pt idx="2041">
                        <c:v>7.8325399999999997E-11</c:v>
                      </c:pt>
                      <c:pt idx="2042">
                        <c:v>8.37979E-11</c:v>
                      </c:pt>
                      <c:pt idx="2043">
                        <c:v>8.37979E-11</c:v>
                      </c:pt>
                      <c:pt idx="2044">
                        <c:v>8.8258100000000003E-11</c:v>
                      </c:pt>
                      <c:pt idx="2045">
                        <c:v>8.8258100000000003E-11</c:v>
                      </c:pt>
                      <c:pt idx="2046">
                        <c:v>8.7556799999999994E-11</c:v>
                      </c:pt>
                      <c:pt idx="2047">
                        <c:v>8.7556799999999994E-11</c:v>
                      </c:pt>
                      <c:pt idx="2048">
                        <c:v>7.5311600000000002E-11</c:v>
                      </c:pt>
                      <c:pt idx="2049">
                        <c:v>7.5311600000000002E-11</c:v>
                      </c:pt>
                      <c:pt idx="2050">
                        <c:v>9.7941899999999998E-11</c:v>
                      </c:pt>
                      <c:pt idx="2051">
                        <c:v>9.7941899999999998E-11</c:v>
                      </c:pt>
                      <c:pt idx="2052">
                        <c:v>8.4573399999999997E-11</c:v>
                      </c:pt>
                      <c:pt idx="2053">
                        <c:v>8.4573399999999997E-11</c:v>
                      </c:pt>
                      <c:pt idx="2054">
                        <c:v>8.7165699999999994E-11</c:v>
                      </c:pt>
                      <c:pt idx="2055">
                        <c:v>8.7165699999999994E-11</c:v>
                      </c:pt>
                      <c:pt idx="2056">
                        <c:v>7.8817400000000004E-11</c:v>
                      </c:pt>
                      <c:pt idx="2057">
                        <c:v>7.8817400000000004E-11</c:v>
                      </c:pt>
                      <c:pt idx="2058">
                        <c:v>8.3705199999999996E-11</c:v>
                      </c:pt>
                      <c:pt idx="2059">
                        <c:v>8.3705199999999996E-11</c:v>
                      </c:pt>
                      <c:pt idx="2060">
                        <c:v>8.6329000000000005E-11</c:v>
                      </c:pt>
                      <c:pt idx="2061">
                        <c:v>8.6329000000000005E-11</c:v>
                      </c:pt>
                      <c:pt idx="2062">
                        <c:v>8.6216699999999996E-11</c:v>
                      </c:pt>
                      <c:pt idx="2063">
                        <c:v>8.6216699999999996E-11</c:v>
                      </c:pt>
                      <c:pt idx="2064">
                        <c:v>8.2758499999999994E-11</c:v>
                      </c:pt>
                      <c:pt idx="2065">
                        <c:v>8.2758499999999994E-11</c:v>
                      </c:pt>
                      <c:pt idx="2066">
                        <c:v>7.7593700000000004E-11</c:v>
                      </c:pt>
                      <c:pt idx="2067">
                        <c:v>7.7593700000000004E-11</c:v>
                      </c:pt>
                      <c:pt idx="2068">
                        <c:v>8.3312700000000002E-11</c:v>
                      </c:pt>
                      <c:pt idx="2069">
                        <c:v>8.3312700000000002E-11</c:v>
                      </c:pt>
                      <c:pt idx="2070">
                        <c:v>8.7427900000000005E-11</c:v>
                      </c:pt>
                      <c:pt idx="2071">
                        <c:v>8.7427900000000005E-11</c:v>
                      </c:pt>
                      <c:pt idx="2072">
                        <c:v>8.62232E-11</c:v>
                      </c:pt>
                      <c:pt idx="2073">
                        <c:v>8.62232E-11</c:v>
                      </c:pt>
                      <c:pt idx="2074">
                        <c:v>7.9336599999999996E-11</c:v>
                      </c:pt>
                      <c:pt idx="2075">
                        <c:v>7.9336599999999996E-11</c:v>
                      </c:pt>
                      <c:pt idx="2076">
                        <c:v>8.4710700000000001E-11</c:v>
                      </c:pt>
                      <c:pt idx="2077">
                        <c:v>8.4710700000000001E-11</c:v>
                      </c:pt>
                      <c:pt idx="2078">
                        <c:v>8.9122099999999996E-11</c:v>
                      </c:pt>
                      <c:pt idx="2079">
                        <c:v>8.9122099999999996E-11</c:v>
                      </c:pt>
                      <c:pt idx="2080">
                        <c:v>8.6883300000000006E-11</c:v>
                      </c:pt>
                      <c:pt idx="2081">
                        <c:v>8.6883300000000006E-11</c:v>
                      </c:pt>
                      <c:pt idx="2082">
                        <c:v>7.9972999999999996E-11</c:v>
                      </c:pt>
                      <c:pt idx="2083">
                        <c:v>7.9972999999999996E-11</c:v>
                      </c:pt>
                      <c:pt idx="2084">
                        <c:v>8.44952E-11</c:v>
                      </c:pt>
                      <c:pt idx="2085">
                        <c:v>8.44952E-11</c:v>
                      </c:pt>
                      <c:pt idx="2086">
                        <c:v>8.2232500000000005E-11</c:v>
                      </c:pt>
                      <c:pt idx="2087">
                        <c:v>8.2232500000000005E-11</c:v>
                      </c:pt>
                      <c:pt idx="2088">
                        <c:v>8.1235699999999995E-11</c:v>
                      </c:pt>
                      <c:pt idx="2089">
                        <c:v>8.1235699999999995E-11</c:v>
                      </c:pt>
                      <c:pt idx="2090">
                        <c:v>7.9461900000000001E-11</c:v>
                      </c:pt>
                      <c:pt idx="2091">
                        <c:v>7.9461900000000001E-11</c:v>
                      </c:pt>
                      <c:pt idx="2092">
                        <c:v>7.8595599999999998E-11</c:v>
                      </c:pt>
                      <c:pt idx="2093">
                        <c:v>7.8595599999999998E-11</c:v>
                      </c:pt>
                      <c:pt idx="2094">
                        <c:v>8.1534500000000002E-11</c:v>
                      </c:pt>
                      <c:pt idx="2095">
                        <c:v>8.1534500000000002E-11</c:v>
                      </c:pt>
                      <c:pt idx="2096">
                        <c:v>8.8321200000000006E-11</c:v>
                      </c:pt>
                      <c:pt idx="2097">
                        <c:v>8.8321200000000006E-11</c:v>
                      </c:pt>
                      <c:pt idx="2098">
                        <c:v>8.5632300000000002E-11</c:v>
                      </c:pt>
                      <c:pt idx="2099">
                        <c:v>8.5632300000000002E-11</c:v>
                      </c:pt>
                      <c:pt idx="2100">
                        <c:v>7.8587500000000001E-11</c:v>
                      </c:pt>
                      <c:pt idx="2101">
                        <c:v>7.8587500000000001E-11</c:v>
                      </c:pt>
                      <c:pt idx="2102">
                        <c:v>8.9591099999999999E-11</c:v>
                      </c:pt>
                      <c:pt idx="2103">
                        <c:v>8.9591099999999999E-11</c:v>
                      </c:pt>
                      <c:pt idx="2104">
                        <c:v>8.2791000000000001E-11</c:v>
                      </c:pt>
                      <c:pt idx="2105">
                        <c:v>8.2791000000000001E-11</c:v>
                      </c:pt>
                      <c:pt idx="2106">
                        <c:v>9.0750199999999996E-11</c:v>
                      </c:pt>
                      <c:pt idx="2107">
                        <c:v>9.0750199999999996E-11</c:v>
                      </c:pt>
                      <c:pt idx="2108">
                        <c:v>8.3731999999999996E-11</c:v>
                      </c:pt>
                      <c:pt idx="2109">
                        <c:v>8.3731999999999996E-11</c:v>
                      </c:pt>
                      <c:pt idx="2110">
                        <c:v>8.77263E-11</c:v>
                      </c:pt>
                      <c:pt idx="2111">
                        <c:v>8.77263E-11</c:v>
                      </c:pt>
                      <c:pt idx="2112">
                        <c:v>8.6900299999999997E-11</c:v>
                      </c:pt>
                      <c:pt idx="2113">
                        <c:v>8.6900299999999997E-11</c:v>
                      </c:pt>
                      <c:pt idx="2114">
                        <c:v>7.8950199999999995E-11</c:v>
                      </c:pt>
                      <c:pt idx="2115">
                        <c:v>7.8950199999999995E-11</c:v>
                      </c:pt>
                      <c:pt idx="2116">
                        <c:v>8.7542600000000004E-11</c:v>
                      </c:pt>
                      <c:pt idx="2117">
                        <c:v>8.7542600000000004E-11</c:v>
                      </c:pt>
                      <c:pt idx="2118">
                        <c:v>8.7054400000000006E-11</c:v>
                      </c:pt>
                      <c:pt idx="2119">
                        <c:v>8.7054400000000006E-11</c:v>
                      </c:pt>
                      <c:pt idx="2120">
                        <c:v>8.5220200000000003E-11</c:v>
                      </c:pt>
                      <c:pt idx="2121">
                        <c:v>8.5220200000000003E-11</c:v>
                      </c:pt>
                      <c:pt idx="2122">
                        <c:v>7.6584200000000003E-11</c:v>
                      </c:pt>
                      <c:pt idx="2123">
                        <c:v>7.6584200000000003E-11</c:v>
                      </c:pt>
                      <c:pt idx="2124">
                        <c:v>8.1037300000000004E-11</c:v>
                      </c:pt>
                      <c:pt idx="2125">
                        <c:v>8.1037300000000004E-11</c:v>
                      </c:pt>
                      <c:pt idx="2126">
                        <c:v>8.1011600000000006E-11</c:v>
                      </c:pt>
                      <c:pt idx="2127">
                        <c:v>8.1011600000000006E-11</c:v>
                      </c:pt>
                      <c:pt idx="2128">
                        <c:v>7.3196800000000004E-11</c:v>
                      </c:pt>
                      <c:pt idx="2129">
                        <c:v>7.3196800000000004E-11</c:v>
                      </c:pt>
                      <c:pt idx="2130">
                        <c:v>8.0893099999999997E-11</c:v>
                      </c:pt>
                      <c:pt idx="2131">
                        <c:v>8.0893099999999997E-11</c:v>
                      </c:pt>
                      <c:pt idx="2132">
                        <c:v>7.8749299999999996E-11</c:v>
                      </c:pt>
                      <c:pt idx="2133">
                        <c:v>7.8749299999999996E-11</c:v>
                      </c:pt>
                      <c:pt idx="2134">
                        <c:v>7.8845700000000004E-11</c:v>
                      </c:pt>
                      <c:pt idx="2135">
                        <c:v>7.8845700000000004E-11</c:v>
                      </c:pt>
                      <c:pt idx="2136">
                        <c:v>7.5444800000000005E-11</c:v>
                      </c:pt>
                      <c:pt idx="2137">
                        <c:v>7.5444800000000005E-11</c:v>
                      </c:pt>
                      <c:pt idx="2138">
                        <c:v>8.4512600000000002E-11</c:v>
                      </c:pt>
                      <c:pt idx="2139">
                        <c:v>8.4512600000000002E-11</c:v>
                      </c:pt>
                      <c:pt idx="2140">
                        <c:v>7.9578200000000006E-11</c:v>
                      </c:pt>
                      <c:pt idx="2141">
                        <c:v>7.9578200000000006E-11</c:v>
                      </c:pt>
                      <c:pt idx="2142">
                        <c:v>8.1971799999999994E-11</c:v>
                      </c:pt>
                      <c:pt idx="2143">
                        <c:v>8.1971799999999994E-11</c:v>
                      </c:pt>
                      <c:pt idx="2144">
                        <c:v>7.6340899999999994E-11</c:v>
                      </c:pt>
                      <c:pt idx="2145">
                        <c:v>7.6340899999999994E-11</c:v>
                      </c:pt>
                      <c:pt idx="2146">
                        <c:v>8.07319E-11</c:v>
                      </c:pt>
                      <c:pt idx="2147">
                        <c:v>8.07319E-11</c:v>
                      </c:pt>
                      <c:pt idx="2148">
                        <c:v>8.5010500000000003E-11</c:v>
                      </c:pt>
                      <c:pt idx="2149">
                        <c:v>8.5010500000000003E-11</c:v>
                      </c:pt>
                      <c:pt idx="2150">
                        <c:v>8.1940400000000002E-11</c:v>
                      </c:pt>
                      <c:pt idx="2151">
                        <c:v>8.1940400000000002E-11</c:v>
                      </c:pt>
                      <c:pt idx="2152">
                        <c:v>8.3537600000000001E-11</c:v>
                      </c:pt>
                      <c:pt idx="2153">
                        <c:v>8.3537600000000001E-11</c:v>
                      </c:pt>
                      <c:pt idx="2154">
                        <c:v>8.6203100000000003E-11</c:v>
                      </c:pt>
                      <c:pt idx="2155">
                        <c:v>8.6203100000000003E-11</c:v>
                      </c:pt>
                      <c:pt idx="2156">
                        <c:v>8.1607200000000002E-11</c:v>
                      </c:pt>
                      <c:pt idx="2157">
                        <c:v>8.1607200000000002E-11</c:v>
                      </c:pt>
                      <c:pt idx="2158">
                        <c:v>8.4730399999999999E-11</c:v>
                      </c:pt>
                      <c:pt idx="2159">
                        <c:v>8.4730399999999999E-11</c:v>
                      </c:pt>
                      <c:pt idx="2160">
                        <c:v>7.5093300000000001E-11</c:v>
                      </c:pt>
                      <c:pt idx="2161">
                        <c:v>7.5093300000000001E-11</c:v>
                      </c:pt>
                      <c:pt idx="2162">
                        <c:v>7.6726899999999997E-11</c:v>
                      </c:pt>
                      <c:pt idx="2163">
                        <c:v>7.6726899999999997E-11</c:v>
                      </c:pt>
                      <c:pt idx="2164">
                        <c:v>8.3476599999999994E-11</c:v>
                      </c:pt>
                      <c:pt idx="2165">
                        <c:v>8.3476599999999994E-11</c:v>
                      </c:pt>
                      <c:pt idx="2166">
                        <c:v>8.4641500000000004E-11</c:v>
                      </c:pt>
                      <c:pt idx="2167">
                        <c:v>8.4641500000000004E-11</c:v>
                      </c:pt>
                      <c:pt idx="2168">
                        <c:v>7.5345999999999995E-11</c:v>
                      </c:pt>
                      <c:pt idx="2169">
                        <c:v>7.5345999999999995E-11</c:v>
                      </c:pt>
                      <c:pt idx="2170">
                        <c:v>8.3046400000000003E-11</c:v>
                      </c:pt>
                      <c:pt idx="2171">
                        <c:v>8.3046400000000003E-11</c:v>
                      </c:pt>
                      <c:pt idx="2172">
                        <c:v>8.05029E-11</c:v>
                      </c:pt>
                      <c:pt idx="2173">
                        <c:v>8.05029E-11</c:v>
                      </c:pt>
                      <c:pt idx="2174">
                        <c:v>8.2307300000000003E-11</c:v>
                      </c:pt>
                      <c:pt idx="2175">
                        <c:v>8.2307300000000003E-11</c:v>
                      </c:pt>
                      <c:pt idx="2176">
                        <c:v>8.6948099999999996E-11</c:v>
                      </c:pt>
                      <c:pt idx="2177">
                        <c:v>8.6948099999999996E-11</c:v>
                      </c:pt>
                      <c:pt idx="2178">
                        <c:v>8.4968000000000001E-11</c:v>
                      </c:pt>
                      <c:pt idx="2179">
                        <c:v>8.4968000000000001E-11</c:v>
                      </c:pt>
                      <c:pt idx="2180">
                        <c:v>7.5700499999999999E-11</c:v>
                      </c:pt>
                      <c:pt idx="2181">
                        <c:v>7.5700499999999999E-11</c:v>
                      </c:pt>
                      <c:pt idx="2182">
                        <c:v>7.8548900000000001E-11</c:v>
                      </c:pt>
                      <c:pt idx="2183">
                        <c:v>7.8548900000000001E-11</c:v>
                      </c:pt>
                      <c:pt idx="2184">
                        <c:v>7.9486800000000003E-11</c:v>
                      </c:pt>
                      <c:pt idx="2185">
                        <c:v>7.9486800000000003E-11</c:v>
                      </c:pt>
                      <c:pt idx="2186">
                        <c:v>8.2872599999999996E-11</c:v>
                      </c:pt>
                      <c:pt idx="2187">
                        <c:v>8.2872599999999996E-11</c:v>
                      </c:pt>
                      <c:pt idx="2188">
                        <c:v>8.4086399999999994E-11</c:v>
                      </c:pt>
                      <c:pt idx="2189">
                        <c:v>8.4086399999999994E-11</c:v>
                      </c:pt>
                      <c:pt idx="2190">
                        <c:v>7.8202099999999996E-11</c:v>
                      </c:pt>
                      <c:pt idx="2191">
                        <c:v>7.8202099999999996E-11</c:v>
                      </c:pt>
                      <c:pt idx="2192">
                        <c:v>8.5123700000000002E-11</c:v>
                      </c:pt>
                      <c:pt idx="2193">
                        <c:v>8.5123700000000002E-11</c:v>
                      </c:pt>
                      <c:pt idx="2194">
                        <c:v>7.44974E-11</c:v>
                      </c:pt>
                      <c:pt idx="2195">
                        <c:v>7.44974E-11</c:v>
                      </c:pt>
                      <c:pt idx="2196">
                        <c:v>7.9528400000000003E-11</c:v>
                      </c:pt>
                      <c:pt idx="2197">
                        <c:v>7.9528400000000003E-11</c:v>
                      </c:pt>
                      <c:pt idx="2198">
                        <c:v>8.2672299999999994E-11</c:v>
                      </c:pt>
                      <c:pt idx="2199">
                        <c:v>8.2672299999999994E-11</c:v>
                      </c:pt>
                      <c:pt idx="2200">
                        <c:v>7.2936700000000004E-11</c:v>
                      </c:pt>
                      <c:pt idx="2201">
                        <c:v>7.2936700000000004E-11</c:v>
                      </c:pt>
                      <c:pt idx="2202">
                        <c:v>7.8043300000000001E-11</c:v>
                      </c:pt>
                      <c:pt idx="2203">
                        <c:v>7.8043300000000001E-11</c:v>
                      </c:pt>
                      <c:pt idx="2204">
                        <c:v>8.8251799999999998E-11</c:v>
                      </c:pt>
                      <c:pt idx="2205">
                        <c:v>8.8251799999999998E-11</c:v>
                      </c:pt>
                      <c:pt idx="2206">
                        <c:v>7.9605200000000005E-11</c:v>
                      </c:pt>
                      <c:pt idx="2207">
                        <c:v>7.9605200000000005E-11</c:v>
                      </c:pt>
                      <c:pt idx="2208">
                        <c:v>8.1984400000000004E-11</c:v>
                      </c:pt>
                      <c:pt idx="2209">
                        <c:v>8.1984400000000004E-11</c:v>
                      </c:pt>
                      <c:pt idx="2210">
                        <c:v>7.3448300000000003E-11</c:v>
                      </c:pt>
                      <c:pt idx="2211">
                        <c:v>7.3448300000000003E-11</c:v>
                      </c:pt>
                      <c:pt idx="2212">
                        <c:v>7.2318300000000003E-11</c:v>
                      </c:pt>
                      <c:pt idx="2213">
                        <c:v>7.2318300000000003E-11</c:v>
                      </c:pt>
                      <c:pt idx="2214">
                        <c:v>8.1240100000000002E-11</c:v>
                      </c:pt>
                      <c:pt idx="2215">
                        <c:v>8.1240100000000002E-11</c:v>
                      </c:pt>
                      <c:pt idx="2216">
                        <c:v>7.5381700000000001E-11</c:v>
                      </c:pt>
                      <c:pt idx="2217">
                        <c:v>7.5381700000000001E-11</c:v>
                      </c:pt>
                      <c:pt idx="2218">
                        <c:v>7.8592099999999994E-11</c:v>
                      </c:pt>
                      <c:pt idx="2219">
                        <c:v>7.8592099999999994E-11</c:v>
                      </c:pt>
                      <c:pt idx="2220">
                        <c:v>9.05916E-11</c:v>
                      </c:pt>
                      <c:pt idx="2221">
                        <c:v>9.05916E-11</c:v>
                      </c:pt>
                      <c:pt idx="2222">
                        <c:v>7.7074899999999997E-11</c:v>
                      </c:pt>
                      <c:pt idx="2223">
                        <c:v>7.7074899999999997E-11</c:v>
                      </c:pt>
                      <c:pt idx="2224">
                        <c:v>6.8517999999999995E-11</c:v>
                      </c:pt>
                      <c:pt idx="2225">
                        <c:v>6.8517999999999995E-11</c:v>
                      </c:pt>
                      <c:pt idx="2226">
                        <c:v>7.9874900000000002E-11</c:v>
                      </c:pt>
                      <c:pt idx="2227">
                        <c:v>7.9874900000000002E-11</c:v>
                      </c:pt>
                      <c:pt idx="2228">
                        <c:v>7.6256600000000005E-11</c:v>
                      </c:pt>
                      <c:pt idx="2229">
                        <c:v>7.6256600000000005E-11</c:v>
                      </c:pt>
                      <c:pt idx="2230">
                        <c:v>7.9788900000000001E-11</c:v>
                      </c:pt>
                      <c:pt idx="2231">
                        <c:v>7.9788900000000001E-11</c:v>
                      </c:pt>
                      <c:pt idx="2232">
                        <c:v>8.3882200000000002E-11</c:v>
                      </c:pt>
                      <c:pt idx="2233">
                        <c:v>8.3882200000000002E-11</c:v>
                      </c:pt>
                      <c:pt idx="2234">
                        <c:v>7.75203E-11</c:v>
                      </c:pt>
                      <c:pt idx="2235">
                        <c:v>7.75203E-11</c:v>
                      </c:pt>
                      <c:pt idx="2236">
                        <c:v>7.6040099999999996E-11</c:v>
                      </c:pt>
                      <c:pt idx="2237">
                        <c:v>7.6040099999999996E-11</c:v>
                      </c:pt>
                      <c:pt idx="2238">
                        <c:v>7.9978999999999996E-11</c:v>
                      </c:pt>
                      <c:pt idx="2239">
                        <c:v>7.9978999999999996E-11</c:v>
                      </c:pt>
                      <c:pt idx="2240">
                        <c:v>7.8429500000000003E-11</c:v>
                      </c:pt>
                      <c:pt idx="2241">
                        <c:v>7.8429500000000003E-11</c:v>
                      </c:pt>
                      <c:pt idx="2242">
                        <c:v>7.8282699999999995E-11</c:v>
                      </c:pt>
                      <c:pt idx="2243">
                        <c:v>7.8282699999999995E-11</c:v>
                      </c:pt>
                      <c:pt idx="2244">
                        <c:v>7.2829100000000006E-11</c:v>
                      </c:pt>
                      <c:pt idx="2245">
                        <c:v>7.2829100000000006E-11</c:v>
                      </c:pt>
                      <c:pt idx="2246">
                        <c:v>8.6188599999999995E-11</c:v>
                      </c:pt>
                      <c:pt idx="2247">
                        <c:v>8.6188599999999995E-11</c:v>
                      </c:pt>
                      <c:pt idx="2248">
                        <c:v>9.4973800000000006E-11</c:v>
                      </c:pt>
                      <c:pt idx="2249">
                        <c:v>9.4973800000000006E-11</c:v>
                      </c:pt>
                      <c:pt idx="2250">
                        <c:v>7.7571000000000005E-11</c:v>
                      </c:pt>
                      <c:pt idx="2251">
                        <c:v>7.7571000000000005E-11</c:v>
                      </c:pt>
                      <c:pt idx="2252">
                        <c:v>8.2085899999999996E-11</c:v>
                      </c:pt>
                      <c:pt idx="2253">
                        <c:v>8.2085899999999996E-11</c:v>
                      </c:pt>
                      <c:pt idx="2254">
                        <c:v>9.0496700000000006E-11</c:v>
                      </c:pt>
                      <c:pt idx="2255">
                        <c:v>9.0496700000000006E-11</c:v>
                      </c:pt>
                      <c:pt idx="2256">
                        <c:v>7.7904600000000003E-11</c:v>
                      </c:pt>
                      <c:pt idx="2257">
                        <c:v>7.7904600000000003E-11</c:v>
                      </c:pt>
                      <c:pt idx="2258">
                        <c:v>7.6563499999999996E-11</c:v>
                      </c:pt>
                      <c:pt idx="2259">
                        <c:v>7.6563499999999996E-11</c:v>
                      </c:pt>
                      <c:pt idx="2260">
                        <c:v>7.7825700000000004E-11</c:v>
                      </c:pt>
                      <c:pt idx="2261">
                        <c:v>7.7825700000000004E-11</c:v>
                      </c:pt>
                      <c:pt idx="2262">
                        <c:v>7.8838400000000003E-11</c:v>
                      </c:pt>
                      <c:pt idx="2263">
                        <c:v>7.8838400000000003E-11</c:v>
                      </c:pt>
                      <c:pt idx="2264">
                        <c:v>7.9255099999999995E-11</c:v>
                      </c:pt>
                      <c:pt idx="2265">
                        <c:v>7.9255099999999995E-11</c:v>
                      </c:pt>
                      <c:pt idx="2266">
                        <c:v>7.7177199999999998E-11</c:v>
                      </c:pt>
                      <c:pt idx="2267">
                        <c:v>7.7177199999999998E-11</c:v>
                      </c:pt>
                      <c:pt idx="2268">
                        <c:v>7.6363800000000005E-11</c:v>
                      </c:pt>
                      <c:pt idx="2269">
                        <c:v>7.6363800000000005E-11</c:v>
                      </c:pt>
                      <c:pt idx="2270">
                        <c:v>7.3397100000000006E-11</c:v>
                      </c:pt>
                      <c:pt idx="2271">
                        <c:v>7.3397100000000006E-11</c:v>
                      </c:pt>
                      <c:pt idx="2272">
                        <c:v>7.8850899999999994E-11</c:v>
                      </c:pt>
                      <c:pt idx="2273">
                        <c:v>7.8850899999999994E-11</c:v>
                      </c:pt>
                      <c:pt idx="2274">
                        <c:v>8.1097300000000002E-11</c:v>
                      </c:pt>
                      <c:pt idx="2275">
                        <c:v>8.1097300000000002E-11</c:v>
                      </c:pt>
                      <c:pt idx="2276">
                        <c:v>7.9110500000000003E-11</c:v>
                      </c:pt>
                      <c:pt idx="2277">
                        <c:v>7.9110500000000003E-11</c:v>
                      </c:pt>
                      <c:pt idx="2278">
                        <c:v>7.3574200000000005E-11</c:v>
                      </c:pt>
                      <c:pt idx="2279">
                        <c:v>7.3574200000000005E-11</c:v>
                      </c:pt>
                      <c:pt idx="2280">
                        <c:v>7.2838799999999996E-11</c:v>
                      </c:pt>
                      <c:pt idx="2281">
                        <c:v>7.2838799999999996E-11</c:v>
                      </c:pt>
                      <c:pt idx="2282">
                        <c:v>7.2844199999999999E-11</c:v>
                      </c:pt>
                      <c:pt idx="2283">
                        <c:v>7.2844199999999999E-11</c:v>
                      </c:pt>
                      <c:pt idx="2284">
                        <c:v>7.9626200000000004E-11</c:v>
                      </c:pt>
                      <c:pt idx="2285">
                        <c:v>7.9626200000000004E-11</c:v>
                      </c:pt>
                      <c:pt idx="2286">
                        <c:v>7.57284E-11</c:v>
                      </c:pt>
                      <c:pt idx="2287">
                        <c:v>7.57284E-11</c:v>
                      </c:pt>
                      <c:pt idx="2288">
                        <c:v>7.5039999999999994E-11</c:v>
                      </c:pt>
                      <c:pt idx="2289">
                        <c:v>7.5039999999999994E-11</c:v>
                      </c:pt>
                      <c:pt idx="2290">
                        <c:v>8.1115199999999995E-11</c:v>
                      </c:pt>
                      <c:pt idx="2291">
                        <c:v>8.1115199999999995E-11</c:v>
                      </c:pt>
                      <c:pt idx="2292">
                        <c:v>7.3405699999999994E-11</c:v>
                      </c:pt>
                      <c:pt idx="2293">
                        <c:v>7.3405699999999994E-11</c:v>
                      </c:pt>
                      <c:pt idx="2294">
                        <c:v>7.0441799999999997E-11</c:v>
                      </c:pt>
                      <c:pt idx="2295">
                        <c:v>7.0441799999999997E-11</c:v>
                      </c:pt>
                      <c:pt idx="2296">
                        <c:v>7.9343499999999999E-11</c:v>
                      </c:pt>
                      <c:pt idx="2297">
                        <c:v>7.9343499999999999E-11</c:v>
                      </c:pt>
                      <c:pt idx="2298">
                        <c:v>8.5634000000000001E-11</c:v>
                      </c:pt>
                      <c:pt idx="2299">
                        <c:v>8.5634000000000001E-11</c:v>
                      </c:pt>
                      <c:pt idx="2300">
                        <c:v>8.5196299999999997E-11</c:v>
                      </c:pt>
                      <c:pt idx="2301">
                        <c:v>8.5196299999999997E-11</c:v>
                      </c:pt>
                      <c:pt idx="2302">
                        <c:v>7.9274599999999994E-11</c:v>
                      </c:pt>
                      <c:pt idx="2303">
                        <c:v>7.9274599999999994E-11</c:v>
                      </c:pt>
                      <c:pt idx="2304">
                        <c:v>7.95142E-11</c:v>
                      </c:pt>
                      <c:pt idx="2305">
                        <c:v>7.95142E-11</c:v>
                      </c:pt>
                      <c:pt idx="2306">
                        <c:v>7.5588999999999999E-11</c:v>
                      </c:pt>
                      <c:pt idx="2307">
                        <c:v>7.5588999999999999E-11</c:v>
                      </c:pt>
                      <c:pt idx="2308">
                        <c:v>7.3638799999999996E-11</c:v>
                      </c:pt>
                      <c:pt idx="2309">
                        <c:v>7.3638799999999996E-11</c:v>
                      </c:pt>
                      <c:pt idx="2310">
                        <c:v>7.3880600000000005E-11</c:v>
                      </c:pt>
                      <c:pt idx="2311">
                        <c:v>7.3880600000000005E-11</c:v>
                      </c:pt>
                      <c:pt idx="2312">
                        <c:v>8.33356E-11</c:v>
                      </c:pt>
                      <c:pt idx="2313">
                        <c:v>8.33356E-11</c:v>
                      </c:pt>
                      <c:pt idx="2314">
                        <c:v>9.1430000000000001E-11</c:v>
                      </c:pt>
                      <c:pt idx="2315">
                        <c:v>9.1430000000000001E-11</c:v>
                      </c:pt>
                      <c:pt idx="2316">
                        <c:v>8.0671900000000002E-11</c:v>
                      </c:pt>
                      <c:pt idx="2317">
                        <c:v>8.0671900000000002E-11</c:v>
                      </c:pt>
                      <c:pt idx="2318">
                        <c:v>7.0373100000000004E-11</c:v>
                      </c:pt>
                      <c:pt idx="2319">
                        <c:v>7.0373100000000004E-11</c:v>
                      </c:pt>
                      <c:pt idx="2320">
                        <c:v>8.1972800000000003E-11</c:v>
                      </c:pt>
                      <c:pt idx="2321">
                        <c:v>8.1972800000000003E-11</c:v>
                      </c:pt>
                      <c:pt idx="2322">
                        <c:v>7.5716200000000002E-11</c:v>
                      </c:pt>
                      <c:pt idx="2323">
                        <c:v>7.5716200000000002E-11</c:v>
                      </c:pt>
                      <c:pt idx="2324">
                        <c:v>8.2170500000000003E-11</c:v>
                      </c:pt>
                      <c:pt idx="2325">
                        <c:v>8.2170500000000003E-11</c:v>
                      </c:pt>
                      <c:pt idx="2326">
                        <c:v>8.1361199999999999E-11</c:v>
                      </c:pt>
                      <c:pt idx="2327">
                        <c:v>8.1361199999999999E-11</c:v>
                      </c:pt>
                      <c:pt idx="2328">
                        <c:v>7.9933200000000001E-11</c:v>
                      </c:pt>
                      <c:pt idx="2329">
                        <c:v>7.9933200000000001E-11</c:v>
                      </c:pt>
                      <c:pt idx="2330">
                        <c:v>7.4920399999999996E-11</c:v>
                      </c:pt>
                      <c:pt idx="2331">
                        <c:v>7.4920399999999996E-11</c:v>
                      </c:pt>
                      <c:pt idx="2332">
                        <c:v>7.0013100000000005E-11</c:v>
                      </c:pt>
                      <c:pt idx="2333">
                        <c:v>7.0013100000000005E-11</c:v>
                      </c:pt>
                      <c:pt idx="2334">
                        <c:v>7.9172099999999994E-11</c:v>
                      </c:pt>
                      <c:pt idx="2335">
                        <c:v>7.9172099999999994E-11</c:v>
                      </c:pt>
                      <c:pt idx="2336">
                        <c:v>8.60639E-11</c:v>
                      </c:pt>
                      <c:pt idx="2337">
                        <c:v>8.60639E-11</c:v>
                      </c:pt>
                      <c:pt idx="2338">
                        <c:v>7.6246300000000005E-11</c:v>
                      </c:pt>
                      <c:pt idx="2339">
                        <c:v>7.6246300000000005E-11</c:v>
                      </c:pt>
                      <c:pt idx="2340">
                        <c:v>7.6047199999999998E-11</c:v>
                      </c:pt>
                      <c:pt idx="2341">
                        <c:v>7.6047199999999998E-11</c:v>
                      </c:pt>
                      <c:pt idx="2342">
                        <c:v>7.44766E-11</c:v>
                      </c:pt>
                      <c:pt idx="2343">
                        <c:v>7.44766E-11</c:v>
                      </c:pt>
                      <c:pt idx="2344">
                        <c:v>7.6212400000000004E-11</c:v>
                      </c:pt>
                      <c:pt idx="2345">
                        <c:v>7.6212400000000004E-11</c:v>
                      </c:pt>
                      <c:pt idx="2346">
                        <c:v>8.0216799999999996E-11</c:v>
                      </c:pt>
                      <c:pt idx="2347">
                        <c:v>8.0216799999999996E-11</c:v>
                      </c:pt>
                      <c:pt idx="2348">
                        <c:v>6.8240999999999997E-11</c:v>
                      </c:pt>
                      <c:pt idx="2349">
                        <c:v>6.8240999999999997E-11</c:v>
                      </c:pt>
                      <c:pt idx="2350">
                        <c:v>7.05913E-11</c:v>
                      </c:pt>
                      <c:pt idx="2351">
                        <c:v>7.05913E-11</c:v>
                      </c:pt>
                      <c:pt idx="2352">
                        <c:v>7.8308800000000004E-11</c:v>
                      </c:pt>
                      <c:pt idx="2353">
                        <c:v>7.8308800000000004E-11</c:v>
                      </c:pt>
                      <c:pt idx="2354">
                        <c:v>8.7016600000000002E-11</c:v>
                      </c:pt>
                      <c:pt idx="2355">
                        <c:v>8.7016600000000002E-11</c:v>
                      </c:pt>
                      <c:pt idx="2356">
                        <c:v>7.7772399999999996E-11</c:v>
                      </c:pt>
                      <c:pt idx="2357">
                        <c:v>7.7772399999999996E-11</c:v>
                      </c:pt>
                      <c:pt idx="2358">
                        <c:v>8.2739400000000006E-11</c:v>
                      </c:pt>
                      <c:pt idx="2359">
                        <c:v>8.2739400000000006E-11</c:v>
                      </c:pt>
                      <c:pt idx="2360">
                        <c:v>7.7270199999999994E-11</c:v>
                      </c:pt>
                      <c:pt idx="2361">
                        <c:v>7.7270199999999994E-11</c:v>
                      </c:pt>
                      <c:pt idx="2362">
                        <c:v>7.2944099999999997E-11</c:v>
                      </c:pt>
                      <c:pt idx="2363">
                        <c:v>7.2944099999999997E-11</c:v>
                      </c:pt>
                      <c:pt idx="2364">
                        <c:v>7.6776800000000006E-11</c:v>
                      </c:pt>
                      <c:pt idx="2365">
                        <c:v>7.6776800000000006E-11</c:v>
                      </c:pt>
                      <c:pt idx="2366">
                        <c:v>7.6420699999999996E-11</c:v>
                      </c:pt>
                      <c:pt idx="2367">
                        <c:v>7.6420699999999996E-11</c:v>
                      </c:pt>
                      <c:pt idx="2368">
                        <c:v>7.4678400000000001E-11</c:v>
                      </c:pt>
                      <c:pt idx="2369">
                        <c:v>7.4678400000000001E-11</c:v>
                      </c:pt>
                      <c:pt idx="2370">
                        <c:v>7.4264400000000004E-11</c:v>
                      </c:pt>
                      <c:pt idx="2371">
                        <c:v>7.4264400000000004E-11</c:v>
                      </c:pt>
                      <c:pt idx="2372">
                        <c:v>8.2833E-11</c:v>
                      </c:pt>
                      <c:pt idx="2373">
                        <c:v>8.2833E-11</c:v>
                      </c:pt>
                      <c:pt idx="2374">
                        <c:v>7.6900500000000005E-11</c:v>
                      </c:pt>
                      <c:pt idx="2375">
                        <c:v>7.6900500000000005E-11</c:v>
                      </c:pt>
                      <c:pt idx="2376">
                        <c:v>7.0771300000000006E-11</c:v>
                      </c:pt>
                      <c:pt idx="2377">
                        <c:v>7.0771300000000006E-11</c:v>
                      </c:pt>
                      <c:pt idx="2378">
                        <c:v>7.3307200000000003E-11</c:v>
                      </c:pt>
                      <c:pt idx="2379">
                        <c:v>7.3307200000000003E-11</c:v>
                      </c:pt>
                      <c:pt idx="2380">
                        <c:v>7.2581400000000003E-11</c:v>
                      </c:pt>
                      <c:pt idx="2381">
                        <c:v>7.2581400000000003E-11</c:v>
                      </c:pt>
                      <c:pt idx="2382">
                        <c:v>8.0472300000000004E-11</c:v>
                      </c:pt>
                      <c:pt idx="2383">
                        <c:v>8.0472300000000004E-11</c:v>
                      </c:pt>
                      <c:pt idx="2384">
                        <c:v>7.8664799999999995E-11</c:v>
                      </c:pt>
                      <c:pt idx="2385">
                        <c:v>7.8664799999999995E-11</c:v>
                      </c:pt>
                      <c:pt idx="2386">
                        <c:v>7.2391099999999997E-11</c:v>
                      </c:pt>
                      <c:pt idx="2387">
                        <c:v>7.2391099999999997E-11</c:v>
                      </c:pt>
                      <c:pt idx="2388">
                        <c:v>7.2073799999999999E-11</c:v>
                      </c:pt>
                      <c:pt idx="2389">
                        <c:v>7.2073799999999999E-11</c:v>
                      </c:pt>
                      <c:pt idx="2390">
                        <c:v>7.5398599999999999E-11</c:v>
                      </c:pt>
                      <c:pt idx="2391">
                        <c:v>7.5398599999999999E-11</c:v>
                      </c:pt>
                      <c:pt idx="2392">
                        <c:v>6.9170000000000005E-11</c:v>
                      </c:pt>
                      <c:pt idx="2393">
                        <c:v>6.9170000000000005E-11</c:v>
                      </c:pt>
                      <c:pt idx="2394">
                        <c:v>6.8192900000000006E-11</c:v>
                      </c:pt>
                      <c:pt idx="2395">
                        <c:v>6.8192900000000006E-11</c:v>
                      </c:pt>
                      <c:pt idx="2396">
                        <c:v>8.8085900000000001E-11</c:v>
                      </c:pt>
                      <c:pt idx="2397">
                        <c:v>8.8085900000000001E-11</c:v>
                      </c:pt>
                      <c:pt idx="2398">
                        <c:v>7.3792099999999995E-11</c:v>
                      </c:pt>
                      <c:pt idx="2399">
                        <c:v>7.3792099999999995E-11</c:v>
                      </c:pt>
                      <c:pt idx="2400">
                        <c:v>7.2450699999999996E-11</c:v>
                      </c:pt>
                      <c:pt idx="2401">
                        <c:v>7.2450699999999996E-11</c:v>
                      </c:pt>
                      <c:pt idx="2402">
                        <c:v>7.6804400000000003E-11</c:v>
                      </c:pt>
                      <c:pt idx="2403">
                        <c:v>7.6804400000000003E-11</c:v>
                      </c:pt>
                      <c:pt idx="2404">
                        <c:v>7.2094799999999999E-11</c:v>
                      </c:pt>
                      <c:pt idx="2405">
                        <c:v>7.2094799999999999E-11</c:v>
                      </c:pt>
                      <c:pt idx="2406">
                        <c:v>7.4273699999999996E-11</c:v>
                      </c:pt>
                      <c:pt idx="2407">
                        <c:v>7.4273699999999996E-11</c:v>
                      </c:pt>
                      <c:pt idx="2408">
                        <c:v>7.3044399999999994E-11</c:v>
                      </c:pt>
                      <c:pt idx="2409">
                        <c:v>7.3044399999999994E-11</c:v>
                      </c:pt>
                      <c:pt idx="2410">
                        <c:v>7.6491100000000001E-11</c:v>
                      </c:pt>
                      <c:pt idx="2411">
                        <c:v>7.6491100000000001E-11</c:v>
                      </c:pt>
                      <c:pt idx="2412">
                        <c:v>6.0056999999999997E-11</c:v>
                      </c:pt>
                      <c:pt idx="2413">
                        <c:v>6.0056999999999997E-11</c:v>
                      </c:pt>
                      <c:pt idx="2414">
                        <c:v>7.9534400000000002E-11</c:v>
                      </c:pt>
                      <c:pt idx="2415">
                        <c:v>7.9534400000000002E-11</c:v>
                      </c:pt>
                      <c:pt idx="2416">
                        <c:v>7.2441699999999997E-11</c:v>
                      </c:pt>
                      <c:pt idx="2417">
                        <c:v>7.2441699999999997E-11</c:v>
                      </c:pt>
                      <c:pt idx="2418">
                        <c:v>6.8098799999999995E-11</c:v>
                      </c:pt>
                      <c:pt idx="2419">
                        <c:v>6.8098799999999995E-11</c:v>
                      </c:pt>
                      <c:pt idx="2420">
                        <c:v>8.2867299999999999E-11</c:v>
                      </c:pt>
                      <c:pt idx="2421">
                        <c:v>8.2867299999999999E-11</c:v>
                      </c:pt>
                      <c:pt idx="2422">
                        <c:v>8.3804600000000003E-11</c:v>
                      </c:pt>
                      <c:pt idx="2423">
                        <c:v>8.3804600000000003E-11</c:v>
                      </c:pt>
                      <c:pt idx="2424">
                        <c:v>7.5555400000000003E-11</c:v>
                      </c:pt>
                      <c:pt idx="2425">
                        <c:v>7.5555400000000003E-11</c:v>
                      </c:pt>
                      <c:pt idx="2426">
                        <c:v>7.2067900000000006E-11</c:v>
                      </c:pt>
                      <c:pt idx="2427">
                        <c:v>7.2067900000000006E-11</c:v>
                      </c:pt>
                      <c:pt idx="2428">
                        <c:v>7.0536399999999999E-11</c:v>
                      </c:pt>
                      <c:pt idx="2429">
                        <c:v>7.0536399999999999E-11</c:v>
                      </c:pt>
                      <c:pt idx="2430">
                        <c:v>7.9610399999999995E-11</c:v>
                      </c:pt>
                      <c:pt idx="2431">
                        <c:v>7.9610399999999995E-11</c:v>
                      </c:pt>
                      <c:pt idx="2432">
                        <c:v>7.6523199999999997E-11</c:v>
                      </c:pt>
                      <c:pt idx="2433">
                        <c:v>7.6523199999999997E-11</c:v>
                      </c:pt>
                      <c:pt idx="2434">
                        <c:v>8.2728600000000001E-11</c:v>
                      </c:pt>
                      <c:pt idx="2435">
                        <c:v>8.2728600000000001E-11</c:v>
                      </c:pt>
                      <c:pt idx="2436">
                        <c:v>7.4538099999999997E-11</c:v>
                      </c:pt>
                      <c:pt idx="2437">
                        <c:v>7.4538099999999997E-11</c:v>
                      </c:pt>
                      <c:pt idx="2438">
                        <c:v>7.0093500000000005E-11</c:v>
                      </c:pt>
                      <c:pt idx="2439">
                        <c:v>7.0093500000000005E-11</c:v>
                      </c:pt>
                      <c:pt idx="2440">
                        <c:v>7.5962800000000003E-11</c:v>
                      </c:pt>
                      <c:pt idx="2441">
                        <c:v>7.5962800000000003E-11</c:v>
                      </c:pt>
                      <c:pt idx="2442">
                        <c:v>7.9199100000000006E-11</c:v>
                      </c:pt>
                      <c:pt idx="2443">
                        <c:v>7.9199100000000006E-11</c:v>
                      </c:pt>
                      <c:pt idx="2444">
                        <c:v>7.3500299999999997E-11</c:v>
                      </c:pt>
                      <c:pt idx="2445">
                        <c:v>7.3500299999999997E-11</c:v>
                      </c:pt>
                      <c:pt idx="2446">
                        <c:v>7.3744299999999996E-11</c:v>
                      </c:pt>
                      <c:pt idx="2447">
                        <c:v>7.3744299999999996E-11</c:v>
                      </c:pt>
                      <c:pt idx="2448">
                        <c:v>7.6648199999999996E-11</c:v>
                      </c:pt>
                      <c:pt idx="2449">
                        <c:v>7.6648199999999996E-11</c:v>
                      </c:pt>
                      <c:pt idx="2450">
                        <c:v>6.3675499999999994E-11</c:v>
                      </c:pt>
                      <c:pt idx="2451">
                        <c:v>6.3675499999999994E-11</c:v>
                      </c:pt>
                      <c:pt idx="2452">
                        <c:v>7.4651299999999996E-11</c:v>
                      </c:pt>
                      <c:pt idx="2453">
                        <c:v>7.4651299999999996E-11</c:v>
                      </c:pt>
                      <c:pt idx="2454">
                        <c:v>6.4580199999999997E-11</c:v>
                      </c:pt>
                      <c:pt idx="2455">
                        <c:v>6.4580199999999997E-11</c:v>
                      </c:pt>
                      <c:pt idx="2456">
                        <c:v>7.2242200000000004E-11</c:v>
                      </c:pt>
                      <c:pt idx="2457">
                        <c:v>7.2242200000000004E-11</c:v>
                      </c:pt>
                      <c:pt idx="2458">
                        <c:v>8.2392900000000006E-11</c:v>
                      </c:pt>
                      <c:pt idx="2459">
                        <c:v>8.2392900000000006E-11</c:v>
                      </c:pt>
                      <c:pt idx="2460">
                        <c:v>6.9492700000000005E-11</c:v>
                      </c:pt>
                      <c:pt idx="2461">
                        <c:v>6.9492700000000005E-11</c:v>
                      </c:pt>
                      <c:pt idx="2462">
                        <c:v>7.3193600000000005E-11</c:v>
                      </c:pt>
                      <c:pt idx="2463">
                        <c:v>7.3193600000000005E-11</c:v>
                      </c:pt>
                      <c:pt idx="2464">
                        <c:v>7.5600200000000002E-11</c:v>
                      </c:pt>
                      <c:pt idx="2465">
                        <c:v>7.5600200000000002E-11</c:v>
                      </c:pt>
                      <c:pt idx="2466">
                        <c:v>7.31828E-11</c:v>
                      </c:pt>
                      <c:pt idx="2467">
                        <c:v>7.31828E-11</c:v>
                      </c:pt>
                      <c:pt idx="2468">
                        <c:v>7.5412899999999995E-11</c:v>
                      </c:pt>
                      <c:pt idx="2469">
                        <c:v>7.5412899999999995E-11</c:v>
                      </c:pt>
                      <c:pt idx="2470">
                        <c:v>7.5148700000000006E-11</c:v>
                      </c:pt>
                      <c:pt idx="2471">
                        <c:v>7.5148700000000006E-11</c:v>
                      </c:pt>
                      <c:pt idx="2472">
                        <c:v>7.2915399999999999E-11</c:v>
                      </c:pt>
                      <c:pt idx="2473">
                        <c:v>7.2915399999999999E-11</c:v>
                      </c:pt>
                      <c:pt idx="2474">
                        <c:v>8.9707600000000004E-11</c:v>
                      </c:pt>
                      <c:pt idx="2475">
                        <c:v>8.9707600000000004E-11</c:v>
                      </c:pt>
                      <c:pt idx="2476">
                        <c:v>7.3138900000000004E-11</c:v>
                      </c:pt>
                      <c:pt idx="2477">
                        <c:v>7.3138900000000004E-11</c:v>
                      </c:pt>
                      <c:pt idx="2478">
                        <c:v>6.6123E-11</c:v>
                      </c:pt>
                      <c:pt idx="2479">
                        <c:v>6.6123E-11</c:v>
                      </c:pt>
                      <c:pt idx="2480">
                        <c:v>6.7713099999999998E-11</c:v>
                      </c:pt>
                      <c:pt idx="2481">
                        <c:v>6.7713099999999998E-11</c:v>
                      </c:pt>
                      <c:pt idx="2482">
                        <c:v>7.0740099999999999E-11</c:v>
                      </c:pt>
                      <c:pt idx="2483">
                        <c:v>7.0740099999999999E-11</c:v>
                      </c:pt>
                      <c:pt idx="2484">
                        <c:v>6.9808500000000002E-11</c:v>
                      </c:pt>
                      <c:pt idx="2485">
                        <c:v>6.9808500000000002E-11</c:v>
                      </c:pt>
                      <c:pt idx="2486">
                        <c:v>7.4418600000000006E-11</c:v>
                      </c:pt>
                      <c:pt idx="2487">
                        <c:v>7.4418600000000006E-11</c:v>
                      </c:pt>
                      <c:pt idx="2488">
                        <c:v>8.2611100000000001E-11</c:v>
                      </c:pt>
                      <c:pt idx="2489">
                        <c:v>8.2611100000000001E-11</c:v>
                      </c:pt>
                      <c:pt idx="2490">
                        <c:v>7.5230899999999998E-11</c:v>
                      </c:pt>
                      <c:pt idx="2491">
                        <c:v>7.5230899999999998E-11</c:v>
                      </c:pt>
                      <c:pt idx="2492">
                        <c:v>7.7536900000000005E-11</c:v>
                      </c:pt>
                      <c:pt idx="2493">
                        <c:v>7.7536900000000005E-11</c:v>
                      </c:pt>
                      <c:pt idx="2494">
                        <c:v>8.1822799999999996E-11</c:v>
                      </c:pt>
                      <c:pt idx="2495">
                        <c:v>8.1822799999999996E-11</c:v>
                      </c:pt>
                      <c:pt idx="2496">
                        <c:v>6.60353E-11</c:v>
                      </c:pt>
                      <c:pt idx="2497">
                        <c:v>6.60353E-11</c:v>
                      </c:pt>
                      <c:pt idx="2498">
                        <c:v>8.1891800000000006E-11</c:v>
                      </c:pt>
                      <c:pt idx="2499">
                        <c:v>8.1891800000000006E-11</c:v>
                      </c:pt>
                      <c:pt idx="2500">
                        <c:v>8.6487099999999996E-11</c:v>
                      </c:pt>
                      <c:pt idx="2501">
                        <c:v>8.6487099999999996E-11</c:v>
                      </c:pt>
                      <c:pt idx="2502">
                        <c:v>6.4886E-11</c:v>
                      </c:pt>
                      <c:pt idx="2503">
                        <c:v>6.4886E-11</c:v>
                      </c:pt>
                      <c:pt idx="2504">
                        <c:v>7.7115800000000006E-11</c:v>
                      </c:pt>
                      <c:pt idx="2505">
                        <c:v>7.7115800000000006E-11</c:v>
                      </c:pt>
                      <c:pt idx="2506">
                        <c:v>6.5707199999999998E-11</c:v>
                      </c:pt>
                      <c:pt idx="2507">
                        <c:v>6.5707199999999998E-11</c:v>
                      </c:pt>
                      <c:pt idx="2508">
                        <c:v>7.3230500000000006E-11</c:v>
                      </c:pt>
                      <c:pt idx="2509">
                        <c:v>7.3230500000000006E-11</c:v>
                      </c:pt>
                      <c:pt idx="2510">
                        <c:v>7.7280600000000001E-11</c:v>
                      </c:pt>
                      <c:pt idx="2511">
                        <c:v>7.7280600000000001E-11</c:v>
                      </c:pt>
                      <c:pt idx="2512">
                        <c:v>7.2013400000000003E-11</c:v>
                      </c:pt>
                      <c:pt idx="2513">
                        <c:v>7.2013400000000003E-11</c:v>
                      </c:pt>
                      <c:pt idx="2514">
                        <c:v>7.1591400000000002E-11</c:v>
                      </c:pt>
                      <c:pt idx="2515">
                        <c:v>7.1591400000000002E-11</c:v>
                      </c:pt>
                      <c:pt idx="2516">
                        <c:v>7.2468200000000004E-11</c:v>
                      </c:pt>
                      <c:pt idx="2517">
                        <c:v>7.2468200000000004E-11</c:v>
                      </c:pt>
                      <c:pt idx="2518">
                        <c:v>9.1752399999999996E-11</c:v>
                      </c:pt>
                      <c:pt idx="2519">
                        <c:v>9.1752399999999996E-11</c:v>
                      </c:pt>
                      <c:pt idx="2520">
                        <c:v>9.5661600000000002E-11</c:v>
                      </c:pt>
                      <c:pt idx="2521">
                        <c:v>9.5661600000000002E-11</c:v>
                      </c:pt>
                      <c:pt idx="2522">
                        <c:v>7.2624700000000003E-11</c:v>
                      </c:pt>
                      <c:pt idx="2523">
                        <c:v>7.2624700000000003E-11</c:v>
                      </c:pt>
                      <c:pt idx="2524">
                        <c:v>7.0444599999999997E-11</c:v>
                      </c:pt>
                      <c:pt idx="2525">
                        <c:v>7.0444599999999997E-11</c:v>
                      </c:pt>
                      <c:pt idx="2526">
                        <c:v>7.34609E-11</c:v>
                      </c:pt>
                      <c:pt idx="2527">
                        <c:v>7.34609E-11</c:v>
                      </c:pt>
                      <c:pt idx="2528">
                        <c:v>6.82552E-11</c:v>
                      </c:pt>
                      <c:pt idx="2529">
                        <c:v>6.82552E-11</c:v>
                      </c:pt>
                      <c:pt idx="2530">
                        <c:v>7.1638899999999996E-11</c:v>
                      </c:pt>
                      <c:pt idx="2531">
                        <c:v>7.1638899999999996E-11</c:v>
                      </c:pt>
                      <c:pt idx="2532">
                        <c:v>7.04054E-11</c:v>
                      </c:pt>
                      <c:pt idx="2533">
                        <c:v>7.04054E-11</c:v>
                      </c:pt>
                      <c:pt idx="2534">
                        <c:v>7.6041300000000004E-11</c:v>
                      </c:pt>
                      <c:pt idx="2535">
                        <c:v>7.6041300000000004E-11</c:v>
                      </c:pt>
                      <c:pt idx="2536">
                        <c:v>7.1404799999999999E-11</c:v>
                      </c:pt>
                      <c:pt idx="2537">
                        <c:v>7.1404799999999999E-11</c:v>
                      </c:pt>
                      <c:pt idx="2538">
                        <c:v>7.8729799999999997E-11</c:v>
                      </c:pt>
                      <c:pt idx="2539">
                        <c:v>7.8729799999999997E-11</c:v>
                      </c:pt>
                      <c:pt idx="2540">
                        <c:v>6.4888999999999999E-11</c:v>
                      </c:pt>
                      <c:pt idx="2541">
                        <c:v>6.4888999999999999E-11</c:v>
                      </c:pt>
                      <c:pt idx="2542">
                        <c:v>6.8740300000000005E-11</c:v>
                      </c:pt>
                      <c:pt idx="2543">
                        <c:v>6.8740300000000005E-11</c:v>
                      </c:pt>
                      <c:pt idx="2544">
                        <c:v>1.4785099999999999E-10</c:v>
                      </c:pt>
                      <c:pt idx="2545">
                        <c:v>1.4785099999999999E-10</c:v>
                      </c:pt>
                      <c:pt idx="2546">
                        <c:v>7.21345E-11</c:v>
                      </c:pt>
                      <c:pt idx="2547">
                        <c:v>7.21345E-11</c:v>
                      </c:pt>
                      <c:pt idx="2548">
                        <c:v>7.6591900000000002E-11</c:v>
                      </c:pt>
                      <c:pt idx="2549">
                        <c:v>7.6591900000000002E-11</c:v>
                      </c:pt>
                      <c:pt idx="2550">
                        <c:v>6.5359799999999995E-11</c:v>
                      </c:pt>
                      <c:pt idx="2551">
                        <c:v>6.5359799999999995E-11</c:v>
                      </c:pt>
                      <c:pt idx="2552">
                        <c:v>7.3080699999999998E-11</c:v>
                      </c:pt>
                      <c:pt idx="2553">
                        <c:v>7.3080699999999998E-11</c:v>
                      </c:pt>
                      <c:pt idx="2554">
                        <c:v>7.0394599999999995E-11</c:v>
                      </c:pt>
                      <c:pt idx="2555">
                        <c:v>7.0394599999999995E-11</c:v>
                      </c:pt>
                      <c:pt idx="2556">
                        <c:v>7.5322300000000001E-11</c:v>
                      </c:pt>
                      <c:pt idx="2557">
                        <c:v>7.5322300000000001E-11</c:v>
                      </c:pt>
                      <c:pt idx="2558">
                        <c:v>7.4663200000000003E-11</c:v>
                      </c:pt>
                      <c:pt idx="2559">
                        <c:v>7.4663200000000003E-11</c:v>
                      </c:pt>
                      <c:pt idx="2560">
                        <c:v>6.7734299999999996E-11</c:v>
                      </c:pt>
                      <c:pt idx="2561">
                        <c:v>6.7734299999999996E-11</c:v>
                      </c:pt>
                      <c:pt idx="2562">
                        <c:v>7.6323000000000001E-11</c:v>
                      </c:pt>
                      <c:pt idx="2563">
                        <c:v>7.6323000000000001E-11</c:v>
                      </c:pt>
                      <c:pt idx="2564">
                        <c:v>6.9694099999999996E-11</c:v>
                      </c:pt>
                      <c:pt idx="2565">
                        <c:v>6.9694099999999996E-11</c:v>
                      </c:pt>
                      <c:pt idx="2566">
                        <c:v>6.5137200000000006E-11</c:v>
                      </c:pt>
                      <c:pt idx="2567">
                        <c:v>6.5137200000000006E-11</c:v>
                      </c:pt>
                      <c:pt idx="2568">
                        <c:v>6.7748499999999999E-11</c:v>
                      </c:pt>
                      <c:pt idx="2569">
                        <c:v>6.7748499999999999E-11</c:v>
                      </c:pt>
                      <c:pt idx="2570">
                        <c:v>7.1306799999999998E-11</c:v>
                      </c:pt>
                      <c:pt idx="2571">
                        <c:v>7.1306799999999998E-11</c:v>
                      </c:pt>
                      <c:pt idx="2572">
                        <c:v>6.6083099999999999E-11</c:v>
                      </c:pt>
                      <c:pt idx="2573">
                        <c:v>6.6083099999999999E-11</c:v>
                      </c:pt>
                      <c:pt idx="2574">
                        <c:v>7.5678300000000005E-11</c:v>
                      </c:pt>
                      <c:pt idx="2575">
                        <c:v>7.5678300000000005E-11</c:v>
                      </c:pt>
                      <c:pt idx="2576">
                        <c:v>7.1617200000000006E-11</c:v>
                      </c:pt>
                      <c:pt idx="2577">
                        <c:v>7.1617200000000006E-11</c:v>
                      </c:pt>
                      <c:pt idx="2578">
                        <c:v>6.7854500000000003E-11</c:v>
                      </c:pt>
                      <c:pt idx="2579">
                        <c:v>6.7854500000000003E-11</c:v>
                      </c:pt>
                      <c:pt idx="2580">
                        <c:v>7.4254100000000004E-11</c:v>
                      </c:pt>
                      <c:pt idx="2581">
                        <c:v>7.4254100000000004E-11</c:v>
                      </c:pt>
                      <c:pt idx="2582">
                        <c:v>6.4322100000000001E-11</c:v>
                      </c:pt>
                      <c:pt idx="2583">
                        <c:v>6.4322100000000001E-11</c:v>
                      </c:pt>
                      <c:pt idx="2584">
                        <c:v>7.3393800000000001E-11</c:v>
                      </c:pt>
                      <c:pt idx="2585">
                        <c:v>7.3393800000000001E-11</c:v>
                      </c:pt>
                      <c:pt idx="2586">
                        <c:v>7.7384499999999995E-11</c:v>
                      </c:pt>
                      <c:pt idx="2587">
                        <c:v>7.7384499999999995E-11</c:v>
                      </c:pt>
                      <c:pt idx="2588">
                        <c:v>6.6141300000000005E-11</c:v>
                      </c:pt>
                      <c:pt idx="2589">
                        <c:v>6.6141300000000005E-11</c:v>
                      </c:pt>
                      <c:pt idx="2590">
                        <c:v>6.1046099999999996E-11</c:v>
                      </c:pt>
                      <c:pt idx="2591">
                        <c:v>6.1046099999999996E-11</c:v>
                      </c:pt>
                      <c:pt idx="2592">
                        <c:v>6.8852899999999994E-11</c:v>
                      </c:pt>
                      <c:pt idx="2593">
                        <c:v>6.8852899999999994E-11</c:v>
                      </c:pt>
                      <c:pt idx="2594">
                        <c:v>6.8435299999999999E-11</c:v>
                      </c:pt>
                      <c:pt idx="2595">
                        <c:v>6.8435299999999999E-11</c:v>
                      </c:pt>
                      <c:pt idx="2596">
                        <c:v>7.2272400000000002E-11</c:v>
                      </c:pt>
                      <c:pt idx="2597">
                        <c:v>7.2272400000000002E-11</c:v>
                      </c:pt>
                      <c:pt idx="2598">
                        <c:v>7.7530999999999998E-11</c:v>
                      </c:pt>
                      <c:pt idx="2599">
                        <c:v>7.7530999999999998E-11</c:v>
                      </c:pt>
                      <c:pt idx="2600">
                        <c:v>6.5411099999999999E-11</c:v>
                      </c:pt>
                      <c:pt idx="2601">
                        <c:v>6.5411099999999999E-11</c:v>
                      </c:pt>
                      <c:pt idx="2602">
                        <c:v>6.5437800000000005E-11</c:v>
                      </c:pt>
                      <c:pt idx="2603">
                        <c:v>6.5437800000000005E-11</c:v>
                      </c:pt>
                      <c:pt idx="2604">
                        <c:v>6.5893400000000003E-11</c:v>
                      </c:pt>
                      <c:pt idx="2605">
                        <c:v>6.5893400000000003E-11</c:v>
                      </c:pt>
                      <c:pt idx="2606">
                        <c:v>6.7059699999999994E-11</c:v>
                      </c:pt>
                      <c:pt idx="2607">
                        <c:v>6.7059699999999994E-11</c:v>
                      </c:pt>
                      <c:pt idx="2608">
                        <c:v>6.1121999999999996E-11</c:v>
                      </c:pt>
                      <c:pt idx="2609">
                        <c:v>6.1121999999999996E-11</c:v>
                      </c:pt>
                      <c:pt idx="2610">
                        <c:v>6.6468E-11</c:v>
                      </c:pt>
                      <c:pt idx="2611">
                        <c:v>6.6468E-11</c:v>
                      </c:pt>
                      <c:pt idx="2612">
                        <c:v>6.1464300000000001E-11</c:v>
                      </c:pt>
                      <c:pt idx="2613">
                        <c:v>6.1464300000000001E-11</c:v>
                      </c:pt>
                      <c:pt idx="2614">
                        <c:v>7.1076000000000006E-11</c:v>
                      </c:pt>
                      <c:pt idx="2615">
                        <c:v>7.1076000000000006E-11</c:v>
                      </c:pt>
                      <c:pt idx="2616">
                        <c:v>6.5276500000000002E-11</c:v>
                      </c:pt>
                      <c:pt idx="2617">
                        <c:v>6.5276500000000002E-11</c:v>
                      </c:pt>
                      <c:pt idx="2618">
                        <c:v>6.9107899999999997E-11</c:v>
                      </c:pt>
                      <c:pt idx="2619">
                        <c:v>6.9107899999999997E-11</c:v>
                      </c:pt>
                      <c:pt idx="2620">
                        <c:v>7.3574699999999997E-11</c:v>
                      </c:pt>
                      <c:pt idx="2621">
                        <c:v>7.3574699999999997E-11</c:v>
                      </c:pt>
                      <c:pt idx="2622">
                        <c:v>6.6498999999999994E-11</c:v>
                      </c:pt>
                      <c:pt idx="2623">
                        <c:v>6.6498999999999994E-11</c:v>
                      </c:pt>
                      <c:pt idx="2624">
                        <c:v>6.9751700000000004E-11</c:v>
                      </c:pt>
                      <c:pt idx="2625">
                        <c:v>6.9751700000000004E-11</c:v>
                      </c:pt>
                      <c:pt idx="2626">
                        <c:v>6.9834099999999995E-11</c:v>
                      </c:pt>
                      <c:pt idx="2627">
                        <c:v>6.9834099999999995E-11</c:v>
                      </c:pt>
                      <c:pt idx="2628">
                        <c:v>7.4839599999999999E-11</c:v>
                      </c:pt>
                      <c:pt idx="2629">
                        <c:v>7.4839599999999999E-11</c:v>
                      </c:pt>
                      <c:pt idx="2630">
                        <c:v>7.4255400000000004E-11</c:v>
                      </c:pt>
                      <c:pt idx="2631">
                        <c:v>7.4255400000000004E-11</c:v>
                      </c:pt>
                      <c:pt idx="2632">
                        <c:v>7.4826699999999997E-11</c:v>
                      </c:pt>
                      <c:pt idx="2633">
                        <c:v>7.4826699999999997E-11</c:v>
                      </c:pt>
                      <c:pt idx="2634">
                        <c:v>7.7379700000000003E-11</c:v>
                      </c:pt>
                      <c:pt idx="2635">
                        <c:v>7.7379700000000003E-11</c:v>
                      </c:pt>
                      <c:pt idx="2636">
                        <c:v>5.7517900000000002E-11</c:v>
                      </c:pt>
                      <c:pt idx="2637">
                        <c:v>5.7517900000000002E-11</c:v>
                      </c:pt>
                      <c:pt idx="2638">
                        <c:v>6.7813199999999995E-11</c:v>
                      </c:pt>
                      <c:pt idx="2639">
                        <c:v>6.7813199999999995E-11</c:v>
                      </c:pt>
                      <c:pt idx="2640">
                        <c:v>6.0876299999999997E-11</c:v>
                      </c:pt>
                      <c:pt idx="2641">
                        <c:v>6.0876299999999997E-11</c:v>
                      </c:pt>
                      <c:pt idx="2642">
                        <c:v>7.1389200000000002E-11</c:v>
                      </c:pt>
                      <c:pt idx="2643">
                        <c:v>7.1389200000000002E-11</c:v>
                      </c:pt>
                      <c:pt idx="2644">
                        <c:v>6.9236400000000001E-11</c:v>
                      </c:pt>
                      <c:pt idx="2645">
                        <c:v>6.9236400000000001E-11</c:v>
                      </c:pt>
                      <c:pt idx="2646">
                        <c:v>7.0642699999999996E-11</c:v>
                      </c:pt>
                      <c:pt idx="2647">
                        <c:v>7.0642699999999996E-11</c:v>
                      </c:pt>
                      <c:pt idx="2648">
                        <c:v>6.8825600000000003E-11</c:v>
                      </c:pt>
                      <c:pt idx="2649">
                        <c:v>6.8825600000000003E-11</c:v>
                      </c:pt>
                      <c:pt idx="2650">
                        <c:v>7.2135899999999994E-11</c:v>
                      </c:pt>
                      <c:pt idx="2651">
                        <c:v>7.2135899999999994E-11</c:v>
                      </c:pt>
                      <c:pt idx="2652">
                        <c:v>6.9453299999999995E-11</c:v>
                      </c:pt>
                      <c:pt idx="2653">
                        <c:v>6.9453299999999995E-11</c:v>
                      </c:pt>
                      <c:pt idx="2654">
                        <c:v>6.8815300000000002E-11</c:v>
                      </c:pt>
                      <c:pt idx="2655">
                        <c:v>6.8815300000000002E-11</c:v>
                      </c:pt>
                      <c:pt idx="2656">
                        <c:v>7.7327299999999998E-11</c:v>
                      </c:pt>
                      <c:pt idx="2657">
                        <c:v>7.7327299999999998E-11</c:v>
                      </c:pt>
                      <c:pt idx="2658">
                        <c:v>6.7199700000000006E-11</c:v>
                      </c:pt>
                      <c:pt idx="2659">
                        <c:v>6.7199700000000006E-11</c:v>
                      </c:pt>
                      <c:pt idx="2660">
                        <c:v>6.8581099999999999E-11</c:v>
                      </c:pt>
                      <c:pt idx="2661">
                        <c:v>6.8581099999999999E-11</c:v>
                      </c:pt>
                      <c:pt idx="2662">
                        <c:v>7.1491500000000003E-11</c:v>
                      </c:pt>
                      <c:pt idx="2663">
                        <c:v>7.1491500000000003E-11</c:v>
                      </c:pt>
                      <c:pt idx="2664">
                        <c:v>5.9111399999999997E-11</c:v>
                      </c:pt>
                      <c:pt idx="2665">
                        <c:v>5.9111399999999997E-11</c:v>
                      </c:pt>
                      <c:pt idx="2666">
                        <c:v>6.6302100000000004E-11</c:v>
                      </c:pt>
                      <c:pt idx="2667">
                        <c:v>6.6302100000000004E-11</c:v>
                      </c:pt>
                      <c:pt idx="2668">
                        <c:v>7.7434699999999997E-11</c:v>
                      </c:pt>
                      <c:pt idx="2669">
                        <c:v>7.7434699999999997E-11</c:v>
                      </c:pt>
                      <c:pt idx="2670">
                        <c:v>6.3100600000000004E-11</c:v>
                      </c:pt>
                      <c:pt idx="2671">
                        <c:v>6.3100600000000004E-11</c:v>
                      </c:pt>
                      <c:pt idx="2672">
                        <c:v>6.7996900000000005E-11</c:v>
                      </c:pt>
                      <c:pt idx="2673">
                        <c:v>6.7996900000000005E-11</c:v>
                      </c:pt>
                      <c:pt idx="2674">
                        <c:v>6.6386899999999997E-11</c:v>
                      </c:pt>
                      <c:pt idx="2675">
                        <c:v>6.6386899999999997E-11</c:v>
                      </c:pt>
                      <c:pt idx="2676">
                        <c:v>7.2339500000000001E-11</c:v>
                      </c:pt>
                      <c:pt idx="2677">
                        <c:v>7.2339500000000001E-11</c:v>
                      </c:pt>
                      <c:pt idx="2678">
                        <c:v>7.0921699999999998E-11</c:v>
                      </c:pt>
                      <c:pt idx="2679">
                        <c:v>7.0921699999999998E-11</c:v>
                      </c:pt>
                      <c:pt idx="2680">
                        <c:v>6.9070199999999999E-11</c:v>
                      </c:pt>
                      <c:pt idx="2681">
                        <c:v>6.9070199999999999E-11</c:v>
                      </c:pt>
                      <c:pt idx="2682">
                        <c:v>6.3371000000000005E-11</c:v>
                      </c:pt>
                      <c:pt idx="2683">
                        <c:v>6.3371000000000005E-11</c:v>
                      </c:pt>
                      <c:pt idx="2684">
                        <c:v>7.5350699999999994E-11</c:v>
                      </c:pt>
                      <c:pt idx="2685">
                        <c:v>7.5350699999999994E-11</c:v>
                      </c:pt>
                      <c:pt idx="2686">
                        <c:v>7.1153199999999994E-11</c:v>
                      </c:pt>
                      <c:pt idx="2687">
                        <c:v>7.1153199999999994E-11</c:v>
                      </c:pt>
                      <c:pt idx="2688">
                        <c:v>7.0739100000000003E-11</c:v>
                      </c:pt>
                      <c:pt idx="2689">
                        <c:v>7.0739100000000003E-11</c:v>
                      </c:pt>
                      <c:pt idx="2690">
                        <c:v>6.2616600000000001E-11</c:v>
                      </c:pt>
                      <c:pt idx="2691">
                        <c:v>6.2616600000000001E-11</c:v>
                      </c:pt>
                      <c:pt idx="2692">
                        <c:v>6.4440599999999997E-11</c:v>
                      </c:pt>
                      <c:pt idx="2693">
                        <c:v>6.4440599999999997E-11</c:v>
                      </c:pt>
                      <c:pt idx="2694">
                        <c:v>7.3992700000000002E-11</c:v>
                      </c:pt>
                      <c:pt idx="2695">
                        <c:v>7.3992700000000002E-11</c:v>
                      </c:pt>
                      <c:pt idx="2696">
                        <c:v>6.3658900000000001E-11</c:v>
                      </c:pt>
                      <c:pt idx="2697">
                        <c:v>6.3658900000000001E-11</c:v>
                      </c:pt>
                      <c:pt idx="2698">
                        <c:v>6.99311E-11</c:v>
                      </c:pt>
                      <c:pt idx="2699">
                        <c:v>6.99311E-11</c:v>
                      </c:pt>
                      <c:pt idx="2700">
                        <c:v>6.5603900000000001E-11</c:v>
                      </c:pt>
                      <c:pt idx="2701">
                        <c:v>6.5603900000000001E-11</c:v>
                      </c:pt>
                      <c:pt idx="2702">
                        <c:v>6.5241699999999998E-11</c:v>
                      </c:pt>
                      <c:pt idx="2703">
                        <c:v>6.5241699999999998E-11</c:v>
                      </c:pt>
                      <c:pt idx="2704">
                        <c:v>7.1318900000000004E-11</c:v>
                      </c:pt>
                      <c:pt idx="2705">
                        <c:v>7.1318900000000004E-11</c:v>
                      </c:pt>
                      <c:pt idx="2706">
                        <c:v>5.9998699999999999E-11</c:v>
                      </c:pt>
                      <c:pt idx="2707">
                        <c:v>5.9998699999999999E-11</c:v>
                      </c:pt>
                      <c:pt idx="2708">
                        <c:v>6.1643200000000005E-11</c:v>
                      </c:pt>
                      <c:pt idx="2709">
                        <c:v>6.1643200000000005E-11</c:v>
                      </c:pt>
                      <c:pt idx="2710">
                        <c:v>7.3209400000000001E-11</c:v>
                      </c:pt>
                      <c:pt idx="2711">
                        <c:v>7.3209400000000001E-11</c:v>
                      </c:pt>
                      <c:pt idx="2712">
                        <c:v>6.4767999999999995E-11</c:v>
                      </c:pt>
                      <c:pt idx="2713">
                        <c:v>6.4767999999999995E-11</c:v>
                      </c:pt>
                      <c:pt idx="2714">
                        <c:v>7.5993000000000001E-11</c:v>
                      </c:pt>
                      <c:pt idx="2715">
                        <c:v>7.5993000000000001E-11</c:v>
                      </c:pt>
                      <c:pt idx="2716">
                        <c:v>6.04801E-11</c:v>
                      </c:pt>
                      <c:pt idx="2717">
                        <c:v>6.04801E-11</c:v>
                      </c:pt>
                      <c:pt idx="2718">
                        <c:v>6.6076300000000003E-11</c:v>
                      </c:pt>
                      <c:pt idx="2719">
                        <c:v>6.6076300000000003E-11</c:v>
                      </c:pt>
                      <c:pt idx="2720">
                        <c:v>6.8107399999999996E-11</c:v>
                      </c:pt>
                      <c:pt idx="2721">
                        <c:v>6.8107399999999996E-11</c:v>
                      </c:pt>
                      <c:pt idx="2722">
                        <c:v>7.1178000000000002E-11</c:v>
                      </c:pt>
                      <c:pt idx="2723">
                        <c:v>7.1178000000000002E-11</c:v>
                      </c:pt>
                      <c:pt idx="2724">
                        <c:v>6.7942600000000002E-11</c:v>
                      </c:pt>
                      <c:pt idx="2725">
                        <c:v>6.7942600000000002E-11</c:v>
                      </c:pt>
                      <c:pt idx="2726">
                        <c:v>6.0728000000000002E-11</c:v>
                      </c:pt>
                      <c:pt idx="2727">
                        <c:v>6.0728000000000002E-11</c:v>
                      </c:pt>
                      <c:pt idx="2728">
                        <c:v>6.0896899999999998E-11</c:v>
                      </c:pt>
                      <c:pt idx="2729">
                        <c:v>6.0896899999999998E-11</c:v>
                      </c:pt>
                      <c:pt idx="2730">
                        <c:v>7.0044200000000006E-11</c:v>
                      </c:pt>
                      <c:pt idx="2731">
                        <c:v>7.0044200000000006E-11</c:v>
                      </c:pt>
                      <c:pt idx="2732">
                        <c:v>7.1747999999999994E-11</c:v>
                      </c:pt>
                      <c:pt idx="2733">
                        <c:v>7.1747999999999994E-11</c:v>
                      </c:pt>
                      <c:pt idx="2734">
                        <c:v>6.6242399999999998E-11</c:v>
                      </c:pt>
                      <c:pt idx="2735">
                        <c:v>6.6242399999999998E-11</c:v>
                      </c:pt>
                      <c:pt idx="2736">
                        <c:v>6.4721200000000005E-11</c:v>
                      </c:pt>
                      <c:pt idx="2737">
                        <c:v>6.4721200000000005E-11</c:v>
                      </c:pt>
                      <c:pt idx="2738">
                        <c:v>6.3174600000000006E-11</c:v>
                      </c:pt>
                      <c:pt idx="2739">
                        <c:v>6.3174600000000006E-11</c:v>
                      </c:pt>
                      <c:pt idx="2740">
                        <c:v>7.0143499999999994E-11</c:v>
                      </c:pt>
                      <c:pt idx="2741">
                        <c:v>7.0143499999999994E-11</c:v>
                      </c:pt>
                      <c:pt idx="2742">
                        <c:v>6.4529300000000005E-11</c:v>
                      </c:pt>
                      <c:pt idx="2743">
                        <c:v>6.4529300000000005E-11</c:v>
                      </c:pt>
                      <c:pt idx="2744">
                        <c:v>7.19874E-11</c:v>
                      </c:pt>
                      <c:pt idx="2745">
                        <c:v>7.19874E-11</c:v>
                      </c:pt>
                      <c:pt idx="2746">
                        <c:v>6.7177600000000005E-11</c:v>
                      </c:pt>
                      <c:pt idx="2747">
                        <c:v>6.7177600000000005E-11</c:v>
                      </c:pt>
                      <c:pt idx="2748">
                        <c:v>6.2599399999999998E-11</c:v>
                      </c:pt>
                      <c:pt idx="2749">
                        <c:v>6.2599399999999998E-11</c:v>
                      </c:pt>
                      <c:pt idx="2750">
                        <c:v>5.8682900000000005E-11</c:v>
                      </c:pt>
                      <c:pt idx="2751">
                        <c:v>5.8682900000000005E-11</c:v>
                      </c:pt>
                      <c:pt idx="2752">
                        <c:v>6.80159E-11</c:v>
                      </c:pt>
                      <c:pt idx="2753">
                        <c:v>6.80159E-11</c:v>
                      </c:pt>
                      <c:pt idx="2754">
                        <c:v>6.1811300000000005E-11</c:v>
                      </c:pt>
                      <c:pt idx="2755">
                        <c:v>6.1811300000000005E-11</c:v>
                      </c:pt>
                      <c:pt idx="2756">
                        <c:v>6.8701500000000006E-11</c:v>
                      </c:pt>
                      <c:pt idx="2757">
                        <c:v>6.8701500000000006E-11</c:v>
                      </c:pt>
                      <c:pt idx="2758">
                        <c:v>6.0816800000000004E-11</c:v>
                      </c:pt>
                      <c:pt idx="2759">
                        <c:v>6.0816800000000004E-11</c:v>
                      </c:pt>
                      <c:pt idx="2760">
                        <c:v>6.8883599999999996E-11</c:v>
                      </c:pt>
                      <c:pt idx="2761">
                        <c:v>6.8883599999999996E-11</c:v>
                      </c:pt>
                      <c:pt idx="2762">
                        <c:v>6.88618E-11</c:v>
                      </c:pt>
                      <c:pt idx="2763">
                        <c:v>6.88618E-11</c:v>
                      </c:pt>
                      <c:pt idx="2764">
                        <c:v>6.3382899999999999E-11</c:v>
                      </c:pt>
                      <c:pt idx="2765">
                        <c:v>6.3382899999999999E-11</c:v>
                      </c:pt>
                      <c:pt idx="2766">
                        <c:v>6.3733300000000001E-11</c:v>
                      </c:pt>
                      <c:pt idx="2767">
                        <c:v>6.3733300000000001E-11</c:v>
                      </c:pt>
                      <c:pt idx="2768">
                        <c:v>6.4121099999999996E-11</c:v>
                      </c:pt>
                      <c:pt idx="2769">
                        <c:v>6.4121099999999996E-11</c:v>
                      </c:pt>
                      <c:pt idx="2770">
                        <c:v>6.1246E-11</c:v>
                      </c:pt>
                      <c:pt idx="2771">
                        <c:v>6.1246E-11</c:v>
                      </c:pt>
                      <c:pt idx="2772">
                        <c:v>6.4190700000000004E-11</c:v>
                      </c:pt>
                      <c:pt idx="2773">
                        <c:v>6.4190700000000004E-11</c:v>
                      </c:pt>
                      <c:pt idx="2774">
                        <c:v>6.46362E-11</c:v>
                      </c:pt>
                      <c:pt idx="2775">
                        <c:v>6.46362E-11</c:v>
                      </c:pt>
                      <c:pt idx="2776">
                        <c:v>6.7035499999999996E-11</c:v>
                      </c:pt>
                      <c:pt idx="2777">
                        <c:v>6.7035499999999996E-11</c:v>
                      </c:pt>
                      <c:pt idx="2778">
                        <c:v>7.3536099999999996E-11</c:v>
                      </c:pt>
                      <c:pt idx="2779">
                        <c:v>7.3536099999999996E-11</c:v>
                      </c:pt>
                      <c:pt idx="2780">
                        <c:v>6.4804800000000004E-11</c:v>
                      </c:pt>
                      <c:pt idx="2781">
                        <c:v>6.4804800000000004E-11</c:v>
                      </c:pt>
                      <c:pt idx="2782">
                        <c:v>6.3176399999999998E-11</c:v>
                      </c:pt>
                      <c:pt idx="2783">
                        <c:v>6.3176399999999998E-11</c:v>
                      </c:pt>
                      <c:pt idx="2784">
                        <c:v>5.9070800000000006E-11</c:v>
                      </c:pt>
                      <c:pt idx="2785">
                        <c:v>5.9070800000000006E-11</c:v>
                      </c:pt>
                      <c:pt idx="2786">
                        <c:v>6.9385799999999998E-11</c:v>
                      </c:pt>
                      <c:pt idx="2787">
                        <c:v>6.9385799999999998E-11</c:v>
                      </c:pt>
                      <c:pt idx="2788">
                        <c:v>7.1308200000000005E-11</c:v>
                      </c:pt>
                      <c:pt idx="2789">
                        <c:v>7.1308200000000005E-11</c:v>
                      </c:pt>
                      <c:pt idx="2790">
                        <c:v>6.5183799999999998E-11</c:v>
                      </c:pt>
                      <c:pt idx="2791">
                        <c:v>6.5183799999999998E-11</c:v>
                      </c:pt>
                      <c:pt idx="2792">
                        <c:v>6.5964499999999997E-11</c:v>
                      </c:pt>
                      <c:pt idx="2793">
                        <c:v>6.5964499999999997E-11</c:v>
                      </c:pt>
                      <c:pt idx="2794">
                        <c:v>5.9988E-11</c:v>
                      </c:pt>
                      <c:pt idx="2795">
                        <c:v>5.9988E-11</c:v>
                      </c:pt>
                      <c:pt idx="2796">
                        <c:v>7.2576999999999997E-11</c:v>
                      </c:pt>
                      <c:pt idx="2797">
                        <c:v>7.2576999999999997E-11</c:v>
                      </c:pt>
                      <c:pt idx="2798">
                        <c:v>6.4297900000000003E-11</c:v>
                      </c:pt>
                      <c:pt idx="2799">
                        <c:v>6.4297900000000003E-11</c:v>
                      </c:pt>
                      <c:pt idx="2800">
                        <c:v>6.7861800000000004E-11</c:v>
                      </c:pt>
                      <c:pt idx="2801">
                        <c:v>6.7861800000000004E-11</c:v>
                      </c:pt>
                      <c:pt idx="2802">
                        <c:v>6.6185999999999998E-11</c:v>
                      </c:pt>
                      <c:pt idx="2803">
                        <c:v>6.6185999999999998E-11</c:v>
                      </c:pt>
                      <c:pt idx="2804">
                        <c:v>6.5067000000000001E-11</c:v>
                      </c:pt>
                      <c:pt idx="2805">
                        <c:v>6.5067000000000001E-11</c:v>
                      </c:pt>
                      <c:pt idx="2806">
                        <c:v>5.6963300000000001E-11</c:v>
                      </c:pt>
                      <c:pt idx="2807">
                        <c:v>5.6963300000000001E-11</c:v>
                      </c:pt>
                      <c:pt idx="2808">
                        <c:v>6.1391700000000006E-11</c:v>
                      </c:pt>
                      <c:pt idx="2809">
                        <c:v>6.1391700000000006E-11</c:v>
                      </c:pt>
                      <c:pt idx="2810">
                        <c:v>6.9047399999999995E-11</c:v>
                      </c:pt>
                      <c:pt idx="2811">
                        <c:v>6.9047399999999995E-11</c:v>
                      </c:pt>
                      <c:pt idx="2812">
                        <c:v>6.1705400000000006E-11</c:v>
                      </c:pt>
                      <c:pt idx="2813">
                        <c:v>6.1705400000000006E-11</c:v>
                      </c:pt>
                      <c:pt idx="2814">
                        <c:v>8.1489500000000003E-11</c:v>
                      </c:pt>
                      <c:pt idx="2815">
                        <c:v>8.1489500000000003E-11</c:v>
                      </c:pt>
                      <c:pt idx="2816">
                        <c:v>7.08113E-11</c:v>
                      </c:pt>
                      <c:pt idx="2817">
                        <c:v>7.08113E-11</c:v>
                      </c:pt>
                      <c:pt idx="2818">
                        <c:v>6.1279999999999994E-11</c:v>
                      </c:pt>
                      <c:pt idx="2819">
                        <c:v>6.1279999999999994E-11</c:v>
                      </c:pt>
                      <c:pt idx="2820">
                        <c:v>6.2628699999999994E-11</c:v>
                      </c:pt>
                      <c:pt idx="2821">
                        <c:v>6.2628699999999994E-11</c:v>
                      </c:pt>
                      <c:pt idx="2822">
                        <c:v>7.0185900000000004E-11</c:v>
                      </c:pt>
                      <c:pt idx="2823">
                        <c:v>7.0185900000000004E-11</c:v>
                      </c:pt>
                      <c:pt idx="2824">
                        <c:v>6.3175400000000002E-11</c:v>
                      </c:pt>
                      <c:pt idx="2825">
                        <c:v>6.3175400000000002E-11</c:v>
                      </c:pt>
                      <c:pt idx="2826">
                        <c:v>5.9441799999999996E-11</c:v>
                      </c:pt>
                      <c:pt idx="2827">
                        <c:v>5.9441799999999996E-11</c:v>
                      </c:pt>
                      <c:pt idx="2828">
                        <c:v>5.6892999999999997E-11</c:v>
                      </c:pt>
                      <c:pt idx="2829">
                        <c:v>5.6892999999999997E-11</c:v>
                      </c:pt>
                      <c:pt idx="2830">
                        <c:v>6.7671499999999997E-11</c:v>
                      </c:pt>
                      <c:pt idx="2831">
                        <c:v>6.7671499999999997E-11</c:v>
                      </c:pt>
                      <c:pt idx="2832">
                        <c:v>6.3992100000000001E-11</c:v>
                      </c:pt>
                      <c:pt idx="2833">
                        <c:v>6.3992100000000001E-11</c:v>
                      </c:pt>
                      <c:pt idx="2834">
                        <c:v>6.2770600000000004E-11</c:v>
                      </c:pt>
                      <c:pt idx="2835">
                        <c:v>6.2770600000000004E-11</c:v>
                      </c:pt>
                      <c:pt idx="2836">
                        <c:v>6.9565499999999999E-11</c:v>
                      </c:pt>
                      <c:pt idx="2837">
                        <c:v>6.9565499999999999E-11</c:v>
                      </c:pt>
                      <c:pt idx="2838">
                        <c:v>6.4616100000000003E-11</c:v>
                      </c:pt>
                      <c:pt idx="2839">
                        <c:v>6.4616100000000003E-11</c:v>
                      </c:pt>
                      <c:pt idx="2840">
                        <c:v>5.8442500000000003E-11</c:v>
                      </c:pt>
                      <c:pt idx="2841">
                        <c:v>5.8442500000000003E-11</c:v>
                      </c:pt>
                      <c:pt idx="2842">
                        <c:v>5.6149199999999998E-11</c:v>
                      </c:pt>
                      <c:pt idx="2843">
                        <c:v>5.6149199999999998E-11</c:v>
                      </c:pt>
                      <c:pt idx="2844">
                        <c:v>6.4220900000000002E-11</c:v>
                      </c:pt>
                      <c:pt idx="2845">
                        <c:v>6.4220900000000002E-11</c:v>
                      </c:pt>
                      <c:pt idx="2846">
                        <c:v>6.7509399999999997E-11</c:v>
                      </c:pt>
                      <c:pt idx="2847">
                        <c:v>6.7509399999999997E-11</c:v>
                      </c:pt>
                      <c:pt idx="2848">
                        <c:v>6.0352199999999994E-11</c:v>
                      </c:pt>
                      <c:pt idx="2849">
                        <c:v>6.0352199999999994E-11</c:v>
                      </c:pt>
                      <c:pt idx="2850">
                        <c:v>6.5464600000000005E-11</c:v>
                      </c:pt>
                      <c:pt idx="2851">
                        <c:v>6.5464600000000005E-11</c:v>
                      </c:pt>
                      <c:pt idx="2852">
                        <c:v>6.7620400000000006E-11</c:v>
                      </c:pt>
                      <c:pt idx="2853">
                        <c:v>6.7620400000000006E-11</c:v>
                      </c:pt>
                      <c:pt idx="2854">
                        <c:v>6.3399199999999999E-11</c:v>
                      </c:pt>
                      <c:pt idx="2855">
                        <c:v>6.3399199999999999E-11</c:v>
                      </c:pt>
                      <c:pt idx="2856">
                        <c:v>5.7384100000000001E-11</c:v>
                      </c:pt>
                      <c:pt idx="2857">
                        <c:v>5.7384100000000001E-11</c:v>
                      </c:pt>
                      <c:pt idx="2858">
                        <c:v>6.4868300000000005E-11</c:v>
                      </c:pt>
                      <c:pt idx="2859">
                        <c:v>6.4868300000000005E-11</c:v>
                      </c:pt>
                      <c:pt idx="2860">
                        <c:v>6.0873099999999998E-11</c:v>
                      </c:pt>
                      <c:pt idx="2861">
                        <c:v>6.0873099999999998E-11</c:v>
                      </c:pt>
                      <c:pt idx="2862">
                        <c:v>5.47659E-11</c:v>
                      </c:pt>
                      <c:pt idx="2863">
                        <c:v>5.47659E-11</c:v>
                      </c:pt>
                      <c:pt idx="2864">
                        <c:v>5.9262599999999999E-11</c:v>
                      </c:pt>
                      <c:pt idx="2865">
                        <c:v>5.9262599999999999E-11</c:v>
                      </c:pt>
                      <c:pt idx="2866">
                        <c:v>9.5746300000000002E-11</c:v>
                      </c:pt>
                      <c:pt idx="2867">
                        <c:v>9.5746300000000002E-11</c:v>
                      </c:pt>
                      <c:pt idx="2868">
                        <c:v>5.9657699999999994E-11</c:v>
                      </c:pt>
                      <c:pt idx="2869">
                        <c:v>5.9657699999999994E-11</c:v>
                      </c:pt>
                      <c:pt idx="2870">
                        <c:v>6.1744600000000004E-11</c:v>
                      </c:pt>
                      <c:pt idx="2871">
                        <c:v>6.1744600000000004E-11</c:v>
                      </c:pt>
                      <c:pt idx="2872">
                        <c:v>6.1414600000000004E-11</c:v>
                      </c:pt>
                      <c:pt idx="2873">
                        <c:v>6.1414600000000004E-11</c:v>
                      </c:pt>
                      <c:pt idx="2874">
                        <c:v>5.9123900000000001E-11</c:v>
                      </c:pt>
                      <c:pt idx="2875">
                        <c:v>5.9123900000000001E-11</c:v>
                      </c:pt>
                      <c:pt idx="2876">
                        <c:v>6.1303799999999994E-11</c:v>
                      </c:pt>
                      <c:pt idx="2877">
                        <c:v>6.1303799999999994E-11</c:v>
                      </c:pt>
                      <c:pt idx="2878">
                        <c:v>6.2108299999999994E-11</c:v>
                      </c:pt>
                      <c:pt idx="2879">
                        <c:v>6.2108299999999994E-11</c:v>
                      </c:pt>
                      <c:pt idx="2880">
                        <c:v>6.5720200000000006E-11</c:v>
                      </c:pt>
                      <c:pt idx="2881">
                        <c:v>6.5720200000000006E-11</c:v>
                      </c:pt>
                      <c:pt idx="2882">
                        <c:v>6.9642100000000002E-11</c:v>
                      </c:pt>
                      <c:pt idx="2883">
                        <c:v>6.9642100000000002E-11</c:v>
                      </c:pt>
                      <c:pt idx="2884">
                        <c:v>5.5545399999999999E-11</c:v>
                      </c:pt>
                      <c:pt idx="2885">
                        <c:v>5.5545399999999999E-11</c:v>
                      </c:pt>
                      <c:pt idx="2886">
                        <c:v>6.9275799999999998E-11</c:v>
                      </c:pt>
                      <c:pt idx="2887">
                        <c:v>6.9275799999999998E-11</c:v>
                      </c:pt>
                      <c:pt idx="2888">
                        <c:v>5.8063700000000001E-11</c:v>
                      </c:pt>
                      <c:pt idx="2889">
                        <c:v>5.8063700000000001E-11</c:v>
                      </c:pt>
                      <c:pt idx="2890">
                        <c:v>6.3003900000000005E-11</c:v>
                      </c:pt>
                      <c:pt idx="2891">
                        <c:v>6.3003900000000005E-11</c:v>
                      </c:pt>
                      <c:pt idx="2892">
                        <c:v>6.0363599999999996E-11</c:v>
                      </c:pt>
                      <c:pt idx="2893">
                        <c:v>6.0363599999999996E-11</c:v>
                      </c:pt>
                      <c:pt idx="2894">
                        <c:v>6.0333E-11</c:v>
                      </c:pt>
                      <c:pt idx="2895">
                        <c:v>6.0333E-11</c:v>
                      </c:pt>
                      <c:pt idx="2896">
                        <c:v>5.8009499999999998E-11</c:v>
                      </c:pt>
                      <c:pt idx="2897">
                        <c:v>5.8009499999999998E-11</c:v>
                      </c:pt>
                      <c:pt idx="2898">
                        <c:v>7.1988399999999996E-11</c:v>
                      </c:pt>
                      <c:pt idx="2899">
                        <c:v>7.1988399999999996E-11</c:v>
                      </c:pt>
                      <c:pt idx="2900">
                        <c:v>6.0372199999999998E-11</c:v>
                      </c:pt>
                      <c:pt idx="2901">
                        <c:v>6.0372199999999998E-11</c:v>
                      </c:pt>
                      <c:pt idx="2902">
                        <c:v>6.18363E-11</c:v>
                      </c:pt>
                      <c:pt idx="2903">
                        <c:v>6.18363E-11</c:v>
                      </c:pt>
                      <c:pt idx="2904">
                        <c:v>6.3574000000000002E-11</c:v>
                      </c:pt>
                      <c:pt idx="2905">
                        <c:v>6.3574000000000002E-11</c:v>
                      </c:pt>
                      <c:pt idx="2906">
                        <c:v>7.2675300000000002E-11</c:v>
                      </c:pt>
                      <c:pt idx="2907">
                        <c:v>7.2675300000000002E-11</c:v>
                      </c:pt>
                      <c:pt idx="2908">
                        <c:v>5.9416600000000002E-11</c:v>
                      </c:pt>
                      <c:pt idx="2909">
                        <c:v>5.9416600000000002E-11</c:v>
                      </c:pt>
                      <c:pt idx="2910">
                        <c:v>5.8360800000000002E-11</c:v>
                      </c:pt>
                      <c:pt idx="2911">
                        <c:v>5.8360800000000002E-11</c:v>
                      </c:pt>
                      <c:pt idx="2912">
                        <c:v>6.0363900000000001E-11</c:v>
                      </c:pt>
                      <c:pt idx="2913">
                        <c:v>6.0363900000000001E-11</c:v>
                      </c:pt>
                      <c:pt idx="2914">
                        <c:v>6.4481099999999995E-11</c:v>
                      </c:pt>
                      <c:pt idx="2915">
                        <c:v>6.4481099999999995E-11</c:v>
                      </c:pt>
                      <c:pt idx="2916">
                        <c:v>5.7966900000000002E-11</c:v>
                      </c:pt>
                      <c:pt idx="2917">
                        <c:v>5.7966900000000002E-11</c:v>
                      </c:pt>
                      <c:pt idx="2918">
                        <c:v>6.44859E-11</c:v>
                      </c:pt>
                      <c:pt idx="2919">
                        <c:v>6.44859E-11</c:v>
                      </c:pt>
                      <c:pt idx="2920">
                        <c:v>6.5155499999999998E-11</c:v>
                      </c:pt>
                      <c:pt idx="2921">
                        <c:v>6.5155499999999998E-11</c:v>
                      </c:pt>
                      <c:pt idx="2922">
                        <c:v>6.7500500000000004E-11</c:v>
                      </c:pt>
                      <c:pt idx="2923">
                        <c:v>6.7500500000000004E-11</c:v>
                      </c:pt>
                      <c:pt idx="2924">
                        <c:v>6.1398799999999995E-11</c:v>
                      </c:pt>
                      <c:pt idx="2925">
                        <c:v>6.1398799999999995E-11</c:v>
                      </c:pt>
                      <c:pt idx="2926">
                        <c:v>6.3970500000000004E-11</c:v>
                      </c:pt>
                      <c:pt idx="2927">
                        <c:v>6.3970500000000004E-11</c:v>
                      </c:pt>
                      <c:pt idx="2928">
                        <c:v>5.7351200000000002E-11</c:v>
                      </c:pt>
                      <c:pt idx="2929">
                        <c:v>5.7351200000000002E-11</c:v>
                      </c:pt>
                      <c:pt idx="2930">
                        <c:v>5.8160899999999999E-11</c:v>
                      </c:pt>
                      <c:pt idx="2931">
                        <c:v>5.8160899999999999E-11</c:v>
                      </c:pt>
                      <c:pt idx="2932">
                        <c:v>6.1864500000000006E-11</c:v>
                      </c:pt>
                      <c:pt idx="2933">
                        <c:v>6.1864500000000006E-11</c:v>
                      </c:pt>
                      <c:pt idx="2934">
                        <c:v>6.0858899999999995E-11</c:v>
                      </c:pt>
                      <c:pt idx="2935">
                        <c:v>6.0858899999999995E-11</c:v>
                      </c:pt>
                      <c:pt idx="2936">
                        <c:v>6.4025000000000006E-11</c:v>
                      </c:pt>
                      <c:pt idx="2937">
                        <c:v>6.4025000000000006E-11</c:v>
                      </c:pt>
                      <c:pt idx="2938">
                        <c:v>6.6893099999999994E-11</c:v>
                      </c:pt>
                      <c:pt idx="2939">
                        <c:v>6.6893099999999994E-11</c:v>
                      </c:pt>
                      <c:pt idx="2940">
                        <c:v>6.3865299999999996E-11</c:v>
                      </c:pt>
                      <c:pt idx="2941">
                        <c:v>6.3865299999999996E-11</c:v>
                      </c:pt>
                      <c:pt idx="2942">
                        <c:v>6.4437700000000003E-11</c:v>
                      </c:pt>
                      <c:pt idx="2943">
                        <c:v>6.4437700000000003E-11</c:v>
                      </c:pt>
                      <c:pt idx="2944">
                        <c:v>5.6558500000000003E-11</c:v>
                      </c:pt>
                      <c:pt idx="2945">
                        <c:v>5.6558500000000003E-11</c:v>
                      </c:pt>
                      <c:pt idx="2946">
                        <c:v>6.0341900000000006E-11</c:v>
                      </c:pt>
                      <c:pt idx="2947">
                        <c:v>6.0341900000000006E-11</c:v>
                      </c:pt>
                      <c:pt idx="2948">
                        <c:v>5.4741900000000001E-11</c:v>
                      </c:pt>
                      <c:pt idx="2949">
                        <c:v>5.4741900000000001E-11</c:v>
                      </c:pt>
                      <c:pt idx="2950">
                        <c:v>5.0307399999999997E-11</c:v>
                      </c:pt>
                      <c:pt idx="2951">
                        <c:v>5.0307399999999997E-11</c:v>
                      </c:pt>
                      <c:pt idx="2952">
                        <c:v>5.8811199999999996E-11</c:v>
                      </c:pt>
                      <c:pt idx="2953">
                        <c:v>5.8811199999999996E-11</c:v>
                      </c:pt>
                      <c:pt idx="2954">
                        <c:v>6.2440699999999997E-11</c:v>
                      </c:pt>
                      <c:pt idx="2955">
                        <c:v>6.2440699999999997E-11</c:v>
                      </c:pt>
                      <c:pt idx="2956">
                        <c:v>6.0899699999999999E-11</c:v>
                      </c:pt>
                      <c:pt idx="2957">
                        <c:v>6.0899699999999999E-11</c:v>
                      </c:pt>
                      <c:pt idx="2958">
                        <c:v>6.6286900000000005E-11</c:v>
                      </c:pt>
                      <c:pt idx="2959">
                        <c:v>6.6286900000000005E-11</c:v>
                      </c:pt>
                      <c:pt idx="2960">
                        <c:v>6.1593900000000006E-11</c:v>
                      </c:pt>
                      <c:pt idx="2961">
                        <c:v>6.1593900000000006E-11</c:v>
                      </c:pt>
                      <c:pt idx="2962">
                        <c:v>5.6266699999999998E-11</c:v>
                      </c:pt>
                      <c:pt idx="2963">
                        <c:v>5.6266699999999998E-11</c:v>
                      </c:pt>
                      <c:pt idx="2964">
                        <c:v>6.0112699999999994E-11</c:v>
                      </c:pt>
                      <c:pt idx="2965">
                        <c:v>6.0112699999999994E-11</c:v>
                      </c:pt>
                      <c:pt idx="2966">
                        <c:v>5.9862499999999996E-11</c:v>
                      </c:pt>
                      <c:pt idx="2967">
                        <c:v>5.9862499999999996E-11</c:v>
                      </c:pt>
                      <c:pt idx="2968">
                        <c:v>6.6378499999999995E-11</c:v>
                      </c:pt>
                      <c:pt idx="2969">
                        <c:v>6.6378499999999995E-11</c:v>
                      </c:pt>
                      <c:pt idx="2970">
                        <c:v>7.22743E-11</c:v>
                      </c:pt>
                      <c:pt idx="2971">
                        <c:v>7.22743E-11</c:v>
                      </c:pt>
                      <c:pt idx="2972">
                        <c:v>5.6958299999999997E-11</c:v>
                      </c:pt>
                      <c:pt idx="2973">
                        <c:v>5.6958299999999997E-11</c:v>
                      </c:pt>
                      <c:pt idx="2974">
                        <c:v>6.4606700000000005E-11</c:v>
                      </c:pt>
                      <c:pt idx="2975">
                        <c:v>6.4606700000000005E-11</c:v>
                      </c:pt>
                      <c:pt idx="2976">
                        <c:v>6.5343900000000006E-11</c:v>
                      </c:pt>
                      <c:pt idx="2977">
                        <c:v>6.5343900000000006E-11</c:v>
                      </c:pt>
                      <c:pt idx="2978">
                        <c:v>5.9061399999999995E-11</c:v>
                      </c:pt>
                      <c:pt idx="2979">
                        <c:v>5.9061399999999995E-11</c:v>
                      </c:pt>
                      <c:pt idx="2980">
                        <c:v>6.0799400000000002E-11</c:v>
                      </c:pt>
                      <c:pt idx="2981">
                        <c:v>6.0799400000000002E-11</c:v>
                      </c:pt>
                      <c:pt idx="2982">
                        <c:v>7.2910100000000003E-11</c:v>
                      </c:pt>
                      <c:pt idx="2983">
                        <c:v>7.2910100000000003E-11</c:v>
                      </c:pt>
                      <c:pt idx="2984">
                        <c:v>6.3072100000000005E-11</c:v>
                      </c:pt>
                      <c:pt idx="2985">
                        <c:v>6.3072100000000005E-11</c:v>
                      </c:pt>
                      <c:pt idx="2986">
                        <c:v>6.1471899999999994E-11</c:v>
                      </c:pt>
                      <c:pt idx="2987">
                        <c:v>6.1471899999999994E-11</c:v>
                      </c:pt>
                      <c:pt idx="2988">
                        <c:v>6.5669899999999998E-11</c:v>
                      </c:pt>
                      <c:pt idx="2989">
                        <c:v>6.5669899999999998E-11</c:v>
                      </c:pt>
                      <c:pt idx="2990">
                        <c:v>6.3651999999999999E-11</c:v>
                      </c:pt>
                      <c:pt idx="2991">
                        <c:v>6.3651999999999999E-11</c:v>
                      </c:pt>
                      <c:pt idx="2992">
                        <c:v>5.6805700000000001E-11</c:v>
                      </c:pt>
                      <c:pt idx="2993">
                        <c:v>5.6805700000000001E-11</c:v>
                      </c:pt>
                      <c:pt idx="2994">
                        <c:v>6.4698999999999998E-11</c:v>
                      </c:pt>
                      <c:pt idx="2995">
                        <c:v>6.4698999999999998E-11</c:v>
                      </c:pt>
                      <c:pt idx="2996">
                        <c:v>6.0945299999999995E-11</c:v>
                      </c:pt>
                      <c:pt idx="2997">
                        <c:v>6.0945299999999995E-11</c:v>
                      </c:pt>
                      <c:pt idx="2998">
                        <c:v>5.8460399999999996E-11</c:v>
                      </c:pt>
                      <c:pt idx="2999">
                        <c:v>5.8460399999999996E-11</c:v>
                      </c:pt>
                      <c:pt idx="3000">
                        <c:v>6.4986499999999996E-11</c:v>
                      </c:pt>
                      <c:pt idx="3001">
                        <c:v>6.4986499999999996E-11</c:v>
                      </c:pt>
                      <c:pt idx="3002">
                        <c:v>6.2336699999999996E-11</c:v>
                      </c:pt>
                      <c:pt idx="3003">
                        <c:v>6.2336699999999996E-11</c:v>
                      </c:pt>
                      <c:pt idx="3004">
                        <c:v>5.9020699999999997E-11</c:v>
                      </c:pt>
                      <c:pt idx="3005">
                        <c:v>5.9020699999999997E-11</c:v>
                      </c:pt>
                      <c:pt idx="3006">
                        <c:v>6.2609300000000001E-11</c:v>
                      </c:pt>
                      <c:pt idx="3007">
                        <c:v>6.2609300000000001E-11</c:v>
                      </c:pt>
                      <c:pt idx="3008">
                        <c:v>6.2165399999999998E-11</c:v>
                      </c:pt>
                      <c:pt idx="3009">
                        <c:v>6.2165399999999998E-11</c:v>
                      </c:pt>
                      <c:pt idx="3010">
                        <c:v>6.4447699999999998E-11</c:v>
                      </c:pt>
                      <c:pt idx="3011">
                        <c:v>6.4447699999999998E-11</c:v>
                      </c:pt>
                      <c:pt idx="3012">
                        <c:v>5.5018100000000003E-11</c:v>
                      </c:pt>
                      <c:pt idx="3013">
                        <c:v>5.5018100000000003E-11</c:v>
                      </c:pt>
                      <c:pt idx="3014">
                        <c:v>6.0094899999999994E-11</c:v>
                      </c:pt>
                      <c:pt idx="3015">
                        <c:v>6.0094899999999994E-11</c:v>
                      </c:pt>
                      <c:pt idx="3016">
                        <c:v>6.6742500000000002E-11</c:v>
                      </c:pt>
                      <c:pt idx="3017">
                        <c:v>6.6742500000000002E-11</c:v>
                      </c:pt>
                      <c:pt idx="3018">
                        <c:v>5.8605900000000003E-11</c:v>
                      </c:pt>
                      <c:pt idx="3019">
                        <c:v>5.8605900000000003E-11</c:v>
                      </c:pt>
                      <c:pt idx="3020">
                        <c:v>6.2492199999999999E-11</c:v>
                      </c:pt>
                      <c:pt idx="3021">
                        <c:v>6.2492199999999999E-11</c:v>
                      </c:pt>
                      <c:pt idx="3022">
                        <c:v>6.0102600000000006E-11</c:v>
                      </c:pt>
                      <c:pt idx="3023">
                        <c:v>6.0102600000000006E-11</c:v>
                      </c:pt>
                      <c:pt idx="3024">
                        <c:v>6.6073599999999995E-11</c:v>
                      </c:pt>
                      <c:pt idx="3025">
                        <c:v>6.6073599999999995E-11</c:v>
                      </c:pt>
                      <c:pt idx="3026">
                        <c:v>6.1720100000000001E-11</c:v>
                      </c:pt>
                      <c:pt idx="3027">
                        <c:v>6.1720100000000001E-11</c:v>
                      </c:pt>
                      <c:pt idx="3028">
                        <c:v>7.1814600000000001E-11</c:v>
                      </c:pt>
                      <c:pt idx="3029">
                        <c:v>7.1814600000000001E-11</c:v>
                      </c:pt>
                      <c:pt idx="3030">
                        <c:v>6.0785599999999997E-11</c:v>
                      </c:pt>
                      <c:pt idx="3031">
                        <c:v>6.0785599999999997E-11</c:v>
                      </c:pt>
                      <c:pt idx="3032">
                        <c:v>6.6635599999999995E-11</c:v>
                      </c:pt>
                      <c:pt idx="3033">
                        <c:v>6.6635599999999995E-11</c:v>
                      </c:pt>
                      <c:pt idx="3034">
                        <c:v>6.2042200000000003E-11</c:v>
                      </c:pt>
                      <c:pt idx="3035">
                        <c:v>6.2042200000000003E-11</c:v>
                      </c:pt>
                      <c:pt idx="3036">
                        <c:v>6.3414700000000003E-11</c:v>
                      </c:pt>
                      <c:pt idx="3037">
                        <c:v>6.3414700000000003E-11</c:v>
                      </c:pt>
                      <c:pt idx="3038">
                        <c:v>6.1887800000000002E-11</c:v>
                      </c:pt>
                      <c:pt idx="3039">
                        <c:v>6.1887800000000002E-11</c:v>
                      </c:pt>
                      <c:pt idx="3040">
                        <c:v>6.3129500000000002E-11</c:v>
                      </c:pt>
                      <c:pt idx="3041">
                        <c:v>6.3129500000000002E-11</c:v>
                      </c:pt>
                      <c:pt idx="3042">
                        <c:v>6.1019200000000003E-11</c:v>
                      </c:pt>
                      <c:pt idx="3043">
                        <c:v>6.1019200000000003E-11</c:v>
                      </c:pt>
                      <c:pt idx="3044">
                        <c:v>6.1976299999999999E-11</c:v>
                      </c:pt>
                      <c:pt idx="3045">
                        <c:v>6.1976299999999999E-11</c:v>
                      </c:pt>
                      <c:pt idx="3046">
                        <c:v>6.0674499999999996E-11</c:v>
                      </c:pt>
                      <c:pt idx="3047">
                        <c:v>6.0674499999999996E-11</c:v>
                      </c:pt>
                      <c:pt idx="3048">
                        <c:v>6.1841999999999994E-11</c:v>
                      </c:pt>
                      <c:pt idx="3049">
                        <c:v>6.1841999999999994E-11</c:v>
                      </c:pt>
                      <c:pt idx="3050">
                        <c:v>6.1991800000000002E-11</c:v>
                      </c:pt>
                      <c:pt idx="3051">
                        <c:v>6.1991800000000002E-11</c:v>
                      </c:pt>
                      <c:pt idx="3052">
                        <c:v>6.1498900000000006E-11</c:v>
                      </c:pt>
                      <c:pt idx="3053">
                        <c:v>6.1498900000000006E-11</c:v>
                      </c:pt>
                      <c:pt idx="3054">
                        <c:v>6.3625799999999997E-11</c:v>
                      </c:pt>
                      <c:pt idx="3055">
                        <c:v>6.3625799999999997E-11</c:v>
                      </c:pt>
                      <c:pt idx="3056">
                        <c:v>5.1062299999999999E-11</c:v>
                      </c:pt>
                      <c:pt idx="3057">
                        <c:v>5.1062299999999999E-11</c:v>
                      </c:pt>
                      <c:pt idx="3058">
                        <c:v>6.8568599999999995E-11</c:v>
                      </c:pt>
                      <c:pt idx="3059">
                        <c:v>6.8568599999999995E-11</c:v>
                      </c:pt>
                      <c:pt idx="3060">
                        <c:v>5.7768599999999998E-11</c:v>
                      </c:pt>
                      <c:pt idx="3061">
                        <c:v>5.7768599999999998E-11</c:v>
                      </c:pt>
                      <c:pt idx="3062">
                        <c:v>6.2350399999999995E-11</c:v>
                      </c:pt>
                      <c:pt idx="3063">
                        <c:v>6.2350399999999995E-11</c:v>
                      </c:pt>
                      <c:pt idx="3064">
                        <c:v>6.6780900000000004E-11</c:v>
                      </c:pt>
                      <c:pt idx="3065">
                        <c:v>6.6780900000000004E-11</c:v>
                      </c:pt>
                      <c:pt idx="3066">
                        <c:v>6.7860999999999994E-11</c:v>
                      </c:pt>
                      <c:pt idx="3067">
                        <c:v>6.7860999999999994E-11</c:v>
                      </c:pt>
                      <c:pt idx="3068">
                        <c:v>5.8028499999999999E-11</c:v>
                      </c:pt>
                      <c:pt idx="3069">
                        <c:v>5.8028499999999999E-11</c:v>
                      </c:pt>
                      <c:pt idx="3070">
                        <c:v>6.7010199999999996E-11</c:v>
                      </c:pt>
                      <c:pt idx="3071">
                        <c:v>6.7010199999999996E-11</c:v>
                      </c:pt>
                      <c:pt idx="3072">
                        <c:v>5.6688899999999998E-11</c:v>
                      </c:pt>
                      <c:pt idx="3073">
                        <c:v>5.6688899999999998E-11</c:v>
                      </c:pt>
                      <c:pt idx="3074">
                        <c:v>6.01158E-11</c:v>
                      </c:pt>
                      <c:pt idx="3075">
                        <c:v>6.01158E-11</c:v>
                      </c:pt>
                      <c:pt idx="3076">
                        <c:v>6.1489200000000003E-11</c:v>
                      </c:pt>
                      <c:pt idx="3077">
                        <c:v>6.1489200000000003E-11</c:v>
                      </c:pt>
                      <c:pt idx="3078">
                        <c:v>6.7303099999999996E-11</c:v>
                      </c:pt>
                      <c:pt idx="3079">
                        <c:v>6.7303099999999996E-11</c:v>
                      </c:pt>
                      <c:pt idx="3080">
                        <c:v>5.8091099999999998E-11</c:v>
                      </c:pt>
                      <c:pt idx="3081">
                        <c:v>5.8091099999999998E-11</c:v>
                      </c:pt>
                      <c:pt idx="3082">
                        <c:v>6.1359599999999997E-11</c:v>
                      </c:pt>
                      <c:pt idx="3083">
                        <c:v>6.1359599999999997E-11</c:v>
                      </c:pt>
                      <c:pt idx="3084">
                        <c:v>6.1921100000000006E-11</c:v>
                      </c:pt>
                      <c:pt idx="3085">
                        <c:v>6.1921100000000006E-11</c:v>
                      </c:pt>
                      <c:pt idx="3086">
                        <c:v>6.1894399999999999E-11</c:v>
                      </c:pt>
                      <c:pt idx="3087">
                        <c:v>6.1894399999999999E-11</c:v>
                      </c:pt>
                      <c:pt idx="3088">
                        <c:v>6.16995E-11</c:v>
                      </c:pt>
                      <c:pt idx="3089">
                        <c:v>6.16995E-11</c:v>
                      </c:pt>
                      <c:pt idx="3090">
                        <c:v>6.0249099999999996E-11</c:v>
                      </c:pt>
                      <c:pt idx="3091">
                        <c:v>6.0249099999999996E-11</c:v>
                      </c:pt>
                      <c:pt idx="3092">
                        <c:v>6.1866000000000006E-11</c:v>
                      </c:pt>
                      <c:pt idx="3093">
                        <c:v>6.1866000000000006E-11</c:v>
                      </c:pt>
                      <c:pt idx="3094">
                        <c:v>6.4213299999999996E-11</c:v>
                      </c:pt>
                      <c:pt idx="3095">
                        <c:v>6.4213299999999996E-11</c:v>
                      </c:pt>
                      <c:pt idx="3096">
                        <c:v>6.62881E-11</c:v>
                      </c:pt>
                      <c:pt idx="3097">
                        <c:v>6.62881E-11</c:v>
                      </c:pt>
                      <c:pt idx="3098">
                        <c:v>6.9602099999999995E-11</c:v>
                      </c:pt>
                      <c:pt idx="3099">
                        <c:v>6.9602099999999995E-11</c:v>
                      </c:pt>
                      <c:pt idx="3100">
                        <c:v>5.9547699999999994E-11</c:v>
                      </c:pt>
                      <c:pt idx="3101">
                        <c:v>5.9547699999999994E-11</c:v>
                      </c:pt>
                      <c:pt idx="3102">
                        <c:v>5.9288200000000004E-11</c:v>
                      </c:pt>
                      <c:pt idx="3103">
                        <c:v>5.9288200000000004E-11</c:v>
                      </c:pt>
                      <c:pt idx="3104">
                        <c:v>6.0831200000000006E-11</c:v>
                      </c:pt>
                      <c:pt idx="3105">
                        <c:v>6.0831200000000006E-11</c:v>
                      </c:pt>
                      <c:pt idx="3106">
                        <c:v>6.3063700000000003E-11</c:v>
                      </c:pt>
                      <c:pt idx="3107">
                        <c:v>6.3063700000000003E-11</c:v>
                      </c:pt>
                      <c:pt idx="3108">
                        <c:v>6.2960800000000005E-11</c:v>
                      </c:pt>
                      <c:pt idx="3109">
                        <c:v>6.2960800000000005E-11</c:v>
                      </c:pt>
                      <c:pt idx="3110">
                        <c:v>6.3725099999999998E-11</c:v>
                      </c:pt>
                      <c:pt idx="3111">
                        <c:v>6.3725099999999998E-11</c:v>
                      </c:pt>
                      <c:pt idx="3112">
                        <c:v>6.7528400000000005E-11</c:v>
                      </c:pt>
                      <c:pt idx="3113">
                        <c:v>6.7528400000000005E-11</c:v>
                      </c:pt>
                      <c:pt idx="3114">
                        <c:v>6.8581000000000006E-11</c:v>
                      </c:pt>
                      <c:pt idx="3115">
                        <c:v>6.8581000000000006E-11</c:v>
                      </c:pt>
                      <c:pt idx="3116">
                        <c:v>6.7107000000000002E-11</c:v>
                      </c:pt>
                      <c:pt idx="3117">
                        <c:v>6.7107000000000002E-11</c:v>
                      </c:pt>
                      <c:pt idx="3118">
                        <c:v>5.7650999999999998E-11</c:v>
                      </c:pt>
                      <c:pt idx="3119">
                        <c:v>5.7650999999999998E-11</c:v>
                      </c:pt>
                      <c:pt idx="3120">
                        <c:v>6.0139400000000001E-11</c:v>
                      </c:pt>
                      <c:pt idx="3121">
                        <c:v>6.0139400000000001E-11</c:v>
                      </c:pt>
                      <c:pt idx="3122">
                        <c:v>6.0953299999999999E-11</c:v>
                      </c:pt>
                      <c:pt idx="3123">
                        <c:v>6.0953299999999999E-11</c:v>
                      </c:pt>
                      <c:pt idx="3124">
                        <c:v>5.9047899999999995E-11</c:v>
                      </c:pt>
                      <c:pt idx="3125">
                        <c:v>5.9047899999999995E-11</c:v>
                      </c:pt>
                      <c:pt idx="3126">
                        <c:v>6.43744E-11</c:v>
                      </c:pt>
                      <c:pt idx="3127">
                        <c:v>6.43744E-11</c:v>
                      </c:pt>
                      <c:pt idx="3128">
                        <c:v>5.7241899999999999E-11</c:v>
                      </c:pt>
                      <c:pt idx="3129">
                        <c:v>5.7241899999999999E-11</c:v>
                      </c:pt>
                      <c:pt idx="3130">
                        <c:v>6.4455199999999998E-11</c:v>
                      </c:pt>
                      <c:pt idx="3131">
                        <c:v>6.4455199999999998E-11</c:v>
                      </c:pt>
                      <c:pt idx="3132">
                        <c:v>5.38189E-11</c:v>
                      </c:pt>
                      <c:pt idx="3133">
                        <c:v>5.38189E-11</c:v>
                      </c:pt>
                      <c:pt idx="3134">
                        <c:v>6.2436300000000003E-11</c:v>
                      </c:pt>
                      <c:pt idx="3135">
                        <c:v>6.2436300000000003E-11</c:v>
                      </c:pt>
                      <c:pt idx="3136">
                        <c:v>6.1472700000000003E-11</c:v>
                      </c:pt>
                      <c:pt idx="3137">
                        <c:v>6.1472700000000003E-11</c:v>
                      </c:pt>
                      <c:pt idx="3138">
                        <c:v>5.8296300000000005E-11</c:v>
                      </c:pt>
                      <c:pt idx="3139">
                        <c:v>5.8296300000000005E-11</c:v>
                      </c:pt>
                      <c:pt idx="3140">
                        <c:v>5.8638999999999995E-11</c:v>
                      </c:pt>
                      <c:pt idx="3141">
                        <c:v>5.8638999999999995E-11</c:v>
                      </c:pt>
                      <c:pt idx="3142">
                        <c:v>6.5974000000000001E-11</c:v>
                      </c:pt>
                      <c:pt idx="3143">
                        <c:v>6.5974000000000001E-11</c:v>
                      </c:pt>
                      <c:pt idx="3144">
                        <c:v>6.3904700000000006E-11</c:v>
                      </c:pt>
                      <c:pt idx="3145">
                        <c:v>6.3904700000000006E-11</c:v>
                      </c:pt>
                      <c:pt idx="3146">
                        <c:v>6.0462800000000004E-11</c:v>
                      </c:pt>
                      <c:pt idx="3147">
                        <c:v>6.0462800000000004E-11</c:v>
                      </c:pt>
                      <c:pt idx="3148">
                        <c:v>5.73591E-11</c:v>
                      </c:pt>
                      <c:pt idx="3149">
                        <c:v>5.73591E-11</c:v>
                      </c:pt>
                      <c:pt idx="3150">
                        <c:v>5.9606200000000005E-11</c:v>
                      </c:pt>
                      <c:pt idx="3151">
                        <c:v>5.9606200000000005E-11</c:v>
                      </c:pt>
                      <c:pt idx="3152">
                        <c:v>6.0460900000000006E-11</c:v>
                      </c:pt>
                      <c:pt idx="3153">
                        <c:v>6.0460900000000006E-11</c:v>
                      </c:pt>
                      <c:pt idx="3154">
                        <c:v>6.5496599999999995E-11</c:v>
                      </c:pt>
                      <c:pt idx="3155">
                        <c:v>6.5496599999999995E-11</c:v>
                      </c:pt>
                      <c:pt idx="3156">
                        <c:v>6.6342499999999996E-11</c:v>
                      </c:pt>
                      <c:pt idx="3157">
                        <c:v>6.6342499999999996E-11</c:v>
                      </c:pt>
                      <c:pt idx="3158">
                        <c:v>6.3203999999999994E-11</c:v>
                      </c:pt>
                      <c:pt idx="3159">
                        <c:v>6.3203999999999994E-11</c:v>
                      </c:pt>
                      <c:pt idx="3160">
                        <c:v>6.1153499999999995E-11</c:v>
                      </c:pt>
                      <c:pt idx="3161">
                        <c:v>6.1153499999999995E-11</c:v>
                      </c:pt>
                      <c:pt idx="3162">
                        <c:v>6.4408800000000006E-11</c:v>
                      </c:pt>
                      <c:pt idx="3163">
                        <c:v>6.4408800000000006E-11</c:v>
                      </c:pt>
                      <c:pt idx="3164">
                        <c:v>6.2777099999999995E-11</c:v>
                      </c:pt>
                      <c:pt idx="3165">
                        <c:v>6.2777099999999995E-11</c:v>
                      </c:pt>
                      <c:pt idx="3166">
                        <c:v>5.5085999999999999E-11</c:v>
                      </c:pt>
                      <c:pt idx="3167">
                        <c:v>5.5085999999999999E-11</c:v>
                      </c:pt>
                      <c:pt idx="3168">
                        <c:v>5.53563E-11</c:v>
                      </c:pt>
                      <c:pt idx="3169">
                        <c:v>5.53563E-11</c:v>
                      </c:pt>
                      <c:pt idx="3170">
                        <c:v>7.0914599999999997E-11</c:v>
                      </c:pt>
                      <c:pt idx="3171">
                        <c:v>7.0914599999999997E-11</c:v>
                      </c:pt>
                      <c:pt idx="3172">
                        <c:v>7.2531299999999995E-11</c:v>
                      </c:pt>
                      <c:pt idx="3173">
                        <c:v>7.2531299999999995E-11</c:v>
                      </c:pt>
                      <c:pt idx="3174">
                        <c:v>5.4647900000000003E-11</c:v>
                      </c:pt>
                      <c:pt idx="3175">
                        <c:v>5.4647900000000003E-11</c:v>
                      </c:pt>
                      <c:pt idx="3176">
                        <c:v>5.7548599999999997E-11</c:v>
                      </c:pt>
                      <c:pt idx="3177">
                        <c:v>5.7548599999999997E-11</c:v>
                      </c:pt>
                      <c:pt idx="3178">
                        <c:v>5.3801399999999998E-11</c:v>
                      </c:pt>
                      <c:pt idx="3179">
                        <c:v>5.3801399999999998E-11</c:v>
                      </c:pt>
                      <c:pt idx="3180">
                        <c:v>5.7748000000000003E-11</c:v>
                      </c:pt>
                      <c:pt idx="3181">
                        <c:v>5.7748000000000003E-11</c:v>
                      </c:pt>
                      <c:pt idx="3182">
                        <c:v>6.3293100000000001E-11</c:v>
                      </c:pt>
                      <c:pt idx="3183">
                        <c:v>6.3293100000000001E-11</c:v>
                      </c:pt>
                      <c:pt idx="3184">
                        <c:v>5.8224900000000005E-11</c:v>
                      </c:pt>
                      <c:pt idx="3185">
                        <c:v>5.8224900000000005E-11</c:v>
                      </c:pt>
                      <c:pt idx="3186">
                        <c:v>6.45468E-11</c:v>
                      </c:pt>
                      <c:pt idx="3187">
                        <c:v>6.45468E-11</c:v>
                      </c:pt>
                      <c:pt idx="3188">
                        <c:v>5.8448199999999997E-11</c:v>
                      </c:pt>
                      <c:pt idx="3189">
                        <c:v>5.8448199999999997E-11</c:v>
                      </c:pt>
                      <c:pt idx="3190">
                        <c:v>5.6217699999999998E-11</c:v>
                      </c:pt>
                      <c:pt idx="3191">
                        <c:v>5.6217699999999998E-11</c:v>
                      </c:pt>
                      <c:pt idx="3192">
                        <c:v>5.8852500000000004E-11</c:v>
                      </c:pt>
                      <c:pt idx="3193">
                        <c:v>5.8852500000000004E-11</c:v>
                      </c:pt>
                      <c:pt idx="3194">
                        <c:v>6.1278499999999994E-11</c:v>
                      </c:pt>
                      <c:pt idx="3195">
                        <c:v>6.1278499999999994E-11</c:v>
                      </c:pt>
                      <c:pt idx="3196">
                        <c:v>6.27328E-11</c:v>
                      </c:pt>
                      <c:pt idx="3197">
                        <c:v>6.27328E-11</c:v>
                      </c:pt>
                      <c:pt idx="3198">
                        <c:v>6.0273799999999999E-11</c:v>
                      </c:pt>
                      <c:pt idx="3199">
                        <c:v>6.0273799999999999E-11</c:v>
                      </c:pt>
                      <c:pt idx="3200">
                        <c:v>5.5646100000000001E-11</c:v>
                      </c:pt>
                      <c:pt idx="3201">
                        <c:v>5.5646100000000001E-11</c:v>
                      </c:pt>
                      <c:pt idx="3202">
                        <c:v>6.0823099999999996E-11</c:v>
                      </c:pt>
                      <c:pt idx="3203">
                        <c:v>6.0823099999999996E-11</c:v>
                      </c:pt>
                      <c:pt idx="3204">
                        <c:v>6.6444500000000005E-11</c:v>
                      </c:pt>
                      <c:pt idx="3205">
                        <c:v>6.6444500000000005E-11</c:v>
                      </c:pt>
                      <c:pt idx="3206">
                        <c:v>6.0287099999999999E-11</c:v>
                      </c:pt>
                      <c:pt idx="3207">
                        <c:v>6.0287099999999999E-11</c:v>
                      </c:pt>
                      <c:pt idx="3208">
                        <c:v>5.81576E-11</c:v>
                      </c:pt>
                      <c:pt idx="3209">
                        <c:v>5.81576E-11</c:v>
                      </c:pt>
                      <c:pt idx="3210">
                        <c:v>6.2463899999999999E-11</c:v>
                      </c:pt>
                      <c:pt idx="3211">
                        <c:v>6.2463899999999999E-11</c:v>
                      </c:pt>
                      <c:pt idx="3212">
                        <c:v>5.7122999999999999E-11</c:v>
                      </c:pt>
                      <c:pt idx="3213">
                        <c:v>5.7122999999999999E-11</c:v>
                      </c:pt>
                      <c:pt idx="3214">
                        <c:v>6.6890599999999999E-11</c:v>
                      </c:pt>
                      <c:pt idx="3215">
                        <c:v>6.6890599999999999E-11</c:v>
                      </c:pt>
                      <c:pt idx="3216">
                        <c:v>6.0984799999999998E-11</c:v>
                      </c:pt>
                      <c:pt idx="3217">
                        <c:v>6.0984799999999998E-11</c:v>
                      </c:pt>
                      <c:pt idx="3218">
                        <c:v>5.6526200000000001E-11</c:v>
                      </c:pt>
                      <c:pt idx="3219">
                        <c:v>5.6526200000000001E-11</c:v>
                      </c:pt>
                      <c:pt idx="3220">
                        <c:v>6.5323799999999997E-11</c:v>
                      </c:pt>
                      <c:pt idx="3221">
                        <c:v>6.5323799999999997E-11</c:v>
                      </c:pt>
                      <c:pt idx="3222">
                        <c:v>1.16143E-10</c:v>
                      </c:pt>
                      <c:pt idx="3223">
                        <c:v>1.16143E-10</c:v>
                      </c:pt>
                      <c:pt idx="3224">
                        <c:v>6.56397E-11</c:v>
                      </c:pt>
                      <c:pt idx="3225">
                        <c:v>6.56397E-11</c:v>
                      </c:pt>
                      <c:pt idx="3226">
                        <c:v>6.4535799999999996E-11</c:v>
                      </c:pt>
                      <c:pt idx="3227">
                        <c:v>6.4535799999999996E-11</c:v>
                      </c:pt>
                      <c:pt idx="3228">
                        <c:v>5.8830299999999997E-11</c:v>
                      </c:pt>
                      <c:pt idx="3229">
                        <c:v>5.8830299999999997E-11</c:v>
                      </c:pt>
                      <c:pt idx="3230">
                        <c:v>6.1877100000000003E-11</c:v>
                      </c:pt>
                      <c:pt idx="3231">
                        <c:v>6.1877100000000003E-11</c:v>
                      </c:pt>
                      <c:pt idx="3232">
                        <c:v>5.4610099999999999E-11</c:v>
                      </c:pt>
                      <c:pt idx="3233">
                        <c:v>5.4610099999999999E-11</c:v>
                      </c:pt>
                      <c:pt idx="3234">
                        <c:v>5.7781100000000001E-11</c:v>
                      </c:pt>
                      <c:pt idx="3235">
                        <c:v>5.7781100000000001E-11</c:v>
                      </c:pt>
                      <c:pt idx="3236">
                        <c:v>6.0518700000000001E-11</c:v>
                      </c:pt>
                      <c:pt idx="3237">
                        <c:v>6.0518700000000001E-11</c:v>
                      </c:pt>
                      <c:pt idx="3238">
                        <c:v>5.9527399999999999E-11</c:v>
                      </c:pt>
                      <c:pt idx="3239">
                        <c:v>5.9527399999999999E-11</c:v>
                      </c:pt>
                      <c:pt idx="3240">
                        <c:v>5.4451099999999998E-11</c:v>
                      </c:pt>
                      <c:pt idx="3241">
                        <c:v>5.4451099999999998E-11</c:v>
                      </c:pt>
                      <c:pt idx="3242">
                        <c:v>6.0419799999999997E-11</c:v>
                      </c:pt>
                      <c:pt idx="3243">
                        <c:v>6.0419799999999997E-11</c:v>
                      </c:pt>
                      <c:pt idx="3244">
                        <c:v>5.8601299999999997E-11</c:v>
                      </c:pt>
                      <c:pt idx="3245">
                        <c:v>5.8601299999999997E-11</c:v>
                      </c:pt>
                      <c:pt idx="3246">
                        <c:v>5.3759100000000001E-11</c:v>
                      </c:pt>
                      <c:pt idx="3247">
                        <c:v>5.3759100000000001E-11</c:v>
                      </c:pt>
                      <c:pt idx="3248">
                        <c:v>6.74374E-11</c:v>
                      </c:pt>
                      <c:pt idx="3249">
                        <c:v>6.74374E-11</c:v>
                      </c:pt>
                      <c:pt idx="3250">
                        <c:v>5.5912100000000001E-11</c:v>
                      </c:pt>
                      <c:pt idx="3251">
                        <c:v>5.5912100000000001E-11</c:v>
                      </c:pt>
                      <c:pt idx="3252">
                        <c:v>5.5541400000000003E-11</c:v>
                      </c:pt>
                      <c:pt idx="3253">
                        <c:v>5.5541400000000003E-11</c:v>
                      </c:pt>
                      <c:pt idx="3254">
                        <c:v>6.0534899999999995E-11</c:v>
                      </c:pt>
                      <c:pt idx="3255">
                        <c:v>6.0534899999999995E-11</c:v>
                      </c:pt>
                      <c:pt idx="3256">
                        <c:v>5.4103900000000002E-11</c:v>
                      </c:pt>
                      <c:pt idx="3257">
                        <c:v>5.4103900000000002E-11</c:v>
                      </c:pt>
                      <c:pt idx="3258">
                        <c:v>5.6159499999999999E-11</c:v>
                      </c:pt>
                      <c:pt idx="3259">
                        <c:v>5.6159499999999999E-11</c:v>
                      </c:pt>
                      <c:pt idx="3260">
                        <c:v>5.5216300000000001E-11</c:v>
                      </c:pt>
                      <c:pt idx="3261">
                        <c:v>5.5216300000000001E-11</c:v>
                      </c:pt>
                      <c:pt idx="3262">
                        <c:v>6.3129700000000001E-11</c:v>
                      </c:pt>
                      <c:pt idx="3263">
                        <c:v>6.3129700000000001E-11</c:v>
                      </c:pt>
                      <c:pt idx="3264">
                        <c:v>5.9589700000000006E-11</c:v>
                      </c:pt>
                      <c:pt idx="3265">
                        <c:v>5.9589700000000006E-11</c:v>
                      </c:pt>
                      <c:pt idx="3266">
                        <c:v>6.3638600000000006E-11</c:v>
                      </c:pt>
                      <c:pt idx="3267">
                        <c:v>6.3638600000000006E-11</c:v>
                      </c:pt>
                      <c:pt idx="3268">
                        <c:v>5.9990899999999994E-11</c:v>
                      </c:pt>
                      <c:pt idx="3269">
                        <c:v>5.9990899999999994E-11</c:v>
                      </c:pt>
                      <c:pt idx="3270">
                        <c:v>6.0981799999999998E-11</c:v>
                      </c:pt>
                      <c:pt idx="3271">
                        <c:v>6.0981799999999998E-11</c:v>
                      </c:pt>
                      <c:pt idx="3272">
                        <c:v>5.9343100000000005E-11</c:v>
                      </c:pt>
                      <c:pt idx="3273">
                        <c:v>5.9343100000000005E-11</c:v>
                      </c:pt>
                      <c:pt idx="3274">
                        <c:v>5.9493600000000003E-11</c:v>
                      </c:pt>
                      <c:pt idx="3275">
                        <c:v>5.9493600000000003E-11</c:v>
                      </c:pt>
                      <c:pt idx="3276">
                        <c:v>5.7884499999999998E-11</c:v>
                      </c:pt>
                      <c:pt idx="3277">
                        <c:v>5.7884499999999998E-11</c:v>
                      </c:pt>
                      <c:pt idx="3278">
                        <c:v>6.7197399999999996E-11</c:v>
                      </c:pt>
                      <c:pt idx="3279">
                        <c:v>6.7197399999999996E-11</c:v>
                      </c:pt>
                      <c:pt idx="3280">
                        <c:v>5.9252499999999998E-11</c:v>
                      </c:pt>
                      <c:pt idx="3281">
                        <c:v>5.9252499999999998E-11</c:v>
                      </c:pt>
                      <c:pt idx="3282">
                        <c:v>6.5474900000000006E-11</c:v>
                      </c:pt>
                      <c:pt idx="3283">
                        <c:v>6.5474900000000006E-11</c:v>
                      </c:pt>
                      <c:pt idx="3284">
                        <c:v>5.3504199999999997E-11</c:v>
                      </c:pt>
                      <c:pt idx="3285">
                        <c:v>5.3504199999999997E-11</c:v>
                      </c:pt>
                      <c:pt idx="3286">
                        <c:v>5.52596E-11</c:v>
                      </c:pt>
                      <c:pt idx="3287">
                        <c:v>5.52596E-11</c:v>
                      </c:pt>
                      <c:pt idx="3288">
                        <c:v>5.8658499999999994E-11</c:v>
                      </c:pt>
                      <c:pt idx="3289">
                        <c:v>5.8658499999999994E-11</c:v>
                      </c:pt>
                      <c:pt idx="3290">
                        <c:v>6.6683100000000002E-11</c:v>
                      </c:pt>
                      <c:pt idx="3291">
                        <c:v>6.6683100000000002E-11</c:v>
                      </c:pt>
                      <c:pt idx="3292">
                        <c:v>5.8628699999999995E-11</c:v>
                      </c:pt>
                      <c:pt idx="3293">
                        <c:v>5.8628699999999995E-11</c:v>
                      </c:pt>
                      <c:pt idx="3294">
                        <c:v>5.7304000000000001E-11</c:v>
                      </c:pt>
                      <c:pt idx="3295">
                        <c:v>5.7304000000000001E-11</c:v>
                      </c:pt>
                      <c:pt idx="3296">
                        <c:v>5.7901099999999997E-11</c:v>
                      </c:pt>
                      <c:pt idx="3297">
                        <c:v>5.7901099999999997E-11</c:v>
                      </c:pt>
                      <c:pt idx="3298">
                        <c:v>5.6970700000000002E-11</c:v>
                      </c:pt>
                      <c:pt idx="3299">
                        <c:v>5.6970700000000002E-11</c:v>
                      </c:pt>
                      <c:pt idx="3300">
                        <c:v>5.9158299999999994E-11</c:v>
                      </c:pt>
                      <c:pt idx="3301">
                        <c:v>5.9158299999999994E-11</c:v>
                      </c:pt>
                      <c:pt idx="3302">
                        <c:v>5.0332E-11</c:v>
                      </c:pt>
                      <c:pt idx="3303">
                        <c:v>5.0332E-11</c:v>
                      </c:pt>
                      <c:pt idx="3304">
                        <c:v>5.8114699999999999E-11</c:v>
                      </c:pt>
                      <c:pt idx="3305">
                        <c:v>5.8114699999999999E-11</c:v>
                      </c:pt>
                      <c:pt idx="3306">
                        <c:v>5.17327E-11</c:v>
                      </c:pt>
                      <c:pt idx="3307">
                        <c:v>5.17327E-11</c:v>
                      </c:pt>
                      <c:pt idx="3308">
                        <c:v>6.44057E-11</c:v>
                      </c:pt>
                      <c:pt idx="3309">
                        <c:v>6.44057E-11</c:v>
                      </c:pt>
                      <c:pt idx="3310">
                        <c:v>5.6098799999999998E-11</c:v>
                      </c:pt>
                      <c:pt idx="3311">
                        <c:v>5.6098799999999998E-11</c:v>
                      </c:pt>
                      <c:pt idx="3312">
                        <c:v>5.9668600000000005E-11</c:v>
                      </c:pt>
                      <c:pt idx="3313">
                        <c:v>5.9668600000000005E-11</c:v>
                      </c:pt>
                      <c:pt idx="3314">
                        <c:v>5.7620999999999999E-11</c:v>
                      </c:pt>
                      <c:pt idx="3315">
                        <c:v>5.7620999999999999E-11</c:v>
                      </c:pt>
                      <c:pt idx="3316">
                        <c:v>5.6036199999999998E-11</c:v>
                      </c:pt>
                      <c:pt idx="3317">
                        <c:v>5.6036199999999998E-11</c:v>
                      </c:pt>
                      <c:pt idx="3318">
                        <c:v>5.3794700000000001E-11</c:v>
                      </c:pt>
                      <c:pt idx="3319">
                        <c:v>5.3794700000000001E-11</c:v>
                      </c:pt>
                      <c:pt idx="3320">
                        <c:v>6.7960200000000003E-11</c:v>
                      </c:pt>
                      <c:pt idx="3321">
                        <c:v>6.7960200000000003E-11</c:v>
                      </c:pt>
                      <c:pt idx="3322">
                        <c:v>5.749E-11</c:v>
                      </c:pt>
                      <c:pt idx="3323">
                        <c:v>5.749E-11</c:v>
                      </c:pt>
                      <c:pt idx="3324">
                        <c:v>5.91597E-11</c:v>
                      </c:pt>
                      <c:pt idx="3325">
                        <c:v>5.91597E-11</c:v>
                      </c:pt>
                      <c:pt idx="3326">
                        <c:v>5.8812299999999998E-11</c:v>
                      </c:pt>
                      <c:pt idx="3327">
                        <c:v>5.8812299999999998E-11</c:v>
                      </c:pt>
                      <c:pt idx="3328">
                        <c:v>6.0052200000000005E-11</c:v>
                      </c:pt>
                      <c:pt idx="3329">
                        <c:v>6.0052200000000005E-11</c:v>
                      </c:pt>
                      <c:pt idx="3330">
                        <c:v>5.3920700000000003E-11</c:v>
                      </c:pt>
                      <c:pt idx="3331">
                        <c:v>5.3920700000000003E-11</c:v>
                      </c:pt>
                      <c:pt idx="3332">
                        <c:v>5.4564199999999998E-11</c:v>
                      </c:pt>
                      <c:pt idx="3333">
                        <c:v>5.4564199999999998E-11</c:v>
                      </c:pt>
                      <c:pt idx="3334">
                        <c:v>5.5874600000000003E-11</c:v>
                      </c:pt>
                      <c:pt idx="3335">
                        <c:v>5.5874600000000003E-11</c:v>
                      </c:pt>
                      <c:pt idx="3336">
                        <c:v>5.7853499999999997E-11</c:v>
                      </c:pt>
                      <c:pt idx="3337">
                        <c:v>5.7853499999999997E-11</c:v>
                      </c:pt>
                      <c:pt idx="3338">
                        <c:v>6.7057599999999997E-11</c:v>
                      </c:pt>
                      <c:pt idx="3339">
                        <c:v>6.7057599999999997E-11</c:v>
                      </c:pt>
                      <c:pt idx="3340">
                        <c:v>4.79558E-11</c:v>
                      </c:pt>
                      <c:pt idx="3341">
                        <c:v>4.79558E-11</c:v>
                      </c:pt>
                      <c:pt idx="3342">
                        <c:v>5.6469800000000001E-11</c:v>
                      </c:pt>
                      <c:pt idx="3343">
                        <c:v>5.6469800000000001E-11</c:v>
                      </c:pt>
                      <c:pt idx="3344">
                        <c:v>5.8264100000000003E-11</c:v>
                      </c:pt>
                      <c:pt idx="3345">
                        <c:v>5.8264100000000003E-11</c:v>
                      </c:pt>
                      <c:pt idx="3346">
                        <c:v>5.1789899999999997E-11</c:v>
                      </c:pt>
                      <c:pt idx="3347">
                        <c:v>5.1789899999999997E-11</c:v>
                      </c:pt>
                      <c:pt idx="3348">
                        <c:v>5.3903200000000002E-11</c:v>
                      </c:pt>
                      <c:pt idx="3349">
                        <c:v>5.3903200000000002E-11</c:v>
                      </c:pt>
                      <c:pt idx="3350">
                        <c:v>6.7443799999999998E-11</c:v>
                      </c:pt>
                      <c:pt idx="3351">
                        <c:v>6.7443799999999998E-11</c:v>
                      </c:pt>
                      <c:pt idx="3352">
                        <c:v>5.27632E-11</c:v>
                      </c:pt>
                      <c:pt idx="3353">
                        <c:v>5.27632E-11</c:v>
                      </c:pt>
                      <c:pt idx="3354">
                        <c:v>5.8183E-11</c:v>
                      </c:pt>
                      <c:pt idx="3355">
                        <c:v>5.8183E-11</c:v>
                      </c:pt>
                      <c:pt idx="3356">
                        <c:v>5.2559599999999999E-11</c:v>
                      </c:pt>
                      <c:pt idx="3357">
                        <c:v>5.2559599999999999E-11</c:v>
                      </c:pt>
                      <c:pt idx="3358">
                        <c:v>5.87435E-11</c:v>
                      </c:pt>
                      <c:pt idx="3359">
                        <c:v>5.87435E-11</c:v>
                      </c:pt>
                      <c:pt idx="3360">
                        <c:v>5.7053700000000003E-11</c:v>
                      </c:pt>
                      <c:pt idx="3361">
                        <c:v>5.7053700000000003E-11</c:v>
                      </c:pt>
                      <c:pt idx="3362">
                        <c:v>6.1510799999999999E-11</c:v>
                      </c:pt>
                      <c:pt idx="3363">
                        <c:v>6.1510799999999999E-11</c:v>
                      </c:pt>
                      <c:pt idx="3364">
                        <c:v>6.2349399999999999E-11</c:v>
                      </c:pt>
                      <c:pt idx="3365">
                        <c:v>6.2349399999999999E-11</c:v>
                      </c:pt>
                      <c:pt idx="3366">
                        <c:v>5.5893199999999999E-11</c:v>
                      </c:pt>
                      <c:pt idx="3367">
                        <c:v>5.5893199999999999E-11</c:v>
                      </c:pt>
                      <c:pt idx="3368">
                        <c:v>5.4414400000000003E-11</c:v>
                      </c:pt>
                      <c:pt idx="3369">
                        <c:v>5.4414400000000003E-11</c:v>
                      </c:pt>
                      <c:pt idx="3370">
                        <c:v>5.8398300000000001E-11</c:v>
                      </c:pt>
                      <c:pt idx="3371">
                        <c:v>5.8398300000000001E-11</c:v>
                      </c:pt>
                      <c:pt idx="3372">
                        <c:v>6.0783199999999995E-11</c:v>
                      </c:pt>
                      <c:pt idx="3373">
                        <c:v>6.0783199999999995E-11</c:v>
                      </c:pt>
                      <c:pt idx="3374">
                        <c:v>5.8413199999999994E-11</c:v>
                      </c:pt>
                      <c:pt idx="3375">
                        <c:v>5.8413199999999994E-11</c:v>
                      </c:pt>
                      <c:pt idx="3376">
                        <c:v>6.2156999999999995E-11</c:v>
                      </c:pt>
                      <c:pt idx="3377">
                        <c:v>6.2156999999999995E-11</c:v>
                      </c:pt>
                      <c:pt idx="3378">
                        <c:v>5.6773499999999999E-11</c:v>
                      </c:pt>
                      <c:pt idx="3379">
                        <c:v>5.6773499999999999E-11</c:v>
                      </c:pt>
                      <c:pt idx="3380">
                        <c:v>6.3522600000000006E-11</c:v>
                      </c:pt>
                      <c:pt idx="3381">
                        <c:v>6.3522600000000006E-11</c:v>
                      </c:pt>
                      <c:pt idx="3382">
                        <c:v>5.48611E-11</c:v>
                      </c:pt>
                      <c:pt idx="3383">
                        <c:v>5.48611E-11</c:v>
                      </c:pt>
                      <c:pt idx="3384">
                        <c:v>5.5196199999999998E-11</c:v>
                      </c:pt>
                      <c:pt idx="3385">
                        <c:v>5.5196199999999998E-11</c:v>
                      </c:pt>
                      <c:pt idx="3386">
                        <c:v>5.5361099999999998E-11</c:v>
                      </c:pt>
                      <c:pt idx="3387">
                        <c:v>5.5361099999999998E-11</c:v>
                      </c:pt>
                      <c:pt idx="3388">
                        <c:v>5.4983E-11</c:v>
                      </c:pt>
                      <c:pt idx="3389">
                        <c:v>5.4983E-11</c:v>
                      </c:pt>
                      <c:pt idx="3390">
                        <c:v>5.2570700000000003E-11</c:v>
                      </c:pt>
                      <c:pt idx="3391">
                        <c:v>5.2570700000000003E-11</c:v>
                      </c:pt>
                      <c:pt idx="3392">
                        <c:v>5.9055899999999999E-11</c:v>
                      </c:pt>
                      <c:pt idx="3393">
                        <c:v>5.9055899999999999E-11</c:v>
                      </c:pt>
                      <c:pt idx="3394">
                        <c:v>5.3940100000000003E-11</c:v>
                      </c:pt>
                      <c:pt idx="3395">
                        <c:v>5.3940100000000003E-11</c:v>
                      </c:pt>
                      <c:pt idx="3396">
                        <c:v>5.43228E-11</c:v>
                      </c:pt>
                      <c:pt idx="3397">
                        <c:v>5.43228E-11</c:v>
                      </c:pt>
                      <c:pt idx="3398">
                        <c:v>5.6346899999999999E-11</c:v>
                      </c:pt>
                      <c:pt idx="3399">
                        <c:v>5.6346899999999999E-11</c:v>
                      </c:pt>
                      <c:pt idx="3400">
                        <c:v>6.5102099999999997E-11</c:v>
                      </c:pt>
                      <c:pt idx="3401">
                        <c:v>6.5102099999999997E-11</c:v>
                      </c:pt>
                      <c:pt idx="3402">
                        <c:v>5.8178799999999998E-11</c:v>
                      </c:pt>
                      <c:pt idx="3403">
                        <c:v>5.8178799999999998E-11</c:v>
                      </c:pt>
                      <c:pt idx="3404">
                        <c:v>5.9866900000000003E-11</c:v>
                      </c:pt>
                      <c:pt idx="3405">
                        <c:v>5.9866900000000003E-11</c:v>
                      </c:pt>
                      <c:pt idx="3406">
                        <c:v>5.6525E-11</c:v>
                      </c:pt>
                      <c:pt idx="3407">
                        <c:v>5.6525E-11</c:v>
                      </c:pt>
                      <c:pt idx="3408">
                        <c:v>5.81026E-11</c:v>
                      </c:pt>
                      <c:pt idx="3409">
                        <c:v>5.81026E-11</c:v>
                      </c:pt>
                      <c:pt idx="3410">
                        <c:v>5.3410800000000003E-11</c:v>
                      </c:pt>
                      <c:pt idx="3411">
                        <c:v>5.3410800000000003E-11</c:v>
                      </c:pt>
                      <c:pt idx="3412">
                        <c:v>5.3938499999999997E-11</c:v>
                      </c:pt>
                      <c:pt idx="3413">
                        <c:v>5.3938499999999997E-11</c:v>
                      </c:pt>
                      <c:pt idx="3414">
                        <c:v>6.6487699999999998E-11</c:v>
                      </c:pt>
                      <c:pt idx="3415">
                        <c:v>6.6487699999999998E-11</c:v>
                      </c:pt>
                      <c:pt idx="3416">
                        <c:v>5.9079399999999994E-11</c:v>
                      </c:pt>
                      <c:pt idx="3417">
                        <c:v>5.9079399999999994E-11</c:v>
                      </c:pt>
                      <c:pt idx="3418">
                        <c:v>6.9607600000000003E-11</c:v>
                      </c:pt>
                      <c:pt idx="3419">
                        <c:v>6.9607600000000003E-11</c:v>
                      </c:pt>
                      <c:pt idx="3420">
                        <c:v>5.4442299999999998E-11</c:v>
                      </c:pt>
                      <c:pt idx="3421">
                        <c:v>5.4442299999999998E-11</c:v>
                      </c:pt>
                      <c:pt idx="3422">
                        <c:v>5.6065000000000002E-11</c:v>
                      </c:pt>
                      <c:pt idx="3423">
                        <c:v>5.6065000000000002E-11</c:v>
                      </c:pt>
                      <c:pt idx="3424">
                        <c:v>4.9134400000000003E-11</c:v>
                      </c:pt>
                      <c:pt idx="3425">
                        <c:v>4.9134400000000003E-11</c:v>
                      </c:pt>
                      <c:pt idx="3426">
                        <c:v>5.3211199999999998E-11</c:v>
                      </c:pt>
                      <c:pt idx="3427">
                        <c:v>5.3211199999999998E-11</c:v>
                      </c:pt>
                      <c:pt idx="3428">
                        <c:v>5.4976900000000001E-11</c:v>
                      </c:pt>
                      <c:pt idx="3429">
                        <c:v>5.4976900000000001E-11</c:v>
                      </c:pt>
                      <c:pt idx="3430">
                        <c:v>5.5676199999999999E-11</c:v>
                      </c:pt>
                      <c:pt idx="3431">
                        <c:v>5.5676199999999999E-11</c:v>
                      </c:pt>
                      <c:pt idx="3432">
                        <c:v>5.5711000000000003E-11</c:v>
                      </c:pt>
                      <c:pt idx="3433">
                        <c:v>5.5711000000000003E-11</c:v>
                      </c:pt>
                      <c:pt idx="3434">
                        <c:v>5.7696400000000001E-11</c:v>
                      </c:pt>
                      <c:pt idx="3435">
                        <c:v>5.7696400000000001E-11</c:v>
                      </c:pt>
                      <c:pt idx="3436">
                        <c:v>5.3256400000000002E-11</c:v>
                      </c:pt>
                      <c:pt idx="3437">
                        <c:v>5.3256400000000002E-11</c:v>
                      </c:pt>
                      <c:pt idx="3438">
                        <c:v>5.7381699999999999E-11</c:v>
                      </c:pt>
                      <c:pt idx="3439">
                        <c:v>5.7381699999999999E-11</c:v>
                      </c:pt>
                      <c:pt idx="3440">
                        <c:v>6.2159199999999999E-11</c:v>
                      </c:pt>
                      <c:pt idx="3441">
                        <c:v>6.2159199999999999E-11</c:v>
                      </c:pt>
                      <c:pt idx="3442">
                        <c:v>4.8170499999999998E-11</c:v>
                      </c:pt>
                      <c:pt idx="3443">
                        <c:v>4.8170499999999998E-11</c:v>
                      </c:pt>
                      <c:pt idx="3444">
                        <c:v>6.56695E-11</c:v>
                      </c:pt>
                      <c:pt idx="3445">
                        <c:v>6.56695E-11</c:v>
                      </c:pt>
                      <c:pt idx="3446">
                        <c:v>6.3081999999999995E-11</c:v>
                      </c:pt>
                      <c:pt idx="3447">
                        <c:v>6.3081999999999995E-11</c:v>
                      </c:pt>
                      <c:pt idx="3448">
                        <c:v>1.3655099999999999E-10</c:v>
                      </c:pt>
                      <c:pt idx="3449">
                        <c:v>1.3655099999999999E-10</c:v>
                      </c:pt>
                      <c:pt idx="3450">
                        <c:v>5.9362499999999998E-11</c:v>
                      </c:pt>
                      <c:pt idx="3451">
                        <c:v>5.9362499999999998E-11</c:v>
                      </c:pt>
                      <c:pt idx="3452">
                        <c:v>6.1200099999999999E-11</c:v>
                      </c:pt>
                      <c:pt idx="3453">
                        <c:v>6.1200099999999999E-11</c:v>
                      </c:pt>
                      <c:pt idx="3454">
                        <c:v>4.68451E-11</c:v>
                      </c:pt>
                      <c:pt idx="3455">
                        <c:v>4.68451E-11</c:v>
                      </c:pt>
                      <c:pt idx="3456">
                        <c:v>5.7790100000000001E-11</c:v>
                      </c:pt>
                      <c:pt idx="3457">
                        <c:v>5.7790100000000001E-11</c:v>
                      </c:pt>
                      <c:pt idx="3458">
                        <c:v>5.6477000000000002E-11</c:v>
                      </c:pt>
                      <c:pt idx="3459">
                        <c:v>5.6477000000000002E-11</c:v>
                      </c:pt>
                      <c:pt idx="3460">
                        <c:v>5.9054799999999998E-11</c:v>
                      </c:pt>
                      <c:pt idx="3461">
                        <c:v>5.9054799999999998E-11</c:v>
                      </c:pt>
                      <c:pt idx="3462">
                        <c:v>5.7962400000000002E-11</c:v>
                      </c:pt>
                      <c:pt idx="3463">
                        <c:v>5.7962400000000002E-11</c:v>
                      </c:pt>
                      <c:pt idx="3464">
                        <c:v>5.4838300000000002E-11</c:v>
                      </c:pt>
                      <c:pt idx="3465">
                        <c:v>5.4838300000000002E-11</c:v>
                      </c:pt>
                      <c:pt idx="3466">
                        <c:v>5.00956E-11</c:v>
                      </c:pt>
                      <c:pt idx="3467">
                        <c:v>5.00956E-11</c:v>
                      </c:pt>
                      <c:pt idx="3468">
                        <c:v>6.2378400000000002E-11</c:v>
                      </c:pt>
                      <c:pt idx="3469">
                        <c:v>6.2378400000000002E-11</c:v>
                      </c:pt>
                      <c:pt idx="3470">
                        <c:v>5.4302E-11</c:v>
                      </c:pt>
                      <c:pt idx="3471">
                        <c:v>5.4302E-11</c:v>
                      </c:pt>
                      <c:pt idx="3472">
                        <c:v>5.0588199999999998E-11</c:v>
                      </c:pt>
                      <c:pt idx="3473">
                        <c:v>5.0588199999999998E-11</c:v>
                      </c:pt>
                      <c:pt idx="3474">
                        <c:v>6.1695500000000004E-11</c:v>
                      </c:pt>
                      <c:pt idx="3475">
                        <c:v>6.1695500000000004E-11</c:v>
                      </c:pt>
                      <c:pt idx="3476">
                        <c:v>5.7934799999999999E-11</c:v>
                      </c:pt>
                      <c:pt idx="3477">
                        <c:v>5.7934799999999999E-11</c:v>
                      </c:pt>
                      <c:pt idx="3478">
                        <c:v>5.4412299999999999E-11</c:v>
                      </c:pt>
                      <c:pt idx="3479">
                        <c:v>5.4412299999999999E-11</c:v>
                      </c:pt>
                      <c:pt idx="3480">
                        <c:v>5.2117600000000001E-11</c:v>
                      </c:pt>
                      <c:pt idx="3481">
                        <c:v>5.2117600000000001E-11</c:v>
                      </c:pt>
                      <c:pt idx="3482">
                        <c:v>5.43898E-11</c:v>
                      </c:pt>
                      <c:pt idx="3483">
                        <c:v>5.43898E-11</c:v>
                      </c:pt>
                      <c:pt idx="3484">
                        <c:v>5.17996E-11</c:v>
                      </c:pt>
                      <c:pt idx="3485">
                        <c:v>5.17996E-11</c:v>
                      </c:pt>
                      <c:pt idx="3486">
                        <c:v>5.4347199999999998E-11</c:v>
                      </c:pt>
                      <c:pt idx="3487">
                        <c:v>5.4347199999999998E-11</c:v>
                      </c:pt>
                      <c:pt idx="3488">
                        <c:v>4.8706500000000001E-11</c:v>
                      </c:pt>
                      <c:pt idx="3489">
                        <c:v>4.8706500000000001E-11</c:v>
                      </c:pt>
                      <c:pt idx="3490">
                        <c:v>5.7899399999999998E-11</c:v>
                      </c:pt>
                      <c:pt idx="3491">
                        <c:v>5.7899399999999998E-11</c:v>
                      </c:pt>
                      <c:pt idx="3492">
                        <c:v>5.5319399999999999E-11</c:v>
                      </c:pt>
                      <c:pt idx="3493">
                        <c:v>5.5319399999999999E-11</c:v>
                      </c:pt>
                      <c:pt idx="3494">
                        <c:v>5.3787100000000002E-11</c:v>
                      </c:pt>
                      <c:pt idx="3495">
                        <c:v>5.3787100000000002E-11</c:v>
                      </c:pt>
                      <c:pt idx="3496">
                        <c:v>5.06159E-11</c:v>
                      </c:pt>
                      <c:pt idx="3497">
                        <c:v>5.06159E-11</c:v>
                      </c:pt>
                      <c:pt idx="3498">
                        <c:v>5.1998400000000002E-11</c:v>
                      </c:pt>
                      <c:pt idx="3499">
                        <c:v>5.1998400000000002E-11</c:v>
                      </c:pt>
                      <c:pt idx="3500">
                        <c:v>5.2238499999999999E-11</c:v>
                      </c:pt>
                      <c:pt idx="3501">
                        <c:v>5.2238499999999999E-11</c:v>
                      </c:pt>
                      <c:pt idx="3502">
                        <c:v>6.0369599999999996E-11</c:v>
                      </c:pt>
                      <c:pt idx="3503">
                        <c:v>6.0369599999999996E-11</c:v>
                      </c:pt>
                      <c:pt idx="3504">
                        <c:v>6.1931399999999994E-11</c:v>
                      </c:pt>
                      <c:pt idx="3505">
                        <c:v>6.1931399999999994E-11</c:v>
                      </c:pt>
                      <c:pt idx="3506">
                        <c:v>5.1990900000000002E-11</c:v>
                      </c:pt>
                      <c:pt idx="3507">
                        <c:v>5.1990900000000002E-11</c:v>
                      </c:pt>
                      <c:pt idx="3508">
                        <c:v>6.2506999999999999E-11</c:v>
                      </c:pt>
                      <c:pt idx="3509">
                        <c:v>6.2506999999999999E-11</c:v>
                      </c:pt>
                      <c:pt idx="3510">
                        <c:v>5.7496599999999997E-11</c:v>
                      </c:pt>
                      <c:pt idx="3511">
                        <c:v>5.7496599999999997E-11</c:v>
                      </c:pt>
                      <c:pt idx="3512">
                        <c:v>5.8416499999999999E-11</c:v>
                      </c:pt>
                      <c:pt idx="3513">
                        <c:v>5.8416499999999999E-11</c:v>
                      </c:pt>
                      <c:pt idx="3514">
                        <c:v>6.0772400000000003E-11</c:v>
                      </c:pt>
                      <c:pt idx="3515">
                        <c:v>6.0772400000000003E-11</c:v>
                      </c:pt>
                      <c:pt idx="3516">
                        <c:v>5.8646600000000001E-11</c:v>
                      </c:pt>
                      <c:pt idx="3517">
                        <c:v>5.8646600000000001E-11</c:v>
                      </c:pt>
                      <c:pt idx="3518">
                        <c:v>5.3736800000000001E-11</c:v>
                      </c:pt>
                      <c:pt idx="3519">
                        <c:v>5.3736800000000001E-11</c:v>
                      </c:pt>
                      <c:pt idx="3520">
                        <c:v>5.2613499999999998E-11</c:v>
                      </c:pt>
                      <c:pt idx="3521">
                        <c:v>5.2613499999999998E-11</c:v>
                      </c:pt>
                      <c:pt idx="3522">
                        <c:v>5.4953499999999999E-11</c:v>
                      </c:pt>
                      <c:pt idx="3523">
                        <c:v>5.4953499999999999E-11</c:v>
                      </c:pt>
                      <c:pt idx="3524">
                        <c:v>5.5551299999999999E-11</c:v>
                      </c:pt>
                      <c:pt idx="3525">
                        <c:v>5.5551299999999999E-11</c:v>
                      </c:pt>
                      <c:pt idx="3526">
                        <c:v>5.4895899999999998E-11</c:v>
                      </c:pt>
                      <c:pt idx="3527">
                        <c:v>5.4895899999999998E-11</c:v>
                      </c:pt>
                      <c:pt idx="3528">
                        <c:v>5.9188100000000006E-11</c:v>
                      </c:pt>
                      <c:pt idx="3529">
                        <c:v>5.9188100000000006E-11</c:v>
                      </c:pt>
                      <c:pt idx="3530">
                        <c:v>5.60938E-11</c:v>
                      </c:pt>
                      <c:pt idx="3531">
                        <c:v>5.60938E-11</c:v>
                      </c:pt>
                      <c:pt idx="3532">
                        <c:v>5.032E-11</c:v>
                      </c:pt>
                      <c:pt idx="3533">
                        <c:v>5.032E-11</c:v>
                      </c:pt>
                      <c:pt idx="3534">
                        <c:v>5.45607E-11</c:v>
                      </c:pt>
                      <c:pt idx="3535">
                        <c:v>5.45607E-11</c:v>
                      </c:pt>
                      <c:pt idx="3536">
                        <c:v>5.6842299999999997E-11</c:v>
                      </c:pt>
                      <c:pt idx="3537">
                        <c:v>5.6842299999999997E-11</c:v>
                      </c:pt>
                      <c:pt idx="3538">
                        <c:v>5.3076300000000002E-11</c:v>
                      </c:pt>
                      <c:pt idx="3539">
                        <c:v>5.3076300000000002E-11</c:v>
                      </c:pt>
                      <c:pt idx="3540">
                        <c:v>5.8972600000000006E-11</c:v>
                      </c:pt>
                      <c:pt idx="3541">
                        <c:v>5.8972600000000006E-11</c:v>
                      </c:pt>
                      <c:pt idx="3542">
                        <c:v>4.76303E-11</c:v>
                      </c:pt>
                      <c:pt idx="3543">
                        <c:v>4.76303E-11</c:v>
                      </c:pt>
                      <c:pt idx="3544">
                        <c:v>5.51288E-11</c:v>
                      </c:pt>
                      <c:pt idx="3545">
                        <c:v>5.51288E-11</c:v>
                      </c:pt>
                      <c:pt idx="3546">
                        <c:v>5.26977E-11</c:v>
                      </c:pt>
                      <c:pt idx="3547">
                        <c:v>5.26977E-11</c:v>
                      </c:pt>
                      <c:pt idx="3548">
                        <c:v>5.1240200000000001E-11</c:v>
                      </c:pt>
                      <c:pt idx="3549">
                        <c:v>5.1240200000000001E-11</c:v>
                      </c:pt>
                      <c:pt idx="3550">
                        <c:v>5.8436900000000001E-11</c:v>
                      </c:pt>
                      <c:pt idx="3551">
                        <c:v>5.8436900000000001E-11</c:v>
                      </c:pt>
                      <c:pt idx="3552">
                        <c:v>5.7221299999999998E-11</c:v>
                      </c:pt>
                      <c:pt idx="3553">
                        <c:v>5.7221299999999998E-11</c:v>
                      </c:pt>
                      <c:pt idx="3554">
                        <c:v>5.4803599999999998E-11</c:v>
                      </c:pt>
                      <c:pt idx="3555">
                        <c:v>5.4803599999999998E-11</c:v>
                      </c:pt>
                      <c:pt idx="3556">
                        <c:v>1.69517E-10</c:v>
                      </c:pt>
                      <c:pt idx="3557">
                        <c:v>1.69517E-10</c:v>
                      </c:pt>
                      <c:pt idx="3558">
                        <c:v>5.8917900000000004E-11</c:v>
                      </c:pt>
                      <c:pt idx="3559">
                        <c:v>5.8917900000000004E-11</c:v>
                      </c:pt>
                      <c:pt idx="3560">
                        <c:v>6.0872300000000002E-11</c:v>
                      </c:pt>
                      <c:pt idx="3561">
                        <c:v>6.0872300000000002E-11</c:v>
                      </c:pt>
                      <c:pt idx="3562">
                        <c:v>5.6042199999999998E-11</c:v>
                      </c:pt>
                      <c:pt idx="3563">
                        <c:v>5.6042199999999998E-11</c:v>
                      </c:pt>
                      <c:pt idx="3564">
                        <c:v>6.1438200000000005E-11</c:v>
                      </c:pt>
                      <c:pt idx="3565">
                        <c:v>6.1438200000000005E-11</c:v>
                      </c:pt>
                      <c:pt idx="3566">
                        <c:v>5.64284E-11</c:v>
                      </c:pt>
                      <c:pt idx="3567">
                        <c:v>5.64284E-11</c:v>
                      </c:pt>
                      <c:pt idx="3568">
                        <c:v>6.1843299999999995E-11</c:v>
                      </c:pt>
                      <c:pt idx="3569">
                        <c:v>6.1843299999999995E-11</c:v>
                      </c:pt>
                      <c:pt idx="3570">
                        <c:v>5.2983000000000001E-11</c:v>
                      </c:pt>
                      <c:pt idx="3571">
                        <c:v>5.2983000000000001E-11</c:v>
                      </c:pt>
                      <c:pt idx="3572">
                        <c:v>5.5196800000000002E-11</c:v>
                      </c:pt>
                      <c:pt idx="3573">
                        <c:v>5.5196800000000002E-11</c:v>
                      </c:pt>
                      <c:pt idx="3574">
                        <c:v>5.6144100000000001E-11</c:v>
                      </c:pt>
                      <c:pt idx="3575">
                        <c:v>5.6144100000000001E-11</c:v>
                      </c:pt>
                      <c:pt idx="3576">
                        <c:v>5.1736199999999998E-11</c:v>
                      </c:pt>
                      <c:pt idx="3577">
                        <c:v>5.1736199999999998E-11</c:v>
                      </c:pt>
                      <c:pt idx="3578">
                        <c:v>4.7204600000000002E-11</c:v>
                      </c:pt>
                      <c:pt idx="3579">
                        <c:v>4.7204600000000002E-11</c:v>
                      </c:pt>
                      <c:pt idx="3580">
                        <c:v>5.0367999999999999E-11</c:v>
                      </c:pt>
                      <c:pt idx="3581">
                        <c:v>5.0367999999999999E-11</c:v>
                      </c:pt>
                      <c:pt idx="3582">
                        <c:v>5.9289500000000005E-11</c:v>
                      </c:pt>
                      <c:pt idx="3583">
                        <c:v>5.9289500000000005E-11</c:v>
                      </c:pt>
                      <c:pt idx="3584">
                        <c:v>6.5945999999999994E-11</c:v>
                      </c:pt>
                      <c:pt idx="3585">
                        <c:v>6.5945999999999994E-11</c:v>
                      </c:pt>
                      <c:pt idx="3586">
                        <c:v>5.5165199999999997E-11</c:v>
                      </c:pt>
                      <c:pt idx="3587">
                        <c:v>5.5165199999999997E-11</c:v>
                      </c:pt>
                      <c:pt idx="3588">
                        <c:v>6.4022299999999999E-11</c:v>
                      </c:pt>
                      <c:pt idx="3589">
                        <c:v>6.4022299999999999E-11</c:v>
                      </c:pt>
                      <c:pt idx="3590">
                        <c:v>5.3915799999999999E-11</c:v>
                      </c:pt>
                      <c:pt idx="3591">
                        <c:v>5.3915799999999999E-11</c:v>
                      </c:pt>
                      <c:pt idx="3592">
                        <c:v>6.5094100000000006E-11</c:v>
                      </c:pt>
                      <c:pt idx="3593">
                        <c:v>6.5094100000000006E-11</c:v>
                      </c:pt>
                      <c:pt idx="3594">
                        <c:v>5.7119300000000002E-11</c:v>
                      </c:pt>
                      <c:pt idx="3595">
                        <c:v>5.7119300000000002E-11</c:v>
                      </c:pt>
                      <c:pt idx="3596">
                        <c:v>5.8684499999999998E-11</c:v>
                      </c:pt>
                      <c:pt idx="3597">
                        <c:v>5.8684499999999998E-11</c:v>
                      </c:pt>
                      <c:pt idx="3598">
                        <c:v>5.4754900000000003E-11</c:v>
                      </c:pt>
                      <c:pt idx="3599">
                        <c:v>5.4754900000000003E-11</c:v>
                      </c:pt>
                      <c:pt idx="3600">
                        <c:v>5.1049500000000003E-11</c:v>
                      </c:pt>
                      <c:pt idx="3601">
                        <c:v>5.1049500000000003E-11</c:v>
                      </c:pt>
                      <c:pt idx="3602">
                        <c:v>5.55705E-11</c:v>
                      </c:pt>
                      <c:pt idx="3603">
                        <c:v>5.55705E-11</c:v>
                      </c:pt>
                      <c:pt idx="3604">
                        <c:v>5.6948500000000001E-11</c:v>
                      </c:pt>
                      <c:pt idx="3605">
                        <c:v>5.6948500000000001E-11</c:v>
                      </c:pt>
                      <c:pt idx="3606">
                        <c:v>5.3047699999999997E-11</c:v>
                      </c:pt>
                      <c:pt idx="3607">
                        <c:v>5.3047699999999997E-11</c:v>
                      </c:pt>
                      <c:pt idx="3608">
                        <c:v>5.7092800000000001E-11</c:v>
                      </c:pt>
                      <c:pt idx="3609">
                        <c:v>5.7092800000000001E-11</c:v>
                      </c:pt>
                      <c:pt idx="3610">
                        <c:v>5.8484100000000003E-11</c:v>
                      </c:pt>
                      <c:pt idx="3611">
                        <c:v>5.8484100000000003E-11</c:v>
                      </c:pt>
                      <c:pt idx="3612">
                        <c:v>5.2491E-11</c:v>
                      </c:pt>
                      <c:pt idx="3613">
                        <c:v>5.2491E-11</c:v>
                      </c:pt>
                      <c:pt idx="3614">
                        <c:v>5.3847599999999998E-11</c:v>
                      </c:pt>
                      <c:pt idx="3615">
                        <c:v>5.3847599999999998E-11</c:v>
                      </c:pt>
                      <c:pt idx="3616">
                        <c:v>6.6036999999999999E-11</c:v>
                      </c:pt>
                      <c:pt idx="3617">
                        <c:v>6.6036999999999999E-11</c:v>
                      </c:pt>
                      <c:pt idx="3618">
                        <c:v>7.3668500000000003E-11</c:v>
                      </c:pt>
                      <c:pt idx="3619">
                        <c:v>7.3668500000000003E-11</c:v>
                      </c:pt>
                      <c:pt idx="3620">
                        <c:v>5.4938300000000001E-11</c:v>
                      </c:pt>
                      <c:pt idx="3621">
                        <c:v>5.4938300000000001E-11</c:v>
                      </c:pt>
                      <c:pt idx="3622">
                        <c:v>6.1434800000000006E-11</c:v>
                      </c:pt>
                      <c:pt idx="3623">
                        <c:v>6.1434800000000006E-11</c:v>
                      </c:pt>
                      <c:pt idx="3624">
                        <c:v>5.2051499999999997E-11</c:v>
                      </c:pt>
                      <c:pt idx="3625">
                        <c:v>5.2051499999999997E-11</c:v>
                      </c:pt>
                      <c:pt idx="3626">
                        <c:v>5.7626400000000002E-11</c:v>
                      </c:pt>
                      <c:pt idx="3627">
                        <c:v>5.7626400000000002E-11</c:v>
                      </c:pt>
                      <c:pt idx="3628">
                        <c:v>5.0262299999999999E-11</c:v>
                      </c:pt>
                      <c:pt idx="3629">
                        <c:v>5.0262299999999999E-11</c:v>
                      </c:pt>
                      <c:pt idx="3630">
                        <c:v>6.3039500000000005E-11</c:v>
                      </c:pt>
                      <c:pt idx="3631">
                        <c:v>6.3039500000000005E-11</c:v>
                      </c:pt>
                      <c:pt idx="3632">
                        <c:v>5.3798399999999998E-11</c:v>
                      </c:pt>
                      <c:pt idx="3633">
                        <c:v>5.3798399999999998E-11</c:v>
                      </c:pt>
                      <c:pt idx="3634">
                        <c:v>5.1242900000000003E-11</c:v>
                      </c:pt>
                      <c:pt idx="3635">
                        <c:v>5.1242900000000003E-11</c:v>
                      </c:pt>
                      <c:pt idx="3636">
                        <c:v>5.6182400000000003E-11</c:v>
                      </c:pt>
                      <c:pt idx="3637">
                        <c:v>5.6182400000000003E-11</c:v>
                      </c:pt>
                      <c:pt idx="3638">
                        <c:v>5.20627E-11</c:v>
                      </c:pt>
                      <c:pt idx="3639">
                        <c:v>5.20627E-11</c:v>
                      </c:pt>
                      <c:pt idx="3640">
                        <c:v>5.4229799999999997E-11</c:v>
                      </c:pt>
                      <c:pt idx="3641">
                        <c:v>5.4229799999999997E-11</c:v>
                      </c:pt>
                      <c:pt idx="3642">
                        <c:v>5.3373900000000001E-11</c:v>
                      </c:pt>
                      <c:pt idx="3643">
                        <c:v>5.3373900000000001E-11</c:v>
                      </c:pt>
                      <c:pt idx="3644">
                        <c:v>4.8918399999999998E-11</c:v>
                      </c:pt>
                      <c:pt idx="3645">
                        <c:v>4.8918399999999998E-11</c:v>
                      </c:pt>
                      <c:pt idx="3646">
                        <c:v>5.3958699999999999E-11</c:v>
                      </c:pt>
                      <c:pt idx="3647">
                        <c:v>5.3958699999999999E-11</c:v>
                      </c:pt>
                      <c:pt idx="3648">
                        <c:v>5.81592E-11</c:v>
                      </c:pt>
                      <c:pt idx="3649">
                        <c:v>5.81592E-11</c:v>
                      </c:pt>
                      <c:pt idx="3650">
                        <c:v>6.0239699999999998E-11</c:v>
                      </c:pt>
                      <c:pt idx="3651">
                        <c:v>6.0239699999999998E-11</c:v>
                      </c:pt>
                      <c:pt idx="3652">
                        <c:v>5.3492299999999997E-11</c:v>
                      </c:pt>
                      <c:pt idx="3653">
                        <c:v>5.3492299999999997E-11</c:v>
                      </c:pt>
                      <c:pt idx="3654">
                        <c:v>5.40507E-11</c:v>
                      </c:pt>
                      <c:pt idx="3655">
                        <c:v>5.40507E-11</c:v>
                      </c:pt>
                      <c:pt idx="3656">
                        <c:v>5.6548300000000002E-11</c:v>
                      </c:pt>
                      <c:pt idx="3657">
                        <c:v>5.6548300000000002E-11</c:v>
                      </c:pt>
                      <c:pt idx="3658">
                        <c:v>5.4749400000000001E-11</c:v>
                      </c:pt>
                      <c:pt idx="3659">
                        <c:v>5.4749400000000001E-11</c:v>
                      </c:pt>
                      <c:pt idx="3660">
                        <c:v>5.1901900000000001E-11</c:v>
                      </c:pt>
                      <c:pt idx="3661">
                        <c:v>5.1901900000000001E-11</c:v>
                      </c:pt>
                      <c:pt idx="3662">
                        <c:v>5.8390200000000004E-11</c:v>
                      </c:pt>
                      <c:pt idx="3663">
                        <c:v>5.8390200000000004E-11</c:v>
                      </c:pt>
                      <c:pt idx="3664">
                        <c:v>5.9940200000000001E-11</c:v>
                      </c:pt>
                      <c:pt idx="3665">
                        <c:v>5.9940200000000001E-11</c:v>
                      </c:pt>
                      <c:pt idx="3666">
                        <c:v>5.6323199999999998E-11</c:v>
                      </c:pt>
                      <c:pt idx="3667">
                        <c:v>5.6323199999999998E-11</c:v>
                      </c:pt>
                      <c:pt idx="3668">
                        <c:v>6.1716700000000003E-11</c:v>
                      </c:pt>
                      <c:pt idx="3669">
                        <c:v>6.1716700000000003E-11</c:v>
                      </c:pt>
                      <c:pt idx="3670">
                        <c:v>5.4985900000000001E-11</c:v>
                      </c:pt>
                      <c:pt idx="3671">
                        <c:v>5.4985900000000001E-11</c:v>
                      </c:pt>
                      <c:pt idx="3672">
                        <c:v>4.9348199999999998E-11</c:v>
                      </c:pt>
                      <c:pt idx="3673">
                        <c:v>4.9348199999999998E-11</c:v>
                      </c:pt>
                      <c:pt idx="3674">
                        <c:v>5.9558100000000001E-11</c:v>
                      </c:pt>
                      <c:pt idx="3675">
                        <c:v>5.9558100000000001E-11</c:v>
                      </c:pt>
                      <c:pt idx="3676">
                        <c:v>5.36894E-11</c:v>
                      </c:pt>
                      <c:pt idx="3677">
                        <c:v>5.36894E-11</c:v>
                      </c:pt>
                      <c:pt idx="3678">
                        <c:v>9.8947400000000003E-11</c:v>
                      </c:pt>
                      <c:pt idx="3679">
                        <c:v>9.8947400000000003E-11</c:v>
                      </c:pt>
                      <c:pt idx="3680">
                        <c:v>5.7758800000000001E-11</c:v>
                      </c:pt>
                      <c:pt idx="3681">
                        <c:v>5.7758800000000001E-11</c:v>
                      </c:pt>
                      <c:pt idx="3682">
                        <c:v>5.23914E-11</c:v>
                      </c:pt>
                      <c:pt idx="3683">
                        <c:v>5.23914E-11</c:v>
                      </c:pt>
                      <c:pt idx="3684">
                        <c:v>5.7611500000000002E-11</c:v>
                      </c:pt>
                      <c:pt idx="3685">
                        <c:v>5.7611500000000002E-11</c:v>
                      </c:pt>
                      <c:pt idx="3686">
                        <c:v>5.5657099999999998E-11</c:v>
                      </c:pt>
                      <c:pt idx="3687">
                        <c:v>5.5657099999999998E-11</c:v>
                      </c:pt>
                      <c:pt idx="3688">
                        <c:v>5.3744100000000002E-11</c:v>
                      </c:pt>
                      <c:pt idx="3689">
                        <c:v>5.3744100000000002E-11</c:v>
                      </c:pt>
                      <c:pt idx="3690">
                        <c:v>5.6313600000000001E-11</c:v>
                      </c:pt>
                      <c:pt idx="3691">
                        <c:v>5.6313600000000001E-11</c:v>
                      </c:pt>
                      <c:pt idx="3692">
                        <c:v>5.9322999999999995E-11</c:v>
                      </c:pt>
                      <c:pt idx="3693">
                        <c:v>5.9322999999999995E-11</c:v>
                      </c:pt>
                      <c:pt idx="3694">
                        <c:v>5.7388400000000002E-11</c:v>
                      </c:pt>
                      <c:pt idx="3695">
                        <c:v>5.7388400000000002E-11</c:v>
                      </c:pt>
                      <c:pt idx="3696">
                        <c:v>5.8906500000000002E-11</c:v>
                      </c:pt>
                      <c:pt idx="3697">
                        <c:v>5.8906500000000002E-11</c:v>
                      </c:pt>
                      <c:pt idx="3698">
                        <c:v>4.8105400000000003E-11</c:v>
                      </c:pt>
                      <c:pt idx="3699">
                        <c:v>4.8105400000000003E-11</c:v>
                      </c:pt>
                      <c:pt idx="3700">
                        <c:v>6.1307299999999998E-11</c:v>
                      </c:pt>
                      <c:pt idx="3701">
                        <c:v>6.1307299999999998E-11</c:v>
                      </c:pt>
                      <c:pt idx="3702">
                        <c:v>4.6713299999999998E-11</c:v>
                      </c:pt>
                      <c:pt idx="3703">
                        <c:v>4.6713299999999998E-11</c:v>
                      </c:pt>
                      <c:pt idx="3704">
                        <c:v>6.0026099999999996E-11</c:v>
                      </c:pt>
                      <c:pt idx="3705">
                        <c:v>6.0026099999999996E-11</c:v>
                      </c:pt>
                      <c:pt idx="3706">
                        <c:v>5.6877000000000002E-11</c:v>
                      </c:pt>
                      <c:pt idx="3707">
                        <c:v>5.6877000000000002E-11</c:v>
                      </c:pt>
                      <c:pt idx="3708">
                        <c:v>5.1404299999999999E-11</c:v>
                      </c:pt>
                      <c:pt idx="3709">
                        <c:v>5.1404299999999999E-11</c:v>
                      </c:pt>
                      <c:pt idx="3710">
                        <c:v>5.0775399999999999E-11</c:v>
                      </c:pt>
                      <c:pt idx="3711">
                        <c:v>5.0775399999999999E-11</c:v>
                      </c:pt>
                      <c:pt idx="3712">
                        <c:v>5.0062099999999997E-11</c:v>
                      </c:pt>
                      <c:pt idx="3713">
                        <c:v>5.0062099999999997E-11</c:v>
                      </c:pt>
                      <c:pt idx="3714">
                        <c:v>5.8903900000000001E-11</c:v>
                      </c:pt>
                      <c:pt idx="3715">
                        <c:v>5.8903900000000001E-11</c:v>
                      </c:pt>
                      <c:pt idx="3716">
                        <c:v>6.0802699999999994E-11</c:v>
                      </c:pt>
                      <c:pt idx="3717">
                        <c:v>6.0802699999999994E-11</c:v>
                      </c:pt>
                      <c:pt idx="3718">
                        <c:v>4.69537E-11</c:v>
                      </c:pt>
                      <c:pt idx="3719">
                        <c:v>4.69537E-11</c:v>
                      </c:pt>
                      <c:pt idx="3720">
                        <c:v>5.3589600000000001E-11</c:v>
                      </c:pt>
                      <c:pt idx="3721">
                        <c:v>5.3589600000000001E-11</c:v>
                      </c:pt>
                      <c:pt idx="3722">
                        <c:v>5.2055999999999997E-11</c:v>
                      </c:pt>
                      <c:pt idx="3723">
                        <c:v>5.2055999999999997E-11</c:v>
                      </c:pt>
                      <c:pt idx="3724">
                        <c:v>5.4887400000000002E-11</c:v>
                      </c:pt>
                      <c:pt idx="3725">
                        <c:v>5.4887400000000002E-11</c:v>
                      </c:pt>
                      <c:pt idx="3726">
                        <c:v>5.6903399999999997E-11</c:v>
                      </c:pt>
                      <c:pt idx="3727">
                        <c:v>5.6903399999999997E-11</c:v>
                      </c:pt>
                      <c:pt idx="3728">
                        <c:v>5.7963199999999998E-11</c:v>
                      </c:pt>
                      <c:pt idx="3729">
                        <c:v>5.7963199999999998E-11</c:v>
                      </c:pt>
                      <c:pt idx="3730">
                        <c:v>5.7847399999999998E-11</c:v>
                      </c:pt>
                      <c:pt idx="3731">
                        <c:v>5.7847399999999998E-11</c:v>
                      </c:pt>
                      <c:pt idx="3732">
                        <c:v>5.9282800000000002E-11</c:v>
                      </c:pt>
                      <c:pt idx="3733">
                        <c:v>5.9282800000000002E-11</c:v>
                      </c:pt>
                      <c:pt idx="3734">
                        <c:v>5.2322800000000001E-11</c:v>
                      </c:pt>
                      <c:pt idx="3735">
                        <c:v>5.2322800000000001E-11</c:v>
                      </c:pt>
                      <c:pt idx="3736">
                        <c:v>5.04464E-11</c:v>
                      </c:pt>
                      <c:pt idx="3737">
                        <c:v>5.04464E-11</c:v>
                      </c:pt>
                      <c:pt idx="3738">
                        <c:v>5.5058300000000003E-11</c:v>
                      </c:pt>
                      <c:pt idx="3739">
                        <c:v>5.5058300000000003E-11</c:v>
                      </c:pt>
                      <c:pt idx="3740">
                        <c:v>5.1913299999999997E-11</c:v>
                      </c:pt>
                      <c:pt idx="3741">
                        <c:v>5.1913299999999997E-11</c:v>
                      </c:pt>
                      <c:pt idx="3742">
                        <c:v>5.5206399999999999E-11</c:v>
                      </c:pt>
                      <c:pt idx="3743">
                        <c:v>5.5206399999999999E-11</c:v>
                      </c:pt>
                      <c:pt idx="3744">
                        <c:v>4.6248099999999997E-11</c:v>
                      </c:pt>
                      <c:pt idx="3745">
                        <c:v>4.6248099999999997E-11</c:v>
                      </c:pt>
                      <c:pt idx="3746">
                        <c:v>5.3729999999999998E-11</c:v>
                      </c:pt>
                      <c:pt idx="3747">
                        <c:v>5.3729999999999998E-11</c:v>
                      </c:pt>
                      <c:pt idx="3748">
                        <c:v>6.6289200000000002E-11</c:v>
                      </c:pt>
                      <c:pt idx="3749">
                        <c:v>6.6289200000000002E-11</c:v>
                      </c:pt>
                      <c:pt idx="3750">
                        <c:v>5.7785500000000002E-11</c:v>
                      </c:pt>
                      <c:pt idx="3751">
                        <c:v>5.7785500000000002E-11</c:v>
                      </c:pt>
                      <c:pt idx="3752">
                        <c:v>4.9566699999999998E-11</c:v>
                      </c:pt>
                      <c:pt idx="3753">
                        <c:v>4.9566699999999998E-11</c:v>
                      </c:pt>
                      <c:pt idx="3754">
                        <c:v>4.7510099999999999E-11</c:v>
                      </c:pt>
                      <c:pt idx="3755">
                        <c:v>4.7510099999999999E-11</c:v>
                      </c:pt>
                      <c:pt idx="3756">
                        <c:v>4.9519199999999998E-11</c:v>
                      </c:pt>
                      <c:pt idx="3757">
                        <c:v>4.9519199999999998E-11</c:v>
                      </c:pt>
                      <c:pt idx="3758">
                        <c:v>5.54663E-11</c:v>
                      </c:pt>
                      <c:pt idx="3759">
                        <c:v>5.54663E-11</c:v>
                      </c:pt>
                      <c:pt idx="3760">
                        <c:v>4.6638899999999998E-11</c:v>
                      </c:pt>
                      <c:pt idx="3761">
                        <c:v>4.6638899999999998E-11</c:v>
                      </c:pt>
                      <c:pt idx="3762">
                        <c:v>5.0300999999999999E-11</c:v>
                      </c:pt>
                      <c:pt idx="3763">
                        <c:v>5.0300999999999999E-11</c:v>
                      </c:pt>
                      <c:pt idx="3764">
                        <c:v>4.91827E-11</c:v>
                      </c:pt>
                      <c:pt idx="3765">
                        <c:v>4.91827E-11</c:v>
                      </c:pt>
                      <c:pt idx="3766">
                        <c:v>5.7545599999999997E-11</c:v>
                      </c:pt>
                      <c:pt idx="3767">
                        <c:v>5.7545599999999997E-11</c:v>
                      </c:pt>
                      <c:pt idx="3768">
                        <c:v>5.2674499999999997E-11</c:v>
                      </c:pt>
                      <c:pt idx="3769">
                        <c:v>5.2674499999999997E-11</c:v>
                      </c:pt>
                      <c:pt idx="3770">
                        <c:v>5.0965999999999998E-11</c:v>
                      </c:pt>
                      <c:pt idx="3771">
                        <c:v>5.0965999999999998E-11</c:v>
                      </c:pt>
                      <c:pt idx="3772">
                        <c:v>6.94596E-11</c:v>
                      </c:pt>
                      <c:pt idx="3773">
                        <c:v>6.94596E-11</c:v>
                      </c:pt>
                      <c:pt idx="3774">
                        <c:v>5.3350100000000001E-11</c:v>
                      </c:pt>
                      <c:pt idx="3775">
                        <c:v>5.3350100000000001E-11</c:v>
                      </c:pt>
                      <c:pt idx="3776">
                        <c:v>5.91599E-11</c:v>
                      </c:pt>
                      <c:pt idx="3777">
                        <c:v>5.91599E-11</c:v>
                      </c:pt>
                      <c:pt idx="3778">
                        <c:v>4.85492E-11</c:v>
                      </c:pt>
                      <c:pt idx="3779">
                        <c:v>4.85492E-11</c:v>
                      </c:pt>
                      <c:pt idx="3780">
                        <c:v>5.3475000000000001E-11</c:v>
                      </c:pt>
                      <c:pt idx="3781">
                        <c:v>5.3475000000000001E-11</c:v>
                      </c:pt>
                      <c:pt idx="3782">
                        <c:v>4.71827E-11</c:v>
                      </c:pt>
                      <c:pt idx="3783">
                        <c:v>4.71827E-11</c:v>
                      </c:pt>
                      <c:pt idx="3784">
                        <c:v>5.6827900000000002E-11</c:v>
                      </c:pt>
                      <c:pt idx="3785">
                        <c:v>5.6827900000000002E-11</c:v>
                      </c:pt>
                      <c:pt idx="3786">
                        <c:v>5.6980399999999998E-11</c:v>
                      </c:pt>
                      <c:pt idx="3787">
                        <c:v>5.6980399999999998E-11</c:v>
                      </c:pt>
                      <c:pt idx="3788">
                        <c:v>5.3646999999999997E-11</c:v>
                      </c:pt>
                      <c:pt idx="3789">
                        <c:v>5.3646999999999997E-11</c:v>
                      </c:pt>
                      <c:pt idx="3790">
                        <c:v>4.77715E-11</c:v>
                      </c:pt>
                      <c:pt idx="3791">
                        <c:v>4.77715E-11</c:v>
                      </c:pt>
                      <c:pt idx="3792">
                        <c:v>5.5535099999999998E-11</c:v>
                      </c:pt>
                      <c:pt idx="3793">
                        <c:v>5.5535099999999998E-11</c:v>
                      </c:pt>
                      <c:pt idx="3794">
                        <c:v>5.3063000000000002E-11</c:v>
                      </c:pt>
                      <c:pt idx="3795">
                        <c:v>5.3063000000000002E-11</c:v>
                      </c:pt>
                      <c:pt idx="3796">
                        <c:v>5.7018500000000001E-11</c:v>
                      </c:pt>
                      <c:pt idx="3797">
                        <c:v>5.7018500000000001E-11</c:v>
                      </c:pt>
                      <c:pt idx="3798">
                        <c:v>4.6973199999999999E-11</c:v>
                      </c:pt>
                      <c:pt idx="3799">
                        <c:v>4.6973199999999999E-11</c:v>
                      </c:pt>
                      <c:pt idx="3800">
                        <c:v>5.0947899999999999E-11</c:v>
                      </c:pt>
                      <c:pt idx="3801">
                        <c:v>5.0947899999999999E-11</c:v>
                      </c:pt>
                      <c:pt idx="3802">
                        <c:v>4.6019400000000002E-11</c:v>
                      </c:pt>
                      <c:pt idx="3803">
                        <c:v>4.6019400000000002E-11</c:v>
                      </c:pt>
                      <c:pt idx="3804">
                        <c:v>5.54038E-11</c:v>
                      </c:pt>
                      <c:pt idx="3805">
                        <c:v>5.54038E-11</c:v>
                      </c:pt>
                      <c:pt idx="3806">
                        <c:v>5.66841E-11</c:v>
                      </c:pt>
                      <c:pt idx="3807">
                        <c:v>5.66841E-11</c:v>
                      </c:pt>
                      <c:pt idx="3808">
                        <c:v>6.1145599999999997E-11</c:v>
                      </c:pt>
                      <c:pt idx="3809">
                        <c:v>6.1145599999999997E-11</c:v>
                      </c:pt>
                      <c:pt idx="3810">
                        <c:v>5.2636999999999999E-11</c:v>
                      </c:pt>
                      <c:pt idx="3811">
                        <c:v>5.2636999999999999E-11</c:v>
                      </c:pt>
                      <c:pt idx="3812">
                        <c:v>5.8098000000000001E-11</c:v>
                      </c:pt>
                      <c:pt idx="3813">
                        <c:v>5.8098000000000001E-11</c:v>
                      </c:pt>
                      <c:pt idx="3814">
                        <c:v>5.1533799999999998E-11</c:v>
                      </c:pt>
                      <c:pt idx="3815">
                        <c:v>5.1533799999999998E-11</c:v>
                      </c:pt>
                      <c:pt idx="3816">
                        <c:v>6.5980000000000001E-11</c:v>
                      </c:pt>
                      <c:pt idx="3817">
                        <c:v>6.5980000000000001E-11</c:v>
                      </c:pt>
                      <c:pt idx="3818">
                        <c:v>5.3467099999999997E-11</c:v>
                      </c:pt>
                      <c:pt idx="3819">
                        <c:v>5.3467099999999997E-11</c:v>
                      </c:pt>
                      <c:pt idx="3820">
                        <c:v>5.3484699999999998E-11</c:v>
                      </c:pt>
                      <c:pt idx="3821">
                        <c:v>5.3484699999999998E-11</c:v>
                      </c:pt>
                      <c:pt idx="3822">
                        <c:v>6.2806099999999998E-11</c:v>
                      </c:pt>
                      <c:pt idx="3823">
                        <c:v>6.2806099999999998E-11</c:v>
                      </c:pt>
                      <c:pt idx="3824">
                        <c:v>5.6556599999999998E-11</c:v>
                      </c:pt>
                      <c:pt idx="3825">
                        <c:v>5.6556599999999998E-11</c:v>
                      </c:pt>
                      <c:pt idx="3826">
                        <c:v>5.9591200000000006E-11</c:v>
                      </c:pt>
                      <c:pt idx="3827">
                        <c:v>5.9591200000000006E-11</c:v>
                      </c:pt>
                      <c:pt idx="3828">
                        <c:v>5.5350899999999998E-11</c:v>
                      </c:pt>
                      <c:pt idx="3829">
                        <c:v>5.5350899999999998E-11</c:v>
                      </c:pt>
                      <c:pt idx="3830">
                        <c:v>5.4969500000000001E-11</c:v>
                      </c:pt>
                      <c:pt idx="3831">
                        <c:v>5.4969500000000001E-11</c:v>
                      </c:pt>
                      <c:pt idx="3832">
                        <c:v>5.5125999999999999E-11</c:v>
                      </c:pt>
                      <c:pt idx="3833">
                        <c:v>5.5125999999999999E-11</c:v>
                      </c:pt>
                      <c:pt idx="3834">
                        <c:v>5.03559E-11</c:v>
                      </c:pt>
                      <c:pt idx="3835">
                        <c:v>5.03559E-11</c:v>
                      </c:pt>
                      <c:pt idx="3836">
                        <c:v>5.1451500000000001E-11</c:v>
                      </c:pt>
                      <c:pt idx="3837">
                        <c:v>5.1451500000000001E-11</c:v>
                      </c:pt>
                      <c:pt idx="3838">
                        <c:v>5.1020300000000001E-11</c:v>
                      </c:pt>
                      <c:pt idx="3839">
                        <c:v>5.1020300000000001E-11</c:v>
                      </c:pt>
                      <c:pt idx="3840">
                        <c:v>4.8692399999999998E-11</c:v>
                      </c:pt>
                      <c:pt idx="3841">
                        <c:v>4.8692399999999998E-11</c:v>
                      </c:pt>
                      <c:pt idx="3842">
                        <c:v>5.3573200000000001E-11</c:v>
                      </c:pt>
                      <c:pt idx="3843">
                        <c:v>5.3573200000000001E-11</c:v>
                      </c:pt>
                      <c:pt idx="3844">
                        <c:v>5.6240300000000003E-11</c:v>
                      </c:pt>
                      <c:pt idx="3845">
                        <c:v>5.6240300000000003E-11</c:v>
                      </c:pt>
                      <c:pt idx="3846">
                        <c:v>4.7367799999999997E-11</c:v>
                      </c:pt>
                      <c:pt idx="3847">
                        <c:v>4.7367799999999997E-11</c:v>
                      </c:pt>
                      <c:pt idx="3848">
                        <c:v>5.0852799999999998E-11</c:v>
                      </c:pt>
                      <c:pt idx="3849">
                        <c:v>5.0852799999999998E-11</c:v>
                      </c:pt>
                      <c:pt idx="3850">
                        <c:v>5.3423699999999998E-11</c:v>
                      </c:pt>
                      <c:pt idx="3851">
                        <c:v>5.3423699999999998E-11</c:v>
                      </c:pt>
                      <c:pt idx="3852">
                        <c:v>5.3484599999999999E-11</c:v>
                      </c:pt>
                      <c:pt idx="3853">
                        <c:v>5.3484599999999999E-11</c:v>
                      </c:pt>
                      <c:pt idx="3854">
                        <c:v>5.5085400000000001E-11</c:v>
                      </c:pt>
                      <c:pt idx="3855">
                        <c:v>5.5085400000000001E-11</c:v>
                      </c:pt>
                      <c:pt idx="3856">
                        <c:v>5.67228E-11</c:v>
                      </c:pt>
                      <c:pt idx="3857">
                        <c:v>5.67228E-11</c:v>
                      </c:pt>
                      <c:pt idx="3858">
                        <c:v>5.4198499999999998E-11</c:v>
                      </c:pt>
                      <c:pt idx="3859">
                        <c:v>5.4198499999999998E-11</c:v>
                      </c:pt>
                      <c:pt idx="3860">
                        <c:v>5.0474999999999999E-11</c:v>
                      </c:pt>
                      <c:pt idx="3861">
                        <c:v>5.0474999999999999E-11</c:v>
                      </c:pt>
                      <c:pt idx="3862">
                        <c:v>5.2891699999999997E-11</c:v>
                      </c:pt>
                      <c:pt idx="3863">
                        <c:v>5.2891699999999997E-11</c:v>
                      </c:pt>
                      <c:pt idx="3864">
                        <c:v>5.1351400000000003E-11</c:v>
                      </c:pt>
                      <c:pt idx="3865">
                        <c:v>5.1351400000000003E-11</c:v>
                      </c:pt>
                      <c:pt idx="3866">
                        <c:v>4.8611200000000002E-11</c:v>
                      </c:pt>
                      <c:pt idx="3867">
                        <c:v>4.8611200000000002E-11</c:v>
                      </c:pt>
                      <c:pt idx="3868">
                        <c:v>5.4344399999999997E-11</c:v>
                      </c:pt>
                      <c:pt idx="3869">
                        <c:v>5.4344399999999997E-11</c:v>
                      </c:pt>
                      <c:pt idx="3870">
                        <c:v>5.5269700000000001E-11</c:v>
                      </c:pt>
                      <c:pt idx="3871">
                        <c:v>5.5269700000000001E-11</c:v>
                      </c:pt>
                      <c:pt idx="3872">
                        <c:v>5.3761600000000003E-11</c:v>
                      </c:pt>
                      <c:pt idx="3873">
                        <c:v>5.3761600000000003E-11</c:v>
                      </c:pt>
                      <c:pt idx="3874">
                        <c:v>4.7082800000000001E-11</c:v>
                      </c:pt>
                      <c:pt idx="3875">
                        <c:v>4.7082800000000001E-11</c:v>
                      </c:pt>
                      <c:pt idx="3876">
                        <c:v>5.2260899999999998E-11</c:v>
                      </c:pt>
                      <c:pt idx="3877">
                        <c:v>5.2260899999999998E-11</c:v>
                      </c:pt>
                      <c:pt idx="3878">
                        <c:v>5.7287500000000001E-11</c:v>
                      </c:pt>
                      <c:pt idx="3879">
                        <c:v>5.7287500000000001E-11</c:v>
                      </c:pt>
                      <c:pt idx="3880">
                        <c:v>5.6290199999999999E-11</c:v>
                      </c:pt>
                      <c:pt idx="3881">
                        <c:v>5.6290199999999999E-11</c:v>
                      </c:pt>
                      <c:pt idx="3882">
                        <c:v>2.5174899999999998E-10</c:v>
                      </c:pt>
                      <c:pt idx="3883">
                        <c:v>2.5174899999999998E-10</c:v>
                      </c:pt>
                      <c:pt idx="3884">
                        <c:v>5.8588100000000003E-11</c:v>
                      </c:pt>
                      <c:pt idx="3885">
                        <c:v>5.8588100000000003E-11</c:v>
                      </c:pt>
                      <c:pt idx="3886">
                        <c:v>5.2171599999999999E-11</c:v>
                      </c:pt>
                      <c:pt idx="3887">
                        <c:v>5.2171599999999999E-11</c:v>
                      </c:pt>
                      <c:pt idx="3888">
                        <c:v>5.10205E-11</c:v>
                      </c:pt>
                      <c:pt idx="3889">
                        <c:v>5.10205E-11</c:v>
                      </c:pt>
                      <c:pt idx="3890">
                        <c:v>6.1465600000000002E-11</c:v>
                      </c:pt>
                      <c:pt idx="3891">
                        <c:v>6.1465600000000002E-11</c:v>
                      </c:pt>
                      <c:pt idx="3892">
                        <c:v>5.4924400000000003E-11</c:v>
                      </c:pt>
                      <c:pt idx="3893">
                        <c:v>5.4924400000000003E-11</c:v>
                      </c:pt>
                      <c:pt idx="3894">
                        <c:v>4.8563800000000001E-11</c:v>
                      </c:pt>
                      <c:pt idx="3895">
                        <c:v>4.8563800000000001E-11</c:v>
                      </c:pt>
                      <c:pt idx="3896">
                        <c:v>4.5198099999999998E-11</c:v>
                      </c:pt>
                      <c:pt idx="3897">
                        <c:v>4.5198099999999998E-11</c:v>
                      </c:pt>
                      <c:pt idx="3898">
                        <c:v>5.3534999999999999E-11</c:v>
                      </c:pt>
                      <c:pt idx="3899">
                        <c:v>5.3534999999999999E-11</c:v>
                      </c:pt>
                      <c:pt idx="3900">
                        <c:v>4.4197699999999997E-11</c:v>
                      </c:pt>
                      <c:pt idx="3901">
                        <c:v>4.4197699999999997E-11</c:v>
                      </c:pt>
                      <c:pt idx="3902">
                        <c:v>5.6209999999999999E-11</c:v>
                      </c:pt>
                      <c:pt idx="3903">
                        <c:v>5.6209999999999999E-11</c:v>
                      </c:pt>
                      <c:pt idx="3904">
                        <c:v>5.2094199999999999E-11</c:v>
                      </c:pt>
                      <c:pt idx="3905">
                        <c:v>5.2094199999999999E-11</c:v>
                      </c:pt>
                      <c:pt idx="3906">
                        <c:v>5.2436199999999999E-11</c:v>
                      </c:pt>
                      <c:pt idx="3907">
                        <c:v>5.2436199999999999E-11</c:v>
                      </c:pt>
                      <c:pt idx="3908">
                        <c:v>4.7410499999999999E-11</c:v>
                      </c:pt>
                      <c:pt idx="3909">
                        <c:v>4.7410499999999999E-11</c:v>
                      </c:pt>
                      <c:pt idx="3910">
                        <c:v>5.68715E-11</c:v>
                      </c:pt>
                      <c:pt idx="3911">
                        <c:v>5.68715E-11</c:v>
                      </c:pt>
                      <c:pt idx="3912">
                        <c:v>4.7187799999999997E-11</c:v>
                      </c:pt>
                      <c:pt idx="3913">
                        <c:v>4.7187799999999997E-11</c:v>
                      </c:pt>
                      <c:pt idx="3914">
                        <c:v>5.20419E-11</c:v>
                      </c:pt>
                      <c:pt idx="3915">
                        <c:v>5.20419E-11</c:v>
                      </c:pt>
                      <c:pt idx="3916">
                        <c:v>5.2929300000000001E-11</c:v>
                      </c:pt>
                      <c:pt idx="3917">
                        <c:v>5.2929300000000001E-11</c:v>
                      </c:pt>
                      <c:pt idx="3918">
                        <c:v>4.7285200000000001E-11</c:v>
                      </c:pt>
                      <c:pt idx="3919">
                        <c:v>4.7285200000000001E-11</c:v>
                      </c:pt>
                      <c:pt idx="3920">
                        <c:v>4.8373500000000001E-11</c:v>
                      </c:pt>
                      <c:pt idx="3921">
                        <c:v>4.8373500000000001E-11</c:v>
                      </c:pt>
                      <c:pt idx="3922">
                        <c:v>5.5456499999999997E-11</c:v>
                      </c:pt>
                      <c:pt idx="3923">
                        <c:v>5.5456499999999997E-11</c:v>
                      </c:pt>
                      <c:pt idx="3924">
                        <c:v>5.2967800000000002E-11</c:v>
                      </c:pt>
                      <c:pt idx="3925">
                        <c:v>5.2967800000000002E-11</c:v>
                      </c:pt>
                      <c:pt idx="3926">
                        <c:v>4.7027099999999998E-11</c:v>
                      </c:pt>
                      <c:pt idx="3927">
                        <c:v>4.7027099999999998E-11</c:v>
                      </c:pt>
                      <c:pt idx="3928">
                        <c:v>5.7936499999999998E-11</c:v>
                      </c:pt>
                      <c:pt idx="3929">
                        <c:v>5.7936499999999998E-11</c:v>
                      </c:pt>
                      <c:pt idx="3930">
                        <c:v>4.7865799999999997E-11</c:v>
                      </c:pt>
                      <c:pt idx="3931">
                        <c:v>4.7865799999999997E-11</c:v>
                      </c:pt>
                      <c:pt idx="3932">
                        <c:v>5.2066399999999997E-11</c:v>
                      </c:pt>
                      <c:pt idx="3933">
                        <c:v>5.2066399999999997E-11</c:v>
                      </c:pt>
                      <c:pt idx="3934">
                        <c:v>5.3492199999999998E-11</c:v>
                      </c:pt>
                      <c:pt idx="3935">
                        <c:v>5.3492199999999998E-11</c:v>
                      </c:pt>
                      <c:pt idx="3936">
                        <c:v>5.44523E-11</c:v>
                      </c:pt>
                      <c:pt idx="3937">
                        <c:v>5.44523E-11</c:v>
                      </c:pt>
                      <c:pt idx="3938">
                        <c:v>5.1930899999999998E-11</c:v>
                      </c:pt>
                      <c:pt idx="3939">
                        <c:v>5.1930899999999998E-11</c:v>
                      </c:pt>
                      <c:pt idx="3940">
                        <c:v>5.6601600000000003E-11</c:v>
                      </c:pt>
                      <c:pt idx="3941">
                        <c:v>5.6601600000000003E-11</c:v>
                      </c:pt>
                      <c:pt idx="3942">
                        <c:v>4.9423999999999998E-11</c:v>
                      </c:pt>
                      <c:pt idx="3943">
                        <c:v>4.9423999999999998E-11</c:v>
                      </c:pt>
                      <c:pt idx="3944">
                        <c:v>5.9432599999999997E-11</c:v>
                      </c:pt>
                      <c:pt idx="3945">
                        <c:v>5.9432599999999997E-11</c:v>
                      </c:pt>
                      <c:pt idx="3946">
                        <c:v>5.6885399999999998E-11</c:v>
                      </c:pt>
                      <c:pt idx="3947">
                        <c:v>5.6885399999999998E-11</c:v>
                      </c:pt>
                      <c:pt idx="3948">
                        <c:v>5.1866799999999999E-11</c:v>
                      </c:pt>
                      <c:pt idx="3949">
                        <c:v>5.1866799999999999E-11</c:v>
                      </c:pt>
                      <c:pt idx="3950">
                        <c:v>6.2658700000000006E-11</c:v>
                      </c:pt>
                      <c:pt idx="3951">
                        <c:v>6.2658700000000006E-11</c:v>
                      </c:pt>
                      <c:pt idx="3952">
                        <c:v>4.9425599999999997E-11</c:v>
                      </c:pt>
                      <c:pt idx="3953">
                        <c:v>4.9425599999999997E-11</c:v>
                      </c:pt>
                      <c:pt idx="3954">
                        <c:v>4.8920800000000001E-11</c:v>
                      </c:pt>
                      <c:pt idx="3955">
                        <c:v>4.8920800000000001E-11</c:v>
                      </c:pt>
                      <c:pt idx="3956">
                        <c:v>5.5013399999999997E-11</c:v>
                      </c:pt>
                      <c:pt idx="3957">
                        <c:v>5.5013399999999997E-11</c:v>
                      </c:pt>
                      <c:pt idx="3958">
                        <c:v>5.0332499999999998E-11</c:v>
                      </c:pt>
                      <c:pt idx="3959">
                        <c:v>5.0332499999999998E-11</c:v>
                      </c:pt>
                      <c:pt idx="3960">
                        <c:v>5.3737E-11</c:v>
                      </c:pt>
                      <c:pt idx="3961">
                        <c:v>5.3737E-11</c:v>
                      </c:pt>
                      <c:pt idx="3962">
                        <c:v>5.8318199999999994E-11</c:v>
                      </c:pt>
                      <c:pt idx="3963">
                        <c:v>5.8318199999999994E-11</c:v>
                      </c:pt>
                      <c:pt idx="3964">
                        <c:v>5.2809499999999999E-11</c:v>
                      </c:pt>
                      <c:pt idx="3965">
                        <c:v>5.2809499999999999E-11</c:v>
                      </c:pt>
                      <c:pt idx="3966">
                        <c:v>5.5841E-11</c:v>
                      </c:pt>
                      <c:pt idx="3967">
                        <c:v>5.5841E-11</c:v>
                      </c:pt>
                      <c:pt idx="3968">
                        <c:v>5.0698800000000002E-11</c:v>
                      </c:pt>
                      <c:pt idx="3969">
                        <c:v>5.0698800000000002E-11</c:v>
                      </c:pt>
                      <c:pt idx="3970">
                        <c:v>5.0635100000000001E-11</c:v>
                      </c:pt>
                      <c:pt idx="3971">
                        <c:v>5.0635100000000001E-11</c:v>
                      </c:pt>
                      <c:pt idx="3972">
                        <c:v>5.1674200000000002E-11</c:v>
                      </c:pt>
                      <c:pt idx="3973">
                        <c:v>5.1674200000000002E-11</c:v>
                      </c:pt>
                      <c:pt idx="3974">
                        <c:v>5.3566900000000003E-11</c:v>
                      </c:pt>
                      <c:pt idx="3975">
                        <c:v>5.3566900000000003E-11</c:v>
                      </c:pt>
                      <c:pt idx="3976">
                        <c:v>5.53355E-11</c:v>
                      </c:pt>
                      <c:pt idx="3977">
                        <c:v>5.53355E-11</c:v>
                      </c:pt>
                      <c:pt idx="3978">
                        <c:v>5.51064E-11</c:v>
                      </c:pt>
                      <c:pt idx="3979">
                        <c:v>5.51064E-11</c:v>
                      </c:pt>
                      <c:pt idx="3980">
                        <c:v>8.4477299999999994E-11</c:v>
                      </c:pt>
                      <c:pt idx="3981">
                        <c:v>8.4477299999999994E-11</c:v>
                      </c:pt>
                      <c:pt idx="3982">
                        <c:v>5.2461899999999997E-11</c:v>
                      </c:pt>
                      <c:pt idx="3983">
                        <c:v>5.2461899999999997E-11</c:v>
                      </c:pt>
                      <c:pt idx="3984">
                        <c:v>5.5079300000000002E-11</c:v>
                      </c:pt>
                      <c:pt idx="3985">
                        <c:v>5.5079300000000002E-11</c:v>
                      </c:pt>
                      <c:pt idx="3986">
                        <c:v>5.6809800000000003E-11</c:v>
                      </c:pt>
                      <c:pt idx="3987">
                        <c:v>5.6809800000000003E-11</c:v>
                      </c:pt>
                      <c:pt idx="3988">
                        <c:v>5.8788899999999996E-11</c:v>
                      </c:pt>
                      <c:pt idx="3989">
                        <c:v>5.8788899999999996E-11</c:v>
                      </c:pt>
                      <c:pt idx="3990">
                        <c:v>4.9221499999999999E-11</c:v>
                      </c:pt>
                      <c:pt idx="3991">
                        <c:v>4.9221499999999999E-11</c:v>
                      </c:pt>
                      <c:pt idx="3992">
                        <c:v>5.1980300000000003E-11</c:v>
                      </c:pt>
                      <c:pt idx="3993">
                        <c:v>5.1980300000000003E-11</c:v>
                      </c:pt>
                      <c:pt idx="3994">
                        <c:v>4.9168600000000003E-11</c:v>
                      </c:pt>
                      <c:pt idx="3995">
                        <c:v>4.9168600000000003E-11</c:v>
                      </c:pt>
                      <c:pt idx="3996">
                        <c:v>5.1562900000000001E-11</c:v>
                      </c:pt>
                      <c:pt idx="3997">
                        <c:v>5.1562900000000001E-11</c:v>
                      </c:pt>
                      <c:pt idx="3998">
                        <c:v>4.5752000000000001E-11</c:v>
                      </c:pt>
                      <c:pt idx="3999">
                        <c:v>4.5752000000000001E-11</c:v>
                      </c:pt>
                      <c:pt idx="4000">
                        <c:v>8.9867199999999995E-11</c:v>
                      </c:pt>
                      <c:pt idx="4001">
                        <c:v>8.9867199999999995E-11</c:v>
                      </c:pt>
                      <c:pt idx="4002">
                        <c:v>4.8959699999999999E-11</c:v>
                      </c:pt>
                      <c:pt idx="4003">
                        <c:v>4.8959699999999999E-11</c:v>
                      </c:pt>
                      <c:pt idx="4004">
                        <c:v>4.8161599999999998E-11</c:v>
                      </c:pt>
                      <c:pt idx="4005">
                        <c:v>4.8161599999999998E-11</c:v>
                      </c:pt>
                      <c:pt idx="4006">
                        <c:v>5.4884400000000002E-11</c:v>
                      </c:pt>
                      <c:pt idx="4007">
                        <c:v>5.4884400000000002E-11</c:v>
                      </c:pt>
                      <c:pt idx="4008">
                        <c:v>5.3379900000000001E-11</c:v>
                      </c:pt>
                      <c:pt idx="4009">
                        <c:v>5.3379900000000001E-11</c:v>
                      </c:pt>
                      <c:pt idx="4010">
                        <c:v>5.4449999999999997E-11</c:v>
                      </c:pt>
                      <c:pt idx="4011">
                        <c:v>5.4449999999999997E-11</c:v>
                      </c:pt>
                      <c:pt idx="4012">
                        <c:v>6.2086400000000005E-11</c:v>
                      </c:pt>
                      <c:pt idx="4013">
                        <c:v>6.2086400000000005E-11</c:v>
                      </c:pt>
                      <c:pt idx="4014">
                        <c:v>5.3248299999999998E-11</c:v>
                      </c:pt>
                      <c:pt idx="4015">
                        <c:v>5.3248299999999998E-11</c:v>
                      </c:pt>
                      <c:pt idx="4016">
                        <c:v>7.5447300000000001E-11</c:v>
                      </c:pt>
                      <c:pt idx="4017">
                        <c:v>7.5447300000000001E-11</c:v>
                      </c:pt>
                      <c:pt idx="4018">
                        <c:v>6.1727000000000003E-11</c:v>
                      </c:pt>
                      <c:pt idx="4019">
                        <c:v>6.1727000000000003E-11</c:v>
                      </c:pt>
                      <c:pt idx="4020">
                        <c:v>5.1739600000000002E-11</c:v>
                      </c:pt>
                      <c:pt idx="4021">
                        <c:v>5.1739600000000002E-11</c:v>
                      </c:pt>
                      <c:pt idx="4022">
                        <c:v>5.8444200000000002E-11</c:v>
                      </c:pt>
                      <c:pt idx="4023">
                        <c:v>5.8444200000000002E-11</c:v>
                      </c:pt>
                      <c:pt idx="4024">
                        <c:v>5.2702000000000001E-11</c:v>
                      </c:pt>
                      <c:pt idx="4025">
                        <c:v>5.2702000000000001E-11</c:v>
                      </c:pt>
                      <c:pt idx="4026">
                        <c:v>4.8454299999999999E-11</c:v>
                      </c:pt>
                      <c:pt idx="4027">
                        <c:v>4.8454299999999999E-11</c:v>
                      </c:pt>
                      <c:pt idx="4028">
                        <c:v>5.4784900000000002E-11</c:v>
                      </c:pt>
                      <c:pt idx="4029">
                        <c:v>5.4784900000000002E-11</c:v>
                      </c:pt>
                      <c:pt idx="4030">
                        <c:v>4.7088700000000001E-11</c:v>
                      </c:pt>
                      <c:pt idx="4031">
                        <c:v>4.7088700000000001E-11</c:v>
                      </c:pt>
                      <c:pt idx="4032">
                        <c:v>5.5941900000000001E-11</c:v>
                      </c:pt>
                      <c:pt idx="4033">
                        <c:v>5.5941900000000001E-11</c:v>
                      </c:pt>
                      <c:pt idx="4034">
                        <c:v>4.9919700000000002E-11</c:v>
                      </c:pt>
                      <c:pt idx="4035">
                        <c:v>4.9919700000000002E-11</c:v>
                      </c:pt>
                      <c:pt idx="4036">
                        <c:v>5.2604699999999997E-11</c:v>
                      </c:pt>
                      <c:pt idx="4037">
                        <c:v>5.2604699999999997E-11</c:v>
                      </c:pt>
                      <c:pt idx="4038">
                        <c:v>4.46401E-11</c:v>
                      </c:pt>
                      <c:pt idx="4039">
                        <c:v>4.46401E-11</c:v>
                      </c:pt>
                      <c:pt idx="4040">
                        <c:v>5.1794700000000002E-11</c:v>
                      </c:pt>
                      <c:pt idx="4041">
                        <c:v>5.1794700000000002E-11</c:v>
                      </c:pt>
                      <c:pt idx="4042">
                        <c:v>4.7528600000000002E-11</c:v>
                      </c:pt>
                      <c:pt idx="4043">
                        <c:v>4.7528600000000002E-11</c:v>
                      </c:pt>
                      <c:pt idx="4044">
                        <c:v>5.6693199999999999E-11</c:v>
                      </c:pt>
                      <c:pt idx="4045">
                        <c:v>5.6693199999999999E-11</c:v>
                      </c:pt>
                      <c:pt idx="4046">
                        <c:v>4.8098400000000001E-11</c:v>
                      </c:pt>
                      <c:pt idx="4047">
                        <c:v>4.8098400000000001E-11</c:v>
                      </c:pt>
                      <c:pt idx="4048">
                        <c:v>4.9649899999999998E-11</c:v>
                      </c:pt>
                      <c:pt idx="4049">
                        <c:v>4.9649899999999998E-11</c:v>
                      </c:pt>
                      <c:pt idx="4050">
                        <c:v>4.8285700000000001E-11</c:v>
                      </c:pt>
                      <c:pt idx="4051">
                        <c:v>4.8285700000000001E-11</c:v>
                      </c:pt>
                      <c:pt idx="4052">
                        <c:v>5.4513899999999997E-11</c:v>
                      </c:pt>
                      <c:pt idx="4053">
                        <c:v>5.4513899999999997E-11</c:v>
                      </c:pt>
                      <c:pt idx="4054">
                        <c:v>5.4673200000000003E-11</c:v>
                      </c:pt>
                      <c:pt idx="4055">
                        <c:v>5.4673200000000003E-11</c:v>
                      </c:pt>
                      <c:pt idx="4056">
                        <c:v>5.5268699999999999E-11</c:v>
                      </c:pt>
                      <c:pt idx="4057">
                        <c:v>5.5268699999999999E-11</c:v>
                      </c:pt>
                      <c:pt idx="4058">
                        <c:v>5.5076200000000002E-11</c:v>
                      </c:pt>
                      <c:pt idx="4059">
                        <c:v>5.5076200000000002E-11</c:v>
                      </c:pt>
                      <c:pt idx="4060">
                        <c:v>5.2193400000000001E-11</c:v>
                      </c:pt>
                      <c:pt idx="4061">
                        <c:v>5.2193400000000001E-11</c:v>
                      </c:pt>
                      <c:pt idx="4062">
                        <c:v>5.0221199999999997E-11</c:v>
                      </c:pt>
                      <c:pt idx="4063">
                        <c:v>5.0221199999999997E-11</c:v>
                      </c:pt>
                      <c:pt idx="4064">
                        <c:v>5.4839299999999998E-11</c:v>
                      </c:pt>
                      <c:pt idx="4065">
                        <c:v>5.4839299999999998E-11</c:v>
                      </c:pt>
                      <c:pt idx="4066">
                        <c:v>4.8396199999999999E-11</c:v>
                      </c:pt>
                      <c:pt idx="4067">
                        <c:v>4.8396199999999999E-11</c:v>
                      </c:pt>
                      <c:pt idx="4068">
                        <c:v>5.50559E-11</c:v>
                      </c:pt>
                      <c:pt idx="4069">
                        <c:v>5.50559E-11</c:v>
                      </c:pt>
                      <c:pt idx="4070">
                        <c:v>5.7649E-11</c:v>
                      </c:pt>
                      <c:pt idx="4071">
                        <c:v>5.7649E-11</c:v>
                      </c:pt>
                      <c:pt idx="4072">
                        <c:v>5.6039800000000002E-11</c:v>
                      </c:pt>
                      <c:pt idx="4073">
                        <c:v>5.6039800000000002E-11</c:v>
                      </c:pt>
                      <c:pt idx="4074">
                        <c:v>4.6424200000000001E-11</c:v>
                      </c:pt>
                      <c:pt idx="4075">
                        <c:v>4.6424200000000001E-11</c:v>
                      </c:pt>
                      <c:pt idx="4076">
                        <c:v>5.6221100000000002E-11</c:v>
                      </c:pt>
                      <c:pt idx="4077">
                        <c:v>5.6221100000000002E-11</c:v>
                      </c:pt>
                      <c:pt idx="4078">
                        <c:v>5.0866499999999997E-11</c:v>
                      </c:pt>
                      <c:pt idx="4079">
                        <c:v>5.0866499999999997E-11</c:v>
                      </c:pt>
                      <c:pt idx="4080">
                        <c:v>5.04182E-11</c:v>
                      </c:pt>
                      <c:pt idx="4081">
                        <c:v>5.04182E-11</c:v>
                      </c:pt>
                      <c:pt idx="4082">
                        <c:v>4.8715300000000002E-11</c:v>
                      </c:pt>
                      <c:pt idx="4083">
                        <c:v>4.8715300000000002E-11</c:v>
                      </c:pt>
                      <c:pt idx="4084">
                        <c:v>4.8641599999999999E-11</c:v>
                      </c:pt>
                      <c:pt idx="4085">
                        <c:v>4.8641599999999999E-11</c:v>
                      </c:pt>
                      <c:pt idx="4086">
                        <c:v>5.2488199999999999E-11</c:v>
                      </c:pt>
                      <c:pt idx="4087">
                        <c:v>5.2488199999999999E-11</c:v>
                      </c:pt>
                      <c:pt idx="4088">
                        <c:v>5.3574400000000002E-11</c:v>
                      </c:pt>
                      <c:pt idx="4089">
                        <c:v>5.3574400000000002E-11</c:v>
                      </c:pt>
                      <c:pt idx="4090">
                        <c:v>4.44125E-11</c:v>
                      </c:pt>
                      <c:pt idx="4091">
                        <c:v>4.44125E-11</c:v>
                      </c:pt>
                      <c:pt idx="4092">
                        <c:v>5.9081100000000006E-11</c:v>
                      </c:pt>
                      <c:pt idx="4093">
                        <c:v>5.9081100000000006E-11</c:v>
                      </c:pt>
                      <c:pt idx="4094">
                        <c:v>5.0152699999999997E-11</c:v>
                      </c:pt>
                      <c:pt idx="4095">
                        <c:v>5.0152699999999997E-11</c:v>
                      </c:pt>
                      <c:pt idx="4096">
                        <c:v>4.9774799999999998E-11</c:v>
                      </c:pt>
                      <c:pt idx="4097">
                        <c:v>4.9774799999999998E-11</c:v>
                      </c:pt>
                      <c:pt idx="4098">
                        <c:v>5.1977300000000003E-11</c:v>
                      </c:pt>
                      <c:pt idx="4099">
                        <c:v>5.1977300000000003E-11</c:v>
                      </c:pt>
                      <c:pt idx="4100">
                        <c:v>4.8145299999999998E-11</c:v>
                      </c:pt>
                      <c:pt idx="4101">
                        <c:v>4.8145299999999998E-11</c:v>
                      </c:pt>
                      <c:pt idx="4102">
                        <c:v>5.1412199999999997E-11</c:v>
                      </c:pt>
                      <c:pt idx="4103">
                        <c:v>5.1412199999999997E-11</c:v>
                      </c:pt>
                      <c:pt idx="4104">
                        <c:v>4.5832799999999999E-11</c:v>
                      </c:pt>
                      <c:pt idx="4105">
                        <c:v>4.5832799999999999E-11</c:v>
                      </c:pt>
                      <c:pt idx="4106">
                        <c:v>5.4567600000000003E-11</c:v>
                      </c:pt>
                      <c:pt idx="4107">
                        <c:v>5.4567600000000003E-11</c:v>
                      </c:pt>
                      <c:pt idx="4108">
                        <c:v>4.8697500000000002E-11</c:v>
                      </c:pt>
                      <c:pt idx="4109">
                        <c:v>4.8697500000000002E-11</c:v>
                      </c:pt>
                      <c:pt idx="4110">
                        <c:v>5.09566E-11</c:v>
                      </c:pt>
                      <c:pt idx="4111">
                        <c:v>5.09566E-11</c:v>
                      </c:pt>
                      <c:pt idx="4112">
                        <c:v>4.8109299999999999E-11</c:v>
                      </c:pt>
                      <c:pt idx="4113">
                        <c:v>4.8109299999999999E-11</c:v>
                      </c:pt>
                      <c:pt idx="4114">
                        <c:v>5.0937599999999998E-11</c:v>
                      </c:pt>
                      <c:pt idx="4115">
                        <c:v>5.0937599999999998E-11</c:v>
                      </c:pt>
                      <c:pt idx="4116">
                        <c:v>4.8788000000000003E-11</c:v>
                      </c:pt>
                      <c:pt idx="4117">
                        <c:v>4.8788000000000003E-11</c:v>
                      </c:pt>
                      <c:pt idx="4118">
                        <c:v>5.2059999999999999E-11</c:v>
                      </c:pt>
                      <c:pt idx="4119">
                        <c:v>5.2059999999999999E-11</c:v>
                      </c:pt>
                      <c:pt idx="4120">
                        <c:v>4.3562499999999998E-11</c:v>
                      </c:pt>
                      <c:pt idx="4121">
                        <c:v>4.3562499999999998E-11</c:v>
                      </c:pt>
                      <c:pt idx="4122">
                        <c:v>4.7479800000000001E-11</c:v>
                      </c:pt>
                      <c:pt idx="4123">
                        <c:v>4.7479800000000001E-11</c:v>
                      </c:pt>
                      <c:pt idx="4124">
                        <c:v>4.89016E-11</c:v>
                      </c:pt>
                      <c:pt idx="4125">
                        <c:v>4.89016E-11</c:v>
                      </c:pt>
                      <c:pt idx="4126">
                        <c:v>4.5046199999999999E-11</c:v>
                      </c:pt>
                      <c:pt idx="4127">
                        <c:v>4.5046199999999999E-11</c:v>
                      </c:pt>
                      <c:pt idx="4128">
                        <c:v>5.5119099999999997E-11</c:v>
                      </c:pt>
                      <c:pt idx="4129">
                        <c:v>5.5119099999999997E-11</c:v>
                      </c:pt>
                      <c:pt idx="4130">
                        <c:v>5.7395399999999998E-11</c:v>
                      </c:pt>
                      <c:pt idx="4131">
                        <c:v>5.7395399999999998E-11</c:v>
                      </c:pt>
                      <c:pt idx="4132">
                        <c:v>5.6956899999999997E-11</c:v>
                      </c:pt>
                      <c:pt idx="4133">
                        <c:v>5.6956899999999997E-11</c:v>
                      </c:pt>
                      <c:pt idx="4134">
                        <c:v>4.9416399999999999E-11</c:v>
                      </c:pt>
                      <c:pt idx="4135">
                        <c:v>4.9416399999999999E-11</c:v>
                      </c:pt>
                      <c:pt idx="4136">
                        <c:v>5.4659599999999997E-11</c:v>
                      </c:pt>
                      <c:pt idx="4137">
                        <c:v>5.4659599999999997E-11</c:v>
                      </c:pt>
                      <c:pt idx="4138">
                        <c:v>5.8913499999999998E-11</c:v>
                      </c:pt>
                      <c:pt idx="4139">
                        <c:v>5.8913499999999998E-11</c:v>
                      </c:pt>
                      <c:pt idx="4140">
                        <c:v>5.9053800000000002E-11</c:v>
                      </c:pt>
                      <c:pt idx="4141">
                        <c:v>5.9053800000000002E-11</c:v>
                      </c:pt>
                      <c:pt idx="4142">
                        <c:v>5.1825299999999998E-11</c:v>
                      </c:pt>
                      <c:pt idx="4143">
                        <c:v>5.1825299999999998E-11</c:v>
                      </c:pt>
                      <c:pt idx="4144">
                        <c:v>5.5927000000000001E-11</c:v>
                      </c:pt>
                      <c:pt idx="4145">
                        <c:v>5.5927000000000001E-11</c:v>
                      </c:pt>
                      <c:pt idx="4146">
                        <c:v>5.0731700000000001E-11</c:v>
                      </c:pt>
                      <c:pt idx="4147">
                        <c:v>5.0731700000000001E-11</c:v>
                      </c:pt>
                      <c:pt idx="4148">
                        <c:v>4.7908200000000001E-11</c:v>
                      </c:pt>
                      <c:pt idx="4149">
                        <c:v>4.7908200000000001E-11</c:v>
                      </c:pt>
                      <c:pt idx="4150">
                        <c:v>6.0269899999999996E-11</c:v>
                      </c:pt>
                      <c:pt idx="4151">
                        <c:v>6.0269899999999996E-11</c:v>
                      </c:pt>
                      <c:pt idx="4152">
                        <c:v>5.0985299999999998E-11</c:v>
                      </c:pt>
                      <c:pt idx="4153">
                        <c:v>5.0985299999999998E-11</c:v>
                      </c:pt>
                      <c:pt idx="4154">
                        <c:v>4.6475299999999998E-11</c:v>
                      </c:pt>
                      <c:pt idx="4155">
                        <c:v>4.6475299999999998E-11</c:v>
                      </c:pt>
                      <c:pt idx="4156">
                        <c:v>5.2792100000000003E-11</c:v>
                      </c:pt>
                      <c:pt idx="4157">
                        <c:v>5.2792100000000003E-11</c:v>
                      </c:pt>
                      <c:pt idx="4158">
                        <c:v>5.1318199999999998E-11</c:v>
                      </c:pt>
                      <c:pt idx="4159">
                        <c:v>5.1318199999999998E-11</c:v>
                      </c:pt>
                      <c:pt idx="4160">
                        <c:v>4.4421200000000001E-11</c:v>
                      </c:pt>
                      <c:pt idx="4161">
                        <c:v>4.4421200000000001E-11</c:v>
                      </c:pt>
                      <c:pt idx="4162">
                        <c:v>4.9743699999999998E-11</c:v>
                      </c:pt>
                      <c:pt idx="4163">
                        <c:v>4.9743699999999998E-11</c:v>
                      </c:pt>
                      <c:pt idx="4164">
                        <c:v>5.0662499999999998E-11</c:v>
                      </c:pt>
                      <c:pt idx="4165">
                        <c:v>5.0662499999999998E-11</c:v>
                      </c:pt>
                      <c:pt idx="4166">
                        <c:v>5.7286100000000001E-11</c:v>
                      </c:pt>
                      <c:pt idx="4167">
                        <c:v>5.7286100000000001E-11</c:v>
                      </c:pt>
                      <c:pt idx="4168">
                        <c:v>4.60035E-11</c:v>
                      </c:pt>
                      <c:pt idx="4169">
                        <c:v>4.60035E-11</c:v>
                      </c:pt>
                      <c:pt idx="4170">
                        <c:v>4.7191500000000001E-11</c:v>
                      </c:pt>
                      <c:pt idx="4171">
                        <c:v>4.7191500000000001E-11</c:v>
                      </c:pt>
                      <c:pt idx="4172">
                        <c:v>5.3684400000000003E-11</c:v>
                      </c:pt>
                      <c:pt idx="4173">
                        <c:v>5.3684400000000003E-11</c:v>
                      </c:pt>
                      <c:pt idx="4174">
                        <c:v>5.3321800000000002E-11</c:v>
                      </c:pt>
                      <c:pt idx="4175">
                        <c:v>5.3321800000000002E-11</c:v>
                      </c:pt>
                      <c:pt idx="4176">
                        <c:v>4.7571800000000002E-11</c:v>
                      </c:pt>
                      <c:pt idx="4177">
                        <c:v>4.7571800000000002E-11</c:v>
                      </c:pt>
                      <c:pt idx="4178">
                        <c:v>5.3773199999999998E-11</c:v>
                      </c:pt>
                      <c:pt idx="4179">
                        <c:v>5.3773199999999998E-11</c:v>
                      </c:pt>
                      <c:pt idx="4180">
                        <c:v>5.18918E-11</c:v>
                      </c:pt>
                      <c:pt idx="4181">
                        <c:v>5.18918E-11</c:v>
                      </c:pt>
                      <c:pt idx="4182">
                        <c:v>6.3805800000000003E-11</c:v>
                      </c:pt>
                      <c:pt idx="4183">
                        <c:v>6.3805800000000003E-11</c:v>
                      </c:pt>
                      <c:pt idx="4184">
                        <c:v>5.1342800000000001E-11</c:v>
                      </c:pt>
                      <c:pt idx="4185">
                        <c:v>5.1342800000000001E-11</c:v>
                      </c:pt>
                      <c:pt idx="4186">
                        <c:v>5.8644399999999998E-11</c:v>
                      </c:pt>
                      <c:pt idx="4187">
                        <c:v>5.8644399999999998E-11</c:v>
                      </c:pt>
                      <c:pt idx="4188">
                        <c:v>5.0880799999999999E-11</c:v>
                      </c:pt>
                      <c:pt idx="4189">
                        <c:v>5.0880799999999999E-11</c:v>
                      </c:pt>
                      <c:pt idx="4190">
                        <c:v>5.0101899999999998E-11</c:v>
                      </c:pt>
                      <c:pt idx="4191">
                        <c:v>5.0101899999999998E-11</c:v>
                      </c:pt>
                      <c:pt idx="4192">
                        <c:v>4.9659500000000002E-11</c:v>
                      </c:pt>
                      <c:pt idx="4193">
                        <c:v>4.9659500000000002E-11</c:v>
                      </c:pt>
                      <c:pt idx="4194">
                        <c:v>4.9652200000000001E-11</c:v>
                      </c:pt>
                      <c:pt idx="4195">
                        <c:v>4.9652200000000001E-11</c:v>
                      </c:pt>
                      <c:pt idx="4196">
                        <c:v>4.3538899999999997E-11</c:v>
                      </c:pt>
                      <c:pt idx="4197">
                        <c:v>4.3538899999999997E-11</c:v>
                      </c:pt>
                      <c:pt idx="4198">
                        <c:v>4.9015700000000002E-11</c:v>
                      </c:pt>
                      <c:pt idx="4199">
                        <c:v>4.9015700000000002E-11</c:v>
                      </c:pt>
                      <c:pt idx="4200">
                        <c:v>4.7556399999999998E-11</c:v>
                      </c:pt>
                      <c:pt idx="4201">
                        <c:v>4.7556399999999998E-11</c:v>
                      </c:pt>
                      <c:pt idx="4202">
                        <c:v>4.2521499999999999E-11</c:v>
                      </c:pt>
                      <c:pt idx="4203">
                        <c:v>4.2521499999999999E-11</c:v>
                      </c:pt>
                      <c:pt idx="4204">
                        <c:v>5.6258999999999999E-11</c:v>
                      </c:pt>
                      <c:pt idx="4205">
                        <c:v>5.6258999999999999E-11</c:v>
                      </c:pt>
                      <c:pt idx="4206">
                        <c:v>5.46157E-11</c:v>
                      </c:pt>
                      <c:pt idx="4207">
                        <c:v>5.46157E-11</c:v>
                      </c:pt>
                      <c:pt idx="4208">
                        <c:v>4.9265700000000001E-11</c:v>
                      </c:pt>
                      <c:pt idx="4209">
                        <c:v>4.9265700000000001E-11</c:v>
                      </c:pt>
                      <c:pt idx="4210">
                        <c:v>5.6181799999999999E-11</c:v>
                      </c:pt>
                      <c:pt idx="4211">
                        <c:v>5.6181799999999999E-11</c:v>
                      </c:pt>
                      <c:pt idx="4212">
                        <c:v>5.0289299999999998E-11</c:v>
                      </c:pt>
                      <c:pt idx="4213">
                        <c:v>5.0289299999999998E-11</c:v>
                      </c:pt>
                      <c:pt idx="4214">
                        <c:v>5.0387900000000003E-11</c:v>
                      </c:pt>
                      <c:pt idx="4215">
                        <c:v>5.0387900000000003E-11</c:v>
                      </c:pt>
                      <c:pt idx="4216">
                        <c:v>4.0600799999999997E-11</c:v>
                      </c:pt>
                      <c:pt idx="4217">
                        <c:v>4.0600799999999997E-11</c:v>
                      </c:pt>
                      <c:pt idx="4218">
                        <c:v>4.1869600000000002E-11</c:v>
                      </c:pt>
                      <c:pt idx="4219">
                        <c:v>4.1869600000000002E-11</c:v>
                      </c:pt>
                      <c:pt idx="4220">
                        <c:v>5.5121699999999998E-11</c:v>
                      </c:pt>
                      <c:pt idx="4221">
                        <c:v>5.5121699999999998E-11</c:v>
                      </c:pt>
                      <c:pt idx="4222">
                        <c:v>5.8130500000000002E-11</c:v>
                      </c:pt>
                      <c:pt idx="4223">
                        <c:v>5.8130500000000002E-11</c:v>
                      </c:pt>
                      <c:pt idx="4224">
                        <c:v>6.75877E-11</c:v>
                      </c:pt>
                      <c:pt idx="4225">
                        <c:v>6.75877E-11</c:v>
                      </c:pt>
                      <c:pt idx="4226">
                        <c:v>5.1662300000000002E-11</c:v>
                      </c:pt>
                      <c:pt idx="4227">
                        <c:v>5.1662300000000002E-11</c:v>
                      </c:pt>
                      <c:pt idx="4228">
                        <c:v>5.8103900000000001E-11</c:v>
                      </c:pt>
                      <c:pt idx="4229">
                        <c:v>5.8103900000000001E-11</c:v>
                      </c:pt>
                      <c:pt idx="4230">
                        <c:v>5.2099700000000001E-11</c:v>
                      </c:pt>
                      <c:pt idx="4231">
                        <c:v>5.2099700000000001E-11</c:v>
                      </c:pt>
                      <c:pt idx="4232">
                        <c:v>4.5764399999999999E-11</c:v>
                      </c:pt>
                      <c:pt idx="4233">
                        <c:v>4.5764399999999999E-11</c:v>
                      </c:pt>
                      <c:pt idx="4234">
                        <c:v>4.73597E-11</c:v>
                      </c:pt>
                      <c:pt idx="4235">
                        <c:v>4.73597E-11</c:v>
                      </c:pt>
                      <c:pt idx="4236">
                        <c:v>5.7503799999999998E-11</c:v>
                      </c:pt>
                      <c:pt idx="4237">
                        <c:v>5.7503799999999998E-11</c:v>
                      </c:pt>
                      <c:pt idx="4238">
                        <c:v>4.9243899999999999E-11</c:v>
                      </c:pt>
                      <c:pt idx="4239">
                        <c:v>4.9243899999999999E-11</c:v>
                      </c:pt>
                      <c:pt idx="4240">
                        <c:v>5.0889300000000001E-11</c:v>
                      </c:pt>
                      <c:pt idx="4241">
                        <c:v>5.0889300000000001E-11</c:v>
                      </c:pt>
                      <c:pt idx="4242">
                        <c:v>4.6163700000000002E-11</c:v>
                      </c:pt>
                      <c:pt idx="4243">
                        <c:v>4.6163700000000002E-11</c:v>
                      </c:pt>
                      <c:pt idx="4244">
                        <c:v>4.7414999999999999E-11</c:v>
                      </c:pt>
                      <c:pt idx="4245">
                        <c:v>4.7414999999999999E-11</c:v>
                      </c:pt>
                      <c:pt idx="4246">
                        <c:v>4.9347200000000002E-11</c:v>
                      </c:pt>
                      <c:pt idx="4247">
                        <c:v>4.9347200000000002E-11</c:v>
                      </c:pt>
                      <c:pt idx="4248">
                        <c:v>4.6039000000000001E-11</c:v>
                      </c:pt>
                      <c:pt idx="4249">
                        <c:v>4.6039000000000001E-11</c:v>
                      </c:pt>
                      <c:pt idx="4250">
                        <c:v>5.4511200000000002E-11</c:v>
                      </c:pt>
                      <c:pt idx="4251">
                        <c:v>5.4511200000000002E-11</c:v>
                      </c:pt>
                      <c:pt idx="4252">
                        <c:v>6.2369899999999994E-11</c:v>
                      </c:pt>
                      <c:pt idx="4253">
                        <c:v>6.2369899999999994E-11</c:v>
                      </c:pt>
                      <c:pt idx="4254">
                        <c:v>4.5930100000000003E-11</c:v>
                      </c:pt>
                      <c:pt idx="4255">
                        <c:v>4.5930100000000003E-11</c:v>
                      </c:pt>
                      <c:pt idx="4256">
                        <c:v>4.7674300000000003E-11</c:v>
                      </c:pt>
                      <c:pt idx="4257">
                        <c:v>4.7674300000000003E-11</c:v>
                      </c:pt>
                      <c:pt idx="4258">
                        <c:v>6.2919000000000005E-11</c:v>
                      </c:pt>
                      <c:pt idx="4259">
                        <c:v>6.2919000000000005E-11</c:v>
                      </c:pt>
                      <c:pt idx="4260">
                        <c:v>5.0171200000000001E-11</c:v>
                      </c:pt>
                      <c:pt idx="4261">
                        <c:v>5.0171200000000001E-11</c:v>
                      </c:pt>
                      <c:pt idx="4262">
                        <c:v>5.5215E-11</c:v>
                      </c:pt>
                      <c:pt idx="4263">
                        <c:v>5.5215E-11</c:v>
                      </c:pt>
                      <c:pt idx="4264">
                        <c:v>5.7760400000000001E-11</c:v>
                      </c:pt>
                      <c:pt idx="4265">
                        <c:v>5.7760400000000001E-11</c:v>
                      </c:pt>
                      <c:pt idx="4266">
                        <c:v>5.3762599999999999E-11</c:v>
                      </c:pt>
                      <c:pt idx="4267">
                        <c:v>5.3762599999999999E-11</c:v>
                      </c:pt>
                      <c:pt idx="4268">
                        <c:v>4.8827100000000001E-11</c:v>
                      </c:pt>
                      <c:pt idx="4269">
                        <c:v>4.8827100000000001E-11</c:v>
                      </c:pt>
                      <c:pt idx="4270">
                        <c:v>5.1583199999999997E-11</c:v>
                      </c:pt>
                      <c:pt idx="4271">
                        <c:v>5.1583199999999997E-11</c:v>
                      </c:pt>
                      <c:pt idx="4272">
                        <c:v>4.5815800000000002E-11</c:v>
                      </c:pt>
                      <c:pt idx="4273">
                        <c:v>4.5815800000000002E-11</c:v>
                      </c:pt>
                      <c:pt idx="4274">
                        <c:v>5.17341E-11</c:v>
                      </c:pt>
                      <c:pt idx="4275">
                        <c:v>5.17341E-11</c:v>
                      </c:pt>
                      <c:pt idx="4276">
                        <c:v>5.1830500000000001E-11</c:v>
                      </c:pt>
                      <c:pt idx="4277">
                        <c:v>5.1830500000000001E-11</c:v>
                      </c:pt>
                      <c:pt idx="4278">
                        <c:v>4.5528199999999998E-11</c:v>
                      </c:pt>
                      <c:pt idx="4279">
                        <c:v>4.5528199999999998E-11</c:v>
                      </c:pt>
                      <c:pt idx="4280">
                        <c:v>5.30917E-11</c:v>
                      </c:pt>
                      <c:pt idx="4281">
                        <c:v>5.30917E-11</c:v>
                      </c:pt>
                      <c:pt idx="4282">
                        <c:v>4.7215100000000001E-11</c:v>
                      </c:pt>
                      <c:pt idx="4283">
                        <c:v>4.7215100000000001E-11</c:v>
                      </c:pt>
                      <c:pt idx="4284">
                        <c:v>4.4329100000000001E-11</c:v>
                      </c:pt>
                      <c:pt idx="4285">
                        <c:v>4.4329100000000001E-11</c:v>
                      </c:pt>
                      <c:pt idx="4286">
                        <c:v>5.77414E-11</c:v>
                      </c:pt>
                      <c:pt idx="4287">
                        <c:v>5.77414E-11</c:v>
                      </c:pt>
                      <c:pt idx="4288">
                        <c:v>6.0060500000000002E-11</c:v>
                      </c:pt>
                      <c:pt idx="4289">
                        <c:v>6.0060500000000002E-11</c:v>
                      </c:pt>
                      <c:pt idx="4290">
                        <c:v>4.8978099999999997E-11</c:v>
                      </c:pt>
                      <c:pt idx="4291">
                        <c:v>4.8978099999999997E-11</c:v>
                      </c:pt>
                      <c:pt idx="4292">
                        <c:v>5.3449199999999997E-11</c:v>
                      </c:pt>
                      <c:pt idx="4293">
                        <c:v>5.3449199999999997E-11</c:v>
                      </c:pt>
                      <c:pt idx="4294">
                        <c:v>5.1455500000000003E-11</c:v>
                      </c:pt>
                      <c:pt idx="4295">
                        <c:v>5.1455500000000003E-11</c:v>
                      </c:pt>
                      <c:pt idx="4296">
                        <c:v>5.76536E-11</c:v>
                      </c:pt>
                      <c:pt idx="4297">
                        <c:v>5.76536E-11</c:v>
                      </c:pt>
                      <c:pt idx="4298">
                        <c:v>5.1644500000000002E-11</c:v>
                      </c:pt>
                      <c:pt idx="4299">
                        <c:v>5.1644500000000002E-11</c:v>
                      </c:pt>
                      <c:pt idx="4300">
                        <c:v>5.1539499999999999E-11</c:v>
                      </c:pt>
                      <c:pt idx="4301">
                        <c:v>5.1539499999999999E-11</c:v>
                      </c:pt>
                      <c:pt idx="4302">
                        <c:v>4.95677E-11</c:v>
                      </c:pt>
                      <c:pt idx="4303">
                        <c:v>4.95677E-11</c:v>
                      </c:pt>
                      <c:pt idx="4304">
                        <c:v>4.2798099999999999E-11</c:v>
                      </c:pt>
                      <c:pt idx="4305">
                        <c:v>4.2798099999999999E-11</c:v>
                      </c:pt>
                      <c:pt idx="4306">
                        <c:v>5.3366999999999999E-11</c:v>
                      </c:pt>
                      <c:pt idx="4307">
                        <c:v>5.3366999999999999E-11</c:v>
                      </c:pt>
                      <c:pt idx="4308">
                        <c:v>5.08079E-11</c:v>
                      </c:pt>
                      <c:pt idx="4309">
                        <c:v>5.08079E-11</c:v>
                      </c:pt>
                      <c:pt idx="4310">
                        <c:v>4.3901799999999997E-11</c:v>
                      </c:pt>
                      <c:pt idx="4311">
                        <c:v>4.3901799999999997E-11</c:v>
                      </c:pt>
                      <c:pt idx="4312">
                        <c:v>5.3229600000000002E-11</c:v>
                      </c:pt>
                      <c:pt idx="4313">
                        <c:v>5.3229600000000002E-11</c:v>
                      </c:pt>
                      <c:pt idx="4314">
                        <c:v>4.91156E-11</c:v>
                      </c:pt>
                      <c:pt idx="4315">
                        <c:v>4.91156E-11</c:v>
                      </c:pt>
                      <c:pt idx="4316">
                        <c:v>5.3750699999999999E-11</c:v>
                      </c:pt>
                      <c:pt idx="4317">
                        <c:v>5.3750699999999999E-11</c:v>
                      </c:pt>
                      <c:pt idx="4318">
                        <c:v>5.2948500000000002E-11</c:v>
                      </c:pt>
                      <c:pt idx="4319">
                        <c:v>5.2948500000000002E-11</c:v>
                      </c:pt>
                      <c:pt idx="4320">
                        <c:v>4.5743999999999997E-11</c:v>
                      </c:pt>
                      <c:pt idx="4321">
                        <c:v>4.5743999999999997E-11</c:v>
                      </c:pt>
                      <c:pt idx="4322">
                        <c:v>4.1263999999999997E-11</c:v>
                      </c:pt>
                      <c:pt idx="4323">
                        <c:v>4.1263999999999997E-11</c:v>
                      </c:pt>
                      <c:pt idx="4324">
                        <c:v>5.37401E-11</c:v>
                      </c:pt>
                      <c:pt idx="4325">
                        <c:v>5.37401E-11</c:v>
                      </c:pt>
                      <c:pt idx="4326">
                        <c:v>5.0960199999999997E-11</c:v>
                      </c:pt>
                      <c:pt idx="4327">
                        <c:v>5.0960199999999997E-11</c:v>
                      </c:pt>
                      <c:pt idx="4328">
                        <c:v>5.0961099999999999E-11</c:v>
                      </c:pt>
                      <c:pt idx="4329">
                        <c:v>5.0961099999999999E-11</c:v>
                      </c:pt>
                      <c:pt idx="4330">
                        <c:v>4.4735000000000001E-11</c:v>
                      </c:pt>
                      <c:pt idx="4331">
                        <c:v>4.4735000000000001E-11</c:v>
                      </c:pt>
                      <c:pt idx="4332">
                        <c:v>5.2275999999999997E-11</c:v>
                      </c:pt>
                      <c:pt idx="4333">
                        <c:v>5.2275999999999997E-11</c:v>
                      </c:pt>
                      <c:pt idx="4334">
                        <c:v>4.7746999999999997E-11</c:v>
                      </c:pt>
                      <c:pt idx="4335">
                        <c:v>4.7746999999999997E-11</c:v>
                      </c:pt>
                      <c:pt idx="4336">
                        <c:v>5.47956E-11</c:v>
                      </c:pt>
                      <c:pt idx="4337">
                        <c:v>5.47956E-11</c:v>
                      </c:pt>
                      <c:pt idx="4338">
                        <c:v>4.9653099999999997E-11</c:v>
                      </c:pt>
                      <c:pt idx="4339">
                        <c:v>4.9653099999999997E-11</c:v>
                      </c:pt>
                      <c:pt idx="4340">
                        <c:v>5.5261599999999998E-11</c:v>
                      </c:pt>
                      <c:pt idx="4341">
                        <c:v>5.5261599999999998E-11</c:v>
                      </c:pt>
                      <c:pt idx="4342">
                        <c:v>4.4721500000000002E-11</c:v>
                      </c:pt>
                      <c:pt idx="4343">
                        <c:v>4.4721500000000002E-11</c:v>
                      </c:pt>
                      <c:pt idx="4344">
                        <c:v>5.4040899999999998E-11</c:v>
                      </c:pt>
                      <c:pt idx="4345">
                        <c:v>5.4040899999999998E-11</c:v>
                      </c:pt>
                      <c:pt idx="4346">
                        <c:v>6.2120099999999994E-11</c:v>
                      </c:pt>
                      <c:pt idx="4347">
                        <c:v>6.2120099999999994E-11</c:v>
                      </c:pt>
                      <c:pt idx="4348">
                        <c:v>4.7658100000000002E-11</c:v>
                      </c:pt>
                      <c:pt idx="4349">
                        <c:v>4.7658100000000002E-11</c:v>
                      </c:pt>
                      <c:pt idx="4350">
                        <c:v>4.61955E-11</c:v>
                      </c:pt>
                      <c:pt idx="4351">
                        <c:v>4.61955E-11</c:v>
                      </c:pt>
                      <c:pt idx="4352">
                        <c:v>5.6746999999999998E-11</c:v>
                      </c:pt>
                      <c:pt idx="4353">
                        <c:v>5.6746999999999998E-11</c:v>
                      </c:pt>
                      <c:pt idx="4354">
                        <c:v>5.1334899999999997E-11</c:v>
                      </c:pt>
                      <c:pt idx="4355">
                        <c:v>5.1334899999999997E-11</c:v>
                      </c:pt>
                      <c:pt idx="4356">
                        <c:v>4.9527300000000001E-11</c:v>
                      </c:pt>
                      <c:pt idx="4357">
                        <c:v>4.9527300000000001E-11</c:v>
                      </c:pt>
                      <c:pt idx="4358">
                        <c:v>6.1400700000000006E-11</c:v>
                      </c:pt>
                      <c:pt idx="4359">
                        <c:v>6.1400700000000006E-11</c:v>
                      </c:pt>
                      <c:pt idx="4360">
                        <c:v>4.9840600000000003E-11</c:v>
                      </c:pt>
                      <c:pt idx="4361">
                        <c:v>4.9840600000000003E-11</c:v>
                      </c:pt>
                      <c:pt idx="4362">
                        <c:v>4.4422500000000002E-11</c:v>
                      </c:pt>
                      <c:pt idx="4363">
                        <c:v>4.4422500000000002E-11</c:v>
                      </c:pt>
                      <c:pt idx="4364">
                        <c:v>5.4986900000000003E-11</c:v>
                      </c:pt>
                      <c:pt idx="4365">
                        <c:v>5.4986900000000003E-11</c:v>
                      </c:pt>
                      <c:pt idx="4366">
                        <c:v>4.9984399999999999E-11</c:v>
                      </c:pt>
                      <c:pt idx="4367">
                        <c:v>4.9984399999999999E-11</c:v>
                      </c:pt>
                      <c:pt idx="4368">
                        <c:v>4.7112300000000002E-11</c:v>
                      </c:pt>
                      <c:pt idx="4369">
                        <c:v>4.7112300000000002E-11</c:v>
                      </c:pt>
                      <c:pt idx="4370">
                        <c:v>4.5483299999999999E-11</c:v>
                      </c:pt>
                      <c:pt idx="4371">
                        <c:v>4.5483299999999999E-11</c:v>
                      </c:pt>
                      <c:pt idx="4372">
                        <c:v>5.3002799999999999E-11</c:v>
                      </c:pt>
                      <c:pt idx="4373">
                        <c:v>5.3002799999999999E-11</c:v>
                      </c:pt>
                      <c:pt idx="4374">
                        <c:v>5.69771E-11</c:v>
                      </c:pt>
                      <c:pt idx="4375">
                        <c:v>5.69771E-11</c:v>
                      </c:pt>
                      <c:pt idx="4376">
                        <c:v>4.9829000000000002E-11</c:v>
                      </c:pt>
                      <c:pt idx="4377">
                        <c:v>4.9829000000000002E-11</c:v>
                      </c:pt>
                      <c:pt idx="4378">
                        <c:v>5.2337500000000002E-11</c:v>
                      </c:pt>
                      <c:pt idx="4379">
                        <c:v>5.2337500000000002E-11</c:v>
                      </c:pt>
                      <c:pt idx="4380">
                        <c:v>5.2278999999999997E-11</c:v>
                      </c:pt>
                      <c:pt idx="4381">
                        <c:v>5.2278999999999997E-11</c:v>
                      </c:pt>
                      <c:pt idx="4382">
                        <c:v>4.9316200000000001E-11</c:v>
                      </c:pt>
                      <c:pt idx="4383">
                        <c:v>4.9316200000000001E-11</c:v>
                      </c:pt>
                      <c:pt idx="4384">
                        <c:v>4.95022E-11</c:v>
                      </c:pt>
                      <c:pt idx="4385">
                        <c:v>4.95022E-11</c:v>
                      </c:pt>
                      <c:pt idx="4386">
                        <c:v>4.3945200000000002E-11</c:v>
                      </c:pt>
                      <c:pt idx="4387">
                        <c:v>4.3945200000000002E-11</c:v>
                      </c:pt>
                      <c:pt idx="4388">
                        <c:v>5.3491400000000001E-11</c:v>
                      </c:pt>
                      <c:pt idx="4389">
                        <c:v>5.3491400000000001E-11</c:v>
                      </c:pt>
                      <c:pt idx="4390">
                        <c:v>4.5616400000000003E-11</c:v>
                      </c:pt>
                      <c:pt idx="4391">
                        <c:v>4.5616400000000003E-11</c:v>
                      </c:pt>
                      <c:pt idx="4392">
                        <c:v>4.2509599999999999E-11</c:v>
                      </c:pt>
                      <c:pt idx="4393">
                        <c:v>4.2509599999999999E-11</c:v>
                      </c:pt>
                      <c:pt idx="4394">
                        <c:v>5.3577400000000002E-11</c:v>
                      </c:pt>
                      <c:pt idx="4395">
                        <c:v>5.3577400000000002E-11</c:v>
                      </c:pt>
                      <c:pt idx="4396">
                        <c:v>4.78831E-11</c:v>
                      </c:pt>
                      <c:pt idx="4397">
                        <c:v>4.78831E-11</c:v>
                      </c:pt>
                      <c:pt idx="4398">
                        <c:v>4.1763E-11</c:v>
                      </c:pt>
                      <c:pt idx="4399">
                        <c:v>4.1763E-11</c:v>
                      </c:pt>
                      <c:pt idx="4400">
                        <c:v>4.9044599999999999E-11</c:v>
                      </c:pt>
                      <c:pt idx="4401">
                        <c:v>4.9044599999999999E-11</c:v>
                      </c:pt>
                      <c:pt idx="4402">
                        <c:v>4.8983200000000001E-11</c:v>
                      </c:pt>
                      <c:pt idx="4403">
                        <c:v>4.8983200000000001E-11</c:v>
                      </c:pt>
                      <c:pt idx="4404">
                        <c:v>5.5589000000000003E-11</c:v>
                      </c:pt>
                      <c:pt idx="4405">
                        <c:v>5.5589000000000003E-11</c:v>
                      </c:pt>
                      <c:pt idx="4406">
                        <c:v>4.8948800000000002E-11</c:v>
                      </c:pt>
                      <c:pt idx="4407">
                        <c:v>4.8948800000000002E-11</c:v>
                      </c:pt>
                      <c:pt idx="4408">
                        <c:v>4.9981499999999998E-11</c:v>
                      </c:pt>
                      <c:pt idx="4409">
                        <c:v>4.9981499999999998E-11</c:v>
                      </c:pt>
                      <c:pt idx="4410">
                        <c:v>5.0666300000000001E-11</c:v>
                      </c:pt>
                      <c:pt idx="4411">
                        <c:v>5.0666300000000001E-11</c:v>
                      </c:pt>
                      <c:pt idx="4412">
                        <c:v>6.8188400000000006E-11</c:v>
                      </c:pt>
                      <c:pt idx="4413">
                        <c:v>6.8188400000000006E-11</c:v>
                      </c:pt>
                      <c:pt idx="4414">
                        <c:v>4.3704100000000003E-11</c:v>
                      </c:pt>
                      <c:pt idx="4415">
                        <c:v>4.3704100000000003E-11</c:v>
                      </c:pt>
                      <c:pt idx="4416">
                        <c:v>4.5445500000000002E-11</c:v>
                      </c:pt>
                      <c:pt idx="4417">
                        <c:v>4.5445500000000002E-11</c:v>
                      </c:pt>
                      <c:pt idx="4418">
                        <c:v>4.9022E-11</c:v>
                      </c:pt>
                      <c:pt idx="4419">
                        <c:v>4.9022E-11</c:v>
                      </c:pt>
                      <c:pt idx="4420">
                        <c:v>4.65924E-11</c:v>
                      </c:pt>
                      <c:pt idx="4421">
                        <c:v>4.65924E-11</c:v>
                      </c:pt>
                      <c:pt idx="4422">
                        <c:v>5.0707500000000003E-11</c:v>
                      </c:pt>
                      <c:pt idx="4423">
                        <c:v>5.0707500000000003E-11</c:v>
                      </c:pt>
                      <c:pt idx="4424">
                        <c:v>4.6425300000000003E-11</c:v>
                      </c:pt>
                      <c:pt idx="4425">
                        <c:v>4.6425300000000003E-11</c:v>
                      </c:pt>
                      <c:pt idx="4426">
                        <c:v>5.3501099999999998E-11</c:v>
                      </c:pt>
                      <c:pt idx="4427">
                        <c:v>5.3501099999999998E-11</c:v>
                      </c:pt>
                      <c:pt idx="4428">
                        <c:v>5.4253499999999998E-11</c:v>
                      </c:pt>
                      <c:pt idx="4429">
                        <c:v>5.4253499999999998E-11</c:v>
                      </c:pt>
                      <c:pt idx="4430">
                        <c:v>5.7442699999999999E-11</c:v>
                      </c:pt>
                      <c:pt idx="4431">
                        <c:v>5.7442699999999999E-11</c:v>
                      </c:pt>
                      <c:pt idx="4432">
                        <c:v>5.3880099999999999E-11</c:v>
                      </c:pt>
                      <c:pt idx="4433">
                        <c:v>5.3880099999999999E-11</c:v>
                      </c:pt>
                      <c:pt idx="4434">
                        <c:v>5.1103100000000003E-11</c:v>
                      </c:pt>
                      <c:pt idx="4435">
                        <c:v>5.1103100000000003E-11</c:v>
                      </c:pt>
                      <c:pt idx="4436">
                        <c:v>5.0573399999999998E-11</c:v>
                      </c:pt>
                      <c:pt idx="4437">
                        <c:v>5.0573399999999998E-11</c:v>
                      </c:pt>
                      <c:pt idx="4438">
                        <c:v>4.6975300000000003E-11</c:v>
                      </c:pt>
                      <c:pt idx="4439">
                        <c:v>4.6975300000000003E-11</c:v>
                      </c:pt>
                      <c:pt idx="4440">
                        <c:v>4.8273900000000001E-11</c:v>
                      </c:pt>
                      <c:pt idx="4441">
                        <c:v>4.8273900000000001E-11</c:v>
                      </c:pt>
                      <c:pt idx="4442">
                        <c:v>4.8303700000000001E-11</c:v>
                      </c:pt>
                      <c:pt idx="4443">
                        <c:v>4.8303700000000001E-11</c:v>
                      </c:pt>
                      <c:pt idx="4444">
                        <c:v>5.18892E-8</c:v>
                      </c:pt>
                      <c:pt idx="4445">
                        <c:v>5.18892E-8</c:v>
                      </c:pt>
                      <c:pt idx="4446">
                        <c:v>4.90748E-12</c:v>
                      </c:pt>
                      <c:pt idx="4447">
                        <c:v>4.90748E-12</c:v>
                      </c:pt>
                      <c:pt idx="4448">
                        <c:v>5.3816600000000003E-12</c:v>
                      </c:pt>
                      <c:pt idx="4449">
                        <c:v>5.3816600000000003E-12</c:v>
                      </c:pt>
                      <c:pt idx="4450">
                        <c:v>2.7684399999999999E-12</c:v>
                      </c:pt>
                      <c:pt idx="4451">
                        <c:v>2.7684399999999999E-12</c:v>
                      </c:pt>
                      <c:pt idx="4452">
                        <c:v>4.0531999999999997E-12</c:v>
                      </c:pt>
                      <c:pt idx="4453">
                        <c:v>4.0531999999999997E-12</c:v>
                      </c:pt>
                      <c:pt idx="4454">
                        <c:v>3.6256699999999998E-12</c:v>
                      </c:pt>
                      <c:pt idx="4455">
                        <c:v>3.6256699999999998E-12</c:v>
                      </c:pt>
                      <c:pt idx="4456">
                        <c:v>3.4320200000000002E-12</c:v>
                      </c:pt>
                      <c:pt idx="4457">
                        <c:v>3.4320200000000002E-12</c:v>
                      </c:pt>
                      <c:pt idx="4458">
                        <c:v>2.7830699999999999E-11</c:v>
                      </c:pt>
                      <c:pt idx="4459">
                        <c:v>2.7830699999999999E-11</c:v>
                      </c:pt>
                      <c:pt idx="4460">
                        <c:v>3.48307E-12</c:v>
                      </c:pt>
                      <c:pt idx="4461">
                        <c:v>3.48307E-12</c:v>
                      </c:pt>
                      <c:pt idx="4462">
                        <c:v>3.0544299999999999E-12</c:v>
                      </c:pt>
                      <c:pt idx="4463">
                        <c:v>3.0544299999999999E-12</c:v>
                      </c:pt>
                      <c:pt idx="4464">
                        <c:v>3.10686E-12</c:v>
                      </c:pt>
                      <c:pt idx="4465">
                        <c:v>3.10686E-12</c:v>
                      </c:pt>
                      <c:pt idx="4466">
                        <c:v>3.9543699999999998E-12</c:v>
                      </c:pt>
                      <c:pt idx="4467">
                        <c:v>3.9543699999999998E-12</c:v>
                      </c:pt>
                      <c:pt idx="4468">
                        <c:v>1.34078E-11</c:v>
                      </c:pt>
                      <c:pt idx="4469">
                        <c:v>1.34078E-11</c:v>
                      </c:pt>
                      <c:pt idx="4470">
                        <c:v>3.9874699999999998E-12</c:v>
                      </c:pt>
                      <c:pt idx="4471">
                        <c:v>3.9874699999999998E-12</c:v>
                      </c:pt>
                      <c:pt idx="4472">
                        <c:v>2.6753099999999998E-12</c:v>
                      </c:pt>
                      <c:pt idx="4473">
                        <c:v>2.6753099999999998E-12</c:v>
                      </c:pt>
                      <c:pt idx="4474">
                        <c:v>4.1244799999999998E-12</c:v>
                      </c:pt>
                      <c:pt idx="4475">
                        <c:v>4.1244799999999998E-12</c:v>
                      </c:pt>
                      <c:pt idx="4476">
                        <c:v>3.34459E-12</c:v>
                      </c:pt>
                      <c:pt idx="4477">
                        <c:v>3.34459E-12</c:v>
                      </c:pt>
                      <c:pt idx="4478">
                        <c:v>4.80857E-12</c:v>
                      </c:pt>
                      <c:pt idx="4479">
                        <c:v>4.80857E-12</c:v>
                      </c:pt>
                      <c:pt idx="4480">
                        <c:v>3.5805900000000002E-12</c:v>
                      </c:pt>
                      <c:pt idx="4481">
                        <c:v>3.5805900000000002E-12</c:v>
                      </c:pt>
                      <c:pt idx="4482">
                        <c:v>2.9634700000000001E-12</c:v>
                      </c:pt>
                      <c:pt idx="4483">
                        <c:v>2.9634700000000001E-12</c:v>
                      </c:pt>
                      <c:pt idx="4484">
                        <c:v>5.0914599999999998E-12</c:v>
                      </c:pt>
                      <c:pt idx="4485">
                        <c:v>5.0914599999999998E-12</c:v>
                      </c:pt>
                      <c:pt idx="4486">
                        <c:v>2.4323800000000002E-12</c:v>
                      </c:pt>
                      <c:pt idx="4487">
                        <c:v>2.4323800000000002E-12</c:v>
                      </c:pt>
                      <c:pt idx="4488">
                        <c:v>4.0311600000000004E-12</c:v>
                      </c:pt>
                      <c:pt idx="4489">
                        <c:v>4.0311600000000004E-12</c:v>
                      </c:pt>
                      <c:pt idx="4490">
                        <c:v>3.1418600000000001E-12</c:v>
                      </c:pt>
                      <c:pt idx="4491">
                        <c:v>3.1418600000000001E-12</c:v>
                      </c:pt>
                      <c:pt idx="4492">
                        <c:v>2.2121900000000001E-12</c:v>
                      </c:pt>
                      <c:pt idx="4493">
                        <c:v>2.2121900000000001E-12</c:v>
                      </c:pt>
                      <c:pt idx="4494">
                        <c:v>2.8220999999999999E-12</c:v>
                      </c:pt>
                      <c:pt idx="4495">
                        <c:v>2.8220999999999999E-12</c:v>
                      </c:pt>
                      <c:pt idx="4496">
                        <c:v>6.1418000000000003E-12</c:v>
                      </c:pt>
                      <c:pt idx="4497">
                        <c:v>6.1418000000000003E-12</c:v>
                      </c:pt>
                      <c:pt idx="4498">
                        <c:v>3.4059999999999998E-12</c:v>
                      </c:pt>
                      <c:pt idx="4499">
                        <c:v>3.4059999999999998E-12</c:v>
                      </c:pt>
                      <c:pt idx="4500">
                        <c:v>3.1060999999999999E-12</c:v>
                      </c:pt>
                      <c:pt idx="4501">
                        <c:v>3.1060999999999999E-12</c:v>
                      </c:pt>
                      <c:pt idx="4502">
                        <c:v>3.0591399999999998E-12</c:v>
                      </c:pt>
                      <c:pt idx="4503">
                        <c:v>3.0591399999999998E-12</c:v>
                      </c:pt>
                      <c:pt idx="4504">
                        <c:v>4.2084099999999998E-12</c:v>
                      </c:pt>
                      <c:pt idx="4505">
                        <c:v>4.2084099999999998E-12</c:v>
                      </c:pt>
                      <c:pt idx="4506">
                        <c:v>5.63923E-12</c:v>
                      </c:pt>
                      <c:pt idx="4507">
                        <c:v>5.63923E-12</c:v>
                      </c:pt>
                      <c:pt idx="4508">
                        <c:v>3.0965599999999999E-12</c:v>
                      </c:pt>
                      <c:pt idx="4509">
                        <c:v>3.0965599999999999E-12</c:v>
                      </c:pt>
                      <c:pt idx="4510">
                        <c:v>3.6952900000000001E-12</c:v>
                      </c:pt>
                      <c:pt idx="4511">
                        <c:v>3.6952900000000001E-12</c:v>
                      </c:pt>
                      <c:pt idx="4512">
                        <c:v>4.2722000000000003E-12</c:v>
                      </c:pt>
                      <c:pt idx="4513">
                        <c:v>4.2722000000000003E-12</c:v>
                      </c:pt>
                      <c:pt idx="4514">
                        <c:v>3.3546600000000002E-12</c:v>
                      </c:pt>
                      <c:pt idx="4515">
                        <c:v>3.3546600000000002E-12</c:v>
                      </c:pt>
                      <c:pt idx="4516">
                        <c:v>4.8683600000000001E-12</c:v>
                      </c:pt>
                      <c:pt idx="4517">
                        <c:v>4.8683600000000001E-12</c:v>
                      </c:pt>
                      <c:pt idx="4518">
                        <c:v>4.2029000000000002E-12</c:v>
                      </c:pt>
                      <c:pt idx="4519">
                        <c:v>4.2029000000000002E-12</c:v>
                      </c:pt>
                      <c:pt idx="4520">
                        <c:v>2.4844000000000002E-12</c:v>
                      </c:pt>
                      <c:pt idx="4521">
                        <c:v>2.4844000000000002E-12</c:v>
                      </c:pt>
                      <c:pt idx="4522">
                        <c:v>4.4713700000000002E-12</c:v>
                      </c:pt>
                      <c:pt idx="4523">
                        <c:v>4.4713700000000002E-12</c:v>
                      </c:pt>
                      <c:pt idx="4524">
                        <c:v>6.0894799999999996E-12</c:v>
                      </c:pt>
                      <c:pt idx="4525">
                        <c:v>6.0894799999999996E-12</c:v>
                      </c:pt>
                      <c:pt idx="4526">
                        <c:v>6.4388699999999996E-12</c:v>
                      </c:pt>
                      <c:pt idx="4527">
                        <c:v>6.4388699999999996E-12</c:v>
                      </c:pt>
                      <c:pt idx="4528">
                        <c:v>5.7460900000000002E-12</c:v>
                      </c:pt>
                      <c:pt idx="4529">
                        <c:v>5.7460900000000002E-12</c:v>
                      </c:pt>
                      <c:pt idx="4530">
                        <c:v>2.7238600000000001E-12</c:v>
                      </c:pt>
                      <c:pt idx="4531">
                        <c:v>2.7238600000000001E-12</c:v>
                      </c:pt>
                      <c:pt idx="4532">
                        <c:v>2.7239700000000002E-12</c:v>
                      </c:pt>
                      <c:pt idx="4533">
                        <c:v>2.7239700000000002E-12</c:v>
                      </c:pt>
                      <c:pt idx="4534">
                        <c:v>2.7670399999999999E-12</c:v>
                      </c:pt>
                      <c:pt idx="4535">
                        <c:v>2.7670399999999999E-12</c:v>
                      </c:pt>
                      <c:pt idx="4536">
                        <c:v>5.4474500000000002E-12</c:v>
                      </c:pt>
                      <c:pt idx="4537">
                        <c:v>5.4474500000000002E-12</c:v>
                      </c:pt>
                      <c:pt idx="4538">
                        <c:v>5.08936E-12</c:v>
                      </c:pt>
                      <c:pt idx="4539">
                        <c:v>5.08936E-12</c:v>
                      </c:pt>
                      <c:pt idx="4540">
                        <c:v>4.4739299999999997E-12</c:v>
                      </c:pt>
                      <c:pt idx="4541">
                        <c:v>4.4739299999999997E-12</c:v>
                      </c:pt>
                      <c:pt idx="4542">
                        <c:v>5.0743200000000001E-12</c:v>
                      </c:pt>
                      <c:pt idx="4543">
                        <c:v>5.0743200000000001E-12</c:v>
                      </c:pt>
                      <c:pt idx="4544">
                        <c:v>1.40384E-11</c:v>
                      </c:pt>
                      <c:pt idx="4545">
                        <c:v>1.40384E-11</c:v>
                      </c:pt>
                      <c:pt idx="4546">
                        <c:v>6.7046199999999998E-12</c:v>
                      </c:pt>
                      <c:pt idx="4547">
                        <c:v>6.7046199999999998E-12</c:v>
                      </c:pt>
                      <c:pt idx="4548">
                        <c:v>2.7834E-12</c:v>
                      </c:pt>
                      <c:pt idx="4549">
                        <c:v>2.7834E-12</c:v>
                      </c:pt>
                      <c:pt idx="4550">
                        <c:v>4.6496400000000004E-12</c:v>
                      </c:pt>
                      <c:pt idx="4551">
                        <c:v>4.6496400000000004E-12</c:v>
                      </c:pt>
                      <c:pt idx="4552">
                        <c:v>5.4465999999999998E-12</c:v>
                      </c:pt>
                      <c:pt idx="4553">
                        <c:v>5.4465999999999998E-12</c:v>
                      </c:pt>
                      <c:pt idx="4554">
                        <c:v>2.9831700000000001E-12</c:v>
                      </c:pt>
                      <c:pt idx="4555">
                        <c:v>2.9831700000000001E-12</c:v>
                      </c:pt>
                      <c:pt idx="4556">
                        <c:v>4.0744199999999999E-12</c:v>
                      </c:pt>
                      <c:pt idx="4557">
                        <c:v>4.0744199999999999E-12</c:v>
                      </c:pt>
                      <c:pt idx="4558">
                        <c:v>3.3443699999999998E-12</c:v>
                      </c:pt>
                      <c:pt idx="4559">
                        <c:v>3.3443699999999998E-12</c:v>
                      </c:pt>
                      <c:pt idx="4560">
                        <c:v>3.9478900000000001E-12</c:v>
                      </c:pt>
                      <c:pt idx="4561">
                        <c:v>3.9478900000000001E-12</c:v>
                      </c:pt>
                      <c:pt idx="4562">
                        <c:v>3.1049900000000001E-12</c:v>
                      </c:pt>
                      <c:pt idx="4563">
                        <c:v>3.1049900000000001E-12</c:v>
                      </c:pt>
                      <c:pt idx="4564">
                        <c:v>4.9695500000000004E-12</c:v>
                      </c:pt>
                      <c:pt idx="4565">
                        <c:v>4.9695500000000004E-12</c:v>
                      </c:pt>
                      <c:pt idx="4566">
                        <c:v>3.6902300000000001E-12</c:v>
                      </c:pt>
                      <c:pt idx="4567">
                        <c:v>3.6902300000000001E-12</c:v>
                      </c:pt>
                      <c:pt idx="4568">
                        <c:v>4.4009399999999996E-12</c:v>
                      </c:pt>
                      <c:pt idx="4569">
                        <c:v>4.4009399999999996E-12</c:v>
                      </c:pt>
                      <c:pt idx="4570">
                        <c:v>5.1378899999999996E-12</c:v>
                      </c:pt>
                      <c:pt idx="4571">
                        <c:v>5.1378899999999996E-12</c:v>
                      </c:pt>
                      <c:pt idx="4572">
                        <c:v>3.0239000000000001E-12</c:v>
                      </c:pt>
                      <c:pt idx="4573">
                        <c:v>3.0239000000000001E-12</c:v>
                      </c:pt>
                      <c:pt idx="4574">
                        <c:v>3.2246799999999999E-12</c:v>
                      </c:pt>
                      <c:pt idx="4575">
                        <c:v>3.2246799999999999E-12</c:v>
                      </c:pt>
                      <c:pt idx="4576">
                        <c:v>3.4340000000000001E-12</c:v>
                      </c:pt>
                      <c:pt idx="4577">
                        <c:v>3.4340000000000001E-12</c:v>
                      </c:pt>
                      <c:pt idx="4578">
                        <c:v>8.9684999999999992E-12</c:v>
                      </c:pt>
                      <c:pt idx="4579">
                        <c:v>8.9684999999999992E-12</c:v>
                      </c:pt>
                      <c:pt idx="4580">
                        <c:v>2.6256499999999998E-12</c:v>
                      </c:pt>
                      <c:pt idx="4581">
                        <c:v>2.6256499999999998E-12</c:v>
                      </c:pt>
                      <c:pt idx="4582">
                        <c:v>3.0999499999999999E-12</c:v>
                      </c:pt>
                      <c:pt idx="4583">
                        <c:v>3.0999499999999999E-12</c:v>
                      </c:pt>
                      <c:pt idx="4584">
                        <c:v>5.3254200000000001E-12</c:v>
                      </c:pt>
                      <c:pt idx="4585">
                        <c:v>5.3254200000000001E-12</c:v>
                      </c:pt>
                      <c:pt idx="4586">
                        <c:v>3.7875000000000002E-12</c:v>
                      </c:pt>
                      <c:pt idx="4587">
                        <c:v>3.7875000000000002E-12</c:v>
                      </c:pt>
                      <c:pt idx="4588">
                        <c:v>4.2951900000000004E-12</c:v>
                      </c:pt>
                      <c:pt idx="4589">
                        <c:v>4.2951900000000004E-12</c:v>
                      </c:pt>
                      <c:pt idx="4590">
                        <c:v>5.1498699999999997E-12</c:v>
                      </c:pt>
                      <c:pt idx="4591">
                        <c:v>5.1498699999999997E-12</c:v>
                      </c:pt>
                      <c:pt idx="4592">
                        <c:v>3.5853400000000001E-12</c:v>
                      </c:pt>
                      <c:pt idx="4593">
                        <c:v>3.5853400000000001E-12</c:v>
                      </c:pt>
                      <c:pt idx="4594">
                        <c:v>3.6030999999999999E-12</c:v>
                      </c:pt>
                      <c:pt idx="4595">
                        <c:v>3.6030999999999999E-12</c:v>
                      </c:pt>
                      <c:pt idx="4596">
                        <c:v>3.8893699999999996E-12</c:v>
                      </c:pt>
                      <c:pt idx="4597">
                        <c:v>3.8893699999999996E-12</c:v>
                      </c:pt>
                      <c:pt idx="4598">
                        <c:v>5.4248999999999996E-12</c:v>
                      </c:pt>
                      <c:pt idx="4599">
                        <c:v>5.4248999999999996E-12</c:v>
                      </c:pt>
                      <c:pt idx="4600">
                        <c:v>5.1657200000000003E-12</c:v>
                      </c:pt>
                      <c:pt idx="4601">
                        <c:v>5.1657200000000003E-12</c:v>
                      </c:pt>
                      <c:pt idx="4602">
                        <c:v>3.6841600000000003E-12</c:v>
                      </c:pt>
                      <c:pt idx="4603">
                        <c:v>3.6841600000000003E-12</c:v>
                      </c:pt>
                      <c:pt idx="4604">
                        <c:v>3.0925599999999999E-12</c:v>
                      </c:pt>
                      <c:pt idx="4605">
                        <c:v>3.0925599999999999E-12</c:v>
                      </c:pt>
                      <c:pt idx="4606">
                        <c:v>3.16552E-12</c:v>
                      </c:pt>
                      <c:pt idx="4607">
                        <c:v>3.16552E-12</c:v>
                      </c:pt>
                      <c:pt idx="4608">
                        <c:v>5.1569199999999998E-12</c:v>
                      </c:pt>
                      <c:pt idx="4609">
                        <c:v>5.1569199999999998E-12</c:v>
                      </c:pt>
                      <c:pt idx="4610">
                        <c:v>4.95905E-12</c:v>
                      </c:pt>
                      <c:pt idx="4611">
                        <c:v>4.95905E-12</c:v>
                      </c:pt>
                      <c:pt idx="4612">
                        <c:v>4.3056300000000001E-12</c:v>
                      </c:pt>
                      <c:pt idx="4613">
                        <c:v>4.3056300000000001E-12</c:v>
                      </c:pt>
                      <c:pt idx="4614">
                        <c:v>4.9606600000000004E-12</c:v>
                      </c:pt>
                      <c:pt idx="4615">
                        <c:v>4.9606600000000004E-12</c:v>
                      </c:pt>
                      <c:pt idx="4616">
                        <c:v>3.0387800000000001E-12</c:v>
                      </c:pt>
                      <c:pt idx="4617">
                        <c:v>3.0387800000000001E-12</c:v>
                      </c:pt>
                      <c:pt idx="4618">
                        <c:v>3.8193700000000001E-12</c:v>
                      </c:pt>
                      <c:pt idx="4619">
                        <c:v>3.8193700000000001E-12</c:v>
                      </c:pt>
                      <c:pt idx="4620">
                        <c:v>4.9754499999999998E-12</c:v>
                      </c:pt>
                      <c:pt idx="4621">
                        <c:v>4.9754499999999998E-12</c:v>
                      </c:pt>
                      <c:pt idx="4622">
                        <c:v>4.9444300000000002E-12</c:v>
                      </c:pt>
                      <c:pt idx="4623">
                        <c:v>4.9444300000000002E-12</c:v>
                      </c:pt>
                      <c:pt idx="4624">
                        <c:v>3.0161400000000001E-12</c:v>
                      </c:pt>
                      <c:pt idx="4625">
                        <c:v>3.0161400000000001E-12</c:v>
                      </c:pt>
                      <c:pt idx="4626">
                        <c:v>3.9990600000000001E-12</c:v>
                      </c:pt>
                      <c:pt idx="4627">
                        <c:v>3.9990600000000001E-12</c:v>
                      </c:pt>
                      <c:pt idx="4628">
                        <c:v>3.4991200000000001E-12</c:v>
                      </c:pt>
                      <c:pt idx="4629">
                        <c:v>3.4991200000000001E-12</c:v>
                      </c:pt>
                      <c:pt idx="4630">
                        <c:v>2.9419300000000002E-12</c:v>
                      </c:pt>
                      <c:pt idx="4631">
                        <c:v>2.9419300000000002E-12</c:v>
                      </c:pt>
                      <c:pt idx="4632">
                        <c:v>4.5469899999999998E-12</c:v>
                      </c:pt>
                      <c:pt idx="4633">
                        <c:v>4.5469899999999998E-12</c:v>
                      </c:pt>
                      <c:pt idx="4634">
                        <c:v>6.09745E-12</c:v>
                      </c:pt>
                      <c:pt idx="4635">
                        <c:v>6.09745E-12</c:v>
                      </c:pt>
                      <c:pt idx="4636">
                        <c:v>3.6307900000000001E-12</c:v>
                      </c:pt>
                      <c:pt idx="4637">
                        <c:v>3.6307900000000001E-12</c:v>
                      </c:pt>
                      <c:pt idx="4638">
                        <c:v>5.5764500000000001E-12</c:v>
                      </c:pt>
                      <c:pt idx="4639">
                        <c:v>5.5764500000000001E-12</c:v>
                      </c:pt>
                      <c:pt idx="4640">
                        <c:v>3.6794699999999999E-12</c:v>
                      </c:pt>
                      <c:pt idx="4641">
                        <c:v>3.6794699999999999E-12</c:v>
                      </c:pt>
                      <c:pt idx="4642">
                        <c:v>5.9573999999999996E-12</c:v>
                      </c:pt>
                      <c:pt idx="4643">
                        <c:v>5.9573999999999996E-12</c:v>
                      </c:pt>
                      <c:pt idx="4644">
                        <c:v>2.9901899999999998E-12</c:v>
                      </c:pt>
                      <c:pt idx="4645">
                        <c:v>2.9901899999999998E-12</c:v>
                      </c:pt>
                      <c:pt idx="4646">
                        <c:v>4.4475700000000002E-12</c:v>
                      </c:pt>
                      <c:pt idx="4647">
                        <c:v>4.4475700000000002E-12</c:v>
                      </c:pt>
                      <c:pt idx="4648">
                        <c:v>3.8728600000000001E-12</c:v>
                      </c:pt>
                      <c:pt idx="4649">
                        <c:v>3.8728600000000001E-12</c:v>
                      </c:pt>
                      <c:pt idx="4650">
                        <c:v>3.12441E-12</c:v>
                      </c:pt>
                      <c:pt idx="4651">
                        <c:v>3.12441E-12</c:v>
                      </c:pt>
                      <c:pt idx="4652">
                        <c:v>3.5359900000000002E-12</c:v>
                      </c:pt>
                      <c:pt idx="4653">
                        <c:v>3.5359900000000002E-12</c:v>
                      </c:pt>
                      <c:pt idx="4654">
                        <c:v>4.46082E-12</c:v>
                      </c:pt>
                      <c:pt idx="4655">
                        <c:v>4.46082E-12</c:v>
                      </c:pt>
                      <c:pt idx="4656">
                        <c:v>2.6086500000000002E-12</c:v>
                      </c:pt>
                      <c:pt idx="4657">
                        <c:v>2.6086500000000002E-12</c:v>
                      </c:pt>
                      <c:pt idx="4658">
                        <c:v>8.5962700000000001E-12</c:v>
                      </c:pt>
                      <c:pt idx="4659">
                        <c:v>8.5962700000000001E-12</c:v>
                      </c:pt>
                      <c:pt idx="4660">
                        <c:v>4.9864900000000001E-12</c:v>
                      </c:pt>
                      <c:pt idx="4661">
                        <c:v>4.9864900000000001E-12</c:v>
                      </c:pt>
                      <c:pt idx="4662">
                        <c:v>2.9671700000000002E-12</c:v>
                      </c:pt>
                      <c:pt idx="4663">
                        <c:v>2.9671700000000002E-12</c:v>
                      </c:pt>
                      <c:pt idx="4664">
                        <c:v>4.2443099999999997E-12</c:v>
                      </c:pt>
                      <c:pt idx="4665">
                        <c:v>4.2443099999999997E-12</c:v>
                      </c:pt>
                      <c:pt idx="4666">
                        <c:v>6.4702600000000003E-12</c:v>
                      </c:pt>
                      <c:pt idx="4667">
                        <c:v>6.4702600000000003E-12</c:v>
                      </c:pt>
                      <c:pt idx="4668">
                        <c:v>4.3955100000000001E-12</c:v>
                      </c:pt>
                      <c:pt idx="4669">
                        <c:v>4.3955100000000001E-12</c:v>
                      </c:pt>
                      <c:pt idx="4670">
                        <c:v>2.9265099999999998E-12</c:v>
                      </c:pt>
                      <c:pt idx="4671">
                        <c:v>2.9265099999999998E-12</c:v>
                      </c:pt>
                      <c:pt idx="4672">
                        <c:v>5.2857400000000001E-12</c:v>
                      </c:pt>
                      <c:pt idx="4673">
                        <c:v>5.2857400000000001E-12</c:v>
                      </c:pt>
                      <c:pt idx="4674">
                        <c:v>4.7046E-12</c:v>
                      </c:pt>
                      <c:pt idx="4675">
                        <c:v>4.7046E-12</c:v>
                      </c:pt>
                      <c:pt idx="4676">
                        <c:v>4.6468399999999996E-12</c:v>
                      </c:pt>
                      <c:pt idx="4677">
                        <c:v>4.6468399999999996E-12</c:v>
                      </c:pt>
                      <c:pt idx="4678">
                        <c:v>3.8033800000000003E-12</c:v>
                      </c:pt>
                      <c:pt idx="4679">
                        <c:v>3.8033800000000003E-12</c:v>
                      </c:pt>
                      <c:pt idx="4680">
                        <c:v>5.9251299999999998E-12</c:v>
                      </c:pt>
                      <c:pt idx="4681">
                        <c:v>5.9251299999999998E-12</c:v>
                      </c:pt>
                      <c:pt idx="4682">
                        <c:v>3.2610299999999999E-12</c:v>
                      </c:pt>
                      <c:pt idx="4683">
                        <c:v>3.2610299999999999E-12</c:v>
                      </c:pt>
                      <c:pt idx="4684">
                        <c:v>1.3458E-11</c:v>
                      </c:pt>
                      <c:pt idx="4685">
                        <c:v>1.3458E-11</c:v>
                      </c:pt>
                      <c:pt idx="4686">
                        <c:v>3.24059E-12</c:v>
                      </c:pt>
                      <c:pt idx="4687">
                        <c:v>3.24059E-12</c:v>
                      </c:pt>
                      <c:pt idx="4688">
                        <c:v>3.6815600000000003E-12</c:v>
                      </c:pt>
                      <c:pt idx="4689">
                        <c:v>3.6815600000000003E-12</c:v>
                      </c:pt>
                      <c:pt idx="4690">
                        <c:v>5.8331399999999999E-12</c:v>
                      </c:pt>
                      <c:pt idx="4691">
                        <c:v>5.8331399999999999E-12</c:v>
                      </c:pt>
                      <c:pt idx="4692">
                        <c:v>3.6998399999999997E-12</c:v>
                      </c:pt>
                      <c:pt idx="4693">
                        <c:v>3.6998399999999997E-12</c:v>
                      </c:pt>
                      <c:pt idx="4694">
                        <c:v>3.5492600000000002E-12</c:v>
                      </c:pt>
                      <c:pt idx="4695">
                        <c:v>3.5492600000000002E-12</c:v>
                      </c:pt>
                      <c:pt idx="4696">
                        <c:v>3.2480500000000001E-12</c:v>
                      </c:pt>
                      <c:pt idx="4697">
                        <c:v>3.2480500000000001E-12</c:v>
                      </c:pt>
                      <c:pt idx="4698">
                        <c:v>6.7503699999999996E-12</c:v>
                      </c:pt>
                      <c:pt idx="4699">
                        <c:v>6.7503699999999996E-12</c:v>
                      </c:pt>
                      <c:pt idx="4700">
                        <c:v>3.0492999999999999E-12</c:v>
                      </c:pt>
                      <c:pt idx="4701">
                        <c:v>3.0492999999999999E-12</c:v>
                      </c:pt>
                      <c:pt idx="4702">
                        <c:v>3.7055799999999996E-12</c:v>
                      </c:pt>
                      <c:pt idx="4703">
                        <c:v>3.7055799999999996E-12</c:v>
                      </c:pt>
                      <c:pt idx="4704">
                        <c:v>2.4109300000000001E-12</c:v>
                      </c:pt>
                      <c:pt idx="4705">
                        <c:v>2.4109300000000001E-12</c:v>
                      </c:pt>
                      <c:pt idx="4706">
                        <c:v>2.6132099999999999E-12</c:v>
                      </c:pt>
                      <c:pt idx="4707">
                        <c:v>2.6132099999999999E-12</c:v>
                      </c:pt>
                      <c:pt idx="4708">
                        <c:v>5.0990399999999996E-12</c:v>
                      </c:pt>
                      <c:pt idx="4709">
                        <c:v>5.0990399999999996E-12</c:v>
                      </c:pt>
                      <c:pt idx="4710">
                        <c:v>4.16752E-12</c:v>
                      </c:pt>
                      <c:pt idx="4711">
                        <c:v>4.16752E-12</c:v>
                      </c:pt>
                      <c:pt idx="4712">
                        <c:v>2.38284E-12</c:v>
                      </c:pt>
                      <c:pt idx="4713">
                        <c:v>2.38284E-12</c:v>
                      </c:pt>
                      <c:pt idx="4714">
                        <c:v>4.2337699999999996E-12</c:v>
                      </c:pt>
                      <c:pt idx="4715">
                        <c:v>4.2337699999999996E-12</c:v>
                      </c:pt>
                      <c:pt idx="4716">
                        <c:v>4.0542800000000004E-12</c:v>
                      </c:pt>
                      <c:pt idx="4717">
                        <c:v>4.0542800000000004E-12</c:v>
                      </c:pt>
                      <c:pt idx="4718">
                        <c:v>3.8705099999999998E-12</c:v>
                      </c:pt>
                      <c:pt idx="4719">
                        <c:v>3.8705099999999998E-12</c:v>
                      </c:pt>
                      <c:pt idx="4720">
                        <c:v>2.5194299999999999E-12</c:v>
                      </c:pt>
                      <c:pt idx="4721">
                        <c:v>2.5194299999999999E-12</c:v>
                      </c:pt>
                      <c:pt idx="4722">
                        <c:v>3.8571099999999999E-12</c:v>
                      </c:pt>
                      <c:pt idx="4723">
                        <c:v>3.8571099999999999E-12</c:v>
                      </c:pt>
                      <c:pt idx="4724">
                        <c:v>5.5610000000000002E-12</c:v>
                      </c:pt>
                      <c:pt idx="4725">
                        <c:v>5.5610000000000002E-12</c:v>
                      </c:pt>
                      <c:pt idx="4726">
                        <c:v>3.0848800000000001E-12</c:v>
                      </c:pt>
                      <c:pt idx="4727">
                        <c:v>3.0848800000000001E-12</c:v>
                      </c:pt>
                      <c:pt idx="4728">
                        <c:v>3.4751899999999999E-12</c:v>
                      </c:pt>
                      <c:pt idx="4729">
                        <c:v>3.4751899999999999E-12</c:v>
                      </c:pt>
                      <c:pt idx="4730">
                        <c:v>4.4849900000000003E-12</c:v>
                      </c:pt>
                      <c:pt idx="4731">
                        <c:v>4.4849900000000003E-12</c:v>
                      </c:pt>
                      <c:pt idx="4732">
                        <c:v>3.5052599999999999E-12</c:v>
                      </c:pt>
                      <c:pt idx="4733">
                        <c:v>3.5052599999999999E-12</c:v>
                      </c:pt>
                      <c:pt idx="4734">
                        <c:v>6.3916999999999999E-12</c:v>
                      </c:pt>
                      <c:pt idx="4735">
                        <c:v>6.3916999999999999E-12</c:v>
                      </c:pt>
                      <c:pt idx="4736">
                        <c:v>4.89052E-12</c:v>
                      </c:pt>
                      <c:pt idx="4737">
                        <c:v>4.89052E-12</c:v>
                      </c:pt>
                      <c:pt idx="4738">
                        <c:v>2.6017499999999999E-12</c:v>
                      </c:pt>
                      <c:pt idx="4739">
                        <c:v>2.6017499999999999E-12</c:v>
                      </c:pt>
                      <c:pt idx="4740">
                        <c:v>3.466E-12</c:v>
                      </c:pt>
                      <c:pt idx="4741">
                        <c:v>3.466E-12</c:v>
                      </c:pt>
                      <c:pt idx="4742">
                        <c:v>2.9622400000000001E-12</c:v>
                      </c:pt>
                      <c:pt idx="4743">
                        <c:v>2.9622400000000001E-12</c:v>
                      </c:pt>
                      <c:pt idx="4744">
                        <c:v>5.3865800000000003E-12</c:v>
                      </c:pt>
                      <c:pt idx="4745">
                        <c:v>5.3865800000000003E-12</c:v>
                      </c:pt>
                      <c:pt idx="4746">
                        <c:v>2.8987700000000002E-12</c:v>
                      </c:pt>
                      <c:pt idx="4747">
                        <c:v>2.8987700000000002E-12</c:v>
                      </c:pt>
                      <c:pt idx="4748">
                        <c:v>2.96363E-12</c:v>
                      </c:pt>
                      <c:pt idx="4749">
                        <c:v>2.96363E-12</c:v>
                      </c:pt>
                      <c:pt idx="4750">
                        <c:v>5.2565600000000004E-12</c:v>
                      </c:pt>
                      <c:pt idx="4751">
                        <c:v>5.2565600000000004E-12</c:v>
                      </c:pt>
                      <c:pt idx="4752">
                        <c:v>3.9403000000000001E-12</c:v>
                      </c:pt>
                      <c:pt idx="4753">
                        <c:v>3.9403000000000001E-12</c:v>
                      </c:pt>
                      <c:pt idx="4754">
                        <c:v>3.5097200000000001E-12</c:v>
                      </c:pt>
                      <c:pt idx="4755">
                        <c:v>3.5097200000000001E-12</c:v>
                      </c:pt>
                      <c:pt idx="4756">
                        <c:v>4.6949000000000001E-12</c:v>
                      </c:pt>
                      <c:pt idx="4757">
                        <c:v>4.6949000000000001E-12</c:v>
                      </c:pt>
                      <c:pt idx="4758">
                        <c:v>3.45041E-12</c:v>
                      </c:pt>
                      <c:pt idx="4759">
                        <c:v>3.45041E-12</c:v>
                      </c:pt>
                      <c:pt idx="4760">
                        <c:v>6.1994600000000003E-12</c:v>
                      </c:pt>
                      <c:pt idx="4761">
                        <c:v>6.1994600000000003E-12</c:v>
                      </c:pt>
                      <c:pt idx="4762">
                        <c:v>3.5841599999999999E-12</c:v>
                      </c:pt>
                      <c:pt idx="4763">
                        <c:v>3.5841599999999999E-12</c:v>
                      </c:pt>
                      <c:pt idx="4764">
                        <c:v>3.03586E-12</c:v>
                      </c:pt>
                      <c:pt idx="4765">
                        <c:v>3.03586E-12</c:v>
                      </c:pt>
                      <c:pt idx="4766">
                        <c:v>4.8681899999999997E-12</c:v>
                      </c:pt>
                      <c:pt idx="4767">
                        <c:v>4.8681899999999997E-12</c:v>
                      </c:pt>
                      <c:pt idx="4768">
                        <c:v>4.3767299999999997E-12</c:v>
                      </c:pt>
                      <c:pt idx="4769">
                        <c:v>4.3767299999999997E-12</c:v>
                      </c:pt>
                      <c:pt idx="4770">
                        <c:v>4.6122800000000002E-12</c:v>
                      </c:pt>
                      <c:pt idx="4771">
                        <c:v>4.6122800000000002E-12</c:v>
                      </c:pt>
                      <c:pt idx="4772">
                        <c:v>2.6589200000000001E-12</c:v>
                      </c:pt>
                      <c:pt idx="4773">
                        <c:v>2.6589200000000001E-12</c:v>
                      </c:pt>
                      <c:pt idx="4774">
                        <c:v>3.02995E-12</c:v>
                      </c:pt>
                      <c:pt idx="4775">
                        <c:v>3.02995E-12</c:v>
                      </c:pt>
                      <c:pt idx="4776">
                        <c:v>7.5634599999999998E-12</c:v>
                      </c:pt>
                      <c:pt idx="4777">
                        <c:v>7.5634599999999998E-12</c:v>
                      </c:pt>
                      <c:pt idx="4778">
                        <c:v>4.4671200000000001E-12</c:v>
                      </c:pt>
                      <c:pt idx="4779">
                        <c:v>4.4671200000000001E-12</c:v>
                      </c:pt>
                      <c:pt idx="4780">
                        <c:v>1.7482699999999999E-11</c:v>
                      </c:pt>
                      <c:pt idx="4781">
                        <c:v>1.7482699999999999E-11</c:v>
                      </c:pt>
                      <c:pt idx="4782">
                        <c:v>3.8793299999999998E-12</c:v>
                      </c:pt>
                      <c:pt idx="4783">
                        <c:v>3.8793299999999998E-12</c:v>
                      </c:pt>
                      <c:pt idx="4784">
                        <c:v>5.3021299999999997E-12</c:v>
                      </c:pt>
                      <c:pt idx="4785">
                        <c:v>5.3021299999999997E-12</c:v>
                      </c:pt>
                      <c:pt idx="4786">
                        <c:v>4.6473800000000003E-12</c:v>
                      </c:pt>
                      <c:pt idx="4787">
                        <c:v>4.6473800000000003E-12</c:v>
                      </c:pt>
                      <c:pt idx="4788">
                        <c:v>2.5888599999999999E-12</c:v>
                      </c:pt>
                      <c:pt idx="4789">
                        <c:v>2.5888599999999999E-12</c:v>
                      </c:pt>
                      <c:pt idx="4790">
                        <c:v>4.6585E-12</c:v>
                      </c:pt>
                      <c:pt idx="4791">
                        <c:v>4.6585E-12</c:v>
                      </c:pt>
                      <c:pt idx="4792">
                        <c:v>4.4911300000000001E-12</c:v>
                      </c:pt>
                      <c:pt idx="4793">
                        <c:v>4.4911300000000001E-12</c:v>
                      </c:pt>
                      <c:pt idx="4794">
                        <c:v>3.1410499999999998E-12</c:v>
                      </c:pt>
                      <c:pt idx="4795">
                        <c:v>3.1410499999999998E-12</c:v>
                      </c:pt>
                      <c:pt idx="4796">
                        <c:v>4.39646E-12</c:v>
                      </c:pt>
                      <c:pt idx="4797">
                        <c:v>4.39646E-12</c:v>
                      </c:pt>
                      <c:pt idx="4798">
                        <c:v>3.6974E-12</c:v>
                      </c:pt>
                      <c:pt idx="4799">
                        <c:v>3.6974E-12</c:v>
                      </c:pt>
                      <c:pt idx="4800">
                        <c:v>3.5345599999999998E-12</c:v>
                      </c:pt>
                      <c:pt idx="4801">
                        <c:v>3.5345599999999998E-12</c:v>
                      </c:pt>
                      <c:pt idx="4802">
                        <c:v>4.4792799999999999E-12</c:v>
                      </c:pt>
                      <c:pt idx="4803">
                        <c:v>4.4792799999999999E-12</c:v>
                      </c:pt>
                      <c:pt idx="4804">
                        <c:v>4.7984800000000004E-12</c:v>
                      </c:pt>
                      <c:pt idx="4805">
                        <c:v>4.7984800000000004E-12</c:v>
                      </c:pt>
                      <c:pt idx="4806">
                        <c:v>3.7018600000000001E-12</c:v>
                      </c:pt>
                      <c:pt idx="4807">
                        <c:v>3.7018600000000001E-12</c:v>
                      </c:pt>
                      <c:pt idx="4808">
                        <c:v>3.7030300000000002E-12</c:v>
                      </c:pt>
                      <c:pt idx="4809">
                        <c:v>3.7030300000000002E-12</c:v>
                      </c:pt>
                      <c:pt idx="4810">
                        <c:v>3.7061200000000004E-12</c:v>
                      </c:pt>
                      <c:pt idx="4811">
                        <c:v>3.7061200000000004E-12</c:v>
                      </c:pt>
                      <c:pt idx="4812">
                        <c:v>5.7542400000000003E-12</c:v>
                      </c:pt>
                      <c:pt idx="4813">
                        <c:v>5.7542400000000003E-12</c:v>
                      </c:pt>
                      <c:pt idx="4814">
                        <c:v>3.9604800000000001E-12</c:v>
                      </c:pt>
                      <c:pt idx="4815">
                        <c:v>3.9604800000000001E-12</c:v>
                      </c:pt>
                      <c:pt idx="4816">
                        <c:v>2.61513E-12</c:v>
                      </c:pt>
                      <c:pt idx="4817">
                        <c:v>2.61513E-12</c:v>
                      </c:pt>
                      <c:pt idx="4818">
                        <c:v>3.9773499999999998E-12</c:v>
                      </c:pt>
                      <c:pt idx="4819">
                        <c:v>3.9773499999999998E-12</c:v>
                      </c:pt>
                      <c:pt idx="4820">
                        <c:v>2.4873300000000001E-12</c:v>
                      </c:pt>
                      <c:pt idx="4821">
                        <c:v>2.4873300000000001E-12</c:v>
                      </c:pt>
                      <c:pt idx="4822">
                        <c:v>4.9667900000000001E-12</c:v>
                      </c:pt>
                      <c:pt idx="4823">
                        <c:v>4.9667900000000001E-12</c:v>
                      </c:pt>
                      <c:pt idx="4824">
                        <c:v>3.8653500000000003E-12</c:v>
                      </c:pt>
                      <c:pt idx="4825">
                        <c:v>3.8653500000000003E-12</c:v>
                      </c:pt>
                      <c:pt idx="4826">
                        <c:v>3.0788600000000001E-12</c:v>
                      </c:pt>
                      <c:pt idx="4827">
                        <c:v>3.0788600000000001E-12</c:v>
                      </c:pt>
                      <c:pt idx="4828">
                        <c:v>4.0271900000000003E-12</c:v>
                      </c:pt>
                      <c:pt idx="4829">
                        <c:v>4.0271900000000003E-12</c:v>
                      </c:pt>
                      <c:pt idx="4830">
                        <c:v>3.31538E-12</c:v>
                      </c:pt>
                      <c:pt idx="4831">
                        <c:v>3.31538E-12</c:v>
                      </c:pt>
                      <c:pt idx="4832">
                        <c:v>2.82977E-12</c:v>
                      </c:pt>
                      <c:pt idx="4833">
                        <c:v>2.82977E-12</c:v>
                      </c:pt>
                      <c:pt idx="4834">
                        <c:v>3.52438E-12</c:v>
                      </c:pt>
                      <c:pt idx="4835">
                        <c:v>3.52438E-12</c:v>
                      </c:pt>
                      <c:pt idx="4836">
                        <c:v>4.4268899999999999E-12</c:v>
                      </c:pt>
                      <c:pt idx="4837">
                        <c:v>4.4268899999999999E-12</c:v>
                      </c:pt>
                      <c:pt idx="4838">
                        <c:v>4.3811799999999997E-12</c:v>
                      </c:pt>
                      <c:pt idx="4839">
                        <c:v>4.3811799999999997E-12</c:v>
                      </c:pt>
                      <c:pt idx="4840">
                        <c:v>3.4091099999999998E-12</c:v>
                      </c:pt>
                      <c:pt idx="4841">
                        <c:v>3.4091099999999998E-12</c:v>
                      </c:pt>
                      <c:pt idx="4842">
                        <c:v>4.8005300000000003E-12</c:v>
                      </c:pt>
                      <c:pt idx="4843">
                        <c:v>4.8005300000000003E-12</c:v>
                      </c:pt>
                      <c:pt idx="4844">
                        <c:v>3.4469399999999999E-12</c:v>
                      </c:pt>
                      <c:pt idx="4845">
                        <c:v>3.4469399999999999E-12</c:v>
                      </c:pt>
                      <c:pt idx="4846">
                        <c:v>3.5188200000000001E-12</c:v>
                      </c:pt>
                      <c:pt idx="4847">
                        <c:v>3.5188200000000001E-12</c:v>
                      </c:pt>
                      <c:pt idx="4848">
                        <c:v>3.4231900000000001E-12</c:v>
                      </c:pt>
                      <c:pt idx="4849">
                        <c:v>3.4231900000000001E-12</c:v>
                      </c:pt>
                      <c:pt idx="4850">
                        <c:v>2.09016E-11</c:v>
                      </c:pt>
                      <c:pt idx="4851">
                        <c:v>2.09016E-11</c:v>
                      </c:pt>
                      <c:pt idx="4852">
                        <c:v>2.70754E-12</c:v>
                      </c:pt>
                      <c:pt idx="4853">
                        <c:v>2.70754E-12</c:v>
                      </c:pt>
                      <c:pt idx="4854">
                        <c:v>5.53451E-12</c:v>
                      </c:pt>
                      <c:pt idx="4855">
                        <c:v>5.53451E-12</c:v>
                      </c:pt>
                      <c:pt idx="4856">
                        <c:v>3.6738100000000001E-12</c:v>
                      </c:pt>
                      <c:pt idx="4857">
                        <c:v>3.6738100000000001E-12</c:v>
                      </c:pt>
                      <c:pt idx="4858">
                        <c:v>3.4625300000000002E-12</c:v>
                      </c:pt>
                      <c:pt idx="4859">
                        <c:v>3.4625300000000002E-12</c:v>
                      </c:pt>
                      <c:pt idx="4860">
                        <c:v>2.97328E-12</c:v>
                      </c:pt>
                      <c:pt idx="4861">
                        <c:v>2.97328E-12</c:v>
                      </c:pt>
                      <c:pt idx="4862">
                        <c:v>2.8787699999999999E-12</c:v>
                      </c:pt>
                      <c:pt idx="4863">
                        <c:v>2.8787699999999999E-12</c:v>
                      </c:pt>
                      <c:pt idx="4864">
                        <c:v>5.1207399999999998E-12</c:v>
                      </c:pt>
                      <c:pt idx="4865">
                        <c:v>5.1207399999999998E-12</c:v>
                      </c:pt>
                      <c:pt idx="4866">
                        <c:v>3.0859199999999998E-12</c:v>
                      </c:pt>
                      <c:pt idx="4867">
                        <c:v>3.0859199999999998E-12</c:v>
                      </c:pt>
                      <c:pt idx="4868">
                        <c:v>3.0227400000000001E-12</c:v>
                      </c:pt>
                      <c:pt idx="4869">
                        <c:v>3.0227400000000001E-12</c:v>
                      </c:pt>
                      <c:pt idx="4870">
                        <c:v>3.7702800000000004E-12</c:v>
                      </c:pt>
                      <c:pt idx="4871">
                        <c:v>3.7702800000000004E-12</c:v>
                      </c:pt>
                      <c:pt idx="4872">
                        <c:v>4.4973899999999997E-12</c:v>
                      </c:pt>
                      <c:pt idx="4873">
                        <c:v>4.4973899999999997E-12</c:v>
                      </c:pt>
                      <c:pt idx="4874">
                        <c:v>2.86151E-12</c:v>
                      </c:pt>
                      <c:pt idx="4875">
                        <c:v>2.86151E-12</c:v>
                      </c:pt>
                      <c:pt idx="4876">
                        <c:v>6.24499E-12</c:v>
                      </c:pt>
                      <c:pt idx="4877">
                        <c:v>6.24499E-12</c:v>
                      </c:pt>
                      <c:pt idx="4878">
                        <c:v>3.3328899999999999E-12</c:v>
                      </c:pt>
                      <c:pt idx="4879">
                        <c:v>3.3328899999999999E-12</c:v>
                      </c:pt>
                      <c:pt idx="4880">
                        <c:v>2.4782700000000001E-12</c:v>
                      </c:pt>
                      <c:pt idx="4881">
                        <c:v>2.4782700000000001E-12</c:v>
                      </c:pt>
                      <c:pt idx="4882">
                        <c:v>2.5673799999999999E-12</c:v>
                      </c:pt>
                      <c:pt idx="4883">
                        <c:v>2.5673799999999999E-12</c:v>
                      </c:pt>
                      <c:pt idx="4884">
                        <c:v>3.4415300000000002E-12</c:v>
                      </c:pt>
                      <c:pt idx="4885">
                        <c:v>3.4415300000000002E-12</c:v>
                      </c:pt>
                      <c:pt idx="4886">
                        <c:v>3.23645E-12</c:v>
                      </c:pt>
                      <c:pt idx="4887">
                        <c:v>3.23645E-12</c:v>
                      </c:pt>
                      <c:pt idx="4888">
                        <c:v>5.4166100000000003E-12</c:v>
                      </c:pt>
                      <c:pt idx="4889">
                        <c:v>5.4166100000000003E-12</c:v>
                      </c:pt>
                      <c:pt idx="4890">
                        <c:v>3.1735399999999998E-12</c:v>
                      </c:pt>
                      <c:pt idx="4891">
                        <c:v>3.1735399999999998E-12</c:v>
                      </c:pt>
                      <c:pt idx="4892">
                        <c:v>3.5227999999999999E-12</c:v>
                      </c:pt>
                      <c:pt idx="4893">
                        <c:v>3.5227999999999999E-12</c:v>
                      </c:pt>
                      <c:pt idx="4894">
                        <c:v>4.8289000000000002E-12</c:v>
                      </c:pt>
                      <c:pt idx="4895">
                        <c:v>4.8289000000000002E-12</c:v>
                      </c:pt>
                      <c:pt idx="4896">
                        <c:v>2.93015E-12</c:v>
                      </c:pt>
                      <c:pt idx="4897">
                        <c:v>2.93015E-12</c:v>
                      </c:pt>
                      <c:pt idx="4898">
                        <c:v>3.6725800000000001E-12</c:v>
                      </c:pt>
                      <c:pt idx="4899">
                        <c:v>3.6725800000000001E-12</c:v>
                      </c:pt>
                      <c:pt idx="4900">
                        <c:v>3.34394E-12</c:v>
                      </c:pt>
                      <c:pt idx="4901">
                        <c:v>3.34394E-12</c:v>
                      </c:pt>
                      <c:pt idx="4902">
                        <c:v>2.5986299999999998E-12</c:v>
                      </c:pt>
                      <c:pt idx="4903">
                        <c:v>2.5986299999999998E-12</c:v>
                      </c:pt>
                      <c:pt idx="4904">
                        <c:v>3.3587099999999999E-12</c:v>
                      </c:pt>
                      <c:pt idx="4905">
                        <c:v>3.3587099999999999E-12</c:v>
                      </c:pt>
                      <c:pt idx="4906">
                        <c:v>3.6908299999999999E-12</c:v>
                      </c:pt>
                      <c:pt idx="4907">
                        <c:v>3.6908299999999999E-12</c:v>
                      </c:pt>
                      <c:pt idx="4908">
                        <c:v>4.7039699999999998E-12</c:v>
                      </c:pt>
                      <c:pt idx="4909">
                        <c:v>4.7039699999999998E-12</c:v>
                      </c:pt>
                      <c:pt idx="4910">
                        <c:v>3.3558699999999999E-12</c:v>
                      </c:pt>
                      <c:pt idx="4911">
                        <c:v>3.3558699999999999E-12</c:v>
                      </c:pt>
                      <c:pt idx="4912">
                        <c:v>4.3223200000000001E-12</c:v>
                      </c:pt>
                      <c:pt idx="4913">
                        <c:v>4.3223200000000001E-12</c:v>
                      </c:pt>
                      <c:pt idx="4914">
                        <c:v>3.2752E-12</c:v>
                      </c:pt>
                      <c:pt idx="4915">
                        <c:v>3.2752E-12</c:v>
                      </c:pt>
                      <c:pt idx="4916">
                        <c:v>4.8696100000000003E-12</c:v>
                      </c:pt>
                      <c:pt idx="4917">
                        <c:v>4.8696100000000003E-12</c:v>
                      </c:pt>
                      <c:pt idx="4918">
                        <c:v>3.4641600000000001E-12</c:v>
                      </c:pt>
                      <c:pt idx="4919">
                        <c:v>3.4641600000000001E-12</c:v>
                      </c:pt>
                      <c:pt idx="4920">
                        <c:v>3.4380700000000001E-12</c:v>
                      </c:pt>
                      <c:pt idx="4921">
                        <c:v>3.4380700000000001E-12</c:v>
                      </c:pt>
                      <c:pt idx="4922">
                        <c:v>2.14659E-11</c:v>
                      </c:pt>
                      <c:pt idx="4923">
                        <c:v>2.14659E-11</c:v>
                      </c:pt>
                      <c:pt idx="4924">
                        <c:v>3.48194E-12</c:v>
                      </c:pt>
                      <c:pt idx="4925">
                        <c:v>3.48194E-12</c:v>
                      </c:pt>
                      <c:pt idx="4926">
                        <c:v>3.9607299999999998E-12</c:v>
                      </c:pt>
                      <c:pt idx="4927">
                        <c:v>3.9607299999999998E-12</c:v>
                      </c:pt>
                      <c:pt idx="4928">
                        <c:v>4.6382999999999997E-12</c:v>
                      </c:pt>
                      <c:pt idx="4929">
                        <c:v>4.6382999999999997E-12</c:v>
                      </c:pt>
                      <c:pt idx="4930">
                        <c:v>2.6723999999999998E-12</c:v>
                      </c:pt>
                      <c:pt idx="4931">
                        <c:v>2.6723999999999998E-12</c:v>
                      </c:pt>
                      <c:pt idx="4932">
                        <c:v>3.7016600000000002E-12</c:v>
                      </c:pt>
                      <c:pt idx="4933">
                        <c:v>3.7016600000000002E-12</c:v>
                      </c:pt>
                      <c:pt idx="4934">
                        <c:v>2.5536999999999999E-12</c:v>
                      </c:pt>
                      <c:pt idx="4935">
                        <c:v>2.5536999999999999E-12</c:v>
                      </c:pt>
                      <c:pt idx="4936">
                        <c:v>4.9073899999999998E-12</c:v>
                      </c:pt>
                      <c:pt idx="4937">
                        <c:v>4.9073899999999998E-12</c:v>
                      </c:pt>
                      <c:pt idx="4938">
                        <c:v>8.7396599999999995E-12</c:v>
                      </c:pt>
                      <c:pt idx="4939">
                        <c:v>8.7396599999999995E-12</c:v>
                      </c:pt>
                      <c:pt idx="4940">
                        <c:v>5.1704400000000003E-12</c:v>
                      </c:pt>
                      <c:pt idx="4941">
                        <c:v>5.1704400000000003E-12</c:v>
                      </c:pt>
                      <c:pt idx="4942">
                        <c:v>3.9005999999999998E-12</c:v>
                      </c:pt>
                      <c:pt idx="4943">
                        <c:v>3.9005999999999998E-12</c:v>
                      </c:pt>
                      <c:pt idx="4944">
                        <c:v>2.5455800000000001E-12</c:v>
                      </c:pt>
                      <c:pt idx="4945">
                        <c:v>2.5455800000000001E-12</c:v>
                      </c:pt>
                      <c:pt idx="4946">
                        <c:v>4.6383599999999996E-12</c:v>
                      </c:pt>
                      <c:pt idx="4947">
                        <c:v>4.6383599999999996E-12</c:v>
                      </c:pt>
                      <c:pt idx="4948">
                        <c:v>5.4078699999999997E-12</c:v>
                      </c:pt>
                      <c:pt idx="4949">
                        <c:v>5.4078699999999997E-12</c:v>
                      </c:pt>
                      <c:pt idx="4950">
                        <c:v>3.9947500000000001E-12</c:v>
                      </c:pt>
                      <c:pt idx="4951">
                        <c:v>3.9947500000000001E-12</c:v>
                      </c:pt>
                      <c:pt idx="4952">
                        <c:v>4.2743000000000001E-12</c:v>
                      </c:pt>
                      <c:pt idx="4953">
                        <c:v>4.2743000000000001E-12</c:v>
                      </c:pt>
                      <c:pt idx="4954">
                        <c:v>2.5198699999999998E-12</c:v>
                      </c:pt>
                      <c:pt idx="4955">
                        <c:v>2.5198699999999998E-12</c:v>
                      </c:pt>
                      <c:pt idx="4956">
                        <c:v>3.6691399999999999E-12</c:v>
                      </c:pt>
                      <c:pt idx="4957">
                        <c:v>3.6691399999999999E-12</c:v>
                      </c:pt>
                      <c:pt idx="4958">
                        <c:v>4.4733099999999996E-12</c:v>
                      </c:pt>
                      <c:pt idx="4959">
                        <c:v>4.4733099999999996E-12</c:v>
                      </c:pt>
                      <c:pt idx="4960">
                        <c:v>3.6344999999999999E-12</c:v>
                      </c:pt>
                      <c:pt idx="4961">
                        <c:v>3.6344999999999999E-12</c:v>
                      </c:pt>
                      <c:pt idx="4962">
                        <c:v>3.9689100000000003E-12</c:v>
                      </c:pt>
                      <c:pt idx="4963">
                        <c:v>3.9689100000000003E-12</c:v>
                      </c:pt>
                      <c:pt idx="4964">
                        <c:v>3.34216E-12</c:v>
                      </c:pt>
                      <c:pt idx="4965">
                        <c:v>3.34216E-12</c:v>
                      </c:pt>
                      <c:pt idx="4966">
                        <c:v>6.1630899999999997E-12</c:v>
                      </c:pt>
                      <c:pt idx="4967">
                        <c:v>6.1630899999999997E-12</c:v>
                      </c:pt>
                      <c:pt idx="4968">
                        <c:v>3.4012099999999998E-12</c:v>
                      </c:pt>
                      <c:pt idx="4969">
                        <c:v>3.4012099999999998E-12</c:v>
                      </c:pt>
                      <c:pt idx="4970">
                        <c:v>2.6285299999999999E-12</c:v>
                      </c:pt>
                      <c:pt idx="4971">
                        <c:v>2.6285299999999999E-12</c:v>
                      </c:pt>
                      <c:pt idx="4972">
                        <c:v>5.2290199999999999E-12</c:v>
                      </c:pt>
                      <c:pt idx="4973">
                        <c:v>5.2290199999999999E-12</c:v>
                      </c:pt>
                      <c:pt idx="4974">
                        <c:v>7.5552800000000001E-12</c:v>
                      </c:pt>
                      <c:pt idx="4975">
                        <c:v>7.5552800000000001E-12</c:v>
                      </c:pt>
                      <c:pt idx="4976">
                        <c:v>3.6046099999999999E-12</c:v>
                      </c:pt>
                      <c:pt idx="4977">
                        <c:v>3.6046099999999999E-12</c:v>
                      </c:pt>
                      <c:pt idx="4978">
                        <c:v>3.4780699999999999E-12</c:v>
                      </c:pt>
                      <c:pt idx="4979">
                        <c:v>3.4780699999999999E-12</c:v>
                      </c:pt>
                      <c:pt idx="4980">
                        <c:v>3.2458799999999999E-12</c:v>
                      </c:pt>
                      <c:pt idx="4981">
                        <c:v>3.2458799999999999E-12</c:v>
                      </c:pt>
                      <c:pt idx="4982">
                        <c:v>3.1391600000000001E-12</c:v>
                      </c:pt>
                      <c:pt idx="4983">
                        <c:v>3.1391600000000001E-12</c:v>
                      </c:pt>
                      <c:pt idx="4984">
                        <c:v>3.7288800000000002E-12</c:v>
                      </c:pt>
                      <c:pt idx="4985">
                        <c:v>3.7288800000000002E-12</c:v>
                      </c:pt>
                      <c:pt idx="4986">
                        <c:v>3.29551E-12</c:v>
                      </c:pt>
                      <c:pt idx="4987">
                        <c:v>3.29551E-12</c:v>
                      </c:pt>
                      <c:pt idx="4988">
                        <c:v>3.3646100000000001E-12</c:v>
                      </c:pt>
                      <c:pt idx="4989">
                        <c:v>3.3646100000000001E-12</c:v>
                      </c:pt>
                      <c:pt idx="4990">
                        <c:v>4.55002E-12</c:v>
                      </c:pt>
                      <c:pt idx="4991">
                        <c:v>4.55002E-12</c:v>
                      </c:pt>
                      <c:pt idx="4992">
                        <c:v>5.0157000000000001E-12</c:v>
                      </c:pt>
                      <c:pt idx="4993">
                        <c:v>5.0157000000000001E-12</c:v>
                      </c:pt>
                      <c:pt idx="4994">
                        <c:v>3.2429699999999999E-12</c:v>
                      </c:pt>
                      <c:pt idx="4995">
                        <c:v>3.2429699999999999E-12</c:v>
                      </c:pt>
                      <c:pt idx="4996">
                        <c:v>2.39844E-12</c:v>
                      </c:pt>
                      <c:pt idx="4997">
                        <c:v>2.39844E-12</c:v>
                      </c:pt>
                      <c:pt idx="4998">
                        <c:v>3.4427399999999999E-12</c:v>
                      </c:pt>
                      <c:pt idx="4999">
                        <c:v>3.4427399999999999E-12</c:v>
                      </c:pt>
                      <c:pt idx="5000">
                        <c:v>2.8478499999999998E-12</c:v>
                      </c:pt>
                      <c:pt idx="5001">
                        <c:v>2.8478499999999998E-12</c:v>
                      </c:pt>
                      <c:pt idx="5002">
                        <c:v>3.3471799999999999E-12</c:v>
                      </c:pt>
                      <c:pt idx="5003">
                        <c:v>3.3471799999999999E-12</c:v>
                      </c:pt>
                      <c:pt idx="5004">
                        <c:v>2.2628800000000001E-12</c:v>
                      </c:pt>
                      <c:pt idx="5005">
                        <c:v>2.2628800000000001E-12</c:v>
                      </c:pt>
                      <c:pt idx="5006">
                        <c:v>4.6698499999999999E-12</c:v>
                      </c:pt>
                      <c:pt idx="5007">
                        <c:v>4.6698499999999999E-12</c:v>
                      </c:pt>
                      <c:pt idx="5008">
                        <c:v>3.2107199999999999E-12</c:v>
                      </c:pt>
                      <c:pt idx="5009">
                        <c:v>3.2107199999999999E-12</c:v>
                      </c:pt>
                      <c:pt idx="5010">
                        <c:v>1.89391E-12</c:v>
                      </c:pt>
                      <c:pt idx="5011">
                        <c:v>1.89391E-12</c:v>
                      </c:pt>
                      <c:pt idx="5012">
                        <c:v>3.1852699999999998E-12</c:v>
                      </c:pt>
                      <c:pt idx="5013">
                        <c:v>3.1852699999999998E-12</c:v>
                      </c:pt>
                      <c:pt idx="5014">
                        <c:v>3.1580000000000001E-12</c:v>
                      </c:pt>
                      <c:pt idx="5015">
                        <c:v>3.1580000000000001E-12</c:v>
                      </c:pt>
                      <c:pt idx="5016">
                        <c:v>1.6487200000000001E-12</c:v>
                      </c:pt>
                      <c:pt idx="5017">
                        <c:v>1.6487200000000001E-12</c:v>
                      </c:pt>
                      <c:pt idx="5018">
                        <c:v>3.34192E-12</c:v>
                      </c:pt>
                      <c:pt idx="5019">
                        <c:v>3.34192E-12</c:v>
                      </c:pt>
                      <c:pt idx="5020">
                        <c:v>3.49258E-12</c:v>
                      </c:pt>
                      <c:pt idx="5021">
                        <c:v>3.49258E-12</c:v>
                      </c:pt>
                      <c:pt idx="5022">
                        <c:v>2.27094E-12</c:v>
                      </c:pt>
                      <c:pt idx="5023">
                        <c:v>2.27094E-12</c:v>
                      </c:pt>
                      <c:pt idx="5024">
                        <c:v>3.0214899999999999E-12</c:v>
                      </c:pt>
                      <c:pt idx="5025">
                        <c:v>3.0214899999999999E-12</c:v>
                      </c:pt>
                      <c:pt idx="5026">
                        <c:v>1.7263599999999999E-12</c:v>
                      </c:pt>
                      <c:pt idx="5027">
                        <c:v>1.7263599999999999E-12</c:v>
                      </c:pt>
                      <c:pt idx="5028">
                        <c:v>2.26075E-12</c:v>
                      </c:pt>
                      <c:pt idx="5029">
                        <c:v>2.26075E-12</c:v>
                      </c:pt>
                      <c:pt idx="5030">
                        <c:v>3.0055400000000001E-12</c:v>
                      </c:pt>
                      <c:pt idx="5031">
                        <c:v>3.0055400000000001E-12</c:v>
                      </c:pt>
                      <c:pt idx="5032">
                        <c:v>5.7786899999999999E-12</c:v>
                      </c:pt>
                      <c:pt idx="5033">
                        <c:v>5.7786899999999999E-12</c:v>
                      </c:pt>
                      <c:pt idx="5034">
                        <c:v>2.27552E-12</c:v>
                      </c:pt>
                      <c:pt idx="5035">
                        <c:v>2.27552E-12</c:v>
                      </c:pt>
                      <c:pt idx="5036">
                        <c:v>2.6242799999999998E-12</c:v>
                      </c:pt>
                      <c:pt idx="5037">
                        <c:v>2.6242799999999998E-12</c:v>
                      </c:pt>
                      <c:pt idx="5038">
                        <c:v>1.91994E-12</c:v>
                      </c:pt>
                      <c:pt idx="5039">
                        <c:v>1.91994E-12</c:v>
                      </c:pt>
                      <c:pt idx="5040">
                        <c:v>2.37337E-12</c:v>
                      </c:pt>
                      <c:pt idx="5041">
                        <c:v>2.37337E-12</c:v>
                      </c:pt>
                      <c:pt idx="5042">
                        <c:v>2.6797100000000001E-12</c:v>
                      </c:pt>
                      <c:pt idx="5043">
                        <c:v>2.6797100000000001E-12</c:v>
                      </c:pt>
                      <c:pt idx="5044">
                        <c:v>1.1447499999999999E-11</c:v>
                      </c:pt>
                      <c:pt idx="5045">
                        <c:v>1.1447499999999999E-11</c:v>
                      </c:pt>
                      <c:pt idx="5046">
                        <c:v>2.12162E-12</c:v>
                      </c:pt>
                      <c:pt idx="5047">
                        <c:v>2.12162E-12</c:v>
                      </c:pt>
                      <c:pt idx="5048">
                        <c:v>2.0634399999999999E-12</c:v>
                      </c:pt>
                      <c:pt idx="5049">
                        <c:v>2.0634399999999999E-12</c:v>
                      </c:pt>
                      <c:pt idx="5050">
                        <c:v>1.7766300000000001E-12</c:v>
                      </c:pt>
                      <c:pt idx="5051">
                        <c:v>1.7766300000000001E-12</c:v>
                      </c:pt>
                      <c:pt idx="5052">
                        <c:v>1.6141100000000001E-12</c:v>
                      </c:pt>
                      <c:pt idx="5053">
                        <c:v>1.6141100000000001E-12</c:v>
                      </c:pt>
                      <c:pt idx="5054">
                        <c:v>1.9074799999999999E-12</c:v>
                      </c:pt>
                      <c:pt idx="5055">
                        <c:v>1.9074799999999999E-12</c:v>
                      </c:pt>
                      <c:pt idx="5056">
                        <c:v>4.0031199999999996E-12</c:v>
                      </c:pt>
                      <c:pt idx="5057">
                        <c:v>4.0031199999999996E-12</c:v>
                      </c:pt>
                      <c:pt idx="5058">
                        <c:v>4.1799300000000003E-12</c:v>
                      </c:pt>
                      <c:pt idx="5059">
                        <c:v>4.1799300000000003E-12</c:v>
                      </c:pt>
                      <c:pt idx="5060">
                        <c:v>3.9395099999999996E-12</c:v>
                      </c:pt>
                      <c:pt idx="5061">
                        <c:v>3.9395099999999996E-12</c:v>
                      </c:pt>
                      <c:pt idx="5062">
                        <c:v>3.56009E-12</c:v>
                      </c:pt>
                      <c:pt idx="5063">
                        <c:v>3.56009E-12</c:v>
                      </c:pt>
                      <c:pt idx="5064">
                        <c:v>1.51429E-12</c:v>
                      </c:pt>
                      <c:pt idx="5065">
                        <c:v>1.51429E-12</c:v>
                      </c:pt>
                      <c:pt idx="5066">
                        <c:v>3.0702199999999998E-12</c:v>
                      </c:pt>
                      <c:pt idx="5067">
                        <c:v>3.0702199999999998E-12</c:v>
                      </c:pt>
                      <c:pt idx="5068">
                        <c:v>3.2841000000000001E-12</c:v>
                      </c:pt>
                      <c:pt idx="5069">
                        <c:v>3.2841000000000001E-12</c:v>
                      </c:pt>
                      <c:pt idx="5070">
                        <c:v>3.6518100000000004E-12</c:v>
                      </c:pt>
                      <c:pt idx="5071">
                        <c:v>3.6518100000000004E-12</c:v>
                      </c:pt>
                      <c:pt idx="5072">
                        <c:v>3.1602300000000002E-12</c:v>
                      </c:pt>
                      <c:pt idx="5073">
                        <c:v>3.1602300000000002E-12</c:v>
                      </c:pt>
                      <c:pt idx="5074">
                        <c:v>2.2579200000000001E-12</c:v>
                      </c:pt>
                      <c:pt idx="5075">
                        <c:v>2.2579200000000001E-12</c:v>
                      </c:pt>
                      <c:pt idx="5076">
                        <c:v>3.14038E-12</c:v>
                      </c:pt>
                      <c:pt idx="5077">
                        <c:v>3.14038E-12</c:v>
                      </c:pt>
                      <c:pt idx="5078">
                        <c:v>2.3235800000000001E-12</c:v>
                      </c:pt>
                      <c:pt idx="5079">
                        <c:v>2.3235800000000001E-12</c:v>
                      </c:pt>
                      <c:pt idx="5080">
                        <c:v>2.14012E-12</c:v>
                      </c:pt>
                      <c:pt idx="5081">
                        <c:v>2.14012E-12</c:v>
                      </c:pt>
                      <c:pt idx="5082">
                        <c:v>4.0576800000000001E-12</c:v>
                      </c:pt>
                      <c:pt idx="5083">
                        <c:v>4.0576800000000001E-12</c:v>
                      </c:pt>
                      <c:pt idx="5084">
                        <c:v>3.0064399999999999E-12</c:v>
                      </c:pt>
                      <c:pt idx="5085">
                        <c:v>3.0064399999999999E-12</c:v>
                      </c:pt>
                      <c:pt idx="5086">
                        <c:v>2.8861599999999999E-12</c:v>
                      </c:pt>
                      <c:pt idx="5087">
                        <c:v>2.8861599999999999E-12</c:v>
                      </c:pt>
                      <c:pt idx="5088">
                        <c:v>4.3502300000000001E-12</c:v>
                      </c:pt>
                      <c:pt idx="5089">
                        <c:v>4.3502300000000001E-12</c:v>
                      </c:pt>
                      <c:pt idx="5090">
                        <c:v>7.1527500000000002E-12</c:v>
                      </c:pt>
                      <c:pt idx="5091">
                        <c:v>7.1527500000000002E-12</c:v>
                      </c:pt>
                      <c:pt idx="5092">
                        <c:v>1.5816399999999999E-12</c:v>
                      </c:pt>
                      <c:pt idx="5093">
                        <c:v>1.5816399999999999E-12</c:v>
                      </c:pt>
                      <c:pt idx="5094">
                        <c:v>3.58878E-12</c:v>
                      </c:pt>
                      <c:pt idx="5095">
                        <c:v>3.58878E-12</c:v>
                      </c:pt>
                      <c:pt idx="5096">
                        <c:v>2.0576199999999999E-12</c:v>
                      </c:pt>
                      <c:pt idx="5097">
                        <c:v>2.0576199999999999E-12</c:v>
                      </c:pt>
                      <c:pt idx="5098">
                        <c:v>1.6361000000000001E-12</c:v>
                      </c:pt>
                      <c:pt idx="5099">
                        <c:v>1.6361000000000001E-12</c:v>
                      </c:pt>
                      <c:pt idx="5100">
                        <c:v>3.3839099999999999E-12</c:v>
                      </c:pt>
                      <c:pt idx="5101">
                        <c:v>3.3839099999999999E-12</c:v>
                      </c:pt>
                      <c:pt idx="5102">
                        <c:v>2.2726399999999999E-12</c:v>
                      </c:pt>
                      <c:pt idx="5103">
                        <c:v>2.2726399999999999E-12</c:v>
                      </c:pt>
                      <c:pt idx="5104">
                        <c:v>2.8647300000000001E-12</c:v>
                      </c:pt>
                      <c:pt idx="5105">
                        <c:v>2.8647300000000001E-12</c:v>
                      </c:pt>
                      <c:pt idx="5106">
                        <c:v>1.05522E-11</c:v>
                      </c:pt>
                      <c:pt idx="5107">
                        <c:v>1.05522E-11</c:v>
                      </c:pt>
                      <c:pt idx="5108">
                        <c:v>3.3979200000000001E-12</c:v>
                      </c:pt>
                      <c:pt idx="5109">
                        <c:v>3.3979200000000001E-12</c:v>
                      </c:pt>
                      <c:pt idx="5110">
                        <c:v>2.1911900000000001E-12</c:v>
                      </c:pt>
                      <c:pt idx="5111">
                        <c:v>2.1911900000000001E-12</c:v>
                      </c:pt>
                      <c:pt idx="5112">
                        <c:v>4.2930799999999997E-12</c:v>
                      </c:pt>
                      <c:pt idx="5113">
                        <c:v>4.2930799999999997E-12</c:v>
                      </c:pt>
                      <c:pt idx="5114">
                        <c:v>7.68735E-12</c:v>
                      </c:pt>
                      <c:pt idx="5115">
                        <c:v>7.68735E-12</c:v>
                      </c:pt>
                      <c:pt idx="5116">
                        <c:v>3.29633E-12</c:v>
                      </c:pt>
                      <c:pt idx="5117">
                        <c:v>3.29633E-12</c:v>
                      </c:pt>
                      <c:pt idx="5118">
                        <c:v>2.6918599999999998E-12</c:v>
                      </c:pt>
                      <c:pt idx="5119">
                        <c:v>2.6918599999999998E-12</c:v>
                      </c:pt>
                      <c:pt idx="5120">
                        <c:v>1.69962E-12</c:v>
                      </c:pt>
                      <c:pt idx="5121">
                        <c:v>1.69962E-12</c:v>
                      </c:pt>
                      <c:pt idx="5122">
                        <c:v>2.9196300000000002E-12</c:v>
                      </c:pt>
                      <c:pt idx="5123">
                        <c:v>2.9196300000000002E-12</c:v>
                      </c:pt>
                      <c:pt idx="5124">
                        <c:v>4.2408700000000003E-12</c:v>
                      </c:pt>
                      <c:pt idx="5125">
                        <c:v>4.2408700000000003E-12</c:v>
                      </c:pt>
                      <c:pt idx="5126">
                        <c:v>2.3332199999999999E-11</c:v>
                      </c:pt>
                      <c:pt idx="5127">
                        <c:v>2.3332199999999999E-11</c:v>
                      </c:pt>
                      <c:pt idx="5128">
                        <c:v>2.6300200000000001E-12</c:v>
                      </c:pt>
                      <c:pt idx="5129">
                        <c:v>2.6300200000000001E-12</c:v>
                      </c:pt>
                      <c:pt idx="5130">
                        <c:v>1.8646899999999998E-12</c:v>
                      </c:pt>
                      <c:pt idx="5131">
                        <c:v>1.8646899999999998E-12</c:v>
                      </c:pt>
                      <c:pt idx="5132">
                        <c:v>2.4213000000000002E-12</c:v>
                      </c:pt>
                      <c:pt idx="5133">
                        <c:v>2.4213000000000002E-12</c:v>
                      </c:pt>
                      <c:pt idx="5134">
                        <c:v>3.7115200000000003E-12</c:v>
                      </c:pt>
                      <c:pt idx="5135">
                        <c:v>3.7115200000000003E-12</c:v>
                      </c:pt>
                      <c:pt idx="5136">
                        <c:v>2.14488E-12</c:v>
                      </c:pt>
                      <c:pt idx="5137">
                        <c:v>2.14488E-12</c:v>
                      </c:pt>
                      <c:pt idx="5138">
                        <c:v>1.6210899999999999E-12</c:v>
                      </c:pt>
                      <c:pt idx="5139">
                        <c:v>1.6210899999999999E-12</c:v>
                      </c:pt>
                      <c:pt idx="5140">
                        <c:v>1.9932599999999999E-12</c:v>
                      </c:pt>
                      <c:pt idx="5141">
                        <c:v>1.9932599999999999E-12</c:v>
                      </c:pt>
                      <c:pt idx="5142">
                        <c:v>3.8681400000000001E-12</c:v>
                      </c:pt>
                      <c:pt idx="5143">
                        <c:v>3.8681400000000001E-12</c:v>
                      </c:pt>
                      <c:pt idx="5144">
                        <c:v>4.41814E-12</c:v>
                      </c:pt>
                      <c:pt idx="5145">
                        <c:v>4.41814E-12</c:v>
                      </c:pt>
                      <c:pt idx="5146">
                        <c:v>4.10627E-11</c:v>
                      </c:pt>
                      <c:pt idx="5147">
                        <c:v>4.10627E-11</c:v>
                      </c:pt>
                      <c:pt idx="5148">
                        <c:v>2.09556E-12</c:v>
                      </c:pt>
                      <c:pt idx="5149">
                        <c:v>2.09556E-12</c:v>
                      </c:pt>
                      <c:pt idx="5150">
                        <c:v>3.7264E-12</c:v>
                      </c:pt>
                      <c:pt idx="5151">
                        <c:v>3.7264E-12</c:v>
                      </c:pt>
                      <c:pt idx="5152">
                        <c:v>2.7300200000000001E-12</c:v>
                      </c:pt>
                      <c:pt idx="5153">
                        <c:v>2.7300200000000001E-12</c:v>
                      </c:pt>
                      <c:pt idx="5154">
                        <c:v>3.3517200000000002E-12</c:v>
                      </c:pt>
                      <c:pt idx="5155">
                        <c:v>3.3517200000000002E-12</c:v>
                      </c:pt>
                      <c:pt idx="5156">
                        <c:v>2.1273199999999999E-12</c:v>
                      </c:pt>
                      <c:pt idx="5157">
                        <c:v>2.1273199999999999E-12</c:v>
                      </c:pt>
                      <c:pt idx="5158">
                        <c:v>1.5313100000000001E-12</c:v>
                      </c:pt>
                      <c:pt idx="5159">
                        <c:v>1.5313100000000001E-12</c:v>
                      </c:pt>
                      <c:pt idx="5160">
                        <c:v>2.5486299999999998E-12</c:v>
                      </c:pt>
                      <c:pt idx="5161">
                        <c:v>2.5486299999999998E-12</c:v>
                      </c:pt>
                      <c:pt idx="5162">
                        <c:v>2.2500699999999999E-12</c:v>
                      </c:pt>
                      <c:pt idx="5163">
                        <c:v>2.2500699999999999E-12</c:v>
                      </c:pt>
                      <c:pt idx="5164">
                        <c:v>2.57761E-12</c:v>
                      </c:pt>
                      <c:pt idx="5165">
                        <c:v>2.57761E-12</c:v>
                      </c:pt>
                      <c:pt idx="5166">
                        <c:v>2.0811400000000002E-12</c:v>
                      </c:pt>
                      <c:pt idx="5167">
                        <c:v>2.0811400000000002E-12</c:v>
                      </c:pt>
                      <c:pt idx="5168">
                        <c:v>3.7009200000000003E-12</c:v>
                      </c:pt>
                      <c:pt idx="5169">
                        <c:v>3.7009200000000003E-12</c:v>
                      </c:pt>
                      <c:pt idx="5170">
                        <c:v>2.89301E-12</c:v>
                      </c:pt>
                      <c:pt idx="5171">
                        <c:v>2.89301E-12</c:v>
                      </c:pt>
                      <c:pt idx="5172">
                        <c:v>2.3522100000000001E-12</c:v>
                      </c:pt>
                      <c:pt idx="5173">
                        <c:v>2.3522100000000001E-12</c:v>
                      </c:pt>
                      <c:pt idx="5174">
                        <c:v>1.92497E-12</c:v>
                      </c:pt>
                      <c:pt idx="5175">
                        <c:v>1.92497E-12</c:v>
                      </c:pt>
                      <c:pt idx="5176">
                        <c:v>2.7967500000000002E-12</c:v>
                      </c:pt>
                      <c:pt idx="5177">
                        <c:v>2.7967500000000002E-12</c:v>
                      </c:pt>
                      <c:pt idx="5178">
                        <c:v>2.0827199999999998E-12</c:v>
                      </c:pt>
                      <c:pt idx="5179">
                        <c:v>2.0827199999999998E-12</c:v>
                      </c:pt>
                      <c:pt idx="5180">
                        <c:v>2.2705799999999998E-12</c:v>
                      </c:pt>
                      <c:pt idx="5181">
                        <c:v>2.2705799999999998E-12</c:v>
                      </c:pt>
                      <c:pt idx="5182">
                        <c:v>2.10982E-12</c:v>
                      </c:pt>
                      <c:pt idx="5183">
                        <c:v>2.10982E-12</c:v>
                      </c:pt>
                      <c:pt idx="5184">
                        <c:v>9.6163400000000002E-12</c:v>
                      </c:pt>
                      <c:pt idx="5185">
                        <c:v>9.6163400000000002E-12</c:v>
                      </c:pt>
                      <c:pt idx="5186">
                        <c:v>2.66643E-12</c:v>
                      </c:pt>
                      <c:pt idx="5187">
                        <c:v>2.66643E-12</c:v>
                      </c:pt>
                      <c:pt idx="5188">
                        <c:v>3.4012499999999999E-12</c:v>
                      </c:pt>
                      <c:pt idx="5189">
                        <c:v>3.4012499999999999E-12</c:v>
                      </c:pt>
                      <c:pt idx="5190">
                        <c:v>2.83966E-12</c:v>
                      </c:pt>
                      <c:pt idx="5191">
                        <c:v>2.83966E-12</c:v>
                      </c:pt>
                      <c:pt idx="5192">
                        <c:v>3.5355400000000001E-12</c:v>
                      </c:pt>
                      <c:pt idx="5193">
                        <c:v>3.5355400000000001E-12</c:v>
                      </c:pt>
                      <c:pt idx="5194">
                        <c:v>9.2755600000000001E-12</c:v>
                      </c:pt>
                      <c:pt idx="5195">
                        <c:v>9.2755600000000001E-12</c:v>
                      </c:pt>
                      <c:pt idx="5196">
                        <c:v>1.01244E-11</c:v>
                      </c:pt>
                      <c:pt idx="5197">
                        <c:v>1.01244E-11</c:v>
                      </c:pt>
                      <c:pt idx="5198">
                        <c:v>2.8697300000000001E-12</c:v>
                      </c:pt>
                      <c:pt idx="5199">
                        <c:v>2.8697300000000001E-12</c:v>
                      </c:pt>
                      <c:pt idx="5200">
                        <c:v>5.1639400000000003E-12</c:v>
                      </c:pt>
                      <c:pt idx="5201">
                        <c:v>5.1639400000000003E-12</c:v>
                      </c:pt>
                      <c:pt idx="5202">
                        <c:v>2.5368299999999998E-12</c:v>
                      </c:pt>
                      <c:pt idx="5203">
                        <c:v>2.5368299999999998E-12</c:v>
                      </c:pt>
                      <c:pt idx="5204">
                        <c:v>1.9572600000000001E-12</c:v>
                      </c:pt>
                      <c:pt idx="5205">
                        <c:v>1.9572600000000001E-12</c:v>
                      </c:pt>
                      <c:pt idx="5206">
                        <c:v>3.3451599999999999E-12</c:v>
                      </c:pt>
                      <c:pt idx="5207">
                        <c:v>3.3451599999999999E-12</c:v>
                      </c:pt>
                      <c:pt idx="5208">
                        <c:v>1.04865E-11</c:v>
                      </c:pt>
                      <c:pt idx="5209">
                        <c:v>1.04865E-11</c:v>
                      </c:pt>
                      <c:pt idx="5210">
                        <c:v>2.2834300000000001E-12</c:v>
                      </c:pt>
                      <c:pt idx="5211">
                        <c:v>2.2834300000000001E-12</c:v>
                      </c:pt>
                      <c:pt idx="5212">
                        <c:v>2.24669E-12</c:v>
                      </c:pt>
                      <c:pt idx="5213">
                        <c:v>2.24669E-12</c:v>
                      </c:pt>
                      <c:pt idx="5214">
                        <c:v>1.80542E-12</c:v>
                      </c:pt>
                      <c:pt idx="5215">
                        <c:v>1.80542E-12</c:v>
                      </c:pt>
                      <c:pt idx="5216">
                        <c:v>1.8277800000000001E-12</c:v>
                      </c:pt>
                      <c:pt idx="5217">
                        <c:v>1.8277800000000001E-12</c:v>
                      </c:pt>
                      <c:pt idx="5218">
                        <c:v>1.6293999999999999E-12</c:v>
                      </c:pt>
                      <c:pt idx="5219">
                        <c:v>1.6293999999999999E-12</c:v>
                      </c:pt>
                      <c:pt idx="5220">
                        <c:v>1.7961600000000001E-12</c:v>
                      </c:pt>
                      <c:pt idx="5221">
                        <c:v>1.7961600000000001E-12</c:v>
                      </c:pt>
                      <c:pt idx="5222">
                        <c:v>1.65188E-12</c:v>
                      </c:pt>
                      <c:pt idx="5223">
                        <c:v>1.65188E-12</c:v>
                      </c:pt>
                      <c:pt idx="5224">
                        <c:v>3.1042700000000001E-12</c:v>
                      </c:pt>
                      <c:pt idx="5225">
                        <c:v>3.1042700000000001E-12</c:v>
                      </c:pt>
                      <c:pt idx="5226">
                        <c:v>3.3351399999999999E-12</c:v>
                      </c:pt>
                      <c:pt idx="5227">
                        <c:v>3.3351399999999999E-12</c:v>
                      </c:pt>
                      <c:pt idx="5228">
                        <c:v>2.1995100000000002E-12</c:v>
                      </c:pt>
                      <c:pt idx="5229">
                        <c:v>2.1995100000000002E-12</c:v>
                      </c:pt>
                      <c:pt idx="5230">
                        <c:v>2.5382699999999998E-12</c:v>
                      </c:pt>
                      <c:pt idx="5231">
                        <c:v>2.5382699999999998E-12</c:v>
                      </c:pt>
                      <c:pt idx="5232">
                        <c:v>3.2700599999999999E-12</c:v>
                      </c:pt>
                      <c:pt idx="5233">
                        <c:v>3.2700599999999999E-12</c:v>
                      </c:pt>
                      <c:pt idx="5234">
                        <c:v>2.28705E-12</c:v>
                      </c:pt>
                      <c:pt idx="5235">
                        <c:v>2.28705E-12</c:v>
                      </c:pt>
                      <c:pt idx="5236">
                        <c:v>4.3087200000000002E-12</c:v>
                      </c:pt>
                      <c:pt idx="5237">
                        <c:v>4.3087200000000002E-12</c:v>
                      </c:pt>
                      <c:pt idx="5238">
                        <c:v>2.6232899999999998E-12</c:v>
                      </c:pt>
                      <c:pt idx="5239">
                        <c:v>2.6232899999999998E-12</c:v>
                      </c:pt>
                      <c:pt idx="5240">
                        <c:v>2.96688E-12</c:v>
                      </c:pt>
                      <c:pt idx="5241">
                        <c:v>2.96688E-12</c:v>
                      </c:pt>
                      <c:pt idx="5242">
                        <c:v>3.4627399999999998E-12</c:v>
                      </c:pt>
                      <c:pt idx="5243">
                        <c:v>3.4627399999999998E-12</c:v>
                      </c:pt>
                      <c:pt idx="5244">
                        <c:v>2.1408999999999999E-12</c:v>
                      </c:pt>
                      <c:pt idx="5245">
                        <c:v>2.1408999999999999E-12</c:v>
                      </c:pt>
                      <c:pt idx="5246">
                        <c:v>1.8387600000000001E-12</c:v>
                      </c:pt>
                      <c:pt idx="5247">
                        <c:v>1.8387600000000001E-12</c:v>
                      </c:pt>
                      <c:pt idx="5248">
                        <c:v>2.55942E-12</c:v>
                      </c:pt>
                      <c:pt idx="5249">
                        <c:v>2.55942E-12</c:v>
                      </c:pt>
                      <c:pt idx="5250">
                        <c:v>2.4406999999999999E-12</c:v>
                      </c:pt>
                      <c:pt idx="5251">
                        <c:v>2.4406999999999999E-12</c:v>
                      </c:pt>
                      <c:pt idx="5252">
                        <c:v>2.41492E-12</c:v>
                      </c:pt>
                      <c:pt idx="5253">
                        <c:v>2.41492E-12</c:v>
                      </c:pt>
                      <c:pt idx="5254">
                        <c:v>2.4518199999999999E-12</c:v>
                      </c:pt>
                      <c:pt idx="5255">
                        <c:v>2.4518199999999999E-12</c:v>
                      </c:pt>
                      <c:pt idx="5256">
                        <c:v>1.67628E-12</c:v>
                      </c:pt>
                      <c:pt idx="5257">
                        <c:v>1.67628E-12</c:v>
                      </c:pt>
                      <c:pt idx="5258">
                        <c:v>2.3860700000000002E-12</c:v>
                      </c:pt>
                      <c:pt idx="5259">
                        <c:v>2.3860700000000002E-12</c:v>
                      </c:pt>
                      <c:pt idx="5260">
                        <c:v>2.9982999999999999E-12</c:v>
                      </c:pt>
                      <c:pt idx="5261">
                        <c:v>2.9982999999999999E-12</c:v>
                      </c:pt>
                      <c:pt idx="5262">
                        <c:v>2.6413000000000001E-12</c:v>
                      </c:pt>
                      <c:pt idx="5263">
                        <c:v>2.6413000000000001E-12</c:v>
                      </c:pt>
                      <c:pt idx="5264">
                        <c:v>1.6790900000000001E-12</c:v>
                      </c:pt>
                      <c:pt idx="5265">
                        <c:v>1.6790900000000001E-12</c:v>
                      </c:pt>
                      <c:pt idx="5266">
                        <c:v>2.5249500000000001E-12</c:v>
                      </c:pt>
                      <c:pt idx="5267">
                        <c:v>2.5249500000000001E-12</c:v>
                      </c:pt>
                      <c:pt idx="5268">
                        <c:v>2.2562199999999999E-12</c:v>
                      </c:pt>
                      <c:pt idx="5269">
                        <c:v>2.2562199999999999E-12</c:v>
                      </c:pt>
                      <c:pt idx="5270">
                        <c:v>2.0165499999999999E-12</c:v>
                      </c:pt>
                      <c:pt idx="5271">
                        <c:v>2.0165499999999999E-12</c:v>
                      </c:pt>
                      <c:pt idx="5272">
                        <c:v>1.4232900000000001E-12</c:v>
                      </c:pt>
                      <c:pt idx="5273">
                        <c:v>1.4232900000000001E-12</c:v>
                      </c:pt>
                      <c:pt idx="5274">
                        <c:v>3.5029500000000001E-12</c:v>
                      </c:pt>
                      <c:pt idx="5275">
                        <c:v>3.5029500000000001E-12</c:v>
                      </c:pt>
                      <c:pt idx="5276">
                        <c:v>2.8309800000000001E-12</c:v>
                      </c:pt>
                      <c:pt idx="5277">
                        <c:v>2.8309800000000001E-12</c:v>
                      </c:pt>
                      <c:pt idx="5278">
                        <c:v>3.0692500000000001E-12</c:v>
                      </c:pt>
                      <c:pt idx="5279">
                        <c:v>3.0692500000000001E-12</c:v>
                      </c:pt>
                      <c:pt idx="5280">
                        <c:v>3.1161199999999999E-12</c:v>
                      </c:pt>
                      <c:pt idx="5281">
                        <c:v>3.1161199999999999E-12</c:v>
                      </c:pt>
                      <c:pt idx="5282">
                        <c:v>3.0283299999999999E-12</c:v>
                      </c:pt>
                      <c:pt idx="5283">
                        <c:v>3.0283299999999999E-12</c:v>
                      </c:pt>
                      <c:pt idx="5284">
                        <c:v>3.6174800000000001E-12</c:v>
                      </c:pt>
                      <c:pt idx="5285">
                        <c:v>3.6174800000000001E-12</c:v>
                      </c:pt>
                      <c:pt idx="5286">
                        <c:v>2.6019100000000002E-12</c:v>
                      </c:pt>
                      <c:pt idx="5287">
                        <c:v>2.6019100000000002E-12</c:v>
                      </c:pt>
                      <c:pt idx="5288">
                        <c:v>2.78767E-12</c:v>
                      </c:pt>
                      <c:pt idx="5289">
                        <c:v>2.78767E-12</c:v>
                      </c:pt>
                      <c:pt idx="5290">
                        <c:v>3.8304000000000003E-12</c:v>
                      </c:pt>
                      <c:pt idx="5291">
                        <c:v>3.8304000000000003E-12</c:v>
                      </c:pt>
                      <c:pt idx="5292">
                        <c:v>4.2176200000000004E-12</c:v>
                      </c:pt>
                      <c:pt idx="5293">
                        <c:v>4.2176200000000004E-12</c:v>
                      </c:pt>
                      <c:pt idx="5294">
                        <c:v>2.9336900000000002E-12</c:v>
                      </c:pt>
                      <c:pt idx="5295">
                        <c:v>2.9336900000000002E-12</c:v>
                      </c:pt>
                      <c:pt idx="5296">
                        <c:v>2.0211299999999999E-12</c:v>
                      </c:pt>
                      <c:pt idx="5297">
                        <c:v>2.0211299999999999E-12</c:v>
                      </c:pt>
                      <c:pt idx="5298">
                        <c:v>3.83065E-12</c:v>
                      </c:pt>
                      <c:pt idx="5299">
                        <c:v>3.83065E-12</c:v>
                      </c:pt>
                      <c:pt idx="5300">
                        <c:v>3.5498000000000001E-12</c:v>
                      </c:pt>
                      <c:pt idx="5301">
                        <c:v>3.5498000000000001E-12</c:v>
                      </c:pt>
                      <c:pt idx="5302">
                        <c:v>3.6876099999999999E-12</c:v>
                      </c:pt>
                      <c:pt idx="5303">
                        <c:v>3.6876099999999999E-12</c:v>
                      </c:pt>
                      <c:pt idx="5304">
                        <c:v>1.53731E-12</c:v>
                      </c:pt>
                      <c:pt idx="5305">
                        <c:v>1.53731E-12</c:v>
                      </c:pt>
                      <c:pt idx="5306">
                        <c:v>3.2149800000000001E-12</c:v>
                      </c:pt>
                      <c:pt idx="5307">
                        <c:v>3.2149800000000001E-12</c:v>
                      </c:pt>
                      <c:pt idx="5308">
                        <c:v>2.78675E-12</c:v>
                      </c:pt>
                      <c:pt idx="5309">
                        <c:v>2.78675E-12</c:v>
                      </c:pt>
                      <c:pt idx="5310">
                        <c:v>1.59912E-12</c:v>
                      </c:pt>
                      <c:pt idx="5311">
                        <c:v>1.59912E-12</c:v>
                      </c:pt>
                      <c:pt idx="5312">
                        <c:v>2.7040600000000001E-12</c:v>
                      </c:pt>
                      <c:pt idx="5313">
                        <c:v>2.7040600000000001E-12</c:v>
                      </c:pt>
                      <c:pt idx="5314">
                        <c:v>1.9590800000000002E-12</c:v>
                      </c:pt>
                      <c:pt idx="5315">
                        <c:v>1.9590800000000002E-12</c:v>
                      </c:pt>
                      <c:pt idx="5316">
                        <c:v>3.2900599999999998E-12</c:v>
                      </c:pt>
                      <c:pt idx="5317">
                        <c:v>3.2900599999999998E-12</c:v>
                      </c:pt>
                      <c:pt idx="5318">
                        <c:v>1.1133399999999999E-11</c:v>
                      </c:pt>
                      <c:pt idx="5319">
                        <c:v>1.1133399999999999E-11</c:v>
                      </c:pt>
                      <c:pt idx="5320">
                        <c:v>2.3365599999999999E-12</c:v>
                      </c:pt>
                      <c:pt idx="5321">
                        <c:v>2.3365599999999999E-12</c:v>
                      </c:pt>
                      <c:pt idx="5322">
                        <c:v>3.7139899999999996E-12</c:v>
                      </c:pt>
                      <c:pt idx="5323">
                        <c:v>3.7139899999999996E-12</c:v>
                      </c:pt>
                      <c:pt idx="5324">
                        <c:v>2.5567900000000001E-12</c:v>
                      </c:pt>
                      <c:pt idx="5325">
                        <c:v>2.5567900000000001E-12</c:v>
                      </c:pt>
                      <c:pt idx="5326">
                        <c:v>2.5217499999999998E-12</c:v>
                      </c:pt>
                      <c:pt idx="5327">
                        <c:v>2.5217499999999998E-12</c:v>
                      </c:pt>
                      <c:pt idx="5328">
                        <c:v>1.69182E-12</c:v>
                      </c:pt>
                      <c:pt idx="5329">
                        <c:v>1.69182E-12</c:v>
                      </c:pt>
                      <c:pt idx="5330">
                        <c:v>1.93978E-12</c:v>
                      </c:pt>
                      <c:pt idx="5331">
                        <c:v>1.93978E-12</c:v>
                      </c:pt>
                      <c:pt idx="5332">
                        <c:v>4.1537200000000002E-12</c:v>
                      </c:pt>
                      <c:pt idx="5333">
                        <c:v>4.1537200000000002E-12</c:v>
                      </c:pt>
                      <c:pt idx="5334">
                        <c:v>3.2290400000000001E-12</c:v>
                      </c:pt>
                      <c:pt idx="5335">
                        <c:v>3.2290400000000001E-12</c:v>
                      </c:pt>
                      <c:pt idx="5336">
                        <c:v>3.09387E-12</c:v>
                      </c:pt>
                      <c:pt idx="5337">
                        <c:v>3.09387E-12</c:v>
                      </c:pt>
                      <c:pt idx="5338">
                        <c:v>2.1727699999999998E-12</c:v>
                      </c:pt>
                      <c:pt idx="5339">
                        <c:v>2.1727699999999998E-12</c:v>
                      </c:pt>
                      <c:pt idx="5340">
                        <c:v>1.5301699999999999E-12</c:v>
                      </c:pt>
                      <c:pt idx="5341">
                        <c:v>1.5301699999999999E-12</c:v>
                      </c:pt>
                      <c:pt idx="5342">
                        <c:v>2.26427E-12</c:v>
                      </c:pt>
                      <c:pt idx="5343">
                        <c:v>2.26427E-12</c:v>
                      </c:pt>
                      <c:pt idx="5344">
                        <c:v>3.9995699999999997E-12</c:v>
                      </c:pt>
                      <c:pt idx="5345">
                        <c:v>3.9995699999999997E-12</c:v>
                      </c:pt>
                      <c:pt idx="5346">
                        <c:v>6.5162300000000004E-12</c:v>
                      </c:pt>
                      <c:pt idx="5347">
                        <c:v>6.5162300000000004E-12</c:v>
                      </c:pt>
                      <c:pt idx="5348">
                        <c:v>1.7680999999999999E-12</c:v>
                      </c:pt>
                      <c:pt idx="5349">
                        <c:v>1.7680999999999999E-12</c:v>
                      </c:pt>
                      <c:pt idx="5350">
                        <c:v>2.4690499999999999E-12</c:v>
                      </c:pt>
                      <c:pt idx="5351">
                        <c:v>2.4690499999999999E-12</c:v>
                      </c:pt>
                      <c:pt idx="5352">
                        <c:v>5.40448E-12</c:v>
                      </c:pt>
                      <c:pt idx="5353">
                        <c:v>5.40448E-12</c:v>
                      </c:pt>
                      <c:pt idx="5354">
                        <c:v>1.62749E-12</c:v>
                      </c:pt>
                      <c:pt idx="5355">
                        <c:v>1.62749E-12</c:v>
                      </c:pt>
                      <c:pt idx="5356">
                        <c:v>3.4084999999999999E-12</c:v>
                      </c:pt>
                      <c:pt idx="5357">
                        <c:v>3.4084999999999999E-12</c:v>
                      </c:pt>
                      <c:pt idx="5358">
                        <c:v>2.6155900000000002E-12</c:v>
                      </c:pt>
                      <c:pt idx="5359">
                        <c:v>2.6155900000000002E-12</c:v>
                      </c:pt>
                      <c:pt idx="5360">
                        <c:v>2.3932599999999998E-12</c:v>
                      </c:pt>
                      <c:pt idx="5361">
                        <c:v>2.3932599999999998E-12</c:v>
                      </c:pt>
                      <c:pt idx="5362">
                        <c:v>2.9267900000000002E-11</c:v>
                      </c:pt>
                      <c:pt idx="5363">
                        <c:v>2.9267900000000002E-11</c:v>
                      </c:pt>
                      <c:pt idx="5364">
                        <c:v>3.39897E-12</c:v>
                      </c:pt>
                      <c:pt idx="5365">
                        <c:v>3.39897E-12</c:v>
                      </c:pt>
                      <c:pt idx="5366">
                        <c:v>3.0121400000000001E-12</c:v>
                      </c:pt>
                      <c:pt idx="5367">
                        <c:v>3.0121400000000001E-12</c:v>
                      </c:pt>
                      <c:pt idx="5368">
                        <c:v>3.1657000000000001E-12</c:v>
                      </c:pt>
                      <c:pt idx="5369">
                        <c:v>3.1657000000000001E-12</c:v>
                      </c:pt>
                      <c:pt idx="5370">
                        <c:v>3.8266200000000001E-12</c:v>
                      </c:pt>
                      <c:pt idx="5371">
                        <c:v>3.8266200000000001E-12</c:v>
                      </c:pt>
                      <c:pt idx="5372">
                        <c:v>1.4398799999999999E-12</c:v>
                      </c:pt>
                      <c:pt idx="5373">
                        <c:v>1.4398799999999999E-12</c:v>
                      </c:pt>
                      <c:pt idx="5374">
                        <c:v>1.9736899999999998E-12</c:v>
                      </c:pt>
                      <c:pt idx="5375">
                        <c:v>1.9736899999999998E-12</c:v>
                      </c:pt>
                      <c:pt idx="5376">
                        <c:v>1.3961199999999999E-12</c:v>
                      </c:pt>
                      <c:pt idx="5377">
                        <c:v>1.3961199999999999E-12</c:v>
                      </c:pt>
                      <c:pt idx="5378">
                        <c:v>3.45978E-12</c:v>
                      </c:pt>
                      <c:pt idx="5379">
                        <c:v>3.45978E-12</c:v>
                      </c:pt>
                      <c:pt idx="5380">
                        <c:v>2.9953199999999998E-12</c:v>
                      </c:pt>
                      <c:pt idx="5381">
                        <c:v>2.9953199999999998E-12</c:v>
                      </c:pt>
                      <c:pt idx="5382">
                        <c:v>7.5110500000000004E-12</c:v>
                      </c:pt>
                      <c:pt idx="5383">
                        <c:v>7.5110500000000004E-12</c:v>
                      </c:pt>
                      <c:pt idx="5384">
                        <c:v>2.50733E-12</c:v>
                      </c:pt>
                      <c:pt idx="5385">
                        <c:v>2.50733E-12</c:v>
                      </c:pt>
                      <c:pt idx="5386">
                        <c:v>1.9631100000000001E-12</c:v>
                      </c:pt>
                      <c:pt idx="5387">
                        <c:v>1.9631100000000001E-12</c:v>
                      </c:pt>
                      <c:pt idx="5388">
                        <c:v>1.5206400000000001E-12</c:v>
                      </c:pt>
                      <c:pt idx="5389">
                        <c:v>1.5206400000000001E-12</c:v>
                      </c:pt>
                      <c:pt idx="5390">
                        <c:v>1.6933899999999999E-12</c:v>
                      </c:pt>
                      <c:pt idx="5391">
                        <c:v>1.6933899999999999E-12</c:v>
                      </c:pt>
                      <c:pt idx="5392">
                        <c:v>1.9293300000000001E-11</c:v>
                      </c:pt>
                      <c:pt idx="5393">
                        <c:v>1.9293300000000001E-11</c:v>
                      </c:pt>
                      <c:pt idx="5394">
                        <c:v>3.38594E-12</c:v>
                      </c:pt>
                      <c:pt idx="5395">
                        <c:v>3.38594E-12</c:v>
                      </c:pt>
                      <c:pt idx="5396">
                        <c:v>2.1216000000000002E-12</c:v>
                      </c:pt>
                      <c:pt idx="5397">
                        <c:v>2.1216000000000002E-12</c:v>
                      </c:pt>
                      <c:pt idx="5398">
                        <c:v>1.49197E-12</c:v>
                      </c:pt>
                      <c:pt idx="5399">
                        <c:v>1.49197E-12</c:v>
                      </c:pt>
                      <c:pt idx="5400">
                        <c:v>3.6578200000000003E-12</c:v>
                      </c:pt>
                      <c:pt idx="5401">
                        <c:v>3.6578200000000003E-12</c:v>
                      </c:pt>
                      <c:pt idx="5402">
                        <c:v>3.1628300000000002E-12</c:v>
                      </c:pt>
                      <c:pt idx="5403">
                        <c:v>3.1628300000000002E-12</c:v>
                      </c:pt>
                      <c:pt idx="5404">
                        <c:v>2.7578200000000001E-12</c:v>
                      </c:pt>
                      <c:pt idx="5405">
                        <c:v>2.7578200000000001E-12</c:v>
                      </c:pt>
                      <c:pt idx="5406">
                        <c:v>1.91724E-12</c:v>
                      </c:pt>
                      <c:pt idx="5407">
                        <c:v>1.91724E-12</c:v>
                      </c:pt>
                      <c:pt idx="5408">
                        <c:v>1.8212299999999999E-12</c:v>
                      </c:pt>
                      <c:pt idx="5409">
                        <c:v>1.8212299999999999E-12</c:v>
                      </c:pt>
                      <c:pt idx="5410">
                        <c:v>3.2210000000000001E-12</c:v>
                      </c:pt>
                      <c:pt idx="5411">
                        <c:v>3.2210000000000001E-12</c:v>
                      </c:pt>
                      <c:pt idx="5412">
                        <c:v>2.2099700000000001E-12</c:v>
                      </c:pt>
                      <c:pt idx="5413">
                        <c:v>2.2099700000000001E-12</c:v>
                      </c:pt>
                      <c:pt idx="5414">
                        <c:v>2.4647600000000001E-12</c:v>
                      </c:pt>
                      <c:pt idx="5415">
                        <c:v>2.4647600000000001E-12</c:v>
                      </c:pt>
                      <c:pt idx="5416">
                        <c:v>2.0444100000000002E-12</c:v>
                      </c:pt>
                      <c:pt idx="5417">
                        <c:v>2.0444100000000002E-12</c:v>
                      </c:pt>
                      <c:pt idx="5418">
                        <c:v>3.8611800000000003E-12</c:v>
                      </c:pt>
                      <c:pt idx="5419">
                        <c:v>3.8611800000000003E-12</c:v>
                      </c:pt>
                      <c:pt idx="5420">
                        <c:v>3.1203100000000001E-12</c:v>
                      </c:pt>
                      <c:pt idx="5421">
                        <c:v>3.1203100000000001E-12</c:v>
                      </c:pt>
                      <c:pt idx="5422">
                        <c:v>2.0075499999999999E-12</c:v>
                      </c:pt>
                      <c:pt idx="5423">
                        <c:v>2.0075499999999999E-12</c:v>
                      </c:pt>
                      <c:pt idx="5424">
                        <c:v>2.30011E-12</c:v>
                      </c:pt>
                      <c:pt idx="5425">
                        <c:v>2.30011E-12</c:v>
                      </c:pt>
                      <c:pt idx="5426">
                        <c:v>4.7764099999999998E-12</c:v>
                      </c:pt>
                      <c:pt idx="5427">
                        <c:v>4.7764099999999998E-12</c:v>
                      </c:pt>
                      <c:pt idx="5428">
                        <c:v>2.6358799999999999E-12</c:v>
                      </c:pt>
                      <c:pt idx="5429">
                        <c:v>2.6358799999999999E-12</c:v>
                      </c:pt>
                      <c:pt idx="5430">
                        <c:v>2.9081199999999999E-12</c:v>
                      </c:pt>
                      <c:pt idx="5431">
                        <c:v>2.9081199999999999E-12</c:v>
                      </c:pt>
                      <c:pt idx="5432">
                        <c:v>5.8447900000000002E-12</c:v>
                      </c:pt>
                      <c:pt idx="5433">
                        <c:v>5.8447900000000002E-12</c:v>
                      </c:pt>
                      <c:pt idx="5434">
                        <c:v>2.11909E-12</c:v>
                      </c:pt>
                      <c:pt idx="5435">
                        <c:v>2.11909E-12</c:v>
                      </c:pt>
                      <c:pt idx="5436">
                        <c:v>1.9712599999999998E-12</c:v>
                      </c:pt>
                      <c:pt idx="5437">
                        <c:v>1.9712599999999998E-12</c:v>
                      </c:pt>
                      <c:pt idx="5438">
                        <c:v>2.3441199999999999E-12</c:v>
                      </c:pt>
                      <c:pt idx="5439">
                        <c:v>2.3441199999999999E-12</c:v>
                      </c:pt>
                      <c:pt idx="5440">
                        <c:v>1.59977E-12</c:v>
                      </c:pt>
                      <c:pt idx="5441">
                        <c:v>1.59977E-12</c:v>
                      </c:pt>
                      <c:pt idx="5442">
                        <c:v>2.42778E-12</c:v>
                      </c:pt>
                      <c:pt idx="5443">
                        <c:v>2.42778E-12</c:v>
                      </c:pt>
                      <c:pt idx="5444">
                        <c:v>3.01141E-12</c:v>
                      </c:pt>
                      <c:pt idx="5445">
                        <c:v>3.01141E-12</c:v>
                      </c:pt>
                      <c:pt idx="5446">
                        <c:v>2.3336700000000001E-12</c:v>
                      </c:pt>
                      <c:pt idx="5447">
                        <c:v>2.3336700000000001E-12</c:v>
                      </c:pt>
                      <c:pt idx="5448">
                        <c:v>2.5543300000000001E-12</c:v>
                      </c:pt>
                      <c:pt idx="5449">
                        <c:v>2.5543300000000001E-12</c:v>
                      </c:pt>
                      <c:pt idx="5450">
                        <c:v>4.5236300000000002E-12</c:v>
                      </c:pt>
                      <c:pt idx="5451">
                        <c:v>4.5236300000000002E-12</c:v>
                      </c:pt>
                      <c:pt idx="5452">
                        <c:v>4.30213E-12</c:v>
                      </c:pt>
                      <c:pt idx="5453">
                        <c:v>4.30213E-12</c:v>
                      </c:pt>
                      <c:pt idx="5454">
                        <c:v>2.91466E-12</c:v>
                      </c:pt>
                      <c:pt idx="5455">
                        <c:v>2.91466E-12</c:v>
                      </c:pt>
                      <c:pt idx="5456">
                        <c:v>2.7633000000000002E-12</c:v>
                      </c:pt>
                      <c:pt idx="5457">
                        <c:v>2.7633000000000002E-12</c:v>
                      </c:pt>
                      <c:pt idx="5458">
                        <c:v>2.2250299999999999E-12</c:v>
                      </c:pt>
                      <c:pt idx="5459">
                        <c:v>2.2250299999999999E-12</c:v>
                      </c:pt>
                      <c:pt idx="5460">
                        <c:v>2.70381E-12</c:v>
                      </c:pt>
                      <c:pt idx="5461">
                        <c:v>2.70381E-12</c:v>
                      </c:pt>
                      <c:pt idx="5462">
                        <c:v>1.92637E-12</c:v>
                      </c:pt>
                      <c:pt idx="5463">
                        <c:v>1.92637E-12</c:v>
                      </c:pt>
                      <c:pt idx="5464">
                        <c:v>2.9180900000000001E-12</c:v>
                      </c:pt>
                      <c:pt idx="5465">
                        <c:v>2.9180900000000001E-12</c:v>
                      </c:pt>
                      <c:pt idx="5466">
                        <c:v>2.27939E-12</c:v>
                      </c:pt>
                      <c:pt idx="5467">
                        <c:v>2.27939E-12</c:v>
                      </c:pt>
                      <c:pt idx="5468">
                        <c:v>2.1148600000000001E-12</c:v>
                      </c:pt>
                      <c:pt idx="5469">
                        <c:v>2.1148600000000001E-12</c:v>
                      </c:pt>
                      <c:pt idx="5470">
                        <c:v>1.6095800000000001E-12</c:v>
                      </c:pt>
                      <c:pt idx="5471">
                        <c:v>1.6095800000000001E-12</c:v>
                      </c:pt>
                      <c:pt idx="5472">
                        <c:v>2.66872E-12</c:v>
                      </c:pt>
                      <c:pt idx="5473">
                        <c:v>2.66872E-12</c:v>
                      </c:pt>
                      <c:pt idx="5474">
                        <c:v>2.9564600000000001E-12</c:v>
                      </c:pt>
                      <c:pt idx="5475">
                        <c:v>2.9564600000000001E-12</c:v>
                      </c:pt>
                      <c:pt idx="5476">
                        <c:v>2.6540699999999998E-12</c:v>
                      </c:pt>
                      <c:pt idx="5477">
                        <c:v>2.6540699999999998E-12</c:v>
                      </c:pt>
                      <c:pt idx="5478">
                        <c:v>2.5540300000000002E-12</c:v>
                      </c:pt>
                      <c:pt idx="5479">
                        <c:v>2.5540300000000002E-12</c:v>
                      </c:pt>
                      <c:pt idx="5480">
                        <c:v>4.0083700000000002E-12</c:v>
                      </c:pt>
                      <c:pt idx="5481">
                        <c:v>4.0083700000000002E-12</c:v>
                      </c:pt>
                      <c:pt idx="5482">
                        <c:v>4.33688E-12</c:v>
                      </c:pt>
                      <c:pt idx="5483">
                        <c:v>4.33688E-12</c:v>
                      </c:pt>
                      <c:pt idx="5484">
                        <c:v>3.1458799999999999E-12</c:v>
                      </c:pt>
                      <c:pt idx="5485">
                        <c:v>3.1458799999999999E-12</c:v>
                      </c:pt>
                      <c:pt idx="5486">
                        <c:v>2.4565900000000001E-12</c:v>
                      </c:pt>
                      <c:pt idx="5487">
                        <c:v>2.4565900000000001E-12</c:v>
                      </c:pt>
                      <c:pt idx="5488">
                        <c:v>1.65111E-12</c:v>
                      </c:pt>
                      <c:pt idx="5489">
                        <c:v>1.65111E-12</c:v>
                      </c:pt>
                      <c:pt idx="5490">
                        <c:v>3.9016700000000003E-12</c:v>
                      </c:pt>
                      <c:pt idx="5491">
                        <c:v>3.9016700000000003E-12</c:v>
                      </c:pt>
                      <c:pt idx="5492">
                        <c:v>3.58902E-12</c:v>
                      </c:pt>
                      <c:pt idx="5493">
                        <c:v>3.58902E-12</c:v>
                      </c:pt>
                      <c:pt idx="5494">
                        <c:v>1.5987E-12</c:v>
                      </c:pt>
                      <c:pt idx="5495">
                        <c:v>1.5987E-12</c:v>
                      </c:pt>
                      <c:pt idx="5496">
                        <c:v>2.1153799999999998E-12</c:v>
                      </c:pt>
                      <c:pt idx="5497">
                        <c:v>2.1153799999999998E-12</c:v>
                      </c:pt>
                      <c:pt idx="5498">
                        <c:v>3.8416700000000001E-12</c:v>
                      </c:pt>
                      <c:pt idx="5499">
                        <c:v>3.8416700000000001E-12</c:v>
                      </c:pt>
                      <c:pt idx="5500">
                        <c:v>1.77804E-12</c:v>
                      </c:pt>
                      <c:pt idx="5501">
                        <c:v>1.77804E-12</c:v>
                      </c:pt>
                      <c:pt idx="5502">
                        <c:v>2.2818300000000002E-12</c:v>
                      </c:pt>
                      <c:pt idx="5503">
                        <c:v>2.2818300000000002E-12</c:v>
                      </c:pt>
                      <c:pt idx="5504">
                        <c:v>3.3336699999999999E-12</c:v>
                      </c:pt>
                      <c:pt idx="5505">
                        <c:v>3.3336699999999999E-12</c:v>
                      </c:pt>
                      <c:pt idx="5506">
                        <c:v>1.8052599999999999E-12</c:v>
                      </c:pt>
                      <c:pt idx="5507">
                        <c:v>1.8052599999999999E-12</c:v>
                      </c:pt>
                      <c:pt idx="5508">
                        <c:v>2.8045899999999999E-12</c:v>
                      </c:pt>
                      <c:pt idx="5509">
                        <c:v>2.8045899999999999E-12</c:v>
                      </c:pt>
                      <c:pt idx="5510">
                        <c:v>5.7572400000000002E-12</c:v>
                      </c:pt>
                      <c:pt idx="5511">
                        <c:v>5.7572400000000002E-12</c:v>
                      </c:pt>
                      <c:pt idx="5512">
                        <c:v>3.2209099999999999E-12</c:v>
                      </c:pt>
                      <c:pt idx="5513">
                        <c:v>3.2209099999999999E-12</c:v>
                      </c:pt>
                      <c:pt idx="5514">
                        <c:v>9.5613600000000004E-12</c:v>
                      </c:pt>
                      <c:pt idx="5515">
                        <c:v>9.5613600000000004E-12</c:v>
                      </c:pt>
                      <c:pt idx="5516">
                        <c:v>1.9116499999999998E-12</c:v>
                      </c:pt>
                      <c:pt idx="5517">
                        <c:v>1.9116499999999998E-12</c:v>
                      </c:pt>
                      <c:pt idx="5518">
                        <c:v>3.1248799999999999E-12</c:v>
                      </c:pt>
                      <c:pt idx="5519">
                        <c:v>3.1248799999999999E-12</c:v>
                      </c:pt>
                      <c:pt idx="5520">
                        <c:v>3.3479999999999999E-12</c:v>
                      </c:pt>
                      <c:pt idx="5521">
                        <c:v>3.3479999999999999E-12</c:v>
                      </c:pt>
                      <c:pt idx="5522">
                        <c:v>2.7687700000000001E-12</c:v>
                      </c:pt>
                      <c:pt idx="5523">
                        <c:v>2.7687700000000001E-12</c:v>
                      </c:pt>
                      <c:pt idx="5524">
                        <c:v>3.2397899999999999E-12</c:v>
                      </c:pt>
                      <c:pt idx="5525">
                        <c:v>3.2397899999999999E-12</c:v>
                      </c:pt>
                      <c:pt idx="5526">
                        <c:v>3.70506E-12</c:v>
                      </c:pt>
                      <c:pt idx="5527">
                        <c:v>3.70506E-12</c:v>
                      </c:pt>
                      <c:pt idx="5528">
                        <c:v>2.4897000000000002E-12</c:v>
                      </c:pt>
                      <c:pt idx="5529">
                        <c:v>2.4897000000000002E-12</c:v>
                      </c:pt>
                      <c:pt idx="5530">
                        <c:v>2.0329E-12</c:v>
                      </c:pt>
                      <c:pt idx="5531">
                        <c:v>2.0329E-12</c:v>
                      </c:pt>
                      <c:pt idx="5532">
                        <c:v>2.6253300000000001E-12</c:v>
                      </c:pt>
                      <c:pt idx="5533">
                        <c:v>2.6253300000000001E-12</c:v>
                      </c:pt>
                      <c:pt idx="5534">
                        <c:v>1.9491900000000001E-12</c:v>
                      </c:pt>
                      <c:pt idx="5535">
                        <c:v>1.9491900000000001E-12</c:v>
                      </c:pt>
                      <c:pt idx="5536">
                        <c:v>2.78535E-12</c:v>
                      </c:pt>
                      <c:pt idx="5537">
                        <c:v>2.78535E-12</c:v>
                      </c:pt>
                      <c:pt idx="5538">
                        <c:v>5.0620700000000001E-12</c:v>
                      </c:pt>
                      <c:pt idx="5539">
                        <c:v>5.0620700000000001E-12</c:v>
                      </c:pt>
                      <c:pt idx="5540">
                        <c:v>1.9107900000000002E-12</c:v>
                      </c:pt>
                      <c:pt idx="5541">
                        <c:v>1.9107900000000002E-12</c:v>
                      </c:pt>
                      <c:pt idx="5542">
                        <c:v>4.90016E-12</c:v>
                      </c:pt>
                      <c:pt idx="5543">
                        <c:v>4.90016E-12</c:v>
                      </c:pt>
                      <c:pt idx="5544">
                        <c:v>2.0677300000000001E-12</c:v>
                      </c:pt>
                      <c:pt idx="5545">
                        <c:v>2.0677300000000001E-12</c:v>
                      </c:pt>
                      <c:pt idx="5546">
                        <c:v>3.1534699999999999E-12</c:v>
                      </c:pt>
                      <c:pt idx="5547">
                        <c:v>3.1534699999999999E-12</c:v>
                      </c:pt>
                      <c:pt idx="5548">
                        <c:v>2.3525299999999999E-12</c:v>
                      </c:pt>
                      <c:pt idx="5549">
                        <c:v>2.3525299999999999E-12</c:v>
                      </c:pt>
                      <c:pt idx="5550">
                        <c:v>2.7477199999999999E-12</c:v>
                      </c:pt>
                      <c:pt idx="5551">
                        <c:v>2.7477199999999999E-12</c:v>
                      </c:pt>
                      <c:pt idx="5552">
                        <c:v>2.3770899999999999E-12</c:v>
                      </c:pt>
                      <c:pt idx="5553">
                        <c:v>2.3770899999999999E-12</c:v>
                      </c:pt>
                      <c:pt idx="5554">
                        <c:v>2.3661600000000001E-12</c:v>
                      </c:pt>
                      <c:pt idx="5555">
                        <c:v>2.3661600000000001E-12</c:v>
                      </c:pt>
                      <c:pt idx="5556">
                        <c:v>2.2695E-12</c:v>
                      </c:pt>
                      <c:pt idx="5557">
                        <c:v>2.2695E-12</c:v>
                      </c:pt>
                      <c:pt idx="5558">
                        <c:v>2.8316399999999998E-12</c:v>
                      </c:pt>
                      <c:pt idx="5559">
                        <c:v>2.8316399999999998E-12</c:v>
                      </c:pt>
                      <c:pt idx="5560">
                        <c:v>1.09222E-11</c:v>
                      </c:pt>
                      <c:pt idx="5561">
                        <c:v>1.09222E-11</c:v>
                      </c:pt>
                      <c:pt idx="5562">
                        <c:v>2.4395399999999999E-12</c:v>
                      </c:pt>
                      <c:pt idx="5563">
                        <c:v>2.4395399999999999E-12</c:v>
                      </c:pt>
                      <c:pt idx="5564">
                        <c:v>2.7479100000000002E-12</c:v>
                      </c:pt>
                      <c:pt idx="5565">
                        <c:v>2.7479100000000002E-12</c:v>
                      </c:pt>
                      <c:pt idx="5566">
                        <c:v>3.0982900000000001E-12</c:v>
                      </c:pt>
                      <c:pt idx="5567">
                        <c:v>3.0982900000000001E-12</c:v>
                      </c:pt>
                      <c:pt idx="5568">
                        <c:v>1.7609000000000001E-12</c:v>
                      </c:pt>
                      <c:pt idx="5569">
                        <c:v>1.7609000000000001E-12</c:v>
                      </c:pt>
                      <c:pt idx="5570">
                        <c:v>1.93902E-12</c:v>
                      </c:pt>
                      <c:pt idx="5571">
                        <c:v>1.93902E-12</c:v>
                      </c:pt>
                      <c:pt idx="5572">
                        <c:v>1.7474599999999999E-12</c:v>
                      </c:pt>
                      <c:pt idx="5573">
                        <c:v>1.7474599999999999E-12</c:v>
                      </c:pt>
                      <c:pt idx="5574">
                        <c:v>4.1923299999999998E-12</c:v>
                      </c:pt>
                      <c:pt idx="5575">
                        <c:v>4.1923299999999998E-12</c:v>
                      </c:pt>
                      <c:pt idx="5576">
                        <c:v>2.1093999999999999E-12</c:v>
                      </c:pt>
                      <c:pt idx="5577">
                        <c:v>2.1093999999999999E-12</c:v>
                      </c:pt>
                      <c:pt idx="5578">
                        <c:v>1.77095E-12</c:v>
                      </c:pt>
                      <c:pt idx="5579">
                        <c:v>1.77095E-12</c:v>
                      </c:pt>
                      <c:pt idx="5580">
                        <c:v>2.7720200000000001E-12</c:v>
                      </c:pt>
                      <c:pt idx="5581">
                        <c:v>2.7720200000000001E-12</c:v>
                      </c:pt>
                      <c:pt idx="5582">
                        <c:v>2.4865100000000001E-12</c:v>
                      </c:pt>
                      <c:pt idx="5583">
                        <c:v>2.4865100000000001E-12</c:v>
                      </c:pt>
                      <c:pt idx="5584">
                        <c:v>3.3797699999999998E-12</c:v>
                      </c:pt>
                      <c:pt idx="5585">
                        <c:v>3.3797699999999998E-12</c:v>
                      </c:pt>
                      <c:pt idx="5586">
                        <c:v>2.51472E-12</c:v>
                      </c:pt>
                      <c:pt idx="5587">
                        <c:v>2.51472E-12</c:v>
                      </c:pt>
                      <c:pt idx="5588">
                        <c:v>3.7489400000000004E-12</c:v>
                      </c:pt>
                      <c:pt idx="5589">
                        <c:v>3.7489400000000004E-12</c:v>
                      </c:pt>
                      <c:pt idx="5590">
                        <c:v>2.3632900000000001E-12</c:v>
                      </c:pt>
                      <c:pt idx="5591">
                        <c:v>2.3632900000000001E-12</c:v>
                      </c:pt>
                      <c:pt idx="5592">
                        <c:v>1.76491E-12</c:v>
                      </c:pt>
                      <c:pt idx="5593">
                        <c:v>1.76491E-12</c:v>
                      </c:pt>
                      <c:pt idx="5594">
                        <c:v>1.65591E-12</c:v>
                      </c:pt>
                      <c:pt idx="5595">
                        <c:v>1.65591E-12</c:v>
                      </c:pt>
                      <c:pt idx="5596">
                        <c:v>2.3770499999999999E-12</c:v>
                      </c:pt>
                      <c:pt idx="5597">
                        <c:v>2.3770499999999999E-12</c:v>
                      </c:pt>
                      <c:pt idx="5598">
                        <c:v>3.9652299999999997E-12</c:v>
                      </c:pt>
                      <c:pt idx="5599">
                        <c:v>3.9652299999999997E-12</c:v>
                      </c:pt>
                      <c:pt idx="5600">
                        <c:v>2.1942400000000001E-12</c:v>
                      </c:pt>
                      <c:pt idx="5601">
                        <c:v>2.1942400000000001E-12</c:v>
                      </c:pt>
                      <c:pt idx="5602">
                        <c:v>3.5544600000000002E-12</c:v>
                      </c:pt>
                      <c:pt idx="5603">
                        <c:v>3.5544600000000002E-12</c:v>
                      </c:pt>
                      <c:pt idx="5604">
                        <c:v>2.6623000000000001E-12</c:v>
                      </c:pt>
                      <c:pt idx="5605">
                        <c:v>2.6623000000000001E-12</c:v>
                      </c:pt>
                      <c:pt idx="5606">
                        <c:v>1.97408E-12</c:v>
                      </c:pt>
                      <c:pt idx="5607">
                        <c:v>1.97408E-12</c:v>
                      </c:pt>
                      <c:pt idx="5608">
                        <c:v>3.2065000000000001E-12</c:v>
                      </c:pt>
                      <c:pt idx="5609">
                        <c:v>3.2065000000000001E-12</c:v>
                      </c:pt>
                      <c:pt idx="5610">
                        <c:v>1.9068900000000002E-12</c:v>
                      </c:pt>
                      <c:pt idx="5611">
                        <c:v>1.9068900000000002E-12</c:v>
                      </c:pt>
                      <c:pt idx="5612">
                        <c:v>1.9989299999999998E-12</c:v>
                      </c:pt>
                      <c:pt idx="5613">
                        <c:v>1.9989299999999998E-12</c:v>
                      </c:pt>
                      <c:pt idx="5614">
                        <c:v>2.39273E-12</c:v>
                      </c:pt>
                      <c:pt idx="5615">
                        <c:v>2.39273E-12</c:v>
                      </c:pt>
                      <c:pt idx="5616">
                        <c:v>3.17992E-12</c:v>
                      </c:pt>
                      <c:pt idx="5617">
                        <c:v>3.17992E-12</c:v>
                      </c:pt>
                      <c:pt idx="5618">
                        <c:v>3.0419000000000002E-12</c:v>
                      </c:pt>
                      <c:pt idx="5619">
                        <c:v>3.0419000000000002E-12</c:v>
                      </c:pt>
                      <c:pt idx="5620">
                        <c:v>3.7079699999999996E-12</c:v>
                      </c:pt>
                      <c:pt idx="5621">
                        <c:v>3.7079699999999996E-12</c:v>
                      </c:pt>
                      <c:pt idx="5622">
                        <c:v>2.96339E-12</c:v>
                      </c:pt>
                      <c:pt idx="5623">
                        <c:v>2.96339E-12</c:v>
                      </c:pt>
                      <c:pt idx="5624">
                        <c:v>1.5256500000000001E-12</c:v>
                      </c:pt>
                      <c:pt idx="5625">
                        <c:v>1.5256500000000001E-12</c:v>
                      </c:pt>
                      <c:pt idx="5626">
                        <c:v>2.4028300000000002E-12</c:v>
                      </c:pt>
                      <c:pt idx="5627">
                        <c:v>2.4028300000000002E-12</c:v>
                      </c:pt>
                      <c:pt idx="5628">
                        <c:v>2.8075200000000001E-12</c:v>
                      </c:pt>
                      <c:pt idx="5629">
                        <c:v>2.8075200000000001E-12</c:v>
                      </c:pt>
                      <c:pt idx="5630">
                        <c:v>2.34163E-12</c:v>
                      </c:pt>
                      <c:pt idx="5631">
                        <c:v>2.34163E-12</c:v>
                      </c:pt>
                      <c:pt idx="5632">
                        <c:v>4.0433499999999997E-12</c:v>
                      </c:pt>
                      <c:pt idx="5633">
                        <c:v>4.0433499999999997E-12</c:v>
                      </c:pt>
                      <c:pt idx="5634">
                        <c:v>4.4189800000000002E-12</c:v>
                      </c:pt>
                      <c:pt idx="5635">
                        <c:v>4.4189800000000002E-12</c:v>
                      </c:pt>
                      <c:pt idx="5636">
                        <c:v>1.58055E-12</c:v>
                      </c:pt>
                      <c:pt idx="5637">
                        <c:v>1.58055E-12</c:v>
                      </c:pt>
                      <c:pt idx="5638">
                        <c:v>2.6696399999999999E-12</c:v>
                      </c:pt>
                      <c:pt idx="5639">
                        <c:v>2.6696399999999999E-12</c:v>
                      </c:pt>
                      <c:pt idx="5640">
                        <c:v>3.8732700000000001E-12</c:v>
                      </c:pt>
                      <c:pt idx="5641">
                        <c:v>3.8732700000000001E-12</c:v>
                      </c:pt>
                      <c:pt idx="5642">
                        <c:v>3.8057800000000004E-12</c:v>
                      </c:pt>
                      <c:pt idx="5643">
                        <c:v>3.8057800000000004E-12</c:v>
                      </c:pt>
                      <c:pt idx="5644">
                        <c:v>2.3040299999999998E-12</c:v>
                      </c:pt>
                      <c:pt idx="5645">
                        <c:v>2.3040299999999998E-12</c:v>
                      </c:pt>
                      <c:pt idx="5646">
                        <c:v>2.5903199999999998E-12</c:v>
                      </c:pt>
                      <c:pt idx="5647">
                        <c:v>2.5903199999999998E-12</c:v>
                      </c:pt>
                      <c:pt idx="5648">
                        <c:v>3.6143400000000001E-12</c:v>
                      </c:pt>
                      <c:pt idx="5649">
                        <c:v>3.6143400000000001E-12</c:v>
                      </c:pt>
                      <c:pt idx="5650">
                        <c:v>1.85233E-12</c:v>
                      </c:pt>
                      <c:pt idx="5651">
                        <c:v>1.85233E-12</c:v>
                      </c:pt>
                      <c:pt idx="5652">
                        <c:v>2.0387399999999999E-12</c:v>
                      </c:pt>
                      <c:pt idx="5653">
                        <c:v>2.0387399999999999E-12</c:v>
                      </c:pt>
                      <c:pt idx="5654">
                        <c:v>2.1884900000000001E-12</c:v>
                      </c:pt>
                      <c:pt idx="5655">
                        <c:v>2.1884900000000001E-12</c:v>
                      </c:pt>
                      <c:pt idx="5656">
                        <c:v>2.7480599999999999E-12</c:v>
                      </c:pt>
                      <c:pt idx="5657">
                        <c:v>2.7480599999999999E-12</c:v>
                      </c:pt>
                      <c:pt idx="5658">
                        <c:v>2.8600500000000001E-12</c:v>
                      </c:pt>
                      <c:pt idx="5659">
                        <c:v>2.8600500000000001E-12</c:v>
                      </c:pt>
                      <c:pt idx="5660">
                        <c:v>1.8311399999999998E-12</c:v>
                      </c:pt>
                      <c:pt idx="5661">
                        <c:v>1.8311399999999998E-12</c:v>
                      </c:pt>
                      <c:pt idx="5662">
                        <c:v>6.77892E-12</c:v>
                      </c:pt>
                      <c:pt idx="5663">
                        <c:v>6.77892E-12</c:v>
                      </c:pt>
                      <c:pt idx="5664">
                        <c:v>3.5376699999999998E-12</c:v>
                      </c:pt>
                      <c:pt idx="5665">
                        <c:v>3.5376699999999998E-12</c:v>
                      </c:pt>
                      <c:pt idx="5666">
                        <c:v>2.7100500000000002E-12</c:v>
                      </c:pt>
                      <c:pt idx="5667">
                        <c:v>2.7100500000000002E-12</c:v>
                      </c:pt>
                      <c:pt idx="5668">
                        <c:v>4.3149500000000003E-12</c:v>
                      </c:pt>
                      <c:pt idx="5669">
                        <c:v>4.3149500000000003E-12</c:v>
                      </c:pt>
                      <c:pt idx="5670">
                        <c:v>3.3004500000000001E-12</c:v>
                      </c:pt>
                      <c:pt idx="5671">
                        <c:v>3.3004500000000001E-12</c:v>
                      </c:pt>
                      <c:pt idx="5672">
                        <c:v>2.7113599999999999E-12</c:v>
                      </c:pt>
                      <c:pt idx="5673">
                        <c:v>2.7113599999999999E-12</c:v>
                      </c:pt>
                      <c:pt idx="5674">
                        <c:v>7.6719899999999995E-12</c:v>
                      </c:pt>
                      <c:pt idx="5675">
                        <c:v>7.6719899999999995E-12</c:v>
                      </c:pt>
                      <c:pt idx="5676">
                        <c:v>2.9275399999999999E-12</c:v>
                      </c:pt>
                      <c:pt idx="5677">
                        <c:v>2.9275399999999999E-12</c:v>
                      </c:pt>
                      <c:pt idx="5678">
                        <c:v>7.8493599999999996E-12</c:v>
                      </c:pt>
                      <c:pt idx="5679">
                        <c:v>7.8493599999999996E-12</c:v>
                      </c:pt>
                      <c:pt idx="5680">
                        <c:v>2.4037500000000001E-12</c:v>
                      </c:pt>
                      <c:pt idx="5681">
                        <c:v>2.4037500000000001E-12</c:v>
                      </c:pt>
                      <c:pt idx="5682">
                        <c:v>2.0446599999999999E-12</c:v>
                      </c:pt>
                      <c:pt idx="5683">
                        <c:v>2.0446599999999999E-12</c:v>
                      </c:pt>
                      <c:pt idx="5684">
                        <c:v>4.36903E-12</c:v>
                      </c:pt>
                      <c:pt idx="5685">
                        <c:v>4.36903E-12</c:v>
                      </c:pt>
                      <c:pt idx="5686">
                        <c:v>3.6804099999999997E-12</c:v>
                      </c:pt>
                      <c:pt idx="5687">
                        <c:v>3.6804099999999997E-12</c:v>
                      </c:pt>
                      <c:pt idx="5688">
                        <c:v>3.22527E-12</c:v>
                      </c:pt>
                      <c:pt idx="5689">
                        <c:v>3.22527E-12</c:v>
                      </c:pt>
                      <c:pt idx="5690">
                        <c:v>3.3377300000000002E-12</c:v>
                      </c:pt>
                      <c:pt idx="5691">
                        <c:v>3.3377300000000002E-12</c:v>
                      </c:pt>
                      <c:pt idx="5692">
                        <c:v>1.77491E-12</c:v>
                      </c:pt>
                      <c:pt idx="5693">
                        <c:v>1.77491E-12</c:v>
                      </c:pt>
                      <c:pt idx="5694">
                        <c:v>1.79171E-12</c:v>
                      </c:pt>
                      <c:pt idx="5695">
                        <c:v>1.79171E-12</c:v>
                      </c:pt>
                      <c:pt idx="5696">
                        <c:v>1.8038599999999999E-12</c:v>
                      </c:pt>
                      <c:pt idx="5697">
                        <c:v>1.8038599999999999E-12</c:v>
                      </c:pt>
                      <c:pt idx="5698">
                        <c:v>1.7699299999999999E-12</c:v>
                      </c:pt>
                      <c:pt idx="5699">
                        <c:v>1.7699299999999999E-12</c:v>
                      </c:pt>
                      <c:pt idx="5700">
                        <c:v>2.37159E-12</c:v>
                      </c:pt>
                      <c:pt idx="5701">
                        <c:v>2.37159E-12</c:v>
                      </c:pt>
                      <c:pt idx="5702">
                        <c:v>1.8381899999999999E-12</c:v>
                      </c:pt>
                      <c:pt idx="5703">
                        <c:v>1.8381899999999999E-12</c:v>
                      </c:pt>
                      <c:pt idx="5704">
                        <c:v>2.1617E-12</c:v>
                      </c:pt>
                      <c:pt idx="5705">
                        <c:v>2.1617E-12</c:v>
                      </c:pt>
                      <c:pt idx="5706">
                        <c:v>3.0647899999999999E-12</c:v>
                      </c:pt>
                      <c:pt idx="5707">
                        <c:v>3.0647899999999999E-12</c:v>
                      </c:pt>
                      <c:pt idx="5708">
                        <c:v>2.6788299999999998E-12</c:v>
                      </c:pt>
                      <c:pt idx="5709">
                        <c:v>2.6788299999999998E-12</c:v>
                      </c:pt>
                      <c:pt idx="5710">
                        <c:v>2.5212900000000001E-12</c:v>
                      </c:pt>
                      <c:pt idx="5711">
                        <c:v>2.5212900000000001E-12</c:v>
                      </c:pt>
                      <c:pt idx="5712">
                        <c:v>3.4178699999999999E-12</c:v>
                      </c:pt>
                      <c:pt idx="5713">
                        <c:v>3.4178699999999999E-12</c:v>
                      </c:pt>
                      <c:pt idx="5714">
                        <c:v>2.2040599999999998E-12</c:v>
                      </c:pt>
                      <c:pt idx="5715">
                        <c:v>2.2040599999999998E-12</c:v>
                      </c:pt>
                      <c:pt idx="5716">
                        <c:v>2.4190400000000002E-12</c:v>
                      </c:pt>
                      <c:pt idx="5717">
                        <c:v>2.4190400000000002E-12</c:v>
                      </c:pt>
                      <c:pt idx="5718">
                        <c:v>2.4496599999999999E-12</c:v>
                      </c:pt>
                      <c:pt idx="5719">
                        <c:v>2.4496599999999999E-12</c:v>
                      </c:pt>
                      <c:pt idx="5720">
                        <c:v>3.72175E-12</c:v>
                      </c:pt>
                      <c:pt idx="5721">
                        <c:v>3.72175E-12</c:v>
                      </c:pt>
                      <c:pt idx="5722">
                        <c:v>1.7861700000000001E-12</c:v>
                      </c:pt>
                      <c:pt idx="5723">
                        <c:v>1.7861700000000001E-12</c:v>
                      </c:pt>
                      <c:pt idx="5724">
                        <c:v>2.5315900000000001E-12</c:v>
                      </c:pt>
                      <c:pt idx="5725">
                        <c:v>2.5315900000000001E-12</c:v>
                      </c:pt>
                      <c:pt idx="5726">
                        <c:v>2.9122499999999998E-12</c:v>
                      </c:pt>
                      <c:pt idx="5727">
                        <c:v>2.9122499999999998E-12</c:v>
                      </c:pt>
                      <c:pt idx="5728">
                        <c:v>2.1284499999999999E-12</c:v>
                      </c:pt>
                      <c:pt idx="5729">
                        <c:v>2.1284499999999999E-12</c:v>
                      </c:pt>
                      <c:pt idx="5730">
                        <c:v>1.6508099999999999E-12</c:v>
                      </c:pt>
                      <c:pt idx="5731">
                        <c:v>1.6508099999999999E-12</c:v>
                      </c:pt>
                      <c:pt idx="5732">
                        <c:v>4.0847399999999998E-12</c:v>
                      </c:pt>
                      <c:pt idx="5733">
                        <c:v>4.0847399999999998E-12</c:v>
                      </c:pt>
                      <c:pt idx="5734">
                        <c:v>3.3489899999999998E-12</c:v>
                      </c:pt>
                      <c:pt idx="5735">
                        <c:v>3.3489899999999998E-12</c:v>
                      </c:pt>
                      <c:pt idx="5736">
                        <c:v>3.7107799999999997E-12</c:v>
                      </c:pt>
                      <c:pt idx="5737">
                        <c:v>3.7107799999999997E-12</c:v>
                      </c:pt>
                      <c:pt idx="5738">
                        <c:v>1.8057199999999999E-12</c:v>
                      </c:pt>
                      <c:pt idx="5739">
                        <c:v>1.8057199999999999E-12</c:v>
                      </c:pt>
                      <c:pt idx="5740">
                        <c:v>2.5268799999999998E-12</c:v>
                      </c:pt>
                      <c:pt idx="5741">
                        <c:v>2.5268799999999998E-12</c:v>
                      </c:pt>
                      <c:pt idx="5742">
                        <c:v>2.1734E-12</c:v>
                      </c:pt>
                      <c:pt idx="5743">
                        <c:v>2.1734E-12</c:v>
                      </c:pt>
                      <c:pt idx="5744">
                        <c:v>4.9222999999999997E-12</c:v>
                      </c:pt>
                      <c:pt idx="5745">
                        <c:v>4.9222999999999997E-12</c:v>
                      </c:pt>
                      <c:pt idx="5746">
                        <c:v>2.6077999999999999E-12</c:v>
                      </c:pt>
                      <c:pt idx="5747">
                        <c:v>2.6077999999999999E-12</c:v>
                      </c:pt>
                      <c:pt idx="5748">
                        <c:v>2.4753799999999999E-12</c:v>
                      </c:pt>
                      <c:pt idx="5749">
                        <c:v>2.4753799999999999E-12</c:v>
                      </c:pt>
                      <c:pt idx="5750">
                        <c:v>2.7640599999999998E-12</c:v>
                      </c:pt>
                      <c:pt idx="5751">
                        <c:v>2.7640599999999998E-12</c:v>
                      </c:pt>
                      <c:pt idx="5752">
                        <c:v>1.7592900000000001E-12</c:v>
                      </c:pt>
                      <c:pt idx="5753">
                        <c:v>1.7592900000000001E-12</c:v>
                      </c:pt>
                      <c:pt idx="5754">
                        <c:v>1.62737E-12</c:v>
                      </c:pt>
                      <c:pt idx="5755">
                        <c:v>1.62737E-12</c:v>
                      </c:pt>
                      <c:pt idx="5756">
                        <c:v>1.7152599999999999E-12</c:v>
                      </c:pt>
                      <c:pt idx="5757">
                        <c:v>1.7152599999999999E-12</c:v>
                      </c:pt>
                      <c:pt idx="5758">
                        <c:v>2.1328899999999998E-12</c:v>
                      </c:pt>
                      <c:pt idx="5759">
                        <c:v>2.1328899999999998E-12</c:v>
                      </c:pt>
                      <c:pt idx="5760">
                        <c:v>4.41349E-12</c:v>
                      </c:pt>
                      <c:pt idx="5761">
                        <c:v>4.41349E-12</c:v>
                      </c:pt>
                      <c:pt idx="5762">
                        <c:v>3.0812699999999999E-12</c:v>
                      </c:pt>
                      <c:pt idx="5763">
                        <c:v>3.0812699999999999E-12</c:v>
                      </c:pt>
                      <c:pt idx="5764">
                        <c:v>2.90713E-12</c:v>
                      </c:pt>
                      <c:pt idx="5765">
                        <c:v>2.90713E-12</c:v>
                      </c:pt>
                      <c:pt idx="5766">
                        <c:v>3.3565000000000001E-12</c:v>
                      </c:pt>
                      <c:pt idx="5767">
                        <c:v>3.3565000000000001E-12</c:v>
                      </c:pt>
                      <c:pt idx="5768">
                        <c:v>3.7878600000000004E-12</c:v>
                      </c:pt>
                      <c:pt idx="5769">
                        <c:v>3.7878600000000004E-12</c:v>
                      </c:pt>
                      <c:pt idx="5770">
                        <c:v>1.7473900000000001E-12</c:v>
                      </c:pt>
                      <c:pt idx="5771">
                        <c:v>1.7473900000000001E-12</c:v>
                      </c:pt>
                      <c:pt idx="5772">
                        <c:v>3.1845800000000001E-12</c:v>
                      </c:pt>
                      <c:pt idx="5773">
                        <c:v>3.1845800000000001E-12</c:v>
                      </c:pt>
                      <c:pt idx="5774">
                        <c:v>2.9750000000000001E-12</c:v>
                      </c:pt>
                      <c:pt idx="5775">
                        <c:v>2.9750000000000001E-12</c:v>
                      </c:pt>
                      <c:pt idx="5776">
                        <c:v>2.89838E-12</c:v>
                      </c:pt>
                      <c:pt idx="5777">
                        <c:v>2.89838E-12</c:v>
                      </c:pt>
                      <c:pt idx="5778">
                        <c:v>2.2354200000000002E-12</c:v>
                      </c:pt>
                      <c:pt idx="5779">
                        <c:v>2.2354200000000002E-12</c:v>
                      </c:pt>
                      <c:pt idx="5780">
                        <c:v>2.75706E-12</c:v>
                      </c:pt>
                      <c:pt idx="5781">
                        <c:v>2.75706E-12</c:v>
                      </c:pt>
                      <c:pt idx="5782">
                        <c:v>2.7037200000000001E-12</c:v>
                      </c:pt>
                      <c:pt idx="5783">
                        <c:v>2.7037200000000001E-12</c:v>
                      </c:pt>
                      <c:pt idx="5784">
                        <c:v>2.4495800000000002E-12</c:v>
                      </c:pt>
                      <c:pt idx="5785">
                        <c:v>2.4495800000000002E-12</c:v>
                      </c:pt>
                      <c:pt idx="5786">
                        <c:v>2.5362700000000001E-12</c:v>
                      </c:pt>
                      <c:pt idx="5787">
                        <c:v>2.5362700000000001E-12</c:v>
                      </c:pt>
                      <c:pt idx="5788">
                        <c:v>2.91948E-12</c:v>
                      </c:pt>
                      <c:pt idx="5789">
                        <c:v>2.91948E-12</c:v>
                      </c:pt>
                      <c:pt idx="5790">
                        <c:v>1.84022E-12</c:v>
                      </c:pt>
                      <c:pt idx="5791">
                        <c:v>1.84022E-12</c:v>
                      </c:pt>
                      <c:pt idx="5792">
                        <c:v>7.4166799999999999E-12</c:v>
                      </c:pt>
                      <c:pt idx="5793">
                        <c:v>7.4166799999999999E-12</c:v>
                      </c:pt>
                      <c:pt idx="5794">
                        <c:v>1.8840899999999999E-12</c:v>
                      </c:pt>
                      <c:pt idx="5795">
                        <c:v>1.8840899999999999E-12</c:v>
                      </c:pt>
                      <c:pt idx="5796">
                        <c:v>2.94325E-12</c:v>
                      </c:pt>
                      <c:pt idx="5797">
                        <c:v>2.94325E-12</c:v>
                      </c:pt>
                      <c:pt idx="5798">
                        <c:v>2.1838E-12</c:v>
                      </c:pt>
                      <c:pt idx="5799">
                        <c:v>2.1838E-12</c:v>
                      </c:pt>
                      <c:pt idx="5800">
                        <c:v>3.9102100000000002E-12</c:v>
                      </c:pt>
                      <c:pt idx="5801">
                        <c:v>3.9102100000000002E-12</c:v>
                      </c:pt>
                      <c:pt idx="5802">
                        <c:v>3.52732E-12</c:v>
                      </c:pt>
                      <c:pt idx="5803">
                        <c:v>3.52732E-12</c:v>
                      </c:pt>
                      <c:pt idx="5804">
                        <c:v>3.6229699999999999E-12</c:v>
                      </c:pt>
                      <c:pt idx="5805">
                        <c:v>3.6229699999999999E-12</c:v>
                      </c:pt>
                      <c:pt idx="5806">
                        <c:v>2.20045E-12</c:v>
                      </c:pt>
                      <c:pt idx="5807">
                        <c:v>2.20045E-12</c:v>
                      </c:pt>
                      <c:pt idx="5808">
                        <c:v>3.03145E-12</c:v>
                      </c:pt>
                      <c:pt idx="5809">
                        <c:v>3.03145E-12</c:v>
                      </c:pt>
                      <c:pt idx="5810">
                        <c:v>1.29045E-11</c:v>
                      </c:pt>
                      <c:pt idx="5811">
                        <c:v>1.29045E-11</c:v>
                      </c:pt>
                      <c:pt idx="5812">
                        <c:v>2.7996699999999999E-12</c:v>
                      </c:pt>
                      <c:pt idx="5813">
                        <c:v>2.7996699999999999E-12</c:v>
                      </c:pt>
                      <c:pt idx="5814">
                        <c:v>2.8436099999999998E-12</c:v>
                      </c:pt>
                      <c:pt idx="5815">
                        <c:v>2.8436099999999998E-12</c:v>
                      </c:pt>
                      <c:pt idx="5816">
                        <c:v>3.2281500000000001E-12</c:v>
                      </c:pt>
                      <c:pt idx="5817">
                        <c:v>3.2281500000000001E-12</c:v>
                      </c:pt>
                      <c:pt idx="5818">
                        <c:v>3.0943399999999999E-12</c:v>
                      </c:pt>
                      <c:pt idx="5819">
                        <c:v>3.0943399999999999E-12</c:v>
                      </c:pt>
                      <c:pt idx="5820">
                        <c:v>1.8921899999999998E-12</c:v>
                      </c:pt>
                      <c:pt idx="5821">
                        <c:v>1.8921899999999998E-12</c:v>
                      </c:pt>
                      <c:pt idx="5822">
                        <c:v>3.8719499999999999E-12</c:v>
                      </c:pt>
                      <c:pt idx="5823">
                        <c:v>3.8719499999999999E-12</c:v>
                      </c:pt>
                      <c:pt idx="5824">
                        <c:v>1.7228500000000001E-12</c:v>
                      </c:pt>
                      <c:pt idx="5825">
                        <c:v>1.7228500000000001E-12</c:v>
                      </c:pt>
                      <c:pt idx="5826">
                        <c:v>2.9024999999999998E-12</c:v>
                      </c:pt>
                      <c:pt idx="5827">
                        <c:v>2.9024999999999998E-12</c:v>
                      </c:pt>
                      <c:pt idx="5828">
                        <c:v>2.8216400000000001E-12</c:v>
                      </c:pt>
                      <c:pt idx="5829">
                        <c:v>2.8216400000000001E-12</c:v>
                      </c:pt>
                      <c:pt idx="5830">
                        <c:v>2.7638500000000002E-12</c:v>
                      </c:pt>
                      <c:pt idx="5831">
                        <c:v>2.7638500000000002E-12</c:v>
                      </c:pt>
                      <c:pt idx="5832">
                        <c:v>2.4525299999999999E-12</c:v>
                      </c:pt>
                      <c:pt idx="5833">
                        <c:v>2.4525299999999999E-12</c:v>
                      </c:pt>
                      <c:pt idx="5834">
                        <c:v>2.9354099999999999E-12</c:v>
                      </c:pt>
                      <c:pt idx="5835">
                        <c:v>2.9354099999999999E-12</c:v>
                      </c:pt>
                      <c:pt idx="5836">
                        <c:v>1.6450499999999999E-12</c:v>
                      </c:pt>
                      <c:pt idx="5837">
                        <c:v>1.6450499999999999E-12</c:v>
                      </c:pt>
                      <c:pt idx="5838">
                        <c:v>1.76712E-12</c:v>
                      </c:pt>
                      <c:pt idx="5839">
                        <c:v>1.76712E-12</c:v>
                      </c:pt>
                      <c:pt idx="5840">
                        <c:v>2.3589399999999999E-11</c:v>
                      </c:pt>
                      <c:pt idx="5841">
                        <c:v>2.3589399999999999E-11</c:v>
                      </c:pt>
                      <c:pt idx="5842">
                        <c:v>1.11458E-11</c:v>
                      </c:pt>
                      <c:pt idx="5843">
                        <c:v>1.11458E-11</c:v>
                      </c:pt>
                      <c:pt idx="5844">
                        <c:v>1.696E-12</c:v>
                      </c:pt>
                      <c:pt idx="5845">
                        <c:v>1.696E-12</c:v>
                      </c:pt>
                      <c:pt idx="5846">
                        <c:v>2.1603299999999999E-12</c:v>
                      </c:pt>
                      <c:pt idx="5847">
                        <c:v>2.1603299999999999E-12</c:v>
                      </c:pt>
                      <c:pt idx="5848">
                        <c:v>3.0259999999999998E-12</c:v>
                      </c:pt>
                      <c:pt idx="5849">
                        <c:v>3.0259999999999998E-12</c:v>
                      </c:pt>
                      <c:pt idx="5850">
                        <c:v>1.79485E-12</c:v>
                      </c:pt>
                      <c:pt idx="5851">
                        <c:v>1.79485E-12</c:v>
                      </c:pt>
                      <c:pt idx="5852">
                        <c:v>4.3750299999999998E-12</c:v>
                      </c:pt>
                      <c:pt idx="5853">
                        <c:v>4.3750299999999998E-12</c:v>
                      </c:pt>
                      <c:pt idx="5854">
                        <c:v>1.75906E-12</c:v>
                      </c:pt>
                      <c:pt idx="5855">
                        <c:v>1.75906E-12</c:v>
                      </c:pt>
                      <c:pt idx="5856">
                        <c:v>1.8790800000000001E-12</c:v>
                      </c:pt>
                      <c:pt idx="5857">
                        <c:v>1.8790800000000001E-12</c:v>
                      </c:pt>
                      <c:pt idx="5858">
                        <c:v>2.0511199999999998E-12</c:v>
                      </c:pt>
                      <c:pt idx="5859">
                        <c:v>2.0511199999999998E-12</c:v>
                      </c:pt>
                      <c:pt idx="5860">
                        <c:v>3.78427E-12</c:v>
                      </c:pt>
                      <c:pt idx="5861">
                        <c:v>3.78427E-12</c:v>
                      </c:pt>
                      <c:pt idx="5862">
                        <c:v>2.21656E-12</c:v>
                      </c:pt>
                      <c:pt idx="5863">
                        <c:v>2.21656E-12</c:v>
                      </c:pt>
                      <c:pt idx="5864">
                        <c:v>2.8819899999999999E-12</c:v>
                      </c:pt>
                      <c:pt idx="5865">
                        <c:v>2.8819899999999999E-12</c:v>
                      </c:pt>
                      <c:pt idx="5866">
                        <c:v>3.26234E-12</c:v>
                      </c:pt>
                      <c:pt idx="5867">
                        <c:v>3.26234E-12</c:v>
                      </c:pt>
                      <c:pt idx="5868">
                        <c:v>1.78478E-12</c:v>
                      </c:pt>
                      <c:pt idx="5869">
                        <c:v>1.78478E-12</c:v>
                      </c:pt>
                      <c:pt idx="5870">
                        <c:v>1.8220000000000001E-12</c:v>
                      </c:pt>
                      <c:pt idx="5871">
                        <c:v>1.8220000000000001E-12</c:v>
                      </c:pt>
                      <c:pt idx="5872">
                        <c:v>3.7835099999999999E-12</c:v>
                      </c:pt>
                      <c:pt idx="5873">
                        <c:v>3.7835099999999999E-12</c:v>
                      </c:pt>
                      <c:pt idx="5874">
                        <c:v>2.7249900000000001E-12</c:v>
                      </c:pt>
                      <c:pt idx="5875">
                        <c:v>2.7249900000000001E-12</c:v>
                      </c:pt>
                      <c:pt idx="5876">
                        <c:v>1.8331200000000002E-12</c:v>
                      </c:pt>
                      <c:pt idx="5877">
                        <c:v>1.8331200000000002E-12</c:v>
                      </c:pt>
                      <c:pt idx="5878">
                        <c:v>1.68139E-12</c:v>
                      </c:pt>
                      <c:pt idx="5879">
                        <c:v>1.68139E-12</c:v>
                      </c:pt>
                      <c:pt idx="5880">
                        <c:v>3.5643799999999998E-12</c:v>
                      </c:pt>
                      <c:pt idx="5881">
                        <c:v>3.5643799999999998E-12</c:v>
                      </c:pt>
                      <c:pt idx="5882">
                        <c:v>3.6696799999999998E-12</c:v>
                      </c:pt>
                      <c:pt idx="5883">
                        <c:v>3.6696799999999998E-12</c:v>
                      </c:pt>
                      <c:pt idx="5884">
                        <c:v>3.66594E-12</c:v>
                      </c:pt>
                      <c:pt idx="5885">
                        <c:v>3.66594E-12</c:v>
                      </c:pt>
                      <c:pt idx="5886">
                        <c:v>1.7378699999999999E-12</c:v>
                      </c:pt>
                      <c:pt idx="5887">
                        <c:v>1.7378699999999999E-12</c:v>
                      </c:pt>
                      <c:pt idx="5888">
                        <c:v>3.2008699999999999E-12</c:v>
                      </c:pt>
                      <c:pt idx="5889">
                        <c:v>3.2008699999999999E-12</c:v>
                      </c:pt>
                      <c:pt idx="5890">
                        <c:v>1.7173800000000001E-12</c:v>
                      </c:pt>
                      <c:pt idx="5891">
                        <c:v>1.7173800000000001E-12</c:v>
                      </c:pt>
                      <c:pt idx="5892">
                        <c:v>3.1446000000000002E-12</c:v>
                      </c:pt>
                      <c:pt idx="5893">
                        <c:v>3.1446000000000002E-12</c:v>
                      </c:pt>
                      <c:pt idx="5894">
                        <c:v>2.7805400000000002E-12</c:v>
                      </c:pt>
                      <c:pt idx="5895">
                        <c:v>2.7805400000000002E-12</c:v>
                      </c:pt>
                      <c:pt idx="5896">
                        <c:v>2.19843E-12</c:v>
                      </c:pt>
                      <c:pt idx="5897">
                        <c:v>2.19843E-12</c:v>
                      </c:pt>
                      <c:pt idx="5898">
                        <c:v>7.4107999999999999E-12</c:v>
                      </c:pt>
                      <c:pt idx="5899">
                        <c:v>7.4107999999999999E-12</c:v>
                      </c:pt>
                      <c:pt idx="5900">
                        <c:v>2.1110799999999999E-12</c:v>
                      </c:pt>
                      <c:pt idx="5901">
                        <c:v>2.1110799999999999E-12</c:v>
                      </c:pt>
                      <c:pt idx="5902">
                        <c:v>2.0316100000000001E-12</c:v>
                      </c:pt>
                      <c:pt idx="5903">
                        <c:v>2.0316100000000001E-12</c:v>
                      </c:pt>
                      <c:pt idx="5904">
                        <c:v>1.92196E-12</c:v>
                      </c:pt>
                      <c:pt idx="5905">
                        <c:v>1.92196E-12</c:v>
                      </c:pt>
                      <c:pt idx="5906">
                        <c:v>1.61359E-12</c:v>
                      </c:pt>
                      <c:pt idx="5907">
                        <c:v>1.61359E-12</c:v>
                      </c:pt>
                      <c:pt idx="5908">
                        <c:v>2.28756E-12</c:v>
                      </c:pt>
                      <c:pt idx="5909">
                        <c:v>2.28756E-12</c:v>
                      </c:pt>
                      <c:pt idx="5910">
                        <c:v>4.08592E-12</c:v>
                      </c:pt>
                      <c:pt idx="5911">
                        <c:v>4.08592E-12</c:v>
                      </c:pt>
                      <c:pt idx="5912">
                        <c:v>2.6795899999999999E-12</c:v>
                      </c:pt>
                      <c:pt idx="5913">
                        <c:v>2.6795899999999999E-12</c:v>
                      </c:pt>
                      <c:pt idx="5914">
                        <c:v>1.66908E-12</c:v>
                      </c:pt>
                      <c:pt idx="5915">
                        <c:v>1.66908E-12</c:v>
                      </c:pt>
                      <c:pt idx="5916">
                        <c:v>4.3096200000000004E-12</c:v>
                      </c:pt>
                      <c:pt idx="5917">
                        <c:v>4.3096200000000004E-12</c:v>
                      </c:pt>
                      <c:pt idx="5918">
                        <c:v>2.6547400000000001E-12</c:v>
                      </c:pt>
                      <c:pt idx="5919">
                        <c:v>2.6547400000000001E-12</c:v>
                      </c:pt>
                      <c:pt idx="5920">
                        <c:v>4.4446900000000001E-12</c:v>
                      </c:pt>
                      <c:pt idx="5921">
                        <c:v>4.4446900000000001E-12</c:v>
                      </c:pt>
                      <c:pt idx="5922">
                        <c:v>1.82897E-12</c:v>
                      </c:pt>
                      <c:pt idx="5923">
                        <c:v>1.82897E-12</c:v>
                      </c:pt>
                      <c:pt idx="5924">
                        <c:v>1.7342900000000001E-12</c:v>
                      </c:pt>
                      <c:pt idx="5925">
                        <c:v>1.7342900000000001E-12</c:v>
                      </c:pt>
                      <c:pt idx="5926">
                        <c:v>2.8816799999999999E-12</c:v>
                      </c:pt>
                      <c:pt idx="5927">
                        <c:v>2.8816799999999999E-12</c:v>
                      </c:pt>
                      <c:pt idx="5928">
                        <c:v>3.7411900000000001E-12</c:v>
                      </c:pt>
                      <c:pt idx="5929">
                        <c:v>3.7411900000000001E-12</c:v>
                      </c:pt>
                      <c:pt idx="5930">
                        <c:v>2.3495E-12</c:v>
                      </c:pt>
                      <c:pt idx="5931">
                        <c:v>2.3495E-12</c:v>
                      </c:pt>
                      <c:pt idx="5932">
                        <c:v>1.77621E-12</c:v>
                      </c:pt>
                      <c:pt idx="5933">
                        <c:v>1.77621E-12</c:v>
                      </c:pt>
                      <c:pt idx="5934">
                        <c:v>1.6234300000000001E-12</c:v>
                      </c:pt>
                      <c:pt idx="5935">
                        <c:v>1.6234300000000001E-12</c:v>
                      </c:pt>
                      <c:pt idx="5936">
                        <c:v>3.33953E-12</c:v>
                      </c:pt>
                      <c:pt idx="5937">
                        <c:v>3.33953E-12</c:v>
                      </c:pt>
                      <c:pt idx="5938">
                        <c:v>2.1879599999999999E-12</c:v>
                      </c:pt>
                      <c:pt idx="5939">
                        <c:v>2.1879599999999999E-12</c:v>
                      </c:pt>
                      <c:pt idx="5940">
                        <c:v>2.5189199999999999E-12</c:v>
                      </c:pt>
                      <c:pt idx="5941">
                        <c:v>2.5189199999999999E-12</c:v>
                      </c:pt>
                      <c:pt idx="5942">
                        <c:v>1.7000099999999999E-12</c:v>
                      </c:pt>
                      <c:pt idx="5943">
                        <c:v>1.7000099999999999E-12</c:v>
                      </c:pt>
                      <c:pt idx="5944">
                        <c:v>2.4827999999999999E-12</c:v>
                      </c:pt>
                      <c:pt idx="5945">
                        <c:v>2.4827999999999999E-12</c:v>
                      </c:pt>
                      <c:pt idx="5946">
                        <c:v>2.6001000000000002E-12</c:v>
                      </c:pt>
                      <c:pt idx="5947">
                        <c:v>2.6001000000000002E-12</c:v>
                      </c:pt>
                      <c:pt idx="5948">
                        <c:v>2.0420599999999999E-12</c:v>
                      </c:pt>
                      <c:pt idx="5949">
                        <c:v>2.0420599999999999E-12</c:v>
                      </c:pt>
                      <c:pt idx="5950">
                        <c:v>2.2272499999999998E-12</c:v>
                      </c:pt>
                      <c:pt idx="5951">
                        <c:v>2.2272499999999998E-12</c:v>
                      </c:pt>
                      <c:pt idx="5952">
                        <c:v>2.4184900000000001E-12</c:v>
                      </c:pt>
                      <c:pt idx="5953">
                        <c:v>2.4184900000000001E-12</c:v>
                      </c:pt>
                      <c:pt idx="5954">
                        <c:v>3.3593499999999998E-12</c:v>
                      </c:pt>
                      <c:pt idx="5955">
                        <c:v>3.3593499999999998E-12</c:v>
                      </c:pt>
                      <c:pt idx="5956">
                        <c:v>3.2665699999999999E-12</c:v>
                      </c:pt>
                      <c:pt idx="5957">
                        <c:v>3.2665699999999999E-12</c:v>
                      </c:pt>
                      <c:pt idx="5958">
                        <c:v>1.9361399999999999E-12</c:v>
                      </c:pt>
                      <c:pt idx="5959">
                        <c:v>1.9361399999999999E-12</c:v>
                      </c:pt>
                      <c:pt idx="5960">
                        <c:v>2.3809100000000002E-12</c:v>
                      </c:pt>
                      <c:pt idx="5961">
                        <c:v>2.3809100000000002E-12</c:v>
                      </c:pt>
                      <c:pt idx="5962">
                        <c:v>5.6716700000000002E-12</c:v>
                      </c:pt>
                      <c:pt idx="5963">
                        <c:v>5.6716700000000002E-12</c:v>
                      </c:pt>
                      <c:pt idx="5964">
                        <c:v>3.4415699999999998E-12</c:v>
                      </c:pt>
                      <c:pt idx="5965">
                        <c:v>3.4415699999999998E-12</c:v>
                      </c:pt>
                      <c:pt idx="5966">
                        <c:v>3.2518900000000002E-12</c:v>
                      </c:pt>
                      <c:pt idx="5967">
                        <c:v>3.2518900000000002E-12</c:v>
                      </c:pt>
                      <c:pt idx="5968">
                        <c:v>1.7442100000000001E-12</c:v>
                      </c:pt>
                      <c:pt idx="5969">
                        <c:v>1.7442100000000001E-12</c:v>
                      </c:pt>
                      <c:pt idx="5970">
                        <c:v>4.1709799999999997E-12</c:v>
                      </c:pt>
                      <c:pt idx="5971">
                        <c:v>4.1709799999999997E-12</c:v>
                      </c:pt>
                      <c:pt idx="5972">
                        <c:v>2.1718000000000001E-12</c:v>
                      </c:pt>
                      <c:pt idx="5973">
                        <c:v>2.1718000000000001E-12</c:v>
                      </c:pt>
                      <c:pt idx="5974">
                        <c:v>2.5349499999999998E-12</c:v>
                      </c:pt>
                      <c:pt idx="5975">
                        <c:v>2.5349499999999998E-12</c:v>
                      </c:pt>
                      <c:pt idx="5976">
                        <c:v>1.5937799999999999E-12</c:v>
                      </c:pt>
                      <c:pt idx="5977">
                        <c:v>1.5937799999999999E-12</c:v>
                      </c:pt>
                      <c:pt idx="5978">
                        <c:v>1.8288499999999998E-12</c:v>
                      </c:pt>
                      <c:pt idx="5979">
                        <c:v>1.8288499999999998E-12</c:v>
                      </c:pt>
                      <c:pt idx="5980">
                        <c:v>3.3559500000000001E-12</c:v>
                      </c:pt>
                      <c:pt idx="5981">
                        <c:v>3.3559500000000001E-12</c:v>
                      </c:pt>
                      <c:pt idx="5982">
                        <c:v>3.16911E-12</c:v>
                      </c:pt>
                      <c:pt idx="5983">
                        <c:v>3.16911E-12</c:v>
                      </c:pt>
                      <c:pt idx="5984">
                        <c:v>2.9587200000000001E-12</c:v>
                      </c:pt>
                      <c:pt idx="5985">
                        <c:v>2.9587200000000001E-12</c:v>
                      </c:pt>
                      <c:pt idx="5986">
                        <c:v>4.0478500000000004E-12</c:v>
                      </c:pt>
                      <c:pt idx="5987">
                        <c:v>4.0478500000000004E-12</c:v>
                      </c:pt>
                      <c:pt idx="5988">
                        <c:v>3.8006699999999998E-12</c:v>
                      </c:pt>
                      <c:pt idx="5989">
                        <c:v>3.8006699999999998E-12</c:v>
                      </c:pt>
                      <c:pt idx="5990">
                        <c:v>2.4416199999999998E-12</c:v>
                      </c:pt>
                      <c:pt idx="5991">
                        <c:v>2.4416199999999998E-12</c:v>
                      </c:pt>
                      <c:pt idx="5992">
                        <c:v>2.2634900000000001E-12</c:v>
                      </c:pt>
                      <c:pt idx="5993">
                        <c:v>2.2634900000000001E-12</c:v>
                      </c:pt>
                      <c:pt idx="5994">
                        <c:v>1.75034E-12</c:v>
                      </c:pt>
                      <c:pt idx="5995">
                        <c:v>1.75034E-12</c:v>
                      </c:pt>
                      <c:pt idx="5996">
                        <c:v>1.97384E-12</c:v>
                      </c:pt>
                      <c:pt idx="5997">
                        <c:v>1.97384E-12</c:v>
                      </c:pt>
                      <c:pt idx="5998">
                        <c:v>2.7253000000000001E-12</c:v>
                      </c:pt>
                      <c:pt idx="5999">
                        <c:v>2.7253000000000001E-12</c:v>
                      </c:pt>
                      <c:pt idx="6000">
                        <c:v>4.6574200000000002E-12</c:v>
                      </c:pt>
                      <c:pt idx="6001">
                        <c:v>4.6574200000000002E-12</c:v>
                      </c:pt>
                      <c:pt idx="6002">
                        <c:v>3.7183699999999996E-12</c:v>
                      </c:pt>
                      <c:pt idx="6003">
                        <c:v>3.7183699999999996E-12</c:v>
                      </c:pt>
                      <c:pt idx="6004">
                        <c:v>4.4239899999999996E-12</c:v>
                      </c:pt>
                      <c:pt idx="6005">
                        <c:v>4.4239899999999996E-12</c:v>
                      </c:pt>
                      <c:pt idx="6006">
                        <c:v>3.7913300000000002E-12</c:v>
                      </c:pt>
                      <c:pt idx="6007">
                        <c:v>3.7913300000000002E-12</c:v>
                      </c:pt>
                      <c:pt idx="6008">
                        <c:v>3.5014100000000001E-12</c:v>
                      </c:pt>
                      <c:pt idx="6009">
                        <c:v>3.5014100000000001E-12</c:v>
                      </c:pt>
                      <c:pt idx="6010">
                        <c:v>3.27674E-12</c:v>
                      </c:pt>
                      <c:pt idx="6011">
                        <c:v>3.27674E-12</c:v>
                      </c:pt>
                      <c:pt idx="6012">
                        <c:v>2.3321799999999999E-12</c:v>
                      </c:pt>
                      <c:pt idx="6013">
                        <c:v>2.3321799999999999E-12</c:v>
                      </c:pt>
                      <c:pt idx="6014">
                        <c:v>3.1249000000000001E-12</c:v>
                      </c:pt>
                      <c:pt idx="6015">
                        <c:v>3.1249000000000001E-12</c:v>
                      </c:pt>
                      <c:pt idx="6016">
                        <c:v>3.1121100000000002E-12</c:v>
                      </c:pt>
                      <c:pt idx="6017">
                        <c:v>3.1121100000000002E-12</c:v>
                      </c:pt>
                      <c:pt idx="6018">
                        <c:v>4.6848000000000004E-12</c:v>
                      </c:pt>
                      <c:pt idx="6019">
                        <c:v>4.6848000000000004E-12</c:v>
                      </c:pt>
                      <c:pt idx="6020">
                        <c:v>2.4179599999999999E-12</c:v>
                      </c:pt>
                      <c:pt idx="6021">
                        <c:v>2.4179599999999999E-12</c:v>
                      </c:pt>
                      <c:pt idx="6022">
                        <c:v>2.1490399999999999E-12</c:v>
                      </c:pt>
                      <c:pt idx="6023">
                        <c:v>2.1490399999999999E-12</c:v>
                      </c:pt>
                      <c:pt idx="6024">
                        <c:v>2.2621399999999999E-12</c:v>
                      </c:pt>
                      <c:pt idx="6025">
                        <c:v>2.2621399999999999E-12</c:v>
                      </c:pt>
                      <c:pt idx="6026">
                        <c:v>3.60202E-12</c:v>
                      </c:pt>
                      <c:pt idx="6027">
                        <c:v>3.60202E-12</c:v>
                      </c:pt>
                      <c:pt idx="6028">
                        <c:v>3.25157E-12</c:v>
                      </c:pt>
                      <c:pt idx="6029">
                        <c:v>3.25157E-12</c:v>
                      </c:pt>
                      <c:pt idx="6030">
                        <c:v>3.8636099999999999E-12</c:v>
                      </c:pt>
                      <c:pt idx="6031">
                        <c:v>3.8636099999999999E-12</c:v>
                      </c:pt>
                      <c:pt idx="6032">
                        <c:v>2.15787E-12</c:v>
                      </c:pt>
                      <c:pt idx="6033">
                        <c:v>2.15787E-12</c:v>
                      </c:pt>
                      <c:pt idx="6034">
                        <c:v>3.2779500000000002E-12</c:v>
                      </c:pt>
                      <c:pt idx="6035">
                        <c:v>3.2779500000000002E-12</c:v>
                      </c:pt>
                      <c:pt idx="6036">
                        <c:v>5.4012200000000003E-12</c:v>
                      </c:pt>
                      <c:pt idx="6037">
                        <c:v>5.4012200000000003E-12</c:v>
                      </c:pt>
                      <c:pt idx="6038">
                        <c:v>3.8295399999999999E-12</c:v>
                      </c:pt>
                      <c:pt idx="6039">
                        <c:v>3.8295399999999999E-12</c:v>
                      </c:pt>
                      <c:pt idx="6040">
                        <c:v>2.30032E-12</c:v>
                      </c:pt>
                      <c:pt idx="6041">
                        <c:v>2.30032E-12</c:v>
                      </c:pt>
                      <c:pt idx="6042">
                        <c:v>3.6967400000000003E-12</c:v>
                      </c:pt>
                      <c:pt idx="6043">
                        <c:v>3.6967400000000003E-12</c:v>
                      </c:pt>
                      <c:pt idx="6044">
                        <c:v>2.1499200000000002E-12</c:v>
                      </c:pt>
                      <c:pt idx="6045">
                        <c:v>2.1499200000000002E-12</c:v>
                      </c:pt>
                      <c:pt idx="6046">
                        <c:v>2.16844E-12</c:v>
                      </c:pt>
                      <c:pt idx="6047">
                        <c:v>2.16844E-12</c:v>
                      </c:pt>
                      <c:pt idx="6048">
                        <c:v>2.59092E-12</c:v>
                      </c:pt>
                      <c:pt idx="6049">
                        <c:v>2.59092E-12</c:v>
                      </c:pt>
                      <c:pt idx="6050">
                        <c:v>2.3512599999999998E-12</c:v>
                      </c:pt>
                      <c:pt idx="6051">
                        <c:v>2.3512599999999998E-12</c:v>
                      </c:pt>
                      <c:pt idx="6052">
                        <c:v>3.5087799999999999E-12</c:v>
                      </c:pt>
                      <c:pt idx="6053">
                        <c:v>3.5087799999999999E-12</c:v>
                      </c:pt>
                      <c:pt idx="6054">
                        <c:v>6.8195700000000002E-12</c:v>
                      </c:pt>
                      <c:pt idx="6055">
                        <c:v>6.8195700000000002E-12</c:v>
                      </c:pt>
                      <c:pt idx="6056">
                        <c:v>3.9314499999999998E-12</c:v>
                      </c:pt>
                      <c:pt idx="6057">
                        <c:v>3.9314499999999998E-12</c:v>
                      </c:pt>
                      <c:pt idx="6058">
                        <c:v>2.5974900000000001E-12</c:v>
                      </c:pt>
                      <c:pt idx="6059">
                        <c:v>2.5974900000000001E-12</c:v>
                      </c:pt>
                      <c:pt idx="6060">
                        <c:v>3.13511E-12</c:v>
                      </c:pt>
                      <c:pt idx="6061">
                        <c:v>3.13511E-12</c:v>
                      </c:pt>
                      <c:pt idx="6062">
                        <c:v>2.22576E-12</c:v>
                      </c:pt>
                      <c:pt idx="6063">
                        <c:v>2.22576E-12</c:v>
                      </c:pt>
                      <c:pt idx="6064">
                        <c:v>2.72382E-12</c:v>
                      </c:pt>
                      <c:pt idx="6065">
                        <c:v>2.72382E-12</c:v>
                      </c:pt>
                      <c:pt idx="6066">
                        <c:v>3.7200099999999996E-12</c:v>
                      </c:pt>
                      <c:pt idx="6067">
                        <c:v>3.7200099999999996E-12</c:v>
                      </c:pt>
                      <c:pt idx="6068">
                        <c:v>2.3466400000000002E-12</c:v>
                      </c:pt>
                      <c:pt idx="6069">
                        <c:v>2.3466400000000002E-12</c:v>
                      </c:pt>
                      <c:pt idx="6070">
                        <c:v>2.2046000000000001E-12</c:v>
                      </c:pt>
                      <c:pt idx="6071">
                        <c:v>2.2046000000000001E-12</c:v>
                      </c:pt>
                      <c:pt idx="6072">
                        <c:v>3.3971000000000001E-12</c:v>
                      </c:pt>
                      <c:pt idx="6073">
                        <c:v>3.3971000000000001E-12</c:v>
                      </c:pt>
                      <c:pt idx="6074">
                        <c:v>3.2463899999999999E-12</c:v>
                      </c:pt>
                      <c:pt idx="6075">
                        <c:v>3.2463899999999999E-12</c:v>
                      </c:pt>
                      <c:pt idx="6076">
                        <c:v>3.4417099999999999E-12</c:v>
                      </c:pt>
                      <c:pt idx="6077">
                        <c:v>3.4417099999999999E-12</c:v>
                      </c:pt>
                      <c:pt idx="6078">
                        <c:v>4.05124E-12</c:v>
                      </c:pt>
                      <c:pt idx="6079">
                        <c:v>4.05124E-12</c:v>
                      </c:pt>
                      <c:pt idx="6080">
                        <c:v>2.6579099999999999E-12</c:v>
                      </c:pt>
                      <c:pt idx="6081">
                        <c:v>2.6579099999999999E-12</c:v>
                      </c:pt>
                      <c:pt idx="6082">
                        <c:v>3.0523699999999998E-12</c:v>
                      </c:pt>
                      <c:pt idx="6083">
                        <c:v>3.0523699999999998E-12</c:v>
                      </c:pt>
                      <c:pt idx="6084">
                        <c:v>3.6429800000000003E-12</c:v>
                      </c:pt>
                      <c:pt idx="6085">
                        <c:v>3.6429800000000003E-12</c:v>
                      </c:pt>
                      <c:pt idx="6086">
                        <c:v>3.1594899999999999E-12</c:v>
                      </c:pt>
                      <c:pt idx="6087">
                        <c:v>3.1594899999999999E-12</c:v>
                      </c:pt>
                      <c:pt idx="6088">
                        <c:v>2.2730099999999998E-12</c:v>
                      </c:pt>
                      <c:pt idx="6089">
                        <c:v>2.2730099999999998E-12</c:v>
                      </c:pt>
                      <c:pt idx="6090">
                        <c:v>2.3670200000000001E-12</c:v>
                      </c:pt>
                      <c:pt idx="6091">
                        <c:v>2.3670200000000001E-12</c:v>
                      </c:pt>
                      <c:pt idx="6092">
                        <c:v>3.38156E-12</c:v>
                      </c:pt>
                      <c:pt idx="6093">
                        <c:v>3.38156E-12</c:v>
                      </c:pt>
                      <c:pt idx="6094">
                        <c:v>3.6827999999999996E-12</c:v>
                      </c:pt>
                      <c:pt idx="6095">
                        <c:v>3.6827999999999996E-12</c:v>
                      </c:pt>
                      <c:pt idx="6096">
                        <c:v>3.3486799999999998E-12</c:v>
                      </c:pt>
                      <c:pt idx="6097">
                        <c:v>3.3486799999999998E-12</c:v>
                      </c:pt>
                      <c:pt idx="6098">
                        <c:v>4.5165399999999997E-12</c:v>
                      </c:pt>
                      <c:pt idx="6099">
                        <c:v>4.5165399999999997E-12</c:v>
                      </c:pt>
                      <c:pt idx="6100">
                        <c:v>2.4080399999999999E-12</c:v>
                      </c:pt>
                      <c:pt idx="6101">
                        <c:v>2.4080399999999999E-12</c:v>
                      </c:pt>
                      <c:pt idx="6102">
                        <c:v>2.3835700000000001E-12</c:v>
                      </c:pt>
                      <c:pt idx="6103">
                        <c:v>2.3835700000000001E-12</c:v>
                      </c:pt>
                      <c:pt idx="6104">
                        <c:v>3.81389E-12</c:v>
                      </c:pt>
                      <c:pt idx="6105">
                        <c:v>3.81389E-12</c:v>
                      </c:pt>
                      <c:pt idx="6106">
                        <c:v>2.4739600000000001E-12</c:v>
                      </c:pt>
                      <c:pt idx="6107">
                        <c:v>2.4739600000000001E-12</c:v>
                      </c:pt>
                      <c:pt idx="6108">
                        <c:v>3.1102300000000002E-12</c:v>
                      </c:pt>
                      <c:pt idx="6109">
                        <c:v>3.1102300000000002E-12</c:v>
                      </c:pt>
                      <c:pt idx="6110">
                        <c:v>4.3522E-12</c:v>
                      </c:pt>
                      <c:pt idx="6111">
                        <c:v>4.3522E-12</c:v>
                      </c:pt>
                      <c:pt idx="6112">
                        <c:v>3.4085399999999999E-12</c:v>
                      </c:pt>
                      <c:pt idx="6113">
                        <c:v>3.4085399999999999E-12</c:v>
                      </c:pt>
                      <c:pt idx="6114">
                        <c:v>2.2469700000000001E-12</c:v>
                      </c:pt>
                      <c:pt idx="6115">
                        <c:v>2.2469700000000001E-12</c:v>
                      </c:pt>
                      <c:pt idx="6116">
                        <c:v>2.4235999999999999E-12</c:v>
                      </c:pt>
                      <c:pt idx="6117">
                        <c:v>2.4235999999999999E-12</c:v>
                      </c:pt>
                      <c:pt idx="6118">
                        <c:v>2.3253300000000001E-12</c:v>
                      </c:pt>
                      <c:pt idx="6119">
                        <c:v>2.3253300000000001E-12</c:v>
                      </c:pt>
                      <c:pt idx="6120">
                        <c:v>2.6625199999999998E-12</c:v>
                      </c:pt>
                      <c:pt idx="6121">
                        <c:v>2.6625199999999998E-12</c:v>
                      </c:pt>
                      <c:pt idx="6122">
                        <c:v>2.41588E-12</c:v>
                      </c:pt>
                      <c:pt idx="6123">
                        <c:v>2.41588E-12</c:v>
                      </c:pt>
                      <c:pt idx="6124">
                        <c:v>2.2105299999999999E-12</c:v>
                      </c:pt>
                      <c:pt idx="6125">
                        <c:v>2.2105299999999999E-12</c:v>
                      </c:pt>
                      <c:pt idx="6126">
                        <c:v>2.4123799999999999E-12</c:v>
                      </c:pt>
                      <c:pt idx="6127">
                        <c:v>2.4123799999999999E-12</c:v>
                      </c:pt>
                      <c:pt idx="6128">
                        <c:v>2.93056E-12</c:v>
                      </c:pt>
                      <c:pt idx="6129">
                        <c:v>2.93056E-12</c:v>
                      </c:pt>
                      <c:pt idx="6130">
                        <c:v>3.0202199999999998E-12</c:v>
                      </c:pt>
                      <c:pt idx="6131">
                        <c:v>3.0202199999999998E-12</c:v>
                      </c:pt>
                      <c:pt idx="6132">
                        <c:v>3.1840700000000002E-12</c:v>
                      </c:pt>
                      <c:pt idx="6133">
                        <c:v>3.1840700000000002E-12</c:v>
                      </c:pt>
                      <c:pt idx="6134">
                        <c:v>2.75631E-12</c:v>
                      </c:pt>
                      <c:pt idx="6135">
                        <c:v>2.75631E-12</c:v>
                      </c:pt>
                      <c:pt idx="6136">
                        <c:v>3.4958099999999998E-12</c:v>
                      </c:pt>
                      <c:pt idx="6137">
                        <c:v>3.4958099999999998E-12</c:v>
                      </c:pt>
                      <c:pt idx="6138">
                        <c:v>2.5200099999999999E-12</c:v>
                      </c:pt>
                      <c:pt idx="6139">
                        <c:v>2.5200099999999999E-12</c:v>
                      </c:pt>
                      <c:pt idx="6140">
                        <c:v>3.3901900000000001E-12</c:v>
                      </c:pt>
                      <c:pt idx="6141">
                        <c:v>3.3901900000000001E-12</c:v>
                      </c:pt>
                      <c:pt idx="6142">
                        <c:v>2.5146799999999999E-12</c:v>
                      </c:pt>
                      <c:pt idx="6143">
                        <c:v>2.5146799999999999E-12</c:v>
                      </c:pt>
                      <c:pt idx="6144">
                        <c:v>3.9088600000000004E-12</c:v>
                      </c:pt>
                      <c:pt idx="6145">
                        <c:v>3.9088600000000004E-12</c:v>
                      </c:pt>
                      <c:pt idx="6146">
                        <c:v>2.2011800000000001E-12</c:v>
                      </c:pt>
                      <c:pt idx="6147">
                        <c:v>2.2011800000000001E-12</c:v>
                      </c:pt>
                      <c:pt idx="6148">
                        <c:v>3.46327E-12</c:v>
                      </c:pt>
                      <c:pt idx="6149">
                        <c:v>3.46327E-12</c:v>
                      </c:pt>
                      <c:pt idx="6150">
                        <c:v>3.9440200000000004E-12</c:v>
                      </c:pt>
                      <c:pt idx="6151">
                        <c:v>3.9440200000000004E-12</c:v>
                      </c:pt>
                      <c:pt idx="6152">
                        <c:v>2.5277900000000001E-12</c:v>
                      </c:pt>
                      <c:pt idx="6153">
                        <c:v>2.5277900000000001E-12</c:v>
                      </c:pt>
                      <c:pt idx="6154">
                        <c:v>3.0904399999999999E-12</c:v>
                      </c:pt>
                      <c:pt idx="6155">
                        <c:v>3.0904399999999999E-12</c:v>
                      </c:pt>
                      <c:pt idx="6156">
                        <c:v>3.5876099999999999E-12</c:v>
                      </c:pt>
                      <c:pt idx="6157">
                        <c:v>3.5876099999999999E-12</c:v>
                      </c:pt>
                      <c:pt idx="6158">
                        <c:v>3.5858200000000002E-12</c:v>
                      </c:pt>
                      <c:pt idx="6159">
                        <c:v>3.5858200000000002E-12</c:v>
                      </c:pt>
                      <c:pt idx="6160">
                        <c:v>5.6221199999999999E-12</c:v>
                      </c:pt>
                      <c:pt idx="6161">
                        <c:v>5.6221199999999999E-12</c:v>
                      </c:pt>
                      <c:pt idx="6162">
                        <c:v>4.5159700000000002E-12</c:v>
                      </c:pt>
                      <c:pt idx="6163">
                        <c:v>4.5159700000000002E-12</c:v>
                      </c:pt>
                      <c:pt idx="6164">
                        <c:v>3.76136E-12</c:v>
                      </c:pt>
                      <c:pt idx="6165">
                        <c:v>3.76136E-12</c:v>
                      </c:pt>
                      <c:pt idx="6166">
                        <c:v>2.6638199999999999E-12</c:v>
                      </c:pt>
                      <c:pt idx="6167">
                        <c:v>2.6638199999999999E-12</c:v>
                      </c:pt>
                      <c:pt idx="6168">
                        <c:v>3.9164699999999998E-12</c:v>
                      </c:pt>
                      <c:pt idx="6169">
                        <c:v>3.9164699999999998E-12</c:v>
                      </c:pt>
                      <c:pt idx="6170">
                        <c:v>2.44013E-12</c:v>
                      </c:pt>
                      <c:pt idx="6171">
                        <c:v>2.44013E-12</c:v>
                      </c:pt>
                      <c:pt idx="6172">
                        <c:v>2.3388400000000002E-12</c:v>
                      </c:pt>
                      <c:pt idx="6173">
                        <c:v>2.3388400000000002E-12</c:v>
                      </c:pt>
                      <c:pt idx="6174">
                        <c:v>3.0268400000000001E-12</c:v>
                      </c:pt>
                      <c:pt idx="6175">
                        <c:v>3.0268400000000001E-12</c:v>
                      </c:pt>
                      <c:pt idx="6176">
                        <c:v>2.49006E-12</c:v>
                      </c:pt>
                      <c:pt idx="6177">
                        <c:v>2.49006E-12</c:v>
                      </c:pt>
                      <c:pt idx="6178">
                        <c:v>3.5277100000000001E-12</c:v>
                      </c:pt>
                      <c:pt idx="6179">
                        <c:v>3.5277100000000001E-12</c:v>
                      </c:pt>
                      <c:pt idx="6180">
                        <c:v>3.9143200000000002E-12</c:v>
                      </c:pt>
                      <c:pt idx="6181">
                        <c:v>3.9143200000000002E-12</c:v>
                      </c:pt>
                      <c:pt idx="6182">
                        <c:v>3.5480300000000002E-12</c:v>
                      </c:pt>
                      <c:pt idx="6183">
                        <c:v>3.5480300000000002E-12</c:v>
                      </c:pt>
                      <c:pt idx="6184">
                        <c:v>2.2511800000000001E-12</c:v>
                      </c:pt>
                      <c:pt idx="6185">
                        <c:v>2.2511800000000001E-12</c:v>
                      </c:pt>
                      <c:pt idx="6186">
                        <c:v>2.7067399999999998E-12</c:v>
                      </c:pt>
                      <c:pt idx="6187">
                        <c:v>2.7067399999999998E-12</c:v>
                      </c:pt>
                      <c:pt idx="6188">
                        <c:v>2.31294E-12</c:v>
                      </c:pt>
                      <c:pt idx="6189">
                        <c:v>2.31294E-12</c:v>
                      </c:pt>
                      <c:pt idx="6190">
                        <c:v>3.0395099999999998E-12</c:v>
                      </c:pt>
                      <c:pt idx="6191">
                        <c:v>3.0395099999999998E-12</c:v>
                      </c:pt>
                      <c:pt idx="6192">
                        <c:v>3.9392599999999999E-12</c:v>
                      </c:pt>
                      <c:pt idx="6193">
                        <c:v>3.9392599999999999E-12</c:v>
                      </c:pt>
                      <c:pt idx="6194">
                        <c:v>4.6562799999999996E-12</c:v>
                      </c:pt>
                      <c:pt idx="6195">
                        <c:v>4.6562799999999996E-12</c:v>
                      </c:pt>
                      <c:pt idx="6196">
                        <c:v>3.4025899999999999E-12</c:v>
                      </c:pt>
                      <c:pt idx="6197">
                        <c:v>3.4025899999999999E-12</c:v>
                      </c:pt>
                      <c:pt idx="6198">
                        <c:v>3.4102000000000002E-12</c:v>
                      </c:pt>
                      <c:pt idx="6199">
                        <c:v>3.4102000000000002E-12</c:v>
                      </c:pt>
                      <c:pt idx="6200">
                        <c:v>2.92266E-12</c:v>
                      </c:pt>
                      <c:pt idx="6201">
                        <c:v>2.92266E-12</c:v>
                      </c:pt>
                      <c:pt idx="6202">
                        <c:v>3.2207900000000001E-12</c:v>
                      </c:pt>
                      <c:pt idx="6203">
                        <c:v>3.2207900000000001E-12</c:v>
                      </c:pt>
                      <c:pt idx="6204">
                        <c:v>3.13344E-12</c:v>
                      </c:pt>
                      <c:pt idx="6205">
                        <c:v>3.13344E-12</c:v>
                      </c:pt>
                      <c:pt idx="6206">
                        <c:v>3.1610299999999999E-12</c:v>
                      </c:pt>
                      <c:pt idx="6207">
                        <c:v>3.1610299999999999E-12</c:v>
                      </c:pt>
                      <c:pt idx="6208">
                        <c:v>4.1099400000000002E-12</c:v>
                      </c:pt>
                      <c:pt idx="6209">
                        <c:v>4.1099400000000002E-12</c:v>
                      </c:pt>
                      <c:pt idx="6210">
                        <c:v>2.7986600000000001E-12</c:v>
                      </c:pt>
                      <c:pt idx="6211">
                        <c:v>2.7986600000000001E-12</c:v>
                      </c:pt>
                      <c:pt idx="6212">
                        <c:v>2.1307699999999998E-12</c:v>
                      </c:pt>
                      <c:pt idx="6213">
                        <c:v>2.1307699999999998E-12</c:v>
                      </c:pt>
                      <c:pt idx="6214">
                        <c:v>2.91326E-12</c:v>
                      </c:pt>
                      <c:pt idx="6215">
                        <c:v>2.91326E-12</c:v>
                      </c:pt>
                      <c:pt idx="6216">
                        <c:v>3.1092700000000001E-12</c:v>
                      </c:pt>
                      <c:pt idx="6217">
                        <c:v>3.1092700000000001E-12</c:v>
                      </c:pt>
                      <c:pt idx="6218">
                        <c:v>5.2640700000000002E-12</c:v>
                      </c:pt>
                      <c:pt idx="6219">
                        <c:v>5.2640700000000002E-12</c:v>
                      </c:pt>
                      <c:pt idx="6220">
                        <c:v>3.5844E-12</c:v>
                      </c:pt>
                      <c:pt idx="6221">
                        <c:v>3.5844E-12</c:v>
                      </c:pt>
                      <c:pt idx="6222">
                        <c:v>2.9850500000000001E-12</c:v>
                      </c:pt>
                      <c:pt idx="6223">
                        <c:v>2.9850500000000001E-12</c:v>
                      </c:pt>
                      <c:pt idx="6224">
                        <c:v>3.86806E-12</c:v>
                      </c:pt>
                      <c:pt idx="6225">
                        <c:v>3.86806E-12</c:v>
                      </c:pt>
                      <c:pt idx="6226">
                        <c:v>2.6396000000000002E-12</c:v>
                      </c:pt>
                      <c:pt idx="6227">
                        <c:v>2.6396000000000002E-12</c:v>
                      </c:pt>
                      <c:pt idx="6228">
                        <c:v>2.3887499999999999E-12</c:v>
                      </c:pt>
                      <c:pt idx="6229">
                        <c:v>2.3887499999999999E-12</c:v>
                      </c:pt>
                      <c:pt idx="6230">
                        <c:v>3.3725400000000001E-12</c:v>
                      </c:pt>
                      <c:pt idx="6231">
                        <c:v>3.3725400000000001E-12</c:v>
                      </c:pt>
                      <c:pt idx="6232">
                        <c:v>3.6680499999999999E-12</c:v>
                      </c:pt>
                      <c:pt idx="6233">
                        <c:v>3.6680499999999999E-12</c:v>
                      </c:pt>
                      <c:pt idx="6234">
                        <c:v>3.8675400000000003E-12</c:v>
                      </c:pt>
                      <c:pt idx="6235">
                        <c:v>3.8675400000000003E-12</c:v>
                      </c:pt>
                      <c:pt idx="6236">
                        <c:v>2.7075800000000001E-12</c:v>
                      </c:pt>
                      <c:pt idx="6237">
                        <c:v>2.7075800000000001E-12</c:v>
                      </c:pt>
                      <c:pt idx="6238">
                        <c:v>2.9866600000000001E-12</c:v>
                      </c:pt>
                      <c:pt idx="6239">
                        <c:v>2.9866600000000001E-12</c:v>
                      </c:pt>
                      <c:pt idx="6240">
                        <c:v>2.5191800000000002E-12</c:v>
                      </c:pt>
                      <c:pt idx="6241">
                        <c:v>2.5191800000000002E-12</c:v>
                      </c:pt>
                      <c:pt idx="6242">
                        <c:v>2.3313599999999999E-12</c:v>
                      </c:pt>
                      <c:pt idx="6243">
                        <c:v>2.3313599999999999E-12</c:v>
                      </c:pt>
                      <c:pt idx="6244">
                        <c:v>2.5369399999999999E-12</c:v>
                      </c:pt>
                      <c:pt idx="6245">
                        <c:v>2.5369399999999999E-12</c:v>
                      </c:pt>
                      <c:pt idx="6246">
                        <c:v>3.2268599999999998E-12</c:v>
                      </c:pt>
                      <c:pt idx="6247">
                        <c:v>3.2268599999999998E-12</c:v>
                      </c:pt>
                      <c:pt idx="6248">
                        <c:v>2.89369E-12</c:v>
                      </c:pt>
                      <c:pt idx="6249">
                        <c:v>2.89369E-12</c:v>
                      </c:pt>
                      <c:pt idx="6250">
                        <c:v>3.4892099999999998E-12</c:v>
                      </c:pt>
                      <c:pt idx="6251">
                        <c:v>3.4892099999999998E-12</c:v>
                      </c:pt>
                      <c:pt idx="6252">
                        <c:v>2.4790900000000001E-12</c:v>
                      </c:pt>
                      <c:pt idx="6253">
                        <c:v>2.4790900000000001E-12</c:v>
                      </c:pt>
                      <c:pt idx="6254">
                        <c:v>5.2608999999999999E-12</c:v>
                      </c:pt>
                      <c:pt idx="6255">
                        <c:v>5.2608999999999999E-12</c:v>
                      </c:pt>
                      <c:pt idx="6256">
                        <c:v>2.3749699999999999E-12</c:v>
                      </c:pt>
                      <c:pt idx="6257">
                        <c:v>2.3749699999999999E-12</c:v>
                      </c:pt>
                      <c:pt idx="6258">
                        <c:v>2.2612700000000001E-12</c:v>
                      </c:pt>
                      <c:pt idx="6259">
                        <c:v>2.2612700000000001E-12</c:v>
                      </c:pt>
                      <c:pt idx="6260">
                        <c:v>4.2479200000000003E-12</c:v>
                      </c:pt>
                      <c:pt idx="6261">
                        <c:v>4.2479200000000003E-12</c:v>
                      </c:pt>
                      <c:pt idx="6262">
                        <c:v>2.4982500000000002E-12</c:v>
                      </c:pt>
                      <c:pt idx="6263">
                        <c:v>2.4982500000000002E-12</c:v>
                      </c:pt>
                      <c:pt idx="6264">
                        <c:v>2.3951799999999999E-12</c:v>
                      </c:pt>
                      <c:pt idx="6265">
                        <c:v>2.3951799999999999E-12</c:v>
                      </c:pt>
                      <c:pt idx="6266">
                        <c:v>3.8081199999999997E-12</c:v>
                      </c:pt>
                      <c:pt idx="6267">
                        <c:v>3.8081199999999997E-12</c:v>
                      </c:pt>
                      <c:pt idx="6268">
                        <c:v>4.2317899999999997E-12</c:v>
                      </c:pt>
                      <c:pt idx="6269">
                        <c:v>4.2317899999999997E-12</c:v>
                      </c:pt>
                      <c:pt idx="6270">
                        <c:v>2.7477199999999999E-12</c:v>
                      </c:pt>
                      <c:pt idx="6271">
                        <c:v>2.7477199999999999E-12</c:v>
                      </c:pt>
                      <c:pt idx="6272">
                        <c:v>2.3869699999999999E-12</c:v>
                      </c:pt>
                      <c:pt idx="6273">
                        <c:v>2.3869699999999999E-12</c:v>
                      </c:pt>
                      <c:pt idx="6274">
                        <c:v>3.7405200000000003E-12</c:v>
                      </c:pt>
                      <c:pt idx="6275">
                        <c:v>3.7405200000000003E-12</c:v>
                      </c:pt>
                      <c:pt idx="6276">
                        <c:v>3.0545500000000001E-12</c:v>
                      </c:pt>
                      <c:pt idx="6277">
                        <c:v>3.0545500000000001E-12</c:v>
                      </c:pt>
                      <c:pt idx="6278">
                        <c:v>3.6559399999999999E-12</c:v>
                      </c:pt>
                      <c:pt idx="6279">
                        <c:v>3.6559399999999999E-12</c:v>
                      </c:pt>
                      <c:pt idx="6280">
                        <c:v>3.5394199999999999E-12</c:v>
                      </c:pt>
                      <c:pt idx="6281">
                        <c:v>3.5394199999999999E-12</c:v>
                      </c:pt>
                      <c:pt idx="6282">
                        <c:v>2.4863E-12</c:v>
                      </c:pt>
                      <c:pt idx="6283">
                        <c:v>2.4863E-12</c:v>
                      </c:pt>
                      <c:pt idx="6284">
                        <c:v>2.2594600000000001E-12</c:v>
                      </c:pt>
                      <c:pt idx="6285">
                        <c:v>2.2594600000000001E-12</c:v>
                      </c:pt>
                      <c:pt idx="6286">
                        <c:v>3.5603799999999998E-12</c:v>
                      </c:pt>
                      <c:pt idx="6287">
                        <c:v>3.5603799999999998E-12</c:v>
                      </c:pt>
                      <c:pt idx="6288">
                        <c:v>3.1159000000000001E-12</c:v>
                      </c:pt>
                      <c:pt idx="6289">
                        <c:v>3.1159000000000001E-12</c:v>
                      </c:pt>
                      <c:pt idx="6290">
                        <c:v>2.2171599999999998E-12</c:v>
                      </c:pt>
                      <c:pt idx="6291">
                        <c:v>2.2171599999999998E-12</c:v>
                      </c:pt>
                      <c:pt idx="6292">
                        <c:v>5.0481300000000002E-12</c:v>
                      </c:pt>
                      <c:pt idx="6293">
                        <c:v>5.0481300000000002E-12</c:v>
                      </c:pt>
                      <c:pt idx="6294">
                        <c:v>2.2954799999999998E-12</c:v>
                      </c:pt>
                      <c:pt idx="6295">
                        <c:v>2.2954799999999998E-12</c:v>
                      </c:pt>
                      <c:pt idx="6296">
                        <c:v>5.2375499999999996E-12</c:v>
                      </c:pt>
                      <c:pt idx="6297">
                        <c:v>5.2375499999999996E-12</c:v>
                      </c:pt>
                      <c:pt idx="6298">
                        <c:v>5.3661300000000003E-12</c:v>
                      </c:pt>
                      <c:pt idx="6299">
                        <c:v>5.3661300000000003E-12</c:v>
                      </c:pt>
                      <c:pt idx="6300">
                        <c:v>2.78829E-12</c:v>
                      </c:pt>
                      <c:pt idx="6301">
                        <c:v>2.78829E-12</c:v>
                      </c:pt>
                      <c:pt idx="6302">
                        <c:v>3.8983999999999996E-12</c:v>
                      </c:pt>
                      <c:pt idx="6303">
                        <c:v>3.8983999999999996E-12</c:v>
                      </c:pt>
                      <c:pt idx="6304">
                        <c:v>5.8798200000000003E-12</c:v>
                      </c:pt>
                      <c:pt idx="6305">
                        <c:v>5.8798200000000003E-12</c:v>
                      </c:pt>
                      <c:pt idx="6306">
                        <c:v>3.0419300000000001E-12</c:v>
                      </c:pt>
                      <c:pt idx="6307">
                        <c:v>3.0419300000000001E-12</c:v>
                      </c:pt>
                      <c:pt idx="6308">
                        <c:v>2.8047800000000001E-12</c:v>
                      </c:pt>
                      <c:pt idx="6309">
                        <c:v>2.8047800000000001E-12</c:v>
                      </c:pt>
                      <c:pt idx="6310">
                        <c:v>2.7313500000000001E-12</c:v>
                      </c:pt>
                      <c:pt idx="6311">
                        <c:v>2.7313500000000001E-12</c:v>
                      </c:pt>
                      <c:pt idx="6312">
                        <c:v>3.7876300000000001E-12</c:v>
                      </c:pt>
                      <c:pt idx="6313">
                        <c:v>3.7876300000000001E-12</c:v>
                      </c:pt>
                      <c:pt idx="6314">
                        <c:v>2.41085E-12</c:v>
                      </c:pt>
                      <c:pt idx="6315">
                        <c:v>2.41085E-12</c:v>
                      </c:pt>
                      <c:pt idx="6316">
                        <c:v>4.3258300000000004E-12</c:v>
                      </c:pt>
                      <c:pt idx="6317">
                        <c:v>4.3258300000000004E-12</c:v>
                      </c:pt>
                      <c:pt idx="6318">
                        <c:v>2.2584600000000001E-12</c:v>
                      </c:pt>
                      <c:pt idx="6319">
                        <c:v>2.2584600000000001E-12</c:v>
                      </c:pt>
                      <c:pt idx="6320">
                        <c:v>3.6796300000000001E-12</c:v>
                      </c:pt>
                      <c:pt idx="6321">
                        <c:v>3.6796300000000001E-12</c:v>
                      </c:pt>
                      <c:pt idx="6322">
                        <c:v>3.4327499999999999E-12</c:v>
                      </c:pt>
                      <c:pt idx="6323">
                        <c:v>3.4327499999999999E-12</c:v>
                      </c:pt>
                      <c:pt idx="6324">
                        <c:v>2.2477900000000001E-12</c:v>
                      </c:pt>
                      <c:pt idx="6325">
                        <c:v>2.2477900000000001E-12</c:v>
                      </c:pt>
                      <c:pt idx="6326">
                        <c:v>2.3419599999999998E-12</c:v>
                      </c:pt>
                      <c:pt idx="6327">
                        <c:v>2.3419599999999998E-12</c:v>
                      </c:pt>
                      <c:pt idx="6328">
                        <c:v>3.3026799999999998E-12</c:v>
                      </c:pt>
                      <c:pt idx="6329">
                        <c:v>3.3026799999999998E-12</c:v>
                      </c:pt>
                      <c:pt idx="6330">
                        <c:v>4.1535200000000003E-12</c:v>
                      </c:pt>
                      <c:pt idx="6331">
                        <c:v>4.1535200000000003E-12</c:v>
                      </c:pt>
                      <c:pt idx="6332">
                        <c:v>2.3036299999999999E-12</c:v>
                      </c:pt>
                      <c:pt idx="6333">
                        <c:v>2.3036299999999999E-12</c:v>
                      </c:pt>
                      <c:pt idx="6334">
                        <c:v>3.4986199999999999E-12</c:v>
                      </c:pt>
                      <c:pt idx="6335">
                        <c:v>3.4986199999999999E-12</c:v>
                      </c:pt>
                      <c:pt idx="6336">
                        <c:v>3.0443999999999998E-12</c:v>
                      </c:pt>
                      <c:pt idx="6337">
                        <c:v>3.0443999999999998E-12</c:v>
                      </c:pt>
                      <c:pt idx="6338">
                        <c:v>2.4997599999999998E-12</c:v>
                      </c:pt>
                      <c:pt idx="6339">
                        <c:v>2.4997599999999998E-12</c:v>
                      </c:pt>
                      <c:pt idx="6340">
                        <c:v>2.5462799999999999E-12</c:v>
                      </c:pt>
                      <c:pt idx="6341">
                        <c:v>2.5462799999999999E-12</c:v>
                      </c:pt>
                      <c:pt idx="6342">
                        <c:v>2.3929599999999999E-12</c:v>
                      </c:pt>
                      <c:pt idx="6343">
                        <c:v>2.3929599999999999E-12</c:v>
                      </c:pt>
                      <c:pt idx="6344">
                        <c:v>2.9521500000000001E-12</c:v>
                      </c:pt>
                      <c:pt idx="6345">
                        <c:v>2.9521500000000001E-12</c:v>
                      </c:pt>
                      <c:pt idx="6346">
                        <c:v>2.4010100000000001E-12</c:v>
                      </c:pt>
                      <c:pt idx="6347">
                        <c:v>2.4010100000000001E-12</c:v>
                      </c:pt>
                      <c:pt idx="6348">
                        <c:v>2.49102E-12</c:v>
                      </c:pt>
                      <c:pt idx="6349">
                        <c:v>2.49102E-12</c:v>
                      </c:pt>
                      <c:pt idx="6350">
                        <c:v>3.81922E-12</c:v>
                      </c:pt>
                      <c:pt idx="6351">
                        <c:v>3.81922E-12</c:v>
                      </c:pt>
                      <c:pt idx="6352">
                        <c:v>2.5429800000000001E-12</c:v>
                      </c:pt>
                      <c:pt idx="6353">
                        <c:v>2.5429800000000001E-12</c:v>
                      </c:pt>
                      <c:pt idx="6354">
                        <c:v>2.5803900000000001E-12</c:v>
                      </c:pt>
                      <c:pt idx="6355">
                        <c:v>2.5803900000000001E-12</c:v>
                      </c:pt>
                      <c:pt idx="6356">
                        <c:v>3.1234399999999999E-12</c:v>
                      </c:pt>
                      <c:pt idx="6357">
                        <c:v>3.1234399999999999E-12</c:v>
                      </c:pt>
                      <c:pt idx="6358">
                        <c:v>3.06914E-12</c:v>
                      </c:pt>
                      <c:pt idx="6359">
                        <c:v>3.06914E-12</c:v>
                      </c:pt>
                      <c:pt idx="6360">
                        <c:v>2.3878800000000001E-12</c:v>
                      </c:pt>
                      <c:pt idx="6361">
                        <c:v>2.3878800000000001E-12</c:v>
                      </c:pt>
                      <c:pt idx="6362">
                        <c:v>2.2197299999999999E-12</c:v>
                      </c:pt>
                      <c:pt idx="6363">
                        <c:v>2.2197299999999999E-12</c:v>
                      </c:pt>
                      <c:pt idx="6364">
                        <c:v>2.2842500000000001E-12</c:v>
                      </c:pt>
                      <c:pt idx="6365">
                        <c:v>2.2842500000000001E-12</c:v>
                      </c:pt>
                      <c:pt idx="6366">
                        <c:v>2.5357399999999999E-12</c:v>
                      </c:pt>
                      <c:pt idx="6367">
                        <c:v>2.5357399999999999E-12</c:v>
                      </c:pt>
                      <c:pt idx="6368">
                        <c:v>2.9686799999999998E-12</c:v>
                      </c:pt>
                      <c:pt idx="6369">
                        <c:v>2.9686799999999998E-12</c:v>
                      </c:pt>
                      <c:pt idx="6370">
                        <c:v>2.4740799999999999E-12</c:v>
                      </c:pt>
                      <c:pt idx="6371">
                        <c:v>2.4740799999999999E-12</c:v>
                      </c:pt>
                      <c:pt idx="6372">
                        <c:v>6.3892799999999996E-12</c:v>
                      </c:pt>
                      <c:pt idx="6373">
                        <c:v>6.3892799999999996E-12</c:v>
                      </c:pt>
                      <c:pt idx="6374">
                        <c:v>3.87367E-12</c:v>
                      </c:pt>
                      <c:pt idx="6375">
                        <c:v>3.87367E-12</c:v>
                      </c:pt>
                      <c:pt idx="6376">
                        <c:v>3.9801200000000002E-12</c:v>
                      </c:pt>
                      <c:pt idx="6377">
                        <c:v>3.9801200000000002E-12</c:v>
                      </c:pt>
                      <c:pt idx="6378">
                        <c:v>3.8314399999999997E-12</c:v>
                      </c:pt>
                      <c:pt idx="6379">
                        <c:v>3.8314399999999997E-12</c:v>
                      </c:pt>
                      <c:pt idx="6380">
                        <c:v>2.3251200000000001E-12</c:v>
                      </c:pt>
                      <c:pt idx="6381">
                        <c:v>2.3251200000000001E-12</c:v>
                      </c:pt>
                      <c:pt idx="6382">
                        <c:v>2.4688499999999999E-12</c:v>
                      </c:pt>
                      <c:pt idx="6383">
                        <c:v>2.4688499999999999E-12</c:v>
                      </c:pt>
                      <c:pt idx="6384">
                        <c:v>3.9970900000000003E-12</c:v>
                      </c:pt>
                      <c:pt idx="6385">
                        <c:v>3.9970900000000003E-12</c:v>
                      </c:pt>
                      <c:pt idx="6386">
                        <c:v>2.57751E-12</c:v>
                      </c:pt>
                      <c:pt idx="6387">
                        <c:v>2.57751E-12</c:v>
                      </c:pt>
                      <c:pt idx="6388">
                        <c:v>2.5187600000000001E-12</c:v>
                      </c:pt>
                      <c:pt idx="6389">
                        <c:v>2.5187600000000001E-12</c:v>
                      </c:pt>
                      <c:pt idx="6390">
                        <c:v>2.5131500000000001E-12</c:v>
                      </c:pt>
                      <c:pt idx="6391">
                        <c:v>2.5131500000000001E-12</c:v>
                      </c:pt>
                      <c:pt idx="6392">
                        <c:v>3.1517599999999999E-12</c:v>
                      </c:pt>
                      <c:pt idx="6393">
                        <c:v>3.1517599999999999E-12</c:v>
                      </c:pt>
                      <c:pt idx="6394">
                        <c:v>3.2763000000000001E-12</c:v>
                      </c:pt>
                      <c:pt idx="6395">
                        <c:v>3.2763000000000001E-12</c:v>
                      </c:pt>
                      <c:pt idx="6396">
                        <c:v>3.48139E-12</c:v>
                      </c:pt>
                      <c:pt idx="6397">
                        <c:v>3.48139E-12</c:v>
                      </c:pt>
                      <c:pt idx="6398">
                        <c:v>4.1996399999999997E-12</c:v>
                      </c:pt>
                      <c:pt idx="6399">
                        <c:v>4.1996399999999997E-12</c:v>
                      </c:pt>
                      <c:pt idx="6400">
                        <c:v>2.4308400000000002E-12</c:v>
                      </c:pt>
                      <c:pt idx="6401">
                        <c:v>2.4308400000000002E-12</c:v>
                      </c:pt>
                      <c:pt idx="6402">
                        <c:v>6.0154299999999999E-12</c:v>
                      </c:pt>
                      <c:pt idx="6403">
                        <c:v>6.0154299999999999E-12</c:v>
                      </c:pt>
                      <c:pt idx="6404">
                        <c:v>2.44738E-12</c:v>
                      </c:pt>
                      <c:pt idx="6405">
                        <c:v>2.44738E-12</c:v>
                      </c:pt>
                      <c:pt idx="6406">
                        <c:v>4.4147300000000001E-12</c:v>
                      </c:pt>
                      <c:pt idx="6407">
                        <c:v>4.4147300000000001E-12</c:v>
                      </c:pt>
                      <c:pt idx="6408">
                        <c:v>2.6425000000000001E-12</c:v>
                      </c:pt>
                      <c:pt idx="6409">
                        <c:v>2.6425000000000001E-12</c:v>
                      </c:pt>
                      <c:pt idx="6410">
                        <c:v>2.4820799999999999E-12</c:v>
                      </c:pt>
                      <c:pt idx="6411">
                        <c:v>2.4820799999999999E-12</c:v>
                      </c:pt>
                      <c:pt idx="6412">
                        <c:v>2.21458E-12</c:v>
                      </c:pt>
                      <c:pt idx="6413">
                        <c:v>2.21458E-12</c:v>
                      </c:pt>
                      <c:pt idx="6414">
                        <c:v>3.6931200000000003E-12</c:v>
                      </c:pt>
                      <c:pt idx="6415">
                        <c:v>3.6931200000000003E-12</c:v>
                      </c:pt>
                      <c:pt idx="6416">
                        <c:v>2.5231800000000002E-12</c:v>
                      </c:pt>
                      <c:pt idx="6417">
                        <c:v>2.5231800000000002E-12</c:v>
                      </c:pt>
                      <c:pt idx="6418">
                        <c:v>2.9899400000000001E-12</c:v>
                      </c:pt>
                      <c:pt idx="6419">
                        <c:v>2.9899400000000001E-12</c:v>
                      </c:pt>
                      <c:pt idx="6420">
                        <c:v>5.0253500000000002E-12</c:v>
                      </c:pt>
                      <c:pt idx="6421">
                        <c:v>5.0253500000000002E-12</c:v>
                      </c:pt>
                      <c:pt idx="6422">
                        <c:v>3.9158900000000002E-12</c:v>
                      </c:pt>
                      <c:pt idx="6423">
                        <c:v>3.9158900000000002E-12</c:v>
                      </c:pt>
                      <c:pt idx="6424">
                        <c:v>2.3576500000000002E-12</c:v>
                      </c:pt>
                      <c:pt idx="6425">
                        <c:v>2.3576500000000002E-12</c:v>
                      </c:pt>
                      <c:pt idx="6426">
                        <c:v>3.8866499999999998E-12</c:v>
                      </c:pt>
                      <c:pt idx="6427">
                        <c:v>3.8866499999999998E-12</c:v>
                      </c:pt>
                      <c:pt idx="6428">
                        <c:v>2.3770100000000002E-12</c:v>
                      </c:pt>
                      <c:pt idx="6429">
                        <c:v>2.3770100000000002E-12</c:v>
                      </c:pt>
                      <c:pt idx="6430">
                        <c:v>3.8643300000000004E-12</c:v>
                      </c:pt>
                      <c:pt idx="6431">
                        <c:v>3.8643300000000004E-12</c:v>
                      </c:pt>
                      <c:pt idx="6432">
                        <c:v>3.0868799999999999E-12</c:v>
                      </c:pt>
                      <c:pt idx="6433">
                        <c:v>3.0868799999999999E-12</c:v>
                      </c:pt>
                      <c:pt idx="6434">
                        <c:v>3.0715199999999998E-12</c:v>
                      </c:pt>
                      <c:pt idx="6435">
                        <c:v>3.0715199999999998E-12</c:v>
                      </c:pt>
                      <c:pt idx="6436">
                        <c:v>3.2633499999999998E-12</c:v>
                      </c:pt>
                      <c:pt idx="6437">
                        <c:v>3.2633499999999998E-12</c:v>
                      </c:pt>
                      <c:pt idx="6438">
                        <c:v>2.28274E-12</c:v>
                      </c:pt>
                      <c:pt idx="6439">
                        <c:v>2.28274E-12</c:v>
                      </c:pt>
                      <c:pt idx="6440">
                        <c:v>2.3262900000000002E-12</c:v>
                      </c:pt>
                      <c:pt idx="6441">
                        <c:v>2.3262900000000002E-12</c:v>
                      </c:pt>
                      <c:pt idx="6442">
                        <c:v>3.5252299999999999E-12</c:v>
                      </c:pt>
                      <c:pt idx="6443">
                        <c:v>3.5252299999999999E-12</c:v>
                      </c:pt>
                      <c:pt idx="6444">
                        <c:v>2.6944599999999998E-12</c:v>
                      </c:pt>
                      <c:pt idx="6445">
                        <c:v>2.6944599999999998E-12</c:v>
                      </c:pt>
                      <c:pt idx="6446">
                        <c:v>4.2040800000000004E-12</c:v>
                      </c:pt>
                      <c:pt idx="6447">
                        <c:v>4.2040800000000004E-12</c:v>
                      </c:pt>
                      <c:pt idx="6448">
                        <c:v>3.10738E-12</c:v>
                      </c:pt>
                      <c:pt idx="6449">
                        <c:v>3.10738E-12</c:v>
                      </c:pt>
                      <c:pt idx="6450">
                        <c:v>3.38885E-12</c:v>
                      </c:pt>
                      <c:pt idx="6451">
                        <c:v>3.38885E-12</c:v>
                      </c:pt>
                      <c:pt idx="6452">
                        <c:v>3.3514599999999999E-12</c:v>
                      </c:pt>
                      <c:pt idx="6453">
                        <c:v>3.3514599999999999E-12</c:v>
                      </c:pt>
                      <c:pt idx="6454">
                        <c:v>3.73872E-12</c:v>
                      </c:pt>
                      <c:pt idx="6455">
                        <c:v>3.73872E-12</c:v>
                      </c:pt>
                      <c:pt idx="6456">
                        <c:v>3.0476100000000002E-12</c:v>
                      </c:pt>
                      <c:pt idx="6457">
                        <c:v>3.0476100000000002E-12</c:v>
                      </c:pt>
                      <c:pt idx="6458">
                        <c:v>3.1966999999999999E-12</c:v>
                      </c:pt>
                      <c:pt idx="6459">
                        <c:v>3.1966999999999999E-12</c:v>
                      </c:pt>
                      <c:pt idx="6460">
                        <c:v>3.42168E-12</c:v>
                      </c:pt>
                      <c:pt idx="6461">
                        <c:v>3.42168E-12</c:v>
                      </c:pt>
                      <c:pt idx="6462">
                        <c:v>2.33951E-12</c:v>
                      </c:pt>
                      <c:pt idx="6463">
                        <c:v>2.33951E-12</c:v>
                      </c:pt>
                      <c:pt idx="6464">
                        <c:v>4.2042899999999996E-12</c:v>
                      </c:pt>
                      <c:pt idx="6465">
                        <c:v>4.2042899999999996E-12</c:v>
                      </c:pt>
                      <c:pt idx="6466">
                        <c:v>2.17104E-12</c:v>
                      </c:pt>
                      <c:pt idx="6467">
                        <c:v>2.17104E-12</c:v>
                      </c:pt>
                      <c:pt idx="6468">
                        <c:v>2.3507499999999999E-12</c:v>
                      </c:pt>
                      <c:pt idx="6469">
                        <c:v>2.3507499999999999E-12</c:v>
                      </c:pt>
                      <c:pt idx="6470">
                        <c:v>2.41759E-12</c:v>
                      </c:pt>
                      <c:pt idx="6471">
                        <c:v>2.41759E-12</c:v>
                      </c:pt>
                      <c:pt idx="6472">
                        <c:v>3.3186100000000001E-12</c:v>
                      </c:pt>
                      <c:pt idx="6473">
                        <c:v>3.3186100000000001E-12</c:v>
                      </c:pt>
                      <c:pt idx="6474">
                        <c:v>3.5986499999999998E-12</c:v>
                      </c:pt>
                      <c:pt idx="6475">
                        <c:v>3.5986499999999998E-12</c:v>
                      </c:pt>
                      <c:pt idx="6476">
                        <c:v>7.2570100000000004E-12</c:v>
                      </c:pt>
                      <c:pt idx="6477">
                        <c:v>7.2570100000000004E-12</c:v>
                      </c:pt>
                      <c:pt idx="6478">
                        <c:v>2.1014599999999998E-12</c:v>
                      </c:pt>
                      <c:pt idx="6479">
                        <c:v>2.1014599999999998E-12</c:v>
                      </c:pt>
                      <c:pt idx="6480">
                        <c:v>3.3802400000000001E-12</c:v>
                      </c:pt>
                      <c:pt idx="6481">
                        <c:v>3.3802400000000001E-12</c:v>
                      </c:pt>
                      <c:pt idx="6482">
                        <c:v>2.4133099999999999E-12</c:v>
                      </c:pt>
                      <c:pt idx="6483">
                        <c:v>2.4133099999999999E-12</c:v>
                      </c:pt>
                      <c:pt idx="6484">
                        <c:v>3.38782E-12</c:v>
                      </c:pt>
                      <c:pt idx="6485">
                        <c:v>3.38782E-12</c:v>
                      </c:pt>
                      <c:pt idx="6486">
                        <c:v>5.1333700000000004E-12</c:v>
                      </c:pt>
                      <c:pt idx="6487">
                        <c:v>5.1333700000000004E-12</c:v>
                      </c:pt>
                      <c:pt idx="6488">
                        <c:v>2.2944400000000001E-12</c:v>
                      </c:pt>
                      <c:pt idx="6489">
                        <c:v>2.2944400000000001E-12</c:v>
                      </c:pt>
                      <c:pt idx="6490">
                        <c:v>2.9307499999999998E-12</c:v>
                      </c:pt>
                      <c:pt idx="6491">
                        <c:v>2.9307499999999998E-12</c:v>
                      </c:pt>
                      <c:pt idx="6492">
                        <c:v>2.23007E-12</c:v>
                      </c:pt>
                      <c:pt idx="6493">
                        <c:v>2.23007E-12</c:v>
                      </c:pt>
                      <c:pt idx="6494">
                        <c:v>2.4997500000000001E-12</c:v>
                      </c:pt>
                      <c:pt idx="6495">
                        <c:v>2.4997500000000001E-12</c:v>
                      </c:pt>
                      <c:pt idx="6496">
                        <c:v>4.0690300000000001E-12</c:v>
                      </c:pt>
                      <c:pt idx="6497">
                        <c:v>4.0690300000000001E-12</c:v>
                      </c:pt>
                      <c:pt idx="6498">
                        <c:v>2.9371000000000001E-12</c:v>
                      </c:pt>
                      <c:pt idx="6499">
                        <c:v>2.9371000000000001E-12</c:v>
                      </c:pt>
                      <c:pt idx="6500">
                        <c:v>2.2386399999999998E-12</c:v>
                      </c:pt>
                      <c:pt idx="6501">
                        <c:v>2.2386399999999998E-12</c:v>
                      </c:pt>
                      <c:pt idx="6502">
                        <c:v>2.8076600000000002E-12</c:v>
                      </c:pt>
                      <c:pt idx="6503">
                        <c:v>2.8076600000000002E-12</c:v>
                      </c:pt>
                      <c:pt idx="6504">
                        <c:v>2.94968E-12</c:v>
                      </c:pt>
                      <c:pt idx="6505">
                        <c:v>2.94968E-12</c:v>
                      </c:pt>
                      <c:pt idx="6506">
                        <c:v>2.0143599999999999E-12</c:v>
                      </c:pt>
                      <c:pt idx="6507">
                        <c:v>2.0143599999999999E-12</c:v>
                      </c:pt>
                      <c:pt idx="6508">
                        <c:v>2.4030700000000002E-12</c:v>
                      </c:pt>
                      <c:pt idx="6509">
                        <c:v>2.4030700000000002E-12</c:v>
                      </c:pt>
                      <c:pt idx="6510">
                        <c:v>1.68314E-12</c:v>
                      </c:pt>
                      <c:pt idx="6511">
                        <c:v>1.68314E-12</c:v>
                      </c:pt>
                      <c:pt idx="6512">
                        <c:v>3.25984E-12</c:v>
                      </c:pt>
                      <c:pt idx="6513">
                        <c:v>3.25984E-12</c:v>
                      </c:pt>
                      <c:pt idx="6514">
                        <c:v>1.5922E-12</c:v>
                      </c:pt>
                      <c:pt idx="6515">
                        <c:v>1.5922E-12</c:v>
                      </c:pt>
                      <c:pt idx="6516">
                        <c:v>1.6809900000000001E-12</c:v>
                      </c:pt>
                      <c:pt idx="6517">
                        <c:v>1.6809900000000001E-12</c:v>
                      </c:pt>
                      <c:pt idx="6518">
                        <c:v>4.1491300000000001E-12</c:v>
                      </c:pt>
                      <c:pt idx="6519">
                        <c:v>4.1491300000000001E-12</c:v>
                      </c:pt>
                      <c:pt idx="6520">
                        <c:v>1.7588300000000001E-12</c:v>
                      </c:pt>
                      <c:pt idx="6521">
                        <c:v>1.7588300000000001E-12</c:v>
                      </c:pt>
                      <c:pt idx="6522">
                        <c:v>1.78408E-12</c:v>
                      </c:pt>
                      <c:pt idx="6523">
                        <c:v>1.78408E-12</c:v>
                      </c:pt>
                      <c:pt idx="6524">
                        <c:v>3.6195100000000002E-12</c:v>
                      </c:pt>
                      <c:pt idx="6525">
                        <c:v>3.6195100000000002E-12</c:v>
                      </c:pt>
                      <c:pt idx="6526">
                        <c:v>1.81488E-12</c:v>
                      </c:pt>
                      <c:pt idx="6527">
                        <c:v>1.81488E-12</c:v>
                      </c:pt>
                      <c:pt idx="6528">
                        <c:v>2.8101900000000002E-12</c:v>
                      </c:pt>
                      <c:pt idx="6529">
                        <c:v>2.8101900000000002E-12</c:v>
                      </c:pt>
                      <c:pt idx="6530">
                        <c:v>2.3222299999999999E-12</c:v>
                      </c:pt>
                      <c:pt idx="6531">
                        <c:v>2.3222299999999999E-12</c:v>
                      </c:pt>
                      <c:pt idx="6532">
                        <c:v>3.1250799999999998E-12</c:v>
                      </c:pt>
                      <c:pt idx="6533">
                        <c:v>3.1250799999999998E-12</c:v>
                      </c:pt>
                      <c:pt idx="6534">
                        <c:v>2.5632399999999999E-12</c:v>
                      </c:pt>
                      <c:pt idx="6535">
                        <c:v>2.5632399999999999E-12</c:v>
                      </c:pt>
                      <c:pt idx="6536">
                        <c:v>4.1092000000000003E-12</c:v>
                      </c:pt>
                      <c:pt idx="6537">
                        <c:v>4.1092000000000003E-12</c:v>
                      </c:pt>
                      <c:pt idx="6538">
                        <c:v>2.9219599999999998E-12</c:v>
                      </c:pt>
                      <c:pt idx="6539">
                        <c:v>2.9219599999999998E-12</c:v>
                      </c:pt>
                      <c:pt idx="6540">
                        <c:v>1.5646900000000001E-12</c:v>
                      </c:pt>
                      <c:pt idx="6541">
                        <c:v>1.5646900000000001E-12</c:v>
                      </c:pt>
                      <c:pt idx="6542">
                        <c:v>1.5822000000000001E-12</c:v>
                      </c:pt>
                      <c:pt idx="6543">
                        <c:v>1.5822000000000001E-12</c:v>
                      </c:pt>
                      <c:pt idx="6544">
                        <c:v>4.1549099999999997E-12</c:v>
                      </c:pt>
                      <c:pt idx="6545">
                        <c:v>4.1549099999999997E-12</c:v>
                      </c:pt>
                      <c:pt idx="6546">
                        <c:v>2.2826599999999999E-12</c:v>
                      </c:pt>
                      <c:pt idx="6547">
                        <c:v>2.2826599999999999E-12</c:v>
                      </c:pt>
                      <c:pt idx="6548">
                        <c:v>1.5475400000000001E-12</c:v>
                      </c:pt>
                      <c:pt idx="6549">
                        <c:v>1.5475400000000001E-12</c:v>
                      </c:pt>
                      <c:pt idx="6550">
                        <c:v>1.7316E-12</c:v>
                      </c:pt>
                      <c:pt idx="6551">
                        <c:v>1.7316E-12</c:v>
                      </c:pt>
                      <c:pt idx="6552">
                        <c:v>3.5107800000000001E-12</c:v>
                      </c:pt>
                      <c:pt idx="6553">
                        <c:v>3.5107800000000001E-12</c:v>
                      </c:pt>
                      <c:pt idx="6554">
                        <c:v>2.6981100000000001E-12</c:v>
                      </c:pt>
                      <c:pt idx="6555">
                        <c:v>2.6981100000000001E-12</c:v>
                      </c:pt>
                      <c:pt idx="6556">
                        <c:v>1.6125399999999999E-12</c:v>
                      </c:pt>
                      <c:pt idx="6557">
                        <c:v>1.6125399999999999E-12</c:v>
                      </c:pt>
                      <c:pt idx="6558">
                        <c:v>2.1063100000000001E-12</c:v>
                      </c:pt>
                      <c:pt idx="6559">
                        <c:v>2.1063100000000001E-12</c:v>
                      </c:pt>
                      <c:pt idx="6560">
                        <c:v>2.2364E-12</c:v>
                      </c:pt>
                      <c:pt idx="6561">
                        <c:v>2.2364E-12</c:v>
                      </c:pt>
                      <c:pt idx="6562">
                        <c:v>1.6164399999999999E-12</c:v>
                      </c:pt>
                      <c:pt idx="6563">
                        <c:v>1.6164399999999999E-12</c:v>
                      </c:pt>
                      <c:pt idx="6564">
                        <c:v>2.6009800000000001E-12</c:v>
                      </c:pt>
                      <c:pt idx="6565">
                        <c:v>2.6009800000000001E-12</c:v>
                      </c:pt>
                      <c:pt idx="6566">
                        <c:v>4.5286900000000002E-12</c:v>
                      </c:pt>
                      <c:pt idx="6567">
                        <c:v>4.5286900000000002E-12</c:v>
                      </c:pt>
                      <c:pt idx="6568">
                        <c:v>1.8136899999999999E-12</c:v>
                      </c:pt>
                      <c:pt idx="6569">
                        <c:v>1.8136899999999999E-12</c:v>
                      </c:pt>
                      <c:pt idx="6570">
                        <c:v>3.0479299999999999E-12</c:v>
                      </c:pt>
                      <c:pt idx="6571">
                        <c:v>3.0479299999999999E-12</c:v>
                      </c:pt>
                      <c:pt idx="6572">
                        <c:v>2.99171E-12</c:v>
                      </c:pt>
                      <c:pt idx="6573">
                        <c:v>2.99171E-12</c:v>
                      </c:pt>
                      <c:pt idx="6574">
                        <c:v>1.6930999999999999E-12</c:v>
                      </c:pt>
                      <c:pt idx="6575">
                        <c:v>1.6930999999999999E-12</c:v>
                      </c:pt>
                      <c:pt idx="6576">
                        <c:v>4.6144000000000002E-12</c:v>
                      </c:pt>
                      <c:pt idx="6577">
                        <c:v>4.6144000000000002E-12</c:v>
                      </c:pt>
                      <c:pt idx="6578">
                        <c:v>2.5345499999999999E-12</c:v>
                      </c:pt>
                      <c:pt idx="6579">
                        <c:v>2.5345499999999999E-12</c:v>
                      </c:pt>
                      <c:pt idx="6580">
                        <c:v>1.7406899999999999E-12</c:v>
                      </c:pt>
                      <c:pt idx="6581">
                        <c:v>1.7406899999999999E-12</c:v>
                      </c:pt>
                      <c:pt idx="6582">
                        <c:v>2.8711700000000002E-12</c:v>
                      </c:pt>
                      <c:pt idx="6583">
                        <c:v>2.8711700000000002E-12</c:v>
                      </c:pt>
                      <c:pt idx="6584">
                        <c:v>1.7181800000000001E-12</c:v>
                      </c:pt>
                      <c:pt idx="6585">
                        <c:v>1.7181800000000001E-12</c:v>
                      </c:pt>
                      <c:pt idx="6586">
                        <c:v>1.7726800000000001E-12</c:v>
                      </c:pt>
                      <c:pt idx="6587">
                        <c:v>1.7726800000000001E-12</c:v>
                      </c:pt>
                      <c:pt idx="6588">
                        <c:v>2.6156999999999999E-12</c:v>
                      </c:pt>
                      <c:pt idx="6589">
                        <c:v>2.6156999999999999E-12</c:v>
                      </c:pt>
                      <c:pt idx="6590">
                        <c:v>2.8896700000000001E-12</c:v>
                      </c:pt>
                      <c:pt idx="6591">
                        <c:v>2.8896700000000001E-12</c:v>
                      </c:pt>
                      <c:pt idx="6592">
                        <c:v>2.51051E-12</c:v>
                      </c:pt>
                      <c:pt idx="6593">
                        <c:v>2.51051E-12</c:v>
                      </c:pt>
                      <c:pt idx="6594">
                        <c:v>3.0402900000000002E-12</c:v>
                      </c:pt>
                      <c:pt idx="6595">
                        <c:v>3.0402900000000002E-12</c:v>
                      </c:pt>
                      <c:pt idx="6596">
                        <c:v>1.51754E-12</c:v>
                      </c:pt>
                      <c:pt idx="6597">
                        <c:v>1.51754E-12</c:v>
                      </c:pt>
                      <c:pt idx="6598">
                        <c:v>1.9460800000000001E-12</c:v>
                      </c:pt>
                      <c:pt idx="6599">
                        <c:v>1.9460800000000001E-12</c:v>
                      </c:pt>
                      <c:pt idx="6600">
                        <c:v>2.3142500000000002E-12</c:v>
                      </c:pt>
                      <c:pt idx="6601">
                        <c:v>2.3142500000000002E-12</c:v>
                      </c:pt>
                      <c:pt idx="6602">
                        <c:v>2.2834099999999999E-12</c:v>
                      </c:pt>
                      <c:pt idx="6603">
                        <c:v>2.2834099999999999E-12</c:v>
                      </c:pt>
                      <c:pt idx="6604">
                        <c:v>3.1880799999999999E-12</c:v>
                      </c:pt>
                      <c:pt idx="6605">
                        <c:v>3.1880799999999999E-12</c:v>
                      </c:pt>
                      <c:pt idx="6606">
                        <c:v>2.0223199999999998E-12</c:v>
                      </c:pt>
                      <c:pt idx="6607">
                        <c:v>2.0223199999999998E-12</c:v>
                      </c:pt>
                      <c:pt idx="6608">
                        <c:v>1.57527E-12</c:v>
                      </c:pt>
                      <c:pt idx="6609">
                        <c:v>1.57527E-12</c:v>
                      </c:pt>
                      <c:pt idx="6610">
                        <c:v>1.61185E-12</c:v>
                      </c:pt>
                      <c:pt idx="6611">
                        <c:v>1.61185E-12</c:v>
                      </c:pt>
                      <c:pt idx="6612">
                        <c:v>2.5224200000000001E-12</c:v>
                      </c:pt>
                      <c:pt idx="6613">
                        <c:v>2.5224200000000001E-12</c:v>
                      </c:pt>
                      <c:pt idx="6614">
                        <c:v>1.59283E-12</c:v>
                      </c:pt>
                      <c:pt idx="6615">
                        <c:v>1.59283E-12</c:v>
                      </c:pt>
                      <c:pt idx="6616">
                        <c:v>3.0065399999999998E-12</c:v>
                      </c:pt>
                      <c:pt idx="6617">
                        <c:v>3.0065399999999998E-12</c:v>
                      </c:pt>
                      <c:pt idx="6618">
                        <c:v>1.7298E-12</c:v>
                      </c:pt>
                      <c:pt idx="6619">
                        <c:v>1.7298E-12</c:v>
                      </c:pt>
                      <c:pt idx="6620">
                        <c:v>1.8082199999999999E-12</c:v>
                      </c:pt>
                      <c:pt idx="6621">
                        <c:v>1.8082199999999999E-12</c:v>
                      </c:pt>
                      <c:pt idx="6622">
                        <c:v>2.8927500000000002E-12</c:v>
                      </c:pt>
                      <c:pt idx="6623">
                        <c:v>2.8927500000000002E-12</c:v>
                      </c:pt>
                      <c:pt idx="6624">
                        <c:v>2.2011599999999999E-12</c:v>
                      </c:pt>
                      <c:pt idx="6625">
                        <c:v>2.2011599999999999E-12</c:v>
                      </c:pt>
                      <c:pt idx="6626">
                        <c:v>2.5238600000000001E-12</c:v>
                      </c:pt>
                      <c:pt idx="6627">
                        <c:v>2.5238600000000001E-12</c:v>
                      </c:pt>
                      <c:pt idx="6628">
                        <c:v>3.4859500000000001E-12</c:v>
                      </c:pt>
                      <c:pt idx="6629">
                        <c:v>3.4859500000000001E-12</c:v>
                      </c:pt>
                      <c:pt idx="6630">
                        <c:v>1.80118E-12</c:v>
                      </c:pt>
                      <c:pt idx="6631">
                        <c:v>1.80118E-12</c:v>
                      </c:pt>
                      <c:pt idx="6632">
                        <c:v>1.60087E-12</c:v>
                      </c:pt>
                      <c:pt idx="6633">
                        <c:v>1.60087E-12</c:v>
                      </c:pt>
                      <c:pt idx="6634">
                        <c:v>2.9296100000000001E-12</c:v>
                      </c:pt>
                      <c:pt idx="6635">
                        <c:v>2.9296100000000001E-12</c:v>
                      </c:pt>
                      <c:pt idx="6636">
                        <c:v>1.74519E-12</c:v>
                      </c:pt>
                      <c:pt idx="6637">
                        <c:v>1.74519E-12</c:v>
                      </c:pt>
                      <c:pt idx="6638">
                        <c:v>1.62151E-12</c:v>
                      </c:pt>
                      <c:pt idx="6639">
                        <c:v>1.62151E-12</c:v>
                      </c:pt>
                      <c:pt idx="6640">
                        <c:v>1.5597500000000001E-12</c:v>
                      </c:pt>
                      <c:pt idx="6641">
                        <c:v>1.5597500000000001E-12</c:v>
                      </c:pt>
                      <c:pt idx="6642">
                        <c:v>2.0578100000000001E-12</c:v>
                      </c:pt>
                      <c:pt idx="6643">
                        <c:v>2.0578100000000001E-12</c:v>
                      </c:pt>
                      <c:pt idx="6644">
                        <c:v>1.50304E-12</c:v>
                      </c:pt>
                      <c:pt idx="6645">
                        <c:v>1.50304E-12</c:v>
                      </c:pt>
                      <c:pt idx="6646">
                        <c:v>1.7474599999999999E-12</c:v>
                      </c:pt>
                      <c:pt idx="6647">
                        <c:v>1.7474599999999999E-12</c:v>
                      </c:pt>
                      <c:pt idx="6648">
                        <c:v>1.64733E-12</c:v>
                      </c:pt>
                      <c:pt idx="6649">
                        <c:v>1.64733E-12</c:v>
                      </c:pt>
                      <c:pt idx="6650">
                        <c:v>3.4421800000000002E-12</c:v>
                      </c:pt>
                      <c:pt idx="6651">
                        <c:v>3.4421800000000002E-12</c:v>
                      </c:pt>
                      <c:pt idx="6652">
                        <c:v>1.47412E-12</c:v>
                      </c:pt>
                      <c:pt idx="6653">
                        <c:v>1.47412E-12</c:v>
                      </c:pt>
                      <c:pt idx="6654">
                        <c:v>2.9068099999999998E-12</c:v>
                      </c:pt>
                      <c:pt idx="6655">
                        <c:v>2.9068099999999998E-12</c:v>
                      </c:pt>
                      <c:pt idx="6656">
                        <c:v>1.71761E-12</c:v>
                      </c:pt>
                      <c:pt idx="6657">
                        <c:v>1.71761E-12</c:v>
                      </c:pt>
                      <c:pt idx="6658">
                        <c:v>2.7091300000000002E-12</c:v>
                      </c:pt>
                      <c:pt idx="6659">
                        <c:v>2.7091300000000002E-12</c:v>
                      </c:pt>
                      <c:pt idx="6660">
                        <c:v>3.1293500000000002E-12</c:v>
                      </c:pt>
                      <c:pt idx="6661">
                        <c:v>3.1293500000000002E-12</c:v>
                      </c:pt>
                      <c:pt idx="6662">
                        <c:v>1.58072E-12</c:v>
                      </c:pt>
                      <c:pt idx="6663">
                        <c:v>1.58072E-12</c:v>
                      </c:pt>
                      <c:pt idx="6664">
                        <c:v>2.6023200000000002E-12</c:v>
                      </c:pt>
                      <c:pt idx="6665">
                        <c:v>2.6023200000000002E-12</c:v>
                      </c:pt>
                      <c:pt idx="6666">
                        <c:v>1.7350799999999999E-12</c:v>
                      </c:pt>
                      <c:pt idx="6667">
                        <c:v>1.7350799999999999E-12</c:v>
                      </c:pt>
                      <c:pt idx="6668">
                        <c:v>2.95508E-12</c:v>
                      </c:pt>
                      <c:pt idx="6669">
                        <c:v>2.95508E-12</c:v>
                      </c:pt>
                      <c:pt idx="6670">
                        <c:v>2.60658E-12</c:v>
                      </c:pt>
                      <c:pt idx="6671">
                        <c:v>2.60658E-12</c:v>
                      </c:pt>
                      <c:pt idx="6672">
                        <c:v>1.6281699999999999E-12</c:v>
                      </c:pt>
                      <c:pt idx="6673">
                        <c:v>1.6281699999999999E-12</c:v>
                      </c:pt>
                      <c:pt idx="6674">
                        <c:v>4.5695400000000003E-12</c:v>
                      </c:pt>
                      <c:pt idx="6675">
                        <c:v>4.5695400000000003E-12</c:v>
                      </c:pt>
                      <c:pt idx="6676">
                        <c:v>1.60509E-12</c:v>
                      </c:pt>
                      <c:pt idx="6677">
                        <c:v>1.60509E-12</c:v>
                      </c:pt>
                      <c:pt idx="6678">
                        <c:v>1.53828E-12</c:v>
                      </c:pt>
                      <c:pt idx="6679">
                        <c:v>1.53828E-12</c:v>
                      </c:pt>
                      <c:pt idx="6680">
                        <c:v>1.8697199999999998E-12</c:v>
                      </c:pt>
                      <c:pt idx="6681">
                        <c:v>1.8697199999999998E-12</c:v>
                      </c:pt>
                      <c:pt idx="6682">
                        <c:v>1.8112400000000001E-12</c:v>
                      </c:pt>
                      <c:pt idx="6683">
                        <c:v>1.8112400000000001E-12</c:v>
                      </c:pt>
                      <c:pt idx="6684">
                        <c:v>2.6131200000000001E-12</c:v>
                      </c:pt>
                      <c:pt idx="6685">
                        <c:v>2.6131200000000001E-12</c:v>
                      </c:pt>
                      <c:pt idx="6686">
                        <c:v>2.2976399999999999E-12</c:v>
                      </c:pt>
                      <c:pt idx="6687">
                        <c:v>2.2976399999999999E-12</c:v>
                      </c:pt>
                      <c:pt idx="6688">
                        <c:v>1.9786899999999999E-12</c:v>
                      </c:pt>
                      <c:pt idx="6689">
                        <c:v>1.9786899999999999E-12</c:v>
                      </c:pt>
                      <c:pt idx="6690">
                        <c:v>1.88222E-12</c:v>
                      </c:pt>
                      <c:pt idx="6691">
                        <c:v>1.88222E-12</c:v>
                      </c:pt>
                      <c:pt idx="6692">
                        <c:v>1.5756700000000001E-12</c:v>
                      </c:pt>
                      <c:pt idx="6693">
                        <c:v>1.5756700000000001E-12</c:v>
                      </c:pt>
                      <c:pt idx="6694">
                        <c:v>1.80679E-12</c:v>
                      </c:pt>
                      <c:pt idx="6695">
                        <c:v>1.80679E-12</c:v>
                      </c:pt>
                      <c:pt idx="6696">
                        <c:v>1.8780299999999998E-12</c:v>
                      </c:pt>
                      <c:pt idx="6697">
                        <c:v>1.8780299999999998E-12</c:v>
                      </c:pt>
                      <c:pt idx="6698">
                        <c:v>1.8105900000000001E-12</c:v>
                      </c:pt>
                      <c:pt idx="6699">
                        <c:v>1.8105900000000001E-12</c:v>
                      </c:pt>
                      <c:pt idx="6700">
                        <c:v>2.04905E-12</c:v>
                      </c:pt>
                      <c:pt idx="6701">
                        <c:v>2.04905E-12</c:v>
                      </c:pt>
                      <c:pt idx="6702">
                        <c:v>2.5181200000000002E-12</c:v>
                      </c:pt>
                      <c:pt idx="6703">
                        <c:v>2.5181200000000002E-12</c:v>
                      </c:pt>
                      <c:pt idx="6704">
                        <c:v>2.1401499999999999E-12</c:v>
                      </c:pt>
                      <c:pt idx="6705">
                        <c:v>2.1401499999999999E-12</c:v>
                      </c:pt>
                      <c:pt idx="6706">
                        <c:v>2.4259899999999998E-12</c:v>
                      </c:pt>
                      <c:pt idx="6707">
                        <c:v>2.4259899999999998E-12</c:v>
                      </c:pt>
                      <c:pt idx="6708">
                        <c:v>2.7221999999999999E-12</c:v>
                      </c:pt>
                      <c:pt idx="6709">
                        <c:v>2.7221999999999999E-12</c:v>
                      </c:pt>
                      <c:pt idx="6710">
                        <c:v>2.1188300000000002E-12</c:v>
                      </c:pt>
                      <c:pt idx="6711">
                        <c:v>2.1188300000000002E-12</c:v>
                      </c:pt>
                      <c:pt idx="6712">
                        <c:v>2.9267100000000002E-12</c:v>
                      </c:pt>
                      <c:pt idx="6713">
                        <c:v>2.9267100000000002E-12</c:v>
                      </c:pt>
                      <c:pt idx="6714">
                        <c:v>1.49155E-12</c:v>
                      </c:pt>
                      <c:pt idx="6715">
                        <c:v>1.49155E-12</c:v>
                      </c:pt>
                      <c:pt idx="6716">
                        <c:v>1.6210200000000001E-12</c:v>
                      </c:pt>
                      <c:pt idx="6717">
                        <c:v>1.6210200000000001E-12</c:v>
                      </c:pt>
                      <c:pt idx="6718">
                        <c:v>1.64434E-12</c:v>
                      </c:pt>
                      <c:pt idx="6719">
                        <c:v>1.64434E-12</c:v>
                      </c:pt>
                      <c:pt idx="6720">
                        <c:v>1.9679700000000001E-12</c:v>
                      </c:pt>
                      <c:pt idx="6721">
                        <c:v>1.9679700000000001E-12</c:v>
                      </c:pt>
                      <c:pt idx="6722">
                        <c:v>1.612E-12</c:v>
                      </c:pt>
                      <c:pt idx="6723">
                        <c:v>1.612E-12</c:v>
                      </c:pt>
                      <c:pt idx="6724">
                        <c:v>3.8440800000000003E-12</c:v>
                      </c:pt>
                      <c:pt idx="6725">
                        <c:v>3.8440800000000003E-12</c:v>
                      </c:pt>
                      <c:pt idx="6726">
                        <c:v>1.5151399999999999E-12</c:v>
                      </c:pt>
                      <c:pt idx="6727">
                        <c:v>1.5151399999999999E-12</c:v>
                      </c:pt>
                      <c:pt idx="6728">
                        <c:v>3.1291199999999999E-12</c:v>
                      </c:pt>
                      <c:pt idx="6729">
                        <c:v>3.1291199999999999E-12</c:v>
                      </c:pt>
                      <c:pt idx="6730">
                        <c:v>3.1107800000000002E-12</c:v>
                      </c:pt>
                      <c:pt idx="6731">
                        <c:v>3.1107800000000002E-12</c:v>
                      </c:pt>
                      <c:pt idx="6732">
                        <c:v>2.8606300000000001E-12</c:v>
                      </c:pt>
                      <c:pt idx="6733">
                        <c:v>2.8606300000000001E-12</c:v>
                      </c:pt>
                      <c:pt idx="6734">
                        <c:v>2.1498400000000001E-12</c:v>
                      </c:pt>
                      <c:pt idx="6735">
                        <c:v>2.1498400000000001E-12</c:v>
                      </c:pt>
                      <c:pt idx="6736">
                        <c:v>3.94898E-12</c:v>
                      </c:pt>
                      <c:pt idx="6737">
                        <c:v>3.94898E-12</c:v>
                      </c:pt>
                      <c:pt idx="6738">
                        <c:v>1.7104399999999999E-12</c:v>
                      </c:pt>
                      <c:pt idx="6739">
                        <c:v>1.7104399999999999E-12</c:v>
                      </c:pt>
                      <c:pt idx="6740">
                        <c:v>5.4044499999999997E-12</c:v>
                      </c:pt>
                      <c:pt idx="6741">
                        <c:v>5.4044499999999997E-12</c:v>
                      </c:pt>
                      <c:pt idx="6742">
                        <c:v>1.5345100000000001E-12</c:v>
                      </c:pt>
                      <c:pt idx="6743">
                        <c:v>1.5345100000000001E-12</c:v>
                      </c:pt>
                      <c:pt idx="6744">
                        <c:v>1.6872699999999999E-12</c:v>
                      </c:pt>
                      <c:pt idx="6745">
                        <c:v>1.6872699999999999E-12</c:v>
                      </c:pt>
                      <c:pt idx="6746">
                        <c:v>2.7096700000000001E-12</c:v>
                      </c:pt>
                      <c:pt idx="6747">
                        <c:v>2.7096700000000001E-12</c:v>
                      </c:pt>
                      <c:pt idx="6748">
                        <c:v>3.5305100000000001E-12</c:v>
                      </c:pt>
                      <c:pt idx="6749">
                        <c:v>3.5305100000000001E-12</c:v>
                      </c:pt>
                      <c:pt idx="6750">
                        <c:v>2.2691899999999999E-12</c:v>
                      </c:pt>
                      <c:pt idx="6751">
                        <c:v>2.2691899999999999E-12</c:v>
                      </c:pt>
                      <c:pt idx="6752">
                        <c:v>3.1433099999999999E-12</c:v>
                      </c:pt>
                      <c:pt idx="6753">
                        <c:v>3.1433099999999999E-12</c:v>
                      </c:pt>
                      <c:pt idx="6754">
                        <c:v>2.92632E-12</c:v>
                      </c:pt>
                      <c:pt idx="6755">
                        <c:v>2.92632E-12</c:v>
                      </c:pt>
                      <c:pt idx="6756">
                        <c:v>1.4897799999999999E-12</c:v>
                      </c:pt>
                      <c:pt idx="6757">
                        <c:v>1.4897799999999999E-12</c:v>
                      </c:pt>
                      <c:pt idx="6758">
                        <c:v>3.3327400000000002E-12</c:v>
                      </c:pt>
                      <c:pt idx="6759">
                        <c:v>3.3327400000000002E-12</c:v>
                      </c:pt>
                      <c:pt idx="6760">
                        <c:v>1.7380899999999999E-12</c:v>
                      </c:pt>
                      <c:pt idx="6761">
                        <c:v>1.7380899999999999E-12</c:v>
                      </c:pt>
                      <c:pt idx="6762">
                        <c:v>1.8335300000000002E-12</c:v>
                      </c:pt>
                      <c:pt idx="6763">
                        <c:v>1.8335300000000002E-12</c:v>
                      </c:pt>
                      <c:pt idx="6764">
                        <c:v>1.9021099999999999E-12</c:v>
                      </c:pt>
                      <c:pt idx="6765">
                        <c:v>1.9021099999999999E-12</c:v>
                      </c:pt>
                      <c:pt idx="6766">
                        <c:v>2.63839E-12</c:v>
                      </c:pt>
                      <c:pt idx="6767">
                        <c:v>2.63839E-12</c:v>
                      </c:pt>
                      <c:pt idx="6768">
                        <c:v>1.78059E-12</c:v>
                      </c:pt>
                      <c:pt idx="6769">
                        <c:v>1.78059E-12</c:v>
                      </c:pt>
                      <c:pt idx="6770">
                        <c:v>1.6861899999999999E-12</c:v>
                      </c:pt>
                      <c:pt idx="6771">
                        <c:v>1.6861899999999999E-12</c:v>
                      </c:pt>
                      <c:pt idx="6772">
                        <c:v>1.60287E-12</c:v>
                      </c:pt>
                      <c:pt idx="6773">
                        <c:v>1.60287E-12</c:v>
                      </c:pt>
                      <c:pt idx="6774">
                        <c:v>1.65039E-12</c:v>
                      </c:pt>
                      <c:pt idx="6775">
                        <c:v>1.65039E-12</c:v>
                      </c:pt>
                      <c:pt idx="6776">
                        <c:v>2.8259599999999998E-12</c:v>
                      </c:pt>
                      <c:pt idx="6777">
                        <c:v>2.8259599999999998E-12</c:v>
                      </c:pt>
                      <c:pt idx="6778">
                        <c:v>3.2020299999999998E-12</c:v>
                      </c:pt>
                      <c:pt idx="6779">
                        <c:v>3.2020299999999998E-12</c:v>
                      </c:pt>
                      <c:pt idx="6780">
                        <c:v>1.7784999999999999E-12</c:v>
                      </c:pt>
                      <c:pt idx="6781">
                        <c:v>1.7784999999999999E-12</c:v>
                      </c:pt>
                      <c:pt idx="6782">
                        <c:v>1.5847699999999999E-12</c:v>
                      </c:pt>
                      <c:pt idx="6783">
                        <c:v>1.5847699999999999E-12</c:v>
                      </c:pt>
                      <c:pt idx="6784">
                        <c:v>2.8193699999999999E-12</c:v>
                      </c:pt>
                      <c:pt idx="6785">
                        <c:v>2.8193699999999999E-12</c:v>
                      </c:pt>
                      <c:pt idx="6786">
                        <c:v>1.7587600000000001E-12</c:v>
                      </c:pt>
                      <c:pt idx="6787">
                        <c:v>1.7587600000000001E-12</c:v>
                      </c:pt>
                      <c:pt idx="6788">
                        <c:v>1.70494E-12</c:v>
                      </c:pt>
                      <c:pt idx="6789">
                        <c:v>1.70494E-12</c:v>
                      </c:pt>
                      <c:pt idx="6790">
                        <c:v>1.5122999999999999E-12</c:v>
                      </c:pt>
                      <c:pt idx="6791">
                        <c:v>1.5122999999999999E-12</c:v>
                      </c:pt>
                      <c:pt idx="6792">
                        <c:v>1.9329800000000001E-12</c:v>
                      </c:pt>
                      <c:pt idx="6793">
                        <c:v>1.9329800000000001E-12</c:v>
                      </c:pt>
                      <c:pt idx="6794">
                        <c:v>1.42277E-12</c:v>
                      </c:pt>
                      <c:pt idx="6795">
                        <c:v>1.42277E-12</c:v>
                      </c:pt>
                      <c:pt idx="6796">
                        <c:v>1.86789E-12</c:v>
                      </c:pt>
                      <c:pt idx="6797">
                        <c:v>1.86789E-12</c:v>
                      </c:pt>
                      <c:pt idx="6798">
                        <c:v>4.0385900000000001E-12</c:v>
                      </c:pt>
                      <c:pt idx="6799">
                        <c:v>4.0385900000000001E-12</c:v>
                      </c:pt>
                      <c:pt idx="6800">
                        <c:v>4.8225300000000001E-12</c:v>
                      </c:pt>
                      <c:pt idx="6801">
                        <c:v>4.8225300000000001E-12</c:v>
                      </c:pt>
                      <c:pt idx="6802">
                        <c:v>4.1714699999999998E-12</c:v>
                      </c:pt>
                      <c:pt idx="6803">
                        <c:v>4.1714699999999998E-12</c:v>
                      </c:pt>
                      <c:pt idx="6804">
                        <c:v>4.0053299999999999E-12</c:v>
                      </c:pt>
                      <c:pt idx="6805">
                        <c:v>4.0053299999999999E-12</c:v>
                      </c:pt>
                      <c:pt idx="6806">
                        <c:v>5.5575999999999997E-12</c:v>
                      </c:pt>
                      <c:pt idx="6807">
                        <c:v>5.5575999999999997E-12</c:v>
                      </c:pt>
                      <c:pt idx="6808">
                        <c:v>4.0710499999999997E-12</c:v>
                      </c:pt>
                      <c:pt idx="6809">
                        <c:v>4.0710499999999997E-12</c:v>
                      </c:pt>
                      <c:pt idx="6810">
                        <c:v>4.6363299999999999E-12</c:v>
                      </c:pt>
                      <c:pt idx="6811">
                        <c:v>4.6363299999999999E-12</c:v>
                      </c:pt>
                      <c:pt idx="6812">
                        <c:v>6.2838899999999998E-12</c:v>
                      </c:pt>
                      <c:pt idx="6813">
                        <c:v>6.2838899999999998E-12</c:v>
                      </c:pt>
                      <c:pt idx="6814">
                        <c:v>4.7267399999999997E-12</c:v>
                      </c:pt>
                      <c:pt idx="6815">
                        <c:v>4.7267399999999997E-12</c:v>
                      </c:pt>
                      <c:pt idx="6816">
                        <c:v>4.4051899999999997E-12</c:v>
                      </c:pt>
                      <c:pt idx="6817">
                        <c:v>4.4051899999999997E-12</c:v>
                      </c:pt>
                      <c:pt idx="6818">
                        <c:v>4.1583100000000003E-12</c:v>
                      </c:pt>
                      <c:pt idx="6819">
                        <c:v>4.1583100000000003E-12</c:v>
                      </c:pt>
                      <c:pt idx="6820">
                        <c:v>5.1943299999999997E-12</c:v>
                      </c:pt>
                      <c:pt idx="6821">
                        <c:v>5.1943299999999997E-12</c:v>
                      </c:pt>
                      <c:pt idx="6822">
                        <c:v>5.0030899999999998E-12</c:v>
                      </c:pt>
                      <c:pt idx="6823">
                        <c:v>5.0030899999999998E-12</c:v>
                      </c:pt>
                      <c:pt idx="6824">
                        <c:v>4.5059499999999998E-12</c:v>
                      </c:pt>
                      <c:pt idx="6825">
                        <c:v>4.5059499999999998E-12</c:v>
                      </c:pt>
                      <c:pt idx="6826">
                        <c:v>3.91293E-12</c:v>
                      </c:pt>
                      <c:pt idx="6827">
                        <c:v>3.91293E-12</c:v>
                      </c:pt>
                      <c:pt idx="6828">
                        <c:v>4.2415099999999998E-12</c:v>
                      </c:pt>
                      <c:pt idx="6829">
                        <c:v>4.2415099999999998E-12</c:v>
                      </c:pt>
                      <c:pt idx="6830">
                        <c:v>7.0283900000000001E-12</c:v>
                      </c:pt>
                      <c:pt idx="6831">
                        <c:v>7.0283900000000001E-12</c:v>
                      </c:pt>
                      <c:pt idx="6832">
                        <c:v>5.9539000000000003E-12</c:v>
                      </c:pt>
                      <c:pt idx="6833">
                        <c:v>5.9539000000000003E-12</c:v>
                      </c:pt>
                      <c:pt idx="6834">
                        <c:v>5.3942799999999999E-12</c:v>
                      </c:pt>
                      <c:pt idx="6835">
                        <c:v>5.3942799999999999E-12</c:v>
                      </c:pt>
                      <c:pt idx="6836">
                        <c:v>4.2386999999999997E-12</c:v>
                      </c:pt>
                      <c:pt idx="6837">
                        <c:v>4.2386999999999997E-12</c:v>
                      </c:pt>
                      <c:pt idx="6838">
                        <c:v>4.2262699999999999E-12</c:v>
                      </c:pt>
                      <c:pt idx="6839">
                        <c:v>4.2262699999999999E-12</c:v>
                      </c:pt>
                      <c:pt idx="6840">
                        <c:v>4.2064600000000002E-12</c:v>
                      </c:pt>
                      <c:pt idx="6841">
                        <c:v>4.2064600000000002E-12</c:v>
                      </c:pt>
                      <c:pt idx="6842">
                        <c:v>4.05931E-12</c:v>
                      </c:pt>
                      <c:pt idx="6843">
                        <c:v>4.05931E-12</c:v>
                      </c:pt>
                      <c:pt idx="6844">
                        <c:v>4.3581299999999997E-12</c:v>
                      </c:pt>
                      <c:pt idx="6845">
                        <c:v>4.3581299999999997E-12</c:v>
                      </c:pt>
                      <c:pt idx="6846">
                        <c:v>5.2741499999999997E-12</c:v>
                      </c:pt>
                      <c:pt idx="6847">
                        <c:v>5.2741499999999997E-12</c:v>
                      </c:pt>
                      <c:pt idx="6848">
                        <c:v>3.9251200000000001E-12</c:v>
                      </c:pt>
                      <c:pt idx="6849">
                        <c:v>3.9251200000000001E-12</c:v>
                      </c:pt>
                      <c:pt idx="6850">
                        <c:v>4.3922400000000003E-12</c:v>
                      </c:pt>
                      <c:pt idx="6851">
                        <c:v>4.3922400000000003E-12</c:v>
                      </c:pt>
                      <c:pt idx="6852">
                        <c:v>4.5826100000000004E-12</c:v>
                      </c:pt>
                      <c:pt idx="6853">
                        <c:v>4.5826100000000004E-12</c:v>
                      </c:pt>
                      <c:pt idx="6854">
                        <c:v>3.8463200000000001E-12</c:v>
                      </c:pt>
                      <c:pt idx="6855">
                        <c:v>3.8463200000000001E-12</c:v>
                      </c:pt>
                      <c:pt idx="6856">
                        <c:v>6.1970700000000004E-12</c:v>
                      </c:pt>
                      <c:pt idx="6857">
                        <c:v>6.1970700000000004E-12</c:v>
                      </c:pt>
                      <c:pt idx="6858">
                        <c:v>4.0908700000000003E-12</c:v>
                      </c:pt>
                      <c:pt idx="6859">
                        <c:v>4.0908700000000003E-12</c:v>
                      </c:pt>
                      <c:pt idx="6860">
                        <c:v>4.4016999999999997E-12</c:v>
                      </c:pt>
                      <c:pt idx="6861">
                        <c:v>4.4016999999999997E-12</c:v>
                      </c:pt>
                      <c:pt idx="6862">
                        <c:v>4.2615800000000001E-12</c:v>
                      </c:pt>
                      <c:pt idx="6863">
                        <c:v>4.2615800000000001E-12</c:v>
                      </c:pt>
                      <c:pt idx="6864">
                        <c:v>3.8565E-12</c:v>
                      </c:pt>
                      <c:pt idx="6865">
                        <c:v>3.8565E-12</c:v>
                      </c:pt>
                      <c:pt idx="6866">
                        <c:v>6.41182E-12</c:v>
                      </c:pt>
                      <c:pt idx="6867">
                        <c:v>6.41182E-12</c:v>
                      </c:pt>
                      <c:pt idx="6868">
                        <c:v>5.3838799999999999E-12</c:v>
                      </c:pt>
                      <c:pt idx="6869">
                        <c:v>5.3838799999999999E-12</c:v>
                      </c:pt>
                      <c:pt idx="6870">
                        <c:v>5.2673000000000004E-12</c:v>
                      </c:pt>
                      <c:pt idx="6871">
                        <c:v>5.2673000000000004E-12</c:v>
                      </c:pt>
                      <c:pt idx="6872">
                        <c:v>5.0696299999999997E-12</c:v>
                      </c:pt>
                      <c:pt idx="6873">
                        <c:v>5.0696299999999997E-12</c:v>
                      </c:pt>
                      <c:pt idx="6874">
                        <c:v>4.6925800000000002E-12</c:v>
                      </c:pt>
                      <c:pt idx="6875">
                        <c:v>4.6925800000000002E-12</c:v>
                      </c:pt>
                      <c:pt idx="6876">
                        <c:v>4.0376600000000004E-12</c:v>
                      </c:pt>
                      <c:pt idx="6877">
                        <c:v>4.0376600000000004E-12</c:v>
                      </c:pt>
                      <c:pt idx="6878">
                        <c:v>5.5890799999999998E-12</c:v>
                      </c:pt>
                      <c:pt idx="6879">
                        <c:v>5.5890799999999998E-12</c:v>
                      </c:pt>
                      <c:pt idx="6880">
                        <c:v>4.0289799999999997E-12</c:v>
                      </c:pt>
                      <c:pt idx="6881">
                        <c:v>4.0289799999999997E-12</c:v>
                      </c:pt>
                      <c:pt idx="6882">
                        <c:v>5.1734599999999996E-12</c:v>
                      </c:pt>
                      <c:pt idx="6883">
                        <c:v>5.1734599999999996E-12</c:v>
                      </c:pt>
                      <c:pt idx="6884">
                        <c:v>4.1794300000000001E-12</c:v>
                      </c:pt>
                      <c:pt idx="6885">
                        <c:v>4.1794300000000001E-12</c:v>
                      </c:pt>
                      <c:pt idx="6886">
                        <c:v>4.2709899999999998E-12</c:v>
                      </c:pt>
                      <c:pt idx="6887">
                        <c:v>4.2709899999999998E-12</c:v>
                      </c:pt>
                      <c:pt idx="6888">
                        <c:v>4.2193499999999998E-12</c:v>
                      </c:pt>
                      <c:pt idx="6889">
                        <c:v>4.2193499999999998E-12</c:v>
                      </c:pt>
                      <c:pt idx="6890">
                        <c:v>5.6535600000000004E-12</c:v>
                      </c:pt>
                      <c:pt idx="6891">
                        <c:v>5.6535600000000004E-12</c:v>
                      </c:pt>
                      <c:pt idx="6892">
                        <c:v>4.2265899999999997E-12</c:v>
                      </c:pt>
                      <c:pt idx="6893">
                        <c:v>4.2265899999999997E-12</c:v>
                      </c:pt>
                      <c:pt idx="6894">
                        <c:v>1.2378400000000001E-11</c:v>
                      </c:pt>
                      <c:pt idx="6895">
                        <c:v>1.2378400000000001E-11</c:v>
                      </c:pt>
                      <c:pt idx="6896">
                        <c:v>3.9667200000000003E-12</c:v>
                      </c:pt>
                      <c:pt idx="6897">
                        <c:v>3.9667200000000003E-12</c:v>
                      </c:pt>
                      <c:pt idx="6898">
                        <c:v>6.1305100000000003E-12</c:v>
                      </c:pt>
                      <c:pt idx="6899">
                        <c:v>6.1305100000000003E-12</c:v>
                      </c:pt>
                      <c:pt idx="6900">
                        <c:v>4.73798E-12</c:v>
                      </c:pt>
                      <c:pt idx="6901">
                        <c:v>4.73798E-12</c:v>
                      </c:pt>
                      <c:pt idx="6902">
                        <c:v>4.9599600000000002E-12</c:v>
                      </c:pt>
                      <c:pt idx="6903">
                        <c:v>4.9599600000000002E-12</c:v>
                      </c:pt>
                      <c:pt idx="6904">
                        <c:v>4.0018700000000002E-12</c:v>
                      </c:pt>
                      <c:pt idx="6905">
                        <c:v>4.0018700000000002E-12</c:v>
                      </c:pt>
                      <c:pt idx="6906">
                        <c:v>5.7751799999999996E-12</c:v>
                      </c:pt>
                      <c:pt idx="6907">
                        <c:v>5.7751799999999996E-12</c:v>
                      </c:pt>
                      <c:pt idx="6908">
                        <c:v>6.08801E-12</c:v>
                      </c:pt>
                      <c:pt idx="6909">
                        <c:v>6.08801E-12</c:v>
                      </c:pt>
                      <c:pt idx="6910">
                        <c:v>4.8927300000000003E-12</c:v>
                      </c:pt>
                      <c:pt idx="6911">
                        <c:v>4.8927300000000003E-12</c:v>
                      </c:pt>
                      <c:pt idx="6912">
                        <c:v>3.9970599999999999E-12</c:v>
                      </c:pt>
                      <c:pt idx="6913">
                        <c:v>3.9970599999999999E-12</c:v>
                      </c:pt>
                      <c:pt idx="6914">
                        <c:v>4.2730000000000001E-12</c:v>
                      </c:pt>
                      <c:pt idx="6915">
                        <c:v>4.2730000000000001E-12</c:v>
                      </c:pt>
                      <c:pt idx="6916">
                        <c:v>3.8911900000000001E-12</c:v>
                      </c:pt>
                      <c:pt idx="6917">
                        <c:v>3.8911900000000001E-12</c:v>
                      </c:pt>
                      <c:pt idx="6918">
                        <c:v>5.2132199999999999E-12</c:v>
                      </c:pt>
                      <c:pt idx="6919">
                        <c:v>5.2132199999999999E-12</c:v>
                      </c:pt>
                      <c:pt idx="6920">
                        <c:v>5.7036100000000002E-12</c:v>
                      </c:pt>
                      <c:pt idx="6921">
                        <c:v>5.7036100000000002E-12</c:v>
                      </c:pt>
                      <c:pt idx="6922">
                        <c:v>5.0456199999999997E-12</c:v>
                      </c:pt>
                      <c:pt idx="6923">
                        <c:v>5.0456199999999997E-12</c:v>
                      </c:pt>
                      <c:pt idx="6924">
                        <c:v>5.93096E-12</c:v>
                      </c:pt>
                      <c:pt idx="6925">
                        <c:v>5.93096E-12</c:v>
                      </c:pt>
                      <c:pt idx="6926">
                        <c:v>4.9389999999999999E-12</c:v>
                      </c:pt>
                      <c:pt idx="6927">
                        <c:v>4.9389999999999999E-12</c:v>
                      </c:pt>
                      <c:pt idx="6928">
                        <c:v>4.3338E-12</c:v>
                      </c:pt>
                      <c:pt idx="6929">
                        <c:v>4.3338E-12</c:v>
                      </c:pt>
                      <c:pt idx="6930">
                        <c:v>4.0283599999999996E-12</c:v>
                      </c:pt>
                      <c:pt idx="6931">
                        <c:v>4.0283599999999996E-12</c:v>
                      </c:pt>
                      <c:pt idx="6932">
                        <c:v>4.08106E-12</c:v>
                      </c:pt>
                      <c:pt idx="6933">
                        <c:v>4.08106E-12</c:v>
                      </c:pt>
                      <c:pt idx="6934">
                        <c:v>5.14059E-12</c:v>
                      </c:pt>
                      <c:pt idx="6935">
                        <c:v>5.14059E-12</c:v>
                      </c:pt>
                      <c:pt idx="6936">
                        <c:v>4.28394E-12</c:v>
                      </c:pt>
                      <c:pt idx="6937">
                        <c:v>4.28394E-12</c:v>
                      </c:pt>
                      <c:pt idx="6938">
                        <c:v>4.2322199999999999E-12</c:v>
                      </c:pt>
                      <c:pt idx="6939">
                        <c:v>4.2322199999999999E-12</c:v>
                      </c:pt>
                      <c:pt idx="6940">
                        <c:v>4.318E-12</c:v>
                      </c:pt>
                      <c:pt idx="6941">
                        <c:v>4.318E-12</c:v>
                      </c:pt>
                      <c:pt idx="6942">
                        <c:v>5.4360400000000003E-12</c:v>
                      </c:pt>
                      <c:pt idx="6943">
                        <c:v>5.4360400000000003E-12</c:v>
                      </c:pt>
                      <c:pt idx="6944">
                        <c:v>4.4975199999999996E-12</c:v>
                      </c:pt>
                      <c:pt idx="6945">
                        <c:v>4.4975199999999996E-12</c:v>
                      </c:pt>
                      <c:pt idx="6946">
                        <c:v>7.0124799999999996E-12</c:v>
                      </c:pt>
                      <c:pt idx="6947">
                        <c:v>7.0124799999999996E-12</c:v>
                      </c:pt>
                      <c:pt idx="6948">
                        <c:v>4.0305300000000002E-12</c:v>
                      </c:pt>
                      <c:pt idx="6949">
                        <c:v>4.0305300000000002E-12</c:v>
                      </c:pt>
                      <c:pt idx="6950">
                        <c:v>5.4441600000000001E-12</c:v>
                      </c:pt>
                      <c:pt idx="6951">
                        <c:v>5.4441600000000001E-12</c:v>
                      </c:pt>
                      <c:pt idx="6952">
                        <c:v>8.6572900000000002E-12</c:v>
                      </c:pt>
                      <c:pt idx="6953">
                        <c:v>8.6572900000000002E-12</c:v>
                      </c:pt>
                      <c:pt idx="6954">
                        <c:v>4.1220600000000003E-12</c:v>
                      </c:pt>
                      <c:pt idx="6955">
                        <c:v>4.1220600000000003E-12</c:v>
                      </c:pt>
                      <c:pt idx="6956">
                        <c:v>4.8476199999999999E-12</c:v>
                      </c:pt>
                      <c:pt idx="6957">
                        <c:v>4.8476199999999999E-12</c:v>
                      </c:pt>
                      <c:pt idx="6958">
                        <c:v>5.0427699999999999E-12</c:v>
                      </c:pt>
                      <c:pt idx="6959">
                        <c:v>5.0427699999999999E-12</c:v>
                      </c:pt>
                      <c:pt idx="6960">
                        <c:v>4.7759199999999997E-12</c:v>
                      </c:pt>
                      <c:pt idx="6961">
                        <c:v>4.7759199999999997E-12</c:v>
                      </c:pt>
                      <c:pt idx="6962">
                        <c:v>4.10794E-12</c:v>
                      </c:pt>
                      <c:pt idx="6963">
                        <c:v>4.10794E-12</c:v>
                      </c:pt>
                      <c:pt idx="6964">
                        <c:v>6.2573800000000001E-12</c:v>
                      </c:pt>
                      <c:pt idx="6965">
                        <c:v>6.2573800000000001E-12</c:v>
                      </c:pt>
                      <c:pt idx="6966">
                        <c:v>4.27799E-12</c:v>
                      </c:pt>
                      <c:pt idx="6967">
                        <c:v>4.27799E-12</c:v>
                      </c:pt>
                      <c:pt idx="6968">
                        <c:v>4.7098599999999999E-12</c:v>
                      </c:pt>
                      <c:pt idx="6969">
                        <c:v>4.7098599999999999E-12</c:v>
                      </c:pt>
                      <c:pt idx="6970">
                        <c:v>4.3514899999999997E-12</c:v>
                      </c:pt>
                      <c:pt idx="6971">
                        <c:v>4.3514899999999997E-12</c:v>
                      </c:pt>
                      <c:pt idx="6972">
                        <c:v>4.59325E-12</c:v>
                      </c:pt>
                      <c:pt idx="6973">
                        <c:v>4.59325E-12</c:v>
                      </c:pt>
                      <c:pt idx="6974">
                        <c:v>4.5994599999999999E-12</c:v>
                      </c:pt>
                      <c:pt idx="6975">
                        <c:v>4.5994599999999999E-12</c:v>
                      </c:pt>
                      <c:pt idx="6976">
                        <c:v>4.0145499999999997E-12</c:v>
                      </c:pt>
                      <c:pt idx="6977">
                        <c:v>4.0145499999999997E-12</c:v>
                      </c:pt>
                      <c:pt idx="6978">
                        <c:v>4.23353E-12</c:v>
                      </c:pt>
                      <c:pt idx="6979">
                        <c:v>4.23353E-12</c:v>
                      </c:pt>
                      <c:pt idx="6980">
                        <c:v>4.8187499999999998E-12</c:v>
                      </c:pt>
                      <c:pt idx="6981">
                        <c:v>4.8187499999999998E-12</c:v>
                      </c:pt>
                      <c:pt idx="6982">
                        <c:v>5.1295900000000002E-12</c:v>
                      </c:pt>
                      <c:pt idx="6983">
                        <c:v>5.1295900000000002E-12</c:v>
                      </c:pt>
                      <c:pt idx="6984">
                        <c:v>4.0276899999999998E-12</c:v>
                      </c:pt>
                      <c:pt idx="6985">
                        <c:v>4.0276899999999998E-12</c:v>
                      </c:pt>
                      <c:pt idx="6986">
                        <c:v>4.1946200000000002E-12</c:v>
                      </c:pt>
                      <c:pt idx="6987">
                        <c:v>4.1946200000000002E-12</c:v>
                      </c:pt>
                      <c:pt idx="6988">
                        <c:v>4.6945700000000003E-12</c:v>
                      </c:pt>
                      <c:pt idx="6989">
                        <c:v>4.6945700000000003E-12</c:v>
                      </c:pt>
                      <c:pt idx="6990">
                        <c:v>5.0337600000000002E-12</c:v>
                      </c:pt>
                      <c:pt idx="6991">
                        <c:v>5.0337600000000002E-12</c:v>
                      </c:pt>
                      <c:pt idx="6992">
                        <c:v>4.33722E-12</c:v>
                      </c:pt>
                      <c:pt idx="6993">
                        <c:v>4.33722E-12</c:v>
                      </c:pt>
                      <c:pt idx="6994">
                        <c:v>7.4141499999999999E-12</c:v>
                      </c:pt>
                      <c:pt idx="6995">
                        <c:v>7.4141499999999999E-12</c:v>
                      </c:pt>
                      <c:pt idx="6996">
                        <c:v>4.0672000000000003E-12</c:v>
                      </c:pt>
                      <c:pt idx="6997">
                        <c:v>4.0672000000000003E-12</c:v>
                      </c:pt>
                      <c:pt idx="6998">
                        <c:v>4.3324099999999997E-12</c:v>
                      </c:pt>
                      <c:pt idx="6999">
                        <c:v>4.3324099999999997E-12</c:v>
                      </c:pt>
                      <c:pt idx="7000">
                        <c:v>4.2052200000000001E-12</c:v>
                      </c:pt>
                      <c:pt idx="7001">
                        <c:v>4.2052200000000001E-12</c:v>
                      </c:pt>
                      <c:pt idx="7002">
                        <c:v>5.1897399999999997E-12</c:v>
                      </c:pt>
                      <c:pt idx="7003">
                        <c:v>5.1897399999999997E-12</c:v>
                      </c:pt>
                      <c:pt idx="7004">
                        <c:v>5.8189400000000002E-12</c:v>
                      </c:pt>
                      <c:pt idx="7005">
                        <c:v>5.8189400000000002E-12</c:v>
                      </c:pt>
                      <c:pt idx="7006">
                        <c:v>4.5214400000000002E-12</c:v>
                      </c:pt>
                      <c:pt idx="7007">
                        <c:v>4.5214400000000002E-12</c:v>
                      </c:pt>
                      <c:pt idx="7008">
                        <c:v>4.3679500000000002E-12</c:v>
                      </c:pt>
                      <c:pt idx="7009">
                        <c:v>4.3679500000000002E-12</c:v>
                      </c:pt>
                      <c:pt idx="7010">
                        <c:v>4.5889999999999999E-12</c:v>
                      </c:pt>
                      <c:pt idx="7011">
                        <c:v>4.5889999999999999E-12</c:v>
                      </c:pt>
                      <c:pt idx="7012">
                        <c:v>4.4251300000000001E-12</c:v>
                      </c:pt>
                      <c:pt idx="7013">
                        <c:v>4.4251300000000001E-12</c:v>
                      </c:pt>
                      <c:pt idx="7014">
                        <c:v>5.5915399999999998E-12</c:v>
                      </c:pt>
                      <c:pt idx="7015">
                        <c:v>5.5915399999999998E-12</c:v>
                      </c:pt>
                      <c:pt idx="7016">
                        <c:v>4.4472599999999998E-12</c:v>
                      </c:pt>
                      <c:pt idx="7017">
                        <c:v>4.4472599999999998E-12</c:v>
                      </c:pt>
                      <c:pt idx="7018">
                        <c:v>5.0341499999999999E-12</c:v>
                      </c:pt>
                      <c:pt idx="7019">
                        <c:v>5.0341499999999999E-12</c:v>
                      </c:pt>
                      <c:pt idx="7020">
                        <c:v>4.30364E-12</c:v>
                      </c:pt>
                      <c:pt idx="7021">
                        <c:v>4.30364E-12</c:v>
                      </c:pt>
                      <c:pt idx="7022">
                        <c:v>4.2267700000000002E-12</c:v>
                      </c:pt>
                      <c:pt idx="7023">
                        <c:v>4.2267700000000002E-12</c:v>
                      </c:pt>
                      <c:pt idx="7024">
                        <c:v>5.6194100000000002E-12</c:v>
                      </c:pt>
                      <c:pt idx="7025">
                        <c:v>5.6194100000000002E-12</c:v>
                      </c:pt>
                      <c:pt idx="7026">
                        <c:v>4.3527000000000002E-12</c:v>
                      </c:pt>
                      <c:pt idx="7027">
                        <c:v>4.3527000000000002E-12</c:v>
                      </c:pt>
                      <c:pt idx="7028">
                        <c:v>7.2708100000000002E-12</c:v>
                      </c:pt>
                      <c:pt idx="7029">
                        <c:v>7.2708100000000002E-12</c:v>
                      </c:pt>
                      <c:pt idx="7030">
                        <c:v>6.31366E-12</c:v>
                      </c:pt>
                      <c:pt idx="7031">
                        <c:v>6.31366E-12</c:v>
                      </c:pt>
                      <c:pt idx="7032">
                        <c:v>4.2842900000000001E-12</c:v>
                      </c:pt>
                      <c:pt idx="7033">
                        <c:v>4.2842900000000001E-12</c:v>
                      </c:pt>
                      <c:pt idx="7034">
                        <c:v>5.5570699999999999E-12</c:v>
                      </c:pt>
                      <c:pt idx="7035">
                        <c:v>5.5570699999999999E-12</c:v>
                      </c:pt>
                      <c:pt idx="7036">
                        <c:v>4.3453999999999996E-12</c:v>
                      </c:pt>
                      <c:pt idx="7037">
                        <c:v>4.3453999999999996E-12</c:v>
                      </c:pt>
                      <c:pt idx="7038">
                        <c:v>4.63374E-12</c:v>
                      </c:pt>
                      <c:pt idx="7039">
                        <c:v>4.63374E-12</c:v>
                      </c:pt>
                      <c:pt idx="7040">
                        <c:v>4.6949499999999999E-12</c:v>
                      </c:pt>
                      <c:pt idx="7041">
                        <c:v>4.6949499999999999E-12</c:v>
                      </c:pt>
                      <c:pt idx="7042">
                        <c:v>5.4486800000000002E-12</c:v>
                      </c:pt>
                      <c:pt idx="7043">
                        <c:v>5.4486800000000002E-12</c:v>
                      </c:pt>
                      <c:pt idx="7044">
                        <c:v>6.1341300000000002E-12</c:v>
                      </c:pt>
                      <c:pt idx="7045">
                        <c:v>6.1341300000000002E-12</c:v>
                      </c:pt>
                      <c:pt idx="7046">
                        <c:v>5.0218299999999998E-12</c:v>
                      </c:pt>
                      <c:pt idx="7047">
                        <c:v>5.0218299999999998E-12</c:v>
                      </c:pt>
                      <c:pt idx="7048">
                        <c:v>5.2767400000000004E-12</c:v>
                      </c:pt>
                      <c:pt idx="7049">
                        <c:v>5.2767400000000004E-12</c:v>
                      </c:pt>
                      <c:pt idx="7050">
                        <c:v>4.4452500000000003E-12</c:v>
                      </c:pt>
                      <c:pt idx="7051">
                        <c:v>4.4452500000000003E-12</c:v>
                      </c:pt>
                      <c:pt idx="7052">
                        <c:v>4.1293899999999996E-12</c:v>
                      </c:pt>
                      <c:pt idx="7053">
                        <c:v>4.1293899999999996E-12</c:v>
                      </c:pt>
                      <c:pt idx="7054">
                        <c:v>6.0248300000000003E-12</c:v>
                      </c:pt>
                      <c:pt idx="7055">
                        <c:v>6.0248300000000003E-12</c:v>
                      </c:pt>
                      <c:pt idx="7056">
                        <c:v>4.4412800000000002E-12</c:v>
                      </c:pt>
                      <c:pt idx="7057">
                        <c:v>4.4412800000000002E-12</c:v>
                      </c:pt>
                      <c:pt idx="7058">
                        <c:v>4.2084500000000003E-12</c:v>
                      </c:pt>
                      <c:pt idx="7059">
                        <c:v>4.2084500000000003E-12</c:v>
                      </c:pt>
                      <c:pt idx="7060">
                        <c:v>5.2784099999999999E-12</c:v>
                      </c:pt>
                      <c:pt idx="7061">
                        <c:v>5.2784099999999999E-12</c:v>
                      </c:pt>
                      <c:pt idx="7062">
                        <c:v>4.2273100000000001E-12</c:v>
                      </c:pt>
                      <c:pt idx="7063">
                        <c:v>4.2273100000000001E-12</c:v>
                      </c:pt>
                      <c:pt idx="7064">
                        <c:v>5.74696E-12</c:v>
                      </c:pt>
                      <c:pt idx="7065">
                        <c:v>5.74696E-12</c:v>
                      </c:pt>
                      <c:pt idx="7066">
                        <c:v>5.5642700000000001E-12</c:v>
                      </c:pt>
                      <c:pt idx="7067">
                        <c:v>5.5642700000000001E-12</c:v>
                      </c:pt>
                      <c:pt idx="7068">
                        <c:v>4.17224E-12</c:v>
                      </c:pt>
                      <c:pt idx="7069">
                        <c:v>4.17224E-12</c:v>
                      </c:pt>
                      <c:pt idx="7070">
                        <c:v>5.0306800000000001E-12</c:v>
                      </c:pt>
                      <c:pt idx="7071">
                        <c:v>5.0306800000000001E-12</c:v>
                      </c:pt>
                      <c:pt idx="7072">
                        <c:v>4.6839600000000002E-12</c:v>
                      </c:pt>
                      <c:pt idx="7073">
                        <c:v>4.6839600000000002E-12</c:v>
                      </c:pt>
                      <c:pt idx="7074">
                        <c:v>4.5573700000000004E-12</c:v>
                      </c:pt>
                      <c:pt idx="7075">
                        <c:v>4.5573700000000004E-12</c:v>
                      </c:pt>
                      <c:pt idx="7076">
                        <c:v>5.5537600000000004E-12</c:v>
                      </c:pt>
                      <c:pt idx="7077">
                        <c:v>5.5537600000000004E-12</c:v>
                      </c:pt>
                      <c:pt idx="7078">
                        <c:v>5.2584600000000002E-12</c:v>
                      </c:pt>
                      <c:pt idx="7079">
                        <c:v>5.2584600000000002E-12</c:v>
                      </c:pt>
                      <c:pt idx="7080">
                        <c:v>4.1417099999999997E-12</c:v>
                      </c:pt>
                      <c:pt idx="7081">
                        <c:v>4.1417099999999997E-12</c:v>
                      </c:pt>
                      <c:pt idx="7082">
                        <c:v>4.9302999999999997E-12</c:v>
                      </c:pt>
                      <c:pt idx="7083">
                        <c:v>4.9302999999999997E-12</c:v>
                      </c:pt>
                      <c:pt idx="7084">
                        <c:v>4.0598900000000004E-12</c:v>
                      </c:pt>
                      <c:pt idx="7085">
                        <c:v>4.0598900000000004E-12</c:v>
                      </c:pt>
                      <c:pt idx="7086">
                        <c:v>3.8834800000000003E-12</c:v>
                      </c:pt>
                      <c:pt idx="7087">
                        <c:v>3.8834800000000003E-12</c:v>
                      </c:pt>
                      <c:pt idx="7088">
                        <c:v>4.8319800000000002E-12</c:v>
                      </c:pt>
                      <c:pt idx="7089">
                        <c:v>4.8319800000000002E-12</c:v>
                      </c:pt>
                      <c:pt idx="7090">
                        <c:v>5.1373300000000003E-12</c:v>
                      </c:pt>
                      <c:pt idx="7091">
                        <c:v>5.1373300000000003E-12</c:v>
                      </c:pt>
                      <c:pt idx="7092">
                        <c:v>3.9642699999999996E-12</c:v>
                      </c:pt>
                      <c:pt idx="7093">
                        <c:v>3.9642699999999996E-12</c:v>
                      </c:pt>
                      <c:pt idx="7094">
                        <c:v>6.5607699999999997E-12</c:v>
                      </c:pt>
                      <c:pt idx="7095">
                        <c:v>6.5607699999999997E-12</c:v>
                      </c:pt>
                      <c:pt idx="7096">
                        <c:v>4.3467899999999999E-12</c:v>
                      </c:pt>
                      <c:pt idx="7097">
                        <c:v>4.3467899999999999E-12</c:v>
                      </c:pt>
                      <c:pt idx="7098">
                        <c:v>4.3270699999999997E-12</c:v>
                      </c:pt>
                      <c:pt idx="7099">
                        <c:v>4.3270699999999997E-12</c:v>
                      </c:pt>
                      <c:pt idx="7100">
                        <c:v>6.3961399999999998E-12</c:v>
                      </c:pt>
                      <c:pt idx="7101">
                        <c:v>6.3961399999999998E-12</c:v>
                      </c:pt>
                      <c:pt idx="7102">
                        <c:v>9.0198100000000001E-12</c:v>
                      </c:pt>
                      <c:pt idx="7103">
                        <c:v>9.0198100000000001E-12</c:v>
                      </c:pt>
                      <c:pt idx="7104">
                        <c:v>6.3061299999999999E-12</c:v>
                      </c:pt>
                      <c:pt idx="7105">
                        <c:v>6.3061299999999999E-12</c:v>
                      </c:pt>
                      <c:pt idx="7106">
                        <c:v>5.5564700000000001E-12</c:v>
                      </c:pt>
                      <c:pt idx="7107">
                        <c:v>5.5564700000000001E-12</c:v>
                      </c:pt>
                      <c:pt idx="7108">
                        <c:v>4.8116199999999996E-12</c:v>
                      </c:pt>
                      <c:pt idx="7109">
                        <c:v>4.8116199999999996E-12</c:v>
                      </c:pt>
                      <c:pt idx="7110">
                        <c:v>5.1543299999999999E-12</c:v>
                      </c:pt>
                      <c:pt idx="7111">
                        <c:v>5.1543299999999999E-12</c:v>
                      </c:pt>
                      <c:pt idx="7112">
                        <c:v>5.8498099999999997E-12</c:v>
                      </c:pt>
                      <c:pt idx="7113">
                        <c:v>5.8498099999999997E-12</c:v>
                      </c:pt>
                      <c:pt idx="7114">
                        <c:v>4.0436899999999997E-12</c:v>
                      </c:pt>
                      <c:pt idx="7115">
                        <c:v>4.0436899999999997E-12</c:v>
                      </c:pt>
                      <c:pt idx="7116">
                        <c:v>4.2858999999999997E-12</c:v>
                      </c:pt>
                      <c:pt idx="7117">
                        <c:v>4.2858999999999997E-12</c:v>
                      </c:pt>
                      <c:pt idx="7118">
                        <c:v>4.1904600000000003E-12</c:v>
                      </c:pt>
                      <c:pt idx="7119">
                        <c:v>4.1904600000000003E-12</c:v>
                      </c:pt>
                      <c:pt idx="7120">
                        <c:v>4.1545099999999998E-12</c:v>
                      </c:pt>
                      <c:pt idx="7121">
                        <c:v>4.1545099999999998E-12</c:v>
                      </c:pt>
                      <c:pt idx="7122">
                        <c:v>6.1566400000000003E-12</c:v>
                      </c:pt>
                      <c:pt idx="7123">
                        <c:v>6.1566400000000003E-12</c:v>
                      </c:pt>
                      <c:pt idx="7124">
                        <c:v>4.4236400000000003E-12</c:v>
                      </c:pt>
                      <c:pt idx="7125">
                        <c:v>4.4236400000000003E-12</c:v>
                      </c:pt>
                      <c:pt idx="7126">
                        <c:v>4.5322099999999997E-12</c:v>
                      </c:pt>
                      <c:pt idx="7127">
                        <c:v>4.5322099999999997E-12</c:v>
                      </c:pt>
                      <c:pt idx="7128">
                        <c:v>5.5841900000000003E-12</c:v>
                      </c:pt>
                      <c:pt idx="7129">
                        <c:v>5.5841900000000003E-12</c:v>
                      </c:pt>
                      <c:pt idx="7130">
                        <c:v>4.7924600000000004E-12</c:v>
                      </c:pt>
                      <c:pt idx="7131">
                        <c:v>4.7924600000000004E-12</c:v>
                      </c:pt>
                      <c:pt idx="7132">
                        <c:v>4.2111999999999997E-12</c:v>
                      </c:pt>
                      <c:pt idx="7133">
                        <c:v>4.2111999999999997E-12</c:v>
                      </c:pt>
                      <c:pt idx="7134">
                        <c:v>5.1906900000000004E-12</c:v>
                      </c:pt>
                      <c:pt idx="7135">
                        <c:v>5.1906900000000004E-12</c:v>
                      </c:pt>
                      <c:pt idx="7136">
                        <c:v>4.6367600000000001E-12</c:v>
                      </c:pt>
                      <c:pt idx="7137">
                        <c:v>4.6367600000000001E-12</c:v>
                      </c:pt>
                      <c:pt idx="7138">
                        <c:v>4.1604800000000001E-12</c:v>
                      </c:pt>
                      <c:pt idx="7139">
                        <c:v>4.1604800000000001E-12</c:v>
                      </c:pt>
                      <c:pt idx="7140">
                        <c:v>4.48415E-12</c:v>
                      </c:pt>
                      <c:pt idx="7141">
                        <c:v>4.48415E-12</c:v>
                      </c:pt>
                      <c:pt idx="7142">
                        <c:v>4.0515699999999999E-12</c:v>
                      </c:pt>
                      <c:pt idx="7143">
                        <c:v>4.0515699999999999E-12</c:v>
                      </c:pt>
                      <c:pt idx="7144">
                        <c:v>4.3251200000000001E-12</c:v>
                      </c:pt>
                      <c:pt idx="7145">
                        <c:v>4.3251200000000001E-12</c:v>
                      </c:pt>
                      <c:pt idx="7146">
                        <c:v>4.3091400000000004E-12</c:v>
                      </c:pt>
                      <c:pt idx="7147">
                        <c:v>4.3091400000000004E-12</c:v>
                      </c:pt>
                      <c:pt idx="7148">
                        <c:v>6.0069000000000002E-12</c:v>
                      </c:pt>
                      <c:pt idx="7149">
                        <c:v>6.0069000000000002E-12</c:v>
                      </c:pt>
                      <c:pt idx="7150">
                        <c:v>4.3960700000000003E-12</c:v>
                      </c:pt>
                      <c:pt idx="7151">
                        <c:v>4.3960700000000003E-12</c:v>
                      </c:pt>
                      <c:pt idx="7152">
                        <c:v>4.1876099999999998E-12</c:v>
                      </c:pt>
                      <c:pt idx="7153">
                        <c:v>4.1876099999999998E-12</c:v>
                      </c:pt>
                      <c:pt idx="7154">
                        <c:v>5.1520200000000001E-12</c:v>
                      </c:pt>
                      <c:pt idx="7155">
                        <c:v>5.1520200000000001E-12</c:v>
                      </c:pt>
                      <c:pt idx="7156">
                        <c:v>4.1327300000000003E-12</c:v>
                      </c:pt>
                      <c:pt idx="7157">
                        <c:v>4.1327300000000003E-12</c:v>
                      </c:pt>
                      <c:pt idx="7158">
                        <c:v>5.1188799999999997E-12</c:v>
                      </c:pt>
                      <c:pt idx="7159">
                        <c:v>5.1188799999999997E-12</c:v>
                      </c:pt>
                      <c:pt idx="7160">
                        <c:v>4.2683799999999996E-12</c:v>
                      </c:pt>
                      <c:pt idx="7161">
                        <c:v>4.2683799999999996E-12</c:v>
                      </c:pt>
                      <c:pt idx="7162">
                        <c:v>4.3694799999999997E-12</c:v>
                      </c:pt>
                      <c:pt idx="7163">
                        <c:v>4.3694799999999997E-12</c:v>
                      </c:pt>
                      <c:pt idx="7164">
                        <c:v>5.0203199999999998E-12</c:v>
                      </c:pt>
                      <c:pt idx="7165">
                        <c:v>5.0203199999999998E-12</c:v>
                      </c:pt>
                      <c:pt idx="7166">
                        <c:v>5.8997300000000003E-12</c:v>
                      </c:pt>
                      <c:pt idx="7167">
                        <c:v>5.8997300000000003E-12</c:v>
                      </c:pt>
                      <c:pt idx="7168">
                        <c:v>4.4284100000000001E-12</c:v>
                      </c:pt>
                      <c:pt idx="7169">
                        <c:v>4.4284100000000001E-12</c:v>
                      </c:pt>
                      <c:pt idx="7170">
                        <c:v>4.29174E-12</c:v>
                      </c:pt>
                      <c:pt idx="7171">
                        <c:v>4.29174E-12</c:v>
                      </c:pt>
                      <c:pt idx="7172">
                        <c:v>4.1569599999999997E-12</c:v>
                      </c:pt>
                      <c:pt idx="7173">
                        <c:v>4.1569599999999997E-12</c:v>
                      </c:pt>
                      <c:pt idx="7174">
                        <c:v>5.0478999999999999E-12</c:v>
                      </c:pt>
                      <c:pt idx="7175">
                        <c:v>5.0478999999999999E-12</c:v>
                      </c:pt>
                      <c:pt idx="7176">
                        <c:v>4.4773699999999999E-12</c:v>
                      </c:pt>
                      <c:pt idx="7177">
                        <c:v>4.4773699999999999E-12</c:v>
                      </c:pt>
                      <c:pt idx="7178">
                        <c:v>4.4910899999999996E-12</c:v>
                      </c:pt>
                      <c:pt idx="7179">
                        <c:v>4.4910899999999996E-12</c:v>
                      </c:pt>
                      <c:pt idx="7180">
                        <c:v>4.5706499999999997E-12</c:v>
                      </c:pt>
                      <c:pt idx="7181">
                        <c:v>4.5706499999999997E-12</c:v>
                      </c:pt>
                      <c:pt idx="7182">
                        <c:v>4.2534099999999997E-12</c:v>
                      </c:pt>
                      <c:pt idx="7183">
                        <c:v>4.2534099999999997E-12</c:v>
                      </c:pt>
                      <c:pt idx="7184">
                        <c:v>5.7385800000000004E-12</c:v>
                      </c:pt>
                      <c:pt idx="7185">
                        <c:v>5.7385800000000004E-12</c:v>
                      </c:pt>
                      <c:pt idx="7186">
                        <c:v>7.8739900000000005E-12</c:v>
                      </c:pt>
                      <c:pt idx="7187">
                        <c:v>7.8739900000000005E-12</c:v>
                      </c:pt>
                      <c:pt idx="7188">
                        <c:v>4.2754000000000001E-12</c:v>
                      </c:pt>
                      <c:pt idx="7189">
                        <c:v>4.2754000000000001E-12</c:v>
                      </c:pt>
                      <c:pt idx="7190">
                        <c:v>5.0942699999999999E-12</c:v>
                      </c:pt>
                      <c:pt idx="7191">
                        <c:v>5.0942699999999999E-12</c:v>
                      </c:pt>
                      <c:pt idx="7192">
                        <c:v>4.4244899999999999E-12</c:v>
                      </c:pt>
                      <c:pt idx="7193">
                        <c:v>4.4244899999999999E-12</c:v>
                      </c:pt>
                      <c:pt idx="7194">
                        <c:v>5.3317499999999998E-12</c:v>
                      </c:pt>
                      <c:pt idx="7195">
                        <c:v>5.3317499999999998E-12</c:v>
                      </c:pt>
                      <c:pt idx="7196">
                        <c:v>5.32746E-12</c:v>
                      </c:pt>
                      <c:pt idx="7197">
                        <c:v>5.32746E-12</c:v>
                      </c:pt>
                      <c:pt idx="7198">
                        <c:v>1.19868E-11</c:v>
                      </c:pt>
                      <c:pt idx="7199">
                        <c:v>1.19868E-11</c:v>
                      </c:pt>
                      <c:pt idx="7200">
                        <c:v>1.7912899999999999E-12</c:v>
                      </c:pt>
                      <c:pt idx="7201">
                        <c:v>1.7912899999999999E-12</c:v>
                      </c:pt>
                      <c:pt idx="7202">
                        <c:v>2.2673900000000001E-12</c:v>
                      </c:pt>
                      <c:pt idx="7203">
                        <c:v>2.2673900000000001E-12</c:v>
                      </c:pt>
                      <c:pt idx="7204">
                        <c:v>1.74109E-12</c:v>
                      </c:pt>
                      <c:pt idx="7205">
                        <c:v>1.74109E-12</c:v>
                      </c:pt>
                      <c:pt idx="7206">
                        <c:v>1.50572E-12</c:v>
                      </c:pt>
                      <c:pt idx="7207">
                        <c:v>1.50572E-12</c:v>
                      </c:pt>
                      <c:pt idx="7208">
                        <c:v>4.4957900000000002E-12</c:v>
                      </c:pt>
                      <c:pt idx="7209">
                        <c:v>4.4957900000000002E-12</c:v>
                      </c:pt>
                      <c:pt idx="7210">
                        <c:v>3.2950199999999998E-12</c:v>
                      </c:pt>
                      <c:pt idx="7211">
                        <c:v>3.2950199999999998E-12</c:v>
                      </c:pt>
                      <c:pt idx="7212">
                        <c:v>2.4720899999999998E-12</c:v>
                      </c:pt>
                      <c:pt idx="7213">
                        <c:v>2.4720899999999998E-12</c:v>
                      </c:pt>
                      <c:pt idx="7214">
                        <c:v>2.61079E-12</c:v>
                      </c:pt>
                      <c:pt idx="7215">
                        <c:v>2.61079E-12</c:v>
                      </c:pt>
                      <c:pt idx="7216">
                        <c:v>1.8334999999999998E-12</c:v>
                      </c:pt>
                      <c:pt idx="7217">
                        <c:v>1.8334999999999998E-12</c:v>
                      </c:pt>
                      <c:pt idx="7218">
                        <c:v>2.8291499999999999E-12</c:v>
                      </c:pt>
                      <c:pt idx="7219">
                        <c:v>2.8291499999999999E-12</c:v>
                      </c:pt>
                      <c:pt idx="7220">
                        <c:v>2.05537E-12</c:v>
                      </c:pt>
                      <c:pt idx="7221">
                        <c:v>2.05537E-12</c:v>
                      </c:pt>
                      <c:pt idx="7222">
                        <c:v>1.7645900000000001E-12</c:v>
                      </c:pt>
                      <c:pt idx="7223">
                        <c:v>1.7645900000000001E-12</c:v>
                      </c:pt>
                      <c:pt idx="7224">
                        <c:v>1.7872000000000001E-12</c:v>
                      </c:pt>
                      <c:pt idx="7225">
                        <c:v>1.7872000000000001E-12</c:v>
                      </c:pt>
                      <c:pt idx="7226">
                        <c:v>1.71583E-12</c:v>
                      </c:pt>
                      <c:pt idx="7227">
                        <c:v>1.71583E-12</c:v>
                      </c:pt>
                      <c:pt idx="7228">
                        <c:v>1.62113E-12</c:v>
                      </c:pt>
                      <c:pt idx="7229">
                        <c:v>1.62113E-12</c:v>
                      </c:pt>
                      <c:pt idx="7230">
                        <c:v>1.8316899999999998E-12</c:v>
                      </c:pt>
                      <c:pt idx="7231">
                        <c:v>1.8316899999999998E-12</c:v>
                      </c:pt>
                      <c:pt idx="7232">
                        <c:v>2.08198E-12</c:v>
                      </c:pt>
                      <c:pt idx="7233">
                        <c:v>2.08198E-12</c:v>
                      </c:pt>
                      <c:pt idx="7234">
                        <c:v>4.1166899999999999E-12</c:v>
                      </c:pt>
                      <c:pt idx="7235">
                        <c:v>4.1166899999999999E-12</c:v>
                      </c:pt>
                      <c:pt idx="7236">
                        <c:v>1.6075299999999999E-12</c:v>
                      </c:pt>
                      <c:pt idx="7237">
                        <c:v>1.6075299999999999E-12</c:v>
                      </c:pt>
                      <c:pt idx="7238">
                        <c:v>1.66205E-12</c:v>
                      </c:pt>
                      <c:pt idx="7239">
                        <c:v>1.66205E-12</c:v>
                      </c:pt>
                      <c:pt idx="7240">
                        <c:v>1.8584300000000002E-12</c:v>
                      </c:pt>
                      <c:pt idx="7241">
                        <c:v>1.8584300000000002E-12</c:v>
                      </c:pt>
                      <c:pt idx="7242">
                        <c:v>1.8404000000000001E-12</c:v>
                      </c:pt>
                      <c:pt idx="7243">
                        <c:v>1.8404000000000001E-12</c:v>
                      </c:pt>
                      <c:pt idx="7244">
                        <c:v>2.1345200000000001E-12</c:v>
                      </c:pt>
                      <c:pt idx="7245">
                        <c:v>2.1345200000000001E-12</c:v>
                      </c:pt>
                      <c:pt idx="7246">
                        <c:v>2.3575E-12</c:v>
                      </c:pt>
                      <c:pt idx="7247">
                        <c:v>2.3575E-12</c:v>
                      </c:pt>
                      <c:pt idx="7248">
                        <c:v>1.8204099999999999E-12</c:v>
                      </c:pt>
                      <c:pt idx="7249">
                        <c:v>1.8204099999999999E-12</c:v>
                      </c:pt>
                      <c:pt idx="7250">
                        <c:v>2.7839699999999999E-12</c:v>
                      </c:pt>
                      <c:pt idx="7251">
                        <c:v>2.7839699999999999E-12</c:v>
                      </c:pt>
                      <c:pt idx="7252">
                        <c:v>1.72503E-12</c:v>
                      </c:pt>
                      <c:pt idx="7253">
                        <c:v>1.72503E-12</c:v>
                      </c:pt>
                      <c:pt idx="7254">
                        <c:v>1.50567E-12</c:v>
                      </c:pt>
                      <c:pt idx="7255">
                        <c:v>1.50567E-12</c:v>
                      </c:pt>
                      <c:pt idx="7256">
                        <c:v>3.0091700000000002E-12</c:v>
                      </c:pt>
                      <c:pt idx="7257">
                        <c:v>3.0091700000000002E-12</c:v>
                      </c:pt>
                      <c:pt idx="7258">
                        <c:v>3.5379700000000001E-12</c:v>
                      </c:pt>
                      <c:pt idx="7259">
                        <c:v>3.5379700000000001E-12</c:v>
                      </c:pt>
                      <c:pt idx="7260">
                        <c:v>2.5918999999999999E-12</c:v>
                      </c:pt>
                      <c:pt idx="7261">
                        <c:v>2.5918999999999999E-12</c:v>
                      </c:pt>
                      <c:pt idx="7262">
                        <c:v>1.59196E-12</c:v>
                      </c:pt>
                      <c:pt idx="7263">
                        <c:v>1.59196E-12</c:v>
                      </c:pt>
                      <c:pt idx="7264">
                        <c:v>1.76339E-12</c:v>
                      </c:pt>
                      <c:pt idx="7265">
                        <c:v>1.76339E-12</c:v>
                      </c:pt>
                      <c:pt idx="7266">
                        <c:v>1.9384999999999999E-12</c:v>
                      </c:pt>
                      <c:pt idx="7267">
                        <c:v>1.9384999999999999E-12</c:v>
                      </c:pt>
                      <c:pt idx="7268">
                        <c:v>2.8113800000000001E-12</c:v>
                      </c:pt>
                      <c:pt idx="7269">
                        <c:v>2.8113800000000001E-12</c:v>
                      </c:pt>
                      <c:pt idx="7270">
                        <c:v>1.7975999999999999E-12</c:v>
                      </c:pt>
                      <c:pt idx="7271">
                        <c:v>1.7975999999999999E-12</c:v>
                      </c:pt>
                      <c:pt idx="7272">
                        <c:v>2.67413E-12</c:v>
                      </c:pt>
                      <c:pt idx="7273">
                        <c:v>2.67413E-12</c:v>
                      </c:pt>
                      <c:pt idx="7274">
                        <c:v>3.5788700000000001E-12</c:v>
                      </c:pt>
                      <c:pt idx="7275">
                        <c:v>3.5788700000000001E-12</c:v>
                      </c:pt>
                      <c:pt idx="7276">
                        <c:v>1.5506899999999999E-12</c:v>
                      </c:pt>
                      <c:pt idx="7277">
                        <c:v>1.5506899999999999E-12</c:v>
                      </c:pt>
                      <c:pt idx="7278">
                        <c:v>3.7265099999999996E-12</c:v>
                      </c:pt>
                      <c:pt idx="7279">
                        <c:v>3.7265099999999996E-12</c:v>
                      </c:pt>
                      <c:pt idx="7280">
                        <c:v>2.8046500000000002E-12</c:v>
                      </c:pt>
                      <c:pt idx="7281">
                        <c:v>2.8046500000000002E-12</c:v>
                      </c:pt>
                      <c:pt idx="7282">
                        <c:v>2.05455E-12</c:v>
                      </c:pt>
                      <c:pt idx="7283">
                        <c:v>2.05455E-12</c:v>
                      </c:pt>
                      <c:pt idx="7284">
                        <c:v>2.0316299999999999E-12</c:v>
                      </c:pt>
                      <c:pt idx="7285">
                        <c:v>2.0316299999999999E-12</c:v>
                      </c:pt>
                      <c:pt idx="7286">
                        <c:v>2.04898E-12</c:v>
                      </c:pt>
                      <c:pt idx="7287">
                        <c:v>2.04898E-12</c:v>
                      </c:pt>
                      <c:pt idx="7288">
                        <c:v>1.9999100000000001E-12</c:v>
                      </c:pt>
                      <c:pt idx="7289">
                        <c:v>1.9999100000000001E-12</c:v>
                      </c:pt>
                      <c:pt idx="7290">
                        <c:v>2.4703400000000002E-12</c:v>
                      </c:pt>
                      <c:pt idx="7291">
                        <c:v>2.4703400000000002E-12</c:v>
                      </c:pt>
                      <c:pt idx="7292">
                        <c:v>2.1221199999999998E-12</c:v>
                      </c:pt>
                      <c:pt idx="7293">
                        <c:v>2.1221199999999998E-12</c:v>
                      </c:pt>
                      <c:pt idx="7294">
                        <c:v>3.7763099999999997E-12</c:v>
                      </c:pt>
                      <c:pt idx="7295">
                        <c:v>3.7763099999999997E-12</c:v>
                      </c:pt>
                      <c:pt idx="7296">
                        <c:v>1.7796599999999999E-12</c:v>
                      </c:pt>
                      <c:pt idx="7297">
                        <c:v>1.7796599999999999E-12</c:v>
                      </c:pt>
                      <c:pt idx="7298">
                        <c:v>1.53447E-12</c:v>
                      </c:pt>
                      <c:pt idx="7299">
                        <c:v>1.53447E-12</c:v>
                      </c:pt>
                      <c:pt idx="7300">
                        <c:v>3.21914E-12</c:v>
                      </c:pt>
                      <c:pt idx="7301">
                        <c:v>3.21914E-12</c:v>
                      </c:pt>
                      <c:pt idx="7302">
                        <c:v>2.3093999999999998E-12</c:v>
                      </c:pt>
                      <c:pt idx="7303">
                        <c:v>2.3093999999999998E-12</c:v>
                      </c:pt>
                      <c:pt idx="7304">
                        <c:v>1.8166100000000001E-12</c:v>
                      </c:pt>
                      <c:pt idx="7305">
                        <c:v>1.8166100000000001E-12</c:v>
                      </c:pt>
                      <c:pt idx="7306">
                        <c:v>1.5877600000000001E-12</c:v>
                      </c:pt>
                      <c:pt idx="7307">
                        <c:v>1.5877600000000001E-12</c:v>
                      </c:pt>
                      <c:pt idx="7308">
                        <c:v>1.7653299999999999E-12</c:v>
                      </c:pt>
                      <c:pt idx="7309">
                        <c:v>1.7653299999999999E-12</c:v>
                      </c:pt>
                      <c:pt idx="7310">
                        <c:v>1.65376E-12</c:v>
                      </c:pt>
                      <c:pt idx="7311">
                        <c:v>1.65376E-12</c:v>
                      </c:pt>
                      <c:pt idx="7312">
                        <c:v>1.9433800000000001E-12</c:v>
                      </c:pt>
                      <c:pt idx="7313">
                        <c:v>1.9433800000000001E-12</c:v>
                      </c:pt>
                      <c:pt idx="7314">
                        <c:v>1.8001299999999999E-12</c:v>
                      </c:pt>
                      <c:pt idx="7315">
                        <c:v>1.8001299999999999E-12</c:v>
                      </c:pt>
                      <c:pt idx="7316">
                        <c:v>2.73138E-12</c:v>
                      </c:pt>
                      <c:pt idx="7317">
                        <c:v>2.73138E-12</c:v>
                      </c:pt>
                      <c:pt idx="7318">
                        <c:v>1.8579E-12</c:v>
                      </c:pt>
                      <c:pt idx="7319">
                        <c:v>1.8579E-12</c:v>
                      </c:pt>
                      <c:pt idx="7320">
                        <c:v>2.8117300000000001E-11</c:v>
                      </c:pt>
                      <c:pt idx="7321">
                        <c:v>2.8117300000000001E-11</c:v>
                      </c:pt>
                      <c:pt idx="7322">
                        <c:v>2.9036900000000001E-12</c:v>
                      </c:pt>
                      <c:pt idx="7323">
                        <c:v>2.9036900000000001E-12</c:v>
                      </c:pt>
                      <c:pt idx="7324">
                        <c:v>1.742E-12</c:v>
                      </c:pt>
                      <c:pt idx="7325">
                        <c:v>1.742E-12</c:v>
                      </c:pt>
                      <c:pt idx="7326">
                        <c:v>2.37617E-12</c:v>
                      </c:pt>
                      <c:pt idx="7327">
                        <c:v>2.37617E-12</c:v>
                      </c:pt>
                      <c:pt idx="7328">
                        <c:v>3.6353000000000001E-12</c:v>
                      </c:pt>
                      <c:pt idx="7329">
                        <c:v>3.6353000000000001E-12</c:v>
                      </c:pt>
                      <c:pt idx="7330">
                        <c:v>1.9648900000000001E-12</c:v>
                      </c:pt>
                      <c:pt idx="7331">
                        <c:v>1.9648900000000001E-12</c:v>
                      </c:pt>
                      <c:pt idx="7332">
                        <c:v>1.8604400000000001E-12</c:v>
                      </c:pt>
                      <c:pt idx="7333">
                        <c:v>1.8604400000000001E-12</c:v>
                      </c:pt>
                      <c:pt idx="7334">
                        <c:v>3.5521600000000001E-12</c:v>
                      </c:pt>
                      <c:pt idx="7335">
                        <c:v>3.5521600000000001E-12</c:v>
                      </c:pt>
                      <c:pt idx="7336">
                        <c:v>1.6441700000000001E-12</c:v>
                      </c:pt>
                      <c:pt idx="7337">
                        <c:v>1.6441700000000001E-12</c:v>
                      </c:pt>
                      <c:pt idx="7338">
                        <c:v>2.03335E-12</c:v>
                      </c:pt>
                      <c:pt idx="7339">
                        <c:v>2.03335E-12</c:v>
                      </c:pt>
                      <c:pt idx="7340">
                        <c:v>2.1659900000000001E-12</c:v>
                      </c:pt>
                      <c:pt idx="7341">
                        <c:v>2.1659900000000001E-12</c:v>
                      </c:pt>
                      <c:pt idx="7342">
                        <c:v>1.5221800000000001E-12</c:v>
                      </c:pt>
                      <c:pt idx="7343">
                        <c:v>1.5221800000000001E-12</c:v>
                      </c:pt>
                      <c:pt idx="7344">
                        <c:v>3.1848900000000002E-12</c:v>
                      </c:pt>
                      <c:pt idx="7345">
                        <c:v>3.1848900000000002E-12</c:v>
                      </c:pt>
                      <c:pt idx="7346">
                        <c:v>3.4566499999999998E-12</c:v>
                      </c:pt>
                      <c:pt idx="7347">
                        <c:v>3.4566499999999998E-12</c:v>
                      </c:pt>
                      <c:pt idx="7348">
                        <c:v>1.7989800000000001E-12</c:v>
                      </c:pt>
                      <c:pt idx="7349">
                        <c:v>1.7989800000000001E-12</c:v>
                      </c:pt>
                      <c:pt idx="7350">
                        <c:v>2.6264600000000001E-12</c:v>
                      </c:pt>
                      <c:pt idx="7351">
                        <c:v>2.6264600000000001E-12</c:v>
                      </c:pt>
                      <c:pt idx="7352">
                        <c:v>3.0769100000000001E-12</c:v>
                      </c:pt>
                      <c:pt idx="7353">
                        <c:v>3.0769100000000001E-12</c:v>
                      </c:pt>
                      <c:pt idx="7354">
                        <c:v>1.79249E-12</c:v>
                      </c:pt>
                      <c:pt idx="7355">
                        <c:v>1.79249E-12</c:v>
                      </c:pt>
                      <c:pt idx="7356">
                        <c:v>3.24237E-12</c:v>
                      </c:pt>
                      <c:pt idx="7357">
                        <c:v>3.24237E-12</c:v>
                      </c:pt>
                      <c:pt idx="7358">
                        <c:v>1.82767E-12</c:v>
                      </c:pt>
                      <c:pt idx="7359">
                        <c:v>1.82767E-12</c:v>
                      </c:pt>
                      <c:pt idx="7360">
                        <c:v>1.6091399999999999E-12</c:v>
                      </c:pt>
                      <c:pt idx="7361">
                        <c:v>1.6091399999999999E-12</c:v>
                      </c:pt>
                      <c:pt idx="7362">
                        <c:v>1.67002E-12</c:v>
                      </c:pt>
                      <c:pt idx="7363">
                        <c:v>1.67002E-12</c:v>
                      </c:pt>
                      <c:pt idx="7364">
                        <c:v>1.8992099999999999E-12</c:v>
                      </c:pt>
                      <c:pt idx="7365">
                        <c:v>1.8992099999999999E-12</c:v>
                      </c:pt>
                      <c:pt idx="7366">
                        <c:v>1.8537200000000001E-11</c:v>
                      </c:pt>
                      <c:pt idx="7367">
                        <c:v>1.8537200000000001E-11</c:v>
                      </c:pt>
                      <c:pt idx="7368">
                        <c:v>1.6082100000000001E-12</c:v>
                      </c:pt>
                      <c:pt idx="7369">
                        <c:v>1.6082100000000001E-12</c:v>
                      </c:pt>
                      <c:pt idx="7370">
                        <c:v>3.6169199999999999E-12</c:v>
                      </c:pt>
                      <c:pt idx="7371">
                        <c:v>3.6169199999999999E-12</c:v>
                      </c:pt>
                      <c:pt idx="7372">
                        <c:v>2.6239499999999999E-12</c:v>
                      </c:pt>
                      <c:pt idx="7373">
                        <c:v>2.6239499999999999E-12</c:v>
                      </c:pt>
                      <c:pt idx="7374">
                        <c:v>2.82693E-12</c:v>
                      </c:pt>
                      <c:pt idx="7375">
                        <c:v>2.82693E-12</c:v>
                      </c:pt>
                      <c:pt idx="7376">
                        <c:v>1.6986200000000001E-12</c:v>
                      </c:pt>
                      <c:pt idx="7377">
                        <c:v>1.6986200000000001E-12</c:v>
                      </c:pt>
                      <c:pt idx="7378">
                        <c:v>1.61402E-12</c:v>
                      </c:pt>
                      <c:pt idx="7379">
                        <c:v>1.61402E-12</c:v>
                      </c:pt>
                      <c:pt idx="7380">
                        <c:v>1.7166100000000001E-12</c:v>
                      </c:pt>
                      <c:pt idx="7381">
                        <c:v>1.7166100000000001E-12</c:v>
                      </c:pt>
                      <c:pt idx="7382">
                        <c:v>2.3692599999999999E-12</c:v>
                      </c:pt>
                      <c:pt idx="7383">
                        <c:v>2.3692599999999999E-12</c:v>
                      </c:pt>
                      <c:pt idx="7384">
                        <c:v>1.7454099999999999E-12</c:v>
                      </c:pt>
                      <c:pt idx="7385">
                        <c:v>1.7454099999999999E-12</c:v>
                      </c:pt>
                      <c:pt idx="7386">
                        <c:v>2.4206E-12</c:v>
                      </c:pt>
                      <c:pt idx="7387">
                        <c:v>2.4206E-12</c:v>
                      </c:pt>
                      <c:pt idx="7388">
                        <c:v>2.5432699999999999E-12</c:v>
                      </c:pt>
                      <c:pt idx="7389">
                        <c:v>2.5432699999999999E-12</c:v>
                      </c:pt>
                      <c:pt idx="7390">
                        <c:v>1.5867199999999999E-12</c:v>
                      </c:pt>
                      <c:pt idx="7391">
                        <c:v>1.5867199999999999E-12</c:v>
                      </c:pt>
                      <c:pt idx="7392">
                        <c:v>3.3908100000000002E-12</c:v>
                      </c:pt>
                      <c:pt idx="7393">
                        <c:v>3.3908100000000002E-12</c:v>
                      </c:pt>
                      <c:pt idx="7394">
                        <c:v>1.7133799999999999E-12</c:v>
                      </c:pt>
                      <c:pt idx="7395">
                        <c:v>1.7133799999999999E-12</c:v>
                      </c:pt>
                      <c:pt idx="7396">
                        <c:v>3.2635E-12</c:v>
                      </c:pt>
                      <c:pt idx="7397">
                        <c:v>3.2635E-12</c:v>
                      </c:pt>
                      <c:pt idx="7398">
                        <c:v>2.2983599999999999E-12</c:v>
                      </c:pt>
                      <c:pt idx="7399">
                        <c:v>2.2983599999999999E-12</c:v>
                      </c:pt>
                      <c:pt idx="7400">
                        <c:v>1.6078199999999999E-12</c:v>
                      </c:pt>
                      <c:pt idx="7401">
                        <c:v>1.6078199999999999E-12</c:v>
                      </c:pt>
                      <c:pt idx="7402">
                        <c:v>2.6593799999999999E-12</c:v>
                      </c:pt>
                      <c:pt idx="7403">
                        <c:v>2.6593799999999999E-12</c:v>
                      </c:pt>
                      <c:pt idx="7404">
                        <c:v>1.6640299999999999E-12</c:v>
                      </c:pt>
                      <c:pt idx="7405">
                        <c:v>1.6640299999999999E-12</c:v>
                      </c:pt>
                      <c:pt idx="7406">
                        <c:v>1.8433400000000001E-12</c:v>
                      </c:pt>
                      <c:pt idx="7407">
                        <c:v>1.8433400000000001E-12</c:v>
                      </c:pt>
                      <c:pt idx="7408">
                        <c:v>4.2338900000000002E-12</c:v>
                      </c:pt>
                      <c:pt idx="7409">
                        <c:v>4.2338900000000002E-12</c:v>
                      </c:pt>
                      <c:pt idx="7410">
                        <c:v>3.0715599999999999E-12</c:v>
                      </c:pt>
                      <c:pt idx="7411">
                        <c:v>3.0715599999999999E-12</c:v>
                      </c:pt>
                      <c:pt idx="7412">
                        <c:v>2.5943299999999999E-12</c:v>
                      </c:pt>
                      <c:pt idx="7413">
                        <c:v>2.5943299999999999E-12</c:v>
                      </c:pt>
                      <c:pt idx="7414">
                        <c:v>1.9043600000000002E-12</c:v>
                      </c:pt>
                      <c:pt idx="7415">
                        <c:v>1.9043600000000002E-12</c:v>
                      </c:pt>
                      <c:pt idx="7416">
                        <c:v>1.85404E-12</c:v>
                      </c:pt>
                      <c:pt idx="7417">
                        <c:v>1.85404E-12</c:v>
                      </c:pt>
                      <c:pt idx="7418">
                        <c:v>2.9764400000000002E-12</c:v>
                      </c:pt>
                      <c:pt idx="7419">
                        <c:v>2.9764400000000002E-12</c:v>
                      </c:pt>
                      <c:pt idx="7420">
                        <c:v>1.59028E-12</c:v>
                      </c:pt>
                      <c:pt idx="7421">
                        <c:v>1.59028E-12</c:v>
                      </c:pt>
                      <c:pt idx="7422">
                        <c:v>1.91139E-12</c:v>
                      </c:pt>
                      <c:pt idx="7423">
                        <c:v>1.91139E-12</c:v>
                      </c:pt>
                      <c:pt idx="7424">
                        <c:v>1.88417E-12</c:v>
                      </c:pt>
                      <c:pt idx="7425">
                        <c:v>1.88417E-12</c:v>
                      </c:pt>
                      <c:pt idx="7426">
                        <c:v>1.99597E-12</c:v>
                      </c:pt>
                      <c:pt idx="7427">
                        <c:v>1.99597E-12</c:v>
                      </c:pt>
                      <c:pt idx="7428">
                        <c:v>1.59216E-12</c:v>
                      </c:pt>
                      <c:pt idx="7429">
                        <c:v>1.59216E-12</c:v>
                      </c:pt>
                      <c:pt idx="7430">
                        <c:v>4.05035E-12</c:v>
                      </c:pt>
                      <c:pt idx="7431">
                        <c:v>4.05035E-12</c:v>
                      </c:pt>
                      <c:pt idx="7432">
                        <c:v>1.752E-12</c:v>
                      </c:pt>
                      <c:pt idx="7433">
                        <c:v>1.752E-12</c:v>
                      </c:pt>
                      <c:pt idx="7434">
                        <c:v>3.5695099999999998E-12</c:v>
                      </c:pt>
                      <c:pt idx="7435">
                        <c:v>3.5695099999999998E-12</c:v>
                      </c:pt>
                      <c:pt idx="7436">
                        <c:v>1.6285799999999999E-12</c:v>
                      </c:pt>
                      <c:pt idx="7437">
                        <c:v>1.6285799999999999E-12</c:v>
                      </c:pt>
                      <c:pt idx="7438">
                        <c:v>2.9334100000000001E-12</c:v>
                      </c:pt>
                      <c:pt idx="7439">
                        <c:v>2.9334100000000001E-12</c:v>
                      </c:pt>
                      <c:pt idx="7440">
                        <c:v>3.17215E-12</c:v>
                      </c:pt>
                      <c:pt idx="7441">
                        <c:v>3.17215E-12</c:v>
                      </c:pt>
                      <c:pt idx="7442">
                        <c:v>3.5366199999999999E-12</c:v>
                      </c:pt>
                      <c:pt idx="7443">
                        <c:v>3.5366199999999999E-12</c:v>
                      </c:pt>
                      <c:pt idx="7444">
                        <c:v>5.0931300000000001E-12</c:v>
                      </c:pt>
                      <c:pt idx="7445">
                        <c:v>5.0931300000000001E-12</c:v>
                      </c:pt>
                      <c:pt idx="7446">
                        <c:v>1.89152E-12</c:v>
                      </c:pt>
                      <c:pt idx="7447">
                        <c:v>1.89152E-12</c:v>
                      </c:pt>
                      <c:pt idx="7448">
                        <c:v>3.0419600000000001E-12</c:v>
                      </c:pt>
                      <c:pt idx="7449">
                        <c:v>3.0419600000000001E-12</c:v>
                      </c:pt>
                      <c:pt idx="7450">
                        <c:v>3.8703599999999997E-12</c:v>
                      </c:pt>
                      <c:pt idx="7451">
                        <c:v>3.8703599999999997E-12</c:v>
                      </c:pt>
                      <c:pt idx="7452">
                        <c:v>2.70686E-12</c:v>
                      </c:pt>
                      <c:pt idx="7453">
                        <c:v>2.70686E-12</c:v>
                      </c:pt>
                      <c:pt idx="7454">
                        <c:v>1.5771799999999999E-12</c:v>
                      </c:pt>
                      <c:pt idx="7455">
                        <c:v>1.5771799999999999E-12</c:v>
                      </c:pt>
                      <c:pt idx="7456">
                        <c:v>2.6155699999999999E-12</c:v>
                      </c:pt>
                      <c:pt idx="7457">
                        <c:v>2.6155699999999999E-12</c:v>
                      </c:pt>
                      <c:pt idx="7458">
                        <c:v>1.21235E-11</c:v>
                      </c:pt>
                      <c:pt idx="7459">
                        <c:v>1.21235E-11</c:v>
                      </c:pt>
                      <c:pt idx="7460">
                        <c:v>2.4050999999999999E-12</c:v>
                      </c:pt>
                      <c:pt idx="7461">
                        <c:v>2.4050999999999999E-12</c:v>
                      </c:pt>
                      <c:pt idx="7462">
                        <c:v>1.6161299999999999E-12</c:v>
                      </c:pt>
                      <c:pt idx="7463">
                        <c:v>1.6161299999999999E-12</c:v>
                      </c:pt>
                      <c:pt idx="7464">
                        <c:v>1.6787500000000001E-12</c:v>
                      </c:pt>
                      <c:pt idx="7465">
                        <c:v>1.6787500000000001E-12</c:v>
                      </c:pt>
                      <c:pt idx="7466">
                        <c:v>1.60973E-12</c:v>
                      </c:pt>
                      <c:pt idx="7467">
                        <c:v>1.60973E-12</c:v>
                      </c:pt>
                      <c:pt idx="7468">
                        <c:v>1.5427500000000001E-12</c:v>
                      </c:pt>
                      <c:pt idx="7469">
                        <c:v>1.5427500000000001E-12</c:v>
                      </c:pt>
                      <c:pt idx="7470">
                        <c:v>6.4221899999999997E-12</c:v>
                      </c:pt>
                      <c:pt idx="7471">
                        <c:v>6.4221899999999997E-12</c:v>
                      </c:pt>
                      <c:pt idx="7472">
                        <c:v>1.6912199999999999E-12</c:v>
                      </c:pt>
                      <c:pt idx="7473">
                        <c:v>1.6912199999999999E-12</c:v>
                      </c:pt>
                      <c:pt idx="7474">
                        <c:v>1.79644E-12</c:v>
                      </c:pt>
                      <c:pt idx="7475">
                        <c:v>1.79644E-12</c:v>
                      </c:pt>
                      <c:pt idx="7476">
                        <c:v>4.8949499999999999E-12</c:v>
                      </c:pt>
                      <c:pt idx="7477">
                        <c:v>4.8949499999999999E-12</c:v>
                      </c:pt>
                      <c:pt idx="7478">
                        <c:v>1.9319699999999999E-12</c:v>
                      </c:pt>
                      <c:pt idx="7479">
                        <c:v>1.9319699999999999E-12</c:v>
                      </c:pt>
                      <c:pt idx="7480">
                        <c:v>1.71525E-12</c:v>
                      </c:pt>
                      <c:pt idx="7481">
                        <c:v>1.71525E-12</c:v>
                      </c:pt>
                      <c:pt idx="7482">
                        <c:v>1.6768500000000001E-12</c:v>
                      </c:pt>
                      <c:pt idx="7483">
                        <c:v>1.6768500000000001E-12</c:v>
                      </c:pt>
                      <c:pt idx="7484">
                        <c:v>2.9155300000000002E-12</c:v>
                      </c:pt>
                      <c:pt idx="7485">
                        <c:v>2.9155300000000002E-12</c:v>
                      </c:pt>
                      <c:pt idx="7486">
                        <c:v>2.4546400000000001E-12</c:v>
                      </c:pt>
                      <c:pt idx="7487">
                        <c:v>2.4546400000000001E-12</c:v>
                      </c:pt>
                      <c:pt idx="7488">
                        <c:v>1.62809E-12</c:v>
                      </c:pt>
                      <c:pt idx="7489">
                        <c:v>1.62809E-12</c:v>
                      </c:pt>
                      <c:pt idx="7490">
                        <c:v>1.8656E-12</c:v>
                      </c:pt>
                      <c:pt idx="7491">
                        <c:v>1.8656E-12</c:v>
                      </c:pt>
                      <c:pt idx="7492">
                        <c:v>1.89935E-12</c:v>
                      </c:pt>
                      <c:pt idx="7493">
                        <c:v>1.89935E-12</c:v>
                      </c:pt>
                      <c:pt idx="7494">
                        <c:v>2.0020000000000002E-12</c:v>
                      </c:pt>
                      <c:pt idx="7495">
                        <c:v>2.0020000000000002E-12</c:v>
                      </c:pt>
                      <c:pt idx="7496">
                        <c:v>1.54172E-12</c:v>
                      </c:pt>
                      <c:pt idx="7497">
                        <c:v>1.54172E-12</c:v>
                      </c:pt>
                      <c:pt idx="7498">
                        <c:v>1.9264999999999999E-12</c:v>
                      </c:pt>
                      <c:pt idx="7499">
                        <c:v>1.9264999999999999E-12</c:v>
                      </c:pt>
                      <c:pt idx="7500">
                        <c:v>1.5885300000000001E-12</c:v>
                      </c:pt>
                      <c:pt idx="7501">
                        <c:v>1.5885300000000001E-12</c:v>
                      </c:pt>
                      <c:pt idx="7502">
                        <c:v>3.0565600000000001E-12</c:v>
                      </c:pt>
                      <c:pt idx="7503">
                        <c:v>3.0565600000000001E-12</c:v>
                      </c:pt>
                      <c:pt idx="7504">
                        <c:v>2.92687E-12</c:v>
                      </c:pt>
                      <c:pt idx="7505">
                        <c:v>2.92687E-12</c:v>
                      </c:pt>
                      <c:pt idx="7506">
                        <c:v>2.7707200000000001E-12</c:v>
                      </c:pt>
                      <c:pt idx="7507">
                        <c:v>2.7707200000000001E-12</c:v>
                      </c:pt>
                      <c:pt idx="7508">
                        <c:v>2.79578E-12</c:v>
                      </c:pt>
                      <c:pt idx="7509">
                        <c:v>2.79578E-12</c:v>
                      </c:pt>
                      <c:pt idx="7510">
                        <c:v>1.7881200000000001E-12</c:v>
                      </c:pt>
                      <c:pt idx="7511">
                        <c:v>1.7881200000000001E-12</c:v>
                      </c:pt>
                      <c:pt idx="7512">
                        <c:v>2.4530000000000001E-12</c:v>
                      </c:pt>
                      <c:pt idx="7513">
                        <c:v>2.4530000000000001E-12</c:v>
                      </c:pt>
                      <c:pt idx="7514">
                        <c:v>1.6907399999999999E-12</c:v>
                      </c:pt>
                      <c:pt idx="7515">
                        <c:v>1.6907399999999999E-12</c:v>
                      </c:pt>
                      <c:pt idx="7516">
                        <c:v>2.7902E-12</c:v>
                      </c:pt>
                      <c:pt idx="7517">
                        <c:v>2.7902E-12</c:v>
                      </c:pt>
                      <c:pt idx="7518">
                        <c:v>2.3429700000000001E-12</c:v>
                      </c:pt>
                      <c:pt idx="7519">
                        <c:v>2.3429700000000001E-12</c:v>
                      </c:pt>
                      <c:pt idx="7520">
                        <c:v>2.8206999999999999E-12</c:v>
                      </c:pt>
                      <c:pt idx="7521">
                        <c:v>2.8206999999999999E-12</c:v>
                      </c:pt>
                      <c:pt idx="7522">
                        <c:v>1.9641000000000001E-12</c:v>
                      </c:pt>
                      <c:pt idx="7523">
                        <c:v>1.9641000000000001E-12</c:v>
                      </c:pt>
                      <c:pt idx="7524">
                        <c:v>4.3082799999999999E-12</c:v>
                      </c:pt>
                      <c:pt idx="7525">
                        <c:v>4.3082799999999999E-12</c:v>
                      </c:pt>
                      <c:pt idx="7526">
                        <c:v>2.3688399999999998E-12</c:v>
                      </c:pt>
                      <c:pt idx="7527">
                        <c:v>2.3688399999999998E-12</c:v>
                      </c:pt>
                      <c:pt idx="7528">
                        <c:v>2.18154E-12</c:v>
                      </c:pt>
                      <c:pt idx="7529">
                        <c:v>2.18154E-12</c:v>
                      </c:pt>
                      <c:pt idx="7530">
                        <c:v>2.6264300000000001E-12</c:v>
                      </c:pt>
                      <c:pt idx="7531">
                        <c:v>2.6264300000000001E-12</c:v>
                      </c:pt>
                      <c:pt idx="7532">
                        <c:v>1.57323E-12</c:v>
                      </c:pt>
                      <c:pt idx="7533">
                        <c:v>1.57323E-12</c:v>
                      </c:pt>
                      <c:pt idx="7534">
                        <c:v>2.1476200000000001E-12</c:v>
                      </c:pt>
                      <c:pt idx="7535">
                        <c:v>2.1476200000000001E-12</c:v>
                      </c:pt>
                      <c:pt idx="7536">
                        <c:v>3.0151599999999998E-12</c:v>
                      </c:pt>
                      <c:pt idx="7537">
                        <c:v>3.0151599999999998E-12</c:v>
                      </c:pt>
                      <c:pt idx="7538">
                        <c:v>1.54724E-12</c:v>
                      </c:pt>
                      <c:pt idx="7539">
                        <c:v>1.54724E-12</c:v>
                      </c:pt>
                      <c:pt idx="7540">
                        <c:v>2.3031300000000001E-12</c:v>
                      </c:pt>
                      <c:pt idx="7541">
                        <c:v>2.3031300000000001E-12</c:v>
                      </c:pt>
                      <c:pt idx="7542">
                        <c:v>3.6017299999999998E-12</c:v>
                      </c:pt>
                      <c:pt idx="7543">
                        <c:v>3.6017299999999998E-12</c:v>
                      </c:pt>
                      <c:pt idx="7544">
                        <c:v>2.55053E-12</c:v>
                      </c:pt>
                      <c:pt idx="7545">
                        <c:v>2.55053E-12</c:v>
                      </c:pt>
                      <c:pt idx="7546">
                        <c:v>1.7307899999999999E-12</c:v>
                      </c:pt>
                      <c:pt idx="7547">
                        <c:v>1.7307899999999999E-12</c:v>
                      </c:pt>
                      <c:pt idx="7548">
                        <c:v>1.7417999999999999E-12</c:v>
                      </c:pt>
                      <c:pt idx="7549">
                        <c:v>1.7417999999999999E-12</c:v>
                      </c:pt>
                      <c:pt idx="7550">
                        <c:v>2.8170900000000001E-12</c:v>
                      </c:pt>
                      <c:pt idx="7551">
                        <c:v>2.8170900000000001E-12</c:v>
                      </c:pt>
                      <c:pt idx="7552">
                        <c:v>2.3651000000000001E-12</c:v>
                      </c:pt>
                      <c:pt idx="7553">
                        <c:v>2.3651000000000001E-12</c:v>
                      </c:pt>
                      <c:pt idx="7554">
                        <c:v>1.9725599999999998E-12</c:v>
                      </c:pt>
                      <c:pt idx="7555">
                        <c:v>1.9725599999999998E-12</c:v>
                      </c:pt>
                      <c:pt idx="7556">
                        <c:v>1.78367E-12</c:v>
                      </c:pt>
                      <c:pt idx="7557">
                        <c:v>1.78367E-12</c:v>
                      </c:pt>
                      <c:pt idx="7558">
                        <c:v>1.7074299999999999E-12</c:v>
                      </c:pt>
                      <c:pt idx="7559">
                        <c:v>1.7074299999999999E-12</c:v>
                      </c:pt>
                      <c:pt idx="7560">
                        <c:v>1.9918800000000002E-12</c:v>
                      </c:pt>
                      <c:pt idx="7561">
                        <c:v>1.9918800000000002E-12</c:v>
                      </c:pt>
                      <c:pt idx="7562">
                        <c:v>3.7858999999999999E-12</c:v>
                      </c:pt>
                      <c:pt idx="7563">
                        <c:v>3.7858999999999999E-12</c:v>
                      </c:pt>
                      <c:pt idx="7564">
                        <c:v>2.4031700000000001E-12</c:v>
                      </c:pt>
                      <c:pt idx="7565">
                        <c:v>2.4031700000000001E-12</c:v>
                      </c:pt>
                      <c:pt idx="7566">
                        <c:v>1.62915E-12</c:v>
                      </c:pt>
                      <c:pt idx="7567">
                        <c:v>1.62915E-12</c:v>
                      </c:pt>
                      <c:pt idx="7568">
                        <c:v>1.6067400000000001E-12</c:v>
                      </c:pt>
                      <c:pt idx="7569">
                        <c:v>1.6067400000000001E-12</c:v>
                      </c:pt>
                      <c:pt idx="7570">
                        <c:v>1.6182199999999999E-12</c:v>
                      </c:pt>
                      <c:pt idx="7571">
                        <c:v>1.6182199999999999E-12</c:v>
                      </c:pt>
                      <c:pt idx="7572">
                        <c:v>3.2252599999999999E-12</c:v>
                      </c:pt>
                      <c:pt idx="7573">
                        <c:v>3.2252599999999999E-12</c:v>
                      </c:pt>
                      <c:pt idx="7574">
                        <c:v>2.5780099999999998E-12</c:v>
                      </c:pt>
                      <c:pt idx="7575">
                        <c:v>2.5780099999999998E-12</c:v>
                      </c:pt>
                      <c:pt idx="7576">
                        <c:v>2.3133999999999998E-12</c:v>
                      </c:pt>
                      <c:pt idx="7577">
                        <c:v>2.3133999999999998E-12</c:v>
                      </c:pt>
                      <c:pt idx="7578">
                        <c:v>4.1488800000000004E-12</c:v>
                      </c:pt>
                      <c:pt idx="7579">
                        <c:v>4.1488800000000004E-12</c:v>
                      </c:pt>
                      <c:pt idx="7580">
                        <c:v>1.6464300000000001E-12</c:v>
                      </c:pt>
                      <c:pt idx="7581">
                        <c:v>1.6464300000000001E-12</c:v>
                      </c:pt>
                      <c:pt idx="7582">
                        <c:v>1.56773E-12</c:v>
                      </c:pt>
                      <c:pt idx="7583">
                        <c:v>1.56773E-12</c:v>
                      </c:pt>
                      <c:pt idx="7584">
                        <c:v>2.0528500000000001E-12</c:v>
                      </c:pt>
                      <c:pt idx="7585">
                        <c:v>2.0528500000000001E-12</c:v>
                      </c:pt>
                      <c:pt idx="7586">
                        <c:v>1.5225900000000001E-12</c:v>
                      </c:pt>
                      <c:pt idx="7587">
                        <c:v>1.5225900000000001E-12</c:v>
                      </c:pt>
                      <c:pt idx="7588">
                        <c:v>2.6414100000000002E-12</c:v>
                      </c:pt>
                      <c:pt idx="7589">
                        <c:v>2.6414100000000002E-12</c:v>
                      </c:pt>
                      <c:pt idx="7590">
                        <c:v>3.0990499999999998E-12</c:v>
                      </c:pt>
                      <c:pt idx="7591">
                        <c:v>3.0990499999999998E-12</c:v>
                      </c:pt>
                      <c:pt idx="7592">
                        <c:v>1.6944300000000001E-12</c:v>
                      </c:pt>
                      <c:pt idx="7593">
                        <c:v>1.6944300000000001E-12</c:v>
                      </c:pt>
                      <c:pt idx="7594">
                        <c:v>2.04925E-12</c:v>
                      </c:pt>
                      <c:pt idx="7595">
                        <c:v>2.04925E-12</c:v>
                      </c:pt>
                      <c:pt idx="7596">
                        <c:v>1.8653499999999999E-12</c:v>
                      </c:pt>
                      <c:pt idx="7597">
                        <c:v>1.8653499999999999E-12</c:v>
                      </c:pt>
                      <c:pt idx="7598">
                        <c:v>1.5717700000000001E-12</c:v>
                      </c:pt>
                      <c:pt idx="7599">
                        <c:v>1.5717700000000001E-12</c:v>
                      </c:pt>
                      <c:pt idx="7600">
                        <c:v>1.6400399999999999E-12</c:v>
                      </c:pt>
                      <c:pt idx="7601">
                        <c:v>1.6400399999999999E-12</c:v>
                      </c:pt>
                      <c:pt idx="7602">
                        <c:v>2.67307E-12</c:v>
                      </c:pt>
                      <c:pt idx="7603">
                        <c:v>2.67307E-12</c:v>
                      </c:pt>
                      <c:pt idx="7604">
                        <c:v>3.8897399999999999E-12</c:v>
                      </c:pt>
                      <c:pt idx="7605">
                        <c:v>3.8897399999999999E-12</c:v>
                      </c:pt>
                      <c:pt idx="7606">
                        <c:v>1.84576E-12</c:v>
                      </c:pt>
                      <c:pt idx="7607">
                        <c:v>1.84576E-12</c:v>
                      </c:pt>
                      <c:pt idx="7608">
                        <c:v>1.5498800000000001E-12</c:v>
                      </c:pt>
                      <c:pt idx="7609">
                        <c:v>1.5498800000000001E-12</c:v>
                      </c:pt>
                      <c:pt idx="7610">
                        <c:v>1.5843200000000001E-12</c:v>
                      </c:pt>
                      <c:pt idx="7611">
                        <c:v>1.5843200000000001E-12</c:v>
                      </c:pt>
                      <c:pt idx="7612">
                        <c:v>1.9709599999999999E-12</c:v>
                      </c:pt>
                      <c:pt idx="7613">
                        <c:v>1.9709599999999999E-12</c:v>
                      </c:pt>
                      <c:pt idx="7614">
                        <c:v>2.3360499999999999E-12</c:v>
                      </c:pt>
                      <c:pt idx="7615">
                        <c:v>2.3360499999999999E-12</c:v>
                      </c:pt>
                      <c:pt idx="7616">
                        <c:v>1.53154E-12</c:v>
                      </c:pt>
                      <c:pt idx="7617">
                        <c:v>1.53154E-12</c:v>
                      </c:pt>
                      <c:pt idx="7618">
                        <c:v>2.3969E-12</c:v>
                      </c:pt>
                      <c:pt idx="7619">
                        <c:v>2.3969E-12</c:v>
                      </c:pt>
                      <c:pt idx="7620">
                        <c:v>2.1956700000000001E-12</c:v>
                      </c:pt>
                      <c:pt idx="7621">
                        <c:v>2.1956700000000001E-12</c:v>
                      </c:pt>
                      <c:pt idx="7622">
                        <c:v>1.9536700000000001E-12</c:v>
                      </c:pt>
                      <c:pt idx="7623">
                        <c:v>1.9536700000000001E-12</c:v>
                      </c:pt>
                      <c:pt idx="7624">
                        <c:v>3.4327700000000001E-12</c:v>
                      </c:pt>
                      <c:pt idx="7625">
                        <c:v>3.4327700000000001E-12</c:v>
                      </c:pt>
                      <c:pt idx="7626">
                        <c:v>2.5165400000000001E-12</c:v>
                      </c:pt>
                      <c:pt idx="7627">
                        <c:v>2.5165400000000001E-12</c:v>
                      </c:pt>
                      <c:pt idx="7628">
                        <c:v>1.76616E-12</c:v>
                      </c:pt>
                      <c:pt idx="7629">
                        <c:v>1.76616E-12</c:v>
                      </c:pt>
                      <c:pt idx="7630">
                        <c:v>3.2008999999999998E-12</c:v>
                      </c:pt>
                      <c:pt idx="7631">
                        <c:v>3.2008999999999998E-12</c:v>
                      </c:pt>
                      <c:pt idx="7632">
                        <c:v>1.8350499999999999E-12</c:v>
                      </c:pt>
                      <c:pt idx="7633">
                        <c:v>1.8350499999999999E-12</c:v>
                      </c:pt>
                      <c:pt idx="7634">
                        <c:v>1.7197700000000001E-12</c:v>
                      </c:pt>
                      <c:pt idx="7635">
                        <c:v>1.7197700000000001E-12</c:v>
                      </c:pt>
                      <c:pt idx="7636">
                        <c:v>3.3969799999999999E-12</c:v>
                      </c:pt>
                      <c:pt idx="7637">
                        <c:v>3.3969799999999999E-12</c:v>
                      </c:pt>
                      <c:pt idx="7638">
                        <c:v>3.5771000000000002E-12</c:v>
                      </c:pt>
                      <c:pt idx="7639">
                        <c:v>3.5771000000000002E-12</c:v>
                      </c:pt>
                      <c:pt idx="7640">
                        <c:v>1.7110700000000001E-12</c:v>
                      </c:pt>
                      <c:pt idx="7641">
                        <c:v>1.7110700000000001E-12</c:v>
                      </c:pt>
                      <c:pt idx="7642">
                        <c:v>3.2187599999999999E-12</c:v>
                      </c:pt>
                      <c:pt idx="7643">
                        <c:v>3.2187599999999999E-12</c:v>
                      </c:pt>
                      <c:pt idx="7644">
                        <c:v>1.80932E-12</c:v>
                      </c:pt>
                      <c:pt idx="7645">
                        <c:v>1.80932E-12</c:v>
                      </c:pt>
                      <c:pt idx="7646">
                        <c:v>1.5671899999999999E-12</c:v>
                      </c:pt>
                      <c:pt idx="7647">
                        <c:v>1.5671899999999999E-12</c:v>
                      </c:pt>
                      <c:pt idx="7648">
                        <c:v>1.80077E-12</c:v>
                      </c:pt>
                      <c:pt idx="7649">
                        <c:v>1.80077E-12</c:v>
                      </c:pt>
                      <c:pt idx="7650">
                        <c:v>1.9695800000000002E-12</c:v>
                      </c:pt>
                      <c:pt idx="7651">
                        <c:v>1.9695800000000002E-12</c:v>
                      </c:pt>
                      <c:pt idx="7652">
                        <c:v>1.71847E-12</c:v>
                      </c:pt>
                      <c:pt idx="7653">
                        <c:v>1.71847E-12</c:v>
                      </c:pt>
                      <c:pt idx="7654">
                        <c:v>1.8466900000000001E-12</c:v>
                      </c:pt>
                      <c:pt idx="7655">
                        <c:v>1.8466900000000001E-12</c:v>
                      </c:pt>
                      <c:pt idx="7656">
                        <c:v>2.9077399999999999E-12</c:v>
                      </c:pt>
                      <c:pt idx="7657">
                        <c:v>2.9077399999999999E-12</c:v>
                      </c:pt>
                      <c:pt idx="7658">
                        <c:v>2.34546E-12</c:v>
                      </c:pt>
                      <c:pt idx="7659">
                        <c:v>2.34546E-12</c:v>
                      </c:pt>
                      <c:pt idx="7660">
                        <c:v>4.0263500000000001E-12</c:v>
                      </c:pt>
                      <c:pt idx="7661">
                        <c:v>4.0263500000000001E-12</c:v>
                      </c:pt>
                      <c:pt idx="7662">
                        <c:v>1.59818E-12</c:v>
                      </c:pt>
                      <c:pt idx="7663">
                        <c:v>1.59818E-12</c:v>
                      </c:pt>
                      <c:pt idx="7664">
                        <c:v>1.6878999999999999E-12</c:v>
                      </c:pt>
                      <c:pt idx="7665">
                        <c:v>1.6878999999999999E-12</c:v>
                      </c:pt>
                      <c:pt idx="7666">
                        <c:v>1.7138099999999999E-12</c:v>
                      </c:pt>
                      <c:pt idx="7667">
                        <c:v>1.7138099999999999E-12</c:v>
                      </c:pt>
                      <c:pt idx="7668">
                        <c:v>2.6679E-12</c:v>
                      </c:pt>
                      <c:pt idx="7669">
                        <c:v>2.6679E-12</c:v>
                      </c:pt>
                      <c:pt idx="7670">
                        <c:v>3.5199800000000001E-12</c:v>
                      </c:pt>
                      <c:pt idx="7671">
                        <c:v>3.5199800000000001E-12</c:v>
                      </c:pt>
                      <c:pt idx="7672">
                        <c:v>1.57633E-12</c:v>
                      </c:pt>
                      <c:pt idx="7673">
                        <c:v>1.57633E-12</c:v>
                      </c:pt>
                      <c:pt idx="7674">
                        <c:v>2.4607399999999999E-12</c:v>
                      </c:pt>
                      <c:pt idx="7675">
                        <c:v>2.4607399999999999E-12</c:v>
                      </c:pt>
                      <c:pt idx="7676">
                        <c:v>1.69687E-12</c:v>
                      </c:pt>
                      <c:pt idx="7677">
                        <c:v>1.69687E-12</c:v>
                      </c:pt>
                      <c:pt idx="7678">
                        <c:v>4.3328299999999998E-12</c:v>
                      </c:pt>
                      <c:pt idx="7679">
                        <c:v>4.3328299999999998E-12</c:v>
                      </c:pt>
                      <c:pt idx="7680">
                        <c:v>3.2610299999999999E-12</c:v>
                      </c:pt>
                      <c:pt idx="7681">
                        <c:v>3.2610299999999999E-12</c:v>
                      </c:pt>
                      <c:pt idx="7682">
                        <c:v>1.78389E-12</c:v>
                      </c:pt>
                      <c:pt idx="7683">
                        <c:v>1.78389E-12</c:v>
                      </c:pt>
                      <c:pt idx="7684">
                        <c:v>2.16475E-12</c:v>
                      </c:pt>
                      <c:pt idx="7685">
                        <c:v>2.16475E-12</c:v>
                      </c:pt>
                      <c:pt idx="7686">
                        <c:v>2.69448E-12</c:v>
                      </c:pt>
                      <c:pt idx="7687">
                        <c:v>2.69448E-12</c:v>
                      </c:pt>
                      <c:pt idx="7688">
                        <c:v>1.938E-12</c:v>
                      </c:pt>
                      <c:pt idx="7689">
                        <c:v>1.938E-12</c:v>
                      </c:pt>
                      <c:pt idx="7690">
                        <c:v>1.74254E-12</c:v>
                      </c:pt>
                      <c:pt idx="7691">
                        <c:v>1.74254E-12</c:v>
                      </c:pt>
                      <c:pt idx="7692">
                        <c:v>2.7746299999999999E-12</c:v>
                      </c:pt>
                      <c:pt idx="7693">
                        <c:v>2.7746299999999999E-12</c:v>
                      </c:pt>
                      <c:pt idx="7694">
                        <c:v>1.78972E-12</c:v>
                      </c:pt>
                      <c:pt idx="7695">
                        <c:v>1.78972E-12</c:v>
                      </c:pt>
                      <c:pt idx="7696">
                        <c:v>1.67055E-12</c:v>
                      </c:pt>
                      <c:pt idx="7697">
                        <c:v>1.67055E-12</c:v>
                      </c:pt>
                      <c:pt idx="7698">
                        <c:v>2.91876E-12</c:v>
                      </c:pt>
                      <c:pt idx="7699">
                        <c:v>2.91876E-12</c:v>
                      </c:pt>
                      <c:pt idx="7700">
                        <c:v>1.64538E-12</c:v>
                      </c:pt>
                      <c:pt idx="7701">
                        <c:v>1.64538E-12</c:v>
                      </c:pt>
                      <c:pt idx="7702">
                        <c:v>3.3407700000000001E-12</c:v>
                      </c:pt>
                      <c:pt idx="7703">
                        <c:v>3.3407700000000001E-12</c:v>
                      </c:pt>
                      <c:pt idx="7704">
                        <c:v>1.8686299999999999E-12</c:v>
                      </c:pt>
                      <c:pt idx="7705">
                        <c:v>1.8686299999999999E-12</c:v>
                      </c:pt>
                      <c:pt idx="7706">
                        <c:v>1.80003E-12</c:v>
                      </c:pt>
                      <c:pt idx="7707">
                        <c:v>1.80003E-12</c:v>
                      </c:pt>
                      <c:pt idx="7708">
                        <c:v>1.5140400000000001E-12</c:v>
                      </c:pt>
                      <c:pt idx="7709">
                        <c:v>1.5140400000000001E-12</c:v>
                      </c:pt>
                      <c:pt idx="7710">
                        <c:v>1.95154E-12</c:v>
                      </c:pt>
                      <c:pt idx="7711">
                        <c:v>1.95154E-12</c:v>
                      </c:pt>
                      <c:pt idx="7712">
                        <c:v>1.9107800000000001E-12</c:v>
                      </c:pt>
                      <c:pt idx="7713">
                        <c:v>1.9107800000000001E-12</c:v>
                      </c:pt>
                      <c:pt idx="7714">
                        <c:v>1.5239599999999999E-12</c:v>
                      </c:pt>
                      <c:pt idx="7715">
                        <c:v>1.5239599999999999E-12</c:v>
                      </c:pt>
                      <c:pt idx="7716">
                        <c:v>2.7246299999999999E-12</c:v>
                      </c:pt>
                      <c:pt idx="7717">
                        <c:v>2.7246299999999999E-12</c:v>
                      </c:pt>
                      <c:pt idx="7718">
                        <c:v>1.5782899999999999E-12</c:v>
                      </c:pt>
                      <c:pt idx="7719">
                        <c:v>1.5782899999999999E-12</c:v>
                      </c:pt>
                      <c:pt idx="7720">
                        <c:v>1.70602E-12</c:v>
                      </c:pt>
                      <c:pt idx="7721">
                        <c:v>1.70602E-12</c:v>
                      </c:pt>
                      <c:pt idx="7722">
                        <c:v>1.6842700000000001E-12</c:v>
                      </c:pt>
                      <c:pt idx="7723">
                        <c:v>1.6842700000000001E-12</c:v>
                      </c:pt>
                      <c:pt idx="7724">
                        <c:v>1.72729E-12</c:v>
                      </c:pt>
                      <c:pt idx="7725">
                        <c:v>1.72729E-12</c:v>
                      </c:pt>
                      <c:pt idx="7726">
                        <c:v>2.57207E-12</c:v>
                      </c:pt>
                      <c:pt idx="7727">
                        <c:v>2.57207E-12</c:v>
                      </c:pt>
                      <c:pt idx="7728">
                        <c:v>4.9339199999999996E-12</c:v>
                      </c:pt>
                      <c:pt idx="7729">
                        <c:v>4.9339199999999996E-12</c:v>
                      </c:pt>
                      <c:pt idx="7730">
                        <c:v>1.6038000000000001E-12</c:v>
                      </c:pt>
                      <c:pt idx="7731">
                        <c:v>1.6038000000000001E-12</c:v>
                      </c:pt>
                      <c:pt idx="7732">
                        <c:v>1.58067E-12</c:v>
                      </c:pt>
                      <c:pt idx="7733">
                        <c:v>1.58067E-12</c:v>
                      </c:pt>
                      <c:pt idx="7734">
                        <c:v>1.5869599999999999E-12</c:v>
                      </c:pt>
                      <c:pt idx="7735">
                        <c:v>1.5869599999999999E-12</c:v>
                      </c:pt>
                      <c:pt idx="7736">
                        <c:v>1.93889E-12</c:v>
                      </c:pt>
                      <c:pt idx="7737">
                        <c:v>1.93889E-12</c:v>
                      </c:pt>
                      <c:pt idx="7738">
                        <c:v>2.7359700000000001E-12</c:v>
                      </c:pt>
                      <c:pt idx="7739">
                        <c:v>2.7359700000000001E-12</c:v>
                      </c:pt>
                      <c:pt idx="7740">
                        <c:v>2.1357999999999998E-12</c:v>
                      </c:pt>
                      <c:pt idx="7741">
                        <c:v>2.1357999999999998E-12</c:v>
                      </c:pt>
                      <c:pt idx="7742">
                        <c:v>1.9415300000000001E-12</c:v>
                      </c:pt>
                      <c:pt idx="7743">
                        <c:v>1.9415300000000001E-12</c:v>
                      </c:pt>
                      <c:pt idx="7744">
                        <c:v>1.5485699999999999E-12</c:v>
                      </c:pt>
                      <c:pt idx="7745">
                        <c:v>1.5485699999999999E-12</c:v>
                      </c:pt>
                      <c:pt idx="7746">
                        <c:v>2.0861000000000002E-12</c:v>
                      </c:pt>
                      <c:pt idx="7747">
                        <c:v>2.0861000000000002E-12</c:v>
                      </c:pt>
                      <c:pt idx="7748">
                        <c:v>3.8538199999999998E-12</c:v>
                      </c:pt>
                      <c:pt idx="7749">
                        <c:v>3.8538199999999998E-12</c:v>
                      </c:pt>
                      <c:pt idx="7750">
                        <c:v>2.9251400000000002E-12</c:v>
                      </c:pt>
                      <c:pt idx="7751">
                        <c:v>2.9251400000000002E-12</c:v>
                      </c:pt>
                      <c:pt idx="7752">
                        <c:v>3.07099E-12</c:v>
                      </c:pt>
                      <c:pt idx="7753">
                        <c:v>3.07099E-12</c:v>
                      </c:pt>
                      <c:pt idx="7754">
                        <c:v>2.5220800000000001E-12</c:v>
                      </c:pt>
                      <c:pt idx="7755">
                        <c:v>2.5220800000000001E-12</c:v>
                      </c:pt>
                      <c:pt idx="7756">
                        <c:v>1.6865300000000001E-12</c:v>
                      </c:pt>
                      <c:pt idx="7757">
                        <c:v>1.6865300000000001E-12</c:v>
                      </c:pt>
                      <c:pt idx="7758">
                        <c:v>2.33045E-12</c:v>
                      </c:pt>
                      <c:pt idx="7759">
                        <c:v>2.33045E-12</c:v>
                      </c:pt>
                      <c:pt idx="7760">
                        <c:v>2.3850700000000001E-12</c:v>
                      </c:pt>
                      <c:pt idx="7761">
                        <c:v>2.3850700000000001E-12</c:v>
                      </c:pt>
                      <c:pt idx="7762">
                        <c:v>1.6836599999999999E-12</c:v>
                      </c:pt>
                      <c:pt idx="7763">
                        <c:v>1.6836599999999999E-12</c:v>
                      </c:pt>
                      <c:pt idx="7764">
                        <c:v>3.7695700000000001E-12</c:v>
                      </c:pt>
                      <c:pt idx="7765">
                        <c:v>3.7695700000000001E-12</c:v>
                      </c:pt>
                      <c:pt idx="7766">
                        <c:v>2.5956E-12</c:v>
                      </c:pt>
                      <c:pt idx="7767">
                        <c:v>2.5956E-12</c:v>
                      </c:pt>
                      <c:pt idx="7768">
                        <c:v>2.4611499999999999E-12</c:v>
                      </c:pt>
                      <c:pt idx="7769">
                        <c:v>2.4611499999999999E-12</c:v>
                      </c:pt>
                      <c:pt idx="7770">
                        <c:v>1.6137199999999999E-12</c:v>
                      </c:pt>
                      <c:pt idx="7771">
                        <c:v>1.6137199999999999E-12</c:v>
                      </c:pt>
                      <c:pt idx="7772">
                        <c:v>1.89863E-12</c:v>
                      </c:pt>
                      <c:pt idx="7773">
                        <c:v>1.89863E-12</c:v>
                      </c:pt>
                      <c:pt idx="7774">
                        <c:v>1.6144199999999999E-12</c:v>
                      </c:pt>
                      <c:pt idx="7775">
                        <c:v>1.6144199999999999E-12</c:v>
                      </c:pt>
                      <c:pt idx="7776">
                        <c:v>1.8301199999999999E-12</c:v>
                      </c:pt>
                      <c:pt idx="7777">
                        <c:v>1.8301199999999999E-12</c:v>
                      </c:pt>
                      <c:pt idx="7778">
                        <c:v>1.6313300000000001E-12</c:v>
                      </c:pt>
                      <c:pt idx="7779">
                        <c:v>1.6313300000000001E-12</c:v>
                      </c:pt>
                      <c:pt idx="7780">
                        <c:v>1.7489299999999999E-12</c:v>
                      </c:pt>
                      <c:pt idx="7781">
                        <c:v>1.7489299999999999E-12</c:v>
                      </c:pt>
                      <c:pt idx="7782">
                        <c:v>1.6153600000000001E-12</c:v>
                      </c:pt>
                      <c:pt idx="7783">
                        <c:v>1.6153600000000001E-12</c:v>
                      </c:pt>
                      <c:pt idx="7784">
                        <c:v>2.04135E-12</c:v>
                      </c:pt>
                      <c:pt idx="7785">
                        <c:v>2.04135E-12</c:v>
                      </c:pt>
                      <c:pt idx="7786">
                        <c:v>3.0940299999999999E-12</c:v>
                      </c:pt>
                      <c:pt idx="7787">
                        <c:v>3.0940299999999999E-12</c:v>
                      </c:pt>
                      <c:pt idx="7788">
                        <c:v>1.5718900000000001E-12</c:v>
                      </c:pt>
                      <c:pt idx="7789">
                        <c:v>1.5718900000000001E-12</c:v>
                      </c:pt>
                      <c:pt idx="7790">
                        <c:v>1.7774199999999999E-12</c:v>
                      </c:pt>
                      <c:pt idx="7791">
                        <c:v>1.7774199999999999E-12</c:v>
                      </c:pt>
                      <c:pt idx="7792">
                        <c:v>1.8281200000000001E-12</c:v>
                      </c:pt>
                      <c:pt idx="7793">
                        <c:v>1.8281200000000001E-12</c:v>
                      </c:pt>
                      <c:pt idx="7794">
                        <c:v>1.9725200000000002E-12</c:v>
                      </c:pt>
                      <c:pt idx="7795">
                        <c:v>1.9725200000000002E-12</c:v>
                      </c:pt>
                      <c:pt idx="7796">
                        <c:v>1.6409799999999999E-12</c:v>
                      </c:pt>
                      <c:pt idx="7797">
                        <c:v>1.6409799999999999E-12</c:v>
                      </c:pt>
                      <c:pt idx="7798">
                        <c:v>2.52433E-12</c:v>
                      </c:pt>
                      <c:pt idx="7799">
                        <c:v>2.52433E-12</c:v>
                      </c:pt>
                      <c:pt idx="7800">
                        <c:v>1.8616199999999999E-12</c:v>
                      </c:pt>
                      <c:pt idx="7801">
                        <c:v>1.8616199999999999E-12</c:v>
                      </c:pt>
                      <c:pt idx="7802">
                        <c:v>1.59642E-12</c:v>
                      </c:pt>
                      <c:pt idx="7803">
                        <c:v>1.59642E-12</c:v>
                      </c:pt>
                      <c:pt idx="7804">
                        <c:v>2.5715700000000001E-12</c:v>
                      </c:pt>
                      <c:pt idx="7805">
                        <c:v>2.5715700000000001E-12</c:v>
                      </c:pt>
                      <c:pt idx="7806">
                        <c:v>4.6366900000000001E-12</c:v>
                      </c:pt>
                      <c:pt idx="7807">
                        <c:v>4.6366900000000001E-12</c:v>
                      </c:pt>
                      <c:pt idx="7808">
                        <c:v>1.85034E-12</c:v>
                      </c:pt>
                      <c:pt idx="7809">
                        <c:v>1.85034E-12</c:v>
                      </c:pt>
                      <c:pt idx="7810">
                        <c:v>3.7789199999999998E-12</c:v>
                      </c:pt>
                      <c:pt idx="7811">
                        <c:v>3.7789199999999998E-12</c:v>
                      </c:pt>
                      <c:pt idx="7812">
                        <c:v>2.1594200000000001E-12</c:v>
                      </c:pt>
                      <c:pt idx="7813">
                        <c:v>2.1594200000000001E-12</c:v>
                      </c:pt>
                      <c:pt idx="7814">
                        <c:v>1.80333E-12</c:v>
                      </c:pt>
                      <c:pt idx="7815">
                        <c:v>1.80333E-12</c:v>
                      </c:pt>
                      <c:pt idx="7816">
                        <c:v>2.6731800000000001E-12</c:v>
                      </c:pt>
                      <c:pt idx="7817">
                        <c:v>2.6731800000000001E-12</c:v>
                      </c:pt>
                      <c:pt idx="7818">
                        <c:v>2.9190299999999999E-12</c:v>
                      </c:pt>
                      <c:pt idx="7819">
                        <c:v>2.9190299999999999E-12</c:v>
                      </c:pt>
                      <c:pt idx="7820">
                        <c:v>1.9064100000000002E-12</c:v>
                      </c:pt>
                      <c:pt idx="7821">
                        <c:v>1.9064100000000002E-12</c:v>
                      </c:pt>
                      <c:pt idx="7822">
                        <c:v>2.8828699999999998E-12</c:v>
                      </c:pt>
                      <c:pt idx="7823">
                        <c:v>2.8828699999999998E-12</c:v>
                      </c:pt>
                      <c:pt idx="7824">
                        <c:v>2.1365599999999999E-12</c:v>
                      </c:pt>
                      <c:pt idx="7825">
                        <c:v>2.1365599999999999E-12</c:v>
                      </c:pt>
                      <c:pt idx="7826">
                        <c:v>1.9454300000000001E-12</c:v>
                      </c:pt>
                      <c:pt idx="7827">
                        <c:v>1.9454300000000001E-12</c:v>
                      </c:pt>
                      <c:pt idx="7828">
                        <c:v>1.62156E-12</c:v>
                      </c:pt>
                      <c:pt idx="7829">
                        <c:v>1.62156E-12</c:v>
                      </c:pt>
                      <c:pt idx="7830">
                        <c:v>1.7139900000000001E-12</c:v>
                      </c:pt>
                      <c:pt idx="7831">
                        <c:v>1.7139900000000001E-12</c:v>
                      </c:pt>
                      <c:pt idx="7832">
                        <c:v>1.9247000000000001E-12</c:v>
                      </c:pt>
                      <c:pt idx="7833">
                        <c:v>1.9247000000000001E-12</c:v>
                      </c:pt>
                      <c:pt idx="7834">
                        <c:v>3.0826799999999999E-12</c:v>
                      </c:pt>
                      <c:pt idx="7835">
                        <c:v>3.0826799999999999E-12</c:v>
                      </c:pt>
                      <c:pt idx="7836">
                        <c:v>2.3055200000000001E-12</c:v>
                      </c:pt>
                      <c:pt idx="7837">
                        <c:v>2.3055200000000001E-12</c:v>
                      </c:pt>
                      <c:pt idx="7838">
                        <c:v>2.0250800000000001E-12</c:v>
                      </c:pt>
                      <c:pt idx="7839">
                        <c:v>2.0250800000000001E-12</c:v>
                      </c:pt>
                      <c:pt idx="7840">
                        <c:v>1.7084199999999999E-12</c:v>
                      </c:pt>
                      <c:pt idx="7841">
                        <c:v>1.7084199999999999E-12</c:v>
                      </c:pt>
                      <c:pt idx="7842">
                        <c:v>2.0115800000000002E-12</c:v>
                      </c:pt>
                      <c:pt idx="7843">
                        <c:v>2.0115800000000002E-12</c:v>
                      </c:pt>
                      <c:pt idx="7844">
                        <c:v>1.79355E-12</c:v>
                      </c:pt>
                      <c:pt idx="7845">
                        <c:v>1.79355E-12</c:v>
                      </c:pt>
                      <c:pt idx="7846">
                        <c:v>1.6722199999999999E-12</c:v>
                      </c:pt>
                      <c:pt idx="7847">
                        <c:v>1.6722199999999999E-12</c:v>
                      </c:pt>
                      <c:pt idx="7848">
                        <c:v>2.5059000000000001E-12</c:v>
                      </c:pt>
                      <c:pt idx="7849">
                        <c:v>2.5059000000000001E-12</c:v>
                      </c:pt>
                      <c:pt idx="7850">
                        <c:v>2.7685799999999999E-12</c:v>
                      </c:pt>
                      <c:pt idx="7851">
                        <c:v>2.7685799999999999E-12</c:v>
                      </c:pt>
                      <c:pt idx="7852">
                        <c:v>2.0908800000000001E-12</c:v>
                      </c:pt>
                      <c:pt idx="7853">
                        <c:v>2.0908800000000001E-12</c:v>
                      </c:pt>
                      <c:pt idx="7854">
                        <c:v>2.6491799999999998E-12</c:v>
                      </c:pt>
                      <c:pt idx="7855">
                        <c:v>2.6491799999999998E-12</c:v>
                      </c:pt>
                      <c:pt idx="7856">
                        <c:v>1.7596699999999999E-12</c:v>
                      </c:pt>
                      <c:pt idx="7857">
                        <c:v>1.7596699999999999E-12</c:v>
                      </c:pt>
                      <c:pt idx="7858">
                        <c:v>1.63529E-12</c:v>
                      </c:pt>
                      <c:pt idx="7859">
                        <c:v>1.63529E-12</c:v>
                      </c:pt>
                      <c:pt idx="7860">
                        <c:v>3.5604499999999998E-12</c:v>
                      </c:pt>
                      <c:pt idx="7861">
                        <c:v>3.5604499999999998E-12</c:v>
                      </c:pt>
                      <c:pt idx="7862">
                        <c:v>3.0020200000000002E-12</c:v>
                      </c:pt>
                      <c:pt idx="7863">
                        <c:v>3.0020200000000002E-12</c:v>
                      </c:pt>
                      <c:pt idx="7864">
                        <c:v>1.73307E-12</c:v>
                      </c:pt>
                      <c:pt idx="7865">
                        <c:v>1.73307E-12</c:v>
                      </c:pt>
                      <c:pt idx="7866">
                        <c:v>1.91724E-12</c:v>
                      </c:pt>
                      <c:pt idx="7867">
                        <c:v>1.91724E-12</c:v>
                      </c:pt>
                      <c:pt idx="7868">
                        <c:v>1.6970300000000001E-12</c:v>
                      </c:pt>
                      <c:pt idx="7869">
                        <c:v>1.6970300000000001E-12</c:v>
                      </c:pt>
                      <c:pt idx="7870">
                        <c:v>1.7021099999999999E-12</c:v>
                      </c:pt>
                      <c:pt idx="7871">
                        <c:v>1.7021099999999999E-12</c:v>
                      </c:pt>
                      <c:pt idx="7872">
                        <c:v>1.6731900000000001E-12</c:v>
                      </c:pt>
                      <c:pt idx="7873">
                        <c:v>1.6731900000000001E-12</c:v>
                      </c:pt>
                      <c:pt idx="7874">
                        <c:v>1.80785E-12</c:v>
                      </c:pt>
                      <c:pt idx="7875">
                        <c:v>1.80785E-12</c:v>
                      </c:pt>
                      <c:pt idx="7876">
                        <c:v>1.76265E-12</c:v>
                      </c:pt>
                      <c:pt idx="7877">
                        <c:v>1.76265E-12</c:v>
                      </c:pt>
                      <c:pt idx="7878">
                        <c:v>1.9042299999999999E-12</c:v>
                      </c:pt>
                      <c:pt idx="7879">
                        <c:v>1.9042299999999999E-12</c:v>
                      </c:pt>
                      <c:pt idx="7880">
                        <c:v>1.8913699999999998E-12</c:v>
                      </c:pt>
                      <c:pt idx="7881">
                        <c:v>1.8913699999999998E-12</c:v>
                      </c:pt>
                      <c:pt idx="7882">
                        <c:v>1.8432400000000001E-12</c:v>
                      </c:pt>
                      <c:pt idx="7883">
                        <c:v>1.8432400000000001E-12</c:v>
                      </c:pt>
                      <c:pt idx="7884">
                        <c:v>2.0145599999999998E-12</c:v>
                      </c:pt>
                      <c:pt idx="7885">
                        <c:v>2.0145599999999998E-12</c:v>
                      </c:pt>
                      <c:pt idx="7886">
                        <c:v>1.73504E-12</c:v>
                      </c:pt>
                      <c:pt idx="7887">
                        <c:v>1.73504E-12</c:v>
                      </c:pt>
                      <c:pt idx="7888">
                        <c:v>1.67293E-12</c:v>
                      </c:pt>
                      <c:pt idx="7889">
                        <c:v>1.67293E-12</c:v>
                      </c:pt>
                      <c:pt idx="7890">
                        <c:v>1.95062E-12</c:v>
                      </c:pt>
                      <c:pt idx="7891">
                        <c:v>1.95062E-12</c:v>
                      </c:pt>
                      <c:pt idx="7892">
                        <c:v>1.9513199999999998E-12</c:v>
                      </c:pt>
                      <c:pt idx="7893">
                        <c:v>1.9513199999999998E-12</c:v>
                      </c:pt>
                      <c:pt idx="7894">
                        <c:v>4.04392E-12</c:v>
                      </c:pt>
                      <c:pt idx="7895">
                        <c:v>4.04392E-12</c:v>
                      </c:pt>
                      <c:pt idx="7896">
                        <c:v>3.2594100000000001E-12</c:v>
                      </c:pt>
                      <c:pt idx="7897">
                        <c:v>3.2594100000000001E-12</c:v>
                      </c:pt>
                      <c:pt idx="7898">
                        <c:v>1.9766500000000001E-12</c:v>
                      </c:pt>
                      <c:pt idx="7899">
                        <c:v>1.9766500000000001E-12</c:v>
                      </c:pt>
                      <c:pt idx="7900">
                        <c:v>1.7794899999999999E-12</c:v>
                      </c:pt>
                      <c:pt idx="7901">
                        <c:v>1.7794899999999999E-12</c:v>
                      </c:pt>
                      <c:pt idx="7902">
                        <c:v>1.70752E-12</c:v>
                      </c:pt>
                      <c:pt idx="7903">
                        <c:v>1.70752E-12</c:v>
                      </c:pt>
                      <c:pt idx="7904">
                        <c:v>1.76106E-12</c:v>
                      </c:pt>
                      <c:pt idx="7905">
                        <c:v>1.76106E-12</c:v>
                      </c:pt>
                      <c:pt idx="7906">
                        <c:v>2.0422999999999999E-11</c:v>
                      </c:pt>
                      <c:pt idx="7907">
                        <c:v>2.0422999999999999E-11</c:v>
                      </c:pt>
                      <c:pt idx="7908">
                        <c:v>1.6460000000000001E-12</c:v>
                      </c:pt>
                      <c:pt idx="7909">
                        <c:v>1.6460000000000001E-12</c:v>
                      </c:pt>
                      <c:pt idx="7910">
                        <c:v>3.2420799999999999E-12</c:v>
                      </c:pt>
                      <c:pt idx="7911">
                        <c:v>3.2420799999999999E-12</c:v>
                      </c:pt>
                      <c:pt idx="7912">
                        <c:v>2.5404500000000001E-12</c:v>
                      </c:pt>
                      <c:pt idx="7913">
                        <c:v>2.5404500000000001E-12</c:v>
                      </c:pt>
                      <c:pt idx="7914">
                        <c:v>2.6237399999999999E-12</c:v>
                      </c:pt>
                      <c:pt idx="7915">
                        <c:v>2.6237399999999999E-12</c:v>
                      </c:pt>
                      <c:pt idx="7916">
                        <c:v>2.0546799999999999E-12</c:v>
                      </c:pt>
                      <c:pt idx="7917">
                        <c:v>2.0546799999999999E-12</c:v>
                      </c:pt>
                      <c:pt idx="7918">
                        <c:v>1.8296900000000001E-12</c:v>
                      </c:pt>
                      <c:pt idx="7919">
                        <c:v>1.8296900000000001E-12</c:v>
                      </c:pt>
                      <c:pt idx="7920">
                        <c:v>1.80698E-12</c:v>
                      </c:pt>
                      <c:pt idx="7921">
                        <c:v>1.80698E-12</c:v>
                      </c:pt>
                      <c:pt idx="7922">
                        <c:v>1.5909E-12</c:v>
                      </c:pt>
                      <c:pt idx="7923">
                        <c:v>1.5909E-12</c:v>
                      </c:pt>
                      <c:pt idx="7924">
                        <c:v>1.7213300000000001E-12</c:v>
                      </c:pt>
                      <c:pt idx="7925">
                        <c:v>1.7213300000000001E-12</c:v>
                      </c:pt>
                      <c:pt idx="7926">
                        <c:v>2.7410799999999999E-12</c:v>
                      </c:pt>
                      <c:pt idx="7927">
                        <c:v>2.7410799999999999E-12</c:v>
                      </c:pt>
                      <c:pt idx="7928">
                        <c:v>1.5209699999999999E-12</c:v>
                      </c:pt>
                      <c:pt idx="7929">
                        <c:v>1.5209699999999999E-12</c:v>
                      </c:pt>
                      <c:pt idx="7930">
                        <c:v>1.6884299999999999E-12</c:v>
                      </c:pt>
                      <c:pt idx="7931">
                        <c:v>1.6884299999999999E-12</c:v>
                      </c:pt>
                      <c:pt idx="7932">
                        <c:v>1.7835400000000001E-12</c:v>
                      </c:pt>
                      <c:pt idx="7933">
                        <c:v>1.7835400000000001E-12</c:v>
                      </c:pt>
                      <c:pt idx="7934">
                        <c:v>3.0119300000000001E-12</c:v>
                      </c:pt>
                      <c:pt idx="7935">
                        <c:v>3.0119300000000001E-12</c:v>
                      </c:pt>
                      <c:pt idx="7936">
                        <c:v>2.50952E-12</c:v>
                      </c:pt>
                      <c:pt idx="7937">
                        <c:v>2.50952E-12</c:v>
                      </c:pt>
                      <c:pt idx="7938">
                        <c:v>1.5914200000000001E-12</c:v>
                      </c:pt>
                      <c:pt idx="7939">
                        <c:v>1.5914200000000001E-12</c:v>
                      </c:pt>
                      <c:pt idx="7940">
                        <c:v>2.39693E-12</c:v>
                      </c:pt>
                      <c:pt idx="7941">
                        <c:v>2.39693E-12</c:v>
                      </c:pt>
                      <c:pt idx="7942">
                        <c:v>2.6613599999999999E-12</c:v>
                      </c:pt>
                      <c:pt idx="7943">
                        <c:v>2.6613599999999999E-12</c:v>
                      </c:pt>
                      <c:pt idx="7944">
                        <c:v>2.3159699999999999E-12</c:v>
                      </c:pt>
                      <c:pt idx="7945">
                        <c:v>2.3159699999999999E-12</c:v>
                      </c:pt>
                      <c:pt idx="7946">
                        <c:v>1.7027799999999999E-12</c:v>
                      </c:pt>
                      <c:pt idx="7947">
                        <c:v>1.7027799999999999E-12</c:v>
                      </c:pt>
                      <c:pt idx="7948">
                        <c:v>2.39447E-12</c:v>
                      </c:pt>
                      <c:pt idx="7949">
                        <c:v>2.39447E-12</c:v>
                      </c:pt>
                      <c:pt idx="7950">
                        <c:v>2.1578100000000001E-12</c:v>
                      </c:pt>
                      <c:pt idx="7951">
                        <c:v>2.1578100000000001E-12</c:v>
                      </c:pt>
                      <c:pt idx="7952">
                        <c:v>3.1979999999999999E-12</c:v>
                      </c:pt>
                      <c:pt idx="7953">
                        <c:v>3.1979999999999999E-12</c:v>
                      </c:pt>
                      <c:pt idx="7954">
                        <c:v>2.6082099999999998E-12</c:v>
                      </c:pt>
                      <c:pt idx="7955">
                        <c:v>2.6082099999999998E-12</c:v>
                      </c:pt>
                      <c:pt idx="7956">
                        <c:v>2.83514E-12</c:v>
                      </c:pt>
                      <c:pt idx="7957">
                        <c:v>2.83514E-12</c:v>
                      </c:pt>
                      <c:pt idx="7958">
                        <c:v>1.72064E-12</c:v>
                      </c:pt>
                      <c:pt idx="7959">
                        <c:v>1.72064E-12</c:v>
                      </c:pt>
                      <c:pt idx="7960">
                        <c:v>1.62274E-12</c:v>
                      </c:pt>
                      <c:pt idx="7961">
                        <c:v>1.62274E-12</c:v>
                      </c:pt>
                      <c:pt idx="7962">
                        <c:v>2.7678E-12</c:v>
                      </c:pt>
                      <c:pt idx="7963">
                        <c:v>2.7678E-12</c:v>
                      </c:pt>
                      <c:pt idx="7964">
                        <c:v>1.6711900000000001E-12</c:v>
                      </c:pt>
                      <c:pt idx="7965">
                        <c:v>1.6711900000000001E-12</c:v>
                      </c:pt>
                      <c:pt idx="7966">
                        <c:v>1.5826300000000001E-12</c:v>
                      </c:pt>
                      <c:pt idx="7967">
                        <c:v>1.5826300000000001E-12</c:v>
                      </c:pt>
                      <c:pt idx="7968">
                        <c:v>2.53493E-12</c:v>
                      </c:pt>
                      <c:pt idx="7969">
                        <c:v>2.53493E-12</c:v>
                      </c:pt>
                      <c:pt idx="7970">
                        <c:v>1.6385800000000001E-12</c:v>
                      </c:pt>
                      <c:pt idx="7971">
                        <c:v>1.6385800000000001E-12</c:v>
                      </c:pt>
                      <c:pt idx="7972">
                        <c:v>4.1741299999999997E-12</c:v>
                      </c:pt>
                      <c:pt idx="7973">
                        <c:v>4.1741299999999997E-12</c:v>
                      </c:pt>
                      <c:pt idx="7974">
                        <c:v>3.7164400000000003E-12</c:v>
                      </c:pt>
                      <c:pt idx="7975">
                        <c:v>3.7164400000000003E-12</c:v>
                      </c:pt>
                      <c:pt idx="7976">
                        <c:v>2.9939400000000001E-12</c:v>
                      </c:pt>
                      <c:pt idx="7977">
                        <c:v>2.9939400000000001E-12</c:v>
                      </c:pt>
                      <c:pt idx="7978">
                        <c:v>1.80843E-12</c:v>
                      </c:pt>
                      <c:pt idx="7979">
                        <c:v>1.80843E-12</c:v>
                      </c:pt>
                      <c:pt idx="7980">
                        <c:v>1.53016E-12</c:v>
                      </c:pt>
                      <c:pt idx="7981">
                        <c:v>1.53016E-12</c:v>
                      </c:pt>
                      <c:pt idx="7982">
                        <c:v>1.78847E-12</c:v>
                      </c:pt>
                      <c:pt idx="7983">
                        <c:v>1.78847E-12</c:v>
                      </c:pt>
                      <c:pt idx="7984">
                        <c:v>1.70203E-12</c:v>
                      </c:pt>
                      <c:pt idx="7985">
                        <c:v>1.70203E-12</c:v>
                      </c:pt>
                      <c:pt idx="7986">
                        <c:v>3.6997099999999998E-12</c:v>
                      </c:pt>
                      <c:pt idx="7987">
                        <c:v>3.6997099999999998E-12</c:v>
                      </c:pt>
                      <c:pt idx="7988">
                        <c:v>2.8517700000000001E-12</c:v>
                      </c:pt>
                      <c:pt idx="7989">
                        <c:v>2.8517700000000001E-12</c:v>
                      </c:pt>
                      <c:pt idx="7990">
                        <c:v>1.70508E-12</c:v>
                      </c:pt>
                      <c:pt idx="7991">
                        <c:v>1.70508E-12</c:v>
                      </c:pt>
                      <c:pt idx="7992">
                        <c:v>1.63201E-12</c:v>
                      </c:pt>
                      <c:pt idx="7993">
                        <c:v>1.63201E-12</c:v>
                      </c:pt>
                      <c:pt idx="7994">
                        <c:v>2.6336500000000002E-12</c:v>
                      </c:pt>
                      <c:pt idx="7995">
                        <c:v>2.6336500000000002E-12</c:v>
                      </c:pt>
                      <c:pt idx="7996">
                        <c:v>1.77317E-12</c:v>
                      </c:pt>
                      <c:pt idx="7997">
                        <c:v>1.77317E-12</c:v>
                      </c:pt>
                      <c:pt idx="7998">
                        <c:v>1.8133E-12</c:v>
                      </c:pt>
                      <c:pt idx="7999">
                        <c:v>1.8133E-12</c:v>
                      </c:pt>
                      <c:pt idx="8000">
                        <c:v>1.83157E-12</c:v>
                      </c:pt>
                      <c:pt idx="8001">
                        <c:v>1.83157E-12</c:v>
                      </c:pt>
                      <c:pt idx="8002">
                        <c:v>1.7525000000000001E-12</c:v>
                      </c:pt>
                      <c:pt idx="8003">
                        <c:v>1.7525000000000001E-12</c:v>
                      </c:pt>
                      <c:pt idx="8004">
                        <c:v>2.7406399999999999E-12</c:v>
                      </c:pt>
                      <c:pt idx="8005">
                        <c:v>2.7406399999999999E-12</c:v>
                      </c:pt>
                      <c:pt idx="8006">
                        <c:v>1.6446199999999999E-12</c:v>
                      </c:pt>
                      <c:pt idx="8007">
                        <c:v>1.6446199999999999E-12</c:v>
                      </c:pt>
                      <c:pt idx="8008">
                        <c:v>1.69099E-12</c:v>
                      </c:pt>
                      <c:pt idx="8009">
                        <c:v>1.69099E-12</c:v>
                      </c:pt>
                      <c:pt idx="8010">
                        <c:v>1.8296000000000002E-12</c:v>
                      </c:pt>
                      <c:pt idx="8011">
                        <c:v>1.8296000000000002E-12</c:v>
                      </c:pt>
                      <c:pt idx="8012">
                        <c:v>1.8096000000000001E-12</c:v>
                      </c:pt>
                      <c:pt idx="8013">
                        <c:v>1.8096000000000001E-12</c:v>
                      </c:pt>
                      <c:pt idx="8014">
                        <c:v>2.17395E-12</c:v>
                      </c:pt>
                      <c:pt idx="8015">
                        <c:v>2.17395E-12</c:v>
                      </c:pt>
                      <c:pt idx="8016">
                        <c:v>1.74718E-12</c:v>
                      </c:pt>
                      <c:pt idx="8017">
                        <c:v>1.74718E-12</c:v>
                      </c:pt>
                      <c:pt idx="8018">
                        <c:v>1.66686E-12</c:v>
                      </c:pt>
                      <c:pt idx="8019">
                        <c:v>1.66686E-12</c:v>
                      </c:pt>
                      <c:pt idx="8020">
                        <c:v>1.7789900000000001E-12</c:v>
                      </c:pt>
                      <c:pt idx="8021">
                        <c:v>1.7789900000000001E-12</c:v>
                      </c:pt>
                      <c:pt idx="8022">
                        <c:v>2.7587500000000001E-12</c:v>
                      </c:pt>
                      <c:pt idx="8023">
                        <c:v>2.7587500000000001E-12</c:v>
                      </c:pt>
                      <c:pt idx="8024">
                        <c:v>1.6241800000000001E-12</c:v>
                      </c:pt>
                      <c:pt idx="8025">
                        <c:v>1.6241800000000001E-12</c:v>
                      </c:pt>
                      <c:pt idx="8026">
                        <c:v>1.8555900000000002E-12</c:v>
                      </c:pt>
                      <c:pt idx="8027">
                        <c:v>1.8555900000000002E-12</c:v>
                      </c:pt>
                      <c:pt idx="8028">
                        <c:v>2.7848E-12</c:v>
                      </c:pt>
                      <c:pt idx="8029">
                        <c:v>2.7848E-12</c:v>
                      </c:pt>
                      <c:pt idx="8030">
                        <c:v>1.76821E-12</c:v>
                      </c:pt>
                      <c:pt idx="8031">
                        <c:v>1.76821E-12</c:v>
                      </c:pt>
                      <c:pt idx="8032">
                        <c:v>1.7804E-12</c:v>
                      </c:pt>
                      <c:pt idx="8033">
                        <c:v>1.7804E-12</c:v>
                      </c:pt>
                      <c:pt idx="8034">
                        <c:v>1.6633099999999999E-12</c:v>
                      </c:pt>
                      <c:pt idx="8035">
                        <c:v>1.6633099999999999E-12</c:v>
                      </c:pt>
                      <c:pt idx="8036">
                        <c:v>1.6114100000000001E-12</c:v>
                      </c:pt>
                      <c:pt idx="8037">
                        <c:v>1.6114100000000001E-12</c:v>
                      </c:pt>
                      <c:pt idx="8038">
                        <c:v>3.1510600000000001E-12</c:v>
                      </c:pt>
                      <c:pt idx="8039">
                        <c:v>3.1510600000000001E-12</c:v>
                      </c:pt>
                      <c:pt idx="8040">
                        <c:v>1.8267699999999999E-12</c:v>
                      </c:pt>
                      <c:pt idx="8041">
                        <c:v>1.8267699999999999E-12</c:v>
                      </c:pt>
                      <c:pt idx="8042">
                        <c:v>1.9613300000000001E-12</c:v>
                      </c:pt>
                      <c:pt idx="8043">
                        <c:v>1.9613300000000001E-12</c:v>
                      </c:pt>
                      <c:pt idx="8044">
                        <c:v>2.35028E-12</c:v>
                      </c:pt>
                      <c:pt idx="8045">
                        <c:v>2.35028E-12</c:v>
                      </c:pt>
                      <c:pt idx="8046">
                        <c:v>3.0047599999999998E-12</c:v>
                      </c:pt>
                      <c:pt idx="8047">
                        <c:v>3.0047599999999998E-12</c:v>
                      </c:pt>
                      <c:pt idx="8048">
                        <c:v>3.0236799999999999E-12</c:v>
                      </c:pt>
                      <c:pt idx="8049">
                        <c:v>3.0236799999999999E-12</c:v>
                      </c:pt>
                      <c:pt idx="8050">
                        <c:v>3.4254599999999998E-12</c:v>
                      </c:pt>
                      <c:pt idx="8051">
                        <c:v>3.4254599999999998E-12</c:v>
                      </c:pt>
                      <c:pt idx="8052">
                        <c:v>1.9808699999999998E-12</c:v>
                      </c:pt>
                      <c:pt idx="8053">
                        <c:v>1.9808699999999998E-12</c:v>
                      </c:pt>
                      <c:pt idx="8054">
                        <c:v>3.2256599999999998E-12</c:v>
                      </c:pt>
                      <c:pt idx="8055">
                        <c:v>3.2256599999999998E-12</c:v>
                      </c:pt>
                      <c:pt idx="8056">
                        <c:v>1.8813499999999999E-12</c:v>
                      </c:pt>
                      <c:pt idx="8057">
                        <c:v>1.8813499999999999E-12</c:v>
                      </c:pt>
                      <c:pt idx="8058">
                        <c:v>1.6240100000000001E-12</c:v>
                      </c:pt>
                      <c:pt idx="8059">
                        <c:v>1.6240100000000001E-12</c:v>
                      </c:pt>
                      <c:pt idx="8060">
                        <c:v>3.6376000000000002E-12</c:v>
                      </c:pt>
                      <c:pt idx="8061">
                        <c:v>3.6376000000000002E-12</c:v>
                      </c:pt>
                      <c:pt idx="8062">
                        <c:v>1.9192000000000001E-12</c:v>
                      </c:pt>
                      <c:pt idx="8063">
                        <c:v>1.9192000000000001E-12</c:v>
                      </c:pt>
                      <c:pt idx="8064">
                        <c:v>1.7240800000000001E-12</c:v>
                      </c:pt>
                      <c:pt idx="8065">
                        <c:v>1.7240800000000001E-12</c:v>
                      </c:pt>
                      <c:pt idx="8066">
                        <c:v>2.99281E-12</c:v>
                      </c:pt>
                      <c:pt idx="8067">
                        <c:v>2.99281E-12</c:v>
                      </c:pt>
                      <c:pt idx="8068">
                        <c:v>2.9390699999999999E-12</c:v>
                      </c:pt>
                      <c:pt idx="8069">
                        <c:v>2.9390699999999999E-12</c:v>
                      </c:pt>
                      <c:pt idx="8070">
                        <c:v>1.6809E-12</c:v>
                      </c:pt>
                      <c:pt idx="8071">
                        <c:v>1.6809E-12</c:v>
                      </c:pt>
                      <c:pt idx="8072">
                        <c:v>1.9059000000000002E-12</c:v>
                      </c:pt>
                      <c:pt idx="8073">
                        <c:v>1.9059000000000002E-12</c:v>
                      </c:pt>
                      <c:pt idx="8074">
                        <c:v>1.81802E-12</c:v>
                      </c:pt>
                      <c:pt idx="8075">
                        <c:v>1.81802E-12</c:v>
                      </c:pt>
                      <c:pt idx="8076">
                        <c:v>1.8122699999999999E-12</c:v>
                      </c:pt>
                      <c:pt idx="8077">
                        <c:v>1.8122699999999999E-12</c:v>
                      </c:pt>
                      <c:pt idx="8078">
                        <c:v>2.9899899999999999E-12</c:v>
                      </c:pt>
                      <c:pt idx="8079">
                        <c:v>2.9899899999999999E-12</c:v>
                      </c:pt>
                      <c:pt idx="8080">
                        <c:v>1.64716E-12</c:v>
                      </c:pt>
                      <c:pt idx="8081">
                        <c:v>1.64716E-12</c:v>
                      </c:pt>
                      <c:pt idx="8082">
                        <c:v>1.59806E-12</c:v>
                      </c:pt>
                      <c:pt idx="8083">
                        <c:v>1.59806E-12</c:v>
                      </c:pt>
                      <c:pt idx="8084">
                        <c:v>2.9878600000000002E-12</c:v>
                      </c:pt>
                      <c:pt idx="8085">
                        <c:v>2.9878600000000002E-12</c:v>
                      </c:pt>
                      <c:pt idx="8086">
                        <c:v>2.8549200000000001E-12</c:v>
                      </c:pt>
                      <c:pt idx="8087">
                        <c:v>2.8549200000000001E-12</c:v>
                      </c:pt>
                      <c:pt idx="8088">
                        <c:v>4.1778199999999997E-12</c:v>
                      </c:pt>
                      <c:pt idx="8089">
                        <c:v>4.1778199999999997E-12</c:v>
                      </c:pt>
                      <c:pt idx="8090">
                        <c:v>1.82852E-12</c:v>
                      </c:pt>
                      <c:pt idx="8091">
                        <c:v>1.82852E-12</c:v>
                      </c:pt>
                      <c:pt idx="8092">
                        <c:v>1.7666799999999999E-12</c:v>
                      </c:pt>
                      <c:pt idx="8093">
                        <c:v>1.7666799999999999E-12</c:v>
                      </c:pt>
                      <c:pt idx="8094">
                        <c:v>1.8597699999999999E-12</c:v>
                      </c:pt>
                      <c:pt idx="8095">
                        <c:v>1.8597699999999999E-12</c:v>
                      </c:pt>
                      <c:pt idx="8096">
                        <c:v>1.7663899999999999E-12</c:v>
                      </c:pt>
                      <c:pt idx="8097">
                        <c:v>1.7663899999999999E-12</c:v>
                      </c:pt>
                      <c:pt idx="8098">
                        <c:v>2.8785500000000001E-12</c:v>
                      </c:pt>
                      <c:pt idx="8099">
                        <c:v>2.8785500000000001E-12</c:v>
                      </c:pt>
                      <c:pt idx="8100">
                        <c:v>1.9313199999999999E-12</c:v>
                      </c:pt>
                      <c:pt idx="8101">
                        <c:v>1.9313199999999999E-12</c:v>
                      </c:pt>
                      <c:pt idx="8102">
                        <c:v>1.6889599999999999E-12</c:v>
                      </c:pt>
                      <c:pt idx="8103">
                        <c:v>1.6889599999999999E-12</c:v>
                      </c:pt>
                      <c:pt idx="8104">
                        <c:v>1.6857999999999999E-12</c:v>
                      </c:pt>
                      <c:pt idx="8105">
                        <c:v>1.6857999999999999E-12</c:v>
                      </c:pt>
                      <c:pt idx="8106">
                        <c:v>2.0951900000000001E-12</c:v>
                      </c:pt>
                      <c:pt idx="8107">
                        <c:v>2.0951900000000001E-12</c:v>
                      </c:pt>
                      <c:pt idx="8108">
                        <c:v>4.4090899999999997E-12</c:v>
                      </c:pt>
                      <c:pt idx="8109">
                        <c:v>4.4090899999999997E-12</c:v>
                      </c:pt>
                      <c:pt idx="8110">
                        <c:v>1.68565E-12</c:v>
                      </c:pt>
                      <c:pt idx="8111">
                        <c:v>1.68565E-12</c:v>
                      </c:pt>
                      <c:pt idx="8112">
                        <c:v>1.8618100000000001E-12</c:v>
                      </c:pt>
                      <c:pt idx="8113">
                        <c:v>1.8618100000000001E-12</c:v>
                      </c:pt>
                      <c:pt idx="8114">
                        <c:v>1.93143E-12</c:v>
                      </c:pt>
                      <c:pt idx="8115">
                        <c:v>1.93143E-12</c:v>
                      </c:pt>
                      <c:pt idx="8116">
                        <c:v>1.8366400000000001E-12</c:v>
                      </c:pt>
                      <c:pt idx="8117">
                        <c:v>1.8366400000000001E-12</c:v>
                      </c:pt>
                      <c:pt idx="8118">
                        <c:v>2.9385800000000002E-12</c:v>
                      </c:pt>
                      <c:pt idx="8119">
                        <c:v>2.9385800000000002E-12</c:v>
                      </c:pt>
                      <c:pt idx="8120">
                        <c:v>2.5547800000000001E-12</c:v>
                      </c:pt>
                      <c:pt idx="8121">
                        <c:v>2.5547800000000001E-12</c:v>
                      </c:pt>
                      <c:pt idx="8122">
                        <c:v>1.77187E-12</c:v>
                      </c:pt>
                      <c:pt idx="8123">
                        <c:v>1.77187E-12</c:v>
                      </c:pt>
                      <c:pt idx="8124">
                        <c:v>2.8482999999999999E-12</c:v>
                      </c:pt>
                      <c:pt idx="8125">
                        <c:v>2.8482999999999999E-12</c:v>
                      </c:pt>
                      <c:pt idx="8126">
                        <c:v>1.9506300000000001E-12</c:v>
                      </c:pt>
                      <c:pt idx="8127">
                        <c:v>1.9506300000000001E-12</c:v>
                      </c:pt>
                      <c:pt idx="8128">
                        <c:v>2.1677399999999998E-12</c:v>
                      </c:pt>
                      <c:pt idx="8129">
                        <c:v>2.1677399999999998E-12</c:v>
                      </c:pt>
                      <c:pt idx="8130">
                        <c:v>3.09161E-12</c:v>
                      </c:pt>
                      <c:pt idx="8131">
                        <c:v>3.09161E-12</c:v>
                      </c:pt>
                      <c:pt idx="8132">
                        <c:v>3.03836E-12</c:v>
                      </c:pt>
                      <c:pt idx="8133">
                        <c:v>3.03836E-12</c:v>
                      </c:pt>
                      <c:pt idx="8134">
                        <c:v>2.7585500000000002E-12</c:v>
                      </c:pt>
                      <c:pt idx="8135">
                        <c:v>2.7585500000000002E-12</c:v>
                      </c:pt>
                      <c:pt idx="8136">
                        <c:v>1.64658E-12</c:v>
                      </c:pt>
                      <c:pt idx="8137">
                        <c:v>1.64658E-12</c:v>
                      </c:pt>
                      <c:pt idx="8138">
                        <c:v>1.9051199999999999E-12</c:v>
                      </c:pt>
                      <c:pt idx="8139">
                        <c:v>1.9051199999999999E-12</c:v>
                      </c:pt>
                      <c:pt idx="8140">
                        <c:v>3.0095199999999999E-12</c:v>
                      </c:pt>
                      <c:pt idx="8141">
                        <c:v>3.0095199999999999E-12</c:v>
                      </c:pt>
                      <c:pt idx="8142">
                        <c:v>1.60123E-12</c:v>
                      </c:pt>
                      <c:pt idx="8143">
                        <c:v>1.60123E-12</c:v>
                      </c:pt>
                      <c:pt idx="8144">
                        <c:v>2.8923000000000001E-12</c:v>
                      </c:pt>
                      <c:pt idx="8145">
                        <c:v>2.8923000000000001E-12</c:v>
                      </c:pt>
                      <c:pt idx="8146">
                        <c:v>1.75802E-12</c:v>
                      </c:pt>
                      <c:pt idx="8147">
                        <c:v>1.75802E-12</c:v>
                      </c:pt>
                      <c:pt idx="8148">
                        <c:v>1.6355599999999999E-12</c:v>
                      </c:pt>
                      <c:pt idx="8149">
                        <c:v>1.6355599999999999E-12</c:v>
                      </c:pt>
                      <c:pt idx="8150">
                        <c:v>2.10045E-12</c:v>
                      </c:pt>
                      <c:pt idx="8151">
                        <c:v>2.10045E-12</c:v>
                      </c:pt>
                      <c:pt idx="8152">
                        <c:v>2.6212700000000002E-12</c:v>
                      </c:pt>
                      <c:pt idx="8153">
                        <c:v>2.6212700000000002E-12</c:v>
                      </c:pt>
                      <c:pt idx="8154">
                        <c:v>1.698E-12</c:v>
                      </c:pt>
                      <c:pt idx="8155">
                        <c:v>1.698E-12</c:v>
                      </c:pt>
                      <c:pt idx="8156">
                        <c:v>1.68375E-12</c:v>
                      </c:pt>
                      <c:pt idx="8157">
                        <c:v>1.68375E-12</c:v>
                      </c:pt>
                      <c:pt idx="8158">
                        <c:v>2.67758E-12</c:v>
                      </c:pt>
                      <c:pt idx="8159">
                        <c:v>2.67758E-12</c:v>
                      </c:pt>
                      <c:pt idx="8160">
                        <c:v>3.0194200000000001E-12</c:v>
                      </c:pt>
                      <c:pt idx="8161">
                        <c:v>3.0194200000000001E-12</c:v>
                      </c:pt>
                      <c:pt idx="8162">
                        <c:v>1.7606799999999999E-12</c:v>
                      </c:pt>
                      <c:pt idx="8163">
                        <c:v>1.7606799999999999E-12</c:v>
                      </c:pt>
                      <c:pt idx="8164">
                        <c:v>1.61356E-12</c:v>
                      </c:pt>
                      <c:pt idx="8165">
                        <c:v>1.61356E-12</c:v>
                      </c:pt>
                      <c:pt idx="8166">
                        <c:v>2.5109099999999998E-12</c:v>
                      </c:pt>
                      <c:pt idx="8167">
                        <c:v>2.5109099999999998E-12</c:v>
                      </c:pt>
                      <c:pt idx="8168">
                        <c:v>4.2438800000000003E-12</c:v>
                      </c:pt>
                      <c:pt idx="8169">
                        <c:v>4.2438800000000003E-12</c:v>
                      </c:pt>
                      <c:pt idx="8170">
                        <c:v>1.7235899999999999E-12</c:v>
                      </c:pt>
                      <c:pt idx="8171">
                        <c:v>1.7235899999999999E-12</c:v>
                      </c:pt>
                      <c:pt idx="8172">
                        <c:v>3.1973700000000001E-12</c:v>
                      </c:pt>
                      <c:pt idx="8173">
                        <c:v>3.1973700000000001E-12</c:v>
                      </c:pt>
                      <c:pt idx="8174">
                        <c:v>1.9845999999999998E-12</c:v>
                      </c:pt>
                      <c:pt idx="8175">
                        <c:v>1.9845999999999998E-12</c:v>
                      </c:pt>
                      <c:pt idx="8176">
                        <c:v>1.9961500000000001E-12</c:v>
                      </c:pt>
                      <c:pt idx="8177">
                        <c:v>1.9961500000000001E-12</c:v>
                      </c:pt>
                      <c:pt idx="8178">
                        <c:v>2.95296E-12</c:v>
                      </c:pt>
                      <c:pt idx="8179">
                        <c:v>2.95296E-12</c:v>
                      </c:pt>
                      <c:pt idx="8180">
                        <c:v>1.61744E-12</c:v>
                      </c:pt>
                      <c:pt idx="8181">
                        <c:v>1.61744E-12</c:v>
                      </c:pt>
                      <c:pt idx="8182">
                        <c:v>1.9182800000000002E-12</c:v>
                      </c:pt>
                      <c:pt idx="8183">
                        <c:v>1.9182800000000002E-12</c:v>
                      </c:pt>
                      <c:pt idx="8184">
                        <c:v>3.7003899999999997E-12</c:v>
                      </c:pt>
                      <c:pt idx="8185">
                        <c:v>3.7003899999999997E-12</c:v>
                      </c:pt>
                      <c:pt idx="8186">
                        <c:v>3.4202500000000001E-12</c:v>
                      </c:pt>
                      <c:pt idx="8187">
                        <c:v>3.4202500000000001E-12</c:v>
                      </c:pt>
                      <c:pt idx="8188">
                        <c:v>1.77382E-12</c:v>
                      </c:pt>
                      <c:pt idx="8189">
                        <c:v>1.77382E-12</c:v>
                      </c:pt>
                      <c:pt idx="8190">
                        <c:v>2.4240000000000002E-12</c:v>
                      </c:pt>
                      <c:pt idx="8191">
                        <c:v>2.4240000000000002E-12</c:v>
                      </c:pt>
                      <c:pt idx="8192">
                        <c:v>1.70927E-12</c:v>
                      </c:pt>
                      <c:pt idx="8193">
                        <c:v>1.70927E-12</c:v>
                      </c:pt>
                      <c:pt idx="8194">
                        <c:v>1.7361E-12</c:v>
                      </c:pt>
                      <c:pt idx="8195">
                        <c:v>1.7361E-12</c:v>
                      </c:pt>
                      <c:pt idx="8196">
                        <c:v>2.9458200000000001E-12</c:v>
                      </c:pt>
                      <c:pt idx="8197">
                        <c:v>2.9458200000000001E-12</c:v>
                      </c:pt>
                      <c:pt idx="8198">
                        <c:v>3.5004999999999999E-12</c:v>
                      </c:pt>
                      <c:pt idx="8199">
                        <c:v>3.5004999999999999E-12</c:v>
                      </c:pt>
                      <c:pt idx="8200">
                        <c:v>1.7099E-12</c:v>
                      </c:pt>
                      <c:pt idx="8201">
                        <c:v>1.7099E-12</c:v>
                      </c:pt>
                      <c:pt idx="8202">
                        <c:v>1.75051E-12</c:v>
                      </c:pt>
                      <c:pt idx="8203">
                        <c:v>1.75051E-12</c:v>
                      </c:pt>
                      <c:pt idx="8204">
                        <c:v>1.7118599999999999E-12</c:v>
                      </c:pt>
                      <c:pt idx="8205">
                        <c:v>1.7118599999999999E-12</c:v>
                      </c:pt>
                      <c:pt idx="8206">
                        <c:v>3.43967E-12</c:v>
                      </c:pt>
                      <c:pt idx="8207">
                        <c:v>3.43967E-12</c:v>
                      </c:pt>
                      <c:pt idx="8208">
                        <c:v>3.1656099999999999E-12</c:v>
                      </c:pt>
                      <c:pt idx="8209">
                        <c:v>3.1656099999999999E-12</c:v>
                      </c:pt>
                      <c:pt idx="8210">
                        <c:v>1.7762599999999999E-12</c:v>
                      </c:pt>
                      <c:pt idx="8211">
                        <c:v>1.7762599999999999E-12</c:v>
                      </c:pt>
                      <c:pt idx="8212">
                        <c:v>2.17583E-12</c:v>
                      </c:pt>
                      <c:pt idx="8213">
                        <c:v>2.17583E-12</c:v>
                      </c:pt>
                      <c:pt idx="8214">
                        <c:v>1.8868199999999998E-12</c:v>
                      </c:pt>
                      <c:pt idx="8215">
                        <c:v>1.8868199999999998E-12</c:v>
                      </c:pt>
                      <c:pt idx="8216">
                        <c:v>1.7862E-12</c:v>
                      </c:pt>
                      <c:pt idx="8217">
                        <c:v>1.7862E-12</c:v>
                      </c:pt>
                      <c:pt idx="8218">
                        <c:v>1.7257799999999999E-12</c:v>
                      </c:pt>
                      <c:pt idx="8219">
                        <c:v>1.7257799999999999E-12</c:v>
                      </c:pt>
                      <c:pt idx="8220">
                        <c:v>1.98475E-12</c:v>
                      </c:pt>
                      <c:pt idx="8221">
                        <c:v>1.98475E-12</c:v>
                      </c:pt>
                      <c:pt idx="8222">
                        <c:v>1.7798999999999999E-12</c:v>
                      </c:pt>
                      <c:pt idx="8223">
                        <c:v>1.7798999999999999E-12</c:v>
                      </c:pt>
                      <c:pt idx="8224">
                        <c:v>1.62683E-12</c:v>
                      </c:pt>
                      <c:pt idx="8225">
                        <c:v>1.62683E-12</c:v>
                      </c:pt>
                      <c:pt idx="8226">
                        <c:v>1.8409500000000001E-12</c:v>
                      </c:pt>
                      <c:pt idx="8227">
                        <c:v>1.8409500000000001E-12</c:v>
                      </c:pt>
                      <c:pt idx="8228">
                        <c:v>3.7590500000000002E-12</c:v>
                      </c:pt>
                      <c:pt idx="8229">
                        <c:v>3.7590500000000002E-12</c:v>
                      </c:pt>
                      <c:pt idx="8230">
                        <c:v>2.8960399999999998E-12</c:v>
                      </c:pt>
                      <c:pt idx="8231">
                        <c:v>2.8960399999999998E-12</c:v>
                      </c:pt>
                      <c:pt idx="8232">
                        <c:v>1.9032799999999999E-12</c:v>
                      </c:pt>
                      <c:pt idx="8233">
                        <c:v>1.9032799999999999E-12</c:v>
                      </c:pt>
                      <c:pt idx="8234">
                        <c:v>1.71392E-12</c:v>
                      </c:pt>
                      <c:pt idx="8235">
                        <c:v>1.71392E-12</c:v>
                      </c:pt>
                      <c:pt idx="8236">
                        <c:v>2.1586000000000001E-12</c:v>
                      </c:pt>
                      <c:pt idx="8237">
                        <c:v>2.1586000000000001E-12</c:v>
                      </c:pt>
                      <c:pt idx="8238">
                        <c:v>1.61325E-12</c:v>
                      </c:pt>
                      <c:pt idx="8239">
                        <c:v>1.61325E-12</c:v>
                      </c:pt>
                      <c:pt idx="8240">
                        <c:v>2.9971099999999999E-12</c:v>
                      </c:pt>
                      <c:pt idx="8241">
                        <c:v>2.9971099999999999E-12</c:v>
                      </c:pt>
                      <c:pt idx="8242">
                        <c:v>1.8738200000000002E-12</c:v>
                      </c:pt>
                      <c:pt idx="8243">
                        <c:v>1.8738200000000002E-12</c:v>
                      </c:pt>
                      <c:pt idx="8244">
                        <c:v>1.6135499999999999E-12</c:v>
                      </c:pt>
                      <c:pt idx="8245">
                        <c:v>1.6135499999999999E-12</c:v>
                      </c:pt>
                      <c:pt idx="8246">
                        <c:v>2.3026599999999998E-12</c:v>
                      </c:pt>
                      <c:pt idx="8247">
                        <c:v>2.3026599999999998E-12</c:v>
                      </c:pt>
                      <c:pt idx="8248">
                        <c:v>4.2152200000000003E-12</c:v>
                      </c:pt>
                      <c:pt idx="8249">
                        <c:v>4.2152200000000003E-12</c:v>
                      </c:pt>
                      <c:pt idx="8250">
                        <c:v>2.07442E-12</c:v>
                      </c:pt>
                      <c:pt idx="8251">
                        <c:v>2.07442E-12</c:v>
                      </c:pt>
                      <c:pt idx="8252">
                        <c:v>2.7554399999999998E-12</c:v>
                      </c:pt>
                      <c:pt idx="8253">
                        <c:v>2.7554399999999998E-12</c:v>
                      </c:pt>
                      <c:pt idx="8254">
                        <c:v>1.6452000000000001E-12</c:v>
                      </c:pt>
                      <c:pt idx="8255">
                        <c:v>1.6452000000000001E-12</c:v>
                      </c:pt>
                      <c:pt idx="8256">
                        <c:v>2.8936199999999999E-12</c:v>
                      </c:pt>
                      <c:pt idx="8257">
                        <c:v>2.8936199999999999E-12</c:v>
                      </c:pt>
                      <c:pt idx="8258">
                        <c:v>1.63803E-12</c:v>
                      </c:pt>
                      <c:pt idx="8259">
                        <c:v>1.63803E-12</c:v>
                      </c:pt>
                      <c:pt idx="8260">
                        <c:v>2.8337200000000002E-12</c:v>
                      </c:pt>
                      <c:pt idx="8261">
                        <c:v>2.8337200000000002E-12</c:v>
                      </c:pt>
                      <c:pt idx="8262">
                        <c:v>2.73572E-12</c:v>
                      </c:pt>
                      <c:pt idx="8263">
                        <c:v>2.73572E-12</c:v>
                      </c:pt>
                      <c:pt idx="8264">
                        <c:v>1.9125799999999999E-12</c:v>
                      </c:pt>
                      <c:pt idx="8265">
                        <c:v>1.9125799999999999E-12</c:v>
                      </c:pt>
                      <c:pt idx="8266">
                        <c:v>1.77982E-12</c:v>
                      </c:pt>
                      <c:pt idx="8267">
                        <c:v>1.77982E-12</c:v>
                      </c:pt>
                      <c:pt idx="8268">
                        <c:v>1.9890099999999998E-12</c:v>
                      </c:pt>
                      <c:pt idx="8269">
                        <c:v>1.9890099999999998E-12</c:v>
                      </c:pt>
                      <c:pt idx="8270">
                        <c:v>1.92059E-12</c:v>
                      </c:pt>
                      <c:pt idx="8271">
                        <c:v>1.92059E-12</c:v>
                      </c:pt>
                      <c:pt idx="8272">
                        <c:v>1.9150200000000001E-12</c:v>
                      </c:pt>
                      <c:pt idx="8273">
                        <c:v>1.9150200000000001E-12</c:v>
                      </c:pt>
                      <c:pt idx="8274">
                        <c:v>3.04941E-12</c:v>
                      </c:pt>
                      <c:pt idx="8275">
                        <c:v>3.04941E-12</c:v>
                      </c:pt>
                      <c:pt idx="8276">
                        <c:v>3.2346800000000001E-12</c:v>
                      </c:pt>
                      <c:pt idx="8277">
                        <c:v>3.2346800000000001E-12</c:v>
                      </c:pt>
                      <c:pt idx="8278">
                        <c:v>1.80805E-12</c:v>
                      </c:pt>
                      <c:pt idx="8279">
                        <c:v>1.80805E-12</c:v>
                      </c:pt>
                      <c:pt idx="8280">
                        <c:v>1.74482E-12</c:v>
                      </c:pt>
                      <c:pt idx="8281">
                        <c:v>1.74482E-12</c:v>
                      </c:pt>
                      <c:pt idx="8282">
                        <c:v>5.7943000000000001E-12</c:v>
                      </c:pt>
                      <c:pt idx="8283">
                        <c:v>5.7943000000000001E-12</c:v>
                      </c:pt>
                      <c:pt idx="8284">
                        <c:v>2.68791E-12</c:v>
                      </c:pt>
                      <c:pt idx="8285">
                        <c:v>2.68791E-12</c:v>
                      </c:pt>
                      <c:pt idx="8286">
                        <c:v>3.0086900000000002E-12</c:v>
                      </c:pt>
                      <c:pt idx="8287">
                        <c:v>3.0086900000000002E-12</c:v>
                      </c:pt>
                      <c:pt idx="8288">
                        <c:v>2.7397799999999999E-12</c:v>
                      </c:pt>
                      <c:pt idx="8289">
                        <c:v>2.7397799999999999E-12</c:v>
                      </c:pt>
                      <c:pt idx="8290">
                        <c:v>2.5356900000000001E-12</c:v>
                      </c:pt>
                      <c:pt idx="8291">
                        <c:v>2.5356900000000001E-12</c:v>
                      </c:pt>
                      <c:pt idx="8292">
                        <c:v>2.05589E-12</c:v>
                      </c:pt>
                      <c:pt idx="8293">
                        <c:v>2.05589E-12</c:v>
                      </c:pt>
                      <c:pt idx="8294">
                        <c:v>1.70128E-12</c:v>
                      </c:pt>
                      <c:pt idx="8295">
                        <c:v>1.70128E-12</c:v>
                      </c:pt>
                      <c:pt idx="8296">
                        <c:v>1.6798799999999999E-12</c:v>
                      </c:pt>
                      <c:pt idx="8297">
                        <c:v>1.6798799999999999E-12</c:v>
                      </c:pt>
                      <c:pt idx="8298">
                        <c:v>4.1768099999999998E-12</c:v>
                      </c:pt>
                      <c:pt idx="8299">
                        <c:v>4.1768099999999998E-12</c:v>
                      </c:pt>
                      <c:pt idx="8300">
                        <c:v>1.6717E-12</c:v>
                      </c:pt>
                      <c:pt idx="8301">
                        <c:v>1.6717E-12</c:v>
                      </c:pt>
                      <c:pt idx="8302">
                        <c:v>1.65761E-12</c:v>
                      </c:pt>
                      <c:pt idx="8303">
                        <c:v>1.65761E-12</c:v>
                      </c:pt>
                      <c:pt idx="8304">
                        <c:v>1.5594900000000001E-12</c:v>
                      </c:pt>
                      <c:pt idx="8305">
                        <c:v>1.5594900000000001E-12</c:v>
                      </c:pt>
                      <c:pt idx="8306">
                        <c:v>1.8425699999999999E-12</c:v>
                      </c:pt>
                      <c:pt idx="8307">
                        <c:v>1.8425699999999999E-12</c:v>
                      </c:pt>
                      <c:pt idx="8308">
                        <c:v>3.27722E-12</c:v>
                      </c:pt>
                      <c:pt idx="8309">
                        <c:v>3.27722E-12</c:v>
                      </c:pt>
                      <c:pt idx="8310">
                        <c:v>1.9191000000000002E-12</c:v>
                      </c:pt>
                      <c:pt idx="8311">
                        <c:v>1.9191000000000002E-12</c:v>
                      </c:pt>
                      <c:pt idx="8312">
                        <c:v>1.60362E-12</c:v>
                      </c:pt>
                      <c:pt idx="8313">
                        <c:v>1.60362E-12</c:v>
                      </c:pt>
                      <c:pt idx="8314">
                        <c:v>3.9009999999999996E-12</c:v>
                      </c:pt>
                      <c:pt idx="8315">
                        <c:v>3.9009999999999996E-12</c:v>
                      </c:pt>
                      <c:pt idx="8316">
                        <c:v>1.7681300000000001E-12</c:v>
                      </c:pt>
                      <c:pt idx="8317">
                        <c:v>1.7681300000000001E-12</c:v>
                      </c:pt>
                      <c:pt idx="8318">
                        <c:v>2.5498200000000001E-12</c:v>
                      </c:pt>
                      <c:pt idx="8319">
                        <c:v>2.5498200000000001E-12</c:v>
                      </c:pt>
                      <c:pt idx="8320">
                        <c:v>1.6411300000000001E-12</c:v>
                      </c:pt>
                      <c:pt idx="8321">
                        <c:v>1.6411300000000001E-12</c:v>
                      </c:pt>
                      <c:pt idx="8322">
                        <c:v>1.6185599999999999E-12</c:v>
                      </c:pt>
                      <c:pt idx="8323">
                        <c:v>1.6185599999999999E-12</c:v>
                      </c:pt>
                      <c:pt idx="8324">
                        <c:v>1.76163E-12</c:v>
                      </c:pt>
                      <c:pt idx="8325">
                        <c:v>1.76163E-12</c:v>
                      </c:pt>
                      <c:pt idx="8326">
                        <c:v>2.9073800000000001E-12</c:v>
                      </c:pt>
                      <c:pt idx="8327">
                        <c:v>2.9073800000000001E-12</c:v>
                      </c:pt>
                      <c:pt idx="8328">
                        <c:v>1.78589E-12</c:v>
                      </c:pt>
                      <c:pt idx="8329">
                        <c:v>1.78589E-12</c:v>
                      </c:pt>
                      <c:pt idx="8330">
                        <c:v>1.77594E-12</c:v>
                      </c:pt>
                      <c:pt idx="8331">
                        <c:v>1.77594E-12</c:v>
                      </c:pt>
                      <c:pt idx="8332">
                        <c:v>2.09573E-12</c:v>
                      </c:pt>
                      <c:pt idx="8333">
                        <c:v>2.09573E-12</c:v>
                      </c:pt>
                      <c:pt idx="8334">
                        <c:v>2.10927E-12</c:v>
                      </c:pt>
                      <c:pt idx="8335">
                        <c:v>2.10927E-12</c:v>
                      </c:pt>
                      <c:pt idx="8336">
                        <c:v>1.7243E-12</c:v>
                      </c:pt>
                      <c:pt idx="8337">
                        <c:v>1.7243E-12</c:v>
                      </c:pt>
                      <c:pt idx="8338">
                        <c:v>1.95093E-12</c:v>
                      </c:pt>
                      <c:pt idx="8339">
                        <c:v>1.95093E-12</c:v>
                      </c:pt>
                      <c:pt idx="8340">
                        <c:v>1.65299E-12</c:v>
                      </c:pt>
                      <c:pt idx="8341">
                        <c:v>1.65299E-12</c:v>
                      </c:pt>
                      <c:pt idx="8342">
                        <c:v>2.0302899999999998E-12</c:v>
                      </c:pt>
                      <c:pt idx="8343">
                        <c:v>2.0302899999999998E-12</c:v>
                      </c:pt>
                      <c:pt idx="8344">
                        <c:v>1.6771600000000001E-12</c:v>
                      </c:pt>
                      <c:pt idx="8345">
                        <c:v>1.6771600000000001E-12</c:v>
                      </c:pt>
                      <c:pt idx="8346">
                        <c:v>1.76164E-12</c:v>
                      </c:pt>
                      <c:pt idx="8347">
                        <c:v>1.76164E-12</c:v>
                      </c:pt>
                      <c:pt idx="8348">
                        <c:v>1.74251E-12</c:v>
                      </c:pt>
                      <c:pt idx="8349">
                        <c:v>1.74251E-12</c:v>
                      </c:pt>
                      <c:pt idx="8350">
                        <c:v>1.7185799999999999E-12</c:v>
                      </c:pt>
                      <c:pt idx="8351">
                        <c:v>1.7185799999999999E-12</c:v>
                      </c:pt>
                      <c:pt idx="8352">
                        <c:v>1.80682E-12</c:v>
                      </c:pt>
                      <c:pt idx="8353">
                        <c:v>1.80682E-12</c:v>
                      </c:pt>
                      <c:pt idx="8354">
                        <c:v>2.81873E-12</c:v>
                      </c:pt>
                      <c:pt idx="8355">
                        <c:v>2.81873E-12</c:v>
                      </c:pt>
                      <c:pt idx="8356">
                        <c:v>1.9832999999999998E-12</c:v>
                      </c:pt>
                      <c:pt idx="8357">
                        <c:v>1.9832999999999998E-12</c:v>
                      </c:pt>
                      <c:pt idx="8358">
                        <c:v>2.4182299999999999E-12</c:v>
                      </c:pt>
                      <c:pt idx="8359">
                        <c:v>2.4182299999999999E-12</c:v>
                      </c:pt>
                      <c:pt idx="8360">
                        <c:v>1.5922599999999999E-12</c:v>
                      </c:pt>
                      <c:pt idx="8361">
                        <c:v>1.5922599999999999E-12</c:v>
                      </c:pt>
                      <c:pt idx="8362">
                        <c:v>1.5565899999999999E-12</c:v>
                      </c:pt>
                      <c:pt idx="8363">
                        <c:v>1.5565899999999999E-12</c:v>
                      </c:pt>
                      <c:pt idx="8364">
                        <c:v>2.0001599999999998E-12</c:v>
                      </c:pt>
                      <c:pt idx="8365">
                        <c:v>2.0001599999999998E-12</c:v>
                      </c:pt>
                      <c:pt idx="8366">
                        <c:v>1.8256200000000001E-12</c:v>
                      </c:pt>
                      <c:pt idx="8367">
                        <c:v>1.8256200000000001E-12</c:v>
                      </c:pt>
                      <c:pt idx="8368">
                        <c:v>2.7404999999999999E-12</c:v>
                      </c:pt>
                      <c:pt idx="8369">
                        <c:v>2.7404999999999999E-12</c:v>
                      </c:pt>
                      <c:pt idx="8370">
                        <c:v>3.43789E-12</c:v>
                      </c:pt>
                      <c:pt idx="8371">
                        <c:v>3.43789E-12</c:v>
                      </c:pt>
                      <c:pt idx="8372">
                        <c:v>1.7723E-12</c:v>
                      </c:pt>
                      <c:pt idx="8373">
                        <c:v>1.7723E-12</c:v>
                      </c:pt>
                      <c:pt idx="8374">
                        <c:v>2.93008E-12</c:v>
                      </c:pt>
                      <c:pt idx="8375">
                        <c:v>2.93008E-12</c:v>
                      </c:pt>
                      <c:pt idx="8376">
                        <c:v>2.0131199999999998E-12</c:v>
                      </c:pt>
                      <c:pt idx="8377">
                        <c:v>2.0131199999999998E-12</c:v>
                      </c:pt>
                      <c:pt idx="8378">
                        <c:v>1.8981099999999999E-12</c:v>
                      </c:pt>
                      <c:pt idx="8379">
                        <c:v>1.8981099999999999E-12</c:v>
                      </c:pt>
                      <c:pt idx="8380">
                        <c:v>1.8586600000000001E-12</c:v>
                      </c:pt>
                      <c:pt idx="8381">
                        <c:v>1.8586600000000001E-12</c:v>
                      </c:pt>
                      <c:pt idx="8382">
                        <c:v>3.7583600000000002E-12</c:v>
                      </c:pt>
                      <c:pt idx="8383">
                        <c:v>3.7583600000000002E-12</c:v>
                      </c:pt>
                      <c:pt idx="8384">
                        <c:v>1.5757200000000001E-12</c:v>
                      </c:pt>
                      <c:pt idx="8385">
                        <c:v>1.5757200000000001E-12</c:v>
                      </c:pt>
                      <c:pt idx="8386">
                        <c:v>1.74319E-12</c:v>
                      </c:pt>
                      <c:pt idx="8387">
                        <c:v>1.74319E-12</c:v>
                      </c:pt>
                      <c:pt idx="8388">
                        <c:v>1.79294E-12</c:v>
                      </c:pt>
                      <c:pt idx="8389">
                        <c:v>1.79294E-12</c:v>
                      </c:pt>
                      <c:pt idx="8390">
                        <c:v>1.52927E-12</c:v>
                      </c:pt>
                      <c:pt idx="8391">
                        <c:v>1.52927E-12</c:v>
                      </c:pt>
                      <c:pt idx="8392">
                        <c:v>2.5964799999999999E-12</c:v>
                      </c:pt>
                      <c:pt idx="8393">
                        <c:v>2.5964799999999999E-12</c:v>
                      </c:pt>
                      <c:pt idx="8394">
                        <c:v>2.6568499999999999E-12</c:v>
                      </c:pt>
                      <c:pt idx="8395">
                        <c:v>2.6568499999999999E-12</c:v>
                      </c:pt>
                      <c:pt idx="8396">
                        <c:v>1.7496999999999999E-12</c:v>
                      </c:pt>
                      <c:pt idx="8397">
                        <c:v>1.7496999999999999E-12</c:v>
                      </c:pt>
                      <c:pt idx="8398">
                        <c:v>3.7425100000000004E-12</c:v>
                      </c:pt>
                      <c:pt idx="8399">
                        <c:v>3.7425100000000004E-12</c:v>
                      </c:pt>
                      <c:pt idx="8400">
                        <c:v>1.8105099999999999E-12</c:v>
                      </c:pt>
                      <c:pt idx="8401">
                        <c:v>1.8105099999999999E-12</c:v>
                      </c:pt>
                      <c:pt idx="8402">
                        <c:v>1.51812E-12</c:v>
                      </c:pt>
                      <c:pt idx="8403">
                        <c:v>1.51812E-12</c:v>
                      </c:pt>
                      <c:pt idx="8404">
                        <c:v>1.6506000000000001E-12</c:v>
                      </c:pt>
                      <c:pt idx="8405">
                        <c:v>1.6506000000000001E-12</c:v>
                      </c:pt>
                      <c:pt idx="8406">
                        <c:v>1.55258E-12</c:v>
                      </c:pt>
                      <c:pt idx="8407">
                        <c:v>1.55258E-12</c:v>
                      </c:pt>
                      <c:pt idx="8408">
                        <c:v>1.8769399999999999E-12</c:v>
                      </c:pt>
                      <c:pt idx="8409">
                        <c:v>1.8769399999999999E-12</c:v>
                      </c:pt>
                      <c:pt idx="8410">
                        <c:v>1.7354000000000001E-12</c:v>
                      </c:pt>
                      <c:pt idx="8411">
                        <c:v>1.7354000000000001E-12</c:v>
                      </c:pt>
                      <c:pt idx="8412">
                        <c:v>1.7375200000000001E-12</c:v>
                      </c:pt>
                      <c:pt idx="8413">
                        <c:v>1.7375200000000001E-12</c:v>
                      </c:pt>
                      <c:pt idx="8414">
                        <c:v>3.2317800000000002E-12</c:v>
                      </c:pt>
                      <c:pt idx="8415">
                        <c:v>3.2317800000000002E-12</c:v>
                      </c:pt>
                      <c:pt idx="8416">
                        <c:v>1.8539500000000002E-12</c:v>
                      </c:pt>
                      <c:pt idx="8417">
                        <c:v>1.8539500000000002E-12</c:v>
                      </c:pt>
                      <c:pt idx="8418">
                        <c:v>2.0433899999999998E-12</c:v>
                      </c:pt>
                      <c:pt idx="8419">
                        <c:v>2.0433899999999998E-12</c:v>
                      </c:pt>
                      <c:pt idx="8420">
                        <c:v>1.60198E-12</c:v>
                      </c:pt>
                      <c:pt idx="8421">
                        <c:v>1.60198E-12</c:v>
                      </c:pt>
                      <c:pt idx="8422">
                        <c:v>1.5696899999999999E-12</c:v>
                      </c:pt>
                      <c:pt idx="8423">
                        <c:v>1.5696899999999999E-12</c:v>
                      </c:pt>
                      <c:pt idx="8424">
                        <c:v>1.7514400000000001E-12</c:v>
                      </c:pt>
                      <c:pt idx="8425">
                        <c:v>1.7514400000000001E-12</c:v>
                      </c:pt>
                      <c:pt idx="8426">
                        <c:v>4.3176800000000002E-12</c:v>
                      </c:pt>
                      <c:pt idx="8427">
                        <c:v>4.3176800000000002E-12</c:v>
                      </c:pt>
                      <c:pt idx="8428">
                        <c:v>1.7739300000000001E-12</c:v>
                      </c:pt>
                      <c:pt idx="8429">
                        <c:v>1.7739300000000001E-12</c:v>
                      </c:pt>
                      <c:pt idx="8430">
                        <c:v>1.5657899999999999E-12</c:v>
                      </c:pt>
                      <c:pt idx="8431">
                        <c:v>1.5657899999999999E-12</c:v>
                      </c:pt>
                      <c:pt idx="8432">
                        <c:v>1.46761E-12</c:v>
                      </c:pt>
                      <c:pt idx="8433">
                        <c:v>1.46761E-12</c:v>
                      </c:pt>
                      <c:pt idx="8434">
                        <c:v>1.6763399999999999E-12</c:v>
                      </c:pt>
                      <c:pt idx="8435">
                        <c:v>1.6763399999999999E-12</c:v>
                      </c:pt>
                      <c:pt idx="8436">
                        <c:v>1.58317E-12</c:v>
                      </c:pt>
                      <c:pt idx="8437">
                        <c:v>1.58317E-12</c:v>
                      </c:pt>
                      <c:pt idx="8438">
                        <c:v>3.6383399999999996E-12</c:v>
                      </c:pt>
                      <c:pt idx="8439">
                        <c:v>3.6383399999999996E-12</c:v>
                      </c:pt>
                      <c:pt idx="8440">
                        <c:v>2.85898E-12</c:v>
                      </c:pt>
                      <c:pt idx="8441">
                        <c:v>2.85898E-12</c:v>
                      </c:pt>
                      <c:pt idx="8442">
                        <c:v>2.4507499999999998E-12</c:v>
                      </c:pt>
                      <c:pt idx="8443">
                        <c:v>2.4507499999999998E-12</c:v>
                      </c:pt>
                      <c:pt idx="8444">
                        <c:v>1.6959000000000001E-12</c:v>
                      </c:pt>
                      <c:pt idx="8445">
                        <c:v>1.6959000000000001E-12</c:v>
                      </c:pt>
                      <c:pt idx="8446">
                        <c:v>1.6025699999999999E-12</c:v>
                      </c:pt>
                      <c:pt idx="8447">
                        <c:v>1.6025699999999999E-12</c:v>
                      </c:pt>
                      <c:pt idx="8448">
                        <c:v>3.8354000000000004E-12</c:v>
                      </c:pt>
                      <c:pt idx="8449">
                        <c:v>3.8354000000000004E-12</c:v>
                      </c:pt>
                      <c:pt idx="8450">
                        <c:v>1.8264199999999998E-12</c:v>
                      </c:pt>
                      <c:pt idx="8451">
                        <c:v>1.8264199999999998E-12</c:v>
                      </c:pt>
                      <c:pt idx="8452">
                        <c:v>1.53606E-12</c:v>
                      </c:pt>
                      <c:pt idx="8453">
                        <c:v>1.53606E-12</c:v>
                      </c:pt>
                      <c:pt idx="8454">
                        <c:v>2.8527600000000001E-12</c:v>
                      </c:pt>
                      <c:pt idx="8455">
                        <c:v>2.8527600000000001E-12</c:v>
                      </c:pt>
                      <c:pt idx="8456">
                        <c:v>1.7429600000000001E-12</c:v>
                      </c:pt>
                      <c:pt idx="8457">
                        <c:v>1.7429600000000001E-12</c:v>
                      </c:pt>
                      <c:pt idx="8458">
                        <c:v>1.7629000000000001E-12</c:v>
                      </c:pt>
                      <c:pt idx="8459">
                        <c:v>1.7629000000000001E-12</c:v>
                      </c:pt>
                      <c:pt idx="8460">
                        <c:v>1.6025699999999999E-12</c:v>
                      </c:pt>
                      <c:pt idx="8461">
                        <c:v>1.6025699999999999E-12</c:v>
                      </c:pt>
                      <c:pt idx="8462">
                        <c:v>1.8888099999999999E-12</c:v>
                      </c:pt>
                      <c:pt idx="8463">
                        <c:v>1.8888099999999999E-12</c:v>
                      </c:pt>
                      <c:pt idx="8464">
                        <c:v>1.6317099999999999E-12</c:v>
                      </c:pt>
                      <c:pt idx="8465">
                        <c:v>1.6317099999999999E-12</c:v>
                      </c:pt>
                      <c:pt idx="8466">
                        <c:v>2.4518199999999999E-12</c:v>
                      </c:pt>
                      <c:pt idx="8467">
                        <c:v>2.4518199999999999E-12</c:v>
                      </c:pt>
                      <c:pt idx="8468">
                        <c:v>1.72799E-12</c:v>
                      </c:pt>
                      <c:pt idx="8469">
                        <c:v>1.72799E-12</c:v>
                      </c:pt>
                      <c:pt idx="8470">
                        <c:v>1.7669000000000001E-12</c:v>
                      </c:pt>
                      <c:pt idx="8471">
                        <c:v>1.7669000000000001E-12</c:v>
                      </c:pt>
                      <c:pt idx="8472">
                        <c:v>1.9678700000000002E-12</c:v>
                      </c:pt>
                      <c:pt idx="8473">
                        <c:v>1.9678700000000002E-12</c:v>
                      </c:pt>
                      <c:pt idx="8474">
                        <c:v>2.11259E-12</c:v>
                      </c:pt>
                      <c:pt idx="8475">
                        <c:v>2.11259E-12</c:v>
                      </c:pt>
                      <c:pt idx="8476">
                        <c:v>2.6935000000000002E-12</c:v>
                      </c:pt>
                      <c:pt idx="8477">
                        <c:v>2.6935000000000002E-12</c:v>
                      </c:pt>
                      <c:pt idx="8478">
                        <c:v>3.2268900000000002E-12</c:v>
                      </c:pt>
                      <c:pt idx="8479">
                        <c:v>3.2268900000000002E-12</c:v>
                      </c:pt>
                      <c:pt idx="8480">
                        <c:v>1.6866500000000001E-12</c:v>
                      </c:pt>
                      <c:pt idx="8481">
                        <c:v>1.6866500000000001E-12</c:v>
                      </c:pt>
                      <c:pt idx="8482">
                        <c:v>1.5766E-12</c:v>
                      </c:pt>
                      <c:pt idx="8483">
                        <c:v>1.5766E-12</c:v>
                      </c:pt>
                      <c:pt idx="8484">
                        <c:v>1.9235199999999999E-12</c:v>
                      </c:pt>
                      <c:pt idx="8485">
                        <c:v>1.9235199999999999E-12</c:v>
                      </c:pt>
                      <c:pt idx="8486">
                        <c:v>1.9198500000000001E-12</c:v>
                      </c:pt>
                      <c:pt idx="8487">
                        <c:v>1.9198500000000001E-12</c:v>
                      </c:pt>
                      <c:pt idx="8488">
                        <c:v>1.64302E-12</c:v>
                      </c:pt>
                      <c:pt idx="8489">
                        <c:v>1.64302E-12</c:v>
                      </c:pt>
                      <c:pt idx="8490">
                        <c:v>1.73649E-12</c:v>
                      </c:pt>
                      <c:pt idx="8491">
                        <c:v>1.73649E-12</c:v>
                      </c:pt>
                      <c:pt idx="8492">
                        <c:v>3.08409E-12</c:v>
                      </c:pt>
                      <c:pt idx="8493">
                        <c:v>3.08409E-12</c:v>
                      </c:pt>
                      <c:pt idx="8494">
                        <c:v>3.1563000000000002E-12</c:v>
                      </c:pt>
                      <c:pt idx="8495">
                        <c:v>3.1563000000000002E-12</c:v>
                      </c:pt>
                      <c:pt idx="8496">
                        <c:v>1.5448E-12</c:v>
                      </c:pt>
                      <c:pt idx="8497">
                        <c:v>1.5448E-12</c:v>
                      </c:pt>
                      <c:pt idx="8498">
                        <c:v>2.5555099999999999E-12</c:v>
                      </c:pt>
                      <c:pt idx="8499">
                        <c:v>2.5555099999999999E-12</c:v>
                      </c:pt>
                      <c:pt idx="8500">
                        <c:v>1.6558500000000001E-12</c:v>
                      </c:pt>
                      <c:pt idx="8501">
                        <c:v>1.6558500000000001E-12</c:v>
                      </c:pt>
                      <c:pt idx="8502">
                        <c:v>1.60499E-12</c:v>
                      </c:pt>
                      <c:pt idx="8503">
                        <c:v>1.60499E-12</c:v>
                      </c:pt>
                      <c:pt idx="8504">
                        <c:v>1.7606099999999999E-12</c:v>
                      </c:pt>
                      <c:pt idx="8505">
                        <c:v>1.7606099999999999E-12</c:v>
                      </c:pt>
                      <c:pt idx="8506">
                        <c:v>1.85065E-12</c:v>
                      </c:pt>
                      <c:pt idx="8507">
                        <c:v>1.85065E-12</c:v>
                      </c:pt>
                      <c:pt idx="8508">
                        <c:v>1.5549799999999999E-12</c:v>
                      </c:pt>
                      <c:pt idx="8509">
                        <c:v>1.5549799999999999E-12</c:v>
                      </c:pt>
                      <c:pt idx="8510">
                        <c:v>1.69136E-12</c:v>
                      </c:pt>
                      <c:pt idx="8511">
                        <c:v>1.69136E-12</c:v>
                      </c:pt>
                      <c:pt idx="8512">
                        <c:v>1.7656899999999999E-12</c:v>
                      </c:pt>
                      <c:pt idx="8513">
                        <c:v>1.7656899999999999E-12</c:v>
                      </c:pt>
                      <c:pt idx="8514">
                        <c:v>1.48426E-12</c:v>
                      </c:pt>
                      <c:pt idx="8515">
                        <c:v>1.48426E-12</c:v>
                      </c:pt>
                      <c:pt idx="8516">
                        <c:v>1.5114E-12</c:v>
                      </c:pt>
                      <c:pt idx="8517">
                        <c:v>1.5114E-12</c:v>
                      </c:pt>
                      <c:pt idx="8518">
                        <c:v>1.4620599999999999E-12</c:v>
                      </c:pt>
                      <c:pt idx="8519">
                        <c:v>1.4620599999999999E-12</c:v>
                      </c:pt>
                      <c:pt idx="8520">
                        <c:v>1.5240799999999999E-12</c:v>
                      </c:pt>
                      <c:pt idx="8521">
                        <c:v>1.5240799999999999E-12</c:v>
                      </c:pt>
                      <c:pt idx="8522">
                        <c:v>1.5233100000000001E-12</c:v>
                      </c:pt>
                      <c:pt idx="8523">
                        <c:v>1.5233100000000001E-12</c:v>
                      </c:pt>
                      <c:pt idx="8524">
                        <c:v>3.8659799999999996E-12</c:v>
                      </c:pt>
                      <c:pt idx="8525">
                        <c:v>3.8659799999999996E-12</c:v>
                      </c:pt>
                      <c:pt idx="8526">
                        <c:v>1.6476299999999999E-12</c:v>
                      </c:pt>
                      <c:pt idx="8527">
                        <c:v>1.6476299999999999E-12</c:v>
                      </c:pt>
                      <c:pt idx="8528">
                        <c:v>1.5870599999999999E-12</c:v>
                      </c:pt>
                      <c:pt idx="8529">
                        <c:v>1.5870599999999999E-12</c:v>
                      </c:pt>
                      <c:pt idx="8530">
                        <c:v>1.5028E-12</c:v>
                      </c:pt>
                      <c:pt idx="8531">
                        <c:v>1.5028E-12</c:v>
                      </c:pt>
                      <c:pt idx="8532">
                        <c:v>1.5947399999999999E-12</c:v>
                      </c:pt>
                      <c:pt idx="8533">
                        <c:v>1.5947399999999999E-12</c:v>
                      </c:pt>
                      <c:pt idx="8534">
                        <c:v>1.5157000000000001E-12</c:v>
                      </c:pt>
                      <c:pt idx="8535">
                        <c:v>1.5157000000000001E-12</c:v>
                      </c:pt>
                      <c:pt idx="8536">
                        <c:v>1.9434599999999999E-12</c:v>
                      </c:pt>
                      <c:pt idx="8537">
                        <c:v>1.9434599999999999E-12</c:v>
                      </c:pt>
                      <c:pt idx="8538">
                        <c:v>1.5998500000000001E-12</c:v>
                      </c:pt>
                      <c:pt idx="8539">
                        <c:v>1.5998500000000001E-12</c:v>
                      </c:pt>
                      <c:pt idx="8540">
                        <c:v>1.8011899999999999E-12</c:v>
                      </c:pt>
                      <c:pt idx="8541">
                        <c:v>1.8011899999999999E-12</c:v>
                      </c:pt>
                      <c:pt idx="8542">
                        <c:v>2.4732199999999998E-12</c:v>
                      </c:pt>
                      <c:pt idx="8543">
                        <c:v>2.4732199999999998E-12</c:v>
                      </c:pt>
                      <c:pt idx="8544">
                        <c:v>1.4849899999999999E-12</c:v>
                      </c:pt>
                      <c:pt idx="8545">
                        <c:v>1.4849899999999999E-12</c:v>
                      </c:pt>
                      <c:pt idx="8546">
                        <c:v>1.6593900000000001E-12</c:v>
                      </c:pt>
                      <c:pt idx="8547">
                        <c:v>1.6593900000000001E-12</c:v>
                      </c:pt>
                      <c:pt idx="8548">
                        <c:v>2.8960600000000001E-12</c:v>
                      </c:pt>
                      <c:pt idx="8549">
                        <c:v>2.8960600000000001E-12</c:v>
                      </c:pt>
                      <c:pt idx="8550">
                        <c:v>2.92488E-12</c:v>
                      </c:pt>
                      <c:pt idx="8551">
                        <c:v>2.92488E-12</c:v>
                      </c:pt>
                      <c:pt idx="8552">
                        <c:v>2.0631800000000001E-12</c:v>
                      </c:pt>
                      <c:pt idx="8553">
                        <c:v>2.0631800000000001E-12</c:v>
                      </c:pt>
                      <c:pt idx="8554">
                        <c:v>1.86207E-12</c:v>
                      </c:pt>
                      <c:pt idx="8555">
                        <c:v>1.86207E-12</c:v>
                      </c:pt>
                      <c:pt idx="8556">
                        <c:v>3.2769999999999999E-12</c:v>
                      </c:pt>
                      <c:pt idx="8557">
                        <c:v>3.2769999999999999E-12</c:v>
                      </c:pt>
                      <c:pt idx="8558">
                        <c:v>1.4379600000000001E-12</c:v>
                      </c:pt>
                      <c:pt idx="8559">
                        <c:v>1.4379600000000001E-12</c:v>
                      </c:pt>
                      <c:pt idx="8560">
                        <c:v>1.54984E-12</c:v>
                      </c:pt>
                      <c:pt idx="8561">
                        <c:v>1.54984E-12</c:v>
                      </c:pt>
                      <c:pt idx="8562">
                        <c:v>1.59815E-12</c:v>
                      </c:pt>
                      <c:pt idx="8563">
                        <c:v>1.59815E-12</c:v>
                      </c:pt>
                      <c:pt idx="8564">
                        <c:v>1.60885E-12</c:v>
                      </c:pt>
                      <c:pt idx="8565">
                        <c:v>1.60885E-12</c:v>
                      </c:pt>
                      <c:pt idx="8566">
                        <c:v>2.66448E-12</c:v>
                      </c:pt>
                      <c:pt idx="8567">
                        <c:v>2.66448E-12</c:v>
                      </c:pt>
                      <c:pt idx="8568">
                        <c:v>1.56641E-12</c:v>
                      </c:pt>
                      <c:pt idx="8569">
                        <c:v>1.56641E-12</c:v>
                      </c:pt>
                      <c:pt idx="8570">
                        <c:v>1.50512E-12</c:v>
                      </c:pt>
                      <c:pt idx="8571">
                        <c:v>1.50512E-12</c:v>
                      </c:pt>
                      <c:pt idx="8572">
                        <c:v>1.6337299999999999E-12</c:v>
                      </c:pt>
                      <c:pt idx="8573">
                        <c:v>1.6337299999999999E-12</c:v>
                      </c:pt>
                      <c:pt idx="8574">
                        <c:v>2.0955700000000001E-12</c:v>
                      </c:pt>
                      <c:pt idx="8575">
                        <c:v>2.0955700000000001E-12</c:v>
                      </c:pt>
                      <c:pt idx="8576">
                        <c:v>2.1144299999999999E-12</c:v>
                      </c:pt>
                      <c:pt idx="8577">
                        <c:v>2.1144299999999999E-12</c:v>
                      </c:pt>
                      <c:pt idx="8578">
                        <c:v>1.75277E-12</c:v>
                      </c:pt>
                      <c:pt idx="8579">
                        <c:v>1.75277E-12</c:v>
                      </c:pt>
                      <c:pt idx="8580">
                        <c:v>1.55622E-12</c:v>
                      </c:pt>
                      <c:pt idx="8581">
                        <c:v>1.55622E-12</c:v>
                      </c:pt>
                      <c:pt idx="8582">
                        <c:v>1.54411E-12</c:v>
                      </c:pt>
                      <c:pt idx="8583">
                        <c:v>1.54411E-12</c:v>
                      </c:pt>
                      <c:pt idx="8584">
                        <c:v>1.4153599999999999E-12</c:v>
                      </c:pt>
                      <c:pt idx="8585">
                        <c:v>1.4153599999999999E-12</c:v>
                      </c:pt>
                      <c:pt idx="8586">
                        <c:v>1.5754300000000001E-12</c:v>
                      </c:pt>
                      <c:pt idx="8587">
                        <c:v>1.5754300000000001E-12</c:v>
                      </c:pt>
                      <c:pt idx="8588">
                        <c:v>1.6296599999999999E-12</c:v>
                      </c:pt>
                      <c:pt idx="8589">
                        <c:v>1.6296599999999999E-12</c:v>
                      </c:pt>
                      <c:pt idx="8590">
                        <c:v>1.84812E-12</c:v>
                      </c:pt>
                      <c:pt idx="8591">
                        <c:v>1.84812E-12</c:v>
                      </c:pt>
                      <c:pt idx="8592">
                        <c:v>1.9867E-12</c:v>
                      </c:pt>
                      <c:pt idx="8593">
                        <c:v>1.9867E-12</c:v>
                      </c:pt>
                      <c:pt idx="8594">
                        <c:v>2.9924100000000002E-12</c:v>
                      </c:pt>
                      <c:pt idx="8595">
                        <c:v>2.9924100000000002E-12</c:v>
                      </c:pt>
                      <c:pt idx="8596">
                        <c:v>2.5662199999999999E-12</c:v>
                      </c:pt>
                      <c:pt idx="8597">
                        <c:v>2.5662199999999999E-12</c:v>
                      </c:pt>
                      <c:pt idx="8598">
                        <c:v>1.7453399999999999E-12</c:v>
                      </c:pt>
                      <c:pt idx="8599">
                        <c:v>1.7453399999999999E-12</c:v>
                      </c:pt>
                      <c:pt idx="8600">
                        <c:v>1.5475900000000001E-12</c:v>
                      </c:pt>
                      <c:pt idx="8601">
                        <c:v>1.5475900000000001E-12</c:v>
                      </c:pt>
                      <c:pt idx="8602">
                        <c:v>1.5736899999999999E-12</c:v>
                      </c:pt>
                      <c:pt idx="8603">
                        <c:v>1.5736899999999999E-12</c:v>
                      </c:pt>
                      <c:pt idx="8604">
                        <c:v>3.6335699999999998E-12</c:v>
                      </c:pt>
                      <c:pt idx="8605">
                        <c:v>3.6335699999999998E-12</c:v>
                      </c:pt>
                      <c:pt idx="8606">
                        <c:v>2.3702099999999999E-12</c:v>
                      </c:pt>
                      <c:pt idx="8607">
                        <c:v>2.3702099999999999E-12</c:v>
                      </c:pt>
                      <c:pt idx="8608">
                        <c:v>1.8206399999999998E-12</c:v>
                      </c:pt>
                      <c:pt idx="8609">
                        <c:v>1.8206399999999998E-12</c:v>
                      </c:pt>
                      <c:pt idx="8610">
                        <c:v>2.24833E-12</c:v>
                      </c:pt>
                      <c:pt idx="8611">
                        <c:v>2.24833E-12</c:v>
                      </c:pt>
                      <c:pt idx="8612">
                        <c:v>1.3883000000000001E-12</c:v>
                      </c:pt>
                      <c:pt idx="8613">
                        <c:v>1.3883000000000001E-12</c:v>
                      </c:pt>
                      <c:pt idx="8614">
                        <c:v>3.9041900000000001E-12</c:v>
                      </c:pt>
                      <c:pt idx="8615">
                        <c:v>3.9041900000000001E-12</c:v>
                      </c:pt>
                      <c:pt idx="8616">
                        <c:v>1.5544800000000001E-12</c:v>
                      </c:pt>
                      <c:pt idx="8617">
                        <c:v>1.5544800000000001E-12</c:v>
                      </c:pt>
                      <c:pt idx="8618">
                        <c:v>1.4542E-12</c:v>
                      </c:pt>
                      <c:pt idx="8619">
                        <c:v>1.4542E-12</c:v>
                      </c:pt>
                      <c:pt idx="8620">
                        <c:v>1.47983E-12</c:v>
                      </c:pt>
                      <c:pt idx="8621">
                        <c:v>1.47983E-12</c:v>
                      </c:pt>
                      <c:pt idx="8622">
                        <c:v>1.39259E-12</c:v>
                      </c:pt>
                      <c:pt idx="8623">
                        <c:v>1.39259E-12</c:v>
                      </c:pt>
                      <c:pt idx="8624">
                        <c:v>5.1819599999999999E-12</c:v>
                      </c:pt>
                      <c:pt idx="8625">
                        <c:v>5.1819599999999999E-12</c:v>
                      </c:pt>
                      <c:pt idx="8626">
                        <c:v>1.7815700000000001E-12</c:v>
                      </c:pt>
                      <c:pt idx="8627">
                        <c:v>1.7815700000000001E-12</c:v>
                      </c:pt>
                      <c:pt idx="8628">
                        <c:v>1.9550499999999998E-12</c:v>
                      </c:pt>
                      <c:pt idx="8629">
                        <c:v>1.9550499999999998E-12</c:v>
                      </c:pt>
                      <c:pt idx="8630">
                        <c:v>1.8583200000000001E-12</c:v>
                      </c:pt>
                      <c:pt idx="8631">
                        <c:v>1.8583200000000001E-12</c:v>
                      </c:pt>
                      <c:pt idx="8632">
                        <c:v>1.5770599999999999E-12</c:v>
                      </c:pt>
                      <c:pt idx="8633">
                        <c:v>1.5770599999999999E-12</c:v>
                      </c:pt>
                      <c:pt idx="8634">
                        <c:v>1.45039E-12</c:v>
                      </c:pt>
                      <c:pt idx="8635">
                        <c:v>1.45039E-12</c:v>
                      </c:pt>
                      <c:pt idx="8636">
                        <c:v>1.73883E-12</c:v>
                      </c:pt>
                      <c:pt idx="8637">
                        <c:v>1.73883E-12</c:v>
                      </c:pt>
                      <c:pt idx="8638">
                        <c:v>2.4987399999999999E-12</c:v>
                      </c:pt>
                      <c:pt idx="8639">
                        <c:v>2.4987399999999999E-12</c:v>
                      </c:pt>
                      <c:pt idx="8640">
                        <c:v>2.7934099999999999E-12</c:v>
                      </c:pt>
                      <c:pt idx="8641">
                        <c:v>2.7934099999999999E-12</c:v>
                      </c:pt>
                      <c:pt idx="8642">
                        <c:v>2.4932500000000001E-12</c:v>
                      </c:pt>
                      <c:pt idx="8643">
                        <c:v>2.4932500000000001E-12</c:v>
                      </c:pt>
                      <c:pt idx="8644">
                        <c:v>4.40644E-12</c:v>
                      </c:pt>
                      <c:pt idx="8645">
                        <c:v>4.40644E-12</c:v>
                      </c:pt>
                      <c:pt idx="8646">
                        <c:v>1.8913699999999998E-12</c:v>
                      </c:pt>
                      <c:pt idx="8647">
                        <c:v>1.8913699999999998E-12</c:v>
                      </c:pt>
                      <c:pt idx="8648">
                        <c:v>1.5076999999999999E-12</c:v>
                      </c:pt>
                      <c:pt idx="8649">
                        <c:v>1.5076999999999999E-12</c:v>
                      </c:pt>
                      <c:pt idx="8650">
                        <c:v>1.68126E-12</c:v>
                      </c:pt>
                      <c:pt idx="8651">
                        <c:v>1.68126E-12</c:v>
                      </c:pt>
                      <c:pt idx="8652">
                        <c:v>1.4420699999999999E-12</c:v>
                      </c:pt>
                      <c:pt idx="8653">
                        <c:v>1.4420699999999999E-12</c:v>
                      </c:pt>
                      <c:pt idx="8654">
                        <c:v>1.8E-12</c:v>
                      </c:pt>
                      <c:pt idx="8655">
                        <c:v>1.8E-12</c:v>
                      </c:pt>
                      <c:pt idx="8656">
                        <c:v>3.1896499999999998E-12</c:v>
                      </c:pt>
                      <c:pt idx="8657">
                        <c:v>3.1896499999999998E-12</c:v>
                      </c:pt>
                      <c:pt idx="8658">
                        <c:v>2.8812500000000001E-12</c:v>
                      </c:pt>
                      <c:pt idx="8659">
                        <c:v>2.8812500000000001E-12</c:v>
                      </c:pt>
                      <c:pt idx="8660">
                        <c:v>1.9973199999999998E-12</c:v>
                      </c:pt>
                      <c:pt idx="8661">
                        <c:v>1.9973199999999998E-12</c:v>
                      </c:pt>
                      <c:pt idx="8662">
                        <c:v>1.7535600000000001E-12</c:v>
                      </c:pt>
                      <c:pt idx="8663">
                        <c:v>1.7535600000000001E-12</c:v>
                      </c:pt>
                      <c:pt idx="8664">
                        <c:v>1.44413E-12</c:v>
                      </c:pt>
                      <c:pt idx="8665">
                        <c:v>1.44413E-12</c:v>
                      </c:pt>
                      <c:pt idx="8666">
                        <c:v>1.69904E-12</c:v>
                      </c:pt>
                      <c:pt idx="8667">
                        <c:v>1.69904E-12</c:v>
                      </c:pt>
                      <c:pt idx="8668">
                        <c:v>2.41017E-12</c:v>
                      </c:pt>
                      <c:pt idx="8669">
                        <c:v>2.41017E-12</c:v>
                      </c:pt>
                      <c:pt idx="8670">
                        <c:v>1.52677E-12</c:v>
                      </c:pt>
                      <c:pt idx="8671">
                        <c:v>1.52677E-12</c:v>
                      </c:pt>
                      <c:pt idx="8672">
                        <c:v>1.37508E-12</c:v>
                      </c:pt>
                      <c:pt idx="8673">
                        <c:v>1.37508E-12</c:v>
                      </c:pt>
                      <c:pt idx="8674">
                        <c:v>1.43009E-12</c:v>
                      </c:pt>
                      <c:pt idx="8675">
                        <c:v>1.43009E-12</c:v>
                      </c:pt>
                      <c:pt idx="8676">
                        <c:v>1.4182299999999999E-12</c:v>
                      </c:pt>
                      <c:pt idx="8677">
                        <c:v>1.4182299999999999E-12</c:v>
                      </c:pt>
                      <c:pt idx="8678">
                        <c:v>3.21278E-12</c:v>
                      </c:pt>
                      <c:pt idx="8679">
                        <c:v>3.21278E-12</c:v>
                      </c:pt>
                      <c:pt idx="8680">
                        <c:v>1.6753800000000001E-12</c:v>
                      </c:pt>
                      <c:pt idx="8681">
                        <c:v>1.6753800000000001E-12</c:v>
                      </c:pt>
                      <c:pt idx="8682">
                        <c:v>2.46027E-12</c:v>
                      </c:pt>
                      <c:pt idx="8683">
                        <c:v>2.46027E-12</c:v>
                      </c:pt>
                      <c:pt idx="8684">
                        <c:v>1.86867E-12</c:v>
                      </c:pt>
                      <c:pt idx="8685">
                        <c:v>1.86867E-12</c:v>
                      </c:pt>
                      <c:pt idx="8686">
                        <c:v>1.7053799999999999E-12</c:v>
                      </c:pt>
                      <c:pt idx="8687">
                        <c:v>1.7053799999999999E-12</c:v>
                      </c:pt>
                      <c:pt idx="8688">
                        <c:v>2.53168E-12</c:v>
                      </c:pt>
                      <c:pt idx="8689">
                        <c:v>2.53168E-12</c:v>
                      </c:pt>
                      <c:pt idx="8690">
                        <c:v>1.4747799999999999E-12</c:v>
                      </c:pt>
                      <c:pt idx="8691">
                        <c:v>1.4747799999999999E-12</c:v>
                      </c:pt>
                      <c:pt idx="8692">
                        <c:v>1.5415E-12</c:v>
                      </c:pt>
                      <c:pt idx="8693">
                        <c:v>1.5415E-12</c:v>
                      </c:pt>
                      <c:pt idx="8694">
                        <c:v>1.6243200000000001E-12</c:v>
                      </c:pt>
                      <c:pt idx="8695">
                        <c:v>1.6243200000000001E-12</c:v>
                      </c:pt>
                      <c:pt idx="8696">
                        <c:v>1.5309199999999999E-12</c:v>
                      </c:pt>
                      <c:pt idx="8697">
                        <c:v>1.5309199999999999E-12</c:v>
                      </c:pt>
                      <c:pt idx="8698">
                        <c:v>1.5859800000000001E-12</c:v>
                      </c:pt>
                      <c:pt idx="8699">
                        <c:v>1.5859800000000001E-12</c:v>
                      </c:pt>
                      <c:pt idx="8700">
                        <c:v>2.4530399999999998E-12</c:v>
                      </c:pt>
                      <c:pt idx="8701">
                        <c:v>2.4530399999999998E-12</c:v>
                      </c:pt>
                      <c:pt idx="8702">
                        <c:v>1.5705200000000001E-12</c:v>
                      </c:pt>
                      <c:pt idx="8703">
                        <c:v>1.5705200000000001E-12</c:v>
                      </c:pt>
                      <c:pt idx="8704">
                        <c:v>1.5123800000000001E-12</c:v>
                      </c:pt>
                      <c:pt idx="8705">
                        <c:v>1.5123800000000001E-12</c:v>
                      </c:pt>
                      <c:pt idx="8706">
                        <c:v>1.3746099999999999E-12</c:v>
                      </c:pt>
                      <c:pt idx="8707">
                        <c:v>1.3746099999999999E-12</c:v>
                      </c:pt>
                      <c:pt idx="8708">
                        <c:v>1.6833300000000001E-12</c:v>
                      </c:pt>
                      <c:pt idx="8709">
                        <c:v>1.6833300000000001E-12</c:v>
                      </c:pt>
                      <c:pt idx="8710">
                        <c:v>1.4894899999999999E-12</c:v>
                      </c:pt>
                      <c:pt idx="8711">
                        <c:v>1.4894899999999999E-12</c:v>
                      </c:pt>
                      <c:pt idx="8712">
                        <c:v>1.79022E-12</c:v>
                      </c:pt>
                      <c:pt idx="8713">
                        <c:v>1.79022E-12</c:v>
                      </c:pt>
                      <c:pt idx="8714">
                        <c:v>1.6943600000000001E-12</c:v>
                      </c:pt>
                      <c:pt idx="8715">
                        <c:v>1.6943600000000001E-12</c:v>
                      </c:pt>
                      <c:pt idx="8716">
                        <c:v>1.70111E-12</c:v>
                      </c:pt>
                      <c:pt idx="8717">
                        <c:v>1.70111E-12</c:v>
                      </c:pt>
                      <c:pt idx="8718">
                        <c:v>4.4372099999999998E-12</c:v>
                      </c:pt>
                      <c:pt idx="8719">
                        <c:v>4.4372099999999998E-12</c:v>
                      </c:pt>
                      <c:pt idx="8720">
                        <c:v>1.4105699999999999E-12</c:v>
                      </c:pt>
                      <c:pt idx="8721">
                        <c:v>1.4105699999999999E-12</c:v>
                      </c:pt>
                      <c:pt idx="8722">
                        <c:v>1.6202300000000001E-12</c:v>
                      </c:pt>
                      <c:pt idx="8723">
                        <c:v>1.6202300000000001E-12</c:v>
                      </c:pt>
                      <c:pt idx="8724">
                        <c:v>1.44356E-12</c:v>
                      </c:pt>
                      <c:pt idx="8725">
                        <c:v>1.44356E-12</c:v>
                      </c:pt>
                      <c:pt idx="8726">
                        <c:v>1.5771900000000001E-12</c:v>
                      </c:pt>
                      <c:pt idx="8727">
                        <c:v>1.5771900000000001E-12</c:v>
                      </c:pt>
                      <c:pt idx="8728">
                        <c:v>1.40216E-12</c:v>
                      </c:pt>
                      <c:pt idx="8729">
                        <c:v>1.40216E-12</c:v>
                      </c:pt>
                      <c:pt idx="8730">
                        <c:v>1.95486E-12</c:v>
                      </c:pt>
                      <c:pt idx="8731">
                        <c:v>1.95486E-12</c:v>
                      </c:pt>
                      <c:pt idx="8732">
                        <c:v>2.4414499999999999E-12</c:v>
                      </c:pt>
                      <c:pt idx="8733">
                        <c:v>2.4414499999999999E-12</c:v>
                      </c:pt>
                      <c:pt idx="8734">
                        <c:v>1.50309E-12</c:v>
                      </c:pt>
                      <c:pt idx="8735">
                        <c:v>1.50309E-12</c:v>
                      </c:pt>
                      <c:pt idx="8736">
                        <c:v>1.3677499999999999E-12</c:v>
                      </c:pt>
                      <c:pt idx="8737">
                        <c:v>1.3677499999999999E-12</c:v>
                      </c:pt>
                      <c:pt idx="8738">
                        <c:v>1.5691200000000001E-12</c:v>
                      </c:pt>
                      <c:pt idx="8739">
                        <c:v>1.5691200000000001E-12</c:v>
                      </c:pt>
                      <c:pt idx="8740">
                        <c:v>1.6510300000000001E-12</c:v>
                      </c:pt>
                      <c:pt idx="8741">
                        <c:v>1.6510300000000001E-12</c:v>
                      </c:pt>
                      <c:pt idx="8742">
                        <c:v>2.7020599999999999E-12</c:v>
                      </c:pt>
                      <c:pt idx="8743">
                        <c:v>2.7020599999999999E-12</c:v>
                      </c:pt>
                      <c:pt idx="8744">
                        <c:v>2.9711000000000001E-12</c:v>
                      </c:pt>
                      <c:pt idx="8745">
                        <c:v>2.9711000000000001E-12</c:v>
                      </c:pt>
                      <c:pt idx="8746">
                        <c:v>1.94323E-12</c:v>
                      </c:pt>
                      <c:pt idx="8747">
                        <c:v>1.94323E-12</c:v>
                      </c:pt>
                      <c:pt idx="8748">
                        <c:v>1.71864E-12</c:v>
                      </c:pt>
                      <c:pt idx="8749">
                        <c:v>1.71864E-12</c:v>
                      </c:pt>
                      <c:pt idx="8750">
                        <c:v>1.4435000000000001E-12</c:v>
                      </c:pt>
                      <c:pt idx="8751">
                        <c:v>1.4435000000000001E-12</c:v>
                      </c:pt>
                      <c:pt idx="8752">
                        <c:v>3.1076699999999998E-12</c:v>
                      </c:pt>
                      <c:pt idx="8753">
                        <c:v>3.1076699999999998E-12</c:v>
                      </c:pt>
                      <c:pt idx="8754">
                        <c:v>2.1185599999999998E-12</c:v>
                      </c:pt>
                      <c:pt idx="8755">
                        <c:v>2.1185599999999998E-12</c:v>
                      </c:pt>
                      <c:pt idx="8756">
                        <c:v>2.6613599999999999E-12</c:v>
                      </c:pt>
                      <c:pt idx="8757">
                        <c:v>2.6613599999999999E-12</c:v>
                      </c:pt>
                      <c:pt idx="8758">
                        <c:v>1.50459E-12</c:v>
                      </c:pt>
                      <c:pt idx="8759">
                        <c:v>1.50459E-12</c:v>
                      </c:pt>
                      <c:pt idx="8760">
                        <c:v>2.98398E-12</c:v>
                      </c:pt>
                      <c:pt idx="8761">
                        <c:v>2.98398E-12</c:v>
                      </c:pt>
                      <c:pt idx="8762">
                        <c:v>1.5275199999999999E-12</c:v>
                      </c:pt>
                      <c:pt idx="8763">
                        <c:v>1.5275199999999999E-12</c:v>
                      </c:pt>
                      <c:pt idx="8764">
                        <c:v>1.3890900000000001E-12</c:v>
                      </c:pt>
                      <c:pt idx="8765">
                        <c:v>1.3890900000000001E-12</c:v>
                      </c:pt>
                      <c:pt idx="8766">
                        <c:v>2.06153E-12</c:v>
                      </c:pt>
                      <c:pt idx="8767">
                        <c:v>2.06153E-12</c:v>
                      </c:pt>
                      <c:pt idx="8768">
                        <c:v>2.8122100000000002E-12</c:v>
                      </c:pt>
                      <c:pt idx="8769">
                        <c:v>2.8122100000000002E-12</c:v>
                      </c:pt>
                      <c:pt idx="8770">
                        <c:v>1.87613E-12</c:v>
                      </c:pt>
                      <c:pt idx="8771">
                        <c:v>1.87613E-12</c:v>
                      </c:pt>
                      <c:pt idx="8772">
                        <c:v>1.49322E-12</c:v>
                      </c:pt>
                      <c:pt idx="8773">
                        <c:v>1.49322E-12</c:v>
                      </c:pt>
                      <c:pt idx="8774">
                        <c:v>2.2752900000000001E-12</c:v>
                      </c:pt>
                      <c:pt idx="8775">
                        <c:v>2.2752900000000001E-12</c:v>
                      </c:pt>
                      <c:pt idx="8776">
                        <c:v>1.56017E-12</c:v>
                      </c:pt>
                      <c:pt idx="8777">
                        <c:v>1.56017E-12</c:v>
                      </c:pt>
                      <c:pt idx="8778">
                        <c:v>1.5748199999999999E-12</c:v>
                      </c:pt>
                      <c:pt idx="8779">
                        <c:v>1.5748199999999999E-12</c:v>
                      </c:pt>
                      <c:pt idx="8780">
                        <c:v>1.5383599999999999E-12</c:v>
                      </c:pt>
                      <c:pt idx="8781">
                        <c:v>1.5383599999999999E-12</c:v>
                      </c:pt>
                      <c:pt idx="8782">
                        <c:v>3.6194400000000002E-12</c:v>
                      </c:pt>
                      <c:pt idx="8783">
                        <c:v>3.6194400000000002E-12</c:v>
                      </c:pt>
                      <c:pt idx="8784">
                        <c:v>5.1164000000000003E-12</c:v>
                      </c:pt>
                      <c:pt idx="8785">
                        <c:v>5.1164000000000003E-12</c:v>
                      </c:pt>
                      <c:pt idx="8786">
                        <c:v>1.3932100000000001E-12</c:v>
                      </c:pt>
                      <c:pt idx="8787">
                        <c:v>1.3932100000000001E-12</c:v>
                      </c:pt>
                      <c:pt idx="8788">
                        <c:v>1.9126300000000001E-12</c:v>
                      </c:pt>
                      <c:pt idx="8789">
                        <c:v>1.9126300000000001E-12</c:v>
                      </c:pt>
                      <c:pt idx="8790">
                        <c:v>1.5621999999999999E-12</c:v>
                      </c:pt>
                      <c:pt idx="8791">
                        <c:v>1.5621999999999999E-12</c:v>
                      </c:pt>
                      <c:pt idx="8792">
                        <c:v>1.4527899999999999E-12</c:v>
                      </c:pt>
                      <c:pt idx="8793">
                        <c:v>1.4527899999999999E-12</c:v>
                      </c:pt>
                      <c:pt idx="8794">
                        <c:v>1.52074E-12</c:v>
                      </c:pt>
                      <c:pt idx="8795">
                        <c:v>1.52074E-12</c:v>
                      </c:pt>
                      <c:pt idx="8796">
                        <c:v>1.3735499999999999E-12</c:v>
                      </c:pt>
                      <c:pt idx="8797">
                        <c:v>1.3735499999999999E-12</c:v>
                      </c:pt>
                      <c:pt idx="8798">
                        <c:v>3.71977E-12</c:v>
                      </c:pt>
                      <c:pt idx="8799">
                        <c:v>3.71977E-12</c:v>
                      </c:pt>
                      <c:pt idx="8800">
                        <c:v>1.7526099999999999E-12</c:v>
                      </c:pt>
                      <c:pt idx="8801">
                        <c:v>1.7526099999999999E-12</c:v>
                      </c:pt>
                      <c:pt idx="8802">
                        <c:v>1.97268E-12</c:v>
                      </c:pt>
                      <c:pt idx="8803">
                        <c:v>1.97268E-12</c:v>
                      </c:pt>
                      <c:pt idx="8804">
                        <c:v>2.5988699999999998E-12</c:v>
                      </c:pt>
                      <c:pt idx="8805">
                        <c:v>2.5988699999999998E-12</c:v>
                      </c:pt>
                      <c:pt idx="8806">
                        <c:v>1.68184E-12</c:v>
                      </c:pt>
                      <c:pt idx="8807">
                        <c:v>1.68184E-12</c:v>
                      </c:pt>
                      <c:pt idx="8808">
                        <c:v>7.1791199999999998E-12</c:v>
                      </c:pt>
                      <c:pt idx="8809">
                        <c:v>7.1791199999999998E-12</c:v>
                      </c:pt>
                      <c:pt idx="8810">
                        <c:v>2.03947E-12</c:v>
                      </c:pt>
                      <c:pt idx="8811">
                        <c:v>2.03947E-12</c:v>
                      </c:pt>
                      <c:pt idx="8812">
                        <c:v>1.69885E-12</c:v>
                      </c:pt>
                      <c:pt idx="8813">
                        <c:v>1.69885E-12</c:v>
                      </c:pt>
                      <c:pt idx="8814">
                        <c:v>1.77216E-12</c:v>
                      </c:pt>
                      <c:pt idx="8815">
                        <c:v>1.77216E-12</c:v>
                      </c:pt>
                      <c:pt idx="8816">
                        <c:v>3.2035999999999998E-12</c:v>
                      </c:pt>
                      <c:pt idx="8817">
                        <c:v>3.2035999999999998E-12</c:v>
                      </c:pt>
                      <c:pt idx="8818">
                        <c:v>1.76606E-12</c:v>
                      </c:pt>
                      <c:pt idx="8819">
                        <c:v>1.76606E-12</c:v>
                      </c:pt>
                      <c:pt idx="8820">
                        <c:v>2.0286100000000002E-12</c:v>
                      </c:pt>
                      <c:pt idx="8821">
                        <c:v>2.0286100000000002E-12</c:v>
                      </c:pt>
                      <c:pt idx="8822">
                        <c:v>1.8875300000000001E-12</c:v>
                      </c:pt>
                      <c:pt idx="8823">
                        <c:v>1.8875300000000001E-12</c:v>
                      </c:pt>
                      <c:pt idx="8824">
                        <c:v>1.9397200000000001E-12</c:v>
                      </c:pt>
                      <c:pt idx="8825">
                        <c:v>1.9397200000000001E-12</c:v>
                      </c:pt>
                      <c:pt idx="8826">
                        <c:v>1.7442100000000001E-12</c:v>
                      </c:pt>
                      <c:pt idx="8827">
                        <c:v>1.7442100000000001E-12</c:v>
                      </c:pt>
                      <c:pt idx="8828">
                        <c:v>1.8225899999999998E-12</c:v>
                      </c:pt>
                      <c:pt idx="8829">
                        <c:v>1.8225899999999998E-12</c:v>
                      </c:pt>
                      <c:pt idx="8830">
                        <c:v>1.91703E-12</c:v>
                      </c:pt>
                      <c:pt idx="8831">
                        <c:v>1.91703E-12</c:v>
                      </c:pt>
                      <c:pt idx="8832">
                        <c:v>3.0621199999999999E-12</c:v>
                      </c:pt>
                      <c:pt idx="8833">
                        <c:v>3.0621199999999999E-12</c:v>
                      </c:pt>
                      <c:pt idx="8834">
                        <c:v>2.1193700000000001E-12</c:v>
                      </c:pt>
                      <c:pt idx="8835">
                        <c:v>2.1193700000000001E-12</c:v>
                      </c:pt>
                      <c:pt idx="8836">
                        <c:v>1.9859900000000001E-12</c:v>
                      </c:pt>
                      <c:pt idx="8837">
                        <c:v>1.9859900000000001E-12</c:v>
                      </c:pt>
                      <c:pt idx="8838">
                        <c:v>3.3756900000000001E-12</c:v>
                      </c:pt>
                      <c:pt idx="8839">
                        <c:v>3.3756900000000001E-12</c:v>
                      </c:pt>
                      <c:pt idx="8840">
                        <c:v>3.0072899999999998E-12</c:v>
                      </c:pt>
                      <c:pt idx="8841">
                        <c:v>3.0072899999999998E-12</c:v>
                      </c:pt>
                      <c:pt idx="8842">
                        <c:v>1.9225299999999999E-12</c:v>
                      </c:pt>
                      <c:pt idx="8843">
                        <c:v>1.9225299999999999E-12</c:v>
                      </c:pt>
                      <c:pt idx="8844">
                        <c:v>1.69788E-12</c:v>
                      </c:pt>
                      <c:pt idx="8845">
                        <c:v>1.69788E-12</c:v>
                      </c:pt>
                      <c:pt idx="8846">
                        <c:v>2.09265E-12</c:v>
                      </c:pt>
                      <c:pt idx="8847">
                        <c:v>2.09265E-12</c:v>
                      </c:pt>
                      <c:pt idx="8848">
                        <c:v>3.2523399999999999E-12</c:v>
                      </c:pt>
                      <c:pt idx="8849">
                        <c:v>3.2523399999999999E-12</c:v>
                      </c:pt>
                      <c:pt idx="8850">
                        <c:v>1.84142E-12</c:v>
                      </c:pt>
                      <c:pt idx="8851">
                        <c:v>1.84142E-12</c:v>
                      </c:pt>
                      <c:pt idx="8852">
                        <c:v>1.73948E-12</c:v>
                      </c:pt>
                      <c:pt idx="8853">
                        <c:v>1.73948E-12</c:v>
                      </c:pt>
                      <c:pt idx="8854">
                        <c:v>1.80159E-12</c:v>
                      </c:pt>
                      <c:pt idx="8855">
                        <c:v>1.80159E-12</c:v>
                      </c:pt>
                      <c:pt idx="8856">
                        <c:v>1.8225200000000002E-12</c:v>
                      </c:pt>
                      <c:pt idx="8857">
                        <c:v>1.8225200000000002E-12</c:v>
                      </c:pt>
                      <c:pt idx="8858">
                        <c:v>1.6659099999999999E-12</c:v>
                      </c:pt>
                      <c:pt idx="8859">
                        <c:v>1.6659099999999999E-12</c:v>
                      </c:pt>
                      <c:pt idx="8860">
                        <c:v>5.9293599999999997E-12</c:v>
                      </c:pt>
                      <c:pt idx="8861">
                        <c:v>5.9293599999999997E-12</c:v>
                      </c:pt>
                      <c:pt idx="8862">
                        <c:v>1.71171E-12</c:v>
                      </c:pt>
                      <c:pt idx="8863">
                        <c:v>1.71171E-12</c:v>
                      </c:pt>
                      <c:pt idx="8864">
                        <c:v>1.9878899999999999E-12</c:v>
                      </c:pt>
                      <c:pt idx="8865">
                        <c:v>1.9878899999999999E-12</c:v>
                      </c:pt>
                      <c:pt idx="8866">
                        <c:v>1.78634E-12</c:v>
                      </c:pt>
                      <c:pt idx="8867">
                        <c:v>1.78634E-12</c:v>
                      </c:pt>
                      <c:pt idx="8868">
                        <c:v>2.16895E-12</c:v>
                      </c:pt>
                      <c:pt idx="8869">
                        <c:v>2.16895E-12</c:v>
                      </c:pt>
                      <c:pt idx="8870">
                        <c:v>1.65819E-12</c:v>
                      </c:pt>
                      <c:pt idx="8871">
                        <c:v>1.65819E-12</c:v>
                      </c:pt>
                      <c:pt idx="8872">
                        <c:v>3.0443699999999999E-12</c:v>
                      </c:pt>
                      <c:pt idx="8873">
                        <c:v>3.0443699999999999E-12</c:v>
                      </c:pt>
                      <c:pt idx="8874">
                        <c:v>2.9072500000000002E-12</c:v>
                      </c:pt>
                      <c:pt idx="8875">
                        <c:v>2.9072500000000002E-12</c:v>
                      </c:pt>
                      <c:pt idx="8876">
                        <c:v>4.0634999999999997E-11</c:v>
                      </c:pt>
                      <c:pt idx="8877">
                        <c:v>4.0634999999999997E-11</c:v>
                      </c:pt>
                      <c:pt idx="8878">
                        <c:v>1.79005E-12</c:v>
                      </c:pt>
                      <c:pt idx="8879">
                        <c:v>1.79005E-12</c:v>
                      </c:pt>
                      <c:pt idx="8880">
                        <c:v>1.6239100000000001E-12</c:v>
                      </c:pt>
                      <c:pt idx="8881">
                        <c:v>1.6239100000000001E-12</c:v>
                      </c:pt>
                      <c:pt idx="8882">
                        <c:v>1.66296E-12</c:v>
                      </c:pt>
                      <c:pt idx="8883">
                        <c:v>1.66296E-12</c:v>
                      </c:pt>
                      <c:pt idx="8884">
                        <c:v>2.04898E-12</c:v>
                      </c:pt>
                      <c:pt idx="8885">
                        <c:v>2.04898E-12</c:v>
                      </c:pt>
                      <c:pt idx="8886">
                        <c:v>1.87681E-12</c:v>
                      </c:pt>
                      <c:pt idx="8887">
                        <c:v>1.87681E-12</c:v>
                      </c:pt>
                      <c:pt idx="8888">
                        <c:v>1.9721700000000001E-12</c:v>
                      </c:pt>
                      <c:pt idx="8889">
                        <c:v>1.9721700000000001E-12</c:v>
                      </c:pt>
                      <c:pt idx="8890">
                        <c:v>1.7594299999999999E-12</c:v>
                      </c:pt>
                      <c:pt idx="8891">
                        <c:v>1.7594299999999999E-12</c:v>
                      </c:pt>
                      <c:pt idx="8892">
                        <c:v>3.3051700000000001E-12</c:v>
                      </c:pt>
                      <c:pt idx="8893">
                        <c:v>3.3051700000000001E-12</c:v>
                      </c:pt>
                      <c:pt idx="8894">
                        <c:v>1.6456E-12</c:v>
                      </c:pt>
                      <c:pt idx="8895">
                        <c:v>1.6456E-12</c:v>
                      </c:pt>
                      <c:pt idx="8896">
                        <c:v>2.0637099999999999E-12</c:v>
                      </c:pt>
                      <c:pt idx="8897">
                        <c:v>2.0637099999999999E-12</c:v>
                      </c:pt>
                      <c:pt idx="8898">
                        <c:v>1.6843E-12</c:v>
                      </c:pt>
                      <c:pt idx="8899">
                        <c:v>1.6843E-12</c:v>
                      </c:pt>
                      <c:pt idx="8900">
                        <c:v>1.68815E-12</c:v>
                      </c:pt>
                      <c:pt idx="8901">
                        <c:v>1.68815E-12</c:v>
                      </c:pt>
                      <c:pt idx="8902">
                        <c:v>4.8181100000000004E-12</c:v>
                      </c:pt>
                      <c:pt idx="8903">
                        <c:v>4.8181100000000004E-12</c:v>
                      </c:pt>
                      <c:pt idx="8904">
                        <c:v>1.68722E-12</c:v>
                      </c:pt>
                      <c:pt idx="8905">
                        <c:v>1.68722E-12</c:v>
                      </c:pt>
                      <c:pt idx="8906">
                        <c:v>1.90694E-12</c:v>
                      </c:pt>
                      <c:pt idx="8907">
                        <c:v>1.90694E-12</c:v>
                      </c:pt>
                      <c:pt idx="8908">
                        <c:v>1.5568299999999999E-12</c:v>
                      </c:pt>
                      <c:pt idx="8909">
                        <c:v>1.5568299999999999E-12</c:v>
                      </c:pt>
                      <c:pt idx="8910">
                        <c:v>1.61378E-12</c:v>
                      </c:pt>
                      <c:pt idx="8911">
                        <c:v>1.61378E-12</c:v>
                      </c:pt>
                      <c:pt idx="8912">
                        <c:v>2.4850199999999998E-12</c:v>
                      </c:pt>
                      <c:pt idx="8913">
                        <c:v>2.4850199999999998E-12</c:v>
                      </c:pt>
                      <c:pt idx="8914">
                        <c:v>1.8858999999999999E-12</c:v>
                      </c:pt>
                      <c:pt idx="8915">
                        <c:v>1.8858999999999999E-12</c:v>
                      </c:pt>
                      <c:pt idx="8916">
                        <c:v>3.9334600000000001E-12</c:v>
                      </c:pt>
                      <c:pt idx="8917">
                        <c:v>3.9334600000000001E-12</c:v>
                      </c:pt>
                      <c:pt idx="8918">
                        <c:v>4.9589099999999999E-12</c:v>
                      </c:pt>
                      <c:pt idx="8919">
                        <c:v>4.9589099999999999E-12</c:v>
                      </c:pt>
                      <c:pt idx="8920">
                        <c:v>1.70217E-12</c:v>
                      </c:pt>
                      <c:pt idx="8921">
                        <c:v>1.70217E-12</c:v>
                      </c:pt>
                      <c:pt idx="8922">
                        <c:v>1.7612E-12</c:v>
                      </c:pt>
                      <c:pt idx="8923">
                        <c:v>1.7612E-12</c:v>
                      </c:pt>
                      <c:pt idx="8924">
                        <c:v>3.27636E-12</c:v>
                      </c:pt>
                      <c:pt idx="8925">
                        <c:v>3.27636E-12</c:v>
                      </c:pt>
                      <c:pt idx="8926">
                        <c:v>1.89959E-12</c:v>
                      </c:pt>
                      <c:pt idx="8927">
                        <c:v>1.89959E-12</c:v>
                      </c:pt>
                      <c:pt idx="8928">
                        <c:v>3.4183000000000001E-12</c:v>
                      </c:pt>
                      <c:pt idx="8929">
                        <c:v>3.4183000000000001E-12</c:v>
                      </c:pt>
                      <c:pt idx="8930">
                        <c:v>2.1851400000000001E-12</c:v>
                      </c:pt>
                      <c:pt idx="8931">
                        <c:v>2.1851400000000001E-12</c:v>
                      </c:pt>
                      <c:pt idx="8932">
                        <c:v>1.64102E-12</c:v>
                      </c:pt>
                      <c:pt idx="8933">
                        <c:v>1.64102E-12</c:v>
                      </c:pt>
                      <c:pt idx="8934">
                        <c:v>1.8251599999999999E-12</c:v>
                      </c:pt>
                      <c:pt idx="8935">
                        <c:v>1.8251599999999999E-12</c:v>
                      </c:pt>
                      <c:pt idx="8936">
                        <c:v>1.71942E-12</c:v>
                      </c:pt>
                      <c:pt idx="8937">
                        <c:v>1.71942E-12</c:v>
                      </c:pt>
                      <c:pt idx="8938">
                        <c:v>2.9786299999999998E-12</c:v>
                      </c:pt>
                      <c:pt idx="8939">
                        <c:v>2.9786299999999998E-12</c:v>
                      </c:pt>
                      <c:pt idx="8940">
                        <c:v>1.5977600000000001E-12</c:v>
                      </c:pt>
                      <c:pt idx="8941">
                        <c:v>1.5977600000000001E-12</c:v>
                      </c:pt>
                      <c:pt idx="8942">
                        <c:v>1.61841E-12</c:v>
                      </c:pt>
                      <c:pt idx="8943">
                        <c:v>1.61841E-12</c:v>
                      </c:pt>
                      <c:pt idx="8944">
                        <c:v>1.5398100000000001E-12</c:v>
                      </c:pt>
                      <c:pt idx="8945">
                        <c:v>1.5398100000000001E-12</c:v>
                      </c:pt>
                      <c:pt idx="8946">
                        <c:v>1.64822E-12</c:v>
                      </c:pt>
                      <c:pt idx="8947">
                        <c:v>1.64822E-12</c:v>
                      </c:pt>
                      <c:pt idx="8948">
                        <c:v>1.5777599999999999E-12</c:v>
                      </c:pt>
                      <c:pt idx="8949">
                        <c:v>1.5777599999999999E-12</c:v>
                      </c:pt>
                      <c:pt idx="8950">
                        <c:v>1.5726E-12</c:v>
                      </c:pt>
                      <c:pt idx="8951">
                        <c:v>1.5726E-12</c:v>
                      </c:pt>
                      <c:pt idx="8952">
                        <c:v>1.74822E-12</c:v>
                      </c:pt>
                      <c:pt idx="8953">
                        <c:v>1.74822E-12</c:v>
                      </c:pt>
                      <c:pt idx="8954">
                        <c:v>1.9514800000000001E-12</c:v>
                      </c:pt>
                      <c:pt idx="8955">
                        <c:v>1.9514800000000001E-12</c:v>
                      </c:pt>
                      <c:pt idx="8956">
                        <c:v>1.7315700000000001E-12</c:v>
                      </c:pt>
                      <c:pt idx="8957">
                        <c:v>1.7315700000000001E-12</c:v>
                      </c:pt>
                      <c:pt idx="8958">
                        <c:v>1.52214E-12</c:v>
                      </c:pt>
                      <c:pt idx="8959">
                        <c:v>1.52214E-12</c:v>
                      </c:pt>
                      <c:pt idx="8960">
                        <c:v>4.0974699999999999E-12</c:v>
                      </c:pt>
                      <c:pt idx="8961">
                        <c:v>4.0974699999999999E-12</c:v>
                      </c:pt>
                      <c:pt idx="8962">
                        <c:v>1.55755E-12</c:v>
                      </c:pt>
                      <c:pt idx="8963">
                        <c:v>1.55755E-12</c:v>
                      </c:pt>
                      <c:pt idx="8964">
                        <c:v>1.9005900000000001E-12</c:v>
                      </c:pt>
                      <c:pt idx="8965">
                        <c:v>1.9005900000000001E-12</c:v>
                      </c:pt>
                      <c:pt idx="8966">
                        <c:v>1.91457E-12</c:v>
                      </c:pt>
                      <c:pt idx="8967">
                        <c:v>1.91457E-12</c:v>
                      </c:pt>
                      <c:pt idx="8968">
                        <c:v>1.77996E-12</c:v>
                      </c:pt>
                      <c:pt idx="8969">
                        <c:v>1.77996E-12</c:v>
                      </c:pt>
                      <c:pt idx="8970">
                        <c:v>1.80829E-12</c:v>
                      </c:pt>
                      <c:pt idx="8971">
                        <c:v>1.80829E-12</c:v>
                      </c:pt>
                      <c:pt idx="8972">
                        <c:v>3.9128E-12</c:v>
                      </c:pt>
                      <c:pt idx="8973">
                        <c:v>3.9128E-12</c:v>
                      </c:pt>
                      <c:pt idx="8974">
                        <c:v>1.58308E-12</c:v>
                      </c:pt>
                      <c:pt idx="8975">
                        <c:v>1.58308E-12</c:v>
                      </c:pt>
                      <c:pt idx="8976">
                        <c:v>1.68586E-12</c:v>
                      </c:pt>
                      <c:pt idx="8977">
                        <c:v>1.68586E-12</c:v>
                      </c:pt>
                      <c:pt idx="8978">
                        <c:v>1.75691E-12</c:v>
                      </c:pt>
                      <c:pt idx="8979">
                        <c:v>1.75691E-12</c:v>
                      </c:pt>
                      <c:pt idx="8980">
                        <c:v>1.65579E-12</c:v>
                      </c:pt>
                      <c:pt idx="8981">
                        <c:v>1.65579E-12</c:v>
                      </c:pt>
                      <c:pt idx="8982">
                        <c:v>2.0862499999999999E-12</c:v>
                      </c:pt>
                      <c:pt idx="8983">
                        <c:v>2.0862499999999999E-12</c:v>
                      </c:pt>
                      <c:pt idx="8984">
                        <c:v>1.5327499999999999E-12</c:v>
                      </c:pt>
                      <c:pt idx="8985">
                        <c:v>1.5327499999999999E-12</c:v>
                      </c:pt>
                      <c:pt idx="8986">
                        <c:v>1.79976E-12</c:v>
                      </c:pt>
                      <c:pt idx="8987">
                        <c:v>1.79976E-12</c:v>
                      </c:pt>
                      <c:pt idx="8988">
                        <c:v>3.4226199999999998E-12</c:v>
                      </c:pt>
                      <c:pt idx="8989">
                        <c:v>3.4226199999999998E-12</c:v>
                      </c:pt>
                      <c:pt idx="8990">
                        <c:v>1.9732499999999999E-12</c:v>
                      </c:pt>
                      <c:pt idx="8991">
                        <c:v>1.9732499999999999E-12</c:v>
                      </c:pt>
                      <c:pt idx="8992">
                        <c:v>3.2719600000000001E-12</c:v>
                      </c:pt>
                      <c:pt idx="8993">
                        <c:v>3.2719600000000001E-12</c:v>
                      </c:pt>
                      <c:pt idx="8994">
                        <c:v>1.8886900000000001E-12</c:v>
                      </c:pt>
                      <c:pt idx="8995">
                        <c:v>1.8886900000000001E-12</c:v>
                      </c:pt>
                      <c:pt idx="8996">
                        <c:v>1.8410699999999999E-12</c:v>
                      </c:pt>
                      <c:pt idx="8997">
                        <c:v>1.8410699999999999E-12</c:v>
                      </c:pt>
                      <c:pt idx="8998">
                        <c:v>1.59627E-12</c:v>
                      </c:pt>
                      <c:pt idx="8999">
                        <c:v>1.59627E-12</c:v>
                      </c:pt>
                      <c:pt idx="9000">
                        <c:v>1.67917E-12</c:v>
                      </c:pt>
                      <c:pt idx="9001">
                        <c:v>1.67917E-12</c:v>
                      </c:pt>
                      <c:pt idx="9002">
                        <c:v>1.5653599999999999E-12</c:v>
                      </c:pt>
                      <c:pt idx="9003">
                        <c:v>1.5653599999999999E-12</c:v>
                      </c:pt>
                      <c:pt idx="9004">
                        <c:v>1.9251100000000001E-12</c:v>
                      </c:pt>
                      <c:pt idx="9005">
                        <c:v>1.9251100000000001E-12</c:v>
                      </c:pt>
                      <c:pt idx="9006">
                        <c:v>1.8616700000000001E-12</c:v>
                      </c:pt>
                      <c:pt idx="9007">
                        <c:v>1.8616700000000001E-12</c:v>
                      </c:pt>
                      <c:pt idx="9008">
                        <c:v>1.62296E-12</c:v>
                      </c:pt>
                      <c:pt idx="9009">
                        <c:v>1.62296E-12</c:v>
                      </c:pt>
                      <c:pt idx="9010">
                        <c:v>6.1021599999999999E-12</c:v>
                      </c:pt>
                      <c:pt idx="9011">
                        <c:v>6.1021599999999999E-12</c:v>
                      </c:pt>
                      <c:pt idx="9012">
                        <c:v>1.8803299999999999E-12</c:v>
                      </c:pt>
                      <c:pt idx="9013">
                        <c:v>1.8803299999999999E-12</c:v>
                      </c:pt>
                      <c:pt idx="9014">
                        <c:v>1.70157E-12</c:v>
                      </c:pt>
                      <c:pt idx="9015">
                        <c:v>1.70157E-12</c:v>
                      </c:pt>
                      <c:pt idx="9016">
                        <c:v>2.2668500000000002E-12</c:v>
                      </c:pt>
                      <c:pt idx="9017">
                        <c:v>2.2668500000000002E-12</c:v>
                      </c:pt>
                      <c:pt idx="9018">
                        <c:v>1.6102499999999999E-12</c:v>
                      </c:pt>
                      <c:pt idx="9019">
                        <c:v>1.6102499999999999E-12</c:v>
                      </c:pt>
                      <c:pt idx="9020">
                        <c:v>1.50408E-12</c:v>
                      </c:pt>
                      <c:pt idx="9021">
                        <c:v>1.50408E-12</c:v>
                      </c:pt>
                      <c:pt idx="9022">
                        <c:v>1.6725400000000001E-12</c:v>
                      </c:pt>
                      <c:pt idx="9023">
                        <c:v>1.6725400000000001E-12</c:v>
                      </c:pt>
                      <c:pt idx="9024">
                        <c:v>1.7174999999999999E-12</c:v>
                      </c:pt>
                      <c:pt idx="9025">
                        <c:v>1.7174999999999999E-12</c:v>
                      </c:pt>
                      <c:pt idx="9026">
                        <c:v>1.8237599999999999E-12</c:v>
                      </c:pt>
                      <c:pt idx="9027">
                        <c:v>1.8237599999999999E-12</c:v>
                      </c:pt>
                      <c:pt idx="9028">
                        <c:v>2.0053800000000001E-12</c:v>
                      </c:pt>
                      <c:pt idx="9029">
                        <c:v>2.0053800000000001E-12</c:v>
                      </c:pt>
                      <c:pt idx="9030">
                        <c:v>2.01509E-12</c:v>
                      </c:pt>
                      <c:pt idx="9031">
                        <c:v>2.01509E-12</c:v>
                      </c:pt>
                      <c:pt idx="9032">
                        <c:v>1.6633400000000001E-12</c:v>
                      </c:pt>
                      <c:pt idx="9033">
                        <c:v>1.6633400000000001E-12</c:v>
                      </c:pt>
                      <c:pt idx="9034">
                        <c:v>1.6386699999999999E-12</c:v>
                      </c:pt>
                      <c:pt idx="9035">
                        <c:v>1.6386699999999999E-12</c:v>
                      </c:pt>
                      <c:pt idx="9036">
                        <c:v>1.8290100000000001E-12</c:v>
                      </c:pt>
                      <c:pt idx="9037">
                        <c:v>1.8290100000000001E-12</c:v>
                      </c:pt>
                      <c:pt idx="9038">
                        <c:v>1.71318E-12</c:v>
                      </c:pt>
                      <c:pt idx="9039">
                        <c:v>1.71318E-12</c:v>
                      </c:pt>
                      <c:pt idx="9040">
                        <c:v>1.5392999999999999E-12</c:v>
                      </c:pt>
                      <c:pt idx="9041">
                        <c:v>1.5392999999999999E-12</c:v>
                      </c:pt>
                      <c:pt idx="9042">
                        <c:v>3.05881E-12</c:v>
                      </c:pt>
                      <c:pt idx="9043">
                        <c:v>3.05881E-12</c:v>
                      </c:pt>
                      <c:pt idx="9044">
                        <c:v>1.5647400000000001E-12</c:v>
                      </c:pt>
                      <c:pt idx="9045">
                        <c:v>1.5647400000000001E-12</c:v>
                      </c:pt>
                      <c:pt idx="9046">
                        <c:v>1.5032199999999999E-12</c:v>
                      </c:pt>
                      <c:pt idx="9047">
                        <c:v>1.5032199999999999E-12</c:v>
                      </c:pt>
                      <c:pt idx="9048">
                        <c:v>2.3795300000000001E-12</c:v>
                      </c:pt>
                      <c:pt idx="9049">
                        <c:v>2.3795300000000001E-12</c:v>
                      </c:pt>
                      <c:pt idx="9050">
                        <c:v>2.0719700000000001E-12</c:v>
                      </c:pt>
                      <c:pt idx="9051">
                        <c:v>2.0719700000000001E-12</c:v>
                      </c:pt>
                      <c:pt idx="9052">
                        <c:v>1.5757399999999999E-12</c:v>
                      </c:pt>
                      <c:pt idx="9053">
                        <c:v>1.5757399999999999E-12</c:v>
                      </c:pt>
                      <c:pt idx="9054">
                        <c:v>1.7266100000000001E-12</c:v>
                      </c:pt>
                      <c:pt idx="9055">
                        <c:v>1.7266100000000001E-12</c:v>
                      </c:pt>
                      <c:pt idx="9056">
                        <c:v>1.81187E-12</c:v>
                      </c:pt>
                      <c:pt idx="9057">
                        <c:v>1.81187E-12</c:v>
                      </c:pt>
                      <c:pt idx="9058">
                        <c:v>1.6174299999999999E-12</c:v>
                      </c:pt>
                      <c:pt idx="9059">
                        <c:v>1.6174299999999999E-12</c:v>
                      </c:pt>
                      <c:pt idx="9060">
                        <c:v>1.75578E-12</c:v>
                      </c:pt>
                      <c:pt idx="9061">
                        <c:v>1.75578E-12</c:v>
                      </c:pt>
                      <c:pt idx="9062">
                        <c:v>3.05197E-12</c:v>
                      </c:pt>
                      <c:pt idx="9063">
                        <c:v>3.05197E-12</c:v>
                      </c:pt>
                      <c:pt idx="9064">
                        <c:v>1.8572300000000002E-12</c:v>
                      </c:pt>
                      <c:pt idx="9065">
                        <c:v>1.8572300000000002E-12</c:v>
                      </c:pt>
                      <c:pt idx="9066">
                        <c:v>2.7427E-12</c:v>
                      </c:pt>
                      <c:pt idx="9067">
                        <c:v>2.7427E-12</c:v>
                      </c:pt>
                      <c:pt idx="9068">
                        <c:v>1.52096E-12</c:v>
                      </c:pt>
                      <c:pt idx="9069">
                        <c:v>1.52096E-12</c:v>
                      </c:pt>
                      <c:pt idx="9070">
                        <c:v>1.83403E-12</c:v>
                      </c:pt>
                      <c:pt idx="9071">
                        <c:v>1.83403E-12</c:v>
                      </c:pt>
                      <c:pt idx="9072">
                        <c:v>1.5260499999999999E-12</c:v>
                      </c:pt>
                      <c:pt idx="9073">
                        <c:v>1.5260499999999999E-12</c:v>
                      </c:pt>
                      <c:pt idx="9074">
                        <c:v>1.64984E-12</c:v>
                      </c:pt>
                      <c:pt idx="9075">
                        <c:v>1.64984E-12</c:v>
                      </c:pt>
                      <c:pt idx="9076">
                        <c:v>4.3457300000000003E-12</c:v>
                      </c:pt>
                      <c:pt idx="9077">
                        <c:v>4.3457300000000003E-12</c:v>
                      </c:pt>
                      <c:pt idx="9078">
                        <c:v>1.8898699999999999E-12</c:v>
                      </c:pt>
                      <c:pt idx="9079">
                        <c:v>1.8898699999999999E-12</c:v>
                      </c:pt>
                      <c:pt idx="9080">
                        <c:v>4.0425899999999996E-12</c:v>
                      </c:pt>
                      <c:pt idx="9081">
                        <c:v>4.0425899999999996E-12</c:v>
                      </c:pt>
                      <c:pt idx="9082">
                        <c:v>1.78736E-12</c:v>
                      </c:pt>
                      <c:pt idx="9083">
                        <c:v>1.78736E-12</c:v>
                      </c:pt>
                      <c:pt idx="9084">
                        <c:v>1.67337E-12</c:v>
                      </c:pt>
                      <c:pt idx="9085">
                        <c:v>1.67337E-12</c:v>
                      </c:pt>
                      <c:pt idx="9086">
                        <c:v>1.72862E-12</c:v>
                      </c:pt>
                      <c:pt idx="9087">
                        <c:v>1.72862E-12</c:v>
                      </c:pt>
                      <c:pt idx="9088">
                        <c:v>1.5254800000000001E-12</c:v>
                      </c:pt>
                      <c:pt idx="9089">
                        <c:v>1.5254800000000001E-12</c:v>
                      </c:pt>
                      <c:pt idx="9090">
                        <c:v>1.6437499999999999E-12</c:v>
                      </c:pt>
                      <c:pt idx="9091">
                        <c:v>1.6437499999999999E-12</c:v>
                      </c:pt>
                      <c:pt idx="9092">
                        <c:v>2.0080900000000002E-12</c:v>
                      </c:pt>
                      <c:pt idx="9093">
                        <c:v>2.0080900000000002E-12</c:v>
                      </c:pt>
                      <c:pt idx="9094">
                        <c:v>1.4591500000000001E-11</c:v>
                      </c:pt>
                      <c:pt idx="9095">
                        <c:v>1.4591500000000001E-11</c:v>
                      </c:pt>
                      <c:pt idx="9096">
                        <c:v>1.5065000000000001E-12</c:v>
                      </c:pt>
                      <c:pt idx="9097">
                        <c:v>1.5065000000000001E-12</c:v>
                      </c:pt>
                      <c:pt idx="9098">
                        <c:v>2.6576900000000002E-12</c:v>
                      </c:pt>
                      <c:pt idx="9099">
                        <c:v>2.6576900000000002E-12</c:v>
                      </c:pt>
                      <c:pt idx="9100">
                        <c:v>1.7591700000000001E-12</c:v>
                      </c:pt>
                      <c:pt idx="9101">
                        <c:v>1.7591700000000001E-12</c:v>
                      </c:pt>
                      <c:pt idx="9102">
                        <c:v>1.4566199999999999E-12</c:v>
                      </c:pt>
                      <c:pt idx="9103">
                        <c:v>1.4566199999999999E-12</c:v>
                      </c:pt>
                      <c:pt idx="9104">
                        <c:v>1.99925E-12</c:v>
                      </c:pt>
                      <c:pt idx="9105">
                        <c:v>1.99925E-12</c:v>
                      </c:pt>
                      <c:pt idx="9106">
                        <c:v>1.89391E-12</c:v>
                      </c:pt>
                      <c:pt idx="9107">
                        <c:v>1.89391E-12</c:v>
                      </c:pt>
                      <c:pt idx="9108">
                        <c:v>1.45531E-12</c:v>
                      </c:pt>
                      <c:pt idx="9109">
                        <c:v>1.45531E-12</c:v>
                      </c:pt>
                      <c:pt idx="9110">
                        <c:v>1.4993899999999999E-12</c:v>
                      </c:pt>
                      <c:pt idx="9111">
                        <c:v>1.4993899999999999E-12</c:v>
                      </c:pt>
                      <c:pt idx="9112">
                        <c:v>1.61513E-12</c:v>
                      </c:pt>
                      <c:pt idx="9113">
                        <c:v>1.61513E-12</c:v>
                      </c:pt>
                      <c:pt idx="9114">
                        <c:v>1.6305100000000001E-12</c:v>
                      </c:pt>
                      <c:pt idx="9115">
                        <c:v>1.6305100000000001E-12</c:v>
                      </c:pt>
                      <c:pt idx="9116">
                        <c:v>1.4898999999999999E-12</c:v>
                      </c:pt>
                      <c:pt idx="9117">
                        <c:v>1.4898999999999999E-12</c:v>
                      </c:pt>
                      <c:pt idx="9118">
                        <c:v>2.60155E-12</c:v>
                      </c:pt>
                      <c:pt idx="9119">
                        <c:v>2.60155E-12</c:v>
                      </c:pt>
                      <c:pt idx="9120">
                        <c:v>2.6963300000000001E-12</c:v>
                      </c:pt>
                      <c:pt idx="9121">
                        <c:v>2.6963300000000001E-12</c:v>
                      </c:pt>
                      <c:pt idx="9122">
                        <c:v>2.7060899999999998E-12</c:v>
                      </c:pt>
                      <c:pt idx="9123">
                        <c:v>2.7060899999999998E-12</c:v>
                      </c:pt>
                      <c:pt idx="9124">
                        <c:v>1.7199799999999999E-12</c:v>
                      </c:pt>
                      <c:pt idx="9125">
                        <c:v>1.7199799999999999E-12</c:v>
                      </c:pt>
                      <c:pt idx="9126">
                        <c:v>1.55213E-12</c:v>
                      </c:pt>
                      <c:pt idx="9127">
                        <c:v>1.55213E-12</c:v>
                      </c:pt>
                      <c:pt idx="9128">
                        <c:v>3.0305100000000002E-12</c:v>
                      </c:pt>
                      <c:pt idx="9129">
                        <c:v>3.0305100000000002E-12</c:v>
                      </c:pt>
                      <c:pt idx="9130">
                        <c:v>1.5426500000000001E-12</c:v>
                      </c:pt>
                      <c:pt idx="9131">
                        <c:v>1.5426500000000001E-12</c:v>
                      </c:pt>
                      <c:pt idx="9132">
                        <c:v>1.8866199999999999E-12</c:v>
                      </c:pt>
                      <c:pt idx="9133">
                        <c:v>1.8866199999999999E-12</c:v>
                      </c:pt>
                      <c:pt idx="9134">
                        <c:v>2.07141E-12</c:v>
                      </c:pt>
                      <c:pt idx="9135">
                        <c:v>2.07141E-12</c:v>
                      </c:pt>
                      <c:pt idx="9136">
                        <c:v>1.7008E-12</c:v>
                      </c:pt>
                      <c:pt idx="9137">
                        <c:v>1.7008E-12</c:v>
                      </c:pt>
                      <c:pt idx="9138">
                        <c:v>6.70635E-12</c:v>
                      </c:pt>
                      <c:pt idx="9139">
                        <c:v>6.70635E-12</c:v>
                      </c:pt>
                      <c:pt idx="9140">
                        <c:v>2.6310199999999998E-12</c:v>
                      </c:pt>
                      <c:pt idx="9141">
                        <c:v>2.6310199999999998E-12</c:v>
                      </c:pt>
                      <c:pt idx="9142">
                        <c:v>1.9818900000000002E-12</c:v>
                      </c:pt>
                      <c:pt idx="9143">
                        <c:v>1.9818900000000002E-12</c:v>
                      </c:pt>
                      <c:pt idx="9144">
                        <c:v>1.54984E-12</c:v>
                      </c:pt>
                      <c:pt idx="9145">
                        <c:v>1.54984E-12</c:v>
                      </c:pt>
                      <c:pt idx="9146">
                        <c:v>2.6154900000000002E-12</c:v>
                      </c:pt>
                      <c:pt idx="9147">
                        <c:v>2.6154900000000002E-12</c:v>
                      </c:pt>
                      <c:pt idx="9148">
                        <c:v>1.44223E-12</c:v>
                      </c:pt>
                      <c:pt idx="9149">
                        <c:v>1.44223E-12</c:v>
                      </c:pt>
                      <c:pt idx="9150">
                        <c:v>1.3938E-12</c:v>
                      </c:pt>
                      <c:pt idx="9151">
                        <c:v>1.3938E-12</c:v>
                      </c:pt>
                      <c:pt idx="9152">
                        <c:v>1.9526199999999998E-12</c:v>
                      </c:pt>
                      <c:pt idx="9153">
                        <c:v>1.9526199999999998E-12</c:v>
                      </c:pt>
                      <c:pt idx="9154">
                        <c:v>2.6169900000000001E-12</c:v>
                      </c:pt>
                      <c:pt idx="9155">
                        <c:v>2.6169900000000001E-12</c:v>
                      </c:pt>
                      <c:pt idx="9156">
                        <c:v>1.4161299999999999E-12</c:v>
                      </c:pt>
                      <c:pt idx="9157">
                        <c:v>1.4161299999999999E-12</c:v>
                      </c:pt>
                      <c:pt idx="9158">
                        <c:v>1.7869799999999999E-12</c:v>
                      </c:pt>
                      <c:pt idx="9159">
                        <c:v>1.7869799999999999E-12</c:v>
                      </c:pt>
                      <c:pt idx="9160">
                        <c:v>1.4931E-12</c:v>
                      </c:pt>
                      <c:pt idx="9161">
                        <c:v>1.4931E-12</c:v>
                      </c:pt>
                      <c:pt idx="9162">
                        <c:v>1.4911299999999999E-12</c:v>
                      </c:pt>
                      <c:pt idx="9163">
                        <c:v>1.4911299999999999E-12</c:v>
                      </c:pt>
                      <c:pt idx="9164">
                        <c:v>1.52352E-12</c:v>
                      </c:pt>
                      <c:pt idx="9165">
                        <c:v>1.52352E-12</c:v>
                      </c:pt>
                      <c:pt idx="9166">
                        <c:v>1.45743E-12</c:v>
                      </c:pt>
                      <c:pt idx="9167">
                        <c:v>1.45743E-12</c:v>
                      </c:pt>
                      <c:pt idx="9168">
                        <c:v>1.7662000000000001E-12</c:v>
                      </c:pt>
                      <c:pt idx="9169">
                        <c:v>1.7662000000000001E-12</c:v>
                      </c:pt>
                      <c:pt idx="9170">
                        <c:v>2.068E-11</c:v>
                      </c:pt>
                      <c:pt idx="9171">
                        <c:v>2.068E-11</c:v>
                      </c:pt>
                      <c:pt idx="9172">
                        <c:v>1.49305E-12</c:v>
                      </c:pt>
                      <c:pt idx="9173">
                        <c:v>1.49305E-12</c:v>
                      </c:pt>
                      <c:pt idx="9174">
                        <c:v>1.7217E-12</c:v>
                      </c:pt>
                      <c:pt idx="9175">
                        <c:v>1.7217E-12</c:v>
                      </c:pt>
                      <c:pt idx="9176">
                        <c:v>1.65313E-12</c:v>
                      </c:pt>
                      <c:pt idx="9177">
                        <c:v>1.65313E-12</c:v>
                      </c:pt>
                      <c:pt idx="9178">
                        <c:v>1.8957899999999999E-12</c:v>
                      </c:pt>
                      <c:pt idx="9179">
                        <c:v>1.8957899999999999E-12</c:v>
                      </c:pt>
                      <c:pt idx="9180">
                        <c:v>1.36887E-12</c:v>
                      </c:pt>
                      <c:pt idx="9181">
                        <c:v>1.36887E-12</c:v>
                      </c:pt>
                      <c:pt idx="9182">
                        <c:v>1.77351E-12</c:v>
                      </c:pt>
                      <c:pt idx="9183">
                        <c:v>1.77351E-12</c:v>
                      </c:pt>
                      <c:pt idx="9184">
                        <c:v>1.4378E-12</c:v>
                      </c:pt>
                      <c:pt idx="9185">
                        <c:v>1.4378E-12</c:v>
                      </c:pt>
                      <c:pt idx="9186">
                        <c:v>1.4466499999999999E-12</c:v>
                      </c:pt>
                      <c:pt idx="9187">
                        <c:v>1.4466499999999999E-12</c:v>
                      </c:pt>
                      <c:pt idx="9188">
                        <c:v>1.4489200000000001E-12</c:v>
                      </c:pt>
                      <c:pt idx="9189">
                        <c:v>1.4489200000000001E-12</c:v>
                      </c:pt>
                      <c:pt idx="9190">
                        <c:v>1.6435900000000001E-12</c:v>
                      </c:pt>
                      <c:pt idx="9191">
                        <c:v>1.6435900000000001E-12</c:v>
                      </c:pt>
                      <c:pt idx="9192">
                        <c:v>3.0669399999999999E-12</c:v>
                      </c:pt>
                      <c:pt idx="9193">
                        <c:v>3.0669399999999999E-12</c:v>
                      </c:pt>
                      <c:pt idx="9194">
                        <c:v>1.80056E-12</c:v>
                      </c:pt>
                      <c:pt idx="9195">
                        <c:v>1.80056E-12</c:v>
                      </c:pt>
                      <c:pt idx="9196">
                        <c:v>1.6015299999999999E-12</c:v>
                      </c:pt>
                      <c:pt idx="9197">
                        <c:v>1.6015299999999999E-12</c:v>
                      </c:pt>
                      <c:pt idx="9198">
                        <c:v>3.5704300000000002E-12</c:v>
                      </c:pt>
                      <c:pt idx="9199">
                        <c:v>3.5704300000000002E-12</c:v>
                      </c:pt>
                      <c:pt idx="9200">
                        <c:v>1.2720099999999999E-12</c:v>
                      </c:pt>
                      <c:pt idx="9201">
                        <c:v>1.2720099999999999E-12</c:v>
                      </c:pt>
                      <c:pt idx="9202">
                        <c:v>1.3742499999999999E-12</c:v>
                      </c:pt>
                      <c:pt idx="9203">
                        <c:v>1.3742499999999999E-12</c:v>
                      </c:pt>
                      <c:pt idx="9204">
                        <c:v>1.38453E-12</c:v>
                      </c:pt>
                      <c:pt idx="9205">
                        <c:v>1.38453E-12</c:v>
                      </c:pt>
                      <c:pt idx="9206">
                        <c:v>1.247E-12</c:v>
                      </c:pt>
                      <c:pt idx="9207">
                        <c:v>1.247E-12</c:v>
                      </c:pt>
                      <c:pt idx="9208">
                        <c:v>1.2241599999999999E-12</c:v>
                      </c:pt>
                      <c:pt idx="9209">
                        <c:v>1.2241599999999999E-12</c:v>
                      </c:pt>
                      <c:pt idx="9210">
                        <c:v>1.2774099999999999E-12</c:v>
                      </c:pt>
                      <c:pt idx="9211">
                        <c:v>1.2774099999999999E-12</c:v>
                      </c:pt>
                      <c:pt idx="9212">
                        <c:v>2.7739499999999999E-12</c:v>
                      </c:pt>
                      <c:pt idx="9213">
                        <c:v>2.7739499999999999E-12</c:v>
                      </c:pt>
                      <c:pt idx="9214">
                        <c:v>1.24122E-12</c:v>
                      </c:pt>
                      <c:pt idx="9215">
                        <c:v>1.24122E-12</c:v>
                      </c:pt>
                      <c:pt idx="9216">
                        <c:v>2.3222999999999999E-12</c:v>
                      </c:pt>
                      <c:pt idx="9217">
                        <c:v>2.3222999999999999E-12</c:v>
                      </c:pt>
                      <c:pt idx="9218">
                        <c:v>2.8097700000000001E-12</c:v>
                      </c:pt>
                      <c:pt idx="9219">
                        <c:v>2.8097700000000001E-12</c:v>
                      </c:pt>
                      <c:pt idx="9220">
                        <c:v>1.6103300000000001E-12</c:v>
                      </c:pt>
                      <c:pt idx="9221">
                        <c:v>1.6103300000000001E-12</c:v>
                      </c:pt>
                      <c:pt idx="9222">
                        <c:v>1.5013500000000001E-12</c:v>
                      </c:pt>
                      <c:pt idx="9223">
                        <c:v>1.5013500000000001E-12</c:v>
                      </c:pt>
                      <c:pt idx="9224">
                        <c:v>2.85077E-12</c:v>
                      </c:pt>
                      <c:pt idx="9225">
                        <c:v>2.85077E-12</c:v>
                      </c:pt>
                      <c:pt idx="9226">
                        <c:v>1.9020099999999999E-12</c:v>
                      </c:pt>
                      <c:pt idx="9227">
                        <c:v>1.9020099999999999E-12</c:v>
                      </c:pt>
                      <c:pt idx="9228">
                        <c:v>1.43874E-12</c:v>
                      </c:pt>
                      <c:pt idx="9229">
                        <c:v>1.43874E-12</c:v>
                      </c:pt>
                      <c:pt idx="9230">
                        <c:v>1.74701E-12</c:v>
                      </c:pt>
                      <c:pt idx="9231">
                        <c:v>1.74701E-12</c:v>
                      </c:pt>
                      <c:pt idx="9232">
                        <c:v>2.8034500000000001E-12</c:v>
                      </c:pt>
                      <c:pt idx="9233">
                        <c:v>2.8034500000000001E-12</c:v>
                      </c:pt>
                      <c:pt idx="9234">
                        <c:v>1.3071800000000001E-12</c:v>
                      </c:pt>
                      <c:pt idx="9235">
                        <c:v>1.3071800000000001E-12</c:v>
                      </c:pt>
                      <c:pt idx="9236">
                        <c:v>1.5856400000000001E-12</c:v>
                      </c:pt>
                      <c:pt idx="9237">
                        <c:v>1.5856400000000001E-12</c:v>
                      </c:pt>
                      <c:pt idx="9238">
                        <c:v>1.35334E-12</c:v>
                      </c:pt>
                      <c:pt idx="9239">
                        <c:v>1.35334E-12</c:v>
                      </c:pt>
                      <c:pt idx="9240">
                        <c:v>1.56898E-12</c:v>
                      </c:pt>
                      <c:pt idx="9241">
                        <c:v>1.56898E-12</c:v>
                      </c:pt>
                      <c:pt idx="9242">
                        <c:v>1.33703E-12</c:v>
                      </c:pt>
                      <c:pt idx="9243">
                        <c:v>1.33703E-12</c:v>
                      </c:pt>
                      <c:pt idx="9244">
                        <c:v>1.59485E-12</c:v>
                      </c:pt>
                      <c:pt idx="9245">
                        <c:v>1.59485E-12</c:v>
                      </c:pt>
                      <c:pt idx="9246">
                        <c:v>1.2703299999999999E-12</c:v>
                      </c:pt>
                      <c:pt idx="9247">
                        <c:v>1.2703299999999999E-12</c:v>
                      </c:pt>
                      <c:pt idx="9248">
                        <c:v>1.28462E-12</c:v>
                      </c:pt>
                      <c:pt idx="9249">
                        <c:v>1.28462E-12</c:v>
                      </c:pt>
                      <c:pt idx="9250">
                        <c:v>1.3421300000000001E-12</c:v>
                      </c:pt>
                      <c:pt idx="9251">
                        <c:v>1.3421300000000001E-12</c:v>
                      </c:pt>
                      <c:pt idx="9252">
                        <c:v>1.35719E-12</c:v>
                      </c:pt>
                      <c:pt idx="9253">
                        <c:v>1.35719E-12</c:v>
                      </c:pt>
                      <c:pt idx="9254">
                        <c:v>1.53686E-12</c:v>
                      </c:pt>
                      <c:pt idx="9255">
                        <c:v>1.53686E-12</c:v>
                      </c:pt>
                      <c:pt idx="9256">
                        <c:v>1.67185E-12</c:v>
                      </c:pt>
                      <c:pt idx="9257">
                        <c:v>1.67185E-12</c:v>
                      </c:pt>
                      <c:pt idx="9258">
                        <c:v>1.3561700000000001E-12</c:v>
                      </c:pt>
                      <c:pt idx="9259">
                        <c:v>1.3561700000000001E-12</c:v>
                      </c:pt>
                      <c:pt idx="9260">
                        <c:v>1.3587700000000001E-12</c:v>
                      </c:pt>
                      <c:pt idx="9261">
                        <c:v>1.3587700000000001E-12</c:v>
                      </c:pt>
                      <c:pt idx="9262">
                        <c:v>1.64721E-12</c:v>
                      </c:pt>
                      <c:pt idx="9263">
                        <c:v>1.64721E-12</c:v>
                      </c:pt>
                      <c:pt idx="9264">
                        <c:v>1.52975E-12</c:v>
                      </c:pt>
                      <c:pt idx="9265">
                        <c:v>1.52975E-12</c:v>
                      </c:pt>
                      <c:pt idx="9266">
                        <c:v>1.35545E-12</c:v>
                      </c:pt>
                      <c:pt idx="9267">
                        <c:v>1.35545E-12</c:v>
                      </c:pt>
                      <c:pt idx="9268">
                        <c:v>1.53768E-12</c:v>
                      </c:pt>
                      <c:pt idx="9269">
                        <c:v>1.53768E-12</c:v>
                      </c:pt>
                      <c:pt idx="9270">
                        <c:v>1.58982E-12</c:v>
                      </c:pt>
                      <c:pt idx="9271">
                        <c:v>1.58982E-12</c:v>
                      </c:pt>
                      <c:pt idx="9272">
                        <c:v>3.1658799999999998E-12</c:v>
                      </c:pt>
                      <c:pt idx="9273">
                        <c:v>3.1658799999999998E-12</c:v>
                      </c:pt>
                      <c:pt idx="9274">
                        <c:v>2.2094600000000002E-12</c:v>
                      </c:pt>
                      <c:pt idx="9275">
                        <c:v>2.2094600000000002E-12</c:v>
                      </c:pt>
                      <c:pt idx="9276">
                        <c:v>1.4055900000000001E-12</c:v>
                      </c:pt>
                      <c:pt idx="9277">
                        <c:v>1.4055900000000001E-12</c:v>
                      </c:pt>
                      <c:pt idx="9278">
                        <c:v>1.27472E-12</c:v>
                      </c:pt>
                      <c:pt idx="9279">
                        <c:v>1.27472E-12</c:v>
                      </c:pt>
                      <c:pt idx="9280">
                        <c:v>1.31324E-12</c:v>
                      </c:pt>
                      <c:pt idx="9281">
                        <c:v>1.31324E-12</c:v>
                      </c:pt>
                      <c:pt idx="9282">
                        <c:v>1.19616E-12</c:v>
                      </c:pt>
                      <c:pt idx="9283">
                        <c:v>1.19616E-12</c:v>
                      </c:pt>
                      <c:pt idx="9284">
                        <c:v>2.69834E-12</c:v>
                      </c:pt>
                      <c:pt idx="9285">
                        <c:v>2.69834E-12</c:v>
                      </c:pt>
                      <c:pt idx="9286">
                        <c:v>1.2644800000000001E-12</c:v>
                      </c:pt>
                      <c:pt idx="9287">
                        <c:v>1.2644800000000001E-12</c:v>
                      </c:pt>
                      <c:pt idx="9288">
                        <c:v>6.1180299999999999E-12</c:v>
                      </c:pt>
                      <c:pt idx="9289">
                        <c:v>6.1180299999999999E-12</c:v>
                      </c:pt>
                      <c:pt idx="9290">
                        <c:v>1.3857700000000001E-12</c:v>
                      </c:pt>
                      <c:pt idx="9291">
                        <c:v>1.3857700000000001E-12</c:v>
                      </c:pt>
                      <c:pt idx="9292">
                        <c:v>1.43893E-12</c:v>
                      </c:pt>
                      <c:pt idx="9293">
                        <c:v>1.43893E-12</c:v>
                      </c:pt>
                      <c:pt idx="9294">
                        <c:v>1.21601E-12</c:v>
                      </c:pt>
                      <c:pt idx="9295">
                        <c:v>1.21601E-12</c:v>
                      </c:pt>
                      <c:pt idx="9296">
                        <c:v>4.3788300000000002E-12</c:v>
                      </c:pt>
                      <c:pt idx="9297">
                        <c:v>4.3788300000000002E-12</c:v>
                      </c:pt>
                      <c:pt idx="9298">
                        <c:v>1.3279900000000001E-12</c:v>
                      </c:pt>
                      <c:pt idx="9299">
                        <c:v>1.3279900000000001E-12</c:v>
                      </c:pt>
                      <c:pt idx="9300">
                        <c:v>2.92126E-12</c:v>
                      </c:pt>
                      <c:pt idx="9301">
                        <c:v>2.92126E-12</c:v>
                      </c:pt>
                      <c:pt idx="9302">
                        <c:v>2.7596499999999999E-12</c:v>
                      </c:pt>
                      <c:pt idx="9303">
                        <c:v>2.7596499999999999E-12</c:v>
                      </c:pt>
                      <c:pt idx="9304">
                        <c:v>6.31989E-12</c:v>
                      </c:pt>
                      <c:pt idx="9305">
                        <c:v>6.31989E-12</c:v>
                      </c:pt>
                      <c:pt idx="9306">
                        <c:v>1.28316E-12</c:v>
                      </c:pt>
                      <c:pt idx="9307">
                        <c:v>1.28316E-12</c:v>
                      </c:pt>
                      <c:pt idx="9308">
                        <c:v>1.2190600000000001E-12</c:v>
                      </c:pt>
                      <c:pt idx="9309">
                        <c:v>1.2190600000000001E-12</c:v>
                      </c:pt>
                      <c:pt idx="9310">
                        <c:v>1.3038499999999999E-12</c:v>
                      </c:pt>
                      <c:pt idx="9311">
                        <c:v>1.3038499999999999E-12</c:v>
                      </c:pt>
                      <c:pt idx="9312">
                        <c:v>1.4698399999999999E-12</c:v>
                      </c:pt>
                      <c:pt idx="9313">
                        <c:v>1.4698399999999999E-12</c:v>
                      </c:pt>
                      <c:pt idx="9314">
                        <c:v>5.3437000000000003E-12</c:v>
                      </c:pt>
                      <c:pt idx="9315">
                        <c:v>5.3437000000000003E-12</c:v>
                      </c:pt>
                      <c:pt idx="9316">
                        <c:v>2.4123700000000002E-12</c:v>
                      </c:pt>
                      <c:pt idx="9317">
                        <c:v>2.4123700000000002E-12</c:v>
                      </c:pt>
                      <c:pt idx="9318">
                        <c:v>1.32419E-12</c:v>
                      </c:pt>
                      <c:pt idx="9319">
                        <c:v>1.32419E-12</c:v>
                      </c:pt>
                      <c:pt idx="9320">
                        <c:v>1.3772099999999999E-12</c:v>
                      </c:pt>
                      <c:pt idx="9321">
                        <c:v>1.3772099999999999E-12</c:v>
                      </c:pt>
                      <c:pt idx="9322">
                        <c:v>2.6451199999999999E-12</c:v>
                      </c:pt>
                      <c:pt idx="9323">
                        <c:v>2.6451199999999999E-12</c:v>
                      </c:pt>
                      <c:pt idx="9324">
                        <c:v>1.2886799999999999E-12</c:v>
                      </c:pt>
                      <c:pt idx="9325">
                        <c:v>1.2886799999999999E-12</c:v>
                      </c:pt>
                      <c:pt idx="9326">
                        <c:v>1.2068899999999999E-12</c:v>
                      </c:pt>
                      <c:pt idx="9327">
                        <c:v>1.2068899999999999E-12</c:v>
                      </c:pt>
                      <c:pt idx="9328">
                        <c:v>1.6700800000000001E-12</c:v>
                      </c:pt>
                      <c:pt idx="9329">
                        <c:v>1.6700800000000001E-12</c:v>
                      </c:pt>
                      <c:pt idx="9330">
                        <c:v>2.7842099999999999E-12</c:v>
                      </c:pt>
                      <c:pt idx="9331">
                        <c:v>2.7842099999999999E-12</c:v>
                      </c:pt>
                      <c:pt idx="9332">
                        <c:v>1.4484799999999999E-12</c:v>
                      </c:pt>
                      <c:pt idx="9333">
                        <c:v>1.4484799999999999E-12</c:v>
                      </c:pt>
                      <c:pt idx="9334">
                        <c:v>1.35661E-12</c:v>
                      </c:pt>
                      <c:pt idx="9335">
                        <c:v>1.35661E-12</c:v>
                      </c:pt>
                      <c:pt idx="9336">
                        <c:v>3.3681799999999999E-12</c:v>
                      </c:pt>
                      <c:pt idx="9337">
                        <c:v>3.3681799999999999E-12</c:v>
                      </c:pt>
                      <c:pt idx="9338">
                        <c:v>1.74574E-12</c:v>
                      </c:pt>
                      <c:pt idx="9339">
                        <c:v>1.74574E-12</c:v>
                      </c:pt>
                      <c:pt idx="9340">
                        <c:v>6.7555500000000002E-12</c:v>
                      </c:pt>
                      <c:pt idx="9341">
                        <c:v>6.7555500000000002E-12</c:v>
                      </c:pt>
                      <c:pt idx="9342">
                        <c:v>1.20522E-12</c:v>
                      </c:pt>
                      <c:pt idx="9343">
                        <c:v>1.20522E-12</c:v>
                      </c:pt>
                      <c:pt idx="9344">
                        <c:v>1.35201E-12</c:v>
                      </c:pt>
                      <c:pt idx="9345">
                        <c:v>1.35201E-12</c:v>
                      </c:pt>
                      <c:pt idx="9346">
                        <c:v>1.2135200000000001E-12</c:v>
                      </c:pt>
                      <c:pt idx="9347">
                        <c:v>1.2135200000000001E-12</c:v>
                      </c:pt>
                      <c:pt idx="9348">
                        <c:v>1.6114799999999999E-12</c:v>
                      </c:pt>
                      <c:pt idx="9349">
                        <c:v>1.6114799999999999E-12</c:v>
                      </c:pt>
                      <c:pt idx="9350">
                        <c:v>1.21702E-12</c:v>
                      </c:pt>
                      <c:pt idx="9351">
                        <c:v>1.21702E-12</c:v>
                      </c:pt>
                      <c:pt idx="9352">
                        <c:v>1.42906E-12</c:v>
                      </c:pt>
                      <c:pt idx="9353">
                        <c:v>1.42906E-12</c:v>
                      </c:pt>
                      <c:pt idx="9354">
                        <c:v>2.8816700000000002E-12</c:v>
                      </c:pt>
                      <c:pt idx="9355">
                        <c:v>2.8816700000000002E-12</c:v>
                      </c:pt>
                      <c:pt idx="9356">
                        <c:v>1.8787400000000001E-12</c:v>
                      </c:pt>
                      <c:pt idx="9357">
                        <c:v>1.8787400000000001E-12</c:v>
                      </c:pt>
                      <c:pt idx="9358">
                        <c:v>2.6123000000000001E-12</c:v>
                      </c:pt>
                      <c:pt idx="9359">
                        <c:v>2.6123000000000001E-12</c:v>
                      </c:pt>
                      <c:pt idx="9360">
                        <c:v>1.5215300000000001E-12</c:v>
                      </c:pt>
                      <c:pt idx="9361">
                        <c:v>1.5215300000000001E-12</c:v>
                      </c:pt>
                      <c:pt idx="9362">
                        <c:v>2.3954400000000001E-12</c:v>
                      </c:pt>
                      <c:pt idx="9363">
                        <c:v>2.3954400000000001E-12</c:v>
                      </c:pt>
                      <c:pt idx="9364">
                        <c:v>1.5342399999999999E-12</c:v>
                      </c:pt>
                      <c:pt idx="9365">
                        <c:v>1.5342399999999999E-12</c:v>
                      </c:pt>
                      <c:pt idx="9366">
                        <c:v>1.2523400000000001E-12</c:v>
                      </c:pt>
                      <c:pt idx="9367">
                        <c:v>1.2523400000000001E-12</c:v>
                      </c:pt>
                      <c:pt idx="9368">
                        <c:v>1.5055E-12</c:v>
                      </c:pt>
                      <c:pt idx="9369">
                        <c:v>1.5055E-12</c:v>
                      </c:pt>
                      <c:pt idx="9370">
                        <c:v>1.2258000000000001E-12</c:v>
                      </c:pt>
                      <c:pt idx="9371">
                        <c:v>1.2258000000000001E-12</c:v>
                      </c:pt>
                      <c:pt idx="9372">
                        <c:v>2.9722399999999999E-12</c:v>
                      </c:pt>
                      <c:pt idx="9373">
                        <c:v>2.9722399999999999E-12</c:v>
                      </c:pt>
                      <c:pt idx="9374">
                        <c:v>1.5465300000000001E-12</c:v>
                      </c:pt>
                      <c:pt idx="9375">
                        <c:v>1.5465300000000001E-12</c:v>
                      </c:pt>
                      <c:pt idx="9376">
                        <c:v>3.1810999999999998E-12</c:v>
                      </c:pt>
                      <c:pt idx="9377">
                        <c:v>3.1810999999999998E-12</c:v>
                      </c:pt>
                      <c:pt idx="9378">
                        <c:v>1.3251399999999999E-12</c:v>
                      </c:pt>
                      <c:pt idx="9379">
                        <c:v>1.3251399999999999E-12</c:v>
                      </c:pt>
                      <c:pt idx="9380">
                        <c:v>1.6219099999999999E-12</c:v>
                      </c:pt>
                      <c:pt idx="9381">
                        <c:v>1.6219099999999999E-12</c:v>
                      </c:pt>
                      <c:pt idx="9382">
                        <c:v>1.63377E-12</c:v>
                      </c:pt>
                      <c:pt idx="9383">
                        <c:v>1.63377E-12</c:v>
                      </c:pt>
                      <c:pt idx="9384">
                        <c:v>1.41369E-12</c:v>
                      </c:pt>
                      <c:pt idx="9385">
                        <c:v>1.41369E-12</c:v>
                      </c:pt>
                      <c:pt idx="9386">
                        <c:v>3.0779499999999998E-12</c:v>
                      </c:pt>
                      <c:pt idx="9387">
                        <c:v>3.0779499999999998E-12</c:v>
                      </c:pt>
                      <c:pt idx="9388">
                        <c:v>1.8522799999999999E-12</c:v>
                      </c:pt>
                      <c:pt idx="9389">
                        <c:v>1.8522799999999999E-12</c:v>
                      </c:pt>
                      <c:pt idx="9390">
                        <c:v>1.40098E-12</c:v>
                      </c:pt>
                      <c:pt idx="9391">
                        <c:v>1.40098E-12</c:v>
                      </c:pt>
                      <c:pt idx="9392">
                        <c:v>5.2320700000000003E-12</c:v>
                      </c:pt>
                      <c:pt idx="9393">
                        <c:v>5.2320700000000003E-12</c:v>
                      </c:pt>
                      <c:pt idx="9394">
                        <c:v>1.2195599999999999E-12</c:v>
                      </c:pt>
                      <c:pt idx="9395">
                        <c:v>1.2195599999999999E-12</c:v>
                      </c:pt>
                      <c:pt idx="9396">
                        <c:v>2.3547700000000001E-12</c:v>
                      </c:pt>
                      <c:pt idx="9397">
                        <c:v>2.3547700000000001E-12</c:v>
                      </c:pt>
                      <c:pt idx="9398">
                        <c:v>2.3393999999999999E-12</c:v>
                      </c:pt>
                      <c:pt idx="9399">
                        <c:v>2.3393999999999999E-12</c:v>
                      </c:pt>
                      <c:pt idx="9400">
                        <c:v>3.1686199999999999E-12</c:v>
                      </c:pt>
                      <c:pt idx="9401">
                        <c:v>3.1686199999999999E-12</c:v>
                      </c:pt>
                      <c:pt idx="9402">
                        <c:v>2.5779099999999999E-12</c:v>
                      </c:pt>
                      <c:pt idx="9403">
                        <c:v>2.5779099999999999E-12</c:v>
                      </c:pt>
                      <c:pt idx="9404">
                        <c:v>1.5240799999999999E-12</c:v>
                      </c:pt>
                      <c:pt idx="9405">
                        <c:v>1.5240799999999999E-12</c:v>
                      </c:pt>
                      <c:pt idx="9406">
                        <c:v>1.3109799999999999E-12</c:v>
                      </c:pt>
                      <c:pt idx="9407">
                        <c:v>1.3109799999999999E-12</c:v>
                      </c:pt>
                      <c:pt idx="9408">
                        <c:v>1.30738E-12</c:v>
                      </c:pt>
                      <c:pt idx="9409">
                        <c:v>1.30738E-12</c:v>
                      </c:pt>
                      <c:pt idx="9410">
                        <c:v>2.4358399999999998E-12</c:v>
                      </c:pt>
                      <c:pt idx="9411">
                        <c:v>2.4358399999999998E-12</c:v>
                      </c:pt>
                      <c:pt idx="9412">
                        <c:v>1.44813E-12</c:v>
                      </c:pt>
                      <c:pt idx="9413">
                        <c:v>1.44813E-12</c:v>
                      </c:pt>
                      <c:pt idx="9414">
                        <c:v>3.0646799999999998E-12</c:v>
                      </c:pt>
                      <c:pt idx="9415">
                        <c:v>3.0646799999999998E-12</c:v>
                      </c:pt>
                      <c:pt idx="9416">
                        <c:v>2.68791E-12</c:v>
                      </c:pt>
                      <c:pt idx="9417">
                        <c:v>2.68791E-12</c:v>
                      </c:pt>
                      <c:pt idx="9418">
                        <c:v>1.4336000000000001E-12</c:v>
                      </c:pt>
                      <c:pt idx="9419">
                        <c:v>1.4336000000000001E-12</c:v>
                      </c:pt>
                      <c:pt idx="9420">
                        <c:v>1.35071E-12</c:v>
                      </c:pt>
                      <c:pt idx="9421">
                        <c:v>1.35071E-12</c:v>
                      </c:pt>
                      <c:pt idx="9422">
                        <c:v>1.21215E-12</c:v>
                      </c:pt>
                      <c:pt idx="9423">
                        <c:v>1.21215E-12</c:v>
                      </c:pt>
                      <c:pt idx="9424">
                        <c:v>1.1907600000000001E-12</c:v>
                      </c:pt>
                      <c:pt idx="9425">
                        <c:v>1.1907600000000001E-12</c:v>
                      </c:pt>
                      <c:pt idx="9426">
                        <c:v>1.18764E-12</c:v>
                      </c:pt>
                      <c:pt idx="9427">
                        <c:v>1.18764E-12</c:v>
                      </c:pt>
                      <c:pt idx="9428">
                        <c:v>1.7493E-12</c:v>
                      </c:pt>
                      <c:pt idx="9429">
                        <c:v>1.7493E-12</c:v>
                      </c:pt>
                      <c:pt idx="9430">
                        <c:v>1.2025100000000001E-12</c:v>
                      </c:pt>
                      <c:pt idx="9431">
                        <c:v>1.2025100000000001E-12</c:v>
                      </c:pt>
                      <c:pt idx="9432">
                        <c:v>1.3046500000000001E-12</c:v>
                      </c:pt>
                      <c:pt idx="9433">
                        <c:v>1.3046500000000001E-12</c:v>
                      </c:pt>
                      <c:pt idx="9434">
                        <c:v>2.7285599999999998E-12</c:v>
                      </c:pt>
                      <c:pt idx="9435">
                        <c:v>2.7285599999999998E-12</c:v>
                      </c:pt>
                      <c:pt idx="9436">
                        <c:v>2.8879999999999998E-12</c:v>
                      </c:pt>
                      <c:pt idx="9437">
                        <c:v>2.8879999999999998E-12</c:v>
                      </c:pt>
                      <c:pt idx="9438">
                        <c:v>1.39874E-12</c:v>
                      </c:pt>
                      <c:pt idx="9439">
                        <c:v>1.39874E-12</c:v>
                      </c:pt>
                      <c:pt idx="9440">
                        <c:v>1.41039E-12</c:v>
                      </c:pt>
                      <c:pt idx="9441">
                        <c:v>1.41039E-12</c:v>
                      </c:pt>
                      <c:pt idx="9442">
                        <c:v>1.49982E-12</c:v>
                      </c:pt>
                      <c:pt idx="9443">
                        <c:v>1.49982E-12</c:v>
                      </c:pt>
                      <c:pt idx="9444">
                        <c:v>1.1646199999999999E-12</c:v>
                      </c:pt>
                      <c:pt idx="9445">
                        <c:v>1.1646199999999999E-12</c:v>
                      </c:pt>
                      <c:pt idx="9446">
                        <c:v>7.5583799999999995E-11</c:v>
                      </c:pt>
                      <c:pt idx="9447">
                        <c:v>7.5583799999999995E-11</c:v>
                      </c:pt>
                      <c:pt idx="9448">
                        <c:v>1.5595299999999999E-12</c:v>
                      </c:pt>
                      <c:pt idx="9449">
                        <c:v>1.5595299999999999E-12</c:v>
                      </c:pt>
                      <c:pt idx="9450">
                        <c:v>1.2657800000000001E-12</c:v>
                      </c:pt>
                      <c:pt idx="9451">
                        <c:v>1.2657800000000001E-12</c:v>
                      </c:pt>
                      <c:pt idx="9452">
                        <c:v>1.3002000000000001E-12</c:v>
                      </c:pt>
                      <c:pt idx="9453">
                        <c:v>1.3002000000000001E-12</c:v>
                      </c:pt>
                      <c:pt idx="9454">
                        <c:v>1.31117E-12</c:v>
                      </c:pt>
                      <c:pt idx="9455">
                        <c:v>1.31117E-12</c:v>
                      </c:pt>
                      <c:pt idx="9456">
                        <c:v>1.2046999999999999E-12</c:v>
                      </c:pt>
                      <c:pt idx="9457">
                        <c:v>1.2046999999999999E-12</c:v>
                      </c:pt>
                      <c:pt idx="9458">
                        <c:v>2.05281E-12</c:v>
                      </c:pt>
                      <c:pt idx="9459">
                        <c:v>2.05281E-12</c:v>
                      </c:pt>
                      <c:pt idx="9460">
                        <c:v>1.1907600000000001E-12</c:v>
                      </c:pt>
                      <c:pt idx="9461">
                        <c:v>1.1907600000000001E-12</c:v>
                      </c:pt>
                      <c:pt idx="9462">
                        <c:v>1.4432999999999999E-12</c:v>
                      </c:pt>
                      <c:pt idx="9463">
                        <c:v>1.4432999999999999E-12</c:v>
                      </c:pt>
                      <c:pt idx="9464">
                        <c:v>1.37862E-12</c:v>
                      </c:pt>
                      <c:pt idx="9465">
                        <c:v>1.37862E-12</c:v>
                      </c:pt>
                      <c:pt idx="9466">
                        <c:v>1.2940300000000001E-12</c:v>
                      </c:pt>
                      <c:pt idx="9467">
                        <c:v>1.2940300000000001E-12</c:v>
                      </c:pt>
                      <c:pt idx="9468">
                        <c:v>2.54198E-12</c:v>
                      </c:pt>
                      <c:pt idx="9469">
                        <c:v>2.54198E-12</c:v>
                      </c:pt>
                      <c:pt idx="9470">
                        <c:v>1.2949399999999999E-12</c:v>
                      </c:pt>
                      <c:pt idx="9471">
                        <c:v>1.2949399999999999E-12</c:v>
                      </c:pt>
                      <c:pt idx="9472">
                        <c:v>1.3654900000000001E-12</c:v>
                      </c:pt>
                      <c:pt idx="9473">
                        <c:v>1.3654900000000001E-12</c:v>
                      </c:pt>
                      <c:pt idx="9474">
                        <c:v>2.5536999999999999E-12</c:v>
                      </c:pt>
                      <c:pt idx="9475">
                        <c:v>2.5536999999999999E-12</c:v>
                      </c:pt>
                      <c:pt idx="9476">
                        <c:v>1.49991E-12</c:v>
                      </c:pt>
                      <c:pt idx="9477">
                        <c:v>1.49991E-12</c:v>
                      </c:pt>
                      <c:pt idx="9478">
                        <c:v>1.79319E-12</c:v>
                      </c:pt>
                      <c:pt idx="9479">
                        <c:v>1.79319E-12</c:v>
                      </c:pt>
                      <c:pt idx="9480">
                        <c:v>1.6443999999999999E-12</c:v>
                      </c:pt>
                      <c:pt idx="9481">
                        <c:v>1.6443999999999999E-12</c:v>
                      </c:pt>
                      <c:pt idx="9482">
                        <c:v>2.1103500000000002E-12</c:v>
                      </c:pt>
                      <c:pt idx="9483">
                        <c:v>2.1103500000000002E-12</c:v>
                      </c:pt>
                      <c:pt idx="9484">
                        <c:v>1.38582E-12</c:v>
                      </c:pt>
                      <c:pt idx="9485">
                        <c:v>1.38582E-12</c:v>
                      </c:pt>
                      <c:pt idx="9486">
                        <c:v>1.6924499999999999E-12</c:v>
                      </c:pt>
                      <c:pt idx="9487">
                        <c:v>1.6924499999999999E-12</c:v>
                      </c:pt>
                      <c:pt idx="9488">
                        <c:v>1.17355E-12</c:v>
                      </c:pt>
                      <c:pt idx="9489">
                        <c:v>1.17355E-12</c:v>
                      </c:pt>
                      <c:pt idx="9490">
                        <c:v>1.3221299999999999E-12</c:v>
                      </c:pt>
                      <c:pt idx="9491">
                        <c:v>1.3221299999999999E-12</c:v>
                      </c:pt>
                      <c:pt idx="9492">
                        <c:v>1.62469E-12</c:v>
                      </c:pt>
                      <c:pt idx="9493">
                        <c:v>1.62469E-12</c:v>
                      </c:pt>
                      <c:pt idx="9494">
                        <c:v>1.5295500000000001E-12</c:v>
                      </c:pt>
                      <c:pt idx="9495">
                        <c:v>1.5295500000000001E-12</c:v>
                      </c:pt>
                      <c:pt idx="9496">
                        <c:v>1.35454E-12</c:v>
                      </c:pt>
                      <c:pt idx="9497">
                        <c:v>1.35454E-12</c:v>
                      </c:pt>
                      <c:pt idx="9498">
                        <c:v>1.0237999999999999E-12</c:v>
                      </c:pt>
                      <c:pt idx="9499">
                        <c:v>1.0237999999999999E-12</c:v>
                      </c:pt>
                      <c:pt idx="9500">
                        <c:v>9.8974899999999993E-13</c:v>
                      </c:pt>
                      <c:pt idx="9501">
                        <c:v>9.8974899999999993E-13</c:v>
                      </c:pt>
                      <c:pt idx="9502">
                        <c:v>1.30652E-12</c:v>
                      </c:pt>
                      <c:pt idx="9503">
                        <c:v>1.30652E-12</c:v>
                      </c:pt>
                      <c:pt idx="9504">
                        <c:v>2.8791400000000002E-12</c:v>
                      </c:pt>
                      <c:pt idx="9505">
                        <c:v>2.8791400000000002E-12</c:v>
                      </c:pt>
                      <c:pt idx="9506">
                        <c:v>2.3702700000000002E-12</c:v>
                      </c:pt>
                      <c:pt idx="9507">
                        <c:v>2.3702700000000002E-12</c:v>
                      </c:pt>
                      <c:pt idx="9508">
                        <c:v>2.30579E-12</c:v>
                      </c:pt>
                      <c:pt idx="9509">
                        <c:v>2.30579E-12</c:v>
                      </c:pt>
                      <c:pt idx="9510">
                        <c:v>1.04316E-12</c:v>
                      </c:pt>
                      <c:pt idx="9511">
                        <c:v>1.04316E-12</c:v>
                      </c:pt>
                      <c:pt idx="9512">
                        <c:v>9.9828299999999998E-13</c:v>
                      </c:pt>
                      <c:pt idx="9513">
                        <c:v>9.9828299999999998E-13</c:v>
                      </c:pt>
                      <c:pt idx="9514">
                        <c:v>1.3122E-12</c:v>
                      </c:pt>
                      <c:pt idx="9515">
                        <c:v>1.3122E-12</c:v>
                      </c:pt>
                      <c:pt idx="9516">
                        <c:v>1.1412E-12</c:v>
                      </c:pt>
                      <c:pt idx="9517">
                        <c:v>1.1412E-12</c:v>
                      </c:pt>
                      <c:pt idx="9518">
                        <c:v>1.05024E-12</c:v>
                      </c:pt>
                      <c:pt idx="9519">
                        <c:v>1.05024E-12</c:v>
                      </c:pt>
                      <c:pt idx="9520">
                        <c:v>2.9460300000000001E-12</c:v>
                      </c:pt>
                      <c:pt idx="9521">
                        <c:v>2.9460300000000001E-12</c:v>
                      </c:pt>
                      <c:pt idx="9522">
                        <c:v>1.0656599999999999E-12</c:v>
                      </c:pt>
                      <c:pt idx="9523">
                        <c:v>1.0656599999999999E-12</c:v>
                      </c:pt>
                      <c:pt idx="9524">
                        <c:v>1.01914E-12</c:v>
                      </c:pt>
                      <c:pt idx="9525">
                        <c:v>1.01914E-12</c:v>
                      </c:pt>
                      <c:pt idx="9526">
                        <c:v>1.1891700000000001E-12</c:v>
                      </c:pt>
                      <c:pt idx="9527">
                        <c:v>1.1891700000000001E-12</c:v>
                      </c:pt>
                      <c:pt idx="9528">
                        <c:v>1.1069200000000001E-12</c:v>
                      </c:pt>
                      <c:pt idx="9529">
                        <c:v>1.1069200000000001E-12</c:v>
                      </c:pt>
                      <c:pt idx="9530">
                        <c:v>1.19272E-12</c:v>
                      </c:pt>
                      <c:pt idx="9531">
                        <c:v>1.19272E-12</c:v>
                      </c:pt>
                      <c:pt idx="9532">
                        <c:v>1.08041E-12</c:v>
                      </c:pt>
                      <c:pt idx="9533">
                        <c:v>1.08041E-12</c:v>
                      </c:pt>
                      <c:pt idx="9534">
                        <c:v>2.4321099999999998E-12</c:v>
                      </c:pt>
                      <c:pt idx="9535">
                        <c:v>2.4321099999999998E-12</c:v>
                      </c:pt>
                      <c:pt idx="9536">
                        <c:v>1.3776500000000001E-12</c:v>
                      </c:pt>
                      <c:pt idx="9537">
                        <c:v>1.3776500000000001E-12</c:v>
                      </c:pt>
                      <c:pt idx="9538">
                        <c:v>1.27063E-12</c:v>
                      </c:pt>
                      <c:pt idx="9539">
                        <c:v>1.27063E-12</c:v>
                      </c:pt>
                      <c:pt idx="9540">
                        <c:v>6.49684E-12</c:v>
                      </c:pt>
                      <c:pt idx="9541">
                        <c:v>6.49684E-12</c:v>
                      </c:pt>
                      <c:pt idx="9542">
                        <c:v>1.1092100000000001E-12</c:v>
                      </c:pt>
                      <c:pt idx="9543">
                        <c:v>1.1092100000000001E-12</c:v>
                      </c:pt>
                      <c:pt idx="9544">
                        <c:v>2.91678E-12</c:v>
                      </c:pt>
                      <c:pt idx="9545">
                        <c:v>2.91678E-12</c:v>
                      </c:pt>
                      <c:pt idx="9546">
                        <c:v>1.0233699999999999E-12</c:v>
                      </c:pt>
                      <c:pt idx="9547">
                        <c:v>1.0233699999999999E-12</c:v>
                      </c:pt>
                      <c:pt idx="9548">
                        <c:v>3.3959799999999998E-12</c:v>
                      </c:pt>
                      <c:pt idx="9549">
                        <c:v>3.3959799999999998E-12</c:v>
                      </c:pt>
                      <c:pt idx="9550">
                        <c:v>1.0162899999999999E-12</c:v>
                      </c:pt>
                      <c:pt idx="9551">
                        <c:v>1.0162899999999999E-12</c:v>
                      </c:pt>
                      <c:pt idx="9552">
                        <c:v>1.1624299999999999E-12</c:v>
                      </c:pt>
                      <c:pt idx="9553">
                        <c:v>1.1624299999999999E-12</c:v>
                      </c:pt>
                      <c:pt idx="9554">
                        <c:v>9.9308000000000005E-13</c:v>
                      </c:pt>
                      <c:pt idx="9555">
                        <c:v>9.9308000000000005E-13</c:v>
                      </c:pt>
                      <c:pt idx="9556">
                        <c:v>1.4041599999999999E-12</c:v>
                      </c:pt>
                      <c:pt idx="9557">
                        <c:v>1.4041599999999999E-12</c:v>
                      </c:pt>
                      <c:pt idx="9558">
                        <c:v>2.1009400000000001E-12</c:v>
                      </c:pt>
                      <c:pt idx="9559">
                        <c:v>2.1009400000000001E-12</c:v>
                      </c:pt>
                      <c:pt idx="9560">
                        <c:v>1.2503E-12</c:v>
                      </c:pt>
                      <c:pt idx="9561">
                        <c:v>1.2503E-12</c:v>
                      </c:pt>
                      <c:pt idx="9562">
                        <c:v>1.34939E-12</c:v>
                      </c:pt>
                      <c:pt idx="9563">
                        <c:v>1.34939E-12</c:v>
                      </c:pt>
                      <c:pt idx="9564">
                        <c:v>3.0598899999999998E-12</c:v>
                      </c:pt>
                      <c:pt idx="9565">
                        <c:v>3.0598899999999998E-12</c:v>
                      </c:pt>
                      <c:pt idx="9566">
                        <c:v>1.3702E-12</c:v>
                      </c:pt>
                      <c:pt idx="9567">
                        <c:v>1.3702E-12</c:v>
                      </c:pt>
                      <c:pt idx="9568">
                        <c:v>1.2048500000000001E-12</c:v>
                      </c:pt>
                      <c:pt idx="9569">
                        <c:v>1.2048500000000001E-12</c:v>
                      </c:pt>
                      <c:pt idx="9570">
                        <c:v>1.01873E-12</c:v>
                      </c:pt>
                      <c:pt idx="9571">
                        <c:v>1.01873E-12</c:v>
                      </c:pt>
                      <c:pt idx="9572">
                        <c:v>1.20693E-12</c:v>
                      </c:pt>
                      <c:pt idx="9573">
                        <c:v>1.20693E-12</c:v>
                      </c:pt>
                      <c:pt idx="9574">
                        <c:v>1.17068E-12</c:v>
                      </c:pt>
                      <c:pt idx="9575">
                        <c:v>1.17068E-12</c:v>
                      </c:pt>
                      <c:pt idx="9576">
                        <c:v>1.06298E-12</c:v>
                      </c:pt>
                      <c:pt idx="9577">
                        <c:v>1.06298E-12</c:v>
                      </c:pt>
                      <c:pt idx="9578">
                        <c:v>2.3241700000000002E-12</c:v>
                      </c:pt>
                      <c:pt idx="9579">
                        <c:v>2.3241700000000002E-12</c:v>
                      </c:pt>
                      <c:pt idx="9580">
                        <c:v>7.9008299999999995E-11</c:v>
                      </c:pt>
                      <c:pt idx="9581">
                        <c:v>7.9008299999999995E-11</c:v>
                      </c:pt>
                      <c:pt idx="9582">
                        <c:v>2.25244E-12</c:v>
                      </c:pt>
                      <c:pt idx="9583">
                        <c:v>2.25244E-12</c:v>
                      </c:pt>
                      <c:pt idx="9584">
                        <c:v>1.23552E-12</c:v>
                      </c:pt>
                      <c:pt idx="9585">
                        <c:v>1.23552E-12</c:v>
                      </c:pt>
                      <c:pt idx="9586">
                        <c:v>2.4496E-12</c:v>
                      </c:pt>
                      <c:pt idx="9587">
                        <c:v>2.4496E-12</c:v>
                      </c:pt>
                      <c:pt idx="9588">
                        <c:v>1.0122000000000001E-12</c:v>
                      </c:pt>
                      <c:pt idx="9589">
                        <c:v>1.0122000000000001E-12</c:v>
                      </c:pt>
                      <c:pt idx="9590">
                        <c:v>1.1473799999999999E-12</c:v>
                      </c:pt>
                      <c:pt idx="9591">
                        <c:v>1.1473799999999999E-12</c:v>
                      </c:pt>
                      <c:pt idx="9592">
                        <c:v>1.24175E-12</c:v>
                      </c:pt>
                      <c:pt idx="9593">
                        <c:v>1.24175E-12</c:v>
                      </c:pt>
                      <c:pt idx="9594">
                        <c:v>1.26659E-12</c:v>
                      </c:pt>
                      <c:pt idx="9595">
                        <c:v>1.26659E-12</c:v>
                      </c:pt>
                      <c:pt idx="9596">
                        <c:v>1.2618499999999999E-12</c:v>
                      </c:pt>
                      <c:pt idx="9597">
                        <c:v>1.2618499999999999E-12</c:v>
                      </c:pt>
                      <c:pt idx="9598">
                        <c:v>1.0576899999999999E-12</c:v>
                      </c:pt>
                      <c:pt idx="9599">
                        <c:v>1.0576899999999999E-12</c:v>
                      </c:pt>
                      <c:pt idx="9600">
                        <c:v>1.0142200000000001E-12</c:v>
                      </c:pt>
                      <c:pt idx="9601">
                        <c:v>1.0142200000000001E-12</c:v>
                      </c:pt>
                      <c:pt idx="9602">
                        <c:v>3.5649699999999999E-12</c:v>
                      </c:pt>
                      <c:pt idx="9603">
                        <c:v>3.5649699999999999E-12</c:v>
                      </c:pt>
                      <c:pt idx="9604">
                        <c:v>3.0046599999999998E-12</c:v>
                      </c:pt>
                      <c:pt idx="9605">
                        <c:v>3.0046599999999998E-12</c:v>
                      </c:pt>
                      <c:pt idx="9606">
                        <c:v>1.09706E-12</c:v>
                      </c:pt>
                      <c:pt idx="9607">
                        <c:v>1.09706E-12</c:v>
                      </c:pt>
                      <c:pt idx="9608">
                        <c:v>9.8728600000000004E-13</c:v>
                      </c:pt>
                      <c:pt idx="9609">
                        <c:v>9.8728600000000004E-13</c:v>
                      </c:pt>
                      <c:pt idx="9610">
                        <c:v>1.9828899999999998E-12</c:v>
                      </c:pt>
                      <c:pt idx="9611">
                        <c:v>1.9828899999999998E-12</c:v>
                      </c:pt>
                      <c:pt idx="9612">
                        <c:v>1.22709E-12</c:v>
                      </c:pt>
                      <c:pt idx="9613">
                        <c:v>1.22709E-12</c:v>
                      </c:pt>
                      <c:pt idx="9614">
                        <c:v>9.8115200000000006E-13</c:v>
                      </c:pt>
                      <c:pt idx="9615">
                        <c:v>9.8115200000000006E-13</c:v>
                      </c:pt>
                      <c:pt idx="9616">
                        <c:v>2.2193E-12</c:v>
                      </c:pt>
                      <c:pt idx="9617">
                        <c:v>2.2193E-12</c:v>
                      </c:pt>
                      <c:pt idx="9618">
                        <c:v>2.4146200000000001E-12</c:v>
                      </c:pt>
                      <c:pt idx="9619">
                        <c:v>2.4146200000000001E-12</c:v>
                      </c:pt>
                      <c:pt idx="9620">
                        <c:v>1.05679E-12</c:v>
                      </c:pt>
                      <c:pt idx="9621">
                        <c:v>1.05679E-12</c:v>
                      </c:pt>
                      <c:pt idx="9622">
                        <c:v>8.7026100000000004E-13</c:v>
                      </c:pt>
                      <c:pt idx="9623">
                        <c:v>8.7026100000000004E-13</c:v>
                      </c:pt>
                      <c:pt idx="9624">
                        <c:v>2.25408E-12</c:v>
                      </c:pt>
                      <c:pt idx="9625">
                        <c:v>2.25408E-12</c:v>
                      </c:pt>
                      <c:pt idx="9626">
                        <c:v>1.08066E-12</c:v>
                      </c:pt>
                      <c:pt idx="9627">
                        <c:v>1.08066E-12</c:v>
                      </c:pt>
                      <c:pt idx="9628">
                        <c:v>9.8886800000000006E-13</c:v>
                      </c:pt>
                      <c:pt idx="9629">
                        <c:v>9.8886800000000006E-13</c:v>
                      </c:pt>
                      <c:pt idx="9630">
                        <c:v>1.00489E-12</c:v>
                      </c:pt>
                      <c:pt idx="9631">
                        <c:v>1.00489E-12</c:v>
                      </c:pt>
                      <c:pt idx="9632">
                        <c:v>8.6336399999999996E-13</c:v>
                      </c:pt>
                      <c:pt idx="9633">
                        <c:v>8.6336399999999996E-13</c:v>
                      </c:pt>
                      <c:pt idx="9634">
                        <c:v>9.0370399999999996E-13</c:v>
                      </c:pt>
                      <c:pt idx="9635">
                        <c:v>9.0370399999999996E-13</c:v>
                      </c:pt>
                      <c:pt idx="9636">
                        <c:v>9.8243100000000006E-13</c:v>
                      </c:pt>
                      <c:pt idx="9637">
                        <c:v>9.8243100000000006E-13</c:v>
                      </c:pt>
                      <c:pt idx="9638">
                        <c:v>1.4518100000000001E-12</c:v>
                      </c:pt>
                      <c:pt idx="9639">
                        <c:v>1.4518100000000001E-12</c:v>
                      </c:pt>
                      <c:pt idx="9640">
                        <c:v>2.55241E-12</c:v>
                      </c:pt>
                      <c:pt idx="9641">
                        <c:v>2.55241E-12</c:v>
                      </c:pt>
                      <c:pt idx="9642">
                        <c:v>9.1297599999999993E-13</c:v>
                      </c:pt>
                      <c:pt idx="9643">
                        <c:v>9.1297599999999993E-13</c:v>
                      </c:pt>
                      <c:pt idx="9644">
                        <c:v>1.1297699999999999E-12</c:v>
                      </c:pt>
                      <c:pt idx="9645">
                        <c:v>1.1297699999999999E-12</c:v>
                      </c:pt>
                      <c:pt idx="9646">
                        <c:v>1.17034E-12</c:v>
                      </c:pt>
                      <c:pt idx="9647">
                        <c:v>1.17034E-12</c:v>
                      </c:pt>
                      <c:pt idx="9648">
                        <c:v>2.0365100000000002E-12</c:v>
                      </c:pt>
                      <c:pt idx="9649">
                        <c:v>2.0365100000000002E-12</c:v>
                      </c:pt>
                      <c:pt idx="9650">
                        <c:v>1.06885E-12</c:v>
                      </c:pt>
                      <c:pt idx="9651">
                        <c:v>1.06885E-12</c:v>
                      </c:pt>
                      <c:pt idx="9652">
                        <c:v>2.52734E-12</c:v>
                      </c:pt>
                      <c:pt idx="9653">
                        <c:v>2.52734E-12</c:v>
                      </c:pt>
                      <c:pt idx="9654">
                        <c:v>2.61192E-12</c:v>
                      </c:pt>
                      <c:pt idx="9655">
                        <c:v>2.61192E-12</c:v>
                      </c:pt>
                      <c:pt idx="9656">
                        <c:v>8.6296099999999996E-13</c:v>
                      </c:pt>
                      <c:pt idx="9657">
                        <c:v>8.6296099999999996E-13</c:v>
                      </c:pt>
                      <c:pt idx="9658">
                        <c:v>4.6527399999999998E-12</c:v>
                      </c:pt>
                      <c:pt idx="9659">
                        <c:v>4.6527399999999998E-12</c:v>
                      </c:pt>
                      <c:pt idx="9660">
                        <c:v>2.5292000000000002E-12</c:v>
                      </c:pt>
                      <c:pt idx="9661">
                        <c:v>2.5292000000000002E-12</c:v>
                      </c:pt>
                      <c:pt idx="9662">
                        <c:v>1.16372E-12</c:v>
                      </c:pt>
                      <c:pt idx="9663">
                        <c:v>1.16372E-12</c:v>
                      </c:pt>
                      <c:pt idx="9664">
                        <c:v>3.7073500000000004E-12</c:v>
                      </c:pt>
                      <c:pt idx="9665">
                        <c:v>3.7073500000000004E-12</c:v>
                      </c:pt>
                      <c:pt idx="9666">
                        <c:v>1.2178300000000001E-12</c:v>
                      </c:pt>
                      <c:pt idx="9667">
                        <c:v>1.2178300000000001E-12</c:v>
                      </c:pt>
                      <c:pt idx="9668">
                        <c:v>9.9060999999999996E-13</c:v>
                      </c:pt>
                      <c:pt idx="9669">
                        <c:v>9.9060999999999996E-13</c:v>
                      </c:pt>
                      <c:pt idx="9670">
                        <c:v>1.0192800000000001E-12</c:v>
                      </c:pt>
                      <c:pt idx="9671">
                        <c:v>1.0192800000000001E-12</c:v>
                      </c:pt>
                      <c:pt idx="9672">
                        <c:v>1.3215E-12</c:v>
                      </c:pt>
                      <c:pt idx="9673">
                        <c:v>1.3215E-12</c:v>
                      </c:pt>
                      <c:pt idx="9674">
                        <c:v>8.88924E-13</c:v>
                      </c:pt>
                      <c:pt idx="9675">
                        <c:v>8.88924E-13</c:v>
                      </c:pt>
                      <c:pt idx="9676">
                        <c:v>9.3459699999999996E-13</c:v>
                      </c:pt>
                      <c:pt idx="9677">
                        <c:v>9.3459699999999996E-13</c:v>
                      </c:pt>
                      <c:pt idx="9678">
                        <c:v>5.8264099999999996E-12</c:v>
                      </c:pt>
                      <c:pt idx="9679">
                        <c:v>5.8264099999999996E-12</c:v>
                      </c:pt>
                      <c:pt idx="9680">
                        <c:v>1.25625E-12</c:v>
                      </c:pt>
                      <c:pt idx="9681">
                        <c:v>1.25625E-12</c:v>
                      </c:pt>
                      <c:pt idx="9682">
                        <c:v>1.33205E-12</c:v>
                      </c:pt>
                      <c:pt idx="9683">
                        <c:v>1.33205E-12</c:v>
                      </c:pt>
                      <c:pt idx="9684">
                        <c:v>8.4464300000000004E-13</c:v>
                      </c:pt>
                      <c:pt idx="9685">
                        <c:v>8.4464300000000004E-13</c:v>
                      </c:pt>
                      <c:pt idx="9686">
                        <c:v>2.28701E-12</c:v>
                      </c:pt>
                      <c:pt idx="9687">
                        <c:v>2.28701E-12</c:v>
                      </c:pt>
                      <c:pt idx="9688">
                        <c:v>2.7123000000000001E-12</c:v>
                      </c:pt>
                      <c:pt idx="9689">
                        <c:v>2.7123000000000001E-12</c:v>
                      </c:pt>
                      <c:pt idx="9690">
                        <c:v>1.1790699999999999E-12</c:v>
                      </c:pt>
                      <c:pt idx="9691">
                        <c:v>1.1790699999999999E-12</c:v>
                      </c:pt>
                      <c:pt idx="9692">
                        <c:v>1.15657E-12</c:v>
                      </c:pt>
                      <c:pt idx="9693">
                        <c:v>1.15657E-12</c:v>
                      </c:pt>
                      <c:pt idx="9694">
                        <c:v>6.6049400000000003E-12</c:v>
                      </c:pt>
                      <c:pt idx="9695">
                        <c:v>6.6049400000000003E-12</c:v>
                      </c:pt>
                      <c:pt idx="9696">
                        <c:v>8.5739000000000005E-13</c:v>
                      </c:pt>
                      <c:pt idx="9697">
                        <c:v>8.5739000000000005E-13</c:v>
                      </c:pt>
                      <c:pt idx="9698">
                        <c:v>1.11683E-12</c:v>
                      </c:pt>
                      <c:pt idx="9699">
                        <c:v>1.11683E-12</c:v>
                      </c:pt>
                      <c:pt idx="9700">
                        <c:v>1.4828699999999999E-12</c:v>
                      </c:pt>
                      <c:pt idx="9701">
                        <c:v>1.4828699999999999E-12</c:v>
                      </c:pt>
                      <c:pt idx="9702">
                        <c:v>8.8406900000000002E-13</c:v>
                      </c:pt>
                      <c:pt idx="9703">
                        <c:v>8.8406900000000002E-13</c:v>
                      </c:pt>
                      <c:pt idx="9704">
                        <c:v>9.3172400000000008E-13</c:v>
                      </c:pt>
                      <c:pt idx="9705">
                        <c:v>9.3172400000000008E-13</c:v>
                      </c:pt>
                      <c:pt idx="9706">
                        <c:v>8.7010099999999997E-13</c:v>
                      </c:pt>
                      <c:pt idx="9707">
                        <c:v>8.7010099999999997E-13</c:v>
                      </c:pt>
                      <c:pt idx="9708">
                        <c:v>8.8276900000000001E-13</c:v>
                      </c:pt>
                      <c:pt idx="9709">
                        <c:v>8.8276900000000001E-13</c:v>
                      </c:pt>
                      <c:pt idx="9710">
                        <c:v>3.4596699999999999E-12</c:v>
                      </c:pt>
                      <c:pt idx="9711">
                        <c:v>3.4596699999999999E-12</c:v>
                      </c:pt>
                      <c:pt idx="9712">
                        <c:v>2.5984299999999999E-12</c:v>
                      </c:pt>
                      <c:pt idx="9713">
                        <c:v>2.5984299999999999E-12</c:v>
                      </c:pt>
                      <c:pt idx="9714">
                        <c:v>1.2443700000000001E-12</c:v>
                      </c:pt>
                      <c:pt idx="9715">
                        <c:v>1.2443700000000001E-12</c:v>
                      </c:pt>
                      <c:pt idx="9716">
                        <c:v>8.74534E-13</c:v>
                      </c:pt>
                      <c:pt idx="9717">
                        <c:v>8.74534E-13</c:v>
                      </c:pt>
                      <c:pt idx="9718">
                        <c:v>1.1401800000000001E-12</c:v>
                      </c:pt>
                      <c:pt idx="9719">
                        <c:v>1.1401800000000001E-12</c:v>
                      </c:pt>
                      <c:pt idx="9720">
                        <c:v>9.9378000000000003E-13</c:v>
                      </c:pt>
                      <c:pt idx="9721">
                        <c:v>9.9378000000000003E-13</c:v>
                      </c:pt>
                      <c:pt idx="9722">
                        <c:v>1.09581E-12</c:v>
                      </c:pt>
                      <c:pt idx="9723">
                        <c:v>1.09581E-12</c:v>
                      </c:pt>
                      <c:pt idx="9724">
                        <c:v>1.56133E-12</c:v>
                      </c:pt>
                      <c:pt idx="9725">
                        <c:v>1.56133E-12</c:v>
                      </c:pt>
                      <c:pt idx="9726">
                        <c:v>9.3424200000000001E-13</c:v>
                      </c:pt>
                      <c:pt idx="9727">
                        <c:v>9.3424200000000001E-13</c:v>
                      </c:pt>
                      <c:pt idx="9728">
                        <c:v>1.0884899999999999E-12</c:v>
                      </c:pt>
                      <c:pt idx="9729">
                        <c:v>1.0884899999999999E-12</c:v>
                      </c:pt>
                      <c:pt idx="9730">
                        <c:v>1.13983E-12</c:v>
                      </c:pt>
                      <c:pt idx="9731">
                        <c:v>1.13983E-12</c:v>
                      </c:pt>
                      <c:pt idx="9732">
                        <c:v>1.0302099999999999E-12</c:v>
                      </c:pt>
                      <c:pt idx="9733">
                        <c:v>1.0302099999999999E-12</c:v>
                      </c:pt>
                      <c:pt idx="9734">
                        <c:v>1.9115199999999999E-12</c:v>
                      </c:pt>
                      <c:pt idx="9735">
                        <c:v>1.9115199999999999E-12</c:v>
                      </c:pt>
                      <c:pt idx="9736">
                        <c:v>1.0709900000000001E-12</c:v>
                      </c:pt>
                      <c:pt idx="9737">
                        <c:v>1.0709900000000001E-12</c:v>
                      </c:pt>
                      <c:pt idx="9738">
                        <c:v>1.1435499999999999E-12</c:v>
                      </c:pt>
                      <c:pt idx="9739">
                        <c:v>1.1435499999999999E-12</c:v>
                      </c:pt>
                      <c:pt idx="9740">
                        <c:v>1.1054699999999999E-12</c:v>
                      </c:pt>
                      <c:pt idx="9741">
                        <c:v>1.1054699999999999E-12</c:v>
                      </c:pt>
                      <c:pt idx="9742">
                        <c:v>1.01755E-12</c:v>
                      </c:pt>
                      <c:pt idx="9743">
                        <c:v>1.01755E-12</c:v>
                      </c:pt>
                      <c:pt idx="9744">
                        <c:v>9.97823E-13</c:v>
                      </c:pt>
                      <c:pt idx="9745">
                        <c:v>9.97823E-13</c:v>
                      </c:pt>
                      <c:pt idx="9746">
                        <c:v>8.7597100000000002E-13</c:v>
                      </c:pt>
                      <c:pt idx="9747">
                        <c:v>8.7597100000000002E-13</c:v>
                      </c:pt>
                      <c:pt idx="9748">
                        <c:v>1.2501699999999999E-12</c:v>
                      </c:pt>
                      <c:pt idx="9749">
                        <c:v>1.2501699999999999E-12</c:v>
                      </c:pt>
                      <c:pt idx="9750">
                        <c:v>8.6144499999999997E-13</c:v>
                      </c:pt>
                      <c:pt idx="9751">
                        <c:v>8.6144499999999997E-13</c:v>
                      </c:pt>
                      <c:pt idx="9752">
                        <c:v>9.3369299999999995E-13</c:v>
                      </c:pt>
                      <c:pt idx="9753">
                        <c:v>9.3369299999999995E-13</c:v>
                      </c:pt>
                      <c:pt idx="9754">
                        <c:v>9.2656700000000004E-13</c:v>
                      </c:pt>
                      <c:pt idx="9755">
                        <c:v>9.2656700000000004E-13</c:v>
                      </c:pt>
                      <c:pt idx="9756">
                        <c:v>2.8714100000000002E-12</c:v>
                      </c:pt>
                      <c:pt idx="9757">
                        <c:v>2.8714100000000002E-12</c:v>
                      </c:pt>
                      <c:pt idx="9758">
                        <c:v>1.0650099999999999E-12</c:v>
                      </c:pt>
                      <c:pt idx="9759">
                        <c:v>1.0650099999999999E-12</c:v>
                      </c:pt>
                      <c:pt idx="9760">
                        <c:v>8.5677399999999998E-13</c:v>
                      </c:pt>
                      <c:pt idx="9761">
                        <c:v>8.5677399999999998E-13</c:v>
                      </c:pt>
                      <c:pt idx="9762">
                        <c:v>2.5670600000000002E-12</c:v>
                      </c:pt>
                      <c:pt idx="9763">
                        <c:v>2.5670600000000002E-12</c:v>
                      </c:pt>
                      <c:pt idx="9764">
                        <c:v>9.0088300000000001E-13</c:v>
                      </c:pt>
                      <c:pt idx="9765">
                        <c:v>9.0088300000000001E-13</c:v>
                      </c:pt>
                      <c:pt idx="9766">
                        <c:v>1.1145499999999999E-12</c:v>
                      </c:pt>
                      <c:pt idx="9767">
                        <c:v>1.1145499999999999E-12</c:v>
                      </c:pt>
                      <c:pt idx="9768">
                        <c:v>9.8647599999999997E-13</c:v>
                      </c:pt>
                      <c:pt idx="9769">
                        <c:v>9.8647599999999997E-13</c:v>
                      </c:pt>
                      <c:pt idx="9770">
                        <c:v>8.66302E-13</c:v>
                      </c:pt>
                      <c:pt idx="9771">
                        <c:v>8.66302E-13</c:v>
                      </c:pt>
                      <c:pt idx="9772">
                        <c:v>2.60365E-11</c:v>
                      </c:pt>
                      <c:pt idx="9773">
                        <c:v>2.60365E-11</c:v>
                      </c:pt>
                      <c:pt idx="9774">
                        <c:v>1.1554699999999999E-12</c:v>
                      </c:pt>
                      <c:pt idx="9775">
                        <c:v>1.1554699999999999E-12</c:v>
                      </c:pt>
                      <c:pt idx="9776">
                        <c:v>4.3984999999999999E-12</c:v>
                      </c:pt>
                      <c:pt idx="9777">
                        <c:v>4.3984999999999999E-12</c:v>
                      </c:pt>
                      <c:pt idx="9778">
                        <c:v>8.5787800000000003E-13</c:v>
                      </c:pt>
                      <c:pt idx="9779">
                        <c:v>8.5787800000000003E-13</c:v>
                      </c:pt>
                      <c:pt idx="9780">
                        <c:v>9.45739E-13</c:v>
                      </c:pt>
                      <c:pt idx="9781">
                        <c:v>9.45739E-13</c:v>
                      </c:pt>
                      <c:pt idx="9782">
                        <c:v>2.2687600000000001E-12</c:v>
                      </c:pt>
                      <c:pt idx="9783">
                        <c:v>2.2687600000000001E-12</c:v>
                      </c:pt>
                      <c:pt idx="9784">
                        <c:v>1.07242E-12</c:v>
                      </c:pt>
                      <c:pt idx="9785">
                        <c:v>1.07242E-12</c:v>
                      </c:pt>
                      <c:pt idx="9786">
                        <c:v>1.2273E-12</c:v>
                      </c:pt>
                      <c:pt idx="9787">
                        <c:v>1.2273E-12</c:v>
                      </c:pt>
                      <c:pt idx="9788">
                        <c:v>2.7759200000000002E-12</c:v>
                      </c:pt>
                      <c:pt idx="9789">
                        <c:v>2.7759200000000002E-12</c:v>
                      </c:pt>
                      <c:pt idx="9790">
                        <c:v>8.7233699999999998E-13</c:v>
                      </c:pt>
                      <c:pt idx="9791">
                        <c:v>8.7233699999999998E-13</c:v>
                      </c:pt>
                      <c:pt idx="9792">
                        <c:v>9.69594E-13</c:v>
                      </c:pt>
                      <c:pt idx="9793">
                        <c:v>9.69594E-13</c:v>
                      </c:pt>
                      <c:pt idx="9794">
                        <c:v>9.9034899999999994E-13</c:v>
                      </c:pt>
                      <c:pt idx="9795">
                        <c:v>9.9034899999999994E-13</c:v>
                      </c:pt>
                      <c:pt idx="9796">
                        <c:v>9.3756800000000007E-13</c:v>
                      </c:pt>
                      <c:pt idx="9797">
                        <c:v>9.3756800000000007E-13</c:v>
                      </c:pt>
                      <c:pt idx="9798">
                        <c:v>1.28022E-12</c:v>
                      </c:pt>
                      <c:pt idx="9799">
                        <c:v>1.28022E-12</c:v>
                      </c:pt>
                      <c:pt idx="9800">
                        <c:v>9.2047799999999999E-13</c:v>
                      </c:pt>
                      <c:pt idx="9801">
                        <c:v>9.2047799999999999E-13</c:v>
                      </c:pt>
                      <c:pt idx="9802">
                        <c:v>1.1047800000000001E-12</c:v>
                      </c:pt>
                      <c:pt idx="9803">
                        <c:v>1.1047800000000001E-12</c:v>
                      </c:pt>
                      <c:pt idx="9804">
                        <c:v>9.3964700000000002E-13</c:v>
                      </c:pt>
                      <c:pt idx="9805">
                        <c:v>9.3964700000000002E-13</c:v>
                      </c:pt>
                      <c:pt idx="9806">
                        <c:v>2.1814100000000001E-12</c:v>
                      </c:pt>
                      <c:pt idx="9807">
                        <c:v>2.1814100000000001E-12</c:v>
                      </c:pt>
                      <c:pt idx="9808">
                        <c:v>1.00154E-12</c:v>
                      </c:pt>
                      <c:pt idx="9809">
                        <c:v>1.00154E-12</c:v>
                      </c:pt>
                      <c:pt idx="9810">
                        <c:v>8.5157600000000001E-13</c:v>
                      </c:pt>
                      <c:pt idx="9811">
                        <c:v>8.5157600000000001E-13</c:v>
                      </c:pt>
                      <c:pt idx="9812">
                        <c:v>1.30514E-12</c:v>
                      </c:pt>
                      <c:pt idx="9813">
                        <c:v>1.30514E-12</c:v>
                      </c:pt>
                      <c:pt idx="9814">
                        <c:v>9.1710600000000003E-13</c:v>
                      </c:pt>
                      <c:pt idx="9815">
                        <c:v>9.1710600000000003E-13</c:v>
                      </c:pt>
                      <c:pt idx="9816">
                        <c:v>9.4719300000000004E-13</c:v>
                      </c:pt>
                      <c:pt idx="9817">
                        <c:v>9.4719300000000004E-13</c:v>
                      </c:pt>
                      <c:pt idx="9818">
                        <c:v>1.00086E-12</c:v>
                      </c:pt>
                      <c:pt idx="9819">
                        <c:v>1.00086E-12</c:v>
                      </c:pt>
                      <c:pt idx="9820">
                        <c:v>2.4625100000000002E-12</c:v>
                      </c:pt>
                      <c:pt idx="9821">
                        <c:v>2.4625100000000002E-12</c:v>
                      </c:pt>
                      <c:pt idx="9822">
                        <c:v>1.34772E-12</c:v>
                      </c:pt>
                      <c:pt idx="9823">
                        <c:v>1.34772E-12</c:v>
                      </c:pt>
                      <c:pt idx="9824">
                        <c:v>8.4976899999999995E-13</c:v>
                      </c:pt>
                      <c:pt idx="9825">
                        <c:v>8.4976899999999995E-13</c:v>
                      </c:pt>
                      <c:pt idx="9826">
                        <c:v>8.4772999999999996E-13</c:v>
                      </c:pt>
                      <c:pt idx="9827">
                        <c:v>8.4772999999999996E-13</c:v>
                      </c:pt>
                      <c:pt idx="9828">
                        <c:v>1.03446E-12</c:v>
                      </c:pt>
                      <c:pt idx="9829">
                        <c:v>1.03446E-12</c:v>
                      </c:pt>
                      <c:pt idx="9830">
                        <c:v>9.0647399999999996E-13</c:v>
                      </c:pt>
                      <c:pt idx="9831">
                        <c:v>9.0647399999999996E-13</c:v>
                      </c:pt>
                      <c:pt idx="9832">
                        <c:v>8.5260499999999998E-13</c:v>
                      </c:pt>
                      <c:pt idx="9833">
                        <c:v>8.5260499999999998E-13</c:v>
                      </c:pt>
                      <c:pt idx="9834">
                        <c:v>2.8713499999999999E-12</c:v>
                      </c:pt>
                      <c:pt idx="9835">
                        <c:v>2.8713499999999999E-12</c:v>
                      </c:pt>
                      <c:pt idx="9836">
                        <c:v>1.0801400000000001E-12</c:v>
                      </c:pt>
                      <c:pt idx="9837">
                        <c:v>1.0801400000000001E-12</c:v>
                      </c:pt>
                      <c:pt idx="9838">
                        <c:v>8.0850100000000001E-13</c:v>
                      </c:pt>
                      <c:pt idx="9839">
                        <c:v>8.0850100000000001E-13</c:v>
                      </c:pt>
                      <c:pt idx="9840">
                        <c:v>9.5671900000000002E-13</c:v>
                      </c:pt>
                      <c:pt idx="9841">
                        <c:v>9.5671900000000002E-13</c:v>
                      </c:pt>
                      <c:pt idx="9842">
                        <c:v>1.0333200000000001E-12</c:v>
                      </c:pt>
                      <c:pt idx="9843">
                        <c:v>1.0333200000000001E-12</c:v>
                      </c:pt>
                      <c:pt idx="9844">
                        <c:v>8.4308299999999999E-13</c:v>
                      </c:pt>
                      <c:pt idx="9845">
                        <c:v>8.4308299999999999E-13</c:v>
                      </c:pt>
                      <c:pt idx="9846">
                        <c:v>8.6129800000000003E-13</c:v>
                      </c:pt>
                      <c:pt idx="9847">
                        <c:v>8.6129800000000003E-13</c:v>
                      </c:pt>
                      <c:pt idx="9848">
                        <c:v>1.0666499999999999E-12</c:v>
                      </c:pt>
                      <c:pt idx="9849">
                        <c:v>1.0666499999999999E-12</c:v>
                      </c:pt>
                      <c:pt idx="9850">
                        <c:v>8.6108099999999997E-13</c:v>
                      </c:pt>
                      <c:pt idx="9851">
                        <c:v>8.6108099999999997E-13</c:v>
                      </c:pt>
                      <c:pt idx="9852">
                        <c:v>9.8945500000000005E-13</c:v>
                      </c:pt>
                      <c:pt idx="9853">
                        <c:v>9.8945500000000005E-13</c:v>
                      </c:pt>
                      <c:pt idx="9854">
                        <c:v>8.1466099999999996E-13</c:v>
                      </c:pt>
                      <c:pt idx="9855">
                        <c:v>8.1466099999999996E-13</c:v>
                      </c:pt>
                      <c:pt idx="9856">
                        <c:v>8.1804199999999996E-13</c:v>
                      </c:pt>
                      <c:pt idx="9857">
                        <c:v>8.1804199999999996E-13</c:v>
                      </c:pt>
                      <c:pt idx="9858">
                        <c:v>9.0121500000000001E-13</c:v>
                      </c:pt>
                      <c:pt idx="9859">
                        <c:v>9.0121500000000001E-13</c:v>
                      </c:pt>
                      <c:pt idx="9860">
                        <c:v>2.1620699999999999E-12</c:v>
                      </c:pt>
                      <c:pt idx="9861">
                        <c:v>2.1620699999999999E-12</c:v>
                      </c:pt>
                      <c:pt idx="9862">
                        <c:v>1.5325400000000001E-12</c:v>
                      </c:pt>
                      <c:pt idx="9863">
                        <c:v>1.5325400000000001E-12</c:v>
                      </c:pt>
                      <c:pt idx="9864">
                        <c:v>2.8562900000000001E-12</c:v>
                      </c:pt>
                      <c:pt idx="9865">
                        <c:v>2.8562900000000001E-12</c:v>
                      </c:pt>
                      <c:pt idx="9866">
                        <c:v>5.5292899999999996E-10</c:v>
                      </c:pt>
                      <c:pt idx="9867">
                        <c:v>5.5292899999999996E-10</c:v>
                      </c:pt>
                      <c:pt idx="9868">
                        <c:v>8.3553699999999998E-13</c:v>
                      </c:pt>
                      <c:pt idx="9869">
                        <c:v>8.3553699999999998E-13</c:v>
                      </c:pt>
                      <c:pt idx="9870">
                        <c:v>8.0160199999999998E-13</c:v>
                      </c:pt>
                      <c:pt idx="9871">
                        <c:v>8.0160199999999998E-13</c:v>
                      </c:pt>
                      <c:pt idx="9872">
                        <c:v>1.08699E-12</c:v>
                      </c:pt>
                      <c:pt idx="9873">
                        <c:v>1.08699E-12</c:v>
                      </c:pt>
                      <c:pt idx="9874">
                        <c:v>1.01166E-12</c:v>
                      </c:pt>
                      <c:pt idx="9875">
                        <c:v>1.01166E-12</c:v>
                      </c:pt>
                      <c:pt idx="9876">
                        <c:v>9.5188799999999995E-13</c:v>
                      </c:pt>
                      <c:pt idx="9877">
                        <c:v>9.5188799999999995E-13</c:v>
                      </c:pt>
                      <c:pt idx="9878">
                        <c:v>8.0895600000000003E-13</c:v>
                      </c:pt>
                      <c:pt idx="9879">
                        <c:v>8.0895600000000003E-13</c:v>
                      </c:pt>
                      <c:pt idx="9880">
                        <c:v>8.8581299999999995E-13</c:v>
                      </c:pt>
                      <c:pt idx="9881">
                        <c:v>8.8581299999999995E-13</c:v>
                      </c:pt>
                      <c:pt idx="9882">
                        <c:v>2.0132599999999998E-12</c:v>
                      </c:pt>
                      <c:pt idx="9883">
                        <c:v>2.0132599999999998E-12</c:v>
                      </c:pt>
                      <c:pt idx="9884">
                        <c:v>2.0188999999999998E-12</c:v>
                      </c:pt>
                      <c:pt idx="9885">
                        <c:v>2.0188999999999998E-12</c:v>
                      </c:pt>
                      <c:pt idx="9886">
                        <c:v>9.428169999999999E-13</c:v>
                      </c:pt>
                      <c:pt idx="9887">
                        <c:v>9.428169999999999E-13</c:v>
                      </c:pt>
                      <c:pt idx="9888">
                        <c:v>1.90917E-12</c:v>
                      </c:pt>
                      <c:pt idx="9889">
                        <c:v>1.90917E-12</c:v>
                      </c:pt>
                      <c:pt idx="9890">
                        <c:v>3.5300500000000001E-11</c:v>
                      </c:pt>
                      <c:pt idx="9891">
                        <c:v>3.5300500000000001E-11</c:v>
                      </c:pt>
                      <c:pt idx="9892">
                        <c:v>1.0654500000000001E-12</c:v>
                      </c:pt>
                      <c:pt idx="9893">
                        <c:v>1.0654500000000001E-12</c:v>
                      </c:pt>
                      <c:pt idx="9894">
                        <c:v>9.3132300000000002E-11</c:v>
                      </c:pt>
                      <c:pt idx="9895">
                        <c:v>9.3132300000000002E-11</c:v>
                      </c:pt>
                      <c:pt idx="9896">
                        <c:v>1.2026999999999999E-12</c:v>
                      </c:pt>
                      <c:pt idx="9897">
                        <c:v>1.2026999999999999E-12</c:v>
                      </c:pt>
                      <c:pt idx="9898">
                        <c:v>1.0511200000000001E-12</c:v>
                      </c:pt>
                      <c:pt idx="9899">
                        <c:v>1.0511200000000001E-12</c:v>
                      </c:pt>
                      <c:pt idx="9900">
                        <c:v>1.2687E-12</c:v>
                      </c:pt>
                      <c:pt idx="9901">
                        <c:v>1.2687E-12</c:v>
                      </c:pt>
                      <c:pt idx="9902">
                        <c:v>9.0109100000000002E-13</c:v>
                      </c:pt>
                      <c:pt idx="9903">
                        <c:v>9.0109100000000002E-13</c:v>
                      </c:pt>
                      <c:pt idx="9904">
                        <c:v>8.2489700000000003E-13</c:v>
                      </c:pt>
                      <c:pt idx="9905">
                        <c:v>8.2489700000000003E-13</c:v>
                      </c:pt>
                      <c:pt idx="9906">
                        <c:v>7.9761699999999997E-13</c:v>
                      </c:pt>
                      <c:pt idx="9907">
                        <c:v>7.9761699999999997E-13</c:v>
                      </c:pt>
                      <c:pt idx="9908">
                        <c:v>8.86359E-13</c:v>
                      </c:pt>
                      <c:pt idx="9909">
                        <c:v>8.86359E-13</c:v>
                      </c:pt>
                      <c:pt idx="9910">
                        <c:v>2.8438800000000002E-12</c:v>
                      </c:pt>
                      <c:pt idx="9911">
                        <c:v>2.8438800000000002E-12</c:v>
                      </c:pt>
                      <c:pt idx="9912">
                        <c:v>8.7852999999999999E-13</c:v>
                      </c:pt>
                      <c:pt idx="9913">
                        <c:v>8.7852999999999999E-13</c:v>
                      </c:pt>
                      <c:pt idx="9914">
                        <c:v>2.1387499999999999E-12</c:v>
                      </c:pt>
                      <c:pt idx="9915">
                        <c:v>2.1387499999999999E-12</c:v>
                      </c:pt>
                      <c:pt idx="9916">
                        <c:v>8.2753700000000001E-13</c:v>
                      </c:pt>
                      <c:pt idx="9917">
                        <c:v>8.2753700000000001E-13</c:v>
                      </c:pt>
                      <c:pt idx="9918">
                        <c:v>1.2303499999999999E-12</c:v>
                      </c:pt>
                      <c:pt idx="9919">
                        <c:v>1.2303499999999999E-12</c:v>
                      </c:pt>
                      <c:pt idx="9920">
                        <c:v>2.4805300000000001E-12</c:v>
                      </c:pt>
                      <c:pt idx="9921">
                        <c:v>2.4805300000000001E-12</c:v>
                      </c:pt>
                      <c:pt idx="9922">
                        <c:v>9.2459600000000003E-13</c:v>
                      </c:pt>
                      <c:pt idx="9923">
                        <c:v>9.2459600000000003E-13</c:v>
                      </c:pt>
                      <c:pt idx="9924">
                        <c:v>9.0611299999999998E-13</c:v>
                      </c:pt>
                      <c:pt idx="9925">
                        <c:v>9.0611299999999998E-13</c:v>
                      </c:pt>
                      <c:pt idx="9926">
                        <c:v>1.0595899999999999E-12</c:v>
                      </c:pt>
                      <c:pt idx="9927">
                        <c:v>1.0595899999999999E-12</c:v>
                      </c:pt>
                      <c:pt idx="9928">
                        <c:v>7.9068000000000002E-13</c:v>
                      </c:pt>
                      <c:pt idx="9929">
                        <c:v>7.9068000000000002E-13</c:v>
                      </c:pt>
                      <c:pt idx="9930">
                        <c:v>9.9214800000000003E-13</c:v>
                      </c:pt>
                      <c:pt idx="9931">
                        <c:v>9.9214800000000003E-13</c:v>
                      </c:pt>
                      <c:pt idx="9932">
                        <c:v>9.1666999999999997E-13</c:v>
                      </c:pt>
                      <c:pt idx="9933">
                        <c:v>9.1666999999999997E-13</c:v>
                      </c:pt>
                      <c:pt idx="9934">
                        <c:v>8.3145100000000003E-13</c:v>
                      </c:pt>
                      <c:pt idx="9935">
                        <c:v>8.3145100000000003E-13</c:v>
                      </c:pt>
                      <c:pt idx="9936">
                        <c:v>2.7779199999999999E-12</c:v>
                      </c:pt>
                      <c:pt idx="9937">
                        <c:v>2.7779199999999999E-12</c:v>
                      </c:pt>
                      <c:pt idx="9938">
                        <c:v>1.65147E-12</c:v>
                      </c:pt>
                      <c:pt idx="9939">
                        <c:v>1.65147E-12</c:v>
                      </c:pt>
                      <c:pt idx="9940">
                        <c:v>8.8716700000000003E-13</c:v>
                      </c:pt>
                      <c:pt idx="9941">
                        <c:v>8.8716700000000003E-13</c:v>
                      </c:pt>
                      <c:pt idx="9942">
                        <c:v>9.3622199999999997E-13</c:v>
                      </c:pt>
                      <c:pt idx="9943">
                        <c:v>9.3622199999999997E-13</c:v>
                      </c:pt>
                      <c:pt idx="9944">
                        <c:v>2.5159099999999999E-12</c:v>
                      </c:pt>
                      <c:pt idx="9945">
                        <c:v>2.5159099999999999E-12</c:v>
                      </c:pt>
                      <c:pt idx="9946">
                        <c:v>1.9159200000000002E-12</c:v>
                      </c:pt>
                      <c:pt idx="9947">
                        <c:v>1.9159200000000002E-12</c:v>
                      </c:pt>
                      <c:pt idx="9948">
                        <c:v>8.9723499999999996E-13</c:v>
                      </c:pt>
                      <c:pt idx="9949">
                        <c:v>8.9723499999999996E-13</c:v>
                      </c:pt>
                      <c:pt idx="9950">
                        <c:v>2.5594099999999999E-12</c:v>
                      </c:pt>
                      <c:pt idx="9951">
                        <c:v>2.5594099999999999E-12</c:v>
                      </c:pt>
                      <c:pt idx="9952">
                        <c:v>9.3766499999999992E-13</c:v>
                      </c:pt>
                      <c:pt idx="9953">
                        <c:v>9.3766499999999992E-13</c:v>
                      </c:pt>
                      <c:pt idx="9954">
                        <c:v>9.3770900000000008E-13</c:v>
                      </c:pt>
                      <c:pt idx="9955">
                        <c:v>9.3770900000000008E-13</c:v>
                      </c:pt>
                      <c:pt idx="9956">
                        <c:v>1.14207E-12</c:v>
                      </c:pt>
                      <c:pt idx="9957">
                        <c:v>1.14207E-12</c:v>
                      </c:pt>
                      <c:pt idx="9958">
                        <c:v>8.0482900000000004E-13</c:v>
                      </c:pt>
                      <c:pt idx="9959">
                        <c:v>8.0482900000000004E-13</c:v>
                      </c:pt>
                      <c:pt idx="9960">
                        <c:v>9.6983499999999998E-13</c:v>
                      </c:pt>
                      <c:pt idx="9961">
                        <c:v>9.6983499999999998E-13</c:v>
                      </c:pt>
                      <c:pt idx="9962">
                        <c:v>8.1986399999999999E-13</c:v>
                      </c:pt>
                      <c:pt idx="9963">
                        <c:v>8.1986399999999999E-13</c:v>
                      </c:pt>
                      <c:pt idx="9964">
                        <c:v>8.0678000000000002E-13</c:v>
                      </c:pt>
                      <c:pt idx="9965">
                        <c:v>8.0678000000000002E-13</c:v>
                      </c:pt>
                      <c:pt idx="9966">
                        <c:v>1.01156E-12</c:v>
                      </c:pt>
                      <c:pt idx="9967">
                        <c:v>1.01156E-12</c:v>
                      </c:pt>
                      <c:pt idx="9968">
                        <c:v>8.9088100000000001E-13</c:v>
                      </c:pt>
                      <c:pt idx="9969">
                        <c:v>8.9088100000000001E-13</c:v>
                      </c:pt>
                      <c:pt idx="9970">
                        <c:v>8.4666800000000002E-13</c:v>
                      </c:pt>
                      <c:pt idx="9971">
                        <c:v>8.4666800000000002E-13</c:v>
                      </c:pt>
                      <c:pt idx="9972">
                        <c:v>2.5261200000000001E-12</c:v>
                      </c:pt>
                      <c:pt idx="9973">
                        <c:v>2.5261200000000001E-12</c:v>
                      </c:pt>
                      <c:pt idx="9974">
                        <c:v>2.4894999999999998E-12</c:v>
                      </c:pt>
                      <c:pt idx="9975">
                        <c:v>2.4894999999999998E-12</c:v>
                      </c:pt>
                      <c:pt idx="9976">
                        <c:v>1.01488E-12</c:v>
                      </c:pt>
                      <c:pt idx="9977">
                        <c:v>1.01488E-12</c:v>
                      </c:pt>
                      <c:pt idx="9978">
                        <c:v>1.23614E-12</c:v>
                      </c:pt>
                      <c:pt idx="9979">
                        <c:v>1.23614E-12</c:v>
                      </c:pt>
                      <c:pt idx="9980">
                        <c:v>8.7117599999999996E-12</c:v>
                      </c:pt>
                      <c:pt idx="9981">
                        <c:v>8.7117599999999996E-12</c:v>
                      </c:pt>
                      <c:pt idx="9982">
                        <c:v>9.4025300000000007E-13</c:v>
                      </c:pt>
                      <c:pt idx="9983">
                        <c:v>9.4025300000000007E-13</c:v>
                      </c:pt>
                      <c:pt idx="9984">
                        <c:v>9.0201000000000001E-13</c:v>
                      </c:pt>
                      <c:pt idx="9985">
                        <c:v>9.0201000000000001E-13</c:v>
                      </c:pt>
                      <c:pt idx="9986">
                        <c:v>9.4454599999999996E-13</c:v>
                      </c:pt>
                      <c:pt idx="9987">
                        <c:v>9.4454599999999996E-13</c:v>
                      </c:pt>
                      <c:pt idx="9988">
                        <c:v>9.42333E-13</c:v>
                      </c:pt>
                      <c:pt idx="9989">
                        <c:v>9.42333E-13</c:v>
                      </c:pt>
                      <c:pt idx="9990">
                        <c:v>1.0631400000000001E-12</c:v>
                      </c:pt>
                      <c:pt idx="9991">
                        <c:v>1.0631400000000001E-12</c:v>
                      </c:pt>
                      <c:pt idx="9992">
                        <c:v>1.04308E-12</c:v>
                      </c:pt>
                      <c:pt idx="9993">
                        <c:v>1.04308E-12</c:v>
                      </c:pt>
                      <c:pt idx="9994">
                        <c:v>8.94552E-13</c:v>
                      </c:pt>
                      <c:pt idx="9995">
                        <c:v>8.94552E-13</c:v>
                      </c:pt>
                      <c:pt idx="9996">
                        <c:v>8.2490899999999999E-13</c:v>
                      </c:pt>
                      <c:pt idx="9997">
                        <c:v>8.2490899999999999E-13</c:v>
                      </c:pt>
                      <c:pt idx="9998">
                        <c:v>7.5594700000000001E-13</c:v>
                      </c:pt>
                      <c:pt idx="9999">
                        <c:v>7.5594700000000001E-13</c:v>
                      </c:pt>
                      <c:pt idx="10000">
                        <c:v>9.3020000000000001E-13</c:v>
                      </c:pt>
                      <c:pt idx="10001">
                        <c:v>9.3020000000000001E-13</c:v>
                      </c:pt>
                      <c:pt idx="10002">
                        <c:v>2.29779E-12</c:v>
                      </c:pt>
                      <c:pt idx="10003">
                        <c:v>2.29779E-12</c:v>
                      </c:pt>
                      <c:pt idx="10004">
                        <c:v>2.1716399999999998E-12</c:v>
                      </c:pt>
                      <c:pt idx="10005">
                        <c:v>2.1716399999999998E-12</c:v>
                      </c:pt>
                      <c:pt idx="10006">
                        <c:v>9.1665599999999997E-13</c:v>
                      </c:pt>
                      <c:pt idx="10007">
                        <c:v>9.1665599999999997E-13</c:v>
                      </c:pt>
                      <c:pt idx="10008">
                        <c:v>2.0021000000000001E-12</c:v>
                      </c:pt>
                      <c:pt idx="10009">
                        <c:v>2.0021000000000001E-12</c:v>
                      </c:pt>
                      <c:pt idx="10010">
                        <c:v>3.06278E-12</c:v>
                      </c:pt>
                      <c:pt idx="10011">
                        <c:v>3.06278E-12</c:v>
                      </c:pt>
                      <c:pt idx="10012">
                        <c:v>2.0949900000000001E-12</c:v>
                      </c:pt>
                      <c:pt idx="10013">
                        <c:v>2.0949900000000001E-12</c:v>
                      </c:pt>
                      <c:pt idx="10014">
                        <c:v>2.9906300000000002E-12</c:v>
                      </c:pt>
                      <c:pt idx="10015">
                        <c:v>2.9906300000000002E-12</c:v>
                      </c:pt>
                      <c:pt idx="10016">
                        <c:v>9.5114900000000007E-13</c:v>
                      </c:pt>
                      <c:pt idx="10017">
                        <c:v>9.5114900000000007E-13</c:v>
                      </c:pt>
                      <c:pt idx="10018">
                        <c:v>2.32795E-12</c:v>
                      </c:pt>
                      <c:pt idx="10019">
                        <c:v>2.32795E-12</c:v>
                      </c:pt>
                      <c:pt idx="10020">
                        <c:v>1.4201299999999999E-12</c:v>
                      </c:pt>
                      <c:pt idx="10021">
                        <c:v>1.4201299999999999E-12</c:v>
                      </c:pt>
                      <c:pt idx="10022">
                        <c:v>2.4284800000000002E-12</c:v>
                      </c:pt>
                      <c:pt idx="10023">
                        <c:v>2.4284800000000002E-12</c:v>
                      </c:pt>
                      <c:pt idx="10024">
                        <c:v>2.58938E-12</c:v>
                      </c:pt>
                      <c:pt idx="10025">
                        <c:v>2.58938E-12</c:v>
                      </c:pt>
                      <c:pt idx="10026">
                        <c:v>7.43716E-13</c:v>
                      </c:pt>
                      <c:pt idx="10027">
                        <c:v>7.43716E-13</c:v>
                      </c:pt>
                      <c:pt idx="10028">
                        <c:v>1.0652499999999999E-12</c:v>
                      </c:pt>
                      <c:pt idx="10029">
                        <c:v>1.0652499999999999E-12</c:v>
                      </c:pt>
                      <c:pt idx="10030">
                        <c:v>7.9881300000000002E-13</c:v>
                      </c:pt>
                      <c:pt idx="10031">
                        <c:v>7.9881300000000002E-13</c:v>
                      </c:pt>
                      <c:pt idx="10032">
                        <c:v>1.00161E-12</c:v>
                      </c:pt>
                      <c:pt idx="10033">
                        <c:v>1.00161E-12</c:v>
                      </c:pt>
                      <c:pt idx="10034">
                        <c:v>8.7500000000000001E-13</c:v>
                      </c:pt>
                      <c:pt idx="10035">
                        <c:v>8.7500000000000001E-13</c:v>
                      </c:pt>
                      <c:pt idx="10036">
                        <c:v>2.2417100000000001E-12</c:v>
                      </c:pt>
                      <c:pt idx="10037">
                        <c:v>2.2417100000000001E-12</c:v>
                      </c:pt>
                      <c:pt idx="10038">
                        <c:v>3.0601299999999998E-12</c:v>
                      </c:pt>
                      <c:pt idx="10039">
                        <c:v>3.0601299999999998E-12</c:v>
                      </c:pt>
                      <c:pt idx="10040">
                        <c:v>8.52046E-13</c:v>
                      </c:pt>
                      <c:pt idx="10041">
                        <c:v>8.52046E-13</c:v>
                      </c:pt>
                      <c:pt idx="10042">
                        <c:v>8.1278900000000004E-13</c:v>
                      </c:pt>
                      <c:pt idx="10043">
                        <c:v>8.1278900000000004E-13</c:v>
                      </c:pt>
                      <c:pt idx="10044">
                        <c:v>2.02357E-12</c:v>
                      </c:pt>
                      <c:pt idx="10045">
                        <c:v>2.02357E-12</c:v>
                      </c:pt>
                      <c:pt idx="10046">
                        <c:v>2.2307300000000001E-12</c:v>
                      </c:pt>
                      <c:pt idx="10047">
                        <c:v>2.2307300000000001E-12</c:v>
                      </c:pt>
                      <c:pt idx="10048">
                        <c:v>8.7128799999999997E-13</c:v>
                      </c:pt>
                      <c:pt idx="10049">
                        <c:v>8.7128799999999997E-13</c:v>
                      </c:pt>
                      <c:pt idx="10050">
                        <c:v>9.9725799999999999E-13</c:v>
                      </c:pt>
                      <c:pt idx="10051">
                        <c:v>9.9725799999999999E-13</c:v>
                      </c:pt>
                      <c:pt idx="10052">
                        <c:v>1.0091599999999999E-12</c:v>
                      </c:pt>
                      <c:pt idx="10053">
                        <c:v>1.0091599999999999E-12</c:v>
                      </c:pt>
                      <c:pt idx="10054">
                        <c:v>7.7244500000000005E-13</c:v>
                      </c:pt>
                      <c:pt idx="10055">
                        <c:v>7.7244500000000005E-13</c:v>
                      </c:pt>
                      <c:pt idx="10056">
                        <c:v>7.8055800000000001E-13</c:v>
                      </c:pt>
                      <c:pt idx="10057">
                        <c:v>7.8055800000000001E-13</c:v>
                      </c:pt>
                      <c:pt idx="10058">
                        <c:v>7.7505600000000004E-13</c:v>
                      </c:pt>
                      <c:pt idx="10059">
                        <c:v>7.7505600000000004E-13</c:v>
                      </c:pt>
                      <c:pt idx="10060">
                        <c:v>9.734910000000001E-13</c:v>
                      </c:pt>
                      <c:pt idx="10061">
                        <c:v>9.734910000000001E-13</c:v>
                      </c:pt>
                      <c:pt idx="10062">
                        <c:v>8.1700599999999998E-13</c:v>
                      </c:pt>
                      <c:pt idx="10063">
                        <c:v>8.1700599999999998E-13</c:v>
                      </c:pt>
                      <c:pt idx="10064">
                        <c:v>8.1820799999999996E-13</c:v>
                      </c:pt>
                      <c:pt idx="10065">
                        <c:v>8.1820799999999996E-13</c:v>
                      </c:pt>
                      <c:pt idx="10066">
                        <c:v>8.3444499999999999E-13</c:v>
                      </c:pt>
                      <c:pt idx="10067">
                        <c:v>8.3444499999999999E-13</c:v>
                      </c:pt>
                      <c:pt idx="10068">
                        <c:v>8.6083799999999995E-13</c:v>
                      </c:pt>
                      <c:pt idx="10069">
                        <c:v>8.6083799999999995E-13</c:v>
                      </c:pt>
                      <c:pt idx="10070">
                        <c:v>7.8969999999999996E-13</c:v>
                      </c:pt>
                      <c:pt idx="10071">
                        <c:v>7.8969999999999996E-13</c:v>
                      </c:pt>
                      <c:pt idx="10072">
                        <c:v>9.4270299999999993E-13</c:v>
                      </c:pt>
                      <c:pt idx="10073">
                        <c:v>9.4270299999999993E-13</c:v>
                      </c:pt>
                      <c:pt idx="10074">
                        <c:v>9.9499899999999993E-13</c:v>
                      </c:pt>
                      <c:pt idx="10075">
                        <c:v>9.9499899999999993E-13</c:v>
                      </c:pt>
                      <c:pt idx="10076">
                        <c:v>1.0644099999999999E-12</c:v>
                      </c:pt>
                      <c:pt idx="10077">
                        <c:v>1.0644099999999999E-12</c:v>
                      </c:pt>
                      <c:pt idx="10078">
                        <c:v>7.8285199999999998E-13</c:v>
                      </c:pt>
                      <c:pt idx="10079">
                        <c:v>7.8285199999999998E-13</c:v>
                      </c:pt>
                      <c:pt idx="10080">
                        <c:v>1.93844E-12</c:v>
                      </c:pt>
                      <c:pt idx="10081">
                        <c:v>1.93844E-12</c:v>
                      </c:pt>
                      <c:pt idx="10082">
                        <c:v>3.5993300000000002E-12</c:v>
                      </c:pt>
                      <c:pt idx="10083">
                        <c:v>3.5993300000000002E-12</c:v>
                      </c:pt>
                      <c:pt idx="10084">
                        <c:v>7.3192600000000001E-13</c:v>
                      </c:pt>
                      <c:pt idx="10085">
                        <c:v>7.3192600000000001E-13</c:v>
                      </c:pt>
                      <c:pt idx="10086">
                        <c:v>7.7046400000000002E-13</c:v>
                      </c:pt>
                      <c:pt idx="10087">
                        <c:v>7.7046400000000002E-13</c:v>
                      </c:pt>
                      <c:pt idx="10088">
                        <c:v>7.8808600000000004E-13</c:v>
                      </c:pt>
                      <c:pt idx="10089">
                        <c:v>7.8808600000000004E-13</c:v>
                      </c:pt>
                      <c:pt idx="10090">
                        <c:v>3.4605700000000003E-11</c:v>
                      </c:pt>
                      <c:pt idx="10091">
                        <c:v>3.4605700000000003E-11</c:v>
                      </c:pt>
                      <c:pt idx="10092">
                        <c:v>8.1428899999999998E-13</c:v>
                      </c:pt>
                      <c:pt idx="10093">
                        <c:v>8.1428899999999998E-13</c:v>
                      </c:pt>
                      <c:pt idx="10094">
                        <c:v>1.83588E-12</c:v>
                      </c:pt>
                      <c:pt idx="10095">
                        <c:v>1.83588E-12</c:v>
                      </c:pt>
                      <c:pt idx="10096">
                        <c:v>8.3504899999999999E-13</c:v>
                      </c:pt>
                      <c:pt idx="10097">
                        <c:v>8.3504899999999999E-13</c:v>
                      </c:pt>
                      <c:pt idx="10098">
                        <c:v>7.9941700000000003E-13</c:v>
                      </c:pt>
                      <c:pt idx="10099">
                        <c:v>7.9941700000000003E-13</c:v>
                      </c:pt>
                      <c:pt idx="10100">
                        <c:v>7.4659500000000001E-13</c:v>
                      </c:pt>
                      <c:pt idx="10101">
                        <c:v>7.4659500000000001E-13</c:v>
                      </c:pt>
                      <c:pt idx="10102">
                        <c:v>1.048E-10</c:v>
                      </c:pt>
                      <c:pt idx="10103">
                        <c:v>1.048E-10</c:v>
                      </c:pt>
                      <c:pt idx="10104">
                        <c:v>1.0736E-12</c:v>
                      </c:pt>
                      <c:pt idx="10105">
                        <c:v>1.0736E-12</c:v>
                      </c:pt>
                      <c:pt idx="10106">
                        <c:v>7.48012E-13</c:v>
                      </c:pt>
                      <c:pt idx="10107">
                        <c:v>7.48012E-13</c:v>
                      </c:pt>
                      <c:pt idx="10108">
                        <c:v>7.7542800000000002E-13</c:v>
                      </c:pt>
                      <c:pt idx="10109">
                        <c:v>7.7542800000000002E-13</c:v>
                      </c:pt>
                      <c:pt idx="10110">
                        <c:v>8.7995099999999997E-13</c:v>
                      </c:pt>
                      <c:pt idx="10111">
                        <c:v>8.7995099999999997E-13</c:v>
                      </c:pt>
                      <c:pt idx="10112">
                        <c:v>7.9777100000000001E-13</c:v>
                      </c:pt>
                      <c:pt idx="10113">
                        <c:v>7.9777100000000001E-13</c:v>
                      </c:pt>
                      <c:pt idx="10114">
                        <c:v>7.7771199999999997E-13</c:v>
                      </c:pt>
                      <c:pt idx="10115">
                        <c:v>7.7771199999999997E-13</c:v>
                      </c:pt>
                      <c:pt idx="10116">
                        <c:v>1.0513600000000001E-12</c:v>
                      </c:pt>
                      <c:pt idx="10117">
                        <c:v>1.0513600000000001E-12</c:v>
                      </c:pt>
                      <c:pt idx="10118">
                        <c:v>8.4502999999999998E-13</c:v>
                      </c:pt>
                      <c:pt idx="10119">
                        <c:v>8.4502999999999998E-13</c:v>
                      </c:pt>
                      <c:pt idx="10120">
                        <c:v>2.7440100000000001E-12</c:v>
                      </c:pt>
                      <c:pt idx="10121">
                        <c:v>2.7440100000000001E-12</c:v>
                      </c:pt>
                      <c:pt idx="10122">
                        <c:v>1.1181899999999999E-12</c:v>
                      </c:pt>
                      <c:pt idx="10123">
                        <c:v>1.1181899999999999E-12</c:v>
                      </c:pt>
                      <c:pt idx="10124">
                        <c:v>8.0904299999999997E-13</c:v>
                      </c:pt>
                      <c:pt idx="10125">
                        <c:v>8.0904299999999997E-13</c:v>
                      </c:pt>
                      <c:pt idx="10126">
                        <c:v>1.2589400000000001E-12</c:v>
                      </c:pt>
                      <c:pt idx="10127">
                        <c:v>1.2589400000000001E-12</c:v>
                      </c:pt>
                      <c:pt idx="10128">
                        <c:v>7.9144199999999995E-13</c:v>
                      </c:pt>
                      <c:pt idx="10129">
                        <c:v>7.9144199999999995E-13</c:v>
                      </c:pt>
                      <c:pt idx="10130">
                        <c:v>7.6316299999999997E-13</c:v>
                      </c:pt>
                      <c:pt idx="10131">
                        <c:v>7.6316299999999997E-13</c:v>
                      </c:pt>
                      <c:pt idx="10132">
                        <c:v>1.2984400000000001E-12</c:v>
                      </c:pt>
                      <c:pt idx="10133">
                        <c:v>1.2984400000000001E-12</c:v>
                      </c:pt>
                      <c:pt idx="10134">
                        <c:v>2.2286800000000002E-12</c:v>
                      </c:pt>
                      <c:pt idx="10135">
                        <c:v>2.2286800000000002E-12</c:v>
                      </c:pt>
                      <c:pt idx="10136">
                        <c:v>9.74902E-12</c:v>
                      </c:pt>
                      <c:pt idx="10137">
                        <c:v>9.74902E-12</c:v>
                      </c:pt>
                      <c:pt idx="10138">
                        <c:v>9.3113900000000004E-13</c:v>
                      </c:pt>
                      <c:pt idx="10139">
                        <c:v>9.3113900000000004E-13</c:v>
                      </c:pt>
                      <c:pt idx="10140">
                        <c:v>1.02266E-10</c:v>
                      </c:pt>
                      <c:pt idx="10141">
                        <c:v>1.02266E-10</c:v>
                      </c:pt>
                      <c:pt idx="10142">
                        <c:v>8.5969999999999996E-13</c:v>
                      </c:pt>
                      <c:pt idx="10143">
                        <c:v>8.5969999999999996E-13</c:v>
                      </c:pt>
                      <c:pt idx="10144">
                        <c:v>1.8830899999999998E-12</c:v>
                      </c:pt>
                      <c:pt idx="10145">
                        <c:v>1.8830899999999998E-12</c:v>
                      </c:pt>
                      <c:pt idx="10146">
                        <c:v>8.68383E-13</c:v>
                      </c:pt>
                      <c:pt idx="10147">
                        <c:v>8.68383E-13</c:v>
                      </c:pt>
                      <c:pt idx="10148">
                        <c:v>1.07131E-12</c:v>
                      </c:pt>
                      <c:pt idx="10149">
                        <c:v>1.07131E-12</c:v>
                      </c:pt>
                      <c:pt idx="10150">
                        <c:v>1.41788E-12</c:v>
                      </c:pt>
                      <c:pt idx="10151">
                        <c:v>1.41788E-12</c:v>
                      </c:pt>
                      <c:pt idx="10152">
                        <c:v>9.0586700000000004E-13</c:v>
                      </c:pt>
                      <c:pt idx="10153">
                        <c:v>9.0586700000000004E-13</c:v>
                      </c:pt>
                      <c:pt idx="10154">
                        <c:v>7.8421700000000005E-13</c:v>
                      </c:pt>
                      <c:pt idx="10155">
                        <c:v>7.8421700000000005E-13</c:v>
                      </c:pt>
                      <c:pt idx="10156">
                        <c:v>8.5082E-13</c:v>
                      </c:pt>
                      <c:pt idx="10157">
                        <c:v>8.5082E-13</c:v>
                      </c:pt>
                      <c:pt idx="10158">
                        <c:v>7.0869500000000004E-13</c:v>
                      </c:pt>
                      <c:pt idx="10159">
                        <c:v>7.0869500000000004E-13</c:v>
                      </c:pt>
                      <c:pt idx="10160">
                        <c:v>1.03182E-10</c:v>
                      </c:pt>
                      <c:pt idx="10161">
                        <c:v>1.03182E-10</c:v>
                      </c:pt>
                      <c:pt idx="10162">
                        <c:v>1.2107899999999999E-12</c:v>
                      </c:pt>
                      <c:pt idx="10163">
                        <c:v>1.2107899999999999E-12</c:v>
                      </c:pt>
                      <c:pt idx="10164">
                        <c:v>8.2444999999999999E-13</c:v>
                      </c:pt>
                      <c:pt idx="10165">
                        <c:v>8.2444999999999999E-13</c:v>
                      </c:pt>
                      <c:pt idx="10166">
                        <c:v>8.6576800000000001E-13</c:v>
                      </c:pt>
                      <c:pt idx="10167">
                        <c:v>8.6576800000000001E-13</c:v>
                      </c:pt>
                      <c:pt idx="10168">
                        <c:v>2.48076E-12</c:v>
                      </c:pt>
                      <c:pt idx="10169">
                        <c:v>2.48076E-12</c:v>
                      </c:pt>
                      <c:pt idx="10170">
                        <c:v>7.2718999999999995E-13</c:v>
                      </c:pt>
                      <c:pt idx="10171">
                        <c:v>7.2718999999999995E-13</c:v>
                      </c:pt>
                      <c:pt idx="10172">
                        <c:v>9.4921799999999992E-13</c:v>
                      </c:pt>
                      <c:pt idx="10173">
                        <c:v>9.4921799999999992E-13</c:v>
                      </c:pt>
                      <c:pt idx="10174">
                        <c:v>7.4125E-13</c:v>
                      </c:pt>
                      <c:pt idx="10175">
                        <c:v>7.4125E-13</c:v>
                      </c:pt>
                      <c:pt idx="10176">
                        <c:v>1.1726399999999999E-12</c:v>
                      </c:pt>
                      <c:pt idx="10177">
                        <c:v>1.1726399999999999E-12</c:v>
                      </c:pt>
                      <c:pt idx="10178">
                        <c:v>7.5671799999999999E-13</c:v>
                      </c:pt>
                      <c:pt idx="10179">
                        <c:v>7.5671799999999999E-13</c:v>
                      </c:pt>
                      <c:pt idx="10180">
                        <c:v>9.3619999999999999E-13</c:v>
                      </c:pt>
                      <c:pt idx="10181">
                        <c:v>9.3619999999999999E-13</c:v>
                      </c:pt>
                      <c:pt idx="10182">
                        <c:v>1.2148E-12</c:v>
                      </c:pt>
                      <c:pt idx="10183">
                        <c:v>1.2148E-12</c:v>
                      </c:pt>
                      <c:pt idx="10184">
                        <c:v>7.1966399999999997E-13</c:v>
                      </c:pt>
                      <c:pt idx="10185">
                        <c:v>7.1966399999999997E-13</c:v>
                      </c:pt>
                      <c:pt idx="10186">
                        <c:v>8.2042599999999998E-13</c:v>
                      </c:pt>
                      <c:pt idx="10187">
                        <c:v>8.2042599999999998E-13</c:v>
                      </c:pt>
                      <c:pt idx="10188">
                        <c:v>7.0639500000000004E-13</c:v>
                      </c:pt>
                      <c:pt idx="10189">
                        <c:v>7.0639500000000004E-13</c:v>
                      </c:pt>
                      <c:pt idx="10190">
                        <c:v>7.3768400000000003E-13</c:v>
                      </c:pt>
                      <c:pt idx="10191">
                        <c:v>7.3768400000000003E-13</c:v>
                      </c:pt>
                      <c:pt idx="10192">
                        <c:v>1.2772700000000001E-12</c:v>
                      </c:pt>
                      <c:pt idx="10193">
                        <c:v>1.2772700000000001E-12</c:v>
                      </c:pt>
                      <c:pt idx="10194">
                        <c:v>9.2906100000000005E-13</c:v>
                      </c:pt>
                      <c:pt idx="10195">
                        <c:v>9.2906100000000005E-13</c:v>
                      </c:pt>
                      <c:pt idx="10196">
                        <c:v>1.0887799999999999E-12</c:v>
                      </c:pt>
                      <c:pt idx="10197">
                        <c:v>1.0887799999999999E-12</c:v>
                      </c:pt>
                      <c:pt idx="10198">
                        <c:v>9.2213199999999997E-13</c:v>
                      </c:pt>
                      <c:pt idx="10199">
                        <c:v>9.2213199999999997E-13</c:v>
                      </c:pt>
                      <c:pt idx="10200">
                        <c:v>8.9865099999999998E-13</c:v>
                      </c:pt>
                      <c:pt idx="10201">
                        <c:v>8.9865099999999998E-13</c:v>
                      </c:pt>
                      <c:pt idx="10202">
                        <c:v>8.4628099999999998E-13</c:v>
                      </c:pt>
                      <c:pt idx="10203">
                        <c:v>8.4628099999999998E-13</c:v>
                      </c:pt>
                      <c:pt idx="10204">
                        <c:v>8.0776200000000003E-13</c:v>
                      </c:pt>
                      <c:pt idx="10205">
                        <c:v>8.0776200000000003E-13</c:v>
                      </c:pt>
                      <c:pt idx="10206">
                        <c:v>8.5823399999999996E-13</c:v>
                      </c:pt>
                      <c:pt idx="10207">
                        <c:v>8.5823399999999996E-13</c:v>
                      </c:pt>
                      <c:pt idx="10208">
                        <c:v>8.1749099999999995E-13</c:v>
                      </c:pt>
                      <c:pt idx="10209">
                        <c:v>8.1749099999999995E-13</c:v>
                      </c:pt>
                      <c:pt idx="10210">
                        <c:v>2.5319399999999998E-12</c:v>
                      </c:pt>
                      <c:pt idx="10211">
                        <c:v>2.5319399999999998E-12</c:v>
                      </c:pt>
                      <c:pt idx="10212">
                        <c:v>3.3824699999999998E-11</c:v>
                      </c:pt>
                      <c:pt idx="10213">
                        <c:v>3.3824699999999998E-11</c:v>
                      </c:pt>
                      <c:pt idx="10214">
                        <c:v>2.9199700000000001E-12</c:v>
                      </c:pt>
                      <c:pt idx="10215">
                        <c:v>2.9199700000000001E-12</c:v>
                      </c:pt>
                      <c:pt idx="10216">
                        <c:v>7.3049800000000002E-13</c:v>
                      </c:pt>
                      <c:pt idx="10217">
                        <c:v>7.3049800000000002E-13</c:v>
                      </c:pt>
                      <c:pt idx="10218">
                        <c:v>9.32299E-13</c:v>
                      </c:pt>
                      <c:pt idx="10219">
                        <c:v>9.32299E-13</c:v>
                      </c:pt>
                      <c:pt idx="10220">
                        <c:v>7.1266199999999996E-13</c:v>
                      </c:pt>
                      <c:pt idx="10221">
                        <c:v>7.1266199999999996E-13</c:v>
                      </c:pt>
                      <c:pt idx="10222">
                        <c:v>7.6976299999999996E-13</c:v>
                      </c:pt>
                      <c:pt idx="10223">
                        <c:v>7.6976299999999996E-13</c:v>
                      </c:pt>
                      <c:pt idx="10224">
                        <c:v>8.0410900000000002E-13</c:v>
                      </c:pt>
                      <c:pt idx="10225">
                        <c:v>8.0410900000000002E-13</c:v>
                      </c:pt>
                      <c:pt idx="10226">
                        <c:v>7.3584199999999997E-13</c:v>
                      </c:pt>
                      <c:pt idx="10227">
                        <c:v>7.3584199999999997E-13</c:v>
                      </c:pt>
                      <c:pt idx="10228">
                        <c:v>9.702969999999999E-13</c:v>
                      </c:pt>
                      <c:pt idx="10229">
                        <c:v>9.702969999999999E-13</c:v>
                      </c:pt>
                      <c:pt idx="10230">
                        <c:v>1.0606800000000001E-12</c:v>
                      </c:pt>
                      <c:pt idx="10231">
                        <c:v>1.0606800000000001E-12</c:v>
                      </c:pt>
                      <c:pt idx="10232">
                        <c:v>2.1616800000000001E-12</c:v>
                      </c:pt>
                      <c:pt idx="10233">
                        <c:v>2.1616800000000001E-12</c:v>
                      </c:pt>
                      <c:pt idx="10234">
                        <c:v>7.9842999999999996E-13</c:v>
                      </c:pt>
                      <c:pt idx="10235">
                        <c:v>7.9842999999999996E-13</c:v>
                      </c:pt>
                      <c:pt idx="10236">
                        <c:v>9.5006399999999998E-13</c:v>
                      </c:pt>
                      <c:pt idx="10237">
                        <c:v>9.5006399999999998E-13</c:v>
                      </c:pt>
                      <c:pt idx="10238">
                        <c:v>7.53379E-13</c:v>
                      </c:pt>
                      <c:pt idx="10239">
                        <c:v>7.53379E-13</c:v>
                      </c:pt>
                      <c:pt idx="10240">
                        <c:v>9.5500200000000001E-13</c:v>
                      </c:pt>
                      <c:pt idx="10241">
                        <c:v>9.5500200000000001E-13</c:v>
                      </c:pt>
                      <c:pt idx="10242">
                        <c:v>8.1868399999999999E-13</c:v>
                      </c:pt>
                      <c:pt idx="10243">
                        <c:v>8.1868399999999999E-13</c:v>
                      </c:pt>
                      <c:pt idx="10244">
                        <c:v>8.4472299999999997E-13</c:v>
                      </c:pt>
                      <c:pt idx="10245">
                        <c:v>8.4472299999999997E-13</c:v>
                      </c:pt>
                      <c:pt idx="10246">
                        <c:v>8.3866900000000003E-13</c:v>
                      </c:pt>
                      <c:pt idx="10247">
                        <c:v>8.3866900000000003E-13</c:v>
                      </c:pt>
                      <c:pt idx="10248">
                        <c:v>7.1409599999999997E-13</c:v>
                      </c:pt>
                      <c:pt idx="10249">
                        <c:v>7.1409599999999997E-13</c:v>
                      </c:pt>
                      <c:pt idx="10250">
                        <c:v>2.54577E-12</c:v>
                      </c:pt>
                      <c:pt idx="10251">
                        <c:v>2.54577E-12</c:v>
                      </c:pt>
                      <c:pt idx="10252">
                        <c:v>7.60512E-13</c:v>
                      </c:pt>
                      <c:pt idx="10253">
                        <c:v>7.60512E-13</c:v>
                      </c:pt>
                      <c:pt idx="10254">
                        <c:v>9.8704600000000003E-13</c:v>
                      </c:pt>
                      <c:pt idx="10255">
                        <c:v>9.8704600000000003E-13</c:v>
                      </c:pt>
                      <c:pt idx="10256">
                        <c:v>8.5304100000000004E-13</c:v>
                      </c:pt>
                      <c:pt idx="10257">
                        <c:v>8.5304100000000004E-13</c:v>
                      </c:pt>
                      <c:pt idx="10258">
                        <c:v>9.987379999999999E-13</c:v>
                      </c:pt>
                      <c:pt idx="10259">
                        <c:v>9.987379999999999E-13</c:v>
                      </c:pt>
                      <c:pt idx="10260">
                        <c:v>9.6141600000000007E-13</c:v>
                      </c:pt>
                      <c:pt idx="10261">
                        <c:v>9.6141600000000007E-13</c:v>
                      </c:pt>
                      <c:pt idx="10262">
                        <c:v>9.3178499999999995E-13</c:v>
                      </c:pt>
                      <c:pt idx="10263">
                        <c:v>9.3178499999999995E-13</c:v>
                      </c:pt>
                      <c:pt idx="10264">
                        <c:v>7.2434099999999999E-13</c:v>
                      </c:pt>
                      <c:pt idx="10265">
                        <c:v>7.2434099999999999E-13</c:v>
                      </c:pt>
                      <c:pt idx="10266">
                        <c:v>7.0840699999999999E-13</c:v>
                      </c:pt>
                      <c:pt idx="10267">
                        <c:v>7.0840699999999999E-13</c:v>
                      </c:pt>
                      <c:pt idx="10268">
                        <c:v>7.4369300000000005E-13</c:v>
                      </c:pt>
                      <c:pt idx="10269">
                        <c:v>7.4369300000000005E-13</c:v>
                      </c:pt>
                      <c:pt idx="10270">
                        <c:v>8.8311400000000005E-13</c:v>
                      </c:pt>
                      <c:pt idx="10271">
                        <c:v>8.8311400000000005E-13</c:v>
                      </c:pt>
                      <c:pt idx="10272">
                        <c:v>7.1856899999999996E-13</c:v>
                      </c:pt>
                      <c:pt idx="10273">
                        <c:v>7.1856899999999996E-13</c:v>
                      </c:pt>
                      <c:pt idx="10274">
                        <c:v>7.6686199999999997E-13</c:v>
                      </c:pt>
                      <c:pt idx="10275">
                        <c:v>7.6686199999999997E-13</c:v>
                      </c:pt>
                      <c:pt idx="10276">
                        <c:v>8.5468800000000002E-13</c:v>
                      </c:pt>
                      <c:pt idx="10277">
                        <c:v>8.5468800000000002E-13</c:v>
                      </c:pt>
                      <c:pt idx="10278">
                        <c:v>4.5804499999999999E-12</c:v>
                      </c:pt>
                      <c:pt idx="10279">
                        <c:v>4.5804499999999999E-12</c:v>
                      </c:pt>
                      <c:pt idx="10280">
                        <c:v>1.08636E-12</c:v>
                      </c:pt>
                      <c:pt idx="10281">
                        <c:v>1.08636E-12</c:v>
                      </c:pt>
                      <c:pt idx="10282">
                        <c:v>8.6734899999999996E-13</c:v>
                      </c:pt>
                      <c:pt idx="10283">
                        <c:v>8.6734899999999996E-13</c:v>
                      </c:pt>
                      <c:pt idx="10284">
                        <c:v>8.3281699999999996E-13</c:v>
                      </c:pt>
                      <c:pt idx="10285">
                        <c:v>8.3281699999999996E-13</c:v>
                      </c:pt>
                      <c:pt idx="10286">
                        <c:v>8.6831800000000004E-13</c:v>
                      </c:pt>
                      <c:pt idx="10287">
                        <c:v>8.6831800000000004E-13</c:v>
                      </c:pt>
                      <c:pt idx="10288">
                        <c:v>7.3334699999999999E-13</c:v>
                      </c:pt>
                      <c:pt idx="10289">
                        <c:v>7.3334699999999999E-13</c:v>
                      </c:pt>
                      <c:pt idx="10290">
                        <c:v>6.8898999999999998E-13</c:v>
                      </c:pt>
                      <c:pt idx="10291">
                        <c:v>6.8898999999999998E-13</c:v>
                      </c:pt>
                      <c:pt idx="10292">
                        <c:v>1.12355E-12</c:v>
                      </c:pt>
                      <c:pt idx="10293">
                        <c:v>1.12355E-12</c:v>
                      </c:pt>
                      <c:pt idx="10294">
                        <c:v>8.9761199999999999E-13</c:v>
                      </c:pt>
                      <c:pt idx="10295">
                        <c:v>8.9761199999999999E-13</c:v>
                      </c:pt>
                      <c:pt idx="10296">
                        <c:v>2.2903800000000002E-12</c:v>
                      </c:pt>
                      <c:pt idx="10297">
                        <c:v>2.2903800000000002E-12</c:v>
                      </c:pt>
                      <c:pt idx="10298">
                        <c:v>1.04593E-12</c:v>
                      </c:pt>
                      <c:pt idx="10299">
                        <c:v>1.04593E-12</c:v>
                      </c:pt>
                      <c:pt idx="10300">
                        <c:v>1.08441E-12</c:v>
                      </c:pt>
                      <c:pt idx="10301">
                        <c:v>1.08441E-12</c:v>
                      </c:pt>
                      <c:pt idx="10302">
                        <c:v>7.0593499999999996E-13</c:v>
                      </c:pt>
                      <c:pt idx="10303">
                        <c:v>7.0593499999999996E-13</c:v>
                      </c:pt>
                      <c:pt idx="10304">
                        <c:v>1.3935500000000001E-12</c:v>
                      </c:pt>
                      <c:pt idx="10305">
                        <c:v>1.3935500000000001E-12</c:v>
                      </c:pt>
                      <c:pt idx="10306">
                        <c:v>7.2449299999999999E-13</c:v>
                      </c:pt>
                      <c:pt idx="10307">
                        <c:v>7.2449299999999999E-13</c:v>
                      </c:pt>
                      <c:pt idx="10308">
                        <c:v>7.9023500000000001E-13</c:v>
                      </c:pt>
                      <c:pt idx="10309">
                        <c:v>7.9023500000000001E-13</c:v>
                      </c:pt>
                      <c:pt idx="10310">
                        <c:v>8.5374299999999997E-13</c:v>
                      </c:pt>
                      <c:pt idx="10311">
                        <c:v>8.5374299999999997E-13</c:v>
                      </c:pt>
                      <c:pt idx="10312">
                        <c:v>7.5037699999999996E-13</c:v>
                      </c:pt>
                      <c:pt idx="10313">
                        <c:v>7.5037699999999996E-13</c:v>
                      </c:pt>
                      <c:pt idx="10314">
                        <c:v>8.5114700000000005E-13</c:v>
                      </c:pt>
                      <c:pt idx="10315">
                        <c:v>8.5114700000000005E-13</c:v>
                      </c:pt>
                      <c:pt idx="10316">
                        <c:v>2.51879E-12</c:v>
                      </c:pt>
                      <c:pt idx="10317">
                        <c:v>2.51879E-12</c:v>
                      </c:pt>
                      <c:pt idx="10318">
                        <c:v>8.3803099999999999E-13</c:v>
                      </c:pt>
                      <c:pt idx="10319">
                        <c:v>8.3803099999999999E-13</c:v>
                      </c:pt>
                      <c:pt idx="10320">
                        <c:v>7.9285300000000001E-13</c:v>
                      </c:pt>
                      <c:pt idx="10321">
                        <c:v>7.9285300000000001E-13</c:v>
                      </c:pt>
                      <c:pt idx="10322">
                        <c:v>7.0724499999999998E-13</c:v>
                      </c:pt>
                      <c:pt idx="10323">
                        <c:v>7.0724499999999998E-13</c:v>
                      </c:pt>
                      <c:pt idx="10324">
                        <c:v>2.5757499999999998E-12</c:v>
                      </c:pt>
                      <c:pt idx="10325">
                        <c:v>2.5757499999999998E-12</c:v>
                      </c:pt>
                      <c:pt idx="10326">
                        <c:v>7.4916300000000003E-13</c:v>
                      </c:pt>
                      <c:pt idx="10327">
                        <c:v>7.4916300000000003E-13</c:v>
                      </c:pt>
                      <c:pt idx="10328">
                        <c:v>8.2830799999999999E-13</c:v>
                      </c:pt>
                      <c:pt idx="10329">
                        <c:v>8.2830799999999999E-13</c:v>
                      </c:pt>
                      <c:pt idx="10330">
                        <c:v>7.0779100000000003E-13</c:v>
                      </c:pt>
                      <c:pt idx="10331">
                        <c:v>7.0779100000000003E-13</c:v>
                      </c:pt>
                      <c:pt idx="10332">
                        <c:v>7.2254999999999999E-13</c:v>
                      </c:pt>
                      <c:pt idx="10333">
                        <c:v>7.2254999999999999E-13</c:v>
                      </c:pt>
                      <c:pt idx="10334">
                        <c:v>8.1903399999999998E-13</c:v>
                      </c:pt>
                      <c:pt idx="10335">
                        <c:v>8.1903399999999998E-13</c:v>
                      </c:pt>
                      <c:pt idx="10336">
                        <c:v>7.0680299999999999E-13</c:v>
                      </c:pt>
                      <c:pt idx="10337">
                        <c:v>7.0680299999999999E-13</c:v>
                      </c:pt>
                      <c:pt idx="10338">
                        <c:v>2.02945E-12</c:v>
                      </c:pt>
                      <c:pt idx="10339">
                        <c:v>2.02945E-12</c:v>
                      </c:pt>
                      <c:pt idx="10340">
                        <c:v>7.27185E-13</c:v>
                      </c:pt>
                      <c:pt idx="10341">
                        <c:v>7.27185E-13</c:v>
                      </c:pt>
                      <c:pt idx="10342">
                        <c:v>8.66733E-13</c:v>
                      </c:pt>
                      <c:pt idx="10343">
                        <c:v>8.66733E-13</c:v>
                      </c:pt>
                      <c:pt idx="10344">
                        <c:v>3.7375000000000002E-12</c:v>
                      </c:pt>
                      <c:pt idx="10345">
                        <c:v>3.7375000000000002E-12</c:v>
                      </c:pt>
                      <c:pt idx="10346">
                        <c:v>1.9615499999999999E-12</c:v>
                      </c:pt>
                      <c:pt idx="10347">
                        <c:v>1.9615499999999999E-12</c:v>
                      </c:pt>
                      <c:pt idx="10348">
                        <c:v>1.2856899999999999E-12</c:v>
                      </c:pt>
                      <c:pt idx="10349">
                        <c:v>1.2856899999999999E-12</c:v>
                      </c:pt>
                      <c:pt idx="10350">
                        <c:v>2.3392999999999999E-12</c:v>
                      </c:pt>
                      <c:pt idx="10351">
                        <c:v>2.3392999999999999E-12</c:v>
                      </c:pt>
                      <c:pt idx="10352">
                        <c:v>7.04464E-13</c:v>
                      </c:pt>
                      <c:pt idx="10353">
                        <c:v>7.04464E-13</c:v>
                      </c:pt>
                      <c:pt idx="10354">
                        <c:v>1.32347E-12</c:v>
                      </c:pt>
                      <c:pt idx="10355">
                        <c:v>1.32347E-12</c:v>
                      </c:pt>
                      <c:pt idx="10356">
                        <c:v>9.8332800000000007E-13</c:v>
                      </c:pt>
                      <c:pt idx="10357">
                        <c:v>9.8332800000000007E-13</c:v>
                      </c:pt>
                      <c:pt idx="10358">
                        <c:v>9.2094499999999997E-13</c:v>
                      </c:pt>
                      <c:pt idx="10359">
                        <c:v>9.2094499999999997E-13</c:v>
                      </c:pt>
                      <c:pt idx="10360">
                        <c:v>9.4973000000000003E-13</c:v>
                      </c:pt>
                      <c:pt idx="10361">
                        <c:v>9.4973000000000003E-13</c:v>
                      </c:pt>
                      <c:pt idx="10362">
                        <c:v>2.3550899999999998E-12</c:v>
                      </c:pt>
                      <c:pt idx="10363">
                        <c:v>2.3550899999999998E-12</c:v>
                      </c:pt>
                      <c:pt idx="10364">
                        <c:v>7.3724499999999995E-13</c:v>
                      </c:pt>
                      <c:pt idx="10365">
                        <c:v>7.3724499999999995E-13</c:v>
                      </c:pt>
                      <c:pt idx="10366">
                        <c:v>1.0728200000000001E-12</c:v>
                      </c:pt>
                      <c:pt idx="10367">
                        <c:v>1.0728200000000001E-12</c:v>
                      </c:pt>
                      <c:pt idx="10368">
                        <c:v>1.27143E-12</c:v>
                      </c:pt>
                      <c:pt idx="10369">
                        <c:v>1.27143E-12</c:v>
                      </c:pt>
                      <c:pt idx="10370">
                        <c:v>1.9000800000000001E-12</c:v>
                      </c:pt>
                      <c:pt idx="10371">
                        <c:v>1.9000800000000001E-12</c:v>
                      </c:pt>
                      <c:pt idx="10372">
                        <c:v>8.1623100000000002E-13</c:v>
                      </c:pt>
                      <c:pt idx="10373">
                        <c:v>8.1623100000000002E-13</c:v>
                      </c:pt>
                      <c:pt idx="10374">
                        <c:v>1.0426200000000001E-12</c:v>
                      </c:pt>
                      <c:pt idx="10375">
                        <c:v>1.0426200000000001E-12</c:v>
                      </c:pt>
                      <c:pt idx="10376">
                        <c:v>1.0777499999999999E-12</c:v>
                      </c:pt>
                      <c:pt idx="10377">
                        <c:v>1.0777499999999999E-12</c:v>
                      </c:pt>
                      <c:pt idx="10378">
                        <c:v>1.9035000000000001E-12</c:v>
                      </c:pt>
                      <c:pt idx="10379">
                        <c:v>1.9035000000000001E-12</c:v>
                      </c:pt>
                      <c:pt idx="10380">
                        <c:v>2.27138E-12</c:v>
                      </c:pt>
                      <c:pt idx="10381">
                        <c:v>2.27138E-12</c:v>
                      </c:pt>
                      <c:pt idx="10382">
                        <c:v>7.3183199999999997E-13</c:v>
                      </c:pt>
                      <c:pt idx="10383">
                        <c:v>7.3183199999999997E-13</c:v>
                      </c:pt>
                      <c:pt idx="10384">
                        <c:v>7.7091099999999997E-13</c:v>
                      </c:pt>
                      <c:pt idx="10385">
                        <c:v>7.7091099999999997E-13</c:v>
                      </c:pt>
                      <c:pt idx="10386">
                        <c:v>7.0774699999999997E-13</c:v>
                      </c:pt>
                      <c:pt idx="10387">
                        <c:v>7.0774699999999997E-13</c:v>
                      </c:pt>
                      <c:pt idx="10388">
                        <c:v>8.5310399999999996E-13</c:v>
                      </c:pt>
                      <c:pt idx="10389">
                        <c:v>8.5310399999999996E-13</c:v>
                      </c:pt>
                      <c:pt idx="10390">
                        <c:v>8.1730400000000005E-13</c:v>
                      </c:pt>
                      <c:pt idx="10391">
                        <c:v>8.1730400000000005E-13</c:v>
                      </c:pt>
                      <c:pt idx="10392">
                        <c:v>8.2862400000000004E-13</c:v>
                      </c:pt>
                      <c:pt idx="10393">
                        <c:v>8.2862400000000004E-13</c:v>
                      </c:pt>
                      <c:pt idx="10394">
                        <c:v>9.3793500000000008E-13</c:v>
                      </c:pt>
                      <c:pt idx="10395">
                        <c:v>9.3793500000000008E-13</c:v>
                      </c:pt>
                      <c:pt idx="10396">
                        <c:v>9.2333200000000001E-13</c:v>
                      </c:pt>
                      <c:pt idx="10397">
                        <c:v>9.2333200000000001E-13</c:v>
                      </c:pt>
                      <c:pt idx="10398">
                        <c:v>2.2268300000000001E-12</c:v>
                      </c:pt>
                      <c:pt idx="10399">
                        <c:v>2.2268300000000001E-12</c:v>
                      </c:pt>
                      <c:pt idx="10400">
                        <c:v>9.5154899999999995E-13</c:v>
                      </c:pt>
                      <c:pt idx="10401">
                        <c:v>9.5154899999999995E-13</c:v>
                      </c:pt>
                      <c:pt idx="10402">
                        <c:v>6.8028000000000001E-13</c:v>
                      </c:pt>
                      <c:pt idx="10403">
                        <c:v>6.8028000000000001E-13</c:v>
                      </c:pt>
                      <c:pt idx="10404">
                        <c:v>7.1040200000000003E-13</c:v>
                      </c:pt>
                      <c:pt idx="10405">
                        <c:v>7.1040200000000003E-13</c:v>
                      </c:pt>
                      <c:pt idx="10406">
                        <c:v>1.0147300000000001E-12</c:v>
                      </c:pt>
                      <c:pt idx="10407">
                        <c:v>1.0147300000000001E-12</c:v>
                      </c:pt>
                      <c:pt idx="10408">
                        <c:v>7.3427100000000003E-13</c:v>
                      </c:pt>
                      <c:pt idx="10409">
                        <c:v>7.3427100000000003E-13</c:v>
                      </c:pt>
                      <c:pt idx="10410">
                        <c:v>8.2798100000000004E-13</c:v>
                      </c:pt>
                      <c:pt idx="10411">
                        <c:v>8.2798100000000004E-13</c:v>
                      </c:pt>
                      <c:pt idx="10412">
                        <c:v>6.8122900000000005E-13</c:v>
                      </c:pt>
                      <c:pt idx="10413">
                        <c:v>6.8122900000000005E-13</c:v>
                      </c:pt>
                      <c:pt idx="10414">
                        <c:v>7.4347699999999996E-13</c:v>
                      </c:pt>
                      <c:pt idx="10415">
                        <c:v>7.4347699999999996E-13</c:v>
                      </c:pt>
                      <c:pt idx="10416">
                        <c:v>9.1212300000000007E-13</c:v>
                      </c:pt>
                      <c:pt idx="10417">
                        <c:v>9.1212300000000007E-13</c:v>
                      </c:pt>
                      <c:pt idx="10418">
                        <c:v>9.4814600000000007E-13</c:v>
                      </c:pt>
                      <c:pt idx="10419">
                        <c:v>9.4814600000000007E-13</c:v>
                      </c:pt>
                      <c:pt idx="10420">
                        <c:v>7.7649299999999997E-13</c:v>
                      </c:pt>
                      <c:pt idx="10421">
                        <c:v>7.7649299999999997E-13</c:v>
                      </c:pt>
                      <c:pt idx="10422">
                        <c:v>7.2950399999999996E-13</c:v>
                      </c:pt>
                      <c:pt idx="10423">
                        <c:v>7.2950399999999996E-13</c:v>
                      </c:pt>
                      <c:pt idx="10424">
                        <c:v>9.9624099999999998E-13</c:v>
                      </c:pt>
                      <c:pt idx="10425">
                        <c:v>9.9624099999999998E-13</c:v>
                      </c:pt>
                      <c:pt idx="10426">
                        <c:v>7.3069200000000003E-13</c:v>
                      </c:pt>
                      <c:pt idx="10427">
                        <c:v>7.3069200000000003E-13</c:v>
                      </c:pt>
                      <c:pt idx="10428">
                        <c:v>1.10491E-12</c:v>
                      </c:pt>
                      <c:pt idx="10429">
                        <c:v>1.10491E-12</c:v>
                      </c:pt>
                      <c:pt idx="10430">
                        <c:v>9.4297899999999991E-13</c:v>
                      </c:pt>
                      <c:pt idx="10431">
                        <c:v>9.4297899999999991E-13</c:v>
                      </c:pt>
                      <c:pt idx="10432">
                        <c:v>7.3141700000000001E-13</c:v>
                      </c:pt>
                      <c:pt idx="10433">
                        <c:v>7.3141700000000001E-13</c:v>
                      </c:pt>
                      <c:pt idx="10434">
                        <c:v>8.18938E-13</c:v>
                      </c:pt>
                      <c:pt idx="10435">
                        <c:v>8.18938E-13</c:v>
                      </c:pt>
                      <c:pt idx="10436">
                        <c:v>8.0547300000000002E-13</c:v>
                      </c:pt>
                      <c:pt idx="10437">
                        <c:v>8.0547300000000002E-13</c:v>
                      </c:pt>
                      <c:pt idx="10438">
                        <c:v>6.8760499999999998E-13</c:v>
                      </c:pt>
                      <c:pt idx="10439">
                        <c:v>6.8760499999999998E-13</c:v>
                      </c:pt>
                      <c:pt idx="10440">
                        <c:v>6.97101E-13</c:v>
                      </c:pt>
                      <c:pt idx="10441">
                        <c:v>6.97101E-13</c:v>
                      </c:pt>
                      <c:pt idx="10442">
                        <c:v>9.0010900000000002E-13</c:v>
                      </c:pt>
                      <c:pt idx="10443">
                        <c:v>9.0010900000000002E-13</c:v>
                      </c:pt>
                      <c:pt idx="10444">
                        <c:v>4.0313299999999999E-12</c:v>
                      </c:pt>
                      <c:pt idx="10445">
                        <c:v>4.0313299999999999E-12</c:v>
                      </c:pt>
                      <c:pt idx="10446">
                        <c:v>6.9570800000000003E-13</c:v>
                      </c:pt>
                      <c:pt idx="10447">
                        <c:v>6.9570800000000003E-13</c:v>
                      </c:pt>
                      <c:pt idx="10448">
                        <c:v>7.0613800000000001E-13</c:v>
                      </c:pt>
                      <c:pt idx="10449">
                        <c:v>7.0613800000000001E-13</c:v>
                      </c:pt>
                      <c:pt idx="10450">
                        <c:v>7.1417299999999999E-13</c:v>
                      </c:pt>
                      <c:pt idx="10451">
                        <c:v>7.1417299999999999E-13</c:v>
                      </c:pt>
                      <c:pt idx="10452">
                        <c:v>6.8414400000000004E-13</c:v>
                      </c:pt>
                      <c:pt idx="10453">
                        <c:v>6.8414400000000004E-13</c:v>
                      </c:pt>
                      <c:pt idx="10454">
                        <c:v>6.7441599999999998E-13</c:v>
                      </c:pt>
                      <c:pt idx="10455">
                        <c:v>6.7441599999999998E-13</c:v>
                      </c:pt>
                      <c:pt idx="10456">
                        <c:v>8.2776200000000004E-13</c:v>
                      </c:pt>
                      <c:pt idx="10457">
                        <c:v>8.2776200000000004E-13</c:v>
                      </c:pt>
                      <c:pt idx="10458">
                        <c:v>1.08432E-12</c:v>
                      </c:pt>
                      <c:pt idx="10459">
                        <c:v>1.08432E-12</c:v>
                      </c:pt>
                      <c:pt idx="10460">
                        <c:v>2.5530000000000001E-12</c:v>
                      </c:pt>
                      <c:pt idx="10461">
                        <c:v>2.5530000000000001E-12</c:v>
                      </c:pt>
                      <c:pt idx="10462">
                        <c:v>8.8130300000000001E-13</c:v>
                      </c:pt>
                      <c:pt idx="10463">
                        <c:v>8.8130300000000001E-13</c:v>
                      </c:pt>
                      <c:pt idx="10464">
                        <c:v>6.7386099999999999E-13</c:v>
                      </c:pt>
                      <c:pt idx="10465">
                        <c:v>6.7386099999999999E-13</c:v>
                      </c:pt>
                      <c:pt idx="10466">
                        <c:v>8.06385E-13</c:v>
                      </c:pt>
                      <c:pt idx="10467">
                        <c:v>8.06385E-13</c:v>
                      </c:pt>
                      <c:pt idx="10468">
                        <c:v>9.6064999999999995E-13</c:v>
                      </c:pt>
                      <c:pt idx="10469">
                        <c:v>9.6064999999999995E-13</c:v>
                      </c:pt>
                      <c:pt idx="10470">
                        <c:v>7.4283200000000002E-13</c:v>
                      </c:pt>
                      <c:pt idx="10471">
                        <c:v>7.4283200000000002E-13</c:v>
                      </c:pt>
                      <c:pt idx="10472">
                        <c:v>1.1811699999999999E-12</c:v>
                      </c:pt>
                      <c:pt idx="10473">
                        <c:v>1.1811699999999999E-12</c:v>
                      </c:pt>
                      <c:pt idx="10474">
                        <c:v>8.6268700000000002E-13</c:v>
                      </c:pt>
                      <c:pt idx="10475">
                        <c:v>8.6268700000000002E-13</c:v>
                      </c:pt>
                      <c:pt idx="10476">
                        <c:v>6.9905100000000001E-13</c:v>
                      </c:pt>
                      <c:pt idx="10477">
                        <c:v>6.9905100000000001E-13</c:v>
                      </c:pt>
                      <c:pt idx="10478">
                        <c:v>6.8976900000000003E-13</c:v>
                      </c:pt>
                      <c:pt idx="10479">
                        <c:v>6.8976900000000003E-13</c:v>
                      </c:pt>
                      <c:pt idx="10480">
                        <c:v>5.4705999999999997E-12</c:v>
                      </c:pt>
                      <c:pt idx="10481">
                        <c:v>5.4705999999999997E-12</c:v>
                      </c:pt>
                      <c:pt idx="10482">
                        <c:v>2.2336700000000001E-12</c:v>
                      </c:pt>
                      <c:pt idx="10483">
                        <c:v>2.2336700000000001E-12</c:v>
                      </c:pt>
                      <c:pt idx="10484">
                        <c:v>7.5976799999999996E-13</c:v>
                      </c:pt>
                      <c:pt idx="10485">
                        <c:v>7.5976799999999996E-13</c:v>
                      </c:pt>
                      <c:pt idx="10486">
                        <c:v>2.0638000000000002E-12</c:v>
                      </c:pt>
                      <c:pt idx="10487">
                        <c:v>2.0638000000000002E-12</c:v>
                      </c:pt>
                      <c:pt idx="10488">
                        <c:v>7.6594699999999997E-13</c:v>
                      </c:pt>
                      <c:pt idx="10489">
                        <c:v>7.6594699999999997E-13</c:v>
                      </c:pt>
                      <c:pt idx="10490">
                        <c:v>1.0190799999999999E-12</c:v>
                      </c:pt>
                      <c:pt idx="10491">
                        <c:v>1.0190799999999999E-12</c:v>
                      </c:pt>
                      <c:pt idx="10492">
                        <c:v>9.0394099999999995E-13</c:v>
                      </c:pt>
                      <c:pt idx="10493">
                        <c:v>9.0394099999999995E-13</c:v>
                      </c:pt>
                      <c:pt idx="10494">
                        <c:v>2.2990799999999999E-12</c:v>
                      </c:pt>
                      <c:pt idx="10495">
                        <c:v>2.2990799999999999E-12</c:v>
                      </c:pt>
                      <c:pt idx="10496">
                        <c:v>9.2759599999999992E-13</c:v>
                      </c:pt>
                      <c:pt idx="10497">
                        <c:v>9.2759599999999992E-13</c:v>
                      </c:pt>
                      <c:pt idx="10498">
                        <c:v>3.5692099999999999E-12</c:v>
                      </c:pt>
                      <c:pt idx="10499">
                        <c:v>3.5692099999999999E-12</c:v>
                      </c:pt>
                      <c:pt idx="10500">
                        <c:v>5.1916799999999999E-12</c:v>
                      </c:pt>
                      <c:pt idx="10501">
                        <c:v>5.1916799999999999E-12</c:v>
                      </c:pt>
                      <c:pt idx="10502">
                        <c:v>3.4200100000000001E-12</c:v>
                      </c:pt>
                      <c:pt idx="10503">
                        <c:v>3.4200100000000001E-12</c:v>
                      </c:pt>
                      <c:pt idx="10504">
                        <c:v>3.44514E-12</c:v>
                      </c:pt>
                      <c:pt idx="10505">
                        <c:v>3.44514E-12</c:v>
                      </c:pt>
                      <c:pt idx="10506">
                        <c:v>5.0974699999999997E-12</c:v>
                      </c:pt>
                      <c:pt idx="10507">
                        <c:v>5.0974699999999997E-12</c:v>
                      </c:pt>
                      <c:pt idx="10508">
                        <c:v>3.4594599999999999E-12</c:v>
                      </c:pt>
                      <c:pt idx="10509">
                        <c:v>3.4594599999999999E-12</c:v>
                      </c:pt>
                      <c:pt idx="10510">
                        <c:v>3.53847E-12</c:v>
                      </c:pt>
                      <c:pt idx="10511">
                        <c:v>3.53847E-12</c:v>
                      </c:pt>
                      <c:pt idx="10512">
                        <c:v>3.63119E-12</c:v>
                      </c:pt>
                      <c:pt idx="10513">
                        <c:v>3.63119E-12</c:v>
                      </c:pt>
                      <c:pt idx="10514">
                        <c:v>8.0644600000000002E-12</c:v>
                      </c:pt>
                      <c:pt idx="10515">
                        <c:v>8.0644600000000002E-12</c:v>
                      </c:pt>
                      <c:pt idx="10516">
                        <c:v>3.8027899999999998E-12</c:v>
                      </c:pt>
                      <c:pt idx="10517">
                        <c:v>3.8027899999999998E-12</c:v>
                      </c:pt>
                      <c:pt idx="10518">
                        <c:v>3.95445E-12</c:v>
                      </c:pt>
                      <c:pt idx="10519">
                        <c:v>3.95445E-12</c:v>
                      </c:pt>
                      <c:pt idx="10520">
                        <c:v>3.5427399999999999E-12</c:v>
                      </c:pt>
                      <c:pt idx="10521">
                        <c:v>3.5427399999999999E-12</c:v>
                      </c:pt>
                      <c:pt idx="10522">
                        <c:v>3.40143E-12</c:v>
                      </c:pt>
                      <c:pt idx="10523">
                        <c:v>3.40143E-12</c:v>
                      </c:pt>
                      <c:pt idx="10524">
                        <c:v>3.5932700000000001E-12</c:v>
                      </c:pt>
                      <c:pt idx="10525">
                        <c:v>3.5932700000000001E-12</c:v>
                      </c:pt>
                      <c:pt idx="10526">
                        <c:v>5.1089599999999997E-12</c:v>
                      </c:pt>
                      <c:pt idx="10527">
                        <c:v>5.1089599999999997E-12</c:v>
                      </c:pt>
                      <c:pt idx="10528">
                        <c:v>3.67558E-12</c:v>
                      </c:pt>
                      <c:pt idx="10529">
                        <c:v>3.67558E-12</c:v>
                      </c:pt>
                      <c:pt idx="10530">
                        <c:v>3.6513499999999998E-12</c:v>
                      </c:pt>
                      <c:pt idx="10531">
                        <c:v>3.6513499999999998E-12</c:v>
                      </c:pt>
                      <c:pt idx="10532">
                        <c:v>3.4337099999999999E-12</c:v>
                      </c:pt>
                      <c:pt idx="10533">
                        <c:v>3.4337099999999999E-12</c:v>
                      </c:pt>
                      <c:pt idx="10534">
                        <c:v>3.7473699999999996E-12</c:v>
                      </c:pt>
                      <c:pt idx="10535">
                        <c:v>3.7473699999999996E-12</c:v>
                      </c:pt>
                      <c:pt idx="10536">
                        <c:v>5.7789399999999996E-12</c:v>
                      </c:pt>
                      <c:pt idx="10537">
                        <c:v>5.7789399999999996E-12</c:v>
                      </c:pt>
                      <c:pt idx="10538">
                        <c:v>3.8929000000000001E-12</c:v>
                      </c:pt>
                      <c:pt idx="10539">
                        <c:v>3.8929000000000001E-12</c:v>
                      </c:pt>
                      <c:pt idx="10540">
                        <c:v>3.4305199999999998E-12</c:v>
                      </c:pt>
                      <c:pt idx="10541">
                        <c:v>3.4305199999999998E-12</c:v>
                      </c:pt>
                      <c:pt idx="10542">
                        <c:v>3.4206399999999999E-12</c:v>
                      </c:pt>
                      <c:pt idx="10543">
                        <c:v>3.4206399999999999E-12</c:v>
                      </c:pt>
                      <c:pt idx="10544">
                        <c:v>3.93838E-12</c:v>
                      </c:pt>
                      <c:pt idx="10545">
                        <c:v>3.93838E-12</c:v>
                      </c:pt>
                      <c:pt idx="10546">
                        <c:v>5.5233700000000001E-12</c:v>
                      </c:pt>
                      <c:pt idx="10547">
                        <c:v>5.5233700000000001E-12</c:v>
                      </c:pt>
                      <c:pt idx="10548">
                        <c:v>4.6382199999999996E-12</c:v>
                      </c:pt>
                      <c:pt idx="10549">
                        <c:v>4.6382199999999996E-12</c:v>
                      </c:pt>
                      <c:pt idx="10550">
                        <c:v>3.4345899999999998E-12</c:v>
                      </c:pt>
                      <c:pt idx="10551">
                        <c:v>3.4345899999999998E-12</c:v>
                      </c:pt>
                      <c:pt idx="10552">
                        <c:v>4.8668399999999999E-12</c:v>
                      </c:pt>
                      <c:pt idx="10553">
                        <c:v>4.8668399999999999E-12</c:v>
                      </c:pt>
                      <c:pt idx="10554">
                        <c:v>3.4734700000000001E-12</c:v>
                      </c:pt>
                      <c:pt idx="10555">
                        <c:v>3.4734700000000001E-12</c:v>
                      </c:pt>
                      <c:pt idx="10556">
                        <c:v>3.4711499999999998E-12</c:v>
                      </c:pt>
                      <c:pt idx="10557">
                        <c:v>3.4711499999999998E-12</c:v>
                      </c:pt>
                      <c:pt idx="10558">
                        <c:v>4.7898099999999998E-12</c:v>
                      </c:pt>
                      <c:pt idx="10559">
                        <c:v>4.7898099999999998E-12</c:v>
                      </c:pt>
                      <c:pt idx="10560">
                        <c:v>3.6481000000000002E-12</c:v>
                      </c:pt>
                      <c:pt idx="10561">
                        <c:v>3.6481000000000002E-12</c:v>
                      </c:pt>
                      <c:pt idx="10562">
                        <c:v>3.46539E-12</c:v>
                      </c:pt>
                      <c:pt idx="10563">
                        <c:v>3.46539E-12</c:v>
                      </c:pt>
                      <c:pt idx="10564">
                        <c:v>3.5109500000000001E-12</c:v>
                      </c:pt>
                      <c:pt idx="10565">
                        <c:v>3.5109500000000001E-12</c:v>
                      </c:pt>
                      <c:pt idx="10566">
                        <c:v>4.6920799999999999E-12</c:v>
                      </c:pt>
                      <c:pt idx="10567">
                        <c:v>4.6920799999999999E-12</c:v>
                      </c:pt>
                      <c:pt idx="10568">
                        <c:v>3.4513599999999999E-12</c:v>
                      </c:pt>
                      <c:pt idx="10569">
                        <c:v>3.4513599999999999E-12</c:v>
                      </c:pt>
                      <c:pt idx="10570">
                        <c:v>3.6191600000000001E-12</c:v>
                      </c:pt>
                      <c:pt idx="10571">
                        <c:v>3.6191600000000001E-12</c:v>
                      </c:pt>
                      <c:pt idx="10572">
                        <c:v>3.5829199999999998E-12</c:v>
                      </c:pt>
                      <c:pt idx="10573">
                        <c:v>3.5829199999999998E-12</c:v>
                      </c:pt>
                      <c:pt idx="10574">
                        <c:v>1.29157E-10</c:v>
                      </c:pt>
                      <c:pt idx="10575">
                        <c:v>1.29157E-10</c:v>
                      </c:pt>
                      <c:pt idx="10576">
                        <c:v>3.5712800000000001E-12</c:v>
                      </c:pt>
                      <c:pt idx="10577">
                        <c:v>3.5712800000000001E-12</c:v>
                      </c:pt>
                      <c:pt idx="10578">
                        <c:v>3.68516E-12</c:v>
                      </c:pt>
                      <c:pt idx="10579">
                        <c:v>3.68516E-12</c:v>
                      </c:pt>
                      <c:pt idx="10580">
                        <c:v>3.44394E-12</c:v>
                      </c:pt>
                      <c:pt idx="10581">
                        <c:v>3.44394E-12</c:v>
                      </c:pt>
                      <c:pt idx="10582">
                        <c:v>5.1928999999999998E-12</c:v>
                      </c:pt>
                      <c:pt idx="10583">
                        <c:v>5.1928999999999998E-12</c:v>
                      </c:pt>
                      <c:pt idx="10584">
                        <c:v>3.3983799999999999E-12</c:v>
                      </c:pt>
                      <c:pt idx="10585">
                        <c:v>3.3983799999999999E-12</c:v>
                      </c:pt>
                      <c:pt idx="10586">
                        <c:v>3.4780599999999998E-12</c:v>
                      </c:pt>
                      <c:pt idx="10587">
                        <c:v>3.4780599999999998E-12</c:v>
                      </c:pt>
                      <c:pt idx="10588">
                        <c:v>3.8282700000000002E-12</c:v>
                      </c:pt>
                      <c:pt idx="10589">
                        <c:v>3.8282700000000002E-12</c:v>
                      </c:pt>
                      <c:pt idx="10590">
                        <c:v>3.61997E-12</c:v>
                      </c:pt>
                      <c:pt idx="10591">
                        <c:v>3.61997E-12</c:v>
                      </c:pt>
                      <c:pt idx="10592">
                        <c:v>3.6134999999999999E-12</c:v>
                      </c:pt>
                      <c:pt idx="10593">
                        <c:v>3.6134999999999999E-12</c:v>
                      </c:pt>
                      <c:pt idx="10594">
                        <c:v>4.75467E-12</c:v>
                      </c:pt>
                      <c:pt idx="10595">
                        <c:v>4.75467E-12</c:v>
                      </c:pt>
                      <c:pt idx="10596">
                        <c:v>3.7499400000000001E-12</c:v>
                      </c:pt>
                      <c:pt idx="10597">
                        <c:v>3.7499400000000001E-12</c:v>
                      </c:pt>
                      <c:pt idx="10598">
                        <c:v>3.4328199999999999E-12</c:v>
                      </c:pt>
                      <c:pt idx="10599">
                        <c:v>3.4328199999999999E-12</c:v>
                      </c:pt>
                      <c:pt idx="10600">
                        <c:v>3.9520999999999997E-12</c:v>
                      </c:pt>
                      <c:pt idx="10601">
                        <c:v>3.9520999999999997E-12</c:v>
                      </c:pt>
                      <c:pt idx="10602">
                        <c:v>3.5172299999999999E-12</c:v>
                      </c:pt>
                      <c:pt idx="10603">
                        <c:v>3.5172299999999999E-12</c:v>
                      </c:pt>
                      <c:pt idx="10604">
                        <c:v>3.5663999999999998E-12</c:v>
                      </c:pt>
                      <c:pt idx="10605">
                        <c:v>3.5663999999999998E-12</c:v>
                      </c:pt>
                      <c:pt idx="10606">
                        <c:v>3.6050400000000002E-12</c:v>
                      </c:pt>
                      <c:pt idx="10607">
                        <c:v>3.6050400000000002E-12</c:v>
                      </c:pt>
                      <c:pt idx="10608">
                        <c:v>4.9140000000000003E-12</c:v>
                      </c:pt>
                      <c:pt idx="10609">
                        <c:v>4.9140000000000003E-12</c:v>
                      </c:pt>
                      <c:pt idx="10610">
                        <c:v>3.4835699999999999E-12</c:v>
                      </c:pt>
                      <c:pt idx="10611">
                        <c:v>3.4835699999999999E-12</c:v>
                      </c:pt>
                      <c:pt idx="10612">
                        <c:v>3.5421899999999999E-12</c:v>
                      </c:pt>
                      <c:pt idx="10613">
                        <c:v>3.5421899999999999E-12</c:v>
                      </c:pt>
                      <c:pt idx="10614">
                        <c:v>3.6267600000000002E-12</c:v>
                      </c:pt>
                      <c:pt idx="10615">
                        <c:v>3.6267600000000002E-12</c:v>
                      </c:pt>
                      <c:pt idx="10616">
                        <c:v>3.7121599999999998E-12</c:v>
                      </c:pt>
                      <c:pt idx="10617">
                        <c:v>3.7121599999999998E-12</c:v>
                      </c:pt>
                      <c:pt idx="10618">
                        <c:v>3.5190699999999999E-12</c:v>
                      </c:pt>
                      <c:pt idx="10619">
                        <c:v>3.5190699999999999E-12</c:v>
                      </c:pt>
                      <c:pt idx="10620">
                        <c:v>3.7087299999999997E-12</c:v>
                      </c:pt>
                      <c:pt idx="10621">
                        <c:v>3.7087299999999997E-12</c:v>
                      </c:pt>
                      <c:pt idx="10622">
                        <c:v>3.8239500000000001E-12</c:v>
                      </c:pt>
                      <c:pt idx="10623">
                        <c:v>3.8239500000000001E-12</c:v>
                      </c:pt>
                      <c:pt idx="10624">
                        <c:v>3.44309E-12</c:v>
                      </c:pt>
                      <c:pt idx="10625">
                        <c:v>3.44309E-12</c:v>
                      </c:pt>
                      <c:pt idx="10626">
                        <c:v>4.7108199999999999E-12</c:v>
                      </c:pt>
                      <c:pt idx="10627">
                        <c:v>4.7108199999999999E-12</c:v>
                      </c:pt>
                      <c:pt idx="10628">
                        <c:v>4.8916799999999999E-11</c:v>
                      </c:pt>
                      <c:pt idx="10629">
                        <c:v>4.8916799999999999E-11</c:v>
                      </c:pt>
                      <c:pt idx="10630">
                        <c:v>3.9094999999999999E-12</c:v>
                      </c:pt>
                      <c:pt idx="10631">
                        <c:v>3.9094999999999999E-12</c:v>
                      </c:pt>
                      <c:pt idx="10632">
                        <c:v>4.1795700000000001E-12</c:v>
                      </c:pt>
                      <c:pt idx="10633">
                        <c:v>4.1795700000000001E-12</c:v>
                      </c:pt>
                      <c:pt idx="10634">
                        <c:v>3.41949E-12</c:v>
                      </c:pt>
                      <c:pt idx="10635">
                        <c:v>3.41949E-12</c:v>
                      </c:pt>
                      <c:pt idx="10636">
                        <c:v>5.2134299999999999E-12</c:v>
                      </c:pt>
                      <c:pt idx="10637">
                        <c:v>5.2134299999999999E-12</c:v>
                      </c:pt>
                      <c:pt idx="10638">
                        <c:v>3.4419199999999999E-12</c:v>
                      </c:pt>
                      <c:pt idx="10639">
                        <c:v>3.4419199999999999E-12</c:v>
                      </c:pt>
                      <c:pt idx="10640">
                        <c:v>4.1520999999999996E-12</c:v>
                      </c:pt>
                      <c:pt idx="10641">
                        <c:v>4.1520999999999996E-12</c:v>
                      </c:pt>
                      <c:pt idx="10642">
                        <c:v>3.4288700000000001E-12</c:v>
                      </c:pt>
                      <c:pt idx="10643">
                        <c:v>3.4288700000000001E-12</c:v>
                      </c:pt>
                      <c:pt idx="10644">
                        <c:v>3.4205600000000001E-12</c:v>
                      </c:pt>
                      <c:pt idx="10645">
                        <c:v>3.4205600000000001E-12</c:v>
                      </c:pt>
                      <c:pt idx="10646">
                        <c:v>3.38187E-12</c:v>
                      </c:pt>
                      <c:pt idx="10647">
                        <c:v>3.38187E-12</c:v>
                      </c:pt>
                      <c:pt idx="10648">
                        <c:v>3.4174999999999999E-12</c:v>
                      </c:pt>
                      <c:pt idx="10649">
                        <c:v>3.4174999999999999E-12</c:v>
                      </c:pt>
                      <c:pt idx="10650">
                        <c:v>3.5448400000000001E-12</c:v>
                      </c:pt>
                      <c:pt idx="10651">
                        <c:v>3.5448400000000001E-12</c:v>
                      </c:pt>
                      <c:pt idx="10652">
                        <c:v>3.41265E-12</c:v>
                      </c:pt>
                      <c:pt idx="10653">
                        <c:v>3.41265E-12</c:v>
                      </c:pt>
                      <c:pt idx="10654">
                        <c:v>3.7224999999999999E-12</c:v>
                      </c:pt>
                      <c:pt idx="10655">
                        <c:v>3.7224999999999999E-12</c:v>
                      </c:pt>
                      <c:pt idx="10656">
                        <c:v>3.6799399999999998E-12</c:v>
                      </c:pt>
                      <c:pt idx="10657">
                        <c:v>3.6799399999999998E-12</c:v>
                      </c:pt>
                      <c:pt idx="10658">
                        <c:v>3.3927299999999998E-12</c:v>
                      </c:pt>
                      <c:pt idx="10659">
                        <c:v>3.3927299999999998E-12</c:v>
                      </c:pt>
                      <c:pt idx="10660">
                        <c:v>3.4131700000000001E-12</c:v>
                      </c:pt>
                      <c:pt idx="10661">
                        <c:v>3.4131700000000001E-12</c:v>
                      </c:pt>
                      <c:pt idx="10662">
                        <c:v>3.7832500000000001E-12</c:v>
                      </c:pt>
                      <c:pt idx="10663">
                        <c:v>3.7832500000000001E-12</c:v>
                      </c:pt>
                      <c:pt idx="10664">
                        <c:v>3.7329E-12</c:v>
                      </c:pt>
                      <c:pt idx="10665">
                        <c:v>3.7329E-12</c:v>
                      </c:pt>
                      <c:pt idx="10666">
                        <c:v>3.5912200000000001E-12</c:v>
                      </c:pt>
                      <c:pt idx="10667">
                        <c:v>3.5912200000000001E-12</c:v>
                      </c:pt>
                      <c:pt idx="10668">
                        <c:v>3.3843800000000002E-12</c:v>
                      </c:pt>
                      <c:pt idx="10669">
                        <c:v>3.3843800000000002E-12</c:v>
                      </c:pt>
                      <c:pt idx="10670">
                        <c:v>3.81792E-12</c:v>
                      </c:pt>
                      <c:pt idx="10671">
                        <c:v>3.81792E-12</c:v>
                      </c:pt>
                      <c:pt idx="10672">
                        <c:v>3.68126E-12</c:v>
                      </c:pt>
                      <c:pt idx="10673">
                        <c:v>3.68126E-12</c:v>
                      </c:pt>
                      <c:pt idx="10674">
                        <c:v>3.4412900000000002E-12</c:v>
                      </c:pt>
                      <c:pt idx="10675">
                        <c:v>3.4412900000000002E-12</c:v>
                      </c:pt>
                      <c:pt idx="10676">
                        <c:v>4.9400899999999998E-12</c:v>
                      </c:pt>
                      <c:pt idx="10677">
                        <c:v>4.9400899999999998E-12</c:v>
                      </c:pt>
                      <c:pt idx="10678">
                        <c:v>3.4272000000000002E-12</c:v>
                      </c:pt>
                      <c:pt idx="10679">
                        <c:v>3.4272000000000002E-12</c:v>
                      </c:pt>
                      <c:pt idx="10680">
                        <c:v>3.60222E-12</c:v>
                      </c:pt>
                      <c:pt idx="10681">
                        <c:v>3.60222E-12</c:v>
                      </c:pt>
                      <c:pt idx="10682">
                        <c:v>3.4527899999999999E-12</c:v>
                      </c:pt>
                      <c:pt idx="10683">
                        <c:v>3.4527899999999999E-12</c:v>
                      </c:pt>
                      <c:pt idx="10684">
                        <c:v>3.46559E-12</c:v>
                      </c:pt>
                      <c:pt idx="10685">
                        <c:v>3.46559E-12</c:v>
                      </c:pt>
                      <c:pt idx="10686">
                        <c:v>3.59261E-12</c:v>
                      </c:pt>
                      <c:pt idx="10687">
                        <c:v>3.59261E-12</c:v>
                      </c:pt>
                      <c:pt idx="10688">
                        <c:v>3.5072699999999999E-12</c:v>
                      </c:pt>
                      <c:pt idx="10689">
                        <c:v>3.5072699999999999E-12</c:v>
                      </c:pt>
                      <c:pt idx="10690">
                        <c:v>3.6337600000000001E-12</c:v>
                      </c:pt>
                      <c:pt idx="10691">
                        <c:v>3.6337600000000001E-12</c:v>
                      </c:pt>
                      <c:pt idx="10692">
                        <c:v>3.6211400000000001E-12</c:v>
                      </c:pt>
                      <c:pt idx="10693">
                        <c:v>3.6211400000000001E-12</c:v>
                      </c:pt>
                      <c:pt idx="10694">
                        <c:v>5.0175899999999998E-12</c:v>
                      </c:pt>
                      <c:pt idx="10695">
                        <c:v>5.0175899999999998E-12</c:v>
                      </c:pt>
                      <c:pt idx="10696">
                        <c:v>3.6469400000000002E-12</c:v>
                      </c:pt>
                      <c:pt idx="10697">
                        <c:v>3.6469400000000002E-12</c:v>
                      </c:pt>
                      <c:pt idx="10698">
                        <c:v>3.42657E-12</c:v>
                      </c:pt>
                      <c:pt idx="10699">
                        <c:v>3.42657E-12</c:v>
                      </c:pt>
                      <c:pt idx="10700">
                        <c:v>3.5732300000000001E-12</c:v>
                      </c:pt>
                      <c:pt idx="10701">
                        <c:v>3.5732300000000001E-12</c:v>
                      </c:pt>
                      <c:pt idx="10702">
                        <c:v>3.44076E-12</c:v>
                      </c:pt>
                      <c:pt idx="10703">
                        <c:v>3.44076E-12</c:v>
                      </c:pt>
                      <c:pt idx="10704">
                        <c:v>3.5197E-12</c:v>
                      </c:pt>
                      <c:pt idx="10705">
                        <c:v>3.5197E-12</c:v>
                      </c:pt>
                      <c:pt idx="10706">
                        <c:v>4.6487400000000002E-12</c:v>
                      </c:pt>
                      <c:pt idx="10707">
                        <c:v>4.6487400000000002E-12</c:v>
                      </c:pt>
                      <c:pt idx="10708">
                        <c:v>4.6495199999999998E-12</c:v>
                      </c:pt>
                      <c:pt idx="10709">
                        <c:v>4.6495199999999998E-12</c:v>
                      </c:pt>
                      <c:pt idx="10710">
                        <c:v>5.7160100000000004E-12</c:v>
                      </c:pt>
                      <c:pt idx="10711">
                        <c:v>5.7160100000000004E-12</c:v>
                      </c:pt>
                      <c:pt idx="10712">
                        <c:v>3.6323600000000001E-12</c:v>
                      </c:pt>
                      <c:pt idx="10713">
                        <c:v>3.6323600000000001E-12</c:v>
                      </c:pt>
                      <c:pt idx="10714">
                        <c:v>3.3908000000000001E-12</c:v>
                      </c:pt>
                      <c:pt idx="10715">
                        <c:v>3.3908000000000001E-12</c:v>
                      </c:pt>
                      <c:pt idx="10716">
                        <c:v>5.0131000000000001E-12</c:v>
                      </c:pt>
                      <c:pt idx="10717">
                        <c:v>5.0131000000000001E-12</c:v>
                      </c:pt>
                      <c:pt idx="10718">
                        <c:v>3.46515E-12</c:v>
                      </c:pt>
                      <c:pt idx="10719">
                        <c:v>3.46515E-12</c:v>
                      </c:pt>
                      <c:pt idx="10720">
                        <c:v>3.3920799999999998E-12</c:v>
                      </c:pt>
                      <c:pt idx="10721">
                        <c:v>3.3920799999999998E-12</c:v>
                      </c:pt>
                      <c:pt idx="10722">
                        <c:v>3.4182499999999999E-12</c:v>
                      </c:pt>
                      <c:pt idx="10723">
                        <c:v>3.4182499999999999E-12</c:v>
                      </c:pt>
                      <c:pt idx="10724">
                        <c:v>3.6879900000000003E-12</c:v>
                      </c:pt>
                      <c:pt idx="10725">
                        <c:v>3.6879900000000003E-12</c:v>
                      </c:pt>
                      <c:pt idx="10726">
                        <c:v>3.41005E-12</c:v>
                      </c:pt>
                      <c:pt idx="10727">
                        <c:v>3.41005E-12</c:v>
                      </c:pt>
                      <c:pt idx="10728">
                        <c:v>3.5288899999999999E-12</c:v>
                      </c:pt>
                      <c:pt idx="10729">
                        <c:v>3.5288899999999999E-12</c:v>
                      </c:pt>
                      <c:pt idx="10730">
                        <c:v>3.5754600000000002E-12</c:v>
                      </c:pt>
                      <c:pt idx="10731">
                        <c:v>3.5754600000000002E-12</c:v>
                      </c:pt>
                      <c:pt idx="10732">
                        <c:v>3.5313499999999999E-12</c:v>
                      </c:pt>
                      <c:pt idx="10733">
                        <c:v>3.5313499999999999E-12</c:v>
                      </c:pt>
                      <c:pt idx="10734">
                        <c:v>3.5493399999999999E-12</c:v>
                      </c:pt>
                      <c:pt idx="10735">
                        <c:v>3.5493399999999999E-12</c:v>
                      </c:pt>
                      <c:pt idx="10736">
                        <c:v>4.0602E-12</c:v>
                      </c:pt>
                      <c:pt idx="10737">
                        <c:v>4.0602E-12</c:v>
                      </c:pt>
                      <c:pt idx="10738">
                        <c:v>3.4136800000000001E-12</c:v>
                      </c:pt>
                      <c:pt idx="10739">
                        <c:v>3.4136800000000001E-12</c:v>
                      </c:pt>
                      <c:pt idx="10740">
                        <c:v>5.1871900000000002E-12</c:v>
                      </c:pt>
                      <c:pt idx="10741">
                        <c:v>5.1871900000000002E-12</c:v>
                      </c:pt>
                      <c:pt idx="10742">
                        <c:v>3.6593100000000001E-12</c:v>
                      </c:pt>
                      <c:pt idx="10743">
                        <c:v>3.6593100000000001E-12</c:v>
                      </c:pt>
                      <c:pt idx="10744">
                        <c:v>3.56867E-12</c:v>
                      </c:pt>
                      <c:pt idx="10745">
                        <c:v>3.56867E-12</c:v>
                      </c:pt>
                      <c:pt idx="10746">
                        <c:v>4.7164000000000004E-12</c:v>
                      </c:pt>
                      <c:pt idx="10747">
                        <c:v>4.7164000000000004E-12</c:v>
                      </c:pt>
                      <c:pt idx="10748">
                        <c:v>3.4584900000000001E-12</c:v>
                      </c:pt>
                      <c:pt idx="10749">
                        <c:v>3.4584900000000001E-12</c:v>
                      </c:pt>
                      <c:pt idx="10750">
                        <c:v>3.58519E-12</c:v>
                      </c:pt>
                      <c:pt idx="10751">
                        <c:v>3.58519E-12</c:v>
                      </c:pt>
                      <c:pt idx="10752">
                        <c:v>3.47195E-12</c:v>
                      </c:pt>
                      <c:pt idx="10753">
                        <c:v>3.47195E-12</c:v>
                      </c:pt>
                      <c:pt idx="10754">
                        <c:v>3.4709099999999998E-12</c:v>
                      </c:pt>
                      <c:pt idx="10755">
                        <c:v>3.4709099999999998E-12</c:v>
                      </c:pt>
                      <c:pt idx="10756">
                        <c:v>5.2044499999999997E-12</c:v>
                      </c:pt>
                      <c:pt idx="10757">
                        <c:v>5.2044499999999997E-12</c:v>
                      </c:pt>
                      <c:pt idx="10758">
                        <c:v>1.20511E-11</c:v>
                      </c:pt>
                      <c:pt idx="10759">
                        <c:v>1.20511E-11</c:v>
                      </c:pt>
                      <c:pt idx="10760">
                        <c:v>3.6229900000000001E-12</c:v>
                      </c:pt>
                      <c:pt idx="10761">
                        <c:v>3.6229900000000001E-12</c:v>
                      </c:pt>
                      <c:pt idx="10762">
                        <c:v>3.7198700000000004E-12</c:v>
                      </c:pt>
                      <c:pt idx="10763">
                        <c:v>3.7198700000000004E-12</c:v>
                      </c:pt>
                      <c:pt idx="10764">
                        <c:v>3.5992900000000001E-12</c:v>
                      </c:pt>
                      <c:pt idx="10765">
                        <c:v>3.5992900000000001E-12</c:v>
                      </c:pt>
                      <c:pt idx="10766">
                        <c:v>3.4296699999999999E-12</c:v>
                      </c:pt>
                      <c:pt idx="10767">
                        <c:v>3.4296699999999999E-12</c:v>
                      </c:pt>
                      <c:pt idx="10768">
                        <c:v>3.5703300000000002E-12</c:v>
                      </c:pt>
                      <c:pt idx="10769">
                        <c:v>3.5703300000000002E-12</c:v>
                      </c:pt>
                      <c:pt idx="10770">
                        <c:v>3.4253899999999998E-12</c:v>
                      </c:pt>
                      <c:pt idx="10771">
                        <c:v>3.4253899999999998E-12</c:v>
                      </c:pt>
                      <c:pt idx="10772">
                        <c:v>3.48505E-12</c:v>
                      </c:pt>
                      <c:pt idx="10773">
                        <c:v>3.48505E-12</c:v>
                      </c:pt>
                      <c:pt idx="10774">
                        <c:v>4.7040000000000002E-12</c:v>
                      </c:pt>
                      <c:pt idx="10775">
                        <c:v>4.7040000000000002E-12</c:v>
                      </c:pt>
                      <c:pt idx="10776">
                        <c:v>3.4228299999999999E-12</c:v>
                      </c:pt>
                      <c:pt idx="10777">
                        <c:v>3.4228299999999999E-12</c:v>
                      </c:pt>
                      <c:pt idx="10778">
                        <c:v>3.7526100000000001E-12</c:v>
                      </c:pt>
                      <c:pt idx="10779">
                        <c:v>3.7526100000000001E-12</c:v>
                      </c:pt>
                      <c:pt idx="10780">
                        <c:v>3.8749900000000002E-12</c:v>
                      </c:pt>
                      <c:pt idx="10781">
                        <c:v>3.8749900000000002E-12</c:v>
                      </c:pt>
                      <c:pt idx="10782">
                        <c:v>5.4489099999999996E-12</c:v>
                      </c:pt>
                      <c:pt idx="10783">
                        <c:v>5.4489099999999996E-12</c:v>
                      </c:pt>
                      <c:pt idx="10784">
                        <c:v>3.4450299999999999E-12</c:v>
                      </c:pt>
                      <c:pt idx="10785">
                        <c:v>3.4450299999999999E-12</c:v>
                      </c:pt>
                      <c:pt idx="10786">
                        <c:v>3.5184800000000002E-12</c:v>
                      </c:pt>
                      <c:pt idx="10787">
                        <c:v>3.5184800000000002E-12</c:v>
                      </c:pt>
                      <c:pt idx="10788">
                        <c:v>3.4706000000000002E-12</c:v>
                      </c:pt>
                      <c:pt idx="10789">
                        <c:v>3.4706000000000002E-12</c:v>
                      </c:pt>
                      <c:pt idx="10790">
                        <c:v>3.4083999999999999E-12</c:v>
                      </c:pt>
                      <c:pt idx="10791">
                        <c:v>3.4083999999999999E-12</c:v>
                      </c:pt>
                      <c:pt idx="10792">
                        <c:v>3.3754800000000001E-12</c:v>
                      </c:pt>
                      <c:pt idx="10793">
                        <c:v>3.3754800000000001E-12</c:v>
                      </c:pt>
                      <c:pt idx="10794">
                        <c:v>3.38553E-12</c:v>
                      </c:pt>
                      <c:pt idx="10795">
                        <c:v>3.38553E-12</c:v>
                      </c:pt>
                      <c:pt idx="10796">
                        <c:v>3.4249400000000001E-12</c:v>
                      </c:pt>
                      <c:pt idx="10797">
                        <c:v>3.4249400000000001E-12</c:v>
                      </c:pt>
                      <c:pt idx="10798">
                        <c:v>3.7949799999999996E-12</c:v>
                      </c:pt>
                      <c:pt idx="10799">
                        <c:v>3.7949799999999996E-12</c:v>
                      </c:pt>
                      <c:pt idx="10800">
                        <c:v>3.6752299999999999E-12</c:v>
                      </c:pt>
                      <c:pt idx="10801">
                        <c:v>3.6752299999999999E-12</c:v>
                      </c:pt>
                      <c:pt idx="10802">
                        <c:v>3.4363099999999999E-12</c:v>
                      </c:pt>
                      <c:pt idx="10803">
                        <c:v>3.4363099999999999E-12</c:v>
                      </c:pt>
                      <c:pt idx="10804">
                        <c:v>3.4423800000000001E-12</c:v>
                      </c:pt>
                      <c:pt idx="10805">
                        <c:v>3.4423800000000001E-12</c:v>
                      </c:pt>
                      <c:pt idx="10806">
                        <c:v>3.4651600000000002E-12</c:v>
                      </c:pt>
                      <c:pt idx="10807">
                        <c:v>3.4651600000000002E-12</c:v>
                      </c:pt>
                      <c:pt idx="10808">
                        <c:v>3.65609E-12</c:v>
                      </c:pt>
                      <c:pt idx="10809">
                        <c:v>3.65609E-12</c:v>
                      </c:pt>
                      <c:pt idx="10810">
                        <c:v>3.51282E-12</c:v>
                      </c:pt>
                      <c:pt idx="10811">
                        <c:v>3.51282E-12</c:v>
                      </c:pt>
                      <c:pt idx="10812">
                        <c:v>3.44442E-12</c:v>
                      </c:pt>
                      <c:pt idx="10813">
                        <c:v>3.44442E-12</c:v>
                      </c:pt>
                      <c:pt idx="10814">
                        <c:v>3.4676699999999999E-12</c:v>
                      </c:pt>
                      <c:pt idx="10815">
                        <c:v>3.4676699999999999E-12</c:v>
                      </c:pt>
                      <c:pt idx="10816">
                        <c:v>4.6985200000000001E-12</c:v>
                      </c:pt>
                      <c:pt idx="10817">
                        <c:v>4.6985200000000001E-12</c:v>
                      </c:pt>
                      <c:pt idx="10818">
                        <c:v>3.4592800000000002E-12</c:v>
                      </c:pt>
                      <c:pt idx="10819">
                        <c:v>3.4592800000000002E-12</c:v>
                      </c:pt>
                      <c:pt idx="10820">
                        <c:v>3.6040800000000001E-12</c:v>
                      </c:pt>
                      <c:pt idx="10821">
                        <c:v>3.6040800000000001E-12</c:v>
                      </c:pt>
                      <c:pt idx="10822">
                        <c:v>3.57469E-12</c:v>
                      </c:pt>
                      <c:pt idx="10823">
                        <c:v>3.57469E-12</c:v>
                      </c:pt>
                      <c:pt idx="10824">
                        <c:v>4.0407900000000002E-12</c:v>
                      </c:pt>
                      <c:pt idx="10825">
                        <c:v>4.0407900000000002E-12</c:v>
                      </c:pt>
                      <c:pt idx="10826">
                        <c:v>3.8654100000000002E-12</c:v>
                      </c:pt>
                      <c:pt idx="10827">
                        <c:v>3.8654100000000002E-12</c:v>
                      </c:pt>
                      <c:pt idx="10828">
                        <c:v>3.4538000000000001E-12</c:v>
                      </c:pt>
                      <c:pt idx="10829">
                        <c:v>3.4538000000000001E-12</c:v>
                      </c:pt>
                      <c:pt idx="10830">
                        <c:v>3.46487E-12</c:v>
                      </c:pt>
                      <c:pt idx="10831">
                        <c:v>3.46487E-12</c:v>
                      </c:pt>
                      <c:pt idx="10832">
                        <c:v>3.6000500000000002E-12</c:v>
                      </c:pt>
                      <c:pt idx="10833">
                        <c:v>3.6000500000000002E-12</c:v>
                      </c:pt>
                      <c:pt idx="10834">
                        <c:v>3.8958899999999999E-12</c:v>
                      </c:pt>
                      <c:pt idx="10835">
                        <c:v>3.8958899999999999E-12</c:v>
                      </c:pt>
                      <c:pt idx="10836">
                        <c:v>3.4926900000000001E-12</c:v>
                      </c:pt>
                      <c:pt idx="10837">
                        <c:v>3.4926900000000001E-12</c:v>
                      </c:pt>
                      <c:pt idx="10838">
                        <c:v>3.5468000000000002E-12</c:v>
                      </c:pt>
                      <c:pt idx="10839">
                        <c:v>3.5468000000000002E-12</c:v>
                      </c:pt>
                      <c:pt idx="10840">
                        <c:v>3.9053199999999998E-12</c:v>
                      </c:pt>
                      <c:pt idx="10841">
                        <c:v>3.9053199999999998E-12</c:v>
                      </c:pt>
                      <c:pt idx="10842">
                        <c:v>3.9945600000000003E-12</c:v>
                      </c:pt>
                      <c:pt idx="10843">
                        <c:v>3.9945600000000003E-12</c:v>
                      </c:pt>
                      <c:pt idx="10844">
                        <c:v>3.3878399999999998E-12</c:v>
                      </c:pt>
                      <c:pt idx="10845">
                        <c:v>3.3878399999999998E-12</c:v>
                      </c:pt>
                      <c:pt idx="10846">
                        <c:v>6.8601599999999997E-12</c:v>
                      </c:pt>
                      <c:pt idx="10847">
                        <c:v>6.8601599999999997E-12</c:v>
                      </c:pt>
                      <c:pt idx="10848">
                        <c:v>3.6130400000000001E-12</c:v>
                      </c:pt>
                      <c:pt idx="10849">
                        <c:v>3.6130400000000001E-12</c:v>
                      </c:pt>
                      <c:pt idx="10850">
                        <c:v>4.5713999999999997E-12</c:v>
                      </c:pt>
                      <c:pt idx="10851">
                        <c:v>4.5713999999999997E-12</c:v>
                      </c:pt>
                      <c:pt idx="10852">
                        <c:v>5.1030799999999997E-12</c:v>
                      </c:pt>
                      <c:pt idx="10853">
                        <c:v>5.1030799999999997E-12</c:v>
                      </c:pt>
                      <c:pt idx="10854">
                        <c:v>8.2843700000000002E-12</c:v>
                      </c:pt>
                      <c:pt idx="10855">
                        <c:v>8.2843700000000002E-12</c:v>
                      </c:pt>
                      <c:pt idx="10856">
                        <c:v>3.4306999999999999E-12</c:v>
                      </c:pt>
                      <c:pt idx="10857">
                        <c:v>3.4306999999999999E-12</c:v>
                      </c:pt>
                      <c:pt idx="10858">
                        <c:v>3.4292E-12</c:v>
                      </c:pt>
                      <c:pt idx="10859">
                        <c:v>3.4292E-12</c:v>
                      </c:pt>
                      <c:pt idx="10860">
                        <c:v>3.42414E-12</c:v>
                      </c:pt>
                      <c:pt idx="10861">
                        <c:v>3.42414E-12</c:v>
                      </c:pt>
                      <c:pt idx="10862">
                        <c:v>3.4684599999999999E-12</c:v>
                      </c:pt>
                      <c:pt idx="10863">
                        <c:v>3.4684599999999999E-12</c:v>
                      </c:pt>
                      <c:pt idx="10864">
                        <c:v>3.4087900000000001E-12</c:v>
                      </c:pt>
                      <c:pt idx="10865">
                        <c:v>3.4087900000000001E-12</c:v>
                      </c:pt>
                      <c:pt idx="10866">
                        <c:v>3.5658100000000001E-12</c:v>
                      </c:pt>
                      <c:pt idx="10867">
                        <c:v>3.5658100000000001E-12</c:v>
                      </c:pt>
                      <c:pt idx="10868">
                        <c:v>3.4288799999999998E-12</c:v>
                      </c:pt>
                      <c:pt idx="10869">
                        <c:v>3.4288799999999998E-12</c:v>
                      </c:pt>
                      <c:pt idx="10870">
                        <c:v>3.4812799999999999E-12</c:v>
                      </c:pt>
                      <c:pt idx="10871">
                        <c:v>3.4812799999999999E-12</c:v>
                      </c:pt>
                      <c:pt idx="10872">
                        <c:v>3.4024799999999999E-12</c:v>
                      </c:pt>
                      <c:pt idx="10873">
                        <c:v>3.4024799999999999E-12</c:v>
                      </c:pt>
                      <c:pt idx="10874">
                        <c:v>3.4510700000000002E-12</c:v>
                      </c:pt>
                      <c:pt idx="10875">
                        <c:v>3.4510700000000002E-12</c:v>
                      </c:pt>
                      <c:pt idx="10876">
                        <c:v>3.55123E-12</c:v>
                      </c:pt>
                      <c:pt idx="10877">
                        <c:v>3.55123E-12</c:v>
                      </c:pt>
                      <c:pt idx="10878">
                        <c:v>3.5397999999999999E-12</c:v>
                      </c:pt>
                      <c:pt idx="10879">
                        <c:v>3.5397999999999999E-12</c:v>
                      </c:pt>
                      <c:pt idx="10880">
                        <c:v>5.3016300000000003E-12</c:v>
                      </c:pt>
                      <c:pt idx="10881">
                        <c:v>5.3016300000000003E-12</c:v>
                      </c:pt>
                      <c:pt idx="10882">
                        <c:v>3.6492999999999998E-12</c:v>
                      </c:pt>
                      <c:pt idx="10883">
                        <c:v>3.6492999999999998E-12</c:v>
                      </c:pt>
                      <c:pt idx="10884">
                        <c:v>3.57387E-12</c:v>
                      </c:pt>
                      <c:pt idx="10885">
                        <c:v>3.57387E-12</c:v>
                      </c:pt>
                      <c:pt idx="10886">
                        <c:v>3.42862E-12</c:v>
                      </c:pt>
                      <c:pt idx="10887">
                        <c:v>3.42862E-12</c:v>
                      </c:pt>
                      <c:pt idx="10888">
                        <c:v>3.6391300000000001E-12</c:v>
                      </c:pt>
                      <c:pt idx="10889">
                        <c:v>3.6391300000000001E-12</c:v>
                      </c:pt>
                      <c:pt idx="10890">
                        <c:v>3.48823E-12</c:v>
                      </c:pt>
                      <c:pt idx="10891">
                        <c:v>3.48823E-12</c:v>
                      </c:pt>
                      <c:pt idx="10892">
                        <c:v>3.5318500000000001E-12</c:v>
                      </c:pt>
                      <c:pt idx="10893">
                        <c:v>3.5318500000000001E-12</c:v>
                      </c:pt>
                      <c:pt idx="10894">
                        <c:v>3.3547099999999999E-12</c:v>
                      </c:pt>
                      <c:pt idx="10895">
                        <c:v>3.3547099999999999E-12</c:v>
                      </c:pt>
                      <c:pt idx="10896">
                        <c:v>3.3832599999999999E-12</c:v>
                      </c:pt>
                      <c:pt idx="10897">
                        <c:v>3.3832599999999999E-12</c:v>
                      </c:pt>
                      <c:pt idx="10898">
                        <c:v>3.4029100000000001E-12</c:v>
                      </c:pt>
                      <c:pt idx="10899">
                        <c:v>3.4029100000000001E-12</c:v>
                      </c:pt>
                      <c:pt idx="10900">
                        <c:v>3.39333E-12</c:v>
                      </c:pt>
                      <c:pt idx="10901">
                        <c:v>3.39333E-12</c:v>
                      </c:pt>
                      <c:pt idx="10902">
                        <c:v>3.43457E-12</c:v>
                      </c:pt>
                      <c:pt idx="10903">
                        <c:v>3.43457E-12</c:v>
                      </c:pt>
                      <c:pt idx="10904">
                        <c:v>3.5127000000000002E-12</c:v>
                      </c:pt>
                      <c:pt idx="10905">
                        <c:v>3.5127000000000002E-12</c:v>
                      </c:pt>
                      <c:pt idx="10906">
                        <c:v>4.9626599999999998E-12</c:v>
                      </c:pt>
                      <c:pt idx="10907">
                        <c:v>4.9626599999999998E-12</c:v>
                      </c:pt>
                      <c:pt idx="10908">
                        <c:v>3.6569400000000004E-12</c:v>
                      </c:pt>
                      <c:pt idx="10909">
                        <c:v>3.6569400000000004E-12</c:v>
                      </c:pt>
                      <c:pt idx="10910">
                        <c:v>3.6843700000000004E-12</c:v>
                      </c:pt>
                      <c:pt idx="10911">
                        <c:v>3.6843700000000004E-12</c:v>
                      </c:pt>
                      <c:pt idx="10912">
                        <c:v>3.7218699999999998E-12</c:v>
                      </c:pt>
                      <c:pt idx="10913">
                        <c:v>3.7218699999999998E-12</c:v>
                      </c:pt>
                      <c:pt idx="10914">
                        <c:v>3.3692399999999999E-12</c:v>
                      </c:pt>
                      <c:pt idx="10915">
                        <c:v>3.3692399999999999E-12</c:v>
                      </c:pt>
                      <c:pt idx="10916">
                        <c:v>3.6548800000000003E-12</c:v>
                      </c:pt>
                      <c:pt idx="10917">
                        <c:v>3.6548800000000003E-12</c:v>
                      </c:pt>
                      <c:pt idx="10918">
                        <c:v>3.37219E-12</c:v>
                      </c:pt>
                      <c:pt idx="10919">
                        <c:v>3.37219E-12</c:v>
                      </c:pt>
                      <c:pt idx="10920">
                        <c:v>5.3251799999999997E-12</c:v>
                      </c:pt>
                      <c:pt idx="10921">
                        <c:v>5.3251799999999997E-12</c:v>
                      </c:pt>
                      <c:pt idx="10922">
                        <c:v>3.6506699999999998E-12</c:v>
                      </c:pt>
                      <c:pt idx="10923">
                        <c:v>3.6506699999999998E-12</c:v>
                      </c:pt>
                      <c:pt idx="10924">
                        <c:v>3.5077000000000001E-12</c:v>
                      </c:pt>
                      <c:pt idx="10925">
                        <c:v>3.5077000000000001E-12</c:v>
                      </c:pt>
                      <c:pt idx="10926">
                        <c:v>3.5472000000000001E-12</c:v>
                      </c:pt>
                      <c:pt idx="10927">
                        <c:v>3.5472000000000001E-12</c:v>
                      </c:pt>
                      <c:pt idx="10928">
                        <c:v>3.3918399999999998E-12</c:v>
                      </c:pt>
                      <c:pt idx="10929">
                        <c:v>3.3918399999999998E-12</c:v>
                      </c:pt>
                      <c:pt idx="10930">
                        <c:v>3.55376E-12</c:v>
                      </c:pt>
                      <c:pt idx="10931">
                        <c:v>3.55376E-12</c:v>
                      </c:pt>
                      <c:pt idx="10932">
                        <c:v>3.3821200000000001E-12</c:v>
                      </c:pt>
                      <c:pt idx="10933">
                        <c:v>3.3821200000000001E-12</c:v>
                      </c:pt>
                      <c:pt idx="10934">
                        <c:v>3.47031E-12</c:v>
                      </c:pt>
                      <c:pt idx="10935">
                        <c:v>3.47031E-12</c:v>
                      </c:pt>
                      <c:pt idx="10936">
                        <c:v>3.44952E-12</c:v>
                      </c:pt>
                      <c:pt idx="10937">
                        <c:v>3.44952E-12</c:v>
                      </c:pt>
                      <c:pt idx="10938">
                        <c:v>4.7832800000000002E-12</c:v>
                      </c:pt>
                      <c:pt idx="10939">
                        <c:v>4.7832800000000002E-12</c:v>
                      </c:pt>
                      <c:pt idx="10940">
                        <c:v>3.4094500000000002E-12</c:v>
                      </c:pt>
                      <c:pt idx="10941">
                        <c:v>3.4094500000000002E-12</c:v>
                      </c:pt>
                      <c:pt idx="10942">
                        <c:v>3.7982699999999997E-12</c:v>
                      </c:pt>
                      <c:pt idx="10943">
                        <c:v>3.7982699999999997E-12</c:v>
                      </c:pt>
                      <c:pt idx="10944">
                        <c:v>3.3650200000000001E-12</c:v>
                      </c:pt>
                      <c:pt idx="10945">
                        <c:v>3.3650200000000001E-12</c:v>
                      </c:pt>
                      <c:pt idx="10946">
                        <c:v>3.3828799999999998E-12</c:v>
                      </c:pt>
                      <c:pt idx="10947">
                        <c:v>3.3828799999999998E-12</c:v>
                      </c:pt>
                      <c:pt idx="10948">
                        <c:v>3.39507E-12</c:v>
                      </c:pt>
                      <c:pt idx="10949">
                        <c:v>3.39507E-12</c:v>
                      </c:pt>
                      <c:pt idx="10950">
                        <c:v>3.3880799999999998E-12</c:v>
                      </c:pt>
                      <c:pt idx="10951">
                        <c:v>3.3880799999999998E-12</c:v>
                      </c:pt>
                      <c:pt idx="10952">
                        <c:v>3.46316E-12</c:v>
                      </c:pt>
                      <c:pt idx="10953">
                        <c:v>3.46316E-12</c:v>
                      </c:pt>
                      <c:pt idx="10954">
                        <c:v>3.3916799999999999E-12</c:v>
                      </c:pt>
                      <c:pt idx="10955">
                        <c:v>3.3916799999999999E-12</c:v>
                      </c:pt>
                      <c:pt idx="10956">
                        <c:v>3.6340799999999998E-12</c:v>
                      </c:pt>
                      <c:pt idx="10957">
                        <c:v>3.6340799999999998E-12</c:v>
                      </c:pt>
                      <c:pt idx="10958">
                        <c:v>3.6834899999999997E-12</c:v>
                      </c:pt>
                      <c:pt idx="10959">
                        <c:v>3.6834899999999997E-12</c:v>
                      </c:pt>
                      <c:pt idx="10960">
                        <c:v>3.6867799999999998E-12</c:v>
                      </c:pt>
                      <c:pt idx="10961">
                        <c:v>3.6867799999999998E-12</c:v>
                      </c:pt>
                      <c:pt idx="10962">
                        <c:v>3.5554999999999999E-12</c:v>
                      </c:pt>
                      <c:pt idx="10963">
                        <c:v>3.5554999999999999E-12</c:v>
                      </c:pt>
                      <c:pt idx="10964">
                        <c:v>3.36614E-12</c:v>
                      </c:pt>
                      <c:pt idx="10965">
                        <c:v>3.36614E-12</c:v>
                      </c:pt>
                      <c:pt idx="10966">
                        <c:v>8.3413199999999998E-12</c:v>
                      </c:pt>
                      <c:pt idx="10967">
                        <c:v>8.3413199999999998E-12</c:v>
                      </c:pt>
                      <c:pt idx="10968">
                        <c:v>3.49719E-12</c:v>
                      </c:pt>
                      <c:pt idx="10969">
                        <c:v>3.49719E-12</c:v>
                      </c:pt>
                      <c:pt idx="10970">
                        <c:v>3.5885599999999998E-12</c:v>
                      </c:pt>
                      <c:pt idx="10971">
                        <c:v>3.5885599999999998E-12</c:v>
                      </c:pt>
                      <c:pt idx="10972">
                        <c:v>3.4907499999999998E-12</c:v>
                      </c:pt>
                      <c:pt idx="10973">
                        <c:v>3.4907499999999998E-12</c:v>
                      </c:pt>
                      <c:pt idx="10974">
                        <c:v>3.5332699999999999E-12</c:v>
                      </c:pt>
                      <c:pt idx="10975">
                        <c:v>3.5332699999999999E-12</c:v>
                      </c:pt>
                      <c:pt idx="10976">
                        <c:v>3.3648800000000001E-12</c:v>
                      </c:pt>
                      <c:pt idx="10977">
                        <c:v>3.3648800000000001E-12</c:v>
                      </c:pt>
                      <c:pt idx="10978">
                        <c:v>3.4254699999999999E-12</c:v>
                      </c:pt>
                      <c:pt idx="10979">
                        <c:v>3.4254699999999999E-12</c:v>
                      </c:pt>
                      <c:pt idx="10980">
                        <c:v>3.6525799999999998E-12</c:v>
                      </c:pt>
                      <c:pt idx="10981">
                        <c:v>3.6525799999999998E-12</c:v>
                      </c:pt>
                      <c:pt idx="10982">
                        <c:v>3.4062600000000001E-12</c:v>
                      </c:pt>
                      <c:pt idx="10983">
                        <c:v>3.4062600000000001E-12</c:v>
                      </c:pt>
                      <c:pt idx="10984">
                        <c:v>3.63201E-12</c:v>
                      </c:pt>
                      <c:pt idx="10985">
                        <c:v>3.63201E-12</c:v>
                      </c:pt>
                      <c:pt idx="10986">
                        <c:v>3.6887499999999996E-12</c:v>
                      </c:pt>
                      <c:pt idx="10987">
                        <c:v>3.6887499999999996E-12</c:v>
                      </c:pt>
                      <c:pt idx="10988">
                        <c:v>3.7731599999999996E-12</c:v>
                      </c:pt>
                      <c:pt idx="10989">
                        <c:v>3.7731599999999996E-12</c:v>
                      </c:pt>
                      <c:pt idx="10990">
                        <c:v>3.4332599999999999E-12</c:v>
                      </c:pt>
                      <c:pt idx="10991">
                        <c:v>3.4332599999999999E-12</c:v>
                      </c:pt>
                      <c:pt idx="10992">
                        <c:v>8.7331199999999998E-12</c:v>
                      </c:pt>
                      <c:pt idx="10993">
                        <c:v>8.7331199999999998E-12</c:v>
                      </c:pt>
                      <c:pt idx="10994">
                        <c:v>3.4562300000000001E-12</c:v>
                      </c:pt>
                      <c:pt idx="10995">
                        <c:v>3.4562300000000001E-12</c:v>
                      </c:pt>
                      <c:pt idx="10996">
                        <c:v>3.6273400000000002E-12</c:v>
                      </c:pt>
                      <c:pt idx="10997">
                        <c:v>3.6273400000000002E-12</c:v>
                      </c:pt>
                      <c:pt idx="10998">
                        <c:v>6.7193599999999998E-13</c:v>
                      </c:pt>
                      <c:pt idx="10999">
                        <c:v>6.7193599999999998E-13</c:v>
                      </c:pt>
                      <c:pt idx="11000">
                        <c:v>2.45271E-12</c:v>
                      </c:pt>
                      <c:pt idx="11001">
                        <c:v>2.45271E-12</c:v>
                      </c:pt>
                      <c:pt idx="11002">
                        <c:v>6.8475900000000003E-13</c:v>
                      </c:pt>
                      <c:pt idx="11003">
                        <c:v>6.8475900000000003E-13</c:v>
                      </c:pt>
                      <c:pt idx="11004">
                        <c:v>1.50381E-12</c:v>
                      </c:pt>
                      <c:pt idx="11005">
                        <c:v>1.50381E-12</c:v>
                      </c:pt>
                      <c:pt idx="11006">
                        <c:v>6.4993800000000001E-13</c:v>
                      </c:pt>
                      <c:pt idx="11007">
                        <c:v>6.4993800000000001E-13</c:v>
                      </c:pt>
                      <c:pt idx="11008">
                        <c:v>5.04165E-13</c:v>
                      </c:pt>
                      <c:pt idx="11009">
                        <c:v>5.04165E-13</c:v>
                      </c:pt>
                      <c:pt idx="11010">
                        <c:v>7.1508199999999996E-13</c:v>
                      </c:pt>
                      <c:pt idx="11011">
                        <c:v>7.1508199999999996E-13</c:v>
                      </c:pt>
                      <c:pt idx="11012">
                        <c:v>5.50127E-12</c:v>
                      </c:pt>
                      <c:pt idx="11013">
                        <c:v>5.50127E-12</c:v>
                      </c:pt>
                      <c:pt idx="11014">
                        <c:v>6.0817499999999998E-13</c:v>
                      </c:pt>
                      <c:pt idx="11015">
                        <c:v>6.0817499999999998E-13</c:v>
                      </c:pt>
                      <c:pt idx="11016">
                        <c:v>1.06143E-11</c:v>
                      </c:pt>
                      <c:pt idx="11017">
                        <c:v>1.06143E-11</c:v>
                      </c:pt>
                      <c:pt idx="11018">
                        <c:v>5.5731600000000001E-13</c:v>
                      </c:pt>
                      <c:pt idx="11019">
                        <c:v>5.5731600000000001E-13</c:v>
                      </c:pt>
                      <c:pt idx="11020">
                        <c:v>4.87044E-13</c:v>
                      </c:pt>
                      <c:pt idx="11021">
                        <c:v>4.87044E-13</c:v>
                      </c:pt>
                      <c:pt idx="11022">
                        <c:v>5.8113399999999996E-13</c:v>
                      </c:pt>
                      <c:pt idx="11023">
                        <c:v>5.8113399999999996E-13</c:v>
                      </c:pt>
                      <c:pt idx="11024">
                        <c:v>7.6336099999999996E-13</c:v>
                      </c:pt>
                      <c:pt idx="11025">
                        <c:v>7.6336099999999996E-13</c:v>
                      </c:pt>
                      <c:pt idx="11026">
                        <c:v>7.0807199999999997E-13</c:v>
                      </c:pt>
                      <c:pt idx="11027">
                        <c:v>7.0807199999999997E-13</c:v>
                      </c:pt>
                      <c:pt idx="11028">
                        <c:v>5.0485899999999996E-13</c:v>
                      </c:pt>
                      <c:pt idx="11029">
                        <c:v>5.0485899999999996E-13</c:v>
                      </c:pt>
                      <c:pt idx="11030">
                        <c:v>6.3776099999999997E-13</c:v>
                      </c:pt>
                      <c:pt idx="11031">
                        <c:v>6.3776099999999997E-13</c:v>
                      </c:pt>
                      <c:pt idx="11032">
                        <c:v>5.6839200000000001E-13</c:v>
                      </c:pt>
                      <c:pt idx="11033">
                        <c:v>5.6839200000000001E-13</c:v>
                      </c:pt>
                      <c:pt idx="11034">
                        <c:v>1.88311E-12</c:v>
                      </c:pt>
                      <c:pt idx="11035">
                        <c:v>1.88311E-12</c:v>
                      </c:pt>
                      <c:pt idx="11036">
                        <c:v>6.9379099999999999E-13</c:v>
                      </c:pt>
                      <c:pt idx="11037">
                        <c:v>6.9379099999999999E-13</c:v>
                      </c:pt>
                      <c:pt idx="11038">
                        <c:v>5.2244199999999999E-13</c:v>
                      </c:pt>
                      <c:pt idx="11039">
                        <c:v>5.2244199999999999E-13</c:v>
                      </c:pt>
                      <c:pt idx="11040">
                        <c:v>6.5340400000000001E-13</c:v>
                      </c:pt>
                      <c:pt idx="11041">
                        <c:v>6.5340400000000001E-13</c:v>
                      </c:pt>
                      <c:pt idx="11042">
                        <c:v>1.05325E-12</c:v>
                      </c:pt>
                      <c:pt idx="11043">
                        <c:v>1.05325E-12</c:v>
                      </c:pt>
                      <c:pt idx="11044">
                        <c:v>5.0152900000000001E-13</c:v>
                      </c:pt>
                      <c:pt idx="11045">
                        <c:v>5.0152900000000001E-13</c:v>
                      </c:pt>
                      <c:pt idx="11046">
                        <c:v>5.4143800000000002E-13</c:v>
                      </c:pt>
                      <c:pt idx="11047">
                        <c:v>5.4143800000000002E-13</c:v>
                      </c:pt>
                      <c:pt idx="11048">
                        <c:v>2.3048700000000001E-12</c:v>
                      </c:pt>
                      <c:pt idx="11049">
                        <c:v>2.3048700000000001E-12</c:v>
                      </c:pt>
                      <c:pt idx="11050">
                        <c:v>5.7416899999999999E-13</c:v>
                      </c:pt>
                      <c:pt idx="11051">
                        <c:v>5.7416899999999999E-13</c:v>
                      </c:pt>
                      <c:pt idx="11052">
                        <c:v>7.2007600000000001E-13</c:v>
                      </c:pt>
                      <c:pt idx="11053">
                        <c:v>7.2007600000000001E-13</c:v>
                      </c:pt>
                      <c:pt idx="11054">
                        <c:v>8.2823399999999998E-13</c:v>
                      </c:pt>
                      <c:pt idx="11055">
                        <c:v>8.2823399999999998E-13</c:v>
                      </c:pt>
                      <c:pt idx="11056">
                        <c:v>5.3240100000000001E-13</c:v>
                      </c:pt>
                      <c:pt idx="11057">
                        <c:v>5.3240100000000001E-13</c:v>
                      </c:pt>
                      <c:pt idx="11058">
                        <c:v>4.9171000000000003E-13</c:v>
                      </c:pt>
                      <c:pt idx="11059">
                        <c:v>4.9171000000000003E-13</c:v>
                      </c:pt>
                      <c:pt idx="11060">
                        <c:v>5.4790000000000002E-13</c:v>
                      </c:pt>
                      <c:pt idx="11061">
                        <c:v>5.4790000000000002E-13</c:v>
                      </c:pt>
                      <c:pt idx="11062">
                        <c:v>5.0447100000000004E-13</c:v>
                      </c:pt>
                      <c:pt idx="11063">
                        <c:v>5.0447100000000004E-13</c:v>
                      </c:pt>
                      <c:pt idx="11064">
                        <c:v>6.7906400000000002E-13</c:v>
                      </c:pt>
                      <c:pt idx="11065">
                        <c:v>6.7906400000000002E-13</c:v>
                      </c:pt>
                      <c:pt idx="11066">
                        <c:v>1.06524E-12</c:v>
                      </c:pt>
                      <c:pt idx="11067">
                        <c:v>1.06524E-12</c:v>
                      </c:pt>
                      <c:pt idx="11068">
                        <c:v>6.1638800000000002E-13</c:v>
                      </c:pt>
                      <c:pt idx="11069">
                        <c:v>6.1638800000000002E-13</c:v>
                      </c:pt>
                      <c:pt idx="11070">
                        <c:v>5.1210600000000004E-13</c:v>
                      </c:pt>
                      <c:pt idx="11071">
                        <c:v>5.1210600000000004E-13</c:v>
                      </c:pt>
                      <c:pt idx="11072">
                        <c:v>4.9400300000000003E-13</c:v>
                      </c:pt>
                      <c:pt idx="11073">
                        <c:v>4.9400300000000003E-13</c:v>
                      </c:pt>
                      <c:pt idx="11074">
                        <c:v>6.9888700000000005E-13</c:v>
                      </c:pt>
                      <c:pt idx="11075">
                        <c:v>6.9888700000000005E-13</c:v>
                      </c:pt>
                      <c:pt idx="11076">
                        <c:v>3.53977E-12</c:v>
                      </c:pt>
                      <c:pt idx="11077">
                        <c:v>3.53977E-12</c:v>
                      </c:pt>
                      <c:pt idx="11078">
                        <c:v>5.2114400000000003E-13</c:v>
                      </c:pt>
                      <c:pt idx="11079">
                        <c:v>5.2114400000000003E-13</c:v>
                      </c:pt>
                      <c:pt idx="11080">
                        <c:v>5.24215E-13</c:v>
                      </c:pt>
                      <c:pt idx="11081">
                        <c:v>5.24215E-13</c:v>
                      </c:pt>
                      <c:pt idx="11082">
                        <c:v>5.1558499999999997E-13</c:v>
                      </c:pt>
                      <c:pt idx="11083">
                        <c:v>5.1558499999999997E-13</c:v>
                      </c:pt>
                      <c:pt idx="11084">
                        <c:v>5.4534600000000001E-13</c:v>
                      </c:pt>
                      <c:pt idx="11085">
                        <c:v>5.4534600000000001E-13</c:v>
                      </c:pt>
                      <c:pt idx="11086">
                        <c:v>8.4588199999999997E-13</c:v>
                      </c:pt>
                      <c:pt idx="11087">
                        <c:v>8.4588199999999997E-13</c:v>
                      </c:pt>
                      <c:pt idx="11088">
                        <c:v>6.8432800000000003E-13</c:v>
                      </c:pt>
                      <c:pt idx="11089">
                        <c:v>6.8432800000000003E-13</c:v>
                      </c:pt>
                      <c:pt idx="11090">
                        <c:v>1.8569200000000001E-12</c:v>
                      </c:pt>
                      <c:pt idx="11091">
                        <c:v>1.8569200000000001E-12</c:v>
                      </c:pt>
                      <c:pt idx="11092">
                        <c:v>5.1519199999999999E-13</c:v>
                      </c:pt>
                      <c:pt idx="11093">
                        <c:v>5.1519199999999999E-13</c:v>
                      </c:pt>
                      <c:pt idx="11094">
                        <c:v>6.4090199999999997E-13</c:v>
                      </c:pt>
                      <c:pt idx="11095">
                        <c:v>6.4090199999999997E-13</c:v>
                      </c:pt>
                      <c:pt idx="11096">
                        <c:v>4.8749999999999999E-13</c:v>
                      </c:pt>
                      <c:pt idx="11097">
                        <c:v>4.8749999999999999E-13</c:v>
                      </c:pt>
                      <c:pt idx="11098">
                        <c:v>1.00636E-12</c:v>
                      </c:pt>
                      <c:pt idx="11099">
                        <c:v>1.00636E-12</c:v>
                      </c:pt>
                      <c:pt idx="11100">
                        <c:v>5.1366100000000003E-13</c:v>
                      </c:pt>
                      <c:pt idx="11101">
                        <c:v>5.1366100000000003E-13</c:v>
                      </c:pt>
                      <c:pt idx="11102">
                        <c:v>5.0559800000000004E-13</c:v>
                      </c:pt>
                      <c:pt idx="11103">
                        <c:v>5.0559800000000004E-13</c:v>
                      </c:pt>
                      <c:pt idx="11104">
                        <c:v>5.1595100000000001E-13</c:v>
                      </c:pt>
                      <c:pt idx="11105">
                        <c:v>5.1595100000000001E-13</c:v>
                      </c:pt>
                      <c:pt idx="11106">
                        <c:v>5.1122799999999999E-13</c:v>
                      </c:pt>
                      <c:pt idx="11107">
                        <c:v>5.1122799999999999E-13</c:v>
                      </c:pt>
                      <c:pt idx="11108">
                        <c:v>5.3844399999999996E-13</c:v>
                      </c:pt>
                      <c:pt idx="11109">
                        <c:v>5.3844399999999996E-13</c:v>
                      </c:pt>
                      <c:pt idx="11110">
                        <c:v>5.0363599999999998E-13</c:v>
                      </c:pt>
                      <c:pt idx="11111">
                        <c:v>5.0363599999999998E-13</c:v>
                      </c:pt>
                      <c:pt idx="11112">
                        <c:v>4.9267999999999998E-13</c:v>
                      </c:pt>
                      <c:pt idx="11113">
                        <c:v>4.9267999999999998E-13</c:v>
                      </c:pt>
                      <c:pt idx="11114">
                        <c:v>5.0840400000000002E-13</c:v>
                      </c:pt>
                      <c:pt idx="11115">
                        <c:v>5.0840400000000002E-13</c:v>
                      </c:pt>
                      <c:pt idx="11116">
                        <c:v>6.4644099999999999E-13</c:v>
                      </c:pt>
                      <c:pt idx="11117">
                        <c:v>6.4644099999999999E-13</c:v>
                      </c:pt>
                      <c:pt idx="11118">
                        <c:v>4.8669199999999996E-13</c:v>
                      </c:pt>
                      <c:pt idx="11119">
                        <c:v>4.8669199999999996E-13</c:v>
                      </c:pt>
                      <c:pt idx="11120">
                        <c:v>5.0406600000000001E-13</c:v>
                      </c:pt>
                      <c:pt idx="11121">
                        <c:v>5.0406600000000001E-13</c:v>
                      </c:pt>
                      <c:pt idx="11122">
                        <c:v>5.0149799999999999E-13</c:v>
                      </c:pt>
                      <c:pt idx="11123">
                        <c:v>5.0149799999999999E-13</c:v>
                      </c:pt>
                      <c:pt idx="11124">
                        <c:v>5.0867799999999997E-13</c:v>
                      </c:pt>
                      <c:pt idx="11125">
                        <c:v>5.0867799999999997E-13</c:v>
                      </c:pt>
                      <c:pt idx="11126">
                        <c:v>8.7597400000000004E-13</c:v>
                      </c:pt>
                      <c:pt idx="11127">
                        <c:v>8.7597400000000004E-13</c:v>
                      </c:pt>
                      <c:pt idx="11128">
                        <c:v>2.1693899999999999E-12</c:v>
                      </c:pt>
                      <c:pt idx="11129">
                        <c:v>2.1693899999999999E-12</c:v>
                      </c:pt>
                      <c:pt idx="11130">
                        <c:v>6.36481E-13</c:v>
                      </c:pt>
                      <c:pt idx="11131">
                        <c:v>6.36481E-13</c:v>
                      </c:pt>
                      <c:pt idx="11132">
                        <c:v>5.1644299999999998E-13</c:v>
                      </c:pt>
                      <c:pt idx="11133">
                        <c:v>5.1644299999999998E-13</c:v>
                      </c:pt>
                      <c:pt idx="11134">
                        <c:v>4.9660599999999995E-13</c:v>
                      </c:pt>
                      <c:pt idx="11135">
                        <c:v>4.9660599999999995E-13</c:v>
                      </c:pt>
                      <c:pt idx="11136">
                        <c:v>5.3133600000000005E-13</c:v>
                      </c:pt>
                      <c:pt idx="11137">
                        <c:v>5.3133600000000005E-13</c:v>
                      </c:pt>
                      <c:pt idx="11138">
                        <c:v>5.5597799999999998E-13</c:v>
                      </c:pt>
                      <c:pt idx="11139">
                        <c:v>5.5597799999999998E-13</c:v>
                      </c:pt>
                      <c:pt idx="11140">
                        <c:v>5.3483599999999998E-13</c:v>
                      </c:pt>
                      <c:pt idx="11141">
                        <c:v>5.3483599999999998E-13</c:v>
                      </c:pt>
                      <c:pt idx="11142">
                        <c:v>4.8639199999999995E-13</c:v>
                      </c:pt>
                      <c:pt idx="11143">
                        <c:v>4.8639199999999995E-13</c:v>
                      </c:pt>
                      <c:pt idx="11144">
                        <c:v>4.8212699999999997E-13</c:v>
                      </c:pt>
                      <c:pt idx="11145">
                        <c:v>4.8212699999999997E-13</c:v>
                      </c:pt>
                      <c:pt idx="11146">
                        <c:v>4.7520300000000005E-13</c:v>
                      </c:pt>
                      <c:pt idx="11147">
                        <c:v>4.7520300000000005E-13</c:v>
                      </c:pt>
                      <c:pt idx="11148">
                        <c:v>4.9896899999999997E-13</c:v>
                      </c:pt>
                      <c:pt idx="11149">
                        <c:v>4.9896899999999997E-13</c:v>
                      </c:pt>
                      <c:pt idx="11150">
                        <c:v>1.8297099999999999E-12</c:v>
                      </c:pt>
                      <c:pt idx="11151">
                        <c:v>1.8297099999999999E-12</c:v>
                      </c:pt>
                      <c:pt idx="11152">
                        <c:v>5.4296999999999996E-13</c:v>
                      </c:pt>
                      <c:pt idx="11153">
                        <c:v>5.4296999999999996E-13</c:v>
                      </c:pt>
                      <c:pt idx="11154">
                        <c:v>5.3077299999999998E-13</c:v>
                      </c:pt>
                      <c:pt idx="11155">
                        <c:v>5.3077299999999998E-13</c:v>
                      </c:pt>
                      <c:pt idx="11156">
                        <c:v>5.4208999999999997E-13</c:v>
                      </c:pt>
                      <c:pt idx="11157">
                        <c:v>5.4208999999999997E-13</c:v>
                      </c:pt>
                      <c:pt idx="11158">
                        <c:v>6.0090900000000004E-13</c:v>
                      </c:pt>
                      <c:pt idx="11159">
                        <c:v>6.0090900000000004E-13</c:v>
                      </c:pt>
                      <c:pt idx="11160">
                        <c:v>8.2302599999999999E-13</c:v>
                      </c:pt>
                      <c:pt idx="11161">
                        <c:v>8.2302599999999999E-13</c:v>
                      </c:pt>
                      <c:pt idx="11162">
                        <c:v>4.8466900000000002E-13</c:v>
                      </c:pt>
                      <c:pt idx="11163">
                        <c:v>4.8466900000000002E-13</c:v>
                      </c:pt>
                      <c:pt idx="11164">
                        <c:v>5.9489200000000005E-13</c:v>
                      </c:pt>
                      <c:pt idx="11165">
                        <c:v>5.9489200000000005E-13</c:v>
                      </c:pt>
                      <c:pt idx="11166">
                        <c:v>4.8917899999999997E-13</c:v>
                      </c:pt>
                      <c:pt idx="11167">
                        <c:v>4.8917899999999997E-13</c:v>
                      </c:pt>
                      <c:pt idx="11168">
                        <c:v>4.9038799999999995E-13</c:v>
                      </c:pt>
                      <c:pt idx="11169">
                        <c:v>4.9038799999999995E-13</c:v>
                      </c:pt>
                      <c:pt idx="11170">
                        <c:v>5.2056400000000004E-13</c:v>
                      </c:pt>
                      <c:pt idx="11171">
                        <c:v>5.2056400000000004E-13</c:v>
                      </c:pt>
                      <c:pt idx="11172">
                        <c:v>5.7331399999999999E-13</c:v>
                      </c:pt>
                      <c:pt idx="11173">
                        <c:v>5.7331399999999999E-13</c:v>
                      </c:pt>
                      <c:pt idx="11174">
                        <c:v>6.5412599999999997E-13</c:v>
                      </c:pt>
                      <c:pt idx="11175">
                        <c:v>6.5412599999999997E-13</c:v>
                      </c:pt>
                      <c:pt idx="11176">
                        <c:v>6.1418899999999996E-13</c:v>
                      </c:pt>
                      <c:pt idx="11177">
                        <c:v>6.1418899999999996E-13</c:v>
                      </c:pt>
                      <c:pt idx="11178">
                        <c:v>5.7447999999999999E-13</c:v>
                      </c:pt>
                      <c:pt idx="11179">
                        <c:v>5.7447999999999999E-13</c:v>
                      </c:pt>
                      <c:pt idx="11180">
                        <c:v>5.1553499999999998E-13</c:v>
                      </c:pt>
                      <c:pt idx="11181">
                        <c:v>5.1553499999999998E-13</c:v>
                      </c:pt>
                      <c:pt idx="11182">
                        <c:v>7.4225699999999999E-13</c:v>
                      </c:pt>
                      <c:pt idx="11183">
                        <c:v>7.4225699999999999E-13</c:v>
                      </c:pt>
                      <c:pt idx="11184">
                        <c:v>9.5307300000000001E-13</c:v>
                      </c:pt>
                      <c:pt idx="11185">
                        <c:v>9.5307300000000001E-13</c:v>
                      </c:pt>
                      <c:pt idx="11186">
                        <c:v>6.0659800000000002E-13</c:v>
                      </c:pt>
                      <c:pt idx="11187">
                        <c:v>6.0659800000000002E-13</c:v>
                      </c:pt>
                      <c:pt idx="11188">
                        <c:v>6.2427000000000002E-13</c:v>
                      </c:pt>
                      <c:pt idx="11189">
                        <c:v>6.2427000000000002E-13</c:v>
                      </c:pt>
                      <c:pt idx="11190">
                        <c:v>2.5174399999999998E-12</c:v>
                      </c:pt>
                      <c:pt idx="11191">
                        <c:v>2.5174399999999998E-12</c:v>
                      </c:pt>
                      <c:pt idx="11192">
                        <c:v>6.5583700000000005E-13</c:v>
                      </c:pt>
                      <c:pt idx="11193">
                        <c:v>6.5583700000000005E-13</c:v>
                      </c:pt>
                      <c:pt idx="11194">
                        <c:v>5.0001799999999998E-13</c:v>
                      </c:pt>
                      <c:pt idx="11195">
                        <c:v>5.0001799999999998E-13</c:v>
                      </c:pt>
                      <c:pt idx="11196">
                        <c:v>2.1541600000000002E-12</c:v>
                      </c:pt>
                      <c:pt idx="11197">
                        <c:v>2.1541600000000002E-12</c:v>
                      </c:pt>
                      <c:pt idx="11198">
                        <c:v>2.32159E-12</c:v>
                      </c:pt>
                      <c:pt idx="11199">
                        <c:v>2.32159E-12</c:v>
                      </c:pt>
                      <c:pt idx="11200">
                        <c:v>7.1250599999999997E-13</c:v>
                      </c:pt>
                      <c:pt idx="11201">
                        <c:v>7.1250599999999997E-13</c:v>
                      </c:pt>
                      <c:pt idx="11202">
                        <c:v>6.7709499999999995E-13</c:v>
                      </c:pt>
                      <c:pt idx="11203">
                        <c:v>6.7709499999999995E-13</c:v>
                      </c:pt>
                      <c:pt idx="11204">
                        <c:v>2.4202700000000001E-12</c:v>
                      </c:pt>
                      <c:pt idx="11205">
                        <c:v>2.4202700000000001E-12</c:v>
                      </c:pt>
                      <c:pt idx="11206">
                        <c:v>6.4585099999999999E-13</c:v>
                      </c:pt>
                      <c:pt idx="11207">
                        <c:v>6.4585099999999999E-13</c:v>
                      </c:pt>
                      <c:pt idx="11208">
                        <c:v>6.2101499999999995E-13</c:v>
                      </c:pt>
                      <c:pt idx="11209">
                        <c:v>6.2101499999999995E-13</c:v>
                      </c:pt>
                      <c:pt idx="11210">
                        <c:v>5.0076099999999995E-13</c:v>
                      </c:pt>
                      <c:pt idx="11211">
                        <c:v>5.0076099999999995E-13</c:v>
                      </c:pt>
                      <c:pt idx="11212">
                        <c:v>4.7910500000000001E-13</c:v>
                      </c:pt>
                      <c:pt idx="11213">
                        <c:v>4.7910500000000001E-13</c:v>
                      </c:pt>
                      <c:pt idx="11214">
                        <c:v>5.5551599999999995E-13</c:v>
                      </c:pt>
                      <c:pt idx="11215">
                        <c:v>5.5551599999999995E-13</c:v>
                      </c:pt>
                      <c:pt idx="11216">
                        <c:v>8.1565100000000004E-13</c:v>
                      </c:pt>
                      <c:pt idx="11217">
                        <c:v>8.1565100000000004E-13</c:v>
                      </c:pt>
                      <c:pt idx="11218">
                        <c:v>4.5360700000000001E-13</c:v>
                      </c:pt>
                      <c:pt idx="11219">
                        <c:v>4.5360700000000001E-13</c:v>
                      </c:pt>
                      <c:pt idx="11220">
                        <c:v>4.6506999999999996E-13</c:v>
                      </c:pt>
                      <c:pt idx="11221">
                        <c:v>4.6506999999999996E-13</c:v>
                      </c:pt>
                      <c:pt idx="11222">
                        <c:v>1.9017300000000001E-11</c:v>
                      </c:pt>
                      <c:pt idx="11223">
                        <c:v>1.9017300000000001E-11</c:v>
                      </c:pt>
                      <c:pt idx="11224">
                        <c:v>6.2240299999999997E-13</c:v>
                      </c:pt>
                      <c:pt idx="11225">
                        <c:v>6.2240299999999997E-13</c:v>
                      </c:pt>
                      <c:pt idx="11226">
                        <c:v>1.4014000000000001E-11</c:v>
                      </c:pt>
                      <c:pt idx="11227">
                        <c:v>1.4014000000000001E-11</c:v>
                      </c:pt>
                      <c:pt idx="11228">
                        <c:v>1.8744700000000002E-12</c:v>
                      </c:pt>
                      <c:pt idx="11229">
                        <c:v>1.8744700000000002E-12</c:v>
                      </c:pt>
                      <c:pt idx="11230">
                        <c:v>4.9648799999999999E-13</c:v>
                      </c:pt>
                      <c:pt idx="11231">
                        <c:v>4.9648799999999999E-13</c:v>
                      </c:pt>
                      <c:pt idx="11232">
                        <c:v>1.90837E-11</c:v>
                      </c:pt>
                      <c:pt idx="11233">
                        <c:v>1.90837E-11</c:v>
                      </c:pt>
                      <c:pt idx="11234">
                        <c:v>1.03282E-12</c:v>
                      </c:pt>
                      <c:pt idx="11235">
                        <c:v>1.03282E-12</c:v>
                      </c:pt>
                      <c:pt idx="11236">
                        <c:v>1.8384800000000001E-12</c:v>
                      </c:pt>
                      <c:pt idx="11237">
                        <c:v>1.8384800000000001E-12</c:v>
                      </c:pt>
                      <c:pt idx="11238">
                        <c:v>7.2000400000000005E-13</c:v>
                      </c:pt>
                      <c:pt idx="11239">
                        <c:v>7.2000400000000005E-13</c:v>
                      </c:pt>
                      <c:pt idx="11240">
                        <c:v>4.60889E-13</c:v>
                      </c:pt>
                      <c:pt idx="11241">
                        <c:v>4.60889E-13</c:v>
                      </c:pt>
                      <c:pt idx="11242">
                        <c:v>7.7946300000000001E-13</c:v>
                      </c:pt>
                      <c:pt idx="11243">
                        <c:v>7.7946300000000001E-13</c:v>
                      </c:pt>
                      <c:pt idx="11244">
                        <c:v>4.3863000000000002E-13</c:v>
                      </c:pt>
                      <c:pt idx="11245">
                        <c:v>4.3863000000000002E-13</c:v>
                      </c:pt>
                      <c:pt idx="11246">
                        <c:v>6.2548600000000001E-13</c:v>
                      </c:pt>
                      <c:pt idx="11247">
                        <c:v>6.2548600000000001E-13</c:v>
                      </c:pt>
                      <c:pt idx="11248">
                        <c:v>4.5721700000000003E-13</c:v>
                      </c:pt>
                      <c:pt idx="11249">
                        <c:v>4.5721700000000003E-13</c:v>
                      </c:pt>
                      <c:pt idx="11250">
                        <c:v>4.6549500000000003E-13</c:v>
                      </c:pt>
                      <c:pt idx="11251">
                        <c:v>4.6549500000000003E-13</c:v>
                      </c:pt>
                      <c:pt idx="11252">
                        <c:v>7.8758400000000005E-13</c:v>
                      </c:pt>
                      <c:pt idx="11253">
                        <c:v>7.8758400000000005E-13</c:v>
                      </c:pt>
                      <c:pt idx="11254">
                        <c:v>4.87422E-13</c:v>
                      </c:pt>
                      <c:pt idx="11255">
                        <c:v>4.87422E-13</c:v>
                      </c:pt>
                      <c:pt idx="11256">
                        <c:v>2.50333E-12</c:v>
                      </c:pt>
                      <c:pt idx="11257">
                        <c:v>2.50333E-12</c:v>
                      </c:pt>
                      <c:pt idx="11258">
                        <c:v>7.13618E-13</c:v>
                      </c:pt>
                      <c:pt idx="11259">
                        <c:v>7.13618E-13</c:v>
                      </c:pt>
                      <c:pt idx="11260">
                        <c:v>7.9779900000000002E-13</c:v>
                      </c:pt>
                      <c:pt idx="11261">
                        <c:v>7.9779900000000002E-13</c:v>
                      </c:pt>
                      <c:pt idx="11262">
                        <c:v>5.7702799999999997E-13</c:v>
                      </c:pt>
                      <c:pt idx="11263">
                        <c:v>5.7702799999999997E-13</c:v>
                      </c:pt>
                      <c:pt idx="11264">
                        <c:v>2.3198500000000001E-12</c:v>
                      </c:pt>
                      <c:pt idx="11265">
                        <c:v>2.3198500000000001E-12</c:v>
                      </c:pt>
                      <c:pt idx="11266">
                        <c:v>5.4171599999999995E-13</c:v>
                      </c:pt>
                      <c:pt idx="11267">
                        <c:v>5.4171599999999995E-13</c:v>
                      </c:pt>
                      <c:pt idx="11268">
                        <c:v>7.3998599999999997E-13</c:v>
                      </c:pt>
                      <c:pt idx="11269">
                        <c:v>7.3998599999999997E-13</c:v>
                      </c:pt>
                      <c:pt idx="11270">
                        <c:v>6.2349900000000005E-13</c:v>
                      </c:pt>
                      <c:pt idx="11271">
                        <c:v>6.2349900000000005E-13</c:v>
                      </c:pt>
                      <c:pt idx="11272">
                        <c:v>6.2295799999999998E-12</c:v>
                      </c:pt>
                      <c:pt idx="11273">
                        <c:v>6.2295799999999998E-12</c:v>
                      </c:pt>
                      <c:pt idx="11274">
                        <c:v>8.4882700000000001E-13</c:v>
                      </c:pt>
                      <c:pt idx="11275">
                        <c:v>8.4882700000000001E-13</c:v>
                      </c:pt>
                      <c:pt idx="11276">
                        <c:v>7.5833299999999998E-13</c:v>
                      </c:pt>
                      <c:pt idx="11277">
                        <c:v>7.5833299999999998E-13</c:v>
                      </c:pt>
                      <c:pt idx="11278">
                        <c:v>2.0727200000000001E-12</c:v>
                      </c:pt>
                      <c:pt idx="11279">
                        <c:v>2.0727200000000001E-12</c:v>
                      </c:pt>
                      <c:pt idx="11280">
                        <c:v>7.3517099999999996E-13</c:v>
                      </c:pt>
                      <c:pt idx="11281">
                        <c:v>7.3517099999999996E-13</c:v>
                      </c:pt>
                      <c:pt idx="11282">
                        <c:v>5.8908199999999999E-13</c:v>
                      </c:pt>
                      <c:pt idx="11283">
                        <c:v>5.8908199999999999E-13</c:v>
                      </c:pt>
                      <c:pt idx="11284">
                        <c:v>6.4816100000000001E-13</c:v>
                      </c:pt>
                      <c:pt idx="11285">
                        <c:v>6.4816100000000001E-13</c:v>
                      </c:pt>
                      <c:pt idx="11286">
                        <c:v>5.4537700000000003E-13</c:v>
                      </c:pt>
                      <c:pt idx="11287">
                        <c:v>5.4537700000000003E-13</c:v>
                      </c:pt>
                      <c:pt idx="11288">
                        <c:v>5.6227900000000003E-13</c:v>
                      </c:pt>
                      <c:pt idx="11289">
                        <c:v>5.6227900000000003E-13</c:v>
                      </c:pt>
                      <c:pt idx="11290">
                        <c:v>4.7223600000000003E-13</c:v>
                      </c:pt>
                      <c:pt idx="11291">
                        <c:v>4.7223600000000003E-13</c:v>
                      </c:pt>
                      <c:pt idx="11292">
                        <c:v>2.3460699999999999E-12</c:v>
                      </c:pt>
                      <c:pt idx="11293">
                        <c:v>2.3460699999999999E-12</c:v>
                      </c:pt>
                      <c:pt idx="11294">
                        <c:v>5.3641199999999998E-13</c:v>
                      </c:pt>
                      <c:pt idx="11295">
                        <c:v>5.3641199999999998E-13</c:v>
                      </c:pt>
                      <c:pt idx="11296">
                        <c:v>4.9226500000000002E-13</c:v>
                      </c:pt>
                      <c:pt idx="11297">
                        <c:v>4.9226500000000002E-13</c:v>
                      </c:pt>
                      <c:pt idx="11298">
                        <c:v>4.7463999999999998E-13</c:v>
                      </c:pt>
                      <c:pt idx="11299">
                        <c:v>4.7463999999999998E-13</c:v>
                      </c:pt>
                      <c:pt idx="11300">
                        <c:v>1.8112299999999999E-12</c:v>
                      </c:pt>
                      <c:pt idx="11301">
                        <c:v>1.8112299999999999E-12</c:v>
                      </c:pt>
                      <c:pt idx="11302">
                        <c:v>7.53287E-13</c:v>
                      </c:pt>
                      <c:pt idx="11303">
                        <c:v>7.53287E-13</c:v>
                      </c:pt>
                      <c:pt idx="11304">
                        <c:v>4.62242E-13</c:v>
                      </c:pt>
                      <c:pt idx="11305">
                        <c:v>4.62242E-13</c:v>
                      </c:pt>
                      <c:pt idx="11306">
                        <c:v>4.7912699999999998E-13</c:v>
                      </c:pt>
                      <c:pt idx="11307">
                        <c:v>4.7912699999999998E-13</c:v>
                      </c:pt>
                      <c:pt idx="11308">
                        <c:v>1.7307100000000001E-10</c:v>
                      </c:pt>
                      <c:pt idx="11309">
                        <c:v>1.7307100000000001E-10</c:v>
                      </c:pt>
                      <c:pt idx="11310">
                        <c:v>7.4751000000000001E-13</c:v>
                      </c:pt>
                      <c:pt idx="11311">
                        <c:v>7.4751000000000001E-13</c:v>
                      </c:pt>
                      <c:pt idx="11312">
                        <c:v>4.4911600000000002E-13</c:v>
                      </c:pt>
                      <c:pt idx="11313">
                        <c:v>4.4911600000000002E-13</c:v>
                      </c:pt>
                      <c:pt idx="11314">
                        <c:v>5.3896699999999996E-13</c:v>
                      </c:pt>
                      <c:pt idx="11315">
                        <c:v>5.3896699999999996E-13</c:v>
                      </c:pt>
                      <c:pt idx="11316">
                        <c:v>4.4151E-13</c:v>
                      </c:pt>
                      <c:pt idx="11317">
                        <c:v>4.4151E-13</c:v>
                      </c:pt>
                      <c:pt idx="11318">
                        <c:v>6.0016100000000001E-13</c:v>
                      </c:pt>
                      <c:pt idx="11319">
                        <c:v>6.0016100000000001E-13</c:v>
                      </c:pt>
                      <c:pt idx="11320">
                        <c:v>4.46483E-13</c:v>
                      </c:pt>
                      <c:pt idx="11321">
                        <c:v>4.46483E-13</c:v>
                      </c:pt>
                      <c:pt idx="11322">
                        <c:v>5.9443099999999999E-13</c:v>
                      </c:pt>
                      <c:pt idx="11323">
                        <c:v>5.9443099999999999E-13</c:v>
                      </c:pt>
                      <c:pt idx="11324">
                        <c:v>4.2918599999999997E-13</c:v>
                      </c:pt>
                      <c:pt idx="11325">
                        <c:v>4.2918599999999997E-13</c:v>
                      </c:pt>
                      <c:pt idx="11326">
                        <c:v>4.7194099999999998E-13</c:v>
                      </c:pt>
                      <c:pt idx="11327">
                        <c:v>4.7194099999999998E-13</c:v>
                      </c:pt>
                      <c:pt idx="11328">
                        <c:v>4.4894E-13</c:v>
                      </c:pt>
                      <c:pt idx="11329">
                        <c:v>4.4894E-13</c:v>
                      </c:pt>
                      <c:pt idx="11330">
                        <c:v>4.4905199999999998E-13</c:v>
                      </c:pt>
                      <c:pt idx="11331">
                        <c:v>4.4905199999999998E-13</c:v>
                      </c:pt>
                      <c:pt idx="11332">
                        <c:v>2.2792900000000001E-12</c:v>
                      </c:pt>
                      <c:pt idx="11333">
                        <c:v>2.2792900000000001E-12</c:v>
                      </c:pt>
                      <c:pt idx="11334">
                        <c:v>4.4491499999999998E-13</c:v>
                      </c:pt>
                      <c:pt idx="11335">
                        <c:v>4.4491499999999998E-13</c:v>
                      </c:pt>
                      <c:pt idx="11336">
                        <c:v>1.7618999999999999E-10</c:v>
                      </c:pt>
                      <c:pt idx="11337">
                        <c:v>1.7618999999999999E-10</c:v>
                      </c:pt>
                      <c:pt idx="11338">
                        <c:v>6.2689699999999997E-13</c:v>
                      </c:pt>
                      <c:pt idx="11339">
                        <c:v>6.2689699999999997E-13</c:v>
                      </c:pt>
                      <c:pt idx="11340">
                        <c:v>7.2853400000000001E-13</c:v>
                      </c:pt>
                      <c:pt idx="11341">
                        <c:v>7.2853400000000001E-13</c:v>
                      </c:pt>
                      <c:pt idx="11342">
                        <c:v>7.4418100000000004E-13</c:v>
                      </c:pt>
                      <c:pt idx="11343">
                        <c:v>7.4418100000000004E-13</c:v>
                      </c:pt>
                      <c:pt idx="11344">
                        <c:v>8.57388E-13</c:v>
                      </c:pt>
                      <c:pt idx="11345">
                        <c:v>8.57388E-13</c:v>
                      </c:pt>
                      <c:pt idx="11346">
                        <c:v>2.55398E-12</c:v>
                      </c:pt>
                      <c:pt idx="11347">
                        <c:v>2.55398E-12</c:v>
                      </c:pt>
                      <c:pt idx="11348">
                        <c:v>7.7084299999999999E-13</c:v>
                      </c:pt>
                      <c:pt idx="11349">
                        <c:v>7.7084299999999999E-13</c:v>
                      </c:pt>
                      <c:pt idx="11350">
                        <c:v>8.6697399999999998E-13</c:v>
                      </c:pt>
                      <c:pt idx="11351">
                        <c:v>8.6697399999999998E-13</c:v>
                      </c:pt>
                      <c:pt idx="11352">
                        <c:v>4.4283300000000001E-13</c:v>
                      </c:pt>
                      <c:pt idx="11353">
                        <c:v>4.4283300000000001E-13</c:v>
                      </c:pt>
                      <c:pt idx="11354">
                        <c:v>4.5549700000000001E-13</c:v>
                      </c:pt>
                      <c:pt idx="11355">
                        <c:v>4.5549700000000001E-13</c:v>
                      </c:pt>
                      <c:pt idx="11356">
                        <c:v>6.6718699999999999E-13</c:v>
                      </c:pt>
                      <c:pt idx="11357">
                        <c:v>6.6718699999999999E-13</c:v>
                      </c:pt>
                      <c:pt idx="11358">
                        <c:v>8.2429600000000005E-13</c:v>
                      </c:pt>
                      <c:pt idx="11359">
                        <c:v>8.2429600000000005E-13</c:v>
                      </c:pt>
                      <c:pt idx="11360">
                        <c:v>4.1835499999999999E-13</c:v>
                      </c:pt>
                      <c:pt idx="11361">
                        <c:v>4.1835499999999999E-13</c:v>
                      </c:pt>
                      <c:pt idx="11362">
                        <c:v>4.2167799999999998E-13</c:v>
                      </c:pt>
                      <c:pt idx="11363">
                        <c:v>4.2167799999999998E-13</c:v>
                      </c:pt>
                      <c:pt idx="11364">
                        <c:v>5.05504E-13</c:v>
                      </c:pt>
                      <c:pt idx="11365">
                        <c:v>5.05504E-13</c:v>
                      </c:pt>
                      <c:pt idx="11366">
                        <c:v>4.6518000000000004E-13</c:v>
                      </c:pt>
                      <c:pt idx="11367">
                        <c:v>4.6518000000000004E-13</c:v>
                      </c:pt>
                      <c:pt idx="11368">
                        <c:v>2.12754E-12</c:v>
                      </c:pt>
                      <c:pt idx="11369">
                        <c:v>2.12754E-12</c:v>
                      </c:pt>
                      <c:pt idx="11370">
                        <c:v>1.8310700000000002E-12</c:v>
                      </c:pt>
                      <c:pt idx="11371">
                        <c:v>1.8310700000000002E-12</c:v>
                      </c:pt>
                      <c:pt idx="11372">
                        <c:v>4.1133299999999999E-13</c:v>
                      </c:pt>
                      <c:pt idx="11373">
                        <c:v>4.1133299999999999E-13</c:v>
                      </c:pt>
                      <c:pt idx="11374">
                        <c:v>4.1685100000000001E-13</c:v>
                      </c:pt>
                      <c:pt idx="11375">
                        <c:v>4.1685100000000001E-13</c:v>
                      </c:pt>
                      <c:pt idx="11376">
                        <c:v>4.7416100000000004E-13</c:v>
                      </c:pt>
                      <c:pt idx="11377">
                        <c:v>4.7416100000000004E-13</c:v>
                      </c:pt>
                      <c:pt idx="11378">
                        <c:v>7.49987E-13</c:v>
                      </c:pt>
                      <c:pt idx="11379">
                        <c:v>7.49987E-13</c:v>
                      </c:pt>
                      <c:pt idx="11380">
                        <c:v>4.1251400000000001E-13</c:v>
                      </c:pt>
                      <c:pt idx="11381">
                        <c:v>4.1251400000000001E-13</c:v>
                      </c:pt>
                      <c:pt idx="11382">
                        <c:v>5.7331899999999995E-13</c:v>
                      </c:pt>
                      <c:pt idx="11383">
                        <c:v>5.7331899999999995E-13</c:v>
                      </c:pt>
                      <c:pt idx="11384">
                        <c:v>4.3042500000000001E-13</c:v>
                      </c:pt>
                      <c:pt idx="11385">
                        <c:v>4.3042500000000001E-13</c:v>
                      </c:pt>
                      <c:pt idx="11386">
                        <c:v>3.9817599999999999E-13</c:v>
                      </c:pt>
                      <c:pt idx="11387">
                        <c:v>3.9817599999999999E-13</c:v>
                      </c:pt>
                      <c:pt idx="11388">
                        <c:v>1.13756E-11</c:v>
                      </c:pt>
                      <c:pt idx="11389">
                        <c:v>1.13756E-11</c:v>
                      </c:pt>
                      <c:pt idx="11390">
                        <c:v>1.75691E-12</c:v>
                      </c:pt>
                      <c:pt idx="11391">
                        <c:v>1.75691E-12</c:v>
                      </c:pt>
                      <c:pt idx="11392">
                        <c:v>4.5303899999999998E-13</c:v>
                      </c:pt>
                      <c:pt idx="11393">
                        <c:v>4.5303899999999998E-13</c:v>
                      </c:pt>
                      <c:pt idx="11394">
                        <c:v>4.14267E-13</c:v>
                      </c:pt>
                      <c:pt idx="11395">
                        <c:v>4.14267E-13</c:v>
                      </c:pt>
                      <c:pt idx="11396">
                        <c:v>6.3427899999999999E-12</c:v>
                      </c:pt>
                      <c:pt idx="11397">
                        <c:v>6.3427899999999999E-12</c:v>
                      </c:pt>
                      <c:pt idx="11398">
                        <c:v>4.1046599999999998E-13</c:v>
                      </c:pt>
                      <c:pt idx="11399">
                        <c:v>4.1046599999999998E-13</c:v>
                      </c:pt>
                      <c:pt idx="11400">
                        <c:v>4.3295400000000003E-13</c:v>
                      </c:pt>
                      <c:pt idx="11401">
                        <c:v>4.3295400000000003E-13</c:v>
                      </c:pt>
                      <c:pt idx="11402">
                        <c:v>4.7651599999999999E-13</c:v>
                      </c:pt>
                      <c:pt idx="11403">
                        <c:v>4.7651599999999999E-13</c:v>
                      </c:pt>
                      <c:pt idx="11404">
                        <c:v>2.0035799999999998E-12</c:v>
                      </c:pt>
                      <c:pt idx="11405">
                        <c:v>2.0035799999999998E-12</c:v>
                      </c:pt>
                      <c:pt idx="11406">
                        <c:v>4.3551499999999999E-13</c:v>
                      </c:pt>
                      <c:pt idx="11407">
                        <c:v>4.3551499999999999E-13</c:v>
                      </c:pt>
                      <c:pt idx="11408">
                        <c:v>7.7799600000000003E-13</c:v>
                      </c:pt>
                      <c:pt idx="11409">
                        <c:v>7.7799600000000003E-13</c:v>
                      </c:pt>
                      <c:pt idx="11410">
                        <c:v>7.3591100000000001E-13</c:v>
                      </c:pt>
                      <c:pt idx="11411">
                        <c:v>7.3591100000000001E-13</c:v>
                      </c:pt>
                      <c:pt idx="11412">
                        <c:v>4.0702099999999999E-13</c:v>
                      </c:pt>
                      <c:pt idx="11413">
                        <c:v>4.0702099999999999E-13</c:v>
                      </c:pt>
                      <c:pt idx="11414">
                        <c:v>4.20842E-13</c:v>
                      </c:pt>
                      <c:pt idx="11415">
                        <c:v>4.20842E-13</c:v>
                      </c:pt>
                      <c:pt idx="11416">
                        <c:v>4.13578E-13</c:v>
                      </c:pt>
                      <c:pt idx="11417">
                        <c:v>4.13578E-13</c:v>
                      </c:pt>
                      <c:pt idx="11418">
                        <c:v>7.41596E-13</c:v>
                      </c:pt>
                      <c:pt idx="11419">
                        <c:v>7.41596E-13</c:v>
                      </c:pt>
                      <c:pt idx="11420">
                        <c:v>5.3930199999999998E-13</c:v>
                      </c:pt>
                      <c:pt idx="11421">
                        <c:v>5.3930199999999998E-13</c:v>
                      </c:pt>
                      <c:pt idx="11422">
                        <c:v>4.1885699999999998E-13</c:v>
                      </c:pt>
                      <c:pt idx="11423">
                        <c:v>4.1885699999999998E-13</c:v>
                      </c:pt>
                      <c:pt idx="11424">
                        <c:v>4.6829799999999999E-13</c:v>
                      </c:pt>
                      <c:pt idx="11425">
                        <c:v>4.6829799999999999E-13</c:v>
                      </c:pt>
                      <c:pt idx="11426">
                        <c:v>6.5957200000000003E-13</c:v>
                      </c:pt>
                      <c:pt idx="11427">
                        <c:v>6.5957200000000003E-13</c:v>
                      </c:pt>
                      <c:pt idx="11428">
                        <c:v>2.1871600000000001E-12</c:v>
                      </c:pt>
                      <c:pt idx="11429">
                        <c:v>2.1871600000000001E-12</c:v>
                      </c:pt>
                      <c:pt idx="11430">
                        <c:v>5.5342200000000002E-13</c:v>
                      </c:pt>
                      <c:pt idx="11431">
                        <c:v>5.5342200000000002E-13</c:v>
                      </c:pt>
                      <c:pt idx="11432">
                        <c:v>4.0292200000000001E-13</c:v>
                      </c:pt>
                      <c:pt idx="11433">
                        <c:v>4.0292200000000001E-13</c:v>
                      </c:pt>
                      <c:pt idx="11434">
                        <c:v>4.1086200000000002E-13</c:v>
                      </c:pt>
                      <c:pt idx="11435">
                        <c:v>4.1086200000000002E-13</c:v>
                      </c:pt>
                      <c:pt idx="11436">
                        <c:v>7.7770199999999995E-13</c:v>
                      </c:pt>
                      <c:pt idx="11437">
                        <c:v>7.7770199999999995E-13</c:v>
                      </c:pt>
                      <c:pt idx="11438">
                        <c:v>5.5376999999999997E-13</c:v>
                      </c:pt>
                      <c:pt idx="11439">
                        <c:v>5.5376999999999997E-13</c:v>
                      </c:pt>
                      <c:pt idx="11440">
                        <c:v>5.1331100000000003E-13</c:v>
                      </c:pt>
                      <c:pt idx="11441">
                        <c:v>5.1331100000000003E-13</c:v>
                      </c:pt>
                      <c:pt idx="11442">
                        <c:v>2.0287199999999999E-12</c:v>
                      </c:pt>
                      <c:pt idx="11443">
                        <c:v>2.0287199999999999E-12</c:v>
                      </c:pt>
                      <c:pt idx="11444">
                        <c:v>4.4538700000000002E-13</c:v>
                      </c:pt>
                      <c:pt idx="11445">
                        <c:v>4.4538700000000002E-13</c:v>
                      </c:pt>
                      <c:pt idx="11446">
                        <c:v>4.1374299999999998E-13</c:v>
                      </c:pt>
                      <c:pt idx="11447">
                        <c:v>4.1374299999999998E-13</c:v>
                      </c:pt>
                      <c:pt idx="11448">
                        <c:v>4.38138E-13</c:v>
                      </c:pt>
                      <c:pt idx="11449">
                        <c:v>4.38138E-13</c:v>
                      </c:pt>
                      <c:pt idx="11450">
                        <c:v>2.4193400000000001E-12</c:v>
                      </c:pt>
                      <c:pt idx="11451">
                        <c:v>2.4193400000000001E-12</c:v>
                      </c:pt>
                      <c:pt idx="11452">
                        <c:v>4.02129E-13</c:v>
                      </c:pt>
                      <c:pt idx="11453">
                        <c:v>4.02129E-13</c:v>
                      </c:pt>
                      <c:pt idx="11454">
                        <c:v>7.2013399999999997E-13</c:v>
                      </c:pt>
                      <c:pt idx="11455">
                        <c:v>7.2013399999999997E-13</c:v>
                      </c:pt>
                      <c:pt idx="11456">
                        <c:v>7.3069000000000007E-12</c:v>
                      </c:pt>
                      <c:pt idx="11457">
                        <c:v>7.3069000000000007E-12</c:v>
                      </c:pt>
                      <c:pt idx="11458">
                        <c:v>5.0994100000000002E-13</c:v>
                      </c:pt>
                      <c:pt idx="11459">
                        <c:v>5.0994100000000002E-13</c:v>
                      </c:pt>
                      <c:pt idx="11460">
                        <c:v>1.58122E-12</c:v>
                      </c:pt>
                      <c:pt idx="11461">
                        <c:v>1.58122E-12</c:v>
                      </c:pt>
                      <c:pt idx="11462">
                        <c:v>5.7201799999999998E-13</c:v>
                      </c:pt>
                      <c:pt idx="11463">
                        <c:v>5.7201799999999998E-13</c:v>
                      </c:pt>
                      <c:pt idx="11464">
                        <c:v>4.4655500000000001E-13</c:v>
                      </c:pt>
                      <c:pt idx="11465">
                        <c:v>4.4655500000000001E-13</c:v>
                      </c:pt>
                      <c:pt idx="11466">
                        <c:v>4.1376800000000002E-13</c:v>
                      </c:pt>
                      <c:pt idx="11467">
                        <c:v>4.1376800000000002E-13</c:v>
                      </c:pt>
                      <c:pt idx="11468">
                        <c:v>4.1699699999999997E-13</c:v>
                      </c:pt>
                      <c:pt idx="11469">
                        <c:v>4.1699699999999997E-13</c:v>
                      </c:pt>
                      <c:pt idx="11470">
                        <c:v>7.1051500000000003E-13</c:v>
                      </c:pt>
                      <c:pt idx="11471">
                        <c:v>7.1051500000000003E-13</c:v>
                      </c:pt>
                      <c:pt idx="11472">
                        <c:v>5.8932699999999996E-13</c:v>
                      </c:pt>
                      <c:pt idx="11473">
                        <c:v>5.8932699999999996E-13</c:v>
                      </c:pt>
                      <c:pt idx="11474">
                        <c:v>4.4653200000000001E-13</c:v>
                      </c:pt>
                      <c:pt idx="11475">
                        <c:v>4.4653200000000001E-13</c:v>
                      </c:pt>
                      <c:pt idx="11476">
                        <c:v>4.5728100000000002E-13</c:v>
                      </c:pt>
                      <c:pt idx="11477">
                        <c:v>4.5728100000000002E-13</c:v>
                      </c:pt>
                      <c:pt idx="11478">
                        <c:v>5.7116599999999999E-13</c:v>
                      </c:pt>
                      <c:pt idx="11479">
                        <c:v>5.7116599999999999E-13</c:v>
                      </c:pt>
                      <c:pt idx="11480">
                        <c:v>1.89272E-12</c:v>
                      </c:pt>
                      <c:pt idx="11481">
                        <c:v>1.89272E-12</c:v>
                      </c:pt>
                      <c:pt idx="11482">
                        <c:v>7.8147E-13</c:v>
                      </c:pt>
                      <c:pt idx="11483">
                        <c:v>7.8147E-13</c:v>
                      </c:pt>
                      <c:pt idx="11484">
                        <c:v>4.2344700000000001E-13</c:v>
                      </c:pt>
                      <c:pt idx="11485">
                        <c:v>4.2344700000000001E-13</c:v>
                      </c:pt>
                      <c:pt idx="11486">
                        <c:v>8.0227500000000003E-13</c:v>
                      </c:pt>
                      <c:pt idx="11487">
                        <c:v>8.0227500000000003E-13</c:v>
                      </c:pt>
                      <c:pt idx="11488">
                        <c:v>6.4933899999999997E-12</c:v>
                      </c:pt>
                      <c:pt idx="11489">
                        <c:v>6.4933899999999997E-12</c:v>
                      </c:pt>
                      <c:pt idx="11490">
                        <c:v>1.56378E-12</c:v>
                      </c:pt>
                      <c:pt idx="11491">
                        <c:v>1.56378E-12</c:v>
                      </c:pt>
                      <c:pt idx="11492">
                        <c:v>4.3072399999999999E-13</c:v>
                      </c:pt>
                      <c:pt idx="11493">
                        <c:v>4.3072399999999999E-13</c:v>
                      </c:pt>
                      <c:pt idx="11494">
                        <c:v>4.0820299999999998E-13</c:v>
                      </c:pt>
                      <c:pt idx="11495">
                        <c:v>4.0820299999999998E-13</c:v>
                      </c:pt>
                      <c:pt idx="11496">
                        <c:v>4.9492200000000002E-13</c:v>
                      </c:pt>
                      <c:pt idx="11497">
                        <c:v>4.9492200000000002E-13</c:v>
                      </c:pt>
                      <c:pt idx="11498">
                        <c:v>3.9187299999999999E-13</c:v>
                      </c:pt>
                      <c:pt idx="11499">
                        <c:v>3.9187299999999999E-13</c:v>
                      </c:pt>
                      <c:pt idx="11500">
                        <c:v>2.1175799999999999E-12</c:v>
                      </c:pt>
                      <c:pt idx="11501">
                        <c:v>2.1175799999999999E-12</c:v>
                      </c:pt>
                      <c:pt idx="11502">
                        <c:v>1.1708499999999999E-11</c:v>
                      </c:pt>
                      <c:pt idx="11503">
                        <c:v>1.1708499999999999E-11</c:v>
                      </c:pt>
                      <c:pt idx="11504">
                        <c:v>2.3482899999999999E-12</c:v>
                      </c:pt>
                      <c:pt idx="11505">
                        <c:v>2.3482899999999999E-12</c:v>
                      </c:pt>
                      <c:pt idx="11506">
                        <c:v>4.1522499999999998E-13</c:v>
                      </c:pt>
                      <c:pt idx="11507">
                        <c:v>4.1522499999999998E-13</c:v>
                      </c:pt>
                      <c:pt idx="11508">
                        <c:v>4.3059800000000001E-13</c:v>
                      </c:pt>
                      <c:pt idx="11509">
                        <c:v>4.3059800000000001E-13</c:v>
                      </c:pt>
                      <c:pt idx="11510">
                        <c:v>5.6409900000000002E-13</c:v>
                      </c:pt>
                      <c:pt idx="11511">
                        <c:v>5.6409900000000002E-13</c:v>
                      </c:pt>
                      <c:pt idx="11512">
                        <c:v>3.9036900000000001E-13</c:v>
                      </c:pt>
                      <c:pt idx="11513">
                        <c:v>3.9036900000000001E-13</c:v>
                      </c:pt>
                      <c:pt idx="11514">
                        <c:v>7.3296299999999995E-13</c:v>
                      </c:pt>
                      <c:pt idx="11515">
                        <c:v>7.3296299999999995E-13</c:v>
                      </c:pt>
                      <c:pt idx="11516">
                        <c:v>4.16113E-13</c:v>
                      </c:pt>
                      <c:pt idx="11517">
                        <c:v>4.16113E-13</c:v>
                      </c:pt>
                      <c:pt idx="11518">
                        <c:v>7.9776000000000003E-13</c:v>
                      </c:pt>
                      <c:pt idx="11519">
                        <c:v>7.9776000000000003E-13</c:v>
                      </c:pt>
                      <c:pt idx="11520">
                        <c:v>4.0706499999999999E-13</c:v>
                      </c:pt>
                      <c:pt idx="11521">
                        <c:v>4.0706499999999999E-13</c:v>
                      </c:pt>
                      <c:pt idx="11522">
                        <c:v>4.1523699999999999E-13</c:v>
                      </c:pt>
                      <c:pt idx="11523">
                        <c:v>4.1523699999999999E-13</c:v>
                      </c:pt>
                      <c:pt idx="11524">
                        <c:v>5.8656600000000001E-13</c:v>
                      </c:pt>
                      <c:pt idx="11525">
                        <c:v>5.8656600000000001E-13</c:v>
                      </c:pt>
                      <c:pt idx="11526">
                        <c:v>3.9367499999999999E-13</c:v>
                      </c:pt>
                      <c:pt idx="11527">
                        <c:v>3.9367499999999999E-13</c:v>
                      </c:pt>
                      <c:pt idx="11528">
                        <c:v>5.8230100000000002E-13</c:v>
                      </c:pt>
                      <c:pt idx="11529">
                        <c:v>5.8230100000000002E-13</c:v>
                      </c:pt>
                      <c:pt idx="11530">
                        <c:v>5.1573100000000004E-13</c:v>
                      </c:pt>
                      <c:pt idx="11531">
                        <c:v>5.1573100000000004E-13</c:v>
                      </c:pt>
                      <c:pt idx="11532">
                        <c:v>4.1448900000000001E-13</c:v>
                      </c:pt>
                      <c:pt idx="11533">
                        <c:v>4.1448900000000001E-13</c:v>
                      </c:pt>
                      <c:pt idx="11534">
                        <c:v>4.0068500000000002E-13</c:v>
                      </c:pt>
                      <c:pt idx="11535">
                        <c:v>4.0068500000000002E-13</c:v>
                      </c:pt>
                      <c:pt idx="11536">
                        <c:v>5.7246500000000002E-13</c:v>
                      </c:pt>
                      <c:pt idx="11537">
                        <c:v>5.7246500000000002E-13</c:v>
                      </c:pt>
                      <c:pt idx="11538">
                        <c:v>4.1124200000000002E-13</c:v>
                      </c:pt>
                      <c:pt idx="11539">
                        <c:v>4.1124200000000002E-13</c:v>
                      </c:pt>
                      <c:pt idx="11540">
                        <c:v>4.13972E-13</c:v>
                      </c:pt>
                      <c:pt idx="11541">
                        <c:v>4.13972E-13</c:v>
                      </c:pt>
                      <c:pt idx="11542">
                        <c:v>6.7968500000000005E-13</c:v>
                      </c:pt>
                      <c:pt idx="11543">
                        <c:v>6.7968500000000005E-13</c:v>
                      </c:pt>
                      <c:pt idx="11544">
                        <c:v>4.1361100000000001E-13</c:v>
                      </c:pt>
                      <c:pt idx="11545">
                        <c:v>4.1361100000000001E-13</c:v>
                      </c:pt>
                      <c:pt idx="11546">
                        <c:v>5.7209899999999998E-13</c:v>
                      </c:pt>
                      <c:pt idx="11547">
                        <c:v>5.7209899999999998E-13</c:v>
                      </c:pt>
                      <c:pt idx="11548">
                        <c:v>4.2244000000000002E-13</c:v>
                      </c:pt>
                      <c:pt idx="11549">
                        <c:v>4.2244000000000002E-13</c:v>
                      </c:pt>
                      <c:pt idx="11550">
                        <c:v>2.3115800000000001E-12</c:v>
                      </c:pt>
                      <c:pt idx="11551">
                        <c:v>2.3115800000000001E-12</c:v>
                      </c:pt>
                      <c:pt idx="11552">
                        <c:v>5.4267500000000001E-13</c:v>
                      </c:pt>
                      <c:pt idx="11553">
                        <c:v>5.4267500000000001E-13</c:v>
                      </c:pt>
                      <c:pt idx="11554">
                        <c:v>4.2172300000000001E-13</c:v>
                      </c:pt>
                      <c:pt idx="11555">
                        <c:v>4.2172300000000001E-13</c:v>
                      </c:pt>
                      <c:pt idx="11556">
                        <c:v>4.2766099999999999E-13</c:v>
                      </c:pt>
                      <c:pt idx="11557">
                        <c:v>4.2766099999999999E-13</c:v>
                      </c:pt>
                      <c:pt idx="11558">
                        <c:v>6.0749299999999998E-13</c:v>
                      </c:pt>
                      <c:pt idx="11559">
                        <c:v>6.0749299999999998E-13</c:v>
                      </c:pt>
                      <c:pt idx="11560">
                        <c:v>4.4749300000000001E-13</c:v>
                      </c:pt>
                      <c:pt idx="11561">
                        <c:v>4.4749300000000001E-13</c:v>
                      </c:pt>
                      <c:pt idx="11562">
                        <c:v>5.7323200000000002E-13</c:v>
                      </c:pt>
                      <c:pt idx="11563">
                        <c:v>5.7323200000000002E-13</c:v>
                      </c:pt>
                      <c:pt idx="11564">
                        <c:v>3.9914700000000001E-13</c:v>
                      </c:pt>
                      <c:pt idx="11565">
                        <c:v>3.9914700000000001E-13</c:v>
                      </c:pt>
                      <c:pt idx="11566">
                        <c:v>6.6748200000000004E-13</c:v>
                      </c:pt>
                      <c:pt idx="11567">
                        <c:v>6.6748200000000004E-13</c:v>
                      </c:pt>
                      <c:pt idx="11568">
                        <c:v>4.5574400000000002E-13</c:v>
                      </c:pt>
                      <c:pt idx="11569">
                        <c:v>4.5574400000000002E-13</c:v>
                      </c:pt>
                      <c:pt idx="11570">
                        <c:v>6.0432600000000002E-13</c:v>
                      </c:pt>
                      <c:pt idx="11571">
                        <c:v>6.0432600000000002E-13</c:v>
                      </c:pt>
                      <c:pt idx="11572">
                        <c:v>3.9627600000000002E-13</c:v>
                      </c:pt>
                      <c:pt idx="11573">
                        <c:v>3.9627600000000002E-13</c:v>
                      </c:pt>
                      <c:pt idx="11574">
                        <c:v>5.9347399999999998E-13</c:v>
                      </c:pt>
                      <c:pt idx="11575">
                        <c:v>5.9347399999999998E-13</c:v>
                      </c:pt>
                      <c:pt idx="11576">
                        <c:v>4.2250099999999999E-13</c:v>
                      </c:pt>
                      <c:pt idx="11577">
                        <c:v>4.2250099999999999E-13</c:v>
                      </c:pt>
                      <c:pt idx="11578">
                        <c:v>6.7945600000000003E-13</c:v>
                      </c:pt>
                      <c:pt idx="11579">
                        <c:v>6.7945600000000003E-13</c:v>
                      </c:pt>
                      <c:pt idx="11580">
                        <c:v>7.4874399999999999E-13</c:v>
                      </c:pt>
                      <c:pt idx="11581">
                        <c:v>7.4874399999999999E-13</c:v>
                      </c:pt>
                      <c:pt idx="11582">
                        <c:v>5.2508000000000002E-13</c:v>
                      </c:pt>
                      <c:pt idx="11583">
                        <c:v>5.2508000000000002E-13</c:v>
                      </c:pt>
                      <c:pt idx="11584">
                        <c:v>7.66769E-13</c:v>
                      </c:pt>
                      <c:pt idx="11585">
                        <c:v>7.66769E-13</c:v>
                      </c:pt>
                      <c:pt idx="11586">
                        <c:v>2.2541900000000001E-12</c:v>
                      </c:pt>
                      <c:pt idx="11587">
                        <c:v>2.2541900000000001E-12</c:v>
                      </c:pt>
                      <c:pt idx="11588">
                        <c:v>6.1474900000000001E-13</c:v>
                      </c:pt>
                      <c:pt idx="11589">
                        <c:v>6.1474900000000001E-13</c:v>
                      </c:pt>
                      <c:pt idx="11590">
                        <c:v>5.04211E-13</c:v>
                      </c:pt>
                      <c:pt idx="11591">
                        <c:v>5.04211E-13</c:v>
                      </c:pt>
                      <c:pt idx="11592">
                        <c:v>4.2521299999999998E-13</c:v>
                      </c:pt>
                      <c:pt idx="11593">
                        <c:v>4.2521299999999998E-13</c:v>
                      </c:pt>
                      <c:pt idx="11594">
                        <c:v>1.8671199999999998E-12</c:v>
                      </c:pt>
                      <c:pt idx="11595">
                        <c:v>1.8671199999999998E-12</c:v>
                      </c:pt>
                      <c:pt idx="11596">
                        <c:v>4.0339099999999998E-13</c:v>
                      </c:pt>
                      <c:pt idx="11597">
                        <c:v>4.0339099999999998E-13</c:v>
                      </c:pt>
                      <c:pt idx="11598">
                        <c:v>7.6707799999999996E-13</c:v>
                      </c:pt>
                      <c:pt idx="11599">
                        <c:v>7.6707799999999996E-13</c:v>
                      </c:pt>
                      <c:pt idx="11600">
                        <c:v>9.2588800000000006E-13</c:v>
                      </c:pt>
                      <c:pt idx="11601">
                        <c:v>9.2588800000000006E-13</c:v>
                      </c:pt>
                      <c:pt idx="11602">
                        <c:v>5.6435000000000001E-13</c:v>
                      </c:pt>
                      <c:pt idx="11603">
                        <c:v>5.6435000000000001E-13</c:v>
                      </c:pt>
                      <c:pt idx="11604">
                        <c:v>6.7687599999999995E-13</c:v>
                      </c:pt>
                      <c:pt idx="11605">
                        <c:v>6.7687599999999995E-13</c:v>
                      </c:pt>
                      <c:pt idx="11606">
                        <c:v>7.5075099999999998E-13</c:v>
                      </c:pt>
                      <c:pt idx="11607">
                        <c:v>7.5075099999999998E-13</c:v>
                      </c:pt>
                      <c:pt idx="11608">
                        <c:v>2.03301E-12</c:v>
                      </c:pt>
                      <c:pt idx="11609">
                        <c:v>2.03301E-12</c:v>
                      </c:pt>
                      <c:pt idx="11610">
                        <c:v>5.4063099999999996E-13</c:v>
                      </c:pt>
                      <c:pt idx="11611">
                        <c:v>5.4063099999999996E-13</c:v>
                      </c:pt>
                      <c:pt idx="11612">
                        <c:v>1.8524400000000001E-12</c:v>
                      </c:pt>
                      <c:pt idx="11613">
                        <c:v>1.8524400000000001E-12</c:v>
                      </c:pt>
                      <c:pt idx="11614">
                        <c:v>5.6158300000000003E-13</c:v>
                      </c:pt>
                      <c:pt idx="11615">
                        <c:v>5.6158300000000003E-13</c:v>
                      </c:pt>
                      <c:pt idx="11616">
                        <c:v>9.65093E-13</c:v>
                      </c:pt>
                      <c:pt idx="11617">
                        <c:v>9.65093E-13</c:v>
                      </c:pt>
                      <c:pt idx="11618">
                        <c:v>6.4427199999999998E-13</c:v>
                      </c:pt>
                      <c:pt idx="11619">
                        <c:v>6.4427199999999998E-13</c:v>
                      </c:pt>
                      <c:pt idx="11620">
                        <c:v>5.7580899999999998E-13</c:v>
                      </c:pt>
                      <c:pt idx="11621">
                        <c:v>5.7580899999999998E-13</c:v>
                      </c:pt>
                      <c:pt idx="11622">
                        <c:v>9.4645200000000001E-13</c:v>
                      </c:pt>
                      <c:pt idx="11623">
                        <c:v>9.4645200000000001E-13</c:v>
                      </c:pt>
                      <c:pt idx="11624">
                        <c:v>5.6068900000000004E-13</c:v>
                      </c:pt>
                      <c:pt idx="11625">
                        <c:v>5.6068900000000004E-13</c:v>
                      </c:pt>
                      <c:pt idx="11626">
                        <c:v>5.5971800000000002E-13</c:v>
                      </c:pt>
                      <c:pt idx="11627">
                        <c:v>5.5971800000000002E-13</c:v>
                      </c:pt>
                      <c:pt idx="11628">
                        <c:v>5.6342400000000002E-13</c:v>
                      </c:pt>
                      <c:pt idx="11629">
                        <c:v>5.6342400000000002E-13</c:v>
                      </c:pt>
                      <c:pt idx="11630">
                        <c:v>5.61026E-13</c:v>
                      </c:pt>
                      <c:pt idx="11631">
                        <c:v>5.61026E-13</c:v>
                      </c:pt>
                      <c:pt idx="11632">
                        <c:v>7.8214899999999998E-13</c:v>
                      </c:pt>
                      <c:pt idx="11633">
                        <c:v>7.8214899999999998E-13</c:v>
                      </c:pt>
                      <c:pt idx="11634">
                        <c:v>5.5908600000000001E-13</c:v>
                      </c:pt>
                      <c:pt idx="11635">
                        <c:v>5.5908600000000001E-13</c:v>
                      </c:pt>
                      <c:pt idx="11636">
                        <c:v>6.8185399999999995E-13</c:v>
                      </c:pt>
                      <c:pt idx="11637">
                        <c:v>6.8185399999999995E-13</c:v>
                      </c:pt>
                      <c:pt idx="11638">
                        <c:v>5.5769499999999998E-13</c:v>
                      </c:pt>
                      <c:pt idx="11639">
                        <c:v>5.5769499999999998E-13</c:v>
                      </c:pt>
                      <c:pt idx="11640">
                        <c:v>9.5204499999999991E-13</c:v>
                      </c:pt>
                      <c:pt idx="11641">
                        <c:v>9.5204499999999991E-13</c:v>
                      </c:pt>
                      <c:pt idx="11642">
                        <c:v>6.0288500000000001E-13</c:v>
                      </c:pt>
                      <c:pt idx="11643">
                        <c:v>6.0288500000000001E-13</c:v>
                      </c:pt>
                      <c:pt idx="11644">
                        <c:v>7.8277499999999996E-13</c:v>
                      </c:pt>
                      <c:pt idx="11645">
                        <c:v>7.8277499999999996E-13</c:v>
                      </c:pt>
                      <c:pt idx="11646">
                        <c:v>7.8403100000000001E-13</c:v>
                      </c:pt>
                      <c:pt idx="11647">
                        <c:v>7.8403100000000001E-13</c:v>
                      </c:pt>
                      <c:pt idx="11648">
                        <c:v>8.4350099999999996E-13</c:v>
                      </c:pt>
                      <c:pt idx="11649">
                        <c:v>8.4350099999999996E-13</c:v>
                      </c:pt>
                      <c:pt idx="11650">
                        <c:v>9.3482999999999997E-13</c:v>
                      </c:pt>
                      <c:pt idx="11651">
                        <c:v>9.3482999999999997E-13</c:v>
                      </c:pt>
                      <c:pt idx="11652">
                        <c:v>5.4972900000000005E-13</c:v>
                      </c:pt>
                      <c:pt idx="11653">
                        <c:v>5.4972900000000005E-13</c:v>
                      </c:pt>
                      <c:pt idx="11654">
                        <c:v>5.6824199999999995E-13</c:v>
                      </c:pt>
                      <c:pt idx="11655">
                        <c:v>5.6824199999999995E-13</c:v>
                      </c:pt>
                      <c:pt idx="11656">
                        <c:v>5.2973300000000002E-13</c:v>
                      </c:pt>
                      <c:pt idx="11657">
                        <c:v>5.2973300000000002E-13</c:v>
                      </c:pt>
                      <c:pt idx="11658">
                        <c:v>8.5137000000000004E-13</c:v>
                      </c:pt>
                      <c:pt idx="11659">
                        <c:v>8.5137000000000004E-13</c:v>
                      </c:pt>
                      <c:pt idx="11660">
                        <c:v>5.6888399999999998E-13</c:v>
                      </c:pt>
                      <c:pt idx="11661">
                        <c:v>5.6888399999999998E-13</c:v>
                      </c:pt>
                      <c:pt idx="11662">
                        <c:v>5.4865799999999996E-13</c:v>
                      </c:pt>
                      <c:pt idx="11663">
                        <c:v>5.4865799999999996E-13</c:v>
                      </c:pt>
                      <c:pt idx="11664">
                        <c:v>9.11956E-13</c:v>
                      </c:pt>
                      <c:pt idx="11665">
                        <c:v>9.11956E-13</c:v>
                      </c:pt>
                      <c:pt idx="11666">
                        <c:v>5.4534999999999999E-13</c:v>
                      </c:pt>
                      <c:pt idx="11667">
                        <c:v>5.4534999999999999E-13</c:v>
                      </c:pt>
                      <c:pt idx="11668">
                        <c:v>5.5149499999999996E-13</c:v>
                      </c:pt>
                      <c:pt idx="11669">
                        <c:v>5.5149499999999996E-13</c:v>
                      </c:pt>
                      <c:pt idx="11670">
                        <c:v>7.59816E-13</c:v>
                      </c:pt>
                      <c:pt idx="11671">
                        <c:v>7.59816E-13</c:v>
                      </c:pt>
                      <c:pt idx="11672">
                        <c:v>5.7100200000000003E-13</c:v>
                      </c:pt>
                      <c:pt idx="11673">
                        <c:v>5.7100200000000003E-13</c:v>
                      </c:pt>
                      <c:pt idx="11674">
                        <c:v>7.8273700000000004E-13</c:v>
                      </c:pt>
                      <c:pt idx="11675">
                        <c:v>7.8273700000000004E-13</c:v>
                      </c:pt>
                      <c:pt idx="11676">
                        <c:v>5.6130000000000004E-13</c:v>
                      </c:pt>
                      <c:pt idx="11677">
                        <c:v>5.6130000000000004E-13</c:v>
                      </c:pt>
                      <c:pt idx="11678">
                        <c:v>7.9404900000000006E-12</c:v>
                      </c:pt>
                      <c:pt idx="11679">
                        <c:v>7.9404900000000006E-12</c:v>
                      </c:pt>
                      <c:pt idx="11680">
                        <c:v>5.6769100000000005E-13</c:v>
                      </c:pt>
                      <c:pt idx="11681">
                        <c:v>5.6769100000000005E-13</c:v>
                      </c:pt>
                      <c:pt idx="11682">
                        <c:v>7.0327099999999996E-13</c:v>
                      </c:pt>
                      <c:pt idx="11683">
                        <c:v>7.0327099999999996E-13</c:v>
                      </c:pt>
                      <c:pt idx="11684">
                        <c:v>5.0477099999999995E-13</c:v>
                      </c:pt>
                      <c:pt idx="11685">
                        <c:v>5.0477099999999995E-13</c:v>
                      </c:pt>
                      <c:pt idx="11686">
                        <c:v>1.98222E-12</c:v>
                      </c:pt>
                      <c:pt idx="11687">
                        <c:v>1.98222E-12</c:v>
                      </c:pt>
                      <c:pt idx="11688">
                        <c:v>7.8160199999999996E-13</c:v>
                      </c:pt>
                      <c:pt idx="11689">
                        <c:v>7.8160199999999996E-13</c:v>
                      </c:pt>
                      <c:pt idx="11690">
                        <c:v>5.5972500000000002E-13</c:v>
                      </c:pt>
                      <c:pt idx="11691">
                        <c:v>5.5972500000000002E-13</c:v>
                      </c:pt>
                      <c:pt idx="11692">
                        <c:v>5.7831099999999996E-13</c:v>
                      </c:pt>
                      <c:pt idx="11693">
                        <c:v>5.7831099999999996E-13</c:v>
                      </c:pt>
                      <c:pt idx="11694">
                        <c:v>1.2380999999999999E-12</c:v>
                      </c:pt>
                      <c:pt idx="11695">
                        <c:v>1.2380999999999999E-12</c:v>
                      </c:pt>
                      <c:pt idx="11696">
                        <c:v>2.40186E-12</c:v>
                      </c:pt>
                      <c:pt idx="11697">
                        <c:v>2.40186E-12</c:v>
                      </c:pt>
                      <c:pt idx="11698">
                        <c:v>5.7790500000000005E-13</c:v>
                      </c:pt>
                      <c:pt idx="11699">
                        <c:v>5.7790500000000005E-13</c:v>
                      </c:pt>
                      <c:pt idx="11700">
                        <c:v>5.7211699999999997E-13</c:v>
                      </c:pt>
                      <c:pt idx="11701">
                        <c:v>5.7211699999999997E-13</c:v>
                      </c:pt>
                      <c:pt idx="11702">
                        <c:v>6.4616899999999999E-13</c:v>
                      </c:pt>
                      <c:pt idx="11703">
                        <c:v>6.4616899999999999E-13</c:v>
                      </c:pt>
                      <c:pt idx="11704">
                        <c:v>7.0161100000000005E-13</c:v>
                      </c:pt>
                      <c:pt idx="11705">
                        <c:v>7.0161100000000005E-13</c:v>
                      </c:pt>
                      <c:pt idx="11706">
                        <c:v>1.1949699999999999E-12</c:v>
                      </c:pt>
                      <c:pt idx="11707">
                        <c:v>1.1949699999999999E-12</c:v>
                      </c:pt>
                      <c:pt idx="11708">
                        <c:v>7.0273800000000005E-13</c:v>
                      </c:pt>
                      <c:pt idx="11709">
                        <c:v>7.0273800000000005E-13</c:v>
                      </c:pt>
                      <c:pt idx="11710">
                        <c:v>5.4823900000000002E-13</c:v>
                      </c:pt>
                      <c:pt idx="11711">
                        <c:v>5.4823900000000002E-13</c:v>
                      </c:pt>
                      <c:pt idx="11712">
                        <c:v>8.8961699999999998E-13</c:v>
                      </c:pt>
                      <c:pt idx="11713">
                        <c:v>8.8961699999999998E-13</c:v>
                      </c:pt>
                      <c:pt idx="11714">
                        <c:v>9.1839000000000009E-13</c:v>
                      </c:pt>
                      <c:pt idx="11715">
                        <c:v>9.1839000000000009E-13</c:v>
                      </c:pt>
                      <c:pt idx="11716">
                        <c:v>6.03857E-13</c:v>
                      </c:pt>
                      <c:pt idx="11717">
                        <c:v>6.03857E-13</c:v>
                      </c:pt>
                      <c:pt idx="11718">
                        <c:v>5.3578299999999998E-13</c:v>
                      </c:pt>
                      <c:pt idx="11719">
                        <c:v>5.3578299999999998E-13</c:v>
                      </c:pt>
                      <c:pt idx="11720">
                        <c:v>5.3925199999999999E-13</c:v>
                      </c:pt>
                      <c:pt idx="11721">
                        <c:v>5.3925199999999999E-13</c:v>
                      </c:pt>
                      <c:pt idx="11722">
                        <c:v>5.27582E-13</c:v>
                      </c:pt>
                      <c:pt idx="11723">
                        <c:v>5.27582E-13</c:v>
                      </c:pt>
                      <c:pt idx="11724">
                        <c:v>5.3627300000000001E-13</c:v>
                      </c:pt>
                      <c:pt idx="11725">
                        <c:v>5.3627300000000001E-13</c:v>
                      </c:pt>
                      <c:pt idx="11726">
                        <c:v>6.7421799999999999E-13</c:v>
                      </c:pt>
                      <c:pt idx="11727">
                        <c:v>6.7421799999999999E-13</c:v>
                      </c:pt>
                      <c:pt idx="11728">
                        <c:v>5.55995E-13</c:v>
                      </c:pt>
                      <c:pt idx="11729">
                        <c:v>5.55995E-13</c:v>
                      </c:pt>
                      <c:pt idx="11730">
                        <c:v>4.42375E-12</c:v>
                      </c:pt>
                      <c:pt idx="11731">
                        <c:v>4.42375E-12</c:v>
                      </c:pt>
                      <c:pt idx="11732">
                        <c:v>8.7431299999999995E-13</c:v>
                      </c:pt>
                      <c:pt idx="11733">
                        <c:v>8.7431299999999995E-13</c:v>
                      </c:pt>
                      <c:pt idx="11734">
                        <c:v>5.70544E-13</c:v>
                      </c:pt>
                      <c:pt idx="11735">
                        <c:v>5.70544E-13</c:v>
                      </c:pt>
                      <c:pt idx="11736">
                        <c:v>2.11023E-12</c:v>
                      </c:pt>
                      <c:pt idx="11737">
                        <c:v>2.11023E-12</c:v>
                      </c:pt>
                      <c:pt idx="11738">
                        <c:v>2.8006599999999999E-12</c:v>
                      </c:pt>
                      <c:pt idx="11739">
                        <c:v>2.8006599999999999E-12</c:v>
                      </c:pt>
                      <c:pt idx="11740">
                        <c:v>5.8280499999999996E-13</c:v>
                      </c:pt>
                      <c:pt idx="11741">
                        <c:v>5.8280499999999996E-13</c:v>
                      </c:pt>
                      <c:pt idx="11742">
                        <c:v>5.8686200000000003E-13</c:v>
                      </c:pt>
                      <c:pt idx="11743">
                        <c:v>5.8686200000000003E-13</c:v>
                      </c:pt>
                      <c:pt idx="11744">
                        <c:v>1.8628799999999998E-12</c:v>
                      </c:pt>
                      <c:pt idx="11745">
                        <c:v>1.8628799999999998E-12</c:v>
                      </c:pt>
                      <c:pt idx="11746">
                        <c:v>6.0509600000000003E-13</c:v>
                      </c:pt>
                      <c:pt idx="11747">
                        <c:v>6.0509600000000003E-13</c:v>
                      </c:pt>
                      <c:pt idx="11748">
                        <c:v>5.8483700000000005E-13</c:v>
                      </c:pt>
                      <c:pt idx="11749">
                        <c:v>5.8483700000000005E-13</c:v>
                      </c:pt>
                      <c:pt idx="11750">
                        <c:v>5.8153999999999996E-13</c:v>
                      </c:pt>
                      <c:pt idx="11751">
                        <c:v>5.8153999999999996E-13</c:v>
                      </c:pt>
                      <c:pt idx="11752">
                        <c:v>5.4600300000000001E-13</c:v>
                      </c:pt>
                      <c:pt idx="11753">
                        <c:v>5.4600300000000001E-13</c:v>
                      </c:pt>
                      <c:pt idx="11754">
                        <c:v>7.3916400000000004E-13</c:v>
                      </c:pt>
                      <c:pt idx="11755">
                        <c:v>7.3916400000000004E-13</c:v>
                      </c:pt>
                      <c:pt idx="11756">
                        <c:v>5.60252E-13</c:v>
                      </c:pt>
                      <c:pt idx="11757">
                        <c:v>5.60252E-13</c:v>
                      </c:pt>
                      <c:pt idx="11758">
                        <c:v>5.4292200000000002E-13</c:v>
                      </c:pt>
                      <c:pt idx="11759">
                        <c:v>5.4292200000000002E-13</c:v>
                      </c:pt>
                      <c:pt idx="11760">
                        <c:v>5.7449099999999998E-13</c:v>
                      </c:pt>
                      <c:pt idx="11761">
                        <c:v>5.7449099999999998E-13</c:v>
                      </c:pt>
                      <c:pt idx="11762">
                        <c:v>5.3152999999999996E-13</c:v>
                      </c:pt>
                      <c:pt idx="11763">
                        <c:v>5.3152999999999996E-13</c:v>
                      </c:pt>
                      <c:pt idx="11764">
                        <c:v>5.6335899999999996E-13</c:v>
                      </c:pt>
                      <c:pt idx="11765">
                        <c:v>5.6335899999999996E-13</c:v>
                      </c:pt>
                      <c:pt idx="11766">
                        <c:v>2.0217099999999999E-12</c:v>
                      </c:pt>
                      <c:pt idx="11767">
                        <c:v>2.0217099999999999E-12</c:v>
                      </c:pt>
                      <c:pt idx="11768">
                        <c:v>5.4358099999999996E-13</c:v>
                      </c:pt>
                      <c:pt idx="11769">
                        <c:v>5.4358099999999996E-13</c:v>
                      </c:pt>
                      <c:pt idx="11770">
                        <c:v>1.8571600000000001E-12</c:v>
                      </c:pt>
                      <c:pt idx="11771">
                        <c:v>1.8571600000000001E-12</c:v>
                      </c:pt>
                      <c:pt idx="11772">
                        <c:v>5.6543400000000003E-13</c:v>
                      </c:pt>
                      <c:pt idx="11773">
                        <c:v>5.6543400000000003E-13</c:v>
                      </c:pt>
                      <c:pt idx="11774">
                        <c:v>2.1395299999999999E-12</c:v>
                      </c:pt>
                      <c:pt idx="11775">
                        <c:v>2.1395299999999999E-12</c:v>
                      </c:pt>
                      <c:pt idx="11776">
                        <c:v>6.0422499999999998E-13</c:v>
                      </c:pt>
                      <c:pt idx="11777">
                        <c:v>6.0422499999999998E-13</c:v>
                      </c:pt>
                      <c:pt idx="11778">
                        <c:v>7.2825500000000001E-13</c:v>
                      </c:pt>
                      <c:pt idx="11779">
                        <c:v>7.2825500000000001E-13</c:v>
                      </c:pt>
                      <c:pt idx="11780">
                        <c:v>7.8088499999999996E-13</c:v>
                      </c:pt>
                      <c:pt idx="11781">
                        <c:v>7.8088499999999996E-13</c:v>
                      </c:pt>
                      <c:pt idx="11782">
                        <c:v>5.7048199999999995E-13</c:v>
                      </c:pt>
                      <c:pt idx="11783">
                        <c:v>5.7048199999999995E-13</c:v>
                      </c:pt>
                      <c:pt idx="11784">
                        <c:v>5.4703700000000004E-13</c:v>
                      </c:pt>
                      <c:pt idx="11785">
                        <c:v>5.4703700000000004E-13</c:v>
                      </c:pt>
                      <c:pt idx="11786">
                        <c:v>5.7184499999999997E-13</c:v>
                      </c:pt>
                      <c:pt idx="11787">
                        <c:v>5.7184499999999997E-13</c:v>
                      </c:pt>
                      <c:pt idx="11788">
                        <c:v>7.5335199999999996E-13</c:v>
                      </c:pt>
                      <c:pt idx="11789">
                        <c:v>7.5335199999999996E-13</c:v>
                      </c:pt>
                      <c:pt idx="11790">
                        <c:v>2.6383399999999998E-12</c:v>
                      </c:pt>
                      <c:pt idx="11791">
                        <c:v>2.6383399999999998E-12</c:v>
                      </c:pt>
                      <c:pt idx="11792">
                        <c:v>5.5073199999999996E-13</c:v>
                      </c:pt>
                      <c:pt idx="11793">
                        <c:v>5.5073199999999996E-13</c:v>
                      </c:pt>
                      <c:pt idx="11794">
                        <c:v>5.3517700000000003E-13</c:v>
                      </c:pt>
                      <c:pt idx="11795">
                        <c:v>5.3517700000000003E-13</c:v>
                      </c:pt>
                      <c:pt idx="11796">
                        <c:v>5.4030899999999997E-13</c:v>
                      </c:pt>
                      <c:pt idx="11797">
                        <c:v>5.4030899999999997E-13</c:v>
                      </c:pt>
                      <c:pt idx="11798">
                        <c:v>6.7596099999999995E-13</c:v>
                      </c:pt>
                      <c:pt idx="11799">
                        <c:v>6.7596099999999995E-13</c:v>
                      </c:pt>
                      <c:pt idx="11800">
                        <c:v>5.34111E-13</c:v>
                      </c:pt>
                      <c:pt idx="11801">
                        <c:v>5.34111E-13</c:v>
                      </c:pt>
                      <c:pt idx="11802">
                        <c:v>6.4624600000000001E-13</c:v>
                      </c:pt>
                      <c:pt idx="11803">
                        <c:v>6.4624600000000001E-13</c:v>
                      </c:pt>
                      <c:pt idx="11804">
                        <c:v>5.2181699999999998E-13</c:v>
                      </c:pt>
                      <c:pt idx="11805">
                        <c:v>5.2181699999999998E-13</c:v>
                      </c:pt>
                      <c:pt idx="11806">
                        <c:v>5.6347799999999999E-13</c:v>
                      </c:pt>
                      <c:pt idx="11807">
                        <c:v>5.6347799999999999E-13</c:v>
                      </c:pt>
                      <c:pt idx="11808">
                        <c:v>2.4482599999999999E-12</c:v>
                      </c:pt>
                      <c:pt idx="11809">
                        <c:v>2.4482599999999999E-12</c:v>
                      </c:pt>
                      <c:pt idx="11810">
                        <c:v>6.0428400000000001E-13</c:v>
                      </c:pt>
                      <c:pt idx="11811">
                        <c:v>6.0428400000000001E-13</c:v>
                      </c:pt>
                      <c:pt idx="11812">
                        <c:v>5.2836600000000001E-13</c:v>
                      </c:pt>
                      <c:pt idx="11813">
                        <c:v>5.2836600000000001E-13</c:v>
                      </c:pt>
                      <c:pt idx="11814">
                        <c:v>7.3543499999999999E-13</c:v>
                      </c:pt>
                      <c:pt idx="11815">
                        <c:v>7.3543499999999999E-13</c:v>
                      </c:pt>
                      <c:pt idx="11816">
                        <c:v>5.6709500000000002E-13</c:v>
                      </c:pt>
                      <c:pt idx="11817">
                        <c:v>5.6709500000000002E-13</c:v>
                      </c:pt>
                      <c:pt idx="11818">
                        <c:v>5.7864800000000002E-13</c:v>
                      </c:pt>
                      <c:pt idx="11819">
                        <c:v>5.7864800000000002E-13</c:v>
                      </c:pt>
                      <c:pt idx="11820">
                        <c:v>2.4414199999999999E-12</c:v>
                      </c:pt>
                      <c:pt idx="11821">
                        <c:v>2.4414199999999999E-12</c:v>
                      </c:pt>
                      <c:pt idx="11822">
                        <c:v>9.7192599999999999E-13</c:v>
                      </c:pt>
                      <c:pt idx="11823">
                        <c:v>9.7192599999999999E-13</c:v>
                      </c:pt>
                      <c:pt idx="11824">
                        <c:v>6.8530799999999999E-13</c:v>
                      </c:pt>
                      <c:pt idx="11825">
                        <c:v>6.8530799999999999E-13</c:v>
                      </c:pt>
                      <c:pt idx="11826">
                        <c:v>8.7561000000000004E-13</c:v>
                      </c:pt>
                      <c:pt idx="11827">
                        <c:v>8.7561000000000004E-13</c:v>
                      </c:pt>
                      <c:pt idx="11828">
                        <c:v>6.8797199999999999E-13</c:v>
                      </c:pt>
                      <c:pt idx="11829">
                        <c:v>6.8797199999999999E-13</c:v>
                      </c:pt>
                      <c:pt idx="11830">
                        <c:v>5.1695400000000002E-13</c:v>
                      </c:pt>
                      <c:pt idx="11831">
                        <c:v>5.1695400000000002E-13</c:v>
                      </c:pt>
                      <c:pt idx="11832">
                        <c:v>5.5596500000000004E-13</c:v>
                      </c:pt>
                      <c:pt idx="11833">
                        <c:v>5.5596500000000004E-13</c:v>
                      </c:pt>
                      <c:pt idx="11834">
                        <c:v>6.2243E-13</c:v>
                      </c:pt>
                      <c:pt idx="11835">
                        <c:v>6.2243E-13</c:v>
                      </c:pt>
                      <c:pt idx="11836">
                        <c:v>6.5024200000000001E-13</c:v>
                      </c:pt>
                      <c:pt idx="11837">
                        <c:v>6.5024200000000001E-13</c:v>
                      </c:pt>
                      <c:pt idx="11838">
                        <c:v>2.1639899999999999E-10</c:v>
                      </c:pt>
                      <c:pt idx="11839">
                        <c:v>2.1639899999999999E-10</c:v>
                      </c:pt>
                      <c:pt idx="11840">
                        <c:v>7.7216499999999997E-13</c:v>
                      </c:pt>
                      <c:pt idx="11841">
                        <c:v>7.7216499999999997E-13</c:v>
                      </c:pt>
                      <c:pt idx="11842">
                        <c:v>5.4550299999999996E-13</c:v>
                      </c:pt>
                      <c:pt idx="11843">
                        <c:v>5.4550299999999996E-13</c:v>
                      </c:pt>
                      <c:pt idx="11844">
                        <c:v>5.3336400000000005E-13</c:v>
                      </c:pt>
                      <c:pt idx="11845">
                        <c:v>5.3336400000000005E-13</c:v>
                      </c:pt>
                      <c:pt idx="11846">
                        <c:v>5.1006100000000002E-13</c:v>
                      </c:pt>
                      <c:pt idx="11847">
                        <c:v>5.1006100000000002E-13</c:v>
                      </c:pt>
                      <c:pt idx="11848">
                        <c:v>5.3344499999999995E-13</c:v>
                      </c:pt>
                      <c:pt idx="11849">
                        <c:v>5.3344499999999995E-13</c:v>
                      </c:pt>
                      <c:pt idx="11850">
                        <c:v>5.5942599999999998E-13</c:v>
                      </c:pt>
                      <c:pt idx="11851">
                        <c:v>5.5942599999999998E-13</c:v>
                      </c:pt>
                      <c:pt idx="11852">
                        <c:v>5.3433099999999998E-13</c:v>
                      </c:pt>
                      <c:pt idx="11853">
                        <c:v>5.3433099999999998E-13</c:v>
                      </c:pt>
                      <c:pt idx="11854">
                        <c:v>1.1303999999999999E-12</c:v>
                      </c:pt>
                      <c:pt idx="11855">
                        <c:v>1.1303999999999999E-12</c:v>
                      </c:pt>
                      <c:pt idx="11856">
                        <c:v>5.5362499999999998E-13</c:v>
                      </c:pt>
                      <c:pt idx="11857">
                        <c:v>5.5362499999999998E-13</c:v>
                      </c:pt>
                      <c:pt idx="11858">
                        <c:v>5.17308E-13</c:v>
                      </c:pt>
                      <c:pt idx="11859">
                        <c:v>5.17308E-13</c:v>
                      </c:pt>
                      <c:pt idx="11860">
                        <c:v>8.0455599999999997E-13</c:v>
                      </c:pt>
                      <c:pt idx="11861">
                        <c:v>8.0455599999999997E-13</c:v>
                      </c:pt>
                      <c:pt idx="11862">
                        <c:v>6.1343400000000003E-13</c:v>
                      </c:pt>
                      <c:pt idx="11863">
                        <c:v>6.1343400000000003E-13</c:v>
                      </c:pt>
                      <c:pt idx="11864">
                        <c:v>5.2031599999999996E-13</c:v>
                      </c:pt>
                      <c:pt idx="11865">
                        <c:v>5.2031599999999996E-13</c:v>
                      </c:pt>
                      <c:pt idx="11866">
                        <c:v>5.4116699999999999E-13</c:v>
                      </c:pt>
                      <c:pt idx="11867">
                        <c:v>5.4116699999999999E-13</c:v>
                      </c:pt>
                      <c:pt idx="11868">
                        <c:v>5.68986E-13</c:v>
                      </c:pt>
                      <c:pt idx="11869">
                        <c:v>5.68986E-13</c:v>
                      </c:pt>
                      <c:pt idx="11870">
                        <c:v>5.0646100000000002E-13</c:v>
                      </c:pt>
                      <c:pt idx="11871">
                        <c:v>5.0646100000000002E-13</c:v>
                      </c:pt>
                      <c:pt idx="11872">
                        <c:v>5.6256600000000001E-13</c:v>
                      </c:pt>
                      <c:pt idx="11873">
                        <c:v>5.6256600000000001E-13</c:v>
                      </c:pt>
                      <c:pt idx="11874">
                        <c:v>1.6382400000000001E-12</c:v>
                      </c:pt>
                      <c:pt idx="11875">
                        <c:v>1.6382400000000001E-12</c:v>
                      </c:pt>
                      <c:pt idx="11876">
                        <c:v>5.4985599999999995E-13</c:v>
                      </c:pt>
                      <c:pt idx="11877">
                        <c:v>5.4985599999999995E-13</c:v>
                      </c:pt>
                      <c:pt idx="11878">
                        <c:v>7.0189199999999999E-13</c:v>
                      </c:pt>
                      <c:pt idx="11879">
                        <c:v>7.0189199999999999E-13</c:v>
                      </c:pt>
                      <c:pt idx="11880">
                        <c:v>5.3253800000000003E-13</c:v>
                      </c:pt>
                      <c:pt idx="11881">
                        <c:v>5.3253800000000003E-13</c:v>
                      </c:pt>
                      <c:pt idx="11882">
                        <c:v>5.2428500000000002E-13</c:v>
                      </c:pt>
                      <c:pt idx="11883">
                        <c:v>5.2428500000000002E-13</c:v>
                      </c:pt>
                      <c:pt idx="11884">
                        <c:v>5.1220600000000001E-13</c:v>
                      </c:pt>
                      <c:pt idx="11885">
                        <c:v>5.1220600000000001E-13</c:v>
                      </c:pt>
                      <c:pt idx="11886">
                        <c:v>6.6818099999999996E-13</c:v>
                      </c:pt>
                      <c:pt idx="11887">
                        <c:v>6.6818099999999996E-13</c:v>
                      </c:pt>
                      <c:pt idx="11888">
                        <c:v>5.2380699999999995E-13</c:v>
                      </c:pt>
                      <c:pt idx="11889">
                        <c:v>5.2380699999999995E-13</c:v>
                      </c:pt>
                      <c:pt idx="11890">
                        <c:v>8.6376199999999999E-13</c:v>
                      </c:pt>
                      <c:pt idx="11891">
                        <c:v>8.6376199999999999E-13</c:v>
                      </c:pt>
                      <c:pt idx="11892">
                        <c:v>7.0942400000000001E-13</c:v>
                      </c:pt>
                      <c:pt idx="11893">
                        <c:v>7.0942400000000001E-13</c:v>
                      </c:pt>
                      <c:pt idx="11894">
                        <c:v>1.39647E-12</c:v>
                      </c:pt>
                      <c:pt idx="11895">
                        <c:v>1.39647E-12</c:v>
                      </c:pt>
                      <c:pt idx="11896">
                        <c:v>8.54286E-13</c:v>
                      </c:pt>
                      <c:pt idx="11897">
                        <c:v>8.54286E-13</c:v>
                      </c:pt>
                      <c:pt idx="11898">
                        <c:v>7.1345100000000003E-13</c:v>
                      </c:pt>
                      <c:pt idx="11899">
                        <c:v>7.1345100000000003E-13</c:v>
                      </c:pt>
                      <c:pt idx="11900">
                        <c:v>7.1119300000000004E-13</c:v>
                      </c:pt>
                      <c:pt idx="11901">
                        <c:v>7.1119300000000004E-13</c:v>
                      </c:pt>
                      <c:pt idx="11902">
                        <c:v>5.4875500000000002E-13</c:v>
                      </c:pt>
                      <c:pt idx="11903">
                        <c:v>5.4875500000000002E-13</c:v>
                      </c:pt>
                      <c:pt idx="11904">
                        <c:v>5.2870599999999999E-13</c:v>
                      </c:pt>
                      <c:pt idx="11905">
                        <c:v>5.2870599999999999E-13</c:v>
                      </c:pt>
                      <c:pt idx="11906">
                        <c:v>5.0641999999999998E-13</c:v>
                      </c:pt>
                      <c:pt idx="11907">
                        <c:v>5.0641999999999998E-13</c:v>
                      </c:pt>
                      <c:pt idx="11908">
                        <c:v>5.2940899999999999E-13</c:v>
                      </c:pt>
                      <c:pt idx="11909">
                        <c:v>5.2940899999999999E-13</c:v>
                      </c:pt>
                      <c:pt idx="11910">
                        <c:v>8.2556399999999995E-13</c:v>
                      </c:pt>
                      <c:pt idx="11911">
                        <c:v>8.2556399999999995E-13</c:v>
                      </c:pt>
                      <c:pt idx="11912">
                        <c:v>5.0778699999999998E-13</c:v>
                      </c:pt>
                      <c:pt idx="11913">
                        <c:v>5.0778699999999998E-13</c:v>
                      </c:pt>
                      <c:pt idx="11914">
                        <c:v>8.4502100000000004E-13</c:v>
                      </c:pt>
                      <c:pt idx="11915">
                        <c:v>8.4502100000000004E-13</c:v>
                      </c:pt>
                      <c:pt idx="11916">
                        <c:v>2.72909E-12</c:v>
                      </c:pt>
                      <c:pt idx="11917">
                        <c:v>2.72909E-12</c:v>
                      </c:pt>
                      <c:pt idx="11918">
                        <c:v>5.8785100000000004E-13</c:v>
                      </c:pt>
                      <c:pt idx="11919">
                        <c:v>5.8785100000000004E-13</c:v>
                      </c:pt>
                      <c:pt idx="11920">
                        <c:v>6.1797000000000004E-13</c:v>
                      </c:pt>
                      <c:pt idx="11921">
                        <c:v>6.1797000000000004E-13</c:v>
                      </c:pt>
                      <c:pt idx="11922">
                        <c:v>5.4387799999999996E-13</c:v>
                      </c:pt>
                      <c:pt idx="11923">
                        <c:v>5.4387799999999996E-13</c:v>
                      </c:pt>
                      <c:pt idx="11924">
                        <c:v>5.2186400000000005E-13</c:v>
                      </c:pt>
                      <c:pt idx="11925">
                        <c:v>5.2186400000000005E-13</c:v>
                      </c:pt>
                      <c:pt idx="11926">
                        <c:v>7.0335199999999997E-13</c:v>
                      </c:pt>
                      <c:pt idx="11927">
                        <c:v>7.0335199999999997E-13</c:v>
                      </c:pt>
                      <c:pt idx="11928">
                        <c:v>5.3586399999999999E-13</c:v>
                      </c:pt>
                      <c:pt idx="11929">
                        <c:v>5.3586399999999999E-13</c:v>
                      </c:pt>
                      <c:pt idx="11930">
                        <c:v>7.1759699999999998E-13</c:v>
                      </c:pt>
                      <c:pt idx="11931">
                        <c:v>7.1759699999999998E-13</c:v>
                      </c:pt>
                      <c:pt idx="11932">
                        <c:v>1.2580000000000001E-12</c:v>
                      </c:pt>
                      <c:pt idx="11933">
                        <c:v>1.2580000000000001E-12</c:v>
                      </c:pt>
                      <c:pt idx="11934">
                        <c:v>5.3228199999999997E-13</c:v>
                      </c:pt>
                      <c:pt idx="11935">
                        <c:v>5.3228199999999997E-13</c:v>
                      </c:pt>
                      <c:pt idx="11936">
                        <c:v>2.56065E-12</c:v>
                      </c:pt>
                      <c:pt idx="11937">
                        <c:v>2.56065E-12</c:v>
                      </c:pt>
                      <c:pt idx="11938">
                        <c:v>5.20848E-13</c:v>
                      </c:pt>
                      <c:pt idx="11939">
                        <c:v>5.20848E-13</c:v>
                      </c:pt>
                      <c:pt idx="11940">
                        <c:v>5.5762499999999996E-13</c:v>
                      </c:pt>
                      <c:pt idx="11941">
                        <c:v>5.5762499999999996E-13</c:v>
                      </c:pt>
                      <c:pt idx="11942">
                        <c:v>6.6837700000000001E-13</c:v>
                      </c:pt>
                      <c:pt idx="11943">
                        <c:v>6.6837700000000001E-13</c:v>
                      </c:pt>
                      <c:pt idx="11944">
                        <c:v>8.8180899999999998E-13</c:v>
                      </c:pt>
                      <c:pt idx="11945">
                        <c:v>8.8180899999999998E-13</c:v>
                      </c:pt>
                      <c:pt idx="11946">
                        <c:v>2.3888100000000002E-12</c:v>
                      </c:pt>
                      <c:pt idx="11947">
                        <c:v>2.3888100000000002E-12</c:v>
                      </c:pt>
                      <c:pt idx="11948">
                        <c:v>5.3276400000000003E-13</c:v>
                      </c:pt>
                      <c:pt idx="11949">
                        <c:v>5.3276400000000003E-13</c:v>
                      </c:pt>
                      <c:pt idx="11950">
                        <c:v>7.4978400000000005E-13</c:v>
                      </c:pt>
                      <c:pt idx="11951">
                        <c:v>7.4978400000000005E-13</c:v>
                      </c:pt>
                      <c:pt idx="11952">
                        <c:v>6.0293899999999998E-13</c:v>
                      </c:pt>
                      <c:pt idx="11953">
                        <c:v>6.0293899999999998E-13</c:v>
                      </c:pt>
                      <c:pt idx="11954">
                        <c:v>5.1674299999999999E-13</c:v>
                      </c:pt>
                      <c:pt idx="11955">
                        <c:v>5.1674299999999999E-13</c:v>
                      </c:pt>
                      <c:pt idx="11956">
                        <c:v>5.1960000000000003E-13</c:v>
                      </c:pt>
                      <c:pt idx="11957">
                        <c:v>5.1960000000000003E-13</c:v>
                      </c:pt>
                      <c:pt idx="11958">
                        <c:v>5.3818100000000001E-13</c:v>
                      </c:pt>
                      <c:pt idx="11959">
                        <c:v>5.3818100000000001E-13</c:v>
                      </c:pt>
                      <c:pt idx="11960">
                        <c:v>9.2926000000000002E-13</c:v>
                      </c:pt>
                      <c:pt idx="11961">
                        <c:v>9.2926000000000002E-13</c:v>
                      </c:pt>
                      <c:pt idx="11962">
                        <c:v>7.3048599999999996E-13</c:v>
                      </c:pt>
                      <c:pt idx="11963">
                        <c:v>7.3048599999999996E-13</c:v>
                      </c:pt>
                      <c:pt idx="11964">
                        <c:v>1.2642799999999999E-12</c:v>
                      </c:pt>
                      <c:pt idx="11965">
                        <c:v>1.2642799999999999E-12</c:v>
                      </c:pt>
                      <c:pt idx="11966">
                        <c:v>7.26708E-13</c:v>
                      </c:pt>
                      <c:pt idx="11967">
                        <c:v>7.26708E-13</c:v>
                      </c:pt>
                      <c:pt idx="11968">
                        <c:v>5.2119599999999995E-13</c:v>
                      </c:pt>
                      <c:pt idx="11969">
                        <c:v>5.2119599999999995E-13</c:v>
                      </c:pt>
                      <c:pt idx="11970">
                        <c:v>6.8063E-13</c:v>
                      </c:pt>
                      <c:pt idx="11971">
                        <c:v>6.8063E-13</c:v>
                      </c:pt>
                      <c:pt idx="11972">
                        <c:v>5.3333799999999998E-13</c:v>
                      </c:pt>
                      <c:pt idx="11973">
                        <c:v>5.3333799999999998E-13</c:v>
                      </c:pt>
                      <c:pt idx="11974">
                        <c:v>6.30224E-13</c:v>
                      </c:pt>
                      <c:pt idx="11975">
                        <c:v>6.30224E-13</c:v>
                      </c:pt>
                      <c:pt idx="11976">
                        <c:v>5.7825900000000003E-13</c:v>
                      </c:pt>
                      <c:pt idx="11977">
                        <c:v>5.7825900000000003E-13</c:v>
                      </c:pt>
                      <c:pt idx="11978">
                        <c:v>5.6600199999999995E-13</c:v>
                      </c:pt>
                      <c:pt idx="11979">
                        <c:v>5.6600199999999995E-13</c:v>
                      </c:pt>
                      <c:pt idx="11980">
                        <c:v>5.1547199999999997E-13</c:v>
                      </c:pt>
                      <c:pt idx="11981">
                        <c:v>5.1547199999999997E-13</c:v>
                      </c:pt>
                      <c:pt idx="11982">
                        <c:v>5.3571599999999998E-13</c:v>
                      </c:pt>
                      <c:pt idx="11983">
                        <c:v>5.3571599999999998E-13</c:v>
                      </c:pt>
                      <c:pt idx="11984">
                        <c:v>2.2947200000000001E-12</c:v>
                      </c:pt>
                      <c:pt idx="11985">
                        <c:v>2.2947200000000001E-12</c:v>
                      </c:pt>
                      <c:pt idx="11986">
                        <c:v>5.7531099999999997E-13</c:v>
                      </c:pt>
                      <c:pt idx="11987">
                        <c:v>5.7531099999999997E-13</c:v>
                      </c:pt>
                      <c:pt idx="11988">
                        <c:v>6.7228599999999997E-13</c:v>
                      </c:pt>
                      <c:pt idx="11989">
                        <c:v>6.7228599999999997E-13</c:v>
                      </c:pt>
                      <c:pt idx="11990">
                        <c:v>6.8748700000000002E-13</c:v>
                      </c:pt>
                      <c:pt idx="11991">
                        <c:v>6.8748700000000002E-13</c:v>
                      </c:pt>
                      <c:pt idx="11992">
                        <c:v>7.05962E-13</c:v>
                      </c:pt>
                      <c:pt idx="11993">
                        <c:v>7.05962E-13</c:v>
                      </c:pt>
                      <c:pt idx="11994">
                        <c:v>7.6041399999999997E-13</c:v>
                      </c:pt>
                      <c:pt idx="11995">
                        <c:v>7.6041399999999997E-13</c:v>
                      </c:pt>
                      <c:pt idx="11996">
                        <c:v>1.31035E-12</c:v>
                      </c:pt>
                      <c:pt idx="11997">
                        <c:v>1.31035E-12</c:v>
                      </c:pt>
                      <c:pt idx="11998">
                        <c:v>7.19702E-13</c:v>
                      </c:pt>
                      <c:pt idx="11999">
                        <c:v>7.19702E-13</c:v>
                      </c:pt>
                      <c:pt idx="12000">
                        <c:v>4.9655199999999998E-13</c:v>
                      </c:pt>
                      <c:pt idx="12001">
                        <c:v>4.9655199999999998E-13</c:v>
                      </c:pt>
                      <c:pt idx="12002">
                        <c:v>6.0495800000000004E-13</c:v>
                      </c:pt>
                      <c:pt idx="12003">
                        <c:v>6.0495800000000004E-13</c:v>
                      </c:pt>
                      <c:pt idx="12004">
                        <c:v>3.62732E-13</c:v>
                      </c:pt>
                      <c:pt idx="12005">
                        <c:v>3.62732E-13</c:v>
                      </c:pt>
                      <c:pt idx="12006">
                        <c:v>4.1268099999999999E-13</c:v>
                      </c:pt>
                      <c:pt idx="12007">
                        <c:v>4.1268099999999999E-13</c:v>
                      </c:pt>
                      <c:pt idx="12008">
                        <c:v>3.9581599999999999E-13</c:v>
                      </c:pt>
                      <c:pt idx="12009">
                        <c:v>3.9581599999999999E-13</c:v>
                      </c:pt>
                      <c:pt idx="12010">
                        <c:v>3.8498899999999999E-13</c:v>
                      </c:pt>
                      <c:pt idx="12011">
                        <c:v>3.8498899999999999E-13</c:v>
                      </c:pt>
                      <c:pt idx="12012">
                        <c:v>6.0340899999999998E-13</c:v>
                      </c:pt>
                      <c:pt idx="12013">
                        <c:v>6.0340899999999998E-13</c:v>
                      </c:pt>
                      <c:pt idx="12014">
                        <c:v>4.16551E-13</c:v>
                      </c:pt>
                      <c:pt idx="12015">
                        <c:v>4.16551E-13</c:v>
                      </c:pt>
                      <c:pt idx="12016">
                        <c:v>3.6836000000000001E-13</c:v>
                      </c:pt>
                      <c:pt idx="12017">
                        <c:v>3.6836000000000001E-13</c:v>
                      </c:pt>
                      <c:pt idx="12018">
                        <c:v>3.92106E-13</c:v>
                      </c:pt>
                      <c:pt idx="12019">
                        <c:v>3.92106E-13</c:v>
                      </c:pt>
                      <c:pt idx="12020">
                        <c:v>7.8861799999999998E-13</c:v>
                      </c:pt>
                      <c:pt idx="12021">
                        <c:v>7.8861799999999998E-13</c:v>
                      </c:pt>
                      <c:pt idx="12022">
                        <c:v>4.2259700000000002E-13</c:v>
                      </c:pt>
                      <c:pt idx="12023">
                        <c:v>4.2259700000000002E-13</c:v>
                      </c:pt>
                      <c:pt idx="12024">
                        <c:v>3.0701800000000002E-12</c:v>
                      </c:pt>
                      <c:pt idx="12025">
                        <c:v>3.0701800000000002E-12</c:v>
                      </c:pt>
                      <c:pt idx="12026">
                        <c:v>5.3306400000000004E-13</c:v>
                      </c:pt>
                      <c:pt idx="12027">
                        <c:v>5.3306400000000004E-13</c:v>
                      </c:pt>
                      <c:pt idx="12028">
                        <c:v>3.9398500000000001E-13</c:v>
                      </c:pt>
                      <c:pt idx="12029">
                        <c:v>3.9398500000000001E-13</c:v>
                      </c:pt>
                      <c:pt idx="12030">
                        <c:v>3.8792900000000002E-13</c:v>
                      </c:pt>
                      <c:pt idx="12031">
                        <c:v>3.8792900000000002E-13</c:v>
                      </c:pt>
                      <c:pt idx="12032">
                        <c:v>3.5775299999999998E-13</c:v>
                      </c:pt>
                      <c:pt idx="12033">
                        <c:v>3.5775299999999998E-13</c:v>
                      </c:pt>
                      <c:pt idx="12034">
                        <c:v>2.3616900000000001E-10</c:v>
                      </c:pt>
                      <c:pt idx="12035">
                        <c:v>2.3616900000000001E-10</c:v>
                      </c:pt>
                      <c:pt idx="12036">
                        <c:v>1.1486799999999999E-12</c:v>
                      </c:pt>
                      <c:pt idx="12037">
                        <c:v>1.1486799999999999E-12</c:v>
                      </c:pt>
                      <c:pt idx="12038">
                        <c:v>1.9812000000000001E-12</c:v>
                      </c:pt>
                      <c:pt idx="12039">
                        <c:v>1.9812000000000001E-12</c:v>
                      </c:pt>
                      <c:pt idx="12040">
                        <c:v>5.2142199999999996E-13</c:v>
                      </c:pt>
                      <c:pt idx="12041">
                        <c:v>5.2142199999999996E-13</c:v>
                      </c:pt>
                      <c:pt idx="12042">
                        <c:v>3.5653599999999998E-13</c:v>
                      </c:pt>
                      <c:pt idx="12043">
                        <c:v>3.5653599999999998E-13</c:v>
                      </c:pt>
                      <c:pt idx="12044">
                        <c:v>1.88868E-12</c:v>
                      </c:pt>
                      <c:pt idx="12045">
                        <c:v>1.88868E-12</c:v>
                      </c:pt>
                      <c:pt idx="12046">
                        <c:v>4.8404700000000003E-13</c:v>
                      </c:pt>
                      <c:pt idx="12047">
                        <c:v>4.8404700000000003E-13</c:v>
                      </c:pt>
                      <c:pt idx="12048">
                        <c:v>3.6739099999999998E-13</c:v>
                      </c:pt>
                      <c:pt idx="12049">
                        <c:v>3.6739099999999998E-13</c:v>
                      </c:pt>
                      <c:pt idx="12050">
                        <c:v>3.6407400000000002E-13</c:v>
                      </c:pt>
                      <c:pt idx="12051">
                        <c:v>3.6407400000000002E-13</c:v>
                      </c:pt>
                      <c:pt idx="12052">
                        <c:v>4.4960900000000002E-13</c:v>
                      </c:pt>
                      <c:pt idx="12053">
                        <c:v>4.4960900000000002E-13</c:v>
                      </c:pt>
                      <c:pt idx="12054">
                        <c:v>2.4819300000000001E-12</c:v>
                      </c:pt>
                      <c:pt idx="12055">
                        <c:v>2.4819300000000001E-12</c:v>
                      </c:pt>
                      <c:pt idx="12056">
                        <c:v>2.4699600000000001E-12</c:v>
                      </c:pt>
                      <c:pt idx="12057">
                        <c:v>2.4699600000000001E-12</c:v>
                      </c:pt>
                      <c:pt idx="12058">
                        <c:v>3.5811400000000001E-13</c:v>
                      </c:pt>
                      <c:pt idx="12059">
                        <c:v>3.5811400000000001E-13</c:v>
                      </c:pt>
                      <c:pt idx="12060">
                        <c:v>5.0761499999999995E-13</c:v>
                      </c:pt>
                      <c:pt idx="12061">
                        <c:v>5.0761499999999995E-13</c:v>
                      </c:pt>
                      <c:pt idx="12062">
                        <c:v>3.5541800000000002E-13</c:v>
                      </c:pt>
                      <c:pt idx="12063">
                        <c:v>3.5541800000000002E-13</c:v>
                      </c:pt>
                      <c:pt idx="12064">
                        <c:v>1.9111300000000002E-12</c:v>
                      </c:pt>
                      <c:pt idx="12065">
                        <c:v>1.9111300000000002E-12</c:v>
                      </c:pt>
                      <c:pt idx="12066">
                        <c:v>4.0772700000000001E-13</c:v>
                      </c:pt>
                      <c:pt idx="12067">
                        <c:v>4.0772700000000001E-13</c:v>
                      </c:pt>
                      <c:pt idx="12068">
                        <c:v>3.73614E-13</c:v>
                      </c:pt>
                      <c:pt idx="12069">
                        <c:v>3.73614E-13</c:v>
                      </c:pt>
                      <c:pt idx="12070">
                        <c:v>7.1459500000000005E-13</c:v>
                      </c:pt>
                      <c:pt idx="12071">
                        <c:v>7.1459500000000005E-13</c:v>
                      </c:pt>
                      <c:pt idx="12072">
                        <c:v>3.5053099999999999E-13</c:v>
                      </c:pt>
                      <c:pt idx="12073">
                        <c:v>3.5053099999999999E-13</c:v>
                      </c:pt>
                      <c:pt idx="12074">
                        <c:v>3.33823E-13</c:v>
                      </c:pt>
                      <c:pt idx="12075">
                        <c:v>3.33823E-13</c:v>
                      </c:pt>
                      <c:pt idx="12076">
                        <c:v>3.5004399999999998E-13</c:v>
                      </c:pt>
                      <c:pt idx="12077">
                        <c:v>3.5004399999999998E-13</c:v>
                      </c:pt>
                      <c:pt idx="12078">
                        <c:v>3.5287600000000002E-13</c:v>
                      </c:pt>
                      <c:pt idx="12079">
                        <c:v>3.5287600000000002E-13</c:v>
                      </c:pt>
                      <c:pt idx="12080">
                        <c:v>5.7367600000000005E-13</c:v>
                      </c:pt>
                      <c:pt idx="12081">
                        <c:v>5.7367600000000005E-13</c:v>
                      </c:pt>
                      <c:pt idx="12082">
                        <c:v>3.8901499999999998E-13</c:v>
                      </c:pt>
                      <c:pt idx="12083">
                        <c:v>3.8901499999999998E-13</c:v>
                      </c:pt>
                      <c:pt idx="12084">
                        <c:v>1.74593E-12</c:v>
                      </c:pt>
                      <c:pt idx="12085">
                        <c:v>1.74593E-12</c:v>
                      </c:pt>
                      <c:pt idx="12086">
                        <c:v>5.3433300000000002E-13</c:v>
                      </c:pt>
                      <c:pt idx="12087">
                        <c:v>5.3433300000000002E-13</c:v>
                      </c:pt>
                      <c:pt idx="12088">
                        <c:v>7.2497500000000005E-13</c:v>
                      </c:pt>
                      <c:pt idx="12089">
                        <c:v>7.2497500000000005E-13</c:v>
                      </c:pt>
                      <c:pt idx="12090">
                        <c:v>3.7502500000000001E-13</c:v>
                      </c:pt>
                      <c:pt idx="12091">
                        <c:v>3.7502500000000001E-13</c:v>
                      </c:pt>
                      <c:pt idx="12092">
                        <c:v>3.6570300000000001E-13</c:v>
                      </c:pt>
                      <c:pt idx="12093">
                        <c:v>3.6570300000000001E-13</c:v>
                      </c:pt>
                      <c:pt idx="12094">
                        <c:v>3.4831500000000002E-13</c:v>
                      </c:pt>
                      <c:pt idx="12095">
                        <c:v>3.4831500000000002E-13</c:v>
                      </c:pt>
                      <c:pt idx="12096">
                        <c:v>2.1791699999999999E-12</c:v>
                      </c:pt>
                      <c:pt idx="12097">
                        <c:v>2.1791699999999999E-12</c:v>
                      </c:pt>
                      <c:pt idx="12098">
                        <c:v>3.7108900000000002E-13</c:v>
                      </c:pt>
                      <c:pt idx="12099">
                        <c:v>3.7108900000000002E-13</c:v>
                      </c:pt>
                      <c:pt idx="12100">
                        <c:v>3.8634599999999998E-13</c:v>
                      </c:pt>
                      <c:pt idx="12101">
                        <c:v>3.8634599999999998E-13</c:v>
                      </c:pt>
                      <c:pt idx="12102">
                        <c:v>3.3754800000000002E-13</c:v>
                      </c:pt>
                      <c:pt idx="12103">
                        <c:v>3.3754800000000002E-13</c:v>
                      </c:pt>
                      <c:pt idx="12104">
                        <c:v>3.46572E-13</c:v>
                      </c:pt>
                      <c:pt idx="12105">
                        <c:v>3.46572E-13</c:v>
                      </c:pt>
                      <c:pt idx="12106">
                        <c:v>3.72752E-13</c:v>
                      </c:pt>
                      <c:pt idx="12107">
                        <c:v>3.72752E-13</c:v>
                      </c:pt>
                      <c:pt idx="12108">
                        <c:v>3.5568099999999998E-13</c:v>
                      </c:pt>
                      <c:pt idx="12109">
                        <c:v>3.5568099999999998E-13</c:v>
                      </c:pt>
                      <c:pt idx="12110">
                        <c:v>3.7251599999999997E-13</c:v>
                      </c:pt>
                      <c:pt idx="12111">
                        <c:v>3.7251599999999997E-13</c:v>
                      </c:pt>
                      <c:pt idx="12112">
                        <c:v>6.1505799999999996E-13</c:v>
                      </c:pt>
                      <c:pt idx="12113">
                        <c:v>6.1505799999999996E-13</c:v>
                      </c:pt>
                      <c:pt idx="12114">
                        <c:v>2.0728900000000001E-12</c:v>
                      </c:pt>
                      <c:pt idx="12115">
                        <c:v>2.0728900000000001E-12</c:v>
                      </c:pt>
                      <c:pt idx="12116">
                        <c:v>3.4931799999999998E-13</c:v>
                      </c:pt>
                      <c:pt idx="12117">
                        <c:v>3.4931799999999998E-13</c:v>
                      </c:pt>
                      <c:pt idx="12118">
                        <c:v>3.7554199999999998E-13</c:v>
                      </c:pt>
                      <c:pt idx="12119">
                        <c:v>3.7554199999999998E-13</c:v>
                      </c:pt>
                      <c:pt idx="12120">
                        <c:v>3.7537399999999998E-13</c:v>
                      </c:pt>
                      <c:pt idx="12121">
                        <c:v>3.7537399999999998E-13</c:v>
                      </c:pt>
                      <c:pt idx="12122">
                        <c:v>4.6164899999999999E-13</c:v>
                      </c:pt>
                      <c:pt idx="12123">
                        <c:v>4.6164899999999999E-13</c:v>
                      </c:pt>
                      <c:pt idx="12124">
                        <c:v>5.8398099999999997E-13</c:v>
                      </c:pt>
                      <c:pt idx="12125">
                        <c:v>5.8398099999999997E-13</c:v>
                      </c:pt>
                      <c:pt idx="12126">
                        <c:v>6.39576E-13</c:v>
                      </c:pt>
                      <c:pt idx="12127">
                        <c:v>6.39576E-13</c:v>
                      </c:pt>
                      <c:pt idx="12128">
                        <c:v>5.1699900000000005E-13</c:v>
                      </c:pt>
                      <c:pt idx="12129">
                        <c:v>5.1699900000000005E-13</c:v>
                      </c:pt>
                      <c:pt idx="12130">
                        <c:v>4.4177399999999998E-13</c:v>
                      </c:pt>
                      <c:pt idx="12131">
                        <c:v>4.4177399999999998E-13</c:v>
                      </c:pt>
                      <c:pt idx="12132">
                        <c:v>3.68226E-13</c:v>
                      </c:pt>
                      <c:pt idx="12133">
                        <c:v>3.68226E-13</c:v>
                      </c:pt>
                      <c:pt idx="12134">
                        <c:v>3.5354600000000001E-13</c:v>
                      </c:pt>
                      <c:pt idx="12135">
                        <c:v>3.5354600000000001E-13</c:v>
                      </c:pt>
                      <c:pt idx="12136">
                        <c:v>4.7550800000000002E-13</c:v>
                      </c:pt>
                      <c:pt idx="12137">
                        <c:v>4.7550800000000002E-13</c:v>
                      </c:pt>
                      <c:pt idx="12138">
                        <c:v>8.01287E-13</c:v>
                      </c:pt>
                      <c:pt idx="12139">
                        <c:v>8.01287E-13</c:v>
                      </c:pt>
                      <c:pt idx="12140">
                        <c:v>3.6541599999999999E-13</c:v>
                      </c:pt>
                      <c:pt idx="12141">
                        <c:v>3.6541599999999999E-13</c:v>
                      </c:pt>
                      <c:pt idx="12142">
                        <c:v>3.6931099999999999E-13</c:v>
                      </c:pt>
                      <c:pt idx="12143">
                        <c:v>3.6931099999999999E-13</c:v>
                      </c:pt>
                      <c:pt idx="12144">
                        <c:v>3.7382900000000001E-13</c:v>
                      </c:pt>
                      <c:pt idx="12145">
                        <c:v>3.7382900000000001E-13</c:v>
                      </c:pt>
                      <c:pt idx="12146">
                        <c:v>8.1864800000000001E-13</c:v>
                      </c:pt>
                      <c:pt idx="12147">
                        <c:v>8.1864800000000001E-13</c:v>
                      </c:pt>
                      <c:pt idx="12148">
                        <c:v>5.0137799999999999E-13</c:v>
                      </c:pt>
                      <c:pt idx="12149">
                        <c:v>5.0137799999999999E-13</c:v>
                      </c:pt>
                      <c:pt idx="12150">
                        <c:v>3.7397900000000002E-13</c:v>
                      </c:pt>
                      <c:pt idx="12151">
                        <c:v>3.7397900000000002E-13</c:v>
                      </c:pt>
                      <c:pt idx="12152">
                        <c:v>3.6284800000000002E-13</c:v>
                      </c:pt>
                      <c:pt idx="12153">
                        <c:v>3.6284800000000002E-13</c:v>
                      </c:pt>
                      <c:pt idx="12154">
                        <c:v>4.2881499999999998E-13</c:v>
                      </c:pt>
                      <c:pt idx="12155">
                        <c:v>4.2881499999999998E-13</c:v>
                      </c:pt>
                      <c:pt idx="12156">
                        <c:v>3.84068E-13</c:v>
                      </c:pt>
                      <c:pt idx="12157">
                        <c:v>3.84068E-13</c:v>
                      </c:pt>
                      <c:pt idx="12158">
                        <c:v>9.3995999999999997E-13</c:v>
                      </c:pt>
                      <c:pt idx="12159">
                        <c:v>9.3995999999999997E-13</c:v>
                      </c:pt>
                      <c:pt idx="12160">
                        <c:v>4.9537800000000001E-13</c:v>
                      </c:pt>
                      <c:pt idx="12161">
                        <c:v>4.9537800000000001E-13</c:v>
                      </c:pt>
                      <c:pt idx="12162">
                        <c:v>3.72093E-13</c:v>
                      </c:pt>
                      <c:pt idx="12163">
                        <c:v>3.72093E-13</c:v>
                      </c:pt>
                      <c:pt idx="12164">
                        <c:v>3.5184899999999999E-13</c:v>
                      </c:pt>
                      <c:pt idx="12165">
                        <c:v>3.5184899999999999E-13</c:v>
                      </c:pt>
                      <c:pt idx="12166">
                        <c:v>3.97181E-13</c:v>
                      </c:pt>
                      <c:pt idx="12167">
                        <c:v>3.97181E-13</c:v>
                      </c:pt>
                      <c:pt idx="12168">
                        <c:v>5.3857499999999995E-13</c:v>
                      </c:pt>
                      <c:pt idx="12169">
                        <c:v>5.3857499999999995E-13</c:v>
                      </c:pt>
                      <c:pt idx="12170">
                        <c:v>5.91025E-13</c:v>
                      </c:pt>
                      <c:pt idx="12171">
                        <c:v>5.91025E-13</c:v>
                      </c:pt>
                      <c:pt idx="12172">
                        <c:v>4.9224400000000002E-13</c:v>
                      </c:pt>
                      <c:pt idx="12173">
                        <c:v>4.9224400000000002E-13</c:v>
                      </c:pt>
                      <c:pt idx="12174">
                        <c:v>2.5102800000000001E-12</c:v>
                      </c:pt>
                      <c:pt idx="12175">
                        <c:v>2.5102800000000001E-12</c:v>
                      </c:pt>
                      <c:pt idx="12176">
                        <c:v>3.4507299999999998E-13</c:v>
                      </c:pt>
                      <c:pt idx="12177">
                        <c:v>3.4507299999999998E-13</c:v>
                      </c:pt>
                      <c:pt idx="12178">
                        <c:v>6.1094099999999999E-13</c:v>
                      </c:pt>
                      <c:pt idx="12179">
                        <c:v>6.1094099999999999E-13</c:v>
                      </c:pt>
                      <c:pt idx="12180">
                        <c:v>3.46367E-13</c:v>
                      </c:pt>
                      <c:pt idx="12181">
                        <c:v>3.46367E-13</c:v>
                      </c:pt>
                      <c:pt idx="12182">
                        <c:v>3.6612599999999999E-13</c:v>
                      </c:pt>
                      <c:pt idx="12183">
                        <c:v>3.6612599999999999E-13</c:v>
                      </c:pt>
                      <c:pt idx="12184">
                        <c:v>4.56098E-13</c:v>
                      </c:pt>
                      <c:pt idx="12185">
                        <c:v>4.56098E-13</c:v>
                      </c:pt>
                      <c:pt idx="12186">
                        <c:v>3.4817700000000002E-13</c:v>
                      </c:pt>
                      <c:pt idx="12187">
                        <c:v>3.4817700000000002E-13</c:v>
                      </c:pt>
                      <c:pt idx="12188">
                        <c:v>6.4462899999999998E-13</c:v>
                      </c:pt>
                      <c:pt idx="12189">
                        <c:v>6.4462899999999998E-13</c:v>
                      </c:pt>
                      <c:pt idx="12190">
                        <c:v>3.7198300000000001E-13</c:v>
                      </c:pt>
                      <c:pt idx="12191">
                        <c:v>3.7198300000000001E-13</c:v>
                      </c:pt>
                      <c:pt idx="12192">
                        <c:v>5.8907000000000003E-13</c:v>
                      </c:pt>
                      <c:pt idx="12193">
                        <c:v>5.8907000000000003E-13</c:v>
                      </c:pt>
                      <c:pt idx="12194">
                        <c:v>3.9543000000000001E-13</c:v>
                      </c:pt>
                      <c:pt idx="12195">
                        <c:v>3.9543000000000001E-13</c:v>
                      </c:pt>
                      <c:pt idx="12196">
                        <c:v>3.8058600000000001E-13</c:v>
                      </c:pt>
                      <c:pt idx="12197">
                        <c:v>3.8058600000000001E-13</c:v>
                      </c:pt>
                      <c:pt idx="12198">
                        <c:v>3.83162E-13</c:v>
                      </c:pt>
                      <c:pt idx="12199">
                        <c:v>3.83162E-13</c:v>
                      </c:pt>
                      <c:pt idx="12200">
                        <c:v>3.49847E-13</c:v>
                      </c:pt>
                      <c:pt idx="12201">
                        <c:v>3.49847E-13</c:v>
                      </c:pt>
                      <c:pt idx="12202">
                        <c:v>3.97688E-13</c:v>
                      </c:pt>
                      <c:pt idx="12203">
                        <c:v>3.97688E-13</c:v>
                      </c:pt>
                      <c:pt idx="12204">
                        <c:v>4.9727699999999996E-13</c:v>
                      </c:pt>
                      <c:pt idx="12205">
                        <c:v>4.9727699999999996E-13</c:v>
                      </c:pt>
                      <c:pt idx="12206">
                        <c:v>4.1027600000000001E-13</c:v>
                      </c:pt>
                      <c:pt idx="12207">
                        <c:v>4.1027600000000001E-13</c:v>
                      </c:pt>
                      <c:pt idx="12208">
                        <c:v>6.77157E-13</c:v>
                      </c:pt>
                      <c:pt idx="12209">
                        <c:v>6.77157E-13</c:v>
                      </c:pt>
                      <c:pt idx="12210">
                        <c:v>2.1338199999999999E-12</c:v>
                      </c:pt>
                      <c:pt idx="12211">
                        <c:v>2.1338199999999999E-12</c:v>
                      </c:pt>
                      <c:pt idx="12212">
                        <c:v>8.5864800000000004E-13</c:v>
                      </c:pt>
                      <c:pt idx="12213">
                        <c:v>8.5864800000000004E-13</c:v>
                      </c:pt>
                      <c:pt idx="12214">
                        <c:v>3.7775499999999999E-13</c:v>
                      </c:pt>
                      <c:pt idx="12215">
                        <c:v>3.7775499999999999E-13</c:v>
                      </c:pt>
                      <c:pt idx="12216">
                        <c:v>3.45973E-13</c:v>
                      </c:pt>
                      <c:pt idx="12217">
                        <c:v>3.45973E-13</c:v>
                      </c:pt>
                      <c:pt idx="12218">
                        <c:v>5.2750000000000002E-13</c:v>
                      </c:pt>
                      <c:pt idx="12219">
                        <c:v>5.2750000000000002E-13</c:v>
                      </c:pt>
                      <c:pt idx="12220">
                        <c:v>3.79779E-13</c:v>
                      </c:pt>
                      <c:pt idx="12221">
                        <c:v>3.79779E-13</c:v>
                      </c:pt>
                      <c:pt idx="12222">
                        <c:v>3.4299899999999998E-13</c:v>
                      </c:pt>
                      <c:pt idx="12223">
                        <c:v>3.4299899999999998E-13</c:v>
                      </c:pt>
                      <c:pt idx="12224">
                        <c:v>3.6325800000000002E-13</c:v>
                      </c:pt>
                      <c:pt idx="12225">
                        <c:v>3.6325800000000002E-13</c:v>
                      </c:pt>
                      <c:pt idx="12226">
                        <c:v>3.665E-13</c:v>
                      </c:pt>
                      <c:pt idx="12227">
                        <c:v>3.665E-13</c:v>
                      </c:pt>
                      <c:pt idx="12228">
                        <c:v>3.7782599999999998E-13</c:v>
                      </c:pt>
                      <c:pt idx="12229">
                        <c:v>3.7782599999999998E-13</c:v>
                      </c:pt>
                      <c:pt idx="12230">
                        <c:v>5.7427199999999998E-13</c:v>
                      </c:pt>
                      <c:pt idx="12231">
                        <c:v>5.7427199999999998E-13</c:v>
                      </c:pt>
                      <c:pt idx="12232">
                        <c:v>3.45452E-13</c:v>
                      </c:pt>
                      <c:pt idx="12233">
                        <c:v>3.45452E-13</c:v>
                      </c:pt>
                      <c:pt idx="12234">
                        <c:v>3.7631699999999999E-13</c:v>
                      </c:pt>
                      <c:pt idx="12235">
                        <c:v>3.7631699999999999E-13</c:v>
                      </c:pt>
                      <c:pt idx="12236">
                        <c:v>3.66479E-13</c:v>
                      </c:pt>
                      <c:pt idx="12237">
                        <c:v>3.66479E-13</c:v>
                      </c:pt>
                      <c:pt idx="12238">
                        <c:v>3.4179300000000002E-13</c:v>
                      </c:pt>
                      <c:pt idx="12239">
                        <c:v>3.4179300000000002E-13</c:v>
                      </c:pt>
                      <c:pt idx="12240">
                        <c:v>3.5076299999999998E-13</c:v>
                      </c:pt>
                      <c:pt idx="12241">
                        <c:v>3.5076299999999998E-13</c:v>
                      </c:pt>
                      <c:pt idx="12242">
                        <c:v>3.5748300000000002E-13</c:v>
                      </c:pt>
                      <c:pt idx="12243">
                        <c:v>3.5748300000000002E-13</c:v>
                      </c:pt>
                      <c:pt idx="12244">
                        <c:v>3.5093E-13</c:v>
                      </c:pt>
                      <c:pt idx="12245">
                        <c:v>3.5093E-13</c:v>
                      </c:pt>
                      <c:pt idx="12246">
                        <c:v>3.4678099999999998E-13</c:v>
                      </c:pt>
                      <c:pt idx="12247">
                        <c:v>3.4678099999999998E-13</c:v>
                      </c:pt>
                      <c:pt idx="12248">
                        <c:v>8.9315099999999996E-13</c:v>
                      </c:pt>
                      <c:pt idx="12249">
                        <c:v>8.9315099999999996E-13</c:v>
                      </c:pt>
                      <c:pt idx="12250">
                        <c:v>3.92406E-13</c:v>
                      </c:pt>
                      <c:pt idx="12251">
                        <c:v>3.92406E-13</c:v>
                      </c:pt>
                      <c:pt idx="12252">
                        <c:v>6.1008599999999999E-13</c:v>
                      </c:pt>
                      <c:pt idx="12253">
                        <c:v>6.1008599999999999E-13</c:v>
                      </c:pt>
                      <c:pt idx="12254">
                        <c:v>2.0347300000000002E-12</c:v>
                      </c:pt>
                      <c:pt idx="12255">
                        <c:v>2.0347300000000002E-12</c:v>
                      </c:pt>
                      <c:pt idx="12256">
                        <c:v>1.9993799999999999E-10</c:v>
                      </c:pt>
                      <c:pt idx="12257">
                        <c:v>1.9993799999999999E-10</c:v>
                      </c:pt>
                      <c:pt idx="12258">
                        <c:v>3.67546E-13</c:v>
                      </c:pt>
                      <c:pt idx="12259">
                        <c:v>3.67546E-13</c:v>
                      </c:pt>
                      <c:pt idx="12260">
                        <c:v>3.73907E-13</c:v>
                      </c:pt>
                      <c:pt idx="12261">
                        <c:v>3.73907E-13</c:v>
                      </c:pt>
                      <c:pt idx="12262">
                        <c:v>3.3907400000000003E-13</c:v>
                      </c:pt>
                      <c:pt idx="12263">
                        <c:v>3.3907400000000003E-13</c:v>
                      </c:pt>
                      <c:pt idx="12264">
                        <c:v>5.7594999999999998E-13</c:v>
                      </c:pt>
                      <c:pt idx="12265">
                        <c:v>5.7594999999999998E-13</c:v>
                      </c:pt>
                      <c:pt idx="12266">
                        <c:v>6.20685E-13</c:v>
                      </c:pt>
                      <c:pt idx="12267">
                        <c:v>6.20685E-13</c:v>
                      </c:pt>
                      <c:pt idx="12268">
                        <c:v>3.74877E-13</c:v>
                      </c:pt>
                      <c:pt idx="12269">
                        <c:v>3.74877E-13</c:v>
                      </c:pt>
                      <c:pt idx="12270">
                        <c:v>5.4085299999999998E-13</c:v>
                      </c:pt>
                      <c:pt idx="12271">
                        <c:v>5.4085299999999998E-13</c:v>
                      </c:pt>
                      <c:pt idx="12272">
                        <c:v>3.36934E-13</c:v>
                      </c:pt>
                      <c:pt idx="12273">
                        <c:v>3.36934E-13</c:v>
                      </c:pt>
                      <c:pt idx="12274">
                        <c:v>3.43191E-13</c:v>
                      </c:pt>
                      <c:pt idx="12275">
                        <c:v>3.43191E-13</c:v>
                      </c:pt>
                      <c:pt idx="12276">
                        <c:v>3.2579000000000002E-13</c:v>
                      </c:pt>
                      <c:pt idx="12277">
                        <c:v>3.2579000000000002E-13</c:v>
                      </c:pt>
                      <c:pt idx="12278">
                        <c:v>3.6397799999999999E-13</c:v>
                      </c:pt>
                      <c:pt idx="12279">
                        <c:v>3.6397799999999999E-13</c:v>
                      </c:pt>
                      <c:pt idx="12280">
                        <c:v>4.6570499999999998E-13</c:v>
                      </c:pt>
                      <c:pt idx="12281">
                        <c:v>4.6570499999999998E-13</c:v>
                      </c:pt>
                      <c:pt idx="12282">
                        <c:v>3.3133900000000001E-13</c:v>
                      </c:pt>
                      <c:pt idx="12283">
                        <c:v>3.3133900000000001E-13</c:v>
                      </c:pt>
                      <c:pt idx="12284">
                        <c:v>3.4461699999999998E-13</c:v>
                      </c:pt>
                      <c:pt idx="12285">
                        <c:v>3.4461699999999998E-13</c:v>
                      </c:pt>
                      <c:pt idx="12286">
                        <c:v>3.4055599999999998E-13</c:v>
                      </c:pt>
                      <c:pt idx="12287">
                        <c:v>3.4055599999999998E-13</c:v>
                      </c:pt>
                      <c:pt idx="12288">
                        <c:v>3.0603700000000001E-13</c:v>
                      </c:pt>
                      <c:pt idx="12289">
                        <c:v>3.0603700000000001E-13</c:v>
                      </c:pt>
                      <c:pt idx="12290">
                        <c:v>3.60084E-13</c:v>
                      </c:pt>
                      <c:pt idx="12291">
                        <c:v>3.60084E-13</c:v>
                      </c:pt>
                      <c:pt idx="12292">
                        <c:v>3.3872899999999999E-13</c:v>
                      </c:pt>
                      <c:pt idx="12293">
                        <c:v>3.3872899999999999E-13</c:v>
                      </c:pt>
                      <c:pt idx="12294">
                        <c:v>3.5504499999999998E-13</c:v>
                      </c:pt>
                      <c:pt idx="12295">
                        <c:v>3.5504499999999998E-13</c:v>
                      </c:pt>
                      <c:pt idx="12296">
                        <c:v>3.9383800000000002E-13</c:v>
                      </c:pt>
                      <c:pt idx="12297">
                        <c:v>3.9383800000000002E-13</c:v>
                      </c:pt>
                      <c:pt idx="12298">
                        <c:v>3.3463099999999998E-13</c:v>
                      </c:pt>
                      <c:pt idx="12299">
                        <c:v>3.3463099999999998E-13</c:v>
                      </c:pt>
                      <c:pt idx="12300">
                        <c:v>6.1062699999999998E-13</c:v>
                      </c:pt>
                      <c:pt idx="12301">
                        <c:v>6.1062699999999998E-13</c:v>
                      </c:pt>
                      <c:pt idx="12302">
                        <c:v>3.3136299999999998E-13</c:v>
                      </c:pt>
                      <c:pt idx="12303">
                        <c:v>3.3136299999999998E-13</c:v>
                      </c:pt>
                      <c:pt idx="12304">
                        <c:v>1.0156900000000001E-12</c:v>
                      </c:pt>
                      <c:pt idx="12305">
                        <c:v>1.0156900000000001E-12</c:v>
                      </c:pt>
                      <c:pt idx="12306">
                        <c:v>3.3365399999999998E-13</c:v>
                      </c:pt>
                      <c:pt idx="12307">
                        <c:v>3.3365399999999998E-13</c:v>
                      </c:pt>
                      <c:pt idx="12308">
                        <c:v>3.6284399999999998E-12</c:v>
                      </c:pt>
                      <c:pt idx="12309">
                        <c:v>3.6284399999999998E-12</c:v>
                      </c:pt>
                      <c:pt idx="12310">
                        <c:v>5.7963000000000003E-13</c:v>
                      </c:pt>
                      <c:pt idx="12311">
                        <c:v>5.7963000000000003E-13</c:v>
                      </c:pt>
                      <c:pt idx="12312">
                        <c:v>5.9089899999999996E-13</c:v>
                      </c:pt>
                      <c:pt idx="12313">
                        <c:v>5.9089899999999996E-13</c:v>
                      </c:pt>
                      <c:pt idx="12314">
                        <c:v>4.4929300000000001E-13</c:v>
                      </c:pt>
                      <c:pt idx="12315">
                        <c:v>4.4929300000000001E-13</c:v>
                      </c:pt>
                      <c:pt idx="12316">
                        <c:v>4.8554399999999996E-13</c:v>
                      </c:pt>
                      <c:pt idx="12317">
                        <c:v>4.8554399999999996E-13</c:v>
                      </c:pt>
                      <c:pt idx="12318">
                        <c:v>3.8192500000000001E-13</c:v>
                      </c:pt>
                      <c:pt idx="12319">
                        <c:v>3.8192500000000001E-13</c:v>
                      </c:pt>
                      <c:pt idx="12320">
                        <c:v>3.2954499999999999E-13</c:v>
                      </c:pt>
                      <c:pt idx="12321">
                        <c:v>3.2954499999999999E-13</c:v>
                      </c:pt>
                      <c:pt idx="12322">
                        <c:v>3.4755900000000001E-13</c:v>
                      </c:pt>
                      <c:pt idx="12323">
                        <c:v>3.4755900000000001E-13</c:v>
                      </c:pt>
                      <c:pt idx="12324">
                        <c:v>3.40011E-13</c:v>
                      </c:pt>
                      <c:pt idx="12325">
                        <c:v>3.40011E-13</c:v>
                      </c:pt>
                      <c:pt idx="12326">
                        <c:v>2.8232299999999999E-12</c:v>
                      </c:pt>
                      <c:pt idx="12327">
                        <c:v>2.8232299999999999E-12</c:v>
                      </c:pt>
                      <c:pt idx="12328">
                        <c:v>5.3677000000000004E-13</c:v>
                      </c:pt>
                      <c:pt idx="12329">
                        <c:v>5.3677000000000004E-13</c:v>
                      </c:pt>
                      <c:pt idx="12330">
                        <c:v>3.6369100000000001E-13</c:v>
                      </c:pt>
                      <c:pt idx="12331">
                        <c:v>3.6369100000000001E-13</c:v>
                      </c:pt>
                      <c:pt idx="12332">
                        <c:v>3.37252E-13</c:v>
                      </c:pt>
                      <c:pt idx="12333">
                        <c:v>3.37252E-13</c:v>
                      </c:pt>
                      <c:pt idx="12334">
                        <c:v>3.7116599999999999E-13</c:v>
                      </c:pt>
                      <c:pt idx="12335">
                        <c:v>3.7116599999999999E-13</c:v>
                      </c:pt>
                      <c:pt idx="12336">
                        <c:v>3.3339300000000002E-13</c:v>
                      </c:pt>
                      <c:pt idx="12337">
                        <c:v>3.3339300000000002E-13</c:v>
                      </c:pt>
                      <c:pt idx="12338">
                        <c:v>4.3795099999999999E-13</c:v>
                      </c:pt>
                      <c:pt idx="12339">
                        <c:v>4.3795099999999999E-13</c:v>
                      </c:pt>
                      <c:pt idx="12340">
                        <c:v>1.9407199999999998E-12</c:v>
                      </c:pt>
                      <c:pt idx="12341">
                        <c:v>1.9407199999999998E-12</c:v>
                      </c:pt>
                      <c:pt idx="12342">
                        <c:v>8.5856700000000003E-13</c:v>
                      </c:pt>
                      <c:pt idx="12343">
                        <c:v>8.5856700000000003E-13</c:v>
                      </c:pt>
                      <c:pt idx="12344">
                        <c:v>3.61863E-13</c:v>
                      </c:pt>
                      <c:pt idx="12345">
                        <c:v>3.61863E-13</c:v>
                      </c:pt>
                      <c:pt idx="12346">
                        <c:v>3.2965599999999999E-13</c:v>
                      </c:pt>
                      <c:pt idx="12347">
                        <c:v>3.2965599999999999E-13</c:v>
                      </c:pt>
                      <c:pt idx="12348">
                        <c:v>5.3409900000000004E-13</c:v>
                      </c:pt>
                      <c:pt idx="12349">
                        <c:v>5.3409900000000004E-13</c:v>
                      </c:pt>
                      <c:pt idx="12350">
                        <c:v>3.68076E-13</c:v>
                      </c:pt>
                      <c:pt idx="12351">
                        <c:v>3.68076E-13</c:v>
                      </c:pt>
                      <c:pt idx="12352">
                        <c:v>3.4224700000000002E-13</c:v>
                      </c:pt>
                      <c:pt idx="12353">
                        <c:v>3.4224700000000002E-13</c:v>
                      </c:pt>
                      <c:pt idx="12354">
                        <c:v>3.2214400000000002E-13</c:v>
                      </c:pt>
                      <c:pt idx="12355">
                        <c:v>3.2214400000000002E-13</c:v>
                      </c:pt>
                      <c:pt idx="12356">
                        <c:v>3.4473600000000002E-13</c:v>
                      </c:pt>
                      <c:pt idx="12357">
                        <c:v>3.4473600000000002E-13</c:v>
                      </c:pt>
                      <c:pt idx="12358">
                        <c:v>3.52979E-13</c:v>
                      </c:pt>
                      <c:pt idx="12359">
                        <c:v>3.52979E-13</c:v>
                      </c:pt>
                      <c:pt idx="12360">
                        <c:v>3.4563000000000001E-13</c:v>
                      </c:pt>
                      <c:pt idx="12361">
                        <c:v>3.4563000000000001E-13</c:v>
                      </c:pt>
                      <c:pt idx="12362">
                        <c:v>3.2698699999999999E-13</c:v>
                      </c:pt>
                      <c:pt idx="12363">
                        <c:v>3.2698699999999999E-13</c:v>
                      </c:pt>
                      <c:pt idx="12364">
                        <c:v>6.8636000000000002E-13</c:v>
                      </c:pt>
                      <c:pt idx="12365">
                        <c:v>6.8636000000000002E-13</c:v>
                      </c:pt>
                      <c:pt idx="12366">
                        <c:v>3.6027100000000001E-13</c:v>
                      </c:pt>
                      <c:pt idx="12367">
                        <c:v>3.6027100000000001E-13</c:v>
                      </c:pt>
                      <c:pt idx="12368">
                        <c:v>5.5817400000000002E-13</c:v>
                      </c:pt>
                      <c:pt idx="12369">
                        <c:v>5.5817400000000002E-13</c:v>
                      </c:pt>
                      <c:pt idx="12370">
                        <c:v>3.33037E-13</c:v>
                      </c:pt>
                      <c:pt idx="12371">
                        <c:v>3.33037E-13</c:v>
                      </c:pt>
                      <c:pt idx="12372">
                        <c:v>3.2738299999999998E-13</c:v>
                      </c:pt>
                      <c:pt idx="12373">
                        <c:v>3.2738299999999998E-13</c:v>
                      </c:pt>
                      <c:pt idx="12374">
                        <c:v>4.9138100000000004E-13</c:v>
                      </c:pt>
                      <c:pt idx="12375">
                        <c:v>4.9138100000000004E-13</c:v>
                      </c:pt>
                      <c:pt idx="12376">
                        <c:v>3.3867000000000001E-13</c:v>
                      </c:pt>
                      <c:pt idx="12377">
                        <c:v>3.3867000000000001E-13</c:v>
                      </c:pt>
                      <c:pt idx="12378">
                        <c:v>1.9790800000000001E-12</c:v>
                      </c:pt>
                      <c:pt idx="12379">
                        <c:v>1.9790800000000001E-12</c:v>
                      </c:pt>
                      <c:pt idx="12380">
                        <c:v>3.6229999999999998E-13</c:v>
                      </c:pt>
                      <c:pt idx="12381">
                        <c:v>3.6229999999999998E-13</c:v>
                      </c:pt>
                      <c:pt idx="12382">
                        <c:v>1.0495699999999999E-12</c:v>
                      </c:pt>
                      <c:pt idx="12383">
                        <c:v>1.0495699999999999E-12</c:v>
                      </c:pt>
                      <c:pt idx="12384">
                        <c:v>3.2602500000000002E-13</c:v>
                      </c:pt>
                      <c:pt idx="12385">
                        <c:v>3.2602500000000002E-13</c:v>
                      </c:pt>
                      <c:pt idx="12386">
                        <c:v>3.1717599999999998E-13</c:v>
                      </c:pt>
                      <c:pt idx="12387">
                        <c:v>3.1717599999999998E-13</c:v>
                      </c:pt>
                      <c:pt idx="12388">
                        <c:v>3.3093100000000001E-13</c:v>
                      </c:pt>
                      <c:pt idx="12389">
                        <c:v>3.3093100000000001E-13</c:v>
                      </c:pt>
                      <c:pt idx="12390">
                        <c:v>2.0090400000000001E-12</c:v>
                      </c:pt>
                      <c:pt idx="12391">
                        <c:v>2.0090400000000001E-12</c:v>
                      </c:pt>
                      <c:pt idx="12392">
                        <c:v>3.4333700000000001E-13</c:v>
                      </c:pt>
                      <c:pt idx="12393">
                        <c:v>3.4333700000000001E-13</c:v>
                      </c:pt>
                      <c:pt idx="12394">
                        <c:v>7.0698799999999996E-13</c:v>
                      </c:pt>
                      <c:pt idx="12395">
                        <c:v>7.0698799999999996E-13</c:v>
                      </c:pt>
                      <c:pt idx="12396">
                        <c:v>3.16497E-13</c:v>
                      </c:pt>
                      <c:pt idx="12397">
                        <c:v>3.16497E-13</c:v>
                      </c:pt>
                      <c:pt idx="12398">
                        <c:v>3.8714399999999999E-13</c:v>
                      </c:pt>
                      <c:pt idx="12399">
                        <c:v>3.8714399999999999E-13</c:v>
                      </c:pt>
                      <c:pt idx="12400">
                        <c:v>2.8936100000000001E-13</c:v>
                      </c:pt>
                      <c:pt idx="12401">
                        <c:v>2.8936100000000001E-13</c:v>
                      </c:pt>
                      <c:pt idx="12402">
                        <c:v>3.0071600000000002E-13</c:v>
                      </c:pt>
                      <c:pt idx="12403">
                        <c:v>3.0071600000000002E-13</c:v>
                      </c:pt>
                      <c:pt idx="12404">
                        <c:v>2.8100999999999998E-13</c:v>
                      </c:pt>
                      <c:pt idx="12405">
                        <c:v>2.8100999999999998E-13</c:v>
                      </c:pt>
                      <c:pt idx="12406">
                        <c:v>5.0078300000000003E-13</c:v>
                      </c:pt>
                      <c:pt idx="12407">
                        <c:v>5.0078300000000003E-13</c:v>
                      </c:pt>
                      <c:pt idx="12408">
                        <c:v>5.5660999999999999E-13</c:v>
                      </c:pt>
                      <c:pt idx="12409">
                        <c:v>5.5660999999999999E-13</c:v>
                      </c:pt>
                      <c:pt idx="12410">
                        <c:v>2.9752900000000002E-13</c:v>
                      </c:pt>
                      <c:pt idx="12411">
                        <c:v>2.9752900000000002E-13</c:v>
                      </c:pt>
                      <c:pt idx="12412">
                        <c:v>4.8225699999999999E-13</c:v>
                      </c:pt>
                      <c:pt idx="12413">
                        <c:v>4.8225699999999999E-13</c:v>
                      </c:pt>
                      <c:pt idx="12414">
                        <c:v>3.23858E-13</c:v>
                      </c:pt>
                      <c:pt idx="12415">
                        <c:v>3.23858E-13</c:v>
                      </c:pt>
                      <c:pt idx="12416">
                        <c:v>2.8887099999999998E-13</c:v>
                      </c:pt>
                      <c:pt idx="12417">
                        <c:v>2.8887099999999998E-13</c:v>
                      </c:pt>
                      <c:pt idx="12418">
                        <c:v>5.7042300000000002E-13</c:v>
                      </c:pt>
                      <c:pt idx="12419">
                        <c:v>5.7042300000000002E-13</c:v>
                      </c:pt>
                      <c:pt idx="12420">
                        <c:v>3.1791099999999998E-13</c:v>
                      </c:pt>
                      <c:pt idx="12421">
                        <c:v>3.1791099999999998E-13</c:v>
                      </c:pt>
                      <c:pt idx="12422">
                        <c:v>3.0319199999999999E-13</c:v>
                      </c:pt>
                      <c:pt idx="12423">
                        <c:v>3.0319199999999999E-13</c:v>
                      </c:pt>
                      <c:pt idx="12424">
                        <c:v>3.1521499999999999E-13</c:v>
                      </c:pt>
                      <c:pt idx="12425">
                        <c:v>3.1521499999999999E-13</c:v>
                      </c:pt>
                      <c:pt idx="12426">
                        <c:v>4.2608199999999998E-13</c:v>
                      </c:pt>
                      <c:pt idx="12427">
                        <c:v>4.2608199999999998E-13</c:v>
                      </c:pt>
                      <c:pt idx="12428">
                        <c:v>4.5706900000000002E-13</c:v>
                      </c:pt>
                      <c:pt idx="12429">
                        <c:v>4.5706900000000002E-13</c:v>
                      </c:pt>
                      <c:pt idx="12430">
                        <c:v>3.1943600000000001E-13</c:v>
                      </c:pt>
                      <c:pt idx="12431">
                        <c:v>3.1943600000000001E-13</c:v>
                      </c:pt>
                      <c:pt idx="12432">
                        <c:v>4.6717700000000002E-13</c:v>
                      </c:pt>
                      <c:pt idx="12433">
                        <c:v>4.6717700000000002E-13</c:v>
                      </c:pt>
                      <c:pt idx="12434">
                        <c:v>3.0624999999999998E-13</c:v>
                      </c:pt>
                      <c:pt idx="12435">
                        <c:v>3.0624999999999998E-13</c:v>
                      </c:pt>
                      <c:pt idx="12436">
                        <c:v>2.9435399999999999E-13</c:v>
                      </c:pt>
                      <c:pt idx="12437">
                        <c:v>2.9435399999999999E-13</c:v>
                      </c:pt>
                      <c:pt idx="12438">
                        <c:v>2.8733899999999999E-13</c:v>
                      </c:pt>
                      <c:pt idx="12439">
                        <c:v>2.8733899999999999E-13</c:v>
                      </c:pt>
                      <c:pt idx="12440">
                        <c:v>4.7617799999999995E-13</c:v>
                      </c:pt>
                      <c:pt idx="12441">
                        <c:v>4.7617799999999995E-13</c:v>
                      </c:pt>
                      <c:pt idx="12442">
                        <c:v>3.12107E-13</c:v>
                      </c:pt>
                      <c:pt idx="12443">
                        <c:v>3.12107E-13</c:v>
                      </c:pt>
                      <c:pt idx="12444">
                        <c:v>3.2836900000000002E-13</c:v>
                      </c:pt>
                      <c:pt idx="12445">
                        <c:v>3.2836900000000002E-13</c:v>
                      </c:pt>
                      <c:pt idx="12446">
                        <c:v>2.7411699999999998E-13</c:v>
                      </c:pt>
                      <c:pt idx="12447">
                        <c:v>2.7411699999999998E-13</c:v>
                      </c:pt>
                      <c:pt idx="12448">
                        <c:v>3.2365199999999998E-13</c:v>
                      </c:pt>
                      <c:pt idx="12449">
                        <c:v>3.2365199999999998E-13</c:v>
                      </c:pt>
                      <c:pt idx="12450">
                        <c:v>4.09946E-13</c:v>
                      </c:pt>
                      <c:pt idx="12451">
                        <c:v>4.09946E-13</c:v>
                      </c:pt>
                      <c:pt idx="12452">
                        <c:v>2.0932500000000002E-12</c:v>
                      </c:pt>
                      <c:pt idx="12453">
                        <c:v>2.0932500000000002E-12</c:v>
                      </c:pt>
                      <c:pt idx="12454">
                        <c:v>3.5585100000000002E-13</c:v>
                      </c:pt>
                      <c:pt idx="12455">
                        <c:v>3.5585100000000002E-13</c:v>
                      </c:pt>
                      <c:pt idx="12456">
                        <c:v>6.7288500000000002E-13</c:v>
                      </c:pt>
                      <c:pt idx="12457">
                        <c:v>6.7288500000000002E-13</c:v>
                      </c:pt>
                      <c:pt idx="12458">
                        <c:v>2.4000600000000002E-12</c:v>
                      </c:pt>
                      <c:pt idx="12459">
                        <c:v>2.4000600000000002E-12</c:v>
                      </c:pt>
                      <c:pt idx="12460">
                        <c:v>4.7501700000000001E-13</c:v>
                      </c:pt>
                      <c:pt idx="12461">
                        <c:v>4.7501700000000001E-13</c:v>
                      </c:pt>
                      <c:pt idx="12462">
                        <c:v>2.9462700000000001E-13</c:v>
                      </c:pt>
                      <c:pt idx="12463">
                        <c:v>2.9462700000000001E-13</c:v>
                      </c:pt>
                      <c:pt idx="12464">
                        <c:v>4.0589399999999999E-13</c:v>
                      </c:pt>
                      <c:pt idx="12465">
                        <c:v>4.0589399999999999E-13</c:v>
                      </c:pt>
                      <c:pt idx="12466">
                        <c:v>3.0771799999999998E-13</c:v>
                      </c:pt>
                      <c:pt idx="12467">
                        <c:v>3.0771799999999998E-13</c:v>
                      </c:pt>
                      <c:pt idx="12468">
                        <c:v>3.0589900000000002E-13</c:v>
                      </c:pt>
                      <c:pt idx="12469">
                        <c:v>3.0589900000000002E-13</c:v>
                      </c:pt>
                      <c:pt idx="12470">
                        <c:v>3.1108999999999999E-13</c:v>
                      </c:pt>
                      <c:pt idx="12471">
                        <c:v>3.1108999999999999E-13</c:v>
                      </c:pt>
                      <c:pt idx="12472">
                        <c:v>2.9981900000000001E-13</c:v>
                      </c:pt>
                      <c:pt idx="12473">
                        <c:v>2.9981900000000001E-13</c:v>
                      </c:pt>
                      <c:pt idx="12474">
                        <c:v>3.2784300000000001E-13</c:v>
                      </c:pt>
                      <c:pt idx="12475">
                        <c:v>3.2784300000000001E-13</c:v>
                      </c:pt>
                      <c:pt idx="12476">
                        <c:v>2.8444800000000002E-13</c:v>
                      </c:pt>
                      <c:pt idx="12477">
                        <c:v>2.8444800000000002E-13</c:v>
                      </c:pt>
                      <c:pt idx="12478">
                        <c:v>2.92649E-13</c:v>
                      </c:pt>
                      <c:pt idx="12479">
                        <c:v>2.92649E-13</c:v>
                      </c:pt>
                      <c:pt idx="12480">
                        <c:v>3.0859199999999999E-13</c:v>
                      </c:pt>
                      <c:pt idx="12481">
                        <c:v>3.0859199999999999E-13</c:v>
                      </c:pt>
                      <c:pt idx="12482">
                        <c:v>4.00285E-13</c:v>
                      </c:pt>
                      <c:pt idx="12483">
                        <c:v>4.00285E-13</c:v>
                      </c:pt>
                      <c:pt idx="12484">
                        <c:v>3.3711000000000001E-13</c:v>
                      </c:pt>
                      <c:pt idx="12485">
                        <c:v>3.3711000000000001E-13</c:v>
                      </c:pt>
                      <c:pt idx="12486">
                        <c:v>3.0787400000000002E-13</c:v>
                      </c:pt>
                      <c:pt idx="12487">
                        <c:v>3.0787400000000002E-13</c:v>
                      </c:pt>
                      <c:pt idx="12488">
                        <c:v>4.0437400000000001E-13</c:v>
                      </c:pt>
                      <c:pt idx="12489">
                        <c:v>4.0437400000000001E-13</c:v>
                      </c:pt>
                      <c:pt idx="12490">
                        <c:v>3.2214699999999998E-13</c:v>
                      </c:pt>
                      <c:pt idx="12491">
                        <c:v>3.2214699999999998E-13</c:v>
                      </c:pt>
                      <c:pt idx="12492">
                        <c:v>4.3244200000000002E-13</c:v>
                      </c:pt>
                      <c:pt idx="12493">
                        <c:v>4.3244200000000002E-13</c:v>
                      </c:pt>
                      <c:pt idx="12494">
                        <c:v>3.0270599999999999E-13</c:v>
                      </c:pt>
                      <c:pt idx="12495">
                        <c:v>3.0270599999999999E-13</c:v>
                      </c:pt>
                      <c:pt idx="12496">
                        <c:v>2.8443400000000002E-13</c:v>
                      </c:pt>
                      <c:pt idx="12497">
                        <c:v>2.8443400000000002E-13</c:v>
                      </c:pt>
                      <c:pt idx="12498">
                        <c:v>2.1786100000000001E-12</c:v>
                      </c:pt>
                      <c:pt idx="12499">
                        <c:v>2.1786100000000001E-12</c:v>
                      </c:pt>
                      <c:pt idx="12500">
                        <c:v>6.3822699999999998E-13</c:v>
                      </c:pt>
                      <c:pt idx="12501">
                        <c:v>6.3822699999999998E-13</c:v>
                      </c:pt>
                      <c:pt idx="12502">
                        <c:v>6.9207600000000003E-13</c:v>
                      </c:pt>
                      <c:pt idx="12503">
                        <c:v>6.9207600000000003E-13</c:v>
                      </c:pt>
                      <c:pt idx="12504">
                        <c:v>5.4144100000000004E-13</c:v>
                      </c:pt>
                      <c:pt idx="12505">
                        <c:v>5.4144100000000004E-13</c:v>
                      </c:pt>
                      <c:pt idx="12506">
                        <c:v>5.3402200000000002E-13</c:v>
                      </c:pt>
                      <c:pt idx="12507">
                        <c:v>5.3402200000000002E-13</c:v>
                      </c:pt>
                      <c:pt idx="12508">
                        <c:v>5.621E-13</c:v>
                      </c:pt>
                      <c:pt idx="12509">
                        <c:v>5.621E-13</c:v>
                      </c:pt>
                      <c:pt idx="12510">
                        <c:v>6.9273300000000003E-13</c:v>
                      </c:pt>
                      <c:pt idx="12511">
                        <c:v>6.9273300000000003E-13</c:v>
                      </c:pt>
                      <c:pt idx="12512">
                        <c:v>5.4623699999999999E-13</c:v>
                      </c:pt>
                      <c:pt idx="12513">
                        <c:v>5.4623699999999999E-13</c:v>
                      </c:pt>
                      <c:pt idx="12514">
                        <c:v>5.5883699999999995E-13</c:v>
                      </c:pt>
                      <c:pt idx="12515">
                        <c:v>5.5883699999999995E-13</c:v>
                      </c:pt>
                      <c:pt idx="12516">
                        <c:v>6.88855E-13</c:v>
                      </c:pt>
                      <c:pt idx="12517">
                        <c:v>6.88855E-13</c:v>
                      </c:pt>
                      <c:pt idx="12518">
                        <c:v>9.7283000000000001E-13</c:v>
                      </c:pt>
                      <c:pt idx="12519">
                        <c:v>9.7283000000000001E-13</c:v>
                      </c:pt>
                      <c:pt idx="12520">
                        <c:v>5.4255100000000002E-13</c:v>
                      </c:pt>
                      <c:pt idx="12521">
                        <c:v>5.4255100000000002E-13</c:v>
                      </c:pt>
                      <c:pt idx="12522">
                        <c:v>5.7581800000000002E-13</c:v>
                      </c:pt>
                      <c:pt idx="12523">
                        <c:v>5.7581800000000002E-13</c:v>
                      </c:pt>
                      <c:pt idx="12524">
                        <c:v>1.5205200000000001E-12</c:v>
                      </c:pt>
                      <c:pt idx="12525">
                        <c:v>1.5205200000000001E-12</c:v>
                      </c:pt>
                      <c:pt idx="12526">
                        <c:v>7.2441700000000004E-13</c:v>
                      </c:pt>
                      <c:pt idx="12527">
                        <c:v>7.2441700000000004E-13</c:v>
                      </c:pt>
                      <c:pt idx="12528">
                        <c:v>5.6405499999999996E-13</c:v>
                      </c:pt>
                      <c:pt idx="12529">
                        <c:v>5.6405499999999996E-13</c:v>
                      </c:pt>
                      <c:pt idx="12530">
                        <c:v>5.3333300000000003E-13</c:v>
                      </c:pt>
                      <c:pt idx="12531">
                        <c:v>5.3333300000000003E-13</c:v>
                      </c:pt>
                      <c:pt idx="12532">
                        <c:v>8.28933E-13</c:v>
                      </c:pt>
                      <c:pt idx="12533">
                        <c:v>8.28933E-13</c:v>
                      </c:pt>
                      <c:pt idx="12534">
                        <c:v>8.4830499999999999E-13</c:v>
                      </c:pt>
                      <c:pt idx="12535">
                        <c:v>8.4830499999999999E-13</c:v>
                      </c:pt>
                      <c:pt idx="12536">
                        <c:v>1.17046E-11</c:v>
                      </c:pt>
                      <c:pt idx="12537">
                        <c:v>1.17046E-11</c:v>
                      </c:pt>
                      <c:pt idx="12538">
                        <c:v>2.1586799999999998E-12</c:v>
                      </c:pt>
                      <c:pt idx="12539">
                        <c:v>2.1586799999999998E-12</c:v>
                      </c:pt>
                      <c:pt idx="12540">
                        <c:v>6.6899699999999996E-13</c:v>
                      </c:pt>
                      <c:pt idx="12541">
                        <c:v>6.6899699999999996E-13</c:v>
                      </c:pt>
                      <c:pt idx="12542">
                        <c:v>5.4896600000000005E-13</c:v>
                      </c:pt>
                      <c:pt idx="12543">
                        <c:v>5.4896600000000005E-13</c:v>
                      </c:pt>
                      <c:pt idx="12544">
                        <c:v>5.4052300000000002E-13</c:v>
                      </c:pt>
                      <c:pt idx="12545">
                        <c:v>5.4052300000000002E-13</c:v>
                      </c:pt>
                      <c:pt idx="12546">
                        <c:v>7.2303200000000004E-13</c:v>
                      </c:pt>
                      <c:pt idx="12547">
                        <c:v>7.2303200000000004E-13</c:v>
                      </c:pt>
                      <c:pt idx="12548">
                        <c:v>5.5085199999999996E-13</c:v>
                      </c:pt>
                      <c:pt idx="12549">
                        <c:v>5.5085199999999996E-13</c:v>
                      </c:pt>
                      <c:pt idx="12550">
                        <c:v>7.0213299999999997E-13</c:v>
                      </c:pt>
                      <c:pt idx="12551">
                        <c:v>7.0213299999999997E-13</c:v>
                      </c:pt>
                      <c:pt idx="12552">
                        <c:v>5.2939499999999999E-13</c:v>
                      </c:pt>
                      <c:pt idx="12553">
                        <c:v>5.2939499999999999E-13</c:v>
                      </c:pt>
                      <c:pt idx="12554">
                        <c:v>8.1413099999999996E-13</c:v>
                      </c:pt>
                      <c:pt idx="12555">
                        <c:v>8.1413099999999996E-13</c:v>
                      </c:pt>
                      <c:pt idx="12556">
                        <c:v>5.3151300000000004E-13</c:v>
                      </c:pt>
                      <c:pt idx="12557">
                        <c:v>5.3151300000000004E-13</c:v>
                      </c:pt>
                      <c:pt idx="12558">
                        <c:v>6.81849E-13</c:v>
                      </c:pt>
                      <c:pt idx="12559">
                        <c:v>6.81849E-13</c:v>
                      </c:pt>
                      <c:pt idx="12560">
                        <c:v>6.0023500000000002E-13</c:v>
                      </c:pt>
                      <c:pt idx="12561">
                        <c:v>6.0023500000000002E-13</c:v>
                      </c:pt>
                      <c:pt idx="12562">
                        <c:v>1.0438200000000001E-12</c:v>
                      </c:pt>
                      <c:pt idx="12563">
                        <c:v>1.0438200000000001E-12</c:v>
                      </c:pt>
                      <c:pt idx="12564">
                        <c:v>5.35602E-13</c:v>
                      </c:pt>
                      <c:pt idx="12565">
                        <c:v>5.35602E-13</c:v>
                      </c:pt>
                      <c:pt idx="12566">
                        <c:v>5.6321900000000003E-13</c:v>
                      </c:pt>
                      <c:pt idx="12567">
                        <c:v>5.6321900000000003E-13</c:v>
                      </c:pt>
                      <c:pt idx="12568">
                        <c:v>5.3695899999999999E-13</c:v>
                      </c:pt>
                      <c:pt idx="12569">
                        <c:v>5.3695899999999999E-13</c:v>
                      </c:pt>
                      <c:pt idx="12570">
                        <c:v>5.4805200000000002E-13</c:v>
                      </c:pt>
                      <c:pt idx="12571">
                        <c:v>5.4805200000000002E-13</c:v>
                      </c:pt>
                      <c:pt idx="12572">
                        <c:v>5.4824600000000002E-13</c:v>
                      </c:pt>
                      <c:pt idx="12573">
                        <c:v>5.4824600000000002E-13</c:v>
                      </c:pt>
                      <c:pt idx="12574">
                        <c:v>5.5627300000000003E-13</c:v>
                      </c:pt>
                      <c:pt idx="12575">
                        <c:v>5.5627300000000003E-13</c:v>
                      </c:pt>
                      <c:pt idx="12576">
                        <c:v>9.773559999999999E-13</c:v>
                      </c:pt>
                      <c:pt idx="12577">
                        <c:v>9.773559999999999E-13</c:v>
                      </c:pt>
                      <c:pt idx="12578">
                        <c:v>5.6649400000000003E-13</c:v>
                      </c:pt>
                      <c:pt idx="12579">
                        <c:v>5.6649400000000003E-13</c:v>
                      </c:pt>
                      <c:pt idx="12580">
                        <c:v>6.5300899999999999E-13</c:v>
                      </c:pt>
                      <c:pt idx="12581">
                        <c:v>6.5300899999999999E-13</c:v>
                      </c:pt>
                      <c:pt idx="12582">
                        <c:v>5.5591300000000002E-13</c:v>
                      </c:pt>
                      <c:pt idx="12583">
                        <c:v>5.5591300000000002E-13</c:v>
                      </c:pt>
                      <c:pt idx="12584">
                        <c:v>1.4843900000000001E-12</c:v>
                      </c:pt>
                      <c:pt idx="12585">
                        <c:v>1.4843900000000001E-12</c:v>
                      </c:pt>
                      <c:pt idx="12586">
                        <c:v>2.35805E-12</c:v>
                      </c:pt>
                      <c:pt idx="12587">
                        <c:v>2.35805E-12</c:v>
                      </c:pt>
                      <c:pt idx="12588">
                        <c:v>1.2183299999999999E-12</c:v>
                      </c:pt>
                      <c:pt idx="12589">
                        <c:v>1.2183299999999999E-12</c:v>
                      </c:pt>
                      <c:pt idx="12590">
                        <c:v>5.7168899999999999E-13</c:v>
                      </c:pt>
                      <c:pt idx="12591">
                        <c:v>5.7168899999999999E-13</c:v>
                      </c:pt>
                      <c:pt idx="12592">
                        <c:v>5.6156200000000003E-13</c:v>
                      </c:pt>
                      <c:pt idx="12593">
                        <c:v>5.6156200000000003E-13</c:v>
                      </c:pt>
                      <c:pt idx="12594">
                        <c:v>7.0106000000000004E-13</c:v>
                      </c:pt>
                      <c:pt idx="12595">
                        <c:v>7.0106000000000004E-13</c:v>
                      </c:pt>
                      <c:pt idx="12596">
                        <c:v>6.4013099999999999E-13</c:v>
                      </c:pt>
                      <c:pt idx="12597">
                        <c:v>6.4013099999999999E-13</c:v>
                      </c:pt>
                      <c:pt idx="12598">
                        <c:v>5.9430900000000005E-13</c:v>
                      </c:pt>
                      <c:pt idx="12599">
                        <c:v>5.9430900000000005E-13</c:v>
                      </c:pt>
                      <c:pt idx="12600">
                        <c:v>5.3547100000000001E-13</c:v>
                      </c:pt>
                      <c:pt idx="12601">
                        <c:v>5.3547100000000001E-13</c:v>
                      </c:pt>
                      <c:pt idx="12602">
                        <c:v>5.5425200000000003E-13</c:v>
                      </c:pt>
                      <c:pt idx="12603">
                        <c:v>5.5425200000000003E-13</c:v>
                      </c:pt>
                      <c:pt idx="12604">
                        <c:v>5.5253699999999997E-13</c:v>
                      </c:pt>
                      <c:pt idx="12605">
                        <c:v>5.5253699999999997E-13</c:v>
                      </c:pt>
                      <c:pt idx="12606">
                        <c:v>5.4606399999999998E-13</c:v>
                      </c:pt>
                      <c:pt idx="12607">
                        <c:v>5.4606399999999998E-13</c:v>
                      </c:pt>
                      <c:pt idx="12608">
                        <c:v>5.4474100000000003E-13</c:v>
                      </c:pt>
                      <c:pt idx="12609">
                        <c:v>5.4474100000000003E-13</c:v>
                      </c:pt>
                      <c:pt idx="12610">
                        <c:v>5.5097899999999997E-13</c:v>
                      </c:pt>
                      <c:pt idx="12611">
                        <c:v>5.5097899999999997E-13</c:v>
                      </c:pt>
                      <c:pt idx="12612">
                        <c:v>5.5669700000000003E-13</c:v>
                      </c:pt>
                      <c:pt idx="12613">
                        <c:v>5.5669700000000003E-13</c:v>
                      </c:pt>
                      <c:pt idx="12614">
                        <c:v>8.3318799999999996E-13</c:v>
                      </c:pt>
                      <c:pt idx="12615">
                        <c:v>8.3318799999999996E-13</c:v>
                      </c:pt>
                      <c:pt idx="12616">
                        <c:v>6.4919900000000003E-13</c:v>
                      </c:pt>
                      <c:pt idx="12617">
                        <c:v>6.4919900000000003E-13</c:v>
                      </c:pt>
                      <c:pt idx="12618">
                        <c:v>6.5944900000000001E-13</c:v>
                      </c:pt>
                      <c:pt idx="12619">
                        <c:v>6.5944900000000001E-13</c:v>
                      </c:pt>
                      <c:pt idx="12620">
                        <c:v>5.48095E-13</c:v>
                      </c:pt>
                      <c:pt idx="12621">
                        <c:v>5.48095E-13</c:v>
                      </c:pt>
                      <c:pt idx="12622">
                        <c:v>5.57228E-13</c:v>
                      </c:pt>
                      <c:pt idx="12623">
                        <c:v>5.57228E-13</c:v>
                      </c:pt>
                      <c:pt idx="12624">
                        <c:v>5.3671199999999999E-13</c:v>
                      </c:pt>
                      <c:pt idx="12625">
                        <c:v>5.3671199999999999E-13</c:v>
                      </c:pt>
                      <c:pt idx="12626">
                        <c:v>5.2022299999999999E-13</c:v>
                      </c:pt>
                      <c:pt idx="12627">
                        <c:v>5.2022299999999999E-13</c:v>
                      </c:pt>
                      <c:pt idx="12628">
                        <c:v>5.8328199999999996E-13</c:v>
                      </c:pt>
                      <c:pt idx="12629">
                        <c:v>5.8328199999999996E-13</c:v>
                      </c:pt>
                      <c:pt idx="12630">
                        <c:v>5.5160799999999997E-13</c:v>
                      </c:pt>
                      <c:pt idx="12631">
                        <c:v>5.5160799999999997E-13</c:v>
                      </c:pt>
                      <c:pt idx="12632">
                        <c:v>2.35039E-12</c:v>
                      </c:pt>
                      <c:pt idx="12633">
                        <c:v>2.35039E-12</c:v>
                      </c:pt>
                      <c:pt idx="12634">
                        <c:v>2.6087599999999999E-12</c:v>
                      </c:pt>
                      <c:pt idx="12635">
                        <c:v>2.6087599999999999E-12</c:v>
                      </c:pt>
                      <c:pt idx="12636">
                        <c:v>7.9810499999999996E-13</c:v>
                      </c:pt>
                      <c:pt idx="12637">
                        <c:v>7.9810499999999996E-13</c:v>
                      </c:pt>
                      <c:pt idx="12638">
                        <c:v>8.6386300000000003E-13</c:v>
                      </c:pt>
                      <c:pt idx="12639">
                        <c:v>8.6386300000000003E-13</c:v>
                      </c:pt>
                      <c:pt idx="12640">
                        <c:v>5.3360399999999995E-13</c:v>
                      </c:pt>
                      <c:pt idx="12641">
                        <c:v>5.3360399999999995E-13</c:v>
                      </c:pt>
                      <c:pt idx="12642">
                        <c:v>5.3560500000000002E-13</c:v>
                      </c:pt>
                      <c:pt idx="12643">
                        <c:v>5.3560500000000002E-13</c:v>
                      </c:pt>
                      <c:pt idx="12644">
                        <c:v>6.5690500000000002E-13</c:v>
                      </c:pt>
                      <c:pt idx="12645">
                        <c:v>6.5690500000000002E-13</c:v>
                      </c:pt>
                      <c:pt idx="12646">
                        <c:v>6.2676899999999999E-13</c:v>
                      </c:pt>
                      <c:pt idx="12647">
                        <c:v>6.2676899999999999E-13</c:v>
                      </c:pt>
                      <c:pt idx="12648">
                        <c:v>6.5567699999999997E-13</c:v>
                      </c:pt>
                      <c:pt idx="12649">
                        <c:v>6.5567699999999997E-13</c:v>
                      </c:pt>
                      <c:pt idx="12650">
                        <c:v>5.7447999999999999E-13</c:v>
                      </c:pt>
                      <c:pt idx="12651">
                        <c:v>5.7447999999999999E-13</c:v>
                      </c:pt>
                      <c:pt idx="12652">
                        <c:v>5.6229499999999998E-13</c:v>
                      </c:pt>
                      <c:pt idx="12653">
                        <c:v>5.6229499999999998E-13</c:v>
                      </c:pt>
                      <c:pt idx="12654">
                        <c:v>5.3632600000000001E-13</c:v>
                      </c:pt>
                      <c:pt idx="12655">
                        <c:v>5.3632600000000001E-13</c:v>
                      </c:pt>
                      <c:pt idx="12656">
                        <c:v>2.2144599999999998E-12</c:v>
                      </c:pt>
                      <c:pt idx="12657">
                        <c:v>2.2144599999999998E-12</c:v>
                      </c:pt>
                      <c:pt idx="12658">
                        <c:v>6.7593199999999997E-13</c:v>
                      </c:pt>
                      <c:pt idx="12659">
                        <c:v>6.7593199999999997E-13</c:v>
                      </c:pt>
                      <c:pt idx="12660">
                        <c:v>5.8025500000000004E-13</c:v>
                      </c:pt>
                      <c:pt idx="12661">
                        <c:v>5.8025500000000004E-13</c:v>
                      </c:pt>
                      <c:pt idx="12662">
                        <c:v>7.1621899999999998E-13</c:v>
                      </c:pt>
                      <c:pt idx="12663">
                        <c:v>7.1621899999999998E-13</c:v>
                      </c:pt>
                      <c:pt idx="12664">
                        <c:v>5.13139E-13</c:v>
                      </c:pt>
                      <c:pt idx="12665">
                        <c:v>5.13139E-13</c:v>
                      </c:pt>
                      <c:pt idx="12666">
                        <c:v>2.23376E-12</c:v>
                      </c:pt>
                      <c:pt idx="12667">
                        <c:v>2.23376E-12</c:v>
                      </c:pt>
                      <c:pt idx="12668">
                        <c:v>5.4018700000000003E-13</c:v>
                      </c:pt>
                      <c:pt idx="12669">
                        <c:v>5.4018700000000003E-13</c:v>
                      </c:pt>
                      <c:pt idx="12670">
                        <c:v>5.4152399999999999E-13</c:v>
                      </c:pt>
                      <c:pt idx="12671">
                        <c:v>5.4152399999999999E-13</c:v>
                      </c:pt>
                      <c:pt idx="12672">
                        <c:v>8.1845300000000003E-13</c:v>
                      </c:pt>
                      <c:pt idx="12673">
                        <c:v>8.1845300000000003E-13</c:v>
                      </c:pt>
                      <c:pt idx="12674">
                        <c:v>6.78086E-13</c:v>
                      </c:pt>
                      <c:pt idx="12675">
                        <c:v>6.78086E-13</c:v>
                      </c:pt>
                      <c:pt idx="12676">
                        <c:v>5.2578300000000002E-13</c:v>
                      </c:pt>
                      <c:pt idx="12677">
                        <c:v>5.2578300000000002E-13</c:v>
                      </c:pt>
                      <c:pt idx="12678">
                        <c:v>5.4164200000000005E-13</c:v>
                      </c:pt>
                      <c:pt idx="12679">
                        <c:v>5.4164200000000005E-13</c:v>
                      </c:pt>
                      <c:pt idx="12680">
                        <c:v>9.0649000000000001E-13</c:v>
                      </c:pt>
                      <c:pt idx="12681">
                        <c:v>9.0649000000000001E-13</c:v>
                      </c:pt>
                      <c:pt idx="12682">
                        <c:v>5.5379600000000004E-13</c:v>
                      </c:pt>
                      <c:pt idx="12683">
                        <c:v>5.5379600000000004E-13</c:v>
                      </c:pt>
                      <c:pt idx="12684">
                        <c:v>5.8696299999999997E-13</c:v>
                      </c:pt>
                      <c:pt idx="12685">
                        <c:v>5.8696299999999997E-13</c:v>
                      </c:pt>
                      <c:pt idx="12686">
                        <c:v>6.6461700000000003E-13</c:v>
                      </c:pt>
                      <c:pt idx="12687">
                        <c:v>6.6461700000000003E-13</c:v>
                      </c:pt>
                      <c:pt idx="12688">
                        <c:v>5.4485999999999996E-13</c:v>
                      </c:pt>
                      <c:pt idx="12689">
                        <c:v>5.4485999999999996E-13</c:v>
                      </c:pt>
                      <c:pt idx="12690">
                        <c:v>2.24091E-12</c:v>
                      </c:pt>
                      <c:pt idx="12691">
                        <c:v>2.24091E-12</c:v>
                      </c:pt>
                      <c:pt idx="12692">
                        <c:v>5.4592900000000001E-13</c:v>
                      </c:pt>
                      <c:pt idx="12693">
                        <c:v>5.4592900000000001E-13</c:v>
                      </c:pt>
                      <c:pt idx="12694">
                        <c:v>5.4823299999999999E-13</c:v>
                      </c:pt>
                      <c:pt idx="12695">
                        <c:v>5.4823299999999999E-13</c:v>
                      </c:pt>
                      <c:pt idx="12696">
                        <c:v>5.5885799999999996E-13</c:v>
                      </c:pt>
                      <c:pt idx="12697">
                        <c:v>5.5885799999999996E-13</c:v>
                      </c:pt>
                      <c:pt idx="12698">
                        <c:v>5.3713999999999997E-13</c:v>
                      </c:pt>
                      <c:pt idx="12699">
                        <c:v>5.3713999999999997E-13</c:v>
                      </c:pt>
                      <c:pt idx="12700">
                        <c:v>7.3989099999999996E-13</c:v>
                      </c:pt>
                      <c:pt idx="12701">
                        <c:v>7.3989099999999996E-13</c:v>
                      </c:pt>
                      <c:pt idx="12702">
                        <c:v>5.3333799999999998E-13</c:v>
                      </c:pt>
                      <c:pt idx="12703">
                        <c:v>5.3333799999999998E-13</c:v>
                      </c:pt>
                      <c:pt idx="12704">
                        <c:v>5.2415299999999996E-13</c:v>
                      </c:pt>
                      <c:pt idx="12705">
                        <c:v>5.2415299999999996E-13</c:v>
                      </c:pt>
                      <c:pt idx="12706">
                        <c:v>5.7194200000000003E-13</c:v>
                      </c:pt>
                      <c:pt idx="12707">
                        <c:v>5.7194200000000003E-13</c:v>
                      </c:pt>
                      <c:pt idx="12708">
                        <c:v>5.4159300000000003E-13</c:v>
                      </c:pt>
                      <c:pt idx="12709">
                        <c:v>5.4159300000000003E-13</c:v>
                      </c:pt>
                      <c:pt idx="12710">
                        <c:v>5.1840900000000004E-13</c:v>
                      </c:pt>
                      <c:pt idx="12711">
                        <c:v>5.1840900000000004E-13</c:v>
                      </c:pt>
                      <c:pt idx="12712">
                        <c:v>5.3384600000000001E-13</c:v>
                      </c:pt>
                      <c:pt idx="12713">
                        <c:v>5.3384600000000001E-13</c:v>
                      </c:pt>
                      <c:pt idx="12714">
                        <c:v>5.1780200000000002E-13</c:v>
                      </c:pt>
                      <c:pt idx="12715">
                        <c:v>5.1780200000000002E-13</c:v>
                      </c:pt>
                      <c:pt idx="12716">
                        <c:v>9.3619399999999996E-13</c:v>
                      </c:pt>
                      <c:pt idx="12717">
                        <c:v>9.3619399999999996E-13</c:v>
                      </c:pt>
                      <c:pt idx="12718">
                        <c:v>5.5867099999999995E-13</c:v>
                      </c:pt>
                      <c:pt idx="12719">
                        <c:v>5.5867099999999995E-13</c:v>
                      </c:pt>
                      <c:pt idx="12720">
                        <c:v>5.2541399999999997E-13</c:v>
                      </c:pt>
                      <c:pt idx="12721">
                        <c:v>5.2541399999999997E-13</c:v>
                      </c:pt>
                      <c:pt idx="12722">
                        <c:v>5.6983799999999998E-13</c:v>
                      </c:pt>
                      <c:pt idx="12723">
                        <c:v>5.6983799999999998E-13</c:v>
                      </c:pt>
                      <c:pt idx="12724">
                        <c:v>5.2994400000000005E-13</c:v>
                      </c:pt>
                      <c:pt idx="12725">
                        <c:v>5.2994400000000005E-13</c:v>
                      </c:pt>
                      <c:pt idx="12726">
                        <c:v>6.6719000000000001E-13</c:v>
                      </c:pt>
                      <c:pt idx="12727">
                        <c:v>6.6719000000000001E-13</c:v>
                      </c:pt>
                      <c:pt idx="12728">
                        <c:v>5.3584299999999998E-13</c:v>
                      </c:pt>
                      <c:pt idx="12729">
                        <c:v>5.3584299999999998E-13</c:v>
                      </c:pt>
                      <c:pt idx="12730">
                        <c:v>5.5785699999999999E-13</c:v>
                      </c:pt>
                      <c:pt idx="12731">
                        <c:v>5.5785699999999999E-13</c:v>
                      </c:pt>
                      <c:pt idx="12732">
                        <c:v>5.5144300000000004E-13</c:v>
                      </c:pt>
                      <c:pt idx="12733">
                        <c:v>5.5144300000000004E-13</c:v>
                      </c:pt>
                      <c:pt idx="12734">
                        <c:v>7.3595199999999995E-13</c:v>
                      </c:pt>
                      <c:pt idx="12735">
                        <c:v>7.3595199999999995E-13</c:v>
                      </c:pt>
                      <c:pt idx="12736">
                        <c:v>7.9671800000000002E-13</c:v>
                      </c:pt>
                      <c:pt idx="12737">
                        <c:v>7.9671800000000002E-13</c:v>
                      </c:pt>
                      <c:pt idx="12738">
                        <c:v>7.1187100000000005E-13</c:v>
                      </c:pt>
                      <c:pt idx="12739">
                        <c:v>7.1187100000000005E-13</c:v>
                      </c:pt>
                      <c:pt idx="12740">
                        <c:v>7.0301999999999997E-13</c:v>
                      </c:pt>
                      <c:pt idx="12741">
                        <c:v>7.0301999999999997E-13</c:v>
                      </c:pt>
                      <c:pt idx="12742">
                        <c:v>5.8523099999999999E-13</c:v>
                      </c:pt>
                      <c:pt idx="12743">
                        <c:v>5.8523099999999999E-13</c:v>
                      </c:pt>
                      <c:pt idx="12744">
                        <c:v>5.4547399999999998E-13</c:v>
                      </c:pt>
                      <c:pt idx="12745">
                        <c:v>5.4547399999999998E-13</c:v>
                      </c:pt>
                      <c:pt idx="12746">
                        <c:v>5.2705100000000003E-13</c:v>
                      </c:pt>
                      <c:pt idx="12747">
                        <c:v>5.2705100000000003E-13</c:v>
                      </c:pt>
                      <c:pt idx="12748">
                        <c:v>5.4352699999999999E-13</c:v>
                      </c:pt>
                      <c:pt idx="12749">
                        <c:v>5.4352699999999999E-13</c:v>
                      </c:pt>
                      <c:pt idx="12750">
                        <c:v>5.4058E-13</c:v>
                      </c:pt>
                      <c:pt idx="12751">
                        <c:v>5.4058E-13</c:v>
                      </c:pt>
                      <c:pt idx="12752">
                        <c:v>2.7221299999999998E-12</c:v>
                      </c:pt>
                      <c:pt idx="12753">
                        <c:v>2.7221299999999998E-12</c:v>
                      </c:pt>
                      <c:pt idx="12754">
                        <c:v>7.9480600000000004E-13</c:v>
                      </c:pt>
                      <c:pt idx="12755">
                        <c:v>7.9480600000000004E-13</c:v>
                      </c:pt>
                      <c:pt idx="12756">
                        <c:v>5.6700600000000004E-13</c:v>
                      </c:pt>
                      <c:pt idx="12757">
                        <c:v>5.6700600000000004E-13</c:v>
                      </c:pt>
                      <c:pt idx="12758">
                        <c:v>4.27539E-10</c:v>
                      </c:pt>
                      <c:pt idx="12759">
                        <c:v>4.27539E-10</c:v>
                      </c:pt>
                      <c:pt idx="12760">
                        <c:v>8.6895999999999996E-13</c:v>
                      </c:pt>
                      <c:pt idx="12761">
                        <c:v>8.6895999999999996E-13</c:v>
                      </c:pt>
                      <c:pt idx="12762">
                        <c:v>5.1762900000000002E-13</c:v>
                      </c:pt>
                      <c:pt idx="12763">
                        <c:v>5.1762900000000002E-13</c:v>
                      </c:pt>
                      <c:pt idx="12764">
                        <c:v>5.1299400000000001E-13</c:v>
                      </c:pt>
                      <c:pt idx="12765">
                        <c:v>5.1299400000000001E-13</c:v>
                      </c:pt>
                      <c:pt idx="12766">
                        <c:v>5.1882E-13</c:v>
                      </c:pt>
                      <c:pt idx="12767">
                        <c:v>5.1882E-13</c:v>
                      </c:pt>
                      <c:pt idx="12768">
                        <c:v>8.0652399999999997E-13</c:v>
                      </c:pt>
                      <c:pt idx="12769">
                        <c:v>8.0652399999999997E-13</c:v>
                      </c:pt>
                      <c:pt idx="12770">
                        <c:v>5.5404199999999997E-13</c:v>
                      </c:pt>
                      <c:pt idx="12771">
                        <c:v>5.5404199999999997E-13</c:v>
                      </c:pt>
                      <c:pt idx="12772">
                        <c:v>5.4206499999999997E-13</c:v>
                      </c:pt>
                      <c:pt idx="12773">
                        <c:v>5.4206499999999997E-13</c:v>
                      </c:pt>
                      <c:pt idx="12774">
                        <c:v>5.0054399999999999E-13</c:v>
                      </c:pt>
                      <c:pt idx="12775">
                        <c:v>5.0054399999999999E-13</c:v>
                      </c:pt>
                      <c:pt idx="12776">
                        <c:v>5.2825600000000003E-13</c:v>
                      </c:pt>
                      <c:pt idx="12777">
                        <c:v>5.2825600000000003E-13</c:v>
                      </c:pt>
                      <c:pt idx="12778">
                        <c:v>5.1149500000000003E-13</c:v>
                      </c:pt>
                      <c:pt idx="12779">
                        <c:v>5.1149500000000003E-13</c:v>
                      </c:pt>
                      <c:pt idx="12780">
                        <c:v>8.3183399999999999E-13</c:v>
                      </c:pt>
                      <c:pt idx="12781">
                        <c:v>8.3183399999999999E-13</c:v>
                      </c:pt>
                      <c:pt idx="12782">
                        <c:v>7.0631400000000003E-13</c:v>
                      </c:pt>
                      <c:pt idx="12783">
                        <c:v>7.0631400000000003E-13</c:v>
                      </c:pt>
                      <c:pt idx="12784">
                        <c:v>5.0829199999999999E-13</c:v>
                      </c:pt>
                      <c:pt idx="12785">
                        <c:v>5.0829199999999999E-13</c:v>
                      </c:pt>
                      <c:pt idx="12786">
                        <c:v>5.2823800000000004E-13</c:v>
                      </c:pt>
                      <c:pt idx="12787">
                        <c:v>5.2823800000000004E-13</c:v>
                      </c:pt>
                      <c:pt idx="12788">
                        <c:v>5.3150799999999998E-13</c:v>
                      </c:pt>
                      <c:pt idx="12789">
                        <c:v>5.3150799999999998E-13</c:v>
                      </c:pt>
                      <c:pt idx="12790">
                        <c:v>3.6784400000000001E-11</c:v>
                      </c:pt>
                      <c:pt idx="12791">
                        <c:v>3.6784400000000001E-11</c:v>
                      </c:pt>
                      <c:pt idx="12792">
                        <c:v>8.2171599999999997E-13</c:v>
                      </c:pt>
                      <c:pt idx="12793">
                        <c:v>8.2171599999999997E-13</c:v>
                      </c:pt>
                      <c:pt idx="12794">
                        <c:v>5.3871300000000005E-13</c:v>
                      </c:pt>
                      <c:pt idx="12795">
                        <c:v>5.3871300000000005E-13</c:v>
                      </c:pt>
                      <c:pt idx="12796">
                        <c:v>5.3140100000000001E-13</c:v>
                      </c:pt>
                      <c:pt idx="12797">
                        <c:v>5.3140100000000001E-13</c:v>
                      </c:pt>
                      <c:pt idx="12798">
                        <c:v>1.4655E-12</c:v>
                      </c:pt>
                      <c:pt idx="12799">
                        <c:v>1.4655E-12</c:v>
                      </c:pt>
                      <c:pt idx="12800">
                        <c:v>1.40045E-12</c:v>
                      </c:pt>
                      <c:pt idx="12801">
                        <c:v>1.40045E-12</c:v>
                      </c:pt>
                      <c:pt idx="12802">
                        <c:v>1.47251E-12</c:v>
                      </c:pt>
                      <c:pt idx="12803">
                        <c:v>1.47251E-12</c:v>
                      </c:pt>
                      <c:pt idx="12804">
                        <c:v>1.7277799999999999E-12</c:v>
                      </c:pt>
                      <c:pt idx="12805">
                        <c:v>1.7277799999999999E-12</c:v>
                      </c:pt>
                      <c:pt idx="12806">
                        <c:v>1.43477E-12</c:v>
                      </c:pt>
                      <c:pt idx="12807">
                        <c:v>1.43477E-12</c:v>
                      </c:pt>
                      <c:pt idx="12808">
                        <c:v>1.4075E-12</c:v>
                      </c:pt>
                      <c:pt idx="12809">
                        <c:v>1.4075E-12</c:v>
                      </c:pt>
                      <c:pt idx="12810">
                        <c:v>1.84668E-12</c:v>
                      </c:pt>
                      <c:pt idx="12811">
                        <c:v>1.84668E-12</c:v>
                      </c:pt>
                      <c:pt idx="12812">
                        <c:v>1.36099E-12</c:v>
                      </c:pt>
                      <c:pt idx="12813">
                        <c:v>1.36099E-12</c:v>
                      </c:pt>
                      <c:pt idx="12814">
                        <c:v>1.46827E-12</c:v>
                      </c:pt>
                      <c:pt idx="12815">
                        <c:v>1.46827E-12</c:v>
                      </c:pt>
                      <c:pt idx="12816">
                        <c:v>1.59097E-12</c:v>
                      </c:pt>
                      <c:pt idx="12817">
                        <c:v>1.59097E-12</c:v>
                      </c:pt>
                      <c:pt idx="12818">
                        <c:v>1.4148400000000001E-12</c:v>
                      </c:pt>
                      <c:pt idx="12819">
                        <c:v>1.4148400000000001E-12</c:v>
                      </c:pt>
                      <c:pt idx="12820">
                        <c:v>1.62965E-12</c:v>
                      </c:pt>
                      <c:pt idx="12821">
                        <c:v>1.62965E-12</c:v>
                      </c:pt>
                      <c:pt idx="12822">
                        <c:v>1.66585E-12</c:v>
                      </c:pt>
                      <c:pt idx="12823">
                        <c:v>1.66585E-12</c:v>
                      </c:pt>
                      <c:pt idx="12824">
                        <c:v>1.65164E-12</c:v>
                      </c:pt>
                      <c:pt idx="12825">
                        <c:v>1.65164E-12</c:v>
                      </c:pt>
                      <c:pt idx="12826">
                        <c:v>3.4194300000000001E-12</c:v>
                      </c:pt>
                      <c:pt idx="12827">
                        <c:v>3.4194300000000001E-12</c:v>
                      </c:pt>
                      <c:pt idx="12828">
                        <c:v>1.5056E-12</c:v>
                      </c:pt>
                      <c:pt idx="12829">
                        <c:v>1.5056E-12</c:v>
                      </c:pt>
                      <c:pt idx="12830">
                        <c:v>3.3005999999999999E-12</c:v>
                      </c:pt>
                      <c:pt idx="12831">
                        <c:v>3.3005999999999999E-12</c:v>
                      </c:pt>
                      <c:pt idx="12832">
                        <c:v>1.46993E-12</c:v>
                      </c:pt>
                      <c:pt idx="12833">
                        <c:v>1.46993E-12</c:v>
                      </c:pt>
                      <c:pt idx="12834">
                        <c:v>1.40533E-12</c:v>
                      </c:pt>
                      <c:pt idx="12835">
                        <c:v>1.40533E-12</c:v>
                      </c:pt>
                      <c:pt idx="12836">
                        <c:v>1.63719E-12</c:v>
                      </c:pt>
                      <c:pt idx="12837">
                        <c:v>1.63719E-12</c:v>
                      </c:pt>
                      <c:pt idx="12838">
                        <c:v>1.39931E-12</c:v>
                      </c:pt>
                      <c:pt idx="12839">
                        <c:v>1.39931E-12</c:v>
                      </c:pt>
                      <c:pt idx="12840">
                        <c:v>1.4074E-12</c:v>
                      </c:pt>
                      <c:pt idx="12841">
                        <c:v>1.4074E-12</c:v>
                      </c:pt>
                      <c:pt idx="12842">
                        <c:v>3.4713200000000002E-12</c:v>
                      </c:pt>
                      <c:pt idx="12843">
                        <c:v>3.4713200000000002E-12</c:v>
                      </c:pt>
                      <c:pt idx="12844">
                        <c:v>1.5786E-12</c:v>
                      </c:pt>
                      <c:pt idx="12845">
                        <c:v>1.5786E-12</c:v>
                      </c:pt>
                      <c:pt idx="12846">
                        <c:v>1.4109799999999999E-12</c:v>
                      </c:pt>
                      <c:pt idx="12847">
                        <c:v>1.4109799999999999E-12</c:v>
                      </c:pt>
                      <c:pt idx="12848">
                        <c:v>1.6014099999999999E-12</c:v>
                      </c:pt>
                      <c:pt idx="12849">
                        <c:v>1.6014099999999999E-12</c:v>
                      </c:pt>
                      <c:pt idx="12850">
                        <c:v>1.46949E-12</c:v>
                      </c:pt>
                      <c:pt idx="12851">
                        <c:v>1.46949E-12</c:v>
                      </c:pt>
                      <c:pt idx="12852">
                        <c:v>1.6574600000000001E-12</c:v>
                      </c:pt>
                      <c:pt idx="12853">
                        <c:v>1.6574600000000001E-12</c:v>
                      </c:pt>
                      <c:pt idx="12854">
                        <c:v>1.4756899999999999E-12</c:v>
                      </c:pt>
                      <c:pt idx="12855">
                        <c:v>1.4756899999999999E-12</c:v>
                      </c:pt>
                      <c:pt idx="12856">
                        <c:v>1.48532E-12</c:v>
                      </c:pt>
                      <c:pt idx="12857">
                        <c:v>1.48532E-12</c:v>
                      </c:pt>
                      <c:pt idx="12858">
                        <c:v>3.10656E-12</c:v>
                      </c:pt>
                      <c:pt idx="12859">
                        <c:v>3.10656E-12</c:v>
                      </c:pt>
                      <c:pt idx="12860">
                        <c:v>1.4998999999999999E-12</c:v>
                      </c:pt>
                      <c:pt idx="12861">
                        <c:v>1.4998999999999999E-12</c:v>
                      </c:pt>
                      <c:pt idx="12862">
                        <c:v>1.7934099999999999E-12</c:v>
                      </c:pt>
                      <c:pt idx="12863">
                        <c:v>1.7934099999999999E-12</c:v>
                      </c:pt>
                      <c:pt idx="12864">
                        <c:v>1.3958999999999999E-12</c:v>
                      </c:pt>
                      <c:pt idx="12865">
                        <c:v>1.3958999999999999E-12</c:v>
                      </c:pt>
                      <c:pt idx="12866">
                        <c:v>1.42715E-12</c:v>
                      </c:pt>
                      <c:pt idx="12867">
                        <c:v>1.42715E-12</c:v>
                      </c:pt>
                      <c:pt idx="12868">
                        <c:v>1.50957E-12</c:v>
                      </c:pt>
                      <c:pt idx="12869">
                        <c:v>1.50957E-12</c:v>
                      </c:pt>
                      <c:pt idx="12870">
                        <c:v>1.7269E-12</c:v>
                      </c:pt>
                      <c:pt idx="12871">
                        <c:v>1.7269E-12</c:v>
                      </c:pt>
                      <c:pt idx="12872">
                        <c:v>1.36005E-12</c:v>
                      </c:pt>
                      <c:pt idx="12873">
                        <c:v>1.36005E-12</c:v>
                      </c:pt>
                      <c:pt idx="12874">
                        <c:v>1.4938600000000001E-12</c:v>
                      </c:pt>
                      <c:pt idx="12875">
                        <c:v>1.4938600000000001E-12</c:v>
                      </c:pt>
                      <c:pt idx="12876">
                        <c:v>1.5629999999999999E-12</c:v>
                      </c:pt>
                      <c:pt idx="12877">
                        <c:v>1.5629999999999999E-12</c:v>
                      </c:pt>
                      <c:pt idx="12878">
                        <c:v>1.51234E-12</c:v>
                      </c:pt>
                      <c:pt idx="12879">
                        <c:v>1.51234E-12</c:v>
                      </c:pt>
                      <c:pt idx="12880">
                        <c:v>1.4597499999999999E-12</c:v>
                      </c:pt>
                      <c:pt idx="12881">
                        <c:v>1.4597499999999999E-12</c:v>
                      </c:pt>
                      <c:pt idx="12882">
                        <c:v>1.4509400000000001E-12</c:v>
                      </c:pt>
                      <c:pt idx="12883">
                        <c:v>1.4509400000000001E-12</c:v>
                      </c:pt>
                      <c:pt idx="12884">
                        <c:v>1.46357E-12</c:v>
                      </c:pt>
                      <c:pt idx="12885">
                        <c:v>1.46357E-12</c:v>
                      </c:pt>
                      <c:pt idx="12886">
                        <c:v>1.5304200000000001E-12</c:v>
                      </c:pt>
                      <c:pt idx="12887">
                        <c:v>1.5304200000000001E-12</c:v>
                      </c:pt>
                      <c:pt idx="12888">
                        <c:v>1.5913000000000001E-12</c:v>
                      </c:pt>
                      <c:pt idx="12889">
                        <c:v>1.5913000000000001E-12</c:v>
                      </c:pt>
                      <c:pt idx="12890">
                        <c:v>1.4110300000000001E-12</c:v>
                      </c:pt>
                      <c:pt idx="12891">
                        <c:v>1.4110300000000001E-12</c:v>
                      </c:pt>
                      <c:pt idx="12892">
                        <c:v>1.39678E-12</c:v>
                      </c:pt>
                      <c:pt idx="12893">
                        <c:v>1.39678E-12</c:v>
                      </c:pt>
                      <c:pt idx="12894">
                        <c:v>1.3994500000000001E-12</c:v>
                      </c:pt>
                      <c:pt idx="12895">
                        <c:v>1.3994500000000001E-12</c:v>
                      </c:pt>
                      <c:pt idx="12896">
                        <c:v>1.4674299999999999E-12</c:v>
                      </c:pt>
                      <c:pt idx="12897">
                        <c:v>1.4674299999999999E-12</c:v>
                      </c:pt>
                      <c:pt idx="12898">
                        <c:v>3.1149899999999998E-12</c:v>
                      </c:pt>
                      <c:pt idx="12899">
                        <c:v>3.1149899999999998E-12</c:v>
                      </c:pt>
                      <c:pt idx="12900">
                        <c:v>1.40006E-12</c:v>
                      </c:pt>
                      <c:pt idx="12901">
                        <c:v>1.40006E-12</c:v>
                      </c:pt>
                      <c:pt idx="12902">
                        <c:v>1.35832E-12</c:v>
                      </c:pt>
                      <c:pt idx="12903">
                        <c:v>1.35832E-12</c:v>
                      </c:pt>
                      <c:pt idx="12904">
                        <c:v>1.4133E-12</c:v>
                      </c:pt>
                      <c:pt idx="12905">
                        <c:v>1.4133E-12</c:v>
                      </c:pt>
                      <c:pt idx="12906">
                        <c:v>1.40297E-12</c:v>
                      </c:pt>
                      <c:pt idx="12907">
                        <c:v>1.40297E-12</c:v>
                      </c:pt>
                      <c:pt idx="12908">
                        <c:v>1.42421E-12</c:v>
                      </c:pt>
                      <c:pt idx="12909">
                        <c:v>1.42421E-12</c:v>
                      </c:pt>
                      <c:pt idx="12910">
                        <c:v>1.49469E-12</c:v>
                      </c:pt>
                      <c:pt idx="12911">
                        <c:v>1.49469E-12</c:v>
                      </c:pt>
                      <c:pt idx="12912">
                        <c:v>1.40613E-12</c:v>
                      </c:pt>
                      <c:pt idx="12913">
                        <c:v>1.40613E-12</c:v>
                      </c:pt>
                      <c:pt idx="12914">
                        <c:v>1.41478E-12</c:v>
                      </c:pt>
                      <c:pt idx="12915">
                        <c:v>1.41478E-12</c:v>
                      </c:pt>
                      <c:pt idx="12916">
                        <c:v>1.43987E-12</c:v>
                      </c:pt>
                      <c:pt idx="12917">
                        <c:v>1.43987E-12</c:v>
                      </c:pt>
                      <c:pt idx="12918">
                        <c:v>1.7431800000000001E-12</c:v>
                      </c:pt>
                      <c:pt idx="12919">
                        <c:v>1.7431800000000001E-12</c:v>
                      </c:pt>
                      <c:pt idx="12920">
                        <c:v>1.54994E-12</c:v>
                      </c:pt>
                      <c:pt idx="12921">
                        <c:v>1.54994E-12</c:v>
                      </c:pt>
                      <c:pt idx="12922">
                        <c:v>1.6663399999999999E-12</c:v>
                      </c:pt>
                      <c:pt idx="12923">
                        <c:v>1.6663399999999999E-12</c:v>
                      </c:pt>
                      <c:pt idx="12924">
                        <c:v>2.9856099999999998E-12</c:v>
                      </c:pt>
                      <c:pt idx="12925">
                        <c:v>2.9856099999999998E-12</c:v>
                      </c:pt>
                      <c:pt idx="12926">
                        <c:v>1.4017999999999999E-12</c:v>
                      </c:pt>
                      <c:pt idx="12927">
                        <c:v>1.4017999999999999E-12</c:v>
                      </c:pt>
                      <c:pt idx="12928">
                        <c:v>1.4309500000000001E-12</c:v>
                      </c:pt>
                      <c:pt idx="12929">
                        <c:v>1.4309500000000001E-12</c:v>
                      </c:pt>
                      <c:pt idx="12930">
                        <c:v>1.4613700000000001E-12</c:v>
                      </c:pt>
                      <c:pt idx="12931">
                        <c:v>1.4613700000000001E-12</c:v>
                      </c:pt>
                      <c:pt idx="12932">
                        <c:v>1.4726799999999999E-12</c:v>
                      </c:pt>
                      <c:pt idx="12933">
                        <c:v>1.4726799999999999E-12</c:v>
                      </c:pt>
                      <c:pt idx="12934">
                        <c:v>1.41865E-12</c:v>
                      </c:pt>
                      <c:pt idx="12935">
                        <c:v>1.41865E-12</c:v>
                      </c:pt>
                      <c:pt idx="12936">
                        <c:v>1.4249699999999999E-12</c:v>
                      </c:pt>
                      <c:pt idx="12937">
                        <c:v>1.4249699999999999E-12</c:v>
                      </c:pt>
                      <c:pt idx="12938">
                        <c:v>1.4909599999999999E-12</c:v>
                      </c:pt>
                      <c:pt idx="12939">
                        <c:v>1.4909599999999999E-12</c:v>
                      </c:pt>
                      <c:pt idx="12940">
                        <c:v>1.8529299999999999E-12</c:v>
                      </c:pt>
                      <c:pt idx="12941">
                        <c:v>1.8529299999999999E-12</c:v>
                      </c:pt>
                      <c:pt idx="12942">
                        <c:v>1.39137E-12</c:v>
                      </c:pt>
                      <c:pt idx="12943">
                        <c:v>1.39137E-12</c:v>
                      </c:pt>
                      <c:pt idx="12944">
                        <c:v>1.5615E-12</c:v>
                      </c:pt>
                      <c:pt idx="12945">
                        <c:v>1.5615E-12</c:v>
                      </c:pt>
                      <c:pt idx="12946">
                        <c:v>1.4167900000000001E-12</c:v>
                      </c:pt>
                      <c:pt idx="12947">
                        <c:v>1.4167900000000001E-12</c:v>
                      </c:pt>
                      <c:pt idx="12948">
                        <c:v>1.44196E-12</c:v>
                      </c:pt>
                      <c:pt idx="12949">
                        <c:v>1.44196E-12</c:v>
                      </c:pt>
                      <c:pt idx="12950">
                        <c:v>1.43997E-12</c:v>
                      </c:pt>
                      <c:pt idx="12951">
                        <c:v>1.43997E-12</c:v>
                      </c:pt>
                      <c:pt idx="12952">
                        <c:v>1.42988E-12</c:v>
                      </c:pt>
                      <c:pt idx="12953">
                        <c:v>1.42988E-12</c:v>
                      </c:pt>
                      <c:pt idx="12954">
                        <c:v>1.4254299999999999E-12</c:v>
                      </c:pt>
                      <c:pt idx="12955">
                        <c:v>1.4254299999999999E-12</c:v>
                      </c:pt>
                      <c:pt idx="12956">
                        <c:v>1.7131399999999999E-12</c:v>
                      </c:pt>
                      <c:pt idx="12957">
                        <c:v>1.7131399999999999E-12</c:v>
                      </c:pt>
                      <c:pt idx="12958">
                        <c:v>1.38773E-12</c:v>
                      </c:pt>
                      <c:pt idx="12959">
                        <c:v>1.38773E-12</c:v>
                      </c:pt>
                      <c:pt idx="12960">
                        <c:v>1.36234E-12</c:v>
                      </c:pt>
                      <c:pt idx="12961">
                        <c:v>1.36234E-12</c:v>
                      </c:pt>
                      <c:pt idx="12962">
                        <c:v>1.5581799999999999E-12</c:v>
                      </c:pt>
                      <c:pt idx="12963">
                        <c:v>1.5581799999999999E-12</c:v>
                      </c:pt>
                      <c:pt idx="12964">
                        <c:v>1.54078E-12</c:v>
                      </c:pt>
                      <c:pt idx="12965">
                        <c:v>1.54078E-12</c:v>
                      </c:pt>
                      <c:pt idx="12966">
                        <c:v>3.1484799999999999E-12</c:v>
                      </c:pt>
                      <c:pt idx="12967">
                        <c:v>3.1484799999999999E-12</c:v>
                      </c:pt>
                      <c:pt idx="12968">
                        <c:v>1.41147E-12</c:v>
                      </c:pt>
                      <c:pt idx="12969">
                        <c:v>1.41147E-12</c:v>
                      </c:pt>
                      <c:pt idx="12970">
                        <c:v>1.3848199999999999E-12</c:v>
                      </c:pt>
                      <c:pt idx="12971">
                        <c:v>1.3848199999999999E-12</c:v>
                      </c:pt>
                      <c:pt idx="12972">
                        <c:v>4.02092E-11</c:v>
                      </c:pt>
                      <c:pt idx="12973">
                        <c:v>4.02092E-11</c:v>
                      </c:pt>
                      <c:pt idx="12974">
                        <c:v>3.2121199999999998E-12</c:v>
                      </c:pt>
                      <c:pt idx="12975">
                        <c:v>3.2121199999999998E-12</c:v>
                      </c:pt>
                      <c:pt idx="12976">
                        <c:v>1.8830599999999999E-12</c:v>
                      </c:pt>
                      <c:pt idx="12977">
                        <c:v>1.8830599999999999E-12</c:v>
                      </c:pt>
                      <c:pt idx="12978">
                        <c:v>1.4072500000000001E-12</c:v>
                      </c:pt>
                      <c:pt idx="12979">
                        <c:v>1.4072500000000001E-12</c:v>
                      </c:pt>
                      <c:pt idx="12980">
                        <c:v>1.5474399999999999E-12</c:v>
                      </c:pt>
                      <c:pt idx="12981">
                        <c:v>1.5474399999999999E-12</c:v>
                      </c:pt>
                      <c:pt idx="12982">
                        <c:v>1.4672599999999999E-12</c:v>
                      </c:pt>
                      <c:pt idx="12983">
                        <c:v>1.4672599999999999E-12</c:v>
                      </c:pt>
                      <c:pt idx="12984">
                        <c:v>1.4095599999999999E-12</c:v>
                      </c:pt>
                      <c:pt idx="12985">
                        <c:v>1.4095599999999999E-12</c:v>
                      </c:pt>
                      <c:pt idx="12986">
                        <c:v>1.43968E-12</c:v>
                      </c:pt>
                      <c:pt idx="12987">
                        <c:v>1.43968E-12</c:v>
                      </c:pt>
                      <c:pt idx="12988">
                        <c:v>1.3888199999999999E-12</c:v>
                      </c:pt>
                      <c:pt idx="12989">
                        <c:v>1.3888199999999999E-12</c:v>
                      </c:pt>
                      <c:pt idx="12990">
                        <c:v>1.49596E-12</c:v>
                      </c:pt>
                      <c:pt idx="12991">
                        <c:v>1.49596E-12</c:v>
                      </c:pt>
                      <c:pt idx="12992">
                        <c:v>1.60413E-12</c:v>
                      </c:pt>
                      <c:pt idx="12993">
                        <c:v>1.60413E-12</c:v>
                      </c:pt>
                      <c:pt idx="12994">
                        <c:v>1.4309899999999999E-12</c:v>
                      </c:pt>
                      <c:pt idx="12995">
                        <c:v>1.4309899999999999E-12</c:v>
                      </c:pt>
                      <c:pt idx="12996">
                        <c:v>1.4152899999999999E-12</c:v>
                      </c:pt>
                      <c:pt idx="12997">
                        <c:v>1.4152899999999999E-12</c:v>
                      </c:pt>
                      <c:pt idx="12998">
                        <c:v>1.1155399999999999E-12</c:v>
                      </c:pt>
                      <c:pt idx="12999">
                        <c:v>1.1155399999999999E-12</c:v>
                      </c:pt>
                      <c:pt idx="13000">
                        <c:v>3.1783200000000001E-12</c:v>
                      </c:pt>
                      <c:pt idx="13001">
                        <c:v>3.1783200000000001E-12</c:v>
                      </c:pt>
                      <c:pt idx="13002">
                        <c:v>1.4212700000000001E-12</c:v>
                      </c:pt>
                      <c:pt idx="13003">
                        <c:v>1.4212700000000001E-12</c:v>
                      </c:pt>
                      <c:pt idx="13004">
                        <c:v>1.3179399999999999E-12</c:v>
                      </c:pt>
                      <c:pt idx="13005">
                        <c:v>1.3179399999999999E-12</c:v>
                      </c:pt>
                      <c:pt idx="13006">
                        <c:v>1.0876999999999999E-12</c:v>
                      </c:pt>
                      <c:pt idx="13007">
                        <c:v>1.0876999999999999E-12</c:v>
                      </c:pt>
                      <c:pt idx="13008">
                        <c:v>1.14169E-12</c:v>
                      </c:pt>
                      <c:pt idx="13009">
                        <c:v>1.14169E-12</c:v>
                      </c:pt>
                      <c:pt idx="13010">
                        <c:v>1.6103900000000001E-10</c:v>
                      </c:pt>
                      <c:pt idx="13011">
                        <c:v>1.6103900000000001E-10</c:v>
                      </c:pt>
                      <c:pt idx="13012">
                        <c:v>1.3330399999999999E-12</c:v>
                      </c:pt>
                      <c:pt idx="13013">
                        <c:v>1.3330399999999999E-12</c:v>
                      </c:pt>
                      <c:pt idx="13014">
                        <c:v>1.1156E-12</c:v>
                      </c:pt>
                      <c:pt idx="13015">
                        <c:v>1.1156E-12</c:v>
                      </c:pt>
                      <c:pt idx="13016">
                        <c:v>1.0858700000000001E-12</c:v>
                      </c:pt>
                      <c:pt idx="13017">
                        <c:v>1.0858700000000001E-12</c:v>
                      </c:pt>
                      <c:pt idx="13018">
                        <c:v>1.12533E-12</c:v>
                      </c:pt>
                      <c:pt idx="13019">
                        <c:v>1.12533E-12</c:v>
                      </c:pt>
                      <c:pt idx="13020">
                        <c:v>1.1445099999999999E-12</c:v>
                      </c:pt>
                      <c:pt idx="13021">
                        <c:v>1.1445099999999999E-12</c:v>
                      </c:pt>
                      <c:pt idx="13022">
                        <c:v>1.1376699999999999E-12</c:v>
                      </c:pt>
                      <c:pt idx="13023">
                        <c:v>1.1376699999999999E-12</c:v>
                      </c:pt>
                      <c:pt idx="13024">
                        <c:v>1.13472E-12</c:v>
                      </c:pt>
                      <c:pt idx="13025">
                        <c:v>1.13472E-12</c:v>
                      </c:pt>
                      <c:pt idx="13026">
                        <c:v>1.1515899999999999E-12</c:v>
                      </c:pt>
                      <c:pt idx="13027">
                        <c:v>1.1515899999999999E-12</c:v>
                      </c:pt>
                      <c:pt idx="13028">
                        <c:v>1.16822E-12</c:v>
                      </c:pt>
                      <c:pt idx="13029">
                        <c:v>1.16822E-12</c:v>
                      </c:pt>
                      <c:pt idx="13030">
                        <c:v>1.2528000000000001E-12</c:v>
                      </c:pt>
                      <c:pt idx="13031">
                        <c:v>1.2528000000000001E-12</c:v>
                      </c:pt>
                      <c:pt idx="13032">
                        <c:v>2.9762799999999999E-12</c:v>
                      </c:pt>
                      <c:pt idx="13033">
                        <c:v>2.9762799999999999E-12</c:v>
                      </c:pt>
                      <c:pt idx="13034">
                        <c:v>1.1306E-12</c:v>
                      </c:pt>
                      <c:pt idx="13035">
                        <c:v>1.1306E-12</c:v>
                      </c:pt>
                      <c:pt idx="13036">
                        <c:v>1.18699E-12</c:v>
                      </c:pt>
                      <c:pt idx="13037">
                        <c:v>1.18699E-12</c:v>
                      </c:pt>
                      <c:pt idx="13038">
                        <c:v>1.2442500000000001E-12</c:v>
                      </c:pt>
                      <c:pt idx="13039">
                        <c:v>1.2442500000000001E-12</c:v>
                      </c:pt>
                      <c:pt idx="13040">
                        <c:v>1.5708499999999999E-12</c:v>
                      </c:pt>
                      <c:pt idx="13041">
                        <c:v>1.5708499999999999E-12</c:v>
                      </c:pt>
                      <c:pt idx="13042">
                        <c:v>1.6112200000000001E-12</c:v>
                      </c:pt>
                      <c:pt idx="13043">
                        <c:v>1.6112200000000001E-12</c:v>
                      </c:pt>
                      <c:pt idx="13044">
                        <c:v>1.1807099999999999E-12</c:v>
                      </c:pt>
                      <c:pt idx="13045">
                        <c:v>1.1807099999999999E-12</c:v>
                      </c:pt>
                      <c:pt idx="13046">
                        <c:v>1.2725000000000001E-12</c:v>
                      </c:pt>
                      <c:pt idx="13047">
                        <c:v>1.2725000000000001E-12</c:v>
                      </c:pt>
                      <c:pt idx="13048">
                        <c:v>1.0849800000000001E-12</c:v>
                      </c:pt>
                      <c:pt idx="13049">
                        <c:v>1.0849800000000001E-12</c:v>
                      </c:pt>
                      <c:pt idx="13050">
                        <c:v>1.13812E-12</c:v>
                      </c:pt>
                      <c:pt idx="13051">
                        <c:v>1.13812E-12</c:v>
                      </c:pt>
                      <c:pt idx="13052">
                        <c:v>1.0953799999999999E-12</c:v>
                      </c:pt>
                      <c:pt idx="13053">
                        <c:v>1.0953799999999999E-12</c:v>
                      </c:pt>
                      <c:pt idx="13054">
                        <c:v>1.1924E-12</c:v>
                      </c:pt>
                      <c:pt idx="13055">
                        <c:v>1.1924E-12</c:v>
                      </c:pt>
                      <c:pt idx="13056">
                        <c:v>1.09292E-12</c:v>
                      </c:pt>
                      <c:pt idx="13057">
                        <c:v>1.09292E-12</c:v>
                      </c:pt>
                      <c:pt idx="13058">
                        <c:v>1.2094700000000001E-12</c:v>
                      </c:pt>
                      <c:pt idx="13059">
                        <c:v>1.2094700000000001E-12</c:v>
                      </c:pt>
                      <c:pt idx="13060">
                        <c:v>1.12227E-12</c:v>
                      </c:pt>
                      <c:pt idx="13061">
                        <c:v>1.12227E-12</c:v>
                      </c:pt>
                      <c:pt idx="13062">
                        <c:v>1.1330300000000001E-12</c:v>
                      </c:pt>
                      <c:pt idx="13063">
                        <c:v>1.1330300000000001E-12</c:v>
                      </c:pt>
                      <c:pt idx="13064">
                        <c:v>1.1042199999999999E-12</c:v>
                      </c:pt>
                      <c:pt idx="13065">
                        <c:v>1.1042199999999999E-12</c:v>
                      </c:pt>
                      <c:pt idx="13066">
                        <c:v>1.1696299999999999E-12</c:v>
                      </c:pt>
                      <c:pt idx="13067">
                        <c:v>1.1696299999999999E-12</c:v>
                      </c:pt>
                      <c:pt idx="13068">
                        <c:v>1.1273700000000001E-12</c:v>
                      </c:pt>
                      <c:pt idx="13069">
                        <c:v>1.1273700000000001E-12</c:v>
                      </c:pt>
                      <c:pt idx="13070">
                        <c:v>1.2781999999999999E-12</c:v>
                      </c:pt>
                      <c:pt idx="13071">
                        <c:v>1.2781999999999999E-12</c:v>
                      </c:pt>
                      <c:pt idx="13072">
                        <c:v>2.92413E-12</c:v>
                      </c:pt>
                      <c:pt idx="13073">
                        <c:v>2.92413E-12</c:v>
                      </c:pt>
                      <c:pt idx="13074">
                        <c:v>1.4034899999999999E-12</c:v>
                      </c:pt>
                      <c:pt idx="13075">
                        <c:v>1.4034899999999999E-12</c:v>
                      </c:pt>
                      <c:pt idx="13076">
                        <c:v>1.2269600000000001E-12</c:v>
                      </c:pt>
                      <c:pt idx="13077">
                        <c:v>1.2269600000000001E-12</c:v>
                      </c:pt>
                      <c:pt idx="13078">
                        <c:v>1.3401199999999999E-12</c:v>
                      </c:pt>
                      <c:pt idx="13079">
                        <c:v>1.3401199999999999E-12</c:v>
                      </c:pt>
                      <c:pt idx="13080">
                        <c:v>1.1133199999999999E-12</c:v>
                      </c:pt>
                      <c:pt idx="13081">
                        <c:v>1.1133199999999999E-12</c:v>
                      </c:pt>
                      <c:pt idx="13082">
                        <c:v>1.1167500000000001E-12</c:v>
                      </c:pt>
                      <c:pt idx="13083">
                        <c:v>1.1167500000000001E-12</c:v>
                      </c:pt>
                      <c:pt idx="13084">
                        <c:v>1.1041199999999999E-12</c:v>
                      </c:pt>
                      <c:pt idx="13085">
                        <c:v>1.1041199999999999E-12</c:v>
                      </c:pt>
                      <c:pt idx="13086">
                        <c:v>1.10725E-12</c:v>
                      </c:pt>
                      <c:pt idx="13087">
                        <c:v>1.10725E-12</c:v>
                      </c:pt>
                      <c:pt idx="13088">
                        <c:v>1.08537E-12</c:v>
                      </c:pt>
                      <c:pt idx="13089">
                        <c:v>1.08537E-12</c:v>
                      </c:pt>
                      <c:pt idx="13090">
                        <c:v>1.1539499999999999E-12</c:v>
                      </c:pt>
                      <c:pt idx="13091">
                        <c:v>1.1539499999999999E-12</c:v>
                      </c:pt>
                      <c:pt idx="13092">
                        <c:v>1.46104E-12</c:v>
                      </c:pt>
                      <c:pt idx="13093">
                        <c:v>1.46104E-12</c:v>
                      </c:pt>
                      <c:pt idx="13094">
                        <c:v>1.3263500000000001E-12</c:v>
                      </c:pt>
                      <c:pt idx="13095">
                        <c:v>1.3263500000000001E-12</c:v>
                      </c:pt>
                      <c:pt idx="13096">
                        <c:v>1.1788099999999999E-12</c:v>
                      </c:pt>
                      <c:pt idx="13097">
                        <c:v>1.1788099999999999E-12</c:v>
                      </c:pt>
                      <c:pt idx="13098">
                        <c:v>1.19852E-12</c:v>
                      </c:pt>
                      <c:pt idx="13099">
                        <c:v>1.19852E-12</c:v>
                      </c:pt>
                      <c:pt idx="13100">
                        <c:v>1.1289999999999999E-12</c:v>
                      </c:pt>
                      <c:pt idx="13101">
                        <c:v>1.1289999999999999E-12</c:v>
                      </c:pt>
                      <c:pt idx="13102">
                        <c:v>1.0878700000000001E-12</c:v>
                      </c:pt>
                      <c:pt idx="13103">
                        <c:v>1.0878700000000001E-12</c:v>
                      </c:pt>
                      <c:pt idx="13104">
                        <c:v>1.12716E-12</c:v>
                      </c:pt>
                      <c:pt idx="13105">
                        <c:v>1.12716E-12</c:v>
                      </c:pt>
                      <c:pt idx="13106">
                        <c:v>1.5310700000000001E-12</c:v>
                      </c:pt>
                      <c:pt idx="13107">
                        <c:v>1.5310700000000001E-12</c:v>
                      </c:pt>
                      <c:pt idx="13108">
                        <c:v>1.12242E-12</c:v>
                      </c:pt>
                      <c:pt idx="13109">
                        <c:v>1.12242E-12</c:v>
                      </c:pt>
                      <c:pt idx="13110">
                        <c:v>1.09578E-12</c:v>
                      </c:pt>
                      <c:pt idx="13111">
                        <c:v>1.09578E-12</c:v>
                      </c:pt>
                      <c:pt idx="13112">
                        <c:v>1.1146699999999999E-12</c:v>
                      </c:pt>
                      <c:pt idx="13113">
                        <c:v>1.1146699999999999E-12</c:v>
                      </c:pt>
                      <c:pt idx="13114">
                        <c:v>1.09568E-12</c:v>
                      </c:pt>
                      <c:pt idx="13115">
                        <c:v>1.09568E-12</c:v>
                      </c:pt>
                      <c:pt idx="13116">
                        <c:v>3.0306800000000002E-12</c:v>
                      </c:pt>
                      <c:pt idx="13117">
                        <c:v>3.0306800000000002E-12</c:v>
                      </c:pt>
                      <c:pt idx="13118">
                        <c:v>1.3774799999999999E-12</c:v>
                      </c:pt>
                      <c:pt idx="13119">
                        <c:v>1.3774799999999999E-12</c:v>
                      </c:pt>
                      <c:pt idx="13120">
                        <c:v>1.13183E-12</c:v>
                      </c:pt>
                      <c:pt idx="13121">
                        <c:v>1.13183E-12</c:v>
                      </c:pt>
                      <c:pt idx="13122">
                        <c:v>1.12706E-12</c:v>
                      </c:pt>
                      <c:pt idx="13123">
                        <c:v>1.12706E-12</c:v>
                      </c:pt>
                      <c:pt idx="13124">
                        <c:v>1.3759200000000001E-12</c:v>
                      </c:pt>
                      <c:pt idx="13125">
                        <c:v>1.3759200000000001E-12</c:v>
                      </c:pt>
                      <c:pt idx="13126">
                        <c:v>1.1834799999999999E-12</c:v>
                      </c:pt>
                      <c:pt idx="13127">
                        <c:v>1.1834799999999999E-12</c:v>
                      </c:pt>
                      <c:pt idx="13128">
                        <c:v>1.1658999999999999E-12</c:v>
                      </c:pt>
                      <c:pt idx="13129">
                        <c:v>1.1658999999999999E-12</c:v>
                      </c:pt>
                      <c:pt idx="13130">
                        <c:v>1.19258E-12</c:v>
                      </c:pt>
                      <c:pt idx="13131">
                        <c:v>1.19258E-12</c:v>
                      </c:pt>
                      <c:pt idx="13132">
                        <c:v>1.09498E-12</c:v>
                      </c:pt>
                      <c:pt idx="13133">
                        <c:v>1.09498E-12</c:v>
                      </c:pt>
                      <c:pt idx="13134">
                        <c:v>1.1654000000000001E-12</c:v>
                      </c:pt>
                      <c:pt idx="13135">
                        <c:v>1.1654000000000001E-12</c:v>
                      </c:pt>
                      <c:pt idx="13136">
                        <c:v>1.27721E-12</c:v>
                      </c:pt>
                      <c:pt idx="13137">
                        <c:v>1.27721E-12</c:v>
                      </c:pt>
                      <c:pt idx="13138">
                        <c:v>1.1138600000000001E-12</c:v>
                      </c:pt>
                      <c:pt idx="13139">
                        <c:v>1.1138600000000001E-12</c:v>
                      </c:pt>
                      <c:pt idx="13140">
                        <c:v>1.12682E-12</c:v>
                      </c:pt>
                      <c:pt idx="13141">
                        <c:v>1.12682E-12</c:v>
                      </c:pt>
                      <c:pt idx="13142">
                        <c:v>1.12095E-12</c:v>
                      </c:pt>
                      <c:pt idx="13143">
                        <c:v>1.12095E-12</c:v>
                      </c:pt>
                      <c:pt idx="13144">
                        <c:v>1.10878E-12</c:v>
                      </c:pt>
                      <c:pt idx="13145">
                        <c:v>1.10878E-12</c:v>
                      </c:pt>
                      <c:pt idx="13146">
                        <c:v>1.18901E-12</c:v>
                      </c:pt>
                      <c:pt idx="13147">
                        <c:v>1.18901E-12</c:v>
                      </c:pt>
                      <c:pt idx="13148">
                        <c:v>1.17386E-12</c:v>
                      </c:pt>
                      <c:pt idx="13149">
                        <c:v>1.17386E-12</c:v>
                      </c:pt>
                      <c:pt idx="13150">
                        <c:v>3.37872E-12</c:v>
                      </c:pt>
                      <c:pt idx="13151">
                        <c:v>3.37872E-12</c:v>
                      </c:pt>
                      <c:pt idx="13152">
                        <c:v>1.38809E-12</c:v>
                      </c:pt>
                      <c:pt idx="13153">
                        <c:v>1.38809E-12</c:v>
                      </c:pt>
                      <c:pt idx="13154">
                        <c:v>1.1776999999999999E-12</c:v>
                      </c:pt>
                      <c:pt idx="13155">
                        <c:v>1.1776999999999999E-12</c:v>
                      </c:pt>
                      <c:pt idx="13156">
                        <c:v>3.0667300000000002E-12</c:v>
                      </c:pt>
                      <c:pt idx="13157">
                        <c:v>3.0667300000000002E-12</c:v>
                      </c:pt>
                      <c:pt idx="13158">
                        <c:v>1.1457700000000001E-12</c:v>
                      </c:pt>
                      <c:pt idx="13159">
                        <c:v>1.1457700000000001E-12</c:v>
                      </c:pt>
                      <c:pt idx="13160">
                        <c:v>2.4773599999999999E-12</c:v>
                      </c:pt>
                      <c:pt idx="13161">
                        <c:v>2.4773599999999999E-12</c:v>
                      </c:pt>
                      <c:pt idx="13162">
                        <c:v>1.0833200000000001E-12</c:v>
                      </c:pt>
                      <c:pt idx="13163">
                        <c:v>1.0833200000000001E-12</c:v>
                      </c:pt>
                      <c:pt idx="13164">
                        <c:v>1.09029E-12</c:v>
                      </c:pt>
                      <c:pt idx="13165">
                        <c:v>1.09029E-12</c:v>
                      </c:pt>
                      <c:pt idx="13166">
                        <c:v>1.73741E-12</c:v>
                      </c:pt>
                      <c:pt idx="13167">
                        <c:v>1.73741E-12</c:v>
                      </c:pt>
                      <c:pt idx="13168">
                        <c:v>1.3144800000000001E-12</c:v>
                      </c:pt>
                      <c:pt idx="13169">
                        <c:v>1.3144800000000001E-12</c:v>
                      </c:pt>
                      <c:pt idx="13170">
                        <c:v>1.1557400000000001E-12</c:v>
                      </c:pt>
                      <c:pt idx="13171">
                        <c:v>1.1557400000000001E-12</c:v>
                      </c:pt>
                      <c:pt idx="13172">
                        <c:v>1.1002899999999999E-12</c:v>
                      </c:pt>
                      <c:pt idx="13173">
                        <c:v>1.1002899999999999E-12</c:v>
                      </c:pt>
                      <c:pt idx="13174">
                        <c:v>1.17181E-12</c:v>
                      </c:pt>
                      <c:pt idx="13175">
                        <c:v>1.17181E-12</c:v>
                      </c:pt>
                      <c:pt idx="13176">
                        <c:v>1.13051E-12</c:v>
                      </c:pt>
                      <c:pt idx="13177">
                        <c:v>1.13051E-12</c:v>
                      </c:pt>
                      <c:pt idx="13178">
                        <c:v>1.14342E-12</c:v>
                      </c:pt>
                      <c:pt idx="13179">
                        <c:v>1.14342E-12</c:v>
                      </c:pt>
                      <c:pt idx="13180">
                        <c:v>1.24647E-12</c:v>
                      </c:pt>
                      <c:pt idx="13181">
                        <c:v>1.24647E-12</c:v>
                      </c:pt>
                      <c:pt idx="13182">
                        <c:v>1.07902E-12</c:v>
                      </c:pt>
                      <c:pt idx="13183">
                        <c:v>1.07902E-12</c:v>
                      </c:pt>
                      <c:pt idx="13184">
                        <c:v>1.1211999999999999E-12</c:v>
                      </c:pt>
                      <c:pt idx="13185">
                        <c:v>1.1211999999999999E-12</c:v>
                      </c:pt>
                      <c:pt idx="13186">
                        <c:v>1.09727E-12</c:v>
                      </c:pt>
                      <c:pt idx="13187">
                        <c:v>1.09727E-12</c:v>
                      </c:pt>
                      <c:pt idx="13188">
                        <c:v>1.41393E-12</c:v>
                      </c:pt>
                      <c:pt idx="13189">
                        <c:v>1.41393E-12</c:v>
                      </c:pt>
                      <c:pt idx="13190">
                        <c:v>1.14181E-12</c:v>
                      </c:pt>
                      <c:pt idx="13191">
                        <c:v>1.14181E-12</c:v>
                      </c:pt>
                      <c:pt idx="13192">
                        <c:v>1.1601199999999999E-12</c:v>
                      </c:pt>
                      <c:pt idx="13193">
                        <c:v>1.1601199999999999E-12</c:v>
                      </c:pt>
                      <c:pt idx="13194">
                        <c:v>1.14706E-12</c:v>
                      </c:pt>
                      <c:pt idx="13195">
                        <c:v>1.14706E-12</c:v>
                      </c:pt>
                      <c:pt idx="13196">
                        <c:v>1.06755E-12</c:v>
                      </c:pt>
                      <c:pt idx="13197">
                        <c:v>1.06755E-12</c:v>
                      </c:pt>
                      <c:pt idx="13198">
                        <c:v>2.2381200000000002E-12</c:v>
                      </c:pt>
                      <c:pt idx="13199">
                        <c:v>2.2381200000000002E-12</c:v>
                      </c:pt>
                      <c:pt idx="13200">
                        <c:v>3.1945700000000002E-13</c:v>
                      </c:pt>
                      <c:pt idx="13201">
                        <c:v>3.1945700000000002E-13</c:v>
                      </c:pt>
                      <c:pt idx="13202">
                        <c:v>2.1529599999999999E-13</c:v>
                      </c:pt>
                      <c:pt idx="13203">
                        <c:v>2.1529599999999999E-13</c:v>
                      </c:pt>
                      <c:pt idx="13204">
                        <c:v>1.8751999999999999E-13</c:v>
                      </c:pt>
                      <c:pt idx="13205">
                        <c:v>1.8751999999999999E-13</c:v>
                      </c:pt>
                      <c:pt idx="13206">
                        <c:v>2.07182E-13</c:v>
                      </c:pt>
                      <c:pt idx="13207">
                        <c:v>2.07182E-13</c:v>
                      </c:pt>
                      <c:pt idx="13208">
                        <c:v>2.1693200000000001E-13</c:v>
                      </c:pt>
                      <c:pt idx="13209">
                        <c:v>2.1693200000000001E-13</c:v>
                      </c:pt>
                      <c:pt idx="13210">
                        <c:v>3.7910000000000002E-13</c:v>
                      </c:pt>
                      <c:pt idx="13211">
                        <c:v>3.7910000000000002E-13</c:v>
                      </c:pt>
                      <c:pt idx="13212">
                        <c:v>1.9767E-13</c:v>
                      </c:pt>
                      <c:pt idx="13213">
                        <c:v>1.9767E-13</c:v>
                      </c:pt>
                      <c:pt idx="13214">
                        <c:v>2.0018100000000001E-13</c:v>
                      </c:pt>
                      <c:pt idx="13215">
                        <c:v>2.0018100000000001E-13</c:v>
                      </c:pt>
                      <c:pt idx="13216">
                        <c:v>4.1221299999999998E-13</c:v>
                      </c:pt>
                      <c:pt idx="13217">
                        <c:v>4.1221299999999998E-13</c:v>
                      </c:pt>
                      <c:pt idx="13218">
                        <c:v>2.3181100000000002E-13</c:v>
                      </c:pt>
                      <c:pt idx="13219">
                        <c:v>2.3181100000000002E-13</c:v>
                      </c:pt>
                      <c:pt idx="13220">
                        <c:v>2.1305599999999999E-13</c:v>
                      </c:pt>
                      <c:pt idx="13221">
                        <c:v>2.1305599999999999E-13</c:v>
                      </c:pt>
                      <c:pt idx="13222">
                        <c:v>2.1936599999999999E-13</c:v>
                      </c:pt>
                      <c:pt idx="13223">
                        <c:v>2.1936599999999999E-13</c:v>
                      </c:pt>
                      <c:pt idx="13224">
                        <c:v>2.27604E-13</c:v>
                      </c:pt>
                      <c:pt idx="13225">
                        <c:v>2.27604E-13</c:v>
                      </c:pt>
                      <c:pt idx="13226">
                        <c:v>1.9975600000000001E-13</c:v>
                      </c:pt>
                      <c:pt idx="13227">
                        <c:v>1.9975600000000001E-13</c:v>
                      </c:pt>
                      <c:pt idx="13228">
                        <c:v>4.1383000000000001E-13</c:v>
                      </c:pt>
                      <c:pt idx="13229">
                        <c:v>4.1383000000000001E-13</c:v>
                      </c:pt>
                      <c:pt idx="13230">
                        <c:v>2.0707099999999999E-13</c:v>
                      </c:pt>
                      <c:pt idx="13231">
                        <c:v>2.0707099999999999E-13</c:v>
                      </c:pt>
                      <c:pt idx="13232">
                        <c:v>2.00215E-13</c:v>
                      </c:pt>
                      <c:pt idx="13233">
                        <c:v>2.00215E-13</c:v>
                      </c:pt>
                      <c:pt idx="13234">
                        <c:v>3.6451600000000001E-13</c:v>
                      </c:pt>
                      <c:pt idx="13235">
                        <c:v>3.6451600000000001E-13</c:v>
                      </c:pt>
                      <c:pt idx="13236">
                        <c:v>3.4552600000000001E-13</c:v>
                      </c:pt>
                      <c:pt idx="13237">
                        <c:v>3.4552600000000001E-13</c:v>
                      </c:pt>
                      <c:pt idx="13238">
                        <c:v>2.12017E-13</c:v>
                      </c:pt>
                      <c:pt idx="13239">
                        <c:v>2.12017E-13</c:v>
                      </c:pt>
                      <c:pt idx="13240">
                        <c:v>2.04724E-13</c:v>
                      </c:pt>
                      <c:pt idx="13241">
                        <c:v>2.04724E-13</c:v>
                      </c:pt>
                      <c:pt idx="13242">
                        <c:v>2.22019E-13</c:v>
                      </c:pt>
                      <c:pt idx="13243">
                        <c:v>2.22019E-13</c:v>
                      </c:pt>
                      <c:pt idx="13244">
                        <c:v>1.9660100000000001E-13</c:v>
                      </c:pt>
                      <c:pt idx="13245">
                        <c:v>1.9660100000000001E-13</c:v>
                      </c:pt>
                      <c:pt idx="13246">
                        <c:v>1.94994E-13</c:v>
                      </c:pt>
                      <c:pt idx="13247">
                        <c:v>1.94994E-13</c:v>
                      </c:pt>
                      <c:pt idx="13248">
                        <c:v>3.6584499999999999E-13</c:v>
                      </c:pt>
                      <c:pt idx="13249">
                        <c:v>3.6584499999999999E-13</c:v>
                      </c:pt>
                      <c:pt idx="13250">
                        <c:v>2.08361E-13</c:v>
                      </c:pt>
                      <c:pt idx="13251">
                        <c:v>2.08361E-13</c:v>
                      </c:pt>
                      <c:pt idx="13252">
                        <c:v>2.03438E-13</c:v>
                      </c:pt>
                      <c:pt idx="13253">
                        <c:v>2.03438E-13</c:v>
                      </c:pt>
                      <c:pt idx="13254">
                        <c:v>2.1032499999999999E-13</c:v>
                      </c:pt>
                      <c:pt idx="13255">
                        <c:v>2.1032499999999999E-13</c:v>
                      </c:pt>
                      <c:pt idx="13256">
                        <c:v>6.0802699999999997E-13</c:v>
                      </c:pt>
                      <c:pt idx="13257">
                        <c:v>6.0802699999999997E-13</c:v>
                      </c:pt>
                      <c:pt idx="13258">
                        <c:v>1.9256699999999999E-13</c:v>
                      </c:pt>
                      <c:pt idx="13259">
                        <c:v>1.9256699999999999E-13</c:v>
                      </c:pt>
                      <c:pt idx="13260">
                        <c:v>2.1769600000000001E-13</c:v>
                      </c:pt>
                      <c:pt idx="13261">
                        <c:v>2.1769600000000001E-13</c:v>
                      </c:pt>
                      <c:pt idx="13262">
                        <c:v>4.7576900000000003E-13</c:v>
                      </c:pt>
                      <c:pt idx="13263">
                        <c:v>4.7576900000000003E-13</c:v>
                      </c:pt>
                      <c:pt idx="13264">
                        <c:v>2.1836300000000001E-13</c:v>
                      </c:pt>
                      <c:pt idx="13265">
                        <c:v>2.1836300000000001E-13</c:v>
                      </c:pt>
                      <c:pt idx="13266">
                        <c:v>4.1464600000000002E-13</c:v>
                      </c:pt>
                      <c:pt idx="13267">
                        <c:v>4.1464600000000002E-13</c:v>
                      </c:pt>
                      <c:pt idx="13268">
                        <c:v>2.06918E-13</c:v>
                      </c:pt>
                      <c:pt idx="13269">
                        <c:v>2.06918E-13</c:v>
                      </c:pt>
                      <c:pt idx="13270">
                        <c:v>1.9914500000000001E-13</c:v>
                      </c:pt>
                      <c:pt idx="13271">
                        <c:v>1.9914500000000001E-13</c:v>
                      </c:pt>
                      <c:pt idx="13272">
                        <c:v>2.1159000000000001E-13</c:v>
                      </c:pt>
                      <c:pt idx="13273">
                        <c:v>2.1159000000000001E-13</c:v>
                      </c:pt>
                      <c:pt idx="13274">
                        <c:v>1.94175E-13</c:v>
                      </c:pt>
                      <c:pt idx="13275">
                        <c:v>1.94175E-13</c:v>
                      </c:pt>
                      <c:pt idx="13276">
                        <c:v>1.8862399999999999E-13</c:v>
                      </c:pt>
                      <c:pt idx="13277">
                        <c:v>1.8862399999999999E-13</c:v>
                      </c:pt>
                      <c:pt idx="13278">
                        <c:v>1.9176000000000001E-13</c:v>
                      </c:pt>
                      <c:pt idx="13279">
                        <c:v>1.9176000000000001E-13</c:v>
                      </c:pt>
                      <c:pt idx="13280">
                        <c:v>1.9840300000000001E-13</c:v>
                      </c:pt>
                      <c:pt idx="13281">
                        <c:v>1.9840300000000001E-13</c:v>
                      </c:pt>
                      <c:pt idx="13282">
                        <c:v>2.34269E-13</c:v>
                      </c:pt>
                      <c:pt idx="13283">
                        <c:v>2.34269E-13</c:v>
                      </c:pt>
                      <c:pt idx="13284">
                        <c:v>5.0045800000000003E-13</c:v>
                      </c:pt>
                      <c:pt idx="13285">
                        <c:v>5.0045800000000003E-13</c:v>
                      </c:pt>
                      <c:pt idx="13286">
                        <c:v>2.0633599999999998E-12</c:v>
                      </c:pt>
                      <c:pt idx="13287">
                        <c:v>2.0633599999999998E-12</c:v>
                      </c:pt>
                      <c:pt idx="13288">
                        <c:v>6.3648000000000003E-13</c:v>
                      </c:pt>
                      <c:pt idx="13289">
                        <c:v>6.3648000000000003E-13</c:v>
                      </c:pt>
                      <c:pt idx="13290">
                        <c:v>1.9579699999999999E-13</c:v>
                      </c:pt>
                      <c:pt idx="13291">
                        <c:v>1.9579699999999999E-13</c:v>
                      </c:pt>
                      <c:pt idx="13292">
                        <c:v>1.8451599999999999E-13</c:v>
                      </c:pt>
                      <c:pt idx="13293">
                        <c:v>1.8451599999999999E-13</c:v>
                      </c:pt>
                      <c:pt idx="13294">
                        <c:v>4.4394499999999998E-13</c:v>
                      </c:pt>
                      <c:pt idx="13295">
                        <c:v>4.4394499999999998E-13</c:v>
                      </c:pt>
                      <c:pt idx="13296">
                        <c:v>2.02046E-13</c:v>
                      </c:pt>
                      <c:pt idx="13297">
                        <c:v>2.02046E-13</c:v>
                      </c:pt>
                      <c:pt idx="13298">
                        <c:v>1.8473000000000001E-13</c:v>
                      </c:pt>
                      <c:pt idx="13299">
                        <c:v>1.8473000000000001E-13</c:v>
                      </c:pt>
                      <c:pt idx="13300">
                        <c:v>2.01726E-13</c:v>
                      </c:pt>
                      <c:pt idx="13301">
                        <c:v>2.01726E-13</c:v>
                      </c:pt>
                      <c:pt idx="13302">
                        <c:v>2.0110300000000001E-13</c:v>
                      </c:pt>
                      <c:pt idx="13303">
                        <c:v>2.0110300000000001E-13</c:v>
                      </c:pt>
                      <c:pt idx="13304">
                        <c:v>1.9182100000000001E-13</c:v>
                      </c:pt>
                      <c:pt idx="13305">
                        <c:v>1.9182100000000001E-13</c:v>
                      </c:pt>
                      <c:pt idx="13306">
                        <c:v>1.9823499999999999E-13</c:v>
                      </c:pt>
                      <c:pt idx="13307">
                        <c:v>1.9823499999999999E-13</c:v>
                      </c:pt>
                      <c:pt idx="13308">
                        <c:v>2.53828E-12</c:v>
                      </c:pt>
                      <c:pt idx="13309">
                        <c:v>2.53828E-12</c:v>
                      </c:pt>
                      <c:pt idx="13310">
                        <c:v>2.6589900000000002E-12</c:v>
                      </c:pt>
                      <c:pt idx="13311">
                        <c:v>2.6589900000000002E-12</c:v>
                      </c:pt>
                      <c:pt idx="13312">
                        <c:v>2.1405000000000001E-13</c:v>
                      </c:pt>
                      <c:pt idx="13313">
                        <c:v>2.1405000000000001E-13</c:v>
                      </c:pt>
                      <c:pt idx="13314">
                        <c:v>3.2373499999999998E-13</c:v>
                      </c:pt>
                      <c:pt idx="13315">
                        <c:v>3.2373499999999998E-13</c:v>
                      </c:pt>
                      <c:pt idx="13316">
                        <c:v>2.3245199999999998E-13</c:v>
                      </c:pt>
                      <c:pt idx="13317">
                        <c:v>2.3245199999999998E-13</c:v>
                      </c:pt>
                      <c:pt idx="13318">
                        <c:v>1.9756899999999999E-13</c:v>
                      </c:pt>
                      <c:pt idx="13319">
                        <c:v>1.9756899999999999E-13</c:v>
                      </c:pt>
                      <c:pt idx="13320">
                        <c:v>2.1029000000000001E-13</c:v>
                      </c:pt>
                      <c:pt idx="13321">
                        <c:v>2.1029000000000001E-13</c:v>
                      </c:pt>
                      <c:pt idx="13322">
                        <c:v>2.2996299999999998E-13</c:v>
                      </c:pt>
                      <c:pt idx="13323">
                        <c:v>2.2996299999999998E-13</c:v>
                      </c:pt>
                      <c:pt idx="13324">
                        <c:v>2.0830499999999999E-13</c:v>
                      </c:pt>
                      <c:pt idx="13325">
                        <c:v>2.0830499999999999E-13</c:v>
                      </c:pt>
                      <c:pt idx="13326">
                        <c:v>1.9456700000000001E-13</c:v>
                      </c:pt>
                      <c:pt idx="13327">
                        <c:v>1.9456700000000001E-13</c:v>
                      </c:pt>
                      <c:pt idx="13328">
                        <c:v>2.1891199999999999E-13</c:v>
                      </c:pt>
                      <c:pt idx="13329">
                        <c:v>2.1891199999999999E-13</c:v>
                      </c:pt>
                      <c:pt idx="13330">
                        <c:v>2.0256099999999999E-13</c:v>
                      </c:pt>
                      <c:pt idx="13331">
                        <c:v>2.0256099999999999E-13</c:v>
                      </c:pt>
                      <c:pt idx="13332">
                        <c:v>2.0691999999999999E-13</c:v>
                      </c:pt>
                      <c:pt idx="13333">
                        <c:v>2.0691999999999999E-13</c:v>
                      </c:pt>
                      <c:pt idx="13334">
                        <c:v>1.9771E-13</c:v>
                      </c:pt>
                      <c:pt idx="13335">
                        <c:v>1.9771E-13</c:v>
                      </c:pt>
                      <c:pt idx="13336">
                        <c:v>2.3223500000000002E-13</c:v>
                      </c:pt>
                      <c:pt idx="13337">
                        <c:v>2.3223500000000002E-13</c:v>
                      </c:pt>
                      <c:pt idx="13338">
                        <c:v>2.154E-13</c:v>
                      </c:pt>
                      <c:pt idx="13339">
                        <c:v>2.154E-13</c:v>
                      </c:pt>
                      <c:pt idx="13340">
                        <c:v>2.07191E-13</c:v>
                      </c:pt>
                      <c:pt idx="13341">
                        <c:v>2.07191E-13</c:v>
                      </c:pt>
                      <c:pt idx="13342">
                        <c:v>2.01515E-13</c:v>
                      </c:pt>
                      <c:pt idx="13343">
                        <c:v>2.01515E-13</c:v>
                      </c:pt>
                      <c:pt idx="13344">
                        <c:v>2.1319400000000001E-13</c:v>
                      </c:pt>
                      <c:pt idx="13345">
                        <c:v>2.1319400000000001E-13</c:v>
                      </c:pt>
                      <c:pt idx="13346">
                        <c:v>1.9408699999999999E-13</c:v>
                      </c:pt>
                      <c:pt idx="13347">
                        <c:v>1.9408699999999999E-13</c:v>
                      </c:pt>
                      <c:pt idx="13348">
                        <c:v>2.14673E-13</c:v>
                      </c:pt>
                      <c:pt idx="13349">
                        <c:v>2.14673E-13</c:v>
                      </c:pt>
                      <c:pt idx="13350">
                        <c:v>1.9236999999999999E-13</c:v>
                      </c:pt>
                      <c:pt idx="13351">
                        <c:v>1.9236999999999999E-13</c:v>
                      </c:pt>
                      <c:pt idx="13352">
                        <c:v>2.05049E-13</c:v>
                      </c:pt>
                      <c:pt idx="13353">
                        <c:v>2.05049E-13</c:v>
                      </c:pt>
                      <c:pt idx="13354">
                        <c:v>2.2160499999999999E-13</c:v>
                      </c:pt>
                      <c:pt idx="13355">
                        <c:v>2.2160499999999999E-13</c:v>
                      </c:pt>
                      <c:pt idx="13356">
                        <c:v>2.0422100000000001E-13</c:v>
                      </c:pt>
                      <c:pt idx="13357">
                        <c:v>2.0422100000000001E-13</c:v>
                      </c:pt>
                      <c:pt idx="13358">
                        <c:v>2.1621300000000001E-13</c:v>
                      </c:pt>
                      <c:pt idx="13359">
                        <c:v>2.1621300000000001E-13</c:v>
                      </c:pt>
                      <c:pt idx="13360">
                        <c:v>2.4546800000000002E-13</c:v>
                      </c:pt>
                      <c:pt idx="13361">
                        <c:v>2.4546800000000002E-13</c:v>
                      </c:pt>
                      <c:pt idx="13362">
                        <c:v>5.8821699999999998E-13</c:v>
                      </c:pt>
                      <c:pt idx="13363">
                        <c:v>5.8821699999999998E-13</c:v>
                      </c:pt>
                      <c:pt idx="13364">
                        <c:v>2.0536000000000001E-12</c:v>
                      </c:pt>
                      <c:pt idx="13365">
                        <c:v>2.0536000000000001E-12</c:v>
                      </c:pt>
                      <c:pt idx="13366">
                        <c:v>1.9865699999999999E-13</c:v>
                      </c:pt>
                      <c:pt idx="13367">
                        <c:v>1.9865699999999999E-13</c:v>
                      </c:pt>
                      <c:pt idx="13368">
                        <c:v>2.24584E-13</c:v>
                      </c:pt>
                      <c:pt idx="13369">
                        <c:v>2.24584E-13</c:v>
                      </c:pt>
                      <c:pt idx="13370">
                        <c:v>6.7860699999999996E-13</c:v>
                      </c:pt>
                      <c:pt idx="13371">
                        <c:v>6.7860699999999996E-13</c:v>
                      </c:pt>
                      <c:pt idx="13372">
                        <c:v>2.0283499999999999E-13</c:v>
                      </c:pt>
                      <c:pt idx="13373">
                        <c:v>2.0283499999999999E-13</c:v>
                      </c:pt>
                      <c:pt idx="13374">
                        <c:v>2.16512E-13</c:v>
                      </c:pt>
                      <c:pt idx="13375">
                        <c:v>2.16512E-13</c:v>
                      </c:pt>
                      <c:pt idx="13376">
                        <c:v>2.0977500000000001E-13</c:v>
                      </c:pt>
                      <c:pt idx="13377">
                        <c:v>2.0977500000000001E-13</c:v>
                      </c:pt>
                      <c:pt idx="13378">
                        <c:v>2.05087E-13</c:v>
                      </c:pt>
                      <c:pt idx="13379">
                        <c:v>2.05087E-13</c:v>
                      </c:pt>
                      <c:pt idx="13380">
                        <c:v>9.1355900000000003E-13</c:v>
                      </c:pt>
                      <c:pt idx="13381">
                        <c:v>9.1355900000000003E-13</c:v>
                      </c:pt>
                      <c:pt idx="13382">
                        <c:v>2.1468999999999999E-13</c:v>
                      </c:pt>
                      <c:pt idx="13383">
                        <c:v>2.1468999999999999E-13</c:v>
                      </c:pt>
                      <c:pt idx="13384">
                        <c:v>2.0645200000000001E-13</c:v>
                      </c:pt>
                      <c:pt idx="13385">
                        <c:v>2.0645200000000001E-13</c:v>
                      </c:pt>
                      <c:pt idx="13386">
                        <c:v>1.8943700000000001E-13</c:v>
                      </c:pt>
                      <c:pt idx="13387">
                        <c:v>1.8943700000000001E-13</c:v>
                      </c:pt>
                      <c:pt idx="13388">
                        <c:v>4.1535399999999998E-13</c:v>
                      </c:pt>
                      <c:pt idx="13389">
                        <c:v>4.1535399999999998E-13</c:v>
                      </c:pt>
                      <c:pt idx="13390">
                        <c:v>1.9474800000000001E-13</c:v>
                      </c:pt>
                      <c:pt idx="13391">
                        <c:v>1.9474800000000001E-13</c:v>
                      </c:pt>
                      <c:pt idx="13392">
                        <c:v>1.91595E-13</c:v>
                      </c:pt>
                      <c:pt idx="13393">
                        <c:v>1.91595E-13</c:v>
                      </c:pt>
                      <c:pt idx="13394">
                        <c:v>1.9446499999999999E-13</c:v>
                      </c:pt>
                      <c:pt idx="13395">
                        <c:v>1.9446499999999999E-13</c:v>
                      </c:pt>
                      <c:pt idx="13396">
                        <c:v>1.9211399999999999E-13</c:v>
                      </c:pt>
                      <c:pt idx="13397">
                        <c:v>1.9211399999999999E-13</c:v>
                      </c:pt>
                      <c:pt idx="13398">
                        <c:v>1.8485799999999999E-13</c:v>
                      </c:pt>
                      <c:pt idx="13399">
                        <c:v>1.8485799999999999E-13</c:v>
                      </c:pt>
                      <c:pt idx="13400">
                        <c:v>5.3355699999999999E-13</c:v>
                      </c:pt>
                      <c:pt idx="13401">
                        <c:v>5.3355699999999999E-13</c:v>
                      </c:pt>
                      <c:pt idx="13402">
                        <c:v>3.9526999999999999E-13</c:v>
                      </c:pt>
                      <c:pt idx="13403">
                        <c:v>3.9526999999999999E-13</c:v>
                      </c:pt>
                      <c:pt idx="13404">
                        <c:v>5.5669000000000002E-13</c:v>
                      </c:pt>
                      <c:pt idx="13405">
                        <c:v>5.5669000000000002E-13</c:v>
                      </c:pt>
                      <c:pt idx="13406">
                        <c:v>5.2128100000000005E-13</c:v>
                      </c:pt>
                      <c:pt idx="13407">
                        <c:v>5.2128100000000005E-13</c:v>
                      </c:pt>
                      <c:pt idx="13408">
                        <c:v>1.96717E-13</c:v>
                      </c:pt>
                      <c:pt idx="13409">
                        <c:v>1.96717E-13</c:v>
                      </c:pt>
                      <c:pt idx="13410">
                        <c:v>1.92413E-13</c:v>
                      </c:pt>
                      <c:pt idx="13411">
                        <c:v>1.92413E-13</c:v>
                      </c:pt>
                      <c:pt idx="13412">
                        <c:v>2.1244500000000001E-13</c:v>
                      </c:pt>
                      <c:pt idx="13413">
                        <c:v>2.1244500000000001E-13</c:v>
                      </c:pt>
                      <c:pt idx="13414">
                        <c:v>2.2008600000000001E-13</c:v>
                      </c:pt>
                      <c:pt idx="13415">
                        <c:v>2.2008600000000001E-13</c:v>
                      </c:pt>
                      <c:pt idx="13416">
                        <c:v>2.0135400000000001E-13</c:v>
                      </c:pt>
                      <c:pt idx="13417">
                        <c:v>2.0135400000000001E-13</c:v>
                      </c:pt>
                      <c:pt idx="13418">
                        <c:v>3.5275499999999999E-13</c:v>
                      </c:pt>
                      <c:pt idx="13419">
                        <c:v>3.5275499999999999E-13</c:v>
                      </c:pt>
                      <c:pt idx="13420">
                        <c:v>3.4421700000000001E-13</c:v>
                      </c:pt>
                      <c:pt idx="13421">
                        <c:v>3.4421700000000001E-13</c:v>
                      </c:pt>
                      <c:pt idx="13422">
                        <c:v>1.9895500000000001E-13</c:v>
                      </c:pt>
                      <c:pt idx="13423">
                        <c:v>1.9895500000000001E-13</c:v>
                      </c:pt>
                      <c:pt idx="13424">
                        <c:v>2.1292699999999999E-13</c:v>
                      </c:pt>
                      <c:pt idx="13425">
                        <c:v>2.1292699999999999E-13</c:v>
                      </c:pt>
                      <c:pt idx="13426">
                        <c:v>5.2712799999999995E-13</c:v>
                      </c:pt>
                      <c:pt idx="13427">
                        <c:v>5.2712799999999995E-13</c:v>
                      </c:pt>
                      <c:pt idx="13428">
                        <c:v>2.09098E-12</c:v>
                      </c:pt>
                      <c:pt idx="13429">
                        <c:v>2.09098E-12</c:v>
                      </c:pt>
                      <c:pt idx="13430">
                        <c:v>5.9604299999999997E-13</c:v>
                      </c:pt>
                      <c:pt idx="13431">
                        <c:v>5.9604299999999997E-13</c:v>
                      </c:pt>
                      <c:pt idx="13432">
                        <c:v>2.0741199999999999E-13</c:v>
                      </c:pt>
                      <c:pt idx="13433">
                        <c:v>2.0741199999999999E-13</c:v>
                      </c:pt>
                      <c:pt idx="13434">
                        <c:v>2.0018800000000001E-13</c:v>
                      </c:pt>
                      <c:pt idx="13435">
                        <c:v>2.0018800000000001E-13</c:v>
                      </c:pt>
                      <c:pt idx="13436">
                        <c:v>3.8743199999999999E-13</c:v>
                      </c:pt>
                      <c:pt idx="13437">
                        <c:v>3.8743199999999999E-13</c:v>
                      </c:pt>
                      <c:pt idx="13438">
                        <c:v>3.9201299999999998E-13</c:v>
                      </c:pt>
                      <c:pt idx="13439">
                        <c:v>3.9201299999999998E-13</c:v>
                      </c:pt>
                      <c:pt idx="13440">
                        <c:v>1.99518E-13</c:v>
                      </c:pt>
                      <c:pt idx="13441">
                        <c:v>1.99518E-13</c:v>
                      </c:pt>
                      <c:pt idx="13442">
                        <c:v>1.9231200000000001E-13</c:v>
                      </c:pt>
                      <c:pt idx="13443">
                        <c:v>1.9231200000000001E-13</c:v>
                      </c:pt>
                      <c:pt idx="13444">
                        <c:v>1.9385299999999999E-13</c:v>
                      </c:pt>
                      <c:pt idx="13445">
                        <c:v>1.9385299999999999E-13</c:v>
                      </c:pt>
                      <c:pt idx="13446">
                        <c:v>1.96303E-13</c:v>
                      </c:pt>
                      <c:pt idx="13447">
                        <c:v>1.96303E-13</c:v>
                      </c:pt>
                      <c:pt idx="13448">
                        <c:v>2.0339499999999999E-13</c:v>
                      </c:pt>
                      <c:pt idx="13449">
                        <c:v>2.0339499999999999E-13</c:v>
                      </c:pt>
                      <c:pt idx="13450">
                        <c:v>1.8549199999999999E-13</c:v>
                      </c:pt>
                      <c:pt idx="13451">
                        <c:v>1.8549199999999999E-13</c:v>
                      </c:pt>
                      <c:pt idx="13452">
                        <c:v>4.9071299999999995E-13</c:v>
                      </c:pt>
                      <c:pt idx="13453">
                        <c:v>4.9071299999999995E-13</c:v>
                      </c:pt>
                      <c:pt idx="13454">
                        <c:v>2.0991300000000002E-12</c:v>
                      </c:pt>
                      <c:pt idx="13455">
                        <c:v>2.0991300000000002E-12</c:v>
                      </c:pt>
                      <c:pt idx="13456">
                        <c:v>2.9804999999999998E-13</c:v>
                      </c:pt>
                      <c:pt idx="13457">
                        <c:v>2.9804999999999998E-13</c:v>
                      </c:pt>
                      <c:pt idx="13458">
                        <c:v>2.12598E-13</c:v>
                      </c:pt>
                      <c:pt idx="13459">
                        <c:v>2.12598E-13</c:v>
                      </c:pt>
                      <c:pt idx="13460">
                        <c:v>2.42768E-12</c:v>
                      </c:pt>
                      <c:pt idx="13461">
                        <c:v>2.42768E-12</c:v>
                      </c:pt>
                      <c:pt idx="13462">
                        <c:v>3.8416E-13</c:v>
                      </c:pt>
                      <c:pt idx="13463">
                        <c:v>3.8416E-13</c:v>
                      </c:pt>
                      <c:pt idx="13464">
                        <c:v>1.9090299999999999E-13</c:v>
                      </c:pt>
                      <c:pt idx="13465">
                        <c:v>1.9090299999999999E-13</c:v>
                      </c:pt>
                      <c:pt idx="13466">
                        <c:v>1.87343E-13</c:v>
                      </c:pt>
                      <c:pt idx="13467">
                        <c:v>1.87343E-13</c:v>
                      </c:pt>
                      <c:pt idx="13468">
                        <c:v>1.89319E-13</c:v>
                      </c:pt>
                      <c:pt idx="13469">
                        <c:v>1.89319E-13</c:v>
                      </c:pt>
                      <c:pt idx="13470">
                        <c:v>2.1097800000000001E-13</c:v>
                      </c:pt>
                      <c:pt idx="13471">
                        <c:v>2.1097800000000001E-13</c:v>
                      </c:pt>
                      <c:pt idx="13472">
                        <c:v>2.0337999999999999E-13</c:v>
                      </c:pt>
                      <c:pt idx="13473">
                        <c:v>2.0337999999999999E-13</c:v>
                      </c:pt>
                      <c:pt idx="13474">
                        <c:v>1.88493E-13</c:v>
                      </c:pt>
                      <c:pt idx="13475">
                        <c:v>1.88493E-13</c:v>
                      </c:pt>
                      <c:pt idx="13476">
                        <c:v>2.0934099999999999E-13</c:v>
                      </c:pt>
                      <c:pt idx="13477">
                        <c:v>2.0934099999999999E-13</c:v>
                      </c:pt>
                      <c:pt idx="13478">
                        <c:v>1.9363600000000001E-13</c:v>
                      </c:pt>
                      <c:pt idx="13479">
                        <c:v>1.9363600000000001E-13</c:v>
                      </c:pt>
                      <c:pt idx="13480">
                        <c:v>1.99178E-13</c:v>
                      </c:pt>
                      <c:pt idx="13481">
                        <c:v>1.99178E-13</c:v>
                      </c:pt>
                      <c:pt idx="13482">
                        <c:v>2.0539999999999999E-13</c:v>
                      </c:pt>
                      <c:pt idx="13483">
                        <c:v>2.0539999999999999E-13</c:v>
                      </c:pt>
                      <c:pt idx="13484">
                        <c:v>2.09188E-13</c:v>
                      </c:pt>
                      <c:pt idx="13485">
                        <c:v>2.09188E-13</c:v>
                      </c:pt>
                      <c:pt idx="13486">
                        <c:v>9.03225E-12</c:v>
                      </c:pt>
                      <c:pt idx="13487">
                        <c:v>9.03225E-12</c:v>
                      </c:pt>
                      <c:pt idx="13488">
                        <c:v>2.13582E-13</c:v>
                      </c:pt>
                      <c:pt idx="13489">
                        <c:v>2.13582E-13</c:v>
                      </c:pt>
                      <c:pt idx="13490">
                        <c:v>5.9778200000000005E-13</c:v>
                      </c:pt>
                      <c:pt idx="13491">
                        <c:v>5.9778200000000005E-13</c:v>
                      </c:pt>
                      <c:pt idx="13492">
                        <c:v>2.04631E-13</c:v>
                      </c:pt>
                      <c:pt idx="13493">
                        <c:v>2.04631E-13</c:v>
                      </c:pt>
                      <c:pt idx="13494">
                        <c:v>1.89887E-13</c:v>
                      </c:pt>
                      <c:pt idx="13495">
                        <c:v>1.89887E-13</c:v>
                      </c:pt>
                      <c:pt idx="13496">
                        <c:v>8.0258300000000001E-13</c:v>
                      </c:pt>
                      <c:pt idx="13497">
                        <c:v>8.0258300000000001E-13</c:v>
                      </c:pt>
                      <c:pt idx="13498">
                        <c:v>7.7395599999999998E-13</c:v>
                      </c:pt>
                      <c:pt idx="13499">
                        <c:v>7.7395599999999998E-13</c:v>
                      </c:pt>
                      <c:pt idx="13500">
                        <c:v>2.3766000000000002E-13</c:v>
                      </c:pt>
                      <c:pt idx="13501">
                        <c:v>2.3766000000000002E-13</c:v>
                      </c:pt>
                      <c:pt idx="13502">
                        <c:v>2.5011699999999998E-13</c:v>
                      </c:pt>
                      <c:pt idx="13503">
                        <c:v>2.5011699999999998E-13</c:v>
                      </c:pt>
                      <c:pt idx="13504">
                        <c:v>2.2619300000000001E-13</c:v>
                      </c:pt>
                      <c:pt idx="13505">
                        <c:v>2.2619300000000001E-13</c:v>
                      </c:pt>
                      <c:pt idx="13506">
                        <c:v>2.57006E-13</c:v>
                      </c:pt>
                      <c:pt idx="13507">
                        <c:v>2.57006E-13</c:v>
                      </c:pt>
                      <c:pt idx="13508">
                        <c:v>2.4783999999999998E-13</c:v>
                      </c:pt>
                      <c:pt idx="13509">
                        <c:v>2.4783999999999998E-13</c:v>
                      </c:pt>
                      <c:pt idx="13510">
                        <c:v>2.3569200000000002E-13</c:v>
                      </c:pt>
                      <c:pt idx="13511">
                        <c:v>2.3569200000000002E-13</c:v>
                      </c:pt>
                      <c:pt idx="13512">
                        <c:v>2.4157100000000002E-13</c:v>
                      </c:pt>
                      <c:pt idx="13513">
                        <c:v>2.4157100000000002E-13</c:v>
                      </c:pt>
                      <c:pt idx="13514">
                        <c:v>2.1663700000000001E-13</c:v>
                      </c:pt>
                      <c:pt idx="13515">
                        <c:v>2.1663700000000001E-13</c:v>
                      </c:pt>
                      <c:pt idx="13516">
                        <c:v>2.3368499999999998E-13</c:v>
                      </c:pt>
                      <c:pt idx="13517">
                        <c:v>2.3368499999999998E-13</c:v>
                      </c:pt>
                      <c:pt idx="13518">
                        <c:v>4.8053999999999999E-13</c:v>
                      </c:pt>
                      <c:pt idx="13519">
                        <c:v>4.8053999999999999E-13</c:v>
                      </c:pt>
                      <c:pt idx="13520">
                        <c:v>2.3120000000000001E-13</c:v>
                      </c:pt>
                      <c:pt idx="13521">
                        <c:v>2.3120000000000001E-13</c:v>
                      </c:pt>
                      <c:pt idx="13522">
                        <c:v>2.2373999999999999E-13</c:v>
                      </c:pt>
                      <c:pt idx="13523">
                        <c:v>2.2373999999999999E-13</c:v>
                      </c:pt>
                      <c:pt idx="13524">
                        <c:v>2.3736900000000001E-13</c:v>
                      </c:pt>
                      <c:pt idx="13525">
                        <c:v>2.3736900000000001E-13</c:v>
                      </c:pt>
                      <c:pt idx="13526">
                        <c:v>2.2491400000000001E-13</c:v>
                      </c:pt>
                      <c:pt idx="13527">
                        <c:v>2.2491400000000001E-13</c:v>
                      </c:pt>
                      <c:pt idx="13528">
                        <c:v>2.2202199999999999E-13</c:v>
                      </c:pt>
                      <c:pt idx="13529">
                        <c:v>2.2202199999999999E-13</c:v>
                      </c:pt>
                      <c:pt idx="13530">
                        <c:v>2.6025499999999999E-13</c:v>
                      </c:pt>
                      <c:pt idx="13531">
                        <c:v>2.6025499999999999E-13</c:v>
                      </c:pt>
                      <c:pt idx="13532">
                        <c:v>2.4098899999999999E-13</c:v>
                      </c:pt>
                      <c:pt idx="13533">
                        <c:v>2.4098899999999999E-13</c:v>
                      </c:pt>
                      <c:pt idx="13534">
                        <c:v>3.6564599999999997E-13</c:v>
                      </c:pt>
                      <c:pt idx="13535">
                        <c:v>3.6564599999999997E-13</c:v>
                      </c:pt>
                      <c:pt idx="13536">
                        <c:v>2.4608399999999998E-13</c:v>
                      </c:pt>
                      <c:pt idx="13537">
                        <c:v>2.4608399999999998E-13</c:v>
                      </c:pt>
                      <c:pt idx="13538">
                        <c:v>2.2627600000000001E-13</c:v>
                      </c:pt>
                      <c:pt idx="13539">
                        <c:v>2.2627600000000001E-13</c:v>
                      </c:pt>
                      <c:pt idx="13540">
                        <c:v>2.14313E-12</c:v>
                      </c:pt>
                      <c:pt idx="13541">
                        <c:v>2.14313E-12</c:v>
                      </c:pt>
                      <c:pt idx="13542">
                        <c:v>2.5722399999999998E-13</c:v>
                      </c:pt>
                      <c:pt idx="13543">
                        <c:v>2.5722399999999998E-13</c:v>
                      </c:pt>
                      <c:pt idx="13544">
                        <c:v>2.3255399999999999E-13</c:v>
                      </c:pt>
                      <c:pt idx="13545">
                        <c:v>2.3255399999999999E-13</c:v>
                      </c:pt>
                      <c:pt idx="13546">
                        <c:v>2.23327E-13</c:v>
                      </c:pt>
                      <c:pt idx="13547">
                        <c:v>2.23327E-13</c:v>
                      </c:pt>
                      <c:pt idx="13548">
                        <c:v>2.3305199999999999E-13</c:v>
                      </c:pt>
                      <c:pt idx="13549">
                        <c:v>2.3305199999999999E-13</c:v>
                      </c:pt>
                      <c:pt idx="13550">
                        <c:v>2.3694399999999998E-13</c:v>
                      </c:pt>
                      <c:pt idx="13551">
                        <c:v>2.3694399999999998E-13</c:v>
                      </c:pt>
                      <c:pt idx="13552">
                        <c:v>2.4879399999999998E-13</c:v>
                      </c:pt>
                      <c:pt idx="13553">
                        <c:v>2.4879399999999998E-13</c:v>
                      </c:pt>
                      <c:pt idx="13554">
                        <c:v>2.1316E-13</c:v>
                      </c:pt>
                      <c:pt idx="13555">
                        <c:v>2.1316E-13</c:v>
                      </c:pt>
                      <c:pt idx="13556">
                        <c:v>2.20391E-13</c:v>
                      </c:pt>
                      <c:pt idx="13557">
                        <c:v>2.20391E-13</c:v>
                      </c:pt>
                      <c:pt idx="13558">
                        <c:v>2.3175500000000001E-13</c:v>
                      </c:pt>
                      <c:pt idx="13559">
                        <c:v>2.3175500000000001E-13</c:v>
                      </c:pt>
                      <c:pt idx="13560">
                        <c:v>2.2573599999999999E-13</c:v>
                      </c:pt>
                      <c:pt idx="13561">
                        <c:v>2.2573599999999999E-13</c:v>
                      </c:pt>
                      <c:pt idx="13562">
                        <c:v>2.4282000000000002E-13</c:v>
                      </c:pt>
                      <c:pt idx="13563">
                        <c:v>2.4282000000000002E-13</c:v>
                      </c:pt>
                      <c:pt idx="13564">
                        <c:v>2.28434E-13</c:v>
                      </c:pt>
                      <c:pt idx="13565">
                        <c:v>2.28434E-13</c:v>
                      </c:pt>
                      <c:pt idx="13566">
                        <c:v>4.6481000000000002E-13</c:v>
                      </c:pt>
                      <c:pt idx="13567">
                        <c:v>4.6481000000000002E-13</c:v>
                      </c:pt>
                      <c:pt idx="13568">
                        <c:v>2.23389E-13</c:v>
                      </c:pt>
                      <c:pt idx="13569">
                        <c:v>2.23389E-13</c:v>
                      </c:pt>
                      <c:pt idx="13570">
                        <c:v>2.19771E-13</c:v>
                      </c:pt>
                      <c:pt idx="13571">
                        <c:v>2.19771E-13</c:v>
                      </c:pt>
                      <c:pt idx="13572">
                        <c:v>2.2957E-13</c:v>
                      </c:pt>
                      <c:pt idx="13573">
                        <c:v>2.2957E-13</c:v>
                      </c:pt>
                      <c:pt idx="13574">
                        <c:v>2.3735100000000002E-13</c:v>
                      </c:pt>
                      <c:pt idx="13575">
                        <c:v>2.3735100000000002E-13</c:v>
                      </c:pt>
                      <c:pt idx="13576">
                        <c:v>2.2895199999999999E-13</c:v>
                      </c:pt>
                      <c:pt idx="13577">
                        <c:v>2.2895199999999999E-13</c:v>
                      </c:pt>
                      <c:pt idx="13578">
                        <c:v>5.5427099999999999E-13</c:v>
                      </c:pt>
                      <c:pt idx="13579">
                        <c:v>5.5427099999999999E-13</c:v>
                      </c:pt>
                      <c:pt idx="13580">
                        <c:v>2.35071E-13</c:v>
                      </c:pt>
                      <c:pt idx="13581">
                        <c:v>2.35071E-13</c:v>
                      </c:pt>
                      <c:pt idx="13582">
                        <c:v>4.5739599999999996E-13</c:v>
                      </c:pt>
                      <c:pt idx="13583">
                        <c:v>4.5739599999999996E-13</c:v>
                      </c:pt>
                      <c:pt idx="13584">
                        <c:v>2.40305E-13</c:v>
                      </c:pt>
                      <c:pt idx="13585">
                        <c:v>2.40305E-13</c:v>
                      </c:pt>
                      <c:pt idx="13586">
                        <c:v>1.9391099999999998E-12</c:v>
                      </c:pt>
                      <c:pt idx="13587">
                        <c:v>1.9391099999999998E-12</c:v>
                      </c:pt>
                      <c:pt idx="13588">
                        <c:v>2.38512E-13</c:v>
                      </c:pt>
                      <c:pt idx="13589">
                        <c:v>2.38512E-13</c:v>
                      </c:pt>
                      <c:pt idx="13590">
                        <c:v>2.3605899999999998E-13</c:v>
                      </c:pt>
                      <c:pt idx="13591">
                        <c:v>2.3605899999999998E-13</c:v>
                      </c:pt>
                      <c:pt idx="13592">
                        <c:v>2.3181199999999999E-13</c:v>
                      </c:pt>
                      <c:pt idx="13593">
                        <c:v>2.3181199999999999E-13</c:v>
                      </c:pt>
                      <c:pt idx="13594">
                        <c:v>3.1432499999999998E-13</c:v>
                      </c:pt>
                      <c:pt idx="13595">
                        <c:v>3.1432499999999998E-13</c:v>
                      </c:pt>
                      <c:pt idx="13596">
                        <c:v>2.4036599999999998E-13</c:v>
                      </c:pt>
                      <c:pt idx="13597">
                        <c:v>2.4036599999999998E-13</c:v>
                      </c:pt>
                      <c:pt idx="13598">
                        <c:v>4.7861899999999998E-12</c:v>
                      </c:pt>
                      <c:pt idx="13599">
                        <c:v>4.7861899999999998E-12</c:v>
                      </c:pt>
                      <c:pt idx="13600">
                        <c:v>2.3426799999999998E-13</c:v>
                      </c:pt>
                      <c:pt idx="13601">
                        <c:v>2.3426799999999998E-13</c:v>
                      </c:pt>
                      <c:pt idx="13602">
                        <c:v>2.4089199999999999E-13</c:v>
                      </c:pt>
                      <c:pt idx="13603">
                        <c:v>2.4089199999999999E-13</c:v>
                      </c:pt>
                      <c:pt idx="13604">
                        <c:v>2.5924999999999998E-13</c:v>
                      </c:pt>
                      <c:pt idx="13605">
                        <c:v>2.5924999999999998E-13</c:v>
                      </c:pt>
                      <c:pt idx="13606">
                        <c:v>2.3541700000000001E-13</c:v>
                      </c:pt>
                      <c:pt idx="13607">
                        <c:v>2.3541700000000001E-13</c:v>
                      </c:pt>
                      <c:pt idx="13608">
                        <c:v>2.5316399999999999E-13</c:v>
                      </c:pt>
                      <c:pt idx="13609">
                        <c:v>2.5316399999999999E-13</c:v>
                      </c:pt>
                      <c:pt idx="13610">
                        <c:v>2.42976E-13</c:v>
                      </c:pt>
                      <c:pt idx="13611">
                        <c:v>2.42976E-13</c:v>
                      </c:pt>
                      <c:pt idx="13612">
                        <c:v>2.4797599999999998E-13</c:v>
                      </c:pt>
                      <c:pt idx="13613">
                        <c:v>2.4797599999999998E-13</c:v>
                      </c:pt>
                      <c:pt idx="13614">
                        <c:v>2.4409099999999999E-13</c:v>
                      </c:pt>
                      <c:pt idx="13615">
                        <c:v>2.4409099999999999E-13</c:v>
                      </c:pt>
                      <c:pt idx="13616">
                        <c:v>3.2489100000000001E-13</c:v>
                      </c:pt>
                      <c:pt idx="13617">
                        <c:v>3.2489100000000001E-13</c:v>
                      </c:pt>
                      <c:pt idx="13618">
                        <c:v>2.5766699999999999E-13</c:v>
                      </c:pt>
                      <c:pt idx="13619">
                        <c:v>2.5766699999999999E-13</c:v>
                      </c:pt>
                      <c:pt idx="13620">
                        <c:v>2.86739E-12</c:v>
                      </c:pt>
                      <c:pt idx="13621">
                        <c:v>2.86739E-12</c:v>
                      </c:pt>
                      <c:pt idx="13622">
                        <c:v>2.5243299999999998E-13</c:v>
                      </c:pt>
                      <c:pt idx="13623">
                        <c:v>2.5243299999999998E-13</c:v>
                      </c:pt>
                      <c:pt idx="13624">
                        <c:v>2.6578E-13</c:v>
                      </c:pt>
                      <c:pt idx="13625">
                        <c:v>2.6578E-13</c:v>
                      </c:pt>
                      <c:pt idx="13626">
                        <c:v>2.3618500000000002E-13</c:v>
                      </c:pt>
                      <c:pt idx="13627">
                        <c:v>2.3618500000000002E-13</c:v>
                      </c:pt>
                      <c:pt idx="13628">
                        <c:v>4.67577E-13</c:v>
                      </c:pt>
                      <c:pt idx="13629">
                        <c:v>4.67577E-13</c:v>
                      </c:pt>
                      <c:pt idx="13630">
                        <c:v>4.9948899999999995E-13</c:v>
                      </c:pt>
                      <c:pt idx="13631">
                        <c:v>4.9948899999999995E-13</c:v>
                      </c:pt>
                      <c:pt idx="13632">
                        <c:v>2.5416199999999999E-13</c:v>
                      </c:pt>
                      <c:pt idx="13633">
                        <c:v>2.5416199999999999E-13</c:v>
                      </c:pt>
                      <c:pt idx="13634">
                        <c:v>2.30386E-13</c:v>
                      </c:pt>
                      <c:pt idx="13635">
                        <c:v>2.30386E-13</c:v>
                      </c:pt>
                      <c:pt idx="13636">
                        <c:v>2.2511599999999999E-13</c:v>
                      </c:pt>
                      <c:pt idx="13637">
                        <c:v>2.2511599999999999E-13</c:v>
                      </c:pt>
                      <c:pt idx="13638">
                        <c:v>2.4524299999999999E-13</c:v>
                      </c:pt>
                      <c:pt idx="13639">
                        <c:v>2.4524299999999999E-13</c:v>
                      </c:pt>
                      <c:pt idx="13640">
                        <c:v>2.2703200000000001E-13</c:v>
                      </c:pt>
                      <c:pt idx="13641">
                        <c:v>2.2703200000000001E-13</c:v>
                      </c:pt>
                      <c:pt idx="13642">
                        <c:v>2.46338E-13</c:v>
                      </c:pt>
                      <c:pt idx="13643">
                        <c:v>2.46338E-13</c:v>
                      </c:pt>
                      <c:pt idx="13644">
                        <c:v>2.31348E-12</c:v>
                      </c:pt>
                      <c:pt idx="13645">
                        <c:v>2.31348E-12</c:v>
                      </c:pt>
                      <c:pt idx="13646">
                        <c:v>2.3370700000000001E-13</c:v>
                      </c:pt>
                      <c:pt idx="13647">
                        <c:v>2.3370700000000001E-13</c:v>
                      </c:pt>
                      <c:pt idx="13648">
                        <c:v>2.4120900000000002E-13</c:v>
                      </c:pt>
                      <c:pt idx="13649">
                        <c:v>2.4120900000000002E-13</c:v>
                      </c:pt>
                      <c:pt idx="13650">
                        <c:v>2.6132199999999998E-13</c:v>
                      </c:pt>
                      <c:pt idx="13651">
                        <c:v>2.6132199999999998E-13</c:v>
                      </c:pt>
                      <c:pt idx="13652">
                        <c:v>1.4839900000000001E-11</c:v>
                      </c:pt>
                      <c:pt idx="13653">
                        <c:v>1.4839900000000001E-11</c:v>
                      </c:pt>
                      <c:pt idx="13654">
                        <c:v>2.5779799999999998E-13</c:v>
                      </c:pt>
                      <c:pt idx="13655">
                        <c:v>2.5779799999999998E-13</c:v>
                      </c:pt>
                      <c:pt idx="13656">
                        <c:v>2.5145700000000001E-13</c:v>
                      </c:pt>
                      <c:pt idx="13657">
                        <c:v>2.5145700000000001E-13</c:v>
                      </c:pt>
                      <c:pt idx="13658">
                        <c:v>4.8238000000000001E-13</c:v>
                      </c:pt>
                      <c:pt idx="13659">
                        <c:v>4.8238000000000001E-13</c:v>
                      </c:pt>
                      <c:pt idx="13660">
                        <c:v>2.46184E-13</c:v>
                      </c:pt>
                      <c:pt idx="13661">
                        <c:v>2.46184E-13</c:v>
                      </c:pt>
                      <c:pt idx="13662">
                        <c:v>2.3766799999999999E-13</c:v>
                      </c:pt>
                      <c:pt idx="13663">
                        <c:v>2.3766799999999999E-13</c:v>
                      </c:pt>
                      <c:pt idx="13664">
                        <c:v>2.5529200000000001E-13</c:v>
                      </c:pt>
                      <c:pt idx="13665">
                        <c:v>2.5529200000000001E-13</c:v>
                      </c:pt>
                      <c:pt idx="13666">
                        <c:v>2.4590199999999999E-13</c:v>
                      </c:pt>
                      <c:pt idx="13667">
                        <c:v>2.4590199999999999E-13</c:v>
                      </c:pt>
                      <c:pt idx="13668">
                        <c:v>2.5455500000000002E-13</c:v>
                      </c:pt>
                      <c:pt idx="13669">
                        <c:v>2.5455500000000002E-13</c:v>
                      </c:pt>
                      <c:pt idx="13670">
                        <c:v>2.5035100000000001E-13</c:v>
                      </c:pt>
                      <c:pt idx="13671">
                        <c:v>2.5035100000000001E-13</c:v>
                      </c:pt>
                      <c:pt idx="13672">
                        <c:v>1.01319E-12</c:v>
                      </c:pt>
                      <c:pt idx="13673">
                        <c:v>1.01319E-12</c:v>
                      </c:pt>
                      <c:pt idx="13674">
                        <c:v>2.4285299999999999E-13</c:v>
                      </c:pt>
                      <c:pt idx="13675">
                        <c:v>2.4285299999999999E-13</c:v>
                      </c:pt>
                      <c:pt idx="13676">
                        <c:v>2.6621400000000002E-13</c:v>
                      </c:pt>
                      <c:pt idx="13677">
                        <c:v>2.6621400000000002E-13</c:v>
                      </c:pt>
                      <c:pt idx="13678">
                        <c:v>2.7266999999999999E-13</c:v>
                      </c:pt>
                      <c:pt idx="13679">
                        <c:v>2.7266999999999999E-13</c:v>
                      </c:pt>
                      <c:pt idx="13680">
                        <c:v>4.2264300000000002E-13</c:v>
                      </c:pt>
                      <c:pt idx="13681">
                        <c:v>4.2264300000000002E-13</c:v>
                      </c:pt>
                      <c:pt idx="13682">
                        <c:v>2.4405700000000001E-13</c:v>
                      </c:pt>
                      <c:pt idx="13683">
                        <c:v>2.4405700000000001E-13</c:v>
                      </c:pt>
                      <c:pt idx="13684">
                        <c:v>3.9464499999999998E-13</c:v>
                      </c:pt>
                      <c:pt idx="13685">
                        <c:v>3.9464499999999998E-13</c:v>
                      </c:pt>
                      <c:pt idx="13686">
                        <c:v>2.72341E-13</c:v>
                      </c:pt>
                      <c:pt idx="13687">
                        <c:v>2.72341E-13</c:v>
                      </c:pt>
                      <c:pt idx="13688">
                        <c:v>2.3385399999999999E-13</c:v>
                      </c:pt>
                      <c:pt idx="13689">
                        <c:v>2.3385399999999999E-13</c:v>
                      </c:pt>
                      <c:pt idx="13690">
                        <c:v>2.4237599999999999E-13</c:v>
                      </c:pt>
                      <c:pt idx="13691">
                        <c:v>2.4237599999999999E-13</c:v>
                      </c:pt>
                      <c:pt idx="13692">
                        <c:v>2.6691900000000002E-13</c:v>
                      </c:pt>
                      <c:pt idx="13693">
                        <c:v>2.6691900000000002E-13</c:v>
                      </c:pt>
                      <c:pt idx="13694">
                        <c:v>7.0021900000000005E-13</c:v>
                      </c:pt>
                      <c:pt idx="13695">
                        <c:v>7.0021900000000005E-13</c:v>
                      </c:pt>
                      <c:pt idx="13696">
                        <c:v>5.4285500000000001E-13</c:v>
                      </c:pt>
                      <c:pt idx="13697">
                        <c:v>5.4285500000000001E-13</c:v>
                      </c:pt>
                      <c:pt idx="13698">
                        <c:v>4.4152299999999999E-13</c:v>
                      </c:pt>
                      <c:pt idx="13699">
                        <c:v>4.4152299999999999E-13</c:v>
                      </c:pt>
                      <c:pt idx="13700">
                        <c:v>6.6178499999999999E-13</c:v>
                      </c:pt>
                      <c:pt idx="13701">
                        <c:v>6.6178499999999999E-13</c:v>
                      </c:pt>
                      <c:pt idx="13702">
                        <c:v>2.3162600000000001E-13</c:v>
                      </c:pt>
                      <c:pt idx="13703">
                        <c:v>2.3162600000000001E-13</c:v>
                      </c:pt>
                      <c:pt idx="13704">
                        <c:v>2.4811300000000001E-13</c:v>
                      </c:pt>
                      <c:pt idx="13705">
                        <c:v>2.4811300000000001E-13</c:v>
                      </c:pt>
                      <c:pt idx="13706">
                        <c:v>2.2995399999999998E-13</c:v>
                      </c:pt>
                      <c:pt idx="13707">
                        <c:v>2.2995399999999998E-13</c:v>
                      </c:pt>
                      <c:pt idx="13708">
                        <c:v>2.6586800000000001E-13</c:v>
                      </c:pt>
                      <c:pt idx="13709">
                        <c:v>2.6586800000000001E-13</c:v>
                      </c:pt>
                      <c:pt idx="13710">
                        <c:v>2.33868E-13</c:v>
                      </c:pt>
                      <c:pt idx="13711">
                        <c:v>2.33868E-13</c:v>
                      </c:pt>
                      <c:pt idx="13712">
                        <c:v>2.4422800000000002E-13</c:v>
                      </c:pt>
                      <c:pt idx="13713">
                        <c:v>2.4422800000000002E-13</c:v>
                      </c:pt>
                      <c:pt idx="13714">
                        <c:v>6.2922099999999999E-13</c:v>
                      </c:pt>
                      <c:pt idx="13715">
                        <c:v>6.2922099999999999E-13</c:v>
                      </c:pt>
                      <c:pt idx="13716">
                        <c:v>2.5562200000000002E-13</c:v>
                      </c:pt>
                      <c:pt idx="13717">
                        <c:v>2.5562200000000002E-13</c:v>
                      </c:pt>
                      <c:pt idx="13718">
                        <c:v>2.3940099999999999E-13</c:v>
                      </c:pt>
                      <c:pt idx="13719">
                        <c:v>2.3940099999999999E-13</c:v>
                      </c:pt>
                      <c:pt idx="13720">
                        <c:v>2.21625E-13</c:v>
                      </c:pt>
                      <c:pt idx="13721">
                        <c:v>2.21625E-13</c:v>
                      </c:pt>
                      <c:pt idx="13722">
                        <c:v>2.6164199999999998E-13</c:v>
                      </c:pt>
                      <c:pt idx="13723">
                        <c:v>2.6164199999999998E-13</c:v>
                      </c:pt>
                      <c:pt idx="13724">
                        <c:v>2.2409800000000001E-13</c:v>
                      </c:pt>
                      <c:pt idx="13725">
                        <c:v>2.2409800000000001E-13</c:v>
                      </c:pt>
                      <c:pt idx="13726">
                        <c:v>2.4317799999999999E-13</c:v>
                      </c:pt>
                      <c:pt idx="13727">
                        <c:v>2.4317799999999999E-13</c:v>
                      </c:pt>
                      <c:pt idx="13728">
                        <c:v>2.36212E-13</c:v>
                      </c:pt>
                      <c:pt idx="13729">
                        <c:v>2.36212E-13</c:v>
                      </c:pt>
                      <c:pt idx="13730">
                        <c:v>2.3264700000000001E-13</c:v>
                      </c:pt>
                      <c:pt idx="13731">
                        <c:v>2.3264700000000001E-13</c:v>
                      </c:pt>
                      <c:pt idx="13732">
                        <c:v>2.3490100000000001E-13</c:v>
                      </c:pt>
                      <c:pt idx="13733">
                        <c:v>2.3490100000000001E-13</c:v>
                      </c:pt>
                      <c:pt idx="13734">
                        <c:v>2.4086599999999998E-13</c:v>
                      </c:pt>
                      <c:pt idx="13735">
                        <c:v>2.4086599999999998E-13</c:v>
                      </c:pt>
                      <c:pt idx="13736">
                        <c:v>2.3806300000000001E-13</c:v>
                      </c:pt>
                      <c:pt idx="13737">
                        <c:v>2.3806300000000001E-13</c:v>
                      </c:pt>
                      <c:pt idx="13738">
                        <c:v>2.3183499999999999E-13</c:v>
                      </c:pt>
                      <c:pt idx="13739">
                        <c:v>2.3183499999999999E-13</c:v>
                      </c:pt>
                      <c:pt idx="13740">
                        <c:v>2.6863800000000001E-13</c:v>
                      </c:pt>
                      <c:pt idx="13741">
                        <c:v>2.6863800000000001E-13</c:v>
                      </c:pt>
                      <c:pt idx="13742">
                        <c:v>2.5168899999999999E-13</c:v>
                      </c:pt>
                      <c:pt idx="13743">
                        <c:v>2.5168899999999999E-13</c:v>
                      </c:pt>
                      <c:pt idx="13744">
                        <c:v>2.4608599999999998E-13</c:v>
                      </c:pt>
                      <c:pt idx="13745">
                        <c:v>2.4608599999999998E-13</c:v>
                      </c:pt>
                      <c:pt idx="13746">
                        <c:v>2.2488E-13</c:v>
                      </c:pt>
                      <c:pt idx="13747">
                        <c:v>2.2488E-13</c:v>
                      </c:pt>
                      <c:pt idx="13748">
                        <c:v>2.6108600000000001E-13</c:v>
                      </c:pt>
                      <c:pt idx="13749">
                        <c:v>2.6108600000000001E-13</c:v>
                      </c:pt>
                      <c:pt idx="13750">
                        <c:v>2.6293099999999999E-13</c:v>
                      </c:pt>
                      <c:pt idx="13751">
                        <c:v>2.6293099999999999E-13</c:v>
                      </c:pt>
                      <c:pt idx="13752">
                        <c:v>2.4515900000000002E-13</c:v>
                      </c:pt>
                      <c:pt idx="13753">
                        <c:v>2.4515900000000002E-13</c:v>
                      </c:pt>
                      <c:pt idx="13754">
                        <c:v>1.00766E-12</c:v>
                      </c:pt>
                      <c:pt idx="13755">
                        <c:v>1.00766E-12</c:v>
                      </c:pt>
                      <c:pt idx="13756">
                        <c:v>2.9391700000000001E-13</c:v>
                      </c:pt>
                      <c:pt idx="13757">
                        <c:v>2.9391700000000001E-13</c:v>
                      </c:pt>
                      <c:pt idx="13758">
                        <c:v>2.3471799999999999E-13</c:v>
                      </c:pt>
                      <c:pt idx="13759">
                        <c:v>2.3471799999999999E-13</c:v>
                      </c:pt>
                      <c:pt idx="13760">
                        <c:v>2.6483300000000001E-13</c:v>
                      </c:pt>
                      <c:pt idx="13761">
                        <c:v>2.6483300000000001E-13</c:v>
                      </c:pt>
                      <c:pt idx="13762">
                        <c:v>2.5302000000000002E-13</c:v>
                      </c:pt>
                      <c:pt idx="13763">
                        <c:v>2.5302000000000002E-13</c:v>
                      </c:pt>
                      <c:pt idx="13764">
                        <c:v>2.6503699999999998E-13</c:v>
                      </c:pt>
                      <c:pt idx="13765">
                        <c:v>2.6503699999999998E-13</c:v>
                      </c:pt>
                      <c:pt idx="13766">
                        <c:v>5.33938E-13</c:v>
                      </c:pt>
                      <c:pt idx="13767">
                        <c:v>5.33938E-13</c:v>
                      </c:pt>
                      <c:pt idx="13768">
                        <c:v>4.4300499999999999E-13</c:v>
                      </c:pt>
                      <c:pt idx="13769">
                        <c:v>4.4300499999999999E-13</c:v>
                      </c:pt>
                      <c:pt idx="13770">
                        <c:v>6.4854399999999997E-13</c:v>
                      </c:pt>
                      <c:pt idx="13771">
                        <c:v>6.4854399999999997E-13</c:v>
                      </c:pt>
                      <c:pt idx="13772">
                        <c:v>2.5307800000000002E-13</c:v>
                      </c:pt>
                      <c:pt idx="13773">
                        <c:v>2.5307800000000002E-13</c:v>
                      </c:pt>
                      <c:pt idx="13774">
                        <c:v>2.55091E-13</c:v>
                      </c:pt>
                      <c:pt idx="13775">
                        <c:v>2.55091E-13</c:v>
                      </c:pt>
                      <c:pt idx="13776">
                        <c:v>8.8762600000000004E-13</c:v>
                      </c:pt>
                      <c:pt idx="13777">
                        <c:v>8.8762600000000004E-13</c:v>
                      </c:pt>
                      <c:pt idx="13778">
                        <c:v>2.4798900000000001E-13</c:v>
                      </c:pt>
                      <c:pt idx="13779">
                        <c:v>2.4798900000000001E-13</c:v>
                      </c:pt>
                      <c:pt idx="13780">
                        <c:v>2.8657000000000001E-13</c:v>
                      </c:pt>
                      <c:pt idx="13781">
                        <c:v>2.8657000000000001E-13</c:v>
                      </c:pt>
                      <c:pt idx="13782">
                        <c:v>2.4515999999999999E-13</c:v>
                      </c:pt>
                      <c:pt idx="13783">
                        <c:v>2.4515999999999999E-13</c:v>
                      </c:pt>
                      <c:pt idx="13784">
                        <c:v>2.4339199999999998E-13</c:v>
                      </c:pt>
                      <c:pt idx="13785">
                        <c:v>2.4339199999999998E-13</c:v>
                      </c:pt>
                      <c:pt idx="13786">
                        <c:v>2.4096099999999999E-13</c:v>
                      </c:pt>
                      <c:pt idx="13787">
                        <c:v>2.4096099999999999E-13</c:v>
                      </c:pt>
                      <c:pt idx="13788">
                        <c:v>6.1243800000000002E-13</c:v>
                      </c:pt>
                      <c:pt idx="13789">
                        <c:v>6.1243800000000002E-13</c:v>
                      </c:pt>
                      <c:pt idx="13790">
                        <c:v>2.4501800000000001E-13</c:v>
                      </c:pt>
                      <c:pt idx="13791">
                        <c:v>2.4501800000000001E-13</c:v>
                      </c:pt>
                      <c:pt idx="13792">
                        <c:v>2.3288500000000002E-13</c:v>
                      </c:pt>
                      <c:pt idx="13793">
                        <c:v>2.3288500000000002E-13</c:v>
                      </c:pt>
                      <c:pt idx="13794">
                        <c:v>2.24206E-13</c:v>
                      </c:pt>
                      <c:pt idx="13795">
                        <c:v>2.24206E-13</c:v>
                      </c:pt>
                      <c:pt idx="13796">
                        <c:v>2.3606299999999998E-12</c:v>
                      </c:pt>
                      <c:pt idx="13797">
                        <c:v>2.3606299999999998E-12</c:v>
                      </c:pt>
                      <c:pt idx="13798">
                        <c:v>2.5325799999999998E-13</c:v>
                      </c:pt>
                      <c:pt idx="13799">
                        <c:v>2.5325799999999998E-13</c:v>
                      </c:pt>
                      <c:pt idx="13800">
                        <c:v>5.9988399999999995E-13</c:v>
                      </c:pt>
                      <c:pt idx="13801">
                        <c:v>5.9988399999999995E-13</c:v>
                      </c:pt>
                      <c:pt idx="13802">
                        <c:v>2.42713E-13</c:v>
                      </c:pt>
                      <c:pt idx="13803">
                        <c:v>2.42713E-13</c:v>
                      </c:pt>
                      <c:pt idx="13804">
                        <c:v>2.2529099999999999E-13</c:v>
                      </c:pt>
                      <c:pt idx="13805">
                        <c:v>2.2529099999999999E-13</c:v>
                      </c:pt>
                      <c:pt idx="13806">
                        <c:v>2.1952700000000001E-13</c:v>
                      </c:pt>
                      <c:pt idx="13807">
                        <c:v>2.1952700000000001E-13</c:v>
                      </c:pt>
                      <c:pt idx="13808">
                        <c:v>2.2065999999999999E-13</c:v>
                      </c:pt>
                      <c:pt idx="13809">
                        <c:v>2.2065999999999999E-13</c:v>
                      </c:pt>
                      <c:pt idx="13810">
                        <c:v>2.5936700000000002E-13</c:v>
                      </c:pt>
                      <c:pt idx="13811">
                        <c:v>2.5936700000000002E-13</c:v>
                      </c:pt>
                      <c:pt idx="13812">
                        <c:v>9.6398100000000007E-13</c:v>
                      </c:pt>
                      <c:pt idx="13813">
                        <c:v>9.6398100000000007E-13</c:v>
                      </c:pt>
                      <c:pt idx="13814">
                        <c:v>2.9441399999999999E-13</c:v>
                      </c:pt>
                      <c:pt idx="13815">
                        <c:v>2.9441399999999999E-13</c:v>
                      </c:pt>
                      <c:pt idx="13816">
                        <c:v>2.5629700000000001E-13</c:v>
                      </c:pt>
                      <c:pt idx="13817">
                        <c:v>2.5629700000000001E-13</c:v>
                      </c:pt>
                      <c:pt idx="13818">
                        <c:v>2.5494599999999999E-12</c:v>
                      </c:pt>
                      <c:pt idx="13819">
                        <c:v>2.5494599999999999E-12</c:v>
                      </c:pt>
                      <c:pt idx="13820">
                        <c:v>2.5003599999999998E-13</c:v>
                      </c:pt>
                      <c:pt idx="13821">
                        <c:v>2.5003599999999998E-13</c:v>
                      </c:pt>
                      <c:pt idx="13822">
                        <c:v>3.9892600000000001E-13</c:v>
                      </c:pt>
                      <c:pt idx="13823">
                        <c:v>3.9892600000000001E-13</c:v>
                      </c:pt>
                      <c:pt idx="13824">
                        <c:v>2.4389400000000002E-13</c:v>
                      </c:pt>
                      <c:pt idx="13825">
                        <c:v>2.4389400000000002E-13</c:v>
                      </c:pt>
                      <c:pt idx="13826">
                        <c:v>5.5959100000000001E-13</c:v>
                      </c:pt>
                      <c:pt idx="13827">
                        <c:v>5.5959100000000001E-13</c:v>
                      </c:pt>
                      <c:pt idx="13828">
                        <c:v>2.5261999999999999E-12</c:v>
                      </c:pt>
                      <c:pt idx="13829">
                        <c:v>2.5261999999999999E-12</c:v>
                      </c:pt>
                      <c:pt idx="13830">
                        <c:v>3.9072800000000001E-11</c:v>
                      </c:pt>
                      <c:pt idx="13831">
                        <c:v>3.9072800000000001E-11</c:v>
                      </c:pt>
                      <c:pt idx="13832">
                        <c:v>5.1313800000000003E-13</c:v>
                      </c:pt>
                      <c:pt idx="13833">
                        <c:v>5.1313800000000003E-13</c:v>
                      </c:pt>
                      <c:pt idx="13834">
                        <c:v>4.6303099999999997E-13</c:v>
                      </c:pt>
                      <c:pt idx="13835">
                        <c:v>4.6303099999999997E-13</c:v>
                      </c:pt>
                      <c:pt idx="13836">
                        <c:v>2.4186699999999999E-13</c:v>
                      </c:pt>
                      <c:pt idx="13837">
                        <c:v>2.4186699999999999E-13</c:v>
                      </c:pt>
                      <c:pt idx="13838">
                        <c:v>2.3565700000000001E-13</c:v>
                      </c:pt>
                      <c:pt idx="13839">
                        <c:v>2.3565700000000001E-13</c:v>
                      </c:pt>
                      <c:pt idx="13840">
                        <c:v>2.5092599999999999E-13</c:v>
                      </c:pt>
                      <c:pt idx="13841">
                        <c:v>2.5092599999999999E-13</c:v>
                      </c:pt>
                      <c:pt idx="13842">
                        <c:v>2.3485E-13</c:v>
                      </c:pt>
                      <c:pt idx="13843">
                        <c:v>2.3485E-13</c:v>
                      </c:pt>
                      <c:pt idx="13844">
                        <c:v>1.9842199999999998E-12</c:v>
                      </c:pt>
                      <c:pt idx="13845">
                        <c:v>1.9842199999999998E-12</c:v>
                      </c:pt>
                      <c:pt idx="13846">
                        <c:v>2.28118E-13</c:v>
                      </c:pt>
                      <c:pt idx="13847">
                        <c:v>2.28118E-13</c:v>
                      </c:pt>
                      <c:pt idx="13848">
                        <c:v>2.4919700000000002E-13</c:v>
                      </c:pt>
                      <c:pt idx="13849">
                        <c:v>2.4919700000000002E-13</c:v>
                      </c:pt>
                      <c:pt idx="13850">
                        <c:v>2.42607E-13</c:v>
                      </c:pt>
                      <c:pt idx="13851">
                        <c:v>2.42607E-13</c:v>
                      </c:pt>
                      <c:pt idx="13852">
                        <c:v>2.25924E-13</c:v>
                      </c:pt>
                      <c:pt idx="13853">
                        <c:v>2.25924E-13</c:v>
                      </c:pt>
                      <c:pt idx="13854">
                        <c:v>2.2444E-13</c:v>
                      </c:pt>
                      <c:pt idx="13855">
                        <c:v>2.2444E-13</c:v>
                      </c:pt>
                      <c:pt idx="13856">
                        <c:v>6.7264599999999998E-13</c:v>
                      </c:pt>
                      <c:pt idx="13857">
                        <c:v>6.7264599999999998E-13</c:v>
                      </c:pt>
                      <c:pt idx="13858">
                        <c:v>2.4250299999999999E-13</c:v>
                      </c:pt>
                      <c:pt idx="13859">
                        <c:v>2.4250299999999999E-13</c:v>
                      </c:pt>
                      <c:pt idx="13860">
                        <c:v>2.4388299999999998E-13</c:v>
                      </c:pt>
                      <c:pt idx="13861">
                        <c:v>2.4388299999999998E-13</c:v>
                      </c:pt>
                      <c:pt idx="13862">
                        <c:v>2.6707199999999999E-13</c:v>
                      </c:pt>
                      <c:pt idx="13863">
                        <c:v>2.6707199999999999E-13</c:v>
                      </c:pt>
                      <c:pt idx="13864">
                        <c:v>2.2968499999999999E-12</c:v>
                      </c:pt>
                      <c:pt idx="13865">
                        <c:v>2.2968499999999999E-12</c:v>
                      </c:pt>
                      <c:pt idx="13866">
                        <c:v>2.0391199999999999E-12</c:v>
                      </c:pt>
                      <c:pt idx="13867">
                        <c:v>2.0391199999999999E-12</c:v>
                      </c:pt>
                      <c:pt idx="13868">
                        <c:v>2.3232900000000001E-13</c:v>
                      </c:pt>
                      <c:pt idx="13869">
                        <c:v>2.3232900000000001E-13</c:v>
                      </c:pt>
                      <c:pt idx="13870">
                        <c:v>2.37371E-13</c:v>
                      </c:pt>
                      <c:pt idx="13871">
                        <c:v>2.37371E-13</c:v>
                      </c:pt>
                      <c:pt idx="13872">
                        <c:v>2.22481E-13</c:v>
                      </c:pt>
                      <c:pt idx="13873">
                        <c:v>2.22481E-13</c:v>
                      </c:pt>
                      <c:pt idx="13874">
                        <c:v>2.3520500000000001E-13</c:v>
                      </c:pt>
                      <c:pt idx="13875">
                        <c:v>2.3520500000000001E-13</c:v>
                      </c:pt>
                      <c:pt idx="13876">
                        <c:v>4.5414400000000001E-13</c:v>
                      </c:pt>
                      <c:pt idx="13877">
                        <c:v>4.5414400000000001E-13</c:v>
                      </c:pt>
                      <c:pt idx="13878">
                        <c:v>3.0125700000000001E-13</c:v>
                      </c:pt>
                      <c:pt idx="13879">
                        <c:v>3.0125700000000001E-13</c:v>
                      </c:pt>
                      <c:pt idx="13880">
                        <c:v>2.28957E-13</c:v>
                      </c:pt>
                      <c:pt idx="13881">
                        <c:v>2.28957E-13</c:v>
                      </c:pt>
                      <c:pt idx="13882">
                        <c:v>2.1938099999999999E-13</c:v>
                      </c:pt>
                      <c:pt idx="13883">
                        <c:v>2.1938099999999999E-13</c:v>
                      </c:pt>
                      <c:pt idx="13884">
                        <c:v>2.5639499999999999E-13</c:v>
                      </c:pt>
                      <c:pt idx="13885">
                        <c:v>2.5639499999999999E-13</c:v>
                      </c:pt>
                      <c:pt idx="13886">
                        <c:v>2.3330699999999998E-13</c:v>
                      </c:pt>
                      <c:pt idx="13887">
                        <c:v>2.3330699999999998E-13</c:v>
                      </c:pt>
                      <c:pt idx="13888">
                        <c:v>4.0743000000000001E-13</c:v>
                      </c:pt>
                      <c:pt idx="13889">
                        <c:v>4.0743000000000001E-13</c:v>
                      </c:pt>
                      <c:pt idx="13890">
                        <c:v>4.4763600000000001E-13</c:v>
                      </c:pt>
                      <c:pt idx="13891">
                        <c:v>4.4763600000000001E-13</c:v>
                      </c:pt>
                      <c:pt idx="13892">
                        <c:v>2.3507900000000002E-13</c:v>
                      </c:pt>
                      <c:pt idx="13893">
                        <c:v>2.3507900000000002E-13</c:v>
                      </c:pt>
                      <c:pt idx="13894">
                        <c:v>2.36569E-13</c:v>
                      </c:pt>
                      <c:pt idx="13895">
                        <c:v>2.36569E-13</c:v>
                      </c:pt>
                      <c:pt idx="13896">
                        <c:v>2.6250899999999999E-13</c:v>
                      </c:pt>
                      <c:pt idx="13897">
                        <c:v>2.6250899999999999E-13</c:v>
                      </c:pt>
                      <c:pt idx="13898">
                        <c:v>2.7555299999999999E-13</c:v>
                      </c:pt>
                      <c:pt idx="13899">
                        <c:v>2.7555299999999999E-13</c:v>
                      </c:pt>
                      <c:pt idx="13900">
                        <c:v>2.58737E-13</c:v>
                      </c:pt>
                      <c:pt idx="13901">
                        <c:v>2.58737E-13</c:v>
                      </c:pt>
                      <c:pt idx="13902">
                        <c:v>2.2502399999999999E-12</c:v>
                      </c:pt>
                      <c:pt idx="13903">
                        <c:v>2.2502399999999999E-12</c:v>
                      </c:pt>
                      <c:pt idx="13904">
                        <c:v>3.9422599999999999E-13</c:v>
                      </c:pt>
                      <c:pt idx="13905">
                        <c:v>3.9422599999999999E-13</c:v>
                      </c:pt>
                      <c:pt idx="13906">
                        <c:v>2.3331899999999999E-13</c:v>
                      </c:pt>
                      <c:pt idx="13907">
                        <c:v>2.3331899999999999E-13</c:v>
                      </c:pt>
                      <c:pt idx="13908">
                        <c:v>2.4365600000000001E-13</c:v>
                      </c:pt>
                      <c:pt idx="13909">
                        <c:v>2.4365600000000001E-13</c:v>
                      </c:pt>
                      <c:pt idx="13910">
                        <c:v>2.3944100000000001E-13</c:v>
                      </c:pt>
                      <c:pt idx="13911">
                        <c:v>2.3944100000000001E-13</c:v>
                      </c:pt>
                      <c:pt idx="13912">
                        <c:v>2.4161700000000002E-13</c:v>
                      </c:pt>
                      <c:pt idx="13913">
                        <c:v>2.4161700000000002E-13</c:v>
                      </c:pt>
                      <c:pt idx="13914">
                        <c:v>2.1920100000000001E-13</c:v>
                      </c:pt>
                      <c:pt idx="13915">
                        <c:v>2.1920100000000001E-13</c:v>
                      </c:pt>
                      <c:pt idx="13916">
                        <c:v>6.3399600000000004E-13</c:v>
                      </c:pt>
                      <c:pt idx="13917">
                        <c:v>6.3399600000000004E-13</c:v>
                      </c:pt>
                      <c:pt idx="13918">
                        <c:v>3.1696399999999998E-12</c:v>
                      </c:pt>
                      <c:pt idx="13919">
                        <c:v>3.1696399999999998E-12</c:v>
                      </c:pt>
                      <c:pt idx="13920">
                        <c:v>2.3216300000000001E-13</c:v>
                      </c:pt>
                      <c:pt idx="13921">
                        <c:v>2.3216300000000001E-13</c:v>
                      </c:pt>
                      <c:pt idx="13922">
                        <c:v>2.4785199999999999E-13</c:v>
                      </c:pt>
                      <c:pt idx="13923">
                        <c:v>2.4785199999999999E-13</c:v>
                      </c:pt>
                      <c:pt idx="13924">
                        <c:v>2.4030800000000002E-13</c:v>
                      </c:pt>
                      <c:pt idx="13925">
                        <c:v>2.4030800000000002E-13</c:v>
                      </c:pt>
                      <c:pt idx="13926">
                        <c:v>2.3806899999999999E-13</c:v>
                      </c:pt>
                      <c:pt idx="13927">
                        <c:v>2.3806899999999999E-13</c:v>
                      </c:pt>
                      <c:pt idx="13928">
                        <c:v>2.3077800000000001E-13</c:v>
                      </c:pt>
                      <c:pt idx="13929">
                        <c:v>2.3077800000000001E-13</c:v>
                      </c:pt>
                      <c:pt idx="13930">
                        <c:v>2.4965199999999999E-13</c:v>
                      </c:pt>
                      <c:pt idx="13931">
                        <c:v>2.4965199999999999E-13</c:v>
                      </c:pt>
                      <c:pt idx="13932">
                        <c:v>2.3126799999999999E-13</c:v>
                      </c:pt>
                      <c:pt idx="13933">
                        <c:v>2.3126799999999999E-13</c:v>
                      </c:pt>
                      <c:pt idx="13934">
                        <c:v>2.3645099999999999E-13</c:v>
                      </c:pt>
                      <c:pt idx="13935">
                        <c:v>2.3645099999999999E-13</c:v>
                      </c:pt>
                      <c:pt idx="13936">
                        <c:v>2.3332700000000001E-13</c:v>
                      </c:pt>
                      <c:pt idx="13937">
                        <c:v>2.3332700000000001E-13</c:v>
                      </c:pt>
                      <c:pt idx="13938">
                        <c:v>2.2782800000000001E-13</c:v>
                      </c:pt>
                      <c:pt idx="13939">
                        <c:v>2.2782800000000001E-13</c:v>
                      </c:pt>
                      <c:pt idx="13940">
                        <c:v>2.4270299999999998E-13</c:v>
                      </c:pt>
                      <c:pt idx="13941">
                        <c:v>2.4270299999999998E-13</c:v>
                      </c:pt>
                      <c:pt idx="13942">
                        <c:v>2.5575100000000002E-13</c:v>
                      </c:pt>
                      <c:pt idx="13943">
                        <c:v>2.5575100000000002E-13</c:v>
                      </c:pt>
                      <c:pt idx="13944">
                        <c:v>2.4382700000000002E-13</c:v>
                      </c:pt>
                      <c:pt idx="13945">
                        <c:v>2.4382700000000002E-13</c:v>
                      </c:pt>
                      <c:pt idx="13946">
                        <c:v>5.7669299999999995E-13</c:v>
                      </c:pt>
                      <c:pt idx="13947">
                        <c:v>5.7669299999999995E-13</c:v>
                      </c:pt>
                      <c:pt idx="13948">
                        <c:v>2.22586E-13</c:v>
                      </c:pt>
                      <c:pt idx="13949">
                        <c:v>2.22586E-13</c:v>
                      </c:pt>
                      <c:pt idx="13950">
                        <c:v>2.23872E-13</c:v>
                      </c:pt>
                      <c:pt idx="13951">
                        <c:v>2.23872E-13</c:v>
                      </c:pt>
                      <c:pt idx="13952">
                        <c:v>4.12002E-13</c:v>
                      </c:pt>
                      <c:pt idx="13953">
                        <c:v>4.12002E-13</c:v>
                      </c:pt>
                      <c:pt idx="13954">
                        <c:v>2.2744100000000001E-13</c:v>
                      </c:pt>
                      <c:pt idx="13955">
                        <c:v>2.2744100000000001E-13</c:v>
                      </c:pt>
                      <c:pt idx="13956">
                        <c:v>4.2044400000000001E-13</c:v>
                      </c:pt>
                      <c:pt idx="13957">
                        <c:v>4.2044400000000001E-13</c:v>
                      </c:pt>
                      <c:pt idx="13958">
                        <c:v>2.4600500000000002E-13</c:v>
                      </c:pt>
                      <c:pt idx="13959">
                        <c:v>2.4600500000000002E-13</c:v>
                      </c:pt>
                      <c:pt idx="13960">
                        <c:v>2.3910700000000001E-13</c:v>
                      </c:pt>
                      <c:pt idx="13961">
                        <c:v>2.3910700000000001E-13</c:v>
                      </c:pt>
                      <c:pt idx="13962">
                        <c:v>2.3256999999999999E-13</c:v>
                      </c:pt>
                      <c:pt idx="13963">
                        <c:v>2.3256999999999999E-13</c:v>
                      </c:pt>
                      <c:pt idx="13964">
                        <c:v>4.1927800000000001E-13</c:v>
                      </c:pt>
                      <c:pt idx="13965">
                        <c:v>4.1927800000000001E-13</c:v>
                      </c:pt>
                      <c:pt idx="13966">
                        <c:v>2.2482199999999999E-13</c:v>
                      </c:pt>
                      <c:pt idx="13967">
                        <c:v>2.2482199999999999E-13</c:v>
                      </c:pt>
                      <c:pt idx="13968">
                        <c:v>2.4247299999999999E-13</c:v>
                      </c:pt>
                      <c:pt idx="13969">
                        <c:v>2.4247299999999999E-13</c:v>
                      </c:pt>
                      <c:pt idx="13970">
                        <c:v>2.2850699999999999E-13</c:v>
                      </c:pt>
                      <c:pt idx="13971">
                        <c:v>2.2850699999999999E-13</c:v>
                      </c:pt>
                      <c:pt idx="13972">
                        <c:v>2.3729300000000001E-13</c:v>
                      </c:pt>
                      <c:pt idx="13973">
                        <c:v>2.3729300000000001E-13</c:v>
                      </c:pt>
                      <c:pt idx="13974">
                        <c:v>5.2290899999999997E-13</c:v>
                      </c:pt>
                      <c:pt idx="13975">
                        <c:v>5.2290899999999997E-13</c:v>
                      </c:pt>
                      <c:pt idx="13976">
                        <c:v>1.7892599999999999E-13</c:v>
                      </c:pt>
                      <c:pt idx="13977">
                        <c:v>1.7892599999999999E-13</c:v>
                      </c:pt>
                      <c:pt idx="13978">
                        <c:v>1.8075100000000001E-13</c:v>
                      </c:pt>
                      <c:pt idx="13979">
                        <c:v>1.8075100000000001E-13</c:v>
                      </c:pt>
                      <c:pt idx="13980">
                        <c:v>1.8974599999999999E-13</c:v>
                      </c:pt>
                      <c:pt idx="13981">
                        <c:v>1.8974599999999999E-13</c:v>
                      </c:pt>
                      <c:pt idx="13982">
                        <c:v>2.04503E-13</c:v>
                      </c:pt>
                      <c:pt idx="13983">
                        <c:v>2.04503E-13</c:v>
                      </c:pt>
                      <c:pt idx="13984">
                        <c:v>1.92367E-13</c:v>
                      </c:pt>
                      <c:pt idx="13985">
                        <c:v>1.92367E-13</c:v>
                      </c:pt>
                      <c:pt idx="13986">
                        <c:v>1.93828E-13</c:v>
                      </c:pt>
                      <c:pt idx="13987">
                        <c:v>1.93828E-13</c:v>
                      </c:pt>
                      <c:pt idx="13988">
                        <c:v>1.94139E-13</c:v>
                      </c:pt>
                      <c:pt idx="13989">
                        <c:v>1.94139E-13</c:v>
                      </c:pt>
                      <c:pt idx="13990">
                        <c:v>2.0913100000000001E-13</c:v>
                      </c:pt>
                      <c:pt idx="13991">
                        <c:v>2.0913100000000001E-13</c:v>
                      </c:pt>
                      <c:pt idx="13992">
                        <c:v>7.2017299999999996E-13</c:v>
                      </c:pt>
                      <c:pt idx="13993">
                        <c:v>7.2017299999999996E-13</c:v>
                      </c:pt>
                      <c:pt idx="13994">
                        <c:v>1.8417900000000001E-13</c:v>
                      </c:pt>
                      <c:pt idx="13995">
                        <c:v>1.8417900000000001E-13</c:v>
                      </c:pt>
                      <c:pt idx="13996">
                        <c:v>2.65146E-11</c:v>
                      </c:pt>
                      <c:pt idx="13997">
                        <c:v>2.65146E-11</c:v>
                      </c:pt>
                      <c:pt idx="13998">
                        <c:v>2.11562E-13</c:v>
                      </c:pt>
                      <c:pt idx="13999">
                        <c:v>2.11562E-13</c:v>
                      </c:pt>
                      <c:pt idx="14000">
                        <c:v>1.8167400000000001E-13</c:v>
                      </c:pt>
                      <c:pt idx="14001">
                        <c:v>1.8167400000000001E-13</c:v>
                      </c:pt>
                      <c:pt idx="14002">
                        <c:v>1.9258299999999999E-13</c:v>
                      </c:pt>
                      <c:pt idx="14003">
                        <c:v>1.9258299999999999E-13</c:v>
                      </c:pt>
                      <c:pt idx="14004">
                        <c:v>2.0062700000000001E-13</c:v>
                      </c:pt>
                      <c:pt idx="14005">
                        <c:v>2.0062700000000001E-13</c:v>
                      </c:pt>
                      <c:pt idx="14006">
                        <c:v>5.7988500000000001E-13</c:v>
                      </c:pt>
                      <c:pt idx="14007">
                        <c:v>5.7988500000000001E-13</c:v>
                      </c:pt>
                      <c:pt idx="14008">
                        <c:v>1.83644E-13</c:v>
                      </c:pt>
                      <c:pt idx="14009">
                        <c:v>1.83644E-13</c:v>
                      </c:pt>
                      <c:pt idx="14010">
                        <c:v>1.6615600000000001E-13</c:v>
                      </c:pt>
                      <c:pt idx="14011">
                        <c:v>1.6615600000000001E-13</c:v>
                      </c:pt>
                      <c:pt idx="14012">
                        <c:v>1.7234500000000001E-13</c:v>
                      </c:pt>
                      <c:pt idx="14013">
                        <c:v>1.7234500000000001E-13</c:v>
                      </c:pt>
                      <c:pt idx="14014">
                        <c:v>1.9362800000000001E-13</c:v>
                      </c:pt>
                      <c:pt idx="14015">
                        <c:v>1.9362800000000001E-13</c:v>
                      </c:pt>
                      <c:pt idx="14016">
                        <c:v>4.8855800000000005E-13</c:v>
                      </c:pt>
                      <c:pt idx="14017">
                        <c:v>4.8855800000000005E-13</c:v>
                      </c:pt>
                      <c:pt idx="14018">
                        <c:v>1.7116E-13</c:v>
                      </c:pt>
                      <c:pt idx="14019">
                        <c:v>1.7116E-13</c:v>
                      </c:pt>
                      <c:pt idx="14020">
                        <c:v>1.89902E-13</c:v>
                      </c:pt>
                      <c:pt idx="14021">
                        <c:v>1.89902E-13</c:v>
                      </c:pt>
                      <c:pt idx="14022">
                        <c:v>5.3482299999999995E-13</c:v>
                      </c:pt>
                      <c:pt idx="14023">
                        <c:v>5.3482299999999995E-13</c:v>
                      </c:pt>
                      <c:pt idx="14024">
                        <c:v>1.65727E-13</c:v>
                      </c:pt>
                      <c:pt idx="14025">
                        <c:v>1.65727E-13</c:v>
                      </c:pt>
                      <c:pt idx="14026">
                        <c:v>1.82016E-13</c:v>
                      </c:pt>
                      <c:pt idx="14027">
                        <c:v>1.82016E-13</c:v>
                      </c:pt>
                      <c:pt idx="14028">
                        <c:v>1.6667499999999999E-13</c:v>
                      </c:pt>
                      <c:pt idx="14029">
                        <c:v>1.6667499999999999E-13</c:v>
                      </c:pt>
                      <c:pt idx="14030">
                        <c:v>2.0203E-13</c:v>
                      </c:pt>
                      <c:pt idx="14031">
                        <c:v>2.0203E-13</c:v>
                      </c:pt>
                      <c:pt idx="14032">
                        <c:v>1.97975E-13</c:v>
                      </c:pt>
                      <c:pt idx="14033">
                        <c:v>1.97975E-13</c:v>
                      </c:pt>
                      <c:pt idx="14034">
                        <c:v>1.82766E-13</c:v>
                      </c:pt>
                      <c:pt idx="14035">
                        <c:v>1.82766E-13</c:v>
                      </c:pt>
                      <c:pt idx="14036">
                        <c:v>1.87088E-13</c:v>
                      </c:pt>
                      <c:pt idx="14037">
                        <c:v>1.87088E-13</c:v>
                      </c:pt>
                      <c:pt idx="14038">
                        <c:v>3.61976E-13</c:v>
                      </c:pt>
                      <c:pt idx="14039">
                        <c:v>3.61976E-13</c:v>
                      </c:pt>
                      <c:pt idx="14040">
                        <c:v>1.7802599999999999E-13</c:v>
                      </c:pt>
                      <c:pt idx="14041">
                        <c:v>1.7802599999999999E-13</c:v>
                      </c:pt>
                      <c:pt idx="14042">
                        <c:v>5.47798E-13</c:v>
                      </c:pt>
                      <c:pt idx="14043">
                        <c:v>5.47798E-13</c:v>
                      </c:pt>
                      <c:pt idx="14044">
                        <c:v>1.7975799999999999E-13</c:v>
                      </c:pt>
                      <c:pt idx="14045">
                        <c:v>1.7975799999999999E-13</c:v>
                      </c:pt>
                      <c:pt idx="14046">
                        <c:v>3.4271599999999999E-13</c:v>
                      </c:pt>
                      <c:pt idx="14047">
                        <c:v>3.4271599999999999E-13</c:v>
                      </c:pt>
                      <c:pt idx="14048">
                        <c:v>3.3173600000000002E-13</c:v>
                      </c:pt>
                      <c:pt idx="14049">
                        <c:v>3.3173600000000002E-13</c:v>
                      </c:pt>
                      <c:pt idx="14050">
                        <c:v>2.01613E-13</c:v>
                      </c:pt>
                      <c:pt idx="14051">
                        <c:v>2.01613E-13</c:v>
                      </c:pt>
                      <c:pt idx="14052">
                        <c:v>1.76548E-13</c:v>
                      </c:pt>
                      <c:pt idx="14053">
                        <c:v>1.76548E-13</c:v>
                      </c:pt>
                      <c:pt idx="14054">
                        <c:v>2.1170099999999999E-13</c:v>
                      </c:pt>
                      <c:pt idx="14055">
                        <c:v>2.1170099999999999E-13</c:v>
                      </c:pt>
                      <c:pt idx="14056">
                        <c:v>1.7200400000000001E-13</c:v>
                      </c:pt>
                      <c:pt idx="14057">
                        <c:v>1.7200400000000001E-13</c:v>
                      </c:pt>
                      <c:pt idx="14058">
                        <c:v>1.8569699999999999E-13</c:v>
                      </c:pt>
                      <c:pt idx="14059">
                        <c:v>1.8569699999999999E-13</c:v>
                      </c:pt>
                      <c:pt idx="14060">
                        <c:v>1.8484E-13</c:v>
                      </c:pt>
                      <c:pt idx="14061">
                        <c:v>1.8484E-13</c:v>
                      </c:pt>
                      <c:pt idx="14062">
                        <c:v>1.8882199999999999E-13</c:v>
                      </c:pt>
                      <c:pt idx="14063">
                        <c:v>1.8882199999999999E-13</c:v>
                      </c:pt>
                      <c:pt idx="14064">
                        <c:v>1.8846200000000001E-13</c:v>
                      </c:pt>
                      <c:pt idx="14065">
                        <c:v>1.8846200000000001E-13</c:v>
                      </c:pt>
                      <c:pt idx="14066">
                        <c:v>2.0815600000000001E-13</c:v>
                      </c:pt>
                      <c:pt idx="14067">
                        <c:v>2.0815600000000001E-13</c:v>
                      </c:pt>
                      <c:pt idx="14068">
                        <c:v>1.84197E-13</c:v>
                      </c:pt>
                      <c:pt idx="14069">
                        <c:v>1.84197E-13</c:v>
                      </c:pt>
                      <c:pt idx="14070">
                        <c:v>2.0114100000000001E-13</c:v>
                      </c:pt>
                      <c:pt idx="14071">
                        <c:v>2.0114100000000001E-13</c:v>
                      </c:pt>
                      <c:pt idx="14072">
                        <c:v>1.66945E-13</c:v>
                      </c:pt>
                      <c:pt idx="14073">
                        <c:v>1.66945E-13</c:v>
                      </c:pt>
                      <c:pt idx="14074">
                        <c:v>2.0210300000000001E-13</c:v>
                      </c:pt>
                      <c:pt idx="14075">
                        <c:v>2.0210300000000001E-13</c:v>
                      </c:pt>
                      <c:pt idx="14076">
                        <c:v>1.8140599999999999E-13</c:v>
                      </c:pt>
                      <c:pt idx="14077">
                        <c:v>1.8140599999999999E-13</c:v>
                      </c:pt>
                      <c:pt idx="14078">
                        <c:v>1.8422099999999999E-13</c:v>
                      </c:pt>
                      <c:pt idx="14079">
                        <c:v>1.8422099999999999E-13</c:v>
                      </c:pt>
                      <c:pt idx="14080">
                        <c:v>2.2624300000000001E-12</c:v>
                      </c:pt>
                      <c:pt idx="14081">
                        <c:v>2.2624300000000001E-12</c:v>
                      </c:pt>
                      <c:pt idx="14082">
                        <c:v>1.7015000000000001E-13</c:v>
                      </c:pt>
                      <c:pt idx="14083">
                        <c:v>1.7015000000000001E-13</c:v>
                      </c:pt>
                      <c:pt idx="14084">
                        <c:v>1.96484E-13</c:v>
                      </c:pt>
                      <c:pt idx="14085">
                        <c:v>1.96484E-13</c:v>
                      </c:pt>
                      <c:pt idx="14086">
                        <c:v>1.8583600000000001E-13</c:v>
                      </c:pt>
                      <c:pt idx="14087">
                        <c:v>1.8583600000000001E-13</c:v>
                      </c:pt>
                      <c:pt idx="14088">
                        <c:v>1.89947E-13</c:v>
                      </c:pt>
                      <c:pt idx="14089">
                        <c:v>1.89947E-13</c:v>
                      </c:pt>
                      <c:pt idx="14090">
                        <c:v>1.6498300000000001E-13</c:v>
                      </c:pt>
                      <c:pt idx="14091">
                        <c:v>1.6498300000000001E-13</c:v>
                      </c:pt>
                      <c:pt idx="14092">
                        <c:v>1.87169E-13</c:v>
                      </c:pt>
                      <c:pt idx="14093">
                        <c:v>1.87169E-13</c:v>
                      </c:pt>
                      <c:pt idx="14094">
                        <c:v>3.62679E-13</c:v>
                      </c:pt>
                      <c:pt idx="14095">
                        <c:v>3.62679E-13</c:v>
                      </c:pt>
                      <c:pt idx="14096">
                        <c:v>2.42241E-12</c:v>
                      </c:pt>
                      <c:pt idx="14097">
                        <c:v>2.42241E-12</c:v>
                      </c:pt>
                      <c:pt idx="14098">
                        <c:v>1.96454E-13</c:v>
                      </c:pt>
                      <c:pt idx="14099">
                        <c:v>1.96454E-13</c:v>
                      </c:pt>
                      <c:pt idx="14100">
                        <c:v>1.6905099999999999E-13</c:v>
                      </c:pt>
                      <c:pt idx="14101">
                        <c:v>1.6905099999999999E-13</c:v>
                      </c:pt>
                      <c:pt idx="14102">
                        <c:v>2.3809599999999998E-13</c:v>
                      </c:pt>
                      <c:pt idx="14103">
                        <c:v>2.3809599999999998E-13</c:v>
                      </c:pt>
                      <c:pt idx="14104">
                        <c:v>1.8187900000000001E-13</c:v>
                      </c:pt>
                      <c:pt idx="14105">
                        <c:v>1.8187900000000001E-13</c:v>
                      </c:pt>
                      <c:pt idx="14106">
                        <c:v>3.1882E-13</c:v>
                      </c:pt>
                      <c:pt idx="14107">
                        <c:v>3.1882E-13</c:v>
                      </c:pt>
                      <c:pt idx="14108">
                        <c:v>4.6311499999999999E-13</c:v>
                      </c:pt>
                      <c:pt idx="14109">
                        <c:v>4.6311499999999999E-13</c:v>
                      </c:pt>
                      <c:pt idx="14110">
                        <c:v>3.8056300000000001E-13</c:v>
                      </c:pt>
                      <c:pt idx="14111">
                        <c:v>3.8056300000000001E-13</c:v>
                      </c:pt>
                      <c:pt idx="14112">
                        <c:v>3.7616400000000001E-12</c:v>
                      </c:pt>
                      <c:pt idx="14113">
                        <c:v>3.7616400000000001E-12</c:v>
                      </c:pt>
                      <c:pt idx="14114">
                        <c:v>3.59434E-13</c:v>
                      </c:pt>
                      <c:pt idx="14115">
                        <c:v>3.59434E-13</c:v>
                      </c:pt>
                      <c:pt idx="14116">
                        <c:v>1.7672500000000001E-13</c:v>
                      </c:pt>
                      <c:pt idx="14117">
                        <c:v>1.7672500000000001E-13</c:v>
                      </c:pt>
                      <c:pt idx="14118">
                        <c:v>1.9116699999999999E-13</c:v>
                      </c:pt>
                      <c:pt idx="14119">
                        <c:v>1.9116699999999999E-13</c:v>
                      </c:pt>
                      <c:pt idx="14120">
                        <c:v>1.87988E-13</c:v>
                      </c:pt>
                      <c:pt idx="14121">
                        <c:v>1.87988E-13</c:v>
                      </c:pt>
                      <c:pt idx="14122">
                        <c:v>1.9439899999999999E-13</c:v>
                      </c:pt>
                      <c:pt idx="14123">
                        <c:v>1.9439899999999999E-13</c:v>
                      </c:pt>
                      <c:pt idx="14124">
                        <c:v>1.80013E-13</c:v>
                      </c:pt>
                      <c:pt idx="14125">
                        <c:v>1.80013E-13</c:v>
                      </c:pt>
                      <c:pt idx="14126">
                        <c:v>1.8010800000000001E-13</c:v>
                      </c:pt>
                      <c:pt idx="14127">
                        <c:v>1.8010800000000001E-13</c:v>
                      </c:pt>
                      <c:pt idx="14128">
                        <c:v>1.70548E-13</c:v>
                      </c:pt>
                      <c:pt idx="14129">
                        <c:v>1.70548E-13</c:v>
                      </c:pt>
                      <c:pt idx="14130">
                        <c:v>1.8697700000000001E-13</c:v>
                      </c:pt>
                      <c:pt idx="14131">
                        <c:v>1.8697700000000001E-13</c:v>
                      </c:pt>
                      <c:pt idx="14132">
                        <c:v>3.0530499999999998E-13</c:v>
                      </c:pt>
                      <c:pt idx="14133">
                        <c:v>3.0530499999999998E-13</c:v>
                      </c:pt>
                      <c:pt idx="14134">
                        <c:v>1.9292600000000001E-13</c:v>
                      </c:pt>
                      <c:pt idx="14135">
                        <c:v>1.9292600000000001E-13</c:v>
                      </c:pt>
                      <c:pt idx="14136">
                        <c:v>1.94447E-13</c:v>
                      </c:pt>
                      <c:pt idx="14137">
                        <c:v>1.94447E-13</c:v>
                      </c:pt>
                      <c:pt idx="14138">
                        <c:v>3.9934399999999998E-13</c:v>
                      </c:pt>
                      <c:pt idx="14139">
                        <c:v>3.9934399999999998E-13</c:v>
                      </c:pt>
                      <c:pt idx="14140">
                        <c:v>1.85679E-13</c:v>
                      </c:pt>
                      <c:pt idx="14141">
                        <c:v>1.85679E-13</c:v>
                      </c:pt>
                      <c:pt idx="14142">
                        <c:v>1.9073599999999999E-13</c:v>
                      </c:pt>
                      <c:pt idx="14143">
                        <c:v>1.9073599999999999E-13</c:v>
                      </c:pt>
                      <c:pt idx="14144">
                        <c:v>3.7323099999999999E-13</c:v>
                      </c:pt>
                      <c:pt idx="14145">
                        <c:v>3.7323099999999999E-13</c:v>
                      </c:pt>
                      <c:pt idx="14146">
                        <c:v>3.6691899999999999E-13</c:v>
                      </c:pt>
                      <c:pt idx="14147">
                        <c:v>3.6691899999999999E-13</c:v>
                      </c:pt>
                      <c:pt idx="14148">
                        <c:v>1.91945E-13</c:v>
                      </c:pt>
                      <c:pt idx="14149">
                        <c:v>1.91945E-13</c:v>
                      </c:pt>
                      <c:pt idx="14150">
                        <c:v>2.2635300000000002E-12</c:v>
                      </c:pt>
                      <c:pt idx="14151">
                        <c:v>2.2635300000000002E-12</c:v>
                      </c:pt>
                      <c:pt idx="14152">
                        <c:v>1.9048000000000001E-13</c:v>
                      </c:pt>
                      <c:pt idx="14153">
                        <c:v>1.9048000000000001E-13</c:v>
                      </c:pt>
                      <c:pt idx="14154">
                        <c:v>3.4574300000000001E-13</c:v>
                      </c:pt>
                      <c:pt idx="14155">
                        <c:v>3.4574300000000001E-13</c:v>
                      </c:pt>
                      <c:pt idx="14156">
                        <c:v>1.76245E-13</c:v>
                      </c:pt>
                      <c:pt idx="14157">
                        <c:v>1.76245E-13</c:v>
                      </c:pt>
                      <c:pt idx="14158">
                        <c:v>1.90838E-13</c:v>
                      </c:pt>
                      <c:pt idx="14159">
                        <c:v>1.90838E-13</c:v>
                      </c:pt>
                      <c:pt idx="14160">
                        <c:v>1.7467399999999999E-13</c:v>
                      </c:pt>
                      <c:pt idx="14161">
                        <c:v>1.7467399999999999E-13</c:v>
                      </c:pt>
                      <c:pt idx="14162">
                        <c:v>1.6794100000000001E-13</c:v>
                      </c:pt>
                      <c:pt idx="14163">
                        <c:v>1.6794100000000001E-13</c:v>
                      </c:pt>
                      <c:pt idx="14164">
                        <c:v>1.8928999999999999E-13</c:v>
                      </c:pt>
                      <c:pt idx="14165">
                        <c:v>1.8928999999999999E-13</c:v>
                      </c:pt>
                      <c:pt idx="14166">
                        <c:v>2.02628E-13</c:v>
                      </c:pt>
                      <c:pt idx="14167">
                        <c:v>2.02628E-13</c:v>
                      </c:pt>
                      <c:pt idx="14168">
                        <c:v>1.9621499999999999E-13</c:v>
                      </c:pt>
                      <c:pt idx="14169">
                        <c:v>1.9621499999999999E-13</c:v>
                      </c:pt>
                      <c:pt idx="14170">
                        <c:v>1.8122800000000001E-13</c:v>
                      </c:pt>
                      <c:pt idx="14171">
                        <c:v>1.8122800000000001E-13</c:v>
                      </c:pt>
                      <c:pt idx="14172">
                        <c:v>1.84417E-13</c:v>
                      </c:pt>
                      <c:pt idx="14173">
                        <c:v>1.84417E-13</c:v>
                      </c:pt>
                      <c:pt idx="14174">
                        <c:v>1.74761E-13</c:v>
                      </c:pt>
                      <c:pt idx="14175">
                        <c:v>1.74761E-13</c:v>
                      </c:pt>
                      <c:pt idx="14176">
                        <c:v>1.84863E-13</c:v>
                      </c:pt>
                      <c:pt idx="14177">
                        <c:v>1.84863E-13</c:v>
                      </c:pt>
                      <c:pt idx="14178">
                        <c:v>2.0122199999999999E-13</c:v>
                      </c:pt>
                      <c:pt idx="14179">
                        <c:v>2.0122199999999999E-13</c:v>
                      </c:pt>
                      <c:pt idx="14180">
                        <c:v>2.0105900000000001E-13</c:v>
                      </c:pt>
                      <c:pt idx="14181">
                        <c:v>2.0105900000000001E-13</c:v>
                      </c:pt>
                      <c:pt idx="14182">
                        <c:v>1.8376300000000001E-13</c:v>
                      </c:pt>
                      <c:pt idx="14183">
                        <c:v>1.8376300000000001E-13</c:v>
                      </c:pt>
                      <c:pt idx="14184">
                        <c:v>1.9542599999999999E-13</c:v>
                      </c:pt>
                      <c:pt idx="14185">
                        <c:v>1.9542599999999999E-13</c:v>
                      </c:pt>
                      <c:pt idx="14186">
                        <c:v>4.04323E-13</c:v>
                      </c:pt>
                      <c:pt idx="14187">
                        <c:v>4.04323E-13</c:v>
                      </c:pt>
                      <c:pt idx="14188">
                        <c:v>4.0147700000000001E-13</c:v>
                      </c:pt>
                      <c:pt idx="14189">
                        <c:v>4.0147700000000001E-13</c:v>
                      </c:pt>
                      <c:pt idx="14190">
                        <c:v>6.5255900000000003E-13</c:v>
                      </c:pt>
                      <c:pt idx="14191">
                        <c:v>6.5255900000000003E-13</c:v>
                      </c:pt>
                      <c:pt idx="14192">
                        <c:v>2.2587100000000002E-12</c:v>
                      </c:pt>
                      <c:pt idx="14193">
                        <c:v>2.2587100000000002E-12</c:v>
                      </c:pt>
                      <c:pt idx="14194">
                        <c:v>1.7990099999999999E-13</c:v>
                      </c:pt>
                      <c:pt idx="14195">
                        <c:v>1.7990099999999999E-13</c:v>
                      </c:pt>
                      <c:pt idx="14196">
                        <c:v>1.28031E-12</c:v>
                      </c:pt>
                      <c:pt idx="14197">
                        <c:v>1.28031E-12</c:v>
                      </c:pt>
                      <c:pt idx="14198">
                        <c:v>2.4987200000000001E-12</c:v>
                      </c:pt>
                      <c:pt idx="14199">
                        <c:v>2.4987200000000001E-12</c:v>
                      </c:pt>
                      <c:pt idx="14200">
                        <c:v>1.8858100000000001E-13</c:v>
                      </c:pt>
                      <c:pt idx="14201">
                        <c:v>1.8858100000000001E-13</c:v>
                      </c:pt>
                      <c:pt idx="14202">
                        <c:v>1.8404799999999999E-13</c:v>
                      </c:pt>
                      <c:pt idx="14203">
                        <c:v>1.8404799999999999E-13</c:v>
                      </c:pt>
                      <c:pt idx="14204">
                        <c:v>3.2536199999999998E-13</c:v>
                      </c:pt>
                      <c:pt idx="14205">
                        <c:v>3.2536199999999998E-13</c:v>
                      </c:pt>
                      <c:pt idx="14206">
                        <c:v>1.8289900000000001E-13</c:v>
                      </c:pt>
                      <c:pt idx="14207">
                        <c:v>1.8289900000000001E-13</c:v>
                      </c:pt>
                      <c:pt idx="14208">
                        <c:v>1.7919799999999999E-13</c:v>
                      </c:pt>
                      <c:pt idx="14209">
                        <c:v>1.7919799999999999E-13</c:v>
                      </c:pt>
                      <c:pt idx="14210">
                        <c:v>1.9075199999999999E-13</c:v>
                      </c:pt>
                      <c:pt idx="14211">
                        <c:v>1.9075199999999999E-13</c:v>
                      </c:pt>
                      <c:pt idx="14212">
                        <c:v>3.2374800000000002E-13</c:v>
                      </c:pt>
                      <c:pt idx="14213">
                        <c:v>3.2374800000000002E-13</c:v>
                      </c:pt>
                      <c:pt idx="14214">
                        <c:v>1.8058299999999999E-13</c:v>
                      </c:pt>
                      <c:pt idx="14215">
                        <c:v>1.8058299999999999E-13</c:v>
                      </c:pt>
                      <c:pt idx="14216">
                        <c:v>1.7803E-13</c:v>
                      </c:pt>
                      <c:pt idx="14217">
                        <c:v>1.7803E-13</c:v>
                      </c:pt>
                      <c:pt idx="14218">
                        <c:v>1.8241600000000001E-13</c:v>
                      </c:pt>
                      <c:pt idx="14219">
                        <c:v>1.8241600000000001E-13</c:v>
                      </c:pt>
                      <c:pt idx="14220">
                        <c:v>4.35852E-13</c:v>
                      </c:pt>
                      <c:pt idx="14221">
                        <c:v>4.35852E-13</c:v>
                      </c:pt>
                      <c:pt idx="14222">
                        <c:v>2.0174499999999999E-13</c:v>
                      </c:pt>
                      <c:pt idx="14223">
                        <c:v>2.0174499999999999E-13</c:v>
                      </c:pt>
                      <c:pt idx="14224">
                        <c:v>3.7695299999999999E-13</c:v>
                      </c:pt>
                      <c:pt idx="14225">
                        <c:v>3.7695299999999999E-13</c:v>
                      </c:pt>
                      <c:pt idx="14226">
                        <c:v>1.87872E-13</c:v>
                      </c:pt>
                      <c:pt idx="14227">
                        <c:v>1.87872E-13</c:v>
                      </c:pt>
                      <c:pt idx="14228">
                        <c:v>5.4831899999999996E-13</c:v>
                      </c:pt>
                      <c:pt idx="14229">
                        <c:v>5.4831899999999996E-13</c:v>
                      </c:pt>
                      <c:pt idx="14230">
                        <c:v>1.9662499999999999E-11</c:v>
                      </c:pt>
                      <c:pt idx="14231">
                        <c:v>1.9662499999999999E-11</c:v>
                      </c:pt>
                      <c:pt idx="14232">
                        <c:v>1.75829E-13</c:v>
                      </c:pt>
                      <c:pt idx="14233">
                        <c:v>1.75829E-13</c:v>
                      </c:pt>
                      <c:pt idx="14234">
                        <c:v>1.7909199999999999E-13</c:v>
                      </c:pt>
                      <c:pt idx="14235">
                        <c:v>1.7909199999999999E-13</c:v>
                      </c:pt>
                      <c:pt idx="14236">
                        <c:v>3.37501E-13</c:v>
                      </c:pt>
                      <c:pt idx="14237">
                        <c:v>3.37501E-13</c:v>
                      </c:pt>
                      <c:pt idx="14238">
                        <c:v>1.81194E-13</c:v>
                      </c:pt>
                      <c:pt idx="14239">
                        <c:v>1.81194E-13</c:v>
                      </c:pt>
                      <c:pt idx="14240">
                        <c:v>1.8394300000000001E-13</c:v>
                      </c:pt>
                      <c:pt idx="14241">
                        <c:v>1.8394300000000001E-13</c:v>
                      </c:pt>
                      <c:pt idx="14242">
                        <c:v>2.0246E-13</c:v>
                      </c:pt>
                      <c:pt idx="14243">
                        <c:v>2.0246E-13</c:v>
                      </c:pt>
                      <c:pt idx="14244">
                        <c:v>1.54009E-13</c:v>
                      </c:pt>
                      <c:pt idx="14245">
                        <c:v>1.54009E-13</c:v>
                      </c:pt>
                      <c:pt idx="14246">
                        <c:v>1.7779699999999999E-13</c:v>
                      </c:pt>
                      <c:pt idx="14247">
                        <c:v>1.7779699999999999E-13</c:v>
                      </c:pt>
                      <c:pt idx="14248">
                        <c:v>1.8631200000000001E-13</c:v>
                      </c:pt>
                      <c:pt idx="14249">
                        <c:v>1.8631200000000001E-13</c:v>
                      </c:pt>
                      <c:pt idx="14250">
                        <c:v>1.90416E-13</c:v>
                      </c:pt>
                      <c:pt idx="14251">
                        <c:v>1.90416E-13</c:v>
                      </c:pt>
                      <c:pt idx="14252">
                        <c:v>1.68823E-13</c:v>
                      </c:pt>
                      <c:pt idx="14253">
                        <c:v>1.68823E-13</c:v>
                      </c:pt>
                      <c:pt idx="14254">
                        <c:v>1.7782400000000001E-13</c:v>
                      </c:pt>
                      <c:pt idx="14255">
                        <c:v>1.7782400000000001E-13</c:v>
                      </c:pt>
                      <c:pt idx="14256">
                        <c:v>1.8049E-13</c:v>
                      </c:pt>
                      <c:pt idx="14257">
                        <c:v>1.8049E-13</c:v>
                      </c:pt>
                      <c:pt idx="14258">
                        <c:v>1.7158100000000001E-13</c:v>
                      </c:pt>
                      <c:pt idx="14259">
                        <c:v>1.7158100000000001E-13</c:v>
                      </c:pt>
                      <c:pt idx="14260">
                        <c:v>1.69517E-13</c:v>
                      </c:pt>
                      <c:pt idx="14261">
                        <c:v>1.69517E-13</c:v>
                      </c:pt>
                      <c:pt idx="14262">
                        <c:v>1.71464E-13</c:v>
                      </c:pt>
                      <c:pt idx="14263">
                        <c:v>1.71464E-13</c:v>
                      </c:pt>
                      <c:pt idx="14264">
                        <c:v>1.6924099999999999E-13</c:v>
                      </c:pt>
                      <c:pt idx="14265">
                        <c:v>1.6924099999999999E-13</c:v>
                      </c:pt>
                      <c:pt idx="14266">
                        <c:v>1.9206799999999999E-13</c:v>
                      </c:pt>
                      <c:pt idx="14267">
                        <c:v>1.9206799999999999E-13</c:v>
                      </c:pt>
                      <c:pt idx="14268">
                        <c:v>1.9193400000000001E-13</c:v>
                      </c:pt>
                      <c:pt idx="14269">
                        <c:v>1.9193400000000001E-13</c:v>
                      </c:pt>
                      <c:pt idx="14270">
                        <c:v>1.99572E-13</c:v>
                      </c:pt>
                      <c:pt idx="14271">
                        <c:v>1.99572E-13</c:v>
                      </c:pt>
                      <c:pt idx="14272">
                        <c:v>1.86563E-13</c:v>
                      </c:pt>
                      <c:pt idx="14273">
                        <c:v>1.86563E-13</c:v>
                      </c:pt>
                      <c:pt idx="14274">
                        <c:v>1.94834E-13</c:v>
                      </c:pt>
                      <c:pt idx="14275">
                        <c:v>1.94834E-13</c:v>
                      </c:pt>
                      <c:pt idx="14276">
                        <c:v>1.88631E-13</c:v>
                      </c:pt>
                      <c:pt idx="14277">
                        <c:v>1.88631E-13</c:v>
                      </c:pt>
                      <c:pt idx="14278">
                        <c:v>1.90084E-13</c:v>
                      </c:pt>
                      <c:pt idx="14279">
                        <c:v>1.90084E-13</c:v>
                      </c:pt>
                      <c:pt idx="14280">
                        <c:v>2.08756E-13</c:v>
                      </c:pt>
                      <c:pt idx="14281">
                        <c:v>2.08756E-13</c:v>
                      </c:pt>
                      <c:pt idx="14282">
                        <c:v>1.7036200000000001E-13</c:v>
                      </c:pt>
                      <c:pt idx="14283">
                        <c:v>1.7036200000000001E-13</c:v>
                      </c:pt>
                      <c:pt idx="14284">
                        <c:v>1.8943700000000001E-13</c:v>
                      </c:pt>
                      <c:pt idx="14285">
                        <c:v>1.8943700000000001E-13</c:v>
                      </c:pt>
                      <c:pt idx="14286">
                        <c:v>1.9098000000000001E-13</c:v>
                      </c:pt>
                      <c:pt idx="14287">
                        <c:v>1.9098000000000001E-13</c:v>
                      </c:pt>
                      <c:pt idx="14288">
                        <c:v>3.7116599999999999E-13</c:v>
                      </c:pt>
                      <c:pt idx="14289">
                        <c:v>3.7116599999999999E-13</c:v>
                      </c:pt>
                      <c:pt idx="14290">
                        <c:v>1.9434800000000001E-13</c:v>
                      </c:pt>
                      <c:pt idx="14291">
                        <c:v>1.9434800000000001E-13</c:v>
                      </c:pt>
                      <c:pt idx="14292">
                        <c:v>1.8225499999999999E-13</c:v>
                      </c:pt>
                      <c:pt idx="14293">
                        <c:v>1.8225499999999999E-13</c:v>
                      </c:pt>
                      <c:pt idx="14294">
                        <c:v>1.65517E-13</c:v>
                      </c:pt>
                      <c:pt idx="14295">
                        <c:v>1.65517E-13</c:v>
                      </c:pt>
                      <c:pt idx="14296">
                        <c:v>1.6315799999999999E-13</c:v>
                      </c:pt>
                      <c:pt idx="14297">
                        <c:v>1.6315799999999999E-13</c:v>
                      </c:pt>
                      <c:pt idx="14298">
                        <c:v>4.9321100000000005E-13</c:v>
                      </c:pt>
                      <c:pt idx="14299">
                        <c:v>4.9321100000000005E-13</c:v>
                      </c:pt>
                      <c:pt idx="14300">
                        <c:v>1.8590899999999999E-13</c:v>
                      </c:pt>
                      <c:pt idx="14301">
                        <c:v>1.8590899999999999E-13</c:v>
                      </c:pt>
                      <c:pt idx="14302">
                        <c:v>1.75018E-13</c:v>
                      </c:pt>
                      <c:pt idx="14303">
                        <c:v>1.75018E-13</c:v>
                      </c:pt>
                      <c:pt idx="14304">
                        <c:v>1.77461E-13</c:v>
                      </c:pt>
                      <c:pt idx="14305">
                        <c:v>1.77461E-13</c:v>
                      </c:pt>
                      <c:pt idx="14306">
                        <c:v>1.82508E-13</c:v>
                      </c:pt>
                      <c:pt idx="14307">
                        <c:v>1.82508E-13</c:v>
                      </c:pt>
                      <c:pt idx="14308">
                        <c:v>1.77577E-13</c:v>
                      </c:pt>
                      <c:pt idx="14309">
                        <c:v>1.77577E-13</c:v>
                      </c:pt>
                      <c:pt idx="14310">
                        <c:v>1.67702E-13</c:v>
                      </c:pt>
                      <c:pt idx="14311">
                        <c:v>1.67702E-13</c:v>
                      </c:pt>
                      <c:pt idx="14312">
                        <c:v>1.6961999999999999E-13</c:v>
                      </c:pt>
                      <c:pt idx="14313">
                        <c:v>1.6961999999999999E-13</c:v>
                      </c:pt>
                      <c:pt idx="14314">
                        <c:v>1.6188699999999999E-13</c:v>
                      </c:pt>
                      <c:pt idx="14315">
                        <c:v>1.6188699999999999E-13</c:v>
                      </c:pt>
                      <c:pt idx="14316">
                        <c:v>2.8531700000000003E-13</c:v>
                      </c:pt>
                      <c:pt idx="14317">
                        <c:v>2.8531700000000003E-13</c:v>
                      </c:pt>
                      <c:pt idx="14318">
                        <c:v>2.1164099999999999E-13</c:v>
                      </c:pt>
                      <c:pt idx="14319">
                        <c:v>2.1164099999999999E-13</c:v>
                      </c:pt>
                      <c:pt idx="14320">
                        <c:v>1.8833099999999999E-13</c:v>
                      </c:pt>
                      <c:pt idx="14321">
                        <c:v>1.8833099999999999E-13</c:v>
                      </c:pt>
                      <c:pt idx="14322">
                        <c:v>2.0179900000000001E-13</c:v>
                      </c:pt>
                      <c:pt idx="14323">
                        <c:v>2.0179900000000001E-13</c:v>
                      </c:pt>
                      <c:pt idx="14324">
                        <c:v>6.3053899999999999E-13</c:v>
                      </c:pt>
                      <c:pt idx="14325">
                        <c:v>6.3053899999999999E-13</c:v>
                      </c:pt>
                      <c:pt idx="14326">
                        <c:v>4.6160699999999997E-13</c:v>
                      </c:pt>
                      <c:pt idx="14327">
                        <c:v>4.6160699999999997E-13</c:v>
                      </c:pt>
                      <c:pt idx="14328">
                        <c:v>6.62721E-13</c:v>
                      </c:pt>
                      <c:pt idx="14329">
                        <c:v>6.62721E-13</c:v>
                      </c:pt>
                      <c:pt idx="14330">
                        <c:v>8.59349E-13</c:v>
                      </c:pt>
                      <c:pt idx="14331">
                        <c:v>8.59349E-13</c:v>
                      </c:pt>
                      <c:pt idx="14332">
                        <c:v>1.7331099999999999E-13</c:v>
                      </c:pt>
                      <c:pt idx="14333">
                        <c:v>1.7331099999999999E-13</c:v>
                      </c:pt>
                      <c:pt idx="14334">
                        <c:v>3.6354899999999999E-12</c:v>
                      </c:pt>
                      <c:pt idx="14335">
                        <c:v>3.6354899999999999E-12</c:v>
                      </c:pt>
                      <c:pt idx="14336">
                        <c:v>1.6100999999999999E-13</c:v>
                      </c:pt>
                      <c:pt idx="14337">
                        <c:v>1.6100999999999999E-13</c:v>
                      </c:pt>
                      <c:pt idx="14338">
                        <c:v>1.7710199999999999E-13</c:v>
                      </c:pt>
                      <c:pt idx="14339">
                        <c:v>1.7710199999999999E-13</c:v>
                      </c:pt>
                      <c:pt idx="14340">
                        <c:v>1.97596E-13</c:v>
                      </c:pt>
                      <c:pt idx="14341">
                        <c:v>1.97596E-13</c:v>
                      </c:pt>
                      <c:pt idx="14342">
                        <c:v>3.3452499999999998E-13</c:v>
                      </c:pt>
                      <c:pt idx="14343">
                        <c:v>3.3452499999999998E-13</c:v>
                      </c:pt>
                      <c:pt idx="14344">
                        <c:v>1.8061500000000001E-13</c:v>
                      </c:pt>
                      <c:pt idx="14345">
                        <c:v>1.8061500000000001E-13</c:v>
                      </c:pt>
                      <c:pt idx="14346">
                        <c:v>2.0294200000000001E-13</c:v>
                      </c:pt>
                      <c:pt idx="14347">
                        <c:v>2.0294200000000001E-13</c:v>
                      </c:pt>
                      <c:pt idx="14348">
                        <c:v>1.74641E-13</c:v>
                      </c:pt>
                      <c:pt idx="14349">
                        <c:v>1.74641E-13</c:v>
                      </c:pt>
                      <c:pt idx="14350">
                        <c:v>1.5946800000000001E-13</c:v>
                      </c:pt>
                      <c:pt idx="14351">
                        <c:v>1.5946800000000001E-13</c:v>
                      </c:pt>
                      <c:pt idx="14352">
                        <c:v>1.87683E-13</c:v>
                      </c:pt>
                      <c:pt idx="14353">
                        <c:v>1.87683E-13</c:v>
                      </c:pt>
                      <c:pt idx="14354">
                        <c:v>1.8673E-13</c:v>
                      </c:pt>
                      <c:pt idx="14355">
                        <c:v>1.8673E-13</c:v>
                      </c:pt>
                      <c:pt idx="14356">
                        <c:v>2.1235400000000001E-13</c:v>
                      </c:pt>
                      <c:pt idx="14357">
                        <c:v>2.1235400000000001E-13</c:v>
                      </c:pt>
                      <c:pt idx="14358">
                        <c:v>1.70503E-13</c:v>
                      </c:pt>
                      <c:pt idx="14359">
                        <c:v>1.70503E-13</c:v>
                      </c:pt>
                      <c:pt idx="14360">
                        <c:v>2.6602599999999999E-13</c:v>
                      </c:pt>
                      <c:pt idx="14361">
                        <c:v>2.6602599999999999E-13</c:v>
                      </c:pt>
                      <c:pt idx="14362">
                        <c:v>1.6286999999999999E-13</c:v>
                      </c:pt>
                      <c:pt idx="14363">
                        <c:v>1.6286999999999999E-13</c:v>
                      </c:pt>
                      <c:pt idx="14364">
                        <c:v>1.90901E-13</c:v>
                      </c:pt>
                      <c:pt idx="14365">
                        <c:v>1.90901E-13</c:v>
                      </c:pt>
                      <c:pt idx="14366">
                        <c:v>4.43056E-13</c:v>
                      </c:pt>
                      <c:pt idx="14367">
                        <c:v>4.43056E-13</c:v>
                      </c:pt>
                      <c:pt idx="14368">
                        <c:v>1.80117E-13</c:v>
                      </c:pt>
                      <c:pt idx="14369">
                        <c:v>1.80117E-13</c:v>
                      </c:pt>
                      <c:pt idx="14370">
                        <c:v>6.7935700000000003E-13</c:v>
                      </c:pt>
                      <c:pt idx="14371">
                        <c:v>6.7935700000000003E-13</c:v>
                      </c:pt>
                      <c:pt idx="14372">
                        <c:v>1.6912300000000001E-13</c:v>
                      </c:pt>
                      <c:pt idx="14373">
                        <c:v>1.6912300000000001E-13</c:v>
                      </c:pt>
                      <c:pt idx="14374">
                        <c:v>1.79083E-13</c:v>
                      </c:pt>
                      <c:pt idx="14375">
                        <c:v>1.79083E-13</c:v>
                      </c:pt>
                      <c:pt idx="14376">
                        <c:v>3.1183100000000002E-13</c:v>
                      </c:pt>
                      <c:pt idx="14377">
                        <c:v>3.1183100000000002E-13</c:v>
                      </c:pt>
                      <c:pt idx="14378">
                        <c:v>2.07491E-13</c:v>
                      </c:pt>
                      <c:pt idx="14379">
                        <c:v>2.07491E-13</c:v>
                      </c:pt>
                      <c:pt idx="14380">
                        <c:v>1.7262E-13</c:v>
                      </c:pt>
                      <c:pt idx="14381">
                        <c:v>1.7262E-13</c:v>
                      </c:pt>
                      <c:pt idx="14382">
                        <c:v>1.6639000000000001E-13</c:v>
                      </c:pt>
                      <c:pt idx="14383">
                        <c:v>1.6639000000000001E-13</c:v>
                      </c:pt>
                      <c:pt idx="14384">
                        <c:v>2.9851399999999999E-13</c:v>
                      </c:pt>
                      <c:pt idx="14385">
                        <c:v>2.9851399999999999E-13</c:v>
                      </c:pt>
                      <c:pt idx="14386">
                        <c:v>1.88963E-13</c:v>
                      </c:pt>
                      <c:pt idx="14387">
                        <c:v>1.88963E-13</c:v>
                      </c:pt>
                      <c:pt idx="14388">
                        <c:v>1.81215E-13</c:v>
                      </c:pt>
                      <c:pt idx="14389">
                        <c:v>1.81215E-13</c:v>
                      </c:pt>
                      <c:pt idx="14390">
                        <c:v>1.9202E-13</c:v>
                      </c:pt>
                      <c:pt idx="14391">
                        <c:v>1.9202E-13</c:v>
                      </c:pt>
                      <c:pt idx="14392">
                        <c:v>1.6594899999999999E-13</c:v>
                      </c:pt>
                      <c:pt idx="14393">
                        <c:v>1.6594899999999999E-13</c:v>
                      </c:pt>
                      <c:pt idx="14394">
                        <c:v>1.7931400000000001E-13</c:v>
                      </c:pt>
                      <c:pt idx="14395">
                        <c:v>1.7931400000000001E-13</c:v>
                      </c:pt>
                      <c:pt idx="14396">
                        <c:v>1.9230400000000001E-13</c:v>
                      </c:pt>
                      <c:pt idx="14397">
                        <c:v>1.9230400000000001E-13</c:v>
                      </c:pt>
                      <c:pt idx="14398">
                        <c:v>5.3682599999999996E-13</c:v>
                      </c:pt>
                      <c:pt idx="14399">
                        <c:v>5.3682599999999996E-13</c:v>
                      </c:pt>
                      <c:pt idx="14400">
                        <c:v>5.2400500000000005E-13</c:v>
                      </c:pt>
                      <c:pt idx="14401">
                        <c:v>5.2400500000000005E-13</c:v>
                      </c:pt>
                      <c:pt idx="14402">
                        <c:v>5.0863599999999995E-13</c:v>
                      </c:pt>
                      <c:pt idx="14403">
                        <c:v>5.0863599999999995E-13</c:v>
                      </c:pt>
                      <c:pt idx="14404">
                        <c:v>5.63704E-13</c:v>
                      </c:pt>
                      <c:pt idx="14405">
                        <c:v>5.63704E-13</c:v>
                      </c:pt>
                      <c:pt idx="14406">
                        <c:v>5.7263800000000003E-13</c:v>
                      </c:pt>
                      <c:pt idx="14407">
                        <c:v>5.7263800000000003E-13</c:v>
                      </c:pt>
                      <c:pt idx="14408">
                        <c:v>5.0232899999999997E-13</c:v>
                      </c:pt>
                      <c:pt idx="14409">
                        <c:v>5.0232899999999997E-13</c:v>
                      </c:pt>
                      <c:pt idx="14410">
                        <c:v>5.2267800000000001E-13</c:v>
                      </c:pt>
                      <c:pt idx="14411">
                        <c:v>5.2267800000000001E-13</c:v>
                      </c:pt>
                      <c:pt idx="14412">
                        <c:v>5.2906299999999998E-13</c:v>
                      </c:pt>
                      <c:pt idx="14413">
                        <c:v>5.2906299999999998E-13</c:v>
                      </c:pt>
                      <c:pt idx="14414">
                        <c:v>3.1450100000000001E-12</c:v>
                      </c:pt>
                      <c:pt idx="14415">
                        <c:v>3.1450100000000001E-12</c:v>
                      </c:pt>
                      <c:pt idx="14416">
                        <c:v>5.8118400000000004E-13</c:v>
                      </c:pt>
                      <c:pt idx="14417">
                        <c:v>5.8118400000000004E-13</c:v>
                      </c:pt>
                      <c:pt idx="14418">
                        <c:v>5.3485699999999999E-13</c:v>
                      </c:pt>
                      <c:pt idx="14419">
                        <c:v>5.3485699999999999E-13</c:v>
                      </c:pt>
                      <c:pt idx="14420">
                        <c:v>5.2125000000000003E-13</c:v>
                      </c:pt>
                      <c:pt idx="14421">
                        <c:v>5.2125000000000003E-13</c:v>
                      </c:pt>
                      <c:pt idx="14422">
                        <c:v>5.3861999999999998E-13</c:v>
                      </c:pt>
                      <c:pt idx="14423">
                        <c:v>5.3861999999999998E-13</c:v>
                      </c:pt>
                      <c:pt idx="14424">
                        <c:v>8.4212500000000001E-13</c:v>
                      </c:pt>
                      <c:pt idx="14425">
                        <c:v>8.4212500000000001E-13</c:v>
                      </c:pt>
                      <c:pt idx="14426">
                        <c:v>5.11588E-13</c:v>
                      </c:pt>
                      <c:pt idx="14427">
                        <c:v>5.11588E-13</c:v>
                      </c:pt>
                      <c:pt idx="14428">
                        <c:v>5.54928E-13</c:v>
                      </c:pt>
                      <c:pt idx="14429">
                        <c:v>5.54928E-13</c:v>
                      </c:pt>
                      <c:pt idx="14430">
                        <c:v>9.2063599999999992E-13</c:v>
                      </c:pt>
                      <c:pt idx="14431">
                        <c:v>9.2063599999999992E-13</c:v>
                      </c:pt>
                      <c:pt idx="14432">
                        <c:v>5.3264599999999997E-13</c:v>
                      </c:pt>
                      <c:pt idx="14433">
                        <c:v>5.3264599999999997E-13</c:v>
                      </c:pt>
                      <c:pt idx="14434">
                        <c:v>5.9326599999999997E-13</c:v>
                      </c:pt>
                      <c:pt idx="14435">
                        <c:v>5.9326599999999997E-13</c:v>
                      </c:pt>
                      <c:pt idx="14436">
                        <c:v>5.3156499999999997E-13</c:v>
                      </c:pt>
                      <c:pt idx="14437">
                        <c:v>5.3156499999999997E-13</c:v>
                      </c:pt>
                      <c:pt idx="14438">
                        <c:v>5.1056200000000004E-13</c:v>
                      </c:pt>
                      <c:pt idx="14439">
                        <c:v>5.1056200000000004E-13</c:v>
                      </c:pt>
                      <c:pt idx="14440">
                        <c:v>5.1654700000000004E-13</c:v>
                      </c:pt>
                      <c:pt idx="14441">
                        <c:v>5.1654700000000004E-13</c:v>
                      </c:pt>
                      <c:pt idx="14442">
                        <c:v>5.5172600000000003E-13</c:v>
                      </c:pt>
                      <c:pt idx="14443">
                        <c:v>5.5172600000000003E-13</c:v>
                      </c:pt>
                      <c:pt idx="14444">
                        <c:v>5.7856600000000004E-13</c:v>
                      </c:pt>
                      <c:pt idx="14445">
                        <c:v>5.7856600000000004E-13</c:v>
                      </c:pt>
                      <c:pt idx="14446">
                        <c:v>5.3660400000000004E-13</c:v>
                      </c:pt>
                      <c:pt idx="14447">
                        <c:v>5.3660400000000004E-13</c:v>
                      </c:pt>
                      <c:pt idx="14448">
                        <c:v>5.4209699999999997E-13</c:v>
                      </c:pt>
                      <c:pt idx="14449">
                        <c:v>5.4209699999999997E-13</c:v>
                      </c:pt>
                      <c:pt idx="14450">
                        <c:v>5.5580799999999999E-13</c:v>
                      </c:pt>
                      <c:pt idx="14451">
                        <c:v>5.5580799999999999E-13</c:v>
                      </c:pt>
                      <c:pt idx="14452">
                        <c:v>5.8592699999999999E-13</c:v>
                      </c:pt>
                      <c:pt idx="14453">
                        <c:v>5.8592699999999999E-13</c:v>
                      </c:pt>
                      <c:pt idx="14454">
                        <c:v>5.4914000000000002E-13</c:v>
                      </c:pt>
                      <c:pt idx="14455">
                        <c:v>5.4914000000000002E-13</c:v>
                      </c:pt>
                      <c:pt idx="14456">
                        <c:v>5.4280100000000004E-13</c:v>
                      </c:pt>
                      <c:pt idx="14457">
                        <c:v>5.4280100000000004E-13</c:v>
                      </c:pt>
                      <c:pt idx="14458">
                        <c:v>5.4170499999999996E-13</c:v>
                      </c:pt>
                      <c:pt idx="14459">
                        <c:v>5.4170499999999996E-13</c:v>
                      </c:pt>
                      <c:pt idx="14460">
                        <c:v>5.5619399999999996E-13</c:v>
                      </c:pt>
                      <c:pt idx="14461">
                        <c:v>5.5619399999999996E-13</c:v>
                      </c:pt>
                      <c:pt idx="14462">
                        <c:v>5.6988900000000004E-13</c:v>
                      </c:pt>
                      <c:pt idx="14463">
                        <c:v>5.6988900000000004E-13</c:v>
                      </c:pt>
                      <c:pt idx="14464">
                        <c:v>4.8422199999999997E-13</c:v>
                      </c:pt>
                      <c:pt idx="14465">
                        <c:v>4.8422199999999997E-13</c:v>
                      </c:pt>
                      <c:pt idx="14466">
                        <c:v>5.6042599999999998E-13</c:v>
                      </c:pt>
                      <c:pt idx="14467">
                        <c:v>5.6042599999999998E-13</c:v>
                      </c:pt>
                      <c:pt idx="14468">
                        <c:v>5.1409500000000004E-13</c:v>
                      </c:pt>
                      <c:pt idx="14469">
                        <c:v>5.1409500000000004E-13</c:v>
                      </c:pt>
                      <c:pt idx="14470">
                        <c:v>5.1979800000000002E-13</c:v>
                      </c:pt>
                      <c:pt idx="14471">
                        <c:v>5.1979800000000002E-13</c:v>
                      </c:pt>
                      <c:pt idx="14472">
                        <c:v>7.2870600000000005E-13</c:v>
                      </c:pt>
                      <c:pt idx="14473">
                        <c:v>7.2870600000000005E-13</c:v>
                      </c:pt>
                      <c:pt idx="14474">
                        <c:v>5.1476499999999998E-13</c:v>
                      </c:pt>
                      <c:pt idx="14475">
                        <c:v>5.1476499999999998E-13</c:v>
                      </c:pt>
                      <c:pt idx="14476">
                        <c:v>5.7150999999999995E-13</c:v>
                      </c:pt>
                      <c:pt idx="14477">
                        <c:v>5.7150999999999995E-13</c:v>
                      </c:pt>
                      <c:pt idx="14478">
                        <c:v>5.8078600000000001E-13</c:v>
                      </c:pt>
                      <c:pt idx="14479">
                        <c:v>5.8078600000000001E-13</c:v>
                      </c:pt>
                      <c:pt idx="14480">
                        <c:v>2.7463000000000001E-12</c:v>
                      </c:pt>
                      <c:pt idx="14481">
                        <c:v>2.7463000000000001E-12</c:v>
                      </c:pt>
                      <c:pt idx="14482">
                        <c:v>8.13483E-13</c:v>
                      </c:pt>
                      <c:pt idx="14483">
                        <c:v>8.13483E-13</c:v>
                      </c:pt>
                      <c:pt idx="14484">
                        <c:v>8.2411099999999998E-13</c:v>
                      </c:pt>
                      <c:pt idx="14485">
                        <c:v>8.2411099999999998E-13</c:v>
                      </c:pt>
                      <c:pt idx="14486">
                        <c:v>5.2490199999999996E-13</c:v>
                      </c:pt>
                      <c:pt idx="14487">
                        <c:v>5.2490199999999996E-13</c:v>
                      </c:pt>
                      <c:pt idx="14488">
                        <c:v>5.7201900000000005E-13</c:v>
                      </c:pt>
                      <c:pt idx="14489">
                        <c:v>5.7201900000000005E-13</c:v>
                      </c:pt>
                      <c:pt idx="14490">
                        <c:v>1.9944899999999999E-11</c:v>
                      </c:pt>
                      <c:pt idx="14491">
                        <c:v>1.9944899999999999E-11</c:v>
                      </c:pt>
                      <c:pt idx="14492">
                        <c:v>8.0457900000000002E-13</c:v>
                      </c:pt>
                      <c:pt idx="14493">
                        <c:v>8.0457900000000002E-13</c:v>
                      </c:pt>
                      <c:pt idx="14494">
                        <c:v>5.4914499999999998E-13</c:v>
                      </c:pt>
                      <c:pt idx="14495">
                        <c:v>5.4914499999999998E-13</c:v>
                      </c:pt>
                      <c:pt idx="14496">
                        <c:v>5.0614900000000005E-13</c:v>
                      </c:pt>
                      <c:pt idx="14497">
                        <c:v>5.0614900000000005E-13</c:v>
                      </c:pt>
                      <c:pt idx="14498">
                        <c:v>5.5588699999999995E-13</c:v>
                      </c:pt>
                      <c:pt idx="14499">
                        <c:v>5.5588699999999995E-13</c:v>
                      </c:pt>
                      <c:pt idx="14500">
                        <c:v>5.31578E-13</c:v>
                      </c:pt>
                      <c:pt idx="14501">
                        <c:v>5.31578E-13</c:v>
                      </c:pt>
                      <c:pt idx="14502">
                        <c:v>6.0440400000000002E-13</c:v>
                      </c:pt>
                      <c:pt idx="14503">
                        <c:v>6.0440400000000002E-13</c:v>
                      </c:pt>
                      <c:pt idx="14504">
                        <c:v>5.5546899999999998E-13</c:v>
                      </c:pt>
                      <c:pt idx="14505">
                        <c:v>5.5546899999999998E-13</c:v>
                      </c:pt>
                      <c:pt idx="14506">
                        <c:v>5.4299399999999998E-13</c:v>
                      </c:pt>
                      <c:pt idx="14507">
                        <c:v>5.4299399999999998E-13</c:v>
                      </c:pt>
                      <c:pt idx="14508">
                        <c:v>5.5429599999999998E-13</c:v>
                      </c:pt>
                      <c:pt idx="14509">
                        <c:v>5.5429599999999998E-13</c:v>
                      </c:pt>
                      <c:pt idx="14510">
                        <c:v>5.09161E-13</c:v>
                      </c:pt>
                      <c:pt idx="14511">
                        <c:v>5.09161E-13</c:v>
                      </c:pt>
                      <c:pt idx="14512">
                        <c:v>5.7080800000000003E-13</c:v>
                      </c:pt>
                      <c:pt idx="14513">
                        <c:v>5.7080800000000003E-13</c:v>
                      </c:pt>
                      <c:pt idx="14514">
                        <c:v>5.06921E-13</c:v>
                      </c:pt>
                      <c:pt idx="14515">
                        <c:v>5.06921E-13</c:v>
                      </c:pt>
                      <c:pt idx="14516">
                        <c:v>6.1917600000000001E-13</c:v>
                      </c:pt>
                      <c:pt idx="14517">
                        <c:v>6.1917600000000001E-13</c:v>
                      </c:pt>
                      <c:pt idx="14518">
                        <c:v>6.1308299999999996E-13</c:v>
                      </c:pt>
                      <c:pt idx="14519">
                        <c:v>6.1308299999999996E-13</c:v>
                      </c:pt>
                      <c:pt idx="14520">
                        <c:v>5.3051300000000004E-13</c:v>
                      </c:pt>
                      <c:pt idx="14521">
                        <c:v>5.3051300000000004E-13</c:v>
                      </c:pt>
                      <c:pt idx="14522">
                        <c:v>5.8782400000000002E-12</c:v>
                      </c:pt>
                      <c:pt idx="14523">
                        <c:v>5.8782400000000002E-12</c:v>
                      </c:pt>
                      <c:pt idx="14524">
                        <c:v>5.4659300000000001E-13</c:v>
                      </c:pt>
                      <c:pt idx="14525">
                        <c:v>5.4659300000000001E-13</c:v>
                      </c:pt>
                      <c:pt idx="14526">
                        <c:v>1.32788E-12</c:v>
                      </c:pt>
                      <c:pt idx="14527">
                        <c:v>1.32788E-12</c:v>
                      </c:pt>
                      <c:pt idx="14528">
                        <c:v>7.74146E-13</c:v>
                      </c:pt>
                      <c:pt idx="14529">
                        <c:v>7.74146E-13</c:v>
                      </c:pt>
                      <c:pt idx="14530">
                        <c:v>5.8353800000000001E-13</c:v>
                      </c:pt>
                      <c:pt idx="14531">
                        <c:v>5.8353800000000001E-13</c:v>
                      </c:pt>
                      <c:pt idx="14532">
                        <c:v>5.6428499999999995E-13</c:v>
                      </c:pt>
                      <c:pt idx="14533">
                        <c:v>5.6428499999999995E-13</c:v>
                      </c:pt>
                      <c:pt idx="14534">
                        <c:v>5.5240299999999996E-13</c:v>
                      </c:pt>
                      <c:pt idx="14535">
                        <c:v>5.5240299999999996E-13</c:v>
                      </c:pt>
                      <c:pt idx="14536">
                        <c:v>5.2083700000000002E-13</c:v>
                      </c:pt>
                      <c:pt idx="14537">
                        <c:v>5.2083700000000002E-13</c:v>
                      </c:pt>
                      <c:pt idx="14538">
                        <c:v>8.6497900000000004E-13</c:v>
                      </c:pt>
                      <c:pt idx="14539">
                        <c:v>8.6497900000000004E-13</c:v>
                      </c:pt>
                      <c:pt idx="14540">
                        <c:v>5.62312E-13</c:v>
                      </c:pt>
                      <c:pt idx="14541">
                        <c:v>5.62312E-13</c:v>
                      </c:pt>
                      <c:pt idx="14542">
                        <c:v>5.32366E-13</c:v>
                      </c:pt>
                      <c:pt idx="14543">
                        <c:v>5.32366E-13</c:v>
                      </c:pt>
                      <c:pt idx="14544">
                        <c:v>5.5321000000000002E-13</c:v>
                      </c:pt>
                      <c:pt idx="14545">
                        <c:v>5.5321000000000002E-13</c:v>
                      </c:pt>
                      <c:pt idx="14546">
                        <c:v>5.4987800000000003E-13</c:v>
                      </c:pt>
                      <c:pt idx="14547">
                        <c:v>5.4987800000000003E-13</c:v>
                      </c:pt>
                      <c:pt idx="14548">
                        <c:v>5.7692899999999997E-13</c:v>
                      </c:pt>
                      <c:pt idx="14549">
                        <c:v>5.7692899999999997E-13</c:v>
                      </c:pt>
                      <c:pt idx="14550">
                        <c:v>5.7083900000000005E-13</c:v>
                      </c:pt>
                      <c:pt idx="14551">
                        <c:v>5.7083900000000005E-13</c:v>
                      </c:pt>
                      <c:pt idx="14552">
                        <c:v>5.4373400000000003E-13</c:v>
                      </c:pt>
                      <c:pt idx="14553">
                        <c:v>5.4373400000000003E-13</c:v>
                      </c:pt>
                      <c:pt idx="14554">
                        <c:v>5.1754599999999996E-13</c:v>
                      </c:pt>
                      <c:pt idx="14555">
                        <c:v>5.1754599999999996E-13</c:v>
                      </c:pt>
                      <c:pt idx="14556">
                        <c:v>6.4246900000000005E-10</c:v>
                      </c:pt>
                      <c:pt idx="14557">
                        <c:v>6.4246900000000005E-10</c:v>
                      </c:pt>
                      <c:pt idx="14558">
                        <c:v>1.5339600000000001E-12</c:v>
                      </c:pt>
                      <c:pt idx="14559">
                        <c:v>1.5339600000000001E-12</c:v>
                      </c:pt>
                      <c:pt idx="14560">
                        <c:v>5.3467200000000003E-13</c:v>
                      </c:pt>
                      <c:pt idx="14561">
                        <c:v>5.3467200000000003E-13</c:v>
                      </c:pt>
                      <c:pt idx="14562">
                        <c:v>2.6600899999999998E-12</c:v>
                      </c:pt>
                      <c:pt idx="14563">
                        <c:v>2.6600899999999998E-12</c:v>
                      </c:pt>
                      <c:pt idx="14564">
                        <c:v>2.07202E-11</c:v>
                      </c:pt>
                      <c:pt idx="14565">
                        <c:v>2.07202E-11</c:v>
                      </c:pt>
                      <c:pt idx="14566">
                        <c:v>4.7798400000000004E-13</c:v>
                      </c:pt>
                      <c:pt idx="14567">
                        <c:v>4.7798400000000004E-13</c:v>
                      </c:pt>
                      <c:pt idx="14568">
                        <c:v>4.8874399999999998E-13</c:v>
                      </c:pt>
                      <c:pt idx="14569">
                        <c:v>4.8874399999999998E-13</c:v>
                      </c:pt>
                      <c:pt idx="14570">
                        <c:v>4.6626800000000005E-13</c:v>
                      </c:pt>
                      <c:pt idx="14571">
                        <c:v>4.6626800000000005E-13</c:v>
                      </c:pt>
                      <c:pt idx="14572">
                        <c:v>5.5836400000000004E-13</c:v>
                      </c:pt>
                      <c:pt idx="14573">
                        <c:v>5.5836400000000004E-13</c:v>
                      </c:pt>
                      <c:pt idx="14574">
                        <c:v>4.9265700000000003E-13</c:v>
                      </c:pt>
                      <c:pt idx="14575">
                        <c:v>4.9265700000000003E-13</c:v>
                      </c:pt>
                      <c:pt idx="14576">
                        <c:v>2.4105900000000001E-12</c:v>
                      </c:pt>
                      <c:pt idx="14577">
                        <c:v>2.4105900000000001E-12</c:v>
                      </c:pt>
                      <c:pt idx="14578">
                        <c:v>5.5449900000000004E-13</c:v>
                      </c:pt>
                      <c:pt idx="14579">
                        <c:v>5.5449900000000004E-13</c:v>
                      </c:pt>
                      <c:pt idx="14580">
                        <c:v>5.4297100000000003E-13</c:v>
                      </c:pt>
                      <c:pt idx="14581">
                        <c:v>5.4297100000000003E-13</c:v>
                      </c:pt>
                      <c:pt idx="14582">
                        <c:v>5.05801E-13</c:v>
                      </c:pt>
                      <c:pt idx="14583">
                        <c:v>5.05801E-13</c:v>
                      </c:pt>
                      <c:pt idx="14584">
                        <c:v>5.2263900000000001E-13</c:v>
                      </c:pt>
                      <c:pt idx="14585">
                        <c:v>5.2263900000000001E-13</c:v>
                      </c:pt>
                      <c:pt idx="14586">
                        <c:v>5.0491300000000003E-13</c:v>
                      </c:pt>
                      <c:pt idx="14587">
                        <c:v>5.0491300000000003E-13</c:v>
                      </c:pt>
                      <c:pt idx="14588">
                        <c:v>5.6755800000000001E-13</c:v>
                      </c:pt>
                      <c:pt idx="14589">
                        <c:v>5.6755800000000001E-13</c:v>
                      </c:pt>
                      <c:pt idx="14590">
                        <c:v>5.0464999999999998E-13</c:v>
                      </c:pt>
                      <c:pt idx="14591">
                        <c:v>5.0464999999999998E-13</c:v>
                      </c:pt>
                      <c:pt idx="14592">
                        <c:v>5.7925200000000002E-13</c:v>
                      </c:pt>
                      <c:pt idx="14593">
                        <c:v>5.7925200000000002E-13</c:v>
                      </c:pt>
                      <c:pt idx="14594">
                        <c:v>4.9782799999999997E-13</c:v>
                      </c:pt>
                      <c:pt idx="14595">
                        <c:v>4.9782799999999997E-13</c:v>
                      </c:pt>
                      <c:pt idx="14596">
                        <c:v>4.8413200000000002E-13</c:v>
                      </c:pt>
                      <c:pt idx="14597">
                        <c:v>4.8413200000000002E-13</c:v>
                      </c:pt>
                      <c:pt idx="14598">
                        <c:v>5.2752999999999997E-13</c:v>
                      </c:pt>
                      <c:pt idx="14599">
                        <c:v>5.2752999999999997E-13</c:v>
                      </c:pt>
                      <c:pt idx="14600">
                        <c:v>5.2372099999999999E-13</c:v>
                      </c:pt>
                      <c:pt idx="14601">
                        <c:v>5.2372099999999999E-13</c:v>
                      </c:pt>
                      <c:pt idx="14602">
                        <c:v>5.4151399999999997E-13</c:v>
                      </c:pt>
                      <c:pt idx="14603">
                        <c:v>5.4151399999999997E-13</c:v>
                      </c:pt>
                      <c:pt idx="14604">
                        <c:v>5.2134799999999995E-13</c:v>
                      </c:pt>
                      <c:pt idx="14605">
                        <c:v>5.2134799999999995E-13</c:v>
                      </c:pt>
                      <c:pt idx="14606">
                        <c:v>4.9439900000000002E-13</c:v>
                      </c:pt>
                      <c:pt idx="14607">
                        <c:v>4.9439900000000002E-13</c:v>
                      </c:pt>
                      <c:pt idx="14608">
                        <c:v>5.4053000000000002E-13</c:v>
                      </c:pt>
                      <c:pt idx="14609">
                        <c:v>5.4053000000000002E-13</c:v>
                      </c:pt>
                      <c:pt idx="14610">
                        <c:v>5.38916E-13</c:v>
                      </c:pt>
                      <c:pt idx="14611">
                        <c:v>5.38916E-13</c:v>
                      </c:pt>
                      <c:pt idx="14612">
                        <c:v>5.1582700000000002E-13</c:v>
                      </c:pt>
                      <c:pt idx="14613">
                        <c:v>5.1582700000000002E-13</c:v>
                      </c:pt>
                      <c:pt idx="14614">
                        <c:v>5.0853999999999997E-13</c:v>
                      </c:pt>
                      <c:pt idx="14615">
                        <c:v>5.0853999999999997E-13</c:v>
                      </c:pt>
                      <c:pt idx="14616">
                        <c:v>5.1428300000000002E-13</c:v>
                      </c:pt>
                      <c:pt idx="14617">
                        <c:v>5.1428300000000002E-13</c:v>
                      </c:pt>
                      <c:pt idx="14618">
                        <c:v>5.2696499999999997E-13</c:v>
                      </c:pt>
                      <c:pt idx="14619">
                        <c:v>5.2696499999999997E-13</c:v>
                      </c:pt>
                      <c:pt idx="14620">
                        <c:v>5.4643599999999995E-13</c:v>
                      </c:pt>
                      <c:pt idx="14621">
                        <c:v>5.4643599999999995E-13</c:v>
                      </c:pt>
                      <c:pt idx="14622">
                        <c:v>5.3327000000000001E-13</c:v>
                      </c:pt>
                      <c:pt idx="14623">
                        <c:v>5.3327000000000001E-13</c:v>
                      </c:pt>
                      <c:pt idx="14624">
                        <c:v>4.7389899999999996E-13</c:v>
                      </c:pt>
                      <c:pt idx="14625">
                        <c:v>4.7389899999999996E-13</c:v>
                      </c:pt>
                      <c:pt idx="14626">
                        <c:v>5.4587600000000001E-13</c:v>
                      </c:pt>
                      <c:pt idx="14627">
                        <c:v>5.4587600000000001E-13</c:v>
                      </c:pt>
                      <c:pt idx="14628">
                        <c:v>5.26759E-13</c:v>
                      </c:pt>
                      <c:pt idx="14629">
                        <c:v>5.26759E-13</c:v>
                      </c:pt>
                      <c:pt idx="14630">
                        <c:v>4.8143E-13</c:v>
                      </c:pt>
                      <c:pt idx="14631">
                        <c:v>4.8143E-13</c:v>
                      </c:pt>
                      <c:pt idx="14632">
                        <c:v>5.4619000000000002E-13</c:v>
                      </c:pt>
                      <c:pt idx="14633">
                        <c:v>5.4619000000000002E-13</c:v>
                      </c:pt>
                      <c:pt idx="14634">
                        <c:v>8.5966300000000001E-13</c:v>
                      </c:pt>
                      <c:pt idx="14635">
                        <c:v>8.5966300000000001E-13</c:v>
                      </c:pt>
                      <c:pt idx="14636">
                        <c:v>5.1275700000000001E-13</c:v>
                      </c:pt>
                      <c:pt idx="14637">
                        <c:v>5.1275700000000001E-13</c:v>
                      </c:pt>
                      <c:pt idx="14638">
                        <c:v>5.3457000000000001E-13</c:v>
                      </c:pt>
                      <c:pt idx="14639">
                        <c:v>5.3457000000000001E-13</c:v>
                      </c:pt>
                      <c:pt idx="14640">
                        <c:v>5.1243999999999999E-13</c:v>
                      </c:pt>
                      <c:pt idx="14641">
                        <c:v>5.1243999999999999E-13</c:v>
                      </c:pt>
                      <c:pt idx="14642">
                        <c:v>5.2424399999999998E-13</c:v>
                      </c:pt>
                      <c:pt idx="14643">
                        <c:v>5.2424399999999998E-13</c:v>
                      </c:pt>
                      <c:pt idx="14644">
                        <c:v>5.0736100000000004E-13</c:v>
                      </c:pt>
                      <c:pt idx="14645">
                        <c:v>5.0736100000000004E-13</c:v>
                      </c:pt>
                      <c:pt idx="14646">
                        <c:v>4.9803699999999995E-13</c:v>
                      </c:pt>
                      <c:pt idx="14647">
                        <c:v>4.9803699999999995E-13</c:v>
                      </c:pt>
                      <c:pt idx="14648">
                        <c:v>4.9371000000000002E-13</c:v>
                      </c:pt>
                      <c:pt idx="14649">
                        <c:v>4.9371000000000002E-13</c:v>
                      </c:pt>
                      <c:pt idx="14650">
                        <c:v>4.8606299999999997E-13</c:v>
                      </c:pt>
                      <c:pt idx="14651">
                        <c:v>4.8606299999999997E-13</c:v>
                      </c:pt>
                      <c:pt idx="14652">
                        <c:v>4.9183400000000002E-13</c:v>
                      </c:pt>
                      <c:pt idx="14653">
                        <c:v>4.9183400000000002E-13</c:v>
                      </c:pt>
                      <c:pt idx="14654">
                        <c:v>4.8181100000000002E-13</c:v>
                      </c:pt>
                      <c:pt idx="14655">
                        <c:v>4.8181100000000002E-13</c:v>
                      </c:pt>
                      <c:pt idx="14656">
                        <c:v>4.50221E-13</c:v>
                      </c:pt>
                      <c:pt idx="14657">
                        <c:v>4.50221E-13</c:v>
                      </c:pt>
                      <c:pt idx="14658">
                        <c:v>4.7619000000000001E-13</c:v>
                      </c:pt>
                      <c:pt idx="14659">
                        <c:v>4.7619000000000001E-13</c:v>
                      </c:pt>
                      <c:pt idx="14660">
                        <c:v>5.1737400000000003E-13</c:v>
                      </c:pt>
                      <c:pt idx="14661">
                        <c:v>5.1737400000000003E-13</c:v>
                      </c:pt>
                      <c:pt idx="14662">
                        <c:v>5.1876300000000002E-13</c:v>
                      </c:pt>
                      <c:pt idx="14663">
                        <c:v>5.1876300000000002E-13</c:v>
                      </c:pt>
                      <c:pt idx="14664">
                        <c:v>5.2892300000000005E-13</c:v>
                      </c:pt>
                      <c:pt idx="14665">
                        <c:v>5.2892300000000005E-13</c:v>
                      </c:pt>
                      <c:pt idx="14666">
                        <c:v>5.0210299999999997E-13</c:v>
                      </c:pt>
                      <c:pt idx="14667">
                        <c:v>5.0210299999999997E-13</c:v>
                      </c:pt>
                      <c:pt idx="14668">
                        <c:v>5.5641800000000002E-13</c:v>
                      </c:pt>
                      <c:pt idx="14669">
                        <c:v>5.5641800000000002E-13</c:v>
                      </c:pt>
                      <c:pt idx="14670">
                        <c:v>5.2362299999999996E-13</c:v>
                      </c:pt>
                      <c:pt idx="14671">
                        <c:v>5.2362299999999996E-13</c:v>
                      </c:pt>
                      <c:pt idx="14672">
                        <c:v>4.9953300000000001E-13</c:v>
                      </c:pt>
                      <c:pt idx="14673">
                        <c:v>4.9953300000000001E-13</c:v>
                      </c:pt>
                      <c:pt idx="14674">
                        <c:v>5.2932600000000004E-13</c:v>
                      </c:pt>
                      <c:pt idx="14675">
                        <c:v>5.2932600000000004E-13</c:v>
                      </c:pt>
                      <c:pt idx="14676">
                        <c:v>5.4799900000000002E-13</c:v>
                      </c:pt>
                      <c:pt idx="14677">
                        <c:v>5.4799900000000002E-13</c:v>
                      </c:pt>
                      <c:pt idx="14678">
                        <c:v>5.6802000000000004E-13</c:v>
                      </c:pt>
                      <c:pt idx="14679">
                        <c:v>5.6802000000000004E-13</c:v>
                      </c:pt>
                      <c:pt idx="14680">
                        <c:v>5.0062899999999999E-13</c:v>
                      </c:pt>
                      <c:pt idx="14681">
                        <c:v>5.0062899999999999E-13</c:v>
                      </c:pt>
                      <c:pt idx="14682">
                        <c:v>5.3836100000000001E-13</c:v>
                      </c:pt>
                      <c:pt idx="14683">
                        <c:v>5.3836100000000001E-13</c:v>
                      </c:pt>
                      <c:pt idx="14684">
                        <c:v>5.0139500000000001E-13</c:v>
                      </c:pt>
                      <c:pt idx="14685">
                        <c:v>5.0139500000000001E-13</c:v>
                      </c:pt>
                      <c:pt idx="14686">
                        <c:v>5.2287100000000004E-13</c:v>
                      </c:pt>
                      <c:pt idx="14687">
                        <c:v>5.2287100000000004E-13</c:v>
                      </c:pt>
                      <c:pt idx="14688">
                        <c:v>5.0755300000000001E-13</c:v>
                      </c:pt>
                      <c:pt idx="14689">
                        <c:v>5.0755300000000001E-13</c:v>
                      </c:pt>
                      <c:pt idx="14690">
                        <c:v>5.7556700000000003E-13</c:v>
                      </c:pt>
                      <c:pt idx="14691">
                        <c:v>5.7556700000000003E-13</c:v>
                      </c:pt>
                      <c:pt idx="14692">
                        <c:v>5.4035099999999999E-13</c:v>
                      </c:pt>
                      <c:pt idx="14693">
                        <c:v>5.4035099999999999E-13</c:v>
                      </c:pt>
                      <c:pt idx="14694">
                        <c:v>4.6685500000000003E-13</c:v>
                      </c:pt>
                      <c:pt idx="14695">
                        <c:v>4.6685500000000003E-13</c:v>
                      </c:pt>
                      <c:pt idx="14696">
                        <c:v>4.5527199999999998E-13</c:v>
                      </c:pt>
                      <c:pt idx="14697">
                        <c:v>4.5527199999999998E-13</c:v>
                      </c:pt>
                      <c:pt idx="14698">
                        <c:v>4.8830699999999995E-13</c:v>
                      </c:pt>
                      <c:pt idx="14699">
                        <c:v>4.8830699999999995E-13</c:v>
                      </c:pt>
                      <c:pt idx="14700">
                        <c:v>5.2758299999999997E-13</c:v>
                      </c:pt>
                      <c:pt idx="14701">
                        <c:v>5.2758299999999997E-13</c:v>
                      </c:pt>
                      <c:pt idx="14702">
                        <c:v>4.8410499999999999E-13</c:v>
                      </c:pt>
                      <c:pt idx="14703">
                        <c:v>4.8410499999999999E-13</c:v>
                      </c:pt>
                      <c:pt idx="14704">
                        <c:v>5.1161100000000005E-13</c:v>
                      </c:pt>
                      <c:pt idx="14705">
                        <c:v>5.1161100000000005E-13</c:v>
                      </c:pt>
                      <c:pt idx="14706">
                        <c:v>5.0477600000000001E-13</c:v>
                      </c:pt>
                      <c:pt idx="14707">
                        <c:v>5.0477600000000001E-13</c:v>
                      </c:pt>
                      <c:pt idx="14708">
                        <c:v>7.80124E-13</c:v>
                      </c:pt>
                      <c:pt idx="14709">
                        <c:v>7.80124E-13</c:v>
                      </c:pt>
                      <c:pt idx="14710">
                        <c:v>4.74424E-13</c:v>
                      </c:pt>
                      <c:pt idx="14711">
                        <c:v>4.74424E-13</c:v>
                      </c:pt>
                      <c:pt idx="14712">
                        <c:v>5.0433300000000005E-13</c:v>
                      </c:pt>
                      <c:pt idx="14713">
                        <c:v>5.0433300000000005E-13</c:v>
                      </c:pt>
                      <c:pt idx="14714">
                        <c:v>5.4451999999999999E-13</c:v>
                      </c:pt>
                      <c:pt idx="14715">
                        <c:v>5.4451999999999999E-13</c:v>
                      </c:pt>
                      <c:pt idx="14716">
                        <c:v>7.1925399999999998E-13</c:v>
                      </c:pt>
                      <c:pt idx="14717">
                        <c:v>7.1925399999999998E-13</c:v>
                      </c:pt>
                      <c:pt idx="14718">
                        <c:v>5.15107E-13</c:v>
                      </c:pt>
                      <c:pt idx="14719">
                        <c:v>5.15107E-13</c:v>
                      </c:pt>
                      <c:pt idx="14720">
                        <c:v>8.5789900000000004E-13</c:v>
                      </c:pt>
                      <c:pt idx="14721">
                        <c:v>8.5789900000000004E-13</c:v>
                      </c:pt>
                      <c:pt idx="14722">
                        <c:v>4.82345E-13</c:v>
                      </c:pt>
                      <c:pt idx="14723">
                        <c:v>4.82345E-13</c:v>
                      </c:pt>
                      <c:pt idx="14724">
                        <c:v>5.2417399999999996E-13</c:v>
                      </c:pt>
                      <c:pt idx="14725">
                        <c:v>5.2417399999999996E-13</c:v>
                      </c:pt>
                      <c:pt idx="14726">
                        <c:v>4.9773299999999996E-13</c:v>
                      </c:pt>
                      <c:pt idx="14727">
                        <c:v>4.9773299999999996E-13</c:v>
                      </c:pt>
                      <c:pt idx="14728">
                        <c:v>5.2383799999999997E-13</c:v>
                      </c:pt>
                      <c:pt idx="14729">
                        <c:v>5.2383799999999997E-13</c:v>
                      </c:pt>
                      <c:pt idx="14730">
                        <c:v>5.8098199999999996E-13</c:v>
                      </c:pt>
                      <c:pt idx="14731">
                        <c:v>5.8098199999999996E-13</c:v>
                      </c:pt>
                      <c:pt idx="14732">
                        <c:v>4.6773399999999995E-13</c:v>
                      </c:pt>
                      <c:pt idx="14733">
                        <c:v>4.6773399999999995E-13</c:v>
                      </c:pt>
                      <c:pt idx="14734">
                        <c:v>5.1195800000000003E-13</c:v>
                      </c:pt>
                      <c:pt idx="14735">
                        <c:v>5.1195800000000003E-13</c:v>
                      </c:pt>
                      <c:pt idx="14736">
                        <c:v>5.2098900000000001E-13</c:v>
                      </c:pt>
                      <c:pt idx="14737">
                        <c:v>5.2098900000000001E-13</c:v>
                      </c:pt>
                      <c:pt idx="14738">
                        <c:v>5.1338600000000001E-13</c:v>
                      </c:pt>
                      <c:pt idx="14739">
                        <c:v>5.1338600000000001E-13</c:v>
                      </c:pt>
                      <c:pt idx="14740">
                        <c:v>4.7631199999999996E-13</c:v>
                      </c:pt>
                      <c:pt idx="14741">
                        <c:v>4.7631199999999996E-13</c:v>
                      </c:pt>
                      <c:pt idx="14742">
                        <c:v>5.1189800000000003E-13</c:v>
                      </c:pt>
                      <c:pt idx="14743">
                        <c:v>5.1189800000000003E-13</c:v>
                      </c:pt>
                      <c:pt idx="14744">
                        <c:v>5.3621300000000001E-13</c:v>
                      </c:pt>
                      <c:pt idx="14745">
                        <c:v>5.3621300000000001E-13</c:v>
                      </c:pt>
                      <c:pt idx="14746">
                        <c:v>9.4563499999999994E-13</c:v>
                      </c:pt>
                      <c:pt idx="14747">
                        <c:v>9.4563499999999994E-13</c:v>
                      </c:pt>
                      <c:pt idx="14748">
                        <c:v>1.62305E-12</c:v>
                      </c:pt>
                      <c:pt idx="14749">
                        <c:v>1.62305E-12</c:v>
                      </c:pt>
                      <c:pt idx="14750">
                        <c:v>5.2550199999999998E-13</c:v>
                      </c:pt>
                      <c:pt idx="14751">
                        <c:v>5.2550199999999998E-13</c:v>
                      </c:pt>
                      <c:pt idx="14752">
                        <c:v>8.6110700000000004E-13</c:v>
                      </c:pt>
                      <c:pt idx="14753">
                        <c:v>8.6110700000000004E-13</c:v>
                      </c:pt>
                      <c:pt idx="14754">
                        <c:v>6.7348500000000003E-13</c:v>
                      </c:pt>
                      <c:pt idx="14755">
                        <c:v>6.7348500000000003E-13</c:v>
                      </c:pt>
                      <c:pt idx="14756">
                        <c:v>2.19424E-11</c:v>
                      </c:pt>
                      <c:pt idx="14757">
                        <c:v>2.19424E-11</c:v>
                      </c:pt>
                      <c:pt idx="14758">
                        <c:v>6.5727500000000004E-13</c:v>
                      </c:pt>
                      <c:pt idx="14759">
                        <c:v>6.5727500000000004E-13</c:v>
                      </c:pt>
                      <c:pt idx="14760">
                        <c:v>5.5616199999999997E-13</c:v>
                      </c:pt>
                      <c:pt idx="14761">
                        <c:v>5.5616199999999997E-13</c:v>
                      </c:pt>
                      <c:pt idx="14762">
                        <c:v>5.4997499999999999E-13</c:v>
                      </c:pt>
                      <c:pt idx="14763">
                        <c:v>5.4997499999999999E-13</c:v>
                      </c:pt>
                      <c:pt idx="14764">
                        <c:v>4.9657500000000003E-13</c:v>
                      </c:pt>
                      <c:pt idx="14765">
                        <c:v>4.9657500000000003E-13</c:v>
                      </c:pt>
                      <c:pt idx="14766">
                        <c:v>5.1179099999999995E-13</c:v>
                      </c:pt>
                      <c:pt idx="14767">
                        <c:v>5.1179099999999995E-13</c:v>
                      </c:pt>
                      <c:pt idx="14768">
                        <c:v>4.9667899999999999E-13</c:v>
                      </c:pt>
                      <c:pt idx="14769">
                        <c:v>4.9667899999999999E-13</c:v>
                      </c:pt>
                      <c:pt idx="14770">
                        <c:v>5.0318600000000001E-13</c:v>
                      </c:pt>
                      <c:pt idx="14771">
                        <c:v>5.0318600000000001E-13</c:v>
                      </c:pt>
                      <c:pt idx="14772">
                        <c:v>5.1535599999999995E-13</c:v>
                      </c:pt>
                      <c:pt idx="14773">
                        <c:v>5.1535599999999995E-13</c:v>
                      </c:pt>
                      <c:pt idx="14774">
                        <c:v>4.9561800000000002E-13</c:v>
                      </c:pt>
                      <c:pt idx="14775">
                        <c:v>4.9561800000000002E-13</c:v>
                      </c:pt>
                      <c:pt idx="14776">
                        <c:v>4.8593499999999999E-13</c:v>
                      </c:pt>
                      <c:pt idx="14777">
                        <c:v>4.8593499999999999E-13</c:v>
                      </c:pt>
                      <c:pt idx="14778">
                        <c:v>1.06736E-12</c:v>
                      </c:pt>
                      <c:pt idx="14779">
                        <c:v>1.06736E-12</c:v>
                      </c:pt>
                      <c:pt idx="14780">
                        <c:v>6.7900400000000002E-13</c:v>
                      </c:pt>
                      <c:pt idx="14781">
                        <c:v>6.7900400000000002E-13</c:v>
                      </c:pt>
                      <c:pt idx="14782">
                        <c:v>5.4318700000000002E-13</c:v>
                      </c:pt>
                      <c:pt idx="14783">
                        <c:v>5.4318700000000002E-13</c:v>
                      </c:pt>
                      <c:pt idx="14784">
                        <c:v>5.1155900000000002E-13</c:v>
                      </c:pt>
                      <c:pt idx="14785">
                        <c:v>5.1155900000000002E-13</c:v>
                      </c:pt>
                      <c:pt idx="14786">
                        <c:v>4.5627499999999999E-13</c:v>
                      </c:pt>
                      <c:pt idx="14787">
                        <c:v>4.5627499999999999E-13</c:v>
                      </c:pt>
                      <c:pt idx="14788">
                        <c:v>5.0569599999999997E-13</c:v>
                      </c:pt>
                      <c:pt idx="14789">
                        <c:v>5.0569599999999997E-13</c:v>
                      </c:pt>
                      <c:pt idx="14790">
                        <c:v>5.2867399999999999E-13</c:v>
                      </c:pt>
                      <c:pt idx="14791">
                        <c:v>5.2867399999999999E-13</c:v>
                      </c:pt>
                      <c:pt idx="14792">
                        <c:v>5.3015700000000002E-13</c:v>
                      </c:pt>
                      <c:pt idx="14793">
                        <c:v>5.3015700000000002E-13</c:v>
                      </c:pt>
                      <c:pt idx="14794">
                        <c:v>5.1006000000000005E-13</c:v>
                      </c:pt>
                      <c:pt idx="14795">
                        <c:v>5.1006000000000005E-13</c:v>
                      </c:pt>
                      <c:pt idx="14796">
                        <c:v>7.7153000000000005E-13</c:v>
                      </c:pt>
                      <c:pt idx="14797">
                        <c:v>7.7153000000000005E-13</c:v>
                      </c:pt>
                      <c:pt idx="14798">
                        <c:v>1.2304999999999999E-13</c:v>
                      </c:pt>
                      <c:pt idx="14799">
                        <c:v>1.2304999999999999E-13</c:v>
                      </c:pt>
                      <c:pt idx="14800">
                        <c:v>1.34343E-13</c:v>
                      </c:pt>
                      <c:pt idx="14801">
                        <c:v>1.34343E-13</c:v>
                      </c:pt>
                      <c:pt idx="14802">
                        <c:v>1.4141400000000001E-13</c:v>
                      </c:pt>
                      <c:pt idx="14803">
                        <c:v>1.4141400000000001E-13</c:v>
                      </c:pt>
                      <c:pt idx="14804">
                        <c:v>1.3780299999999999E-13</c:v>
                      </c:pt>
                      <c:pt idx="14805">
                        <c:v>1.3780299999999999E-13</c:v>
                      </c:pt>
                      <c:pt idx="14806">
                        <c:v>5.0647800000000004E-13</c:v>
                      </c:pt>
                      <c:pt idx="14807">
                        <c:v>5.0647800000000004E-13</c:v>
                      </c:pt>
                      <c:pt idx="14808">
                        <c:v>2.10801E-12</c:v>
                      </c:pt>
                      <c:pt idx="14809">
                        <c:v>2.10801E-12</c:v>
                      </c:pt>
                      <c:pt idx="14810">
                        <c:v>1.3563899999999999E-13</c:v>
                      </c:pt>
                      <c:pt idx="14811">
                        <c:v>1.3563899999999999E-13</c:v>
                      </c:pt>
                      <c:pt idx="14812">
                        <c:v>2.0388700000000002E-12</c:v>
                      </c:pt>
                      <c:pt idx="14813">
                        <c:v>2.0388700000000002E-12</c:v>
                      </c:pt>
                      <c:pt idx="14814">
                        <c:v>1.30022E-13</c:v>
                      </c:pt>
                      <c:pt idx="14815">
                        <c:v>1.30022E-13</c:v>
                      </c:pt>
                      <c:pt idx="14816">
                        <c:v>1.35684E-13</c:v>
                      </c:pt>
                      <c:pt idx="14817">
                        <c:v>1.35684E-13</c:v>
                      </c:pt>
                      <c:pt idx="14818">
                        <c:v>1.4247299999999999E-13</c:v>
                      </c:pt>
                      <c:pt idx="14819">
                        <c:v>1.4247299999999999E-13</c:v>
                      </c:pt>
                      <c:pt idx="14820">
                        <c:v>1.3665E-13</c:v>
                      </c:pt>
                      <c:pt idx="14821">
                        <c:v>1.3665E-13</c:v>
                      </c:pt>
                      <c:pt idx="14822">
                        <c:v>3.9964300000000002E-13</c:v>
                      </c:pt>
                      <c:pt idx="14823">
                        <c:v>3.9964300000000002E-13</c:v>
                      </c:pt>
                      <c:pt idx="14824">
                        <c:v>1.4267699999999999E-13</c:v>
                      </c:pt>
                      <c:pt idx="14825">
                        <c:v>1.4267699999999999E-13</c:v>
                      </c:pt>
                      <c:pt idx="14826">
                        <c:v>1.41721E-13</c:v>
                      </c:pt>
                      <c:pt idx="14827">
                        <c:v>1.41721E-13</c:v>
                      </c:pt>
                      <c:pt idx="14828">
                        <c:v>2.4288699999999999E-12</c:v>
                      </c:pt>
                      <c:pt idx="14829">
                        <c:v>2.4288699999999999E-12</c:v>
                      </c:pt>
                      <c:pt idx="14830">
                        <c:v>5.3716200000000005E-13</c:v>
                      </c:pt>
                      <c:pt idx="14831">
                        <c:v>5.3716200000000005E-13</c:v>
                      </c:pt>
                      <c:pt idx="14832">
                        <c:v>1.4017500000000001E-13</c:v>
                      </c:pt>
                      <c:pt idx="14833">
                        <c:v>1.4017500000000001E-13</c:v>
                      </c:pt>
                      <c:pt idx="14834">
                        <c:v>1.39791E-13</c:v>
                      </c:pt>
                      <c:pt idx="14835">
                        <c:v>1.39791E-13</c:v>
                      </c:pt>
                      <c:pt idx="14836">
                        <c:v>1.2815799999999999E-13</c:v>
                      </c:pt>
                      <c:pt idx="14837">
                        <c:v>1.2815799999999999E-13</c:v>
                      </c:pt>
                      <c:pt idx="14838">
                        <c:v>1.38301E-13</c:v>
                      </c:pt>
                      <c:pt idx="14839">
                        <c:v>1.38301E-13</c:v>
                      </c:pt>
                      <c:pt idx="14840">
                        <c:v>1.3432299999999999E-13</c:v>
                      </c:pt>
                      <c:pt idx="14841">
                        <c:v>1.3432299999999999E-13</c:v>
                      </c:pt>
                      <c:pt idx="14842">
                        <c:v>1.39746E-13</c:v>
                      </c:pt>
                      <c:pt idx="14843">
                        <c:v>1.39746E-13</c:v>
                      </c:pt>
                      <c:pt idx="14844">
                        <c:v>2.4315900000000001E-12</c:v>
                      </c:pt>
                      <c:pt idx="14845">
                        <c:v>2.4315900000000001E-12</c:v>
                      </c:pt>
                      <c:pt idx="14846">
                        <c:v>1.3108399999999999E-13</c:v>
                      </c:pt>
                      <c:pt idx="14847">
                        <c:v>1.3108399999999999E-13</c:v>
                      </c:pt>
                      <c:pt idx="14848">
                        <c:v>1.4564199999999999E-13</c:v>
                      </c:pt>
                      <c:pt idx="14849">
                        <c:v>1.4564199999999999E-13</c:v>
                      </c:pt>
                      <c:pt idx="14850">
                        <c:v>6.7227099999999999E-13</c:v>
                      </c:pt>
                      <c:pt idx="14851">
                        <c:v>6.7227099999999999E-13</c:v>
                      </c:pt>
                      <c:pt idx="14852">
                        <c:v>3.2209399999999998E-13</c:v>
                      </c:pt>
                      <c:pt idx="14853">
                        <c:v>3.2209399999999998E-13</c:v>
                      </c:pt>
                      <c:pt idx="14854">
                        <c:v>1.39412E-13</c:v>
                      </c:pt>
                      <c:pt idx="14855">
                        <c:v>1.39412E-13</c:v>
                      </c:pt>
                      <c:pt idx="14856">
                        <c:v>2.1164499999999999E-12</c:v>
                      </c:pt>
                      <c:pt idx="14857">
                        <c:v>2.1164499999999999E-12</c:v>
                      </c:pt>
                      <c:pt idx="14858">
                        <c:v>1.44816E-13</c:v>
                      </c:pt>
                      <c:pt idx="14859">
                        <c:v>1.44816E-13</c:v>
                      </c:pt>
                      <c:pt idx="14860">
                        <c:v>1.4556900000000001E-13</c:v>
                      </c:pt>
                      <c:pt idx="14861">
                        <c:v>1.4556900000000001E-13</c:v>
                      </c:pt>
                      <c:pt idx="14862">
                        <c:v>1.43227E-13</c:v>
                      </c:pt>
                      <c:pt idx="14863">
                        <c:v>1.43227E-13</c:v>
                      </c:pt>
                      <c:pt idx="14864">
                        <c:v>1.34935E-13</c:v>
                      </c:pt>
                      <c:pt idx="14865">
                        <c:v>1.34935E-13</c:v>
                      </c:pt>
                      <c:pt idx="14866">
                        <c:v>1.2078799999999999E-13</c:v>
                      </c:pt>
                      <c:pt idx="14867">
                        <c:v>1.2078799999999999E-13</c:v>
                      </c:pt>
                      <c:pt idx="14868">
                        <c:v>1.2890900000000001E-13</c:v>
                      </c:pt>
                      <c:pt idx="14869">
                        <c:v>1.2890900000000001E-13</c:v>
                      </c:pt>
                      <c:pt idx="14870">
                        <c:v>1.282E-13</c:v>
                      </c:pt>
                      <c:pt idx="14871">
                        <c:v>1.282E-13</c:v>
                      </c:pt>
                      <c:pt idx="14872">
                        <c:v>1.4893600000000001E-13</c:v>
                      </c:pt>
                      <c:pt idx="14873">
                        <c:v>1.4893600000000001E-13</c:v>
                      </c:pt>
                      <c:pt idx="14874">
                        <c:v>1.34647E-13</c:v>
                      </c:pt>
                      <c:pt idx="14875">
                        <c:v>1.34647E-13</c:v>
                      </c:pt>
                      <c:pt idx="14876">
                        <c:v>4.6109399999999999E-13</c:v>
                      </c:pt>
                      <c:pt idx="14877">
                        <c:v>4.6109399999999999E-13</c:v>
                      </c:pt>
                      <c:pt idx="14878">
                        <c:v>1.44839E-13</c:v>
                      </c:pt>
                      <c:pt idx="14879">
                        <c:v>1.44839E-13</c:v>
                      </c:pt>
                      <c:pt idx="14880">
                        <c:v>1.36734E-13</c:v>
                      </c:pt>
                      <c:pt idx="14881">
                        <c:v>1.36734E-13</c:v>
                      </c:pt>
                      <c:pt idx="14882">
                        <c:v>1.2923099999999999E-13</c:v>
                      </c:pt>
                      <c:pt idx="14883">
                        <c:v>1.2923099999999999E-13</c:v>
                      </c:pt>
                      <c:pt idx="14884">
                        <c:v>1.28269E-13</c:v>
                      </c:pt>
                      <c:pt idx="14885">
                        <c:v>1.28269E-13</c:v>
                      </c:pt>
                      <c:pt idx="14886">
                        <c:v>1.3059500000000001E-13</c:v>
                      </c:pt>
                      <c:pt idx="14887">
                        <c:v>1.3059500000000001E-13</c:v>
                      </c:pt>
                      <c:pt idx="14888">
                        <c:v>1.29712E-13</c:v>
                      </c:pt>
                      <c:pt idx="14889">
                        <c:v>1.29712E-13</c:v>
                      </c:pt>
                      <c:pt idx="14890">
                        <c:v>1.51011E-13</c:v>
                      </c:pt>
                      <c:pt idx="14891">
                        <c:v>1.51011E-13</c:v>
                      </c:pt>
                      <c:pt idx="14892">
                        <c:v>3.11164E-13</c:v>
                      </c:pt>
                      <c:pt idx="14893">
                        <c:v>3.11164E-13</c:v>
                      </c:pt>
                      <c:pt idx="14894">
                        <c:v>1.29774E-13</c:v>
                      </c:pt>
                      <c:pt idx="14895">
                        <c:v>1.29774E-13</c:v>
                      </c:pt>
                      <c:pt idx="14896">
                        <c:v>1.3232499999999999E-13</c:v>
                      </c:pt>
                      <c:pt idx="14897">
                        <c:v>1.3232499999999999E-13</c:v>
                      </c:pt>
                      <c:pt idx="14898">
                        <c:v>1.40692E-13</c:v>
                      </c:pt>
                      <c:pt idx="14899">
                        <c:v>1.40692E-13</c:v>
                      </c:pt>
                      <c:pt idx="14900">
                        <c:v>1.1410900000000001E-13</c:v>
                      </c:pt>
                      <c:pt idx="14901">
                        <c:v>1.1410900000000001E-13</c:v>
                      </c:pt>
                      <c:pt idx="14902">
                        <c:v>1.3904399999999999E-13</c:v>
                      </c:pt>
                      <c:pt idx="14903">
                        <c:v>1.3904399999999999E-13</c:v>
                      </c:pt>
                      <c:pt idx="14904">
                        <c:v>1.33942E-13</c:v>
                      </c:pt>
                      <c:pt idx="14905">
                        <c:v>1.33942E-13</c:v>
                      </c:pt>
                      <c:pt idx="14906">
                        <c:v>1.35281E-13</c:v>
                      </c:pt>
                      <c:pt idx="14907">
                        <c:v>1.35281E-13</c:v>
                      </c:pt>
                      <c:pt idx="14908">
                        <c:v>1.33442E-13</c:v>
                      </c:pt>
                      <c:pt idx="14909">
                        <c:v>1.33442E-13</c:v>
                      </c:pt>
                      <c:pt idx="14910">
                        <c:v>1.3516500000000001E-13</c:v>
                      </c:pt>
                      <c:pt idx="14911">
                        <c:v>1.3516500000000001E-13</c:v>
                      </c:pt>
                      <c:pt idx="14912">
                        <c:v>1.6502100000000001E-13</c:v>
                      </c:pt>
                      <c:pt idx="14913">
                        <c:v>1.6502100000000001E-13</c:v>
                      </c:pt>
                      <c:pt idx="14914">
                        <c:v>2.98922E-13</c:v>
                      </c:pt>
                      <c:pt idx="14915">
                        <c:v>2.98922E-13</c:v>
                      </c:pt>
                      <c:pt idx="14916">
                        <c:v>1.34494E-13</c:v>
                      </c:pt>
                      <c:pt idx="14917">
                        <c:v>1.34494E-13</c:v>
                      </c:pt>
                      <c:pt idx="14918">
                        <c:v>1.3552599999999999E-13</c:v>
                      </c:pt>
                      <c:pt idx="14919">
                        <c:v>1.3552599999999999E-13</c:v>
                      </c:pt>
                      <c:pt idx="14920">
                        <c:v>1.24334E-13</c:v>
                      </c:pt>
                      <c:pt idx="14921">
                        <c:v>1.24334E-13</c:v>
                      </c:pt>
                      <c:pt idx="14922">
                        <c:v>1.2641699999999999E-13</c:v>
                      </c:pt>
                      <c:pt idx="14923">
                        <c:v>1.2641699999999999E-13</c:v>
                      </c:pt>
                      <c:pt idx="14924">
                        <c:v>3.1713899999999998E-13</c:v>
                      </c:pt>
                      <c:pt idx="14925">
                        <c:v>3.1713899999999998E-13</c:v>
                      </c:pt>
                      <c:pt idx="14926">
                        <c:v>1.3131E-13</c:v>
                      </c:pt>
                      <c:pt idx="14927">
                        <c:v>1.3131E-13</c:v>
                      </c:pt>
                      <c:pt idx="14928">
                        <c:v>1.2425600000000001E-13</c:v>
                      </c:pt>
                      <c:pt idx="14929">
                        <c:v>1.2425600000000001E-13</c:v>
                      </c:pt>
                      <c:pt idx="14930">
                        <c:v>1.3428800000000001E-13</c:v>
                      </c:pt>
                      <c:pt idx="14931">
                        <c:v>1.3428800000000001E-13</c:v>
                      </c:pt>
                      <c:pt idx="14932">
                        <c:v>1.3532099999999999E-13</c:v>
                      </c:pt>
                      <c:pt idx="14933">
                        <c:v>1.3532099999999999E-13</c:v>
                      </c:pt>
                      <c:pt idx="14934">
                        <c:v>1.37202E-13</c:v>
                      </c:pt>
                      <c:pt idx="14935">
                        <c:v>1.37202E-13</c:v>
                      </c:pt>
                      <c:pt idx="14936">
                        <c:v>1.3991600000000001E-13</c:v>
                      </c:pt>
                      <c:pt idx="14937">
                        <c:v>1.3991600000000001E-13</c:v>
                      </c:pt>
                      <c:pt idx="14938">
                        <c:v>1.26406E-13</c:v>
                      </c:pt>
                      <c:pt idx="14939">
                        <c:v>1.26406E-13</c:v>
                      </c:pt>
                      <c:pt idx="14940">
                        <c:v>1.2654000000000001E-13</c:v>
                      </c:pt>
                      <c:pt idx="14941">
                        <c:v>1.2654000000000001E-13</c:v>
                      </c:pt>
                      <c:pt idx="14942">
                        <c:v>5.2121699999999996E-13</c:v>
                      </c:pt>
                      <c:pt idx="14943">
                        <c:v>5.2121699999999996E-13</c:v>
                      </c:pt>
                      <c:pt idx="14944">
                        <c:v>1.2246100000000001E-13</c:v>
                      </c:pt>
                      <c:pt idx="14945">
                        <c:v>1.2246100000000001E-13</c:v>
                      </c:pt>
                      <c:pt idx="14946">
                        <c:v>1.3088099999999999E-13</c:v>
                      </c:pt>
                      <c:pt idx="14947">
                        <c:v>1.3088099999999999E-13</c:v>
                      </c:pt>
                      <c:pt idx="14948">
                        <c:v>1.25808E-13</c:v>
                      </c:pt>
                      <c:pt idx="14949">
                        <c:v>1.25808E-13</c:v>
                      </c:pt>
                      <c:pt idx="14950">
                        <c:v>5.6307700000000005E-13</c:v>
                      </c:pt>
                      <c:pt idx="14951">
                        <c:v>5.6307700000000005E-13</c:v>
                      </c:pt>
                      <c:pt idx="14952">
                        <c:v>1.3828699999999999E-13</c:v>
                      </c:pt>
                      <c:pt idx="14953">
                        <c:v>1.3828699999999999E-13</c:v>
                      </c:pt>
                      <c:pt idx="14954">
                        <c:v>1.32996E-13</c:v>
                      </c:pt>
                      <c:pt idx="14955">
                        <c:v>1.32996E-13</c:v>
                      </c:pt>
                      <c:pt idx="14956">
                        <c:v>1.34501E-13</c:v>
                      </c:pt>
                      <c:pt idx="14957">
                        <c:v>1.34501E-13</c:v>
                      </c:pt>
                      <c:pt idx="14958">
                        <c:v>1.2712699999999999E-13</c:v>
                      </c:pt>
                      <c:pt idx="14959">
                        <c:v>1.2712699999999999E-13</c:v>
                      </c:pt>
                      <c:pt idx="14960">
                        <c:v>1.6800099999999999E-13</c:v>
                      </c:pt>
                      <c:pt idx="14961">
                        <c:v>1.6800099999999999E-13</c:v>
                      </c:pt>
                      <c:pt idx="14962">
                        <c:v>1.33995E-13</c:v>
                      </c:pt>
                      <c:pt idx="14963">
                        <c:v>1.33995E-13</c:v>
                      </c:pt>
                      <c:pt idx="14964">
                        <c:v>1.2499399999999999E-13</c:v>
                      </c:pt>
                      <c:pt idx="14965">
                        <c:v>1.2499399999999999E-13</c:v>
                      </c:pt>
                      <c:pt idx="14966">
                        <c:v>1.3481599999999999E-13</c:v>
                      </c:pt>
                      <c:pt idx="14967">
                        <c:v>1.3481599999999999E-13</c:v>
                      </c:pt>
                      <c:pt idx="14968">
                        <c:v>1.5036999999999999E-13</c:v>
                      </c:pt>
                      <c:pt idx="14969">
                        <c:v>1.5036999999999999E-13</c:v>
                      </c:pt>
                      <c:pt idx="14970">
                        <c:v>1.2938199999999999E-13</c:v>
                      </c:pt>
                      <c:pt idx="14971">
                        <c:v>1.2938199999999999E-13</c:v>
                      </c:pt>
                      <c:pt idx="14972">
                        <c:v>1.3656299999999999E-13</c:v>
                      </c:pt>
                      <c:pt idx="14973">
                        <c:v>1.3656299999999999E-13</c:v>
                      </c:pt>
                      <c:pt idx="14974">
                        <c:v>1.29871E-13</c:v>
                      </c:pt>
                      <c:pt idx="14975">
                        <c:v>1.29871E-13</c:v>
                      </c:pt>
                      <c:pt idx="14976">
                        <c:v>1.33308E-13</c:v>
                      </c:pt>
                      <c:pt idx="14977">
                        <c:v>1.33308E-13</c:v>
                      </c:pt>
                      <c:pt idx="14978">
                        <c:v>1.25271E-13</c:v>
                      </c:pt>
                      <c:pt idx="14979">
                        <c:v>1.25271E-13</c:v>
                      </c:pt>
                      <c:pt idx="14980">
                        <c:v>1.3737199999999999E-13</c:v>
                      </c:pt>
                      <c:pt idx="14981">
                        <c:v>1.3737199999999999E-13</c:v>
                      </c:pt>
                      <c:pt idx="14982">
                        <c:v>1.29947E-13</c:v>
                      </c:pt>
                      <c:pt idx="14983">
                        <c:v>1.29947E-13</c:v>
                      </c:pt>
                      <c:pt idx="14984">
                        <c:v>1.3273399999999999E-13</c:v>
                      </c:pt>
                      <c:pt idx="14985">
                        <c:v>1.3273399999999999E-13</c:v>
                      </c:pt>
                      <c:pt idx="14986">
                        <c:v>1.23487E-13</c:v>
                      </c:pt>
                      <c:pt idx="14987">
                        <c:v>1.23487E-13</c:v>
                      </c:pt>
                      <c:pt idx="14988">
                        <c:v>1.1924299999999999E-13</c:v>
                      </c:pt>
                      <c:pt idx="14989">
                        <c:v>1.1924299999999999E-13</c:v>
                      </c:pt>
                      <c:pt idx="14990">
                        <c:v>1.2871100000000001E-13</c:v>
                      </c:pt>
                      <c:pt idx="14991">
                        <c:v>1.2871100000000001E-13</c:v>
                      </c:pt>
                      <c:pt idx="14992">
                        <c:v>1.2845500000000001E-13</c:v>
                      </c:pt>
                      <c:pt idx="14993">
                        <c:v>1.2845500000000001E-13</c:v>
                      </c:pt>
                      <c:pt idx="14994">
                        <c:v>1.2410400000000001E-13</c:v>
                      </c:pt>
                      <c:pt idx="14995">
                        <c:v>1.2410400000000001E-13</c:v>
                      </c:pt>
                      <c:pt idx="14996">
                        <c:v>1.1292600000000001E-13</c:v>
                      </c:pt>
                      <c:pt idx="14997">
                        <c:v>1.1292600000000001E-13</c:v>
                      </c:pt>
                      <c:pt idx="14998">
                        <c:v>1.6253100000000001E-13</c:v>
                      </c:pt>
                      <c:pt idx="14999">
                        <c:v>1.6253100000000001E-13</c:v>
                      </c:pt>
                      <c:pt idx="15000">
                        <c:v>1.4238E-13</c:v>
                      </c:pt>
                      <c:pt idx="15001">
                        <c:v>1.4238E-13</c:v>
                      </c:pt>
                      <c:pt idx="15002">
                        <c:v>1.64608E-13</c:v>
                      </c:pt>
                      <c:pt idx="15003">
                        <c:v>1.64608E-13</c:v>
                      </c:pt>
                      <c:pt idx="15004">
                        <c:v>4.5916700000000004E-13</c:v>
                      </c:pt>
                      <c:pt idx="15005">
                        <c:v>4.5916700000000004E-13</c:v>
                      </c:pt>
                      <c:pt idx="15006">
                        <c:v>4.9331899999999999E-13</c:v>
                      </c:pt>
                      <c:pt idx="15007">
                        <c:v>4.9331899999999999E-13</c:v>
                      </c:pt>
                      <c:pt idx="15008">
                        <c:v>1.6057300000000001E-13</c:v>
                      </c:pt>
                      <c:pt idx="15009">
                        <c:v>1.6057300000000001E-13</c:v>
                      </c:pt>
                      <c:pt idx="15010">
                        <c:v>2.1815700000000001E-13</c:v>
                      </c:pt>
                      <c:pt idx="15011">
                        <c:v>2.1815700000000001E-13</c:v>
                      </c:pt>
                      <c:pt idx="15012">
                        <c:v>1.9314999999999999E-13</c:v>
                      </c:pt>
                      <c:pt idx="15013">
                        <c:v>1.9314999999999999E-13</c:v>
                      </c:pt>
                      <c:pt idx="15014">
                        <c:v>5.92544E-13</c:v>
                      </c:pt>
                      <c:pt idx="15015">
                        <c:v>5.92544E-13</c:v>
                      </c:pt>
                      <c:pt idx="15016">
                        <c:v>1.7657899999999999E-13</c:v>
                      </c:pt>
                      <c:pt idx="15017">
                        <c:v>1.7657899999999999E-13</c:v>
                      </c:pt>
                      <c:pt idx="15018">
                        <c:v>2.08386E-13</c:v>
                      </c:pt>
                      <c:pt idx="15019">
                        <c:v>2.08386E-13</c:v>
                      </c:pt>
                      <c:pt idx="15020">
                        <c:v>1.3848700000000001E-13</c:v>
                      </c:pt>
                      <c:pt idx="15021">
                        <c:v>1.3848700000000001E-13</c:v>
                      </c:pt>
                      <c:pt idx="15022">
                        <c:v>1.7581900000000001E-13</c:v>
                      </c:pt>
                      <c:pt idx="15023">
                        <c:v>1.7581900000000001E-13</c:v>
                      </c:pt>
                      <c:pt idx="15024">
                        <c:v>1.69442E-13</c:v>
                      </c:pt>
                      <c:pt idx="15025">
                        <c:v>1.69442E-13</c:v>
                      </c:pt>
                      <c:pt idx="15026">
                        <c:v>1.7385499999999999E-13</c:v>
                      </c:pt>
                      <c:pt idx="15027">
                        <c:v>1.7385499999999999E-13</c:v>
                      </c:pt>
                      <c:pt idx="15028">
                        <c:v>1.87843E-13</c:v>
                      </c:pt>
                      <c:pt idx="15029">
                        <c:v>1.87843E-13</c:v>
                      </c:pt>
                      <c:pt idx="15030">
                        <c:v>1.6120800000000001E-13</c:v>
                      </c:pt>
                      <c:pt idx="15031">
                        <c:v>1.6120800000000001E-13</c:v>
                      </c:pt>
                      <c:pt idx="15032">
                        <c:v>1.8765800000000001E-13</c:v>
                      </c:pt>
                      <c:pt idx="15033">
                        <c:v>1.8765800000000001E-13</c:v>
                      </c:pt>
                      <c:pt idx="15034">
                        <c:v>1.4890399999999999E-13</c:v>
                      </c:pt>
                      <c:pt idx="15035">
                        <c:v>1.4890399999999999E-13</c:v>
                      </c:pt>
                      <c:pt idx="15036">
                        <c:v>1.6269599999999999E-13</c:v>
                      </c:pt>
                      <c:pt idx="15037">
                        <c:v>1.6269599999999999E-13</c:v>
                      </c:pt>
                      <c:pt idx="15038">
                        <c:v>1.7042899999999999E-13</c:v>
                      </c:pt>
                      <c:pt idx="15039">
                        <c:v>1.7042899999999999E-13</c:v>
                      </c:pt>
                      <c:pt idx="15040">
                        <c:v>4.96714E-13</c:v>
                      </c:pt>
                      <c:pt idx="15041">
                        <c:v>4.96714E-13</c:v>
                      </c:pt>
                      <c:pt idx="15042">
                        <c:v>1.71032E-13</c:v>
                      </c:pt>
                      <c:pt idx="15043">
                        <c:v>1.71032E-13</c:v>
                      </c:pt>
                      <c:pt idx="15044">
                        <c:v>1.6908199999999999E-13</c:v>
                      </c:pt>
                      <c:pt idx="15045">
                        <c:v>1.6908199999999999E-13</c:v>
                      </c:pt>
                      <c:pt idx="15046">
                        <c:v>1.62973E-13</c:v>
                      </c:pt>
                      <c:pt idx="15047">
                        <c:v>1.62973E-13</c:v>
                      </c:pt>
                      <c:pt idx="15048">
                        <c:v>1.6497999999999999E-13</c:v>
                      </c:pt>
                      <c:pt idx="15049">
                        <c:v>1.6497999999999999E-13</c:v>
                      </c:pt>
                      <c:pt idx="15050">
                        <c:v>1.75994E-13</c:v>
                      </c:pt>
                      <c:pt idx="15051">
                        <c:v>1.75994E-13</c:v>
                      </c:pt>
                      <c:pt idx="15052">
                        <c:v>1.9105500000000001E-13</c:v>
                      </c:pt>
                      <c:pt idx="15053">
                        <c:v>1.9105500000000001E-13</c:v>
                      </c:pt>
                      <c:pt idx="15054">
                        <c:v>1.6338499999999999E-13</c:v>
                      </c:pt>
                      <c:pt idx="15055">
                        <c:v>1.6338499999999999E-13</c:v>
                      </c:pt>
                      <c:pt idx="15056">
                        <c:v>1.8864900000000001E-13</c:v>
                      </c:pt>
                      <c:pt idx="15057">
                        <c:v>1.8864900000000001E-13</c:v>
                      </c:pt>
                      <c:pt idx="15058">
                        <c:v>1.6523899999999999E-13</c:v>
                      </c:pt>
                      <c:pt idx="15059">
                        <c:v>1.6523899999999999E-13</c:v>
                      </c:pt>
                      <c:pt idx="15060">
                        <c:v>1.5966099999999999E-13</c:v>
                      </c:pt>
                      <c:pt idx="15061">
                        <c:v>1.5966099999999999E-13</c:v>
                      </c:pt>
                      <c:pt idx="15062">
                        <c:v>1.67483E-13</c:v>
                      </c:pt>
                      <c:pt idx="15063">
                        <c:v>1.67483E-13</c:v>
                      </c:pt>
                      <c:pt idx="15064">
                        <c:v>1.17181E-12</c:v>
                      </c:pt>
                      <c:pt idx="15065">
                        <c:v>1.17181E-12</c:v>
                      </c:pt>
                      <c:pt idx="15066">
                        <c:v>1.8846200000000001E-13</c:v>
                      </c:pt>
                      <c:pt idx="15067">
                        <c:v>1.8846200000000001E-13</c:v>
                      </c:pt>
                      <c:pt idx="15068">
                        <c:v>1.7879200000000001E-13</c:v>
                      </c:pt>
                      <c:pt idx="15069">
                        <c:v>1.7879200000000001E-13</c:v>
                      </c:pt>
                      <c:pt idx="15070">
                        <c:v>1.6146500000000001E-13</c:v>
                      </c:pt>
                      <c:pt idx="15071">
                        <c:v>1.6146500000000001E-13</c:v>
                      </c:pt>
                      <c:pt idx="15072">
                        <c:v>8.3591099999999999E-13</c:v>
                      </c:pt>
                      <c:pt idx="15073">
                        <c:v>8.3591099999999999E-13</c:v>
                      </c:pt>
                      <c:pt idx="15074">
                        <c:v>1.8103000000000001E-13</c:v>
                      </c:pt>
                      <c:pt idx="15075">
                        <c:v>1.8103000000000001E-13</c:v>
                      </c:pt>
                      <c:pt idx="15076">
                        <c:v>2.16974E-13</c:v>
                      </c:pt>
                      <c:pt idx="15077">
                        <c:v>2.16974E-13</c:v>
                      </c:pt>
                      <c:pt idx="15078">
                        <c:v>1.68149E-13</c:v>
                      </c:pt>
                      <c:pt idx="15079">
                        <c:v>1.68149E-13</c:v>
                      </c:pt>
                      <c:pt idx="15080">
                        <c:v>1.8531199999999999E-13</c:v>
                      </c:pt>
                      <c:pt idx="15081">
                        <c:v>1.8531199999999999E-13</c:v>
                      </c:pt>
                      <c:pt idx="15082">
                        <c:v>1.84944E-13</c:v>
                      </c:pt>
                      <c:pt idx="15083">
                        <c:v>1.84944E-13</c:v>
                      </c:pt>
                      <c:pt idx="15084">
                        <c:v>1.60546E-13</c:v>
                      </c:pt>
                      <c:pt idx="15085">
                        <c:v>1.60546E-13</c:v>
                      </c:pt>
                      <c:pt idx="15086">
                        <c:v>3.5678799999999999E-13</c:v>
                      </c:pt>
                      <c:pt idx="15087">
                        <c:v>3.5678799999999999E-13</c:v>
                      </c:pt>
                      <c:pt idx="15088">
                        <c:v>1.55053E-13</c:v>
                      </c:pt>
                      <c:pt idx="15089">
                        <c:v>1.55053E-13</c:v>
                      </c:pt>
                      <c:pt idx="15090">
                        <c:v>5.5443399999999998E-13</c:v>
                      </c:pt>
                      <c:pt idx="15091">
                        <c:v>5.5443399999999998E-13</c:v>
                      </c:pt>
                      <c:pt idx="15092">
                        <c:v>1.6211999999999999E-13</c:v>
                      </c:pt>
                      <c:pt idx="15093">
                        <c:v>1.6211999999999999E-13</c:v>
                      </c:pt>
                      <c:pt idx="15094">
                        <c:v>2.03423E-13</c:v>
                      </c:pt>
                      <c:pt idx="15095">
                        <c:v>2.03423E-13</c:v>
                      </c:pt>
                      <c:pt idx="15096">
                        <c:v>6.1230599999999996E-13</c:v>
                      </c:pt>
                      <c:pt idx="15097">
                        <c:v>6.1230599999999996E-13</c:v>
                      </c:pt>
                      <c:pt idx="15098">
                        <c:v>1.7955500000000001E-13</c:v>
                      </c:pt>
                      <c:pt idx="15099">
                        <c:v>1.7955500000000001E-13</c:v>
                      </c:pt>
                      <c:pt idx="15100">
                        <c:v>1.6012299999999999E-13</c:v>
                      </c:pt>
                      <c:pt idx="15101">
                        <c:v>1.6012299999999999E-13</c:v>
                      </c:pt>
                      <c:pt idx="15102">
                        <c:v>1.83001E-13</c:v>
                      </c:pt>
                      <c:pt idx="15103">
                        <c:v>1.83001E-13</c:v>
                      </c:pt>
                      <c:pt idx="15104">
                        <c:v>1.66515E-13</c:v>
                      </c:pt>
                      <c:pt idx="15105">
                        <c:v>1.66515E-13</c:v>
                      </c:pt>
                      <c:pt idx="15106">
                        <c:v>1.8439499999999999E-13</c:v>
                      </c:pt>
                      <c:pt idx="15107">
                        <c:v>1.8439499999999999E-13</c:v>
                      </c:pt>
                      <c:pt idx="15108">
                        <c:v>1.7290999999999999E-13</c:v>
                      </c:pt>
                      <c:pt idx="15109">
                        <c:v>1.7290999999999999E-13</c:v>
                      </c:pt>
                      <c:pt idx="15110">
                        <c:v>1.85724E-13</c:v>
                      </c:pt>
                      <c:pt idx="15111">
                        <c:v>1.85724E-13</c:v>
                      </c:pt>
                      <c:pt idx="15112">
                        <c:v>1.9784200000000001E-13</c:v>
                      </c:pt>
                      <c:pt idx="15113">
                        <c:v>1.9784200000000001E-13</c:v>
                      </c:pt>
                      <c:pt idx="15114">
                        <c:v>1.6984499999999999E-13</c:v>
                      </c:pt>
                      <c:pt idx="15115">
                        <c:v>1.6984499999999999E-13</c:v>
                      </c:pt>
                      <c:pt idx="15116">
                        <c:v>1.5968600000000001E-13</c:v>
                      </c:pt>
                      <c:pt idx="15117">
                        <c:v>1.5968600000000001E-13</c:v>
                      </c:pt>
                      <c:pt idx="15118">
                        <c:v>1.82054E-13</c:v>
                      </c:pt>
                      <c:pt idx="15119">
                        <c:v>1.82054E-13</c:v>
                      </c:pt>
                      <c:pt idx="15120">
                        <c:v>1.6010300000000001E-13</c:v>
                      </c:pt>
                      <c:pt idx="15121">
                        <c:v>1.6010300000000001E-13</c:v>
                      </c:pt>
                      <c:pt idx="15122">
                        <c:v>1.8056799999999999E-13</c:v>
                      </c:pt>
                      <c:pt idx="15123">
                        <c:v>1.8056799999999999E-13</c:v>
                      </c:pt>
                      <c:pt idx="15124">
                        <c:v>3.5777500000000001E-13</c:v>
                      </c:pt>
                      <c:pt idx="15125">
                        <c:v>3.5777500000000001E-13</c:v>
                      </c:pt>
                      <c:pt idx="15126">
                        <c:v>1.6662E-13</c:v>
                      </c:pt>
                      <c:pt idx="15127">
                        <c:v>1.6662E-13</c:v>
                      </c:pt>
                      <c:pt idx="15128">
                        <c:v>1.78446E-13</c:v>
                      </c:pt>
                      <c:pt idx="15129">
                        <c:v>1.78446E-13</c:v>
                      </c:pt>
                      <c:pt idx="15130">
                        <c:v>1.7104199999999999E-13</c:v>
                      </c:pt>
                      <c:pt idx="15131">
                        <c:v>1.7104199999999999E-13</c:v>
                      </c:pt>
                      <c:pt idx="15132">
                        <c:v>1.87374E-13</c:v>
                      </c:pt>
                      <c:pt idx="15133">
                        <c:v>1.87374E-13</c:v>
                      </c:pt>
                      <c:pt idx="15134">
                        <c:v>1.7416900000000001E-13</c:v>
                      </c:pt>
                      <c:pt idx="15135">
                        <c:v>1.7416900000000001E-13</c:v>
                      </c:pt>
                      <c:pt idx="15136">
                        <c:v>1.65531E-13</c:v>
                      </c:pt>
                      <c:pt idx="15137">
                        <c:v>1.65531E-13</c:v>
                      </c:pt>
                      <c:pt idx="15138">
                        <c:v>1.7275099999999999E-13</c:v>
                      </c:pt>
                      <c:pt idx="15139">
                        <c:v>1.7275099999999999E-13</c:v>
                      </c:pt>
                      <c:pt idx="15140">
                        <c:v>1.4675700000000001E-13</c:v>
                      </c:pt>
                      <c:pt idx="15141">
                        <c:v>1.4675700000000001E-13</c:v>
                      </c:pt>
                      <c:pt idx="15142">
                        <c:v>1.62625E-13</c:v>
                      </c:pt>
                      <c:pt idx="15143">
                        <c:v>1.62625E-13</c:v>
                      </c:pt>
                      <c:pt idx="15144">
                        <c:v>1.6999300000000001E-13</c:v>
                      </c:pt>
                      <c:pt idx="15145">
                        <c:v>1.6999300000000001E-13</c:v>
                      </c:pt>
                      <c:pt idx="15146">
                        <c:v>2.0058200000000001E-13</c:v>
                      </c:pt>
                      <c:pt idx="15147">
                        <c:v>2.0058200000000001E-13</c:v>
                      </c:pt>
                      <c:pt idx="15148">
                        <c:v>3.4783399999999998E-13</c:v>
                      </c:pt>
                      <c:pt idx="15149">
                        <c:v>3.4783399999999998E-13</c:v>
                      </c:pt>
                      <c:pt idx="15150">
                        <c:v>1.8056900000000001E-13</c:v>
                      </c:pt>
                      <c:pt idx="15151">
                        <c:v>1.8056900000000001E-13</c:v>
                      </c:pt>
                      <c:pt idx="15152">
                        <c:v>2.0385700000000001E-13</c:v>
                      </c:pt>
                      <c:pt idx="15153">
                        <c:v>2.0385700000000001E-13</c:v>
                      </c:pt>
                      <c:pt idx="15154">
                        <c:v>1.7201200000000001E-13</c:v>
                      </c:pt>
                      <c:pt idx="15155">
                        <c:v>1.7201200000000001E-13</c:v>
                      </c:pt>
                      <c:pt idx="15156">
                        <c:v>1.74557E-13</c:v>
                      </c:pt>
                      <c:pt idx="15157">
                        <c:v>1.74557E-13</c:v>
                      </c:pt>
                      <c:pt idx="15158">
                        <c:v>1.4973000000000001E-13</c:v>
                      </c:pt>
                      <c:pt idx="15159">
                        <c:v>1.4973000000000001E-13</c:v>
                      </c:pt>
                      <c:pt idx="15160">
                        <c:v>1.8282400000000001E-13</c:v>
                      </c:pt>
                      <c:pt idx="15161">
                        <c:v>1.8282400000000001E-13</c:v>
                      </c:pt>
                      <c:pt idx="15162">
                        <c:v>1.60945E-13</c:v>
                      </c:pt>
                      <c:pt idx="15163">
                        <c:v>1.60945E-13</c:v>
                      </c:pt>
                      <c:pt idx="15164">
                        <c:v>1.9688799999999999E-13</c:v>
                      </c:pt>
                      <c:pt idx="15165">
                        <c:v>1.9688799999999999E-13</c:v>
                      </c:pt>
                      <c:pt idx="15166">
                        <c:v>1.89017E-13</c:v>
                      </c:pt>
                      <c:pt idx="15167">
                        <c:v>1.89017E-13</c:v>
                      </c:pt>
                      <c:pt idx="15168">
                        <c:v>6.12488E-13</c:v>
                      </c:pt>
                      <c:pt idx="15169">
                        <c:v>6.12488E-13</c:v>
                      </c:pt>
                      <c:pt idx="15170">
                        <c:v>2.0883600000000001E-13</c:v>
                      </c:pt>
                      <c:pt idx="15171">
                        <c:v>2.0883600000000001E-13</c:v>
                      </c:pt>
                      <c:pt idx="15172">
                        <c:v>4.1398999999999999E-13</c:v>
                      </c:pt>
                      <c:pt idx="15173">
                        <c:v>4.1398999999999999E-13</c:v>
                      </c:pt>
                      <c:pt idx="15174">
                        <c:v>7.5917900000000003E-13</c:v>
                      </c:pt>
                      <c:pt idx="15175">
                        <c:v>7.5917900000000003E-13</c:v>
                      </c:pt>
                      <c:pt idx="15176">
                        <c:v>4.7472400000000001E-13</c:v>
                      </c:pt>
                      <c:pt idx="15177">
                        <c:v>4.7472400000000001E-13</c:v>
                      </c:pt>
                      <c:pt idx="15178">
                        <c:v>2.5878299999999999E-12</c:v>
                      </c:pt>
                      <c:pt idx="15179">
                        <c:v>2.5878299999999999E-12</c:v>
                      </c:pt>
                      <c:pt idx="15180">
                        <c:v>1.6954500000000001E-13</c:v>
                      </c:pt>
                      <c:pt idx="15181">
                        <c:v>1.6954500000000001E-13</c:v>
                      </c:pt>
                      <c:pt idx="15182">
                        <c:v>1.59328E-13</c:v>
                      </c:pt>
                      <c:pt idx="15183">
                        <c:v>1.59328E-13</c:v>
                      </c:pt>
                      <c:pt idx="15184">
                        <c:v>1.63988E-13</c:v>
                      </c:pt>
                      <c:pt idx="15185">
                        <c:v>1.63988E-13</c:v>
                      </c:pt>
                      <c:pt idx="15186">
                        <c:v>1.6392E-13</c:v>
                      </c:pt>
                      <c:pt idx="15187">
                        <c:v>1.6392E-13</c:v>
                      </c:pt>
                      <c:pt idx="15188">
                        <c:v>1.7838099999999999E-13</c:v>
                      </c:pt>
                      <c:pt idx="15189">
                        <c:v>1.7838099999999999E-13</c:v>
                      </c:pt>
                      <c:pt idx="15190">
                        <c:v>1.7772500000000001E-13</c:v>
                      </c:pt>
                      <c:pt idx="15191">
                        <c:v>1.7772500000000001E-13</c:v>
                      </c:pt>
                      <c:pt idx="15192">
                        <c:v>1.6556600000000001E-13</c:v>
                      </c:pt>
                      <c:pt idx="15193">
                        <c:v>1.6556600000000001E-13</c:v>
                      </c:pt>
                      <c:pt idx="15194">
                        <c:v>1.9980099999999999E-13</c:v>
                      </c:pt>
                      <c:pt idx="15195">
                        <c:v>1.9980099999999999E-13</c:v>
                      </c:pt>
                      <c:pt idx="15196">
                        <c:v>1.6723599999999999E-13</c:v>
                      </c:pt>
                      <c:pt idx="15197">
                        <c:v>1.6723599999999999E-13</c:v>
                      </c:pt>
                      <c:pt idx="15198">
                        <c:v>2.5932800000000002E-13</c:v>
                      </c:pt>
                      <c:pt idx="15199">
                        <c:v>2.5932800000000002E-13</c:v>
                      </c:pt>
                      <c:pt idx="15200">
                        <c:v>1.64788E-13</c:v>
                      </c:pt>
                      <c:pt idx="15201">
                        <c:v>1.64788E-13</c:v>
                      </c:pt>
                      <c:pt idx="15202">
                        <c:v>1.63564E-13</c:v>
                      </c:pt>
                      <c:pt idx="15203">
                        <c:v>1.63564E-13</c:v>
                      </c:pt>
                      <c:pt idx="15204">
                        <c:v>1.5946000000000001E-13</c:v>
                      </c:pt>
                      <c:pt idx="15205">
                        <c:v>1.5946000000000001E-13</c:v>
                      </c:pt>
                      <c:pt idx="15206">
                        <c:v>1.7211699999999999E-13</c:v>
                      </c:pt>
                      <c:pt idx="15207">
                        <c:v>1.7211699999999999E-13</c:v>
                      </c:pt>
                      <c:pt idx="15208">
                        <c:v>1.7309199999999999E-13</c:v>
                      </c:pt>
                      <c:pt idx="15209">
                        <c:v>1.7309199999999999E-13</c:v>
                      </c:pt>
                      <c:pt idx="15210">
                        <c:v>1.74179E-13</c:v>
                      </c:pt>
                      <c:pt idx="15211">
                        <c:v>1.74179E-13</c:v>
                      </c:pt>
                      <c:pt idx="15212">
                        <c:v>1.5048399999999999E-13</c:v>
                      </c:pt>
                      <c:pt idx="15213">
                        <c:v>1.5048399999999999E-13</c:v>
                      </c:pt>
                      <c:pt idx="15214">
                        <c:v>1.6900699999999999E-13</c:v>
                      </c:pt>
                      <c:pt idx="15215">
                        <c:v>1.6900699999999999E-13</c:v>
                      </c:pt>
                      <c:pt idx="15216">
                        <c:v>1.5392799999999999E-13</c:v>
                      </c:pt>
                      <c:pt idx="15217">
                        <c:v>1.5392799999999999E-13</c:v>
                      </c:pt>
                      <c:pt idx="15218">
                        <c:v>4.9633100000000004E-13</c:v>
                      </c:pt>
                      <c:pt idx="15219">
                        <c:v>4.9633100000000004E-13</c:v>
                      </c:pt>
                      <c:pt idx="15220">
                        <c:v>1.7216400000000001E-13</c:v>
                      </c:pt>
                      <c:pt idx="15221">
                        <c:v>1.7216400000000001E-13</c:v>
                      </c:pt>
                      <c:pt idx="15222">
                        <c:v>1.6543800000000001E-13</c:v>
                      </c:pt>
                      <c:pt idx="15223">
                        <c:v>1.6543800000000001E-13</c:v>
                      </c:pt>
                      <c:pt idx="15224">
                        <c:v>1.56382E-13</c:v>
                      </c:pt>
                      <c:pt idx="15225">
                        <c:v>1.56382E-13</c:v>
                      </c:pt>
                      <c:pt idx="15226">
                        <c:v>2.13862E-13</c:v>
                      </c:pt>
                      <c:pt idx="15227">
                        <c:v>2.13862E-13</c:v>
                      </c:pt>
                      <c:pt idx="15228">
                        <c:v>2.0246299999999999E-13</c:v>
                      </c:pt>
                      <c:pt idx="15229">
                        <c:v>2.0246299999999999E-13</c:v>
                      </c:pt>
                      <c:pt idx="15230">
                        <c:v>1.6429299999999999E-13</c:v>
                      </c:pt>
                      <c:pt idx="15231">
                        <c:v>1.6429299999999999E-13</c:v>
                      </c:pt>
                      <c:pt idx="15232">
                        <c:v>3.4211399999999998E-13</c:v>
                      </c:pt>
                      <c:pt idx="15233">
                        <c:v>3.4211399999999998E-13</c:v>
                      </c:pt>
                      <c:pt idx="15234">
                        <c:v>1.6401400000000001E-13</c:v>
                      </c:pt>
                      <c:pt idx="15235">
                        <c:v>1.6401400000000001E-13</c:v>
                      </c:pt>
                      <c:pt idx="15236">
                        <c:v>9.3409200000000006E-13</c:v>
                      </c:pt>
                      <c:pt idx="15237">
                        <c:v>9.3409200000000006E-13</c:v>
                      </c:pt>
                      <c:pt idx="15238">
                        <c:v>3.59245E-13</c:v>
                      </c:pt>
                      <c:pt idx="15239">
                        <c:v>3.59245E-13</c:v>
                      </c:pt>
                      <c:pt idx="15240">
                        <c:v>1.6455200000000001E-13</c:v>
                      </c:pt>
                      <c:pt idx="15241">
                        <c:v>1.6455200000000001E-13</c:v>
                      </c:pt>
                      <c:pt idx="15242">
                        <c:v>1.3285100000000001E-13</c:v>
                      </c:pt>
                      <c:pt idx="15243">
                        <c:v>1.3285100000000001E-13</c:v>
                      </c:pt>
                      <c:pt idx="15244">
                        <c:v>3.2819899999999998E-13</c:v>
                      </c:pt>
                      <c:pt idx="15245">
                        <c:v>3.2819899999999998E-13</c:v>
                      </c:pt>
                      <c:pt idx="15246">
                        <c:v>1.8447300000000001E-13</c:v>
                      </c:pt>
                      <c:pt idx="15247">
                        <c:v>1.8447300000000001E-13</c:v>
                      </c:pt>
                      <c:pt idx="15248">
                        <c:v>1.59683E-13</c:v>
                      </c:pt>
                      <c:pt idx="15249">
                        <c:v>1.59683E-13</c:v>
                      </c:pt>
                      <c:pt idx="15250">
                        <c:v>1.5781900000000001E-13</c:v>
                      </c:pt>
                      <c:pt idx="15251">
                        <c:v>1.5781900000000001E-13</c:v>
                      </c:pt>
                      <c:pt idx="15252">
                        <c:v>1.66499E-13</c:v>
                      </c:pt>
                      <c:pt idx="15253">
                        <c:v>1.66499E-13</c:v>
                      </c:pt>
                      <c:pt idx="15254">
                        <c:v>1.5843699999999999E-13</c:v>
                      </c:pt>
                      <c:pt idx="15255">
                        <c:v>1.5843699999999999E-13</c:v>
                      </c:pt>
                      <c:pt idx="15256">
                        <c:v>1.6025999999999999E-13</c:v>
                      </c:pt>
                      <c:pt idx="15257">
                        <c:v>1.6025999999999999E-13</c:v>
                      </c:pt>
                      <c:pt idx="15258">
                        <c:v>1.65675E-13</c:v>
                      </c:pt>
                      <c:pt idx="15259">
                        <c:v>1.65675E-13</c:v>
                      </c:pt>
                      <c:pt idx="15260">
                        <c:v>8.3738700000000002E-10</c:v>
                      </c:pt>
                      <c:pt idx="15261">
                        <c:v>8.3738700000000002E-10</c:v>
                      </c:pt>
                      <c:pt idx="15262">
                        <c:v>1.12887E-12</c:v>
                      </c:pt>
                      <c:pt idx="15263">
                        <c:v>1.12887E-12</c:v>
                      </c:pt>
                      <c:pt idx="15264">
                        <c:v>1.3871899999999999E-13</c:v>
                      </c:pt>
                      <c:pt idx="15265">
                        <c:v>1.3871899999999999E-13</c:v>
                      </c:pt>
                      <c:pt idx="15266">
                        <c:v>1.6461200000000001E-13</c:v>
                      </c:pt>
                      <c:pt idx="15267">
                        <c:v>1.6461200000000001E-13</c:v>
                      </c:pt>
                      <c:pt idx="15268">
                        <c:v>1.2994E-13</c:v>
                      </c:pt>
                      <c:pt idx="15269">
                        <c:v>1.2994E-13</c:v>
                      </c:pt>
                      <c:pt idx="15270">
                        <c:v>1.2873199999999999E-13</c:v>
                      </c:pt>
                      <c:pt idx="15271">
                        <c:v>1.2873199999999999E-13</c:v>
                      </c:pt>
                      <c:pt idx="15272">
                        <c:v>1.2341E-13</c:v>
                      </c:pt>
                      <c:pt idx="15273">
                        <c:v>1.2341E-13</c:v>
                      </c:pt>
                      <c:pt idx="15274">
                        <c:v>2.86415E-13</c:v>
                      </c:pt>
                      <c:pt idx="15275">
                        <c:v>2.86415E-13</c:v>
                      </c:pt>
                      <c:pt idx="15276">
                        <c:v>1.2543500000000001E-13</c:v>
                      </c:pt>
                      <c:pt idx="15277">
                        <c:v>1.2543500000000001E-13</c:v>
                      </c:pt>
                      <c:pt idx="15278">
                        <c:v>1.38543E-13</c:v>
                      </c:pt>
                      <c:pt idx="15279">
                        <c:v>1.38543E-13</c:v>
                      </c:pt>
                      <c:pt idx="15280">
                        <c:v>1.4894199999999999E-13</c:v>
                      </c:pt>
                      <c:pt idx="15281">
                        <c:v>1.4894199999999999E-13</c:v>
                      </c:pt>
                      <c:pt idx="15282">
                        <c:v>1.27026E-13</c:v>
                      </c:pt>
                      <c:pt idx="15283">
                        <c:v>1.27026E-13</c:v>
                      </c:pt>
                      <c:pt idx="15284">
                        <c:v>1.2023599999999999E-13</c:v>
                      </c:pt>
                      <c:pt idx="15285">
                        <c:v>1.2023599999999999E-13</c:v>
                      </c:pt>
                      <c:pt idx="15286">
                        <c:v>3.1924500000000002E-13</c:v>
                      </c:pt>
                      <c:pt idx="15287">
                        <c:v>3.1924500000000002E-13</c:v>
                      </c:pt>
                      <c:pt idx="15288">
                        <c:v>1.26549E-13</c:v>
                      </c:pt>
                      <c:pt idx="15289">
                        <c:v>1.26549E-13</c:v>
                      </c:pt>
                      <c:pt idx="15290">
                        <c:v>8.4630299999999999E-10</c:v>
                      </c:pt>
                      <c:pt idx="15291">
                        <c:v>8.4630299999999999E-10</c:v>
                      </c:pt>
                      <c:pt idx="15292">
                        <c:v>1.0901799999999999E-12</c:v>
                      </c:pt>
                      <c:pt idx="15293">
                        <c:v>1.0901799999999999E-12</c:v>
                      </c:pt>
                      <c:pt idx="15294">
                        <c:v>8.3181200000000004E-14</c:v>
                      </c:pt>
                      <c:pt idx="15295">
                        <c:v>8.3181200000000004E-14</c:v>
                      </c:pt>
                      <c:pt idx="15296">
                        <c:v>7.9862700000000006E-14</c:v>
                      </c:pt>
                      <c:pt idx="15297">
                        <c:v>7.9862700000000006E-14</c:v>
                      </c:pt>
                      <c:pt idx="15298">
                        <c:v>8.4911400000000002E-14</c:v>
                      </c:pt>
                      <c:pt idx="15299">
                        <c:v>8.4911400000000002E-14</c:v>
                      </c:pt>
                      <c:pt idx="15300">
                        <c:v>4.4080199999999999E-13</c:v>
                      </c:pt>
                      <c:pt idx="15301">
                        <c:v>4.4080199999999999E-13</c:v>
                      </c:pt>
                      <c:pt idx="15302">
                        <c:v>3.7910400000000001E-13</c:v>
                      </c:pt>
                      <c:pt idx="15303">
                        <c:v>3.7910400000000001E-13</c:v>
                      </c:pt>
                      <c:pt idx="15304">
                        <c:v>8.0599399999999999E-14</c:v>
                      </c:pt>
                      <c:pt idx="15305">
                        <c:v>8.0599399999999999E-14</c:v>
                      </c:pt>
                      <c:pt idx="15306">
                        <c:v>9.8885600000000005E-14</c:v>
                      </c:pt>
                      <c:pt idx="15307">
                        <c:v>9.8885600000000005E-14</c:v>
                      </c:pt>
                      <c:pt idx="15308">
                        <c:v>7.6655400000000006E-14</c:v>
                      </c:pt>
                      <c:pt idx="15309">
                        <c:v>7.6655400000000006E-14</c:v>
                      </c:pt>
                      <c:pt idx="15310">
                        <c:v>8.7592200000000004E-14</c:v>
                      </c:pt>
                      <c:pt idx="15311">
                        <c:v>8.7592200000000004E-14</c:v>
                      </c:pt>
                      <c:pt idx="15312">
                        <c:v>9.7565400000000002E-14</c:v>
                      </c:pt>
                      <c:pt idx="15313">
                        <c:v>9.7565400000000002E-14</c:v>
                      </c:pt>
                      <c:pt idx="15314">
                        <c:v>1.0358499999999999E-13</c:v>
                      </c:pt>
                      <c:pt idx="15315">
                        <c:v>1.0358499999999999E-13</c:v>
                      </c:pt>
                      <c:pt idx="15316">
                        <c:v>9.7944699999999997E-14</c:v>
                      </c:pt>
                      <c:pt idx="15317">
                        <c:v>9.7944699999999997E-14</c:v>
                      </c:pt>
                      <c:pt idx="15318">
                        <c:v>8.0034200000000002E-14</c:v>
                      </c:pt>
                      <c:pt idx="15319">
                        <c:v>8.0034200000000002E-14</c:v>
                      </c:pt>
                      <c:pt idx="15320">
                        <c:v>9.7164200000000001E-14</c:v>
                      </c:pt>
                      <c:pt idx="15321">
                        <c:v>9.7164200000000001E-14</c:v>
                      </c:pt>
                      <c:pt idx="15322">
                        <c:v>9.5958499999999994E-14</c:v>
                      </c:pt>
                      <c:pt idx="15323">
                        <c:v>9.5958499999999994E-14</c:v>
                      </c:pt>
                      <c:pt idx="15324">
                        <c:v>8.3800399999999998E-14</c:v>
                      </c:pt>
                      <c:pt idx="15325">
                        <c:v>8.3800399999999998E-14</c:v>
                      </c:pt>
                      <c:pt idx="15326">
                        <c:v>8.0642799999999998E-14</c:v>
                      </c:pt>
                      <c:pt idx="15327">
                        <c:v>8.0642799999999998E-14</c:v>
                      </c:pt>
                      <c:pt idx="15328">
                        <c:v>9.9661299999999995E-14</c:v>
                      </c:pt>
                      <c:pt idx="15329">
                        <c:v>9.9661299999999995E-14</c:v>
                      </c:pt>
                      <c:pt idx="15330">
                        <c:v>8.4452099999999997E-14</c:v>
                      </c:pt>
                      <c:pt idx="15331">
                        <c:v>8.4452099999999997E-14</c:v>
                      </c:pt>
                      <c:pt idx="15332">
                        <c:v>7.0421400000000005E-14</c:v>
                      </c:pt>
                      <c:pt idx="15333">
                        <c:v>7.0421400000000005E-14</c:v>
                      </c:pt>
                      <c:pt idx="15334">
                        <c:v>1.07354E-13</c:v>
                      </c:pt>
                      <c:pt idx="15335">
                        <c:v>1.07354E-13</c:v>
                      </c:pt>
                      <c:pt idx="15336">
                        <c:v>9.7771500000000004E-14</c:v>
                      </c:pt>
                      <c:pt idx="15337">
                        <c:v>9.7771500000000004E-14</c:v>
                      </c:pt>
                      <c:pt idx="15338">
                        <c:v>8.6133499999999996E-14</c:v>
                      </c:pt>
                      <c:pt idx="15339">
                        <c:v>8.6133499999999996E-14</c:v>
                      </c:pt>
                      <c:pt idx="15340">
                        <c:v>8.1254399999999998E-14</c:v>
                      </c:pt>
                      <c:pt idx="15341">
                        <c:v>8.1254399999999998E-14</c:v>
                      </c:pt>
                      <c:pt idx="15342">
                        <c:v>8.1246699999999995E-14</c:v>
                      </c:pt>
                      <c:pt idx="15343">
                        <c:v>8.1246699999999995E-14</c:v>
                      </c:pt>
                      <c:pt idx="15344">
                        <c:v>1.09607E-13</c:v>
                      </c:pt>
                      <c:pt idx="15345">
                        <c:v>1.09607E-13</c:v>
                      </c:pt>
                      <c:pt idx="15346">
                        <c:v>9.5328399999999994E-14</c:v>
                      </c:pt>
                      <c:pt idx="15347">
                        <c:v>9.5328399999999994E-14</c:v>
                      </c:pt>
                      <c:pt idx="15348">
                        <c:v>8.9030099999999995E-14</c:v>
                      </c:pt>
                      <c:pt idx="15349">
                        <c:v>8.9030099999999995E-14</c:v>
                      </c:pt>
                      <c:pt idx="15350">
                        <c:v>9.8957099999999994E-14</c:v>
                      </c:pt>
                      <c:pt idx="15351">
                        <c:v>9.8957099999999994E-14</c:v>
                      </c:pt>
                      <c:pt idx="15352">
                        <c:v>2.0219000000000001E-12</c:v>
                      </c:pt>
                      <c:pt idx="15353">
                        <c:v>2.0219000000000001E-12</c:v>
                      </c:pt>
                      <c:pt idx="15354">
                        <c:v>8.7044999999999997E-14</c:v>
                      </c:pt>
                      <c:pt idx="15355">
                        <c:v>8.7044999999999997E-14</c:v>
                      </c:pt>
                      <c:pt idx="15356">
                        <c:v>1.1919799999999999E-13</c:v>
                      </c:pt>
                      <c:pt idx="15357">
                        <c:v>1.1919799999999999E-13</c:v>
                      </c:pt>
                      <c:pt idx="15358">
                        <c:v>9.3305200000000002E-14</c:v>
                      </c:pt>
                      <c:pt idx="15359">
                        <c:v>9.3305200000000002E-14</c:v>
                      </c:pt>
                      <c:pt idx="15360">
                        <c:v>7.3478900000000002E-14</c:v>
                      </c:pt>
                      <c:pt idx="15361">
                        <c:v>7.3478900000000002E-14</c:v>
                      </c:pt>
                      <c:pt idx="15362">
                        <c:v>1.1919899999999999E-13</c:v>
                      </c:pt>
                      <c:pt idx="15363">
                        <c:v>1.1919899999999999E-13</c:v>
                      </c:pt>
                      <c:pt idx="15364">
                        <c:v>9.2406899999999997E-14</c:v>
                      </c:pt>
                      <c:pt idx="15365">
                        <c:v>9.2406899999999997E-14</c:v>
                      </c:pt>
                      <c:pt idx="15366">
                        <c:v>8.9158400000000006E-14</c:v>
                      </c:pt>
                      <c:pt idx="15367">
                        <c:v>8.9158400000000006E-14</c:v>
                      </c:pt>
                      <c:pt idx="15368">
                        <c:v>9.0336600000000003E-14</c:v>
                      </c:pt>
                      <c:pt idx="15369">
                        <c:v>9.0336600000000003E-14</c:v>
                      </c:pt>
                      <c:pt idx="15370">
                        <c:v>7.6294899999999997E-14</c:v>
                      </c:pt>
                      <c:pt idx="15371">
                        <c:v>7.6294899999999997E-14</c:v>
                      </c:pt>
                      <c:pt idx="15372">
                        <c:v>7.3104999999999995E-14</c:v>
                      </c:pt>
                      <c:pt idx="15373">
                        <c:v>7.3104999999999995E-14</c:v>
                      </c:pt>
                      <c:pt idx="15374">
                        <c:v>3.5608600000000001E-13</c:v>
                      </c:pt>
                      <c:pt idx="15375">
                        <c:v>3.5608600000000001E-13</c:v>
                      </c:pt>
                      <c:pt idx="15376">
                        <c:v>1.04785E-13</c:v>
                      </c:pt>
                      <c:pt idx="15377">
                        <c:v>1.04785E-13</c:v>
                      </c:pt>
                      <c:pt idx="15378">
                        <c:v>9.1913699999999999E-14</c:v>
                      </c:pt>
                      <c:pt idx="15379">
                        <c:v>9.1913699999999999E-14</c:v>
                      </c:pt>
                      <c:pt idx="15380">
                        <c:v>9.40017E-14</c:v>
                      </c:pt>
                      <c:pt idx="15381">
                        <c:v>9.40017E-14</c:v>
                      </c:pt>
                      <c:pt idx="15382">
                        <c:v>7.9160600000000006E-14</c:v>
                      </c:pt>
                      <c:pt idx="15383">
                        <c:v>7.9160600000000006E-14</c:v>
                      </c:pt>
                      <c:pt idx="15384">
                        <c:v>8.7203799999999994E-14</c:v>
                      </c:pt>
                      <c:pt idx="15385">
                        <c:v>8.7203799999999994E-14</c:v>
                      </c:pt>
                      <c:pt idx="15386">
                        <c:v>8.0454E-14</c:v>
                      </c:pt>
                      <c:pt idx="15387">
                        <c:v>8.0454E-14</c:v>
                      </c:pt>
                      <c:pt idx="15388">
                        <c:v>9.8180300000000001E-14</c:v>
                      </c:pt>
                      <c:pt idx="15389">
                        <c:v>9.8180300000000001E-14</c:v>
                      </c:pt>
                      <c:pt idx="15390">
                        <c:v>9.6457999999999994E-14</c:v>
                      </c:pt>
                      <c:pt idx="15391">
                        <c:v>9.6457999999999994E-14</c:v>
                      </c:pt>
                      <c:pt idx="15392">
                        <c:v>1.3733599999999999E-12</c:v>
                      </c:pt>
                      <c:pt idx="15393">
                        <c:v>1.3733599999999999E-12</c:v>
                      </c:pt>
                      <c:pt idx="15394">
                        <c:v>9.5583100000000005E-14</c:v>
                      </c:pt>
                      <c:pt idx="15395">
                        <c:v>9.5583100000000005E-14</c:v>
                      </c:pt>
                      <c:pt idx="15396">
                        <c:v>7.28962E-14</c:v>
                      </c:pt>
                      <c:pt idx="15397">
                        <c:v>7.28962E-14</c:v>
                      </c:pt>
                      <c:pt idx="15398">
                        <c:v>9.1865300000000004E-14</c:v>
                      </c:pt>
                      <c:pt idx="15399">
                        <c:v>9.1865300000000004E-14</c:v>
                      </c:pt>
                      <c:pt idx="15400">
                        <c:v>8.6744599999999997E-14</c:v>
                      </c:pt>
                      <c:pt idx="15401">
                        <c:v>8.6744599999999997E-14</c:v>
                      </c:pt>
                      <c:pt idx="15402">
                        <c:v>9.0343499999999998E-14</c:v>
                      </c:pt>
                      <c:pt idx="15403">
                        <c:v>9.0343499999999998E-14</c:v>
                      </c:pt>
                      <c:pt idx="15404">
                        <c:v>1.0203799999999999E-13</c:v>
                      </c:pt>
                      <c:pt idx="15405">
                        <c:v>1.0203799999999999E-13</c:v>
                      </c:pt>
                      <c:pt idx="15406">
                        <c:v>8.9688099999999996E-14</c:v>
                      </c:pt>
                      <c:pt idx="15407">
                        <c:v>8.9688099999999996E-14</c:v>
                      </c:pt>
                      <c:pt idx="15408">
                        <c:v>1.1425899999999999E-13</c:v>
                      </c:pt>
                      <c:pt idx="15409">
                        <c:v>1.1425899999999999E-13</c:v>
                      </c:pt>
                      <c:pt idx="15410">
                        <c:v>8.8971699999999995E-14</c:v>
                      </c:pt>
                      <c:pt idx="15411">
                        <c:v>8.8971699999999995E-14</c:v>
                      </c:pt>
                      <c:pt idx="15412">
                        <c:v>2.7703600000000001E-13</c:v>
                      </c:pt>
                      <c:pt idx="15413">
                        <c:v>2.7703600000000001E-13</c:v>
                      </c:pt>
                      <c:pt idx="15414">
                        <c:v>9.1979800000000001E-14</c:v>
                      </c:pt>
                      <c:pt idx="15415">
                        <c:v>9.1979800000000001E-14</c:v>
                      </c:pt>
                      <c:pt idx="15416">
                        <c:v>8.9810499999999996E-14</c:v>
                      </c:pt>
                      <c:pt idx="15417">
                        <c:v>8.9810499999999996E-14</c:v>
                      </c:pt>
                      <c:pt idx="15418">
                        <c:v>8.6056799999999997E-14</c:v>
                      </c:pt>
                      <c:pt idx="15419">
                        <c:v>8.6056799999999997E-14</c:v>
                      </c:pt>
                      <c:pt idx="15420">
                        <c:v>9.0566299999999996E-14</c:v>
                      </c:pt>
                      <c:pt idx="15421">
                        <c:v>9.0566299999999996E-14</c:v>
                      </c:pt>
                      <c:pt idx="15422">
                        <c:v>8.1295300000000005E-14</c:v>
                      </c:pt>
                      <c:pt idx="15423">
                        <c:v>8.1295300000000005E-14</c:v>
                      </c:pt>
                      <c:pt idx="15424">
                        <c:v>8.2483699999999996E-14</c:v>
                      </c:pt>
                      <c:pt idx="15425">
                        <c:v>8.2483699999999996E-14</c:v>
                      </c:pt>
                      <c:pt idx="15426">
                        <c:v>2.57564E-13</c:v>
                      </c:pt>
                      <c:pt idx="15427">
                        <c:v>2.57564E-13</c:v>
                      </c:pt>
                      <c:pt idx="15428">
                        <c:v>8.4170100000000004E-14</c:v>
                      </c:pt>
                      <c:pt idx="15429">
                        <c:v>8.4170100000000004E-14</c:v>
                      </c:pt>
                      <c:pt idx="15430">
                        <c:v>1.00138E-13</c:v>
                      </c:pt>
                      <c:pt idx="15431">
                        <c:v>1.00138E-13</c:v>
                      </c:pt>
                      <c:pt idx="15432">
                        <c:v>8.43655E-14</c:v>
                      </c:pt>
                      <c:pt idx="15433">
                        <c:v>8.43655E-14</c:v>
                      </c:pt>
                      <c:pt idx="15434">
                        <c:v>7.6369100000000005E-14</c:v>
                      </c:pt>
                      <c:pt idx="15435">
                        <c:v>7.6369100000000005E-14</c:v>
                      </c:pt>
                      <c:pt idx="15436">
                        <c:v>9.0674000000000006E-14</c:v>
                      </c:pt>
                      <c:pt idx="15437">
                        <c:v>9.0674000000000006E-14</c:v>
                      </c:pt>
                      <c:pt idx="15438">
                        <c:v>8.3223E-14</c:v>
                      </c:pt>
                      <c:pt idx="15439">
                        <c:v>8.3223E-14</c:v>
                      </c:pt>
                      <c:pt idx="15440">
                        <c:v>1.05218E-13</c:v>
                      </c:pt>
                      <c:pt idx="15441">
                        <c:v>1.05218E-13</c:v>
                      </c:pt>
                      <c:pt idx="15442">
                        <c:v>1.0928599999999999E-13</c:v>
                      </c:pt>
                      <c:pt idx="15443">
                        <c:v>1.0928599999999999E-13</c:v>
                      </c:pt>
                      <c:pt idx="15444">
                        <c:v>7.1877900000000005E-14</c:v>
                      </c:pt>
                      <c:pt idx="15445">
                        <c:v>7.1877900000000005E-14</c:v>
                      </c:pt>
                      <c:pt idx="15446">
                        <c:v>9.3241999999999995E-14</c:v>
                      </c:pt>
                      <c:pt idx="15447">
                        <c:v>9.3241999999999995E-14</c:v>
                      </c:pt>
                      <c:pt idx="15448">
                        <c:v>9.8208999999999996E-14</c:v>
                      </c:pt>
                      <c:pt idx="15449">
                        <c:v>9.8208999999999996E-14</c:v>
                      </c:pt>
                      <c:pt idx="15450">
                        <c:v>5.6631400000000002E-13</c:v>
                      </c:pt>
                      <c:pt idx="15451">
                        <c:v>5.6631400000000002E-13</c:v>
                      </c:pt>
                      <c:pt idx="15452">
                        <c:v>1.1399500000000001E-13</c:v>
                      </c:pt>
                      <c:pt idx="15453">
                        <c:v>1.1399500000000001E-13</c:v>
                      </c:pt>
                      <c:pt idx="15454">
                        <c:v>7.5077300000000001E-14</c:v>
                      </c:pt>
                      <c:pt idx="15455">
                        <c:v>7.5077300000000001E-14</c:v>
                      </c:pt>
                      <c:pt idx="15456">
                        <c:v>8.4787800000000002E-14</c:v>
                      </c:pt>
                      <c:pt idx="15457">
                        <c:v>8.4787800000000002E-14</c:v>
                      </c:pt>
                      <c:pt idx="15458">
                        <c:v>8.0844900000000001E-14</c:v>
                      </c:pt>
                      <c:pt idx="15459">
                        <c:v>8.0844900000000001E-14</c:v>
                      </c:pt>
                      <c:pt idx="15460">
                        <c:v>8.0283400000000006E-14</c:v>
                      </c:pt>
                      <c:pt idx="15461">
                        <c:v>8.0283400000000006E-14</c:v>
                      </c:pt>
                      <c:pt idx="15462">
                        <c:v>9.0251200000000005E-14</c:v>
                      </c:pt>
                      <c:pt idx="15463">
                        <c:v>9.0251200000000005E-14</c:v>
                      </c:pt>
                      <c:pt idx="15464">
                        <c:v>8.9749499999999998E-14</c:v>
                      </c:pt>
                      <c:pt idx="15465">
                        <c:v>8.9749499999999998E-14</c:v>
                      </c:pt>
                      <c:pt idx="15466">
                        <c:v>7.9903199999999997E-14</c:v>
                      </c:pt>
                      <c:pt idx="15467">
                        <c:v>7.9903199999999997E-14</c:v>
                      </c:pt>
                      <c:pt idx="15468">
                        <c:v>8.5122900000000003E-14</c:v>
                      </c:pt>
                      <c:pt idx="15469">
                        <c:v>8.5122900000000003E-14</c:v>
                      </c:pt>
                      <c:pt idx="15470">
                        <c:v>7.9751499999999996E-14</c:v>
                      </c:pt>
                      <c:pt idx="15471">
                        <c:v>7.9751499999999996E-14</c:v>
                      </c:pt>
                      <c:pt idx="15472">
                        <c:v>9.3034699999999995E-14</c:v>
                      </c:pt>
                      <c:pt idx="15473">
                        <c:v>9.3034699999999995E-14</c:v>
                      </c:pt>
                      <c:pt idx="15474">
                        <c:v>9.9759499999999998E-14</c:v>
                      </c:pt>
                      <c:pt idx="15475">
                        <c:v>9.9759499999999998E-14</c:v>
                      </c:pt>
                      <c:pt idx="15476">
                        <c:v>9.68467E-14</c:v>
                      </c:pt>
                      <c:pt idx="15477">
                        <c:v>9.68467E-14</c:v>
                      </c:pt>
                      <c:pt idx="15478">
                        <c:v>8.8871000000000001E-14</c:v>
                      </c:pt>
                      <c:pt idx="15479">
                        <c:v>8.8871000000000001E-14</c:v>
                      </c:pt>
                      <c:pt idx="15480">
                        <c:v>7.7309399999999995E-14</c:v>
                      </c:pt>
                      <c:pt idx="15481">
                        <c:v>7.7309399999999995E-14</c:v>
                      </c:pt>
                      <c:pt idx="15482">
                        <c:v>1.00006E-13</c:v>
                      </c:pt>
                      <c:pt idx="15483">
                        <c:v>1.00006E-13</c:v>
                      </c:pt>
                      <c:pt idx="15484">
                        <c:v>9.1682400000000004E-14</c:v>
                      </c:pt>
                      <c:pt idx="15485">
                        <c:v>9.1682400000000004E-14</c:v>
                      </c:pt>
                      <c:pt idx="15486">
                        <c:v>7.9805100000000001E-14</c:v>
                      </c:pt>
                      <c:pt idx="15487">
                        <c:v>7.9805100000000001E-14</c:v>
                      </c:pt>
                      <c:pt idx="15488">
                        <c:v>8.4571899999999998E-14</c:v>
                      </c:pt>
                      <c:pt idx="15489">
                        <c:v>8.4571899999999998E-14</c:v>
                      </c:pt>
                      <c:pt idx="15490">
                        <c:v>1.11928E-13</c:v>
                      </c:pt>
                      <c:pt idx="15491">
                        <c:v>1.11928E-13</c:v>
                      </c:pt>
                      <c:pt idx="15492">
                        <c:v>9.5482100000000001E-14</c:v>
                      </c:pt>
                      <c:pt idx="15493">
                        <c:v>9.5482100000000001E-14</c:v>
                      </c:pt>
                      <c:pt idx="15494">
                        <c:v>2.66227E-13</c:v>
                      </c:pt>
                      <c:pt idx="15495">
                        <c:v>2.66227E-13</c:v>
                      </c:pt>
                      <c:pt idx="15496">
                        <c:v>7.0166699999999994E-14</c:v>
                      </c:pt>
                      <c:pt idx="15497">
                        <c:v>7.0166699999999994E-14</c:v>
                      </c:pt>
                      <c:pt idx="15498">
                        <c:v>6.2615499999999997E-13</c:v>
                      </c:pt>
                      <c:pt idx="15499">
                        <c:v>6.2615499999999997E-13</c:v>
                      </c:pt>
                      <c:pt idx="15500">
                        <c:v>6.4566200000000004E-13</c:v>
                      </c:pt>
                      <c:pt idx="15501">
                        <c:v>6.4566200000000004E-13</c:v>
                      </c:pt>
                      <c:pt idx="15502">
                        <c:v>6.2542200000000002E-13</c:v>
                      </c:pt>
                      <c:pt idx="15503">
                        <c:v>6.2542200000000002E-13</c:v>
                      </c:pt>
                      <c:pt idx="15504">
                        <c:v>6.2858300000000005E-13</c:v>
                      </c:pt>
                      <c:pt idx="15505">
                        <c:v>6.2858300000000005E-13</c:v>
                      </c:pt>
                      <c:pt idx="15506">
                        <c:v>6.4883999999999999E-13</c:v>
                      </c:pt>
                      <c:pt idx="15507">
                        <c:v>6.4883999999999999E-13</c:v>
                      </c:pt>
                      <c:pt idx="15508">
                        <c:v>6.2031700000000001E-13</c:v>
                      </c:pt>
                      <c:pt idx="15509">
                        <c:v>6.2031700000000001E-13</c:v>
                      </c:pt>
                      <c:pt idx="15510">
                        <c:v>6.3904399999999996E-13</c:v>
                      </c:pt>
                      <c:pt idx="15511">
                        <c:v>6.3904399999999996E-13</c:v>
                      </c:pt>
                      <c:pt idx="15512">
                        <c:v>6.4327400000000003E-13</c:v>
                      </c:pt>
                      <c:pt idx="15513">
                        <c:v>6.4327400000000003E-13</c:v>
                      </c:pt>
                      <c:pt idx="15514">
                        <c:v>6.2471200000000001E-13</c:v>
                      </c:pt>
                      <c:pt idx="15515">
                        <c:v>6.2471200000000001E-13</c:v>
                      </c:pt>
                      <c:pt idx="15516">
                        <c:v>6.4050400000000003E-13</c:v>
                      </c:pt>
                      <c:pt idx="15517">
                        <c:v>6.4050400000000003E-13</c:v>
                      </c:pt>
                      <c:pt idx="15518">
                        <c:v>6.3237599999999999E-13</c:v>
                      </c:pt>
                      <c:pt idx="15519">
                        <c:v>6.3237599999999999E-13</c:v>
                      </c:pt>
                      <c:pt idx="15520">
                        <c:v>6.4292100000000002E-13</c:v>
                      </c:pt>
                      <c:pt idx="15521">
                        <c:v>6.4292100000000002E-13</c:v>
                      </c:pt>
                      <c:pt idx="15522">
                        <c:v>6.1822999999999998E-13</c:v>
                      </c:pt>
                      <c:pt idx="15523">
                        <c:v>6.1822999999999998E-13</c:v>
                      </c:pt>
                      <c:pt idx="15524">
                        <c:v>6.2653599999999999E-13</c:v>
                      </c:pt>
                      <c:pt idx="15525">
                        <c:v>6.2653599999999999E-13</c:v>
                      </c:pt>
                      <c:pt idx="15526">
                        <c:v>6.1527500000000002E-13</c:v>
                      </c:pt>
                      <c:pt idx="15527">
                        <c:v>6.1527500000000002E-13</c:v>
                      </c:pt>
                      <c:pt idx="15528">
                        <c:v>6.4432300000000004E-13</c:v>
                      </c:pt>
                      <c:pt idx="15529">
                        <c:v>6.4432300000000004E-13</c:v>
                      </c:pt>
                      <c:pt idx="15530">
                        <c:v>6.3226399999999996E-13</c:v>
                      </c:pt>
                      <c:pt idx="15531">
                        <c:v>6.3226399999999996E-13</c:v>
                      </c:pt>
                      <c:pt idx="15532">
                        <c:v>6.2563599999999996E-13</c:v>
                      </c:pt>
                      <c:pt idx="15533">
                        <c:v>6.2563599999999996E-13</c:v>
                      </c:pt>
                      <c:pt idx="15534">
                        <c:v>6.3067100000000005E-13</c:v>
                      </c:pt>
                      <c:pt idx="15535">
                        <c:v>6.3067100000000005E-13</c:v>
                      </c:pt>
                      <c:pt idx="15536">
                        <c:v>2.69093E-11</c:v>
                      </c:pt>
                      <c:pt idx="15537">
                        <c:v>2.69093E-11</c:v>
                      </c:pt>
                      <c:pt idx="15538">
                        <c:v>6.3995300000000003E-13</c:v>
                      </c:pt>
                      <c:pt idx="15539">
                        <c:v>6.3995300000000003E-13</c:v>
                      </c:pt>
                      <c:pt idx="15540">
                        <c:v>6.47112E-13</c:v>
                      </c:pt>
                      <c:pt idx="15541">
                        <c:v>6.47112E-13</c:v>
                      </c:pt>
                      <c:pt idx="15542">
                        <c:v>6.25684E-13</c:v>
                      </c:pt>
                      <c:pt idx="15543">
                        <c:v>6.25684E-13</c:v>
                      </c:pt>
                      <c:pt idx="15544">
                        <c:v>1.0638600000000001E-12</c:v>
                      </c:pt>
                      <c:pt idx="15545">
                        <c:v>1.0638600000000001E-12</c:v>
                      </c:pt>
                      <c:pt idx="15546">
                        <c:v>6.3505399999999999E-13</c:v>
                      </c:pt>
                      <c:pt idx="15547">
                        <c:v>6.3505399999999999E-13</c:v>
                      </c:pt>
                      <c:pt idx="15548">
                        <c:v>6.2573499999999996E-13</c:v>
                      </c:pt>
                      <c:pt idx="15549">
                        <c:v>6.2573499999999996E-13</c:v>
                      </c:pt>
                      <c:pt idx="15550">
                        <c:v>7.8248199999999996E-13</c:v>
                      </c:pt>
                      <c:pt idx="15551">
                        <c:v>7.8248199999999996E-13</c:v>
                      </c:pt>
                      <c:pt idx="15552">
                        <c:v>6.5309799999999997E-13</c:v>
                      </c:pt>
                      <c:pt idx="15553">
                        <c:v>6.5309799999999997E-13</c:v>
                      </c:pt>
                      <c:pt idx="15554">
                        <c:v>6.3942300000000003E-13</c:v>
                      </c:pt>
                      <c:pt idx="15555">
                        <c:v>6.3942300000000003E-13</c:v>
                      </c:pt>
                      <c:pt idx="15556">
                        <c:v>6.2505999999999996E-13</c:v>
                      </c:pt>
                      <c:pt idx="15557">
                        <c:v>6.2505999999999996E-13</c:v>
                      </c:pt>
                      <c:pt idx="15558">
                        <c:v>6.2645300000000004E-13</c:v>
                      </c:pt>
                      <c:pt idx="15559">
                        <c:v>6.2645300000000004E-13</c:v>
                      </c:pt>
                      <c:pt idx="15560">
                        <c:v>6.3050699999999999E-13</c:v>
                      </c:pt>
                      <c:pt idx="15561">
                        <c:v>6.3050699999999999E-13</c:v>
                      </c:pt>
                      <c:pt idx="15562">
                        <c:v>6.5679500000000003E-13</c:v>
                      </c:pt>
                      <c:pt idx="15563">
                        <c:v>6.5679500000000003E-13</c:v>
                      </c:pt>
                      <c:pt idx="15564">
                        <c:v>6.2248099999999996E-13</c:v>
                      </c:pt>
                      <c:pt idx="15565">
                        <c:v>6.2248099999999996E-13</c:v>
                      </c:pt>
                      <c:pt idx="15566">
                        <c:v>6.2750499999999996E-13</c:v>
                      </c:pt>
                      <c:pt idx="15567">
                        <c:v>6.2750499999999996E-13</c:v>
                      </c:pt>
                      <c:pt idx="15568">
                        <c:v>6.3764499999999996E-13</c:v>
                      </c:pt>
                      <c:pt idx="15569">
                        <c:v>6.3764499999999996E-13</c:v>
                      </c:pt>
                      <c:pt idx="15570">
                        <c:v>5.98965E-12</c:v>
                      </c:pt>
                      <c:pt idx="15571">
                        <c:v>5.98965E-12</c:v>
                      </c:pt>
                      <c:pt idx="15572">
                        <c:v>6.2128999999999997E-13</c:v>
                      </c:pt>
                      <c:pt idx="15573">
                        <c:v>6.2128999999999997E-13</c:v>
                      </c:pt>
                      <c:pt idx="15574">
                        <c:v>6.2467E-13</c:v>
                      </c:pt>
                      <c:pt idx="15575">
                        <c:v>6.2467E-13</c:v>
                      </c:pt>
                      <c:pt idx="15576">
                        <c:v>6.0933799999999996E-13</c:v>
                      </c:pt>
                      <c:pt idx="15577">
                        <c:v>6.0933799999999996E-13</c:v>
                      </c:pt>
                      <c:pt idx="15578">
                        <c:v>6.2288100000000004E-13</c:v>
                      </c:pt>
                      <c:pt idx="15579">
                        <c:v>6.2288100000000004E-13</c:v>
                      </c:pt>
                      <c:pt idx="15580">
                        <c:v>6.5140300000000005E-13</c:v>
                      </c:pt>
                      <c:pt idx="15581">
                        <c:v>6.5140300000000005E-13</c:v>
                      </c:pt>
                      <c:pt idx="15582">
                        <c:v>6.1933599999999998E-13</c:v>
                      </c:pt>
                      <c:pt idx="15583">
                        <c:v>6.1933599999999998E-13</c:v>
                      </c:pt>
                      <c:pt idx="15584">
                        <c:v>6.4226599999999996E-13</c:v>
                      </c:pt>
                      <c:pt idx="15585">
                        <c:v>6.4226599999999996E-13</c:v>
                      </c:pt>
                      <c:pt idx="15586">
                        <c:v>6.3390599999999999E-13</c:v>
                      </c:pt>
                      <c:pt idx="15587">
                        <c:v>6.3390599999999999E-13</c:v>
                      </c:pt>
                      <c:pt idx="15588">
                        <c:v>6.1869900000000001E-13</c:v>
                      </c:pt>
                      <c:pt idx="15589">
                        <c:v>6.1869900000000001E-13</c:v>
                      </c:pt>
                      <c:pt idx="15590">
                        <c:v>6.1849199999999997E-13</c:v>
                      </c:pt>
                      <c:pt idx="15591">
                        <c:v>6.1849199999999997E-13</c:v>
                      </c:pt>
                      <c:pt idx="15592">
                        <c:v>6.1640900000000002E-13</c:v>
                      </c:pt>
                      <c:pt idx="15593">
                        <c:v>6.1640900000000002E-13</c:v>
                      </c:pt>
                      <c:pt idx="15594">
                        <c:v>6.2243300000000002E-13</c:v>
                      </c:pt>
                      <c:pt idx="15595">
                        <c:v>6.2243300000000002E-13</c:v>
                      </c:pt>
                      <c:pt idx="15596">
                        <c:v>6.4948500000000003E-13</c:v>
                      </c:pt>
                      <c:pt idx="15597">
                        <c:v>6.4948500000000003E-13</c:v>
                      </c:pt>
                      <c:pt idx="15598">
                        <c:v>6.4030399999999999E-13</c:v>
                      </c:pt>
                      <c:pt idx="15599">
                        <c:v>6.4030399999999999E-13</c:v>
                      </c:pt>
                      <c:pt idx="15600">
                        <c:v>6.5305199999999997E-13</c:v>
                      </c:pt>
                      <c:pt idx="15601">
                        <c:v>6.5305199999999997E-13</c:v>
                      </c:pt>
                      <c:pt idx="15602">
                        <c:v>6.3952399999999997E-13</c:v>
                      </c:pt>
                      <c:pt idx="15603">
                        <c:v>6.3952399999999997E-13</c:v>
                      </c:pt>
                      <c:pt idx="15604">
                        <c:v>6.2384499999999995E-13</c:v>
                      </c:pt>
                      <c:pt idx="15605">
                        <c:v>6.2384499999999995E-13</c:v>
                      </c:pt>
                      <c:pt idx="15606">
                        <c:v>6.2399400000000004E-13</c:v>
                      </c:pt>
                      <c:pt idx="15607">
                        <c:v>6.2399400000000004E-13</c:v>
                      </c:pt>
                      <c:pt idx="15608">
                        <c:v>6.2210700000000005E-13</c:v>
                      </c:pt>
                      <c:pt idx="15609">
                        <c:v>6.2210700000000005E-13</c:v>
                      </c:pt>
                      <c:pt idx="15610">
                        <c:v>6.3569900000000004E-13</c:v>
                      </c:pt>
                      <c:pt idx="15611">
                        <c:v>6.3569900000000004E-13</c:v>
                      </c:pt>
                      <c:pt idx="15612">
                        <c:v>6.3369799999999997E-13</c:v>
                      </c:pt>
                      <c:pt idx="15613">
                        <c:v>6.3369799999999997E-13</c:v>
                      </c:pt>
                      <c:pt idx="15614">
                        <c:v>6.2565500000000002E-13</c:v>
                      </c:pt>
                      <c:pt idx="15615">
                        <c:v>6.2565500000000002E-13</c:v>
                      </c:pt>
                      <c:pt idx="15616">
                        <c:v>6.3942000000000002E-13</c:v>
                      </c:pt>
                      <c:pt idx="15617">
                        <c:v>6.3942000000000002E-13</c:v>
                      </c:pt>
                      <c:pt idx="15618">
                        <c:v>6.1424600000000005E-13</c:v>
                      </c:pt>
                      <c:pt idx="15619">
                        <c:v>6.1424600000000005E-13</c:v>
                      </c:pt>
                      <c:pt idx="15620">
                        <c:v>6.2703300000000002E-13</c:v>
                      </c:pt>
                      <c:pt idx="15621">
                        <c:v>6.2703300000000002E-13</c:v>
                      </c:pt>
                      <c:pt idx="15622">
                        <c:v>6.23953E-13</c:v>
                      </c:pt>
                      <c:pt idx="15623">
                        <c:v>6.23953E-13</c:v>
                      </c:pt>
                      <c:pt idx="15624">
                        <c:v>6.2820699999999999E-13</c:v>
                      </c:pt>
                      <c:pt idx="15625">
                        <c:v>6.2820699999999999E-13</c:v>
                      </c:pt>
                      <c:pt idx="15626">
                        <c:v>6.2627899999999996E-13</c:v>
                      </c:pt>
                      <c:pt idx="15627">
                        <c:v>6.2627899999999996E-13</c:v>
                      </c:pt>
                      <c:pt idx="15628">
                        <c:v>6.2122500000000001E-13</c:v>
                      </c:pt>
                      <c:pt idx="15629">
                        <c:v>6.2122500000000001E-13</c:v>
                      </c:pt>
                      <c:pt idx="15630">
                        <c:v>6.3786699999999997E-13</c:v>
                      </c:pt>
                      <c:pt idx="15631">
                        <c:v>6.3786699999999997E-13</c:v>
                      </c:pt>
                      <c:pt idx="15632">
                        <c:v>6.2714099999999996E-13</c:v>
                      </c:pt>
                      <c:pt idx="15633">
                        <c:v>6.2714099999999996E-13</c:v>
                      </c:pt>
                      <c:pt idx="15634">
                        <c:v>6.2975000000000002E-13</c:v>
                      </c:pt>
                      <c:pt idx="15635">
                        <c:v>6.2975000000000002E-13</c:v>
                      </c:pt>
                      <c:pt idx="15636">
                        <c:v>6.4075900000000002E-13</c:v>
                      </c:pt>
                      <c:pt idx="15637">
                        <c:v>6.4075900000000002E-13</c:v>
                      </c:pt>
                      <c:pt idx="15638">
                        <c:v>1.09629E-12</c:v>
                      </c:pt>
                      <c:pt idx="15639">
                        <c:v>1.09629E-12</c:v>
                      </c:pt>
                      <c:pt idx="15640">
                        <c:v>6.3801599999999995E-13</c:v>
                      </c:pt>
                      <c:pt idx="15641">
                        <c:v>6.3801599999999995E-13</c:v>
                      </c:pt>
                      <c:pt idx="15642">
                        <c:v>6.4667300000000003E-13</c:v>
                      </c:pt>
                      <c:pt idx="15643">
                        <c:v>6.4667300000000003E-13</c:v>
                      </c:pt>
                      <c:pt idx="15644">
                        <c:v>5.9671500000000005E-13</c:v>
                      </c:pt>
                      <c:pt idx="15645">
                        <c:v>5.9671500000000005E-13</c:v>
                      </c:pt>
                      <c:pt idx="15646">
                        <c:v>6.5246700000000003E-13</c:v>
                      </c:pt>
                      <c:pt idx="15647">
                        <c:v>6.5246700000000003E-13</c:v>
                      </c:pt>
                      <c:pt idx="15648">
                        <c:v>1.10053E-12</c:v>
                      </c:pt>
                      <c:pt idx="15649">
                        <c:v>1.10053E-12</c:v>
                      </c:pt>
                      <c:pt idx="15650">
                        <c:v>8.4532799999999995E-13</c:v>
                      </c:pt>
                      <c:pt idx="15651">
                        <c:v>8.4532799999999995E-13</c:v>
                      </c:pt>
                      <c:pt idx="15652">
                        <c:v>6.3614100000000003E-13</c:v>
                      </c:pt>
                      <c:pt idx="15653">
                        <c:v>6.3614100000000003E-13</c:v>
                      </c:pt>
                      <c:pt idx="15654">
                        <c:v>6.1344400000000005E-13</c:v>
                      </c:pt>
                      <c:pt idx="15655">
                        <c:v>6.1344400000000005E-13</c:v>
                      </c:pt>
                      <c:pt idx="15656">
                        <c:v>6.4182799999999996E-13</c:v>
                      </c:pt>
                      <c:pt idx="15657">
                        <c:v>6.4182799999999996E-13</c:v>
                      </c:pt>
                      <c:pt idx="15658">
                        <c:v>6.2855399999999997E-13</c:v>
                      </c:pt>
                      <c:pt idx="15659">
                        <c:v>6.2855399999999997E-13</c:v>
                      </c:pt>
                      <c:pt idx="15660">
                        <c:v>6.3114999999999999E-13</c:v>
                      </c:pt>
                      <c:pt idx="15661">
                        <c:v>6.3114999999999999E-13</c:v>
                      </c:pt>
                      <c:pt idx="15662">
                        <c:v>6.1766799999999999E-13</c:v>
                      </c:pt>
                      <c:pt idx="15663">
                        <c:v>6.1766799999999999E-13</c:v>
                      </c:pt>
                      <c:pt idx="15664">
                        <c:v>6.5008499999999995E-13</c:v>
                      </c:pt>
                      <c:pt idx="15665">
                        <c:v>6.5008499999999995E-13</c:v>
                      </c:pt>
                      <c:pt idx="15666">
                        <c:v>6.2319200000000004E-13</c:v>
                      </c:pt>
                      <c:pt idx="15667">
                        <c:v>6.2319200000000004E-13</c:v>
                      </c:pt>
                      <c:pt idx="15668">
                        <c:v>6.2767600000000002E-13</c:v>
                      </c:pt>
                      <c:pt idx="15669">
                        <c:v>6.2767600000000002E-13</c:v>
                      </c:pt>
                      <c:pt idx="15670">
                        <c:v>6.4121699999999995E-13</c:v>
                      </c:pt>
                      <c:pt idx="15671">
                        <c:v>6.4121699999999995E-13</c:v>
                      </c:pt>
                      <c:pt idx="15672">
                        <c:v>6.4085999999999996E-13</c:v>
                      </c:pt>
                      <c:pt idx="15673">
                        <c:v>6.4085999999999996E-13</c:v>
                      </c:pt>
                      <c:pt idx="15674">
                        <c:v>6.4254000000000001E-13</c:v>
                      </c:pt>
                      <c:pt idx="15675">
                        <c:v>6.4254000000000001E-13</c:v>
                      </c:pt>
                      <c:pt idx="15676">
                        <c:v>6.5280600000000004E-13</c:v>
                      </c:pt>
                      <c:pt idx="15677">
                        <c:v>6.5280600000000004E-13</c:v>
                      </c:pt>
                      <c:pt idx="15678">
                        <c:v>6.22734E-13</c:v>
                      </c:pt>
                      <c:pt idx="15679">
                        <c:v>6.22734E-13</c:v>
                      </c:pt>
                      <c:pt idx="15680">
                        <c:v>6.0893899999999996E-13</c:v>
                      </c:pt>
                      <c:pt idx="15681">
                        <c:v>6.0893899999999996E-13</c:v>
                      </c:pt>
                      <c:pt idx="15682">
                        <c:v>6.1483600000000005E-13</c:v>
                      </c:pt>
                      <c:pt idx="15683">
                        <c:v>6.1483600000000005E-13</c:v>
                      </c:pt>
                      <c:pt idx="15684">
                        <c:v>6.3901099999999999E-13</c:v>
                      </c:pt>
                      <c:pt idx="15685">
                        <c:v>6.3901099999999999E-13</c:v>
                      </c:pt>
                      <c:pt idx="15686">
                        <c:v>6.1992400000000004E-13</c:v>
                      </c:pt>
                      <c:pt idx="15687">
                        <c:v>6.1992400000000004E-13</c:v>
                      </c:pt>
                      <c:pt idx="15688">
                        <c:v>6.2751700000000002E-13</c:v>
                      </c:pt>
                      <c:pt idx="15689">
                        <c:v>6.2751700000000002E-13</c:v>
                      </c:pt>
                      <c:pt idx="15690">
                        <c:v>6.2686899999999996E-13</c:v>
                      </c:pt>
                      <c:pt idx="15691">
                        <c:v>6.2686899999999996E-13</c:v>
                      </c:pt>
                      <c:pt idx="15692">
                        <c:v>6.12792E-13</c:v>
                      </c:pt>
                      <c:pt idx="15693">
                        <c:v>6.12792E-13</c:v>
                      </c:pt>
                      <c:pt idx="15694">
                        <c:v>6.3749899999999999E-13</c:v>
                      </c:pt>
                      <c:pt idx="15695">
                        <c:v>6.3749899999999999E-13</c:v>
                      </c:pt>
                      <c:pt idx="15696">
                        <c:v>6.2292000000000004E-13</c:v>
                      </c:pt>
                      <c:pt idx="15697">
                        <c:v>6.2292000000000004E-13</c:v>
                      </c:pt>
                      <c:pt idx="15698">
                        <c:v>6.3042100000000003E-13</c:v>
                      </c:pt>
                      <c:pt idx="15699">
                        <c:v>6.3042100000000003E-13</c:v>
                      </c:pt>
                      <c:pt idx="15700">
                        <c:v>6.3232299999999999E-13</c:v>
                      </c:pt>
                      <c:pt idx="15701">
                        <c:v>6.3232299999999999E-13</c:v>
                      </c:pt>
                      <c:pt idx="15702">
                        <c:v>2.8570199999999999E-12</c:v>
                      </c:pt>
                      <c:pt idx="15703">
                        <c:v>2.8570199999999999E-12</c:v>
                      </c:pt>
                      <c:pt idx="15704">
                        <c:v>6.5172699999999998E-13</c:v>
                      </c:pt>
                      <c:pt idx="15705">
                        <c:v>6.5172699999999998E-13</c:v>
                      </c:pt>
                      <c:pt idx="15706">
                        <c:v>6.3778899999999998E-13</c:v>
                      </c:pt>
                      <c:pt idx="15707">
                        <c:v>6.3778899999999998E-13</c:v>
                      </c:pt>
                      <c:pt idx="15708">
                        <c:v>6.2566099999999995E-13</c:v>
                      </c:pt>
                      <c:pt idx="15709">
                        <c:v>6.2566099999999995E-13</c:v>
                      </c:pt>
                      <c:pt idx="15710">
                        <c:v>6.3310399999999999E-13</c:v>
                      </c:pt>
                      <c:pt idx="15711">
                        <c:v>6.3310399999999999E-13</c:v>
                      </c:pt>
                      <c:pt idx="15712">
                        <c:v>6.3944500000000001E-13</c:v>
                      </c:pt>
                      <c:pt idx="15713">
                        <c:v>6.3944500000000001E-13</c:v>
                      </c:pt>
                      <c:pt idx="15714">
                        <c:v>6.3656100000000004E-13</c:v>
                      </c:pt>
                      <c:pt idx="15715">
                        <c:v>6.3656100000000004E-13</c:v>
                      </c:pt>
                      <c:pt idx="15716">
                        <c:v>6.2716899999999997E-13</c:v>
                      </c:pt>
                      <c:pt idx="15717">
                        <c:v>6.2716899999999997E-13</c:v>
                      </c:pt>
                      <c:pt idx="15718">
                        <c:v>6.1523300000000001E-13</c:v>
                      </c:pt>
                      <c:pt idx="15719">
                        <c:v>6.1523300000000001E-13</c:v>
                      </c:pt>
                      <c:pt idx="15720">
                        <c:v>6.2894000000000004E-13</c:v>
                      </c:pt>
                      <c:pt idx="15721">
                        <c:v>6.2894000000000004E-13</c:v>
                      </c:pt>
                      <c:pt idx="15722">
                        <c:v>6.3431299999999997E-13</c:v>
                      </c:pt>
                      <c:pt idx="15723">
                        <c:v>6.3431299999999997E-13</c:v>
                      </c:pt>
                      <c:pt idx="15724">
                        <c:v>6.5681000000000001E-13</c:v>
                      </c:pt>
                      <c:pt idx="15725">
                        <c:v>6.5681000000000001E-13</c:v>
                      </c:pt>
                      <c:pt idx="15726">
                        <c:v>6.2498400000000002E-13</c:v>
                      </c:pt>
                      <c:pt idx="15727">
                        <c:v>6.2498400000000002E-13</c:v>
                      </c:pt>
                      <c:pt idx="15728">
                        <c:v>6.3179200000000002E-13</c:v>
                      </c:pt>
                      <c:pt idx="15729">
                        <c:v>6.3179200000000002E-13</c:v>
                      </c:pt>
                      <c:pt idx="15730">
                        <c:v>6.5315300000000001E-13</c:v>
                      </c:pt>
                      <c:pt idx="15731">
                        <c:v>6.5315300000000001E-13</c:v>
                      </c:pt>
                      <c:pt idx="15732">
                        <c:v>6.2952899999999997E-13</c:v>
                      </c:pt>
                      <c:pt idx="15733">
                        <c:v>6.2952899999999997E-13</c:v>
                      </c:pt>
                      <c:pt idx="15734">
                        <c:v>6.4254200000000005E-13</c:v>
                      </c:pt>
                      <c:pt idx="15735">
                        <c:v>6.4254200000000005E-13</c:v>
                      </c:pt>
                      <c:pt idx="15736">
                        <c:v>6.3613999999999995E-13</c:v>
                      </c:pt>
                      <c:pt idx="15737">
                        <c:v>6.3613999999999995E-13</c:v>
                      </c:pt>
                      <c:pt idx="15738">
                        <c:v>6.1689600000000004E-13</c:v>
                      </c:pt>
                      <c:pt idx="15739">
                        <c:v>6.1689600000000004E-13</c:v>
                      </c:pt>
                      <c:pt idx="15740">
                        <c:v>6.3124599999999997E-13</c:v>
                      </c:pt>
                      <c:pt idx="15741">
                        <c:v>6.3124599999999997E-13</c:v>
                      </c:pt>
                      <c:pt idx="15742">
                        <c:v>6.2786700000000001E-13</c:v>
                      </c:pt>
                      <c:pt idx="15743">
                        <c:v>6.2786700000000001E-13</c:v>
                      </c:pt>
                      <c:pt idx="15744">
                        <c:v>6.2964000000000003E-13</c:v>
                      </c:pt>
                      <c:pt idx="15745">
                        <c:v>6.2964000000000003E-13</c:v>
                      </c:pt>
                      <c:pt idx="15746">
                        <c:v>6.3179900000000002E-13</c:v>
                      </c:pt>
                      <c:pt idx="15747">
                        <c:v>6.3179900000000002E-13</c:v>
                      </c:pt>
                      <c:pt idx="15748">
                        <c:v>6.3939500000000002E-13</c:v>
                      </c:pt>
                      <c:pt idx="15749">
                        <c:v>6.3939500000000002E-13</c:v>
                      </c:pt>
                      <c:pt idx="15750">
                        <c:v>6.7019399999999998E-13</c:v>
                      </c:pt>
                      <c:pt idx="15751">
                        <c:v>6.7019399999999998E-13</c:v>
                      </c:pt>
                      <c:pt idx="15752">
                        <c:v>6.26758E-13</c:v>
                      </c:pt>
                      <c:pt idx="15753">
                        <c:v>6.26758E-13</c:v>
                      </c:pt>
                      <c:pt idx="15754">
                        <c:v>6.3373299999999998E-13</c:v>
                      </c:pt>
                      <c:pt idx="15755">
                        <c:v>6.3373299999999998E-13</c:v>
                      </c:pt>
                      <c:pt idx="15756">
                        <c:v>6.2909399999999998E-13</c:v>
                      </c:pt>
                      <c:pt idx="15757">
                        <c:v>6.2909399999999998E-13</c:v>
                      </c:pt>
                      <c:pt idx="15758">
                        <c:v>6.4874799999999999E-13</c:v>
                      </c:pt>
                      <c:pt idx="15759">
                        <c:v>6.4874799999999999E-13</c:v>
                      </c:pt>
                      <c:pt idx="15760">
                        <c:v>6.3741000000000001E-13</c:v>
                      </c:pt>
                      <c:pt idx="15761">
                        <c:v>6.3741000000000001E-13</c:v>
                      </c:pt>
                      <c:pt idx="15762">
                        <c:v>6.2943800000000005E-13</c:v>
                      </c:pt>
                      <c:pt idx="15763">
                        <c:v>6.2943800000000005E-13</c:v>
                      </c:pt>
                      <c:pt idx="15764">
                        <c:v>6.32676E-13</c:v>
                      </c:pt>
                      <c:pt idx="15765">
                        <c:v>6.32676E-13</c:v>
                      </c:pt>
                      <c:pt idx="15766">
                        <c:v>6.3591299999999998E-13</c:v>
                      </c:pt>
                      <c:pt idx="15767">
                        <c:v>6.3591299999999998E-13</c:v>
                      </c:pt>
                      <c:pt idx="15768">
                        <c:v>8.0497100000000002E-13</c:v>
                      </c:pt>
                      <c:pt idx="15769">
                        <c:v>8.0497100000000002E-13</c:v>
                      </c:pt>
                      <c:pt idx="15770">
                        <c:v>6.2490200000000004E-13</c:v>
                      </c:pt>
                      <c:pt idx="15771">
                        <c:v>6.2490200000000004E-13</c:v>
                      </c:pt>
                      <c:pt idx="15772">
                        <c:v>6.27274E-13</c:v>
                      </c:pt>
                      <c:pt idx="15773">
                        <c:v>6.27274E-13</c:v>
                      </c:pt>
                      <c:pt idx="15774">
                        <c:v>6.3475900000000004E-13</c:v>
                      </c:pt>
                      <c:pt idx="15775">
                        <c:v>6.3475900000000004E-13</c:v>
                      </c:pt>
                      <c:pt idx="15776">
                        <c:v>6.2961900000000003E-13</c:v>
                      </c:pt>
                      <c:pt idx="15777">
                        <c:v>6.2961900000000003E-13</c:v>
                      </c:pt>
                      <c:pt idx="15778">
                        <c:v>6.2605100000000001E-13</c:v>
                      </c:pt>
                      <c:pt idx="15779">
                        <c:v>6.2605100000000001E-13</c:v>
                      </c:pt>
                      <c:pt idx="15780">
                        <c:v>7.0300999999999995E-13</c:v>
                      </c:pt>
                      <c:pt idx="15781">
                        <c:v>7.0300999999999995E-13</c:v>
                      </c:pt>
                      <c:pt idx="15782">
                        <c:v>6.5660899999999999E-13</c:v>
                      </c:pt>
                      <c:pt idx="15783">
                        <c:v>6.5660899999999999E-13</c:v>
                      </c:pt>
                      <c:pt idx="15784">
                        <c:v>6.2859500000000001E-13</c:v>
                      </c:pt>
                      <c:pt idx="15785">
                        <c:v>6.2859500000000001E-13</c:v>
                      </c:pt>
                      <c:pt idx="15786">
                        <c:v>6.2967900000000003E-13</c:v>
                      </c:pt>
                      <c:pt idx="15787">
                        <c:v>6.2967900000000003E-13</c:v>
                      </c:pt>
                      <c:pt idx="15788">
                        <c:v>6.21515E-13</c:v>
                      </c:pt>
                      <c:pt idx="15789">
                        <c:v>6.21515E-13</c:v>
                      </c:pt>
                      <c:pt idx="15790">
                        <c:v>6.2868200000000005E-13</c:v>
                      </c:pt>
                      <c:pt idx="15791">
                        <c:v>6.2868200000000005E-13</c:v>
                      </c:pt>
                      <c:pt idx="15792">
                        <c:v>6.2278799999999997E-13</c:v>
                      </c:pt>
                      <c:pt idx="15793">
                        <c:v>6.2278799999999997E-13</c:v>
                      </c:pt>
                      <c:pt idx="15794">
                        <c:v>6.3524300000000004E-13</c:v>
                      </c:pt>
                      <c:pt idx="15795">
                        <c:v>6.3524300000000004E-13</c:v>
                      </c:pt>
                      <c:pt idx="15796">
                        <c:v>6.3587300000000001E-13</c:v>
                      </c:pt>
                      <c:pt idx="15797">
                        <c:v>6.3587300000000001E-13</c:v>
                      </c:pt>
                      <c:pt idx="15798">
                        <c:v>6.2005500000000003E-13</c:v>
                      </c:pt>
                      <c:pt idx="15799">
                        <c:v>6.2005500000000003E-13</c:v>
                      </c:pt>
                      <c:pt idx="15800">
                        <c:v>6.2367799999999998E-13</c:v>
                      </c:pt>
                      <c:pt idx="15801">
                        <c:v>6.2367799999999998E-13</c:v>
                      </c:pt>
                      <c:pt idx="15802">
                        <c:v>6.41088E-13</c:v>
                      </c:pt>
                      <c:pt idx="15803">
                        <c:v>6.41088E-13</c:v>
                      </c:pt>
                      <c:pt idx="15804">
                        <c:v>6.3553099999999999E-13</c:v>
                      </c:pt>
                      <c:pt idx="15805">
                        <c:v>6.3553099999999999E-13</c:v>
                      </c:pt>
                      <c:pt idx="15806">
                        <c:v>6.4836900000000002E-13</c:v>
                      </c:pt>
                      <c:pt idx="15807">
                        <c:v>6.4836900000000002E-13</c:v>
                      </c:pt>
                      <c:pt idx="15808">
                        <c:v>2.9027300000000001E-12</c:v>
                      </c:pt>
                      <c:pt idx="15809">
                        <c:v>2.9027300000000001E-12</c:v>
                      </c:pt>
                      <c:pt idx="15810">
                        <c:v>6.3952799999999996E-13</c:v>
                      </c:pt>
                      <c:pt idx="15811">
                        <c:v>6.3952799999999996E-13</c:v>
                      </c:pt>
                      <c:pt idx="15812">
                        <c:v>6.36361E-13</c:v>
                      </c:pt>
                      <c:pt idx="15813">
                        <c:v>6.36361E-13</c:v>
                      </c:pt>
                      <c:pt idx="15814">
                        <c:v>6.3257399999999999E-13</c:v>
                      </c:pt>
                      <c:pt idx="15815">
                        <c:v>6.3257399999999999E-13</c:v>
                      </c:pt>
                      <c:pt idx="15816">
                        <c:v>6.4014700000000004E-13</c:v>
                      </c:pt>
                      <c:pt idx="15817">
                        <c:v>6.4014700000000004E-13</c:v>
                      </c:pt>
                      <c:pt idx="15818">
                        <c:v>6.1820899999999998E-13</c:v>
                      </c:pt>
                      <c:pt idx="15819">
                        <c:v>6.1820899999999998E-13</c:v>
                      </c:pt>
                      <c:pt idx="15820">
                        <c:v>6.4507300000000001E-13</c:v>
                      </c:pt>
                      <c:pt idx="15821">
                        <c:v>6.4507300000000001E-13</c:v>
                      </c:pt>
                      <c:pt idx="15822">
                        <c:v>6.3314200000000001E-13</c:v>
                      </c:pt>
                      <c:pt idx="15823">
                        <c:v>6.3314200000000001E-13</c:v>
                      </c:pt>
                      <c:pt idx="15824">
                        <c:v>6.3669799999999996E-13</c:v>
                      </c:pt>
                      <c:pt idx="15825">
                        <c:v>6.3669799999999996E-13</c:v>
                      </c:pt>
                      <c:pt idx="15826">
                        <c:v>6.2563599999999996E-13</c:v>
                      </c:pt>
                      <c:pt idx="15827">
                        <c:v>6.2563599999999996E-13</c:v>
                      </c:pt>
                      <c:pt idx="15828">
                        <c:v>6.4033100000000003E-13</c:v>
                      </c:pt>
                      <c:pt idx="15829">
                        <c:v>6.4033100000000003E-13</c:v>
                      </c:pt>
                      <c:pt idx="15830">
                        <c:v>6.2104700000000005E-13</c:v>
                      </c:pt>
                      <c:pt idx="15831">
                        <c:v>6.2104700000000005E-13</c:v>
                      </c:pt>
                      <c:pt idx="15832">
                        <c:v>6.2404499999999999E-13</c:v>
                      </c:pt>
                      <c:pt idx="15833">
                        <c:v>6.2404499999999999E-13</c:v>
                      </c:pt>
                      <c:pt idx="15834">
                        <c:v>6.1962599999999997E-13</c:v>
                      </c:pt>
                      <c:pt idx="15835">
                        <c:v>6.1962599999999997E-13</c:v>
                      </c:pt>
                      <c:pt idx="15836">
                        <c:v>6.3364799999999999E-13</c:v>
                      </c:pt>
                      <c:pt idx="15837">
                        <c:v>6.3364799999999999E-13</c:v>
                      </c:pt>
                      <c:pt idx="15838">
                        <c:v>6.4882800000000003E-13</c:v>
                      </c:pt>
                      <c:pt idx="15839">
                        <c:v>6.4882800000000003E-13</c:v>
                      </c:pt>
                      <c:pt idx="15840">
                        <c:v>6.2970800000000001E-13</c:v>
                      </c:pt>
                      <c:pt idx="15841">
                        <c:v>6.2970800000000001E-13</c:v>
                      </c:pt>
                      <c:pt idx="15842">
                        <c:v>6.5813599999999997E-13</c:v>
                      </c:pt>
                      <c:pt idx="15843">
                        <c:v>6.5813599999999997E-13</c:v>
                      </c:pt>
                      <c:pt idx="15844">
                        <c:v>6.5083200000000001E-13</c:v>
                      </c:pt>
                      <c:pt idx="15845">
                        <c:v>6.5083200000000001E-13</c:v>
                      </c:pt>
                      <c:pt idx="15846">
                        <c:v>6.4343899999999996E-13</c:v>
                      </c:pt>
                      <c:pt idx="15847">
                        <c:v>6.4343899999999996E-13</c:v>
                      </c:pt>
                      <c:pt idx="15848">
                        <c:v>6.3244600000000001E-13</c:v>
                      </c:pt>
                      <c:pt idx="15849">
                        <c:v>6.3244600000000001E-13</c:v>
                      </c:pt>
                      <c:pt idx="15850">
                        <c:v>6.4217600000000001E-13</c:v>
                      </c:pt>
                      <c:pt idx="15851">
                        <c:v>6.4217600000000001E-13</c:v>
                      </c:pt>
                      <c:pt idx="15852">
                        <c:v>6.3684400000000003E-13</c:v>
                      </c:pt>
                      <c:pt idx="15853">
                        <c:v>6.3684400000000003E-13</c:v>
                      </c:pt>
                      <c:pt idx="15854">
                        <c:v>6.4348499999999996E-13</c:v>
                      </c:pt>
                      <c:pt idx="15855">
                        <c:v>6.4348499999999996E-13</c:v>
                      </c:pt>
                      <c:pt idx="15856">
                        <c:v>6.2405400000000004E-13</c:v>
                      </c:pt>
                      <c:pt idx="15857">
                        <c:v>6.2405400000000004E-13</c:v>
                      </c:pt>
                      <c:pt idx="15858">
                        <c:v>6.1435600000000003E-13</c:v>
                      </c:pt>
                      <c:pt idx="15859">
                        <c:v>6.1435600000000003E-13</c:v>
                      </c:pt>
                      <c:pt idx="15860">
                        <c:v>6.3370099999999999E-13</c:v>
                      </c:pt>
                      <c:pt idx="15861">
                        <c:v>6.3370099999999999E-13</c:v>
                      </c:pt>
                      <c:pt idx="15862">
                        <c:v>6.2909300000000001E-13</c:v>
                      </c:pt>
                      <c:pt idx="15863">
                        <c:v>6.2909300000000001E-13</c:v>
                      </c:pt>
                      <c:pt idx="15864">
                        <c:v>8.0442499999999998E-13</c:v>
                      </c:pt>
                      <c:pt idx="15865">
                        <c:v>8.0442499999999998E-13</c:v>
                      </c:pt>
                      <c:pt idx="15866">
                        <c:v>6.3192399999999998E-13</c:v>
                      </c:pt>
                      <c:pt idx="15867">
                        <c:v>6.3192399999999998E-13</c:v>
                      </c:pt>
                      <c:pt idx="15868">
                        <c:v>6.2622300000000005E-13</c:v>
                      </c:pt>
                      <c:pt idx="15869">
                        <c:v>6.2622300000000005E-13</c:v>
                      </c:pt>
                      <c:pt idx="15870">
                        <c:v>6.46529E-13</c:v>
                      </c:pt>
                      <c:pt idx="15871">
                        <c:v>6.46529E-13</c:v>
                      </c:pt>
                      <c:pt idx="15872">
                        <c:v>6.2769499999999998E-13</c:v>
                      </c:pt>
                      <c:pt idx="15873">
                        <c:v>6.2769499999999998E-13</c:v>
                      </c:pt>
                      <c:pt idx="15874">
                        <c:v>1.1801099999999999E-12</c:v>
                      </c:pt>
                      <c:pt idx="15875">
                        <c:v>1.1801099999999999E-12</c:v>
                      </c:pt>
                      <c:pt idx="15876">
                        <c:v>2.45856E-12</c:v>
                      </c:pt>
                      <c:pt idx="15877">
                        <c:v>2.45856E-12</c:v>
                      </c:pt>
                      <c:pt idx="15878">
                        <c:v>6.7383800000000004E-13</c:v>
                      </c:pt>
                      <c:pt idx="15879">
                        <c:v>6.7383800000000004E-13</c:v>
                      </c:pt>
                      <c:pt idx="15880">
                        <c:v>6.3334200000000005E-13</c:v>
                      </c:pt>
                      <c:pt idx="15881">
                        <c:v>6.3334200000000005E-13</c:v>
                      </c:pt>
                      <c:pt idx="15882">
                        <c:v>6.3032200000000003E-13</c:v>
                      </c:pt>
                      <c:pt idx="15883">
                        <c:v>6.3032200000000003E-13</c:v>
                      </c:pt>
                      <c:pt idx="15884">
                        <c:v>6.2596200000000003E-13</c:v>
                      </c:pt>
                      <c:pt idx="15885">
                        <c:v>6.2596200000000003E-13</c:v>
                      </c:pt>
                      <c:pt idx="15886">
                        <c:v>6.04977E-13</c:v>
                      </c:pt>
                      <c:pt idx="15887">
                        <c:v>6.04977E-13</c:v>
                      </c:pt>
                      <c:pt idx="15888">
                        <c:v>6.1314599999999998E-13</c:v>
                      </c:pt>
                      <c:pt idx="15889">
                        <c:v>6.1314599999999998E-13</c:v>
                      </c:pt>
                      <c:pt idx="15890">
                        <c:v>6.3659600000000005E-13</c:v>
                      </c:pt>
                      <c:pt idx="15891">
                        <c:v>6.3659600000000005E-13</c:v>
                      </c:pt>
                      <c:pt idx="15892">
                        <c:v>6.2255199999999995E-13</c:v>
                      </c:pt>
                      <c:pt idx="15893">
                        <c:v>6.2255199999999995E-13</c:v>
                      </c:pt>
                      <c:pt idx="15894">
                        <c:v>6.3555500000000001E-13</c:v>
                      </c:pt>
                      <c:pt idx="15895">
                        <c:v>6.3555500000000001E-13</c:v>
                      </c:pt>
                      <c:pt idx="15896">
                        <c:v>6.4139400000000004E-13</c:v>
                      </c:pt>
                      <c:pt idx="15897">
                        <c:v>6.4139400000000004E-13</c:v>
                      </c:pt>
                      <c:pt idx="15898">
                        <c:v>6.2024300000000001E-13</c:v>
                      </c:pt>
                      <c:pt idx="15899">
                        <c:v>6.2024300000000001E-13</c:v>
                      </c:pt>
                      <c:pt idx="15900">
                        <c:v>6.5396299999999999E-13</c:v>
                      </c:pt>
                      <c:pt idx="15901">
                        <c:v>6.5396299999999999E-13</c:v>
                      </c:pt>
                      <c:pt idx="15902">
                        <c:v>6.33545E-13</c:v>
                      </c:pt>
                      <c:pt idx="15903">
                        <c:v>6.33545E-13</c:v>
                      </c:pt>
                      <c:pt idx="15904">
                        <c:v>6.3090200000000001E-13</c:v>
                      </c:pt>
                      <c:pt idx="15905">
                        <c:v>6.3090200000000001E-13</c:v>
                      </c:pt>
                      <c:pt idx="15906">
                        <c:v>6.3563099999999996E-13</c:v>
                      </c:pt>
                      <c:pt idx="15907">
                        <c:v>6.3563099999999996E-13</c:v>
                      </c:pt>
                      <c:pt idx="15908">
                        <c:v>9.1420700000000008E-13</c:v>
                      </c:pt>
                      <c:pt idx="15909">
                        <c:v>9.1420700000000008E-13</c:v>
                      </c:pt>
                      <c:pt idx="15910">
                        <c:v>6.3169099999999998E-13</c:v>
                      </c:pt>
                      <c:pt idx="15911">
                        <c:v>6.3169099999999998E-13</c:v>
                      </c:pt>
                      <c:pt idx="15912">
                        <c:v>6.3400300000000004E-13</c:v>
                      </c:pt>
                      <c:pt idx="15913">
                        <c:v>6.3400300000000004E-13</c:v>
                      </c:pt>
                      <c:pt idx="15914">
                        <c:v>6.2563599999999996E-13</c:v>
                      </c:pt>
                      <c:pt idx="15915">
                        <c:v>6.2563599999999996E-13</c:v>
                      </c:pt>
                      <c:pt idx="15916">
                        <c:v>6.3043299999999999E-13</c:v>
                      </c:pt>
                      <c:pt idx="15917">
                        <c:v>6.3043299999999999E-13</c:v>
                      </c:pt>
                      <c:pt idx="15918">
                        <c:v>6.4925600000000002E-13</c:v>
                      </c:pt>
                      <c:pt idx="15919">
                        <c:v>6.4925600000000002E-13</c:v>
                      </c:pt>
                      <c:pt idx="15920">
                        <c:v>6.3946900000000003E-13</c:v>
                      </c:pt>
                      <c:pt idx="15921">
                        <c:v>6.3946900000000003E-13</c:v>
                      </c:pt>
                      <c:pt idx="15922">
                        <c:v>6.5549900000000001E-13</c:v>
                      </c:pt>
                      <c:pt idx="15923">
                        <c:v>6.5549900000000001E-13</c:v>
                      </c:pt>
                      <c:pt idx="15924">
                        <c:v>6.38251E-13</c:v>
                      </c:pt>
                      <c:pt idx="15925">
                        <c:v>6.38251E-13</c:v>
                      </c:pt>
                      <c:pt idx="15926">
                        <c:v>6.2213799999999997E-13</c:v>
                      </c:pt>
                      <c:pt idx="15927">
                        <c:v>6.2213799999999997E-13</c:v>
                      </c:pt>
                      <c:pt idx="15928">
                        <c:v>6.3194000000000003E-13</c:v>
                      </c:pt>
                      <c:pt idx="15929">
                        <c:v>6.3194000000000003E-13</c:v>
                      </c:pt>
                      <c:pt idx="15930">
                        <c:v>6.1992899999999999E-13</c:v>
                      </c:pt>
                      <c:pt idx="15931">
                        <c:v>6.1992899999999999E-13</c:v>
                      </c:pt>
                      <c:pt idx="15932">
                        <c:v>6.1987100000000004E-13</c:v>
                      </c:pt>
                      <c:pt idx="15933">
                        <c:v>6.1987100000000004E-13</c:v>
                      </c:pt>
                      <c:pt idx="15934">
                        <c:v>6.33849E-13</c:v>
                      </c:pt>
                      <c:pt idx="15935">
                        <c:v>6.33849E-13</c:v>
                      </c:pt>
                      <c:pt idx="15936">
                        <c:v>6.3757299999999999E-13</c:v>
                      </c:pt>
                      <c:pt idx="15937">
                        <c:v>6.3757299999999999E-13</c:v>
                      </c:pt>
                      <c:pt idx="15938">
                        <c:v>6.3104700000000001E-13</c:v>
                      </c:pt>
                      <c:pt idx="15939">
                        <c:v>6.3104700000000001E-13</c:v>
                      </c:pt>
                      <c:pt idx="15940">
                        <c:v>6.0852000000000002E-13</c:v>
                      </c:pt>
                      <c:pt idx="15941">
                        <c:v>6.0852000000000002E-13</c:v>
                      </c:pt>
                      <c:pt idx="15942">
                        <c:v>6.3003499999999995E-13</c:v>
                      </c:pt>
                      <c:pt idx="15943">
                        <c:v>6.3003499999999995E-13</c:v>
                      </c:pt>
                      <c:pt idx="15944">
                        <c:v>6.2110199999999999E-13</c:v>
                      </c:pt>
                      <c:pt idx="15945">
                        <c:v>6.2110199999999999E-13</c:v>
                      </c:pt>
                      <c:pt idx="15946">
                        <c:v>6.3439799999999996E-13</c:v>
                      </c:pt>
                      <c:pt idx="15947">
                        <c:v>6.3439799999999996E-13</c:v>
                      </c:pt>
                      <c:pt idx="15948">
                        <c:v>6.3652399999999998E-13</c:v>
                      </c:pt>
                      <c:pt idx="15949">
                        <c:v>6.3652399999999998E-13</c:v>
                      </c:pt>
                      <c:pt idx="15950">
                        <c:v>6.2519600000000002E-13</c:v>
                      </c:pt>
                      <c:pt idx="15951">
                        <c:v>6.2519600000000002E-13</c:v>
                      </c:pt>
                      <c:pt idx="15952">
                        <c:v>6.4057500000000002E-13</c:v>
                      </c:pt>
                      <c:pt idx="15953">
                        <c:v>6.4057500000000002E-13</c:v>
                      </c:pt>
                      <c:pt idx="15954">
                        <c:v>6.5878199999999999E-13</c:v>
                      </c:pt>
                      <c:pt idx="15955">
                        <c:v>6.5878199999999999E-13</c:v>
                      </c:pt>
                      <c:pt idx="15956">
                        <c:v>8.6152100000000002E-13</c:v>
                      </c:pt>
                      <c:pt idx="15957">
                        <c:v>8.6152100000000002E-13</c:v>
                      </c:pt>
                      <c:pt idx="15958">
                        <c:v>6.2530699999999997E-13</c:v>
                      </c:pt>
                      <c:pt idx="15959">
                        <c:v>6.2530699999999997E-13</c:v>
                      </c:pt>
                      <c:pt idx="15960">
                        <c:v>6.4329399999999996E-13</c:v>
                      </c:pt>
                      <c:pt idx="15961">
                        <c:v>6.4329399999999996E-13</c:v>
                      </c:pt>
                      <c:pt idx="15962">
                        <c:v>6.3326100000000004E-13</c:v>
                      </c:pt>
                      <c:pt idx="15963">
                        <c:v>6.3326100000000004E-13</c:v>
                      </c:pt>
                      <c:pt idx="15964">
                        <c:v>6.5190500000000004E-13</c:v>
                      </c:pt>
                      <c:pt idx="15965">
                        <c:v>6.5190500000000004E-13</c:v>
                      </c:pt>
                      <c:pt idx="15966">
                        <c:v>6.2889299999999997E-13</c:v>
                      </c:pt>
                      <c:pt idx="15967">
                        <c:v>6.2889299999999997E-13</c:v>
                      </c:pt>
                      <c:pt idx="15968">
                        <c:v>6.4212900000000004E-13</c:v>
                      </c:pt>
                      <c:pt idx="15969">
                        <c:v>6.4212900000000004E-13</c:v>
                      </c:pt>
                      <c:pt idx="15970">
                        <c:v>6.23257E-13</c:v>
                      </c:pt>
                      <c:pt idx="15971">
                        <c:v>6.23257E-13</c:v>
                      </c:pt>
                      <c:pt idx="15972">
                        <c:v>6.4382900000000002E-13</c:v>
                      </c:pt>
                      <c:pt idx="15973">
                        <c:v>6.4382900000000002E-13</c:v>
                      </c:pt>
                      <c:pt idx="15974">
                        <c:v>6.3611E-13</c:v>
                      </c:pt>
                      <c:pt idx="15975">
                        <c:v>6.3611E-13</c:v>
                      </c:pt>
                      <c:pt idx="15976">
                        <c:v>6.4162899999999999E-13</c:v>
                      </c:pt>
                      <c:pt idx="15977">
                        <c:v>6.4162899999999999E-13</c:v>
                      </c:pt>
                      <c:pt idx="15978">
                        <c:v>6.3055999999999999E-13</c:v>
                      </c:pt>
                      <c:pt idx="15979">
                        <c:v>6.3055999999999999E-13</c:v>
                      </c:pt>
                      <c:pt idx="15980">
                        <c:v>6.3150600000000002E-13</c:v>
                      </c:pt>
                      <c:pt idx="15981">
                        <c:v>6.3150600000000002E-13</c:v>
                      </c:pt>
                      <c:pt idx="15982">
                        <c:v>6.4326599999999996E-13</c:v>
                      </c:pt>
                      <c:pt idx="15983">
                        <c:v>6.4326599999999996E-13</c:v>
                      </c:pt>
                      <c:pt idx="15984">
                        <c:v>6.4016399999999996E-13</c:v>
                      </c:pt>
                      <c:pt idx="15985">
                        <c:v>6.4016399999999996E-13</c:v>
                      </c:pt>
                      <c:pt idx="15986">
                        <c:v>6.3790199999999998E-13</c:v>
                      </c:pt>
                      <c:pt idx="15987">
                        <c:v>6.3790199999999998E-13</c:v>
                      </c:pt>
                      <c:pt idx="15988">
                        <c:v>6.1456100000000003E-13</c:v>
                      </c:pt>
                      <c:pt idx="15989">
                        <c:v>6.1456100000000003E-13</c:v>
                      </c:pt>
                      <c:pt idx="15990">
                        <c:v>6.4302700000000002E-13</c:v>
                      </c:pt>
                      <c:pt idx="15991">
                        <c:v>6.4302700000000002E-13</c:v>
                      </c:pt>
                      <c:pt idx="15992">
                        <c:v>6.38866E-13</c:v>
                      </c:pt>
                      <c:pt idx="15993">
                        <c:v>6.38866E-13</c:v>
                      </c:pt>
                      <c:pt idx="15994">
                        <c:v>6.5250300000000001E-13</c:v>
                      </c:pt>
                      <c:pt idx="15995">
                        <c:v>6.5250300000000001E-13</c:v>
                      </c:pt>
                      <c:pt idx="15996">
                        <c:v>6.3424400000000002E-13</c:v>
                      </c:pt>
                      <c:pt idx="15997">
                        <c:v>6.3424400000000002E-13</c:v>
                      </c:pt>
                      <c:pt idx="15998">
                        <c:v>2.0219600000000001E-14</c:v>
                      </c:pt>
                      <c:pt idx="15999">
                        <c:v>2.0219600000000001E-14</c:v>
                      </c:pt>
                      <c:pt idx="16000">
                        <c:v>2.4806000000000001E-14</c:v>
                      </c:pt>
                      <c:pt idx="16001">
                        <c:v>2.4806000000000001E-14</c:v>
                      </c:pt>
                      <c:pt idx="16002">
                        <c:v>3.6663499999999999E-14</c:v>
                      </c:pt>
                      <c:pt idx="16003">
                        <c:v>3.6663499999999999E-14</c:v>
                      </c:pt>
                      <c:pt idx="16004">
                        <c:v>2.2313000000000001E-14</c:v>
                      </c:pt>
                      <c:pt idx="16005">
                        <c:v>2.2313000000000001E-14</c:v>
                      </c:pt>
                      <c:pt idx="16006">
                        <c:v>3.2202199999999999E-14</c:v>
                      </c:pt>
                      <c:pt idx="16007">
                        <c:v>3.2202199999999999E-14</c:v>
                      </c:pt>
                      <c:pt idx="16008">
                        <c:v>2.9520400000000001E-14</c:v>
                      </c:pt>
                      <c:pt idx="16009">
                        <c:v>2.9520400000000001E-14</c:v>
                      </c:pt>
                      <c:pt idx="16010">
                        <c:v>2.61825E-14</c:v>
                      </c:pt>
                      <c:pt idx="16011">
                        <c:v>2.61825E-14</c:v>
                      </c:pt>
                      <c:pt idx="16012">
                        <c:v>2.8647999999999997E-14</c:v>
                      </c:pt>
                      <c:pt idx="16013">
                        <c:v>2.8647999999999997E-14</c:v>
                      </c:pt>
                      <c:pt idx="16014">
                        <c:v>2.8944399999999998E-14</c:v>
                      </c:pt>
                      <c:pt idx="16015">
                        <c:v>2.8944399999999998E-14</c:v>
                      </c:pt>
                      <c:pt idx="16016">
                        <c:v>2.66433E-14</c:v>
                      </c:pt>
                      <c:pt idx="16017">
                        <c:v>2.66433E-14</c:v>
                      </c:pt>
                      <c:pt idx="16018">
                        <c:v>2.8950300000000002E-14</c:v>
                      </c:pt>
                      <c:pt idx="16019">
                        <c:v>2.8950300000000002E-14</c:v>
                      </c:pt>
                      <c:pt idx="16020">
                        <c:v>3.08314E-14</c:v>
                      </c:pt>
                      <c:pt idx="16021">
                        <c:v>3.08314E-14</c:v>
                      </c:pt>
                      <c:pt idx="16022">
                        <c:v>2.2827999999999999E-14</c:v>
                      </c:pt>
                      <c:pt idx="16023">
                        <c:v>2.2827999999999999E-14</c:v>
                      </c:pt>
                      <c:pt idx="16024">
                        <c:v>3.63761E-14</c:v>
                      </c:pt>
                      <c:pt idx="16025">
                        <c:v>3.63761E-14</c:v>
                      </c:pt>
                      <c:pt idx="16026">
                        <c:v>2.6158200000000001E-14</c:v>
                      </c:pt>
                      <c:pt idx="16027">
                        <c:v>2.6158200000000001E-14</c:v>
                      </c:pt>
                      <c:pt idx="16028">
                        <c:v>2.6978200000000001E-14</c:v>
                      </c:pt>
                      <c:pt idx="16029">
                        <c:v>2.6978200000000001E-14</c:v>
                      </c:pt>
                      <c:pt idx="16030">
                        <c:v>2.8590100000000002E-14</c:v>
                      </c:pt>
                      <c:pt idx="16031">
                        <c:v>2.8590100000000002E-14</c:v>
                      </c:pt>
                      <c:pt idx="16032">
                        <c:v>3.3470299999999998E-14</c:v>
                      </c:pt>
                      <c:pt idx="16033">
                        <c:v>3.3470299999999998E-14</c:v>
                      </c:pt>
                      <c:pt idx="16034">
                        <c:v>2.4110099999999999E-14</c:v>
                      </c:pt>
                      <c:pt idx="16035">
                        <c:v>2.4110099999999999E-14</c:v>
                      </c:pt>
                      <c:pt idx="16036">
                        <c:v>2.3137499999999999E-14</c:v>
                      </c:pt>
                      <c:pt idx="16037">
                        <c:v>2.3137499999999999E-14</c:v>
                      </c:pt>
                      <c:pt idx="16038">
                        <c:v>2.81488E-14</c:v>
                      </c:pt>
                      <c:pt idx="16039">
                        <c:v>2.81488E-14</c:v>
                      </c:pt>
                      <c:pt idx="16040">
                        <c:v>4.27825E-14</c:v>
                      </c:pt>
                      <c:pt idx="16041">
                        <c:v>4.27825E-14</c:v>
                      </c:pt>
                      <c:pt idx="16042">
                        <c:v>3.1113799999999997E-14</c:v>
                      </c:pt>
                      <c:pt idx="16043">
                        <c:v>3.1113799999999997E-14</c:v>
                      </c:pt>
                      <c:pt idx="16044">
                        <c:v>2.3124900000000002E-14</c:v>
                      </c:pt>
                      <c:pt idx="16045">
                        <c:v>2.3124900000000002E-14</c:v>
                      </c:pt>
                      <c:pt idx="16046">
                        <c:v>3.5893800000000003E-14</c:v>
                      </c:pt>
                      <c:pt idx="16047">
                        <c:v>3.5893800000000003E-14</c:v>
                      </c:pt>
                      <c:pt idx="16048">
                        <c:v>2.52901E-14</c:v>
                      </c:pt>
                      <c:pt idx="16049">
                        <c:v>2.52901E-14</c:v>
                      </c:pt>
                      <c:pt idx="16050">
                        <c:v>2.6392000000000001E-14</c:v>
                      </c:pt>
                      <c:pt idx="16051">
                        <c:v>2.6392000000000001E-14</c:v>
                      </c:pt>
                      <c:pt idx="16052">
                        <c:v>2.8039899999999999E-14</c:v>
                      </c:pt>
                      <c:pt idx="16053">
                        <c:v>2.8039899999999999E-14</c:v>
                      </c:pt>
                      <c:pt idx="16054">
                        <c:v>3.0069999999999998E-14</c:v>
                      </c:pt>
                      <c:pt idx="16055">
                        <c:v>3.0069999999999998E-14</c:v>
                      </c:pt>
                      <c:pt idx="16056">
                        <c:v>2.65587E-14</c:v>
                      </c:pt>
                      <c:pt idx="16057">
                        <c:v>2.65587E-14</c:v>
                      </c:pt>
                      <c:pt idx="16058">
                        <c:v>2.8310700000000001E-14</c:v>
                      </c:pt>
                      <c:pt idx="16059">
                        <c:v>2.8310700000000001E-14</c:v>
                      </c:pt>
                      <c:pt idx="16060">
                        <c:v>3.0638299999999999E-14</c:v>
                      </c:pt>
                      <c:pt idx="16061">
                        <c:v>3.0638299999999999E-14</c:v>
                      </c:pt>
                      <c:pt idx="16062">
                        <c:v>2.3382599999999999E-14</c:v>
                      </c:pt>
                      <c:pt idx="16063">
                        <c:v>2.3382599999999999E-14</c:v>
                      </c:pt>
                      <c:pt idx="16064">
                        <c:v>3.2863999999999998E-14</c:v>
                      </c:pt>
                      <c:pt idx="16065">
                        <c:v>3.2863999999999998E-14</c:v>
                      </c:pt>
                      <c:pt idx="16066">
                        <c:v>2.7713699999999999E-14</c:v>
                      </c:pt>
                      <c:pt idx="16067">
                        <c:v>2.7713699999999999E-14</c:v>
                      </c:pt>
                      <c:pt idx="16068">
                        <c:v>3.4762200000000003E-14</c:v>
                      </c:pt>
                      <c:pt idx="16069">
                        <c:v>3.4762200000000003E-14</c:v>
                      </c:pt>
                      <c:pt idx="16070">
                        <c:v>2.8261400000000001E-14</c:v>
                      </c:pt>
                      <c:pt idx="16071">
                        <c:v>2.8261400000000001E-14</c:v>
                      </c:pt>
                      <c:pt idx="16072">
                        <c:v>2.90813E-14</c:v>
                      </c:pt>
                      <c:pt idx="16073">
                        <c:v>2.90813E-14</c:v>
                      </c:pt>
                      <c:pt idx="16074">
                        <c:v>2.7644300000000002E-14</c:v>
                      </c:pt>
                      <c:pt idx="16075">
                        <c:v>2.7644300000000002E-14</c:v>
                      </c:pt>
                      <c:pt idx="16076">
                        <c:v>2.9670800000000002E-14</c:v>
                      </c:pt>
                      <c:pt idx="16077">
                        <c:v>2.9670800000000002E-14</c:v>
                      </c:pt>
                      <c:pt idx="16078">
                        <c:v>3.2357099999999999E-14</c:v>
                      </c:pt>
                      <c:pt idx="16079">
                        <c:v>3.2357099999999999E-14</c:v>
                      </c:pt>
                      <c:pt idx="16080">
                        <c:v>4.1020699999999999E-14</c:v>
                      </c:pt>
                      <c:pt idx="16081">
                        <c:v>4.1020699999999999E-14</c:v>
                      </c:pt>
                      <c:pt idx="16082">
                        <c:v>2.53228E-14</c:v>
                      </c:pt>
                      <c:pt idx="16083">
                        <c:v>2.53228E-14</c:v>
                      </c:pt>
                      <c:pt idx="16084">
                        <c:v>2.72581E-14</c:v>
                      </c:pt>
                      <c:pt idx="16085">
                        <c:v>2.72581E-14</c:v>
                      </c:pt>
                      <c:pt idx="16086">
                        <c:v>2.3243800000000001E-14</c:v>
                      </c:pt>
                      <c:pt idx="16087">
                        <c:v>2.3243800000000001E-14</c:v>
                      </c:pt>
                      <c:pt idx="16088">
                        <c:v>2.5930899999999999E-14</c:v>
                      </c:pt>
                      <c:pt idx="16089">
                        <c:v>2.5930899999999999E-14</c:v>
                      </c:pt>
                      <c:pt idx="16090">
                        <c:v>2.7994300000000001E-14</c:v>
                      </c:pt>
                      <c:pt idx="16091">
                        <c:v>2.7994300000000001E-14</c:v>
                      </c:pt>
                      <c:pt idx="16092">
                        <c:v>2.5037199999999999E-14</c:v>
                      </c:pt>
                      <c:pt idx="16093">
                        <c:v>2.5037199999999999E-14</c:v>
                      </c:pt>
                      <c:pt idx="16094">
                        <c:v>2.46614E-14</c:v>
                      </c:pt>
                      <c:pt idx="16095">
                        <c:v>2.46614E-14</c:v>
                      </c:pt>
                      <c:pt idx="16096">
                        <c:v>2.3073599999999998E-14</c:v>
                      </c:pt>
                      <c:pt idx="16097">
                        <c:v>2.3073599999999998E-14</c:v>
                      </c:pt>
                      <c:pt idx="16098">
                        <c:v>2.8132200000000001E-14</c:v>
                      </c:pt>
                      <c:pt idx="16099">
                        <c:v>2.8132200000000001E-14</c:v>
                      </c:pt>
                      <c:pt idx="16100">
                        <c:v>2.70348E-14</c:v>
                      </c:pt>
                      <c:pt idx="16101">
                        <c:v>2.70348E-14</c:v>
                      </c:pt>
                      <c:pt idx="16102">
                        <c:v>2.82099E-14</c:v>
                      </c:pt>
                      <c:pt idx="16103">
                        <c:v>2.82099E-14</c:v>
                      </c:pt>
                      <c:pt idx="16104">
                        <c:v>2.2678000000000001E-14</c:v>
                      </c:pt>
                      <c:pt idx="16105">
                        <c:v>2.2678000000000001E-14</c:v>
                      </c:pt>
                      <c:pt idx="16106">
                        <c:v>2.5183900000000001E-14</c:v>
                      </c:pt>
                      <c:pt idx="16107">
                        <c:v>2.5183900000000001E-14</c:v>
                      </c:pt>
                      <c:pt idx="16108">
                        <c:v>3.4783000000000001E-14</c:v>
                      </c:pt>
                      <c:pt idx="16109">
                        <c:v>3.4783000000000001E-14</c:v>
                      </c:pt>
                      <c:pt idx="16110">
                        <c:v>2.5882900000000001E-14</c:v>
                      </c:pt>
                      <c:pt idx="16111">
                        <c:v>2.5882900000000001E-14</c:v>
                      </c:pt>
                      <c:pt idx="16112">
                        <c:v>2.90548E-14</c:v>
                      </c:pt>
                      <c:pt idx="16113">
                        <c:v>2.90548E-14</c:v>
                      </c:pt>
                      <c:pt idx="16114">
                        <c:v>2.4329600000000002E-14</c:v>
                      </c:pt>
                      <c:pt idx="16115">
                        <c:v>2.4329600000000002E-14</c:v>
                      </c:pt>
                      <c:pt idx="16116">
                        <c:v>2.7494400000000001E-14</c:v>
                      </c:pt>
                      <c:pt idx="16117">
                        <c:v>2.7494400000000001E-14</c:v>
                      </c:pt>
                      <c:pt idx="16118">
                        <c:v>2.5512E-14</c:v>
                      </c:pt>
                      <c:pt idx="16119">
                        <c:v>2.5512E-14</c:v>
                      </c:pt>
                      <c:pt idx="16120">
                        <c:v>3.4090199999999998E-14</c:v>
                      </c:pt>
                      <c:pt idx="16121">
                        <c:v>3.4090199999999998E-14</c:v>
                      </c:pt>
                      <c:pt idx="16122">
                        <c:v>2.3284399999999999E-14</c:v>
                      </c:pt>
                      <c:pt idx="16123">
                        <c:v>2.3284399999999999E-14</c:v>
                      </c:pt>
                      <c:pt idx="16124">
                        <c:v>2.5995899999999999E-14</c:v>
                      </c:pt>
                      <c:pt idx="16125">
                        <c:v>2.5995899999999999E-14</c:v>
                      </c:pt>
                      <c:pt idx="16126">
                        <c:v>2.35896E-14</c:v>
                      </c:pt>
                      <c:pt idx="16127">
                        <c:v>2.35896E-14</c:v>
                      </c:pt>
                      <c:pt idx="16128">
                        <c:v>2.5614899999999999E-14</c:v>
                      </c:pt>
                      <c:pt idx="16129">
                        <c:v>2.5614899999999999E-14</c:v>
                      </c:pt>
                      <c:pt idx="16130">
                        <c:v>3.27249E-14</c:v>
                      </c:pt>
                      <c:pt idx="16131">
                        <c:v>3.27249E-14</c:v>
                      </c:pt>
                      <c:pt idx="16132">
                        <c:v>2.1374199999999999E-14</c:v>
                      </c:pt>
                      <c:pt idx="16133">
                        <c:v>2.1374199999999999E-14</c:v>
                      </c:pt>
                      <c:pt idx="16134">
                        <c:v>2.9489400000000003E-14</c:v>
                      </c:pt>
                      <c:pt idx="16135">
                        <c:v>2.9489400000000003E-14</c:v>
                      </c:pt>
                      <c:pt idx="16136">
                        <c:v>3.2221500000000002E-14</c:v>
                      </c:pt>
                      <c:pt idx="16137">
                        <c:v>3.2221500000000002E-14</c:v>
                      </c:pt>
                      <c:pt idx="16138">
                        <c:v>3.41692E-14</c:v>
                      </c:pt>
                      <c:pt idx="16139">
                        <c:v>3.41692E-14</c:v>
                      </c:pt>
                      <c:pt idx="16140">
                        <c:v>3.2053700000000003E-14</c:v>
                      </c:pt>
                      <c:pt idx="16141">
                        <c:v>3.2053700000000003E-14</c:v>
                      </c:pt>
                      <c:pt idx="16142">
                        <c:v>3.4041799999999997E-14</c:v>
                      </c:pt>
                      <c:pt idx="16143">
                        <c:v>3.4041799999999997E-14</c:v>
                      </c:pt>
                      <c:pt idx="16144">
                        <c:v>2.5726999999999999E-14</c:v>
                      </c:pt>
                      <c:pt idx="16145">
                        <c:v>2.5726999999999999E-14</c:v>
                      </c:pt>
                      <c:pt idx="16146">
                        <c:v>2.3994E-14</c:v>
                      </c:pt>
                      <c:pt idx="16147">
                        <c:v>2.3994E-14</c:v>
                      </c:pt>
                      <c:pt idx="16148">
                        <c:v>2.55171E-14</c:v>
                      </c:pt>
                      <c:pt idx="16149">
                        <c:v>2.55171E-14</c:v>
                      </c:pt>
                      <c:pt idx="16150">
                        <c:v>2.3560999999999999E-14</c:v>
                      </c:pt>
                      <c:pt idx="16151">
                        <c:v>2.3560999999999999E-14</c:v>
                      </c:pt>
                      <c:pt idx="16152">
                        <c:v>2.9558600000000002E-14</c:v>
                      </c:pt>
                      <c:pt idx="16153">
                        <c:v>2.9558600000000002E-14</c:v>
                      </c:pt>
                      <c:pt idx="16154">
                        <c:v>2.6366599999999999E-14</c:v>
                      </c:pt>
                      <c:pt idx="16155">
                        <c:v>2.6366599999999999E-14</c:v>
                      </c:pt>
                      <c:pt idx="16156">
                        <c:v>3.6194100000000002E-14</c:v>
                      </c:pt>
                      <c:pt idx="16157">
                        <c:v>3.6194100000000002E-14</c:v>
                      </c:pt>
                      <c:pt idx="16158">
                        <c:v>3.1470400000000001E-14</c:v>
                      </c:pt>
                      <c:pt idx="16159">
                        <c:v>3.1470400000000001E-14</c:v>
                      </c:pt>
                      <c:pt idx="16160">
                        <c:v>3.1661099999999998E-14</c:v>
                      </c:pt>
                      <c:pt idx="16161">
                        <c:v>3.1661099999999998E-14</c:v>
                      </c:pt>
                      <c:pt idx="16162">
                        <c:v>2.3589799999999998E-14</c:v>
                      </c:pt>
                      <c:pt idx="16163">
                        <c:v>2.3589799999999998E-14</c:v>
                      </c:pt>
                      <c:pt idx="16164">
                        <c:v>3.8558799999999997E-14</c:v>
                      </c:pt>
                      <c:pt idx="16165">
                        <c:v>3.8558799999999997E-14</c:v>
                      </c:pt>
                      <c:pt idx="16166">
                        <c:v>3.0582300000000003E-14</c:v>
                      </c:pt>
                      <c:pt idx="16167">
                        <c:v>3.0582300000000003E-14</c:v>
                      </c:pt>
                      <c:pt idx="16168">
                        <c:v>2.19119E-14</c:v>
                      </c:pt>
                      <c:pt idx="16169">
                        <c:v>2.19119E-14</c:v>
                      </c:pt>
                      <c:pt idx="16170">
                        <c:v>2.4222500000000001E-14</c:v>
                      </c:pt>
                      <c:pt idx="16171">
                        <c:v>2.4222500000000001E-14</c:v>
                      </c:pt>
                      <c:pt idx="16172">
                        <c:v>2.7648099999999999E-14</c:v>
                      </c:pt>
                      <c:pt idx="16173">
                        <c:v>2.7648099999999999E-14</c:v>
                      </c:pt>
                      <c:pt idx="16174">
                        <c:v>2.1537E-14</c:v>
                      </c:pt>
                      <c:pt idx="16175">
                        <c:v>2.1537E-14</c:v>
                      </c:pt>
                      <c:pt idx="16176">
                        <c:v>2.81957E-14</c:v>
                      </c:pt>
                      <c:pt idx="16177">
                        <c:v>2.81957E-14</c:v>
                      </c:pt>
                      <c:pt idx="16178">
                        <c:v>2.3523500000000001E-14</c:v>
                      </c:pt>
                      <c:pt idx="16179">
                        <c:v>2.3523500000000001E-14</c:v>
                      </c:pt>
                      <c:pt idx="16180">
                        <c:v>2.79578E-14</c:v>
                      </c:pt>
                      <c:pt idx="16181">
                        <c:v>2.79578E-14</c:v>
                      </c:pt>
                      <c:pt idx="16182">
                        <c:v>2.5886600000000001E-14</c:v>
                      </c:pt>
                      <c:pt idx="16183">
                        <c:v>2.5886600000000001E-14</c:v>
                      </c:pt>
                      <c:pt idx="16184">
                        <c:v>3.0059199999999999E-14</c:v>
                      </c:pt>
                      <c:pt idx="16185">
                        <c:v>3.0059199999999999E-14</c:v>
                      </c:pt>
                      <c:pt idx="16186">
                        <c:v>2.5215899999999999E-14</c:v>
                      </c:pt>
                      <c:pt idx="16187">
                        <c:v>2.5215899999999999E-14</c:v>
                      </c:pt>
                      <c:pt idx="16188">
                        <c:v>3.0534000000000003E-14</c:v>
                      </c:pt>
                      <c:pt idx="16189">
                        <c:v>3.0534000000000003E-14</c:v>
                      </c:pt>
                      <c:pt idx="16190">
                        <c:v>5.2949100000000002E-14</c:v>
                      </c:pt>
                      <c:pt idx="16191">
                        <c:v>5.2949100000000002E-14</c:v>
                      </c:pt>
                      <c:pt idx="16192">
                        <c:v>2.47858E-14</c:v>
                      </c:pt>
                      <c:pt idx="16193">
                        <c:v>2.47858E-14</c:v>
                      </c:pt>
                      <c:pt idx="16194">
                        <c:v>3.0194700000000001E-14</c:v>
                      </c:pt>
                      <c:pt idx="16195">
                        <c:v>3.0194700000000001E-14</c:v>
                      </c:pt>
                      <c:pt idx="16196">
                        <c:v>2.9479399999999999E-14</c:v>
                      </c:pt>
                      <c:pt idx="16197">
                        <c:v>2.9479399999999999E-14</c:v>
                      </c:pt>
                      <c:pt idx="16198">
                        <c:v>3.2548799999999999E-14</c:v>
                      </c:pt>
                      <c:pt idx="16199">
                        <c:v>3.2548799999999999E-14</c:v>
                      </c:pt>
                      <c:pt idx="16200">
                        <c:v>2.9666800000000003E-14</c:v>
                      </c:pt>
                      <c:pt idx="16201">
                        <c:v>2.9666800000000003E-14</c:v>
                      </c:pt>
                      <c:pt idx="16202">
                        <c:v>2.4165499999999999E-14</c:v>
                      </c:pt>
                      <c:pt idx="16203">
                        <c:v>2.4165499999999999E-14</c:v>
                      </c:pt>
                      <c:pt idx="16204">
                        <c:v>2.5841899999999999E-14</c:v>
                      </c:pt>
                      <c:pt idx="16205">
                        <c:v>2.5841899999999999E-14</c:v>
                      </c:pt>
                      <c:pt idx="16206">
                        <c:v>2.4708500000000001E-14</c:v>
                      </c:pt>
                      <c:pt idx="16207">
                        <c:v>2.4708500000000001E-14</c:v>
                      </c:pt>
                      <c:pt idx="16208">
                        <c:v>2.4883E-14</c:v>
                      </c:pt>
                      <c:pt idx="16209">
                        <c:v>2.4883E-14</c:v>
                      </c:pt>
                      <c:pt idx="16210">
                        <c:v>2.7155399999999999E-14</c:v>
                      </c:pt>
                      <c:pt idx="16211">
                        <c:v>2.7155399999999999E-14</c:v>
                      </c:pt>
                      <c:pt idx="16212">
                        <c:v>2.4527400000000001E-13</c:v>
                      </c:pt>
                      <c:pt idx="16213">
                        <c:v>2.4527400000000001E-13</c:v>
                      </c:pt>
                      <c:pt idx="16214">
                        <c:v>2.8591699999999998E-14</c:v>
                      </c:pt>
                      <c:pt idx="16215">
                        <c:v>2.8591699999999998E-14</c:v>
                      </c:pt>
                      <c:pt idx="16216">
                        <c:v>4.09094E-14</c:v>
                      </c:pt>
                      <c:pt idx="16217">
                        <c:v>4.09094E-14</c:v>
                      </c:pt>
                      <c:pt idx="16218">
                        <c:v>3.2479200000000003E-14</c:v>
                      </c:pt>
                      <c:pt idx="16219">
                        <c:v>3.2479200000000003E-14</c:v>
                      </c:pt>
                      <c:pt idx="16220">
                        <c:v>2.9362200000000002E-14</c:v>
                      </c:pt>
                      <c:pt idx="16221">
                        <c:v>2.9362200000000002E-14</c:v>
                      </c:pt>
                      <c:pt idx="16222">
                        <c:v>2.9319400000000002E-14</c:v>
                      </c:pt>
                      <c:pt idx="16223">
                        <c:v>2.9319400000000002E-14</c:v>
                      </c:pt>
                      <c:pt idx="16224">
                        <c:v>2.39448E-14</c:v>
                      </c:pt>
                      <c:pt idx="16225">
                        <c:v>2.39448E-14</c:v>
                      </c:pt>
                      <c:pt idx="16226">
                        <c:v>2.9442699999999999E-14</c:v>
                      </c:pt>
                      <c:pt idx="16227">
                        <c:v>2.9442699999999999E-14</c:v>
                      </c:pt>
                      <c:pt idx="16228">
                        <c:v>2.55403E-14</c:v>
                      </c:pt>
                      <c:pt idx="16229">
                        <c:v>2.55403E-14</c:v>
                      </c:pt>
                      <c:pt idx="16230">
                        <c:v>3.0073800000000002E-14</c:v>
                      </c:pt>
                      <c:pt idx="16231">
                        <c:v>3.0073800000000002E-14</c:v>
                      </c:pt>
                      <c:pt idx="16232">
                        <c:v>2.47654E-14</c:v>
                      </c:pt>
                      <c:pt idx="16233">
                        <c:v>2.47654E-14</c:v>
                      </c:pt>
                      <c:pt idx="16234">
                        <c:v>2.4000600000000001E-14</c:v>
                      </c:pt>
                      <c:pt idx="16235">
                        <c:v>2.4000600000000001E-14</c:v>
                      </c:pt>
                      <c:pt idx="16236">
                        <c:v>5.2033899999999999E-14</c:v>
                      </c:pt>
                      <c:pt idx="16237">
                        <c:v>5.2033899999999999E-14</c:v>
                      </c:pt>
                      <c:pt idx="16238">
                        <c:v>2.5383400000000001E-14</c:v>
                      </c:pt>
                      <c:pt idx="16239">
                        <c:v>2.5383400000000001E-14</c:v>
                      </c:pt>
                      <c:pt idx="16240">
                        <c:v>1.46831E-12</c:v>
                      </c:pt>
                      <c:pt idx="16241">
                        <c:v>1.46831E-12</c:v>
                      </c:pt>
                      <c:pt idx="16242">
                        <c:v>2.0261000000000001E-13</c:v>
                      </c:pt>
                      <c:pt idx="16243">
                        <c:v>2.0261000000000001E-13</c:v>
                      </c:pt>
                      <c:pt idx="16244">
                        <c:v>2.02763E-14</c:v>
                      </c:pt>
                      <c:pt idx="16245">
                        <c:v>2.02763E-14</c:v>
                      </c:pt>
                      <c:pt idx="16246">
                        <c:v>3.0656599999999999E-14</c:v>
                      </c:pt>
                      <c:pt idx="16247">
                        <c:v>3.0656599999999999E-14</c:v>
                      </c:pt>
                      <c:pt idx="16248">
                        <c:v>3.4092999999999999E-14</c:v>
                      </c:pt>
                      <c:pt idx="16249">
                        <c:v>3.4092999999999999E-14</c:v>
                      </c:pt>
                      <c:pt idx="16250">
                        <c:v>2.46343E-14</c:v>
                      </c:pt>
                      <c:pt idx="16251">
                        <c:v>2.46343E-14</c:v>
                      </c:pt>
                      <c:pt idx="16252">
                        <c:v>2.57985E-14</c:v>
                      </c:pt>
                      <c:pt idx="16253">
                        <c:v>2.57985E-14</c:v>
                      </c:pt>
                      <c:pt idx="16254">
                        <c:v>3.02843E-14</c:v>
                      </c:pt>
                      <c:pt idx="16255">
                        <c:v>3.02843E-14</c:v>
                      </c:pt>
                      <c:pt idx="16256">
                        <c:v>2.66749E-14</c:v>
                      </c:pt>
                      <c:pt idx="16257">
                        <c:v>2.66749E-14</c:v>
                      </c:pt>
                      <c:pt idx="16258">
                        <c:v>2.7663600000000001E-14</c:v>
                      </c:pt>
                      <c:pt idx="16259">
                        <c:v>2.7663600000000001E-14</c:v>
                      </c:pt>
                      <c:pt idx="16260">
                        <c:v>4.3122500000000001E-14</c:v>
                      </c:pt>
                      <c:pt idx="16261">
                        <c:v>4.3122500000000001E-14</c:v>
                      </c:pt>
                      <c:pt idx="16262">
                        <c:v>2.29657E-14</c:v>
                      </c:pt>
                      <c:pt idx="16263">
                        <c:v>2.29657E-14</c:v>
                      </c:pt>
                      <c:pt idx="16264">
                        <c:v>2.2931899999999999E-14</c:v>
                      </c:pt>
                      <c:pt idx="16265">
                        <c:v>2.2931899999999999E-14</c:v>
                      </c:pt>
                      <c:pt idx="16266">
                        <c:v>2.6979200000000001E-14</c:v>
                      </c:pt>
                      <c:pt idx="16267">
                        <c:v>2.6979200000000001E-14</c:v>
                      </c:pt>
                      <c:pt idx="16268">
                        <c:v>3.1017100000000001E-14</c:v>
                      </c:pt>
                      <c:pt idx="16269">
                        <c:v>3.1017100000000001E-14</c:v>
                      </c:pt>
                      <c:pt idx="16270">
                        <c:v>3.6856100000000002E-14</c:v>
                      </c:pt>
                      <c:pt idx="16271">
                        <c:v>3.6856100000000002E-14</c:v>
                      </c:pt>
                      <c:pt idx="16272">
                        <c:v>2.77406E-14</c:v>
                      </c:pt>
                      <c:pt idx="16273">
                        <c:v>2.77406E-14</c:v>
                      </c:pt>
                      <c:pt idx="16274">
                        <c:v>3.5192599999999998E-14</c:v>
                      </c:pt>
                      <c:pt idx="16275">
                        <c:v>3.5192599999999998E-14</c:v>
                      </c:pt>
                      <c:pt idx="16276">
                        <c:v>2.9460399999999999E-14</c:v>
                      </c:pt>
                      <c:pt idx="16277">
                        <c:v>2.9460399999999999E-14</c:v>
                      </c:pt>
                      <c:pt idx="16278">
                        <c:v>2.48949E-14</c:v>
                      </c:pt>
                      <c:pt idx="16279">
                        <c:v>2.48949E-14</c:v>
                      </c:pt>
                      <c:pt idx="16280">
                        <c:v>2.8736E-14</c:v>
                      </c:pt>
                      <c:pt idx="16281">
                        <c:v>2.8736E-14</c:v>
                      </c:pt>
                      <c:pt idx="16282">
                        <c:v>2.7595799999999999E-14</c:v>
                      </c:pt>
                      <c:pt idx="16283">
                        <c:v>2.7595799999999999E-14</c:v>
                      </c:pt>
                      <c:pt idx="16284">
                        <c:v>2.16743E-14</c:v>
                      </c:pt>
                      <c:pt idx="16285">
                        <c:v>2.16743E-14</c:v>
                      </c:pt>
                      <c:pt idx="16286">
                        <c:v>3.1109000000000003E-14</c:v>
                      </c:pt>
                      <c:pt idx="16287">
                        <c:v>3.1109000000000003E-14</c:v>
                      </c:pt>
                      <c:pt idx="16288">
                        <c:v>3.1444700000000002E-14</c:v>
                      </c:pt>
                      <c:pt idx="16289">
                        <c:v>3.1444700000000002E-14</c:v>
                      </c:pt>
                      <c:pt idx="16290">
                        <c:v>2.3482499999999999E-14</c:v>
                      </c:pt>
                      <c:pt idx="16291">
                        <c:v>2.3482499999999999E-14</c:v>
                      </c:pt>
                      <c:pt idx="16292">
                        <c:v>2.6742499999999999E-14</c:v>
                      </c:pt>
                      <c:pt idx="16293">
                        <c:v>2.6742499999999999E-14</c:v>
                      </c:pt>
                      <c:pt idx="16294">
                        <c:v>2.8073599999999999E-14</c:v>
                      </c:pt>
                      <c:pt idx="16295">
                        <c:v>2.8073599999999999E-14</c:v>
                      </c:pt>
                      <c:pt idx="16296">
                        <c:v>2.5547100000000001E-14</c:v>
                      </c:pt>
                      <c:pt idx="16297">
                        <c:v>2.5547100000000001E-14</c:v>
                      </c:pt>
                      <c:pt idx="16298">
                        <c:v>2.6504899999999999E-14</c:v>
                      </c:pt>
                      <c:pt idx="16299">
                        <c:v>2.6504899999999999E-14</c:v>
                      </c:pt>
                      <c:pt idx="16300">
                        <c:v>4.6546999999999998E-14</c:v>
                      </c:pt>
                      <c:pt idx="16301">
                        <c:v>4.6546999999999998E-14</c:v>
                      </c:pt>
                      <c:pt idx="16302">
                        <c:v>2.1668300000000001E-14</c:v>
                      </c:pt>
                      <c:pt idx="16303">
                        <c:v>2.1668300000000001E-14</c:v>
                      </c:pt>
                      <c:pt idx="16304">
                        <c:v>3.0438700000000001E-14</c:v>
                      </c:pt>
                      <c:pt idx="16305">
                        <c:v>3.0438700000000001E-14</c:v>
                      </c:pt>
                      <c:pt idx="16306">
                        <c:v>2.27316E-14</c:v>
                      </c:pt>
                      <c:pt idx="16307">
                        <c:v>2.27316E-14</c:v>
                      </c:pt>
                      <c:pt idx="16308">
                        <c:v>1.9211199999999999E-14</c:v>
                      </c:pt>
                      <c:pt idx="16309">
                        <c:v>1.9211199999999999E-14</c:v>
                      </c:pt>
                      <c:pt idx="16310">
                        <c:v>2.3549399999999999E-14</c:v>
                      </c:pt>
                      <c:pt idx="16311">
                        <c:v>2.3549399999999999E-14</c:v>
                      </c:pt>
                      <c:pt idx="16312">
                        <c:v>2.87496E-14</c:v>
                      </c:pt>
                      <c:pt idx="16313">
                        <c:v>2.87496E-14</c:v>
                      </c:pt>
                      <c:pt idx="16314">
                        <c:v>2.8046399999999999E-14</c:v>
                      </c:pt>
                      <c:pt idx="16315">
                        <c:v>2.8046399999999999E-14</c:v>
                      </c:pt>
                      <c:pt idx="16316">
                        <c:v>3.16857E-14</c:v>
                      </c:pt>
                      <c:pt idx="16317">
                        <c:v>3.16857E-14</c:v>
                      </c:pt>
                      <c:pt idx="16318">
                        <c:v>1.7460699999999999E-14</c:v>
                      </c:pt>
                      <c:pt idx="16319">
                        <c:v>1.7460699999999999E-14</c:v>
                      </c:pt>
                      <c:pt idx="16320">
                        <c:v>2.3142200000000001E-14</c:v>
                      </c:pt>
                      <c:pt idx="16321">
                        <c:v>2.3142200000000001E-14</c:v>
                      </c:pt>
                      <c:pt idx="16322">
                        <c:v>3.3379000000000002E-14</c:v>
                      </c:pt>
                      <c:pt idx="16323">
                        <c:v>3.3379000000000002E-14</c:v>
                      </c:pt>
                      <c:pt idx="16324">
                        <c:v>2.2572000000000002E-14</c:v>
                      </c:pt>
                      <c:pt idx="16325">
                        <c:v>2.2572000000000002E-14</c:v>
                      </c:pt>
                      <c:pt idx="16326">
                        <c:v>2.1933800000000002E-14</c:v>
                      </c:pt>
                      <c:pt idx="16327">
                        <c:v>2.1933800000000002E-14</c:v>
                      </c:pt>
                      <c:pt idx="16328">
                        <c:v>3.8413300000000003E-14</c:v>
                      </c:pt>
                      <c:pt idx="16329">
                        <c:v>3.8413300000000003E-14</c:v>
                      </c:pt>
                      <c:pt idx="16330">
                        <c:v>3.53593E-14</c:v>
                      </c:pt>
                      <c:pt idx="16331">
                        <c:v>3.53593E-14</c:v>
                      </c:pt>
                      <c:pt idx="16332">
                        <c:v>2.68741E-14</c:v>
                      </c:pt>
                      <c:pt idx="16333">
                        <c:v>2.68741E-14</c:v>
                      </c:pt>
                      <c:pt idx="16334">
                        <c:v>2.0130099999999999E-14</c:v>
                      </c:pt>
                      <c:pt idx="16335">
                        <c:v>2.0130099999999999E-14</c:v>
                      </c:pt>
                      <c:pt idx="16336">
                        <c:v>2.8906999999999997E-14</c:v>
                      </c:pt>
                      <c:pt idx="16337">
                        <c:v>2.8906999999999997E-14</c:v>
                      </c:pt>
                      <c:pt idx="16338">
                        <c:v>2.7650400000000001E-14</c:v>
                      </c:pt>
                      <c:pt idx="16339">
                        <c:v>2.7650400000000001E-14</c:v>
                      </c:pt>
                      <c:pt idx="16340">
                        <c:v>2.23955E-14</c:v>
                      </c:pt>
                      <c:pt idx="16341">
                        <c:v>2.23955E-14</c:v>
                      </c:pt>
                      <c:pt idx="16342">
                        <c:v>3.2454500000000001E-14</c:v>
                      </c:pt>
                      <c:pt idx="16343">
                        <c:v>3.2454500000000001E-14</c:v>
                      </c:pt>
                      <c:pt idx="16344">
                        <c:v>2.2249400000000001E-14</c:v>
                      </c:pt>
                      <c:pt idx="16345">
                        <c:v>2.2249400000000001E-14</c:v>
                      </c:pt>
                      <c:pt idx="16346">
                        <c:v>3.2977900000000001E-14</c:v>
                      </c:pt>
                      <c:pt idx="16347">
                        <c:v>3.2977900000000001E-14</c:v>
                      </c:pt>
                      <c:pt idx="16348">
                        <c:v>2.08688E-13</c:v>
                      </c:pt>
                      <c:pt idx="16349">
                        <c:v>2.08688E-13</c:v>
                      </c:pt>
                      <c:pt idx="16350">
                        <c:v>3.7198899999999999E-13</c:v>
                      </c:pt>
                      <c:pt idx="16351">
                        <c:v>3.7198899999999999E-13</c:v>
                      </c:pt>
                      <c:pt idx="16352">
                        <c:v>2.10983E-14</c:v>
                      </c:pt>
                      <c:pt idx="16353">
                        <c:v>2.10983E-14</c:v>
                      </c:pt>
                      <c:pt idx="16354">
                        <c:v>2.6368299999999999E-14</c:v>
                      </c:pt>
                      <c:pt idx="16355">
                        <c:v>2.6368299999999999E-14</c:v>
                      </c:pt>
                      <c:pt idx="16356">
                        <c:v>2.70165E-14</c:v>
                      </c:pt>
                      <c:pt idx="16357">
                        <c:v>2.70165E-14</c:v>
                      </c:pt>
                      <c:pt idx="16358">
                        <c:v>2.6488899999999999E-14</c:v>
                      </c:pt>
                      <c:pt idx="16359">
                        <c:v>2.6488899999999999E-14</c:v>
                      </c:pt>
                      <c:pt idx="16360">
                        <c:v>2.8666499999999998E-14</c:v>
                      </c:pt>
                      <c:pt idx="16361">
                        <c:v>2.8666499999999998E-14</c:v>
                      </c:pt>
                      <c:pt idx="16362">
                        <c:v>2.46771E-14</c:v>
                      </c:pt>
                      <c:pt idx="16363">
                        <c:v>2.46771E-14</c:v>
                      </c:pt>
                      <c:pt idx="16364">
                        <c:v>2.2349099999999999E-14</c:v>
                      </c:pt>
                      <c:pt idx="16365">
                        <c:v>2.2349099999999999E-14</c:v>
                      </c:pt>
                      <c:pt idx="16366">
                        <c:v>2.2480200000000001E-14</c:v>
                      </c:pt>
                      <c:pt idx="16367">
                        <c:v>2.2480200000000001E-14</c:v>
                      </c:pt>
                      <c:pt idx="16368">
                        <c:v>2.65431E-14</c:v>
                      </c:pt>
                      <c:pt idx="16369">
                        <c:v>2.65431E-14</c:v>
                      </c:pt>
                      <c:pt idx="16370">
                        <c:v>2.8186099999999999E-14</c:v>
                      </c:pt>
                      <c:pt idx="16371">
                        <c:v>2.8186099999999999E-14</c:v>
                      </c:pt>
                      <c:pt idx="16372">
                        <c:v>2.3086899999999999E-14</c:v>
                      </c:pt>
                      <c:pt idx="16373">
                        <c:v>2.3086899999999999E-14</c:v>
                      </c:pt>
                      <c:pt idx="16374">
                        <c:v>2.5814999999999998E-14</c:v>
                      </c:pt>
                      <c:pt idx="16375">
                        <c:v>2.5814999999999998E-14</c:v>
                      </c:pt>
                      <c:pt idx="16376">
                        <c:v>2.3203499999999999E-14</c:v>
                      </c:pt>
                      <c:pt idx="16377">
                        <c:v>2.3203499999999999E-14</c:v>
                      </c:pt>
                      <c:pt idx="16378">
                        <c:v>2.2862599999999999E-14</c:v>
                      </c:pt>
                      <c:pt idx="16379">
                        <c:v>2.2862599999999999E-14</c:v>
                      </c:pt>
                      <c:pt idx="16380">
                        <c:v>2.4549E-14</c:v>
                      </c:pt>
                      <c:pt idx="16381">
                        <c:v>2.4549E-14</c:v>
                      </c:pt>
                      <c:pt idx="16382">
                        <c:v>2.78491E-14</c:v>
                      </c:pt>
                      <c:pt idx="16383">
                        <c:v>2.78491E-14</c:v>
                      </c:pt>
                      <c:pt idx="16384">
                        <c:v>2.8491600000000003E-14</c:v>
                      </c:pt>
                      <c:pt idx="16385">
                        <c:v>2.8491600000000003E-14</c:v>
                      </c:pt>
                      <c:pt idx="16386">
                        <c:v>2.7556699999999999E-14</c:v>
                      </c:pt>
                      <c:pt idx="16387">
                        <c:v>2.7556699999999999E-14</c:v>
                      </c:pt>
                      <c:pt idx="16388">
                        <c:v>2.57537E-14</c:v>
                      </c:pt>
                      <c:pt idx="16389">
                        <c:v>2.57537E-14</c:v>
                      </c:pt>
                      <c:pt idx="16390">
                        <c:v>3.17245E-14</c:v>
                      </c:pt>
                      <c:pt idx="16391">
                        <c:v>3.17245E-14</c:v>
                      </c:pt>
                      <c:pt idx="16392">
                        <c:v>2.6514700000000001E-14</c:v>
                      </c:pt>
                      <c:pt idx="16393">
                        <c:v>2.6514700000000001E-14</c:v>
                      </c:pt>
                      <c:pt idx="16394">
                        <c:v>3.12066E-14</c:v>
                      </c:pt>
                      <c:pt idx="16395">
                        <c:v>3.12066E-14</c:v>
                      </c:pt>
                      <c:pt idx="16396">
                        <c:v>2.8267599999999999E-14</c:v>
                      </c:pt>
                      <c:pt idx="16397">
                        <c:v>2.8267599999999999E-14</c:v>
                      </c:pt>
                      <c:pt idx="16398">
                        <c:v>2.8819200000000003E-14</c:v>
                      </c:pt>
                      <c:pt idx="16399">
                        <c:v>2.8819200000000003E-14</c:v>
                      </c:pt>
                      <c:pt idx="16400">
                        <c:v>3.2225799999999998E-14</c:v>
                      </c:pt>
                      <c:pt idx="16401">
                        <c:v>3.2225799999999998E-14</c:v>
                      </c:pt>
                      <c:pt idx="16402">
                        <c:v>2.68622E-14</c:v>
                      </c:pt>
                      <c:pt idx="16403">
                        <c:v>2.68622E-14</c:v>
                      </c:pt>
                      <c:pt idx="16404">
                        <c:v>3.4333800000000001E-14</c:v>
                      </c:pt>
                      <c:pt idx="16405">
                        <c:v>3.4333800000000001E-14</c:v>
                      </c:pt>
                      <c:pt idx="16406">
                        <c:v>2.5275300000000001E-14</c:v>
                      </c:pt>
                      <c:pt idx="16407">
                        <c:v>2.5275300000000001E-14</c:v>
                      </c:pt>
                      <c:pt idx="16408">
                        <c:v>2.86096E-14</c:v>
                      </c:pt>
                      <c:pt idx="16409">
                        <c:v>2.86096E-14</c:v>
                      </c:pt>
                      <c:pt idx="16410">
                        <c:v>3.3194399999999998E-14</c:v>
                      </c:pt>
                      <c:pt idx="16411">
                        <c:v>3.3194399999999998E-14</c:v>
                      </c:pt>
                      <c:pt idx="16412">
                        <c:v>3.1772900000000002E-14</c:v>
                      </c:pt>
                      <c:pt idx="16413">
                        <c:v>3.1772900000000002E-14</c:v>
                      </c:pt>
                      <c:pt idx="16414">
                        <c:v>2.7025700000000001E-14</c:v>
                      </c:pt>
                      <c:pt idx="16415">
                        <c:v>2.7025700000000001E-14</c:v>
                      </c:pt>
                      <c:pt idx="16416">
                        <c:v>3.7113600000000001E-14</c:v>
                      </c:pt>
                      <c:pt idx="16417">
                        <c:v>3.7113600000000001E-14</c:v>
                      </c:pt>
                      <c:pt idx="16418">
                        <c:v>2.5763399999999999E-14</c:v>
                      </c:pt>
                      <c:pt idx="16419">
                        <c:v>2.5763399999999999E-14</c:v>
                      </c:pt>
                      <c:pt idx="16420">
                        <c:v>2.9065800000000001E-14</c:v>
                      </c:pt>
                      <c:pt idx="16421">
                        <c:v>2.9065800000000001E-14</c:v>
                      </c:pt>
                      <c:pt idx="16422">
                        <c:v>2.33378E-14</c:v>
                      </c:pt>
                      <c:pt idx="16423">
                        <c:v>2.33378E-14</c:v>
                      </c:pt>
                      <c:pt idx="16424">
                        <c:v>2.9554699999999997E-14</c:v>
                      </c:pt>
                      <c:pt idx="16425">
                        <c:v>2.9554699999999997E-14</c:v>
                      </c:pt>
                      <c:pt idx="16426">
                        <c:v>2.9803300000000002E-14</c:v>
                      </c:pt>
                      <c:pt idx="16427">
                        <c:v>2.9803300000000002E-14</c:v>
                      </c:pt>
                      <c:pt idx="16428">
                        <c:v>2.1445199999999999E-14</c:v>
                      </c:pt>
                      <c:pt idx="16429">
                        <c:v>2.1445199999999999E-14</c:v>
                      </c:pt>
                      <c:pt idx="16430">
                        <c:v>2.3148600000000001E-14</c:v>
                      </c:pt>
                      <c:pt idx="16431">
                        <c:v>2.3148600000000001E-14</c:v>
                      </c:pt>
                      <c:pt idx="16432">
                        <c:v>3.0319299999999997E-14</c:v>
                      </c:pt>
                      <c:pt idx="16433">
                        <c:v>3.0319299999999997E-14</c:v>
                      </c:pt>
                      <c:pt idx="16434">
                        <c:v>3.7913199999999998E-14</c:v>
                      </c:pt>
                      <c:pt idx="16435">
                        <c:v>3.7913199999999998E-14</c:v>
                      </c:pt>
                      <c:pt idx="16436">
                        <c:v>3.3834200000000001E-14</c:v>
                      </c:pt>
                      <c:pt idx="16437">
                        <c:v>3.3834200000000001E-14</c:v>
                      </c:pt>
                      <c:pt idx="16438">
                        <c:v>2.8876100000000001E-14</c:v>
                      </c:pt>
                      <c:pt idx="16439">
                        <c:v>2.8876100000000001E-14</c:v>
                      </c:pt>
                      <c:pt idx="16440">
                        <c:v>2.9232499999999997E-14</c:v>
                      </c:pt>
                      <c:pt idx="16441">
                        <c:v>2.9232499999999997E-14</c:v>
                      </c:pt>
                      <c:pt idx="16442">
                        <c:v>2.16543E-14</c:v>
                      </c:pt>
                      <c:pt idx="16443">
                        <c:v>2.16543E-14</c:v>
                      </c:pt>
                      <c:pt idx="16444">
                        <c:v>2.5663700000000001E-14</c:v>
                      </c:pt>
                      <c:pt idx="16445">
                        <c:v>2.5663700000000001E-14</c:v>
                      </c:pt>
                      <c:pt idx="16446">
                        <c:v>2.6245500000000001E-14</c:v>
                      </c:pt>
                      <c:pt idx="16447">
                        <c:v>2.6245500000000001E-14</c:v>
                      </c:pt>
                      <c:pt idx="16448">
                        <c:v>2.5386899999999999E-14</c:v>
                      </c:pt>
                      <c:pt idx="16449">
                        <c:v>2.5386899999999999E-14</c:v>
                      </c:pt>
                      <c:pt idx="16450">
                        <c:v>2.6711400000000001E-14</c:v>
                      </c:pt>
                      <c:pt idx="16451">
                        <c:v>2.6711400000000001E-14</c:v>
                      </c:pt>
                      <c:pt idx="16452">
                        <c:v>2.6793600000000001E-14</c:v>
                      </c:pt>
                      <c:pt idx="16453">
                        <c:v>2.6793600000000001E-14</c:v>
                      </c:pt>
                      <c:pt idx="16454">
                        <c:v>3.0557299999999998E-14</c:v>
                      </c:pt>
                      <c:pt idx="16455">
                        <c:v>3.0557299999999998E-14</c:v>
                      </c:pt>
                      <c:pt idx="16456">
                        <c:v>2.6941899999999999E-14</c:v>
                      </c:pt>
                      <c:pt idx="16457">
                        <c:v>2.6941899999999999E-14</c:v>
                      </c:pt>
                      <c:pt idx="16458">
                        <c:v>2.43587E-14</c:v>
                      </c:pt>
                      <c:pt idx="16459">
                        <c:v>2.43587E-14</c:v>
                      </c:pt>
                      <c:pt idx="16460">
                        <c:v>3.1076300000000002E-14</c:v>
                      </c:pt>
                      <c:pt idx="16461">
                        <c:v>3.1076300000000002E-14</c:v>
                      </c:pt>
                      <c:pt idx="16462">
                        <c:v>2.8874E-14</c:v>
                      </c:pt>
                      <c:pt idx="16463">
                        <c:v>2.8874E-14</c:v>
                      </c:pt>
                      <c:pt idx="16464">
                        <c:v>2.9518699999999997E-14</c:v>
                      </c:pt>
                      <c:pt idx="16465">
                        <c:v>2.9518699999999997E-14</c:v>
                      </c:pt>
                      <c:pt idx="16466">
                        <c:v>2.74695E-14</c:v>
                      </c:pt>
                      <c:pt idx="16467">
                        <c:v>2.74695E-14</c:v>
                      </c:pt>
                      <c:pt idx="16468">
                        <c:v>2.5911199999999999E-14</c:v>
                      </c:pt>
                      <c:pt idx="16469">
                        <c:v>2.5911199999999999E-14</c:v>
                      </c:pt>
                      <c:pt idx="16470">
                        <c:v>2.7281099999999999E-14</c:v>
                      </c:pt>
                      <c:pt idx="16471">
                        <c:v>2.7281099999999999E-14</c:v>
                      </c:pt>
                      <c:pt idx="16472">
                        <c:v>3.0817200000000001E-14</c:v>
                      </c:pt>
                      <c:pt idx="16473">
                        <c:v>3.0817200000000001E-14</c:v>
                      </c:pt>
                      <c:pt idx="16474">
                        <c:v>3.1594999999999997E-14</c:v>
                      </c:pt>
                      <c:pt idx="16475">
                        <c:v>3.1594999999999997E-14</c:v>
                      </c:pt>
                      <c:pt idx="16476">
                        <c:v>2.5340599999999998E-14</c:v>
                      </c:pt>
                      <c:pt idx="16477">
                        <c:v>2.5340599999999998E-14</c:v>
                      </c:pt>
                      <c:pt idx="16478">
                        <c:v>2.5181999999999999E-14</c:v>
                      </c:pt>
                      <c:pt idx="16479">
                        <c:v>2.5181999999999999E-14</c:v>
                      </c:pt>
                      <c:pt idx="16480">
                        <c:v>2.6300200000000001E-14</c:v>
                      </c:pt>
                      <c:pt idx="16481">
                        <c:v>2.6300200000000001E-14</c:v>
                      </c:pt>
                      <c:pt idx="16482">
                        <c:v>2.7132800000000001E-14</c:v>
                      </c:pt>
                      <c:pt idx="16483">
                        <c:v>2.7132800000000001E-14</c:v>
                      </c:pt>
                      <c:pt idx="16484">
                        <c:v>2.80275E-14</c:v>
                      </c:pt>
                      <c:pt idx="16485">
                        <c:v>2.80275E-14</c:v>
                      </c:pt>
                      <c:pt idx="16486">
                        <c:v>3.6499200000000001E-14</c:v>
                      </c:pt>
                      <c:pt idx="16487">
                        <c:v>3.6499200000000001E-14</c:v>
                      </c:pt>
                      <c:pt idx="16488">
                        <c:v>3.10795E-14</c:v>
                      </c:pt>
                      <c:pt idx="16489">
                        <c:v>3.10795E-14</c:v>
                      </c:pt>
                      <c:pt idx="16490">
                        <c:v>2.7532199999999999E-14</c:v>
                      </c:pt>
                      <c:pt idx="16491">
                        <c:v>2.7532199999999999E-14</c:v>
                      </c:pt>
                      <c:pt idx="16492">
                        <c:v>3.0463E-14</c:v>
                      </c:pt>
                      <c:pt idx="16493">
                        <c:v>3.0463E-14</c:v>
                      </c:pt>
                      <c:pt idx="16494">
                        <c:v>3.4588299999999998E-14</c:v>
                      </c:pt>
                      <c:pt idx="16495">
                        <c:v>3.4588299999999998E-14</c:v>
                      </c:pt>
                      <c:pt idx="16496">
                        <c:v>2.36539E-14</c:v>
                      </c:pt>
                      <c:pt idx="16497">
                        <c:v>2.36539E-14</c:v>
                      </c:pt>
                      <c:pt idx="16498">
                        <c:v>2.31964E-14</c:v>
                      </c:pt>
                      <c:pt idx="16499">
                        <c:v>2.31964E-14</c:v>
                      </c:pt>
                      <c:pt idx="16500">
                        <c:v>2.30374E-14</c:v>
                      </c:pt>
                      <c:pt idx="16501">
                        <c:v>2.30374E-14</c:v>
                      </c:pt>
                      <c:pt idx="16502">
                        <c:v>3.7177600000000002E-14</c:v>
                      </c:pt>
                      <c:pt idx="16503">
                        <c:v>3.7177600000000002E-14</c:v>
                      </c:pt>
                      <c:pt idx="16504">
                        <c:v>5.2241600000000002E-13</c:v>
                      </c:pt>
                      <c:pt idx="16505">
                        <c:v>5.2241600000000002E-13</c:v>
                      </c:pt>
                      <c:pt idx="16506">
                        <c:v>2.2037700000000001E-14</c:v>
                      </c:pt>
                      <c:pt idx="16507">
                        <c:v>2.2037700000000001E-14</c:v>
                      </c:pt>
                      <c:pt idx="16508">
                        <c:v>2.4040700000000001E-14</c:v>
                      </c:pt>
                      <c:pt idx="16509">
                        <c:v>2.4040700000000001E-14</c:v>
                      </c:pt>
                      <c:pt idx="16510">
                        <c:v>2.79666E-14</c:v>
                      </c:pt>
                      <c:pt idx="16511">
                        <c:v>2.79666E-14</c:v>
                      </c:pt>
                      <c:pt idx="16512">
                        <c:v>5.35123E-14</c:v>
                      </c:pt>
                      <c:pt idx="16513">
                        <c:v>5.35123E-14</c:v>
                      </c:pt>
                      <c:pt idx="16514">
                        <c:v>4.8119400000000002E-14</c:v>
                      </c:pt>
                      <c:pt idx="16515">
                        <c:v>4.8119400000000002E-14</c:v>
                      </c:pt>
                      <c:pt idx="16516">
                        <c:v>2.3568300000000001E-14</c:v>
                      </c:pt>
                      <c:pt idx="16517">
                        <c:v>2.3568300000000001E-14</c:v>
                      </c:pt>
                      <c:pt idx="16518">
                        <c:v>2.3194500000000001E-14</c:v>
                      </c:pt>
                      <c:pt idx="16519">
                        <c:v>2.3194500000000001E-14</c:v>
                      </c:pt>
                      <c:pt idx="16520">
                        <c:v>2.0411700000000002E-14</c:v>
                      </c:pt>
                      <c:pt idx="16521">
                        <c:v>2.0411700000000002E-14</c:v>
                      </c:pt>
                      <c:pt idx="16522">
                        <c:v>3.3029500000000001E-14</c:v>
                      </c:pt>
                      <c:pt idx="16523">
                        <c:v>3.3029500000000001E-14</c:v>
                      </c:pt>
                      <c:pt idx="16524">
                        <c:v>2.3138599999999999E-14</c:v>
                      </c:pt>
                      <c:pt idx="16525">
                        <c:v>2.3138599999999999E-14</c:v>
                      </c:pt>
                      <c:pt idx="16526">
                        <c:v>2.8929300000000003E-14</c:v>
                      </c:pt>
                      <c:pt idx="16527">
                        <c:v>2.8929300000000003E-14</c:v>
                      </c:pt>
                      <c:pt idx="16528">
                        <c:v>3.3990399999999999E-14</c:v>
                      </c:pt>
                      <c:pt idx="16529">
                        <c:v>3.3990399999999999E-14</c:v>
                      </c:pt>
                      <c:pt idx="16530">
                        <c:v>3.0248099999999999E-14</c:v>
                      </c:pt>
                      <c:pt idx="16531">
                        <c:v>3.0248099999999999E-14</c:v>
                      </c:pt>
                      <c:pt idx="16532">
                        <c:v>2.2107100000000001E-14</c:v>
                      </c:pt>
                      <c:pt idx="16533">
                        <c:v>2.2107100000000001E-14</c:v>
                      </c:pt>
                      <c:pt idx="16534">
                        <c:v>2.4632700000000001E-14</c:v>
                      </c:pt>
                      <c:pt idx="16535">
                        <c:v>2.4632700000000001E-14</c:v>
                      </c:pt>
                      <c:pt idx="16536">
                        <c:v>1.9572399999999999E-14</c:v>
                      </c:pt>
                      <c:pt idx="16537">
                        <c:v>1.9572399999999999E-14</c:v>
                      </c:pt>
                      <c:pt idx="16538">
                        <c:v>1.9301499999999999E-14</c:v>
                      </c:pt>
                      <c:pt idx="16539">
                        <c:v>1.9301499999999999E-14</c:v>
                      </c:pt>
                      <c:pt idx="16540">
                        <c:v>2.34924E-14</c:v>
                      </c:pt>
                      <c:pt idx="16541">
                        <c:v>2.34924E-14</c:v>
                      </c:pt>
                      <c:pt idx="16542">
                        <c:v>2.8902800000000003E-14</c:v>
                      </c:pt>
                      <c:pt idx="16543">
                        <c:v>2.8902800000000003E-14</c:v>
                      </c:pt>
                      <c:pt idx="16544">
                        <c:v>2.5875599999999999E-14</c:v>
                      </c:pt>
                      <c:pt idx="16545">
                        <c:v>2.5875599999999999E-14</c:v>
                      </c:pt>
                      <c:pt idx="16546">
                        <c:v>4.0424500000000001E-13</c:v>
                      </c:pt>
                      <c:pt idx="16547">
                        <c:v>4.0424500000000001E-13</c:v>
                      </c:pt>
                      <c:pt idx="16548">
                        <c:v>2.7563700000000001E-14</c:v>
                      </c:pt>
                      <c:pt idx="16549">
                        <c:v>2.7563700000000001E-14</c:v>
                      </c:pt>
                      <c:pt idx="16550">
                        <c:v>2.79581E-14</c:v>
                      </c:pt>
                      <c:pt idx="16551">
                        <c:v>2.79581E-14</c:v>
                      </c:pt>
                      <c:pt idx="16552">
                        <c:v>3.1953700000000002E-14</c:v>
                      </c:pt>
                      <c:pt idx="16553">
                        <c:v>3.1953700000000002E-14</c:v>
                      </c:pt>
                      <c:pt idx="16554">
                        <c:v>3.4064199999999997E-14</c:v>
                      </c:pt>
                      <c:pt idx="16555">
                        <c:v>3.4064199999999997E-14</c:v>
                      </c:pt>
                      <c:pt idx="16556">
                        <c:v>2.4809199999999999E-14</c:v>
                      </c:pt>
                      <c:pt idx="16557">
                        <c:v>2.4809199999999999E-14</c:v>
                      </c:pt>
                      <c:pt idx="16558">
                        <c:v>2.4352799999999999E-14</c:v>
                      </c:pt>
                      <c:pt idx="16559">
                        <c:v>2.4352799999999999E-14</c:v>
                      </c:pt>
                      <c:pt idx="16560">
                        <c:v>1.9447200000000001E-14</c:v>
                      </c:pt>
                      <c:pt idx="16561">
                        <c:v>1.9447200000000001E-14</c:v>
                      </c:pt>
                      <c:pt idx="16562">
                        <c:v>2.3665500000000001E-14</c:v>
                      </c:pt>
                      <c:pt idx="16563">
                        <c:v>2.3665500000000001E-14</c:v>
                      </c:pt>
                      <c:pt idx="16564">
                        <c:v>3.0165600000000002E-14</c:v>
                      </c:pt>
                      <c:pt idx="16565">
                        <c:v>3.0165600000000002E-14</c:v>
                      </c:pt>
                      <c:pt idx="16566">
                        <c:v>2.7954200000000001E-14</c:v>
                      </c:pt>
                      <c:pt idx="16567">
                        <c:v>2.7954200000000001E-14</c:v>
                      </c:pt>
                      <c:pt idx="16568">
                        <c:v>3.3772199999999999E-14</c:v>
                      </c:pt>
                      <c:pt idx="16569">
                        <c:v>3.3772199999999999E-14</c:v>
                      </c:pt>
                      <c:pt idx="16570">
                        <c:v>3.0012500000000001E-14</c:v>
                      </c:pt>
                      <c:pt idx="16571">
                        <c:v>3.0012500000000001E-14</c:v>
                      </c:pt>
                      <c:pt idx="16572">
                        <c:v>2.5813600000000001E-14</c:v>
                      </c:pt>
                      <c:pt idx="16573">
                        <c:v>2.5813600000000001E-14</c:v>
                      </c:pt>
                      <c:pt idx="16574">
                        <c:v>2.6738399999999999E-14</c:v>
                      </c:pt>
                      <c:pt idx="16575">
                        <c:v>2.6738399999999999E-14</c:v>
                      </c:pt>
                      <c:pt idx="16576">
                        <c:v>2.6539100000000001E-14</c:v>
                      </c:pt>
                      <c:pt idx="16577">
                        <c:v>2.6539100000000001E-14</c:v>
                      </c:pt>
                      <c:pt idx="16578">
                        <c:v>2.8035899999999999E-14</c:v>
                      </c:pt>
                      <c:pt idx="16579">
                        <c:v>2.8035899999999999E-14</c:v>
                      </c:pt>
                      <c:pt idx="16580">
                        <c:v>3.1113199999999998E-14</c:v>
                      </c:pt>
                      <c:pt idx="16581">
                        <c:v>3.1113199999999998E-14</c:v>
                      </c:pt>
                      <c:pt idx="16582">
                        <c:v>2.52895E-14</c:v>
                      </c:pt>
                      <c:pt idx="16583">
                        <c:v>2.52895E-14</c:v>
                      </c:pt>
                      <c:pt idx="16584">
                        <c:v>3.55707E-14</c:v>
                      </c:pt>
                      <c:pt idx="16585">
                        <c:v>3.55707E-14</c:v>
                      </c:pt>
                      <c:pt idx="16586">
                        <c:v>2.7728900000000001E-14</c:v>
                      </c:pt>
                      <c:pt idx="16587">
                        <c:v>2.7728900000000001E-14</c:v>
                      </c:pt>
                      <c:pt idx="16588">
                        <c:v>3.4029099999999999E-14</c:v>
                      </c:pt>
                      <c:pt idx="16589">
                        <c:v>3.4029099999999999E-14</c:v>
                      </c:pt>
                      <c:pt idx="16590">
                        <c:v>2.1962600000000001E-14</c:v>
                      </c:pt>
                      <c:pt idx="16591">
                        <c:v>2.1962600000000001E-14</c:v>
                      </c:pt>
                      <c:pt idx="16592">
                        <c:v>2.6331100000000001E-14</c:v>
                      </c:pt>
                      <c:pt idx="16593">
                        <c:v>2.6331100000000001E-14</c:v>
                      </c:pt>
                      <c:pt idx="16594">
                        <c:v>2.5102700000000001E-14</c:v>
                      </c:pt>
                      <c:pt idx="16595">
                        <c:v>2.5102700000000001E-14</c:v>
                      </c:pt>
                      <c:pt idx="16596">
                        <c:v>3.5344699999999997E-14</c:v>
                      </c:pt>
                      <c:pt idx="16597">
                        <c:v>3.5344699999999997E-14</c:v>
                      </c:pt>
                      <c:pt idx="16598">
                        <c:v>2.7501200000000001E-14</c:v>
                      </c:pt>
                      <c:pt idx="16599">
                        <c:v>2.7501200000000001E-14</c:v>
                      </c:pt>
                      <c:pt idx="16600">
                        <c:v>2.9273000000000001E-14</c:v>
                      </c:pt>
                      <c:pt idx="16601">
                        <c:v>2.9273000000000001E-14</c:v>
                      </c:pt>
                      <c:pt idx="16602">
                        <c:v>2.8516999999999999E-14</c:v>
                      </c:pt>
                      <c:pt idx="16603">
                        <c:v>2.8516999999999999E-14</c:v>
                      </c:pt>
                      <c:pt idx="16604">
                        <c:v>3.2720699999999999E-14</c:v>
                      </c:pt>
                      <c:pt idx="16605">
                        <c:v>3.2720699999999999E-14</c:v>
                      </c:pt>
                      <c:pt idx="16606">
                        <c:v>2.0153700000000001E-14</c:v>
                      </c:pt>
                      <c:pt idx="16607">
                        <c:v>2.0153700000000001E-14</c:v>
                      </c:pt>
                      <c:pt idx="16608">
                        <c:v>1.99178E-14</c:v>
                      </c:pt>
                      <c:pt idx="16609">
                        <c:v>1.99178E-14</c:v>
                      </c:pt>
                      <c:pt idx="16610">
                        <c:v>2.37038E-14</c:v>
                      </c:pt>
                      <c:pt idx="16611">
                        <c:v>2.37038E-14</c:v>
                      </c:pt>
                      <c:pt idx="16612">
                        <c:v>3.4128299999999999E-14</c:v>
                      </c:pt>
                      <c:pt idx="16613">
                        <c:v>3.4128299999999999E-14</c:v>
                      </c:pt>
                      <c:pt idx="16614">
                        <c:v>2.6062399999999998E-14</c:v>
                      </c:pt>
                      <c:pt idx="16615">
                        <c:v>2.6062399999999998E-14</c:v>
                      </c:pt>
                      <c:pt idx="16616">
                        <c:v>3.1632300000000002E-14</c:v>
                      </c:pt>
                      <c:pt idx="16617">
                        <c:v>3.1632300000000002E-14</c:v>
                      </c:pt>
                      <c:pt idx="16618">
                        <c:v>2.09203E-14</c:v>
                      </c:pt>
                      <c:pt idx="16619">
                        <c:v>2.09203E-14</c:v>
                      </c:pt>
                      <c:pt idx="16620">
                        <c:v>2.3879699999999999E-14</c:v>
                      </c:pt>
                      <c:pt idx="16621">
                        <c:v>2.3879699999999999E-14</c:v>
                      </c:pt>
                      <c:pt idx="16622">
                        <c:v>3.11121E-14</c:v>
                      </c:pt>
                      <c:pt idx="16623">
                        <c:v>3.11121E-14</c:v>
                      </c:pt>
                      <c:pt idx="16624">
                        <c:v>2.1651400000000002E-14</c:v>
                      </c:pt>
                      <c:pt idx="16625">
                        <c:v>2.1651400000000002E-14</c:v>
                      </c:pt>
                      <c:pt idx="16626">
                        <c:v>2.4706400000000001E-14</c:v>
                      </c:pt>
                      <c:pt idx="16627">
                        <c:v>2.4706400000000001E-14</c:v>
                      </c:pt>
                      <c:pt idx="16628">
                        <c:v>2.7095E-14</c:v>
                      </c:pt>
                      <c:pt idx="16629">
                        <c:v>2.7095E-14</c:v>
                      </c:pt>
                      <c:pt idx="16630">
                        <c:v>2.1949199999999999E-14</c:v>
                      </c:pt>
                      <c:pt idx="16631">
                        <c:v>2.1949199999999999E-14</c:v>
                      </c:pt>
                      <c:pt idx="16632">
                        <c:v>2.37123E-14</c:v>
                      </c:pt>
                      <c:pt idx="16633">
                        <c:v>2.37123E-14</c:v>
                      </c:pt>
                      <c:pt idx="16634">
                        <c:v>2.7294699999999999E-14</c:v>
                      </c:pt>
                      <c:pt idx="16635">
                        <c:v>2.7294699999999999E-14</c:v>
                      </c:pt>
                      <c:pt idx="16636">
                        <c:v>2.6471100000000001E-14</c:v>
                      </c:pt>
                      <c:pt idx="16637">
                        <c:v>2.6471100000000001E-14</c:v>
                      </c:pt>
                      <c:pt idx="16638">
                        <c:v>2.8559600000000003E-14</c:v>
                      </c:pt>
                      <c:pt idx="16639">
                        <c:v>2.8559600000000003E-14</c:v>
                      </c:pt>
                      <c:pt idx="16640">
                        <c:v>2.0147900000000001E-14</c:v>
                      </c:pt>
                      <c:pt idx="16641">
                        <c:v>2.0147900000000001E-14</c:v>
                      </c:pt>
                      <c:pt idx="16642">
                        <c:v>2.71269E-14</c:v>
                      </c:pt>
                      <c:pt idx="16643">
                        <c:v>2.71269E-14</c:v>
                      </c:pt>
                      <c:pt idx="16644">
                        <c:v>2.2767300000000001E-14</c:v>
                      </c:pt>
                      <c:pt idx="16645">
                        <c:v>2.2767300000000001E-14</c:v>
                      </c:pt>
                      <c:pt idx="16646">
                        <c:v>2.2096900000000001E-14</c:v>
                      </c:pt>
                      <c:pt idx="16647">
                        <c:v>2.2096900000000001E-14</c:v>
                      </c:pt>
                      <c:pt idx="16648">
                        <c:v>2.7767399999999999E-14</c:v>
                      </c:pt>
                      <c:pt idx="16649">
                        <c:v>2.7767399999999999E-14</c:v>
                      </c:pt>
                      <c:pt idx="16650">
                        <c:v>2.0155899999999999E-14</c:v>
                      </c:pt>
                      <c:pt idx="16651">
                        <c:v>2.0155899999999999E-14</c:v>
                      </c:pt>
                      <c:pt idx="16652">
                        <c:v>3.01252E-14</c:v>
                      </c:pt>
                      <c:pt idx="16653">
                        <c:v>3.01252E-14</c:v>
                      </c:pt>
                      <c:pt idx="16654">
                        <c:v>8.0094299999999998E-14</c:v>
                      </c:pt>
                      <c:pt idx="16655">
                        <c:v>8.0094299999999998E-14</c:v>
                      </c:pt>
                      <c:pt idx="16656">
                        <c:v>2.75738E-14</c:v>
                      </c:pt>
                      <c:pt idx="16657">
                        <c:v>2.75738E-14</c:v>
                      </c:pt>
                      <c:pt idx="16658">
                        <c:v>2.8409999999999999E-14</c:v>
                      </c:pt>
                      <c:pt idx="16659">
                        <c:v>2.8409999999999999E-14</c:v>
                      </c:pt>
                      <c:pt idx="16660">
                        <c:v>2.1552899999999999E-14</c:v>
                      </c:pt>
                      <c:pt idx="16661">
                        <c:v>2.1552899999999999E-14</c:v>
                      </c:pt>
                      <c:pt idx="16662">
                        <c:v>2.9180800000000003E-14</c:v>
                      </c:pt>
                      <c:pt idx="16663">
                        <c:v>2.9180800000000003E-14</c:v>
                      </c:pt>
                      <c:pt idx="16664">
                        <c:v>2.6203499999999999E-14</c:v>
                      </c:pt>
                      <c:pt idx="16665">
                        <c:v>2.6203499999999999E-14</c:v>
                      </c:pt>
                      <c:pt idx="16666">
                        <c:v>1.6383799999999999E-14</c:v>
                      </c:pt>
                      <c:pt idx="16667">
                        <c:v>1.6383799999999999E-14</c:v>
                      </c:pt>
                      <c:pt idx="16668">
                        <c:v>2.42387E-14</c:v>
                      </c:pt>
                      <c:pt idx="16669">
                        <c:v>2.42387E-14</c:v>
                      </c:pt>
                      <c:pt idx="16670">
                        <c:v>2.7731300000000002E-14</c:v>
                      </c:pt>
                      <c:pt idx="16671">
                        <c:v>2.7731300000000002E-14</c:v>
                      </c:pt>
                      <c:pt idx="16672">
                        <c:v>1.9624399999999999E-14</c:v>
                      </c:pt>
                      <c:pt idx="16673">
                        <c:v>1.9624399999999999E-14</c:v>
                      </c:pt>
                      <c:pt idx="16674">
                        <c:v>1.8379100000000001E-14</c:v>
                      </c:pt>
                      <c:pt idx="16675">
                        <c:v>1.8379100000000001E-14</c:v>
                      </c:pt>
                      <c:pt idx="16676">
                        <c:v>2.4017300000000002E-14</c:v>
                      </c:pt>
                      <c:pt idx="16677">
                        <c:v>2.4017300000000002E-14</c:v>
                      </c:pt>
                      <c:pt idx="16678">
                        <c:v>1.9339800000000001E-14</c:v>
                      </c:pt>
                      <c:pt idx="16679">
                        <c:v>1.9339800000000001E-14</c:v>
                      </c:pt>
                      <c:pt idx="16680">
                        <c:v>2.0943200000000002E-14</c:v>
                      </c:pt>
                      <c:pt idx="16681">
                        <c:v>2.0943200000000002E-14</c:v>
                      </c:pt>
                      <c:pt idx="16682">
                        <c:v>1.6048600000000001E-14</c:v>
                      </c:pt>
                      <c:pt idx="16683">
                        <c:v>1.6048600000000001E-14</c:v>
                      </c:pt>
                      <c:pt idx="16684">
                        <c:v>2.5474400000000001E-14</c:v>
                      </c:pt>
                      <c:pt idx="16685">
                        <c:v>2.5474400000000001E-14</c:v>
                      </c:pt>
                      <c:pt idx="16686">
                        <c:v>3.72209E-14</c:v>
                      </c:pt>
                      <c:pt idx="16687">
                        <c:v>3.72209E-14</c:v>
                      </c:pt>
                      <c:pt idx="16688">
                        <c:v>2.5046600000000001E-14</c:v>
                      </c:pt>
                      <c:pt idx="16689">
                        <c:v>2.5046600000000001E-14</c:v>
                      </c:pt>
                      <c:pt idx="16690">
                        <c:v>2.3970700000000001E-14</c:v>
                      </c:pt>
                      <c:pt idx="16691">
                        <c:v>2.3970700000000001E-14</c:v>
                      </c:pt>
                      <c:pt idx="16692">
                        <c:v>2.6773600000000001E-14</c:v>
                      </c:pt>
                      <c:pt idx="16693">
                        <c:v>2.6773600000000001E-14</c:v>
                      </c:pt>
                      <c:pt idx="16694">
                        <c:v>2.74746E-14</c:v>
                      </c:pt>
                      <c:pt idx="16695">
                        <c:v>2.74746E-14</c:v>
                      </c:pt>
                      <c:pt idx="16696">
                        <c:v>2.63946E-14</c:v>
                      </c:pt>
                      <c:pt idx="16697">
                        <c:v>2.63946E-14</c:v>
                      </c:pt>
                      <c:pt idx="16698">
                        <c:v>2.4007899999999999E-14</c:v>
                      </c:pt>
                      <c:pt idx="16699">
                        <c:v>2.4007899999999999E-14</c:v>
                      </c:pt>
                      <c:pt idx="16700">
                        <c:v>1.03713E-13</c:v>
                      </c:pt>
                      <c:pt idx="16701">
                        <c:v>1.03713E-13</c:v>
                      </c:pt>
                      <c:pt idx="16702">
                        <c:v>2.4758400000000001E-14</c:v>
                      </c:pt>
                      <c:pt idx="16703">
                        <c:v>2.4758400000000001E-14</c:v>
                      </c:pt>
                      <c:pt idx="16704">
                        <c:v>2.7004499999999999E-14</c:v>
                      </c:pt>
                      <c:pt idx="16705">
                        <c:v>2.7004499999999999E-14</c:v>
                      </c:pt>
                      <c:pt idx="16706">
                        <c:v>1.94685E-14</c:v>
                      </c:pt>
                      <c:pt idx="16707">
                        <c:v>1.94685E-14</c:v>
                      </c:pt>
                      <c:pt idx="16708">
                        <c:v>2.4498199999999999E-14</c:v>
                      </c:pt>
                      <c:pt idx="16709">
                        <c:v>2.4498199999999999E-14</c:v>
                      </c:pt>
                      <c:pt idx="16710">
                        <c:v>2.4878799999999999E-14</c:v>
                      </c:pt>
                      <c:pt idx="16711">
                        <c:v>2.4878799999999999E-14</c:v>
                      </c:pt>
                      <c:pt idx="16712">
                        <c:v>2.9872999999999999E-14</c:v>
                      </c:pt>
                      <c:pt idx="16713">
                        <c:v>2.9872999999999999E-14</c:v>
                      </c:pt>
                      <c:pt idx="16714">
                        <c:v>3.1325199999999997E-14</c:v>
                      </c:pt>
                      <c:pt idx="16715">
                        <c:v>3.1325199999999997E-14</c:v>
                      </c:pt>
                      <c:pt idx="16716">
                        <c:v>1.8656400000000001E-14</c:v>
                      </c:pt>
                      <c:pt idx="16717">
                        <c:v>1.8656400000000001E-14</c:v>
                      </c:pt>
                      <c:pt idx="16718">
                        <c:v>2.5128100000000001E-14</c:v>
                      </c:pt>
                      <c:pt idx="16719">
                        <c:v>2.5128100000000001E-14</c:v>
                      </c:pt>
                      <c:pt idx="16720">
                        <c:v>2.9006800000000003E-14</c:v>
                      </c:pt>
                      <c:pt idx="16721">
                        <c:v>2.9006800000000003E-14</c:v>
                      </c:pt>
                      <c:pt idx="16722">
                        <c:v>2.5505400000000001E-14</c:v>
                      </c:pt>
                      <c:pt idx="16723">
                        <c:v>2.5505400000000001E-14</c:v>
                      </c:pt>
                      <c:pt idx="16724">
                        <c:v>2.4845899999999999E-14</c:v>
                      </c:pt>
                      <c:pt idx="16725">
                        <c:v>2.4845899999999999E-14</c:v>
                      </c:pt>
                      <c:pt idx="16726">
                        <c:v>1.9751499999999999E-14</c:v>
                      </c:pt>
                      <c:pt idx="16727">
                        <c:v>1.9751499999999999E-14</c:v>
                      </c:pt>
                      <c:pt idx="16728">
                        <c:v>2.40433E-14</c:v>
                      </c:pt>
                      <c:pt idx="16729">
                        <c:v>2.40433E-14</c:v>
                      </c:pt>
                      <c:pt idx="16730">
                        <c:v>2.4706E-14</c:v>
                      </c:pt>
                      <c:pt idx="16731">
                        <c:v>2.4706E-14</c:v>
                      </c:pt>
                      <c:pt idx="16732">
                        <c:v>1.9492199999999999E-14</c:v>
                      </c:pt>
                      <c:pt idx="16733">
                        <c:v>1.9492199999999999E-14</c:v>
                      </c:pt>
                      <c:pt idx="16734">
                        <c:v>3.1604699999999999E-14</c:v>
                      </c:pt>
                      <c:pt idx="16735">
                        <c:v>3.1604699999999999E-14</c:v>
                      </c:pt>
                      <c:pt idx="16736">
                        <c:v>8.1302199999999997E-12</c:v>
                      </c:pt>
                      <c:pt idx="16737">
                        <c:v>8.1302199999999997E-12</c:v>
                      </c:pt>
                      <c:pt idx="16738">
                        <c:v>2.8522900000000003E-14</c:v>
                      </c:pt>
                      <c:pt idx="16739">
                        <c:v>2.8522900000000003E-14</c:v>
                      </c:pt>
                      <c:pt idx="16740">
                        <c:v>3.7414200000000003E-14</c:v>
                      </c:pt>
                      <c:pt idx="16741">
                        <c:v>3.7414200000000003E-14</c:v>
                      </c:pt>
                      <c:pt idx="16742">
                        <c:v>1.89486E-14</c:v>
                      </c:pt>
                      <c:pt idx="16743">
                        <c:v>1.89486E-14</c:v>
                      </c:pt>
                      <c:pt idx="16744">
                        <c:v>3.2930300000000001E-14</c:v>
                      </c:pt>
                      <c:pt idx="16745">
                        <c:v>3.2930300000000001E-14</c:v>
                      </c:pt>
                      <c:pt idx="16746">
                        <c:v>3.0070099999999999E-14</c:v>
                      </c:pt>
                      <c:pt idx="16747">
                        <c:v>3.0070099999999999E-14</c:v>
                      </c:pt>
                      <c:pt idx="16748">
                        <c:v>3.2241499999999998E-14</c:v>
                      </c:pt>
                      <c:pt idx="16749">
                        <c:v>3.2241499999999998E-14</c:v>
                      </c:pt>
                      <c:pt idx="16750">
                        <c:v>3.2027999999999997E-14</c:v>
                      </c:pt>
                      <c:pt idx="16751">
                        <c:v>3.2027999999999997E-14</c:v>
                      </c:pt>
                      <c:pt idx="16752">
                        <c:v>3.9554300000000001E-14</c:v>
                      </c:pt>
                      <c:pt idx="16753">
                        <c:v>3.9554300000000001E-14</c:v>
                      </c:pt>
                      <c:pt idx="16754">
                        <c:v>2.6104500000000001E-14</c:v>
                      </c:pt>
                      <c:pt idx="16755">
                        <c:v>2.6104500000000001E-14</c:v>
                      </c:pt>
                      <c:pt idx="16756">
                        <c:v>2.1990100000000001E-14</c:v>
                      </c:pt>
                      <c:pt idx="16757">
                        <c:v>2.1990100000000001E-14</c:v>
                      </c:pt>
                      <c:pt idx="16758">
                        <c:v>2.5552600000000001E-14</c:v>
                      </c:pt>
                      <c:pt idx="16759">
                        <c:v>2.5552600000000001E-14</c:v>
                      </c:pt>
                      <c:pt idx="16760">
                        <c:v>2.3108999999999999E-14</c:v>
                      </c:pt>
                      <c:pt idx="16761">
                        <c:v>2.3108999999999999E-14</c:v>
                      </c:pt>
                      <c:pt idx="16762">
                        <c:v>2.1401299999999999E-14</c:v>
                      </c:pt>
                      <c:pt idx="16763">
                        <c:v>2.1401299999999999E-14</c:v>
                      </c:pt>
                      <c:pt idx="16764">
                        <c:v>2.76411E-14</c:v>
                      </c:pt>
                      <c:pt idx="16765">
                        <c:v>2.76411E-14</c:v>
                      </c:pt>
                      <c:pt idx="16766">
                        <c:v>2.05781E-14</c:v>
                      </c:pt>
                      <c:pt idx="16767">
                        <c:v>2.05781E-14</c:v>
                      </c:pt>
                      <c:pt idx="16768">
                        <c:v>2.5321800000000001E-14</c:v>
                      </c:pt>
                      <c:pt idx="16769">
                        <c:v>2.5321800000000001E-14</c:v>
                      </c:pt>
                      <c:pt idx="16770">
                        <c:v>2.30255E-14</c:v>
                      </c:pt>
                      <c:pt idx="16771">
                        <c:v>2.30255E-14</c:v>
                      </c:pt>
                      <c:pt idx="16772">
                        <c:v>2.53795E-14</c:v>
                      </c:pt>
                      <c:pt idx="16773">
                        <c:v>2.53795E-14</c:v>
                      </c:pt>
                      <c:pt idx="16774">
                        <c:v>2.0047300000000001E-14</c:v>
                      </c:pt>
                      <c:pt idx="16775">
                        <c:v>2.0047300000000001E-14</c:v>
                      </c:pt>
                      <c:pt idx="16776">
                        <c:v>2.7562000000000001E-14</c:v>
                      </c:pt>
                      <c:pt idx="16777">
                        <c:v>2.7562000000000001E-14</c:v>
                      </c:pt>
                      <c:pt idx="16778">
                        <c:v>2.6909200000000001E-14</c:v>
                      </c:pt>
                      <c:pt idx="16779">
                        <c:v>2.6909200000000001E-14</c:v>
                      </c:pt>
                      <c:pt idx="16780">
                        <c:v>2.11802E-14</c:v>
                      </c:pt>
                      <c:pt idx="16781">
                        <c:v>2.11802E-14</c:v>
                      </c:pt>
                      <c:pt idx="16782">
                        <c:v>2.69686E-14</c:v>
                      </c:pt>
                      <c:pt idx="16783">
                        <c:v>2.69686E-14</c:v>
                      </c:pt>
                      <c:pt idx="16784">
                        <c:v>2.8326600000000001E-14</c:v>
                      </c:pt>
                      <c:pt idx="16785">
                        <c:v>2.8326600000000001E-14</c:v>
                      </c:pt>
                      <c:pt idx="16786">
                        <c:v>2.0019100000000001E-14</c:v>
                      </c:pt>
                      <c:pt idx="16787">
                        <c:v>2.0019100000000001E-14</c:v>
                      </c:pt>
                      <c:pt idx="16788">
                        <c:v>3.2744200000000002E-14</c:v>
                      </c:pt>
                      <c:pt idx="16789">
                        <c:v>3.2744200000000002E-14</c:v>
                      </c:pt>
                      <c:pt idx="16790">
                        <c:v>2.5712600000000001E-14</c:v>
                      </c:pt>
                      <c:pt idx="16791">
                        <c:v>2.5712600000000001E-14</c:v>
                      </c:pt>
                      <c:pt idx="16792">
                        <c:v>5.0033200000000001E-14</c:v>
                      </c:pt>
                      <c:pt idx="16793">
                        <c:v>5.0033200000000001E-14</c:v>
                      </c:pt>
                      <c:pt idx="16794">
                        <c:v>1.90845E-14</c:v>
                      </c:pt>
                      <c:pt idx="16795">
                        <c:v>1.90845E-14</c:v>
                      </c:pt>
                      <c:pt idx="16796">
                        <c:v>2.3945900000000001E-14</c:v>
                      </c:pt>
                      <c:pt idx="16797">
                        <c:v>2.3945900000000001E-14</c:v>
                      </c:pt>
                      <c:pt idx="16798">
                        <c:v>1.4311599999999999E-13</c:v>
                      </c:pt>
                      <c:pt idx="16799">
                        <c:v>1.4311599999999999E-13</c:v>
                      </c:pt>
                      <c:pt idx="16800">
                        <c:v>1.59531E-13</c:v>
                      </c:pt>
                      <c:pt idx="16801">
                        <c:v>1.59531E-13</c:v>
                      </c:pt>
                      <c:pt idx="16802">
                        <c:v>1.7899E-13</c:v>
                      </c:pt>
                      <c:pt idx="16803">
                        <c:v>1.7899E-13</c:v>
                      </c:pt>
                      <c:pt idx="16804">
                        <c:v>2.14288E-13</c:v>
                      </c:pt>
                      <c:pt idx="16805">
                        <c:v>2.14288E-13</c:v>
                      </c:pt>
                      <c:pt idx="16806">
                        <c:v>1.4668200000000001E-13</c:v>
                      </c:pt>
                      <c:pt idx="16807">
                        <c:v>1.4668200000000001E-13</c:v>
                      </c:pt>
                      <c:pt idx="16808">
                        <c:v>1.7653000000000001E-13</c:v>
                      </c:pt>
                      <c:pt idx="16809">
                        <c:v>1.7653000000000001E-13</c:v>
                      </c:pt>
                      <c:pt idx="16810">
                        <c:v>1.64184E-13</c:v>
                      </c:pt>
                      <c:pt idx="16811">
                        <c:v>1.64184E-13</c:v>
                      </c:pt>
                      <c:pt idx="16812">
                        <c:v>1.5607000000000001E-13</c:v>
                      </c:pt>
                      <c:pt idx="16813">
                        <c:v>1.5607000000000001E-13</c:v>
                      </c:pt>
                      <c:pt idx="16814">
                        <c:v>1.5757299999999999E-13</c:v>
                      </c:pt>
                      <c:pt idx="16815">
                        <c:v>1.5757299999999999E-13</c:v>
                      </c:pt>
                      <c:pt idx="16816">
                        <c:v>1.73376E-13</c:v>
                      </c:pt>
                      <c:pt idx="16817">
                        <c:v>1.73376E-13</c:v>
                      </c:pt>
                      <c:pt idx="16818">
                        <c:v>1.9381499999999999E-13</c:v>
                      </c:pt>
                      <c:pt idx="16819">
                        <c:v>1.9381499999999999E-13</c:v>
                      </c:pt>
                      <c:pt idx="16820">
                        <c:v>1.5538799999999999E-13</c:v>
                      </c:pt>
                      <c:pt idx="16821">
                        <c:v>1.5538799999999999E-13</c:v>
                      </c:pt>
                      <c:pt idx="16822">
                        <c:v>2.0285799999999999E-13</c:v>
                      </c:pt>
                      <c:pt idx="16823">
                        <c:v>2.0285799999999999E-13</c:v>
                      </c:pt>
                      <c:pt idx="16824">
                        <c:v>1.6552800000000001E-13</c:v>
                      </c:pt>
                      <c:pt idx="16825">
                        <c:v>1.6552800000000001E-13</c:v>
                      </c:pt>
                      <c:pt idx="16826">
                        <c:v>1.48205E-13</c:v>
                      </c:pt>
                      <c:pt idx="16827">
                        <c:v>1.48205E-13</c:v>
                      </c:pt>
                      <c:pt idx="16828">
                        <c:v>1.78454E-13</c:v>
                      </c:pt>
                      <c:pt idx="16829">
                        <c:v>1.78454E-13</c:v>
                      </c:pt>
                      <c:pt idx="16830">
                        <c:v>1.6626300000000001E-13</c:v>
                      </c:pt>
                      <c:pt idx="16831">
                        <c:v>1.6626300000000001E-13</c:v>
                      </c:pt>
                      <c:pt idx="16832">
                        <c:v>1.8365000000000001E-13</c:v>
                      </c:pt>
                      <c:pt idx="16833">
                        <c:v>1.8365000000000001E-13</c:v>
                      </c:pt>
                      <c:pt idx="16834">
                        <c:v>2.4922299999999999E-13</c:v>
                      </c:pt>
                      <c:pt idx="16835">
                        <c:v>2.4922299999999999E-13</c:v>
                      </c:pt>
                      <c:pt idx="16836">
                        <c:v>1.8463099999999999E-13</c:v>
                      </c:pt>
                      <c:pt idx="16837">
                        <c:v>1.8463099999999999E-13</c:v>
                      </c:pt>
                      <c:pt idx="16838">
                        <c:v>1.4943400000000001E-13</c:v>
                      </c:pt>
                      <c:pt idx="16839">
                        <c:v>1.4943400000000001E-13</c:v>
                      </c:pt>
                      <c:pt idx="16840">
                        <c:v>1.72144E-13</c:v>
                      </c:pt>
                      <c:pt idx="16841">
                        <c:v>1.72144E-13</c:v>
                      </c:pt>
                      <c:pt idx="16842">
                        <c:v>1.6030800000000001E-13</c:v>
                      </c:pt>
                      <c:pt idx="16843">
                        <c:v>1.6030800000000001E-13</c:v>
                      </c:pt>
                      <c:pt idx="16844">
                        <c:v>1.7271600000000001E-13</c:v>
                      </c:pt>
                      <c:pt idx="16845">
                        <c:v>1.7271600000000001E-13</c:v>
                      </c:pt>
                      <c:pt idx="16846">
                        <c:v>1.6541500000000001E-13</c:v>
                      </c:pt>
                      <c:pt idx="16847">
                        <c:v>1.6541500000000001E-13</c:v>
                      </c:pt>
                      <c:pt idx="16848">
                        <c:v>1.6859099999999999E-13</c:v>
                      </c:pt>
                      <c:pt idx="16849">
                        <c:v>1.6859099999999999E-13</c:v>
                      </c:pt>
                      <c:pt idx="16850">
                        <c:v>1.5060499999999999E-13</c:v>
                      </c:pt>
                      <c:pt idx="16851">
                        <c:v>1.5060499999999999E-13</c:v>
                      </c:pt>
                      <c:pt idx="16852">
                        <c:v>1.3568100000000001E-13</c:v>
                      </c:pt>
                      <c:pt idx="16853">
                        <c:v>1.3568100000000001E-13</c:v>
                      </c:pt>
                      <c:pt idx="16854">
                        <c:v>1.4101300000000001E-13</c:v>
                      </c:pt>
                      <c:pt idx="16855">
                        <c:v>1.4101300000000001E-13</c:v>
                      </c:pt>
                      <c:pt idx="16856">
                        <c:v>1.53068E-13</c:v>
                      </c:pt>
                      <c:pt idx="16857">
                        <c:v>1.53068E-13</c:v>
                      </c:pt>
                      <c:pt idx="16858">
                        <c:v>1.6438399999999999E-13</c:v>
                      </c:pt>
                      <c:pt idx="16859">
                        <c:v>1.6438399999999999E-13</c:v>
                      </c:pt>
                      <c:pt idx="16860">
                        <c:v>1.60765E-13</c:v>
                      </c:pt>
                      <c:pt idx="16861">
                        <c:v>1.60765E-13</c:v>
                      </c:pt>
                      <c:pt idx="16862">
                        <c:v>1.58085E-13</c:v>
                      </c:pt>
                      <c:pt idx="16863">
                        <c:v>1.58085E-13</c:v>
                      </c:pt>
                      <c:pt idx="16864">
                        <c:v>1.4187600000000001E-13</c:v>
                      </c:pt>
                      <c:pt idx="16865">
                        <c:v>1.4187600000000001E-13</c:v>
                      </c:pt>
                      <c:pt idx="16866">
                        <c:v>2.0478100000000001E-13</c:v>
                      </c:pt>
                      <c:pt idx="16867">
                        <c:v>2.0478100000000001E-13</c:v>
                      </c:pt>
                      <c:pt idx="16868">
                        <c:v>1.9485400000000001E-13</c:v>
                      </c:pt>
                      <c:pt idx="16869">
                        <c:v>1.9485400000000001E-13</c:v>
                      </c:pt>
                      <c:pt idx="16870">
                        <c:v>1.7327500000000001E-13</c:v>
                      </c:pt>
                      <c:pt idx="16871">
                        <c:v>1.7327500000000001E-13</c:v>
                      </c:pt>
                      <c:pt idx="16872">
                        <c:v>1.7200199999999999E-13</c:v>
                      </c:pt>
                      <c:pt idx="16873">
                        <c:v>1.7200199999999999E-13</c:v>
                      </c:pt>
                      <c:pt idx="16874">
                        <c:v>1.5785E-13</c:v>
                      </c:pt>
                      <c:pt idx="16875">
                        <c:v>1.5785E-13</c:v>
                      </c:pt>
                      <c:pt idx="16876">
                        <c:v>1.46274E-13</c:v>
                      </c:pt>
                      <c:pt idx="16877">
                        <c:v>1.46274E-13</c:v>
                      </c:pt>
                      <c:pt idx="16878">
                        <c:v>1.51812E-13</c:v>
                      </c:pt>
                      <c:pt idx="16879">
                        <c:v>1.51812E-13</c:v>
                      </c:pt>
                      <c:pt idx="16880">
                        <c:v>1.75078E-13</c:v>
                      </c:pt>
                      <c:pt idx="16881">
                        <c:v>1.75078E-13</c:v>
                      </c:pt>
                      <c:pt idx="16882">
                        <c:v>1.6891599999999999E-13</c:v>
                      </c:pt>
                      <c:pt idx="16883">
                        <c:v>1.6891599999999999E-13</c:v>
                      </c:pt>
                      <c:pt idx="16884">
                        <c:v>1.6965200000000001E-13</c:v>
                      </c:pt>
                      <c:pt idx="16885">
                        <c:v>1.6965200000000001E-13</c:v>
                      </c:pt>
                      <c:pt idx="16886">
                        <c:v>1.45313E-13</c:v>
                      </c:pt>
                      <c:pt idx="16887">
                        <c:v>1.45313E-13</c:v>
                      </c:pt>
                      <c:pt idx="16888">
                        <c:v>1.5718099999999999E-13</c:v>
                      </c:pt>
                      <c:pt idx="16889">
                        <c:v>1.5718099999999999E-13</c:v>
                      </c:pt>
                      <c:pt idx="16890">
                        <c:v>1.67271E-13</c:v>
                      </c:pt>
                      <c:pt idx="16891">
                        <c:v>1.67271E-13</c:v>
                      </c:pt>
                      <c:pt idx="16892">
                        <c:v>1.7028700000000001E-13</c:v>
                      </c:pt>
                      <c:pt idx="16893">
                        <c:v>1.7028700000000001E-13</c:v>
                      </c:pt>
                      <c:pt idx="16894">
                        <c:v>1.7461E-13</c:v>
                      </c:pt>
                      <c:pt idx="16895">
                        <c:v>1.7461E-13</c:v>
                      </c:pt>
                      <c:pt idx="16896">
                        <c:v>1.4292000000000001E-13</c:v>
                      </c:pt>
                      <c:pt idx="16897">
                        <c:v>1.4292000000000001E-13</c:v>
                      </c:pt>
                      <c:pt idx="16898">
                        <c:v>1.7239599999999999E-13</c:v>
                      </c:pt>
                      <c:pt idx="16899">
                        <c:v>1.7239599999999999E-13</c:v>
                      </c:pt>
                      <c:pt idx="16900">
                        <c:v>1.59502E-13</c:v>
                      </c:pt>
                      <c:pt idx="16901">
                        <c:v>1.59502E-13</c:v>
                      </c:pt>
                      <c:pt idx="16902">
                        <c:v>1.7208800000000001E-13</c:v>
                      </c:pt>
                      <c:pt idx="16903">
                        <c:v>1.7208800000000001E-13</c:v>
                      </c:pt>
                      <c:pt idx="16904">
                        <c:v>1.55453E-13</c:v>
                      </c:pt>
                      <c:pt idx="16905">
                        <c:v>1.55453E-13</c:v>
                      </c:pt>
                      <c:pt idx="16906">
                        <c:v>1.3831400000000001E-13</c:v>
                      </c:pt>
                      <c:pt idx="16907">
                        <c:v>1.3831400000000001E-13</c:v>
                      </c:pt>
                      <c:pt idx="16908">
                        <c:v>1.7027900000000001E-13</c:v>
                      </c:pt>
                      <c:pt idx="16909">
                        <c:v>1.7027900000000001E-13</c:v>
                      </c:pt>
                      <c:pt idx="16910">
                        <c:v>1.62103E-13</c:v>
                      </c:pt>
                      <c:pt idx="16911">
                        <c:v>1.62103E-13</c:v>
                      </c:pt>
                      <c:pt idx="16912">
                        <c:v>1.5840499999999999E-13</c:v>
                      </c:pt>
                      <c:pt idx="16913">
                        <c:v>1.5840499999999999E-13</c:v>
                      </c:pt>
                      <c:pt idx="16914">
                        <c:v>1.6161000000000001E-13</c:v>
                      </c:pt>
                      <c:pt idx="16915">
                        <c:v>1.6161000000000001E-13</c:v>
                      </c:pt>
                      <c:pt idx="16916">
                        <c:v>1.9711000000000001E-13</c:v>
                      </c:pt>
                      <c:pt idx="16917">
                        <c:v>1.9711000000000001E-13</c:v>
                      </c:pt>
                      <c:pt idx="16918">
                        <c:v>1.65802E-13</c:v>
                      </c:pt>
                      <c:pt idx="16919">
                        <c:v>1.65802E-13</c:v>
                      </c:pt>
                      <c:pt idx="16920">
                        <c:v>1.79951E-13</c:v>
                      </c:pt>
                      <c:pt idx="16921">
                        <c:v>1.79951E-13</c:v>
                      </c:pt>
                      <c:pt idx="16922">
                        <c:v>1.5499700000000001E-13</c:v>
                      </c:pt>
                      <c:pt idx="16923">
                        <c:v>1.5499700000000001E-13</c:v>
                      </c:pt>
                      <c:pt idx="16924">
                        <c:v>1.6501999999999999E-13</c:v>
                      </c:pt>
                      <c:pt idx="16925">
                        <c:v>1.6501999999999999E-13</c:v>
                      </c:pt>
                      <c:pt idx="16926">
                        <c:v>1.8371399999999999E-13</c:v>
                      </c:pt>
                      <c:pt idx="16927">
                        <c:v>1.8371399999999999E-13</c:v>
                      </c:pt>
                      <c:pt idx="16928">
                        <c:v>1.58465E-13</c:v>
                      </c:pt>
                      <c:pt idx="16929">
                        <c:v>1.58465E-13</c:v>
                      </c:pt>
                      <c:pt idx="16930">
                        <c:v>1.8123E-13</c:v>
                      </c:pt>
                      <c:pt idx="16931">
                        <c:v>1.8123E-13</c:v>
                      </c:pt>
                      <c:pt idx="16932">
                        <c:v>1.6868300000000001E-13</c:v>
                      </c:pt>
                      <c:pt idx="16933">
                        <c:v>1.6868300000000001E-13</c:v>
                      </c:pt>
                      <c:pt idx="16934">
                        <c:v>1.9307499999999999E-13</c:v>
                      </c:pt>
                      <c:pt idx="16935">
                        <c:v>1.9307499999999999E-13</c:v>
                      </c:pt>
                      <c:pt idx="16936">
                        <c:v>1.66159E-13</c:v>
                      </c:pt>
                      <c:pt idx="16937">
                        <c:v>1.66159E-13</c:v>
                      </c:pt>
                      <c:pt idx="16938">
                        <c:v>1.57874E-13</c:v>
                      </c:pt>
                      <c:pt idx="16939">
                        <c:v>1.57874E-13</c:v>
                      </c:pt>
                      <c:pt idx="16940">
                        <c:v>1.6697899999999999E-13</c:v>
                      </c:pt>
                      <c:pt idx="16941">
                        <c:v>1.6697899999999999E-13</c:v>
                      </c:pt>
                      <c:pt idx="16942">
                        <c:v>1.7439500000000001E-13</c:v>
                      </c:pt>
                      <c:pt idx="16943">
                        <c:v>1.7439500000000001E-13</c:v>
                      </c:pt>
                      <c:pt idx="16944">
                        <c:v>1.7917399999999999E-13</c:v>
                      </c:pt>
                      <c:pt idx="16945">
                        <c:v>1.7917399999999999E-13</c:v>
                      </c:pt>
                      <c:pt idx="16946">
                        <c:v>1.7293500000000001E-13</c:v>
                      </c:pt>
                      <c:pt idx="16947">
                        <c:v>1.7293500000000001E-13</c:v>
                      </c:pt>
                      <c:pt idx="16948">
                        <c:v>1.7636899999999999E-13</c:v>
                      </c:pt>
                      <c:pt idx="16949">
                        <c:v>1.7636899999999999E-13</c:v>
                      </c:pt>
                      <c:pt idx="16950">
                        <c:v>1.6076900000000001E-13</c:v>
                      </c:pt>
                      <c:pt idx="16951">
                        <c:v>1.6076900000000001E-13</c:v>
                      </c:pt>
                      <c:pt idx="16952">
                        <c:v>1.7636799999999999E-13</c:v>
                      </c:pt>
                      <c:pt idx="16953">
                        <c:v>1.7636799999999999E-13</c:v>
                      </c:pt>
                      <c:pt idx="16954">
                        <c:v>1.7181299999999999E-13</c:v>
                      </c:pt>
                      <c:pt idx="16955">
                        <c:v>1.7181299999999999E-13</c:v>
                      </c:pt>
                      <c:pt idx="16956">
                        <c:v>1.7607199999999999E-13</c:v>
                      </c:pt>
                      <c:pt idx="16957">
                        <c:v>1.7607199999999999E-13</c:v>
                      </c:pt>
                      <c:pt idx="16958">
                        <c:v>1.48515E-13</c:v>
                      </c:pt>
                      <c:pt idx="16959">
                        <c:v>1.48515E-13</c:v>
                      </c:pt>
                      <c:pt idx="16960">
                        <c:v>1.30259E-13</c:v>
                      </c:pt>
                      <c:pt idx="16961">
                        <c:v>1.30259E-13</c:v>
                      </c:pt>
                      <c:pt idx="16962">
                        <c:v>1.70586E-13</c:v>
                      </c:pt>
                      <c:pt idx="16963">
                        <c:v>1.70586E-13</c:v>
                      </c:pt>
                      <c:pt idx="16964">
                        <c:v>9.8971199999999997E-13</c:v>
                      </c:pt>
                      <c:pt idx="16965">
                        <c:v>9.8971199999999997E-13</c:v>
                      </c:pt>
                      <c:pt idx="16966">
                        <c:v>1.78984E-13</c:v>
                      </c:pt>
                      <c:pt idx="16967">
                        <c:v>1.78984E-13</c:v>
                      </c:pt>
                      <c:pt idx="16968">
                        <c:v>1.4937999999999999E-13</c:v>
                      </c:pt>
                      <c:pt idx="16969">
                        <c:v>1.4937999999999999E-13</c:v>
                      </c:pt>
                      <c:pt idx="16970">
                        <c:v>1.4685199999999999E-13</c:v>
                      </c:pt>
                      <c:pt idx="16971">
                        <c:v>1.4685199999999999E-13</c:v>
                      </c:pt>
                      <c:pt idx="16972">
                        <c:v>2.0026899999999999E-13</c:v>
                      </c:pt>
                      <c:pt idx="16973">
                        <c:v>2.0026899999999999E-13</c:v>
                      </c:pt>
                      <c:pt idx="16974">
                        <c:v>1.54848E-13</c:v>
                      </c:pt>
                      <c:pt idx="16975">
                        <c:v>1.54848E-13</c:v>
                      </c:pt>
                      <c:pt idx="16976">
                        <c:v>1.98996E-13</c:v>
                      </c:pt>
                      <c:pt idx="16977">
                        <c:v>1.98996E-13</c:v>
                      </c:pt>
                      <c:pt idx="16978">
                        <c:v>1.4898699999999999E-13</c:v>
                      </c:pt>
                      <c:pt idx="16979">
                        <c:v>1.4898699999999999E-13</c:v>
                      </c:pt>
                      <c:pt idx="16980">
                        <c:v>1.7442999999999999E-13</c:v>
                      </c:pt>
                      <c:pt idx="16981">
                        <c:v>1.7442999999999999E-13</c:v>
                      </c:pt>
                      <c:pt idx="16982">
                        <c:v>1.35159E-13</c:v>
                      </c:pt>
                      <c:pt idx="16983">
                        <c:v>1.35159E-13</c:v>
                      </c:pt>
                      <c:pt idx="16984">
                        <c:v>1.4711300000000001E-13</c:v>
                      </c:pt>
                      <c:pt idx="16985">
                        <c:v>1.4711300000000001E-13</c:v>
                      </c:pt>
                      <c:pt idx="16986">
                        <c:v>1.7254200000000001E-13</c:v>
                      </c:pt>
                      <c:pt idx="16987">
                        <c:v>1.7254200000000001E-13</c:v>
                      </c:pt>
                      <c:pt idx="16988">
                        <c:v>1.6389899999999999E-13</c:v>
                      </c:pt>
                      <c:pt idx="16989">
                        <c:v>1.6389899999999999E-13</c:v>
                      </c:pt>
                      <c:pt idx="16990">
                        <c:v>1.3856200000000001E-13</c:v>
                      </c:pt>
                      <c:pt idx="16991">
                        <c:v>1.3856200000000001E-13</c:v>
                      </c:pt>
                      <c:pt idx="16992">
                        <c:v>1.55968E-13</c:v>
                      </c:pt>
                      <c:pt idx="16993">
                        <c:v>1.55968E-13</c:v>
                      </c:pt>
                      <c:pt idx="16994">
                        <c:v>1.4817100000000001E-13</c:v>
                      </c:pt>
                      <c:pt idx="16995">
                        <c:v>1.4817100000000001E-13</c:v>
                      </c:pt>
                      <c:pt idx="16996">
                        <c:v>1.5533399999999999E-13</c:v>
                      </c:pt>
                      <c:pt idx="16997">
                        <c:v>1.5533399999999999E-13</c:v>
                      </c:pt>
                      <c:pt idx="16998">
                        <c:v>1.55661E-12</c:v>
                      </c:pt>
                      <c:pt idx="16999">
                        <c:v>1.55661E-12</c:v>
                      </c:pt>
                      <c:pt idx="17000">
                        <c:v>1.5396E-12</c:v>
                      </c:pt>
                      <c:pt idx="17001">
                        <c:v>1.5396E-12</c:v>
                      </c:pt>
                      <c:pt idx="17002">
                        <c:v>1.5253299999999999E-12</c:v>
                      </c:pt>
                      <c:pt idx="17003">
                        <c:v>1.5253299999999999E-12</c:v>
                      </c:pt>
                      <c:pt idx="17004">
                        <c:v>1.53178E-12</c:v>
                      </c:pt>
                      <c:pt idx="17005">
                        <c:v>1.53178E-12</c:v>
                      </c:pt>
                      <c:pt idx="17006">
                        <c:v>1.5676699999999999E-12</c:v>
                      </c:pt>
                      <c:pt idx="17007">
                        <c:v>1.5676699999999999E-12</c:v>
                      </c:pt>
                      <c:pt idx="17008">
                        <c:v>1.5589100000000001E-12</c:v>
                      </c:pt>
                      <c:pt idx="17009">
                        <c:v>1.5589100000000001E-12</c:v>
                      </c:pt>
                      <c:pt idx="17010">
                        <c:v>1.5396099999999999E-12</c:v>
                      </c:pt>
                      <c:pt idx="17011">
                        <c:v>1.5396099999999999E-12</c:v>
                      </c:pt>
                      <c:pt idx="17012">
                        <c:v>1.5522E-12</c:v>
                      </c:pt>
                      <c:pt idx="17013">
                        <c:v>1.5522E-12</c:v>
                      </c:pt>
                      <c:pt idx="17014">
                        <c:v>1.5545000000000001E-12</c:v>
                      </c:pt>
                      <c:pt idx="17015">
                        <c:v>1.5545000000000001E-12</c:v>
                      </c:pt>
                      <c:pt idx="17016">
                        <c:v>1.5649300000000001E-12</c:v>
                      </c:pt>
                      <c:pt idx="17017">
                        <c:v>1.5649300000000001E-12</c:v>
                      </c:pt>
                      <c:pt idx="17018">
                        <c:v>1.5429400000000001E-12</c:v>
                      </c:pt>
                      <c:pt idx="17019">
                        <c:v>1.5429400000000001E-12</c:v>
                      </c:pt>
                      <c:pt idx="17020">
                        <c:v>2.4569799999999999E-12</c:v>
                      </c:pt>
                      <c:pt idx="17021">
                        <c:v>2.4569799999999999E-12</c:v>
                      </c:pt>
                      <c:pt idx="17022">
                        <c:v>1.5620799999999999E-12</c:v>
                      </c:pt>
                      <c:pt idx="17023">
                        <c:v>1.5620799999999999E-12</c:v>
                      </c:pt>
                      <c:pt idx="17024">
                        <c:v>1.5650000000000001E-12</c:v>
                      </c:pt>
                      <c:pt idx="17025">
                        <c:v>1.5650000000000001E-12</c:v>
                      </c:pt>
                      <c:pt idx="17026">
                        <c:v>1.5365E-12</c:v>
                      </c:pt>
                      <c:pt idx="17027">
                        <c:v>1.5365E-12</c:v>
                      </c:pt>
                      <c:pt idx="17028">
                        <c:v>1.52428E-12</c:v>
                      </c:pt>
                      <c:pt idx="17029">
                        <c:v>1.52428E-12</c:v>
                      </c:pt>
                      <c:pt idx="17030">
                        <c:v>1.5461399999999999E-12</c:v>
                      </c:pt>
                      <c:pt idx="17031">
                        <c:v>1.5461399999999999E-12</c:v>
                      </c:pt>
                      <c:pt idx="17032">
                        <c:v>1.53977E-12</c:v>
                      </c:pt>
                      <c:pt idx="17033">
                        <c:v>1.53977E-12</c:v>
                      </c:pt>
                      <c:pt idx="17034">
                        <c:v>1.56374E-12</c:v>
                      </c:pt>
                      <c:pt idx="17035">
                        <c:v>1.56374E-12</c:v>
                      </c:pt>
                      <c:pt idx="17036">
                        <c:v>1.5618199999999999E-12</c:v>
                      </c:pt>
                      <c:pt idx="17037">
                        <c:v>1.5618199999999999E-12</c:v>
                      </c:pt>
                      <c:pt idx="17038">
                        <c:v>1.5190000000000001E-12</c:v>
                      </c:pt>
                      <c:pt idx="17039">
                        <c:v>1.5190000000000001E-12</c:v>
                      </c:pt>
                      <c:pt idx="17040">
                        <c:v>1.56385E-12</c:v>
                      </c:pt>
                      <c:pt idx="17041">
                        <c:v>1.56385E-12</c:v>
                      </c:pt>
                      <c:pt idx="17042">
                        <c:v>1.5522400000000001E-12</c:v>
                      </c:pt>
                      <c:pt idx="17043">
                        <c:v>1.5522400000000001E-12</c:v>
                      </c:pt>
                      <c:pt idx="17044">
                        <c:v>1.5543800000000001E-12</c:v>
                      </c:pt>
                      <c:pt idx="17045">
                        <c:v>1.5543800000000001E-12</c:v>
                      </c:pt>
                      <c:pt idx="17046">
                        <c:v>1.5757900000000001E-12</c:v>
                      </c:pt>
                      <c:pt idx="17047">
                        <c:v>1.5757900000000001E-12</c:v>
                      </c:pt>
                      <c:pt idx="17048">
                        <c:v>1.5658899999999999E-12</c:v>
                      </c:pt>
                      <c:pt idx="17049">
                        <c:v>1.5658899999999999E-12</c:v>
                      </c:pt>
                      <c:pt idx="17050">
                        <c:v>1.5293999999999999E-12</c:v>
                      </c:pt>
                      <c:pt idx="17051">
                        <c:v>1.5293999999999999E-12</c:v>
                      </c:pt>
                      <c:pt idx="17052">
                        <c:v>1.55507E-12</c:v>
                      </c:pt>
                      <c:pt idx="17053">
                        <c:v>1.55507E-12</c:v>
                      </c:pt>
                      <c:pt idx="17054">
                        <c:v>1.56487E-12</c:v>
                      </c:pt>
                      <c:pt idx="17055">
                        <c:v>1.56487E-12</c:v>
                      </c:pt>
                      <c:pt idx="17056">
                        <c:v>1.56207E-12</c:v>
                      </c:pt>
                      <c:pt idx="17057">
                        <c:v>1.56207E-12</c:v>
                      </c:pt>
                      <c:pt idx="17058">
                        <c:v>1.55562E-12</c:v>
                      </c:pt>
                      <c:pt idx="17059">
                        <c:v>1.55562E-12</c:v>
                      </c:pt>
                      <c:pt idx="17060">
                        <c:v>1.5110300000000001E-12</c:v>
                      </c:pt>
                      <c:pt idx="17061">
                        <c:v>1.5110300000000001E-12</c:v>
                      </c:pt>
                      <c:pt idx="17062">
                        <c:v>1.55049E-12</c:v>
                      </c:pt>
                      <c:pt idx="17063">
                        <c:v>1.55049E-12</c:v>
                      </c:pt>
                      <c:pt idx="17064">
                        <c:v>1.56593E-12</c:v>
                      </c:pt>
                      <c:pt idx="17065">
                        <c:v>1.56593E-12</c:v>
                      </c:pt>
                      <c:pt idx="17066">
                        <c:v>3.4511700000000001E-12</c:v>
                      </c:pt>
                      <c:pt idx="17067">
                        <c:v>3.4511700000000001E-12</c:v>
                      </c:pt>
                      <c:pt idx="17068">
                        <c:v>1.5428899999999999E-12</c:v>
                      </c:pt>
                      <c:pt idx="17069">
                        <c:v>1.5428899999999999E-12</c:v>
                      </c:pt>
                      <c:pt idx="17070">
                        <c:v>1.5179900000000001E-12</c:v>
                      </c:pt>
                      <c:pt idx="17071">
                        <c:v>1.5179900000000001E-12</c:v>
                      </c:pt>
                      <c:pt idx="17072">
                        <c:v>1.5804400000000001E-12</c:v>
                      </c:pt>
                      <c:pt idx="17073">
                        <c:v>1.5804400000000001E-12</c:v>
                      </c:pt>
                      <c:pt idx="17074">
                        <c:v>1.5591500000000001E-12</c:v>
                      </c:pt>
                      <c:pt idx="17075">
                        <c:v>1.5591500000000001E-12</c:v>
                      </c:pt>
                      <c:pt idx="17076">
                        <c:v>1.52893E-12</c:v>
                      </c:pt>
                      <c:pt idx="17077">
                        <c:v>1.52893E-12</c:v>
                      </c:pt>
                      <c:pt idx="17078">
                        <c:v>1.52428E-12</c:v>
                      </c:pt>
                      <c:pt idx="17079">
                        <c:v>1.52428E-12</c:v>
                      </c:pt>
                      <c:pt idx="17080">
                        <c:v>1.57183E-12</c:v>
                      </c:pt>
                      <c:pt idx="17081">
                        <c:v>1.57183E-12</c:v>
                      </c:pt>
                      <c:pt idx="17082">
                        <c:v>1.5450299999999999E-12</c:v>
                      </c:pt>
                      <c:pt idx="17083">
                        <c:v>1.5450299999999999E-12</c:v>
                      </c:pt>
                      <c:pt idx="17084">
                        <c:v>1.5563999999999999E-12</c:v>
                      </c:pt>
                      <c:pt idx="17085">
                        <c:v>1.5563999999999999E-12</c:v>
                      </c:pt>
                      <c:pt idx="17086">
                        <c:v>1.52592E-12</c:v>
                      </c:pt>
                      <c:pt idx="17087">
                        <c:v>1.52592E-12</c:v>
                      </c:pt>
                      <c:pt idx="17088">
                        <c:v>1.5481700000000001E-12</c:v>
                      </c:pt>
                      <c:pt idx="17089">
                        <c:v>1.5481700000000001E-12</c:v>
                      </c:pt>
                      <c:pt idx="17090">
                        <c:v>1.5617000000000001E-12</c:v>
                      </c:pt>
                      <c:pt idx="17091">
                        <c:v>1.5617000000000001E-12</c:v>
                      </c:pt>
                      <c:pt idx="17092">
                        <c:v>1.5447500000000001E-12</c:v>
                      </c:pt>
                      <c:pt idx="17093">
                        <c:v>1.5447500000000001E-12</c:v>
                      </c:pt>
                      <c:pt idx="17094">
                        <c:v>1.5486899999999999E-12</c:v>
                      </c:pt>
                      <c:pt idx="17095">
                        <c:v>1.5486899999999999E-12</c:v>
                      </c:pt>
                      <c:pt idx="17096">
                        <c:v>1.5619599999999999E-12</c:v>
                      </c:pt>
                      <c:pt idx="17097">
                        <c:v>1.5619599999999999E-12</c:v>
                      </c:pt>
                      <c:pt idx="17098">
                        <c:v>1.5866300000000001E-12</c:v>
                      </c:pt>
                      <c:pt idx="17099">
                        <c:v>1.5866300000000001E-12</c:v>
                      </c:pt>
                      <c:pt idx="17100">
                        <c:v>1.5302000000000001E-12</c:v>
                      </c:pt>
                      <c:pt idx="17101">
                        <c:v>1.5302000000000001E-12</c:v>
                      </c:pt>
                      <c:pt idx="17102">
                        <c:v>1.53703E-12</c:v>
                      </c:pt>
                      <c:pt idx="17103">
                        <c:v>1.53703E-12</c:v>
                      </c:pt>
                      <c:pt idx="17104">
                        <c:v>1.55405E-12</c:v>
                      </c:pt>
                      <c:pt idx="17105">
                        <c:v>1.55405E-12</c:v>
                      </c:pt>
                      <c:pt idx="17106">
                        <c:v>1.5324400000000001E-12</c:v>
                      </c:pt>
                      <c:pt idx="17107">
                        <c:v>1.5324400000000001E-12</c:v>
                      </c:pt>
                      <c:pt idx="17108">
                        <c:v>1.5927199999999999E-12</c:v>
                      </c:pt>
                      <c:pt idx="17109">
                        <c:v>1.5927199999999999E-12</c:v>
                      </c:pt>
                      <c:pt idx="17110">
                        <c:v>1.54069E-12</c:v>
                      </c:pt>
                      <c:pt idx="17111">
                        <c:v>1.54069E-12</c:v>
                      </c:pt>
                      <c:pt idx="17112">
                        <c:v>1.55978E-12</c:v>
                      </c:pt>
                      <c:pt idx="17113">
                        <c:v>1.55978E-12</c:v>
                      </c:pt>
                      <c:pt idx="17114">
                        <c:v>1.52865E-12</c:v>
                      </c:pt>
                      <c:pt idx="17115">
                        <c:v>1.52865E-12</c:v>
                      </c:pt>
                      <c:pt idx="17116">
                        <c:v>1.5714100000000001E-12</c:v>
                      </c:pt>
                      <c:pt idx="17117">
                        <c:v>1.5714100000000001E-12</c:v>
                      </c:pt>
                      <c:pt idx="17118">
                        <c:v>1.56675E-12</c:v>
                      </c:pt>
                      <c:pt idx="17119">
                        <c:v>1.56675E-12</c:v>
                      </c:pt>
                      <c:pt idx="17120">
                        <c:v>1.53274E-12</c:v>
                      </c:pt>
                      <c:pt idx="17121">
                        <c:v>1.53274E-12</c:v>
                      </c:pt>
                      <c:pt idx="17122">
                        <c:v>1.5561400000000001E-12</c:v>
                      </c:pt>
                      <c:pt idx="17123">
                        <c:v>1.5561400000000001E-12</c:v>
                      </c:pt>
                      <c:pt idx="17124">
                        <c:v>1.54013E-12</c:v>
                      </c:pt>
                      <c:pt idx="17125">
                        <c:v>1.54013E-12</c:v>
                      </c:pt>
                      <c:pt idx="17126">
                        <c:v>1.55942E-12</c:v>
                      </c:pt>
                      <c:pt idx="17127">
                        <c:v>1.55942E-12</c:v>
                      </c:pt>
                      <c:pt idx="17128">
                        <c:v>1.5548599999999999E-12</c:v>
                      </c:pt>
                      <c:pt idx="17129">
                        <c:v>1.5548599999999999E-12</c:v>
                      </c:pt>
                      <c:pt idx="17130">
                        <c:v>1.54688E-12</c:v>
                      </c:pt>
                      <c:pt idx="17131">
                        <c:v>1.54688E-12</c:v>
                      </c:pt>
                      <c:pt idx="17132">
                        <c:v>1.55456E-12</c:v>
                      </c:pt>
                      <c:pt idx="17133">
                        <c:v>1.55456E-12</c:v>
                      </c:pt>
                      <c:pt idx="17134">
                        <c:v>1.5302699999999999E-12</c:v>
                      </c:pt>
                      <c:pt idx="17135">
                        <c:v>1.5302699999999999E-12</c:v>
                      </c:pt>
                      <c:pt idx="17136">
                        <c:v>1.54702E-12</c:v>
                      </c:pt>
                      <c:pt idx="17137">
                        <c:v>1.54702E-12</c:v>
                      </c:pt>
                      <c:pt idx="17138">
                        <c:v>1.5461900000000001E-12</c:v>
                      </c:pt>
                      <c:pt idx="17139">
                        <c:v>1.5461900000000001E-12</c:v>
                      </c:pt>
                      <c:pt idx="17140">
                        <c:v>1.54141E-12</c:v>
                      </c:pt>
                      <c:pt idx="17141">
                        <c:v>1.54141E-12</c:v>
                      </c:pt>
                      <c:pt idx="17142">
                        <c:v>1.5485300000000001E-12</c:v>
                      </c:pt>
                      <c:pt idx="17143">
                        <c:v>1.5485300000000001E-12</c:v>
                      </c:pt>
                      <c:pt idx="17144">
                        <c:v>1.56313E-12</c:v>
                      </c:pt>
                      <c:pt idx="17145">
                        <c:v>1.56313E-12</c:v>
                      </c:pt>
                      <c:pt idx="17146">
                        <c:v>1.57137E-12</c:v>
                      </c:pt>
                      <c:pt idx="17147">
                        <c:v>1.57137E-12</c:v>
                      </c:pt>
                      <c:pt idx="17148">
                        <c:v>1.5583800000000001E-12</c:v>
                      </c:pt>
                      <c:pt idx="17149">
                        <c:v>1.5583800000000001E-12</c:v>
                      </c:pt>
                      <c:pt idx="17150">
                        <c:v>1.55571E-12</c:v>
                      </c:pt>
                      <c:pt idx="17151">
                        <c:v>1.55571E-12</c:v>
                      </c:pt>
                      <c:pt idx="17152">
                        <c:v>1.5485300000000001E-12</c:v>
                      </c:pt>
                      <c:pt idx="17153">
                        <c:v>1.5485300000000001E-12</c:v>
                      </c:pt>
                      <c:pt idx="17154">
                        <c:v>1.5113200000000001E-12</c:v>
                      </c:pt>
                      <c:pt idx="17155">
                        <c:v>1.5113200000000001E-12</c:v>
                      </c:pt>
                      <c:pt idx="17156">
                        <c:v>1.5688100000000001E-12</c:v>
                      </c:pt>
                      <c:pt idx="17157">
                        <c:v>1.5688100000000001E-12</c:v>
                      </c:pt>
                      <c:pt idx="17158">
                        <c:v>1.56398E-12</c:v>
                      </c:pt>
                      <c:pt idx="17159">
                        <c:v>1.56398E-12</c:v>
                      </c:pt>
                      <c:pt idx="17160">
                        <c:v>1.5664199999999999E-12</c:v>
                      </c:pt>
                      <c:pt idx="17161">
                        <c:v>1.5664199999999999E-12</c:v>
                      </c:pt>
                      <c:pt idx="17162">
                        <c:v>1.5088099999999999E-12</c:v>
                      </c:pt>
                      <c:pt idx="17163">
                        <c:v>1.5088099999999999E-12</c:v>
                      </c:pt>
                      <c:pt idx="17164">
                        <c:v>1.53271E-12</c:v>
                      </c:pt>
                      <c:pt idx="17165">
                        <c:v>1.53271E-12</c:v>
                      </c:pt>
                      <c:pt idx="17166">
                        <c:v>1.5409099999999999E-12</c:v>
                      </c:pt>
                      <c:pt idx="17167">
                        <c:v>1.5409099999999999E-12</c:v>
                      </c:pt>
                      <c:pt idx="17168">
                        <c:v>1.5183199999999999E-12</c:v>
                      </c:pt>
                      <c:pt idx="17169">
                        <c:v>1.5183199999999999E-12</c:v>
                      </c:pt>
                      <c:pt idx="17170">
                        <c:v>1.56097E-12</c:v>
                      </c:pt>
                      <c:pt idx="17171">
                        <c:v>1.56097E-12</c:v>
                      </c:pt>
                      <c:pt idx="17172">
                        <c:v>1.55417E-12</c:v>
                      </c:pt>
                      <c:pt idx="17173">
                        <c:v>1.55417E-12</c:v>
                      </c:pt>
                      <c:pt idx="17174">
                        <c:v>1.5512500000000001E-12</c:v>
                      </c:pt>
                      <c:pt idx="17175">
                        <c:v>1.5512500000000001E-12</c:v>
                      </c:pt>
                      <c:pt idx="17176">
                        <c:v>1.5548400000000001E-12</c:v>
                      </c:pt>
                      <c:pt idx="17177">
                        <c:v>1.5548400000000001E-12</c:v>
                      </c:pt>
                      <c:pt idx="17178">
                        <c:v>1.57294E-12</c:v>
                      </c:pt>
                      <c:pt idx="17179">
                        <c:v>1.57294E-12</c:v>
                      </c:pt>
                      <c:pt idx="17180">
                        <c:v>1.5512199999999999E-12</c:v>
                      </c:pt>
                      <c:pt idx="17181">
                        <c:v>1.5512199999999999E-12</c:v>
                      </c:pt>
                      <c:pt idx="17182">
                        <c:v>1.54887E-12</c:v>
                      </c:pt>
                      <c:pt idx="17183">
                        <c:v>1.54887E-12</c:v>
                      </c:pt>
                      <c:pt idx="17184">
                        <c:v>1.53283E-12</c:v>
                      </c:pt>
                      <c:pt idx="17185">
                        <c:v>1.53283E-12</c:v>
                      </c:pt>
                      <c:pt idx="17186">
                        <c:v>1.49847E-12</c:v>
                      </c:pt>
                      <c:pt idx="17187">
                        <c:v>1.49847E-12</c:v>
                      </c:pt>
                      <c:pt idx="17188">
                        <c:v>1.55201E-12</c:v>
                      </c:pt>
                      <c:pt idx="17189">
                        <c:v>1.55201E-12</c:v>
                      </c:pt>
                      <c:pt idx="17190">
                        <c:v>1.5287300000000001E-12</c:v>
                      </c:pt>
                      <c:pt idx="17191">
                        <c:v>1.5287300000000001E-12</c:v>
                      </c:pt>
                      <c:pt idx="17192">
                        <c:v>1.52819E-12</c:v>
                      </c:pt>
                      <c:pt idx="17193">
                        <c:v>1.52819E-12</c:v>
                      </c:pt>
                      <c:pt idx="17194">
                        <c:v>1.55692E-12</c:v>
                      </c:pt>
                      <c:pt idx="17195">
                        <c:v>1.55692E-12</c:v>
                      </c:pt>
                      <c:pt idx="17196">
                        <c:v>1.53269E-12</c:v>
                      </c:pt>
                      <c:pt idx="17197">
                        <c:v>1.53269E-12</c:v>
                      </c:pt>
                      <c:pt idx="17198">
                        <c:v>1.40782E-12</c:v>
                      </c:pt>
                      <c:pt idx="17199">
                        <c:v>1.40782E-12</c:v>
                      </c:pt>
                      <c:pt idx="17200">
                        <c:v>1.4014500000000001E-12</c:v>
                      </c:pt>
                      <c:pt idx="17201">
                        <c:v>1.4014500000000001E-12</c:v>
                      </c:pt>
                      <c:pt idx="17202">
                        <c:v>1.4001399999999999E-12</c:v>
                      </c:pt>
                      <c:pt idx="17203">
                        <c:v>1.4001399999999999E-12</c:v>
                      </c:pt>
                      <c:pt idx="17204">
                        <c:v>1.40374E-12</c:v>
                      </c:pt>
                      <c:pt idx="17205">
                        <c:v>1.40374E-12</c:v>
                      </c:pt>
                      <c:pt idx="17206">
                        <c:v>1.41318E-12</c:v>
                      </c:pt>
                      <c:pt idx="17207">
                        <c:v>1.41318E-12</c:v>
                      </c:pt>
                      <c:pt idx="17208">
                        <c:v>1.4040700000000001E-12</c:v>
                      </c:pt>
                      <c:pt idx="17209">
                        <c:v>1.4040700000000001E-12</c:v>
                      </c:pt>
                      <c:pt idx="17210">
                        <c:v>1.41128E-12</c:v>
                      </c:pt>
                      <c:pt idx="17211">
                        <c:v>1.41128E-12</c:v>
                      </c:pt>
                      <c:pt idx="17212">
                        <c:v>1.4161600000000001E-12</c:v>
                      </c:pt>
                      <c:pt idx="17213">
                        <c:v>1.4161600000000001E-12</c:v>
                      </c:pt>
                      <c:pt idx="17214">
                        <c:v>1.41051E-12</c:v>
                      </c:pt>
                      <c:pt idx="17215">
                        <c:v>1.41051E-12</c:v>
                      </c:pt>
                      <c:pt idx="17216">
                        <c:v>1.4119899999999999E-12</c:v>
                      </c:pt>
                      <c:pt idx="17217">
                        <c:v>1.4119899999999999E-12</c:v>
                      </c:pt>
                      <c:pt idx="17218">
                        <c:v>1.4081900000000001E-12</c:v>
                      </c:pt>
                      <c:pt idx="17219">
                        <c:v>1.4081900000000001E-12</c:v>
                      </c:pt>
                      <c:pt idx="17220">
                        <c:v>1.41841E-12</c:v>
                      </c:pt>
                      <c:pt idx="17221">
                        <c:v>1.41841E-12</c:v>
                      </c:pt>
                      <c:pt idx="17222">
                        <c:v>1.3909000000000001E-12</c:v>
                      </c:pt>
                      <c:pt idx="17223">
                        <c:v>1.3909000000000001E-12</c:v>
                      </c:pt>
                      <c:pt idx="17224">
                        <c:v>1.39139E-12</c:v>
                      </c:pt>
                      <c:pt idx="17225">
                        <c:v>1.39139E-12</c:v>
                      </c:pt>
                      <c:pt idx="17226">
                        <c:v>1.40793E-12</c:v>
                      </c:pt>
                      <c:pt idx="17227">
                        <c:v>1.40793E-12</c:v>
                      </c:pt>
                      <c:pt idx="17228">
                        <c:v>1.40875E-12</c:v>
                      </c:pt>
                      <c:pt idx="17229">
                        <c:v>1.40875E-12</c:v>
                      </c:pt>
                      <c:pt idx="17230">
                        <c:v>1.4110499999999999E-12</c:v>
                      </c:pt>
                      <c:pt idx="17231">
                        <c:v>1.4110499999999999E-12</c:v>
                      </c:pt>
                      <c:pt idx="17232">
                        <c:v>1.4057299999999999E-12</c:v>
                      </c:pt>
                      <c:pt idx="17233">
                        <c:v>1.4057299999999999E-12</c:v>
                      </c:pt>
                      <c:pt idx="17234">
                        <c:v>1.40752E-12</c:v>
                      </c:pt>
                      <c:pt idx="17235">
                        <c:v>1.40752E-12</c:v>
                      </c:pt>
                      <c:pt idx="17236">
                        <c:v>1.4036900000000001E-12</c:v>
                      </c:pt>
                      <c:pt idx="17237">
                        <c:v>1.4036900000000001E-12</c:v>
                      </c:pt>
                      <c:pt idx="17238">
                        <c:v>1.40444E-12</c:v>
                      </c:pt>
                      <c:pt idx="17239">
                        <c:v>1.40444E-12</c:v>
                      </c:pt>
                      <c:pt idx="17240">
                        <c:v>1.4057E-12</c:v>
                      </c:pt>
                      <c:pt idx="17241">
                        <c:v>1.4057E-12</c:v>
                      </c:pt>
                      <c:pt idx="17242">
                        <c:v>1.40839E-12</c:v>
                      </c:pt>
                      <c:pt idx="17243">
                        <c:v>1.40839E-12</c:v>
                      </c:pt>
                      <c:pt idx="17244">
                        <c:v>1.40415E-12</c:v>
                      </c:pt>
                      <c:pt idx="17245">
                        <c:v>1.40415E-12</c:v>
                      </c:pt>
                      <c:pt idx="17246">
                        <c:v>1.40569E-12</c:v>
                      </c:pt>
                      <c:pt idx="17247">
                        <c:v>1.40569E-12</c:v>
                      </c:pt>
                      <c:pt idx="17248">
                        <c:v>1.40514E-12</c:v>
                      </c:pt>
                      <c:pt idx="17249">
                        <c:v>1.40514E-12</c:v>
                      </c:pt>
                      <c:pt idx="17250">
                        <c:v>1.3989200000000001E-12</c:v>
                      </c:pt>
                      <c:pt idx="17251">
                        <c:v>1.3989200000000001E-12</c:v>
                      </c:pt>
                      <c:pt idx="17252">
                        <c:v>1.3955399999999999E-12</c:v>
                      </c:pt>
                      <c:pt idx="17253">
                        <c:v>1.3955399999999999E-12</c:v>
                      </c:pt>
                      <c:pt idx="17254">
                        <c:v>1.42132E-12</c:v>
                      </c:pt>
                      <c:pt idx="17255">
                        <c:v>1.42132E-12</c:v>
                      </c:pt>
                      <c:pt idx="17256">
                        <c:v>1.4170300000000001E-12</c:v>
                      </c:pt>
                      <c:pt idx="17257">
                        <c:v>1.4170300000000001E-12</c:v>
                      </c:pt>
                      <c:pt idx="17258">
                        <c:v>1.42785E-12</c:v>
                      </c:pt>
                      <c:pt idx="17259">
                        <c:v>1.42785E-12</c:v>
                      </c:pt>
                      <c:pt idx="17260">
                        <c:v>1.40273E-12</c:v>
                      </c:pt>
                      <c:pt idx="17261">
                        <c:v>1.40273E-12</c:v>
                      </c:pt>
                      <c:pt idx="17262">
                        <c:v>1.4106500000000001E-12</c:v>
                      </c:pt>
                      <c:pt idx="17263">
                        <c:v>1.4106500000000001E-12</c:v>
                      </c:pt>
                      <c:pt idx="17264">
                        <c:v>1.4068900000000001E-12</c:v>
                      </c:pt>
                      <c:pt idx="17265">
                        <c:v>1.4068900000000001E-12</c:v>
                      </c:pt>
                      <c:pt idx="17266">
                        <c:v>1.41258E-12</c:v>
                      </c:pt>
                      <c:pt idx="17267">
                        <c:v>1.41258E-12</c:v>
                      </c:pt>
                      <c:pt idx="17268">
                        <c:v>1.4114099999999999E-12</c:v>
                      </c:pt>
                      <c:pt idx="17269">
                        <c:v>1.4114099999999999E-12</c:v>
                      </c:pt>
                      <c:pt idx="17270">
                        <c:v>1.4049E-12</c:v>
                      </c:pt>
                      <c:pt idx="17271">
                        <c:v>1.4049E-12</c:v>
                      </c:pt>
                      <c:pt idx="17272">
                        <c:v>1.41723E-12</c:v>
                      </c:pt>
                      <c:pt idx="17273">
                        <c:v>1.41723E-12</c:v>
                      </c:pt>
                      <c:pt idx="17274">
                        <c:v>1.39621E-12</c:v>
                      </c:pt>
                      <c:pt idx="17275">
                        <c:v>1.39621E-12</c:v>
                      </c:pt>
                      <c:pt idx="17276">
                        <c:v>1.41342E-12</c:v>
                      </c:pt>
                      <c:pt idx="17277">
                        <c:v>1.41342E-12</c:v>
                      </c:pt>
                      <c:pt idx="17278">
                        <c:v>1.41475E-12</c:v>
                      </c:pt>
                      <c:pt idx="17279">
                        <c:v>1.41475E-12</c:v>
                      </c:pt>
                      <c:pt idx="17280">
                        <c:v>1.39955E-12</c:v>
                      </c:pt>
                      <c:pt idx="17281">
                        <c:v>1.39955E-12</c:v>
                      </c:pt>
                      <c:pt idx="17282">
                        <c:v>1.41227E-12</c:v>
                      </c:pt>
                      <c:pt idx="17283">
                        <c:v>1.41227E-12</c:v>
                      </c:pt>
                      <c:pt idx="17284">
                        <c:v>1.02314E-14</c:v>
                      </c:pt>
                      <c:pt idx="17285">
                        <c:v>1.02314E-14</c:v>
                      </c:pt>
                      <c:pt idx="17286">
                        <c:v>1.16805E-14</c:v>
                      </c:pt>
                      <c:pt idx="17287">
                        <c:v>1.16805E-14</c:v>
                      </c:pt>
                      <c:pt idx="17288">
                        <c:v>1.0154199999999999E-14</c:v>
                      </c:pt>
                      <c:pt idx="17289">
                        <c:v>1.0154199999999999E-14</c:v>
                      </c:pt>
                      <c:pt idx="17290">
                        <c:v>1.27788E-14</c:v>
                      </c:pt>
                      <c:pt idx="17291">
                        <c:v>1.27788E-14</c:v>
                      </c:pt>
                      <c:pt idx="17292">
                        <c:v>9.8274700000000003E-15</c:v>
                      </c:pt>
                      <c:pt idx="17293">
                        <c:v>9.8274700000000003E-15</c:v>
                      </c:pt>
                      <c:pt idx="17294">
                        <c:v>1.00751E-14</c:v>
                      </c:pt>
                      <c:pt idx="17295">
                        <c:v>1.00751E-14</c:v>
                      </c:pt>
                      <c:pt idx="17296">
                        <c:v>1.0889400000000001E-14</c:v>
                      </c:pt>
                      <c:pt idx="17297">
                        <c:v>1.0889400000000001E-14</c:v>
                      </c:pt>
                      <c:pt idx="17298">
                        <c:v>8.1850399999999994E-15</c:v>
                      </c:pt>
                      <c:pt idx="17299">
                        <c:v>8.1850399999999994E-15</c:v>
                      </c:pt>
                      <c:pt idx="17300">
                        <c:v>9.8269000000000004E-15</c:v>
                      </c:pt>
                      <c:pt idx="17301">
                        <c:v>9.8269000000000004E-15</c:v>
                      </c:pt>
                      <c:pt idx="17302">
                        <c:v>1.1324400000000001E-14</c:v>
                      </c:pt>
                      <c:pt idx="17303">
                        <c:v>1.1324400000000001E-14</c:v>
                      </c:pt>
                      <c:pt idx="17304">
                        <c:v>1.46881E-14</c:v>
                      </c:pt>
                      <c:pt idx="17305">
                        <c:v>1.46881E-14</c:v>
                      </c:pt>
                      <c:pt idx="17306">
                        <c:v>7.6584999999999993E-15</c:v>
                      </c:pt>
                      <c:pt idx="17307">
                        <c:v>7.6584999999999993E-15</c:v>
                      </c:pt>
                      <c:pt idx="17308">
                        <c:v>2.5903199999999998E-12</c:v>
                      </c:pt>
                      <c:pt idx="17309">
                        <c:v>2.5903199999999998E-12</c:v>
                      </c:pt>
                      <c:pt idx="17310">
                        <c:v>1.0107E-14</c:v>
                      </c:pt>
                      <c:pt idx="17311">
                        <c:v>1.0107E-14</c:v>
                      </c:pt>
                      <c:pt idx="17312">
                        <c:v>1.2382299999999999E-14</c:v>
                      </c:pt>
                      <c:pt idx="17313">
                        <c:v>1.2382299999999999E-14</c:v>
                      </c:pt>
                      <c:pt idx="17314">
                        <c:v>1.5591900000000002E-14</c:v>
                      </c:pt>
                      <c:pt idx="17315">
                        <c:v>1.5591900000000002E-14</c:v>
                      </c:pt>
                      <c:pt idx="17316">
                        <c:v>1.37152E-14</c:v>
                      </c:pt>
                      <c:pt idx="17317">
                        <c:v>1.37152E-14</c:v>
                      </c:pt>
                      <c:pt idx="17318">
                        <c:v>7.8090399999999996E-15</c:v>
                      </c:pt>
                      <c:pt idx="17319">
                        <c:v>7.8090399999999996E-15</c:v>
                      </c:pt>
                      <c:pt idx="17320">
                        <c:v>1.1023800000000001E-14</c:v>
                      </c:pt>
                      <c:pt idx="17321">
                        <c:v>1.1023800000000001E-14</c:v>
                      </c:pt>
                      <c:pt idx="17322">
                        <c:v>1.23841E-14</c:v>
                      </c:pt>
                      <c:pt idx="17323">
                        <c:v>1.23841E-14</c:v>
                      </c:pt>
                      <c:pt idx="17324">
                        <c:v>1.03142E-14</c:v>
                      </c:pt>
                      <c:pt idx="17325">
                        <c:v>1.03142E-14</c:v>
                      </c:pt>
                      <c:pt idx="17326">
                        <c:v>9.8891900000000001E-15</c:v>
                      </c:pt>
                      <c:pt idx="17327">
                        <c:v>9.8891900000000001E-15</c:v>
                      </c:pt>
                      <c:pt idx="17328">
                        <c:v>1.28894E-14</c:v>
                      </c:pt>
                      <c:pt idx="17329">
                        <c:v>1.28894E-14</c:v>
                      </c:pt>
                      <c:pt idx="17330">
                        <c:v>1.14869E-14</c:v>
                      </c:pt>
                      <c:pt idx="17331">
                        <c:v>1.14869E-14</c:v>
                      </c:pt>
                      <c:pt idx="17332">
                        <c:v>1.13544E-14</c:v>
                      </c:pt>
                      <c:pt idx="17333">
                        <c:v>1.13544E-14</c:v>
                      </c:pt>
                      <c:pt idx="17334">
                        <c:v>7.7422399999999994E-15</c:v>
                      </c:pt>
                      <c:pt idx="17335">
                        <c:v>7.7422399999999994E-15</c:v>
                      </c:pt>
                      <c:pt idx="17336">
                        <c:v>1.1859800000000001E-14</c:v>
                      </c:pt>
                      <c:pt idx="17337">
                        <c:v>1.1859800000000001E-14</c:v>
                      </c:pt>
                      <c:pt idx="17338">
                        <c:v>1.6736899999999999E-14</c:v>
                      </c:pt>
                      <c:pt idx="17339">
                        <c:v>1.6736899999999999E-14</c:v>
                      </c:pt>
                      <c:pt idx="17340">
                        <c:v>9.9554100000000006E-15</c:v>
                      </c:pt>
                      <c:pt idx="17341">
                        <c:v>9.9554100000000006E-15</c:v>
                      </c:pt>
                      <c:pt idx="17342">
                        <c:v>1.3106999999999999E-14</c:v>
                      </c:pt>
                      <c:pt idx="17343">
                        <c:v>1.3106999999999999E-14</c:v>
                      </c:pt>
                      <c:pt idx="17344">
                        <c:v>1.20966E-14</c:v>
                      </c:pt>
                      <c:pt idx="17345">
                        <c:v>1.20966E-14</c:v>
                      </c:pt>
                      <c:pt idx="17346">
                        <c:v>9.8087500000000007E-15</c:v>
                      </c:pt>
                      <c:pt idx="17347">
                        <c:v>9.8087500000000007E-15</c:v>
                      </c:pt>
                      <c:pt idx="17348">
                        <c:v>1.16487E-14</c:v>
                      </c:pt>
                      <c:pt idx="17349">
                        <c:v>1.16487E-14</c:v>
                      </c:pt>
                      <c:pt idx="17350">
                        <c:v>9.4355699999999996E-15</c:v>
                      </c:pt>
                      <c:pt idx="17351">
                        <c:v>9.4355699999999996E-15</c:v>
                      </c:pt>
                      <c:pt idx="17352">
                        <c:v>1.07607E-14</c:v>
                      </c:pt>
                      <c:pt idx="17353">
                        <c:v>1.07607E-14</c:v>
                      </c:pt>
                      <c:pt idx="17354">
                        <c:v>8.8992100000000005E-15</c:v>
                      </c:pt>
                      <c:pt idx="17355">
                        <c:v>8.8992100000000005E-15</c:v>
                      </c:pt>
                      <c:pt idx="17356">
                        <c:v>1.04543E-14</c:v>
                      </c:pt>
                      <c:pt idx="17357">
                        <c:v>1.04543E-14</c:v>
                      </c:pt>
                      <c:pt idx="17358">
                        <c:v>1.01805E-14</c:v>
                      </c:pt>
                      <c:pt idx="17359">
                        <c:v>1.01805E-14</c:v>
                      </c:pt>
                      <c:pt idx="17360">
                        <c:v>1.08115E-14</c:v>
                      </c:pt>
                      <c:pt idx="17361">
                        <c:v>1.08115E-14</c:v>
                      </c:pt>
                      <c:pt idx="17362">
                        <c:v>1.26033E-14</c:v>
                      </c:pt>
                      <c:pt idx="17363">
                        <c:v>1.26033E-14</c:v>
                      </c:pt>
                      <c:pt idx="17364">
                        <c:v>1.1197999999999999E-14</c:v>
                      </c:pt>
                      <c:pt idx="17365">
                        <c:v>1.1197999999999999E-14</c:v>
                      </c:pt>
                      <c:pt idx="17366">
                        <c:v>1.0664299999999999E-14</c:v>
                      </c:pt>
                      <c:pt idx="17367">
                        <c:v>1.0664299999999999E-14</c:v>
                      </c:pt>
                      <c:pt idx="17368">
                        <c:v>9.5339699999999998E-15</c:v>
                      </c:pt>
                      <c:pt idx="17369">
                        <c:v>9.5339699999999998E-15</c:v>
                      </c:pt>
                      <c:pt idx="17370">
                        <c:v>7.2621900000000006E-15</c:v>
                      </c:pt>
                      <c:pt idx="17371">
                        <c:v>7.2621900000000006E-15</c:v>
                      </c:pt>
                      <c:pt idx="17372">
                        <c:v>1.1303500000000001E-14</c:v>
                      </c:pt>
                      <c:pt idx="17373">
                        <c:v>1.1303500000000001E-14</c:v>
                      </c:pt>
                      <c:pt idx="17374">
                        <c:v>1.05036E-14</c:v>
                      </c:pt>
                      <c:pt idx="17375">
                        <c:v>1.05036E-14</c:v>
                      </c:pt>
                      <c:pt idx="17376">
                        <c:v>7.2134899999999996E-15</c:v>
                      </c:pt>
                      <c:pt idx="17377">
                        <c:v>7.2134899999999996E-15</c:v>
                      </c:pt>
                      <c:pt idx="17378">
                        <c:v>9.3632299999999997E-15</c:v>
                      </c:pt>
                      <c:pt idx="17379">
                        <c:v>9.3632299999999997E-15</c:v>
                      </c:pt>
                      <c:pt idx="17380">
                        <c:v>6.9914799999999998E-15</c:v>
                      </c:pt>
                      <c:pt idx="17381">
                        <c:v>6.9914799999999998E-15</c:v>
                      </c:pt>
                      <c:pt idx="17382">
                        <c:v>1.17873E-14</c:v>
                      </c:pt>
                      <c:pt idx="17383">
                        <c:v>1.17873E-14</c:v>
                      </c:pt>
                      <c:pt idx="17384">
                        <c:v>1.3459399999999999E-14</c:v>
                      </c:pt>
                      <c:pt idx="17385">
                        <c:v>1.3459399999999999E-14</c:v>
                      </c:pt>
                      <c:pt idx="17386">
                        <c:v>1.41087E-14</c:v>
                      </c:pt>
                      <c:pt idx="17387">
                        <c:v>1.41087E-14</c:v>
                      </c:pt>
                      <c:pt idx="17388">
                        <c:v>8.2941499999999993E-15</c:v>
                      </c:pt>
                      <c:pt idx="17389">
                        <c:v>8.2941499999999993E-15</c:v>
                      </c:pt>
                      <c:pt idx="17390">
                        <c:v>1.3184299999999999E-14</c:v>
                      </c:pt>
                      <c:pt idx="17391">
                        <c:v>1.3184299999999999E-14</c:v>
                      </c:pt>
                      <c:pt idx="17392">
                        <c:v>9.5194200000000004E-15</c:v>
                      </c:pt>
                      <c:pt idx="17393">
                        <c:v>9.5194200000000004E-15</c:v>
                      </c:pt>
                      <c:pt idx="17394">
                        <c:v>1.1448600000000001E-14</c:v>
                      </c:pt>
                      <c:pt idx="17395">
                        <c:v>1.1448600000000001E-14</c:v>
                      </c:pt>
                      <c:pt idx="17396">
                        <c:v>9.0949299999999997E-15</c:v>
                      </c:pt>
                      <c:pt idx="17397">
                        <c:v>9.0949299999999997E-15</c:v>
                      </c:pt>
                      <c:pt idx="17398">
                        <c:v>6.8832800000000001E-15</c:v>
                      </c:pt>
                      <c:pt idx="17399">
                        <c:v>6.8832800000000001E-15</c:v>
                      </c:pt>
                      <c:pt idx="17400">
                        <c:v>6.2116000000000002E-15</c:v>
                      </c:pt>
                      <c:pt idx="17401">
                        <c:v>6.2116000000000002E-15</c:v>
                      </c:pt>
                      <c:pt idx="17402">
                        <c:v>1.2070300000000001E-14</c:v>
                      </c:pt>
                      <c:pt idx="17403">
                        <c:v>1.2070300000000001E-14</c:v>
                      </c:pt>
                      <c:pt idx="17404">
                        <c:v>1.1445700000000001E-14</c:v>
                      </c:pt>
                      <c:pt idx="17405">
                        <c:v>1.1445700000000001E-14</c:v>
                      </c:pt>
                      <c:pt idx="17406">
                        <c:v>8.27329E-15</c:v>
                      </c:pt>
                      <c:pt idx="17407">
                        <c:v>8.27329E-15</c:v>
                      </c:pt>
                      <c:pt idx="17408">
                        <c:v>1.0665499999999999E-14</c:v>
                      </c:pt>
                      <c:pt idx="17409">
                        <c:v>1.0665499999999999E-14</c:v>
                      </c:pt>
                      <c:pt idx="17410">
                        <c:v>1.10516E-14</c:v>
                      </c:pt>
                      <c:pt idx="17411">
                        <c:v>1.10516E-14</c:v>
                      </c:pt>
                      <c:pt idx="17412">
                        <c:v>8.0095800000000003E-15</c:v>
                      </c:pt>
                      <c:pt idx="17413">
                        <c:v>8.0095800000000003E-15</c:v>
                      </c:pt>
                      <c:pt idx="17414">
                        <c:v>1.1708400000000001E-14</c:v>
                      </c:pt>
                      <c:pt idx="17415">
                        <c:v>1.1708400000000001E-14</c:v>
                      </c:pt>
                      <c:pt idx="17416">
                        <c:v>8.0647800000000001E-15</c:v>
                      </c:pt>
                      <c:pt idx="17417">
                        <c:v>8.0647800000000001E-15</c:v>
                      </c:pt>
                      <c:pt idx="17418">
                        <c:v>8.8566799999999994E-15</c:v>
                      </c:pt>
                      <c:pt idx="17419">
                        <c:v>8.8566799999999994E-15</c:v>
                      </c:pt>
                      <c:pt idx="17420">
                        <c:v>1.13508E-14</c:v>
                      </c:pt>
                      <c:pt idx="17421">
                        <c:v>1.13508E-14</c:v>
                      </c:pt>
                      <c:pt idx="17422">
                        <c:v>7.3047499999999994E-15</c:v>
                      </c:pt>
                      <c:pt idx="17423">
                        <c:v>7.3047499999999994E-15</c:v>
                      </c:pt>
                      <c:pt idx="17424">
                        <c:v>1.38309E-14</c:v>
                      </c:pt>
                      <c:pt idx="17425">
                        <c:v>1.38309E-14</c:v>
                      </c:pt>
                      <c:pt idx="17426">
                        <c:v>3.9648100000000001E-13</c:v>
                      </c:pt>
                      <c:pt idx="17427">
                        <c:v>3.9648100000000001E-13</c:v>
                      </c:pt>
                      <c:pt idx="17428">
                        <c:v>1.63907E-14</c:v>
                      </c:pt>
                      <c:pt idx="17429">
                        <c:v>1.63907E-14</c:v>
                      </c:pt>
                      <c:pt idx="17430">
                        <c:v>1.0097799999999999E-14</c:v>
                      </c:pt>
                      <c:pt idx="17431">
                        <c:v>1.0097799999999999E-14</c:v>
                      </c:pt>
                      <c:pt idx="17432">
                        <c:v>1.0012999999999999E-14</c:v>
                      </c:pt>
                      <c:pt idx="17433">
                        <c:v>1.0012999999999999E-14</c:v>
                      </c:pt>
                      <c:pt idx="17434">
                        <c:v>1.2348800000000001E-14</c:v>
                      </c:pt>
                      <c:pt idx="17435">
                        <c:v>1.2348800000000001E-14</c:v>
                      </c:pt>
                      <c:pt idx="17436">
                        <c:v>7.0856100000000004E-15</c:v>
                      </c:pt>
                      <c:pt idx="17437">
                        <c:v>7.0856100000000004E-15</c:v>
                      </c:pt>
                      <c:pt idx="17438">
                        <c:v>1.20541E-14</c:v>
                      </c:pt>
                      <c:pt idx="17439">
                        <c:v>1.20541E-14</c:v>
                      </c:pt>
                      <c:pt idx="17440">
                        <c:v>9.2790900000000007E-15</c:v>
                      </c:pt>
                      <c:pt idx="17441">
                        <c:v>9.2790900000000007E-15</c:v>
                      </c:pt>
                      <c:pt idx="17442">
                        <c:v>1.07896E-14</c:v>
                      </c:pt>
                      <c:pt idx="17443">
                        <c:v>1.07896E-14</c:v>
                      </c:pt>
                      <c:pt idx="17444">
                        <c:v>7.2579899999999994E-15</c:v>
                      </c:pt>
                      <c:pt idx="17445">
                        <c:v>7.2579899999999994E-15</c:v>
                      </c:pt>
                      <c:pt idx="17446">
                        <c:v>9.3294299999999998E-15</c:v>
                      </c:pt>
                      <c:pt idx="17447">
                        <c:v>9.3294299999999998E-15</c:v>
                      </c:pt>
                      <c:pt idx="17448">
                        <c:v>6.0635099999999998E-15</c:v>
                      </c:pt>
                      <c:pt idx="17449">
                        <c:v>6.0635099999999998E-15</c:v>
                      </c:pt>
                      <c:pt idx="17450">
                        <c:v>7.2277399999999994E-15</c:v>
                      </c:pt>
                      <c:pt idx="17451">
                        <c:v>7.2277399999999994E-15</c:v>
                      </c:pt>
                      <c:pt idx="17452">
                        <c:v>7.6874300000000004E-15</c:v>
                      </c:pt>
                      <c:pt idx="17453">
                        <c:v>7.6874300000000004E-15</c:v>
                      </c:pt>
                      <c:pt idx="17454">
                        <c:v>1.02156E-14</c:v>
                      </c:pt>
                      <c:pt idx="17455">
                        <c:v>1.02156E-14</c:v>
                      </c:pt>
                      <c:pt idx="17456">
                        <c:v>7.2661600000000005E-15</c:v>
                      </c:pt>
                      <c:pt idx="17457">
                        <c:v>7.2661600000000005E-15</c:v>
                      </c:pt>
                      <c:pt idx="17458">
                        <c:v>8.5036000000000004E-15</c:v>
                      </c:pt>
                      <c:pt idx="17459">
                        <c:v>8.5036000000000004E-15</c:v>
                      </c:pt>
                      <c:pt idx="17460">
                        <c:v>7.9237900000000001E-15</c:v>
                      </c:pt>
                      <c:pt idx="17461">
                        <c:v>7.9237900000000001E-15</c:v>
                      </c:pt>
                      <c:pt idx="17462">
                        <c:v>1.00652E-14</c:v>
                      </c:pt>
                      <c:pt idx="17463">
                        <c:v>1.00652E-14</c:v>
                      </c:pt>
                      <c:pt idx="17464">
                        <c:v>1.0203999999999999E-14</c:v>
                      </c:pt>
                      <c:pt idx="17465">
                        <c:v>1.0203999999999999E-14</c:v>
                      </c:pt>
                      <c:pt idx="17466">
                        <c:v>8.3450699999999997E-15</c:v>
                      </c:pt>
                      <c:pt idx="17467">
                        <c:v>8.3450699999999997E-15</c:v>
                      </c:pt>
                      <c:pt idx="17468">
                        <c:v>5.2994799999999999E-15</c:v>
                      </c:pt>
                      <c:pt idx="17469">
                        <c:v>5.2994799999999999E-15</c:v>
                      </c:pt>
                      <c:pt idx="17470">
                        <c:v>9.2336599999999995E-15</c:v>
                      </c:pt>
                      <c:pt idx="17471">
                        <c:v>9.2336599999999995E-15</c:v>
                      </c:pt>
                      <c:pt idx="17472">
                        <c:v>1.48139E-14</c:v>
                      </c:pt>
                      <c:pt idx="17473">
                        <c:v>1.48139E-14</c:v>
                      </c:pt>
                      <c:pt idx="17474">
                        <c:v>6.6734699999999999E-15</c:v>
                      </c:pt>
                      <c:pt idx="17475">
                        <c:v>6.6734699999999999E-15</c:v>
                      </c:pt>
                      <c:pt idx="17476">
                        <c:v>1.25309E-14</c:v>
                      </c:pt>
                      <c:pt idx="17477">
                        <c:v>1.25309E-14</c:v>
                      </c:pt>
                      <c:pt idx="17478">
                        <c:v>6.5049800000000002E-15</c:v>
                      </c:pt>
                      <c:pt idx="17479">
                        <c:v>6.5049800000000002E-15</c:v>
                      </c:pt>
                      <c:pt idx="17480">
                        <c:v>1.33766E-14</c:v>
                      </c:pt>
                      <c:pt idx="17481">
                        <c:v>1.33766E-14</c:v>
                      </c:pt>
                      <c:pt idx="17482">
                        <c:v>8.87401E-15</c:v>
                      </c:pt>
                      <c:pt idx="17483">
                        <c:v>8.87401E-15</c:v>
                      </c:pt>
                      <c:pt idx="17484">
                        <c:v>8.2943100000000005E-15</c:v>
                      </c:pt>
                      <c:pt idx="17485">
                        <c:v>8.2943100000000005E-15</c:v>
                      </c:pt>
                      <c:pt idx="17486">
                        <c:v>8.3053600000000005E-15</c:v>
                      </c:pt>
                      <c:pt idx="17487">
                        <c:v>8.3053600000000005E-15</c:v>
                      </c:pt>
                      <c:pt idx="17488">
                        <c:v>8.6530100000000006E-15</c:v>
                      </c:pt>
                      <c:pt idx="17489">
                        <c:v>8.6530100000000006E-15</c:v>
                      </c:pt>
                      <c:pt idx="17490">
                        <c:v>8.9535E-15</c:v>
                      </c:pt>
                      <c:pt idx="17491">
                        <c:v>8.9535E-15</c:v>
                      </c:pt>
                      <c:pt idx="17492">
                        <c:v>8.4863200000000002E-15</c:v>
                      </c:pt>
                      <c:pt idx="17493">
                        <c:v>8.4863200000000002E-15</c:v>
                      </c:pt>
                      <c:pt idx="17494">
                        <c:v>9.5417200000000008E-15</c:v>
                      </c:pt>
                      <c:pt idx="17495">
                        <c:v>9.5417200000000008E-15</c:v>
                      </c:pt>
                      <c:pt idx="17496">
                        <c:v>1.0279599999999999E-14</c:v>
                      </c:pt>
                      <c:pt idx="17497">
                        <c:v>1.0279599999999999E-14</c:v>
                      </c:pt>
                      <c:pt idx="17498">
                        <c:v>1.1456E-14</c:v>
                      </c:pt>
                      <c:pt idx="17499">
                        <c:v>1.1456E-14</c:v>
                      </c:pt>
                      <c:pt idx="17500">
                        <c:v>1.1236200000000001E-14</c:v>
                      </c:pt>
                      <c:pt idx="17501">
                        <c:v>1.1236200000000001E-14</c:v>
                      </c:pt>
                      <c:pt idx="17502">
                        <c:v>1.0713700000000001E-14</c:v>
                      </c:pt>
                      <c:pt idx="17503">
                        <c:v>1.0713700000000001E-14</c:v>
                      </c:pt>
                      <c:pt idx="17504">
                        <c:v>9.6414599999999995E-15</c:v>
                      </c:pt>
                      <c:pt idx="17505">
                        <c:v>9.6414599999999995E-15</c:v>
                      </c:pt>
                      <c:pt idx="17506">
                        <c:v>7.8302500000000006E-15</c:v>
                      </c:pt>
                      <c:pt idx="17507">
                        <c:v>7.8302500000000006E-15</c:v>
                      </c:pt>
                      <c:pt idx="17508">
                        <c:v>8.2586399999999996E-15</c:v>
                      </c:pt>
                      <c:pt idx="17509">
                        <c:v>8.2586399999999996E-15</c:v>
                      </c:pt>
                      <c:pt idx="17510">
                        <c:v>1.0917100000000001E-14</c:v>
                      </c:pt>
                      <c:pt idx="17511">
                        <c:v>1.0917100000000001E-14</c:v>
                      </c:pt>
                      <c:pt idx="17512">
                        <c:v>7.7382499999999999E-15</c:v>
                      </c:pt>
                      <c:pt idx="17513">
                        <c:v>7.7382499999999999E-15</c:v>
                      </c:pt>
                      <c:pt idx="17514">
                        <c:v>8.3634299999999995E-15</c:v>
                      </c:pt>
                      <c:pt idx="17515">
                        <c:v>8.3634299999999995E-15</c:v>
                      </c:pt>
                      <c:pt idx="17516">
                        <c:v>1.0093399999999999E-14</c:v>
                      </c:pt>
                      <c:pt idx="17517">
                        <c:v>1.0093399999999999E-14</c:v>
                      </c:pt>
                      <c:pt idx="17518">
                        <c:v>2.4148199999999999E-13</c:v>
                      </c:pt>
                      <c:pt idx="17519">
                        <c:v>2.4148199999999999E-13</c:v>
                      </c:pt>
                      <c:pt idx="17520">
                        <c:v>1.32673E-14</c:v>
                      </c:pt>
                      <c:pt idx="17521">
                        <c:v>1.32673E-14</c:v>
                      </c:pt>
                      <c:pt idx="17522">
                        <c:v>8.5862100000000003E-15</c:v>
                      </c:pt>
                      <c:pt idx="17523">
                        <c:v>8.5862100000000003E-15</c:v>
                      </c:pt>
                      <c:pt idx="17524">
                        <c:v>1.236E-14</c:v>
                      </c:pt>
                      <c:pt idx="17525">
                        <c:v>1.236E-14</c:v>
                      </c:pt>
                      <c:pt idx="17526">
                        <c:v>7.42545E-15</c:v>
                      </c:pt>
                      <c:pt idx="17527">
                        <c:v>7.42545E-15</c:v>
                      </c:pt>
                      <c:pt idx="17528">
                        <c:v>7.4930599999999995E-15</c:v>
                      </c:pt>
                      <c:pt idx="17529">
                        <c:v>7.4930599999999995E-15</c:v>
                      </c:pt>
                      <c:pt idx="17530">
                        <c:v>7.6112700000000003E-15</c:v>
                      </c:pt>
                      <c:pt idx="17531">
                        <c:v>7.6112700000000003E-15</c:v>
                      </c:pt>
                      <c:pt idx="17532">
                        <c:v>7.7441499999999994E-15</c:v>
                      </c:pt>
                      <c:pt idx="17533">
                        <c:v>7.7441499999999994E-15</c:v>
                      </c:pt>
                      <c:pt idx="17534">
                        <c:v>8.9489500000000004E-15</c:v>
                      </c:pt>
                      <c:pt idx="17535">
                        <c:v>8.9489500000000004E-15</c:v>
                      </c:pt>
                      <c:pt idx="17536">
                        <c:v>9.6900699999999993E-15</c:v>
                      </c:pt>
                      <c:pt idx="17537">
                        <c:v>9.6900699999999993E-15</c:v>
                      </c:pt>
                      <c:pt idx="17538">
                        <c:v>8.3530699999999999E-15</c:v>
                      </c:pt>
                      <c:pt idx="17539">
                        <c:v>8.3530699999999999E-15</c:v>
                      </c:pt>
                      <c:pt idx="17540">
                        <c:v>1.306E-14</c:v>
                      </c:pt>
                      <c:pt idx="17541">
                        <c:v>1.306E-14</c:v>
                      </c:pt>
                      <c:pt idx="17542">
                        <c:v>1.1866099999999999E-14</c:v>
                      </c:pt>
                      <c:pt idx="17543">
                        <c:v>1.1866099999999999E-14</c:v>
                      </c:pt>
                      <c:pt idx="17544">
                        <c:v>1.08769E-14</c:v>
                      </c:pt>
                      <c:pt idx="17545">
                        <c:v>1.08769E-14</c:v>
                      </c:pt>
                      <c:pt idx="17546">
                        <c:v>1.0290800000000001E-14</c:v>
                      </c:pt>
                      <c:pt idx="17547">
                        <c:v>1.0290800000000001E-14</c:v>
                      </c:pt>
                      <c:pt idx="17548">
                        <c:v>8.6192699999999993E-15</c:v>
                      </c:pt>
                      <c:pt idx="17549">
                        <c:v>8.6192699999999993E-15</c:v>
                      </c:pt>
                      <c:pt idx="17550">
                        <c:v>9.6170500000000003E-15</c:v>
                      </c:pt>
                      <c:pt idx="17551">
                        <c:v>9.6170500000000003E-15</c:v>
                      </c:pt>
                      <c:pt idx="17552">
                        <c:v>9.95657E-15</c:v>
                      </c:pt>
                      <c:pt idx="17553">
                        <c:v>9.95657E-15</c:v>
                      </c:pt>
                      <c:pt idx="17554">
                        <c:v>1.13204E-14</c:v>
                      </c:pt>
                      <c:pt idx="17555">
                        <c:v>1.13204E-14</c:v>
                      </c:pt>
                      <c:pt idx="17556">
                        <c:v>1.2221200000000001E-14</c:v>
                      </c:pt>
                      <c:pt idx="17557">
                        <c:v>1.2221200000000001E-14</c:v>
                      </c:pt>
                      <c:pt idx="17558">
                        <c:v>1.0365E-14</c:v>
                      </c:pt>
                      <c:pt idx="17559">
                        <c:v>1.0365E-14</c:v>
                      </c:pt>
                      <c:pt idx="17560">
                        <c:v>7.0939700000000004E-15</c:v>
                      </c:pt>
                      <c:pt idx="17561">
                        <c:v>7.0939700000000004E-15</c:v>
                      </c:pt>
                      <c:pt idx="17562">
                        <c:v>1.6359900000000001E-14</c:v>
                      </c:pt>
                      <c:pt idx="17563">
                        <c:v>1.6359900000000001E-14</c:v>
                      </c:pt>
                      <c:pt idx="17564">
                        <c:v>8.0677799999999995E-15</c:v>
                      </c:pt>
                      <c:pt idx="17565">
                        <c:v>8.0677799999999995E-15</c:v>
                      </c:pt>
                      <c:pt idx="17566">
                        <c:v>7.8079500000000002E-15</c:v>
                      </c:pt>
                      <c:pt idx="17567">
                        <c:v>7.8079500000000002E-15</c:v>
                      </c:pt>
                      <c:pt idx="17568">
                        <c:v>1.1442300000000001E-14</c:v>
                      </c:pt>
                      <c:pt idx="17569">
                        <c:v>1.1442300000000001E-14</c:v>
                      </c:pt>
                      <c:pt idx="17570">
                        <c:v>8.2482899999999998E-15</c:v>
                      </c:pt>
                      <c:pt idx="17571">
                        <c:v>8.2482899999999998E-15</c:v>
                      </c:pt>
                      <c:pt idx="17572">
                        <c:v>8.7029399999999994E-15</c:v>
                      </c:pt>
                      <c:pt idx="17573">
                        <c:v>8.7029399999999994E-15</c:v>
                      </c:pt>
                      <c:pt idx="17574">
                        <c:v>1.11027E-14</c:v>
                      </c:pt>
                      <c:pt idx="17575">
                        <c:v>1.11027E-14</c:v>
                      </c:pt>
                      <c:pt idx="17576">
                        <c:v>9.0631600000000003E-15</c:v>
                      </c:pt>
                      <c:pt idx="17577">
                        <c:v>9.0631600000000003E-15</c:v>
                      </c:pt>
                      <c:pt idx="17578">
                        <c:v>1.5769900000000001E-14</c:v>
                      </c:pt>
                      <c:pt idx="17579">
                        <c:v>1.5769900000000001E-14</c:v>
                      </c:pt>
                      <c:pt idx="17580">
                        <c:v>7.2057400000000002E-15</c:v>
                      </c:pt>
                      <c:pt idx="17581">
                        <c:v>7.2057400000000002E-15</c:v>
                      </c:pt>
                      <c:pt idx="17582">
                        <c:v>8.1930999999999998E-15</c:v>
                      </c:pt>
                      <c:pt idx="17583">
                        <c:v>8.1930999999999998E-15</c:v>
                      </c:pt>
                      <c:pt idx="17584">
                        <c:v>8.3587200000000003E-15</c:v>
                      </c:pt>
                      <c:pt idx="17585">
                        <c:v>8.3587200000000003E-15</c:v>
                      </c:pt>
                      <c:pt idx="17586">
                        <c:v>7.7899699999999998E-15</c:v>
                      </c:pt>
                      <c:pt idx="17587">
                        <c:v>7.7899699999999998E-15</c:v>
                      </c:pt>
                      <c:pt idx="17588">
                        <c:v>1.24616E-14</c:v>
                      </c:pt>
                      <c:pt idx="17589">
                        <c:v>1.24616E-14</c:v>
                      </c:pt>
                      <c:pt idx="17590">
                        <c:v>5.59615E-15</c:v>
                      </c:pt>
                      <c:pt idx="17591">
                        <c:v>5.59615E-15</c:v>
                      </c:pt>
                      <c:pt idx="17592">
                        <c:v>1.03811E-14</c:v>
                      </c:pt>
                      <c:pt idx="17593">
                        <c:v>1.03811E-14</c:v>
                      </c:pt>
                      <c:pt idx="17594">
                        <c:v>1.1335600000000001E-14</c:v>
                      </c:pt>
                      <c:pt idx="17595">
                        <c:v>1.1335600000000001E-14</c:v>
                      </c:pt>
                      <c:pt idx="17596">
                        <c:v>6.86596E-15</c:v>
                      </c:pt>
                      <c:pt idx="17597">
                        <c:v>6.86596E-15</c:v>
                      </c:pt>
                      <c:pt idx="17598">
                        <c:v>6.3283399999999998E-15</c:v>
                      </c:pt>
                      <c:pt idx="17599">
                        <c:v>6.3283399999999998E-15</c:v>
                      </c:pt>
                      <c:pt idx="17600">
                        <c:v>7.7098799999999996E-14</c:v>
                      </c:pt>
                      <c:pt idx="17601">
                        <c:v>7.7098799999999996E-14</c:v>
                      </c:pt>
                      <c:pt idx="17602">
                        <c:v>2.17912E-13</c:v>
                      </c:pt>
                      <c:pt idx="17603">
                        <c:v>2.17912E-13</c:v>
                      </c:pt>
                      <c:pt idx="17604">
                        <c:v>1.2257900000000001E-14</c:v>
                      </c:pt>
                      <c:pt idx="17605">
                        <c:v>1.2257900000000001E-14</c:v>
                      </c:pt>
                      <c:pt idx="17606">
                        <c:v>4.5522999999999997E-13</c:v>
                      </c:pt>
                      <c:pt idx="17607">
                        <c:v>4.5522999999999997E-13</c:v>
                      </c:pt>
                      <c:pt idx="17608">
                        <c:v>1.0041899999999999E-14</c:v>
                      </c:pt>
                      <c:pt idx="17609">
                        <c:v>1.0041899999999999E-14</c:v>
                      </c:pt>
                      <c:pt idx="17610">
                        <c:v>8.4486200000000004E-15</c:v>
                      </c:pt>
                      <c:pt idx="17611">
                        <c:v>8.4486200000000004E-15</c:v>
                      </c:pt>
                      <c:pt idx="17612">
                        <c:v>1.25195E-14</c:v>
                      </c:pt>
                      <c:pt idx="17613">
                        <c:v>1.25195E-14</c:v>
                      </c:pt>
                      <c:pt idx="17614">
                        <c:v>7.9444500000000007E-15</c:v>
                      </c:pt>
                      <c:pt idx="17615">
                        <c:v>7.9444500000000007E-15</c:v>
                      </c:pt>
                      <c:pt idx="17616">
                        <c:v>1.0123E-14</c:v>
                      </c:pt>
                      <c:pt idx="17617">
                        <c:v>1.0123E-14</c:v>
                      </c:pt>
                      <c:pt idx="17618">
                        <c:v>8.8883700000000005E-15</c:v>
                      </c:pt>
                      <c:pt idx="17619">
                        <c:v>8.8883700000000005E-15</c:v>
                      </c:pt>
                      <c:pt idx="17620">
                        <c:v>1.4612400000000001E-14</c:v>
                      </c:pt>
                      <c:pt idx="17621">
                        <c:v>1.4612400000000001E-14</c:v>
                      </c:pt>
                      <c:pt idx="17622">
                        <c:v>1.0017099999999999E-14</c:v>
                      </c:pt>
                      <c:pt idx="17623">
                        <c:v>1.0017099999999999E-14</c:v>
                      </c:pt>
                      <c:pt idx="17624">
                        <c:v>1.27671E-14</c:v>
                      </c:pt>
                      <c:pt idx="17625">
                        <c:v>1.27671E-14</c:v>
                      </c:pt>
                      <c:pt idx="17626">
                        <c:v>7.0086199999999999E-15</c:v>
                      </c:pt>
                      <c:pt idx="17627">
                        <c:v>7.0086199999999999E-15</c:v>
                      </c:pt>
                      <c:pt idx="17628">
                        <c:v>1.04904E-14</c:v>
                      </c:pt>
                      <c:pt idx="17629">
                        <c:v>1.04904E-14</c:v>
                      </c:pt>
                      <c:pt idx="17630">
                        <c:v>1.21995E-14</c:v>
                      </c:pt>
                      <c:pt idx="17631">
                        <c:v>1.21995E-14</c:v>
                      </c:pt>
                      <c:pt idx="17632">
                        <c:v>1.0058700000000001E-14</c:v>
                      </c:pt>
                      <c:pt idx="17633">
                        <c:v>1.0058700000000001E-14</c:v>
                      </c:pt>
                      <c:pt idx="17634">
                        <c:v>1.31062E-14</c:v>
                      </c:pt>
                      <c:pt idx="17635">
                        <c:v>1.31062E-14</c:v>
                      </c:pt>
                      <c:pt idx="17636">
                        <c:v>8.4047399999999994E-15</c:v>
                      </c:pt>
                      <c:pt idx="17637">
                        <c:v>8.4047399999999994E-15</c:v>
                      </c:pt>
                      <c:pt idx="17638">
                        <c:v>8.6757099999999999E-15</c:v>
                      </c:pt>
                      <c:pt idx="17639">
                        <c:v>8.6757099999999999E-15</c:v>
                      </c:pt>
                      <c:pt idx="17640">
                        <c:v>9.5302799999999999E-15</c:v>
                      </c:pt>
                      <c:pt idx="17641">
                        <c:v>9.5302799999999999E-15</c:v>
                      </c:pt>
                      <c:pt idx="17642">
                        <c:v>9.0265300000000004E-15</c:v>
                      </c:pt>
                      <c:pt idx="17643">
                        <c:v>9.0265300000000004E-15</c:v>
                      </c:pt>
                      <c:pt idx="17644">
                        <c:v>5.1083100000000004E-15</c:v>
                      </c:pt>
                      <c:pt idx="17645">
                        <c:v>5.1083100000000004E-15</c:v>
                      </c:pt>
                      <c:pt idx="17646">
                        <c:v>8.36362E-15</c:v>
                      </c:pt>
                      <c:pt idx="17647">
                        <c:v>8.36362E-15</c:v>
                      </c:pt>
                      <c:pt idx="17648">
                        <c:v>1.4996199999999999E-14</c:v>
                      </c:pt>
                      <c:pt idx="17649">
                        <c:v>1.4996199999999999E-14</c:v>
                      </c:pt>
                      <c:pt idx="17650">
                        <c:v>4.6059599999999996E-15</c:v>
                      </c:pt>
                      <c:pt idx="17651">
                        <c:v>4.6059599999999996E-15</c:v>
                      </c:pt>
                      <c:pt idx="17652">
                        <c:v>5.0809899999999998E-15</c:v>
                      </c:pt>
                      <c:pt idx="17653">
                        <c:v>5.0809899999999998E-15</c:v>
                      </c:pt>
                      <c:pt idx="17654">
                        <c:v>9.1461599999999995E-15</c:v>
                      </c:pt>
                      <c:pt idx="17655">
                        <c:v>9.1461599999999995E-15</c:v>
                      </c:pt>
                      <c:pt idx="17656">
                        <c:v>1.0557900000000001E-14</c:v>
                      </c:pt>
                      <c:pt idx="17657">
                        <c:v>1.0557900000000001E-14</c:v>
                      </c:pt>
                      <c:pt idx="17658">
                        <c:v>1.1001399999999999E-14</c:v>
                      </c:pt>
                      <c:pt idx="17659">
                        <c:v>1.1001399999999999E-14</c:v>
                      </c:pt>
                      <c:pt idx="17660">
                        <c:v>8.7644600000000004E-15</c:v>
                      </c:pt>
                      <c:pt idx="17661">
                        <c:v>8.7644600000000004E-15</c:v>
                      </c:pt>
                      <c:pt idx="17662">
                        <c:v>1.4015500000000001E-14</c:v>
                      </c:pt>
                      <c:pt idx="17663">
                        <c:v>1.4015500000000001E-14</c:v>
                      </c:pt>
                      <c:pt idx="17664">
                        <c:v>9.6476099999999998E-15</c:v>
                      </c:pt>
                      <c:pt idx="17665">
                        <c:v>9.6476099999999998E-15</c:v>
                      </c:pt>
                      <c:pt idx="17666">
                        <c:v>7.6498700000000006E-15</c:v>
                      </c:pt>
                      <c:pt idx="17667">
                        <c:v>7.6498700000000006E-15</c:v>
                      </c:pt>
                      <c:pt idx="17668">
                        <c:v>5.3010099999999997E-15</c:v>
                      </c:pt>
                      <c:pt idx="17669">
                        <c:v>5.3010099999999997E-15</c:v>
                      </c:pt>
                      <c:pt idx="17670">
                        <c:v>9.6607999999999995E-15</c:v>
                      </c:pt>
                      <c:pt idx="17671">
                        <c:v>9.6607999999999995E-15</c:v>
                      </c:pt>
                      <c:pt idx="17672">
                        <c:v>6.5849700000000002E-15</c:v>
                      </c:pt>
                      <c:pt idx="17673">
                        <c:v>6.5849700000000002E-15</c:v>
                      </c:pt>
                      <c:pt idx="17674">
                        <c:v>1.1206300000000001E-14</c:v>
                      </c:pt>
                      <c:pt idx="17675">
                        <c:v>1.1206300000000001E-14</c:v>
                      </c:pt>
                      <c:pt idx="17676">
                        <c:v>1.0238999999999999E-14</c:v>
                      </c:pt>
                      <c:pt idx="17677">
                        <c:v>1.0238999999999999E-14</c:v>
                      </c:pt>
                      <c:pt idx="17678">
                        <c:v>1.03896E-14</c:v>
                      </c:pt>
                      <c:pt idx="17679">
                        <c:v>1.03896E-14</c:v>
                      </c:pt>
                      <c:pt idx="17680">
                        <c:v>1.4580599999999999E-14</c:v>
                      </c:pt>
                      <c:pt idx="17681">
                        <c:v>1.4580599999999999E-14</c:v>
                      </c:pt>
                      <c:pt idx="17682">
                        <c:v>6.0043300000000003E-15</c:v>
                      </c:pt>
                      <c:pt idx="17683">
                        <c:v>6.0043300000000003E-15</c:v>
                      </c:pt>
                      <c:pt idx="17684">
                        <c:v>6.7927799999999999E-15</c:v>
                      </c:pt>
                      <c:pt idx="17685">
                        <c:v>6.7927799999999999E-15</c:v>
                      </c:pt>
                      <c:pt idx="17686">
                        <c:v>1.0904399999999999E-14</c:v>
                      </c:pt>
                      <c:pt idx="17687">
                        <c:v>1.0904399999999999E-14</c:v>
                      </c:pt>
                      <c:pt idx="17688">
                        <c:v>1.02105E-14</c:v>
                      </c:pt>
                      <c:pt idx="17689">
                        <c:v>1.02105E-14</c:v>
                      </c:pt>
                      <c:pt idx="17690">
                        <c:v>7.8705499999999993E-15</c:v>
                      </c:pt>
                      <c:pt idx="17691">
                        <c:v>7.8705499999999993E-15</c:v>
                      </c:pt>
                      <c:pt idx="17692">
                        <c:v>5.6646299999999999E-15</c:v>
                      </c:pt>
                      <c:pt idx="17693">
                        <c:v>5.6646299999999999E-15</c:v>
                      </c:pt>
                      <c:pt idx="17694">
                        <c:v>8.1682700000000005E-15</c:v>
                      </c:pt>
                      <c:pt idx="17695">
                        <c:v>8.1682700000000005E-15</c:v>
                      </c:pt>
                      <c:pt idx="17696">
                        <c:v>1.1662899999999999E-14</c:v>
                      </c:pt>
                      <c:pt idx="17697">
                        <c:v>1.1662899999999999E-14</c:v>
                      </c:pt>
                      <c:pt idx="17698">
                        <c:v>9.6793499999999998E-15</c:v>
                      </c:pt>
                      <c:pt idx="17699">
                        <c:v>9.6793499999999998E-15</c:v>
                      </c:pt>
                      <c:pt idx="17700">
                        <c:v>9.9039200000000002E-15</c:v>
                      </c:pt>
                      <c:pt idx="17701">
                        <c:v>9.9039200000000002E-15</c:v>
                      </c:pt>
                      <c:pt idx="17702">
                        <c:v>1.01434E-14</c:v>
                      </c:pt>
                      <c:pt idx="17703">
                        <c:v>1.01434E-14</c:v>
                      </c:pt>
                      <c:pt idx="17704">
                        <c:v>7.3933599999999999E-15</c:v>
                      </c:pt>
                      <c:pt idx="17705">
                        <c:v>7.3933599999999999E-15</c:v>
                      </c:pt>
                      <c:pt idx="17706">
                        <c:v>9.0094099999999998E-15</c:v>
                      </c:pt>
                      <c:pt idx="17707">
                        <c:v>9.0094099999999998E-15</c:v>
                      </c:pt>
                      <c:pt idx="17708">
                        <c:v>1.1972299999999999E-14</c:v>
                      </c:pt>
                      <c:pt idx="17709">
                        <c:v>1.1972299999999999E-14</c:v>
                      </c:pt>
                      <c:pt idx="17710">
                        <c:v>1.0843E-14</c:v>
                      </c:pt>
                      <c:pt idx="17711">
                        <c:v>1.0843E-14</c:v>
                      </c:pt>
                      <c:pt idx="17712">
                        <c:v>6.6916899999999997E-15</c:v>
                      </c:pt>
                      <c:pt idx="17713">
                        <c:v>6.6916899999999997E-15</c:v>
                      </c:pt>
                      <c:pt idx="17714">
                        <c:v>9.0414900000000001E-15</c:v>
                      </c:pt>
                      <c:pt idx="17715">
                        <c:v>9.0414900000000001E-15</c:v>
                      </c:pt>
                      <c:pt idx="17716">
                        <c:v>6.4566399999999999E-15</c:v>
                      </c:pt>
                      <c:pt idx="17717">
                        <c:v>6.4566399999999999E-15</c:v>
                      </c:pt>
                      <c:pt idx="17718">
                        <c:v>7.8482099999999998E-15</c:v>
                      </c:pt>
                      <c:pt idx="17719">
                        <c:v>7.8482099999999998E-15</c:v>
                      </c:pt>
                      <c:pt idx="17720">
                        <c:v>9.5322400000000004E-15</c:v>
                      </c:pt>
                      <c:pt idx="17721">
                        <c:v>9.5322400000000004E-15</c:v>
                      </c:pt>
                      <c:pt idx="17722">
                        <c:v>7.1943300000000003E-15</c:v>
                      </c:pt>
                      <c:pt idx="17723">
                        <c:v>7.1943300000000003E-15</c:v>
                      </c:pt>
                      <c:pt idx="17724">
                        <c:v>8.7336699999999998E-15</c:v>
                      </c:pt>
                      <c:pt idx="17725">
                        <c:v>8.7336699999999998E-15</c:v>
                      </c:pt>
                      <c:pt idx="17726">
                        <c:v>7.9215399999999997E-15</c:v>
                      </c:pt>
                      <c:pt idx="17727">
                        <c:v>7.9215399999999997E-15</c:v>
                      </c:pt>
                      <c:pt idx="17728">
                        <c:v>9.8609100000000003E-15</c:v>
                      </c:pt>
                      <c:pt idx="17729">
                        <c:v>9.8609100000000003E-15</c:v>
                      </c:pt>
                      <c:pt idx="17730">
                        <c:v>7.7868200000000006E-15</c:v>
                      </c:pt>
                      <c:pt idx="17731">
                        <c:v>7.7868200000000006E-15</c:v>
                      </c:pt>
                      <c:pt idx="17732">
                        <c:v>9.7481499999999997E-15</c:v>
                      </c:pt>
                      <c:pt idx="17733">
                        <c:v>9.7481499999999997E-15</c:v>
                      </c:pt>
                      <c:pt idx="17734">
                        <c:v>7.2286100000000005E-15</c:v>
                      </c:pt>
                      <c:pt idx="17735">
                        <c:v>7.2286100000000005E-15</c:v>
                      </c:pt>
                      <c:pt idx="17736">
                        <c:v>7.5116199999999996E-15</c:v>
                      </c:pt>
                      <c:pt idx="17737">
                        <c:v>7.5116199999999996E-15</c:v>
                      </c:pt>
                      <c:pt idx="17738">
                        <c:v>1.10375E-14</c:v>
                      </c:pt>
                      <c:pt idx="17739">
                        <c:v>1.10375E-14</c:v>
                      </c:pt>
                      <c:pt idx="17740">
                        <c:v>4.7201899999999997E-13</c:v>
                      </c:pt>
                      <c:pt idx="17741">
                        <c:v>4.7201899999999997E-13</c:v>
                      </c:pt>
                      <c:pt idx="17742">
                        <c:v>7.3375000000000006E-15</c:v>
                      </c:pt>
                      <c:pt idx="17743">
                        <c:v>7.3375000000000006E-15</c:v>
                      </c:pt>
                      <c:pt idx="17744">
                        <c:v>7.2318600000000007E-15</c:v>
                      </c:pt>
                      <c:pt idx="17745">
                        <c:v>7.2318600000000007E-15</c:v>
                      </c:pt>
                      <c:pt idx="17746">
                        <c:v>8.6835600000000002E-15</c:v>
                      </c:pt>
                      <c:pt idx="17747">
                        <c:v>8.6835600000000002E-15</c:v>
                      </c:pt>
                      <c:pt idx="17748">
                        <c:v>1.04853E-14</c:v>
                      </c:pt>
                      <c:pt idx="17749">
                        <c:v>1.04853E-14</c:v>
                      </c:pt>
                      <c:pt idx="17750">
                        <c:v>6.6759000000000003E-15</c:v>
                      </c:pt>
                      <c:pt idx="17751">
                        <c:v>6.6759000000000003E-15</c:v>
                      </c:pt>
                      <c:pt idx="17752">
                        <c:v>1.0307100000000001E-14</c:v>
                      </c:pt>
                      <c:pt idx="17753">
                        <c:v>1.0307100000000001E-14</c:v>
                      </c:pt>
                      <c:pt idx="17754">
                        <c:v>7.3295600000000007E-15</c:v>
                      </c:pt>
                      <c:pt idx="17755">
                        <c:v>7.3295600000000007E-15</c:v>
                      </c:pt>
                      <c:pt idx="17756">
                        <c:v>7.1212800000000004E-15</c:v>
                      </c:pt>
                      <c:pt idx="17757">
                        <c:v>7.1212800000000004E-15</c:v>
                      </c:pt>
                      <c:pt idx="17758">
                        <c:v>8.2025199999999998E-15</c:v>
                      </c:pt>
                      <c:pt idx="17759">
                        <c:v>8.2025199999999998E-15</c:v>
                      </c:pt>
                      <c:pt idx="17760">
                        <c:v>7.5567599999999994E-15</c:v>
                      </c:pt>
                      <c:pt idx="17761">
                        <c:v>7.5567599999999994E-15</c:v>
                      </c:pt>
                      <c:pt idx="17762">
                        <c:v>1.5059799999999999E-14</c:v>
                      </c:pt>
                      <c:pt idx="17763">
                        <c:v>1.5059799999999999E-14</c:v>
                      </c:pt>
                      <c:pt idx="17764">
                        <c:v>1.8511399999999999E-13</c:v>
                      </c:pt>
                      <c:pt idx="17765">
                        <c:v>1.8511399999999999E-13</c:v>
                      </c:pt>
                      <c:pt idx="17766">
                        <c:v>3.2505299999999999E-12</c:v>
                      </c:pt>
                      <c:pt idx="17767">
                        <c:v>3.2505299999999999E-12</c:v>
                      </c:pt>
                      <c:pt idx="17768">
                        <c:v>1.18514E-14</c:v>
                      </c:pt>
                      <c:pt idx="17769">
                        <c:v>1.18514E-14</c:v>
                      </c:pt>
                      <c:pt idx="17770">
                        <c:v>6.0923400000000006E-11</c:v>
                      </c:pt>
                      <c:pt idx="17771">
                        <c:v>6.0923400000000006E-11</c:v>
                      </c:pt>
                      <c:pt idx="17772">
                        <c:v>1.72416E-14</c:v>
                      </c:pt>
                      <c:pt idx="17773">
                        <c:v>1.72416E-14</c:v>
                      </c:pt>
                      <c:pt idx="17774">
                        <c:v>1.34146E-14</c:v>
                      </c:pt>
                      <c:pt idx="17775">
                        <c:v>1.34146E-14</c:v>
                      </c:pt>
                      <c:pt idx="17776">
                        <c:v>9.3743100000000007E-15</c:v>
                      </c:pt>
                      <c:pt idx="17777">
                        <c:v>9.3743100000000007E-15</c:v>
                      </c:pt>
                      <c:pt idx="17778">
                        <c:v>8.3007700000000002E-15</c:v>
                      </c:pt>
                      <c:pt idx="17779">
                        <c:v>8.3007700000000002E-15</c:v>
                      </c:pt>
                      <c:pt idx="17780">
                        <c:v>1.3016099999999999E-14</c:v>
                      </c:pt>
                      <c:pt idx="17781">
                        <c:v>1.3016099999999999E-14</c:v>
                      </c:pt>
                      <c:pt idx="17782">
                        <c:v>1.11203E-14</c:v>
                      </c:pt>
                      <c:pt idx="17783">
                        <c:v>1.11203E-14</c:v>
                      </c:pt>
                      <c:pt idx="17784">
                        <c:v>1.9909099999999998E-14</c:v>
                      </c:pt>
                      <c:pt idx="17785">
                        <c:v>1.9909099999999998E-14</c:v>
                      </c:pt>
                      <c:pt idx="17786">
                        <c:v>2.6483700000000001E-14</c:v>
                      </c:pt>
                      <c:pt idx="17787">
                        <c:v>2.6483700000000001E-14</c:v>
                      </c:pt>
                      <c:pt idx="17788">
                        <c:v>1.2387399999999999E-14</c:v>
                      </c:pt>
                      <c:pt idx="17789">
                        <c:v>1.2387399999999999E-14</c:v>
                      </c:pt>
                      <c:pt idx="17790">
                        <c:v>1.5619000000000001E-14</c:v>
                      </c:pt>
                      <c:pt idx="17791">
                        <c:v>1.5619000000000001E-14</c:v>
                      </c:pt>
                      <c:pt idx="17792">
                        <c:v>1.65844E-14</c:v>
                      </c:pt>
                      <c:pt idx="17793">
                        <c:v>1.65844E-14</c:v>
                      </c:pt>
                      <c:pt idx="17794">
                        <c:v>6.2299800000000003E-15</c:v>
                      </c:pt>
                      <c:pt idx="17795">
                        <c:v>6.2299800000000003E-15</c:v>
                      </c:pt>
                      <c:pt idx="17796">
                        <c:v>4.9770000000000002E-15</c:v>
                      </c:pt>
                      <c:pt idx="17797">
                        <c:v>4.9770000000000002E-15</c:v>
                      </c:pt>
                      <c:pt idx="17798">
                        <c:v>1.13663E-14</c:v>
                      </c:pt>
                      <c:pt idx="17799">
                        <c:v>1.13663E-14</c:v>
                      </c:pt>
                      <c:pt idx="17800">
                        <c:v>6.0243999999999998E-15</c:v>
                      </c:pt>
                      <c:pt idx="17801">
                        <c:v>6.0243999999999998E-15</c:v>
                      </c:pt>
                      <c:pt idx="17802">
                        <c:v>7.3236900000000005E-15</c:v>
                      </c:pt>
                      <c:pt idx="17803">
                        <c:v>7.3236900000000005E-15</c:v>
                      </c:pt>
                      <c:pt idx="17804">
                        <c:v>5.2767200000000003E-15</c:v>
                      </c:pt>
                      <c:pt idx="17805">
                        <c:v>5.2767200000000003E-15</c:v>
                      </c:pt>
                      <c:pt idx="17806">
                        <c:v>6.9206299999999998E-15</c:v>
                      </c:pt>
                      <c:pt idx="17807">
                        <c:v>6.9206299999999998E-15</c:v>
                      </c:pt>
                      <c:pt idx="17808">
                        <c:v>5.4841000000000001E-15</c:v>
                      </c:pt>
                      <c:pt idx="17809">
                        <c:v>5.4841000000000001E-15</c:v>
                      </c:pt>
                      <c:pt idx="17810">
                        <c:v>7.3397700000000005E-15</c:v>
                      </c:pt>
                      <c:pt idx="17811">
                        <c:v>7.3397700000000005E-15</c:v>
                      </c:pt>
                      <c:pt idx="17812">
                        <c:v>5.35856E-15</c:v>
                      </c:pt>
                      <c:pt idx="17813">
                        <c:v>5.35856E-15</c:v>
                      </c:pt>
                      <c:pt idx="17814">
                        <c:v>7.2445700000000001E-15</c:v>
                      </c:pt>
                      <c:pt idx="17815">
                        <c:v>7.2445700000000001E-15</c:v>
                      </c:pt>
                      <c:pt idx="17816">
                        <c:v>9.00189E-15</c:v>
                      </c:pt>
                      <c:pt idx="17817">
                        <c:v>9.00189E-15</c:v>
                      </c:pt>
                      <c:pt idx="17818">
                        <c:v>7.7526900000000002E-15</c:v>
                      </c:pt>
                      <c:pt idx="17819">
                        <c:v>7.7526900000000002E-15</c:v>
                      </c:pt>
                      <c:pt idx="17820">
                        <c:v>8.6442300000000004E-15</c:v>
                      </c:pt>
                      <c:pt idx="17821">
                        <c:v>8.6442300000000004E-15</c:v>
                      </c:pt>
                      <c:pt idx="17822">
                        <c:v>6.7589700000000003E-15</c:v>
                      </c:pt>
                      <c:pt idx="17823">
                        <c:v>6.7589700000000003E-15</c:v>
                      </c:pt>
                      <c:pt idx="17824">
                        <c:v>9.6486600000000001E-15</c:v>
                      </c:pt>
                      <c:pt idx="17825">
                        <c:v>9.6486600000000001E-15</c:v>
                      </c:pt>
                      <c:pt idx="17826">
                        <c:v>8.6104799999999995E-15</c:v>
                      </c:pt>
                      <c:pt idx="17827">
                        <c:v>8.6104799999999995E-15</c:v>
                      </c:pt>
                      <c:pt idx="17828">
                        <c:v>7.6633599999999999E-15</c:v>
                      </c:pt>
                      <c:pt idx="17829">
                        <c:v>7.6633599999999999E-15</c:v>
                      </c:pt>
                      <c:pt idx="17830">
                        <c:v>9.2945400000000006E-15</c:v>
                      </c:pt>
                      <c:pt idx="17831">
                        <c:v>9.2945400000000006E-15</c:v>
                      </c:pt>
                      <c:pt idx="17832">
                        <c:v>6.0128599999999997E-15</c:v>
                      </c:pt>
                      <c:pt idx="17833">
                        <c:v>6.0128599999999997E-15</c:v>
                      </c:pt>
                      <c:pt idx="17834">
                        <c:v>5.60157E-15</c:v>
                      </c:pt>
                      <c:pt idx="17835">
                        <c:v>5.60157E-15</c:v>
                      </c:pt>
                      <c:pt idx="17836">
                        <c:v>7.9597299999999997E-15</c:v>
                      </c:pt>
                      <c:pt idx="17837">
                        <c:v>7.9597299999999997E-15</c:v>
                      </c:pt>
                      <c:pt idx="17838">
                        <c:v>7.5717300000000005E-15</c:v>
                      </c:pt>
                      <c:pt idx="17839">
                        <c:v>7.5717300000000005E-15</c:v>
                      </c:pt>
                      <c:pt idx="17840">
                        <c:v>1.1790999999999999E-14</c:v>
                      </c:pt>
                      <c:pt idx="17841">
                        <c:v>1.1790999999999999E-14</c:v>
                      </c:pt>
                      <c:pt idx="17842">
                        <c:v>1.2196E-14</c:v>
                      </c:pt>
                      <c:pt idx="17843">
                        <c:v>1.2196E-14</c:v>
                      </c:pt>
                      <c:pt idx="17844">
                        <c:v>8.2752099999999998E-15</c:v>
                      </c:pt>
                      <c:pt idx="17845">
                        <c:v>8.2752099999999998E-15</c:v>
                      </c:pt>
                      <c:pt idx="17846">
                        <c:v>5.1414899999999999E-15</c:v>
                      </c:pt>
                      <c:pt idx="17847">
                        <c:v>5.1414899999999999E-15</c:v>
                      </c:pt>
                      <c:pt idx="17848">
                        <c:v>5.6240799999999997E-15</c:v>
                      </c:pt>
                      <c:pt idx="17849">
                        <c:v>5.6240799999999997E-15</c:v>
                      </c:pt>
                      <c:pt idx="17850">
                        <c:v>7.3003800000000005E-15</c:v>
                      </c:pt>
                      <c:pt idx="17851">
                        <c:v>7.3003800000000005E-15</c:v>
                      </c:pt>
                      <c:pt idx="17852">
                        <c:v>3.6231499999999997E-15</c:v>
                      </c:pt>
                      <c:pt idx="17853">
                        <c:v>3.6231499999999997E-15</c:v>
                      </c:pt>
                      <c:pt idx="17854">
                        <c:v>6.7495100000000003E-15</c:v>
                      </c:pt>
                      <c:pt idx="17855">
                        <c:v>6.7495100000000003E-15</c:v>
                      </c:pt>
                      <c:pt idx="17856">
                        <c:v>7.6775700000000006E-15</c:v>
                      </c:pt>
                      <c:pt idx="17857">
                        <c:v>7.6775700000000006E-15</c:v>
                      </c:pt>
                      <c:pt idx="17858">
                        <c:v>4.20721E-15</c:v>
                      </c:pt>
                      <c:pt idx="17859">
                        <c:v>4.20721E-15</c:v>
                      </c:pt>
                      <c:pt idx="17860">
                        <c:v>3.5244899999999998E-15</c:v>
                      </c:pt>
                      <c:pt idx="17861">
                        <c:v>3.5244899999999998E-15</c:v>
                      </c:pt>
                      <c:pt idx="17862">
                        <c:v>1.26339E-14</c:v>
                      </c:pt>
                      <c:pt idx="17863">
                        <c:v>1.26339E-14</c:v>
                      </c:pt>
                      <c:pt idx="17864">
                        <c:v>4.6994800000000004E-15</c:v>
                      </c:pt>
                      <c:pt idx="17865">
                        <c:v>4.6994800000000004E-15</c:v>
                      </c:pt>
                      <c:pt idx="17866">
                        <c:v>9.8420500000000006E-15</c:v>
                      </c:pt>
                      <c:pt idx="17867">
                        <c:v>9.8420500000000006E-15</c:v>
                      </c:pt>
                      <c:pt idx="17868">
                        <c:v>4.6039800000000003E-15</c:v>
                      </c:pt>
                      <c:pt idx="17869">
                        <c:v>4.6039800000000003E-15</c:v>
                      </c:pt>
                      <c:pt idx="17870">
                        <c:v>6.3651900000000004E-15</c:v>
                      </c:pt>
                      <c:pt idx="17871">
                        <c:v>6.3651900000000004E-15</c:v>
                      </c:pt>
                      <c:pt idx="17872">
                        <c:v>6.6713199999999997E-15</c:v>
                      </c:pt>
                      <c:pt idx="17873">
                        <c:v>6.6713199999999997E-15</c:v>
                      </c:pt>
                      <c:pt idx="17874">
                        <c:v>8.6840400000000006E-15</c:v>
                      </c:pt>
                      <c:pt idx="17875">
                        <c:v>8.6840400000000006E-15</c:v>
                      </c:pt>
                      <c:pt idx="17876">
                        <c:v>7.2080499999999993E-15</c:v>
                      </c:pt>
                      <c:pt idx="17877">
                        <c:v>7.2080499999999993E-15</c:v>
                      </c:pt>
                      <c:pt idx="17878">
                        <c:v>9.4031600000000003E-15</c:v>
                      </c:pt>
                      <c:pt idx="17879">
                        <c:v>9.4031600000000003E-15</c:v>
                      </c:pt>
                      <c:pt idx="17880">
                        <c:v>8.0287999999999998E-15</c:v>
                      </c:pt>
                      <c:pt idx="17881">
                        <c:v>8.0287999999999998E-15</c:v>
                      </c:pt>
                      <c:pt idx="17882">
                        <c:v>3.7663999999999998E-15</c:v>
                      </c:pt>
                      <c:pt idx="17883">
                        <c:v>3.7663999999999998E-15</c:v>
                      </c:pt>
                      <c:pt idx="17884">
                        <c:v>6.4880500000000002E-15</c:v>
                      </c:pt>
                      <c:pt idx="17885">
                        <c:v>6.4880500000000002E-15</c:v>
                      </c:pt>
                      <c:pt idx="17886">
                        <c:v>8.0017900000000002E-15</c:v>
                      </c:pt>
                      <c:pt idx="17887">
                        <c:v>8.0017900000000002E-15</c:v>
                      </c:pt>
                      <c:pt idx="17888">
                        <c:v>7.4300699999999997E-15</c:v>
                      </c:pt>
                      <c:pt idx="17889">
                        <c:v>7.4300699999999997E-15</c:v>
                      </c:pt>
                      <c:pt idx="17890">
                        <c:v>7.3176800000000002E-15</c:v>
                      </c:pt>
                      <c:pt idx="17891">
                        <c:v>7.3176800000000002E-15</c:v>
                      </c:pt>
                      <c:pt idx="17892">
                        <c:v>8.4789799999999996E-15</c:v>
                      </c:pt>
                      <c:pt idx="17893">
                        <c:v>8.4789799999999996E-15</c:v>
                      </c:pt>
                      <c:pt idx="17894">
                        <c:v>4.1908700000000002E-15</c:v>
                      </c:pt>
                      <c:pt idx="17895">
                        <c:v>4.1908700000000002E-15</c:v>
                      </c:pt>
                      <c:pt idx="17896">
                        <c:v>6.6317000000000001E-15</c:v>
                      </c:pt>
                      <c:pt idx="17897">
                        <c:v>6.6317000000000001E-15</c:v>
                      </c:pt>
                      <c:pt idx="17898">
                        <c:v>7.5903399999999994E-15</c:v>
                      </c:pt>
                      <c:pt idx="17899">
                        <c:v>7.5903399999999994E-15</c:v>
                      </c:pt>
                      <c:pt idx="17900">
                        <c:v>6.3514600000000001E-15</c:v>
                      </c:pt>
                      <c:pt idx="17901">
                        <c:v>6.3514600000000001E-15</c:v>
                      </c:pt>
                      <c:pt idx="17902">
                        <c:v>3.5054999999999999E-15</c:v>
                      </c:pt>
                      <c:pt idx="17903">
                        <c:v>3.5054999999999999E-15</c:v>
                      </c:pt>
                      <c:pt idx="17904">
                        <c:v>8.0522800000000008E-15</c:v>
                      </c:pt>
                      <c:pt idx="17905">
                        <c:v>8.0522800000000008E-15</c:v>
                      </c:pt>
                      <c:pt idx="17906">
                        <c:v>6.7199899999999998E-15</c:v>
                      </c:pt>
                      <c:pt idx="17907">
                        <c:v>6.7199899999999998E-15</c:v>
                      </c:pt>
                      <c:pt idx="17908">
                        <c:v>9.2453700000000006E-15</c:v>
                      </c:pt>
                      <c:pt idx="17909">
                        <c:v>9.2453700000000006E-15</c:v>
                      </c:pt>
                      <c:pt idx="17910">
                        <c:v>5.6154299999999998E-15</c:v>
                      </c:pt>
                      <c:pt idx="17911">
                        <c:v>5.6154299999999998E-15</c:v>
                      </c:pt>
                      <c:pt idx="17912">
                        <c:v>4.4704199999999998E-15</c:v>
                      </c:pt>
                      <c:pt idx="17913">
                        <c:v>4.4704199999999998E-15</c:v>
                      </c:pt>
                      <c:pt idx="17914">
                        <c:v>4.9781599999999996E-15</c:v>
                      </c:pt>
                      <c:pt idx="17915">
                        <c:v>4.9781599999999996E-15</c:v>
                      </c:pt>
                      <c:pt idx="17916">
                        <c:v>4.03356E-15</c:v>
                      </c:pt>
                      <c:pt idx="17917">
                        <c:v>4.03356E-15</c:v>
                      </c:pt>
                      <c:pt idx="17918">
                        <c:v>6.8342299999999998E-15</c:v>
                      </c:pt>
                      <c:pt idx="17919">
                        <c:v>6.8342299999999998E-15</c:v>
                      </c:pt>
                      <c:pt idx="17920">
                        <c:v>6.8785200000000004E-15</c:v>
                      </c:pt>
                      <c:pt idx="17921">
                        <c:v>6.8785200000000004E-15</c:v>
                      </c:pt>
                      <c:pt idx="17922">
                        <c:v>3.9072799999999999E-15</c:v>
                      </c:pt>
                      <c:pt idx="17923">
                        <c:v>3.9072799999999999E-15</c:v>
                      </c:pt>
                      <c:pt idx="17924">
                        <c:v>3.6854999999999996E-15</c:v>
                      </c:pt>
                      <c:pt idx="17925">
                        <c:v>3.6854999999999996E-15</c:v>
                      </c:pt>
                      <c:pt idx="17926">
                        <c:v>6.9561599999999998E-15</c:v>
                      </c:pt>
                      <c:pt idx="17927">
                        <c:v>6.9561599999999998E-15</c:v>
                      </c:pt>
                      <c:pt idx="17928">
                        <c:v>1.3338E-14</c:v>
                      </c:pt>
                      <c:pt idx="17929">
                        <c:v>1.3338E-14</c:v>
                      </c:pt>
                      <c:pt idx="17930">
                        <c:v>6.9515499999999999E-15</c:v>
                      </c:pt>
                      <c:pt idx="17931">
                        <c:v>6.9515499999999999E-15</c:v>
                      </c:pt>
                      <c:pt idx="17932">
                        <c:v>5.9627599999999999E-15</c:v>
                      </c:pt>
                      <c:pt idx="17933">
                        <c:v>5.9627599999999999E-15</c:v>
                      </c:pt>
                      <c:pt idx="17934">
                        <c:v>5.0928199999999998E-15</c:v>
                      </c:pt>
                      <c:pt idx="17935">
                        <c:v>5.0928199999999998E-15</c:v>
                      </c:pt>
                      <c:pt idx="17936">
                        <c:v>6.9173799999999996E-15</c:v>
                      </c:pt>
                      <c:pt idx="17937">
                        <c:v>6.9173799999999996E-15</c:v>
                      </c:pt>
                      <c:pt idx="17938">
                        <c:v>6.0750100000000001E-15</c:v>
                      </c:pt>
                      <c:pt idx="17939">
                        <c:v>6.0750100000000001E-15</c:v>
                      </c:pt>
                      <c:pt idx="17940">
                        <c:v>4.9816199999999999E-15</c:v>
                      </c:pt>
                      <c:pt idx="17941">
                        <c:v>4.9816199999999999E-15</c:v>
                      </c:pt>
                      <c:pt idx="17942">
                        <c:v>8.4050500000000004E-15</c:v>
                      </c:pt>
                      <c:pt idx="17943">
                        <c:v>8.4050500000000004E-15</c:v>
                      </c:pt>
                      <c:pt idx="17944">
                        <c:v>8.0392600000000004E-15</c:v>
                      </c:pt>
                      <c:pt idx="17945">
                        <c:v>8.0392600000000004E-15</c:v>
                      </c:pt>
                      <c:pt idx="17946">
                        <c:v>8.3286299999999998E-15</c:v>
                      </c:pt>
                      <c:pt idx="17947">
                        <c:v>8.3286299999999998E-15</c:v>
                      </c:pt>
                      <c:pt idx="17948">
                        <c:v>6.4168100000000002E-15</c:v>
                      </c:pt>
                      <c:pt idx="17949">
                        <c:v>6.4168100000000002E-15</c:v>
                      </c:pt>
                      <c:pt idx="17950">
                        <c:v>5.1530399999999998E-15</c:v>
                      </c:pt>
                      <c:pt idx="17951">
                        <c:v>5.1530399999999998E-15</c:v>
                      </c:pt>
                      <c:pt idx="17952">
                        <c:v>4.9272000000000001E-15</c:v>
                      </c:pt>
                      <c:pt idx="17953">
                        <c:v>4.9272000000000001E-15</c:v>
                      </c:pt>
                      <c:pt idx="17954">
                        <c:v>3.7034599999999996E-15</c:v>
                      </c:pt>
                      <c:pt idx="17955">
                        <c:v>3.7034599999999996E-15</c:v>
                      </c:pt>
                      <c:pt idx="17956">
                        <c:v>7.5431200000000002E-15</c:v>
                      </c:pt>
                      <c:pt idx="17957">
                        <c:v>7.5431200000000002E-15</c:v>
                      </c:pt>
                      <c:pt idx="17958">
                        <c:v>6.0349400000000002E-15</c:v>
                      </c:pt>
                      <c:pt idx="17959">
                        <c:v>6.0349400000000002E-15</c:v>
                      </c:pt>
                      <c:pt idx="17960">
                        <c:v>8.8025200000000001E-15</c:v>
                      </c:pt>
                      <c:pt idx="17961">
                        <c:v>8.8025200000000001E-15</c:v>
                      </c:pt>
                      <c:pt idx="17962">
                        <c:v>8.6431499999999992E-15</c:v>
                      </c:pt>
                      <c:pt idx="17963">
                        <c:v>8.6431499999999992E-15</c:v>
                      </c:pt>
                      <c:pt idx="17964">
                        <c:v>9.7569999999999998E-15</c:v>
                      </c:pt>
                      <c:pt idx="17965">
                        <c:v>9.7569999999999998E-15</c:v>
                      </c:pt>
                      <c:pt idx="17966">
                        <c:v>6.9137899999999999E-15</c:v>
                      </c:pt>
                      <c:pt idx="17967">
                        <c:v>6.9137899999999999E-15</c:v>
                      </c:pt>
                      <c:pt idx="17968">
                        <c:v>3.3756899999999998E-15</c:v>
                      </c:pt>
                      <c:pt idx="17969">
                        <c:v>3.3756899999999998E-15</c:v>
                      </c:pt>
                      <c:pt idx="17970">
                        <c:v>7.4793600000000001E-15</c:v>
                      </c:pt>
                      <c:pt idx="17971">
                        <c:v>7.4793600000000001E-15</c:v>
                      </c:pt>
                      <c:pt idx="17972">
                        <c:v>8.4418100000000006E-15</c:v>
                      </c:pt>
                      <c:pt idx="17973">
                        <c:v>8.4418100000000006E-15</c:v>
                      </c:pt>
                      <c:pt idx="17974">
                        <c:v>7.9667100000000004E-15</c:v>
                      </c:pt>
                      <c:pt idx="17975">
                        <c:v>7.9667100000000004E-15</c:v>
                      </c:pt>
                      <c:pt idx="17976">
                        <c:v>7.4216499999999994E-15</c:v>
                      </c:pt>
                      <c:pt idx="17977">
                        <c:v>7.4216499999999994E-15</c:v>
                      </c:pt>
                      <c:pt idx="17978">
                        <c:v>5.1267700000000003E-15</c:v>
                      </c:pt>
                      <c:pt idx="17979">
                        <c:v>5.1267700000000003E-15</c:v>
                      </c:pt>
                      <c:pt idx="17980">
                        <c:v>9.2708000000000007E-15</c:v>
                      </c:pt>
                      <c:pt idx="17981">
                        <c:v>9.2708000000000007E-15</c:v>
                      </c:pt>
                      <c:pt idx="17982">
                        <c:v>8.7104399999999996E-15</c:v>
                      </c:pt>
                      <c:pt idx="17983">
                        <c:v>8.7104399999999996E-15</c:v>
                      </c:pt>
                      <c:pt idx="17984">
                        <c:v>4.7075099999999999E-15</c:v>
                      </c:pt>
                      <c:pt idx="17985">
                        <c:v>4.7075099999999999E-15</c:v>
                      </c:pt>
                      <c:pt idx="17986">
                        <c:v>6.4575800000000003E-15</c:v>
                      </c:pt>
                      <c:pt idx="17987">
                        <c:v>6.4575800000000003E-15</c:v>
                      </c:pt>
                      <c:pt idx="17988">
                        <c:v>1.15583E-14</c:v>
                      </c:pt>
                      <c:pt idx="17989">
                        <c:v>1.15583E-14</c:v>
                      </c:pt>
                      <c:pt idx="17990">
                        <c:v>5.7663399999999997E-15</c:v>
                      </c:pt>
                      <c:pt idx="17991">
                        <c:v>5.7663399999999997E-15</c:v>
                      </c:pt>
                      <c:pt idx="17992">
                        <c:v>7.9953799999999994E-15</c:v>
                      </c:pt>
                      <c:pt idx="17993">
                        <c:v>7.9953799999999994E-15</c:v>
                      </c:pt>
                      <c:pt idx="17994">
                        <c:v>5.9585099999999999E-15</c:v>
                      </c:pt>
                      <c:pt idx="17995">
                        <c:v>5.9585099999999999E-15</c:v>
                      </c:pt>
                      <c:pt idx="17996">
                        <c:v>2.67768E-12</c:v>
                      </c:pt>
                      <c:pt idx="17997">
                        <c:v>2.67768E-12</c:v>
                      </c:pt>
                      <c:pt idx="17998">
                        <c:v>1.38839E-14</c:v>
                      </c:pt>
                      <c:pt idx="17999">
                        <c:v>1.38839E-14</c:v>
                      </c:pt>
                      <c:pt idx="18000">
                        <c:v>1.09306E-14</c:v>
                      </c:pt>
                      <c:pt idx="18001">
                        <c:v>1.09306E-14</c:v>
                      </c:pt>
                      <c:pt idx="18002">
                        <c:v>5.1220300000000001E-15</c:v>
                      </c:pt>
                      <c:pt idx="18003">
                        <c:v>5.1220300000000001E-15</c:v>
                      </c:pt>
                      <c:pt idx="18004">
                        <c:v>4.8633799999999998E-15</c:v>
                      </c:pt>
                      <c:pt idx="18005">
                        <c:v>4.8633799999999998E-15</c:v>
                      </c:pt>
                      <c:pt idx="18006">
                        <c:v>6.3457999999999999E-15</c:v>
                      </c:pt>
                      <c:pt idx="18007">
                        <c:v>6.3457999999999999E-15</c:v>
                      </c:pt>
                      <c:pt idx="18008">
                        <c:v>6.8830499999999997E-15</c:v>
                      </c:pt>
                      <c:pt idx="18009">
                        <c:v>6.8830499999999997E-15</c:v>
                      </c:pt>
                      <c:pt idx="18010">
                        <c:v>4.0401899999999999E-15</c:v>
                      </c:pt>
                      <c:pt idx="18011">
                        <c:v>4.0401899999999999E-15</c:v>
                      </c:pt>
                      <c:pt idx="18012">
                        <c:v>5.5352299999999998E-15</c:v>
                      </c:pt>
                      <c:pt idx="18013">
                        <c:v>5.5352299999999998E-15</c:v>
                      </c:pt>
                      <c:pt idx="18014">
                        <c:v>1.25832E-14</c:v>
                      </c:pt>
                      <c:pt idx="18015">
                        <c:v>1.25832E-14</c:v>
                      </c:pt>
                      <c:pt idx="18016">
                        <c:v>5.9772000000000002E-15</c:v>
                      </c:pt>
                      <c:pt idx="18017">
                        <c:v>5.9772000000000002E-15</c:v>
                      </c:pt>
                      <c:pt idx="18018">
                        <c:v>9.7509799999999997E-15</c:v>
                      </c:pt>
                      <c:pt idx="18019">
                        <c:v>9.7509799999999997E-15</c:v>
                      </c:pt>
                      <c:pt idx="18020">
                        <c:v>4.2598899999999999E-15</c:v>
                      </c:pt>
                      <c:pt idx="18021">
                        <c:v>4.2598899999999999E-15</c:v>
                      </c:pt>
                      <c:pt idx="18022">
                        <c:v>8.5646299999999997E-15</c:v>
                      </c:pt>
                      <c:pt idx="18023">
                        <c:v>8.5646299999999997E-15</c:v>
                      </c:pt>
                      <c:pt idx="18024">
                        <c:v>5.6236799999999999E-15</c:v>
                      </c:pt>
                      <c:pt idx="18025">
                        <c:v>5.6236799999999999E-15</c:v>
                      </c:pt>
                      <c:pt idx="18026">
                        <c:v>6.27587E-15</c:v>
                      </c:pt>
                      <c:pt idx="18027">
                        <c:v>6.27587E-15</c:v>
                      </c:pt>
                      <c:pt idx="18028">
                        <c:v>9.5968099999999998E-15</c:v>
                      </c:pt>
                      <c:pt idx="18029">
                        <c:v>9.5968099999999998E-15</c:v>
                      </c:pt>
                      <c:pt idx="18030">
                        <c:v>5.9447999999999999E-15</c:v>
                      </c:pt>
                      <c:pt idx="18031">
                        <c:v>5.9447999999999999E-15</c:v>
                      </c:pt>
                      <c:pt idx="18032">
                        <c:v>7.3478400000000007E-15</c:v>
                      </c:pt>
                      <c:pt idx="18033">
                        <c:v>7.3478400000000007E-15</c:v>
                      </c:pt>
                      <c:pt idx="18034">
                        <c:v>6.2497800000000004E-15</c:v>
                      </c:pt>
                      <c:pt idx="18035">
                        <c:v>6.2497800000000004E-15</c:v>
                      </c:pt>
                      <c:pt idx="18036">
                        <c:v>3.0998399999999999E-15</c:v>
                      </c:pt>
                      <c:pt idx="18037">
                        <c:v>3.0998399999999999E-15</c:v>
                      </c:pt>
                      <c:pt idx="18038">
                        <c:v>5.7497700000000003E-15</c:v>
                      </c:pt>
                      <c:pt idx="18039">
                        <c:v>5.7497700000000003E-15</c:v>
                      </c:pt>
                      <c:pt idx="18040">
                        <c:v>6.68601E-15</c:v>
                      </c:pt>
                      <c:pt idx="18041">
                        <c:v>6.68601E-15</c:v>
                      </c:pt>
                      <c:pt idx="18042">
                        <c:v>8.1785600000000001E-15</c:v>
                      </c:pt>
                      <c:pt idx="18043">
                        <c:v>8.1785600000000001E-15</c:v>
                      </c:pt>
                      <c:pt idx="18044">
                        <c:v>7.9466899999999998E-15</c:v>
                      </c:pt>
                      <c:pt idx="18045">
                        <c:v>7.9466899999999998E-15</c:v>
                      </c:pt>
                      <c:pt idx="18046">
                        <c:v>5.5628999999999997E-15</c:v>
                      </c:pt>
                      <c:pt idx="18047">
                        <c:v>5.5628999999999997E-15</c:v>
                      </c:pt>
                      <c:pt idx="18048">
                        <c:v>7.3656599999999999E-15</c:v>
                      </c:pt>
                      <c:pt idx="18049">
                        <c:v>7.3656599999999999E-15</c:v>
                      </c:pt>
                      <c:pt idx="18050">
                        <c:v>9.2609800000000001E-15</c:v>
                      </c:pt>
                      <c:pt idx="18051">
                        <c:v>9.2609800000000001E-15</c:v>
                      </c:pt>
                      <c:pt idx="18052">
                        <c:v>6.7596800000000002E-15</c:v>
                      </c:pt>
                      <c:pt idx="18053">
                        <c:v>6.7596800000000002E-15</c:v>
                      </c:pt>
                      <c:pt idx="18054">
                        <c:v>1.01974E-14</c:v>
                      </c:pt>
                      <c:pt idx="18055">
                        <c:v>1.01974E-14</c:v>
                      </c:pt>
                      <c:pt idx="18056">
                        <c:v>9.90471E-15</c:v>
                      </c:pt>
                      <c:pt idx="18057">
                        <c:v>9.90471E-15</c:v>
                      </c:pt>
                      <c:pt idx="18058">
                        <c:v>7.5735999999999998E-15</c:v>
                      </c:pt>
                      <c:pt idx="18059">
                        <c:v>7.5735999999999998E-15</c:v>
                      </c:pt>
                      <c:pt idx="18060">
                        <c:v>9.3325100000000007E-15</c:v>
                      </c:pt>
                      <c:pt idx="18061">
                        <c:v>9.3325100000000007E-15</c:v>
                      </c:pt>
                      <c:pt idx="18062">
                        <c:v>8.0642399999999995E-15</c:v>
                      </c:pt>
                      <c:pt idx="18063">
                        <c:v>8.0642399999999995E-15</c:v>
                      </c:pt>
                      <c:pt idx="18064">
                        <c:v>8.8705200000000004E-15</c:v>
                      </c:pt>
                      <c:pt idx="18065">
                        <c:v>8.8705200000000004E-15</c:v>
                      </c:pt>
                      <c:pt idx="18066">
                        <c:v>9.5724900000000003E-15</c:v>
                      </c:pt>
                      <c:pt idx="18067">
                        <c:v>9.5724900000000003E-15</c:v>
                      </c:pt>
                      <c:pt idx="18068">
                        <c:v>8.7445500000000005E-15</c:v>
                      </c:pt>
                      <c:pt idx="18069">
                        <c:v>8.7445500000000005E-15</c:v>
                      </c:pt>
                      <c:pt idx="18070">
                        <c:v>6.14795E-15</c:v>
                      </c:pt>
                      <c:pt idx="18071">
                        <c:v>6.14795E-15</c:v>
                      </c:pt>
                      <c:pt idx="18072">
                        <c:v>1.07881E-14</c:v>
                      </c:pt>
                      <c:pt idx="18073">
                        <c:v>1.07881E-14</c:v>
                      </c:pt>
                      <c:pt idx="18074">
                        <c:v>5.3946299999999999E-15</c:v>
                      </c:pt>
                      <c:pt idx="18075">
                        <c:v>5.3946299999999999E-15</c:v>
                      </c:pt>
                      <c:pt idx="18076">
                        <c:v>7.0180099999999998E-15</c:v>
                      </c:pt>
                      <c:pt idx="18077">
                        <c:v>7.0180099999999998E-15</c:v>
                      </c:pt>
                      <c:pt idx="18078">
                        <c:v>8.1489200000000007E-15</c:v>
                      </c:pt>
                      <c:pt idx="18079">
                        <c:v>8.1489200000000007E-15</c:v>
                      </c:pt>
                      <c:pt idx="18080">
                        <c:v>7.3425899999999993E-15</c:v>
                      </c:pt>
                      <c:pt idx="18081">
                        <c:v>7.3425899999999993E-15</c:v>
                      </c:pt>
                      <c:pt idx="18082">
                        <c:v>8.6527599999999998E-15</c:v>
                      </c:pt>
                      <c:pt idx="18083">
                        <c:v>8.6527599999999998E-15</c:v>
                      </c:pt>
                      <c:pt idx="18084">
                        <c:v>9.3516199999999995E-15</c:v>
                      </c:pt>
                      <c:pt idx="18085">
                        <c:v>9.3516199999999995E-15</c:v>
                      </c:pt>
                      <c:pt idx="18086">
                        <c:v>9.7365499999999992E-15</c:v>
                      </c:pt>
                      <c:pt idx="18087">
                        <c:v>9.7365499999999992E-15</c:v>
                      </c:pt>
                      <c:pt idx="18088">
                        <c:v>5.9700000000000004E-15</c:v>
                      </c:pt>
                      <c:pt idx="18089">
                        <c:v>5.9700000000000004E-15</c:v>
                      </c:pt>
                      <c:pt idx="18090">
                        <c:v>7.7887699999999998E-15</c:v>
                      </c:pt>
                      <c:pt idx="18091">
                        <c:v>7.7887699999999998E-15</c:v>
                      </c:pt>
                      <c:pt idx="18092">
                        <c:v>6.3495899999999999E-15</c:v>
                      </c:pt>
                      <c:pt idx="18093">
                        <c:v>6.3495899999999999E-15</c:v>
                      </c:pt>
                      <c:pt idx="18094">
                        <c:v>6.63769E-15</c:v>
                      </c:pt>
                      <c:pt idx="18095">
                        <c:v>6.63769E-15</c:v>
                      </c:pt>
                      <c:pt idx="18096">
                        <c:v>2.4843000000000001E-14</c:v>
                      </c:pt>
                      <c:pt idx="18097">
                        <c:v>2.4843000000000001E-14</c:v>
                      </c:pt>
                      <c:pt idx="18098">
                        <c:v>4.86677E-15</c:v>
                      </c:pt>
                      <c:pt idx="18099">
                        <c:v>4.86677E-15</c:v>
                      </c:pt>
                      <c:pt idx="18100">
                        <c:v>6.6573400000000002E-15</c:v>
                      </c:pt>
                      <c:pt idx="18101">
                        <c:v>6.6573400000000002E-15</c:v>
                      </c:pt>
                      <c:pt idx="18102">
                        <c:v>7.2432700000000006E-15</c:v>
                      </c:pt>
                      <c:pt idx="18103">
                        <c:v>7.2432700000000006E-15</c:v>
                      </c:pt>
                      <c:pt idx="18104">
                        <c:v>1.049E-14</c:v>
                      </c:pt>
                      <c:pt idx="18105">
                        <c:v>1.049E-14</c:v>
                      </c:pt>
                      <c:pt idx="18106">
                        <c:v>8.99339E-15</c:v>
                      </c:pt>
                      <c:pt idx="18107">
                        <c:v>8.99339E-15</c:v>
                      </c:pt>
                      <c:pt idx="18108">
                        <c:v>7.9643800000000003E-15</c:v>
                      </c:pt>
                      <c:pt idx="18109">
                        <c:v>7.9643800000000003E-15</c:v>
                      </c:pt>
                      <c:pt idx="18110">
                        <c:v>1.4675300000000001E-14</c:v>
                      </c:pt>
                      <c:pt idx="18111">
                        <c:v>1.4675300000000001E-14</c:v>
                      </c:pt>
                      <c:pt idx="18112">
                        <c:v>9.6239900000000004E-15</c:v>
                      </c:pt>
                      <c:pt idx="18113">
                        <c:v>9.6239900000000004E-15</c:v>
                      </c:pt>
                      <c:pt idx="18114">
                        <c:v>9.0804400000000005E-15</c:v>
                      </c:pt>
                      <c:pt idx="18115">
                        <c:v>9.0804400000000005E-15</c:v>
                      </c:pt>
                      <c:pt idx="18116">
                        <c:v>7.2379000000000003E-15</c:v>
                      </c:pt>
                      <c:pt idx="18117">
                        <c:v>7.2379000000000003E-15</c:v>
                      </c:pt>
                      <c:pt idx="18118">
                        <c:v>7.0594599999999997E-15</c:v>
                      </c:pt>
                      <c:pt idx="18119">
                        <c:v>7.0594599999999997E-15</c:v>
                      </c:pt>
                      <c:pt idx="18120">
                        <c:v>8.3465300000000004E-15</c:v>
                      </c:pt>
                      <c:pt idx="18121">
                        <c:v>8.3465300000000004E-15</c:v>
                      </c:pt>
                      <c:pt idx="18122">
                        <c:v>1.1462399999999999E-14</c:v>
                      </c:pt>
                      <c:pt idx="18123">
                        <c:v>1.1462399999999999E-14</c:v>
                      </c:pt>
                      <c:pt idx="18124">
                        <c:v>7.1163499999999998E-15</c:v>
                      </c:pt>
                      <c:pt idx="18125">
                        <c:v>7.1163499999999998E-15</c:v>
                      </c:pt>
                      <c:pt idx="18126">
                        <c:v>7.5356299999999997E-15</c:v>
                      </c:pt>
                      <c:pt idx="18127">
                        <c:v>7.5356299999999997E-15</c:v>
                      </c:pt>
                      <c:pt idx="18128">
                        <c:v>1.2835600000000001E-14</c:v>
                      </c:pt>
                      <c:pt idx="18129">
                        <c:v>1.2835600000000001E-14</c:v>
                      </c:pt>
                      <c:pt idx="18130">
                        <c:v>9.9260399999999999E-15</c:v>
                      </c:pt>
                      <c:pt idx="18131">
                        <c:v>9.9260399999999999E-15</c:v>
                      </c:pt>
                      <c:pt idx="18132">
                        <c:v>5.4996800000000003E-15</c:v>
                      </c:pt>
                      <c:pt idx="18133">
                        <c:v>5.4996800000000003E-15</c:v>
                      </c:pt>
                      <c:pt idx="18134">
                        <c:v>1.3302399999999999E-14</c:v>
                      </c:pt>
                      <c:pt idx="18135">
                        <c:v>1.3302399999999999E-14</c:v>
                      </c:pt>
                      <c:pt idx="18136">
                        <c:v>6.1762500000000001E-15</c:v>
                      </c:pt>
                      <c:pt idx="18137">
                        <c:v>6.1762500000000001E-15</c:v>
                      </c:pt>
                      <c:pt idx="18138">
                        <c:v>1.4526E-14</c:v>
                      </c:pt>
                      <c:pt idx="18139">
                        <c:v>1.4526E-14</c:v>
                      </c:pt>
                      <c:pt idx="18140">
                        <c:v>1.05052E-14</c:v>
                      </c:pt>
                      <c:pt idx="18141">
                        <c:v>1.05052E-14</c:v>
                      </c:pt>
                      <c:pt idx="18142">
                        <c:v>8.5997400000000004E-15</c:v>
                      </c:pt>
                      <c:pt idx="18143">
                        <c:v>8.5997400000000004E-15</c:v>
                      </c:pt>
                      <c:pt idx="18144">
                        <c:v>9.1327099999999993E-15</c:v>
                      </c:pt>
                      <c:pt idx="18145">
                        <c:v>9.1327099999999993E-15</c:v>
                      </c:pt>
                      <c:pt idx="18146">
                        <c:v>7.38528E-15</c:v>
                      </c:pt>
                      <c:pt idx="18147">
                        <c:v>7.38528E-15</c:v>
                      </c:pt>
                      <c:pt idx="18148">
                        <c:v>8.3329699999999994E-15</c:v>
                      </c:pt>
                      <c:pt idx="18149">
                        <c:v>8.3329699999999994E-15</c:v>
                      </c:pt>
                      <c:pt idx="18150">
                        <c:v>6.6187700000000001E-15</c:v>
                      </c:pt>
                      <c:pt idx="18151">
                        <c:v>6.6187700000000001E-15</c:v>
                      </c:pt>
                      <c:pt idx="18152">
                        <c:v>7.0562500000000002E-15</c:v>
                      </c:pt>
                      <c:pt idx="18153">
                        <c:v>7.0562500000000002E-15</c:v>
                      </c:pt>
                      <c:pt idx="18154">
                        <c:v>6.4253900000000001E-15</c:v>
                      </c:pt>
                      <c:pt idx="18155">
                        <c:v>6.4253900000000001E-15</c:v>
                      </c:pt>
                      <c:pt idx="18156">
                        <c:v>1.07142E-14</c:v>
                      </c:pt>
                      <c:pt idx="18157">
                        <c:v>1.07142E-14</c:v>
                      </c:pt>
                      <c:pt idx="18158">
                        <c:v>8.1439000000000005E-15</c:v>
                      </c:pt>
                      <c:pt idx="18159">
                        <c:v>8.1439000000000005E-15</c:v>
                      </c:pt>
                      <c:pt idx="18160">
                        <c:v>4.0869400000000001E-15</c:v>
                      </c:pt>
                      <c:pt idx="18161">
                        <c:v>4.0869400000000001E-15</c:v>
                      </c:pt>
                      <c:pt idx="18162">
                        <c:v>5.2905199999999998E-15</c:v>
                      </c:pt>
                      <c:pt idx="18163">
                        <c:v>5.2905199999999998E-15</c:v>
                      </c:pt>
                      <c:pt idx="18164">
                        <c:v>1.01392E-14</c:v>
                      </c:pt>
                      <c:pt idx="18165">
                        <c:v>1.01392E-14</c:v>
                      </c:pt>
                      <c:pt idx="18166">
                        <c:v>4.84438E-15</c:v>
                      </c:pt>
                      <c:pt idx="18167">
                        <c:v>4.84438E-15</c:v>
                      </c:pt>
                      <c:pt idx="18168">
                        <c:v>9.6940299999999995E-15</c:v>
                      </c:pt>
                      <c:pt idx="18169">
                        <c:v>9.6940299999999995E-15</c:v>
                      </c:pt>
                      <c:pt idx="18170">
                        <c:v>1.1275800000000001E-14</c:v>
                      </c:pt>
                      <c:pt idx="18171">
                        <c:v>1.1275800000000001E-14</c:v>
                      </c:pt>
                      <c:pt idx="18172">
                        <c:v>1.6036099999999999E-14</c:v>
                      </c:pt>
                      <c:pt idx="18173">
                        <c:v>1.6036099999999999E-14</c:v>
                      </c:pt>
                      <c:pt idx="18174">
                        <c:v>5.9355800000000001E-15</c:v>
                      </c:pt>
                      <c:pt idx="18175">
                        <c:v>5.9355800000000001E-15</c:v>
                      </c:pt>
                      <c:pt idx="18176">
                        <c:v>6.6161899999999999E-15</c:v>
                      </c:pt>
                      <c:pt idx="18177">
                        <c:v>6.6161899999999999E-15</c:v>
                      </c:pt>
                      <c:pt idx="18178">
                        <c:v>1.00848E-14</c:v>
                      </c:pt>
                      <c:pt idx="18179">
                        <c:v>1.00848E-14</c:v>
                      </c:pt>
                      <c:pt idx="18180">
                        <c:v>6.3846699999999997E-15</c:v>
                      </c:pt>
                      <c:pt idx="18181">
                        <c:v>6.3846699999999997E-15</c:v>
                      </c:pt>
                      <c:pt idx="18182">
                        <c:v>8.4696199999999998E-15</c:v>
                      </c:pt>
                      <c:pt idx="18183">
                        <c:v>8.4696199999999998E-15</c:v>
                      </c:pt>
                      <c:pt idx="18184">
                        <c:v>4.9515099999999999E-15</c:v>
                      </c:pt>
                      <c:pt idx="18185">
                        <c:v>4.9515099999999999E-15</c:v>
                      </c:pt>
                      <c:pt idx="18186">
                        <c:v>9.4335500000000004E-15</c:v>
                      </c:pt>
                      <c:pt idx="18187">
                        <c:v>9.4335500000000004E-15</c:v>
                      </c:pt>
                      <c:pt idx="18188">
                        <c:v>8.3161900000000007E-15</c:v>
                      </c:pt>
                      <c:pt idx="18189">
                        <c:v>8.3161900000000007E-15</c:v>
                      </c:pt>
                      <c:pt idx="18190">
                        <c:v>1.1221799999999999E-14</c:v>
                      </c:pt>
                      <c:pt idx="18191">
                        <c:v>1.1221799999999999E-14</c:v>
                      </c:pt>
                      <c:pt idx="18192">
                        <c:v>7.9069700000000008E-15</c:v>
                      </c:pt>
                      <c:pt idx="18193">
                        <c:v>7.9069700000000008E-15</c:v>
                      </c:pt>
                      <c:pt idx="18194">
                        <c:v>9.9390999999999993E-15</c:v>
                      </c:pt>
                      <c:pt idx="18195">
                        <c:v>9.9390999999999993E-15</c:v>
                      </c:pt>
                      <c:pt idx="18196">
                        <c:v>7.0202099999999997E-15</c:v>
                      </c:pt>
                      <c:pt idx="18197">
                        <c:v>7.0202099999999997E-15</c:v>
                      </c:pt>
                      <c:pt idx="18198">
                        <c:v>1.47466E-14</c:v>
                      </c:pt>
                      <c:pt idx="18199">
                        <c:v>1.47466E-14</c:v>
                      </c:pt>
                      <c:pt idx="18200">
                        <c:v>7.3270599999999996E-15</c:v>
                      </c:pt>
                      <c:pt idx="18201">
                        <c:v>7.3270599999999996E-15</c:v>
                      </c:pt>
                      <c:pt idx="18202">
                        <c:v>6.9975600000000001E-15</c:v>
                      </c:pt>
                      <c:pt idx="18203">
                        <c:v>6.9975600000000001E-15</c:v>
                      </c:pt>
                      <c:pt idx="18204">
                        <c:v>7.0968800000000003E-15</c:v>
                      </c:pt>
                      <c:pt idx="18205">
                        <c:v>7.0968800000000003E-15</c:v>
                      </c:pt>
                      <c:pt idx="18206">
                        <c:v>8.1283499999999996E-15</c:v>
                      </c:pt>
                      <c:pt idx="18207">
                        <c:v>8.1283499999999996E-15</c:v>
                      </c:pt>
                      <c:pt idx="18208">
                        <c:v>1.11666E-14</c:v>
                      </c:pt>
                      <c:pt idx="18209">
                        <c:v>1.11666E-14</c:v>
                      </c:pt>
                      <c:pt idx="18210">
                        <c:v>9.7355600000000008E-15</c:v>
                      </c:pt>
                      <c:pt idx="18211">
                        <c:v>9.7355600000000008E-15</c:v>
                      </c:pt>
                      <c:pt idx="18212">
                        <c:v>3.4222899999999998E-15</c:v>
                      </c:pt>
                      <c:pt idx="18213">
                        <c:v>3.4222899999999998E-15</c:v>
                      </c:pt>
                      <c:pt idx="18214">
                        <c:v>1.0239499999999999E-14</c:v>
                      </c:pt>
                      <c:pt idx="18215">
                        <c:v>1.0239499999999999E-14</c:v>
                      </c:pt>
                      <c:pt idx="18216">
                        <c:v>3.0420300000000001E-14</c:v>
                      </c:pt>
                      <c:pt idx="18217">
                        <c:v>3.0420300000000001E-14</c:v>
                      </c:pt>
                      <c:pt idx="18218">
                        <c:v>4.5905099999999997E-15</c:v>
                      </c:pt>
                      <c:pt idx="18219">
                        <c:v>4.5905099999999997E-15</c:v>
                      </c:pt>
                      <c:pt idx="18220">
                        <c:v>9.3326000000000002E-15</c:v>
                      </c:pt>
                      <c:pt idx="18221">
                        <c:v>9.3326000000000002E-15</c:v>
                      </c:pt>
                      <c:pt idx="18222">
                        <c:v>6.3010100000000002E-15</c:v>
                      </c:pt>
                      <c:pt idx="18223">
                        <c:v>6.3010100000000002E-15</c:v>
                      </c:pt>
                      <c:pt idx="18224">
                        <c:v>5.2820499999999999E-15</c:v>
                      </c:pt>
                      <c:pt idx="18225">
                        <c:v>5.2820499999999999E-15</c:v>
                      </c:pt>
                      <c:pt idx="18226">
                        <c:v>8.3090699999999999E-15</c:v>
                      </c:pt>
                      <c:pt idx="18227">
                        <c:v>8.3090699999999999E-15</c:v>
                      </c:pt>
                      <c:pt idx="18228">
                        <c:v>8.7790500000000005E-15</c:v>
                      </c:pt>
                      <c:pt idx="18229">
                        <c:v>8.7790500000000005E-15</c:v>
                      </c:pt>
                      <c:pt idx="18230">
                        <c:v>9.7432400000000001E-15</c:v>
                      </c:pt>
                      <c:pt idx="18231">
                        <c:v>9.7432400000000001E-15</c:v>
                      </c:pt>
                      <c:pt idx="18232">
                        <c:v>9.69188E-15</c:v>
                      </c:pt>
                      <c:pt idx="18233">
                        <c:v>9.69188E-15</c:v>
                      </c:pt>
                      <c:pt idx="18234">
                        <c:v>1.3959600000000001E-14</c:v>
                      </c:pt>
                      <c:pt idx="18235">
                        <c:v>1.3959600000000001E-14</c:v>
                      </c:pt>
                      <c:pt idx="18236">
                        <c:v>7.5929000000000008E-15</c:v>
                      </c:pt>
                      <c:pt idx="18237">
                        <c:v>7.5929000000000008E-15</c:v>
                      </c:pt>
                      <c:pt idx="18238">
                        <c:v>8.8379699999999995E-15</c:v>
                      </c:pt>
                      <c:pt idx="18239">
                        <c:v>8.8379699999999995E-15</c:v>
                      </c:pt>
                      <c:pt idx="18240">
                        <c:v>8.5494799999999994E-15</c:v>
                      </c:pt>
                      <c:pt idx="18241">
                        <c:v>8.5494799999999994E-15</c:v>
                      </c:pt>
                      <c:pt idx="18242">
                        <c:v>7.4143200000000001E-15</c:v>
                      </c:pt>
                      <c:pt idx="18243">
                        <c:v>7.4143200000000001E-15</c:v>
                      </c:pt>
                      <c:pt idx="18244">
                        <c:v>1.02629E-14</c:v>
                      </c:pt>
                      <c:pt idx="18245">
                        <c:v>1.02629E-14</c:v>
                      </c:pt>
                      <c:pt idx="18246">
                        <c:v>5.7620700000000002E-15</c:v>
                      </c:pt>
                      <c:pt idx="18247">
                        <c:v>5.7620700000000002E-15</c:v>
                      </c:pt>
                      <c:pt idx="18248">
                        <c:v>4.6172499999999998E-15</c:v>
                      </c:pt>
                      <c:pt idx="18249">
                        <c:v>4.6172499999999998E-15</c:v>
                      </c:pt>
                      <c:pt idx="18250">
                        <c:v>4.8446799999999997E-15</c:v>
                      </c:pt>
                      <c:pt idx="18251">
                        <c:v>4.8446799999999997E-15</c:v>
                      </c:pt>
                      <c:pt idx="18252">
                        <c:v>1.69432E-14</c:v>
                      </c:pt>
                      <c:pt idx="18253">
                        <c:v>1.69432E-14</c:v>
                      </c:pt>
                      <c:pt idx="18254">
                        <c:v>7.01269E-15</c:v>
                      </c:pt>
                      <c:pt idx="18255">
                        <c:v>7.01269E-15</c:v>
                      </c:pt>
                      <c:pt idx="18256">
                        <c:v>5.0386800000000001E-15</c:v>
                      </c:pt>
                      <c:pt idx="18257">
                        <c:v>5.0386800000000001E-15</c:v>
                      </c:pt>
                      <c:pt idx="18258">
                        <c:v>5.7778899999999997E-15</c:v>
                      </c:pt>
                      <c:pt idx="18259">
                        <c:v>5.7778899999999997E-15</c:v>
                      </c:pt>
                      <c:pt idx="18260">
                        <c:v>6.4930199999999999E-15</c:v>
                      </c:pt>
                      <c:pt idx="18261">
                        <c:v>6.4930199999999999E-15</c:v>
                      </c:pt>
                      <c:pt idx="18262">
                        <c:v>7.3746699999999996E-15</c:v>
                      </c:pt>
                      <c:pt idx="18263">
                        <c:v>7.3746699999999996E-15</c:v>
                      </c:pt>
                      <c:pt idx="18264">
                        <c:v>8.4917700000000003E-15</c:v>
                      </c:pt>
                      <c:pt idx="18265">
                        <c:v>8.4917700000000003E-15</c:v>
                      </c:pt>
                      <c:pt idx="18266">
                        <c:v>1.09865E-14</c:v>
                      </c:pt>
                      <c:pt idx="18267">
                        <c:v>1.09865E-14</c:v>
                      </c:pt>
                      <c:pt idx="18268">
                        <c:v>1.0505E-14</c:v>
                      </c:pt>
                      <c:pt idx="18269">
                        <c:v>1.0505E-14</c:v>
                      </c:pt>
                      <c:pt idx="18270">
                        <c:v>8.2532900000000004E-15</c:v>
                      </c:pt>
                      <c:pt idx="18271">
                        <c:v>8.2532900000000004E-15</c:v>
                      </c:pt>
                      <c:pt idx="18272">
                        <c:v>7.5733700000000002E-15</c:v>
                      </c:pt>
                      <c:pt idx="18273">
                        <c:v>7.5733700000000002E-15</c:v>
                      </c:pt>
                      <c:pt idx="18274">
                        <c:v>6.27902E-15</c:v>
                      </c:pt>
                      <c:pt idx="18275">
                        <c:v>6.27902E-15</c:v>
                      </c:pt>
                      <c:pt idx="18276">
                        <c:v>4.9471400000000002E-15</c:v>
                      </c:pt>
                      <c:pt idx="18277">
                        <c:v>4.9471400000000002E-15</c:v>
                      </c:pt>
                      <c:pt idx="18278">
                        <c:v>5.4726900000000002E-15</c:v>
                      </c:pt>
                      <c:pt idx="18279">
                        <c:v>5.4726900000000002E-15</c:v>
                      </c:pt>
                      <c:pt idx="18280">
                        <c:v>6.2702499999999997E-15</c:v>
                      </c:pt>
                      <c:pt idx="18281">
                        <c:v>6.2702499999999997E-15</c:v>
                      </c:pt>
                      <c:pt idx="18282">
                        <c:v>9.4471199999999996E-15</c:v>
                      </c:pt>
                      <c:pt idx="18283">
                        <c:v>9.4471199999999996E-15</c:v>
                      </c:pt>
                      <c:pt idx="18284">
                        <c:v>8.4301699999999995E-15</c:v>
                      </c:pt>
                      <c:pt idx="18285">
                        <c:v>8.4301699999999995E-15</c:v>
                      </c:pt>
                      <c:pt idx="18286">
                        <c:v>7.6382000000000001E-15</c:v>
                      </c:pt>
                      <c:pt idx="18287">
                        <c:v>7.6382000000000001E-15</c:v>
                      </c:pt>
                      <c:pt idx="18288">
                        <c:v>6.0078299999999996E-15</c:v>
                      </c:pt>
                      <c:pt idx="18289">
                        <c:v>6.0078299999999996E-15</c:v>
                      </c:pt>
                      <c:pt idx="18290">
                        <c:v>3.5864199999999996E-15</c:v>
                      </c:pt>
                      <c:pt idx="18291">
                        <c:v>3.5864199999999996E-15</c:v>
                      </c:pt>
                      <c:pt idx="18292">
                        <c:v>1.03086E-14</c:v>
                      </c:pt>
                      <c:pt idx="18293">
                        <c:v>1.03086E-14</c:v>
                      </c:pt>
                      <c:pt idx="18294">
                        <c:v>1.0139E-14</c:v>
                      </c:pt>
                      <c:pt idx="18295">
                        <c:v>1.0139E-14</c:v>
                      </c:pt>
                      <c:pt idx="18296">
                        <c:v>8.6836300000000003E-15</c:v>
                      </c:pt>
                      <c:pt idx="18297">
                        <c:v>8.6836300000000003E-15</c:v>
                      </c:pt>
                      <c:pt idx="18298">
                        <c:v>3.9944800000000002E-15</c:v>
                      </c:pt>
                      <c:pt idx="18299">
                        <c:v>3.9944800000000002E-15</c:v>
                      </c:pt>
                      <c:pt idx="18300">
                        <c:v>8.5734299999999994E-15</c:v>
                      </c:pt>
                      <c:pt idx="18301">
                        <c:v>8.5734299999999994E-15</c:v>
                      </c:pt>
                      <c:pt idx="18302">
                        <c:v>5.9460600000000002E-15</c:v>
                      </c:pt>
                      <c:pt idx="18303">
                        <c:v>5.9460600000000002E-15</c:v>
                      </c:pt>
                      <c:pt idx="18304">
                        <c:v>1.10557E-14</c:v>
                      </c:pt>
                      <c:pt idx="18305">
                        <c:v>1.10557E-14</c:v>
                      </c:pt>
                      <c:pt idx="18306">
                        <c:v>4.52298E-15</c:v>
                      </c:pt>
                      <c:pt idx="18307">
                        <c:v>4.52298E-15</c:v>
                      </c:pt>
                      <c:pt idx="18308">
                        <c:v>3.4425400000000001E-15</c:v>
                      </c:pt>
                      <c:pt idx="18309">
                        <c:v>3.4425400000000001E-15</c:v>
                      </c:pt>
                      <c:pt idx="18310">
                        <c:v>6.2146500000000001E-15</c:v>
                      </c:pt>
                      <c:pt idx="18311">
                        <c:v>6.2146500000000001E-15</c:v>
                      </c:pt>
                      <c:pt idx="18312">
                        <c:v>1.069E-14</c:v>
                      </c:pt>
                      <c:pt idx="18313">
                        <c:v>1.069E-14</c:v>
                      </c:pt>
                      <c:pt idx="18314">
                        <c:v>6.9081899999999999E-15</c:v>
                      </c:pt>
                      <c:pt idx="18315">
                        <c:v>6.9081899999999999E-15</c:v>
                      </c:pt>
                      <c:pt idx="18316">
                        <c:v>7.7694800000000002E-15</c:v>
                      </c:pt>
                      <c:pt idx="18317">
                        <c:v>7.7694800000000002E-15</c:v>
                      </c:pt>
                      <c:pt idx="18318">
                        <c:v>6.9814000000000002E-15</c:v>
                      </c:pt>
                      <c:pt idx="18319">
                        <c:v>6.9814000000000002E-15</c:v>
                      </c:pt>
                      <c:pt idx="18320">
                        <c:v>6.4731599999999997E-15</c:v>
                      </c:pt>
                      <c:pt idx="18321">
                        <c:v>6.4731599999999997E-15</c:v>
                      </c:pt>
                      <c:pt idx="18322">
                        <c:v>7.1679299999999997E-15</c:v>
                      </c:pt>
                      <c:pt idx="18323">
                        <c:v>7.1679299999999997E-15</c:v>
                      </c:pt>
                      <c:pt idx="18324">
                        <c:v>8.6456400000000006E-15</c:v>
                      </c:pt>
                      <c:pt idx="18325">
                        <c:v>8.6456400000000006E-15</c:v>
                      </c:pt>
                      <c:pt idx="18326">
                        <c:v>6.9007400000000002E-15</c:v>
                      </c:pt>
                      <c:pt idx="18327">
                        <c:v>6.9007400000000002E-15</c:v>
                      </c:pt>
                      <c:pt idx="18328">
                        <c:v>7.9922200000000003E-15</c:v>
                      </c:pt>
                      <c:pt idx="18329">
                        <c:v>7.9922200000000003E-15</c:v>
                      </c:pt>
                      <c:pt idx="18330">
                        <c:v>6.6564600000000001E-15</c:v>
                      </c:pt>
                      <c:pt idx="18331">
                        <c:v>6.6564600000000001E-15</c:v>
                      </c:pt>
                      <c:pt idx="18332">
                        <c:v>5.1718700000000002E-15</c:v>
                      </c:pt>
                      <c:pt idx="18333">
                        <c:v>5.1718700000000002E-15</c:v>
                      </c:pt>
                      <c:pt idx="18334">
                        <c:v>6.2206799999999999E-15</c:v>
                      </c:pt>
                      <c:pt idx="18335">
                        <c:v>6.2206799999999999E-15</c:v>
                      </c:pt>
                      <c:pt idx="18336">
                        <c:v>3.7545500000000002E-15</c:v>
                      </c:pt>
                      <c:pt idx="18337">
                        <c:v>3.7545500000000002E-15</c:v>
                      </c:pt>
                      <c:pt idx="18338">
                        <c:v>6.9382299999999999E-15</c:v>
                      </c:pt>
                      <c:pt idx="18339">
                        <c:v>6.9382299999999999E-15</c:v>
                      </c:pt>
                      <c:pt idx="18340">
                        <c:v>5.1129699999999999E-15</c:v>
                      </c:pt>
                      <c:pt idx="18341">
                        <c:v>5.1129699999999999E-15</c:v>
                      </c:pt>
                      <c:pt idx="18342">
                        <c:v>8.29603E-15</c:v>
                      </c:pt>
                      <c:pt idx="18343">
                        <c:v>8.29603E-15</c:v>
                      </c:pt>
                      <c:pt idx="18344">
                        <c:v>5.7631499999999995E-13</c:v>
                      </c:pt>
                      <c:pt idx="18345">
                        <c:v>5.7631499999999995E-13</c:v>
                      </c:pt>
                      <c:pt idx="18346">
                        <c:v>4.0607099999999997E-15</c:v>
                      </c:pt>
                      <c:pt idx="18347">
                        <c:v>4.0607099999999997E-15</c:v>
                      </c:pt>
                      <c:pt idx="18348">
                        <c:v>7.2579400000000006E-15</c:v>
                      </c:pt>
                      <c:pt idx="18349">
                        <c:v>7.2579400000000006E-15</c:v>
                      </c:pt>
                      <c:pt idx="18350">
                        <c:v>6.0482600000000002E-15</c:v>
                      </c:pt>
                      <c:pt idx="18351">
                        <c:v>6.0482600000000002E-15</c:v>
                      </c:pt>
                      <c:pt idx="18352">
                        <c:v>6.2224800000000001E-15</c:v>
                      </c:pt>
                      <c:pt idx="18353">
                        <c:v>6.2224800000000001E-15</c:v>
                      </c:pt>
                      <c:pt idx="18354">
                        <c:v>5.8267100000000004E-15</c:v>
                      </c:pt>
                      <c:pt idx="18355">
                        <c:v>5.8267100000000004E-15</c:v>
                      </c:pt>
                      <c:pt idx="18356">
                        <c:v>7.1744000000000008E-15</c:v>
                      </c:pt>
                      <c:pt idx="18357">
                        <c:v>7.1744000000000008E-15</c:v>
                      </c:pt>
                      <c:pt idx="18358">
                        <c:v>3.4221299999999999E-15</c:v>
                      </c:pt>
                      <c:pt idx="18359">
                        <c:v>3.4221299999999999E-15</c:v>
                      </c:pt>
                      <c:pt idx="18360">
                        <c:v>4.2257099999999998E-15</c:v>
                      </c:pt>
                      <c:pt idx="18361">
                        <c:v>4.2257099999999998E-15</c:v>
                      </c:pt>
                      <c:pt idx="18362">
                        <c:v>1.30491E-14</c:v>
                      </c:pt>
                      <c:pt idx="18363">
                        <c:v>1.30491E-14</c:v>
                      </c:pt>
                      <c:pt idx="18364">
                        <c:v>4.9594499999999998E-15</c:v>
                      </c:pt>
                      <c:pt idx="18365">
                        <c:v>4.9594499999999998E-15</c:v>
                      </c:pt>
                      <c:pt idx="18366">
                        <c:v>6.3520500000000003E-15</c:v>
                      </c:pt>
                      <c:pt idx="18367">
                        <c:v>6.3520500000000003E-15</c:v>
                      </c:pt>
                      <c:pt idx="18368">
                        <c:v>5.1675699999999997E-15</c:v>
                      </c:pt>
                      <c:pt idx="18369">
                        <c:v>5.1675699999999997E-15</c:v>
                      </c:pt>
                      <c:pt idx="18370">
                        <c:v>1.0511699999999999E-14</c:v>
                      </c:pt>
                      <c:pt idx="18371">
                        <c:v>1.0511699999999999E-14</c:v>
                      </c:pt>
                      <c:pt idx="18372">
                        <c:v>8.9287899999999997E-15</c:v>
                      </c:pt>
                      <c:pt idx="18373">
                        <c:v>8.9287899999999997E-15</c:v>
                      </c:pt>
                      <c:pt idx="18374">
                        <c:v>7.3367200000000006E-15</c:v>
                      </c:pt>
                      <c:pt idx="18375">
                        <c:v>7.3367200000000006E-15</c:v>
                      </c:pt>
                      <c:pt idx="18376">
                        <c:v>8.8400000000000001E-15</c:v>
                      </c:pt>
                      <c:pt idx="18377">
                        <c:v>8.8400000000000001E-15</c:v>
                      </c:pt>
                      <c:pt idx="18378">
                        <c:v>1.1646399999999999E-14</c:v>
                      </c:pt>
                      <c:pt idx="18379">
                        <c:v>1.1646399999999999E-14</c:v>
                      </c:pt>
                      <c:pt idx="18380">
                        <c:v>8.1707600000000003E-15</c:v>
                      </c:pt>
                      <c:pt idx="18381">
                        <c:v>8.1707600000000003E-15</c:v>
                      </c:pt>
                      <c:pt idx="18382">
                        <c:v>4.10657E-15</c:v>
                      </c:pt>
                      <c:pt idx="18383">
                        <c:v>4.10657E-15</c:v>
                      </c:pt>
                      <c:pt idx="18384">
                        <c:v>5.1294099999999999E-15</c:v>
                      </c:pt>
                      <c:pt idx="18385">
                        <c:v>5.1294099999999999E-15</c:v>
                      </c:pt>
                      <c:pt idx="18386">
                        <c:v>6.4719000000000001E-15</c:v>
                      </c:pt>
                      <c:pt idx="18387">
                        <c:v>6.4719000000000001E-15</c:v>
                      </c:pt>
                      <c:pt idx="18388">
                        <c:v>6.6460700000000003E-15</c:v>
                      </c:pt>
                      <c:pt idx="18389">
                        <c:v>6.6460700000000003E-15</c:v>
                      </c:pt>
                      <c:pt idx="18390">
                        <c:v>4.6429500000000002E-15</c:v>
                      </c:pt>
                      <c:pt idx="18391">
                        <c:v>4.6429500000000002E-15</c:v>
                      </c:pt>
                      <c:pt idx="18392">
                        <c:v>7.0191499999999997E-15</c:v>
                      </c:pt>
                      <c:pt idx="18393">
                        <c:v>7.0191499999999997E-15</c:v>
                      </c:pt>
                      <c:pt idx="18394">
                        <c:v>1.1346499999999999E-14</c:v>
                      </c:pt>
                      <c:pt idx="18395">
                        <c:v>1.1346499999999999E-14</c:v>
                      </c:pt>
                      <c:pt idx="18396">
                        <c:v>9.7530200000000001E-15</c:v>
                      </c:pt>
                      <c:pt idx="18397">
                        <c:v>9.7530200000000001E-15</c:v>
                      </c:pt>
                      <c:pt idx="18398">
                        <c:v>8.53897E-15</c:v>
                      </c:pt>
                      <c:pt idx="18399">
                        <c:v>8.53897E-15</c:v>
                      </c:pt>
                      <c:pt idx="18400">
                        <c:v>4.7578700000000001E-15</c:v>
                      </c:pt>
                      <c:pt idx="18401">
                        <c:v>4.7578700000000001E-15</c:v>
                      </c:pt>
                      <c:pt idx="18402">
                        <c:v>1.03984E-14</c:v>
                      </c:pt>
                      <c:pt idx="18403">
                        <c:v>1.03984E-14</c:v>
                      </c:pt>
                      <c:pt idx="18404">
                        <c:v>5.56179E-15</c:v>
                      </c:pt>
                      <c:pt idx="18405">
                        <c:v>5.56179E-15</c:v>
                      </c:pt>
                      <c:pt idx="18406">
                        <c:v>4.3231800000000002E-15</c:v>
                      </c:pt>
                      <c:pt idx="18407">
                        <c:v>4.3231800000000002E-15</c:v>
                      </c:pt>
                      <c:pt idx="18408">
                        <c:v>6.98885E-15</c:v>
                      </c:pt>
                      <c:pt idx="18409">
                        <c:v>6.98885E-15</c:v>
                      </c:pt>
                      <c:pt idx="18410">
                        <c:v>5.1599700000000001E-15</c:v>
                      </c:pt>
                      <c:pt idx="18411">
                        <c:v>5.1599700000000001E-15</c:v>
                      </c:pt>
                      <c:pt idx="18412">
                        <c:v>6.4290600000000004E-15</c:v>
                      </c:pt>
                      <c:pt idx="18413">
                        <c:v>6.4290600000000004E-15</c:v>
                      </c:pt>
                      <c:pt idx="18414">
                        <c:v>6.65519E-15</c:v>
                      </c:pt>
                      <c:pt idx="18415">
                        <c:v>6.65519E-15</c:v>
                      </c:pt>
                      <c:pt idx="18416">
                        <c:v>4.0913399999999999E-15</c:v>
                      </c:pt>
                      <c:pt idx="18417">
                        <c:v>4.0913399999999999E-15</c:v>
                      </c:pt>
                      <c:pt idx="18418">
                        <c:v>7.3031199999999994E-15</c:v>
                      </c:pt>
                      <c:pt idx="18419">
                        <c:v>7.3031199999999994E-15</c:v>
                      </c:pt>
                      <c:pt idx="18420">
                        <c:v>5.9582800000000003E-15</c:v>
                      </c:pt>
                      <c:pt idx="18421">
                        <c:v>5.9582800000000003E-15</c:v>
                      </c:pt>
                      <c:pt idx="18422">
                        <c:v>8.5915900000000004E-15</c:v>
                      </c:pt>
                      <c:pt idx="18423">
                        <c:v>8.5915900000000004E-15</c:v>
                      </c:pt>
                      <c:pt idx="18424">
                        <c:v>6.3194600000000003E-15</c:v>
                      </c:pt>
                      <c:pt idx="18425">
                        <c:v>6.3194600000000003E-15</c:v>
                      </c:pt>
                      <c:pt idx="18426">
                        <c:v>6.2531999999999999E-15</c:v>
                      </c:pt>
                      <c:pt idx="18427">
                        <c:v>6.2531999999999999E-15</c:v>
                      </c:pt>
                      <c:pt idx="18428">
                        <c:v>7.1555800000000002E-15</c:v>
                      </c:pt>
                      <c:pt idx="18429">
                        <c:v>7.1555800000000002E-15</c:v>
                      </c:pt>
                      <c:pt idx="18430">
                        <c:v>9.8852399999999997E-15</c:v>
                      </c:pt>
                      <c:pt idx="18431">
                        <c:v>9.8852399999999997E-15</c:v>
                      </c:pt>
                      <c:pt idx="18432">
                        <c:v>9.6625699999999996E-15</c:v>
                      </c:pt>
                      <c:pt idx="18433">
                        <c:v>9.6625699999999996E-15</c:v>
                      </c:pt>
                      <c:pt idx="18434">
                        <c:v>5.5417899999999997E-15</c:v>
                      </c:pt>
                      <c:pt idx="18435">
                        <c:v>5.5417899999999997E-15</c:v>
                      </c:pt>
                      <c:pt idx="18436">
                        <c:v>1.57134E-14</c:v>
                      </c:pt>
                      <c:pt idx="18437">
                        <c:v>1.57134E-14</c:v>
                      </c:pt>
                      <c:pt idx="18438">
                        <c:v>8.6321100000000006E-15</c:v>
                      </c:pt>
                      <c:pt idx="18439">
                        <c:v>8.6321100000000006E-15</c:v>
                      </c:pt>
                      <c:pt idx="18440">
                        <c:v>7.5124400000000002E-15</c:v>
                      </c:pt>
                      <c:pt idx="18441">
                        <c:v>7.5124400000000002E-15</c:v>
                      </c:pt>
                      <c:pt idx="18442">
                        <c:v>4.0845900000000004E-15</c:v>
                      </c:pt>
                      <c:pt idx="18443">
                        <c:v>4.0845900000000004E-15</c:v>
                      </c:pt>
                      <c:pt idx="18444">
                        <c:v>5.2078600000000002E-15</c:v>
                      </c:pt>
                      <c:pt idx="18445">
                        <c:v>5.2078600000000002E-15</c:v>
                      </c:pt>
                      <c:pt idx="18446">
                        <c:v>6.7421599999999999E-15</c:v>
                      </c:pt>
                      <c:pt idx="18447">
                        <c:v>6.7421599999999999E-15</c:v>
                      </c:pt>
                      <c:pt idx="18448">
                        <c:v>1.4058699999999999E-14</c:v>
                      </c:pt>
                      <c:pt idx="18449">
                        <c:v>1.4058699999999999E-14</c:v>
                      </c:pt>
                      <c:pt idx="18450">
                        <c:v>6.52993E-15</c:v>
                      </c:pt>
                      <c:pt idx="18451">
                        <c:v>6.52993E-15</c:v>
                      </c:pt>
                      <c:pt idx="18452">
                        <c:v>5.7853000000000003E-15</c:v>
                      </c:pt>
                      <c:pt idx="18453">
                        <c:v>5.7853000000000003E-15</c:v>
                      </c:pt>
                      <c:pt idx="18454">
                        <c:v>9.1382299999999994E-15</c:v>
                      </c:pt>
                      <c:pt idx="18455">
                        <c:v>9.1382299999999994E-15</c:v>
                      </c:pt>
                      <c:pt idx="18456">
                        <c:v>8.5174499999999996E-15</c:v>
                      </c:pt>
                      <c:pt idx="18457">
                        <c:v>8.5174499999999996E-15</c:v>
                      </c:pt>
                      <c:pt idx="18458">
                        <c:v>6.2023799999999996E-15</c:v>
                      </c:pt>
                      <c:pt idx="18459">
                        <c:v>6.2023799999999996E-15</c:v>
                      </c:pt>
                      <c:pt idx="18460">
                        <c:v>3.91535E-15</c:v>
                      </c:pt>
                      <c:pt idx="18461">
                        <c:v>3.91535E-15</c:v>
                      </c:pt>
                      <c:pt idx="18462">
                        <c:v>7.4446099999999993E-15</c:v>
                      </c:pt>
                      <c:pt idx="18463">
                        <c:v>7.4446099999999993E-15</c:v>
                      </c:pt>
                      <c:pt idx="18464">
                        <c:v>1.45141E-11</c:v>
                      </c:pt>
                      <c:pt idx="18465">
                        <c:v>1.45141E-11</c:v>
                      </c:pt>
                      <c:pt idx="18466">
                        <c:v>1.04418E-14</c:v>
                      </c:pt>
                      <c:pt idx="18467">
                        <c:v>1.04418E-14</c:v>
                      </c:pt>
                      <c:pt idx="18468">
                        <c:v>1.39218E-14</c:v>
                      </c:pt>
                      <c:pt idx="18469">
                        <c:v>1.39218E-14</c:v>
                      </c:pt>
                      <c:pt idx="18470">
                        <c:v>6.41232E-15</c:v>
                      </c:pt>
                      <c:pt idx="18471">
                        <c:v>6.41232E-15</c:v>
                      </c:pt>
                      <c:pt idx="18472">
                        <c:v>1.67777E-14</c:v>
                      </c:pt>
                      <c:pt idx="18473">
                        <c:v>1.67777E-14</c:v>
                      </c:pt>
                      <c:pt idx="18474">
                        <c:v>7.1716099999999998E-15</c:v>
                      </c:pt>
                      <c:pt idx="18475">
                        <c:v>7.1716099999999998E-15</c:v>
                      </c:pt>
                      <c:pt idx="18476">
                        <c:v>1.1431299999999999E-14</c:v>
                      </c:pt>
                      <c:pt idx="18477">
                        <c:v>1.1431299999999999E-14</c:v>
                      </c:pt>
                      <c:pt idx="18478">
                        <c:v>1.57494E-14</c:v>
                      </c:pt>
                      <c:pt idx="18479">
                        <c:v>1.57494E-14</c:v>
                      </c:pt>
                      <c:pt idx="18480">
                        <c:v>1.59598E-14</c:v>
                      </c:pt>
                      <c:pt idx="18481">
                        <c:v>1.59598E-14</c:v>
                      </c:pt>
                      <c:pt idx="18482">
                        <c:v>4.1634200000000001E-15</c:v>
                      </c:pt>
                      <c:pt idx="18483">
                        <c:v>4.1634200000000001E-15</c:v>
                      </c:pt>
                      <c:pt idx="18484">
                        <c:v>3.1242499999999998E-15</c:v>
                      </c:pt>
                      <c:pt idx="18485">
                        <c:v>3.1242499999999998E-15</c:v>
                      </c:pt>
                      <c:pt idx="18486">
                        <c:v>6.5344799999999996E-15</c:v>
                      </c:pt>
                      <c:pt idx="18487">
                        <c:v>6.5344799999999996E-15</c:v>
                      </c:pt>
                      <c:pt idx="18488">
                        <c:v>6.7072200000000002E-15</c:v>
                      </c:pt>
                      <c:pt idx="18489">
                        <c:v>6.7072200000000002E-15</c:v>
                      </c:pt>
                      <c:pt idx="18490">
                        <c:v>8.3456900000000001E-15</c:v>
                      </c:pt>
                      <c:pt idx="18491">
                        <c:v>8.3456900000000001E-15</c:v>
                      </c:pt>
                      <c:pt idx="18492">
                        <c:v>8.27825E-15</c:v>
                      </c:pt>
                      <c:pt idx="18493">
                        <c:v>8.27825E-15</c:v>
                      </c:pt>
                      <c:pt idx="18494">
                        <c:v>9.6820100000000005E-15</c:v>
                      </c:pt>
                      <c:pt idx="18495">
                        <c:v>9.6820100000000005E-15</c:v>
                      </c:pt>
                      <c:pt idx="18496">
                        <c:v>7.0581200000000004E-15</c:v>
                      </c:pt>
                      <c:pt idx="18497">
                        <c:v>7.0581200000000004E-15</c:v>
                      </c:pt>
                      <c:pt idx="18498">
                        <c:v>1.3881600000000001E-14</c:v>
                      </c:pt>
                      <c:pt idx="18499">
                        <c:v>1.3881600000000001E-14</c:v>
                      </c:pt>
                      <c:pt idx="18500">
                        <c:v>1.1271700000000001E-14</c:v>
                      </c:pt>
                      <c:pt idx="18501">
                        <c:v>1.1271700000000001E-14</c:v>
                      </c:pt>
                      <c:pt idx="18502">
                        <c:v>1.19697E-14</c:v>
                      </c:pt>
                      <c:pt idx="18503">
                        <c:v>1.19697E-14</c:v>
                      </c:pt>
                      <c:pt idx="18504">
                        <c:v>7.4454700000000007E-15</c:v>
                      </c:pt>
                      <c:pt idx="18505">
                        <c:v>7.4454700000000007E-15</c:v>
                      </c:pt>
                      <c:pt idx="18506">
                        <c:v>1.3501199999999999E-14</c:v>
                      </c:pt>
                      <c:pt idx="18507">
                        <c:v>1.3501199999999999E-14</c:v>
                      </c:pt>
                      <c:pt idx="18508">
                        <c:v>2.1082299999999999E-14</c:v>
                      </c:pt>
                      <c:pt idx="18509">
                        <c:v>2.1082299999999999E-14</c:v>
                      </c:pt>
                      <c:pt idx="18510">
                        <c:v>9.4777600000000004E-15</c:v>
                      </c:pt>
                      <c:pt idx="18511">
                        <c:v>9.4777600000000004E-15</c:v>
                      </c:pt>
                      <c:pt idx="18512">
                        <c:v>9.9478599999999999E-15</c:v>
                      </c:pt>
                      <c:pt idx="18513">
                        <c:v>9.9478599999999999E-15</c:v>
                      </c:pt>
                      <c:pt idx="18514">
                        <c:v>1.2171E-14</c:v>
                      </c:pt>
                      <c:pt idx="18515">
                        <c:v>1.2171E-14</c:v>
                      </c:pt>
                      <c:pt idx="18516">
                        <c:v>8.2361099999999996E-15</c:v>
                      </c:pt>
                      <c:pt idx="18517">
                        <c:v>8.2361099999999996E-15</c:v>
                      </c:pt>
                      <c:pt idx="18518">
                        <c:v>9.0873499999999996E-15</c:v>
                      </c:pt>
                      <c:pt idx="18519">
                        <c:v>9.0873499999999996E-15</c:v>
                      </c:pt>
                      <c:pt idx="18520">
                        <c:v>1.21336E-14</c:v>
                      </c:pt>
                      <c:pt idx="18521">
                        <c:v>1.21336E-14</c:v>
                      </c:pt>
                      <c:pt idx="18522">
                        <c:v>9.2297200000000004E-15</c:v>
                      </c:pt>
                      <c:pt idx="18523">
                        <c:v>9.2297200000000004E-15</c:v>
                      </c:pt>
                      <c:pt idx="18524">
                        <c:v>9.5481100000000004E-15</c:v>
                      </c:pt>
                      <c:pt idx="18525">
                        <c:v>9.5481100000000004E-15</c:v>
                      </c:pt>
                      <c:pt idx="18526">
                        <c:v>9.6449500000000007E-15</c:v>
                      </c:pt>
                      <c:pt idx="18527">
                        <c:v>9.6449500000000007E-15</c:v>
                      </c:pt>
                      <c:pt idx="18528">
                        <c:v>1.14538E-14</c:v>
                      </c:pt>
                      <c:pt idx="18529">
                        <c:v>1.14538E-14</c:v>
                      </c:pt>
                      <c:pt idx="18530">
                        <c:v>8.8269299999999992E-15</c:v>
                      </c:pt>
                      <c:pt idx="18531">
                        <c:v>8.8269299999999992E-15</c:v>
                      </c:pt>
                      <c:pt idx="18532">
                        <c:v>1.11632E-14</c:v>
                      </c:pt>
                      <c:pt idx="18533">
                        <c:v>1.11632E-14</c:v>
                      </c:pt>
                      <c:pt idx="18534">
                        <c:v>8.4431700000000003E-15</c:v>
                      </c:pt>
                      <c:pt idx="18535">
                        <c:v>8.4431700000000003E-15</c:v>
                      </c:pt>
                      <c:pt idx="18536">
                        <c:v>9.1049799999999999E-15</c:v>
                      </c:pt>
                      <c:pt idx="18537">
                        <c:v>9.1049799999999999E-15</c:v>
                      </c:pt>
                      <c:pt idx="18538">
                        <c:v>1.38207E-14</c:v>
                      </c:pt>
                      <c:pt idx="18539">
                        <c:v>1.38207E-14</c:v>
                      </c:pt>
                      <c:pt idx="18540">
                        <c:v>8.1157600000000008E-15</c:v>
                      </c:pt>
                      <c:pt idx="18541">
                        <c:v>8.1157600000000008E-15</c:v>
                      </c:pt>
                      <c:pt idx="18542">
                        <c:v>9.5660699999999997E-15</c:v>
                      </c:pt>
                      <c:pt idx="18543">
                        <c:v>9.5660699999999997E-15</c:v>
                      </c:pt>
                      <c:pt idx="18544">
                        <c:v>1.02437E-14</c:v>
                      </c:pt>
                      <c:pt idx="18545">
                        <c:v>1.02437E-14</c:v>
                      </c:pt>
                      <c:pt idx="18546">
                        <c:v>1.6890399999999999E-14</c:v>
                      </c:pt>
                      <c:pt idx="18547">
                        <c:v>1.6890399999999999E-14</c:v>
                      </c:pt>
                      <c:pt idx="18548">
                        <c:v>1.16368E-14</c:v>
                      </c:pt>
                      <c:pt idx="18549">
                        <c:v>1.16368E-14</c:v>
                      </c:pt>
                      <c:pt idx="18550">
                        <c:v>1.17433E-14</c:v>
                      </c:pt>
                      <c:pt idx="18551">
                        <c:v>1.17433E-14</c:v>
                      </c:pt>
                      <c:pt idx="18552">
                        <c:v>1.01725E-14</c:v>
                      </c:pt>
                      <c:pt idx="18553">
                        <c:v>1.01725E-14</c:v>
                      </c:pt>
                      <c:pt idx="18554">
                        <c:v>8.8503400000000002E-15</c:v>
                      </c:pt>
                      <c:pt idx="18555">
                        <c:v>8.8503400000000002E-15</c:v>
                      </c:pt>
                      <c:pt idx="18556">
                        <c:v>3.2997500000000002E-13</c:v>
                      </c:pt>
                      <c:pt idx="18557">
                        <c:v>3.2997500000000002E-13</c:v>
                      </c:pt>
                      <c:pt idx="18558">
                        <c:v>6.1210200000000002E-15</c:v>
                      </c:pt>
                      <c:pt idx="18559">
                        <c:v>6.1210200000000002E-15</c:v>
                      </c:pt>
                      <c:pt idx="18560">
                        <c:v>1.2492900000000001E-14</c:v>
                      </c:pt>
                      <c:pt idx="18561">
                        <c:v>1.2492900000000001E-14</c:v>
                      </c:pt>
                      <c:pt idx="18562">
                        <c:v>1.1766000000000001E-14</c:v>
                      </c:pt>
                      <c:pt idx="18563">
                        <c:v>1.1766000000000001E-14</c:v>
                      </c:pt>
                      <c:pt idx="18564">
                        <c:v>1.17416E-14</c:v>
                      </c:pt>
                      <c:pt idx="18565">
                        <c:v>1.17416E-14</c:v>
                      </c:pt>
                      <c:pt idx="18566">
                        <c:v>1.16755E-14</c:v>
                      </c:pt>
                      <c:pt idx="18567">
                        <c:v>1.16755E-14</c:v>
                      </c:pt>
                      <c:pt idx="18568">
                        <c:v>1.26966E-14</c:v>
                      </c:pt>
                      <c:pt idx="18569">
                        <c:v>1.26966E-14</c:v>
                      </c:pt>
                      <c:pt idx="18570">
                        <c:v>1.16244E-14</c:v>
                      </c:pt>
                      <c:pt idx="18571">
                        <c:v>1.16244E-14</c:v>
                      </c:pt>
                      <c:pt idx="18572">
                        <c:v>1.32714E-14</c:v>
                      </c:pt>
                      <c:pt idx="18573">
                        <c:v>1.32714E-14</c:v>
                      </c:pt>
                      <c:pt idx="18574">
                        <c:v>1.2524000000000001E-14</c:v>
                      </c:pt>
                      <c:pt idx="18575">
                        <c:v>1.2524000000000001E-14</c:v>
                      </c:pt>
                      <c:pt idx="18576">
                        <c:v>1.2455699999999999E-14</c:v>
                      </c:pt>
                      <c:pt idx="18577">
                        <c:v>1.2455699999999999E-14</c:v>
                      </c:pt>
                      <c:pt idx="18578">
                        <c:v>1.09549E-14</c:v>
                      </c:pt>
                      <c:pt idx="18579">
                        <c:v>1.09549E-14</c:v>
                      </c:pt>
                      <c:pt idx="18580">
                        <c:v>7.9404200000000005E-15</c:v>
                      </c:pt>
                      <c:pt idx="18581">
                        <c:v>7.9404200000000005E-15</c:v>
                      </c:pt>
                      <c:pt idx="18582">
                        <c:v>9.2963300000000001E-15</c:v>
                      </c:pt>
                      <c:pt idx="18583">
                        <c:v>9.2963300000000001E-15</c:v>
                      </c:pt>
                      <c:pt idx="18584">
                        <c:v>9.4931799999999994E-15</c:v>
                      </c:pt>
                      <c:pt idx="18585">
                        <c:v>9.4931799999999994E-15</c:v>
                      </c:pt>
                      <c:pt idx="18586">
                        <c:v>8.7419200000000007E-15</c:v>
                      </c:pt>
                      <c:pt idx="18587">
                        <c:v>8.7419200000000007E-15</c:v>
                      </c:pt>
                      <c:pt idx="18588">
                        <c:v>8.3319300000000005E-15</c:v>
                      </c:pt>
                      <c:pt idx="18589">
                        <c:v>8.3319300000000005E-15</c:v>
                      </c:pt>
                      <c:pt idx="18590">
                        <c:v>1.41203E-14</c:v>
                      </c:pt>
                      <c:pt idx="18591">
                        <c:v>1.41203E-14</c:v>
                      </c:pt>
                      <c:pt idx="18592">
                        <c:v>1.32552E-14</c:v>
                      </c:pt>
                      <c:pt idx="18593">
                        <c:v>1.32552E-14</c:v>
                      </c:pt>
                      <c:pt idx="18594">
                        <c:v>8.0120999999999999E-11</c:v>
                      </c:pt>
                      <c:pt idx="18595">
                        <c:v>8.0120999999999999E-11</c:v>
                      </c:pt>
                      <c:pt idx="18596">
                        <c:v>2.1981799999999999E-14</c:v>
                      </c:pt>
                      <c:pt idx="18597">
                        <c:v>2.1981799999999999E-14</c:v>
                      </c:pt>
                      <c:pt idx="18598">
                        <c:v>9.2803999999999999E-15</c:v>
                      </c:pt>
                      <c:pt idx="18599">
                        <c:v>9.2803999999999999E-15</c:v>
                      </c:pt>
                      <c:pt idx="18600">
                        <c:v>8.7902899999999995E-15</c:v>
                      </c:pt>
                      <c:pt idx="18601">
                        <c:v>8.7902899999999995E-15</c:v>
                      </c:pt>
                      <c:pt idx="18602">
                        <c:v>8.5929799999999995E-15</c:v>
                      </c:pt>
                      <c:pt idx="18603">
                        <c:v>8.5929799999999995E-15</c:v>
                      </c:pt>
                      <c:pt idx="18604">
                        <c:v>1.29548E-14</c:v>
                      </c:pt>
                      <c:pt idx="18605">
                        <c:v>1.29548E-14</c:v>
                      </c:pt>
                      <c:pt idx="18606">
                        <c:v>1.7873800000000001E-14</c:v>
                      </c:pt>
                      <c:pt idx="18607">
                        <c:v>1.7873800000000001E-14</c:v>
                      </c:pt>
                      <c:pt idx="18608">
                        <c:v>3.6539400000000002E-14</c:v>
                      </c:pt>
                      <c:pt idx="18609">
                        <c:v>3.6539400000000002E-14</c:v>
                      </c:pt>
                      <c:pt idx="18610">
                        <c:v>1.9485099999999999E-14</c:v>
                      </c:pt>
                      <c:pt idx="18611">
                        <c:v>1.9485099999999999E-14</c:v>
                      </c:pt>
                      <c:pt idx="18612">
                        <c:v>2.21148E-14</c:v>
                      </c:pt>
                      <c:pt idx="18613">
                        <c:v>2.21148E-14</c:v>
                      </c:pt>
                      <c:pt idx="18614">
                        <c:v>8.1905300000000002E-15</c:v>
                      </c:pt>
                      <c:pt idx="18615">
                        <c:v>8.1905300000000002E-15</c:v>
                      </c:pt>
                      <c:pt idx="18616">
                        <c:v>2.5465900000000001E-14</c:v>
                      </c:pt>
                      <c:pt idx="18617">
                        <c:v>2.5465900000000001E-14</c:v>
                      </c:pt>
                      <c:pt idx="18618">
                        <c:v>7.4153700000000004E-15</c:v>
                      </c:pt>
                      <c:pt idx="18619">
                        <c:v>7.4153700000000004E-15</c:v>
                      </c:pt>
                      <c:pt idx="18620">
                        <c:v>7.9226899999999994E-15</c:v>
                      </c:pt>
                      <c:pt idx="18621">
                        <c:v>7.9226899999999994E-15</c:v>
                      </c:pt>
                      <c:pt idx="18622">
                        <c:v>1.5434E-14</c:v>
                      </c:pt>
                      <c:pt idx="18623">
                        <c:v>1.5434E-14</c:v>
                      </c:pt>
                      <c:pt idx="18624">
                        <c:v>8.9297899999999995E-15</c:v>
                      </c:pt>
                      <c:pt idx="18625">
                        <c:v>8.9297899999999995E-15</c:v>
                      </c:pt>
                      <c:pt idx="18626">
                        <c:v>1.0855600000000001E-14</c:v>
                      </c:pt>
                      <c:pt idx="18627">
                        <c:v>1.0855600000000001E-14</c:v>
                      </c:pt>
                      <c:pt idx="18628">
                        <c:v>7.4344799999999993E-15</c:v>
                      </c:pt>
                      <c:pt idx="18629">
                        <c:v>7.4344799999999993E-15</c:v>
                      </c:pt>
                      <c:pt idx="18630">
                        <c:v>8.4268100000000002E-15</c:v>
                      </c:pt>
                      <c:pt idx="18631">
                        <c:v>8.4268100000000002E-15</c:v>
                      </c:pt>
                      <c:pt idx="18632">
                        <c:v>6.6940400000000002E-15</c:v>
                      </c:pt>
                      <c:pt idx="18633">
                        <c:v>6.6940400000000002E-15</c:v>
                      </c:pt>
                      <c:pt idx="18634">
                        <c:v>8.1493099999999999E-15</c:v>
                      </c:pt>
                      <c:pt idx="18635">
                        <c:v>8.1493099999999999E-15</c:v>
                      </c:pt>
                      <c:pt idx="18636">
                        <c:v>8.6146599999999995E-15</c:v>
                      </c:pt>
                      <c:pt idx="18637">
                        <c:v>8.6146599999999995E-15</c:v>
                      </c:pt>
                      <c:pt idx="18638">
                        <c:v>8.3705799999999996E-15</c:v>
                      </c:pt>
                      <c:pt idx="18639">
                        <c:v>8.3705799999999996E-15</c:v>
                      </c:pt>
                      <c:pt idx="18640">
                        <c:v>6.9064599999999998E-15</c:v>
                      </c:pt>
                      <c:pt idx="18641">
                        <c:v>6.9064599999999998E-15</c:v>
                      </c:pt>
                      <c:pt idx="18642">
                        <c:v>7.0185900000000003E-15</c:v>
                      </c:pt>
                      <c:pt idx="18643">
                        <c:v>7.0185900000000003E-15</c:v>
                      </c:pt>
                      <c:pt idx="18644">
                        <c:v>1.15286E-14</c:v>
                      </c:pt>
                      <c:pt idx="18645">
                        <c:v>1.15286E-14</c:v>
                      </c:pt>
                      <c:pt idx="18646">
                        <c:v>5.3497799999999999E-15</c:v>
                      </c:pt>
                      <c:pt idx="18647">
                        <c:v>5.3497799999999999E-15</c:v>
                      </c:pt>
                      <c:pt idx="18648">
                        <c:v>9.1425700000000006E-15</c:v>
                      </c:pt>
                      <c:pt idx="18649">
                        <c:v>9.1425700000000006E-15</c:v>
                      </c:pt>
                      <c:pt idx="18650">
                        <c:v>6.8285400000000003E-15</c:v>
                      </c:pt>
                      <c:pt idx="18651">
                        <c:v>6.8285400000000003E-15</c:v>
                      </c:pt>
                      <c:pt idx="18652">
                        <c:v>8.1855700000000002E-15</c:v>
                      </c:pt>
                      <c:pt idx="18653">
                        <c:v>8.1855700000000002E-15</c:v>
                      </c:pt>
                      <c:pt idx="18654">
                        <c:v>9.6362899999999994E-15</c:v>
                      </c:pt>
                      <c:pt idx="18655">
                        <c:v>9.6362899999999994E-15</c:v>
                      </c:pt>
                      <c:pt idx="18656">
                        <c:v>6.6110700000000004E-15</c:v>
                      </c:pt>
                      <c:pt idx="18657">
                        <c:v>6.6110700000000004E-15</c:v>
                      </c:pt>
                      <c:pt idx="18658">
                        <c:v>6.5217300000000004E-15</c:v>
                      </c:pt>
                      <c:pt idx="18659">
                        <c:v>6.5217300000000004E-15</c:v>
                      </c:pt>
                      <c:pt idx="18660">
                        <c:v>6.7901299999999998E-15</c:v>
                      </c:pt>
                      <c:pt idx="18661">
                        <c:v>6.7901299999999998E-15</c:v>
                      </c:pt>
                      <c:pt idx="18662">
                        <c:v>1.14694E-14</c:v>
                      </c:pt>
                      <c:pt idx="18663">
                        <c:v>1.14694E-14</c:v>
                      </c:pt>
                      <c:pt idx="18664">
                        <c:v>8.2277200000000003E-15</c:v>
                      </c:pt>
                      <c:pt idx="18665">
                        <c:v>8.2277200000000003E-15</c:v>
                      </c:pt>
                      <c:pt idx="18666">
                        <c:v>1.9092499999999999E-14</c:v>
                      </c:pt>
                      <c:pt idx="18667">
                        <c:v>1.9092499999999999E-14</c:v>
                      </c:pt>
                      <c:pt idx="18668">
                        <c:v>1.0167100000000001E-14</c:v>
                      </c:pt>
                      <c:pt idx="18669">
                        <c:v>1.0167100000000001E-14</c:v>
                      </c:pt>
                      <c:pt idx="18670">
                        <c:v>8.3178500000000001E-15</c:v>
                      </c:pt>
                      <c:pt idx="18671">
                        <c:v>8.3178500000000001E-15</c:v>
                      </c:pt>
                      <c:pt idx="18672">
                        <c:v>6.9990800000000001E-15</c:v>
                      </c:pt>
                      <c:pt idx="18673">
                        <c:v>6.9990800000000001E-15</c:v>
                      </c:pt>
                      <c:pt idx="18674">
                        <c:v>7.2906000000000006E-15</c:v>
                      </c:pt>
                      <c:pt idx="18675">
                        <c:v>7.2906000000000006E-15</c:v>
                      </c:pt>
                      <c:pt idx="18676">
                        <c:v>7.5363800000000004E-15</c:v>
                      </c:pt>
                      <c:pt idx="18677">
                        <c:v>7.5363800000000004E-15</c:v>
                      </c:pt>
                      <c:pt idx="18678">
                        <c:v>5.8134000000000002E-15</c:v>
                      </c:pt>
                      <c:pt idx="18679">
                        <c:v>5.8134000000000002E-15</c:v>
                      </c:pt>
                      <c:pt idx="18680">
                        <c:v>5.8866099999999996E-15</c:v>
                      </c:pt>
                      <c:pt idx="18681">
                        <c:v>5.8866099999999996E-15</c:v>
                      </c:pt>
                      <c:pt idx="18682">
                        <c:v>6.4560499999999997E-15</c:v>
                      </c:pt>
                      <c:pt idx="18683">
                        <c:v>6.4560499999999997E-15</c:v>
                      </c:pt>
                      <c:pt idx="18684">
                        <c:v>5.9517000000000001E-15</c:v>
                      </c:pt>
                      <c:pt idx="18685">
                        <c:v>5.9517000000000001E-15</c:v>
                      </c:pt>
                      <c:pt idx="18686">
                        <c:v>7.1143899999999992E-15</c:v>
                      </c:pt>
                      <c:pt idx="18687">
                        <c:v>7.1143899999999992E-15</c:v>
                      </c:pt>
                      <c:pt idx="18688">
                        <c:v>1.12346E-14</c:v>
                      </c:pt>
                      <c:pt idx="18689">
                        <c:v>1.12346E-14</c:v>
                      </c:pt>
                      <c:pt idx="18690">
                        <c:v>5.8849900000000002E-15</c:v>
                      </c:pt>
                      <c:pt idx="18691">
                        <c:v>5.8849900000000002E-15</c:v>
                      </c:pt>
                      <c:pt idx="18692">
                        <c:v>6.1145599999999997E-15</c:v>
                      </c:pt>
                      <c:pt idx="18693">
                        <c:v>6.1145599999999997E-15</c:v>
                      </c:pt>
                      <c:pt idx="18694">
                        <c:v>8.6721699999999999E-15</c:v>
                      </c:pt>
                      <c:pt idx="18695">
                        <c:v>8.6721699999999999E-15</c:v>
                      </c:pt>
                      <c:pt idx="18696">
                        <c:v>7.3866700000000006E-15</c:v>
                      </c:pt>
                      <c:pt idx="18697">
                        <c:v>7.3866700000000006E-15</c:v>
                      </c:pt>
                      <c:pt idx="18698">
                        <c:v>1.9752799999999999E-14</c:v>
                      </c:pt>
                      <c:pt idx="18699">
                        <c:v>1.9752799999999999E-14</c:v>
                      </c:pt>
                      <c:pt idx="18700">
                        <c:v>6.8396700000000002E-15</c:v>
                      </c:pt>
                      <c:pt idx="18701">
                        <c:v>6.8396700000000002E-15</c:v>
                      </c:pt>
                      <c:pt idx="18702">
                        <c:v>1.1632799999999999E-14</c:v>
                      </c:pt>
                      <c:pt idx="18703">
                        <c:v>1.1632799999999999E-14</c:v>
                      </c:pt>
                      <c:pt idx="18704">
                        <c:v>8.1480599999999993E-15</c:v>
                      </c:pt>
                      <c:pt idx="18705">
                        <c:v>8.1480599999999993E-15</c:v>
                      </c:pt>
                      <c:pt idx="18706">
                        <c:v>6.4926799999999996E-15</c:v>
                      </c:pt>
                      <c:pt idx="18707">
                        <c:v>6.4926799999999996E-15</c:v>
                      </c:pt>
                      <c:pt idx="18708">
                        <c:v>5.53742E-15</c:v>
                      </c:pt>
                      <c:pt idx="18709">
                        <c:v>5.53742E-15</c:v>
                      </c:pt>
                      <c:pt idx="18710">
                        <c:v>9.6900300000000002E-15</c:v>
                      </c:pt>
                      <c:pt idx="18711">
                        <c:v>9.6900300000000002E-15</c:v>
                      </c:pt>
                      <c:pt idx="18712">
                        <c:v>8.6200499999999993E-15</c:v>
                      </c:pt>
                      <c:pt idx="18713">
                        <c:v>8.6200499999999993E-15</c:v>
                      </c:pt>
                      <c:pt idx="18714">
                        <c:v>9.9194699999999994E-15</c:v>
                      </c:pt>
                      <c:pt idx="18715">
                        <c:v>9.9194699999999994E-15</c:v>
                      </c:pt>
                      <c:pt idx="18716">
                        <c:v>8.7722500000000005E-15</c:v>
                      </c:pt>
                      <c:pt idx="18717">
                        <c:v>8.7722500000000005E-15</c:v>
                      </c:pt>
                      <c:pt idx="18718">
                        <c:v>7.0945299999999997E-15</c:v>
                      </c:pt>
                      <c:pt idx="18719">
                        <c:v>7.0945299999999997E-15</c:v>
                      </c:pt>
                      <c:pt idx="18720">
                        <c:v>7.4562999999999993E-15</c:v>
                      </c:pt>
                      <c:pt idx="18721">
                        <c:v>7.4562999999999993E-15</c:v>
                      </c:pt>
                      <c:pt idx="18722">
                        <c:v>6.2605099999999996E-15</c:v>
                      </c:pt>
                      <c:pt idx="18723">
                        <c:v>6.2605099999999996E-15</c:v>
                      </c:pt>
                      <c:pt idx="18724">
                        <c:v>7.2165999999999998E-15</c:v>
                      </c:pt>
                      <c:pt idx="18725">
                        <c:v>7.2165999999999998E-15</c:v>
                      </c:pt>
                      <c:pt idx="18726">
                        <c:v>6.8382500000000002E-15</c:v>
                      </c:pt>
                      <c:pt idx="18727">
                        <c:v>6.8382500000000002E-15</c:v>
                      </c:pt>
                      <c:pt idx="18728">
                        <c:v>8.1402800000000006E-15</c:v>
                      </c:pt>
                      <c:pt idx="18729">
                        <c:v>8.1402800000000006E-15</c:v>
                      </c:pt>
                      <c:pt idx="18730">
                        <c:v>1.21829E-14</c:v>
                      </c:pt>
                      <c:pt idx="18731">
                        <c:v>1.21829E-14</c:v>
                      </c:pt>
                      <c:pt idx="18732">
                        <c:v>9.14231E-15</c:v>
                      </c:pt>
                      <c:pt idx="18733">
                        <c:v>9.14231E-15</c:v>
                      </c:pt>
                      <c:pt idx="18734">
                        <c:v>7.6556499999999997E-15</c:v>
                      </c:pt>
                      <c:pt idx="18735">
                        <c:v>7.6556499999999997E-15</c:v>
                      </c:pt>
                      <c:pt idx="18736">
                        <c:v>9.8443400000000001E-15</c:v>
                      </c:pt>
                      <c:pt idx="18737">
                        <c:v>9.8443400000000001E-15</c:v>
                      </c:pt>
                      <c:pt idx="18738">
                        <c:v>1.1411599999999999E-14</c:v>
                      </c:pt>
                      <c:pt idx="18739">
                        <c:v>1.1411599999999999E-14</c:v>
                      </c:pt>
                      <c:pt idx="18740">
                        <c:v>8.49228E-15</c:v>
                      </c:pt>
                      <c:pt idx="18741">
                        <c:v>8.49228E-15</c:v>
                      </c:pt>
                      <c:pt idx="18742">
                        <c:v>6.8395799999999998E-15</c:v>
                      </c:pt>
                      <c:pt idx="18743">
                        <c:v>6.8395799999999998E-15</c:v>
                      </c:pt>
                      <c:pt idx="18744">
                        <c:v>8.0169400000000005E-15</c:v>
                      </c:pt>
                      <c:pt idx="18745">
                        <c:v>8.0169400000000005E-15</c:v>
                      </c:pt>
                      <c:pt idx="18746">
                        <c:v>5.8509400000000004E-15</c:v>
                      </c:pt>
                      <c:pt idx="18747">
                        <c:v>5.8509400000000004E-15</c:v>
                      </c:pt>
                      <c:pt idx="18748">
                        <c:v>8.0546200000000007E-15</c:v>
                      </c:pt>
                      <c:pt idx="18749">
                        <c:v>8.0546200000000007E-15</c:v>
                      </c:pt>
                      <c:pt idx="18750">
                        <c:v>1.4933399999999999E-14</c:v>
                      </c:pt>
                      <c:pt idx="18751">
                        <c:v>1.4933399999999999E-14</c:v>
                      </c:pt>
                      <c:pt idx="18752">
                        <c:v>8.3732899999999992E-15</c:v>
                      </c:pt>
                      <c:pt idx="18753">
                        <c:v>8.3732899999999992E-15</c:v>
                      </c:pt>
                      <c:pt idx="18754">
                        <c:v>6.4949900000000003E-15</c:v>
                      </c:pt>
                      <c:pt idx="18755">
                        <c:v>6.4949900000000003E-15</c:v>
                      </c:pt>
                      <c:pt idx="18756">
                        <c:v>6.99179E-15</c:v>
                      </c:pt>
                      <c:pt idx="18757">
                        <c:v>6.99179E-15</c:v>
                      </c:pt>
                      <c:pt idx="18758">
                        <c:v>1.33473E-14</c:v>
                      </c:pt>
                      <c:pt idx="18759">
                        <c:v>1.33473E-14</c:v>
                      </c:pt>
                      <c:pt idx="18760">
                        <c:v>1.47262E-14</c:v>
                      </c:pt>
                      <c:pt idx="18761">
                        <c:v>1.47262E-14</c:v>
                      </c:pt>
                      <c:pt idx="18762">
                        <c:v>6.4467699999999996E-15</c:v>
                      </c:pt>
                      <c:pt idx="18763">
                        <c:v>6.4467699999999996E-15</c:v>
                      </c:pt>
                      <c:pt idx="18764">
                        <c:v>6.4246599999999998E-15</c:v>
                      </c:pt>
                      <c:pt idx="18765">
                        <c:v>6.4246599999999998E-15</c:v>
                      </c:pt>
                      <c:pt idx="18766">
                        <c:v>5.6218799999999998E-15</c:v>
                      </c:pt>
                      <c:pt idx="18767">
                        <c:v>5.6218799999999998E-15</c:v>
                      </c:pt>
                      <c:pt idx="18768">
                        <c:v>6.5546599999999999E-15</c:v>
                      </c:pt>
                      <c:pt idx="18769">
                        <c:v>6.5546599999999999E-15</c:v>
                      </c:pt>
                      <c:pt idx="18770">
                        <c:v>8.3187400000000007E-15</c:v>
                      </c:pt>
                      <c:pt idx="18771">
                        <c:v>8.3187400000000007E-15</c:v>
                      </c:pt>
                      <c:pt idx="18772">
                        <c:v>7.6812999999999996E-15</c:v>
                      </c:pt>
                      <c:pt idx="18773">
                        <c:v>7.6812999999999996E-15</c:v>
                      </c:pt>
                      <c:pt idx="18774">
                        <c:v>7.2420900000000001E-15</c:v>
                      </c:pt>
                      <c:pt idx="18775">
                        <c:v>7.2420900000000001E-15</c:v>
                      </c:pt>
                      <c:pt idx="18776">
                        <c:v>5.8863199999999998E-15</c:v>
                      </c:pt>
                      <c:pt idx="18777">
                        <c:v>5.8863199999999998E-15</c:v>
                      </c:pt>
                      <c:pt idx="18778">
                        <c:v>5.5220000000000002E-15</c:v>
                      </c:pt>
                      <c:pt idx="18779">
                        <c:v>5.5220000000000002E-15</c:v>
                      </c:pt>
                      <c:pt idx="18780">
                        <c:v>6.81357E-15</c:v>
                      </c:pt>
                      <c:pt idx="18781">
                        <c:v>6.81357E-15</c:v>
                      </c:pt>
                      <c:pt idx="18782">
                        <c:v>8.5524399999999998E-15</c:v>
                      </c:pt>
                      <c:pt idx="18783">
                        <c:v>8.5524399999999998E-15</c:v>
                      </c:pt>
                      <c:pt idx="18784">
                        <c:v>8.0397799999999999E-15</c:v>
                      </c:pt>
                      <c:pt idx="18785">
                        <c:v>8.0397799999999999E-15</c:v>
                      </c:pt>
                      <c:pt idx="18786">
                        <c:v>9.94424E-15</c:v>
                      </c:pt>
                      <c:pt idx="18787">
                        <c:v>9.94424E-15</c:v>
                      </c:pt>
                      <c:pt idx="18788">
                        <c:v>7.1961600000000006E-15</c:v>
                      </c:pt>
                      <c:pt idx="18789">
                        <c:v>7.1961600000000006E-15</c:v>
                      </c:pt>
                      <c:pt idx="18790">
                        <c:v>7.3790100000000008E-15</c:v>
                      </c:pt>
                      <c:pt idx="18791">
                        <c:v>7.3790100000000008E-15</c:v>
                      </c:pt>
                      <c:pt idx="18792">
                        <c:v>5.4963900000000002E-15</c:v>
                      </c:pt>
                      <c:pt idx="18793">
                        <c:v>5.4963900000000002E-15</c:v>
                      </c:pt>
                      <c:pt idx="18794">
                        <c:v>6.4306E-15</c:v>
                      </c:pt>
                      <c:pt idx="18795">
                        <c:v>6.4306E-15</c:v>
                      </c:pt>
                      <c:pt idx="18796">
                        <c:v>8.9766199999999995E-15</c:v>
                      </c:pt>
                      <c:pt idx="18797">
                        <c:v>8.9766199999999995E-15</c:v>
                      </c:pt>
                      <c:pt idx="18798">
                        <c:v>6.6619699999999997E-15</c:v>
                      </c:pt>
                      <c:pt idx="18799">
                        <c:v>6.6619699999999997E-15</c:v>
                      </c:pt>
                      <c:pt idx="18800">
                        <c:v>7.4459000000000006E-15</c:v>
                      </c:pt>
                      <c:pt idx="18801">
                        <c:v>7.4459000000000006E-15</c:v>
                      </c:pt>
                      <c:pt idx="18802">
                        <c:v>6.1562000000000001E-15</c:v>
                      </c:pt>
                      <c:pt idx="18803">
                        <c:v>6.1562000000000001E-15</c:v>
                      </c:pt>
                      <c:pt idx="18804">
                        <c:v>7.3200599999999993E-15</c:v>
                      </c:pt>
                      <c:pt idx="18805">
                        <c:v>7.3200599999999993E-15</c:v>
                      </c:pt>
                      <c:pt idx="18806">
                        <c:v>6.0023500000000002E-15</c:v>
                      </c:pt>
                      <c:pt idx="18807">
                        <c:v>6.0023500000000002E-15</c:v>
                      </c:pt>
                      <c:pt idx="18808">
                        <c:v>7.3792300000000006E-15</c:v>
                      </c:pt>
                      <c:pt idx="18809">
                        <c:v>7.3792300000000006E-15</c:v>
                      </c:pt>
                      <c:pt idx="18810">
                        <c:v>5.5952500000000003E-15</c:v>
                      </c:pt>
                      <c:pt idx="18811">
                        <c:v>5.5952500000000003E-15</c:v>
                      </c:pt>
                      <c:pt idx="18812">
                        <c:v>5.6580399999999999E-15</c:v>
                      </c:pt>
                      <c:pt idx="18813">
                        <c:v>5.6580399999999999E-15</c:v>
                      </c:pt>
                      <c:pt idx="18814">
                        <c:v>7.9658999999999995E-15</c:v>
                      </c:pt>
                      <c:pt idx="18815">
                        <c:v>7.9658999999999995E-15</c:v>
                      </c:pt>
                      <c:pt idx="18816">
                        <c:v>7.4234199999999994E-15</c:v>
                      </c:pt>
                      <c:pt idx="18817">
                        <c:v>7.4234199999999994E-15</c:v>
                      </c:pt>
                      <c:pt idx="18818">
                        <c:v>2.2476500000000001E-14</c:v>
                      </c:pt>
                      <c:pt idx="18819">
                        <c:v>2.2476500000000001E-14</c:v>
                      </c:pt>
                      <c:pt idx="18820">
                        <c:v>6.7536499999999996E-15</c:v>
                      </c:pt>
                      <c:pt idx="18821">
                        <c:v>6.7536499999999996E-15</c:v>
                      </c:pt>
                      <c:pt idx="18822">
                        <c:v>7.05431E-15</c:v>
                      </c:pt>
                      <c:pt idx="18823">
                        <c:v>7.05431E-15</c:v>
                      </c:pt>
                      <c:pt idx="18824">
                        <c:v>6.2027100000000002E-15</c:v>
                      </c:pt>
                      <c:pt idx="18825">
                        <c:v>6.2027100000000002E-15</c:v>
                      </c:pt>
                      <c:pt idx="18826">
                        <c:v>5.2614799999999997E-15</c:v>
                      </c:pt>
                      <c:pt idx="18827">
                        <c:v>5.2614799999999997E-15</c:v>
                      </c:pt>
                      <c:pt idx="18828">
                        <c:v>6.9990000000000003E-15</c:v>
                      </c:pt>
                      <c:pt idx="18829">
                        <c:v>6.9990000000000003E-15</c:v>
                      </c:pt>
                      <c:pt idx="18830">
                        <c:v>7.2774300000000004E-15</c:v>
                      </c:pt>
                      <c:pt idx="18831">
                        <c:v>7.2774300000000004E-15</c:v>
                      </c:pt>
                      <c:pt idx="18832">
                        <c:v>6.6288300000000001E-15</c:v>
                      </c:pt>
                      <c:pt idx="18833">
                        <c:v>6.6288300000000001E-15</c:v>
                      </c:pt>
                      <c:pt idx="18834">
                        <c:v>1.09831E-14</c:v>
                      </c:pt>
                      <c:pt idx="18835">
                        <c:v>1.09831E-14</c:v>
                      </c:pt>
                      <c:pt idx="18836">
                        <c:v>6.6025999999999996E-15</c:v>
                      </c:pt>
                      <c:pt idx="18837">
                        <c:v>6.6025999999999996E-15</c:v>
                      </c:pt>
                      <c:pt idx="18838">
                        <c:v>9.0583899999999993E-15</c:v>
                      </c:pt>
                      <c:pt idx="18839">
                        <c:v>9.0583899999999993E-15</c:v>
                      </c:pt>
                      <c:pt idx="18840">
                        <c:v>7.2559999999999996E-15</c:v>
                      </c:pt>
                      <c:pt idx="18841">
                        <c:v>7.2559999999999996E-15</c:v>
                      </c:pt>
                      <c:pt idx="18842">
                        <c:v>2.0988099999999999E-14</c:v>
                      </c:pt>
                      <c:pt idx="18843">
                        <c:v>2.0988099999999999E-14</c:v>
                      </c:pt>
                      <c:pt idx="18844">
                        <c:v>6.66029E-15</c:v>
                      </c:pt>
                      <c:pt idx="18845">
                        <c:v>6.66029E-15</c:v>
                      </c:pt>
                      <c:pt idx="18846">
                        <c:v>6.1973600000000002E-15</c:v>
                      </c:pt>
                      <c:pt idx="18847">
                        <c:v>6.1973600000000002E-15</c:v>
                      </c:pt>
                      <c:pt idx="18848">
                        <c:v>7.8659100000000001E-15</c:v>
                      </c:pt>
                      <c:pt idx="18849">
                        <c:v>7.8659100000000001E-15</c:v>
                      </c:pt>
                      <c:pt idx="18850">
                        <c:v>7.8073700000000005E-15</c:v>
                      </c:pt>
                      <c:pt idx="18851">
                        <c:v>7.8073700000000005E-15</c:v>
                      </c:pt>
                      <c:pt idx="18852">
                        <c:v>6.3786300000000001E-15</c:v>
                      </c:pt>
                      <c:pt idx="18853">
                        <c:v>6.3786300000000001E-15</c:v>
                      </c:pt>
                      <c:pt idx="18854">
                        <c:v>7.1360900000000004E-15</c:v>
                      </c:pt>
                      <c:pt idx="18855">
                        <c:v>7.1360900000000004E-15</c:v>
                      </c:pt>
                      <c:pt idx="18856">
                        <c:v>6.8397100000000001E-15</c:v>
                      </c:pt>
                      <c:pt idx="18857">
                        <c:v>6.8397100000000001E-15</c:v>
                      </c:pt>
                      <c:pt idx="18858">
                        <c:v>6.7482299999999996E-15</c:v>
                      </c:pt>
                      <c:pt idx="18859">
                        <c:v>6.7482299999999996E-15</c:v>
                      </c:pt>
                      <c:pt idx="18860">
                        <c:v>6.1816300000000002E-15</c:v>
                      </c:pt>
                      <c:pt idx="18861">
                        <c:v>6.1816300000000002E-15</c:v>
                      </c:pt>
                      <c:pt idx="18862">
                        <c:v>9.0179000000000001E-15</c:v>
                      </c:pt>
                      <c:pt idx="18863">
                        <c:v>9.0179000000000001E-15</c:v>
                      </c:pt>
                      <c:pt idx="18864">
                        <c:v>6.2596700000000002E-15</c:v>
                      </c:pt>
                      <c:pt idx="18865">
                        <c:v>6.2596700000000002E-15</c:v>
                      </c:pt>
                      <c:pt idx="18866">
                        <c:v>4.5504900000000003E-15</c:v>
                      </c:pt>
                      <c:pt idx="18867">
                        <c:v>4.5504900000000003E-15</c:v>
                      </c:pt>
                      <c:pt idx="18868">
                        <c:v>6.7358800000000001E-15</c:v>
                      </c:pt>
                      <c:pt idx="18869">
                        <c:v>6.7358800000000001E-15</c:v>
                      </c:pt>
                      <c:pt idx="18870">
                        <c:v>7.7618100000000006E-15</c:v>
                      </c:pt>
                      <c:pt idx="18871">
                        <c:v>7.7618100000000006E-15</c:v>
                      </c:pt>
                      <c:pt idx="18872">
                        <c:v>7.8089400000000002E-15</c:v>
                      </c:pt>
                      <c:pt idx="18873">
                        <c:v>7.8089400000000002E-15</c:v>
                      </c:pt>
                      <c:pt idx="18874">
                        <c:v>8.4909800000000006E-15</c:v>
                      </c:pt>
                      <c:pt idx="18875">
                        <c:v>8.4909800000000006E-15</c:v>
                      </c:pt>
                      <c:pt idx="18876">
                        <c:v>1.0453900000000001E-14</c:v>
                      </c:pt>
                      <c:pt idx="18877">
                        <c:v>1.0453900000000001E-14</c:v>
                      </c:pt>
                      <c:pt idx="18878">
                        <c:v>7.3187200000000007E-15</c:v>
                      </c:pt>
                      <c:pt idx="18879">
                        <c:v>7.3187200000000007E-15</c:v>
                      </c:pt>
                      <c:pt idx="18880">
                        <c:v>7.7407399999999996E-15</c:v>
                      </c:pt>
                      <c:pt idx="18881">
                        <c:v>7.7407399999999996E-15</c:v>
                      </c:pt>
                      <c:pt idx="18882">
                        <c:v>9.9975999999999998E-15</c:v>
                      </c:pt>
                      <c:pt idx="18883">
                        <c:v>9.9975999999999998E-15</c:v>
                      </c:pt>
                      <c:pt idx="18884">
                        <c:v>7.2425700000000005E-15</c:v>
                      </c:pt>
                      <c:pt idx="18885">
                        <c:v>7.2425700000000005E-15</c:v>
                      </c:pt>
                      <c:pt idx="18886">
                        <c:v>7.0756700000000001E-15</c:v>
                      </c:pt>
                      <c:pt idx="18887">
                        <c:v>7.0756700000000001E-15</c:v>
                      </c:pt>
                      <c:pt idx="18888">
                        <c:v>7.33873E-15</c:v>
                      </c:pt>
                      <c:pt idx="18889">
                        <c:v>7.33873E-15</c:v>
                      </c:pt>
                      <c:pt idx="18890">
                        <c:v>7.7670899999999998E-15</c:v>
                      </c:pt>
                      <c:pt idx="18891">
                        <c:v>7.7670899999999998E-15</c:v>
                      </c:pt>
                      <c:pt idx="18892">
                        <c:v>6.5702000000000001E-15</c:v>
                      </c:pt>
                      <c:pt idx="18893">
                        <c:v>6.5702000000000001E-15</c:v>
                      </c:pt>
                      <c:pt idx="18894">
                        <c:v>6.1350599999999999E-15</c:v>
                      </c:pt>
                      <c:pt idx="18895">
                        <c:v>6.1350599999999999E-15</c:v>
                      </c:pt>
                      <c:pt idx="18896">
                        <c:v>6.9955000000000002E-15</c:v>
                      </c:pt>
                      <c:pt idx="18897">
                        <c:v>6.9955000000000002E-15</c:v>
                      </c:pt>
                      <c:pt idx="18898">
                        <c:v>6.8431400000000002E-15</c:v>
                      </c:pt>
                      <c:pt idx="18899">
                        <c:v>6.8431400000000002E-15</c:v>
                      </c:pt>
                      <c:pt idx="18900">
                        <c:v>9.3536699999999996E-15</c:v>
                      </c:pt>
                      <c:pt idx="18901">
                        <c:v>9.3536699999999996E-15</c:v>
                      </c:pt>
                      <c:pt idx="18902">
                        <c:v>9.6678300000000007E-15</c:v>
                      </c:pt>
                      <c:pt idx="18903">
                        <c:v>9.6678300000000007E-15</c:v>
                      </c:pt>
                      <c:pt idx="18904">
                        <c:v>7.0942099999999998E-15</c:v>
                      </c:pt>
                      <c:pt idx="18905">
                        <c:v>7.0942099999999998E-15</c:v>
                      </c:pt>
                      <c:pt idx="18906">
                        <c:v>8.4757299999999994E-15</c:v>
                      </c:pt>
                      <c:pt idx="18907">
                        <c:v>8.4757299999999994E-15</c:v>
                      </c:pt>
                      <c:pt idx="18908">
                        <c:v>1.03714E-14</c:v>
                      </c:pt>
                      <c:pt idx="18909">
                        <c:v>1.03714E-14</c:v>
                      </c:pt>
                      <c:pt idx="18910">
                        <c:v>7.9220800000000003E-15</c:v>
                      </c:pt>
                      <c:pt idx="18911">
                        <c:v>7.9220800000000003E-15</c:v>
                      </c:pt>
                      <c:pt idx="18912">
                        <c:v>6.2656099999999997E-15</c:v>
                      </c:pt>
                      <c:pt idx="18913">
                        <c:v>6.2656099999999997E-15</c:v>
                      </c:pt>
                      <c:pt idx="18914">
                        <c:v>6.2404700000000002E-15</c:v>
                      </c:pt>
                      <c:pt idx="18915">
                        <c:v>6.2404700000000002E-15</c:v>
                      </c:pt>
                      <c:pt idx="18916">
                        <c:v>7.2602200000000003E-15</c:v>
                      </c:pt>
                      <c:pt idx="18917">
                        <c:v>7.2602200000000003E-15</c:v>
                      </c:pt>
                      <c:pt idx="18918">
                        <c:v>8.1496500000000002E-15</c:v>
                      </c:pt>
                      <c:pt idx="18919">
                        <c:v>8.1496500000000002E-15</c:v>
                      </c:pt>
                      <c:pt idx="18920">
                        <c:v>7.1766800000000005E-15</c:v>
                      </c:pt>
                      <c:pt idx="18921">
                        <c:v>7.1766800000000005E-15</c:v>
                      </c:pt>
                      <c:pt idx="18922">
                        <c:v>5.3616899999999998E-15</c:v>
                      </c:pt>
                      <c:pt idx="18923">
                        <c:v>5.3616899999999998E-15</c:v>
                      </c:pt>
                      <c:pt idx="18924">
                        <c:v>7.4468599999999997E-15</c:v>
                      </c:pt>
                      <c:pt idx="18925">
                        <c:v>7.4468599999999997E-15</c:v>
                      </c:pt>
                      <c:pt idx="18926">
                        <c:v>1.1138000000000001E-14</c:v>
                      </c:pt>
                      <c:pt idx="18927">
                        <c:v>1.1138000000000001E-14</c:v>
                      </c:pt>
                      <c:pt idx="18928">
                        <c:v>7.4153000000000004E-15</c:v>
                      </c:pt>
                      <c:pt idx="18929">
                        <c:v>7.4153000000000004E-15</c:v>
                      </c:pt>
                      <c:pt idx="18930">
                        <c:v>8.8720499999999995E-15</c:v>
                      </c:pt>
                      <c:pt idx="18931">
                        <c:v>8.8720499999999995E-15</c:v>
                      </c:pt>
                      <c:pt idx="18932">
                        <c:v>5.9784100000000001E-15</c:v>
                      </c:pt>
                      <c:pt idx="18933">
                        <c:v>5.9784100000000001E-15</c:v>
                      </c:pt>
                      <c:pt idx="18934">
                        <c:v>1.17435E-14</c:v>
                      </c:pt>
                      <c:pt idx="18935">
                        <c:v>1.17435E-14</c:v>
                      </c:pt>
                      <c:pt idx="18936">
                        <c:v>5.6650999999999997E-15</c:v>
                      </c:pt>
                      <c:pt idx="18937">
                        <c:v>5.6650999999999997E-15</c:v>
                      </c:pt>
                      <c:pt idx="18938">
                        <c:v>6.5531500000000004E-15</c:v>
                      </c:pt>
                      <c:pt idx="18939">
                        <c:v>6.5531500000000004E-15</c:v>
                      </c:pt>
                      <c:pt idx="18940">
                        <c:v>7.8352900000000004E-15</c:v>
                      </c:pt>
                      <c:pt idx="18941">
                        <c:v>7.8352900000000004E-15</c:v>
                      </c:pt>
                      <c:pt idx="18942">
                        <c:v>1.08581E-14</c:v>
                      </c:pt>
                      <c:pt idx="18943">
                        <c:v>1.08581E-14</c:v>
                      </c:pt>
                      <c:pt idx="18944">
                        <c:v>8.8898999999999996E-15</c:v>
                      </c:pt>
                      <c:pt idx="18945">
                        <c:v>8.8898999999999996E-15</c:v>
                      </c:pt>
                      <c:pt idx="18946">
                        <c:v>9.7938399999999998E-15</c:v>
                      </c:pt>
                      <c:pt idx="18947">
                        <c:v>9.7938399999999998E-15</c:v>
                      </c:pt>
                      <c:pt idx="18948">
                        <c:v>7.1195200000000002E-15</c:v>
                      </c:pt>
                      <c:pt idx="18949">
                        <c:v>7.1195200000000002E-15</c:v>
                      </c:pt>
                      <c:pt idx="18950">
                        <c:v>6.7216000000000002E-15</c:v>
                      </c:pt>
                      <c:pt idx="18951">
                        <c:v>6.7216000000000002E-15</c:v>
                      </c:pt>
                      <c:pt idx="18952">
                        <c:v>7.31443E-15</c:v>
                      </c:pt>
                      <c:pt idx="18953">
                        <c:v>7.31443E-15</c:v>
                      </c:pt>
                      <c:pt idx="18954">
                        <c:v>9.49981E-15</c:v>
                      </c:pt>
                      <c:pt idx="18955">
                        <c:v>9.49981E-15</c:v>
                      </c:pt>
                      <c:pt idx="18956">
                        <c:v>7.1636199999999994E-15</c:v>
                      </c:pt>
                      <c:pt idx="18957">
                        <c:v>7.1636199999999994E-15</c:v>
                      </c:pt>
                      <c:pt idx="18958">
                        <c:v>6.7102899999999996E-15</c:v>
                      </c:pt>
                      <c:pt idx="18959">
                        <c:v>6.7102899999999996E-15</c:v>
                      </c:pt>
                      <c:pt idx="18960">
                        <c:v>6.6901199999999999E-15</c:v>
                      </c:pt>
                      <c:pt idx="18961">
                        <c:v>6.6901199999999999E-15</c:v>
                      </c:pt>
                      <c:pt idx="18962">
                        <c:v>7.5042599999999994E-15</c:v>
                      </c:pt>
                      <c:pt idx="18963">
                        <c:v>7.5042599999999994E-15</c:v>
                      </c:pt>
                      <c:pt idx="18964">
                        <c:v>6.9460999999999998E-15</c:v>
                      </c:pt>
                      <c:pt idx="18965">
                        <c:v>6.9460999999999998E-15</c:v>
                      </c:pt>
                      <c:pt idx="18966">
                        <c:v>6.2829699999999996E-15</c:v>
                      </c:pt>
                      <c:pt idx="18967">
                        <c:v>6.2829699999999996E-15</c:v>
                      </c:pt>
                      <c:pt idx="18968">
                        <c:v>6.2713600000000002E-15</c:v>
                      </c:pt>
                      <c:pt idx="18969">
                        <c:v>6.2713600000000002E-15</c:v>
                      </c:pt>
                      <c:pt idx="18970">
                        <c:v>8.1817500000000001E-15</c:v>
                      </c:pt>
                      <c:pt idx="18971">
                        <c:v>8.1817500000000001E-15</c:v>
                      </c:pt>
                      <c:pt idx="18972">
                        <c:v>6.0823700000000003E-15</c:v>
                      </c:pt>
                      <c:pt idx="18973">
                        <c:v>6.0823700000000003E-15</c:v>
                      </c:pt>
                      <c:pt idx="18974">
                        <c:v>7.8170399999999997E-15</c:v>
                      </c:pt>
                      <c:pt idx="18975">
                        <c:v>7.8170399999999997E-15</c:v>
                      </c:pt>
                      <c:pt idx="18976">
                        <c:v>6.6350300000000001E-15</c:v>
                      </c:pt>
                      <c:pt idx="18977">
                        <c:v>6.6350300000000001E-15</c:v>
                      </c:pt>
                      <c:pt idx="18978">
                        <c:v>1.32167E-14</c:v>
                      </c:pt>
                      <c:pt idx="18979">
                        <c:v>1.32167E-14</c:v>
                      </c:pt>
                      <c:pt idx="18980">
                        <c:v>7.6270399999999994E-15</c:v>
                      </c:pt>
                      <c:pt idx="18981">
                        <c:v>7.6270399999999994E-15</c:v>
                      </c:pt>
                      <c:pt idx="18982">
                        <c:v>7.4932300000000005E-15</c:v>
                      </c:pt>
                      <c:pt idx="18983">
                        <c:v>7.4932300000000005E-15</c:v>
                      </c:pt>
                      <c:pt idx="18984">
                        <c:v>6.83245E-15</c:v>
                      </c:pt>
                      <c:pt idx="18985">
                        <c:v>6.83245E-15</c:v>
                      </c:pt>
                      <c:pt idx="18986">
                        <c:v>6.5761399999999996E-15</c:v>
                      </c:pt>
                      <c:pt idx="18987">
                        <c:v>6.5761399999999996E-15</c:v>
                      </c:pt>
                      <c:pt idx="18988">
                        <c:v>9.8278699999999993E-15</c:v>
                      </c:pt>
                      <c:pt idx="18989">
                        <c:v>9.8278699999999993E-15</c:v>
                      </c:pt>
                      <c:pt idx="18990">
                        <c:v>9.6116700000000002E-15</c:v>
                      </c:pt>
                      <c:pt idx="18991">
                        <c:v>9.6116700000000002E-15</c:v>
                      </c:pt>
                      <c:pt idx="18992">
                        <c:v>8.6246000000000006E-15</c:v>
                      </c:pt>
                      <c:pt idx="18993">
                        <c:v>8.6246000000000006E-15</c:v>
                      </c:pt>
                      <c:pt idx="18994">
                        <c:v>6.3025199999999997E-15</c:v>
                      </c:pt>
                      <c:pt idx="18995">
                        <c:v>6.3025199999999997E-15</c:v>
                      </c:pt>
                      <c:pt idx="18996">
                        <c:v>6.6625400000000004E-15</c:v>
                      </c:pt>
                      <c:pt idx="18997">
                        <c:v>6.6625400000000004E-15</c:v>
                      </c:pt>
                      <c:pt idx="18998">
                        <c:v>2.4751800000000001E-15</c:v>
                      </c:pt>
                      <c:pt idx="18999">
                        <c:v>2.4751800000000001E-15</c:v>
                      </c:pt>
                      <c:pt idx="19000">
                        <c:v>2.1692699999999998E-15</c:v>
                      </c:pt>
                      <c:pt idx="19001">
                        <c:v>2.1692699999999998E-15</c:v>
                      </c:pt>
                      <c:pt idx="19002">
                        <c:v>2.9761399999999999E-15</c:v>
                      </c:pt>
                      <c:pt idx="19003">
                        <c:v>2.9761399999999999E-15</c:v>
                      </c:pt>
                      <c:pt idx="19004">
                        <c:v>1.73748E-15</c:v>
                      </c:pt>
                      <c:pt idx="19005">
                        <c:v>1.73748E-15</c:v>
                      </c:pt>
                      <c:pt idx="19006">
                        <c:v>1.7197200000000001E-15</c:v>
                      </c:pt>
                      <c:pt idx="19007">
                        <c:v>1.7197200000000001E-15</c:v>
                      </c:pt>
                      <c:pt idx="19008">
                        <c:v>2.4326500000000002E-15</c:v>
                      </c:pt>
                      <c:pt idx="19009">
                        <c:v>2.4326500000000002E-15</c:v>
                      </c:pt>
                      <c:pt idx="19010">
                        <c:v>1.4677999999999999E-15</c:v>
                      </c:pt>
                      <c:pt idx="19011">
                        <c:v>1.4677999999999999E-15</c:v>
                      </c:pt>
                      <c:pt idx="19012">
                        <c:v>1.30475E-15</c:v>
                      </c:pt>
                      <c:pt idx="19013">
                        <c:v>1.30475E-15</c:v>
                      </c:pt>
                      <c:pt idx="19014">
                        <c:v>2.4484099999999999E-15</c:v>
                      </c:pt>
                      <c:pt idx="19015">
                        <c:v>2.4484099999999999E-15</c:v>
                      </c:pt>
                      <c:pt idx="19016">
                        <c:v>1.62516E-15</c:v>
                      </c:pt>
                      <c:pt idx="19017">
                        <c:v>1.62516E-15</c:v>
                      </c:pt>
                      <c:pt idx="19018">
                        <c:v>4.2861200000000003E-15</c:v>
                      </c:pt>
                      <c:pt idx="19019">
                        <c:v>4.2861200000000003E-15</c:v>
                      </c:pt>
                      <c:pt idx="19020">
                        <c:v>1.1161200000000001E-15</c:v>
                      </c:pt>
                      <c:pt idx="19021">
                        <c:v>1.1161200000000001E-15</c:v>
                      </c:pt>
                      <c:pt idx="19022">
                        <c:v>3.77911E-15</c:v>
                      </c:pt>
                      <c:pt idx="19023">
                        <c:v>3.77911E-15</c:v>
                      </c:pt>
                      <c:pt idx="19024">
                        <c:v>3.4372600000000002E-15</c:v>
                      </c:pt>
                      <c:pt idx="19025">
                        <c:v>3.4372600000000002E-15</c:v>
                      </c:pt>
                      <c:pt idx="19026">
                        <c:v>2.4090400000000002E-15</c:v>
                      </c:pt>
                      <c:pt idx="19027">
                        <c:v>2.4090400000000002E-15</c:v>
                      </c:pt>
                      <c:pt idx="19028">
                        <c:v>3.26174E-15</c:v>
                      </c:pt>
                      <c:pt idx="19029">
                        <c:v>3.26174E-15</c:v>
                      </c:pt>
                      <c:pt idx="19030">
                        <c:v>2.1973799999999998E-15</c:v>
                      </c:pt>
                      <c:pt idx="19031">
                        <c:v>2.1973799999999998E-15</c:v>
                      </c:pt>
                      <c:pt idx="19032">
                        <c:v>1.62206E-15</c:v>
                      </c:pt>
                      <c:pt idx="19033">
                        <c:v>1.62206E-15</c:v>
                      </c:pt>
                      <c:pt idx="19034">
                        <c:v>2.9066100000000001E-15</c:v>
                      </c:pt>
                      <c:pt idx="19035">
                        <c:v>2.9066100000000001E-15</c:v>
                      </c:pt>
                      <c:pt idx="19036">
                        <c:v>2.7949700000000001E-15</c:v>
                      </c:pt>
                      <c:pt idx="19037">
                        <c:v>2.7949700000000001E-15</c:v>
                      </c:pt>
                      <c:pt idx="19038">
                        <c:v>4.75136E-15</c:v>
                      </c:pt>
                      <c:pt idx="19039">
                        <c:v>4.75136E-15</c:v>
                      </c:pt>
                      <c:pt idx="19040">
                        <c:v>1.54967E-15</c:v>
                      </c:pt>
                      <c:pt idx="19041">
                        <c:v>1.54967E-15</c:v>
                      </c:pt>
                      <c:pt idx="19042">
                        <c:v>1.52852E-15</c:v>
                      </c:pt>
                      <c:pt idx="19043">
                        <c:v>1.52852E-15</c:v>
                      </c:pt>
                      <c:pt idx="19044">
                        <c:v>1.6079300000000001E-15</c:v>
                      </c:pt>
                      <c:pt idx="19045">
                        <c:v>1.6079300000000001E-15</c:v>
                      </c:pt>
                      <c:pt idx="19046">
                        <c:v>3.00251E-15</c:v>
                      </c:pt>
                      <c:pt idx="19047">
                        <c:v>3.00251E-15</c:v>
                      </c:pt>
                      <c:pt idx="19048">
                        <c:v>4.4829100000000001E-15</c:v>
                      </c:pt>
                      <c:pt idx="19049">
                        <c:v>4.4829100000000001E-15</c:v>
                      </c:pt>
                      <c:pt idx="19050">
                        <c:v>1.8507100000000001E-15</c:v>
                      </c:pt>
                      <c:pt idx="19051">
                        <c:v>1.8507100000000001E-15</c:v>
                      </c:pt>
                      <c:pt idx="19052">
                        <c:v>2.2137500000000001E-15</c:v>
                      </c:pt>
                      <c:pt idx="19053">
                        <c:v>2.2137500000000001E-15</c:v>
                      </c:pt>
                      <c:pt idx="19054">
                        <c:v>1.6223799999999999E-15</c:v>
                      </c:pt>
                      <c:pt idx="19055">
                        <c:v>1.6223799999999999E-15</c:v>
                      </c:pt>
                      <c:pt idx="19056">
                        <c:v>1.36543E-15</c:v>
                      </c:pt>
                      <c:pt idx="19057">
                        <c:v>1.36543E-15</c:v>
                      </c:pt>
                      <c:pt idx="19058">
                        <c:v>1.3475900000000001E-15</c:v>
                      </c:pt>
                      <c:pt idx="19059">
                        <c:v>1.3475900000000001E-15</c:v>
                      </c:pt>
                      <c:pt idx="19060">
                        <c:v>2.08361E-15</c:v>
                      </c:pt>
                      <c:pt idx="19061">
                        <c:v>2.08361E-15</c:v>
                      </c:pt>
                      <c:pt idx="19062">
                        <c:v>2.28E-15</c:v>
                      </c:pt>
                      <c:pt idx="19063">
                        <c:v>2.28E-15</c:v>
                      </c:pt>
                      <c:pt idx="19064">
                        <c:v>1.2860999999999999E-15</c:v>
                      </c:pt>
                      <c:pt idx="19065">
                        <c:v>1.2860999999999999E-15</c:v>
                      </c:pt>
                      <c:pt idx="19066">
                        <c:v>1.1849299999999999E-14</c:v>
                      </c:pt>
                      <c:pt idx="19067">
                        <c:v>1.1849299999999999E-14</c:v>
                      </c:pt>
                      <c:pt idx="19068">
                        <c:v>2.53748E-15</c:v>
                      </c:pt>
                      <c:pt idx="19069">
                        <c:v>2.53748E-15</c:v>
                      </c:pt>
                      <c:pt idx="19070">
                        <c:v>1.9219399999999998E-15</c:v>
                      </c:pt>
                      <c:pt idx="19071">
                        <c:v>1.9219399999999998E-15</c:v>
                      </c:pt>
                      <c:pt idx="19072">
                        <c:v>3.85782E-15</c:v>
                      </c:pt>
                      <c:pt idx="19073">
                        <c:v>3.85782E-15</c:v>
                      </c:pt>
                      <c:pt idx="19074">
                        <c:v>1.3380399999999999E-15</c:v>
                      </c:pt>
                      <c:pt idx="19075">
                        <c:v>1.3380399999999999E-15</c:v>
                      </c:pt>
                      <c:pt idx="19076">
                        <c:v>2.2008200000000001E-15</c:v>
                      </c:pt>
                      <c:pt idx="19077">
                        <c:v>2.2008200000000001E-15</c:v>
                      </c:pt>
                      <c:pt idx="19078">
                        <c:v>1.29504E-15</c:v>
                      </c:pt>
                      <c:pt idx="19079">
                        <c:v>1.29504E-15</c:v>
                      </c:pt>
                      <c:pt idx="19080">
                        <c:v>1.07576E-15</c:v>
                      </c:pt>
                      <c:pt idx="19081">
                        <c:v>1.07576E-15</c:v>
                      </c:pt>
                      <c:pt idx="19082">
                        <c:v>2.6182699999999998E-15</c:v>
                      </c:pt>
                      <c:pt idx="19083">
                        <c:v>2.6182699999999998E-15</c:v>
                      </c:pt>
                      <c:pt idx="19084">
                        <c:v>1.8378300000000001E-15</c:v>
                      </c:pt>
                      <c:pt idx="19085">
                        <c:v>1.8378300000000001E-15</c:v>
                      </c:pt>
                      <c:pt idx="19086">
                        <c:v>1.98635E-15</c:v>
                      </c:pt>
                      <c:pt idx="19087">
                        <c:v>1.98635E-15</c:v>
                      </c:pt>
                      <c:pt idx="19088">
                        <c:v>1.68645E-15</c:v>
                      </c:pt>
                      <c:pt idx="19089">
                        <c:v>1.68645E-15</c:v>
                      </c:pt>
                      <c:pt idx="19090">
                        <c:v>2.1021599999999998E-15</c:v>
                      </c:pt>
                      <c:pt idx="19091">
                        <c:v>2.1021599999999998E-15</c:v>
                      </c:pt>
                      <c:pt idx="19092">
                        <c:v>1.72152E-15</c:v>
                      </c:pt>
                      <c:pt idx="19093">
                        <c:v>1.72152E-15</c:v>
                      </c:pt>
                      <c:pt idx="19094">
                        <c:v>3.6239999999999997E-15</c:v>
                      </c:pt>
                      <c:pt idx="19095">
                        <c:v>3.6239999999999997E-15</c:v>
                      </c:pt>
                      <c:pt idx="19096">
                        <c:v>1.38383E-15</c:v>
                      </c:pt>
                      <c:pt idx="19097">
                        <c:v>1.38383E-15</c:v>
                      </c:pt>
                      <c:pt idx="19098">
                        <c:v>1.58025E-15</c:v>
                      </c:pt>
                      <c:pt idx="19099">
                        <c:v>1.58025E-15</c:v>
                      </c:pt>
                      <c:pt idx="19100">
                        <c:v>2.5910799999999999E-15</c:v>
                      </c:pt>
                      <c:pt idx="19101">
                        <c:v>2.5910799999999999E-15</c:v>
                      </c:pt>
                      <c:pt idx="19102">
                        <c:v>1.65944E-15</c:v>
                      </c:pt>
                      <c:pt idx="19103">
                        <c:v>1.65944E-15</c:v>
                      </c:pt>
                      <c:pt idx="19104">
                        <c:v>1.25937E-15</c:v>
                      </c:pt>
                      <c:pt idx="19105">
                        <c:v>1.25937E-15</c:v>
                      </c:pt>
                      <c:pt idx="19106">
                        <c:v>2.8393499999999999E-15</c:v>
                      </c:pt>
                      <c:pt idx="19107">
                        <c:v>2.8393499999999999E-15</c:v>
                      </c:pt>
                      <c:pt idx="19108">
                        <c:v>6.7732400000000004E-15</c:v>
                      </c:pt>
                      <c:pt idx="19109">
                        <c:v>6.7732400000000004E-15</c:v>
                      </c:pt>
                      <c:pt idx="19110">
                        <c:v>2.9757600000000001E-15</c:v>
                      </c:pt>
                      <c:pt idx="19111">
                        <c:v>2.9757600000000001E-15</c:v>
                      </c:pt>
                      <c:pt idx="19112">
                        <c:v>2.1117199999999999E-15</c:v>
                      </c:pt>
                      <c:pt idx="19113">
                        <c:v>2.1117199999999999E-15</c:v>
                      </c:pt>
                      <c:pt idx="19114">
                        <c:v>2.4283599999999999E-15</c:v>
                      </c:pt>
                      <c:pt idx="19115">
                        <c:v>2.4283599999999999E-15</c:v>
                      </c:pt>
                      <c:pt idx="19116">
                        <c:v>1.5708E-15</c:v>
                      </c:pt>
                      <c:pt idx="19117">
                        <c:v>1.5708E-15</c:v>
                      </c:pt>
                      <c:pt idx="19118">
                        <c:v>1.13707E-15</c:v>
                      </c:pt>
                      <c:pt idx="19119">
                        <c:v>1.13707E-15</c:v>
                      </c:pt>
                      <c:pt idx="19120">
                        <c:v>3.0797699999999999E-15</c:v>
                      </c:pt>
                      <c:pt idx="19121">
                        <c:v>3.0797699999999999E-15</c:v>
                      </c:pt>
                      <c:pt idx="19122">
                        <c:v>3.2984999999999999E-15</c:v>
                      </c:pt>
                      <c:pt idx="19123">
                        <c:v>3.2984999999999999E-15</c:v>
                      </c:pt>
                      <c:pt idx="19124">
                        <c:v>1.0058000000000001E-15</c:v>
                      </c:pt>
                      <c:pt idx="19125">
                        <c:v>1.0058000000000001E-15</c:v>
                      </c:pt>
                      <c:pt idx="19126">
                        <c:v>1.2840899999999999E-15</c:v>
                      </c:pt>
                      <c:pt idx="19127">
                        <c:v>1.2840899999999999E-15</c:v>
                      </c:pt>
                      <c:pt idx="19128">
                        <c:v>1.22165E-15</c:v>
                      </c:pt>
                      <c:pt idx="19129">
                        <c:v>1.22165E-15</c:v>
                      </c:pt>
                      <c:pt idx="19130">
                        <c:v>2.6120699999999999E-15</c:v>
                      </c:pt>
                      <c:pt idx="19131">
                        <c:v>2.6120699999999999E-15</c:v>
                      </c:pt>
                      <c:pt idx="19132">
                        <c:v>2.6660399999999998E-15</c:v>
                      </c:pt>
                      <c:pt idx="19133">
                        <c:v>2.6660399999999998E-15</c:v>
                      </c:pt>
                      <c:pt idx="19134">
                        <c:v>2.7474500000000001E-15</c:v>
                      </c:pt>
                      <c:pt idx="19135">
                        <c:v>2.7474500000000001E-15</c:v>
                      </c:pt>
                      <c:pt idx="19136">
                        <c:v>2.55117E-15</c:v>
                      </c:pt>
                      <c:pt idx="19137">
                        <c:v>2.55117E-15</c:v>
                      </c:pt>
                      <c:pt idx="19138">
                        <c:v>2.6729700000000001E-15</c:v>
                      </c:pt>
                      <c:pt idx="19139">
                        <c:v>2.6729700000000001E-15</c:v>
                      </c:pt>
                      <c:pt idx="19140">
                        <c:v>2.0874199999999999E-15</c:v>
                      </c:pt>
                      <c:pt idx="19141">
                        <c:v>2.0874199999999999E-15</c:v>
                      </c:pt>
                      <c:pt idx="19142">
                        <c:v>1.2455600000000001E-15</c:v>
                      </c:pt>
                      <c:pt idx="19143">
                        <c:v>1.2455600000000001E-15</c:v>
                      </c:pt>
                      <c:pt idx="19144">
                        <c:v>1.3376000000000001E-15</c:v>
                      </c:pt>
                      <c:pt idx="19145">
                        <c:v>1.3376000000000001E-15</c:v>
                      </c:pt>
                      <c:pt idx="19146">
                        <c:v>3.3723199999999999E-15</c:v>
                      </c:pt>
                      <c:pt idx="19147">
                        <c:v>3.3723199999999999E-15</c:v>
                      </c:pt>
                      <c:pt idx="19148">
                        <c:v>2.94383E-15</c:v>
                      </c:pt>
                      <c:pt idx="19149">
                        <c:v>2.94383E-15</c:v>
                      </c:pt>
                      <c:pt idx="19150">
                        <c:v>3.5208800000000001E-15</c:v>
                      </c:pt>
                      <c:pt idx="19151">
                        <c:v>3.5208800000000001E-15</c:v>
                      </c:pt>
                      <c:pt idx="19152">
                        <c:v>4.4053900000000004E-15</c:v>
                      </c:pt>
                      <c:pt idx="19153">
                        <c:v>4.4053900000000004E-15</c:v>
                      </c:pt>
                      <c:pt idx="19154">
                        <c:v>1.7725699999999999E-15</c:v>
                      </c:pt>
                      <c:pt idx="19155">
                        <c:v>1.7725699999999999E-15</c:v>
                      </c:pt>
                      <c:pt idx="19156">
                        <c:v>1.40706E-15</c:v>
                      </c:pt>
                      <c:pt idx="19157">
                        <c:v>1.40706E-15</c:v>
                      </c:pt>
                      <c:pt idx="19158">
                        <c:v>2.5840299999999999E-15</c:v>
                      </c:pt>
                      <c:pt idx="19159">
                        <c:v>2.5840299999999999E-15</c:v>
                      </c:pt>
                      <c:pt idx="19160">
                        <c:v>3.6586099999999997E-15</c:v>
                      </c:pt>
                      <c:pt idx="19161">
                        <c:v>3.6586099999999997E-15</c:v>
                      </c:pt>
                      <c:pt idx="19162">
                        <c:v>2.5421799999999998E-15</c:v>
                      </c:pt>
                      <c:pt idx="19163">
                        <c:v>2.5421799999999998E-15</c:v>
                      </c:pt>
                      <c:pt idx="19164">
                        <c:v>1.6542200000000001E-15</c:v>
                      </c:pt>
                      <c:pt idx="19165">
                        <c:v>1.6542200000000001E-15</c:v>
                      </c:pt>
                      <c:pt idx="19166">
                        <c:v>1.8286499999999998E-15</c:v>
                      </c:pt>
                      <c:pt idx="19167">
                        <c:v>1.8286499999999998E-15</c:v>
                      </c:pt>
                      <c:pt idx="19168">
                        <c:v>1.64196E-15</c:v>
                      </c:pt>
                      <c:pt idx="19169">
                        <c:v>1.64196E-15</c:v>
                      </c:pt>
                      <c:pt idx="19170">
                        <c:v>1.9588200000000001E-15</c:v>
                      </c:pt>
                      <c:pt idx="19171">
                        <c:v>1.9588200000000001E-15</c:v>
                      </c:pt>
                      <c:pt idx="19172">
                        <c:v>1.6669699999999999E-15</c:v>
                      </c:pt>
                      <c:pt idx="19173">
                        <c:v>1.6669699999999999E-15</c:v>
                      </c:pt>
                      <c:pt idx="19174">
                        <c:v>2.7222899999999999E-15</c:v>
                      </c:pt>
                      <c:pt idx="19175">
                        <c:v>2.7222899999999999E-15</c:v>
                      </c:pt>
                      <c:pt idx="19176">
                        <c:v>3.5916000000000002E-15</c:v>
                      </c:pt>
                      <c:pt idx="19177">
                        <c:v>3.5916000000000002E-15</c:v>
                      </c:pt>
                      <c:pt idx="19178">
                        <c:v>2.8854600000000002E-15</c:v>
                      </c:pt>
                      <c:pt idx="19179">
                        <c:v>2.8854600000000002E-15</c:v>
                      </c:pt>
                      <c:pt idx="19180">
                        <c:v>2.4143699999999998E-15</c:v>
                      </c:pt>
                      <c:pt idx="19181">
                        <c:v>2.4143699999999998E-15</c:v>
                      </c:pt>
                      <c:pt idx="19182">
                        <c:v>9.5060800000000004E-16</c:v>
                      </c:pt>
                      <c:pt idx="19183">
                        <c:v>9.5060800000000004E-16</c:v>
                      </c:pt>
                      <c:pt idx="19184">
                        <c:v>3.2603799999999999E-15</c:v>
                      </c:pt>
                      <c:pt idx="19185">
                        <c:v>3.2603799999999999E-15</c:v>
                      </c:pt>
                      <c:pt idx="19186">
                        <c:v>1.3960299999999999E-15</c:v>
                      </c:pt>
                      <c:pt idx="19187">
                        <c:v>1.3960299999999999E-15</c:v>
                      </c:pt>
                      <c:pt idx="19188">
                        <c:v>2.3687100000000002E-15</c:v>
                      </c:pt>
                      <c:pt idx="19189">
                        <c:v>2.3687100000000002E-15</c:v>
                      </c:pt>
                      <c:pt idx="19190">
                        <c:v>2.0338799999999998E-15</c:v>
                      </c:pt>
                      <c:pt idx="19191">
                        <c:v>2.0338799999999998E-15</c:v>
                      </c:pt>
                      <c:pt idx="19192">
                        <c:v>1.7346399999999999E-15</c:v>
                      </c:pt>
                      <c:pt idx="19193">
                        <c:v>1.7346399999999999E-15</c:v>
                      </c:pt>
                      <c:pt idx="19194">
                        <c:v>3.07789E-15</c:v>
                      </c:pt>
                      <c:pt idx="19195">
                        <c:v>3.07789E-15</c:v>
                      </c:pt>
                      <c:pt idx="19196">
                        <c:v>2.05052E-15</c:v>
                      </c:pt>
                      <c:pt idx="19197">
                        <c:v>2.05052E-15</c:v>
                      </c:pt>
                      <c:pt idx="19198">
                        <c:v>2.0159400000000002E-15</c:v>
                      </c:pt>
                      <c:pt idx="19199">
                        <c:v>2.0159400000000002E-15</c:v>
                      </c:pt>
                      <c:pt idx="19200">
                        <c:v>2.04535E-15</c:v>
                      </c:pt>
                      <c:pt idx="19201">
                        <c:v>2.04535E-15</c:v>
                      </c:pt>
                      <c:pt idx="19202">
                        <c:v>3.0089300000000002E-15</c:v>
                      </c:pt>
                      <c:pt idx="19203">
                        <c:v>3.0089300000000002E-15</c:v>
                      </c:pt>
                      <c:pt idx="19204">
                        <c:v>1.74188E-15</c:v>
                      </c:pt>
                      <c:pt idx="19205">
                        <c:v>1.74188E-15</c:v>
                      </c:pt>
                      <c:pt idx="19206">
                        <c:v>3.25836E-15</c:v>
                      </c:pt>
                      <c:pt idx="19207">
                        <c:v>3.25836E-15</c:v>
                      </c:pt>
                      <c:pt idx="19208">
                        <c:v>1.3546199999999999E-15</c:v>
                      </c:pt>
                      <c:pt idx="19209">
                        <c:v>1.3546199999999999E-15</c:v>
                      </c:pt>
                      <c:pt idx="19210">
                        <c:v>1.3232699999999999E-15</c:v>
                      </c:pt>
                      <c:pt idx="19211">
                        <c:v>1.3232699999999999E-15</c:v>
                      </c:pt>
                      <c:pt idx="19212">
                        <c:v>9.2271999999999993E-16</c:v>
                      </c:pt>
                      <c:pt idx="19213">
                        <c:v>9.2271999999999993E-16</c:v>
                      </c:pt>
                      <c:pt idx="19214">
                        <c:v>8.4791700000000003E-16</c:v>
                      </c:pt>
                      <c:pt idx="19215">
                        <c:v>8.4791700000000003E-16</c:v>
                      </c:pt>
                      <c:pt idx="19216">
                        <c:v>1.2962700000000001E-15</c:v>
                      </c:pt>
                      <c:pt idx="19217">
                        <c:v>1.2962700000000001E-15</c:v>
                      </c:pt>
                      <c:pt idx="19218">
                        <c:v>2.7958699999999998E-15</c:v>
                      </c:pt>
                      <c:pt idx="19219">
                        <c:v>2.7958699999999998E-15</c:v>
                      </c:pt>
                      <c:pt idx="19220">
                        <c:v>1.8818899999999999E-15</c:v>
                      </c:pt>
                      <c:pt idx="19221">
                        <c:v>1.8818899999999999E-15</c:v>
                      </c:pt>
                      <c:pt idx="19222">
                        <c:v>2.6266099999999999E-15</c:v>
                      </c:pt>
                      <c:pt idx="19223">
                        <c:v>2.6266099999999999E-15</c:v>
                      </c:pt>
                      <c:pt idx="19224">
                        <c:v>1.7160000000000001E-15</c:v>
                      </c:pt>
                      <c:pt idx="19225">
                        <c:v>1.7160000000000001E-15</c:v>
                      </c:pt>
                      <c:pt idx="19226">
                        <c:v>3.5248E-15</c:v>
                      </c:pt>
                      <c:pt idx="19227">
                        <c:v>3.5248E-15</c:v>
                      </c:pt>
                      <c:pt idx="19228">
                        <c:v>3.6836700000000002E-15</c:v>
                      </c:pt>
                      <c:pt idx="19229">
                        <c:v>3.6836700000000002E-15</c:v>
                      </c:pt>
                      <c:pt idx="19230">
                        <c:v>4.1648799999999999E-15</c:v>
                      </c:pt>
                      <c:pt idx="19231">
                        <c:v>4.1648799999999999E-15</c:v>
                      </c:pt>
                      <c:pt idx="19232">
                        <c:v>3.5021699999999999E-15</c:v>
                      </c:pt>
                      <c:pt idx="19233">
                        <c:v>3.5021699999999999E-15</c:v>
                      </c:pt>
                      <c:pt idx="19234">
                        <c:v>1.2465600000000001E-15</c:v>
                      </c:pt>
                      <c:pt idx="19235">
                        <c:v>1.2465600000000001E-15</c:v>
                      </c:pt>
                      <c:pt idx="19236">
                        <c:v>1.47946E-15</c:v>
                      </c:pt>
                      <c:pt idx="19237">
                        <c:v>1.47946E-15</c:v>
                      </c:pt>
                      <c:pt idx="19238">
                        <c:v>2.6527199999999998E-15</c:v>
                      </c:pt>
                      <c:pt idx="19239">
                        <c:v>2.6527199999999998E-15</c:v>
                      </c:pt>
                      <c:pt idx="19240">
                        <c:v>2.3676700000000001E-15</c:v>
                      </c:pt>
                      <c:pt idx="19241">
                        <c:v>2.3676700000000001E-15</c:v>
                      </c:pt>
                      <c:pt idx="19242">
                        <c:v>8.5752900000000004E-16</c:v>
                      </c:pt>
                      <c:pt idx="19243">
                        <c:v>8.5752900000000004E-16</c:v>
                      </c:pt>
                      <c:pt idx="19244">
                        <c:v>1.82108E-15</c:v>
                      </c:pt>
                      <c:pt idx="19245">
                        <c:v>1.82108E-15</c:v>
                      </c:pt>
                      <c:pt idx="19246">
                        <c:v>2.0128100000000001E-15</c:v>
                      </c:pt>
                      <c:pt idx="19247">
                        <c:v>2.0128100000000001E-15</c:v>
                      </c:pt>
                      <c:pt idx="19248">
                        <c:v>2.8041600000000002E-15</c:v>
                      </c:pt>
                      <c:pt idx="19249">
                        <c:v>2.8041600000000002E-15</c:v>
                      </c:pt>
                      <c:pt idx="19250">
                        <c:v>3.2291100000000001E-15</c:v>
                      </c:pt>
                      <c:pt idx="19251">
                        <c:v>3.2291100000000001E-15</c:v>
                      </c:pt>
                      <c:pt idx="19252">
                        <c:v>2.69878E-15</c:v>
                      </c:pt>
                      <c:pt idx="19253">
                        <c:v>2.69878E-15</c:v>
                      </c:pt>
                      <c:pt idx="19254">
                        <c:v>1.325E-15</c:v>
                      </c:pt>
                      <c:pt idx="19255">
                        <c:v>1.325E-15</c:v>
                      </c:pt>
                      <c:pt idx="19256">
                        <c:v>1.2810699999999999E-15</c:v>
                      </c:pt>
                      <c:pt idx="19257">
                        <c:v>1.2810699999999999E-15</c:v>
                      </c:pt>
                      <c:pt idx="19258">
                        <c:v>3.1297300000000001E-15</c:v>
                      </c:pt>
                      <c:pt idx="19259">
                        <c:v>3.1297300000000001E-15</c:v>
                      </c:pt>
                      <c:pt idx="19260">
                        <c:v>4.84771E-15</c:v>
                      </c:pt>
                      <c:pt idx="19261">
                        <c:v>4.84771E-15</c:v>
                      </c:pt>
                      <c:pt idx="19262">
                        <c:v>2.4126200000000001E-15</c:v>
                      </c:pt>
                      <c:pt idx="19263">
                        <c:v>2.4126200000000001E-15</c:v>
                      </c:pt>
                      <c:pt idx="19264">
                        <c:v>2.6588200000000001E-15</c:v>
                      </c:pt>
                      <c:pt idx="19265">
                        <c:v>2.6588200000000001E-15</c:v>
                      </c:pt>
                      <c:pt idx="19266">
                        <c:v>2.13834E-15</c:v>
                      </c:pt>
                      <c:pt idx="19267">
                        <c:v>2.13834E-15</c:v>
                      </c:pt>
                      <c:pt idx="19268">
                        <c:v>1.7961700000000002E-15</c:v>
                      </c:pt>
                      <c:pt idx="19269">
                        <c:v>1.7961700000000002E-15</c:v>
                      </c:pt>
                      <c:pt idx="19270">
                        <c:v>1.48481E-15</c:v>
                      </c:pt>
                      <c:pt idx="19271">
                        <c:v>1.48481E-15</c:v>
                      </c:pt>
                      <c:pt idx="19272">
                        <c:v>3.0448799999999999E-15</c:v>
                      </c:pt>
                      <c:pt idx="19273">
                        <c:v>3.0448799999999999E-15</c:v>
                      </c:pt>
                      <c:pt idx="19274">
                        <c:v>1.26743E-15</c:v>
                      </c:pt>
                      <c:pt idx="19275">
                        <c:v>1.26743E-15</c:v>
                      </c:pt>
                      <c:pt idx="19276">
                        <c:v>2.0246200000000001E-15</c:v>
                      </c:pt>
                      <c:pt idx="19277">
                        <c:v>2.0246200000000001E-15</c:v>
                      </c:pt>
                      <c:pt idx="19278">
                        <c:v>2.3513200000000001E-15</c:v>
                      </c:pt>
                      <c:pt idx="19279">
                        <c:v>2.3513200000000001E-15</c:v>
                      </c:pt>
                      <c:pt idx="19280">
                        <c:v>2.9036700000000001E-15</c:v>
                      </c:pt>
                      <c:pt idx="19281">
                        <c:v>2.9036700000000001E-15</c:v>
                      </c:pt>
                      <c:pt idx="19282">
                        <c:v>1.7737600000000001E-15</c:v>
                      </c:pt>
                      <c:pt idx="19283">
                        <c:v>1.7737600000000001E-15</c:v>
                      </c:pt>
                      <c:pt idx="19284">
                        <c:v>3.1391000000000001E-15</c:v>
                      </c:pt>
                      <c:pt idx="19285">
                        <c:v>3.1391000000000001E-15</c:v>
                      </c:pt>
                      <c:pt idx="19286">
                        <c:v>1.8886899999999999E-15</c:v>
                      </c:pt>
                      <c:pt idx="19287">
                        <c:v>1.8886899999999999E-15</c:v>
                      </c:pt>
                      <c:pt idx="19288">
                        <c:v>9.6780299999999992E-16</c:v>
                      </c:pt>
                      <c:pt idx="19289">
                        <c:v>9.6780299999999992E-16</c:v>
                      </c:pt>
                      <c:pt idx="19290">
                        <c:v>1.0167300000000001E-15</c:v>
                      </c:pt>
                      <c:pt idx="19291">
                        <c:v>1.0167300000000001E-15</c:v>
                      </c:pt>
                      <c:pt idx="19292">
                        <c:v>2.0653199999999998E-15</c:v>
                      </c:pt>
                      <c:pt idx="19293">
                        <c:v>2.0653199999999998E-15</c:v>
                      </c:pt>
                      <c:pt idx="19294">
                        <c:v>1.89069E-15</c:v>
                      </c:pt>
                      <c:pt idx="19295">
                        <c:v>1.89069E-15</c:v>
                      </c:pt>
                      <c:pt idx="19296">
                        <c:v>4.07568E-15</c:v>
                      </c:pt>
                      <c:pt idx="19297">
                        <c:v>4.07568E-15</c:v>
                      </c:pt>
                      <c:pt idx="19298">
                        <c:v>1.0198100000000001E-15</c:v>
                      </c:pt>
                      <c:pt idx="19299">
                        <c:v>1.0198100000000001E-15</c:v>
                      </c:pt>
                      <c:pt idx="19300">
                        <c:v>1.27554E-15</c:v>
                      </c:pt>
                      <c:pt idx="19301">
                        <c:v>1.27554E-15</c:v>
                      </c:pt>
                      <c:pt idx="19302">
                        <c:v>1.4559399999999999E-15</c:v>
                      </c:pt>
                      <c:pt idx="19303">
                        <c:v>1.4559399999999999E-15</c:v>
                      </c:pt>
                      <c:pt idx="19304">
                        <c:v>9.0832299999999999E-16</c:v>
                      </c:pt>
                      <c:pt idx="19305">
                        <c:v>9.0832299999999999E-16</c:v>
                      </c:pt>
                      <c:pt idx="19306">
                        <c:v>1.7790800000000001E-15</c:v>
                      </c:pt>
                      <c:pt idx="19307">
                        <c:v>1.7790800000000001E-15</c:v>
                      </c:pt>
                      <c:pt idx="19308">
                        <c:v>1.2907600000000001E-15</c:v>
                      </c:pt>
                      <c:pt idx="19309">
                        <c:v>1.2907600000000001E-15</c:v>
                      </c:pt>
                      <c:pt idx="19310">
                        <c:v>1.2999000000000001E-15</c:v>
                      </c:pt>
                      <c:pt idx="19311">
                        <c:v>1.2999000000000001E-15</c:v>
                      </c:pt>
                      <c:pt idx="19312">
                        <c:v>1.98924E-15</c:v>
                      </c:pt>
                      <c:pt idx="19313">
                        <c:v>1.98924E-15</c:v>
                      </c:pt>
                      <c:pt idx="19314">
                        <c:v>1.4453600000000001E-15</c:v>
                      </c:pt>
                      <c:pt idx="19315">
                        <c:v>1.4453600000000001E-15</c:v>
                      </c:pt>
                      <c:pt idx="19316">
                        <c:v>1.52251E-15</c:v>
                      </c:pt>
                      <c:pt idx="19317">
                        <c:v>1.52251E-15</c:v>
                      </c:pt>
                      <c:pt idx="19318">
                        <c:v>3.5068500000000002E-15</c:v>
                      </c:pt>
                      <c:pt idx="19319">
                        <c:v>3.5068500000000002E-15</c:v>
                      </c:pt>
                      <c:pt idx="19320">
                        <c:v>1.78523E-15</c:v>
                      </c:pt>
                      <c:pt idx="19321">
                        <c:v>1.78523E-15</c:v>
                      </c:pt>
                      <c:pt idx="19322">
                        <c:v>1.1547299999999999E-15</c:v>
                      </c:pt>
                      <c:pt idx="19323">
                        <c:v>1.1547299999999999E-15</c:v>
                      </c:pt>
                      <c:pt idx="19324">
                        <c:v>1.0747000000000001E-15</c:v>
                      </c:pt>
                      <c:pt idx="19325">
                        <c:v>1.0747000000000001E-15</c:v>
                      </c:pt>
                      <c:pt idx="19326">
                        <c:v>1.03186E-15</c:v>
                      </c:pt>
                      <c:pt idx="19327">
                        <c:v>1.03186E-15</c:v>
                      </c:pt>
                      <c:pt idx="19328">
                        <c:v>1.6861200000000001E-15</c:v>
                      </c:pt>
                      <c:pt idx="19329">
                        <c:v>1.6861200000000001E-15</c:v>
                      </c:pt>
                      <c:pt idx="19330">
                        <c:v>5.1563399999999997E-15</c:v>
                      </c:pt>
                      <c:pt idx="19331">
                        <c:v>5.1563399999999997E-15</c:v>
                      </c:pt>
                      <c:pt idx="19332">
                        <c:v>1.36024E-15</c:v>
                      </c:pt>
                      <c:pt idx="19333">
                        <c:v>1.36024E-15</c:v>
                      </c:pt>
                      <c:pt idx="19334">
                        <c:v>1.65798E-15</c:v>
                      </c:pt>
                      <c:pt idx="19335">
                        <c:v>1.65798E-15</c:v>
                      </c:pt>
                      <c:pt idx="19336">
                        <c:v>2.57864E-15</c:v>
                      </c:pt>
                      <c:pt idx="19337">
                        <c:v>2.57864E-15</c:v>
                      </c:pt>
                      <c:pt idx="19338">
                        <c:v>2.4961500000000001E-15</c:v>
                      </c:pt>
                      <c:pt idx="19339">
                        <c:v>2.4961500000000001E-15</c:v>
                      </c:pt>
                      <c:pt idx="19340">
                        <c:v>2.1401699999999998E-15</c:v>
                      </c:pt>
                      <c:pt idx="19341">
                        <c:v>2.1401699999999998E-15</c:v>
                      </c:pt>
                      <c:pt idx="19342">
                        <c:v>1.7762099999999999E-15</c:v>
                      </c:pt>
                      <c:pt idx="19343">
                        <c:v>1.7762099999999999E-15</c:v>
                      </c:pt>
                      <c:pt idx="19344">
                        <c:v>3.1344400000000001E-15</c:v>
                      </c:pt>
                      <c:pt idx="19345">
                        <c:v>3.1344400000000001E-15</c:v>
                      </c:pt>
                      <c:pt idx="19346">
                        <c:v>2.2156300000000001E-15</c:v>
                      </c:pt>
                      <c:pt idx="19347">
                        <c:v>2.2156300000000001E-15</c:v>
                      </c:pt>
                      <c:pt idx="19348">
                        <c:v>2.70971E-15</c:v>
                      </c:pt>
                      <c:pt idx="19349">
                        <c:v>2.70971E-15</c:v>
                      </c:pt>
                      <c:pt idx="19350">
                        <c:v>1.5218299999999999E-15</c:v>
                      </c:pt>
                      <c:pt idx="19351">
                        <c:v>1.5218299999999999E-15</c:v>
                      </c:pt>
                      <c:pt idx="19352">
                        <c:v>4.6083899999999999E-15</c:v>
                      </c:pt>
                      <c:pt idx="19353">
                        <c:v>4.6083899999999999E-15</c:v>
                      </c:pt>
                      <c:pt idx="19354">
                        <c:v>1.0973800000000001E-15</c:v>
                      </c:pt>
                      <c:pt idx="19355">
                        <c:v>1.0973800000000001E-15</c:v>
                      </c:pt>
                      <c:pt idx="19356">
                        <c:v>8.4628399999999999E-16</c:v>
                      </c:pt>
                      <c:pt idx="19357">
                        <c:v>8.4628399999999999E-16</c:v>
                      </c:pt>
                      <c:pt idx="19358">
                        <c:v>1.9043999999999999E-15</c:v>
                      </c:pt>
                      <c:pt idx="19359">
                        <c:v>1.9043999999999999E-15</c:v>
                      </c:pt>
                      <c:pt idx="19360">
                        <c:v>3.2474899999999998E-15</c:v>
                      </c:pt>
                      <c:pt idx="19361">
                        <c:v>3.2474899999999998E-15</c:v>
                      </c:pt>
                      <c:pt idx="19362">
                        <c:v>2.9114399999999998E-15</c:v>
                      </c:pt>
                      <c:pt idx="19363">
                        <c:v>2.9114399999999998E-15</c:v>
                      </c:pt>
                      <c:pt idx="19364">
                        <c:v>2.07204E-15</c:v>
                      </c:pt>
                      <c:pt idx="19365">
                        <c:v>2.07204E-15</c:v>
                      </c:pt>
                      <c:pt idx="19366">
                        <c:v>1.52591E-15</c:v>
                      </c:pt>
                      <c:pt idx="19367">
                        <c:v>1.52591E-15</c:v>
                      </c:pt>
                      <c:pt idx="19368">
                        <c:v>1.6209899999999999E-15</c:v>
                      </c:pt>
                      <c:pt idx="19369">
                        <c:v>1.6209899999999999E-15</c:v>
                      </c:pt>
                      <c:pt idx="19370">
                        <c:v>1.4318900000000001E-15</c:v>
                      </c:pt>
                      <c:pt idx="19371">
                        <c:v>1.4318900000000001E-15</c:v>
                      </c:pt>
                      <c:pt idx="19372">
                        <c:v>3.4982600000000002E-15</c:v>
                      </c:pt>
                      <c:pt idx="19373">
                        <c:v>3.4982600000000002E-15</c:v>
                      </c:pt>
                      <c:pt idx="19374">
                        <c:v>1.0338899999999999E-15</c:v>
                      </c:pt>
                      <c:pt idx="19375">
                        <c:v>1.0338899999999999E-15</c:v>
                      </c:pt>
                      <c:pt idx="19376">
                        <c:v>2.17031E-15</c:v>
                      </c:pt>
                      <c:pt idx="19377">
                        <c:v>2.17031E-15</c:v>
                      </c:pt>
                      <c:pt idx="19378">
                        <c:v>3.1754800000000001E-15</c:v>
                      </c:pt>
                      <c:pt idx="19379">
                        <c:v>3.1754800000000001E-15</c:v>
                      </c:pt>
                      <c:pt idx="19380">
                        <c:v>2.8670400000000001E-15</c:v>
                      </c:pt>
                      <c:pt idx="19381">
                        <c:v>2.8670400000000001E-15</c:v>
                      </c:pt>
                      <c:pt idx="19382">
                        <c:v>1.7941500000000002E-15</c:v>
                      </c:pt>
                      <c:pt idx="19383">
                        <c:v>1.7941500000000002E-15</c:v>
                      </c:pt>
                      <c:pt idx="19384">
                        <c:v>1.03748E-15</c:v>
                      </c:pt>
                      <c:pt idx="19385">
                        <c:v>1.03748E-15</c:v>
                      </c:pt>
                      <c:pt idx="19386">
                        <c:v>1.0194300000000001E-15</c:v>
                      </c:pt>
                      <c:pt idx="19387">
                        <c:v>1.0194300000000001E-15</c:v>
                      </c:pt>
                      <c:pt idx="19388">
                        <c:v>1.6760500000000001E-15</c:v>
                      </c:pt>
                      <c:pt idx="19389">
                        <c:v>1.6760500000000001E-15</c:v>
                      </c:pt>
                      <c:pt idx="19390">
                        <c:v>1.51638E-15</c:v>
                      </c:pt>
                      <c:pt idx="19391">
                        <c:v>1.51638E-15</c:v>
                      </c:pt>
                      <c:pt idx="19392">
                        <c:v>1.70069E-15</c:v>
                      </c:pt>
                      <c:pt idx="19393">
                        <c:v>1.70069E-15</c:v>
                      </c:pt>
                      <c:pt idx="19394">
                        <c:v>2.2760399999999998E-15</c:v>
                      </c:pt>
                      <c:pt idx="19395">
                        <c:v>2.2760399999999998E-15</c:v>
                      </c:pt>
                      <c:pt idx="19396">
                        <c:v>2.6021499999999999E-15</c:v>
                      </c:pt>
                      <c:pt idx="19397">
                        <c:v>2.6021499999999999E-15</c:v>
                      </c:pt>
                      <c:pt idx="19398">
                        <c:v>9.6821000000000001E-16</c:v>
                      </c:pt>
                      <c:pt idx="19399">
                        <c:v>9.6821000000000001E-16</c:v>
                      </c:pt>
                      <c:pt idx="19400">
                        <c:v>1.4978500000000001E-15</c:v>
                      </c:pt>
                      <c:pt idx="19401">
                        <c:v>1.4978500000000001E-15</c:v>
                      </c:pt>
                      <c:pt idx="19402">
                        <c:v>8.2839600000000004E-16</c:v>
                      </c:pt>
                      <c:pt idx="19403">
                        <c:v>8.2839600000000004E-16</c:v>
                      </c:pt>
                      <c:pt idx="19404">
                        <c:v>1.8473899999999998E-15</c:v>
                      </c:pt>
                      <c:pt idx="19405">
                        <c:v>1.8473899999999998E-15</c:v>
                      </c:pt>
                      <c:pt idx="19406">
                        <c:v>1.2085E-15</c:v>
                      </c:pt>
                      <c:pt idx="19407">
                        <c:v>1.2085E-15</c:v>
                      </c:pt>
                      <c:pt idx="19408">
                        <c:v>3.9628500000000001E-15</c:v>
                      </c:pt>
                      <c:pt idx="19409">
                        <c:v>3.9628500000000001E-15</c:v>
                      </c:pt>
                      <c:pt idx="19410">
                        <c:v>3.07249E-15</c:v>
                      </c:pt>
                      <c:pt idx="19411">
                        <c:v>3.07249E-15</c:v>
                      </c:pt>
                      <c:pt idx="19412">
                        <c:v>1.37772E-15</c:v>
                      </c:pt>
                      <c:pt idx="19413">
                        <c:v>1.37772E-15</c:v>
                      </c:pt>
                      <c:pt idx="19414">
                        <c:v>1.89632E-15</c:v>
                      </c:pt>
                      <c:pt idx="19415">
                        <c:v>1.89632E-15</c:v>
                      </c:pt>
                      <c:pt idx="19416">
                        <c:v>1.10393E-15</c:v>
                      </c:pt>
                      <c:pt idx="19417">
                        <c:v>1.10393E-15</c:v>
                      </c:pt>
                      <c:pt idx="19418">
                        <c:v>2.5286700000000001E-15</c:v>
                      </c:pt>
                      <c:pt idx="19419">
                        <c:v>2.5286700000000001E-15</c:v>
                      </c:pt>
                      <c:pt idx="19420">
                        <c:v>1.9735900000000002E-15</c:v>
                      </c:pt>
                      <c:pt idx="19421">
                        <c:v>1.9735900000000002E-15</c:v>
                      </c:pt>
                      <c:pt idx="19422">
                        <c:v>1.6297499999999999E-15</c:v>
                      </c:pt>
                      <c:pt idx="19423">
                        <c:v>1.6297499999999999E-15</c:v>
                      </c:pt>
                      <c:pt idx="19424">
                        <c:v>2.2486400000000002E-15</c:v>
                      </c:pt>
                      <c:pt idx="19425">
                        <c:v>2.2486400000000002E-15</c:v>
                      </c:pt>
                      <c:pt idx="19426">
                        <c:v>1.07715E-15</c:v>
                      </c:pt>
                      <c:pt idx="19427">
                        <c:v>1.07715E-15</c:v>
                      </c:pt>
                      <c:pt idx="19428">
                        <c:v>1.45699E-15</c:v>
                      </c:pt>
                      <c:pt idx="19429">
                        <c:v>1.45699E-15</c:v>
                      </c:pt>
                      <c:pt idx="19430">
                        <c:v>1.08326E-15</c:v>
                      </c:pt>
                      <c:pt idx="19431">
                        <c:v>1.08326E-15</c:v>
                      </c:pt>
                      <c:pt idx="19432">
                        <c:v>2.23549E-15</c:v>
                      </c:pt>
                      <c:pt idx="19433">
                        <c:v>2.23549E-15</c:v>
                      </c:pt>
                      <c:pt idx="19434">
                        <c:v>5.57408E-13</c:v>
                      </c:pt>
                      <c:pt idx="19435">
                        <c:v>5.57408E-13</c:v>
                      </c:pt>
                      <c:pt idx="19436">
                        <c:v>1.7279800000000001E-12</c:v>
                      </c:pt>
                      <c:pt idx="19437">
                        <c:v>1.7279800000000001E-12</c:v>
                      </c:pt>
                      <c:pt idx="19438">
                        <c:v>4.2336300000000001E-15</c:v>
                      </c:pt>
                      <c:pt idx="19439">
                        <c:v>4.2336300000000001E-15</c:v>
                      </c:pt>
                      <c:pt idx="19440">
                        <c:v>1.5542000000000001E-15</c:v>
                      </c:pt>
                      <c:pt idx="19441">
                        <c:v>1.5542000000000001E-15</c:v>
                      </c:pt>
                      <c:pt idx="19442">
                        <c:v>3.4644599999999999E-15</c:v>
                      </c:pt>
                      <c:pt idx="19443">
                        <c:v>3.4644599999999999E-15</c:v>
                      </c:pt>
                      <c:pt idx="19444">
                        <c:v>3.6519200000000004E-15</c:v>
                      </c:pt>
                      <c:pt idx="19445">
                        <c:v>3.6519200000000004E-15</c:v>
                      </c:pt>
                      <c:pt idx="19446">
                        <c:v>2.91795E-15</c:v>
                      </c:pt>
                      <c:pt idx="19447">
                        <c:v>2.91795E-15</c:v>
                      </c:pt>
                      <c:pt idx="19448">
                        <c:v>2.0685300000000001E-15</c:v>
                      </c:pt>
                      <c:pt idx="19449">
                        <c:v>2.0685300000000001E-15</c:v>
                      </c:pt>
                      <c:pt idx="19450">
                        <c:v>3.0903799999999999E-15</c:v>
                      </c:pt>
                      <c:pt idx="19451">
                        <c:v>3.0903799999999999E-15</c:v>
                      </c:pt>
                      <c:pt idx="19452">
                        <c:v>1.2721699999999999E-15</c:v>
                      </c:pt>
                      <c:pt idx="19453">
                        <c:v>1.2721699999999999E-15</c:v>
                      </c:pt>
                      <c:pt idx="19454">
                        <c:v>4.0294800000000002E-15</c:v>
                      </c:pt>
                      <c:pt idx="19455">
                        <c:v>4.0294800000000002E-15</c:v>
                      </c:pt>
                      <c:pt idx="19456">
                        <c:v>1.3669E-15</c:v>
                      </c:pt>
                      <c:pt idx="19457">
                        <c:v>1.3669E-15</c:v>
                      </c:pt>
                      <c:pt idx="19458">
                        <c:v>1.9895500000000002E-15</c:v>
                      </c:pt>
                      <c:pt idx="19459">
                        <c:v>1.9895500000000002E-15</c:v>
                      </c:pt>
                      <c:pt idx="19460">
                        <c:v>1.02534E-15</c:v>
                      </c:pt>
                      <c:pt idx="19461">
                        <c:v>1.02534E-15</c:v>
                      </c:pt>
                      <c:pt idx="19462">
                        <c:v>2.0491500000000002E-15</c:v>
                      </c:pt>
                      <c:pt idx="19463">
                        <c:v>2.0491500000000002E-15</c:v>
                      </c:pt>
                      <c:pt idx="19464">
                        <c:v>1.1010300000000001E-15</c:v>
                      </c:pt>
                      <c:pt idx="19465">
                        <c:v>1.1010300000000001E-15</c:v>
                      </c:pt>
                      <c:pt idx="19466">
                        <c:v>1.93766E-15</c:v>
                      </c:pt>
                      <c:pt idx="19467">
                        <c:v>1.93766E-15</c:v>
                      </c:pt>
                      <c:pt idx="19468">
                        <c:v>1.20619E-15</c:v>
                      </c:pt>
                      <c:pt idx="19469">
                        <c:v>1.20619E-15</c:v>
                      </c:pt>
                      <c:pt idx="19470">
                        <c:v>1.19774E-15</c:v>
                      </c:pt>
                      <c:pt idx="19471">
                        <c:v>1.19774E-15</c:v>
                      </c:pt>
                      <c:pt idx="19472">
                        <c:v>1.45562E-15</c:v>
                      </c:pt>
                      <c:pt idx="19473">
                        <c:v>1.45562E-15</c:v>
                      </c:pt>
                      <c:pt idx="19474">
                        <c:v>1.87234E-15</c:v>
                      </c:pt>
                      <c:pt idx="19475">
                        <c:v>1.87234E-15</c:v>
                      </c:pt>
                      <c:pt idx="19476">
                        <c:v>1.56973E-15</c:v>
                      </c:pt>
                      <c:pt idx="19477">
                        <c:v>1.56973E-15</c:v>
                      </c:pt>
                      <c:pt idx="19478">
                        <c:v>1.8686599999999999E-15</c:v>
                      </c:pt>
                      <c:pt idx="19479">
                        <c:v>1.8686599999999999E-15</c:v>
                      </c:pt>
                      <c:pt idx="19480">
                        <c:v>1.8944000000000002E-15</c:v>
                      </c:pt>
                      <c:pt idx="19481">
                        <c:v>1.8944000000000002E-15</c:v>
                      </c:pt>
                      <c:pt idx="19482">
                        <c:v>1.2948499999999999E-15</c:v>
                      </c:pt>
                      <c:pt idx="19483">
                        <c:v>1.2948499999999999E-15</c:v>
                      </c:pt>
                      <c:pt idx="19484">
                        <c:v>1.0549700000000001E-15</c:v>
                      </c:pt>
                      <c:pt idx="19485">
                        <c:v>1.0549700000000001E-15</c:v>
                      </c:pt>
                      <c:pt idx="19486">
                        <c:v>7.5452599999999999E-16</c:v>
                      </c:pt>
                      <c:pt idx="19487">
                        <c:v>7.5452599999999999E-16</c:v>
                      </c:pt>
                      <c:pt idx="19488">
                        <c:v>2.3460499999999999E-15</c:v>
                      </c:pt>
                      <c:pt idx="19489">
                        <c:v>2.3460499999999999E-15</c:v>
                      </c:pt>
                      <c:pt idx="19490">
                        <c:v>1.07233E-15</c:v>
                      </c:pt>
                      <c:pt idx="19491">
                        <c:v>1.07233E-15</c:v>
                      </c:pt>
                      <c:pt idx="19492">
                        <c:v>1.6955399999999999E-15</c:v>
                      </c:pt>
                      <c:pt idx="19493">
                        <c:v>1.6955399999999999E-15</c:v>
                      </c:pt>
                      <c:pt idx="19494">
                        <c:v>1.9020700000000002E-15</c:v>
                      </c:pt>
                      <c:pt idx="19495">
                        <c:v>1.9020700000000002E-15</c:v>
                      </c:pt>
                      <c:pt idx="19496">
                        <c:v>1.19572E-15</c:v>
                      </c:pt>
                      <c:pt idx="19497">
                        <c:v>1.19572E-15</c:v>
                      </c:pt>
                      <c:pt idx="19498">
                        <c:v>1.4398E-15</c:v>
                      </c:pt>
                      <c:pt idx="19499">
                        <c:v>1.4398E-15</c:v>
                      </c:pt>
                      <c:pt idx="19500">
                        <c:v>9.7799700000000006E-16</c:v>
                      </c:pt>
                      <c:pt idx="19501">
                        <c:v>9.7799700000000006E-16</c:v>
                      </c:pt>
                      <c:pt idx="19502">
                        <c:v>1.2291999999999999E-15</c:v>
                      </c:pt>
                      <c:pt idx="19503">
                        <c:v>1.2291999999999999E-15</c:v>
                      </c:pt>
                      <c:pt idx="19504">
                        <c:v>1.9519100000000002E-15</c:v>
                      </c:pt>
                      <c:pt idx="19505">
                        <c:v>1.9519100000000002E-15</c:v>
                      </c:pt>
                      <c:pt idx="19506">
                        <c:v>8.7611599999999996E-16</c:v>
                      </c:pt>
                      <c:pt idx="19507">
                        <c:v>8.7611599999999996E-16</c:v>
                      </c:pt>
                      <c:pt idx="19508">
                        <c:v>1.82287E-15</c:v>
                      </c:pt>
                      <c:pt idx="19509">
                        <c:v>1.82287E-15</c:v>
                      </c:pt>
                      <c:pt idx="19510">
                        <c:v>1.3220999999999999E-15</c:v>
                      </c:pt>
                      <c:pt idx="19511">
                        <c:v>1.3220999999999999E-15</c:v>
                      </c:pt>
                      <c:pt idx="19512">
                        <c:v>1.38278E-15</c:v>
                      </c:pt>
                      <c:pt idx="19513">
                        <c:v>1.38278E-15</c:v>
                      </c:pt>
                      <c:pt idx="19514">
                        <c:v>1.1013300000000001E-15</c:v>
                      </c:pt>
                      <c:pt idx="19515">
                        <c:v>1.1013300000000001E-15</c:v>
                      </c:pt>
                      <c:pt idx="19516">
                        <c:v>2.50767E-15</c:v>
                      </c:pt>
                      <c:pt idx="19517">
                        <c:v>2.50767E-15</c:v>
                      </c:pt>
                      <c:pt idx="19518">
                        <c:v>8.6528899999999999E-16</c:v>
                      </c:pt>
                      <c:pt idx="19519">
                        <c:v>8.6528899999999999E-16</c:v>
                      </c:pt>
                      <c:pt idx="19520">
                        <c:v>2.8535399999999998E-15</c:v>
                      </c:pt>
                      <c:pt idx="19521">
                        <c:v>2.8535399999999998E-15</c:v>
                      </c:pt>
                      <c:pt idx="19522">
                        <c:v>2.72425E-15</c:v>
                      </c:pt>
                      <c:pt idx="19523">
                        <c:v>2.72425E-15</c:v>
                      </c:pt>
                      <c:pt idx="19524">
                        <c:v>1.7577300000000001E-15</c:v>
                      </c:pt>
                      <c:pt idx="19525">
                        <c:v>1.7577300000000001E-15</c:v>
                      </c:pt>
                      <c:pt idx="19526">
                        <c:v>2.1230599999999998E-15</c:v>
                      </c:pt>
                      <c:pt idx="19527">
                        <c:v>2.1230599999999998E-15</c:v>
                      </c:pt>
                      <c:pt idx="19528">
                        <c:v>2.1273099999999999E-15</c:v>
                      </c:pt>
                      <c:pt idx="19529">
                        <c:v>2.1273099999999999E-15</c:v>
                      </c:pt>
                      <c:pt idx="19530">
                        <c:v>1.6382700000000001E-15</c:v>
                      </c:pt>
                      <c:pt idx="19531">
                        <c:v>1.6382700000000001E-15</c:v>
                      </c:pt>
                      <c:pt idx="19532">
                        <c:v>1.9034900000000001E-15</c:v>
                      </c:pt>
                      <c:pt idx="19533">
                        <c:v>1.9034900000000001E-15</c:v>
                      </c:pt>
                      <c:pt idx="19534">
                        <c:v>1.5826200000000001E-15</c:v>
                      </c:pt>
                      <c:pt idx="19535">
                        <c:v>1.5826200000000001E-15</c:v>
                      </c:pt>
                      <c:pt idx="19536">
                        <c:v>1.9020900000000001E-15</c:v>
                      </c:pt>
                      <c:pt idx="19537">
                        <c:v>1.9020900000000001E-15</c:v>
                      </c:pt>
                      <c:pt idx="19538">
                        <c:v>2.1223400000000001E-15</c:v>
                      </c:pt>
                      <c:pt idx="19539">
                        <c:v>2.1223400000000001E-15</c:v>
                      </c:pt>
                      <c:pt idx="19540">
                        <c:v>1.51469E-15</c:v>
                      </c:pt>
                      <c:pt idx="19541">
                        <c:v>1.51469E-15</c:v>
                      </c:pt>
                      <c:pt idx="19542">
                        <c:v>1.01109E-15</c:v>
                      </c:pt>
                      <c:pt idx="19543">
                        <c:v>1.01109E-15</c:v>
                      </c:pt>
                      <c:pt idx="19544">
                        <c:v>6.8935400000000002E-16</c:v>
                      </c:pt>
                      <c:pt idx="19545">
                        <c:v>6.8935400000000002E-16</c:v>
                      </c:pt>
                      <c:pt idx="19546">
                        <c:v>1.28065E-15</c:v>
                      </c:pt>
                      <c:pt idx="19547">
                        <c:v>1.28065E-15</c:v>
                      </c:pt>
                      <c:pt idx="19548">
                        <c:v>8.6622999999999998E-16</c:v>
                      </c:pt>
                      <c:pt idx="19549">
                        <c:v>8.6622999999999998E-16</c:v>
                      </c:pt>
                      <c:pt idx="19550">
                        <c:v>2.4552700000000002E-15</c:v>
                      </c:pt>
                      <c:pt idx="19551">
                        <c:v>2.4552700000000002E-15</c:v>
                      </c:pt>
                      <c:pt idx="19552">
                        <c:v>6.1950000000000001E-16</c:v>
                      </c:pt>
                      <c:pt idx="19553">
                        <c:v>6.1950000000000001E-16</c:v>
                      </c:pt>
                      <c:pt idx="19554">
                        <c:v>9.6747199999999996E-16</c:v>
                      </c:pt>
                      <c:pt idx="19555">
                        <c:v>9.6747199999999996E-16</c:v>
                      </c:pt>
                      <c:pt idx="19556">
                        <c:v>2.1075E-15</c:v>
                      </c:pt>
                      <c:pt idx="19557">
                        <c:v>2.1075E-15</c:v>
                      </c:pt>
                      <c:pt idx="19558">
                        <c:v>1.30536E-15</c:v>
                      </c:pt>
                      <c:pt idx="19559">
                        <c:v>1.30536E-15</c:v>
                      </c:pt>
                      <c:pt idx="19560">
                        <c:v>1.6111900000000001E-15</c:v>
                      </c:pt>
                      <c:pt idx="19561">
                        <c:v>1.6111900000000001E-15</c:v>
                      </c:pt>
                      <c:pt idx="19562">
                        <c:v>8.8788600000000005E-16</c:v>
                      </c:pt>
                      <c:pt idx="19563">
                        <c:v>8.8788600000000005E-16</c:v>
                      </c:pt>
                      <c:pt idx="19564">
                        <c:v>2.9126700000000001E-15</c:v>
                      </c:pt>
                      <c:pt idx="19565">
                        <c:v>2.9126700000000001E-15</c:v>
                      </c:pt>
                      <c:pt idx="19566">
                        <c:v>5.0042400000000002E-15</c:v>
                      </c:pt>
                      <c:pt idx="19567">
                        <c:v>5.0042400000000002E-15</c:v>
                      </c:pt>
                      <c:pt idx="19568">
                        <c:v>3.00869E-15</c:v>
                      </c:pt>
                      <c:pt idx="19569">
                        <c:v>3.00869E-15</c:v>
                      </c:pt>
                      <c:pt idx="19570">
                        <c:v>2.3925000000000001E-15</c:v>
                      </c:pt>
                      <c:pt idx="19571">
                        <c:v>2.3925000000000001E-15</c:v>
                      </c:pt>
                      <c:pt idx="19572">
                        <c:v>2.2663999999999999E-15</c:v>
                      </c:pt>
                      <c:pt idx="19573">
                        <c:v>2.2663999999999999E-15</c:v>
                      </c:pt>
                      <c:pt idx="19574">
                        <c:v>3.18195E-15</c:v>
                      </c:pt>
                      <c:pt idx="19575">
                        <c:v>3.18195E-15</c:v>
                      </c:pt>
                      <c:pt idx="19576">
                        <c:v>8.0369799999999999E-16</c:v>
                      </c:pt>
                      <c:pt idx="19577">
                        <c:v>8.0369799999999999E-16</c:v>
                      </c:pt>
                      <c:pt idx="19578">
                        <c:v>1.30877E-15</c:v>
                      </c:pt>
                      <c:pt idx="19579">
                        <c:v>1.30877E-15</c:v>
                      </c:pt>
                      <c:pt idx="19580">
                        <c:v>8.74666E-16</c:v>
                      </c:pt>
                      <c:pt idx="19581">
                        <c:v>8.74666E-16</c:v>
                      </c:pt>
                      <c:pt idx="19582">
                        <c:v>1.9283400000000001E-15</c:v>
                      </c:pt>
                      <c:pt idx="19583">
                        <c:v>1.9283400000000001E-15</c:v>
                      </c:pt>
                      <c:pt idx="19584">
                        <c:v>1.8001999999999999E-15</c:v>
                      </c:pt>
                      <c:pt idx="19585">
                        <c:v>1.8001999999999999E-15</c:v>
                      </c:pt>
                      <c:pt idx="19586">
                        <c:v>1.17903E-15</c:v>
                      </c:pt>
                      <c:pt idx="19587">
                        <c:v>1.17903E-15</c:v>
                      </c:pt>
                      <c:pt idx="19588">
                        <c:v>6.6258899999999997E-16</c:v>
                      </c:pt>
                      <c:pt idx="19589">
                        <c:v>6.6258899999999997E-16</c:v>
                      </c:pt>
                      <c:pt idx="19590">
                        <c:v>7.5441400000000003E-16</c:v>
                      </c:pt>
                      <c:pt idx="19591">
                        <c:v>7.5441400000000003E-16</c:v>
                      </c:pt>
                      <c:pt idx="19592">
                        <c:v>2.14567E-15</c:v>
                      </c:pt>
                      <c:pt idx="19593">
                        <c:v>2.14567E-15</c:v>
                      </c:pt>
                      <c:pt idx="19594">
                        <c:v>2.7423100000000002E-15</c:v>
                      </c:pt>
                      <c:pt idx="19595">
                        <c:v>2.7423100000000002E-15</c:v>
                      </c:pt>
                      <c:pt idx="19596">
                        <c:v>2.9213100000000001E-15</c:v>
                      </c:pt>
                      <c:pt idx="19597">
                        <c:v>2.9213100000000001E-15</c:v>
                      </c:pt>
                      <c:pt idx="19598">
                        <c:v>3.4535499999999999E-15</c:v>
                      </c:pt>
                      <c:pt idx="19599">
                        <c:v>3.4535499999999999E-15</c:v>
                      </c:pt>
                      <c:pt idx="19600">
                        <c:v>1.0539600000000001E-15</c:v>
                      </c:pt>
                      <c:pt idx="19601">
                        <c:v>1.0539600000000001E-15</c:v>
                      </c:pt>
                      <c:pt idx="19602">
                        <c:v>1.3899E-15</c:v>
                      </c:pt>
                      <c:pt idx="19603">
                        <c:v>1.3899E-15</c:v>
                      </c:pt>
                      <c:pt idx="19604">
                        <c:v>1.09392E-15</c:v>
                      </c:pt>
                      <c:pt idx="19605">
                        <c:v>1.09392E-15</c:v>
                      </c:pt>
                      <c:pt idx="19606">
                        <c:v>2.9436100000000001E-15</c:v>
                      </c:pt>
                      <c:pt idx="19607">
                        <c:v>2.9436100000000001E-15</c:v>
                      </c:pt>
                      <c:pt idx="19608">
                        <c:v>2.4478799999999999E-15</c:v>
                      </c:pt>
                      <c:pt idx="19609">
                        <c:v>2.4478799999999999E-15</c:v>
                      </c:pt>
                      <c:pt idx="19610">
                        <c:v>1.44206E-15</c:v>
                      </c:pt>
                      <c:pt idx="19611">
                        <c:v>1.44206E-15</c:v>
                      </c:pt>
                      <c:pt idx="19612">
                        <c:v>3.8932899999999998E-15</c:v>
                      </c:pt>
                      <c:pt idx="19613">
                        <c:v>3.8932899999999998E-15</c:v>
                      </c:pt>
                      <c:pt idx="19614">
                        <c:v>1.0244499999999999E-15</c:v>
                      </c:pt>
                      <c:pt idx="19615">
                        <c:v>1.0244499999999999E-15</c:v>
                      </c:pt>
                      <c:pt idx="19616">
                        <c:v>1.46079E-15</c:v>
                      </c:pt>
                      <c:pt idx="19617">
                        <c:v>1.46079E-15</c:v>
                      </c:pt>
                      <c:pt idx="19618">
                        <c:v>1.52327E-15</c:v>
                      </c:pt>
                      <c:pt idx="19619">
                        <c:v>1.52327E-15</c:v>
                      </c:pt>
                      <c:pt idx="19620">
                        <c:v>2.5943800000000002E-15</c:v>
                      </c:pt>
                      <c:pt idx="19621">
                        <c:v>2.5943800000000002E-15</c:v>
                      </c:pt>
                      <c:pt idx="19622">
                        <c:v>2.2749399999999998E-15</c:v>
                      </c:pt>
                      <c:pt idx="19623">
                        <c:v>2.2749399999999998E-15</c:v>
                      </c:pt>
                      <c:pt idx="19624">
                        <c:v>9.4201800000000004E-16</c:v>
                      </c:pt>
                      <c:pt idx="19625">
                        <c:v>9.4201800000000004E-16</c:v>
                      </c:pt>
                      <c:pt idx="19626">
                        <c:v>1.9357600000000001E-15</c:v>
                      </c:pt>
                      <c:pt idx="19627">
                        <c:v>1.9357600000000001E-15</c:v>
                      </c:pt>
                      <c:pt idx="19628">
                        <c:v>9.8867700000000007E-16</c:v>
                      </c:pt>
                      <c:pt idx="19629">
                        <c:v>9.8867700000000007E-16</c:v>
                      </c:pt>
                      <c:pt idx="19630">
                        <c:v>1.8043200000000001E-15</c:v>
                      </c:pt>
                      <c:pt idx="19631">
                        <c:v>1.8043200000000001E-15</c:v>
                      </c:pt>
                      <c:pt idx="19632">
                        <c:v>1.04888E-15</c:v>
                      </c:pt>
                      <c:pt idx="19633">
                        <c:v>1.04888E-15</c:v>
                      </c:pt>
                      <c:pt idx="19634">
                        <c:v>2.4566000000000001E-15</c:v>
                      </c:pt>
                      <c:pt idx="19635">
                        <c:v>2.4566000000000001E-15</c:v>
                      </c:pt>
                      <c:pt idx="19636">
                        <c:v>9.8557500000000005E-16</c:v>
                      </c:pt>
                      <c:pt idx="19637">
                        <c:v>9.8557500000000005E-16</c:v>
                      </c:pt>
                      <c:pt idx="19638">
                        <c:v>4.7826399999999999E-15</c:v>
                      </c:pt>
                      <c:pt idx="19639">
                        <c:v>4.7826399999999999E-15</c:v>
                      </c:pt>
                      <c:pt idx="19640">
                        <c:v>9.6123399999999991E-16</c:v>
                      </c:pt>
                      <c:pt idx="19641">
                        <c:v>9.6123399999999991E-16</c:v>
                      </c:pt>
                      <c:pt idx="19642">
                        <c:v>3.7454599999999999E-15</c:v>
                      </c:pt>
                      <c:pt idx="19643">
                        <c:v>3.7454599999999999E-15</c:v>
                      </c:pt>
                      <c:pt idx="19644">
                        <c:v>1.7724199999999999E-15</c:v>
                      </c:pt>
                      <c:pt idx="19645">
                        <c:v>1.7724199999999999E-15</c:v>
                      </c:pt>
                      <c:pt idx="19646">
                        <c:v>2.92197E-15</c:v>
                      </c:pt>
                      <c:pt idx="19647">
                        <c:v>2.92197E-15</c:v>
                      </c:pt>
                      <c:pt idx="19648">
                        <c:v>9.8568900000000003E-16</c:v>
                      </c:pt>
                      <c:pt idx="19649">
                        <c:v>9.8568900000000003E-16</c:v>
                      </c:pt>
                      <c:pt idx="19650">
                        <c:v>1.2387999999999999E-15</c:v>
                      </c:pt>
                      <c:pt idx="19651">
                        <c:v>1.2387999999999999E-15</c:v>
                      </c:pt>
                      <c:pt idx="19652">
                        <c:v>1.46637E-15</c:v>
                      </c:pt>
                      <c:pt idx="19653">
                        <c:v>1.46637E-15</c:v>
                      </c:pt>
                      <c:pt idx="19654">
                        <c:v>3.4200599999999998E-15</c:v>
                      </c:pt>
                      <c:pt idx="19655">
                        <c:v>3.4200599999999998E-15</c:v>
                      </c:pt>
                      <c:pt idx="19656">
                        <c:v>2.58266E-15</c:v>
                      </c:pt>
                      <c:pt idx="19657">
                        <c:v>2.58266E-15</c:v>
                      </c:pt>
                      <c:pt idx="19658">
                        <c:v>1.06329E-15</c:v>
                      </c:pt>
                      <c:pt idx="19659">
                        <c:v>1.06329E-15</c:v>
                      </c:pt>
                      <c:pt idx="19660">
                        <c:v>1.5266199999999999E-15</c:v>
                      </c:pt>
                      <c:pt idx="19661">
                        <c:v>1.5266199999999999E-15</c:v>
                      </c:pt>
                      <c:pt idx="19662">
                        <c:v>3.2021900000000001E-15</c:v>
                      </c:pt>
                      <c:pt idx="19663">
                        <c:v>3.2021900000000001E-15</c:v>
                      </c:pt>
                      <c:pt idx="19664">
                        <c:v>2.1184400000000002E-15</c:v>
                      </c:pt>
                      <c:pt idx="19665">
                        <c:v>2.1184400000000002E-15</c:v>
                      </c:pt>
                      <c:pt idx="19666">
                        <c:v>3.8594000000000004E-15</c:v>
                      </c:pt>
                      <c:pt idx="19667">
                        <c:v>3.8594000000000004E-15</c:v>
                      </c:pt>
                      <c:pt idx="19668">
                        <c:v>3.41277E-15</c:v>
                      </c:pt>
                      <c:pt idx="19669">
                        <c:v>3.41277E-15</c:v>
                      </c:pt>
                      <c:pt idx="19670">
                        <c:v>1.2832600000000001E-15</c:v>
                      </c:pt>
                      <c:pt idx="19671">
                        <c:v>1.2832600000000001E-15</c:v>
                      </c:pt>
                      <c:pt idx="19672">
                        <c:v>2.81554E-15</c:v>
                      </c:pt>
                      <c:pt idx="19673">
                        <c:v>2.81554E-15</c:v>
                      </c:pt>
                      <c:pt idx="19674">
                        <c:v>7.5939800000000004E-16</c:v>
                      </c:pt>
                      <c:pt idx="19675">
                        <c:v>7.5939800000000004E-16</c:v>
                      </c:pt>
                      <c:pt idx="19676">
                        <c:v>4.0947099999999998E-15</c:v>
                      </c:pt>
                      <c:pt idx="19677">
                        <c:v>4.0947099999999998E-15</c:v>
                      </c:pt>
                      <c:pt idx="19678">
                        <c:v>2.6050399999999998E-15</c:v>
                      </c:pt>
                      <c:pt idx="19679">
                        <c:v>2.6050399999999998E-15</c:v>
                      </c:pt>
                      <c:pt idx="19680">
                        <c:v>1.6279599999999999E-15</c:v>
                      </c:pt>
                      <c:pt idx="19681">
                        <c:v>1.6279599999999999E-15</c:v>
                      </c:pt>
                      <c:pt idx="19682">
                        <c:v>1.25301E-15</c:v>
                      </c:pt>
                      <c:pt idx="19683">
                        <c:v>1.25301E-15</c:v>
                      </c:pt>
                      <c:pt idx="19684">
                        <c:v>2.3005499999999999E-15</c:v>
                      </c:pt>
                      <c:pt idx="19685">
                        <c:v>2.3005499999999999E-15</c:v>
                      </c:pt>
                      <c:pt idx="19686">
                        <c:v>1.7660900000000001E-15</c:v>
                      </c:pt>
                      <c:pt idx="19687">
                        <c:v>1.7660900000000001E-15</c:v>
                      </c:pt>
                      <c:pt idx="19688">
                        <c:v>9.7129399999999992E-16</c:v>
                      </c:pt>
                      <c:pt idx="19689">
                        <c:v>9.7129399999999992E-16</c:v>
                      </c:pt>
                      <c:pt idx="19690">
                        <c:v>2.2214099999999999E-15</c:v>
                      </c:pt>
                      <c:pt idx="19691">
                        <c:v>2.2214099999999999E-15</c:v>
                      </c:pt>
                      <c:pt idx="19692">
                        <c:v>1.07838E-15</c:v>
                      </c:pt>
                      <c:pt idx="19693">
                        <c:v>1.07838E-15</c:v>
                      </c:pt>
                      <c:pt idx="19694">
                        <c:v>1.6247199999999999E-15</c:v>
                      </c:pt>
                      <c:pt idx="19695">
                        <c:v>1.6247199999999999E-15</c:v>
                      </c:pt>
                      <c:pt idx="19696">
                        <c:v>1.06065E-15</c:v>
                      </c:pt>
                      <c:pt idx="19697">
                        <c:v>1.06065E-15</c:v>
                      </c:pt>
                      <c:pt idx="19698">
                        <c:v>1.0574E-15</c:v>
                      </c:pt>
                      <c:pt idx="19699">
                        <c:v>1.0574E-15</c:v>
                      </c:pt>
                      <c:pt idx="19700">
                        <c:v>3.1548100000000001E-15</c:v>
                      </c:pt>
                      <c:pt idx="19701">
                        <c:v>3.1548100000000001E-15</c:v>
                      </c:pt>
                      <c:pt idx="19702">
                        <c:v>9.8759500000000003E-16</c:v>
                      </c:pt>
                      <c:pt idx="19703">
                        <c:v>9.8759500000000003E-16</c:v>
                      </c:pt>
                      <c:pt idx="19704">
                        <c:v>2.7668600000000002E-15</c:v>
                      </c:pt>
                      <c:pt idx="19705">
                        <c:v>2.7668600000000002E-15</c:v>
                      </c:pt>
                      <c:pt idx="19706">
                        <c:v>3.2183400000000001E-15</c:v>
                      </c:pt>
                      <c:pt idx="19707">
                        <c:v>3.2183400000000001E-15</c:v>
                      </c:pt>
                      <c:pt idx="19708">
                        <c:v>9.6363000000000004E-16</c:v>
                      </c:pt>
                      <c:pt idx="19709">
                        <c:v>9.6363000000000004E-16</c:v>
                      </c:pt>
                      <c:pt idx="19710">
                        <c:v>2.71274E-15</c:v>
                      </c:pt>
                      <c:pt idx="19711">
                        <c:v>2.71274E-15</c:v>
                      </c:pt>
                      <c:pt idx="19712">
                        <c:v>7.5913800000000001E-16</c:v>
                      </c:pt>
                      <c:pt idx="19713">
                        <c:v>7.5913800000000001E-16</c:v>
                      </c:pt>
                      <c:pt idx="19714">
                        <c:v>1.4255500000000001E-15</c:v>
                      </c:pt>
                      <c:pt idx="19715">
                        <c:v>1.4255500000000001E-15</c:v>
                      </c:pt>
                      <c:pt idx="19716">
                        <c:v>1.0205100000000001E-15</c:v>
                      </c:pt>
                      <c:pt idx="19717">
                        <c:v>1.0205100000000001E-15</c:v>
                      </c:pt>
                      <c:pt idx="19718">
                        <c:v>2.1446499999999999E-15</c:v>
                      </c:pt>
                      <c:pt idx="19719">
                        <c:v>2.1446499999999999E-15</c:v>
                      </c:pt>
                      <c:pt idx="19720">
                        <c:v>2.54791E-15</c:v>
                      </c:pt>
                      <c:pt idx="19721">
                        <c:v>2.54791E-15</c:v>
                      </c:pt>
                      <c:pt idx="19722">
                        <c:v>5.0843300000000003E-15</c:v>
                      </c:pt>
                      <c:pt idx="19723">
                        <c:v>5.0843300000000003E-15</c:v>
                      </c:pt>
                      <c:pt idx="19724">
                        <c:v>1.2543000000000001E-15</c:v>
                      </c:pt>
                      <c:pt idx="19725">
                        <c:v>1.2543000000000001E-15</c:v>
                      </c:pt>
                      <c:pt idx="19726">
                        <c:v>2.20081E-15</c:v>
                      </c:pt>
                      <c:pt idx="19727">
                        <c:v>2.20081E-15</c:v>
                      </c:pt>
                      <c:pt idx="19728">
                        <c:v>1.0280899999999999E-15</c:v>
                      </c:pt>
                      <c:pt idx="19729">
                        <c:v>1.0280899999999999E-15</c:v>
                      </c:pt>
                      <c:pt idx="19730">
                        <c:v>8.5355799999999998E-16</c:v>
                      </c:pt>
                      <c:pt idx="19731">
                        <c:v>8.5355799999999998E-16</c:v>
                      </c:pt>
                      <c:pt idx="19732">
                        <c:v>1.29915E-15</c:v>
                      </c:pt>
                      <c:pt idx="19733">
                        <c:v>1.29915E-15</c:v>
                      </c:pt>
                      <c:pt idx="19734">
                        <c:v>2.55289E-15</c:v>
                      </c:pt>
                      <c:pt idx="19735">
                        <c:v>2.55289E-15</c:v>
                      </c:pt>
                      <c:pt idx="19736">
                        <c:v>2.2007599999999999E-15</c:v>
                      </c:pt>
                      <c:pt idx="19737">
                        <c:v>2.2007599999999999E-15</c:v>
                      </c:pt>
                      <c:pt idx="19738">
                        <c:v>9.5345500000000003E-16</c:v>
                      </c:pt>
                      <c:pt idx="19739">
                        <c:v>9.5345500000000003E-16</c:v>
                      </c:pt>
                      <c:pt idx="19740">
                        <c:v>8.1183700000000004E-16</c:v>
                      </c:pt>
                      <c:pt idx="19741">
                        <c:v>8.1183700000000004E-16</c:v>
                      </c:pt>
                      <c:pt idx="19742">
                        <c:v>1.4510100000000001E-15</c:v>
                      </c:pt>
                      <c:pt idx="19743">
                        <c:v>1.4510100000000001E-15</c:v>
                      </c:pt>
                      <c:pt idx="19744">
                        <c:v>3.2269700000000001E-15</c:v>
                      </c:pt>
                      <c:pt idx="19745">
                        <c:v>3.2269700000000001E-15</c:v>
                      </c:pt>
                      <c:pt idx="19746">
                        <c:v>1.0608199999999999E-15</c:v>
                      </c:pt>
                      <c:pt idx="19747">
                        <c:v>1.0608199999999999E-15</c:v>
                      </c:pt>
                      <c:pt idx="19748">
                        <c:v>1.3358799999999999E-15</c:v>
                      </c:pt>
                      <c:pt idx="19749">
                        <c:v>1.3358799999999999E-15</c:v>
                      </c:pt>
                      <c:pt idx="19750">
                        <c:v>7.7013699999999998E-16</c:v>
                      </c:pt>
                      <c:pt idx="19751">
                        <c:v>7.7013699999999998E-16</c:v>
                      </c:pt>
                      <c:pt idx="19752">
                        <c:v>1.8848400000000001E-15</c:v>
                      </c:pt>
                      <c:pt idx="19753">
                        <c:v>1.8848400000000001E-15</c:v>
                      </c:pt>
                      <c:pt idx="19754">
                        <c:v>1.7788599999999999E-15</c:v>
                      </c:pt>
                      <c:pt idx="19755">
                        <c:v>1.7788599999999999E-15</c:v>
                      </c:pt>
                      <c:pt idx="19756">
                        <c:v>1.5096200000000001E-15</c:v>
                      </c:pt>
                      <c:pt idx="19757">
                        <c:v>1.5096200000000001E-15</c:v>
                      </c:pt>
                      <c:pt idx="19758">
                        <c:v>4.1166399999999998E-15</c:v>
                      </c:pt>
                      <c:pt idx="19759">
                        <c:v>4.1166399999999998E-15</c:v>
                      </c:pt>
                      <c:pt idx="19760">
                        <c:v>1.7531399999999999E-15</c:v>
                      </c:pt>
                      <c:pt idx="19761">
                        <c:v>1.7531399999999999E-15</c:v>
                      </c:pt>
                      <c:pt idx="19762">
                        <c:v>2.4116199999999999E-15</c:v>
                      </c:pt>
                      <c:pt idx="19763">
                        <c:v>2.4116199999999999E-15</c:v>
                      </c:pt>
                      <c:pt idx="19764">
                        <c:v>2.1308200000000002E-15</c:v>
                      </c:pt>
                      <c:pt idx="19765">
                        <c:v>2.1308200000000002E-15</c:v>
                      </c:pt>
                      <c:pt idx="19766">
                        <c:v>9.8988599999999993E-16</c:v>
                      </c:pt>
                      <c:pt idx="19767">
                        <c:v>9.8988599999999993E-16</c:v>
                      </c:pt>
                      <c:pt idx="19768">
                        <c:v>1.8444499999999998E-15</c:v>
                      </c:pt>
                      <c:pt idx="19769">
                        <c:v>1.8444499999999998E-15</c:v>
                      </c:pt>
                      <c:pt idx="19770">
                        <c:v>8.90375E-16</c:v>
                      </c:pt>
                      <c:pt idx="19771">
                        <c:v>8.90375E-16</c:v>
                      </c:pt>
                      <c:pt idx="19772">
                        <c:v>2.5797500000000002E-15</c:v>
                      </c:pt>
                      <c:pt idx="19773">
                        <c:v>2.5797500000000002E-15</c:v>
                      </c:pt>
                      <c:pt idx="19774">
                        <c:v>1.89671E-15</c:v>
                      </c:pt>
                      <c:pt idx="19775">
                        <c:v>1.89671E-15</c:v>
                      </c:pt>
                      <c:pt idx="19776">
                        <c:v>1.03741E-15</c:v>
                      </c:pt>
                      <c:pt idx="19777">
                        <c:v>1.03741E-15</c:v>
                      </c:pt>
                      <c:pt idx="19778">
                        <c:v>1.80374E-15</c:v>
                      </c:pt>
                      <c:pt idx="19779">
                        <c:v>1.80374E-15</c:v>
                      </c:pt>
                      <c:pt idx="19780">
                        <c:v>1.43593E-15</c:v>
                      </c:pt>
                      <c:pt idx="19781">
                        <c:v>1.43593E-15</c:v>
                      </c:pt>
                      <c:pt idx="19782">
                        <c:v>7.2453699999999998E-16</c:v>
                      </c:pt>
                      <c:pt idx="19783">
                        <c:v>7.2453699999999998E-16</c:v>
                      </c:pt>
                      <c:pt idx="19784">
                        <c:v>2.2367899999999998E-15</c:v>
                      </c:pt>
                      <c:pt idx="19785">
                        <c:v>2.2367899999999998E-15</c:v>
                      </c:pt>
                      <c:pt idx="19786">
                        <c:v>6.1072900000000005E-16</c:v>
                      </c:pt>
                      <c:pt idx="19787">
                        <c:v>6.1072900000000005E-16</c:v>
                      </c:pt>
                      <c:pt idx="19788">
                        <c:v>1.8089600000000001E-15</c:v>
                      </c:pt>
                      <c:pt idx="19789">
                        <c:v>1.8089600000000001E-15</c:v>
                      </c:pt>
                      <c:pt idx="19790">
                        <c:v>7.4084799999999996E-16</c:v>
                      </c:pt>
                      <c:pt idx="19791">
                        <c:v>7.4084799999999996E-16</c:v>
                      </c:pt>
                      <c:pt idx="19792">
                        <c:v>3.2231699999999999E-15</c:v>
                      </c:pt>
                      <c:pt idx="19793">
                        <c:v>3.2231699999999999E-15</c:v>
                      </c:pt>
                      <c:pt idx="19794">
                        <c:v>1.3372699999999999E-15</c:v>
                      </c:pt>
                      <c:pt idx="19795">
                        <c:v>1.3372699999999999E-15</c:v>
                      </c:pt>
                      <c:pt idx="19796">
                        <c:v>1.1893500000000001E-15</c:v>
                      </c:pt>
                      <c:pt idx="19797">
                        <c:v>1.1893500000000001E-15</c:v>
                      </c:pt>
                      <c:pt idx="19798">
                        <c:v>8.7525599999999998E-16</c:v>
                      </c:pt>
                      <c:pt idx="19799">
                        <c:v>8.7525599999999998E-16</c:v>
                      </c:pt>
                      <c:pt idx="19800">
                        <c:v>9.3191400000000006E-16</c:v>
                      </c:pt>
                      <c:pt idx="19801">
                        <c:v>9.3191400000000006E-16</c:v>
                      </c:pt>
                      <c:pt idx="19802">
                        <c:v>9.3361300000000005E-16</c:v>
                      </c:pt>
                      <c:pt idx="19803">
                        <c:v>9.3361300000000005E-16</c:v>
                      </c:pt>
                      <c:pt idx="19804">
                        <c:v>1.7885299999999999E-15</c:v>
                      </c:pt>
                      <c:pt idx="19805">
                        <c:v>1.7885299999999999E-15</c:v>
                      </c:pt>
                      <c:pt idx="19806">
                        <c:v>7.6885500000000005E-16</c:v>
                      </c:pt>
                      <c:pt idx="19807">
                        <c:v>7.6885500000000005E-16</c:v>
                      </c:pt>
                      <c:pt idx="19808">
                        <c:v>1.39842E-15</c:v>
                      </c:pt>
                      <c:pt idx="19809">
                        <c:v>1.39842E-15</c:v>
                      </c:pt>
                      <c:pt idx="19810">
                        <c:v>8.2886199999999996E-16</c:v>
                      </c:pt>
                      <c:pt idx="19811">
                        <c:v>8.2886199999999996E-16</c:v>
                      </c:pt>
                      <c:pt idx="19812">
                        <c:v>2.1697299999999999E-15</c:v>
                      </c:pt>
                      <c:pt idx="19813">
                        <c:v>2.1697299999999999E-15</c:v>
                      </c:pt>
                      <c:pt idx="19814">
                        <c:v>2.5293400000000002E-15</c:v>
                      </c:pt>
                      <c:pt idx="19815">
                        <c:v>2.5293400000000002E-15</c:v>
                      </c:pt>
                      <c:pt idx="19816">
                        <c:v>1.61647E-15</c:v>
                      </c:pt>
                      <c:pt idx="19817">
                        <c:v>1.61647E-15</c:v>
                      </c:pt>
                      <c:pt idx="19818">
                        <c:v>1.9260099999999999E-15</c:v>
                      </c:pt>
                      <c:pt idx="19819">
                        <c:v>1.9260099999999999E-15</c:v>
                      </c:pt>
                      <c:pt idx="19820">
                        <c:v>1.0301100000000001E-15</c:v>
                      </c:pt>
                      <c:pt idx="19821">
                        <c:v>1.0301100000000001E-15</c:v>
                      </c:pt>
                      <c:pt idx="19822">
                        <c:v>8.5880400000000004E-16</c:v>
                      </c:pt>
                      <c:pt idx="19823">
                        <c:v>8.5880400000000004E-16</c:v>
                      </c:pt>
                      <c:pt idx="19824">
                        <c:v>3.1454999999999999E-15</c:v>
                      </c:pt>
                      <c:pt idx="19825">
                        <c:v>3.1454999999999999E-15</c:v>
                      </c:pt>
                      <c:pt idx="19826">
                        <c:v>2.1401400000000001E-15</c:v>
                      </c:pt>
                      <c:pt idx="19827">
                        <c:v>2.1401400000000001E-15</c:v>
                      </c:pt>
                      <c:pt idx="19828">
                        <c:v>1.78275E-15</c:v>
                      </c:pt>
                      <c:pt idx="19829">
                        <c:v>1.78275E-15</c:v>
                      </c:pt>
                      <c:pt idx="19830">
                        <c:v>1.32757E-15</c:v>
                      </c:pt>
                      <c:pt idx="19831">
                        <c:v>1.32757E-15</c:v>
                      </c:pt>
                      <c:pt idx="19832">
                        <c:v>7.7157199999999997E-16</c:v>
                      </c:pt>
                      <c:pt idx="19833">
                        <c:v>7.7157199999999997E-16</c:v>
                      </c:pt>
                      <c:pt idx="19834">
                        <c:v>2.2179100000000002E-15</c:v>
                      </c:pt>
                      <c:pt idx="19835">
                        <c:v>2.2179100000000002E-15</c:v>
                      </c:pt>
                      <c:pt idx="19836">
                        <c:v>1.04021E-15</c:v>
                      </c:pt>
                      <c:pt idx="19837">
                        <c:v>1.04021E-15</c:v>
                      </c:pt>
                      <c:pt idx="19838">
                        <c:v>1.45522E-15</c:v>
                      </c:pt>
                      <c:pt idx="19839">
                        <c:v>1.45522E-15</c:v>
                      </c:pt>
                      <c:pt idx="19840">
                        <c:v>1.8575699999999999E-15</c:v>
                      </c:pt>
                      <c:pt idx="19841">
                        <c:v>1.8575699999999999E-15</c:v>
                      </c:pt>
                      <c:pt idx="19842">
                        <c:v>7.0639600000000003E-16</c:v>
                      </c:pt>
                      <c:pt idx="19843">
                        <c:v>7.0639600000000003E-16</c:v>
                      </c:pt>
                      <c:pt idx="19844">
                        <c:v>1.6451399999999999E-15</c:v>
                      </c:pt>
                      <c:pt idx="19845">
                        <c:v>1.6451399999999999E-15</c:v>
                      </c:pt>
                      <c:pt idx="19846">
                        <c:v>1.63629E-15</c:v>
                      </c:pt>
                      <c:pt idx="19847">
                        <c:v>1.63629E-15</c:v>
                      </c:pt>
                      <c:pt idx="19848">
                        <c:v>1.1188199999999999E-15</c:v>
                      </c:pt>
                      <c:pt idx="19849">
                        <c:v>1.1188199999999999E-15</c:v>
                      </c:pt>
                      <c:pt idx="19850">
                        <c:v>4.6486500000000003E-15</c:v>
                      </c:pt>
                      <c:pt idx="19851">
                        <c:v>4.6486500000000003E-15</c:v>
                      </c:pt>
                      <c:pt idx="19852">
                        <c:v>1.22493E-15</c:v>
                      </c:pt>
                      <c:pt idx="19853">
                        <c:v>1.22493E-15</c:v>
                      </c:pt>
                      <c:pt idx="19854">
                        <c:v>1.4344500000000001E-15</c:v>
                      </c:pt>
                      <c:pt idx="19855">
                        <c:v>1.4344500000000001E-15</c:v>
                      </c:pt>
                      <c:pt idx="19856">
                        <c:v>3.7273400000000003E-15</c:v>
                      </c:pt>
                      <c:pt idx="19857">
                        <c:v>3.7273400000000003E-15</c:v>
                      </c:pt>
                      <c:pt idx="19858">
                        <c:v>1.0509400000000001E-15</c:v>
                      </c:pt>
                      <c:pt idx="19859">
                        <c:v>1.0509400000000001E-15</c:v>
                      </c:pt>
                      <c:pt idx="19860">
                        <c:v>2.2205599999999999E-15</c:v>
                      </c:pt>
                      <c:pt idx="19861">
                        <c:v>2.2205599999999999E-15</c:v>
                      </c:pt>
                      <c:pt idx="19862">
                        <c:v>1.8719399999999998E-15</c:v>
                      </c:pt>
                      <c:pt idx="19863">
                        <c:v>1.8719399999999998E-15</c:v>
                      </c:pt>
                      <c:pt idx="19864">
                        <c:v>1.13466E-15</c:v>
                      </c:pt>
                      <c:pt idx="19865">
                        <c:v>1.13466E-15</c:v>
                      </c:pt>
                      <c:pt idx="19866">
                        <c:v>1.6257999999999999E-15</c:v>
                      </c:pt>
                      <c:pt idx="19867">
                        <c:v>1.6257999999999999E-15</c:v>
                      </c:pt>
                      <c:pt idx="19868">
                        <c:v>1.2320599999999999E-15</c:v>
                      </c:pt>
                      <c:pt idx="19869">
                        <c:v>1.2320599999999999E-15</c:v>
                      </c:pt>
                      <c:pt idx="19870">
                        <c:v>2.0627700000000002E-15</c:v>
                      </c:pt>
                      <c:pt idx="19871">
                        <c:v>2.0627700000000002E-15</c:v>
                      </c:pt>
                      <c:pt idx="19872">
                        <c:v>2.2098900000000001E-15</c:v>
                      </c:pt>
                      <c:pt idx="19873">
                        <c:v>2.2098900000000001E-15</c:v>
                      </c:pt>
                      <c:pt idx="19874">
                        <c:v>1.6800000000000001E-15</c:v>
                      </c:pt>
                      <c:pt idx="19875">
                        <c:v>1.6800000000000001E-15</c:v>
                      </c:pt>
                      <c:pt idx="19876">
                        <c:v>1.0139999999999999E-15</c:v>
                      </c:pt>
                      <c:pt idx="19877">
                        <c:v>1.0139999999999999E-15</c:v>
                      </c:pt>
                      <c:pt idx="19878">
                        <c:v>1.43918E-15</c:v>
                      </c:pt>
                      <c:pt idx="19879">
                        <c:v>1.43918E-15</c:v>
                      </c:pt>
                      <c:pt idx="19880">
                        <c:v>1.57801E-15</c:v>
                      </c:pt>
                      <c:pt idx="19881">
                        <c:v>1.57801E-15</c:v>
                      </c:pt>
                      <c:pt idx="19882">
                        <c:v>1.8137199999999998E-15</c:v>
                      </c:pt>
                      <c:pt idx="19883">
                        <c:v>1.8137199999999998E-15</c:v>
                      </c:pt>
                      <c:pt idx="19884">
                        <c:v>1.0588899999999999E-15</c:v>
                      </c:pt>
                      <c:pt idx="19885">
                        <c:v>1.0588899999999999E-15</c:v>
                      </c:pt>
                      <c:pt idx="19886">
                        <c:v>9.9360599999999992E-16</c:v>
                      </c:pt>
                      <c:pt idx="19887">
                        <c:v>9.9360599999999992E-16</c:v>
                      </c:pt>
                      <c:pt idx="19888">
                        <c:v>3.2788800000000001E-15</c:v>
                      </c:pt>
                      <c:pt idx="19889">
                        <c:v>3.2788800000000001E-15</c:v>
                      </c:pt>
                      <c:pt idx="19890">
                        <c:v>1.63747E-15</c:v>
                      </c:pt>
                      <c:pt idx="19891">
                        <c:v>1.63747E-15</c:v>
                      </c:pt>
                      <c:pt idx="19892">
                        <c:v>3.6376900000000001E-15</c:v>
                      </c:pt>
                      <c:pt idx="19893">
                        <c:v>3.6376900000000001E-15</c:v>
                      </c:pt>
                      <c:pt idx="19894">
                        <c:v>1.3526799999999999E-15</c:v>
                      </c:pt>
                      <c:pt idx="19895">
                        <c:v>1.3526799999999999E-15</c:v>
                      </c:pt>
                      <c:pt idx="19896">
                        <c:v>8.5077899999999997E-16</c:v>
                      </c:pt>
                      <c:pt idx="19897">
                        <c:v>8.5077899999999997E-16</c:v>
                      </c:pt>
                      <c:pt idx="19898">
                        <c:v>1.2382000000000001E-15</c:v>
                      </c:pt>
                      <c:pt idx="19899">
                        <c:v>1.2382000000000001E-15</c:v>
                      </c:pt>
                      <c:pt idx="19900">
                        <c:v>8.67879E-16</c:v>
                      </c:pt>
                      <c:pt idx="19901">
                        <c:v>8.67879E-16</c:v>
                      </c:pt>
                      <c:pt idx="19902">
                        <c:v>1.5313499999999999E-15</c:v>
                      </c:pt>
                      <c:pt idx="19903">
                        <c:v>1.5313499999999999E-15</c:v>
                      </c:pt>
                      <c:pt idx="19904">
                        <c:v>1.93371E-15</c:v>
                      </c:pt>
                      <c:pt idx="19905">
                        <c:v>1.93371E-15</c:v>
                      </c:pt>
                      <c:pt idx="19906">
                        <c:v>1.8972799999999999E-15</c:v>
                      </c:pt>
                      <c:pt idx="19907">
                        <c:v>1.8972799999999999E-15</c:v>
                      </c:pt>
                      <c:pt idx="19908">
                        <c:v>2.0945399999999999E-15</c:v>
                      </c:pt>
                      <c:pt idx="19909">
                        <c:v>2.0945399999999999E-15</c:v>
                      </c:pt>
                      <c:pt idx="19910">
                        <c:v>1.37557E-15</c:v>
                      </c:pt>
                      <c:pt idx="19911">
                        <c:v>1.37557E-15</c:v>
                      </c:pt>
                      <c:pt idx="19912">
                        <c:v>1.23313E-15</c:v>
                      </c:pt>
                      <c:pt idx="19913">
                        <c:v>1.23313E-15</c:v>
                      </c:pt>
                      <c:pt idx="19914">
                        <c:v>1.1424400000000001E-15</c:v>
                      </c:pt>
                      <c:pt idx="19915">
                        <c:v>1.1424400000000001E-15</c:v>
                      </c:pt>
                      <c:pt idx="19916">
                        <c:v>1.1336699999999999E-15</c:v>
                      </c:pt>
                      <c:pt idx="19917">
                        <c:v>1.1336699999999999E-15</c:v>
                      </c:pt>
                      <c:pt idx="19918">
                        <c:v>2.3081400000000001E-15</c:v>
                      </c:pt>
                      <c:pt idx="19919">
                        <c:v>2.3081400000000001E-15</c:v>
                      </c:pt>
                      <c:pt idx="19920">
                        <c:v>3.0016900000000001E-15</c:v>
                      </c:pt>
                      <c:pt idx="19921">
                        <c:v>3.0016900000000001E-15</c:v>
                      </c:pt>
                      <c:pt idx="19922">
                        <c:v>1.2564700000000001E-15</c:v>
                      </c:pt>
                      <c:pt idx="19923">
                        <c:v>1.2564700000000001E-15</c:v>
                      </c:pt>
                      <c:pt idx="19924">
                        <c:v>1.54393E-15</c:v>
                      </c:pt>
                      <c:pt idx="19925">
                        <c:v>1.54393E-15</c:v>
                      </c:pt>
                      <c:pt idx="19926">
                        <c:v>2.5317099999999999E-15</c:v>
                      </c:pt>
                      <c:pt idx="19927">
                        <c:v>2.5317099999999999E-15</c:v>
                      </c:pt>
                      <c:pt idx="19928">
                        <c:v>9.63892E-16</c:v>
                      </c:pt>
                      <c:pt idx="19929">
                        <c:v>9.63892E-16</c:v>
                      </c:pt>
                      <c:pt idx="19930">
                        <c:v>1.1619500000000001E-15</c:v>
                      </c:pt>
                      <c:pt idx="19931">
                        <c:v>1.1619500000000001E-15</c:v>
                      </c:pt>
                      <c:pt idx="19932">
                        <c:v>3.18868E-15</c:v>
                      </c:pt>
                      <c:pt idx="19933">
                        <c:v>3.18868E-15</c:v>
                      </c:pt>
                      <c:pt idx="19934">
                        <c:v>1.6347900000000001E-15</c:v>
                      </c:pt>
                      <c:pt idx="19935">
                        <c:v>1.6347900000000001E-15</c:v>
                      </c:pt>
                      <c:pt idx="19936">
                        <c:v>2.03669E-15</c:v>
                      </c:pt>
                      <c:pt idx="19937">
                        <c:v>2.03669E-15</c:v>
                      </c:pt>
                      <c:pt idx="19938">
                        <c:v>1.10384E-15</c:v>
                      </c:pt>
                      <c:pt idx="19939">
                        <c:v>1.10384E-15</c:v>
                      </c:pt>
                      <c:pt idx="19940">
                        <c:v>1.1995700000000001E-15</c:v>
                      </c:pt>
                      <c:pt idx="19941">
                        <c:v>1.1995700000000001E-15</c:v>
                      </c:pt>
                      <c:pt idx="19942">
                        <c:v>1.50098E-15</c:v>
                      </c:pt>
                      <c:pt idx="19943">
                        <c:v>1.50098E-15</c:v>
                      </c:pt>
                      <c:pt idx="19944">
                        <c:v>1.2008799999999999E-15</c:v>
                      </c:pt>
                      <c:pt idx="19945">
                        <c:v>1.2008799999999999E-15</c:v>
                      </c:pt>
                      <c:pt idx="19946">
                        <c:v>2.7878999999999998E-15</c:v>
                      </c:pt>
                      <c:pt idx="19947">
                        <c:v>2.7878999999999998E-15</c:v>
                      </c:pt>
                      <c:pt idx="19948">
                        <c:v>2.16664E-15</c:v>
                      </c:pt>
                      <c:pt idx="19949">
                        <c:v>2.16664E-15</c:v>
                      </c:pt>
                      <c:pt idx="19950">
                        <c:v>1.7484899999999999E-15</c:v>
                      </c:pt>
                      <c:pt idx="19951">
                        <c:v>1.7484899999999999E-15</c:v>
                      </c:pt>
                      <c:pt idx="19952">
                        <c:v>8.5878199999999996E-16</c:v>
                      </c:pt>
                      <c:pt idx="19953">
                        <c:v>8.5878199999999996E-16</c:v>
                      </c:pt>
                      <c:pt idx="19954">
                        <c:v>2.0567700000000001E-15</c:v>
                      </c:pt>
                      <c:pt idx="19955">
                        <c:v>2.0567700000000001E-15</c:v>
                      </c:pt>
                      <c:pt idx="19956">
                        <c:v>1.86217E-15</c:v>
                      </c:pt>
                      <c:pt idx="19957">
                        <c:v>1.86217E-15</c:v>
                      </c:pt>
                      <c:pt idx="19958">
                        <c:v>2.8249900000000002E-15</c:v>
                      </c:pt>
                      <c:pt idx="19959">
                        <c:v>2.8249900000000002E-15</c:v>
                      </c:pt>
                      <c:pt idx="19960">
                        <c:v>7.7633699999999996E-16</c:v>
                      </c:pt>
                      <c:pt idx="19961">
                        <c:v>7.7633699999999996E-16</c:v>
                      </c:pt>
                      <c:pt idx="19962">
                        <c:v>8.5659900000000004E-16</c:v>
                      </c:pt>
                      <c:pt idx="19963">
                        <c:v>8.5659900000000004E-16</c:v>
                      </c:pt>
                      <c:pt idx="19964">
                        <c:v>2.3214600000000001E-15</c:v>
                      </c:pt>
                      <c:pt idx="19965">
                        <c:v>2.3214600000000001E-15</c:v>
                      </c:pt>
                      <c:pt idx="19966">
                        <c:v>9.4899699999999999E-16</c:v>
                      </c:pt>
                      <c:pt idx="19967">
                        <c:v>9.4899699999999999E-16</c:v>
                      </c:pt>
                      <c:pt idx="19968">
                        <c:v>3.23179E-15</c:v>
                      </c:pt>
                      <c:pt idx="19969">
                        <c:v>3.23179E-15</c:v>
                      </c:pt>
                      <c:pt idx="19970">
                        <c:v>1.5479199999999999E-15</c:v>
                      </c:pt>
                      <c:pt idx="19971">
                        <c:v>1.5479199999999999E-15</c:v>
                      </c:pt>
                      <c:pt idx="19972">
                        <c:v>3.9272100000000002E-15</c:v>
                      </c:pt>
                      <c:pt idx="19973">
                        <c:v>3.9272100000000002E-15</c:v>
                      </c:pt>
                      <c:pt idx="19974">
                        <c:v>2.5758000000000002E-15</c:v>
                      </c:pt>
                      <c:pt idx="19975">
                        <c:v>2.5758000000000002E-15</c:v>
                      </c:pt>
                      <c:pt idx="19976">
                        <c:v>1.2652099999999999E-15</c:v>
                      </c:pt>
                      <c:pt idx="19977">
                        <c:v>1.2652099999999999E-15</c:v>
                      </c:pt>
                      <c:pt idx="19978">
                        <c:v>9.1532900000000001E-16</c:v>
                      </c:pt>
                      <c:pt idx="19979">
                        <c:v>9.1532900000000001E-16</c:v>
                      </c:pt>
                      <c:pt idx="19980">
                        <c:v>9.2645900000000005E-16</c:v>
                      </c:pt>
                      <c:pt idx="19981">
                        <c:v>9.2645900000000005E-16</c:v>
                      </c:pt>
                      <c:pt idx="19982">
                        <c:v>1.54393E-15</c:v>
                      </c:pt>
                      <c:pt idx="19983">
                        <c:v>1.54393E-15</c:v>
                      </c:pt>
                      <c:pt idx="19984">
                        <c:v>1.57631E-15</c:v>
                      </c:pt>
                      <c:pt idx="19985">
                        <c:v>1.57631E-15</c:v>
                      </c:pt>
                      <c:pt idx="19986">
                        <c:v>9.1012800000000002E-16</c:v>
                      </c:pt>
                      <c:pt idx="19987">
                        <c:v>9.1012800000000002E-16</c:v>
                      </c:pt>
                      <c:pt idx="19988">
                        <c:v>1.41219E-15</c:v>
                      </c:pt>
                      <c:pt idx="19989">
                        <c:v>1.41219E-15</c:v>
                      </c:pt>
                      <c:pt idx="19990">
                        <c:v>7.9789799999999997E-16</c:v>
                      </c:pt>
                      <c:pt idx="19991">
                        <c:v>7.9789799999999997E-16</c:v>
                      </c:pt>
                      <c:pt idx="19992">
                        <c:v>5.8104200000000003E-15</c:v>
                      </c:pt>
                      <c:pt idx="19993">
                        <c:v>5.8104200000000003E-15</c:v>
                      </c:pt>
                      <c:pt idx="19994">
                        <c:v>2.0822400000000001E-15</c:v>
                      </c:pt>
                      <c:pt idx="19995">
                        <c:v>2.0822400000000001E-15</c:v>
                      </c:pt>
                      <c:pt idx="19996">
                        <c:v>1.58031E-15</c:v>
                      </c:pt>
                      <c:pt idx="19997">
                        <c:v>1.58031E-15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C54E-402E-98B8-4824788012AE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List1!$V$2</c15:sqref>
                        </c15:formulaRef>
                      </c:ext>
                    </c:extLst>
                    <c:strCache>
                      <c:ptCount val="1"/>
                      <c:pt idx="0">
                        <c:v>JEFF-4T2</c:v>
                      </c:pt>
                    </c:strCache>
                  </c:strRef>
                </c:tx>
                <c:spPr>
                  <a:ln w="3175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List1!$R$3:$R$20000</c15:sqref>
                        </c15:formulaRef>
                      </c:ext>
                    </c:extLst>
                    <c:numCache>
                      <c:formatCode>0.000</c:formatCode>
                      <c:ptCount val="19998"/>
                      <c:pt idx="0" formatCode="General">
                        <c:v>1E-3</c:v>
                      </c:pt>
                      <c:pt idx="1">
                        <c:v>2E-3</c:v>
                      </c:pt>
                      <c:pt idx="2">
                        <c:v>2E-3</c:v>
                      </c:pt>
                      <c:pt idx="3">
                        <c:v>3.0000000000000001E-3</c:v>
                      </c:pt>
                      <c:pt idx="4">
                        <c:v>3.0000000000000001E-3</c:v>
                      </c:pt>
                      <c:pt idx="5">
                        <c:v>4.0000000000000001E-3</c:v>
                      </c:pt>
                      <c:pt idx="6">
                        <c:v>4.0000000000000001E-3</c:v>
                      </c:pt>
                      <c:pt idx="7">
                        <c:v>5.0000000000000001E-3</c:v>
                      </c:pt>
                      <c:pt idx="8">
                        <c:v>5.0000000000000001E-3</c:v>
                      </c:pt>
                      <c:pt idx="9">
                        <c:v>6.0000000000000001E-3</c:v>
                      </c:pt>
                      <c:pt idx="10">
                        <c:v>6.0000000000000001E-3</c:v>
                      </c:pt>
                      <c:pt idx="11">
                        <c:v>7.0000000000000001E-3</c:v>
                      </c:pt>
                      <c:pt idx="12">
                        <c:v>7.0000000000000001E-3</c:v>
                      </c:pt>
                      <c:pt idx="13">
                        <c:v>8.0000000000000002E-3</c:v>
                      </c:pt>
                      <c:pt idx="14">
                        <c:v>8.0000000000000002E-3</c:v>
                      </c:pt>
                      <c:pt idx="15">
                        <c:v>8.9999999999999993E-3</c:v>
                      </c:pt>
                      <c:pt idx="16">
                        <c:v>8.9999999999999993E-3</c:v>
                      </c:pt>
                      <c:pt idx="17">
                        <c:v>0.01</c:v>
                      </c:pt>
                      <c:pt idx="18">
                        <c:v>0.01</c:v>
                      </c:pt>
                      <c:pt idx="19">
                        <c:v>1.0999999999999999E-2</c:v>
                      </c:pt>
                      <c:pt idx="20">
                        <c:v>1.0999999999999999E-2</c:v>
                      </c:pt>
                      <c:pt idx="21">
                        <c:v>1.2E-2</c:v>
                      </c:pt>
                      <c:pt idx="22">
                        <c:v>1.2E-2</c:v>
                      </c:pt>
                      <c:pt idx="23">
                        <c:v>1.2999999999999999E-2</c:v>
                      </c:pt>
                      <c:pt idx="24">
                        <c:v>1.2999999999999999E-2</c:v>
                      </c:pt>
                      <c:pt idx="25">
                        <c:v>1.4E-2</c:v>
                      </c:pt>
                      <c:pt idx="26">
                        <c:v>1.4E-2</c:v>
                      </c:pt>
                      <c:pt idx="27">
                        <c:v>1.4999999999999999E-2</c:v>
                      </c:pt>
                      <c:pt idx="28">
                        <c:v>1.4999999999999999E-2</c:v>
                      </c:pt>
                      <c:pt idx="29">
                        <c:v>1.6E-2</c:v>
                      </c:pt>
                      <c:pt idx="30">
                        <c:v>1.6E-2</c:v>
                      </c:pt>
                      <c:pt idx="31">
                        <c:v>1.7000000000000001E-2</c:v>
                      </c:pt>
                      <c:pt idx="32">
                        <c:v>1.7000000000000001E-2</c:v>
                      </c:pt>
                      <c:pt idx="33">
                        <c:v>1.7999999999999999E-2</c:v>
                      </c:pt>
                      <c:pt idx="34">
                        <c:v>1.7999999999999999E-2</c:v>
                      </c:pt>
                      <c:pt idx="35">
                        <c:v>1.9E-2</c:v>
                      </c:pt>
                      <c:pt idx="36">
                        <c:v>1.9E-2</c:v>
                      </c:pt>
                      <c:pt idx="37">
                        <c:v>0.02</c:v>
                      </c:pt>
                      <c:pt idx="38">
                        <c:v>0.02</c:v>
                      </c:pt>
                      <c:pt idx="39">
                        <c:v>2.1000000000000001E-2</c:v>
                      </c:pt>
                      <c:pt idx="40">
                        <c:v>2.1000000000000001E-2</c:v>
                      </c:pt>
                      <c:pt idx="41">
                        <c:v>2.1999999999999999E-2</c:v>
                      </c:pt>
                      <c:pt idx="42">
                        <c:v>2.1999999999999999E-2</c:v>
                      </c:pt>
                      <c:pt idx="43">
                        <c:v>2.3E-2</c:v>
                      </c:pt>
                      <c:pt idx="44">
                        <c:v>2.3E-2</c:v>
                      </c:pt>
                      <c:pt idx="45">
                        <c:v>2.4E-2</c:v>
                      </c:pt>
                      <c:pt idx="46">
                        <c:v>2.4E-2</c:v>
                      </c:pt>
                      <c:pt idx="47">
                        <c:v>2.5000000000000001E-2</c:v>
                      </c:pt>
                      <c:pt idx="48">
                        <c:v>2.5000000000000001E-2</c:v>
                      </c:pt>
                      <c:pt idx="49">
                        <c:v>2.5999999999999999E-2</c:v>
                      </c:pt>
                      <c:pt idx="50">
                        <c:v>2.5999999999999999E-2</c:v>
                      </c:pt>
                      <c:pt idx="51">
                        <c:v>2.7E-2</c:v>
                      </c:pt>
                      <c:pt idx="52">
                        <c:v>2.7E-2</c:v>
                      </c:pt>
                      <c:pt idx="53">
                        <c:v>2.8000000000000001E-2</c:v>
                      </c:pt>
                      <c:pt idx="54">
                        <c:v>2.8000000000000001E-2</c:v>
                      </c:pt>
                      <c:pt idx="55">
                        <c:v>2.9000000000000001E-2</c:v>
                      </c:pt>
                      <c:pt idx="56">
                        <c:v>2.9000000000000001E-2</c:v>
                      </c:pt>
                      <c:pt idx="57">
                        <c:v>0.03</c:v>
                      </c:pt>
                      <c:pt idx="58">
                        <c:v>0.03</c:v>
                      </c:pt>
                      <c:pt idx="59">
                        <c:v>3.1E-2</c:v>
                      </c:pt>
                      <c:pt idx="60">
                        <c:v>3.1E-2</c:v>
                      </c:pt>
                      <c:pt idx="61">
                        <c:v>3.2000000000000001E-2</c:v>
                      </c:pt>
                      <c:pt idx="62">
                        <c:v>3.2000000000000001E-2</c:v>
                      </c:pt>
                      <c:pt idx="63">
                        <c:v>3.3000000000000002E-2</c:v>
                      </c:pt>
                      <c:pt idx="64">
                        <c:v>3.3000000000000002E-2</c:v>
                      </c:pt>
                      <c:pt idx="65">
                        <c:v>3.4000000000000002E-2</c:v>
                      </c:pt>
                      <c:pt idx="66">
                        <c:v>3.4000000000000002E-2</c:v>
                      </c:pt>
                      <c:pt idx="67">
                        <c:v>3.5000000000000003E-2</c:v>
                      </c:pt>
                      <c:pt idx="68">
                        <c:v>3.5000000000000003E-2</c:v>
                      </c:pt>
                      <c:pt idx="69">
                        <c:v>3.5999999999999997E-2</c:v>
                      </c:pt>
                      <c:pt idx="70">
                        <c:v>3.5999999999999997E-2</c:v>
                      </c:pt>
                      <c:pt idx="71">
                        <c:v>3.6999999999999998E-2</c:v>
                      </c:pt>
                      <c:pt idx="72">
                        <c:v>3.6999999999999998E-2</c:v>
                      </c:pt>
                      <c:pt idx="73">
                        <c:v>3.7999999999999999E-2</c:v>
                      </c:pt>
                      <c:pt idx="74">
                        <c:v>3.7999999999999999E-2</c:v>
                      </c:pt>
                      <c:pt idx="75">
                        <c:v>3.9E-2</c:v>
                      </c:pt>
                      <c:pt idx="76">
                        <c:v>3.9E-2</c:v>
                      </c:pt>
                      <c:pt idx="77">
                        <c:v>0.04</c:v>
                      </c:pt>
                      <c:pt idx="78">
                        <c:v>0.04</c:v>
                      </c:pt>
                      <c:pt idx="79">
                        <c:v>4.1000000000000002E-2</c:v>
                      </c:pt>
                      <c:pt idx="80">
                        <c:v>4.1000000000000002E-2</c:v>
                      </c:pt>
                      <c:pt idx="81">
                        <c:v>4.2000000000000003E-2</c:v>
                      </c:pt>
                      <c:pt idx="82">
                        <c:v>4.2000000000000003E-2</c:v>
                      </c:pt>
                      <c:pt idx="83">
                        <c:v>4.2999999999999997E-2</c:v>
                      </c:pt>
                      <c:pt idx="84">
                        <c:v>4.2999999999999997E-2</c:v>
                      </c:pt>
                      <c:pt idx="85">
                        <c:v>4.3999999999999997E-2</c:v>
                      </c:pt>
                      <c:pt idx="86">
                        <c:v>4.3999999999999997E-2</c:v>
                      </c:pt>
                      <c:pt idx="87">
                        <c:v>4.4999999999999998E-2</c:v>
                      </c:pt>
                      <c:pt idx="88">
                        <c:v>4.4999999999999998E-2</c:v>
                      </c:pt>
                      <c:pt idx="89">
                        <c:v>4.5999999999999999E-2</c:v>
                      </c:pt>
                      <c:pt idx="90">
                        <c:v>4.5999999999999999E-2</c:v>
                      </c:pt>
                      <c:pt idx="91">
                        <c:v>4.7E-2</c:v>
                      </c:pt>
                      <c:pt idx="92">
                        <c:v>4.7E-2</c:v>
                      </c:pt>
                      <c:pt idx="93">
                        <c:v>4.8000000000000001E-2</c:v>
                      </c:pt>
                      <c:pt idx="94">
                        <c:v>4.8000000000000001E-2</c:v>
                      </c:pt>
                      <c:pt idx="95">
                        <c:v>4.9000000000000002E-2</c:v>
                      </c:pt>
                      <c:pt idx="96">
                        <c:v>4.9000000000000002E-2</c:v>
                      </c:pt>
                      <c:pt idx="97">
                        <c:v>0.05</c:v>
                      </c:pt>
                      <c:pt idx="98">
                        <c:v>0.05</c:v>
                      </c:pt>
                      <c:pt idx="99">
                        <c:v>5.0999999999999997E-2</c:v>
                      </c:pt>
                      <c:pt idx="100">
                        <c:v>5.0999999999999997E-2</c:v>
                      </c:pt>
                      <c:pt idx="101">
                        <c:v>5.1999999999999998E-2</c:v>
                      </c:pt>
                      <c:pt idx="102">
                        <c:v>5.1999999999999998E-2</c:v>
                      </c:pt>
                      <c:pt idx="103">
                        <c:v>5.2999999999999999E-2</c:v>
                      </c:pt>
                      <c:pt idx="104">
                        <c:v>5.2999999999999999E-2</c:v>
                      </c:pt>
                      <c:pt idx="105">
                        <c:v>5.3999999999999999E-2</c:v>
                      </c:pt>
                      <c:pt idx="106">
                        <c:v>5.3999999999999999E-2</c:v>
                      </c:pt>
                      <c:pt idx="107">
                        <c:v>5.5E-2</c:v>
                      </c:pt>
                      <c:pt idx="108">
                        <c:v>5.5E-2</c:v>
                      </c:pt>
                      <c:pt idx="109">
                        <c:v>5.6000000000000001E-2</c:v>
                      </c:pt>
                      <c:pt idx="110">
                        <c:v>5.6000000000000001E-2</c:v>
                      </c:pt>
                      <c:pt idx="111">
                        <c:v>5.7000000000000002E-2</c:v>
                      </c:pt>
                      <c:pt idx="112">
                        <c:v>5.7000000000000002E-2</c:v>
                      </c:pt>
                      <c:pt idx="113">
                        <c:v>5.8000000000000003E-2</c:v>
                      </c:pt>
                      <c:pt idx="114">
                        <c:v>5.8000000000000003E-2</c:v>
                      </c:pt>
                      <c:pt idx="115">
                        <c:v>5.8999999999999997E-2</c:v>
                      </c:pt>
                      <c:pt idx="116">
                        <c:v>5.8999999999999997E-2</c:v>
                      </c:pt>
                      <c:pt idx="117">
                        <c:v>0.06</c:v>
                      </c:pt>
                      <c:pt idx="118">
                        <c:v>0.06</c:v>
                      </c:pt>
                      <c:pt idx="119">
                        <c:v>6.0999999999999999E-2</c:v>
                      </c:pt>
                      <c:pt idx="120">
                        <c:v>6.0999999999999999E-2</c:v>
                      </c:pt>
                      <c:pt idx="121">
                        <c:v>6.2E-2</c:v>
                      </c:pt>
                      <c:pt idx="122">
                        <c:v>6.2E-2</c:v>
                      </c:pt>
                      <c:pt idx="123">
                        <c:v>6.3E-2</c:v>
                      </c:pt>
                      <c:pt idx="124">
                        <c:v>6.3E-2</c:v>
                      </c:pt>
                      <c:pt idx="125">
                        <c:v>6.4000000000000001E-2</c:v>
                      </c:pt>
                      <c:pt idx="126">
                        <c:v>6.4000000000000001E-2</c:v>
                      </c:pt>
                      <c:pt idx="127">
                        <c:v>6.5000000000000002E-2</c:v>
                      </c:pt>
                      <c:pt idx="128">
                        <c:v>6.5000000000000002E-2</c:v>
                      </c:pt>
                      <c:pt idx="129">
                        <c:v>6.6000000000000003E-2</c:v>
                      </c:pt>
                      <c:pt idx="130">
                        <c:v>6.6000000000000003E-2</c:v>
                      </c:pt>
                      <c:pt idx="131">
                        <c:v>6.7000000000000004E-2</c:v>
                      </c:pt>
                      <c:pt idx="132">
                        <c:v>6.7000000000000004E-2</c:v>
                      </c:pt>
                      <c:pt idx="133">
                        <c:v>6.8000000000000005E-2</c:v>
                      </c:pt>
                      <c:pt idx="134">
                        <c:v>6.8000000000000005E-2</c:v>
                      </c:pt>
                      <c:pt idx="135">
                        <c:v>6.9000000000000006E-2</c:v>
                      </c:pt>
                      <c:pt idx="136">
                        <c:v>6.9000000000000006E-2</c:v>
                      </c:pt>
                      <c:pt idx="137">
                        <c:v>7.0000000000000007E-2</c:v>
                      </c:pt>
                      <c:pt idx="138">
                        <c:v>7.0000000000000007E-2</c:v>
                      </c:pt>
                      <c:pt idx="139">
                        <c:v>7.0999999999999994E-2</c:v>
                      </c:pt>
                      <c:pt idx="140">
                        <c:v>7.0999999999999994E-2</c:v>
                      </c:pt>
                      <c:pt idx="141">
                        <c:v>7.1999999999999995E-2</c:v>
                      </c:pt>
                      <c:pt idx="142">
                        <c:v>7.1999999999999995E-2</c:v>
                      </c:pt>
                      <c:pt idx="143">
                        <c:v>7.2999999999999995E-2</c:v>
                      </c:pt>
                      <c:pt idx="144">
                        <c:v>7.2999999999999995E-2</c:v>
                      </c:pt>
                      <c:pt idx="145">
                        <c:v>7.3999999999999996E-2</c:v>
                      </c:pt>
                      <c:pt idx="146">
                        <c:v>7.3999999999999996E-2</c:v>
                      </c:pt>
                      <c:pt idx="147">
                        <c:v>7.4999999999999997E-2</c:v>
                      </c:pt>
                      <c:pt idx="148">
                        <c:v>7.4999999999999997E-2</c:v>
                      </c:pt>
                      <c:pt idx="149">
                        <c:v>7.5999999999999998E-2</c:v>
                      </c:pt>
                      <c:pt idx="150">
                        <c:v>7.5999999999999998E-2</c:v>
                      </c:pt>
                      <c:pt idx="151">
                        <c:v>7.6999999999999999E-2</c:v>
                      </c:pt>
                      <c:pt idx="152">
                        <c:v>7.6999999999999999E-2</c:v>
                      </c:pt>
                      <c:pt idx="153">
                        <c:v>7.8E-2</c:v>
                      </c:pt>
                      <c:pt idx="154">
                        <c:v>7.8E-2</c:v>
                      </c:pt>
                      <c:pt idx="155">
                        <c:v>7.9000000000000001E-2</c:v>
                      </c:pt>
                      <c:pt idx="156">
                        <c:v>7.9000000000000001E-2</c:v>
                      </c:pt>
                      <c:pt idx="157">
                        <c:v>0.08</c:v>
                      </c:pt>
                      <c:pt idx="158">
                        <c:v>0.08</c:v>
                      </c:pt>
                      <c:pt idx="159">
                        <c:v>8.1000000000000003E-2</c:v>
                      </c:pt>
                      <c:pt idx="160">
                        <c:v>8.1000000000000003E-2</c:v>
                      </c:pt>
                      <c:pt idx="161">
                        <c:v>8.2000000000000003E-2</c:v>
                      </c:pt>
                      <c:pt idx="162">
                        <c:v>8.2000000000000003E-2</c:v>
                      </c:pt>
                      <c:pt idx="163">
                        <c:v>8.3000000000000004E-2</c:v>
                      </c:pt>
                      <c:pt idx="164">
                        <c:v>8.3000000000000004E-2</c:v>
                      </c:pt>
                      <c:pt idx="165">
                        <c:v>8.4000000000000005E-2</c:v>
                      </c:pt>
                      <c:pt idx="166">
                        <c:v>8.4000000000000005E-2</c:v>
                      </c:pt>
                      <c:pt idx="167">
                        <c:v>8.5000000000000006E-2</c:v>
                      </c:pt>
                      <c:pt idx="168">
                        <c:v>8.5000000000000006E-2</c:v>
                      </c:pt>
                      <c:pt idx="169">
                        <c:v>8.5999999999999993E-2</c:v>
                      </c:pt>
                      <c:pt idx="170">
                        <c:v>8.5999999999999993E-2</c:v>
                      </c:pt>
                      <c:pt idx="171">
                        <c:v>8.6999999999999994E-2</c:v>
                      </c:pt>
                      <c:pt idx="172">
                        <c:v>8.6999999999999994E-2</c:v>
                      </c:pt>
                      <c:pt idx="173">
                        <c:v>8.7999999999999995E-2</c:v>
                      </c:pt>
                      <c:pt idx="174">
                        <c:v>8.7999999999999995E-2</c:v>
                      </c:pt>
                      <c:pt idx="175">
                        <c:v>8.8999999999999996E-2</c:v>
                      </c:pt>
                      <c:pt idx="176">
                        <c:v>8.8999999999999996E-2</c:v>
                      </c:pt>
                      <c:pt idx="177">
                        <c:v>0.09</c:v>
                      </c:pt>
                      <c:pt idx="178">
                        <c:v>0.09</c:v>
                      </c:pt>
                      <c:pt idx="179">
                        <c:v>9.0999999999999998E-2</c:v>
                      </c:pt>
                      <c:pt idx="180">
                        <c:v>9.0999999999999998E-2</c:v>
                      </c:pt>
                      <c:pt idx="181">
                        <c:v>9.1999999999999998E-2</c:v>
                      </c:pt>
                      <c:pt idx="182">
                        <c:v>9.1999999999999998E-2</c:v>
                      </c:pt>
                      <c:pt idx="183">
                        <c:v>9.2999999999999999E-2</c:v>
                      </c:pt>
                      <c:pt idx="184">
                        <c:v>9.2999999999999999E-2</c:v>
                      </c:pt>
                      <c:pt idx="185">
                        <c:v>9.4E-2</c:v>
                      </c:pt>
                      <c:pt idx="186">
                        <c:v>9.4E-2</c:v>
                      </c:pt>
                      <c:pt idx="187">
                        <c:v>9.5000000000000001E-2</c:v>
                      </c:pt>
                      <c:pt idx="188">
                        <c:v>9.5000000000000001E-2</c:v>
                      </c:pt>
                      <c:pt idx="189">
                        <c:v>9.6000000000000002E-2</c:v>
                      </c:pt>
                      <c:pt idx="190">
                        <c:v>9.6000000000000002E-2</c:v>
                      </c:pt>
                      <c:pt idx="191">
                        <c:v>9.7000000000000003E-2</c:v>
                      </c:pt>
                      <c:pt idx="192">
                        <c:v>9.7000000000000003E-2</c:v>
                      </c:pt>
                      <c:pt idx="193">
                        <c:v>9.8000000000000004E-2</c:v>
                      </c:pt>
                      <c:pt idx="194">
                        <c:v>9.8000000000000004E-2</c:v>
                      </c:pt>
                      <c:pt idx="195">
                        <c:v>9.9000000000000005E-2</c:v>
                      </c:pt>
                      <c:pt idx="196">
                        <c:v>9.9000000000000005E-2</c:v>
                      </c:pt>
                      <c:pt idx="197">
                        <c:v>0.1</c:v>
                      </c:pt>
                      <c:pt idx="198">
                        <c:v>0.1</c:v>
                      </c:pt>
                      <c:pt idx="199">
                        <c:v>0.10100000000000001</c:v>
                      </c:pt>
                      <c:pt idx="200">
                        <c:v>0.10100000000000001</c:v>
                      </c:pt>
                      <c:pt idx="201">
                        <c:v>0.10199999999999999</c:v>
                      </c:pt>
                      <c:pt idx="202">
                        <c:v>0.10199999999999999</c:v>
                      </c:pt>
                      <c:pt idx="203">
                        <c:v>0.10299999999999999</c:v>
                      </c:pt>
                      <c:pt idx="204">
                        <c:v>0.10299999999999999</c:v>
                      </c:pt>
                      <c:pt idx="205">
                        <c:v>0.104</c:v>
                      </c:pt>
                      <c:pt idx="206">
                        <c:v>0.104</c:v>
                      </c:pt>
                      <c:pt idx="207">
                        <c:v>0.105</c:v>
                      </c:pt>
                      <c:pt idx="208">
                        <c:v>0.105</c:v>
                      </c:pt>
                      <c:pt idx="209">
                        <c:v>0.106</c:v>
                      </c:pt>
                      <c:pt idx="210">
                        <c:v>0.106</c:v>
                      </c:pt>
                      <c:pt idx="211">
                        <c:v>0.107</c:v>
                      </c:pt>
                      <c:pt idx="212">
                        <c:v>0.107</c:v>
                      </c:pt>
                      <c:pt idx="213">
                        <c:v>0.108</c:v>
                      </c:pt>
                      <c:pt idx="214">
                        <c:v>0.108</c:v>
                      </c:pt>
                      <c:pt idx="215">
                        <c:v>0.109</c:v>
                      </c:pt>
                      <c:pt idx="216">
                        <c:v>0.109</c:v>
                      </c:pt>
                      <c:pt idx="217">
                        <c:v>0.11</c:v>
                      </c:pt>
                      <c:pt idx="218">
                        <c:v>0.11</c:v>
                      </c:pt>
                      <c:pt idx="219">
                        <c:v>0.111</c:v>
                      </c:pt>
                      <c:pt idx="220">
                        <c:v>0.111</c:v>
                      </c:pt>
                      <c:pt idx="221">
                        <c:v>0.112</c:v>
                      </c:pt>
                      <c:pt idx="222">
                        <c:v>0.112</c:v>
                      </c:pt>
                      <c:pt idx="223">
                        <c:v>0.113</c:v>
                      </c:pt>
                      <c:pt idx="224">
                        <c:v>0.113</c:v>
                      </c:pt>
                      <c:pt idx="225">
                        <c:v>0.114</c:v>
                      </c:pt>
                      <c:pt idx="226">
                        <c:v>0.114</c:v>
                      </c:pt>
                      <c:pt idx="227">
                        <c:v>0.115</c:v>
                      </c:pt>
                      <c:pt idx="228">
                        <c:v>0.115</c:v>
                      </c:pt>
                      <c:pt idx="229">
                        <c:v>0.11600000000000001</c:v>
                      </c:pt>
                      <c:pt idx="230">
                        <c:v>0.11600000000000001</c:v>
                      </c:pt>
                      <c:pt idx="231">
                        <c:v>0.11700000000000001</c:v>
                      </c:pt>
                      <c:pt idx="232">
                        <c:v>0.11700000000000001</c:v>
                      </c:pt>
                      <c:pt idx="233">
                        <c:v>0.11799999999999999</c:v>
                      </c:pt>
                      <c:pt idx="234">
                        <c:v>0.11799999999999999</c:v>
                      </c:pt>
                      <c:pt idx="235">
                        <c:v>0.11899999999999999</c:v>
                      </c:pt>
                      <c:pt idx="236">
                        <c:v>0.11899999999999999</c:v>
                      </c:pt>
                      <c:pt idx="237">
                        <c:v>0.12</c:v>
                      </c:pt>
                      <c:pt idx="238">
                        <c:v>0.12</c:v>
                      </c:pt>
                      <c:pt idx="239">
                        <c:v>0.121</c:v>
                      </c:pt>
                      <c:pt idx="240">
                        <c:v>0.121</c:v>
                      </c:pt>
                      <c:pt idx="241">
                        <c:v>0.122</c:v>
                      </c:pt>
                      <c:pt idx="242">
                        <c:v>0.122</c:v>
                      </c:pt>
                      <c:pt idx="243">
                        <c:v>0.123</c:v>
                      </c:pt>
                      <c:pt idx="244">
                        <c:v>0.123</c:v>
                      </c:pt>
                      <c:pt idx="245">
                        <c:v>0.124</c:v>
                      </c:pt>
                      <c:pt idx="246">
                        <c:v>0.124</c:v>
                      </c:pt>
                      <c:pt idx="247">
                        <c:v>0.125</c:v>
                      </c:pt>
                      <c:pt idx="248">
                        <c:v>0.125</c:v>
                      </c:pt>
                      <c:pt idx="249">
                        <c:v>0.126</c:v>
                      </c:pt>
                      <c:pt idx="250">
                        <c:v>0.126</c:v>
                      </c:pt>
                      <c:pt idx="251">
                        <c:v>0.127</c:v>
                      </c:pt>
                      <c:pt idx="252">
                        <c:v>0.127</c:v>
                      </c:pt>
                      <c:pt idx="253">
                        <c:v>0.128</c:v>
                      </c:pt>
                      <c:pt idx="254">
                        <c:v>0.128</c:v>
                      </c:pt>
                      <c:pt idx="255">
                        <c:v>0.129</c:v>
                      </c:pt>
                      <c:pt idx="256">
                        <c:v>0.129</c:v>
                      </c:pt>
                      <c:pt idx="257">
                        <c:v>0.13</c:v>
                      </c:pt>
                      <c:pt idx="258">
                        <c:v>0.13</c:v>
                      </c:pt>
                      <c:pt idx="259">
                        <c:v>0.13100000000000001</c:v>
                      </c:pt>
                      <c:pt idx="260">
                        <c:v>0.13100000000000001</c:v>
                      </c:pt>
                      <c:pt idx="261">
                        <c:v>0.13200000000000001</c:v>
                      </c:pt>
                      <c:pt idx="262">
                        <c:v>0.13200000000000001</c:v>
                      </c:pt>
                      <c:pt idx="263">
                        <c:v>0.13300000000000001</c:v>
                      </c:pt>
                      <c:pt idx="264">
                        <c:v>0.13300000000000001</c:v>
                      </c:pt>
                      <c:pt idx="265">
                        <c:v>0.13400000000000001</c:v>
                      </c:pt>
                      <c:pt idx="266">
                        <c:v>0.13400000000000001</c:v>
                      </c:pt>
                      <c:pt idx="267">
                        <c:v>0.13500000000000001</c:v>
                      </c:pt>
                      <c:pt idx="268">
                        <c:v>0.13500000000000001</c:v>
                      </c:pt>
                      <c:pt idx="269">
                        <c:v>0.13600000000000001</c:v>
                      </c:pt>
                      <c:pt idx="270">
                        <c:v>0.13600000000000001</c:v>
                      </c:pt>
                      <c:pt idx="271">
                        <c:v>0.13700000000000001</c:v>
                      </c:pt>
                      <c:pt idx="272">
                        <c:v>0.13700000000000001</c:v>
                      </c:pt>
                      <c:pt idx="273">
                        <c:v>0.13800000000000001</c:v>
                      </c:pt>
                      <c:pt idx="274">
                        <c:v>0.13800000000000001</c:v>
                      </c:pt>
                      <c:pt idx="275">
                        <c:v>0.13900000000000001</c:v>
                      </c:pt>
                      <c:pt idx="276">
                        <c:v>0.13900000000000001</c:v>
                      </c:pt>
                      <c:pt idx="277">
                        <c:v>0.14000000000000001</c:v>
                      </c:pt>
                      <c:pt idx="278">
                        <c:v>0.14000000000000001</c:v>
                      </c:pt>
                      <c:pt idx="279">
                        <c:v>0.14099999999999999</c:v>
                      </c:pt>
                      <c:pt idx="280">
                        <c:v>0.14099999999999999</c:v>
                      </c:pt>
                      <c:pt idx="281">
                        <c:v>0.14199999999999999</c:v>
                      </c:pt>
                      <c:pt idx="282">
                        <c:v>0.14199999999999999</c:v>
                      </c:pt>
                      <c:pt idx="283">
                        <c:v>0.14299999999999999</c:v>
                      </c:pt>
                      <c:pt idx="284">
                        <c:v>0.14299999999999999</c:v>
                      </c:pt>
                      <c:pt idx="285">
                        <c:v>0.14399999999999999</c:v>
                      </c:pt>
                      <c:pt idx="286">
                        <c:v>0.14399999999999999</c:v>
                      </c:pt>
                      <c:pt idx="287">
                        <c:v>0.14499999999999999</c:v>
                      </c:pt>
                      <c:pt idx="288">
                        <c:v>0.14499999999999999</c:v>
                      </c:pt>
                      <c:pt idx="289">
                        <c:v>0.14599999999999999</c:v>
                      </c:pt>
                      <c:pt idx="290">
                        <c:v>0.14599999999999999</c:v>
                      </c:pt>
                      <c:pt idx="291">
                        <c:v>0.14699999999999999</c:v>
                      </c:pt>
                      <c:pt idx="292">
                        <c:v>0.14699999999999999</c:v>
                      </c:pt>
                      <c:pt idx="293">
                        <c:v>0.14799999999999999</c:v>
                      </c:pt>
                      <c:pt idx="294">
                        <c:v>0.14799999999999999</c:v>
                      </c:pt>
                      <c:pt idx="295">
                        <c:v>0.14899999999999999</c:v>
                      </c:pt>
                      <c:pt idx="296">
                        <c:v>0.14899999999999999</c:v>
                      </c:pt>
                      <c:pt idx="297">
                        <c:v>0.15</c:v>
                      </c:pt>
                      <c:pt idx="298">
                        <c:v>0.15</c:v>
                      </c:pt>
                      <c:pt idx="299">
                        <c:v>0.151</c:v>
                      </c:pt>
                      <c:pt idx="300">
                        <c:v>0.151</c:v>
                      </c:pt>
                      <c:pt idx="301">
                        <c:v>0.152</c:v>
                      </c:pt>
                      <c:pt idx="302">
                        <c:v>0.152</c:v>
                      </c:pt>
                      <c:pt idx="303">
                        <c:v>0.153</c:v>
                      </c:pt>
                      <c:pt idx="304">
                        <c:v>0.153</c:v>
                      </c:pt>
                      <c:pt idx="305">
                        <c:v>0.154</c:v>
                      </c:pt>
                      <c:pt idx="306">
                        <c:v>0.154</c:v>
                      </c:pt>
                      <c:pt idx="307">
                        <c:v>0.155</c:v>
                      </c:pt>
                      <c:pt idx="308">
                        <c:v>0.155</c:v>
                      </c:pt>
                      <c:pt idx="309">
                        <c:v>0.156</c:v>
                      </c:pt>
                      <c:pt idx="310">
                        <c:v>0.156</c:v>
                      </c:pt>
                      <c:pt idx="311">
                        <c:v>0.157</c:v>
                      </c:pt>
                      <c:pt idx="312">
                        <c:v>0.157</c:v>
                      </c:pt>
                      <c:pt idx="313">
                        <c:v>0.158</c:v>
                      </c:pt>
                      <c:pt idx="314">
                        <c:v>0.158</c:v>
                      </c:pt>
                      <c:pt idx="315">
                        <c:v>0.159</c:v>
                      </c:pt>
                      <c:pt idx="316">
                        <c:v>0.159</c:v>
                      </c:pt>
                      <c:pt idx="317">
                        <c:v>0.16</c:v>
                      </c:pt>
                      <c:pt idx="318">
                        <c:v>0.16</c:v>
                      </c:pt>
                      <c:pt idx="319">
                        <c:v>0.161</c:v>
                      </c:pt>
                      <c:pt idx="320">
                        <c:v>0.161</c:v>
                      </c:pt>
                      <c:pt idx="321">
                        <c:v>0.16200000000000001</c:v>
                      </c:pt>
                      <c:pt idx="322">
                        <c:v>0.16200000000000001</c:v>
                      </c:pt>
                      <c:pt idx="323">
                        <c:v>0.16300000000000001</c:v>
                      </c:pt>
                      <c:pt idx="324">
                        <c:v>0.16300000000000001</c:v>
                      </c:pt>
                      <c:pt idx="325">
                        <c:v>0.16400000000000001</c:v>
                      </c:pt>
                      <c:pt idx="326">
                        <c:v>0.16400000000000001</c:v>
                      </c:pt>
                      <c:pt idx="327">
                        <c:v>0.16500000000000001</c:v>
                      </c:pt>
                      <c:pt idx="328">
                        <c:v>0.16500000000000001</c:v>
                      </c:pt>
                      <c:pt idx="329">
                        <c:v>0.16600000000000001</c:v>
                      </c:pt>
                      <c:pt idx="330">
                        <c:v>0.16600000000000001</c:v>
                      </c:pt>
                      <c:pt idx="331">
                        <c:v>0.16700000000000001</c:v>
                      </c:pt>
                      <c:pt idx="332">
                        <c:v>0.16700000000000001</c:v>
                      </c:pt>
                      <c:pt idx="333">
                        <c:v>0.16800000000000001</c:v>
                      </c:pt>
                      <c:pt idx="334">
                        <c:v>0.16800000000000001</c:v>
                      </c:pt>
                      <c:pt idx="335">
                        <c:v>0.16900000000000001</c:v>
                      </c:pt>
                      <c:pt idx="336">
                        <c:v>0.16900000000000001</c:v>
                      </c:pt>
                      <c:pt idx="337">
                        <c:v>0.17</c:v>
                      </c:pt>
                      <c:pt idx="338">
                        <c:v>0.17</c:v>
                      </c:pt>
                      <c:pt idx="339">
                        <c:v>0.17100000000000001</c:v>
                      </c:pt>
                      <c:pt idx="340">
                        <c:v>0.17100000000000001</c:v>
                      </c:pt>
                      <c:pt idx="341">
                        <c:v>0.17199999999999999</c:v>
                      </c:pt>
                      <c:pt idx="342">
                        <c:v>0.17199999999999999</c:v>
                      </c:pt>
                      <c:pt idx="343">
                        <c:v>0.17299999999999999</c:v>
                      </c:pt>
                      <c:pt idx="344">
                        <c:v>0.17299999999999999</c:v>
                      </c:pt>
                      <c:pt idx="345">
                        <c:v>0.17399999999999999</c:v>
                      </c:pt>
                      <c:pt idx="346">
                        <c:v>0.17399999999999999</c:v>
                      </c:pt>
                      <c:pt idx="347">
                        <c:v>0.17499999999999999</c:v>
                      </c:pt>
                      <c:pt idx="348">
                        <c:v>0.17499999999999999</c:v>
                      </c:pt>
                      <c:pt idx="349">
                        <c:v>0.17599999999999999</c:v>
                      </c:pt>
                      <c:pt idx="350">
                        <c:v>0.17599999999999999</c:v>
                      </c:pt>
                      <c:pt idx="351">
                        <c:v>0.17699999999999999</c:v>
                      </c:pt>
                      <c:pt idx="352">
                        <c:v>0.17699999999999999</c:v>
                      </c:pt>
                      <c:pt idx="353">
                        <c:v>0.17799999999999999</c:v>
                      </c:pt>
                      <c:pt idx="354">
                        <c:v>0.17799999999999999</c:v>
                      </c:pt>
                      <c:pt idx="355">
                        <c:v>0.17899999999999999</c:v>
                      </c:pt>
                      <c:pt idx="356">
                        <c:v>0.17899999999999999</c:v>
                      </c:pt>
                      <c:pt idx="357">
                        <c:v>0.18</c:v>
                      </c:pt>
                      <c:pt idx="358">
                        <c:v>0.18</c:v>
                      </c:pt>
                      <c:pt idx="359">
                        <c:v>0.18099999999999999</c:v>
                      </c:pt>
                      <c:pt idx="360">
                        <c:v>0.18099999999999999</c:v>
                      </c:pt>
                      <c:pt idx="361">
                        <c:v>0.182</c:v>
                      </c:pt>
                      <c:pt idx="362">
                        <c:v>0.182</c:v>
                      </c:pt>
                      <c:pt idx="363">
                        <c:v>0.183</c:v>
                      </c:pt>
                      <c:pt idx="364">
                        <c:v>0.183</c:v>
                      </c:pt>
                      <c:pt idx="365">
                        <c:v>0.184</c:v>
                      </c:pt>
                      <c:pt idx="366">
                        <c:v>0.184</c:v>
                      </c:pt>
                      <c:pt idx="367">
                        <c:v>0.185</c:v>
                      </c:pt>
                      <c:pt idx="368">
                        <c:v>0.185</c:v>
                      </c:pt>
                      <c:pt idx="369">
                        <c:v>0.186</c:v>
                      </c:pt>
                      <c:pt idx="370">
                        <c:v>0.186</c:v>
                      </c:pt>
                      <c:pt idx="371">
                        <c:v>0.187</c:v>
                      </c:pt>
                      <c:pt idx="372">
                        <c:v>0.187</c:v>
                      </c:pt>
                      <c:pt idx="373">
                        <c:v>0.188</c:v>
                      </c:pt>
                      <c:pt idx="374">
                        <c:v>0.188</c:v>
                      </c:pt>
                      <c:pt idx="375">
                        <c:v>0.189</c:v>
                      </c:pt>
                      <c:pt idx="376">
                        <c:v>0.189</c:v>
                      </c:pt>
                      <c:pt idx="377">
                        <c:v>0.19</c:v>
                      </c:pt>
                      <c:pt idx="378">
                        <c:v>0.19</c:v>
                      </c:pt>
                      <c:pt idx="379">
                        <c:v>0.191</c:v>
                      </c:pt>
                      <c:pt idx="380">
                        <c:v>0.191</c:v>
                      </c:pt>
                      <c:pt idx="381">
                        <c:v>0.192</c:v>
                      </c:pt>
                      <c:pt idx="382">
                        <c:v>0.192</c:v>
                      </c:pt>
                      <c:pt idx="383">
                        <c:v>0.193</c:v>
                      </c:pt>
                      <c:pt idx="384">
                        <c:v>0.193</c:v>
                      </c:pt>
                      <c:pt idx="385">
                        <c:v>0.19400000000000001</c:v>
                      </c:pt>
                      <c:pt idx="386">
                        <c:v>0.19400000000000001</c:v>
                      </c:pt>
                      <c:pt idx="387">
                        <c:v>0.19500000000000001</c:v>
                      </c:pt>
                      <c:pt idx="388">
                        <c:v>0.19500000000000001</c:v>
                      </c:pt>
                      <c:pt idx="389">
                        <c:v>0.19600000000000001</c:v>
                      </c:pt>
                      <c:pt idx="390">
                        <c:v>0.19600000000000001</c:v>
                      </c:pt>
                      <c:pt idx="391">
                        <c:v>0.19700000000000001</c:v>
                      </c:pt>
                      <c:pt idx="392">
                        <c:v>0.19700000000000001</c:v>
                      </c:pt>
                      <c:pt idx="393">
                        <c:v>0.19800000000000001</c:v>
                      </c:pt>
                      <c:pt idx="394">
                        <c:v>0.19800000000000001</c:v>
                      </c:pt>
                      <c:pt idx="395">
                        <c:v>0.19900000000000001</c:v>
                      </c:pt>
                      <c:pt idx="396">
                        <c:v>0.19900000000000001</c:v>
                      </c:pt>
                      <c:pt idx="397">
                        <c:v>0.2</c:v>
                      </c:pt>
                      <c:pt idx="398">
                        <c:v>0.2</c:v>
                      </c:pt>
                      <c:pt idx="399">
                        <c:v>0.20100000000000001</c:v>
                      </c:pt>
                      <c:pt idx="400">
                        <c:v>0.20100000000000001</c:v>
                      </c:pt>
                      <c:pt idx="401">
                        <c:v>0.20200000000000001</c:v>
                      </c:pt>
                      <c:pt idx="402">
                        <c:v>0.20200000000000001</c:v>
                      </c:pt>
                      <c:pt idx="403">
                        <c:v>0.20300000000000001</c:v>
                      </c:pt>
                      <c:pt idx="404">
                        <c:v>0.20300000000000001</c:v>
                      </c:pt>
                      <c:pt idx="405">
                        <c:v>0.20399999999999999</c:v>
                      </c:pt>
                      <c:pt idx="406">
                        <c:v>0.20399999999999999</c:v>
                      </c:pt>
                      <c:pt idx="407">
                        <c:v>0.20499999999999999</c:v>
                      </c:pt>
                      <c:pt idx="408">
                        <c:v>0.20499999999999999</c:v>
                      </c:pt>
                      <c:pt idx="409">
                        <c:v>0.20599999999999999</c:v>
                      </c:pt>
                      <c:pt idx="410">
                        <c:v>0.20599999999999999</c:v>
                      </c:pt>
                      <c:pt idx="411">
                        <c:v>0.20699999999999999</c:v>
                      </c:pt>
                      <c:pt idx="412">
                        <c:v>0.20699999999999999</c:v>
                      </c:pt>
                      <c:pt idx="413">
                        <c:v>0.20799999999999999</c:v>
                      </c:pt>
                      <c:pt idx="414">
                        <c:v>0.20799999999999999</c:v>
                      </c:pt>
                      <c:pt idx="415">
                        <c:v>0.20899999999999999</c:v>
                      </c:pt>
                      <c:pt idx="416">
                        <c:v>0.20899999999999999</c:v>
                      </c:pt>
                      <c:pt idx="417">
                        <c:v>0.21</c:v>
                      </c:pt>
                      <c:pt idx="418">
                        <c:v>0.21</c:v>
                      </c:pt>
                      <c:pt idx="419">
                        <c:v>0.21099999999999999</c:v>
                      </c:pt>
                      <c:pt idx="420">
                        <c:v>0.21099999999999999</c:v>
                      </c:pt>
                      <c:pt idx="421">
                        <c:v>0.21199999999999999</c:v>
                      </c:pt>
                      <c:pt idx="422">
                        <c:v>0.21199999999999999</c:v>
                      </c:pt>
                      <c:pt idx="423">
                        <c:v>0.21299999999999999</c:v>
                      </c:pt>
                      <c:pt idx="424">
                        <c:v>0.21299999999999999</c:v>
                      </c:pt>
                      <c:pt idx="425">
                        <c:v>0.214</c:v>
                      </c:pt>
                      <c:pt idx="426">
                        <c:v>0.214</c:v>
                      </c:pt>
                      <c:pt idx="427">
                        <c:v>0.215</c:v>
                      </c:pt>
                      <c:pt idx="428">
                        <c:v>0.215</c:v>
                      </c:pt>
                      <c:pt idx="429">
                        <c:v>0.216</c:v>
                      </c:pt>
                      <c:pt idx="430">
                        <c:v>0.216</c:v>
                      </c:pt>
                      <c:pt idx="431">
                        <c:v>0.217</c:v>
                      </c:pt>
                      <c:pt idx="432">
                        <c:v>0.217</c:v>
                      </c:pt>
                      <c:pt idx="433">
                        <c:v>0.218</c:v>
                      </c:pt>
                      <c:pt idx="434">
                        <c:v>0.218</c:v>
                      </c:pt>
                      <c:pt idx="435">
                        <c:v>0.219</c:v>
                      </c:pt>
                      <c:pt idx="436">
                        <c:v>0.219</c:v>
                      </c:pt>
                      <c:pt idx="437">
                        <c:v>0.22</c:v>
                      </c:pt>
                      <c:pt idx="438">
                        <c:v>0.22</c:v>
                      </c:pt>
                      <c:pt idx="439">
                        <c:v>0.221</c:v>
                      </c:pt>
                      <c:pt idx="440">
                        <c:v>0.221</c:v>
                      </c:pt>
                      <c:pt idx="441">
                        <c:v>0.222</c:v>
                      </c:pt>
                      <c:pt idx="442">
                        <c:v>0.222</c:v>
                      </c:pt>
                      <c:pt idx="443">
                        <c:v>0.223</c:v>
                      </c:pt>
                      <c:pt idx="444">
                        <c:v>0.223</c:v>
                      </c:pt>
                      <c:pt idx="445">
                        <c:v>0.224</c:v>
                      </c:pt>
                      <c:pt idx="446">
                        <c:v>0.224</c:v>
                      </c:pt>
                      <c:pt idx="447">
                        <c:v>0.22500000000000001</c:v>
                      </c:pt>
                      <c:pt idx="448">
                        <c:v>0.22500000000000001</c:v>
                      </c:pt>
                      <c:pt idx="449">
                        <c:v>0.22600000000000001</c:v>
                      </c:pt>
                      <c:pt idx="450">
                        <c:v>0.22600000000000001</c:v>
                      </c:pt>
                      <c:pt idx="451">
                        <c:v>0.22700000000000001</c:v>
                      </c:pt>
                      <c:pt idx="452">
                        <c:v>0.22700000000000001</c:v>
                      </c:pt>
                      <c:pt idx="453">
                        <c:v>0.22800000000000001</c:v>
                      </c:pt>
                      <c:pt idx="454">
                        <c:v>0.22800000000000001</c:v>
                      </c:pt>
                      <c:pt idx="455">
                        <c:v>0.22900000000000001</c:v>
                      </c:pt>
                      <c:pt idx="456">
                        <c:v>0.22900000000000001</c:v>
                      </c:pt>
                      <c:pt idx="457">
                        <c:v>0.23</c:v>
                      </c:pt>
                      <c:pt idx="458">
                        <c:v>0.23</c:v>
                      </c:pt>
                      <c:pt idx="459">
                        <c:v>0.23100000000000001</c:v>
                      </c:pt>
                      <c:pt idx="460">
                        <c:v>0.23100000000000001</c:v>
                      </c:pt>
                      <c:pt idx="461">
                        <c:v>0.23200000000000001</c:v>
                      </c:pt>
                      <c:pt idx="462">
                        <c:v>0.23200000000000001</c:v>
                      </c:pt>
                      <c:pt idx="463">
                        <c:v>0.23300000000000001</c:v>
                      </c:pt>
                      <c:pt idx="464">
                        <c:v>0.23300000000000001</c:v>
                      </c:pt>
                      <c:pt idx="465">
                        <c:v>0.23400000000000001</c:v>
                      </c:pt>
                      <c:pt idx="466">
                        <c:v>0.23400000000000001</c:v>
                      </c:pt>
                      <c:pt idx="467">
                        <c:v>0.23499999999999999</c:v>
                      </c:pt>
                      <c:pt idx="468">
                        <c:v>0.23499999999999999</c:v>
                      </c:pt>
                      <c:pt idx="469">
                        <c:v>0.23599999999999999</c:v>
                      </c:pt>
                      <c:pt idx="470">
                        <c:v>0.23599999999999999</c:v>
                      </c:pt>
                      <c:pt idx="471">
                        <c:v>0.23699999999999999</c:v>
                      </c:pt>
                      <c:pt idx="472">
                        <c:v>0.23699999999999999</c:v>
                      </c:pt>
                      <c:pt idx="473">
                        <c:v>0.23799999999999999</c:v>
                      </c:pt>
                      <c:pt idx="474">
                        <c:v>0.23799999999999999</c:v>
                      </c:pt>
                      <c:pt idx="475">
                        <c:v>0.23899999999999999</c:v>
                      </c:pt>
                      <c:pt idx="476">
                        <c:v>0.23899999999999999</c:v>
                      </c:pt>
                      <c:pt idx="477">
                        <c:v>0.24</c:v>
                      </c:pt>
                      <c:pt idx="478">
                        <c:v>0.24</c:v>
                      </c:pt>
                      <c:pt idx="479">
                        <c:v>0.24099999999999999</c:v>
                      </c:pt>
                      <c:pt idx="480">
                        <c:v>0.24099999999999999</c:v>
                      </c:pt>
                      <c:pt idx="481">
                        <c:v>0.24199999999999999</c:v>
                      </c:pt>
                      <c:pt idx="482">
                        <c:v>0.24199999999999999</c:v>
                      </c:pt>
                      <c:pt idx="483">
                        <c:v>0.24299999999999999</c:v>
                      </c:pt>
                      <c:pt idx="484">
                        <c:v>0.24299999999999999</c:v>
                      </c:pt>
                      <c:pt idx="485">
                        <c:v>0.24399999999999999</c:v>
                      </c:pt>
                      <c:pt idx="486">
                        <c:v>0.24399999999999999</c:v>
                      </c:pt>
                      <c:pt idx="487">
                        <c:v>0.245</c:v>
                      </c:pt>
                      <c:pt idx="488">
                        <c:v>0.245</c:v>
                      </c:pt>
                      <c:pt idx="489">
                        <c:v>0.246</c:v>
                      </c:pt>
                      <c:pt idx="490">
                        <c:v>0.246</c:v>
                      </c:pt>
                      <c:pt idx="491">
                        <c:v>0.247</c:v>
                      </c:pt>
                      <c:pt idx="492">
                        <c:v>0.247</c:v>
                      </c:pt>
                      <c:pt idx="493">
                        <c:v>0.248</c:v>
                      </c:pt>
                      <c:pt idx="494">
                        <c:v>0.248</c:v>
                      </c:pt>
                      <c:pt idx="495">
                        <c:v>0.249</c:v>
                      </c:pt>
                      <c:pt idx="496">
                        <c:v>0.249</c:v>
                      </c:pt>
                      <c:pt idx="497">
                        <c:v>0.25</c:v>
                      </c:pt>
                      <c:pt idx="498">
                        <c:v>0.25</c:v>
                      </c:pt>
                      <c:pt idx="499">
                        <c:v>0.251</c:v>
                      </c:pt>
                      <c:pt idx="500">
                        <c:v>0.251</c:v>
                      </c:pt>
                      <c:pt idx="501">
                        <c:v>0.252</c:v>
                      </c:pt>
                      <c:pt idx="502">
                        <c:v>0.252</c:v>
                      </c:pt>
                      <c:pt idx="503">
                        <c:v>0.253</c:v>
                      </c:pt>
                      <c:pt idx="504">
                        <c:v>0.253</c:v>
                      </c:pt>
                      <c:pt idx="505">
                        <c:v>0.254</c:v>
                      </c:pt>
                      <c:pt idx="506">
                        <c:v>0.254</c:v>
                      </c:pt>
                      <c:pt idx="507">
                        <c:v>0.255</c:v>
                      </c:pt>
                      <c:pt idx="508">
                        <c:v>0.255</c:v>
                      </c:pt>
                      <c:pt idx="509">
                        <c:v>0.25600000000000001</c:v>
                      </c:pt>
                      <c:pt idx="510">
                        <c:v>0.25600000000000001</c:v>
                      </c:pt>
                      <c:pt idx="511">
                        <c:v>0.25700000000000001</c:v>
                      </c:pt>
                      <c:pt idx="512">
                        <c:v>0.25700000000000001</c:v>
                      </c:pt>
                      <c:pt idx="513">
                        <c:v>0.25800000000000001</c:v>
                      </c:pt>
                      <c:pt idx="514">
                        <c:v>0.25800000000000001</c:v>
                      </c:pt>
                      <c:pt idx="515">
                        <c:v>0.25900000000000001</c:v>
                      </c:pt>
                      <c:pt idx="516">
                        <c:v>0.25900000000000001</c:v>
                      </c:pt>
                      <c:pt idx="517">
                        <c:v>0.26</c:v>
                      </c:pt>
                      <c:pt idx="518">
                        <c:v>0.26</c:v>
                      </c:pt>
                      <c:pt idx="519">
                        <c:v>0.26100000000000001</c:v>
                      </c:pt>
                      <c:pt idx="520">
                        <c:v>0.26100000000000001</c:v>
                      </c:pt>
                      <c:pt idx="521">
                        <c:v>0.26200000000000001</c:v>
                      </c:pt>
                      <c:pt idx="522">
                        <c:v>0.26200000000000001</c:v>
                      </c:pt>
                      <c:pt idx="523">
                        <c:v>0.26300000000000001</c:v>
                      </c:pt>
                      <c:pt idx="524">
                        <c:v>0.26300000000000001</c:v>
                      </c:pt>
                      <c:pt idx="525">
                        <c:v>0.26400000000000001</c:v>
                      </c:pt>
                      <c:pt idx="526">
                        <c:v>0.26400000000000001</c:v>
                      </c:pt>
                      <c:pt idx="527">
                        <c:v>0.26500000000000001</c:v>
                      </c:pt>
                      <c:pt idx="528">
                        <c:v>0.26500000000000001</c:v>
                      </c:pt>
                      <c:pt idx="529">
                        <c:v>0.26600000000000001</c:v>
                      </c:pt>
                      <c:pt idx="530">
                        <c:v>0.26600000000000001</c:v>
                      </c:pt>
                      <c:pt idx="531">
                        <c:v>0.26700000000000002</c:v>
                      </c:pt>
                      <c:pt idx="532">
                        <c:v>0.26700000000000002</c:v>
                      </c:pt>
                      <c:pt idx="533">
                        <c:v>0.26800000000000002</c:v>
                      </c:pt>
                      <c:pt idx="534">
                        <c:v>0.26800000000000002</c:v>
                      </c:pt>
                      <c:pt idx="535">
                        <c:v>0.26900000000000002</c:v>
                      </c:pt>
                      <c:pt idx="536">
                        <c:v>0.26900000000000002</c:v>
                      </c:pt>
                      <c:pt idx="537">
                        <c:v>0.27</c:v>
                      </c:pt>
                      <c:pt idx="538">
                        <c:v>0.27</c:v>
                      </c:pt>
                      <c:pt idx="539">
                        <c:v>0.27100000000000002</c:v>
                      </c:pt>
                      <c:pt idx="540">
                        <c:v>0.27100000000000002</c:v>
                      </c:pt>
                      <c:pt idx="541">
                        <c:v>0.27200000000000002</c:v>
                      </c:pt>
                      <c:pt idx="542">
                        <c:v>0.27200000000000002</c:v>
                      </c:pt>
                      <c:pt idx="543">
                        <c:v>0.27300000000000002</c:v>
                      </c:pt>
                      <c:pt idx="544">
                        <c:v>0.27300000000000002</c:v>
                      </c:pt>
                      <c:pt idx="545">
                        <c:v>0.27400000000000002</c:v>
                      </c:pt>
                      <c:pt idx="546">
                        <c:v>0.27400000000000002</c:v>
                      </c:pt>
                      <c:pt idx="547">
                        <c:v>0.27500000000000002</c:v>
                      </c:pt>
                      <c:pt idx="548">
                        <c:v>0.27500000000000002</c:v>
                      </c:pt>
                      <c:pt idx="549">
                        <c:v>0.27600000000000002</c:v>
                      </c:pt>
                      <c:pt idx="550">
                        <c:v>0.27600000000000002</c:v>
                      </c:pt>
                      <c:pt idx="551">
                        <c:v>0.27700000000000002</c:v>
                      </c:pt>
                      <c:pt idx="552">
                        <c:v>0.27700000000000002</c:v>
                      </c:pt>
                      <c:pt idx="553">
                        <c:v>0.27800000000000002</c:v>
                      </c:pt>
                      <c:pt idx="554">
                        <c:v>0.27800000000000002</c:v>
                      </c:pt>
                      <c:pt idx="555">
                        <c:v>0.27900000000000003</c:v>
                      </c:pt>
                      <c:pt idx="556">
                        <c:v>0.27900000000000003</c:v>
                      </c:pt>
                      <c:pt idx="557">
                        <c:v>0.28000000000000003</c:v>
                      </c:pt>
                      <c:pt idx="558">
                        <c:v>0.28000000000000003</c:v>
                      </c:pt>
                      <c:pt idx="559">
                        <c:v>0.28100000000000003</c:v>
                      </c:pt>
                      <c:pt idx="560">
                        <c:v>0.28100000000000003</c:v>
                      </c:pt>
                      <c:pt idx="561">
                        <c:v>0.28199999999999997</c:v>
                      </c:pt>
                      <c:pt idx="562">
                        <c:v>0.28199999999999997</c:v>
                      </c:pt>
                      <c:pt idx="563">
                        <c:v>0.28299999999999997</c:v>
                      </c:pt>
                      <c:pt idx="564">
                        <c:v>0.28299999999999997</c:v>
                      </c:pt>
                      <c:pt idx="565">
                        <c:v>0.28399999999999997</c:v>
                      </c:pt>
                      <c:pt idx="566">
                        <c:v>0.28399999999999997</c:v>
                      </c:pt>
                      <c:pt idx="567">
                        <c:v>0.28499999999999998</c:v>
                      </c:pt>
                      <c:pt idx="568">
                        <c:v>0.28499999999999998</c:v>
                      </c:pt>
                      <c:pt idx="569">
                        <c:v>0.28599999999999998</c:v>
                      </c:pt>
                      <c:pt idx="570">
                        <c:v>0.28599999999999998</c:v>
                      </c:pt>
                      <c:pt idx="571">
                        <c:v>0.28699999999999998</c:v>
                      </c:pt>
                      <c:pt idx="572">
                        <c:v>0.28699999999999998</c:v>
                      </c:pt>
                      <c:pt idx="573">
                        <c:v>0.28799999999999998</c:v>
                      </c:pt>
                      <c:pt idx="574">
                        <c:v>0.28799999999999998</c:v>
                      </c:pt>
                      <c:pt idx="575">
                        <c:v>0.28899999999999998</c:v>
                      </c:pt>
                      <c:pt idx="576">
                        <c:v>0.28899999999999998</c:v>
                      </c:pt>
                      <c:pt idx="577">
                        <c:v>0.28999999999999998</c:v>
                      </c:pt>
                      <c:pt idx="578">
                        <c:v>0.28999999999999998</c:v>
                      </c:pt>
                      <c:pt idx="579">
                        <c:v>0.29099999999999998</c:v>
                      </c:pt>
                      <c:pt idx="580">
                        <c:v>0.29099999999999998</c:v>
                      </c:pt>
                      <c:pt idx="581">
                        <c:v>0.29199999999999998</c:v>
                      </c:pt>
                      <c:pt idx="582">
                        <c:v>0.29199999999999998</c:v>
                      </c:pt>
                      <c:pt idx="583">
                        <c:v>0.29299999999999998</c:v>
                      </c:pt>
                      <c:pt idx="584">
                        <c:v>0.29299999999999998</c:v>
                      </c:pt>
                      <c:pt idx="585">
                        <c:v>0.29399999999999998</c:v>
                      </c:pt>
                      <c:pt idx="586">
                        <c:v>0.29399999999999998</c:v>
                      </c:pt>
                      <c:pt idx="587">
                        <c:v>0.29499999999999998</c:v>
                      </c:pt>
                      <c:pt idx="588">
                        <c:v>0.29499999999999998</c:v>
                      </c:pt>
                      <c:pt idx="589">
                        <c:v>0.29599999999999999</c:v>
                      </c:pt>
                      <c:pt idx="590">
                        <c:v>0.29599999999999999</c:v>
                      </c:pt>
                      <c:pt idx="591">
                        <c:v>0.29699999999999999</c:v>
                      </c:pt>
                      <c:pt idx="592">
                        <c:v>0.29699999999999999</c:v>
                      </c:pt>
                      <c:pt idx="593">
                        <c:v>0.29799999999999999</c:v>
                      </c:pt>
                      <c:pt idx="594">
                        <c:v>0.29799999999999999</c:v>
                      </c:pt>
                      <c:pt idx="595">
                        <c:v>0.29899999999999999</c:v>
                      </c:pt>
                      <c:pt idx="596">
                        <c:v>0.29899999999999999</c:v>
                      </c:pt>
                      <c:pt idx="597">
                        <c:v>0.3</c:v>
                      </c:pt>
                      <c:pt idx="598">
                        <c:v>0.3</c:v>
                      </c:pt>
                      <c:pt idx="599">
                        <c:v>0.30099999999999999</c:v>
                      </c:pt>
                      <c:pt idx="600">
                        <c:v>0.30099999999999999</c:v>
                      </c:pt>
                      <c:pt idx="601">
                        <c:v>0.30199999999999999</c:v>
                      </c:pt>
                      <c:pt idx="602">
                        <c:v>0.30199999999999999</c:v>
                      </c:pt>
                      <c:pt idx="603">
                        <c:v>0.30299999999999999</c:v>
                      </c:pt>
                      <c:pt idx="604">
                        <c:v>0.30299999999999999</c:v>
                      </c:pt>
                      <c:pt idx="605">
                        <c:v>0.30399999999999999</c:v>
                      </c:pt>
                      <c:pt idx="606">
                        <c:v>0.30399999999999999</c:v>
                      </c:pt>
                      <c:pt idx="607">
                        <c:v>0.30499999999999999</c:v>
                      </c:pt>
                      <c:pt idx="608">
                        <c:v>0.30499999999999999</c:v>
                      </c:pt>
                      <c:pt idx="609">
                        <c:v>0.30599999999999999</c:v>
                      </c:pt>
                      <c:pt idx="610">
                        <c:v>0.30599999999999999</c:v>
                      </c:pt>
                      <c:pt idx="611">
                        <c:v>0.307</c:v>
                      </c:pt>
                      <c:pt idx="612">
                        <c:v>0.307</c:v>
                      </c:pt>
                      <c:pt idx="613">
                        <c:v>0.308</c:v>
                      </c:pt>
                      <c:pt idx="614">
                        <c:v>0.308</c:v>
                      </c:pt>
                      <c:pt idx="615">
                        <c:v>0.309</c:v>
                      </c:pt>
                      <c:pt idx="616">
                        <c:v>0.309</c:v>
                      </c:pt>
                      <c:pt idx="617">
                        <c:v>0.31</c:v>
                      </c:pt>
                      <c:pt idx="618">
                        <c:v>0.31</c:v>
                      </c:pt>
                      <c:pt idx="619">
                        <c:v>0.311</c:v>
                      </c:pt>
                      <c:pt idx="620">
                        <c:v>0.311</c:v>
                      </c:pt>
                      <c:pt idx="621">
                        <c:v>0.312</c:v>
                      </c:pt>
                      <c:pt idx="622">
                        <c:v>0.312</c:v>
                      </c:pt>
                      <c:pt idx="623">
                        <c:v>0.313</c:v>
                      </c:pt>
                      <c:pt idx="624">
                        <c:v>0.313</c:v>
                      </c:pt>
                      <c:pt idx="625">
                        <c:v>0.314</c:v>
                      </c:pt>
                      <c:pt idx="626">
                        <c:v>0.314</c:v>
                      </c:pt>
                      <c:pt idx="627">
                        <c:v>0.315</c:v>
                      </c:pt>
                      <c:pt idx="628">
                        <c:v>0.315</c:v>
                      </c:pt>
                      <c:pt idx="629">
                        <c:v>0.316</c:v>
                      </c:pt>
                      <c:pt idx="630">
                        <c:v>0.316</c:v>
                      </c:pt>
                      <c:pt idx="631">
                        <c:v>0.317</c:v>
                      </c:pt>
                      <c:pt idx="632">
                        <c:v>0.317</c:v>
                      </c:pt>
                      <c:pt idx="633">
                        <c:v>0.318</c:v>
                      </c:pt>
                      <c:pt idx="634">
                        <c:v>0.318</c:v>
                      </c:pt>
                      <c:pt idx="635">
                        <c:v>0.31900000000000001</c:v>
                      </c:pt>
                      <c:pt idx="636">
                        <c:v>0.31900000000000001</c:v>
                      </c:pt>
                      <c:pt idx="637">
                        <c:v>0.32</c:v>
                      </c:pt>
                      <c:pt idx="638">
                        <c:v>0.32</c:v>
                      </c:pt>
                      <c:pt idx="639">
                        <c:v>0.32100000000000001</c:v>
                      </c:pt>
                      <c:pt idx="640">
                        <c:v>0.32100000000000001</c:v>
                      </c:pt>
                      <c:pt idx="641">
                        <c:v>0.32200000000000001</c:v>
                      </c:pt>
                      <c:pt idx="642">
                        <c:v>0.32200000000000001</c:v>
                      </c:pt>
                      <c:pt idx="643">
                        <c:v>0.32300000000000001</c:v>
                      </c:pt>
                      <c:pt idx="644">
                        <c:v>0.32300000000000001</c:v>
                      </c:pt>
                      <c:pt idx="645">
                        <c:v>0.32400000000000001</c:v>
                      </c:pt>
                      <c:pt idx="646">
                        <c:v>0.32400000000000001</c:v>
                      </c:pt>
                      <c:pt idx="647">
                        <c:v>0.32500000000000001</c:v>
                      </c:pt>
                      <c:pt idx="648">
                        <c:v>0.32500000000000001</c:v>
                      </c:pt>
                      <c:pt idx="649">
                        <c:v>0.32600000000000001</c:v>
                      </c:pt>
                      <c:pt idx="650">
                        <c:v>0.32600000000000001</c:v>
                      </c:pt>
                      <c:pt idx="651">
                        <c:v>0.32700000000000001</c:v>
                      </c:pt>
                      <c:pt idx="652">
                        <c:v>0.32700000000000001</c:v>
                      </c:pt>
                      <c:pt idx="653">
                        <c:v>0.32800000000000001</c:v>
                      </c:pt>
                      <c:pt idx="654">
                        <c:v>0.32800000000000001</c:v>
                      </c:pt>
                      <c:pt idx="655">
                        <c:v>0.32900000000000001</c:v>
                      </c:pt>
                      <c:pt idx="656">
                        <c:v>0.32900000000000001</c:v>
                      </c:pt>
                      <c:pt idx="657">
                        <c:v>0.33</c:v>
                      </c:pt>
                      <c:pt idx="658">
                        <c:v>0.33</c:v>
                      </c:pt>
                      <c:pt idx="659">
                        <c:v>0.33100000000000002</c:v>
                      </c:pt>
                      <c:pt idx="660">
                        <c:v>0.33100000000000002</c:v>
                      </c:pt>
                      <c:pt idx="661">
                        <c:v>0.33200000000000002</c:v>
                      </c:pt>
                      <c:pt idx="662">
                        <c:v>0.33200000000000002</c:v>
                      </c:pt>
                      <c:pt idx="663">
                        <c:v>0.33300000000000002</c:v>
                      </c:pt>
                      <c:pt idx="664">
                        <c:v>0.33300000000000002</c:v>
                      </c:pt>
                      <c:pt idx="665">
                        <c:v>0.33400000000000002</c:v>
                      </c:pt>
                      <c:pt idx="666">
                        <c:v>0.33400000000000002</c:v>
                      </c:pt>
                      <c:pt idx="667">
                        <c:v>0.33500000000000002</c:v>
                      </c:pt>
                      <c:pt idx="668">
                        <c:v>0.33500000000000002</c:v>
                      </c:pt>
                      <c:pt idx="669">
                        <c:v>0.33600000000000002</c:v>
                      </c:pt>
                      <c:pt idx="670">
                        <c:v>0.33600000000000002</c:v>
                      </c:pt>
                      <c:pt idx="671">
                        <c:v>0.33700000000000002</c:v>
                      </c:pt>
                      <c:pt idx="672">
                        <c:v>0.33700000000000002</c:v>
                      </c:pt>
                      <c:pt idx="673">
                        <c:v>0.33800000000000002</c:v>
                      </c:pt>
                      <c:pt idx="674">
                        <c:v>0.33800000000000002</c:v>
                      </c:pt>
                      <c:pt idx="675">
                        <c:v>0.33900000000000002</c:v>
                      </c:pt>
                      <c:pt idx="676">
                        <c:v>0.33900000000000002</c:v>
                      </c:pt>
                      <c:pt idx="677">
                        <c:v>0.34</c:v>
                      </c:pt>
                      <c:pt idx="678">
                        <c:v>0.34</c:v>
                      </c:pt>
                      <c:pt idx="679">
                        <c:v>0.34100000000000003</c:v>
                      </c:pt>
                      <c:pt idx="680">
                        <c:v>0.34100000000000003</c:v>
                      </c:pt>
                      <c:pt idx="681">
                        <c:v>0.34200000000000003</c:v>
                      </c:pt>
                      <c:pt idx="682">
                        <c:v>0.34200000000000003</c:v>
                      </c:pt>
                      <c:pt idx="683">
                        <c:v>0.34300000000000003</c:v>
                      </c:pt>
                      <c:pt idx="684">
                        <c:v>0.34300000000000003</c:v>
                      </c:pt>
                      <c:pt idx="685">
                        <c:v>0.34399999999999997</c:v>
                      </c:pt>
                      <c:pt idx="686">
                        <c:v>0.34399999999999997</c:v>
                      </c:pt>
                      <c:pt idx="687">
                        <c:v>0.34499999999999997</c:v>
                      </c:pt>
                      <c:pt idx="688">
                        <c:v>0.34499999999999997</c:v>
                      </c:pt>
                      <c:pt idx="689">
                        <c:v>0.34599999999999997</c:v>
                      </c:pt>
                      <c:pt idx="690">
                        <c:v>0.34599999999999997</c:v>
                      </c:pt>
                      <c:pt idx="691">
                        <c:v>0.34699999999999998</c:v>
                      </c:pt>
                      <c:pt idx="692">
                        <c:v>0.34699999999999998</c:v>
                      </c:pt>
                      <c:pt idx="693">
                        <c:v>0.34799999999999998</c:v>
                      </c:pt>
                      <c:pt idx="694">
                        <c:v>0.34799999999999998</c:v>
                      </c:pt>
                      <c:pt idx="695">
                        <c:v>0.34899999999999998</c:v>
                      </c:pt>
                      <c:pt idx="696">
                        <c:v>0.34899999999999998</c:v>
                      </c:pt>
                      <c:pt idx="697">
                        <c:v>0.35</c:v>
                      </c:pt>
                      <c:pt idx="698">
                        <c:v>0.35</c:v>
                      </c:pt>
                      <c:pt idx="699">
                        <c:v>0.35099999999999998</c:v>
                      </c:pt>
                      <c:pt idx="700">
                        <c:v>0.35099999999999998</c:v>
                      </c:pt>
                      <c:pt idx="701">
                        <c:v>0.35199999999999998</c:v>
                      </c:pt>
                      <c:pt idx="702">
                        <c:v>0.35199999999999998</c:v>
                      </c:pt>
                      <c:pt idx="703">
                        <c:v>0.35299999999999998</c:v>
                      </c:pt>
                      <c:pt idx="704">
                        <c:v>0.35299999999999998</c:v>
                      </c:pt>
                      <c:pt idx="705">
                        <c:v>0.35399999999999998</c:v>
                      </c:pt>
                      <c:pt idx="706">
                        <c:v>0.35399999999999998</c:v>
                      </c:pt>
                      <c:pt idx="707">
                        <c:v>0.35499999999999998</c:v>
                      </c:pt>
                      <c:pt idx="708">
                        <c:v>0.35499999999999998</c:v>
                      </c:pt>
                      <c:pt idx="709">
                        <c:v>0.35599999999999998</c:v>
                      </c:pt>
                      <c:pt idx="710">
                        <c:v>0.35599999999999998</c:v>
                      </c:pt>
                      <c:pt idx="711">
                        <c:v>0.35699999999999998</c:v>
                      </c:pt>
                      <c:pt idx="712">
                        <c:v>0.35699999999999998</c:v>
                      </c:pt>
                      <c:pt idx="713">
                        <c:v>0.35799999999999998</c:v>
                      </c:pt>
                      <c:pt idx="714">
                        <c:v>0.35799999999999998</c:v>
                      </c:pt>
                      <c:pt idx="715">
                        <c:v>0.35899999999999999</c:v>
                      </c:pt>
                      <c:pt idx="716">
                        <c:v>0.35899999999999999</c:v>
                      </c:pt>
                      <c:pt idx="717">
                        <c:v>0.36</c:v>
                      </c:pt>
                      <c:pt idx="718">
                        <c:v>0.36</c:v>
                      </c:pt>
                      <c:pt idx="719">
                        <c:v>0.36099999999999999</c:v>
                      </c:pt>
                      <c:pt idx="720">
                        <c:v>0.36099999999999999</c:v>
                      </c:pt>
                      <c:pt idx="721">
                        <c:v>0.36199999999999999</c:v>
                      </c:pt>
                      <c:pt idx="722">
                        <c:v>0.36199999999999999</c:v>
                      </c:pt>
                      <c:pt idx="723">
                        <c:v>0.36299999999999999</c:v>
                      </c:pt>
                      <c:pt idx="724">
                        <c:v>0.36299999999999999</c:v>
                      </c:pt>
                      <c:pt idx="725">
                        <c:v>0.36399999999999999</c:v>
                      </c:pt>
                      <c:pt idx="726">
                        <c:v>0.36399999999999999</c:v>
                      </c:pt>
                      <c:pt idx="727">
                        <c:v>0.36499999999999999</c:v>
                      </c:pt>
                      <c:pt idx="728">
                        <c:v>0.36499999999999999</c:v>
                      </c:pt>
                      <c:pt idx="729">
                        <c:v>0.36599999999999999</c:v>
                      </c:pt>
                      <c:pt idx="730">
                        <c:v>0.36599999999999999</c:v>
                      </c:pt>
                      <c:pt idx="731">
                        <c:v>0.36699999999999999</c:v>
                      </c:pt>
                      <c:pt idx="732">
                        <c:v>0.36699999999999999</c:v>
                      </c:pt>
                      <c:pt idx="733">
                        <c:v>0.36799999999999999</c:v>
                      </c:pt>
                      <c:pt idx="734">
                        <c:v>0.36799999999999999</c:v>
                      </c:pt>
                      <c:pt idx="735">
                        <c:v>0.36899999999999999</c:v>
                      </c:pt>
                      <c:pt idx="736">
                        <c:v>0.36899999999999999</c:v>
                      </c:pt>
                      <c:pt idx="737">
                        <c:v>0.37</c:v>
                      </c:pt>
                      <c:pt idx="738">
                        <c:v>0.37</c:v>
                      </c:pt>
                      <c:pt idx="739">
                        <c:v>0.371</c:v>
                      </c:pt>
                      <c:pt idx="740">
                        <c:v>0.371</c:v>
                      </c:pt>
                      <c:pt idx="741">
                        <c:v>0.372</c:v>
                      </c:pt>
                      <c:pt idx="742">
                        <c:v>0.372</c:v>
                      </c:pt>
                      <c:pt idx="743">
                        <c:v>0.373</c:v>
                      </c:pt>
                      <c:pt idx="744">
                        <c:v>0.373</c:v>
                      </c:pt>
                      <c:pt idx="745">
                        <c:v>0.374</c:v>
                      </c:pt>
                      <c:pt idx="746">
                        <c:v>0.374</c:v>
                      </c:pt>
                      <c:pt idx="747">
                        <c:v>0.375</c:v>
                      </c:pt>
                      <c:pt idx="748">
                        <c:v>0.375</c:v>
                      </c:pt>
                      <c:pt idx="749">
                        <c:v>0.376</c:v>
                      </c:pt>
                      <c:pt idx="750">
                        <c:v>0.376</c:v>
                      </c:pt>
                      <c:pt idx="751">
                        <c:v>0.377</c:v>
                      </c:pt>
                      <c:pt idx="752">
                        <c:v>0.377</c:v>
                      </c:pt>
                      <c:pt idx="753">
                        <c:v>0.378</c:v>
                      </c:pt>
                      <c:pt idx="754">
                        <c:v>0.378</c:v>
                      </c:pt>
                      <c:pt idx="755">
                        <c:v>0.379</c:v>
                      </c:pt>
                      <c:pt idx="756">
                        <c:v>0.379</c:v>
                      </c:pt>
                      <c:pt idx="757">
                        <c:v>0.38</c:v>
                      </c:pt>
                      <c:pt idx="758">
                        <c:v>0.38</c:v>
                      </c:pt>
                      <c:pt idx="759">
                        <c:v>0.38100000000000001</c:v>
                      </c:pt>
                      <c:pt idx="760">
                        <c:v>0.38100000000000001</c:v>
                      </c:pt>
                      <c:pt idx="761">
                        <c:v>0.38200000000000001</c:v>
                      </c:pt>
                      <c:pt idx="762">
                        <c:v>0.38200000000000001</c:v>
                      </c:pt>
                      <c:pt idx="763">
                        <c:v>0.38300000000000001</c:v>
                      </c:pt>
                      <c:pt idx="764">
                        <c:v>0.38300000000000001</c:v>
                      </c:pt>
                      <c:pt idx="765">
                        <c:v>0.38400000000000001</c:v>
                      </c:pt>
                      <c:pt idx="766">
                        <c:v>0.38400000000000001</c:v>
                      </c:pt>
                      <c:pt idx="767">
                        <c:v>0.38500000000000001</c:v>
                      </c:pt>
                      <c:pt idx="768">
                        <c:v>0.38500000000000001</c:v>
                      </c:pt>
                      <c:pt idx="769">
                        <c:v>0.38600000000000001</c:v>
                      </c:pt>
                      <c:pt idx="770">
                        <c:v>0.38600000000000001</c:v>
                      </c:pt>
                      <c:pt idx="771">
                        <c:v>0.38700000000000001</c:v>
                      </c:pt>
                      <c:pt idx="772">
                        <c:v>0.38700000000000001</c:v>
                      </c:pt>
                      <c:pt idx="773">
                        <c:v>0.38800000000000001</c:v>
                      </c:pt>
                      <c:pt idx="774">
                        <c:v>0.38800000000000001</c:v>
                      </c:pt>
                      <c:pt idx="775">
                        <c:v>0.38900000000000001</c:v>
                      </c:pt>
                      <c:pt idx="776">
                        <c:v>0.38900000000000001</c:v>
                      </c:pt>
                      <c:pt idx="777">
                        <c:v>0.39</c:v>
                      </c:pt>
                      <c:pt idx="778">
                        <c:v>0.39</c:v>
                      </c:pt>
                      <c:pt idx="779">
                        <c:v>0.39100000000000001</c:v>
                      </c:pt>
                      <c:pt idx="780">
                        <c:v>0.39100000000000001</c:v>
                      </c:pt>
                      <c:pt idx="781">
                        <c:v>0.39200000000000002</c:v>
                      </c:pt>
                      <c:pt idx="782">
                        <c:v>0.39200000000000002</c:v>
                      </c:pt>
                      <c:pt idx="783">
                        <c:v>0.39300000000000002</c:v>
                      </c:pt>
                      <c:pt idx="784">
                        <c:v>0.39300000000000002</c:v>
                      </c:pt>
                      <c:pt idx="785">
                        <c:v>0.39400000000000002</c:v>
                      </c:pt>
                      <c:pt idx="786">
                        <c:v>0.39400000000000002</c:v>
                      </c:pt>
                      <c:pt idx="787">
                        <c:v>0.39500000000000002</c:v>
                      </c:pt>
                      <c:pt idx="788">
                        <c:v>0.39500000000000002</c:v>
                      </c:pt>
                      <c:pt idx="789">
                        <c:v>0.39600000000000002</c:v>
                      </c:pt>
                      <c:pt idx="790">
                        <c:v>0.39600000000000002</c:v>
                      </c:pt>
                      <c:pt idx="791">
                        <c:v>0.39700000000000002</c:v>
                      </c:pt>
                      <c:pt idx="792">
                        <c:v>0.39700000000000002</c:v>
                      </c:pt>
                      <c:pt idx="793">
                        <c:v>0.39800000000000002</c:v>
                      </c:pt>
                      <c:pt idx="794">
                        <c:v>0.39800000000000002</c:v>
                      </c:pt>
                      <c:pt idx="795">
                        <c:v>0.39900000000000002</c:v>
                      </c:pt>
                      <c:pt idx="796">
                        <c:v>0.39900000000000002</c:v>
                      </c:pt>
                      <c:pt idx="797">
                        <c:v>0.4</c:v>
                      </c:pt>
                      <c:pt idx="798">
                        <c:v>0.4</c:v>
                      </c:pt>
                      <c:pt idx="799">
                        <c:v>0.40100000000000002</c:v>
                      </c:pt>
                      <c:pt idx="800">
                        <c:v>0.40100000000000002</c:v>
                      </c:pt>
                      <c:pt idx="801">
                        <c:v>0.40200000000000002</c:v>
                      </c:pt>
                      <c:pt idx="802">
                        <c:v>0.40200000000000002</c:v>
                      </c:pt>
                      <c:pt idx="803">
                        <c:v>0.40300000000000002</c:v>
                      </c:pt>
                      <c:pt idx="804">
                        <c:v>0.40300000000000002</c:v>
                      </c:pt>
                      <c:pt idx="805">
                        <c:v>0.40400000000000003</c:v>
                      </c:pt>
                      <c:pt idx="806">
                        <c:v>0.40400000000000003</c:v>
                      </c:pt>
                      <c:pt idx="807">
                        <c:v>0.40500000000000003</c:v>
                      </c:pt>
                      <c:pt idx="808">
                        <c:v>0.40500000000000003</c:v>
                      </c:pt>
                      <c:pt idx="809">
                        <c:v>0.40600000000000003</c:v>
                      </c:pt>
                      <c:pt idx="810">
                        <c:v>0.40600000000000003</c:v>
                      </c:pt>
                      <c:pt idx="811">
                        <c:v>0.40699999999999997</c:v>
                      </c:pt>
                      <c:pt idx="812">
                        <c:v>0.40699999999999997</c:v>
                      </c:pt>
                      <c:pt idx="813">
                        <c:v>0.40799999999999997</c:v>
                      </c:pt>
                      <c:pt idx="814">
                        <c:v>0.40799999999999997</c:v>
                      </c:pt>
                      <c:pt idx="815">
                        <c:v>0.40899999999999997</c:v>
                      </c:pt>
                      <c:pt idx="816">
                        <c:v>0.40899999999999997</c:v>
                      </c:pt>
                      <c:pt idx="817">
                        <c:v>0.41</c:v>
                      </c:pt>
                      <c:pt idx="818">
                        <c:v>0.41</c:v>
                      </c:pt>
                      <c:pt idx="819">
                        <c:v>0.41099999999999998</c:v>
                      </c:pt>
                      <c:pt idx="820">
                        <c:v>0.41099999999999998</c:v>
                      </c:pt>
                      <c:pt idx="821">
                        <c:v>0.41199999999999998</c:v>
                      </c:pt>
                      <c:pt idx="822">
                        <c:v>0.41199999999999998</c:v>
                      </c:pt>
                      <c:pt idx="823">
                        <c:v>0.41299999999999998</c:v>
                      </c:pt>
                      <c:pt idx="824">
                        <c:v>0.41299999999999998</c:v>
                      </c:pt>
                      <c:pt idx="825">
                        <c:v>0.41399999999999998</c:v>
                      </c:pt>
                      <c:pt idx="826">
                        <c:v>0.41399999999999998</c:v>
                      </c:pt>
                      <c:pt idx="827">
                        <c:v>0.41499999999999998</c:v>
                      </c:pt>
                      <c:pt idx="828">
                        <c:v>0.41499999999999998</c:v>
                      </c:pt>
                      <c:pt idx="829">
                        <c:v>0.41599999999999998</c:v>
                      </c:pt>
                      <c:pt idx="830">
                        <c:v>0.41599999999999998</c:v>
                      </c:pt>
                      <c:pt idx="831">
                        <c:v>0.41699999999999998</c:v>
                      </c:pt>
                      <c:pt idx="832">
                        <c:v>0.41699999999999998</c:v>
                      </c:pt>
                      <c:pt idx="833">
                        <c:v>0.41799999999999998</c:v>
                      </c:pt>
                      <c:pt idx="834">
                        <c:v>0.41799999999999998</c:v>
                      </c:pt>
                      <c:pt idx="835">
                        <c:v>0.41899999999999998</c:v>
                      </c:pt>
                      <c:pt idx="836">
                        <c:v>0.41899999999999998</c:v>
                      </c:pt>
                      <c:pt idx="837">
                        <c:v>0.42</c:v>
                      </c:pt>
                      <c:pt idx="838">
                        <c:v>0.42</c:v>
                      </c:pt>
                      <c:pt idx="839">
                        <c:v>0.42099999999999999</c:v>
                      </c:pt>
                      <c:pt idx="840">
                        <c:v>0.42099999999999999</c:v>
                      </c:pt>
                      <c:pt idx="841">
                        <c:v>0.42199999999999999</c:v>
                      </c:pt>
                      <c:pt idx="842">
                        <c:v>0.42199999999999999</c:v>
                      </c:pt>
                      <c:pt idx="843">
                        <c:v>0.42299999999999999</c:v>
                      </c:pt>
                      <c:pt idx="844">
                        <c:v>0.42299999999999999</c:v>
                      </c:pt>
                      <c:pt idx="845">
                        <c:v>0.42399999999999999</c:v>
                      </c:pt>
                      <c:pt idx="846">
                        <c:v>0.42399999999999999</c:v>
                      </c:pt>
                      <c:pt idx="847">
                        <c:v>0.42499999999999999</c:v>
                      </c:pt>
                      <c:pt idx="848">
                        <c:v>0.42499999999999999</c:v>
                      </c:pt>
                      <c:pt idx="849">
                        <c:v>0.42599999999999999</c:v>
                      </c:pt>
                      <c:pt idx="850">
                        <c:v>0.42599999999999999</c:v>
                      </c:pt>
                      <c:pt idx="851">
                        <c:v>0.42699999999999999</c:v>
                      </c:pt>
                      <c:pt idx="852">
                        <c:v>0.42699999999999999</c:v>
                      </c:pt>
                      <c:pt idx="853">
                        <c:v>0.42799999999999999</c:v>
                      </c:pt>
                      <c:pt idx="854">
                        <c:v>0.42799999999999999</c:v>
                      </c:pt>
                      <c:pt idx="855">
                        <c:v>0.42899999999999999</c:v>
                      </c:pt>
                      <c:pt idx="856">
                        <c:v>0.42899999999999999</c:v>
                      </c:pt>
                      <c:pt idx="857">
                        <c:v>0.43</c:v>
                      </c:pt>
                      <c:pt idx="858">
                        <c:v>0.43</c:v>
                      </c:pt>
                      <c:pt idx="859">
                        <c:v>0.43099999999999999</c:v>
                      </c:pt>
                      <c:pt idx="860">
                        <c:v>0.43099999999999999</c:v>
                      </c:pt>
                      <c:pt idx="861">
                        <c:v>0.432</c:v>
                      </c:pt>
                      <c:pt idx="862">
                        <c:v>0.432</c:v>
                      </c:pt>
                      <c:pt idx="863">
                        <c:v>0.433</c:v>
                      </c:pt>
                      <c:pt idx="864">
                        <c:v>0.433</c:v>
                      </c:pt>
                      <c:pt idx="865">
                        <c:v>0.434</c:v>
                      </c:pt>
                      <c:pt idx="866">
                        <c:v>0.434</c:v>
                      </c:pt>
                      <c:pt idx="867">
                        <c:v>0.435</c:v>
                      </c:pt>
                      <c:pt idx="868">
                        <c:v>0.435</c:v>
                      </c:pt>
                      <c:pt idx="869">
                        <c:v>0.436</c:v>
                      </c:pt>
                      <c:pt idx="870">
                        <c:v>0.436</c:v>
                      </c:pt>
                      <c:pt idx="871">
                        <c:v>0.437</c:v>
                      </c:pt>
                      <c:pt idx="872">
                        <c:v>0.437</c:v>
                      </c:pt>
                      <c:pt idx="873">
                        <c:v>0.438</c:v>
                      </c:pt>
                      <c:pt idx="874">
                        <c:v>0.438</c:v>
                      </c:pt>
                      <c:pt idx="875">
                        <c:v>0.439</c:v>
                      </c:pt>
                      <c:pt idx="876">
                        <c:v>0.439</c:v>
                      </c:pt>
                      <c:pt idx="877">
                        <c:v>0.44</c:v>
                      </c:pt>
                      <c:pt idx="878">
                        <c:v>0.44</c:v>
                      </c:pt>
                      <c:pt idx="879">
                        <c:v>0.441</c:v>
                      </c:pt>
                      <c:pt idx="880">
                        <c:v>0.441</c:v>
                      </c:pt>
                      <c:pt idx="881">
                        <c:v>0.442</c:v>
                      </c:pt>
                      <c:pt idx="882">
                        <c:v>0.442</c:v>
                      </c:pt>
                      <c:pt idx="883">
                        <c:v>0.443</c:v>
                      </c:pt>
                      <c:pt idx="884">
                        <c:v>0.443</c:v>
                      </c:pt>
                      <c:pt idx="885">
                        <c:v>0.44400000000000001</c:v>
                      </c:pt>
                      <c:pt idx="886">
                        <c:v>0.44400000000000001</c:v>
                      </c:pt>
                      <c:pt idx="887">
                        <c:v>0.44500000000000001</c:v>
                      </c:pt>
                      <c:pt idx="888">
                        <c:v>0.44500000000000001</c:v>
                      </c:pt>
                      <c:pt idx="889">
                        <c:v>0.44600000000000001</c:v>
                      </c:pt>
                      <c:pt idx="890">
                        <c:v>0.44600000000000001</c:v>
                      </c:pt>
                      <c:pt idx="891">
                        <c:v>0.44700000000000001</c:v>
                      </c:pt>
                      <c:pt idx="892">
                        <c:v>0.44700000000000001</c:v>
                      </c:pt>
                      <c:pt idx="893">
                        <c:v>0.44800000000000001</c:v>
                      </c:pt>
                      <c:pt idx="894">
                        <c:v>0.44800000000000001</c:v>
                      </c:pt>
                      <c:pt idx="895">
                        <c:v>0.44900000000000001</c:v>
                      </c:pt>
                      <c:pt idx="896">
                        <c:v>0.44900000000000001</c:v>
                      </c:pt>
                      <c:pt idx="897">
                        <c:v>0.45</c:v>
                      </c:pt>
                      <c:pt idx="898">
                        <c:v>0.45</c:v>
                      </c:pt>
                      <c:pt idx="899">
                        <c:v>0.45100000000000001</c:v>
                      </c:pt>
                      <c:pt idx="900">
                        <c:v>0.45100000000000001</c:v>
                      </c:pt>
                      <c:pt idx="901">
                        <c:v>0.45200000000000001</c:v>
                      </c:pt>
                      <c:pt idx="902">
                        <c:v>0.45200000000000001</c:v>
                      </c:pt>
                      <c:pt idx="903">
                        <c:v>0.45300000000000001</c:v>
                      </c:pt>
                      <c:pt idx="904">
                        <c:v>0.45300000000000001</c:v>
                      </c:pt>
                      <c:pt idx="905">
                        <c:v>0.45400000000000001</c:v>
                      </c:pt>
                      <c:pt idx="906">
                        <c:v>0.45400000000000001</c:v>
                      </c:pt>
                      <c:pt idx="907">
                        <c:v>0.45500000000000002</c:v>
                      </c:pt>
                      <c:pt idx="908">
                        <c:v>0.45500000000000002</c:v>
                      </c:pt>
                      <c:pt idx="909">
                        <c:v>0.45600000000000002</c:v>
                      </c:pt>
                      <c:pt idx="910">
                        <c:v>0.45600000000000002</c:v>
                      </c:pt>
                      <c:pt idx="911">
                        <c:v>0.45700000000000002</c:v>
                      </c:pt>
                      <c:pt idx="912">
                        <c:v>0.45700000000000002</c:v>
                      </c:pt>
                      <c:pt idx="913">
                        <c:v>0.45800000000000002</c:v>
                      </c:pt>
                      <c:pt idx="914">
                        <c:v>0.45800000000000002</c:v>
                      </c:pt>
                      <c:pt idx="915">
                        <c:v>0.45900000000000002</c:v>
                      </c:pt>
                      <c:pt idx="916">
                        <c:v>0.45900000000000002</c:v>
                      </c:pt>
                      <c:pt idx="917">
                        <c:v>0.46</c:v>
                      </c:pt>
                      <c:pt idx="918">
                        <c:v>0.46</c:v>
                      </c:pt>
                      <c:pt idx="919">
                        <c:v>0.46100000000000002</c:v>
                      </c:pt>
                      <c:pt idx="920">
                        <c:v>0.46100000000000002</c:v>
                      </c:pt>
                      <c:pt idx="921">
                        <c:v>0.46200000000000002</c:v>
                      </c:pt>
                      <c:pt idx="922">
                        <c:v>0.46200000000000002</c:v>
                      </c:pt>
                      <c:pt idx="923">
                        <c:v>0.46300000000000002</c:v>
                      </c:pt>
                      <c:pt idx="924">
                        <c:v>0.46300000000000002</c:v>
                      </c:pt>
                      <c:pt idx="925">
                        <c:v>0.46400000000000002</c:v>
                      </c:pt>
                      <c:pt idx="926">
                        <c:v>0.46400000000000002</c:v>
                      </c:pt>
                      <c:pt idx="927">
                        <c:v>0.46500000000000002</c:v>
                      </c:pt>
                      <c:pt idx="928">
                        <c:v>0.46500000000000002</c:v>
                      </c:pt>
                      <c:pt idx="929">
                        <c:v>0.46600000000000003</c:v>
                      </c:pt>
                      <c:pt idx="930">
                        <c:v>0.46600000000000003</c:v>
                      </c:pt>
                      <c:pt idx="931">
                        <c:v>0.46700000000000003</c:v>
                      </c:pt>
                      <c:pt idx="932">
                        <c:v>0.46700000000000003</c:v>
                      </c:pt>
                      <c:pt idx="933">
                        <c:v>0.46800000000000003</c:v>
                      </c:pt>
                      <c:pt idx="934">
                        <c:v>0.46800000000000003</c:v>
                      </c:pt>
                      <c:pt idx="935">
                        <c:v>0.46899999999999997</c:v>
                      </c:pt>
                      <c:pt idx="936">
                        <c:v>0.46899999999999997</c:v>
                      </c:pt>
                      <c:pt idx="937">
                        <c:v>0.47</c:v>
                      </c:pt>
                      <c:pt idx="938">
                        <c:v>0.47</c:v>
                      </c:pt>
                      <c:pt idx="939">
                        <c:v>0.47099999999999997</c:v>
                      </c:pt>
                      <c:pt idx="940">
                        <c:v>0.47099999999999997</c:v>
                      </c:pt>
                      <c:pt idx="941">
                        <c:v>0.47199999999999998</c:v>
                      </c:pt>
                      <c:pt idx="942">
                        <c:v>0.47199999999999998</c:v>
                      </c:pt>
                      <c:pt idx="943">
                        <c:v>0.47299999999999998</c:v>
                      </c:pt>
                      <c:pt idx="944">
                        <c:v>0.47299999999999998</c:v>
                      </c:pt>
                      <c:pt idx="945">
                        <c:v>0.47399999999999998</c:v>
                      </c:pt>
                      <c:pt idx="946">
                        <c:v>0.47399999999999998</c:v>
                      </c:pt>
                      <c:pt idx="947">
                        <c:v>0.47499999999999998</c:v>
                      </c:pt>
                      <c:pt idx="948">
                        <c:v>0.47499999999999998</c:v>
                      </c:pt>
                      <c:pt idx="949">
                        <c:v>0.47599999999999998</c:v>
                      </c:pt>
                      <c:pt idx="950">
                        <c:v>0.47599999999999998</c:v>
                      </c:pt>
                      <c:pt idx="951">
                        <c:v>0.47699999999999998</c:v>
                      </c:pt>
                      <c:pt idx="952">
                        <c:v>0.47699999999999998</c:v>
                      </c:pt>
                      <c:pt idx="953">
                        <c:v>0.47799999999999998</c:v>
                      </c:pt>
                      <c:pt idx="954">
                        <c:v>0.47799999999999998</c:v>
                      </c:pt>
                      <c:pt idx="955">
                        <c:v>0.47899999999999998</c:v>
                      </c:pt>
                      <c:pt idx="956">
                        <c:v>0.47899999999999998</c:v>
                      </c:pt>
                      <c:pt idx="957">
                        <c:v>0.48</c:v>
                      </c:pt>
                      <c:pt idx="958">
                        <c:v>0.48</c:v>
                      </c:pt>
                      <c:pt idx="959">
                        <c:v>0.48099999999999998</c:v>
                      </c:pt>
                      <c:pt idx="960">
                        <c:v>0.48099999999999998</c:v>
                      </c:pt>
                      <c:pt idx="961">
                        <c:v>0.48199999999999998</c:v>
                      </c:pt>
                      <c:pt idx="962">
                        <c:v>0.48199999999999998</c:v>
                      </c:pt>
                      <c:pt idx="963">
                        <c:v>0.48299999999999998</c:v>
                      </c:pt>
                      <c:pt idx="964">
                        <c:v>0.48299999999999998</c:v>
                      </c:pt>
                      <c:pt idx="965">
                        <c:v>0.48399999999999999</c:v>
                      </c:pt>
                      <c:pt idx="966">
                        <c:v>0.48399999999999999</c:v>
                      </c:pt>
                      <c:pt idx="967">
                        <c:v>0.48499999999999999</c:v>
                      </c:pt>
                      <c:pt idx="968">
                        <c:v>0.48499999999999999</c:v>
                      </c:pt>
                      <c:pt idx="969">
                        <c:v>0.48599999999999999</c:v>
                      </c:pt>
                      <c:pt idx="970">
                        <c:v>0.48599999999999999</c:v>
                      </c:pt>
                      <c:pt idx="971">
                        <c:v>0.48699999999999999</c:v>
                      </c:pt>
                      <c:pt idx="972">
                        <c:v>0.48699999999999999</c:v>
                      </c:pt>
                      <c:pt idx="973">
                        <c:v>0.48799999999999999</c:v>
                      </c:pt>
                      <c:pt idx="974">
                        <c:v>0.48799999999999999</c:v>
                      </c:pt>
                      <c:pt idx="975">
                        <c:v>0.48899999999999999</c:v>
                      </c:pt>
                      <c:pt idx="976">
                        <c:v>0.48899999999999999</c:v>
                      </c:pt>
                      <c:pt idx="977">
                        <c:v>0.49</c:v>
                      </c:pt>
                      <c:pt idx="978">
                        <c:v>0.49</c:v>
                      </c:pt>
                      <c:pt idx="979">
                        <c:v>0.49099999999999999</c:v>
                      </c:pt>
                      <c:pt idx="980">
                        <c:v>0.49099999999999999</c:v>
                      </c:pt>
                      <c:pt idx="981">
                        <c:v>0.49199999999999999</c:v>
                      </c:pt>
                      <c:pt idx="982">
                        <c:v>0.49199999999999999</c:v>
                      </c:pt>
                      <c:pt idx="983">
                        <c:v>0.49299999999999999</c:v>
                      </c:pt>
                      <c:pt idx="984">
                        <c:v>0.49299999999999999</c:v>
                      </c:pt>
                      <c:pt idx="985">
                        <c:v>0.49399999999999999</c:v>
                      </c:pt>
                      <c:pt idx="986">
                        <c:v>0.49399999999999999</c:v>
                      </c:pt>
                      <c:pt idx="987">
                        <c:v>0.495</c:v>
                      </c:pt>
                      <c:pt idx="988">
                        <c:v>0.495</c:v>
                      </c:pt>
                      <c:pt idx="989">
                        <c:v>0.496</c:v>
                      </c:pt>
                      <c:pt idx="990">
                        <c:v>0.496</c:v>
                      </c:pt>
                      <c:pt idx="991">
                        <c:v>0.497</c:v>
                      </c:pt>
                      <c:pt idx="992">
                        <c:v>0.497</c:v>
                      </c:pt>
                      <c:pt idx="993">
                        <c:v>0.498</c:v>
                      </c:pt>
                      <c:pt idx="994">
                        <c:v>0.498</c:v>
                      </c:pt>
                      <c:pt idx="995">
                        <c:v>0.499</c:v>
                      </c:pt>
                      <c:pt idx="996">
                        <c:v>0.499</c:v>
                      </c:pt>
                      <c:pt idx="997">
                        <c:v>0.5</c:v>
                      </c:pt>
                      <c:pt idx="998">
                        <c:v>0.5</c:v>
                      </c:pt>
                      <c:pt idx="999">
                        <c:v>0.501</c:v>
                      </c:pt>
                      <c:pt idx="1000">
                        <c:v>0.501</c:v>
                      </c:pt>
                      <c:pt idx="1001">
                        <c:v>0.502</c:v>
                      </c:pt>
                      <c:pt idx="1002">
                        <c:v>0.502</c:v>
                      </c:pt>
                      <c:pt idx="1003">
                        <c:v>0.503</c:v>
                      </c:pt>
                      <c:pt idx="1004">
                        <c:v>0.503</c:v>
                      </c:pt>
                      <c:pt idx="1005">
                        <c:v>0.504</c:v>
                      </c:pt>
                      <c:pt idx="1006">
                        <c:v>0.504</c:v>
                      </c:pt>
                      <c:pt idx="1007">
                        <c:v>0.505</c:v>
                      </c:pt>
                      <c:pt idx="1008">
                        <c:v>0.505</c:v>
                      </c:pt>
                      <c:pt idx="1009">
                        <c:v>0.50600000000000001</c:v>
                      </c:pt>
                      <c:pt idx="1010">
                        <c:v>0.50600000000000001</c:v>
                      </c:pt>
                      <c:pt idx="1011">
                        <c:v>0.50700000000000001</c:v>
                      </c:pt>
                      <c:pt idx="1012">
                        <c:v>0.50700000000000001</c:v>
                      </c:pt>
                      <c:pt idx="1013">
                        <c:v>0.50800000000000001</c:v>
                      </c:pt>
                      <c:pt idx="1014">
                        <c:v>0.50800000000000001</c:v>
                      </c:pt>
                      <c:pt idx="1015">
                        <c:v>0.50900000000000001</c:v>
                      </c:pt>
                      <c:pt idx="1016">
                        <c:v>0.50900000000000001</c:v>
                      </c:pt>
                      <c:pt idx="1017">
                        <c:v>0.51</c:v>
                      </c:pt>
                      <c:pt idx="1018">
                        <c:v>0.51</c:v>
                      </c:pt>
                      <c:pt idx="1019">
                        <c:v>0.51100000000000001</c:v>
                      </c:pt>
                      <c:pt idx="1020">
                        <c:v>0.51100000000000001</c:v>
                      </c:pt>
                      <c:pt idx="1021">
                        <c:v>0.51200000000000001</c:v>
                      </c:pt>
                      <c:pt idx="1022">
                        <c:v>0.51200000000000001</c:v>
                      </c:pt>
                      <c:pt idx="1023">
                        <c:v>0.51300000000000001</c:v>
                      </c:pt>
                      <c:pt idx="1024">
                        <c:v>0.51300000000000001</c:v>
                      </c:pt>
                      <c:pt idx="1025">
                        <c:v>0.51400000000000001</c:v>
                      </c:pt>
                      <c:pt idx="1026">
                        <c:v>0.51400000000000001</c:v>
                      </c:pt>
                      <c:pt idx="1027">
                        <c:v>0.51500000000000001</c:v>
                      </c:pt>
                      <c:pt idx="1028">
                        <c:v>0.51500000000000001</c:v>
                      </c:pt>
                      <c:pt idx="1029">
                        <c:v>0.51600000000000001</c:v>
                      </c:pt>
                      <c:pt idx="1030">
                        <c:v>0.51600000000000001</c:v>
                      </c:pt>
                      <c:pt idx="1031">
                        <c:v>0.51700000000000002</c:v>
                      </c:pt>
                      <c:pt idx="1032">
                        <c:v>0.51700000000000002</c:v>
                      </c:pt>
                      <c:pt idx="1033">
                        <c:v>0.51800000000000002</c:v>
                      </c:pt>
                      <c:pt idx="1034">
                        <c:v>0.51800000000000002</c:v>
                      </c:pt>
                      <c:pt idx="1035">
                        <c:v>0.51900000000000002</c:v>
                      </c:pt>
                      <c:pt idx="1036">
                        <c:v>0.51900000000000002</c:v>
                      </c:pt>
                      <c:pt idx="1037">
                        <c:v>0.52</c:v>
                      </c:pt>
                      <c:pt idx="1038">
                        <c:v>0.52</c:v>
                      </c:pt>
                      <c:pt idx="1039">
                        <c:v>0.52100000000000002</c:v>
                      </c:pt>
                      <c:pt idx="1040">
                        <c:v>0.52100000000000002</c:v>
                      </c:pt>
                      <c:pt idx="1041">
                        <c:v>0.52200000000000002</c:v>
                      </c:pt>
                      <c:pt idx="1042">
                        <c:v>0.52200000000000002</c:v>
                      </c:pt>
                      <c:pt idx="1043">
                        <c:v>0.52300000000000002</c:v>
                      </c:pt>
                      <c:pt idx="1044">
                        <c:v>0.52300000000000002</c:v>
                      </c:pt>
                      <c:pt idx="1045">
                        <c:v>0.52400000000000002</c:v>
                      </c:pt>
                      <c:pt idx="1046">
                        <c:v>0.52400000000000002</c:v>
                      </c:pt>
                      <c:pt idx="1047">
                        <c:v>0.52500000000000002</c:v>
                      </c:pt>
                      <c:pt idx="1048">
                        <c:v>0.52500000000000002</c:v>
                      </c:pt>
                      <c:pt idx="1049">
                        <c:v>0.52600000000000002</c:v>
                      </c:pt>
                      <c:pt idx="1050">
                        <c:v>0.52600000000000002</c:v>
                      </c:pt>
                      <c:pt idx="1051">
                        <c:v>0.52700000000000002</c:v>
                      </c:pt>
                      <c:pt idx="1052">
                        <c:v>0.52700000000000002</c:v>
                      </c:pt>
                      <c:pt idx="1053">
                        <c:v>0.52800000000000002</c:v>
                      </c:pt>
                      <c:pt idx="1054">
                        <c:v>0.52800000000000002</c:v>
                      </c:pt>
                      <c:pt idx="1055">
                        <c:v>0.52900000000000003</c:v>
                      </c:pt>
                      <c:pt idx="1056">
                        <c:v>0.52900000000000003</c:v>
                      </c:pt>
                      <c:pt idx="1057">
                        <c:v>0.53</c:v>
                      </c:pt>
                      <c:pt idx="1058">
                        <c:v>0.53</c:v>
                      </c:pt>
                      <c:pt idx="1059">
                        <c:v>0.53100000000000003</c:v>
                      </c:pt>
                      <c:pt idx="1060">
                        <c:v>0.53100000000000003</c:v>
                      </c:pt>
                      <c:pt idx="1061">
                        <c:v>0.53200000000000003</c:v>
                      </c:pt>
                      <c:pt idx="1062">
                        <c:v>0.53200000000000003</c:v>
                      </c:pt>
                      <c:pt idx="1063">
                        <c:v>0.53300000000000003</c:v>
                      </c:pt>
                      <c:pt idx="1064">
                        <c:v>0.53300000000000003</c:v>
                      </c:pt>
                      <c:pt idx="1065">
                        <c:v>0.53400000000000003</c:v>
                      </c:pt>
                      <c:pt idx="1066">
                        <c:v>0.53400000000000003</c:v>
                      </c:pt>
                      <c:pt idx="1067">
                        <c:v>0.53500000000000003</c:v>
                      </c:pt>
                      <c:pt idx="1068">
                        <c:v>0.53500000000000003</c:v>
                      </c:pt>
                      <c:pt idx="1069">
                        <c:v>0.53600000000000003</c:v>
                      </c:pt>
                      <c:pt idx="1070">
                        <c:v>0.53600000000000003</c:v>
                      </c:pt>
                      <c:pt idx="1071">
                        <c:v>0.53700000000000003</c:v>
                      </c:pt>
                      <c:pt idx="1072">
                        <c:v>0.53700000000000003</c:v>
                      </c:pt>
                      <c:pt idx="1073">
                        <c:v>0.53800000000000003</c:v>
                      </c:pt>
                      <c:pt idx="1074">
                        <c:v>0.53800000000000003</c:v>
                      </c:pt>
                      <c:pt idx="1075">
                        <c:v>0.53900000000000003</c:v>
                      </c:pt>
                      <c:pt idx="1076">
                        <c:v>0.53900000000000003</c:v>
                      </c:pt>
                      <c:pt idx="1077">
                        <c:v>0.54</c:v>
                      </c:pt>
                      <c:pt idx="1078">
                        <c:v>0.54</c:v>
                      </c:pt>
                      <c:pt idx="1079">
                        <c:v>0.54100000000000004</c:v>
                      </c:pt>
                      <c:pt idx="1080">
                        <c:v>0.54100000000000004</c:v>
                      </c:pt>
                      <c:pt idx="1081">
                        <c:v>0.54200000000000004</c:v>
                      </c:pt>
                      <c:pt idx="1082">
                        <c:v>0.54200000000000004</c:v>
                      </c:pt>
                      <c:pt idx="1083">
                        <c:v>0.54300000000000004</c:v>
                      </c:pt>
                      <c:pt idx="1084">
                        <c:v>0.54300000000000004</c:v>
                      </c:pt>
                      <c:pt idx="1085">
                        <c:v>0.54400000000000004</c:v>
                      </c:pt>
                      <c:pt idx="1086">
                        <c:v>0.54400000000000004</c:v>
                      </c:pt>
                      <c:pt idx="1087">
                        <c:v>0.54500000000000004</c:v>
                      </c:pt>
                      <c:pt idx="1088">
                        <c:v>0.54500000000000004</c:v>
                      </c:pt>
                      <c:pt idx="1089">
                        <c:v>0.54600000000000004</c:v>
                      </c:pt>
                      <c:pt idx="1090">
                        <c:v>0.54600000000000004</c:v>
                      </c:pt>
                      <c:pt idx="1091">
                        <c:v>0.54700000000000004</c:v>
                      </c:pt>
                      <c:pt idx="1092">
                        <c:v>0.54700000000000004</c:v>
                      </c:pt>
                      <c:pt idx="1093">
                        <c:v>0.54800000000000004</c:v>
                      </c:pt>
                      <c:pt idx="1094">
                        <c:v>0.54800000000000004</c:v>
                      </c:pt>
                      <c:pt idx="1095">
                        <c:v>0.54900000000000004</c:v>
                      </c:pt>
                      <c:pt idx="1096">
                        <c:v>0.54900000000000004</c:v>
                      </c:pt>
                      <c:pt idx="1097">
                        <c:v>0.55000000000000004</c:v>
                      </c:pt>
                      <c:pt idx="1098">
                        <c:v>0.55000000000000004</c:v>
                      </c:pt>
                      <c:pt idx="1099">
                        <c:v>0.55100000000000005</c:v>
                      </c:pt>
                      <c:pt idx="1100">
                        <c:v>0.55100000000000005</c:v>
                      </c:pt>
                      <c:pt idx="1101">
                        <c:v>0.55200000000000005</c:v>
                      </c:pt>
                      <c:pt idx="1102">
                        <c:v>0.55200000000000005</c:v>
                      </c:pt>
                      <c:pt idx="1103">
                        <c:v>0.55300000000000005</c:v>
                      </c:pt>
                      <c:pt idx="1104">
                        <c:v>0.55300000000000005</c:v>
                      </c:pt>
                      <c:pt idx="1105">
                        <c:v>0.55400000000000005</c:v>
                      </c:pt>
                      <c:pt idx="1106">
                        <c:v>0.55400000000000005</c:v>
                      </c:pt>
                      <c:pt idx="1107">
                        <c:v>0.55500000000000005</c:v>
                      </c:pt>
                      <c:pt idx="1108">
                        <c:v>0.55500000000000005</c:v>
                      </c:pt>
                      <c:pt idx="1109">
                        <c:v>0.55600000000000005</c:v>
                      </c:pt>
                      <c:pt idx="1110">
                        <c:v>0.55600000000000005</c:v>
                      </c:pt>
                      <c:pt idx="1111">
                        <c:v>0.55700000000000005</c:v>
                      </c:pt>
                      <c:pt idx="1112">
                        <c:v>0.55700000000000005</c:v>
                      </c:pt>
                      <c:pt idx="1113">
                        <c:v>0.55800000000000005</c:v>
                      </c:pt>
                      <c:pt idx="1114">
                        <c:v>0.55800000000000005</c:v>
                      </c:pt>
                      <c:pt idx="1115">
                        <c:v>0.55900000000000005</c:v>
                      </c:pt>
                      <c:pt idx="1116">
                        <c:v>0.55900000000000005</c:v>
                      </c:pt>
                      <c:pt idx="1117">
                        <c:v>0.56000000000000005</c:v>
                      </c:pt>
                      <c:pt idx="1118">
                        <c:v>0.56000000000000005</c:v>
                      </c:pt>
                      <c:pt idx="1119">
                        <c:v>0.56100000000000005</c:v>
                      </c:pt>
                      <c:pt idx="1120">
                        <c:v>0.56100000000000005</c:v>
                      </c:pt>
                      <c:pt idx="1121">
                        <c:v>0.56200000000000006</c:v>
                      </c:pt>
                      <c:pt idx="1122">
                        <c:v>0.56200000000000006</c:v>
                      </c:pt>
                      <c:pt idx="1123">
                        <c:v>0.56299999999999994</c:v>
                      </c:pt>
                      <c:pt idx="1124">
                        <c:v>0.56299999999999994</c:v>
                      </c:pt>
                      <c:pt idx="1125">
                        <c:v>0.56399999999999995</c:v>
                      </c:pt>
                      <c:pt idx="1126">
                        <c:v>0.56399999999999995</c:v>
                      </c:pt>
                      <c:pt idx="1127">
                        <c:v>0.56499999999999995</c:v>
                      </c:pt>
                      <c:pt idx="1128">
                        <c:v>0.56499999999999995</c:v>
                      </c:pt>
                      <c:pt idx="1129">
                        <c:v>0.56599999999999995</c:v>
                      </c:pt>
                      <c:pt idx="1130">
                        <c:v>0.56599999999999995</c:v>
                      </c:pt>
                      <c:pt idx="1131">
                        <c:v>0.56699999999999995</c:v>
                      </c:pt>
                      <c:pt idx="1132">
                        <c:v>0.56699999999999995</c:v>
                      </c:pt>
                      <c:pt idx="1133">
                        <c:v>0.56799999999999995</c:v>
                      </c:pt>
                      <c:pt idx="1134">
                        <c:v>0.56799999999999995</c:v>
                      </c:pt>
                      <c:pt idx="1135">
                        <c:v>0.56899999999999995</c:v>
                      </c:pt>
                      <c:pt idx="1136">
                        <c:v>0.56899999999999995</c:v>
                      </c:pt>
                      <c:pt idx="1137">
                        <c:v>0.56999999999999995</c:v>
                      </c:pt>
                      <c:pt idx="1138">
                        <c:v>0.56999999999999995</c:v>
                      </c:pt>
                      <c:pt idx="1139">
                        <c:v>0.57099999999999995</c:v>
                      </c:pt>
                      <c:pt idx="1140">
                        <c:v>0.57099999999999995</c:v>
                      </c:pt>
                      <c:pt idx="1141">
                        <c:v>0.57199999999999995</c:v>
                      </c:pt>
                      <c:pt idx="1142">
                        <c:v>0.57199999999999995</c:v>
                      </c:pt>
                      <c:pt idx="1143">
                        <c:v>0.57299999999999995</c:v>
                      </c:pt>
                      <c:pt idx="1144">
                        <c:v>0.57299999999999995</c:v>
                      </c:pt>
                      <c:pt idx="1145">
                        <c:v>0.57399999999999995</c:v>
                      </c:pt>
                      <c:pt idx="1146">
                        <c:v>0.57399999999999995</c:v>
                      </c:pt>
                      <c:pt idx="1147">
                        <c:v>0.57499999999999996</c:v>
                      </c:pt>
                      <c:pt idx="1148">
                        <c:v>0.57499999999999996</c:v>
                      </c:pt>
                      <c:pt idx="1149">
                        <c:v>0.57599999999999996</c:v>
                      </c:pt>
                      <c:pt idx="1150">
                        <c:v>0.57599999999999996</c:v>
                      </c:pt>
                      <c:pt idx="1151">
                        <c:v>0.57699999999999996</c:v>
                      </c:pt>
                      <c:pt idx="1152">
                        <c:v>0.57699999999999996</c:v>
                      </c:pt>
                      <c:pt idx="1153">
                        <c:v>0.57799999999999996</c:v>
                      </c:pt>
                      <c:pt idx="1154">
                        <c:v>0.57799999999999996</c:v>
                      </c:pt>
                      <c:pt idx="1155">
                        <c:v>0.57899999999999996</c:v>
                      </c:pt>
                      <c:pt idx="1156">
                        <c:v>0.57899999999999996</c:v>
                      </c:pt>
                      <c:pt idx="1157">
                        <c:v>0.57999999999999996</c:v>
                      </c:pt>
                      <c:pt idx="1158">
                        <c:v>0.57999999999999996</c:v>
                      </c:pt>
                      <c:pt idx="1159">
                        <c:v>0.58099999999999996</c:v>
                      </c:pt>
                      <c:pt idx="1160">
                        <c:v>0.58099999999999996</c:v>
                      </c:pt>
                      <c:pt idx="1161">
                        <c:v>0.58199999999999996</c:v>
                      </c:pt>
                      <c:pt idx="1162">
                        <c:v>0.58199999999999996</c:v>
                      </c:pt>
                      <c:pt idx="1163">
                        <c:v>0.58299999999999996</c:v>
                      </c:pt>
                      <c:pt idx="1164">
                        <c:v>0.58299999999999996</c:v>
                      </c:pt>
                      <c:pt idx="1165">
                        <c:v>0.58399999999999996</c:v>
                      </c:pt>
                      <c:pt idx="1166">
                        <c:v>0.58399999999999996</c:v>
                      </c:pt>
                      <c:pt idx="1167">
                        <c:v>0.58499999999999996</c:v>
                      </c:pt>
                      <c:pt idx="1168">
                        <c:v>0.58499999999999996</c:v>
                      </c:pt>
                      <c:pt idx="1169">
                        <c:v>0.58599999999999997</c:v>
                      </c:pt>
                      <c:pt idx="1170">
                        <c:v>0.58599999999999997</c:v>
                      </c:pt>
                      <c:pt idx="1171">
                        <c:v>0.58699999999999997</c:v>
                      </c:pt>
                      <c:pt idx="1172">
                        <c:v>0.58699999999999997</c:v>
                      </c:pt>
                      <c:pt idx="1173">
                        <c:v>0.58799999999999997</c:v>
                      </c:pt>
                      <c:pt idx="1174">
                        <c:v>0.58799999999999997</c:v>
                      </c:pt>
                      <c:pt idx="1175">
                        <c:v>0.58899999999999997</c:v>
                      </c:pt>
                      <c:pt idx="1176">
                        <c:v>0.58899999999999997</c:v>
                      </c:pt>
                      <c:pt idx="1177">
                        <c:v>0.59</c:v>
                      </c:pt>
                      <c:pt idx="1178">
                        <c:v>0.59</c:v>
                      </c:pt>
                      <c:pt idx="1179">
                        <c:v>0.59099999999999997</c:v>
                      </c:pt>
                      <c:pt idx="1180">
                        <c:v>0.59099999999999997</c:v>
                      </c:pt>
                      <c:pt idx="1181">
                        <c:v>0.59199999999999997</c:v>
                      </c:pt>
                      <c:pt idx="1182">
                        <c:v>0.59199999999999997</c:v>
                      </c:pt>
                      <c:pt idx="1183">
                        <c:v>0.59299999999999997</c:v>
                      </c:pt>
                      <c:pt idx="1184">
                        <c:v>0.59299999999999997</c:v>
                      </c:pt>
                      <c:pt idx="1185">
                        <c:v>0.59399999999999997</c:v>
                      </c:pt>
                      <c:pt idx="1186">
                        <c:v>0.59399999999999997</c:v>
                      </c:pt>
                      <c:pt idx="1187">
                        <c:v>0.59499999999999997</c:v>
                      </c:pt>
                      <c:pt idx="1188">
                        <c:v>0.59499999999999997</c:v>
                      </c:pt>
                      <c:pt idx="1189">
                        <c:v>0.59599999999999997</c:v>
                      </c:pt>
                      <c:pt idx="1190">
                        <c:v>0.59599999999999997</c:v>
                      </c:pt>
                      <c:pt idx="1191">
                        <c:v>0.59699999999999998</c:v>
                      </c:pt>
                      <c:pt idx="1192">
                        <c:v>0.59699999999999998</c:v>
                      </c:pt>
                      <c:pt idx="1193">
                        <c:v>0.59799999999999998</c:v>
                      </c:pt>
                      <c:pt idx="1194">
                        <c:v>0.59799999999999998</c:v>
                      </c:pt>
                      <c:pt idx="1195">
                        <c:v>0.59899999999999998</c:v>
                      </c:pt>
                      <c:pt idx="1196">
                        <c:v>0.59899999999999998</c:v>
                      </c:pt>
                      <c:pt idx="1197">
                        <c:v>0.6</c:v>
                      </c:pt>
                      <c:pt idx="1198">
                        <c:v>0.6</c:v>
                      </c:pt>
                      <c:pt idx="1199">
                        <c:v>0.60099999999999998</c:v>
                      </c:pt>
                      <c:pt idx="1200">
                        <c:v>0.60099999999999998</c:v>
                      </c:pt>
                      <c:pt idx="1201">
                        <c:v>0.60199999999999998</c:v>
                      </c:pt>
                      <c:pt idx="1202">
                        <c:v>0.60199999999999998</c:v>
                      </c:pt>
                      <c:pt idx="1203">
                        <c:v>0.60299999999999998</c:v>
                      </c:pt>
                      <c:pt idx="1204">
                        <c:v>0.60299999999999998</c:v>
                      </c:pt>
                      <c:pt idx="1205">
                        <c:v>0.60399999999999998</c:v>
                      </c:pt>
                      <c:pt idx="1206">
                        <c:v>0.60399999999999998</c:v>
                      </c:pt>
                      <c:pt idx="1207">
                        <c:v>0.60499999999999998</c:v>
                      </c:pt>
                      <c:pt idx="1208">
                        <c:v>0.60499999999999998</c:v>
                      </c:pt>
                      <c:pt idx="1209">
                        <c:v>0.60599999999999998</c:v>
                      </c:pt>
                      <c:pt idx="1210">
                        <c:v>0.60599999999999998</c:v>
                      </c:pt>
                      <c:pt idx="1211">
                        <c:v>0.60699999999999998</c:v>
                      </c:pt>
                      <c:pt idx="1212">
                        <c:v>0.60699999999999998</c:v>
                      </c:pt>
                      <c:pt idx="1213">
                        <c:v>0.60799999999999998</c:v>
                      </c:pt>
                      <c:pt idx="1214">
                        <c:v>0.60799999999999998</c:v>
                      </c:pt>
                      <c:pt idx="1215">
                        <c:v>0.60899999999999999</c:v>
                      </c:pt>
                      <c:pt idx="1216">
                        <c:v>0.60899999999999999</c:v>
                      </c:pt>
                      <c:pt idx="1217">
                        <c:v>0.61</c:v>
                      </c:pt>
                      <c:pt idx="1218">
                        <c:v>0.61</c:v>
                      </c:pt>
                      <c:pt idx="1219">
                        <c:v>0.61099999999999999</c:v>
                      </c:pt>
                      <c:pt idx="1220">
                        <c:v>0.61099999999999999</c:v>
                      </c:pt>
                      <c:pt idx="1221">
                        <c:v>0.61199999999999999</c:v>
                      </c:pt>
                      <c:pt idx="1222">
                        <c:v>0.61199999999999999</c:v>
                      </c:pt>
                      <c:pt idx="1223">
                        <c:v>0.61299999999999999</c:v>
                      </c:pt>
                      <c:pt idx="1224">
                        <c:v>0.61299999999999999</c:v>
                      </c:pt>
                      <c:pt idx="1225">
                        <c:v>0.61399999999999999</c:v>
                      </c:pt>
                      <c:pt idx="1226">
                        <c:v>0.61399999999999999</c:v>
                      </c:pt>
                      <c:pt idx="1227">
                        <c:v>0.61499999999999999</c:v>
                      </c:pt>
                      <c:pt idx="1228">
                        <c:v>0.61499999999999999</c:v>
                      </c:pt>
                      <c:pt idx="1229">
                        <c:v>0.61599999999999999</c:v>
                      </c:pt>
                      <c:pt idx="1230">
                        <c:v>0.61599999999999999</c:v>
                      </c:pt>
                      <c:pt idx="1231">
                        <c:v>0.61699999999999999</c:v>
                      </c:pt>
                      <c:pt idx="1232">
                        <c:v>0.61699999999999999</c:v>
                      </c:pt>
                      <c:pt idx="1233">
                        <c:v>0.61799999999999999</c:v>
                      </c:pt>
                      <c:pt idx="1234">
                        <c:v>0.61799999999999999</c:v>
                      </c:pt>
                      <c:pt idx="1235">
                        <c:v>0.61899999999999999</c:v>
                      </c:pt>
                      <c:pt idx="1236">
                        <c:v>0.61899999999999999</c:v>
                      </c:pt>
                      <c:pt idx="1237">
                        <c:v>0.62</c:v>
                      </c:pt>
                      <c:pt idx="1238">
                        <c:v>0.62</c:v>
                      </c:pt>
                      <c:pt idx="1239">
                        <c:v>0.621</c:v>
                      </c:pt>
                      <c:pt idx="1240">
                        <c:v>0.621</c:v>
                      </c:pt>
                      <c:pt idx="1241">
                        <c:v>0.622</c:v>
                      </c:pt>
                      <c:pt idx="1242">
                        <c:v>0.622</c:v>
                      </c:pt>
                      <c:pt idx="1243">
                        <c:v>0.623</c:v>
                      </c:pt>
                      <c:pt idx="1244">
                        <c:v>0.623</c:v>
                      </c:pt>
                      <c:pt idx="1245">
                        <c:v>0.624</c:v>
                      </c:pt>
                      <c:pt idx="1246">
                        <c:v>0.624</c:v>
                      </c:pt>
                      <c:pt idx="1247">
                        <c:v>0.625</c:v>
                      </c:pt>
                      <c:pt idx="1248">
                        <c:v>0.625</c:v>
                      </c:pt>
                      <c:pt idx="1249">
                        <c:v>0.626</c:v>
                      </c:pt>
                      <c:pt idx="1250">
                        <c:v>0.626</c:v>
                      </c:pt>
                      <c:pt idx="1251">
                        <c:v>0.627</c:v>
                      </c:pt>
                      <c:pt idx="1252">
                        <c:v>0.627</c:v>
                      </c:pt>
                      <c:pt idx="1253">
                        <c:v>0.628</c:v>
                      </c:pt>
                      <c:pt idx="1254">
                        <c:v>0.628</c:v>
                      </c:pt>
                      <c:pt idx="1255">
                        <c:v>0.629</c:v>
                      </c:pt>
                      <c:pt idx="1256">
                        <c:v>0.629</c:v>
                      </c:pt>
                      <c:pt idx="1257">
                        <c:v>0.63</c:v>
                      </c:pt>
                      <c:pt idx="1258">
                        <c:v>0.63</c:v>
                      </c:pt>
                      <c:pt idx="1259">
                        <c:v>0.63100000000000001</c:v>
                      </c:pt>
                      <c:pt idx="1260">
                        <c:v>0.63100000000000001</c:v>
                      </c:pt>
                      <c:pt idx="1261">
                        <c:v>0.63200000000000001</c:v>
                      </c:pt>
                      <c:pt idx="1262">
                        <c:v>0.63200000000000001</c:v>
                      </c:pt>
                      <c:pt idx="1263">
                        <c:v>0.63300000000000001</c:v>
                      </c:pt>
                      <c:pt idx="1264">
                        <c:v>0.63300000000000001</c:v>
                      </c:pt>
                      <c:pt idx="1265">
                        <c:v>0.63400000000000001</c:v>
                      </c:pt>
                      <c:pt idx="1266">
                        <c:v>0.63400000000000001</c:v>
                      </c:pt>
                      <c:pt idx="1267">
                        <c:v>0.63500000000000001</c:v>
                      </c:pt>
                      <c:pt idx="1268">
                        <c:v>0.63500000000000001</c:v>
                      </c:pt>
                      <c:pt idx="1269">
                        <c:v>0.63600000000000001</c:v>
                      </c:pt>
                      <c:pt idx="1270">
                        <c:v>0.63600000000000001</c:v>
                      </c:pt>
                      <c:pt idx="1271">
                        <c:v>0.63700000000000001</c:v>
                      </c:pt>
                      <c:pt idx="1272">
                        <c:v>0.63700000000000001</c:v>
                      </c:pt>
                      <c:pt idx="1273">
                        <c:v>0.63800000000000001</c:v>
                      </c:pt>
                      <c:pt idx="1274">
                        <c:v>0.63800000000000001</c:v>
                      </c:pt>
                      <c:pt idx="1275">
                        <c:v>0.63900000000000001</c:v>
                      </c:pt>
                      <c:pt idx="1276">
                        <c:v>0.63900000000000001</c:v>
                      </c:pt>
                      <c:pt idx="1277">
                        <c:v>0.64</c:v>
                      </c:pt>
                      <c:pt idx="1278">
                        <c:v>0.64</c:v>
                      </c:pt>
                      <c:pt idx="1279">
                        <c:v>0.64100000000000001</c:v>
                      </c:pt>
                      <c:pt idx="1280">
                        <c:v>0.64100000000000001</c:v>
                      </c:pt>
                      <c:pt idx="1281">
                        <c:v>0.64200000000000002</c:v>
                      </c:pt>
                      <c:pt idx="1282">
                        <c:v>0.64200000000000002</c:v>
                      </c:pt>
                      <c:pt idx="1283">
                        <c:v>0.64300000000000002</c:v>
                      </c:pt>
                      <c:pt idx="1284">
                        <c:v>0.64300000000000002</c:v>
                      </c:pt>
                      <c:pt idx="1285">
                        <c:v>0.64400000000000002</c:v>
                      </c:pt>
                      <c:pt idx="1286">
                        <c:v>0.64400000000000002</c:v>
                      </c:pt>
                      <c:pt idx="1287">
                        <c:v>0.64500000000000002</c:v>
                      </c:pt>
                      <c:pt idx="1288">
                        <c:v>0.64500000000000002</c:v>
                      </c:pt>
                      <c:pt idx="1289">
                        <c:v>0.64600000000000002</c:v>
                      </c:pt>
                      <c:pt idx="1290">
                        <c:v>0.64600000000000002</c:v>
                      </c:pt>
                      <c:pt idx="1291">
                        <c:v>0.64700000000000002</c:v>
                      </c:pt>
                      <c:pt idx="1292">
                        <c:v>0.64700000000000002</c:v>
                      </c:pt>
                      <c:pt idx="1293">
                        <c:v>0.64800000000000002</c:v>
                      </c:pt>
                      <c:pt idx="1294">
                        <c:v>0.64800000000000002</c:v>
                      </c:pt>
                      <c:pt idx="1295">
                        <c:v>0.64900000000000002</c:v>
                      </c:pt>
                      <c:pt idx="1296">
                        <c:v>0.64900000000000002</c:v>
                      </c:pt>
                      <c:pt idx="1297">
                        <c:v>0.65</c:v>
                      </c:pt>
                      <c:pt idx="1298">
                        <c:v>0.65</c:v>
                      </c:pt>
                      <c:pt idx="1299">
                        <c:v>0.65100000000000002</c:v>
                      </c:pt>
                      <c:pt idx="1300">
                        <c:v>0.65100000000000002</c:v>
                      </c:pt>
                      <c:pt idx="1301">
                        <c:v>0.65200000000000002</c:v>
                      </c:pt>
                      <c:pt idx="1302">
                        <c:v>0.65200000000000002</c:v>
                      </c:pt>
                      <c:pt idx="1303">
                        <c:v>0.65300000000000002</c:v>
                      </c:pt>
                      <c:pt idx="1304">
                        <c:v>0.65300000000000002</c:v>
                      </c:pt>
                      <c:pt idx="1305">
                        <c:v>0.65400000000000003</c:v>
                      </c:pt>
                      <c:pt idx="1306">
                        <c:v>0.65400000000000003</c:v>
                      </c:pt>
                      <c:pt idx="1307">
                        <c:v>0.65500000000000003</c:v>
                      </c:pt>
                      <c:pt idx="1308">
                        <c:v>0.65500000000000003</c:v>
                      </c:pt>
                      <c:pt idx="1309">
                        <c:v>0.65600000000000003</c:v>
                      </c:pt>
                      <c:pt idx="1310">
                        <c:v>0.65600000000000003</c:v>
                      </c:pt>
                      <c:pt idx="1311">
                        <c:v>0.65700000000000003</c:v>
                      </c:pt>
                      <c:pt idx="1312">
                        <c:v>0.65700000000000003</c:v>
                      </c:pt>
                      <c:pt idx="1313">
                        <c:v>0.65800000000000003</c:v>
                      </c:pt>
                      <c:pt idx="1314">
                        <c:v>0.65800000000000003</c:v>
                      </c:pt>
                      <c:pt idx="1315">
                        <c:v>0.65900000000000003</c:v>
                      </c:pt>
                      <c:pt idx="1316">
                        <c:v>0.65900000000000003</c:v>
                      </c:pt>
                      <c:pt idx="1317">
                        <c:v>0.66</c:v>
                      </c:pt>
                      <c:pt idx="1318">
                        <c:v>0.66</c:v>
                      </c:pt>
                      <c:pt idx="1319">
                        <c:v>0.66100000000000003</c:v>
                      </c:pt>
                      <c:pt idx="1320">
                        <c:v>0.66100000000000003</c:v>
                      </c:pt>
                      <c:pt idx="1321">
                        <c:v>0.66200000000000003</c:v>
                      </c:pt>
                      <c:pt idx="1322">
                        <c:v>0.66200000000000003</c:v>
                      </c:pt>
                      <c:pt idx="1323">
                        <c:v>0.66300000000000003</c:v>
                      </c:pt>
                      <c:pt idx="1324">
                        <c:v>0.66300000000000003</c:v>
                      </c:pt>
                      <c:pt idx="1325">
                        <c:v>0.66400000000000003</c:v>
                      </c:pt>
                      <c:pt idx="1326">
                        <c:v>0.66400000000000003</c:v>
                      </c:pt>
                      <c:pt idx="1327">
                        <c:v>0.66500000000000004</c:v>
                      </c:pt>
                      <c:pt idx="1328">
                        <c:v>0.66500000000000004</c:v>
                      </c:pt>
                      <c:pt idx="1329">
                        <c:v>0.66600000000000004</c:v>
                      </c:pt>
                      <c:pt idx="1330">
                        <c:v>0.66600000000000004</c:v>
                      </c:pt>
                      <c:pt idx="1331">
                        <c:v>0.66700000000000004</c:v>
                      </c:pt>
                      <c:pt idx="1332">
                        <c:v>0.66700000000000004</c:v>
                      </c:pt>
                      <c:pt idx="1333">
                        <c:v>0.66800000000000004</c:v>
                      </c:pt>
                      <c:pt idx="1334">
                        <c:v>0.66800000000000004</c:v>
                      </c:pt>
                      <c:pt idx="1335">
                        <c:v>0.66900000000000004</c:v>
                      </c:pt>
                      <c:pt idx="1336">
                        <c:v>0.66900000000000004</c:v>
                      </c:pt>
                      <c:pt idx="1337">
                        <c:v>0.67</c:v>
                      </c:pt>
                      <c:pt idx="1338">
                        <c:v>0.67</c:v>
                      </c:pt>
                      <c:pt idx="1339">
                        <c:v>0.67100000000000004</c:v>
                      </c:pt>
                      <c:pt idx="1340">
                        <c:v>0.67100000000000004</c:v>
                      </c:pt>
                      <c:pt idx="1341">
                        <c:v>0.67200000000000004</c:v>
                      </c:pt>
                      <c:pt idx="1342">
                        <c:v>0.67200000000000004</c:v>
                      </c:pt>
                      <c:pt idx="1343">
                        <c:v>0.67300000000000004</c:v>
                      </c:pt>
                      <c:pt idx="1344">
                        <c:v>0.67300000000000004</c:v>
                      </c:pt>
                      <c:pt idx="1345">
                        <c:v>0.67400000000000004</c:v>
                      </c:pt>
                      <c:pt idx="1346">
                        <c:v>0.67400000000000004</c:v>
                      </c:pt>
                      <c:pt idx="1347">
                        <c:v>0.67500000000000004</c:v>
                      </c:pt>
                      <c:pt idx="1348">
                        <c:v>0.67500000000000004</c:v>
                      </c:pt>
                      <c:pt idx="1349">
                        <c:v>0.67600000000000005</c:v>
                      </c:pt>
                      <c:pt idx="1350">
                        <c:v>0.67600000000000005</c:v>
                      </c:pt>
                      <c:pt idx="1351">
                        <c:v>0.67700000000000005</c:v>
                      </c:pt>
                      <c:pt idx="1352">
                        <c:v>0.67700000000000005</c:v>
                      </c:pt>
                      <c:pt idx="1353">
                        <c:v>0.67800000000000005</c:v>
                      </c:pt>
                      <c:pt idx="1354">
                        <c:v>0.67800000000000005</c:v>
                      </c:pt>
                      <c:pt idx="1355">
                        <c:v>0.67900000000000005</c:v>
                      </c:pt>
                      <c:pt idx="1356">
                        <c:v>0.67900000000000005</c:v>
                      </c:pt>
                      <c:pt idx="1357">
                        <c:v>0.68</c:v>
                      </c:pt>
                      <c:pt idx="1358">
                        <c:v>0.68</c:v>
                      </c:pt>
                      <c:pt idx="1359">
                        <c:v>0.68100000000000005</c:v>
                      </c:pt>
                      <c:pt idx="1360">
                        <c:v>0.68100000000000005</c:v>
                      </c:pt>
                      <c:pt idx="1361">
                        <c:v>0.68200000000000005</c:v>
                      </c:pt>
                      <c:pt idx="1362">
                        <c:v>0.68200000000000005</c:v>
                      </c:pt>
                      <c:pt idx="1363">
                        <c:v>0.68300000000000005</c:v>
                      </c:pt>
                      <c:pt idx="1364">
                        <c:v>0.68300000000000005</c:v>
                      </c:pt>
                      <c:pt idx="1365">
                        <c:v>0.68400000000000005</c:v>
                      </c:pt>
                      <c:pt idx="1366">
                        <c:v>0.68400000000000005</c:v>
                      </c:pt>
                      <c:pt idx="1367">
                        <c:v>0.68500000000000005</c:v>
                      </c:pt>
                      <c:pt idx="1368">
                        <c:v>0.68500000000000005</c:v>
                      </c:pt>
                      <c:pt idx="1369">
                        <c:v>0.68600000000000005</c:v>
                      </c:pt>
                      <c:pt idx="1370">
                        <c:v>0.68600000000000005</c:v>
                      </c:pt>
                      <c:pt idx="1371">
                        <c:v>0.68700000000000006</c:v>
                      </c:pt>
                      <c:pt idx="1372">
                        <c:v>0.68700000000000006</c:v>
                      </c:pt>
                      <c:pt idx="1373">
                        <c:v>0.68799999999999994</c:v>
                      </c:pt>
                      <c:pt idx="1374">
                        <c:v>0.68799999999999994</c:v>
                      </c:pt>
                      <c:pt idx="1375">
                        <c:v>0.68899999999999995</c:v>
                      </c:pt>
                      <c:pt idx="1376">
                        <c:v>0.68899999999999995</c:v>
                      </c:pt>
                      <c:pt idx="1377">
                        <c:v>0.69</c:v>
                      </c:pt>
                      <c:pt idx="1378">
                        <c:v>0.69</c:v>
                      </c:pt>
                      <c:pt idx="1379">
                        <c:v>0.69099999999999995</c:v>
                      </c:pt>
                      <c:pt idx="1380">
                        <c:v>0.69099999999999995</c:v>
                      </c:pt>
                      <c:pt idx="1381">
                        <c:v>0.69199999999999995</c:v>
                      </c:pt>
                      <c:pt idx="1382">
                        <c:v>0.69199999999999995</c:v>
                      </c:pt>
                      <c:pt idx="1383">
                        <c:v>0.69299999999999995</c:v>
                      </c:pt>
                      <c:pt idx="1384">
                        <c:v>0.69299999999999995</c:v>
                      </c:pt>
                      <c:pt idx="1385">
                        <c:v>0.69399999999999995</c:v>
                      </c:pt>
                      <c:pt idx="1386">
                        <c:v>0.69399999999999995</c:v>
                      </c:pt>
                      <c:pt idx="1387">
                        <c:v>0.69499999999999995</c:v>
                      </c:pt>
                      <c:pt idx="1388">
                        <c:v>0.69499999999999995</c:v>
                      </c:pt>
                      <c:pt idx="1389">
                        <c:v>0.69599999999999995</c:v>
                      </c:pt>
                      <c:pt idx="1390">
                        <c:v>0.69599999999999995</c:v>
                      </c:pt>
                      <c:pt idx="1391">
                        <c:v>0.69699999999999995</c:v>
                      </c:pt>
                      <c:pt idx="1392">
                        <c:v>0.69699999999999995</c:v>
                      </c:pt>
                      <c:pt idx="1393">
                        <c:v>0.69799999999999995</c:v>
                      </c:pt>
                      <c:pt idx="1394">
                        <c:v>0.69799999999999995</c:v>
                      </c:pt>
                      <c:pt idx="1395">
                        <c:v>0.69899999999999995</c:v>
                      </c:pt>
                      <c:pt idx="1396">
                        <c:v>0.69899999999999995</c:v>
                      </c:pt>
                      <c:pt idx="1397">
                        <c:v>0.7</c:v>
                      </c:pt>
                      <c:pt idx="1398">
                        <c:v>0.7</c:v>
                      </c:pt>
                      <c:pt idx="1399">
                        <c:v>0.70099999999999996</c:v>
                      </c:pt>
                      <c:pt idx="1400">
                        <c:v>0.70099999999999996</c:v>
                      </c:pt>
                      <c:pt idx="1401">
                        <c:v>0.70199999999999996</c:v>
                      </c:pt>
                      <c:pt idx="1402">
                        <c:v>0.70199999999999996</c:v>
                      </c:pt>
                      <c:pt idx="1403">
                        <c:v>0.70299999999999996</c:v>
                      </c:pt>
                      <c:pt idx="1404">
                        <c:v>0.70299999999999996</c:v>
                      </c:pt>
                      <c:pt idx="1405">
                        <c:v>0.70399999999999996</c:v>
                      </c:pt>
                      <c:pt idx="1406">
                        <c:v>0.70399999999999996</c:v>
                      </c:pt>
                      <c:pt idx="1407">
                        <c:v>0.70499999999999996</c:v>
                      </c:pt>
                      <c:pt idx="1408">
                        <c:v>0.70499999999999996</c:v>
                      </c:pt>
                      <c:pt idx="1409">
                        <c:v>0.70599999999999996</c:v>
                      </c:pt>
                      <c:pt idx="1410">
                        <c:v>0.70599999999999996</c:v>
                      </c:pt>
                      <c:pt idx="1411">
                        <c:v>0.70699999999999996</c:v>
                      </c:pt>
                      <c:pt idx="1412">
                        <c:v>0.70699999999999996</c:v>
                      </c:pt>
                      <c:pt idx="1413">
                        <c:v>0.70799999999999996</c:v>
                      </c:pt>
                      <c:pt idx="1414">
                        <c:v>0.70799999999999996</c:v>
                      </c:pt>
                      <c:pt idx="1415">
                        <c:v>0.70899999999999996</c:v>
                      </c:pt>
                      <c:pt idx="1416">
                        <c:v>0.70899999999999996</c:v>
                      </c:pt>
                      <c:pt idx="1417">
                        <c:v>0.71</c:v>
                      </c:pt>
                      <c:pt idx="1418">
                        <c:v>0.71</c:v>
                      </c:pt>
                      <c:pt idx="1419">
                        <c:v>0.71099999999999997</c:v>
                      </c:pt>
                      <c:pt idx="1420">
                        <c:v>0.71099999999999997</c:v>
                      </c:pt>
                      <c:pt idx="1421">
                        <c:v>0.71199999999999997</c:v>
                      </c:pt>
                      <c:pt idx="1422">
                        <c:v>0.71199999999999997</c:v>
                      </c:pt>
                      <c:pt idx="1423">
                        <c:v>0.71299999999999997</c:v>
                      </c:pt>
                      <c:pt idx="1424">
                        <c:v>0.71299999999999997</c:v>
                      </c:pt>
                      <c:pt idx="1425">
                        <c:v>0.71399999999999997</c:v>
                      </c:pt>
                      <c:pt idx="1426">
                        <c:v>0.71399999999999997</c:v>
                      </c:pt>
                      <c:pt idx="1427">
                        <c:v>0.71499999999999997</c:v>
                      </c:pt>
                      <c:pt idx="1428">
                        <c:v>0.71499999999999997</c:v>
                      </c:pt>
                      <c:pt idx="1429">
                        <c:v>0.71599999999999997</c:v>
                      </c:pt>
                      <c:pt idx="1430">
                        <c:v>0.71599999999999997</c:v>
                      </c:pt>
                      <c:pt idx="1431">
                        <c:v>0.71699999999999997</c:v>
                      </c:pt>
                      <c:pt idx="1432">
                        <c:v>0.71699999999999997</c:v>
                      </c:pt>
                      <c:pt idx="1433">
                        <c:v>0.71799999999999997</c:v>
                      </c:pt>
                      <c:pt idx="1434">
                        <c:v>0.71799999999999997</c:v>
                      </c:pt>
                      <c:pt idx="1435">
                        <c:v>0.71899999999999997</c:v>
                      </c:pt>
                      <c:pt idx="1436">
                        <c:v>0.71899999999999997</c:v>
                      </c:pt>
                      <c:pt idx="1437">
                        <c:v>0.72</c:v>
                      </c:pt>
                      <c:pt idx="1438">
                        <c:v>0.72</c:v>
                      </c:pt>
                      <c:pt idx="1439">
                        <c:v>0.72099999999999997</c:v>
                      </c:pt>
                      <c:pt idx="1440">
                        <c:v>0.72099999999999997</c:v>
                      </c:pt>
                      <c:pt idx="1441">
                        <c:v>0.72199999999999998</c:v>
                      </c:pt>
                      <c:pt idx="1442">
                        <c:v>0.72199999999999998</c:v>
                      </c:pt>
                      <c:pt idx="1443">
                        <c:v>0.72299999999999998</c:v>
                      </c:pt>
                      <c:pt idx="1444">
                        <c:v>0.72299999999999998</c:v>
                      </c:pt>
                      <c:pt idx="1445">
                        <c:v>0.72399999999999998</c:v>
                      </c:pt>
                      <c:pt idx="1446">
                        <c:v>0.72399999999999998</c:v>
                      </c:pt>
                      <c:pt idx="1447">
                        <c:v>0.72499999999999998</c:v>
                      </c:pt>
                      <c:pt idx="1448">
                        <c:v>0.72499999999999998</c:v>
                      </c:pt>
                      <c:pt idx="1449">
                        <c:v>0.72599999999999998</c:v>
                      </c:pt>
                      <c:pt idx="1450">
                        <c:v>0.72599999999999998</c:v>
                      </c:pt>
                      <c:pt idx="1451">
                        <c:v>0.72699999999999998</c:v>
                      </c:pt>
                      <c:pt idx="1452">
                        <c:v>0.72699999999999998</c:v>
                      </c:pt>
                      <c:pt idx="1453">
                        <c:v>0.72799999999999998</c:v>
                      </c:pt>
                      <c:pt idx="1454">
                        <c:v>0.72799999999999998</c:v>
                      </c:pt>
                      <c:pt idx="1455">
                        <c:v>0.72899999999999998</c:v>
                      </c:pt>
                      <c:pt idx="1456">
                        <c:v>0.72899999999999998</c:v>
                      </c:pt>
                      <c:pt idx="1457">
                        <c:v>0.73</c:v>
                      </c:pt>
                      <c:pt idx="1458">
                        <c:v>0.73</c:v>
                      </c:pt>
                      <c:pt idx="1459">
                        <c:v>0.73099999999999998</c:v>
                      </c:pt>
                      <c:pt idx="1460">
                        <c:v>0.73099999999999998</c:v>
                      </c:pt>
                      <c:pt idx="1461">
                        <c:v>0.73199999999999998</c:v>
                      </c:pt>
                      <c:pt idx="1462">
                        <c:v>0.73199999999999998</c:v>
                      </c:pt>
                      <c:pt idx="1463">
                        <c:v>0.73299999999999998</c:v>
                      </c:pt>
                      <c:pt idx="1464">
                        <c:v>0.73299999999999998</c:v>
                      </c:pt>
                      <c:pt idx="1465">
                        <c:v>0.73399999999999999</c:v>
                      </c:pt>
                      <c:pt idx="1466">
                        <c:v>0.73399999999999999</c:v>
                      </c:pt>
                      <c:pt idx="1467">
                        <c:v>0.73499999999999999</c:v>
                      </c:pt>
                      <c:pt idx="1468">
                        <c:v>0.73499999999999999</c:v>
                      </c:pt>
                      <c:pt idx="1469">
                        <c:v>0.73599999999999999</c:v>
                      </c:pt>
                      <c:pt idx="1470">
                        <c:v>0.73599999999999999</c:v>
                      </c:pt>
                      <c:pt idx="1471">
                        <c:v>0.73699999999999999</c:v>
                      </c:pt>
                      <c:pt idx="1472">
                        <c:v>0.73699999999999999</c:v>
                      </c:pt>
                      <c:pt idx="1473">
                        <c:v>0.73799999999999999</c:v>
                      </c:pt>
                      <c:pt idx="1474">
                        <c:v>0.73799999999999999</c:v>
                      </c:pt>
                      <c:pt idx="1475">
                        <c:v>0.73899999999999999</c:v>
                      </c:pt>
                      <c:pt idx="1476">
                        <c:v>0.73899999999999999</c:v>
                      </c:pt>
                      <c:pt idx="1477">
                        <c:v>0.74</c:v>
                      </c:pt>
                      <c:pt idx="1478">
                        <c:v>0.74</c:v>
                      </c:pt>
                      <c:pt idx="1479">
                        <c:v>0.74099999999999999</c:v>
                      </c:pt>
                      <c:pt idx="1480">
                        <c:v>0.74099999999999999</c:v>
                      </c:pt>
                      <c:pt idx="1481">
                        <c:v>0.74199999999999999</c:v>
                      </c:pt>
                      <c:pt idx="1482">
                        <c:v>0.74199999999999999</c:v>
                      </c:pt>
                      <c:pt idx="1483">
                        <c:v>0.74299999999999999</c:v>
                      </c:pt>
                      <c:pt idx="1484">
                        <c:v>0.74299999999999999</c:v>
                      </c:pt>
                      <c:pt idx="1485">
                        <c:v>0.74399999999999999</c:v>
                      </c:pt>
                      <c:pt idx="1486">
                        <c:v>0.74399999999999999</c:v>
                      </c:pt>
                      <c:pt idx="1487">
                        <c:v>0.745</c:v>
                      </c:pt>
                      <c:pt idx="1488">
                        <c:v>0.745</c:v>
                      </c:pt>
                      <c:pt idx="1489">
                        <c:v>0.746</c:v>
                      </c:pt>
                      <c:pt idx="1490">
                        <c:v>0.746</c:v>
                      </c:pt>
                      <c:pt idx="1491">
                        <c:v>0.747</c:v>
                      </c:pt>
                      <c:pt idx="1492">
                        <c:v>0.747</c:v>
                      </c:pt>
                      <c:pt idx="1493">
                        <c:v>0.748</c:v>
                      </c:pt>
                      <c:pt idx="1494">
                        <c:v>0.748</c:v>
                      </c:pt>
                      <c:pt idx="1495">
                        <c:v>0.749</c:v>
                      </c:pt>
                      <c:pt idx="1496">
                        <c:v>0.749</c:v>
                      </c:pt>
                      <c:pt idx="1497">
                        <c:v>0.75</c:v>
                      </c:pt>
                      <c:pt idx="1498">
                        <c:v>0.75</c:v>
                      </c:pt>
                      <c:pt idx="1499">
                        <c:v>0.751</c:v>
                      </c:pt>
                      <c:pt idx="1500">
                        <c:v>0.751</c:v>
                      </c:pt>
                      <c:pt idx="1501">
                        <c:v>0.752</c:v>
                      </c:pt>
                      <c:pt idx="1502">
                        <c:v>0.752</c:v>
                      </c:pt>
                      <c:pt idx="1503">
                        <c:v>0.753</c:v>
                      </c:pt>
                      <c:pt idx="1504">
                        <c:v>0.753</c:v>
                      </c:pt>
                      <c:pt idx="1505">
                        <c:v>0.754</c:v>
                      </c:pt>
                      <c:pt idx="1506">
                        <c:v>0.754</c:v>
                      </c:pt>
                      <c:pt idx="1507">
                        <c:v>0.755</c:v>
                      </c:pt>
                      <c:pt idx="1508">
                        <c:v>0.755</c:v>
                      </c:pt>
                      <c:pt idx="1509">
                        <c:v>0.75600000000000001</c:v>
                      </c:pt>
                      <c:pt idx="1510">
                        <c:v>0.75600000000000001</c:v>
                      </c:pt>
                      <c:pt idx="1511">
                        <c:v>0.75700000000000001</c:v>
                      </c:pt>
                      <c:pt idx="1512">
                        <c:v>0.75700000000000001</c:v>
                      </c:pt>
                      <c:pt idx="1513">
                        <c:v>0.75800000000000001</c:v>
                      </c:pt>
                      <c:pt idx="1514">
                        <c:v>0.75800000000000001</c:v>
                      </c:pt>
                      <c:pt idx="1515">
                        <c:v>0.75900000000000001</c:v>
                      </c:pt>
                      <c:pt idx="1516">
                        <c:v>0.75900000000000001</c:v>
                      </c:pt>
                      <c:pt idx="1517">
                        <c:v>0.76</c:v>
                      </c:pt>
                      <c:pt idx="1518">
                        <c:v>0.76</c:v>
                      </c:pt>
                      <c:pt idx="1519">
                        <c:v>0.76100000000000001</c:v>
                      </c:pt>
                      <c:pt idx="1520">
                        <c:v>0.76100000000000001</c:v>
                      </c:pt>
                      <c:pt idx="1521">
                        <c:v>0.76200000000000001</c:v>
                      </c:pt>
                      <c:pt idx="1522">
                        <c:v>0.76200000000000001</c:v>
                      </c:pt>
                      <c:pt idx="1523">
                        <c:v>0.76300000000000001</c:v>
                      </c:pt>
                      <c:pt idx="1524">
                        <c:v>0.76300000000000001</c:v>
                      </c:pt>
                      <c:pt idx="1525">
                        <c:v>0.76400000000000001</c:v>
                      </c:pt>
                      <c:pt idx="1526">
                        <c:v>0.76400000000000001</c:v>
                      </c:pt>
                      <c:pt idx="1527">
                        <c:v>0.76500000000000001</c:v>
                      </c:pt>
                      <c:pt idx="1528">
                        <c:v>0.76500000000000001</c:v>
                      </c:pt>
                      <c:pt idx="1529">
                        <c:v>0.76600000000000001</c:v>
                      </c:pt>
                      <c:pt idx="1530">
                        <c:v>0.76600000000000001</c:v>
                      </c:pt>
                      <c:pt idx="1531">
                        <c:v>0.76700000000000002</c:v>
                      </c:pt>
                      <c:pt idx="1532">
                        <c:v>0.76700000000000002</c:v>
                      </c:pt>
                      <c:pt idx="1533">
                        <c:v>0.76800000000000002</c:v>
                      </c:pt>
                      <c:pt idx="1534">
                        <c:v>0.76800000000000002</c:v>
                      </c:pt>
                      <c:pt idx="1535">
                        <c:v>0.76900000000000002</c:v>
                      </c:pt>
                      <c:pt idx="1536">
                        <c:v>0.76900000000000002</c:v>
                      </c:pt>
                      <c:pt idx="1537">
                        <c:v>0.77</c:v>
                      </c:pt>
                      <c:pt idx="1538">
                        <c:v>0.77</c:v>
                      </c:pt>
                      <c:pt idx="1539">
                        <c:v>0.77100000000000002</c:v>
                      </c:pt>
                      <c:pt idx="1540">
                        <c:v>0.77100000000000002</c:v>
                      </c:pt>
                      <c:pt idx="1541">
                        <c:v>0.77200000000000002</c:v>
                      </c:pt>
                      <c:pt idx="1542">
                        <c:v>0.77200000000000002</c:v>
                      </c:pt>
                      <c:pt idx="1543">
                        <c:v>0.77300000000000002</c:v>
                      </c:pt>
                      <c:pt idx="1544">
                        <c:v>0.77300000000000002</c:v>
                      </c:pt>
                      <c:pt idx="1545">
                        <c:v>0.77400000000000002</c:v>
                      </c:pt>
                      <c:pt idx="1546">
                        <c:v>0.77400000000000002</c:v>
                      </c:pt>
                      <c:pt idx="1547">
                        <c:v>0.77500000000000002</c:v>
                      </c:pt>
                      <c:pt idx="1548">
                        <c:v>0.77500000000000002</c:v>
                      </c:pt>
                      <c:pt idx="1549">
                        <c:v>0.77600000000000002</c:v>
                      </c:pt>
                      <c:pt idx="1550">
                        <c:v>0.77600000000000002</c:v>
                      </c:pt>
                      <c:pt idx="1551">
                        <c:v>0.77700000000000002</c:v>
                      </c:pt>
                      <c:pt idx="1552">
                        <c:v>0.77700000000000002</c:v>
                      </c:pt>
                      <c:pt idx="1553">
                        <c:v>0.77800000000000002</c:v>
                      </c:pt>
                      <c:pt idx="1554">
                        <c:v>0.77800000000000002</c:v>
                      </c:pt>
                      <c:pt idx="1555">
                        <c:v>0.77900000000000003</c:v>
                      </c:pt>
                      <c:pt idx="1556">
                        <c:v>0.77900000000000003</c:v>
                      </c:pt>
                      <c:pt idx="1557">
                        <c:v>0.78</c:v>
                      </c:pt>
                      <c:pt idx="1558">
                        <c:v>0.78</c:v>
                      </c:pt>
                      <c:pt idx="1559">
                        <c:v>0.78100000000000003</c:v>
                      </c:pt>
                      <c:pt idx="1560">
                        <c:v>0.78100000000000003</c:v>
                      </c:pt>
                      <c:pt idx="1561">
                        <c:v>0.78200000000000003</c:v>
                      </c:pt>
                      <c:pt idx="1562">
                        <c:v>0.78200000000000003</c:v>
                      </c:pt>
                      <c:pt idx="1563">
                        <c:v>0.78300000000000003</c:v>
                      </c:pt>
                      <c:pt idx="1564">
                        <c:v>0.78300000000000003</c:v>
                      </c:pt>
                      <c:pt idx="1565">
                        <c:v>0.78400000000000003</c:v>
                      </c:pt>
                      <c:pt idx="1566">
                        <c:v>0.78400000000000003</c:v>
                      </c:pt>
                      <c:pt idx="1567">
                        <c:v>0.78500000000000003</c:v>
                      </c:pt>
                      <c:pt idx="1568">
                        <c:v>0.78500000000000003</c:v>
                      </c:pt>
                      <c:pt idx="1569">
                        <c:v>0.78600000000000003</c:v>
                      </c:pt>
                      <c:pt idx="1570">
                        <c:v>0.78600000000000003</c:v>
                      </c:pt>
                      <c:pt idx="1571">
                        <c:v>0.78700000000000003</c:v>
                      </c:pt>
                      <c:pt idx="1572">
                        <c:v>0.78700000000000003</c:v>
                      </c:pt>
                      <c:pt idx="1573">
                        <c:v>0.78800000000000003</c:v>
                      </c:pt>
                      <c:pt idx="1574">
                        <c:v>0.78800000000000003</c:v>
                      </c:pt>
                      <c:pt idx="1575">
                        <c:v>0.78900000000000003</c:v>
                      </c:pt>
                      <c:pt idx="1576">
                        <c:v>0.78900000000000003</c:v>
                      </c:pt>
                      <c:pt idx="1577">
                        <c:v>0.79</c:v>
                      </c:pt>
                      <c:pt idx="1578">
                        <c:v>0.79</c:v>
                      </c:pt>
                      <c:pt idx="1579">
                        <c:v>0.79100000000000004</c:v>
                      </c:pt>
                      <c:pt idx="1580">
                        <c:v>0.79100000000000004</c:v>
                      </c:pt>
                      <c:pt idx="1581">
                        <c:v>0.79200000000000004</c:v>
                      </c:pt>
                      <c:pt idx="1582">
                        <c:v>0.79200000000000004</c:v>
                      </c:pt>
                      <c:pt idx="1583">
                        <c:v>0.79300000000000004</c:v>
                      </c:pt>
                      <c:pt idx="1584">
                        <c:v>0.79300000000000004</c:v>
                      </c:pt>
                      <c:pt idx="1585">
                        <c:v>0.79400000000000004</c:v>
                      </c:pt>
                      <c:pt idx="1586">
                        <c:v>0.79400000000000004</c:v>
                      </c:pt>
                      <c:pt idx="1587">
                        <c:v>0.79500000000000004</c:v>
                      </c:pt>
                      <c:pt idx="1588">
                        <c:v>0.79500000000000004</c:v>
                      </c:pt>
                      <c:pt idx="1589">
                        <c:v>0.79600000000000004</c:v>
                      </c:pt>
                      <c:pt idx="1590">
                        <c:v>0.79600000000000004</c:v>
                      </c:pt>
                      <c:pt idx="1591">
                        <c:v>0.79700000000000004</c:v>
                      </c:pt>
                      <c:pt idx="1592">
                        <c:v>0.79700000000000004</c:v>
                      </c:pt>
                      <c:pt idx="1593">
                        <c:v>0.79800000000000004</c:v>
                      </c:pt>
                      <c:pt idx="1594">
                        <c:v>0.79800000000000004</c:v>
                      </c:pt>
                      <c:pt idx="1595">
                        <c:v>0.79900000000000004</c:v>
                      </c:pt>
                      <c:pt idx="1596">
                        <c:v>0.79900000000000004</c:v>
                      </c:pt>
                      <c:pt idx="1597">
                        <c:v>0.8</c:v>
                      </c:pt>
                      <c:pt idx="1598">
                        <c:v>0.8</c:v>
                      </c:pt>
                      <c:pt idx="1599">
                        <c:v>0.80100000000000005</c:v>
                      </c:pt>
                      <c:pt idx="1600">
                        <c:v>0.80100000000000005</c:v>
                      </c:pt>
                      <c:pt idx="1601">
                        <c:v>0.80200000000000005</c:v>
                      </c:pt>
                      <c:pt idx="1602">
                        <c:v>0.80200000000000005</c:v>
                      </c:pt>
                      <c:pt idx="1603">
                        <c:v>0.80300000000000005</c:v>
                      </c:pt>
                      <c:pt idx="1604">
                        <c:v>0.80300000000000005</c:v>
                      </c:pt>
                      <c:pt idx="1605">
                        <c:v>0.80400000000000005</c:v>
                      </c:pt>
                      <c:pt idx="1606">
                        <c:v>0.80400000000000005</c:v>
                      </c:pt>
                      <c:pt idx="1607">
                        <c:v>0.80500000000000005</c:v>
                      </c:pt>
                      <c:pt idx="1608">
                        <c:v>0.80500000000000005</c:v>
                      </c:pt>
                      <c:pt idx="1609">
                        <c:v>0.80600000000000005</c:v>
                      </c:pt>
                      <c:pt idx="1610">
                        <c:v>0.80600000000000005</c:v>
                      </c:pt>
                      <c:pt idx="1611">
                        <c:v>0.80700000000000005</c:v>
                      </c:pt>
                      <c:pt idx="1612">
                        <c:v>0.80700000000000005</c:v>
                      </c:pt>
                      <c:pt idx="1613">
                        <c:v>0.80800000000000005</c:v>
                      </c:pt>
                      <c:pt idx="1614">
                        <c:v>0.80800000000000005</c:v>
                      </c:pt>
                      <c:pt idx="1615">
                        <c:v>0.80900000000000005</c:v>
                      </c:pt>
                      <c:pt idx="1616">
                        <c:v>0.80900000000000005</c:v>
                      </c:pt>
                      <c:pt idx="1617">
                        <c:v>0.81</c:v>
                      </c:pt>
                      <c:pt idx="1618">
                        <c:v>0.81</c:v>
                      </c:pt>
                      <c:pt idx="1619">
                        <c:v>0.81100000000000005</c:v>
                      </c:pt>
                      <c:pt idx="1620">
                        <c:v>0.81100000000000005</c:v>
                      </c:pt>
                      <c:pt idx="1621">
                        <c:v>0.81200000000000006</c:v>
                      </c:pt>
                      <c:pt idx="1622">
                        <c:v>0.81200000000000006</c:v>
                      </c:pt>
                      <c:pt idx="1623">
                        <c:v>0.81299999999999994</c:v>
                      </c:pt>
                      <c:pt idx="1624">
                        <c:v>0.81299999999999994</c:v>
                      </c:pt>
                      <c:pt idx="1625">
                        <c:v>0.81399999999999995</c:v>
                      </c:pt>
                      <c:pt idx="1626">
                        <c:v>0.81399999999999995</c:v>
                      </c:pt>
                      <c:pt idx="1627">
                        <c:v>0.81499999999999995</c:v>
                      </c:pt>
                      <c:pt idx="1628">
                        <c:v>0.81499999999999995</c:v>
                      </c:pt>
                      <c:pt idx="1629">
                        <c:v>0.81599999999999995</c:v>
                      </c:pt>
                      <c:pt idx="1630">
                        <c:v>0.81599999999999995</c:v>
                      </c:pt>
                      <c:pt idx="1631">
                        <c:v>0.81699999999999995</c:v>
                      </c:pt>
                      <c:pt idx="1632">
                        <c:v>0.81699999999999995</c:v>
                      </c:pt>
                      <c:pt idx="1633">
                        <c:v>0.81799999999999995</c:v>
                      </c:pt>
                      <c:pt idx="1634">
                        <c:v>0.81799999999999995</c:v>
                      </c:pt>
                      <c:pt idx="1635">
                        <c:v>0.81899999999999995</c:v>
                      </c:pt>
                      <c:pt idx="1636">
                        <c:v>0.81899999999999995</c:v>
                      </c:pt>
                      <c:pt idx="1637">
                        <c:v>0.82</c:v>
                      </c:pt>
                      <c:pt idx="1638">
                        <c:v>0.82</c:v>
                      </c:pt>
                      <c:pt idx="1639">
                        <c:v>0.82099999999999995</c:v>
                      </c:pt>
                      <c:pt idx="1640">
                        <c:v>0.82099999999999995</c:v>
                      </c:pt>
                      <c:pt idx="1641">
                        <c:v>0.82199999999999995</c:v>
                      </c:pt>
                      <c:pt idx="1642">
                        <c:v>0.82199999999999995</c:v>
                      </c:pt>
                      <c:pt idx="1643">
                        <c:v>0.82299999999999995</c:v>
                      </c:pt>
                      <c:pt idx="1644">
                        <c:v>0.82299999999999995</c:v>
                      </c:pt>
                      <c:pt idx="1645">
                        <c:v>0.82399999999999995</c:v>
                      </c:pt>
                      <c:pt idx="1646">
                        <c:v>0.82399999999999995</c:v>
                      </c:pt>
                      <c:pt idx="1647">
                        <c:v>0.82499999999999996</c:v>
                      </c:pt>
                      <c:pt idx="1648">
                        <c:v>0.82499999999999996</c:v>
                      </c:pt>
                      <c:pt idx="1649">
                        <c:v>0.82599999999999996</c:v>
                      </c:pt>
                      <c:pt idx="1650">
                        <c:v>0.82599999999999996</c:v>
                      </c:pt>
                      <c:pt idx="1651">
                        <c:v>0.82699999999999996</c:v>
                      </c:pt>
                      <c:pt idx="1652">
                        <c:v>0.82699999999999996</c:v>
                      </c:pt>
                      <c:pt idx="1653">
                        <c:v>0.82799999999999996</c:v>
                      </c:pt>
                      <c:pt idx="1654">
                        <c:v>0.82799999999999996</c:v>
                      </c:pt>
                      <c:pt idx="1655">
                        <c:v>0.82899999999999996</c:v>
                      </c:pt>
                      <c:pt idx="1656">
                        <c:v>0.82899999999999996</c:v>
                      </c:pt>
                      <c:pt idx="1657">
                        <c:v>0.83</c:v>
                      </c:pt>
                      <c:pt idx="1658">
                        <c:v>0.83</c:v>
                      </c:pt>
                      <c:pt idx="1659">
                        <c:v>0.83099999999999996</c:v>
                      </c:pt>
                      <c:pt idx="1660">
                        <c:v>0.83099999999999996</c:v>
                      </c:pt>
                      <c:pt idx="1661">
                        <c:v>0.83199999999999996</c:v>
                      </c:pt>
                      <c:pt idx="1662">
                        <c:v>0.83199999999999996</c:v>
                      </c:pt>
                      <c:pt idx="1663">
                        <c:v>0.83299999999999996</c:v>
                      </c:pt>
                      <c:pt idx="1664">
                        <c:v>0.83299999999999996</c:v>
                      </c:pt>
                      <c:pt idx="1665">
                        <c:v>0.83399999999999996</c:v>
                      </c:pt>
                      <c:pt idx="1666">
                        <c:v>0.83399999999999996</c:v>
                      </c:pt>
                      <c:pt idx="1667">
                        <c:v>0.83499999999999996</c:v>
                      </c:pt>
                      <c:pt idx="1668">
                        <c:v>0.83499999999999996</c:v>
                      </c:pt>
                      <c:pt idx="1669">
                        <c:v>0.83599999999999997</c:v>
                      </c:pt>
                      <c:pt idx="1670">
                        <c:v>0.83599999999999997</c:v>
                      </c:pt>
                      <c:pt idx="1671">
                        <c:v>0.83699999999999997</c:v>
                      </c:pt>
                      <c:pt idx="1672">
                        <c:v>0.83699999999999997</c:v>
                      </c:pt>
                      <c:pt idx="1673">
                        <c:v>0.83799999999999997</c:v>
                      </c:pt>
                      <c:pt idx="1674">
                        <c:v>0.83799999999999997</c:v>
                      </c:pt>
                      <c:pt idx="1675">
                        <c:v>0.83899999999999997</c:v>
                      </c:pt>
                      <c:pt idx="1676">
                        <c:v>0.83899999999999997</c:v>
                      </c:pt>
                      <c:pt idx="1677">
                        <c:v>0.84</c:v>
                      </c:pt>
                      <c:pt idx="1678">
                        <c:v>0.84</c:v>
                      </c:pt>
                      <c:pt idx="1679">
                        <c:v>0.84099999999999997</c:v>
                      </c:pt>
                      <c:pt idx="1680">
                        <c:v>0.84099999999999997</c:v>
                      </c:pt>
                      <c:pt idx="1681">
                        <c:v>0.84199999999999997</c:v>
                      </c:pt>
                      <c:pt idx="1682">
                        <c:v>0.84199999999999997</c:v>
                      </c:pt>
                      <c:pt idx="1683">
                        <c:v>0.84299999999999997</c:v>
                      </c:pt>
                      <c:pt idx="1684">
                        <c:v>0.84299999999999997</c:v>
                      </c:pt>
                      <c:pt idx="1685">
                        <c:v>0.84399999999999997</c:v>
                      </c:pt>
                      <c:pt idx="1686">
                        <c:v>0.84399999999999997</c:v>
                      </c:pt>
                      <c:pt idx="1687">
                        <c:v>0.84499999999999997</c:v>
                      </c:pt>
                      <c:pt idx="1688">
                        <c:v>0.84499999999999997</c:v>
                      </c:pt>
                      <c:pt idx="1689">
                        <c:v>0.84599999999999997</c:v>
                      </c:pt>
                      <c:pt idx="1690">
                        <c:v>0.84599999999999997</c:v>
                      </c:pt>
                      <c:pt idx="1691">
                        <c:v>0.84699999999999998</c:v>
                      </c:pt>
                      <c:pt idx="1692">
                        <c:v>0.84699999999999998</c:v>
                      </c:pt>
                      <c:pt idx="1693">
                        <c:v>0.84799999999999998</c:v>
                      </c:pt>
                      <c:pt idx="1694">
                        <c:v>0.84799999999999998</c:v>
                      </c:pt>
                      <c:pt idx="1695">
                        <c:v>0.84899999999999998</c:v>
                      </c:pt>
                      <c:pt idx="1696">
                        <c:v>0.84899999999999998</c:v>
                      </c:pt>
                      <c:pt idx="1697">
                        <c:v>0.85</c:v>
                      </c:pt>
                      <c:pt idx="1698">
                        <c:v>0.85</c:v>
                      </c:pt>
                      <c:pt idx="1699">
                        <c:v>0.85099999999999998</c:v>
                      </c:pt>
                      <c:pt idx="1700">
                        <c:v>0.85099999999999998</c:v>
                      </c:pt>
                      <c:pt idx="1701">
                        <c:v>0.85199999999999998</c:v>
                      </c:pt>
                      <c:pt idx="1702">
                        <c:v>0.85199999999999998</c:v>
                      </c:pt>
                      <c:pt idx="1703">
                        <c:v>0.85299999999999998</c:v>
                      </c:pt>
                      <c:pt idx="1704">
                        <c:v>0.85299999999999998</c:v>
                      </c:pt>
                      <c:pt idx="1705">
                        <c:v>0.85399999999999998</c:v>
                      </c:pt>
                      <c:pt idx="1706">
                        <c:v>0.85399999999999998</c:v>
                      </c:pt>
                      <c:pt idx="1707">
                        <c:v>0.85499999999999998</c:v>
                      </c:pt>
                      <c:pt idx="1708">
                        <c:v>0.85499999999999998</c:v>
                      </c:pt>
                      <c:pt idx="1709">
                        <c:v>0.85599999999999998</c:v>
                      </c:pt>
                      <c:pt idx="1710">
                        <c:v>0.85599999999999998</c:v>
                      </c:pt>
                      <c:pt idx="1711">
                        <c:v>0.85699999999999998</c:v>
                      </c:pt>
                      <c:pt idx="1712">
                        <c:v>0.85699999999999998</c:v>
                      </c:pt>
                      <c:pt idx="1713">
                        <c:v>0.85799999999999998</c:v>
                      </c:pt>
                      <c:pt idx="1714">
                        <c:v>0.85799999999999998</c:v>
                      </c:pt>
                      <c:pt idx="1715">
                        <c:v>0.85899999999999999</c:v>
                      </c:pt>
                      <c:pt idx="1716">
                        <c:v>0.85899999999999999</c:v>
                      </c:pt>
                      <c:pt idx="1717">
                        <c:v>0.86</c:v>
                      </c:pt>
                      <c:pt idx="1718">
                        <c:v>0.86</c:v>
                      </c:pt>
                      <c:pt idx="1719">
                        <c:v>0.86099999999999999</c:v>
                      </c:pt>
                      <c:pt idx="1720">
                        <c:v>0.86099999999999999</c:v>
                      </c:pt>
                      <c:pt idx="1721">
                        <c:v>0.86199999999999999</c:v>
                      </c:pt>
                      <c:pt idx="1722">
                        <c:v>0.86199999999999999</c:v>
                      </c:pt>
                      <c:pt idx="1723">
                        <c:v>0.86299999999999999</c:v>
                      </c:pt>
                      <c:pt idx="1724">
                        <c:v>0.86299999999999999</c:v>
                      </c:pt>
                      <c:pt idx="1725">
                        <c:v>0.86399999999999999</c:v>
                      </c:pt>
                      <c:pt idx="1726">
                        <c:v>0.86399999999999999</c:v>
                      </c:pt>
                      <c:pt idx="1727">
                        <c:v>0.86499999999999999</c:v>
                      </c:pt>
                      <c:pt idx="1728">
                        <c:v>0.86499999999999999</c:v>
                      </c:pt>
                      <c:pt idx="1729">
                        <c:v>0.86599999999999999</c:v>
                      </c:pt>
                      <c:pt idx="1730">
                        <c:v>0.86599999999999999</c:v>
                      </c:pt>
                      <c:pt idx="1731">
                        <c:v>0.86699999999999999</c:v>
                      </c:pt>
                      <c:pt idx="1732">
                        <c:v>0.86699999999999999</c:v>
                      </c:pt>
                      <c:pt idx="1733">
                        <c:v>0.86799999999999999</c:v>
                      </c:pt>
                      <c:pt idx="1734">
                        <c:v>0.86799999999999999</c:v>
                      </c:pt>
                      <c:pt idx="1735">
                        <c:v>0.86899999999999999</c:v>
                      </c:pt>
                      <c:pt idx="1736">
                        <c:v>0.86899999999999999</c:v>
                      </c:pt>
                      <c:pt idx="1737">
                        <c:v>0.87</c:v>
                      </c:pt>
                      <c:pt idx="1738">
                        <c:v>0.87</c:v>
                      </c:pt>
                      <c:pt idx="1739">
                        <c:v>0.871</c:v>
                      </c:pt>
                      <c:pt idx="1740">
                        <c:v>0.871</c:v>
                      </c:pt>
                      <c:pt idx="1741">
                        <c:v>0.872</c:v>
                      </c:pt>
                      <c:pt idx="1742">
                        <c:v>0.872</c:v>
                      </c:pt>
                      <c:pt idx="1743">
                        <c:v>0.873</c:v>
                      </c:pt>
                      <c:pt idx="1744">
                        <c:v>0.873</c:v>
                      </c:pt>
                      <c:pt idx="1745">
                        <c:v>0.874</c:v>
                      </c:pt>
                      <c:pt idx="1746">
                        <c:v>0.874</c:v>
                      </c:pt>
                      <c:pt idx="1747">
                        <c:v>0.875</c:v>
                      </c:pt>
                      <c:pt idx="1748">
                        <c:v>0.875</c:v>
                      </c:pt>
                      <c:pt idx="1749">
                        <c:v>0.876</c:v>
                      </c:pt>
                      <c:pt idx="1750">
                        <c:v>0.876</c:v>
                      </c:pt>
                      <c:pt idx="1751">
                        <c:v>0.877</c:v>
                      </c:pt>
                      <c:pt idx="1752">
                        <c:v>0.877</c:v>
                      </c:pt>
                      <c:pt idx="1753">
                        <c:v>0.878</c:v>
                      </c:pt>
                      <c:pt idx="1754">
                        <c:v>0.878</c:v>
                      </c:pt>
                      <c:pt idx="1755">
                        <c:v>0.879</c:v>
                      </c:pt>
                      <c:pt idx="1756">
                        <c:v>0.879</c:v>
                      </c:pt>
                      <c:pt idx="1757">
                        <c:v>0.88</c:v>
                      </c:pt>
                      <c:pt idx="1758">
                        <c:v>0.88</c:v>
                      </c:pt>
                      <c:pt idx="1759">
                        <c:v>0.88100000000000001</c:v>
                      </c:pt>
                      <c:pt idx="1760">
                        <c:v>0.88100000000000001</c:v>
                      </c:pt>
                      <c:pt idx="1761">
                        <c:v>0.88200000000000001</c:v>
                      </c:pt>
                      <c:pt idx="1762">
                        <c:v>0.88200000000000001</c:v>
                      </c:pt>
                      <c:pt idx="1763">
                        <c:v>0.88300000000000001</c:v>
                      </c:pt>
                      <c:pt idx="1764">
                        <c:v>0.88300000000000001</c:v>
                      </c:pt>
                      <c:pt idx="1765">
                        <c:v>0.88400000000000001</c:v>
                      </c:pt>
                      <c:pt idx="1766">
                        <c:v>0.88400000000000001</c:v>
                      </c:pt>
                      <c:pt idx="1767">
                        <c:v>0.88500000000000001</c:v>
                      </c:pt>
                      <c:pt idx="1768">
                        <c:v>0.88500000000000001</c:v>
                      </c:pt>
                      <c:pt idx="1769">
                        <c:v>0.88600000000000001</c:v>
                      </c:pt>
                      <c:pt idx="1770">
                        <c:v>0.88600000000000001</c:v>
                      </c:pt>
                      <c:pt idx="1771">
                        <c:v>0.88700000000000001</c:v>
                      </c:pt>
                      <c:pt idx="1772">
                        <c:v>0.88700000000000001</c:v>
                      </c:pt>
                      <c:pt idx="1773">
                        <c:v>0.88800000000000001</c:v>
                      </c:pt>
                      <c:pt idx="1774">
                        <c:v>0.88800000000000001</c:v>
                      </c:pt>
                      <c:pt idx="1775">
                        <c:v>0.88900000000000001</c:v>
                      </c:pt>
                      <c:pt idx="1776">
                        <c:v>0.88900000000000001</c:v>
                      </c:pt>
                      <c:pt idx="1777">
                        <c:v>0.89</c:v>
                      </c:pt>
                      <c:pt idx="1778">
                        <c:v>0.89</c:v>
                      </c:pt>
                      <c:pt idx="1779">
                        <c:v>0.89100000000000001</c:v>
                      </c:pt>
                      <c:pt idx="1780">
                        <c:v>0.89100000000000001</c:v>
                      </c:pt>
                      <c:pt idx="1781">
                        <c:v>0.89200000000000002</c:v>
                      </c:pt>
                      <c:pt idx="1782">
                        <c:v>0.89200000000000002</c:v>
                      </c:pt>
                      <c:pt idx="1783">
                        <c:v>0.89300000000000002</c:v>
                      </c:pt>
                      <c:pt idx="1784">
                        <c:v>0.89300000000000002</c:v>
                      </c:pt>
                      <c:pt idx="1785">
                        <c:v>0.89400000000000002</c:v>
                      </c:pt>
                      <c:pt idx="1786">
                        <c:v>0.89400000000000002</c:v>
                      </c:pt>
                      <c:pt idx="1787">
                        <c:v>0.89500000000000002</c:v>
                      </c:pt>
                      <c:pt idx="1788">
                        <c:v>0.89500000000000002</c:v>
                      </c:pt>
                      <c:pt idx="1789">
                        <c:v>0.89600000000000002</c:v>
                      </c:pt>
                      <c:pt idx="1790">
                        <c:v>0.89600000000000002</c:v>
                      </c:pt>
                      <c:pt idx="1791">
                        <c:v>0.89700000000000002</c:v>
                      </c:pt>
                      <c:pt idx="1792">
                        <c:v>0.89700000000000002</c:v>
                      </c:pt>
                      <c:pt idx="1793">
                        <c:v>0.89800000000000002</c:v>
                      </c:pt>
                      <c:pt idx="1794">
                        <c:v>0.89800000000000002</c:v>
                      </c:pt>
                      <c:pt idx="1795">
                        <c:v>0.89900000000000002</c:v>
                      </c:pt>
                      <c:pt idx="1796">
                        <c:v>0.89900000000000002</c:v>
                      </c:pt>
                      <c:pt idx="1797">
                        <c:v>0.9</c:v>
                      </c:pt>
                      <c:pt idx="1798">
                        <c:v>0.9</c:v>
                      </c:pt>
                      <c:pt idx="1799">
                        <c:v>0.90100000000000002</c:v>
                      </c:pt>
                      <c:pt idx="1800">
                        <c:v>0.90100000000000002</c:v>
                      </c:pt>
                      <c:pt idx="1801">
                        <c:v>0.90200000000000002</c:v>
                      </c:pt>
                      <c:pt idx="1802">
                        <c:v>0.90200000000000002</c:v>
                      </c:pt>
                      <c:pt idx="1803">
                        <c:v>0.90300000000000002</c:v>
                      </c:pt>
                      <c:pt idx="1804">
                        <c:v>0.90300000000000002</c:v>
                      </c:pt>
                      <c:pt idx="1805">
                        <c:v>0.90400000000000003</c:v>
                      </c:pt>
                      <c:pt idx="1806">
                        <c:v>0.90400000000000003</c:v>
                      </c:pt>
                      <c:pt idx="1807">
                        <c:v>0.90500000000000003</c:v>
                      </c:pt>
                      <c:pt idx="1808">
                        <c:v>0.90500000000000003</c:v>
                      </c:pt>
                      <c:pt idx="1809">
                        <c:v>0.90600000000000003</c:v>
                      </c:pt>
                      <c:pt idx="1810">
                        <c:v>0.90600000000000003</c:v>
                      </c:pt>
                      <c:pt idx="1811">
                        <c:v>0.90700000000000003</c:v>
                      </c:pt>
                      <c:pt idx="1812">
                        <c:v>0.90700000000000003</c:v>
                      </c:pt>
                      <c:pt idx="1813">
                        <c:v>0.90800000000000003</c:v>
                      </c:pt>
                      <c:pt idx="1814">
                        <c:v>0.90800000000000003</c:v>
                      </c:pt>
                      <c:pt idx="1815">
                        <c:v>0.90900000000000003</c:v>
                      </c:pt>
                      <c:pt idx="1816">
                        <c:v>0.90900000000000003</c:v>
                      </c:pt>
                      <c:pt idx="1817">
                        <c:v>0.91</c:v>
                      </c:pt>
                      <c:pt idx="1818">
                        <c:v>0.91</c:v>
                      </c:pt>
                      <c:pt idx="1819">
                        <c:v>0.91100000000000003</c:v>
                      </c:pt>
                      <c:pt idx="1820">
                        <c:v>0.91100000000000003</c:v>
                      </c:pt>
                      <c:pt idx="1821">
                        <c:v>0.91200000000000003</c:v>
                      </c:pt>
                      <c:pt idx="1822">
                        <c:v>0.91200000000000003</c:v>
                      </c:pt>
                      <c:pt idx="1823">
                        <c:v>0.91300000000000003</c:v>
                      </c:pt>
                      <c:pt idx="1824">
                        <c:v>0.91300000000000003</c:v>
                      </c:pt>
                      <c:pt idx="1825">
                        <c:v>0.91400000000000003</c:v>
                      </c:pt>
                      <c:pt idx="1826">
                        <c:v>0.91400000000000003</c:v>
                      </c:pt>
                      <c:pt idx="1827">
                        <c:v>0.91500000000000004</c:v>
                      </c:pt>
                      <c:pt idx="1828">
                        <c:v>0.91500000000000004</c:v>
                      </c:pt>
                      <c:pt idx="1829">
                        <c:v>0.91600000000000004</c:v>
                      </c:pt>
                      <c:pt idx="1830">
                        <c:v>0.91600000000000004</c:v>
                      </c:pt>
                      <c:pt idx="1831">
                        <c:v>0.91700000000000004</c:v>
                      </c:pt>
                      <c:pt idx="1832">
                        <c:v>0.91700000000000004</c:v>
                      </c:pt>
                      <c:pt idx="1833">
                        <c:v>0.91800000000000004</c:v>
                      </c:pt>
                      <c:pt idx="1834">
                        <c:v>0.91800000000000004</c:v>
                      </c:pt>
                      <c:pt idx="1835">
                        <c:v>0.91900000000000004</c:v>
                      </c:pt>
                      <c:pt idx="1836">
                        <c:v>0.91900000000000004</c:v>
                      </c:pt>
                      <c:pt idx="1837">
                        <c:v>0.92</c:v>
                      </c:pt>
                      <c:pt idx="1838">
                        <c:v>0.92</c:v>
                      </c:pt>
                      <c:pt idx="1839">
                        <c:v>0.92100000000000004</c:v>
                      </c:pt>
                      <c:pt idx="1840">
                        <c:v>0.92100000000000004</c:v>
                      </c:pt>
                      <c:pt idx="1841">
                        <c:v>0.92200000000000004</c:v>
                      </c:pt>
                      <c:pt idx="1842">
                        <c:v>0.92200000000000004</c:v>
                      </c:pt>
                      <c:pt idx="1843">
                        <c:v>0.92300000000000004</c:v>
                      </c:pt>
                      <c:pt idx="1844">
                        <c:v>0.92300000000000004</c:v>
                      </c:pt>
                      <c:pt idx="1845">
                        <c:v>0.92400000000000004</c:v>
                      </c:pt>
                      <c:pt idx="1846">
                        <c:v>0.92400000000000004</c:v>
                      </c:pt>
                      <c:pt idx="1847">
                        <c:v>0.92500000000000004</c:v>
                      </c:pt>
                      <c:pt idx="1848">
                        <c:v>0.92500000000000004</c:v>
                      </c:pt>
                      <c:pt idx="1849">
                        <c:v>0.92600000000000005</c:v>
                      </c:pt>
                      <c:pt idx="1850">
                        <c:v>0.92600000000000005</c:v>
                      </c:pt>
                      <c:pt idx="1851">
                        <c:v>0.92700000000000005</c:v>
                      </c:pt>
                      <c:pt idx="1852">
                        <c:v>0.92700000000000005</c:v>
                      </c:pt>
                      <c:pt idx="1853">
                        <c:v>0.92800000000000005</c:v>
                      </c:pt>
                      <c:pt idx="1854">
                        <c:v>0.92800000000000005</c:v>
                      </c:pt>
                      <c:pt idx="1855">
                        <c:v>0.92900000000000005</c:v>
                      </c:pt>
                      <c:pt idx="1856">
                        <c:v>0.92900000000000005</c:v>
                      </c:pt>
                      <c:pt idx="1857">
                        <c:v>0.93</c:v>
                      </c:pt>
                      <c:pt idx="1858">
                        <c:v>0.93</c:v>
                      </c:pt>
                      <c:pt idx="1859">
                        <c:v>0.93100000000000005</c:v>
                      </c:pt>
                      <c:pt idx="1860">
                        <c:v>0.93100000000000005</c:v>
                      </c:pt>
                      <c:pt idx="1861">
                        <c:v>0.93200000000000005</c:v>
                      </c:pt>
                      <c:pt idx="1862">
                        <c:v>0.93200000000000005</c:v>
                      </c:pt>
                      <c:pt idx="1863">
                        <c:v>0.93300000000000005</c:v>
                      </c:pt>
                      <c:pt idx="1864">
                        <c:v>0.93300000000000005</c:v>
                      </c:pt>
                      <c:pt idx="1865">
                        <c:v>0.93400000000000005</c:v>
                      </c:pt>
                      <c:pt idx="1866">
                        <c:v>0.93400000000000005</c:v>
                      </c:pt>
                      <c:pt idx="1867">
                        <c:v>0.93500000000000005</c:v>
                      </c:pt>
                      <c:pt idx="1868">
                        <c:v>0.93500000000000005</c:v>
                      </c:pt>
                      <c:pt idx="1869">
                        <c:v>0.93600000000000005</c:v>
                      </c:pt>
                      <c:pt idx="1870">
                        <c:v>0.93600000000000005</c:v>
                      </c:pt>
                      <c:pt idx="1871">
                        <c:v>0.93700000000000006</c:v>
                      </c:pt>
                      <c:pt idx="1872">
                        <c:v>0.93700000000000006</c:v>
                      </c:pt>
                      <c:pt idx="1873">
                        <c:v>0.93799999999999994</c:v>
                      </c:pt>
                      <c:pt idx="1874">
                        <c:v>0.93799999999999994</c:v>
                      </c:pt>
                      <c:pt idx="1875">
                        <c:v>0.93899999999999995</c:v>
                      </c:pt>
                      <c:pt idx="1876">
                        <c:v>0.93899999999999995</c:v>
                      </c:pt>
                      <c:pt idx="1877">
                        <c:v>0.94</c:v>
                      </c:pt>
                      <c:pt idx="1878">
                        <c:v>0.94</c:v>
                      </c:pt>
                      <c:pt idx="1879">
                        <c:v>0.94099999999999995</c:v>
                      </c:pt>
                      <c:pt idx="1880">
                        <c:v>0.94099999999999995</c:v>
                      </c:pt>
                      <c:pt idx="1881">
                        <c:v>0.94199999999999995</c:v>
                      </c:pt>
                      <c:pt idx="1882">
                        <c:v>0.94199999999999995</c:v>
                      </c:pt>
                      <c:pt idx="1883">
                        <c:v>0.94299999999999995</c:v>
                      </c:pt>
                      <c:pt idx="1884">
                        <c:v>0.94299999999999995</c:v>
                      </c:pt>
                      <c:pt idx="1885">
                        <c:v>0.94399999999999995</c:v>
                      </c:pt>
                      <c:pt idx="1886">
                        <c:v>0.94399999999999995</c:v>
                      </c:pt>
                      <c:pt idx="1887">
                        <c:v>0.94499999999999995</c:v>
                      </c:pt>
                      <c:pt idx="1888">
                        <c:v>0.94499999999999995</c:v>
                      </c:pt>
                      <c:pt idx="1889">
                        <c:v>0.94599999999999995</c:v>
                      </c:pt>
                      <c:pt idx="1890">
                        <c:v>0.94599999999999995</c:v>
                      </c:pt>
                      <c:pt idx="1891">
                        <c:v>0.94699999999999995</c:v>
                      </c:pt>
                      <c:pt idx="1892">
                        <c:v>0.94699999999999995</c:v>
                      </c:pt>
                      <c:pt idx="1893">
                        <c:v>0.94799999999999995</c:v>
                      </c:pt>
                      <c:pt idx="1894">
                        <c:v>0.94799999999999995</c:v>
                      </c:pt>
                      <c:pt idx="1895">
                        <c:v>0.94899999999999995</c:v>
                      </c:pt>
                      <c:pt idx="1896">
                        <c:v>0.94899999999999995</c:v>
                      </c:pt>
                      <c:pt idx="1897">
                        <c:v>0.95</c:v>
                      </c:pt>
                      <c:pt idx="1898">
                        <c:v>0.95</c:v>
                      </c:pt>
                      <c:pt idx="1899">
                        <c:v>0.95099999999999996</c:v>
                      </c:pt>
                      <c:pt idx="1900">
                        <c:v>0.95099999999999996</c:v>
                      </c:pt>
                      <c:pt idx="1901">
                        <c:v>0.95199999999999996</c:v>
                      </c:pt>
                      <c:pt idx="1902">
                        <c:v>0.95199999999999996</c:v>
                      </c:pt>
                      <c:pt idx="1903">
                        <c:v>0.95299999999999996</c:v>
                      </c:pt>
                      <c:pt idx="1904">
                        <c:v>0.95299999999999996</c:v>
                      </c:pt>
                      <c:pt idx="1905">
                        <c:v>0.95399999999999996</c:v>
                      </c:pt>
                      <c:pt idx="1906">
                        <c:v>0.95399999999999996</c:v>
                      </c:pt>
                      <c:pt idx="1907">
                        <c:v>0.95499999999999996</c:v>
                      </c:pt>
                      <c:pt idx="1908">
                        <c:v>0.95499999999999996</c:v>
                      </c:pt>
                      <c:pt idx="1909">
                        <c:v>0.95599999999999996</c:v>
                      </c:pt>
                      <c:pt idx="1910">
                        <c:v>0.95599999999999996</c:v>
                      </c:pt>
                      <c:pt idx="1911">
                        <c:v>0.95699999999999996</c:v>
                      </c:pt>
                      <c:pt idx="1912">
                        <c:v>0.95699999999999996</c:v>
                      </c:pt>
                      <c:pt idx="1913">
                        <c:v>0.95799999999999996</c:v>
                      </c:pt>
                      <c:pt idx="1914">
                        <c:v>0.95799999999999996</c:v>
                      </c:pt>
                      <c:pt idx="1915">
                        <c:v>0.95899999999999996</c:v>
                      </c:pt>
                      <c:pt idx="1916">
                        <c:v>0.95899999999999996</c:v>
                      </c:pt>
                      <c:pt idx="1917">
                        <c:v>0.96</c:v>
                      </c:pt>
                      <c:pt idx="1918">
                        <c:v>0.96</c:v>
                      </c:pt>
                      <c:pt idx="1919">
                        <c:v>0.96099999999999997</c:v>
                      </c:pt>
                      <c:pt idx="1920">
                        <c:v>0.96099999999999997</c:v>
                      </c:pt>
                      <c:pt idx="1921">
                        <c:v>0.96199999999999997</c:v>
                      </c:pt>
                      <c:pt idx="1922">
                        <c:v>0.96199999999999997</c:v>
                      </c:pt>
                      <c:pt idx="1923">
                        <c:v>0.96299999999999997</c:v>
                      </c:pt>
                      <c:pt idx="1924">
                        <c:v>0.96299999999999997</c:v>
                      </c:pt>
                      <c:pt idx="1925">
                        <c:v>0.96399999999999997</c:v>
                      </c:pt>
                      <c:pt idx="1926">
                        <c:v>0.96399999999999997</c:v>
                      </c:pt>
                      <c:pt idx="1927">
                        <c:v>0.96499999999999997</c:v>
                      </c:pt>
                      <c:pt idx="1928">
                        <c:v>0.96499999999999997</c:v>
                      </c:pt>
                      <c:pt idx="1929">
                        <c:v>0.96599999999999997</c:v>
                      </c:pt>
                      <c:pt idx="1930">
                        <c:v>0.96599999999999997</c:v>
                      </c:pt>
                      <c:pt idx="1931">
                        <c:v>0.96699999999999997</c:v>
                      </c:pt>
                      <c:pt idx="1932">
                        <c:v>0.96699999999999997</c:v>
                      </c:pt>
                      <c:pt idx="1933">
                        <c:v>0.96799999999999997</c:v>
                      </c:pt>
                      <c:pt idx="1934">
                        <c:v>0.96799999999999997</c:v>
                      </c:pt>
                      <c:pt idx="1935">
                        <c:v>0.96899999999999997</c:v>
                      </c:pt>
                      <c:pt idx="1936">
                        <c:v>0.96899999999999997</c:v>
                      </c:pt>
                      <c:pt idx="1937">
                        <c:v>0.97</c:v>
                      </c:pt>
                      <c:pt idx="1938">
                        <c:v>0.97</c:v>
                      </c:pt>
                      <c:pt idx="1939">
                        <c:v>0.97099999999999997</c:v>
                      </c:pt>
                      <c:pt idx="1940">
                        <c:v>0.97099999999999997</c:v>
                      </c:pt>
                      <c:pt idx="1941">
                        <c:v>0.97199999999999998</c:v>
                      </c:pt>
                      <c:pt idx="1942">
                        <c:v>0.97199999999999998</c:v>
                      </c:pt>
                      <c:pt idx="1943">
                        <c:v>0.97299999999999998</c:v>
                      </c:pt>
                      <c:pt idx="1944">
                        <c:v>0.97299999999999998</c:v>
                      </c:pt>
                      <c:pt idx="1945">
                        <c:v>0.97399999999999998</c:v>
                      </c:pt>
                      <c:pt idx="1946">
                        <c:v>0.97399999999999998</c:v>
                      </c:pt>
                      <c:pt idx="1947">
                        <c:v>0.97499999999999998</c:v>
                      </c:pt>
                      <c:pt idx="1948">
                        <c:v>0.97499999999999998</c:v>
                      </c:pt>
                      <c:pt idx="1949">
                        <c:v>0.97599999999999998</c:v>
                      </c:pt>
                      <c:pt idx="1950">
                        <c:v>0.97599999999999998</c:v>
                      </c:pt>
                      <c:pt idx="1951">
                        <c:v>0.97699999999999998</c:v>
                      </c:pt>
                      <c:pt idx="1952">
                        <c:v>0.97699999999999998</c:v>
                      </c:pt>
                      <c:pt idx="1953">
                        <c:v>0.97799999999999998</c:v>
                      </c:pt>
                      <c:pt idx="1954">
                        <c:v>0.97799999999999998</c:v>
                      </c:pt>
                      <c:pt idx="1955">
                        <c:v>0.97899999999999998</c:v>
                      </c:pt>
                      <c:pt idx="1956">
                        <c:v>0.97899999999999998</c:v>
                      </c:pt>
                      <c:pt idx="1957">
                        <c:v>0.98</c:v>
                      </c:pt>
                      <c:pt idx="1958">
                        <c:v>0.98</c:v>
                      </c:pt>
                      <c:pt idx="1959">
                        <c:v>0.98099999999999998</c:v>
                      </c:pt>
                      <c:pt idx="1960">
                        <c:v>0.98099999999999998</c:v>
                      </c:pt>
                      <c:pt idx="1961">
                        <c:v>0.98199999999999998</c:v>
                      </c:pt>
                      <c:pt idx="1962">
                        <c:v>0.98199999999999998</c:v>
                      </c:pt>
                      <c:pt idx="1963">
                        <c:v>0.98299999999999998</c:v>
                      </c:pt>
                      <c:pt idx="1964">
                        <c:v>0.98299999999999998</c:v>
                      </c:pt>
                      <c:pt idx="1965">
                        <c:v>0.98399999999999999</c:v>
                      </c:pt>
                      <c:pt idx="1966">
                        <c:v>0.98399999999999999</c:v>
                      </c:pt>
                      <c:pt idx="1967">
                        <c:v>0.98499999999999999</c:v>
                      </c:pt>
                      <c:pt idx="1968">
                        <c:v>0.98499999999999999</c:v>
                      </c:pt>
                      <c:pt idx="1969">
                        <c:v>0.98599999999999999</c:v>
                      </c:pt>
                      <c:pt idx="1970">
                        <c:v>0.98599999999999999</c:v>
                      </c:pt>
                      <c:pt idx="1971">
                        <c:v>0.98699999999999999</c:v>
                      </c:pt>
                      <c:pt idx="1972">
                        <c:v>0.98699999999999999</c:v>
                      </c:pt>
                      <c:pt idx="1973">
                        <c:v>0.98799999999999999</c:v>
                      </c:pt>
                      <c:pt idx="1974">
                        <c:v>0.98799999999999999</c:v>
                      </c:pt>
                      <c:pt idx="1975">
                        <c:v>0.98899999999999999</c:v>
                      </c:pt>
                      <c:pt idx="1976">
                        <c:v>0.98899999999999999</c:v>
                      </c:pt>
                      <c:pt idx="1977">
                        <c:v>0.99</c:v>
                      </c:pt>
                      <c:pt idx="1978">
                        <c:v>0.99</c:v>
                      </c:pt>
                      <c:pt idx="1979">
                        <c:v>0.99099999999999999</c:v>
                      </c:pt>
                      <c:pt idx="1980">
                        <c:v>0.99099999999999999</c:v>
                      </c:pt>
                      <c:pt idx="1981">
                        <c:v>0.99199999999999999</c:v>
                      </c:pt>
                      <c:pt idx="1982">
                        <c:v>0.99199999999999999</c:v>
                      </c:pt>
                      <c:pt idx="1983">
                        <c:v>0.99299999999999999</c:v>
                      </c:pt>
                      <c:pt idx="1984">
                        <c:v>0.99299999999999999</c:v>
                      </c:pt>
                      <c:pt idx="1985">
                        <c:v>0.99399999999999999</c:v>
                      </c:pt>
                      <c:pt idx="1986">
                        <c:v>0.99399999999999999</c:v>
                      </c:pt>
                      <c:pt idx="1987">
                        <c:v>0.995</c:v>
                      </c:pt>
                      <c:pt idx="1988">
                        <c:v>0.995</c:v>
                      </c:pt>
                      <c:pt idx="1989">
                        <c:v>0.996</c:v>
                      </c:pt>
                      <c:pt idx="1990">
                        <c:v>0.996</c:v>
                      </c:pt>
                      <c:pt idx="1991">
                        <c:v>0.997</c:v>
                      </c:pt>
                      <c:pt idx="1992">
                        <c:v>0.997</c:v>
                      </c:pt>
                      <c:pt idx="1993">
                        <c:v>0.998</c:v>
                      </c:pt>
                      <c:pt idx="1994">
                        <c:v>0.998</c:v>
                      </c:pt>
                      <c:pt idx="1995">
                        <c:v>0.999</c:v>
                      </c:pt>
                      <c:pt idx="1996">
                        <c:v>0.999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1.0009999999999999</c:v>
                      </c:pt>
                      <c:pt idx="2000">
                        <c:v>1.0009999999999999</c:v>
                      </c:pt>
                      <c:pt idx="2001">
                        <c:v>1.002</c:v>
                      </c:pt>
                      <c:pt idx="2002">
                        <c:v>1.002</c:v>
                      </c:pt>
                      <c:pt idx="2003">
                        <c:v>1.0029999999999999</c:v>
                      </c:pt>
                      <c:pt idx="2004">
                        <c:v>1.0029999999999999</c:v>
                      </c:pt>
                      <c:pt idx="2005">
                        <c:v>1.004</c:v>
                      </c:pt>
                      <c:pt idx="2006">
                        <c:v>1.004</c:v>
                      </c:pt>
                      <c:pt idx="2007">
                        <c:v>1.0049999999999999</c:v>
                      </c:pt>
                      <c:pt idx="2008">
                        <c:v>1.0049999999999999</c:v>
                      </c:pt>
                      <c:pt idx="2009">
                        <c:v>1.006</c:v>
                      </c:pt>
                      <c:pt idx="2010">
                        <c:v>1.006</c:v>
                      </c:pt>
                      <c:pt idx="2011">
                        <c:v>1.0069999999999999</c:v>
                      </c:pt>
                      <c:pt idx="2012">
                        <c:v>1.0069999999999999</c:v>
                      </c:pt>
                      <c:pt idx="2013">
                        <c:v>1.008</c:v>
                      </c:pt>
                      <c:pt idx="2014">
                        <c:v>1.008</c:v>
                      </c:pt>
                      <c:pt idx="2015">
                        <c:v>1.0089999999999999</c:v>
                      </c:pt>
                      <c:pt idx="2016">
                        <c:v>1.0089999999999999</c:v>
                      </c:pt>
                      <c:pt idx="2017">
                        <c:v>1.01</c:v>
                      </c:pt>
                      <c:pt idx="2018">
                        <c:v>1.01</c:v>
                      </c:pt>
                      <c:pt idx="2019">
                        <c:v>1.0109999999999999</c:v>
                      </c:pt>
                      <c:pt idx="2020">
                        <c:v>1.0109999999999999</c:v>
                      </c:pt>
                      <c:pt idx="2021">
                        <c:v>1.012</c:v>
                      </c:pt>
                      <c:pt idx="2022">
                        <c:v>1.012</c:v>
                      </c:pt>
                      <c:pt idx="2023">
                        <c:v>1.0129999999999999</c:v>
                      </c:pt>
                      <c:pt idx="2024">
                        <c:v>1.0129999999999999</c:v>
                      </c:pt>
                      <c:pt idx="2025">
                        <c:v>1.014</c:v>
                      </c:pt>
                      <c:pt idx="2026">
                        <c:v>1.014</c:v>
                      </c:pt>
                      <c:pt idx="2027">
                        <c:v>1.0149999999999999</c:v>
                      </c:pt>
                      <c:pt idx="2028">
                        <c:v>1.0149999999999999</c:v>
                      </c:pt>
                      <c:pt idx="2029">
                        <c:v>1.016</c:v>
                      </c:pt>
                      <c:pt idx="2030">
                        <c:v>1.016</c:v>
                      </c:pt>
                      <c:pt idx="2031">
                        <c:v>1.0169999999999999</c:v>
                      </c:pt>
                      <c:pt idx="2032">
                        <c:v>1.0169999999999999</c:v>
                      </c:pt>
                      <c:pt idx="2033">
                        <c:v>1.018</c:v>
                      </c:pt>
                      <c:pt idx="2034">
                        <c:v>1.018</c:v>
                      </c:pt>
                      <c:pt idx="2035">
                        <c:v>1.0189999999999999</c:v>
                      </c:pt>
                      <c:pt idx="2036">
                        <c:v>1.0189999999999999</c:v>
                      </c:pt>
                      <c:pt idx="2037">
                        <c:v>1.02</c:v>
                      </c:pt>
                      <c:pt idx="2038">
                        <c:v>1.02</c:v>
                      </c:pt>
                      <c:pt idx="2039">
                        <c:v>1.0209999999999999</c:v>
                      </c:pt>
                      <c:pt idx="2040">
                        <c:v>1.0209999999999999</c:v>
                      </c:pt>
                      <c:pt idx="2041">
                        <c:v>1.022</c:v>
                      </c:pt>
                      <c:pt idx="2042">
                        <c:v>1.022</c:v>
                      </c:pt>
                      <c:pt idx="2043">
                        <c:v>1.0229999999999999</c:v>
                      </c:pt>
                      <c:pt idx="2044">
                        <c:v>1.0229999999999999</c:v>
                      </c:pt>
                      <c:pt idx="2045">
                        <c:v>1.024</c:v>
                      </c:pt>
                      <c:pt idx="2046">
                        <c:v>1.024</c:v>
                      </c:pt>
                      <c:pt idx="2047">
                        <c:v>1.0249999999999999</c:v>
                      </c:pt>
                      <c:pt idx="2048">
                        <c:v>1.0249999999999999</c:v>
                      </c:pt>
                      <c:pt idx="2049">
                        <c:v>1.026</c:v>
                      </c:pt>
                      <c:pt idx="2050">
                        <c:v>1.026</c:v>
                      </c:pt>
                      <c:pt idx="2051">
                        <c:v>1.0269999999999999</c:v>
                      </c:pt>
                      <c:pt idx="2052">
                        <c:v>1.0269999999999999</c:v>
                      </c:pt>
                      <c:pt idx="2053">
                        <c:v>1.028</c:v>
                      </c:pt>
                      <c:pt idx="2054">
                        <c:v>1.028</c:v>
                      </c:pt>
                      <c:pt idx="2055">
                        <c:v>1.0289999999999999</c:v>
                      </c:pt>
                      <c:pt idx="2056">
                        <c:v>1.0289999999999999</c:v>
                      </c:pt>
                      <c:pt idx="2057">
                        <c:v>1.03</c:v>
                      </c:pt>
                      <c:pt idx="2058">
                        <c:v>1.03</c:v>
                      </c:pt>
                      <c:pt idx="2059">
                        <c:v>1.0309999999999999</c:v>
                      </c:pt>
                      <c:pt idx="2060">
                        <c:v>1.0309999999999999</c:v>
                      </c:pt>
                      <c:pt idx="2061">
                        <c:v>1.032</c:v>
                      </c:pt>
                      <c:pt idx="2062">
                        <c:v>1.032</c:v>
                      </c:pt>
                      <c:pt idx="2063">
                        <c:v>1.0329999999999999</c:v>
                      </c:pt>
                      <c:pt idx="2064">
                        <c:v>1.0329999999999999</c:v>
                      </c:pt>
                      <c:pt idx="2065">
                        <c:v>1.034</c:v>
                      </c:pt>
                      <c:pt idx="2066">
                        <c:v>1.034</c:v>
                      </c:pt>
                      <c:pt idx="2067">
                        <c:v>1.0349999999999999</c:v>
                      </c:pt>
                      <c:pt idx="2068">
                        <c:v>1.0349999999999999</c:v>
                      </c:pt>
                      <c:pt idx="2069">
                        <c:v>1.036</c:v>
                      </c:pt>
                      <c:pt idx="2070">
                        <c:v>1.036</c:v>
                      </c:pt>
                      <c:pt idx="2071">
                        <c:v>1.0369999999999999</c:v>
                      </c:pt>
                      <c:pt idx="2072">
                        <c:v>1.0369999999999999</c:v>
                      </c:pt>
                      <c:pt idx="2073">
                        <c:v>1.038</c:v>
                      </c:pt>
                      <c:pt idx="2074">
                        <c:v>1.038</c:v>
                      </c:pt>
                      <c:pt idx="2075">
                        <c:v>1.0389999999999999</c:v>
                      </c:pt>
                      <c:pt idx="2076">
                        <c:v>1.0389999999999999</c:v>
                      </c:pt>
                      <c:pt idx="2077">
                        <c:v>1.04</c:v>
                      </c:pt>
                      <c:pt idx="2078">
                        <c:v>1.04</c:v>
                      </c:pt>
                      <c:pt idx="2079">
                        <c:v>1.0409999999999999</c:v>
                      </c:pt>
                      <c:pt idx="2080">
                        <c:v>1.0409999999999999</c:v>
                      </c:pt>
                      <c:pt idx="2081">
                        <c:v>1.042</c:v>
                      </c:pt>
                      <c:pt idx="2082">
                        <c:v>1.042</c:v>
                      </c:pt>
                      <c:pt idx="2083">
                        <c:v>1.0429999999999999</c:v>
                      </c:pt>
                      <c:pt idx="2084">
                        <c:v>1.0429999999999999</c:v>
                      </c:pt>
                      <c:pt idx="2085">
                        <c:v>1.044</c:v>
                      </c:pt>
                      <c:pt idx="2086">
                        <c:v>1.044</c:v>
                      </c:pt>
                      <c:pt idx="2087">
                        <c:v>1.0449999999999999</c:v>
                      </c:pt>
                      <c:pt idx="2088">
                        <c:v>1.0449999999999999</c:v>
                      </c:pt>
                      <c:pt idx="2089">
                        <c:v>1.046</c:v>
                      </c:pt>
                      <c:pt idx="2090">
                        <c:v>1.046</c:v>
                      </c:pt>
                      <c:pt idx="2091">
                        <c:v>1.0469999999999999</c:v>
                      </c:pt>
                      <c:pt idx="2092">
                        <c:v>1.0469999999999999</c:v>
                      </c:pt>
                      <c:pt idx="2093">
                        <c:v>1.048</c:v>
                      </c:pt>
                      <c:pt idx="2094">
                        <c:v>1.048</c:v>
                      </c:pt>
                      <c:pt idx="2095">
                        <c:v>1.0489999999999999</c:v>
                      </c:pt>
                      <c:pt idx="2096">
                        <c:v>1.0489999999999999</c:v>
                      </c:pt>
                      <c:pt idx="2097">
                        <c:v>1.05</c:v>
                      </c:pt>
                      <c:pt idx="2098">
                        <c:v>1.05</c:v>
                      </c:pt>
                      <c:pt idx="2099">
                        <c:v>1.0509999999999999</c:v>
                      </c:pt>
                      <c:pt idx="2100">
                        <c:v>1.0509999999999999</c:v>
                      </c:pt>
                      <c:pt idx="2101">
                        <c:v>1.052</c:v>
                      </c:pt>
                      <c:pt idx="2102">
                        <c:v>1.052</c:v>
                      </c:pt>
                      <c:pt idx="2103">
                        <c:v>1.0529999999999999</c:v>
                      </c:pt>
                      <c:pt idx="2104">
                        <c:v>1.0529999999999999</c:v>
                      </c:pt>
                      <c:pt idx="2105">
                        <c:v>1.054</c:v>
                      </c:pt>
                      <c:pt idx="2106">
                        <c:v>1.054</c:v>
                      </c:pt>
                      <c:pt idx="2107">
                        <c:v>1.0549999999999999</c:v>
                      </c:pt>
                      <c:pt idx="2108">
                        <c:v>1.0549999999999999</c:v>
                      </c:pt>
                      <c:pt idx="2109">
                        <c:v>1.056</c:v>
                      </c:pt>
                      <c:pt idx="2110">
                        <c:v>1.056</c:v>
                      </c:pt>
                      <c:pt idx="2111">
                        <c:v>1.0569999999999999</c:v>
                      </c:pt>
                      <c:pt idx="2112">
                        <c:v>1.0569999999999999</c:v>
                      </c:pt>
                      <c:pt idx="2113">
                        <c:v>1.0580000000000001</c:v>
                      </c:pt>
                      <c:pt idx="2114">
                        <c:v>1.0580000000000001</c:v>
                      </c:pt>
                      <c:pt idx="2115">
                        <c:v>1.0589999999999999</c:v>
                      </c:pt>
                      <c:pt idx="2116">
                        <c:v>1.0589999999999999</c:v>
                      </c:pt>
                      <c:pt idx="2117">
                        <c:v>1.06</c:v>
                      </c:pt>
                      <c:pt idx="2118">
                        <c:v>1.06</c:v>
                      </c:pt>
                      <c:pt idx="2119">
                        <c:v>1.0609999999999999</c:v>
                      </c:pt>
                      <c:pt idx="2120">
                        <c:v>1.0609999999999999</c:v>
                      </c:pt>
                      <c:pt idx="2121">
                        <c:v>1.0620000000000001</c:v>
                      </c:pt>
                      <c:pt idx="2122">
                        <c:v>1.0620000000000001</c:v>
                      </c:pt>
                      <c:pt idx="2123">
                        <c:v>1.0629999999999999</c:v>
                      </c:pt>
                      <c:pt idx="2124">
                        <c:v>1.0629999999999999</c:v>
                      </c:pt>
                      <c:pt idx="2125">
                        <c:v>1.0640000000000001</c:v>
                      </c:pt>
                      <c:pt idx="2126">
                        <c:v>1.0640000000000001</c:v>
                      </c:pt>
                      <c:pt idx="2127">
                        <c:v>1.0649999999999999</c:v>
                      </c:pt>
                      <c:pt idx="2128">
                        <c:v>1.0649999999999999</c:v>
                      </c:pt>
                      <c:pt idx="2129">
                        <c:v>1.0660000000000001</c:v>
                      </c:pt>
                      <c:pt idx="2130">
                        <c:v>1.0660000000000001</c:v>
                      </c:pt>
                      <c:pt idx="2131">
                        <c:v>1.0669999999999999</c:v>
                      </c:pt>
                      <c:pt idx="2132">
                        <c:v>1.0669999999999999</c:v>
                      </c:pt>
                      <c:pt idx="2133">
                        <c:v>1.0680000000000001</c:v>
                      </c:pt>
                      <c:pt idx="2134">
                        <c:v>1.0680000000000001</c:v>
                      </c:pt>
                      <c:pt idx="2135">
                        <c:v>1.069</c:v>
                      </c:pt>
                      <c:pt idx="2136">
                        <c:v>1.069</c:v>
                      </c:pt>
                      <c:pt idx="2137">
                        <c:v>1.07</c:v>
                      </c:pt>
                      <c:pt idx="2138">
                        <c:v>1.07</c:v>
                      </c:pt>
                      <c:pt idx="2139">
                        <c:v>1.071</c:v>
                      </c:pt>
                      <c:pt idx="2140">
                        <c:v>1.071</c:v>
                      </c:pt>
                      <c:pt idx="2141">
                        <c:v>1.0720000000000001</c:v>
                      </c:pt>
                      <c:pt idx="2142">
                        <c:v>1.0720000000000001</c:v>
                      </c:pt>
                      <c:pt idx="2143">
                        <c:v>1.073</c:v>
                      </c:pt>
                      <c:pt idx="2144">
                        <c:v>1.073</c:v>
                      </c:pt>
                      <c:pt idx="2145">
                        <c:v>1.0740000000000001</c:v>
                      </c:pt>
                      <c:pt idx="2146">
                        <c:v>1.0740000000000001</c:v>
                      </c:pt>
                      <c:pt idx="2147">
                        <c:v>1.075</c:v>
                      </c:pt>
                      <c:pt idx="2148">
                        <c:v>1.075</c:v>
                      </c:pt>
                      <c:pt idx="2149">
                        <c:v>1.0760000000000001</c:v>
                      </c:pt>
                      <c:pt idx="2150">
                        <c:v>1.0760000000000001</c:v>
                      </c:pt>
                      <c:pt idx="2151">
                        <c:v>1.077</c:v>
                      </c:pt>
                      <c:pt idx="2152">
                        <c:v>1.077</c:v>
                      </c:pt>
                      <c:pt idx="2153">
                        <c:v>1.0780000000000001</c:v>
                      </c:pt>
                      <c:pt idx="2154">
                        <c:v>1.0780000000000001</c:v>
                      </c:pt>
                      <c:pt idx="2155">
                        <c:v>1.079</c:v>
                      </c:pt>
                      <c:pt idx="2156">
                        <c:v>1.079</c:v>
                      </c:pt>
                      <c:pt idx="2157">
                        <c:v>1.08</c:v>
                      </c:pt>
                      <c:pt idx="2158">
                        <c:v>1.08</c:v>
                      </c:pt>
                      <c:pt idx="2159">
                        <c:v>1.081</c:v>
                      </c:pt>
                      <c:pt idx="2160">
                        <c:v>1.081</c:v>
                      </c:pt>
                      <c:pt idx="2161">
                        <c:v>1.0820000000000001</c:v>
                      </c:pt>
                      <c:pt idx="2162">
                        <c:v>1.0820000000000001</c:v>
                      </c:pt>
                      <c:pt idx="2163">
                        <c:v>1.083</c:v>
                      </c:pt>
                      <c:pt idx="2164">
                        <c:v>1.083</c:v>
                      </c:pt>
                      <c:pt idx="2165">
                        <c:v>1.0840000000000001</c:v>
                      </c:pt>
                      <c:pt idx="2166">
                        <c:v>1.0840000000000001</c:v>
                      </c:pt>
                      <c:pt idx="2167">
                        <c:v>1.085</c:v>
                      </c:pt>
                      <c:pt idx="2168">
                        <c:v>1.085</c:v>
                      </c:pt>
                      <c:pt idx="2169">
                        <c:v>1.0860000000000001</c:v>
                      </c:pt>
                      <c:pt idx="2170">
                        <c:v>1.0860000000000001</c:v>
                      </c:pt>
                      <c:pt idx="2171">
                        <c:v>1.087</c:v>
                      </c:pt>
                      <c:pt idx="2172">
                        <c:v>1.087</c:v>
                      </c:pt>
                      <c:pt idx="2173">
                        <c:v>1.0880000000000001</c:v>
                      </c:pt>
                      <c:pt idx="2174">
                        <c:v>1.0880000000000001</c:v>
                      </c:pt>
                      <c:pt idx="2175">
                        <c:v>1.089</c:v>
                      </c:pt>
                      <c:pt idx="2176">
                        <c:v>1.089</c:v>
                      </c:pt>
                      <c:pt idx="2177">
                        <c:v>1.0900000000000001</c:v>
                      </c:pt>
                      <c:pt idx="2178">
                        <c:v>1.0900000000000001</c:v>
                      </c:pt>
                      <c:pt idx="2179">
                        <c:v>1.091</c:v>
                      </c:pt>
                      <c:pt idx="2180">
                        <c:v>1.091</c:v>
                      </c:pt>
                      <c:pt idx="2181">
                        <c:v>1.0920000000000001</c:v>
                      </c:pt>
                      <c:pt idx="2182">
                        <c:v>1.0920000000000001</c:v>
                      </c:pt>
                      <c:pt idx="2183">
                        <c:v>1.093</c:v>
                      </c:pt>
                      <c:pt idx="2184">
                        <c:v>1.093</c:v>
                      </c:pt>
                      <c:pt idx="2185">
                        <c:v>1.0940000000000001</c:v>
                      </c:pt>
                      <c:pt idx="2186">
                        <c:v>1.0940000000000001</c:v>
                      </c:pt>
                      <c:pt idx="2187">
                        <c:v>1.095</c:v>
                      </c:pt>
                      <c:pt idx="2188">
                        <c:v>1.095</c:v>
                      </c:pt>
                      <c:pt idx="2189">
                        <c:v>1.0960000000000001</c:v>
                      </c:pt>
                      <c:pt idx="2190">
                        <c:v>1.0960000000000001</c:v>
                      </c:pt>
                      <c:pt idx="2191">
                        <c:v>1.097</c:v>
                      </c:pt>
                      <c:pt idx="2192">
                        <c:v>1.097</c:v>
                      </c:pt>
                      <c:pt idx="2193">
                        <c:v>1.0980000000000001</c:v>
                      </c:pt>
                      <c:pt idx="2194">
                        <c:v>1.0980000000000001</c:v>
                      </c:pt>
                      <c:pt idx="2195">
                        <c:v>1.099</c:v>
                      </c:pt>
                      <c:pt idx="2196">
                        <c:v>1.099</c:v>
                      </c:pt>
                      <c:pt idx="2197">
                        <c:v>1.1000000000000001</c:v>
                      </c:pt>
                      <c:pt idx="2198">
                        <c:v>1.1000000000000001</c:v>
                      </c:pt>
                      <c:pt idx="2199">
                        <c:v>1.101</c:v>
                      </c:pt>
                      <c:pt idx="2200">
                        <c:v>1.101</c:v>
                      </c:pt>
                      <c:pt idx="2201">
                        <c:v>1.1020000000000001</c:v>
                      </c:pt>
                      <c:pt idx="2202">
                        <c:v>1.1020000000000001</c:v>
                      </c:pt>
                      <c:pt idx="2203">
                        <c:v>1.103</c:v>
                      </c:pt>
                      <c:pt idx="2204">
                        <c:v>1.103</c:v>
                      </c:pt>
                      <c:pt idx="2205">
                        <c:v>1.1040000000000001</c:v>
                      </c:pt>
                      <c:pt idx="2206">
                        <c:v>1.1040000000000001</c:v>
                      </c:pt>
                      <c:pt idx="2207">
                        <c:v>1.105</c:v>
                      </c:pt>
                      <c:pt idx="2208">
                        <c:v>1.105</c:v>
                      </c:pt>
                      <c:pt idx="2209">
                        <c:v>1.1060000000000001</c:v>
                      </c:pt>
                      <c:pt idx="2210">
                        <c:v>1.1060000000000001</c:v>
                      </c:pt>
                      <c:pt idx="2211">
                        <c:v>1.107</c:v>
                      </c:pt>
                      <c:pt idx="2212">
                        <c:v>1.107</c:v>
                      </c:pt>
                      <c:pt idx="2213">
                        <c:v>1.1080000000000001</c:v>
                      </c:pt>
                      <c:pt idx="2214">
                        <c:v>1.1080000000000001</c:v>
                      </c:pt>
                      <c:pt idx="2215">
                        <c:v>1.109</c:v>
                      </c:pt>
                      <c:pt idx="2216">
                        <c:v>1.109</c:v>
                      </c:pt>
                      <c:pt idx="2217">
                        <c:v>1.1100000000000001</c:v>
                      </c:pt>
                      <c:pt idx="2218">
                        <c:v>1.1100000000000001</c:v>
                      </c:pt>
                      <c:pt idx="2219">
                        <c:v>1.111</c:v>
                      </c:pt>
                      <c:pt idx="2220">
                        <c:v>1.111</c:v>
                      </c:pt>
                      <c:pt idx="2221">
                        <c:v>1.1120000000000001</c:v>
                      </c:pt>
                      <c:pt idx="2222">
                        <c:v>1.1120000000000001</c:v>
                      </c:pt>
                      <c:pt idx="2223">
                        <c:v>1.113</c:v>
                      </c:pt>
                      <c:pt idx="2224">
                        <c:v>1.113</c:v>
                      </c:pt>
                      <c:pt idx="2225">
                        <c:v>1.1140000000000001</c:v>
                      </c:pt>
                      <c:pt idx="2226">
                        <c:v>1.1140000000000001</c:v>
                      </c:pt>
                      <c:pt idx="2227">
                        <c:v>1.115</c:v>
                      </c:pt>
                      <c:pt idx="2228">
                        <c:v>1.115</c:v>
                      </c:pt>
                      <c:pt idx="2229">
                        <c:v>1.1160000000000001</c:v>
                      </c:pt>
                      <c:pt idx="2230">
                        <c:v>1.1160000000000001</c:v>
                      </c:pt>
                      <c:pt idx="2231">
                        <c:v>1.117</c:v>
                      </c:pt>
                      <c:pt idx="2232">
                        <c:v>1.117</c:v>
                      </c:pt>
                      <c:pt idx="2233">
                        <c:v>1.1180000000000001</c:v>
                      </c:pt>
                      <c:pt idx="2234">
                        <c:v>1.1180000000000001</c:v>
                      </c:pt>
                      <c:pt idx="2235">
                        <c:v>1.119</c:v>
                      </c:pt>
                      <c:pt idx="2236">
                        <c:v>1.119</c:v>
                      </c:pt>
                      <c:pt idx="2237">
                        <c:v>1.1200000000000001</c:v>
                      </c:pt>
                      <c:pt idx="2238">
                        <c:v>1.1200000000000001</c:v>
                      </c:pt>
                      <c:pt idx="2239">
                        <c:v>1.121</c:v>
                      </c:pt>
                      <c:pt idx="2240">
                        <c:v>1.121</c:v>
                      </c:pt>
                      <c:pt idx="2241">
                        <c:v>1.1220000000000001</c:v>
                      </c:pt>
                      <c:pt idx="2242">
                        <c:v>1.1220000000000001</c:v>
                      </c:pt>
                      <c:pt idx="2243">
                        <c:v>1.123</c:v>
                      </c:pt>
                      <c:pt idx="2244">
                        <c:v>1.123</c:v>
                      </c:pt>
                      <c:pt idx="2245">
                        <c:v>1.1240000000000001</c:v>
                      </c:pt>
                      <c:pt idx="2246">
                        <c:v>1.1240000000000001</c:v>
                      </c:pt>
                      <c:pt idx="2247">
                        <c:v>1.125</c:v>
                      </c:pt>
                      <c:pt idx="2248">
                        <c:v>1.125</c:v>
                      </c:pt>
                      <c:pt idx="2249">
                        <c:v>1.1259999999999999</c:v>
                      </c:pt>
                      <c:pt idx="2250">
                        <c:v>1.1259999999999999</c:v>
                      </c:pt>
                      <c:pt idx="2251">
                        <c:v>1.127</c:v>
                      </c:pt>
                      <c:pt idx="2252">
                        <c:v>1.127</c:v>
                      </c:pt>
                      <c:pt idx="2253">
                        <c:v>1.1279999999999999</c:v>
                      </c:pt>
                      <c:pt idx="2254">
                        <c:v>1.1279999999999999</c:v>
                      </c:pt>
                      <c:pt idx="2255">
                        <c:v>1.129</c:v>
                      </c:pt>
                      <c:pt idx="2256">
                        <c:v>1.129</c:v>
                      </c:pt>
                      <c:pt idx="2257">
                        <c:v>1.1299999999999999</c:v>
                      </c:pt>
                      <c:pt idx="2258">
                        <c:v>1.1299999999999999</c:v>
                      </c:pt>
                      <c:pt idx="2259">
                        <c:v>1.131</c:v>
                      </c:pt>
                      <c:pt idx="2260">
                        <c:v>1.131</c:v>
                      </c:pt>
                      <c:pt idx="2261">
                        <c:v>1.1319999999999999</c:v>
                      </c:pt>
                      <c:pt idx="2262">
                        <c:v>1.1319999999999999</c:v>
                      </c:pt>
                      <c:pt idx="2263">
                        <c:v>1.133</c:v>
                      </c:pt>
                      <c:pt idx="2264">
                        <c:v>1.133</c:v>
                      </c:pt>
                      <c:pt idx="2265">
                        <c:v>1.1339999999999999</c:v>
                      </c:pt>
                      <c:pt idx="2266">
                        <c:v>1.1339999999999999</c:v>
                      </c:pt>
                      <c:pt idx="2267">
                        <c:v>1.135</c:v>
                      </c:pt>
                      <c:pt idx="2268">
                        <c:v>1.135</c:v>
                      </c:pt>
                      <c:pt idx="2269">
                        <c:v>1.1359999999999999</c:v>
                      </c:pt>
                      <c:pt idx="2270">
                        <c:v>1.1359999999999999</c:v>
                      </c:pt>
                      <c:pt idx="2271">
                        <c:v>1.137</c:v>
                      </c:pt>
                      <c:pt idx="2272">
                        <c:v>1.137</c:v>
                      </c:pt>
                      <c:pt idx="2273">
                        <c:v>1.1379999999999999</c:v>
                      </c:pt>
                      <c:pt idx="2274">
                        <c:v>1.1379999999999999</c:v>
                      </c:pt>
                      <c:pt idx="2275">
                        <c:v>1.139</c:v>
                      </c:pt>
                      <c:pt idx="2276">
                        <c:v>1.139</c:v>
                      </c:pt>
                      <c:pt idx="2277">
                        <c:v>1.1399999999999999</c:v>
                      </c:pt>
                      <c:pt idx="2278">
                        <c:v>1.1399999999999999</c:v>
                      </c:pt>
                      <c:pt idx="2279">
                        <c:v>1.141</c:v>
                      </c:pt>
                      <c:pt idx="2280">
                        <c:v>1.141</c:v>
                      </c:pt>
                      <c:pt idx="2281">
                        <c:v>1.1419999999999999</c:v>
                      </c:pt>
                      <c:pt idx="2282">
                        <c:v>1.1419999999999999</c:v>
                      </c:pt>
                      <c:pt idx="2283">
                        <c:v>1.143</c:v>
                      </c:pt>
                      <c:pt idx="2284">
                        <c:v>1.143</c:v>
                      </c:pt>
                      <c:pt idx="2285">
                        <c:v>1.1439999999999999</c:v>
                      </c:pt>
                      <c:pt idx="2286">
                        <c:v>1.1439999999999999</c:v>
                      </c:pt>
                      <c:pt idx="2287">
                        <c:v>1.145</c:v>
                      </c:pt>
                      <c:pt idx="2288">
                        <c:v>1.145</c:v>
                      </c:pt>
                      <c:pt idx="2289">
                        <c:v>1.1459999999999999</c:v>
                      </c:pt>
                      <c:pt idx="2290">
                        <c:v>1.1459999999999999</c:v>
                      </c:pt>
                      <c:pt idx="2291">
                        <c:v>1.147</c:v>
                      </c:pt>
                      <c:pt idx="2292">
                        <c:v>1.147</c:v>
                      </c:pt>
                      <c:pt idx="2293">
                        <c:v>1.1479999999999999</c:v>
                      </c:pt>
                      <c:pt idx="2294">
                        <c:v>1.1479999999999999</c:v>
                      </c:pt>
                      <c:pt idx="2295">
                        <c:v>1.149</c:v>
                      </c:pt>
                      <c:pt idx="2296">
                        <c:v>1.149</c:v>
                      </c:pt>
                      <c:pt idx="2297">
                        <c:v>1.1499999999999999</c:v>
                      </c:pt>
                      <c:pt idx="2298">
                        <c:v>1.1499999999999999</c:v>
                      </c:pt>
                      <c:pt idx="2299">
                        <c:v>1.151</c:v>
                      </c:pt>
                      <c:pt idx="2300">
                        <c:v>1.151</c:v>
                      </c:pt>
                      <c:pt idx="2301">
                        <c:v>1.1519999999999999</c:v>
                      </c:pt>
                      <c:pt idx="2302">
                        <c:v>1.1519999999999999</c:v>
                      </c:pt>
                      <c:pt idx="2303">
                        <c:v>1.153</c:v>
                      </c:pt>
                      <c:pt idx="2304">
                        <c:v>1.153</c:v>
                      </c:pt>
                      <c:pt idx="2305">
                        <c:v>1.1539999999999999</c:v>
                      </c:pt>
                      <c:pt idx="2306">
                        <c:v>1.1539999999999999</c:v>
                      </c:pt>
                      <c:pt idx="2307">
                        <c:v>1.155</c:v>
                      </c:pt>
                      <c:pt idx="2308">
                        <c:v>1.155</c:v>
                      </c:pt>
                      <c:pt idx="2309">
                        <c:v>1.1559999999999999</c:v>
                      </c:pt>
                      <c:pt idx="2310">
                        <c:v>1.1559999999999999</c:v>
                      </c:pt>
                      <c:pt idx="2311">
                        <c:v>1.157</c:v>
                      </c:pt>
                      <c:pt idx="2312">
                        <c:v>1.157</c:v>
                      </c:pt>
                      <c:pt idx="2313">
                        <c:v>1.1579999999999999</c:v>
                      </c:pt>
                      <c:pt idx="2314">
                        <c:v>1.1579999999999999</c:v>
                      </c:pt>
                      <c:pt idx="2315">
                        <c:v>1.159</c:v>
                      </c:pt>
                      <c:pt idx="2316">
                        <c:v>1.159</c:v>
                      </c:pt>
                      <c:pt idx="2317">
                        <c:v>1.1599999999999999</c:v>
                      </c:pt>
                      <c:pt idx="2318">
                        <c:v>1.1599999999999999</c:v>
                      </c:pt>
                      <c:pt idx="2319">
                        <c:v>1.161</c:v>
                      </c:pt>
                      <c:pt idx="2320">
                        <c:v>1.161</c:v>
                      </c:pt>
                      <c:pt idx="2321">
                        <c:v>1.1619999999999999</c:v>
                      </c:pt>
                      <c:pt idx="2322">
                        <c:v>1.1619999999999999</c:v>
                      </c:pt>
                      <c:pt idx="2323">
                        <c:v>1.163</c:v>
                      </c:pt>
                      <c:pt idx="2324">
                        <c:v>1.163</c:v>
                      </c:pt>
                      <c:pt idx="2325">
                        <c:v>1.1639999999999999</c:v>
                      </c:pt>
                      <c:pt idx="2326">
                        <c:v>1.1639999999999999</c:v>
                      </c:pt>
                      <c:pt idx="2327">
                        <c:v>1.165</c:v>
                      </c:pt>
                      <c:pt idx="2328">
                        <c:v>1.165</c:v>
                      </c:pt>
                      <c:pt idx="2329">
                        <c:v>1.1659999999999999</c:v>
                      </c:pt>
                      <c:pt idx="2330">
                        <c:v>1.1659999999999999</c:v>
                      </c:pt>
                      <c:pt idx="2331">
                        <c:v>1.167</c:v>
                      </c:pt>
                      <c:pt idx="2332">
                        <c:v>1.167</c:v>
                      </c:pt>
                      <c:pt idx="2333">
                        <c:v>1.1679999999999999</c:v>
                      </c:pt>
                      <c:pt idx="2334">
                        <c:v>1.1679999999999999</c:v>
                      </c:pt>
                      <c:pt idx="2335">
                        <c:v>1.169</c:v>
                      </c:pt>
                      <c:pt idx="2336">
                        <c:v>1.169</c:v>
                      </c:pt>
                      <c:pt idx="2337">
                        <c:v>1.17</c:v>
                      </c:pt>
                      <c:pt idx="2338">
                        <c:v>1.17</c:v>
                      </c:pt>
                      <c:pt idx="2339">
                        <c:v>1.171</c:v>
                      </c:pt>
                      <c:pt idx="2340">
                        <c:v>1.171</c:v>
                      </c:pt>
                      <c:pt idx="2341">
                        <c:v>1.1719999999999999</c:v>
                      </c:pt>
                      <c:pt idx="2342">
                        <c:v>1.1719999999999999</c:v>
                      </c:pt>
                      <c:pt idx="2343">
                        <c:v>1.173</c:v>
                      </c:pt>
                      <c:pt idx="2344">
                        <c:v>1.173</c:v>
                      </c:pt>
                      <c:pt idx="2345">
                        <c:v>1.1739999999999999</c:v>
                      </c:pt>
                      <c:pt idx="2346">
                        <c:v>1.1739999999999999</c:v>
                      </c:pt>
                      <c:pt idx="2347">
                        <c:v>1.175</c:v>
                      </c:pt>
                      <c:pt idx="2348">
                        <c:v>1.175</c:v>
                      </c:pt>
                      <c:pt idx="2349">
                        <c:v>1.1759999999999999</c:v>
                      </c:pt>
                      <c:pt idx="2350">
                        <c:v>1.1759999999999999</c:v>
                      </c:pt>
                      <c:pt idx="2351">
                        <c:v>1.177</c:v>
                      </c:pt>
                      <c:pt idx="2352">
                        <c:v>1.177</c:v>
                      </c:pt>
                      <c:pt idx="2353">
                        <c:v>1.1779999999999999</c:v>
                      </c:pt>
                      <c:pt idx="2354">
                        <c:v>1.1779999999999999</c:v>
                      </c:pt>
                      <c:pt idx="2355">
                        <c:v>1.179</c:v>
                      </c:pt>
                      <c:pt idx="2356">
                        <c:v>1.179</c:v>
                      </c:pt>
                      <c:pt idx="2357">
                        <c:v>1.18</c:v>
                      </c:pt>
                      <c:pt idx="2358">
                        <c:v>1.18</c:v>
                      </c:pt>
                      <c:pt idx="2359">
                        <c:v>1.181</c:v>
                      </c:pt>
                      <c:pt idx="2360">
                        <c:v>1.181</c:v>
                      </c:pt>
                      <c:pt idx="2361">
                        <c:v>1.1819999999999999</c:v>
                      </c:pt>
                      <c:pt idx="2362">
                        <c:v>1.1819999999999999</c:v>
                      </c:pt>
                      <c:pt idx="2363">
                        <c:v>1.1830000000000001</c:v>
                      </c:pt>
                      <c:pt idx="2364">
                        <c:v>1.1830000000000001</c:v>
                      </c:pt>
                      <c:pt idx="2365">
                        <c:v>1.1839999999999999</c:v>
                      </c:pt>
                      <c:pt idx="2366">
                        <c:v>1.1839999999999999</c:v>
                      </c:pt>
                      <c:pt idx="2367">
                        <c:v>1.1850000000000001</c:v>
                      </c:pt>
                      <c:pt idx="2368">
                        <c:v>1.1850000000000001</c:v>
                      </c:pt>
                      <c:pt idx="2369">
                        <c:v>1.1859999999999999</c:v>
                      </c:pt>
                      <c:pt idx="2370">
                        <c:v>1.1859999999999999</c:v>
                      </c:pt>
                      <c:pt idx="2371">
                        <c:v>1.1870000000000001</c:v>
                      </c:pt>
                      <c:pt idx="2372">
                        <c:v>1.1870000000000001</c:v>
                      </c:pt>
                      <c:pt idx="2373">
                        <c:v>1.1879999999999999</c:v>
                      </c:pt>
                      <c:pt idx="2374">
                        <c:v>1.1879999999999999</c:v>
                      </c:pt>
                      <c:pt idx="2375">
                        <c:v>1.1890000000000001</c:v>
                      </c:pt>
                      <c:pt idx="2376">
                        <c:v>1.1890000000000001</c:v>
                      </c:pt>
                      <c:pt idx="2377">
                        <c:v>1.19</c:v>
                      </c:pt>
                      <c:pt idx="2378">
                        <c:v>1.19</c:v>
                      </c:pt>
                      <c:pt idx="2379">
                        <c:v>1.1910000000000001</c:v>
                      </c:pt>
                      <c:pt idx="2380">
                        <c:v>1.1910000000000001</c:v>
                      </c:pt>
                      <c:pt idx="2381">
                        <c:v>1.1919999999999999</c:v>
                      </c:pt>
                      <c:pt idx="2382">
                        <c:v>1.1919999999999999</c:v>
                      </c:pt>
                      <c:pt idx="2383">
                        <c:v>1.1930000000000001</c:v>
                      </c:pt>
                      <c:pt idx="2384">
                        <c:v>1.1930000000000001</c:v>
                      </c:pt>
                      <c:pt idx="2385">
                        <c:v>1.194</c:v>
                      </c:pt>
                      <c:pt idx="2386">
                        <c:v>1.194</c:v>
                      </c:pt>
                      <c:pt idx="2387">
                        <c:v>1.1950000000000001</c:v>
                      </c:pt>
                      <c:pt idx="2388">
                        <c:v>1.1950000000000001</c:v>
                      </c:pt>
                      <c:pt idx="2389">
                        <c:v>1.196</c:v>
                      </c:pt>
                      <c:pt idx="2390">
                        <c:v>1.196</c:v>
                      </c:pt>
                      <c:pt idx="2391">
                        <c:v>1.1970000000000001</c:v>
                      </c:pt>
                      <c:pt idx="2392">
                        <c:v>1.1970000000000001</c:v>
                      </c:pt>
                      <c:pt idx="2393">
                        <c:v>1.198</c:v>
                      </c:pt>
                      <c:pt idx="2394">
                        <c:v>1.198</c:v>
                      </c:pt>
                      <c:pt idx="2395">
                        <c:v>1.1990000000000001</c:v>
                      </c:pt>
                      <c:pt idx="2396">
                        <c:v>1.1990000000000001</c:v>
                      </c:pt>
                      <c:pt idx="2397">
                        <c:v>1.2</c:v>
                      </c:pt>
                      <c:pt idx="2398">
                        <c:v>1.2</c:v>
                      </c:pt>
                      <c:pt idx="2399">
                        <c:v>1.2010000000000001</c:v>
                      </c:pt>
                      <c:pt idx="2400">
                        <c:v>1.2010000000000001</c:v>
                      </c:pt>
                      <c:pt idx="2401">
                        <c:v>1.202</c:v>
                      </c:pt>
                      <c:pt idx="2402">
                        <c:v>1.202</c:v>
                      </c:pt>
                      <c:pt idx="2403">
                        <c:v>1.2030000000000001</c:v>
                      </c:pt>
                      <c:pt idx="2404">
                        <c:v>1.2030000000000001</c:v>
                      </c:pt>
                      <c:pt idx="2405">
                        <c:v>1.204</c:v>
                      </c:pt>
                      <c:pt idx="2406">
                        <c:v>1.204</c:v>
                      </c:pt>
                      <c:pt idx="2407">
                        <c:v>1.2050000000000001</c:v>
                      </c:pt>
                      <c:pt idx="2408">
                        <c:v>1.2050000000000001</c:v>
                      </c:pt>
                      <c:pt idx="2409">
                        <c:v>1.206</c:v>
                      </c:pt>
                      <c:pt idx="2410">
                        <c:v>1.206</c:v>
                      </c:pt>
                      <c:pt idx="2411">
                        <c:v>1.2070000000000001</c:v>
                      </c:pt>
                      <c:pt idx="2412">
                        <c:v>1.2070000000000001</c:v>
                      </c:pt>
                      <c:pt idx="2413">
                        <c:v>1.208</c:v>
                      </c:pt>
                      <c:pt idx="2414">
                        <c:v>1.208</c:v>
                      </c:pt>
                      <c:pt idx="2415">
                        <c:v>1.2090000000000001</c:v>
                      </c:pt>
                      <c:pt idx="2416">
                        <c:v>1.2090000000000001</c:v>
                      </c:pt>
                      <c:pt idx="2417">
                        <c:v>1.21</c:v>
                      </c:pt>
                      <c:pt idx="2418">
                        <c:v>1.21</c:v>
                      </c:pt>
                      <c:pt idx="2419">
                        <c:v>1.2110000000000001</c:v>
                      </c:pt>
                      <c:pt idx="2420">
                        <c:v>1.2110000000000001</c:v>
                      </c:pt>
                      <c:pt idx="2421">
                        <c:v>1.212</c:v>
                      </c:pt>
                      <c:pt idx="2422">
                        <c:v>1.212</c:v>
                      </c:pt>
                      <c:pt idx="2423">
                        <c:v>1.2130000000000001</c:v>
                      </c:pt>
                      <c:pt idx="2424">
                        <c:v>1.2130000000000001</c:v>
                      </c:pt>
                      <c:pt idx="2425">
                        <c:v>1.214</c:v>
                      </c:pt>
                      <c:pt idx="2426">
                        <c:v>1.214</c:v>
                      </c:pt>
                      <c:pt idx="2427">
                        <c:v>1.2150000000000001</c:v>
                      </c:pt>
                      <c:pt idx="2428">
                        <c:v>1.2150000000000001</c:v>
                      </c:pt>
                      <c:pt idx="2429">
                        <c:v>1.216</c:v>
                      </c:pt>
                      <c:pt idx="2430">
                        <c:v>1.216</c:v>
                      </c:pt>
                      <c:pt idx="2431">
                        <c:v>1.2170000000000001</c:v>
                      </c:pt>
                      <c:pt idx="2432">
                        <c:v>1.2170000000000001</c:v>
                      </c:pt>
                      <c:pt idx="2433">
                        <c:v>1.218</c:v>
                      </c:pt>
                      <c:pt idx="2434">
                        <c:v>1.218</c:v>
                      </c:pt>
                      <c:pt idx="2435">
                        <c:v>1.2190000000000001</c:v>
                      </c:pt>
                      <c:pt idx="2436">
                        <c:v>1.2190000000000001</c:v>
                      </c:pt>
                      <c:pt idx="2437">
                        <c:v>1.22</c:v>
                      </c:pt>
                      <c:pt idx="2438">
                        <c:v>1.22</c:v>
                      </c:pt>
                      <c:pt idx="2439">
                        <c:v>1.2210000000000001</c:v>
                      </c:pt>
                      <c:pt idx="2440">
                        <c:v>1.2210000000000001</c:v>
                      </c:pt>
                      <c:pt idx="2441">
                        <c:v>1.222</c:v>
                      </c:pt>
                      <c:pt idx="2442">
                        <c:v>1.222</c:v>
                      </c:pt>
                      <c:pt idx="2443">
                        <c:v>1.2230000000000001</c:v>
                      </c:pt>
                      <c:pt idx="2444">
                        <c:v>1.2230000000000001</c:v>
                      </c:pt>
                      <c:pt idx="2445">
                        <c:v>1.224</c:v>
                      </c:pt>
                      <c:pt idx="2446">
                        <c:v>1.224</c:v>
                      </c:pt>
                      <c:pt idx="2447">
                        <c:v>1.2250000000000001</c:v>
                      </c:pt>
                      <c:pt idx="2448">
                        <c:v>1.2250000000000001</c:v>
                      </c:pt>
                      <c:pt idx="2449">
                        <c:v>1.226</c:v>
                      </c:pt>
                      <c:pt idx="2450">
                        <c:v>1.226</c:v>
                      </c:pt>
                      <c:pt idx="2451">
                        <c:v>1.2270000000000001</c:v>
                      </c:pt>
                      <c:pt idx="2452">
                        <c:v>1.2270000000000001</c:v>
                      </c:pt>
                      <c:pt idx="2453">
                        <c:v>1.228</c:v>
                      </c:pt>
                      <c:pt idx="2454">
                        <c:v>1.228</c:v>
                      </c:pt>
                      <c:pt idx="2455">
                        <c:v>1.2290000000000001</c:v>
                      </c:pt>
                      <c:pt idx="2456">
                        <c:v>1.2290000000000001</c:v>
                      </c:pt>
                      <c:pt idx="2457">
                        <c:v>1.23</c:v>
                      </c:pt>
                      <c:pt idx="2458">
                        <c:v>1.23</c:v>
                      </c:pt>
                      <c:pt idx="2459">
                        <c:v>1.2310000000000001</c:v>
                      </c:pt>
                      <c:pt idx="2460">
                        <c:v>1.2310000000000001</c:v>
                      </c:pt>
                      <c:pt idx="2461">
                        <c:v>1.232</c:v>
                      </c:pt>
                      <c:pt idx="2462">
                        <c:v>1.232</c:v>
                      </c:pt>
                      <c:pt idx="2463">
                        <c:v>1.2330000000000001</c:v>
                      </c:pt>
                      <c:pt idx="2464">
                        <c:v>1.2330000000000001</c:v>
                      </c:pt>
                      <c:pt idx="2465">
                        <c:v>1.234</c:v>
                      </c:pt>
                      <c:pt idx="2466">
                        <c:v>1.234</c:v>
                      </c:pt>
                      <c:pt idx="2467">
                        <c:v>1.2350000000000001</c:v>
                      </c:pt>
                      <c:pt idx="2468">
                        <c:v>1.2350000000000001</c:v>
                      </c:pt>
                      <c:pt idx="2469">
                        <c:v>1.236</c:v>
                      </c:pt>
                      <c:pt idx="2470">
                        <c:v>1.236</c:v>
                      </c:pt>
                      <c:pt idx="2471">
                        <c:v>1.2370000000000001</c:v>
                      </c:pt>
                      <c:pt idx="2472">
                        <c:v>1.2370000000000001</c:v>
                      </c:pt>
                      <c:pt idx="2473">
                        <c:v>1.238</c:v>
                      </c:pt>
                      <c:pt idx="2474">
                        <c:v>1.238</c:v>
                      </c:pt>
                      <c:pt idx="2475">
                        <c:v>1.2390000000000001</c:v>
                      </c:pt>
                      <c:pt idx="2476">
                        <c:v>1.2390000000000001</c:v>
                      </c:pt>
                      <c:pt idx="2477">
                        <c:v>1.24</c:v>
                      </c:pt>
                      <c:pt idx="2478">
                        <c:v>1.24</c:v>
                      </c:pt>
                      <c:pt idx="2479">
                        <c:v>1.2410000000000001</c:v>
                      </c:pt>
                      <c:pt idx="2480">
                        <c:v>1.2410000000000001</c:v>
                      </c:pt>
                      <c:pt idx="2481">
                        <c:v>1.242</c:v>
                      </c:pt>
                      <c:pt idx="2482">
                        <c:v>1.242</c:v>
                      </c:pt>
                      <c:pt idx="2483">
                        <c:v>1.2430000000000001</c:v>
                      </c:pt>
                      <c:pt idx="2484">
                        <c:v>1.2430000000000001</c:v>
                      </c:pt>
                      <c:pt idx="2485">
                        <c:v>1.244</c:v>
                      </c:pt>
                      <c:pt idx="2486">
                        <c:v>1.244</c:v>
                      </c:pt>
                      <c:pt idx="2487">
                        <c:v>1.2450000000000001</c:v>
                      </c:pt>
                      <c:pt idx="2488">
                        <c:v>1.2450000000000001</c:v>
                      </c:pt>
                      <c:pt idx="2489">
                        <c:v>1.246</c:v>
                      </c:pt>
                      <c:pt idx="2490">
                        <c:v>1.246</c:v>
                      </c:pt>
                      <c:pt idx="2491">
                        <c:v>1.2470000000000001</c:v>
                      </c:pt>
                      <c:pt idx="2492">
                        <c:v>1.2470000000000001</c:v>
                      </c:pt>
                      <c:pt idx="2493">
                        <c:v>1.248</c:v>
                      </c:pt>
                      <c:pt idx="2494">
                        <c:v>1.248</c:v>
                      </c:pt>
                      <c:pt idx="2495">
                        <c:v>1.2490000000000001</c:v>
                      </c:pt>
                      <c:pt idx="2496">
                        <c:v>1.2490000000000001</c:v>
                      </c:pt>
                      <c:pt idx="2497">
                        <c:v>1.25</c:v>
                      </c:pt>
                      <c:pt idx="2498">
                        <c:v>1.25</c:v>
                      </c:pt>
                      <c:pt idx="2499">
                        <c:v>1.2509999999999999</c:v>
                      </c:pt>
                      <c:pt idx="2500">
                        <c:v>1.2509999999999999</c:v>
                      </c:pt>
                      <c:pt idx="2501">
                        <c:v>1.252</c:v>
                      </c:pt>
                      <c:pt idx="2502">
                        <c:v>1.252</c:v>
                      </c:pt>
                      <c:pt idx="2503">
                        <c:v>1.2529999999999999</c:v>
                      </c:pt>
                      <c:pt idx="2504">
                        <c:v>1.2529999999999999</c:v>
                      </c:pt>
                      <c:pt idx="2505">
                        <c:v>1.254</c:v>
                      </c:pt>
                      <c:pt idx="2506">
                        <c:v>1.254</c:v>
                      </c:pt>
                      <c:pt idx="2507">
                        <c:v>1.2549999999999999</c:v>
                      </c:pt>
                      <c:pt idx="2508">
                        <c:v>1.2549999999999999</c:v>
                      </c:pt>
                      <c:pt idx="2509">
                        <c:v>1.256</c:v>
                      </c:pt>
                      <c:pt idx="2510">
                        <c:v>1.256</c:v>
                      </c:pt>
                      <c:pt idx="2511">
                        <c:v>1.2569999999999999</c:v>
                      </c:pt>
                      <c:pt idx="2512">
                        <c:v>1.2569999999999999</c:v>
                      </c:pt>
                      <c:pt idx="2513">
                        <c:v>1.258</c:v>
                      </c:pt>
                      <c:pt idx="2514">
                        <c:v>1.258</c:v>
                      </c:pt>
                      <c:pt idx="2515">
                        <c:v>1.2589999999999999</c:v>
                      </c:pt>
                      <c:pt idx="2516">
                        <c:v>1.2589999999999999</c:v>
                      </c:pt>
                      <c:pt idx="2517">
                        <c:v>1.26</c:v>
                      </c:pt>
                      <c:pt idx="2518">
                        <c:v>1.26</c:v>
                      </c:pt>
                      <c:pt idx="2519">
                        <c:v>1.2609999999999999</c:v>
                      </c:pt>
                      <c:pt idx="2520">
                        <c:v>1.2609999999999999</c:v>
                      </c:pt>
                      <c:pt idx="2521">
                        <c:v>1.262</c:v>
                      </c:pt>
                      <c:pt idx="2522">
                        <c:v>1.262</c:v>
                      </c:pt>
                      <c:pt idx="2523">
                        <c:v>1.2629999999999999</c:v>
                      </c:pt>
                      <c:pt idx="2524">
                        <c:v>1.2629999999999999</c:v>
                      </c:pt>
                      <c:pt idx="2525">
                        <c:v>1.264</c:v>
                      </c:pt>
                      <c:pt idx="2526">
                        <c:v>1.264</c:v>
                      </c:pt>
                      <c:pt idx="2527">
                        <c:v>1.2649999999999999</c:v>
                      </c:pt>
                      <c:pt idx="2528">
                        <c:v>1.2649999999999999</c:v>
                      </c:pt>
                      <c:pt idx="2529">
                        <c:v>1.266</c:v>
                      </c:pt>
                      <c:pt idx="2530">
                        <c:v>1.266</c:v>
                      </c:pt>
                      <c:pt idx="2531">
                        <c:v>1.2669999999999999</c:v>
                      </c:pt>
                      <c:pt idx="2532">
                        <c:v>1.2669999999999999</c:v>
                      </c:pt>
                      <c:pt idx="2533">
                        <c:v>1.268</c:v>
                      </c:pt>
                      <c:pt idx="2534">
                        <c:v>1.268</c:v>
                      </c:pt>
                      <c:pt idx="2535">
                        <c:v>1.2689999999999999</c:v>
                      </c:pt>
                      <c:pt idx="2536">
                        <c:v>1.2689999999999999</c:v>
                      </c:pt>
                      <c:pt idx="2537">
                        <c:v>1.27</c:v>
                      </c:pt>
                      <c:pt idx="2538">
                        <c:v>1.27</c:v>
                      </c:pt>
                      <c:pt idx="2539">
                        <c:v>1.2709999999999999</c:v>
                      </c:pt>
                      <c:pt idx="2540">
                        <c:v>1.2709999999999999</c:v>
                      </c:pt>
                      <c:pt idx="2541">
                        <c:v>1.272</c:v>
                      </c:pt>
                      <c:pt idx="2542">
                        <c:v>1.272</c:v>
                      </c:pt>
                      <c:pt idx="2543">
                        <c:v>1.2729999999999999</c:v>
                      </c:pt>
                      <c:pt idx="2544">
                        <c:v>1.2729999999999999</c:v>
                      </c:pt>
                      <c:pt idx="2545">
                        <c:v>1.274</c:v>
                      </c:pt>
                      <c:pt idx="2546">
                        <c:v>1.274</c:v>
                      </c:pt>
                      <c:pt idx="2547">
                        <c:v>1.2749999999999999</c:v>
                      </c:pt>
                      <c:pt idx="2548">
                        <c:v>1.2749999999999999</c:v>
                      </c:pt>
                      <c:pt idx="2549">
                        <c:v>1.276</c:v>
                      </c:pt>
                      <c:pt idx="2550">
                        <c:v>1.276</c:v>
                      </c:pt>
                      <c:pt idx="2551">
                        <c:v>1.2769999999999999</c:v>
                      </c:pt>
                      <c:pt idx="2552">
                        <c:v>1.2769999999999999</c:v>
                      </c:pt>
                      <c:pt idx="2553">
                        <c:v>1.278</c:v>
                      </c:pt>
                      <c:pt idx="2554">
                        <c:v>1.278</c:v>
                      </c:pt>
                      <c:pt idx="2555">
                        <c:v>1.2789999999999999</c:v>
                      </c:pt>
                      <c:pt idx="2556">
                        <c:v>1.2789999999999999</c:v>
                      </c:pt>
                      <c:pt idx="2557">
                        <c:v>1.28</c:v>
                      </c:pt>
                      <c:pt idx="2558">
                        <c:v>1.28</c:v>
                      </c:pt>
                      <c:pt idx="2559">
                        <c:v>1.2809999999999999</c:v>
                      </c:pt>
                      <c:pt idx="2560">
                        <c:v>1.2809999999999999</c:v>
                      </c:pt>
                      <c:pt idx="2561">
                        <c:v>1.282</c:v>
                      </c:pt>
                      <c:pt idx="2562">
                        <c:v>1.282</c:v>
                      </c:pt>
                      <c:pt idx="2563">
                        <c:v>1.2829999999999999</c:v>
                      </c:pt>
                      <c:pt idx="2564">
                        <c:v>1.2829999999999999</c:v>
                      </c:pt>
                      <c:pt idx="2565">
                        <c:v>1.284</c:v>
                      </c:pt>
                      <c:pt idx="2566">
                        <c:v>1.284</c:v>
                      </c:pt>
                      <c:pt idx="2567">
                        <c:v>1.2849999999999999</c:v>
                      </c:pt>
                      <c:pt idx="2568">
                        <c:v>1.2849999999999999</c:v>
                      </c:pt>
                      <c:pt idx="2569">
                        <c:v>1.286</c:v>
                      </c:pt>
                      <c:pt idx="2570">
                        <c:v>1.286</c:v>
                      </c:pt>
                      <c:pt idx="2571">
                        <c:v>1.2869999999999999</c:v>
                      </c:pt>
                      <c:pt idx="2572">
                        <c:v>1.2869999999999999</c:v>
                      </c:pt>
                      <c:pt idx="2573">
                        <c:v>1.288</c:v>
                      </c:pt>
                      <c:pt idx="2574">
                        <c:v>1.288</c:v>
                      </c:pt>
                      <c:pt idx="2575">
                        <c:v>1.2889999999999999</c:v>
                      </c:pt>
                      <c:pt idx="2576">
                        <c:v>1.2889999999999999</c:v>
                      </c:pt>
                      <c:pt idx="2577">
                        <c:v>1.29</c:v>
                      </c:pt>
                      <c:pt idx="2578">
                        <c:v>1.29</c:v>
                      </c:pt>
                      <c:pt idx="2579">
                        <c:v>1.2909999999999999</c:v>
                      </c:pt>
                      <c:pt idx="2580">
                        <c:v>1.2909999999999999</c:v>
                      </c:pt>
                      <c:pt idx="2581">
                        <c:v>1.292</c:v>
                      </c:pt>
                      <c:pt idx="2582">
                        <c:v>1.292</c:v>
                      </c:pt>
                      <c:pt idx="2583">
                        <c:v>1.2929999999999999</c:v>
                      </c:pt>
                      <c:pt idx="2584">
                        <c:v>1.2929999999999999</c:v>
                      </c:pt>
                      <c:pt idx="2585">
                        <c:v>1.294</c:v>
                      </c:pt>
                      <c:pt idx="2586">
                        <c:v>1.294</c:v>
                      </c:pt>
                      <c:pt idx="2587">
                        <c:v>1.2949999999999999</c:v>
                      </c:pt>
                      <c:pt idx="2588">
                        <c:v>1.2949999999999999</c:v>
                      </c:pt>
                      <c:pt idx="2589">
                        <c:v>1.296</c:v>
                      </c:pt>
                      <c:pt idx="2590">
                        <c:v>1.296</c:v>
                      </c:pt>
                      <c:pt idx="2591">
                        <c:v>1.2969999999999999</c:v>
                      </c:pt>
                      <c:pt idx="2592">
                        <c:v>1.2969999999999999</c:v>
                      </c:pt>
                      <c:pt idx="2593">
                        <c:v>1.298</c:v>
                      </c:pt>
                      <c:pt idx="2594">
                        <c:v>1.298</c:v>
                      </c:pt>
                      <c:pt idx="2595">
                        <c:v>1.2989999999999999</c:v>
                      </c:pt>
                      <c:pt idx="2596">
                        <c:v>1.2989999999999999</c:v>
                      </c:pt>
                      <c:pt idx="2597">
                        <c:v>1.3</c:v>
                      </c:pt>
                      <c:pt idx="2598">
                        <c:v>1.3</c:v>
                      </c:pt>
                      <c:pt idx="2599">
                        <c:v>1.3009999999999999</c:v>
                      </c:pt>
                      <c:pt idx="2600">
                        <c:v>1.3009999999999999</c:v>
                      </c:pt>
                      <c:pt idx="2601">
                        <c:v>1.302</c:v>
                      </c:pt>
                      <c:pt idx="2602">
                        <c:v>1.302</c:v>
                      </c:pt>
                      <c:pt idx="2603">
                        <c:v>1.3029999999999999</c:v>
                      </c:pt>
                      <c:pt idx="2604">
                        <c:v>1.3029999999999999</c:v>
                      </c:pt>
                      <c:pt idx="2605">
                        <c:v>1.304</c:v>
                      </c:pt>
                      <c:pt idx="2606">
                        <c:v>1.304</c:v>
                      </c:pt>
                      <c:pt idx="2607">
                        <c:v>1.3049999999999999</c:v>
                      </c:pt>
                      <c:pt idx="2608">
                        <c:v>1.3049999999999999</c:v>
                      </c:pt>
                      <c:pt idx="2609">
                        <c:v>1.306</c:v>
                      </c:pt>
                      <c:pt idx="2610">
                        <c:v>1.306</c:v>
                      </c:pt>
                      <c:pt idx="2611">
                        <c:v>1.3069999999999999</c:v>
                      </c:pt>
                      <c:pt idx="2612">
                        <c:v>1.3069999999999999</c:v>
                      </c:pt>
                      <c:pt idx="2613">
                        <c:v>1.3080000000000001</c:v>
                      </c:pt>
                      <c:pt idx="2614">
                        <c:v>1.3080000000000001</c:v>
                      </c:pt>
                      <c:pt idx="2615">
                        <c:v>1.3089999999999999</c:v>
                      </c:pt>
                      <c:pt idx="2616">
                        <c:v>1.3089999999999999</c:v>
                      </c:pt>
                      <c:pt idx="2617">
                        <c:v>1.31</c:v>
                      </c:pt>
                      <c:pt idx="2618">
                        <c:v>1.31</c:v>
                      </c:pt>
                      <c:pt idx="2619">
                        <c:v>1.3109999999999999</c:v>
                      </c:pt>
                      <c:pt idx="2620">
                        <c:v>1.3109999999999999</c:v>
                      </c:pt>
                      <c:pt idx="2621">
                        <c:v>1.3120000000000001</c:v>
                      </c:pt>
                      <c:pt idx="2622">
                        <c:v>1.3120000000000001</c:v>
                      </c:pt>
                      <c:pt idx="2623">
                        <c:v>1.3129999999999999</c:v>
                      </c:pt>
                      <c:pt idx="2624">
                        <c:v>1.3129999999999999</c:v>
                      </c:pt>
                      <c:pt idx="2625">
                        <c:v>1.3140000000000001</c:v>
                      </c:pt>
                      <c:pt idx="2626">
                        <c:v>1.3140000000000001</c:v>
                      </c:pt>
                      <c:pt idx="2627">
                        <c:v>1.3149999999999999</c:v>
                      </c:pt>
                      <c:pt idx="2628">
                        <c:v>1.3149999999999999</c:v>
                      </c:pt>
                      <c:pt idx="2629">
                        <c:v>1.3160000000000001</c:v>
                      </c:pt>
                      <c:pt idx="2630">
                        <c:v>1.3160000000000001</c:v>
                      </c:pt>
                      <c:pt idx="2631">
                        <c:v>1.3169999999999999</c:v>
                      </c:pt>
                      <c:pt idx="2632">
                        <c:v>1.3169999999999999</c:v>
                      </c:pt>
                      <c:pt idx="2633">
                        <c:v>1.3180000000000001</c:v>
                      </c:pt>
                      <c:pt idx="2634">
                        <c:v>1.3180000000000001</c:v>
                      </c:pt>
                      <c:pt idx="2635">
                        <c:v>1.319</c:v>
                      </c:pt>
                      <c:pt idx="2636">
                        <c:v>1.319</c:v>
                      </c:pt>
                      <c:pt idx="2637">
                        <c:v>1.32</c:v>
                      </c:pt>
                      <c:pt idx="2638">
                        <c:v>1.32</c:v>
                      </c:pt>
                      <c:pt idx="2639">
                        <c:v>1.321</c:v>
                      </c:pt>
                      <c:pt idx="2640">
                        <c:v>1.321</c:v>
                      </c:pt>
                      <c:pt idx="2641">
                        <c:v>1.3220000000000001</c:v>
                      </c:pt>
                      <c:pt idx="2642">
                        <c:v>1.3220000000000001</c:v>
                      </c:pt>
                      <c:pt idx="2643">
                        <c:v>1.323</c:v>
                      </c:pt>
                      <c:pt idx="2644">
                        <c:v>1.323</c:v>
                      </c:pt>
                      <c:pt idx="2645">
                        <c:v>1.3240000000000001</c:v>
                      </c:pt>
                      <c:pt idx="2646">
                        <c:v>1.3240000000000001</c:v>
                      </c:pt>
                      <c:pt idx="2647">
                        <c:v>1.325</c:v>
                      </c:pt>
                      <c:pt idx="2648">
                        <c:v>1.325</c:v>
                      </c:pt>
                      <c:pt idx="2649">
                        <c:v>1.3260000000000001</c:v>
                      </c:pt>
                      <c:pt idx="2650">
                        <c:v>1.3260000000000001</c:v>
                      </c:pt>
                      <c:pt idx="2651">
                        <c:v>1.327</c:v>
                      </c:pt>
                      <c:pt idx="2652">
                        <c:v>1.327</c:v>
                      </c:pt>
                      <c:pt idx="2653">
                        <c:v>1.3280000000000001</c:v>
                      </c:pt>
                      <c:pt idx="2654">
                        <c:v>1.3280000000000001</c:v>
                      </c:pt>
                      <c:pt idx="2655">
                        <c:v>1.329</c:v>
                      </c:pt>
                      <c:pt idx="2656">
                        <c:v>1.329</c:v>
                      </c:pt>
                      <c:pt idx="2657">
                        <c:v>1.33</c:v>
                      </c:pt>
                      <c:pt idx="2658">
                        <c:v>1.33</c:v>
                      </c:pt>
                      <c:pt idx="2659">
                        <c:v>1.331</c:v>
                      </c:pt>
                      <c:pt idx="2660">
                        <c:v>1.331</c:v>
                      </c:pt>
                      <c:pt idx="2661">
                        <c:v>1.3320000000000001</c:v>
                      </c:pt>
                      <c:pt idx="2662">
                        <c:v>1.3320000000000001</c:v>
                      </c:pt>
                      <c:pt idx="2663">
                        <c:v>1.333</c:v>
                      </c:pt>
                      <c:pt idx="2664">
                        <c:v>1.333</c:v>
                      </c:pt>
                      <c:pt idx="2665">
                        <c:v>1.3340000000000001</c:v>
                      </c:pt>
                      <c:pt idx="2666">
                        <c:v>1.3340000000000001</c:v>
                      </c:pt>
                      <c:pt idx="2667">
                        <c:v>1.335</c:v>
                      </c:pt>
                      <c:pt idx="2668">
                        <c:v>1.335</c:v>
                      </c:pt>
                      <c:pt idx="2669">
                        <c:v>1.3360000000000001</c:v>
                      </c:pt>
                      <c:pt idx="2670">
                        <c:v>1.3360000000000001</c:v>
                      </c:pt>
                      <c:pt idx="2671">
                        <c:v>1.337</c:v>
                      </c:pt>
                      <c:pt idx="2672">
                        <c:v>1.337</c:v>
                      </c:pt>
                      <c:pt idx="2673">
                        <c:v>1.3380000000000001</c:v>
                      </c:pt>
                      <c:pt idx="2674">
                        <c:v>1.3380000000000001</c:v>
                      </c:pt>
                      <c:pt idx="2675">
                        <c:v>1.339</c:v>
                      </c:pt>
                      <c:pt idx="2676">
                        <c:v>1.339</c:v>
                      </c:pt>
                      <c:pt idx="2677">
                        <c:v>1.34</c:v>
                      </c:pt>
                      <c:pt idx="2678">
                        <c:v>1.34</c:v>
                      </c:pt>
                      <c:pt idx="2679">
                        <c:v>1.341</c:v>
                      </c:pt>
                      <c:pt idx="2680">
                        <c:v>1.341</c:v>
                      </c:pt>
                      <c:pt idx="2681">
                        <c:v>1.3420000000000001</c:v>
                      </c:pt>
                      <c:pt idx="2682">
                        <c:v>1.3420000000000001</c:v>
                      </c:pt>
                      <c:pt idx="2683">
                        <c:v>1.343</c:v>
                      </c:pt>
                      <c:pt idx="2684">
                        <c:v>1.343</c:v>
                      </c:pt>
                      <c:pt idx="2685">
                        <c:v>1.3440000000000001</c:v>
                      </c:pt>
                      <c:pt idx="2686">
                        <c:v>1.3440000000000001</c:v>
                      </c:pt>
                      <c:pt idx="2687">
                        <c:v>1.345</c:v>
                      </c:pt>
                      <c:pt idx="2688">
                        <c:v>1.345</c:v>
                      </c:pt>
                      <c:pt idx="2689">
                        <c:v>1.3460000000000001</c:v>
                      </c:pt>
                      <c:pt idx="2690">
                        <c:v>1.3460000000000001</c:v>
                      </c:pt>
                      <c:pt idx="2691">
                        <c:v>1.347</c:v>
                      </c:pt>
                      <c:pt idx="2692">
                        <c:v>1.347</c:v>
                      </c:pt>
                      <c:pt idx="2693">
                        <c:v>1.3480000000000001</c:v>
                      </c:pt>
                      <c:pt idx="2694">
                        <c:v>1.3480000000000001</c:v>
                      </c:pt>
                      <c:pt idx="2695">
                        <c:v>1.349</c:v>
                      </c:pt>
                      <c:pt idx="2696">
                        <c:v>1.349</c:v>
                      </c:pt>
                      <c:pt idx="2697">
                        <c:v>1.35</c:v>
                      </c:pt>
                      <c:pt idx="2698">
                        <c:v>1.35</c:v>
                      </c:pt>
                      <c:pt idx="2699">
                        <c:v>1.351</c:v>
                      </c:pt>
                      <c:pt idx="2700">
                        <c:v>1.351</c:v>
                      </c:pt>
                      <c:pt idx="2701">
                        <c:v>1.3520000000000001</c:v>
                      </c:pt>
                      <c:pt idx="2702">
                        <c:v>1.3520000000000001</c:v>
                      </c:pt>
                      <c:pt idx="2703">
                        <c:v>1.353</c:v>
                      </c:pt>
                      <c:pt idx="2704">
                        <c:v>1.353</c:v>
                      </c:pt>
                      <c:pt idx="2705">
                        <c:v>1.3540000000000001</c:v>
                      </c:pt>
                      <c:pt idx="2706">
                        <c:v>1.3540000000000001</c:v>
                      </c:pt>
                      <c:pt idx="2707">
                        <c:v>1.355</c:v>
                      </c:pt>
                      <c:pt idx="2708">
                        <c:v>1.355</c:v>
                      </c:pt>
                      <c:pt idx="2709">
                        <c:v>1.3560000000000001</c:v>
                      </c:pt>
                      <c:pt idx="2710">
                        <c:v>1.3560000000000001</c:v>
                      </c:pt>
                      <c:pt idx="2711">
                        <c:v>1.357</c:v>
                      </c:pt>
                      <c:pt idx="2712">
                        <c:v>1.357</c:v>
                      </c:pt>
                      <c:pt idx="2713">
                        <c:v>1.3580000000000001</c:v>
                      </c:pt>
                      <c:pt idx="2714">
                        <c:v>1.3580000000000001</c:v>
                      </c:pt>
                      <c:pt idx="2715">
                        <c:v>1.359</c:v>
                      </c:pt>
                      <c:pt idx="2716">
                        <c:v>1.359</c:v>
                      </c:pt>
                      <c:pt idx="2717">
                        <c:v>1.36</c:v>
                      </c:pt>
                      <c:pt idx="2718">
                        <c:v>1.36</c:v>
                      </c:pt>
                      <c:pt idx="2719">
                        <c:v>1.361</c:v>
                      </c:pt>
                      <c:pt idx="2720">
                        <c:v>1.361</c:v>
                      </c:pt>
                      <c:pt idx="2721">
                        <c:v>1.3620000000000001</c:v>
                      </c:pt>
                      <c:pt idx="2722">
                        <c:v>1.3620000000000001</c:v>
                      </c:pt>
                      <c:pt idx="2723">
                        <c:v>1.363</c:v>
                      </c:pt>
                      <c:pt idx="2724">
                        <c:v>1.363</c:v>
                      </c:pt>
                      <c:pt idx="2725">
                        <c:v>1.3640000000000001</c:v>
                      </c:pt>
                      <c:pt idx="2726">
                        <c:v>1.3640000000000001</c:v>
                      </c:pt>
                      <c:pt idx="2727">
                        <c:v>1.365</c:v>
                      </c:pt>
                      <c:pt idx="2728">
                        <c:v>1.365</c:v>
                      </c:pt>
                      <c:pt idx="2729">
                        <c:v>1.3660000000000001</c:v>
                      </c:pt>
                      <c:pt idx="2730">
                        <c:v>1.3660000000000001</c:v>
                      </c:pt>
                      <c:pt idx="2731">
                        <c:v>1.367</c:v>
                      </c:pt>
                      <c:pt idx="2732">
                        <c:v>1.367</c:v>
                      </c:pt>
                      <c:pt idx="2733">
                        <c:v>1.3680000000000001</c:v>
                      </c:pt>
                      <c:pt idx="2734">
                        <c:v>1.3680000000000001</c:v>
                      </c:pt>
                      <c:pt idx="2735">
                        <c:v>1.369</c:v>
                      </c:pt>
                      <c:pt idx="2736">
                        <c:v>1.369</c:v>
                      </c:pt>
                      <c:pt idx="2737">
                        <c:v>1.37</c:v>
                      </c:pt>
                      <c:pt idx="2738">
                        <c:v>1.37</c:v>
                      </c:pt>
                      <c:pt idx="2739">
                        <c:v>1.371</c:v>
                      </c:pt>
                      <c:pt idx="2740">
                        <c:v>1.371</c:v>
                      </c:pt>
                      <c:pt idx="2741">
                        <c:v>1.3720000000000001</c:v>
                      </c:pt>
                      <c:pt idx="2742">
                        <c:v>1.3720000000000001</c:v>
                      </c:pt>
                      <c:pt idx="2743">
                        <c:v>1.373</c:v>
                      </c:pt>
                      <c:pt idx="2744">
                        <c:v>1.373</c:v>
                      </c:pt>
                      <c:pt idx="2745">
                        <c:v>1.3740000000000001</c:v>
                      </c:pt>
                      <c:pt idx="2746">
                        <c:v>1.3740000000000001</c:v>
                      </c:pt>
                      <c:pt idx="2747">
                        <c:v>1.375</c:v>
                      </c:pt>
                      <c:pt idx="2748">
                        <c:v>1.375</c:v>
                      </c:pt>
                      <c:pt idx="2749">
                        <c:v>1.3759999999999999</c:v>
                      </c:pt>
                      <c:pt idx="2750">
                        <c:v>1.3759999999999999</c:v>
                      </c:pt>
                      <c:pt idx="2751">
                        <c:v>1.377</c:v>
                      </c:pt>
                      <c:pt idx="2752">
                        <c:v>1.377</c:v>
                      </c:pt>
                      <c:pt idx="2753">
                        <c:v>1.3779999999999999</c:v>
                      </c:pt>
                      <c:pt idx="2754">
                        <c:v>1.3779999999999999</c:v>
                      </c:pt>
                      <c:pt idx="2755">
                        <c:v>1.379</c:v>
                      </c:pt>
                      <c:pt idx="2756">
                        <c:v>1.379</c:v>
                      </c:pt>
                      <c:pt idx="2757">
                        <c:v>1.38</c:v>
                      </c:pt>
                      <c:pt idx="2758">
                        <c:v>1.38</c:v>
                      </c:pt>
                      <c:pt idx="2759">
                        <c:v>1.381</c:v>
                      </c:pt>
                      <c:pt idx="2760">
                        <c:v>1.381</c:v>
                      </c:pt>
                      <c:pt idx="2761">
                        <c:v>1.3819999999999999</c:v>
                      </c:pt>
                      <c:pt idx="2762">
                        <c:v>1.3819999999999999</c:v>
                      </c:pt>
                      <c:pt idx="2763">
                        <c:v>1.383</c:v>
                      </c:pt>
                      <c:pt idx="2764">
                        <c:v>1.383</c:v>
                      </c:pt>
                      <c:pt idx="2765">
                        <c:v>1.3839999999999999</c:v>
                      </c:pt>
                      <c:pt idx="2766">
                        <c:v>1.3839999999999999</c:v>
                      </c:pt>
                      <c:pt idx="2767">
                        <c:v>1.385</c:v>
                      </c:pt>
                      <c:pt idx="2768">
                        <c:v>1.385</c:v>
                      </c:pt>
                      <c:pt idx="2769">
                        <c:v>1.3859999999999999</c:v>
                      </c:pt>
                      <c:pt idx="2770">
                        <c:v>1.3859999999999999</c:v>
                      </c:pt>
                      <c:pt idx="2771">
                        <c:v>1.387</c:v>
                      </c:pt>
                      <c:pt idx="2772">
                        <c:v>1.387</c:v>
                      </c:pt>
                      <c:pt idx="2773">
                        <c:v>1.3879999999999999</c:v>
                      </c:pt>
                      <c:pt idx="2774">
                        <c:v>1.3879999999999999</c:v>
                      </c:pt>
                      <c:pt idx="2775">
                        <c:v>1.389</c:v>
                      </c:pt>
                      <c:pt idx="2776">
                        <c:v>1.389</c:v>
                      </c:pt>
                      <c:pt idx="2777">
                        <c:v>1.39</c:v>
                      </c:pt>
                      <c:pt idx="2778">
                        <c:v>1.39</c:v>
                      </c:pt>
                      <c:pt idx="2779">
                        <c:v>1.391</c:v>
                      </c:pt>
                      <c:pt idx="2780">
                        <c:v>1.391</c:v>
                      </c:pt>
                      <c:pt idx="2781">
                        <c:v>1.3919999999999999</c:v>
                      </c:pt>
                      <c:pt idx="2782">
                        <c:v>1.3919999999999999</c:v>
                      </c:pt>
                      <c:pt idx="2783">
                        <c:v>1.393</c:v>
                      </c:pt>
                      <c:pt idx="2784">
                        <c:v>1.393</c:v>
                      </c:pt>
                      <c:pt idx="2785">
                        <c:v>1.3939999999999999</c:v>
                      </c:pt>
                      <c:pt idx="2786">
                        <c:v>1.3939999999999999</c:v>
                      </c:pt>
                      <c:pt idx="2787">
                        <c:v>1.395</c:v>
                      </c:pt>
                      <c:pt idx="2788">
                        <c:v>1.395</c:v>
                      </c:pt>
                      <c:pt idx="2789">
                        <c:v>1.3959999999999999</c:v>
                      </c:pt>
                      <c:pt idx="2790">
                        <c:v>1.3959999999999999</c:v>
                      </c:pt>
                      <c:pt idx="2791">
                        <c:v>1.397</c:v>
                      </c:pt>
                      <c:pt idx="2792">
                        <c:v>1.397</c:v>
                      </c:pt>
                      <c:pt idx="2793">
                        <c:v>1.3979999999999999</c:v>
                      </c:pt>
                      <c:pt idx="2794">
                        <c:v>1.3979999999999999</c:v>
                      </c:pt>
                      <c:pt idx="2795">
                        <c:v>1.399</c:v>
                      </c:pt>
                      <c:pt idx="2796">
                        <c:v>1.399</c:v>
                      </c:pt>
                      <c:pt idx="2797">
                        <c:v>1.4</c:v>
                      </c:pt>
                      <c:pt idx="2798">
                        <c:v>1.4</c:v>
                      </c:pt>
                      <c:pt idx="2799">
                        <c:v>1.401</c:v>
                      </c:pt>
                      <c:pt idx="2800">
                        <c:v>1.401</c:v>
                      </c:pt>
                      <c:pt idx="2801">
                        <c:v>1.4019999999999999</c:v>
                      </c:pt>
                      <c:pt idx="2802">
                        <c:v>1.4019999999999999</c:v>
                      </c:pt>
                      <c:pt idx="2803">
                        <c:v>1.403</c:v>
                      </c:pt>
                      <c:pt idx="2804">
                        <c:v>1.403</c:v>
                      </c:pt>
                      <c:pt idx="2805">
                        <c:v>1.4039999999999999</c:v>
                      </c:pt>
                      <c:pt idx="2806">
                        <c:v>1.4039999999999999</c:v>
                      </c:pt>
                      <c:pt idx="2807">
                        <c:v>1.405</c:v>
                      </c:pt>
                      <c:pt idx="2808">
                        <c:v>1.405</c:v>
                      </c:pt>
                      <c:pt idx="2809">
                        <c:v>1.4059999999999999</c:v>
                      </c:pt>
                      <c:pt idx="2810">
                        <c:v>1.4059999999999999</c:v>
                      </c:pt>
                      <c:pt idx="2811">
                        <c:v>1.407</c:v>
                      </c:pt>
                      <c:pt idx="2812">
                        <c:v>1.407</c:v>
                      </c:pt>
                      <c:pt idx="2813">
                        <c:v>1.4079999999999999</c:v>
                      </c:pt>
                      <c:pt idx="2814">
                        <c:v>1.4079999999999999</c:v>
                      </c:pt>
                      <c:pt idx="2815">
                        <c:v>1.409</c:v>
                      </c:pt>
                      <c:pt idx="2816">
                        <c:v>1.409</c:v>
                      </c:pt>
                      <c:pt idx="2817">
                        <c:v>1.41</c:v>
                      </c:pt>
                      <c:pt idx="2818">
                        <c:v>1.41</c:v>
                      </c:pt>
                      <c:pt idx="2819">
                        <c:v>1.411</c:v>
                      </c:pt>
                      <c:pt idx="2820">
                        <c:v>1.411</c:v>
                      </c:pt>
                      <c:pt idx="2821">
                        <c:v>1.4119999999999999</c:v>
                      </c:pt>
                      <c:pt idx="2822">
                        <c:v>1.4119999999999999</c:v>
                      </c:pt>
                      <c:pt idx="2823">
                        <c:v>1.413</c:v>
                      </c:pt>
                      <c:pt idx="2824">
                        <c:v>1.413</c:v>
                      </c:pt>
                      <c:pt idx="2825">
                        <c:v>1.4139999999999999</c:v>
                      </c:pt>
                      <c:pt idx="2826">
                        <c:v>1.4139999999999999</c:v>
                      </c:pt>
                      <c:pt idx="2827">
                        <c:v>1.415</c:v>
                      </c:pt>
                      <c:pt idx="2828">
                        <c:v>1.415</c:v>
                      </c:pt>
                      <c:pt idx="2829">
                        <c:v>1.4159999999999999</c:v>
                      </c:pt>
                      <c:pt idx="2830">
                        <c:v>1.4159999999999999</c:v>
                      </c:pt>
                      <c:pt idx="2831">
                        <c:v>1.417</c:v>
                      </c:pt>
                      <c:pt idx="2832">
                        <c:v>1.417</c:v>
                      </c:pt>
                      <c:pt idx="2833">
                        <c:v>1.4179999999999999</c:v>
                      </c:pt>
                      <c:pt idx="2834">
                        <c:v>1.4179999999999999</c:v>
                      </c:pt>
                      <c:pt idx="2835">
                        <c:v>1.419</c:v>
                      </c:pt>
                      <c:pt idx="2836">
                        <c:v>1.419</c:v>
                      </c:pt>
                      <c:pt idx="2837">
                        <c:v>1.42</c:v>
                      </c:pt>
                      <c:pt idx="2838">
                        <c:v>1.42</c:v>
                      </c:pt>
                      <c:pt idx="2839">
                        <c:v>1.421</c:v>
                      </c:pt>
                      <c:pt idx="2840">
                        <c:v>1.421</c:v>
                      </c:pt>
                      <c:pt idx="2841">
                        <c:v>1.4219999999999999</c:v>
                      </c:pt>
                      <c:pt idx="2842">
                        <c:v>1.4219999999999999</c:v>
                      </c:pt>
                      <c:pt idx="2843">
                        <c:v>1.423</c:v>
                      </c:pt>
                      <c:pt idx="2844">
                        <c:v>1.423</c:v>
                      </c:pt>
                      <c:pt idx="2845">
                        <c:v>1.4239999999999999</c:v>
                      </c:pt>
                      <c:pt idx="2846">
                        <c:v>1.4239999999999999</c:v>
                      </c:pt>
                      <c:pt idx="2847">
                        <c:v>1.425</c:v>
                      </c:pt>
                      <c:pt idx="2848">
                        <c:v>1.425</c:v>
                      </c:pt>
                      <c:pt idx="2849">
                        <c:v>1.4259999999999999</c:v>
                      </c:pt>
                      <c:pt idx="2850">
                        <c:v>1.4259999999999999</c:v>
                      </c:pt>
                      <c:pt idx="2851">
                        <c:v>1.427</c:v>
                      </c:pt>
                      <c:pt idx="2852">
                        <c:v>1.427</c:v>
                      </c:pt>
                      <c:pt idx="2853">
                        <c:v>1.4279999999999999</c:v>
                      </c:pt>
                      <c:pt idx="2854">
                        <c:v>1.4279999999999999</c:v>
                      </c:pt>
                      <c:pt idx="2855">
                        <c:v>1.429</c:v>
                      </c:pt>
                      <c:pt idx="2856">
                        <c:v>1.429</c:v>
                      </c:pt>
                      <c:pt idx="2857">
                        <c:v>1.43</c:v>
                      </c:pt>
                      <c:pt idx="2858">
                        <c:v>1.43</c:v>
                      </c:pt>
                      <c:pt idx="2859">
                        <c:v>1.431</c:v>
                      </c:pt>
                      <c:pt idx="2860">
                        <c:v>1.431</c:v>
                      </c:pt>
                      <c:pt idx="2861">
                        <c:v>1.4319999999999999</c:v>
                      </c:pt>
                      <c:pt idx="2862">
                        <c:v>1.4319999999999999</c:v>
                      </c:pt>
                      <c:pt idx="2863">
                        <c:v>1.4330000000000001</c:v>
                      </c:pt>
                      <c:pt idx="2864">
                        <c:v>1.4330000000000001</c:v>
                      </c:pt>
                      <c:pt idx="2865">
                        <c:v>1.4339999999999999</c:v>
                      </c:pt>
                      <c:pt idx="2866">
                        <c:v>1.4339999999999999</c:v>
                      </c:pt>
                      <c:pt idx="2867">
                        <c:v>1.4350000000000001</c:v>
                      </c:pt>
                      <c:pt idx="2868">
                        <c:v>1.4350000000000001</c:v>
                      </c:pt>
                      <c:pt idx="2869">
                        <c:v>1.4359999999999999</c:v>
                      </c:pt>
                      <c:pt idx="2870">
                        <c:v>1.4359999999999999</c:v>
                      </c:pt>
                      <c:pt idx="2871">
                        <c:v>1.4370000000000001</c:v>
                      </c:pt>
                      <c:pt idx="2872">
                        <c:v>1.4370000000000001</c:v>
                      </c:pt>
                      <c:pt idx="2873">
                        <c:v>1.4379999999999999</c:v>
                      </c:pt>
                      <c:pt idx="2874">
                        <c:v>1.4379999999999999</c:v>
                      </c:pt>
                      <c:pt idx="2875">
                        <c:v>1.4390000000000001</c:v>
                      </c:pt>
                      <c:pt idx="2876">
                        <c:v>1.4390000000000001</c:v>
                      </c:pt>
                      <c:pt idx="2877">
                        <c:v>1.44</c:v>
                      </c:pt>
                      <c:pt idx="2878">
                        <c:v>1.44</c:v>
                      </c:pt>
                      <c:pt idx="2879">
                        <c:v>1.4410000000000001</c:v>
                      </c:pt>
                      <c:pt idx="2880">
                        <c:v>1.4410000000000001</c:v>
                      </c:pt>
                      <c:pt idx="2881">
                        <c:v>1.4419999999999999</c:v>
                      </c:pt>
                      <c:pt idx="2882">
                        <c:v>1.4419999999999999</c:v>
                      </c:pt>
                      <c:pt idx="2883">
                        <c:v>1.4430000000000001</c:v>
                      </c:pt>
                      <c:pt idx="2884">
                        <c:v>1.4430000000000001</c:v>
                      </c:pt>
                      <c:pt idx="2885">
                        <c:v>1.444</c:v>
                      </c:pt>
                      <c:pt idx="2886">
                        <c:v>1.444</c:v>
                      </c:pt>
                      <c:pt idx="2887">
                        <c:v>1.4450000000000001</c:v>
                      </c:pt>
                      <c:pt idx="2888">
                        <c:v>1.4450000000000001</c:v>
                      </c:pt>
                      <c:pt idx="2889">
                        <c:v>1.446</c:v>
                      </c:pt>
                      <c:pt idx="2890">
                        <c:v>1.446</c:v>
                      </c:pt>
                      <c:pt idx="2891">
                        <c:v>1.4470000000000001</c:v>
                      </c:pt>
                      <c:pt idx="2892">
                        <c:v>1.4470000000000001</c:v>
                      </c:pt>
                      <c:pt idx="2893">
                        <c:v>1.448</c:v>
                      </c:pt>
                      <c:pt idx="2894">
                        <c:v>1.448</c:v>
                      </c:pt>
                      <c:pt idx="2895">
                        <c:v>1.4490000000000001</c:v>
                      </c:pt>
                      <c:pt idx="2896">
                        <c:v>1.4490000000000001</c:v>
                      </c:pt>
                      <c:pt idx="2897">
                        <c:v>1.45</c:v>
                      </c:pt>
                      <c:pt idx="2898">
                        <c:v>1.45</c:v>
                      </c:pt>
                      <c:pt idx="2899">
                        <c:v>1.4510000000000001</c:v>
                      </c:pt>
                      <c:pt idx="2900">
                        <c:v>1.4510000000000001</c:v>
                      </c:pt>
                      <c:pt idx="2901">
                        <c:v>1.452</c:v>
                      </c:pt>
                      <c:pt idx="2902">
                        <c:v>1.452</c:v>
                      </c:pt>
                      <c:pt idx="2903">
                        <c:v>1.4530000000000001</c:v>
                      </c:pt>
                      <c:pt idx="2904">
                        <c:v>1.4530000000000001</c:v>
                      </c:pt>
                      <c:pt idx="2905">
                        <c:v>1.454</c:v>
                      </c:pt>
                      <c:pt idx="2906">
                        <c:v>1.454</c:v>
                      </c:pt>
                      <c:pt idx="2907">
                        <c:v>1.4550000000000001</c:v>
                      </c:pt>
                      <c:pt idx="2908">
                        <c:v>1.4550000000000001</c:v>
                      </c:pt>
                      <c:pt idx="2909">
                        <c:v>1.456</c:v>
                      </c:pt>
                      <c:pt idx="2910">
                        <c:v>1.456</c:v>
                      </c:pt>
                      <c:pt idx="2911">
                        <c:v>1.4570000000000001</c:v>
                      </c:pt>
                      <c:pt idx="2912">
                        <c:v>1.4570000000000001</c:v>
                      </c:pt>
                      <c:pt idx="2913">
                        <c:v>1.458</c:v>
                      </c:pt>
                      <c:pt idx="2914">
                        <c:v>1.458</c:v>
                      </c:pt>
                      <c:pt idx="2915">
                        <c:v>1.4590000000000001</c:v>
                      </c:pt>
                      <c:pt idx="2916">
                        <c:v>1.4590000000000001</c:v>
                      </c:pt>
                      <c:pt idx="2917">
                        <c:v>1.46</c:v>
                      </c:pt>
                      <c:pt idx="2918">
                        <c:v>1.46</c:v>
                      </c:pt>
                      <c:pt idx="2919">
                        <c:v>1.4610000000000001</c:v>
                      </c:pt>
                      <c:pt idx="2920">
                        <c:v>1.4610000000000001</c:v>
                      </c:pt>
                      <c:pt idx="2921">
                        <c:v>1.462</c:v>
                      </c:pt>
                      <c:pt idx="2922">
                        <c:v>1.462</c:v>
                      </c:pt>
                      <c:pt idx="2923">
                        <c:v>1.4630000000000001</c:v>
                      </c:pt>
                      <c:pt idx="2924">
                        <c:v>1.4630000000000001</c:v>
                      </c:pt>
                      <c:pt idx="2925">
                        <c:v>1.464</c:v>
                      </c:pt>
                      <c:pt idx="2926">
                        <c:v>1.464</c:v>
                      </c:pt>
                      <c:pt idx="2927">
                        <c:v>1.4650000000000001</c:v>
                      </c:pt>
                      <c:pt idx="2928">
                        <c:v>1.4650000000000001</c:v>
                      </c:pt>
                      <c:pt idx="2929">
                        <c:v>1.466</c:v>
                      </c:pt>
                      <c:pt idx="2930">
                        <c:v>1.466</c:v>
                      </c:pt>
                      <c:pt idx="2931">
                        <c:v>1.4670000000000001</c:v>
                      </c:pt>
                      <c:pt idx="2932">
                        <c:v>1.4670000000000001</c:v>
                      </c:pt>
                      <c:pt idx="2933">
                        <c:v>1.468</c:v>
                      </c:pt>
                      <c:pt idx="2934">
                        <c:v>1.468</c:v>
                      </c:pt>
                      <c:pt idx="2935">
                        <c:v>1.4690000000000001</c:v>
                      </c:pt>
                      <c:pt idx="2936">
                        <c:v>1.4690000000000001</c:v>
                      </c:pt>
                      <c:pt idx="2937">
                        <c:v>1.47</c:v>
                      </c:pt>
                      <c:pt idx="2938">
                        <c:v>1.47</c:v>
                      </c:pt>
                      <c:pt idx="2939">
                        <c:v>1.4710000000000001</c:v>
                      </c:pt>
                      <c:pt idx="2940">
                        <c:v>1.4710000000000001</c:v>
                      </c:pt>
                      <c:pt idx="2941">
                        <c:v>1.472</c:v>
                      </c:pt>
                      <c:pt idx="2942">
                        <c:v>1.472</c:v>
                      </c:pt>
                      <c:pt idx="2943">
                        <c:v>1.4730000000000001</c:v>
                      </c:pt>
                      <c:pt idx="2944">
                        <c:v>1.4730000000000001</c:v>
                      </c:pt>
                      <c:pt idx="2945">
                        <c:v>1.474</c:v>
                      </c:pt>
                      <c:pt idx="2946">
                        <c:v>1.474</c:v>
                      </c:pt>
                      <c:pt idx="2947">
                        <c:v>1.4750000000000001</c:v>
                      </c:pt>
                      <c:pt idx="2948">
                        <c:v>1.4750000000000001</c:v>
                      </c:pt>
                      <c:pt idx="2949">
                        <c:v>1.476</c:v>
                      </c:pt>
                      <c:pt idx="2950">
                        <c:v>1.476</c:v>
                      </c:pt>
                      <c:pt idx="2951">
                        <c:v>1.4770000000000001</c:v>
                      </c:pt>
                      <c:pt idx="2952">
                        <c:v>1.4770000000000001</c:v>
                      </c:pt>
                      <c:pt idx="2953">
                        <c:v>1.478</c:v>
                      </c:pt>
                      <c:pt idx="2954">
                        <c:v>1.478</c:v>
                      </c:pt>
                      <c:pt idx="2955">
                        <c:v>1.4790000000000001</c:v>
                      </c:pt>
                      <c:pt idx="2956">
                        <c:v>1.4790000000000001</c:v>
                      </c:pt>
                      <c:pt idx="2957">
                        <c:v>1.48</c:v>
                      </c:pt>
                      <c:pt idx="2958">
                        <c:v>1.48</c:v>
                      </c:pt>
                      <c:pt idx="2959">
                        <c:v>1.4810000000000001</c:v>
                      </c:pt>
                      <c:pt idx="2960">
                        <c:v>1.4810000000000001</c:v>
                      </c:pt>
                      <c:pt idx="2961">
                        <c:v>1.482</c:v>
                      </c:pt>
                      <c:pt idx="2962">
                        <c:v>1.482</c:v>
                      </c:pt>
                      <c:pt idx="2963">
                        <c:v>1.4830000000000001</c:v>
                      </c:pt>
                      <c:pt idx="2964">
                        <c:v>1.4830000000000001</c:v>
                      </c:pt>
                      <c:pt idx="2965">
                        <c:v>1.484</c:v>
                      </c:pt>
                      <c:pt idx="2966">
                        <c:v>1.484</c:v>
                      </c:pt>
                      <c:pt idx="2967">
                        <c:v>1.4850000000000001</c:v>
                      </c:pt>
                      <c:pt idx="2968">
                        <c:v>1.4850000000000001</c:v>
                      </c:pt>
                      <c:pt idx="2969">
                        <c:v>1.486</c:v>
                      </c:pt>
                      <c:pt idx="2970">
                        <c:v>1.486</c:v>
                      </c:pt>
                      <c:pt idx="2971">
                        <c:v>1.4870000000000001</c:v>
                      </c:pt>
                      <c:pt idx="2972">
                        <c:v>1.4870000000000001</c:v>
                      </c:pt>
                      <c:pt idx="2973">
                        <c:v>1.488</c:v>
                      </c:pt>
                      <c:pt idx="2974">
                        <c:v>1.488</c:v>
                      </c:pt>
                      <c:pt idx="2975">
                        <c:v>1.4890000000000001</c:v>
                      </c:pt>
                      <c:pt idx="2976">
                        <c:v>1.4890000000000001</c:v>
                      </c:pt>
                      <c:pt idx="2977">
                        <c:v>1.49</c:v>
                      </c:pt>
                      <c:pt idx="2978">
                        <c:v>1.49</c:v>
                      </c:pt>
                      <c:pt idx="2979">
                        <c:v>1.4910000000000001</c:v>
                      </c:pt>
                      <c:pt idx="2980">
                        <c:v>1.4910000000000001</c:v>
                      </c:pt>
                      <c:pt idx="2981">
                        <c:v>1.492</c:v>
                      </c:pt>
                      <c:pt idx="2982">
                        <c:v>1.492</c:v>
                      </c:pt>
                      <c:pt idx="2983">
                        <c:v>1.4930000000000001</c:v>
                      </c:pt>
                      <c:pt idx="2984">
                        <c:v>1.4930000000000001</c:v>
                      </c:pt>
                      <c:pt idx="2985">
                        <c:v>1.494</c:v>
                      </c:pt>
                      <c:pt idx="2986">
                        <c:v>1.494</c:v>
                      </c:pt>
                      <c:pt idx="2987">
                        <c:v>1.4950000000000001</c:v>
                      </c:pt>
                      <c:pt idx="2988">
                        <c:v>1.4950000000000001</c:v>
                      </c:pt>
                      <c:pt idx="2989">
                        <c:v>1.496</c:v>
                      </c:pt>
                      <c:pt idx="2990">
                        <c:v>1.496</c:v>
                      </c:pt>
                      <c:pt idx="2991">
                        <c:v>1.4970000000000001</c:v>
                      </c:pt>
                      <c:pt idx="2992">
                        <c:v>1.4970000000000001</c:v>
                      </c:pt>
                      <c:pt idx="2993">
                        <c:v>1.498</c:v>
                      </c:pt>
                      <c:pt idx="2994">
                        <c:v>1.498</c:v>
                      </c:pt>
                      <c:pt idx="2995">
                        <c:v>1.4990000000000001</c:v>
                      </c:pt>
                      <c:pt idx="2996">
                        <c:v>1.4990000000000001</c:v>
                      </c:pt>
                      <c:pt idx="2997">
                        <c:v>1.5</c:v>
                      </c:pt>
                      <c:pt idx="2998">
                        <c:v>1.5</c:v>
                      </c:pt>
                      <c:pt idx="2999">
                        <c:v>1.5009999999999999</c:v>
                      </c:pt>
                      <c:pt idx="3000">
                        <c:v>1.5009999999999999</c:v>
                      </c:pt>
                      <c:pt idx="3001">
                        <c:v>1.502</c:v>
                      </c:pt>
                      <c:pt idx="3002">
                        <c:v>1.502</c:v>
                      </c:pt>
                      <c:pt idx="3003">
                        <c:v>1.5029999999999999</c:v>
                      </c:pt>
                      <c:pt idx="3004">
                        <c:v>1.5029999999999999</c:v>
                      </c:pt>
                      <c:pt idx="3005">
                        <c:v>1.504</c:v>
                      </c:pt>
                      <c:pt idx="3006">
                        <c:v>1.504</c:v>
                      </c:pt>
                      <c:pt idx="3007">
                        <c:v>1.5049999999999999</c:v>
                      </c:pt>
                      <c:pt idx="3008">
                        <c:v>1.5049999999999999</c:v>
                      </c:pt>
                      <c:pt idx="3009">
                        <c:v>1.506</c:v>
                      </c:pt>
                      <c:pt idx="3010">
                        <c:v>1.506</c:v>
                      </c:pt>
                      <c:pt idx="3011">
                        <c:v>1.5069999999999999</c:v>
                      </c:pt>
                      <c:pt idx="3012">
                        <c:v>1.5069999999999999</c:v>
                      </c:pt>
                      <c:pt idx="3013">
                        <c:v>1.508</c:v>
                      </c:pt>
                      <c:pt idx="3014">
                        <c:v>1.508</c:v>
                      </c:pt>
                      <c:pt idx="3015">
                        <c:v>1.5089999999999999</c:v>
                      </c:pt>
                      <c:pt idx="3016">
                        <c:v>1.5089999999999999</c:v>
                      </c:pt>
                      <c:pt idx="3017">
                        <c:v>1.51</c:v>
                      </c:pt>
                      <c:pt idx="3018">
                        <c:v>1.51</c:v>
                      </c:pt>
                      <c:pt idx="3019">
                        <c:v>1.5109999999999999</c:v>
                      </c:pt>
                      <c:pt idx="3020">
                        <c:v>1.5109999999999999</c:v>
                      </c:pt>
                      <c:pt idx="3021">
                        <c:v>1.512</c:v>
                      </c:pt>
                      <c:pt idx="3022">
                        <c:v>1.512</c:v>
                      </c:pt>
                      <c:pt idx="3023">
                        <c:v>1.5129999999999999</c:v>
                      </c:pt>
                      <c:pt idx="3024">
                        <c:v>1.5129999999999999</c:v>
                      </c:pt>
                      <c:pt idx="3025">
                        <c:v>1.514</c:v>
                      </c:pt>
                      <c:pt idx="3026">
                        <c:v>1.514</c:v>
                      </c:pt>
                      <c:pt idx="3027">
                        <c:v>1.5149999999999999</c:v>
                      </c:pt>
                      <c:pt idx="3028">
                        <c:v>1.5149999999999999</c:v>
                      </c:pt>
                      <c:pt idx="3029">
                        <c:v>1.516</c:v>
                      </c:pt>
                      <c:pt idx="3030">
                        <c:v>1.516</c:v>
                      </c:pt>
                      <c:pt idx="3031">
                        <c:v>1.5169999999999999</c:v>
                      </c:pt>
                      <c:pt idx="3032">
                        <c:v>1.5169999999999999</c:v>
                      </c:pt>
                      <c:pt idx="3033">
                        <c:v>1.518</c:v>
                      </c:pt>
                      <c:pt idx="3034">
                        <c:v>1.518</c:v>
                      </c:pt>
                      <c:pt idx="3035">
                        <c:v>1.5189999999999999</c:v>
                      </c:pt>
                      <c:pt idx="3036">
                        <c:v>1.5189999999999999</c:v>
                      </c:pt>
                      <c:pt idx="3037">
                        <c:v>1.52</c:v>
                      </c:pt>
                      <c:pt idx="3038">
                        <c:v>1.52</c:v>
                      </c:pt>
                      <c:pt idx="3039">
                        <c:v>1.5209999999999999</c:v>
                      </c:pt>
                      <c:pt idx="3040">
                        <c:v>1.5209999999999999</c:v>
                      </c:pt>
                      <c:pt idx="3041">
                        <c:v>1.522</c:v>
                      </c:pt>
                      <c:pt idx="3042">
                        <c:v>1.522</c:v>
                      </c:pt>
                      <c:pt idx="3043">
                        <c:v>1.5229999999999999</c:v>
                      </c:pt>
                      <c:pt idx="3044">
                        <c:v>1.5229999999999999</c:v>
                      </c:pt>
                      <c:pt idx="3045">
                        <c:v>1.524</c:v>
                      </c:pt>
                      <c:pt idx="3046">
                        <c:v>1.524</c:v>
                      </c:pt>
                      <c:pt idx="3047">
                        <c:v>1.5249999999999999</c:v>
                      </c:pt>
                      <c:pt idx="3048">
                        <c:v>1.5249999999999999</c:v>
                      </c:pt>
                      <c:pt idx="3049">
                        <c:v>1.526</c:v>
                      </c:pt>
                      <c:pt idx="3050">
                        <c:v>1.526</c:v>
                      </c:pt>
                      <c:pt idx="3051">
                        <c:v>1.5269999999999999</c:v>
                      </c:pt>
                      <c:pt idx="3052">
                        <c:v>1.5269999999999999</c:v>
                      </c:pt>
                      <c:pt idx="3053">
                        <c:v>1.528</c:v>
                      </c:pt>
                      <c:pt idx="3054">
                        <c:v>1.528</c:v>
                      </c:pt>
                      <c:pt idx="3055">
                        <c:v>1.5289999999999999</c:v>
                      </c:pt>
                      <c:pt idx="3056">
                        <c:v>1.5289999999999999</c:v>
                      </c:pt>
                      <c:pt idx="3057">
                        <c:v>1.53</c:v>
                      </c:pt>
                      <c:pt idx="3058">
                        <c:v>1.53</c:v>
                      </c:pt>
                      <c:pt idx="3059">
                        <c:v>1.5309999999999999</c:v>
                      </c:pt>
                      <c:pt idx="3060">
                        <c:v>1.5309999999999999</c:v>
                      </c:pt>
                      <c:pt idx="3061">
                        <c:v>1.532</c:v>
                      </c:pt>
                      <c:pt idx="3062">
                        <c:v>1.532</c:v>
                      </c:pt>
                      <c:pt idx="3063">
                        <c:v>1.5329999999999999</c:v>
                      </c:pt>
                      <c:pt idx="3064">
                        <c:v>1.5329999999999999</c:v>
                      </c:pt>
                      <c:pt idx="3065">
                        <c:v>1.534</c:v>
                      </c:pt>
                      <c:pt idx="3066">
                        <c:v>1.534</c:v>
                      </c:pt>
                      <c:pt idx="3067">
                        <c:v>1.5349999999999999</c:v>
                      </c:pt>
                      <c:pt idx="3068">
                        <c:v>1.5349999999999999</c:v>
                      </c:pt>
                      <c:pt idx="3069">
                        <c:v>1.536</c:v>
                      </c:pt>
                      <c:pt idx="3070">
                        <c:v>1.536</c:v>
                      </c:pt>
                      <c:pt idx="3071">
                        <c:v>1.5369999999999999</c:v>
                      </c:pt>
                      <c:pt idx="3072">
                        <c:v>1.5369999999999999</c:v>
                      </c:pt>
                      <c:pt idx="3073">
                        <c:v>1.538</c:v>
                      </c:pt>
                      <c:pt idx="3074">
                        <c:v>1.538</c:v>
                      </c:pt>
                      <c:pt idx="3075">
                        <c:v>1.5389999999999999</c:v>
                      </c:pt>
                      <c:pt idx="3076">
                        <c:v>1.5389999999999999</c:v>
                      </c:pt>
                      <c:pt idx="3077">
                        <c:v>1.54</c:v>
                      </c:pt>
                      <c:pt idx="3078">
                        <c:v>1.54</c:v>
                      </c:pt>
                      <c:pt idx="3079">
                        <c:v>1.5409999999999999</c:v>
                      </c:pt>
                      <c:pt idx="3080">
                        <c:v>1.5409999999999999</c:v>
                      </c:pt>
                      <c:pt idx="3081">
                        <c:v>1.542</c:v>
                      </c:pt>
                      <c:pt idx="3082">
                        <c:v>1.542</c:v>
                      </c:pt>
                      <c:pt idx="3083">
                        <c:v>1.5429999999999999</c:v>
                      </c:pt>
                      <c:pt idx="3084">
                        <c:v>1.5429999999999999</c:v>
                      </c:pt>
                      <c:pt idx="3085">
                        <c:v>1.544</c:v>
                      </c:pt>
                      <c:pt idx="3086">
                        <c:v>1.544</c:v>
                      </c:pt>
                      <c:pt idx="3087">
                        <c:v>1.5449999999999999</c:v>
                      </c:pt>
                      <c:pt idx="3088">
                        <c:v>1.5449999999999999</c:v>
                      </c:pt>
                      <c:pt idx="3089">
                        <c:v>1.546</c:v>
                      </c:pt>
                      <c:pt idx="3090">
                        <c:v>1.546</c:v>
                      </c:pt>
                      <c:pt idx="3091">
                        <c:v>1.5469999999999999</c:v>
                      </c:pt>
                      <c:pt idx="3092">
                        <c:v>1.5469999999999999</c:v>
                      </c:pt>
                      <c:pt idx="3093">
                        <c:v>1.548</c:v>
                      </c:pt>
                      <c:pt idx="3094">
                        <c:v>1.548</c:v>
                      </c:pt>
                      <c:pt idx="3095">
                        <c:v>1.5489999999999999</c:v>
                      </c:pt>
                      <c:pt idx="3096">
                        <c:v>1.5489999999999999</c:v>
                      </c:pt>
                      <c:pt idx="3097">
                        <c:v>1.55</c:v>
                      </c:pt>
                      <c:pt idx="3098">
                        <c:v>1.55</c:v>
                      </c:pt>
                      <c:pt idx="3099">
                        <c:v>1.5509999999999999</c:v>
                      </c:pt>
                      <c:pt idx="3100">
                        <c:v>1.5509999999999999</c:v>
                      </c:pt>
                      <c:pt idx="3101">
                        <c:v>1.552</c:v>
                      </c:pt>
                      <c:pt idx="3102">
                        <c:v>1.552</c:v>
                      </c:pt>
                      <c:pt idx="3103">
                        <c:v>1.5529999999999999</c:v>
                      </c:pt>
                      <c:pt idx="3104">
                        <c:v>1.5529999999999999</c:v>
                      </c:pt>
                      <c:pt idx="3105">
                        <c:v>1.554</c:v>
                      </c:pt>
                      <c:pt idx="3106">
                        <c:v>1.554</c:v>
                      </c:pt>
                      <c:pt idx="3107">
                        <c:v>1.5549999999999999</c:v>
                      </c:pt>
                      <c:pt idx="3108">
                        <c:v>1.5549999999999999</c:v>
                      </c:pt>
                      <c:pt idx="3109">
                        <c:v>1.556</c:v>
                      </c:pt>
                      <c:pt idx="3110">
                        <c:v>1.556</c:v>
                      </c:pt>
                      <c:pt idx="3111">
                        <c:v>1.5569999999999999</c:v>
                      </c:pt>
                      <c:pt idx="3112">
                        <c:v>1.5569999999999999</c:v>
                      </c:pt>
                      <c:pt idx="3113">
                        <c:v>1.5580000000000001</c:v>
                      </c:pt>
                      <c:pt idx="3114">
                        <c:v>1.5580000000000001</c:v>
                      </c:pt>
                      <c:pt idx="3115">
                        <c:v>1.5589999999999999</c:v>
                      </c:pt>
                      <c:pt idx="3116">
                        <c:v>1.5589999999999999</c:v>
                      </c:pt>
                      <c:pt idx="3117">
                        <c:v>1.56</c:v>
                      </c:pt>
                      <c:pt idx="3118">
                        <c:v>1.56</c:v>
                      </c:pt>
                      <c:pt idx="3119">
                        <c:v>1.5609999999999999</c:v>
                      </c:pt>
                      <c:pt idx="3120">
                        <c:v>1.5609999999999999</c:v>
                      </c:pt>
                      <c:pt idx="3121">
                        <c:v>1.5620000000000001</c:v>
                      </c:pt>
                      <c:pt idx="3122">
                        <c:v>1.5620000000000001</c:v>
                      </c:pt>
                      <c:pt idx="3123">
                        <c:v>1.5629999999999999</c:v>
                      </c:pt>
                      <c:pt idx="3124">
                        <c:v>1.5629999999999999</c:v>
                      </c:pt>
                      <c:pt idx="3125">
                        <c:v>1.5640000000000001</c:v>
                      </c:pt>
                      <c:pt idx="3126">
                        <c:v>1.5640000000000001</c:v>
                      </c:pt>
                      <c:pt idx="3127">
                        <c:v>1.5649999999999999</c:v>
                      </c:pt>
                      <c:pt idx="3128">
                        <c:v>1.5649999999999999</c:v>
                      </c:pt>
                      <c:pt idx="3129">
                        <c:v>1.5660000000000001</c:v>
                      </c:pt>
                      <c:pt idx="3130">
                        <c:v>1.5660000000000001</c:v>
                      </c:pt>
                      <c:pt idx="3131">
                        <c:v>1.5669999999999999</c:v>
                      </c:pt>
                      <c:pt idx="3132">
                        <c:v>1.5669999999999999</c:v>
                      </c:pt>
                      <c:pt idx="3133">
                        <c:v>1.5680000000000001</c:v>
                      </c:pt>
                      <c:pt idx="3134">
                        <c:v>1.5680000000000001</c:v>
                      </c:pt>
                      <c:pt idx="3135">
                        <c:v>1.569</c:v>
                      </c:pt>
                      <c:pt idx="3136">
                        <c:v>1.569</c:v>
                      </c:pt>
                      <c:pt idx="3137">
                        <c:v>1.57</c:v>
                      </c:pt>
                      <c:pt idx="3138">
                        <c:v>1.57</c:v>
                      </c:pt>
                      <c:pt idx="3139">
                        <c:v>1.571</c:v>
                      </c:pt>
                      <c:pt idx="3140">
                        <c:v>1.571</c:v>
                      </c:pt>
                      <c:pt idx="3141">
                        <c:v>1.5720000000000001</c:v>
                      </c:pt>
                      <c:pt idx="3142">
                        <c:v>1.5720000000000001</c:v>
                      </c:pt>
                      <c:pt idx="3143">
                        <c:v>1.573</c:v>
                      </c:pt>
                      <c:pt idx="3144">
                        <c:v>1.573</c:v>
                      </c:pt>
                      <c:pt idx="3145">
                        <c:v>1.5740000000000001</c:v>
                      </c:pt>
                      <c:pt idx="3146">
                        <c:v>1.5740000000000001</c:v>
                      </c:pt>
                      <c:pt idx="3147">
                        <c:v>1.575</c:v>
                      </c:pt>
                      <c:pt idx="3148">
                        <c:v>1.575</c:v>
                      </c:pt>
                      <c:pt idx="3149">
                        <c:v>1.5760000000000001</c:v>
                      </c:pt>
                      <c:pt idx="3150">
                        <c:v>1.5760000000000001</c:v>
                      </c:pt>
                      <c:pt idx="3151">
                        <c:v>1.577</c:v>
                      </c:pt>
                      <c:pt idx="3152">
                        <c:v>1.577</c:v>
                      </c:pt>
                      <c:pt idx="3153">
                        <c:v>1.5780000000000001</c:v>
                      </c:pt>
                      <c:pt idx="3154">
                        <c:v>1.5780000000000001</c:v>
                      </c:pt>
                      <c:pt idx="3155">
                        <c:v>1.579</c:v>
                      </c:pt>
                      <c:pt idx="3156">
                        <c:v>1.579</c:v>
                      </c:pt>
                      <c:pt idx="3157">
                        <c:v>1.58</c:v>
                      </c:pt>
                      <c:pt idx="3158">
                        <c:v>1.58</c:v>
                      </c:pt>
                      <c:pt idx="3159">
                        <c:v>1.581</c:v>
                      </c:pt>
                      <c:pt idx="3160">
                        <c:v>1.581</c:v>
                      </c:pt>
                      <c:pt idx="3161">
                        <c:v>1.5820000000000001</c:v>
                      </c:pt>
                      <c:pt idx="3162">
                        <c:v>1.5820000000000001</c:v>
                      </c:pt>
                      <c:pt idx="3163">
                        <c:v>1.583</c:v>
                      </c:pt>
                      <c:pt idx="3164">
                        <c:v>1.583</c:v>
                      </c:pt>
                      <c:pt idx="3165">
                        <c:v>1.5840000000000001</c:v>
                      </c:pt>
                      <c:pt idx="3166">
                        <c:v>1.5840000000000001</c:v>
                      </c:pt>
                      <c:pt idx="3167">
                        <c:v>1.585</c:v>
                      </c:pt>
                      <c:pt idx="3168">
                        <c:v>1.585</c:v>
                      </c:pt>
                      <c:pt idx="3169">
                        <c:v>1.5860000000000001</c:v>
                      </c:pt>
                      <c:pt idx="3170">
                        <c:v>1.5860000000000001</c:v>
                      </c:pt>
                      <c:pt idx="3171">
                        <c:v>1.587</c:v>
                      </c:pt>
                      <c:pt idx="3172">
                        <c:v>1.587</c:v>
                      </c:pt>
                      <c:pt idx="3173">
                        <c:v>1.5880000000000001</c:v>
                      </c:pt>
                      <c:pt idx="3174">
                        <c:v>1.5880000000000001</c:v>
                      </c:pt>
                      <c:pt idx="3175">
                        <c:v>1.589</c:v>
                      </c:pt>
                      <c:pt idx="3176">
                        <c:v>1.589</c:v>
                      </c:pt>
                      <c:pt idx="3177">
                        <c:v>1.59</c:v>
                      </c:pt>
                      <c:pt idx="3178">
                        <c:v>1.59</c:v>
                      </c:pt>
                      <c:pt idx="3179">
                        <c:v>1.591</c:v>
                      </c:pt>
                      <c:pt idx="3180">
                        <c:v>1.591</c:v>
                      </c:pt>
                      <c:pt idx="3181">
                        <c:v>1.5920000000000001</c:v>
                      </c:pt>
                      <c:pt idx="3182">
                        <c:v>1.5920000000000001</c:v>
                      </c:pt>
                      <c:pt idx="3183">
                        <c:v>1.593</c:v>
                      </c:pt>
                      <c:pt idx="3184">
                        <c:v>1.593</c:v>
                      </c:pt>
                      <c:pt idx="3185">
                        <c:v>1.5940000000000001</c:v>
                      </c:pt>
                      <c:pt idx="3186">
                        <c:v>1.5940000000000001</c:v>
                      </c:pt>
                      <c:pt idx="3187">
                        <c:v>1.595</c:v>
                      </c:pt>
                      <c:pt idx="3188">
                        <c:v>1.595</c:v>
                      </c:pt>
                      <c:pt idx="3189">
                        <c:v>1.5960000000000001</c:v>
                      </c:pt>
                      <c:pt idx="3190">
                        <c:v>1.5960000000000001</c:v>
                      </c:pt>
                      <c:pt idx="3191">
                        <c:v>1.597</c:v>
                      </c:pt>
                      <c:pt idx="3192">
                        <c:v>1.597</c:v>
                      </c:pt>
                      <c:pt idx="3193">
                        <c:v>1.5980000000000001</c:v>
                      </c:pt>
                      <c:pt idx="3194">
                        <c:v>1.5980000000000001</c:v>
                      </c:pt>
                      <c:pt idx="3195">
                        <c:v>1.599</c:v>
                      </c:pt>
                      <c:pt idx="3196">
                        <c:v>1.599</c:v>
                      </c:pt>
                      <c:pt idx="3197">
                        <c:v>1.6</c:v>
                      </c:pt>
                      <c:pt idx="3198">
                        <c:v>1.6</c:v>
                      </c:pt>
                      <c:pt idx="3199">
                        <c:v>1.601</c:v>
                      </c:pt>
                      <c:pt idx="3200">
                        <c:v>1.601</c:v>
                      </c:pt>
                      <c:pt idx="3201">
                        <c:v>1.6020000000000001</c:v>
                      </c:pt>
                      <c:pt idx="3202">
                        <c:v>1.6020000000000001</c:v>
                      </c:pt>
                      <c:pt idx="3203">
                        <c:v>1.603</c:v>
                      </c:pt>
                      <c:pt idx="3204">
                        <c:v>1.603</c:v>
                      </c:pt>
                      <c:pt idx="3205">
                        <c:v>1.6040000000000001</c:v>
                      </c:pt>
                      <c:pt idx="3206">
                        <c:v>1.6040000000000001</c:v>
                      </c:pt>
                      <c:pt idx="3207">
                        <c:v>1.605</c:v>
                      </c:pt>
                      <c:pt idx="3208">
                        <c:v>1.605</c:v>
                      </c:pt>
                      <c:pt idx="3209">
                        <c:v>1.6060000000000001</c:v>
                      </c:pt>
                      <c:pt idx="3210">
                        <c:v>1.6060000000000001</c:v>
                      </c:pt>
                      <c:pt idx="3211">
                        <c:v>1.607</c:v>
                      </c:pt>
                      <c:pt idx="3212">
                        <c:v>1.607</c:v>
                      </c:pt>
                      <c:pt idx="3213">
                        <c:v>1.6080000000000001</c:v>
                      </c:pt>
                      <c:pt idx="3214">
                        <c:v>1.6080000000000001</c:v>
                      </c:pt>
                      <c:pt idx="3215">
                        <c:v>1.609</c:v>
                      </c:pt>
                      <c:pt idx="3216">
                        <c:v>1.609</c:v>
                      </c:pt>
                      <c:pt idx="3217">
                        <c:v>1.61</c:v>
                      </c:pt>
                      <c:pt idx="3218">
                        <c:v>1.61</c:v>
                      </c:pt>
                      <c:pt idx="3219">
                        <c:v>1.611</c:v>
                      </c:pt>
                      <c:pt idx="3220">
                        <c:v>1.611</c:v>
                      </c:pt>
                      <c:pt idx="3221">
                        <c:v>1.6120000000000001</c:v>
                      </c:pt>
                      <c:pt idx="3222">
                        <c:v>1.6120000000000001</c:v>
                      </c:pt>
                      <c:pt idx="3223">
                        <c:v>1.613</c:v>
                      </c:pt>
                      <c:pt idx="3224">
                        <c:v>1.613</c:v>
                      </c:pt>
                      <c:pt idx="3225">
                        <c:v>1.6140000000000001</c:v>
                      </c:pt>
                      <c:pt idx="3226">
                        <c:v>1.6140000000000001</c:v>
                      </c:pt>
                      <c:pt idx="3227">
                        <c:v>1.615</c:v>
                      </c:pt>
                      <c:pt idx="3228">
                        <c:v>1.615</c:v>
                      </c:pt>
                      <c:pt idx="3229">
                        <c:v>1.6160000000000001</c:v>
                      </c:pt>
                      <c:pt idx="3230">
                        <c:v>1.6160000000000001</c:v>
                      </c:pt>
                      <c:pt idx="3231">
                        <c:v>1.617</c:v>
                      </c:pt>
                      <c:pt idx="3232">
                        <c:v>1.617</c:v>
                      </c:pt>
                      <c:pt idx="3233">
                        <c:v>1.6180000000000001</c:v>
                      </c:pt>
                      <c:pt idx="3234">
                        <c:v>1.6180000000000001</c:v>
                      </c:pt>
                      <c:pt idx="3235">
                        <c:v>1.619</c:v>
                      </c:pt>
                      <c:pt idx="3236">
                        <c:v>1.619</c:v>
                      </c:pt>
                      <c:pt idx="3237">
                        <c:v>1.62</c:v>
                      </c:pt>
                      <c:pt idx="3238">
                        <c:v>1.62</c:v>
                      </c:pt>
                      <c:pt idx="3239">
                        <c:v>1.621</c:v>
                      </c:pt>
                      <c:pt idx="3240">
                        <c:v>1.621</c:v>
                      </c:pt>
                      <c:pt idx="3241">
                        <c:v>1.6220000000000001</c:v>
                      </c:pt>
                      <c:pt idx="3242">
                        <c:v>1.6220000000000001</c:v>
                      </c:pt>
                      <c:pt idx="3243">
                        <c:v>1.623</c:v>
                      </c:pt>
                      <c:pt idx="3244">
                        <c:v>1.623</c:v>
                      </c:pt>
                      <c:pt idx="3245">
                        <c:v>1.6240000000000001</c:v>
                      </c:pt>
                      <c:pt idx="3246">
                        <c:v>1.6240000000000001</c:v>
                      </c:pt>
                      <c:pt idx="3247">
                        <c:v>1.625</c:v>
                      </c:pt>
                      <c:pt idx="3248">
                        <c:v>1.625</c:v>
                      </c:pt>
                      <c:pt idx="3249">
                        <c:v>1.6259999999999999</c:v>
                      </c:pt>
                      <c:pt idx="3250">
                        <c:v>1.6259999999999999</c:v>
                      </c:pt>
                      <c:pt idx="3251">
                        <c:v>1.627</c:v>
                      </c:pt>
                      <c:pt idx="3252">
                        <c:v>1.627</c:v>
                      </c:pt>
                      <c:pt idx="3253">
                        <c:v>1.6279999999999999</c:v>
                      </c:pt>
                      <c:pt idx="3254">
                        <c:v>1.6279999999999999</c:v>
                      </c:pt>
                      <c:pt idx="3255">
                        <c:v>1.629</c:v>
                      </c:pt>
                      <c:pt idx="3256">
                        <c:v>1.629</c:v>
                      </c:pt>
                      <c:pt idx="3257">
                        <c:v>1.63</c:v>
                      </c:pt>
                      <c:pt idx="3258">
                        <c:v>1.63</c:v>
                      </c:pt>
                      <c:pt idx="3259">
                        <c:v>1.631</c:v>
                      </c:pt>
                      <c:pt idx="3260">
                        <c:v>1.631</c:v>
                      </c:pt>
                      <c:pt idx="3261">
                        <c:v>1.6319999999999999</c:v>
                      </c:pt>
                      <c:pt idx="3262">
                        <c:v>1.6319999999999999</c:v>
                      </c:pt>
                      <c:pt idx="3263">
                        <c:v>1.633</c:v>
                      </c:pt>
                      <c:pt idx="3264">
                        <c:v>1.633</c:v>
                      </c:pt>
                      <c:pt idx="3265">
                        <c:v>1.6339999999999999</c:v>
                      </c:pt>
                      <c:pt idx="3266">
                        <c:v>1.6339999999999999</c:v>
                      </c:pt>
                      <c:pt idx="3267">
                        <c:v>1.635</c:v>
                      </c:pt>
                      <c:pt idx="3268">
                        <c:v>1.635</c:v>
                      </c:pt>
                      <c:pt idx="3269">
                        <c:v>1.6359999999999999</c:v>
                      </c:pt>
                      <c:pt idx="3270">
                        <c:v>1.6359999999999999</c:v>
                      </c:pt>
                      <c:pt idx="3271">
                        <c:v>1.637</c:v>
                      </c:pt>
                      <c:pt idx="3272">
                        <c:v>1.637</c:v>
                      </c:pt>
                      <c:pt idx="3273">
                        <c:v>1.6379999999999999</c:v>
                      </c:pt>
                      <c:pt idx="3274">
                        <c:v>1.6379999999999999</c:v>
                      </c:pt>
                      <c:pt idx="3275">
                        <c:v>1.639</c:v>
                      </c:pt>
                      <c:pt idx="3276">
                        <c:v>1.639</c:v>
                      </c:pt>
                      <c:pt idx="3277">
                        <c:v>1.64</c:v>
                      </c:pt>
                      <c:pt idx="3278">
                        <c:v>1.64</c:v>
                      </c:pt>
                      <c:pt idx="3279">
                        <c:v>1.641</c:v>
                      </c:pt>
                      <c:pt idx="3280">
                        <c:v>1.641</c:v>
                      </c:pt>
                      <c:pt idx="3281">
                        <c:v>1.6419999999999999</c:v>
                      </c:pt>
                      <c:pt idx="3282">
                        <c:v>1.6419999999999999</c:v>
                      </c:pt>
                      <c:pt idx="3283">
                        <c:v>1.643</c:v>
                      </c:pt>
                      <c:pt idx="3284">
                        <c:v>1.643</c:v>
                      </c:pt>
                      <c:pt idx="3285">
                        <c:v>1.6439999999999999</c:v>
                      </c:pt>
                      <c:pt idx="3286">
                        <c:v>1.6439999999999999</c:v>
                      </c:pt>
                      <c:pt idx="3287">
                        <c:v>1.645</c:v>
                      </c:pt>
                      <c:pt idx="3288">
                        <c:v>1.645</c:v>
                      </c:pt>
                      <c:pt idx="3289">
                        <c:v>1.6459999999999999</c:v>
                      </c:pt>
                      <c:pt idx="3290">
                        <c:v>1.6459999999999999</c:v>
                      </c:pt>
                      <c:pt idx="3291">
                        <c:v>1.647</c:v>
                      </c:pt>
                      <c:pt idx="3292">
                        <c:v>1.647</c:v>
                      </c:pt>
                      <c:pt idx="3293">
                        <c:v>1.6479999999999999</c:v>
                      </c:pt>
                      <c:pt idx="3294">
                        <c:v>1.6479999999999999</c:v>
                      </c:pt>
                      <c:pt idx="3295">
                        <c:v>1.649</c:v>
                      </c:pt>
                      <c:pt idx="3296">
                        <c:v>1.649</c:v>
                      </c:pt>
                      <c:pt idx="3297">
                        <c:v>1.65</c:v>
                      </c:pt>
                      <c:pt idx="3298">
                        <c:v>1.65</c:v>
                      </c:pt>
                      <c:pt idx="3299">
                        <c:v>1.651</c:v>
                      </c:pt>
                      <c:pt idx="3300">
                        <c:v>1.651</c:v>
                      </c:pt>
                      <c:pt idx="3301">
                        <c:v>1.6519999999999999</c:v>
                      </c:pt>
                      <c:pt idx="3302">
                        <c:v>1.6519999999999999</c:v>
                      </c:pt>
                      <c:pt idx="3303">
                        <c:v>1.653</c:v>
                      </c:pt>
                      <c:pt idx="3304">
                        <c:v>1.653</c:v>
                      </c:pt>
                      <c:pt idx="3305">
                        <c:v>1.6539999999999999</c:v>
                      </c:pt>
                      <c:pt idx="3306">
                        <c:v>1.6539999999999999</c:v>
                      </c:pt>
                      <c:pt idx="3307">
                        <c:v>1.655</c:v>
                      </c:pt>
                      <c:pt idx="3308">
                        <c:v>1.655</c:v>
                      </c:pt>
                      <c:pt idx="3309">
                        <c:v>1.6559999999999999</c:v>
                      </c:pt>
                      <c:pt idx="3310">
                        <c:v>1.6559999999999999</c:v>
                      </c:pt>
                      <c:pt idx="3311">
                        <c:v>1.657</c:v>
                      </c:pt>
                      <c:pt idx="3312">
                        <c:v>1.657</c:v>
                      </c:pt>
                      <c:pt idx="3313">
                        <c:v>1.6579999999999999</c:v>
                      </c:pt>
                      <c:pt idx="3314">
                        <c:v>1.6579999999999999</c:v>
                      </c:pt>
                      <c:pt idx="3315">
                        <c:v>1.659</c:v>
                      </c:pt>
                      <c:pt idx="3316">
                        <c:v>1.659</c:v>
                      </c:pt>
                      <c:pt idx="3317">
                        <c:v>1.66</c:v>
                      </c:pt>
                      <c:pt idx="3318">
                        <c:v>1.66</c:v>
                      </c:pt>
                      <c:pt idx="3319">
                        <c:v>1.661</c:v>
                      </c:pt>
                      <c:pt idx="3320">
                        <c:v>1.661</c:v>
                      </c:pt>
                      <c:pt idx="3321">
                        <c:v>1.6619999999999999</c:v>
                      </c:pt>
                      <c:pt idx="3322">
                        <c:v>1.6619999999999999</c:v>
                      </c:pt>
                      <c:pt idx="3323">
                        <c:v>1.663</c:v>
                      </c:pt>
                      <c:pt idx="3324">
                        <c:v>1.663</c:v>
                      </c:pt>
                      <c:pt idx="3325">
                        <c:v>1.6639999999999999</c:v>
                      </c:pt>
                      <c:pt idx="3326">
                        <c:v>1.6639999999999999</c:v>
                      </c:pt>
                      <c:pt idx="3327">
                        <c:v>1.665</c:v>
                      </c:pt>
                      <c:pt idx="3328">
                        <c:v>1.665</c:v>
                      </c:pt>
                      <c:pt idx="3329">
                        <c:v>1.6659999999999999</c:v>
                      </c:pt>
                      <c:pt idx="3330">
                        <c:v>1.6659999999999999</c:v>
                      </c:pt>
                      <c:pt idx="3331">
                        <c:v>1.667</c:v>
                      </c:pt>
                      <c:pt idx="3332">
                        <c:v>1.667</c:v>
                      </c:pt>
                      <c:pt idx="3333">
                        <c:v>1.6679999999999999</c:v>
                      </c:pt>
                      <c:pt idx="3334">
                        <c:v>1.6679999999999999</c:v>
                      </c:pt>
                      <c:pt idx="3335">
                        <c:v>1.669</c:v>
                      </c:pt>
                      <c:pt idx="3336">
                        <c:v>1.669</c:v>
                      </c:pt>
                      <c:pt idx="3337">
                        <c:v>1.67</c:v>
                      </c:pt>
                      <c:pt idx="3338">
                        <c:v>1.67</c:v>
                      </c:pt>
                      <c:pt idx="3339">
                        <c:v>1.671</c:v>
                      </c:pt>
                      <c:pt idx="3340">
                        <c:v>1.671</c:v>
                      </c:pt>
                      <c:pt idx="3341">
                        <c:v>1.6719999999999999</c:v>
                      </c:pt>
                      <c:pt idx="3342">
                        <c:v>1.6719999999999999</c:v>
                      </c:pt>
                      <c:pt idx="3343">
                        <c:v>1.673</c:v>
                      </c:pt>
                      <c:pt idx="3344">
                        <c:v>1.673</c:v>
                      </c:pt>
                      <c:pt idx="3345">
                        <c:v>1.6739999999999999</c:v>
                      </c:pt>
                      <c:pt idx="3346">
                        <c:v>1.6739999999999999</c:v>
                      </c:pt>
                      <c:pt idx="3347">
                        <c:v>1.675</c:v>
                      </c:pt>
                      <c:pt idx="3348">
                        <c:v>1.675</c:v>
                      </c:pt>
                      <c:pt idx="3349">
                        <c:v>1.6759999999999999</c:v>
                      </c:pt>
                      <c:pt idx="3350">
                        <c:v>1.6759999999999999</c:v>
                      </c:pt>
                      <c:pt idx="3351">
                        <c:v>1.677</c:v>
                      </c:pt>
                      <c:pt idx="3352">
                        <c:v>1.677</c:v>
                      </c:pt>
                      <c:pt idx="3353">
                        <c:v>1.6779999999999999</c:v>
                      </c:pt>
                      <c:pt idx="3354">
                        <c:v>1.6779999999999999</c:v>
                      </c:pt>
                      <c:pt idx="3355">
                        <c:v>1.679</c:v>
                      </c:pt>
                      <c:pt idx="3356">
                        <c:v>1.679</c:v>
                      </c:pt>
                      <c:pt idx="3357">
                        <c:v>1.68</c:v>
                      </c:pt>
                      <c:pt idx="3358">
                        <c:v>1.68</c:v>
                      </c:pt>
                      <c:pt idx="3359">
                        <c:v>1.681</c:v>
                      </c:pt>
                      <c:pt idx="3360">
                        <c:v>1.681</c:v>
                      </c:pt>
                      <c:pt idx="3361">
                        <c:v>1.6819999999999999</c:v>
                      </c:pt>
                      <c:pt idx="3362">
                        <c:v>1.6819999999999999</c:v>
                      </c:pt>
                      <c:pt idx="3363">
                        <c:v>1.6830000000000001</c:v>
                      </c:pt>
                      <c:pt idx="3364">
                        <c:v>1.6830000000000001</c:v>
                      </c:pt>
                      <c:pt idx="3365">
                        <c:v>1.6839999999999999</c:v>
                      </c:pt>
                      <c:pt idx="3366">
                        <c:v>1.6839999999999999</c:v>
                      </c:pt>
                      <c:pt idx="3367">
                        <c:v>1.6850000000000001</c:v>
                      </c:pt>
                      <c:pt idx="3368">
                        <c:v>1.6850000000000001</c:v>
                      </c:pt>
                      <c:pt idx="3369">
                        <c:v>1.6859999999999999</c:v>
                      </c:pt>
                      <c:pt idx="3370">
                        <c:v>1.6859999999999999</c:v>
                      </c:pt>
                      <c:pt idx="3371">
                        <c:v>1.6870000000000001</c:v>
                      </c:pt>
                      <c:pt idx="3372">
                        <c:v>1.6870000000000001</c:v>
                      </c:pt>
                      <c:pt idx="3373">
                        <c:v>1.6879999999999999</c:v>
                      </c:pt>
                      <c:pt idx="3374">
                        <c:v>1.6879999999999999</c:v>
                      </c:pt>
                      <c:pt idx="3375">
                        <c:v>1.6890000000000001</c:v>
                      </c:pt>
                      <c:pt idx="3376">
                        <c:v>1.6890000000000001</c:v>
                      </c:pt>
                      <c:pt idx="3377">
                        <c:v>1.69</c:v>
                      </c:pt>
                      <c:pt idx="3378">
                        <c:v>1.69</c:v>
                      </c:pt>
                      <c:pt idx="3379">
                        <c:v>1.6910000000000001</c:v>
                      </c:pt>
                      <c:pt idx="3380">
                        <c:v>1.6910000000000001</c:v>
                      </c:pt>
                      <c:pt idx="3381">
                        <c:v>1.6919999999999999</c:v>
                      </c:pt>
                      <c:pt idx="3382">
                        <c:v>1.6919999999999999</c:v>
                      </c:pt>
                      <c:pt idx="3383">
                        <c:v>1.6930000000000001</c:v>
                      </c:pt>
                      <c:pt idx="3384">
                        <c:v>1.6930000000000001</c:v>
                      </c:pt>
                      <c:pt idx="3385">
                        <c:v>1.694</c:v>
                      </c:pt>
                      <c:pt idx="3386">
                        <c:v>1.694</c:v>
                      </c:pt>
                      <c:pt idx="3387">
                        <c:v>1.6950000000000001</c:v>
                      </c:pt>
                      <c:pt idx="3388">
                        <c:v>1.6950000000000001</c:v>
                      </c:pt>
                      <c:pt idx="3389">
                        <c:v>1.696</c:v>
                      </c:pt>
                      <c:pt idx="3390">
                        <c:v>1.696</c:v>
                      </c:pt>
                      <c:pt idx="3391">
                        <c:v>1.6970000000000001</c:v>
                      </c:pt>
                      <c:pt idx="3392">
                        <c:v>1.6970000000000001</c:v>
                      </c:pt>
                      <c:pt idx="3393">
                        <c:v>1.698</c:v>
                      </c:pt>
                      <c:pt idx="3394">
                        <c:v>1.698</c:v>
                      </c:pt>
                      <c:pt idx="3395">
                        <c:v>1.6990000000000001</c:v>
                      </c:pt>
                      <c:pt idx="3396">
                        <c:v>1.6990000000000001</c:v>
                      </c:pt>
                      <c:pt idx="3397">
                        <c:v>1.7</c:v>
                      </c:pt>
                      <c:pt idx="3398">
                        <c:v>1.7</c:v>
                      </c:pt>
                      <c:pt idx="3399">
                        <c:v>1.7010000000000001</c:v>
                      </c:pt>
                      <c:pt idx="3400">
                        <c:v>1.7010000000000001</c:v>
                      </c:pt>
                      <c:pt idx="3401">
                        <c:v>1.702</c:v>
                      </c:pt>
                      <c:pt idx="3402">
                        <c:v>1.702</c:v>
                      </c:pt>
                      <c:pt idx="3403">
                        <c:v>1.7030000000000001</c:v>
                      </c:pt>
                      <c:pt idx="3404">
                        <c:v>1.7030000000000001</c:v>
                      </c:pt>
                      <c:pt idx="3405">
                        <c:v>1.704</c:v>
                      </c:pt>
                      <c:pt idx="3406">
                        <c:v>1.704</c:v>
                      </c:pt>
                      <c:pt idx="3407">
                        <c:v>1.7050000000000001</c:v>
                      </c:pt>
                      <c:pt idx="3408">
                        <c:v>1.7050000000000001</c:v>
                      </c:pt>
                      <c:pt idx="3409">
                        <c:v>1.706</c:v>
                      </c:pt>
                      <c:pt idx="3410">
                        <c:v>1.706</c:v>
                      </c:pt>
                      <c:pt idx="3411">
                        <c:v>1.7070000000000001</c:v>
                      </c:pt>
                      <c:pt idx="3412">
                        <c:v>1.7070000000000001</c:v>
                      </c:pt>
                      <c:pt idx="3413">
                        <c:v>1.708</c:v>
                      </c:pt>
                      <c:pt idx="3414">
                        <c:v>1.708</c:v>
                      </c:pt>
                      <c:pt idx="3415">
                        <c:v>1.7090000000000001</c:v>
                      </c:pt>
                      <c:pt idx="3416">
                        <c:v>1.7090000000000001</c:v>
                      </c:pt>
                      <c:pt idx="3417">
                        <c:v>1.71</c:v>
                      </c:pt>
                      <c:pt idx="3418">
                        <c:v>1.71</c:v>
                      </c:pt>
                      <c:pt idx="3419">
                        <c:v>1.7110000000000001</c:v>
                      </c:pt>
                      <c:pt idx="3420">
                        <c:v>1.7110000000000001</c:v>
                      </c:pt>
                      <c:pt idx="3421">
                        <c:v>1.712</c:v>
                      </c:pt>
                      <c:pt idx="3422">
                        <c:v>1.712</c:v>
                      </c:pt>
                      <c:pt idx="3423">
                        <c:v>1.7130000000000001</c:v>
                      </c:pt>
                      <c:pt idx="3424">
                        <c:v>1.7130000000000001</c:v>
                      </c:pt>
                      <c:pt idx="3425">
                        <c:v>1.714</c:v>
                      </c:pt>
                      <c:pt idx="3426">
                        <c:v>1.714</c:v>
                      </c:pt>
                      <c:pt idx="3427">
                        <c:v>1.7150000000000001</c:v>
                      </c:pt>
                      <c:pt idx="3428">
                        <c:v>1.7150000000000001</c:v>
                      </c:pt>
                      <c:pt idx="3429">
                        <c:v>1.716</c:v>
                      </c:pt>
                      <c:pt idx="3430">
                        <c:v>1.716</c:v>
                      </c:pt>
                      <c:pt idx="3431">
                        <c:v>1.7170000000000001</c:v>
                      </c:pt>
                      <c:pt idx="3432">
                        <c:v>1.7170000000000001</c:v>
                      </c:pt>
                      <c:pt idx="3433">
                        <c:v>1.718</c:v>
                      </c:pt>
                      <c:pt idx="3434">
                        <c:v>1.718</c:v>
                      </c:pt>
                      <c:pt idx="3435">
                        <c:v>1.7190000000000001</c:v>
                      </c:pt>
                      <c:pt idx="3436">
                        <c:v>1.7190000000000001</c:v>
                      </c:pt>
                      <c:pt idx="3437">
                        <c:v>1.72</c:v>
                      </c:pt>
                      <c:pt idx="3438">
                        <c:v>1.72</c:v>
                      </c:pt>
                      <c:pt idx="3439">
                        <c:v>1.7210000000000001</c:v>
                      </c:pt>
                      <c:pt idx="3440">
                        <c:v>1.7210000000000001</c:v>
                      </c:pt>
                      <c:pt idx="3441">
                        <c:v>1.722</c:v>
                      </c:pt>
                      <c:pt idx="3442">
                        <c:v>1.722</c:v>
                      </c:pt>
                      <c:pt idx="3443">
                        <c:v>1.7230000000000001</c:v>
                      </c:pt>
                      <c:pt idx="3444">
                        <c:v>1.7230000000000001</c:v>
                      </c:pt>
                      <c:pt idx="3445">
                        <c:v>1.724</c:v>
                      </c:pt>
                      <c:pt idx="3446">
                        <c:v>1.724</c:v>
                      </c:pt>
                      <c:pt idx="3447">
                        <c:v>1.7250000000000001</c:v>
                      </c:pt>
                      <c:pt idx="3448">
                        <c:v>1.7250000000000001</c:v>
                      </c:pt>
                      <c:pt idx="3449">
                        <c:v>1.726</c:v>
                      </c:pt>
                      <c:pt idx="3450">
                        <c:v>1.726</c:v>
                      </c:pt>
                      <c:pt idx="3451">
                        <c:v>1.7270000000000001</c:v>
                      </c:pt>
                      <c:pt idx="3452">
                        <c:v>1.7270000000000001</c:v>
                      </c:pt>
                      <c:pt idx="3453">
                        <c:v>1.728</c:v>
                      </c:pt>
                      <c:pt idx="3454">
                        <c:v>1.728</c:v>
                      </c:pt>
                      <c:pt idx="3455">
                        <c:v>1.7290000000000001</c:v>
                      </c:pt>
                      <c:pt idx="3456">
                        <c:v>1.7290000000000001</c:v>
                      </c:pt>
                      <c:pt idx="3457">
                        <c:v>1.73</c:v>
                      </c:pt>
                      <c:pt idx="3458">
                        <c:v>1.73</c:v>
                      </c:pt>
                      <c:pt idx="3459">
                        <c:v>1.7310000000000001</c:v>
                      </c:pt>
                      <c:pt idx="3460">
                        <c:v>1.7310000000000001</c:v>
                      </c:pt>
                      <c:pt idx="3461">
                        <c:v>1.732</c:v>
                      </c:pt>
                      <c:pt idx="3462">
                        <c:v>1.732</c:v>
                      </c:pt>
                      <c:pt idx="3463">
                        <c:v>1.7330000000000001</c:v>
                      </c:pt>
                      <c:pt idx="3464">
                        <c:v>1.7330000000000001</c:v>
                      </c:pt>
                      <c:pt idx="3465">
                        <c:v>1.734</c:v>
                      </c:pt>
                      <c:pt idx="3466">
                        <c:v>1.734</c:v>
                      </c:pt>
                      <c:pt idx="3467">
                        <c:v>1.7350000000000001</c:v>
                      </c:pt>
                      <c:pt idx="3468">
                        <c:v>1.7350000000000001</c:v>
                      </c:pt>
                      <c:pt idx="3469">
                        <c:v>1.736</c:v>
                      </c:pt>
                      <c:pt idx="3470">
                        <c:v>1.736</c:v>
                      </c:pt>
                      <c:pt idx="3471">
                        <c:v>1.7370000000000001</c:v>
                      </c:pt>
                      <c:pt idx="3472">
                        <c:v>1.7370000000000001</c:v>
                      </c:pt>
                      <c:pt idx="3473">
                        <c:v>1.738</c:v>
                      </c:pt>
                      <c:pt idx="3474">
                        <c:v>1.738</c:v>
                      </c:pt>
                      <c:pt idx="3475">
                        <c:v>1.7390000000000001</c:v>
                      </c:pt>
                      <c:pt idx="3476">
                        <c:v>1.7390000000000001</c:v>
                      </c:pt>
                      <c:pt idx="3477">
                        <c:v>1.74</c:v>
                      </c:pt>
                      <c:pt idx="3478">
                        <c:v>1.74</c:v>
                      </c:pt>
                      <c:pt idx="3479">
                        <c:v>1.7410000000000001</c:v>
                      </c:pt>
                      <c:pt idx="3480">
                        <c:v>1.7410000000000001</c:v>
                      </c:pt>
                      <c:pt idx="3481">
                        <c:v>1.742</c:v>
                      </c:pt>
                      <c:pt idx="3482">
                        <c:v>1.742</c:v>
                      </c:pt>
                      <c:pt idx="3483">
                        <c:v>1.7430000000000001</c:v>
                      </c:pt>
                      <c:pt idx="3484">
                        <c:v>1.7430000000000001</c:v>
                      </c:pt>
                      <c:pt idx="3485">
                        <c:v>1.744</c:v>
                      </c:pt>
                      <c:pt idx="3486">
                        <c:v>1.744</c:v>
                      </c:pt>
                      <c:pt idx="3487">
                        <c:v>1.7450000000000001</c:v>
                      </c:pt>
                      <c:pt idx="3488">
                        <c:v>1.7450000000000001</c:v>
                      </c:pt>
                      <c:pt idx="3489">
                        <c:v>1.746</c:v>
                      </c:pt>
                      <c:pt idx="3490">
                        <c:v>1.746</c:v>
                      </c:pt>
                      <c:pt idx="3491">
                        <c:v>1.7470000000000001</c:v>
                      </c:pt>
                      <c:pt idx="3492">
                        <c:v>1.7470000000000001</c:v>
                      </c:pt>
                      <c:pt idx="3493">
                        <c:v>1.748</c:v>
                      </c:pt>
                      <c:pt idx="3494">
                        <c:v>1.748</c:v>
                      </c:pt>
                      <c:pt idx="3495">
                        <c:v>1.7490000000000001</c:v>
                      </c:pt>
                      <c:pt idx="3496">
                        <c:v>1.7490000000000001</c:v>
                      </c:pt>
                      <c:pt idx="3497">
                        <c:v>1.75</c:v>
                      </c:pt>
                      <c:pt idx="3498">
                        <c:v>1.75</c:v>
                      </c:pt>
                      <c:pt idx="3499">
                        <c:v>1.7509999999999999</c:v>
                      </c:pt>
                      <c:pt idx="3500">
                        <c:v>1.7509999999999999</c:v>
                      </c:pt>
                      <c:pt idx="3501">
                        <c:v>1.752</c:v>
                      </c:pt>
                      <c:pt idx="3502">
                        <c:v>1.752</c:v>
                      </c:pt>
                      <c:pt idx="3503">
                        <c:v>1.7529999999999999</c:v>
                      </c:pt>
                      <c:pt idx="3504">
                        <c:v>1.7529999999999999</c:v>
                      </c:pt>
                      <c:pt idx="3505">
                        <c:v>1.754</c:v>
                      </c:pt>
                      <c:pt idx="3506">
                        <c:v>1.754</c:v>
                      </c:pt>
                      <c:pt idx="3507">
                        <c:v>1.7549999999999999</c:v>
                      </c:pt>
                      <c:pt idx="3508">
                        <c:v>1.7549999999999999</c:v>
                      </c:pt>
                      <c:pt idx="3509">
                        <c:v>1.756</c:v>
                      </c:pt>
                      <c:pt idx="3510">
                        <c:v>1.756</c:v>
                      </c:pt>
                      <c:pt idx="3511">
                        <c:v>1.7569999999999999</c:v>
                      </c:pt>
                      <c:pt idx="3512">
                        <c:v>1.7569999999999999</c:v>
                      </c:pt>
                      <c:pt idx="3513">
                        <c:v>1.758</c:v>
                      </c:pt>
                      <c:pt idx="3514">
                        <c:v>1.758</c:v>
                      </c:pt>
                      <c:pt idx="3515">
                        <c:v>1.7589999999999999</c:v>
                      </c:pt>
                      <c:pt idx="3516">
                        <c:v>1.7589999999999999</c:v>
                      </c:pt>
                      <c:pt idx="3517">
                        <c:v>1.76</c:v>
                      </c:pt>
                      <c:pt idx="3518">
                        <c:v>1.76</c:v>
                      </c:pt>
                      <c:pt idx="3519">
                        <c:v>1.7609999999999999</c:v>
                      </c:pt>
                      <c:pt idx="3520">
                        <c:v>1.7609999999999999</c:v>
                      </c:pt>
                      <c:pt idx="3521">
                        <c:v>1.762</c:v>
                      </c:pt>
                      <c:pt idx="3522">
                        <c:v>1.762</c:v>
                      </c:pt>
                      <c:pt idx="3523">
                        <c:v>1.7629999999999999</c:v>
                      </c:pt>
                      <c:pt idx="3524">
                        <c:v>1.7629999999999999</c:v>
                      </c:pt>
                      <c:pt idx="3525">
                        <c:v>1.764</c:v>
                      </c:pt>
                      <c:pt idx="3526">
                        <c:v>1.764</c:v>
                      </c:pt>
                      <c:pt idx="3527">
                        <c:v>1.7649999999999999</c:v>
                      </c:pt>
                      <c:pt idx="3528">
                        <c:v>1.7649999999999999</c:v>
                      </c:pt>
                      <c:pt idx="3529">
                        <c:v>1.766</c:v>
                      </c:pt>
                      <c:pt idx="3530">
                        <c:v>1.766</c:v>
                      </c:pt>
                      <c:pt idx="3531">
                        <c:v>1.7669999999999999</c:v>
                      </c:pt>
                      <c:pt idx="3532">
                        <c:v>1.7669999999999999</c:v>
                      </c:pt>
                      <c:pt idx="3533">
                        <c:v>1.768</c:v>
                      </c:pt>
                      <c:pt idx="3534">
                        <c:v>1.768</c:v>
                      </c:pt>
                      <c:pt idx="3535">
                        <c:v>1.7689999999999999</c:v>
                      </c:pt>
                      <c:pt idx="3536">
                        <c:v>1.7689999999999999</c:v>
                      </c:pt>
                      <c:pt idx="3537">
                        <c:v>1.77</c:v>
                      </c:pt>
                      <c:pt idx="3538">
                        <c:v>1.77</c:v>
                      </c:pt>
                      <c:pt idx="3539">
                        <c:v>1.7709999999999999</c:v>
                      </c:pt>
                      <c:pt idx="3540">
                        <c:v>1.7709999999999999</c:v>
                      </c:pt>
                      <c:pt idx="3541">
                        <c:v>1.772</c:v>
                      </c:pt>
                      <c:pt idx="3542">
                        <c:v>1.772</c:v>
                      </c:pt>
                      <c:pt idx="3543">
                        <c:v>1.7729999999999999</c:v>
                      </c:pt>
                      <c:pt idx="3544">
                        <c:v>1.7729999999999999</c:v>
                      </c:pt>
                      <c:pt idx="3545">
                        <c:v>1.774</c:v>
                      </c:pt>
                      <c:pt idx="3546">
                        <c:v>1.774</c:v>
                      </c:pt>
                      <c:pt idx="3547">
                        <c:v>1.7749999999999999</c:v>
                      </c:pt>
                      <c:pt idx="3548">
                        <c:v>1.7749999999999999</c:v>
                      </c:pt>
                      <c:pt idx="3549">
                        <c:v>1.776</c:v>
                      </c:pt>
                      <c:pt idx="3550">
                        <c:v>1.776</c:v>
                      </c:pt>
                      <c:pt idx="3551">
                        <c:v>1.7769999999999999</c:v>
                      </c:pt>
                      <c:pt idx="3552">
                        <c:v>1.7769999999999999</c:v>
                      </c:pt>
                      <c:pt idx="3553">
                        <c:v>1.778</c:v>
                      </c:pt>
                      <c:pt idx="3554">
                        <c:v>1.778</c:v>
                      </c:pt>
                      <c:pt idx="3555">
                        <c:v>1.7789999999999999</c:v>
                      </c:pt>
                      <c:pt idx="3556">
                        <c:v>1.7789999999999999</c:v>
                      </c:pt>
                      <c:pt idx="3557">
                        <c:v>1.78</c:v>
                      </c:pt>
                      <c:pt idx="3558">
                        <c:v>1.78</c:v>
                      </c:pt>
                      <c:pt idx="3559">
                        <c:v>1.7809999999999999</c:v>
                      </c:pt>
                      <c:pt idx="3560">
                        <c:v>1.7809999999999999</c:v>
                      </c:pt>
                      <c:pt idx="3561">
                        <c:v>1.782</c:v>
                      </c:pt>
                      <c:pt idx="3562">
                        <c:v>1.782</c:v>
                      </c:pt>
                      <c:pt idx="3563">
                        <c:v>1.7829999999999999</c:v>
                      </c:pt>
                      <c:pt idx="3564">
                        <c:v>1.7829999999999999</c:v>
                      </c:pt>
                      <c:pt idx="3565">
                        <c:v>1.784</c:v>
                      </c:pt>
                      <c:pt idx="3566">
                        <c:v>1.784</c:v>
                      </c:pt>
                      <c:pt idx="3567">
                        <c:v>1.7849999999999999</c:v>
                      </c:pt>
                      <c:pt idx="3568">
                        <c:v>1.7849999999999999</c:v>
                      </c:pt>
                      <c:pt idx="3569">
                        <c:v>1.786</c:v>
                      </c:pt>
                      <c:pt idx="3570">
                        <c:v>1.786</c:v>
                      </c:pt>
                      <c:pt idx="3571">
                        <c:v>1.7869999999999999</c:v>
                      </c:pt>
                      <c:pt idx="3572">
                        <c:v>1.7869999999999999</c:v>
                      </c:pt>
                      <c:pt idx="3573">
                        <c:v>1.788</c:v>
                      </c:pt>
                      <c:pt idx="3574">
                        <c:v>1.788</c:v>
                      </c:pt>
                      <c:pt idx="3575">
                        <c:v>1.7889999999999999</c:v>
                      </c:pt>
                      <c:pt idx="3576">
                        <c:v>1.7889999999999999</c:v>
                      </c:pt>
                      <c:pt idx="3577">
                        <c:v>1.79</c:v>
                      </c:pt>
                      <c:pt idx="3578">
                        <c:v>1.79</c:v>
                      </c:pt>
                      <c:pt idx="3579">
                        <c:v>1.7909999999999999</c:v>
                      </c:pt>
                      <c:pt idx="3580">
                        <c:v>1.7909999999999999</c:v>
                      </c:pt>
                      <c:pt idx="3581">
                        <c:v>1.792</c:v>
                      </c:pt>
                      <c:pt idx="3582">
                        <c:v>1.792</c:v>
                      </c:pt>
                      <c:pt idx="3583">
                        <c:v>1.7929999999999999</c:v>
                      </c:pt>
                      <c:pt idx="3584">
                        <c:v>1.7929999999999999</c:v>
                      </c:pt>
                      <c:pt idx="3585">
                        <c:v>1.794</c:v>
                      </c:pt>
                      <c:pt idx="3586">
                        <c:v>1.794</c:v>
                      </c:pt>
                      <c:pt idx="3587">
                        <c:v>1.7949999999999999</c:v>
                      </c:pt>
                      <c:pt idx="3588">
                        <c:v>1.7949999999999999</c:v>
                      </c:pt>
                      <c:pt idx="3589">
                        <c:v>1.796</c:v>
                      </c:pt>
                      <c:pt idx="3590">
                        <c:v>1.796</c:v>
                      </c:pt>
                      <c:pt idx="3591">
                        <c:v>1.7969999999999999</c:v>
                      </c:pt>
                      <c:pt idx="3592">
                        <c:v>1.7969999999999999</c:v>
                      </c:pt>
                      <c:pt idx="3593">
                        <c:v>1.798</c:v>
                      </c:pt>
                      <c:pt idx="3594">
                        <c:v>1.798</c:v>
                      </c:pt>
                      <c:pt idx="3595">
                        <c:v>1.7989999999999999</c:v>
                      </c:pt>
                      <c:pt idx="3596">
                        <c:v>1.7989999999999999</c:v>
                      </c:pt>
                      <c:pt idx="3597">
                        <c:v>1.8</c:v>
                      </c:pt>
                      <c:pt idx="3598">
                        <c:v>1.8</c:v>
                      </c:pt>
                      <c:pt idx="3599">
                        <c:v>1.8009999999999999</c:v>
                      </c:pt>
                      <c:pt idx="3600">
                        <c:v>1.8009999999999999</c:v>
                      </c:pt>
                      <c:pt idx="3601">
                        <c:v>1.802</c:v>
                      </c:pt>
                      <c:pt idx="3602">
                        <c:v>1.802</c:v>
                      </c:pt>
                      <c:pt idx="3603">
                        <c:v>1.8029999999999999</c:v>
                      </c:pt>
                      <c:pt idx="3604">
                        <c:v>1.8029999999999999</c:v>
                      </c:pt>
                      <c:pt idx="3605">
                        <c:v>1.804</c:v>
                      </c:pt>
                      <c:pt idx="3606">
                        <c:v>1.804</c:v>
                      </c:pt>
                      <c:pt idx="3607">
                        <c:v>1.8049999999999999</c:v>
                      </c:pt>
                      <c:pt idx="3608">
                        <c:v>1.8049999999999999</c:v>
                      </c:pt>
                      <c:pt idx="3609">
                        <c:v>1.806</c:v>
                      </c:pt>
                      <c:pt idx="3610">
                        <c:v>1.806</c:v>
                      </c:pt>
                      <c:pt idx="3611">
                        <c:v>1.8069999999999999</c:v>
                      </c:pt>
                      <c:pt idx="3612">
                        <c:v>1.8069999999999999</c:v>
                      </c:pt>
                      <c:pt idx="3613">
                        <c:v>1.8080000000000001</c:v>
                      </c:pt>
                      <c:pt idx="3614">
                        <c:v>1.8080000000000001</c:v>
                      </c:pt>
                      <c:pt idx="3615">
                        <c:v>1.8089999999999999</c:v>
                      </c:pt>
                      <c:pt idx="3616">
                        <c:v>1.8089999999999999</c:v>
                      </c:pt>
                      <c:pt idx="3617">
                        <c:v>1.81</c:v>
                      </c:pt>
                      <c:pt idx="3618">
                        <c:v>1.81</c:v>
                      </c:pt>
                      <c:pt idx="3619">
                        <c:v>1.8109999999999999</c:v>
                      </c:pt>
                      <c:pt idx="3620">
                        <c:v>1.8109999999999999</c:v>
                      </c:pt>
                      <c:pt idx="3621">
                        <c:v>1.8120000000000001</c:v>
                      </c:pt>
                      <c:pt idx="3622">
                        <c:v>1.8120000000000001</c:v>
                      </c:pt>
                      <c:pt idx="3623">
                        <c:v>1.8129999999999999</c:v>
                      </c:pt>
                      <c:pt idx="3624">
                        <c:v>1.8129999999999999</c:v>
                      </c:pt>
                      <c:pt idx="3625">
                        <c:v>1.8140000000000001</c:v>
                      </c:pt>
                      <c:pt idx="3626">
                        <c:v>1.8140000000000001</c:v>
                      </c:pt>
                      <c:pt idx="3627">
                        <c:v>1.8149999999999999</c:v>
                      </c:pt>
                      <c:pt idx="3628">
                        <c:v>1.8149999999999999</c:v>
                      </c:pt>
                      <c:pt idx="3629">
                        <c:v>1.8160000000000001</c:v>
                      </c:pt>
                      <c:pt idx="3630">
                        <c:v>1.8160000000000001</c:v>
                      </c:pt>
                      <c:pt idx="3631">
                        <c:v>1.8169999999999999</c:v>
                      </c:pt>
                      <c:pt idx="3632">
                        <c:v>1.8169999999999999</c:v>
                      </c:pt>
                      <c:pt idx="3633">
                        <c:v>1.8180000000000001</c:v>
                      </c:pt>
                      <c:pt idx="3634">
                        <c:v>1.8180000000000001</c:v>
                      </c:pt>
                      <c:pt idx="3635">
                        <c:v>1.819</c:v>
                      </c:pt>
                      <c:pt idx="3636">
                        <c:v>1.819</c:v>
                      </c:pt>
                      <c:pt idx="3637">
                        <c:v>1.82</c:v>
                      </c:pt>
                      <c:pt idx="3638">
                        <c:v>1.82</c:v>
                      </c:pt>
                      <c:pt idx="3639">
                        <c:v>1.821</c:v>
                      </c:pt>
                      <c:pt idx="3640">
                        <c:v>1.821</c:v>
                      </c:pt>
                      <c:pt idx="3641">
                        <c:v>1.8220000000000001</c:v>
                      </c:pt>
                      <c:pt idx="3642">
                        <c:v>1.8220000000000001</c:v>
                      </c:pt>
                      <c:pt idx="3643">
                        <c:v>1.823</c:v>
                      </c:pt>
                      <c:pt idx="3644">
                        <c:v>1.823</c:v>
                      </c:pt>
                      <c:pt idx="3645">
                        <c:v>1.8240000000000001</c:v>
                      </c:pt>
                      <c:pt idx="3646">
                        <c:v>1.8240000000000001</c:v>
                      </c:pt>
                      <c:pt idx="3647">
                        <c:v>1.825</c:v>
                      </c:pt>
                      <c:pt idx="3648">
                        <c:v>1.825</c:v>
                      </c:pt>
                      <c:pt idx="3649">
                        <c:v>1.8260000000000001</c:v>
                      </c:pt>
                      <c:pt idx="3650">
                        <c:v>1.8260000000000001</c:v>
                      </c:pt>
                      <c:pt idx="3651">
                        <c:v>1.827</c:v>
                      </c:pt>
                      <c:pt idx="3652">
                        <c:v>1.827</c:v>
                      </c:pt>
                      <c:pt idx="3653">
                        <c:v>1.8280000000000001</c:v>
                      </c:pt>
                      <c:pt idx="3654">
                        <c:v>1.8280000000000001</c:v>
                      </c:pt>
                      <c:pt idx="3655">
                        <c:v>1.829</c:v>
                      </c:pt>
                      <c:pt idx="3656">
                        <c:v>1.829</c:v>
                      </c:pt>
                      <c:pt idx="3657">
                        <c:v>1.83</c:v>
                      </c:pt>
                      <c:pt idx="3658">
                        <c:v>1.83</c:v>
                      </c:pt>
                      <c:pt idx="3659">
                        <c:v>1.831</c:v>
                      </c:pt>
                      <c:pt idx="3660">
                        <c:v>1.831</c:v>
                      </c:pt>
                      <c:pt idx="3661">
                        <c:v>1.8320000000000001</c:v>
                      </c:pt>
                      <c:pt idx="3662">
                        <c:v>1.8320000000000001</c:v>
                      </c:pt>
                      <c:pt idx="3663">
                        <c:v>1.833</c:v>
                      </c:pt>
                      <c:pt idx="3664">
                        <c:v>1.833</c:v>
                      </c:pt>
                      <c:pt idx="3665">
                        <c:v>1.8340000000000001</c:v>
                      </c:pt>
                      <c:pt idx="3666">
                        <c:v>1.8340000000000001</c:v>
                      </c:pt>
                      <c:pt idx="3667">
                        <c:v>1.835</c:v>
                      </c:pt>
                      <c:pt idx="3668">
                        <c:v>1.835</c:v>
                      </c:pt>
                      <c:pt idx="3669">
                        <c:v>1.8360000000000001</c:v>
                      </c:pt>
                      <c:pt idx="3670">
                        <c:v>1.8360000000000001</c:v>
                      </c:pt>
                      <c:pt idx="3671">
                        <c:v>1.837</c:v>
                      </c:pt>
                      <c:pt idx="3672">
                        <c:v>1.837</c:v>
                      </c:pt>
                      <c:pt idx="3673">
                        <c:v>1.8380000000000001</c:v>
                      </c:pt>
                      <c:pt idx="3674">
                        <c:v>1.8380000000000001</c:v>
                      </c:pt>
                      <c:pt idx="3675">
                        <c:v>1.839</c:v>
                      </c:pt>
                      <c:pt idx="3676">
                        <c:v>1.839</c:v>
                      </c:pt>
                      <c:pt idx="3677">
                        <c:v>1.84</c:v>
                      </c:pt>
                      <c:pt idx="3678">
                        <c:v>1.84</c:v>
                      </c:pt>
                      <c:pt idx="3679">
                        <c:v>1.841</c:v>
                      </c:pt>
                      <c:pt idx="3680">
                        <c:v>1.841</c:v>
                      </c:pt>
                      <c:pt idx="3681">
                        <c:v>1.8420000000000001</c:v>
                      </c:pt>
                      <c:pt idx="3682">
                        <c:v>1.8420000000000001</c:v>
                      </c:pt>
                      <c:pt idx="3683">
                        <c:v>1.843</c:v>
                      </c:pt>
                      <c:pt idx="3684">
                        <c:v>1.843</c:v>
                      </c:pt>
                      <c:pt idx="3685">
                        <c:v>1.8440000000000001</c:v>
                      </c:pt>
                      <c:pt idx="3686">
                        <c:v>1.8440000000000001</c:v>
                      </c:pt>
                      <c:pt idx="3687">
                        <c:v>1.845</c:v>
                      </c:pt>
                      <c:pt idx="3688">
                        <c:v>1.845</c:v>
                      </c:pt>
                      <c:pt idx="3689">
                        <c:v>1.8460000000000001</c:v>
                      </c:pt>
                      <c:pt idx="3690">
                        <c:v>1.8460000000000001</c:v>
                      </c:pt>
                      <c:pt idx="3691">
                        <c:v>1.847</c:v>
                      </c:pt>
                      <c:pt idx="3692">
                        <c:v>1.847</c:v>
                      </c:pt>
                      <c:pt idx="3693">
                        <c:v>1.8480000000000001</c:v>
                      </c:pt>
                      <c:pt idx="3694">
                        <c:v>1.8480000000000001</c:v>
                      </c:pt>
                      <c:pt idx="3695">
                        <c:v>1.849</c:v>
                      </c:pt>
                      <c:pt idx="3696">
                        <c:v>1.849</c:v>
                      </c:pt>
                      <c:pt idx="3697">
                        <c:v>1.85</c:v>
                      </c:pt>
                      <c:pt idx="3698">
                        <c:v>1.85</c:v>
                      </c:pt>
                      <c:pt idx="3699">
                        <c:v>1.851</c:v>
                      </c:pt>
                      <c:pt idx="3700">
                        <c:v>1.851</c:v>
                      </c:pt>
                      <c:pt idx="3701">
                        <c:v>1.8520000000000001</c:v>
                      </c:pt>
                      <c:pt idx="3702">
                        <c:v>1.8520000000000001</c:v>
                      </c:pt>
                      <c:pt idx="3703">
                        <c:v>1.853</c:v>
                      </c:pt>
                      <c:pt idx="3704">
                        <c:v>1.853</c:v>
                      </c:pt>
                      <c:pt idx="3705">
                        <c:v>1.8540000000000001</c:v>
                      </c:pt>
                      <c:pt idx="3706">
                        <c:v>1.8540000000000001</c:v>
                      </c:pt>
                      <c:pt idx="3707">
                        <c:v>1.855</c:v>
                      </c:pt>
                      <c:pt idx="3708">
                        <c:v>1.855</c:v>
                      </c:pt>
                      <c:pt idx="3709">
                        <c:v>1.8560000000000001</c:v>
                      </c:pt>
                      <c:pt idx="3710">
                        <c:v>1.8560000000000001</c:v>
                      </c:pt>
                      <c:pt idx="3711">
                        <c:v>1.857</c:v>
                      </c:pt>
                      <c:pt idx="3712">
                        <c:v>1.857</c:v>
                      </c:pt>
                      <c:pt idx="3713">
                        <c:v>1.8580000000000001</c:v>
                      </c:pt>
                      <c:pt idx="3714">
                        <c:v>1.8580000000000001</c:v>
                      </c:pt>
                      <c:pt idx="3715">
                        <c:v>1.859</c:v>
                      </c:pt>
                      <c:pt idx="3716">
                        <c:v>1.859</c:v>
                      </c:pt>
                      <c:pt idx="3717">
                        <c:v>1.86</c:v>
                      </c:pt>
                      <c:pt idx="3718">
                        <c:v>1.86</c:v>
                      </c:pt>
                      <c:pt idx="3719">
                        <c:v>1.861</c:v>
                      </c:pt>
                      <c:pt idx="3720">
                        <c:v>1.861</c:v>
                      </c:pt>
                      <c:pt idx="3721">
                        <c:v>1.8620000000000001</c:v>
                      </c:pt>
                      <c:pt idx="3722">
                        <c:v>1.8620000000000001</c:v>
                      </c:pt>
                      <c:pt idx="3723">
                        <c:v>1.863</c:v>
                      </c:pt>
                      <c:pt idx="3724">
                        <c:v>1.863</c:v>
                      </c:pt>
                      <c:pt idx="3725">
                        <c:v>1.8640000000000001</c:v>
                      </c:pt>
                      <c:pt idx="3726">
                        <c:v>1.8640000000000001</c:v>
                      </c:pt>
                      <c:pt idx="3727">
                        <c:v>1.865</c:v>
                      </c:pt>
                      <c:pt idx="3728">
                        <c:v>1.865</c:v>
                      </c:pt>
                      <c:pt idx="3729">
                        <c:v>1.8660000000000001</c:v>
                      </c:pt>
                      <c:pt idx="3730">
                        <c:v>1.8660000000000001</c:v>
                      </c:pt>
                      <c:pt idx="3731">
                        <c:v>1.867</c:v>
                      </c:pt>
                      <c:pt idx="3732">
                        <c:v>1.867</c:v>
                      </c:pt>
                      <c:pt idx="3733">
                        <c:v>1.8680000000000001</c:v>
                      </c:pt>
                      <c:pt idx="3734">
                        <c:v>1.8680000000000001</c:v>
                      </c:pt>
                      <c:pt idx="3735">
                        <c:v>1.869</c:v>
                      </c:pt>
                      <c:pt idx="3736">
                        <c:v>1.869</c:v>
                      </c:pt>
                      <c:pt idx="3737">
                        <c:v>1.87</c:v>
                      </c:pt>
                      <c:pt idx="3738">
                        <c:v>1.87</c:v>
                      </c:pt>
                      <c:pt idx="3739">
                        <c:v>1.871</c:v>
                      </c:pt>
                      <c:pt idx="3740">
                        <c:v>1.871</c:v>
                      </c:pt>
                      <c:pt idx="3741">
                        <c:v>1.8720000000000001</c:v>
                      </c:pt>
                      <c:pt idx="3742">
                        <c:v>1.8720000000000001</c:v>
                      </c:pt>
                      <c:pt idx="3743">
                        <c:v>1.873</c:v>
                      </c:pt>
                      <c:pt idx="3744">
                        <c:v>1.873</c:v>
                      </c:pt>
                      <c:pt idx="3745">
                        <c:v>1.8740000000000001</c:v>
                      </c:pt>
                      <c:pt idx="3746">
                        <c:v>1.8740000000000001</c:v>
                      </c:pt>
                      <c:pt idx="3747">
                        <c:v>1.875</c:v>
                      </c:pt>
                      <c:pt idx="3748">
                        <c:v>1.875</c:v>
                      </c:pt>
                      <c:pt idx="3749">
                        <c:v>1.8759999999999999</c:v>
                      </c:pt>
                      <c:pt idx="3750">
                        <c:v>1.8759999999999999</c:v>
                      </c:pt>
                      <c:pt idx="3751">
                        <c:v>1.877</c:v>
                      </c:pt>
                      <c:pt idx="3752">
                        <c:v>1.877</c:v>
                      </c:pt>
                      <c:pt idx="3753">
                        <c:v>1.8779999999999999</c:v>
                      </c:pt>
                      <c:pt idx="3754">
                        <c:v>1.8779999999999999</c:v>
                      </c:pt>
                      <c:pt idx="3755">
                        <c:v>1.879</c:v>
                      </c:pt>
                      <c:pt idx="3756">
                        <c:v>1.879</c:v>
                      </c:pt>
                      <c:pt idx="3757">
                        <c:v>1.88</c:v>
                      </c:pt>
                      <c:pt idx="3758">
                        <c:v>1.88</c:v>
                      </c:pt>
                      <c:pt idx="3759">
                        <c:v>1.881</c:v>
                      </c:pt>
                      <c:pt idx="3760">
                        <c:v>1.881</c:v>
                      </c:pt>
                      <c:pt idx="3761">
                        <c:v>1.8819999999999999</c:v>
                      </c:pt>
                      <c:pt idx="3762">
                        <c:v>1.8819999999999999</c:v>
                      </c:pt>
                      <c:pt idx="3763">
                        <c:v>1.883</c:v>
                      </c:pt>
                      <c:pt idx="3764">
                        <c:v>1.883</c:v>
                      </c:pt>
                      <c:pt idx="3765">
                        <c:v>1.8839999999999999</c:v>
                      </c:pt>
                      <c:pt idx="3766">
                        <c:v>1.8839999999999999</c:v>
                      </c:pt>
                      <c:pt idx="3767">
                        <c:v>1.885</c:v>
                      </c:pt>
                      <c:pt idx="3768">
                        <c:v>1.885</c:v>
                      </c:pt>
                      <c:pt idx="3769">
                        <c:v>1.8859999999999999</c:v>
                      </c:pt>
                      <c:pt idx="3770">
                        <c:v>1.8859999999999999</c:v>
                      </c:pt>
                      <c:pt idx="3771">
                        <c:v>1.887</c:v>
                      </c:pt>
                      <c:pt idx="3772">
                        <c:v>1.887</c:v>
                      </c:pt>
                      <c:pt idx="3773">
                        <c:v>1.8879999999999999</c:v>
                      </c:pt>
                      <c:pt idx="3774">
                        <c:v>1.8879999999999999</c:v>
                      </c:pt>
                      <c:pt idx="3775">
                        <c:v>1.889</c:v>
                      </c:pt>
                      <c:pt idx="3776">
                        <c:v>1.889</c:v>
                      </c:pt>
                      <c:pt idx="3777">
                        <c:v>1.89</c:v>
                      </c:pt>
                      <c:pt idx="3778">
                        <c:v>1.89</c:v>
                      </c:pt>
                      <c:pt idx="3779">
                        <c:v>1.891</c:v>
                      </c:pt>
                      <c:pt idx="3780">
                        <c:v>1.891</c:v>
                      </c:pt>
                      <c:pt idx="3781">
                        <c:v>1.8919999999999999</c:v>
                      </c:pt>
                      <c:pt idx="3782">
                        <c:v>1.8919999999999999</c:v>
                      </c:pt>
                      <c:pt idx="3783">
                        <c:v>1.893</c:v>
                      </c:pt>
                      <c:pt idx="3784">
                        <c:v>1.893</c:v>
                      </c:pt>
                      <c:pt idx="3785">
                        <c:v>1.8939999999999999</c:v>
                      </c:pt>
                      <c:pt idx="3786">
                        <c:v>1.8939999999999999</c:v>
                      </c:pt>
                      <c:pt idx="3787">
                        <c:v>1.895</c:v>
                      </c:pt>
                      <c:pt idx="3788">
                        <c:v>1.895</c:v>
                      </c:pt>
                      <c:pt idx="3789">
                        <c:v>1.8959999999999999</c:v>
                      </c:pt>
                      <c:pt idx="3790">
                        <c:v>1.8959999999999999</c:v>
                      </c:pt>
                      <c:pt idx="3791">
                        <c:v>1.897</c:v>
                      </c:pt>
                      <c:pt idx="3792">
                        <c:v>1.897</c:v>
                      </c:pt>
                      <c:pt idx="3793">
                        <c:v>1.8979999999999999</c:v>
                      </c:pt>
                      <c:pt idx="3794">
                        <c:v>1.8979999999999999</c:v>
                      </c:pt>
                      <c:pt idx="3795">
                        <c:v>1.899</c:v>
                      </c:pt>
                      <c:pt idx="3796">
                        <c:v>1.899</c:v>
                      </c:pt>
                      <c:pt idx="3797">
                        <c:v>1.9</c:v>
                      </c:pt>
                      <c:pt idx="3798">
                        <c:v>1.9</c:v>
                      </c:pt>
                      <c:pt idx="3799">
                        <c:v>1.901</c:v>
                      </c:pt>
                      <c:pt idx="3800">
                        <c:v>1.901</c:v>
                      </c:pt>
                      <c:pt idx="3801">
                        <c:v>1.9019999999999999</c:v>
                      </c:pt>
                      <c:pt idx="3802">
                        <c:v>1.9019999999999999</c:v>
                      </c:pt>
                      <c:pt idx="3803">
                        <c:v>1.903</c:v>
                      </c:pt>
                      <c:pt idx="3804">
                        <c:v>1.903</c:v>
                      </c:pt>
                      <c:pt idx="3805">
                        <c:v>1.9039999999999999</c:v>
                      </c:pt>
                      <c:pt idx="3806">
                        <c:v>1.9039999999999999</c:v>
                      </c:pt>
                      <c:pt idx="3807">
                        <c:v>1.905</c:v>
                      </c:pt>
                      <c:pt idx="3808">
                        <c:v>1.905</c:v>
                      </c:pt>
                      <c:pt idx="3809">
                        <c:v>1.9059999999999999</c:v>
                      </c:pt>
                      <c:pt idx="3810">
                        <c:v>1.9059999999999999</c:v>
                      </c:pt>
                      <c:pt idx="3811">
                        <c:v>1.907</c:v>
                      </c:pt>
                      <c:pt idx="3812">
                        <c:v>1.907</c:v>
                      </c:pt>
                      <c:pt idx="3813">
                        <c:v>1.9079999999999999</c:v>
                      </c:pt>
                      <c:pt idx="3814">
                        <c:v>1.9079999999999999</c:v>
                      </c:pt>
                      <c:pt idx="3815">
                        <c:v>1.909</c:v>
                      </c:pt>
                      <c:pt idx="3816">
                        <c:v>1.909</c:v>
                      </c:pt>
                      <c:pt idx="3817">
                        <c:v>1.91</c:v>
                      </c:pt>
                      <c:pt idx="3818">
                        <c:v>1.91</c:v>
                      </c:pt>
                      <c:pt idx="3819">
                        <c:v>1.911</c:v>
                      </c:pt>
                      <c:pt idx="3820">
                        <c:v>1.911</c:v>
                      </c:pt>
                      <c:pt idx="3821">
                        <c:v>1.9119999999999999</c:v>
                      </c:pt>
                      <c:pt idx="3822">
                        <c:v>1.9119999999999999</c:v>
                      </c:pt>
                      <c:pt idx="3823">
                        <c:v>1.913</c:v>
                      </c:pt>
                      <c:pt idx="3824">
                        <c:v>1.913</c:v>
                      </c:pt>
                      <c:pt idx="3825">
                        <c:v>1.9139999999999999</c:v>
                      </c:pt>
                      <c:pt idx="3826">
                        <c:v>1.9139999999999999</c:v>
                      </c:pt>
                      <c:pt idx="3827">
                        <c:v>1.915</c:v>
                      </c:pt>
                      <c:pt idx="3828">
                        <c:v>1.915</c:v>
                      </c:pt>
                      <c:pt idx="3829">
                        <c:v>1.9159999999999999</c:v>
                      </c:pt>
                      <c:pt idx="3830">
                        <c:v>1.9159999999999999</c:v>
                      </c:pt>
                      <c:pt idx="3831">
                        <c:v>1.917</c:v>
                      </c:pt>
                      <c:pt idx="3832">
                        <c:v>1.917</c:v>
                      </c:pt>
                      <c:pt idx="3833">
                        <c:v>1.9179999999999999</c:v>
                      </c:pt>
                      <c:pt idx="3834">
                        <c:v>1.9179999999999999</c:v>
                      </c:pt>
                      <c:pt idx="3835">
                        <c:v>1.919</c:v>
                      </c:pt>
                      <c:pt idx="3836">
                        <c:v>1.919</c:v>
                      </c:pt>
                      <c:pt idx="3837">
                        <c:v>1.92</c:v>
                      </c:pt>
                      <c:pt idx="3838">
                        <c:v>1.92</c:v>
                      </c:pt>
                      <c:pt idx="3839">
                        <c:v>1.921</c:v>
                      </c:pt>
                      <c:pt idx="3840">
                        <c:v>1.921</c:v>
                      </c:pt>
                      <c:pt idx="3841">
                        <c:v>1.9219999999999999</c:v>
                      </c:pt>
                      <c:pt idx="3842">
                        <c:v>1.9219999999999999</c:v>
                      </c:pt>
                      <c:pt idx="3843">
                        <c:v>1.923</c:v>
                      </c:pt>
                      <c:pt idx="3844">
                        <c:v>1.923</c:v>
                      </c:pt>
                      <c:pt idx="3845">
                        <c:v>1.9239999999999999</c:v>
                      </c:pt>
                      <c:pt idx="3846">
                        <c:v>1.9239999999999999</c:v>
                      </c:pt>
                      <c:pt idx="3847">
                        <c:v>1.925</c:v>
                      </c:pt>
                      <c:pt idx="3848">
                        <c:v>1.925</c:v>
                      </c:pt>
                      <c:pt idx="3849">
                        <c:v>1.9259999999999999</c:v>
                      </c:pt>
                      <c:pt idx="3850">
                        <c:v>1.9259999999999999</c:v>
                      </c:pt>
                      <c:pt idx="3851">
                        <c:v>1.927</c:v>
                      </c:pt>
                      <c:pt idx="3852">
                        <c:v>1.927</c:v>
                      </c:pt>
                      <c:pt idx="3853">
                        <c:v>1.9279999999999999</c:v>
                      </c:pt>
                      <c:pt idx="3854">
                        <c:v>1.9279999999999999</c:v>
                      </c:pt>
                      <c:pt idx="3855">
                        <c:v>1.929</c:v>
                      </c:pt>
                      <c:pt idx="3856">
                        <c:v>1.929</c:v>
                      </c:pt>
                      <c:pt idx="3857">
                        <c:v>1.93</c:v>
                      </c:pt>
                      <c:pt idx="3858">
                        <c:v>1.93</c:v>
                      </c:pt>
                      <c:pt idx="3859">
                        <c:v>1.931</c:v>
                      </c:pt>
                      <c:pt idx="3860">
                        <c:v>1.931</c:v>
                      </c:pt>
                      <c:pt idx="3861">
                        <c:v>1.9319999999999999</c:v>
                      </c:pt>
                      <c:pt idx="3862">
                        <c:v>1.9319999999999999</c:v>
                      </c:pt>
                      <c:pt idx="3863">
                        <c:v>1.9330000000000001</c:v>
                      </c:pt>
                      <c:pt idx="3864">
                        <c:v>1.9330000000000001</c:v>
                      </c:pt>
                      <c:pt idx="3865">
                        <c:v>1.9339999999999999</c:v>
                      </c:pt>
                      <c:pt idx="3866">
                        <c:v>1.9339999999999999</c:v>
                      </c:pt>
                      <c:pt idx="3867">
                        <c:v>1.9350000000000001</c:v>
                      </c:pt>
                      <c:pt idx="3868">
                        <c:v>1.9350000000000001</c:v>
                      </c:pt>
                      <c:pt idx="3869">
                        <c:v>1.9359999999999999</c:v>
                      </c:pt>
                      <c:pt idx="3870">
                        <c:v>1.9359999999999999</c:v>
                      </c:pt>
                      <c:pt idx="3871">
                        <c:v>1.9370000000000001</c:v>
                      </c:pt>
                      <c:pt idx="3872">
                        <c:v>1.9370000000000001</c:v>
                      </c:pt>
                      <c:pt idx="3873">
                        <c:v>1.9379999999999999</c:v>
                      </c:pt>
                      <c:pt idx="3874">
                        <c:v>1.9379999999999999</c:v>
                      </c:pt>
                      <c:pt idx="3875">
                        <c:v>1.9390000000000001</c:v>
                      </c:pt>
                      <c:pt idx="3876">
                        <c:v>1.9390000000000001</c:v>
                      </c:pt>
                      <c:pt idx="3877">
                        <c:v>1.94</c:v>
                      </c:pt>
                      <c:pt idx="3878">
                        <c:v>1.94</c:v>
                      </c:pt>
                      <c:pt idx="3879">
                        <c:v>1.9410000000000001</c:v>
                      </c:pt>
                      <c:pt idx="3880">
                        <c:v>1.9410000000000001</c:v>
                      </c:pt>
                      <c:pt idx="3881">
                        <c:v>1.9419999999999999</c:v>
                      </c:pt>
                      <c:pt idx="3882">
                        <c:v>1.9419999999999999</c:v>
                      </c:pt>
                      <c:pt idx="3883">
                        <c:v>1.9430000000000001</c:v>
                      </c:pt>
                      <c:pt idx="3884">
                        <c:v>1.9430000000000001</c:v>
                      </c:pt>
                      <c:pt idx="3885">
                        <c:v>1.944</c:v>
                      </c:pt>
                      <c:pt idx="3886">
                        <c:v>1.944</c:v>
                      </c:pt>
                      <c:pt idx="3887">
                        <c:v>1.9450000000000001</c:v>
                      </c:pt>
                      <c:pt idx="3888">
                        <c:v>1.9450000000000001</c:v>
                      </c:pt>
                      <c:pt idx="3889">
                        <c:v>1.946</c:v>
                      </c:pt>
                      <c:pt idx="3890">
                        <c:v>1.946</c:v>
                      </c:pt>
                      <c:pt idx="3891">
                        <c:v>1.9470000000000001</c:v>
                      </c:pt>
                      <c:pt idx="3892">
                        <c:v>1.9470000000000001</c:v>
                      </c:pt>
                      <c:pt idx="3893">
                        <c:v>1.948</c:v>
                      </c:pt>
                      <c:pt idx="3894">
                        <c:v>1.948</c:v>
                      </c:pt>
                      <c:pt idx="3895">
                        <c:v>1.9490000000000001</c:v>
                      </c:pt>
                      <c:pt idx="3896">
                        <c:v>1.9490000000000001</c:v>
                      </c:pt>
                      <c:pt idx="3897">
                        <c:v>1.95</c:v>
                      </c:pt>
                      <c:pt idx="3898">
                        <c:v>1.95</c:v>
                      </c:pt>
                      <c:pt idx="3899">
                        <c:v>1.9510000000000001</c:v>
                      </c:pt>
                      <c:pt idx="3900">
                        <c:v>1.9510000000000001</c:v>
                      </c:pt>
                      <c:pt idx="3901">
                        <c:v>1.952</c:v>
                      </c:pt>
                      <c:pt idx="3902">
                        <c:v>1.952</c:v>
                      </c:pt>
                      <c:pt idx="3903">
                        <c:v>1.9530000000000001</c:v>
                      </c:pt>
                      <c:pt idx="3904">
                        <c:v>1.9530000000000001</c:v>
                      </c:pt>
                      <c:pt idx="3905">
                        <c:v>1.954</c:v>
                      </c:pt>
                      <c:pt idx="3906">
                        <c:v>1.954</c:v>
                      </c:pt>
                      <c:pt idx="3907">
                        <c:v>1.9550000000000001</c:v>
                      </c:pt>
                      <c:pt idx="3908">
                        <c:v>1.9550000000000001</c:v>
                      </c:pt>
                      <c:pt idx="3909">
                        <c:v>1.956</c:v>
                      </c:pt>
                      <c:pt idx="3910">
                        <c:v>1.956</c:v>
                      </c:pt>
                      <c:pt idx="3911">
                        <c:v>1.9570000000000001</c:v>
                      </c:pt>
                      <c:pt idx="3912">
                        <c:v>1.9570000000000001</c:v>
                      </c:pt>
                      <c:pt idx="3913">
                        <c:v>1.958</c:v>
                      </c:pt>
                      <c:pt idx="3914">
                        <c:v>1.958</c:v>
                      </c:pt>
                      <c:pt idx="3915">
                        <c:v>1.9590000000000001</c:v>
                      </c:pt>
                      <c:pt idx="3916">
                        <c:v>1.9590000000000001</c:v>
                      </c:pt>
                      <c:pt idx="3917">
                        <c:v>1.96</c:v>
                      </c:pt>
                      <c:pt idx="3918">
                        <c:v>1.96</c:v>
                      </c:pt>
                      <c:pt idx="3919">
                        <c:v>1.9610000000000001</c:v>
                      </c:pt>
                      <c:pt idx="3920">
                        <c:v>1.9610000000000001</c:v>
                      </c:pt>
                      <c:pt idx="3921">
                        <c:v>1.962</c:v>
                      </c:pt>
                      <c:pt idx="3922">
                        <c:v>1.962</c:v>
                      </c:pt>
                      <c:pt idx="3923">
                        <c:v>1.9630000000000001</c:v>
                      </c:pt>
                      <c:pt idx="3924">
                        <c:v>1.9630000000000001</c:v>
                      </c:pt>
                      <c:pt idx="3925">
                        <c:v>1.964</c:v>
                      </c:pt>
                      <c:pt idx="3926">
                        <c:v>1.964</c:v>
                      </c:pt>
                      <c:pt idx="3927">
                        <c:v>1.9650000000000001</c:v>
                      </c:pt>
                      <c:pt idx="3928">
                        <c:v>1.9650000000000001</c:v>
                      </c:pt>
                      <c:pt idx="3929">
                        <c:v>1.966</c:v>
                      </c:pt>
                      <c:pt idx="3930">
                        <c:v>1.966</c:v>
                      </c:pt>
                      <c:pt idx="3931">
                        <c:v>1.9670000000000001</c:v>
                      </c:pt>
                      <c:pt idx="3932">
                        <c:v>1.9670000000000001</c:v>
                      </c:pt>
                      <c:pt idx="3933">
                        <c:v>1.968</c:v>
                      </c:pt>
                      <c:pt idx="3934">
                        <c:v>1.968</c:v>
                      </c:pt>
                      <c:pt idx="3935">
                        <c:v>1.9690000000000001</c:v>
                      </c:pt>
                      <c:pt idx="3936">
                        <c:v>1.9690000000000001</c:v>
                      </c:pt>
                      <c:pt idx="3937">
                        <c:v>1.97</c:v>
                      </c:pt>
                      <c:pt idx="3938">
                        <c:v>1.97</c:v>
                      </c:pt>
                      <c:pt idx="3939">
                        <c:v>1.9710000000000001</c:v>
                      </c:pt>
                      <c:pt idx="3940">
                        <c:v>1.9710000000000001</c:v>
                      </c:pt>
                      <c:pt idx="3941">
                        <c:v>1.972</c:v>
                      </c:pt>
                      <c:pt idx="3942">
                        <c:v>1.972</c:v>
                      </c:pt>
                      <c:pt idx="3943">
                        <c:v>1.9730000000000001</c:v>
                      </c:pt>
                      <c:pt idx="3944">
                        <c:v>1.9730000000000001</c:v>
                      </c:pt>
                      <c:pt idx="3945">
                        <c:v>1.974</c:v>
                      </c:pt>
                      <c:pt idx="3946">
                        <c:v>1.974</c:v>
                      </c:pt>
                      <c:pt idx="3947">
                        <c:v>1.9750000000000001</c:v>
                      </c:pt>
                      <c:pt idx="3948">
                        <c:v>1.9750000000000001</c:v>
                      </c:pt>
                      <c:pt idx="3949">
                        <c:v>1.976</c:v>
                      </c:pt>
                      <c:pt idx="3950">
                        <c:v>1.976</c:v>
                      </c:pt>
                      <c:pt idx="3951">
                        <c:v>1.9770000000000001</c:v>
                      </c:pt>
                      <c:pt idx="3952">
                        <c:v>1.9770000000000001</c:v>
                      </c:pt>
                      <c:pt idx="3953">
                        <c:v>1.978</c:v>
                      </c:pt>
                      <c:pt idx="3954">
                        <c:v>1.978</c:v>
                      </c:pt>
                      <c:pt idx="3955">
                        <c:v>1.9790000000000001</c:v>
                      </c:pt>
                      <c:pt idx="3956">
                        <c:v>1.9790000000000001</c:v>
                      </c:pt>
                      <c:pt idx="3957">
                        <c:v>1.98</c:v>
                      </c:pt>
                      <c:pt idx="3958">
                        <c:v>1.98</c:v>
                      </c:pt>
                      <c:pt idx="3959">
                        <c:v>1.9810000000000001</c:v>
                      </c:pt>
                      <c:pt idx="3960">
                        <c:v>1.9810000000000001</c:v>
                      </c:pt>
                      <c:pt idx="3961">
                        <c:v>1.982</c:v>
                      </c:pt>
                      <c:pt idx="3962">
                        <c:v>1.982</c:v>
                      </c:pt>
                      <c:pt idx="3963">
                        <c:v>1.9830000000000001</c:v>
                      </c:pt>
                      <c:pt idx="3964">
                        <c:v>1.9830000000000001</c:v>
                      </c:pt>
                      <c:pt idx="3965">
                        <c:v>1.984</c:v>
                      </c:pt>
                      <c:pt idx="3966">
                        <c:v>1.984</c:v>
                      </c:pt>
                      <c:pt idx="3967">
                        <c:v>1.9850000000000001</c:v>
                      </c:pt>
                      <c:pt idx="3968">
                        <c:v>1.9850000000000001</c:v>
                      </c:pt>
                      <c:pt idx="3969">
                        <c:v>1.986</c:v>
                      </c:pt>
                      <c:pt idx="3970">
                        <c:v>1.986</c:v>
                      </c:pt>
                      <c:pt idx="3971">
                        <c:v>1.9870000000000001</c:v>
                      </c:pt>
                      <c:pt idx="3972">
                        <c:v>1.9870000000000001</c:v>
                      </c:pt>
                      <c:pt idx="3973">
                        <c:v>1.988</c:v>
                      </c:pt>
                      <c:pt idx="3974">
                        <c:v>1.988</c:v>
                      </c:pt>
                      <c:pt idx="3975">
                        <c:v>1.9890000000000001</c:v>
                      </c:pt>
                      <c:pt idx="3976">
                        <c:v>1.9890000000000001</c:v>
                      </c:pt>
                      <c:pt idx="3977">
                        <c:v>1.99</c:v>
                      </c:pt>
                      <c:pt idx="3978">
                        <c:v>1.99</c:v>
                      </c:pt>
                      <c:pt idx="3979">
                        <c:v>1.9910000000000001</c:v>
                      </c:pt>
                      <c:pt idx="3980">
                        <c:v>1.9910000000000001</c:v>
                      </c:pt>
                      <c:pt idx="3981">
                        <c:v>1.992</c:v>
                      </c:pt>
                      <c:pt idx="3982">
                        <c:v>1.992</c:v>
                      </c:pt>
                      <c:pt idx="3983">
                        <c:v>1.9930000000000001</c:v>
                      </c:pt>
                      <c:pt idx="3984">
                        <c:v>1.9930000000000001</c:v>
                      </c:pt>
                      <c:pt idx="3985">
                        <c:v>1.994</c:v>
                      </c:pt>
                      <c:pt idx="3986">
                        <c:v>1.994</c:v>
                      </c:pt>
                      <c:pt idx="3987">
                        <c:v>1.9950000000000001</c:v>
                      </c:pt>
                      <c:pt idx="3988">
                        <c:v>1.9950000000000001</c:v>
                      </c:pt>
                      <c:pt idx="3989">
                        <c:v>1.996</c:v>
                      </c:pt>
                      <c:pt idx="3990">
                        <c:v>1.996</c:v>
                      </c:pt>
                      <c:pt idx="3991">
                        <c:v>1.9970000000000001</c:v>
                      </c:pt>
                      <c:pt idx="3992">
                        <c:v>1.9970000000000001</c:v>
                      </c:pt>
                      <c:pt idx="3993">
                        <c:v>1.998</c:v>
                      </c:pt>
                      <c:pt idx="3994">
                        <c:v>1.998</c:v>
                      </c:pt>
                      <c:pt idx="3995">
                        <c:v>1.9990000000000001</c:v>
                      </c:pt>
                      <c:pt idx="3996">
                        <c:v>1.9990000000000001</c:v>
                      </c:pt>
                      <c:pt idx="3997">
                        <c:v>2</c:v>
                      </c:pt>
                      <c:pt idx="3998">
                        <c:v>2</c:v>
                      </c:pt>
                      <c:pt idx="3999">
                        <c:v>2.0009999999999999</c:v>
                      </c:pt>
                      <c:pt idx="4000">
                        <c:v>2.0009999999999999</c:v>
                      </c:pt>
                      <c:pt idx="4001">
                        <c:v>2.0019999999999998</c:v>
                      </c:pt>
                      <c:pt idx="4002">
                        <c:v>2.0019999999999998</c:v>
                      </c:pt>
                      <c:pt idx="4003">
                        <c:v>2.0030000000000001</c:v>
                      </c:pt>
                      <c:pt idx="4004">
                        <c:v>2.0030000000000001</c:v>
                      </c:pt>
                      <c:pt idx="4005">
                        <c:v>2.004</c:v>
                      </c:pt>
                      <c:pt idx="4006">
                        <c:v>2.004</c:v>
                      </c:pt>
                      <c:pt idx="4007">
                        <c:v>2.0049999999999999</c:v>
                      </c:pt>
                      <c:pt idx="4008">
                        <c:v>2.0049999999999999</c:v>
                      </c:pt>
                      <c:pt idx="4009">
                        <c:v>2.0059999999999998</c:v>
                      </c:pt>
                      <c:pt idx="4010">
                        <c:v>2.0059999999999998</c:v>
                      </c:pt>
                      <c:pt idx="4011">
                        <c:v>2.0070000000000001</c:v>
                      </c:pt>
                      <c:pt idx="4012">
                        <c:v>2.0070000000000001</c:v>
                      </c:pt>
                      <c:pt idx="4013">
                        <c:v>2.008</c:v>
                      </c:pt>
                      <c:pt idx="4014">
                        <c:v>2.008</c:v>
                      </c:pt>
                      <c:pt idx="4015">
                        <c:v>2.0089999999999999</c:v>
                      </c:pt>
                      <c:pt idx="4016">
                        <c:v>2.0089999999999999</c:v>
                      </c:pt>
                      <c:pt idx="4017">
                        <c:v>2.0099999999999998</c:v>
                      </c:pt>
                      <c:pt idx="4018">
                        <c:v>2.0099999999999998</c:v>
                      </c:pt>
                      <c:pt idx="4019">
                        <c:v>2.0110000000000001</c:v>
                      </c:pt>
                      <c:pt idx="4020">
                        <c:v>2.0110000000000001</c:v>
                      </c:pt>
                      <c:pt idx="4021">
                        <c:v>2.012</c:v>
                      </c:pt>
                      <c:pt idx="4022">
                        <c:v>2.012</c:v>
                      </c:pt>
                      <c:pt idx="4023">
                        <c:v>2.0129999999999999</c:v>
                      </c:pt>
                      <c:pt idx="4024">
                        <c:v>2.0129999999999999</c:v>
                      </c:pt>
                      <c:pt idx="4025">
                        <c:v>2.0139999999999998</c:v>
                      </c:pt>
                      <c:pt idx="4026">
                        <c:v>2.0139999999999998</c:v>
                      </c:pt>
                      <c:pt idx="4027">
                        <c:v>2.0150000000000001</c:v>
                      </c:pt>
                      <c:pt idx="4028">
                        <c:v>2.0150000000000001</c:v>
                      </c:pt>
                      <c:pt idx="4029">
                        <c:v>2.016</c:v>
                      </c:pt>
                      <c:pt idx="4030">
                        <c:v>2.016</c:v>
                      </c:pt>
                      <c:pt idx="4031">
                        <c:v>2.0169999999999999</c:v>
                      </c:pt>
                      <c:pt idx="4032">
                        <c:v>2.0169999999999999</c:v>
                      </c:pt>
                      <c:pt idx="4033">
                        <c:v>2.0179999999999998</c:v>
                      </c:pt>
                      <c:pt idx="4034">
                        <c:v>2.0179999999999998</c:v>
                      </c:pt>
                      <c:pt idx="4035">
                        <c:v>2.0190000000000001</c:v>
                      </c:pt>
                      <c:pt idx="4036">
                        <c:v>2.0190000000000001</c:v>
                      </c:pt>
                      <c:pt idx="4037">
                        <c:v>2.02</c:v>
                      </c:pt>
                      <c:pt idx="4038">
                        <c:v>2.02</c:v>
                      </c:pt>
                      <c:pt idx="4039">
                        <c:v>2.0209999999999999</c:v>
                      </c:pt>
                      <c:pt idx="4040">
                        <c:v>2.0209999999999999</c:v>
                      </c:pt>
                      <c:pt idx="4041">
                        <c:v>2.0219999999999998</c:v>
                      </c:pt>
                      <c:pt idx="4042">
                        <c:v>2.0219999999999998</c:v>
                      </c:pt>
                      <c:pt idx="4043">
                        <c:v>2.0230000000000001</c:v>
                      </c:pt>
                      <c:pt idx="4044">
                        <c:v>2.0230000000000001</c:v>
                      </c:pt>
                      <c:pt idx="4045">
                        <c:v>2.024</c:v>
                      </c:pt>
                      <c:pt idx="4046">
                        <c:v>2.024</c:v>
                      </c:pt>
                      <c:pt idx="4047">
                        <c:v>2.0249999999999999</c:v>
                      </c:pt>
                      <c:pt idx="4048">
                        <c:v>2.0249999999999999</c:v>
                      </c:pt>
                      <c:pt idx="4049">
                        <c:v>2.0259999999999998</c:v>
                      </c:pt>
                      <c:pt idx="4050">
                        <c:v>2.0259999999999998</c:v>
                      </c:pt>
                      <c:pt idx="4051">
                        <c:v>2.0270000000000001</c:v>
                      </c:pt>
                      <c:pt idx="4052">
                        <c:v>2.0270000000000001</c:v>
                      </c:pt>
                      <c:pt idx="4053">
                        <c:v>2.028</c:v>
                      </c:pt>
                      <c:pt idx="4054">
                        <c:v>2.028</c:v>
                      </c:pt>
                      <c:pt idx="4055">
                        <c:v>2.0289999999999999</c:v>
                      </c:pt>
                      <c:pt idx="4056">
                        <c:v>2.0289999999999999</c:v>
                      </c:pt>
                      <c:pt idx="4057">
                        <c:v>2.0299999999999998</c:v>
                      </c:pt>
                      <c:pt idx="4058">
                        <c:v>2.0299999999999998</c:v>
                      </c:pt>
                      <c:pt idx="4059">
                        <c:v>2.0310000000000001</c:v>
                      </c:pt>
                      <c:pt idx="4060">
                        <c:v>2.0310000000000001</c:v>
                      </c:pt>
                      <c:pt idx="4061">
                        <c:v>2.032</c:v>
                      </c:pt>
                      <c:pt idx="4062">
                        <c:v>2.032</c:v>
                      </c:pt>
                      <c:pt idx="4063">
                        <c:v>2.0329999999999999</c:v>
                      </c:pt>
                      <c:pt idx="4064">
                        <c:v>2.0329999999999999</c:v>
                      </c:pt>
                      <c:pt idx="4065">
                        <c:v>2.0339999999999998</c:v>
                      </c:pt>
                      <c:pt idx="4066">
                        <c:v>2.0339999999999998</c:v>
                      </c:pt>
                      <c:pt idx="4067">
                        <c:v>2.0350000000000001</c:v>
                      </c:pt>
                      <c:pt idx="4068">
                        <c:v>2.0350000000000001</c:v>
                      </c:pt>
                      <c:pt idx="4069">
                        <c:v>2.036</c:v>
                      </c:pt>
                      <c:pt idx="4070">
                        <c:v>2.036</c:v>
                      </c:pt>
                      <c:pt idx="4071">
                        <c:v>2.0369999999999999</c:v>
                      </c:pt>
                      <c:pt idx="4072">
                        <c:v>2.0369999999999999</c:v>
                      </c:pt>
                      <c:pt idx="4073">
                        <c:v>2.0379999999999998</c:v>
                      </c:pt>
                      <c:pt idx="4074">
                        <c:v>2.0379999999999998</c:v>
                      </c:pt>
                      <c:pt idx="4075">
                        <c:v>2.0390000000000001</c:v>
                      </c:pt>
                      <c:pt idx="4076">
                        <c:v>2.0390000000000001</c:v>
                      </c:pt>
                      <c:pt idx="4077">
                        <c:v>2.04</c:v>
                      </c:pt>
                      <c:pt idx="4078">
                        <c:v>2.04</c:v>
                      </c:pt>
                      <c:pt idx="4079">
                        <c:v>2.0409999999999999</c:v>
                      </c:pt>
                      <c:pt idx="4080">
                        <c:v>2.0409999999999999</c:v>
                      </c:pt>
                      <c:pt idx="4081">
                        <c:v>2.0419999999999998</c:v>
                      </c:pt>
                      <c:pt idx="4082">
                        <c:v>2.0419999999999998</c:v>
                      </c:pt>
                      <c:pt idx="4083">
                        <c:v>2.0430000000000001</c:v>
                      </c:pt>
                      <c:pt idx="4084">
                        <c:v>2.0430000000000001</c:v>
                      </c:pt>
                      <c:pt idx="4085">
                        <c:v>2.044</c:v>
                      </c:pt>
                      <c:pt idx="4086">
                        <c:v>2.044</c:v>
                      </c:pt>
                      <c:pt idx="4087">
                        <c:v>2.0449999999999999</c:v>
                      </c:pt>
                      <c:pt idx="4088">
                        <c:v>2.0449999999999999</c:v>
                      </c:pt>
                      <c:pt idx="4089">
                        <c:v>2.0459999999999998</c:v>
                      </c:pt>
                      <c:pt idx="4090">
                        <c:v>2.0459999999999998</c:v>
                      </c:pt>
                      <c:pt idx="4091">
                        <c:v>2.0470000000000002</c:v>
                      </c:pt>
                      <c:pt idx="4092">
                        <c:v>2.0470000000000002</c:v>
                      </c:pt>
                      <c:pt idx="4093">
                        <c:v>2.048</c:v>
                      </c:pt>
                      <c:pt idx="4094">
                        <c:v>2.048</c:v>
                      </c:pt>
                      <c:pt idx="4095">
                        <c:v>2.0489999999999999</c:v>
                      </c:pt>
                      <c:pt idx="4096">
                        <c:v>2.0489999999999999</c:v>
                      </c:pt>
                      <c:pt idx="4097">
                        <c:v>2.0499999999999998</c:v>
                      </c:pt>
                      <c:pt idx="4098">
                        <c:v>2.0499999999999998</c:v>
                      </c:pt>
                      <c:pt idx="4099">
                        <c:v>2.0510000000000002</c:v>
                      </c:pt>
                      <c:pt idx="4100">
                        <c:v>2.0510000000000002</c:v>
                      </c:pt>
                      <c:pt idx="4101">
                        <c:v>2.052</c:v>
                      </c:pt>
                      <c:pt idx="4102">
                        <c:v>2.052</c:v>
                      </c:pt>
                      <c:pt idx="4103">
                        <c:v>2.0529999999999999</c:v>
                      </c:pt>
                      <c:pt idx="4104">
                        <c:v>2.0529999999999999</c:v>
                      </c:pt>
                      <c:pt idx="4105">
                        <c:v>2.0539999999999998</c:v>
                      </c:pt>
                      <c:pt idx="4106">
                        <c:v>2.0539999999999998</c:v>
                      </c:pt>
                      <c:pt idx="4107">
                        <c:v>2.0550000000000002</c:v>
                      </c:pt>
                      <c:pt idx="4108">
                        <c:v>2.0550000000000002</c:v>
                      </c:pt>
                      <c:pt idx="4109">
                        <c:v>2.056</c:v>
                      </c:pt>
                      <c:pt idx="4110">
                        <c:v>2.056</c:v>
                      </c:pt>
                      <c:pt idx="4111">
                        <c:v>2.0569999999999999</c:v>
                      </c:pt>
                      <c:pt idx="4112">
                        <c:v>2.0569999999999999</c:v>
                      </c:pt>
                      <c:pt idx="4113">
                        <c:v>2.0579999999999998</c:v>
                      </c:pt>
                      <c:pt idx="4114">
                        <c:v>2.0579999999999998</c:v>
                      </c:pt>
                      <c:pt idx="4115">
                        <c:v>2.0590000000000002</c:v>
                      </c:pt>
                      <c:pt idx="4116">
                        <c:v>2.0590000000000002</c:v>
                      </c:pt>
                      <c:pt idx="4117">
                        <c:v>2.06</c:v>
                      </c:pt>
                      <c:pt idx="4118">
                        <c:v>2.06</c:v>
                      </c:pt>
                      <c:pt idx="4119">
                        <c:v>2.0609999999999999</c:v>
                      </c:pt>
                      <c:pt idx="4120">
                        <c:v>2.0609999999999999</c:v>
                      </c:pt>
                      <c:pt idx="4121">
                        <c:v>2.0619999999999998</c:v>
                      </c:pt>
                      <c:pt idx="4122">
                        <c:v>2.0619999999999998</c:v>
                      </c:pt>
                      <c:pt idx="4123">
                        <c:v>2.0630000000000002</c:v>
                      </c:pt>
                      <c:pt idx="4124">
                        <c:v>2.0630000000000002</c:v>
                      </c:pt>
                      <c:pt idx="4125">
                        <c:v>2.0640000000000001</c:v>
                      </c:pt>
                      <c:pt idx="4126">
                        <c:v>2.0640000000000001</c:v>
                      </c:pt>
                      <c:pt idx="4127">
                        <c:v>2.0649999999999999</c:v>
                      </c:pt>
                      <c:pt idx="4128">
                        <c:v>2.0649999999999999</c:v>
                      </c:pt>
                      <c:pt idx="4129">
                        <c:v>2.0659999999999998</c:v>
                      </c:pt>
                      <c:pt idx="4130">
                        <c:v>2.0659999999999998</c:v>
                      </c:pt>
                      <c:pt idx="4131">
                        <c:v>2.0670000000000002</c:v>
                      </c:pt>
                      <c:pt idx="4132">
                        <c:v>2.0670000000000002</c:v>
                      </c:pt>
                      <c:pt idx="4133">
                        <c:v>2.0680000000000001</c:v>
                      </c:pt>
                      <c:pt idx="4134">
                        <c:v>2.0680000000000001</c:v>
                      </c:pt>
                      <c:pt idx="4135">
                        <c:v>2.069</c:v>
                      </c:pt>
                      <c:pt idx="4136">
                        <c:v>2.069</c:v>
                      </c:pt>
                      <c:pt idx="4137">
                        <c:v>2.0699999999999998</c:v>
                      </c:pt>
                      <c:pt idx="4138">
                        <c:v>2.0699999999999998</c:v>
                      </c:pt>
                      <c:pt idx="4139">
                        <c:v>2.0710000000000002</c:v>
                      </c:pt>
                      <c:pt idx="4140">
                        <c:v>2.0710000000000002</c:v>
                      </c:pt>
                      <c:pt idx="4141">
                        <c:v>2.0720000000000001</c:v>
                      </c:pt>
                      <c:pt idx="4142">
                        <c:v>2.0720000000000001</c:v>
                      </c:pt>
                      <c:pt idx="4143">
                        <c:v>2.073</c:v>
                      </c:pt>
                      <c:pt idx="4144">
                        <c:v>2.073</c:v>
                      </c:pt>
                      <c:pt idx="4145">
                        <c:v>2.0739999999999998</c:v>
                      </c:pt>
                      <c:pt idx="4146">
                        <c:v>2.0739999999999998</c:v>
                      </c:pt>
                      <c:pt idx="4147">
                        <c:v>2.0750000000000002</c:v>
                      </c:pt>
                      <c:pt idx="4148">
                        <c:v>2.0750000000000002</c:v>
                      </c:pt>
                      <c:pt idx="4149">
                        <c:v>2.0760000000000001</c:v>
                      </c:pt>
                      <c:pt idx="4150">
                        <c:v>2.0760000000000001</c:v>
                      </c:pt>
                      <c:pt idx="4151">
                        <c:v>2.077</c:v>
                      </c:pt>
                      <c:pt idx="4152">
                        <c:v>2.077</c:v>
                      </c:pt>
                      <c:pt idx="4153">
                        <c:v>2.0779999999999998</c:v>
                      </c:pt>
                      <c:pt idx="4154">
                        <c:v>2.0779999999999998</c:v>
                      </c:pt>
                      <c:pt idx="4155">
                        <c:v>2.0790000000000002</c:v>
                      </c:pt>
                      <c:pt idx="4156">
                        <c:v>2.0790000000000002</c:v>
                      </c:pt>
                      <c:pt idx="4157">
                        <c:v>2.08</c:v>
                      </c:pt>
                      <c:pt idx="4158">
                        <c:v>2.08</c:v>
                      </c:pt>
                      <c:pt idx="4159">
                        <c:v>2.081</c:v>
                      </c:pt>
                      <c:pt idx="4160">
                        <c:v>2.081</c:v>
                      </c:pt>
                      <c:pt idx="4161">
                        <c:v>2.0819999999999999</c:v>
                      </c:pt>
                      <c:pt idx="4162">
                        <c:v>2.0819999999999999</c:v>
                      </c:pt>
                      <c:pt idx="4163">
                        <c:v>2.0830000000000002</c:v>
                      </c:pt>
                      <c:pt idx="4164">
                        <c:v>2.0830000000000002</c:v>
                      </c:pt>
                      <c:pt idx="4165">
                        <c:v>2.0840000000000001</c:v>
                      </c:pt>
                      <c:pt idx="4166">
                        <c:v>2.0840000000000001</c:v>
                      </c:pt>
                      <c:pt idx="4167">
                        <c:v>2.085</c:v>
                      </c:pt>
                      <c:pt idx="4168">
                        <c:v>2.085</c:v>
                      </c:pt>
                      <c:pt idx="4169">
                        <c:v>2.0859999999999999</c:v>
                      </c:pt>
                      <c:pt idx="4170">
                        <c:v>2.0859999999999999</c:v>
                      </c:pt>
                      <c:pt idx="4171">
                        <c:v>2.0870000000000002</c:v>
                      </c:pt>
                      <c:pt idx="4172">
                        <c:v>2.0870000000000002</c:v>
                      </c:pt>
                      <c:pt idx="4173">
                        <c:v>2.0880000000000001</c:v>
                      </c:pt>
                      <c:pt idx="4174">
                        <c:v>2.0880000000000001</c:v>
                      </c:pt>
                      <c:pt idx="4175">
                        <c:v>2.089</c:v>
                      </c:pt>
                      <c:pt idx="4176">
                        <c:v>2.089</c:v>
                      </c:pt>
                      <c:pt idx="4177">
                        <c:v>2.09</c:v>
                      </c:pt>
                      <c:pt idx="4178">
                        <c:v>2.09</c:v>
                      </c:pt>
                      <c:pt idx="4179">
                        <c:v>2.0910000000000002</c:v>
                      </c:pt>
                      <c:pt idx="4180">
                        <c:v>2.0910000000000002</c:v>
                      </c:pt>
                      <c:pt idx="4181">
                        <c:v>2.0920000000000001</c:v>
                      </c:pt>
                      <c:pt idx="4182">
                        <c:v>2.0920000000000001</c:v>
                      </c:pt>
                      <c:pt idx="4183">
                        <c:v>2.093</c:v>
                      </c:pt>
                      <c:pt idx="4184">
                        <c:v>2.093</c:v>
                      </c:pt>
                      <c:pt idx="4185">
                        <c:v>2.0939999999999999</c:v>
                      </c:pt>
                      <c:pt idx="4186">
                        <c:v>2.0939999999999999</c:v>
                      </c:pt>
                      <c:pt idx="4187">
                        <c:v>2.0950000000000002</c:v>
                      </c:pt>
                      <c:pt idx="4188">
                        <c:v>2.0950000000000002</c:v>
                      </c:pt>
                      <c:pt idx="4189">
                        <c:v>2.0960000000000001</c:v>
                      </c:pt>
                      <c:pt idx="4190">
                        <c:v>2.0960000000000001</c:v>
                      </c:pt>
                      <c:pt idx="4191">
                        <c:v>2.097</c:v>
                      </c:pt>
                      <c:pt idx="4192">
                        <c:v>2.097</c:v>
                      </c:pt>
                      <c:pt idx="4193">
                        <c:v>2.0979999999999999</c:v>
                      </c:pt>
                      <c:pt idx="4194">
                        <c:v>2.0979999999999999</c:v>
                      </c:pt>
                      <c:pt idx="4195">
                        <c:v>2.0990000000000002</c:v>
                      </c:pt>
                      <c:pt idx="4196">
                        <c:v>2.0990000000000002</c:v>
                      </c:pt>
                      <c:pt idx="4197">
                        <c:v>2.1</c:v>
                      </c:pt>
                      <c:pt idx="4198">
                        <c:v>2.1</c:v>
                      </c:pt>
                      <c:pt idx="4199">
                        <c:v>2.101</c:v>
                      </c:pt>
                      <c:pt idx="4200">
                        <c:v>2.101</c:v>
                      </c:pt>
                      <c:pt idx="4201">
                        <c:v>2.1019999999999999</c:v>
                      </c:pt>
                      <c:pt idx="4202">
                        <c:v>2.1019999999999999</c:v>
                      </c:pt>
                      <c:pt idx="4203">
                        <c:v>2.1030000000000002</c:v>
                      </c:pt>
                      <c:pt idx="4204">
                        <c:v>2.1030000000000002</c:v>
                      </c:pt>
                      <c:pt idx="4205">
                        <c:v>2.1040000000000001</c:v>
                      </c:pt>
                      <c:pt idx="4206">
                        <c:v>2.1040000000000001</c:v>
                      </c:pt>
                      <c:pt idx="4207">
                        <c:v>2.105</c:v>
                      </c:pt>
                      <c:pt idx="4208">
                        <c:v>2.105</c:v>
                      </c:pt>
                      <c:pt idx="4209">
                        <c:v>2.1059999999999999</c:v>
                      </c:pt>
                      <c:pt idx="4210">
                        <c:v>2.1059999999999999</c:v>
                      </c:pt>
                      <c:pt idx="4211">
                        <c:v>2.1070000000000002</c:v>
                      </c:pt>
                      <c:pt idx="4212">
                        <c:v>2.1070000000000002</c:v>
                      </c:pt>
                      <c:pt idx="4213">
                        <c:v>2.1080000000000001</c:v>
                      </c:pt>
                      <c:pt idx="4214">
                        <c:v>2.1080000000000001</c:v>
                      </c:pt>
                      <c:pt idx="4215">
                        <c:v>2.109</c:v>
                      </c:pt>
                      <c:pt idx="4216">
                        <c:v>2.109</c:v>
                      </c:pt>
                      <c:pt idx="4217">
                        <c:v>2.11</c:v>
                      </c:pt>
                      <c:pt idx="4218">
                        <c:v>2.11</c:v>
                      </c:pt>
                      <c:pt idx="4219">
                        <c:v>2.1110000000000002</c:v>
                      </c:pt>
                      <c:pt idx="4220">
                        <c:v>2.1110000000000002</c:v>
                      </c:pt>
                      <c:pt idx="4221">
                        <c:v>2.1120000000000001</c:v>
                      </c:pt>
                      <c:pt idx="4222">
                        <c:v>2.1120000000000001</c:v>
                      </c:pt>
                      <c:pt idx="4223">
                        <c:v>2.113</c:v>
                      </c:pt>
                      <c:pt idx="4224">
                        <c:v>2.113</c:v>
                      </c:pt>
                      <c:pt idx="4225">
                        <c:v>2.1139999999999999</c:v>
                      </c:pt>
                      <c:pt idx="4226">
                        <c:v>2.1139999999999999</c:v>
                      </c:pt>
                      <c:pt idx="4227">
                        <c:v>2.1150000000000002</c:v>
                      </c:pt>
                      <c:pt idx="4228">
                        <c:v>2.1150000000000002</c:v>
                      </c:pt>
                      <c:pt idx="4229">
                        <c:v>2.1160000000000001</c:v>
                      </c:pt>
                      <c:pt idx="4230">
                        <c:v>2.1160000000000001</c:v>
                      </c:pt>
                      <c:pt idx="4231">
                        <c:v>2.117</c:v>
                      </c:pt>
                      <c:pt idx="4232">
                        <c:v>2.117</c:v>
                      </c:pt>
                      <c:pt idx="4233">
                        <c:v>2.1179999999999999</c:v>
                      </c:pt>
                      <c:pt idx="4234">
                        <c:v>2.1179999999999999</c:v>
                      </c:pt>
                      <c:pt idx="4235">
                        <c:v>2.1190000000000002</c:v>
                      </c:pt>
                      <c:pt idx="4236">
                        <c:v>2.1190000000000002</c:v>
                      </c:pt>
                      <c:pt idx="4237">
                        <c:v>2.12</c:v>
                      </c:pt>
                      <c:pt idx="4238">
                        <c:v>2.12</c:v>
                      </c:pt>
                      <c:pt idx="4239">
                        <c:v>2.121</c:v>
                      </c:pt>
                      <c:pt idx="4240">
                        <c:v>2.121</c:v>
                      </c:pt>
                      <c:pt idx="4241">
                        <c:v>2.1219999999999999</c:v>
                      </c:pt>
                      <c:pt idx="4242">
                        <c:v>2.1219999999999999</c:v>
                      </c:pt>
                      <c:pt idx="4243">
                        <c:v>2.1230000000000002</c:v>
                      </c:pt>
                      <c:pt idx="4244">
                        <c:v>2.1230000000000002</c:v>
                      </c:pt>
                      <c:pt idx="4245">
                        <c:v>2.1240000000000001</c:v>
                      </c:pt>
                      <c:pt idx="4246">
                        <c:v>2.1240000000000001</c:v>
                      </c:pt>
                      <c:pt idx="4247">
                        <c:v>2.125</c:v>
                      </c:pt>
                      <c:pt idx="4248">
                        <c:v>2.125</c:v>
                      </c:pt>
                      <c:pt idx="4249">
                        <c:v>2.1259999999999999</c:v>
                      </c:pt>
                      <c:pt idx="4250">
                        <c:v>2.1259999999999999</c:v>
                      </c:pt>
                      <c:pt idx="4251">
                        <c:v>2.1269999999999998</c:v>
                      </c:pt>
                      <c:pt idx="4252">
                        <c:v>2.1269999999999998</c:v>
                      </c:pt>
                      <c:pt idx="4253">
                        <c:v>2.1280000000000001</c:v>
                      </c:pt>
                      <c:pt idx="4254">
                        <c:v>2.1280000000000001</c:v>
                      </c:pt>
                      <c:pt idx="4255">
                        <c:v>2.129</c:v>
                      </c:pt>
                      <c:pt idx="4256">
                        <c:v>2.129</c:v>
                      </c:pt>
                      <c:pt idx="4257">
                        <c:v>2.13</c:v>
                      </c:pt>
                      <c:pt idx="4258">
                        <c:v>2.13</c:v>
                      </c:pt>
                      <c:pt idx="4259">
                        <c:v>2.1309999999999998</c:v>
                      </c:pt>
                      <c:pt idx="4260">
                        <c:v>2.1309999999999998</c:v>
                      </c:pt>
                      <c:pt idx="4261">
                        <c:v>2.1320000000000001</c:v>
                      </c:pt>
                      <c:pt idx="4262">
                        <c:v>2.1320000000000001</c:v>
                      </c:pt>
                      <c:pt idx="4263">
                        <c:v>2.133</c:v>
                      </c:pt>
                      <c:pt idx="4264">
                        <c:v>2.133</c:v>
                      </c:pt>
                      <c:pt idx="4265">
                        <c:v>2.1339999999999999</c:v>
                      </c:pt>
                      <c:pt idx="4266">
                        <c:v>2.1339999999999999</c:v>
                      </c:pt>
                      <c:pt idx="4267">
                        <c:v>2.1349999999999998</c:v>
                      </c:pt>
                      <c:pt idx="4268">
                        <c:v>2.1349999999999998</c:v>
                      </c:pt>
                      <c:pt idx="4269">
                        <c:v>2.1360000000000001</c:v>
                      </c:pt>
                      <c:pt idx="4270">
                        <c:v>2.1360000000000001</c:v>
                      </c:pt>
                      <c:pt idx="4271">
                        <c:v>2.137</c:v>
                      </c:pt>
                      <c:pt idx="4272">
                        <c:v>2.137</c:v>
                      </c:pt>
                      <c:pt idx="4273">
                        <c:v>2.1379999999999999</c:v>
                      </c:pt>
                      <c:pt idx="4274">
                        <c:v>2.1379999999999999</c:v>
                      </c:pt>
                      <c:pt idx="4275">
                        <c:v>2.1389999999999998</c:v>
                      </c:pt>
                      <c:pt idx="4276">
                        <c:v>2.1389999999999998</c:v>
                      </c:pt>
                      <c:pt idx="4277">
                        <c:v>2.14</c:v>
                      </c:pt>
                      <c:pt idx="4278">
                        <c:v>2.14</c:v>
                      </c:pt>
                      <c:pt idx="4279">
                        <c:v>2.141</c:v>
                      </c:pt>
                      <c:pt idx="4280">
                        <c:v>2.141</c:v>
                      </c:pt>
                      <c:pt idx="4281">
                        <c:v>2.1419999999999999</c:v>
                      </c:pt>
                      <c:pt idx="4282">
                        <c:v>2.1419999999999999</c:v>
                      </c:pt>
                      <c:pt idx="4283">
                        <c:v>2.1429999999999998</c:v>
                      </c:pt>
                      <c:pt idx="4284">
                        <c:v>2.1429999999999998</c:v>
                      </c:pt>
                      <c:pt idx="4285">
                        <c:v>2.1440000000000001</c:v>
                      </c:pt>
                      <c:pt idx="4286">
                        <c:v>2.1440000000000001</c:v>
                      </c:pt>
                      <c:pt idx="4287">
                        <c:v>2.145</c:v>
                      </c:pt>
                      <c:pt idx="4288">
                        <c:v>2.145</c:v>
                      </c:pt>
                      <c:pt idx="4289">
                        <c:v>2.1459999999999999</c:v>
                      </c:pt>
                      <c:pt idx="4290">
                        <c:v>2.1459999999999999</c:v>
                      </c:pt>
                      <c:pt idx="4291">
                        <c:v>2.1469999999999998</c:v>
                      </c:pt>
                      <c:pt idx="4292">
                        <c:v>2.1469999999999998</c:v>
                      </c:pt>
                      <c:pt idx="4293">
                        <c:v>2.1480000000000001</c:v>
                      </c:pt>
                      <c:pt idx="4294">
                        <c:v>2.1480000000000001</c:v>
                      </c:pt>
                      <c:pt idx="4295">
                        <c:v>2.149</c:v>
                      </c:pt>
                      <c:pt idx="4296">
                        <c:v>2.149</c:v>
                      </c:pt>
                      <c:pt idx="4297">
                        <c:v>2.15</c:v>
                      </c:pt>
                      <c:pt idx="4298">
                        <c:v>2.15</c:v>
                      </c:pt>
                      <c:pt idx="4299">
                        <c:v>2.1509999999999998</c:v>
                      </c:pt>
                      <c:pt idx="4300">
                        <c:v>2.1509999999999998</c:v>
                      </c:pt>
                      <c:pt idx="4301">
                        <c:v>2.1520000000000001</c:v>
                      </c:pt>
                      <c:pt idx="4302">
                        <c:v>2.1520000000000001</c:v>
                      </c:pt>
                      <c:pt idx="4303">
                        <c:v>2.153</c:v>
                      </c:pt>
                      <c:pt idx="4304">
                        <c:v>2.153</c:v>
                      </c:pt>
                      <c:pt idx="4305">
                        <c:v>2.1539999999999999</c:v>
                      </c:pt>
                      <c:pt idx="4306">
                        <c:v>2.1539999999999999</c:v>
                      </c:pt>
                      <c:pt idx="4307">
                        <c:v>2.1549999999999998</c:v>
                      </c:pt>
                      <c:pt idx="4308">
                        <c:v>2.1549999999999998</c:v>
                      </c:pt>
                      <c:pt idx="4309">
                        <c:v>2.1560000000000001</c:v>
                      </c:pt>
                      <c:pt idx="4310">
                        <c:v>2.1560000000000001</c:v>
                      </c:pt>
                      <c:pt idx="4311">
                        <c:v>2.157</c:v>
                      </c:pt>
                      <c:pt idx="4312">
                        <c:v>2.157</c:v>
                      </c:pt>
                      <c:pt idx="4313">
                        <c:v>2.1579999999999999</c:v>
                      </c:pt>
                      <c:pt idx="4314">
                        <c:v>2.1579999999999999</c:v>
                      </c:pt>
                      <c:pt idx="4315">
                        <c:v>2.1589999999999998</c:v>
                      </c:pt>
                      <c:pt idx="4316">
                        <c:v>2.1589999999999998</c:v>
                      </c:pt>
                      <c:pt idx="4317">
                        <c:v>2.16</c:v>
                      </c:pt>
                      <c:pt idx="4318">
                        <c:v>2.16</c:v>
                      </c:pt>
                      <c:pt idx="4319">
                        <c:v>2.161</c:v>
                      </c:pt>
                      <c:pt idx="4320">
                        <c:v>2.161</c:v>
                      </c:pt>
                      <c:pt idx="4321">
                        <c:v>2.1619999999999999</c:v>
                      </c:pt>
                      <c:pt idx="4322">
                        <c:v>2.1619999999999999</c:v>
                      </c:pt>
                      <c:pt idx="4323">
                        <c:v>2.1629999999999998</c:v>
                      </c:pt>
                      <c:pt idx="4324">
                        <c:v>2.1629999999999998</c:v>
                      </c:pt>
                      <c:pt idx="4325">
                        <c:v>2.1640000000000001</c:v>
                      </c:pt>
                      <c:pt idx="4326">
                        <c:v>2.1640000000000001</c:v>
                      </c:pt>
                      <c:pt idx="4327">
                        <c:v>2.165</c:v>
                      </c:pt>
                      <c:pt idx="4328">
                        <c:v>2.165</c:v>
                      </c:pt>
                      <c:pt idx="4329">
                        <c:v>2.1659999999999999</c:v>
                      </c:pt>
                      <c:pt idx="4330">
                        <c:v>2.1659999999999999</c:v>
                      </c:pt>
                      <c:pt idx="4331">
                        <c:v>2.1669999999999998</c:v>
                      </c:pt>
                      <c:pt idx="4332">
                        <c:v>2.1669999999999998</c:v>
                      </c:pt>
                      <c:pt idx="4333">
                        <c:v>2.1680000000000001</c:v>
                      </c:pt>
                      <c:pt idx="4334">
                        <c:v>2.1680000000000001</c:v>
                      </c:pt>
                      <c:pt idx="4335">
                        <c:v>2.169</c:v>
                      </c:pt>
                      <c:pt idx="4336">
                        <c:v>2.169</c:v>
                      </c:pt>
                      <c:pt idx="4337">
                        <c:v>2.17</c:v>
                      </c:pt>
                      <c:pt idx="4338">
                        <c:v>2.17</c:v>
                      </c:pt>
                      <c:pt idx="4339">
                        <c:v>2.1709999999999998</c:v>
                      </c:pt>
                      <c:pt idx="4340">
                        <c:v>2.1709999999999998</c:v>
                      </c:pt>
                      <c:pt idx="4341">
                        <c:v>2.1720000000000002</c:v>
                      </c:pt>
                      <c:pt idx="4342">
                        <c:v>2.1720000000000002</c:v>
                      </c:pt>
                      <c:pt idx="4343">
                        <c:v>2.173</c:v>
                      </c:pt>
                      <c:pt idx="4344">
                        <c:v>2.173</c:v>
                      </c:pt>
                      <c:pt idx="4345">
                        <c:v>2.1739999999999999</c:v>
                      </c:pt>
                      <c:pt idx="4346">
                        <c:v>2.1739999999999999</c:v>
                      </c:pt>
                      <c:pt idx="4347">
                        <c:v>2.1749999999999998</c:v>
                      </c:pt>
                      <c:pt idx="4348">
                        <c:v>2.1749999999999998</c:v>
                      </c:pt>
                      <c:pt idx="4349">
                        <c:v>2.1760000000000002</c:v>
                      </c:pt>
                      <c:pt idx="4350">
                        <c:v>2.1760000000000002</c:v>
                      </c:pt>
                      <c:pt idx="4351">
                        <c:v>2.177</c:v>
                      </c:pt>
                      <c:pt idx="4352">
                        <c:v>2.177</c:v>
                      </c:pt>
                      <c:pt idx="4353">
                        <c:v>2.1779999999999999</c:v>
                      </c:pt>
                      <c:pt idx="4354">
                        <c:v>2.1779999999999999</c:v>
                      </c:pt>
                      <c:pt idx="4355">
                        <c:v>2.1789999999999998</c:v>
                      </c:pt>
                      <c:pt idx="4356">
                        <c:v>2.1789999999999998</c:v>
                      </c:pt>
                      <c:pt idx="4357">
                        <c:v>2.1800000000000002</c:v>
                      </c:pt>
                      <c:pt idx="4358">
                        <c:v>2.1800000000000002</c:v>
                      </c:pt>
                      <c:pt idx="4359">
                        <c:v>2.181</c:v>
                      </c:pt>
                      <c:pt idx="4360">
                        <c:v>2.181</c:v>
                      </c:pt>
                      <c:pt idx="4361">
                        <c:v>2.1819999999999999</c:v>
                      </c:pt>
                      <c:pt idx="4362">
                        <c:v>2.1819999999999999</c:v>
                      </c:pt>
                      <c:pt idx="4363">
                        <c:v>2.1829999999999998</c:v>
                      </c:pt>
                      <c:pt idx="4364">
                        <c:v>2.1829999999999998</c:v>
                      </c:pt>
                      <c:pt idx="4365">
                        <c:v>2.1840000000000002</c:v>
                      </c:pt>
                      <c:pt idx="4366">
                        <c:v>2.1840000000000002</c:v>
                      </c:pt>
                      <c:pt idx="4367">
                        <c:v>2.1850000000000001</c:v>
                      </c:pt>
                      <c:pt idx="4368">
                        <c:v>2.1850000000000001</c:v>
                      </c:pt>
                      <c:pt idx="4369">
                        <c:v>2.1859999999999999</c:v>
                      </c:pt>
                      <c:pt idx="4370">
                        <c:v>2.1859999999999999</c:v>
                      </c:pt>
                      <c:pt idx="4371">
                        <c:v>2.1869999999999998</c:v>
                      </c:pt>
                      <c:pt idx="4372">
                        <c:v>2.1869999999999998</c:v>
                      </c:pt>
                      <c:pt idx="4373">
                        <c:v>2.1880000000000002</c:v>
                      </c:pt>
                      <c:pt idx="4374">
                        <c:v>2.1880000000000002</c:v>
                      </c:pt>
                      <c:pt idx="4375">
                        <c:v>2.1890000000000001</c:v>
                      </c:pt>
                      <c:pt idx="4376">
                        <c:v>2.1890000000000001</c:v>
                      </c:pt>
                      <c:pt idx="4377">
                        <c:v>2.19</c:v>
                      </c:pt>
                      <c:pt idx="4378">
                        <c:v>2.19</c:v>
                      </c:pt>
                      <c:pt idx="4379">
                        <c:v>2.1909999999999998</c:v>
                      </c:pt>
                      <c:pt idx="4380">
                        <c:v>2.1909999999999998</c:v>
                      </c:pt>
                      <c:pt idx="4381">
                        <c:v>2.1920000000000002</c:v>
                      </c:pt>
                      <c:pt idx="4382">
                        <c:v>2.1920000000000002</c:v>
                      </c:pt>
                      <c:pt idx="4383">
                        <c:v>2.1930000000000001</c:v>
                      </c:pt>
                      <c:pt idx="4384">
                        <c:v>2.1930000000000001</c:v>
                      </c:pt>
                      <c:pt idx="4385">
                        <c:v>2.194</c:v>
                      </c:pt>
                      <c:pt idx="4386">
                        <c:v>2.194</c:v>
                      </c:pt>
                      <c:pt idx="4387">
                        <c:v>2.1949999999999998</c:v>
                      </c:pt>
                      <c:pt idx="4388">
                        <c:v>2.1949999999999998</c:v>
                      </c:pt>
                      <c:pt idx="4389">
                        <c:v>2.1960000000000002</c:v>
                      </c:pt>
                      <c:pt idx="4390">
                        <c:v>2.1960000000000002</c:v>
                      </c:pt>
                      <c:pt idx="4391">
                        <c:v>2.1970000000000001</c:v>
                      </c:pt>
                      <c:pt idx="4392">
                        <c:v>2.1970000000000001</c:v>
                      </c:pt>
                      <c:pt idx="4393">
                        <c:v>2.198</c:v>
                      </c:pt>
                      <c:pt idx="4394">
                        <c:v>2.198</c:v>
                      </c:pt>
                      <c:pt idx="4395">
                        <c:v>2.1989999999999998</c:v>
                      </c:pt>
                      <c:pt idx="4396">
                        <c:v>2.1989999999999998</c:v>
                      </c:pt>
                      <c:pt idx="4397">
                        <c:v>2.2000000000000002</c:v>
                      </c:pt>
                      <c:pt idx="4398">
                        <c:v>2.2000000000000002</c:v>
                      </c:pt>
                      <c:pt idx="4399">
                        <c:v>2.2010000000000001</c:v>
                      </c:pt>
                      <c:pt idx="4400">
                        <c:v>2.2010000000000001</c:v>
                      </c:pt>
                      <c:pt idx="4401">
                        <c:v>2.202</c:v>
                      </c:pt>
                      <c:pt idx="4402">
                        <c:v>2.202</c:v>
                      </c:pt>
                      <c:pt idx="4403">
                        <c:v>2.2029999999999998</c:v>
                      </c:pt>
                      <c:pt idx="4404">
                        <c:v>2.2029999999999998</c:v>
                      </c:pt>
                      <c:pt idx="4405">
                        <c:v>2.2040000000000002</c:v>
                      </c:pt>
                      <c:pt idx="4406">
                        <c:v>2.2040000000000002</c:v>
                      </c:pt>
                      <c:pt idx="4407">
                        <c:v>2.2050000000000001</c:v>
                      </c:pt>
                      <c:pt idx="4408">
                        <c:v>2.2050000000000001</c:v>
                      </c:pt>
                      <c:pt idx="4409">
                        <c:v>2.206</c:v>
                      </c:pt>
                      <c:pt idx="4410">
                        <c:v>2.206</c:v>
                      </c:pt>
                      <c:pt idx="4411">
                        <c:v>2.2069999999999999</c:v>
                      </c:pt>
                      <c:pt idx="4412">
                        <c:v>2.2069999999999999</c:v>
                      </c:pt>
                      <c:pt idx="4413">
                        <c:v>2.2080000000000002</c:v>
                      </c:pt>
                      <c:pt idx="4414">
                        <c:v>2.2080000000000002</c:v>
                      </c:pt>
                      <c:pt idx="4415">
                        <c:v>2.2090000000000001</c:v>
                      </c:pt>
                      <c:pt idx="4416">
                        <c:v>2.2090000000000001</c:v>
                      </c:pt>
                      <c:pt idx="4417">
                        <c:v>2.21</c:v>
                      </c:pt>
                      <c:pt idx="4418">
                        <c:v>2.21</c:v>
                      </c:pt>
                      <c:pt idx="4419">
                        <c:v>2.2109999999999999</c:v>
                      </c:pt>
                      <c:pt idx="4420">
                        <c:v>2.2109999999999999</c:v>
                      </c:pt>
                      <c:pt idx="4421">
                        <c:v>2.2120000000000002</c:v>
                      </c:pt>
                      <c:pt idx="4422">
                        <c:v>2.2120000000000002</c:v>
                      </c:pt>
                      <c:pt idx="4423">
                        <c:v>2.2130000000000001</c:v>
                      </c:pt>
                      <c:pt idx="4424">
                        <c:v>2.2130000000000001</c:v>
                      </c:pt>
                      <c:pt idx="4425">
                        <c:v>2.214</c:v>
                      </c:pt>
                      <c:pt idx="4426">
                        <c:v>2.214</c:v>
                      </c:pt>
                      <c:pt idx="4427">
                        <c:v>2.2149999999999999</c:v>
                      </c:pt>
                      <c:pt idx="4428">
                        <c:v>2.2149999999999999</c:v>
                      </c:pt>
                      <c:pt idx="4429">
                        <c:v>2.2160000000000002</c:v>
                      </c:pt>
                      <c:pt idx="4430">
                        <c:v>2.2160000000000002</c:v>
                      </c:pt>
                      <c:pt idx="4431">
                        <c:v>2.2170000000000001</c:v>
                      </c:pt>
                      <c:pt idx="4432">
                        <c:v>2.2170000000000001</c:v>
                      </c:pt>
                      <c:pt idx="4433">
                        <c:v>2.218</c:v>
                      </c:pt>
                      <c:pt idx="4434">
                        <c:v>2.218</c:v>
                      </c:pt>
                      <c:pt idx="4435">
                        <c:v>2.2189999999999999</c:v>
                      </c:pt>
                      <c:pt idx="4436">
                        <c:v>2.2189999999999999</c:v>
                      </c:pt>
                      <c:pt idx="4437">
                        <c:v>2.2200000000000002</c:v>
                      </c:pt>
                      <c:pt idx="4438">
                        <c:v>2.2200000000000002</c:v>
                      </c:pt>
                      <c:pt idx="4439">
                        <c:v>2.2210000000000001</c:v>
                      </c:pt>
                      <c:pt idx="4440">
                        <c:v>2.2210000000000001</c:v>
                      </c:pt>
                      <c:pt idx="4441">
                        <c:v>2.222</c:v>
                      </c:pt>
                      <c:pt idx="4442">
                        <c:v>2.222</c:v>
                      </c:pt>
                      <c:pt idx="4443">
                        <c:v>2.2229999999999999</c:v>
                      </c:pt>
                      <c:pt idx="4444">
                        <c:v>2.2229999999999999</c:v>
                      </c:pt>
                      <c:pt idx="4445">
                        <c:v>2.2240000000000002</c:v>
                      </c:pt>
                      <c:pt idx="4446">
                        <c:v>2.2240000000000002</c:v>
                      </c:pt>
                      <c:pt idx="4447">
                        <c:v>2.2250000000000001</c:v>
                      </c:pt>
                      <c:pt idx="4448">
                        <c:v>2.2250000000000001</c:v>
                      </c:pt>
                      <c:pt idx="4449">
                        <c:v>2.226</c:v>
                      </c:pt>
                      <c:pt idx="4450">
                        <c:v>2.226</c:v>
                      </c:pt>
                      <c:pt idx="4451">
                        <c:v>2.2269999999999999</c:v>
                      </c:pt>
                      <c:pt idx="4452">
                        <c:v>2.2269999999999999</c:v>
                      </c:pt>
                      <c:pt idx="4453">
                        <c:v>2.2280000000000002</c:v>
                      </c:pt>
                      <c:pt idx="4454">
                        <c:v>2.2280000000000002</c:v>
                      </c:pt>
                      <c:pt idx="4455">
                        <c:v>2.2290000000000001</c:v>
                      </c:pt>
                      <c:pt idx="4456">
                        <c:v>2.2290000000000001</c:v>
                      </c:pt>
                      <c:pt idx="4457">
                        <c:v>2.23</c:v>
                      </c:pt>
                      <c:pt idx="4458">
                        <c:v>2.23</c:v>
                      </c:pt>
                      <c:pt idx="4459">
                        <c:v>2.2309999999999999</c:v>
                      </c:pt>
                      <c:pt idx="4460">
                        <c:v>2.2309999999999999</c:v>
                      </c:pt>
                      <c:pt idx="4461">
                        <c:v>2.2320000000000002</c:v>
                      </c:pt>
                      <c:pt idx="4462">
                        <c:v>2.2320000000000002</c:v>
                      </c:pt>
                      <c:pt idx="4463">
                        <c:v>2.2330000000000001</c:v>
                      </c:pt>
                      <c:pt idx="4464">
                        <c:v>2.2330000000000001</c:v>
                      </c:pt>
                      <c:pt idx="4465">
                        <c:v>2.234</c:v>
                      </c:pt>
                      <c:pt idx="4466">
                        <c:v>2.234</c:v>
                      </c:pt>
                      <c:pt idx="4467">
                        <c:v>2.2349999999999999</c:v>
                      </c:pt>
                      <c:pt idx="4468">
                        <c:v>2.2349999999999999</c:v>
                      </c:pt>
                      <c:pt idx="4469">
                        <c:v>2.2360000000000002</c:v>
                      </c:pt>
                      <c:pt idx="4470">
                        <c:v>2.2360000000000002</c:v>
                      </c:pt>
                      <c:pt idx="4471">
                        <c:v>2.2370000000000001</c:v>
                      </c:pt>
                      <c:pt idx="4472">
                        <c:v>2.2370000000000001</c:v>
                      </c:pt>
                      <c:pt idx="4473">
                        <c:v>2.238</c:v>
                      </c:pt>
                      <c:pt idx="4474">
                        <c:v>2.238</c:v>
                      </c:pt>
                      <c:pt idx="4475">
                        <c:v>2.2389999999999999</c:v>
                      </c:pt>
                      <c:pt idx="4476">
                        <c:v>2.2389999999999999</c:v>
                      </c:pt>
                      <c:pt idx="4477">
                        <c:v>2.2400000000000002</c:v>
                      </c:pt>
                      <c:pt idx="4478">
                        <c:v>2.2400000000000002</c:v>
                      </c:pt>
                      <c:pt idx="4479">
                        <c:v>2.2410000000000001</c:v>
                      </c:pt>
                      <c:pt idx="4480">
                        <c:v>2.2410000000000001</c:v>
                      </c:pt>
                      <c:pt idx="4481">
                        <c:v>2.242</c:v>
                      </c:pt>
                      <c:pt idx="4482">
                        <c:v>2.242</c:v>
                      </c:pt>
                      <c:pt idx="4483">
                        <c:v>2.2429999999999999</c:v>
                      </c:pt>
                      <c:pt idx="4484">
                        <c:v>2.2429999999999999</c:v>
                      </c:pt>
                      <c:pt idx="4485">
                        <c:v>2.2440000000000002</c:v>
                      </c:pt>
                      <c:pt idx="4486">
                        <c:v>2.2440000000000002</c:v>
                      </c:pt>
                      <c:pt idx="4487">
                        <c:v>2.2450000000000001</c:v>
                      </c:pt>
                      <c:pt idx="4488">
                        <c:v>2.2450000000000001</c:v>
                      </c:pt>
                      <c:pt idx="4489">
                        <c:v>2.246</c:v>
                      </c:pt>
                      <c:pt idx="4490">
                        <c:v>2.246</c:v>
                      </c:pt>
                      <c:pt idx="4491">
                        <c:v>2.2469999999999999</c:v>
                      </c:pt>
                      <c:pt idx="4492">
                        <c:v>2.2469999999999999</c:v>
                      </c:pt>
                      <c:pt idx="4493">
                        <c:v>2.2480000000000002</c:v>
                      </c:pt>
                      <c:pt idx="4494">
                        <c:v>2.2480000000000002</c:v>
                      </c:pt>
                      <c:pt idx="4495">
                        <c:v>2.2490000000000001</c:v>
                      </c:pt>
                      <c:pt idx="4496">
                        <c:v>2.2490000000000001</c:v>
                      </c:pt>
                      <c:pt idx="4497">
                        <c:v>2.25</c:v>
                      </c:pt>
                      <c:pt idx="4498">
                        <c:v>2.25</c:v>
                      </c:pt>
                      <c:pt idx="4499">
                        <c:v>2.2509999999999999</c:v>
                      </c:pt>
                      <c:pt idx="4500">
                        <c:v>2.2509999999999999</c:v>
                      </c:pt>
                      <c:pt idx="4501">
                        <c:v>2.2519999999999998</c:v>
                      </c:pt>
                      <c:pt idx="4502">
                        <c:v>2.2519999999999998</c:v>
                      </c:pt>
                      <c:pt idx="4503">
                        <c:v>2.2530000000000001</c:v>
                      </c:pt>
                      <c:pt idx="4504">
                        <c:v>2.2530000000000001</c:v>
                      </c:pt>
                      <c:pt idx="4505">
                        <c:v>2.254</c:v>
                      </c:pt>
                      <c:pt idx="4506">
                        <c:v>2.254</c:v>
                      </c:pt>
                      <c:pt idx="4507">
                        <c:v>2.2549999999999999</c:v>
                      </c:pt>
                      <c:pt idx="4508">
                        <c:v>2.2549999999999999</c:v>
                      </c:pt>
                      <c:pt idx="4509">
                        <c:v>2.2559999999999998</c:v>
                      </c:pt>
                      <c:pt idx="4510">
                        <c:v>2.2559999999999998</c:v>
                      </c:pt>
                      <c:pt idx="4511">
                        <c:v>2.2570000000000001</c:v>
                      </c:pt>
                      <c:pt idx="4512">
                        <c:v>2.2570000000000001</c:v>
                      </c:pt>
                      <c:pt idx="4513">
                        <c:v>2.258</c:v>
                      </c:pt>
                      <c:pt idx="4514">
                        <c:v>2.258</c:v>
                      </c:pt>
                      <c:pt idx="4515">
                        <c:v>2.2589999999999999</c:v>
                      </c:pt>
                      <c:pt idx="4516">
                        <c:v>2.2589999999999999</c:v>
                      </c:pt>
                      <c:pt idx="4517">
                        <c:v>2.2599999999999998</c:v>
                      </c:pt>
                      <c:pt idx="4518">
                        <c:v>2.2599999999999998</c:v>
                      </c:pt>
                      <c:pt idx="4519">
                        <c:v>2.2610000000000001</c:v>
                      </c:pt>
                      <c:pt idx="4520">
                        <c:v>2.2610000000000001</c:v>
                      </c:pt>
                      <c:pt idx="4521">
                        <c:v>2.262</c:v>
                      </c:pt>
                      <c:pt idx="4522">
                        <c:v>2.262</c:v>
                      </c:pt>
                      <c:pt idx="4523">
                        <c:v>2.2629999999999999</c:v>
                      </c:pt>
                      <c:pt idx="4524">
                        <c:v>2.2629999999999999</c:v>
                      </c:pt>
                      <c:pt idx="4525">
                        <c:v>2.2639999999999998</c:v>
                      </c:pt>
                      <c:pt idx="4526">
                        <c:v>2.2639999999999998</c:v>
                      </c:pt>
                      <c:pt idx="4527">
                        <c:v>2.2650000000000001</c:v>
                      </c:pt>
                      <c:pt idx="4528">
                        <c:v>2.2650000000000001</c:v>
                      </c:pt>
                      <c:pt idx="4529">
                        <c:v>2.266</c:v>
                      </c:pt>
                      <c:pt idx="4530">
                        <c:v>2.266</c:v>
                      </c:pt>
                      <c:pt idx="4531">
                        <c:v>2.2669999999999999</c:v>
                      </c:pt>
                      <c:pt idx="4532">
                        <c:v>2.2669999999999999</c:v>
                      </c:pt>
                      <c:pt idx="4533">
                        <c:v>2.2679999999999998</c:v>
                      </c:pt>
                      <c:pt idx="4534">
                        <c:v>2.2679999999999998</c:v>
                      </c:pt>
                      <c:pt idx="4535">
                        <c:v>2.2690000000000001</c:v>
                      </c:pt>
                      <c:pt idx="4536">
                        <c:v>2.2690000000000001</c:v>
                      </c:pt>
                      <c:pt idx="4537">
                        <c:v>2.27</c:v>
                      </c:pt>
                      <c:pt idx="4538">
                        <c:v>2.27</c:v>
                      </c:pt>
                      <c:pt idx="4539">
                        <c:v>2.2709999999999999</c:v>
                      </c:pt>
                      <c:pt idx="4540">
                        <c:v>2.2709999999999999</c:v>
                      </c:pt>
                      <c:pt idx="4541">
                        <c:v>2.2719999999999998</c:v>
                      </c:pt>
                      <c:pt idx="4542">
                        <c:v>2.2719999999999998</c:v>
                      </c:pt>
                      <c:pt idx="4543">
                        <c:v>2.2730000000000001</c:v>
                      </c:pt>
                      <c:pt idx="4544">
                        <c:v>2.2730000000000001</c:v>
                      </c:pt>
                      <c:pt idx="4545">
                        <c:v>2.274</c:v>
                      </c:pt>
                      <c:pt idx="4546">
                        <c:v>2.274</c:v>
                      </c:pt>
                      <c:pt idx="4547">
                        <c:v>2.2749999999999999</c:v>
                      </c:pt>
                      <c:pt idx="4548">
                        <c:v>2.2749999999999999</c:v>
                      </c:pt>
                      <c:pt idx="4549">
                        <c:v>2.2759999999999998</c:v>
                      </c:pt>
                      <c:pt idx="4550">
                        <c:v>2.2759999999999998</c:v>
                      </c:pt>
                      <c:pt idx="4551">
                        <c:v>2.2770000000000001</c:v>
                      </c:pt>
                      <c:pt idx="4552">
                        <c:v>2.2770000000000001</c:v>
                      </c:pt>
                      <c:pt idx="4553">
                        <c:v>2.278</c:v>
                      </c:pt>
                      <c:pt idx="4554">
                        <c:v>2.278</c:v>
                      </c:pt>
                      <c:pt idx="4555">
                        <c:v>2.2789999999999999</c:v>
                      </c:pt>
                      <c:pt idx="4556">
                        <c:v>2.2789999999999999</c:v>
                      </c:pt>
                      <c:pt idx="4557">
                        <c:v>2.2799999999999998</c:v>
                      </c:pt>
                      <c:pt idx="4558">
                        <c:v>2.2799999999999998</c:v>
                      </c:pt>
                      <c:pt idx="4559">
                        <c:v>2.2810000000000001</c:v>
                      </c:pt>
                      <c:pt idx="4560">
                        <c:v>2.2810000000000001</c:v>
                      </c:pt>
                      <c:pt idx="4561">
                        <c:v>2.282</c:v>
                      </c:pt>
                      <c:pt idx="4562">
                        <c:v>2.282</c:v>
                      </c:pt>
                      <c:pt idx="4563">
                        <c:v>2.2829999999999999</c:v>
                      </c:pt>
                      <c:pt idx="4564">
                        <c:v>2.2829999999999999</c:v>
                      </c:pt>
                      <c:pt idx="4565">
                        <c:v>2.2839999999999998</c:v>
                      </c:pt>
                      <c:pt idx="4566">
                        <c:v>2.2839999999999998</c:v>
                      </c:pt>
                      <c:pt idx="4567">
                        <c:v>2.2850000000000001</c:v>
                      </c:pt>
                      <c:pt idx="4568">
                        <c:v>2.2850000000000001</c:v>
                      </c:pt>
                      <c:pt idx="4569">
                        <c:v>2.286</c:v>
                      </c:pt>
                      <c:pt idx="4570">
                        <c:v>2.286</c:v>
                      </c:pt>
                      <c:pt idx="4571">
                        <c:v>2.2869999999999999</c:v>
                      </c:pt>
                      <c:pt idx="4572">
                        <c:v>2.2869999999999999</c:v>
                      </c:pt>
                      <c:pt idx="4573">
                        <c:v>2.2879999999999998</c:v>
                      </c:pt>
                      <c:pt idx="4574">
                        <c:v>2.2879999999999998</c:v>
                      </c:pt>
                      <c:pt idx="4575">
                        <c:v>2.2890000000000001</c:v>
                      </c:pt>
                      <c:pt idx="4576">
                        <c:v>2.2890000000000001</c:v>
                      </c:pt>
                      <c:pt idx="4577">
                        <c:v>2.29</c:v>
                      </c:pt>
                      <c:pt idx="4578">
                        <c:v>2.29</c:v>
                      </c:pt>
                      <c:pt idx="4579">
                        <c:v>2.2909999999999999</c:v>
                      </c:pt>
                      <c:pt idx="4580">
                        <c:v>2.2909999999999999</c:v>
                      </c:pt>
                      <c:pt idx="4581">
                        <c:v>2.2919999999999998</c:v>
                      </c:pt>
                      <c:pt idx="4582">
                        <c:v>2.2919999999999998</c:v>
                      </c:pt>
                      <c:pt idx="4583">
                        <c:v>2.2930000000000001</c:v>
                      </c:pt>
                      <c:pt idx="4584">
                        <c:v>2.2930000000000001</c:v>
                      </c:pt>
                      <c:pt idx="4585">
                        <c:v>2.294</c:v>
                      </c:pt>
                      <c:pt idx="4586">
                        <c:v>2.294</c:v>
                      </c:pt>
                      <c:pt idx="4587">
                        <c:v>2.2949999999999999</c:v>
                      </c:pt>
                      <c:pt idx="4588">
                        <c:v>2.2949999999999999</c:v>
                      </c:pt>
                      <c:pt idx="4589">
                        <c:v>2.2959999999999998</c:v>
                      </c:pt>
                      <c:pt idx="4590">
                        <c:v>2.2959999999999998</c:v>
                      </c:pt>
                      <c:pt idx="4591">
                        <c:v>2.2970000000000002</c:v>
                      </c:pt>
                      <c:pt idx="4592">
                        <c:v>2.2970000000000002</c:v>
                      </c:pt>
                      <c:pt idx="4593">
                        <c:v>2.298</c:v>
                      </c:pt>
                      <c:pt idx="4594">
                        <c:v>2.298</c:v>
                      </c:pt>
                      <c:pt idx="4595">
                        <c:v>2.2989999999999999</c:v>
                      </c:pt>
                      <c:pt idx="4596">
                        <c:v>2.2989999999999999</c:v>
                      </c:pt>
                      <c:pt idx="4597">
                        <c:v>2.2999999999999998</c:v>
                      </c:pt>
                      <c:pt idx="4598">
                        <c:v>2.2999999999999998</c:v>
                      </c:pt>
                      <c:pt idx="4599">
                        <c:v>2.3010000000000002</c:v>
                      </c:pt>
                      <c:pt idx="4600">
                        <c:v>2.3010000000000002</c:v>
                      </c:pt>
                      <c:pt idx="4601">
                        <c:v>2.302</c:v>
                      </c:pt>
                      <c:pt idx="4602">
                        <c:v>2.302</c:v>
                      </c:pt>
                      <c:pt idx="4603">
                        <c:v>2.3029999999999999</c:v>
                      </c:pt>
                      <c:pt idx="4604">
                        <c:v>2.3029999999999999</c:v>
                      </c:pt>
                      <c:pt idx="4605">
                        <c:v>2.3039999999999998</c:v>
                      </c:pt>
                      <c:pt idx="4606">
                        <c:v>2.3039999999999998</c:v>
                      </c:pt>
                      <c:pt idx="4607">
                        <c:v>2.3050000000000002</c:v>
                      </c:pt>
                      <c:pt idx="4608">
                        <c:v>2.3050000000000002</c:v>
                      </c:pt>
                      <c:pt idx="4609">
                        <c:v>2.306</c:v>
                      </c:pt>
                      <c:pt idx="4610">
                        <c:v>2.306</c:v>
                      </c:pt>
                      <c:pt idx="4611">
                        <c:v>2.3069999999999999</c:v>
                      </c:pt>
                      <c:pt idx="4612">
                        <c:v>2.3069999999999999</c:v>
                      </c:pt>
                      <c:pt idx="4613">
                        <c:v>2.3079999999999998</c:v>
                      </c:pt>
                      <c:pt idx="4614">
                        <c:v>2.3079999999999998</c:v>
                      </c:pt>
                      <c:pt idx="4615">
                        <c:v>2.3090000000000002</c:v>
                      </c:pt>
                      <c:pt idx="4616">
                        <c:v>2.3090000000000002</c:v>
                      </c:pt>
                      <c:pt idx="4617">
                        <c:v>2.31</c:v>
                      </c:pt>
                      <c:pt idx="4618">
                        <c:v>2.31</c:v>
                      </c:pt>
                      <c:pt idx="4619">
                        <c:v>2.3109999999999999</c:v>
                      </c:pt>
                      <c:pt idx="4620">
                        <c:v>2.3109999999999999</c:v>
                      </c:pt>
                      <c:pt idx="4621">
                        <c:v>2.3119999999999998</c:v>
                      </c:pt>
                      <c:pt idx="4622">
                        <c:v>2.3119999999999998</c:v>
                      </c:pt>
                      <c:pt idx="4623">
                        <c:v>2.3130000000000002</c:v>
                      </c:pt>
                      <c:pt idx="4624">
                        <c:v>2.3130000000000002</c:v>
                      </c:pt>
                      <c:pt idx="4625">
                        <c:v>2.3140000000000001</c:v>
                      </c:pt>
                      <c:pt idx="4626">
                        <c:v>2.3140000000000001</c:v>
                      </c:pt>
                      <c:pt idx="4627">
                        <c:v>2.3149999999999999</c:v>
                      </c:pt>
                      <c:pt idx="4628">
                        <c:v>2.3149999999999999</c:v>
                      </c:pt>
                      <c:pt idx="4629">
                        <c:v>2.3159999999999998</c:v>
                      </c:pt>
                      <c:pt idx="4630">
                        <c:v>2.3159999999999998</c:v>
                      </c:pt>
                      <c:pt idx="4631">
                        <c:v>2.3170000000000002</c:v>
                      </c:pt>
                      <c:pt idx="4632">
                        <c:v>2.3170000000000002</c:v>
                      </c:pt>
                      <c:pt idx="4633">
                        <c:v>2.3180000000000001</c:v>
                      </c:pt>
                      <c:pt idx="4634">
                        <c:v>2.3180000000000001</c:v>
                      </c:pt>
                      <c:pt idx="4635">
                        <c:v>2.319</c:v>
                      </c:pt>
                      <c:pt idx="4636">
                        <c:v>2.319</c:v>
                      </c:pt>
                      <c:pt idx="4637">
                        <c:v>2.3199999999999998</c:v>
                      </c:pt>
                      <c:pt idx="4638">
                        <c:v>2.3199999999999998</c:v>
                      </c:pt>
                      <c:pt idx="4639">
                        <c:v>2.3210000000000002</c:v>
                      </c:pt>
                      <c:pt idx="4640">
                        <c:v>2.3210000000000002</c:v>
                      </c:pt>
                      <c:pt idx="4641">
                        <c:v>2.3220000000000001</c:v>
                      </c:pt>
                      <c:pt idx="4642">
                        <c:v>2.3220000000000001</c:v>
                      </c:pt>
                      <c:pt idx="4643">
                        <c:v>2.323</c:v>
                      </c:pt>
                      <c:pt idx="4644">
                        <c:v>2.323</c:v>
                      </c:pt>
                      <c:pt idx="4645">
                        <c:v>2.3239999999999998</c:v>
                      </c:pt>
                      <c:pt idx="4646">
                        <c:v>2.3239999999999998</c:v>
                      </c:pt>
                      <c:pt idx="4647">
                        <c:v>2.3250000000000002</c:v>
                      </c:pt>
                      <c:pt idx="4648">
                        <c:v>2.3250000000000002</c:v>
                      </c:pt>
                      <c:pt idx="4649">
                        <c:v>2.3260000000000001</c:v>
                      </c:pt>
                      <c:pt idx="4650">
                        <c:v>2.3260000000000001</c:v>
                      </c:pt>
                      <c:pt idx="4651">
                        <c:v>2.327</c:v>
                      </c:pt>
                      <c:pt idx="4652">
                        <c:v>2.327</c:v>
                      </c:pt>
                      <c:pt idx="4653">
                        <c:v>2.3279999999999998</c:v>
                      </c:pt>
                      <c:pt idx="4654">
                        <c:v>2.3279999999999998</c:v>
                      </c:pt>
                      <c:pt idx="4655">
                        <c:v>2.3290000000000002</c:v>
                      </c:pt>
                      <c:pt idx="4656">
                        <c:v>2.3290000000000002</c:v>
                      </c:pt>
                      <c:pt idx="4657">
                        <c:v>2.33</c:v>
                      </c:pt>
                      <c:pt idx="4658">
                        <c:v>2.33</c:v>
                      </c:pt>
                      <c:pt idx="4659">
                        <c:v>2.331</c:v>
                      </c:pt>
                      <c:pt idx="4660">
                        <c:v>2.331</c:v>
                      </c:pt>
                      <c:pt idx="4661">
                        <c:v>2.3319999999999999</c:v>
                      </c:pt>
                      <c:pt idx="4662">
                        <c:v>2.3319999999999999</c:v>
                      </c:pt>
                      <c:pt idx="4663">
                        <c:v>2.3330000000000002</c:v>
                      </c:pt>
                      <c:pt idx="4664">
                        <c:v>2.3330000000000002</c:v>
                      </c:pt>
                      <c:pt idx="4665">
                        <c:v>2.3340000000000001</c:v>
                      </c:pt>
                      <c:pt idx="4666">
                        <c:v>2.3340000000000001</c:v>
                      </c:pt>
                      <c:pt idx="4667">
                        <c:v>2.335</c:v>
                      </c:pt>
                      <c:pt idx="4668">
                        <c:v>2.335</c:v>
                      </c:pt>
                      <c:pt idx="4669">
                        <c:v>2.3359999999999999</c:v>
                      </c:pt>
                      <c:pt idx="4670">
                        <c:v>2.3359999999999999</c:v>
                      </c:pt>
                      <c:pt idx="4671">
                        <c:v>2.3370000000000002</c:v>
                      </c:pt>
                      <c:pt idx="4672">
                        <c:v>2.3370000000000002</c:v>
                      </c:pt>
                      <c:pt idx="4673">
                        <c:v>2.3380000000000001</c:v>
                      </c:pt>
                      <c:pt idx="4674">
                        <c:v>2.3380000000000001</c:v>
                      </c:pt>
                      <c:pt idx="4675">
                        <c:v>2.339</c:v>
                      </c:pt>
                      <c:pt idx="4676">
                        <c:v>2.339</c:v>
                      </c:pt>
                      <c:pt idx="4677">
                        <c:v>2.34</c:v>
                      </c:pt>
                      <c:pt idx="4678">
                        <c:v>2.34</c:v>
                      </c:pt>
                      <c:pt idx="4679">
                        <c:v>2.3410000000000002</c:v>
                      </c:pt>
                      <c:pt idx="4680">
                        <c:v>2.3410000000000002</c:v>
                      </c:pt>
                      <c:pt idx="4681">
                        <c:v>2.3420000000000001</c:v>
                      </c:pt>
                      <c:pt idx="4682">
                        <c:v>2.3420000000000001</c:v>
                      </c:pt>
                      <c:pt idx="4683">
                        <c:v>2.343</c:v>
                      </c:pt>
                      <c:pt idx="4684">
                        <c:v>2.343</c:v>
                      </c:pt>
                      <c:pt idx="4685">
                        <c:v>2.3439999999999999</c:v>
                      </c:pt>
                      <c:pt idx="4686">
                        <c:v>2.3439999999999999</c:v>
                      </c:pt>
                      <c:pt idx="4687">
                        <c:v>2.3450000000000002</c:v>
                      </c:pt>
                      <c:pt idx="4688">
                        <c:v>2.3450000000000002</c:v>
                      </c:pt>
                      <c:pt idx="4689">
                        <c:v>2.3460000000000001</c:v>
                      </c:pt>
                      <c:pt idx="4690">
                        <c:v>2.3460000000000001</c:v>
                      </c:pt>
                      <c:pt idx="4691">
                        <c:v>2.347</c:v>
                      </c:pt>
                      <c:pt idx="4692">
                        <c:v>2.347</c:v>
                      </c:pt>
                      <c:pt idx="4693">
                        <c:v>2.3479999999999999</c:v>
                      </c:pt>
                      <c:pt idx="4694">
                        <c:v>2.3479999999999999</c:v>
                      </c:pt>
                      <c:pt idx="4695">
                        <c:v>2.3490000000000002</c:v>
                      </c:pt>
                      <c:pt idx="4696">
                        <c:v>2.3490000000000002</c:v>
                      </c:pt>
                      <c:pt idx="4697">
                        <c:v>2.35</c:v>
                      </c:pt>
                      <c:pt idx="4698">
                        <c:v>2.35</c:v>
                      </c:pt>
                      <c:pt idx="4699">
                        <c:v>2.351</c:v>
                      </c:pt>
                      <c:pt idx="4700">
                        <c:v>2.351</c:v>
                      </c:pt>
                      <c:pt idx="4701">
                        <c:v>2.3519999999999999</c:v>
                      </c:pt>
                      <c:pt idx="4702">
                        <c:v>2.3519999999999999</c:v>
                      </c:pt>
                      <c:pt idx="4703">
                        <c:v>2.3530000000000002</c:v>
                      </c:pt>
                      <c:pt idx="4704">
                        <c:v>2.3530000000000002</c:v>
                      </c:pt>
                      <c:pt idx="4705">
                        <c:v>2.3540000000000001</c:v>
                      </c:pt>
                      <c:pt idx="4706">
                        <c:v>2.3540000000000001</c:v>
                      </c:pt>
                      <c:pt idx="4707">
                        <c:v>2.355</c:v>
                      </c:pt>
                      <c:pt idx="4708">
                        <c:v>2.355</c:v>
                      </c:pt>
                      <c:pt idx="4709">
                        <c:v>2.3559999999999999</c:v>
                      </c:pt>
                      <c:pt idx="4710">
                        <c:v>2.3559999999999999</c:v>
                      </c:pt>
                      <c:pt idx="4711">
                        <c:v>2.3570000000000002</c:v>
                      </c:pt>
                      <c:pt idx="4712">
                        <c:v>2.3570000000000002</c:v>
                      </c:pt>
                      <c:pt idx="4713">
                        <c:v>2.3580000000000001</c:v>
                      </c:pt>
                      <c:pt idx="4714">
                        <c:v>2.3580000000000001</c:v>
                      </c:pt>
                      <c:pt idx="4715">
                        <c:v>2.359</c:v>
                      </c:pt>
                      <c:pt idx="4716">
                        <c:v>2.359</c:v>
                      </c:pt>
                      <c:pt idx="4717">
                        <c:v>2.36</c:v>
                      </c:pt>
                      <c:pt idx="4718">
                        <c:v>2.36</c:v>
                      </c:pt>
                      <c:pt idx="4719">
                        <c:v>2.3610000000000002</c:v>
                      </c:pt>
                      <c:pt idx="4720">
                        <c:v>2.3610000000000002</c:v>
                      </c:pt>
                      <c:pt idx="4721">
                        <c:v>2.3620000000000001</c:v>
                      </c:pt>
                      <c:pt idx="4722">
                        <c:v>2.3620000000000001</c:v>
                      </c:pt>
                      <c:pt idx="4723">
                        <c:v>2.363</c:v>
                      </c:pt>
                      <c:pt idx="4724">
                        <c:v>2.363</c:v>
                      </c:pt>
                      <c:pt idx="4725">
                        <c:v>2.3639999999999999</c:v>
                      </c:pt>
                      <c:pt idx="4726">
                        <c:v>2.3639999999999999</c:v>
                      </c:pt>
                      <c:pt idx="4727">
                        <c:v>2.3650000000000002</c:v>
                      </c:pt>
                      <c:pt idx="4728">
                        <c:v>2.3650000000000002</c:v>
                      </c:pt>
                      <c:pt idx="4729">
                        <c:v>2.3660000000000001</c:v>
                      </c:pt>
                      <c:pt idx="4730">
                        <c:v>2.3660000000000001</c:v>
                      </c:pt>
                      <c:pt idx="4731">
                        <c:v>2.367</c:v>
                      </c:pt>
                      <c:pt idx="4732">
                        <c:v>2.367</c:v>
                      </c:pt>
                      <c:pt idx="4733">
                        <c:v>2.3679999999999999</c:v>
                      </c:pt>
                      <c:pt idx="4734">
                        <c:v>2.3679999999999999</c:v>
                      </c:pt>
                      <c:pt idx="4735">
                        <c:v>2.3690000000000002</c:v>
                      </c:pt>
                      <c:pt idx="4736">
                        <c:v>2.3690000000000002</c:v>
                      </c:pt>
                      <c:pt idx="4737">
                        <c:v>2.37</c:v>
                      </c:pt>
                      <c:pt idx="4738">
                        <c:v>2.37</c:v>
                      </c:pt>
                      <c:pt idx="4739">
                        <c:v>2.371</c:v>
                      </c:pt>
                      <c:pt idx="4740">
                        <c:v>2.371</c:v>
                      </c:pt>
                      <c:pt idx="4741">
                        <c:v>2.3719999999999999</c:v>
                      </c:pt>
                      <c:pt idx="4742">
                        <c:v>2.3719999999999999</c:v>
                      </c:pt>
                      <c:pt idx="4743">
                        <c:v>2.3730000000000002</c:v>
                      </c:pt>
                      <c:pt idx="4744">
                        <c:v>2.3730000000000002</c:v>
                      </c:pt>
                      <c:pt idx="4745">
                        <c:v>2.3740000000000001</c:v>
                      </c:pt>
                      <c:pt idx="4746">
                        <c:v>2.3740000000000001</c:v>
                      </c:pt>
                      <c:pt idx="4747">
                        <c:v>2.375</c:v>
                      </c:pt>
                      <c:pt idx="4748">
                        <c:v>2.375</c:v>
                      </c:pt>
                      <c:pt idx="4749">
                        <c:v>2.3759999999999999</c:v>
                      </c:pt>
                      <c:pt idx="4750">
                        <c:v>2.3759999999999999</c:v>
                      </c:pt>
                      <c:pt idx="4751">
                        <c:v>2.3769999999999998</c:v>
                      </c:pt>
                      <c:pt idx="4752">
                        <c:v>2.3769999999999998</c:v>
                      </c:pt>
                      <c:pt idx="4753">
                        <c:v>2.3780000000000001</c:v>
                      </c:pt>
                      <c:pt idx="4754">
                        <c:v>2.3780000000000001</c:v>
                      </c:pt>
                      <c:pt idx="4755">
                        <c:v>2.379</c:v>
                      </c:pt>
                      <c:pt idx="4756">
                        <c:v>2.379</c:v>
                      </c:pt>
                      <c:pt idx="4757">
                        <c:v>2.38</c:v>
                      </c:pt>
                      <c:pt idx="4758">
                        <c:v>2.38</c:v>
                      </c:pt>
                      <c:pt idx="4759">
                        <c:v>2.3809999999999998</c:v>
                      </c:pt>
                      <c:pt idx="4760">
                        <c:v>2.3809999999999998</c:v>
                      </c:pt>
                      <c:pt idx="4761">
                        <c:v>2.3820000000000001</c:v>
                      </c:pt>
                      <c:pt idx="4762">
                        <c:v>2.3820000000000001</c:v>
                      </c:pt>
                      <c:pt idx="4763">
                        <c:v>2.383</c:v>
                      </c:pt>
                      <c:pt idx="4764">
                        <c:v>2.383</c:v>
                      </c:pt>
                      <c:pt idx="4765">
                        <c:v>2.3839999999999999</c:v>
                      </c:pt>
                      <c:pt idx="4766">
                        <c:v>2.3839999999999999</c:v>
                      </c:pt>
                      <c:pt idx="4767">
                        <c:v>2.3849999999999998</c:v>
                      </c:pt>
                      <c:pt idx="4768">
                        <c:v>2.3849999999999998</c:v>
                      </c:pt>
                      <c:pt idx="4769">
                        <c:v>2.3860000000000001</c:v>
                      </c:pt>
                      <c:pt idx="4770">
                        <c:v>2.3860000000000001</c:v>
                      </c:pt>
                      <c:pt idx="4771">
                        <c:v>2.387</c:v>
                      </c:pt>
                      <c:pt idx="4772">
                        <c:v>2.387</c:v>
                      </c:pt>
                      <c:pt idx="4773">
                        <c:v>2.3879999999999999</c:v>
                      </c:pt>
                      <c:pt idx="4774">
                        <c:v>2.3879999999999999</c:v>
                      </c:pt>
                      <c:pt idx="4775">
                        <c:v>2.3889999999999998</c:v>
                      </c:pt>
                      <c:pt idx="4776">
                        <c:v>2.3889999999999998</c:v>
                      </c:pt>
                      <c:pt idx="4777">
                        <c:v>2.39</c:v>
                      </c:pt>
                      <c:pt idx="4778">
                        <c:v>2.39</c:v>
                      </c:pt>
                      <c:pt idx="4779">
                        <c:v>2.391</c:v>
                      </c:pt>
                      <c:pt idx="4780">
                        <c:v>2.391</c:v>
                      </c:pt>
                      <c:pt idx="4781">
                        <c:v>2.3919999999999999</c:v>
                      </c:pt>
                      <c:pt idx="4782">
                        <c:v>2.3919999999999999</c:v>
                      </c:pt>
                      <c:pt idx="4783">
                        <c:v>2.3929999999999998</c:v>
                      </c:pt>
                      <c:pt idx="4784">
                        <c:v>2.3929999999999998</c:v>
                      </c:pt>
                      <c:pt idx="4785">
                        <c:v>2.3940000000000001</c:v>
                      </c:pt>
                      <c:pt idx="4786">
                        <c:v>2.3940000000000001</c:v>
                      </c:pt>
                      <c:pt idx="4787">
                        <c:v>2.395</c:v>
                      </c:pt>
                      <c:pt idx="4788">
                        <c:v>2.395</c:v>
                      </c:pt>
                      <c:pt idx="4789">
                        <c:v>2.3959999999999999</c:v>
                      </c:pt>
                      <c:pt idx="4790">
                        <c:v>2.3959999999999999</c:v>
                      </c:pt>
                      <c:pt idx="4791">
                        <c:v>2.3969999999999998</c:v>
                      </c:pt>
                      <c:pt idx="4792">
                        <c:v>2.3969999999999998</c:v>
                      </c:pt>
                      <c:pt idx="4793">
                        <c:v>2.3980000000000001</c:v>
                      </c:pt>
                      <c:pt idx="4794">
                        <c:v>2.3980000000000001</c:v>
                      </c:pt>
                      <c:pt idx="4795">
                        <c:v>2.399</c:v>
                      </c:pt>
                      <c:pt idx="4796">
                        <c:v>2.399</c:v>
                      </c:pt>
                      <c:pt idx="4797">
                        <c:v>2.4</c:v>
                      </c:pt>
                      <c:pt idx="4798">
                        <c:v>2.4</c:v>
                      </c:pt>
                      <c:pt idx="4799">
                        <c:v>2.4009999999999998</c:v>
                      </c:pt>
                      <c:pt idx="4800">
                        <c:v>2.4009999999999998</c:v>
                      </c:pt>
                      <c:pt idx="4801">
                        <c:v>2.4020000000000001</c:v>
                      </c:pt>
                      <c:pt idx="4802">
                        <c:v>2.4020000000000001</c:v>
                      </c:pt>
                      <c:pt idx="4803">
                        <c:v>2.403</c:v>
                      </c:pt>
                      <c:pt idx="4804">
                        <c:v>2.403</c:v>
                      </c:pt>
                      <c:pt idx="4805">
                        <c:v>2.4039999999999999</c:v>
                      </c:pt>
                      <c:pt idx="4806">
                        <c:v>2.4039999999999999</c:v>
                      </c:pt>
                      <c:pt idx="4807">
                        <c:v>2.4049999999999998</c:v>
                      </c:pt>
                      <c:pt idx="4808">
                        <c:v>2.4049999999999998</c:v>
                      </c:pt>
                      <c:pt idx="4809">
                        <c:v>2.4060000000000001</c:v>
                      </c:pt>
                      <c:pt idx="4810">
                        <c:v>2.4060000000000001</c:v>
                      </c:pt>
                      <c:pt idx="4811">
                        <c:v>2.407</c:v>
                      </c:pt>
                      <c:pt idx="4812">
                        <c:v>2.407</c:v>
                      </c:pt>
                      <c:pt idx="4813">
                        <c:v>2.4079999999999999</c:v>
                      </c:pt>
                      <c:pt idx="4814">
                        <c:v>2.4079999999999999</c:v>
                      </c:pt>
                      <c:pt idx="4815">
                        <c:v>2.4089999999999998</c:v>
                      </c:pt>
                      <c:pt idx="4816">
                        <c:v>2.4089999999999998</c:v>
                      </c:pt>
                      <c:pt idx="4817">
                        <c:v>2.41</c:v>
                      </c:pt>
                      <c:pt idx="4818">
                        <c:v>2.41</c:v>
                      </c:pt>
                      <c:pt idx="4819">
                        <c:v>2.411</c:v>
                      </c:pt>
                      <c:pt idx="4820">
                        <c:v>2.411</c:v>
                      </c:pt>
                      <c:pt idx="4821">
                        <c:v>2.4119999999999999</c:v>
                      </c:pt>
                      <c:pt idx="4822">
                        <c:v>2.4119999999999999</c:v>
                      </c:pt>
                      <c:pt idx="4823">
                        <c:v>2.4129999999999998</c:v>
                      </c:pt>
                      <c:pt idx="4824">
                        <c:v>2.4129999999999998</c:v>
                      </c:pt>
                      <c:pt idx="4825">
                        <c:v>2.4140000000000001</c:v>
                      </c:pt>
                      <c:pt idx="4826">
                        <c:v>2.4140000000000001</c:v>
                      </c:pt>
                      <c:pt idx="4827">
                        <c:v>2.415</c:v>
                      </c:pt>
                      <c:pt idx="4828">
                        <c:v>2.415</c:v>
                      </c:pt>
                      <c:pt idx="4829">
                        <c:v>2.4159999999999999</c:v>
                      </c:pt>
                      <c:pt idx="4830">
                        <c:v>2.4159999999999999</c:v>
                      </c:pt>
                      <c:pt idx="4831">
                        <c:v>2.4169999999999998</c:v>
                      </c:pt>
                      <c:pt idx="4832">
                        <c:v>2.4169999999999998</c:v>
                      </c:pt>
                      <c:pt idx="4833">
                        <c:v>2.4180000000000001</c:v>
                      </c:pt>
                      <c:pt idx="4834">
                        <c:v>2.4180000000000001</c:v>
                      </c:pt>
                      <c:pt idx="4835">
                        <c:v>2.419</c:v>
                      </c:pt>
                      <c:pt idx="4836">
                        <c:v>2.419</c:v>
                      </c:pt>
                      <c:pt idx="4837">
                        <c:v>2.42</c:v>
                      </c:pt>
                      <c:pt idx="4838">
                        <c:v>2.42</c:v>
                      </c:pt>
                      <c:pt idx="4839">
                        <c:v>2.4209999999999998</c:v>
                      </c:pt>
                      <c:pt idx="4840">
                        <c:v>2.4209999999999998</c:v>
                      </c:pt>
                      <c:pt idx="4841">
                        <c:v>2.4220000000000002</c:v>
                      </c:pt>
                      <c:pt idx="4842">
                        <c:v>2.4220000000000002</c:v>
                      </c:pt>
                      <c:pt idx="4843">
                        <c:v>2.423</c:v>
                      </c:pt>
                      <c:pt idx="4844">
                        <c:v>2.423</c:v>
                      </c:pt>
                      <c:pt idx="4845">
                        <c:v>2.4239999999999999</c:v>
                      </c:pt>
                      <c:pt idx="4846">
                        <c:v>2.4239999999999999</c:v>
                      </c:pt>
                      <c:pt idx="4847">
                        <c:v>2.4249999999999998</c:v>
                      </c:pt>
                      <c:pt idx="4848">
                        <c:v>2.4249999999999998</c:v>
                      </c:pt>
                      <c:pt idx="4849">
                        <c:v>2.4260000000000002</c:v>
                      </c:pt>
                      <c:pt idx="4850">
                        <c:v>2.4260000000000002</c:v>
                      </c:pt>
                      <c:pt idx="4851">
                        <c:v>2.427</c:v>
                      </c:pt>
                      <c:pt idx="4852">
                        <c:v>2.427</c:v>
                      </c:pt>
                      <c:pt idx="4853">
                        <c:v>2.4279999999999999</c:v>
                      </c:pt>
                      <c:pt idx="4854">
                        <c:v>2.4279999999999999</c:v>
                      </c:pt>
                      <c:pt idx="4855">
                        <c:v>2.4289999999999998</c:v>
                      </c:pt>
                      <c:pt idx="4856">
                        <c:v>2.4289999999999998</c:v>
                      </c:pt>
                      <c:pt idx="4857">
                        <c:v>2.4300000000000002</c:v>
                      </c:pt>
                      <c:pt idx="4858">
                        <c:v>2.4300000000000002</c:v>
                      </c:pt>
                      <c:pt idx="4859">
                        <c:v>2.431</c:v>
                      </c:pt>
                      <c:pt idx="4860">
                        <c:v>2.431</c:v>
                      </c:pt>
                      <c:pt idx="4861">
                        <c:v>2.4319999999999999</c:v>
                      </c:pt>
                      <c:pt idx="4862">
                        <c:v>2.4319999999999999</c:v>
                      </c:pt>
                      <c:pt idx="4863">
                        <c:v>2.4329999999999998</c:v>
                      </c:pt>
                      <c:pt idx="4864">
                        <c:v>2.4329999999999998</c:v>
                      </c:pt>
                      <c:pt idx="4865">
                        <c:v>2.4340000000000002</c:v>
                      </c:pt>
                      <c:pt idx="4866">
                        <c:v>2.4340000000000002</c:v>
                      </c:pt>
                      <c:pt idx="4867">
                        <c:v>2.4350000000000001</c:v>
                      </c:pt>
                      <c:pt idx="4868">
                        <c:v>2.4350000000000001</c:v>
                      </c:pt>
                      <c:pt idx="4869">
                        <c:v>2.4359999999999999</c:v>
                      </c:pt>
                      <c:pt idx="4870">
                        <c:v>2.4359999999999999</c:v>
                      </c:pt>
                      <c:pt idx="4871">
                        <c:v>2.4369999999999998</c:v>
                      </c:pt>
                      <c:pt idx="4872">
                        <c:v>2.4369999999999998</c:v>
                      </c:pt>
                      <c:pt idx="4873">
                        <c:v>2.4380000000000002</c:v>
                      </c:pt>
                      <c:pt idx="4874">
                        <c:v>2.4380000000000002</c:v>
                      </c:pt>
                      <c:pt idx="4875">
                        <c:v>2.4390000000000001</c:v>
                      </c:pt>
                      <c:pt idx="4876">
                        <c:v>2.4390000000000001</c:v>
                      </c:pt>
                      <c:pt idx="4877">
                        <c:v>2.44</c:v>
                      </c:pt>
                      <c:pt idx="4878">
                        <c:v>2.44</c:v>
                      </c:pt>
                      <c:pt idx="4879">
                        <c:v>2.4409999999999998</c:v>
                      </c:pt>
                      <c:pt idx="4880">
                        <c:v>2.4409999999999998</c:v>
                      </c:pt>
                      <c:pt idx="4881">
                        <c:v>2.4420000000000002</c:v>
                      </c:pt>
                      <c:pt idx="4882">
                        <c:v>2.4420000000000002</c:v>
                      </c:pt>
                      <c:pt idx="4883">
                        <c:v>2.4430000000000001</c:v>
                      </c:pt>
                      <c:pt idx="4884">
                        <c:v>2.4430000000000001</c:v>
                      </c:pt>
                      <c:pt idx="4885">
                        <c:v>2.444</c:v>
                      </c:pt>
                      <c:pt idx="4886">
                        <c:v>2.444</c:v>
                      </c:pt>
                      <c:pt idx="4887">
                        <c:v>2.4449999999999998</c:v>
                      </c:pt>
                      <c:pt idx="4888">
                        <c:v>2.4449999999999998</c:v>
                      </c:pt>
                      <c:pt idx="4889">
                        <c:v>2.4460000000000002</c:v>
                      </c:pt>
                      <c:pt idx="4890">
                        <c:v>2.4460000000000002</c:v>
                      </c:pt>
                      <c:pt idx="4891">
                        <c:v>2.4470000000000001</c:v>
                      </c:pt>
                      <c:pt idx="4892">
                        <c:v>2.4470000000000001</c:v>
                      </c:pt>
                      <c:pt idx="4893">
                        <c:v>2.448</c:v>
                      </c:pt>
                      <c:pt idx="4894">
                        <c:v>2.448</c:v>
                      </c:pt>
                      <c:pt idx="4895">
                        <c:v>2.4489999999999998</c:v>
                      </c:pt>
                      <c:pt idx="4896">
                        <c:v>2.4489999999999998</c:v>
                      </c:pt>
                      <c:pt idx="4897">
                        <c:v>2.4500000000000002</c:v>
                      </c:pt>
                      <c:pt idx="4898">
                        <c:v>2.4500000000000002</c:v>
                      </c:pt>
                      <c:pt idx="4899">
                        <c:v>2.4510000000000001</c:v>
                      </c:pt>
                      <c:pt idx="4900">
                        <c:v>2.4510000000000001</c:v>
                      </c:pt>
                      <c:pt idx="4901">
                        <c:v>2.452</c:v>
                      </c:pt>
                      <c:pt idx="4902">
                        <c:v>2.452</c:v>
                      </c:pt>
                      <c:pt idx="4903">
                        <c:v>2.4529999999999998</c:v>
                      </c:pt>
                      <c:pt idx="4904">
                        <c:v>2.4529999999999998</c:v>
                      </c:pt>
                      <c:pt idx="4905">
                        <c:v>2.4540000000000002</c:v>
                      </c:pt>
                      <c:pt idx="4906">
                        <c:v>2.4540000000000002</c:v>
                      </c:pt>
                      <c:pt idx="4907">
                        <c:v>2.4550000000000001</c:v>
                      </c:pt>
                      <c:pt idx="4908">
                        <c:v>2.4550000000000001</c:v>
                      </c:pt>
                      <c:pt idx="4909">
                        <c:v>2.456</c:v>
                      </c:pt>
                      <c:pt idx="4910">
                        <c:v>2.456</c:v>
                      </c:pt>
                      <c:pt idx="4911">
                        <c:v>2.4569999999999999</c:v>
                      </c:pt>
                      <c:pt idx="4912">
                        <c:v>2.4569999999999999</c:v>
                      </c:pt>
                      <c:pt idx="4913">
                        <c:v>2.4580000000000002</c:v>
                      </c:pt>
                      <c:pt idx="4914">
                        <c:v>2.4580000000000002</c:v>
                      </c:pt>
                      <c:pt idx="4915">
                        <c:v>2.4590000000000001</c:v>
                      </c:pt>
                      <c:pt idx="4916">
                        <c:v>2.4590000000000001</c:v>
                      </c:pt>
                      <c:pt idx="4917">
                        <c:v>2.46</c:v>
                      </c:pt>
                      <c:pt idx="4918">
                        <c:v>2.46</c:v>
                      </c:pt>
                      <c:pt idx="4919">
                        <c:v>2.4609999999999999</c:v>
                      </c:pt>
                      <c:pt idx="4920">
                        <c:v>2.4609999999999999</c:v>
                      </c:pt>
                      <c:pt idx="4921">
                        <c:v>2.4620000000000002</c:v>
                      </c:pt>
                      <c:pt idx="4922">
                        <c:v>2.4620000000000002</c:v>
                      </c:pt>
                      <c:pt idx="4923">
                        <c:v>2.4630000000000001</c:v>
                      </c:pt>
                      <c:pt idx="4924">
                        <c:v>2.4630000000000001</c:v>
                      </c:pt>
                      <c:pt idx="4925">
                        <c:v>2.464</c:v>
                      </c:pt>
                      <c:pt idx="4926">
                        <c:v>2.464</c:v>
                      </c:pt>
                      <c:pt idx="4927">
                        <c:v>2.4649999999999999</c:v>
                      </c:pt>
                      <c:pt idx="4928">
                        <c:v>2.4649999999999999</c:v>
                      </c:pt>
                      <c:pt idx="4929">
                        <c:v>2.4660000000000002</c:v>
                      </c:pt>
                      <c:pt idx="4930">
                        <c:v>2.4660000000000002</c:v>
                      </c:pt>
                      <c:pt idx="4931">
                        <c:v>2.4670000000000001</c:v>
                      </c:pt>
                      <c:pt idx="4932">
                        <c:v>2.4670000000000001</c:v>
                      </c:pt>
                      <c:pt idx="4933">
                        <c:v>2.468</c:v>
                      </c:pt>
                      <c:pt idx="4934">
                        <c:v>2.468</c:v>
                      </c:pt>
                      <c:pt idx="4935">
                        <c:v>2.4689999999999999</c:v>
                      </c:pt>
                      <c:pt idx="4936">
                        <c:v>2.4689999999999999</c:v>
                      </c:pt>
                      <c:pt idx="4937">
                        <c:v>2.4700000000000002</c:v>
                      </c:pt>
                      <c:pt idx="4938">
                        <c:v>2.4700000000000002</c:v>
                      </c:pt>
                      <c:pt idx="4939">
                        <c:v>2.4710000000000001</c:v>
                      </c:pt>
                      <c:pt idx="4940">
                        <c:v>2.4710000000000001</c:v>
                      </c:pt>
                      <c:pt idx="4941">
                        <c:v>2.472</c:v>
                      </c:pt>
                      <c:pt idx="4942">
                        <c:v>2.472</c:v>
                      </c:pt>
                      <c:pt idx="4943">
                        <c:v>2.4729999999999999</c:v>
                      </c:pt>
                      <c:pt idx="4944">
                        <c:v>2.4729999999999999</c:v>
                      </c:pt>
                      <c:pt idx="4945">
                        <c:v>2.4740000000000002</c:v>
                      </c:pt>
                      <c:pt idx="4946">
                        <c:v>2.4740000000000002</c:v>
                      </c:pt>
                      <c:pt idx="4947">
                        <c:v>2.4750000000000001</c:v>
                      </c:pt>
                      <c:pt idx="4948">
                        <c:v>2.4750000000000001</c:v>
                      </c:pt>
                      <c:pt idx="4949">
                        <c:v>2.476</c:v>
                      </c:pt>
                      <c:pt idx="4950">
                        <c:v>2.476</c:v>
                      </c:pt>
                      <c:pt idx="4951">
                        <c:v>2.4769999999999999</c:v>
                      </c:pt>
                      <c:pt idx="4952">
                        <c:v>2.4769999999999999</c:v>
                      </c:pt>
                      <c:pt idx="4953">
                        <c:v>2.4780000000000002</c:v>
                      </c:pt>
                      <c:pt idx="4954">
                        <c:v>2.4780000000000002</c:v>
                      </c:pt>
                      <c:pt idx="4955">
                        <c:v>2.4790000000000001</c:v>
                      </c:pt>
                      <c:pt idx="4956">
                        <c:v>2.4790000000000001</c:v>
                      </c:pt>
                      <c:pt idx="4957">
                        <c:v>2.48</c:v>
                      </c:pt>
                      <c:pt idx="4958">
                        <c:v>2.48</c:v>
                      </c:pt>
                      <c:pt idx="4959">
                        <c:v>2.4809999999999999</c:v>
                      </c:pt>
                      <c:pt idx="4960">
                        <c:v>2.4809999999999999</c:v>
                      </c:pt>
                      <c:pt idx="4961">
                        <c:v>2.4820000000000002</c:v>
                      </c:pt>
                      <c:pt idx="4962">
                        <c:v>2.4820000000000002</c:v>
                      </c:pt>
                      <c:pt idx="4963">
                        <c:v>2.4830000000000001</c:v>
                      </c:pt>
                      <c:pt idx="4964">
                        <c:v>2.4830000000000001</c:v>
                      </c:pt>
                      <c:pt idx="4965">
                        <c:v>2.484</c:v>
                      </c:pt>
                      <c:pt idx="4966">
                        <c:v>2.484</c:v>
                      </c:pt>
                      <c:pt idx="4967">
                        <c:v>2.4849999999999999</c:v>
                      </c:pt>
                      <c:pt idx="4968">
                        <c:v>2.4849999999999999</c:v>
                      </c:pt>
                      <c:pt idx="4969">
                        <c:v>2.4860000000000002</c:v>
                      </c:pt>
                      <c:pt idx="4970">
                        <c:v>2.4860000000000002</c:v>
                      </c:pt>
                      <c:pt idx="4971">
                        <c:v>2.4870000000000001</c:v>
                      </c:pt>
                      <c:pt idx="4972">
                        <c:v>2.4870000000000001</c:v>
                      </c:pt>
                      <c:pt idx="4973">
                        <c:v>2.488</c:v>
                      </c:pt>
                      <c:pt idx="4974">
                        <c:v>2.488</c:v>
                      </c:pt>
                      <c:pt idx="4975">
                        <c:v>2.4889999999999999</c:v>
                      </c:pt>
                      <c:pt idx="4976">
                        <c:v>2.4889999999999999</c:v>
                      </c:pt>
                      <c:pt idx="4977">
                        <c:v>2.4900000000000002</c:v>
                      </c:pt>
                      <c:pt idx="4978">
                        <c:v>2.4900000000000002</c:v>
                      </c:pt>
                      <c:pt idx="4979">
                        <c:v>2.4910000000000001</c:v>
                      </c:pt>
                      <c:pt idx="4980">
                        <c:v>2.4910000000000001</c:v>
                      </c:pt>
                      <c:pt idx="4981">
                        <c:v>2.492</c:v>
                      </c:pt>
                      <c:pt idx="4982">
                        <c:v>2.492</c:v>
                      </c:pt>
                      <c:pt idx="4983">
                        <c:v>2.4929999999999999</c:v>
                      </c:pt>
                      <c:pt idx="4984">
                        <c:v>2.4929999999999999</c:v>
                      </c:pt>
                      <c:pt idx="4985">
                        <c:v>2.4940000000000002</c:v>
                      </c:pt>
                      <c:pt idx="4986">
                        <c:v>2.4940000000000002</c:v>
                      </c:pt>
                      <c:pt idx="4987">
                        <c:v>2.4950000000000001</c:v>
                      </c:pt>
                      <c:pt idx="4988">
                        <c:v>2.4950000000000001</c:v>
                      </c:pt>
                      <c:pt idx="4989">
                        <c:v>2.496</c:v>
                      </c:pt>
                      <c:pt idx="4990">
                        <c:v>2.496</c:v>
                      </c:pt>
                      <c:pt idx="4991">
                        <c:v>2.4969999999999999</c:v>
                      </c:pt>
                      <c:pt idx="4992">
                        <c:v>2.4969999999999999</c:v>
                      </c:pt>
                      <c:pt idx="4993">
                        <c:v>2.4980000000000002</c:v>
                      </c:pt>
                      <c:pt idx="4994">
                        <c:v>2.4980000000000002</c:v>
                      </c:pt>
                      <c:pt idx="4995">
                        <c:v>2.4990000000000001</c:v>
                      </c:pt>
                      <c:pt idx="4996">
                        <c:v>2.4990000000000001</c:v>
                      </c:pt>
                      <c:pt idx="4997">
                        <c:v>2.5</c:v>
                      </c:pt>
                      <c:pt idx="4998">
                        <c:v>2.5</c:v>
                      </c:pt>
                      <c:pt idx="4999">
                        <c:v>2.5009999999999999</c:v>
                      </c:pt>
                      <c:pt idx="5000">
                        <c:v>2.5009999999999999</c:v>
                      </c:pt>
                      <c:pt idx="5001">
                        <c:v>2.5019999999999998</c:v>
                      </c:pt>
                      <c:pt idx="5002">
                        <c:v>2.5019999999999998</c:v>
                      </c:pt>
                      <c:pt idx="5003">
                        <c:v>2.5030000000000001</c:v>
                      </c:pt>
                      <c:pt idx="5004">
                        <c:v>2.5030000000000001</c:v>
                      </c:pt>
                      <c:pt idx="5005">
                        <c:v>2.504</c:v>
                      </c:pt>
                      <c:pt idx="5006">
                        <c:v>2.504</c:v>
                      </c:pt>
                      <c:pt idx="5007">
                        <c:v>2.5049999999999999</c:v>
                      </c:pt>
                      <c:pt idx="5008">
                        <c:v>2.5049999999999999</c:v>
                      </c:pt>
                      <c:pt idx="5009">
                        <c:v>2.5059999999999998</c:v>
                      </c:pt>
                      <c:pt idx="5010">
                        <c:v>2.5059999999999998</c:v>
                      </c:pt>
                      <c:pt idx="5011">
                        <c:v>2.5070000000000001</c:v>
                      </c:pt>
                      <c:pt idx="5012">
                        <c:v>2.5070000000000001</c:v>
                      </c:pt>
                      <c:pt idx="5013">
                        <c:v>2.508</c:v>
                      </c:pt>
                      <c:pt idx="5014">
                        <c:v>2.508</c:v>
                      </c:pt>
                      <c:pt idx="5015">
                        <c:v>2.5089999999999999</c:v>
                      </c:pt>
                      <c:pt idx="5016">
                        <c:v>2.5089999999999999</c:v>
                      </c:pt>
                      <c:pt idx="5017">
                        <c:v>2.5099999999999998</c:v>
                      </c:pt>
                      <c:pt idx="5018">
                        <c:v>2.5099999999999998</c:v>
                      </c:pt>
                      <c:pt idx="5019">
                        <c:v>2.5110000000000001</c:v>
                      </c:pt>
                      <c:pt idx="5020">
                        <c:v>2.5110000000000001</c:v>
                      </c:pt>
                      <c:pt idx="5021">
                        <c:v>2.512</c:v>
                      </c:pt>
                      <c:pt idx="5022">
                        <c:v>2.512</c:v>
                      </c:pt>
                      <c:pt idx="5023">
                        <c:v>2.5129999999999999</c:v>
                      </c:pt>
                      <c:pt idx="5024">
                        <c:v>2.5129999999999999</c:v>
                      </c:pt>
                      <c:pt idx="5025">
                        <c:v>2.5139999999999998</c:v>
                      </c:pt>
                      <c:pt idx="5026">
                        <c:v>2.5139999999999998</c:v>
                      </c:pt>
                      <c:pt idx="5027">
                        <c:v>2.5150000000000001</c:v>
                      </c:pt>
                      <c:pt idx="5028">
                        <c:v>2.5150000000000001</c:v>
                      </c:pt>
                      <c:pt idx="5029">
                        <c:v>2.516</c:v>
                      </c:pt>
                      <c:pt idx="5030">
                        <c:v>2.516</c:v>
                      </c:pt>
                      <c:pt idx="5031">
                        <c:v>2.5169999999999999</c:v>
                      </c:pt>
                      <c:pt idx="5032">
                        <c:v>2.5169999999999999</c:v>
                      </c:pt>
                      <c:pt idx="5033">
                        <c:v>2.5179999999999998</c:v>
                      </c:pt>
                      <c:pt idx="5034">
                        <c:v>2.5179999999999998</c:v>
                      </c:pt>
                      <c:pt idx="5035">
                        <c:v>2.5190000000000001</c:v>
                      </c:pt>
                      <c:pt idx="5036">
                        <c:v>2.5190000000000001</c:v>
                      </c:pt>
                      <c:pt idx="5037">
                        <c:v>2.52</c:v>
                      </c:pt>
                      <c:pt idx="5038">
                        <c:v>2.52</c:v>
                      </c:pt>
                      <c:pt idx="5039">
                        <c:v>2.5209999999999999</c:v>
                      </c:pt>
                      <c:pt idx="5040">
                        <c:v>2.5209999999999999</c:v>
                      </c:pt>
                      <c:pt idx="5041">
                        <c:v>2.5219999999999998</c:v>
                      </c:pt>
                      <c:pt idx="5042">
                        <c:v>2.5219999999999998</c:v>
                      </c:pt>
                      <c:pt idx="5043">
                        <c:v>2.5230000000000001</c:v>
                      </c:pt>
                      <c:pt idx="5044">
                        <c:v>2.5230000000000001</c:v>
                      </c:pt>
                      <c:pt idx="5045">
                        <c:v>2.524</c:v>
                      </c:pt>
                      <c:pt idx="5046">
                        <c:v>2.524</c:v>
                      </c:pt>
                      <c:pt idx="5047">
                        <c:v>2.5249999999999999</c:v>
                      </c:pt>
                      <c:pt idx="5048">
                        <c:v>2.5249999999999999</c:v>
                      </c:pt>
                      <c:pt idx="5049">
                        <c:v>2.5259999999999998</c:v>
                      </c:pt>
                      <c:pt idx="5050">
                        <c:v>2.5259999999999998</c:v>
                      </c:pt>
                      <c:pt idx="5051">
                        <c:v>2.5270000000000001</c:v>
                      </c:pt>
                      <c:pt idx="5052">
                        <c:v>2.5270000000000001</c:v>
                      </c:pt>
                      <c:pt idx="5053">
                        <c:v>2.528</c:v>
                      </c:pt>
                      <c:pt idx="5054">
                        <c:v>2.528</c:v>
                      </c:pt>
                      <c:pt idx="5055">
                        <c:v>2.5289999999999999</c:v>
                      </c:pt>
                      <c:pt idx="5056">
                        <c:v>2.5289999999999999</c:v>
                      </c:pt>
                      <c:pt idx="5057">
                        <c:v>2.5299999999999998</c:v>
                      </c:pt>
                      <c:pt idx="5058">
                        <c:v>2.5299999999999998</c:v>
                      </c:pt>
                      <c:pt idx="5059">
                        <c:v>2.5310000000000001</c:v>
                      </c:pt>
                      <c:pt idx="5060">
                        <c:v>2.5310000000000001</c:v>
                      </c:pt>
                      <c:pt idx="5061">
                        <c:v>2.532</c:v>
                      </c:pt>
                      <c:pt idx="5062">
                        <c:v>2.532</c:v>
                      </c:pt>
                      <c:pt idx="5063">
                        <c:v>2.5329999999999999</c:v>
                      </c:pt>
                      <c:pt idx="5064">
                        <c:v>2.5329999999999999</c:v>
                      </c:pt>
                      <c:pt idx="5065">
                        <c:v>2.5339999999999998</c:v>
                      </c:pt>
                      <c:pt idx="5066">
                        <c:v>2.5339999999999998</c:v>
                      </c:pt>
                      <c:pt idx="5067">
                        <c:v>2.5350000000000001</c:v>
                      </c:pt>
                      <c:pt idx="5068">
                        <c:v>2.5350000000000001</c:v>
                      </c:pt>
                      <c:pt idx="5069">
                        <c:v>2.536</c:v>
                      </c:pt>
                      <c:pt idx="5070">
                        <c:v>2.536</c:v>
                      </c:pt>
                      <c:pt idx="5071">
                        <c:v>2.5369999999999999</c:v>
                      </c:pt>
                      <c:pt idx="5072">
                        <c:v>2.5369999999999999</c:v>
                      </c:pt>
                      <c:pt idx="5073">
                        <c:v>2.5379999999999998</c:v>
                      </c:pt>
                      <c:pt idx="5074">
                        <c:v>2.5379999999999998</c:v>
                      </c:pt>
                      <c:pt idx="5075">
                        <c:v>2.5390000000000001</c:v>
                      </c:pt>
                      <c:pt idx="5076">
                        <c:v>2.5390000000000001</c:v>
                      </c:pt>
                      <c:pt idx="5077">
                        <c:v>2.54</c:v>
                      </c:pt>
                      <c:pt idx="5078">
                        <c:v>2.54</c:v>
                      </c:pt>
                      <c:pt idx="5079">
                        <c:v>2.5409999999999999</c:v>
                      </c:pt>
                      <c:pt idx="5080">
                        <c:v>2.5409999999999999</c:v>
                      </c:pt>
                      <c:pt idx="5081">
                        <c:v>2.5419999999999998</c:v>
                      </c:pt>
                      <c:pt idx="5082">
                        <c:v>2.5419999999999998</c:v>
                      </c:pt>
                      <c:pt idx="5083">
                        <c:v>2.5430000000000001</c:v>
                      </c:pt>
                      <c:pt idx="5084">
                        <c:v>2.5430000000000001</c:v>
                      </c:pt>
                      <c:pt idx="5085">
                        <c:v>2.544</c:v>
                      </c:pt>
                      <c:pt idx="5086">
                        <c:v>2.544</c:v>
                      </c:pt>
                      <c:pt idx="5087">
                        <c:v>2.5449999999999999</c:v>
                      </c:pt>
                      <c:pt idx="5088">
                        <c:v>2.5449999999999999</c:v>
                      </c:pt>
                      <c:pt idx="5089">
                        <c:v>2.5459999999999998</c:v>
                      </c:pt>
                      <c:pt idx="5090">
                        <c:v>2.5459999999999998</c:v>
                      </c:pt>
                      <c:pt idx="5091">
                        <c:v>2.5470000000000002</c:v>
                      </c:pt>
                      <c:pt idx="5092">
                        <c:v>2.5470000000000002</c:v>
                      </c:pt>
                      <c:pt idx="5093">
                        <c:v>2.548</c:v>
                      </c:pt>
                      <c:pt idx="5094">
                        <c:v>2.548</c:v>
                      </c:pt>
                      <c:pt idx="5095">
                        <c:v>2.5489999999999999</c:v>
                      </c:pt>
                      <c:pt idx="5096">
                        <c:v>2.5489999999999999</c:v>
                      </c:pt>
                      <c:pt idx="5097">
                        <c:v>2.5499999999999998</c:v>
                      </c:pt>
                      <c:pt idx="5098">
                        <c:v>2.5499999999999998</c:v>
                      </c:pt>
                      <c:pt idx="5099">
                        <c:v>2.5510000000000002</c:v>
                      </c:pt>
                      <c:pt idx="5100">
                        <c:v>2.5510000000000002</c:v>
                      </c:pt>
                      <c:pt idx="5101">
                        <c:v>2.552</c:v>
                      </c:pt>
                      <c:pt idx="5102">
                        <c:v>2.552</c:v>
                      </c:pt>
                      <c:pt idx="5103">
                        <c:v>2.5529999999999999</c:v>
                      </c:pt>
                      <c:pt idx="5104">
                        <c:v>2.5529999999999999</c:v>
                      </c:pt>
                      <c:pt idx="5105">
                        <c:v>2.5539999999999998</c:v>
                      </c:pt>
                      <c:pt idx="5106">
                        <c:v>2.5539999999999998</c:v>
                      </c:pt>
                      <c:pt idx="5107">
                        <c:v>2.5550000000000002</c:v>
                      </c:pt>
                      <c:pt idx="5108">
                        <c:v>2.5550000000000002</c:v>
                      </c:pt>
                      <c:pt idx="5109">
                        <c:v>2.556</c:v>
                      </c:pt>
                      <c:pt idx="5110">
                        <c:v>2.556</c:v>
                      </c:pt>
                      <c:pt idx="5111">
                        <c:v>2.5569999999999999</c:v>
                      </c:pt>
                      <c:pt idx="5112">
                        <c:v>2.5569999999999999</c:v>
                      </c:pt>
                      <c:pt idx="5113">
                        <c:v>2.5579999999999998</c:v>
                      </c:pt>
                      <c:pt idx="5114">
                        <c:v>2.5579999999999998</c:v>
                      </c:pt>
                      <c:pt idx="5115">
                        <c:v>2.5590000000000002</c:v>
                      </c:pt>
                      <c:pt idx="5116">
                        <c:v>2.5590000000000002</c:v>
                      </c:pt>
                      <c:pt idx="5117">
                        <c:v>2.56</c:v>
                      </c:pt>
                      <c:pt idx="5118">
                        <c:v>2.56</c:v>
                      </c:pt>
                      <c:pt idx="5119">
                        <c:v>2.5609999999999999</c:v>
                      </c:pt>
                      <c:pt idx="5120">
                        <c:v>2.5609999999999999</c:v>
                      </c:pt>
                      <c:pt idx="5121">
                        <c:v>2.5619999999999998</c:v>
                      </c:pt>
                      <c:pt idx="5122">
                        <c:v>2.5619999999999998</c:v>
                      </c:pt>
                      <c:pt idx="5123">
                        <c:v>2.5630000000000002</c:v>
                      </c:pt>
                      <c:pt idx="5124">
                        <c:v>2.5630000000000002</c:v>
                      </c:pt>
                      <c:pt idx="5125">
                        <c:v>2.5640000000000001</c:v>
                      </c:pt>
                      <c:pt idx="5126">
                        <c:v>2.5640000000000001</c:v>
                      </c:pt>
                      <c:pt idx="5127">
                        <c:v>2.5649999999999999</c:v>
                      </c:pt>
                      <c:pt idx="5128">
                        <c:v>2.5649999999999999</c:v>
                      </c:pt>
                      <c:pt idx="5129">
                        <c:v>2.5659999999999998</c:v>
                      </c:pt>
                      <c:pt idx="5130">
                        <c:v>2.5659999999999998</c:v>
                      </c:pt>
                      <c:pt idx="5131">
                        <c:v>2.5670000000000002</c:v>
                      </c:pt>
                      <c:pt idx="5132">
                        <c:v>2.5670000000000002</c:v>
                      </c:pt>
                      <c:pt idx="5133">
                        <c:v>2.5680000000000001</c:v>
                      </c:pt>
                      <c:pt idx="5134">
                        <c:v>2.5680000000000001</c:v>
                      </c:pt>
                      <c:pt idx="5135">
                        <c:v>2.569</c:v>
                      </c:pt>
                      <c:pt idx="5136">
                        <c:v>2.569</c:v>
                      </c:pt>
                      <c:pt idx="5137">
                        <c:v>2.57</c:v>
                      </c:pt>
                      <c:pt idx="5138">
                        <c:v>2.57</c:v>
                      </c:pt>
                      <c:pt idx="5139">
                        <c:v>2.5710000000000002</c:v>
                      </c:pt>
                      <c:pt idx="5140">
                        <c:v>2.5710000000000002</c:v>
                      </c:pt>
                      <c:pt idx="5141">
                        <c:v>2.5720000000000001</c:v>
                      </c:pt>
                      <c:pt idx="5142">
                        <c:v>2.5720000000000001</c:v>
                      </c:pt>
                      <c:pt idx="5143">
                        <c:v>2.573</c:v>
                      </c:pt>
                      <c:pt idx="5144">
                        <c:v>2.573</c:v>
                      </c:pt>
                      <c:pt idx="5145">
                        <c:v>2.5739999999999998</c:v>
                      </c:pt>
                      <c:pt idx="5146">
                        <c:v>2.5739999999999998</c:v>
                      </c:pt>
                      <c:pt idx="5147">
                        <c:v>2.5750000000000002</c:v>
                      </c:pt>
                      <c:pt idx="5148">
                        <c:v>2.5750000000000002</c:v>
                      </c:pt>
                      <c:pt idx="5149">
                        <c:v>2.5760000000000001</c:v>
                      </c:pt>
                      <c:pt idx="5150">
                        <c:v>2.5760000000000001</c:v>
                      </c:pt>
                      <c:pt idx="5151">
                        <c:v>2.577</c:v>
                      </c:pt>
                      <c:pt idx="5152">
                        <c:v>2.577</c:v>
                      </c:pt>
                      <c:pt idx="5153">
                        <c:v>2.5779999999999998</c:v>
                      </c:pt>
                      <c:pt idx="5154">
                        <c:v>2.5779999999999998</c:v>
                      </c:pt>
                      <c:pt idx="5155">
                        <c:v>2.5790000000000002</c:v>
                      </c:pt>
                      <c:pt idx="5156">
                        <c:v>2.5790000000000002</c:v>
                      </c:pt>
                      <c:pt idx="5157">
                        <c:v>2.58</c:v>
                      </c:pt>
                      <c:pt idx="5158">
                        <c:v>2.58</c:v>
                      </c:pt>
                      <c:pt idx="5159">
                        <c:v>2.581</c:v>
                      </c:pt>
                      <c:pt idx="5160">
                        <c:v>2.581</c:v>
                      </c:pt>
                      <c:pt idx="5161">
                        <c:v>2.5819999999999999</c:v>
                      </c:pt>
                      <c:pt idx="5162">
                        <c:v>2.5819999999999999</c:v>
                      </c:pt>
                      <c:pt idx="5163">
                        <c:v>2.5830000000000002</c:v>
                      </c:pt>
                      <c:pt idx="5164">
                        <c:v>2.5830000000000002</c:v>
                      </c:pt>
                      <c:pt idx="5165">
                        <c:v>2.5840000000000001</c:v>
                      </c:pt>
                      <c:pt idx="5166">
                        <c:v>2.5840000000000001</c:v>
                      </c:pt>
                      <c:pt idx="5167">
                        <c:v>2.585</c:v>
                      </c:pt>
                      <c:pt idx="5168">
                        <c:v>2.585</c:v>
                      </c:pt>
                      <c:pt idx="5169">
                        <c:v>2.5859999999999999</c:v>
                      </c:pt>
                      <c:pt idx="5170">
                        <c:v>2.5859999999999999</c:v>
                      </c:pt>
                      <c:pt idx="5171">
                        <c:v>2.5870000000000002</c:v>
                      </c:pt>
                      <c:pt idx="5172">
                        <c:v>2.5870000000000002</c:v>
                      </c:pt>
                      <c:pt idx="5173">
                        <c:v>2.5880000000000001</c:v>
                      </c:pt>
                      <c:pt idx="5174">
                        <c:v>2.5880000000000001</c:v>
                      </c:pt>
                      <c:pt idx="5175">
                        <c:v>2.589</c:v>
                      </c:pt>
                      <c:pt idx="5176">
                        <c:v>2.589</c:v>
                      </c:pt>
                      <c:pt idx="5177">
                        <c:v>2.59</c:v>
                      </c:pt>
                      <c:pt idx="5178">
                        <c:v>2.59</c:v>
                      </c:pt>
                      <c:pt idx="5179">
                        <c:v>2.5910000000000002</c:v>
                      </c:pt>
                      <c:pt idx="5180">
                        <c:v>2.5910000000000002</c:v>
                      </c:pt>
                      <c:pt idx="5181">
                        <c:v>2.5920000000000001</c:v>
                      </c:pt>
                      <c:pt idx="5182">
                        <c:v>2.5920000000000001</c:v>
                      </c:pt>
                      <c:pt idx="5183">
                        <c:v>2.593</c:v>
                      </c:pt>
                      <c:pt idx="5184">
                        <c:v>2.593</c:v>
                      </c:pt>
                      <c:pt idx="5185">
                        <c:v>2.5939999999999999</c:v>
                      </c:pt>
                      <c:pt idx="5186">
                        <c:v>2.5939999999999999</c:v>
                      </c:pt>
                      <c:pt idx="5187">
                        <c:v>2.5950000000000002</c:v>
                      </c:pt>
                      <c:pt idx="5188">
                        <c:v>2.5950000000000002</c:v>
                      </c:pt>
                      <c:pt idx="5189">
                        <c:v>2.5960000000000001</c:v>
                      </c:pt>
                      <c:pt idx="5190">
                        <c:v>2.5960000000000001</c:v>
                      </c:pt>
                      <c:pt idx="5191">
                        <c:v>2.597</c:v>
                      </c:pt>
                      <c:pt idx="5192">
                        <c:v>2.597</c:v>
                      </c:pt>
                      <c:pt idx="5193">
                        <c:v>2.5979999999999999</c:v>
                      </c:pt>
                      <c:pt idx="5194">
                        <c:v>2.5979999999999999</c:v>
                      </c:pt>
                      <c:pt idx="5195">
                        <c:v>2.5990000000000002</c:v>
                      </c:pt>
                      <c:pt idx="5196">
                        <c:v>2.5990000000000002</c:v>
                      </c:pt>
                      <c:pt idx="5197">
                        <c:v>2.6</c:v>
                      </c:pt>
                      <c:pt idx="5198">
                        <c:v>2.6</c:v>
                      </c:pt>
                      <c:pt idx="5199">
                        <c:v>2.601</c:v>
                      </c:pt>
                      <c:pt idx="5200">
                        <c:v>2.601</c:v>
                      </c:pt>
                      <c:pt idx="5201">
                        <c:v>2.6019999999999999</c:v>
                      </c:pt>
                      <c:pt idx="5202">
                        <c:v>2.6019999999999999</c:v>
                      </c:pt>
                      <c:pt idx="5203">
                        <c:v>2.6030000000000002</c:v>
                      </c:pt>
                      <c:pt idx="5204">
                        <c:v>2.6030000000000002</c:v>
                      </c:pt>
                      <c:pt idx="5205">
                        <c:v>2.6040000000000001</c:v>
                      </c:pt>
                      <c:pt idx="5206">
                        <c:v>2.6040000000000001</c:v>
                      </c:pt>
                      <c:pt idx="5207">
                        <c:v>2.605</c:v>
                      </c:pt>
                      <c:pt idx="5208">
                        <c:v>2.605</c:v>
                      </c:pt>
                      <c:pt idx="5209">
                        <c:v>2.6059999999999999</c:v>
                      </c:pt>
                      <c:pt idx="5210">
                        <c:v>2.6059999999999999</c:v>
                      </c:pt>
                      <c:pt idx="5211">
                        <c:v>2.6070000000000002</c:v>
                      </c:pt>
                      <c:pt idx="5212">
                        <c:v>2.6070000000000002</c:v>
                      </c:pt>
                      <c:pt idx="5213">
                        <c:v>2.6080000000000001</c:v>
                      </c:pt>
                      <c:pt idx="5214">
                        <c:v>2.6080000000000001</c:v>
                      </c:pt>
                      <c:pt idx="5215">
                        <c:v>2.609</c:v>
                      </c:pt>
                      <c:pt idx="5216">
                        <c:v>2.609</c:v>
                      </c:pt>
                      <c:pt idx="5217">
                        <c:v>2.61</c:v>
                      </c:pt>
                      <c:pt idx="5218">
                        <c:v>2.61</c:v>
                      </c:pt>
                      <c:pt idx="5219">
                        <c:v>2.6110000000000002</c:v>
                      </c:pt>
                      <c:pt idx="5220">
                        <c:v>2.6110000000000002</c:v>
                      </c:pt>
                      <c:pt idx="5221">
                        <c:v>2.6120000000000001</c:v>
                      </c:pt>
                      <c:pt idx="5222">
                        <c:v>2.6120000000000001</c:v>
                      </c:pt>
                      <c:pt idx="5223">
                        <c:v>2.613</c:v>
                      </c:pt>
                      <c:pt idx="5224">
                        <c:v>2.613</c:v>
                      </c:pt>
                      <c:pt idx="5225">
                        <c:v>2.6139999999999999</c:v>
                      </c:pt>
                      <c:pt idx="5226">
                        <c:v>2.6139999999999999</c:v>
                      </c:pt>
                      <c:pt idx="5227">
                        <c:v>2.6150000000000002</c:v>
                      </c:pt>
                      <c:pt idx="5228">
                        <c:v>2.6150000000000002</c:v>
                      </c:pt>
                      <c:pt idx="5229">
                        <c:v>2.6160000000000001</c:v>
                      </c:pt>
                      <c:pt idx="5230">
                        <c:v>2.6160000000000001</c:v>
                      </c:pt>
                      <c:pt idx="5231">
                        <c:v>2.617</c:v>
                      </c:pt>
                      <c:pt idx="5232">
                        <c:v>2.617</c:v>
                      </c:pt>
                      <c:pt idx="5233">
                        <c:v>2.6179999999999999</c:v>
                      </c:pt>
                      <c:pt idx="5234">
                        <c:v>2.6179999999999999</c:v>
                      </c:pt>
                      <c:pt idx="5235">
                        <c:v>2.6190000000000002</c:v>
                      </c:pt>
                      <c:pt idx="5236">
                        <c:v>2.6190000000000002</c:v>
                      </c:pt>
                      <c:pt idx="5237">
                        <c:v>2.62</c:v>
                      </c:pt>
                      <c:pt idx="5238">
                        <c:v>2.62</c:v>
                      </c:pt>
                      <c:pt idx="5239">
                        <c:v>2.621</c:v>
                      </c:pt>
                      <c:pt idx="5240">
                        <c:v>2.621</c:v>
                      </c:pt>
                      <c:pt idx="5241">
                        <c:v>2.6219999999999999</c:v>
                      </c:pt>
                      <c:pt idx="5242">
                        <c:v>2.6219999999999999</c:v>
                      </c:pt>
                      <c:pt idx="5243">
                        <c:v>2.6230000000000002</c:v>
                      </c:pt>
                      <c:pt idx="5244">
                        <c:v>2.6230000000000002</c:v>
                      </c:pt>
                      <c:pt idx="5245">
                        <c:v>2.6240000000000001</c:v>
                      </c:pt>
                      <c:pt idx="5246">
                        <c:v>2.6240000000000001</c:v>
                      </c:pt>
                      <c:pt idx="5247">
                        <c:v>2.625</c:v>
                      </c:pt>
                      <c:pt idx="5248">
                        <c:v>2.625</c:v>
                      </c:pt>
                      <c:pt idx="5249">
                        <c:v>2.6259999999999999</c:v>
                      </c:pt>
                      <c:pt idx="5250">
                        <c:v>2.6259999999999999</c:v>
                      </c:pt>
                      <c:pt idx="5251">
                        <c:v>2.6269999999999998</c:v>
                      </c:pt>
                      <c:pt idx="5252">
                        <c:v>2.6269999999999998</c:v>
                      </c:pt>
                      <c:pt idx="5253">
                        <c:v>2.6280000000000001</c:v>
                      </c:pt>
                      <c:pt idx="5254">
                        <c:v>2.6280000000000001</c:v>
                      </c:pt>
                      <c:pt idx="5255">
                        <c:v>2.629</c:v>
                      </c:pt>
                      <c:pt idx="5256">
                        <c:v>2.629</c:v>
                      </c:pt>
                      <c:pt idx="5257">
                        <c:v>2.63</c:v>
                      </c:pt>
                      <c:pt idx="5258">
                        <c:v>2.63</c:v>
                      </c:pt>
                      <c:pt idx="5259">
                        <c:v>2.6309999999999998</c:v>
                      </c:pt>
                      <c:pt idx="5260">
                        <c:v>2.6309999999999998</c:v>
                      </c:pt>
                      <c:pt idx="5261">
                        <c:v>2.6320000000000001</c:v>
                      </c:pt>
                      <c:pt idx="5262">
                        <c:v>2.6320000000000001</c:v>
                      </c:pt>
                      <c:pt idx="5263">
                        <c:v>2.633</c:v>
                      </c:pt>
                      <c:pt idx="5264">
                        <c:v>2.633</c:v>
                      </c:pt>
                      <c:pt idx="5265">
                        <c:v>2.6339999999999999</c:v>
                      </c:pt>
                      <c:pt idx="5266">
                        <c:v>2.6339999999999999</c:v>
                      </c:pt>
                      <c:pt idx="5267">
                        <c:v>2.6349999999999998</c:v>
                      </c:pt>
                      <c:pt idx="5268">
                        <c:v>2.6349999999999998</c:v>
                      </c:pt>
                      <c:pt idx="5269">
                        <c:v>2.6360000000000001</c:v>
                      </c:pt>
                      <c:pt idx="5270">
                        <c:v>2.6360000000000001</c:v>
                      </c:pt>
                      <c:pt idx="5271">
                        <c:v>2.637</c:v>
                      </c:pt>
                      <c:pt idx="5272">
                        <c:v>2.637</c:v>
                      </c:pt>
                      <c:pt idx="5273">
                        <c:v>2.6379999999999999</c:v>
                      </c:pt>
                      <c:pt idx="5274">
                        <c:v>2.6379999999999999</c:v>
                      </c:pt>
                      <c:pt idx="5275">
                        <c:v>2.6389999999999998</c:v>
                      </c:pt>
                      <c:pt idx="5276">
                        <c:v>2.6389999999999998</c:v>
                      </c:pt>
                      <c:pt idx="5277">
                        <c:v>2.64</c:v>
                      </c:pt>
                      <c:pt idx="5278">
                        <c:v>2.64</c:v>
                      </c:pt>
                      <c:pt idx="5279">
                        <c:v>2.641</c:v>
                      </c:pt>
                      <c:pt idx="5280">
                        <c:v>2.641</c:v>
                      </c:pt>
                      <c:pt idx="5281">
                        <c:v>2.6419999999999999</c:v>
                      </c:pt>
                      <c:pt idx="5282">
                        <c:v>2.6419999999999999</c:v>
                      </c:pt>
                      <c:pt idx="5283">
                        <c:v>2.6429999999999998</c:v>
                      </c:pt>
                      <c:pt idx="5284">
                        <c:v>2.6429999999999998</c:v>
                      </c:pt>
                      <c:pt idx="5285">
                        <c:v>2.6440000000000001</c:v>
                      </c:pt>
                      <c:pt idx="5286">
                        <c:v>2.6440000000000001</c:v>
                      </c:pt>
                      <c:pt idx="5287">
                        <c:v>2.645</c:v>
                      </c:pt>
                      <c:pt idx="5288">
                        <c:v>2.645</c:v>
                      </c:pt>
                      <c:pt idx="5289">
                        <c:v>2.6459999999999999</c:v>
                      </c:pt>
                      <c:pt idx="5290">
                        <c:v>2.6459999999999999</c:v>
                      </c:pt>
                      <c:pt idx="5291">
                        <c:v>2.6469999999999998</c:v>
                      </c:pt>
                      <c:pt idx="5292">
                        <c:v>2.6469999999999998</c:v>
                      </c:pt>
                      <c:pt idx="5293">
                        <c:v>2.6480000000000001</c:v>
                      </c:pt>
                      <c:pt idx="5294">
                        <c:v>2.6480000000000001</c:v>
                      </c:pt>
                      <c:pt idx="5295">
                        <c:v>2.649</c:v>
                      </c:pt>
                      <c:pt idx="5296">
                        <c:v>2.649</c:v>
                      </c:pt>
                      <c:pt idx="5297">
                        <c:v>2.65</c:v>
                      </c:pt>
                      <c:pt idx="5298">
                        <c:v>2.65</c:v>
                      </c:pt>
                      <c:pt idx="5299">
                        <c:v>2.6509999999999998</c:v>
                      </c:pt>
                      <c:pt idx="5300">
                        <c:v>2.6509999999999998</c:v>
                      </c:pt>
                      <c:pt idx="5301">
                        <c:v>2.6520000000000001</c:v>
                      </c:pt>
                      <c:pt idx="5302">
                        <c:v>2.6520000000000001</c:v>
                      </c:pt>
                      <c:pt idx="5303">
                        <c:v>2.653</c:v>
                      </c:pt>
                      <c:pt idx="5304">
                        <c:v>2.653</c:v>
                      </c:pt>
                      <c:pt idx="5305">
                        <c:v>2.6539999999999999</c:v>
                      </c:pt>
                      <c:pt idx="5306">
                        <c:v>2.6539999999999999</c:v>
                      </c:pt>
                      <c:pt idx="5307">
                        <c:v>2.6549999999999998</c:v>
                      </c:pt>
                      <c:pt idx="5308">
                        <c:v>2.6549999999999998</c:v>
                      </c:pt>
                      <c:pt idx="5309">
                        <c:v>2.6560000000000001</c:v>
                      </c:pt>
                      <c:pt idx="5310">
                        <c:v>2.6560000000000001</c:v>
                      </c:pt>
                      <c:pt idx="5311">
                        <c:v>2.657</c:v>
                      </c:pt>
                      <c:pt idx="5312">
                        <c:v>2.657</c:v>
                      </c:pt>
                      <c:pt idx="5313">
                        <c:v>2.6579999999999999</c:v>
                      </c:pt>
                      <c:pt idx="5314">
                        <c:v>2.6579999999999999</c:v>
                      </c:pt>
                      <c:pt idx="5315">
                        <c:v>2.6589999999999998</c:v>
                      </c:pt>
                      <c:pt idx="5316">
                        <c:v>2.6589999999999998</c:v>
                      </c:pt>
                      <c:pt idx="5317">
                        <c:v>2.66</c:v>
                      </c:pt>
                      <c:pt idx="5318">
                        <c:v>2.66</c:v>
                      </c:pt>
                      <c:pt idx="5319">
                        <c:v>2.661</c:v>
                      </c:pt>
                      <c:pt idx="5320">
                        <c:v>2.661</c:v>
                      </c:pt>
                      <c:pt idx="5321">
                        <c:v>2.6619999999999999</c:v>
                      </c:pt>
                      <c:pt idx="5322">
                        <c:v>2.6619999999999999</c:v>
                      </c:pt>
                      <c:pt idx="5323">
                        <c:v>2.6629999999999998</c:v>
                      </c:pt>
                      <c:pt idx="5324">
                        <c:v>2.6629999999999998</c:v>
                      </c:pt>
                      <c:pt idx="5325">
                        <c:v>2.6640000000000001</c:v>
                      </c:pt>
                      <c:pt idx="5326">
                        <c:v>2.6640000000000001</c:v>
                      </c:pt>
                      <c:pt idx="5327">
                        <c:v>2.665</c:v>
                      </c:pt>
                      <c:pt idx="5328">
                        <c:v>2.665</c:v>
                      </c:pt>
                      <c:pt idx="5329">
                        <c:v>2.6659999999999999</c:v>
                      </c:pt>
                      <c:pt idx="5330">
                        <c:v>2.6659999999999999</c:v>
                      </c:pt>
                      <c:pt idx="5331">
                        <c:v>2.6669999999999998</c:v>
                      </c:pt>
                      <c:pt idx="5332">
                        <c:v>2.6669999999999998</c:v>
                      </c:pt>
                      <c:pt idx="5333">
                        <c:v>2.6680000000000001</c:v>
                      </c:pt>
                      <c:pt idx="5334">
                        <c:v>2.6680000000000001</c:v>
                      </c:pt>
                      <c:pt idx="5335">
                        <c:v>2.669</c:v>
                      </c:pt>
                      <c:pt idx="5336">
                        <c:v>2.669</c:v>
                      </c:pt>
                      <c:pt idx="5337">
                        <c:v>2.67</c:v>
                      </c:pt>
                      <c:pt idx="5338">
                        <c:v>2.67</c:v>
                      </c:pt>
                      <c:pt idx="5339">
                        <c:v>2.6709999999999998</c:v>
                      </c:pt>
                      <c:pt idx="5340">
                        <c:v>2.6709999999999998</c:v>
                      </c:pt>
                      <c:pt idx="5341">
                        <c:v>2.6720000000000002</c:v>
                      </c:pt>
                      <c:pt idx="5342">
                        <c:v>2.6720000000000002</c:v>
                      </c:pt>
                      <c:pt idx="5343">
                        <c:v>2.673</c:v>
                      </c:pt>
                      <c:pt idx="5344">
                        <c:v>2.673</c:v>
                      </c:pt>
                      <c:pt idx="5345">
                        <c:v>2.6739999999999999</c:v>
                      </c:pt>
                      <c:pt idx="5346">
                        <c:v>2.6739999999999999</c:v>
                      </c:pt>
                      <c:pt idx="5347">
                        <c:v>2.6749999999999998</c:v>
                      </c:pt>
                      <c:pt idx="5348">
                        <c:v>2.6749999999999998</c:v>
                      </c:pt>
                      <c:pt idx="5349">
                        <c:v>2.6760000000000002</c:v>
                      </c:pt>
                      <c:pt idx="5350">
                        <c:v>2.6760000000000002</c:v>
                      </c:pt>
                      <c:pt idx="5351">
                        <c:v>2.677</c:v>
                      </c:pt>
                      <c:pt idx="5352">
                        <c:v>2.677</c:v>
                      </c:pt>
                      <c:pt idx="5353">
                        <c:v>2.6779999999999999</c:v>
                      </c:pt>
                      <c:pt idx="5354">
                        <c:v>2.6779999999999999</c:v>
                      </c:pt>
                      <c:pt idx="5355">
                        <c:v>2.6789999999999998</c:v>
                      </c:pt>
                      <c:pt idx="5356">
                        <c:v>2.6789999999999998</c:v>
                      </c:pt>
                      <c:pt idx="5357">
                        <c:v>2.68</c:v>
                      </c:pt>
                      <c:pt idx="5358">
                        <c:v>2.68</c:v>
                      </c:pt>
                      <c:pt idx="5359">
                        <c:v>2.681</c:v>
                      </c:pt>
                      <c:pt idx="5360">
                        <c:v>2.681</c:v>
                      </c:pt>
                      <c:pt idx="5361">
                        <c:v>2.6819999999999999</c:v>
                      </c:pt>
                      <c:pt idx="5362">
                        <c:v>2.6819999999999999</c:v>
                      </c:pt>
                      <c:pt idx="5363">
                        <c:v>2.6829999999999998</c:v>
                      </c:pt>
                      <c:pt idx="5364">
                        <c:v>2.6829999999999998</c:v>
                      </c:pt>
                      <c:pt idx="5365">
                        <c:v>2.6840000000000002</c:v>
                      </c:pt>
                      <c:pt idx="5366">
                        <c:v>2.6840000000000002</c:v>
                      </c:pt>
                      <c:pt idx="5367">
                        <c:v>2.6850000000000001</c:v>
                      </c:pt>
                      <c:pt idx="5368">
                        <c:v>2.6850000000000001</c:v>
                      </c:pt>
                      <c:pt idx="5369">
                        <c:v>2.6859999999999999</c:v>
                      </c:pt>
                      <c:pt idx="5370">
                        <c:v>2.6859999999999999</c:v>
                      </c:pt>
                      <c:pt idx="5371">
                        <c:v>2.6869999999999998</c:v>
                      </c:pt>
                      <c:pt idx="5372">
                        <c:v>2.6869999999999998</c:v>
                      </c:pt>
                      <c:pt idx="5373">
                        <c:v>2.6880000000000002</c:v>
                      </c:pt>
                      <c:pt idx="5374">
                        <c:v>2.6880000000000002</c:v>
                      </c:pt>
                      <c:pt idx="5375">
                        <c:v>2.6890000000000001</c:v>
                      </c:pt>
                      <c:pt idx="5376">
                        <c:v>2.6890000000000001</c:v>
                      </c:pt>
                      <c:pt idx="5377">
                        <c:v>2.69</c:v>
                      </c:pt>
                      <c:pt idx="5378">
                        <c:v>2.69</c:v>
                      </c:pt>
                      <c:pt idx="5379">
                        <c:v>2.6909999999999998</c:v>
                      </c:pt>
                      <c:pt idx="5380">
                        <c:v>2.6909999999999998</c:v>
                      </c:pt>
                      <c:pt idx="5381">
                        <c:v>2.6920000000000002</c:v>
                      </c:pt>
                      <c:pt idx="5382">
                        <c:v>2.6920000000000002</c:v>
                      </c:pt>
                      <c:pt idx="5383">
                        <c:v>2.6930000000000001</c:v>
                      </c:pt>
                      <c:pt idx="5384">
                        <c:v>2.6930000000000001</c:v>
                      </c:pt>
                      <c:pt idx="5385">
                        <c:v>2.694</c:v>
                      </c:pt>
                      <c:pt idx="5386">
                        <c:v>2.694</c:v>
                      </c:pt>
                      <c:pt idx="5387">
                        <c:v>2.6949999999999998</c:v>
                      </c:pt>
                      <c:pt idx="5388">
                        <c:v>2.6949999999999998</c:v>
                      </c:pt>
                      <c:pt idx="5389">
                        <c:v>2.6960000000000002</c:v>
                      </c:pt>
                      <c:pt idx="5390">
                        <c:v>2.6960000000000002</c:v>
                      </c:pt>
                      <c:pt idx="5391">
                        <c:v>2.6970000000000001</c:v>
                      </c:pt>
                      <c:pt idx="5392">
                        <c:v>2.6970000000000001</c:v>
                      </c:pt>
                      <c:pt idx="5393">
                        <c:v>2.698</c:v>
                      </c:pt>
                      <c:pt idx="5394">
                        <c:v>2.698</c:v>
                      </c:pt>
                      <c:pt idx="5395">
                        <c:v>2.6989999999999998</c:v>
                      </c:pt>
                      <c:pt idx="5396">
                        <c:v>2.6989999999999998</c:v>
                      </c:pt>
                      <c:pt idx="5397">
                        <c:v>2.7</c:v>
                      </c:pt>
                      <c:pt idx="5398">
                        <c:v>2.7</c:v>
                      </c:pt>
                      <c:pt idx="5399">
                        <c:v>2.7010000000000001</c:v>
                      </c:pt>
                      <c:pt idx="5400">
                        <c:v>2.7010000000000001</c:v>
                      </c:pt>
                      <c:pt idx="5401">
                        <c:v>2.702</c:v>
                      </c:pt>
                      <c:pt idx="5402">
                        <c:v>2.702</c:v>
                      </c:pt>
                      <c:pt idx="5403">
                        <c:v>2.7029999999999998</c:v>
                      </c:pt>
                      <c:pt idx="5404">
                        <c:v>2.7029999999999998</c:v>
                      </c:pt>
                      <c:pt idx="5405">
                        <c:v>2.7040000000000002</c:v>
                      </c:pt>
                      <c:pt idx="5406">
                        <c:v>2.7040000000000002</c:v>
                      </c:pt>
                      <c:pt idx="5407">
                        <c:v>2.7050000000000001</c:v>
                      </c:pt>
                      <c:pt idx="5408">
                        <c:v>2.7050000000000001</c:v>
                      </c:pt>
                      <c:pt idx="5409">
                        <c:v>2.706</c:v>
                      </c:pt>
                      <c:pt idx="5410">
                        <c:v>2.706</c:v>
                      </c:pt>
                      <c:pt idx="5411">
                        <c:v>2.7069999999999999</c:v>
                      </c:pt>
                      <c:pt idx="5412">
                        <c:v>2.7069999999999999</c:v>
                      </c:pt>
                      <c:pt idx="5413">
                        <c:v>2.7080000000000002</c:v>
                      </c:pt>
                      <c:pt idx="5414">
                        <c:v>2.7080000000000002</c:v>
                      </c:pt>
                      <c:pt idx="5415">
                        <c:v>2.7090000000000001</c:v>
                      </c:pt>
                      <c:pt idx="5416">
                        <c:v>2.7090000000000001</c:v>
                      </c:pt>
                      <c:pt idx="5417">
                        <c:v>2.71</c:v>
                      </c:pt>
                      <c:pt idx="5418">
                        <c:v>2.71</c:v>
                      </c:pt>
                      <c:pt idx="5419">
                        <c:v>2.7109999999999999</c:v>
                      </c:pt>
                      <c:pt idx="5420">
                        <c:v>2.7109999999999999</c:v>
                      </c:pt>
                      <c:pt idx="5421">
                        <c:v>2.7120000000000002</c:v>
                      </c:pt>
                      <c:pt idx="5422">
                        <c:v>2.7120000000000002</c:v>
                      </c:pt>
                      <c:pt idx="5423">
                        <c:v>2.7130000000000001</c:v>
                      </c:pt>
                      <c:pt idx="5424">
                        <c:v>2.7130000000000001</c:v>
                      </c:pt>
                      <c:pt idx="5425">
                        <c:v>2.714</c:v>
                      </c:pt>
                      <c:pt idx="5426">
                        <c:v>2.714</c:v>
                      </c:pt>
                      <c:pt idx="5427">
                        <c:v>2.7149999999999999</c:v>
                      </c:pt>
                      <c:pt idx="5428">
                        <c:v>2.7149999999999999</c:v>
                      </c:pt>
                      <c:pt idx="5429">
                        <c:v>2.7160000000000002</c:v>
                      </c:pt>
                      <c:pt idx="5430">
                        <c:v>2.7160000000000002</c:v>
                      </c:pt>
                      <c:pt idx="5431">
                        <c:v>2.7170000000000001</c:v>
                      </c:pt>
                      <c:pt idx="5432">
                        <c:v>2.7170000000000001</c:v>
                      </c:pt>
                      <c:pt idx="5433">
                        <c:v>2.718</c:v>
                      </c:pt>
                      <c:pt idx="5434">
                        <c:v>2.718</c:v>
                      </c:pt>
                      <c:pt idx="5435">
                        <c:v>2.7189999999999999</c:v>
                      </c:pt>
                      <c:pt idx="5436">
                        <c:v>2.7189999999999999</c:v>
                      </c:pt>
                      <c:pt idx="5437">
                        <c:v>2.72</c:v>
                      </c:pt>
                      <c:pt idx="5438">
                        <c:v>2.72</c:v>
                      </c:pt>
                      <c:pt idx="5439">
                        <c:v>2.7210000000000001</c:v>
                      </c:pt>
                      <c:pt idx="5440">
                        <c:v>2.7210000000000001</c:v>
                      </c:pt>
                      <c:pt idx="5441">
                        <c:v>2.722</c:v>
                      </c:pt>
                      <c:pt idx="5442">
                        <c:v>2.722</c:v>
                      </c:pt>
                      <c:pt idx="5443">
                        <c:v>2.7229999999999999</c:v>
                      </c:pt>
                      <c:pt idx="5444">
                        <c:v>2.7229999999999999</c:v>
                      </c:pt>
                      <c:pt idx="5445">
                        <c:v>2.7240000000000002</c:v>
                      </c:pt>
                      <c:pt idx="5446">
                        <c:v>2.7240000000000002</c:v>
                      </c:pt>
                      <c:pt idx="5447">
                        <c:v>2.7250000000000001</c:v>
                      </c:pt>
                      <c:pt idx="5448">
                        <c:v>2.7250000000000001</c:v>
                      </c:pt>
                      <c:pt idx="5449">
                        <c:v>2.726</c:v>
                      </c:pt>
                      <c:pt idx="5450">
                        <c:v>2.726</c:v>
                      </c:pt>
                      <c:pt idx="5451">
                        <c:v>2.7269999999999999</c:v>
                      </c:pt>
                      <c:pt idx="5452">
                        <c:v>2.7269999999999999</c:v>
                      </c:pt>
                      <c:pt idx="5453">
                        <c:v>2.7280000000000002</c:v>
                      </c:pt>
                      <c:pt idx="5454">
                        <c:v>2.7280000000000002</c:v>
                      </c:pt>
                      <c:pt idx="5455">
                        <c:v>2.7290000000000001</c:v>
                      </c:pt>
                      <c:pt idx="5456">
                        <c:v>2.7290000000000001</c:v>
                      </c:pt>
                      <c:pt idx="5457">
                        <c:v>2.73</c:v>
                      </c:pt>
                      <c:pt idx="5458">
                        <c:v>2.73</c:v>
                      </c:pt>
                      <c:pt idx="5459">
                        <c:v>2.7309999999999999</c:v>
                      </c:pt>
                      <c:pt idx="5460">
                        <c:v>2.7309999999999999</c:v>
                      </c:pt>
                      <c:pt idx="5461">
                        <c:v>2.7320000000000002</c:v>
                      </c:pt>
                      <c:pt idx="5462">
                        <c:v>2.7320000000000002</c:v>
                      </c:pt>
                      <c:pt idx="5463">
                        <c:v>2.7330000000000001</c:v>
                      </c:pt>
                      <c:pt idx="5464">
                        <c:v>2.7330000000000001</c:v>
                      </c:pt>
                      <c:pt idx="5465">
                        <c:v>2.734</c:v>
                      </c:pt>
                      <c:pt idx="5466">
                        <c:v>2.734</c:v>
                      </c:pt>
                      <c:pt idx="5467">
                        <c:v>2.7349999999999999</c:v>
                      </c:pt>
                      <c:pt idx="5468">
                        <c:v>2.7349999999999999</c:v>
                      </c:pt>
                      <c:pt idx="5469">
                        <c:v>2.7360000000000002</c:v>
                      </c:pt>
                      <c:pt idx="5470">
                        <c:v>2.7360000000000002</c:v>
                      </c:pt>
                      <c:pt idx="5471">
                        <c:v>2.7370000000000001</c:v>
                      </c:pt>
                      <c:pt idx="5472">
                        <c:v>2.7370000000000001</c:v>
                      </c:pt>
                      <c:pt idx="5473">
                        <c:v>2.738</c:v>
                      </c:pt>
                      <c:pt idx="5474">
                        <c:v>2.738</c:v>
                      </c:pt>
                      <c:pt idx="5475">
                        <c:v>2.7389999999999999</c:v>
                      </c:pt>
                      <c:pt idx="5476">
                        <c:v>2.7389999999999999</c:v>
                      </c:pt>
                      <c:pt idx="5477">
                        <c:v>2.74</c:v>
                      </c:pt>
                      <c:pt idx="5478">
                        <c:v>2.74</c:v>
                      </c:pt>
                      <c:pt idx="5479">
                        <c:v>2.7410000000000001</c:v>
                      </c:pt>
                      <c:pt idx="5480">
                        <c:v>2.7410000000000001</c:v>
                      </c:pt>
                      <c:pt idx="5481">
                        <c:v>2.742</c:v>
                      </c:pt>
                      <c:pt idx="5482">
                        <c:v>2.742</c:v>
                      </c:pt>
                      <c:pt idx="5483">
                        <c:v>2.7429999999999999</c:v>
                      </c:pt>
                      <c:pt idx="5484">
                        <c:v>2.7429999999999999</c:v>
                      </c:pt>
                      <c:pt idx="5485">
                        <c:v>2.7440000000000002</c:v>
                      </c:pt>
                      <c:pt idx="5486">
                        <c:v>2.7440000000000002</c:v>
                      </c:pt>
                      <c:pt idx="5487">
                        <c:v>2.7450000000000001</c:v>
                      </c:pt>
                      <c:pt idx="5488">
                        <c:v>2.7450000000000001</c:v>
                      </c:pt>
                      <c:pt idx="5489">
                        <c:v>2.746</c:v>
                      </c:pt>
                      <c:pt idx="5490">
                        <c:v>2.746</c:v>
                      </c:pt>
                      <c:pt idx="5491">
                        <c:v>2.7469999999999999</c:v>
                      </c:pt>
                      <c:pt idx="5492">
                        <c:v>2.7469999999999999</c:v>
                      </c:pt>
                      <c:pt idx="5493">
                        <c:v>2.7480000000000002</c:v>
                      </c:pt>
                      <c:pt idx="5494">
                        <c:v>2.7480000000000002</c:v>
                      </c:pt>
                      <c:pt idx="5495">
                        <c:v>2.7490000000000001</c:v>
                      </c:pt>
                      <c:pt idx="5496">
                        <c:v>2.7490000000000001</c:v>
                      </c:pt>
                      <c:pt idx="5497">
                        <c:v>2.75</c:v>
                      </c:pt>
                      <c:pt idx="5498">
                        <c:v>2.75</c:v>
                      </c:pt>
                      <c:pt idx="5499">
                        <c:v>2.7509999999999999</c:v>
                      </c:pt>
                      <c:pt idx="5500">
                        <c:v>2.7509999999999999</c:v>
                      </c:pt>
                      <c:pt idx="5501">
                        <c:v>2.7519999999999998</c:v>
                      </c:pt>
                      <c:pt idx="5502">
                        <c:v>2.7519999999999998</c:v>
                      </c:pt>
                      <c:pt idx="5503">
                        <c:v>2.7530000000000001</c:v>
                      </c:pt>
                      <c:pt idx="5504">
                        <c:v>2.7530000000000001</c:v>
                      </c:pt>
                      <c:pt idx="5505">
                        <c:v>2.754</c:v>
                      </c:pt>
                      <c:pt idx="5506">
                        <c:v>2.754</c:v>
                      </c:pt>
                      <c:pt idx="5507">
                        <c:v>2.7549999999999999</c:v>
                      </c:pt>
                      <c:pt idx="5508">
                        <c:v>2.7549999999999999</c:v>
                      </c:pt>
                      <c:pt idx="5509">
                        <c:v>2.7559999999999998</c:v>
                      </c:pt>
                      <c:pt idx="5510">
                        <c:v>2.7559999999999998</c:v>
                      </c:pt>
                      <c:pt idx="5511">
                        <c:v>2.7570000000000001</c:v>
                      </c:pt>
                      <c:pt idx="5512">
                        <c:v>2.7570000000000001</c:v>
                      </c:pt>
                      <c:pt idx="5513">
                        <c:v>2.758</c:v>
                      </c:pt>
                      <c:pt idx="5514">
                        <c:v>2.758</c:v>
                      </c:pt>
                      <c:pt idx="5515">
                        <c:v>2.7589999999999999</c:v>
                      </c:pt>
                      <c:pt idx="5516">
                        <c:v>2.7589999999999999</c:v>
                      </c:pt>
                      <c:pt idx="5517">
                        <c:v>2.76</c:v>
                      </c:pt>
                      <c:pt idx="5518">
                        <c:v>2.76</c:v>
                      </c:pt>
                      <c:pt idx="5519">
                        <c:v>2.7610000000000001</c:v>
                      </c:pt>
                      <c:pt idx="5520">
                        <c:v>2.7610000000000001</c:v>
                      </c:pt>
                      <c:pt idx="5521">
                        <c:v>2.762</c:v>
                      </c:pt>
                      <c:pt idx="5522">
                        <c:v>2.762</c:v>
                      </c:pt>
                      <c:pt idx="5523">
                        <c:v>2.7629999999999999</c:v>
                      </c:pt>
                      <c:pt idx="5524">
                        <c:v>2.7629999999999999</c:v>
                      </c:pt>
                      <c:pt idx="5525">
                        <c:v>2.7639999999999998</c:v>
                      </c:pt>
                      <c:pt idx="5526">
                        <c:v>2.7639999999999998</c:v>
                      </c:pt>
                      <c:pt idx="5527">
                        <c:v>2.7650000000000001</c:v>
                      </c:pt>
                      <c:pt idx="5528">
                        <c:v>2.7650000000000001</c:v>
                      </c:pt>
                      <c:pt idx="5529">
                        <c:v>2.766</c:v>
                      </c:pt>
                      <c:pt idx="5530">
                        <c:v>2.766</c:v>
                      </c:pt>
                      <c:pt idx="5531">
                        <c:v>2.7669999999999999</c:v>
                      </c:pt>
                      <c:pt idx="5532">
                        <c:v>2.7669999999999999</c:v>
                      </c:pt>
                      <c:pt idx="5533">
                        <c:v>2.7679999999999998</c:v>
                      </c:pt>
                      <c:pt idx="5534">
                        <c:v>2.7679999999999998</c:v>
                      </c:pt>
                      <c:pt idx="5535">
                        <c:v>2.7690000000000001</c:v>
                      </c:pt>
                      <c:pt idx="5536">
                        <c:v>2.7690000000000001</c:v>
                      </c:pt>
                      <c:pt idx="5537">
                        <c:v>2.77</c:v>
                      </c:pt>
                      <c:pt idx="5538">
                        <c:v>2.77</c:v>
                      </c:pt>
                      <c:pt idx="5539">
                        <c:v>2.7709999999999999</c:v>
                      </c:pt>
                      <c:pt idx="5540">
                        <c:v>2.7709999999999999</c:v>
                      </c:pt>
                      <c:pt idx="5541">
                        <c:v>2.7719999999999998</c:v>
                      </c:pt>
                      <c:pt idx="5542">
                        <c:v>2.7719999999999998</c:v>
                      </c:pt>
                      <c:pt idx="5543">
                        <c:v>2.7730000000000001</c:v>
                      </c:pt>
                      <c:pt idx="5544">
                        <c:v>2.7730000000000001</c:v>
                      </c:pt>
                      <c:pt idx="5545">
                        <c:v>2.774</c:v>
                      </c:pt>
                      <c:pt idx="5546">
                        <c:v>2.774</c:v>
                      </c:pt>
                      <c:pt idx="5547">
                        <c:v>2.7749999999999999</c:v>
                      </c:pt>
                      <c:pt idx="5548">
                        <c:v>2.7749999999999999</c:v>
                      </c:pt>
                      <c:pt idx="5549">
                        <c:v>2.7759999999999998</c:v>
                      </c:pt>
                      <c:pt idx="5550">
                        <c:v>2.7759999999999998</c:v>
                      </c:pt>
                      <c:pt idx="5551">
                        <c:v>2.7770000000000001</c:v>
                      </c:pt>
                      <c:pt idx="5552">
                        <c:v>2.7770000000000001</c:v>
                      </c:pt>
                      <c:pt idx="5553">
                        <c:v>2.778</c:v>
                      </c:pt>
                      <c:pt idx="5554">
                        <c:v>2.778</c:v>
                      </c:pt>
                      <c:pt idx="5555">
                        <c:v>2.7789999999999999</c:v>
                      </c:pt>
                      <c:pt idx="5556">
                        <c:v>2.7789999999999999</c:v>
                      </c:pt>
                      <c:pt idx="5557">
                        <c:v>2.78</c:v>
                      </c:pt>
                      <c:pt idx="5558">
                        <c:v>2.78</c:v>
                      </c:pt>
                      <c:pt idx="5559">
                        <c:v>2.7810000000000001</c:v>
                      </c:pt>
                      <c:pt idx="5560">
                        <c:v>2.7810000000000001</c:v>
                      </c:pt>
                      <c:pt idx="5561">
                        <c:v>2.782</c:v>
                      </c:pt>
                      <c:pt idx="5562">
                        <c:v>2.782</c:v>
                      </c:pt>
                      <c:pt idx="5563">
                        <c:v>2.7829999999999999</c:v>
                      </c:pt>
                      <c:pt idx="5564">
                        <c:v>2.7829999999999999</c:v>
                      </c:pt>
                      <c:pt idx="5565">
                        <c:v>2.7839999999999998</c:v>
                      </c:pt>
                      <c:pt idx="5566">
                        <c:v>2.7839999999999998</c:v>
                      </c:pt>
                      <c:pt idx="5567">
                        <c:v>2.7850000000000001</c:v>
                      </c:pt>
                      <c:pt idx="5568">
                        <c:v>2.7850000000000001</c:v>
                      </c:pt>
                      <c:pt idx="5569">
                        <c:v>2.786</c:v>
                      </c:pt>
                      <c:pt idx="5570">
                        <c:v>2.786</c:v>
                      </c:pt>
                      <c:pt idx="5571">
                        <c:v>2.7869999999999999</c:v>
                      </c:pt>
                      <c:pt idx="5572">
                        <c:v>2.7869999999999999</c:v>
                      </c:pt>
                      <c:pt idx="5573">
                        <c:v>2.7879999999999998</c:v>
                      </c:pt>
                      <c:pt idx="5574">
                        <c:v>2.7879999999999998</c:v>
                      </c:pt>
                      <c:pt idx="5575">
                        <c:v>2.7890000000000001</c:v>
                      </c:pt>
                      <c:pt idx="5576">
                        <c:v>2.7890000000000001</c:v>
                      </c:pt>
                      <c:pt idx="5577">
                        <c:v>2.79</c:v>
                      </c:pt>
                      <c:pt idx="5578">
                        <c:v>2.79</c:v>
                      </c:pt>
                      <c:pt idx="5579">
                        <c:v>2.7909999999999999</c:v>
                      </c:pt>
                      <c:pt idx="5580">
                        <c:v>2.7909999999999999</c:v>
                      </c:pt>
                      <c:pt idx="5581">
                        <c:v>2.7919999999999998</c:v>
                      </c:pt>
                      <c:pt idx="5582">
                        <c:v>2.7919999999999998</c:v>
                      </c:pt>
                      <c:pt idx="5583">
                        <c:v>2.7930000000000001</c:v>
                      </c:pt>
                      <c:pt idx="5584">
                        <c:v>2.7930000000000001</c:v>
                      </c:pt>
                      <c:pt idx="5585">
                        <c:v>2.794</c:v>
                      </c:pt>
                      <c:pt idx="5586">
                        <c:v>2.794</c:v>
                      </c:pt>
                      <c:pt idx="5587">
                        <c:v>2.7949999999999999</c:v>
                      </c:pt>
                      <c:pt idx="5588">
                        <c:v>2.7949999999999999</c:v>
                      </c:pt>
                      <c:pt idx="5589">
                        <c:v>2.7959999999999998</c:v>
                      </c:pt>
                      <c:pt idx="5590">
                        <c:v>2.7959999999999998</c:v>
                      </c:pt>
                      <c:pt idx="5591">
                        <c:v>2.7970000000000002</c:v>
                      </c:pt>
                      <c:pt idx="5592">
                        <c:v>2.7970000000000002</c:v>
                      </c:pt>
                      <c:pt idx="5593">
                        <c:v>2.798</c:v>
                      </c:pt>
                      <c:pt idx="5594">
                        <c:v>2.798</c:v>
                      </c:pt>
                      <c:pt idx="5595">
                        <c:v>2.7989999999999999</c:v>
                      </c:pt>
                      <c:pt idx="5596">
                        <c:v>2.7989999999999999</c:v>
                      </c:pt>
                      <c:pt idx="5597">
                        <c:v>2.8</c:v>
                      </c:pt>
                      <c:pt idx="5598">
                        <c:v>2.8</c:v>
                      </c:pt>
                      <c:pt idx="5599">
                        <c:v>2.8010000000000002</c:v>
                      </c:pt>
                      <c:pt idx="5600">
                        <c:v>2.8010000000000002</c:v>
                      </c:pt>
                      <c:pt idx="5601">
                        <c:v>2.802</c:v>
                      </c:pt>
                      <c:pt idx="5602">
                        <c:v>2.802</c:v>
                      </c:pt>
                      <c:pt idx="5603">
                        <c:v>2.8029999999999999</c:v>
                      </c:pt>
                      <c:pt idx="5604">
                        <c:v>2.8029999999999999</c:v>
                      </c:pt>
                      <c:pt idx="5605">
                        <c:v>2.8039999999999998</c:v>
                      </c:pt>
                      <c:pt idx="5606">
                        <c:v>2.8039999999999998</c:v>
                      </c:pt>
                      <c:pt idx="5607">
                        <c:v>2.8050000000000002</c:v>
                      </c:pt>
                      <c:pt idx="5608">
                        <c:v>2.8050000000000002</c:v>
                      </c:pt>
                      <c:pt idx="5609">
                        <c:v>2.806</c:v>
                      </c:pt>
                      <c:pt idx="5610">
                        <c:v>2.806</c:v>
                      </c:pt>
                      <c:pt idx="5611">
                        <c:v>2.8069999999999999</c:v>
                      </c:pt>
                      <c:pt idx="5612">
                        <c:v>2.8069999999999999</c:v>
                      </c:pt>
                      <c:pt idx="5613">
                        <c:v>2.8079999999999998</c:v>
                      </c:pt>
                      <c:pt idx="5614">
                        <c:v>2.8079999999999998</c:v>
                      </c:pt>
                      <c:pt idx="5615">
                        <c:v>2.8090000000000002</c:v>
                      </c:pt>
                      <c:pt idx="5616">
                        <c:v>2.8090000000000002</c:v>
                      </c:pt>
                      <c:pt idx="5617">
                        <c:v>2.81</c:v>
                      </c:pt>
                      <c:pt idx="5618">
                        <c:v>2.81</c:v>
                      </c:pt>
                      <c:pt idx="5619">
                        <c:v>2.8109999999999999</c:v>
                      </c:pt>
                      <c:pt idx="5620">
                        <c:v>2.8109999999999999</c:v>
                      </c:pt>
                      <c:pt idx="5621">
                        <c:v>2.8119999999999998</c:v>
                      </c:pt>
                      <c:pt idx="5622">
                        <c:v>2.8119999999999998</c:v>
                      </c:pt>
                      <c:pt idx="5623">
                        <c:v>2.8130000000000002</c:v>
                      </c:pt>
                      <c:pt idx="5624">
                        <c:v>2.8130000000000002</c:v>
                      </c:pt>
                      <c:pt idx="5625">
                        <c:v>2.8140000000000001</c:v>
                      </c:pt>
                      <c:pt idx="5626">
                        <c:v>2.8140000000000001</c:v>
                      </c:pt>
                      <c:pt idx="5627">
                        <c:v>2.8149999999999999</c:v>
                      </c:pt>
                      <c:pt idx="5628">
                        <c:v>2.8149999999999999</c:v>
                      </c:pt>
                      <c:pt idx="5629">
                        <c:v>2.8159999999999998</c:v>
                      </c:pt>
                      <c:pt idx="5630">
                        <c:v>2.8159999999999998</c:v>
                      </c:pt>
                      <c:pt idx="5631">
                        <c:v>2.8170000000000002</c:v>
                      </c:pt>
                      <c:pt idx="5632">
                        <c:v>2.8170000000000002</c:v>
                      </c:pt>
                      <c:pt idx="5633">
                        <c:v>2.8180000000000001</c:v>
                      </c:pt>
                      <c:pt idx="5634">
                        <c:v>2.8180000000000001</c:v>
                      </c:pt>
                      <c:pt idx="5635">
                        <c:v>2.819</c:v>
                      </c:pt>
                      <c:pt idx="5636">
                        <c:v>2.819</c:v>
                      </c:pt>
                      <c:pt idx="5637">
                        <c:v>2.82</c:v>
                      </c:pt>
                      <c:pt idx="5638">
                        <c:v>2.82</c:v>
                      </c:pt>
                      <c:pt idx="5639">
                        <c:v>2.8210000000000002</c:v>
                      </c:pt>
                      <c:pt idx="5640">
                        <c:v>2.8210000000000002</c:v>
                      </c:pt>
                      <c:pt idx="5641">
                        <c:v>2.8220000000000001</c:v>
                      </c:pt>
                      <c:pt idx="5642">
                        <c:v>2.8220000000000001</c:v>
                      </c:pt>
                      <c:pt idx="5643">
                        <c:v>2.823</c:v>
                      </c:pt>
                      <c:pt idx="5644">
                        <c:v>2.823</c:v>
                      </c:pt>
                      <c:pt idx="5645">
                        <c:v>2.8239999999999998</c:v>
                      </c:pt>
                      <c:pt idx="5646">
                        <c:v>2.8239999999999998</c:v>
                      </c:pt>
                      <c:pt idx="5647">
                        <c:v>2.8250000000000002</c:v>
                      </c:pt>
                      <c:pt idx="5648">
                        <c:v>2.8250000000000002</c:v>
                      </c:pt>
                      <c:pt idx="5649">
                        <c:v>2.8260000000000001</c:v>
                      </c:pt>
                      <c:pt idx="5650">
                        <c:v>2.8260000000000001</c:v>
                      </c:pt>
                      <c:pt idx="5651">
                        <c:v>2.827</c:v>
                      </c:pt>
                      <c:pt idx="5652">
                        <c:v>2.827</c:v>
                      </c:pt>
                      <c:pt idx="5653">
                        <c:v>2.8279999999999998</c:v>
                      </c:pt>
                      <c:pt idx="5654">
                        <c:v>2.8279999999999998</c:v>
                      </c:pt>
                      <c:pt idx="5655">
                        <c:v>2.8290000000000002</c:v>
                      </c:pt>
                      <c:pt idx="5656">
                        <c:v>2.8290000000000002</c:v>
                      </c:pt>
                      <c:pt idx="5657">
                        <c:v>2.83</c:v>
                      </c:pt>
                      <c:pt idx="5658">
                        <c:v>2.83</c:v>
                      </c:pt>
                      <c:pt idx="5659">
                        <c:v>2.831</c:v>
                      </c:pt>
                      <c:pt idx="5660">
                        <c:v>2.831</c:v>
                      </c:pt>
                      <c:pt idx="5661">
                        <c:v>2.8319999999999999</c:v>
                      </c:pt>
                      <c:pt idx="5662">
                        <c:v>2.8319999999999999</c:v>
                      </c:pt>
                      <c:pt idx="5663">
                        <c:v>2.8330000000000002</c:v>
                      </c:pt>
                      <c:pt idx="5664">
                        <c:v>2.8330000000000002</c:v>
                      </c:pt>
                      <c:pt idx="5665">
                        <c:v>2.8340000000000001</c:v>
                      </c:pt>
                      <c:pt idx="5666">
                        <c:v>2.8340000000000001</c:v>
                      </c:pt>
                      <c:pt idx="5667">
                        <c:v>2.835</c:v>
                      </c:pt>
                      <c:pt idx="5668">
                        <c:v>2.835</c:v>
                      </c:pt>
                      <c:pt idx="5669">
                        <c:v>2.8359999999999999</c:v>
                      </c:pt>
                      <c:pt idx="5670">
                        <c:v>2.8359999999999999</c:v>
                      </c:pt>
                      <c:pt idx="5671">
                        <c:v>2.8370000000000002</c:v>
                      </c:pt>
                      <c:pt idx="5672">
                        <c:v>2.8370000000000002</c:v>
                      </c:pt>
                      <c:pt idx="5673">
                        <c:v>2.8380000000000001</c:v>
                      </c:pt>
                      <c:pt idx="5674">
                        <c:v>2.8380000000000001</c:v>
                      </c:pt>
                      <c:pt idx="5675">
                        <c:v>2.839</c:v>
                      </c:pt>
                      <c:pt idx="5676">
                        <c:v>2.839</c:v>
                      </c:pt>
                      <c:pt idx="5677">
                        <c:v>2.84</c:v>
                      </c:pt>
                      <c:pt idx="5678">
                        <c:v>2.84</c:v>
                      </c:pt>
                      <c:pt idx="5679">
                        <c:v>2.8410000000000002</c:v>
                      </c:pt>
                      <c:pt idx="5680">
                        <c:v>2.8410000000000002</c:v>
                      </c:pt>
                      <c:pt idx="5681">
                        <c:v>2.8420000000000001</c:v>
                      </c:pt>
                      <c:pt idx="5682">
                        <c:v>2.8420000000000001</c:v>
                      </c:pt>
                      <c:pt idx="5683">
                        <c:v>2.843</c:v>
                      </c:pt>
                      <c:pt idx="5684">
                        <c:v>2.843</c:v>
                      </c:pt>
                      <c:pt idx="5685">
                        <c:v>2.8439999999999999</c:v>
                      </c:pt>
                      <c:pt idx="5686">
                        <c:v>2.8439999999999999</c:v>
                      </c:pt>
                      <c:pt idx="5687">
                        <c:v>2.8450000000000002</c:v>
                      </c:pt>
                      <c:pt idx="5688">
                        <c:v>2.8450000000000002</c:v>
                      </c:pt>
                      <c:pt idx="5689">
                        <c:v>2.8460000000000001</c:v>
                      </c:pt>
                      <c:pt idx="5690">
                        <c:v>2.8460000000000001</c:v>
                      </c:pt>
                      <c:pt idx="5691">
                        <c:v>2.847</c:v>
                      </c:pt>
                      <c:pt idx="5692">
                        <c:v>2.847</c:v>
                      </c:pt>
                      <c:pt idx="5693">
                        <c:v>2.8479999999999999</c:v>
                      </c:pt>
                      <c:pt idx="5694">
                        <c:v>2.8479999999999999</c:v>
                      </c:pt>
                      <c:pt idx="5695">
                        <c:v>2.8490000000000002</c:v>
                      </c:pt>
                      <c:pt idx="5696">
                        <c:v>2.8490000000000002</c:v>
                      </c:pt>
                      <c:pt idx="5697">
                        <c:v>2.85</c:v>
                      </c:pt>
                      <c:pt idx="5698">
                        <c:v>2.85</c:v>
                      </c:pt>
                      <c:pt idx="5699">
                        <c:v>2.851</c:v>
                      </c:pt>
                      <c:pt idx="5700">
                        <c:v>2.851</c:v>
                      </c:pt>
                      <c:pt idx="5701">
                        <c:v>2.8519999999999999</c:v>
                      </c:pt>
                      <c:pt idx="5702">
                        <c:v>2.8519999999999999</c:v>
                      </c:pt>
                      <c:pt idx="5703">
                        <c:v>2.8530000000000002</c:v>
                      </c:pt>
                      <c:pt idx="5704">
                        <c:v>2.8530000000000002</c:v>
                      </c:pt>
                      <c:pt idx="5705">
                        <c:v>2.8540000000000001</c:v>
                      </c:pt>
                      <c:pt idx="5706">
                        <c:v>2.8540000000000001</c:v>
                      </c:pt>
                      <c:pt idx="5707">
                        <c:v>2.855</c:v>
                      </c:pt>
                      <c:pt idx="5708">
                        <c:v>2.855</c:v>
                      </c:pt>
                      <c:pt idx="5709">
                        <c:v>2.8559999999999999</c:v>
                      </c:pt>
                      <c:pt idx="5710">
                        <c:v>2.8559999999999999</c:v>
                      </c:pt>
                      <c:pt idx="5711">
                        <c:v>2.8570000000000002</c:v>
                      </c:pt>
                      <c:pt idx="5712">
                        <c:v>2.8570000000000002</c:v>
                      </c:pt>
                      <c:pt idx="5713">
                        <c:v>2.8580000000000001</c:v>
                      </c:pt>
                      <c:pt idx="5714">
                        <c:v>2.8580000000000001</c:v>
                      </c:pt>
                      <c:pt idx="5715">
                        <c:v>2.859</c:v>
                      </c:pt>
                      <c:pt idx="5716">
                        <c:v>2.859</c:v>
                      </c:pt>
                      <c:pt idx="5717">
                        <c:v>2.86</c:v>
                      </c:pt>
                      <c:pt idx="5718">
                        <c:v>2.86</c:v>
                      </c:pt>
                      <c:pt idx="5719">
                        <c:v>2.8610000000000002</c:v>
                      </c:pt>
                      <c:pt idx="5720">
                        <c:v>2.8610000000000002</c:v>
                      </c:pt>
                      <c:pt idx="5721">
                        <c:v>2.8620000000000001</c:v>
                      </c:pt>
                      <c:pt idx="5722">
                        <c:v>2.8620000000000001</c:v>
                      </c:pt>
                      <c:pt idx="5723">
                        <c:v>2.863</c:v>
                      </c:pt>
                      <c:pt idx="5724">
                        <c:v>2.863</c:v>
                      </c:pt>
                      <c:pt idx="5725">
                        <c:v>2.8639999999999999</c:v>
                      </c:pt>
                      <c:pt idx="5726">
                        <c:v>2.8639999999999999</c:v>
                      </c:pt>
                      <c:pt idx="5727">
                        <c:v>2.8650000000000002</c:v>
                      </c:pt>
                      <c:pt idx="5728">
                        <c:v>2.8650000000000002</c:v>
                      </c:pt>
                      <c:pt idx="5729">
                        <c:v>2.8660000000000001</c:v>
                      </c:pt>
                      <c:pt idx="5730">
                        <c:v>2.8660000000000001</c:v>
                      </c:pt>
                      <c:pt idx="5731">
                        <c:v>2.867</c:v>
                      </c:pt>
                      <c:pt idx="5732">
                        <c:v>2.867</c:v>
                      </c:pt>
                      <c:pt idx="5733">
                        <c:v>2.8679999999999999</c:v>
                      </c:pt>
                      <c:pt idx="5734">
                        <c:v>2.8679999999999999</c:v>
                      </c:pt>
                      <c:pt idx="5735">
                        <c:v>2.8690000000000002</c:v>
                      </c:pt>
                      <c:pt idx="5736">
                        <c:v>2.8690000000000002</c:v>
                      </c:pt>
                      <c:pt idx="5737">
                        <c:v>2.87</c:v>
                      </c:pt>
                      <c:pt idx="5738">
                        <c:v>2.87</c:v>
                      </c:pt>
                      <c:pt idx="5739">
                        <c:v>2.871</c:v>
                      </c:pt>
                      <c:pt idx="5740">
                        <c:v>2.871</c:v>
                      </c:pt>
                      <c:pt idx="5741">
                        <c:v>2.8719999999999999</c:v>
                      </c:pt>
                      <c:pt idx="5742">
                        <c:v>2.8719999999999999</c:v>
                      </c:pt>
                      <c:pt idx="5743">
                        <c:v>2.8730000000000002</c:v>
                      </c:pt>
                      <c:pt idx="5744">
                        <c:v>2.8730000000000002</c:v>
                      </c:pt>
                      <c:pt idx="5745">
                        <c:v>2.8740000000000001</c:v>
                      </c:pt>
                      <c:pt idx="5746">
                        <c:v>2.8740000000000001</c:v>
                      </c:pt>
                      <c:pt idx="5747">
                        <c:v>2.875</c:v>
                      </c:pt>
                      <c:pt idx="5748">
                        <c:v>2.875</c:v>
                      </c:pt>
                      <c:pt idx="5749">
                        <c:v>2.8759999999999999</c:v>
                      </c:pt>
                      <c:pt idx="5750">
                        <c:v>2.8759999999999999</c:v>
                      </c:pt>
                      <c:pt idx="5751">
                        <c:v>2.8769999999999998</c:v>
                      </c:pt>
                      <c:pt idx="5752">
                        <c:v>2.8769999999999998</c:v>
                      </c:pt>
                      <c:pt idx="5753">
                        <c:v>2.8780000000000001</c:v>
                      </c:pt>
                      <c:pt idx="5754">
                        <c:v>2.8780000000000001</c:v>
                      </c:pt>
                      <c:pt idx="5755">
                        <c:v>2.879</c:v>
                      </c:pt>
                      <c:pt idx="5756">
                        <c:v>2.879</c:v>
                      </c:pt>
                      <c:pt idx="5757">
                        <c:v>2.88</c:v>
                      </c:pt>
                      <c:pt idx="5758">
                        <c:v>2.88</c:v>
                      </c:pt>
                      <c:pt idx="5759">
                        <c:v>2.8809999999999998</c:v>
                      </c:pt>
                      <c:pt idx="5760">
                        <c:v>2.8809999999999998</c:v>
                      </c:pt>
                      <c:pt idx="5761">
                        <c:v>2.8820000000000001</c:v>
                      </c:pt>
                      <c:pt idx="5762">
                        <c:v>2.8820000000000001</c:v>
                      </c:pt>
                      <c:pt idx="5763">
                        <c:v>2.883</c:v>
                      </c:pt>
                      <c:pt idx="5764">
                        <c:v>2.883</c:v>
                      </c:pt>
                      <c:pt idx="5765">
                        <c:v>2.8839999999999999</c:v>
                      </c:pt>
                      <c:pt idx="5766">
                        <c:v>2.8839999999999999</c:v>
                      </c:pt>
                      <c:pt idx="5767">
                        <c:v>2.8849999999999998</c:v>
                      </c:pt>
                      <c:pt idx="5768">
                        <c:v>2.8849999999999998</c:v>
                      </c:pt>
                      <c:pt idx="5769">
                        <c:v>2.8860000000000001</c:v>
                      </c:pt>
                      <c:pt idx="5770">
                        <c:v>2.8860000000000001</c:v>
                      </c:pt>
                      <c:pt idx="5771">
                        <c:v>2.887</c:v>
                      </c:pt>
                      <c:pt idx="5772">
                        <c:v>2.887</c:v>
                      </c:pt>
                      <c:pt idx="5773">
                        <c:v>2.8879999999999999</c:v>
                      </c:pt>
                      <c:pt idx="5774">
                        <c:v>2.8879999999999999</c:v>
                      </c:pt>
                      <c:pt idx="5775">
                        <c:v>2.8889999999999998</c:v>
                      </c:pt>
                      <c:pt idx="5776">
                        <c:v>2.8889999999999998</c:v>
                      </c:pt>
                      <c:pt idx="5777">
                        <c:v>2.89</c:v>
                      </c:pt>
                      <c:pt idx="5778">
                        <c:v>2.89</c:v>
                      </c:pt>
                      <c:pt idx="5779">
                        <c:v>2.891</c:v>
                      </c:pt>
                      <c:pt idx="5780">
                        <c:v>2.891</c:v>
                      </c:pt>
                      <c:pt idx="5781">
                        <c:v>2.8919999999999999</c:v>
                      </c:pt>
                      <c:pt idx="5782">
                        <c:v>2.8919999999999999</c:v>
                      </c:pt>
                      <c:pt idx="5783">
                        <c:v>2.8929999999999998</c:v>
                      </c:pt>
                      <c:pt idx="5784">
                        <c:v>2.8929999999999998</c:v>
                      </c:pt>
                      <c:pt idx="5785">
                        <c:v>2.8940000000000001</c:v>
                      </c:pt>
                      <c:pt idx="5786">
                        <c:v>2.8940000000000001</c:v>
                      </c:pt>
                      <c:pt idx="5787">
                        <c:v>2.895</c:v>
                      </c:pt>
                      <c:pt idx="5788">
                        <c:v>2.895</c:v>
                      </c:pt>
                      <c:pt idx="5789">
                        <c:v>2.8959999999999999</c:v>
                      </c:pt>
                      <c:pt idx="5790">
                        <c:v>2.8959999999999999</c:v>
                      </c:pt>
                      <c:pt idx="5791">
                        <c:v>2.8969999999999998</c:v>
                      </c:pt>
                      <c:pt idx="5792">
                        <c:v>2.8969999999999998</c:v>
                      </c:pt>
                      <c:pt idx="5793">
                        <c:v>2.8980000000000001</c:v>
                      </c:pt>
                      <c:pt idx="5794">
                        <c:v>2.8980000000000001</c:v>
                      </c:pt>
                      <c:pt idx="5795">
                        <c:v>2.899</c:v>
                      </c:pt>
                      <c:pt idx="5796">
                        <c:v>2.899</c:v>
                      </c:pt>
                      <c:pt idx="5797">
                        <c:v>2.9</c:v>
                      </c:pt>
                      <c:pt idx="5798">
                        <c:v>2.9</c:v>
                      </c:pt>
                      <c:pt idx="5799">
                        <c:v>2.9009999999999998</c:v>
                      </c:pt>
                      <c:pt idx="5800">
                        <c:v>2.9009999999999998</c:v>
                      </c:pt>
                      <c:pt idx="5801">
                        <c:v>2.9020000000000001</c:v>
                      </c:pt>
                      <c:pt idx="5802">
                        <c:v>2.9020000000000001</c:v>
                      </c:pt>
                      <c:pt idx="5803">
                        <c:v>2.903</c:v>
                      </c:pt>
                      <c:pt idx="5804">
                        <c:v>2.903</c:v>
                      </c:pt>
                      <c:pt idx="5805">
                        <c:v>2.9039999999999999</c:v>
                      </c:pt>
                      <c:pt idx="5806">
                        <c:v>2.9039999999999999</c:v>
                      </c:pt>
                      <c:pt idx="5807">
                        <c:v>2.9049999999999998</c:v>
                      </c:pt>
                      <c:pt idx="5808">
                        <c:v>2.9049999999999998</c:v>
                      </c:pt>
                      <c:pt idx="5809">
                        <c:v>2.9060000000000001</c:v>
                      </c:pt>
                      <c:pt idx="5810">
                        <c:v>2.9060000000000001</c:v>
                      </c:pt>
                      <c:pt idx="5811">
                        <c:v>2.907</c:v>
                      </c:pt>
                      <c:pt idx="5812">
                        <c:v>2.907</c:v>
                      </c:pt>
                      <c:pt idx="5813">
                        <c:v>2.9079999999999999</c:v>
                      </c:pt>
                      <c:pt idx="5814">
                        <c:v>2.9079999999999999</c:v>
                      </c:pt>
                      <c:pt idx="5815">
                        <c:v>2.9089999999999998</c:v>
                      </c:pt>
                      <c:pt idx="5816">
                        <c:v>2.9089999999999998</c:v>
                      </c:pt>
                      <c:pt idx="5817">
                        <c:v>2.91</c:v>
                      </c:pt>
                      <c:pt idx="5818">
                        <c:v>2.91</c:v>
                      </c:pt>
                      <c:pt idx="5819">
                        <c:v>2.911</c:v>
                      </c:pt>
                      <c:pt idx="5820">
                        <c:v>2.911</c:v>
                      </c:pt>
                      <c:pt idx="5821">
                        <c:v>2.9119999999999999</c:v>
                      </c:pt>
                      <c:pt idx="5822">
                        <c:v>2.9119999999999999</c:v>
                      </c:pt>
                      <c:pt idx="5823">
                        <c:v>2.9129999999999998</c:v>
                      </c:pt>
                      <c:pt idx="5824">
                        <c:v>2.9129999999999998</c:v>
                      </c:pt>
                      <c:pt idx="5825">
                        <c:v>2.9140000000000001</c:v>
                      </c:pt>
                      <c:pt idx="5826">
                        <c:v>2.9140000000000001</c:v>
                      </c:pt>
                      <c:pt idx="5827">
                        <c:v>2.915</c:v>
                      </c:pt>
                      <c:pt idx="5828">
                        <c:v>2.915</c:v>
                      </c:pt>
                      <c:pt idx="5829">
                        <c:v>2.9159999999999999</c:v>
                      </c:pt>
                      <c:pt idx="5830">
                        <c:v>2.9159999999999999</c:v>
                      </c:pt>
                      <c:pt idx="5831">
                        <c:v>2.9169999999999998</c:v>
                      </c:pt>
                      <c:pt idx="5832">
                        <c:v>2.9169999999999998</c:v>
                      </c:pt>
                      <c:pt idx="5833">
                        <c:v>2.9180000000000001</c:v>
                      </c:pt>
                      <c:pt idx="5834">
                        <c:v>2.9180000000000001</c:v>
                      </c:pt>
                      <c:pt idx="5835">
                        <c:v>2.919</c:v>
                      </c:pt>
                      <c:pt idx="5836">
                        <c:v>2.919</c:v>
                      </c:pt>
                      <c:pt idx="5837">
                        <c:v>2.92</c:v>
                      </c:pt>
                      <c:pt idx="5838">
                        <c:v>2.92</c:v>
                      </c:pt>
                      <c:pt idx="5839">
                        <c:v>2.9209999999999998</c:v>
                      </c:pt>
                      <c:pt idx="5840">
                        <c:v>2.9209999999999998</c:v>
                      </c:pt>
                      <c:pt idx="5841">
                        <c:v>2.9220000000000002</c:v>
                      </c:pt>
                      <c:pt idx="5842">
                        <c:v>2.9220000000000002</c:v>
                      </c:pt>
                      <c:pt idx="5843">
                        <c:v>2.923</c:v>
                      </c:pt>
                      <c:pt idx="5844">
                        <c:v>2.923</c:v>
                      </c:pt>
                      <c:pt idx="5845">
                        <c:v>2.9239999999999999</c:v>
                      </c:pt>
                      <c:pt idx="5846">
                        <c:v>2.9239999999999999</c:v>
                      </c:pt>
                      <c:pt idx="5847">
                        <c:v>2.9249999999999998</c:v>
                      </c:pt>
                      <c:pt idx="5848">
                        <c:v>2.9249999999999998</c:v>
                      </c:pt>
                      <c:pt idx="5849">
                        <c:v>2.9260000000000002</c:v>
                      </c:pt>
                      <c:pt idx="5850">
                        <c:v>2.9260000000000002</c:v>
                      </c:pt>
                      <c:pt idx="5851">
                        <c:v>2.927</c:v>
                      </c:pt>
                      <c:pt idx="5852">
                        <c:v>2.927</c:v>
                      </c:pt>
                      <c:pt idx="5853">
                        <c:v>2.9279999999999999</c:v>
                      </c:pt>
                      <c:pt idx="5854">
                        <c:v>2.9279999999999999</c:v>
                      </c:pt>
                      <c:pt idx="5855">
                        <c:v>2.9289999999999998</c:v>
                      </c:pt>
                      <c:pt idx="5856">
                        <c:v>2.9289999999999998</c:v>
                      </c:pt>
                      <c:pt idx="5857">
                        <c:v>2.93</c:v>
                      </c:pt>
                      <c:pt idx="5858">
                        <c:v>2.93</c:v>
                      </c:pt>
                      <c:pt idx="5859">
                        <c:v>2.931</c:v>
                      </c:pt>
                      <c:pt idx="5860">
                        <c:v>2.931</c:v>
                      </c:pt>
                      <c:pt idx="5861">
                        <c:v>2.9319999999999999</c:v>
                      </c:pt>
                      <c:pt idx="5862">
                        <c:v>2.9319999999999999</c:v>
                      </c:pt>
                      <c:pt idx="5863">
                        <c:v>2.9329999999999998</c:v>
                      </c:pt>
                      <c:pt idx="5864">
                        <c:v>2.9329999999999998</c:v>
                      </c:pt>
                      <c:pt idx="5865">
                        <c:v>2.9340000000000002</c:v>
                      </c:pt>
                      <c:pt idx="5866">
                        <c:v>2.9340000000000002</c:v>
                      </c:pt>
                      <c:pt idx="5867">
                        <c:v>2.9350000000000001</c:v>
                      </c:pt>
                      <c:pt idx="5868">
                        <c:v>2.9350000000000001</c:v>
                      </c:pt>
                      <c:pt idx="5869">
                        <c:v>2.9359999999999999</c:v>
                      </c:pt>
                      <c:pt idx="5870">
                        <c:v>2.9359999999999999</c:v>
                      </c:pt>
                      <c:pt idx="5871">
                        <c:v>2.9369999999999998</c:v>
                      </c:pt>
                      <c:pt idx="5872">
                        <c:v>2.9369999999999998</c:v>
                      </c:pt>
                      <c:pt idx="5873">
                        <c:v>2.9380000000000002</c:v>
                      </c:pt>
                      <c:pt idx="5874">
                        <c:v>2.9380000000000002</c:v>
                      </c:pt>
                      <c:pt idx="5875">
                        <c:v>2.9390000000000001</c:v>
                      </c:pt>
                      <c:pt idx="5876">
                        <c:v>2.9390000000000001</c:v>
                      </c:pt>
                      <c:pt idx="5877">
                        <c:v>2.94</c:v>
                      </c:pt>
                      <c:pt idx="5878">
                        <c:v>2.94</c:v>
                      </c:pt>
                      <c:pt idx="5879">
                        <c:v>2.9409999999999998</c:v>
                      </c:pt>
                      <c:pt idx="5880">
                        <c:v>2.9409999999999998</c:v>
                      </c:pt>
                      <c:pt idx="5881">
                        <c:v>2.9420000000000002</c:v>
                      </c:pt>
                      <c:pt idx="5882">
                        <c:v>2.9420000000000002</c:v>
                      </c:pt>
                      <c:pt idx="5883">
                        <c:v>2.9430000000000001</c:v>
                      </c:pt>
                      <c:pt idx="5884">
                        <c:v>2.9430000000000001</c:v>
                      </c:pt>
                      <c:pt idx="5885">
                        <c:v>2.944</c:v>
                      </c:pt>
                      <c:pt idx="5886">
                        <c:v>2.944</c:v>
                      </c:pt>
                      <c:pt idx="5887">
                        <c:v>2.9449999999999998</c:v>
                      </c:pt>
                      <c:pt idx="5888">
                        <c:v>2.9449999999999998</c:v>
                      </c:pt>
                      <c:pt idx="5889">
                        <c:v>2.9460000000000002</c:v>
                      </c:pt>
                      <c:pt idx="5890">
                        <c:v>2.9460000000000002</c:v>
                      </c:pt>
                      <c:pt idx="5891">
                        <c:v>2.9470000000000001</c:v>
                      </c:pt>
                      <c:pt idx="5892">
                        <c:v>2.9470000000000001</c:v>
                      </c:pt>
                      <c:pt idx="5893">
                        <c:v>2.948</c:v>
                      </c:pt>
                      <c:pt idx="5894">
                        <c:v>2.948</c:v>
                      </c:pt>
                      <c:pt idx="5895">
                        <c:v>2.9489999999999998</c:v>
                      </c:pt>
                      <c:pt idx="5896">
                        <c:v>2.9489999999999998</c:v>
                      </c:pt>
                      <c:pt idx="5897">
                        <c:v>2.95</c:v>
                      </c:pt>
                      <c:pt idx="5898">
                        <c:v>2.95</c:v>
                      </c:pt>
                      <c:pt idx="5899">
                        <c:v>2.9510000000000001</c:v>
                      </c:pt>
                      <c:pt idx="5900">
                        <c:v>2.9510000000000001</c:v>
                      </c:pt>
                      <c:pt idx="5901">
                        <c:v>2.952</c:v>
                      </c:pt>
                      <c:pt idx="5902">
                        <c:v>2.952</c:v>
                      </c:pt>
                      <c:pt idx="5903">
                        <c:v>2.9529999999999998</c:v>
                      </c:pt>
                      <c:pt idx="5904">
                        <c:v>2.9529999999999998</c:v>
                      </c:pt>
                      <c:pt idx="5905">
                        <c:v>2.9540000000000002</c:v>
                      </c:pt>
                      <c:pt idx="5906">
                        <c:v>2.9540000000000002</c:v>
                      </c:pt>
                      <c:pt idx="5907">
                        <c:v>2.9550000000000001</c:v>
                      </c:pt>
                      <c:pt idx="5908">
                        <c:v>2.9550000000000001</c:v>
                      </c:pt>
                      <c:pt idx="5909">
                        <c:v>2.956</c:v>
                      </c:pt>
                      <c:pt idx="5910">
                        <c:v>2.956</c:v>
                      </c:pt>
                      <c:pt idx="5911">
                        <c:v>2.9569999999999999</c:v>
                      </c:pt>
                      <c:pt idx="5912">
                        <c:v>2.9569999999999999</c:v>
                      </c:pt>
                      <c:pt idx="5913">
                        <c:v>2.9580000000000002</c:v>
                      </c:pt>
                      <c:pt idx="5914">
                        <c:v>2.9580000000000002</c:v>
                      </c:pt>
                      <c:pt idx="5915">
                        <c:v>2.9590000000000001</c:v>
                      </c:pt>
                      <c:pt idx="5916">
                        <c:v>2.9590000000000001</c:v>
                      </c:pt>
                      <c:pt idx="5917">
                        <c:v>2.96</c:v>
                      </c:pt>
                      <c:pt idx="5918">
                        <c:v>2.96</c:v>
                      </c:pt>
                      <c:pt idx="5919">
                        <c:v>2.9609999999999999</c:v>
                      </c:pt>
                      <c:pt idx="5920">
                        <c:v>2.9609999999999999</c:v>
                      </c:pt>
                      <c:pt idx="5921">
                        <c:v>2.9620000000000002</c:v>
                      </c:pt>
                      <c:pt idx="5922">
                        <c:v>2.9620000000000002</c:v>
                      </c:pt>
                      <c:pt idx="5923">
                        <c:v>2.9630000000000001</c:v>
                      </c:pt>
                      <c:pt idx="5924">
                        <c:v>2.9630000000000001</c:v>
                      </c:pt>
                      <c:pt idx="5925">
                        <c:v>2.964</c:v>
                      </c:pt>
                      <c:pt idx="5926">
                        <c:v>2.964</c:v>
                      </c:pt>
                      <c:pt idx="5927">
                        <c:v>2.9649999999999999</c:v>
                      </c:pt>
                      <c:pt idx="5928">
                        <c:v>2.9649999999999999</c:v>
                      </c:pt>
                      <c:pt idx="5929">
                        <c:v>2.9660000000000002</c:v>
                      </c:pt>
                      <c:pt idx="5930">
                        <c:v>2.9660000000000002</c:v>
                      </c:pt>
                      <c:pt idx="5931">
                        <c:v>2.9670000000000001</c:v>
                      </c:pt>
                      <c:pt idx="5932">
                        <c:v>2.9670000000000001</c:v>
                      </c:pt>
                      <c:pt idx="5933">
                        <c:v>2.968</c:v>
                      </c:pt>
                      <c:pt idx="5934">
                        <c:v>2.968</c:v>
                      </c:pt>
                      <c:pt idx="5935">
                        <c:v>2.9689999999999999</c:v>
                      </c:pt>
                      <c:pt idx="5936">
                        <c:v>2.9689999999999999</c:v>
                      </c:pt>
                      <c:pt idx="5937">
                        <c:v>2.97</c:v>
                      </c:pt>
                      <c:pt idx="5938">
                        <c:v>2.97</c:v>
                      </c:pt>
                      <c:pt idx="5939">
                        <c:v>2.9710000000000001</c:v>
                      </c:pt>
                      <c:pt idx="5940">
                        <c:v>2.9710000000000001</c:v>
                      </c:pt>
                      <c:pt idx="5941">
                        <c:v>2.972</c:v>
                      </c:pt>
                      <c:pt idx="5942">
                        <c:v>2.972</c:v>
                      </c:pt>
                      <c:pt idx="5943">
                        <c:v>2.9729999999999999</c:v>
                      </c:pt>
                      <c:pt idx="5944">
                        <c:v>2.9729999999999999</c:v>
                      </c:pt>
                      <c:pt idx="5945">
                        <c:v>2.9740000000000002</c:v>
                      </c:pt>
                      <c:pt idx="5946">
                        <c:v>2.9740000000000002</c:v>
                      </c:pt>
                      <c:pt idx="5947">
                        <c:v>2.9750000000000001</c:v>
                      </c:pt>
                      <c:pt idx="5948">
                        <c:v>2.9750000000000001</c:v>
                      </c:pt>
                      <c:pt idx="5949">
                        <c:v>2.976</c:v>
                      </c:pt>
                      <c:pt idx="5950">
                        <c:v>2.976</c:v>
                      </c:pt>
                      <c:pt idx="5951">
                        <c:v>2.9769999999999999</c:v>
                      </c:pt>
                      <c:pt idx="5952">
                        <c:v>2.9769999999999999</c:v>
                      </c:pt>
                      <c:pt idx="5953">
                        <c:v>2.9780000000000002</c:v>
                      </c:pt>
                      <c:pt idx="5954">
                        <c:v>2.9780000000000002</c:v>
                      </c:pt>
                      <c:pt idx="5955">
                        <c:v>2.9790000000000001</c:v>
                      </c:pt>
                      <c:pt idx="5956">
                        <c:v>2.9790000000000001</c:v>
                      </c:pt>
                      <c:pt idx="5957">
                        <c:v>2.98</c:v>
                      </c:pt>
                      <c:pt idx="5958">
                        <c:v>2.98</c:v>
                      </c:pt>
                      <c:pt idx="5959">
                        <c:v>2.9809999999999999</c:v>
                      </c:pt>
                      <c:pt idx="5960">
                        <c:v>2.9809999999999999</c:v>
                      </c:pt>
                      <c:pt idx="5961">
                        <c:v>2.9820000000000002</c:v>
                      </c:pt>
                      <c:pt idx="5962">
                        <c:v>2.9820000000000002</c:v>
                      </c:pt>
                      <c:pt idx="5963">
                        <c:v>2.9830000000000001</c:v>
                      </c:pt>
                      <c:pt idx="5964">
                        <c:v>2.9830000000000001</c:v>
                      </c:pt>
                      <c:pt idx="5965">
                        <c:v>2.984</c:v>
                      </c:pt>
                      <c:pt idx="5966">
                        <c:v>2.984</c:v>
                      </c:pt>
                      <c:pt idx="5967">
                        <c:v>2.9849999999999999</c:v>
                      </c:pt>
                      <c:pt idx="5968">
                        <c:v>2.9849999999999999</c:v>
                      </c:pt>
                      <c:pt idx="5969">
                        <c:v>2.9860000000000002</c:v>
                      </c:pt>
                      <c:pt idx="5970">
                        <c:v>2.9860000000000002</c:v>
                      </c:pt>
                      <c:pt idx="5971">
                        <c:v>2.9870000000000001</c:v>
                      </c:pt>
                      <c:pt idx="5972">
                        <c:v>2.9870000000000001</c:v>
                      </c:pt>
                      <c:pt idx="5973">
                        <c:v>2.988</c:v>
                      </c:pt>
                      <c:pt idx="5974">
                        <c:v>2.988</c:v>
                      </c:pt>
                      <c:pt idx="5975">
                        <c:v>2.9889999999999999</c:v>
                      </c:pt>
                      <c:pt idx="5976">
                        <c:v>2.9889999999999999</c:v>
                      </c:pt>
                      <c:pt idx="5977">
                        <c:v>2.99</c:v>
                      </c:pt>
                      <c:pt idx="5978">
                        <c:v>2.99</c:v>
                      </c:pt>
                      <c:pt idx="5979">
                        <c:v>2.9910000000000001</c:v>
                      </c:pt>
                      <c:pt idx="5980">
                        <c:v>2.9910000000000001</c:v>
                      </c:pt>
                      <c:pt idx="5981">
                        <c:v>2.992</c:v>
                      </c:pt>
                      <c:pt idx="5982">
                        <c:v>2.992</c:v>
                      </c:pt>
                      <c:pt idx="5983">
                        <c:v>2.9929999999999999</c:v>
                      </c:pt>
                      <c:pt idx="5984">
                        <c:v>2.9929999999999999</c:v>
                      </c:pt>
                      <c:pt idx="5985">
                        <c:v>2.9940000000000002</c:v>
                      </c:pt>
                      <c:pt idx="5986">
                        <c:v>2.9940000000000002</c:v>
                      </c:pt>
                      <c:pt idx="5987">
                        <c:v>2.9950000000000001</c:v>
                      </c:pt>
                      <c:pt idx="5988">
                        <c:v>2.9950000000000001</c:v>
                      </c:pt>
                      <c:pt idx="5989">
                        <c:v>2.996</c:v>
                      </c:pt>
                      <c:pt idx="5990">
                        <c:v>2.996</c:v>
                      </c:pt>
                      <c:pt idx="5991">
                        <c:v>2.9969999999999999</c:v>
                      </c:pt>
                      <c:pt idx="5992">
                        <c:v>2.9969999999999999</c:v>
                      </c:pt>
                      <c:pt idx="5993">
                        <c:v>2.9980000000000002</c:v>
                      </c:pt>
                      <c:pt idx="5994">
                        <c:v>2.9980000000000002</c:v>
                      </c:pt>
                      <c:pt idx="5995">
                        <c:v>2.9990000000000001</c:v>
                      </c:pt>
                      <c:pt idx="5996">
                        <c:v>2.9990000000000001</c:v>
                      </c:pt>
                      <c:pt idx="5997">
                        <c:v>3</c:v>
                      </c:pt>
                      <c:pt idx="5998">
                        <c:v>3</c:v>
                      </c:pt>
                      <c:pt idx="5999">
                        <c:v>3.0009999999999999</c:v>
                      </c:pt>
                      <c:pt idx="6000">
                        <c:v>3.0009999999999999</c:v>
                      </c:pt>
                      <c:pt idx="6001">
                        <c:v>3.0019999999999998</c:v>
                      </c:pt>
                      <c:pt idx="6002">
                        <c:v>3.0019999999999998</c:v>
                      </c:pt>
                      <c:pt idx="6003">
                        <c:v>3.0030000000000001</c:v>
                      </c:pt>
                      <c:pt idx="6004">
                        <c:v>3.0030000000000001</c:v>
                      </c:pt>
                      <c:pt idx="6005">
                        <c:v>3.004</c:v>
                      </c:pt>
                      <c:pt idx="6006">
                        <c:v>3.004</c:v>
                      </c:pt>
                      <c:pt idx="6007">
                        <c:v>3.0049999999999999</c:v>
                      </c:pt>
                      <c:pt idx="6008">
                        <c:v>3.0049999999999999</c:v>
                      </c:pt>
                      <c:pt idx="6009">
                        <c:v>3.0059999999999998</c:v>
                      </c:pt>
                      <c:pt idx="6010">
                        <c:v>3.0059999999999998</c:v>
                      </c:pt>
                      <c:pt idx="6011">
                        <c:v>3.0070000000000001</c:v>
                      </c:pt>
                      <c:pt idx="6012">
                        <c:v>3.0070000000000001</c:v>
                      </c:pt>
                      <c:pt idx="6013">
                        <c:v>3.008</c:v>
                      </c:pt>
                      <c:pt idx="6014">
                        <c:v>3.008</c:v>
                      </c:pt>
                      <c:pt idx="6015">
                        <c:v>3.0089999999999999</c:v>
                      </c:pt>
                      <c:pt idx="6016">
                        <c:v>3.0089999999999999</c:v>
                      </c:pt>
                      <c:pt idx="6017">
                        <c:v>3.01</c:v>
                      </c:pt>
                      <c:pt idx="6018">
                        <c:v>3.01</c:v>
                      </c:pt>
                      <c:pt idx="6019">
                        <c:v>3.0110000000000001</c:v>
                      </c:pt>
                      <c:pt idx="6020">
                        <c:v>3.0110000000000001</c:v>
                      </c:pt>
                      <c:pt idx="6021">
                        <c:v>3.012</c:v>
                      </c:pt>
                      <c:pt idx="6022">
                        <c:v>3.012</c:v>
                      </c:pt>
                      <c:pt idx="6023">
                        <c:v>3.0129999999999999</c:v>
                      </c:pt>
                      <c:pt idx="6024">
                        <c:v>3.0129999999999999</c:v>
                      </c:pt>
                      <c:pt idx="6025">
                        <c:v>3.0139999999999998</c:v>
                      </c:pt>
                      <c:pt idx="6026">
                        <c:v>3.0139999999999998</c:v>
                      </c:pt>
                      <c:pt idx="6027">
                        <c:v>3.0150000000000001</c:v>
                      </c:pt>
                      <c:pt idx="6028">
                        <c:v>3.0150000000000001</c:v>
                      </c:pt>
                      <c:pt idx="6029">
                        <c:v>3.016</c:v>
                      </c:pt>
                      <c:pt idx="6030">
                        <c:v>3.016</c:v>
                      </c:pt>
                      <c:pt idx="6031">
                        <c:v>3.0169999999999999</c:v>
                      </c:pt>
                      <c:pt idx="6032">
                        <c:v>3.0169999999999999</c:v>
                      </c:pt>
                      <c:pt idx="6033">
                        <c:v>3.0179999999999998</c:v>
                      </c:pt>
                      <c:pt idx="6034">
                        <c:v>3.0179999999999998</c:v>
                      </c:pt>
                      <c:pt idx="6035">
                        <c:v>3.0190000000000001</c:v>
                      </c:pt>
                      <c:pt idx="6036">
                        <c:v>3.0190000000000001</c:v>
                      </c:pt>
                      <c:pt idx="6037">
                        <c:v>3.02</c:v>
                      </c:pt>
                      <c:pt idx="6038">
                        <c:v>3.02</c:v>
                      </c:pt>
                      <c:pt idx="6039">
                        <c:v>3.0209999999999999</c:v>
                      </c:pt>
                      <c:pt idx="6040">
                        <c:v>3.0209999999999999</c:v>
                      </c:pt>
                      <c:pt idx="6041">
                        <c:v>3.0219999999999998</c:v>
                      </c:pt>
                      <c:pt idx="6042">
                        <c:v>3.0219999999999998</c:v>
                      </c:pt>
                      <c:pt idx="6043">
                        <c:v>3.0230000000000001</c:v>
                      </c:pt>
                      <c:pt idx="6044">
                        <c:v>3.0230000000000001</c:v>
                      </c:pt>
                      <c:pt idx="6045">
                        <c:v>3.024</c:v>
                      </c:pt>
                      <c:pt idx="6046">
                        <c:v>3.024</c:v>
                      </c:pt>
                      <c:pt idx="6047">
                        <c:v>3.0249999999999999</c:v>
                      </c:pt>
                      <c:pt idx="6048">
                        <c:v>3.0249999999999999</c:v>
                      </c:pt>
                      <c:pt idx="6049">
                        <c:v>3.0259999999999998</c:v>
                      </c:pt>
                      <c:pt idx="6050">
                        <c:v>3.0259999999999998</c:v>
                      </c:pt>
                      <c:pt idx="6051">
                        <c:v>3.0270000000000001</c:v>
                      </c:pt>
                      <c:pt idx="6052">
                        <c:v>3.0270000000000001</c:v>
                      </c:pt>
                      <c:pt idx="6053">
                        <c:v>3.028</c:v>
                      </c:pt>
                      <c:pt idx="6054">
                        <c:v>3.028</c:v>
                      </c:pt>
                      <c:pt idx="6055">
                        <c:v>3.0289999999999999</c:v>
                      </c:pt>
                      <c:pt idx="6056">
                        <c:v>3.0289999999999999</c:v>
                      </c:pt>
                      <c:pt idx="6057">
                        <c:v>3.03</c:v>
                      </c:pt>
                      <c:pt idx="6058">
                        <c:v>3.03</c:v>
                      </c:pt>
                      <c:pt idx="6059">
                        <c:v>3.0310000000000001</c:v>
                      </c:pt>
                      <c:pt idx="6060">
                        <c:v>3.0310000000000001</c:v>
                      </c:pt>
                      <c:pt idx="6061">
                        <c:v>3.032</c:v>
                      </c:pt>
                      <c:pt idx="6062">
                        <c:v>3.032</c:v>
                      </c:pt>
                      <c:pt idx="6063">
                        <c:v>3.0329999999999999</c:v>
                      </c:pt>
                      <c:pt idx="6064">
                        <c:v>3.0329999999999999</c:v>
                      </c:pt>
                      <c:pt idx="6065">
                        <c:v>3.0339999999999998</c:v>
                      </c:pt>
                      <c:pt idx="6066">
                        <c:v>3.0339999999999998</c:v>
                      </c:pt>
                      <c:pt idx="6067">
                        <c:v>3.0350000000000001</c:v>
                      </c:pt>
                      <c:pt idx="6068">
                        <c:v>3.0350000000000001</c:v>
                      </c:pt>
                      <c:pt idx="6069">
                        <c:v>3.036</c:v>
                      </c:pt>
                      <c:pt idx="6070">
                        <c:v>3.036</c:v>
                      </c:pt>
                      <c:pt idx="6071">
                        <c:v>3.0369999999999999</c:v>
                      </c:pt>
                      <c:pt idx="6072">
                        <c:v>3.0369999999999999</c:v>
                      </c:pt>
                      <c:pt idx="6073">
                        <c:v>3.0379999999999998</c:v>
                      </c:pt>
                      <c:pt idx="6074">
                        <c:v>3.0379999999999998</c:v>
                      </c:pt>
                      <c:pt idx="6075">
                        <c:v>3.0390000000000001</c:v>
                      </c:pt>
                      <c:pt idx="6076">
                        <c:v>3.0390000000000001</c:v>
                      </c:pt>
                      <c:pt idx="6077">
                        <c:v>3.04</c:v>
                      </c:pt>
                      <c:pt idx="6078">
                        <c:v>3.04</c:v>
                      </c:pt>
                      <c:pt idx="6079">
                        <c:v>3.0409999999999999</c:v>
                      </c:pt>
                      <c:pt idx="6080">
                        <c:v>3.0409999999999999</c:v>
                      </c:pt>
                      <c:pt idx="6081">
                        <c:v>3.0419999999999998</c:v>
                      </c:pt>
                      <c:pt idx="6082">
                        <c:v>3.0419999999999998</c:v>
                      </c:pt>
                      <c:pt idx="6083">
                        <c:v>3.0430000000000001</c:v>
                      </c:pt>
                      <c:pt idx="6084">
                        <c:v>3.0430000000000001</c:v>
                      </c:pt>
                      <c:pt idx="6085">
                        <c:v>3.044</c:v>
                      </c:pt>
                      <c:pt idx="6086">
                        <c:v>3.044</c:v>
                      </c:pt>
                      <c:pt idx="6087">
                        <c:v>3.0449999999999999</c:v>
                      </c:pt>
                      <c:pt idx="6088">
                        <c:v>3.0449999999999999</c:v>
                      </c:pt>
                      <c:pt idx="6089">
                        <c:v>3.0459999999999998</c:v>
                      </c:pt>
                      <c:pt idx="6090">
                        <c:v>3.0459999999999998</c:v>
                      </c:pt>
                      <c:pt idx="6091">
                        <c:v>3.0470000000000002</c:v>
                      </c:pt>
                      <c:pt idx="6092">
                        <c:v>3.0470000000000002</c:v>
                      </c:pt>
                      <c:pt idx="6093">
                        <c:v>3.048</c:v>
                      </c:pt>
                      <c:pt idx="6094">
                        <c:v>3.048</c:v>
                      </c:pt>
                      <c:pt idx="6095">
                        <c:v>3.0489999999999999</c:v>
                      </c:pt>
                      <c:pt idx="6096">
                        <c:v>3.0489999999999999</c:v>
                      </c:pt>
                      <c:pt idx="6097">
                        <c:v>3.05</c:v>
                      </c:pt>
                      <c:pt idx="6098">
                        <c:v>3.05</c:v>
                      </c:pt>
                      <c:pt idx="6099">
                        <c:v>3.0510000000000002</c:v>
                      </c:pt>
                      <c:pt idx="6100">
                        <c:v>3.0510000000000002</c:v>
                      </c:pt>
                      <c:pt idx="6101">
                        <c:v>3.052</c:v>
                      </c:pt>
                      <c:pt idx="6102">
                        <c:v>3.052</c:v>
                      </c:pt>
                      <c:pt idx="6103">
                        <c:v>3.0529999999999999</c:v>
                      </c:pt>
                      <c:pt idx="6104">
                        <c:v>3.0529999999999999</c:v>
                      </c:pt>
                      <c:pt idx="6105">
                        <c:v>3.0539999999999998</c:v>
                      </c:pt>
                      <c:pt idx="6106">
                        <c:v>3.0539999999999998</c:v>
                      </c:pt>
                      <c:pt idx="6107">
                        <c:v>3.0550000000000002</c:v>
                      </c:pt>
                      <c:pt idx="6108">
                        <c:v>3.0550000000000002</c:v>
                      </c:pt>
                      <c:pt idx="6109">
                        <c:v>3.056</c:v>
                      </c:pt>
                      <c:pt idx="6110">
                        <c:v>3.056</c:v>
                      </c:pt>
                      <c:pt idx="6111">
                        <c:v>3.0569999999999999</c:v>
                      </c:pt>
                      <c:pt idx="6112">
                        <c:v>3.0569999999999999</c:v>
                      </c:pt>
                      <c:pt idx="6113">
                        <c:v>3.0579999999999998</c:v>
                      </c:pt>
                      <c:pt idx="6114">
                        <c:v>3.0579999999999998</c:v>
                      </c:pt>
                      <c:pt idx="6115">
                        <c:v>3.0590000000000002</c:v>
                      </c:pt>
                      <c:pt idx="6116">
                        <c:v>3.0590000000000002</c:v>
                      </c:pt>
                      <c:pt idx="6117">
                        <c:v>3.06</c:v>
                      </c:pt>
                      <c:pt idx="6118">
                        <c:v>3.06</c:v>
                      </c:pt>
                      <c:pt idx="6119">
                        <c:v>3.0609999999999999</c:v>
                      </c:pt>
                      <c:pt idx="6120">
                        <c:v>3.0609999999999999</c:v>
                      </c:pt>
                      <c:pt idx="6121">
                        <c:v>3.0619999999999998</c:v>
                      </c:pt>
                      <c:pt idx="6122">
                        <c:v>3.0619999999999998</c:v>
                      </c:pt>
                      <c:pt idx="6123">
                        <c:v>3.0630000000000002</c:v>
                      </c:pt>
                      <c:pt idx="6124">
                        <c:v>3.0630000000000002</c:v>
                      </c:pt>
                      <c:pt idx="6125">
                        <c:v>3.0640000000000001</c:v>
                      </c:pt>
                      <c:pt idx="6126">
                        <c:v>3.0640000000000001</c:v>
                      </c:pt>
                      <c:pt idx="6127">
                        <c:v>3.0649999999999999</c:v>
                      </c:pt>
                      <c:pt idx="6128">
                        <c:v>3.0649999999999999</c:v>
                      </c:pt>
                      <c:pt idx="6129">
                        <c:v>3.0659999999999998</c:v>
                      </c:pt>
                      <c:pt idx="6130">
                        <c:v>3.0659999999999998</c:v>
                      </c:pt>
                      <c:pt idx="6131">
                        <c:v>3.0670000000000002</c:v>
                      </c:pt>
                      <c:pt idx="6132">
                        <c:v>3.0670000000000002</c:v>
                      </c:pt>
                      <c:pt idx="6133">
                        <c:v>3.0680000000000001</c:v>
                      </c:pt>
                      <c:pt idx="6134">
                        <c:v>3.0680000000000001</c:v>
                      </c:pt>
                      <c:pt idx="6135">
                        <c:v>3.069</c:v>
                      </c:pt>
                      <c:pt idx="6136">
                        <c:v>3.069</c:v>
                      </c:pt>
                      <c:pt idx="6137">
                        <c:v>3.07</c:v>
                      </c:pt>
                      <c:pt idx="6138">
                        <c:v>3.07</c:v>
                      </c:pt>
                      <c:pt idx="6139">
                        <c:v>3.0710000000000002</c:v>
                      </c:pt>
                      <c:pt idx="6140">
                        <c:v>3.0710000000000002</c:v>
                      </c:pt>
                      <c:pt idx="6141">
                        <c:v>3.0720000000000001</c:v>
                      </c:pt>
                      <c:pt idx="6142">
                        <c:v>3.0720000000000001</c:v>
                      </c:pt>
                      <c:pt idx="6143">
                        <c:v>3.073</c:v>
                      </c:pt>
                      <c:pt idx="6144">
                        <c:v>3.073</c:v>
                      </c:pt>
                      <c:pt idx="6145">
                        <c:v>3.0739999999999998</c:v>
                      </c:pt>
                      <c:pt idx="6146">
                        <c:v>3.0739999999999998</c:v>
                      </c:pt>
                      <c:pt idx="6147">
                        <c:v>3.0750000000000002</c:v>
                      </c:pt>
                      <c:pt idx="6148">
                        <c:v>3.0750000000000002</c:v>
                      </c:pt>
                      <c:pt idx="6149">
                        <c:v>3.0760000000000001</c:v>
                      </c:pt>
                      <c:pt idx="6150">
                        <c:v>3.0760000000000001</c:v>
                      </c:pt>
                      <c:pt idx="6151">
                        <c:v>3.077</c:v>
                      </c:pt>
                      <c:pt idx="6152">
                        <c:v>3.077</c:v>
                      </c:pt>
                      <c:pt idx="6153">
                        <c:v>3.0779999999999998</c:v>
                      </c:pt>
                      <c:pt idx="6154">
                        <c:v>3.0779999999999998</c:v>
                      </c:pt>
                      <c:pt idx="6155">
                        <c:v>3.0790000000000002</c:v>
                      </c:pt>
                      <c:pt idx="6156">
                        <c:v>3.0790000000000002</c:v>
                      </c:pt>
                      <c:pt idx="6157">
                        <c:v>3.08</c:v>
                      </c:pt>
                      <c:pt idx="6158">
                        <c:v>3.08</c:v>
                      </c:pt>
                      <c:pt idx="6159">
                        <c:v>3.081</c:v>
                      </c:pt>
                      <c:pt idx="6160">
                        <c:v>3.081</c:v>
                      </c:pt>
                      <c:pt idx="6161">
                        <c:v>3.0819999999999999</c:v>
                      </c:pt>
                      <c:pt idx="6162">
                        <c:v>3.0819999999999999</c:v>
                      </c:pt>
                      <c:pt idx="6163">
                        <c:v>3.0830000000000002</c:v>
                      </c:pt>
                      <c:pt idx="6164">
                        <c:v>3.0830000000000002</c:v>
                      </c:pt>
                      <c:pt idx="6165">
                        <c:v>3.0840000000000001</c:v>
                      </c:pt>
                      <c:pt idx="6166">
                        <c:v>3.0840000000000001</c:v>
                      </c:pt>
                      <c:pt idx="6167">
                        <c:v>3.085</c:v>
                      </c:pt>
                      <c:pt idx="6168">
                        <c:v>3.085</c:v>
                      </c:pt>
                      <c:pt idx="6169">
                        <c:v>3.0859999999999999</c:v>
                      </c:pt>
                      <c:pt idx="6170">
                        <c:v>3.0859999999999999</c:v>
                      </c:pt>
                      <c:pt idx="6171">
                        <c:v>3.0870000000000002</c:v>
                      </c:pt>
                      <c:pt idx="6172">
                        <c:v>3.0870000000000002</c:v>
                      </c:pt>
                      <c:pt idx="6173">
                        <c:v>3.0880000000000001</c:v>
                      </c:pt>
                      <c:pt idx="6174">
                        <c:v>3.0880000000000001</c:v>
                      </c:pt>
                      <c:pt idx="6175">
                        <c:v>3.089</c:v>
                      </c:pt>
                      <c:pt idx="6176">
                        <c:v>3.089</c:v>
                      </c:pt>
                      <c:pt idx="6177">
                        <c:v>3.09</c:v>
                      </c:pt>
                      <c:pt idx="6178">
                        <c:v>3.09</c:v>
                      </c:pt>
                      <c:pt idx="6179">
                        <c:v>3.0910000000000002</c:v>
                      </c:pt>
                      <c:pt idx="6180">
                        <c:v>3.0910000000000002</c:v>
                      </c:pt>
                      <c:pt idx="6181">
                        <c:v>3.0920000000000001</c:v>
                      </c:pt>
                      <c:pt idx="6182">
                        <c:v>3.0920000000000001</c:v>
                      </c:pt>
                      <c:pt idx="6183">
                        <c:v>3.093</c:v>
                      </c:pt>
                      <c:pt idx="6184">
                        <c:v>3.093</c:v>
                      </c:pt>
                      <c:pt idx="6185">
                        <c:v>3.0939999999999999</c:v>
                      </c:pt>
                      <c:pt idx="6186">
                        <c:v>3.0939999999999999</c:v>
                      </c:pt>
                      <c:pt idx="6187">
                        <c:v>3.0950000000000002</c:v>
                      </c:pt>
                      <c:pt idx="6188">
                        <c:v>3.0950000000000002</c:v>
                      </c:pt>
                      <c:pt idx="6189">
                        <c:v>3.0960000000000001</c:v>
                      </c:pt>
                      <c:pt idx="6190">
                        <c:v>3.0960000000000001</c:v>
                      </c:pt>
                      <c:pt idx="6191">
                        <c:v>3.097</c:v>
                      </c:pt>
                      <c:pt idx="6192">
                        <c:v>3.097</c:v>
                      </c:pt>
                      <c:pt idx="6193">
                        <c:v>3.0979999999999999</c:v>
                      </c:pt>
                      <c:pt idx="6194">
                        <c:v>3.0979999999999999</c:v>
                      </c:pt>
                      <c:pt idx="6195">
                        <c:v>3.0990000000000002</c:v>
                      </c:pt>
                      <c:pt idx="6196">
                        <c:v>3.0990000000000002</c:v>
                      </c:pt>
                      <c:pt idx="6197">
                        <c:v>3.1</c:v>
                      </c:pt>
                      <c:pt idx="6198">
                        <c:v>3.1</c:v>
                      </c:pt>
                      <c:pt idx="6199">
                        <c:v>3.101</c:v>
                      </c:pt>
                      <c:pt idx="6200">
                        <c:v>3.101</c:v>
                      </c:pt>
                      <c:pt idx="6201">
                        <c:v>3.1019999999999999</c:v>
                      </c:pt>
                      <c:pt idx="6202">
                        <c:v>3.1019999999999999</c:v>
                      </c:pt>
                      <c:pt idx="6203">
                        <c:v>3.1030000000000002</c:v>
                      </c:pt>
                      <c:pt idx="6204">
                        <c:v>3.1030000000000002</c:v>
                      </c:pt>
                      <c:pt idx="6205">
                        <c:v>3.1040000000000001</c:v>
                      </c:pt>
                      <c:pt idx="6206">
                        <c:v>3.1040000000000001</c:v>
                      </c:pt>
                      <c:pt idx="6207">
                        <c:v>3.105</c:v>
                      </c:pt>
                      <c:pt idx="6208">
                        <c:v>3.105</c:v>
                      </c:pt>
                      <c:pt idx="6209">
                        <c:v>3.1059999999999999</c:v>
                      </c:pt>
                      <c:pt idx="6210">
                        <c:v>3.1059999999999999</c:v>
                      </c:pt>
                      <c:pt idx="6211">
                        <c:v>3.1070000000000002</c:v>
                      </c:pt>
                      <c:pt idx="6212">
                        <c:v>3.1070000000000002</c:v>
                      </c:pt>
                      <c:pt idx="6213">
                        <c:v>3.1080000000000001</c:v>
                      </c:pt>
                      <c:pt idx="6214">
                        <c:v>3.1080000000000001</c:v>
                      </c:pt>
                      <c:pt idx="6215">
                        <c:v>3.109</c:v>
                      </c:pt>
                      <c:pt idx="6216">
                        <c:v>3.109</c:v>
                      </c:pt>
                      <c:pt idx="6217">
                        <c:v>3.11</c:v>
                      </c:pt>
                      <c:pt idx="6218">
                        <c:v>3.11</c:v>
                      </c:pt>
                      <c:pt idx="6219">
                        <c:v>3.1110000000000002</c:v>
                      </c:pt>
                      <c:pt idx="6220">
                        <c:v>3.1110000000000002</c:v>
                      </c:pt>
                      <c:pt idx="6221">
                        <c:v>3.1120000000000001</c:v>
                      </c:pt>
                      <c:pt idx="6222">
                        <c:v>3.1120000000000001</c:v>
                      </c:pt>
                      <c:pt idx="6223">
                        <c:v>3.113</c:v>
                      </c:pt>
                      <c:pt idx="6224">
                        <c:v>3.113</c:v>
                      </c:pt>
                      <c:pt idx="6225">
                        <c:v>3.1139999999999999</c:v>
                      </c:pt>
                      <c:pt idx="6226">
                        <c:v>3.1139999999999999</c:v>
                      </c:pt>
                      <c:pt idx="6227">
                        <c:v>3.1150000000000002</c:v>
                      </c:pt>
                      <c:pt idx="6228">
                        <c:v>3.1150000000000002</c:v>
                      </c:pt>
                      <c:pt idx="6229">
                        <c:v>3.1160000000000001</c:v>
                      </c:pt>
                      <c:pt idx="6230">
                        <c:v>3.1160000000000001</c:v>
                      </c:pt>
                      <c:pt idx="6231">
                        <c:v>3.117</c:v>
                      </c:pt>
                      <c:pt idx="6232">
                        <c:v>3.117</c:v>
                      </c:pt>
                      <c:pt idx="6233">
                        <c:v>3.1179999999999999</c:v>
                      </c:pt>
                      <c:pt idx="6234">
                        <c:v>3.1179999999999999</c:v>
                      </c:pt>
                      <c:pt idx="6235">
                        <c:v>3.1190000000000002</c:v>
                      </c:pt>
                      <c:pt idx="6236">
                        <c:v>3.1190000000000002</c:v>
                      </c:pt>
                      <c:pt idx="6237">
                        <c:v>3.12</c:v>
                      </c:pt>
                      <c:pt idx="6238">
                        <c:v>3.12</c:v>
                      </c:pt>
                      <c:pt idx="6239">
                        <c:v>3.121</c:v>
                      </c:pt>
                      <c:pt idx="6240">
                        <c:v>3.121</c:v>
                      </c:pt>
                      <c:pt idx="6241">
                        <c:v>3.1219999999999999</c:v>
                      </c:pt>
                      <c:pt idx="6242">
                        <c:v>3.1219999999999999</c:v>
                      </c:pt>
                      <c:pt idx="6243">
                        <c:v>3.1230000000000002</c:v>
                      </c:pt>
                      <c:pt idx="6244">
                        <c:v>3.1230000000000002</c:v>
                      </c:pt>
                      <c:pt idx="6245">
                        <c:v>3.1240000000000001</c:v>
                      </c:pt>
                      <c:pt idx="6246">
                        <c:v>3.1240000000000001</c:v>
                      </c:pt>
                      <c:pt idx="6247">
                        <c:v>3.125</c:v>
                      </c:pt>
                      <c:pt idx="6248">
                        <c:v>3.125</c:v>
                      </c:pt>
                      <c:pt idx="6249">
                        <c:v>3.1259999999999999</c:v>
                      </c:pt>
                      <c:pt idx="6250">
                        <c:v>3.1259999999999999</c:v>
                      </c:pt>
                      <c:pt idx="6251">
                        <c:v>3.1269999999999998</c:v>
                      </c:pt>
                      <c:pt idx="6252">
                        <c:v>3.1269999999999998</c:v>
                      </c:pt>
                      <c:pt idx="6253">
                        <c:v>3.1280000000000001</c:v>
                      </c:pt>
                      <c:pt idx="6254">
                        <c:v>3.1280000000000001</c:v>
                      </c:pt>
                      <c:pt idx="6255">
                        <c:v>3.129</c:v>
                      </c:pt>
                      <c:pt idx="6256">
                        <c:v>3.129</c:v>
                      </c:pt>
                      <c:pt idx="6257">
                        <c:v>3.13</c:v>
                      </c:pt>
                      <c:pt idx="6258">
                        <c:v>3.13</c:v>
                      </c:pt>
                      <c:pt idx="6259">
                        <c:v>3.1309999999999998</c:v>
                      </c:pt>
                      <c:pt idx="6260">
                        <c:v>3.1309999999999998</c:v>
                      </c:pt>
                      <c:pt idx="6261">
                        <c:v>3.1320000000000001</c:v>
                      </c:pt>
                      <c:pt idx="6262">
                        <c:v>3.1320000000000001</c:v>
                      </c:pt>
                      <c:pt idx="6263">
                        <c:v>3.133</c:v>
                      </c:pt>
                      <c:pt idx="6264">
                        <c:v>3.133</c:v>
                      </c:pt>
                      <c:pt idx="6265">
                        <c:v>3.1339999999999999</c:v>
                      </c:pt>
                      <c:pt idx="6266">
                        <c:v>3.1339999999999999</c:v>
                      </c:pt>
                      <c:pt idx="6267">
                        <c:v>3.1349999999999998</c:v>
                      </c:pt>
                      <c:pt idx="6268">
                        <c:v>3.1349999999999998</c:v>
                      </c:pt>
                      <c:pt idx="6269">
                        <c:v>3.1360000000000001</c:v>
                      </c:pt>
                      <c:pt idx="6270">
                        <c:v>3.1360000000000001</c:v>
                      </c:pt>
                      <c:pt idx="6271">
                        <c:v>3.137</c:v>
                      </c:pt>
                      <c:pt idx="6272">
                        <c:v>3.137</c:v>
                      </c:pt>
                      <c:pt idx="6273">
                        <c:v>3.1379999999999999</c:v>
                      </c:pt>
                      <c:pt idx="6274">
                        <c:v>3.1379999999999999</c:v>
                      </c:pt>
                      <c:pt idx="6275">
                        <c:v>3.1389999999999998</c:v>
                      </c:pt>
                      <c:pt idx="6276">
                        <c:v>3.1389999999999998</c:v>
                      </c:pt>
                      <c:pt idx="6277">
                        <c:v>3.14</c:v>
                      </c:pt>
                      <c:pt idx="6278">
                        <c:v>3.14</c:v>
                      </c:pt>
                      <c:pt idx="6279">
                        <c:v>3.141</c:v>
                      </c:pt>
                      <c:pt idx="6280">
                        <c:v>3.141</c:v>
                      </c:pt>
                      <c:pt idx="6281">
                        <c:v>3.1419999999999999</c:v>
                      </c:pt>
                      <c:pt idx="6282">
                        <c:v>3.1419999999999999</c:v>
                      </c:pt>
                      <c:pt idx="6283">
                        <c:v>3.1429999999999998</c:v>
                      </c:pt>
                      <c:pt idx="6284">
                        <c:v>3.1429999999999998</c:v>
                      </c:pt>
                      <c:pt idx="6285">
                        <c:v>3.1440000000000001</c:v>
                      </c:pt>
                      <c:pt idx="6286">
                        <c:v>3.1440000000000001</c:v>
                      </c:pt>
                      <c:pt idx="6287">
                        <c:v>3.145</c:v>
                      </c:pt>
                      <c:pt idx="6288">
                        <c:v>3.145</c:v>
                      </c:pt>
                      <c:pt idx="6289">
                        <c:v>3.1459999999999999</c:v>
                      </c:pt>
                      <c:pt idx="6290">
                        <c:v>3.1459999999999999</c:v>
                      </c:pt>
                      <c:pt idx="6291">
                        <c:v>3.1469999999999998</c:v>
                      </c:pt>
                      <c:pt idx="6292">
                        <c:v>3.1469999999999998</c:v>
                      </c:pt>
                      <c:pt idx="6293">
                        <c:v>3.1480000000000001</c:v>
                      </c:pt>
                      <c:pt idx="6294">
                        <c:v>3.1480000000000001</c:v>
                      </c:pt>
                      <c:pt idx="6295">
                        <c:v>3.149</c:v>
                      </c:pt>
                      <c:pt idx="6296">
                        <c:v>3.149</c:v>
                      </c:pt>
                      <c:pt idx="6297">
                        <c:v>3.15</c:v>
                      </c:pt>
                      <c:pt idx="6298">
                        <c:v>3.15</c:v>
                      </c:pt>
                      <c:pt idx="6299">
                        <c:v>3.1509999999999998</c:v>
                      </c:pt>
                      <c:pt idx="6300">
                        <c:v>3.1509999999999998</c:v>
                      </c:pt>
                      <c:pt idx="6301">
                        <c:v>3.1520000000000001</c:v>
                      </c:pt>
                      <c:pt idx="6302">
                        <c:v>3.1520000000000001</c:v>
                      </c:pt>
                      <c:pt idx="6303">
                        <c:v>3.153</c:v>
                      </c:pt>
                      <c:pt idx="6304">
                        <c:v>3.153</c:v>
                      </c:pt>
                      <c:pt idx="6305">
                        <c:v>3.1539999999999999</c:v>
                      </c:pt>
                      <c:pt idx="6306">
                        <c:v>3.1539999999999999</c:v>
                      </c:pt>
                      <c:pt idx="6307">
                        <c:v>3.1549999999999998</c:v>
                      </c:pt>
                      <c:pt idx="6308">
                        <c:v>3.1549999999999998</c:v>
                      </c:pt>
                      <c:pt idx="6309">
                        <c:v>3.1560000000000001</c:v>
                      </c:pt>
                      <c:pt idx="6310">
                        <c:v>3.1560000000000001</c:v>
                      </c:pt>
                      <c:pt idx="6311">
                        <c:v>3.157</c:v>
                      </c:pt>
                      <c:pt idx="6312">
                        <c:v>3.157</c:v>
                      </c:pt>
                      <c:pt idx="6313">
                        <c:v>3.1579999999999999</c:v>
                      </c:pt>
                      <c:pt idx="6314">
                        <c:v>3.1579999999999999</c:v>
                      </c:pt>
                      <c:pt idx="6315">
                        <c:v>3.1589999999999998</c:v>
                      </c:pt>
                      <c:pt idx="6316">
                        <c:v>3.1589999999999998</c:v>
                      </c:pt>
                      <c:pt idx="6317">
                        <c:v>3.16</c:v>
                      </c:pt>
                      <c:pt idx="6318">
                        <c:v>3.16</c:v>
                      </c:pt>
                      <c:pt idx="6319">
                        <c:v>3.161</c:v>
                      </c:pt>
                      <c:pt idx="6320">
                        <c:v>3.161</c:v>
                      </c:pt>
                      <c:pt idx="6321">
                        <c:v>3.1619999999999999</c:v>
                      </c:pt>
                      <c:pt idx="6322">
                        <c:v>3.1619999999999999</c:v>
                      </c:pt>
                      <c:pt idx="6323">
                        <c:v>3.1629999999999998</c:v>
                      </c:pt>
                      <c:pt idx="6324">
                        <c:v>3.1629999999999998</c:v>
                      </c:pt>
                      <c:pt idx="6325">
                        <c:v>3.1640000000000001</c:v>
                      </c:pt>
                      <c:pt idx="6326">
                        <c:v>3.1640000000000001</c:v>
                      </c:pt>
                      <c:pt idx="6327">
                        <c:v>3.165</c:v>
                      </c:pt>
                      <c:pt idx="6328">
                        <c:v>3.165</c:v>
                      </c:pt>
                      <c:pt idx="6329">
                        <c:v>3.1659999999999999</c:v>
                      </c:pt>
                      <c:pt idx="6330">
                        <c:v>3.1659999999999999</c:v>
                      </c:pt>
                      <c:pt idx="6331">
                        <c:v>3.1669999999999998</c:v>
                      </c:pt>
                      <c:pt idx="6332">
                        <c:v>3.1669999999999998</c:v>
                      </c:pt>
                      <c:pt idx="6333">
                        <c:v>3.1680000000000001</c:v>
                      </c:pt>
                      <c:pt idx="6334">
                        <c:v>3.1680000000000001</c:v>
                      </c:pt>
                      <c:pt idx="6335">
                        <c:v>3.169</c:v>
                      </c:pt>
                      <c:pt idx="6336">
                        <c:v>3.169</c:v>
                      </c:pt>
                      <c:pt idx="6337">
                        <c:v>3.17</c:v>
                      </c:pt>
                      <c:pt idx="6338">
                        <c:v>3.17</c:v>
                      </c:pt>
                      <c:pt idx="6339">
                        <c:v>3.1709999999999998</c:v>
                      </c:pt>
                      <c:pt idx="6340">
                        <c:v>3.1709999999999998</c:v>
                      </c:pt>
                      <c:pt idx="6341">
                        <c:v>3.1720000000000002</c:v>
                      </c:pt>
                      <c:pt idx="6342">
                        <c:v>3.1720000000000002</c:v>
                      </c:pt>
                      <c:pt idx="6343">
                        <c:v>3.173</c:v>
                      </c:pt>
                      <c:pt idx="6344">
                        <c:v>3.173</c:v>
                      </c:pt>
                      <c:pt idx="6345">
                        <c:v>3.1739999999999999</c:v>
                      </c:pt>
                      <c:pt idx="6346">
                        <c:v>3.1739999999999999</c:v>
                      </c:pt>
                      <c:pt idx="6347">
                        <c:v>3.1749999999999998</c:v>
                      </c:pt>
                      <c:pt idx="6348">
                        <c:v>3.1749999999999998</c:v>
                      </c:pt>
                      <c:pt idx="6349">
                        <c:v>3.1760000000000002</c:v>
                      </c:pt>
                      <c:pt idx="6350">
                        <c:v>3.1760000000000002</c:v>
                      </c:pt>
                      <c:pt idx="6351">
                        <c:v>3.177</c:v>
                      </c:pt>
                      <c:pt idx="6352">
                        <c:v>3.177</c:v>
                      </c:pt>
                      <c:pt idx="6353">
                        <c:v>3.1779999999999999</c:v>
                      </c:pt>
                      <c:pt idx="6354">
                        <c:v>3.1779999999999999</c:v>
                      </c:pt>
                      <c:pt idx="6355">
                        <c:v>3.1789999999999998</c:v>
                      </c:pt>
                      <c:pt idx="6356">
                        <c:v>3.1789999999999998</c:v>
                      </c:pt>
                      <c:pt idx="6357">
                        <c:v>3.18</c:v>
                      </c:pt>
                      <c:pt idx="6358">
                        <c:v>3.18</c:v>
                      </c:pt>
                      <c:pt idx="6359">
                        <c:v>3.181</c:v>
                      </c:pt>
                      <c:pt idx="6360">
                        <c:v>3.181</c:v>
                      </c:pt>
                      <c:pt idx="6361">
                        <c:v>3.1819999999999999</c:v>
                      </c:pt>
                      <c:pt idx="6362">
                        <c:v>3.1819999999999999</c:v>
                      </c:pt>
                      <c:pt idx="6363">
                        <c:v>3.1829999999999998</c:v>
                      </c:pt>
                      <c:pt idx="6364">
                        <c:v>3.1829999999999998</c:v>
                      </c:pt>
                      <c:pt idx="6365">
                        <c:v>3.1840000000000002</c:v>
                      </c:pt>
                      <c:pt idx="6366">
                        <c:v>3.1840000000000002</c:v>
                      </c:pt>
                      <c:pt idx="6367">
                        <c:v>3.1850000000000001</c:v>
                      </c:pt>
                      <c:pt idx="6368">
                        <c:v>3.1850000000000001</c:v>
                      </c:pt>
                      <c:pt idx="6369">
                        <c:v>3.1859999999999999</c:v>
                      </c:pt>
                      <c:pt idx="6370">
                        <c:v>3.1859999999999999</c:v>
                      </c:pt>
                      <c:pt idx="6371">
                        <c:v>3.1869999999999998</c:v>
                      </c:pt>
                      <c:pt idx="6372">
                        <c:v>3.1869999999999998</c:v>
                      </c:pt>
                      <c:pt idx="6373">
                        <c:v>3.1880000000000002</c:v>
                      </c:pt>
                      <c:pt idx="6374">
                        <c:v>3.1880000000000002</c:v>
                      </c:pt>
                      <c:pt idx="6375">
                        <c:v>3.1890000000000001</c:v>
                      </c:pt>
                      <c:pt idx="6376">
                        <c:v>3.1890000000000001</c:v>
                      </c:pt>
                      <c:pt idx="6377">
                        <c:v>3.19</c:v>
                      </c:pt>
                      <c:pt idx="6378">
                        <c:v>3.19</c:v>
                      </c:pt>
                      <c:pt idx="6379">
                        <c:v>3.1909999999999998</c:v>
                      </c:pt>
                      <c:pt idx="6380">
                        <c:v>3.1909999999999998</c:v>
                      </c:pt>
                      <c:pt idx="6381">
                        <c:v>3.1920000000000002</c:v>
                      </c:pt>
                      <c:pt idx="6382">
                        <c:v>3.1920000000000002</c:v>
                      </c:pt>
                      <c:pt idx="6383">
                        <c:v>3.1930000000000001</c:v>
                      </c:pt>
                      <c:pt idx="6384">
                        <c:v>3.1930000000000001</c:v>
                      </c:pt>
                      <c:pt idx="6385">
                        <c:v>3.194</c:v>
                      </c:pt>
                      <c:pt idx="6386">
                        <c:v>3.194</c:v>
                      </c:pt>
                      <c:pt idx="6387">
                        <c:v>3.1949999999999998</c:v>
                      </c:pt>
                      <c:pt idx="6388">
                        <c:v>3.1949999999999998</c:v>
                      </c:pt>
                      <c:pt idx="6389">
                        <c:v>3.1960000000000002</c:v>
                      </c:pt>
                      <c:pt idx="6390">
                        <c:v>3.1960000000000002</c:v>
                      </c:pt>
                      <c:pt idx="6391">
                        <c:v>3.1970000000000001</c:v>
                      </c:pt>
                      <c:pt idx="6392">
                        <c:v>3.1970000000000001</c:v>
                      </c:pt>
                      <c:pt idx="6393">
                        <c:v>3.198</c:v>
                      </c:pt>
                      <c:pt idx="6394">
                        <c:v>3.198</c:v>
                      </c:pt>
                      <c:pt idx="6395">
                        <c:v>3.1989999999999998</c:v>
                      </c:pt>
                      <c:pt idx="6396">
                        <c:v>3.1989999999999998</c:v>
                      </c:pt>
                      <c:pt idx="6397">
                        <c:v>3.2</c:v>
                      </c:pt>
                      <c:pt idx="6398">
                        <c:v>3.2</c:v>
                      </c:pt>
                      <c:pt idx="6399">
                        <c:v>3.2010000000000001</c:v>
                      </c:pt>
                      <c:pt idx="6400">
                        <c:v>3.2010000000000001</c:v>
                      </c:pt>
                      <c:pt idx="6401">
                        <c:v>3.202</c:v>
                      </c:pt>
                      <c:pt idx="6402">
                        <c:v>3.202</c:v>
                      </c:pt>
                      <c:pt idx="6403">
                        <c:v>3.2029999999999998</c:v>
                      </c:pt>
                      <c:pt idx="6404">
                        <c:v>3.2029999999999998</c:v>
                      </c:pt>
                      <c:pt idx="6405">
                        <c:v>3.2040000000000002</c:v>
                      </c:pt>
                      <c:pt idx="6406">
                        <c:v>3.2040000000000002</c:v>
                      </c:pt>
                      <c:pt idx="6407">
                        <c:v>3.2050000000000001</c:v>
                      </c:pt>
                      <c:pt idx="6408">
                        <c:v>3.2050000000000001</c:v>
                      </c:pt>
                      <c:pt idx="6409">
                        <c:v>3.206</c:v>
                      </c:pt>
                      <c:pt idx="6410">
                        <c:v>3.206</c:v>
                      </c:pt>
                      <c:pt idx="6411">
                        <c:v>3.2069999999999999</c:v>
                      </c:pt>
                      <c:pt idx="6412">
                        <c:v>3.2069999999999999</c:v>
                      </c:pt>
                      <c:pt idx="6413">
                        <c:v>3.2080000000000002</c:v>
                      </c:pt>
                      <c:pt idx="6414">
                        <c:v>3.2080000000000002</c:v>
                      </c:pt>
                      <c:pt idx="6415">
                        <c:v>3.2090000000000001</c:v>
                      </c:pt>
                      <c:pt idx="6416">
                        <c:v>3.2090000000000001</c:v>
                      </c:pt>
                      <c:pt idx="6417">
                        <c:v>3.21</c:v>
                      </c:pt>
                      <c:pt idx="6418">
                        <c:v>3.21</c:v>
                      </c:pt>
                      <c:pt idx="6419">
                        <c:v>3.2109999999999999</c:v>
                      </c:pt>
                      <c:pt idx="6420">
                        <c:v>3.2109999999999999</c:v>
                      </c:pt>
                      <c:pt idx="6421">
                        <c:v>3.2120000000000002</c:v>
                      </c:pt>
                      <c:pt idx="6422">
                        <c:v>3.2120000000000002</c:v>
                      </c:pt>
                      <c:pt idx="6423">
                        <c:v>3.2130000000000001</c:v>
                      </c:pt>
                      <c:pt idx="6424">
                        <c:v>3.2130000000000001</c:v>
                      </c:pt>
                      <c:pt idx="6425">
                        <c:v>3.214</c:v>
                      </c:pt>
                      <c:pt idx="6426">
                        <c:v>3.214</c:v>
                      </c:pt>
                      <c:pt idx="6427">
                        <c:v>3.2149999999999999</c:v>
                      </c:pt>
                      <c:pt idx="6428">
                        <c:v>3.2149999999999999</c:v>
                      </c:pt>
                      <c:pt idx="6429">
                        <c:v>3.2160000000000002</c:v>
                      </c:pt>
                      <c:pt idx="6430">
                        <c:v>3.2160000000000002</c:v>
                      </c:pt>
                      <c:pt idx="6431">
                        <c:v>3.2170000000000001</c:v>
                      </c:pt>
                      <c:pt idx="6432">
                        <c:v>3.2170000000000001</c:v>
                      </c:pt>
                      <c:pt idx="6433">
                        <c:v>3.218</c:v>
                      </c:pt>
                      <c:pt idx="6434">
                        <c:v>3.218</c:v>
                      </c:pt>
                      <c:pt idx="6435">
                        <c:v>3.2189999999999999</c:v>
                      </c:pt>
                      <c:pt idx="6436">
                        <c:v>3.2189999999999999</c:v>
                      </c:pt>
                      <c:pt idx="6437">
                        <c:v>3.22</c:v>
                      </c:pt>
                      <c:pt idx="6438">
                        <c:v>3.22</c:v>
                      </c:pt>
                      <c:pt idx="6439">
                        <c:v>3.2210000000000001</c:v>
                      </c:pt>
                      <c:pt idx="6440">
                        <c:v>3.2210000000000001</c:v>
                      </c:pt>
                      <c:pt idx="6441">
                        <c:v>3.222</c:v>
                      </c:pt>
                      <c:pt idx="6442">
                        <c:v>3.222</c:v>
                      </c:pt>
                      <c:pt idx="6443">
                        <c:v>3.2229999999999999</c:v>
                      </c:pt>
                      <c:pt idx="6444">
                        <c:v>3.2229999999999999</c:v>
                      </c:pt>
                      <c:pt idx="6445">
                        <c:v>3.2240000000000002</c:v>
                      </c:pt>
                      <c:pt idx="6446">
                        <c:v>3.2240000000000002</c:v>
                      </c:pt>
                      <c:pt idx="6447">
                        <c:v>3.2250000000000001</c:v>
                      </c:pt>
                      <c:pt idx="6448">
                        <c:v>3.2250000000000001</c:v>
                      </c:pt>
                      <c:pt idx="6449">
                        <c:v>3.226</c:v>
                      </c:pt>
                      <c:pt idx="6450">
                        <c:v>3.226</c:v>
                      </c:pt>
                      <c:pt idx="6451">
                        <c:v>3.2269999999999999</c:v>
                      </c:pt>
                      <c:pt idx="6452">
                        <c:v>3.2269999999999999</c:v>
                      </c:pt>
                      <c:pt idx="6453">
                        <c:v>3.2280000000000002</c:v>
                      </c:pt>
                      <c:pt idx="6454">
                        <c:v>3.2280000000000002</c:v>
                      </c:pt>
                      <c:pt idx="6455">
                        <c:v>3.2290000000000001</c:v>
                      </c:pt>
                      <c:pt idx="6456">
                        <c:v>3.2290000000000001</c:v>
                      </c:pt>
                      <c:pt idx="6457">
                        <c:v>3.23</c:v>
                      </c:pt>
                      <c:pt idx="6458">
                        <c:v>3.23</c:v>
                      </c:pt>
                      <c:pt idx="6459">
                        <c:v>3.2309999999999999</c:v>
                      </c:pt>
                      <c:pt idx="6460">
                        <c:v>3.2309999999999999</c:v>
                      </c:pt>
                      <c:pt idx="6461">
                        <c:v>3.2320000000000002</c:v>
                      </c:pt>
                      <c:pt idx="6462">
                        <c:v>3.2320000000000002</c:v>
                      </c:pt>
                      <c:pt idx="6463">
                        <c:v>3.2330000000000001</c:v>
                      </c:pt>
                      <c:pt idx="6464">
                        <c:v>3.2330000000000001</c:v>
                      </c:pt>
                      <c:pt idx="6465">
                        <c:v>3.234</c:v>
                      </c:pt>
                      <c:pt idx="6466">
                        <c:v>3.234</c:v>
                      </c:pt>
                      <c:pt idx="6467">
                        <c:v>3.2349999999999999</c:v>
                      </c:pt>
                      <c:pt idx="6468">
                        <c:v>3.2349999999999999</c:v>
                      </c:pt>
                      <c:pt idx="6469">
                        <c:v>3.2360000000000002</c:v>
                      </c:pt>
                      <c:pt idx="6470">
                        <c:v>3.2360000000000002</c:v>
                      </c:pt>
                      <c:pt idx="6471">
                        <c:v>3.2370000000000001</c:v>
                      </c:pt>
                      <c:pt idx="6472">
                        <c:v>3.2370000000000001</c:v>
                      </c:pt>
                      <c:pt idx="6473">
                        <c:v>3.238</c:v>
                      </c:pt>
                      <c:pt idx="6474">
                        <c:v>3.238</c:v>
                      </c:pt>
                      <c:pt idx="6475">
                        <c:v>3.2389999999999999</c:v>
                      </c:pt>
                      <c:pt idx="6476">
                        <c:v>3.2389999999999999</c:v>
                      </c:pt>
                      <c:pt idx="6477">
                        <c:v>3.24</c:v>
                      </c:pt>
                      <c:pt idx="6478">
                        <c:v>3.24</c:v>
                      </c:pt>
                      <c:pt idx="6479">
                        <c:v>3.2410000000000001</c:v>
                      </c:pt>
                      <c:pt idx="6480">
                        <c:v>3.2410000000000001</c:v>
                      </c:pt>
                      <c:pt idx="6481">
                        <c:v>3.242</c:v>
                      </c:pt>
                      <c:pt idx="6482">
                        <c:v>3.242</c:v>
                      </c:pt>
                      <c:pt idx="6483">
                        <c:v>3.2429999999999999</c:v>
                      </c:pt>
                      <c:pt idx="6484">
                        <c:v>3.2429999999999999</c:v>
                      </c:pt>
                      <c:pt idx="6485">
                        <c:v>3.2440000000000002</c:v>
                      </c:pt>
                      <c:pt idx="6486">
                        <c:v>3.2440000000000002</c:v>
                      </c:pt>
                      <c:pt idx="6487">
                        <c:v>3.2450000000000001</c:v>
                      </c:pt>
                      <c:pt idx="6488">
                        <c:v>3.2450000000000001</c:v>
                      </c:pt>
                      <c:pt idx="6489">
                        <c:v>3.246</c:v>
                      </c:pt>
                      <c:pt idx="6490">
                        <c:v>3.246</c:v>
                      </c:pt>
                      <c:pt idx="6491">
                        <c:v>3.2469999999999999</c:v>
                      </c:pt>
                      <c:pt idx="6492">
                        <c:v>3.2469999999999999</c:v>
                      </c:pt>
                      <c:pt idx="6493">
                        <c:v>3.2480000000000002</c:v>
                      </c:pt>
                      <c:pt idx="6494">
                        <c:v>3.2480000000000002</c:v>
                      </c:pt>
                      <c:pt idx="6495">
                        <c:v>3.2490000000000001</c:v>
                      </c:pt>
                      <c:pt idx="6496">
                        <c:v>3.2490000000000001</c:v>
                      </c:pt>
                      <c:pt idx="6497">
                        <c:v>3.25</c:v>
                      </c:pt>
                      <c:pt idx="6498">
                        <c:v>3.25</c:v>
                      </c:pt>
                      <c:pt idx="6499">
                        <c:v>3.2509999999999999</c:v>
                      </c:pt>
                      <c:pt idx="6500">
                        <c:v>3.2509999999999999</c:v>
                      </c:pt>
                      <c:pt idx="6501">
                        <c:v>3.2519999999999998</c:v>
                      </c:pt>
                      <c:pt idx="6502">
                        <c:v>3.2519999999999998</c:v>
                      </c:pt>
                      <c:pt idx="6503">
                        <c:v>3.2530000000000001</c:v>
                      </c:pt>
                      <c:pt idx="6504">
                        <c:v>3.2530000000000001</c:v>
                      </c:pt>
                      <c:pt idx="6505">
                        <c:v>3.254</c:v>
                      </c:pt>
                      <c:pt idx="6506">
                        <c:v>3.254</c:v>
                      </c:pt>
                      <c:pt idx="6507">
                        <c:v>3.2549999999999999</c:v>
                      </c:pt>
                      <c:pt idx="6508">
                        <c:v>3.2549999999999999</c:v>
                      </c:pt>
                      <c:pt idx="6509">
                        <c:v>3.2559999999999998</c:v>
                      </c:pt>
                      <c:pt idx="6510">
                        <c:v>3.2559999999999998</c:v>
                      </c:pt>
                      <c:pt idx="6511">
                        <c:v>3.2570000000000001</c:v>
                      </c:pt>
                      <c:pt idx="6512">
                        <c:v>3.2570000000000001</c:v>
                      </c:pt>
                      <c:pt idx="6513">
                        <c:v>3.258</c:v>
                      </c:pt>
                      <c:pt idx="6514">
                        <c:v>3.258</c:v>
                      </c:pt>
                      <c:pt idx="6515">
                        <c:v>3.2589999999999999</c:v>
                      </c:pt>
                      <c:pt idx="6516">
                        <c:v>3.2589999999999999</c:v>
                      </c:pt>
                      <c:pt idx="6517">
                        <c:v>3.26</c:v>
                      </c:pt>
                      <c:pt idx="6518">
                        <c:v>3.26</c:v>
                      </c:pt>
                      <c:pt idx="6519">
                        <c:v>3.2610000000000001</c:v>
                      </c:pt>
                      <c:pt idx="6520">
                        <c:v>3.2610000000000001</c:v>
                      </c:pt>
                      <c:pt idx="6521">
                        <c:v>3.262</c:v>
                      </c:pt>
                      <c:pt idx="6522">
                        <c:v>3.262</c:v>
                      </c:pt>
                      <c:pt idx="6523">
                        <c:v>3.2629999999999999</c:v>
                      </c:pt>
                      <c:pt idx="6524">
                        <c:v>3.2629999999999999</c:v>
                      </c:pt>
                      <c:pt idx="6525">
                        <c:v>3.2639999999999998</c:v>
                      </c:pt>
                      <c:pt idx="6526">
                        <c:v>3.2639999999999998</c:v>
                      </c:pt>
                      <c:pt idx="6527">
                        <c:v>3.2650000000000001</c:v>
                      </c:pt>
                      <c:pt idx="6528">
                        <c:v>3.2650000000000001</c:v>
                      </c:pt>
                      <c:pt idx="6529">
                        <c:v>3.266</c:v>
                      </c:pt>
                      <c:pt idx="6530">
                        <c:v>3.266</c:v>
                      </c:pt>
                      <c:pt idx="6531">
                        <c:v>3.2669999999999999</c:v>
                      </c:pt>
                      <c:pt idx="6532">
                        <c:v>3.2669999999999999</c:v>
                      </c:pt>
                      <c:pt idx="6533">
                        <c:v>3.2679999999999998</c:v>
                      </c:pt>
                      <c:pt idx="6534">
                        <c:v>3.2679999999999998</c:v>
                      </c:pt>
                      <c:pt idx="6535">
                        <c:v>3.2690000000000001</c:v>
                      </c:pt>
                      <c:pt idx="6536">
                        <c:v>3.2690000000000001</c:v>
                      </c:pt>
                      <c:pt idx="6537">
                        <c:v>3.27</c:v>
                      </c:pt>
                      <c:pt idx="6538">
                        <c:v>3.27</c:v>
                      </c:pt>
                      <c:pt idx="6539">
                        <c:v>3.2709999999999999</c:v>
                      </c:pt>
                      <c:pt idx="6540">
                        <c:v>3.2709999999999999</c:v>
                      </c:pt>
                      <c:pt idx="6541">
                        <c:v>3.2719999999999998</c:v>
                      </c:pt>
                      <c:pt idx="6542">
                        <c:v>3.2719999999999998</c:v>
                      </c:pt>
                      <c:pt idx="6543">
                        <c:v>3.2730000000000001</c:v>
                      </c:pt>
                      <c:pt idx="6544">
                        <c:v>3.2730000000000001</c:v>
                      </c:pt>
                      <c:pt idx="6545">
                        <c:v>3.274</c:v>
                      </c:pt>
                      <c:pt idx="6546">
                        <c:v>3.274</c:v>
                      </c:pt>
                      <c:pt idx="6547">
                        <c:v>3.2749999999999999</c:v>
                      </c:pt>
                      <c:pt idx="6548">
                        <c:v>3.2749999999999999</c:v>
                      </c:pt>
                      <c:pt idx="6549">
                        <c:v>3.2759999999999998</c:v>
                      </c:pt>
                      <c:pt idx="6550">
                        <c:v>3.2759999999999998</c:v>
                      </c:pt>
                      <c:pt idx="6551">
                        <c:v>3.2770000000000001</c:v>
                      </c:pt>
                      <c:pt idx="6552">
                        <c:v>3.2770000000000001</c:v>
                      </c:pt>
                      <c:pt idx="6553">
                        <c:v>3.278</c:v>
                      </c:pt>
                      <c:pt idx="6554">
                        <c:v>3.278</c:v>
                      </c:pt>
                      <c:pt idx="6555">
                        <c:v>3.2789999999999999</c:v>
                      </c:pt>
                      <c:pt idx="6556">
                        <c:v>3.2789999999999999</c:v>
                      </c:pt>
                      <c:pt idx="6557">
                        <c:v>3.28</c:v>
                      </c:pt>
                      <c:pt idx="6558">
                        <c:v>3.28</c:v>
                      </c:pt>
                      <c:pt idx="6559">
                        <c:v>3.2810000000000001</c:v>
                      </c:pt>
                      <c:pt idx="6560">
                        <c:v>3.2810000000000001</c:v>
                      </c:pt>
                      <c:pt idx="6561">
                        <c:v>3.282</c:v>
                      </c:pt>
                      <c:pt idx="6562">
                        <c:v>3.282</c:v>
                      </c:pt>
                      <c:pt idx="6563">
                        <c:v>3.2829999999999999</c:v>
                      </c:pt>
                      <c:pt idx="6564">
                        <c:v>3.2829999999999999</c:v>
                      </c:pt>
                      <c:pt idx="6565">
                        <c:v>3.2839999999999998</c:v>
                      </c:pt>
                      <c:pt idx="6566">
                        <c:v>3.2839999999999998</c:v>
                      </c:pt>
                      <c:pt idx="6567">
                        <c:v>3.2850000000000001</c:v>
                      </c:pt>
                      <c:pt idx="6568">
                        <c:v>3.2850000000000001</c:v>
                      </c:pt>
                      <c:pt idx="6569">
                        <c:v>3.286</c:v>
                      </c:pt>
                      <c:pt idx="6570">
                        <c:v>3.286</c:v>
                      </c:pt>
                      <c:pt idx="6571">
                        <c:v>3.2869999999999999</c:v>
                      </c:pt>
                      <c:pt idx="6572">
                        <c:v>3.2869999999999999</c:v>
                      </c:pt>
                      <c:pt idx="6573">
                        <c:v>3.2879999999999998</c:v>
                      </c:pt>
                      <c:pt idx="6574">
                        <c:v>3.2879999999999998</c:v>
                      </c:pt>
                      <c:pt idx="6575">
                        <c:v>3.2890000000000001</c:v>
                      </c:pt>
                      <c:pt idx="6576">
                        <c:v>3.2890000000000001</c:v>
                      </c:pt>
                      <c:pt idx="6577">
                        <c:v>3.29</c:v>
                      </c:pt>
                      <c:pt idx="6578">
                        <c:v>3.29</c:v>
                      </c:pt>
                      <c:pt idx="6579">
                        <c:v>3.2909999999999999</c:v>
                      </c:pt>
                      <c:pt idx="6580">
                        <c:v>3.2909999999999999</c:v>
                      </c:pt>
                      <c:pt idx="6581">
                        <c:v>3.2919999999999998</c:v>
                      </c:pt>
                      <c:pt idx="6582">
                        <c:v>3.2919999999999998</c:v>
                      </c:pt>
                      <c:pt idx="6583">
                        <c:v>3.2930000000000001</c:v>
                      </c:pt>
                      <c:pt idx="6584">
                        <c:v>3.2930000000000001</c:v>
                      </c:pt>
                      <c:pt idx="6585">
                        <c:v>3.294</c:v>
                      </c:pt>
                      <c:pt idx="6586">
                        <c:v>3.294</c:v>
                      </c:pt>
                      <c:pt idx="6587">
                        <c:v>3.2949999999999999</c:v>
                      </c:pt>
                      <c:pt idx="6588">
                        <c:v>3.2949999999999999</c:v>
                      </c:pt>
                      <c:pt idx="6589">
                        <c:v>3.2959999999999998</c:v>
                      </c:pt>
                      <c:pt idx="6590">
                        <c:v>3.2959999999999998</c:v>
                      </c:pt>
                      <c:pt idx="6591">
                        <c:v>3.2970000000000002</c:v>
                      </c:pt>
                      <c:pt idx="6592">
                        <c:v>3.2970000000000002</c:v>
                      </c:pt>
                      <c:pt idx="6593">
                        <c:v>3.298</c:v>
                      </c:pt>
                      <c:pt idx="6594">
                        <c:v>3.298</c:v>
                      </c:pt>
                      <c:pt idx="6595">
                        <c:v>3.2989999999999999</c:v>
                      </c:pt>
                      <c:pt idx="6596">
                        <c:v>3.2989999999999999</c:v>
                      </c:pt>
                      <c:pt idx="6597">
                        <c:v>3.3</c:v>
                      </c:pt>
                      <c:pt idx="6598">
                        <c:v>3.3</c:v>
                      </c:pt>
                      <c:pt idx="6599">
                        <c:v>3.3010000000000002</c:v>
                      </c:pt>
                      <c:pt idx="6600">
                        <c:v>3.3010000000000002</c:v>
                      </c:pt>
                      <c:pt idx="6601">
                        <c:v>3.302</c:v>
                      </c:pt>
                      <c:pt idx="6602">
                        <c:v>3.302</c:v>
                      </c:pt>
                      <c:pt idx="6603">
                        <c:v>3.3029999999999999</c:v>
                      </c:pt>
                      <c:pt idx="6604">
                        <c:v>3.3029999999999999</c:v>
                      </c:pt>
                      <c:pt idx="6605">
                        <c:v>3.3039999999999998</c:v>
                      </c:pt>
                      <c:pt idx="6606">
                        <c:v>3.3039999999999998</c:v>
                      </c:pt>
                      <c:pt idx="6607">
                        <c:v>3.3050000000000002</c:v>
                      </c:pt>
                      <c:pt idx="6608">
                        <c:v>3.3050000000000002</c:v>
                      </c:pt>
                      <c:pt idx="6609">
                        <c:v>3.306</c:v>
                      </c:pt>
                      <c:pt idx="6610">
                        <c:v>3.306</c:v>
                      </c:pt>
                      <c:pt idx="6611">
                        <c:v>3.3069999999999999</c:v>
                      </c:pt>
                      <c:pt idx="6612">
                        <c:v>3.3069999999999999</c:v>
                      </c:pt>
                      <c:pt idx="6613">
                        <c:v>3.3079999999999998</c:v>
                      </c:pt>
                      <c:pt idx="6614">
                        <c:v>3.3079999999999998</c:v>
                      </c:pt>
                      <c:pt idx="6615">
                        <c:v>3.3090000000000002</c:v>
                      </c:pt>
                      <c:pt idx="6616">
                        <c:v>3.3090000000000002</c:v>
                      </c:pt>
                      <c:pt idx="6617">
                        <c:v>3.31</c:v>
                      </c:pt>
                      <c:pt idx="6618">
                        <c:v>3.31</c:v>
                      </c:pt>
                      <c:pt idx="6619">
                        <c:v>3.3109999999999999</c:v>
                      </c:pt>
                      <c:pt idx="6620">
                        <c:v>3.3109999999999999</c:v>
                      </c:pt>
                      <c:pt idx="6621">
                        <c:v>3.3119999999999998</c:v>
                      </c:pt>
                      <c:pt idx="6622">
                        <c:v>3.3119999999999998</c:v>
                      </c:pt>
                      <c:pt idx="6623">
                        <c:v>3.3130000000000002</c:v>
                      </c:pt>
                      <c:pt idx="6624">
                        <c:v>3.3130000000000002</c:v>
                      </c:pt>
                      <c:pt idx="6625">
                        <c:v>3.3140000000000001</c:v>
                      </c:pt>
                      <c:pt idx="6626">
                        <c:v>3.3140000000000001</c:v>
                      </c:pt>
                      <c:pt idx="6627">
                        <c:v>3.3149999999999999</c:v>
                      </c:pt>
                      <c:pt idx="6628">
                        <c:v>3.3149999999999999</c:v>
                      </c:pt>
                      <c:pt idx="6629">
                        <c:v>3.3159999999999998</c:v>
                      </c:pt>
                      <c:pt idx="6630">
                        <c:v>3.3159999999999998</c:v>
                      </c:pt>
                      <c:pt idx="6631">
                        <c:v>3.3170000000000002</c:v>
                      </c:pt>
                      <c:pt idx="6632">
                        <c:v>3.3170000000000002</c:v>
                      </c:pt>
                      <c:pt idx="6633">
                        <c:v>3.3180000000000001</c:v>
                      </c:pt>
                      <c:pt idx="6634">
                        <c:v>3.3180000000000001</c:v>
                      </c:pt>
                      <c:pt idx="6635">
                        <c:v>3.319</c:v>
                      </c:pt>
                      <c:pt idx="6636">
                        <c:v>3.319</c:v>
                      </c:pt>
                      <c:pt idx="6637">
                        <c:v>3.32</c:v>
                      </c:pt>
                      <c:pt idx="6638">
                        <c:v>3.32</c:v>
                      </c:pt>
                      <c:pt idx="6639">
                        <c:v>3.3210000000000002</c:v>
                      </c:pt>
                      <c:pt idx="6640">
                        <c:v>3.3210000000000002</c:v>
                      </c:pt>
                      <c:pt idx="6641">
                        <c:v>3.3220000000000001</c:v>
                      </c:pt>
                      <c:pt idx="6642">
                        <c:v>3.3220000000000001</c:v>
                      </c:pt>
                      <c:pt idx="6643">
                        <c:v>3.323</c:v>
                      </c:pt>
                      <c:pt idx="6644">
                        <c:v>3.323</c:v>
                      </c:pt>
                      <c:pt idx="6645">
                        <c:v>3.3239999999999998</c:v>
                      </c:pt>
                      <c:pt idx="6646">
                        <c:v>3.3239999999999998</c:v>
                      </c:pt>
                      <c:pt idx="6647">
                        <c:v>3.3250000000000002</c:v>
                      </c:pt>
                      <c:pt idx="6648">
                        <c:v>3.3250000000000002</c:v>
                      </c:pt>
                      <c:pt idx="6649">
                        <c:v>3.3260000000000001</c:v>
                      </c:pt>
                      <c:pt idx="6650">
                        <c:v>3.3260000000000001</c:v>
                      </c:pt>
                      <c:pt idx="6651">
                        <c:v>3.327</c:v>
                      </c:pt>
                      <c:pt idx="6652">
                        <c:v>3.327</c:v>
                      </c:pt>
                      <c:pt idx="6653">
                        <c:v>3.3279999999999998</c:v>
                      </c:pt>
                      <c:pt idx="6654">
                        <c:v>3.3279999999999998</c:v>
                      </c:pt>
                      <c:pt idx="6655">
                        <c:v>3.3290000000000002</c:v>
                      </c:pt>
                      <c:pt idx="6656">
                        <c:v>3.3290000000000002</c:v>
                      </c:pt>
                      <c:pt idx="6657">
                        <c:v>3.33</c:v>
                      </c:pt>
                      <c:pt idx="6658">
                        <c:v>3.33</c:v>
                      </c:pt>
                      <c:pt idx="6659">
                        <c:v>3.331</c:v>
                      </c:pt>
                      <c:pt idx="6660">
                        <c:v>3.331</c:v>
                      </c:pt>
                      <c:pt idx="6661">
                        <c:v>3.3319999999999999</c:v>
                      </c:pt>
                      <c:pt idx="6662">
                        <c:v>3.3319999999999999</c:v>
                      </c:pt>
                      <c:pt idx="6663">
                        <c:v>3.3330000000000002</c:v>
                      </c:pt>
                      <c:pt idx="6664">
                        <c:v>3.3330000000000002</c:v>
                      </c:pt>
                      <c:pt idx="6665">
                        <c:v>3.3340000000000001</c:v>
                      </c:pt>
                      <c:pt idx="6666">
                        <c:v>3.3340000000000001</c:v>
                      </c:pt>
                      <c:pt idx="6667">
                        <c:v>3.335</c:v>
                      </c:pt>
                      <c:pt idx="6668">
                        <c:v>3.335</c:v>
                      </c:pt>
                      <c:pt idx="6669">
                        <c:v>3.3359999999999999</c:v>
                      </c:pt>
                      <c:pt idx="6670">
                        <c:v>3.3359999999999999</c:v>
                      </c:pt>
                      <c:pt idx="6671">
                        <c:v>3.3370000000000002</c:v>
                      </c:pt>
                      <c:pt idx="6672">
                        <c:v>3.3370000000000002</c:v>
                      </c:pt>
                      <c:pt idx="6673">
                        <c:v>3.3380000000000001</c:v>
                      </c:pt>
                      <c:pt idx="6674">
                        <c:v>3.3380000000000001</c:v>
                      </c:pt>
                      <c:pt idx="6675">
                        <c:v>3.339</c:v>
                      </c:pt>
                      <c:pt idx="6676">
                        <c:v>3.339</c:v>
                      </c:pt>
                      <c:pt idx="6677">
                        <c:v>3.34</c:v>
                      </c:pt>
                      <c:pt idx="6678">
                        <c:v>3.34</c:v>
                      </c:pt>
                      <c:pt idx="6679">
                        <c:v>3.3410000000000002</c:v>
                      </c:pt>
                      <c:pt idx="6680">
                        <c:v>3.3410000000000002</c:v>
                      </c:pt>
                      <c:pt idx="6681">
                        <c:v>3.3420000000000001</c:v>
                      </c:pt>
                      <c:pt idx="6682">
                        <c:v>3.3420000000000001</c:v>
                      </c:pt>
                      <c:pt idx="6683">
                        <c:v>3.343</c:v>
                      </c:pt>
                      <c:pt idx="6684">
                        <c:v>3.343</c:v>
                      </c:pt>
                      <c:pt idx="6685">
                        <c:v>3.3439999999999999</c:v>
                      </c:pt>
                      <c:pt idx="6686">
                        <c:v>3.3439999999999999</c:v>
                      </c:pt>
                      <c:pt idx="6687">
                        <c:v>3.3450000000000002</c:v>
                      </c:pt>
                      <c:pt idx="6688">
                        <c:v>3.3450000000000002</c:v>
                      </c:pt>
                      <c:pt idx="6689">
                        <c:v>3.3460000000000001</c:v>
                      </c:pt>
                      <c:pt idx="6690">
                        <c:v>3.3460000000000001</c:v>
                      </c:pt>
                      <c:pt idx="6691">
                        <c:v>3.347</c:v>
                      </c:pt>
                      <c:pt idx="6692">
                        <c:v>3.347</c:v>
                      </c:pt>
                      <c:pt idx="6693">
                        <c:v>3.3479999999999999</c:v>
                      </c:pt>
                      <c:pt idx="6694">
                        <c:v>3.3479999999999999</c:v>
                      </c:pt>
                      <c:pt idx="6695">
                        <c:v>3.3490000000000002</c:v>
                      </c:pt>
                      <c:pt idx="6696">
                        <c:v>3.3490000000000002</c:v>
                      </c:pt>
                      <c:pt idx="6697">
                        <c:v>3.35</c:v>
                      </c:pt>
                      <c:pt idx="6698">
                        <c:v>3.35</c:v>
                      </c:pt>
                      <c:pt idx="6699">
                        <c:v>3.351</c:v>
                      </c:pt>
                      <c:pt idx="6700">
                        <c:v>3.351</c:v>
                      </c:pt>
                      <c:pt idx="6701">
                        <c:v>3.3519999999999999</c:v>
                      </c:pt>
                      <c:pt idx="6702">
                        <c:v>3.3519999999999999</c:v>
                      </c:pt>
                      <c:pt idx="6703">
                        <c:v>3.3530000000000002</c:v>
                      </c:pt>
                      <c:pt idx="6704">
                        <c:v>3.3530000000000002</c:v>
                      </c:pt>
                      <c:pt idx="6705">
                        <c:v>3.3540000000000001</c:v>
                      </c:pt>
                      <c:pt idx="6706">
                        <c:v>3.3540000000000001</c:v>
                      </c:pt>
                      <c:pt idx="6707">
                        <c:v>3.355</c:v>
                      </c:pt>
                      <c:pt idx="6708">
                        <c:v>3.355</c:v>
                      </c:pt>
                      <c:pt idx="6709">
                        <c:v>3.3559999999999999</c:v>
                      </c:pt>
                      <c:pt idx="6710">
                        <c:v>3.3559999999999999</c:v>
                      </c:pt>
                      <c:pt idx="6711">
                        <c:v>3.3570000000000002</c:v>
                      </c:pt>
                      <c:pt idx="6712">
                        <c:v>3.3570000000000002</c:v>
                      </c:pt>
                      <c:pt idx="6713">
                        <c:v>3.3580000000000001</c:v>
                      </c:pt>
                      <c:pt idx="6714">
                        <c:v>3.3580000000000001</c:v>
                      </c:pt>
                      <c:pt idx="6715">
                        <c:v>3.359</c:v>
                      </c:pt>
                      <c:pt idx="6716">
                        <c:v>3.359</c:v>
                      </c:pt>
                      <c:pt idx="6717">
                        <c:v>3.36</c:v>
                      </c:pt>
                      <c:pt idx="6718">
                        <c:v>3.36</c:v>
                      </c:pt>
                      <c:pt idx="6719">
                        <c:v>3.3610000000000002</c:v>
                      </c:pt>
                      <c:pt idx="6720">
                        <c:v>3.3610000000000002</c:v>
                      </c:pt>
                      <c:pt idx="6721">
                        <c:v>3.3620000000000001</c:v>
                      </c:pt>
                      <c:pt idx="6722">
                        <c:v>3.3620000000000001</c:v>
                      </c:pt>
                      <c:pt idx="6723">
                        <c:v>3.363</c:v>
                      </c:pt>
                      <c:pt idx="6724">
                        <c:v>3.363</c:v>
                      </c:pt>
                      <c:pt idx="6725">
                        <c:v>3.3639999999999999</c:v>
                      </c:pt>
                      <c:pt idx="6726">
                        <c:v>3.3639999999999999</c:v>
                      </c:pt>
                      <c:pt idx="6727">
                        <c:v>3.3650000000000002</c:v>
                      </c:pt>
                      <c:pt idx="6728">
                        <c:v>3.3650000000000002</c:v>
                      </c:pt>
                      <c:pt idx="6729">
                        <c:v>3.3660000000000001</c:v>
                      </c:pt>
                      <c:pt idx="6730">
                        <c:v>3.3660000000000001</c:v>
                      </c:pt>
                      <c:pt idx="6731">
                        <c:v>3.367</c:v>
                      </c:pt>
                      <c:pt idx="6732">
                        <c:v>3.367</c:v>
                      </c:pt>
                      <c:pt idx="6733">
                        <c:v>3.3679999999999999</c:v>
                      </c:pt>
                      <c:pt idx="6734">
                        <c:v>3.3679999999999999</c:v>
                      </c:pt>
                      <c:pt idx="6735">
                        <c:v>3.3690000000000002</c:v>
                      </c:pt>
                      <c:pt idx="6736">
                        <c:v>3.3690000000000002</c:v>
                      </c:pt>
                      <c:pt idx="6737">
                        <c:v>3.37</c:v>
                      </c:pt>
                      <c:pt idx="6738">
                        <c:v>3.37</c:v>
                      </c:pt>
                      <c:pt idx="6739">
                        <c:v>3.371</c:v>
                      </c:pt>
                      <c:pt idx="6740">
                        <c:v>3.371</c:v>
                      </c:pt>
                      <c:pt idx="6741">
                        <c:v>3.3719999999999999</c:v>
                      </c:pt>
                      <c:pt idx="6742">
                        <c:v>3.3719999999999999</c:v>
                      </c:pt>
                      <c:pt idx="6743">
                        <c:v>3.3730000000000002</c:v>
                      </c:pt>
                      <c:pt idx="6744">
                        <c:v>3.3730000000000002</c:v>
                      </c:pt>
                      <c:pt idx="6745">
                        <c:v>3.3740000000000001</c:v>
                      </c:pt>
                      <c:pt idx="6746">
                        <c:v>3.3740000000000001</c:v>
                      </c:pt>
                      <c:pt idx="6747">
                        <c:v>3.375</c:v>
                      </c:pt>
                      <c:pt idx="6748">
                        <c:v>3.375</c:v>
                      </c:pt>
                      <c:pt idx="6749">
                        <c:v>3.3759999999999999</c:v>
                      </c:pt>
                      <c:pt idx="6750">
                        <c:v>3.3759999999999999</c:v>
                      </c:pt>
                      <c:pt idx="6751">
                        <c:v>3.3769999999999998</c:v>
                      </c:pt>
                      <c:pt idx="6752">
                        <c:v>3.3769999999999998</c:v>
                      </c:pt>
                      <c:pt idx="6753">
                        <c:v>3.3780000000000001</c:v>
                      </c:pt>
                      <c:pt idx="6754">
                        <c:v>3.3780000000000001</c:v>
                      </c:pt>
                      <c:pt idx="6755">
                        <c:v>3.379</c:v>
                      </c:pt>
                      <c:pt idx="6756">
                        <c:v>3.379</c:v>
                      </c:pt>
                      <c:pt idx="6757">
                        <c:v>3.38</c:v>
                      </c:pt>
                      <c:pt idx="6758">
                        <c:v>3.38</c:v>
                      </c:pt>
                      <c:pt idx="6759">
                        <c:v>3.3809999999999998</c:v>
                      </c:pt>
                      <c:pt idx="6760">
                        <c:v>3.3809999999999998</c:v>
                      </c:pt>
                      <c:pt idx="6761">
                        <c:v>3.3820000000000001</c:v>
                      </c:pt>
                      <c:pt idx="6762">
                        <c:v>3.3820000000000001</c:v>
                      </c:pt>
                      <c:pt idx="6763">
                        <c:v>3.383</c:v>
                      </c:pt>
                      <c:pt idx="6764">
                        <c:v>3.383</c:v>
                      </c:pt>
                      <c:pt idx="6765">
                        <c:v>3.3839999999999999</c:v>
                      </c:pt>
                      <c:pt idx="6766">
                        <c:v>3.3839999999999999</c:v>
                      </c:pt>
                      <c:pt idx="6767">
                        <c:v>3.3849999999999998</c:v>
                      </c:pt>
                      <c:pt idx="6768">
                        <c:v>3.3849999999999998</c:v>
                      </c:pt>
                      <c:pt idx="6769">
                        <c:v>3.3860000000000001</c:v>
                      </c:pt>
                      <c:pt idx="6770">
                        <c:v>3.3860000000000001</c:v>
                      </c:pt>
                      <c:pt idx="6771">
                        <c:v>3.387</c:v>
                      </c:pt>
                      <c:pt idx="6772">
                        <c:v>3.387</c:v>
                      </c:pt>
                      <c:pt idx="6773">
                        <c:v>3.3879999999999999</c:v>
                      </c:pt>
                      <c:pt idx="6774">
                        <c:v>3.3879999999999999</c:v>
                      </c:pt>
                      <c:pt idx="6775">
                        <c:v>3.3889999999999998</c:v>
                      </c:pt>
                      <c:pt idx="6776">
                        <c:v>3.3889999999999998</c:v>
                      </c:pt>
                      <c:pt idx="6777">
                        <c:v>3.39</c:v>
                      </c:pt>
                      <c:pt idx="6778">
                        <c:v>3.39</c:v>
                      </c:pt>
                      <c:pt idx="6779">
                        <c:v>3.391</c:v>
                      </c:pt>
                      <c:pt idx="6780">
                        <c:v>3.391</c:v>
                      </c:pt>
                      <c:pt idx="6781">
                        <c:v>3.3919999999999999</c:v>
                      </c:pt>
                      <c:pt idx="6782">
                        <c:v>3.3919999999999999</c:v>
                      </c:pt>
                      <c:pt idx="6783">
                        <c:v>3.3929999999999998</c:v>
                      </c:pt>
                      <c:pt idx="6784">
                        <c:v>3.3929999999999998</c:v>
                      </c:pt>
                      <c:pt idx="6785">
                        <c:v>3.3940000000000001</c:v>
                      </c:pt>
                      <c:pt idx="6786">
                        <c:v>3.3940000000000001</c:v>
                      </c:pt>
                      <c:pt idx="6787">
                        <c:v>3.395</c:v>
                      </c:pt>
                      <c:pt idx="6788">
                        <c:v>3.395</c:v>
                      </c:pt>
                      <c:pt idx="6789">
                        <c:v>3.3959999999999999</c:v>
                      </c:pt>
                      <c:pt idx="6790">
                        <c:v>3.3959999999999999</c:v>
                      </c:pt>
                      <c:pt idx="6791">
                        <c:v>3.3969999999999998</c:v>
                      </c:pt>
                      <c:pt idx="6792">
                        <c:v>3.3969999999999998</c:v>
                      </c:pt>
                      <c:pt idx="6793">
                        <c:v>3.3980000000000001</c:v>
                      </c:pt>
                      <c:pt idx="6794">
                        <c:v>3.3980000000000001</c:v>
                      </c:pt>
                      <c:pt idx="6795">
                        <c:v>3.399</c:v>
                      </c:pt>
                      <c:pt idx="6796">
                        <c:v>3.399</c:v>
                      </c:pt>
                      <c:pt idx="6797">
                        <c:v>3.4</c:v>
                      </c:pt>
                      <c:pt idx="6798">
                        <c:v>3.4</c:v>
                      </c:pt>
                      <c:pt idx="6799">
                        <c:v>3.4009999999999998</c:v>
                      </c:pt>
                      <c:pt idx="6800">
                        <c:v>3.4009999999999998</c:v>
                      </c:pt>
                      <c:pt idx="6801">
                        <c:v>3.4020000000000001</c:v>
                      </c:pt>
                      <c:pt idx="6802">
                        <c:v>3.4020000000000001</c:v>
                      </c:pt>
                      <c:pt idx="6803">
                        <c:v>3.403</c:v>
                      </c:pt>
                      <c:pt idx="6804">
                        <c:v>3.403</c:v>
                      </c:pt>
                      <c:pt idx="6805">
                        <c:v>3.4039999999999999</c:v>
                      </c:pt>
                      <c:pt idx="6806">
                        <c:v>3.4039999999999999</c:v>
                      </c:pt>
                      <c:pt idx="6807">
                        <c:v>3.4049999999999998</c:v>
                      </c:pt>
                      <c:pt idx="6808">
                        <c:v>3.4049999999999998</c:v>
                      </c:pt>
                      <c:pt idx="6809">
                        <c:v>3.4060000000000001</c:v>
                      </c:pt>
                      <c:pt idx="6810">
                        <c:v>3.4060000000000001</c:v>
                      </c:pt>
                      <c:pt idx="6811">
                        <c:v>3.407</c:v>
                      </c:pt>
                      <c:pt idx="6812">
                        <c:v>3.407</c:v>
                      </c:pt>
                      <c:pt idx="6813">
                        <c:v>3.4079999999999999</c:v>
                      </c:pt>
                      <c:pt idx="6814">
                        <c:v>3.4079999999999999</c:v>
                      </c:pt>
                      <c:pt idx="6815">
                        <c:v>3.4089999999999998</c:v>
                      </c:pt>
                      <c:pt idx="6816">
                        <c:v>3.4089999999999998</c:v>
                      </c:pt>
                      <c:pt idx="6817">
                        <c:v>3.41</c:v>
                      </c:pt>
                      <c:pt idx="6818">
                        <c:v>3.41</c:v>
                      </c:pt>
                      <c:pt idx="6819">
                        <c:v>3.411</c:v>
                      </c:pt>
                      <c:pt idx="6820">
                        <c:v>3.411</c:v>
                      </c:pt>
                      <c:pt idx="6821">
                        <c:v>3.4119999999999999</c:v>
                      </c:pt>
                      <c:pt idx="6822">
                        <c:v>3.4119999999999999</c:v>
                      </c:pt>
                      <c:pt idx="6823">
                        <c:v>3.4129999999999998</c:v>
                      </c:pt>
                      <c:pt idx="6824">
                        <c:v>3.4129999999999998</c:v>
                      </c:pt>
                      <c:pt idx="6825">
                        <c:v>3.4140000000000001</c:v>
                      </c:pt>
                      <c:pt idx="6826">
                        <c:v>3.4140000000000001</c:v>
                      </c:pt>
                      <c:pt idx="6827">
                        <c:v>3.415</c:v>
                      </c:pt>
                      <c:pt idx="6828">
                        <c:v>3.415</c:v>
                      </c:pt>
                      <c:pt idx="6829">
                        <c:v>3.4159999999999999</c:v>
                      </c:pt>
                      <c:pt idx="6830">
                        <c:v>3.4159999999999999</c:v>
                      </c:pt>
                      <c:pt idx="6831">
                        <c:v>3.4169999999999998</c:v>
                      </c:pt>
                      <c:pt idx="6832">
                        <c:v>3.4169999999999998</c:v>
                      </c:pt>
                      <c:pt idx="6833">
                        <c:v>3.4180000000000001</c:v>
                      </c:pt>
                      <c:pt idx="6834">
                        <c:v>3.4180000000000001</c:v>
                      </c:pt>
                      <c:pt idx="6835">
                        <c:v>3.419</c:v>
                      </c:pt>
                      <c:pt idx="6836">
                        <c:v>3.419</c:v>
                      </c:pt>
                      <c:pt idx="6837">
                        <c:v>3.42</c:v>
                      </c:pt>
                      <c:pt idx="6838">
                        <c:v>3.42</c:v>
                      </c:pt>
                      <c:pt idx="6839">
                        <c:v>3.4209999999999998</c:v>
                      </c:pt>
                      <c:pt idx="6840">
                        <c:v>3.4209999999999998</c:v>
                      </c:pt>
                      <c:pt idx="6841">
                        <c:v>3.4220000000000002</c:v>
                      </c:pt>
                      <c:pt idx="6842">
                        <c:v>3.4220000000000002</c:v>
                      </c:pt>
                      <c:pt idx="6843">
                        <c:v>3.423</c:v>
                      </c:pt>
                      <c:pt idx="6844">
                        <c:v>3.423</c:v>
                      </c:pt>
                      <c:pt idx="6845">
                        <c:v>3.4239999999999999</c:v>
                      </c:pt>
                      <c:pt idx="6846">
                        <c:v>3.4239999999999999</c:v>
                      </c:pt>
                      <c:pt idx="6847">
                        <c:v>3.4249999999999998</c:v>
                      </c:pt>
                      <c:pt idx="6848">
                        <c:v>3.4249999999999998</c:v>
                      </c:pt>
                      <c:pt idx="6849">
                        <c:v>3.4260000000000002</c:v>
                      </c:pt>
                      <c:pt idx="6850">
                        <c:v>3.4260000000000002</c:v>
                      </c:pt>
                      <c:pt idx="6851">
                        <c:v>3.427</c:v>
                      </c:pt>
                      <c:pt idx="6852">
                        <c:v>3.427</c:v>
                      </c:pt>
                      <c:pt idx="6853">
                        <c:v>3.4279999999999999</c:v>
                      </c:pt>
                      <c:pt idx="6854">
                        <c:v>3.4279999999999999</c:v>
                      </c:pt>
                      <c:pt idx="6855">
                        <c:v>3.4289999999999998</c:v>
                      </c:pt>
                      <c:pt idx="6856">
                        <c:v>3.4289999999999998</c:v>
                      </c:pt>
                      <c:pt idx="6857">
                        <c:v>3.43</c:v>
                      </c:pt>
                      <c:pt idx="6858">
                        <c:v>3.43</c:v>
                      </c:pt>
                      <c:pt idx="6859">
                        <c:v>3.431</c:v>
                      </c:pt>
                      <c:pt idx="6860">
                        <c:v>3.431</c:v>
                      </c:pt>
                      <c:pt idx="6861">
                        <c:v>3.4319999999999999</c:v>
                      </c:pt>
                      <c:pt idx="6862">
                        <c:v>3.4319999999999999</c:v>
                      </c:pt>
                      <c:pt idx="6863">
                        <c:v>3.4329999999999998</c:v>
                      </c:pt>
                      <c:pt idx="6864">
                        <c:v>3.4329999999999998</c:v>
                      </c:pt>
                      <c:pt idx="6865">
                        <c:v>3.4340000000000002</c:v>
                      </c:pt>
                      <c:pt idx="6866">
                        <c:v>3.4340000000000002</c:v>
                      </c:pt>
                      <c:pt idx="6867">
                        <c:v>3.4350000000000001</c:v>
                      </c:pt>
                      <c:pt idx="6868">
                        <c:v>3.4350000000000001</c:v>
                      </c:pt>
                      <c:pt idx="6869">
                        <c:v>3.4359999999999999</c:v>
                      </c:pt>
                      <c:pt idx="6870">
                        <c:v>3.4359999999999999</c:v>
                      </c:pt>
                      <c:pt idx="6871">
                        <c:v>3.4369999999999998</c:v>
                      </c:pt>
                      <c:pt idx="6872">
                        <c:v>3.4369999999999998</c:v>
                      </c:pt>
                      <c:pt idx="6873">
                        <c:v>3.4380000000000002</c:v>
                      </c:pt>
                      <c:pt idx="6874">
                        <c:v>3.4380000000000002</c:v>
                      </c:pt>
                      <c:pt idx="6875">
                        <c:v>3.4390000000000001</c:v>
                      </c:pt>
                      <c:pt idx="6876">
                        <c:v>3.4390000000000001</c:v>
                      </c:pt>
                      <c:pt idx="6877">
                        <c:v>3.44</c:v>
                      </c:pt>
                      <c:pt idx="6878">
                        <c:v>3.44</c:v>
                      </c:pt>
                      <c:pt idx="6879">
                        <c:v>3.4409999999999998</c:v>
                      </c:pt>
                      <c:pt idx="6880">
                        <c:v>3.4409999999999998</c:v>
                      </c:pt>
                      <c:pt idx="6881">
                        <c:v>3.4420000000000002</c:v>
                      </c:pt>
                      <c:pt idx="6882">
                        <c:v>3.4420000000000002</c:v>
                      </c:pt>
                      <c:pt idx="6883">
                        <c:v>3.4430000000000001</c:v>
                      </c:pt>
                      <c:pt idx="6884">
                        <c:v>3.4430000000000001</c:v>
                      </c:pt>
                      <c:pt idx="6885">
                        <c:v>3.444</c:v>
                      </c:pt>
                      <c:pt idx="6886">
                        <c:v>3.444</c:v>
                      </c:pt>
                      <c:pt idx="6887">
                        <c:v>3.4449999999999998</c:v>
                      </c:pt>
                      <c:pt idx="6888">
                        <c:v>3.4449999999999998</c:v>
                      </c:pt>
                      <c:pt idx="6889">
                        <c:v>3.4460000000000002</c:v>
                      </c:pt>
                      <c:pt idx="6890">
                        <c:v>3.4460000000000002</c:v>
                      </c:pt>
                      <c:pt idx="6891">
                        <c:v>3.4470000000000001</c:v>
                      </c:pt>
                      <c:pt idx="6892">
                        <c:v>3.4470000000000001</c:v>
                      </c:pt>
                      <c:pt idx="6893">
                        <c:v>3.448</c:v>
                      </c:pt>
                      <c:pt idx="6894">
                        <c:v>3.448</c:v>
                      </c:pt>
                      <c:pt idx="6895">
                        <c:v>3.4489999999999998</c:v>
                      </c:pt>
                      <c:pt idx="6896">
                        <c:v>3.4489999999999998</c:v>
                      </c:pt>
                      <c:pt idx="6897">
                        <c:v>3.45</c:v>
                      </c:pt>
                      <c:pt idx="6898">
                        <c:v>3.45</c:v>
                      </c:pt>
                      <c:pt idx="6899">
                        <c:v>3.4510000000000001</c:v>
                      </c:pt>
                      <c:pt idx="6900">
                        <c:v>3.4510000000000001</c:v>
                      </c:pt>
                      <c:pt idx="6901">
                        <c:v>3.452</c:v>
                      </c:pt>
                      <c:pt idx="6902">
                        <c:v>3.452</c:v>
                      </c:pt>
                      <c:pt idx="6903">
                        <c:v>3.4529999999999998</c:v>
                      </c:pt>
                      <c:pt idx="6904">
                        <c:v>3.4529999999999998</c:v>
                      </c:pt>
                      <c:pt idx="6905">
                        <c:v>3.4540000000000002</c:v>
                      </c:pt>
                      <c:pt idx="6906">
                        <c:v>3.4540000000000002</c:v>
                      </c:pt>
                      <c:pt idx="6907">
                        <c:v>3.4550000000000001</c:v>
                      </c:pt>
                      <c:pt idx="6908">
                        <c:v>3.4550000000000001</c:v>
                      </c:pt>
                      <c:pt idx="6909">
                        <c:v>3.456</c:v>
                      </c:pt>
                      <c:pt idx="6910">
                        <c:v>3.456</c:v>
                      </c:pt>
                      <c:pt idx="6911">
                        <c:v>3.4569999999999999</c:v>
                      </c:pt>
                      <c:pt idx="6912">
                        <c:v>3.4569999999999999</c:v>
                      </c:pt>
                      <c:pt idx="6913">
                        <c:v>3.4580000000000002</c:v>
                      </c:pt>
                      <c:pt idx="6914">
                        <c:v>3.4580000000000002</c:v>
                      </c:pt>
                      <c:pt idx="6915">
                        <c:v>3.4590000000000001</c:v>
                      </c:pt>
                      <c:pt idx="6916">
                        <c:v>3.4590000000000001</c:v>
                      </c:pt>
                      <c:pt idx="6917">
                        <c:v>3.46</c:v>
                      </c:pt>
                      <c:pt idx="6918">
                        <c:v>3.46</c:v>
                      </c:pt>
                      <c:pt idx="6919">
                        <c:v>3.4609999999999999</c:v>
                      </c:pt>
                      <c:pt idx="6920">
                        <c:v>3.4609999999999999</c:v>
                      </c:pt>
                      <c:pt idx="6921">
                        <c:v>3.4620000000000002</c:v>
                      </c:pt>
                      <c:pt idx="6922">
                        <c:v>3.4620000000000002</c:v>
                      </c:pt>
                      <c:pt idx="6923">
                        <c:v>3.4630000000000001</c:v>
                      </c:pt>
                      <c:pt idx="6924">
                        <c:v>3.4630000000000001</c:v>
                      </c:pt>
                      <c:pt idx="6925">
                        <c:v>3.464</c:v>
                      </c:pt>
                      <c:pt idx="6926">
                        <c:v>3.464</c:v>
                      </c:pt>
                      <c:pt idx="6927">
                        <c:v>3.4649999999999999</c:v>
                      </c:pt>
                      <c:pt idx="6928">
                        <c:v>3.4649999999999999</c:v>
                      </c:pt>
                      <c:pt idx="6929">
                        <c:v>3.4660000000000002</c:v>
                      </c:pt>
                      <c:pt idx="6930">
                        <c:v>3.4660000000000002</c:v>
                      </c:pt>
                      <c:pt idx="6931">
                        <c:v>3.4670000000000001</c:v>
                      </c:pt>
                      <c:pt idx="6932">
                        <c:v>3.4670000000000001</c:v>
                      </c:pt>
                      <c:pt idx="6933">
                        <c:v>3.468</c:v>
                      </c:pt>
                      <c:pt idx="6934">
                        <c:v>3.468</c:v>
                      </c:pt>
                      <c:pt idx="6935">
                        <c:v>3.4689999999999999</c:v>
                      </c:pt>
                      <c:pt idx="6936">
                        <c:v>3.4689999999999999</c:v>
                      </c:pt>
                      <c:pt idx="6937">
                        <c:v>3.47</c:v>
                      </c:pt>
                      <c:pt idx="6938">
                        <c:v>3.47</c:v>
                      </c:pt>
                      <c:pt idx="6939">
                        <c:v>3.4710000000000001</c:v>
                      </c:pt>
                      <c:pt idx="6940">
                        <c:v>3.4710000000000001</c:v>
                      </c:pt>
                      <c:pt idx="6941">
                        <c:v>3.472</c:v>
                      </c:pt>
                      <c:pt idx="6942">
                        <c:v>3.472</c:v>
                      </c:pt>
                      <c:pt idx="6943">
                        <c:v>3.4729999999999999</c:v>
                      </c:pt>
                      <c:pt idx="6944">
                        <c:v>3.4729999999999999</c:v>
                      </c:pt>
                      <c:pt idx="6945">
                        <c:v>3.4740000000000002</c:v>
                      </c:pt>
                      <c:pt idx="6946">
                        <c:v>3.4740000000000002</c:v>
                      </c:pt>
                      <c:pt idx="6947">
                        <c:v>3.4750000000000001</c:v>
                      </c:pt>
                      <c:pt idx="6948">
                        <c:v>3.4750000000000001</c:v>
                      </c:pt>
                      <c:pt idx="6949">
                        <c:v>3.476</c:v>
                      </c:pt>
                      <c:pt idx="6950">
                        <c:v>3.476</c:v>
                      </c:pt>
                      <c:pt idx="6951">
                        <c:v>3.4769999999999999</c:v>
                      </c:pt>
                      <c:pt idx="6952">
                        <c:v>3.4769999999999999</c:v>
                      </c:pt>
                      <c:pt idx="6953">
                        <c:v>3.4780000000000002</c:v>
                      </c:pt>
                      <c:pt idx="6954">
                        <c:v>3.4780000000000002</c:v>
                      </c:pt>
                      <c:pt idx="6955">
                        <c:v>3.4790000000000001</c:v>
                      </c:pt>
                      <c:pt idx="6956">
                        <c:v>3.4790000000000001</c:v>
                      </c:pt>
                      <c:pt idx="6957">
                        <c:v>3.48</c:v>
                      </c:pt>
                      <c:pt idx="6958">
                        <c:v>3.48</c:v>
                      </c:pt>
                      <c:pt idx="6959">
                        <c:v>3.4809999999999999</c:v>
                      </c:pt>
                      <c:pt idx="6960">
                        <c:v>3.4809999999999999</c:v>
                      </c:pt>
                      <c:pt idx="6961">
                        <c:v>3.4820000000000002</c:v>
                      </c:pt>
                      <c:pt idx="6962">
                        <c:v>3.4820000000000002</c:v>
                      </c:pt>
                      <c:pt idx="6963">
                        <c:v>3.4830000000000001</c:v>
                      </c:pt>
                      <c:pt idx="6964">
                        <c:v>3.4830000000000001</c:v>
                      </c:pt>
                      <c:pt idx="6965">
                        <c:v>3.484</c:v>
                      </c:pt>
                      <c:pt idx="6966">
                        <c:v>3.484</c:v>
                      </c:pt>
                      <c:pt idx="6967">
                        <c:v>3.4849999999999999</c:v>
                      </c:pt>
                      <c:pt idx="6968">
                        <c:v>3.4849999999999999</c:v>
                      </c:pt>
                      <c:pt idx="6969">
                        <c:v>3.4860000000000002</c:v>
                      </c:pt>
                      <c:pt idx="6970">
                        <c:v>3.4860000000000002</c:v>
                      </c:pt>
                      <c:pt idx="6971">
                        <c:v>3.4870000000000001</c:v>
                      </c:pt>
                      <c:pt idx="6972">
                        <c:v>3.4870000000000001</c:v>
                      </c:pt>
                      <c:pt idx="6973">
                        <c:v>3.488</c:v>
                      </c:pt>
                      <c:pt idx="6974">
                        <c:v>3.488</c:v>
                      </c:pt>
                      <c:pt idx="6975">
                        <c:v>3.4889999999999999</c:v>
                      </c:pt>
                      <c:pt idx="6976">
                        <c:v>3.4889999999999999</c:v>
                      </c:pt>
                      <c:pt idx="6977">
                        <c:v>3.49</c:v>
                      </c:pt>
                      <c:pt idx="6978">
                        <c:v>3.49</c:v>
                      </c:pt>
                      <c:pt idx="6979">
                        <c:v>3.4910000000000001</c:v>
                      </c:pt>
                      <c:pt idx="6980">
                        <c:v>3.4910000000000001</c:v>
                      </c:pt>
                      <c:pt idx="6981">
                        <c:v>3.492</c:v>
                      </c:pt>
                      <c:pt idx="6982">
                        <c:v>3.492</c:v>
                      </c:pt>
                      <c:pt idx="6983">
                        <c:v>3.4929999999999999</c:v>
                      </c:pt>
                      <c:pt idx="6984">
                        <c:v>3.4929999999999999</c:v>
                      </c:pt>
                      <c:pt idx="6985">
                        <c:v>3.4940000000000002</c:v>
                      </c:pt>
                      <c:pt idx="6986">
                        <c:v>3.4940000000000002</c:v>
                      </c:pt>
                      <c:pt idx="6987">
                        <c:v>3.4950000000000001</c:v>
                      </c:pt>
                      <c:pt idx="6988">
                        <c:v>3.4950000000000001</c:v>
                      </c:pt>
                      <c:pt idx="6989">
                        <c:v>3.496</c:v>
                      </c:pt>
                      <c:pt idx="6990">
                        <c:v>3.496</c:v>
                      </c:pt>
                      <c:pt idx="6991">
                        <c:v>3.4969999999999999</c:v>
                      </c:pt>
                      <c:pt idx="6992">
                        <c:v>3.4969999999999999</c:v>
                      </c:pt>
                      <c:pt idx="6993">
                        <c:v>3.4980000000000002</c:v>
                      </c:pt>
                      <c:pt idx="6994">
                        <c:v>3.4980000000000002</c:v>
                      </c:pt>
                      <c:pt idx="6995">
                        <c:v>3.4990000000000001</c:v>
                      </c:pt>
                      <c:pt idx="6996">
                        <c:v>3.4990000000000001</c:v>
                      </c:pt>
                      <c:pt idx="6997">
                        <c:v>3.5</c:v>
                      </c:pt>
                      <c:pt idx="6998">
                        <c:v>3.5</c:v>
                      </c:pt>
                      <c:pt idx="6999">
                        <c:v>3.5009999999999999</c:v>
                      </c:pt>
                      <c:pt idx="7000">
                        <c:v>3.5009999999999999</c:v>
                      </c:pt>
                      <c:pt idx="7001">
                        <c:v>3.5019999999999998</c:v>
                      </c:pt>
                      <c:pt idx="7002">
                        <c:v>3.5019999999999998</c:v>
                      </c:pt>
                      <c:pt idx="7003">
                        <c:v>3.5030000000000001</c:v>
                      </c:pt>
                      <c:pt idx="7004">
                        <c:v>3.5030000000000001</c:v>
                      </c:pt>
                      <c:pt idx="7005">
                        <c:v>3.504</c:v>
                      </c:pt>
                      <c:pt idx="7006">
                        <c:v>3.504</c:v>
                      </c:pt>
                      <c:pt idx="7007">
                        <c:v>3.5049999999999999</c:v>
                      </c:pt>
                      <c:pt idx="7008">
                        <c:v>3.5049999999999999</c:v>
                      </c:pt>
                      <c:pt idx="7009">
                        <c:v>3.5059999999999998</c:v>
                      </c:pt>
                      <c:pt idx="7010">
                        <c:v>3.5059999999999998</c:v>
                      </c:pt>
                      <c:pt idx="7011">
                        <c:v>3.5070000000000001</c:v>
                      </c:pt>
                      <c:pt idx="7012">
                        <c:v>3.5070000000000001</c:v>
                      </c:pt>
                      <c:pt idx="7013">
                        <c:v>3.508</c:v>
                      </c:pt>
                      <c:pt idx="7014">
                        <c:v>3.508</c:v>
                      </c:pt>
                      <c:pt idx="7015">
                        <c:v>3.5089999999999999</c:v>
                      </c:pt>
                      <c:pt idx="7016">
                        <c:v>3.5089999999999999</c:v>
                      </c:pt>
                      <c:pt idx="7017">
                        <c:v>3.51</c:v>
                      </c:pt>
                      <c:pt idx="7018">
                        <c:v>3.51</c:v>
                      </c:pt>
                      <c:pt idx="7019">
                        <c:v>3.5110000000000001</c:v>
                      </c:pt>
                      <c:pt idx="7020">
                        <c:v>3.5110000000000001</c:v>
                      </c:pt>
                      <c:pt idx="7021">
                        <c:v>3.512</c:v>
                      </c:pt>
                      <c:pt idx="7022">
                        <c:v>3.512</c:v>
                      </c:pt>
                      <c:pt idx="7023">
                        <c:v>3.5129999999999999</c:v>
                      </c:pt>
                      <c:pt idx="7024">
                        <c:v>3.5129999999999999</c:v>
                      </c:pt>
                      <c:pt idx="7025">
                        <c:v>3.5139999999999998</c:v>
                      </c:pt>
                      <c:pt idx="7026">
                        <c:v>3.5139999999999998</c:v>
                      </c:pt>
                      <c:pt idx="7027">
                        <c:v>3.5150000000000001</c:v>
                      </c:pt>
                      <c:pt idx="7028">
                        <c:v>3.5150000000000001</c:v>
                      </c:pt>
                      <c:pt idx="7029">
                        <c:v>3.516</c:v>
                      </c:pt>
                      <c:pt idx="7030">
                        <c:v>3.516</c:v>
                      </c:pt>
                      <c:pt idx="7031">
                        <c:v>3.5169999999999999</c:v>
                      </c:pt>
                      <c:pt idx="7032">
                        <c:v>3.5169999999999999</c:v>
                      </c:pt>
                      <c:pt idx="7033">
                        <c:v>3.5179999999999998</c:v>
                      </c:pt>
                      <c:pt idx="7034">
                        <c:v>3.5179999999999998</c:v>
                      </c:pt>
                      <c:pt idx="7035">
                        <c:v>3.5190000000000001</c:v>
                      </c:pt>
                      <c:pt idx="7036">
                        <c:v>3.5190000000000001</c:v>
                      </c:pt>
                      <c:pt idx="7037">
                        <c:v>3.52</c:v>
                      </c:pt>
                      <c:pt idx="7038">
                        <c:v>3.52</c:v>
                      </c:pt>
                      <c:pt idx="7039">
                        <c:v>3.5209999999999999</c:v>
                      </c:pt>
                      <c:pt idx="7040">
                        <c:v>3.5209999999999999</c:v>
                      </c:pt>
                      <c:pt idx="7041">
                        <c:v>3.5219999999999998</c:v>
                      </c:pt>
                      <c:pt idx="7042">
                        <c:v>3.5219999999999998</c:v>
                      </c:pt>
                      <c:pt idx="7043">
                        <c:v>3.5230000000000001</c:v>
                      </c:pt>
                      <c:pt idx="7044">
                        <c:v>3.5230000000000001</c:v>
                      </c:pt>
                      <c:pt idx="7045">
                        <c:v>3.524</c:v>
                      </c:pt>
                      <c:pt idx="7046">
                        <c:v>3.524</c:v>
                      </c:pt>
                      <c:pt idx="7047">
                        <c:v>3.5249999999999999</c:v>
                      </c:pt>
                      <c:pt idx="7048">
                        <c:v>3.5249999999999999</c:v>
                      </c:pt>
                      <c:pt idx="7049">
                        <c:v>3.5259999999999998</c:v>
                      </c:pt>
                      <c:pt idx="7050">
                        <c:v>3.5259999999999998</c:v>
                      </c:pt>
                      <c:pt idx="7051">
                        <c:v>3.5270000000000001</c:v>
                      </c:pt>
                      <c:pt idx="7052">
                        <c:v>3.5270000000000001</c:v>
                      </c:pt>
                      <c:pt idx="7053">
                        <c:v>3.528</c:v>
                      </c:pt>
                      <c:pt idx="7054">
                        <c:v>3.528</c:v>
                      </c:pt>
                      <c:pt idx="7055">
                        <c:v>3.5289999999999999</c:v>
                      </c:pt>
                      <c:pt idx="7056">
                        <c:v>3.5289999999999999</c:v>
                      </c:pt>
                      <c:pt idx="7057">
                        <c:v>3.53</c:v>
                      </c:pt>
                      <c:pt idx="7058">
                        <c:v>3.53</c:v>
                      </c:pt>
                      <c:pt idx="7059">
                        <c:v>3.5310000000000001</c:v>
                      </c:pt>
                      <c:pt idx="7060">
                        <c:v>3.5310000000000001</c:v>
                      </c:pt>
                      <c:pt idx="7061">
                        <c:v>3.532</c:v>
                      </c:pt>
                      <c:pt idx="7062">
                        <c:v>3.532</c:v>
                      </c:pt>
                      <c:pt idx="7063">
                        <c:v>3.5329999999999999</c:v>
                      </c:pt>
                      <c:pt idx="7064">
                        <c:v>3.5329999999999999</c:v>
                      </c:pt>
                      <c:pt idx="7065">
                        <c:v>3.5339999999999998</c:v>
                      </c:pt>
                      <c:pt idx="7066">
                        <c:v>3.5339999999999998</c:v>
                      </c:pt>
                      <c:pt idx="7067">
                        <c:v>3.5350000000000001</c:v>
                      </c:pt>
                      <c:pt idx="7068">
                        <c:v>3.5350000000000001</c:v>
                      </c:pt>
                      <c:pt idx="7069">
                        <c:v>3.536</c:v>
                      </c:pt>
                      <c:pt idx="7070">
                        <c:v>3.536</c:v>
                      </c:pt>
                      <c:pt idx="7071">
                        <c:v>3.5369999999999999</c:v>
                      </c:pt>
                      <c:pt idx="7072">
                        <c:v>3.5369999999999999</c:v>
                      </c:pt>
                      <c:pt idx="7073">
                        <c:v>3.5379999999999998</c:v>
                      </c:pt>
                      <c:pt idx="7074">
                        <c:v>3.5379999999999998</c:v>
                      </c:pt>
                      <c:pt idx="7075">
                        <c:v>3.5390000000000001</c:v>
                      </c:pt>
                      <c:pt idx="7076">
                        <c:v>3.5390000000000001</c:v>
                      </c:pt>
                      <c:pt idx="7077">
                        <c:v>3.54</c:v>
                      </c:pt>
                      <c:pt idx="7078">
                        <c:v>3.54</c:v>
                      </c:pt>
                      <c:pt idx="7079">
                        <c:v>3.5409999999999999</c:v>
                      </c:pt>
                      <c:pt idx="7080">
                        <c:v>3.5409999999999999</c:v>
                      </c:pt>
                      <c:pt idx="7081">
                        <c:v>3.5419999999999998</c:v>
                      </c:pt>
                      <c:pt idx="7082">
                        <c:v>3.5419999999999998</c:v>
                      </c:pt>
                      <c:pt idx="7083">
                        <c:v>3.5430000000000001</c:v>
                      </c:pt>
                      <c:pt idx="7084">
                        <c:v>3.5430000000000001</c:v>
                      </c:pt>
                      <c:pt idx="7085">
                        <c:v>3.544</c:v>
                      </c:pt>
                      <c:pt idx="7086">
                        <c:v>3.544</c:v>
                      </c:pt>
                      <c:pt idx="7087">
                        <c:v>3.5449999999999999</c:v>
                      </c:pt>
                      <c:pt idx="7088">
                        <c:v>3.5449999999999999</c:v>
                      </c:pt>
                      <c:pt idx="7089">
                        <c:v>3.5459999999999998</c:v>
                      </c:pt>
                      <c:pt idx="7090">
                        <c:v>3.5459999999999998</c:v>
                      </c:pt>
                      <c:pt idx="7091">
                        <c:v>3.5470000000000002</c:v>
                      </c:pt>
                      <c:pt idx="7092">
                        <c:v>3.5470000000000002</c:v>
                      </c:pt>
                      <c:pt idx="7093">
                        <c:v>3.548</c:v>
                      </c:pt>
                      <c:pt idx="7094">
                        <c:v>3.548</c:v>
                      </c:pt>
                      <c:pt idx="7095">
                        <c:v>3.5489999999999999</c:v>
                      </c:pt>
                      <c:pt idx="7096">
                        <c:v>3.5489999999999999</c:v>
                      </c:pt>
                      <c:pt idx="7097">
                        <c:v>3.55</c:v>
                      </c:pt>
                      <c:pt idx="7098">
                        <c:v>3.55</c:v>
                      </c:pt>
                      <c:pt idx="7099">
                        <c:v>3.5510000000000002</c:v>
                      </c:pt>
                      <c:pt idx="7100">
                        <c:v>3.5510000000000002</c:v>
                      </c:pt>
                      <c:pt idx="7101">
                        <c:v>3.552</c:v>
                      </c:pt>
                      <c:pt idx="7102">
                        <c:v>3.552</c:v>
                      </c:pt>
                      <c:pt idx="7103">
                        <c:v>3.5529999999999999</c:v>
                      </c:pt>
                      <c:pt idx="7104">
                        <c:v>3.5529999999999999</c:v>
                      </c:pt>
                      <c:pt idx="7105">
                        <c:v>3.5539999999999998</c:v>
                      </c:pt>
                      <c:pt idx="7106">
                        <c:v>3.5539999999999998</c:v>
                      </c:pt>
                      <c:pt idx="7107">
                        <c:v>3.5550000000000002</c:v>
                      </c:pt>
                      <c:pt idx="7108">
                        <c:v>3.5550000000000002</c:v>
                      </c:pt>
                      <c:pt idx="7109">
                        <c:v>3.556</c:v>
                      </c:pt>
                      <c:pt idx="7110">
                        <c:v>3.556</c:v>
                      </c:pt>
                      <c:pt idx="7111">
                        <c:v>3.5569999999999999</c:v>
                      </c:pt>
                      <c:pt idx="7112">
                        <c:v>3.5569999999999999</c:v>
                      </c:pt>
                      <c:pt idx="7113">
                        <c:v>3.5579999999999998</c:v>
                      </c:pt>
                      <c:pt idx="7114">
                        <c:v>3.5579999999999998</c:v>
                      </c:pt>
                      <c:pt idx="7115">
                        <c:v>3.5590000000000002</c:v>
                      </c:pt>
                      <c:pt idx="7116">
                        <c:v>3.5590000000000002</c:v>
                      </c:pt>
                      <c:pt idx="7117">
                        <c:v>3.56</c:v>
                      </c:pt>
                      <c:pt idx="7118">
                        <c:v>3.56</c:v>
                      </c:pt>
                      <c:pt idx="7119">
                        <c:v>3.5609999999999999</c:v>
                      </c:pt>
                      <c:pt idx="7120">
                        <c:v>3.5609999999999999</c:v>
                      </c:pt>
                      <c:pt idx="7121">
                        <c:v>3.5619999999999998</c:v>
                      </c:pt>
                      <c:pt idx="7122">
                        <c:v>3.5619999999999998</c:v>
                      </c:pt>
                      <c:pt idx="7123">
                        <c:v>3.5630000000000002</c:v>
                      </c:pt>
                      <c:pt idx="7124">
                        <c:v>3.5630000000000002</c:v>
                      </c:pt>
                      <c:pt idx="7125">
                        <c:v>3.5640000000000001</c:v>
                      </c:pt>
                      <c:pt idx="7126">
                        <c:v>3.5640000000000001</c:v>
                      </c:pt>
                      <c:pt idx="7127">
                        <c:v>3.5649999999999999</c:v>
                      </c:pt>
                      <c:pt idx="7128">
                        <c:v>3.5649999999999999</c:v>
                      </c:pt>
                      <c:pt idx="7129">
                        <c:v>3.5659999999999998</c:v>
                      </c:pt>
                      <c:pt idx="7130">
                        <c:v>3.5659999999999998</c:v>
                      </c:pt>
                      <c:pt idx="7131">
                        <c:v>3.5670000000000002</c:v>
                      </c:pt>
                      <c:pt idx="7132">
                        <c:v>3.5670000000000002</c:v>
                      </c:pt>
                      <c:pt idx="7133">
                        <c:v>3.5680000000000001</c:v>
                      </c:pt>
                      <c:pt idx="7134">
                        <c:v>3.5680000000000001</c:v>
                      </c:pt>
                      <c:pt idx="7135">
                        <c:v>3.569</c:v>
                      </c:pt>
                      <c:pt idx="7136">
                        <c:v>3.569</c:v>
                      </c:pt>
                      <c:pt idx="7137">
                        <c:v>3.57</c:v>
                      </c:pt>
                      <c:pt idx="7138">
                        <c:v>3.57</c:v>
                      </c:pt>
                      <c:pt idx="7139">
                        <c:v>3.5710000000000002</c:v>
                      </c:pt>
                      <c:pt idx="7140">
                        <c:v>3.5710000000000002</c:v>
                      </c:pt>
                      <c:pt idx="7141">
                        <c:v>3.5720000000000001</c:v>
                      </c:pt>
                      <c:pt idx="7142">
                        <c:v>3.5720000000000001</c:v>
                      </c:pt>
                      <c:pt idx="7143">
                        <c:v>3.573</c:v>
                      </c:pt>
                      <c:pt idx="7144">
                        <c:v>3.573</c:v>
                      </c:pt>
                      <c:pt idx="7145">
                        <c:v>3.5739999999999998</c:v>
                      </c:pt>
                      <c:pt idx="7146">
                        <c:v>3.5739999999999998</c:v>
                      </c:pt>
                      <c:pt idx="7147">
                        <c:v>3.5750000000000002</c:v>
                      </c:pt>
                      <c:pt idx="7148">
                        <c:v>3.5750000000000002</c:v>
                      </c:pt>
                      <c:pt idx="7149">
                        <c:v>3.5760000000000001</c:v>
                      </c:pt>
                      <c:pt idx="7150">
                        <c:v>3.5760000000000001</c:v>
                      </c:pt>
                      <c:pt idx="7151">
                        <c:v>3.577</c:v>
                      </c:pt>
                      <c:pt idx="7152">
                        <c:v>3.577</c:v>
                      </c:pt>
                      <c:pt idx="7153">
                        <c:v>3.5779999999999998</c:v>
                      </c:pt>
                      <c:pt idx="7154">
                        <c:v>3.5779999999999998</c:v>
                      </c:pt>
                      <c:pt idx="7155">
                        <c:v>3.5790000000000002</c:v>
                      </c:pt>
                      <c:pt idx="7156">
                        <c:v>3.5790000000000002</c:v>
                      </c:pt>
                      <c:pt idx="7157">
                        <c:v>3.58</c:v>
                      </c:pt>
                      <c:pt idx="7158">
                        <c:v>3.58</c:v>
                      </c:pt>
                      <c:pt idx="7159">
                        <c:v>3.581</c:v>
                      </c:pt>
                      <c:pt idx="7160">
                        <c:v>3.581</c:v>
                      </c:pt>
                      <c:pt idx="7161">
                        <c:v>3.5819999999999999</c:v>
                      </c:pt>
                      <c:pt idx="7162">
                        <c:v>3.5819999999999999</c:v>
                      </c:pt>
                      <c:pt idx="7163">
                        <c:v>3.5830000000000002</c:v>
                      </c:pt>
                      <c:pt idx="7164">
                        <c:v>3.5830000000000002</c:v>
                      </c:pt>
                      <c:pt idx="7165">
                        <c:v>3.5840000000000001</c:v>
                      </c:pt>
                      <c:pt idx="7166">
                        <c:v>3.5840000000000001</c:v>
                      </c:pt>
                      <c:pt idx="7167">
                        <c:v>3.585</c:v>
                      </c:pt>
                      <c:pt idx="7168">
                        <c:v>3.585</c:v>
                      </c:pt>
                      <c:pt idx="7169">
                        <c:v>3.5859999999999999</c:v>
                      </c:pt>
                      <c:pt idx="7170">
                        <c:v>3.5859999999999999</c:v>
                      </c:pt>
                      <c:pt idx="7171">
                        <c:v>3.5870000000000002</c:v>
                      </c:pt>
                      <c:pt idx="7172">
                        <c:v>3.5870000000000002</c:v>
                      </c:pt>
                      <c:pt idx="7173">
                        <c:v>3.5880000000000001</c:v>
                      </c:pt>
                      <c:pt idx="7174">
                        <c:v>3.5880000000000001</c:v>
                      </c:pt>
                      <c:pt idx="7175">
                        <c:v>3.589</c:v>
                      </c:pt>
                      <c:pt idx="7176">
                        <c:v>3.589</c:v>
                      </c:pt>
                      <c:pt idx="7177">
                        <c:v>3.59</c:v>
                      </c:pt>
                      <c:pt idx="7178">
                        <c:v>3.59</c:v>
                      </c:pt>
                      <c:pt idx="7179">
                        <c:v>3.5910000000000002</c:v>
                      </c:pt>
                      <c:pt idx="7180">
                        <c:v>3.5910000000000002</c:v>
                      </c:pt>
                      <c:pt idx="7181">
                        <c:v>3.5920000000000001</c:v>
                      </c:pt>
                      <c:pt idx="7182">
                        <c:v>3.5920000000000001</c:v>
                      </c:pt>
                      <c:pt idx="7183">
                        <c:v>3.593</c:v>
                      </c:pt>
                      <c:pt idx="7184">
                        <c:v>3.593</c:v>
                      </c:pt>
                      <c:pt idx="7185">
                        <c:v>3.5939999999999999</c:v>
                      </c:pt>
                      <c:pt idx="7186">
                        <c:v>3.5939999999999999</c:v>
                      </c:pt>
                      <c:pt idx="7187">
                        <c:v>3.5950000000000002</c:v>
                      </c:pt>
                      <c:pt idx="7188">
                        <c:v>3.5950000000000002</c:v>
                      </c:pt>
                      <c:pt idx="7189">
                        <c:v>3.5960000000000001</c:v>
                      </c:pt>
                      <c:pt idx="7190">
                        <c:v>3.5960000000000001</c:v>
                      </c:pt>
                      <c:pt idx="7191">
                        <c:v>3.597</c:v>
                      </c:pt>
                      <c:pt idx="7192">
                        <c:v>3.597</c:v>
                      </c:pt>
                      <c:pt idx="7193">
                        <c:v>3.5979999999999999</c:v>
                      </c:pt>
                      <c:pt idx="7194">
                        <c:v>3.5979999999999999</c:v>
                      </c:pt>
                      <c:pt idx="7195">
                        <c:v>3.5990000000000002</c:v>
                      </c:pt>
                      <c:pt idx="7196">
                        <c:v>3.5990000000000002</c:v>
                      </c:pt>
                      <c:pt idx="7197">
                        <c:v>3.6</c:v>
                      </c:pt>
                      <c:pt idx="7198">
                        <c:v>3.6</c:v>
                      </c:pt>
                      <c:pt idx="7199">
                        <c:v>3.601</c:v>
                      </c:pt>
                      <c:pt idx="7200">
                        <c:v>3.601</c:v>
                      </c:pt>
                      <c:pt idx="7201">
                        <c:v>3.6019999999999999</c:v>
                      </c:pt>
                      <c:pt idx="7202">
                        <c:v>3.6019999999999999</c:v>
                      </c:pt>
                      <c:pt idx="7203">
                        <c:v>3.6030000000000002</c:v>
                      </c:pt>
                      <c:pt idx="7204">
                        <c:v>3.6030000000000002</c:v>
                      </c:pt>
                      <c:pt idx="7205">
                        <c:v>3.6040000000000001</c:v>
                      </c:pt>
                      <c:pt idx="7206">
                        <c:v>3.6040000000000001</c:v>
                      </c:pt>
                      <c:pt idx="7207">
                        <c:v>3.605</c:v>
                      </c:pt>
                      <c:pt idx="7208">
                        <c:v>3.605</c:v>
                      </c:pt>
                      <c:pt idx="7209">
                        <c:v>3.6059999999999999</c:v>
                      </c:pt>
                      <c:pt idx="7210">
                        <c:v>3.6059999999999999</c:v>
                      </c:pt>
                      <c:pt idx="7211">
                        <c:v>3.6070000000000002</c:v>
                      </c:pt>
                      <c:pt idx="7212">
                        <c:v>3.6070000000000002</c:v>
                      </c:pt>
                      <c:pt idx="7213">
                        <c:v>3.6080000000000001</c:v>
                      </c:pt>
                      <c:pt idx="7214">
                        <c:v>3.6080000000000001</c:v>
                      </c:pt>
                      <c:pt idx="7215">
                        <c:v>3.609</c:v>
                      </c:pt>
                      <c:pt idx="7216">
                        <c:v>3.609</c:v>
                      </c:pt>
                      <c:pt idx="7217">
                        <c:v>3.61</c:v>
                      </c:pt>
                      <c:pt idx="7218">
                        <c:v>3.61</c:v>
                      </c:pt>
                      <c:pt idx="7219">
                        <c:v>3.6110000000000002</c:v>
                      </c:pt>
                      <c:pt idx="7220">
                        <c:v>3.6110000000000002</c:v>
                      </c:pt>
                      <c:pt idx="7221">
                        <c:v>3.6120000000000001</c:v>
                      </c:pt>
                      <c:pt idx="7222">
                        <c:v>3.6120000000000001</c:v>
                      </c:pt>
                      <c:pt idx="7223">
                        <c:v>3.613</c:v>
                      </c:pt>
                      <c:pt idx="7224">
                        <c:v>3.613</c:v>
                      </c:pt>
                      <c:pt idx="7225">
                        <c:v>3.6139999999999999</c:v>
                      </c:pt>
                      <c:pt idx="7226">
                        <c:v>3.6139999999999999</c:v>
                      </c:pt>
                      <c:pt idx="7227">
                        <c:v>3.6150000000000002</c:v>
                      </c:pt>
                      <c:pt idx="7228">
                        <c:v>3.6150000000000002</c:v>
                      </c:pt>
                      <c:pt idx="7229">
                        <c:v>3.6160000000000001</c:v>
                      </c:pt>
                      <c:pt idx="7230">
                        <c:v>3.6160000000000001</c:v>
                      </c:pt>
                      <c:pt idx="7231">
                        <c:v>3.617</c:v>
                      </c:pt>
                      <c:pt idx="7232">
                        <c:v>3.617</c:v>
                      </c:pt>
                      <c:pt idx="7233">
                        <c:v>3.6179999999999999</c:v>
                      </c:pt>
                      <c:pt idx="7234">
                        <c:v>3.6179999999999999</c:v>
                      </c:pt>
                      <c:pt idx="7235">
                        <c:v>3.6190000000000002</c:v>
                      </c:pt>
                      <c:pt idx="7236">
                        <c:v>3.6190000000000002</c:v>
                      </c:pt>
                      <c:pt idx="7237">
                        <c:v>3.62</c:v>
                      </c:pt>
                      <c:pt idx="7238">
                        <c:v>3.62</c:v>
                      </c:pt>
                      <c:pt idx="7239">
                        <c:v>3.621</c:v>
                      </c:pt>
                      <c:pt idx="7240">
                        <c:v>3.621</c:v>
                      </c:pt>
                      <c:pt idx="7241">
                        <c:v>3.6219999999999999</c:v>
                      </c:pt>
                      <c:pt idx="7242">
                        <c:v>3.6219999999999999</c:v>
                      </c:pt>
                      <c:pt idx="7243">
                        <c:v>3.6230000000000002</c:v>
                      </c:pt>
                      <c:pt idx="7244">
                        <c:v>3.6230000000000002</c:v>
                      </c:pt>
                      <c:pt idx="7245">
                        <c:v>3.6240000000000001</c:v>
                      </c:pt>
                      <c:pt idx="7246">
                        <c:v>3.6240000000000001</c:v>
                      </c:pt>
                      <c:pt idx="7247">
                        <c:v>3.625</c:v>
                      </c:pt>
                      <c:pt idx="7248">
                        <c:v>3.625</c:v>
                      </c:pt>
                      <c:pt idx="7249">
                        <c:v>3.6259999999999999</c:v>
                      </c:pt>
                      <c:pt idx="7250">
                        <c:v>3.6259999999999999</c:v>
                      </c:pt>
                      <c:pt idx="7251">
                        <c:v>3.6269999999999998</c:v>
                      </c:pt>
                      <c:pt idx="7252">
                        <c:v>3.6269999999999998</c:v>
                      </c:pt>
                      <c:pt idx="7253">
                        <c:v>3.6280000000000001</c:v>
                      </c:pt>
                      <c:pt idx="7254">
                        <c:v>3.6280000000000001</c:v>
                      </c:pt>
                      <c:pt idx="7255">
                        <c:v>3.629</c:v>
                      </c:pt>
                      <c:pt idx="7256">
                        <c:v>3.629</c:v>
                      </c:pt>
                      <c:pt idx="7257">
                        <c:v>3.63</c:v>
                      </c:pt>
                      <c:pt idx="7258">
                        <c:v>3.63</c:v>
                      </c:pt>
                      <c:pt idx="7259">
                        <c:v>3.6309999999999998</c:v>
                      </c:pt>
                      <c:pt idx="7260">
                        <c:v>3.6309999999999998</c:v>
                      </c:pt>
                      <c:pt idx="7261">
                        <c:v>3.6320000000000001</c:v>
                      </c:pt>
                      <c:pt idx="7262">
                        <c:v>3.6320000000000001</c:v>
                      </c:pt>
                      <c:pt idx="7263">
                        <c:v>3.633</c:v>
                      </c:pt>
                      <c:pt idx="7264">
                        <c:v>3.633</c:v>
                      </c:pt>
                      <c:pt idx="7265">
                        <c:v>3.6339999999999999</c:v>
                      </c:pt>
                      <c:pt idx="7266">
                        <c:v>3.6339999999999999</c:v>
                      </c:pt>
                      <c:pt idx="7267">
                        <c:v>3.6349999999999998</c:v>
                      </c:pt>
                      <c:pt idx="7268">
                        <c:v>3.6349999999999998</c:v>
                      </c:pt>
                      <c:pt idx="7269">
                        <c:v>3.6360000000000001</c:v>
                      </c:pt>
                      <c:pt idx="7270">
                        <c:v>3.6360000000000001</c:v>
                      </c:pt>
                      <c:pt idx="7271">
                        <c:v>3.637</c:v>
                      </c:pt>
                      <c:pt idx="7272">
                        <c:v>3.637</c:v>
                      </c:pt>
                      <c:pt idx="7273">
                        <c:v>3.6379999999999999</c:v>
                      </c:pt>
                      <c:pt idx="7274">
                        <c:v>3.6379999999999999</c:v>
                      </c:pt>
                      <c:pt idx="7275">
                        <c:v>3.6389999999999998</c:v>
                      </c:pt>
                      <c:pt idx="7276">
                        <c:v>3.6389999999999998</c:v>
                      </c:pt>
                      <c:pt idx="7277">
                        <c:v>3.64</c:v>
                      </c:pt>
                      <c:pt idx="7278">
                        <c:v>3.64</c:v>
                      </c:pt>
                      <c:pt idx="7279">
                        <c:v>3.641</c:v>
                      </c:pt>
                      <c:pt idx="7280">
                        <c:v>3.641</c:v>
                      </c:pt>
                      <c:pt idx="7281">
                        <c:v>3.6419999999999999</c:v>
                      </c:pt>
                      <c:pt idx="7282">
                        <c:v>3.6419999999999999</c:v>
                      </c:pt>
                      <c:pt idx="7283">
                        <c:v>3.6429999999999998</c:v>
                      </c:pt>
                      <c:pt idx="7284">
                        <c:v>3.6429999999999998</c:v>
                      </c:pt>
                      <c:pt idx="7285">
                        <c:v>3.6440000000000001</c:v>
                      </c:pt>
                      <c:pt idx="7286">
                        <c:v>3.6440000000000001</c:v>
                      </c:pt>
                      <c:pt idx="7287">
                        <c:v>3.645</c:v>
                      </c:pt>
                      <c:pt idx="7288">
                        <c:v>3.645</c:v>
                      </c:pt>
                      <c:pt idx="7289">
                        <c:v>3.6459999999999999</c:v>
                      </c:pt>
                      <c:pt idx="7290">
                        <c:v>3.6459999999999999</c:v>
                      </c:pt>
                      <c:pt idx="7291">
                        <c:v>3.6469999999999998</c:v>
                      </c:pt>
                      <c:pt idx="7292">
                        <c:v>3.6469999999999998</c:v>
                      </c:pt>
                      <c:pt idx="7293">
                        <c:v>3.6480000000000001</c:v>
                      </c:pt>
                      <c:pt idx="7294">
                        <c:v>3.6480000000000001</c:v>
                      </c:pt>
                      <c:pt idx="7295">
                        <c:v>3.649</c:v>
                      </c:pt>
                      <c:pt idx="7296">
                        <c:v>3.649</c:v>
                      </c:pt>
                      <c:pt idx="7297">
                        <c:v>3.65</c:v>
                      </c:pt>
                      <c:pt idx="7298">
                        <c:v>3.65</c:v>
                      </c:pt>
                      <c:pt idx="7299">
                        <c:v>3.6509999999999998</c:v>
                      </c:pt>
                      <c:pt idx="7300">
                        <c:v>3.6509999999999998</c:v>
                      </c:pt>
                      <c:pt idx="7301">
                        <c:v>3.6520000000000001</c:v>
                      </c:pt>
                      <c:pt idx="7302">
                        <c:v>3.6520000000000001</c:v>
                      </c:pt>
                      <c:pt idx="7303">
                        <c:v>3.653</c:v>
                      </c:pt>
                      <c:pt idx="7304">
                        <c:v>3.653</c:v>
                      </c:pt>
                      <c:pt idx="7305">
                        <c:v>3.6539999999999999</c:v>
                      </c:pt>
                      <c:pt idx="7306">
                        <c:v>3.6539999999999999</c:v>
                      </c:pt>
                      <c:pt idx="7307">
                        <c:v>3.6549999999999998</c:v>
                      </c:pt>
                      <c:pt idx="7308">
                        <c:v>3.6549999999999998</c:v>
                      </c:pt>
                      <c:pt idx="7309">
                        <c:v>3.6560000000000001</c:v>
                      </c:pt>
                      <c:pt idx="7310">
                        <c:v>3.6560000000000001</c:v>
                      </c:pt>
                      <c:pt idx="7311">
                        <c:v>3.657</c:v>
                      </c:pt>
                      <c:pt idx="7312">
                        <c:v>3.657</c:v>
                      </c:pt>
                      <c:pt idx="7313">
                        <c:v>3.6579999999999999</c:v>
                      </c:pt>
                      <c:pt idx="7314">
                        <c:v>3.6579999999999999</c:v>
                      </c:pt>
                      <c:pt idx="7315">
                        <c:v>3.6589999999999998</c:v>
                      </c:pt>
                      <c:pt idx="7316">
                        <c:v>3.6589999999999998</c:v>
                      </c:pt>
                      <c:pt idx="7317">
                        <c:v>3.66</c:v>
                      </c:pt>
                      <c:pt idx="7318">
                        <c:v>3.66</c:v>
                      </c:pt>
                      <c:pt idx="7319">
                        <c:v>3.661</c:v>
                      </c:pt>
                      <c:pt idx="7320">
                        <c:v>3.661</c:v>
                      </c:pt>
                      <c:pt idx="7321">
                        <c:v>3.6619999999999999</c:v>
                      </c:pt>
                      <c:pt idx="7322">
                        <c:v>3.6619999999999999</c:v>
                      </c:pt>
                      <c:pt idx="7323">
                        <c:v>3.6629999999999998</c:v>
                      </c:pt>
                      <c:pt idx="7324">
                        <c:v>3.6629999999999998</c:v>
                      </c:pt>
                      <c:pt idx="7325">
                        <c:v>3.6640000000000001</c:v>
                      </c:pt>
                      <c:pt idx="7326">
                        <c:v>3.6640000000000001</c:v>
                      </c:pt>
                      <c:pt idx="7327">
                        <c:v>3.665</c:v>
                      </c:pt>
                      <c:pt idx="7328">
                        <c:v>3.665</c:v>
                      </c:pt>
                      <c:pt idx="7329">
                        <c:v>3.6659999999999999</c:v>
                      </c:pt>
                      <c:pt idx="7330">
                        <c:v>3.6659999999999999</c:v>
                      </c:pt>
                      <c:pt idx="7331">
                        <c:v>3.6669999999999998</c:v>
                      </c:pt>
                      <c:pt idx="7332">
                        <c:v>3.6669999999999998</c:v>
                      </c:pt>
                      <c:pt idx="7333">
                        <c:v>3.6680000000000001</c:v>
                      </c:pt>
                      <c:pt idx="7334">
                        <c:v>3.6680000000000001</c:v>
                      </c:pt>
                      <c:pt idx="7335">
                        <c:v>3.669</c:v>
                      </c:pt>
                      <c:pt idx="7336">
                        <c:v>3.669</c:v>
                      </c:pt>
                      <c:pt idx="7337">
                        <c:v>3.67</c:v>
                      </c:pt>
                      <c:pt idx="7338">
                        <c:v>3.67</c:v>
                      </c:pt>
                      <c:pt idx="7339">
                        <c:v>3.6709999999999998</c:v>
                      </c:pt>
                      <c:pt idx="7340">
                        <c:v>3.6709999999999998</c:v>
                      </c:pt>
                      <c:pt idx="7341">
                        <c:v>3.6720000000000002</c:v>
                      </c:pt>
                      <c:pt idx="7342">
                        <c:v>3.6720000000000002</c:v>
                      </c:pt>
                      <c:pt idx="7343">
                        <c:v>3.673</c:v>
                      </c:pt>
                      <c:pt idx="7344">
                        <c:v>3.673</c:v>
                      </c:pt>
                      <c:pt idx="7345">
                        <c:v>3.6739999999999999</c:v>
                      </c:pt>
                      <c:pt idx="7346">
                        <c:v>3.6739999999999999</c:v>
                      </c:pt>
                      <c:pt idx="7347">
                        <c:v>3.6749999999999998</c:v>
                      </c:pt>
                      <c:pt idx="7348">
                        <c:v>3.6749999999999998</c:v>
                      </c:pt>
                      <c:pt idx="7349">
                        <c:v>3.6760000000000002</c:v>
                      </c:pt>
                      <c:pt idx="7350">
                        <c:v>3.6760000000000002</c:v>
                      </c:pt>
                      <c:pt idx="7351">
                        <c:v>3.677</c:v>
                      </c:pt>
                      <c:pt idx="7352">
                        <c:v>3.677</c:v>
                      </c:pt>
                      <c:pt idx="7353">
                        <c:v>3.6779999999999999</c:v>
                      </c:pt>
                      <c:pt idx="7354">
                        <c:v>3.6779999999999999</c:v>
                      </c:pt>
                      <c:pt idx="7355">
                        <c:v>3.6789999999999998</c:v>
                      </c:pt>
                      <c:pt idx="7356">
                        <c:v>3.6789999999999998</c:v>
                      </c:pt>
                      <c:pt idx="7357">
                        <c:v>3.68</c:v>
                      </c:pt>
                      <c:pt idx="7358">
                        <c:v>3.68</c:v>
                      </c:pt>
                      <c:pt idx="7359">
                        <c:v>3.681</c:v>
                      </c:pt>
                      <c:pt idx="7360">
                        <c:v>3.681</c:v>
                      </c:pt>
                      <c:pt idx="7361">
                        <c:v>3.6819999999999999</c:v>
                      </c:pt>
                      <c:pt idx="7362">
                        <c:v>3.6819999999999999</c:v>
                      </c:pt>
                      <c:pt idx="7363">
                        <c:v>3.6829999999999998</c:v>
                      </c:pt>
                      <c:pt idx="7364">
                        <c:v>3.6829999999999998</c:v>
                      </c:pt>
                      <c:pt idx="7365">
                        <c:v>3.6840000000000002</c:v>
                      </c:pt>
                      <c:pt idx="7366">
                        <c:v>3.6840000000000002</c:v>
                      </c:pt>
                      <c:pt idx="7367">
                        <c:v>3.6850000000000001</c:v>
                      </c:pt>
                      <c:pt idx="7368">
                        <c:v>3.6850000000000001</c:v>
                      </c:pt>
                      <c:pt idx="7369">
                        <c:v>3.6859999999999999</c:v>
                      </c:pt>
                      <c:pt idx="7370">
                        <c:v>3.6859999999999999</c:v>
                      </c:pt>
                      <c:pt idx="7371">
                        <c:v>3.6869999999999998</c:v>
                      </c:pt>
                      <c:pt idx="7372">
                        <c:v>3.6869999999999998</c:v>
                      </c:pt>
                      <c:pt idx="7373">
                        <c:v>3.6880000000000002</c:v>
                      </c:pt>
                      <c:pt idx="7374">
                        <c:v>3.6880000000000002</c:v>
                      </c:pt>
                      <c:pt idx="7375">
                        <c:v>3.6890000000000001</c:v>
                      </c:pt>
                      <c:pt idx="7376">
                        <c:v>3.6890000000000001</c:v>
                      </c:pt>
                      <c:pt idx="7377">
                        <c:v>3.69</c:v>
                      </c:pt>
                      <c:pt idx="7378">
                        <c:v>3.69</c:v>
                      </c:pt>
                      <c:pt idx="7379">
                        <c:v>3.6909999999999998</c:v>
                      </c:pt>
                      <c:pt idx="7380">
                        <c:v>3.6909999999999998</c:v>
                      </c:pt>
                      <c:pt idx="7381">
                        <c:v>3.6920000000000002</c:v>
                      </c:pt>
                      <c:pt idx="7382">
                        <c:v>3.6920000000000002</c:v>
                      </c:pt>
                      <c:pt idx="7383">
                        <c:v>3.6930000000000001</c:v>
                      </c:pt>
                      <c:pt idx="7384">
                        <c:v>3.6930000000000001</c:v>
                      </c:pt>
                      <c:pt idx="7385">
                        <c:v>3.694</c:v>
                      </c:pt>
                      <c:pt idx="7386">
                        <c:v>3.694</c:v>
                      </c:pt>
                      <c:pt idx="7387">
                        <c:v>3.6949999999999998</c:v>
                      </c:pt>
                      <c:pt idx="7388">
                        <c:v>3.6949999999999998</c:v>
                      </c:pt>
                      <c:pt idx="7389">
                        <c:v>3.6960000000000002</c:v>
                      </c:pt>
                      <c:pt idx="7390">
                        <c:v>3.6960000000000002</c:v>
                      </c:pt>
                      <c:pt idx="7391">
                        <c:v>3.6970000000000001</c:v>
                      </c:pt>
                      <c:pt idx="7392">
                        <c:v>3.6970000000000001</c:v>
                      </c:pt>
                      <c:pt idx="7393">
                        <c:v>3.698</c:v>
                      </c:pt>
                      <c:pt idx="7394">
                        <c:v>3.698</c:v>
                      </c:pt>
                      <c:pt idx="7395">
                        <c:v>3.6989999999999998</c:v>
                      </c:pt>
                      <c:pt idx="7396">
                        <c:v>3.6989999999999998</c:v>
                      </c:pt>
                      <c:pt idx="7397">
                        <c:v>3.7</c:v>
                      </c:pt>
                      <c:pt idx="7398">
                        <c:v>3.7</c:v>
                      </c:pt>
                      <c:pt idx="7399">
                        <c:v>3.7010000000000001</c:v>
                      </c:pt>
                      <c:pt idx="7400">
                        <c:v>3.7010000000000001</c:v>
                      </c:pt>
                      <c:pt idx="7401">
                        <c:v>3.702</c:v>
                      </c:pt>
                      <c:pt idx="7402">
                        <c:v>3.702</c:v>
                      </c:pt>
                      <c:pt idx="7403">
                        <c:v>3.7029999999999998</c:v>
                      </c:pt>
                      <c:pt idx="7404">
                        <c:v>3.7029999999999998</c:v>
                      </c:pt>
                      <c:pt idx="7405">
                        <c:v>3.7040000000000002</c:v>
                      </c:pt>
                      <c:pt idx="7406">
                        <c:v>3.7040000000000002</c:v>
                      </c:pt>
                      <c:pt idx="7407">
                        <c:v>3.7050000000000001</c:v>
                      </c:pt>
                      <c:pt idx="7408">
                        <c:v>3.7050000000000001</c:v>
                      </c:pt>
                      <c:pt idx="7409">
                        <c:v>3.706</c:v>
                      </c:pt>
                      <c:pt idx="7410">
                        <c:v>3.706</c:v>
                      </c:pt>
                      <c:pt idx="7411">
                        <c:v>3.7069999999999999</c:v>
                      </c:pt>
                      <c:pt idx="7412">
                        <c:v>3.7069999999999999</c:v>
                      </c:pt>
                      <c:pt idx="7413">
                        <c:v>3.7080000000000002</c:v>
                      </c:pt>
                      <c:pt idx="7414">
                        <c:v>3.7080000000000002</c:v>
                      </c:pt>
                      <c:pt idx="7415">
                        <c:v>3.7090000000000001</c:v>
                      </c:pt>
                      <c:pt idx="7416">
                        <c:v>3.7090000000000001</c:v>
                      </c:pt>
                      <c:pt idx="7417">
                        <c:v>3.71</c:v>
                      </c:pt>
                      <c:pt idx="7418">
                        <c:v>3.71</c:v>
                      </c:pt>
                      <c:pt idx="7419">
                        <c:v>3.7109999999999999</c:v>
                      </c:pt>
                      <c:pt idx="7420">
                        <c:v>3.7109999999999999</c:v>
                      </c:pt>
                      <c:pt idx="7421">
                        <c:v>3.7120000000000002</c:v>
                      </c:pt>
                      <c:pt idx="7422">
                        <c:v>3.7120000000000002</c:v>
                      </c:pt>
                      <c:pt idx="7423">
                        <c:v>3.7130000000000001</c:v>
                      </c:pt>
                      <c:pt idx="7424">
                        <c:v>3.7130000000000001</c:v>
                      </c:pt>
                      <c:pt idx="7425">
                        <c:v>3.714</c:v>
                      </c:pt>
                      <c:pt idx="7426">
                        <c:v>3.714</c:v>
                      </c:pt>
                      <c:pt idx="7427">
                        <c:v>3.7149999999999999</c:v>
                      </c:pt>
                      <c:pt idx="7428">
                        <c:v>3.7149999999999999</c:v>
                      </c:pt>
                      <c:pt idx="7429">
                        <c:v>3.7160000000000002</c:v>
                      </c:pt>
                      <c:pt idx="7430">
                        <c:v>3.7160000000000002</c:v>
                      </c:pt>
                      <c:pt idx="7431">
                        <c:v>3.7170000000000001</c:v>
                      </c:pt>
                      <c:pt idx="7432">
                        <c:v>3.7170000000000001</c:v>
                      </c:pt>
                      <c:pt idx="7433">
                        <c:v>3.718</c:v>
                      </c:pt>
                      <c:pt idx="7434">
                        <c:v>3.718</c:v>
                      </c:pt>
                      <c:pt idx="7435">
                        <c:v>3.7189999999999999</c:v>
                      </c:pt>
                      <c:pt idx="7436">
                        <c:v>3.7189999999999999</c:v>
                      </c:pt>
                      <c:pt idx="7437">
                        <c:v>3.72</c:v>
                      </c:pt>
                      <c:pt idx="7438">
                        <c:v>3.72</c:v>
                      </c:pt>
                      <c:pt idx="7439">
                        <c:v>3.7210000000000001</c:v>
                      </c:pt>
                      <c:pt idx="7440">
                        <c:v>3.7210000000000001</c:v>
                      </c:pt>
                      <c:pt idx="7441">
                        <c:v>3.722</c:v>
                      </c:pt>
                      <c:pt idx="7442">
                        <c:v>3.722</c:v>
                      </c:pt>
                      <c:pt idx="7443">
                        <c:v>3.7229999999999999</c:v>
                      </c:pt>
                      <c:pt idx="7444">
                        <c:v>3.7229999999999999</c:v>
                      </c:pt>
                      <c:pt idx="7445">
                        <c:v>3.7240000000000002</c:v>
                      </c:pt>
                      <c:pt idx="7446">
                        <c:v>3.7240000000000002</c:v>
                      </c:pt>
                      <c:pt idx="7447">
                        <c:v>3.7250000000000001</c:v>
                      </c:pt>
                      <c:pt idx="7448">
                        <c:v>3.7250000000000001</c:v>
                      </c:pt>
                      <c:pt idx="7449">
                        <c:v>3.726</c:v>
                      </c:pt>
                      <c:pt idx="7450">
                        <c:v>3.726</c:v>
                      </c:pt>
                      <c:pt idx="7451">
                        <c:v>3.7269999999999999</c:v>
                      </c:pt>
                      <c:pt idx="7452">
                        <c:v>3.7269999999999999</c:v>
                      </c:pt>
                      <c:pt idx="7453">
                        <c:v>3.7280000000000002</c:v>
                      </c:pt>
                      <c:pt idx="7454">
                        <c:v>3.7280000000000002</c:v>
                      </c:pt>
                      <c:pt idx="7455">
                        <c:v>3.7290000000000001</c:v>
                      </c:pt>
                      <c:pt idx="7456">
                        <c:v>3.7290000000000001</c:v>
                      </c:pt>
                      <c:pt idx="7457">
                        <c:v>3.73</c:v>
                      </c:pt>
                      <c:pt idx="7458">
                        <c:v>3.73</c:v>
                      </c:pt>
                      <c:pt idx="7459">
                        <c:v>3.7309999999999999</c:v>
                      </c:pt>
                      <c:pt idx="7460">
                        <c:v>3.7309999999999999</c:v>
                      </c:pt>
                      <c:pt idx="7461">
                        <c:v>3.7320000000000002</c:v>
                      </c:pt>
                      <c:pt idx="7462">
                        <c:v>3.7320000000000002</c:v>
                      </c:pt>
                      <c:pt idx="7463">
                        <c:v>3.7330000000000001</c:v>
                      </c:pt>
                      <c:pt idx="7464">
                        <c:v>3.7330000000000001</c:v>
                      </c:pt>
                      <c:pt idx="7465">
                        <c:v>3.734</c:v>
                      </c:pt>
                      <c:pt idx="7466">
                        <c:v>3.734</c:v>
                      </c:pt>
                      <c:pt idx="7467">
                        <c:v>3.7349999999999999</c:v>
                      </c:pt>
                      <c:pt idx="7468">
                        <c:v>3.7349999999999999</c:v>
                      </c:pt>
                      <c:pt idx="7469">
                        <c:v>3.7360000000000002</c:v>
                      </c:pt>
                      <c:pt idx="7470">
                        <c:v>3.7360000000000002</c:v>
                      </c:pt>
                      <c:pt idx="7471">
                        <c:v>3.7370000000000001</c:v>
                      </c:pt>
                      <c:pt idx="7472">
                        <c:v>3.7370000000000001</c:v>
                      </c:pt>
                      <c:pt idx="7473">
                        <c:v>3.738</c:v>
                      </c:pt>
                      <c:pt idx="7474">
                        <c:v>3.738</c:v>
                      </c:pt>
                      <c:pt idx="7475">
                        <c:v>3.7389999999999999</c:v>
                      </c:pt>
                      <c:pt idx="7476">
                        <c:v>3.7389999999999999</c:v>
                      </c:pt>
                      <c:pt idx="7477">
                        <c:v>3.74</c:v>
                      </c:pt>
                      <c:pt idx="7478">
                        <c:v>3.74</c:v>
                      </c:pt>
                      <c:pt idx="7479">
                        <c:v>3.7410000000000001</c:v>
                      </c:pt>
                      <c:pt idx="7480">
                        <c:v>3.7410000000000001</c:v>
                      </c:pt>
                      <c:pt idx="7481">
                        <c:v>3.742</c:v>
                      </c:pt>
                      <c:pt idx="7482">
                        <c:v>3.742</c:v>
                      </c:pt>
                      <c:pt idx="7483">
                        <c:v>3.7429999999999999</c:v>
                      </c:pt>
                      <c:pt idx="7484">
                        <c:v>3.7429999999999999</c:v>
                      </c:pt>
                      <c:pt idx="7485">
                        <c:v>3.7440000000000002</c:v>
                      </c:pt>
                      <c:pt idx="7486">
                        <c:v>3.7440000000000002</c:v>
                      </c:pt>
                      <c:pt idx="7487">
                        <c:v>3.7450000000000001</c:v>
                      </c:pt>
                      <c:pt idx="7488">
                        <c:v>3.7450000000000001</c:v>
                      </c:pt>
                      <c:pt idx="7489">
                        <c:v>3.746</c:v>
                      </c:pt>
                      <c:pt idx="7490">
                        <c:v>3.746</c:v>
                      </c:pt>
                      <c:pt idx="7491">
                        <c:v>3.7469999999999999</c:v>
                      </c:pt>
                      <c:pt idx="7492">
                        <c:v>3.7469999999999999</c:v>
                      </c:pt>
                      <c:pt idx="7493">
                        <c:v>3.7480000000000002</c:v>
                      </c:pt>
                      <c:pt idx="7494">
                        <c:v>3.7480000000000002</c:v>
                      </c:pt>
                      <c:pt idx="7495">
                        <c:v>3.7490000000000001</c:v>
                      </c:pt>
                      <c:pt idx="7496">
                        <c:v>3.7490000000000001</c:v>
                      </c:pt>
                      <c:pt idx="7497">
                        <c:v>3.75</c:v>
                      </c:pt>
                      <c:pt idx="7498">
                        <c:v>3.75</c:v>
                      </c:pt>
                      <c:pt idx="7499">
                        <c:v>3.7509999999999999</c:v>
                      </c:pt>
                      <c:pt idx="7500">
                        <c:v>3.7509999999999999</c:v>
                      </c:pt>
                      <c:pt idx="7501">
                        <c:v>3.7519999999999998</c:v>
                      </c:pt>
                      <c:pt idx="7502">
                        <c:v>3.7519999999999998</c:v>
                      </c:pt>
                      <c:pt idx="7503">
                        <c:v>3.7530000000000001</c:v>
                      </c:pt>
                      <c:pt idx="7504">
                        <c:v>3.7530000000000001</c:v>
                      </c:pt>
                      <c:pt idx="7505">
                        <c:v>3.754</c:v>
                      </c:pt>
                      <c:pt idx="7506">
                        <c:v>3.754</c:v>
                      </c:pt>
                      <c:pt idx="7507">
                        <c:v>3.7549999999999999</c:v>
                      </c:pt>
                      <c:pt idx="7508">
                        <c:v>3.7549999999999999</c:v>
                      </c:pt>
                      <c:pt idx="7509">
                        <c:v>3.7559999999999998</c:v>
                      </c:pt>
                      <c:pt idx="7510">
                        <c:v>3.7559999999999998</c:v>
                      </c:pt>
                      <c:pt idx="7511">
                        <c:v>3.7570000000000001</c:v>
                      </c:pt>
                      <c:pt idx="7512">
                        <c:v>3.7570000000000001</c:v>
                      </c:pt>
                      <c:pt idx="7513">
                        <c:v>3.758</c:v>
                      </c:pt>
                      <c:pt idx="7514">
                        <c:v>3.758</c:v>
                      </c:pt>
                      <c:pt idx="7515">
                        <c:v>3.7589999999999999</c:v>
                      </c:pt>
                      <c:pt idx="7516">
                        <c:v>3.7589999999999999</c:v>
                      </c:pt>
                      <c:pt idx="7517">
                        <c:v>3.76</c:v>
                      </c:pt>
                      <c:pt idx="7518">
                        <c:v>3.76</c:v>
                      </c:pt>
                      <c:pt idx="7519">
                        <c:v>3.7610000000000001</c:v>
                      </c:pt>
                      <c:pt idx="7520">
                        <c:v>3.7610000000000001</c:v>
                      </c:pt>
                      <c:pt idx="7521">
                        <c:v>3.762</c:v>
                      </c:pt>
                      <c:pt idx="7522">
                        <c:v>3.762</c:v>
                      </c:pt>
                      <c:pt idx="7523">
                        <c:v>3.7629999999999999</c:v>
                      </c:pt>
                      <c:pt idx="7524">
                        <c:v>3.7629999999999999</c:v>
                      </c:pt>
                      <c:pt idx="7525">
                        <c:v>3.7639999999999998</c:v>
                      </c:pt>
                      <c:pt idx="7526">
                        <c:v>3.7639999999999998</c:v>
                      </c:pt>
                      <c:pt idx="7527">
                        <c:v>3.7650000000000001</c:v>
                      </c:pt>
                      <c:pt idx="7528">
                        <c:v>3.7650000000000001</c:v>
                      </c:pt>
                      <c:pt idx="7529">
                        <c:v>3.766</c:v>
                      </c:pt>
                      <c:pt idx="7530">
                        <c:v>3.766</c:v>
                      </c:pt>
                      <c:pt idx="7531">
                        <c:v>3.7669999999999999</c:v>
                      </c:pt>
                      <c:pt idx="7532">
                        <c:v>3.7669999999999999</c:v>
                      </c:pt>
                      <c:pt idx="7533">
                        <c:v>3.7679999999999998</c:v>
                      </c:pt>
                      <c:pt idx="7534">
                        <c:v>3.7679999999999998</c:v>
                      </c:pt>
                      <c:pt idx="7535">
                        <c:v>3.7690000000000001</c:v>
                      </c:pt>
                      <c:pt idx="7536">
                        <c:v>3.7690000000000001</c:v>
                      </c:pt>
                      <c:pt idx="7537">
                        <c:v>3.77</c:v>
                      </c:pt>
                      <c:pt idx="7538">
                        <c:v>3.77</c:v>
                      </c:pt>
                      <c:pt idx="7539">
                        <c:v>3.7709999999999999</c:v>
                      </c:pt>
                      <c:pt idx="7540">
                        <c:v>3.7709999999999999</c:v>
                      </c:pt>
                      <c:pt idx="7541">
                        <c:v>3.7719999999999998</c:v>
                      </c:pt>
                      <c:pt idx="7542">
                        <c:v>3.7719999999999998</c:v>
                      </c:pt>
                      <c:pt idx="7543">
                        <c:v>3.7730000000000001</c:v>
                      </c:pt>
                      <c:pt idx="7544">
                        <c:v>3.7730000000000001</c:v>
                      </c:pt>
                      <c:pt idx="7545">
                        <c:v>3.774</c:v>
                      </c:pt>
                      <c:pt idx="7546">
                        <c:v>3.774</c:v>
                      </c:pt>
                      <c:pt idx="7547">
                        <c:v>3.7749999999999999</c:v>
                      </c:pt>
                      <c:pt idx="7548">
                        <c:v>3.7749999999999999</c:v>
                      </c:pt>
                      <c:pt idx="7549">
                        <c:v>3.7759999999999998</c:v>
                      </c:pt>
                      <c:pt idx="7550">
                        <c:v>3.7759999999999998</c:v>
                      </c:pt>
                      <c:pt idx="7551">
                        <c:v>3.7770000000000001</c:v>
                      </c:pt>
                      <c:pt idx="7552">
                        <c:v>3.7770000000000001</c:v>
                      </c:pt>
                      <c:pt idx="7553">
                        <c:v>3.778</c:v>
                      </c:pt>
                      <c:pt idx="7554">
                        <c:v>3.778</c:v>
                      </c:pt>
                      <c:pt idx="7555">
                        <c:v>3.7789999999999999</c:v>
                      </c:pt>
                      <c:pt idx="7556">
                        <c:v>3.7789999999999999</c:v>
                      </c:pt>
                      <c:pt idx="7557">
                        <c:v>3.78</c:v>
                      </c:pt>
                      <c:pt idx="7558">
                        <c:v>3.78</c:v>
                      </c:pt>
                      <c:pt idx="7559">
                        <c:v>3.7810000000000001</c:v>
                      </c:pt>
                      <c:pt idx="7560">
                        <c:v>3.7810000000000001</c:v>
                      </c:pt>
                      <c:pt idx="7561">
                        <c:v>3.782</c:v>
                      </c:pt>
                      <c:pt idx="7562">
                        <c:v>3.782</c:v>
                      </c:pt>
                      <c:pt idx="7563">
                        <c:v>3.7829999999999999</c:v>
                      </c:pt>
                      <c:pt idx="7564">
                        <c:v>3.7829999999999999</c:v>
                      </c:pt>
                      <c:pt idx="7565">
                        <c:v>3.7839999999999998</c:v>
                      </c:pt>
                      <c:pt idx="7566">
                        <c:v>3.7839999999999998</c:v>
                      </c:pt>
                      <c:pt idx="7567">
                        <c:v>3.7850000000000001</c:v>
                      </c:pt>
                      <c:pt idx="7568">
                        <c:v>3.7850000000000001</c:v>
                      </c:pt>
                      <c:pt idx="7569">
                        <c:v>3.786</c:v>
                      </c:pt>
                      <c:pt idx="7570">
                        <c:v>3.786</c:v>
                      </c:pt>
                      <c:pt idx="7571">
                        <c:v>3.7869999999999999</c:v>
                      </c:pt>
                      <c:pt idx="7572">
                        <c:v>3.7869999999999999</c:v>
                      </c:pt>
                      <c:pt idx="7573">
                        <c:v>3.7879999999999998</c:v>
                      </c:pt>
                      <c:pt idx="7574">
                        <c:v>3.7879999999999998</c:v>
                      </c:pt>
                      <c:pt idx="7575">
                        <c:v>3.7890000000000001</c:v>
                      </c:pt>
                      <c:pt idx="7576">
                        <c:v>3.7890000000000001</c:v>
                      </c:pt>
                      <c:pt idx="7577">
                        <c:v>3.79</c:v>
                      </c:pt>
                      <c:pt idx="7578">
                        <c:v>3.79</c:v>
                      </c:pt>
                      <c:pt idx="7579">
                        <c:v>3.7909999999999999</c:v>
                      </c:pt>
                      <c:pt idx="7580">
                        <c:v>3.7909999999999999</c:v>
                      </c:pt>
                      <c:pt idx="7581">
                        <c:v>3.7919999999999998</c:v>
                      </c:pt>
                      <c:pt idx="7582">
                        <c:v>3.7919999999999998</c:v>
                      </c:pt>
                      <c:pt idx="7583">
                        <c:v>3.7930000000000001</c:v>
                      </c:pt>
                      <c:pt idx="7584">
                        <c:v>3.7930000000000001</c:v>
                      </c:pt>
                      <c:pt idx="7585">
                        <c:v>3.794</c:v>
                      </c:pt>
                      <c:pt idx="7586">
                        <c:v>3.794</c:v>
                      </c:pt>
                      <c:pt idx="7587">
                        <c:v>3.7949999999999999</c:v>
                      </c:pt>
                      <c:pt idx="7588">
                        <c:v>3.7949999999999999</c:v>
                      </c:pt>
                      <c:pt idx="7589">
                        <c:v>3.7959999999999998</c:v>
                      </c:pt>
                      <c:pt idx="7590">
                        <c:v>3.7959999999999998</c:v>
                      </c:pt>
                      <c:pt idx="7591">
                        <c:v>3.7970000000000002</c:v>
                      </c:pt>
                      <c:pt idx="7592">
                        <c:v>3.7970000000000002</c:v>
                      </c:pt>
                      <c:pt idx="7593">
                        <c:v>3.798</c:v>
                      </c:pt>
                      <c:pt idx="7594">
                        <c:v>3.798</c:v>
                      </c:pt>
                      <c:pt idx="7595">
                        <c:v>3.7989999999999999</c:v>
                      </c:pt>
                      <c:pt idx="7596">
                        <c:v>3.7989999999999999</c:v>
                      </c:pt>
                      <c:pt idx="7597">
                        <c:v>3.8</c:v>
                      </c:pt>
                      <c:pt idx="7598">
                        <c:v>3.8</c:v>
                      </c:pt>
                      <c:pt idx="7599">
                        <c:v>3.8010000000000002</c:v>
                      </c:pt>
                      <c:pt idx="7600">
                        <c:v>3.8010000000000002</c:v>
                      </c:pt>
                      <c:pt idx="7601">
                        <c:v>3.802</c:v>
                      </c:pt>
                      <c:pt idx="7602">
                        <c:v>3.802</c:v>
                      </c:pt>
                      <c:pt idx="7603">
                        <c:v>3.8029999999999999</c:v>
                      </c:pt>
                      <c:pt idx="7604">
                        <c:v>3.8029999999999999</c:v>
                      </c:pt>
                      <c:pt idx="7605">
                        <c:v>3.8039999999999998</c:v>
                      </c:pt>
                      <c:pt idx="7606">
                        <c:v>3.8039999999999998</c:v>
                      </c:pt>
                      <c:pt idx="7607">
                        <c:v>3.8050000000000002</c:v>
                      </c:pt>
                      <c:pt idx="7608">
                        <c:v>3.8050000000000002</c:v>
                      </c:pt>
                      <c:pt idx="7609">
                        <c:v>3.806</c:v>
                      </c:pt>
                      <c:pt idx="7610">
                        <c:v>3.806</c:v>
                      </c:pt>
                      <c:pt idx="7611">
                        <c:v>3.8069999999999999</c:v>
                      </c:pt>
                      <c:pt idx="7612">
                        <c:v>3.8069999999999999</c:v>
                      </c:pt>
                      <c:pt idx="7613">
                        <c:v>3.8079999999999998</c:v>
                      </c:pt>
                      <c:pt idx="7614">
                        <c:v>3.8079999999999998</c:v>
                      </c:pt>
                      <c:pt idx="7615">
                        <c:v>3.8090000000000002</c:v>
                      </c:pt>
                      <c:pt idx="7616">
                        <c:v>3.8090000000000002</c:v>
                      </c:pt>
                      <c:pt idx="7617">
                        <c:v>3.81</c:v>
                      </c:pt>
                      <c:pt idx="7618">
                        <c:v>3.81</c:v>
                      </c:pt>
                      <c:pt idx="7619">
                        <c:v>3.8109999999999999</c:v>
                      </c:pt>
                      <c:pt idx="7620">
                        <c:v>3.8109999999999999</c:v>
                      </c:pt>
                      <c:pt idx="7621">
                        <c:v>3.8119999999999998</c:v>
                      </c:pt>
                      <c:pt idx="7622">
                        <c:v>3.8119999999999998</c:v>
                      </c:pt>
                      <c:pt idx="7623">
                        <c:v>3.8130000000000002</c:v>
                      </c:pt>
                      <c:pt idx="7624">
                        <c:v>3.8130000000000002</c:v>
                      </c:pt>
                      <c:pt idx="7625">
                        <c:v>3.8140000000000001</c:v>
                      </c:pt>
                      <c:pt idx="7626">
                        <c:v>3.8140000000000001</c:v>
                      </c:pt>
                      <c:pt idx="7627">
                        <c:v>3.8149999999999999</c:v>
                      </c:pt>
                      <c:pt idx="7628">
                        <c:v>3.8149999999999999</c:v>
                      </c:pt>
                      <c:pt idx="7629">
                        <c:v>3.8159999999999998</c:v>
                      </c:pt>
                      <c:pt idx="7630">
                        <c:v>3.8159999999999998</c:v>
                      </c:pt>
                      <c:pt idx="7631">
                        <c:v>3.8170000000000002</c:v>
                      </c:pt>
                      <c:pt idx="7632">
                        <c:v>3.8170000000000002</c:v>
                      </c:pt>
                      <c:pt idx="7633">
                        <c:v>3.8180000000000001</c:v>
                      </c:pt>
                      <c:pt idx="7634">
                        <c:v>3.8180000000000001</c:v>
                      </c:pt>
                      <c:pt idx="7635">
                        <c:v>3.819</c:v>
                      </c:pt>
                      <c:pt idx="7636">
                        <c:v>3.819</c:v>
                      </c:pt>
                      <c:pt idx="7637">
                        <c:v>3.82</c:v>
                      </c:pt>
                      <c:pt idx="7638">
                        <c:v>3.82</c:v>
                      </c:pt>
                      <c:pt idx="7639">
                        <c:v>3.8210000000000002</c:v>
                      </c:pt>
                      <c:pt idx="7640">
                        <c:v>3.8210000000000002</c:v>
                      </c:pt>
                      <c:pt idx="7641">
                        <c:v>3.8220000000000001</c:v>
                      </c:pt>
                      <c:pt idx="7642">
                        <c:v>3.8220000000000001</c:v>
                      </c:pt>
                      <c:pt idx="7643">
                        <c:v>3.823</c:v>
                      </c:pt>
                      <c:pt idx="7644">
                        <c:v>3.823</c:v>
                      </c:pt>
                      <c:pt idx="7645">
                        <c:v>3.8239999999999998</c:v>
                      </c:pt>
                      <c:pt idx="7646">
                        <c:v>3.8239999999999998</c:v>
                      </c:pt>
                      <c:pt idx="7647">
                        <c:v>3.8250000000000002</c:v>
                      </c:pt>
                      <c:pt idx="7648">
                        <c:v>3.8250000000000002</c:v>
                      </c:pt>
                      <c:pt idx="7649">
                        <c:v>3.8260000000000001</c:v>
                      </c:pt>
                      <c:pt idx="7650">
                        <c:v>3.8260000000000001</c:v>
                      </c:pt>
                      <c:pt idx="7651">
                        <c:v>3.827</c:v>
                      </c:pt>
                      <c:pt idx="7652">
                        <c:v>3.827</c:v>
                      </c:pt>
                      <c:pt idx="7653">
                        <c:v>3.8279999999999998</c:v>
                      </c:pt>
                      <c:pt idx="7654">
                        <c:v>3.8279999999999998</c:v>
                      </c:pt>
                      <c:pt idx="7655">
                        <c:v>3.8290000000000002</c:v>
                      </c:pt>
                      <c:pt idx="7656">
                        <c:v>3.8290000000000002</c:v>
                      </c:pt>
                      <c:pt idx="7657">
                        <c:v>3.83</c:v>
                      </c:pt>
                      <c:pt idx="7658">
                        <c:v>3.83</c:v>
                      </c:pt>
                      <c:pt idx="7659">
                        <c:v>3.831</c:v>
                      </c:pt>
                      <c:pt idx="7660">
                        <c:v>3.831</c:v>
                      </c:pt>
                      <c:pt idx="7661">
                        <c:v>3.8319999999999999</c:v>
                      </c:pt>
                      <c:pt idx="7662">
                        <c:v>3.8319999999999999</c:v>
                      </c:pt>
                      <c:pt idx="7663">
                        <c:v>3.8330000000000002</c:v>
                      </c:pt>
                      <c:pt idx="7664">
                        <c:v>3.8330000000000002</c:v>
                      </c:pt>
                      <c:pt idx="7665">
                        <c:v>3.8340000000000001</c:v>
                      </c:pt>
                      <c:pt idx="7666">
                        <c:v>3.8340000000000001</c:v>
                      </c:pt>
                      <c:pt idx="7667">
                        <c:v>3.835</c:v>
                      </c:pt>
                      <c:pt idx="7668">
                        <c:v>3.835</c:v>
                      </c:pt>
                      <c:pt idx="7669">
                        <c:v>3.8359999999999999</c:v>
                      </c:pt>
                      <c:pt idx="7670">
                        <c:v>3.8359999999999999</c:v>
                      </c:pt>
                      <c:pt idx="7671">
                        <c:v>3.8370000000000002</c:v>
                      </c:pt>
                      <c:pt idx="7672">
                        <c:v>3.8370000000000002</c:v>
                      </c:pt>
                      <c:pt idx="7673">
                        <c:v>3.8380000000000001</c:v>
                      </c:pt>
                      <c:pt idx="7674">
                        <c:v>3.8380000000000001</c:v>
                      </c:pt>
                      <c:pt idx="7675">
                        <c:v>3.839</c:v>
                      </c:pt>
                      <c:pt idx="7676">
                        <c:v>3.839</c:v>
                      </c:pt>
                      <c:pt idx="7677">
                        <c:v>3.84</c:v>
                      </c:pt>
                      <c:pt idx="7678">
                        <c:v>3.84</c:v>
                      </c:pt>
                      <c:pt idx="7679">
                        <c:v>3.8410000000000002</c:v>
                      </c:pt>
                      <c:pt idx="7680">
                        <c:v>3.8410000000000002</c:v>
                      </c:pt>
                      <c:pt idx="7681">
                        <c:v>3.8420000000000001</c:v>
                      </c:pt>
                      <c:pt idx="7682">
                        <c:v>3.8420000000000001</c:v>
                      </c:pt>
                      <c:pt idx="7683">
                        <c:v>3.843</c:v>
                      </c:pt>
                      <c:pt idx="7684">
                        <c:v>3.843</c:v>
                      </c:pt>
                      <c:pt idx="7685">
                        <c:v>3.8439999999999999</c:v>
                      </c:pt>
                      <c:pt idx="7686">
                        <c:v>3.8439999999999999</c:v>
                      </c:pt>
                      <c:pt idx="7687">
                        <c:v>3.8450000000000002</c:v>
                      </c:pt>
                      <c:pt idx="7688">
                        <c:v>3.8450000000000002</c:v>
                      </c:pt>
                      <c:pt idx="7689">
                        <c:v>3.8460000000000001</c:v>
                      </c:pt>
                      <c:pt idx="7690">
                        <c:v>3.8460000000000001</c:v>
                      </c:pt>
                      <c:pt idx="7691">
                        <c:v>3.847</c:v>
                      </c:pt>
                      <c:pt idx="7692">
                        <c:v>3.847</c:v>
                      </c:pt>
                      <c:pt idx="7693">
                        <c:v>3.8479999999999999</c:v>
                      </c:pt>
                      <c:pt idx="7694">
                        <c:v>3.8479999999999999</c:v>
                      </c:pt>
                      <c:pt idx="7695">
                        <c:v>3.8490000000000002</c:v>
                      </c:pt>
                      <c:pt idx="7696">
                        <c:v>3.8490000000000002</c:v>
                      </c:pt>
                      <c:pt idx="7697">
                        <c:v>3.85</c:v>
                      </c:pt>
                      <c:pt idx="7698">
                        <c:v>3.85</c:v>
                      </c:pt>
                      <c:pt idx="7699">
                        <c:v>3.851</c:v>
                      </c:pt>
                      <c:pt idx="7700">
                        <c:v>3.851</c:v>
                      </c:pt>
                      <c:pt idx="7701">
                        <c:v>3.8519999999999999</c:v>
                      </c:pt>
                      <c:pt idx="7702">
                        <c:v>3.8519999999999999</c:v>
                      </c:pt>
                      <c:pt idx="7703">
                        <c:v>3.8530000000000002</c:v>
                      </c:pt>
                      <c:pt idx="7704">
                        <c:v>3.8530000000000002</c:v>
                      </c:pt>
                      <c:pt idx="7705">
                        <c:v>3.8540000000000001</c:v>
                      </c:pt>
                      <c:pt idx="7706">
                        <c:v>3.8540000000000001</c:v>
                      </c:pt>
                      <c:pt idx="7707">
                        <c:v>3.855</c:v>
                      </c:pt>
                      <c:pt idx="7708">
                        <c:v>3.855</c:v>
                      </c:pt>
                      <c:pt idx="7709">
                        <c:v>3.8559999999999999</c:v>
                      </c:pt>
                      <c:pt idx="7710">
                        <c:v>3.8559999999999999</c:v>
                      </c:pt>
                      <c:pt idx="7711">
                        <c:v>3.8570000000000002</c:v>
                      </c:pt>
                      <c:pt idx="7712">
                        <c:v>3.8570000000000002</c:v>
                      </c:pt>
                      <c:pt idx="7713">
                        <c:v>3.8580000000000001</c:v>
                      </c:pt>
                      <c:pt idx="7714">
                        <c:v>3.8580000000000001</c:v>
                      </c:pt>
                      <c:pt idx="7715">
                        <c:v>3.859</c:v>
                      </c:pt>
                      <c:pt idx="7716">
                        <c:v>3.859</c:v>
                      </c:pt>
                      <c:pt idx="7717">
                        <c:v>3.86</c:v>
                      </c:pt>
                      <c:pt idx="7718">
                        <c:v>3.86</c:v>
                      </c:pt>
                      <c:pt idx="7719">
                        <c:v>3.8610000000000002</c:v>
                      </c:pt>
                      <c:pt idx="7720">
                        <c:v>3.8610000000000002</c:v>
                      </c:pt>
                      <c:pt idx="7721">
                        <c:v>3.8620000000000001</c:v>
                      </c:pt>
                      <c:pt idx="7722">
                        <c:v>3.8620000000000001</c:v>
                      </c:pt>
                      <c:pt idx="7723">
                        <c:v>3.863</c:v>
                      </c:pt>
                      <c:pt idx="7724">
                        <c:v>3.863</c:v>
                      </c:pt>
                      <c:pt idx="7725">
                        <c:v>3.8639999999999999</c:v>
                      </c:pt>
                      <c:pt idx="7726">
                        <c:v>3.8639999999999999</c:v>
                      </c:pt>
                      <c:pt idx="7727">
                        <c:v>3.8650000000000002</c:v>
                      </c:pt>
                      <c:pt idx="7728">
                        <c:v>3.8650000000000002</c:v>
                      </c:pt>
                      <c:pt idx="7729">
                        <c:v>3.8660000000000001</c:v>
                      </c:pt>
                      <c:pt idx="7730">
                        <c:v>3.8660000000000001</c:v>
                      </c:pt>
                      <c:pt idx="7731">
                        <c:v>3.867</c:v>
                      </c:pt>
                      <c:pt idx="7732">
                        <c:v>3.867</c:v>
                      </c:pt>
                      <c:pt idx="7733">
                        <c:v>3.8679999999999999</c:v>
                      </c:pt>
                      <c:pt idx="7734">
                        <c:v>3.8679999999999999</c:v>
                      </c:pt>
                      <c:pt idx="7735">
                        <c:v>3.8690000000000002</c:v>
                      </c:pt>
                      <c:pt idx="7736">
                        <c:v>3.8690000000000002</c:v>
                      </c:pt>
                      <c:pt idx="7737">
                        <c:v>3.87</c:v>
                      </c:pt>
                      <c:pt idx="7738">
                        <c:v>3.87</c:v>
                      </c:pt>
                      <c:pt idx="7739">
                        <c:v>3.871</c:v>
                      </c:pt>
                      <c:pt idx="7740">
                        <c:v>3.871</c:v>
                      </c:pt>
                      <c:pt idx="7741">
                        <c:v>3.8719999999999999</c:v>
                      </c:pt>
                      <c:pt idx="7742">
                        <c:v>3.8719999999999999</c:v>
                      </c:pt>
                      <c:pt idx="7743">
                        <c:v>3.8730000000000002</c:v>
                      </c:pt>
                      <c:pt idx="7744">
                        <c:v>3.8730000000000002</c:v>
                      </c:pt>
                      <c:pt idx="7745">
                        <c:v>3.8740000000000001</c:v>
                      </c:pt>
                      <c:pt idx="7746">
                        <c:v>3.8740000000000001</c:v>
                      </c:pt>
                      <c:pt idx="7747">
                        <c:v>3.875</c:v>
                      </c:pt>
                      <c:pt idx="7748">
                        <c:v>3.875</c:v>
                      </c:pt>
                      <c:pt idx="7749">
                        <c:v>3.8759999999999999</c:v>
                      </c:pt>
                      <c:pt idx="7750">
                        <c:v>3.8759999999999999</c:v>
                      </c:pt>
                      <c:pt idx="7751">
                        <c:v>3.8769999999999998</c:v>
                      </c:pt>
                      <c:pt idx="7752">
                        <c:v>3.8769999999999998</c:v>
                      </c:pt>
                      <c:pt idx="7753">
                        <c:v>3.8780000000000001</c:v>
                      </c:pt>
                      <c:pt idx="7754">
                        <c:v>3.8780000000000001</c:v>
                      </c:pt>
                      <c:pt idx="7755">
                        <c:v>3.879</c:v>
                      </c:pt>
                      <c:pt idx="7756">
                        <c:v>3.879</c:v>
                      </c:pt>
                      <c:pt idx="7757">
                        <c:v>3.88</c:v>
                      </c:pt>
                      <c:pt idx="7758">
                        <c:v>3.88</c:v>
                      </c:pt>
                      <c:pt idx="7759">
                        <c:v>3.8809999999999998</c:v>
                      </c:pt>
                      <c:pt idx="7760">
                        <c:v>3.8809999999999998</c:v>
                      </c:pt>
                      <c:pt idx="7761">
                        <c:v>3.8820000000000001</c:v>
                      </c:pt>
                      <c:pt idx="7762">
                        <c:v>3.8820000000000001</c:v>
                      </c:pt>
                      <c:pt idx="7763">
                        <c:v>3.883</c:v>
                      </c:pt>
                      <c:pt idx="7764">
                        <c:v>3.883</c:v>
                      </c:pt>
                      <c:pt idx="7765">
                        <c:v>3.8839999999999999</c:v>
                      </c:pt>
                      <c:pt idx="7766">
                        <c:v>3.8839999999999999</c:v>
                      </c:pt>
                      <c:pt idx="7767">
                        <c:v>3.8849999999999998</c:v>
                      </c:pt>
                      <c:pt idx="7768">
                        <c:v>3.8849999999999998</c:v>
                      </c:pt>
                      <c:pt idx="7769">
                        <c:v>3.8860000000000001</c:v>
                      </c:pt>
                      <c:pt idx="7770">
                        <c:v>3.8860000000000001</c:v>
                      </c:pt>
                      <c:pt idx="7771">
                        <c:v>3.887</c:v>
                      </c:pt>
                      <c:pt idx="7772">
                        <c:v>3.887</c:v>
                      </c:pt>
                      <c:pt idx="7773">
                        <c:v>3.8879999999999999</c:v>
                      </c:pt>
                      <c:pt idx="7774">
                        <c:v>3.8879999999999999</c:v>
                      </c:pt>
                      <c:pt idx="7775">
                        <c:v>3.8889999999999998</c:v>
                      </c:pt>
                      <c:pt idx="7776">
                        <c:v>3.8889999999999998</c:v>
                      </c:pt>
                      <c:pt idx="7777">
                        <c:v>3.89</c:v>
                      </c:pt>
                      <c:pt idx="7778">
                        <c:v>3.89</c:v>
                      </c:pt>
                      <c:pt idx="7779">
                        <c:v>3.891</c:v>
                      </c:pt>
                      <c:pt idx="7780">
                        <c:v>3.891</c:v>
                      </c:pt>
                      <c:pt idx="7781">
                        <c:v>3.8919999999999999</c:v>
                      </c:pt>
                      <c:pt idx="7782">
                        <c:v>3.8919999999999999</c:v>
                      </c:pt>
                      <c:pt idx="7783">
                        <c:v>3.8929999999999998</c:v>
                      </c:pt>
                      <c:pt idx="7784">
                        <c:v>3.8929999999999998</c:v>
                      </c:pt>
                      <c:pt idx="7785">
                        <c:v>3.8940000000000001</c:v>
                      </c:pt>
                      <c:pt idx="7786">
                        <c:v>3.8940000000000001</c:v>
                      </c:pt>
                      <c:pt idx="7787">
                        <c:v>3.895</c:v>
                      </c:pt>
                      <c:pt idx="7788">
                        <c:v>3.895</c:v>
                      </c:pt>
                      <c:pt idx="7789">
                        <c:v>3.8959999999999999</c:v>
                      </c:pt>
                      <c:pt idx="7790">
                        <c:v>3.8959999999999999</c:v>
                      </c:pt>
                      <c:pt idx="7791">
                        <c:v>3.8969999999999998</c:v>
                      </c:pt>
                      <c:pt idx="7792">
                        <c:v>3.8969999999999998</c:v>
                      </c:pt>
                      <c:pt idx="7793">
                        <c:v>3.8980000000000001</c:v>
                      </c:pt>
                      <c:pt idx="7794">
                        <c:v>3.8980000000000001</c:v>
                      </c:pt>
                      <c:pt idx="7795">
                        <c:v>3.899</c:v>
                      </c:pt>
                      <c:pt idx="7796">
                        <c:v>3.899</c:v>
                      </c:pt>
                      <c:pt idx="7797">
                        <c:v>3.9</c:v>
                      </c:pt>
                      <c:pt idx="7798">
                        <c:v>3.9</c:v>
                      </c:pt>
                      <c:pt idx="7799">
                        <c:v>3.9009999999999998</c:v>
                      </c:pt>
                      <c:pt idx="7800">
                        <c:v>3.9009999999999998</c:v>
                      </c:pt>
                      <c:pt idx="7801">
                        <c:v>3.9020000000000001</c:v>
                      </c:pt>
                      <c:pt idx="7802">
                        <c:v>3.9020000000000001</c:v>
                      </c:pt>
                      <c:pt idx="7803">
                        <c:v>3.903</c:v>
                      </c:pt>
                      <c:pt idx="7804">
                        <c:v>3.903</c:v>
                      </c:pt>
                      <c:pt idx="7805">
                        <c:v>3.9039999999999999</c:v>
                      </c:pt>
                      <c:pt idx="7806">
                        <c:v>3.9039999999999999</c:v>
                      </c:pt>
                      <c:pt idx="7807">
                        <c:v>3.9049999999999998</c:v>
                      </c:pt>
                      <c:pt idx="7808">
                        <c:v>3.9049999999999998</c:v>
                      </c:pt>
                      <c:pt idx="7809">
                        <c:v>3.9060000000000001</c:v>
                      </c:pt>
                      <c:pt idx="7810">
                        <c:v>3.9060000000000001</c:v>
                      </c:pt>
                      <c:pt idx="7811">
                        <c:v>3.907</c:v>
                      </c:pt>
                      <c:pt idx="7812">
                        <c:v>3.907</c:v>
                      </c:pt>
                      <c:pt idx="7813">
                        <c:v>3.9079999999999999</c:v>
                      </c:pt>
                      <c:pt idx="7814">
                        <c:v>3.9079999999999999</c:v>
                      </c:pt>
                      <c:pt idx="7815">
                        <c:v>3.9089999999999998</c:v>
                      </c:pt>
                      <c:pt idx="7816">
                        <c:v>3.9089999999999998</c:v>
                      </c:pt>
                      <c:pt idx="7817">
                        <c:v>3.91</c:v>
                      </c:pt>
                      <c:pt idx="7818">
                        <c:v>3.91</c:v>
                      </c:pt>
                      <c:pt idx="7819">
                        <c:v>3.911</c:v>
                      </c:pt>
                      <c:pt idx="7820">
                        <c:v>3.911</c:v>
                      </c:pt>
                      <c:pt idx="7821">
                        <c:v>3.9119999999999999</c:v>
                      </c:pt>
                      <c:pt idx="7822">
                        <c:v>3.9119999999999999</c:v>
                      </c:pt>
                      <c:pt idx="7823">
                        <c:v>3.9129999999999998</c:v>
                      </c:pt>
                      <c:pt idx="7824">
                        <c:v>3.9129999999999998</c:v>
                      </c:pt>
                      <c:pt idx="7825">
                        <c:v>3.9140000000000001</c:v>
                      </c:pt>
                      <c:pt idx="7826">
                        <c:v>3.9140000000000001</c:v>
                      </c:pt>
                      <c:pt idx="7827">
                        <c:v>3.915</c:v>
                      </c:pt>
                      <c:pt idx="7828">
                        <c:v>3.915</c:v>
                      </c:pt>
                      <c:pt idx="7829">
                        <c:v>3.9159999999999999</c:v>
                      </c:pt>
                      <c:pt idx="7830">
                        <c:v>3.9159999999999999</c:v>
                      </c:pt>
                      <c:pt idx="7831">
                        <c:v>3.9169999999999998</c:v>
                      </c:pt>
                      <c:pt idx="7832">
                        <c:v>3.9169999999999998</c:v>
                      </c:pt>
                      <c:pt idx="7833">
                        <c:v>3.9180000000000001</c:v>
                      </c:pt>
                      <c:pt idx="7834">
                        <c:v>3.9180000000000001</c:v>
                      </c:pt>
                      <c:pt idx="7835">
                        <c:v>3.919</c:v>
                      </c:pt>
                      <c:pt idx="7836">
                        <c:v>3.919</c:v>
                      </c:pt>
                      <c:pt idx="7837">
                        <c:v>3.92</c:v>
                      </c:pt>
                      <c:pt idx="7838">
                        <c:v>3.92</c:v>
                      </c:pt>
                      <c:pt idx="7839">
                        <c:v>3.9209999999999998</c:v>
                      </c:pt>
                      <c:pt idx="7840">
                        <c:v>3.9209999999999998</c:v>
                      </c:pt>
                      <c:pt idx="7841">
                        <c:v>3.9220000000000002</c:v>
                      </c:pt>
                      <c:pt idx="7842">
                        <c:v>3.9220000000000002</c:v>
                      </c:pt>
                      <c:pt idx="7843">
                        <c:v>3.923</c:v>
                      </c:pt>
                      <c:pt idx="7844">
                        <c:v>3.923</c:v>
                      </c:pt>
                      <c:pt idx="7845">
                        <c:v>3.9239999999999999</c:v>
                      </c:pt>
                      <c:pt idx="7846">
                        <c:v>3.9239999999999999</c:v>
                      </c:pt>
                      <c:pt idx="7847">
                        <c:v>3.9249999999999998</c:v>
                      </c:pt>
                      <c:pt idx="7848">
                        <c:v>3.9249999999999998</c:v>
                      </c:pt>
                      <c:pt idx="7849">
                        <c:v>3.9260000000000002</c:v>
                      </c:pt>
                      <c:pt idx="7850">
                        <c:v>3.9260000000000002</c:v>
                      </c:pt>
                      <c:pt idx="7851">
                        <c:v>3.927</c:v>
                      </c:pt>
                      <c:pt idx="7852">
                        <c:v>3.927</c:v>
                      </c:pt>
                      <c:pt idx="7853">
                        <c:v>3.9279999999999999</c:v>
                      </c:pt>
                      <c:pt idx="7854">
                        <c:v>3.9279999999999999</c:v>
                      </c:pt>
                      <c:pt idx="7855">
                        <c:v>3.9289999999999998</c:v>
                      </c:pt>
                      <c:pt idx="7856">
                        <c:v>3.9289999999999998</c:v>
                      </c:pt>
                      <c:pt idx="7857">
                        <c:v>3.93</c:v>
                      </c:pt>
                      <c:pt idx="7858">
                        <c:v>3.93</c:v>
                      </c:pt>
                      <c:pt idx="7859">
                        <c:v>3.931</c:v>
                      </c:pt>
                      <c:pt idx="7860">
                        <c:v>3.931</c:v>
                      </c:pt>
                      <c:pt idx="7861">
                        <c:v>3.9319999999999999</c:v>
                      </c:pt>
                      <c:pt idx="7862">
                        <c:v>3.9319999999999999</c:v>
                      </c:pt>
                      <c:pt idx="7863">
                        <c:v>3.9329999999999998</c:v>
                      </c:pt>
                      <c:pt idx="7864">
                        <c:v>3.9329999999999998</c:v>
                      </c:pt>
                      <c:pt idx="7865">
                        <c:v>3.9340000000000002</c:v>
                      </c:pt>
                      <c:pt idx="7866">
                        <c:v>3.9340000000000002</c:v>
                      </c:pt>
                      <c:pt idx="7867">
                        <c:v>3.9350000000000001</c:v>
                      </c:pt>
                      <c:pt idx="7868">
                        <c:v>3.9350000000000001</c:v>
                      </c:pt>
                      <c:pt idx="7869">
                        <c:v>3.9359999999999999</c:v>
                      </c:pt>
                      <c:pt idx="7870">
                        <c:v>3.9359999999999999</c:v>
                      </c:pt>
                      <c:pt idx="7871">
                        <c:v>3.9369999999999998</c:v>
                      </c:pt>
                      <c:pt idx="7872">
                        <c:v>3.9369999999999998</c:v>
                      </c:pt>
                      <c:pt idx="7873">
                        <c:v>3.9380000000000002</c:v>
                      </c:pt>
                      <c:pt idx="7874">
                        <c:v>3.9380000000000002</c:v>
                      </c:pt>
                      <c:pt idx="7875">
                        <c:v>3.9390000000000001</c:v>
                      </c:pt>
                      <c:pt idx="7876">
                        <c:v>3.9390000000000001</c:v>
                      </c:pt>
                      <c:pt idx="7877">
                        <c:v>3.94</c:v>
                      </c:pt>
                      <c:pt idx="7878">
                        <c:v>3.94</c:v>
                      </c:pt>
                      <c:pt idx="7879">
                        <c:v>3.9409999999999998</c:v>
                      </c:pt>
                      <c:pt idx="7880">
                        <c:v>3.9409999999999998</c:v>
                      </c:pt>
                      <c:pt idx="7881">
                        <c:v>3.9420000000000002</c:v>
                      </c:pt>
                      <c:pt idx="7882">
                        <c:v>3.9420000000000002</c:v>
                      </c:pt>
                      <c:pt idx="7883">
                        <c:v>3.9430000000000001</c:v>
                      </c:pt>
                      <c:pt idx="7884">
                        <c:v>3.9430000000000001</c:v>
                      </c:pt>
                      <c:pt idx="7885">
                        <c:v>3.944</c:v>
                      </c:pt>
                      <c:pt idx="7886">
                        <c:v>3.944</c:v>
                      </c:pt>
                      <c:pt idx="7887">
                        <c:v>3.9449999999999998</c:v>
                      </c:pt>
                      <c:pt idx="7888">
                        <c:v>3.9449999999999998</c:v>
                      </c:pt>
                      <c:pt idx="7889">
                        <c:v>3.9460000000000002</c:v>
                      </c:pt>
                      <c:pt idx="7890">
                        <c:v>3.9460000000000002</c:v>
                      </c:pt>
                      <c:pt idx="7891">
                        <c:v>3.9470000000000001</c:v>
                      </c:pt>
                      <c:pt idx="7892">
                        <c:v>3.9470000000000001</c:v>
                      </c:pt>
                      <c:pt idx="7893">
                        <c:v>3.948</c:v>
                      </c:pt>
                      <c:pt idx="7894">
                        <c:v>3.948</c:v>
                      </c:pt>
                      <c:pt idx="7895">
                        <c:v>3.9489999999999998</c:v>
                      </c:pt>
                      <c:pt idx="7896">
                        <c:v>3.9489999999999998</c:v>
                      </c:pt>
                      <c:pt idx="7897">
                        <c:v>3.95</c:v>
                      </c:pt>
                      <c:pt idx="7898">
                        <c:v>3.95</c:v>
                      </c:pt>
                      <c:pt idx="7899">
                        <c:v>3.9510000000000001</c:v>
                      </c:pt>
                      <c:pt idx="7900">
                        <c:v>3.9510000000000001</c:v>
                      </c:pt>
                      <c:pt idx="7901">
                        <c:v>3.952</c:v>
                      </c:pt>
                      <c:pt idx="7902">
                        <c:v>3.952</c:v>
                      </c:pt>
                      <c:pt idx="7903">
                        <c:v>3.9529999999999998</c:v>
                      </c:pt>
                      <c:pt idx="7904">
                        <c:v>3.9529999999999998</c:v>
                      </c:pt>
                      <c:pt idx="7905">
                        <c:v>3.9540000000000002</c:v>
                      </c:pt>
                      <c:pt idx="7906">
                        <c:v>3.9540000000000002</c:v>
                      </c:pt>
                      <c:pt idx="7907">
                        <c:v>3.9550000000000001</c:v>
                      </c:pt>
                      <c:pt idx="7908">
                        <c:v>3.9550000000000001</c:v>
                      </c:pt>
                      <c:pt idx="7909">
                        <c:v>3.956</c:v>
                      </c:pt>
                      <c:pt idx="7910">
                        <c:v>3.956</c:v>
                      </c:pt>
                      <c:pt idx="7911">
                        <c:v>3.9569999999999999</c:v>
                      </c:pt>
                      <c:pt idx="7912">
                        <c:v>3.9569999999999999</c:v>
                      </c:pt>
                      <c:pt idx="7913">
                        <c:v>3.9580000000000002</c:v>
                      </c:pt>
                      <c:pt idx="7914">
                        <c:v>3.9580000000000002</c:v>
                      </c:pt>
                      <c:pt idx="7915">
                        <c:v>3.9590000000000001</c:v>
                      </c:pt>
                      <c:pt idx="7916">
                        <c:v>3.9590000000000001</c:v>
                      </c:pt>
                      <c:pt idx="7917">
                        <c:v>3.96</c:v>
                      </c:pt>
                      <c:pt idx="7918">
                        <c:v>3.96</c:v>
                      </c:pt>
                      <c:pt idx="7919">
                        <c:v>3.9609999999999999</c:v>
                      </c:pt>
                      <c:pt idx="7920">
                        <c:v>3.9609999999999999</c:v>
                      </c:pt>
                      <c:pt idx="7921">
                        <c:v>3.9620000000000002</c:v>
                      </c:pt>
                      <c:pt idx="7922">
                        <c:v>3.9620000000000002</c:v>
                      </c:pt>
                      <c:pt idx="7923">
                        <c:v>3.9630000000000001</c:v>
                      </c:pt>
                      <c:pt idx="7924">
                        <c:v>3.9630000000000001</c:v>
                      </c:pt>
                      <c:pt idx="7925">
                        <c:v>3.964</c:v>
                      </c:pt>
                      <c:pt idx="7926">
                        <c:v>3.964</c:v>
                      </c:pt>
                      <c:pt idx="7927">
                        <c:v>3.9649999999999999</c:v>
                      </c:pt>
                      <c:pt idx="7928">
                        <c:v>3.9649999999999999</c:v>
                      </c:pt>
                      <c:pt idx="7929">
                        <c:v>3.9660000000000002</c:v>
                      </c:pt>
                      <c:pt idx="7930">
                        <c:v>3.9660000000000002</c:v>
                      </c:pt>
                      <c:pt idx="7931">
                        <c:v>3.9670000000000001</c:v>
                      </c:pt>
                      <c:pt idx="7932">
                        <c:v>3.9670000000000001</c:v>
                      </c:pt>
                      <c:pt idx="7933">
                        <c:v>3.968</c:v>
                      </c:pt>
                      <c:pt idx="7934">
                        <c:v>3.968</c:v>
                      </c:pt>
                      <c:pt idx="7935">
                        <c:v>3.9689999999999999</c:v>
                      </c:pt>
                      <c:pt idx="7936">
                        <c:v>3.9689999999999999</c:v>
                      </c:pt>
                      <c:pt idx="7937">
                        <c:v>3.97</c:v>
                      </c:pt>
                      <c:pt idx="7938">
                        <c:v>3.97</c:v>
                      </c:pt>
                      <c:pt idx="7939">
                        <c:v>3.9710000000000001</c:v>
                      </c:pt>
                      <c:pt idx="7940">
                        <c:v>3.9710000000000001</c:v>
                      </c:pt>
                      <c:pt idx="7941">
                        <c:v>3.972</c:v>
                      </c:pt>
                      <c:pt idx="7942">
                        <c:v>3.972</c:v>
                      </c:pt>
                      <c:pt idx="7943">
                        <c:v>3.9729999999999999</c:v>
                      </c:pt>
                      <c:pt idx="7944">
                        <c:v>3.9729999999999999</c:v>
                      </c:pt>
                      <c:pt idx="7945">
                        <c:v>3.9740000000000002</c:v>
                      </c:pt>
                      <c:pt idx="7946">
                        <c:v>3.9740000000000002</c:v>
                      </c:pt>
                      <c:pt idx="7947">
                        <c:v>3.9750000000000001</c:v>
                      </c:pt>
                      <c:pt idx="7948">
                        <c:v>3.9750000000000001</c:v>
                      </c:pt>
                      <c:pt idx="7949">
                        <c:v>3.976</c:v>
                      </c:pt>
                      <c:pt idx="7950">
                        <c:v>3.976</c:v>
                      </c:pt>
                      <c:pt idx="7951">
                        <c:v>3.9769999999999999</c:v>
                      </c:pt>
                      <c:pt idx="7952">
                        <c:v>3.9769999999999999</c:v>
                      </c:pt>
                      <c:pt idx="7953">
                        <c:v>3.9780000000000002</c:v>
                      </c:pt>
                      <c:pt idx="7954">
                        <c:v>3.9780000000000002</c:v>
                      </c:pt>
                      <c:pt idx="7955">
                        <c:v>3.9790000000000001</c:v>
                      </c:pt>
                      <c:pt idx="7956">
                        <c:v>3.9790000000000001</c:v>
                      </c:pt>
                      <c:pt idx="7957">
                        <c:v>3.98</c:v>
                      </c:pt>
                      <c:pt idx="7958">
                        <c:v>3.98</c:v>
                      </c:pt>
                      <c:pt idx="7959">
                        <c:v>3.9809999999999999</c:v>
                      </c:pt>
                      <c:pt idx="7960">
                        <c:v>3.9809999999999999</c:v>
                      </c:pt>
                      <c:pt idx="7961">
                        <c:v>3.9820000000000002</c:v>
                      </c:pt>
                      <c:pt idx="7962">
                        <c:v>3.9820000000000002</c:v>
                      </c:pt>
                      <c:pt idx="7963">
                        <c:v>3.9830000000000001</c:v>
                      </c:pt>
                      <c:pt idx="7964">
                        <c:v>3.9830000000000001</c:v>
                      </c:pt>
                      <c:pt idx="7965">
                        <c:v>3.984</c:v>
                      </c:pt>
                      <c:pt idx="7966">
                        <c:v>3.984</c:v>
                      </c:pt>
                      <c:pt idx="7967">
                        <c:v>3.9849999999999999</c:v>
                      </c:pt>
                      <c:pt idx="7968">
                        <c:v>3.9849999999999999</c:v>
                      </c:pt>
                      <c:pt idx="7969">
                        <c:v>3.9860000000000002</c:v>
                      </c:pt>
                      <c:pt idx="7970">
                        <c:v>3.9860000000000002</c:v>
                      </c:pt>
                      <c:pt idx="7971">
                        <c:v>3.9870000000000001</c:v>
                      </c:pt>
                      <c:pt idx="7972">
                        <c:v>3.9870000000000001</c:v>
                      </c:pt>
                      <c:pt idx="7973">
                        <c:v>3.988</c:v>
                      </c:pt>
                      <c:pt idx="7974">
                        <c:v>3.988</c:v>
                      </c:pt>
                      <c:pt idx="7975">
                        <c:v>3.9889999999999999</c:v>
                      </c:pt>
                      <c:pt idx="7976">
                        <c:v>3.9889999999999999</c:v>
                      </c:pt>
                      <c:pt idx="7977">
                        <c:v>3.99</c:v>
                      </c:pt>
                      <c:pt idx="7978">
                        <c:v>3.99</c:v>
                      </c:pt>
                      <c:pt idx="7979">
                        <c:v>3.9910000000000001</c:v>
                      </c:pt>
                      <c:pt idx="7980">
                        <c:v>3.9910000000000001</c:v>
                      </c:pt>
                      <c:pt idx="7981">
                        <c:v>3.992</c:v>
                      </c:pt>
                      <c:pt idx="7982">
                        <c:v>3.992</c:v>
                      </c:pt>
                      <c:pt idx="7983">
                        <c:v>3.9929999999999999</c:v>
                      </c:pt>
                      <c:pt idx="7984">
                        <c:v>3.9929999999999999</c:v>
                      </c:pt>
                      <c:pt idx="7985">
                        <c:v>3.9940000000000002</c:v>
                      </c:pt>
                      <c:pt idx="7986">
                        <c:v>3.9940000000000002</c:v>
                      </c:pt>
                      <c:pt idx="7987">
                        <c:v>3.9950000000000001</c:v>
                      </c:pt>
                      <c:pt idx="7988">
                        <c:v>3.9950000000000001</c:v>
                      </c:pt>
                      <c:pt idx="7989">
                        <c:v>3.996</c:v>
                      </c:pt>
                      <c:pt idx="7990">
                        <c:v>3.996</c:v>
                      </c:pt>
                      <c:pt idx="7991">
                        <c:v>3.9969999999999999</c:v>
                      </c:pt>
                      <c:pt idx="7992">
                        <c:v>3.9969999999999999</c:v>
                      </c:pt>
                      <c:pt idx="7993">
                        <c:v>3.9980000000000002</c:v>
                      </c:pt>
                      <c:pt idx="7994">
                        <c:v>3.9980000000000002</c:v>
                      </c:pt>
                      <c:pt idx="7995">
                        <c:v>3.9990000000000001</c:v>
                      </c:pt>
                      <c:pt idx="7996">
                        <c:v>3.9990000000000001</c:v>
                      </c:pt>
                      <c:pt idx="7997">
                        <c:v>4</c:v>
                      </c:pt>
                      <c:pt idx="7998">
                        <c:v>4</c:v>
                      </c:pt>
                      <c:pt idx="7999">
                        <c:v>4.0010000000000003</c:v>
                      </c:pt>
                      <c:pt idx="8000">
                        <c:v>4.0010000000000003</c:v>
                      </c:pt>
                      <c:pt idx="8001">
                        <c:v>4.0019999999999998</c:v>
                      </c:pt>
                      <c:pt idx="8002">
                        <c:v>4.0019999999999998</c:v>
                      </c:pt>
                      <c:pt idx="8003">
                        <c:v>4.0030000000000001</c:v>
                      </c:pt>
                      <c:pt idx="8004">
                        <c:v>4.0030000000000001</c:v>
                      </c:pt>
                      <c:pt idx="8005">
                        <c:v>4.0039999999999996</c:v>
                      </c:pt>
                      <c:pt idx="8006">
                        <c:v>4.0039999999999996</c:v>
                      </c:pt>
                      <c:pt idx="8007">
                        <c:v>4.0049999999999999</c:v>
                      </c:pt>
                      <c:pt idx="8008">
                        <c:v>4.0049999999999999</c:v>
                      </c:pt>
                      <c:pt idx="8009">
                        <c:v>4.0060000000000002</c:v>
                      </c:pt>
                      <c:pt idx="8010">
                        <c:v>4.0060000000000002</c:v>
                      </c:pt>
                      <c:pt idx="8011">
                        <c:v>4.0069999999999997</c:v>
                      </c:pt>
                      <c:pt idx="8012">
                        <c:v>4.0069999999999997</c:v>
                      </c:pt>
                      <c:pt idx="8013">
                        <c:v>4.008</c:v>
                      </c:pt>
                      <c:pt idx="8014">
                        <c:v>4.008</c:v>
                      </c:pt>
                      <c:pt idx="8015">
                        <c:v>4.0090000000000003</c:v>
                      </c:pt>
                      <c:pt idx="8016">
                        <c:v>4.0090000000000003</c:v>
                      </c:pt>
                      <c:pt idx="8017">
                        <c:v>4.01</c:v>
                      </c:pt>
                      <c:pt idx="8018">
                        <c:v>4.01</c:v>
                      </c:pt>
                      <c:pt idx="8019">
                        <c:v>4.0110000000000001</c:v>
                      </c:pt>
                      <c:pt idx="8020">
                        <c:v>4.0110000000000001</c:v>
                      </c:pt>
                      <c:pt idx="8021">
                        <c:v>4.0119999999999996</c:v>
                      </c:pt>
                      <c:pt idx="8022">
                        <c:v>4.0119999999999996</c:v>
                      </c:pt>
                      <c:pt idx="8023">
                        <c:v>4.0129999999999999</c:v>
                      </c:pt>
                      <c:pt idx="8024">
                        <c:v>4.0129999999999999</c:v>
                      </c:pt>
                      <c:pt idx="8025">
                        <c:v>4.0140000000000002</c:v>
                      </c:pt>
                      <c:pt idx="8026">
                        <c:v>4.0140000000000002</c:v>
                      </c:pt>
                      <c:pt idx="8027">
                        <c:v>4.0149999999999997</c:v>
                      </c:pt>
                      <c:pt idx="8028">
                        <c:v>4.0149999999999997</c:v>
                      </c:pt>
                      <c:pt idx="8029">
                        <c:v>4.016</c:v>
                      </c:pt>
                      <c:pt idx="8030">
                        <c:v>4.016</c:v>
                      </c:pt>
                      <c:pt idx="8031">
                        <c:v>4.0170000000000003</c:v>
                      </c:pt>
                      <c:pt idx="8032">
                        <c:v>4.0170000000000003</c:v>
                      </c:pt>
                      <c:pt idx="8033">
                        <c:v>4.0179999999999998</c:v>
                      </c:pt>
                      <c:pt idx="8034">
                        <c:v>4.0179999999999998</c:v>
                      </c:pt>
                      <c:pt idx="8035">
                        <c:v>4.0190000000000001</c:v>
                      </c:pt>
                      <c:pt idx="8036">
                        <c:v>4.0190000000000001</c:v>
                      </c:pt>
                      <c:pt idx="8037">
                        <c:v>4.0199999999999996</c:v>
                      </c:pt>
                      <c:pt idx="8038">
                        <c:v>4.0199999999999996</c:v>
                      </c:pt>
                      <c:pt idx="8039">
                        <c:v>4.0209999999999999</c:v>
                      </c:pt>
                      <c:pt idx="8040">
                        <c:v>4.0209999999999999</c:v>
                      </c:pt>
                      <c:pt idx="8041">
                        <c:v>4.0220000000000002</c:v>
                      </c:pt>
                      <c:pt idx="8042">
                        <c:v>4.0220000000000002</c:v>
                      </c:pt>
                      <c:pt idx="8043">
                        <c:v>4.0229999999999997</c:v>
                      </c:pt>
                      <c:pt idx="8044">
                        <c:v>4.0229999999999997</c:v>
                      </c:pt>
                      <c:pt idx="8045">
                        <c:v>4.024</c:v>
                      </c:pt>
                      <c:pt idx="8046">
                        <c:v>4.024</c:v>
                      </c:pt>
                      <c:pt idx="8047">
                        <c:v>4.0250000000000004</c:v>
                      </c:pt>
                      <c:pt idx="8048">
                        <c:v>4.0250000000000004</c:v>
                      </c:pt>
                      <c:pt idx="8049">
                        <c:v>4.0259999999999998</c:v>
                      </c:pt>
                      <c:pt idx="8050">
                        <c:v>4.0259999999999998</c:v>
                      </c:pt>
                      <c:pt idx="8051">
                        <c:v>4.0270000000000001</c:v>
                      </c:pt>
                      <c:pt idx="8052">
                        <c:v>4.0270000000000001</c:v>
                      </c:pt>
                      <c:pt idx="8053">
                        <c:v>4.0279999999999996</c:v>
                      </c:pt>
                      <c:pt idx="8054">
                        <c:v>4.0279999999999996</c:v>
                      </c:pt>
                      <c:pt idx="8055">
                        <c:v>4.0289999999999999</c:v>
                      </c:pt>
                      <c:pt idx="8056">
                        <c:v>4.0289999999999999</c:v>
                      </c:pt>
                      <c:pt idx="8057">
                        <c:v>4.03</c:v>
                      </c:pt>
                      <c:pt idx="8058">
                        <c:v>4.03</c:v>
                      </c:pt>
                      <c:pt idx="8059">
                        <c:v>4.0309999999999997</c:v>
                      </c:pt>
                      <c:pt idx="8060">
                        <c:v>4.0309999999999997</c:v>
                      </c:pt>
                      <c:pt idx="8061">
                        <c:v>4.032</c:v>
                      </c:pt>
                      <c:pt idx="8062">
                        <c:v>4.032</c:v>
                      </c:pt>
                      <c:pt idx="8063">
                        <c:v>4.0330000000000004</c:v>
                      </c:pt>
                      <c:pt idx="8064">
                        <c:v>4.0330000000000004</c:v>
                      </c:pt>
                      <c:pt idx="8065">
                        <c:v>4.0339999999999998</c:v>
                      </c:pt>
                      <c:pt idx="8066">
                        <c:v>4.0339999999999998</c:v>
                      </c:pt>
                      <c:pt idx="8067">
                        <c:v>4.0350000000000001</c:v>
                      </c:pt>
                      <c:pt idx="8068">
                        <c:v>4.0350000000000001</c:v>
                      </c:pt>
                      <c:pt idx="8069">
                        <c:v>4.0359999999999996</c:v>
                      </c:pt>
                      <c:pt idx="8070">
                        <c:v>4.0359999999999996</c:v>
                      </c:pt>
                      <c:pt idx="8071">
                        <c:v>4.0369999999999999</c:v>
                      </c:pt>
                      <c:pt idx="8072">
                        <c:v>4.0369999999999999</c:v>
                      </c:pt>
                      <c:pt idx="8073">
                        <c:v>4.0380000000000003</c:v>
                      </c:pt>
                      <c:pt idx="8074">
                        <c:v>4.0380000000000003</c:v>
                      </c:pt>
                      <c:pt idx="8075">
                        <c:v>4.0389999999999997</c:v>
                      </c:pt>
                      <c:pt idx="8076">
                        <c:v>4.0389999999999997</c:v>
                      </c:pt>
                      <c:pt idx="8077">
                        <c:v>4.04</c:v>
                      </c:pt>
                      <c:pt idx="8078">
                        <c:v>4.04</c:v>
                      </c:pt>
                      <c:pt idx="8079">
                        <c:v>4.0410000000000004</c:v>
                      </c:pt>
                      <c:pt idx="8080">
                        <c:v>4.0410000000000004</c:v>
                      </c:pt>
                      <c:pt idx="8081">
                        <c:v>4.0419999999999998</c:v>
                      </c:pt>
                      <c:pt idx="8082">
                        <c:v>4.0419999999999998</c:v>
                      </c:pt>
                      <c:pt idx="8083">
                        <c:v>4.0430000000000001</c:v>
                      </c:pt>
                      <c:pt idx="8084">
                        <c:v>4.0430000000000001</c:v>
                      </c:pt>
                      <c:pt idx="8085">
                        <c:v>4.0439999999999996</c:v>
                      </c:pt>
                      <c:pt idx="8086">
                        <c:v>4.0439999999999996</c:v>
                      </c:pt>
                      <c:pt idx="8087">
                        <c:v>4.0449999999999999</c:v>
                      </c:pt>
                      <c:pt idx="8088">
                        <c:v>4.0449999999999999</c:v>
                      </c:pt>
                      <c:pt idx="8089">
                        <c:v>4.0460000000000003</c:v>
                      </c:pt>
                      <c:pt idx="8090">
                        <c:v>4.0460000000000003</c:v>
                      </c:pt>
                      <c:pt idx="8091">
                        <c:v>4.0469999999999997</c:v>
                      </c:pt>
                      <c:pt idx="8092">
                        <c:v>4.0469999999999997</c:v>
                      </c:pt>
                      <c:pt idx="8093">
                        <c:v>4.048</c:v>
                      </c:pt>
                      <c:pt idx="8094">
                        <c:v>4.048</c:v>
                      </c:pt>
                      <c:pt idx="8095">
                        <c:v>4.0490000000000004</c:v>
                      </c:pt>
                      <c:pt idx="8096">
                        <c:v>4.0490000000000004</c:v>
                      </c:pt>
                      <c:pt idx="8097">
                        <c:v>4.05</c:v>
                      </c:pt>
                      <c:pt idx="8098">
                        <c:v>4.05</c:v>
                      </c:pt>
                      <c:pt idx="8099">
                        <c:v>4.0510000000000002</c:v>
                      </c:pt>
                      <c:pt idx="8100">
                        <c:v>4.0510000000000002</c:v>
                      </c:pt>
                      <c:pt idx="8101">
                        <c:v>4.0519999999999996</c:v>
                      </c:pt>
                      <c:pt idx="8102">
                        <c:v>4.0519999999999996</c:v>
                      </c:pt>
                      <c:pt idx="8103">
                        <c:v>4.0529999999999999</c:v>
                      </c:pt>
                      <c:pt idx="8104">
                        <c:v>4.0529999999999999</c:v>
                      </c:pt>
                      <c:pt idx="8105">
                        <c:v>4.0540000000000003</c:v>
                      </c:pt>
                      <c:pt idx="8106">
                        <c:v>4.0540000000000003</c:v>
                      </c:pt>
                      <c:pt idx="8107">
                        <c:v>4.0549999999999997</c:v>
                      </c:pt>
                      <c:pt idx="8108">
                        <c:v>4.0549999999999997</c:v>
                      </c:pt>
                      <c:pt idx="8109">
                        <c:v>4.056</c:v>
                      </c:pt>
                      <c:pt idx="8110">
                        <c:v>4.056</c:v>
                      </c:pt>
                      <c:pt idx="8111">
                        <c:v>4.0570000000000004</c:v>
                      </c:pt>
                      <c:pt idx="8112">
                        <c:v>4.0570000000000004</c:v>
                      </c:pt>
                      <c:pt idx="8113">
                        <c:v>4.0579999999999998</c:v>
                      </c:pt>
                      <c:pt idx="8114">
                        <c:v>4.0579999999999998</c:v>
                      </c:pt>
                      <c:pt idx="8115">
                        <c:v>4.0590000000000002</c:v>
                      </c:pt>
                      <c:pt idx="8116">
                        <c:v>4.0590000000000002</c:v>
                      </c:pt>
                      <c:pt idx="8117">
                        <c:v>4.0599999999999996</c:v>
                      </c:pt>
                      <c:pt idx="8118">
                        <c:v>4.0599999999999996</c:v>
                      </c:pt>
                      <c:pt idx="8119">
                        <c:v>4.0609999999999999</c:v>
                      </c:pt>
                      <c:pt idx="8120">
                        <c:v>4.0609999999999999</c:v>
                      </c:pt>
                      <c:pt idx="8121">
                        <c:v>4.0620000000000003</c:v>
                      </c:pt>
                      <c:pt idx="8122">
                        <c:v>4.0620000000000003</c:v>
                      </c:pt>
                      <c:pt idx="8123">
                        <c:v>4.0629999999999997</c:v>
                      </c:pt>
                      <c:pt idx="8124">
                        <c:v>4.0629999999999997</c:v>
                      </c:pt>
                      <c:pt idx="8125">
                        <c:v>4.0640000000000001</c:v>
                      </c:pt>
                      <c:pt idx="8126">
                        <c:v>4.0640000000000001</c:v>
                      </c:pt>
                      <c:pt idx="8127">
                        <c:v>4.0650000000000004</c:v>
                      </c:pt>
                      <c:pt idx="8128">
                        <c:v>4.0650000000000004</c:v>
                      </c:pt>
                      <c:pt idx="8129">
                        <c:v>4.0659999999999998</c:v>
                      </c:pt>
                      <c:pt idx="8130">
                        <c:v>4.0659999999999998</c:v>
                      </c:pt>
                      <c:pt idx="8131">
                        <c:v>4.0670000000000002</c:v>
                      </c:pt>
                      <c:pt idx="8132">
                        <c:v>4.0670000000000002</c:v>
                      </c:pt>
                      <c:pt idx="8133">
                        <c:v>4.0679999999999996</c:v>
                      </c:pt>
                      <c:pt idx="8134">
                        <c:v>4.0679999999999996</c:v>
                      </c:pt>
                      <c:pt idx="8135">
                        <c:v>4.069</c:v>
                      </c:pt>
                      <c:pt idx="8136">
                        <c:v>4.069</c:v>
                      </c:pt>
                      <c:pt idx="8137">
                        <c:v>4.07</c:v>
                      </c:pt>
                      <c:pt idx="8138">
                        <c:v>4.07</c:v>
                      </c:pt>
                      <c:pt idx="8139">
                        <c:v>4.0709999999999997</c:v>
                      </c:pt>
                      <c:pt idx="8140">
                        <c:v>4.0709999999999997</c:v>
                      </c:pt>
                      <c:pt idx="8141">
                        <c:v>4.0720000000000001</c:v>
                      </c:pt>
                      <c:pt idx="8142">
                        <c:v>4.0720000000000001</c:v>
                      </c:pt>
                      <c:pt idx="8143">
                        <c:v>4.0730000000000004</c:v>
                      </c:pt>
                      <c:pt idx="8144">
                        <c:v>4.0730000000000004</c:v>
                      </c:pt>
                      <c:pt idx="8145">
                        <c:v>4.0739999999999998</c:v>
                      </c:pt>
                      <c:pt idx="8146">
                        <c:v>4.0739999999999998</c:v>
                      </c:pt>
                      <c:pt idx="8147">
                        <c:v>4.0750000000000002</c:v>
                      </c:pt>
                      <c:pt idx="8148">
                        <c:v>4.0750000000000002</c:v>
                      </c:pt>
                      <c:pt idx="8149">
                        <c:v>4.0759999999999996</c:v>
                      </c:pt>
                      <c:pt idx="8150">
                        <c:v>4.0759999999999996</c:v>
                      </c:pt>
                      <c:pt idx="8151">
                        <c:v>4.077</c:v>
                      </c:pt>
                      <c:pt idx="8152">
                        <c:v>4.077</c:v>
                      </c:pt>
                      <c:pt idx="8153">
                        <c:v>4.0780000000000003</c:v>
                      </c:pt>
                      <c:pt idx="8154">
                        <c:v>4.0780000000000003</c:v>
                      </c:pt>
                      <c:pt idx="8155">
                        <c:v>4.0789999999999997</c:v>
                      </c:pt>
                      <c:pt idx="8156">
                        <c:v>4.0789999999999997</c:v>
                      </c:pt>
                      <c:pt idx="8157">
                        <c:v>4.08</c:v>
                      </c:pt>
                      <c:pt idx="8158">
                        <c:v>4.08</c:v>
                      </c:pt>
                      <c:pt idx="8159">
                        <c:v>4.0810000000000004</c:v>
                      </c:pt>
                      <c:pt idx="8160">
                        <c:v>4.0810000000000004</c:v>
                      </c:pt>
                      <c:pt idx="8161">
                        <c:v>4.0819999999999999</c:v>
                      </c:pt>
                      <c:pt idx="8162">
                        <c:v>4.0819999999999999</c:v>
                      </c:pt>
                      <c:pt idx="8163">
                        <c:v>4.0830000000000002</c:v>
                      </c:pt>
                      <c:pt idx="8164">
                        <c:v>4.0830000000000002</c:v>
                      </c:pt>
                      <c:pt idx="8165">
                        <c:v>4.0839999999999996</c:v>
                      </c:pt>
                      <c:pt idx="8166">
                        <c:v>4.0839999999999996</c:v>
                      </c:pt>
                      <c:pt idx="8167">
                        <c:v>4.085</c:v>
                      </c:pt>
                      <c:pt idx="8168">
                        <c:v>4.085</c:v>
                      </c:pt>
                      <c:pt idx="8169">
                        <c:v>4.0860000000000003</c:v>
                      </c:pt>
                      <c:pt idx="8170">
                        <c:v>4.0860000000000003</c:v>
                      </c:pt>
                      <c:pt idx="8171">
                        <c:v>4.0869999999999997</c:v>
                      </c:pt>
                      <c:pt idx="8172">
                        <c:v>4.0869999999999997</c:v>
                      </c:pt>
                      <c:pt idx="8173">
                        <c:v>4.0880000000000001</c:v>
                      </c:pt>
                      <c:pt idx="8174">
                        <c:v>4.0880000000000001</c:v>
                      </c:pt>
                      <c:pt idx="8175">
                        <c:v>4.0890000000000004</c:v>
                      </c:pt>
                      <c:pt idx="8176">
                        <c:v>4.0890000000000004</c:v>
                      </c:pt>
                      <c:pt idx="8177">
                        <c:v>4.09</c:v>
                      </c:pt>
                      <c:pt idx="8178">
                        <c:v>4.09</c:v>
                      </c:pt>
                      <c:pt idx="8179">
                        <c:v>4.0910000000000002</c:v>
                      </c:pt>
                      <c:pt idx="8180">
                        <c:v>4.0910000000000002</c:v>
                      </c:pt>
                      <c:pt idx="8181">
                        <c:v>4.0919999999999996</c:v>
                      </c:pt>
                      <c:pt idx="8182">
                        <c:v>4.0919999999999996</c:v>
                      </c:pt>
                      <c:pt idx="8183">
                        <c:v>4.093</c:v>
                      </c:pt>
                      <c:pt idx="8184">
                        <c:v>4.093</c:v>
                      </c:pt>
                      <c:pt idx="8185">
                        <c:v>4.0940000000000003</c:v>
                      </c:pt>
                      <c:pt idx="8186">
                        <c:v>4.0940000000000003</c:v>
                      </c:pt>
                      <c:pt idx="8187">
                        <c:v>4.0949999999999998</c:v>
                      </c:pt>
                      <c:pt idx="8188">
                        <c:v>4.0949999999999998</c:v>
                      </c:pt>
                      <c:pt idx="8189">
                        <c:v>4.0960000000000001</c:v>
                      </c:pt>
                      <c:pt idx="8190">
                        <c:v>4.0960000000000001</c:v>
                      </c:pt>
                      <c:pt idx="8191">
                        <c:v>4.0970000000000004</c:v>
                      </c:pt>
                      <c:pt idx="8192">
                        <c:v>4.0970000000000004</c:v>
                      </c:pt>
                      <c:pt idx="8193">
                        <c:v>4.0979999999999999</c:v>
                      </c:pt>
                      <c:pt idx="8194">
                        <c:v>4.0979999999999999</c:v>
                      </c:pt>
                      <c:pt idx="8195">
                        <c:v>4.0990000000000002</c:v>
                      </c:pt>
                      <c:pt idx="8196">
                        <c:v>4.0990000000000002</c:v>
                      </c:pt>
                      <c:pt idx="8197">
                        <c:v>4.0999999999999996</c:v>
                      </c:pt>
                      <c:pt idx="8198">
                        <c:v>4.0999999999999996</c:v>
                      </c:pt>
                      <c:pt idx="8199">
                        <c:v>4.101</c:v>
                      </c:pt>
                      <c:pt idx="8200">
                        <c:v>4.101</c:v>
                      </c:pt>
                      <c:pt idx="8201">
                        <c:v>4.1020000000000003</c:v>
                      </c:pt>
                      <c:pt idx="8202">
                        <c:v>4.1020000000000003</c:v>
                      </c:pt>
                      <c:pt idx="8203">
                        <c:v>4.1029999999999998</c:v>
                      </c:pt>
                      <c:pt idx="8204">
                        <c:v>4.1029999999999998</c:v>
                      </c:pt>
                      <c:pt idx="8205">
                        <c:v>4.1040000000000001</c:v>
                      </c:pt>
                      <c:pt idx="8206">
                        <c:v>4.1040000000000001</c:v>
                      </c:pt>
                      <c:pt idx="8207">
                        <c:v>4.1050000000000004</c:v>
                      </c:pt>
                      <c:pt idx="8208">
                        <c:v>4.1050000000000004</c:v>
                      </c:pt>
                      <c:pt idx="8209">
                        <c:v>4.1059999999999999</c:v>
                      </c:pt>
                      <c:pt idx="8210">
                        <c:v>4.1059999999999999</c:v>
                      </c:pt>
                      <c:pt idx="8211">
                        <c:v>4.1070000000000002</c:v>
                      </c:pt>
                      <c:pt idx="8212">
                        <c:v>4.1070000000000002</c:v>
                      </c:pt>
                      <c:pt idx="8213">
                        <c:v>4.1079999999999997</c:v>
                      </c:pt>
                      <c:pt idx="8214">
                        <c:v>4.1079999999999997</c:v>
                      </c:pt>
                      <c:pt idx="8215">
                        <c:v>4.109</c:v>
                      </c:pt>
                      <c:pt idx="8216">
                        <c:v>4.109</c:v>
                      </c:pt>
                      <c:pt idx="8217">
                        <c:v>4.1100000000000003</c:v>
                      </c:pt>
                      <c:pt idx="8218">
                        <c:v>4.1100000000000003</c:v>
                      </c:pt>
                      <c:pt idx="8219">
                        <c:v>4.1109999999999998</c:v>
                      </c:pt>
                      <c:pt idx="8220">
                        <c:v>4.1109999999999998</c:v>
                      </c:pt>
                      <c:pt idx="8221">
                        <c:v>4.1120000000000001</c:v>
                      </c:pt>
                      <c:pt idx="8222">
                        <c:v>4.1120000000000001</c:v>
                      </c:pt>
                      <c:pt idx="8223">
                        <c:v>4.1130000000000004</c:v>
                      </c:pt>
                      <c:pt idx="8224">
                        <c:v>4.1130000000000004</c:v>
                      </c:pt>
                      <c:pt idx="8225">
                        <c:v>4.1139999999999999</c:v>
                      </c:pt>
                      <c:pt idx="8226">
                        <c:v>4.1139999999999999</c:v>
                      </c:pt>
                      <c:pt idx="8227">
                        <c:v>4.1150000000000002</c:v>
                      </c:pt>
                      <c:pt idx="8228">
                        <c:v>4.1150000000000002</c:v>
                      </c:pt>
                      <c:pt idx="8229">
                        <c:v>4.1159999999999997</c:v>
                      </c:pt>
                      <c:pt idx="8230">
                        <c:v>4.1159999999999997</c:v>
                      </c:pt>
                      <c:pt idx="8231">
                        <c:v>4.117</c:v>
                      </c:pt>
                      <c:pt idx="8232">
                        <c:v>4.117</c:v>
                      </c:pt>
                      <c:pt idx="8233">
                        <c:v>4.1180000000000003</c:v>
                      </c:pt>
                      <c:pt idx="8234">
                        <c:v>4.1180000000000003</c:v>
                      </c:pt>
                      <c:pt idx="8235">
                        <c:v>4.1189999999999998</c:v>
                      </c:pt>
                      <c:pt idx="8236">
                        <c:v>4.1189999999999998</c:v>
                      </c:pt>
                      <c:pt idx="8237">
                        <c:v>4.12</c:v>
                      </c:pt>
                      <c:pt idx="8238">
                        <c:v>4.12</c:v>
                      </c:pt>
                      <c:pt idx="8239">
                        <c:v>4.1210000000000004</c:v>
                      </c:pt>
                      <c:pt idx="8240">
                        <c:v>4.1210000000000004</c:v>
                      </c:pt>
                      <c:pt idx="8241">
                        <c:v>4.1219999999999999</c:v>
                      </c:pt>
                      <c:pt idx="8242">
                        <c:v>4.1219999999999999</c:v>
                      </c:pt>
                      <c:pt idx="8243">
                        <c:v>4.1230000000000002</c:v>
                      </c:pt>
                      <c:pt idx="8244">
                        <c:v>4.1230000000000002</c:v>
                      </c:pt>
                      <c:pt idx="8245">
                        <c:v>4.1239999999999997</c:v>
                      </c:pt>
                      <c:pt idx="8246">
                        <c:v>4.1239999999999997</c:v>
                      </c:pt>
                      <c:pt idx="8247">
                        <c:v>4.125</c:v>
                      </c:pt>
                      <c:pt idx="8248">
                        <c:v>4.125</c:v>
                      </c:pt>
                      <c:pt idx="8249">
                        <c:v>4.1260000000000003</c:v>
                      </c:pt>
                      <c:pt idx="8250">
                        <c:v>4.1260000000000003</c:v>
                      </c:pt>
                      <c:pt idx="8251">
                        <c:v>4.1269999999999998</c:v>
                      </c:pt>
                      <c:pt idx="8252">
                        <c:v>4.1269999999999998</c:v>
                      </c:pt>
                      <c:pt idx="8253">
                        <c:v>4.1280000000000001</c:v>
                      </c:pt>
                      <c:pt idx="8254">
                        <c:v>4.1280000000000001</c:v>
                      </c:pt>
                      <c:pt idx="8255">
                        <c:v>4.1289999999999996</c:v>
                      </c:pt>
                      <c:pt idx="8256">
                        <c:v>4.1289999999999996</c:v>
                      </c:pt>
                      <c:pt idx="8257">
                        <c:v>4.13</c:v>
                      </c:pt>
                      <c:pt idx="8258">
                        <c:v>4.13</c:v>
                      </c:pt>
                      <c:pt idx="8259">
                        <c:v>4.1310000000000002</c:v>
                      </c:pt>
                      <c:pt idx="8260">
                        <c:v>4.1310000000000002</c:v>
                      </c:pt>
                      <c:pt idx="8261">
                        <c:v>4.1319999999999997</c:v>
                      </c:pt>
                      <c:pt idx="8262">
                        <c:v>4.1319999999999997</c:v>
                      </c:pt>
                      <c:pt idx="8263">
                        <c:v>4.133</c:v>
                      </c:pt>
                      <c:pt idx="8264">
                        <c:v>4.133</c:v>
                      </c:pt>
                      <c:pt idx="8265">
                        <c:v>4.1340000000000003</c:v>
                      </c:pt>
                      <c:pt idx="8266">
                        <c:v>4.1340000000000003</c:v>
                      </c:pt>
                      <c:pt idx="8267">
                        <c:v>4.1349999999999998</c:v>
                      </c:pt>
                      <c:pt idx="8268">
                        <c:v>4.1349999999999998</c:v>
                      </c:pt>
                      <c:pt idx="8269">
                        <c:v>4.1360000000000001</c:v>
                      </c:pt>
                      <c:pt idx="8270">
                        <c:v>4.1360000000000001</c:v>
                      </c:pt>
                      <c:pt idx="8271">
                        <c:v>4.1369999999999996</c:v>
                      </c:pt>
                      <c:pt idx="8272">
                        <c:v>4.1369999999999996</c:v>
                      </c:pt>
                      <c:pt idx="8273">
                        <c:v>4.1379999999999999</c:v>
                      </c:pt>
                      <c:pt idx="8274">
                        <c:v>4.1379999999999999</c:v>
                      </c:pt>
                      <c:pt idx="8275">
                        <c:v>4.1390000000000002</c:v>
                      </c:pt>
                      <c:pt idx="8276">
                        <c:v>4.1390000000000002</c:v>
                      </c:pt>
                      <c:pt idx="8277">
                        <c:v>4.1399999999999997</c:v>
                      </c:pt>
                      <c:pt idx="8278">
                        <c:v>4.1399999999999997</c:v>
                      </c:pt>
                      <c:pt idx="8279">
                        <c:v>4.141</c:v>
                      </c:pt>
                      <c:pt idx="8280">
                        <c:v>4.141</c:v>
                      </c:pt>
                      <c:pt idx="8281">
                        <c:v>4.1420000000000003</c:v>
                      </c:pt>
                      <c:pt idx="8282">
                        <c:v>4.1420000000000003</c:v>
                      </c:pt>
                      <c:pt idx="8283">
                        <c:v>4.1429999999999998</c:v>
                      </c:pt>
                      <c:pt idx="8284">
                        <c:v>4.1429999999999998</c:v>
                      </c:pt>
                      <c:pt idx="8285">
                        <c:v>4.1440000000000001</c:v>
                      </c:pt>
                      <c:pt idx="8286">
                        <c:v>4.1440000000000001</c:v>
                      </c:pt>
                      <c:pt idx="8287">
                        <c:v>4.1449999999999996</c:v>
                      </c:pt>
                      <c:pt idx="8288">
                        <c:v>4.1449999999999996</c:v>
                      </c:pt>
                      <c:pt idx="8289">
                        <c:v>4.1459999999999999</c:v>
                      </c:pt>
                      <c:pt idx="8290">
                        <c:v>4.1459999999999999</c:v>
                      </c:pt>
                      <c:pt idx="8291">
                        <c:v>4.1470000000000002</c:v>
                      </c:pt>
                      <c:pt idx="8292">
                        <c:v>4.1470000000000002</c:v>
                      </c:pt>
                      <c:pt idx="8293">
                        <c:v>4.1479999999999997</c:v>
                      </c:pt>
                      <c:pt idx="8294">
                        <c:v>4.1479999999999997</c:v>
                      </c:pt>
                      <c:pt idx="8295">
                        <c:v>4.149</c:v>
                      </c:pt>
                      <c:pt idx="8296">
                        <c:v>4.149</c:v>
                      </c:pt>
                      <c:pt idx="8297">
                        <c:v>4.1500000000000004</c:v>
                      </c:pt>
                      <c:pt idx="8298">
                        <c:v>4.1500000000000004</c:v>
                      </c:pt>
                      <c:pt idx="8299">
                        <c:v>4.1509999999999998</c:v>
                      </c:pt>
                      <c:pt idx="8300">
                        <c:v>4.1509999999999998</c:v>
                      </c:pt>
                      <c:pt idx="8301">
                        <c:v>4.1520000000000001</c:v>
                      </c:pt>
                      <c:pt idx="8302">
                        <c:v>4.1520000000000001</c:v>
                      </c:pt>
                      <c:pt idx="8303">
                        <c:v>4.1529999999999996</c:v>
                      </c:pt>
                      <c:pt idx="8304">
                        <c:v>4.1529999999999996</c:v>
                      </c:pt>
                      <c:pt idx="8305">
                        <c:v>4.1539999999999999</c:v>
                      </c:pt>
                      <c:pt idx="8306">
                        <c:v>4.1539999999999999</c:v>
                      </c:pt>
                      <c:pt idx="8307">
                        <c:v>4.1550000000000002</c:v>
                      </c:pt>
                      <c:pt idx="8308">
                        <c:v>4.1550000000000002</c:v>
                      </c:pt>
                      <c:pt idx="8309">
                        <c:v>4.1559999999999997</c:v>
                      </c:pt>
                      <c:pt idx="8310">
                        <c:v>4.1559999999999997</c:v>
                      </c:pt>
                      <c:pt idx="8311">
                        <c:v>4.157</c:v>
                      </c:pt>
                      <c:pt idx="8312">
                        <c:v>4.157</c:v>
                      </c:pt>
                      <c:pt idx="8313">
                        <c:v>4.1580000000000004</c:v>
                      </c:pt>
                      <c:pt idx="8314">
                        <c:v>4.1580000000000004</c:v>
                      </c:pt>
                      <c:pt idx="8315">
                        <c:v>4.1589999999999998</c:v>
                      </c:pt>
                      <c:pt idx="8316">
                        <c:v>4.1589999999999998</c:v>
                      </c:pt>
                      <c:pt idx="8317">
                        <c:v>4.16</c:v>
                      </c:pt>
                      <c:pt idx="8318">
                        <c:v>4.16</c:v>
                      </c:pt>
                      <c:pt idx="8319">
                        <c:v>4.1609999999999996</c:v>
                      </c:pt>
                      <c:pt idx="8320">
                        <c:v>4.1609999999999996</c:v>
                      </c:pt>
                      <c:pt idx="8321">
                        <c:v>4.1619999999999999</c:v>
                      </c:pt>
                      <c:pt idx="8322">
                        <c:v>4.1619999999999999</c:v>
                      </c:pt>
                      <c:pt idx="8323">
                        <c:v>4.1630000000000003</c:v>
                      </c:pt>
                      <c:pt idx="8324">
                        <c:v>4.1630000000000003</c:v>
                      </c:pt>
                      <c:pt idx="8325">
                        <c:v>4.1639999999999997</c:v>
                      </c:pt>
                      <c:pt idx="8326">
                        <c:v>4.1639999999999997</c:v>
                      </c:pt>
                      <c:pt idx="8327">
                        <c:v>4.165</c:v>
                      </c:pt>
                      <c:pt idx="8328">
                        <c:v>4.165</c:v>
                      </c:pt>
                      <c:pt idx="8329">
                        <c:v>4.1660000000000004</c:v>
                      </c:pt>
                      <c:pt idx="8330">
                        <c:v>4.1660000000000004</c:v>
                      </c:pt>
                      <c:pt idx="8331">
                        <c:v>4.1669999999999998</c:v>
                      </c:pt>
                      <c:pt idx="8332">
                        <c:v>4.1669999999999998</c:v>
                      </c:pt>
                      <c:pt idx="8333">
                        <c:v>4.1680000000000001</c:v>
                      </c:pt>
                      <c:pt idx="8334">
                        <c:v>4.1680000000000001</c:v>
                      </c:pt>
                      <c:pt idx="8335">
                        <c:v>4.1689999999999996</c:v>
                      </c:pt>
                      <c:pt idx="8336">
                        <c:v>4.1689999999999996</c:v>
                      </c:pt>
                      <c:pt idx="8337">
                        <c:v>4.17</c:v>
                      </c:pt>
                      <c:pt idx="8338">
                        <c:v>4.17</c:v>
                      </c:pt>
                      <c:pt idx="8339">
                        <c:v>4.1710000000000003</c:v>
                      </c:pt>
                      <c:pt idx="8340">
                        <c:v>4.1710000000000003</c:v>
                      </c:pt>
                      <c:pt idx="8341">
                        <c:v>4.1719999999999997</c:v>
                      </c:pt>
                      <c:pt idx="8342">
                        <c:v>4.1719999999999997</c:v>
                      </c:pt>
                      <c:pt idx="8343">
                        <c:v>4.173</c:v>
                      </c:pt>
                      <c:pt idx="8344">
                        <c:v>4.173</c:v>
                      </c:pt>
                      <c:pt idx="8345">
                        <c:v>4.1740000000000004</c:v>
                      </c:pt>
                      <c:pt idx="8346">
                        <c:v>4.1740000000000004</c:v>
                      </c:pt>
                      <c:pt idx="8347">
                        <c:v>4.1749999999999998</c:v>
                      </c:pt>
                      <c:pt idx="8348">
                        <c:v>4.1749999999999998</c:v>
                      </c:pt>
                      <c:pt idx="8349">
                        <c:v>4.1760000000000002</c:v>
                      </c:pt>
                      <c:pt idx="8350">
                        <c:v>4.1760000000000002</c:v>
                      </c:pt>
                      <c:pt idx="8351">
                        <c:v>4.1769999999999996</c:v>
                      </c:pt>
                      <c:pt idx="8352">
                        <c:v>4.1769999999999996</c:v>
                      </c:pt>
                      <c:pt idx="8353">
                        <c:v>4.1779999999999999</c:v>
                      </c:pt>
                      <c:pt idx="8354">
                        <c:v>4.1779999999999999</c:v>
                      </c:pt>
                      <c:pt idx="8355">
                        <c:v>4.1790000000000003</c:v>
                      </c:pt>
                      <c:pt idx="8356">
                        <c:v>4.1790000000000003</c:v>
                      </c:pt>
                      <c:pt idx="8357">
                        <c:v>4.18</c:v>
                      </c:pt>
                      <c:pt idx="8358">
                        <c:v>4.18</c:v>
                      </c:pt>
                      <c:pt idx="8359">
                        <c:v>4.181</c:v>
                      </c:pt>
                      <c:pt idx="8360">
                        <c:v>4.181</c:v>
                      </c:pt>
                      <c:pt idx="8361">
                        <c:v>4.1820000000000004</c:v>
                      </c:pt>
                      <c:pt idx="8362">
                        <c:v>4.1820000000000004</c:v>
                      </c:pt>
                      <c:pt idx="8363">
                        <c:v>4.1829999999999998</c:v>
                      </c:pt>
                      <c:pt idx="8364">
                        <c:v>4.1829999999999998</c:v>
                      </c:pt>
                      <c:pt idx="8365">
                        <c:v>4.1840000000000002</c:v>
                      </c:pt>
                      <c:pt idx="8366">
                        <c:v>4.1840000000000002</c:v>
                      </c:pt>
                      <c:pt idx="8367">
                        <c:v>4.1849999999999996</c:v>
                      </c:pt>
                      <c:pt idx="8368">
                        <c:v>4.1849999999999996</c:v>
                      </c:pt>
                      <c:pt idx="8369">
                        <c:v>4.1859999999999999</c:v>
                      </c:pt>
                      <c:pt idx="8370">
                        <c:v>4.1859999999999999</c:v>
                      </c:pt>
                      <c:pt idx="8371">
                        <c:v>4.1870000000000003</c:v>
                      </c:pt>
                      <c:pt idx="8372">
                        <c:v>4.1870000000000003</c:v>
                      </c:pt>
                      <c:pt idx="8373">
                        <c:v>4.1879999999999997</c:v>
                      </c:pt>
                      <c:pt idx="8374">
                        <c:v>4.1879999999999997</c:v>
                      </c:pt>
                      <c:pt idx="8375">
                        <c:v>4.1890000000000001</c:v>
                      </c:pt>
                      <c:pt idx="8376">
                        <c:v>4.1890000000000001</c:v>
                      </c:pt>
                      <c:pt idx="8377">
                        <c:v>4.1900000000000004</c:v>
                      </c:pt>
                      <c:pt idx="8378">
                        <c:v>4.1900000000000004</c:v>
                      </c:pt>
                      <c:pt idx="8379">
                        <c:v>4.1909999999999998</c:v>
                      </c:pt>
                      <c:pt idx="8380">
                        <c:v>4.1909999999999998</c:v>
                      </c:pt>
                      <c:pt idx="8381">
                        <c:v>4.1920000000000002</c:v>
                      </c:pt>
                      <c:pt idx="8382">
                        <c:v>4.1920000000000002</c:v>
                      </c:pt>
                      <c:pt idx="8383">
                        <c:v>4.1929999999999996</c:v>
                      </c:pt>
                      <c:pt idx="8384">
                        <c:v>4.1929999999999996</c:v>
                      </c:pt>
                      <c:pt idx="8385">
                        <c:v>4.194</c:v>
                      </c:pt>
                      <c:pt idx="8386">
                        <c:v>4.194</c:v>
                      </c:pt>
                      <c:pt idx="8387">
                        <c:v>4.1950000000000003</c:v>
                      </c:pt>
                      <c:pt idx="8388">
                        <c:v>4.1950000000000003</c:v>
                      </c:pt>
                      <c:pt idx="8389">
                        <c:v>4.1959999999999997</c:v>
                      </c:pt>
                      <c:pt idx="8390">
                        <c:v>4.1959999999999997</c:v>
                      </c:pt>
                      <c:pt idx="8391">
                        <c:v>4.1970000000000001</c:v>
                      </c:pt>
                      <c:pt idx="8392">
                        <c:v>4.1970000000000001</c:v>
                      </c:pt>
                      <c:pt idx="8393">
                        <c:v>4.1980000000000004</c:v>
                      </c:pt>
                      <c:pt idx="8394">
                        <c:v>4.1980000000000004</c:v>
                      </c:pt>
                      <c:pt idx="8395">
                        <c:v>4.1989999999999998</c:v>
                      </c:pt>
                      <c:pt idx="8396">
                        <c:v>4.1989999999999998</c:v>
                      </c:pt>
                      <c:pt idx="8397">
                        <c:v>4.2</c:v>
                      </c:pt>
                      <c:pt idx="8398">
                        <c:v>4.2</c:v>
                      </c:pt>
                      <c:pt idx="8399">
                        <c:v>4.2009999999999996</c:v>
                      </c:pt>
                      <c:pt idx="8400">
                        <c:v>4.2009999999999996</c:v>
                      </c:pt>
                      <c:pt idx="8401">
                        <c:v>4.202</c:v>
                      </c:pt>
                      <c:pt idx="8402">
                        <c:v>4.202</c:v>
                      </c:pt>
                      <c:pt idx="8403">
                        <c:v>4.2030000000000003</c:v>
                      </c:pt>
                      <c:pt idx="8404">
                        <c:v>4.2030000000000003</c:v>
                      </c:pt>
                      <c:pt idx="8405">
                        <c:v>4.2039999999999997</c:v>
                      </c:pt>
                      <c:pt idx="8406">
                        <c:v>4.2039999999999997</c:v>
                      </c:pt>
                      <c:pt idx="8407">
                        <c:v>4.2050000000000001</c:v>
                      </c:pt>
                      <c:pt idx="8408">
                        <c:v>4.2050000000000001</c:v>
                      </c:pt>
                      <c:pt idx="8409">
                        <c:v>4.2060000000000004</c:v>
                      </c:pt>
                      <c:pt idx="8410">
                        <c:v>4.2060000000000004</c:v>
                      </c:pt>
                      <c:pt idx="8411">
                        <c:v>4.2069999999999999</c:v>
                      </c:pt>
                      <c:pt idx="8412">
                        <c:v>4.2069999999999999</c:v>
                      </c:pt>
                      <c:pt idx="8413">
                        <c:v>4.2080000000000002</c:v>
                      </c:pt>
                      <c:pt idx="8414">
                        <c:v>4.2080000000000002</c:v>
                      </c:pt>
                      <c:pt idx="8415">
                        <c:v>4.2089999999999996</c:v>
                      </c:pt>
                      <c:pt idx="8416">
                        <c:v>4.2089999999999996</c:v>
                      </c:pt>
                      <c:pt idx="8417">
                        <c:v>4.21</c:v>
                      </c:pt>
                      <c:pt idx="8418">
                        <c:v>4.21</c:v>
                      </c:pt>
                      <c:pt idx="8419">
                        <c:v>4.2110000000000003</c:v>
                      </c:pt>
                      <c:pt idx="8420">
                        <c:v>4.2110000000000003</c:v>
                      </c:pt>
                      <c:pt idx="8421">
                        <c:v>4.2119999999999997</c:v>
                      </c:pt>
                      <c:pt idx="8422">
                        <c:v>4.2119999999999997</c:v>
                      </c:pt>
                      <c:pt idx="8423">
                        <c:v>4.2130000000000001</c:v>
                      </c:pt>
                      <c:pt idx="8424">
                        <c:v>4.2130000000000001</c:v>
                      </c:pt>
                      <c:pt idx="8425">
                        <c:v>4.2140000000000004</c:v>
                      </c:pt>
                      <c:pt idx="8426">
                        <c:v>4.2140000000000004</c:v>
                      </c:pt>
                      <c:pt idx="8427">
                        <c:v>4.2149999999999999</c:v>
                      </c:pt>
                      <c:pt idx="8428">
                        <c:v>4.2149999999999999</c:v>
                      </c:pt>
                      <c:pt idx="8429">
                        <c:v>4.2160000000000002</c:v>
                      </c:pt>
                      <c:pt idx="8430">
                        <c:v>4.2160000000000002</c:v>
                      </c:pt>
                      <c:pt idx="8431">
                        <c:v>4.2169999999999996</c:v>
                      </c:pt>
                      <c:pt idx="8432">
                        <c:v>4.2169999999999996</c:v>
                      </c:pt>
                      <c:pt idx="8433">
                        <c:v>4.218</c:v>
                      </c:pt>
                      <c:pt idx="8434">
                        <c:v>4.218</c:v>
                      </c:pt>
                      <c:pt idx="8435">
                        <c:v>4.2190000000000003</c:v>
                      </c:pt>
                      <c:pt idx="8436">
                        <c:v>4.2190000000000003</c:v>
                      </c:pt>
                      <c:pt idx="8437">
                        <c:v>4.22</c:v>
                      </c:pt>
                      <c:pt idx="8438">
                        <c:v>4.22</c:v>
                      </c:pt>
                      <c:pt idx="8439">
                        <c:v>4.2210000000000001</c:v>
                      </c:pt>
                      <c:pt idx="8440">
                        <c:v>4.2210000000000001</c:v>
                      </c:pt>
                      <c:pt idx="8441">
                        <c:v>4.2220000000000004</c:v>
                      </c:pt>
                      <c:pt idx="8442">
                        <c:v>4.2220000000000004</c:v>
                      </c:pt>
                      <c:pt idx="8443">
                        <c:v>4.2229999999999999</c:v>
                      </c:pt>
                      <c:pt idx="8444">
                        <c:v>4.2229999999999999</c:v>
                      </c:pt>
                      <c:pt idx="8445">
                        <c:v>4.2240000000000002</c:v>
                      </c:pt>
                      <c:pt idx="8446">
                        <c:v>4.2240000000000002</c:v>
                      </c:pt>
                      <c:pt idx="8447">
                        <c:v>4.2249999999999996</c:v>
                      </c:pt>
                      <c:pt idx="8448">
                        <c:v>4.2249999999999996</c:v>
                      </c:pt>
                      <c:pt idx="8449">
                        <c:v>4.226</c:v>
                      </c:pt>
                      <c:pt idx="8450">
                        <c:v>4.226</c:v>
                      </c:pt>
                      <c:pt idx="8451">
                        <c:v>4.2270000000000003</c:v>
                      </c:pt>
                      <c:pt idx="8452">
                        <c:v>4.2270000000000003</c:v>
                      </c:pt>
                      <c:pt idx="8453">
                        <c:v>4.2279999999999998</c:v>
                      </c:pt>
                      <c:pt idx="8454">
                        <c:v>4.2279999999999998</c:v>
                      </c:pt>
                      <c:pt idx="8455">
                        <c:v>4.2290000000000001</c:v>
                      </c:pt>
                      <c:pt idx="8456">
                        <c:v>4.2290000000000001</c:v>
                      </c:pt>
                      <c:pt idx="8457">
                        <c:v>4.2300000000000004</c:v>
                      </c:pt>
                      <c:pt idx="8458">
                        <c:v>4.2300000000000004</c:v>
                      </c:pt>
                      <c:pt idx="8459">
                        <c:v>4.2309999999999999</c:v>
                      </c:pt>
                      <c:pt idx="8460">
                        <c:v>4.2309999999999999</c:v>
                      </c:pt>
                      <c:pt idx="8461">
                        <c:v>4.2320000000000002</c:v>
                      </c:pt>
                      <c:pt idx="8462">
                        <c:v>4.2320000000000002</c:v>
                      </c:pt>
                      <c:pt idx="8463">
                        <c:v>4.2329999999999997</c:v>
                      </c:pt>
                      <c:pt idx="8464">
                        <c:v>4.2329999999999997</c:v>
                      </c:pt>
                      <c:pt idx="8465">
                        <c:v>4.234</c:v>
                      </c:pt>
                      <c:pt idx="8466">
                        <c:v>4.234</c:v>
                      </c:pt>
                      <c:pt idx="8467">
                        <c:v>4.2350000000000003</c:v>
                      </c:pt>
                      <c:pt idx="8468">
                        <c:v>4.2350000000000003</c:v>
                      </c:pt>
                      <c:pt idx="8469">
                        <c:v>4.2359999999999998</c:v>
                      </c:pt>
                      <c:pt idx="8470">
                        <c:v>4.2359999999999998</c:v>
                      </c:pt>
                      <c:pt idx="8471">
                        <c:v>4.2370000000000001</c:v>
                      </c:pt>
                      <c:pt idx="8472">
                        <c:v>4.2370000000000001</c:v>
                      </c:pt>
                      <c:pt idx="8473">
                        <c:v>4.2380000000000004</c:v>
                      </c:pt>
                      <c:pt idx="8474">
                        <c:v>4.2380000000000004</c:v>
                      </c:pt>
                      <c:pt idx="8475">
                        <c:v>4.2389999999999999</c:v>
                      </c:pt>
                      <c:pt idx="8476">
                        <c:v>4.2389999999999999</c:v>
                      </c:pt>
                      <c:pt idx="8477">
                        <c:v>4.24</c:v>
                      </c:pt>
                      <c:pt idx="8478">
                        <c:v>4.24</c:v>
                      </c:pt>
                      <c:pt idx="8479">
                        <c:v>4.2409999999999997</c:v>
                      </c:pt>
                      <c:pt idx="8480">
                        <c:v>4.2409999999999997</c:v>
                      </c:pt>
                      <c:pt idx="8481">
                        <c:v>4.242</c:v>
                      </c:pt>
                      <c:pt idx="8482">
                        <c:v>4.242</c:v>
                      </c:pt>
                      <c:pt idx="8483">
                        <c:v>4.2430000000000003</c:v>
                      </c:pt>
                      <c:pt idx="8484">
                        <c:v>4.2430000000000003</c:v>
                      </c:pt>
                      <c:pt idx="8485">
                        <c:v>4.2439999999999998</c:v>
                      </c:pt>
                      <c:pt idx="8486">
                        <c:v>4.2439999999999998</c:v>
                      </c:pt>
                      <c:pt idx="8487">
                        <c:v>4.2450000000000001</c:v>
                      </c:pt>
                      <c:pt idx="8488">
                        <c:v>4.2450000000000001</c:v>
                      </c:pt>
                      <c:pt idx="8489">
                        <c:v>4.2460000000000004</c:v>
                      </c:pt>
                      <c:pt idx="8490">
                        <c:v>4.2460000000000004</c:v>
                      </c:pt>
                      <c:pt idx="8491">
                        <c:v>4.2469999999999999</c:v>
                      </c:pt>
                      <c:pt idx="8492">
                        <c:v>4.2469999999999999</c:v>
                      </c:pt>
                      <c:pt idx="8493">
                        <c:v>4.2480000000000002</c:v>
                      </c:pt>
                      <c:pt idx="8494">
                        <c:v>4.2480000000000002</c:v>
                      </c:pt>
                      <c:pt idx="8495">
                        <c:v>4.2489999999999997</c:v>
                      </c:pt>
                      <c:pt idx="8496">
                        <c:v>4.2489999999999997</c:v>
                      </c:pt>
                      <c:pt idx="8497">
                        <c:v>4.25</c:v>
                      </c:pt>
                      <c:pt idx="8498">
                        <c:v>4.25</c:v>
                      </c:pt>
                      <c:pt idx="8499">
                        <c:v>4.2510000000000003</c:v>
                      </c:pt>
                      <c:pt idx="8500">
                        <c:v>4.2510000000000003</c:v>
                      </c:pt>
                      <c:pt idx="8501">
                        <c:v>4.2519999999999998</c:v>
                      </c:pt>
                      <c:pt idx="8502">
                        <c:v>4.2519999999999998</c:v>
                      </c:pt>
                      <c:pt idx="8503">
                        <c:v>4.2530000000000001</c:v>
                      </c:pt>
                      <c:pt idx="8504">
                        <c:v>4.2530000000000001</c:v>
                      </c:pt>
                      <c:pt idx="8505">
                        <c:v>4.2539999999999996</c:v>
                      </c:pt>
                      <c:pt idx="8506">
                        <c:v>4.2539999999999996</c:v>
                      </c:pt>
                      <c:pt idx="8507">
                        <c:v>4.2549999999999999</c:v>
                      </c:pt>
                      <c:pt idx="8508">
                        <c:v>4.2549999999999999</c:v>
                      </c:pt>
                      <c:pt idx="8509">
                        <c:v>4.2560000000000002</c:v>
                      </c:pt>
                      <c:pt idx="8510">
                        <c:v>4.2560000000000002</c:v>
                      </c:pt>
                      <c:pt idx="8511">
                        <c:v>4.2569999999999997</c:v>
                      </c:pt>
                      <c:pt idx="8512">
                        <c:v>4.2569999999999997</c:v>
                      </c:pt>
                      <c:pt idx="8513">
                        <c:v>4.258</c:v>
                      </c:pt>
                      <c:pt idx="8514">
                        <c:v>4.258</c:v>
                      </c:pt>
                      <c:pt idx="8515">
                        <c:v>4.2590000000000003</c:v>
                      </c:pt>
                      <c:pt idx="8516">
                        <c:v>4.2590000000000003</c:v>
                      </c:pt>
                      <c:pt idx="8517">
                        <c:v>4.26</c:v>
                      </c:pt>
                      <c:pt idx="8518">
                        <c:v>4.26</c:v>
                      </c:pt>
                      <c:pt idx="8519">
                        <c:v>4.2610000000000001</c:v>
                      </c:pt>
                      <c:pt idx="8520">
                        <c:v>4.2610000000000001</c:v>
                      </c:pt>
                      <c:pt idx="8521">
                        <c:v>4.2619999999999996</c:v>
                      </c:pt>
                      <c:pt idx="8522">
                        <c:v>4.2619999999999996</c:v>
                      </c:pt>
                      <c:pt idx="8523">
                        <c:v>4.2629999999999999</c:v>
                      </c:pt>
                      <c:pt idx="8524">
                        <c:v>4.2629999999999999</c:v>
                      </c:pt>
                      <c:pt idx="8525">
                        <c:v>4.2640000000000002</c:v>
                      </c:pt>
                      <c:pt idx="8526">
                        <c:v>4.2640000000000002</c:v>
                      </c:pt>
                      <c:pt idx="8527">
                        <c:v>4.2649999999999997</c:v>
                      </c:pt>
                      <c:pt idx="8528">
                        <c:v>4.2649999999999997</c:v>
                      </c:pt>
                      <c:pt idx="8529">
                        <c:v>4.266</c:v>
                      </c:pt>
                      <c:pt idx="8530">
                        <c:v>4.266</c:v>
                      </c:pt>
                      <c:pt idx="8531">
                        <c:v>4.2670000000000003</c:v>
                      </c:pt>
                      <c:pt idx="8532">
                        <c:v>4.2670000000000003</c:v>
                      </c:pt>
                      <c:pt idx="8533">
                        <c:v>4.2679999999999998</c:v>
                      </c:pt>
                      <c:pt idx="8534">
                        <c:v>4.2679999999999998</c:v>
                      </c:pt>
                      <c:pt idx="8535">
                        <c:v>4.2690000000000001</c:v>
                      </c:pt>
                      <c:pt idx="8536">
                        <c:v>4.2690000000000001</c:v>
                      </c:pt>
                      <c:pt idx="8537">
                        <c:v>4.2699999999999996</c:v>
                      </c:pt>
                      <c:pt idx="8538">
                        <c:v>4.2699999999999996</c:v>
                      </c:pt>
                      <c:pt idx="8539">
                        <c:v>4.2709999999999999</c:v>
                      </c:pt>
                      <c:pt idx="8540">
                        <c:v>4.2709999999999999</c:v>
                      </c:pt>
                      <c:pt idx="8541">
                        <c:v>4.2720000000000002</c:v>
                      </c:pt>
                      <c:pt idx="8542">
                        <c:v>4.2720000000000002</c:v>
                      </c:pt>
                      <c:pt idx="8543">
                        <c:v>4.2729999999999997</c:v>
                      </c:pt>
                      <c:pt idx="8544">
                        <c:v>4.2729999999999997</c:v>
                      </c:pt>
                      <c:pt idx="8545">
                        <c:v>4.274</c:v>
                      </c:pt>
                      <c:pt idx="8546">
                        <c:v>4.274</c:v>
                      </c:pt>
                      <c:pt idx="8547">
                        <c:v>4.2750000000000004</c:v>
                      </c:pt>
                      <c:pt idx="8548">
                        <c:v>4.2750000000000004</c:v>
                      </c:pt>
                      <c:pt idx="8549">
                        <c:v>4.2759999999999998</c:v>
                      </c:pt>
                      <c:pt idx="8550">
                        <c:v>4.2759999999999998</c:v>
                      </c:pt>
                      <c:pt idx="8551">
                        <c:v>4.2770000000000001</c:v>
                      </c:pt>
                      <c:pt idx="8552">
                        <c:v>4.2770000000000001</c:v>
                      </c:pt>
                      <c:pt idx="8553">
                        <c:v>4.2779999999999996</c:v>
                      </c:pt>
                      <c:pt idx="8554">
                        <c:v>4.2779999999999996</c:v>
                      </c:pt>
                      <c:pt idx="8555">
                        <c:v>4.2789999999999999</c:v>
                      </c:pt>
                      <c:pt idx="8556">
                        <c:v>4.2789999999999999</c:v>
                      </c:pt>
                      <c:pt idx="8557">
                        <c:v>4.28</c:v>
                      </c:pt>
                      <c:pt idx="8558">
                        <c:v>4.28</c:v>
                      </c:pt>
                      <c:pt idx="8559">
                        <c:v>4.2809999999999997</c:v>
                      </c:pt>
                      <c:pt idx="8560">
                        <c:v>4.2809999999999997</c:v>
                      </c:pt>
                      <c:pt idx="8561">
                        <c:v>4.282</c:v>
                      </c:pt>
                      <c:pt idx="8562">
                        <c:v>4.282</c:v>
                      </c:pt>
                      <c:pt idx="8563">
                        <c:v>4.2830000000000004</c:v>
                      </c:pt>
                      <c:pt idx="8564">
                        <c:v>4.2830000000000004</c:v>
                      </c:pt>
                      <c:pt idx="8565">
                        <c:v>4.2839999999999998</c:v>
                      </c:pt>
                      <c:pt idx="8566">
                        <c:v>4.2839999999999998</c:v>
                      </c:pt>
                      <c:pt idx="8567">
                        <c:v>4.2850000000000001</c:v>
                      </c:pt>
                      <c:pt idx="8568">
                        <c:v>4.2850000000000001</c:v>
                      </c:pt>
                      <c:pt idx="8569">
                        <c:v>4.2859999999999996</c:v>
                      </c:pt>
                      <c:pt idx="8570">
                        <c:v>4.2859999999999996</c:v>
                      </c:pt>
                      <c:pt idx="8571">
                        <c:v>4.2869999999999999</c:v>
                      </c:pt>
                      <c:pt idx="8572">
                        <c:v>4.2869999999999999</c:v>
                      </c:pt>
                      <c:pt idx="8573">
                        <c:v>4.2880000000000003</c:v>
                      </c:pt>
                      <c:pt idx="8574">
                        <c:v>4.2880000000000003</c:v>
                      </c:pt>
                      <c:pt idx="8575">
                        <c:v>4.2889999999999997</c:v>
                      </c:pt>
                      <c:pt idx="8576">
                        <c:v>4.2889999999999997</c:v>
                      </c:pt>
                      <c:pt idx="8577">
                        <c:v>4.29</c:v>
                      </c:pt>
                      <c:pt idx="8578">
                        <c:v>4.29</c:v>
                      </c:pt>
                      <c:pt idx="8579">
                        <c:v>4.2910000000000004</c:v>
                      </c:pt>
                      <c:pt idx="8580">
                        <c:v>4.2910000000000004</c:v>
                      </c:pt>
                      <c:pt idx="8581">
                        <c:v>4.2919999999999998</c:v>
                      </c:pt>
                      <c:pt idx="8582">
                        <c:v>4.2919999999999998</c:v>
                      </c:pt>
                      <c:pt idx="8583">
                        <c:v>4.2930000000000001</c:v>
                      </c:pt>
                      <c:pt idx="8584">
                        <c:v>4.2930000000000001</c:v>
                      </c:pt>
                      <c:pt idx="8585">
                        <c:v>4.2939999999999996</c:v>
                      </c:pt>
                      <c:pt idx="8586">
                        <c:v>4.2939999999999996</c:v>
                      </c:pt>
                      <c:pt idx="8587">
                        <c:v>4.2949999999999999</c:v>
                      </c:pt>
                      <c:pt idx="8588">
                        <c:v>4.2949999999999999</c:v>
                      </c:pt>
                      <c:pt idx="8589">
                        <c:v>4.2960000000000003</c:v>
                      </c:pt>
                      <c:pt idx="8590">
                        <c:v>4.2960000000000003</c:v>
                      </c:pt>
                      <c:pt idx="8591">
                        <c:v>4.2969999999999997</c:v>
                      </c:pt>
                      <c:pt idx="8592">
                        <c:v>4.2969999999999997</c:v>
                      </c:pt>
                      <c:pt idx="8593">
                        <c:v>4.298</c:v>
                      </c:pt>
                      <c:pt idx="8594">
                        <c:v>4.298</c:v>
                      </c:pt>
                      <c:pt idx="8595">
                        <c:v>4.2990000000000004</c:v>
                      </c:pt>
                      <c:pt idx="8596">
                        <c:v>4.2990000000000004</c:v>
                      </c:pt>
                      <c:pt idx="8597">
                        <c:v>4.3</c:v>
                      </c:pt>
                      <c:pt idx="8598">
                        <c:v>4.3</c:v>
                      </c:pt>
                      <c:pt idx="8599">
                        <c:v>4.3010000000000002</c:v>
                      </c:pt>
                      <c:pt idx="8600">
                        <c:v>4.3010000000000002</c:v>
                      </c:pt>
                      <c:pt idx="8601">
                        <c:v>4.3019999999999996</c:v>
                      </c:pt>
                      <c:pt idx="8602">
                        <c:v>4.3019999999999996</c:v>
                      </c:pt>
                      <c:pt idx="8603">
                        <c:v>4.3029999999999999</c:v>
                      </c:pt>
                      <c:pt idx="8604">
                        <c:v>4.3029999999999999</c:v>
                      </c:pt>
                      <c:pt idx="8605">
                        <c:v>4.3040000000000003</c:v>
                      </c:pt>
                      <c:pt idx="8606">
                        <c:v>4.3040000000000003</c:v>
                      </c:pt>
                      <c:pt idx="8607">
                        <c:v>4.3049999999999997</c:v>
                      </c:pt>
                      <c:pt idx="8608">
                        <c:v>4.3049999999999997</c:v>
                      </c:pt>
                      <c:pt idx="8609">
                        <c:v>4.306</c:v>
                      </c:pt>
                      <c:pt idx="8610">
                        <c:v>4.306</c:v>
                      </c:pt>
                      <c:pt idx="8611">
                        <c:v>4.3070000000000004</c:v>
                      </c:pt>
                      <c:pt idx="8612">
                        <c:v>4.3070000000000004</c:v>
                      </c:pt>
                      <c:pt idx="8613">
                        <c:v>4.3079999999999998</c:v>
                      </c:pt>
                      <c:pt idx="8614">
                        <c:v>4.3079999999999998</c:v>
                      </c:pt>
                      <c:pt idx="8615">
                        <c:v>4.3090000000000002</c:v>
                      </c:pt>
                      <c:pt idx="8616">
                        <c:v>4.3090000000000002</c:v>
                      </c:pt>
                      <c:pt idx="8617">
                        <c:v>4.3099999999999996</c:v>
                      </c:pt>
                      <c:pt idx="8618">
                        <c:v>4.3099999999999996</c:v>
                      </c:pt>
                      <c:pt idx="8619">
                        <c:v>4.3109999999999999</c:v>
                      </c:pt>
                      <c:pt idx="8620">
                        <c:v>4.3109999999999999</c:v>
                      </c:pt>
                      <c:pt idx="8621">
                        <c:v>4.3120000000000003</c:v>
                      </c:pt>
                      <c:pt idx="8622">
                        <c:v>4.3120000000000003</c:v>
                      </c:pt>
                      <c:pt idx="8623">
                        <c:v>4.3129999999999997</c:v>
                      </c:pt>
                      <c:pt idx="8624">
                        <c:v>4.3129999999999997</c:v>
                      </c:pt>
                      <c:pt idx="8625">
                        <c:v>4.3140000000000001</c:v>
                      </c:pt>
                      <c:pt idx="8626">
                        <c:v>4.3140000000000001</c:v>
                      </c:pt>
                      <c:pt idx="8627">
                        <c:v>4.3150000000000004</c:v>
                      </c:pt>
                      <c:pt idx="8628">
                        <c:v>4.3150000000000004</c:v>
                      </c:pt>
                      <c:pt idx="8629">
                        <c:v>4.3159999999999998</c:v>
                      </c:pt>
                      <c:pt idx="8630">
                        <c:v>4.3159999999999998</c:v>
                      </c:pt>
                      <c:pt idx="8631">
                        <c:v>4.3170000000000002</c:v>
                      </c:pt>
                      <c:pt idx="8632">
                        <c:v>4.3170000000000002</c:v>
                      </c:pt>
                      <c:pt idx="8633">
                        <c:v>4.3179999999999996</c:v>
                      </c:pt>
                      <c:pt idx="8634">
                        <c:v>4.3179999999999996</c:v>
                      </c:pt>
                      <c:pt idx="8635">
                        <c:v>4.319</c:v>
                      </c:pt>
                      <c:pt idx="8636">
                        <c:v>4.319</c:v>
                      </c:pt>
                      <c:pt idx="8637">
                        <c:v>4.32</c:v>
                      </c:pt>
                      <c:pt idx="8638">
                        <c:v>4.32</c:v>
                      </c:pt>
                      <c:pt idx="8639">
                        <c:v>4.3209999999999997</c:v>
                      </c:pt>
                      <c:pt idx="8640">
                        <c:v>4.3209999999999997</c:v>
                      </c:pt>
                      <c:pt idx="8641">
                        <c:v>4.3220000000000001</c:v>
                      </c:pt>
                      <c:pt idx="8642">
                        <c:v>4.3220000000000001</c:v>
                      </c:pt>
                      <c:pt idx="8643">
                        <c:v>4.3230000000000004</c:v>
                      </c:pt>
                      <c:pt idx="8644">
                        <c:v>4.3230000000000004</c:v>
                      </c:pt>
                      <c:pt idx="8645">
                        <c:v>4.3239999999999998</c:v>
                      </c:pt>
                      <c:pt idx="8646">
                        <c:v>4.3239999999999998</c:v>
                      </c:pt>
                      <c:pt idx="8647">
                        <c:v>4.3250000000000002</c:v>
                      </c:pt>
                      <c:pt idx="8648">
                        <c:v>4.3250000000000002</c:v>
                      </c:pt>
                      <c:pt idx="8649">
                        <c:v>4.3259999999999996</c:v>
                      </c:pt>
                      <c:pt idx="8650">
                        <c:v>4.3259999999999996</c:v>
                      </c:pt>
                      <c:pt idx="8651">
                        <c:v>4.327</c:v>
                      </c:pt>
                      <c:pt idx="8652">
                        <c:v>4.327</c:v>
                      </c:pt>
                      <c:pt idx="8653">
                        <c:v>4.3280000000000003</c:v>
                      </c:pt>
                      <c:pt idx="8654">
                        <c:v>4.3280000000000003</c:v>
                      </c:pt>
                      <c:pt idx="8655">
                        <c:v>4.3289999999999997</c:v>
                      </c:pt>
                      <c:pt idx="8656">
                        <c:v>4.3289999999999997</c:v>
                      </c:pt>
                      <c:pt idx="8657">
                        <c:v>4.33</c:v>
                      </c:pt>
                      <c:pt idx="8658">
                        <c:v>4.33</c:v>
                      </c:pt>
                      <c:pt idx="8659">
                        <c:v>4.3310000000000004</c:v>
                      </c:pt>
                      <c:pt idx="8660">
                        <c:v>4.3310000000000004</c:v>
                      </c:pt>
                      <c:pt idx="8661">
                        <c:v>4.3319999999999999</c:v>
                      </c:pt>
                      <c:pt idx="8662">
                        <c:v>4.3319999999999999</c:v>
                      </c:pt>
                      <c:pt idx="8663">
                        <c:v>4.3330000000000002</c:v>
                      </c:pt>
                      <c:pt idx="8664">
                        <c:v>4.3330000000000002</c:v>
                      </c:pt>
                      <c:pt idx="8665">
                        <c:v>4.3339999999999996</c:v>
                      </c:pt>
                      <c:pt idx="8666">
                        <c:v>4.3339999999999996</c:v>
                      </c:pt>
                      <c:pt idx="8667">
                        <c:v>4.335</c:v>
                      </c:pt>
                      <c:pt idx="8668">
                        <c:v>4.335</c:v>
                      </c:pt>
                      <c:pt idx="8669">
                        <c:v>4.3360000000000003</c:v>
                      </c:pt>
                      <c:pt idx="8670">
                        <c:v>4.3360000000000003</c:v>
                      </c:pt>
                      <c:pt idx="8671">
                        <c:v>4.3369999999999997</c:v>
                      </c:pt>
                      <c:pt idx="8672">
                        <c:v>4.3369999999999997</c:v>
                      </c:pt>
                      <c:pt idx="8673">
                        <c:v>4.3380000000000001</c:v>
                      </c:pt>
                      <c:pt idx="8674">
                        <c:v>4.3380000000000001</c:v>
                      </c:pt>
                      <c:pt idx="8675">
                        <c:v>4.3390000000000004</c:v>
                      </c:pt>
                      <c:pt idx="8676">
                        <c:v>4.3390000000000004</c:v>
                      </c:pt>
                      <c:pt idx="8677">
                        <c:v>4.34</c:v>
                      </c:pt>
                      <c:pt idx="8678">
                        <c:v>4.34</c:v>
                      </c:pt>
                      <c:pt idx="8679">
                        <c:v>4.3410000000000002</c:v>
                      </c:pt>
                      <c:pt idx="8680">
                        <c:v>4.3410000000000002</c:v>
                      </c:pt>
                      <c:pt idx="8681">
                        <c:v>4.3419999999999996</c:v>
                      </c:pt>
                      <c:pt idx="8682">
                        <c:v>4.3419999999999996</c:v>
                      </c:pt>
                      <c:pt idx="8683">
                        <c:v>4.343</c:v>
                      </c:pt>
                      <c:pt idx="8684">
                        <c:v>4.343</c:v>
                      </c:pt>
                      <c:pt idx="8685">
                        <c:v>4.3440000000000003</c:v>
                      </c:pt>
                      <c:pt idx="8686">
                        <c:v>4.3440000000000003</c:v>
                      </c:pt>
                      <c:pt idx="8687">
                        <c:v>4.3449999999999998</c:v>
                      </c:pt>
                      <c:pt idx="8688">
                        <c:v>4.3449999999999998</c:v>
                      </c:pt>
                      <c:pt idx="8689">
                        <c:v>4.3460000000000001</c:v>
                      </c:pt>
                      <c:pt idx="8690">
                        <c:v>4.3460000000000001</c:v>
                      </c:pt>
                      <c:pt idx="8691">
                        <c:v>4.3470000000000004</c:v>
                      </c:pt>
                      <c:pt idx="8692">
                        <c:v>4.3470000000000004</c:v>
                      </c:pt>
                      <c:pt idx="8693">
                        <c:v>4.3479999999999999</c:v>
                      </c:pt>
                      <c:pt idx="8694">
                        <c:v>4.3479999999999999</c:v>
                      </c:pt>
                      <c:pt idx="8695">
                        <c:v>4.3490000000000002</c:v>
                      </c:pt>
                      <c:pt idx="8696">
                        <c:v>4.3490000000000002</c:v>
                      </c:pt>
                      <c:pt idx="8697">
                        <c:v>4.3499999999999996</c:v>
                      </c:pt>
                      <c:pt idx="8698">
                        <c:v>4.3499999999999996</c:v>
                      </c:pt>
                      <c:pt idx="8699">
                        <c:v>4.351</c:v>
                      </c:pt>
                      <c:pt idx="8700">
                        <c:v>4.351</c:v>
                      </c:pt>
                      <c:pt idx="8701">
                        <c:v>4.3520000000000003</c:v>
                      </c:pt>
                      <c:pt idx="8702">
                        <c:v>4.3520000000000003</c:v>
                      </c:pt>
                      <c:pt idx="8703">
                        <c:v>4.3529999999999998</c:v>
                      </c:pt>
                      <c:pt idx="8704">
                        <c:v>4.3529999999999998</c:v>
                      </c:pt>
                      <c:pt idx="8705">
                        <c:v>4.3540000000000001</c:v>
                      </c:pt>
                      <c:pt idx="8706">
                        <c:v>4.3540000000000001</c:v>
                      </c:pt>
                      <c:pt idx="8707">
                        <c:v>4.3550000000000004</c:v>
                      </c:pt>
                      <c:pt idx="8708">
                        <c:v>4.3550000000000004</c:v>
                      </c:pt>
                      <c:pt idx="8709">
                        <c:v>4.3559999999999999</c:v>
                      </c:pt>
                      <c:pt idx="8710">
                        <c:v>4.3559999999999999</c:v>
                      </c:pt>
                      <c:pt idx="8711">
                        <c:v>4.3570000000000002</c:v>
                      </c:pt>
                      <c:pt idx="8712">
                        <c:v>4.3570000000000002</c:v>
                      </c:pt>
                      <c:pt idx="8713">
                        <c:v>4.3579999999999997</c:v>
                      </c:pt>
                      <c:pt idx="8714">
                        <c:v>4.3579999999999997</c:v>
                      </c:pt>
                      <c:pt idx="8715">
                        <c:v>4.359</c:v>
                      </c:pt>
                      <c:pt idx="8716">
                        <c:v>4.359</c:v>
                      </c:pt>
                      <c:pt idx="8717">
                        <c:v>4.3600000000000003</c:v>
                      </c:pt>
                      <c:pt idx="8718">
                        <c:v>4.3600000000000003</c:v>
                      </c:pt>
                      <c:pt idx="8719">
                        <c:v>4.3609999999999998</c:v>
                      </c:pt>
                      <c:pt idx="8720">
                        <c:v>4.3609999999999998</c:v>
                      </c:pt>
                      <c:pt idx="8721">
                        <c:v>4.3620000000000001</c:v>
                      </c:pt>
                      <c:pt idx="8722">
                        <c:v>4.3620000000000001</c:v>
                      </c:pt>
                      <c:pt idx="8723">
                        <c:v>4.3630000000000004</c:v>
                      </c:pt>
                      <c:pt idx="8724">
                        <c:v>4.3630000000000004</c:v>
                      </c:pt>
                      <c:pt idx="8725">
                        <c:v>4.3639999999999999</c:v>
                      </c:pt>
                      <c:pt idx="8726">
                        <c:v>4.3639999999999999</c:v>
                      </c:pt>
                      <c:pt idx="8727">
                        <c:v>4.3650000000000002</c:v>
                      </c:pt>
                      <c:pt idx="8728">
                        <c:v>4.3650000000000002</c:v>
                      </c:pt>
                      <c:pt idx="8729">
                        <c:v>4.3659999999999997</c:v>
                      </c:pt>
                      <c:pt idx="8730">
                        <c:v>4.3659999999999997</c:v>
                      </c:pt>
                      <c:pt idx="8731">
                        <c:v>4.367</c:v>
                      </c:pt>
                      <c:pt idx="8732">
                        <c:v>4.367</c:v>
                      </c:pt>
                      <c:pt idx="8733">
                        <c:v>4.3680000000000003</c:v>
                      </c:pt>
                      <c:pt idx="8734">
                        <c:v>4.3680000000000003</c:v>
                      </c:pt>
                      <c:pt idx="8735">
                        <c:v>4.3689999999999998</c:v>
                      </c:pt>
                      <c:pt idx="8736">
                        <c:v>4.3689999999999998</c:v>
                      </c:pt>
                      <c:pt idx="8737">
                        <c:v>4.37</c:v>
                      </c:pt>
                      <c:pt idx="8738">
                        <c:v>4.37</c:v>
                      </c:pt>
                      <c:pt idx="8739">
                        <c:v>4.3710000000000004</c:v>
                      </c:pt>
                      <c:pt idx="8740">
                        <c:v>4.3710000000000004</c:v>
                      </c:pt>
                      <c:pt idx="8741">
                        <c:v>4.3719999999999999</c:v>
                      </c:pt>
                      <c:pt idx="8742">
                        <c:v>4.3719999999999999</c:v>
                      </c:pt>
                      <c:pt idx="8743">
                        <c:v>4.3730000000000002</c:v>
                      </c:pt>
                      <c:pt idx="8744">
                        <c:v>4.3730000000000002</c:v>
                      </c:pt>
                      <c:pt idx="8745">
                        <c:v>4.3739999999999997</c:v>
                      </c:pt>
                      <c:pt idx="8746">
                        <c:v>4.3739999999999997</c:v>
                      </c:pt>
                      <c:pt idx="8747">
                        <c:v>4.375</c:v>
                      </c:pt>
                      <c:pt idx="8748">
                        <c:v>4.375</c:v>
                      </c:pt>
                      <c:pt idx="8749">
                        <c:v>4.3760000000000003</c:v>
                      </c:pt>
                      <c:pt idx="8750">
                        <c:v>4.3760000000000003</c:v>
                      </c:pt>
                      <c:pt idx="8751">
                        <c:v>4.3769999999999998</c:v>
                      </c:pt>
                      <c:pt idx="8752">
                        <c:v>4.3769999999999998</c:v>
                      </c:pt>
                      <c:pt idx="8753">
                        <c:v>4.3780000000000001</c:v>
                      </c:pt>
                      <c:pt idx="8754">
                        <c:v>4.3780000000000001</c:v>
                      </c:pt>
                      <c:pt idx="8755">
                        <c:v>4.3789999999999996</c:v>
                      </c:pt>
                      <c:pt idx="8756">
                        <c:v>4.3789999999999996</c:v>
                      </c:pt>
                      <c:pt idx="8757">
                        <c:v>4.38</c:v>
                      </c:pt>
                      <c:pt idx="8758">
                        <c:v>4.38</c:v>
                      </c:pt>
                      <c:pt idx="8759">
                        <c:v>4.3810000000000002</c:v>
                      </c:pt>
                      <c:pt idx="8760">
                        <c:v>4.3810000000000002</c:v>
                      </c:pt>
                      <c:pt idx="8761">
                        <c:v>4.3819999999999997</c:v>
                      </c:pt>
                      <c:pt idx="8762">
                        <c:v>4.3819999999999997</c:v>
                      </c:pt>
                      <c:pt idx="8763">
                        <c:v>4.383</c:v>
                      </c:pt>
                      <c:pt idx="8764">
                        <c:v>4.383</c:v>
                      </c:pt>
                      <c:pt idx="8765">
                        <c:v>4.3840000000000003</c:v>
                      </c:pt>
                      <c:pt idx="8766">
                        <c:v>4.3840000000000003</c:v>
                      </c:pt>
                      <c:pt idx="8767">
                        <c:v>4.3849999999999998</c:v>
                      </c:pt>
                      <c:pt idx="8768">
                        <c:v>4.3849999999999998</c:v>
                      </c:pt>
                      <c:pt idx="8769">
                        <c:v>4.3860000000000001</c:v>
                      </c:pt>
                      <c:pt idx="8770">
                        <c:v>4.3860000000000001</c:v>
                      </c:pt>
                      <c:pt idx="8771">
                        <c:v>4.3869999999999996</c:v>
                      </c:pt>
                      <c:pt idx="8772">
                        <c:v>4.3869999999999996</c:v>
                      </c:pt>
                      <c:pt idx="8773">
                        <c:v>4.3879999999999999</c:v>
                      </c:pt>
                      <c:pt idx="8774">
                        <c:v>4.3879999999999999</c:v>
                      </c:pt>
                      <c:pt idx="8775">
                        <c:v>4.3890000000000002</c:v>
                      </c:pt>
                      <c:pt idx="8776">
                        <c:v>4.3890000000000002</c:v>
                      </c:pt>
                      <c:pt idx="8777">
                        <c:v>4.3899999999999997</c:v>
                      </c:pt>
                      <c:pt idx="8778">
                        <c:v>4.3899999999999997</c:v>
                      </c:pt>
                      <c:pt idx="8779">
                        <c:v>4.391</c:v>
                      </c:pt>
                      <c:pt idx="8780">
                        <c:v>4.391</c:v>
                      </c:pt>
                      <c:pt idx="8781">
                        <c:v>4.3920000000000003</c:v>
                      </c:pt>
                      <c:pt idx="8782">
                        <c:v>4.3920000000000003</c:v>
                      </c:pt>
                      <c:pt idx="8783">
                        <c:v>4.3929999999999998</c:v>
                      </c:pt>
                      <c:pt idx="8784">
                        <c:v>4.3929999999999998</c:v>
                      </c:pt>
                      <c:pt idx="8785">
                        <c:v>4.3940000000000001</c:v>
                      </c:pt>
                      <c:pt idx="8786">
                        <c:v>4.3940000000000001</c:v>
                      </c:pt>
                      <c:pt idx="8787">
                        <c:v>4.3949999999999996</c:v>
                      </c:pt>
                      <c:pt idx="8788">
                        <c:v>4.3949999999999996</c:v>
                      </c:pt>
                      <c:pt idx="8789">
                        <c:v>4.3959999999999999</c:v>
                      </c:pt>
                      <c:pt idx="8790">
                        <c:v>4.3959999999999999</c:v>
                      </c:pt>
                      <c:pt idx="8791">
                        <c:v>4.3970000000000002</c:v>
                      </c:pt>
                      <c:pt idx="8792">
                        <c:v>4.3970000000000002</c:v>
                      </c:pt>
                      <c:pt idx="8793">
                        <c:v>4.3979999999999997</c:v>
                      </c:pt>
                      <c:pt idx="8794">
                        <c:v>4.3979999999999997</c:v>
                      </c:pt>
                      <c:pt idx="8795">
                        <c:v>4.399</c:v>
                      </c:pt>
                      <c:pt idx="8796">
                        <c:v>4.399</c:v>
                      </c:pt>
                      <c:pt idx="8797">
                        <c:v>4.4000000000000004</c:v>
                      </c:pt>
                      <c:pt idx="8798">
                        <c:v>4.4000000000000004</c:v>
                      </c:pt>
                      <c:pt idx="8799">
                        <c:v>4.4009999999999998</c:v>
                      </c:pt>
                      <c:pt idx="8800">
                        <c:v>4.4009999999999998</c:v>
                      </c:pt>
                      <c:pt idx="8801">
                        <c:v>4.4020000000000001</c:v>
                      </c:pt>
                      <c:pt idx="8802">
                        <c:v>4.4020000000000001</c:v>
                      </c:pt>
                      <c:pt idx="8803">
                        <c:v>4.4029999999999996</c:v>
                      </c:pt>
                      <c:pt idx="8804">
                        <c:v>4.4029999999999996</c:v>
                      </c:pt>
                      <c:pt idx="8805">
                        <c:v>4.4039999999999999</c:v>
                      </c:pt>
                      <c:pt idx="8806">
                        <c:v>4.4039999999999999</c:v>
                      </c:pt>
                      <c:pt idx="8807">
                        <c:v>4.4050000000000002</c:v>
                      </c:pt>
                      <c:pt idx="8808">
                        <c:v>4.4050000000000002</c:v>
                      </c:pt>
                      <c:pt idx="8809">
                        <c:v>4.4059999999999997</c:v>
                      </c:pt>
                      <c:pt idx="8810">
                        <c:v>4.4059999999999997</c:v>
                      </c:pt>
                      <c:pt idx="8811">
                        <c:v>4.407</c:v>
                      </c:pt>
                      <c:pt idx="8812">
                        <c:v>4.407</c:v>
                      </c:pt>
                      <c:pt idx="8813">
                        <c:v>4.4080000000000004</c:v>
                      </c:pt>
                      <c:pt idx="8814">
                        <c:v>4.4080000000000004</c:v>
                      </c:pt>
                      <c:pt idx="8815">
                        <c:v>4.4089999999999998</c:v>
                      </c:pt>
                      <c:pt idx="8816">
                        <c:v>4.4089999999999998</c:v>
                      </c:pt>
                      <c:pt idx="8817">
                        <c:v>4.41</c:v>
                      </c:pt>
                      <c:pt idx="8818">
                        <c:v>4.41</c:v>
                      </c:pt>
                      <c:pt idx="8819">
                        <c:v>4.4109999999999996</c:v>
                      </c:pt>
                      <c:pt idx="8820">
                        <c:v>4.4109999999999996</c:v>
                      </c:pt>
                      <c:pt idx="8821">
                        <c:v>4.4119999999999999</c:v>
                      </c:pt>
                      <c:pt idx="8822">
                        <c:v>4.4119999999999999</c:v>
                      </c:pt>
                      <c:pt idx="8823">
                        <c:v>4.4130000000000003</c:v>
                      </c:pt>
                      <c:pt idx="8824">
                        <c:v>4.4130000000000003</c:v>
                      </c:pt>
                      <c:pt idx="8825">
                        <c:v>4.4139999999999997</c:v>
                      </c:pt>
                      <c:pt idx="8826">
                        <c:v>4.4139999999999997</c:v>
                      </c:pt>
                      <c:pt idx="8827">
                        <c:v>4.415</c:v>
                      </c:pt>
                      <c:pt idx="8828">
                        <c:v>4.415</c:v>
                      </c:pt>
                      <c:pt idx="8829">
                        <c:v>4.4160000000000004</c:v>
                      </c:pt>
                      <c:pt idx="8830">
                        <c:v>4.4160000000000004</c:v>
                      </c:pt>
                      <c:pt idx="8831">
                        <c:v>4.4169999999999998</c:v>
                      </c:pt>
                      <c:pt idx="8832">
                        <c:v>4.4169999999999998</c:v>
                      </c:pt>
                      <c:pt idx="8833">
                        <c:v>4.4180000000000001</c:v>
                      </c:pt>
                      <c:pt idx="8834">
                        <c:v>4.4180000000000001</c:v>
                      </c:pt>
                      <c:pt idx="8835">
                        <c:v>4.4189999999999996</c:v>
                      </c:pt>
                      <c:pt idx="8836">
                        <c:v>4.4189999999999996</c:v>
                      </c:pt>
                      <c:pt idx="8837">
                        <c:v>4.42</c:v>
                      </c:pt>
                      <c:pt idx="8838">
                        <c:v>4.42</c:v>
                      </c:pt>
                      <c:pt idx="8839">
                        <c:v>4.4210000000000003</c:v>
                      </c:pt>
                      <c:pt idx="8840">
                        <c:v>4.4210000000000003</c:v>
                      </c:pt>
                      <c:pt idx="8841">
                        <c:v>4.4219999999999997</c:v>
                      </c:pt>
                      <c:pt idx="8842">
                        <c:v>4.4219999999999997</c:v>
                      </c:pt>
                      <c:pt idx="8843">
                        <c:v>4.423</c:v>
                      </c:pt>
                      <c:pt idx="8844">
                        <c:v>4.423</c:v>
                      </c:pt>
                      <c:pt idx="8845">
                        <c:v>4.4240000000000004</c:v>
                      </c:pt>
                      <c:pt idx="8846">
                        <c:v>4.4240000000000004</c:v>
                      </c:pt>
                      <c:pt idx="8847">
                        <c:v>4.4249999999999998</c:v>
                      </c:pt>
                      <c:pt idx="8848">
                        <c:v>4.4249999999999998</c:v>
                      </c:pt>
                      <c:pt idx="8849">
                        <c:v>4.4260000000000002</c:v>
                      </c:pt>
                      <c:pt idx="8850">
                        <c:v>4.4260000000000002</c:v>
                      </c:pt>
                      <c:pt idx="8851">
                        <c:v>4.4269999999999996</c:v>
                      </c:pt>
                      <c:pt idx="8852">
                        <c:v>4.4269999999999996</c:v>
                      </c:pt>
                      <c:pt idx="8853">
                        <c:v>4.4279999999999999</c:v>
                      </c:pt>
                      <c:pt idx="8854">
                        <c:v>4.4279999999999999</c:v>
                      </c:pt>
                      <c:pt idx="8855">
                        <c:v>4.4290000000000003</c:v>
                      </c:pt>
                      <c:pt idx="8856">
                        <c:v>4.4290000000000003</c:v>
                      </c:pt>
                      <c:pt idx="8857">
                        <c:v>4.43</c:v>
                      </c:pt>
                      <c:pt idx="8858">
                        <c:v>4.43</c:v>
                      </c:pt>
                      <c:pt idx="8859">
                        <c:v>4.431</c:v>
                      </c:pt>
                      <c:pt idx="8860">
                        <c:v>4.431</c:v>
                      </c:pt>
                      <c:pt idx="8861">
                        <c:v>4.4320000000000004</c:v>
                      </c:pt>
                      <c:pt idx="8862">
                        <c:v>4.4320000000000004</c:v>
                      </c:pt>
                      <c:pt idx="8863">
                        <c:v>4.4329999999999998</c:v>
                      </c:pt>
                      <c:pt idx="8864">
                        <c:v>4.4329999999999998</c:v>
                      </c:pt>
                      <c:pt idx="8865">
                        <c:v>4.4340000000000002</c:v>
                      </c:pt>
                      <c:pt idx="8866">
                        <c:v>4.4340000000000002</c:v>
                      </c:pt>
                      <c:pt idx="8867">
                        <c:v>4.4349999999999996</c:v>
                      </c:pt>
                      <c:pt idx="8868">
                        <c:v>4.4349999999999996</c:v>
                      </c:pt>
                      <c:pt idx="8869">
                        <c:v>4.4359999999999999</c:v>
                      </c:pt>
                      <c:pt idx="8870">
                        <c:v>4.4359999999999999</c:v>
                      </c:pt>
                      <c:pt idx="8871">
                        <c:v>4.4370000000000003</c:v>
                      </c:pt>
                      <c:pt idx="8872">
                        <c:v>4.4370000000000003</c:v>
                      </c:pt>
                      <c:pt idx="8873">
                        <c:v>4.4379999999999997</c:v>
                      </c:pt>
                      <c:pt idx="8874">
                        <c:v>4.4379999999999997</c:v>
                      </c:pt>
                      <c:pt idx="8875">
                        <c:v>4.4390000000000001</c:v>
                      </c:pt>
                      <c:pt idx="8876">
                        <c:v>4.4390000000000001</c:v>
                      </c:pt>
                      <c:pt idx="8877">
                        <c:v>4.4400000000000004</c:v>
                      </c:pt>
                      <c:pt idx="8878">
                        <c:v>4.4400000000000004</c:v>
                      </c:pt>
                      <c:pt idx="8879">
                        <c:v>4.4409999999999998</c:v>
                      </c:pt>
                      <c:pt idx="8880">
                        <c:v>4.4409999999999998</c:v>
                      </c:pt>
                      <c:pt idx="8881">
                        <c:v>4.4420000000000002</c:v>
                      </c:pt>
                      <c:pt idx="8882">
                        <c:v>4.4420000000000002</c:v>
                      </c:pt>
                      <c:pt idx="8883">
                        <c:v>4.4429999999999996</c:v>
                      </c:pt>
                      <c:pt idx="8884">
                        <c:v>4.4429999999999996</c:v>
                      </c:pt>
                      <c:pt idx="8885">
                        <c:v>4.444</c:v>
                      </c:pt>
                      <c:pt idx="8886">
                        <c:v>4.444</c:v>
                      </c:pt>
                      <c:pt idx="8887">
                        <c:v>4.4450000000000003</c:v>
                      </c:pt>
                      <c:pt idx="8888">
                        <c:v>4.4450000000000003</c:v>
                      </c:pt>
                      <c:pt idx="8889">
                        <c:v>4.4459999999999997</c:v>
                      </c:pt>
                      <c:pt idx="8890">
                        <c:v>4.4459999999999997</c:v>
                      </c:pt>
                      <c:pt idx="8891">
                        <c:v>4.4470000000000001</c:v>
                      </c:pt>
                      <c:pt idx="8892">
                        <c:v>4.4470000000000001</c:v>
                      </c:pt>
                      <c:pt idx="8893">
                        <c:v>4.4480000000000004</c:v>
                      </c:pt>
                      <c:pt idx="8894">
                        <c:v>4.4480000000000004</c:v>
                      </c:pt>
                      <c:pt idx="8895">
                        <c:v>4.4489999999999998</c:v>
                      </c:pt>
                      <c:pt idx="8896">
                        <c:v>4.4489999999999998</c:v>
                      </c:pt>
                      <c:pt idx="8897">
                        <c:v>4.45</c:v>
                      </c:pt>
                      <c:pt idx="8898">
                        <c:v>4.45</c:v>
                      </c:pt>
                      <c:pt idx="8899">
                        <c:v>4.4509999999999996</c:v>
                      </c:pt>
                      <c:pt idx="8900">
                        <c:v>4.4509999999999996</c:v>
                      </c:pt>
                      <c:pt idx="8901">
                        <c:v>4.452</c:v>
                      </c:pt>
                      <c:pt idx="8902">
                        <c:v>4.452</c:v>
                      </c:pt>
                      <c:pt idx="8903">
                        <c:v>4.4530000000000003</c:v>
                      </c:pt>
                      <c:pt idx="8904">
                        <c:v>4.4530000000000003</c:v>
                      </c:pt>
                      <c:pt idx="8905">
                        <c:v>4.4539999999999997</c:v>
                      </c:pt>
                      <c:pt idx="8906">
                        <c:v>4.4539999999999997</c:v>
                      </c:pt>
                      <c:pt idx="8907">
                        <c:v>4.4550000000000001</c:v>
                      </c:pt>
                      <c:pt idx="8908">
                        <c:v>4.4550000000000001</c:v>
                      </c:pt>
                      <c:pt idx="8909">
                        <c:v>4.4560000000000004</c:v>
                      </c:pt>
                      <c:pt idx="8910">
                        <c:v>4.4560000000000004</c:v>
                      </c:pt>
                      <c:pt idx="8911">
                        <c:v>4.4569999999999999</c:v>
                      </c:pt>
                      <c:pt idx="8912">
                        <c:v>4.4569999999999999</c:v>
                      </c:pt>
                      <c:pt idx="8913">
                        <c:v>4.4580000000000002</c:v>
                      </c:pt>
                      <c:pt idx="8914">
                        <c:v>4.4580000000000002</c:v>
                      </c:pt>
                      <c:pt idx="8915">
                        <c:v>4.4589999999999996</c:v>
                      </c:pt>
                      <c:pt idx="8916">
                        <c:v>4.4589999999999996</c:v>
                      </c:pt>
                      <c:pt idx="8917">
                        <c:v>4.46</c:v>
                      </c:pt>
                      <c:pt idx="8918">
                        <c:v>4.46</c:v>
                      </c:pt>
                      <c:pt idx="8919">
                        <c:v>4.4610000000000003</c:v>
                      </c:pt>
                      <c:pt idx="8920">
                        <c:v>4.4610000000000003</c:v>
                      </c:pt>
                      <c:pt idx="8921">
                        <c:v>4.4619999999999997</c:v>
                      </c:pt>
                      <c:pt idx="8922">
                        <c:v>4.4619999999999997</c:v>
                      </c:pt>
                      <c:pt idx="8923">
                        <c:v>4.4630000000000001</c:v>
                      </c:pt>
                      <c:pt idx="8924">
                        <c:v>4.4630000000000001</c:v>
                      </c:pt>
                      <c:pt idx="8925">
                        <c:v>4.4640000000000004</c:v>
                      </c:pt>
                      <c:pt idx="8926">
                        <c:v>4.4640000000000004</c:v>
                      </c:pt>
                      <c:pt idx="8927">
                        <c:v>4.4649999999999999</c:v>
                      </c:pt>
                      <c:pt idx="8928">
                        <c:v>4.4649999999999999</c:v>
                      </c:pt>
                      <c:pt idx="8929">
                        <c:v>4.4660000000000002</c:v>
                      </c:pt>
                      <c:pt idx="8930">
                        <c:v>4.4660000000000002</c:v>
                      </c:pt>
                      <c:pt idx="8931">
                        <c:v>4.4669999999999996</c:v>
                      </c:pt>
                      <c:pt idx="8932">
                        <c:v>4.4669999999999996</c:v>
                      </c:pt>
                      <c:pt idx="8933">
                        <c:v>4.468</c:v>
                      </c:pt>
                      <c:pt idx="8934">
                        <c:v>4.468</c:v>
                      </c:pt>
                      <c:pt idx="8935">
                        <c:v>4.4690000000000003</c:v>
                      </c:pt>
                      <c:pt idx="8936">
                        <c:v>4.4690000000000003</c:v>
                      </c:pt>
                      <c:pt idx="8937">
                        <c:v>4.47</c:v>
                      </c:pt>
                      <c:pt idx="8938">
                        <c:v>4.47</c:v>
                      </c:pt>
                      <c:pt idx="8939">
                        <c:v>4.4710000000000001</c:v>
                      </c:pt>
                      <c:pt idx="8940">
                        <c:v>4.4710000000000001</c:v>
                      </c:pt>
                      <c:pt idx="8941">
                        <c:v>4.4720000000000004</c:v>
                      </c:pt>
                      <c:pt idx="8942">
                        <c:v>4.4720000000000004</c:v>
                      </c:pt>
                      <c:pt idx="8943">
                        <c:v>4.4729999999999999</c:v>
                      </c:pt>
                      <c:pt idx="8944">
                        <c:v>4.4729999999999999</c:v>
                      </c:pt>
                      <c:pt idx="8945">
                        <c:v>4.4740000000000002</c:v>
                      </c:pt>
                      <c:pt idx="8946">
                        <c:v>4.4740000000000002</c:v>
                      </c:pt>
                      <c:pt idx="8947">
                        <c:v>4.4749999999999996</c:v>
                      </c:pt>
                      <c:pt idx="8948">
                        <c:v>4.4749999999999996</c:v>
                      </c:pt>
                      <c:pt idx="8949">
                        <c:v>4.476</c:v>
                      </c:pt>
                      <c:pt idx="8950">
                        <c:v>4.476</c:v>
                      </c:pt>
                      <c:pt idx="8951">
                        <c:v>4.4770000000000003</c:v>
                      </c:pt>
                      <c:pt idx="8952">
                        <c:v>4.4770000000000003</c:v>
                      </c:pt>
                      <c:pt idx="8953">
                        <c:v>4.4779999999999998</c:v>
                      </c:pt>
                      <c:pt idx="8954">
                        <c:v>4.4779999999999998</c:v>
                      </c:pt>
                      <c:pt idx="8955">
                        <c:v>4.4790000000000001</c:v>
                      </c:pt>
                      <c:pt idx="8956">
                        <c:v>4.4790000000000001</c:v>
                      </c:pt>
                      <c:pt idx="8957">
                        <c:v>4.4800000000000004</c:v>
                      </c:pt>
                      <c:pt idx="8958">
                        <c:v>4.4800000000000004</c:v>
                      </c:pt>
                      <c:pt idx="8959">
                        <c:v>4.4809999999999999</c:v>
                      </c:pt>
                      <c:pt idx="8960">
                        <c:v>4.4809999999999999</c:v>
                      </c:pt>
                      <c:pt idx="8961">
                        <c:v>4.4820000000000002</c:v>
                      </c:pt>
                      <c:pt idx="8962">
                        <c:v>4.4820000000000002</c:v>
                      </c:pt>
                      <c:pt idx="8963">
                        <c:v>4.4829999999999997</c:v>
                      </c:pt>
                      <c:pt idx="8964">
                        <c:v>4.4829999999999997</c:v>
                      </c:pt>
                      <c:pt idx="8965">
                        <c:v>4.484</c:v>
                      </c:pt>
                      <c:pt idx="8966">
                        <c:v>4.484</c:v>
                      </c:pt>
                      <c:pt idx="8967">
                        <c:v>4.4850000000000003</c:v>
                      </c:pt>
                      <c:pt idx="8968">
                        <c:v>4.4850000000000003</c:v>
                      </c:pt>
                      <c:pt idx="8969">
                        <c:v>4.4859999999999998</c:v>
                      </c:pt>
                      <c:pt idx="8970">
                        <c:v>4.4859999999999998</c:v>
                      </c:pt>
                      <c:pt idx="8971">
                        <c:v>4.4870000000000001</c:v>
                      </c:pt>
                      <c:pt idx="8972">
                        <c:v>4.4870000000000001</c:v>
                      </c:pt>
                      <c:pt idx="8973">
                        <c:v>4.4880000000000004</c:v>
                      </c:pt>
                      <c:pt idx="8974">
                        <c:v>4.4880000000000004</c:v>
                      </c:pt>
                      <c:pt idx="8975">
                        <c:v>4.4889999999999999</c:v>
                      </c:pt>
                      <c:pt idx="8976">
                        <c:v>4.4889999999999999</c:v>
                      </c:pt>
                      <c:pt idx="8977">
                        <c:v>4.49</c:v>
                      </c:pt>
                      <c:pt idx="8978">
                        <c:v>4.49</c:v>
                      </c:pt>
                      <c:pt idx="8979">
                        <c:v>4.4909999999999997</c:v>
                      </c:pt>
                      <c:pt idx="8980">
                        <c:v>4.4909999999999997</c:v>
                      </c:pt>
                      <c:pt idx="8981">
                        <c:v>4.492</c:v>
                      </c:pt>
                      <c:pt idx="8982">
                        <c:v>4.492</c:v>
                      </c:pt>
                      <c:pt idx="8983">
                        <c:v>4.4930000000000003</c:v>
                      </c:pt>
                      <c:pt idx="8984">
                        <c:v>4.4930000000000003</c:v>
                      </c:pt>
                      <c:pt idx="8985">
                        <c:v>4.4939999999999998</c:v>
                      </c:pt>
                      <c:pt idx="8986">
                        <c:v>4.4939999999999998</c:v>
                      </c:pt>
                      <c:pt idx="8987">
                        <c:v>4.4950000000000001</c:v>
                      </c:pt>
                      <c:pt idx="8988">
                        <c:v>4.4950000000000001</c:v>
                      </c:pt>
                      <c:pt idx="8989">
                        <c:v>4.4960000000000004</c:v>
                      </c:pt>
                      <c:pt idx="8990">
                        <c:v>4.4960000000000004</c:v>
                      </c:pt>
                      <c:pt idx="8991">
                        <c:v>4.4969999999999999</c:v>
                      </c:pt>
                      <c:pt idx="8992">
                        <c:v>4.4969999999999999</c:v>
                      </c:pt>
                      <c:pt idx="8993">
                        <c:v>4.4980000000000002</c:v>
                      </c:pt>
                      <c:pt idx="8994">
                        <c:v>4.4980000000000002</c:v>
                      </c:pt>
                      <c:pt idx="8995">
                        <c:v>4.4989999999999997</c:v>
                      </c:pt>
                      <c:pt idx="8996">
                        <c:v>4.4989999999999997</c:v>
                      </c:pt>
                      <c:pt idx="8997">
                        <c:v>4.5</c:v>
                      </c:pt>
                      <c:pt idx="8998">
                        <c:v>4.5</c:v>
                      </c:pt>
                      <c:pt idx="8999">
                        <c:v>4.5010000000000003</c:v>
                      </c:pt>
                      <c:pt idx="9000">
                        <c:v>4.5010000000000003</c:v>
                      </c:pt>
                      <c:pt idx="9001">
                        <c:v>4.5019999999999998</c:v>
                      </c:pt>
                      <c:pt idx="9002">
                        <c:v>4.5019999999999998</c:v>
                      </c:pt>
                      <c:pt idx="9003">
                        <c:v>4.5030000000000001</c:v>
                      </c:pt>
                      <c:pt idx="9004">
                        <c:v>4.5030000000000001</c:v>
                      </c:pt>
                      <c:pt idx="9005">
                        <c:v>4.5039999999999996</c:v>
                      </c:pt>
                      <c:pt idx="9006">
                        <c:v>4.5039999999999996</c:v>
                      </c:pt>
                      <c:pt idx="9007">
                        <c:v>4.5049999999999999</c:v>
                      </c:pt>
                      <c:pt idx="9008">
                        <c:v>4.5049999999999999</c:v>
                      </c:pt>
                      <c:pt idx="9009">
                        <c:v>4.5060000000000002</c:v>
                      </c:pt>
                      <c:pt idx="9010">
                        <c:v>4.5060000000000002</c:v>
                      </c:pt>
                      <c:pt idx="9011">
                        <c:v>4.5069999999999997</c:v>
                      </c:pt>
                      <c:pt idx="9012">
                        <c:v>4.5069999999999997</c:v>
                      </c:pt>
                      <c:pt idx="9013">
                        <c:v>4.508</c:v>
                      </c:pt>
                      <c:pt idx="9014">
                        <c:v>4.508</c:v>
                      </c:pt>
                      <c:pt idx="9015">
                        <c:v>4.5090000000000003</c:v>
                      </c:pt>
                      <c:pt idx="9016">
                        <c:v>4.5090000000000003</c:v>
                      </c:pt>
                      <c:pt idx="9017">
                        <c:v>4.51</c:v>
                      </c:pt>
                      <c:pt idx="9018">
                        <c:v>4.51</c:v>
                      </c:pt>
                      <c:pt idx="9019">
                        <c:v>4.5110000000000001</c:v>
                      </c:pt>
                      <c:pt idx="9020">
                        <c:v>4.5110000000000001</c:v>
                      </c:pt>
                      <c:pt idx="9021">
                        <c:v>4.5119999999999996</c:v>
                      </c:pt>
                      <c:pt idx="9022">
                        <c:v>4.5119999999999996</c:v>
                      </c:pt>
                      <c:pt idx="9023">
                        <c:v>4.5129999999999999</c:v>
                      </c:pt>
                      <c:pt idx="9024">
                        <c:v>4.5129999999999999</c:v>
                      </c:pt>
                      <c:pt idx="9025">
                        <c:v>4.5140000000000002</c:v>
                      </c:pt>
                      <c:pt idx="9026">
                        <c:v>4.5140000000000002</c:v>
                      </c:pt>
                      <c:pt idx="9027">
                        <c:v>4.5149999999999997</c:v>
                      </c:pt>
                      <c:pt idx="9028">
                        <c:v>4.5149999999999997</c:v>
                      </c:pt>
                      <c:pt idx="9029">
                        <c:v>4.516</c:v>
                      </c:pt>
                      <c:pt idx="9030">
                        <c:v>4.516</c:v>
                      </c:pt>
                      <c:pt idx="9031">
                        <c:v>4.5170000000000003</c:v>
                      </c:pt>
                      <c:pt idx="9032">
                        <c:v>4.5170000000000003</c:v>
                      </c:pt>
                      <c:pt idx="9033">
                        <c:v>4.5179999999999998</c:v>
                      </c:pt>
                      <c:pt idx="9034">
                        <c:v>4.5179999999999998</c:v>
                      </c:pt>
                      <c:pt idx="9035">
                        <c:v>4.5190000000000001</c:v>
                      </c:pt>
                      <c:pt idx="9036">
                        <c:v>4.5190000000000001</c:v>
                      </c:pt>
                      <c:pt idx="9037">
                        <c:v>4.5199999999999996</c:v>
                      </c:pt>
                      <c:pt idx="9038">
                        <c:v>4.5199999999999996</c:v>
                      </c:pt>
                      <c:pt idx="9039">
                        <c:v>4.5209999999999999</c:v>
                      </c:pt>
                      <c:pt idx="9040">
                        <c:v>4.5209999999999999</c:v>
                      </c:pt>
                      <c:pt idx="9041">
                        <c:v>4.5220000000000002</c:v>
                      </c:pt>
                      <c:pt idx="9042">
                        <c:v>4.5220000000000002</c:v>
                      </c:pt>
                      <c:pt idx="9043">
                        <c:v>4.5229999999999997</c:v>
                      </c:pt>
                      <c:pt idx="9044">
                        <c:v>4.5229999999999997</c:v>
                      </c:pt>
                      <c:pt idx="9045">
                        <c:v>4.524</c:v>
                      </c:pt>
                      <c:pt idx="9046">
                        <c:v>4.524</c:v>
                      </c:pt>
                      <c:pt idx="9047">
                        <c:v>4.5250000000000004</c:v>
                      </c:pt>
                      <c:pt idx="9048">
                        <c:v>4.5250000000000004</c:v>
                      </c:pt>
                      <c:pt idx="9049">
                        <c:v>4.5259999999999998</c:v>
                      </c:pt>
                      <c:pt idx="9050">
                        <c:v>4.5259999999999998</c:v>
                      </c:pt>
                      <c:pt idx="9051">
                        <c:v>4.5270000000000001</c:v>
                      </c:pt>
                      <c:pt idx="9052">
                        <c:v>4.5270000000000001</c:v>
                      </c:pt>
                      <c:pt idx="9053">
                        <c:v>4.5279999999999996</c:v>
                      </c:pt>
                      <c:pt idx="9054">
                        <c:v>4.5279999999999996</c:v>
                      </c:pt>
                      <c:pt idx="9055">
                        <c:v>4.5289999999999999</c:v>
                      </c:pt>
                      <c:pt idx="9056">
                        <c:v>4.5289999999999999</c:v>
                      </c:pt>
                      <c:pt idx="9057">
                        <c:v>4.53</c:v>
                      </c:pt>
                      <c:pt idx="9058">
                        <c:v>4.53</c:v>
                      </c:pt>
                      <c:pt idx="9059">
                        <c:v>4.5309999999999997</c:v>
                      </c:pt>
                      <c:pt idx="9060">
                        <c:v>4.5309999999999997</c:v>
                      </c:pt>
                      <c:pt idx="9061">
                        <c:v>4.532</c:v>
                      </c:pt>
                      <c:pt idx="9062">
                        <c:v>4.532</c:v>
                      </c:pt>
                      <c:pt idx="9063">
                        <c:v>4.5330000000000004</c:v>
                      </c:pt>
                      <c:pt idx="9064">
                        <c:v>4.5330000000000004</c:v>
                      </c:pt>
                      <c:pt idx="9065">
                        <c:v>4.5339999999999998</c:v>
                      </c:pt>
                      <c:pt idx="9066">
                        <c:v>4.5339999999999998</c:v>
                      </c:pt>
                      <c:pt idx="9067">
                        <c:v>4.5350000000000001</c:v>
                      </c:pt>
                      <c:pt idx="9068">
                        <c:v>4.5350000000000001</c:v>
                      </c:pt>
                      <c:pt idx="9069">
                        <c:v>4.5359999999999996</c:v>
                      </c:pt>
                      <c:pt idx="9070">
                        <c:v>4.5359999999999996</c:v>
                      </c:pt>
                      <c:pt idx="9071">
                        <c:v>4.5369999999999999</c:v>
                      </c:pt>
                      <c:pt idx="9072">
                        <c:v>4.5369999999999999</c:v>
                      </c:pt>
                      <c:pt idx="9073">
                        <c:v>4.5380000000000003</c:v>
                      </c:pt>
                      <c:pt idx="9074">
                        <c:v>4.5380000000000003</c:v>
                      </c:pt>
                      <c:pt idx="9075">
                        <c:v>4.5389999999999997</c:v>
                      </c:pt>
                      <c:pt idx="9076">
                        <c:v>4.5389999999999997</c:v>
                      </c:pt>
                      <c:pt idx="9077">
                        <c:v>4.54</c:v>
                      </c:pt>
                      <c:pt idx="9078">
                        <c:v>4.54</c:v>
                      </c:pt>
                      <c:pt idx="9079">
                        <c:v>4.5410000000000004</c:v>
                      </c:pt>
                      <c:pt idx="9080">
                        <c:v>4.5410000000000004</c:v>
                      </c:pt>
                      <c:pt idx="9081">
                        <c:v>4.5419999999999998</c:v>
                      </c:pt>
                      <c:pt idx="9082">
                        <c:v>4.5419999999999998</c:v>
                      </c:pt>
                      <c:pt idx="9083">
                        <c:v>4.5430000000000001</c:v>
                      </c:pt>
                      <c:pt idx="9084">
                        <c:v>4.5430000000000001</c:v>
                      </c:pt>
                      <c:pt idx="9085">
                        <c:v>4.5439999999999996</c:v>
                      </c:pt>
                      <c:pt idx="9086">
                        <c:v>4.5439999999999996</c:v>
                      </c:pt>
                      <c:pt idx="9087">
                        <c:v>4.5449999999999999</c:v>
                      </c:pt>
                      <c:pt idx="9088">
                        <c:v>4.5449999999999999</c:v>
                      </c:pt>
                      <c:pt idx="9089">
                        <c:v>4.5460000000000003</c:v>
                      </c:pt>
                      <c:pt idx="9090">
                        <c:v>4.5460000000000003</c:v>
                      </c:pt>
                      <c:pt idx="9091">
                        <c:v>4.5469999999999997</c:v>
                      </c:pt>
                      <c:pt idx="9092">
                        <c:v>4.5469999999999997</c:v>
                      </c:pt>
                      <c:pt idx="9093">
                        <c:v>4.548</c:v>
                      </c:pt>
                      <c:pt idx="9094">
                        <c:v>4.548</c:v>
                      </c:pt>
                      <c:pt idx="9095">
                        <c:v>4.5490000000000004</c:v>
                      </c:pt>
                      <c:pt idx="9096">
                        <c:v>4.5490000000000004</c:v>
                      </c:pt>
                      <c:pt idx="9097">
                        <c:v>4.55</c:v>
                      </c:pt>
                      <c:pt idx="9098">
                        <c:v>4.55</c:v>
                      </c:pt>
                      <c:pt idx="9099">
                        <c:v>4.5510000000000002</c:v>
                      </c:pt>
                      <c:pt idx="9100">
                        <c:v>4.5510000000000002</c:v>
                      </c:pt>
                      <c:pt idx="9101">
                        <c:v>4.5519999999999996</c:v>
                      </c:pt>
                      <c:pt idx="9102">
                        <c:v>4.5519999999999996</c:v>
                      </c:pt>
                      <c:pt idx="9103">
                        <c:v>4.5529999999999999</c:v>
                      </c:pt>
                      <c:pt idx="9104">
                        <c:v>4.5529999999999999</c:v>
                      </c:pt>
                      <c:pt idx="9105">
                        <c:v>4.5540000000000003</c:v>
                      </c:pt>
                      <c:pt idx="9106">
                        <c:v>4.5540000000000003</c:v>
                      </c:pt>
                      <c:pt idx="9107">
                        <c:v>4.5549999999999997</c:v>
                      </c:pt>
                      <c:pt idx="9108">
                        <c:v>4.5549999999999997</c:v>
                      </c:pt>
                      <c:pt idx="9109">
                        <c:v>4.556</c:v>
                      </c:pt>
                      <c:pt idx="9110">
                        <c:v>4.556</c:v>
                      </c:pt>
                      <c:pt idx="9111">
                        <c:v>4.5570000000000004</c:v>
                      </c:pt>
                      <c:pt idx="9112">
                        <c:v>4.5570000000000004</c:v>
                      </c:pt>
                      <c:pt idx="9113">
                        <c:v>4.5579999999999998</c:v>
                      </c:pt>
                      <c:pt idx="9114">
                        <c:v>4.5579999999999998</c:v>
                      </c:pt>
                      <c:pt idx="9115">
                        <c:v>4.5590000000000002</c:v>
                      </c:pt>
                      <c:pt idx="9116">
                        <c:v>4.5590000000000002</c:v>
                      </c:pt>
                      <c:pt idx="9117">
                        <c:v>4.5599999999999996</c:v>
                      </c:pt>
                      <c:pt idx="9118">
                        <c:v>4.5599999999999996</c:v>
                      </c:pt>
                      <c:pt idx="9119">
                        <c:v>4.5609999999999999</c:v>
                      </c:pt>
                      <c:pt idx="9120">
                        <c:v>4.5609999999999999</c:v>
                      </c:pt>
                      <c:pt idx="9121">
                        <c:v>4.5620000000000003</c:v>
                      </c:pt>
                      <c:pt idx="9122">
                        <c:v>4.5620000000000003</c:v>
                      </c:pt>
                      <c:pt idx="9123">
                        <c:v>4.5629999999999997</c:v>
                      </c:pt>
                      <c:pt idx="9124">
                        <c:v>4.5629999999999997</c:v>
                      </c:pt>
                      <c:pt idx="9125">
                        <c:v>4.5640000000000001</c:v>
                      </c:pt>
                      <c:pt idx="9126">
                        <c:v>4.5640000000000001</c:v>
                      </c:pt>
                      <c:pt idx="9127">
                        <c:v>4.5650000000000004</c:v>
                      </c:pt>
                      <c:pt idx="9128">
                        <c:v>4.5650000000000004</c:v>
                      </c:pt>
                      <c:pt idx="9129">
                        <c:v>4.5659999999999998</c:v>
                      </c:pt>
                      <c:pt idx="9130">
                        <c:v>4.5659999999999998</c:v>
                      </c:pt>
                      <c:pt idx="9131">
                        <c:v>4.5670000000000002</c:v>
                      </c:pt>
                      <c:pt idx="9132">
                        <c:v>4.5670000000000002</c:v>
                      </c:pt>
                      <c:pt idx="9133">
                        <c:v>4.5679999999999996</c:v>
                      </c:pt>
                      <c:pt idx="9134">
                        <c:v>4.5679999999999996</c:v>
                      </c:pt>
                      <c:pt idx="9135">
                        <c:v>4.569</c:v>
                      </c:pt>
                      <c:pt idx="9136">
                        <c:v>4.569</c:v>
                      </c:pt>
                      <c:pt idx="9137">
                        <c:v>4.57</c:v>
                      </c:pt>
                      <c:pt idx="9138">
                        <c:v>4.57</c:v>
                      </c:pt>
                      <c:pt idx="9139">
                        <c:v>4.5709999999999997</c:v>
                      </c:pt>
                      <c:pt idx="9140">
                        <c:v>4.5709999999999997</c:v>
                      </c:pt>
                      <c:pt idx="9141">
                        <c:v>4.5720000000000001</c:v>
                      </c:pt>
                      <c:pt idx="9142">
                        <c:v>4.5720000000000001</c:v>
                      </c:pt>
                      <c:pt idx="9143">
                        <c:v>4.5730000000000004</c:v>
                      </c:pt>
                      <c:pt idx="9144">
                        <c:v>4.5730000000000004</c:v>
                      </c:pt>
                      <c:pt idx="9145">
                        <c:v>4.5739999999999998</c:v>
                      </c:pt>
                      <c:pt idx="9146">
                        <c:v>4.5739999999999998</c:v>
                      </c:pt>
                      <c:pt idx="9147">
                        <c:v>4.5750000000000002</c:v>
                      </c:pt>
                      <c:pt idx="9148">
                        <c:v>4.5750000000000002</c:v>
                      </c:pt>
                      <c:pt idx="9149">
                        <c:v>4.5759999999999996</c:v>
                      </c:pt>
                      <c:pt idx="9150">
                        <c:v>4.5759999999999996</c:v>
                      </c:pt>
                      <c:pt idx="9151">
                        <c:v>4.577</c:v>
                      </c:pt>
                      <c:pt idx="9152">
                        <c:v>4.577</c:v>
                      </c:pt>
                      <c:pt idx="9153">
                        <c:v>4.5780000000000003</c:v>
                      </c:pt>
                      <c:pt idx="9154">
                        <c:v>4.5780000000000003</c:v>
                      </c:pt>
                      <c:pt idx="9155">
                        <c:v>4.5789999999999997</c:v>
                      </c:pt>
                      <c:pt idx="9156">
                        <c:v>4.5789999999999997</c:v>
                      </c:pt>
                      <c:pt idx="9157">
                        <c:v>4.58</c:v>
                      </c:pt>
                      <c:pt idx="9158">
                        <c:v>4.58</c:v>
                      </c:pt>
                      <c:pt idx="9159">
                        <c:v>4.5810000000000004</c:v>
                      </c:pt>
                      <c:pt idx="9160">
                        <c:v>4.5810000000000004</c:v>
                      </c:pt>
                      <c:pt idx="9161">
                        <c:v>4.5819999999999999</c:v>
                      </c:pt>
                      <c:pt idx="9162">
                        <c:v>4.5819999999999999</c:v>
                      </c:pt>
                      <c:pt idx="9163">
                        <c:v>4.5830000000000002</c:v>
                      </c:pt>
                      <c:pt idx="9164">
                        <c:v>4.5830000000000002</c:v>
                      </c:pt>
                      <c:pt idx="9165">
                        <c:v>4.5839999999999996</c:v>
                      </c:pt>
                      <c:pt idx="9166">
                        <c:v>4.5839999999999996</c:v>
                      </c:pt>
                      <c:pt idx="9167">
                        <c:v>4.585</c:v>
                      </c:pt>
                      <c:pt idx="9168">
                        <c:v>4.585</c:v>
                      </c:pt>
                      <c:pt idx="9169">
                        <c:v>4.5860000000000003</c:v>
                      </c:pt>
                      <c:pt idx="9170">
                        <c:v>4.5860000000000003</c:v>
                      </c:pt>
                      <c:pt idx="9171">
                        <c:v>4.5869999999999997</c:v>
                      </c:pt>
                      <c:pt idx="9172">
                        <c:v>4.5869999999999997</c:v>
                      </c:pt>
                      <c:pt idx="9173">
                        <c:v>4.5880000000000001</c:v>
                      </c:pt>
                      <c:pt idx="9174">
                        <c:v>4.5880000000000001</c:v>
                      </c:pt>
                      <c:pt idx="9175">
                        <c:v>4.5890000000000004</c:v>
                      </c:pt>
                      <c:pt idx="9176">
                        <c:v>4.5890000000000004</c:v>
                      </c:pt>
                      <c:pt idx="9177">
                        <c:v>4.59</c:v>
                      </c:pt>
                      <c:pt idx="9178">
                        <c:v>4.59</c:v>
                      </c:pt>
                      <c:pt idx="9179">
                        <c:v>4.5910000000000002</c:v>
                      </c:pt>
                      <c:pt idx="9180">
                        <c:v>4.5910000000000002</c:v>
                      </c:pt>
                      <c:pt idx="9181">
                        <c:v>4.5919999999999996</c:v>
                      </c:pt>
                      <c:pt idx="9182">
                        <c:v>4.5919999999999996</c:v>
                      </c:pt>
                      <c:pt idx="9183">
                        <c:v>4.593</c:v>
                      </c:pt>
                      <c:pt idx="9184">
                        <c:v>4.593</c:v>
                      </c:pt>
                      <c:pt idx="9185">
                        <c:v>4.5940000000000003</c:v>
                      </c:pt>
                      <c:pt idx="9186">
                        <c:v>4.5940000000000003</c:v>
                      </c:pt>
                      <c:pt idx="9187">
                        <c:v>4.5949999999999998</c:v>
                      </c:pt>
                      <c:pt idx="9188">
                        <c:v>4.5949999999999998</c:v>
                      </c:pt>
                      <c:pt idx="9189">
                        <c:v>4.5960000000000001</c:v>
                      </c:pt>
                      <c:pt idx="9190">
                        <c:v>4.5960000000000001</c:v>
                      </c:pt>
                      <c:pt idx="9191">
                        <c:v>4.5970000000000004</c:v>
                      </c:pt>
                      <c:pt idx="9192">
                        <c:v>4.5970000000000004</c:v>
                      </c:pt>
                      <c:pt idx="9193">
                        <c:v>4.5979999999999999</c:v>
                      </c:pt>
                      <c:pt idx="9194">
                        <c:v>4.5979999999999999</c:v>
                      </c:pt>
                      <c:pt idx="9195">
                        <c:v>4.5990000000000002</c:v>
                      </c:pt>
                      <c:pt idx="9196">
                        <c:v>4.5990000000000002</c:v>
                      </c:pt>
                      <c:pt idx="9197">
                        <c:v>4.5999999999999996</c:v>
                      </c:pt>
                      <c:pt idx="9198">
                        <c:v>4.5999999999999996</c:v>
                      </c:pt>
                      <c:pt idx="9199">
                        <c:v>4.601</c:v>
                      </c:pt>
                      <c:pt idx="9200">
                        <c:v>4.601</c:v>
                      </c:pt>
                      <c:pt idx="9201">
                        <c:v>4.6020000000000003</c:v>
                      </c:pt>
                      <c:pt idx="9202">
                        <c:v>4.6020000000000003</c:v>
                      </c:pt>
                      <c:pt idx="9203">
                        <c:v>4.6029999999999998</c:v>
                      </c:pt>
                      <c:pt idx="9204">
                        <c:v>4.6029999999999998</c:v>
                      </c:pt>
                      <c:pt idx="9205">
                        <c:v>4.6040000000000001</c:v>
                      </c:pt>
                      <c:pt idx="9206">
                        <c:v>4.6040000000000001</c:v>
                      </c:pt>
                      <c:pt idx="9207">
                        <c:v>4.6050000000000004</c:v>
                      </c:pt>
                      <c:pt idx="9208">
                        <c:v>4.6050000000000004</c:v>
                      </c:pt>
                      <c:pt idx="9209">
                        <c:v>4.6059999999999999</c:v>
                      </c:pt>
                      <c:pt idx="9210">
                        <c:v>4.6059999999999999</c:v>
                      </c:pt>
                      <c:pt idx="9211">
                        <c:v>4.6070000000000002</c:v>
                      </c:pt>
                      <c:pt idx="9212">
                        <c:v>4.6070000000000002</c:v>
                      </c:pt>
                      <c:pt idx="9213">
                        <c:v>4.6079999999999997</c:v>
                      </c:pt>
                      <c:pt idx="9214">
                        <c:v>4.6079999999999997</c:v>
                      </c:pt>
                      <c:pt idx="9215">
                        <c:v>4.609</c:v>
                      </c:pt>
                      <c:pt idx="9216">
                        <c:v>4.609</c:v>
                      </c:pt>
                      <c:pt idx="9217">
                        <c:v>4.6100000000000003</c:v>
                      </c:pt>
                      <c:pt idx="9218">
                        <c:v>4.6100000000000003</c:v>
                      </c:pt>
                      <c:pt idx="9219">
                        <c:v>4.6109999999999998</c:v>
                      </c:pt>
                      <c:pt idx="9220">
                        <c:v>4.6109999999999998</c:v>
                      </c:pt>
                      <c:pt idx="9221">
                        <c:v>4.6120000000000001</c:v>
                      </c:pt>
                      <c:pt idx="9222">
                        <c:v>4.6120000000000001</c:v>
                      </c:pt>
                      <c:pt idx="9223">
                        <c:v>4.6130000000000004</c:v>
                      </c:pt>
                      <c:pt idx="9224">
                        <c:v>4.6130000000000004</c:v>
                      </c:pt>
                      <c:pt idx="9225">
                        <c:v>4.6139999999999999</c:v>
                      </c:pt>
                      <c:pt idx="9226">
                        <c:v>4.6139999999999999</c:v>
                      </c:pt>
                      <c:pt idx="9227">
                        <c:v>4.6150000000000002</c:v>
                      </c:pt>
                      <c:pt idx="9228">
                        <c:v>4.6150000000000002</c:v>
                      </c:pt>
                      <c:pt idx="9229">
                        <c:v>4.6159999999999997</c:v>
                      </c:pt>
                      <c:pt idx="9230">
                        <c:v>4.6159999999999997</c:v>
                      </c:pt>
                      <c:pt idx="9231">
                        <c:v>4.617</c:v>
                      </c:pt>
                      <c:pt idx="9232">
                        <c:v>4.617</c:v>
                      </c:pt>
                      <c:pt idx="9233">
                        <c:v>4.6180000000000003</c:v>
                      </c:pt>
                      <c:pt idx="9234">
                        <c:v>4.6180000000000003</c:v>
                      </c:pt>
                      <c:pt idx="9235">
                        <c:v>4.6189999999999998</c:v>
                      </c:pt>
                      <c:pt idx="9236">
                        <c:v>4.6189999999999998</c:v>
                      </c:pt>
                      <c:pt idx="9237">
                        <c:v>4.62</c:v>
                      </c:pt>
                      <c:pt idx="9238">
                        <c:v>4.62</c:v>
                      </c:pt>
                      <c:pt idx="9239">
                        <c:v>4.6210000000000004</c:v>
                      </c:pt>
                      <c:pt idx="9240">
                        <c:v>4.6210000000000004</c:v>
                      </c:pt>
                      <c:pt idx="9241">
                        <c:v>4.6219999999999999</c:v>
                      </c:pt>
                      <c:pt idx="9242">
                        <c:v>4.6219999999999999</c:v>
                      </c:pt>
                      <c:pt idx="9243">
                        <c:v>4.6230000000000002</c:v>
                      </c:pt>
                      <c:pt idx="9244">
                        <c:v>4.6230000000000002</c:v>
                      </c:pt>
                      <c:pt idx="9245">
                        <c:v>4.6239999999999997</c:v>
                      </c:pt>
                      <c:pt idx="9246">
                        <c:v>4.6239999999999997</c:v>
                      </c:pt>
                      <c:pt idx="9247">
                        <c:v>4.625</c:v>
                      </c:pt>
                      <c:pt idx="9248">
                        <c:v>4.625</c:v>
                      </c:pt>
                      <c:pt idx="9249">
                        <c:v>4.6260000000000003</c:v>
                      </c:pt>
                      <c:pt idx="9250">
                        <c:v>4.6260000000000003</c:v>
                      </c:pt>
                      <c:pt idx="9251">
                        <c:v>4.6269999999999998</c:v>
                      </c:pt>
                      <c:pt idx="9252">
                        <c:v>4.6269999999999998</c:v>
                      </c:pt>
                      <c:pt idx="9253">
                        <c:v>4.6280000000000001</c:v>
                      </c:pt>
                      <c:pt idx="9254">
                        <c:v>4.6280000000000001</c:v>
                      </c:pt>
                      <c:pt idx="9255">
                        <c:v>4.6289999999999996</c:v>
                      </c:pt>
                      <c:pt idx="9256">
                        <c:v>4.6289999999999996</c:v>
                      </c:pt>
                      <c:pt idx="9257">
                        <c:v>4.63</c:v>
                      </c:pt>
                      <c:pt idx="9258">
                        <c:v>4.63</c:v>
                      </c:pt>
                      <c:pt idx="9259">
                        <c:v>4.6310000000000002</c:v>
                      </c:pt>
                      <c:pt idx="9260">
                        <c:v>4.6310000000000002</c:v>
                      </c:pt>
                      <c:pt idx="9261">
                        <c:v>4.6319999999999997</c:v>
                      </c:pt>
                      <c:pt idx="9262">
                        <c:v>4.6319999999999997</c:v>
                      </c:pt>
                      <c:pt idx="9263">
                        <c:v>4.633</c:v>
                      </c:pt>
                      <c:pt idx="9264">
                        <c:v>4.633</c:v>
                      </c:pt>
                      <c:pt idx="9265">
                        <c:v>4.6340000000000003</c:v>
                      </c:pt>
                      <c:pt idx="9266">
                        <c:v>4.6340000000000003</c:v>
                      </c:pt>
                      <c:pt idx="9267">
                        <c:v>4.6349999999999998</c:v>
                      </c:pt>
                      <c:pt idx="9268">
                        <c:v>4.6349999999999998</c:v>
                      </c:pt>
                      <c:pt idx="9269">
                        <c:v>4.6360000000000001</c:v>
                      </c:pt>
                      <c:pt idx="9270">
                        <c:v>4.6360000000000001</c:v>
                      </c:pt>
                      <c:pt idx="9271">
                        <c:v>4.6369999999999996</c:v>
                      </c:pt>
                      <c:pt idx="9272">
                        <c:v>4.6369999999999996</c:v>
                      </c:pt>
                      <c:pt idx="9273">
                        <c:v>4.6379999999999999</c:v>
                      </c:pt>
                      <c:pt idx="9274">
                        <c:v>4.6379999999999999</c:v>
                      </c:pt>
                      <c:pt idx="9275">
                        <c:v>4.6390000000000002</c:v>
                      </c:pt>
                      <c:pt idx="9276">
                        <c:v>4.6390000000000002</c:v>
                      </c:pt>
                      <c:pt idx="9277">
                        <c:v>4.6399999999999997</c:v>
                      </c:pt>
                      <c:pt idx="9278">
                        <c:v>4.6399999999999997</c:v>
                      </c:pt>
                      <c:pt idx="9279">
                        <c:v>4.641</c:v>
                      </c:pt>
                      <c:pt idx="9280">
                        <c:v>4.641</c:v>
                      </c:pt>
                      <c:pt idx="9281">
                        <c:v>4.6420000000000003</c:v>
                      </c:pt>
                      <c:pt idx="9282">
                        <c:v>4.6420000000000003</c:v>
                      </c:pt>
                      <c:pt idx="9283">
                        <c:v>4.6429999999999998</c:v>
                      </c:pt>
                      <c:pt idx="9284">
                        <c:v>4.6429999999999998</c:v>
                      </c:pt>
                      <c:pt idx="9285">
                        <c:v>4.6440000000000001</c:v>
                      </c:pt>
                      <c:pt idx="9286">
                        <c:v>4.6440000000000001</c:v>
                      </c:pt>
                      <c:pt idx="9287">
                        <c:v>4.6449999999999996</c:v>
                      </c:pt>
                      <c:pt idx="9288">
                        <c:v>4.6449999999999996</c:v>
                      </c:pt>
                      <c:pt idx="9289">
                        <c:v>4.6459999999999999</c:v>
                      </c:pt>
                      <c:pt idx="9290">
                        <c:v>4.6459999999999999</c:v>
                      </c:pt>
                      <c:pt idx="9291">
                        <c:v>4.6470000000000002</c:v>
                      </c:pt>
                      <c:pt idx="9292">
                        <c:v>4.6470000000000002</c:v>
                      </c:pt>
                      <c:pt idx="9293">
                        <c:v>4.6479999999999997</c:v>
                      </c:pt>
                      <c:pt idx="9294">
                        <c:v>4.6479999999999997</c:v>
                      </c:pt>
                      <c:pt idx="9295">
                        <c:v>4.649</c:v>
                      </c:pt>
                      <c:pt idx="9296">
                        <c:v>4.649</c:v>
                      </c:pt>
                      <c:pt idx="9297">
                        <c:v>4.6500000000000004</c:v>
                      </c:pt>
                      <c:pt idx="9298">
                        <c:v>4.6500000000000004</c:v>
                      </c:pt>
                      <c:pt idx="9299">
                        <c:v>4.6509999999999998</c:v>
                      </c:pt>
                      <c:pt idx="9300">
                        <c:v>4.6509999999999998</c:v>
                      </c:pt>
                      <c:pt idx="9301">
                        <c:v>4.6520000000000001</c:v>
                      </c:pt>
                      <c:pt idx="9302">
                        <c:v>4.6520000000000001</c:v>
                      </c:pt>
                      <c:pt idx="9303">
                        <c:v>4.6529999999999996</c:v>
                      </c:pt>
                      <c:pt idx="9304">
                        <c:v>4.6529999999999996</c:v>
                      </c:pt>
                      <c:pt idx="9305">
                        <c:v>4.6539999999999999</c:v>
                      </c:pt>
                      <c:pt idx="9306">
                        <c:v>4.6539999999999999</c:v>
                      </c:pt>
                      <c:pt idx="9307">
                        <c:v>4.6550000000000002</c:v>
                      </c:pt>
                      <c:pt idx="9308">
                        <c:v>4.6550000000000002</c:v>
                      </c:pt>
                      <c:pt idx="9309">
                        <c:v>4.6559999999999997</c:v>
                      </c:pt>
                      <c:pt idx="9310">
                        <c:v>4.6559999999999997</c:v>
                      </c:pt>
                      <c:pt idx="9311">
                        <c:v>4.657</c:v>
                      </c:pt>
                      <c:pt idx="9312">
                        <c:v>4.657</c:v>
                      </c:pt>
                      <c:pt idx="9313">
                        <c:v>4.6580000000000004</c:v>
                      </c:pt>
                      <c:pt idx="9314">
                        <c:v>4.6580000000000004</c:v>
                      </c:pt>
                      <c:pt idx="9315">
                        <c:v>4.6589999999999998</c:v>
                      </c:pt>
                      <c:pt idx="9316">
                        <c:v>4.6589999999999998</c:v>
                      </c:pt>
                      <c:pt idx="9317">
                        <c:v>4.66</c:v>
                      </c:pt>
                      <c:pt idx="9318">
                        <c:v>4.66</c:v>
                      </c:pt>
                      <c:pt idx="9319">
                        <c:v>4.6609999999999996</c:v>
                      </c:pt>
                      <c:pt idx="9320">
                        <c:v>4.6609999999999996</c:v>
                      </c:pt>
                      <c:pt idx="9321">
                        <c:v>4.6619999999999999</c:v>
                      </c:pt>
                      <c:pt idx="9322">
                        <c:v>4.6619999999999999</c:v>
                      </c:pt>
                      <c:pt idx="9323">
                        <c:v>4.6630000000000003</c:v>
                      </c:pt>
                      <c:pt idx="9324">
                        <c:v>4.6630000000000003</c:v>
                      </c:pt>
                      <c:pt idx="9325">
                        <c:v>4.6639999999999997</c:v>
                      </c:pt>
                      <c:pt idx="9326">
                        <c:v>4.6639999999999997</c:v>
                      </c:pt>
                      <c:pt idx="9327">
                        <c:v>4.665</c:v>
                      </c:pt>
                      <c:pt idx="9328">
                        <c:v>4.665</c:v>
                      </c:pt>
                      <c:pt idx="9329">
                        <c:v>4.6660000000000004</c:v>
                      </c:pt>
                      <c:pt idx="9330">
                        <c:v>4.6660000000000004</c:v>
                      </c:pt>
                      <c:pt idx="9331">
                        <c:v>4.6669999999999998</c:v>
                      </c:pt>
                      <c:pt idx="9332">
                        <c:v>4.6669999999999998</c:v>
                      </c:pt>
                      <c:pt idx="9333">
                        <c:v>4.6680000000000001</c:v>
                      </c:pt>
                      <c:pt idx="9334">
                        <c:v>4.6680000000000001</c:v>
                      </c:pt>
                      <c:pt idx="9335">
                        <c:v>4.6689999999999996</c:v>
                      </c:pt>
                      <c:pt idx="9336">
                        <c:v>4.6689999999999996</c:v>
                      </c:pt>
                      <c:pt idx="9337">
                        <c:v>4.67</c:v>
                      </c:pt>
                      <c:pt idx="9338">
                        <c:v>4.67</c:v>
                      </c:pt>
                      <c:pt idx="9339">
                        <c:v>4.6710000000000003</c:v>
                      </c:pt>
                      <c:pt idx="9340">
                        <c:v>4.6710000000000003</c:v>
                      </c:pt>
                      <c:pt idx="9341">
                        <c:v>4.6719999999999997</c:v>
                      </c:pt>
                      <c:pt idx="9342">
                        <c:v>4.6719999999999997</c:v>
                      </c:pt>
                      <c:pt idx="9343">
                        <c:v>4.673</c:v>
                      </c:pt>
                      <c:pt idx="9344">
                        <c:v>4.673</c:v>
                      </c:pt>
                      <c:pt idx="9345">
                        <c:v>4.6740000000000004</c:v>
                      </c:pt>
                      <c:pt idx="9346">
                        <c:v>4.6740000000000004</c:v>
                      </c:pt>
                      <c:pt idx="9347">
                        <c:v>4.6749999999999998</c:v>
                      </c:pt>
                      <c:pt idx="9348">
                        <c:v>4.6749999999999998</c:v>
                      </c:pt>
                      <c:pt idx="9349">
                        <c:v>4.6760000000000002</c:v>
                      </c:pt>
                      <c:pt idx="9350">
                        <c:v>4.6760000000000002</c:v>
                      </c:pt>
                      <c:pt idx="9351">
                        <c:v>4.6769999999999996</c:v>
                      </c:pt>
                      <c:pt idx="9352">
                        <c:v>4.6769999999999996</c:v>
                      </c:pt>
                      <c:pt idx="9353">
                        <c:v>4.6779999999999999</c:v>
                      </c:pt>
                      <c:pt idx="9354">
                        <c:v>4.6779999999999999</c:v>
                      </c:pt>
                      <c:pt idx="9355">
                        <c:v>4.6790000000000003</c:v>
                      </c:pt>
                      <c:pt idx="9356">
                        <c:v>4.6790000000000003</c:v>
                      </c:pt>
                      <c:pt idx="9357">
                        <c:v>4.68</c:v>
                      </c:pt>
                      <c:pt idx="9358">
                        <c:v>4.68</c:v>
                      </c:pt>
                      <c:pt idx="9359">
                        <c:v>4.681</c:v>
                      </c:pt>
                      <c:pt idx="9360">
                        <c:v>4.681</c:v>
                      </c:pt>
                      <c:pt idx="9361">
                        <c:v>4.6820000000000004</c:v>
                      </c:pt>
                      <c:pt idx="9362">
                        <c:v>4.6820000000000004</c:v>
                      </c:pt>
                      <c:pt idx="9363">
                        <c:v>4.6829999999999998</c:v>
                      </c:pt>
                      <c:pt idx="9364">
                        <c:v>4.6829999999999998</c:v>
                      </c:pt>
                      <c:pt idx="9365">
                        <c:v>4.6840000000000002</c:v>
                      </c:pt>
                      <c:pt idx="9366">
                        <c:v>4.6840000000000002</c:v>
                      </c:pt>
                      <c:pt idx="9367">
                        <c:v>4.6849999999999996</c:v>
                      </c:pt>
                      <c:pt idx="9368">
                        <c:v>4.6849999999999996</c:v>
                      </c:pt>
                      <c:pt idx="9369">
                        <c:v>4.6859999999999999</c:v>
                      </c:pt>
                      <c:pt idx="9370">
                        <c:v>4.6859999999999999</c:v>
                      </c:pt>
                      <c:pt idx="9371">
                        <c:v>4.6870000000000003</c:v>
                      </c:pt>
                      <c:pt idx="9372">
                        <c:v>4.6870000000000003</c:v>
                      </c:pt>
                      <c:pt idx="9373">
                        <c:v>4.6879999999999997</c:v>
                      </c:pt>
                      <c:pt idx="9374">
                        <c:v>4.6879999999999997</c:v>
                      </c:pt>
                      <c:pt idx="9375">
                        <c:v>4.6890000000000001</c:v>
                      </c:pt>
                      <c:pt idx="9376">
                        <c:v>4.6890000000000001</c:v>
                      </c:pt>
                      <c:pt idx="9377">
                        <c:v>4.6900000000000004</c:v>
                      </c:pt>
                      <c:pt idx="9378">
                        <c:v>4.6900000000000004</c:v>
                      </c:pt>
                      <c:pt idx="9379">
                        <c:v>4.6909999999999998</c:v>
                      </c:pt>
                      <c:pt idx="9380">
                        <c:v>4.6909999999999998</c:v>
                      </c:pt>
                      <c:pt idx="9381">
                        <c:v>4.6920000000000002</c:v>
                      </c:pt>
                      <c:pt idx="9382">
                        <c:v>4.6920000000000002</c:v>
                      </c:pt>
                      <c:pt idx="9383">
                        <c:v>4.6929999999999996</c:v>
                      </c:pt>
                      <c:pt idx="9384">
                        <c:v>4.6929999999999996</c:v>
                      </c:pt>
                      <c:pt idx="9385">
                        <c:v>4.694</c:v>
                      </c:pt>
                      <c:pt idx="9386">
                        <c:v>4.694</c:v>
                      </c:pt>
                      <c:pt idx="9387">
                        <c:v>4.6950000000000003</c:v>
                      </c:pt>
                      <c:pt idx="9388">
                        <c:v>4.6950000000000003</c:v>
                      </c:pt>
                      <c:pt idx="9389">
                        <c:v>4.6959999999999997</c:v>
                      </c:pt>
                      <c:pt idx="9390">
                        <c:v>4.6959999999999997</c:v>
                      </c:pt>
                      <c:pt idx="9391">
                        <c:v>4.6970000000000001</c:v>
                      </c:pt>
                      <c:pt idx="9392">
                        <c:v>4.6970000000000001</c:v>
                      </c:pt>
                      <c:pt idx="9393">
                        <c:v>4.6980000000000004</c:v>
                      </c:pt>
                      <c:pt idx="9394">
                        <c:v>4.6980000000000004</c:v>
                      </c:pt>
                      <c:pt idx="9395">
                        <c:v>4.6989999999999998</c:v>
                      </c:pt>
                      <c:pt idx="9396">
                        <c:v>4.6989999999999998</c:v>
                      </c:pt>
                      <c:pt idx="9397">
                        <c:v>4.7</c:v>
                      </c:pt>
                      <c:pt idx="9398">
                        <c:v>4.7</c:v>
                      </c:pt>
                      <c:pt idx="9399">
                        <c:v>4.7009999999999996</c:v>
                      </c:pt>
                      <c:pt idx="9400">
                        <c:v>4.7009999999999996</c:v>
                      </c:pt>
                      <c:pt idx="9401">
                        <c:v>4.702</c:v>
                      </c:pt>
                      <c:pt idx="9402">
                        <c:v>4.702</c:v>
                      </c:pt>
                      <c:pt idx="9403">
                        <c:v>4.7030000000000003</c:v>
                      </c:pt>
                      <c:pt idx="9404">
                        <c:v>4.7030000000000003</c:v>
                      </c:pt>
                      <c:pt idx="9405">
                        <c:v>4.7039999999999997</c:v>
                      </c:pt>
                      <c:pt idx="9406">
                        <c:v>4.7039999999999997</c:v>
                      </c:pt>
                      <c:pt idx="9407">
                        <c:v>4.7050000000000001</c:v>
                      </c:pt>
                      <c:pt idx="9408">
                        <c:v>4.7050000000000001</c:v>
                      </c:pt>
                      <c:pt idx="9409">
                        <c:v>4.7060000000000004</c:v>
                      </c:pt>
                      <c:pt idx="9410">
                        <c:v>4.7060000000000004</c:v>
                      </c:pt>
                      <c:pt idx="9411">
                        <c:v>4.7069999999999999</c:v>
                      </c:pt>
                      <c:pt idx="9412">
                        <c:v>4.7069999999999999</c:v>
                      </c:pt>
                      <c:pt idx="9413">
                        <c:v>4.7080000000000002</c:v>
                      </c:pt>
                      <c:pt idx="9414">
                        <c:v>4.7080000000000002</c:v>
                      </c:pt>
                      <c:pt idx="9415">
                        <c:v>4.7089999999999996</c:v>
                      </c:pt>
                      <c:pt idx="9416">
                        <c:v>4.7089999999999996</c:v>
                      </c:pt>
                      <c:pt idx="9417">
                        <c:v>4.71</c:v>
                      </c:pt>
                      <c:pt idx="9418">
                        <c:v>4.71</c:v>
                      </c:pt>
                      <c:pt idx="9419">
                        <c:v>4.7110000000000003</c:v>
                      </c:pt>
                      <c:pt idx="9420">
                        <c:v>4.7110000000000003</c:v>
                      </c:pt>
                      <c:pt idx="9421">
                        <c:v>4.7119999999999997</c:v>
                      </c:pt>
                      <c:pt idx="9422">
                        <c:v>4.7119999999999997</c:v>
                      </c:pt>
                      <c:pt idx="9423">
                        <c:v>4.7130000000000001</c:v>
                      </c:pt>
                      <c:pt idx="9424">
                        <c:v>4.7130000000000001</c:v>
                      </c:pt>
                      <c:pt idx="9425">
                        <c:v>4.7140000000000004</c:v>
                      </c:pt>
                      <c:pt idx="9426">
                        <c:v>4.7140000000000004</c:v>
                      </c:pt>
                      <c:pt idx="9427">
                        <c:v>4.7149999999999999</c:v>
                      </c:pt>
                      <c:pt idx="9428">
                        <c:v>4.7149999999999999</c:v>
                      </c:pt>
                      <c:pt idx="9429">
                        <c:v>4.7160000000000002</c:v>
                      </c:pt>
                      <c:pt idx="9430">
                        <c:v>4.7160000000000002</c:v>
                      </c:pt>
                      <c:pt idx="9431">
                        <c:v>4.7169999999999996</c:v>
                      </c:pt>
                      <c:pt idx="9432">
                        <c:v>4.7169999999999996</c:v>
                      </c:pt>
                      <c:pt idx="9433">
                        <c:v>4.718</c:v>
                      </c:pt>
                      <c:pt idx="9434">
                        <c:v>4.718</c:v>
                      </c:pt>
                      <c:pt idx="9435">
                        <c:v>4.7190000000000003</c:v>
                      </c:pt>
                      <c:pt idx="9436">
                        <c:v>4.7190000000000003</c:v>
                      </c:pt>
                      <c:pt idx="9437">
                        <c:v>4.72</c:v>
                      </c:pt>
                      <c:pt idx="9438">
                        <c:v>4.72</c:v>
                      </c:pt>
                      <c:pt idx="9439">
                        <c:v>4.7210000000000001</c:v>
                      </c:pt>
                      <c:pt idx="9440">
                        <c:v>4.7210000000000001</c:v>
                      </c:pt>
                      <c:pt idx="9441">
                        <c:v>4.7220000000000004</c:v>
                      </c:pt>
                      <c:pt idx="9442">
                        <c:v>4.7220000000000004</c:v>
                      </c:pt>
                      <c:pt idx="9443">
                        <c:v>4.7229999999999999</c:v>
                      </c:pt>
                      <c:pt idx="9444">
                        <c:v>4.7229999999999999</c:v>
                      </c:pt>
                      <c:pt idx="9445">
                        <c:v>4.7240000000000002</c:v>
                      </c:pt>
                      <c:pt idx="9446">
                        <c:v>4.7240000000000002</c:v>
                      </c:pt>
                      <c:pt idx="9447">
                        <c:v>4.7249999999999996</c:v>
                      </c:pt>
                      <c:pt idx="9448">
                        <c:v>4.7249999999999996</c:v>
                      </c:pt>
                      <c:pt idx="9449">
                        <c:v>4.726</c:v>
                      </c:pt>
                      <c:pt idx="9450">
                        <c:v>4.726</c:v>
                      </c:pt>
                      <c:pt idx="9451">
                        <c:v>4.7270000000000003</c:v>
                      </c:pt>
                      <c:pt idx="9452">
                        <c:v>4.7270000000000003</c:v>
                      </c:pt>
                      <c:pt idx="9453">
                        <c:v>4.7279999999999998</c:v>
                      </c:pt>
                      <c:pt idx="9454">
                        <c:v>4.7279999999999998</c:v>
                      </c:pt>
                      <c:pt idx="9455">
                        <c:v>4.7290000000000001</c:v>
                      </c:pt>
                      <c:pt idx="9456">
                        <c:v>4.7290000000000001</c:v>
                      </c:pt>
                      <c:pt idx="9457">
                        <c:v>4.7300000000000004</c:v>
                      </c:pt>
                      <c:pt idx="9458">
                        <c:v>4.7300000000000004</c:v>
                      </c:pt>
                      <c:pt idx="9459">
                        <c:v>4.7309999999999999</c:v>
                      </c:pt>
                      <c:pt idx="9460">
                        <c:v>4.7309999999999999</c:v>
                      </c:pt>
                      <c:pt idx="9461">
                        <c:v>4.7320000000000002</c:v>
                      </c:pt>
                      <c:pt idx="9462">
                        <c:v>4.7320000000000002</c:v>
                      </c:pt>
                      <c:pt idx="9463">
                        <c:v>4.7329999999999997</c:v>
                      </c:pt>
                      <c:pt idx="9464">
                        <c:v>4.7329999999999997</c:v>
                      </c:pt>
                      <c:pt idx="9465">
                        <c:v>4.734</c:v>
                      </c:pt>
                      <c:pt idx="9466">
                        <c:v>4.734</c:v>
                      </c:pt>
                      <c:pt idx="9467">
                        <c:v>4.7350000000000003</c:v>
                      </c:pt>
                      <c:pt idx="9468">
                        <c:v>4.7350000000000003</c:v>
                      </c:pt>
                      <c:pt idx="9469">
                        <c:v>4.7359999999999998</c:v>
                      </c:pt>
                      <c:pt idx="9470">
                        <c:v>4.7359999999999998</c:v>
                      </c:pt>
                      <c:pt idx="9471">
                        <c:v>4.7370000000000001</c:v>
                      </c:pt>
                      <c:pt idx="9472">
                        <c:v>4.7370000000000001</c:v>
                      </c:pt>
                      <c:pt idx="9473">
                        <c:v>4.7380000000000004</c:v>
                      </c:pt>
                      <c:pt idx="9474">
                        <c:v>4.7380000000000004</c:v>
                      </c:pt>
                      <c:pt idx="9475">
                        <c:v>4.7389999999999999</c:v>
                      </c:pt>
                      <c:pt idx="9476">
                        <c:v>4.7389999999999999</c:v>
                      </c:pt>
                      <c:pt idx="9477">
                        <c:v>4.74</c:v>
                      </c:pt>
                      <c:pt idx="9478">
                        <c:v>4.74</c:v>
                      </c:pt>
                      <c:pt idx="9479">
                        <c:v>4.7409999999999997</c:v>
                      </c:pt>
                      <c:pt idx="9480">
                        <c:v>4.7409999999999997</c:v>
                      </c:pt>
                      <c:pt idx="9481">
                        <c:v>4.742</c:v>
                      </c:pt>
                      <c:pt idx="9482">
                        <c:v>4.742</c:v>
                      </c:pt>
                      <c:pt idx="9483">
                        <c:v>4.7430000000000003</c:v>
                      </c:pt>
                      <c:pt idx="9484">
                        <c:v>4.7430000000000003</c:v>
                      </c:pt>
                      <c:pt idx="9485">
                        <c:v>4.7439999999999998</c:v>
                      </c:pt>
                      <c:pt idx="9486">
                        <c:v>4.7439999999999998</c:v>
                      </c:pt>
                      <c:pt idx="9487">
                        <c:v>4.7450000000000001</c:v>
                      </c:pt>
                      <c:pt idx="9488">
                        <c:v>4.7450000000000001</c:v>
                      </c:pt>
                      <c:pt idx="9489">
                        <c:v>4.7460000000000004</c:v>
                      </c:pt>
                      <c:pt idx="9490">
                        <c:v>4.7460000000000004</c:v>
                      </c:pt>
                      <c:pt idx="9491">
                        <c:v>4.7469999999999999</c:v>
                      </c:pt>
                      <c:pt idx="9492">
                        <c:v>4.7469999999999999</c:v>
                      </c:pt>
                      <c:pt idx="9493">
                        <c:v>4.7480000000000002</c:v>
                      </c:pt>
                      <c:pt idx="9494">
                        <c:v>4.7480000000000002</c:v>
                      </c:pt>
                      <c:pt idx="9495">
                        <c:v>4.7489999999999997</c:v>
                      </c:pt>
                      <c:pt idx="9496">
                        <c:v>4.7489999999999997</c:v>
                      </c:pt>
                      <c:pt idx="9497">
                        <c:v>4.75</c:v>
                      </c:pt>
                      <c:pt idx="9498">
                        <c:v>4.75</c:v>
                      </c:pt>
                      <c:pt idx="9499">
                        <c:v>4.7510000000000003</c:v>
                      </c:pt>
                      <c:pt idx="9500">
                        <c:v>4.7510000000000003</c:v>
                      </c:pt>
                      <c:pt idx="9501">
                        <c:v>4.7519999999999998</c:v>
                      </c:pt>
                      <c:pt idx="9502">
                        <c:v>4.7519999999999998</c:v>
                      </c:pt>
                      <c:pt idx="9503">
                        <c:v>4.7530000000000001</c:v>
                      </c:pt>
                      <c:pt idx="9504">
                        <c:v>4.7530000000000001</c:v>
                      </c:pt>
                      <c:pt idx="9505">
                        <c:v>4.7539999999999996</c:v>
                      </c:pt>
                      <c:pt idx="9506">
                        <c:v>4.7539999999999996</c:v>
                      </c:pt>
                      <c:pt idx="9507">
                        <c:v>4.7549999999999999</c:v>
                      </c:pt>
                      <c:pt idx="9508">
                        <c:v>4.7549999999999999</c:v>
                      </c:pt>
                      <c:pt idx="9509">
                        <c:v>4.7560000000000002</c:v>
                      </c:pt>
                      <c:pt idx="9510">
                        <c:v>4.7560000000000002</c:v>
                      </c:pt>
                      <c:pt idx="9511">
                        <c:v>4.7569999999999997</c:v>
                      </c:pt>
                      <c:pt idx="9512">
                        <c:v>4.7569999999999997</c:v>
                      </c:pt>
                      <c:pt idx="9513">
                        <c:v>4.758</c:v>
                      </c:pt>
                      <c:pt idx="9514">
                        <c:v>4.758</c:v>
                      </c:pt>
                      <c:pt idx="9515">
                        <c:v>4.7590000000000003</c:v>
                      </c:pt>
                      <c:pt idx="9516">
                        <c:v>4.7590000000000003</c:v>
                      </c:pt>
                      <c:pt idx="9517">
                        <c:v>4.76</c:v>
                      </c:pt>
                      <c:pt idx="9518">
                        <c:v>4.76</c:v>
                      </c:pt>
                      <c:pt idx="9519">
                        <c:v>4.7610000000000001</c:v>
                      </c:pt>
                      <c:pt idx="9520">
                        <c:v>4.7610000000000001</c:v>
                      </c:pt>
                      <c:pt idx="9521">
                        <c:v>4.7619999999999996</c:v>
                      </c:pt>
                      <c:pt idx="9522">
                        <c:v>4.7619999999999996</c:v>
                      </c:pt>
                      <c:pt idx="9523">
                        <c:v>4.7629999999999999</c:v>
                      </c:pt>
                      <c:pt idx="9524">
                        <c:v>4.7629999999999999</c:v>
                      </c:pt>
                      <c:pt idx="9525">
                        <c:v>4.7640000000000002</c:v>
                      </c:pt>
                      <c:pt idx="9526">
                        <c:v>4.7640000000000002</c:v>
                      </c:pt>
                      <c:pt idx="9527">
                        <c:v>4.7649999999999997</c:v>
                      </c:pt>
                      <c:pt idx="9528">
                        <c:v>4.7649999999999997</c:v>
                      </c:pt>
                      <c:pt idx="9529">
                        <c:v>4.766</c:v>
                      </c:pt>
                      <c:pt idx="9530">
                        <c:v>4.766</c:v>
                      </c:pt>
                      <c:pt idx="9531">
                        <c:v>4.7670000000000003</c:v>
                      </c:pt>
                      <c:pt idx="9532">
                        <c:v>4.7670000000000003</c:v>
                      </c:pt>
                      <c:pt idx="9533">
                        <c:v>4.7679999999999998</c:v>
                      </c:pt>
                      <c:pt idx="9534">
                        <c:v>4.7679999999999998</c:v>
                      </c:pt>
                      <c:pt idx="9535">
                        <c:v>4.7690000000000001</c:v>
                      </c:pt>
                      <c:pt idx="9536">
                        <c:v>4.7690000000000001</c:v>
                      </c:pt>
                      <c:pt idx="9537">
                        <c:v>4.7699999999999996</c:v>
                      </c:pt>
                      <c:pt idx="9538">
                        <c:v>4.7699999999999996</c:v>
                      </c:pt>
                      <c:pt idx="9539">
                        <c:v>4.7709999999999999</c:v>
                      </c:pt>
                      <c:pt idx="9540">
                        <c:v>4.7709999999999999</c:v>
                      </c:pt>
                      <c:pt idx="9541">
                        <c:v>4.7720000000000002</c:v>
                      </c:pt>
                      <c:pt idx="9542">
                        <c:v>4.7720000000000002</c:v>
                      </c:pt>
                      <c:pt idx="9543">
                        <c:v>4.7729999999999997</c:v>
                      </c:pt>
                      <c:pt idx="9544">
                        <c:v>4.7729999999999997</c:v>
                      </c:pt>
                      <c:pt idx="9545">
                        <c:v>4.774</c:v>
                      </c:pt>
                      <c:pt idx="9546">
                        <c:v>4.774</c:v>
                      </c:pt>
                      <c:pt idx="9547">
                        <c:v>4.7750000000000004</c:v>
                      </c:pt>
                      <c:pt idx="9548">
                        <c:v>4.7750000000000004</c:v>
                      </c:pt>
                      <c:pt idx="9549">
                        <c:v>4.7759999999999998</c:v>
                      </c:pt>
                      <c:pt idx="9550">
                        <c:v>4.7759999999999998</c:v>
                      </c:pt>
                      <c:pt idx="9551">
                        <c:v>4.7770000000000001</c:v>
                      </c:pt>
                      <c:pt idx="9552">
                        <c:v>4.7770000000000001</c:v>
                      </c:pt>
                      <c:pt idx="9553">
                        <c:v>4.7779999999999996</c:v>
                      </c:pt>
                      <c:pt idx="9554">
                        <c:v>4.7779999999999996</c:v>
                      </c:pt>
                      <c:pt idx="9555">
                        <c:v>4.7789999999999999</c:v>
                      </c:pt>
                      <c:pt idx="9556">
                        <c:v>4.7789999999999999</c:v>
                      </c:pt>
                      <c:pt idx="9557">
                        <c:v>4.78</c:v>
                      </c:pt>
                      <c:pt idx="9558">
                        <c:v>4.78</c:v>
                      </c:pt>
                      <c:pt idx="9559">
                        <c:v>4.7809999999999997</c:v>
                      </c:pt>
                      <c:pt idx="9560">
                        <c:v>4.7809999999999997</c:v>
                      </c:pt>
                      <c:pt idx="9561">
                        <c:v>4.782</c:v>
                      </c:pt>
                      <c:pt idx="9562">
                        <c:v>4.782</c:v>
                      </c:pt>
                      <c:pt idx="9563">
                        <c:v>4.7830000000000004</c:v>
                      </c:pt>
                      <c:pt idx="9564">
                        <c:v>4.7830000000000004</c:v>
                      </c:pt>
                      <c:pt idx="9565">
                        <c:v>4.7839999999999998</c:v>
                      </c:pt>
                      <c:pt idx="9566">
                        <c:v>4.7839999999999998</c:v>
                      </c:pt>
                      <c:pt idx="9567">
                        <c:v>4.7850000000000001</c:v>
                      </c:pt>
                      <c:pt idx="9568">
                        <c:v>4.7850000000000001</c:v>
                      </c:pt>
                      <c:pt idx="9569">
                        <c:v>4.7859999999999996</c:v>
                      </c:pt>
                      <c:pt idx="9570">
                        <c:v>4.7859999999999996</c:v>
                      </c:pt>
                      <c:pt idx="9571">
                        <c:v>4.7869999999999999</c:v>
                      </c:pt>
                      <c:pt idx="9572">
                        <c:v>4.7869999999999999</c:v>
                      </c:pt>
                      <c:pt idx="9573">
                        <c:v>4.7880000000000003</c:v>
                      </c:pt>
                      <c:pt idx="9574">
                        <c:v>4.7880000000000003</c:v>
                      </c:pt>
                      <c:pt idx="9575">
                        <c:v>4.7889999999999997</c:v>
                      </c:pt>
                      <c:pt idx="9576">
                        <c:v>4.7889999999999997</c:v>
                      </c:pt>
                      <c:pt idx="9577">
                        <c:v>4.79</c:v>
                      </c:pt>
                      <c:pt idx="9578">
                        <c:v>4.79</c:v>
                      </c:pt>
                      <c:pt idx="9579">
                        <c:v>4.7910000000000004</c:v>
                      </c:pt>
                      <c:pt idx="9580">
                        <c:v>4.7910000000000004</c:v>
                      </c:pt>
                      <c:pt idx="9581">
                        <c:v>4.7919999999999998</c:v>
                      </c:pt>
                      <c:pt idx="9582">
                        <c:v>4.7919999999999998</c:v>
                      </c:pt>
                      <c:pt idx="9583">
                        <c:v>4.7930000000000001</c:v>
                      </c:pt>
                      <c:pt idx="9584">
                        <c:v>4.7930000000000001</c:v>
                      </c:pt>
                      <c:pt idx="9585">
                        <c:v>4.7939999999999996</c:v>
                      </c:pt>
                      <c:pt idx="9586">
                        <c:v>4.7939999999999996</c:v>
                      </c:pt>
                      <c:pt idx="9587">
                        <c:v>4.7949999999999999</c:v>
                      </c:pt>
                      <c:pt idx="9588">
                        <c:v>4.7949999999999999</c:v>
                      </c:pt>
                      <c:pt idx="9589">
                        <c:v>4.7960000000000003</c:v>
                      </c:pt>
                      <c:pt idx="9590">
                        <c:v>4.7960000000000003</c:v>
                      </c:pt>
                      <c:pt idx="9591">
                        <c:v>4.7969999999999997</c:v>
                      </c:pt>
                      <c:pt idx="9592">
                        <c:v>4.7969999999999997</c:v>
                      </c:pt>
                      <c:pt idx="9593">
                        <c:v>4.798</c:v>
                      </c:pt>
                      <c:pt idx="9594">
                        <c:v>4.798</c:v>
                      </c:pt>
                      <c:pt idx="9595">
                        <c:v>4.7990000000000004</c:v>
                      </c:pt>
                      <c:pt idx="9596">
                        <c:v>4.7990000000000004</c:v>
                      </c:pt>
                      <c:pt idx="9597">
                        <c:v>4.8</c:v>
                      </c:pt>
                      <c:pt idx="9598">
                        <c:v>4.8</c:v>
                      </c:pt>
                      <c:pt idx="9599">
                        <c:v>4.8010000000000002</c:v>
                      </c:pt>
                      <c:pt idx="9600">
                        <c:v>4.8010000000000002</c:v>
                      </c:pt>
                      <c:pt idx="9601">
                        <c:v>4.8019999999999996</c:v>
                      </c:pt>
                      <c:pt idx="9602">
                        <c:v>4.8019999999999996</c:v>
                      </c:pt>
                      <c:pt idx="9603">
                        <c:v>4.8029999999999999</c:v>
                      </c:pt>
                      <c:pt idx="9604">
                        <c:v>4.8029999999999999</c:v>
                      </c:pt>
                      <c:pt idx="9605">
                        <c:v>4.8040000000000003</c:v>
                      </c:pt>
                      <c:pt idx="9606">
                        <c:v>4.8040000000000003</c:v>
                      </c:pt>
                      <c:pt idx="9607">
                        <c:v>4.8049999999999997</c:v>
                      </c:pt>
                      <c:pt idx="9608">
                        <c:v>4.8049999999999997</c:v>
                      </c:pt>
                      <c:pt idx="9609">
                        <c:v>4.806</c:v>
                      </c:pt>
                      <c:pt idx="9610">
                        <c:v>4.806</c:v>
                      </c:pt>
                      <c:pt idx="9611">
                        <c:v>4.8070000000000004</c:v>
                      </c:pt>
                      <c:pt idx="9612">
                        <c:v>4.8070000000000004</c:v>
                      </c:pt>
                      <c:pt idx="9613">
                        <c:v>4.8079999999999998</c:v>
                      </c:pt>
                      <c:pt idx="9614">
                        <c:v>4.8079999999999998</c:v>
                      </c:pt>
                      <c:pt idx="9615">
                        <c:v>4.8090000000000002</c:v>
                      </c:pt>
                      <c:pt idx="9616">
                        <c:v>4.8090000000000002</c:v>
                      </c:pt>
                      <c:pt idx="9617">
                        <c:v>4.8099999999999996</c:v>
                      </c:pt>
                      <c:pt idx="9618">
                        <c:v>4.8099999999999996</c:v>
                      </c:pt>
                      <c:pt idx="9619">
                        <c:v>4.8109999999999999</c:v>
                      </c:pt>
                      <c:pt idx="9620">
                        <c:v>4.8109999999999999</c:v>
                      </c:pt>
                      <c:pt idx="9621">
                        <c:v>4.8120000000000003</c:v>
                      </c:pt>
                      <c:pt idx="9622">
                        <c:v>4.8120000000000003</c:v>
                      </c:pt>
                      <c:pt idx="9623">
                        <c:v>4.8129999999999997</c:v>
                      </c:pt>
                      <c:pt idx="9624">
                        <c:v>4.8129999999999997</c:v>
                      </c:pt>
                      <c:pt idx="9625">
                        <c:v>4.8140000000000001</c:v>
                      </c:pt>
                      <c:pt idx="9626">
                        <c:v>4.8140000000000001</c:v>
                      </c:pt>
                      <c:pt idx="9627">
                        <c:v>4.8150000000000004</c:v>
                      </c:pt>
                      <c:pt idx="9628">
                        <c:v>4.8150000000000004</c:v>
                      </c:pt>
                      <c:pt idx="9629">
                        <c:v>4.8159999999999998</c:v>
                      </c:pt>
                      <c:pt idx="9630">
                        <c:v>4.8159999999999998</c:v>
                      </c:pt>
                      <c:pt idx="9631">
                        <c:v>4.8170000000000002</c:v>
                      </c:pt>
                      <c:pt idx="9632">
                        <c:v>4.8170000000000002</c:v>
                      </c:pt>
                      <c:pt idx="9633">
                        <c:v>4.8179999999999996</c:v>
                      </c:pt>
                      <c:pt idx="9634">
                        <c:v>4.8179999999999996</c:v>
                      </c:pt>
                      <c:pt idx="9635">
                        <c:v>4.819</c:v>
                      </c:pt>
                      <c:pt idx="9636">
                        <c:v>4.819</c:v>
                      </c:pt>
                      <c:pt idx="9637">
                        <c:v>4.82</c:v>
                      </c:pt>
                      <c:pt idx="9638">
                        <c:v>4.82</c:v>
                      </c:pt>
                      <c:pt idx="9639">
                        <c:v>4.8209999999999997</c:v>
                      </c:pt>
                      <c:pt idx="9640">
                        <c:v>4.8209999999999997</c:v>
                      </c:pt>
                      <c:pt idx="9641">
                        <c:v>4.8220000000000001</c:v>
                      </c:pt>
                      <c:pt idx="9642">
                        <c:v>4.8220000000000001</c:v>
                      </c:pt>
                      <c:pt idx="9643">
                        <c:v>4.8230000000000004</c:v>
                      </c:pt>
                      <c:pt idx="9644">
                        <c:v>4.8230000000000004</c:v>
                      </c:pt>
                      <c:pt idx="9645">
                        <c:v>4.8239999999999998</c:v>
                      </c:pt>
                      <c:pt idx="9646">
                        <c:v>4.8239999999999998</c:v>
                      </c:pt>
                      <c:pt idx="9647">
                        <c:v>4.8250000000000002</c:v>
                      </c:pt>
                      <c:pt idx="9648">
                        <c:v>4.8250000000000002</c:v>
                      </c:pt>
                      <c:pt idx="9649">
                        <c:v>4.8259999999999996</c:v>
                      </c:pt>
                      <c:pt idx="9650">
                        <c:v>4.8259999999999996</c:v>
                      </c:pt>
                      <c:pt idx="9651">
                        <c:v>4.827</c:v>
                      </c:pt>
                      <c:pt idx="9652">
                        <c:v>4.827</c:v>
                      </c:pt>
                      <c:pt idx="9653">
                        <c:v>4.8280000000000003</c:v>
                      </c:pt>
                      <c:pt idx="9654">
                        <c:v>4.8280000000000003</c:v>
                      </c:pt>
                      <c:pt idx="9655">
                        <c:v>4.8289999999999997</c:v>
                      </c:pt>
                      <c:pt idx="9656">
                        <c:v>4.8289999999999997</c:v>
                      </c:pt>
                      <c:pt idx="9657">
                        <c:v>4.83</c:v>
                      </c:pt>
                      <c:pt idx="9658">
                        <c:v>4.83</c:v>
                      </c:pt>
                      <c:pt idx="9659">
                        <c:v>4.8310000000000004</c:v>
                      </c:pt>
                      <c:pt idx="9660">
                        <c:v>4.8310000000000004</c:v>
                      </c:pt>
                      <c:pt idx="9661">
                        <c:v>4.8319999999999999</c:v>
                      </c:pt>
                      <c:pt idx="9662">
                        <c:v>4.8319999999999999</c:v>
                      </c:pt>
                      <c:pt idx="9663">
                        <c:v>4.8330000000000002</c:v>
                      </c:pt>
                      <c:pt idx="9664">
                        <c:v>4.8330000000000002</c:v>
                      </c:pt>
                      <c:pt idx="9665">
                        <c:v>4.8339999999999996</c:v>
                      </c:pt>
                      <c:pt idx="9666">
                        <c:v>4.8339999999999996</c:v>
                      </c:pt>
                      <c:pt idx="9667">
                        <c:v>4.835</c:v>
                      </c:pt>
                      <c:pt idx="9668">
                        <c:v>4.835</c:v>
                      </c:pt>
                      <c:pt idx="9669">
                        <c:v>4.8360000000000003</c:v>
                      </c:pt>
                      <c:pt idx="9670">
                        <c:v>4.8360000000000003</c:v>
                      </c:pt>
                      <c:pt idx="9671">
                        <c:v>4.8369999999999997</c:v>
                      </c:pt>
                      <c:pt idx="9672">
                        <c:v>4.8369999999999997</c:v>
                      </c:pt>
                      <c:pt idx="9673">
                        <c:v>4.8380000000000001</c:v>
                      </c:pt>
                      <c:pt idx="9674">
                        <c:v>4.8380000000000001</c:v>
                      </c:pt>
                      <c:pt idx="9675">
                        <c:v>4.8390000000000004</c:v>
                      </c:pt>
                      <c:pt idx="9676">
                        <c:v>4.8390000000000004</c:v>
                      </c:pt>
                      <c:pt idx="9677">
                        <c:v>4.84</c:v>
                      </c:pt>
                      <c:pt idx="9678">
                        <c:v>4.84</c:v>
                      </c:pt>
                      <c:pt idx="9679">
                        <c:v>4.8410000000000002</c:v>
                      </c:pt>
                      <c:pt idx="9680">
                        <c:v>4.8410000000000002</c:v>
                      </c:pt>
                      <c:pt idx="9681">
                        <c:v>4.8419999999999996</c:v>
                      </c:pt>
                      <c:pt idx="9682">
                        <c:v>4.8419999999999996</c:v>
                      </c:pt>
                      <c:pt idx="9683">
                        <c:v>4.843</c:v>
                      </c:pt>
                      <c:pt idx="9684">
                        <c:v>4.843</c:v>
                      </c:pt>
                      <c:pt idx="9685">
                        <c:v>4.8440000000000003</c:v>
                      </c:pt>
                      <c:pt idx="9686">
                        <c:v>4.8440000000000003</c:v>
                      </c:pt>
                      <c:pt idx="9687">
                        <c:v>4.8449999999999998</c:v>
                      </c:pt>
                      <c:pt idx="9688">
                        <c:v>4.8449999999999998</c:v>
                      </c:pt>
                      <c:pt idx="9689">
                        <c:v>4.8460000000000001</c:v>
                      </c:pt>
                      <c:pt idx="9690">
                        <c:v>4.8460000000000001</c:v>
                      </c:pt>
                      <c:pt idx="9691">
                        <c:v>4.8470000000000004</c:v>
                      </c:pt>
                      <c:pt idx="9692">
                        <c:v>4.8470000000000004</c:v>
                      </c:pt>
                      <c:pt idx="9693">
                        <c:v>4.8479999999999999</c:v>
                      </c:pt>
                      <c:pt idx="9694">
                        <c:v>4.8479999999999999</c:v>
                      </c:pt>
                      <c:pt idx="9695">
                        <c:v>4.8490000000000002</c:v>
                      </c:pt>
                      <c:pt idx="9696">
                        <c:v>4.8490000000000002</c:v>
                      </c:pt>
                      <c:pt idx="9697">
                        <c:v>4.8499999999999996</c:v>
                      </c:pt>
                      <c:pt idx="9698">
                        <c:v>4.8499999999999996</c:v>
                      </c:pt>
                      <c:pt idx="9699">
                        <c:v>4.851</c:v>
                      </c:pt>
                      <c:pt idx="9700">
                        <c:v>4.851</c:v>
                      </c:pt>
                      <c:pt idx="9701">
                        <c:v>4.8520000000000003</c:v>
                      </c:pt>
                      <c:pt idx="9702">
                        <c:v>4.8520000000000003</c:v>
                      </c:pt>
                      <c:pt idx="9703">
                        <c:v>4.8529999999999998</c:v>
                      </c:pt>
                      <c:pt idx="9704">
                        <c:v>4.8529999999999998</c:v>
                      </c:pt>
                      <c:pt idx="9705">
                        <c:v>4.8540000000000001</c:v>
                      </c:pt>
                      <c:pt idx="9706">
                        <c:v>4.8540000000000001</c:v>
                      </c:pt>
                      <c:pt idx="9707">
                        <c:v>4.8550000000000004</c:v>
                      </c:pt>
                      <c:pt idx="9708">
                        <c:v>4.8550000000000004</c:v>
                      </c:pt>
                      <c:pt idx="9709">
                        <c:v>4.8559999999999999</c:v>
                      </c:pt>
                      <c:pt idx="9710">
                        <c:v>4.8559999999999999</c:v>
                      </c:pt>
                      <c:pt idx="9711">
                        <c:v>4.8570000000000002</c:v>
                      </c:pt>
                      <c:pt idx="9712">
                        <c:v>4.8570000000000002</c:v>
                      </c:pt>
                      <c:pt idx="9713">
                        <c:v>4.8579999999999997</c:v>
                      </c:pt>
                      <c:pt idx="9714">
                        <c:v>4.8579999999999997</c:v>
                      </c:pt>
                      <c:pt idx="9715">
                        <c:v>4.859</c:v>
                      </c:pt>
                      <c:pt idx="9716">
                        <c:v>4.859</c:v>
                      </c:pt>
                      <c:pt idx="9717">
                        <c:v>4.8600000000000003</c:v>
                      </c:pt>
                      <c:pt idx="9718">
                        <c:v>4.8600000000000003</c:v>
                      </c:pt>
                      <c:pt idx="9719">
                        <c:v>4.8609999999999998</c:v>
                      </c:pt>
                      <c:pt idx="9720">
                        <c:v>4.8609999999999998</c:v>
                      </c:pt>
                      <c:pt idx="9721">
                        <c:v>4.8620000000000001</c:v>
                      </c:pt>
                      <c:pt idx="9722">
                        <c:v>4.8620000000000001</c:v>
                      </c:pt>
                      <c:pt idx="9723">
                        <c:v>4.8630000000000004</c:v>
                      </c:pt>
                      <c:pt idx="9724">
                        <c:v>4.8630000000000004</c:v>
                      </c:pt>
                      <c:pt idx="9725">
                        <c:v>4.8639999999999999</c:v>
                      </c:pt>
                      <c:pt idx="9726">
                        <c:v>4.8639999999999999</c:v>
                      </c:pt>
                      <c:pt idx="9727">
                        <c:v>4.8650000000000002</c:v>
                      </c:pt>
                      <c:pt idx="9728">
                        <c:v>4.8650000000000002</c:v>
                      </c:pt>
                      <c:pt idx="9729">
                        <c:v>4.8659999999999997</c:v>
                      </c:pt>
                      <c:pt idx="9730">
                        <c:v>4.8659999999999997</c:v>
                      </c:pt>
                      <c:pt idx="9731">
                        <c:v>4.867</c:v>
                      </c:pt>
                      <c:pt idx="9732">
                        <c:v>4.867</c:v>
                      </c:pt>
                      <c:pt idx="9733">
                        <c:v>4.8680000000000003</c:v>
                      </c:pt>
                      <c:pt idx="9734">
                        <c:v>4.8680000000000003</c:v>
                      </c:pt>
                      <c:pt idx="9735">
                        <c:v>4.8689999999999998</c:v>
                      </c:pt>
                      <c:pt idx="9736">
                        <c:v>4.8689999999999998</c:v>
                      </c:pt>
                      <c:pt idx="9737">
                        <c:v>4.87</c:v>
                      </c:pt>
                      <c:pt idx="9738">
                        <c:v>4.87</c:v>
                      </c:pt>
                      <c:pt idx="9739">
                        <c:v>4.8710000000000004</c:v>
                      </c:pt>
                      <c:pt idx="9740">
                        <c:v>4.8710000000000004</c:v>
                      </c:pt>
                      <c:pt idx="9741">
                        <c:v>4.8719999999999999</c:v>
                      </c:pt>
                      <c:pt idx="9742">
                        <c:v>4.8719999999999999</c:v>
                      </c:pt>
                      <c:pt idx="9743">
                        <c:v>4.8730000000000002</c:v>
                      </c:pt>
                      <c:pt idx="9744">
                        <c:v>4.8730000000000002</c:v>
                      </c:pt>
                      <c:pt idx="9745">
                        <c:v>4.8739999999999997</c:v>
                      </c:pt>
                      <c:pt idx="9746">
                        <c:v>4.8739999999999997</c:v>
                      </c:pt>
                      <c:pt idx="9747">
                        <c:v>4.875</c:v>
                      </c:pt>
                      <c:pt idx="9748">
                        <c:v>4.875</c:v>
                      </c:pt>
                      <c:pt idx="9749">
                        <c:v>4.8760000000000003</c:v>
                      </c:pt>
                      <c:pt idx="9750">
                        <c:v>4.8760000000000003</c:v>
                      </c:pt>
                      <c:pt idx="9751">
                        <c:v>4.8769999999999998</c:v>
                      </c:pt>
                      <c:pt idx="9752">
                        <c:v>4.8769999999999998</c:v>
                      </c:pt>
                      <c:pt idx="9753">
                        <c:v>4.8780000000000001</c:v>
                      </c:pt>
                      <c:pt idx="9754">
                        <c:v>4.8780000000000001</c:v>
                      </c:pt>
                      <c:pt idx="9755">
                        <c:v>4.8789999999999996</c:v>
                      </c:pt>
                      <c:pt idx="9756">
                        <c:v>4.8789999999999996</c:v>
                      </c:pt>
                      <c:pt idx="9757">
                        <c:v>4.88</c:v>
                      </c:pt>
                      <c:pt idx="9758">
                        <c:v>4.88</c:v>
                      </c:pt>
                      <c:pt idx="9759">
                        <c:v>4.8810000000000002</c:v>
                      </c:pt>
                      <c:pt idx="9760">
                        <c:v>4.8810000000000002</c:v>
                      </c:pt>
                      <c:pt idx="9761">
                        <c:v>4.8819999999999997</c:v>
                      </c:pt>
                      <c:pt idx="9762">
                        <c:v>4.8819999999999997</c:v>
                      </c:pt>
                      <c:pt idx="9763">
                        <c:v>4.883</c:v>
                      </c:pt>
                      <c:pt idx="9764">
                        <c:v>4.883</c:v>
                      </c:pt>
                      <c:pt idx="9765">
                        <c:v>4.8840000000000003</c:v>
                      </c:pt>
                      <c:pt idx="9766">
                        <c:v>4.8840000000000003</c:v>
                      </c:pt>
                      <c:pt idx="9767">
                        <c:v>4.8849999999999998</c:v>
                      </c:pt>
                      <c:pt idx="9768">
                        <c:v>4.8849999999999998</c:v>
                      </c:pt>
                      <c:pt idx="9769">
                        <c:v>4.8860000000000001</c:v>
                      </c:pt>
                      <c:pt idx="9770">
                        <c:v>4.8860000000000001</c:v>
                      </c:pt>
                      <c:pt idx="9771">
                        <c:v>4.8869999999999996</c:v>
                      </c:pt>
                      <c:pt idx="9772">
                        <c:v>4.8869999999999996</c:v>
                      </c:pt>
                      <c:pt idx="9773">
                        <c:v>4.8879999999999999</c:v>
                      </c:pt>
                      <c:pt idx="9774">
                        <c:v>4.8879999999999999</c:v>
                      </c:pt>
                      <c:pt idx="9775">
                        <c:v>4.8890000000000002</c:v>
                      </c:pt>
                      <c:pt idx="9776">
                        <c:v>4.8890000000000002</c:v>
                      </c:pt>
                      <c:pt idx="9777">
                        <c:v>4.8899999999999997</c:v>
                      </c:pt>
                      <c:pt idx="9778">
                        <c:v>4.8899999999999997</c:v>
                      </c:pt>
                      <c:pt idx="9779">
                        <c:v>4.891</c:v>
                      </c:pt>
                      <c:pt idx="9780">
                        <c:v>4.891</c:v>
                      </c:pt>
                      <c:pt idx="9781">
                        <c:v>4.8920000000000003</c:v>
                      </c:pt>
                      <c:pt idx="9782">
                        <c:v>4.8920000000000003</c:v>
                      </c:pt>
                      <c:pt idx="9783">
                        <c:v>4.8929999999999998</c:v>
                      </c:pt>
                      <c:pt idx="9784">
                        <c:v>4.8929999999999998</c:v>
                      </c:pt>
                      <c:pt idx="9785">
                        <c:v>4.8940000000000001</c:v>
                      </c:pt>
                      <c:pt idx="9786">
                        <c:v>4.8940000000000001</c:v>
                      </c:pt>
                      <c:pt idx="9787">
                        <c:v>4.8949999999999996</c:v>
                      </c:pt>
                      <c:pt idx="9788">
                        <c:v>4.8949999999999996</c:v>
                      </c:pt>
                      <c:pt idx="9789">
                        <c:v>4.8959999999999999</c:v>
                      </c:pt>
                      <c:pt idx="9790">
                        <c:v>4.8959999999999999</c:v>
                      </c:pt>
                      <c:pt idx="9791">
                        <c:v>4.8970000000000002</c:v>
                      </c:pt>
                      <c:pt idx="9792">
                        <c:v>4.8970000000000002</c:v>
                      </c:pt>
                      <c:pt idx="9793">
                        <c:v>4.8979999999999997</c:v>
                      </c:pt>
                      <c:pt idx="9794">
                        <c:v>4.8979999999999997</c:v>
                      </c:pt>
                      <c:pt idx="9795">
                        <c:v>4.899</c:v>
                      </c:pt>
                      <c:pt idx="9796">
                        <c:v>4.899</c:v>
                      </c:pt>
                      <c:pt idx="9797">
                        <c:v>4.9000000000000004</c:v>
                      </c:pt>
                      <c:pt idx="9798">
                        <c:v>4.9000000000000004</c:v>
                      </c:pt>
                      <c:pt idx="9799">
                        <c:v>4.9009999999999998</c:v>
                      </c:pt>
                      <c:pt idx="9800">
                        <c:v>4.9009999999999998</c:v>
                      </c:pt>
                      <c:pt idx="9801">
                        <c:v>4.9020000000000001</c:v>
                      </c:pt>
                      <c:pt idx="9802">
                        <c:v>4.9020000000000001</c:v>
                      </c:pt>
                      <c:pt idx="9803">
                        <c:v>4.9029999999999996</c:v>
                      </c:pt>
                      <c:pt idx="9804">
                        <c:v>4.9029999999999996</c:v>
                      </c:pt>
                      <c:pt idx="9805">
                        <c:v>4.9039999999999999</c:v>
                      </c:pt>
                      <c:pt idx="9806">
                        <c:v>4.9039999999999999</c:v>
                      </c:pt>
                      <c:pt idx="9807">
                        <c:v>4.9050000000000002</c:v>
                      </c:pt>
                      <c:pt idx="9808">
                        <c:v>4.9050000000000002</c:v>
                      </c:pt>
                      <c:pt idx="9809">
                        <c:v>4.9059999999999997</c:v>
                      </c:pt>
                      <c:pt idx="9810">
                        <c:v>4.9059999999999997</c:v>
                      </c:pt>
                      <c:pt idx="9811">
                        <c:v>4.907</c:v>
                      </c:pt>
                      <c:pt idx="9812">
                        <c:v>4.907</c:v>
                      </c:pt>
                      <c:pt idx="9813">
                        <c:v>4.9080000000000004</c:v>
                      </c:pt>
                      <c:pt idx="9814">
                        <c:v>4.9080000000000004</c:v>
                      </c:pt>
                      <c:pt idx="9815">
                        <c:v>4.9089999999999998</c:v>
                      </c:pt>
                      <c:pt idx="9816">
                        <c:v>4.9089999999999998</c:v>
                      </c:pt>
                      <c:pt idx="9817">
                        <c:v>4.91</c:v>
                      </c:pt>
                      <c:pt idx="9818">
                        <c:v>4.91</c:v>
                      </c:pt>
                      <c:pt idx="9819">
                        <c:v>4.9109999999999996</c:v>
                      </c:pt>
                      <c:pt idx="9820">
                        <c:v>4.9109999999999996</c:v>
                      </c:pt>
                      <c:pt idx="9821">
                        <c:v>4.9119999999999999</c:v>
                      </c:pt>
                      <c:pt idx="9822">
                        <c:v>4.9119999999999999</c:v>
                      </c:pt>
                      <c:pt idx="9823">
                        <c:v>4.9130000000000003</c:v>
                      </c:pt>
                      <c:pt idx="9824">
                        <c:v>4.9130000000000003</c:v>
                      </c:pt>
                      <c:pt idx="9825">
                        <c:v>4.9139999999999997</c:v>
                      </c:pt>
                      <c:pt idx="9826">
                        <c:v>4.9139999999999997</c:v>
                      </c:pt>
                      <c:pt idx="9827">
                        <c:v>4.915</c:v>
                      </c:pt>
                      <c:pt idx="9828">
                        <c:v>4.915</c:v>
                      </c:pt>
                      <c:pt idx="9829">
                        <c:v>4.9160000000000004</c:v>
                      </c:pt>
                      <c:pt idx="9830">
                        <c:v>4.9160000000000004</c:v>
                      </c:pt>
                      <c:pt idx="9831">
                        <c:v>4.9169999999999998</c:v>
                      </c:pt>
                      <c:pt idx="9832">
                        <c:v>4.9169999999999998</c:v>
                      </c:pt>
                      <c:pt idx="9833">
                        <c:v>4.9180000000000001</c:v>
                      </c:pt>
                      <c:pt idx="9834">
                        <c:v>4.9180000000000001</c:v>
                      </c:pt>
                      <c:pt idx="9835">
                        <c:v>4.9189999999999996</c:v>
                      </c:pt>
                      <c:pt idx="9836">
                        <c:v>4.9189999999999996</c:v>
                      </c:pt>
                      <c:pt idx="9837">
                        <c:v>4.92</c:v>
                      </c:pt>
                      <c:pt idx="9838">
                        <c:v>4.92</c:v>
                      </c:pt>
                      <c:pt idx="9839">
                        <c:v>4.9210000000000003</c:v>
                      </c:pt>
                      <c:pt idx="9840">
                        <c:v>4.9210000000000003</c:v>
                      </c:pt>
                      <c:pt idx="9841">
                        <c:v>4.9219999999999997</c:v>
                      </c:pt>
                      <c:pt idx="9842">
                        <c:v>4.9219999999999997</c:v>
                      </c:pt>
                      <c:pt idx="9843">
                        <c:v>4.923</c:v>
                      </c:pt>
                      <c:pt idx="9844">
                        <c:v>4.923</c:v>
                      </c:pt>
                      <c:pt idx="9845">
                        <c:v>4.9240000000000004</c:v>
                      </c:pt>
                      <c:pt idx="9846">
                        <c:v>4.9240000000000004</c:v>
                      </c:pt>
                      <c:pt idx="9847">
                        <c:v>4.9249999999999998</c:v>
                      </c:pt>
                      <c:pt idx="9848">
                        <c:v>4.9249999999999998</c:v>
                      </c:pt>
                      <c:pt idx="9849">
                        <c:v>4.9260000000000002</c:v>
                      </c:pt>
                      <c:pt idx="9850">
                        <c:v>4.9260000000000002</c:v>
                      </c:pt>
                      <c:pt idx="9851">
                        <c:v>4.9269999999999996</c:v>
                      </c:pt>
                      <c:pt idx="9852">
                        <c:v>4.9269999999999996</c:v>
                      </c:pt>
                      <c:pt idx="9853">
                        <c:v>4.9279999999999999</c:v>
                      </c:pt>
                      <c:pt idx="9854">
                        <c:v>4.9279999999999999</c:v>
                      </c:pt>
                      <c:pt idx="9855">
                        <c:v>4.9290000000000003</c:v>
                      </c:pt>
                      <c:pt idx="9856">
                        <c:v>4.9290000000000003</c:v>
                      </c:pt>
                      <c:pt idx="9857">
                        <c:v>4.93</c:v>
                      </c:pt>
                      <c:pt idx="9858">
                        <c:v>4.93</c:v>
                      </c:pt>
                      <c:pt idx="9859">
                        <c:v>4.931</c:v>
                      </c:pt>
                      <c:pt idx="9860">
                        <c:v>4.931</c:v>
                      </c:pt>
                      <c:pt idx="9861">
                        <c:v>4.9320000000000004</c:v>
                      </c:pt>
                      <c:pt idx="9862">
                        <c:v>4.9320000000000004</c:v>
                      </c:pt>
                      <c:pt idx="9863">
                        <c:v>4.9329999999999998</c:v>
                      </c:pt>
                      <c:pt idx="9864">
                        <c:v>4.9329999999999998</c:v>
                      </c:pt>
                      <c:pt idx="9865">
                        <c:v>4.9340000000000002</c:v>
                      </c:pt>
                      <c:pt idx="9866">
                        <c:v>4.9340000000000002</c:v>
                      </c:pt>
                      <c:pt idx="9867">
                        <c:v>4.9349999999999996</c:v>
                      </c:pt>
                      <c:pt idx="9868">
                        <c:v>4.9349999999999996</c:v>
                      </c:pt>
                      <c:pt idx="9869">
                        <c:v>4.9359999999999999</c:v>
                      </c:pt>
                      <c:pt idx="9870">
                        <c:v>4.9359999999999999</c:v>
                      </c:pt>
                      <c:pt idx="9871">
                        <c:v>4.9370000000000003</c:v>
                      </c:pt>
                      <c:pt idx="9872">
                        <c:v>4.9370000000000003</c:v>
                      </c:pt>
                      <c:pt idx="9873">
                        <c:v>4.9379999999999997</c:v>
                      </c:pt>
                      <c:pt idx="9874">
                        <c:v>4.9379999999999997</c:v>
                      </c:pt>
                      <c:pt idx="9875">
                        <c:v>4.9390000000000001</c:v>
                      </c:pt>
                      <c:pt idx="9876">
                        <c:v>4.9390000000000001</c:v>
                      </c:pt>
                      <c:pt idx="9877">
                        <c:v>4.9400000000000004</c:v>
                      </c:pt>
                      <c:pt idx="9878">
                        <c:v>4.9400000000000004</c:v>
                      </c:pt>
                      <c:pt idx="9879">
                        <c:v>4.9409999999999998</c:v>
                      </c:pt>
                      <c:pt idx="9880">
                        <c:v>4.9409999999999998</c:v>
                      </c:pt>
                      <c:pt idx="9881">
                        <c:v>4.9420000000000002</c:v>
                      </c:pt>
                      <c:pt idx="9882">
                        <c:v>4.9420000000000002</c:v>
                      </c:pt>
                      <c:pt idx="9883">
                        <c:v>4.9429999999999996</c:v>
                      </c:pt>
                      <c:pt idx="9884">
                        <c:v>4.9429999999999996</c:v>
                      </c:pt>
                      <c:pt idx="9885">
                        <c:v>4.944</c:v>
                      </c:pt>
                      <c:pt idx="9886">
                        <c:v>4.944</c:v>
                      </c:pt>
                      <c:pt idx="9887">
                        <c:v>4.9450000000000003</c:v>
                      </c:pt>
                      <c:pt idx="9888">
                        <c:v>4.9450000000000003</c:v>
                      </c:pt>
                      <c:pt idx="9889">
                        <c:v>4.9459999999999997</c:v>
                      </c:pt>
                      <c:pt idx="9890">
                        <c:v>4.9459999999999997</c:v>
                      </c:pt>
                      <c:pt idx="9891">
                        <c:v>4.9470000000000001</c:v>
                      </c:pt>
                      <c:pt idx="9892">
                        <c:v>4.9470000000000001</c:v>
                      </c:pt>
                      <c:pt idx="9893">
                        <c:v>4.9480000000000004</c:v>
                      </c:pt>
                      <c:pt idx="9894">
                        <c:v>4.9480000000000004</c:v>
                      </c:pt>
                      <c:pt idx="9895">
                        <c:v>4.9489999999999998</c:v>
                      </c:pt>
                      <c:pt idx="9896">
                        <c:v>4.9489999999999998</c:v>
                      </c:pt>
                      <c:pt idx="9897">
                        <c:v>4.95</c:v>
                      </c:pt>
                      <c:pt idx="9898">
                        <c:v>4.95</c:v>
                      </c:pt>
                      <c:pt idx="9899">
                        <c:v>4.9509999999999996</c:v>
                      </c:pt>
                      <c:pt idx="9900">
                        <c:v>4.9509999999999996</c:v>
                      </c:pt>
                      <c:pt idx="9901">
                        <c:v>4.952</c:v>
                      </c:pt>
                      <c:pt idx="9902">
                        <c:v>4.952</c:v>
                      </c:pt>
                      <c:pt idx="9903">
                        <c:v>4.9530000000000003</c:v>
                      </c:pt>
                      <c:pt idx="9904">
                        <c:v>4.9530000000000003</c:v>
                      </c:pt>
                      <c:pt idx="9905">
                        <c:v>4.9539999999999997</c:v>
                      </c:pt>
                      <c:pt idx="9906">
                        <c:v>4.9539999999999997</c:v>
                      </c:pt>
                      <c:pt idx="9907">
                        <c:v>4.9550000000000001</c:v>
                      </c:pt>
                      <c:pt idx="9908">
                        <c:v>4.9550000000000001</c:v>
                      </c:pt>
                      <c:pt idx="9909">
                        <c:v>4.9560000000000004</c:v>
                      </c:pt>
                      <c:pt idx="9910">
                        <c:v>4.9560000000000004</c:v>
                      </c:pt>
                      <c:pt idx="9911">
                        <c:v>4.9569999999999999</c:v>
                      </c:pt>
                      <c:pt idx="9912">
                        <c:v>4.9569999999999999</c:v>
                      </c:pt>
                      <c:pt idx="9913">
                        <c:v>4.9580000000000002</c:v>
                      </c:pt>
                      <c:pt idx="9914">
                        <c:v>4.9580000000000002</c:v>
                      </c:pt>
                      <c:pt idx="9915">
                        <c:v>4.9589999999999996</c:v>
                      </c:pt>
                      <c:pt idx="9916">
                        <c:v>4.9589999999999996</c:v>
                      </c:pt>
                      <c:pt idx="9917">
                        <c:v>4.96</c:v>
                      </c:pt>
                      <c:pt idx="9918">
                        <c:v>4.96</c:v>
                      </c:pt>
                      <c:pt idx="9919">
                        <c:v>4.9610000000000003</c:v>
                      </c:pt>
                      <c:pt idx="9920">
                        <c:v>4.9610000000000003</c:v>
                      </c:pt>
                      <c:pt idx="9921">
                        <c:v>4.9619999999999997</c:v>
                      </c:pt>
                      <c:pt idx="9922">
                        <c:v>4.9619999999999997</c:v>
                      </c:pt>
                      <c:pt idx="9923">
                        <c:v>4.9630000000000001</c:v>
                      </c:pt>
                      <c:pt idx="9924">
                        <c:v>4.9630000000000001</c:v>
                      </c:pt>
                      <c:pt idx="9925">
                        <c:v>4.9640000000000004</c:v>
                      </c:pt>
                      <c:pt idx="9926">
                        <c:v>4.9640000000000004</c:v>
                      </c:pt>
                      <c:pt idx="9927">
                        <c:v>4.9649999999999999</c:v>
                      </c:pt>
                      <c:pt idx="9928">
                        <c:v>4.9649999999999999</c:v>
                      </c:pt>
                      <c:pt idx="9929">
                        <c:v>4.9660000000000002</c:v>
                      </c:pt>
                      <c:pt idx="9930">
                        <c:v>4.9660000000000002</c:v>
                      </c:pt>
                      <c:pt idx="9931">
                        <c:v>4.9669999999999996</c:v>
                      </c:pt>
                      <c:pt idx="9932">
                        <c:v>4.9669999999999996</c:v>
                      </c:pt>
                      <c:pt idx="9933">
                        <c:v>4.968</c:v>
                      </c:pt>
                      <c:pt idx="9934">
                        <c:v>4.968</c:v>
                      </c:pt>
                      <c:pt idx="9935">
                        <c:v>4.9690000000000003</c:v>
                      </c:pt>
                      <c:pt idx="9936">
                        <c:v>4.9690000000000003</c:v>
                      </c:pt>
                      <c:pt idx="9937">
                        <c:v>4.97</c:v>
                      </c:pt>
                      <c:pt idx="9938">
                        <c:v>4.97</c:v>
                      </c:pt>
                      <c:pt idx="9939">
                        <c:v>4.9710000000000001</c:v>
                      </c:pt>
                      <c:pt idx="9940">
                        <c:v>4.9710000000000001</c:v>
                      </c:pt>
                      <c:pt idx="9941">
                        <c:v>4.9720000000000004</c:v>
                      </c:pt>
                      <c:pt idx="9942">
                        <c:v>4.9720000000000004</c:v>
                      </c:pt>
                      <c:pt idx="9943">
                        <c:v>4.9729999999999999</c:v>
                      </c:pt>
                      <c:pt idx="9944">
                        <c:v>4.9729999999999999</c:v>
                      </c:pt>
                      <c:pt idx="9945">
                        <c:v>4.9740000000000002</c:v>
                      </c:pt>
                      <c:pt idx="9946">
                        <c:v>4.9740000000000002</c:v>
                      </c:pt>
                      <c:pt idx="9947">
                        <c:v>4.9749999999999996</c:v>
                      </c:pt>
                      <c:pt idx="9948">
                        <c:v>4.9749999999999996</c:v>
                      </c:pt>
                      <c:pt idx="9949">
                        <c:v>4.976</c:v>
                      </c:pt>
                      <c:pt idx="9950">
                        <c:v>4.976</c:v>
                      </c:pt>
                      <c:pt idx="9951">
                        <c:v>4.9770000000000003</c:v>
                      </c:pt>
                      <c:pt idx="9952">
                        <c:v>4.9770000000000003</c:v>
                      </c:pt>
                      <c:pt idx="9953">
                        <c:v>4.9779999999999998</c:v>
                      </c:pt>
                      <c:pt idx="9954">
                        <c:v>4.9779999999999998</c:v>
                      </c:pt>
                      <c:pt idx="9955">
                        <c:v>4.9790000000000001</c:v>
                      </c:pt>
                      <c:pt idx="9956">
                        <c:v>4.9790000000000001</c:v>
                      </c:pt>
                      <c:pt idx="9957">
                        <c:v>4.9800000000000004</c:v>
                      </c:pt>
                      <c:pt idx="9958">
                        <c:v>4.9800000000000004</c:v>
                      </c:pt>
                      <c:pt idx="9959">
                        <c:v>4.9809999999999999</c:v>
                      </c:pt>
                      <c:pt idx="9960">
                        <c:v>4.9809999999999999</c:v>
                      </c:pt>
                      <c:pt idx="9961">
                        <c:v>4.9820000000000002</c:v>
                      </c:pt>
                      <c:pt idx="9962">
                        <c:v>4.9820000000000002</c:v>
                      </c:pt>
                      <c:pt idx="9963">
                        <c:v>4.9829999999999997</c:v>
                      </c:pt>
                      <c:pt idx="9964">
                        <c:v>4.9829999999999997</c:v>
                      </c:pt>
                      <c:pt idx="9965">
                        <c:v>4.984</c:v>
                      </c:pt>
                      <c:pt idx="9966">
                        <c:v>4.984</c:v>
                      </c:pt>
                      <c:pt idx="9967">
                        <c:v>4.9850000000000003</c:v>
                      </c:pt>
                      <c:pt idx="9968">
                        <c:v>4.9850000000000003</c:v>
                      </c:pt>
                      <c:pt idx="9969">
                        <c:v>4.9859999999999998</c:v>
                      </c:pt>
                      <c:pt idx="9970">
                        <c:v>4.9859999999999998</c:v>
                      </c:pt>
                      <c:pt idx="9971">
                        <c:v>4.9870000000000001</c:v>
                      </c:pt>
                      <c:pt idx="9972">
                        <c:v>4.9870000000000001</c:v>
                      </c:pt>
                      <c:pt idx="9973">
                        <c:v>4.9880000000000004</c:v>
                      </c:pt>
                      <c:pt idx="9974">
                        <c:v>4.9880000000000004</c:v>
                      </c:pt>
                      <c:pt idx="9975">
                        <c:v>4.9889999999999999</c:v>
                      </c:pt>
                      <c:pt idx="9976">
                        <c:v>4.9889999999999999</c:v>
                      </c:pt>
                      <c:pt idx="9977">
                        <c:v>4.99</c:v>
                      </c:pt>
                      <c:pt idx="9978">
                        <c:v>4.99</c:v>
                      </c:pt>
                      <c:pt idx="9979">
                        <c:v>4.9909999999999997</c:v>
                      </c:pt>
                      <c:pt idx="9980">
                        <c:v>4.9909999999999997</c:v>
                      </c:pt>
                      <c:pt idx="9981">
                        <c:v>4.992</c:v>
                      </c:pt>
                      <c:pt idx="9982">
                        <c:v>4.992</c:v>
                      </c:pt>
                      <c:pt idx="9983">
                        <c:v>4.9930000000000003</c:v>
                      </c:pt>
                      <c:pt idx="9984">
                        <c:v>4.9930000000000003</c:v>
                      </c:pt>
                      <c:pt idx="9985">
                        <c:v>4.9939999999999998</c:v>
                      </c:pt>
                      <c:pt idx="9986">
                        <c:v>4.9939999999999998</c:v>
                      </c:pt>
                      <c:pt idx="9987">
                        <c:v>4.9950000000000001</c:v>
                      </c:pt>
                      <c:pt idx="9988">
                        <c:v>4.9950000000000001</c:v>
                      </c:pt>
                      <c:pt idx="9989">
                        <c:v>4.9960000000000004</c:v>
                      </c:pt>
                      <c:pt idx="9990">
                        <c:v>4.9960000000000004</c:v>
                      </c:pt>
                      <c:pt idx="9991">
                        <c:v>4.9969999999999999</c:v>
                      </c:pt>
                      <c:pt idx="9992">
                        <c:v>4.9969999999999999</c:v>
                      </c:pt>
                      <c:pt idx="9993">
                        <c:v>4.9980000000000002</c:v>
                      </c:pt>
                      <c:pt idx="9994">
                        <c:v>4.9980000000000002</c:v>
                      </c:pt>
                      <c:pt idx="9995">
                        <c:v>4.9989999999999997</c:v>
                      </c:pt>
                      <c:pt idx="9996">
                        <c:v>4.9989999999999997</c:v>
                      </c:pt>
                      <c:pt idx="9997">
                        <c:v>5</c:v>
                      </c:pt>
                      <c:pt idx="9998">
                        <c:v>5</c:v>
                      </c:pt>
                      <c:pt idx="9999">
                        <c:v>5.0010000000000003</c:v>
                      </c:pt>
                      <c:pt idx="10000">
                        <c:v>5.0010000000000003</c:v>
                      </c:pt>
                      <c:pt idx="10001">
                        <c:v>5.0019999999999998</c:v>
                      </c:pt>
                      <c:pt idx="10002">
                        <c:v>5.0019999999999998</c:v>
                      </c:pt>
                      <c:pt idx="10003">
                        <c:v>5.0030000000000001</c:v>
                      </c:pt>
                      <c:pt idx="10004">
                        <c:v>5.0030000000000001</c:v>
                      </c:pt>
                      <c:pt idx="10005">
                        <c:v>5.0039999999999996</c:v>
                      </c:pt>
                      <c:pt idx="10006">
                        <c:v>5.0039999999999996</c:v>
                      </c:pt>
                      <c:pt idx="10007">
                        <c:v>5.0049999999999999</c:v>
                      </c:pt>
                      <c:pt idx="10008">
                        <c:v>5.0049999999999999</c:v>
                      </c:pt>
                      <c:pt idx="10009">
                        <c:v>5.0060000000000002</c:v>
                      </c:pt>
                      <c:pt idx="10010">
                        <c:v>5.0060000000000002</c:v>
                      </c:pt>
                      <c:pt idx="10011">
                        <c:v>5.0069999999999997</c:v>
                      </c:pt>
                      <c:pt idx="10012">
                        <c:v>5.0069999999999997</c:v>
                      </c:pt>
                      <c:pt idx="10013">
                        <c:v>5.008</c:v>
                      </c:pt>
                      <c:pt idx="10014">
                        <c:v>5.008</c:v>
                      </c:pt>
                      <c:pt idx="10015">
                        <c:v>5.0090000000000003</c:v>
                      </c:pt>
                      <c:pt idx="10016">
                        <c:v>5.0090000000000003</c:v>
                      </c:pt>
                      <c:pt idx="10017">
                        <c:v>5.01</c:v>
                      </c:pt>
                      <c:pt idx="10018">
                        <c:v>5.01</c:v>
                      </c:pt>
                      <c:pt idx="10019">
                        <c:v>5.0110000000000001</c:v>
                      </c:pt>
                      <c:pt idx="10020">
                        <c:v>5.0110000000000001</c:v>
                      </c:pt>
                      <c:pt idx="10021">
                        <c:v>5.0119999999999996</c:v>
                      </c:pt>
                      <c:pt idx="10022">
                        <c:v>5.0119999999999996</c:v>
                      </c:pt>
                      <c:pt idx="10023">
                        <c:v>5.0129999999999999</c:v>
                      </c:pt>
                      <c:pt idx="10024">
                        <c:v>5.0129999999999999</c:v>
                      </c:pt>
                      <c:pt idx="10025">
                        <c:v>5.0140000000000002</c:v>
                      </c:pt>
                      <c:pt idx="10026">
                        <c:v>5.0140000000000002</c:v>
                      </c:pt>
                      <c:pt idx="10027">
                        <c:v>5.0149999999999997</c:v>
                      </c:pt>
                      <c:pt idx="10028">
                        <c:v>5.0149999999999997</c:v>
                      </c:pt>
                      <c:pt idx="10029">
                        <c:v>5.016</c:v>
                      </c:pt>
                      <c:pt idx="10030">
                        <c:v>5.016</c:v>
                      </c:pt>
                      <c:pt idx="10031">
                        <c:v>5.0170000000000003</c:v>
                      </c:pt>
                      <c:pt idx="10032">
                        <c:v>5.0170000000000003</c:v>
                      </c:pt>
                      <c:pt idx="10033">
                        <c:v>5.0179999999999998</c:v>
                      </c:pt>
                      <c:pt idx="10034">
                        <c:v>5.0179999999999998</c:v>
                      </c:pt>
                      <c:pt idx="10035">
                        <c:v>5.0190000000000001</c:v>
                      </c:pt>
                      <c:pt idx="10036">
                        <c:v>5.0190000000000001</c:v>
                      </c:pt>
                      <c:pt idx="10037">
                        <c:v>5.0199999999999996</c:v>
                      </c:pt>
                      <c:pt idx="10038">
                        <c:v>5.0199999999999996</c:v>
                      </c:pt>
                      <c:pt idx="10039">
                        <c:v>5.0209999999999999</c:v>
                      </c:pt>
                      <c:pt idx="10040">
                        <c:v>5.0209999999999999</c:v>
                      </c:pt>
                      <c:pt idx="10041">
                        <c:v>5.0220000000000002</c:v>
                      </c:pt>
                      <c:pt idx="10042">
                        <c:v>5.0220000000000002</c:v>
                      </c:pt>
                      <c:pt idx="10043">
                        <c:v>5.0229999999999997</c:v>
                      </c:pt>
                      <c:pt idx="10044">
                        <c:v>5.0229999999999997</c:v>
                      </c:pt>
                      <c:pt idx="10045">
                        <c:v>5.024</c:v>
                      </c:pt>
                      <c:pt idx="10046">
                        <c:v>5.024</c:v>
                      </c:pt>
                      <c:pt idx="10047">
                        <c:v>5.0250000000000004</c:v>
                      </c:pt>
                      <c:pt idx="10048">
                        <c:v>5.0250000000000004</c:v>
                      </c:pt>
                      <c:pt idx="10049">
                        <c:v>5.0259999999999998</c:v>
                      </c:pt>
                      <c:pt idx="10050">
                        <c:v>5.0259999999999998</c:v>
                      </c:pt>
                      <c:pt idx="10051">
                        <c:v>5.0270000000000001</c:v>
                      </c:pt>
                      <c:pt idx="10052">
                        <c:v>5.0270000000000001</c:v>
                      </c:pt>
                      <c:pt idx="10053">
                        <c:v>5.0279999999999996</c:v>
                      </c:pt>
                      <c:pt idx="10054">
                        <c:v>5.0279999999999996</c:v>
                      </c:pt>
                      <c:pt idx="10055">
                        <c:v>5.0289999999999999</c:v>
                      </c:pt>
                      <c:pt idx="10056">
                        <c:v>5.0289999999999999</c:v>
                      </c:pt>
                      <c:pt idx="10057">
                        <c:v>5.03</c:v>
                      </c:pt>
                      <c:pt idx="10058">
                        <c:v>5.03</c:v>
                      </c:pt>
                      <c:pt idx="10059">
                        <c:v>5.0309999999999997</c:v>
                      </c:pt>
                      <c:pt idx="10060">
                        <c:v>5.0309999999999997</c:v>
                      </c:pt>
                      <c:pt idx="10061">
                        <c:v>5.032</c:v>
                      </c:pt>
                      <c:pt idx="10062">
                        <c:v>5.032</c:v>
                      </c:pt>
                      <c:pt idx="10063">
                        <c:v>5.0330000000000004</c:v>
                      </c:pt>
                      <c:pt idx="10064">
                        <c:v>5.0330000000000004</c:v>
                      </c:pt>
                      <c:pt idx="10065">
                        <c:v>5.0339999999999998</c:v>
                      </c:pt>
                      <c:pt idx="10066">
                        <c:v>5.0339999999999998</c:v>
                      </c:pt>
                      <c:pt idx="10067">
                        <c:v>5.0350000000000001</c:v>
                      </c:pt>
                      <c:pt idx="10068">
                        <c:v>5.0350000000000001</c:v>
                      </c:pt>
                      <c:pt idx="10069">
                        <c:v>5.0359999999999996</c:v>
                      </c:pt>
                      <c:pt idx="10070">
                        <c:v>5.0359999999999996</c:v>
                      </c:pt>
                      <c:pt idx="10071">
                        <c:v>5.0369999999999999</c:v>
                      </c:pt>
                      <c:pt idx="10072">
                        <c:v>5.0369999999999999</c:v>
                      </c:pt>
                      <c:pt idx="10073">
                        <c:v>5.0380000000000003</c:v>
                      </c:pt>
                      <c:pt idx="10074">
                        <c:v>5.0380000000000003</c:v>
                      </c:pt>
                      <c:pt idx="10075">
                        <c:v>5.0389999999999997</c:v>
                      </c:pt>
                      <c:pt idx="10076">
                        <c:v>5.0389999999999997</c:v>
                      </c:pt>
                      <c:pt idx="10077">
                        <c:v>5.04</c:v>
                      </c:pt>
                      <c:pt idx="10078">
                        <c:v>5.04</c:v>
                      </c:pt>
                      <c:pt idx="10079">
                        <c:v>5.0410000000000004</c:v>
                      </c:pt>
                      <c:pt idx="10080">
                        <c:v>5.0410000000000004</c:v>
                      </c:pt>
                      <c:pt idx="10081">
                        <c:v>5.0419999999999998</c:v>
                      </c:pt>
                      <c:pt idx="10082">
                        <c:v>5.0419999999999998</c:v>
                      </c:pt>
                      <c:pt idx="10083">
                        <c:v>5.0430000000000001</c:v>
                      </c:pt>
                      <c:pt idx="10084">
                        <c:v>5.0430000000000001</c:v>
                      </c:pt>
                      <c:pt idx="10085">
                        <c:v>5.0439999999999996</c:v>
                      </c:pt>
                      <c:pt idx="10086">
                        <c:v>5.0439999999999996</c:v>
                      </c:pt>
                      <c:pt idx="10087">
                        <c:v>5.0449999999999999</c:v>
                      </c:pt>
                      <c:pt idx="10088">
                        <c:v>5.0449999999999999</c:v>
                      </c:pt>
                      <c:pt idx="10089">
                        <c:v>5.0460000000000003</c:v>
                      </c:pt>
                      <c:pt idx="10090">
                        <c:v>5.0460000000000003</c:v>
                      </c:pt>
                      <c:pt idx="10091">
                        <c:v>5.0469999999999997</c:v>
                      </c:pt>
                      <c:pt idx="10092">
                        <c:v>5.0469999999999997</c:v>
                      </c:pt>
                      <c:pt idx="10093">
                        <c:v>5.048</c:v>
                      </c:pt>
                      <c:pt idx="10094">
                        <c:v>5.048</c:v>
                      </c:pt>
                      <c:pt idx="10095">
                        <c:v>5.0490000000000004</c:v>
                      </c:pt>
                      <c:pt idx="10096">
                        <c:v>5.0490000000000004</c:v>
                      </c:pt>
                      <c:pt idx="10097">
                        <c:v>5.05</c:v>
                      </c:pt>
                      <c:pt idx="10098">
                        <c:v>5.05</c:v>
                      </c:pt>
                      <c:pt idx="10099">
                        <c:v>5.0510000000000002</c:v>
                      </c:pt>
                      <c:pt idx="10100">
                        <c:v>5.0510000000000002</c:v>
                      </c:pt>
                      <c:pt idx="10101">
                        <c:v>5.0519999999999996</c:v>
                      </c:pt>
                      <c:pt idx="10102">
                        <c:v>5.0519999999999996</c:v>
                      </c:pt>
                      <c:pt idx="10103">
                        <c:v>5.0529999999999999</c:v>
                      </c:pt>
                      <c:pt idx="10104">
                        <c:v>5.0529999999999999</c:v>
                      </c:pt>
                      <c:pt idx="10105">
                        <c:v>5.0540000000000003</c:v>
                      </c:pt>
                      <c:pt idx="10106">
                        <c:v>5.0540000000000003</c:v>
                      </c:pt>
                      <c:pt idx="10107">
                        <c:v>5.0549999999999997</c:v>
                      </c:pt>
                      <c:pt idx="10108">
                        <c:v>5.0549999999999997</c:v>
                      </c:pt>
                      <c:pt idx="10109">
                        <c:v>5.056</c:v>
                      </c:pt>
                      <c:pt idx="10110">
                        <c:v>5.056</c:v>
                      </c:pt>
                      <c:pt idx="10111">
                        <c:v>5.0570000000000004</c:v>
                      </c:pt>
                      <c:pt idx="10112">
                        <c:v>5.0570000000000004</c:v>
                      </c:pt>
                      <c:pt idx="10113">
                        <c:v>5.0579999999999998</c:v>
                      </c:pt>
                      <c:pt idx="10114">
                        <c:v>5.0579999999999998</c:v>
                      </c:pt>
                      <c:pt idx="10115">
                        <c:v>5.0590000000000002</c:v>
                      </c:pt>
                      <c:pt idx="10116">
                        <c:v>5.0590000000000002</c:v>
                      </c:pt>
                      <c:pt idx="10117">
                        <c:v>5.0599999999999996</c:v>
                      </c:pt>
                      <c:pt idx="10118">
                        <c:v>5.0599999999999996</c:v>
                      </c:pt>
                      <c:pt idx="10119">
                        <c:v>5.0609999999999999</c:v>
                      </c:pt>
                      <c:pt idx="10120">
                        <c:v>5.0609999999999999</c:v>
                      </c:pt>
                      <c:pt idx="10121">
                        <c:v>5.0620000000000003</c:v>
                      </c:pt>
                      <c:pt idx="10122">
                        <c:v>5.0620000000000003</c:v>
                      </c:pt>
                      <c:pt idx="10123">
                        <c:v>5.0629999999999997</c:v>
                      </c:pt>
                      <c:pt idx="10124">
                        <c:v>5.0629999999999997</c:v>
                      </c:pt>
                      <c:pt idx="10125">
                        <c:v>5.0640000000000001</c:v>
                      </c:pt>
                      <c:pt idx="10126">
                        <c:v>5.0640000000000001</c:v>
                      </c:pt>
                      <c:pt idx="10127">
                        <c:v>5.0650000000000004</c:v>
                      </c:pt>
                      <c:pt idx="10128">
                        <c:v>5.0650000000000004</c:v>
                      </c:pt>
                      <c:pt idx="10129">
                        <c:v>5.0659999999999998</c:v>
                      </c:pt>
                      <c:pt idx="10130">
                        <c:v>5.0659999999999998</c:v>
                      </c:pt>
                      <c:pt idx="10131">
                        <c:v>5.0670000000000002</c:v>
                      </c:pt>
                      <c:pt idx="10132">
                        <c:v>5.0670000000000002</c:v>
                      </c:pt>
                      <c:pt idx="10133">
                        <c:v>5.0679999999999996</c:v>
                      </c:pt>
                      <c:pt idx="10134">
                        <c:v>5.0679999999999996</c:v>
                      </c:pt>
                      <c:pt idx="10135">
                        <c:v>5.069</c:v>
                      </c:pt>
                      <c:pt idx="10136">
                        <c:v>5.069</c:v>
                      </c:pt>
                      <c:pt idx="10137">
                        <c:v>5.07</c:v>
                      </c:pt>
                      <c:pt idx="10138">
                        <c:v>5.07</c:v>
                      </c:pt>
                      <c:pt idx="10139">
                        <c:v>5.0709999999999997</c:v>
                      </c:pt>
                      <c:pt idx="10140">
                        <c:v>5.0709999999999997</c:v>
                      </c:pt>
                      <c:pt idx="10141">
                        <c:v>5.0720000000000001</c:v>
                      </c:pt>
                      <c:pt idx="10142">
                        <c:v>5.0720000000000001</c:v>
                      </c:pt>
                      <c:pt idx="10143">
                        <c:v>5.0730000000000004</c:v>
                      </c:pt>
                      <c:pt idx="10144">
                        <c:v>5.0730000000000004</c:v>
                      </c:pt>
                      <c:pt idx="10145">
                        <c:v>5.0739999999999998</c:v>
                      </c:pt>
                      <c:pt idx="10146">
                        <c:v>5.0739999999999998</c:v>
                      </c:pt>
                      <c:pt idx="10147">
                        <c:v>5.0750000000000002</c:v>
                      </c:pt>
                      <c:pt idx="10148">
                        <c:v>5.0750000000000002</c:v>
                      </c:pt>
                      <c:pt idx="10149">
                        <c:v>5.0759999999999996</c:v>
                      </c:pt>
                      <c:pt idx="10150">
                        <c:v>5.0759999999999996</c:v>
                      </c:pt>
                      <c:pt idx="10151">
                        <c:v>5.077</c:v>
                      </c:pt>
                      <c:pt idx="10152">
                        <c:v>5.077</c:v>
                      </c:pt>
                      <c:pt idx="10153">
                        <c:v>5.0780000000000003</c:v>
                      </c:pt>
                      <c:pt idx="10154">
                        <c:v>5.0780000000000003</c:v>
                      </c:pt>
                      <c:pt idx="10155">
                        <c:v>5.0789999999999997</c:v>
                      </c:pt>
                      <c:pt idx="10156">
                        <c:v>5.0789999999999997</c:v>
                      </c:pt>
                      <c:pt idx="10157">
                        <c:v>5.08</c:v>
                      </c:pt>
                      <c:pt idx="10158">
                        <c:v>5.08</c:v>
                      </c:pt>
                      <c:pt idx="10159">
                        <c:v>5.0810000000000004</c:v>
                      </c:pt>
                      <c:pt idx="10160">
                        <c:v>5.0810000000000004</c:v>
                      </c:pt>
                      <c:pt idx="10161">
                        <c:v>5.0819999999999999</c:v>
                      </c:pt>
                      <c:pt idx="10162">
                        <c:v>5.0819999999999999</c:v>
                      </c:pt>
                      <c:pt idx="10163">
                        <c:v>5.0830000000000002</c:v>
                      </c:pt>
                      <c:pt idx="10164">
                        <c:v>5.0830000000000002</c:v>
                      </c:pt>
                      <c:pt idx="10165">
                        <c:v>5.0839999999999996</c:v>
                      </c:pt>
                      <c:pt idx="10166">
                        <c:v>5.0839999999999996</c:v>
                      </c:pt>
                      <c:pt idx="10167">
                        <c:v>5.085</c:v>
                      </c:pt>
                      <c:pt idx="10168">
                        <c:v>5.085</c:v>
                      </c:pt>
                      <c:pt idx="10169">
                        <c:v>5.0860000000000003</c:v>
                      </c:pt>
                      <c:pt idx="10170">
                        <c:v>5.0860000000000003</c:v>
                      </c:pt>
                      <c:pt idx="10171">
                        <c:v>5.0869999999999997</c:v>
                      </c:pt>
                      <c:pt idx="10172">
                        <c:v>5.0869999999999997</c:v>
                      </c:pt>
                      <c:pt idx="10173">
                        <c:v>5.0880000000000001</c:v>
                      </c:pt>
                      <c:pt idx="10174">
                        <c:v>5.0880000000000001</c:v>
                      </c:pt>
                      <c:pt idx="10175">
                        <c:v>5.0890000000000004</c:v>
                      </c:pt>
                      <c:pt idx="10176">
                        <c:v>5.0890000000000004</c:v>
                      </c:pt>
                      <c:pt idx="10177">
                        <c:v>5.09</c:v>
                      </c:pt>
                      <c:pt idx="10178">
                        <c:v>5.09</c:v>
                      </c:pt>
                      <c:pt idx="10179">
                        <c:v>5.0910000000000002</c:v>
                      </c:pt>
                      <c:pt idx="10180">
                        <c:v>5.0910000000000002</c:v>
                      </c:pt>
                      <c:pt idx="10181">
                        <c:v>5.0919999999999996</c:v>
                      </c:pt>
                      <c:pt idx="10182">
                        <c:v>5.0919999999999996</c:v>
                      </c:pt>
                      <c:pt idx="10183">
                        <c:v>5.093</c:v>
                      </c:pt>
                      <c:pt idx="10184">
                        <c:v>5.093</c:v>
                      </c:pt>
                      <c:pt idx="10185">
                        <c:v>5.0940000000000003</c:v>
                      </c:pt>
                      <c:pt idx="10186">
                        <c:v>5.0940000000000003</c:v>
                      </c:pt>
                      <c:pt idx="10187">
                        <c:v>5.0949999999999998</c:v>
                      </c:pt>
                      <c:pt idx="10188">
                        <c:v>5.0949999999999998</c:v>
                      </c:pt>
                      <c:pt idx="10189">
                        <c:v>5.0960000000000001</c:v>
                      </c:pt>
                      <c:pt idx="10190">
                        <c:v>5.0960000000000001</c:v>
                      </c:pt>
                      <c:pt idx="10191">
                        <c:v>5.0970000000000004</c:v>
                      </c:pt>
                      <c:pt idx="10192">
                        <c:v>5.0970000000000004</c:v>
                      </c:pt>
                      <c:pt idx="10193">
                        <c:v>5.0979999999999999</c:v>
                      </c:pt>
                      <c:pt idx="10194">
                        <c:v>5.0979999999999999</c:v>
                      </c:pt>
                      <c:pt idx="10195">
                        <c:v>5.0990000000000002</c:v>
                      </c:pt>
                      <c:pt idx="10196">
                        <c:v>5.0990000000000002</c:v>
                      </c:pt>
                      <c:pt idx="10197">
                        <c:v>5.0999999999999996</c:v>
                      </c:pt>
                      <c:pt idx="10198">
                        <c:v>5.0999999999999996</c:v>
                      </c:pt>
                      <c:pt idx="10199">
                        <c:v>5.101</c:v>
                      </c:pt>
                      <c:pt idx="10200">
                        <c:v>5.101</c:v>
                      </c:pt>
                      <c:pt idx="10201">
                        <c:v>5.1020000000000003</c:v>
                      </c:pt>
                      <c:pt idx="10202">
                        <c:v>5.1020000000000003</c:v>
                      </c:pt>
                      <c:pt idx="10203">
                        <c:v>5.1029999999999998</c:v>
                      </c:pt>
                      <c:pt idx="10204">
                        <c:v>5.1029999999999998</c:v>
                      </c:pt>
                      <c:pt idx="10205">
                        <c:v>5.1040000000000001</c:v>
                      </c:pt>
                      <c:pt idx="10206">
                        <c:v>5.1040000000000001</c:v>
                      </c:pt>
                      <c:pt idx="10207">
                        <c:v>5.1050000000000004</c:v>
                      </c:pt>
                      <c:pt idx="10208">
                        <c:v>5.1050000000000004</c:v>
                      </c:pt>
                      <c:pt idx="10209">
                        <c:v>5.1059999999999999</c:v>
                      </c:pt>
                      <c:pt idx="10210">
                        <c:v>5.1059999999999999</c:v>
                      </c:pt>
                      <c:pt idx="10211">
                        <c:v>5.1070000000000002</c:v>
                      </c:pt>
                      <c:pt idx="10212">
                        <c:v>5.1070000000000002</c:v>
                      </c:pt>
                      <c:pt idx="10213">
                        <c:v>5.1079999999999997</c:v>
                      </c:pt>
                      <c:pt idx="10214">
                        <c:v>5.1079999999999997</c:v>
                      </c:pt>
                      <c:pt idx="10215">
                        <c:v>5.109</c:v>
                      </c:pt>
                      <c:pt idx="10216">
                        <c:v>5.109</c:v>
                      </c:pt>
                      <c:pt idx="10217">
                        <c:v>5.1100000000000003</c:v>
                      </c:pt>
                      <c:pt idx="10218">
                        <c:v>5.1100000000000003</c:v>
                      </c:pt>
                      <c:pt idx="10219">
                        <c:v>5.1109999999999998</c:v>
                      </c:pt>
                      <c:pt idx="10220">
                        <c:v>5.1109999999999998</c:v>
                      </c:pt>
                      <c:pt idx="10221">
                        <c:v>5.1120000000000001</c:v>
                      </c:pt>
                      <c:pt idx="10222">
                        <c:v>5.1120000000000001</c:v>
                      </c:pt>
                      <c:pt idx="10223">
                        <c:v>5.1130000000000004</c:v>
                      </c:pt>
                      <c:pt idx="10224">
                        <c:v>5.1130000000000004</c:v>
                      </c:pt>
                      <c:pt idx="10225">
                        <c:v>5.1139999999999999</c:v>
                      </c:pt>
                      <c:pt idx="10226">
                        <c:v>5.1139999999999999</c:v>
                      </c:pt>
                      <c:pt idx="10227">
                        <c:v>5.1150000000000002</c:v>
                      </c:pt>
                      <c:pt idx="10228">
                        <c:v>5.1150000000000002</c:v>
                      </c:pt>
                      <c:pt idx="10229">
                        <c:v>5.1159999999999997</c:v>
                      </c:pt>
                      <c:pt idx="10230">
                        <c:v>5.1159999999999997</c:v>
                      </c:pt>
                      <c:pt idx="10231">
                        <c:v>5.117</c:v>
                      </c:pt>
                      <c:pt idx="10232">
                        <c:v>5.117</c:v>
                      </c:pt>
                      <c:pt idx="10233">
                        <c:v>5.1180000000000003</c:v>
                      </c:pt>
                      <c:pt idx="10234">
                        <c:v>5.1180000000000003</c:v>
                      </c:pt>
                      <c:pt idx="10235">
                        <c:v>5.1189999999999998</c:v>
                      </c:pt>
                      <c:pt idx="10236">
                        <c:v>5.1189999999999998</c:v>
                      </c:pt>
                      <c:pt idx="10237">
                        <c:v>5.12</c:v>
                      </c:pt>
                      <c:pt idx="10238">
                        <c:v>5.12</c:v>
                      </c:pt>
                      <c:pt idx="10239">
                        <c:v>5.1210000000000004</c:v>
                      </c:pt>
                      <c:pt idx="10240">
                        <c:v>5.1210000000000004</c:v>
                      </c:pt>
                      <c:pt idx="10241">
                        <c:v>5.1219999999999999</c:v>
                      </c:pt>
                      <c:pt idx="10242">
                        <c:v>5.1219999999999999</c:v>
                      </c:pt>
                      <c:pt idx="10243">
                        <c:v>5.1230000000000002</c:v>
                      </c:pt>
                      <c:pt idx="10244">
                        <c:v>5.1230000000000002</c:v>
                      </c:pt>
                      <c:pt idx="10245">
                        <c:v>5.1239999999999997</c:v>
                      </c:pt>
                      <c:pt idx="10246">
                        <c:v>5.1239999999999997</c:v>
                      </c:pt>
                      <c:pt idx="10247">
                        <c:v>5.125</c:v>
                      </c:pt>
                      <c:pt idx="10248">
                        <c:v>5.125</c:v>
                      </c:pt>
                      <c:pt idx="10249">
                        <c:v>5.1260000000000003</c:v>
                      </c:pt>
                      <c:pt idx="10250">
                        <c:v>5.1260000000000003</c:v>
                      </c:pt>
                      <c:pt idx="10251">
                        <c:v>5.1269999999999998</c:v>
                      </c:pt>
                      <c:pt idx="10252">
                        <c:v>5.1269999999999998</c:v>
                      </c:pt>
                      <c:pt idx="10253">
                        <c:v>5.1280000000000001</c:v>
                      </c:pt>
                      <c:pt idx="10254">
                        <c:v>5.1280000000000001</c:v>
                      </c:pt>
                      <c:pt idx="10255">
                        <c:v>5.1289999999999996</c:v>
                      </c:pt>
                      <c:pt idx="10256">
                        <c:v>5.1289999999999996</c:v>
                      </c:pt>
                      <c:pt idx="10257">
                        <c:v>5.13</c:v>
                      </c:pt>
                      <c:pt idx="10258">
                        <c:v>5.13</c:v>
                      </c:pt>
                      <c:pt idx="10259">
                        <c:v>5.1310000000000002</c:v>
                      </c:pt>
                      <c:pt idx="10260">
                        <c:v>5.1310000000000002</c:v>
                      </c:pt>
                      <c:pt idx="10261">
                        <c:v>5.1319999999999997</c:v>
                      </c:pt>
                      <c:pt idx="10262">
                        <c:v>5.1319999999999997</c:v>
                      </c:pt>
                      <c:pt idx="10263">
                        <c:v>5.133</c:v>
                      </c:pt>
                      <c:pt idx="10264">
                        <c:v>5.133</c:v>
                      </c:pt>
                      <c:pt idx="10265">
                        <c:v>5.1340000000000003</c:v>
                      </c:pt>
                      <c:pt idx="10266">
                        <c:v>5.1340000000000003</c:v>
                      </c:pt>
                      <c:pt idx="10267">
                        <c:v>5.1349999999999998</c:v>
                      </c:pt>
                      <c:pt idx="10268">
                        <c:v>5.1349999999999998</c:v>
                      </c:pt>
                      <c:pt idx="10269">
                        <c:v>5.1360000000000001</c:v>
                      </c:pt>
                      <c:pt idx="10270">
                        <c:v>5.1360000000000001</c:v>
                      </c:pt>
                      <c:pt idx="10271">
                        <c:v>5.1369999999999996</c:v>
                      </c:pt>
                      <c:pt idx="10272">
                        <c:v>5.1369999999999996</c:v>
                      </c:pt>
                      <c:pt idx="10273">
                        <c:v>5.1379999999999999</c:v>
                      </c:pt>
                      <c:pt idx="10274">
                        <c:v>5.1379999999999999</c:v>
                      </c:pt>
                      <c:pt idx="10275">
                        <c:v>5.1390000000000002</c:v>
                      </c:pt>
                      <c:pt idx="10276">
                        <c:v>5.1390000000000002</c:v>
                      </c:pt>
                      <c:pt idx="10277">
                        <c:v>5.14</c:v>
                      </c:pt>
                      <c:pt idx="10278">
                        <c:v>5.14</c:v>
                      </c:pt>
                      <c:pt idx="10279">
                        <c:v>5.141</c:v>
                      </c:pt>
                      <c:pt idx="10280">
                        <c:v>5.141</c:v>
                      </c:pt>
                      <c:pt idx="10281">
                        <c:v>5.1420000000000003</c:v>
                      </c:pt>
                      <c:pt idx="10282">
                        <c:v>5.1420000000000003</c:v>
                      </c:pt>
                      <c:pt idx="10283">
                        <c:v>5.1429999999999998</c:v>
                      </c:pt>
                      <c:pt idx="10284">
                        <c:v>5.1429999999999998</c:v>
                      </c:pt>
                      <c:pt idx="10285">
                        <c:v>5.1440000000000001</c:v>
                      </c:pt>
                      <c:pt idx="10286">
                        <c:v>5.1440000000000001</c:v>
                      </c:pt>
                      <c:pt idx="10287">
                        <c:v>5.1449999999999996</c:v>
                      </c:pt>
                      <c:pt idx="10288">
                        <c:v>5.1449999999999996</c:v>
                      </c:pt>
                      <c:pt idx="10289">
                        <c:v>5.1459999999999999</c:v>
                      </c:pt>
                      <c:pt idx="10290">
                        <c:v>5.1459999999999999</c:v>
                      </c:pt>
                      <c:pt idx="10291">
                        <c:v>5.1470000000000002</c:v>
                      </c:pt>
                      <c:pt idx="10292">
                        <c:v>5.1470000000000002</c:v>
                      </c:pt>
                      <c:pt idx="10293">
                        <c:v>5.1479999999999997</c:v>
                      </c:pt>
                      <c:pt idx="10294">
                        <c:v>5.1479999999999997</c:v>
                      </c:pt>
                      <c:pt idx="10295">
                        <c:v>5.149</c:v>
                      </c:pt>
                      <c:pt idx="10296">
                        <c:v>5.149</c:v>
                      </c:pt>
                      <c:pt idx="10297">
                        <c:v>5.15</c:v>
                      </c:pt>
                      <c:pt idx="10298">
                        <c:v>5.15</c:v>
                      </c:pt>
                      <c:pt idx="10299">
                        <c:v>5.1509999999999998</c:v>
                      </c:pt>
                      <c:pt idx="10300">
                        <c:v>5.1509999999999998</c:v>
                      </c:pt>
                      <c:pt idx="10301">
                        <c:v>5.1520000000000001</c:v>
                      </c:pt>
                      <c:pt idx="10302">
                        <c:v>5.1520000000000001</c:v>
                      </c:pt>
                      <c:pt idx="10303">
                        <c:v>5.1529999999999996</c:v>
                      </c:pt>
                      <c:pt idx="10304">
                        <c:v>5.1529999999999996</c:v>
                      </c:pt>
                      <c:pt idx="10305">
                        <c:v>5.1539999999999999</c:v>
                      </c:pt>
                      <c:pt idx="10306">
                        <c:v>5.1539999999999999</c:v>
                      </c:pt>
                      <c:pt idx="10307">
                        <c:v>5.1550000000000002</c:v>
                      </c:pt>
                      <c:pt idx="10308">
                        <c:v>5.1550000000000002</c:v>
                      </c:pt>
                      <c:pt idx="10309">
                        <c:v>5.1559999999999997</c:v>
                      </c:pt>
                      <c:pt idx="10310">
                        <c:v>5.1559999999999997</c:v>
                      </c:pt>
                      <c:pt idx="10311">
                        <c:v>5.157</c:v>
                      </c:pt>
                      <c:pt idx="10312">
                        <c:v>5.157</c:v>
                      </c:pt>
                      <c:pt idx="10313">
                        <c:v>5.1580000000000004</c:v>
                      </c:pt>
                      <c:pt idx="10314">
                        <c:v>5.1580000000000004</c:v>
                      </c:pt>
                      <c:pt idx="10315">
                        <c:v>5.1589999999999998</c:v>
                      </c:pt>
                      <c:pt idx="10316">
                        <c:v>5.1589999999999998</c:v>
                      </c:pt>
                      <c:pt idx="10317">
                        <c:v>5.16</c:v>
                      </c:pt>
                      <c:pt idx="10318">
                        <c:v>5.16</c:v>
                      </c:pt>
                      <c:pt idx="10319">
                        <c:v>5.1609999999999996</c:v>
                      </c:pt>
                      <c:pt idx="10320">
                        <c:v>5.1609999999999996</c:v>
                      </c:pt>
                      <c:pt idx="10321">
                        <c:v>5.1619999999999999</c:v>
                      </c:pt>
                      <c:pt idx="10322">
                        <c:v>5.1619999999999999</c:v>
                      </c:pt>
                      <c:pt idx="10323">
                        <c:v>5.1630000000000003</c:v>
                      </c:pt>
                      <c:pt idx="10324">
                        <c:v>5.1630000000000003</c:v>
                      </c:pt>
                      <c:pt idx="10325">
                        <c:v>5.1639999999999997</c:v>
                      </c:pt>
                      <c:pt idx="10326">
                        <c:v>5.1639999999999997</c:v>
                      </c:pt>
                      <c:pt idx="10327">
                        <c:v>5.165</c:v>
                      </c:pt>
                      <c:pt idx="10328">
                        <c:v>5.165</c:v>
                      </c:pt>
                      <c:pt idx="10329">
                        <c:v>5.1660000000000004</c:v>
                      </c:pt>
                      <c:pt idx="10330">
                        <c:v>5.1660000000000004</c:v>
                      </c:pt>
                      <c:pt idx="10331">
                        <c:v>5.1669999999999998</c:v>
                      </c:pt>
                      <c:pt idx="10332">
                        <c:v>5.1669999999999998</c:v>
                      </c:pt>
                      <c:pt idx="10333">
                        <c:v>5.1680000000000001</c:v>
                      </c:pt>
                      <c:pt idx="10334">
                        <c:v>5.1680000000000001</c:v>
                      </c:pt>
                      <c:pt idx="10335">
                        <c:v>5.1689999999999996</c:v>
                      </c:pt>
                      <c:pt idx="10336">
                        <c:v>5.1689999999999996</c:v>
                      </c:pt>
                      <c:pt idx="10337">
                        <c:v>5.17</c:v>
                      </c:pt>
                      <c:pt idx="10338">
                        <c:v>5.17</c:v>
                      </c:pt>
                      <c:pt idx="10339">
                        <c:v>5.1710000000000003</c:v>
                      </c:pt>
                      <c:pt idx="10340">
                        <c:v>5.1710000000000003</c:v>
                      </c:pt>
                      <c:pt idx="10341">
                        <c:v>5.1719999999999997</c:v>
                      </c:pt>
                      <c:pt idx="10342">
                        <c:v>5.1719999999999997</c:v>
                      </c:pt>
                      <c:pt idx="10343">
                        <c:v>5.173</c:v>
                      </c:pt>
                      <c:pt idx="10344">
                        <c:v>5.173</c:v>
                      </c:pt>
                      <c:pt idx="10345">
                        <c:v>5.1740000000000004</c:v>
                      </c:pt>
                      <c:pt idx="10346">
                        <c:v>5.1740000000000004</c:v>
                      </c:pt>
                      <c:pt idx="10347">
                        <c:v>5.1749999999999998</c:v>
                      </c:pt>
                      <c:pt idx="10348">
                        <c:v>5.1749999999999998</c:v>
                      </c:pt>
                      <c:pt idx="10349">
                        <c:v>5.1760000000000002</c:v>
                      </c:pt>
                      <c:pt idx="10350">
                        <c:v>5.1760000000000002</c:v>
                      </c:pt>
                      <c:pt idx="10351">
                        <c:v>5.1769999999999996</c:v>
                      </c:pt>
                      <c:pt idx="10352">
                        <c:v>5.1769999999999996</c:v>
                      </c:pt>
                      <c:pt idx="10353">
                        <c:v>5.1779999999999999</c:v>
                      </c:pt>
                      <c:pt idx="10354">
                        <c:v>5.1779999999999999</c:v>
                      </c:pt>
                      <c:pt idx="10355">
                        <c:v>5.1790000000000003</c:v>
                      </c:pt>
                      <c:pt idx="10356">
                        <c:v>5.1790000000000003</c:v>
                      </c:pt>
                      <c:pt idx="10357">
                        <c:v>5.18</c:v>
                      </c:pt>
                      <c:pt idx="10358">
                        <c:v>5.18</c:v>
                      </c:pt>
                      <c:pt idx="10359">
                        <c:v>5.181</c:v>
                      </c:pt>
                      <c:pt idx="10360">
                        <c:v>5.181</c:v>
                      </c:pt>
                      <c:pt idx="10361">
                        <c:v>5.1820000000000004</c:v>
                      </c:pt>
                      <c:pt idx="10362">
                        <c:v>5.1820000000000004</c:v>
                      </c:pt>
                      <c:pt idx="10363">
                        <c:v>5.1829999999999998</c:v>
                      </c:pt>
                      <c:pt idx="10364">
                        <c:v>5.1829999999999998</c:v>
                      </c:pt>
                      <c:pt idx="10365">
                        <c:v>5.1840000000000002</c:v>
                      </c:pt>
                      <c:pt idx="10366">
                        <c:v>5.1840000000000002</c:v>
                      </c:pt>
                      <c:pt idx="10367">
                        <c:v>5.1849999999999996</c:v>
                      </c:pt>
                      <c:pt idx="10368">
                        <c:v>5.1849999999999996</c:v>
                      </c:pt>
                      <c:pt idx="10369">
                        <c:v>5.1859999999999999</c:v>
                      </c:pt>
                      <c:pt idx="10370">
                        <c:v>5.1859999999999999</c:v>
                      </c:pt>
                      <c:pt idx="10371">
                        <c:v>5.1870000000000003</c:v>
                      </c:pt>
                      <c:pt idx="10372">
                        <c:v>5.1870000000000003</c:v>
                      </c:pt>
                      <c:pt idx="10373">
                        <c:v>5.1879999999999997</c:v>
                      </c:pt>
                      <c:pt idx="10374">
                        <c:v>5.1879999999999997</c:v>
                      </c:pt>
                      <c:pt idx="10375">
                        <c:v>5.1890000000000001</c:v>
                      </c:pt>
                      <c:pt idx="10376">
                        <c:v>5.1890000000000001</c:v>
                      </c:pt>
                      <c:pt idx="10377">
                        <c:v>5.19</c:v>
                      </c:pt>
                      <c:pt idx="10378">
                        <c:v>5.19</c:v>
                      </c:pt>
                      <c:pt idx="10379">
                        <c:v>5.1909999999999998</c:v>
                      </c:pt>
                      <c:pt idx="10380">
                        <c:v>5.1909999999999998</c:v>
                      </c:pt>
                      <c:pt idx="10381">
                        <c:v>5.1920000000000002</c:v>
                      </c:pt>
                      <c:pt idx="10382">
                        <c:v>5.1920000000000002</c:v>
                      </c:pt>
                      <c:pt idx="10383">
                        <c:v>5.1929999999999996</c:v>
                      </c:pt>
                      <c:pt idx="10384">
                        <c:v>5.1929999999999996</c:v>
                      </c:pt>
                      <c:pt idx="10385">
                        <c:v>5.194</c:v>
                      </c:pt>
                      <c:pt idx="10386">
                        <c:v>5.194</c:v>
                      </c:pt>
                      <c:pt idx="10387">
                        <c:v>5.1950000000000003</c:v>
                      </c:pt>
                      <c:pt idx="10388">
                        <c:v>5.1950000000000003</c:v>
                      </c:pt>
                      <c:pt idx="10389">
                        <c:v>5.1959999999999997</c:v>
                      </c:pt>
                      <c:pt idx="10390">
                        <c:v>5.1959999999999997</c:v>
                      </c:pt>
                      <c:pt idx="10391">
                        <c:v>5.1970000000000001</c:v>
                      </c:pt>
                      <c:pt idx="10392">
                        <c:v>5.1970000000000001</c:v>
                      </c:pt>
                      <c:pt idx="10393">
                        <c:v>5.1980000000000004</c:v>
                      </c:pt>
                      <c:pt idx="10394">
                        <c:v>5.1980000000000004</c:v>
                      </c:pt>
                      <c:pt idx="10395">
                        <c:v>5.1989999999999998</c:v>
                      </c:pt>
                      <c:pt idx="10396">
                        <c:v>5.1989999999999998</c:v>
                      </c:pt>
                      <c:pt idx="10397">
                        <c:v>5.2</c:v>
                      </c:pt>
                      <c:pt idx="10398">
                        <c:v>5.2</c:v>
                      </c:pt>
                      <c:pt idx="10399">
                        <c:v>5.2009999999999996</c:v>
                      </c:pt>
                      <c:pt idx="10400">
                        <c:v>5.2009999999999996</c:v>
                      </c:pt>
                      <c:pt idx="10401">
                        <c:v>5.202</c:v>
                      </c:pt>
                      <c:pt idx="10402">
                        <c:v>5.202</c:v>
                      </c:pt>
                      <c:pt idx="10403">
                        <c:v>5.2030000000000003</c:v>
                      </c:pt>
                      <c:pt idx="10404">
                        <c:v>5.2030000000000003</c:v>
                      </c:pt>
                      <c:pt idx="10405">
                        <c:v>5.2039999999999997</c:v>
                      </c:pt>
                      <c:pt idx="10406">
                        <c:v>5.2039999999999997</c:v>
                      </c:pt>
                      <c:pt idx="10407">
                        <c:v>5.2050000000000001</c:v>
                      </c:pt>
                      <c:pt idx="10408">
                        <c:v>5.2050000000000001</c:v>
                      </c:pt>
                      <c:pt idx="10409">
                        <c:v>5.2060000000000004</c:v>
                      </c:pt>
                      <c:pt idx="10410">
                        <c:v>5.2060000000000004</c:v>
                      </c:pt>
                      <c:pt idx="10411">
                        <c:v>5.2069999999999999</c:v>
                      </c:pt>
                      <c:pt idx="10412">
                        <c:v>5.2069999999999999</c:v>
                      </c:pt>
                      <c:pt idx="10413">
                        <c:v>5.2080000000000002</c:v>
                      </c:pt>
                      <c:pt idx="10414">
                        <c:v>5.2080000000000002</c:v>
                      </c:pt>
                      <c:pt idx="10415">
                        <c:v>5.2089999999999996</c:v>
                      </c:pt>
                      <c:pt idx="10416">
                        <c:v>5.2089999999999996</c:v>
                      </c:pt>
                      <c:pt idx="10417">
                        <c:v>5.21</c:v>
                      </c:pt>
                      <c:pt idx="10418">
                        <c:v>5.21</c:v>
                      </c:pt>
                      <c:pt idx="10419">
                        <c:v>5.2110000000000003</c:v>
                      </c:pt>
                      <c:pt idx="10420">
                        <c:v>5.2110000000000003</c:v>
                      </c:pt>
                      <c:pt idx="10421">
                        <c:v>5.2119999999999997</c:v>
                      </c:pt>
                      <c:pt idx="10422">
                        <c:v>5.2119999999999997</c:v>
                      </c:pt>
                      <c:pt idx="10423">
                        <c:v>5.2130000000000001</c:v>
                      </c:pt>
                      <c:pt idx="10424">
                        <c:v>5.2130000000000001</c:v>
                      </c:pt>
                      <c:pt idx="10425">
                        <c:v>5.2140000000000004</c:v>
                      </c:pt>
                      <c:pt idx="10426">
                        <c:v>5.2140000000000004</c:v>
                      </c:pt>
                      <c:pt idx="10427">
                        <c:v>5.2149999999999999</c:v>
                      </c:pt>
                      <c:pt idx="10428">
                        <c:v>5.2149999999999999</c:v>
                      </c:pt>
                      <c:pt idx="10429">
                        <c:v>5.2160000000000002</c:v>
                      </c:pt>
                      <c:pt idx="10430">
                        <c:v>5.2160000000000002</c:v>
                      </c:pt>
                      <c:pt idx="10431">
                        <c:v>5.2169999999999996</c:v>
                      </c:pt>
                      <c:pt idx="10432">
                        <c:v>5.2169999999999996</c:v>
                      </c:pt>
                      <c:pt idx="10433">
                        <c:v>5.218</c:v>
                      </c:pt>
                      <c:pt idx="10434">
                        <c:v>5.218</c:v>
                      </c:pt>
                      <c:pt idx="10435">
                        <c:v>5.2190000000000003</c:v>
                      </c:pt>
                      <c:pt idx="10436">
                        <c:v>5.2190000000000003</c:v>
                      </c:pt>
                      <c:pt idx="10437">
                        <c:v>5.22</c:v>
                      </c:pt>
                      <c:pt idx="10438">
                        <c:v>5.22</c:v>
                      </c:pt>
                      <c:pt idx="10439">
                        <c:v>5.2210000000000001</c:v>
                      </c:pt>
                      <c:pt idx="10440">
                        <c:v>5.2210000000000001</c:v>
                      </c:pt>
                      <c:pt idx="10441">
                        <c:v>5.2220000000000004</c:v>
                      </c:pt>
                      <c:pt idx="10442">
                        <c:v>5.2220000000000004</c:v>
                      </c:pt>
                      <c:pt idx="10443">
                        <c:v>5.2229999999999999</c:v>
                      </c:pt>
                      <c:pt idx="10444">
                        <c:v>5.2229999999999999</c:v>
                      </c:pt>
                      <c:pt idx="10445">
                        <c:v>5.2240000000000002</c:v>
                      </c:pt>
                      <c:pt idx="10446">
                        <c:v>5.2240000000000002</c:v>
                      </c:pt>
                      <c:pt idx="10447">
                        <c:v>5.2249999999999996</c:v>
                      </c:pt>
                      <c:pt idx="10448">
                        <c:v>5.2249999999999996</c:v>
                      </c:pt>
                      <c:pt idx="10449">
                        <c:v>5.226</c:v>
                      </c:pt>
                      <c:pt idx="10450">
                        <c:v>5.226</c:v>
                      </c:pt>
                      <c:pt idx="10451">
                        <c:v>5.2270000000000003</c:v>
                      </c:pt>
                      <c:pt idx="10452">
                        <c:v>5.2270000000000003</c:v>
                      </c:pt>
                      <c:pt idx="10453">
                        <c:v>5.2279999999999998</c:v>
                      </c:pt>
                      <c:pt idx="10454">
                        <c:v>5.2279999999999998</c:v>
                      </c:pt>
                      <c:pt idx="10455">
                        <c:v>5.2290000000000001</c:v>
                      </c:pt>
                      <c:pt idx="10456">
                        <c:v>5.2290000000000001</c:v>
                      </c:pt>
                      <c:pt idx="10457">
                        <c:v>5.23</c:v>
                      </c:pt>
                      <c:pt idx="10458">
                        <c:v>5.23</c:v>
                      </c:pt>
                      <c:pt idx="10459">
                        <c:v>5.2309999999999999</c:v>
                      </c:pt>
                      <c:pt idx="10460">
                        <c:v>5.2309999999999999</c:v>
                      </c:pt>
                      <c:pt idx="10461">
                        <c:v>5.2320000000000002</c:v>
                      </c:pt>
                      <c:pt idx="10462">
                        <c:v>5.2320000000000002</c:v>
                      </c:pt>
                      <c:pt idx="10463">
                        <c:v>5.2329999999999997</c:v>
                      </c:pt>
                      <c:pt idx="10464">
                        <c:v>5.2329999999999997</c:v>
                      </c:pt>
                      <c:pt idx="10465">
                        <c:v>5.234</c:v>
                      </c:pt>
                      <c:pt idx="10466">
                        <c:v>5.234</c:v>
                      </c:pt>
                      <c:pt idx="10467">
                        <c:v>5.2350000000000003</c:v>
                      </c:pt>
                      <c:pt idx="10468">
                        <c:v>5.2350000000000003</c:v>
                      </c:pt>
                      <c:pt idx="10469">
                        <c:v>5.2359999999999998</c:v>
                      </c:pt>
                      <c:pt idx="10470">
                        <c:v>5.2359999999999998</c:v>
                      </c:pt>
                      <c:pt idx="10471">
                        <c:v>5.2370000000000001</c:v>
                      </c:pt>
                      <c:pt idx="10472">
                        <c:v>5.2370000000000001</c:v>
                      </c:pt>
                      <c:pt idx="10473">
                        <c:v>5.2380000000000004</c:v>
                      </c:pt>
                      <c:pt idx="10474">
                        <c:v>5.2380000000000004</c:v>
                      </c:pt>
                      <c:pt idx="10475">
                        <c:v>5.2389999999999999</c:v>
                      </c:pt>
                      <c:pt idx="10476">
                        <c:v>5.2389999999999999</c:v>
                      </c:pt>
                      <c:pt idx="10477">
                        <c:v>5.24</c:v>
                      </c:pt>
                      <c:pt idx="10478">
                        <c:v>5.24</c:v>
                      </c:pt>
                      <c:pt idx="10479">
                        <c:v>5.2409999999999997</c:v>
                      </c:pt>
                      <c:pt idx="10480">
                        <c:v>5.2409999999999997</c:v>
                      </c:pt>
                      <c:pt idx="10481">
                        <c:v>5.242</c:v>
                      </c:pt>
                      <c:pt idx="10482">
                        <c:v>5.242</c:v>
                      </c:pt>
                      <c:pt idx="10483">
                        <c:v>5.2430000000000003</c:v>
                      </c:pt>
                      <c:pt idx="10484">
                        <c:v>5.2430000000000003</c:v>
                      </c:pt>
                      <c:pt idx="10485">
                        <c:v>5.2439999999999998</c:v>
                      </c:pt>
                      <c:pt idx="10486">
                        <c:v>5.2439999999999998</c:v>
                      </c:pt>
                      <c:pt idx="10487">
                        <c:v>5.2450000000000001</c:v>
                      </c:pt>
                      <c:pt idx="10488">
                        <c:v>5.2450000000000001</c:v>
                      </c:pt>
                      <c:pt idx="10489">
                        <c:v>5.2460000000000004</c:v>
                      </c:pt>
                      <c:pt idx="10490">
                        <c:v>5.2460000000000004</c:v>
                      </c:pt>
                      <c:pt idx="10491">
                        <c:v>5.2469999999999999</c:v>
                      </c:pt>
                      <c:pt idx="10492">
                        <c:v>5.2469999999999999</c:v>
                      </c:pt>
                      <c:pt idx="10493">
                        <c:v>5.2480000000000002</c:v>
                      </c:pt>
                      <c:pt idx="10494">
                        <c:v>5.2480000000000002</c:v>
                      </c:pt>
                      <c:pt idx="10495">
                        <c:v>5.2489999999999997</c:v>
                      </c:pt>
                      <c:pt idx="10496">
                        <c:v>5.2489999999999997</c:v>
                      </c:pt>
                      <c:pt idx="10497">
                        <c:v>5.25</c:v>
                      </c:pt>
                      <c:pt idx="10498">
                        <c:v>5.25</c:v>
                      </c:pt>
                      <c:pt idx="10499">
                        <c:v>5.2510000000000003</c:v>
                      </c:pt>
                      <c:pt idx="10500">
                        <c:v>5.2510000000000003</c:v>
                      </c:pt>
                      <c:pt idx="10501">
                        <c:v>5.2519999999999998</c:v>
                      </c:pt>
                      <c:pt idx="10502">
                        <c:v>5.2519999999999998</c:v>
                      </c:pt>
                      <c:pt idx="10503">
                        <c:v>5.2530000000000001</c:v>
                      </c:pt>
                      <c:pt idx="10504">
                        <c:v>5.2530000000000001</c:v>
                      </c:pt>
                      <c:pt idx="10505">
                        <c:v>5.2539999999999996</c:v>
                      </c:pt>
                      <c:pt idx="10506">
                        <c:v>5.2539999999999996</c:v>
                      </c:pt>
                      <c:pt idx="10507">
                        <c:v>5.2549999999999999</c:v>
                      </c:pt>
                      <c:pt idx="10508">
                        <c:v>5.2549999999999999</c:v>
                      </c:pt>
                      <c:pt idx="10509">
                        <c:v>5.2560000000000002</c:v>
                      </c:pt>
                      <c:pt idx="10510">
                        <c:v>5.2560000000000002</c:v>
                      </c:pt>
                      <c:pt idx="10511">
                        <c:v>5.2569999999999997</c:v>
                      </c:pt>
                      <c:pt idx="10512">
                        <c:v>5.2569999999999997</c:v>
                      </c:pt>
                      <c:pt idx="10513">
                        <c:v>5.258</c:v>
                      </c:pt>
                      <c:pt idx="10514">
                        <c:v>5.258</c:v>
                      </c:pt>
                      <c:pt idx="10515">
                        <c:v>5.2590000000000003</c:v>
                      </c:pt>
                      <c:pt idx="10516">
                        <c:v>5.2590000000000003</c:v>
                      </c:pt>
                      <c:pt idx="10517">
                        <c:v>5.26</c:v>
                      </c:pt>
                      <c:pt idx="10518">
                        <c:v>5.26</c:v>
                      </c:pt>
                      <c:pt idx="10519">
                        <c:v>5.2610000000000001</c:v>
                      </c:pt>
                      <c:pt idx="10520">
                        <c:v>5.2610000000000001</c:v>
                      </c:pt>
                      <c:pt idx="10521">
                        <c:v>5.2619999999999996</c:v>
                      </c:pt>
                      <c:pt idx="10522">
                        <c:v>5.2619999999999996</c:v>
                      </c:pt>
                      <c:pt idx="10523">
                        <c:v>5.2629999999999999</c:v>
                      </c:pt>
                      <c:pt idx="10524">
                        <c:v>5.2629999999999999</c:v>
                      </c:pt>
                      <c:pt idx="10525">
                        <c:v>5.2640000000000002</c:v>
                      </c:pt>
                      <c:pt idx="10526">
                        <c:v>5.2640000000000002</c:v>
                      </c:pt>
                      <c:pt idx="10527">
                        <c:v>5.2649999999999997</c:v>
                      </c:pt>
                      <c:pt idx="10528">
                        <c:v>5.2649999999999997</c:v>
                      </c:pt>
                      <c:pt idx="10529">
                        <c:v>5.266</c:v>
                      </c:pt>
                      <c:pt idx="10530">
                        <c:v>5.266</c:v>
                      </c:pt>
                      <c:pt idx="10531">
                        <c:v>5.2670000000000003</c:v>
                      </c:pt>
                      <c:pt idx="10532">
                        <c:v>5.2670000000000003</c:v>
                      </c:pt>
                      <c:pt idx="10533">
                        <c:v>5.2679999999999998</c:v>
                      </c:pt>
                      <c:pt idx="10534">
                        <c:v>5.2679999999999998</c:v>
                      </c:pt>
                      <c:pt idx="10535">
                        <c:v>5.2690000000000001</c:v>
                      </c:pt>
                      <c:pt idx="10536">
                        <c:v>5.2690000000000001</c:v>
                      </c:pt>
                      <c:pt idx="10537">
                        <c:v>5.27</c:v>
                      </c:pt>
                      <c:pt idx="10538">
                        <c:v>5.27</c:v>
                      </c:pt>
                      <c:pt idx="10539">
                        <c:v>5.2709999999999999</c:v>
                      </c:pt>
                      <c:pt idx="10540">
                        <c:v>5.2709999999999999</c:v>
                      </c:pt>
                      <c:pt idx="10541">
                        <c:v>5.2720000000000002</c:v>
                      </c:pt>
                      <c:pt idx="10542">
                        <c:v>5.2720000000000002</c:v>
                      </c:pt>
                      <c:pt idx="10543">
                        <c:v>5.2729999999999997</c:v>
                      </c:pt>
                      <c:pt idx="10544">
                        <c:v>5.2729999999999997</c:v>
                      </c:pt>
                      <c:pt idx="10545">
                        <c:v>5.274</c:v>
                      </c:pt>
                      <c:pt idx="10546">
                        <c:v>5.274</c:v>
                      </c:pt>
                      <c:pt idx="10547">
                        <c:v>5.2750000000000004</c:v>
                      </c:pt>
                      <c:pt idx="10548">
                        <c:v>5.2750000000000004</c:v>
                      </c:pt>
                      <c:pt idx="10549">
                        <c:v>5.2759999999999998</c:v>
                      </c:pt>
                      <c:pt idx="10550">
                        <c:v>5.2759999999999998</c:v>
                      </c:pt>
                      <c:pt idx="10551">
                        <c:v>5.2770000000000001</c:v>
                      </c:pt>
                      <c:pt idx="10552">
                        <c:v>5.2770000000000001</c:v>
                      </c:pt>
                      <c:pt idx="10553">
                        <c:v>5.2779999999999996</c:v>
                      </c:pt>
                      <c:pt idx="10554">
                        <c:v>5.2779999999999996</c:v>
                      </c:pt>
                      <c:pt idx="10555">
                        <c:v>5.2789999999999999</c:v>
                      </c:pt>
                      <c:pt idx="10556">
                        <c:v>5.2789999999999999</c:v>
                      </c:pt>
                      <c:pt idx="10557">
                        <c:v>5.28</c:v>
                      </c:pt>
                      <c:pt idx="10558">
                        <c:v>5.28</c:v>
                      </c:pt>
                      <c:pt idx="10559">
                        <c:v>5.2809999999999997</c:v>
                      </c:pt>
                      <c:pt idx="10560">
                        <c:v>5.2809999999999997</c:v>
                      </c:pt>
                      <c:pt idx="10561">
                        <c:v>5.282</c:v>
                      </c:pt>
                      <c:pt idx="10562">
                        <c:v>5.282</c:v>
                      </c:pt>
                      <c:pt idx="10563">
                        <c:v>5.2830000000000004</c:v>
                      </c:pt>
                      <c:pt idx="10564">
                        <c:v>5.2830000000000004</c:v>
                      </c:pt>
                      <c:pt idx="10565">
                        <c:v>5.2839999999999998</c:v>
                      </c:pt>
                      <c:pt idx="10566">
                        <c:v>5.2839999999999998</c:v>
                      </c:pt>
                      <c:pt idx="10567">
                        <c:v>5.2850000000000001</c:v>
                      </c:pt>
                      <c:pt idx="10568">
                        <c:v>5.2850000000000001</c:v>
                      </c:pt>
                      <c:pt idx="10569">
                        <c:v>5.2859999999999996</c:v>
                      </c:pt>
                      <c:pt idx="10570">
                        <c:v>5.2859999999999996</c:v>
                      </c:pt>
                      <c:pt idx="10571">
                        <c:v>5.2869999999999999</c:v>
                      </c:pt>
                      <c:pt idx="10572">
                        <c:v>5.2869999999999999</c:v>
                      </c:pt>
                      <c:pt idx="10573">
                        <c:v>5.2880000000000003</c:v>
                      </c:pt>
                      <c:pt idx="10574">
                        <c:v>5.2880000000000003</c:v>
                      </c:pt>
                      <c:pt idx="10575">
                        <c:v>5.2889999999999997</c:v>
                      </c:pt>
                      <c:pt idx="10576">
                        <c:v>5.2889999999999997</c:v>
                      </c:pt>
                      <c:pt idx="10577">
                        <c:v>5.29</c:v>
                      </c:pt>
                      <c:pt idx="10578">
                        <c:v>5.29</c:v>
                      </c:pt>
                      <c:pt idx="10579">
                        <c:v>5.2910000000000004</c:v>
                      </c:pt>
                      <c:pt idx="10580">
                        <c:v>5.2910000000000004</c:v>
                      </c:pt>
                      <c:pt idx="10581">
                        <c:v>5.2919999999999998</c:v>
                      </c:pt>
                      <c:pt idx="10582">
                        <c:v>5.2919999999999998</c:v>
                      </c:pt>
                      <c:pt idx="10583">
                        <c:v>5.2930000000000001</c:v>
                      </c:pt>
                      <c:pt idx="10584">
                        <c:v>5.2930000000000001</c:v>
                      </c:pt>
                      <c:pt idx="10585">
                        <c:v>5.2939999999999996</c:v>
                      </c:pt>
                      <c:pt idx="10586">
                        <c:v>5.2939999999999996</c:v>
                      </c:pt>
                      <c:pt idx="10587">
                        <c:v>5.2949999999999999</c:v>
                      </c:pt>
                      <c:pt idx="10588">
                        <c:v>5.2949999999999999</c:v>
                      </c:pt>
                      <c:pt idx="10589">
                        <c:v>5.2960000000000003</c:v>
                      </c:pt>
                      <c:pt idx="10590">
                        <c:v>5.2960000000000003</c:v>
                      </c:pt>
                      <c:pt idx="10591">
                        <c:v>5.2969999999999997</c:v>
                      </c:pt>
                      <c:pt idx="10592">
                        <c:v>5.2969999999999997</c:v>
                      </c:pt>
                      <c:pt idx="10593">
                        <c:v>5.298</c:v>
                      </c:pt>
                      <c:pt idx="10594">
                        <c:v>5.298</c:v>
                      </c:pt>
                      <c:pt idx="10595">
                        <c:v>5.2990000000000004</c:v>
                      </c:pt>
                      <c:pt idx="10596">
                        <c:v>5.2990000000000004</c:v>
                      </c:pt>
                      <c:pt idx="10597">
                        <c:v>5.3</c:v>
                      </c:pt>
                      <c:pt idx="10598">
                        <c:v>5.3</c:v>
                      </c:pt>
                      <c:pt idx="10599">
                        <c:v>5.3010000000000002</c:v>
                      </c:pt>
                      <c:pt idx="10600">
                        <c:v>5.3010000000000002</c:v>
                      </c:pt>
                      <c:pt idx="10601">
                        <c:v>5.3019999999999996</c:v>
                      </c:pt>
                      <c:pt idx="10602">
                        <c:v>5.3019999999999996</c:v>
                      </c:pt>
                      <c:pt idx="10603">
                        <c:v>5.3029999999999999</c:v>
                      </c:pt>
                      <c:pt idx="10604">
                        <c:v>5.3029999999999999</c:v>
                      </c:pt>
                      <c:pt idx="10605">
                        <c:v>5.3040000000000003</c:v>
                      </c:pt>
                      <c:pt idx="10606">
                        <c:v>5.3040000000000003</c:v>
                      </c:pt>
                      <c:pt idx="10607">
                        <c:v>5.3049999999999997</c:v>
                      </c:pt>
                      <c:pt idx="10608">
                        <c:v>5.3049999999999997</c:v>
                      </c:pt>
                      <c:pt idx="10609">
                        <c:v>5.306</c:v>
                      </c:pt>
                      <c:pt idx="10610">
                        <c:v>5.306</c:v>
                      </c:pt>
                      <c:pt idx="10611">
                        <c:v>5.3070000000000004</c:v>
                      </c:pt>
                      <c:pt idx="10612">
                        <c:v>5.3070000000000004</c:v>
                      </c:pt>
                      <c:pt idx="10613">
                        <c:v>5.3079999999999998</c:v>
                      </c:pt>
                      <c:pt idx="10614">
                        <c:v>5.3079999999999998</c:v>
                      </c:pt>
                      <c:pt idx="10615">
                        <c:v>5.3090000000000002</c:v>
                      </c:pt>
                      <c:pt idx="10616">
                        <c:v>5.3090000000000002</c:v>
                      </c:pt>
                      <c:pt idx="10617">
                        <c:v>5.31</c:v>
                      </c:pt>
                      <c:pt idx="10618">
                        <c:v>5.31</c:v>
                      </c:pt>
                      <c:pt idx="10619">
                        <c:v>5.3109999999999999</c:v>
                      </c:pt>
                      <c:pt idx="10620">
                        <c:v>5.3109999999999999</c:v>
                      </c:pt>
                      <c:pt idx="10621">
                        <c:v>5.3120000000000003</c:v>
                      </c:pt>
                      <c:pt idx="10622">
                        <c:v>5.3120000000000003</c:v>
                      </c:pt>
                      <c:pt idx="10623">
                        <c:v>5.3129999999999997</c:v>
                      </c:pt>
                      <c:pt idx="10624">
                        <c:v>5.3129999999999997</c:v>
                      </c:pt>
                      <c:pt idx="10625">
                        <c:v>5.3140000000000001</c:v>
                      </c:pt>
                      <c:pt idx="10626">
                        <c:v>5.3140000000000001</c:v>
                      </c:pt>
                      <c:pt idx="10627">
                        <c:v>5.3150000000000004</c:v>
                      </c:pt>
                      <c:pt idx="10628">
                        <c:v>5.3150000000000004</c:v>
                      </c:pt>
                      <c:pt idx="10629">
                        <c:v>5.3159999999999998</c:v>
                      </c:pt>
                      <c:pt idx="10630">
                        <c:v>5.3159999999999998</c:v>
                      </c:pt>
                      <c:pt idx="10631">
                        <c:v>5.3170000000000002</c:v>
                      </c:pt>
                      <c:pt idx="10632">
                        <c:v>5.3170000000000002</c:v>
                      </c:pt>
                      <c:pt idx="10633">
                        <c:v>5.3179999999999996</c:v>
                      </c:pt>
                      <c:pt idx="10634">
                        <c:v>5.3179999999999996</c:v>
                      </c:pt>
                      <c:pt idx="10635">
                        <c:v>5.319</c:v>
                      </c:pt>
                      <c:pt idx="10636">
                        <c:v>5.319</c:v>
                      </c:pt>
                      <c:pt idx="10637">
                        <c:v>5.32</c:v>
                      </c:pt>
                      <c:pt idx="10638">
                        <c:v>5.32</c:v>
                      </c:pt>
                      <c:pt idx="10639">
                        <c:v>5.3209999999999997</c:v>
                      </c:pt>
                      <c:pt idx="10640">
                        <c:v>5.3209999999999997</c:v>
                      </c:pt>
                      <c:pt idx="10641">
                        <c:v>5.3220000000000001</c:v>
                      </c:pt>
                      <c:pt idx="10642">
                        <c:v>5.3220000000000001</c:v>
                      </c:pt>
                      <c:pt idx="10643">
                        <c:v>5.3230000000000004</c:v>
                      </c:pt>
                      <c:pt idx="10644">
                        <c:v>5.3230000000000004</c:v>
                      </c:pt>
                      <c:pt idx="10645">
                        <c:v>5.3239999999999998</c:v>
                      </c:pt>
                      <c:pt idx="10646">
                        <c:v>5.3239999999999998</c:v>
                      </c:pt>
                      <c:pt idx="10647">
                        <c:v>5.3250000000000002</c:v>
                      </c:pt>
                      <c:pt idx="10648">
                        <c:v>5.3250000000000002</c:v>
                      </c:pt>
                      <c:pt idx="10649">
                        <c:v>5.3259999999999996</c:v>
                      </c:pt>
                      <c:pt idx="10650">
                        <c:v>5.3259999999999996</c:v>
                      </c:pt>
                      <c:pt idx="10651">
                        <c:v>5.327</c:v>
                      </c:pt>
                      <c:pt idx="10652">
                        <c:v>5.327</c:v>
                      </c:pt>
                      <c:pt idx="10653">
                        <c:v>5.3280000000000003</c:v>
                      </c:pt>
                      <c:pt idx="10654">
                        <c:v>5.3280000000000003</c:v>
                      </c:pt>
                      <c:pt idx="10655">
                        <c:v>5.3289999999999997</c:v>
                      </c:pt>
                      <c:pt idx="10656">
                        <c:v>5.3289999999999997</c:v>
                      </c:pt>
                      <c:pt idx="10657">
                        <c:v>5.33</c:v>
                      </c:pt>
                      <c:pt idx="10658">
                        <c:v>5.33</c:v>
                      </c:pt>
                      <c:pt idx="10659">
                        <c:v>5.3310000000000004</c:v>
                      </c:pt>
                      <c:pt idx="10660">
                        <c:v>5.3310000000000004</c:v>
                      </c:pt>
                      <c:pt idx="10661">
                        <c:v>5.3319999999999999</c:v>
                      </c:pt>
                      <c:pt idx="10662">
                        <c:v>5.3319999999999999</c:v>
                      </c:pt>
                      <c:pt idx="10663">
                        <c:v>5.3330000000000002</c:v>
                      </c:pt>
                      <c:pt idx="10664">
                        <c:v>5.3330000000000002</c:v>
                      </c:pt>
                      <c:pt idx="10665">
                        <c:v>5.3339999999999996</c:v>
                      </c:pt>
                      <c:pt idx="10666">
                        <c:v>5.3339999999999996</c:v>
                      </c:pt>
                      <c:pt idx="10667">
                        <c:v>5.335</c:v>
                      </c:pt>
                      <c:pt idx="10668">
                        <c:v>5.335</c:v>
                      </c:pt>
                      <c:pt idx="10669">
                        <c:v>5.3360000000000003</c:v>
                      </c:pt>
                      <c:pt idx="10670">
                        <c:v>5.3360000000000003</c:v>
                      </c:pt>
                      <c:pt idx="10671">
                        <c:v>5.3369999999999997</c:v>
                      </c:pt>
                      <c:pt idx="10672">
                        <c:v>5.3369999999999997</c:v>
                      </c:pt>
                      <c:pt idx="10673">
                        <c:v>5.3380000000000001</c:v>
                      </c:pt>
                      <c:pt idx="10674">
                        <c:v>5.3380000000000001</c:v>
                      </c:pt>
                      <c:pt idx="10675">
                        <c:v>5.3390000000000004</c:v>
                      </c:pt>
                      <c:pt idx="10676">
                        <c:v>5.3390000000000004</c:v>
                      </c:pt>
                      <c:pt idx="10677">
                        <c:v>5.34</c:v>
                      </c:pt>
                      <c:pt idx="10678">
                        <c:v>5.34</c:v>
                      </c:pt>
                      <c:pt idx="10679">
                        <c:v>5.3410000000000002</c:v>
                      </c:pt>
                      <c:pt idx="10680">
                        <c:v>5.3410000000000002</c:v>
                      </c:pt>
                      <c:pt idx="10681">
                        <c:v>5.3419999999999996</c:v>
                      </c:pt>
                      <c:pt idx="10682">
                        <c:v>5.3419999999999996</c:v>
                      </c:pt>
                      <c:pt idx="10683">
                        <c:v>5.343</c:v>
                      </c:pt>
                      <c:pt idx="10684">
                        <c:v>5.343</c:v>
                      </c:pt>
                      <c:pt idx="10685">
                        <c:v>5.3440000000000003</c:v>
                      </c:pt>
                      <c:pt idx="10686">
                        <c:v>5.3440000000000003</c:v>
                      </c:pt>
                      <c:pt idx="10687">
                        <c:v>5.3449999999999998</c:v>
                      </c:pt>
                      <c:pt idx="10688">
                        <c:v>5.3449999999999998</c:v>
                      </c:pt>
                      <c:pt idx="10689">
                        <c:v>5.3460000000000001</c:v>
                      </c:pt>
                      <c:pt idx="10690">
                        <c:v>5.3460000000000001</c:v>
                      </c:pt>
                      <c:pt idx="10691">
                        <c:v>5.3470000000000004</c:v>
                      </c:pt>
                      <c:pt idx="10692">
                        <c:v>5.3470000000000004</c:v>
                      </c:pt>
                      <c:pt idx="10693">
                        <c:v>5.3479999999999999</c:v>
                      </c:pt>
                      <c:pt idx="10694">
                        <c:v>5.3479999999999999</c:v>
                      </c:pt>
                      <c:pt idx="10695">
                        <c:v>5.3490000000000002</c:v>
                      </c:pt>
                      <c:pt idx="10696">
                        <c:v>5.3490000000000002</c:v>
                      </c:pt>
                      <c:pt idx="10697">
                        <c:v>5.35</c:v>
                      </c:pt>
                      <c:pt idx="10698">
                        <c:v>5.35</c:v>
                      </c:pt>
                      <c:pt idx="10699">
                        <c:v>5.351</c:v>
                      </c:pt>
                      <c:pt idx="10700">
                        <c:v>5.351</c:v>
                      </c:pt>
                      <c:pt idx="10701">
                        <c:v>5.3520000000000003</c:v>
                      </c:pt>
                      <c:pt idx="10702">
                        <c:v>5.3520000000000003</c:v>
                      </c:pt>
                      <c:pt idx="10703">
                        <c:v>5.3529999999999998</c:v>
                      </c:pt>
                      <c:pt idx="10704">
                        <c:v>5.3529999999999998</c:v>
                      </c:pt>
                      <c:pt idx="10705">
                        <c:v>5.3540000000000001</c:v>
                      </c:pt>
                      <c:pt idx="10706">
                        <c:v>5.3540000000000001</c:v>
                      </c:pt>
                      <c:pt idx="10707">
                        <c:v>5.3550000000000004</c:v>
                      </c:pt>
                      <c:pt idx="10708">
                        <c:v>5.3550000000000004</c:v>
                      </c:pt>
                      <c:pt idx="10709">
                        <c:v>5.3559999999999999</c:v>
                      </c:pt>
                      <c:pt idx="10710">
                        <c:v>5.3559999999999999</c:v>
                      </c:pt>
                      <c:pt idx="10711">
                        <c:v>5.3570000000000002</c:v>
                      </c:pt>
                      <c:pt idx="10712">
                        <c:v>5.3570000000000002</c:v>
                      </c:pt>
                      <c:pt idx="10713">
                        <c:v>5.3579999999999997</c:v>
                      </c:pt>
                      <c:pt idx="10714">
                        <c:v>5.3579999999999997</c:v>
                      </c:pt>
                      <c:pt idx="10715">
                        <c:v>5.359</c:v>
                      </c:pt>
                      <c:pt idx="10716">
                        <c:v>5.359</c:v>
                      </c:pt>
                      <c:pt idx="10717">
                        <c:v>5.36</c:v>
                      </c:pt>
                      <c:pt idx="10718">
                        <c:v>5.36</c:v>
                      </c:pt>
                      <c:pt idx="10719">
                        <c:v>5.3609999999999998</c:v>
                      </c:pt>
                      <c:pt idx="10720">
                        <c:v>5.3609999999999998</c:v>
                      </c:pt>
                      <c:pt idx="10721">
                        <c:v>5.3620000000000001</c:v>
                      </c:pt>
                      <c:pt idx="10722">
                        <c:v>5.3620000000000001</c:v>
                      </c:pt>
                      <c:pt idx="10723">
                        <c:v>5.3630000000000004</c:v>
                      </c:pt>
                      <c:pt idx="10724">
                        <c:v>5.3630000000000004</c:v>
                      </c:pt>
                      <c:pt idx="10725">
                        <c:v>5.3639999999999999</c:v>
                      </c:pt>
                      <c:pt idx="10726">
                        <c:v>5.3639999999999999</c:v>
                      </c:pt>
                      <c:pt idx="10727">
                        <c:v>5.3650000000000002</c:v>
                      </c:pt>
                      <c:pt idx="10728">
                        <c:v>5.3650000000000002</c:v>
                      </c:pt>
                      <c:pt idx="10729">
                        <c:v>5.3659999999999997</c:v>
                      </c:pt>
                      <c:pt idx="10730">
                        <c:v>5.3659999999999997</c:v>
                      </c:pt>
                      <c:pt idx="10731">
                        <c:v>5.367</c:v>
                      </c:pt>
                      <c:pt idx="10732">
                        <c:v>5.367</c:v>
                      </c:pt>
                      <c:pt idx="10733">
                        <c:v>5.3680000000000003</c:v>
                      </c:pt>
                      <c:pt idx="10734">
                        <c:v>5.3680000000000003</c:v>
                      </c:pt>
                      <c:pt idx="10735">
                        <c:v>5.3689999999999998</c:v>
                      </c:pt>
                      <c:pt idx="10736">
                        <c:v>5.3689999999999998</c:v>
                      </c:pt>
                      <c:pt idx="10737">
                        <c:v>5.37</c:v>
                      </c:pt>
                      <c:pt idx="10738">
                        <c:v>5.37</c:v>
                      </c:pt>
                      <c:pt idx="10739">
                        <c:v>5.3710000000000004</c:v>
                      </c:pt>
                      <c:pt idx="10740">
                        <c:v>5.3710000000000004</c:v>
                      </c:pt>
                      <c:pt idx="10741">
                        <c:v>5.3719999999999999</c:v>
                      </c:pt>
                      <c:pt idx="10742">
                        <c:v>5.3719999999999999</c:v>
                      </c:pt>
                      <c:pt idx="10743">
                        <c:v>5.3730000000000002</c:v>
                      </c:pt>
                      <c:pt idx="10744">
                        <c:v>5.3730000000000002</c:v>
                      </c:pt>
                      <c:pt idx="10745">
                        <c:v>5.3739999999999997</c:v>
                      </c:pt>
                      <c:pt idx="10746">
                        <c:v>5.3739999999999997</c:v>
                      </c:pt>
                      <c:pt idx="10747">
                        <c:v>5.375</c:v>
                      </c:pt>
                      <c:pt idx="10748">
                        <c:v>5.375</c:v>
                      </c:pt>
                      <c:pt idx="10749">
                        <c:v>5.3760000000000003</c:v>
                      </c:pt>
                      <c:pt idx="10750">
                        <c:v>5.3760000000000003</c:v>
                      </c:pt>
                      <c:pt idx="10751">
                        <c:v>5.3769999999999998</c:v>
                      </c:pt>
                      <c:pt idx="10752">
                        <c:v>5.3769999999999998</c:v>
                      </c:pt>
                      <c:pt idx="10753">
                        <c:v>5.3780000000000001</c:v>
                      </c:pt>
                      <c:pt idx="10754">
                        <c:v>5.3780000000000001</c:v>
                      </c:pt>
                      <c:pt idx="10755">
                        <c:v>5.3789999999999996</c:v>
                      </c:pt>
                      <c:pt idx="10756">
                        <c:v>5.3789999999999996</c:v>
                      </c:pt>
                      <c:pt idx="10757">
                        <c:v>5.38</c:v>
                      </c:pt>
                      <c:pt idx="10758">
                        <c:v>5.38</c:v>
                      </c:pt>
                      <c:pt idx="10759">
                        <c:v>5.3810000000000002</c:v>
                      </c:pt>
                      <c:pt idx="10760">
                        <c:v>5.3810000000000002</c:v>
                      </c:pt>
                      <c:pt idx="10761">
                        <c:v>5.3819999999999997</c:v>
                      </c:pt>
                      <c:pt idx="10762">
                        <c:v>5.3819999999999997</c:v>
                      </c:pt>
                      <c:pt idx="10763">
                        <c:v>5.383</c:v>
                      </c:pt>
                      <c:pt idx="10764">
                        <c:v>5.383</c:v>
                      </c:pt>
                      <c:pt idx="10765">
                        <c:v>5.3840000000000003</c:v>
                      </c:pt>
                      <c:pt idx="10766">
                        <c:v>5.3840000000000003</c:v>
                      </c:pt>
                      <c:pt idx="10767">
                        <c:v>5.3849999999999998</c:v>
                      </c:pt>
                      <c:pt idx="10768">
                        <c:v>5.3849999999999998</c:v>
                      </c:pt>
                      <c:pt idx="10769">
                        <c:v>5.3860000000000001</c:v>
                      </c:pt>
                      <c:pt idx="10770">
                        <c:v>5.3860000000000001</c:v>
                      </c:pt>
                      <c:pt idx="10771">
                        <c:v>5.3869999999999996</c:v>
                      </c:pt>
                      <c:pt idx="10772">
                        <c:v>5.3869999999999996</c:v>
                      </c:pt>
                      <c:pt idx="10773">
                        <c:v>5.3879999999999999</c:v>
                      </c:pt>
                      <c:pt idx="10774">
                        <c:v>5.3879999999999999</c:v>
                      </c:pt>
                      <c:pt idx="10775">
                        <c:v>5.3890000000000002</c:v>
                      </c:pt>
                      <c:pt idx="10776">
                        <c:v>5.3890000000000002</c:v>
                      </c:pt>
                      <c:pt idx="10777">
                        <c:v>5.39</c:v>
                      </c:pt>
                      <c:pt idx="10778">
                        <c:v>5.39</c:v>
                      </c:pt>
                      <c:pt idx="10779">
                        <c:v>5.391</c:v>
                      </c:pt>
                      <c:pt idx="10780">
                        <c:v>5.391</c:v>
                      </c:pt>
                      <c:pt idx="10781">
                        <c:v>5.3920000000000003</c:v>
                      </c:pt>
                      <c:pt idx="10782">
                        <c:v>5.3920000000000003</c:v>
                      </c:pt>
                      <c:pt idx="10783">
                        <c:v>5.3929999999999998</c:v>
                      </c:pt>
                      <c:pt idx="10784">
                        <c:v>5.3929999999999998</c:v>
                      </c:pt>
                      <c:pt idx="10785">
                        <c:v>5.3940000000000001</c:v>
                      </c:pt>
                      <c:pt idx="10786">
                        <c:v>5.3940000000000001</c:v>
                      </c:pt>
                      <c:pt idx="10787">
                        <c:v>5.3949999999999996</c:v>
                      </c:pt>
                      <c:pt idx="10788">
                        <c:v>5.3949999999999996</c:v>
                      </c:pt>
                      <c:pt idx="10789">
                        <c:v>5.3959999999999999</c:v>
                      </c:pt>
                      <c:pt idx="10790">
                        <c:v>5.3959999999999999</c:v>
                      </c:pt>
                      <c:pt idx="10791">
                        <c:v>5.3970000000000002</c:v>
                      </c:pt>
                      <c:pt idx="10792">
                        <c:v>5.3970000000000002</c:v>
                      </c:pt>
                      <c:pt idx="10793">
                        <c:v>5.3979999999999997</c:v>
                      </c:pt>
                      <c:pt idx="10794">
                        <c:v>5.3979999999999997</c:v>
                      </c:pt>
                      <c:pt idx="10795">
                        <c:v>5.399</c:v>
                      </c:pt>
                      <c:pt idx="10796">
                        <c:v>5.399</c:v>
                      </c:pt>
                      <c:pt idx="10797">
                        <c:v>5.4</c:v>
                      </c:pt>
                      <c:pt idx="10798">
                        <c:v>5.4</c:v>
                      </c:pt>
                      <c:pt idx="10799">
                        <c:v>5.4009999999999998</c:v>
                      </c:pt>
                      <c:pt idx="10800">
                        <c:v>5.4009999999999998</c:v>
                      </c:pt>
                      <c:pt idx="10801">
                        <c:v>5.4020000000000001</c:v>
                      </c:pt>
                      <c:pt idx="10802">
                        <c:v>5.4020000000000001</c:v>
                      </c:pt>
                      <c:pt idx="10803">
                        <c:v>5.4029999999999996</c:v>
                      </c:pt>
                      <c:pt idx="10804">
                        <c:v>5.4029999999999996</c:v>
                      </c:pt>
                      <c:pt idx="10805">
                        <c:v>5.4039999999999999</c:v>
                      </c:pt>
                      <c:pt idx="10806">
                        <c:v>5.4039999999999999</c:v>
                      </c:pt>
                      <c:pt idx="10807">
                        <c:v>5.4050000000000002</c:v>
                      </c:pt>
                      <c:pt idx="10808">
                        <c:v>5.4050000000000002</c:v>
                      </c:pt>
                      <c:pt idx="10809">
                        <c:v>5.4059999999999997</c:v>
                      </c:pt>
                      <c:pt idx="10810">
                        <c:v>5.4059999999999997</c:v>
                      </c:pt>
                      <c:pt idx="10811">
                        <c:v>5.407</c:v>
                      </c:pt>
                      <c:pt idx="10812">
                        <c:v>5.407</c:v>
                      </c:pt>
                      <c:pt idx="10813">
                        <c:v>5.4080000000000004</c:v>
                      </c:pt>
                      <c:pt idx="10814">
                        <c:v>5.4080000000000004</c:v>
                      </c:pt>
                      <c:pt idx="10815">
                        <c:v>5.4089999999999998</c:v>
                      </c:pt>
                      <c:pt idx="10816">
                        <c:v>5.4089999999999998</c:v>
                      </c:pt>
                      <c:pt idx="10817">
                        <c:v>5.41</c:v>
                      </c:pt>
                      <c:pt idx="10818">
                        <c:v>5.41</c:v>
                      </c:pt>
                      <c:pt idx="10819">
                        <c:v>5.4109999999999996</c:v>
                      </c:pt>
                      <c:pt idx="10820">
                        <c:v>5.4109999999999996</c:v>
                      </c:pt>
                      <c:pt idx="10821">
                        <c:v>5.4119999999999999</c:v>
                      </c:pt>
                      <c:pt idx="10822">
                        <c:v>5.4119999999999999</c:v>
                      </c:pt>
                      <c:pt idx="10823">
                        <c:v>5.4130000000000003</c:v>
                      </c:pt>
                      <c:pt idx="10824">
                        <c:v>5.4130000000000003</c:v>
                      </c:pt>
                      <c:pt idx="10825">
                        <c:v>5.4139999999999997</c:v>
                      </c:pt>
                      <c:pt idx="10826">
                        <c:v>5.4139999999999997</c:v>
                      </c:pt>
                      <c:pt idx="10827">
                        <c:v>5.415</c:v>
                      </c:pt>
                      <c:pt idx="10828">
                        <c:v>5.415</c:v>
                      </c:pt>
                      <c:pt idx="10829">
                        <c:v>5.4160000000000004</c:v>
                      </c:pt>
                      <c:pt idx="10830">
                        <c:v>5.4160000000000004</c:v>
                      </c:pt>
                      <c:pt idx="10831">
                        <c:v>5.4169999999999998</c:v>
                      </c:pt>
                      <c:pt idx="10832">
                        <c:v>5.4169999999999998</c:v>
                      </c:pt>
                      <c:pt idx="10833">
                        <c:v>5.4180000000000001</c:v>
                      </c:pt>
                      <c:pt idx="10834">
                        <c:v>5.4180000000000001</c:v>
                      </c:pt>
                      <c:pt idx="10835">
                        <c:v>5.4189999999999996</c:v>
                      </c:pt>
                      <c:pt idx="10836">
                        <c:v>5.4189999999999996</c:v>
                      </c:pt>
                      <c:pt idx="10837">
                        <c:v>5.42</c:v>
                      </c:pt>
                      <c:pt idx="10838">
                        <c:v>5.42</c:v>
                      </c:pt>
                      <c:pt idx="10839">
                        <c:v>5.4210000000000003</c:v>
                      </c:pt>
                      <c:pt idx="10840">
                        <c:v>5.4210000000000003</c:v>
                      </c:pt>
                      <c:pt idx="10841">
                        <c:v>5.4219999999999997</c:v>
                      </c:pt>
                      <c:pt idx="10842">
                        <c:v>5.4219999999999997</c:v>
                      </c:pt>
                      <c:pt idx="10843">
                        <c:v>5.423</c:v>
                      </c:pt>
                      <c:pt idx="10844">
                        <c:v>5.423</c:v>
                      </c:pt>
                      <c:pt idx="10845">
                        <c:v>5.4240000000000004</c:v>
                      </c:pt>
                      <c:pt idx="10846">
                        <c:v>5.4240000000000004</c:v>
                      </c:pt>
                      <c:pt idx="10847">
                        <c:v>5.4249999999999998</c:v>
                      </c:pt>
                      <c:pt idx="10848">
                        <c:v>5.4249999999999998</c:v>
                      </c:pt>
                      <c:pt idx="10849">
                        <c:v>5.4260000000000002</c:v>
                      </c:pt>
                      <c:pt idx="10850">
                        <c:v>5.4260000000000002</c:v>
                      </c:pt>
                      <c:pt idx="10851">
                        <c:v>5.4269999999999996</c:v>
                      </c:pt>
                      <c:pt idx="10852">
                        <c:v>5.4269999999999996</c:v>
                      </c:pt>
                      <c:pt idx="10853">
                        <c:v>5.4279999999999999</c:v>
                      </c:pt>
                      <c:pt idx="10854">
                        <c:v>5.4279999999999999</c:v>
                      </c:pt>
                      <c:pt idx="10855">
                        <c:v>5.4290000000000003</c:v>
                      </c:pt>
                      <c:pt idx="10856">
                        <c:v>5.4290000000000003</c:v>
                      </c:pt>
                      <c:pt idx="10857">
                        <c:v>5.43</c:v>
                      </c:pt>
                      <c:pt idx="10858">
                        <c:v>5.43</c:v>
                      </c:pt>
                      <c:pt idx="10859">
                        <c:v>5.431</c:v>
                      </c:pt>
                      <c:pt idx="10860">
                        <c:v>5.431</c:v>
                      </c:pt>
                      <c:pt idx="10861">
                        <c:v>5.4320000000000004</c:v>
                      </c:pt>
                      <c:pt idx="10862">
                        <c:v>5.4320000000000004</c:v>
                      </c:pt>
                      <c:pt idx="10863">
                        <c:v>5.4329999999999998</c:v>
                      </c:pt>
                      <c:pt idx="10864">
                        <c:v>5.4329999999999998</c:v>
                      </c:pt>
                      <c:pt idx="10865">
                        <c:v>5.4340000000000002</c:v>
                      </c:pt>
                      <c:pt idx="10866">
                        <c:v>5.4340000000000002</c:v>
                      </c:pt>
                      <c:pt idx="10867">
                        <c:v>5.4349999999999996</c:v>
                      </c:pt>
                      <c:pt idx="10868">
                        <c:v>5.4349999999999996</c:v>
                      </c:pt>
                      <c:pt idx="10869">
                        <c:v>5.4359999999999999</c:v>
                      </c:pt>
                      <c:pt idx="10870">
                        <c:v>5.4359999999999999</c:v>
                      </c:pt>
                      <c:pt idx="10871">
                        <c:v>5.4370000000000003</c:v>
                      </c:pt>
                      <c:pt idx="10872">
                        <c:v>5.4370000000000003</c:v>
                      </c:pt>
                      <c:pt idx="10873">
                        <c:v>5.4379999999999997</c:v>
                      </c:pt>
                      <c:pt idx="10874">
                        <c:v>5.4379999999999997</c:v>
                      </c:pt>
                      <c:pt idx="10875">
                        <c:v>5.4390000000000001</c:v>
                      </c:pt>
                      <c:pt idx="10876">
                        <c:v>5.4390000000000001</c:v>
                      </c:pt>
                      <c:pt idx="10877">
                        <c:v>5.44</c:v>
                      </c:pt>
                      <c:pt idx="10878">
                        <c:v>5.44</c:v>
                      </c:pt>
                      <c:pt idx="10879">
                        <c:v>5.4409999999999998</c:v>
                      </c:pt>
                      <c:pt idx="10880">
                        <c:v>5.4409999999999998</c:v>
                      </c:pt>
                      <c:pt idx="10881">
                        <c:v>5.4420000000000002</c:v>
                      </c:pt>
                      <c:pt idx="10882">
                        <c:v>5.4420000000000002</c:v>
                      </c:pt>
                      <c:pt idx="10883">
                        <c:v>5.4429999999999996</c:v>
                      </c:pt>
                      <c:pt idx="10884">
                        <c:v>5.4429999999999996</c:v>
                      </c:pt>
                      <c:pt idx="10885">
                        <c:v>5.444</c:v>
                      </c:pt>
                      <c:pt idx="10886">
                        <c:v>5.444</c:v>
                      </c:pt>
                      <c:pt idx="10887">
                        <c:v>5.4450000000000003</c:v>
                      </c:pt>
                      <c:pt idx="10888">
                        <c:v>5.4450000000000003</c:v>
                      </c:pt>
                      <c:pt idx="10889">
                        <c:v>5.4459999999999997</c:v>
                      </c:pt>
                      <c:pt idx="10890">
                        <c:v>5.4459999999999997</c:v>
                      </c:pt>
                      <c:pt idx="10891">
                        <c:v>5.4470000000000001</c:v>
                      </c:pt>
                      <c:pt idx="10892">
                        <c:v>5.4470000000000001</c:v>
                      </c:pt>
                      <c:pt idx="10893">
                        <c:v>5.4480000000000004</c:v>
                      </c:pt>
                      <c:pt idx="10894">
                        <c:v>5.4480000000000004</c:v>
                      </c:pt>
                      <c:pt idx="10895">
                        <c:v>5.4489999999999998</c:v>
                      </c:pt>
                      <c:pt idx="10896">
                        <c:v>5.4489999999999998</c:v>
                      </c:pt>
                      <c:pt idx="10897">
                        <c:v>5.45</c:v>
                      </c:pt>
                      <c:pt idx="10898">
                        <c:v>5.45</c:v>
                      </c:pt>
                      <c:pt idx="10899">
                        <c:v>5.4509999999999996</c:v>
                      </c:pt>
                      <c:pt idx="10900">
                        <c:v>5.4509999999999996</c:v>
                      </c:pt>
                      <c:pt idx="10901">
                        <c:v>5.452</c:v>
                      </c:pt>
                      <c:pt idx="10902">
                        <c:v>5.452</c:v>
                      </c:pt>
                      <c:pt idx="10903">
                        <c:v>5.4530000000000003</c:v>
                      </c:pt>
                      <c:pt idx="10904">
                        <c:v>5.4530000000000003</c:v>
                      </c:pt>
                      <c:pt idx="10905">
                        <c:v>5.4539999999999997</c:v>
                      </c:pt>
                      <c:pt idx="10906">
                        <c:v>5.4539999999999997</c:v>
                      </c:pt>
                      <c:pt idx="10907">
                        <c:v>5.4550000000000001</c:v>
                      </c:pt>
                      <c:pt idx="10908">
                        <c:v>5.4550000000000001</c:v>
                      </c:pt>
                      <c:pt idx="10909">
                        <c:v>5.4560000000000004</c:v>
                      </c:pt>
                      <c:pt idx="10910">
                        <c:v>5.4560000000000004</c:v>
                      </c:pt>
                      <c:pt idx="10911">
                        <c:v>5.4569999999999999</c:v>
                      </c:pt>
                      <c:pt idx="10912">
                        <c:v>5.4569999999999999</c:v>
                      </c:pt>
                      <c:pt idx="10913">
                        <c:v>5.4580000000000002</c:v>
                      </c:pt>
                      <c:pt idx="10914">
                        <c:v>5.4580000000000002</c:v>
                      </c:pt>
                      <c:pt idx="10915">
                        <c:v>5.4589999999999996</c:v>
                      </c:pt>
                      <c:pt idx="10916">
                        <c:v>5.4589999999999996</c:v>
                      </c:pt>
                      <c:pt idx="10917">
                        <c:v>5.46</c:v>
                      </c:pt>
                      <c:pt idx="10918">
                        <c:v>5.46</c:v>
                      </c:pt>
                      <c:pt idx="10919">
                        <c:v>5.4610000000000003</c:v>
                      </c:pt>
                      <c:pt idx="10920">
                        <c:v>5.4610000000000003</c:v>
                      </c:pt>
                      <c:pt idx="10921">
                        <c:v>5.4619999999999997</c:v>
                      </c:pt>
                      <c:pt idx="10922">
                        <c:v>5.4619999999999997</c:v>
                      </c:pt>
                      <c:pt idx="10923">
                        <c:v>5.4630000000000001</c:v>
                      </c:pt>
                      <c:pt idx="10924">
                        <c:v>5.4630000000000001</c:v>
                      </c:pt>
                      <c:pt idx="10925">
                        <c:v>5.4640000000000004</c:v>
                      </c:pt>
                      <c:pt idx="10926">
                        <c:v>5.4640000000000004</c:v>
                      </c:pt>
                      <c:pt idx="10927">
                        <c:v>5.4649999999999999</c:v>
                      </c:pt>
                      <c:pt idx="10928">
                        <c:v>5.4649999999999999</c:v>
                      </c:pt>
                      <c:pt idx="10929">
                        <c:v>5.4660000000000002</c:v>
                      </c:pt>
                      <c:pt idx="10930">
                        <c:v>5.4660000000000002</c:v>
                      </c:pt>
                      <c:pt idx="10931">
                        <c:v>5.4669999999999996</c:v>
                      </c:pt>
                      <c:pt idx="10932">
                        <c:v>5.4669999999999996</c:v>
                      </c:pt>
                      <c:pt idx="10933">
                        <c:v>5.468</c:v>
                      </c:pt>
                      <c:pt idx="10934">
                        <c:v>5.468</c:v>
                      </c:pt>
                      <c:pt idx="10935">
                        <c:v>5.4690000000000003</c:v>
                      </c:pt>
                      <c:pt idx="10936">
                        <c:v>5.4690000000000003</c:v>
                      </c:pt>
                      <c:pt idx="10937">
                        <c:v>5.47</c:v>
                      </c:pt>
                      <c:pt idx="10938">
                        <c:v>5.47</c:v>
                      </c:pt>
                      <c:pt idx="10939">
                        <c:v>5.4710000000000001</c:v>
                      </c:pt>
                      <c:pt idx="10940">
                        <c:v>5.4710000000000001</c:v>
                      </c:pt>
                      <c:pt idx="10941">
                        <c:v>5.4720000000000004</c:v>
                      </c:pt>
                      <c:pt idx="10942">
                        <c:v>5.4720000000000004</c:v>
                      </c:pt>
                      <c:pt idx="10943">
                        <c:v>5.4729999999999999</c:v>
                      </c:pt>
                      <c:pt idx="10944">
                        <c:v>5.4729999999999999</c:v>
                      </c:pt>
                      <c:pt idx="10945">
                        <c:v>5.4740000000000002</c:v>
                      </c:pt>
                      <c:pt idx="10946">
                        <c:v>5.4740000000000002</c:v>
                      </c:pt>
                      <c:pt idx="10947">
                        <c:v>5.4749999999999996</c:v>
                      </c:pt>
                      <c:pt idx="10948">
                        <c:v>5.4749999999999996</c:v>
                      </c:pt>
                      <c:pt idx="10949">
                        <c:v>5.476</c:v>
                      </c:pt>
                      <c:pt idx="10950">
                        <c:v>5.476</c:v>
                      </c:pt>
                      <c:pt idx="10951">
                        <c:v>5.4770000000000003</c:v>
                      </c:pt>
                      <c:pt idx="10952">
                        <c:v>5.4770000000000003</c:v>
                      </c:pt>
                      <c:pt idx="10953">
                        <c:v>5.4779999999999998</c:v>
                      </c:pt>
                      <c:pt idx="10954">
                        <c:v>5.4779999999999998</c:v>
                      </c:pt>
                      <c:pt idx="10955">
                        <c:v>5.4790000000000001</c:v>
                      </c:pt>
                      <c:pt idx="10956">
                        <c:v>5.4790000000000001</c:v>
                      </c:pt>
                      <c:pt idx="10957">
                        <c:v>5.48</c:v>
                      </c:pt>
                      <c:pt idx="10958">
                        <c:v>5.48</c:v>
                      </c:pt>
                      <c:pt idx="10959">
                        <c:v>5.4809999999999999</c:v>
                      </c:pt>
                      <c:pt idx="10960">
                        <c:v>5.4809999999999999</c:v>
                      </c:pt>
                      <c:pt idx="10961">
                        <c:v>5.4820000000000002</c:v>
                      </c:pt>
                      <c:pt idx="10962">
                        <c:v>5.4820000000000002</c:v>
                      </c:pt>
                      <c:pt idx="10963">
                        <c:v>5.4829999999999997</c:v>
                      </c:pt>
                      <c:pt idx="10964">
                        <c:v>5.4829999999999997</c:v>
                      </c:pt>
                      <c:pt idx="10965">
                        <c:v>5.484</c:v>
                      </c:pt>
                      <c:pt idx="10966">
                        <c:v>5.484</c:v>
                      </c:pt>
                      <c:pt idx="10967">
                        <c:v>5.4850000000000003</c:v>
                      </c:pt>
                      <c:pt idx="10968">
                        <c:v>5.4850000000000003</c:v>
                      </c:pt>
                      <c:pt idx="10969">
                        <c:v>5.4859999999999998</c:v>
                      </c:pt>
                      <c:pt idx="10970">
                        <c:v>5.4859999999999998</c:v>
                      </c:pt>
                      <c:pt idx="10971">
                        <c:v>5.4870000000000001</c:v>
                      </c:pt>
                      <c:pt idx="10972">
                        <c:v>5.4870000000000001</c:v>
                      </c:pt>
                      <c:pt idx="10973">
                        <c:v>5.4880000000000004</c:v>
                      </c:pt>
                      <c:pt idx="10974">
                        <c:v>5.4880000000000004</c:v>
                      </c:pt>
                      <c:pt idx="10975">
                        <c:v>5.4889999999999999</c:v>
                      </c:pt>
                      <c:pt idx="10976">
                        <c:v>5.4889999999999999</c:v>
                      </c:pt>
                      <c:pt idx="10977">
                        <c:v>5.49</c:v>
                      </c:pt>
                      <c:pt idx="10978">
                        <c:v>5.49</c:v>
                      </c:pt>
                      <c:pt idx="10979">
                        <c:v>5.4909999999999997</c:v>
                      </c:pt>
                      <c:pt idx="10980">
                        <c:v>5.4909999999999997</c:v>
                      </c:pt>
                      <c:pt idx="10981">
                        <c:v>5.492</c:v>
                      </c:pt>
                      <c:pt idx="10982">
                        <c:v>5.492</c:v>
                      </c:pt>
                      <c:pt idx="10983">
                        <c:v>5.4930000000000003</c:v>
                      </c:pt>
                      <c:pt idx="10984">
                        <c:v>5.4930000000000003</c:v>
                      </c:pt>
                      <c:pt idx="10985">
                        <c:v>5.4939999999999998</c:v>
                      </c:pt>
                      <c:pt idx="10986">
                        <c:v>5.4939999999999998</c:v>
                      </c:pt>
                      <c:pt idx="10987">
                        <c:v>5.4950000000000001</c:v>
                      </c:pt>
                      <c:pt idx="10988">
                        <c:v>5.4950000000000001</c:v>
                      </c:pt>
                      <c:pt idx="10989">
                        <c:v>5.4960000000000004</c:v>
                      </c:pt>
                      <c:pt idx="10990">
                        <c:v>5.4960000000000004</c:v>
                      </c:pt>
                      <c:pt idx="10991">
                        <c:v>5.4969999999999999</c:v>
                      </c:pt>
                      <c:pt idx="10992">
                        <c:v>5.4969999999999999</c:v>
                      </c:pt>
                      <c:pt idx="10993">
                        <c:v>5.4980000000000002</c:v>
                      </c:pt>
                      <c:pt idx="10994">
                        <c:v>5.4980000000000002</c:v>
                      </c:pt>
                      <c:pt idx="10995">
                        <c:v>5.4989999999999997</c:v>
                      </c:pt>
                      <c:pt idx="10996">
                        <c:v>5.4989999999999997</c:v>
                      </c:pt>
                      <c:pt idx="10997">
                        <c:v>5.5</c:v>
                      </c:pt>
                      <c:pt idx="10998">
                        <c:v>5.5</c:v>
                      </c:pt>
                      <c:pt idx="10999">
                        <c:v>5.5010000000000003</c:v>
                      </c:pt>
                      <c:pt idx="11000">
                        <c:v>5.5010000000000003</c:v>
                      </c:pt>
                      <c:pt idx="11001">
                        <c:v>5.5019999999999998</c:v>
                      </c:pt>
                      <c:pt idx="11002">
                        <c:v>5.5019999999999998</c:v>
                      </c:pt>
                      <c:pt idx="11003">
                        <c:v>5.5030000000000001</c:v>
                      </c:pt>
                      <c:pt idx="11004">
                        <c:v>5.5030000000000001</c:v>
                      </c:pt>
                      <c:pt idx="11005">
                        <c:v>5.5039999999999996</c:v>
                      </c:pt>
                      <c:pt idx="11006">
                        <c:v>5.5039999999999996</c:v>
                      </c:pt>
                      <c:pt idx="11007">
                        <c:v>5.5049999999999999</c:v>
                      </c:pt>
                      <c:pt idx="11008">
                        <c:v>5.5049999999999999</c:v>
                      </c:pt>
                      <c:pt idx="11009">
                        <c:v>5.5060000000000002</c:v>
                      </c:pt>
                      <c:pt idx="11010">
                        <c:v>5.5060000000000002</c:v>
                      </c:pt>
                      <c:pt idx="11011">
                        <c:v>5.5069999999999997</c:v>
                      </c:pt>
                      <c:pt idx="11012">
                        <c:v>5.5069999999999997</c:v>
                      </c:pt>
                      <c:pt idx="11013">
                        <c:v>5.508</c:v>
                      </c:pt>
                      <c:pt idx="11014">
                        <c:v>5.508</c:v>
                      </c:pt>
                      <c:pt idx="11015">
                        <c:v>5.5090000000000003</c:v>
                      </c:pt>
                      <c:pt idx="11016">
                        <c:v>5.5090000000000003</c:v>
                      </c:pt>
                      <c:pt idx="11017">
                        <c:v>5.51</c:v>
                      </c:pt>
                      <c:pt idx="11018">
                        <c:v>5.51</c:v>
                      </c:pt>
                      <c:pt idx="11019">
                        <c:v>5.5110000000000001</c:v>
                      </c:pt>
                      <c:pt idx="11020">
                        <c:v>5.5110000000000001</c:v>
                      </c:pt>
                      <c:pt idx="11021">
                        <c:v>5.5119999999999996</c:v>
                      </c:pt>
                      <c:pt idx="11022">
                        <c:v>5.5119999999999996</c:v>
                      </c:pt>
                      <c:pt idx="11023">
                        <c:v>5.5129999999999999</c:v>
                      </c:pt>
                      <c:pt idx="11024">
                        <c:v>5.5129999999999999</c:v>
                      </c:pt>
                      <c:pt idx="11025">
                        <c:v>5.5140000000000002</c:v>
                      </c:pt>
                      <c:pt idx="11026">
                        <c:v>5.5140000000000002</c:v>
                      </c:pt>
                      <c:pt idx="11027">
                        <c:v>5.5149999999999997</c:v>
                      </c:pt>
                      <c:pt idx="11028">
                        <c:v>5.5149999999999997</c:v>
                      </c:pt>
                      <c:pt idx="11029">
                        <c:v>5.516</c:v>
                      </c:pt>
                      <c:pt idx="11030">
                        <c:v>5.516</c:v>
                      </c:pt>
                      <c:pt idx="11031">
                        <c:v>5.5170000000000003</c:v>
                      </c:pt>
                      <c:pt idx="11032">
                        <c:v>5.5170000000000003</c:v>
                      </c:pt>
                      <c:pt idx="11033">
                        <c:v>5.5179999999999998</c:v>
                      </c:pt>
                      <c:pt idx="11034">
                        <c:v>5.5179999999999998</c:v>
                      </c:pt>
                      <c:pt idx="11035">
                        <c:v>5.5190000000000001</c:v>
                      </c:pt>
                      <c:pt idx="11036">
                        <c:v>5.5190000000000001</c:v>
                      </c:pt>
                      <c:pt idx="11037">
                        <c:v>5.52</c:v>
                      </c:pt>
                      <c:pt idx="11038">
                        <c:v>5.52</c:v>
                      </c:pt>
                      <c:pt idx="11039">
                        <c:v>5.5209999999999999</c:v>
                      </c:pt>
                      <c:pt idx="11040">
                        <c:v>5.5209999999999999</c:v>
                      </c:pt>
                      <c:pt idx="11041">
                        <c:v>5.5220000000000002</c:v>
                      </c:pt>
                      <c:pt idx="11042">
                        <c:v>5.5220000000000002</c:v>
                      </c:pt>
                      <c:pt idx="11043">
                        <c:v>5.5229999999999997</c:v>
                      </c:pt>
                      <c:pt idx="11044">
                        <c:v>5.5229999999999997</c:v>
                      </c:pt>
                      <c:pt idx="11045">
                        <c:v>5.524</c:v>
                      </c:pt>
                      <c:pt idx="11046">
                        <c:v>5.524</c:v>
                      </c:pt>
                      <c:pt idx="11047">
                        <c:v>5.5250000000000004</c:v>
                      </c:pt>
                      <c:pt idx="11048">
                        <c:v>5.5250000000000004</c:v>
                      </c:pt>
                      <c:pt idx="11049">
                        <c:v>5.5259999999999998</c:v>
                      </c:pt>
                      <c:pt idx="11050">
                        <c:v>5.5259999999999998</c:v>
                      </c:pt>
                      <c:pt idx="11051">
                        <c:v>5.5270000000000001</c:v>
                      </c:pt>
                      <c:pt idx="11052">
                        <c:v>5.5270000000000001</c:v>
                      </c:pt>
                      <c:pt idx="11053">
                        <c:v>5.5279999999999996</c:v>
                      </c:pt>
                      <c:pt idx="11054">
                        <c:v>5.5279999999999996</c:v>
                      </c:pt>
                      <c:pt idx="11055">
                        <c:v>5.5289999999999999</c:v>
                      </c:pt>
                      <c:pt idx="11056">
                        <c:v>5.5289999999999999</c:v>
                      </c:pt>
                      <c:pt idx="11057">
                        <c:v>5.53</c:v>
                      </c:pt>
                      <c:pt idx="11058">
                        <c:v>5.53</c:v>
                      </c:pt>
                      <c:pt idx="11059">
                        <c:v>5.5309999999999997</c:v>
                      </c:pt>
                      <c:pt idx="11060">
                        <c:v>5.5309999999999997</c:v>
                      </c:pt>
                      <c:pt idx="11061">
                        <c:v>5.532</c:v>
                      </c:pt>
                      <c:pt idx="11062">
                        <c:v>5.532</c:v>
                      </c:pt>
                      <c:pt idx="11063">
                        <c:v>5.5330000000000004</c:v>
                      </c:pt>
                      <c:pt idx="11064">
                        <c:v>5.5330000000000004</c:v>
                      </c:pt>
                      <c:pt idx="11065">
                        <c:v>5.5339999999999998</c:v>
                      </c:pt>
                      <c:pt idx="11066">
                        <c:v>5.5339999999999998</c:v>
                      </c:pt>
                      <c:pt idx="11067">
                        <c:v>5.5350000000000001</c:v>
                      </c:pt>
                      <c:pt idx="11068">
                        <c:v>5.5350000000000001</c:v>
                      </c:pt>
                      <c:pt idx="11069">
                        <c:v>5.5359999999999996</c:v>
                      </c:pt>
                      <c:pt idx="11070">
                        <c:v>5.5359999999999996</c:v>
                      </c:pt>
                      <c:pt idx="11071">
                        <c:v>5.5369999999999999</c:v>
                      </c:pt>
                      <c:pt idx="11072">
                        <c:v>5.5369999999999999</c:v>
                      </c:pt>
                      <c:pt idx="11073">
                        <c:v>5.5380000000000003</c:v>
                      </c:pt>
                      <c:pt idx="11074">
                        <c:v>5.5380000000000003</c:v>
                      </c:pt>
                      <c:pt idx="11075">
                        <c:v>5.5389999999999997</c:v>
                      </c:pt>
                      <c:pt idx="11076">
                        <c:v>5.5389999999999997</c:v>
                      </c:pt>
                      <c:pt idx="11077">
                        <c:v>5.54</c:v>
                      </c:pt>
                      <c:pt idx="11078">
                        <c:v>5.54</c:v>
                      </c:pt>
                      <c:pt idx="11079">
                        <c:v>5.5410000000000004</c:v>
                      </c:pt>
                      <c:pt idx="11080">
                        <c:v>5.5410000000000004</c:v>
                      </c:pt>
                      <c:pt idx="11081">
                        <c:v>5.5419999999999998</c:v>
                      </c:pt>
                      <c:pt idx="11082">
                        <c:v>5.5419999999999998</c:v>
                      </c:pt>
                      <c:pt idx="11083">
                        <c:v>5.5430000000000001</c:v>
                      </c:pt>
                      <c:pt idx="11084">
                        <c:v>5.5430000000000001</c:v>
                      </c:pt>
                      <c:pt idx="11085">
                        <c:v>5.5439999999999996</c:v>
                      </c:pt>
                      <c:pt idx="11086">
                        <c:v>5.5439999999999996</c:v>
                      </c:pt>
                      <c:pt idx="11087">
                        <c:v>5.5449999999999999</c:v>
                      </c:pt>
                      <c:pt idx="11088">
                        <c:v>5.5449999999999999</c:v>
                      </c:pt>
                      <c:pt idx="11089">
                        <c:v>5.5460000000000003</c:v>
                      </c:pt>
                      <c:pt idx="11090">
                        <c:v>5.5460000000000003</c:v>
                      </c:pt>
                      <c:pt idx="11091">
                        <c:v>5.5469999999999997</c:v>
                      </c:pt>
                      <c:pt idx="11092">
                        <c:v>5.5469999999999997</c:v>
                      </c:pt>
                      <c:pt idx="11093">
                        <c:v>5.548</c:v>
                      </c:pt>
                      <c:pt idx="11094">
                        <c:v>5.548</c:v>
                      </c:pt>
                      <c:pt idx="11095">
                        <c:v>5.5490000000000004</c:v>
                      </c:pt>
                      <c:pt idx="11096">
                        <c:v>5.5490000000000004</c:v>
                      </c:pt>
                      <c:pt idx="11097">
                        <c:v>5.55</c:v>
                      </c:pt>
                      <c:pt idx="11098">
                        <c:v>5.55</c:v>
                      </c:pt>
                      <c:pt idx="11099">
                        <c:v>5.5510000000000002</c:v>
                      </c:pt>
                      <c:pt idx="11100">
                        <c:v>5.5510000000000002</c:v>
                      </c:pt>
                      <c:pt idx="11101">
                        <c:v>5.5519999999999996</c:v>
                      </c:pt>
                      <c:pt idx="11102">
                        <c:v>5.5519999999999996</c:v>
                      </c:pt>
                      <c:pt idx="11103">
                        <c:v>5.5529999999999999</c:v>
                      </c:pt>
                      <c:pt idx="11104">
                        <c:v>5.5529999999999999</c:v>
                      </c:pt>
                      <c:pt idx="11105">
                        <c:v>5.5540000000000003</c:v>
                      </c:pt>
                      <c:pt idx="11106">
                        <c:v>5.5540000000000003</c:v>
                      </c:pt>
                      <c:pt idx="11107">
                        <c:v>5.5549999999999997</c:v>
                      </c:pt>
                      <c:pt idx="11108">
                        <c:v>5.5549999999999997</c:v>
                      </c:pt>
                      <c:pt idx="11109">
                        <c:v>5.556</c:v>
                      </c:pt>
                      <c:pt idx="11110">
                        <c:v>5.556</c:v>
                      </c:pt>
                      <c:pt idx="11111">
                        <c:v>5.5570000000000004</c:v>
                      </c:pt>
                      <c:pt idx="11112">
                        <c:v>5.5570000000000004</c:v>
                      </c:pt>
                      <c:pt idx="11113">
                        <c:v>5.5579999999999998</c:v>
                      </c:pt>
                      <c:pt idx="11114">
                        <c:v>5.5579999999999998</c:v>
                      </c:pt>
                      <c:pt idx="11115">
                        <c:v>5.5590000000000002</c:v>
                      </c:pt>
                      <c:pt idx="11116">
                        <c:v>5.5590000000000002</c:v>
                      </c:pt>
                      <c:pt idx="11117">
                        <c:v>5.56</c:v>
                      </c:pt>
                      <c:pt idx="11118">
                        <c:v>5.56</c:v>
                      </c:pt>
                      <c:pt idx="11119">
                        <c:v>5.5609999999999999</c:v>
                      </c:pt>
                      <c:pt idx="11120">
                        <c:v>5.5609999999999999</c:v>
                      </c:pt>
                      <c:pt idx="11121">
                        <c:v>5.5620000000000003</c:v>
                      </c:pt>
                      <c:pt idx="11122">
                        <c:v>5.5620000000000003</c:v>
                      </c:pt>
                      <c:pt idx="11123">
                        <c:v>5.5629999999999997</c:v>
                      </c:pt>
                      <c:pt idx="11124">
                        <c:v>5.5629999999999997</c:v>
                      </c:pt>
                      <c:pt idx="11125">
                        <c:v>5.5640000000000001</c:v>
                      </c:pt>
                      <c:pt idx="11126">
                        <c:v>5.5640000000000001</c:v>
                      </c:pt>
                      <c:pt idx="11127">
                        <c:v>5.5650000000000004</c:v>
                      </c:pt>
                      <c:pt idx="11128">
                        <c:v>5.5650000000000004</c:v>
                      </c:pt>
                      <c:pt idx="11129">
                        <c:v>5.5659999999999998</c:v>
                      </c:pt>
                      <c:pt idx="11130">
                        <c:v>5.5659999999999998</c:v>
                      </c:pt>
                      <c:pt idx="11131">
                        <c:v>5.5670000000000002</c:v>
                      </c:pt>
                      <c:pt idx="11132">
                        <c:v>5.5670000000000002</c:v>
                      </c:pt>
                      <c:pt idx="11133">
                        <c:v>5.5679999999999996</c:v>
                      </c:pt>
                      <c:pt idx="11134">
                        <c:v>5.5679999999999996</c:v>
                      </c:pt>
                      <c:pt idx="11135">
                        <c:v>5.569</c:v>
                      </c:pt>
                      <c:pt idx="11136">
                        <c:v>5.569</c:v>
                      </c:pt>
                      <c:pt idx="11137">
                        <c:v>5.57</c:v>
                      </c:pt>
                      <c:pt idx="11138">
                        <c:v>5.57</c:v>
                      </c:pt>
                      <c:pt idx="11139">
                        <c:v>5.5709999999999997</c:v>
                      </c:pt>
                      <c:pt idx="11140">
                        <c:v>5.5709999999999997</c:v>
                      </c:pt>
                      <c:pt idx="11141">
                        <c:v>5.5720000000000001</c:v>
                      </c:pt>
                      <c:pt idx="11142">
                        <c:v>5.5720000000000001</c:v>
                      </c:pt>
                      <c:pt idx="11143">
                        <c:v>5.5730000000000004</c:v>
                      </c:pt>
                      <c:pt idx="11144">
                        <c:v>5.5730000000000004</c:v>
                      </c:pt>
                      <c:pt idx="11145">
                        <c:v>5.5739999999999998</c:v>
                      </c:pt>
                      <c:pt idx="11146">
                        <c:v>5.5739999999999998</c:v>
                      </c:pt>
                      <c:pt idx="11147">
                        <c:v>5.5750000000000002</c:v>
                      </c:pt>
                      <c:pt idx="11148">
                        <c:v>5.5750000000000002</c:v>
                      </c:pt>
                      <c:pt idx="11149">
                        <c:v>5.5759999999999996</c:v>
                      </c:pt>
                      <c:pt idx="11150">
                        <c:v>5.5759999999999996</c:v>
                      </c:pt>
                      <c:pt idx="11151">
                        <c:v>5.577</c:v>
                      </c:pt>
                      <c:pt idx="11152">
                        <c:v>5.577</c:v>
                      </c:pt>
                      <c:pt idx="11153">
                        <c:v>5.5780000000000003</c:v>
                      </c:pt>
                      <c:pt idx="11154">
                        <c:v>5.5780000000000003</c:v>
                      </c:pt>
                      <c:pt idx="11155">
                        <c:v>5.5789999999999997</c:v>
                      </c:pt>
                      <c:pt idx="11156">
                        <c:v>5.5789999999999997</c:v>
                      </c:pt>
                      <c:pt idx="11157">
                        <c:v>5.58</c:v>
                      </c:pt>
                      <c:pt idx="11158">
                        <c:v>5.58</c:v>
                      </c:pt>
                      <c:pt idx="11159">
                        <c:v>5.5810000000000004</c:v>
                      </c:pt>
                      <c:pt idx="11160">
                        <c:v>5.5810000000000004</c:v>
                      </c:pt>
                      <c:pt idx="11161">
                        <c:v>5.5819999999999999</c:v>
                      </c:pt>
                      <c:pt idx="11162">
                        <c:v>5.5819999999999999</c:v>
                      </c:pt>
                      <c:pt idx="11163">
                        <c:v>5.5830000000000002</c:v>
                      </c:pt>
                      <c:pt idx="11164">
                        <c:v>5.5830000000000002</c:v>
                      </c:pt>
                      <c:pt idx="11165">
                        <c:v>5.5839999999999996</c:v>
                      </c:pt>
                      <c:pt idx="11166">
                        <c:v>5.5839999999999996</c:v>
                      </c:pt>
                      <c:pt idx="11167">
                        <c:v>5.585</c:v>
                      </c:pt>
                      <c:pt idx="11168">
                        <c:v>5.585</c:v>
                      </c:pt>
                      <c:pt idx="11169">
                        <c:v>5.5860000000000003</c:v>
                      </c:pt>
                      <c:pt idx="11170">
                        <c:v>5.5860000000000003</c:v>
                      </c:pt>
                      <c:pt idx="11171">
                        <c:v>5.5869999999999997</c:v>
                      </c:pt>
                      <c:pt idx="11172">
                        <c:v>5.5869999999999997</c:v>
                      </c:pt>
                      <c:pt idx="11173">
                        <c:v>5.5880000000000001</c:v>
                      </c:pt>
                      <c:pt idx="11174">
                        <c:v>5.5880000000000001</c:v>
                      </c:pt>
                      <c:pt idx="11175">
                        <c:v>5.5890000000000004</c:v>
                      </c:pt>
                      <c:pt idx="11176">
                        <c:v>5.5890000000000004</c:v>
                      </c:pt>
                      <c:pt idx="11177">
                        <c:v>5.59</c:v>
                      </c:pt>
                      <c:pt idx="11178">
                        <c:v>5.59</c:v>
                      </c:pt>
                      <c:pt idx="11179">
                        <c:v>5.5910000000000002</c:v>
                      </c:pt>
                      <c:pt idx="11180">
                        <c:v>5.5910000000000002</c:v>
                      </c:pt>
                      <c:pt idx="11181">
                        <c:v>5.5919999999999996</c:v>
                      </c:pt>
                      <c:pt idx="11182">
                        <c:v>5.5919999999999996</c:v>
                      </c:pt>
                      <c:pt idx="11183">
                        <c:v>5.593</c:v>
                      </c:pt>
                      <c:pt idx="11184">
                        <c:v>5.593</c:v>
                      </c:pt>
                      <c:pt idx="11185">
                        <c:v>5.5940000000000003</c:v>
                      </c:pt>
                      <c:pt idx="11186">
                        <c:v>5.5940000000000003</c:v>
                      </c:pt>
                      <c:pt idx="11187">
                        <c:v>5.5949999999999998</c:v>
                      </c:pt>
                      <c:pt idx="11188">
                        <c:v>5.5949999999999998</c:v>
                      </c:pt>
                      <c:pt idx="11189">
                        <c:v>5.5960000000000001</c:v>
                      </c:pt>
                      <c:pt idx="11190">
                        <c:v>5.5960000000000001</c:v>
                      </c:pt>
                      <c:pt idx="11191">
                        <c:v>5.5970000000000004</c:v>
                      </c:pt>
                      <c:pt idx="11192">
                        <c:v>5.5970000000000004</c:v>
                      </c:pt>
                      <c:pt idx="11193">
                        <c:v>5.5979999999999999</c:v>
                      </c:pt>
                      <c:pt idx="11194">
                        <c:v>5.5979999999999999</c:v>
                      </c:pt>
                      <c:pt idx="11195">
                        <c:v>5.5990000000000002</c:v>
                      </c:pt>
                      <c:pt idx="11196">
                        <c:v>5.5990000000000002</c:v>
                      </c:pt>
                      <c:pt idx="11197">
                        <c:v>5.6</c:v>
                      </c:pt>
                      <c:pt idx="11198">
                        <c:v>5.6</c:v>
                      </c:pt>
                      <c:pt idx="11199">
                        <c:v>5.601</c:v>
                      </c:pt>
                      <c:pt idx="11200">
                        <c:v>5.601</c:v>
                      </c:pt>
                      <c:pt idx="11201">
                        <c:v>5.6020000000000003</c:v>
                      </c:pt>
                      <c:pt idx="11202">
                        <c:v>5.6020000000000003</c:v>
                      </c:pt>
                      <c:pt idx="11203">
                        <c:v>5.6029999999999998</c:v>
                      </c:pt>
                      <c:pt idx="11204">
                        <c:v>5.6029999999999998</c:v>
                      </c:pt>
                      <c:pt idx="11205">
                        <c:v>5.6040000000000001</c:v>
                      </c:pt>
                      <c:pt idx="11206">
                        <c:v>5.6040000000000001</c:v>
                      </c:pt>
                      <c:pt idx="11207">
                        <c:v>5.6050000000000004</c:v>
                      </c:pt>
                      <c:pt idx="11208">
                        <c:v>5.6050000000000004</c:v>
                      </c:pt>
                      <c:pt idx="11209">
                        <c:v>5.6059999999999999</c:v>
                      </c:pt>
                      <c:pt idx="11210">
                        <c:v>5.6059999999999999</c:v>
                      </c:pt>
                      <c:pt idx="11211">
                        <c:v>5.6070000000000002</c:v>
                      </c:pt>
                      <c:pt idx="11212">
                        <c:v>5.6070000000000002</c:v>
                      </c:pt>
                      <c:pt idx="11213">
                        <c:v>5.6079999999999997</c:v>
                      </c:pt>
                      <c:pt idx="11214">
                        <c:v>5.6079999999999997</c:v>
                      </c:pt>
                      <c:pt idx="11215">
                        <c:v>5.609</c:v>
                      </c:pt>
                      <c:pt idx="11216">
                        <c:v>5.609</c:v>
                      </c:pt>
                      <c:pt idx="11217">
                        <c:v>5.61</c:v>
                      </c:pt>
                      <c:pt idx="11218">
                        <c:v>5.61</c:v>
                      </c:pt>
                      <c:pt idx="11219">
                        <c:v>5.6109999999999998</c:v>
                      </c:pt>
                      <c:pt idx="11220">
                        <c:v>5.6109999999999998</c:v>
                      </c:pt>
                      <c:pt idx="11221">
                        <c:v>5.6120000000000001</c:v>
                      </c:pt>
                      <c:pt idx="11222">
                        <c:v>5.6120000000000001</c:v>
                      </c:pt>
                      <c:pt idx="11223">
                        <c:v>5.6130000000000004</c:v>
                      </c:pt>
                      <c:pt idx="11224">
                        <c:v>5.6130000000000004</c:v>
                      </c:pt>
                      <c:pt idx="11225">
                        <c:v>5.6139999999999999</c:v>
                      </c:pt>
                      <c:pt idx="11226">
                        <c:v>5.6139999999999999</c:v>
                      </c:pt>
                      <c:pt idx="11227">
                        <c:v>5.6150000000000002</c:v>
                      </c:pt>
                      <c:pt idx="11228">
                        <c:v>5.6150000000000002</c:v>
                      </c:pt>
                      <c:pt idx="11229">
                        <c:v>5.6159999999999997</c:v>
                      </c:pt>
                      <c:pt idx="11230">
                        <c:v>5.6159999999999997</c:v>
                      </c:pt>
                      <c:pt idx="11231">
                        <c:v>5.617</c:v>
                      </c:pt>
                      <c:pt idx="11232">
                        <c:v>5.617</c:v>
                      </c:pt>
                      <c:pt idx="11233">
                        <c:v>5.6180000000000003</c:v>
                      </c:pt>
                      <c:pt idx="11234">
                        <c:v>5.6180000000000003</c:v>
                      </c:pt>
                      <c:pt idx="11235">
                        <c:v>5.6189999999999998</c:v>
                      </c:pt>
                      <c:pt idx="11236">
                        <c:v>5.6189999999999998</c:v>
                      </c:pt>
                      <c:pt idx="11237">
                        <c:v>5.62</c:v>
                      </c:pt>
                      <c:pt idx="11238">
                        <c:v>5.62</c:v>
                      </c:pt>
                      <c:pt idx="11239">
                        <c:v>5.6210000000000004</c:v>
                      </c:pt>
                      <c:pt idx="11240">
                        <c:v>5.6210000000000004</c:v>
                      </c:pt>
                      <c:pt idx="11241">
                        <c:v>5.6219999999999999</c:v>
                      </c:pt>
                      <c:pt idx="11242">
                        <c:v>5.6219999999999999</c:v>
                      </c:pt>
                      <c:pt idx="11243">
                        <c:v>5.6230000000000002</c:v>
                      </c:pt>
                      <c:pt idx="11244">
                        <c:v>5.6230000000000002</c:v>
                      </c:pt>
                      <c:pt idx="11245">
                        <c:v>5.6239999999999997</c:v>
                      </c:pt>
                      <c:pt idx="11246">
                        <c:v>5.6239999999999997</c:v>
                      </c:pt>
                      <c:pt idx="11247">
                        <c:v>5.625</c:v>
                      </c:pt>
                      <c:pt idx="11248">
                        <c:v>5.625</c:v>
                      </c:pt>
                      <c:pt idx="11249">
                        <c:v>5.6260000000000003</c:v>
                      </c:pt>
                      <c:pt idx="11250">
                        <c:v>5.6260000000000003</c:v>
                      </c:pt>
                      <c:pt idx="11251">
                        <c:v>5.6269999999999998</c:v>
                      </c:pt>
                      <c:pt idx="11252">
                        <c:v>5.6269999999999998</c:v>
                      </c:pt>
                      <c:pt idx="11253">
                        <c:v>5.6280000000000001</c:v>
                      </c:pt>
                      <c:pt idx="11254">
                        <c:v>5.6280000000000001</c:v>
                      </c:pt>
                      <c:pt idx="11255">
                        <c:v>5.6289999999999996</c:v>
                      </c:pt>
                      <c:pt idx="11256">
                        <c:v>5.6289999999999996</c:v>
                      </c:pt>
                      <c:pt idx="11257">
                        <c:v>5.63</c:v>
                      </c:pt>
                      <c:pt idx="11258">
                        <c:v>5.63</c:v>
                      </c:pt>
                      <c:pt idx="11259">
                        <c:v>5.6310000000000002</c:v>
                      </c:pt>
                      <c:pt idx="11260">
                        <c:v>5.6310000000000002</c:v>
                      </c:pt>
                      <c:pt idx="11261">
                        <c:v>5.6319999999999997</c:v>
                      </c:pt>
                      <c:pt idx="11262">
                        <c:v>5.6319999999999997</c:v>
                      </c:pt>
                      <c:pt idx="11263">
                        <c:v>5.633</c:v>
                      </c:pt>
                      <c:pt idx="11264">
                        <c:v>5.633</c:v>
                      </c:pt>
                      <c:pt idx="11265">
                        <c:v>5.6340000000000003</c:v>
                      </c:pt>
                      <c:pt idx="11266">
                        <c:v>5.6340000000000003</c:v>
                      </c:pt>
                      <c:pt idx="11267">
                        <c:v>5.6349999999999998</c:v>
                      </c:pt>
                      <c:pt idx="11268">
                        <c:v>5.6349999999999998</c:v>
                      </c:pt>
                      <c:pt idx="11269">
                        <c:v>5.6360000000000001</c:v>
                      </c:pt>
                      <c:pt idx="11270">
                        <c:v>5.6360000000000001</c:v>
                      </c:pt>
                      <c:pt idx="11271">
                        <c:v>5.6369999999999996</c:v>
                      </c:pt>
                      <c:pt idx="11272">
                        <c:v>5.6369999999999996</c:v>
                      </c:pt>
                      <c:pt idx="11273">
                        <c:v>5.6379999999999999</c:v>
                      </c:pt>
                      <c:pt idx="11274">
                        <c:v>5.6379999999999999</c:v>
                      </c:pt>
                      <c:pt idx="11275">
                        <c:v>5.6390000000000002</c:v>
                      </c:pt>
                      <c:pt idx="11276">
                        <c:v>5.6390000000000002</c:v>
                      </c:pt>
                      <c:pt idx="11277">
                        <c:v>5.64</c:v>
                      </c:pt>
                      <c:pt idx="11278">
                        <c:v>5.64</c:v>
                      </c:pt>
                      <c:pt idx="11279">
                        <c:v>5.641</c:v>
                      </c:pt>
                      <c:pt idx="11280">
                        <c:v>5.641</c:v>
                      </c:pt>
                      <c:pt idx="11281">
                        <c:v>5.6420000000000003</c:v>
                      </c:pt>
                      <c:pt idx="11282">
                        <c:v>5.6420000000000003</c:v>
                      </c:pt>
                      <c:pt idx="11283">
                        <c:v>5.6429999999999998</c:v>
                      </c:pt>
                      <c:pt idx="11284">
                        <c:v>5.6429999999999998</c:v>
                      </c:pt>
                      <c:pt idx="11285">
                        <c:v>5.6440000000000001</c:v>
                      </c:pt>
                      <c:pt idx="11286">
                        <c:v>5.6440000000000001</c:v>
                      </c:pt>
                      <c:pt idx="11287">
                        <c:v>5.6449999999999996</c:v>
                      </c:pt>
                      <c:pt idx="11288">
                        <c:v>5.6449999999999996</c:v>
                      </c:pt>
                      <c:pt idx="11289">
                        <c:v>5.6459999999999999</c:v>
                      </c:pt>
                      <c:pt idx="11290">
                        <c:v>5.6459999999999999</c:v>
                      </c:pt>
                      <c:pt idx="11291">
                        <c:v>5.6470000000000002</c:v>
                      </c:pt>
                      <c:pt idx="11292">
                        <c:v>5.6470000000000002</c:v>
                      </c:pt>
                      <c:pt idx="11293">
                        <c:v>5.6479999999999997</c:v>
                      </c:pt>
                      <c:pt idx="11294">
                        <c:v>5.6479999999999997</c:v>
                      </c:pt>
                      <c:pt idx="11295">
                        <c:v>5.649</c:v>
                      </c:pt>
                      <c:pt idx="11296">
                        <c:v>5.649</c:v>
                      </c:pt>
                      <c:pt idx="11297">
                        <c:v>5.65</c:v>
                      </c:pt>
                      <c:pt idx="11298">
                        <c:v>5.65</c:v>
                      </c:pt>
                      <c:pt idx="11299">
                        <c:v>5.6509999999999998</c:v>
                      </c:pt>
                      <c:pt idx="11300">
                        <c:v>5.6509999999999998</c:v>
                      </c:pt>
                      <c:pt idx="11301">
                        <c:v>5.6520000000000001</c:v>
                      </c:pt>
                      <c:pt idx="11302">
                        <c:v>5.6520000000000001</c:v>
                      </c:pt>
                      <c:pt idx="11303">
                        <c:v>5.6529999999999996</c:v>
                      </c:pt>
                      <c:pt idx="11304">
                        <c:v>5.6529999999999996</c:v>
                      </c:pt>
                      <c:pt idx="11305">
                        <c:v>5.6539999999999999</c:v>
                      </c:pt>
                      <c:pt idx="11306">
                        <c:v>5.6539999999999999</c:v>
                      </c:pt>
                      <c:pt idx="11307">
                        <c:v>5.6550000000000002</c:v>
                      </c:pt>
                      <c:pt idx="11308">
                        <c:v>5.6550000000000002</c:v>
                      </c:pt>
                      <c:pt idx="11309">
                        <c:v>5.6559999999999997</c:v>
                      </c:pt>
                      <c:pt idx="11310">
                        <c:v>5.6559999999999997</c:v>
                      </c:pt>
                      <c:pt idx="11311">
                        <c:v>5.657</c:v>
                      </c:pt>
                      <c:pt idx="11312">
                        <c:v>5.657</c:v>
                      </c:pt>
                      <c:pt idx="11313">
                        <c:v>5.6580000000000004</c:v>
                      </c:pt>
                      <c:pt idx="11314">
                        <c:v>5.6580000000000004</c:v>
                      </c:pt>
                      <c:pt idx="11315">
                        <c:v>5.6589999999999998</c:v>
                      </c:pt>
                      <c:pt idx="11316">
                        <c:v>5.6589999999999998</c:v>
                      </c:pt>
                      <c:pt idx="11317">
                        <c:v>5.66</c:v>
                      </c:pt>
                      <c:pt idx="11318">
                        <c:v>5.66</c:v>
                      </c:pt>
                      <c:pt idx="11319">
                        <c:v>5.6609999999999996</c:v>
                      </c:pt>
                      <c:pt idx="11320">
                        <c:v>5.6609999999999996</c:v>
                      </c:pt>
                      <c:pt idx="11321">
                        <c:v>5.6619999999999999</c:v>
                      </c:pt>
                      <c:pt idx="11322">
                        <c:v>5.6619999999999999</c:v>
                      </c:pt>
                      <c:pt idx="11323">
                        <c:v>5.6630000000000003</c:v>
                      </c:pt>
                      <c:pt idx="11324">
                        <c:v>5.6630000000000003</c:v>
                      </c:pt>
                      <c:pt idx="11325">
                        <c:v>5.6639999999999997</c:v>
                      </c:pt>
                      <c:pt idx="11326">
                        <c:v>5.6639999999999997</c:v>
                      </c:pt>
                      <c:pt idx="11327">
                        <c:v>5.665</c:v>
                      </c:pt>
                      <c:pt idx="11328">
                        <c:v>5.665</c:v>
                      </c:pt>
                      <c:pt idx="11329">
                        <c:v>5.6660000000000004</c:v>
                      </c:pt>
                      <c:pt idx="11330">
                        <c:v>5.6660000000000004</c:v>
                      </c:pt>
                      <c:pt idx="11331">
                        <c:v>5.6669999999999998</c:v>
                      </c:pt>
                      <c:pt idx="11332">
                        <c:v>5.6669999999999998</c:v>
                      </c:pt>
                      <c:pt idx="11333">
                        <c:v>5.6680000000000001</c:v>
                      </c:pt>
                      <c:pt idx="11334">
                        <c:v>5.6680000000000001</c:v>
                      </c:pt>
                      <c:pt idx="11335">
                        <c:v>5.6689999999999996</c:v>
                      </c:pt>
                      <c:pt idx="11336">
                        <c:v>5.6689999999999996</c:v>
                      </c:pt>
                      <c:pt idx="11337">
                        <c:v>5.67</c:v>
                      </c:pt>
                      <c:pt idx="11338">
                        <c:v>5.67</c:v>
                      </c:pt>
                      <c:pt idx="11339">
                        <c:v>5.6710000000000003</c:v>
                      </c:pt>
                      <c:pt idx="11340">
                        <c:v>5.6710000000000003</c:v>
                      </c:pt>
                      <c:pt idx="11341">
                        <c:v>5.6719999999999997</c:v>
                      </c:pt>
                      <c:pt idx="11342">
                        <c:v>5.6719999999999997</c:v>
                      </c:pt>
                      <c:pt idx="11343">
                        <c:v>5.673</c:v>
                      </c:pt>
                      <c:pt idx="11344">
                        <c:v>5.673</c:v>
                      </c:pt>
                      <c:pt idx="11345">
                        <c:v>5.6740000000000004</c:v>
                      </c:pt>
                      <c:pt idx="11346">
                        <c:v>5.6740000000000004</c:v>
                      </c:pt>
                      <c:pt idx="11347">
                        <c:v>5.6749999999999998</c:v>
                      </c:pt>
                      <c:pt idx="11348">
                        <c:v>5.6749999999999998</c:v>
                      </c:pt>
                      <c:pt idx="11349">
                        <c:v>5.6760000000000002</c:v>
                      </c:pt>
                      <c:pt idx="11350">
                        <c:v>5.6760000000000002</c:v>
                      </c:pt>
                      <c:pt idx="11351">
                        <c:v>5.6769999999999996</c:v>
                      </c:pt>
                      <c:pt idx="11352">
                        <c:v>5.6769999999999996</c:v>
                      </c:pt>
                      <c:pt idx="11353">
                        <c:v>5.6779999999999999</c:v>
                      </c:pt>
                      <c:pt idx="11354">
                        <c:v>5.6779999999999999</c:v>
                      </c:pt>
                      <c:pt idx="11355">
                        <c:v>5.6790000000000003</c:v>
                      </c:pt>
                      <c:pt idx="11356">
                        <c:v>5.6790000000000003</c:v>
                      </c:pt>
                      <c:pt idx="11357">
                        <c:v>5.68</c:v>
                      </c:pt>
                      <c:pt idx="11358">
                        <c:v>5.68</c:v>
                      </c:pt>
                      <c:pt idx="11359">
                        <c:v>5.681</c:v>
                      </c:pt>
                      <c:pt idx="11360">
                        <c:v>5.681</c:v>
                      </c:pt>
                      <c:pt idx="11361">
                        <c:v>5.6820000000000004</c:v>
                      </c:pt>
                      <c:pt idx="11362">
                        <c:v>5.6820000000000004</c:v>
                      </c:pt>
                      <c:pt idx="11363">
                        <c:v>5.6829999999999998</c:v>
                      </c:pt>
                      <c:pt idx="11364">
                        <c:v>5.6829999999999998</c:v>
                      </c:pt>
                      <c:pt idx="11365">
                        <c:v>5.6840000000000002</c:v>
                      </c:pt>
                      <c:pt idx="11366">
                        <c:v>5.6840000000000002</c:v>
                      </c:pt>
                      <c:pt idx="11367">
                        <c:v>5.6849999999999996</c:v>
                      </c:pt>
                      <c:pt idx="11368">
                        <c:v>5.6849999999999996</c:v>
                      </c:pt>
                      <c:pt idx="11369">
                        <c:v>5.6859999999999999</c:v>
                      </c:pt>
                      <c:pt idx="11370">
                        <c:v>5.6859999999999999</c:v>
                      </c:pt>
                      <c:pt idx="11371">
                        <c:v>5.6870000000000003</c:v>
                      </c:pt>
                      <c:pt idx="11372">
                        <c:v>5.6870000000000003</c:v>
                      </c:pt>
                      <c:pt idx="11373">
                        <c:v>5.6879999999999997</c:v>
                      </c:pt>
                      <c:pt idx="11374">
                        <c:v>5.6879999999999997</c:v>
                      </c:pt>
                      <c:pt idx="11375">
                        <c:v>5.6890000000000001</c:v>
                      </c:pt>
                      <c:pt idx="11376">
                        <c:v>5.6890000000000001</c:v>
                      </c:pt>
                      <c:pt idx="11377">
                        <c:v>5.69</c:v>
                      </c:pt>
                      <c:pt idx="11378">
                        <c:v>5.69</c:v>
                      </c:pt>
                      <c:pt idx="11379">
                        <c:v>5.6909999999999998</c:v>
                      </c:pt>
                      <c:pt idx="11380">
                        <c:v>5.6909999999999998</c:v>
                      </c:pt>
                      <c:pt idx="11381">
                        <c:v>5.6920000000000002</c:v>
                      </c:pt>
                      <c:pt idx="11382">
                        <c:v>5.6920000000000002</c:v>
                      </c:pt>
                      <c:pt idx="11383">
                        <c:v>5.6929999999999996</c:v>
                      </c:pt>
                      <c:pt idx="11384">
                        <c:v>5.6929999999999996</c:v>
                      </c:pt>
                      <c:pt idx="11385">
                        <c:v>5.694</c:v>
                      </c:pt>
                      <c:pt idx="11386">
                        <c:v>5.694</c:v>
                      </c:pt>
                      <c:pt idx="11387">
                        <c:v>5.6950000000000003</c:v>
                      </c:pt>
                      <c:pt idx="11388">
                        <c:v>5.6950000000000003</c:v>
                      </c:pt>
                      <c:pt idx="11389">
                        <c:v>5.6959999999999997</c:v>
                      </c:pt>
                      <c:pt idx="11390">
                        <c:v>5.6959999999999997</c:v>
                      </c:pt>
                      <c:pt idx="11391">
                        <c:v>5.6970000000000001</c:v>
                      </c:pt>
                      <c:pt idx="11392">
                        <c:v>5.6970000000000001</c:v>
                      </c:pt>
                      <c:pt idx="11393">
                        <c:v>5.6980000000000004</c:v>
                      </c:pt>
                      <c:pt idx="11394">
                        <c:v>5.6980000000000004</c:v>
                      </c:pt>
                      <c:pt idx="11395">
                        <c:v>5.6989999999999998</c:v>
                      </c:pt>
                      <c:pt idx="11396">
                        <c:v>5.6989999999999998</c:v>
                      </c:pt>
                      <c:pt idx="11397">
                        <c:v>5.7</c:v>
                      </c:pt>
                      <c:pt idx="11398">
                        <c:v>5.7</c:v>
                      </c:pt>
                      <c:pt idx="11399">
                        <c:v>5.7009999999999996</c:v>
                      </c:pt>
                      <c:pt idx="11400">
                        <c:v>5.7009999999999996</c:v>
                      </c:pt>
                      <c:pt idx="11401">
                        <c:v>5.702</c:v>
                      </c:pt>
                      <c:pt idx="11402">
                        <c:v>5.702</c:v>
                      </c:pt>
                      <c:pt idx="11403">
                        <c:v>5.7030000000000003</c:v>
                      </c:pt>
                      <c:pt idx="11404">
                        <c:v>5.7030000000000003</c:v>
                      </c:pt>
                      <c:pt idx="11405">
                        <c:v>5.7039999999999997</c:v>
                      </c:pt>
                      <c:pt idx="11406">
                        <c:v>5.7039999999999997</c:v>
                      </c:pt>
                      <c:pt idx="11407">
                        <c:v>5.7050000000000001</c:v>
                      </c:pt>
                      <c:pt idx="11408">
                        <c:v>5.7050000000000001</c:v>
                      </c:pt>
                      <c:pt idx="11409">
                        <c:v>5.7060000000000004</c:v>
                      </c:pt>
                      <c:pt idx="11410">
                        <c:v>5.7060000000000004</c:v>
                      </c:pt>
                      <c:pt idx="11411">
                        <c:v>5.7069999999999999</c:v>
                      </c:pt>
                      <c:pt idx="11412">
                        <c:v>5.7069999999999999</c:v>
                      </c:pt>
                      <c:pt idx="11413">
                        <c:v>5.7080000000000002</c:v>
                      </c:pt>
                      <c:pt idx="11414">
                        <c:v>5.7080000000000002</c:v>
                      </c:pt>
                      <c:pt idx="11415">
                        <c:v>5.7089999999999996</c:v>
                      </c:pt>
                      <c:pt idx="11416">
                        <c:v>5.7089999999999996</c:v>
                      </c:pt>
                      <c:pt idx="11417">
                        <c:v>5.71</c:v>
                      </c:pt>
                      <c:pt idx="11418">
                        <c:v>5.71</c:v>
                      </c:pt>
                      <c:pt idx="11419">
                        <c:v>5.7110000000000003</c:v>
                      </c:pt>
                      <c:pt idx="11420">
                        <c:v>5.7110000000000003</c:v>
                      </c:pt>
                      <c:pt idx="11421">
                        <c:v>5.7119999999999997</c:v>
                      </c:pt>
                      <c:pt idx="11422">
                        <c:v>5.7119999999999997</c:v>
                      </c:pt>
                      <c:pt idx="11423">
                        <c:v>5.7130000000000001</c:v>
                      </c:pt>
                      <c:pt idx="11424">
                        <c:v>5.7130000000000001</c:v>
                      </c:pt>
                      <c:pt idx="11425">
                        <c:v>5.7140000000000004</c:v>
                      </c:pt>
                      <c:pt idx="11426">
                        <c:v>5.7140000000000004</c:v>
                      </c:pt>
                      <c:pt idx="11427">
                        <c:v>5.7149999999999999</c:v>
                      </c:pt>
                      <c:pt idx="11428">
                        <c:v>5.7149999999999999</c:v>
                      </c:pt>
                      <c:pt idx="11429">
                        <c:v>5.7160000000000002</c:v>
                      </c:pt>
                      <c:pt idx="11430">
                        <c:v>5.7160000000000002</c:v>
                      </c:pt>
                      <c:pt idx="11431">
                        <c:v>5.7169999999999996</c:v>
                      </c:pt>
                      <c:pt idx="11432">
                        <c:v>5.7169999999999996</c:v>
                      </c:pt>
                      <c:pt idx="11433">
                        <c:v>5.718</c:v>
                      </c:pt>
                      <c:pt idx="11434">
                        <c:v>5.718</c:v>
                      </c:pt>
                      <c:pt idx="11435">
                        <c:v>5.7190000000000003</c:v>
                      </c:pt>
                      <c:pt idx="11436">
                        <c:v>5.7190000000000003</c:v>
                      </c:pt>
                      <c:pt idx="11437">
                        <c:v>5.72</c:v>
                      </c:pt>
                      <c:pt idx="11438">
                        <c:v>5.72</c:v>
                      </c:pt>
                      <c:pt idx="11439">
                        <c:v>5.7210000000000001</c:v>
                      </c:pt>
                      <c:pt idx="11440">
                        <c:v>5.7210000000000001</c:v>
                      </c:pt>
                      <c:pt idx="11441">
                        <c:v>5.7220000000000004</c:v>
                      </c:pt>
                      <c:pt idx="11442">
                        <c:v>5.7220000000000004</c:v>
                      </c:pt>
                      <c:pt idx="11443">
                        <c:v>5.7229999999999999</c:v>
                      </c:pt>
                      <c:pt idx="11444">
                        <c:v>5.7229999999999999</c:v>
                      </c:pt>
                      <c:pt idx="11445">
                        <c:v>5.7240000000000002</c:v>
                      </c:pt>
                      <c:pt idx="11446">
                        <c:v>5.7240000000000002</c:v>
                      </c:pt>
                      <c:pt idx="11447">
                        <c:v>5.7249999999999996</c:v>
                      </c:pt>
                      <c:pt idx="11448">
                        <c:v>5.7249999999999996</c:v>
                      </c:pt>
                      <c:pt idx="11449">
                        <c:v>5.726</c:v>
                      </c:pt>
                      <c:pt idx="11450">
                        <c:v>5.726</c:v>
                      </c:pt>
                      <c:pt idx="11451">
                        <c:v>5.7270000000000003</c:v>
                      </c:pt>
                      <c:pt idx="11452">
                        <c:v>5.7270000000000003</c:v>
                      </c:pt>
                      <c:pt idx="11453">
                        <c:v>5.7279999999999998</c:v>
                      </c:pt>
                      <c:pt idx="11454">
                        <c:v>5.7279999999999998</c:v>
                      </c:pt>
                      <c:pt idx="11455">
                        <c:v>5.7290000000000001</c:v>
                      </c:pt>
                      <c:pt idx="11456">
                        <c:v>5.7290000000000001</c:v>
                      </c:pt>
                      <c:pt idx="11457">
                        <c:v>5.73</c:v>
                      </c:pt>
                      <c:pt idx="11458">
                        <c:v>5.73</c:v>
                      </c:pt>
                      <c:pt idx="11459">
                        <c:v>5.7309999999999999</c:v>
                      </c:pt>
                      <c:pt idx="11460">
                        <c:v>5.7309999999999999</c:v>
                      </c:pt>
                      <c:pt idx="11461">
                        <c:v>5.7320000000000002</c:v>
                      </c:pt>
                      <c:pt idx="11462">
                        <c:v>5.7320000000000002</c:v>
                      </c:pt>
                      <c:pt idx="11463">
                        <c:v>5.7329999999999997</c:v>
                      </c:pt>
                      <c:pt idx="11464">
                        <c:v>5.7329999999999997</c:v>
                      </c:pt>
                      <c:pt idx="11465">
                        <c:v>5.734</c:v>
                      </c:pt>
                      <c:pt idx="11466">
                        <c:v>5.734</c:v>
                      </c:pt>
                      <c:pt idx="11467">
                        <c:v>5.7350000000000003</c:v>
                      </c:pt>
                      <c:pt idx="11468">
                        <c:v>5.7350000000000003</c:v>
                      </c:pt>
                      <c:pt idx="11469">
                        <c:v>5.7359999999999998</c:v>
                      </c:pt>
                      <c:pt idx="11470">
                        <c:v>5.7359999999999998</c:v>
                      </c:pt>
                      <c:pt idx="11471">
                        <c:v>5.7370000000000001</c:v>
                      </c:pt>
                      <c:pt idx="11472">
                        <c:v>5.7370000000000001</c:v>
                      </c:pt>
                      <c:pt idx="11473">
                        <c:v>5.7380000000000004</c:v>
                      </c:pt>
                      <c:pt idx="11474">
                        <c:v>5.7380000000000004</c:v>
                      </c:pt>
                      <c:pt idx="11475">
                        <c:v>5.7389999999999999</c:v>
                      </c:pt>
                      <c:pt idx="11476">
                        <c:v>5.7389999999999999</c:v>
                      </c:pt>
                      <c:pt idx="11477">
                        <c:v>5.74</c:v>
                      </c:pt>
                      <c:pt idx="11478">
                        <c:v>5.74</c:v>
                      </c:pt>
                      <c:pt idx="11479">
                        <c:v>5.7409999999999997</c:v>
                      </c:pt>
                      <c:pt idx="11480">
                        <c:v>5.7409999999999997</c:v>
                      </c:pt>
                      <c:pt idx="11481">
                        <c:v>5.742</c:v>
                      </c:pt>
                      <c:pt idx="11482">
                        <c:v>5.742</c:v>
                      </c:pt>
                      <c:pt idx="11483">
                        <c:v>5.7430000000000003</c:v>
                      </c:pt>
                      <c:pt idx="11484">
                        <c:v>5.7430000000000003</c:v>
                      </c:pt>
                      <c:pt idx="11485">
                        <c:v>5.7439999999999998</c:v>
                      </c:pt>
                      <c:pt idx="11486">
                        <c:v>5.7439999999999998</c:v>
                      </c:pt>
                      <c:pt idx="11487">
                        <c:v>5.7450000000000001</c:v>
                      </c:pt>
                      <c:pt idx="11488">
                        <c:v>5.7450000000000001</c:v>
                      </c:pt>
                      <c:pt idx="11489">
                        <c:v>5.7460000000000004</c:v>
                      </c:pt>
                      <c:pt idx="11490">
                        <c:v>5.7460000000000004</c:v>
                      </c:pt>
                      <c:pt idx="11491">
                        <c:v>5.7469999999999999</c:v>
                      </c:pt>
                      <c:pt idx="11492">
                        <c:v>5.7469999999999999</c:v>
                      </c:pt>
                      <c:pt idx="11493">
                        <c:v>5.7480000000000002</c:v>
                      </c:pt>
                      <c:pt idx="11494">
                        <c:v>5.7480000000000002</c:v>
                      </c:pt>
                      <c:pt idx="11495">
                        <c:v>5.7489999999999997</c:v>
                      </c:pt>
                      <c:pt idx="11496">
                        <c:v>5.7489999999999997</c:v>
                      </c:pt>
                      <c:pt idx="11497">
                        <c:v>5.75</c:v>
                      </c:pt>
                      <c:pt idx="11498">
                        <c:v>5.75</c:v>
                      </c:pt>
                      <c:pt idx="11499">
                        <c:v>5.7510000000000003</c:v>
                      </c:pt>
                      <c:pt idx="11500">
                        <c:v>5.7510000000000003</c:v>
                      </c:pt>
                      <c:pt idx="11501">
                        <c:v>5.7519999999999998</c:v>
                      </c:pt>
                      <c:pt idx="11502">
                        <c:v>5.7519999999999998</c:v>
                      </c:pt>
                      <c:pt idx="11503">
                        <c:v>5.7530000000000001</c:v>
                      </c:pt>
                      <c:pt idx="11504">
                        <c:v>5.7530000000000001</c:v>
                      </c:pt>
                      <c:pt idx="11505">
                        <c:v>5.7539999999999996</c:v>
                      </c:pt>
                      <c:pt idx="11506">
                        <c:v>5.7539999999999996</c:v>
                      </c:pt>
                      <c:pt idx="11507">
                        <c:v>5.7549999999999999</c:v>
                      </c:pt>
                      <c:pt idx="11508">
                        <c:v>5.7549999999999999</c:v>
                      </c:pt>
                      <c:pt idx="11509">
                        <c:v>5.7560000000000002</c:v>
                      </c:pt>
                      <c:pt idx="11510">
                        <c:v>5.7560000000000002</c:v>
                      </c:pt>
                      <c:pt idx="11511">
                        <c:v>5.7569999999999997</c:v>
                      </c:pt>
                      <c:pt idx="11512">
                        <c:v>5.7569999999999997</c:v>
                      </c:pt>
                      <c:pt idx="11513">
                        <c:v>5.758</c:v>
                      </c:pt>
                      <c:pt idx="11514">
                        <c:v>5.758</c:v>
                      </c:pt>
                      <c:pt idx="11515">
                        <c:v>5.7590000000000003</c:v>
                      </c:pt>
                      <c:pt idx="11516">
                        <c:v>5.7590000000000003</c:v>
                      </c:pt>
                      <c:pt idx="11517">
                        <c:v>5.76</c:v>
                      </c:pt>
                      <c:pt idx="11518">
                        <c:v>5.76</c:v>
                      </c:pt>
                      <c:pt idx="11519">
                        <c:v>5.7610000000000001</c:v>
                      </c:pt>
                      <c:pt idx="11520">
                        <c:v>5.7610000000000001</c:v>
                      </c:pt>
                      <c:pt idx="11521">
                        <c:v>5.7619999999999996</c:v>
                      </c:pt>
                      <c:pt idx="11522">
                        <c:v>5.7619999999999996</c:v>
                      </c:pt>
                      <c:pt idx="11523">
                        <c:v>5.7629999999999999</c:v>
                      </c:pt>
                      <c:pt idx="11524">
                        <c:v>5.7629999999999999</c:v>
                      </c:pt>
                      <c:pt idx="11525">
                        <c:v>5.7640000000000002</c:v>
                      </c:pt>
                      <c:pt idx="11526">
                        <c:v>5.7640000000000002</c:v>
                      </c:pt>
                      <c:pt idx="11527">
                        <c:v>5.7649999999999997</c:v>
                      </c:pt>
                      <c:pt idx="11528">
                        <c:v>5.7649999999999997</c:v>
                      </c:pt>
                      <c:pt idx="11529">
                        <c:v>5.766</c:v>
                      </c:pt>
                      <c:pt idx="11530">
                        <c:v>5.766</c:v>
                      </c:pt>
                      <c:pt idx="11531">
                        <c:v>5.7670000000000003</c:v>
                      </c:pt>
                      <c:pt idx="11532">
                        <c:v>5.7670000000000003</c:v>
                      </c:pt>
                      <c:pt idx="11533">
                        <c:v>5.7679999999999998</c:v>
                      </c:pt>
                      <c:pt idx="11534">
                        <c:v>5.7679999999999998</c:v>
                      </c:pt>
                      <c:pt idx="11535">
                        <c:v>5.7690000000000001</c:v>
                      </c:pt>
                      <c:pt idx="11536">
                        <c:v>5.7690000000000001</c:v>
                      </c:pt>
                      <c:pt idx="11537">
                        <c:v>5.77</c:v>
                      </c:pt>
                      <c:pt idx="11538">
                        <c:v>5.77</c:v>
                      </c:pt>
                      <c:pt idx="11539">
                        <c:v>5.7709999999999999</c:v>
                      </c:pt>
                      <c:pt idx="11540">
                        <c:v>5.7709999999999999</c:v>
                      </c:pt>
                      <c:pt idx="11541">
                        <c:v>5.7720000000000002</c:v>
                      </c:pt>
                      <c:pt idx="11542">
                        <c:v>5.7720000000000002</c:v>
                      </c:pt>
                      <c:pt idx="11543">
                        <c:v>5.7729999999999997</c:v>
                      </c:pt>
                      <c:pt idx="11544">
                        <c:v>5.7729999999999997</c:v>
                      </c:pt>
                      <c:pt idx="11545">
                        <c:v>5.774</c:v>
                      </c:pt>
                      <c:pt idx="11546">
                        <c:v>5.774</c:v>
                      </c:pt>
                      <c:pt idx="11547">
                        <c:v>5.7750000000000004</c:v>
                      </c:pt>
                      <c:pt idx="11548">
                        <c:v>5.7750000000000004</c:v>
                      </c:pt>
                      <c:pt idx="11549">
                        <c:v>5.7759999999999998</c:v>
                      </c:pt>
                      <c:pt idx="11550">
                        <c:v>5.7759999999999998</c:v>
                      </c:pt>
                      <c:pt idx="11551">
                        <c:v>5.7770000000000001</c:v>
                      </c:pt>
                      <c:pt idx="11552">
                        <c:v>5.7770000000000001</c:v>
                      </c:pt>
                      <c:pt idx="11553">
                        <c:v>5.7779999999999996</c:v>
                      </c:pt>
                      <c:pt idx="11554">
                        <c:v>5.7779999999999996</c:v>
                      </c:pt>
                      <c:pt idx="11555">
                        <c:v>5.7789999999999999</c:v>
                      </c:pt>
                      <c:pt idx="11556">
                        <c:v>5.7789999999999999</c:v>
                      </c:pt>
                      <c:pt idx="11557">
                        <c:v>5.78</c:v>
                      </c:pt>
                      <c:pt idx="11558">
                        <c:v>5.78</c:v>
                      </c:pt>
                      <c:pt idx="11559">
                        <c:v>5.7809999999999997</c:v>
                      </c:pt>
                      <c:pt idx="11560">
                        <c:v>5.7809999999999997</c:v>
                      </c:pt>
                      <c:pt idx="11561">
                        <c:v>5.782</c:v>
                      </c:pt>
                      <c:pt idx="11562">
                        <c:v>5.782</c:v>
                      </c:pt>
                      <c:pt idx="11563">
                        <c:v>5.7830000000000004</c:v>
                      </c:pt>
                      <c:pt idx="11564">
                        <c:v>5.7830000000000004</c:v>
                      </c:pt>
                      <c:pt idx="11565">
                        <c:v>5.7839999999999998</c:v>
                      </c:pt>
                      <c:pt idx="11566">
                        <c:v>5.7839999999999998</c:v>
                      </c:pt>
                      <c:pt idx="11567">
                        <c:v>5.7850000000000001</c:v>
                      </c:pt>
                      <c:pt idx="11568">
                        <c:v>5.7850000000000001</c:v>
                      </c:pt>
                      <c:pt idx="11569">
                        <c:v>5.7859999999999996</c:v>
                      </c:pt>
                      <c:pt idx="11570">
                        <c:v>5.7859999999999996</c:v>
                      </c:pt>
                      <c:pt idx="11571">
                        <c:v>5.7869999999999999</c:v>
                      </c:pt>
                      <c:pt idx="11572">
                        <c:v>5.7869999999999999</c:v>
                      </c:pt>
                      <c:pt idx="11573">
                        <c:v>5.7880000000000003</c:v>
                      </c:pt>
                      <c:pt idx="11574">
                        <c:v>5.7880000000000003</c:v>
                      </c:pt>
                      <c:pt idx="11575">
                        <c:v>5.7889999999999997</c:v>
                      </c:pt>
                      <c:pt idx="11576">
                        <c:v>5.7889999999999997</c:v>
                      </c:pt>
                      <c:pt idx="11577">
                        <c:v>5.79</c:v>
                      </c:pt>
                      <c:pt idx="11578">
                        <c:v>5.79</c:v>
                      </c:pt>
                      <c:pt idx="11579">
                        <c:v>5.7910000000000004</c:v>
                      </c:pt>
                      <c:pt idx="11580">
                        <c:v>5.7910000000000004</c:v>
                      </c:pt>
                      <c:pt idx="11581">
                        <c:v>5.7919999999999998</c:v>
                      </c:pt>
                      <c:pt idx="11582">
                        <c:v>5.7919999999999998</c:v>
                      </c:pt>
                      <c:pt idx="11583">
                        <c:v>5.7930000000000001</c:v>
                      </c:pt>
                      <c:pt idx="11584">
                        <c:v>5.7930000000000001</c:v>
                      </c:pt>
                      <c:pt idx="11585">
                        <c:v>5.7939999999999996</c:v>
                      </c:pt>
                      <c:pt idx="11586">
                        <c:v>5.7939999999999996</c:v>
                      </c:pt>
                      <c:pt idx="11587">
                        <c:v>5.7949999999999999</c:v>
                      </c:pt>
                      <c:pt idx="11588">
                        <c:v>5.7949999999999999</c:v>
                      </c:pt>
                      <c:pt idx="11589">
                        <c:v>5.7960000000000003</c:v>
                      </c:pt>
                      <c:pt idx="11590">
                        <c:v>5.7960000000000003</c:v>
                      </c:pt>
                      <c:pt idx="11591">
                        <c:v>5.7969999999999997</c:v>
                      </c:pt>
                      <c:pt idx="11592">
                        <c:v>5.7969999999999997</c:v>
                      </c:pt>
                      <c:pt idx="11593">
                        <c:v>5.798</c:v>
                      </c:pt>
                      <c:pt idx="11594">
                        <c:v>5.798</c:v>
                      </c:pt>
                      <c:pt idx="11595">
                        <c:v>5.7990000000000004</c:v>
                      </c:pt>
                      <c:pt idx="11596">
                        <c:v>5.7990000000000004</c:v>
                      </c:pt>
                      <c:pt idx="11597">
                        <c:v>5.8</c:v>
                      </c:pt>
                      <c:pt idx="11598">
                        <c:v>5.8</c:v>
                      </c:pt>
                      <c:pt idx="11599">
                        <c:v>5.8010000000000002</c:v>
                      </c:pt>
                      <c:pt idx="11600">
                        <c:v>5.8010000000000002</c:v>
                      </c:pt>
                      <c:pt idx="11601">
                        <c:v>5.8019999999999996</c:v>
                      </c:pt>
                      <c:pt idx="11602">
                        <c:v>5.8019999999999996</c:v>
                      </c:pt>
                      <c:pt idx="11603">
                        <c:v>5.8029999999999999</c:v>
                      </c:pt>
                      <c:pt idx="11604">
                        <c:v>5.8029999999999999</c:v>
                      </c:pt>
                      <c:pt idx="11605">
                        <c:v>5.8040000000000003</c:v>
                      </c:pt>
                      <c:pt idx="11606">
                        <c:v>5.8040000000000003</c:v>
                      </c:pt>
                      <c:pt idx="11607">
                        <c:v>5.8049999999999997</c:v>
                      </c:pt>
                      <c:pt idx="11608">
                        <c:v>5.8049999999999997</c:v>
                      </c:pt>
                      <c:pt idx="11609">
                        <c:v>5.806</c:v>
                      </c:pt>
                      <c:pt idx="11610">
                        <c:v>5.806</c:v>
                      </c:pt>
                      <c:pt idx="11611">
                        <c:v>5.8070000000000004</c:v>
                      </c:pt>
                      <c:pt idx="11612">
                        <c:v>5.8070000000000004</c:v>
                      </c:pt>
                      <c:pt idx="11613">
                        <c:v>5.8079999999999998</c:v>
                      </c:pt>
                      <c:pt idx="11614">
                        <c:v>5.8079999999999998</c:v>
                      </c:pt>
                      <c:pt idx="11615">
                        <c:v>5.8090000000000002</c:v>
                      </c:pt>
                      <c:pt idx="11616">
                        <c:v>5.8090000000000002</c:v>
                      </c:pt>
                      <c:pt idx="11617">
                        <c:v>5.81</c:v>
                      </c:pt>
                      <c:pt idx="11618">
                        <c:v>5.81</c:v>
                      </c:pt>
                      <c:pt idx="11619">
                        <c:v>5.8109999999999999</c:v>
                      </c:pt>
                      <c:pt idx="11620">
                        <c:v>5.8109999999999999</c:v>
                      </c:pt>
                      <c:pt idx="11621">
                        <c:v>5.8120000000000003</c:v>
                      </c:pt>
                      <c:pt idx="11622">
                        <c:v>5.8120000000000003</c:v>
                      </c:pt>
                      <c:pt idx="11623">
                        <c:v>5.8129999999999997</c:v>
                      </c:pt>
                      <c:pt idx="11624">
                        <c:v>5.8129999999999997</c:v>
                      </c:pt>
                      <c:pt idx="11625">
                        <c:v>5.8140000000000001</c:v>
                      </c:pt>
                      <c:pt idx="11626">
                        <c:v>5.8140000000000001</c:v>
                      </c:pt>
                      <c:pt idx="11627">
                        <c:v>5.8150000000000004</c:v>
                      </c:pt>
                      <c:pt idx="11628">
                        <c:v>5.8150000000000004</c:v>
                      </c:pt>
                      <c:pt idx="11629">
                        <c:v>5.8159999999999998</c:v>
                      </c:pt>
                      <c:pt idx="11630">
                        <c:v>5.8159999999999998</c:v>
                      </c:pt>
                      <c:pt idx="11631">
                        <c:v>5.8170000000000002</c:v>
                      </c:pt>
                      <c:pt idx="11632">
                        <c:v>5.8170000000000002</c:v>
                      </c:pt>
                      <c:pt idx="11633">
                        <c:v>5.8179999999999996</c:v>
                      </c:pt>
                      <c:pt idx="11634">
                        <c:v>5.8179999999999996</c:v>
                      </c:pt>
                      <c:pt idx="11635">
                        <c:v>5.819</c:v>
                      </c:pt>
                      <c:pt idx="11636">
                        <c:v>5.819</c:v>
                      </c:pt>
                      <c:pt idx="11637">
                        <c:v>5.82</c:v>
                      </c:pt>
                      <c:pt idx="11638">
                        <c:v>5.82</c:v>
                      </c:pt>
                      <c:pt idx="11639">
                        <c:v>5.8209999999999997</c:v>
                      </c:pt>
                      <c:pt idx="11640">
                        <c:v>5.8209999999999997</c:v>
                      </c:pt>
                      <c:pt idx="11641">
                        <c:v>5.8220000000000001</c:v>
                      </c:pt>
                      <c:pt idx="11642">
                        <c:v>5.8220000000000001</c:v>
                      </c:pt>
                      <c:pt idx="11643">
                        <c:v>5.8230000000000004</c:v>
                      </c:pt>
                      <c:pt idx="11644">
                        <c:v>5.8230000000000004</c:v>
                      </c:pt>
                      <c:pt idx="11645">
                        <c:v>5.8239999999999998</c:v>
                      </c:pt>
                      <c:pt idx="11646">
                        <c:v>5.8239999999999998</c:v>
                      </c:pt>
                      <c:pt idx="11647">
                        <c:v>5.8250000000000002</c:v>
                      </c:pt>
                      <c:pt idx="11648">
                        <c:v>5.8250000000000002</c:v>
                      </c:pt>
                      <c:pt idx="11649">
                        <c:v>5.8259999999999996</c:v>
                      </c:pt>
                      <c:pt idx="11650">
                        <c:v>5.8259999999999996</c:v>
                      </c:pt>
                      <c:pt idx="11651">
                        <c:v>5.827</c:v>
                      </c:pt>
                      <c:pt idx="11652">
                        <c:v>5.827</c:v>
                      </c:pt>
                      <c:pt idx="11653">
                        <c:v>5.8280000000000003</c:v>
                      </c:pt>
                      <c:pt idx="11654">
                        <c:v>5.8280000000000003</c:v>
                      </c:pt>
                      <c:pt idx="11655">
                        <c:v>5.8289999999999997</c:v>
                      </c:pt>
                      <c:pt idx="11656">
                        <c:v>5.8289999999999997</c:v>
                      </c:pt>
                      <c:pt idx="11657">
                        <c:v>5.83</c:v>
                      </c:pt>
                      <c:pt idx="11658">
                        <c:v>5.83</c:v>
                      </c:pt>
                      <c:pt idx="11659">
                        <c:v>5.8310000000000004</c:v>
                      </c:pt>
                      <c:pt idx="11660">
                        <c:v>5.8310000000000004</c:v>
                      </c:pt>
                      <c:pt idx="11661">
                        <c:v>5.8319999999999999</c:v>
                      </c:pt>
                      <c:pt idx="11662">
                        <c:v>5.8319999999999999</c:v>
                      </c:pt>
                      <c:pt idx="11663">
                        <c:v>5.8330000000000002</c:v>
                      </c:pt>
                      <c:pt idx="11664">
                        <c:v>5.8330000000000002</c:v>
                      </c:pt>
                      <c:pt idx="11665">
                        <c:v>5.8339999999999996</c:v>
                      </c:pt>
                      <c:pt idx="11666">
                        <c:v>5.8339999999999996</c:v>
                      </c:pt>
                      <c:pt idx="11667">
                        <c:v>5.835</c:v>
                      </c:pt>
                      <c:pt idx="11668">
                        <c:v>5.835</c:v>
                      </c:pt>
                      <c:pt idx="11669">
                        <c:v>5.8360000000000003</c:v>
                      </c:pt>
                      <c:pt idx="11670">
                        <c:v>5.8360000000000003</c:v>
                      </c:pt>
                      <c:pt idx="11671">
                        <c:v>5.8369999999999997</c:v>
                      </c:pt>
                      <c:pt idx="11672">
                        <c:v>5.8369999999999997</c:v>
                      </c:pt>
                      <c:pt idx="11673">
                        <c:v>5.8380000000000001</c:v>
                      </c:pt>
                      <c:pt idx="11674">
                        <c:v>5.8380000000000001</c:v>
                      </c:pt>
                      <c:pt idx="11675">
                        <c:v>5.8390000000000004</c:v>
                      </c:pt>
                      <c:pt idx="11676">
                        <c:v>5.8390000000000004</c:v>
                      </c:pt>
                      <c:pt idx="11677">
                        <c:v>5.84</c:v>
                      </c:pt>
                      <c:pt idx="11678">
                        <c:v>5.84</c:v>
                      </c:pt>
                      <c:pt idx="11679">
                        <c:v>5.8410000000000002</c:v>
                      </c:pt>
                      <c:pt idx="11680">
                        <c:v>5.8410000000000002</c:v>
                      </c:pt>
                      <c:pt idx="11681">
                        <c:v>5.8419999999999996</c:v>
                      </c:pt>
                      <c:pt idx="11682">
                        <c:v>5.8419999999999996</c:v>
                      </c:pt>
                      <c:pt idx="11683">
                        <c:v>5.843</c:v>
                      </c:pt>
                      <c:pt idx="11684">
                        <c:v>5.843</c:v>
                      </c:pt>
                      <c:pt idx="11685">
                        <c:v>5.8440000000000003</c:v>
                      </c:pt>
                      <c:pt idx="11686">
                        <c:v>5.8440000000000003</c:v>
                      </c:pt>
                      <c:pt idx="11687">
                        <c:v>5.8449999999999998</c:v>
                      </c:pt>
                      <c:pt idx="11688">
                        <c:v>5.8449999999999998</c:v>
                      </c:pt>
                      <c:pt idx="11689">
                        <c:v>5.8460000000000001</c:v>
                      </c:pt>
                      <c:pt idx="11690">
                        <c:v>5.8460000000000001</c:v>
                      </c:pt>
                      <c:pt idx="11691">
                        <c:v>5.8470000000000004</c:v>
                      </c:pt>
                      <c:pt idx="11692">
                        <c:v>5.8470000000000004</c:v>
                      </c:pt>
                      <c:pt idx="11693">
                        <c:v>5.8479999999999999</c:v>
                      </c:pt>
                      <c:pt idx="11694">
                        <c:v>5.8479999999999999</c:v>
                      </c:pt>
                      <c:pt idx="11695">
                        <c:v>5.8490000000000002</c:v>
                      </c:pt>
                      <c:pt idx="11696">
                        <c:v>5.8490000000000002</c:v>
                      </c:pt>
                      <c:pt idx="11697">
                        <c:v>5.85</c:v>
                      </c:pt>
                      <c:pt idx="11698">
                        <c:v>5.85</c:v>
                      </c:pt>
                      <c:pt idx="11699">
                        <c:v>5.851</c:v>
                      </c:pt>
                      <c:pt idx="11700">
                        <c:v>5.851</c:v>
                      </c:pt>
                      <c:pt idx="11701">
                        <c:v>5.8520000000000003</c:v>
                      </c:pt>
                      <c:pt idx="11702">
                        <c:v>5.8520000000000003</c:v>
                      </c:pt>
                      <c:pt idx="11703">
                        <c:v>5.8529999999999998</c:v>
                      </c:pt>
                      <c:pt idx="11704">
                        <c:v>5.8529999999999998</c:v>
                      </c:pt>
                      <c:pt idx="11705">
                        <c:v>5.8540000000000001</c:v>
                      </c:pt>
                      <c:pt idx="11706">
                        <c:v>5.8540000000000001</c:v>
                      </c:pt>
                      <c:pt idx="11707">
                        <c:v>5.8550000000000004</c:v>
                      </c:pt>
                      <c:pt idx="11708">
                        <c:v>5.8550000000000004</c:v>
                      </c:pt>
                      <c:pt idx="11709">
                        <c:v>5.8559999999999999</c:v>
                      </c:pt>
                      <c:pt idx="11710">
                        <c:v>5.8559999999999999</c:v>
                      </c:pt>
                      <c:pt idx="11711">
                        <c:v>5.8570000000000002</c:v>
                      </c:pt>
                      <c:pt idx="11712">
                        <c:v>5.8570000000000002</c:v>
                      </c:pt>
                      <c:pt idx="11713">
                        <c:v>5.8579999999999997</c:v>
                      </c:pt>
                      <c:pt idx="11714">
                        <c:v>5.8579999999999997</c:v>
                      </c:pt>
                      <c:pt idx="11715">
                        <c:v>5.859</c:v>
                      </c:pt>
                      <c:pt idx="11716">
                        <c:v>5.859</c:v>
                      </c:pt>
                      <c:pt idx="11717">
                        <c:v>5.86</c:v>
                      </c:pt>
                      <c:pt idx="11718">
                        <c:v>5.86</c:v>
                      </c:pt>
                      <c:pt idx="11719">
                        <c:v>5.8609999999999998</c:v>
                      </c:pt>
                      <c:pt idx="11720">
                        <c:v>5.8609999999999998</c:v>
                      </c:pt>
                      <c:pt idx="11721">
                        <c:v>5.8620000000000001</c:v>
                      </c:pt>
                      <c:pt idx="11722">
                        <c:v>5.8620000000000001</c:v>
                      </c:pt>
                      <c:pt idx="11723">
                        <c:v>5.8630000000000004</c:v>
                      </c:pt>
                      <c:pt idx="11724">
                        <c:v>5.8630000000000004</c:v>
                      </c:pt>
                      <c:pt idx="11725">
                        <c:v>5.8639999999999999</c:v>
                      </c:pt>
                      <c:pt idx="11726">
                        <c:v>5.8639999999999999</c:v>
                      </c:pt>
                      <c:pt idx="11727">
                        <c:v>5.8650000000000002</c:v>
                      </c:pt>
                      <c:pt idx="11728">
                        <c:v>5.8650000000000002</c:v>
                      </c:pt>
                      <c:pt idx="11729">
                        <c:v>5.8659999999999997</c:v>
                      </c:pt>
                      <c:pt idx="11730">
                        <c:v>5.8659999999999997</c:v>
                      </c:pt>
                      <c:pt idx="11731">
                        <c:v>5.867</c:v>
                      </c:pt>
                      <c:pt idx="11732">
                        <c:v>5.867</c:v>
                      </c:pt>
                      <c:pt idx="11733">
                        <c:v>5.8680000000000003</c:v>
                      </c:pt>
                      <c:pt idx="11734">
                        <c:v>5.8680000000000003</c:v>
                      </c:pt>
                      <c:pt idx="11735">
                        <c:v>5.8689999999999998</c:v>
                      </c:pt>
                      <c:pt idx="11736">
                        <c:v>5.8689999999999998</c:v>
                      </c:pt>
                      <c:pt idx="11737">
                        <c:v>5.87</c:v>
                      </c:pt>
                      <c:pt idx="11738">
                        <c:v>5.87</c:v>
                      </c:pt>
                      <c:pt idx="11739">
                        <c:v>5.8710000000000004</c:v>
                      </c:pt>
                      <c:pt idx="11740">
                        <c:v>5.8710000000000004</c:v>
                      </c:pt>
                      <c:pt idx="11741">
                        <c:v>5.8719999999999999</c:v>
                      </c:pt>
                      <c:pt idx="11742">
                        <c:v>5.8719999999999999</c:v>
                      </c:pt>
                      <c:pt idx="11743">
                        <c:v>5.8730000000000002</c:v>
                      </c:pt>
                      <c:pt idx="11744">
                        <c:v>5.8730000000000002</c:v>
                      </c:pt>
                      <c:pt idx="11745">
                        <c:v>5.8739999999999997</c:v>
                      </c:pt>
                      <c:pt idx="11746">
                        <c:v>5.8739999999999997</c:v>
                      </c:pt>
                      <c:pt idx="11747">
                        <c:v>5.875</c:v>
                      </c:pt>
                      <c:pt idx="11748">
                        <c:v>5.875</c:v>
                      </c:pt>
                      <c:pt idx="11749">
                        <c:v>5.8760000000000003</c:v>
                      </c:pt>
                      <c:pt idx="11750">
                        <c:v>5.8760000000000003</c:v>
                      </c:pt>
                      <c:pt idx="11751">
                        <c:v>5.8769999999999998</c:v>
                      </c:pt>
                      <c:pt idx="11752">
                        <c:v>5.8769999999999998</c:v>
                      </c:pt>
                      <c:pt idx="11753">
                        <c:v>5.8780000000000001</c:v>
                      </c:pt>
                      <c:pt idx="11754">
                        <c:v>5.8780000000000001</c:v>
                      </c:pt>
                      <c:pt idx="11755">
                        <c:v>5.8789999999999996</c:v>
                      </c:pt>
                      <c:pt idx="11756">
                        <c:v>5.8789999999999996</c:v>
                      </c:pt>
                      <c:pt idx="11757">
                        <c:v>5.88</c:v>
                      </c:pt>
                      <c:pt idx="11758">
                        <c:v>5.88</c:v>
                      </c:pt>
                      <c:pt idx="11759">
                        <c:v>5.8810000000000002</c:v>
                      </c:pt>
                      <c:pt idx="11760">
                        <c:v>5.8810000000000002</c:v>
                      </c:pt>
                      <c:pt idx="11761">
                        <c:v>5.8819999999999997</c:v>
                      </c:pt>
                      <c:pt idx="11762">
                        <c:v>5.8819999999999997</c:v>
                      </c:pt>
                      <c:pt idx="11763">
                        <c:v>5.883</c:v>
                      </c:pt>
                      <c:pt idx="11764">
                        <c:v>5.883</c:v>
                      </c:pt>
                      <c:pt idx="11765">
                        <c:v>5.8840000000000003</c:v>
                      </c:pt>
                      <c:pt idx="11766">
                        <c:v>5.8840000000000003</c:v>
                      </c:pt>
                      <c:pt idx="11767">
                        <c:v>5.8849999999999998</c:v>
                      </c:pt>
                      <c:pt idx="11768">
                        <c:v>5.8849999999999998</c:v>
                      </c:pt>
                      <c:pt idx="11769">
                        <c:v>5.8860000000000001</c:v>
                      </c:pt>
                      <c:pt idx="11770">
                        <c:v>5.8860000000000001</c:v>
                      </c:pt>
                      <c:pt idx="11771">
                        <c:v>5.8869999999999996</c:v>
                      </c:pt>
                      <c:pt idx="11772">
                        <c:v>5.8869999999999996</c:v>
                      </c:pt>
                      <c:pt idx="11773">
                        <c:v>5.8879999999999999</c:v>
                      </c:pt>
                      <c:pt idx="11774">
                        <c:v>5.8879999999999999</c:v>
                      </c:pt>
                      <c:pt idx="11775">
                        <c:v>5.8890000000000002</c:v>
                      </c:pt>
                      <c:pt idx="11776">
                        <c:v>5.8890000000000002</c:v>
                      </c:pt>
                      <c:pt idx="11777">
                        <c:v>5.89</c:v>
                      </c:pt>
                      <c:pt idx="11778">
                        <c:v>5.89</c:v>
                      </c:pt>
                      <c:pt idx="11779">
                        <c:v>5.891</c:v>
                      </c:pt>
                      <c:pt idx="11780">
                        <c:v>5.891</c:v>
                      </c:pt>
                      <c:pt idx="11781">
                        <c:v>5.8920000000000003</c:v>
                      </c:pt>
                      <c:pt idx="11782">
                        <c:v>5.8920000000000003</c:v>
                      </c:pt>
                      <c:pt idx="11783">
                        <c:v>5.8929999999999998</c:v>
                      </c:pt>
                      <c:pt idx="11784">
                        <c:v>5.8929999999999998</c:v>
                      </c:pt>
                      <c:pt idx="11785">
                        <c:v>5.8940000000000001</c:v>
                      </c:pt>
                      <c:pt idx="11786">
                        <c:v>5.8940000000000001</c:v>
                      </c:pt>
                      <c:pt idx="11787">
                        <c:v>5.8949999999999996</c:v>
                      </c:pt>
                      <c:pt idx="11788">
                        <c:v>5.8949999999999996</c:v>
                      </c:pt>
                      <c:pt idx="11789">
                        <c:v>5.8959999999999999</c:v>
                      </c:pt>
                      <c:pt idx="11790">
                        <c:v>5.8959999999999999</c:v>
                      </c:pt>
                      <c:pt idx="11791">
                        <c:v>5.8970000000000002</c:v>
                      </c:pt>
                      <c:pt idx="11792">
                        <c:v>5.8970000000000002</c:v>
                      </c:pt>
                      <c:pt idx="11793">
                        <c:v>5.8979999999999997</c:v>
                      </c:pt>
                      <c:pt idx="11794">
                        <c:v>5.8979999999999997</c:v>
                      </c:pt>
                      <c:pt idx="11795">
                        <c:v>5.899</c:v>
                      </c:pt>
                      <c:pt idx="11796">
                        <c:v>5.899</c:v>
                      </c:pt>
                      <c:pt idx="11797">
                        <c:v>5.9</c:v>
                      </c:pt>
                      <c:pt idx="11798">
                        <c:v>5.9</c:v>
                      </c:pt>
                      <c:pt idx="11799">
                        <c:v>5.9009999999999998</c:v>
                      </c:pt>
                      <c:pt idx="11800">
                        <c:v>5.9009999999999998</c:v>
                      </c:pt>
                      <c:pt idx="11801">
                        <c:v>5.9020000000000001</c:v>
                      </c:pt>
                      <c:pt idx="11802">
                        <c:v>5.9020000000000001</c:v>
                      </c:pt>
                      <c:pt idx="11803">
                        <c:v>5.9029999999999996</c:v>
                      </c:pt>
                      <c:pt idx="11804">
                        <c:v>5.9029999999999996</c:v>
                      </c:pt>
                      <c:pt idx="11805">
                        <c:v>5.9039999999999999</c:v>
                      </c:pt>
                      <c:pt idx="11806">
                        <c:v>5.9039999999999999</c:v>
                      </c:pt>
                      <c:pt idx="11807">
                        <c:v>5.9050000000000002</c:v>
                      </c:pt>
                      <c:pt idx="11808">
                        <c:v>5.9050000000000002</c:v>
                      </c:pt>
                      <c:pt idx="11809">
                        <c:v>5.9059999999999997</c:v>
                      </c:pt>
                      <c:pt idx="11810">
                        <c:v>5.9059999999999997</c:v>
                      </c:pt>
                      <c:pt idx="11811">
                        <c:v>5.907</c:v>
                      </c:pt>
                      <c:pt idx="11812">
                        <c:v>5.907</c:v>
                      </c:pt>
                      <c:pt idx="11813">
                        <c:v>5.9080000000000004</c:v>
                      </c:pt>
                      <c:pt idx="11814">
                        <c:v>5.9080000000000004</c:v>
                      </c:pt>
                      <c:pt idx="11815">
                        <c:v>5.9089999999999998</c:v>
                      </c:pt>
                      <c:pt idx="11816">
                        <c:v>5.9089999999999998</c:v>
                      </c:pt>
                      <c:pt idx="11817">
                        <c:v>5.91</c:v>
                      </c:pt>
                      <c:pt idx="11818">
                        <c:v>5.91</c:v>
                      </c:pt>
                      <c:pt idx="11819">
                        <c:v>5.9109999999999996</c:v>
                      </c:pt>
                      <c:pt idx="11820">
                        <c:v>5.9109999999999996</c:v>
                      </c:pt>
                      <c:pt idx="11821">
                        <c:v>5.9119999999999999</c:v>
                      </c:pt>
                      <c:pt idx="11822">
                        <c:v>5.9119999999999999</c:v>
                      </c:pt>
                      <c:pt idx="11823">
                        <c:v>5.9130000000000003</c:v>
                      </c:pt>
                      <c:pt idx="11824">
                        <c:v>5.9130000000000003</c:v>
                      </c:pt>
                      <c:pt idx="11825">
                        <c:v>5.9139999999999997</c:v>
                      </c:pt>
                      <c:pt idx="11826">
                        <c:v>5.9139999999999997</c:v>
                      </c:pt>
                      <c:pt idx="11827">
                        <c:v>5.915</c:v>
                      </c:pt>
                      <c:pt idx="11828">
                        <c:v>5.915</c:v>
                      </c:pt>
                      <c:pt idx="11829">
                        <c:v>5.9160000000000004</c:v>
                      </c:pt>
                      <c:pt idx="11830">
                        <c:v>5.9160000000000004</c:v>
                      </c:pt>
                      <c:pt idx="11831">
                        <c:v>5.9169999999999998</c:v>
                      </c:pt>
                      <c:pt idx="11832">
                        <c:v>5.9169999999999998</c:v>
                      </c:pt>
                      <c:pt idx="11833">
                        <c:v>5.9180000000000001</c:v>
                      </c:pt>
                      <c:pt idx="11834">
                        <c:v>5.9180000000000001</c:v>
                      </c:pt>
                      <c:pt idx="11835">
                        <c:v>5.9189999999999996</c:v>
                      </c:pt>
                      <c:pt idx="11836">
                        <c:v>5.9189999999999996</c:v>
                      </c:pt>
                      <c:pt idx="11837">
                        <c:v>5.92</c:v>
                      </c:pt>
                      <c:pt idx="11838">
                        <c:v>5.92</c:v>
                      </c:pt>
                      <c:pt idx="11839">
                        <c:v>5.9210000000000003</c:v>
                      </c:pt>
                      <c:pt idx="11840">
                        <c:v>5.9210000000000003</c:v>
                      </c:pt>
                      <c:pt idx="11841">
                        <c:v>5.9219999999999997</c:v>
                      </c:pt>
                      <c:pt idx="11842">
                        <c:v>5.9219999999999997</c:v>
                      </c:pt>
                      <c:pt idx="11843">
                        <c:v>5.923</c:v>
                      </c:pt>
                      <c:pt idx="11844">
                        <c:v>5.923</c:v>
                      </c:pt>
                      <c:pt idx="11845">
                        <c:v>5.9240000000000004</c:v>
                      </c:pt>
                      <c:pt idx="11846">
                        <c:v>5.9240000000000004</c:v>
                      </c:pt>
                      <c:pt idx="11847">
                        <c:v>5.9249999999999998</c:v>
                      </c:pt>
                      <c:pt idx="11848">
                        <c:v>5.9249999999999998</c:v>
                      </c:pt>
                      <c:pt idx="11849">
                        <c:v>5.9260000000000002</c:v>
                      </c:pt>
                      <c:pt idx="11850">
                        <c:v>5.9260000000000002</c:v>
                      </c:pt>
                      <c:pt idx="11851">
                        <c:v>5.9269999999999996</c:v>
                      </c:pt>
                      <c:pt idx="11852">
                        <c:v>5.9269999999999996</c:v>
                      </c:pt>
                      <c:pt idx="11853">
                        <c:v>5.9279999999999999</c:v>
                      </c:pt>
                      <c:pt idx="11854">
                        <c:v>5.9279999999999999</c:v>
                      </c:pt>
                      <c:pt idx="11855">
                        <c:v>5.9290000000000003</c:v>
                      </c:pt>
                      <c:pt idx="11856">
                        <c:v>5.9290000000000003</c:v>
                      </c:pt>
                      <c:pt idx="11857">
                        <c:v>5.93</c:v>
                      </c:pt>
                      <c:pt idx="11858">
                        <c:v>5.93</c:v>
                      </c:pt>
                      <c:pt idx="11859">
                        <c:v>5.931</c:v>
                      </c:pt>
                      <c:pt idx="11860">
                        <c:v>5.931</c:v>
                      </c:pt>
                      <c:pt idx="11861">
                        <c:v>5.9320000000000004</c:v>
                      </c:pt>
                      <c:pt idx="11862">
                        <c:v>5.9320000000000004</c:v>
                      </c:pt>
                      <c:pt idx="11863">
                        <c:v>5.9329999999999998</c:v>
                      </c:pt>
                      <c:pt idx="11864">
                        <c:v>5.9329999999999998</c:v>
                      </c:pt>
                      <c:pt idx="11865">
                        <c:v>5.9340000000000002</c:v>
                      </c:pt>
                      <c:pt idx="11866">
                        <c:v>5.9340000000000002</c:v>
                      </c:pt>
                      <c:pt idx="11867">
                        <c:v>5.9349999999999996</c:v>
                      </c:pt>
                      <c:pt idx="11868">
                        <c:v>5.9349999999999996</c:v>
                      </c:pt>
                      <c:pt idx="11869">
                        <c:v>5.9359999999999999</c:v>
                      </c:pt>
                      <c:pt idx="11870">
                        <c:v>5.9359999999999999</c:v>
                      </c:pt>
                      <c:pt idx="11871">
                        <c:v>5.9370000000000003</c:v>
                      </c:pt>
                      <c:pt idx="11872">
                        <c:v>5.9370000000000003</c:v>
                      </c:pt>
                      <c:pt idx="11873">
                        <c:v>5.9379999999999997</c:v>
                      </c:pt>
                      <c:pt idx="11874">
                        <c:v>5.9379999999999997</c:v>
                      </c:pt>
                      <c:pt idx="11875">
                        <c:v>5.9390000000000001</c:v>
                      </c:pt>
                      <c:pt idx="11876">
                        <c:v>5.9390000000000001</c:v>
                      </c:pt>
                      <c:pt idx="11877">
                        <c:v>5.94</c:v>
                      </c:pt>
                      <c:pt idx="11878">
                        <c:v>5.94</c:v>
                      </c:pt>
                      <c:pt idx="11879">
                        <c:v>5.9409999999999998</c:v>
                      </c:pt>
                      <c:pt idx="11880">
                        <c:v>5.9409999999999998</c:v>
                      </c:pt>
                      <c:pt idx="11881">
                        <c:v>5.9420000000000002</c:v>
                      </c:pt>
                      <c:pt idx="11882">
                        <c:v>5.9420000000000002</c:v>
                      </c:pt>
                      <c:pt idx="11883">
                        <c:v>5.9429999999999996</c:v>
                      </c:pt>
                      <c:pt idx="11884">
                        <c:v>5.9429999999999996</c:v>
                      </c:pt>
                      <c:pt idx="11885">
                        <c:v>5.944</c:v>
                      </c:pt>
                      <c:pt idx="11886">
                        <c:v>5.944</c:v>
                      </c:pt>
                      <c:pt idx="11887">
                        <c:v>5.9450000000000003</c:v>
                      </c:pt>
                      <c:pt idx="11888">
                        <c:v>5.9450000000000003</c:v>
                      </c:pt>
                      <c:pt idx="11889">
                        <c:v>5.9459999999999997</c:v>
                      </c:pt>
                      <c:pt idx="11890">
                        <c:v>5.9459999999999997</c:v>
                      </c:pt>
                      <c:pt idx="11891">
                        <c:v>5.9470000000000001</c:v>
                      </c:pt>
                      <c:pt idx="11892">
                        <c:v>5.9470000000000001</c:v>
                      </c:pt>
                      <c:pt idx="11893">
                        <c:v>5.9480000000000004</c:v>
                      </c:pt>
                      <c:pt idx="11894">
                        <c:v>5.9480000000000004</c:v>
                      </c:pt>
                      <c:pt idx="11895">
                        <c:v>5.9489999999999998</c:v>
                      </c:pt>
                      <c:pt idx="11896">
                        <c:v>5.9489999999999998</c:v>
                      </c:pt>
                      <c:pt idx="11897">
                        <c:v>5.95</c:v>
                      </c:pt>
                      <c:pt idx="11898">
                        <c:v>5.95</c:v>
                      </c:pt>
                      <c:pt idx="11899">
                        <c:v>5.9509999999999996</c:v>
                      </c:pt>
                      <c:pt idx="11900">
                        <c:v>5.9509999999999996</c:v>
                      </c:pt>
                      <c:pt idx="11901">
                        <c:v>5.952</c:v>
                      </c:pt>
                      <c:pt idx="11902">
                        <c:v>5.952</c:v>
                      </c:pt>
                      <c:pt idx="11903">
                        <c:v>5.9530000000000003</c:v>
                      </c:pt>
                      <c:pt idx="11904">
                        <c:v>5.9530000000000003</c:v>
                      </c:pt>
                      <c:pt idx="11905">
                        <c:v>5.9539999999999997</c:v>
                      </c:pt>
                      <c:pt idx="11906">
                        <c:v>5.9539999999999997</c:v>
                      </c:pt>
                      <c:pt idx="11907">
                        <c:v>5.9550000000000001</c:v>
                      </c:pt>
                      <c:pt idx="11908">
                        <c:v>5.9550000000000001</c:v>
                      </c:pt>
                      <c:pt idx="11909">
                        <c:v>5.9560000000000004</c:v>
                      </c:pt>
                      <c:pt idx="11910">
                        <c:v>5.9560000000000004</c:v>
                      </c:pt>
                      <c:pt idx="11911">
                        <c:v>5.9569999999999999</c:v>
                      </c:pt>
                      <c:pt idx="11912">
                        <c:v>5.9569999999999999</c:v>
                      </c:pt>
                      <c:pt idx="11913">
                        <c:v>5.9580000000000002</c:v>
                      </c:pt>
                      <c:pt idx="11914">
                        <c:v>5.9580000000000002</c:v>
                      </c:pt>
                      <c:pt idx="11915">
                        <c:v>5.9589999999999996</c:v>
                      </c:pt>
                      <c:pt idx="11916">
                        <c:v>5.9589999999999996</c:v>
                      </c:pt>
                      <c:pt idx="11917">
                        <c:v>5.96</c:v>
                      </c:pt>
                      <c:pt idx="11918">
                        <c:v>5.96</c:v>
                      </c:pt>
                      <c:pt idx="11919">
                        <c:v>5.9610000000000003</c:v>
                      </c:pt>
                      <c:pt idx="11920">
                        <c:v>5.9610000000000003</c:v>
                      </c:pt>
                      <c:pt idx="11921">
                        <c:v>5.9619999999999997</c:v>
                      </c:pt>
                      <c:pt idx="11922">
                        <c:v>5.9619999999999997</c:v>
                      </c:pt>
                      <c:pt idx="11923">
                        <c:v>5.9630000000000001</c:v>
                      </c:pt>
                      <c:pt idx="11924">
                        <c:v>5.9630000000000001</c:v>
                      </c:pt>
                      <c:pt idx="11925">
                        <c:v>5.9640000000000004</c:v>
                      </c:pt>
                      <c:pt idx="11926">
                        <c:v>5.9640000000000004</c:v>
                      </c:pt>
                      <c:pt idx="11927">
                        <c:v>5.9649999999999999</c:v>
                      </c:pt>
                      <c:pt idx="11928">
                        <c:v>5.9649999999999999</c:v>
                      </c:pt>
                      <c:pt idx="11929">
                        <c:v>5.9660000000000002</c:v>
                      </c:pt>
                      <c:pt idx="11930">
                        <c:v>5.9660000000000002</c:v>
                      </c:pt>
                      <c:pt idx="11931">
                        <c:v>5.9669999999999996</c:v>
                      </c:pt>
                      <c:pt idx="11932">
                        <c:v>5.9669999999999996</c:v>
                      </c:pt>
                      <c:pt idx="11933">
                        <c:v>5.968</c:v>
                      </c:pt>
                      <c:pt idx="11934">
                        <c:v>5.968</c:v>
                      </c:pt>
                      <c:pt idx="11935">
                        <c:v>5.9690000000000003</c:v>
                      </c:pt>
                      <c:pt idx="11936">
                        <c:v>5.9690000000000003</c:v>
                      </c:pt>
                      <c:pt idx="11937">
                        <c:v>5.97</c:v>
                      </c:pt>
                      <c:pt idx="11938">
                        <c:v>5.97</c:v>
                      </c:pt>
                      <c:pt idx="11939">
                        <c:v>5.9710000000000001</c:v>
                      </c:pt>
                      <c:pt idx="11940">
                        <c:v>5.9710000000000001</c:v>
                      </c:pt>
                      <c:pt idx="11941">
                        <c:v>5.9720000000000004</c:v>
                      </c:pt>
                      <c:pt idx="11942">
                        <c:v>5.9720000000000004</c:v>
                      </c:pt>
                      <c:pt idx="11943">
                        <c:v>5.9729999999999999</c:v>
                      </c:pt>
                      <c:pt idx="11944">
                        <c:v>5.9729999999999999</c:v>
                      </c:pt>
                      <c:pt idx="11945">
                        <c:v>5.9740000000000002</c:v>
                      </c:pt>
                      <c:pt idx="11946">
                        <c:v>5.9740000000000002</c:v>
                      </c:pt>
                      <c:pt idx="11947">
                        <c:v>5.9749999999999996</c:v>
                      </c:pt>
                      <c:pt idx="11948">
                        <c:v>5.9749999999999996</c:v>
                      </c:pt>
                      <c:pt idx="11949">
                        <c:v>5.976</c:v>
                      </c:pt>
                      <c:pt idx="11950">
                        <c:v>5.976</c:v>
                      </c:pt>
                      <c:pt idx="11951">
                        <c:v>5.9770000000000003</c:v>
                      </c:pt>
                      <c:pt idx="11952">
                        <c:v>5.9770000000000003</c:v>
                      </c:pt>
                      <c:pt idx="11953">
                        <c:v>5.9779999999999998</c:v>
                      </c:pt>
                      <c:pt idx="11954">
                        <c:v>5.9779999999999998</c:v>
                      </c:pt>
                      <c:pt idx="11955">
                        <c:v>5.9790000000000001</c:v>
                      </c:pt>
                      <c:pt idx="11956">
                        <c:v>5.9790000000000001</c:v>
                      </c:pt>
                      <c:pt idx="11957">
                        <c:v>5.98</c:v>
                      </c:pt>
                      <c:pt idx="11958">
                        <c:v>5.98</c:v>
                      </c:pt>
                      <c:pt idx="11959">
                        <c:v>5.9809999999999999</c:v>
                      </c:pt>
                      <c:pt idx="11960">
                        <c:v>5.9809999999999999</c:v>
                      </c:pt>
                      <c:pt idx="11961">
                        <c:v>5.9820000000000002</c:v>
                      </c:pt>
                      <c:pt idx="11962">
                        <c:v>5.9820000000000002</c:v>
                      </c:pt>
                      <c:pt idx="11963">
                        <c:v>5.9829999999999997</c:v>
                      </c:pt>
                      <c:pt idx="11964">
                        <c:v>5.9829999999999997</c:v>
                      </c:pt>
                      <c:pt idx="11965">
                        <c:v>5.984</c:v>
                      </c:pt>
                      <c:pt idx="11966">
                        <c:v>5.984</c:v>
                      </c:pt>
                      <c:pt idx="11967">
                        <c:v>5.9850000000000003</c:v>
                      </c:pt>
                      <c:pt idx="11968">
                        <c:v>5.9850000000000003</c:v>
                      </c:pt>
                      <c:pt idx="11969">
                        <c:v>5.9859999999999998</c:v>
                      </c:pt>
                      <c:pt idx="11970">
                        <c:v>5.9859999999999998</c:v>
                      </c:pt>
                      <c:pt idx="11971">
                        <c:v>5.9870000000000001</c:v>
                      </c:pt>
                      <c:pt idx="11972">
                        <c:v>5.9870000000000001</c:v>
                      </c:pt>
                      <c:pt idx="11973">
                        <c:v>5.9880000000000004</c:v>
                      </c:pt>
                      <c:pt idx="11974">
                        <c:v>5.9880000000000004</c:v>
                      </c:pt>
                      <c:pt idx="11975">
                        <c:v>5.9889999999999999</c:v>
                      </c:pt>
                      <c:pt idx="11976">
                        <c:v>5.9889999999999999</c:v>
                      </c:pt>
                      <c:pt idx="11977">
                        <c:v>5.99</c:v>
                      </c:pt>
                      <c:pt idx="11978">
                        <c:v>5.99</c:v>
                      </c:pt>
                      <c:pt idx="11979">
                        <c:v>5.9909999999999997</c:v>
                      </c:pt>
                      <c:pt idx="11980">
                        <c:v>5.9909999999999997</c:v>
                      </c:pt>
                      <c:pt idx="11981">
                        <c:v>5.992</c:v>
                      </c:pt>
                      <c:pt idx="11982">
                        <c:v>5.992</c:v>
                      </c:pt>
                      <c:pt idx="11983">
                        <c:v>5.9930000000000003</c:v>
                      </c:pt>
                      <c:pt idx="11984">
                        <c:v>5.9930000000000003</c:v>
                      </c:pt>
                      <c:pt idx="11985">
                        <c:v>5.9939999999999998</c:v>
                      </c:pt>
                      <c:pt idx="11986">
                        <c:v>5.9939999999999998</c:v>
                      </c:pt>
                      <c:pt idx="11987">
                        <c:v>5.9950000000000001</c:v>
                      </c:pt>
                      <c:pt idx="11988">
                        <c:v>5.9950000000000001</c:v>
                      </c:pt>
                      <c:pt idx="11989">
                        <c:v>5.9960000000000004</c:v>
                      </c:pt>
                      <c:pt idx="11990">
                        <c:v>5.9960000000000004</c:v>
                      </c:pt>
                      <c:pt idx="11991">
                        <c:v>5.9969999999999999</c:v>
                      </c:pt>
                      <c:pt idx="11992">
                        <c:v>5.9969999999999999</c:v>
                      </c:pt>
                      <c:pt idx="11993">
                        <c:v>5.9980000000000002</c:v>
                      </c:pt>
                      <c:pt idx="11994">
                        <c:v>5.9980000000000002</c:v>
                      </c:pt>
                      <c:pt idx="11995">
                        <c:v>5.9989999999999997</c:v>
                      </c:pt>
                      <c:pt idx="11996">
                        <c:v>5.9989999999999997</c:v>
                      </c:pt>
                      <c:pt idx="11997">
                        <c:v>6</c:v>
                      </c:pt>
                      <c:pt idx="11998">
                        <c:v>6</c:v>
                      </c:pt>
                      <c:pt idx="11999">
                        <c:v>6.0010000000000003</c:v>
                      </c:pt>
                      <c:pt idx="12000">
                        <c:v>6.0010000000000003</c:v>
                      </c:pt>
                      <c:pt idx="12001">
                        <c:v>6.0019999999999998</c:v>
                      </c:pt>
                      <c:pt idx="12002">
                        <c:v>6.0019999999999998</c:v>
                      </c:pt>
                      <c:pt idx="12003">
                        <c:v>6.0030000000000001</c:v>
                      </c:pt>
                      <c:pt idx="12004">
                        <c:v>6.0030000000000001</c:v>
                      </c:pt>
                      <c:pt idx="12005">
                        <c:v>6.0039999999999996</c:v>
                      </c:pt>
                      <c:pt idx="12006">
                        <c:v>6.0039999999999996</c:v>
                      </c:pt>
                      <c:pt idx="12007">
                        <c:v>6.0049999999999999</c:v>
                      </c:pt>
                      <c:pt idx="12008">
                        <c:v>6.0049999999999999</c:v>
                      </c:pt>
                      <c:pt idx="12009">
                        <c:v>6.0060000000000002</c:v>
                      </c:pt>
                      <c:pt idx="12010">
                        <c:v>6.0060000000000002</c:v>
                      </c:pt>
                      <c:pt idx="12011">
                        <c:v>6.0069999999999997</c:v>
                      </c:pt>
                      <c:pt idx="12012">
                        <c:v>6.0069999999999997</c:v>
                      </c:pt>
                      <c:pt idx="12013">
                        <c:v>6.008</c:v>
                      </c:pt>
                      <c:pt idx="12014">
                        <c:v>6.008</c:v>
                      </c:pt>
                      <c:pt idx="12015">
                        <c:v>6.0090000000000003</c:v>
                      </c:pt>
                      <c:pt idx="12016">
                        <c:v>6.0090000000000003</c:v>
                      </c:pt>
                      <c:pt idx="12017">
                        <c:v>6.01</c:v>
                      </c:pt>
                      <c:pt idx="12018">
                        <c:v>6.01</c:v>
                      </c:pt>
                      <c:pt idx="12019">
                        <c:v>6.0110000000000001</c:v>
                      </c:pt>
                      <c:pt idx="12020">
                        <c:v>6.0110000000000001</c:v>
                      </c:pt>
                      <c:pt idx="12021">
                        <c:v>6.0119999999999996</c:v>
                      </c:pt>
                      <c:pt idx="12022">
                        <c:v>6.0119999999999996</c:v>
                      </c:pt>
                      <c:pt idx="12023">
                        <c:v>6.0129999999999999</c:v>
                      </c:pt>
                      <c:pt idx="12024">
                        <c:v>6.0129999999999999</c:v>
                      </c:pt>
                      <c:pt idx="12025">
                        <c:v>6.0140000000000002</c:v>
                      </c:pt>
                      <c:pt idx="12026">
                        <c:v>6.0140000000000002</c:v>
                      </c:pt>
                      <c:pt idx="12027">
                        <c:v>6.0149999999999997</c:v>
                      </c:pt>
                      <c:pt idx="12028">
                        <c:v>6.0149999999999997</c:v>
                      </c:pt>
                      <c:pt idx="12029">
                        <c:v>6.016</c:v>
                      </c:pt>
                      <c:pt idx="12030">
                        <c:v>6.016</c:v>
                      </c:pt>
                      <c:pt idx="12031">
                        <c:v>6.0170000000000003</c:v>
                      </c:pt>
                      <c:pt idx="12032">
                        <c:v>6.0170000000000003</c:v>
                      </c:pt>
                      <c:pt idx="12033">
                        <c:v>6.0179999999999998</c:v>
                      </c:pt>
                      <c:pt idx="12034">
                        <c:v>6.0179999999999998</c:v>
                      </c:pt>
                      <c:pt idx="12035">
                        <c:v>6.0190000000000001</c:v>
                      </c:pt>
                      <c:pt idx="12036">
                        <c:v>6.0190000000000001</c:v>
                      </c:pt>
                      <c:pt idx="12037">
                        <c:v>6.02</c:v>
                      </c:pt>
                      <c:pt idx="12038">
                        <c:v>6.02</c:v>
                      </c:pt>
                      <c:pt idx="12039">
                        <c:v>6.0209999999999999</c:v>
                      </c:pt>
                      <c:pt idx="12040">
                        <c:v>6.0209999999999999</c:v>
                      </c:pt>
                      <c:pt idx="12041">
                        <c:v>6.0220000000000002</c:v>
                      </c:pt>
                      <c:pt idx="12042">
                        <c:v>6.0220000000000002</c:v>
                      </c:pt>
                      <c:pt idx="12043">
                        <c:v>6.0229999999999997</c:v>
                      </c:pt>
                      <c:pt idx="12044">
                        <c:v>6.0229999999999997</c:v>
                      </c:pt>
                      <c:pt idx="12045">
                        <c:v>6.024</c:v>
                      </c:pt>
                      <c:pt idx="12046">
                        <c:v>6.024</c:v>
                      </c:pt>
                      <c:pt idx="12047">
                        <c:v>6.0250000000000004</c:v>
                      </c:pt>
                      <c:pt idx="12048">
                        <c:v>6.0250000000000004</c:v>
                      </c:pt>
                      <c:pt idx="12049">
                        <c:v>6.0259999999999998</c:v>
                      </c:pt>
                      <c:pt idx="12050">
                        <c:v>6.0259999999999998</c:v>
                      </c:pt>
                      <c:pt idx="12051">
                        <c:v>6.0270000000000001</c:v>
                      </c:pt>
                      <c:pt idx="12052">
                        <c:v>6.0270000000000001</c:v>
                      </c:pt>
                      <c:pt idx="12053">
                        <c:v>6.0279999999999996</c:v>
                      </c:pt>
                      <c:pt idx="12054">
                        <c:v>6.0279999999999996</c:v>
                      </c:pt>
                      <c:pt idx="12055">
                        <c:v>6.0289999999999999</c:v>
                      </c:pt>
                      <c:pt idx="12056">
                        <c:v>6.0289999999999999</c:v>
                      </c:pt>
                      <c:pt idx="12057">
                        <c:v>6.03</c:v>
                      </c:pt>
                      <c:pt idx="12058">
                        <c:v>6.03</c:v>
                      </c:pt>
                      <c:pt idx="12059">
                        <c:v>6.0309999999999997</c:v>
                      </c:pt>
                      <c:pt idx="12060">
                        <c:v>6.0309999999999997</c:v>
                      </c:pt>
                      <c:pt idx="12061">
                        <c:v>6.032</c:v>
                      </c:pt>
                      <c:pt idx="12062">
                        <c:v>6.032</c:v>
                      </c:pt>
                      <c:pt idx="12063">
                        <c:v>6.0330000000000004</c:v>
                      </c:pt>
                      <c:pt idx="12064">
                        <c:v>6.0330000000000004</c:v>
                      </c:pt>
                      <c:pt idx="12065">
                        <c:v>6.0339999999999998</c:v>
                      </c:pt>
                      <c:pt idx="12066">
                        <c:v>6.0339999999999998</c:v>
                      </c:pt>
                      <c:pt idx="12067">
                        <c:v>6.0350000000000001</c:v>
                      </c:pt>
                      <c:pt idx="12068">
                        <c:v>6.0350000000000001</c:v>
                      </c:pt>
                      <c:pt idx="12069">
                        <c:v>6.0359999999999996</c:v>
                      </c:pt>
                      <c:pt idx="12070">
                        <c:v>6.0359999999999996</c:v>
                      </c:pt>
                      <c:pt idx="12071">
                        <c:v>6.0369999999999999</c:v>
                      </c:pt>
                      <c:pt idx="12072">
                        <c:v>6.0369999999999999</c:v>
                      </c:pt>
                      <c:pt idx="12073">
                        <c:v>6.0380000000000003</c:v>
                      </c:pt>
                      <c:pt idx="12074">
                        <c:v>6.0380000000000003</c:v>
                      </c:pt>
                      <c:pt idx="12075">
                        <c:v>6.0389999999999997</c:v>
                      </c:pt>
                      <c:pt idx="12076">
                        <c:v>6.0389999999999997</c:v>
                      </c:pt>
                      <c:pt idx="12077">
                        <c:v>6.04</c:v>
                      </c:pt>
                      <c:pt idx="12078">
                        <c:v>6.04</c:v>
                      </c:pt>
                      <c:pt idx="12079">
                        <c:v>6.0410000000000004</c:v>
                      </c:pt>
                      <c:pt idx="12080">
                        <c:v>6.0410000000000004</c:v>
                      </c:pt>
                      <c:pt idx="12081">
                        <c:v>6.0419999999999998</c:v>
                      </c:pt>
                      <c:pt idx="12082">
                        <c:v>6.0419999999999998</c:v>
                      </c:pt>
                      <c:pt idx="12083">
                        <c:v>6.0430000000000001</c:v>
                      </c:pt>
                      <c:pt idx="12084">
                        <c:v>6.0430000000000001</c:v>
                      </c:pt>
                      <c:pt idx="12085">
                        <c:v>6.0439999999999996</c:v>
                      </c:pt>
                      <c:pt idx="12086">
                        <c:v>6.0439999999999996</c:v>
                      </c:pt>
                      <c:pt idx="12087">
                        <c:v>6.0449999999999999</c:v>
                      </c:pt>
                      <c:pt idx="12088">
                        <c:v>6.0449999999999999</c:v>
                      </c:pt>
                      <c:pt idx="12089">
                        <c:v>6.0460000000000003</c:v>
                      </c:pt>
                      <c:pt idx="12090">
                        <c:v>6.0460000000000003</c:v>
                      </c:pt>
                      <c:pt idx="12091">
                        <c:v>6.0469999999999997</c:v>
                      </c:pt>
                      <c:pt idx="12092">
                        <c:v>6.0469999999999997</c:v>
                      </c:pt>
                      <c:pt idx="12093">
                        <c:v>6.048</c:v>
                      </c:pt>
                      <c:pt idx="12094">
                        <c:v>6.048</c:v>
                      </c:pt>
                      <c:pt idx="12095">
                        <c:v>6.0490000000000004</c:v>
                      </c:pt>
                      <c:pt idx="12096">
                        <c:v>6.0490000000000004</c:v>
                      </c:pt>
                      <c:pt idx="12097">
                        <c:v>6.05</c:v>
                      </c:pt>
                      <c:pt idx="12098">
                        <c:v>6.05</c:v>
                      </c:pt>
                      <c:pt idx="12099">
                        <c:v>6.0510000000000002</c:v>
                      </c:pt>
                      <c:pt idx="12100">
                        <c:v>6.0510000000000002</c:v>
                      </c:pt>
                      <c:pt idx="12101">
                        <c:v>6.0519999999999996</c:v>
                      </c:pt>
                      <c:pt idx="12102">
                        <c:v>6.0519999999999996</c:v>
                      </c:pt>
                      <c:pt idx="12103">
                        <c:v>6.0529999999999999</c:v>
                      </c:pt>
                      <c:pt idx="12104">
                        <c:v>6.0529999999999999</c:v>
                      </c:pt>
                      <c:pt idx="12105">
                        <c:v>6.0540000000000003</c:v>
                      </c:pt>
                      <c:pt idx="12106">
                        <c:v>6.0540000000000003</c:v>
                      </c:pt>
                      <c:pt idx="12107">
                        <c:v>6.0549999999999997</c:v>
                      </c:pt>
                      <c:pt idx="12108">
                        <c:v>6.0549999999999997</c:v>
                      </c:pt>
                      <c:pt idx="12109">
                        <c:v>6.056</c:v>
                      </c:pt>
                      <c:pt idx="12110">
                        <c:v>6.056</c:v>
                      </c:pt>
                      <c:pt idx="12111">
                        <c:v>6.0570000000000004</c:v>
                      </c:pt>
                      <c:pt idx="12112">
                        <c:v>6.0570000000000004</c:v>
                      </c:pt>
                      <c:pt idx="12113">
                        <c:v>6.0579999999999998</c:v>
                      </c:pt>
                      <c:pt idx="12114">
                        <c:v>6.0579999999999998</c:v>
                      </c:pt>
                      <c:pt idx="12115">
                        <c:v>6.0590000000000002</c:v>
                      </c:pt>
                      <c:pt idx="12116">
                        <c:v>6.0590000000000002</c:v>
                      </c:pt>
                      <c:pt idx="12117">
                        <c:v>6.06</c:v>
                      </c:pt>
                      <c:pt idx="12118">
                        <c:v>6.06</c:v>
                      </c:pt>
                      <c:pt idx="12119">
                        <c:v>6.0609999999999999</c:v>
                      </c:pt>
                      <c:pt idx="12120">
                        <c:v>6.0609999999999999</c:v>
                      </c:pt>
                      <c:pt idx="12121">
                        <c:v>6.0620000000000003</c:v>
                      </c:pt>
                      <c:pt idx="12122">
                        <c:v>6.0620000000000003</c:v>
                      </c:pt>
                      <c:pt idx="12123">
                        <c:v>6.0629999999999997</c:v>
                      </c:pt>
                      <c:pt idx="12124">
                        <c:v>6.0629999999999997</c:v>
                      </c:pt>
                      <c:pt idx="12125">
                        <c:v>6.0640000000000001</c:v>
                      </c:pt>
                      <c:pt idx="12126">
                        <c:v>6.0640000000000001</c:v>
                      </c:pt>
                      <c:pt idx="12127">
                        <c:v>6.0650000000000004</c:v>
                      </c:pt>
                      <c:pt idx="12128">
                        <c:v>6.0650000000000004</c:v>
                      </c:pt>
                      <c:pt idx="12129">
                        <c:v>6.0659999999999998</c:v>
                      </c:pt>
                      <c:pt idx="12130">
                        <c:v>6.0659999999999998</c:v>
                      </c:pt>
                      <c:pt idx="12131">
                        <c:v>6.0670000000000002</c:v>
                      </c:pt>
                      <c:pt idx="12132">
                        <c:v>6.0670000000000002</c:v>
                      </c:pt>
                      <c:pt idx="12133">
                        <c:v>6.0679999999999996</c:v>
                      </c:pt>
                      <c:pt idx="12134">
                        <c:v>6.0679999999999996</c:v>
                      </c:pt>
                      <c:pt idx="12135">
                        <c:v>6.069</c:v>
                      </c:pt>
                      <c:pt idx="12136">
                        <c:v>6.069</c:v>
                      </c:pt>
                      <c:pt idx="12137">
                        <c:v>6.07</c:v>
                      </c:pt>
                      <c:pt idx="12138">
                        <c:v>6.07</c:v>
                      </c:pt>
                      <c:pt idx="12139">
                        <c:v>6.0709999999999997</c:v>
                      </c:pt>
                      <c:pt idx="12140">
                        <c:v>6.0709999999999997</c:v>
                      </c:pt>
                      <c:pt idx="12141">
                        <c:v>6.0720000000000001</c:v>
                      </c:pt>
                      <c:pt idx="12142">
                        <c:v>6.0720000000000001</c:v>
                      </c:pt>
                      <c:pt idx="12143">
                        <c:v>6.0730000000000004</c:v>
                      </c:pt>
                      <c:pt idx="12144">
                        <c:v>6.0730000000000004</c:v>
                      </c:pt>
                      <c:pt idx="12145">
                        <c:v>6.0739999999999998</c:v>
                      </c:pt>
                      <c:pt idx="12146">
                        <c:v>6.0739999999999998</c:v>
                      </c:pt>
                      <c:pt idx="12147">
                        <c:v>6.0750000000000002</c:v>
                      </c:pt>
                      <c:pt idx="12148">
                        <c:v>6.0750000000000002</c:v>
                      </c:pt>
                      <c:pt idx="12149">
                        <c:v>6.0759999999999996</c:v>
                      </c:pt>
                      <c:pt idx="12150">
                        <c:v>6.0759999999999996</c:v>
                      </c:pt>
                      <c:pt idx="12151">
                        <c:v>6.077</c:v>
                      </c:pt>
                      <c:pt idx="12152">
                        <c:v>6.077</c:v>
                      </c:pt>
                      <c:pt idx="12153">
                        <c:v>6.0780000000000003</c:v>
                      </c:pt>
                      <c:pt idx="12154">
                        <c:v>6.0780000000000003</c:v>
                      </c:pt>
                      <c:pt idx="12155">
                        <c:v>6.0789999999999997</c:v>
                      </c:pt>
                      <c:pt idx="12156">
                        <c:v>6.0789999999999997</c:v>
                      </c:pt>
                      <c:pt idx="12157">
                        <c:v>6.08</c:v>
                      </c:pt>
                      <c:pt idx="12158">
                        <c:v>6.08</c:v>
                      </c:pt>
                      <c:pt idx="12159">
                        <c:v>6.0810000000000004</c:v>
                      </c:pt>
                      <c:pt idx="12160">
                        <c:v>6.0810000000000004</c:v>
                      </c:pt>
                      <c:pt idx="12161">
                        <c:v>6.0819999999999999</c:v>
                      </c:pt>
                      <c:pt idx="12162">
                        <c:v>6.0819999999999999</c:v>
                      </c:pt>
                      <c:pt idx="12163">
                        <c:v>6.0830000000000002</c:v>
                      </c:pt>
                      <c:pt idx="12164">
                        <c:v>6.0830000000000002</c:v>
                      </c:pt>
                      <c:pt idx="12165">
                        <c:v>6.0839999999999996</c:v>
                      </c:pt>
                      <c:pt idx="12166">
                        <c:v>6.0839999999999996</c:v>
                      </c:pt>
                      <c:pt idx="12167">
                        <c:v>6.085</c:v>
                      </c:pt>
                      <c:pt idx="12168">
                        <c:v>6.085</c:v>
                      </c:pt>
                      <c:pt idx="12169">
                        <c:v>6.0860000000000003</c:v>
                      </c:pt>
                      <c:pt idx="12170">
                        <c:v>6.0860000000000003</c:v>
                      </c:pt>
                      <c:pt idx="12171">
                        <c:v>6.0869999999999997</c:v>
                      </c:pt>
                      <c:pt idx="12172">
                        <c:v>6.0869999999999997</c:v>
                      </c:pt>
                      <c:pt idx="12173">
                        <c:v>6.0880000000000001</c:v>
                      </c:pt>
                      <c:pt idx="12174">
                        <c:v>6.0880000000000001</c:v>
                      </c:pt>
                      <c:pt idx="12175">
                        <c:v>6.0890000000000004</c:v>
                      </c:pt>
                      <c:pt idx="12176">
                        <c:v>6.0890000000000004</c:v>
                      </c:pt>
                      <c:pt idx="12177">
                        <c:v>6.09</c:v>
                      </c:pt>
                      <c:pt idx="12178">
                        <c:v>6.09</c:v>
                      </c:pt>
                      <c:pt idx="12179">
                        <c:v>6.0910000000000002</c:v>
                      </c:pt>
                      <c:pt idx="12180">
                        <c:v>6.0910000000000002</c:v>
                      </c:pt>
                      <c:pt idx="12181">
                        <c:v>6.0919999999999996</c:v>
                      </c:pt>
                      <c:pt idx="12182">
                        <c:v>6.0919999999999996</c:v>
                      </c:pt>
                      <c:pt idx="12183">
                        <c:v>6.093</c:v>
                      </c:pt>
                      <c:pt idx="12184">
                        <c:v>6.093</c:v>
                      </c:pt>
                      <c:pt idx="12185">
                        <c:v>6.0940000000000003</c:v>
                      </c:pt>
                      <c:pt idx="12186">
                        <c:v>6.0940000000000003</c:v>
                      </c:pt>
                      <c:pt idx="12187">
                        <c:v>6.0949999999999998</c:v>
                      </c:pt>
                      <c:pt idx="12188">
                        <c:v>6.0949999999999998</c:v>
                      </c:pt>
                      <c:pt idx="12189">
                        <c:v>6.0960000000000001</c:v>
                      </c:pt>
                      <c:pt idx="12190">
                        <c:v>6.0960000000000001</c:v>
                      </c:pt>
                      <c:pt idx="12191">
                        <c:v>6.0970000000000004</c:v>
                      </c:pt>
                      <c:pt idx="12192">
                        <c:v>6.0970000000000004</c:v>
                      </c:pt>
                      <c:pt idx="12193">
                        <c:v>6.0979999999999999</c:v>
                      </c:pt>
                      <c:pt idx="12194">
                        <c:v>6.0979999999999999</c:v>
                      </c:pt>
                      <c:pt idx="12195">
                        <c:v>6.0990000000000002</c:v>
                      </c:pt>
                      <c:pt idx="12196">
                        <c:v>6.0990000000000002</c:v>
                      </c:pt>
                      <c:pt idx="12197">
                        <c:v>6.1</c:v>
                      </c:pt>
                      <c:pt idx="12198">
                        <c:v>6.1</c:v>
                      </c:pt>
                      <c:pt idx="12199">
                        <c:v>6.101</c:v>
                      </c:pt>
                      <c:pt idx="12200">
                        <c:v>6.101</c:v>
                      </c:pt>
                      <c:pt idx="12201">
                        <c:v>6.1020000000000003</c:v>
                      </c:pt>
                      <c:pt idx="12202">
                        <c:v>6.1020000000000003</c:v>
                      </c:pt>
                      <c:pt idx="12203">
                        <c:v>6.1029999999999998</c:v>
                      </c:pt>
                      <c:pt idx="12204">
                        <c:v>6.1029999999999998</c:v>
                      </c:pt>
                      <c:pt idx="12205">
                        <c:v>6.1040000000000001</c:v>
                      </c:pt>
                      <c:pt idx="12206">
                        <c:v>6.1040000000000001</c:v>
                      </c:pt>
                      <c:pt idx="12207">
                        <c:v>6.1050000000000004</c:v>
                      </c:pt>
                      <c:pt idx="12208">
                        <c:v>6.1050000000000004</c:v>
                      </c:pt>
                      <c:pt idx="12209">
                        <c:v>6.1059999999999999</c:v>
                      </c:pt>
                      <c:pt idx="12210">
                        <c:v>6.1059999999999999</c:v>
                      </c:pt>
                      <c:pt idx="12211">
                        <c:v>6.1070000000000002</c:v>
                      </c:pt>
                      <c:pt idx="12212">
                        <c:v>6.1070000000000002</c:v>
                      </c:pt>
                      <c:pt idx="12213">
                        <c:v>6.1079999999999997</c:v>
                      </c:pt>
                      <c:pt idx="12214">
                        <c:v>6.1079999999999997</c:v>
                      </c:pt>
                      <c:pt idx="12215">
                        <c:v>6.109</c:v>
                      </c:pt>
                      <c:pt idx="12216">
                        <c:v>6.109</c:v>
                      </c:pt>
                      <c:pt idx="12217">
                        <c:v>6.11</c:v>
                      </c:pt>
                      <c:pt idx="12218">
                        <c:v>6.11</c:v>
                      </c:pt>
                      <c:pt idx="12219">
                        <c:v>6.1109999999999998</c:v>
                      </c:pt>
                      <c:pt idx="12220">
                        <c:v>6.1109999999999998</c:v>
                      </c:pt>
                      <c:pt idx="12221">
                        <c:v>6.1120000000000001</c:v>
                      </c:pt>
                      <c:pt idx="12222">
                        <c:v>6.1120000000000001</c:v>
                      </c:pt>
                      <c:pt idx="12223">
                        <c:v>6.1130000000000004</c:v>
                      </c:pt>
                      <c:pt idx="12224">
                        <c:v>6.1130000000000004</c:v>
                      </c:pt>
                      <c:pt idx="12225">
                        <c:v>6.1139999999999999</c:v>
                      </c:pt>
                      <c:pt idx="12226">
                        <c:v>6.1139999999999999</c:v>
                      </c:pt>
                      <c:pt idx="12227">
                        <c:v>6.1150000000000002</c:v>
                      </c:pt>
                      <c:pt idx="12228">
                        <c:v>6.1150000000000002</c:v>
                      </c:pt>
                      <c:pt idx="12229">
                        <c:v>6.1159999999999997</c:v>
                      </c:pt>
                      <c:pt idx="12230">
                        <c:v>6.1159999999999997</c:v>
                      </c:pt>
                      <c:pt idx="12231">
                        <c:v>6.117</c:v>
                      </c:pt>
                      <c:pt idx="12232">
                        <c:v>6.117</c:v>
                      </c:pt>
                      <c:pt idx="12233">
                        <c:v>6.1180000000000003</c:v>
                      </c:pt>
                      <c:pt idx="12234">
                        <c:v>6.1180000000000003</c:v>
                      </c:pt>
                      <c:pt idx="12235">
                        <c:v>6.1189999999999998</c:v>
                      </c:pt>
                      <c:pt idx="12236">
                        <c:v>6.1189999999999998</c:v>
                      </c:pt>
                      <c:pt idx="12237">
                        <c:v>6.12</c:v>
                      </c:pt>
                      <c:pt idx="12238">
                        <c:v>6.12</c:v>
                      </c:pt>
                      <c:pt idx="12239">
                        <c:v>6.1210000000000004</c:v>
                      </c:pt>
                      <c:pt idx="12240">
                        <c:v>6.1210000000000004</c:v>
                      </c:pt>
                      <c:pt idx="12241">
                        <c:v>6.1219999999999999</c:v>
                      </c:pt>
                      <c:pt idx="12242">
                        <c:v>6.1219999999999999</c:v>
                      </c:pt>
                      <c:pt idx="12243">
                        <c:v>6.1230000000000002</c:v>
                      </c:pt>
                      <c:pt idx="12244">
                        <c:v>6.1230000000000002</c:v>
                      </c:pt>
                      <c:pt idx="12245">
                        <c:v>6.1239999999999997</c:v>
                      </c:pt>
                      <c:pt idx="12246">
                        <c:v>6.1239999999999997</c:v>
                      </c:pt>
                      <c:pt idx="12247">
                        <c:v>6.125</c:v>
                      </c:pt>
                      <c:pt idx="12248">
                        <c:v>6.125</c:v>
                      </c:pt>
                      <c:pt idx="12249">
                        <c:v>6.1260000000000003</c:v>
                      </c:pt>
                      <c:pt idx="12250">
                        <c:v>6.1260000000000003</c:v>
                      </c:pt>
                      <c:pt idx="12251">
                        <c:v>6.1269999999999998</c:v>
                      </c:pt>
                      <c:pt idx="12252">
                        <c:v>6.1269999999999998</c:v>
                      </c:pt>
                      <c:pt idx="12253">
                        <c:v>6.1280000000000001</c:v>
                      </c:pt>
                      <c:pt idx="12254">
                        <c:v>6.1280000000000001</c:v>
                      </c:pt>
                      <c:pt idx="12255">
                        <c:v>6.1289999999999996</c:v>
                      </c:pt>
                      <c:pt idx="12256">
                        <c:v>6.1289999999999996</c:v>
                      </c:pt>
                      <c:pt idx="12257">
                        <c:v>6.13</c:v>
                      </c:pt>
                      <c:pt idx="12258">
                        <c:v>6.13</c:v>
                      </c:pt>
                      <c:pt idx="12259">
                        <c:v>6.1310000000000002</c:v>
                      </c:pt>
                      <c:pt idx="12260">
                        <c:v>6.1310000000000002</c:v>
                      </c:pt>
                      <c:pt idx="12261">
                        <c:v>6.1319999999999997</c:v>
                      </c:pt>
                      <c:pt idx="12262">
                        <c:v>6.1319999999999997</c:v>
                      </c:pt>
                      <c:pt idx="12263">
                        <c:v>6.133</c:v>
                      </c:pt>
                      <c:pt idx="12264">
                        <c:v>6.133</c:v>
                      </c:pt>
                      <c:pt idx="12265">
                        <c:v>6.1340000000000003</c:v>
                      </c:pt>
                      <c:pt idx="12266">
                        <c:v>6.1340000000000003</c:v>
                      </c:pt>
                      <c:pt idx="12267">
                        <c:v>6.1349999999999998</c:v>
                      </c:pt>
                      <c:pt idx="12268">
                        <c:v>6.1349999999999998</c:v>
                      </c:pt>
                      <c:pt idx="12269">
                        <c:v>6.1360000000000001</c:v>
                      </c:pt>
                      <c:pt idx="12270">
                        <c:v>6.1360000000000001</c:v>
                      </c:pt>
                      <c:pt idx="12271">
                        <c:v>6.1369999999999996</c:v>
                      </c:pt>
                      <c:pt idx="12272">
                        <c:v>6.1369999999999996</c:v>
                      </c:pt>
                      <c:pt idx="12273">
                        <c:v>6.1379999999999999</c:v>
                      </c:pt>
                      <c:pt idx="12274">
                        <c:v>6.1379999999999999</c:v>
                      </c:pt>
                      <c:pt idx="12275">
                        <c:v>6.1390000000000002</c:v>
                      </c:pt>
                      <c:pt idx="12276">
                        <c:v>6.1390000000000002</c:v>
                      </c:pt>
                      <c:pt idx="12277">
                        <c:v>6.14</c:v>
                      </c:pt>
                      <c:pt idx="12278">
                        <c:v>6.14</c:v>
                      </c:pt>
                      <c:pt idx="12279">
                        <c:v>6.141</c:v>
                      </c:pt>
                      <c:pt idx="12280">
                        <c:v>6.141</c:v>
                      </c:pt>
                      <c:pt idx="12281">
                        <c:v>6.1420000000000003</c:v>
                      </c:pt>
                      <c:pt idx="12282">
                        <c:v>6.1420000000000003</c:v>
                      </c:pt>
                      <c:pt idx="12283">
                        <c:v>6.1429999999999998</c:v>
                      </c:pt>
                      <c:pt idx="12284">
                        <c:v>6.1429999999999998</c:v>
                      </c:pt>
                      <c:pt idx="12285">
                        <c:v>6.1440000000000001</c:v>
                      </c:pt>
                      <c:pt idx="12286">
                        <c:v>6.1440000000000001</c:v>
                      </c:pt>
                      <c:pt idx="12287">
                        <c:v>6.1449999999999996</c:v>
                      </c:pt>
                      <c:pt idx="12288">
                        <c:v>6.1449999999999996</c:v>
                      </c:pt>
                      <c:pt idx="12289">
                        <c:v>6.1459999999999999</c:v>
                      </c:pt>
                      <c:pt idx="12290">
                        <c:v>6.1459999999999999</c:v>
                      </c:pt>
                      <c:pt idx="12291">
                        <c:v>6.1470000000000002</c:v>
                      </c:pt>
                      <c:pt idx="12292">
                        <c:v>6.1470000000000002</c:v>
                      </c:pt>
                      <c:pt idx="12293">
                        <c:v>6.1479999999999997</c:v>
                      </c:pt>
                      <c:pt idx="12294">
                        <c:v>6.1479999999999997</c:v>
                      </c:pt>
                      <c:pt idx="12295">
                        <c:v>6.149</c:v>
                      </c:pt>
                      <c:pt idx="12296">
                        <c:v>6.149</c:v>
                      </c:pt>
                      <c:pt idx="12297">
                        <c:v>6.15</c:v>
                      </c:pt>
                      <c:pt idx="12298">
                        <c:v>6.15</c:v>
                      </c:pt>
                      <c:pt idx="12299">
                        <c:v>6.1509999999999998</c:v>
                      </c:pt>
                      <c:pt idx="12300">
                        <c:v>6.1509999999999998</c:v>
                      </c:pt>
                      <c:pt idx="12301">
                        <c:v>6.1520000000000001</c:v>
                      </c:pt>
                      <c:pt idx="12302">
                        <c:v>6.1520000000000001</c:v>
                      </c:pt>
                      <c:pt idx="12303">
                        <c:v>6.1529999999999996</c:v>
                      </c:pt>
                      <c:pt idx="12304">
                        <c:v>6.1529999999999996</c:v>
                      </c:pt>
                      <c:pt idx="12305">
                        <c:v>6.1539999999999999</c:v>
                      </c:pt>
                      <c:pt idx="12306">
                        <c:v>6.1539999999999999</c:v>
                      </c:pt>
                      <c:pt idx="12307">
                        <c:v>6.1550000000000002</c:v>
                      </c:pt>
                      <c:pt idx="12308">
                        <c:v>6.1550000000000002</c:v>
                      </c:pt>
                      <c:pt idx="12309">
                        <c:v>6.1559999999999997</c:v>
                      </c:pt>
                      <c:pt idx="12310">
                        <c:v>6.1559999999999997</c:v>
                      </c:pt>
                      <c:pt idx="12311">
                        <c:v>6.157</c:v>
                      </c:pt>
                      <c:pt idx="12312">
                        <c:v>6.157</c:v>
                      </c:pt>
                      <c:pt idx="12313">
                        <c:v>6.1580000000000004</c:v>
                      </c:pt>
                      <c:pt idx="12314">
                        <c:v>6.1580000000000004</c:v>
                      </c:pt>
                      <c:pt idx="12315">
                        <c:v>6.1589999999999998</c:v>
                      </c:pt>
                      <c:pt idx="12316">
                        <c:v>6.1589999999999998</c:v>
                      </c:pt>
                      <c:pt idx="12317">
                        <c:v>6.16</c:v>
                      </c:pt>
                      <c:pt idx="12318">
                        <c:v>6.16</c:v>
                      </c:pt>
                      <c:pt idx="12319">
                        <c:v>6.1609999999999996</c:v>
                      </c:pt>
                      <c:pt idx="12320">
                        <c:v>6.1609999999999996</c:v>
                      </c:pt>
                      <c:pt idx="12321">
                        <c:v>6.1619999999999999</c:v>
                      </c:pt>
                      <c:pt idx="12322">
                        <c:v>6.1619999999999999</c:v>
                      </c:pt>
                      <c:pt idx="12323">
                        <c:v>6.1630000000000003</c:v>
                      </c:pt>
                      <c:pt idx="12324">
                        <c:v>6.1630000000000003</c:v>
                      </c:pt>
                      <c:pt idx="12325">
                        <c:v>6.1639999999999997</c:v>
                      </c:pt>
                      <c:pt idx="12326">
                        <c:v>6.1639999999999997</c:v>
                      </c:pt>
                      <c:pt idx="12327">
                        <c:v>6.165</c:v>
                      </c:pt>
                      <c:pt idx="12328">
                        <c:v>6.165</c:v>
                      </c:pt>
                      <c:pt idx="12329">
                        <c:v>6.1660000000000004</c:v>
                      </c:pt>
                      <c:pt idx="12330">
                        <c:v>6.1660000000000004</c:v>
                      </c:pt>
                      <c:pt idx="12331">
                        <c:v>6.1669999999999998</c:v>
                      </c:pt>
                      <c:pt idx="12332">
                        <c:v>6.1669999999999998</c:v>
                      </c:pt>
                      <c:pt idx="12333">
                        <c:v>6.1680000000000001</c:v>
                      </c:pt>
                      <c:pt idx="12334">
                        <c:v>6.1680000000000001</c:v>
                      </c:pt>
                      <c:pt idx="12335">
                        <c:v>6.1689999999999996</c:v>
                      </c:pt>
                      <c:pt idx="12336">
                        <c:v>6.1689999999999996</c:v>
                      </c:pt>
                      <c:pt idx="12337">
                        <c:v>6.17</c:v>
                      </c:pt>
                      <c:pt idx="12338">
                        <c:v>6.17</c:v>
                      </c:pt>
                      <c:pt idx="12339">
                        <c:v>6.1710000000000003</c:v>
                      </c:pt>
                      <c:pt idx="12340">
                        <c:v>6.1710000000000003</c:v>
                      </c:pt>
                      <c:pt idx="12341">
                        <c:v>6.1719999999999997</c:v>
                      </c:pt>
                      <c:pt idx="12342">
                        <c:v>6.1719999999999997</c:v>
                      </c:pt>
                      <c:pt idx="12343">
                        <c:v>6.173</c:v>
                      </c:pt>
                      <c:pt idx="12344">
                        <c:v>6.173</c:v>
                      </c:pt>
                      <c:pt idx="12345">
                        <c:v>6.1740000000000004</c:v>
                      </c:pt>
                      <c:pt idx="12346">
                        <c:v>6.1740000000000004</c:v>
                      </c:pt>
                      <c:pt idx="12347">
                        <c:v>6.1749999999999998</c:v>
                      </c:pt>
                      <c:pt idx="12348">
                        <c:v>6.1749999999999998</c:v>
                      </c:pt>
                      <c:pt idx="12349">
                        <c:v>6.1760000000000002</c:v>
                      </c:pt>
                      <c:pt idx="12350">
                        <c:v>6.1760000000000002</c:v>
                      </c:pt>
                      <c:pt idx="12351">
                        <c:v>6.1769999999999996</c:v>
                      </c:pt>
                      <c:pt idx="12352">
                        <c:v>6.1769999999999996</c:v>
                      </c:pt>
                      <c:pt idx="12353">
                        <c:v>6.1779999999999999</c:v>
                      </c:pt>
                      <c:pt idx="12354">
                        <c:v>6.1779999999999999</c:v>
                      </c:pt>
                      <c:pt idx="12355">
                        <c:v>6.1790000000000003</c:v>
                      </c:pt>
                      <c:pt idx="12356">
                        <c:v>6.1790000000000003</c:v>
                      </c:pt>
                      <c:pt idx="12357">
                        <c:v>6.18</c:v>
                      </c:pt>
                      <c:pt idx="12358">
                        <c:v>6.18</c:v>
                      </c:pt>
                      <c:pt idx="12359">
                        <c:v>6.181</c:v>
                      </c:pt>
                      <c:pt idx="12360">
                        <c:v>6.181</c:v>
                      </c:pt>
                      <c:pt idx="12361">
                        <c:v>6.1820000000000004</c:v>
                      </c:pt>
                      <c:pt idx="12362">
                        <c:v>6.1820000000000004</c:v>
                      </c:pt>
                      <c:pt idx="12363">
                        <c:v>6.1829999999999998</c:v>
                      </c:pt>
                      <c:pt idx="12364">
                        <c:v>6.1829999999999998</c:v>
                      </c:pt>
                      <c:pt idx="12365">
                        <c:v>6.1840000000000002</c:v>
                      </c:pt>
                      <c:pt idx="12366">
                        <c:v>6.1840000000000002</c:v>
                      </c:pt>
                      <c:pt idx="12367">
                        <c:v>6.1849999999999996</c:v>
                      </c:pt>
                      <c:pt idx="12368">
                        <c:v>6.1849999999999996</c:v>
                      </c:pt>
                      <c:pt idx="12369">
                        <c:v>6.1859999999999999</c:v>
                      </c:pt>
                      <c:pt idx="12370">
                        <c:v>6.1859999999999999</c:v>
                      </c:pt>
                      <c:pt idx="12371">
                        <c:v>6.1870000000000003</c:v>
                      </c:pt>
                      <c:pt idx="12372">
                        <c:v>6.1870000000000003</c:v>
                      </c:pt>
                      <c:pt idx="12373">
                        <c:v>6.1879999999999997</c:v>
                      </c:pt>
                      <c:pt idx="12374">
                        <c:v>6.1879999999999997</c:v>
                      </c:pt>
                      <c:pt idx="12375">
                        <c:v>6.1890000000000001</c:v>
                      </c:pt>
                      <c:pt idx="12376">
                        <c:v>6.1890000000000001</c:v>
                      </c:pt>
                      <c:pt idx="12377">
                        <c:v>6.19</c:v>
                      </c:pt>
                      <c:pt idx="12378">
                        <c:v>6.19</c:v>
                      </c:pt>
                      <c:pt idx="12379">
                        <c:v>6.1909999999999998</c:v>
                      </c:pt>
                      <c:pt idx="12380">
                        <c:v>6.1909999999999998</c:v>
                      </c:pt>
                      <c:pt idx="12381">
                        <c:v>6.1920000000000002</c:v>
                      </c:pt>
                      <c:pt idx="12382">
                        <c:v>6.1920000000000002</c:v>
                      </c:pt>
                      <c:pt idx="12383">
                        <c:v>6.1929999999999996</c:v>
                      </c:pt>
                      <c:pt idx="12384">
                        <c:v>6.1929999999999996</c:v>
                      </c:pt>
                      <c:pt idx="12385">
                        <c:v>6.194</c:v>
                      </c:pt>
                      <c:pt idx="12386">
                        <c:v>6.194</c:v>
                      </c:pt>
                      <c:pt idx="12387">
                        <c:v>6.1950000000000003</c:v>
                      </c:pt>
                      <c:pt idx="12388">
                        <c:v>6.1950000000000003</c:v>
                      </c:pt>
                      <c:pt idx="12389">
                        <c:v>6.1959999999999997</c:v>
                      </c:pt>
                      <c:pt idx="12390">
                        <c:v>6.1959999999999997</c:v>
                      </c:pt>
                      <c:pt idx="12391">
                        <c:v>6.1970000000000001</c:v>
                      </c:pt>
                      <c:pt idx="12392">
                        <c:v>6.1970000000000001</c:v>
                      </c:pt>
                      <c:pt idx="12393">
                        <c:v>6.1980000000000004</c:v>
                      </c:pt>
                      <c:pt idx="12394">
                        <c:v>6.1980000000000004</c:v>
                      </c:pt>
                      <c:pt idx="12395">
                        <c:v>6.1989999999999998</c:v>
                      </c:pt>
                      <c:pt idx="12396">
                        <c:v>6.1989999999999998</c:v>
                      </c:pt>
                      <c:pt idx="12397">
                        <c:v>6.2</c:v>
                      </c:pt>
                      <c:pt idx="12398">
                        <c:v>6.2</c:v>
                      </c:pt>
                      <c:pt idx="12399">
                        <c:v>6.2009999999999996</c:v>
                      </c:pt>
                      <c:pt idx="12400">
                        <c:v>6.2009999999999996</c:v>
                      </c:pt>
                      <c:pt idx="12401">
                        <c:v>6.202</c:v>
                      </c:pt>
                      <c:pt idx="12402">
                        <c:v>6.202</c:v>
                      </c:pt>
                      <c:pt idx="12403">
                        <c:v>6.2030000000000003</c:v>
                      </c:pt>
                      <c:pt idx="12404">
                        <c:v>6.2030000000000003</c:v>
                      </c:pt>
                      <c:pt idx="12405">
                        <c:v>6.2039999999999997</c:v>
                      </c:pt>
                      <c:pt idx="12406">
                        <c:v>6.2039999999999997</c:v>
                      </c:pt>
                      <c:pt idx="12407">
                        <c:v>6.2050000000000001</c:v>
                      </c:pt>
                      <c:pt idx="12408">
                        <c:v>6.2050000000000001</c:v>
                      </c:pt>
                      <c:pt idx="12409">
                        <c:v>6.2060000000000004</c:v>
                      </c:pt>
                      <c:pt idx="12410">
                        <c:v>6.2060000000000004</c:v>
                      </c:pt>
                      <c:pt idx="12411">
                        <c:v>6.2069999999999999</c:v>
                      </c:pt>
                      <c:pt idx="12412">
                        <c:v>6.2069999999999999</c:v>
                      </c:pt>
                      <c:pt idx="12413">
                        <c:v>6.2080000000000002</c:v>
                      </c:pt>
                      <c:pt idx="12414">
                        <c:v>6.2080000000000002</c:v>
                      </c:pt>
                      <c:pt idx="12415">
                        <c:v>6.2089999999999996</c:v>
                      </c:pt>
                      <c:pt idx="12416">
                        <c:v>6.2089999999999996</c:v>
                      </c:pt>
                      <c:pt idx="12417">
                        <c:v>6.21</c:v>
                      </c:pt>
                      <c:pt idx="12418">
                        <c:v>6.21</c:v>
                      </c:pt>
                      <c:pt idx="12419">
                        <c:v>6.2110000000000003</c:v>
                      </c:pt>
                      <c:pt idx="12420">
                        <c:v>6.2110000000000003</c:v>
                      </c:pt>
                      <c:pt idx="12421">
                        <c:v>6.2119999999999997</c:v>
                      </c:pt>
                      <c:pt idx="12422">
                        <c:v>6.2119999999999997</c:v>
                      </c:pt>
                      <c:pt idx="12423">
                        <c:v>6.2130000000000001</c:v>
                      </c:pt>
                      <c:pt idx="12424">
                        <c:v>6.2130000000000001</c:v>
                      </c:pt>
                      <c:pt idx="12425">
                        <c:v>6.2140000000000004</c:v>
                      </c:pt>
                      <c:pt idx="12426">
                        <c:v>6.2140000000000004</c:v>
                      </c:pt>
                      <c:pt idx="12427">
                        <c:v>6.2149999999999999</c:v>
                      </c:pt>
                      <c:pt idx="12428">
                        <c:v>6.2149999999999999</c:v>
                      </c:pt>
                      <c:pt idx="12429">
                        <c:v>6.2160000000000002</c:v>
                      </c:pt>
                      <c:pt idx="12430">
                        <c:v>6.2160000000000002</c:v>
                      </c:pt>
                      <c:pt idx="12431">
                        <c:v>6.2169999999999996</c:v>
                      </c:pt>
                      <c:pt idx="12432">
                        <c:v>6.2169999999999996</c:v>
                      </c:pt>
                      <c:pt idx="12433">
                        <c:v>6.218</c:v>
                      </c:pt>
                      <c:pt idx="12434">
                        <c:v>6.218</c:v>
                      </c:pt>
                      <c:pt idx="12435">
                        <c:v>6.2190000000000003</c:v>
                      </c:pt>
                      <c:pt idx="12436">
                        <c:v>6.2190000000000003</c:v>
                      </c:pt>
                      <c:pt idx="12437">
                        <c:v>6.22</c:v>
                      </c:pt>
                      <c:pt idx="12438">
                        <c:v>6.22</c:v>
                      </c:pt>
                      <c:pt idx="12439">
                        <c:v>6.2210000000000001</c:v>
                      </c:pt>
                      <c:pt idx="12440">
                        <c:v>6.2210000000000001</c:v>
                      </c:pt>
                      <c:pt idx="12441">
                        <c:v>6.2220000000000004</c:v>
                      </c:pt>
                      <c:pt idx="12442">
                        <c:v>6.2220000000000004</c:v>
                      </c:pt>
                      <c:pt idx="12443">
                        <c:v>6.2229999999999999</c:v>
                      </c:pt>
                      <c:pt idx="12444">
                        <c:v>6.2229999999999999</c:v>
                      </c:pt>
                      <c:pt idx="12445">
                        <c:v>6.2240000000000002</c:v>
                      </c:pt>
                      <c:pt idx="12446">
                        <c:v>6.2240000000000002</c:v>
                      </c:pt>
                      <c:pt idx="12447">
                        <c:v>6.2249999999999996</c:v>
                      </c:pt>
                      <c:pt idx="12448">
                        <c:v>6.2249999999999996</c:v>
                      </c:pt>
                      <c:pt idx="12449">
                        <c:v>6.226</c:v>
                      </c:pt>
                      <c:pt idx="12450">
                        <c:v>6.226</c:v>
                      </c:pt>
                      <c:pt idx="12451">
                        <c:v>6.2270000000000003</c:v>
                      </c:pt>
                      <c:pt idx="12452">
                        <c:v>6.2270000000000003</c:v>
                      </c:pt>
                      <c:pt idx="12453">
                        <c:v>6.2279999999999998</c:v>
                      </c:pt>
                      <c:pt idx="12454">
                        <c:v>6.2279999999999998</c:v>
                      </c:pt>
                      <c:pt idx="12455">
                        <c:v>6.2290000000000001</c:v>
                      </c:pt>
                      <c:pt idx="12456">
                        <c:v>6.2290000000000001</c:v>
                      </c:pt>
                      <c:pt idx="12457">
                        <c:v>6.23</c:v>
                      </c:pt>
                      <c:pt idx="12458">
                        <c:v>6.23</c:v>
                      </c:pt>
                      <c:pt idx="12459">
                        <c:v>6.2309999999999999</c:v>
                      </c:pt>
                      <c:pt idx="12460">
                        <c:v>6.2309999999999999</c:v>
                      </c:pt>
                      <c:pt idx="12461">
                        <c:v>6.2320000000000002</c:v>
                      </c:pt>
                      <c:pt idx="12462">
                        <c:v>6.2320000000000002</c:v>
                      </c:pt>
                      <c:pt idx="12463">
                        <c:v>6.2329999999999997</c:v>
                      </c:pt>
                      <c:pt idx="12464">
                        <c:v>6.2329999999999997</c:v>
                      </c:pt>
                      <c:pt idx="12465">
                        <c:v>6.234</c:v>
                      </c:pt>
                      <c:pt idx="12466">
                        <c:v>6.234</c:v>
                      </c:pt>
                      <c:pt idx="12467">
                        <c:v>6.2350000000000003</c:v>
                      </c:pt>
                      <c:pt idx="12468">
                        <c:v>6.2350000000000003</c:v>
                      </c:pt>
                      <c:pt idx="12469">
                        <c:v>6.2359999999999998</c:v>
                      </c:pt>
                      <c:pt idx="12470">
                        <c:v>6.2359999999999998</c:v>
                      </c:pt>
                      <c:pt idx="12471">
                        <c:v>6.2370000000000001</c:v>
                      </c:pt>
                      <c:pt idx="12472">
                        <c:v>6.2370000000000001</c:v>
                      </c:pt>
                      <c:pt idx="12473">
                        <c:v>6.2380000000000004</c:v>
                      </c:pt>
                      <c:pt idx="12474">
                        <c:v>6.2380000000000004</c:v>
                      </c:pt>
                      <c:pt idx="12475">
                        <c:v>6.2389999999999999</c:v>
                      </c:pt>
                      <c:pt idx="12476">
                        <c:v>6.2389999999999999</c:v>
                      </c:pt>
                      <c:pt idx="12477">
                        <c:v>6.24</c:v>
                      </c:pt>
                      <c:pt idx="12478">
                        <c:v>6.24</c:v>
                      </c:pt>
                      <c:pt idx="12479">
                        <c:v>6.2409999999999997</c:v>
                      </c:pt>
                      <c:pt idx="12480">
                        <c:v>6.2409999999999997</c:v>
                      </c:pt>
                      <c:pt idx="12481">
                        <c:v>6.242</c:v>
                      </c:pt>
                      <c:pt idx="12482">
                        <c:v>6.242</c:v>
                      </c:pt>
                      <c:pt idx="12483">
                        <c:v>6.2430000000000003</c:v>
                      </c:pt>
                      <c:pt idx="12484">
                        <c:v>6.2430000000000003</c:v>
                      </c:pt>
                      <c:pt idx="12485">
                        <c:v>6.2439999999999998</c:v>
                      </c:pt>
                      <c:pt idx="12486">
                        <c:v>6.2439999999999998</c:v>
                      </c:pt>
                      <c:pt idx="12487">
                        <c:v>6.2450000000000001</c:v>
                      </c:pt>
                      <c:pt idx="12488">
                        <c:v>6.2450000000000001</c:v>
                      </c:pt>
                      <c:pt idx="12489">
                        <c:v>6.2460000000000004</c:v>
                      </c:pt>
                      <c:pt idx="12490">
                        <c:v>6.2460000000000004</c:v>
                      </c:pt>
                      <c:pt idx="12491">
                        <c:v>6.2469999999999999</c:v>
                      </c:pt>
                      <c:pt idx="12492">
                        <c:v>6.2469999999999999</c:v>
                      </c:pt>
                      <c:pt idx="12493">
                        <c:v>6.2480000000000002</c:v>
                      </c:pt>
                      <c:pt idx="12494">
                        <c:v>6.2480000000000002</c:v>
                      </c:pt>
                      <c:pt idx="12495">
                        <c:v>6.2489999999999997</c:v>
                      </c:pt>
                      <c:pt idx="12496">
                        <c:v>6.2489999999999997</c:v>
                      </c:pt>
                      <c:pt idx="12497">
                        <c:v>6.25</c:v>
                      </c:pt>
                      <c:pt idx="12498">
                        <c:v>6.25</c:v>
                      </c:pt>
                      <c:pt idx="12499">
                        <c:v>6.2510000000000003</c:v>
                      </c:pt>
                      <c:pt idx="12500">
                        <c:v>6.2510000000000003</c:v>
                      </c:pt>
                      <c:pt idx="12501">
                        <c:v>6.2519999999999998</c:v>
                      </c:pt>
                      <c:pt idx="12502">
                        <c:v>6.2519999999999998</c:v>
                      </c:pt>
                      <c:pt idx="12503">
                        <c:v>6.2530000000000001</c:v>
                      </c:pt>
                      <c:pt idx="12504">
                        <c:v>6.2530000000000001</c:v>
                      </c:pt>
                      <c:pt idx="12505">
                        <c:v>6.2539999999999996</c:v>
                      </c:pt>
                      <c:pt idx="12506">
                        <c:v>6.2539999999999996</c:v>
                      </c:pt>
                      <c:pt idx="12507">
                        <c:v>6.2549999999999999</c:v>
                      </c:pt>
                      <c:pt idx="12508">
                        <c:v>6.2549999999999999</c:v>
                      </c:pt>
                      <c:pt idx="12509">
                        <c:v>6.2560000000000002</c:v>
                      </c:pt>
                      <c:pt idx="12510">
                        <c:v>6.2560000000000002</c:v>
                      </c:pt>
                      <c:pt idx="12511">
                        <c:v>6.2569999999999997</c:v>
                      </c:pt>
                      <c:pt idx="12512">
                        <c:v>6.2569999999999997</c:v>
                      </c:pt>
                      <c:pt idx="12513">
                        <c:v>6.258</c:v>
                      </c:pt>
                      <c:pt idx="12514">
                        <c:v>6.258</c:v>
                      </c:pt>
                      <c:pt idx="12515">
                        <c:v>6.2590000000000003</c:v>
                      </c:pt>
                      <c:pt idx="12516">
                        <c:v>6.2590000000000003</c:v>
                      </c:pt>
                      <c:pt idx="12517">
                        <c:v>6.26</c:v>
                      </c:pt>
                      <c:pt idx="12518">
                        <c:v>6.26</c:v>
                      </c:pt>
                      <c:pt idx="12519">
                        <c:v>6.2610000000000001</c:v>
                      </c:pt>
                      <c:pt idx="12520">
                        <c:v>6.2610000000000001</c:v>
                      </c:pt>
                      <c:pt idx="12521">
                        <c:v>6.2619999999999996</c:v>
                      </c:pt>
                      <c:pt idx="12522">
                        <c:v>6.2619999999999996</c:v>
                      </c:pt>
                      <c:pt idx="12523">
                        <c:v>6.2629999999999999</c:v>
                      </c:pt>
                      <c:pt idx="12524">
                        <c:v>6.2629999999999999</c:v>
                      </c:pt>
                      <c:pt idx="12525">
                        <c:v>6.2640000000000002</c:v>
                      </c:pt>
                      <c:pt idx="12526">
                        <c:v>6.2640000000000002</c:v>
                      </c:pt>
                      <c:pt idx="12527">
                        <c:v>6.2649999999999997</c:v>
                      </c:pt>
                      <c:pt idx="12528">
                        <c:v>6.2649999999999997</c:v>
                      </c:pt>
                      <c:pt idx="12529">
                        <c:v>6.266</c:v>
                      </c:pt>
                      <c:pt idx="12530">
                        <c:v>6.266</c:v>
                      </c:pt>
                      <c:pt idx="12531">
                        <c:v>6.2670000000000003</c:v>
                      </c:pt>
                      <c:pt idx="12532">
                        <c:v>6.2670000000000003</c:v>
                      </c:pt>
                      <c:pt idx="12533">
                        <c:v>6.2679999999999998</c:v>
                      </c:pt>
                      <c:pt idx="12534">
                        <c:v>6.2679999999999998</c:v>
                      </c:pt>
                      <c:pt idx="12535">
                        <c:v>6.2690000000000001</c:v>
                      </c:pt>
                      <c:pt idx="12536">
                        <c:v>6.2690000000000001</c:v>
                      </c:pt>
                      <c:pt idx="12537">
                        <c:v>6.27</c:v>
                      </c:pt>
                      <c:pt idx="12538">
                        <c:v>6.27</c:v>
                      </c:pt>
                      <c:pt idx="12539">
                        <c:v>6.2709999999999999</c:v>
                      </c:pt>
                      <c:pt idx="12540">
                        <c:v>6.2709999999999999</c:v>
                      </c:pt>
                      <c:pt idx="12541">
                        <c:v>6.2720000000000002</c:v>
                      </c:pt>
                      <c:pt idx="12542">
                        <c:v>6.2720000000000002</c:v>
                      </c:pt>
                      <c:pt idx="12543">
                        <c:v>6.2729999999999997</c:v>
                      </c:pt>
                      <c:pt idx="12544">
                        <c:v>6.2729999999999997</c:v>
                      </c:pt>
                      <c:pt idx="12545">
                        <c:v>6.274</c:v>
                      </c:pt>
                      <c:pt idx="12546">
                        <c:v>6.274</c:v>
                      </c:pt>
                      <c:pt idx="12547">
                        <c:v>6.2750000000000004</c:v>
                      </c:pt>
                      <c:pt idx="12548">
                        <c:v>6.2750000000000004</c:v>
                      </c:pt>
                      <c:pt idx="12549">
                        <c:v>6.2759999999999998</c:v>
                      </c:pt>
                      <c:pt idx="12550">
                        <c:v>6.2759999999999998</c:v>
                      </c:pt>
                      <c:pt idx="12551">
                        <c:v>6.2770000000000001</c:v>
                      </c:pt>
                      <c:pt idx="12552">
                        <c:v>6.2770000000000001</c:v>
                      </c:pt>
                      <c:pt idx="12553">
                        <c:v>6.2779999999999996</c:v>
                      </c:pt>
                      <c:pt idx="12554">
                        <c:v>6.2779999999999996</c:v>
                      </c:pt>
                      <c:pt idx="12555">
                        <c:v>6.2789999999999999</c:v>
                      </c:pt>
                      <c:pt idx="12556">
                        <c:v>6.2789999999999999</c:v>
                      </c:pt>
                      <c:pt idx="12557">
                        <c:v>6.28</c:v>
                      </c:pt>
                      <c:pt idx="12558">
                        <c:v>6.28</c:v>
                      </c:pt>
                      <c:pt idx="12559">
                        <c:v>6.2809999999999997</c:v>
                      </c:pt>
                      <c:pt idx="12560">
                        <c:v>6.2809999999999997</c:v>
                      </c:pt>
                      <c:pt idx="12561">
                        <c:v>6.282</c:v>
                      </c:pt>
                      <c:pt idx="12562">
                        <c:v>6.282</c:v>
                      </c:pt>
                      <c:pt idx="12563">
                        <c:v>6.2830000000000004</c:v>
                      </c:pt>
                      <c:pt idx="12564">
                        <c:v>6.2830000000000004</c:v>
                      </c:pt>
                      <c:pt idx="12565">
                        <c:v>6.2839999999999998</c:v>
                      </c:pt>
                      <c:pt idx="12566">
                        <c:v>6.2839999999999998</c:v>
                      </c:pt>
                      <c:pt idx="12567">
                        <c:v>6.2850000000000001</c:v>
                      </c:pt>
                      <c:pt idx="12568">
                        <c:v>6.2850000000000001</c:v>
                      </c:pt>
                      <c:pt idx="12569">
                        <c:v>6.2859999999999996</c:v>
                      </c:pt>
                      <c:pt idx="12570">
                        <c:v>6.2859999999999996</c:v>
                      </c:pt>
                      <c:pt idx="12571">
                        <c:v>6.2869999999999999</c:v>
                      </c:pt>
                      <c:pt idx="12572">
                        <c:v>6.2869999999999999</c:v>
                      </c:pt>
                      <c:pt idx="12573">
                        <c:v>6.2880000000000003</c:v>
                      </c:pt>
                      <c:pt idx="12574">
                        <c:v>6.2880000000000003</c:v>
                      </c:pt>
                      <c:pt idx="12575">
                        <c:v>6.2889999999999997</c:v>
                      </c:pt>
                      <c:pt idx="12576">
                        <c:v>6.2889999999999997</c:v>
                      </c:pt>
                      <c:pt idx="12577">
                        <c:v>6.29</c:v>
                      </c:pt>
                      <c:pt idx="12578">
                        <c:v>6.29</c:v>
                      </c:pt>
                      <c:pt idx="12579">
                        <c:v>6.2910000000000004</c:v>
                      </c:pt>
                      <c:pt idx="12580">
                        <c:v>6.2910000000000004</c:v>
                      </c:pt>
                      <c:pt idx="12581">
                        <c:v>6.2919999999999998</c:v>
                      </c:pt>
                      <c:pt idx="12582">
                        <c:v>6.2919999999999998</c:v>
                      </c:pt>
                      <c:pt idx="12583">
                        <c:v>6.2930000000000001</c:v>
                      </c:pt>
                      <c:pt idx="12584">
                        <c:v>6.2930000000000001</c:v>
                      </c:pt>
                      <c:pt idx="12585">
                        <c:v>6.2939999999999996</c:v>
                      </c:pt>
                      <c:pt idx="12586">
                        <c:v>6.2939999999999996</c:v>
                      </c:pt>
                      <c:pt idx="12587">
                        <c:v>6.2949999999999999</c:v>
                      </c:pt>
                      <c:pt idx="12588">
                        <c:v>6.2949999999999999</c:v>
                      </c:pt>
                      <c:pt idx="12589">
                        <c:v>6.2960000000000003</c:v>
                      </c:pt>
                      <c:pt idx="12590">
                        <c:v>6.2960000000000003</c:v>
                      </c:pt>
                      <c:pt idx="12591">
                        <c:v>6.2969999999999997</c:v>
                      </c:pt>
                      <c:pt idx="12592">
                        <c:v>6.2969999999999997</c:v>
                      </c:pt>
                      <c:pt idx="12593">
                        <c:v>6.298</c:v>
                      </c:pt>
                      <c:pt idx="12594">
                        <c:v>6.298</c:v>
                      </c:pt>
                      <c:pt idx="12595">
                        <c:v>6.2990000000000004</c:v>
                      </c:pt>
                      <c:pt idx="12596">
                        <c:v>6.2990000000000004</c:v>
                      </c:pt>
                      <c:pt idx="12597">
                        <c:v>6.3</c:v>
                      </c:pt>
                      <c:pt idx="12598">
                        <c:v>6.3</c:v>
                      </c:pt>
                      <c:pt idx="12599">
                        <c:v>6.3010000000000002</c:v>
                      </c:pt>
                      <c:pt idx="12600">
                        <c:v>6.3010000000000002</c:v>
                      </c:pt>
                      <c:pt idx="12601">
                        <c:v>6.3019999999999996</c:v>
                      </c:pt>
                      <c:pt idx="12602">
                        <c:v>6.3019999999999996</c:v>
                      </c:pt>
                      <c:pt idx="12603">
                        <c:v>6.3029999999999999</c:v>
                      </c:pt>
                      <c:pt idx="12604">
                        <c:v>6.3029999999999999</c:v>
                      </c:pt>
                      <c:pt idx="12605">
                        <c:v>6.3040000000000003</c:v>
                      </c:pt>
                      <c:pt idx="12606">
                        <c:v>6.3040000000000003</c:v>
                      </c:pt>
                      <c:pt idx="12607">
                        <c:v>6.3049999999999997</c:v>
                      </c:pt>
                      <c:pt idx="12608">
                        <c:v>6.3049999999999997</c:v>
                      </c:pt>
                      <c:pt idx="12609">
                        <c:v>6.306</c:v>
                      </c:pt>
                      <c:pt idx="12610">
                        <c:v>6.306</c:v>
                      </c:pt>
                      <c:pt idx="12611">
                        <c:v>6.3070000000000004</c:v>
                      </c:pt>
                      <c:pt idx="12612">
                        <c:v>6.3070000000000004</c:v>
                      </c:pt>
                      <c:pt idx="12613">
                        <c:v>6.3079999999999998</c:v>
                      </c:pt>
                      <c:pt idx="12614">
                        <c:v>6.3079999999999998</c:v>
                      </c:pt>
                      <c:pt idx="12615">
                        <c:v>6.3090000000000002</c:v>
                      </c:pt>
                      <c:pt idx="12616">
                        <c:v>6.3090000000000002</c:v>
                      </c:pt>
                      <c:pt idx="12617">
                        <c:v>6.31</c:v>
                      </c:pt>
                      <c:pt idx="12618">
                        <c:v>6.31</c:v>
                      </c:pt>
                      <c:pt idx="12619">
                        <c:v>6.3109999999999999</c:v>
                      </c:pt>
                      <c:pt idx="12620">
                        <c:v>6.3109999999999999</c:v>
                      </c:pt>
                      <c:pt idx="12621">
                        <c:v>6.3120000000000003</c:v>
                      </c:pt>
                      <c:pt idx="12622">
                        <c:v>6.3120000000000003</c:v>
                      </c:pt>
                      <c:pt idx="12623">
                        <c:v>6.3129999999999997</c:v>
                      </c:pt>
                      <c:pt idx="12624">
                        <c:v>6.3129999999999997</c:v>
                      </c:pt>
                      <c:pt idx="12625">
                        <c:v>6.3140000000000001</c:v>
                      </c:pt>
                      <c:pt idx="12626">
                        <c:v>6.3140000000000001</c:v>
                      </c:pt>
                      <c:pt idx="12627">
                        <c:v>6.3150000000000004</c:v>
                      </c:pt>
                      <c:pt idx="12628">
                        <c:v>6.3150000000000004</c:v>
                      </c:pt>
                      <c:pt idx="12629">
                        <c:v>6.3159999999999998</c:v>
                      </c:pt>
                      <c:pt idx="12630">
                        <c:v>6.3159999999999998</c:v>
                      </c:pt>
                      <c:pt idx="12631">
                        <c:v>6.3170000000000002</c:v>
                      </c:pt>
                      <c:pt idx="12632">
                        <c:v>6.3170000000000002</c:v>
                      </c:pt>
                      <c:pt idx="12633">
                        <c:v>6.3179999999999996</c:v>
                      </c:pt>
                      <c:pt idx="12634">
                        <c:v>6.3179999999999996</c:v>
                      </c:pt>
                      <c:pt idx="12635">
                        <c:v>6.319</c:v>
                      </c:pt>
                      <c:pt idx="12636">
                        <c:v>6.319</c:v>
                      </c:pt>
                      <c:pt idx="12637">
                        <c:v>6.32</c:v>
                      </c:pt>
                      <c:pt idx="12638">
                        <c:v>6.32</c:v>
                      </c:pt>
                      <c:pt idx="12639">
                        <c:v>6.3209999999999997</c:v>
                      </c:pt>
                      <c:pt idx="12640">
                        <c:v>6.3209999999999997</c:v>
                      </c:pt>
                      <c:pt idx="12641">
                        <c:v>6.3220000000000001</c:v>
                      </c:pt>
                      <c:pt idx="12642">
                        <c:v>6.3220000000000001</c:v>
                      </c:pt>
                      <c:pt idx="12643">
                        <c:v>6.3230000000000004</c:v>
                      </c:pt>
                      <c:pt idx="12644">
                        <c:v>6.3230000000000004</c:v>
                      </c:pt>
                      <c:pt idx="12645">
                        <c:v>6.3239999999999998</c:v>
                      </c:pt>
                      <c:pt idx="12646">
                        <c:v>6.3239999999999998</c:v>
                      </c:pt>
                      <c:pt idx="12647">
                        <c:v>6.3250000000000002</c:v>
                      </c:pt>
                      <c:pt idx="12648">
                        <c:v>6.3250000000000002</c:v>
                      </c:pt>
                      <c:pt idx="12649">
                        <c:v>6.3259999999999996</c:v>
                      </c:pt>
                      <c:pt idx="12650">
                        <c:v>6.3259999999999996</c:v>
                      </c:pt>
                      <c:pt idx="12651">
                        <c:v>6.327</c:v>
                      </c:pt>
                      <c:pt idx="12652">
                        <c:v>6.327</c:v>
                      </c:pt>
                      <c:pt idx="12653">
                        <c:v>6.3280000000000003</c:v>
                      </c:pt>
                      <c:pt idx="12654">
                        <c:v>6.3280000000000003</c:v>
                      </c:pt>
                      <c:pt idx="12655">
                        <c:v>6.3289999999999997</c:v>
                      </c:pt>
                      <c:pt idx="12656">
                        <c:v>6.3289999999999997</c:v>
                      </c:pt>
                      <c:pt idx="12657">
                        <c:v>6.33</c:v>
                      </c:pt>
                      <c:pt idx="12658">
                        <c:v>6.33</c:v>
                      </c:pt>
                      <c:pt idx="12659">
                        <c:v>6.3310000000000004</c:v>
                      </c:pt>
                      <c:pt idx="12660">
                        <c:v>6.3310000000000004</c:v>
                      </c:pt>
                      <c:pt idx="12661">
                        <c:v>6.3319999999999999</c:v>
                      </c:pt>
                      <c:pt idx="12662">
                        <c:v>6.3319999999999999</c:v>
                      </c:pt>
                      <c:pt idx="12663">
                        <c:v>6.3330000000000002</c:v>
                      </c:pt>
                      <c:pt idx="12664">
                        <c:v>6.3330000000000002</c:v>
                      </c:pt>
                      <c:pt idx="12665">
                        <c:v>6.3339999999999996</c:v>
                      </c:pt>
                      <c:pt idx="12666">
                        <c:v>6.3339999999999996</c:v>
                      </c:pt>
                      <c:pt idx="12667">
                        <c:v>6.335</c:v>
                      </c:pt>
                      <c:pt idx="12668">
                        <c:v>6.335</c:v>
                      </c:pt>
                      <c:pt idx="12669">
                        <c:v>6.3360000000000003</c:v>
                      </c:pt>
                      <c:pt idx="12670">
                        <c:v>6.3360000000000003</c:v>
                      </c:pt>
                      <c:pt idx="12671">
                        <c:v>6.3369999999999997</c:v>
                      </c:pt>
                      <c:pt idx="12672">
                        <c:v>6.3369999999999997</c:v>
                      </c:pt>
                      <c:pt idx="12673">
                        <c:v>6.3380000000000001</c:v>
                      </c:pt>
                      <c:pt idx="12674">
                        <c:v>6.3380000000000001</c:v>
                      </c:pt>
                      <c:pt idx="12675">
                        <c:v>6.3390000000000004</c:v>
                      </c:pt>
                      <c:pt idx="12676">
                        <c:v>6.3390000000000004</c:v>
                      </c:pt>
                      <c:pt idx="12677">
                        <c:v>6.34</c:v>
                      </c:pt>
                      <c:pt idx="12678">
                        <c:v>6.34</c:v>
                      </c:pt>
                      <c:pt idx="12679">
                        <c:v>6.3410000000000002</c:v>
                      </c:pt>
                      <c:pt idx="12680">
                        <c:v>6.3410000000000002</c:v>
                      </c:pt>
                      <c:pt idx="12681">
                        <c:v>6.3419999999999996</c:v>
                      </c:pt>
                      <c:pt idx="12682">
                        <c:v>6.3419999999999996</c:v>
                      </c:pt>
                      <c:pt idx="12683">
                        <c:v>6.343</c:v>
                      </c:pt>
                      <c:pt idx="12684">
                        <c:v>6.343</c:v>
                      </c:pt>
                      <c:pt idx="12685">
                        <c:v>6.3440000000000003</c:v>
                      </c:pt>
                      <c:pt idx="12686">
                        <c:v>6.3440000000000003</c:v>
                      </c:pt>
                      <c:pt idx="12687">
                        <c:v>6.3449999999999998</c:v>
                      </c:pt>
                      <c:pt idx="12688">
                        <c:v>6.3449999999999998</c:v>
                      </c:pt>
                      <c:pt idx="12689">
                        <c:v>6.3460000000000001</c:v>
                      </c:pt>
                      <c:pt idx="12690">
                        <c:v>6.3460000000000001</c:v>
                      </c:pt>
                      <c:pt idx="12691">
                        <c:v>6.3470000000000004</c:v>
                      </c:pt>
                      <c:pt idx="12692">
                        <c:v>6.3470000000000004</c:v>
                      </c:pt>
                      <c:pt idx="12693">
                        <c:v>6.3479999999999999</c:v>
                      </c:pt>
                      <c:pt idx="12694">
                        <c:v>6.3479999999999999</c:v>
                      </c:pt>
                      <c:pt idx="12695">
                        <c:v>6.3490000000000002</c:v>
                      </c:pt>
                      <c:pt idx="12696">
                        <c:v>6.3490000000000002</c:v>
                      </c:pt>
                      <c:pt idx="12697">
                        <c:v>6.35</c:v>
                      </c:pt>
                      <c:pt idx="12698">
                        <c:v>6.35</c:v>
                      </c:pt>
                      <c:pt idx="12699">
                        <c:v>6.351</c:v>
                      </c:pt>
                      <c:pt idx="12700">
                        <c:v>6.351</c:v>
                      </c:pt>
                      <c:pt idx="12701">
                        <c:v>6.3520000000000003</c:v>
                      </c:pt>
                      <c:pt idx="12702">
                        <c:v>6.3520000000000003</c:v>
                      </c:pt>
                      <c:pt idx="12703">
                        <c:v>6.3529999999999998</c:v>
                      </c:pt>
                      <c:pt idx="12704">
                        <c:v>6.3529999999999998</c:v>
                      </c:pt>
                      <c:pt idx="12705">
                        <c:v>6.3540000000000001</c:v>
                      </c:pt>
                      <c:pt idx="12706">
                        <c:v>6.3540000000000001</c:v>
                      </c:pt>
                      <c:pt idx="12707">
                        <c:v>6.3550000000000004</c:v>
                      </c:pt>
                      <c:pt idx="12708">
                        <c:v>6.3550000000000004</c:v>
                      </c:pt>
                      <c:pt idx="12709">
                        <c:v>6.3559999999999999</c:v>
                      </c:pt>
                      <c:pt idx="12710">
                        <c:v>6.3559999999999999</c:v>
                      </c:pt>
                      <c:pt idx="12711">
                        <c:v>6.3570000000000002</c:v>
                      </c:pt>
                      <c:pt idx="12712">
                        <c:v>6.3570000000000002</c:v>
                      </c:pt>
                      <c:pt idx="12713">
                        <c:v>6.3579999999999997</c:v>
                      </c:pt>
                      <c:pt idx="12714">
                        <c:v>6.3579999999999997</c:v>
                      </c:pt>
                      <c:pt idx="12715">
                        <c:v>6.359</c:v>
                      </c:pt>
                      <c:pt idx="12716">
                        <c:v>6.359</c:v>
                      </c:pt>
                      <c:pt idx="12717">
                        <c:v>6.36</c:v>
                      </c:pt>
                      <c:pt idx="12718">
                        <c:v>6.36</c:v>
                      </c:pt>
                      <c:pt idx="12719">
                        <c:v>6.3609999999999998</c:v>
                      </c:pt>
                      <c:pt idx="12720">
                        <c:v>6.3609999999999998</c:v>
                      </c:pt>
                      <c:pt idx="12721">
                        <c:v>6.3620000000000001</c:v>
                      </c:pt>
                      <c:pt idx="12722">
                        <c:v>6.3620000000000001</c:v>
                      </c:pt>
                      <c:pt idx="12723">
                        <c:v>6.3630000000000004</c:v>
                      </c:pt>
                      <c:pt idx="12724">
                        <c:v>6.3630000000000004</c:v>
                      </c:pt>
                      <c:pt idx="12725">
                        <c:v>6.3639999999999999</c:v>
                      </c:pt>
                      <c:pt idx="12726">
                        <c:v>6.3639999999999999</c:v>
                      </c:pt>
                      <c:pt idx="12727">
                        <c:v>6.3650000000000002</c:v>
                      </c:pt>
                      <c:pt idx="12728">
                        <c:v>6.3650000000000002</c:v>
                      </c:pt>
                      <c:pt idx="12729">
                        <c:v>6.3659999999999997</c:v>
                      </c:pt>
                      <c:pt idx="12730">
                        <c:v>6.3659999999999997</c:v>
                      </c:pt>
                      <c:pt idx="12731">
                        <c:v>6.367</c:v>
                      </c:pt>
                      <c:pt idx="12732">
                        <c:v>6.367</c:v>
                      </c:pt>
                      <c:pt idx="12733">
                        <c:v>6.3680000000000003</c:v>
                      </c:pt>
                      <c:pt idx="12734">
                        <c:v>6.3680000000000003</c:v>
                      </c:pt>
                      <c:pt idx="12735">
                        <c:v>6.3689999999999998</c:v>
                      </c:pt>
                      <c:pt idx="12736">
                        <c:v>6.3689999999999998</c:v>
                      </c:pt>
                      <c:pt idx="12737">
                        <c:v>6.37</c:v>
                      </c:pt>
                      <c:pt idx="12738">
                        <c:v>6.37</c:v>
                      </c:pt>
                      <c:pt idx="12739">
                        <c:v>6.3710000000000004</c:v>
                      </c:pt>
                      <c:pt idx="12740">
                        <c:v>6.3710000000000004</c:v>
                      </c:pt>
                      <c:pt idx="12741">
                        <c:v>6.3719999999999999</c:v>
                      </c:pt>
                      <c:pt idx="12742">
                        <c:v>6.3719999999999999</c:v>
                      </c:pt>
                      <c:pt idx="12743">
                        <c:v>6.3730000000000002</c:v>
                      </c:pt>
                      <c:pt idx="12744">
                        <c:v>6.3730000000000002</c:v>
                      </c:pt>
                      <c:pt idx="12745">
                        <c:v>6.3739999999999997</c:v>
                      </c:pt>
                      <c:pt idx="12746">
                        <c:v>6.3739999999999997</c:v>
                      </c:pt>
                      <c:pt idx="12747">
                        <c:v>6.375</c:v>
                      </c:pt>
                      <c:pt idx="12748">
                        <c:v>6.375</c:v>
                      </c:pt>
                      <c:pt idx="12749">
                        <c:v>6.3760000000000003</c:v>
                      </c:pt>
                      <c:pt idx="12750">
                        <c:v>6.3760000000000003</c:v>
                      </c:pt>
                      <c:pt idx="12751">
                        <c:v>6.3769999999999998</c:v>
                      </c:pt>
                      <c:pt idx="12752">
                        <c:v>6.3769999999999998</c:v>
                      </c:pt>
                      <c:pt idx="12753">
                        <c:v>6.3780000000000001</c:v>
                      </c:pt>
                      <c:pt idx="12754">
                        <c:v>6.3780000000000001</c:v>
                      </c:pt>
                      <c:pt idx="12755">
                        <c:v>6.3789999999999996</c:v>
                      </c:pt>
                      <c:pt idx="12756">
                        <c:v>6.3789999999999996</c:v>
                      </c:pt>
                      <c:pt idx="12757">
                        <c:v>6.38</c:v>
                      </c:pt>
                      <c:pt idx="12758">
                        <c:v>6.38</c:v>
                      </c:pt>
                      <c:pt idx="12759">
                        <c:v>6.3810000000000002</c:v>
                      </c:pt>
                      <c:pt idx="12760">
                        <c:v>6.3810000000000002</c:v>
                      </c:pt>
                      <c:pt idx="12761">
                        <c:v>6.3819999999999997</c:v>
                      </c:pt>
                      <c:pt idx="12762">
                        <c:v>6.3819999999999997</c:v>
                      </c:pt>
                      <c:pt idx="12763">
                        <c:v>6.383</c:v>
                      </c:pt>
                      <c:pt idx="12764">
                        <c:v>6.383</c:v>
                      </c:pt>
                      <c:pt idx="12765">
                        <c:v>6.3840000000000003</c:v>
                      </c:pt>
                      <c:pt idx="12766">
                        <c:v>6.3840000000000003</c:v>
                      </c:pt>
                      <c:pt idx="12767">
                        <c:v>6.3849999999999998</c:v>
                      </c:pt>
                      <c:pt idx="12768">
                        <c:v>6.3849999999999998</c:v>
                      </c:pt>
                      <c:pt idx="12769">
                        <c:v>6.3860000000000001</c:v>
                      </c:pt>
                      <c:pt idx="12770">
                        <c:v>6.3860000000000001</c:v>
                      </c:pt>
                      <c:pt idx="12771">
                        <c:v>6.3869999999999996</c:v>
                      </c:pt>
                      <c:pt idx="12772">
                        <c:v>6.3869999999999996</c:v>
                      </c:pt>
                      <c:pt idx="12773">
                        <c:v>6.3879999999999999</c:v>
                      </c:pt>
                      <c:pt idx="12774">
                        <c:v>6.3879999999999999</c:v>
                      </c:pt>
                      <c:pt idx="12775">
                        <c:v>6.3890000000000002</c:v>
                      </c:pt>
                      <c:pt idx="12776">
                        <c:v>6.3890000000000002</c:v>
                      </c:pt>
                      <c:pt idx="12777">
                        <c:v>6.39</c:v>
                      </c:pt>
                      <c:pt idx="12778">
                        <c:v>6.39</c:v>
                      </c:pt>
                      <c:pt idx="12779">
                        <c:v>6.391</c:v>
                      </c:pt>
                      <c:pt idx="12780">
                        <c:v>6.391</c:v>
                      </c:pt>
                      <c:pt idx="12781">
                        <c:v>6.3920000000000003</c:v>
                      </c:pt>
                      <c:pt idx="12782">
                        <c:v>6.3920000000000003</c:v>
                      </c:pt>
                      <c:pt idx="12783">
                        <c:v>6.3929999999999998</c:v>
                      </c:pt>
                      <c:pt idx="12784">
                        <c:v>6.3929999999999998</c:v>
                      </c:pt>
                      <c:pt idx="12785">
                        <c:v>6.3940000000000001</c:v>
                      </c:pt>
                      <c:pt idx="12786">
                        <c:v>6.3940000000000001</c:v>
                      </c:pt>
                      <c:pt idx="12787">
                        <c:v>6.3949999999999996</c:v>
                      </c:pt>
                      <c:pt idx="12788">
                        <c:v>6.3949999999999996</c:v>
                      </c:pt>
                      <c:pt idx="12789">
                        <c:v>6.3959999999999999</c:v>
                      </c:pt>
                      <c:pt idx="12790">
                        <c:v>6.3959999999999999</c:v>
                      </c:pt>
                      <c:pt idx="12791">
                        <c:v>6.3970000000000002</c:v>
                      </c:pt>
                      <c:pt idx="12792">
                        <c:v>6.3970000000000002</c:v>
                      </c:pt>
                      <c:pt idx="12793">
                        <c:v>6.3979999999999997</c:v>
                      </c:pt>
                      <c:pt idx="12794">
                        <c:v>6.3979999999999997</c:v>
                      </c:pt>
                      <c:pt idx="12795">
                        <c:v>6.399</c:v>
                      </c:pt>
                      <c:pt idx="12796">
                        <c:v>6.399</c:v>
                      </c:pt>
                      <c:pt idx="12797">
                        <c:v>6.4</c:v>
                      </c:pt>
                      <c:pt idx="12798">
                        <c:v>6.4</c:v>
                      </c:pt>
                      <c:pt idx="12799">
                        <c:v>6.4009999999999998</c:v>
                      </c:pt>
                      <c:pt idx="12800">
                        <c:v>6.4009999999999998</c:v>
                      </c:pt>
                      <c:pt idx="12801">
                        <c:v>6.4020000000000001</c:v>
                      </c:pt>
                      <c:pt idx="12802">
                        <c:v>6.4020000000000001</c:v>
                      </c:pt>
                      <c:pt idx="12803">
                        <c:v>6.4029999999999996</c:v>
                      </c:pt>
                      <c:pt idx="12804">
                        <c:v>6.4029999999999996</c:v>
                      </c:pt>
                      <c:pt idx="12805">
                        <c:v>6.4039999999999999</c:v>
                      </c:pt>
                      <c:pt idx="12806">
                        <c:v>6.4039999999999999</c:v>
                      </c:pt>
                      <c:pt idx="12807">
                        <c:v>6.4050000000000002</c:v>
                      </c:pt>
                      <c:pt idx="12808">
                        <c:v>6.4050000000000002</c:v>
                      </c:pt>
                      <c:pt idx="12809">
                        <c:v>6.4059999999999997</c:v>
                      </c:pt>
                      <c:pt idx="12810">
                        <c:v>6.4059999999999997</c:v>
                      </c:pt>
                      <c:pt idx="12811">
                        <c:v>6.407</c:v>
                      </c:pt>
                      <c:pt idx="12812">
                        <c:v>6.407</c:v>
                      </c:pt>
                      <c:pt idx="12813">
                        <c:v>6.4080000000000004</c:v>
                      </c:pt>
                      <c:pt idx="12814">
                        <c:v>6.4080000000000004</c:v>
                      </c:pt>
                      <c:pt idx="12815">
                        <c:v>6.4089999999999998</c:v>
                      </c:pt>
                      <c:pt idx="12816">
                        <c:v>6.4089999999999998</c:v>
                      </c:pt>
                      <c:pt idx="12817">
                        <c:v>6.41</c:v>
                      </c:pt>
                      <c:pt idx="12818">
                        <c:v>6.41</c:v>
                      </c:pt>
                      <c:pt idx="12819">
                        <c:v>6.4109999999999996</c:v>
                      </c:pt>
                      <c:pt idx="12820">
                        <c:v>6.4109999999999996</c:v>
                      </c:pt>
                      <c:pt idx="12821">
                        <c:v>6.4119999999999999</c:v>
                      </c:pt>
                      <c:pt idx="12822">
                        <c:v>6.4119999999999999</c:v>
                      </c:pt>
                      <c:pt idx="12823">
                        <c:v>6.4130000000000003</c:v>
                      </c:pt>
                      <c:pt idx="12824">
                        <c:v>6.4130000000000003</c:v>
                      </c:pt>
                      <c:pt idx="12825">
                        <c:v>6.4139999999999997</c:v>
                      </c:pt>
                      <c:pt idx="12826">
                        <c:v>6.4139999999999997</c:v>
                      </c:pt>
                      <c:pt idx="12827">
                        <c:v>6.415</c:v>
                      </c:pt>
                      <c:pt idx="12828">
                        <c:v>6.415</c:v>
                      </c:pt>
                      <c:pt idx="12829">
                        <c:v>6.4160000000000004</c:v>
                      </c:pt>
                      <c:pt idx="12830">
                        <c:v>6.4160000000000004</c:v>
                      </c:pt>
                      <c:pt idx="12831">
                        <c:v>6.4169999999999998</c:v>
                      </c:pt>
                      <c:pt idx="12832">
                        <c:v>6.4169999999999998</c:v>
                      </c:pt>
                      <c:pt idx="12833">
                        <c:v>6.4180000000000001</c:v>
                      </c:pt>
                      <c:pt idx="12834">
                        <c:v>6.4180000000000001</c:v>
                      </c:pt>
                      <c:pt idx="12835">
                        <c:v>6.4189999999999996</c:v>
                      </c:pt>
                      <c:pt idx="12836">
                        <c:v>6.4189999999999996</c:v>
                      </c:pt>
                      <c:pt idx="12837">
                        <c:v>6.42</c:v>
                      </c:pt>
                      <c:pt idx="12838">
                        <c:v>6.42</c:v>
                      </c:pt>
                      <c:pt idx="12839">
                        <c:v>6.4210000000000003</c:v>
                      </c:pt>
                      <c:pt idx="12840">
                        <c:v>6.4210000000000003</c:v>
                      </c:pt>
                      <c:pt idx="12841">
                        <c:v>6.4219999999999997</c:v>
                      </c:pt>
                      <c:pt idx="12842">
                        <c:v>6.4219999999999997</c:v>
                      </c:pt>
                      <c:pt idx="12843">
                        <c:v>6.423</c:v>
                      </c:pt>
                      <c:pt idx="12844">
                        <c:v>6.423</c:v>
                      </c:pt>
                      <c:pt idx="12845">
                        <c:v>6.4240000000000004</c:v>
                      </c:pt>
                      <c:pt idx="12846">
                        <c:v>6.4240000000000004</c:v>
                      </c:pt>
                      <c:pt idx="12847">
                        <c:v>6.4249999999999998</c:v>
                      </c:pt>
                      <c:pt idx="12848">
                        <c:v>6.4249999999999998</c:v>
                      </c:pt>
                      <c:pt idx="12849">
                        <c:v>6.4260000000000002</c:v>
                      </c:pt>
                      <c:pt idx="12850">
                        <c:v>6.4260000000000002</c:v>
                      </c:pt>
                      <c:pt idx="12851">
                        <c:v>6.4269999999999996</c:v>
                      </c:pt>
                      <c:pt idx="12852">
                        <c:v>6.4269999999999996</c:v>
                      </c:pt>
                      <c:pt idx="12853">
                        <c:v>6.4279999999999999</c:v>
                      </c:pt>
                      <c:pt idx="12854">
                        <c:v>6.4279999999999999</c:v>
                      </c:pt>
                      <c:pt idx="12855">
                        <c:v>6.4290000000000003</c:v>
                      </c:pt>
                      <c:pt idx="12856">
                        <c:v>6.4290000000000003</c:v>
                      </c:pt>
                      <c:pt idx="12857">
                        <c:v>6.43</c:v>
                      </c:pt>
                      <c:pt idx="12858">
                        <c:v>6.43</c:v>
                      </c:pt>
                      <c:pt idx="12859">
                        <c:v>6.431</c:v>
                      </c:pt>
                      <c:pt idx="12860">
                        <c:v>6.431</c:v>
                      </c:pt>
                      <c:pt idx="12861">
                        <c:v>6.4320000000000004</c:v>
                      </c:pt>
                      <c:pt idx="12862">
                        <c:v>6.4320000000000004</c:v>
                      </c:pt>
                      <c:pt idx="12863">
                        <c:v>6.4329999999999998</c:v>
                      </c:pt>
                      <c:pt idx="12864">
                        <c:v>6.4329999999999998</c:v>
                      </c:pt>
                      <c:pt idx="12865">
                        <c:v>6.4340000000000002</c:v>
                      </c:pt>
                      <c:pt idx="12866">
                        <c:v>6.4340000000000002</c:v>
                      </c:pt>
                      <c:pt idx="12867">
                        <c:v>6.4349999999999996</c:v>
                      </c:pt>
                      <c:pt idx="12868">
                        <c:v>6.4349999999999996</c:v>
                      </c:pt>
                      <c:pt idx="12869">
                        <c:v>6.4359999999999999</c:v>
                      </c:pt>
                      <c:pt idx="12870">
                        <c:v>6.4359999999999999</c:v>
                      </c:pt>
                      <c:pt idx="12871">
                        <c:v>6.4370000000000003</c:v>
                      </c:pt>
                      <c:pt idx="12872">
                        <c:v>6.4370000000000003</c:v>
                      </c:pt>
                      <c:pt idx="12873">
                        <c:v>6.4379999999999997</c:v>
                      </c:pt>
                      <c:pt idx="12874">
                        <c:v>6.4379999999999997</c:v>
                      </c:pt>
                      <c:pt idx="12875">
                        <c:v>6.4390000000000001</c:v>
                      </c:pt>
                      <c:pt idx="12876">
                        <c:v>6.4390000000000001</c:v>
                      </c:pt>
                      <c:pt idx="12877">
                        <c:v>6.44</c:v>
                      </c:pt>
                      <c:pt idx="12878">
                        <c:v>6.44</c:v>
                      </c:pt>
                      <c:pt idx="12879">
                        <c:v>6.4409999999999998</c:v>
                      </c:pt>
                      <c:pt idx="12880">
                        <c:v>6.4409999999999998</c:v>
                      </c:pt>
                      <c:pt idx="12881">
                        <c:v>6.4420000000000002</c:v>
                      </c:pt>
                      <c:pt idx="12882">
                        <c:v>6.4420000000000002</c:v>
                      </c:pt>
                      <c:pt idx="12883">
                        <c:v>6.4429999999999996</c:v>
                      </c:pt>
                      <c:pt idx="12884">
                        <c:v>6.4429999999999996</c:v>
                      </c:pt>
                      <c:pt idx="12885">
                        <c:v>6.444</c:v>
                      </c:pt>
                      <c:pt idx="12886">
                        <c:v>6.444</c:v>
                      </c:pt>
                      <c:pt idx="12887">
                        <c:v>6.4450000000000003</c:v>
                      </c:pt>
                      <c:pt idx="12888">
                        <c:v>6.4450000000000003</c:v>
                      </c:pt>
                      <c:pt idx="12889">
                        <c:v>6.4459999999999997</c:v>
                      </c:pt>
                      <c:pt idx="12890">
                        <c:v>6.4459999999999997</c:v>
                      </c:pt>
                      <c:pt idx="12891">
                        <c:v>6.4470000000000001</c:v>
                      </c:pt>
                      <c:pt idx="12892">
                        <c:v>6.4470000000000001</c:v>
                      </c:pt>
                      <c:pt idx="12893">
                        <c:v>6.4480000000000004</c:v>
                      </c:pt>
                      <c:pt idx="12894">
                        <c:v>6.4480000000000004</c:v>
                      </c:pt>
                      <c:pt idx="12895">
                        <c:v>6.4489999999999998</c:v>
                      </c:pt>
                      <c:pt idx="12896">
                        <c:v>6.4489999999999998</c:v>
                      </c:pt>
                      <c:pt idx="12897">
                        <c:v>6.45</c:v>
                      </c:pt>
                      <c:pt idx="12898">
                        <c:v>6.45</c:v>
                      </c:pt>
                      <c:pt idx="12899">
                        <c:v>6.4509999999999996</c:v>
                      </c:pt>
                      <c:pt idx="12900">
                        <c:v>6.4509999999999996</c:v>
                      </c:pt>
                      <c:pt idx="12901">
                        <c:v>6.452</c:v>
                      </c:pt>
                      <c:pt idx="12902">
                        <c:v>6.452</c:v>
                      </c:pt>
                      <c:pt idx="12903">
                        <c:v>6.4530000000000003</c:v>
                      </c:pt>
                      <c:pt idx="12904">
                        <c:v>6.4530000000000003</c:v>
                      </c:pt>
                      <c:pt idx="12905">
                        <c:v>6.4539999999999997</c:v>
                      </c:pt>
                      <c:pt idx="12906">
                        <c:v>6.4539999999999997</c:v>
                      </c:pt>
                      <c:pt idx="12907">
                        <c:v>6.4550000000000001</c:v>
                      </c:pt>
                      <c:pt idx="12908">
                        <c:v>6.4550000000000001</c:v>
                      </c:pt>
                      <c:pt idx="12909">
                        <c:v>6.4560000000000004</c:v>
                      </c:pt>
                      <c:pt idx="12910">
                        <c:v>6.4560000000000004</c:v>
                      </c:pt>
                      <c:pt idx="12911">
                        <c:v>6.4569999999999999</c:v>
                      </c:pt>
                      <c:pt idx="12912">
                        <c:v>6.4569999999999999</c:v>
                      </c:pt>
                      <c:pt idx="12913">
                        <c:v>6.4580000000000002</c:v>
                      </c:pt>
                      <c:pt idx="12914">
                        <c:v>6.4580000000000002</c:v>
                      </c:pt>
                      <c:pt idx="12915">
                        <c:v>6.4589999999999996</c:v>
                      </c:pt>
                      <c:pt idx="12916">
                        <c:v>6.4589999999999996</c:v>
                      </c:pt>
                      <c:pt idx="12917">
                        <c:v>6.46</c:v>
                      </c:pt>
                      <c:pt idx="12918">
                        <c:v>6.46</c:v>
                      </c:pt>
                      <c:pt idx="12919">
                        <c:v>6.4610000000000003</c:v>
                      </c:pt>
                      <c:pt idx="12920">
                        <c:v>6.4610000000000003</c:v>
                      </c:pt>
                      <c:pt idx="12921">
                        <c:v>6.4619999999999997</c:v>
                      </c:pt>
                      <c:pt idx="12922">
                        <c:v>6.4619999999999997</c:v>
                      </c:pt>
                      <c:pt idx="12923">
                        <c:v>6.4630000000000001</c:v>
                      </c:pt>
                      <c:pt idx="12924">
                        <c:v>6.4630000000000001</c:v>
                      </c:pt>
                      <c:pt idx="12925">
                        <c:v>6.4640000000000004</c:v>
                      </c:pt>
                      <c:pt idx="12926">
                        <c:v>6.4640000000000004</c:v>
                      </c:pt>
                      <c:pt idx="12927">
                        <c:v>6.4649999999999999</c:v>
                      </c:pt>
                      <c:pt idx="12928">
                        <c:v>6.4649999999999999</c:v>
                      </c:pt>
                      <c:pt idx="12929">
                        <c:v>6.4660000000000002</c:v>
                      </c:pt>
                      <c:pt idx="12930">
                        <c:v>6.4660000000000002</c:v>
                      </c:pt>
                      <c:pt idx="12931">
                        <c:v>6.4669999999999996</c:v>
                      </c:pt>
                      <c:pt idx="12932">
                        <c:v>6.4669999999999996</c:v>
                      </c:pt>
                      <c:pt idx="12933">
                        <c:v>6.468</c:v>
                      </c:pt>
                      <c:pt idx="12934">
                        <c:v>6.468</c:v>
                      </c:pt>
                      <c:pt idx="12935">
                        <c:v>6.4690000000000003</c:v>
                      </c:pt>
                      <c:pt idx="12936">
                        <c:v>6.4690000000000003</c:v>
                      </c:pt>
                      <c:pt idx="12937">
                        <c:v>6.47</c:v>
                      </c:pt>
                      <c:pt idx="12938">
                        <c:v>6.47</c:v>
                      </c:pt>
                      <c:pt idx="12939">
                        <c:v>6.4710000000000001</c:v>
                      </c:pt>
                      <c:pt idx="12940">
                        <c:v>6.4710000000000001</c:v>
                      </c:pt>
                      <c:pt idx="12941">
                        <c:v>6.4720000000000004</c:v>
                      </c:pt>
                      <c:pt idx="12942">
                        <c:v>6.4720000000000004</c:v>
                      </c:pt>
                      <c:pt idx="12943">
                        <c:v>6.4729999999999999</c:v>
                      </c:pt>
                      <c:pt idx="12944">
                        <c:v>6.4729999999999999</c:v>
                      </c:pt>
                      <c:pt idx="12945">
                        <c:v>6.4740000000000002</c:v>
                      </c:pt>
                      <c:pt idx="12946">
                        <c:v>6.4740000000000002</c:v>
                      </c:pt>
                      <c:pt idx="12947">
                        <c:v>6.4749999999999996</c:v>
                      </c:pt>
                      <c:pt idx="12948">
                        <c:v>6.4749999999999996</c:v>
                      </c:pt>
                      <c:pt idx="12949">
                        <c:v>6.476</c:v>
                      </c:pt>
                      <c:pt idx="12950">
                        <c:v>6.476</c:v>
                      </c:pt>
                      <c:pt idx="12951">
                        <c:v>6.4770000000000003</c:v>
                      </c:pt>
                      <c:pt idx="12952">
                        <c:v>6.4770000000000003</c:v>
                      </c:pt>
                      <c:pt idx="12953">
                        <c:v>6.4779999999999998</c:v>
                      </c:pt>
                      <c:pt idx="12954">
                        <c:v>6.4779999999999998</c:v>
                      </c:pt>
                      <c:pt idx="12955">
                        <c:v>6.4790000000000001</c:v>
                      </c:pt>
                      <c:pt idx="12956">
                        <c:v>6.4790000000000001</c:v>
                      </c:pt>
                      <c:pt idx="12957">
                        <c:v>6.48</c:v>
                      </c:pt>
                      <c:pt idx="12958">
                        <c:v>6.48</c:v>
                      </c:pt>
                      <c:pt idx="12959">
                        <c:v>6.4809999999999999</c:v>
                      </c:pt>
                      <c:pt idx="12960">
                        <c:v>6.4809999999999999</c:v>
                      </c:pt>
                      <c:pt idx="12961">
                        <c:v>6.4820000000000002</c:v>
                      </c:pt>
                      <c:pt idx="12962">
                        <c:v>6.4820000000000002</c:v>
                      </c:pt>
                      <c:pt idx="12963">
                        <c:v>6.4829999999999997</c:v>
                      </c:pt>
                      <c:pt idx="12964">
                        <c:v>6.4829999999999997</c:v>
                      </c:pt>
                      <c:pt idx="12965">
                        <c:v>6.484</c:v>
                      </c:pt>
                      <c:pt idx="12966">
                        <c:v>6.484</c:v>
                      </c:pt>
                      <c:pt idx="12967">
                        <c:v>6.4850000000000003</c:v>
                      </c:pt>
                      <c:pt idx="12968">
                        <c:v>6.4850000000000003</c:v>
                      </c:pt>
                      <c:pt idx="12969">
                        <c:v>6.4859999999999998</c:v>
                      </c:pt>
                      <c:pt idx="12970">
                        <c:v>6.4859999999999998</c:v>
                      </c:pt>
                      <c:pt idx="12971">
                        <c:v>6.4870000000000001</c:v>
                      </c:pt>
                      <c:pt idx="12972">
                        <c:v>6.4870000000000001</c:v>
                      </c:pt>
                      <c:pt idx="12973">
                        <c:v>6.4880000000000004</c:v>
                      </c:pt>
                      <c:pt idx="12974">
                        <c:v>6.4880000000000004</c:v>
                      </c:pt>
                      <c:pt idx="12975">
                        <c:v>6.4889999999999999</c:v>
                      </c:pt>
                      <c:pt idx="12976">
                        <c:v>6.4889999999999999</c:v>
                      </c:pt>
                      <c:pt idx="12977">
                        <c:v>6.49</c:v>
                      </c:pt>
                      <c:pt idx="12978">
                        <c:v>6.49</c:v>
                      </c:pt>
                      <c:pt idx="12979">
                        <c:v>6.4909999999999997</c:v>
                      </c:pt>
                      <c:pt idx="12980">
                        <c:v>6.4909999999999997</c:v>
                      </c:pt>
                      <c:pt idx="12981">
                        <c:v>6.492</c:v>
                      </c:pt>
                      <c:pt idx="12982">
                        <c:v>6.492</c:v>
                      </c:pt>
                      <c:pt idx="12983">
                        <c:v>6.4930000000000003</c:v>
                      </c:pt>
                      <c:pt idx="12984">
                        <c:v>6.4930000000000003</c:v>
                      </c:pt>
                      <c:pt idx="12985">
                        <c:v>6.4939999999999998</c:v>
                      </c:pt>
                      <c:pt idx="12986">
                        <c:v>6.4939999999999998</c:v>
                      </c:pt>
                      <c:pt idx="12987">
                        <c:v>6.4950000000000001</c:v>
                      </c:pt>
                      <c:pt idx="12988">
                        <c:v>6.4950000000000001</c:v>
                      </c:pt>
                      <c:pt idx="12989">
                        <c:v>6.4960000000000004</c:v>
                      </c:pt>
                      <c:pt idx="12990">
                        <c:v>6.4960000000000004</c:v>
                      </c:pt>
                      <c:pt idx="12991">
                        <c:v>6.4969999999999999</c:v>
                      </c:pt>
                      <c:pt idx="12992">
                        <c:v>6.4969999999999999</c:v>
                      </c:pt>
                      <c:pt idx="12993">
                        <c:v>6.4980000000000002</c:v>
                      </c:pt>
                      <c:pt idx="12994">
                        <c:v>6.4980000000000002</c:v>
                      </c:pt>
                      <c:pt idx="12995">
                        <c:v>6.4989999999999997</c:v>
                      </c:pt>
                      <c:pt idx="12996">
                        <c:v>6.4989999999999997</c:v>
                      </c:pt>
                      <c:pt idx="12997">
                        <c:v>6.5</c:v>
                      </c:pt>
                      <c:pt idx="12998">
                        <c:v>6.5</c:v>
                      </c:pt>
                      <c:pt idx="12999">
                        <c:v>6.5010000000000003</c:v>
                      </c:pt>
                      <c:pt idx="13000">
                        <c:v>6.5010000000000003</c:v>
                      </c:pt>
                      <c:pt idx="13001">
                        <c:v>6.5019999999999998</c:v>
                      </c:pt>
                      <c:pt idx="13002">
                        <c:v>6.5019999999999998</c:v>
                      </c:pt>
                      <c:pt idx="13003">
                        <c:v>6.5030000000000001</c:v>
                      </c:pt>
                      <c:pt idx="13004">
                        <c:v>6.5030000000000001</c:v>
                      </c:pt>
                      <c:pt idx="13005">
                        <c:v>6.5039999999999996</c:v>
                      </c:pt>
                      <c:pt idx="13006">
                        <c:v>6.5039999999999996</c:v>
                      </c:pt>
                      <c:pt idx="13007">
                        <c:v>6.5049999999999999</c:v>
                      </c:pt>
                      <c:pt idx="13008">
                        <c:v>6.5049999999999999</c:v>
                      </c:pt>
                      <c:pt idx="13009">
                        <c:v>6.5060000000000002</c:v>
                      </c:pt>
                      <c:pt idx="13010">
                        <c:v>6.5060000000000002</c:v>
                      </c:pt>
                      <c:pt idx="13011">
                        <c:v>6.5069999999999997</c:v>
                      </c:pt>
                      <c:pt idx="13012">
                        <c:v>6.5069999999999997</c:v>
                      </c:pt>
                      <c:pt idx="13013">
                        <c:v>6.508</c:v>
                      </c:pt>
                      <c:pt idx="13014">
                        <c:v>6.508</c:v>
                      </c:pt>
                      <c:pt idx="13015">
                        <c:v>6.5090000000000003</c:v>
                      </c:pt>
                      <c:pt idx="13016">
                        <c:v>6.5090000000000003</c:v>
                      </c:pt>
                      <c:pt idx="13017">
                        <c:v>6.51</c:v>
                      </c:pt>
                      <c:pt idx="13018">
                        <c:v>6.51</c:v>
                      </c:pt>
                      <c:pt idx="13019">
                        <c:v>6.5110000000000001</c:v>
                      </c:pt>
                      <c:pt idx="13020">
                        <c:v>6.5110000000000001</c:v>
                      </c:pt>
                      <c:pt idx="13021">
                        <c:v>6.5119999999999996</c:v>
                      </c:pt>
                      <c:pt idx="13022">
                        <c:v>6.5119999999999996</c:v>
                      </c:pt>
                      <c:pt idx="13023">
                        <c:v>6.5129999999999999</c:v>
                      </c:pt>
                      <c:pt idx="13024">
                        <c:v>6.5129999999999999</c:v>
                      </c:pt>
                      <c:pt idx="13025">
                        <c:v>6.5140000000000002</c:v>
                      </c:pt>
                      <c:pt idx="13026">
                        <c:v>6.5140000000000002</c:v>
                      </c:pt>
                      <c:pt idx="13027">
                        <c:v>6.5149999999999997</c:v>
                      </c:pt>
                      <c:pt idx="13028">
                        <c:v>6.5149999999999997</c:v>
                      </c:pt>
                      <c:pt idx="13029">
                        <c:v>6.516</c:v>
                      </c:pt>
                      <c:pt idx="13030">
                        <c:v>6.516</c:v>
                      </c:pt>
                      <c:pt idx="13031">
                        <c:v>6.5170000000000003</c:v>
                      </c:pt>
                      <c:pt idx="13032">
                        <c:v>6.5170000000000003</c:v>
                      </c:pt>
                      <c:pt idx="13033">
                        <c:v>6.5179999999999998</c:v>
                      </c:pt>
                      <c:pt idx="13034">
                        <c:v>6.5179999999999998</c:v>
                      </c:pt>
                      <c:pt idx="13035">
                        <c:v>6.5190000000000001</c:v>
                      </c:pt>
                      <c:pt idx="13036">
                        <c:v>6.5190000000000001</c:v>
                      </c:pt>
                      <c:pt idx="13037">
                        <c:v>6.52</c:v>
                      </c:pt>
                      <c:pt idx="13038">
                        <c:v>6.52</c:v>
                      </c:pt>
                      <c:pt idx="13039">
                        <c:v>6.5209999999999999</c:v>
                      </c:pt>
                      <c:pt idx="13040">
                        <c:v>6.5209999999999999</c:v>
                      </c:pt>
                      <c:pt idx="13041">
                        <c:v>6.5220000000000002</c:v>
                      </c:pt>
                      <c:pt idx="13042">
                        <c:v>6.5220000000000002</c:v>
                      </c:pt>
                      <c:pt idx="13043">
                        <c:v>6.5229999999999997</c:v>
                      </c:pt>
                      <c:pt idx="13044">
                        <c:v>6.5229999999999997</c:v>
                      </c:pt>
                      <c:pt idx="13045">
                        <c:v>6.524</c:v>
                      </c:pt>
                      <c:pt idx="13046">
                        <c:v>6.524</c:v>
                      </c:pt>
                      <c:pt idx="13047">
                        <c:v>6.5250000000000004</c:v>
                      </c:pt>
                      <c:pt idx="13048">
                        <c:v>6.5250000000000004</c:v>
                      </c:pt>
                      <c:pt idx="13049">
                        <c:v>6.5259999999999998</c:v>
                      </c:pt>
                      <c:pt idx="13050">
                        <c:v>6.5259999999999998</c:v>
                      </c:pt>
                      <c:pt idx="13051">
                        <c:v>6.5270000000000001</c:v>
                      </c:pt>
                      <c:pt idx="13052">
                        <c:v>6.5270000000000001</c:v>
                      </c:pt>
                      <c:pt idx="13053">
                        <c:v>6.5279999999999996</c:v>
                      </c:pt>
                      <c:pt idx="13054">
                        <c:v>6.5279999999999996</c:v>
                      </c:pt>
                      <c:pt idx="13055">
                        <c:v>6.5289999999999999</c:v>
                      </c:pt>
                      <c:pt idx="13056">
                        <c:v>6.5289999999999999</c:v>
                      </c:pt>
                      <c:pt idx="13057">
                        <c:v>6.53</c:v>
                      </c:pt>
                      <c:pt idx="13058">
                        <c:v>6.53</c:v>
                      </c:pt>
                      <c:pt idx="13059">
                        <c:v>6.5309999999999997</c:v>
                      </c:pt>
                      <c:pt idx="13060">
                        <c:v>6.5309999999999997</c:v>
                      </c:pt>
                      <c:pt idx="13061">
                        <c:v>6.532</c:v>
                      </c:pt>
                      <c:pt idx="13062">
                        <c:v>6.532</c:v>
                      </c:pt>
                      <c:pt idx="13063">
                        <c:v>6.5330000000000004</c:v>
                      </c:pt>
                      <c:pt idx="13064">
                        <c:v>6.5330000000000004</c:v>
                      </c:pt>
                      <c:pt idx="13065">
                        <c:v>6.5339999999999998</c:v>
                      </c:pt>
                      <c:pt idx="13066">
                        <c:v>6.5339999999999998</c:v>
                      </c:pt>
                      <c:pt idx="13067">
                        <c:v>6.5350000000000001</c:v>
                      </c:pt>
                      <c:pt idx="13068">
                        <c:v>6.5350000000000001</c:v>
                      </c:pt>
                      <c:pt idx="13069">
                        <c:v>6.5359999999999996</c:v>
                      </c:pt>
                      <c:pt idx="13070">
                        <c:v>6.5359999999999996</c:v>
                      </c:pt>
                      <c:pt idx="13071">
                        <c:v>6.5369999999999999</c:v>
                      </c:pt>
                      <c:pt idx="13072">
                        <c:v>6.5369999999999999</c:v>
                      </c:pt>
                      <c:pt idx="13073">
                        <c:v>6.5380000000000003</c:v>
                      </c:pt>
                      <c:pt idx="13074">
                        <c:v>6.5380000000000003</c:v>
                      </c:pt>
                      <c:pt idx="13075">
                        <c:v>6.5389999999999997</c:v>
                      </c:pt>
                      <c:pt idx="13076">
                        <c:v>6.5389999999999997</c:v>
                      </c:pt>
                      <c:pt idx="13077">
                        <c:v>6.54</c:v>
                      </c:pt>
                      <c:pt idx="13078">
                        <c:v>6.54</c:v>
                      </c:pt>
                      <c:pt idx="13079">
                        <c:v>6.5410000000000004</c:v>
                      </c:pt>
                      <c:pt idx="13080">
                        <c:v>6.5410000000000004</c:v>
                      </c:pt>
                      <c:pt idx="13081">
                        <c:v>6.5419999999999998</c:v>
                      </c:pt>
                      <c:pt idx="13082">
                        <c:v>6.5419999999999998</c:v>
                      </c:pt>
                      <c:pt idx="13083">
                        <c:v>6.5430000000000001</c:v>
                      </c:pt>
                      <c:pt idx="13084">
                        <c:v>6.5430000000000001</c:v>
                      </c:pt>
                      <c:pt idx="13085">
                        <c:v>6.5439999999999996</c:v>
                      </c:pt>
                      <c:pt idx="13086">
                        <c:v>6.5439999999999996</c:v>
                      </c:pt>
                      <c:pt idx="13087">
                        <c:v>6.5449999999999999</c:v>
                      </c:pt>
                      <c:pt idx="13088">
                        <c:v>6.5449999999999999</c:v>
                      </c:pt>
                      <c:pt idx="13089">
                        <c:v>6.5460000000000003</c:v>
                      </c:pt>
                      <c:pt idx="13090">
                        <c:v>6.5460000000000003</c:v>
                      </c:pt>
                      <c:pt idx="13091">
                        <c:v>6.5469999999999997</c:v>
                      </c:pt>
                      <c:pt idx="13092">
                        <c:v>6.5469999999999997</c:v>
                      </c:pt>
                      <c:pt idx="13093">
                        <c:v>6.548</c:v>
                      </c:pt>
                      <c:pt idx="13094">
                        <c:v>6.548</c:v>
                      </c:pt>
                      <c:pt idx="13095">
                        <c:v>6.5490000000000004</c:v>
                      </c:pt>
                      <c:pt idx="13096">
                        <c:v>6.5490000000000004</c:v>
                      </c:pt>
                      <c:pt idx="13097">
                        <c:v>6.55</c:v>
                      </c:pt>
                      <c:pt idx="13098">
                        <c:v>6.55</c:v>
                      </c:pt>
                      <c:pt idx="13099">
                        <c:v>6.5510000000000002</c:v>
                      </c:pt>
                      <c:pt idx="13100">
                        <c:v>6.5510000000000002</c:v>
                      </c:pt>
                      <c:pt idx="13101">
                        <c:v>6.5519999999999996</c:v>
                      </c:pt>
                      <c:pt idx="13102">
                        <c:v>6.5519999999999996</c:v>
                      </c:pt>
                      <c:pt idx="13103">
                        <c:v>6.5529999999999999</c:v>
                      </c:pt>
                      <c:pt idx="13104">
                        <c:v>6.5529999999999999</c:v>
                      </c:pt>
                      <c:pt idx="13105">
                        <c:v>6.5540000000000003</c:v>
                      </c:pt>
                      <c:pt idx="13106">
                        <c:v>6.5540000000000003</c:v>
                      </c:pt>
                      <c:pt idx="13107">
                        <c:v>6.5549999999999997</c:v>
                      </c:pt>
                      <c:pt idx="13108">
                        <c:v>6.5549999999999997</c:v>
                      </c:pt>
                      <c:pt idx="13109">
                        <c:v>6.556</c:v>
                      </c:pt>
                      <c:pt idx="13110">
                        <c:v>6.556</c:v>
                      </c:pt>
                      <c:pt idx="13111">
                        <c:v>6.5570000000000004</c:v>
                      </c:pt>
                      <c:pt idx="13112">
                        <c:v>6.5570000000000004</c:v>
                      </c:pt>
                      <c:pt idx="13113">
                        <c:v>6.5579999999999998</c:v>
                      </c:pt>
                      <c:pt idx="13114">
                        <c:v>6.5579999999999998</c:v>
                      </c:pt>
                      <c:pt idx="13115">
                        <c:v>6.5590000000000002</c:v>
                      </c:pt>
                      <c:pt idx="13116">
                        <c:v>6.5590000000000002</c:v>
                      </c:pt>
                      <c:pt idx="13117">
                        <c:v>6.56</c:v>
                      </c:pt>
                      <c:pt idx="13118">
                        <c:v>6.56</c:v>
                      </c:pt>
                      <c:pt idx="13119">
                        <c:v>6.5609999999999999</c:v>
                      </c:pt>
                      <c:pt idx="13120">
                        <c:v>6.5609999999999999</c:v>
                      </c:pt>
                      <c:pt idx="13121">
                        <c:v>6.5620000000000003</c:v>
                      </c:pt>
                      <c:pt idx="13122">
                        <c:v>6.5620000000000003</c:v>
                      </c:pt>
                      <c:pt idx="13123">
                        <c:v>6.5629999999999997</c:v>
                      </c:pt>
                      <c:pt idx="13124">
                        <c:v>6.5629999999999997</c:v>
                      </c:pt>
                      <c:pt idx="13125">
                        <c:v>6.5640000000000001</c:v>
                      </c:pt>
                      <c:pt idx="13126">
                        <c:v>6.5640000000000001</c:v>
                      </c:pt>
                      <c:pt idx="13127">
                        <c:v>6.5650000000000004</c:v>
                      </c:pt>
                      <c:pt idx="13128">
                        <c:v>6.5650000000000004</c:v>
                      </c:pt>
                      <c:pt idx="13129">
                        <c:v>6.5659999999999998</c:v>
                      </c:pt>
                      <c:pt idx="13130">
                        <c:v>6.5659999999999998</c:v>
                      </c:pt>
                      <c:pt idx="13131">
                        <c:v>6.5670000000000002</c:v>
                      </c:pt>
                      <c:pt idx="13132">
                        <c:v>6.5670000000000002</c:v>
                      </c:pt>
                      <c:pt idx="13133">
                        <c:v>6.5679999999999996</c:v>
                      </c:pt>
                      <c:pt idx="13134">
                        <c:v>6.5679999999999996</c:v>
                      </c:pt>
                      <c:pt idx="13135">
                        <c:v>6.569</c:v>
                      </c:pt>
                      <c:pt idx="13136">
                        <c:v>6.569</c:v>
                      </c:pt>
                      <c:pt idx="13137">
                        <c:v>6.57</c:v>
                      </c:pt>
                      <c:pt idx="13138">
                        <c:v>6.57</c:v>
                      </c:pt>
                      <c:pt idx="13139">
                        <c:v>6.5709999999999997</c:v>
                      </c:pt>
                      <c:pt idx="13140">
                        <c:v>6.5709999999999997</c:v>
                      </c:pt>
                      <c:pt idx="13141">
                        <c:v>6.5720000000000001</c:v>
                      </c:pt>
                      <c:pt idx="13142">
                        <c:v>6.5720000000000001</c:v>
                      </c:pt>
                      <c:pt idx="13143">
                        <c:v>6.5730000000000004</c:v>
                      </c:pt>
                      <c:pt idx="13144">
                        <c:v>6.5730000000000004</c:v>
                      </c:pt>
                      <c:pt idx="13145">
                        <c:v>6.5739999999999998</c:v>
                      </c:pt>
                      <c:pt idx="13146">
                        <c:v>6.5739999999999998</c:v>
                      </c:pt>
                      <c:pt idx="13147">
                        <c:v>6.5750000000000002</c:v>
                      </c:pt>
                      <c:pt idx="13148">
                        <c:v>6.5750000000000002</c:v>
                      </c:pt>
                      <c:pt idx="13149">
                        <c:v>6.5759999999999996</c:v>
                      </c:pt>
                      <c:pt idx="13150">
                        <c:v>6.5759999999999996</c:v>
                      </c:pt>
                      <c:pt idx="13151">
                        <c:v>6.577</c:v>
                      </c:pt>
                      <c:pt idx="13152">
                        <c:v>6.577</c:v>
                      </c:pt>
                      <c:pt idx="13153">
                        <c:v>6.5780000000000003</c:v>
                      </c:pt>
                      <c:pt idx="13154">
                        <c:v>6.5780000000000003</c:v>
                      </c:pt>
                      <c:pt idx="13155">
                        <c:v>6.5789999999999997</c:v>
                      </c:pt>
                      <c:pt idx="13156">
                        <c:v>6.5789999999999997</c:v>
                      </c:pt>
                      <c:pt idx="13157">
                        <c:v>6.58</c:v>
                      </c:pt>
                      <c:pt idx="13158">
                        <c:v>6.58</c:v>
                      </c:pt>
                      <c:pt idx="13159">
                        <c:v>6.5810000000000004</c:v>
                      </c:pt>
                      <c:pt idx="13160">
                        <c:v>6.5810000000000004</c:v>
                      </c:pt>
                      <c:pt idx="13161">
                        <c:v>6.5819999999999999</c:v>
                      </c:pt>
                      <c:pt idx="13162">
                        <c:v>6.5819999999999999</c:v>
                      </c:pt>
                      <c:pt idx="13163">
                        <c:v>6.5830000000000002</c:v>
                      </c:pt>
                      <c:pt idx="13164">
                        <c:v>6.5830000000000002</c:v>
                      </c:pt>
                      <c:pt idx="13165">
                        <c:v>6.5839999999999996</c:v>
                      </c:pt>
                      <c:pt idx="13166">
                        <c:v>6.5839999999999996</c:v>
                      </c:pt>
                      <c:pt idx="13167">
                        <c:v>6.585</c:v>
                      </c:pt>
                      <c:pt idx="13168">
                        <c:v>6.585</c:v>
                      </c:pt>
                      <c:pt idx="13169">
                        <c:v>6.5860000000000003</c:v>
                      </c:pt>
                      <c:pt idx="13170">
                        <c:v>6.5860000000000003</c:v>
                      </c:pt>
                      <c:pt idx="13171">
                        <c:v>6.5869999999999997</c:v>
                      </c:pt>
                      <c:pt idx="13172">
                        <c:v>6.5869999999999997</c:v>
                      </c:pt>
                      <c:pt idx="13173">
                        <c:v>6.5880000000000001</c:v>
                      </c:pt>
                      <c:pt idx="13174">
                        <c:v>6.5880000000000001</c:v>
                      </c:pt>
                      <c:pt idx="13175">
                        <c:v>6.5890000000000004</c:v>
                      </c:pt>
                      <c:pt idx="13176">
                        <c:v>6.5890000000000004</c:v>
                      </c:pt>
                      <c:pt idx="13177">
                        <c:v>6.59</c:v>
                      </c:pt>
                      <c:pt idx="13178">
                        <c:v>6.59</c:v>
                      </c:pt>
                      <c:pt idx="13179">
                        <c:v>6.5910000000000002</c:v>
                      </c:pt>
                      <c:pt idx="13180">
                        <c:v>6.5910000000000002</c:v>
                      </c:pt>
                      <c:pt idx="13181">
                        <c:v>6.5919999999999996</c:v>
                      </c:pt>
                      <c:pt idx="13182">
                        <c:v>6.5919999999999996</c:v>
                      </c:pt>
                      <c:pt idx="13183">
                        <c:v>6.593</c:v>
                      </c:pt>
                      <c:pt idx="13184">
                        <c:v>6.593</c:v>
                      </c:pt>
                      <c:pt idx="13185">
                        <c:v>6.5940000000000003</c:v>
                      </c:pt>
                      <c:pt idx="13186">
                        <c:v>6.5940000000000003</c:v>
                      </c:pt>
                      <c:pt idx="13187">
                        <c:v>6.5949999999999998</c:v>
                      </c:pt>
                      <c:pt idx="13188">
                        <c:v>6.5949999999999998</c:v>
                      </c:pt>
                      <c:pt idx="13189">
                        <c:v>6.5960000000000001</c:v>
                      </c:pt>
                      <c:pt idx="13190">
                        <c:v>6.5960000000000001</c:v>
                      </c:pt>
                      <c:pt idx="13191">
                        <c:v>6.5970000000000004</c:v>
                      </c:pt>
                      <c:pt idx="13192">
                        <c:v>6.5970000000000004</c:v>
                      </c:pt>
                      <c:pt idx="13193">
                        <c:v>6.5979999999999999</c:v>
                      </c:pt>
                      <c:pt idx="13194">
                        <c:v>6.5979999999999999</c:v>
                      </c:pt>
                      <c:pt idx="13195">
                        <c:v>6.5990000000000002</c:v>
                      </c:pt>
                      <c:pt idx="13196">
                        <c:v>6.5990000000000002</c:v>
                      </c:pt>
                      <c:pt idx="13197">
                        <c:v>6.6</c:v>
                      </c:pt>
                      <c:pt idx="13198">
                        <c:v>6.6</c:v>
                      </c:pt>
                      <c:pt idx="13199">
                        <c:v>6.601</c:v>
                      </c:pt>
                      <c:pt idx="13200">
                        <c:v>6.601</c:v>
                      </c:pt>
                      <c:pt idx="13201">
                        <c:v>6.6020000000000003</c:v>
                      </c:pt>
                      <c:pt idx="13202">
                        <c:v>6.6020000000000003</c:v>
                      </c:pt>
                      <c:pt idx="13203">
                        <c:v>6.6029999999999998</c:v>
                      </c:pt>
                      <c:pt idx="13204">
                        <c:v>6.6029999999999998</c:v>
                      </c:pt>
                      <c:pt idx="13205">
                        <c:v>6.6040000000000001</c:v>
                      </c:pt>
                      <c:pt idx="13206">
                        <c:v>6.6040000000000001</c:v>
                      </c:pt>
                      <c:pt idx="13207">
                        <c:v>6.6050000000000004</c:v>
                      </c:pt>
                      <c:pt idx="13208">
                        <c:v>6.6050000000000004</c:v>
                      </c:pt>
                      <c:pt idx="13209">
                        <c:v>6.6059999999999999</c:v>
                      </c:pt>
                      <c:pt idx="13210">
                        <c:v>6.6059999999999999</c:v>
                      </c:pt>
                      <c:pt idx="13211">
                        <c:v>6.6070000000000002</c:v>
                      </c:pt>
                      <c:pt idx="13212">
                        <c:v>6.6070000000000002</c:v>
                      </c:pt>
                      <c:pt idx="13213">
                        <c:v>6.6079999999999997</c:v>
                      </c:pt>
                      <c:pt idx="13214">
                        <c:v>6.6079999999999997</c:v>
                      </c:pt>
                      <c:pt idx="13215">
                        <c:v>6.609</c:v>
                      </c:pt>
                      <c:pt idx="13216">
                        <c:v>6.609</c:v>
                      </c:pt>
                      <c:pt idx="13217">
                        <c:v>6.61</c:v>
                      </c:pt>
                      <c:pt idx="13218">
                        <c:v>6.61</c:v>
                      </c:pt>
                      <c:pt idx="13219">
                        <c:v>6.6109999999999998</c:v>
                      </c:pt>
                      <c:pt idx="13220">
                        <c:v>6.6109999999999998</c:v>
                      </c:pt>
                      <c:pt idx="13221">
                        <c:v>6.6120000000000001</c:v>
                      </c:pt>
                      <c:pt idx="13222">
                        <c:v>6.6120000000000001</c:v>
                      </c:pt>
                      <c:pt idx="13223">
                        <c:v>6.6130000000000004</c:v>
                      </c:pt>
                      <c:pt idx="13224">
                        <c:v>6.6130000000000004</c:v>
                      </c:pt>
                      <c:pt idx="13225">
                        <c:v>6.6139999999999999</c:v>
                      </c:pt>
                      <c:pt idx="13226">
                        <c:v>6.6139999999999999</c:v>
                      </c:pt>
                      <c:pt idx="13227">
                        <c:v>6.6150000000000002</c:v>
                      </c:pt>
                      <c:pt idx="13228">
                        <c:v>6.6150000000000002</c:v>
                      </c:pt>
                      <c:pt idx="13229">
                        <c:v>6.6159999999999997</c:v>
                      </c:pt>
                      <c:pt idx="13230">
                        <c:v>6.6159999999999997</c:v>
                      </c:pt>
                      <c:pt idx="13231">
                        <c:v>6.617</c:v>
                      </c:pt>
                      <c:pt idx="13232">
                        <c:v>6.617</c:v>
                      </c:pt>
                      <c:pt idx="13233">
                        <c:v>6.6180000000000003</c:v>
                      </c:pt>
                      <c:pt idx="13234">
                        <c:v>6.6180000000000003</c:v>
                      </c:pt>
                      <c:pt idx="13235">
                        <c:v>6.6189999999999998</c:v>
                      </c:pt>
                      <c:pt idx="13236">
                        <c:v>6.6189999999999998</c:v>
                      </c:pt>
                      <c:pt idx="13237">
                        <c:v>6.62</c:v>
                      </c:pt>
                      <c:pt idx="13238">
                        <c:v>6.62</c:v>
                      </c:pt>
                      <c:pt idx="13239">
                        <c:v>6.6210000000000004</c:v>
                      </c:pt>
                      <c:pt idx="13240">
                        <c:v>6.6210000000000004</c:v>
                      </c:pt>
                      <c:pt idx="13241">
                        <c:v>6.6219999999999999</c:v>
                      </c:pt>
                      <c:pt idx="13242">
                        <c:v>6.6219999999999999</c:v>
                      </c:pt>
                      <c:pt idx="13243">
                        <c:v>6.6230000000000002</c:v>
                      </c:pt>
                      <c:pt idx="13244">
                        <c:v>6.6230000000000002</c:v>
                      </c:pt>
                      <c:pt idx="13245">
                        <c:v>6.6239999999999997</c:v>
                      </c:pt>
                      <c:pt idx="13246">
                        <c:v>6.6239999999999997</c:v>
                      </c:pt>
                      <c:pt idx="13247">
                        <c:v>6.625</c:v>
                      </c:pt>
                      <c:pt idx="13248">
                        <c:v>6.625</c:v>
                      </c:pt>
                      <c:pt idx="13249">
                        <c:v>6.6260000000000003</c:v>
                      </c:pt>
                      <c:pt idx="13250">
                        <c:v>6.6260000000000003</c:v>
                      </c:pt>
                      <c:pt idx="13251">
                        <c:v>6.6269999999999998</c:v>
                      </c:pt>
                      <c:pt idx="13252">
                        <c:v>6.6269999999999998</c:v>
                      </c:pt>
                      <c:pt idx="13253">
                        <c:v>6.6280000000000001</c:v>
                      </c:pt>
                      <c:pt idx="13254">
                        <c:v>6.6280000000000001</c:v>
                      </c:pt>
                      <c:pt idx="13255">
                        <c:v>6.6289999999999996</c:v>
                      </c:pt>
                      <c:pt idx="13256">
                        <c:v>6.6289999999999996</c:v>
                      </c:pt>
                      <c:pt idx="13257">
                        <c:v>6.63</c:v>
                      </c:pt>
                      <c:pt idx="13258">
                        <c:v>6.63</c:v>
                      </c:pt>
                      <c:pt idx="13259">
                        <c:v>6.6310000000000002</c:v>
                      </c:pt>
                      <c:pt idx="13260">
                        <c:v>6.6310000000000002</c:v>
                      </c:pt>
                      <c:pt idx="13261">
                        <c:v>6.6319999999999997</c:v>
                      </c:pt>
                      <c:pt idx="13262">
                        <c:v>6.6319999999999997</c:v>
                      </c:pt>
                      <c:pt idx="13263">
                        <c:v>6.633</c:v>
                      </c:pt>
                      <c:pt idx="13264">
                        <c:v>6.633</c:v>
                      </c:pt>
                      <c:pt idx="13265">
                        <c:v>6.6340000000000003</c:v>
                      </c:pt>
                      <c:pt idx="13266">
                        <c:v>6.6340000000000003</c:v>
                      </c:pt>
                      <c:pt idx="13267">
                        <c:v>6.6349999999999998</c:v>
                      </c:pt>
                      <c:pt idx="13268">
                        <c:v>6.6349999999999998</c:v>
                      </c:pt>
                      <c:pt idx="13269">
                        <c:v>6.6360000000000001</c:v>
                      </c:pt>
                      <c:pt idx="13270">
                        <c:v>6.6360000000000001</c:v>
                      </c:pt>
                      <c:pt idx="13271">
                        <c:v>6.6369999999999996</c:v>
                      </c:pt>
                      <c:pt idx="13272">
                        <c:v>6.6369999999999996</c:v>
                      </c:pt>
                      <c:pt idx="13273">
                        <c:v>6.6379999999999999</c:v>
                      </c:pt>
                      <c:pt idx="13274">
                        <c:v>6.6379999999999999</c:v>
                      </c:pt>
                      <c:pt idx="13275">
                        <c:v>6.6390000000000002</c:v>
                      </c:pt>
                      <c:pt idx="13276">
                        <c:v>6.6390000000000002</c:v>
                      </c:pt>
                      <c:pt idx="13277">
                        <c:v>6.64</c:v>
                      </c:pt>
                      <c:pt idx="13278">
                        <c:v>6.64</c:v>
                      </c:pt>
                      <c:pt idx="13279">
                        <c:v>6.641</c:v>
                      </c:pt>
                      <c:pt idx="13280">
                        <c:v>6.641</c:v>
                      </c:pt>
                      <c:pt idx="13281">
                        <c:v>6.6420000000000003</c:v>
                      </c:pt>
                      <c:pt idx="13282">
                        <c:v>6.6420000000000003</c:v>
                      </c:pt>
                      <c:pt idx="13283">
                        <c:v>6.6429999999999998</c:v>
                      </c:pt>
                      <c:pt idx="13284">
                        <c:v>6.6429999999999998</c:v>
                      </c:pt>
                      <c:pt idx="13285">
                        <c:v>6.6440000000000001</c:v>
                      </c:pt>
                      <c:pt idx="13286">
                        <c:v>6.6440000000000001</c:v>
                      </c:pt>
                      <c:pt idx="13287">
                        <c:v>6.6449999999999996</c:v>
                      </c:pt>
                      <c:pt idx="13288">
                        <c:v>6.6449999999999996</c:v>
                      </c:pt>
                      <c:pt idx="13289">
                        <c:v>6.6459999999999999</c:v>
                      </c:pt>
                      <c:pt idx="13290">
                        <c:v>6.6459999999999999</c:v>
                      </c:pt>
                      <c:pt idx="13291">
                        <c:v>6.6470000000000002</c:v>
                      </c:pt>
                      <c:pt idx="13292">
                        <c:v>6.6470000000000002</c:v>
                      </c:pt>
                      <c:pt idx="13293">
                        <c:v>6.6479999999999997</c:v>
                      </c:pt>
                      <c:pt idx="13294">
                        <c:v>6.6479999999999997</c:v>
                      </c:pt>
                      <c:pt idx="13295">
                        <c:v>6.649</c:v>
                      </c:pt>
                      <c:pt idx="13296">
                        <c:v>6.649</c:v>
                      </c:pt>
                      <c:pt idx="13297">
                        <c:v>6.65</c:v>
                      </c:pt>
                      <c:pt idx="13298">
                        <c:v>6.65</c:v>
                      </c:pt>
                      <c:pt idx="13299">
                        <c:v>6.6509999999999998</c:v>
                      </c:pt>
                      <c:pt idx="13300">
                        <c:v>6.6509999999999998</c:v>
                      </c:pt>
                      <c:pt idx="13301">
                        <c:v>6.6520000000000001</c:v>
                      </c:pt>
                      <c:pt idx="13302">
                        <c:v>6.6520000000000001</c:v>
                      </c:pt>
                      <c:pt idx="13303">
                        <c:v>6.6529999999999996</c:v>
                      </c:pt>
                      <c:pt idx="13304">
                        <c:v>6.6529999999999996</c:v>
                      </c:pt>
                      <c:pt idx="13305">
                        <c:v>6.6539999999999999</c:v>
                      </c:pt>
                      <c:pt idx="13306">
                        <c:v>6.6539999999999999</c:v>
                      </c:pt>
                      <c:pt idx="13307">
                        <c:v>6.6550000000000002</c:v>
                      </c:pt>
                      <c:pt idx="13308">
                        <c:v>6.6550000000000002</c:v>
                      </c:pt>
                      <c:pt idx="13309">
                        <c:v>6.6559999999999997</c:v>
                      </c:pt>
                      <c:pt idx="13310">
                        <c:v>6.6559999999999997</c:v>
                      </c:pt>
                      <c:pt idx="13311">
                        <c:v>6.657</c:v>
                      </c:pt>
                      <c:pt idx="13312">
                        <c:v>6.657</c:v>
                      </c:pt>
                      <c:pt idx="13313">
                        <c:v>6.6580000000000004</c:v>
                      </c:pt>
                      <c:pt idx="13314">
                        <c:v>6.6580000000000004</c:v>
                      </c:pt>
                      <c:pt idx="13315">
                        <c:v>6.6589999999999998</c:v>
                      </c:pt>
                      <c:pt idx="13316">
                        <c:v>6.6589999999999998</c:v>
                      </c:pt>
                      <c:pt idx="13317">
                        <c:v>6.66</c:v>
                      </c:pt>
                      <c:pt idx="13318">
                        <c:v>6.66</c:v>
                      </c:pt>
                      <c:pt idx="13319">
                        <c:v>6.6609999999999996</c:v>
                      </c:pt>
                      <c:pt idx="13320">
                        <c:v>6.6609999999999996</c:v>
                      </c:pt>
                      <c:pt idx="13321">
                        <c:v>6.6619999999999999</c:v>
                      </c:pt>
                      <c:pt idx="13322">
                        <c:v>6.6619999999999999</c:v>
                      </c:pt>
                      <c:pt idx="13323">
                        <c:v>6.6630000000000003</c:v>
                      </c:pt>
                      <c:pt idx="13324">
                        <c:v>6.6630000000000003</c:v>
                      </c:pt>
                      <c:pt idx="13325">
                        <c:v>6.6639999999999997</c:v>
                      </c:pt>
                      <c:pt idx="13326">
                        <c:v>6.6639999999999997</c:v>
                      </c:pt>
                      <c:pt idx="13327">
                        <c:v>6.665</c:v>
                      </c:pt>
                      <c:pt idx="13328">
                        <c:v>6.665</c:v>
                      </c:pt>
                      <c:pt idx="13329">
                        <c:v>6.6660000000000004</c:v>
                      </c:pt>
                      <c:pt idx="13330">
                        <c:v>6.6660000000000004</c:v>
                      </c:pt>
                      <c:pt idx="13331">
                        <c:v>6.6669999999999998</c:v>
                      </c:pt>
                      <c:pt idx="13332">
                        <c:v>6.6669999999999998</c:v>
                      </c:pt>
                      <c:pt idx="13333">
                        <c:v>6.6680000000000001</c:v>
                      </c:pt>
                      <c:pt idx="13334">
                        <c:v>6.6680000000000001</c:v>
                      </c:pt>
                      <c:pt idx="13335">
                        <c:v>6.6689999999999996</c:v>
                      </c:pt>
                      <c:pt idx="13336">
                        <c:v>6.6689999999999996</c:v>
                      </c:pt>
                      <c:pt idx="13337">
                        <c:v>6.67</c:v>
                      </c:pt>
                      <c:pt idx="13338">
                        <c:v>6.67</c:v>
                      </c:pt>
                      <c:pt idx="13339">
                        <c:v>6.6710000000000003</c:v>
                      </c:pt>
                      <c:pt idx="13340">
                        <c:v>6.6710000000000003</c:v>
                      </c:pt>
                      <c:pt idx="13341">
                        <c:v>6.6719999999999997</c:v>
                      </c:pt>
                      <c:pt idx="13342">
                        <c:v>6.6719999999999997</c:v>
                      </c:pt>
                      <c:pt idx="13343">
                        <c:v>6.673</c:v>
                      </c:pt>
                      <c:pt idx="13344">
                        <c:v>6.673</c:v>
                      </c:pt>
                      <c:pt idx="13345">
                        <c:v>6.6740000000000004</c:v>
                      </c:pt>
                      <c:pt idx="13346">
                        <c:v>6.6740000000000004</c:v>
                      </c:pt>
                      <c:pt idx="13347">
                        <c:v>6.6749999999999998</c:v>
                      </c:pt>
                      <c:pt idx="13348">
                        <c:v>6.6749999999999998</c:v>
                      </c:pt>
                      <c:pt idx="13349">
                        <c:v>6.6760000000000002</c:v>
                      </c:pt>
                      <c:pt idx="13350">
                        <c:v>6.6760000000000002</c:v>
                      </c:pt>
                      <c:pt idx="13351">
                        <c:v>6.6769999999999996</c:v>
                      </c:pt>
                      <c:pt idx="13352">
                        <c:v>6.6769999999999996</c:v>
                      </c:pt>
                      <c:pt idx="13353">
                        <c:v>6.6779999999999999</c:v>
                      </c:pt>
                      <c:pt idx="13354">
                        <c:v>6.6779999999999999</c:v>
                      </c:pt>
                      <c:pt idx="13355">
                        <c:v>6.6790000000000003</c:v>
                      </c:pt>
                      <c:pt idx="13356">
                        <c:v>6.6790000000000003</c:v>
                      </c:pt>
                      <c:pt idx="13357">
                        <c:v>6.68</c:v>
                      </c:pt>
                      <c:pt idx="13358">
                        <c:v>6.68</c:v>
                      </c:pt>
                      <c:pt idx="13359">
                        <c:v>6.681</c:v>
                      </c:pt>
                      <c:pt idx="13360">
                        <c:v>6.681</c:v>
                      </c:pt>
                      <c:pt idx="13361">
                        <c:v>6.6820000000000004</c:v>
                      </c:pt>
                      <c:pt idx="13362">
                        <c:v>6.6820000000000004</c:v>
                      </c:pt>
                      <c:pt idx="13363">
                        <c:v>6.6829999999999998</c:v>
                      </c:pt>
                      <c:pt idx="13364">
                        <c:v>6.6829999999999998</c:v>
                      </c:pt>
                      <c:pt idx="13365">
                        <c:v>6.6840000000000002</c:v>
                      </c:pt>
                      <c:pt idx="13366">
                        <c:v>6.6840000000000002</c:v>
                      </c:pt>
                      <c:pt idx="13367">
                        <c:v>6.6849999999999996</c:v>
                      </c:pt>
                      <c:pt idx="13368">
                        <c:v>6.6849999999999996</c:v>
                      </c:pt>
                      <c:pt idx="13369">
                        <c:v>6.6859999999999999</c:v>
                      </c:pt>
                      <c:pt idx="13370">
                        <c:v>6.6859999999999999</c:v>
                      </c:pt>
                      <c:pt idx="13371">
                        <c:v>6.6870000000000003</c:v>
                      </c:pt>
                      <c:pt idx="13372">
                        <c:v>6.6870000000000003</c:v>
                      </c:pt>
                      <c:pt idx="13373">
                        <c:v>6.6879999999999997</c:v>
                      </c:pt>
                      <c:pt idx="13374">
                        <c:v>6.6879999999999997</c:v>
                      </c:pt>
                      <c:pt idx="13375">
                        <c:v>6.6890000000000001</c:v>
                      </c:pt>
                      <c:pt idx="13376">
                        <c:v>6.6890000000000001</c:v>
                      </c:pt>
                      <c:pt idx="13377">
                        <c:v>6.69</c:v>
                      </c:pt>
                      <c:pt idx="13378">
                        <c:v>6.69</c:v>
                      </c:pt>
                      <c:pt idx="13379">
                        <c:v>6.6909999999999998</c:v>
                      </c:pt>
                      <c:pt idx="13380">
                        <c:v>6.6909999999999998</c:v>
                      </c:pt>
                      <c:pt idx="13381">
                        <c:v>6.6920000000000002</c:v>
                      </c:pt>
                      <c:pt idx="13382">
                        <c:v>6.6920000000000002</c:v>
                      </c:pt>
                      <c:pt idx="13383">
                        <c:v>6.6929999999999996</c:v>
                      </c:pt>
                      <c:pt idx="13384">
                        <c:v>6.6929999999999996</c:v>
                      </c:pt>
                      <c:pt idx="13385">
                        <c:v>6.694</c:v>
                      </c:pt>
                      <c:pt idx="13386">
                        <c:v>6.694</c:v>
                      </c:pt>
                      <c:pt idx="13387">
                        <c:v>6.6950000000000003</c:v>
                      </c:pt>
                      <c:pt idx="13388">
                        <c:v>6.6950000000000003</c:v>
                      </c:pt>
                      <c:pt idx="13389">
                        <c:v>6.6959999999999997</c:v>
                      </c:pt>
                      <c:pt idx="13390">
                        <c:v>6.6959999999999997</c:v>
                      </c:pt>
                      <c:pt idx="13391">
                        <c:v>6.6970000000000001</c:v>
                      </c:pt>
                      <c:pt idx="13392">
                        <c:v>6.6970000000000001</c:v>
                      </c:pt>
                      <c:pt idx="13393">
                        <c:v>6.6980000000000004</c:v>
                      </c:pt>
                      <c:pt idx="13394">
                        <c:v>6.6980000000000004</c:v>
                      </c:pt>
                      <c:pt idx="13395">
                        <c:v>6.6989999999999998</c:v>
                      </c:pt>
                      <c:pt idx="13396">
                        <c:v>6.6989999999999998</c:v>
                      </c:pt>
                      <c:pt idx="13397">
                        <c:v>6.7</c:v>
                      </c:pt>
                      <c:pt idx="13398">
                        <c:v>6.7</c:v>
                      </c:pt>
                      <c:pt idx="13399">
                        <c:v>6.7009999999999996</c:v>
                      </c:pt>
                      <c:pt idx="13400">
                        <c:v>6.7009999999999996</c:v>
                      </c:pt>
                      <c:pt idx="13401">
                        <c:v>6.702</c:v>
                      </c:pt>
                      <c:pt idx="13402">
                        <c:v>6.702</c:v>
                      </c:pt>
                      <c:pt idx="13403">
                        <c:v>6.7030000000000003</c:v>
                      </c:pt>
                      <c:pt idx="13404">
                        <c:v>6.7030000000000003</c:v>
                      </c:pt>
                      <c:pt idx="13405">
                        <c:v>6.7039999999999997</c:v>
                      </c:pt>
                      <c:pt idx="13406">
                        <c:v>6.7039999999999997</c:v>
                      </c:pt>
                      <c:pt idx="13407">
                        <c:v>6.7050000000000001</c:v>
                      </c:pt>
                      <c:pt idx="13408">
                        <c:v>6.7050000000000001</c:v>
                      </c:pt>
                      <c:pt idx="13409">
                        <c:v>6.7060000000000004</c:v>
                      </c:pt>
                      <c:pt idx="13410">
                        <c:v>6.7060000000000004</c:v>
                      </c:pt>
                      <c:pt idx="13411">
                        <c:v>6.7069999999999999</c:v>
                      </c:pt>
                      <c:pt idx="13412">
                        <c:v>6.7069999999999999</c:v>
                      </c:pt>
                      <c:pt idx="13413">
                        <c:v>6.7080000000000002</c:v>
                      </c:pt>
                      <c:pt idx="13414">
                        <c:v>6.7080000000000002</c:v>
                      </c:pt>
                      <c:pt idx="13415">
                        <c:v>6.7089999999999996</c:v>
                      </c:pt>
                      <c:pt idx="13416">
                        <c:v>6.7089999999999996</c:v>
                      </c:pt>
                      <c:pt idx="13417">
                        <c:v>6.71</c:v>
                      </c:pt>
                      <c:pt idx="13418">
                        <c:v>6.71</c:v>
                      </c:pt>
                      <c:pt idx="13419">
                        <c:v>6.7110000000000003</c:v>
                      </c:pt>
                      <c:pt idx="13420">
                        <c:v>6.7110000000000003</c:v>
                      </c:pt>
                      <c:pt idx="13421">
                        <c:v>6.7119999999999997</c:v>
                      </c:pt>
                      <c:pt idx="13422">
                        <c:v>6.7119999999999997</c:v>
                      </c:pt>
                      <c:pt idx="13423">
                        <c:v>6.7130000000000001</c:v>
                      </c:pt>
                      <c:pt idx="13424">
                        <c:v>6.7130000000000001</c:v>
                      </c:pt>
                      <c:pt idx="13425">
                        <c:v>6.7140000000000004</c:v>
                      </c:pt>
                      <c:pt idx="13426">
                        <c:v>6.7140000000000004</c:v>
                      </c:pt>
                      <c:pt idx="13427">
                        <c:v>6.7149999999999999</c:v>
                      </c:pt>
                      <c:pt idx="13428">
                        <c:v>6.7149999999999999</c:v>
                      </c:pt>
                      <c:pt idx="13429">
                        <c:v>6.7160000000000002</c:v>
                      </c:pt>
                      <c:pt idx="13430">
                        <c:v>6.7160000000000002</c:v>
                      </c:pt>
                      <c:pt idx="13431">
                        <c:v>6.7169999999999996</c:v>
                      </c:pt>
                      <c:pt idx="13432">
                        <c:v>6.7169999999999996</c:v>
                      </c:pt>
                      <c:pt idx="13433">
                        <c:v>6.718</c:v>
                      </c:pt>
                      <c:pt idx="13434">
                        <c:v>6.718</c:v>
                      </c:pt>
                      <c:pt idx="13435">
                        <c:v>6.7190000000000003</c:v>
                      </c:pt>
                      <c:pt idx="13436">
                        <c:v>6.7190000000000003</c:v>
                      </c:pt>
                      <c:pt idx="13437">
                        <c:v>6.72</c:v>
                      </c:pt>
                      <c:pt idx="13438">
                        <c:v>6.72</c:v>
                      </c:pt>
                      <c:pt idx="13439">
                        <c:v>6.7210000000000001</c:v>
                      </c:pt>
                      <c:pt idx="13440">
                        <c:v>6.7210000000000001</c:v>
                      </c:pt>
                      <c:pt idx="13441">
                        <c:v>6.7220000000000004</c:v>
                      </c:pt>
                      <c:pt idx="13442">
                        <c:v>6.7220000000000004</c:v>
                      </c:pt>
                      <c:pt idx="13443">
                        <c:v>6.7229999999999999</c:v>
                      </c:pt>
                      <c:pt idx="13444">
                        <c:v>6.7229999999999999</c:v>
                      </c:pt>
                      <c:pt idx="13445">
                        <c:v>6.7240000000000002</c:v>
                      </c:pt>
                      <c:pt idx="13446">
                        <c:v>6.7240000000000002</c:v>
                      </c:pt>
                      <c:pt idx="13447">
                        <c:v>6.7249999999999996</c:v>
                      </c:pt>
                      <c:pt idx="13448">
                        <c:v>6.7249999999999996</c:v>
                      </c:pt>
                      <c:pt idx="13449">
                        <c:v>6.726</c:v>
                      </c:pt>
                      <c:pt idx="13450">
                        <c:v>6.726</c:v>
                      </c:pt>
                      <c:pt idx="13451">
                        <c:v>6.7270000000000003</c:v>
                      </c:pt>
                      <c:pt idx="13452">
                        <c:v>6.7270000000000003</c:v>
                      </c:pt>
                      <c:pt idx="13453">
                        <c:v>6.7279999999999998</c:v>
                      </c:pt>
                      <c:pt idx="13454">
                        <c:v>6.7279999999999998</c:v>
                      </c:pt>
                      <c:pt idx="13455">
                        <c:v>6.7290000000000001</c:v>
                      </c:pt>
                      <c:pt idx="13456">
                        <c:v>6.7290000000000001</c:v>
                      </c:pt>
                      <c:pt idx="13457">
                        <c:v>6.73</c:v>
                      </c:pt>
                      <c:pt idx="13458">
                        <c:v>6.73</c:v>
                      </c:pt>
                      <c:pt idx="13459">
                        <c:v>6.7309999999999999</c:v>
                      </c:pt>
                      <c:pt idx="13460">
                        <c:v>6.7309999999999999</c:v>
                      </c:pt>
                      <c:pt idx="13461">
                        <c:v>6.7320000000000002</c:v>
                      </c:pt>
                      <c:pt idx="13462">
                        <c:v>6.7320000000000002</c:v>
                      </c:pt>
                      <c:pt idx="13463">
                        <c:v>6.7329999999999997</c:v>
                      </c:pt>
                      <c:pt idx="13464">
                        <c:v>6.7329999999999997</c:v>
                      </c:pt>
                      <c:pt idx="13465">
                        <c:v>6.734</c:v>
                      </c:pt>
                      <c:pt idx="13466">
                        <c:v>6.734</c:v>
                      </c:pt>
                      <c:pt idx="13467">
                        <c:v>6.7350000000000003</c:v>
                      </c:pt>
                      <c:pt idx="13468">
                        <c:v>6.7350000000000003</c:v>
                      </c:pt>
                      <c:pt idx="13469">
                        <c:v>6.7359999999999998</c:v>
                      </c:pt>
                      <c:pt idx="13470">
                        <c:v>6.7359999999999998</c:v>
                      </c:pt>
                      <c:pt idx="13471">
                        <c:v>6.7370000000000001</c:v>
                      </c:pt>
                      <c:pt idx="13472">
                        <c:v>6.7370000000000001</c:v>
                      </c:pt>
                      <c:pt idx="13473">
                        <c:v>6.7380000000000004</c:v>
                      </c:pt>
                      <c:pt idx="13474">
                        <c:v>6.7380000000000004</c:v>
                      </c:pt>
                      <c:pt idx="13475">
                        <c:v>6.7389999999999999</c:v>
                      </c:pt>
                      <c:pt idx="13476">
                        <c:v>6.7389999999999999</c:v>
                      </c:pt>
                      <c:pt idx="13477">
                        <c:v>6.74</c:v>
                      </c:pt>
                      <c:pt idx="13478">
                        <c:v>6.74</c:v>
                      </c:pt>
                      <c:pt idx="13479">
                        <c:v>6.7409999999999997</c:v>
                      </c:pt>
                      <c:pt idx="13480">
                        <c:v>6.7409999999999997</c:v>
                      </c:pt>
                      <c:pt idx="13481">
                        <c:v>6.742</c:v>
                      </c:pt>
                      <c:pt idx="13482">
                        <c:v>6.742</c:v>
                      </c:pt>
                      <c:pt idx="13483">
                        <c:v>6.7430000000000003</c:v>
                      </c:pt>
                      <c:pt idx="13484">
                        <c:v>6.7430000000000003</c:v>
                      </c:pt>
                      <c:pt idx="13485">
                        <c:v>6.7439999999999998</c:v>
                      </c:pt>
                      <c:pt idx="13486">
                        <c:v>6.7439999999999998</c:v>
                      </c:pt>
                      <c:pt idx="13487">
                        <c:v>6.7450000000000001</c:v>
                      </c:pt>
                      <c:pt idx="13488">
                        <c:v>6.7450000000000001</c:v>
                      </c:pt>
                      <c:pt idx="13489">
                        <c:v>6.7460000000000004</c:v>
                      </c:pt>
                      <c:pt idx="13490">
                        <c:v>6.7460000000000004</c:v>
                      </c:pt>
                      <c:pt idx="13491">
                        <c:v>6.7469999999999999</c:v>
                      </c:pt>
                      <c:pt idx="13492">
                        <c:v>6.7469999999999999</c:v>
                      </c:pt>
                      <c:pt idx="13493">
                        <c:v>6.7480000000000002</c:v>
                      </c:pt>
                      <c:pt idx="13494">
                        <c:v>6.7480000000000002</c:v>
                      </c:pt>
                      <c:pt idx="13495">
                        <c:v>6.7489999999999997</c:v>
                      </c:pt>
                      <c:pt idx="13496">
                        <c:v>6.7489999999999997</c:v>
                      </c:pt>
                      <c:pt idx="13497">
                        <c:v>6.75</c:v>
                      </c:pt>
                      <c:pt idx="13498">
                        <c:v>6.75</c:v>
                      </c:pt>
                      <c:pt idx="13499">
                        <c:v>6.7510000000000003</c:v>
                      </c:pt>
                      <c:pt idx="13500">
                        <c:v>6.7510000000000003</c:v>
                      </c:pt>
                      <c:pt idx="13501">
                        <c:v>6.7519999999999998</c:v>
                      </c:pt>
                      <c:pt idx="13502">
                        <c:v>6.7519999999999998</c:v>
                      </c:pt>
                      <c:pt idx="13503">
                        <c:v>6.7530000000000001</c:v>
                      </c:pt>
                      <c:pt idx="13504">
                        <c:v>6.7530000000000001</c:v>
                      </c:pt>
                      <c:pt idx="13505">
                        <c:v>6.7539999999999996</c:v>
                      </c:pt>
                      <c:pt idx="13506">
                        <c:v>6.7539999999999996</c:v>
                      </c:pt>
                      <c:pt idx="13507">
                        <c:v>6.7549999999999999</c:v>
                      </c:pt>
                      <c:pt idx="13508">
                        <c:v>6.7549999999999999</c:v>
                      </c:pt>
                      <c:pt idx="13509">
                        <c:v>6.7560000000000002</c:v>
                      </c:pt>
                      <c:pt idx="13510">
                        <c:v>6.7560000000000002</c:v>
                      </c:pt>
                      <c:pt idx="13511">
                        <c:v>6.7569999999999997</c:v>
                      </c:pt>
                      <c:pt idx="13512">
                        <c:v>6.7569999999999997</c:v>
                      </c:pt>
                      <c:pt idx="13513">
                        <c:v>6.758</c:v>
                      </c:pt>
                      <c:pt idx="13514">
                        <c:v>6.758</c:v>
                      </c:pt>
                      <c:pt idx="13515">
                        <c:v>6.7590000000000003</c:v>
                      </c:pt>
                      <c:pt idx="13516">
                        <c:v>6.7590000000000003</c:v>
                      </c:pt>
                      <c:pt idx="13517">
                        <c:v>6.76</c:v>
                      </c:pt>
                      <c:pt idx="13518">
                        <c:v>6.76</c:v>
                      </c:pt>
                      <c:pt idx="13519">
                        <c:v>6.7610000000000001</c:v>
                      </c:pt>
                      <c:pt idx="13520">
                        <c:v>6.7610000000000001</c:v>
                      </c:pt>
                      <c:pt idx="13521">
                        <c:v>6.7619999999999996</c:v>
                      </c:pt>
                      <c:pt idx="13522">
                        <c:v>6.7619999999999996</c:v>
                      </c:pt>
                      <c:pt idx="13523">
                        <c:v>6.7629999999999999</c:v>
                      </c:pt>
                      <c:pt idx="13524">
                        <c:v>6.7629999999999999</c:v>
                      </c:pt>
                      <c:pt idx="13525">
                        <c:v>6.7640000000000002</c:v>
                      </c:pt>
                      <c:pt idx="13526">
                        <c:v>6.7640000000000002</c:v>
                      </c:pt>
                      <c:pt idx="13527">
                        <c:v>6.7649999999999997</c:v>
                      </c:pt>
                      <c:pt idx="13528">
                        <c:v>6.7649999999999997</c:v>
                      </c:pt>
                      <c:pt idx="13529">
                        <c:v>6.766</c:v>
                      </c:pt>
                      <c:pt idx="13530">
                        <c:v>6.766</c:v>
                      </c:pt>
                      <c:pt idx="13531">
                        <c:v>6.7670000000000003</c:v>
                      </c:pt>
                      <c:pt idx="13532">
                        <c:v>6.7670000000000003</c:v>
                      </c:pt>
                      <c:pt idx="13533">
                        <c:v>6.7679999999999998</c:v>
                      </c:pt>
                      <c:pt idx="13534">
                        <c:v>6.7679999999999998</c:v>
                      </c:pt>
                      <c:pt idx="13535">
                        <c:v>6.7690000000000001</c:v>
                      </c:pt>
                      <c:pt idx="13536">
                        <c:v>6.7690000000000001</c:v>
                      </c:pt>
                      <c:pt idx="13537">
                        <c:v>6.77</c:v>
                      </c:pt>
                      <c:pt idx="13538">
                        <c:v>6.77</c:v>
                      </c:pt>
                      <c:pt idx="13539">
                        <c:v>6.7709999999999999</c:v>
                      </c:pt>
                      <c:pt idx="13540">
                        <c:v>6.7709999999999999</c:v>
                      </c:pt>
                      <c:pt idx="13541">
                        <c:v>6.7720000000000002</c:v>
                      </c:pt>
                      <c:pt idx="13542">
                        <c:v>6.7720000000000002</c:v>
                      </c:pt>
                      <c:pt idx="13543">
                        <c:v>6.7729999999999997</c:v>
                      </c:pt>
                      <c:pt idx="13544">
                        <c:v>6.7729999999999997</c:v>
                      </c:pt>
                      <c:pt idx="13545">
                        <c:v>6.774</c:v>
                      </c:pt>
                      <c:pt idx="13546">
                        <c:v>6.774</c:v>
                      </c:pt>
                      <c:pt idx="13547">
                        <c:v>6.7750000000000004</c:v>
                      </c:pt>
                      <c:pt idx="13548">
                        <c:v>6.7750000000000004</c:v>
                      </c:pt>
                      <c:pt idx="13549">
                        <c:v>6.7759999999999998</c:v>
                      </c:pt>
                      <c:pt idx="13550">
                        <c:v>6.7759999999999998</c:v>
                      </c:pt>
                      <c:pt idx="13551">
                        <c:v>6.7770000000000001</c:v>
                      </c:pt>
                      <c:pt idx="13552">
                        <c:v>6.7770000000000001</c:v>
                      </c:pt>
                      <c:pt idx="13553">
                        <c:v>6.7779999999999996</c:v>
                      </c:pt>
                      <c:pt idx="13554">
                        <c:v>6.7779999999999996</c:v>
                      </c:pt>
                      <c:pt idx="13555">
                        <c:v>6.7789999999999999</c:v>
                      </c:pt>
                      <c:pt idx="13556">
                        <c:v>6.7789999999999999</c:v>
                      </c:pt>
                      <c:pt idx="13557">
                        <c:v>6.78</c:v>
                      </c:pt>
                      <c:pt idx="13558">
                        <c:v>6.78</c:v>
                      </c:pt>
                      <c:pt idx="13559">
                        <c:v>6.7809999999999997</c:v>
                      </c:pt>
                      <c:pt idx="13560">
                        <c:v>6.7809999999999997</c:v>
                      </c:pt>
                      <c:pt idx="13561">
                        <c:v>6.782</c:v>
                      </c:pt>
                      <c:pt idx="13562">
                        <c:v>6.782</c:v>
                      </c:pt>
                      <c:pt idx="13563">
                        <c:v>6.7830000000000004</c:v>
                      </c:pt>
                      <c:pt idx="13564">
                        <c:v>6.7830000000000004</c:v>
                      </c:pt>
                      <c:pt idx="13565">
                        <c:v>6.7839999999999998</c:v>
                      </c:pt>
                      <c:pt idx="13566">
                        <c:v>6.7839999999999998</c:v>
                      </c:pt>
                      <c:pt idx="13567">
                        <c:v>6.7850000000000001</c:v>
                      </c:pt>
                      <c:pt idx="13568">
                        <c:v>6.7850000000000001</c:v>
                      </c:pt>
                      <c:pt idx="13569">
                        <c:v>6.7859999999999996</c:v>
                      </c:pt>
                      <c:pt idx="13570">
                        <c:v>6.7859999999999996</c:v>
                      </c:pt>
                      <c:pt idx="13571">
                        <c:v>6.7869999999999999</c:v>
                      </c:pt>
                      <c:pt idx="13572">
                        <c:v>6.7869999999999999</c:v>
                      </c:pt>
                      <c:pt idx="13573">
                        <c:v>6.7880000000000003</c:v>
                      </c:pt>
                      <c:pt idx="13574">
                        <c:v>6.7880000000000003</c:v>
                      </c:pt>
                      <c:pt idx="13575">
                        <c:v>6.7889999999999997</c:v>
                      </c:pt>
                      <c:pt idx="13576">
                        <c:v>6.7889999999999997</c:v>
                      </c:pt>
                      <c:pt idx="13577">
                        <c:v>6.79</c:v>
                      </c:pt>
                      <c:pt idx="13578">
                        <c:v>6.79</c:v>
                      </c:pt>
                      <c:pt idx="13579">
                        <c:v>6.7910000000000004</c:v>
                      </c:pt>
                      <c:pt idx="13580">
                        <c:v>6.7910000000000004</c:v>
                      </c:pt>
                      <c:pt idx="13581">
                        <c:v>6.7919999999999998</c:v>
                      </c:pt>
                      <c:pt idx="13582">
                        <c:v>6.7919999999999998</c:v>
                      </c:pt>
                      <c:pt idx="13583">
                        <c:v>6.7930000000000001</c:v>
                      </c:pt>
                      <c:pt idx="13584">
                        <c:v>6.7930000000000001</c:v>
                      </c:pt>
                      <c:pt idx="13585">
                        <c:v>6.7939999999999996</c:v>
                      </c:pt>
                      <c:pt idx="13586">
                        <c:v>6.7939999999999996</c:v>
                      </c:pt>
                      <c:pt idx="13587">
                        <c:v>6.7949999999999999</c:v>
                      </c:pt>
                      <c:pt idx="13588">
                        <c:v>6.7949999999999999</c:v>
                      </c:pt>
                      <c:pt idx="13589">
                        <c:v>6.7960000000000003</c:v>
                      </c:pt>
                      <c:pt idx="13590">
                        <c:v>6.7960000000000003</c:v>
                      </c:pt>
                      <c:pt idx="13591">
                        <c:v>6.7969999999999997</c:v>
                      </c:pt>
                      <c:pt idx="13592">
                        <c:v>6.7969999999999997</c:v>
                      </c:pt>
                      <c:pt idx="13593">
                        <c:v>6.798</c:v>
                      </c:pt>
                      <c:pt idx="13594">
                        <c:v>6.798</c:v>
                      </c:pt>
                      <c:pt idx="13595">
                        <c:v>6.7990000000000004</c:v>
                      </c:pt>
                      <c:pt idx="13596">
                        <c:v>6.7990000000000004</c:v>
                      </c:pt>
                      <c:pt idx="13597">
                        <c:v>6.8</c:v>
                      </c:pt>
                      <c:pt idx="13598">
                        <c:v>6.8</c:v>
                      </c:pt>
                      <c:pt idx="13599">
                        <c:v>6.8010000000000002</c:v>
                      </c:pt>
                      <c:pt idx="13600">
                        <c:v>6.8010000000000002</c:v>
                      </c:pt>
                      <c:pt idx="13601">
                        <c:v>6.8019999999999996</c:v>
                      </c:pt>
                      <c:pt idx="13602">
                        <c:v>6.8019999999999996</c:v>
                      </c:pt>
                      <c:pt idx="13603">
                        <c:v>6.8029999999999999</c:v>
                      </c:pt>
                      <c:pt idx="13604">
                        <c:v>6.8029999999999999</c:v>
                      </c:pt>
                      <c:pt idx="13605">
                        <c:v>6.8040000000000003</c:v>
                      </c:pt>
                      <c:pt idx="13606">
                        <c:v>6.8040000000000003</c:v>
                      </c:pt>
                      <c:pt idx="13607">
                        <c:v>6.8049999999999997</c:v>
                      </c:pt>
                      <c:pt idx="13608">
                        <c:v>6.8049999999999997</c:v>
                      </c:pt>
                      <c:pt idx="13609">
                        <c:v>6.806</c:v>
                      </c:pt>
                      <c:pt idx="13610">
                        <c:v>6.806</c:v>
                      </c:pt>
                      <c:pt idx="13611">
                        <c:v>6.8070000000000004</c:v>
                      </c:pt>
                      <c:pt idx="13612">
                        <c:v>6.8070000000000004</c:v>
                      </c:pt>
                      <c:pt idx="13613">
                        <c:v>6.8079999999999998</c:v>
                      </c:pt>
                      <c:pt idx="13614">
                        <c:v>6.8079999999999998</c:v>
                      </c:pt>
                      <c:pt idx="13615">
                        <c:v>6.8090000000000002</c:v>
                      </c:pt>
                      <c:pt idx="13616">
                        <c:v>6.8090000000000002</c:v>
                      </c:pt>
                      <c:pt idx="13617">
                        <c:v>6.81</c:v>
                      </c:pt>
                      <c:pt idx="13618">
                        <c:v>6.81</c:v>
                      </c:pt>
                      <c:pt idx="13619">
                        <c:v>6.8109999999999999</c:v>
                      </c:pt>
                      <c:pt idx="13620">
                        <c:v>6.8109999999999999</c:v>
                      </c:pt>
                      <c:pt idx="13621">
                        <c:v>6.8120000000000003</c:v>
                      </c:pt>
                      <c:pt idx="13622">
                        <c:v>6.8120000000000003</c:v>
                      </c:pt>
                      <c:pt idx="13623">
                        <c:v>6.8129999999999997</c:v>
                      </c:pt>
                      <c:pt idx="13624">
                        <c:v>6.8129999999999997</c:v>
                      </c:pt>
                      <c:pt idx="13625">
                        <c:v>6.8140000000000001</c:v>
                      </c:pt>
                      <c:pt idx="13626">
                        <c:v>6.8140000000000001</c:v>
                      </c:pt>
                      <c:pt idx="13627">
                        <c:v>6.8150000000000004</c:v>
                      </c:pt>
                      <c:pt idx="13628">
                        <c:v>6.8150000000000004</c:v>
                      </c:pt>
                      <c:pt idx="13629">
                        <c:v>6.8159999999999998</c:v>
                      </c:pt>
                      <c:pt idx="13630">
                        <c:v>6.8159999999999998</c:v>
                      </c:pt>
                      <c:pt idx="13631">
                        <c:v>6.8170000000000002</c:v>
                      </c:pt>
                      <c:pt idx="13632">
                        <c:v>6.8170000000000002</c:v>
                      </c:pt>
                      <c:pt idx="13633">
                        <c:v>6.8179999999999996</c:v>
                      </c:pt>
                      <c:pt idx="13634">
                        <c:v>6.8179999999999996</c:v>
                      </c:pt>
                      <c:pt idx="13635">
                        <c:v>6.819</c:v>
                      </c:pt>
                      <c:pt idx="13636">
                        <c:v>6.819</c:v>
                      </c:pt>
                      <c:pt idx="13637">
                        <c:v>6.82</c:v>
                      </c:pt>
                      <c:pt idx="13638">
                        <c:v>6.82</c:v>
                      </c:pt>
                      <c:pt idx="13639">
                        <c:v>6.8209999999999997</c:v>
                      </c:pt>
                      <c:pt idx="13640">
                        <c:v>6.8209999999999997</c:v>
                      </c:pt>
                      <c:pt idx="13641">
                        <c:v>6.8220000000000001</c:v>
                      </c:pt>
                      <c:pt idx="13642">
                        <c:v>6.8220000000000001</c:v>
                      </c:pt>
                      <c:pt idx="13643">
                        <c:v>6.8230000000000004</c:v>
                      </c:pt>
                      <c:pt idx="13644">
                        <c:v>6.8230000000000004</c:v>
                      </c:pt>
                      <c:pt idx="13645">
                        <c:v>6.8239999999999998</c:v>
                      </c:pt>
                      <c:pt idx="13646">
                        <c:v>6.8239999999999998</c:v>
                      </c:pt>
                      <c:pt idx="13647">
                        <c:v>6.8250000000000002</c:v>
                      </c:pt>
                      <c:pt idx="13648">
                        <c:v>6.8250000000000002</c:v>
                      </c:pt>
                      <c:pt idx="13649">
                        <c:v>6.8259999999999996</c:v>
                      </c:pt>
                      <c:pt idx="13650">
                        <c:v>6.8259999999999996</c:v>
                      </c:pt>
                      <c:pt idx="13651">
                        <c:v>6.827</c:v>
                      </c:pt>
                      <c:pt idx="13652">
                        <c:v>6.827</c:v>
                      </c:pt>
                      <c:pt idx="13653">
                        <c:v>6.8280000000000003</c:v>
                      </c:pt>
                      <c:pt idx="13654">
                        <c:v>6.8280000000000003</c:v>
                      </c:pt>
                      <c:pt idx="13655">
                        <c:v>6.8289999999999997</c:v>
                      </c:pt>
                      <c:pt idx="13656">
                        <c:v>6.8289999999999997</c:v>
                      </c:pt>
                      <c:pt idx="13657">
                        <c:v>6.83</c:v>
                      </c:pt>
                      <c:pt idx="13658">
                        <c:v>6.83</c:v>
                      </c:pt>
                      <c:pt idx="13659">
                        <c:v>6.8310000000000004</c:v>
                      </c:pt>
                      <c:pt idx="13660">
                        <c:v>6.8310000000000004</c:v>
                      </c:pt>
                      <c:pt idx="13661">
                        <c:v>6.8319999999999999</c:v>
                      </c:pt>
                      <c:pt idx="13662">
                        <c:v>6.8319999999999999</c:v>
                      </c:pt>
                      <c:pt idx="13663">
                        <c:v>6.8330000000000002</c:v>
                      </c:pt>
                      <c:pt idx="13664">
                        <c:v>6.8330000000000002</c:v>
                      </c:pt>
                      <c:pt idx="13665">
                        <c:v>6.8339999999999996</c:v>
                      </c:pt>
                      <c:pt idx="13666">
                        <c:v>6.8339999999999996</c:v>
                      </c:pt>
                      <c:pt idx="13667">
                        <c:v>6.835</c:v>
                      </c:pt>
                      <c:pt idx="13668">
                        <c:v>6.835</c:v>
                      </c:pt>
                      <c:pt idx="13669">
                        <c:v>6.8360000000000003</c:v>
                      </c:pt>
                      <c:pt idx="13670">
                        <c:v>6.8360000000000003</c:v>
                      </c:pt>
                      <c:pt idx="13671">
                        <c:v>6.8369999999999997</c:v>
                      </c:pt>
                      <c:pt idx="13672">
                        <c:v>6.8369999999999997</c:v>
                      </c:pt>
                      <c:pt idx="13673">
                        <c:v>6.8380000000000001</c:v>
                      </c:pt>
                      <c:pt idx="13674">
                        <c:v>6.8380000000000001</c:v>
                      </c:pt>
                      <c:pt idx="13675">
                        <c:v>6.8390000000000004</c:v>
                      </c:pt>
                      <c:pt idx="13676">
                        <c:v>6.8390000000000004</c:v>
                      </c:pt>
                      <c:pt idx="13677">
                        <c:v>6.84</c:v>
                      </c:pt>
                      <c:pt idx="13678">
                        <c:v>6.84</c:v>
                      </c:pt>
                      <c:pt idx="13679">
                        <c:v>6.8410000000000002</c:v>
                      </c:pt>
                      <c:pt idx="13680">
                        <c:v>6.8410000000000002</c:v>
                      </c:pt>
                      <c:pt idx="13681">
                        <c:v>6.8419999999999996</c:v>
                      </c:pt>
                      <c:pt idx="13682">
                        <c:v>6.8419999999999996</c:v>
                      </c:pt>
                      <c:pt idx="13683">
                        <c:v>6.843</c:v>
                      </c:pt>
                      <c:pt idx="13684">
                        <c:v>6.843</c:v>
                      </c:pt>
                      <c:pt idx="13685">
                        <c:v>6.8440000000000003</c:v>
                      </c:pt>
                      <c:pt idx="13686">
                        <c:v>6.8440000000000003</c:v>
                      </c:pt>
                      <c:pt idx="13687">
                        <c:v>6.8449999999999998</c:v>
                      </c:pt>
                      <c:pt idx="13688">
                        <c:v>6.8449999999999998</c:v>
                      </c:pt>
                      <c:pt idx="13689">
                        <c:v>6.8460000000000001</c:v>
                      </c:pt>
                      <c:pt idx="13690">
                        <c:v>6.8460000000000001</c:v>
                      </c:pt>
                      <c:pt idx="13691">
                        <c:v>6.8470000000000004</c:v>
                      </c:pt>
                      <c:pt idx="13692">
                        <c:v>6.8470000000000004</c:v>
                      </c:pt>
                      <c:pt idx="13693">
                        <c:v>6.8479999999999999</c:v>
                      </c:pt>
                      <c:pt idx="13694">
                        <c:v>6.8479999999999999</c:v>
                      </c:pt>
                      <c:pt idx="13695">
                        <c:v>6.8490000000000002</c:v>
                      </c:pt>
                      <c:pt idx="13696">
                        <c:v>6.8490000000000002</c:v>
                      </c:pt>
                      <c:pt idx="13697">
                        <c:v>6.85</c:v>
                      </c:pt>
                      <c:pt idx="13698">
                        <c:v>6.85</c:v>
                      </c:pt>
                      <c:pt idx="13699">
                        <c:v>6.851</c:v>
                      </c:pt>
                      <c:pt idx="13700">
                        <c:v>6.851</c:v>
                      </c:pt>
                      <c:pt idx="13701">
                        <c:v>6.8520000000000003</c:v>
                      </c:pt>
                      <c:pt idx="13702">
                        <c:v>6.8520000000000003</c:v>
                      </c:pt>
                      <c:pt idx="13703">
                        <c:v>6.8529999999999998</c:v>
                      </c:pt>
                      <c:pt idx="13704">
                        <c:v>6.8529999999999998</c:v>
                      </c:pt>
                      <c:pt idx="13705">
                        <c:v>6.8540000000000001</c:v>
                      </c:pt>
                      <c:pt idx="13706">
                        <c:v>6.8540000000000001</c:v>
                      </c:pt>
                      <c:pt idx="13707">
                        <c:v>6.8550000000000004</c:v>
                      </c:pt>
                      <c:pt idx="13708">
                        <c:v>6.8550000000000004</c:v>
                      </c:pt>
                      <c:pt idx="13709">
                        <c:v>6.8559999999999999</c:v>
                      </c:pt>
                      <c:pt idx="13710">
                        <c:v>6.8559999999999999</c:v>
                      </c:pt>
                      <c:pt idx="13711">
                        <c:v>6.8570000000000002</c:v>
                      </c:pt>
                      <c:pt idx="13712">
                        <c:v>6.8570000000000002</c:v>
                      </c:pt>
                      <c:pt idx="13713">
                        <c:v>6.8579999999999997</c:v>
                      </c:pt>
                      <c:pt idx="13714">
                        <c:v>6.8579999999999997</c:v>
                      </c:pt>
                      <c:pt idx="13715">
                        <c:v>6.859</c:v>
                      </c:pt>
                      <c:pt idx="13716">
                        <c:v>6.859</c:v>
                      </c:pt>
                      <c:pt idx="13717">
                        <c:v>6.86</c:v>
                      </c:pt>
                      <c:pt idx="13718">
                        <c:v>6.86</c:v>
                      </c:pt>
                      <c:pt idx="13719">
                        <c:v>6.8609999999999998</c:v>
                      </c:pt>
                      <c:pt idx="13720">
                        <c:v>6.8609999999999998</c:v>
                      </c:pt>
                      <c:pt idx="13721">
                        <c:v>6.8620000000000001</c:v>
                      </c:pt>
                      <c:pt idx="13722">
                        <c:v>6.8620000000000001</c:v>
                      </c:pt>
                      <c:pt idx="13723">
                        <c:v>6.8630000000000004</c:v>
                      </c:pt>
                      <c:pt idx="13724">
                        <c:v>6.8630000000000004</c:v>
                      </c:pt>
                      <c:pt idx="13725">
                        <c:v>6.8639999999999999</c:v>
                      </c:pt>
                      <c:pt idx="13726">
                        <c:v>6.8639999999999999</c:v>
                      </c:pt>
                      <c:pt idx="13727">
                        <c:v>6.8650000000000002</c:v>
                      </c:pt>
                      <c:pt idx="13728">
                        <c:v>6.8650000000000002</c:v>
                      </c:pt>
                      <c:pt idx="13729">
                        <c:v>6.8659999999999997</c:v>
                      </c:pt>
                      <c:pt idx="13730">
                        <c:v>6.8659999999999997</c:v>
                      </c:pt>
                      <c:pt idx="13731">
                        <c:v>6.867</c:v>
                      </c:pt>
                      <c:pt idx="13732">
                        <c:v>6.867</c:v>
                      </c:pt>
                      <c:pt idx="13733">
                        <c:v>6.8680000000000003</c:v>
                      </c:pt>
                      <c:pt idx="13734">
                        <c:v>6.8680000000000003</c:v>
                      </c:pt>
                      <c:pt idx="13735">
                        <c:v>6.8689999999999998</c:v>
                      </c:pt>
                      <c:pt idx="13736">
                        <c:v>6.8689999999999998</c:v>
                      </c:pt>
                      <c:pt idx="13737">
                        <c:v>6.87</c:v>
                      </c:pt>
                      <c:pt idx="13738">
                        <c:v>6.87</c:v>
                      </c:pt>
                      <c:pt idx="13739">
                        <c:v>6.8710000000000004</c:v>
                      </c:pt>
                      <c:pt idx="13740">
                        <c:v>6.8710000000000004</c:v>
                      </c:pt>
                      <c:pt idx="13741">
                        <c:v>6.8719999999999999</c:v>
                      </c:pt>
                      <c:pt idx="13742">
                        <c:v>6.8719999999999999</c:v>
                      </c:pt>
                      <c:pt idx="13743">
                        <c:v>6.8730000000000002</c:v>
                      </c:pt>
                      <c:pt idx="13744">
                        <c:v>6.8730000000000002</c:v>
                      </c:pt>
                      <c:pt idx="13745">
                        <c:v>6.8739999999999997</c:v>
                      </c:pt>
                      <c:pt idx="13746">
                        <c:v>6.8739999999999997</c:v>
                      </c:pt>
                      <c:pt idx="13747">
                        <c:v>6.875</c:v>
                      </c:pt>
                      <c:pt idx="13748">
                        <c:v>6.875</c:v>
                      </c:pt>
                      <c:pt idx="13749">
                        <c:v>6.8760000000000003</c:v>
                      </c:pt>
                      <c:pt idx="13750">
                        <c:v>6.8760000000000003</c:v>
                      </c:pt>
                      <c:pt idx="13751">
                        <c:v>6.8769999999999998</c:v>
                      </c:pt>
                      <c:pt idx="13752">
                        <c:v>6.8769999999999998</c:v>
                      </c:pt>
                      <c:pt idx="13753">
                        <c:v>6.8780000000000001</c:v>
                      </c:pt>
                      <c:pt idx="13754">
                        <c:v>6.8780000000000001</c:v>
                      </c:pt>
                      <c:pt idx="13755">
                        <c:v>6.8789999999999996</c:v>
                      </c:pt>
                      <c:pt idx="13756">
                        <c:v>6.8789999999999996</c:v>
                      </c:pt>
                      <c:pt idx="13757">
                        <c:v>6.88</c:v>
                      </c:pt>
                      <c:pt idx="13758">
                        <c:v>6.88</c:v>
                      </c:pt>
                      <c:pt idx="13759">
                        <c:v>6.8810000000000002</c:v>
                      </c:pt>
                      <c:pt idx="13760">
                        <c:v>6.8810000000000002</c:v>
                      </c:pt>
                      <c:pt idx="13761">
                        <c:v>6.8819999999999997</c:v>
                      </c:pt>
                      <c:pt idx="13762">
                        <c:v>6.8819999999999997</c:v>
                      </c:pt>
                      <c:pt idx="13763">
                        <c:v>6.883</c:v>
                      </c:pt>
                      <c:pt idx="13764">
                        <c:v>6.883</c:v>
                      </c:pt>
                      <c:pt idx="13765">
                        <c:v>6.8840000000000003</c:v>
                      </c:pt>
                      <c:pt idx="13766">
                        <c:v>6.8840000000000003</c:v>
                      </c:pt>
                      <c:pt idx="13767">
                        <c:v>6.8849999999999998</c:v>
                      </c:pt>
                      <c:pt idx="13768">
                        <c:v>6.8849999999999998</c:v>
                      </c:pt>
                      <c:pt idx="13769">
                        <c:v>6.8860000000000001</c:v>
                      </c:pt>
                      <c:pt idx="13770">
                        <c:v>6.8860000000000001</c:v>
                      </c:pt>
                      <c:pt idx="13771">
                        <c:v>6.8869999999999996</c:v>
                      </c:pt>
                      <c:pt idx="13772">
                        <c:v>6.8869999999999996</c:v>
                      </c:pt>
                      <c:pt idx="13773">
                        <c:v>6.8879999999999999</c:v>
                      </c:pt>
                      <c:pt idx="13774">
                        <c:v>6.8879999999999999</c:v>
                      </c:pt>
                      <c:pt idx="13775">
                        <c:v>6.8890000000000002</c:v>
                      </c:pt>
                      <c:pt idx="13776">
                        <c:v>6.8890000000000002</c:v>
                      </c:pt>
                      <c:pt idx="13777">
                        <c:v>6.89</c:v>
                      </c:pt>
                      <c:pt idx="13778">
                        <c:v>6.89</c:v>
                      </c:pt>
                      <c:pt idx="13779">
                        <c:v>6.891</c:v>
                      </c:pt>
                      <c:pt idx="13780">
                        <c:v>6.891</c:v>
                      </c:pt>
                      <c:pt idx="13781">
                        <c:v>6.8920000000000003</c:v>
                      </c:pt>
                      <c:pt idx="13782">
                        <c:v>6.8920000000000003</c:v>
                      </c:pt>
                      <c:pt idx="13783">
                        <c:v>6.8929999999999998</c:v>
                      </c:pt>
                      <c:pt idx="13784">
                        <c:v>6.8929999999999998</c:v>
                      </c:pt>
                      <c:pt idx="13785">
                        <c:v>6.8940000000000001</c:v>
                      </c:pt>
                      <c:pt idx="13786">
                        <c:v>6.8940000000000001</c:v>
                      </c:pt>
                      <c:pt idx="13787">
                        <c:v>6.8949999999999996</c:v>
                      </c:pt>
                      <c:pt idx="13788">
                        <c:v>6.8949999999999996</c:v>
                      </c:pt>
                      <c:pt idx="13789">
                        <c:v>6.8959999999999999</c:v>
                      </c:pt>
                      <c:pt idx="13790">
                        <c:v>6.8959999999999999</c:v>
                      </c:pt>
                      <c:pt idx="13791">
                        <c:v>6.8970000000000002</c:v>
                      </c:pt>
                      <c:pt idx="13792">
                        <c:v>6.8970000000000002</c:v>
                      </c:pt>
                      <c:pt idx="13793">
                        <c:v>6.8979999999999997</c:v>
                      </c:pt>
                      <c:pt idx="13794">
                        <c:v>6.8979999999999997</c:v>
                      </c:pt>
                      <c:pt idx="13795">
                        <c:v>6.899</c:v>
                      </c:pt>
                      <c:pt idx="13796">
                        <c:v>6.899</c:v>
                      </c:pt>
                      <c:pt idx="13797">
                        <c:v>6.9</c:v>
                      </c:pt>
                      <c:pt idx="13798">
                        <c:v>6.9</c:v>
                      </c:pt>
                      <c:pt idx="13799">
                        <c:v>6.9009999999999998</c:v>
                      </c:pt>
                      <c:pt idx="13800">
                        <c:v>6.9009999999999998</c:v>
                      </c:pt>
                      <c:pt idx="13801">
                        <c:v>6.9020000000000001</c:v>
                      </c:pt>
                      <c:pt idx="13802">
                        <c:v>6.9020000000000001</c:v>
                      </c:pt>
                      <c:pt idx="13803">
                        <c:v>6.9029999999999996</c:v>
                      </c:pt>
                      <c:pt idx="13804">
                        <c:v>6.9029999999999996</c:v>
                      </c:pt>
                      <c:pt idx="13805">
                        <c:v>6.9039999999999999</c:v>
                      </c:pt>
                      <c:pt idx="13806">
                        <c:v>6.9039999999999999</c:v>
                      </c:pt>
                      <c:pt idx="13807">
                        <c:v>6.9050000000000002</c:v>
                      </c:pt>
                      <c:pt idx="13808">
                        <c:v>6.9050000000000002</c:v>
                      </c:pt>
                      <c:pt idx="13809">
                        <c:v>6.9059999999999997</c:v>
                      </c:pt>
                      <c:pt idx="13810">
                        <c:v>6.9059999999999997</c:v>
                      </c:pt>
                      <c:pt idx="13811">
                        <c:v>6.907</c:v>
                      </c:pt>
                      <c:pt idx="13812">
                        <c:v>6.907</c:v>
                      </c:pt>
                      <c:pt idx="13813">
                        <c:v>6.9080000000000004</c:v>
                      </c:pt>
                      <c:pt idx="13814">
                        <c:v>6.9080000000000004</c:v>
                      </c:pt>
                      <c:pt idx="13815">
                        <c:v>6.9089999999999998</c:v>
                      </c:pt>
                      <c:pt idx="13816">
                        <c:v>6.9089999999999998</c:v>
                      </c:pt>
                      <c:pt idx="13817">
                        <c:v>6.91</c:v>
                      </c:pt>
                      <c:pt idx="13818">
                        <c:v>6.91</c:v>
                      </c:pt>
                      <c:pt idx="13819">
                        <c:v>6.9109999999999996</c:v>
                      </c:pt>
                      <c:pt idx="13820">
                        <c:v>6.9109999999999996</c:v>
                      </c:pt>
                      <c:pt idx="13821">
                        <c:v>6.9119999999999999</c:v>
                      </c:pt>
                      <c:pt idx="13822">
                        <c:v>6.9119999999999999</c:v>
                      </c:pt>
                      <c:pt idx="13823">
                        <c:v>6.9130000000000003</c:v>
                      </c:pt>
                      <c:pt idx="13824">
                        <c:v>6.9130000000000003</c:v>
                      </c:pt>
                      <c:pt idx="13825">
                        <c:v>6.9139999999999997</c:v>
                      </c:pt>
                      <c:pt idx="13826">
                        <c:v>6.9139999999999997</c:v>
                      </c:pt>
                      <c:pt idx="13827">
                        <c:v>6.915</c:v>
                      </c:pt>
                      <c:pt idx="13828">
                        <c:v>6.915</c:v>
                      </c:pt>
                      <c:pt idx="13829">
                        <c:v>6.9160000000000004</c:v>
                      </c:pt>
                      <c:pt idx="13830">
                        <c:v>6.9160000000000004</c:v>
                      </c:pt>
                      <c:pt idx="13831">
                        <c:v>6.9169999999999998</c:v>
                      </c:pt>
                      <c:pt idx="13832">
                        <c:v>6.9169999999999998</c:v>
                      </c:pt>
                      <c:pt idx="13833">
                        <c:v>6.9180000000000001</c:v>
                      </c:pt>
                      <c:pt idx="13834">
                        <c:v>6.9180000000000001</c:v>
                      </c:pt>
                      <c:pt idx="13835">
                        <c:v>6.9189999999999996</c:v>
                      </c:pt>
                      <c:pt idx="13836">
                        <c:v>6.9189999999999996</c:v>
                      </c:pt>
                      <c:pt idx="13837">
                        <c:v>6.92</c:v>
                      </c:pt>
                      <c:pt idx="13838">
                        <c:v>6.92</c:v>
                      </c:pt>
                      <c:pt idx="13839">
                        <c:v>6.9210000000000003</c:v>
                      </c:pt>
                      <c:pt idx="13840">
                        <c:v>6.9210000000000003</c:v>
                      </c:pt>
                      <c:pt idx="13841">
                        <c:v>6.9219999999999997</c:v>
                      </c:pt>
                      <c:pt idx="13842">
                        <c:v>6.9219999999999997</c:v>
                      </c:pt>
                      <c:pt idx="13843">
                        <c:v>6.923</c:v>
                      </c:pt>
                      <c:pt idx="13844">
                        <c:v>6.923</c:v>
                      </c:pt>
                      <c:pt idx="13845">
                        <c:v>6.9240000000000004</c:v>
                      </c:pt>
                      <c:pt idx="13846">
                        <c:v>6.9240000000000004</c:v>
                      </c:pt>
                      <c:pt idx="13847">
                        <c:v>6.9249999999999998</c:v>
                      </c:pt>
                      <c:pt idx="13848">
                        <c:v>6.9249999999999998</c:v>
                      </c:pt>
                      <c:pt idx="13849">
                        <c:v>6.9260000000000002</c:v>
                      </c:pt>
                      <c:pt idx="13850">
                        <c:v>6.9260000000000002</c:v>
                      </c:pt>
                      <c:pt idx="13851">
                        <c:v>6.9269999999999996</c:v>
                      </c:pt>
                      <c:pt idx="13852">
                        <c:v>6.9269999999999996</c:v>
                      </c:pt>
                      <c:pt idx="13853">
                        <c:v>6.9279999999999999</c:v>
                      </c:pt>
                      <c:pt idx="13854">
                        <c:v>6.9279999999999999</c:v>
                      </c:pt>
                      <c:pt idx="13855">
                        <c:v>6.9290000000000003</c:v>
                      </c:pt>
                      <c:pt idx="13856">
                        <c:v>6.9290000000000003</c:v>
                      </c:pt>
                      <c:pt idx="13857">
                        <c:v>6.93</c:v>
                      </c:pt>
                      <c:pt idx="13858">
                        <c:v>6.93</c:v>
                      </c:pt>
                      <c:pt idx="13859">
                        <c:v>6.931</c:v>
                      </c:pt>
                      <c:pt idx="13860">
                        <c:v>6.931</c:v>
                      </c:pt>
                      <c:pt idx="13861">
                        <c:v>6.9320000000000004</c:v>
                      </c:pt>
                      <c:pt idx="13862">
                        <c:v>6.9320000000000004</c:v>
                      </c:pt>
                      <c:pt idx="13863">
                        <c:v>6.9329999999999998</c:v>
                      </c:pt>
                      <c:pt idx="13864">
                        <c:v>6.9329999999999998</c:v>
                      </c:pt>
                      <c:pt idx="13865">
                        <c:v>6.9340000000000002</c:v>
                      </c:pt>
                      <c:pt idx="13866">
                        <c:v>6.9340000000000002</c:v>
                      </c:pt>
                      <c:pt idx="13867">
                        <c:v>6.9349999999999996</c:v>
                      </c:pt>
                      <c:pt idx="13868">
                        <c:v>6.9349999999999996</c:v>
                      </c:pt>
                      <c:pt idx="13869">
                        <c:v>6.9359999999999999</c:v>
                      </c:pt>
                      <c:pt idx="13870">
                        <c:v>6.9359999999999999</c:v>
                      </c:pt>
                      <c:pt idx="13871">
                        <c:v>6.9370000000000003</c:v>
                      </c:pt>
                      <c:pt idx="13872">
                        <c:v>6.9370000000000003</c:v>
                      </c:pt>
                      <c:pt idx="13873">
                        <c:v>6.9379999999999997</c:v>
                      </c:pt>
                      <c:pt idx="13874">
                        <c:v>6.9379999999999997</c:v>
                      </c:pt>
                      <c:pt idx="13875">
                        <c:v>6.9390000000000001</c:v>
                      </c:pt>
                      <c:pt idx="13876">
                        <c:v>6.9390000000000001</c:v>
                      </c:pt>
                      <c:pt idx="13877">
                        <c:v>6.94</c:v>
                      </c:pt>
                      <c:pt idx="13878">
                        <c:v>6.94</c:v>
                      </c:pt>
                      <c:pt idx="13879">
                        <c:v>6.9409999999999998</c:v>
                      </c:pt>
                      <c:pt idx="13880">
                        <c:v>6.9409999999999998</c:v>
                      </c:pt>
                      <c:pt idx="13881">
                        <c:v>6.9420000000000002</c:v>
                      </c:pt>
                      <c:pt idx="13882">
                        <c:v>6.9420000000000002</c:v>
                      </c:pt>
                      <c:pt idx="13883">
                        <c:v>6.9429999999999996</c:v>
                      </c:pt>
                      <c:pt idx="13884">
                        <c:v>6.9429999999999996</c:v>
                      </c:pt>
                      <c:pt idx="13885">
                        <c:v>6.944</c:v>
                      </c:pt>
                      <c:pt idx="13886">
                        <c:v>6.944</c:v>
                      </c:pt>
                      <c:pt idx="13887">
                        <c:v>6.9450000000000003</c:v>
                      </c:pt>
                      <c:pt idx="13888">
                        <c:v>6.9450000000000003</c:v>
                      </c:pt>
                      <c:pt idx="13889">
                        <c:v>6.9459999999999997</c:v>
                      </c:pt>
                      <c:pt idx="13890">
                        <c:v>6.9459999999999997</c:v>
                      </c:pt>
                      <c:pt idx="13891">
                        <c:v>6.9470000000000001</c:v>
                      </c:pt>
                      <c:pt idx="13892">
                        <c:v>6.9470000000000001</c:v>
                      </c:pt>
                      <c:pt idx="13893">
                        <c:v>6.9480000000000004</c:v>
                      </c:pt>
                      <c:pt idx="13894">
                        <c:v>6.9480000000000004</c:v>
                      </c:pt>
                      <c:pt idx="13895">
                        <c:v>6.9489999999999998</c:v>
                      </c:pt>
                      <c:pt idx="13896">
                        <c:v>6.9489999999999998</c:v>
                      </c:pt>
                      <c:pt idx="13897">
                        <c:v>6.95</c:v>
                      </c:pt>
                      <c:pt idx="13898">
                        <c:v>6.95</c:v>
                      </c:pt>
                      <c:pt idx="13899">
                        <c:v>6.9509999999999996</c:v>
                      </c:pt>
                      <c:pt idx="13900">
                        <c:v>6.9509999999999996</c:v>
                      </c:pt>
                      <c:pt idx="13901">
                        <c:v>6.952</c:v>
                      </c:pt>
                      <c:pt idx="13902">
                        <c:v>6.952</c:v>
                      </c:pt>
                      <c:pt idx="13903">
                        <c:v>6.9530000000000003</c:v>
                      </c:pt>
                      <c:pt idx="13904">
                        <c:v>6.9530000000000003</c:v>
                      </c:pt>
                      <c:pt idx="13905">
                        <c:v>6.9539999999999997</c:v>
                      </c:pt>
                      <c:pt idx="13906">
                        <c:v>6.9539999999999997</c:v>
                      </c:pt>
                      <c:pt idx="13907">
                        <c:v>6.9550000000000001</c:v>
                      </c:pt>
                      <c:pt idx="13908">
                        <c:v>6.9550000000000001</c:v>
                      </c:pt>
                      <c:pt idx="13909">
                        <c:v>6.9560000000000004</c:v>
                      </c:pt>
                      <c:pt idx="13910">
                        <c:v>6.9560000000000004</c:v>
                      </c:pt>
                      <c:pt idx="13911">
                        <c:v>6.9569999999999999</c:v>
                      </c:pt>
                      <c:pt idx="13912">
                        <c:v>6.9569999999999999</c:v>
                      </c:pt>
                      <c:pt idx="13913">
                        <c:v>6.9580000000000002</c:v>
                      </c:pt>
                      <c:pt idx="13914">
                        <c:v>6.9580000000000002</c:v>
                      </c:pt>
                      <c:pt idx="13915">
                        <c:v>6.9589999999999996</c:v>
                      </c:pt>
                      <c:pt idx="13916">
                        <c:v>6.9589999999999996</c:v>
                      </c:pt>
                      <c:pt idx="13917">
                        <c:v>6.96</c:v>
                      </c:pt>
                      <c:pt idx="13918">
                        <c:v>6.96</c:v>
                      </c:pt>
                      <c:pt idx="13919">
                        <c:v>6.9610000000000003</c:v>
                      </c:pt>
                      <c:pt idx="13920">
                        <c:v>6.9610000000000003</c:v>
                      </c:pt>
                      <c:pt idx="13921">
                        <c:v>6.9619999999999997</c:v>
                      </c:pt>
                      <c:pt idx="13922">
                        <c:v>6.9619999999999997</c:v>
                      </c:pt>
                      <c:pt idx="13923">
                        <c:v>6.9630000000000001</c:v>
                      </c:pt>
                      <c:pt idx="13924">
                        <c:v>6.9630000000000001</c:v>
                      </c:pt>
                      <c:pt idx="13925">
                        <c:v>6.9640000000000004</c:v>
                      </c:pt>
                      <c:pt idx="13926">
                        <c:v>6.9640000000000004</c:v>
                      </c:pt>
                      <c:pt idx="13927">
                        <c:v>6.9649999999999999</c:v>
                      </c:pt>
                      <c:pt idx="13928">
                        <c:v>6.9649999999999999</c:v>
                      </c:pt>
                      <c:pt idx="13929">
                        <c:v>6.9660000000000002</c:v>
                      </c:pt>
                      <c:pt idx="13930">
                        <c:v>6.9660000000000002</c:v>
                      </c:pt>
                      <c:pt idx="13931">
                        <c:v>6.9669999999999996</c:v>
                      </c:pt>
                      <c:pt idx="13932">
                        <c:v>6.9669999999999996</c:v>
                      </c:pt>
                      <c:pt idx="13933">
                        <c:v>6.968</c:v>
                      </c:pt>
                      <c:pt idx="13934">
                        <c:v>6.968</c:v>
                      </c:pt>
                      <c:pt idx="13935">
                        <c:v>6.9690000000000003</c:v>
                      </c:pt>
                      <c:pt idx="13936">
                        <c:v>6.9690000000000003</c:v>
                      </c:pt>
                      <c:pt idx="13937">
                        <c:v>6.97</c:v>
                      </c:pt>
                      <c:pt idx="13938">
                        <c:v>6.97</c:v>
                      </c:pt>
                      <c:pt idx="13939">
                        <c:v>6.9710000000000001</c:v>
                      </c:pt>
                      <c:pt idx="13940">
                        <c:v>6.9710000000000001</c:v>
                      </c:pt>
                      <c:pt idx="13941">
                        <c:v>6.9720000000000004</c:v>
                      </c:pt>
                      <c:pt idx="13942">
                        <c:v>6.9720000000000004</c:v>
                      </c:pt>
                      <c:pt idx="13943">
                        <c:v>6.9729999999999999</c:v>
                      </c:pt>
                      <c:pt idx="13944">
                        <c:v>6.9729999999999999</c:v>
                      </c:pt>
                      <c:pt idx="13945">
                        <c:v>6.9740000000000002</c:v>
                      </c:pt>
                      <c:pt idx="13946">
                        <c:v>6.9740000000000002</c:v>
                      </c:pt>
                      <c:pt idx="13947">
                        <c:v>6.9749999999999996</c:v>
                      </c:pt>
                      <c:pt idx="13948">
                        <c:v>6.9749999999999996</c:v>
                      </c:pt>
                      <c:pt idx="13949">
                        <c:v>6.976</c:v>
                      </c:pt>
                      <c:pt idx="13950">
                        <c:v>6.976</c:v>
                      </c:pt>
                      <c:pt idx="13951">
                        <c:v>6.9770000000000003</c:v>
                      </c:pt>
                      <c:pt idx="13952">
                        <c:v>6.9770000000000003</c:v>
                      </c:pt>
                      <c:pt idx="13953">
                        <c:v>6.9779999999999998</c:v>
                      </c:pt>
                      <c:pt idx="13954">
                        <c:v>6.9779999999999998</c:v>
                      </c:pt>
                      <c:pt idx="13955">
                        <c:v>6.9790000000000001</c:v>
                      </c:pt>
                      <c:pt idx="13956">
                        <c:v>6.9790000000000001</c:v>
                      </c:pt>
                      <c:pt idx="13957">
                        <c:v>6.98</c:v>
                      </c:pt>
                      <c:pt idx="13958">
                        <c:v>6.98</c:v>
                      </c:pt>
                      <c:pt idx="13959">
                        <c:v>6.9809999999999999</c:v>
                      </c:pt>
                      <c:pt idx="13960">
                        <c:v>6.9809999999999999</c:v>
                      </c:pt>
                      <c:pt idx="13961">
                        <c:v>6.9820000000000002</c:v>
                      </c:pt>
                      <c:pt idx="13962">
                        <c:v>6.9820000000000002</c:v>
                      </c:pt>
                      <c:pt idx="13963">
                        <c:v>6.9829999999999997</c:v>
                      </c:pt>
                      <c:pt idx="13964">
                        <c:v>6.9829999999999997</c:v>
                      </c:pt>
                      <c:pt idx="13965">
                        <c:v>6.984</c:v>
                      </c:pt>
                      <c:pt idx="13966">
                        <c:v>6.984</c:v>
                      </c:pt>
                      <c:pt idx="13967">
                        <c:v>6.9850000000000003</c:v>
                      </c:pt>
                      <c:pt idx="13968">
                        <c:v>6.9850000000000003</c:v>
                      </c:pt>
                      <c:pt idx="13969">
                        <c:v>6.9859999999999998</c:v>
                      </c:pt>
                      <c:pt idx="13970">
                        <c:v>6.9859999999999998</c:v>
                      </c:pt>
                      <c:pt idx="13971">
                        <c:v>6.9870000000000001</c:v>
                      </c:pt>
                      <c:pt idx="13972">
                        <c:v>6.9870000000000001</c:v>
                      </c:pt>
                      <c:pt idx="13973">
                        <c:v>6.9880000000000004</c:v>
                      </c:pt>
                      <c:pt idx="13974">
                        <c:v>6.9880000000000004</c:v>
                      </c:pt>
                      <c:pt idx="13975">
                        <c:v>6.9889999999999999</c:v>
                      </c:pt>
                      <c:pt idx="13976">
                        <c:v>6.9889999999999999</c:v>
                      </c:pt>
                      <c:pt idx="13977">
                        <c:v>6.99</c:v>
                      </c:pt>
                      <c:pt idx="13978">
                        <c:v>6.99</c:v>
                      </c:pt>
                      <c:pt idx="13979">
                        <c:v>6.9909999999999997</c:v>
                      </c:pt>
                      <c:pt idx="13980">
                        <c:v>6.9909999999999997</c:v>
                      </c:pt>
                      <c:pt idx="13981">
                        <c:v>6.992</c:v>
                      </c:pt>
                      <c:pt idx="13982">
                        <c:v>6.992</c:v>
                      </c:pt>
                      <c:pt idx="13983">
                        <c:v>6.9930000000000003</c:v>
                      </c:pt>
                      <c:pt idx="13984">
                        <c:v>6.9930000000000003</c:v>
                      </c:pt>
                      <c:pt idx="13985">
                        <c:v>6.9939999999999998</c:v>
                      </c:pt>
                      <c:pt idx="13986">
                        <c:v>6.9939999999999998</c:v>
                      </c:pt>
                      <c:pt idx="13987">
                        <c:v>6.9950000000000001</c:v>
                      </c:pt>
                      <c:pt idx="13988">
                        <c:v>6.9950000000000001</c:v>
                      </c:pt>
                      <c:pt idx="13989">
                        <c:v>6.9960000000000004</c:v>
                      </c:pt>
                      <c:pt idx="13990">
                        <c:v>6.9960000000000004</c:v>
                      </c:pt>
                      <c:pt idx="13991">
                        <c:v>6.9969999999999999</c:v>
                      </c:pt>
                      <c:pt idx="13992">
                        <c:v>6.9969999999999999</c:v>
                      </c:pt>
                      <c:pt idx="13993">
                        <c:v>6.9980000000000002</c:v>
                      </c:pt>
                      <c:pt idx="13994">
                        <c:v>6.9980000000000002</c:v>
                      </c:pt>
                      <c:pt idx="13995">
                        <c:v>6.9989999999999997</c:v>
                      </c:pt>
                      <c:pt idx="13996">
                        <c:v>6.9989999999999997</c:v>
                      </c:pt>
                      <c:pt idx="13997">
                        <c:v>7</c:v>
                      </c:pt>
                      <c:pt idx="13998">
                        <c:v>7</c:v>
                      </c:pt>
                      <c:pt idx="13999">
                        <c:v>7.0010000000000003</c:v>
                      </c:pt>
                      <c:pt idx="14000">
                        <c:v>7.0010000000000003</c:v>
                      </c:pt>
                      <c:pt idx="14001">
                        <c:v>7.0019999999999998</c:v>
                      </c:pt>
                      <c:pt idx="14002">
                        <c:v>7.0019999999999998</c:v>
                      </c:pt>
                      <c:pt idx="14003">
                        <c:v>7.0030000000000001</c:v>
                      </c:pt>
                      <c:pt idx="14004">
                        <c:v>7.0030000000000001</c:v>
                      </c:pt>
                      <c:pt idx="14005">
                        <c:v>7.0039999999999996</c:v>
                      </c:pt>
                      <c:pt idx="14006">
                        <c:v>7.0039999999999996</c:v>
                      </c:pt>
                      <c:pt idx="14007">
                        <c:v>7.0049999999999999</c:v>
                      </c:pt>
                      <c:pt idx="14008">
                        <c:v>7.0049999999999999</c:v>
                      </c:pt>
                      <c:pt idx="14009">
                        <c:v>7.0060000000000002</c:v>
                      </c:pt>
                      <c:pt idx="14010">
                        <c:v>7.0060000000000002</c:v>
                      </c:pt>
                      <c:pt idx="14011">
                        <c:v>7.0069999999999997</c:v>
                      </c:pt>
                      <c:pt idx="14012">
                        <c:v>7.0069999999999997</c:v>
                      </c:pt>
                      <c:pt idx="14013">
                        <c:v>7.008</c:v>
                      </c:pt>
                      <c:pt idx="14014">
                        <c:v>7.008</c:v>
                      </c:pt>
                      <c:pt idx="14015">
                        <c:v>7.0090000000000003</c:v>
                      </c:pt>
                      <c:pt idx="14016">
                        <c:v>7.0090000000000003</c:v>
                      </c:pt>
                      <c:pt idx="14017">
                        <c:v>7.01</c:v>
                      </c:pt>
                      <c:pt idx="14018">
                        <c:v>7.01</c:v>
                      </c:pt>
                      <c:pt idx="14019">
                        <c:v>7.0110000000000001</c:v>
                      </c:pt>
                      <c:pt idx="14020">
                        <c:v>7.0110000000000001</c:v>
                      </c:pt>
                      <c:pt idx="14021">
                        <c:v>7.0119999999999996</c:v>
                      </c:pt>
                      <c:pt idx="14022">
                        <c:v>7.0119999999999996</c:v>
                      </c:pt>
                      <c:pt idx="14023">
                        <c:v>7.0129999999999999</c:v>
                      </c:pt>
                      <c:pt idx="14024">
                        <c:v>7.0129999999999999</c:v>
                      </c:pt>
                      <c:pt idx="14025">
                        <c:v>7.0140000000000002</c:v>
                      </c:pt>
                      <c:pt idx="14026">
                        <c:v>7.0140000000000002</c:v>
                      </c:pt>
                      <c:pt idx="14027">
                        <c:v>7.0149999999999997</c:v>
                      </c:pt>
                      <c:pt idx="14028">
                        <c:v>7.0149999999999997</c:v>
                      </c:pt>
                      <c:pt idx="14029">
                        <c:v>7.016</c:v>
                      </c:pt>
                      <c:pt idx="14030">
                        <c:v>7.016</c:v>
                      </c:pt>
                      <c:pt idx="14031">
                        <c:v>7.0170000000000003</c:v>
                      </c:pt>
                      <c:pt idx="14032">
                        <c:v>7.0170000000000003</c:v>
                      </c:pt>
                      <c:pt idx="14033">
                        <c:v>7.0179999999999998</c:v>
                      </c:pt>
                      <c:pt idx="14034">
                        <c:v>7.0179999999999998</c:v>
                      </c:pt>
                      <c:pt idx="14035">
                        <c:v>7.0190000000000001</c:v>
                      </c:pt>
                      <c:pt idx="14036">
                        <c:v>7.0190000000000001</c:v>
                      </c:pt>
                      <c:pt idx="14037">
                        <c:v>7.02</c:v>
                      </c:pt>
                      <c:pt idx="14038">
                        <c:v>7.02</c:v>
                      </c:pt>
                      <c:pt idx="14039">
                        <c:v>7.0209999999999999</c:v>
                      </c:pt>
                      <c:pt idx="14040">
                        <c:v>7.0209999999999999</c:v>
                      </c:pt>
                      <c:pt idx="14041">
                        <c:v>7.0220000000000002</c:v>
                      </c:pt>
                      <c:pt idx="14042">
                        <c:v>7.0220000000000002</c:v>
                      </c:pt>
                      <c:pt idx="14043">
                        <c:v>7.0229999999999997</c:v>
                      </c:pt>
                      <c:pt idx="14044">
                        <c:v>7.0229999999999997</c:v>
                      </c:pt>
                      <c:pt idx="14045">
                        <c:v>7.024</c:v>
                      </c:pt>
                      <c:pt idx="14046">
                        <c:v>7.024</c:v>
                      </c:pt>
                      <c:pt idx="14047">
                        <c:v>7.0250000000000004</c:v>
                      </c:pt>
                      <c:pt idx="14048">
                        <c:v>7.0250000000000004</c:v>
                      </c:pt>
                      <c:pt idx="14049">
                        <c:v>7.0259999999999998</c:v>
                      </c:pt>
                      <c:pt idx="14050">
                        <c:v>7.0259999999999998</c:v>
                      </c:pt>
                      <c:pt idx="14051">
                        <c:v>7.0270000000000001</c:v>
                      </c:pt>
                      <c:pt idx="14052">
                        <c:v>7.0270000000000001</c:v>
                      </c:pt>
                      <c:pt idx="14053">
                        <c:v>7.0279999999999996</c:v>
                      </c:pt>
                      <c:pt idx="14054">
                        <c:v>7.0279999999999996</c:v>
                      </c:pt>
                      <c:pt idx="14055">
                        <c:v>7.0289999999999999</c:v>
                      </c:pt>
                      <c:pt idx="14056">
                        <c:v>7.0289999999999999</c:v>
                      </c:pt>
                      <c:pt idx="14057">
                        <c:v>7.03</c:v>
                      </c:pt>
                      <c:pt idx="14058">
                        <c:v>7.03</c:v>
                      </c:pt>
                      <c:pt idx="14059">
                        <c:v>7.0309999999999997</c:v>
                      </c:pt>
                      <c:pt idx="14060">
                        <c:v>7.0309999999999997</c:v>
                      </c:pt>
                      <c:pt idx="14061">
                        <c:v>7.032</c:v>
                      </c:pt>
                      <c:pt idx="14062">
                        <c:v>7.032</c:v>
                      </c:pt>
                      <c:pt idx="14063">
                        <c:v>7.0330000000000004</c:v>
                      </c:pt>
                      <c:pt idx="14064">
                        <c:v>7.0330000000000004</c:v>
                      </c:pt>
                      <c:pt idx="14065">
                        <c:v>7.0339999999999998</c:v>
                      </c:pt>
                      <c:pt idx="14066">
                        <c:v>7.0339999999999998</c:v>
                      </c:pt>
                      <c:pt idx="14067">
                        <c:v>7.0350000000000001</c:v>
                      </c:pt>
                      <c:pt idx="14068">
                        <c:v>7.0350000000000001</c:v>
                      </c:pt>
                      <c:pt idx="14069">
                        <c:v>7.0359999999999996</c:v>
                      </c:pt>
                      <c:pt idx="14070">
                        <c:v>7.0359999999999996</c:v>
                      </c:pt>
                      <c:pt idx="14071">
                        <c:v>7.0369999999999999</c:v>
                      </c:pt>
                      <c:pt idx="14072">
                        <c:v>7.0369999999999999</c:v>
                      </c:pt>
                      <c:pt idx="14073">
                        <c:v>7.0380000000000003</c:v>
                      </c:pt>
                      <c:pt idx="14074">
                        <c:v>7.0380000000000003</c:v>
                      </c:pt>
                      <c:pt idx="14075">
                        <c:v>7.0389999999999997</c:v>
                      </c:pt>
                      <c:pt idx="14076">
                        <c:v>7.0389999999999997</c:v>
                      </c:pt>
                      <c:pt idx="14077">
                        <c:v>7.04</c:v>
                      </c:pt>
                      <c:pt idx="14078">
                        <c:v>7.04</c:v>
                      </c:pt>
                      <c:pt idx="14079">
                        <c:v>7.0410000000000004</c:v>
                      </c:pt>
                      <c:pt idx="14080">
                        <c:v>7.0410000000000004</c:v>
                      </c:pt>
                      <c:pt idx="14081">
                        <c:v>7.0419999999999998</c:v>
                      </c:pt>
                      <c:pt idx="14082">
                        <c:v>7.0419999999999998</c:v>
                      </c:pt>
                      <c:pt idx="14083">
                        <c:v>7.0430000000000001</c:v>
                      </c:pt>
                      <c:pt idx="14084">
                        <c:v>7.0430000000000001</c:v>
                      </c:pt>
                      <c:pt idx="14085">
                        <c:v>7.0439999999999996</c:v>
                      </c:pt>
                      <c:pt idx="14086">
                        <c:v>7.0439999999999996</c:v>
                      </c:pt>
                      <c:pt idx="14087">
                        <c:v>7.0449999999999999</c:v>
                      </c:pt>
                      <c:pt idx="14088">
                        <c:v>7.0449999999999999</c:v>
                      </c:pt>
                      <c:pt idx="14089">
                        <c:v>7.0460000000000003</c:v>
                      </c:pt>
                      <c:pt idx="14090">
                        <c:v>7.0460000000000003</c:v>
                      </c:pt>
                      <c:pt idx="14091">
                        <c:v>7.0469999999999997</c:v>
                      </c:pt>
                      <c:pt idx="14092">
                        <c:v>7.0469999999999997</c:v>
                      </c:pt>
                      <c:pt idx="14093">
                        <c:v>7.048</c:v>
                      </c:pt>
                      <c:pt idx="14094">
                        <c:v>7.048</c:v>
                      </c:pt>
                      <c:pt idx="14095">
                        <c:v>7.0490000000000004</c:v>
                      </c:pt>
                      <c:pt idx="14096">
                        <c:v>7.0490000000000004</c:v>
                      </c:pt>
                      <c:pt idx="14097">
                        <c:v>7.05</c:v>
                      </c:pt>
                      <c:pt idx="14098">
                        <c:v>7.05</c:v>
                      </c:pt>
                      <c:pt idx="14099">
                        <c:v>7.0510000000000002</c:v>
                      </c:pt>
                      <c:pt idx="14100">
                        <c:v>7.0510000000000002</c:v>
                      </c:pt>
                      <c:pt idx="14101">
                        <c:v>7.0519999999999996</c:v>
                      </c:pt>
                      <c:pt idx="14102">
                        <c:v>7.0519999999999996</c:v>
                      </c:pt>
                      <c:pt idx="14103">
                        <c:v>7.0529999999999999</c:v>
                      </c:pt>
                      <c:pt idx="14104">
                        <c:v>7.0529999999999999</c:v>
                      </c:pt>
                      <c:pt idx="14105">
                        <c:v>7.0540000000000003</c:v>
                      </c:pt>
                      <c:pt idx="14106">
                        <c:v>7.0540000000000003</c:v>
                      </c:pt>
                      <c:pt idx="14107">
                        <c:v>7.0549999999999997</c:v>
                      </c:pt>
                      <c:pt idx="14108">
                        <c:v>7.0549999999999997</c:v>
                      </c:pt>
                      <c:pt idx="14109">
                        <c:v>7.056</c:v>
                      </c:pt>
                      <c:pt idx="14110">
                        <c:v>7.056</c:v>
                      </c:pt>
                      <c:pt idx="14111">
                        <c:v>7.0570000000000004</c:v>
                      </c:pt>
                      <c:pt idx="14112">
                        <c:v>7.0570000000000004</c:v>
                      </c:pt>
                      <c:pt idx="14113">
                        <c:v>7.0579999999999998</c:v>
                      </c:pt>
                      <c:pt idx="14114">
                        <c:v>7.0579999999999998</c:v>
                      </c:pt>
                      <c:pt idx="14115">
                        <c:v>7.0590000000000002</c:v>
                      </c:pt>
                      <c:pt idx="14116">
                        <c:v>7.0590000000000002</c:v>
                      </c:pt>
                      <c:pt idx="14117">
                        <c:v>7.06</c:v>
                      </c:pt>
                      <c:pt idx="14118">
                        <c:v>7.06</c:v>
                      </c:pt>
                      <c:pt idx="14119">
                        <c:v>7.0609999999999999</c:v>
                      </c:pt>
                      <c:pt idx="14120">
                        <c:v>7.0609999999999999</c:v>
                      </c:pt>
                      <c:pt idx="14121">
                        <c:v>7.0620000000000003</c:v>
                      </c:pt>
                      <c:pt idx="14122">
                        <c:v>7.0620000000000003</c:v>
                      </c:pt>
                      <c:pt idx="14123">
                        <c:v>7.0629999999999997</c:v>
                      </c:pt>
                      <c:pt idx="14124">
                        <c:v>7.0629999999999997</c:v>
                      </c:pt>
                      <c:pt idx="14125">
                        <c:v>7.0640000000000001</c:v>
                      </c:pt>
                      <c:pt idx="14126">
                        <c:v>7.0640000000000001</c:v>
                      </c:pt>
                      <c:pt idx="14127">
                        <c:v>7.0650000000000004</c:v>
                      </c:pt>
                      <c:pt idx="14128">
                        <c:v>7.0650000000000004</c:v>
                      </c:pt>
                      <c:pt idx="14129">
                        <c:v>7.0659999999999998</c:v>
                      </c:pt>
                      <c:pt idx="14130">
                        <c:v>7.0659999999999998</c:v>
                      </c:pt>
                      <c:pt idx="14131">
                        <c:v>7.0670000000000002</c:v>
                      </c:pt>
                      <c:pt idx="14132">
                        <c:v>7.0670000000000002</c:v>
                      </c:pt>
                      <c:pt idx="14133">
                        <c:v>7.0679999999999996</c:v>
                      </c:pt>
                      <c:pt idx="14134">
                        <c:v>7.0679999999999996</c:v>
                      </c:pt>
                      <c:pt idx="14135">
                        <c:v>7.069</c:v>
                      </c:pt>
                      <c:pt idx="14136">
                        <c:v>7.069</c:v>
                      </c:pt>
                      <c:pt idx="14137">
                        <c:v>7.07</c:v>
                      </c:pt>
                      <c:pt idx="14138">
                        <c:v>7.07</c:v>
                      </c:pt>
                      <c:pt idx="14139">
                        <c:v>7.0709999999999997</c:v>
                      </c:pt>
                      <c:pt idx="14140">
                        <c:v>7.0709999999999997</c:v>
                      </c:pt>
                      <c:pt idx="14141">
                        <c:v>7.0720000000000001</c:v>
                      </c:pt>
                      <c:pt idx="14142">
                        <c:v>7.0720000000000001</c:v>
                      </c:pt>
                      <c:pt idx="14143">
                        <c:v>7.0730000000000004</c:v>
                      </c:pt>
                      <c:pt idx="14144">
                        <c:v>7.0730000000000004</c:v>
                      </c:pt>
                      <c:pt idx="14145">
                        <c:v>7.0739999999999998</c:v>
                      </c:pt>
                      <c:pt idx="14146">
                        <c:v>7.0739999999999998</c:v>
                      </c:pt>
                      <c:pt idx="14147">
                        <c:v>7.0750000000000002</c:v>
                      </c:pt>
                      <c:pt idx="14148">
                        <c:v>7.0750000000000002</c:v>
                      </c:pt>
                      <c:pt idx="14149">
                        <c:v>7.0759999999999996</c:v>
                      </c:pt>
                      <c:pt idx="14150">
                        <c:v>7.0759999999999996</c:v>
                      </c:pt>
                      <c:pt idx="14151">
                        <c:v>7.077</c:v>
                      </c:pt>
                      <c:pt idx="14152">
                        <c:v>7.077</c:v>
                      </c:pt>
                      <c:pt idx="14153">
                        <c:v>7.0780000000000003</c:v>
                      </c:pt>
                      <c:pt idx="14154">
                        <c:v>7.0780000000000003</c:v>
                      </c:pt>
                      <c:pt idx="14155">
                        <c:v>7.0789999999999997</c:v>
                      </c:pt>
                      <c:pt idx="14156">
                        <c:v>7.0789999999999997</c:v>
                      </c:pt>
                      <c:pt idx="14157">
                        <c:v>7.08</c:v>
                      </c:pt>
                      <c:pt idx="14158">
                        <c:v>7.08</c:v>
                      </c:pt>
                      <c:pt idx="14159">
                        <c:v>7.0810000000000004</c:v>
                      </c:pt>
                      <c:pt idx="14160">
                        <c:v>7.0810000000000004</c:v>
                      </c:pt>
                      <c:pt idx="14161">
                        <c:v>7.0819999999999999</c:v>
                      </c:pt>
                      <c:pt idx="14162">
                        <c:v>7.0819999999999999</c:v>
                      </c:pt>
                      <c:pt idx="14163">
                        <c:v>7.0830000000000002</c:v>
                      </c:pt>
                      <c:pt idx="14164">
                        <c:v>7.0830000000000002</c:v>
                      </c:pt>
                      <c:pt idx="14165">
                        <c:v>7.0839999999999996</c:v>
                      </c:pt>
                      <c:pt idx="14166">
                        <c:v>7.0839999999999996</c:v>
                      </c:pt>
                      <c:pt idx="14167">
                        <c:v>7.085</c:v>
                      </c:pt>
                      <c:pt idx="14168">
                        <c:v>7.085</c:v>
                      </c:pt>
                      <c:pt idx="14169">
                        <c:v>7.0860000000000003</c:v>
                      </c:pt>
                      <c:pt idx="14170">
                        <c:v>7.0860000000000003</c:v>
                      </c:pt>
                      <c:pt idx="14171">
                        <c:v>7.0869999999999997</c:v>
                      </c:pt>
                      <c:pt idx="14172">
                        <c:v>7.0869999999999997</c:v>
                      </c:pt>
                      <c:pt idx="14173">
                        <c:v>7.0880000000000001</c:v>
                      </c:pt>
                      <c:pt idx="14174">
                        <c:v>7.0880000000000001</c:v>
                      </c:pt>
                      <c:pt idx="14175">
                        <c:v>7.0890000000000004</c:v>
                      </c:pt>
                      <c:pt idx="14176">
                        <c:v>7.0890000000000004</c:v>
                      </c:pt>
                      <c:pt idx="14177">
                        <c:v>7.09</c:v>
                      </c:pt>
                      <c:pt idx="14178">
                        <c:v>7.09</c:v>
                      </c:pt>
                      <c:pt idx="14179">
                        <c:v>7.0910000000000002</c:v>
                      </c:pt>
                      <c:pt idx="14180">
                        <c:v>7.0910000000000002</c:v>
                      </c:pt>
                      <c:pt idx="14181">
                        <c:v>7.0919999999999996</c:v>
                      </c:pt>
                      <c:pt idx="14182">
                        <c:v>7.0919999999999996</c:v>
                      </c:pt>
                      <c:pt idx="14183">
                        <c:v>7.093</c:v>
                      </c:pt>
                      <c:pt idx="14184">
                        <c:v>7.093</c:v>
                      </c:pt>
                      <c:pt idx="14185">
                        <c:v>7.0940000000000003</c:v>
                      </c:pt>
                      <c:pt idx="14186">
                        <c:v>7.0940000000000003</c:v>
                      </c:pt>
                      <c:pt idx="14187">
                        <c:v>7.0949999999999998</c:v>
                      </c:pt>
                      <c:pt idx="14188">
                        <c:v>7.0949999999999998</c:v>
                      </c:pt>
                      <c:pt idx="14189">
                        <c:v>7.0960000000000001</c:v>
                      </c:pt>
                      <c:pt idx="14190">
                        <c:v>7.0960000000000001</c:v>
                      </c:pt>
                      <c:pt idx="14191">
                        <c:v>7.0970000000000004</c:v>
                      </c:pt>
                      <c:pt idx="14192">
                        <c:v>7.0970000000000004</c:v>
                      </c:pt>
                      <c:pt idx="14193">
                        <c:v>7.0979999999999999</c:v>
                      </c:pt>
                      <c:pt idx="14194">
                        <c:v>7.0979999999999999</c:v>
                      </c:pt>
                      <c:pt idx="14195">
                        <c:v>7.0990000000000002</c:v>
                      </c:pt>
                      <c:pt idx="14196">
                        <c:v>7.0990000000000002</c:v>
                      </c:pt>
                      <c:pt idx="14197">
                        <c:v>7.1</c:v>
                      </c:pt>
                      <c:pt idx="14198">
                        <c:v>7.1</c:v>
                      </c:pt>
                      <c:pt idx="14199">
                        <c:v>7.101</c:v>
                      </c:pt>
                      <c:pt idx="14200">
                        <c:v>7.101</c:v>
                      </c:pt>
                      <c:pt idx="14201">
                        <c:v>7.1020000000000003</c:v>
                      </c:pt>
                      <c:pt idx="14202">
                        <c:v>7.1020000000000003</c:v>
                      </c:pt>
                      <c:pt idx="14203">
                        <c:v>7.1029999999999998</c:v>
                      </c:pt>
                      <c:pt idx="14204">
                        <c:v>7.1029999999999998</c:v>
                      </c:pt>
                      <c:pt idx="14205">
                        <c:v>7.1040000000000001</c:v>
                      </c:pt>
                      <c:pt idx="14206">
                        <c:v>7.1040000000000001</c:v>
                      </c:pt>
                      <c:pt idx="14207">
                        <c:v>7.1050000000000004</c:v>
                      </c:pt>
                      <c:pt idx="14208">
                        <c:v>7.1050000000000004</c:v>
                      </c:pt>
                      <c:pt idx="14209">
                        <c:v>7.1059999999999999</c:v>
                      </c:pt>
                      <c:pt idx="14210">
                        <c:v>7.1059999999999999</c:v>
                      </c:pt>
                      <c:pt idx="14211">
                        <c:v>7.1070000000000002</c:v>
                      </c:pt>
                      <c:pt idx="14212">
                        <c:v>7.1070000000000002</c:v>
                      </c:pt>
                      <c:pt idx="14213">
                        <c:v>7.1079999999999997</c:v>
                      </c:pt>
                      <c:pt idx="14214">
                        <c:v>7.1079999999999997</c:v>
                      </c:pt>
                      <c:pt idx="14215">
                        <c:v>7.109</c:v>
                      </c:pt>
                      <c:pt idx="14216">
                        <c:v>7.109</c:v>
                      </c:pt>
                      <c:pt idx="14217">
                        <c:v>7.11</c:v>
                      </c:pt>
                      <c:pt idx="14218">
                        <c:v>7.11</c:v>
                      </c:pt>
                      <c:pt idx="14219">
                        <c:v>7.1109999999999998</c:v>
                      </c:pt>
                      <c:pt idx="14220">
                        <c:v>7.1109999999999998</c:v>
                      </c:pt>
                      <c:pt idx="14221">
                        <c:v>7.1120000000000001</c:v>
                      </c:pt>
                      <c:pt idx="14222">
                        <c:v>7.1120000000000001</c:v>
                      </c:pt>
                      <c:pt idx="14223">
                        <c:v>7.1130000000000004</c:v>
                      </c:pt>
                      <c:pt idx="14224">
                        <c:v>7.1130000000000004</c:v>
                      </c:pt>
                      <c:pt idx="14225">
                        <c:v>7.1139999999999999</c:v>
                      </c:pt>
                      <c:pt idx="14226">
                        <c:v>7.1139999999999999</c:v>
                      </c:pt>
                      <c:pt idx="14227">
                        <c:v>7.1150000000000002</c:v>
                      </c:pt>
                      <c:pt idx="14228">
                        <c:v>7.1150000000000002</c:v>
                      </c:pt>
                      <c:pt idx="14229">
                        <c:v>7.1159999999999997</c:v>
                      </c:pt>
                      <c:pt idx="14230">
                        <c:v>7.1159999999999997</c:v>
                      </c:pt>
                      <c:pt idx="14231">
                        <c:v>7.117</c:v>
                      </c:pt>
                      <c:pt idx="14232">
                        <c:v>7.117</c:v>
                      </c:pt>
                      <c:pt idx="14233">
                        <c:v>7.1180000000000003</c:v>
                      </c:pt>
                      <c:pt idx="14234">
                        <c:v>7.1180000000000003</c:v>
                      </c:pt>
                      <c:pt idx="14235">
                        <c:v>7.1189999999999998</c:v>
                      </c:pt>
                      <c:pt idx="14236">
                        <c:v>7.1189999999999998</c:v>
                      </c:pt>
                      <c:pt idx="14237">
                        <c:v>7.12</c:v>
                      </c:pt>
                      <c:pt idx="14238">
                        <c:v>7.12</c:v>
                      </c:pt>
                      <c:pt idx="14239">
                        <c:v>7.1210000000000004</c:v>
                      </c:pt>
                      <c:pt idx="14240">
                        <c:v>7.1210000000000004</c:v>
                      </c:pt>
                      <c:pt idx="14241">
                        <c:v>7.1219999999999999</c:v>
                      </c:pt>
                      <c:pt idx="14242">
                        <c:v>7.1219999999999999</c:v>
                      </c:pt>
                      <c:pt idx="14243">
                        <c:v>7.1230000000000002</c:v>
                      </c:pt>
                      <c:pt idx="14244">
                        <c:v>7.1230000000000002</c:v>
                      </c:pt>
                      <c:pt idx="14245">
                        <c:v>7.1239999999999997</c:v>
                      </c:pt>
                      <c:pt idx="14246">
                        <c:v>7.1239999999999997</c:v>
                      </c:pt>
                      <c:pt idx="14247">
                        <c:v>7.125</c:v>
                      </c:pt>
                      <c:pt idx="14248">
                        <c:v>7.125</c:v>
                      </c:pt>
                      <c:pt idx="14249">
                        <c:v>7.1260000000000003</c:v>
                      </c:pt>
                      <c:pt idx="14250">
                        <c:v>7.1260000000000003</c:v>
                      </c:pt>
                      <c:pt idx="14251">
                        <c:v>7.1269999999999998</c:v>
                      </c:pt>
                      <c:pt idx="14252">
                        <c:v>7.1269999999999998</c:v>
                      </c:pt>
                      <c:pt idx="14253">
                        <c:v>7.1280000000000001</c:v>
                      </c:pt>
                      <c:pt idx="14254">
                        <c:v>7.1280000000000001</c:v>
                      </c:pt>
                      <c:pt idx="14255">
                        <c:v>7.1289999999999996</c:v>
                      </c:pt>
                      <c:pt idx="14256">
                        <c:v>7.1289999999999996</c:v>
                      </c:pt>
                      <c:pt idx="14257">
                        <c:v>7.13</c:v>
                      </c:pt>
                      <c:pt idx="14258">
                        <c:v>7.13</c:v>
                      </c:pt>
                      <c:pt idx="14259">
                        <c:v>7.1310000000000002</c:v>
                      </c:pt>
                      <c:pt idx="14260">
                        <c:v>7.1310000000000002</c:v>
                      </c:pt>
                      <c:pt idx="14261">
                        <c:v>7.1319999999999997</c:v>
                      </c:pt>
                      <c:pt idx="14262">
                        <c:v>7.1319999999999997</c:v>
                      </c:pt>
                      <c:pt idx="14263">
                        <c:v>7.133</c:v>
                      </c:pt>
                      <c:pt idx="14264">
                        <c:v>7.133</c:v>
                      </c:pt>
                      <c:pt idx="14265">
                        <c:v>7.1340000000000003</c:v>
                      </c:pt>
                      <c:pt idx="14266">
                        <c:v>7.1340000000000003</c:v>
                      </c:pt>
                      <c:pt idx="14267">
                        <c:v>7.1349999999999998</c:v>
                      </c:pt>
                      <c:pt idx="14268">
                        <c:v>7.1349999999999998</c:v>
                      </c:pt>
                      <c:pt idx="14269">
                        <c:v>7.1360000000000001</c:v>
                      </c:pt>
                      <c:pt idx="14270">
                        <c:v>7.1360000000000001</c:v>
                      </c:pt>
                      <c:pt idx="14271">
                        <c:v>7.1369999999999996</c:v>
                      </c:pt>
                      <c:pt idx="14272">
                        <c:v>7.1369999999999996</c:v>
                      </c:pt>
                      <c:pt idx="14273">
                        <c:v>7.1379999999999999</c:v>
                      </c:pt>
                      <c:pt idx="14274">
                        <c:v>7.1379999999999999</c:v>
                      </c:pt>
                      <c:pt idx="14275">
                        <c:v>7.1390000000000002</c:v>
                      </c:pt>
                      <c:pt idx="14276">
                        <c:v>7.1390000000000002</c:v>
                      </c:pt>
                      <c:pt idx="14277">
                        <c:v>7.14</c:v>
                      </c:pt>
                      <c:pt idx="14278">
                        <c:v>7.14</c:v>
                      </c:pt>
                      <c:pt idx="14279">
                        <c:v>7.141</c:v>
                      </c:pt>
                      <c:pt idx="14280">
                        <c:v>7.141</c:v>
                      </c:pt>
                      <c:pt idx="14281">
                        <c:v>7.1420000000000003</c:v>
                      </c:pt>
                      <c:pt idx="14282">
                        <c:v>7.1420000000000003</c:v>
                      </c:pt>
                      <c:pt idx="14283">
                        <c:v>7.1429999999999998</c:v>
                      </c:pt>
                      <c:pt idx="14284">
                        <c:v>7.1429999999999998</c:v>
                      </c:pt>
                      <c:pt idx="14285">
                        <c:v>7.1440000000000001</c:v>
                      </c:pt>
                      <c:pt idx="14286">
                        <c:v>7.1440000000000001</c:v>
                      </c:pt>
                      <c:pt idx="14287">
                        <c:v>7.1449999999999996</c:v>
                      </c:pt>
                      <c:pt idx="14288">
                        <c:v>7.1449999999999996</c:v>
                      </c:pt>
                      <c:pt idx="14289">
                        <c:v>7.1459999999999999</c:v>
                      </c:pt>
                      <c:pt idx="14290">
                        <c:v>7.1459999999999999</c:v>
                      </c:pt>
                      <c:pt idx="14291">
                        <c:v>7.1470000000000002</c:v>
                      </c:pt>
                      <c:pt idx="14292">
                        <c:v>7.1470000000000002</c:v>
                      </c:pt>
                      <c:pt idx="14293">
                        <c:v>7.1479999999999997</c:v>
                      </c:pt>
                      <c:pt idx="14294">
                        <c:v>7.1479999999999997</c:v>
                      </c:pt>
                      <c:pt idx="14295">
                        <c:v>7.149</c:v>
                      </c:pt>
                      <c:pt idx="14296">
                        <c:v>7.149</c:v>
                      </c:pt>
                      <c:pt idx="14297">
                        <c:v>7.15</c:v>
                      </c:pt>
                      <c:pt idx="14298">
                        <c:v>7.15</c:v>
                      </c:pt>
                      <c:pt idx="14299">
                        <c:v>7.1509999999999998</c:v>
                      </c:pt>
                      <c:pt idx="14300">
                        <c:v>7.1509999999999998</c:v>
                      </c:pt>
                      <c:pt idx="14301">
                        <c:v>7.1520000000000001</c:v>
                      </c:pt>
                      <c:pt idx="14302">
                        <c:v>7.1520000000000001</c:v>
                      </c:pt>
                      <c:pt idx="14303">
                        <c:v>7.1529999999999996</c:v>
                      </c:pt>
                      <c:pt idx="14304">
                        <c:v>7.1529999999999996</c:v>
                      </c:pt>
                      <c:pt idx="14305">
                        <c:v>7.1539999999999999</c:v>
                      </c:pt>
                      <c:pt idx="14306">
                        <c:v>7.1539999999999999</c:v>
                      </c:pt>
                      <c:pt idx="14307">
                        <c:v>7.1550000000000002</c:v>
                      </c:pt>
                      <c:pt idx="14308">
                        <c:v>7.1550000000000002</c:v>
                      </c:pt>
                      <c:pt idx="14309">
                        <c:v>7.1559999999999997</c:v>
                      </c:pt>
                      <c:pt idx="14310">
                        <c:v>7.1559999999999997</c:v>
                      </c:pt>
                      <c:pt idx="14311">
                        <c:v>7.157</c:v>
                      </c:pt>
                      <c:pt idx="14312">
                        <c:v>7.157</c:v>
                      </c:pt>
                      <c:pt idx="14313">
                        <c:v>7.1580000000000004</c:v>
                      </c:pt>
                      <c:pt idx="14314">
                        <c:v>7.1580000000000004</c:v>
                      </c:pt>
                      <c:pt idx="14315">
                        <c:v>7.1589999999999998</c:v>
                      </c:pt>
                      <c:pt idx="14316">
                        <c:v>7.1589999999999998</c:v>
                      </c:pt>
                      <c:pt idx="14317">
                        <c:v>7.16</c:v>
                      </c:pt>
                      <c:pt idx="14318">
                        <c:v>7.16</c:v>
                      </c:pt>
                      <c:pt idx="14319">
                        <c:v>7.1609999999999996</c:v>
                      </c:pt>
                      <c:pt idx="14320">
                        <c:v>7.1609999999999996</c:v>
                      </c:pt>
                      <c:pt idx="14321">
                        <c:v>7.1619999999999999</c:v>
                      </c:pt>
                      <c:pt idx="14322">
                        <c:v>7.1619999999999999</c:v>
                      </c:pt>
                      <c:pt idx="14323">
                        <c:v>7.1630000000000003</c:v>
                      </c:pt>
                      <c:pt idx="14324">
                        <c:v>7.1630000000000003</c:v>
                      </c:pt>
                      <c:pt idx="14325">
                        <c:v>7.1639999999999997</c:v>
                      </c:pt>
                      <c:pt idx="14326">
                        <c:v>7.1639999999999997</c:v>
                      </c:pt>
                      <c:pt idx="14327">
                        <c:v>7.165</c:v>
                      </c:pt>
                      <c:pt idx="14328">
                        <c:v>7.165</c:v>
                      </c:pt>
                      <c:pt idx="14329">
                        <c:v>7.1660000000000004</c:v>
                      </c:pt>
                      <c:pt idx="14330">
                        <c:v>7.1660000000000004</c:v>
                      </c:pt>
                      <c:pt idx="14331">
                        <c:v>7.1669999999999998</c:v>
                      </c:pt>
                      <c:pt idx="14332">
                        <c:v>7.1669999999999998</c:v>
                      </c:pt>
                      <c:pt idx="14333">
                        <c:v>7.1680000000000001</c:v>
                      </c:pt>
                      <c:pt idx="14334">
                        <c:v>7.1680000000000001</c:v>
                      </c:pt>
                      <c:pt idx="14335">
                        <c:v>7.1689999999999996</c:v>
                      </c:pt>
                      <c:pt idx="14336">
                        <c:v>7.1689999999999996</c:v>
                      </c:pt>
                      <c:pt idx="14337">
                        <c:v>7.17</c:v>
                      </c:pt>
                      <c:pt idx="14338">
                        <c:v>7.17</c:v>
                      </c:pt>
                      <c:pt idx="14339">
                        <c:v>7.1710000000000003</c:v>
                      </c:pt>
                      <c:pt idx="14340">
                        <c:v>7.1710000000000003</c:v>
                      </c:pt>
                      <c:pt idx="14341">
                        <c:v>7.1719999999999997</c:v>
                      </c:pt>
                      <c:pt idx="14342">
                        <c:v>7.1719999999999997</c:v>
                      </c:pt>
                      <c:pt idx="14343">
                        <c:v>7.173</c:v>
                      </c:pt>
                      <c:pt idx="14344">
                        <c:v>7.173</c:v>
                      </c:pt>
                      <c:pt idx="14345">
                        <c:v>7.1740000000000004</c:v>
                      </c:pt>
                      <c:pt idx="14346">
                        <c:v>7.1740000000000004</c:v>
                      </c:pt>
                      <c:pt idx="14347">
                        <c:v>7.1749999999999998</c:v>
                      </c:pt>
                      <c:pt idx="14348">
                        <c:v>7.1749999999999998</c:v>
                      </c:pt>
                      <c:pt idx="14349">
                        <c:v>7.1760000000000002</c:v>
                      </c:pt>
                      <c:pt idx="14350">
                        <c:v>7.1760000000000002</c:v>
                      </c:pt>
                      <c:pt idx="14351">
                        <c:v>7.1769999999999996</c:v>
                      </c:pt>
                      <c:pt idx="14352">
                        <c:v>7.1769999999999996</c:v>
                      </c:pt>
                      <c:pt idx="14353">
                        <c:v>7.1779999999999999</c:v>
                      </c:pt>
                      <c:pt idx="14354">
                        <c:v>7.1779999999999999</c:v>
                      </c:pt>
                      <c:pt idx="14355">
                        <c:v>7.1790000000000003</c:v>
                      </c:pt>
                      <c:pt idx="14356">
                        <c:v>7.1790000000000003</c:v>
                      </c:pt>
                      <c:pt idx="14357">
                        <c:v>7.18</c:v>
                      </c:pt>
                      <c:pt idx="14358">
                        <c:v>7.18</c:v>
                      </c:pt>
                      <c:pt idx="14359">
                        <c:v>7.181</c:v>
                      </c:pt>
                      <c:pt idx="14360">
                        <c:v>7.181</c:v>
                      </c:pt>
                      <c:pt idx="14361">
                        <c:v>7.1820000000000004</c:v>
                      </c:pt>
                      <c:pt idx="14362">
                        <c:v>7.1820000000000004</c:v>
                      </c:pt>
                      <c:pt idx="14363">
                        <c:v>7.1829999999999998</c:v>
                      </c:pt>
                      <c:pt idx="14364">
                        <c:v>7.1829999999999998</c:v>
                      </c:pt>
                      <c:pt idx="14365">
                        <c:v>7.1840000000000002</c:v>
                      </c:pt>
                      <c:pt idx="14366">
                        <c:v>7.1840000000000002</c:v>
                      </c:pt>
                      <c:pt idx="14367">
                        <c:v>7.1849999999999996</c:v>
                      </c:pt>
                      <c:pt idx="14368">
                        <c:v>7.1849999999999996</c:v>
                      </c:pt>
                      <c:pt idx="14369">
                        <c:v>7.1859999999999999</c:v>
                      </c:pt>
                      <c:pt idx="14370">
                        <c:v>7.1859999999999999</c:v>
                      </c:pt>
                      <c:pt idx="14371">
                        <c:v>7.1870000000000003</c:v>
                      </c:pt>
                      <c:pt idx="14372">
                        <c:v>7.1870000000000003</c:v>
                      </c:pt>
                      <c:pt idx="14373">
                        <c:v>7.1879999999999997</c:v>
                      </c:pt>
                      <c:pt idx="14374">
                        <c:v>7.1879999999999997</c:v>
                      </c:pt>
                      <c:pt idx="14375">
                        <c:v>7.1890000000000001</c:v>
                      </c:pt>
                      <c:pt idx="14376">
                        <c:v>7.1890000000000001</c:v>
                      </c:pt>
                      <c:pt idx="14377">
                        <c:v>7.19</c:v>
                      </c:pt>
                      <c:pt idx="14378">
                        <c:v>7.19</c:v>
                      </c:pt>
                      <c:pt idx="14379">
                        <c:v>7.1909999999999998</c:v>
                      </c:pt>
                      <c:pt idx="14380">
                        <c:v>7.1909999999999998</c:v>
                      </c:pt>
                      <c:pt idx="14381">
                        <c:v>7.1920000000000002</c:v>
                      </c:pt>
                      <c:pt idx="14382">
                        <c:v>7.1920000000000002</c:v>
                      </c:pt>
                      <c:pt idx="14383">
                        <c:v>7.1929999999999996</c:v>
                      </c:pt>
                      <c:pt idx="14384">
                        <c:v>7.1929999999999996</c:v>
                      </c:pt>
                      <c:pt idx="14385">
                        <c:v>7.194</c:v>
                      </c:pt>
                      <c:pt idx="14386">
                        <c:v>7.194</c:v>
                      </c:pt>
                      <c:pt idx="14387">
                        <c:v>7.1950000000000003</c:v>
                      </c:pt>
                      <c:pt idx="14388">
                        <c:v>7.1950000000000003</c:v>
                      </c:pt>
                      <c:pt idx="14389">
                        <c:v>7.1959999999999997</c:v>
                      </c:pt>
                      <c:pt idx="14390">
                        <c:v>7.1959999999999997</c:v>
                      </c:pt>
                      <c:pt idx="14391">
                        <c:v>7.1970000000000001</c:v>
                      </c:pt>
                      <c:pt idx="14392">
                        <c:v>7.1970000000000001</c:v>
                      </c:pt>
                      <c:pt idx="14393">
                        <c:v>7.1980000000000004</c:v>
                      </c:pt>
                      <c:pt idx="14394">
                        <c:v>7.1980000000000004</c:v>
                      </c:pt>
                      <c:pt idx="14395">
                        <c:v>7.1989999999999998</c:v>
                      </c:pt>
                      <c:pt idx="14396">
                        <c:v>7.1989999999999998</c:v>
                      </c:pt>
                      <c:pt idx="14397">
                        <c:v>7.2</c:v>
                      </c:pt>
                      <c:pt idx="14398">
                        <c:v>7.2</c:v>
                      </c:pt>
                      <c:pt idx="14399">
                        <c:v>7.2009999999999996</c:v>
                      </c:pt>
                      <c:pt idx="14400">
                        <c:v>7.2009999999999996</c:v>
                      </c:pt>
                      <c:pt idx="14401">
                        <c:v>7.202</c:v>
                      </c:pt>
                      <c:pt idx="14402">
                        <c:v>7.202</c:v>
                      </c:pt>
                      <c:pt idx="14403">
                        <c:v>7.2030000000000003</c:v>
                      </c:pt>
                      <c:pt idx="14404">
                        <c:v>7.2030000000000003</c:v>
                      </c:pt>
                      <c:pt idx="14405">
                        <c:v>7.2039999999999997</c:v>
                      </c:pt>
                      <c:pt idx="14406">
                        <c:v>7.2039999999999997</c:v>
                      </c:pt>
                      <c:pt idx="14407">
                        <c:v>7.2050000000000001</c:v>
                      </c:pt>
                      <c:pt idx="14408">
                        <c:v>7.2050000000000001</c:v>
                      </c:pt>
                      <c:pt idx="14409">
                        <c:v>7.2060000000000004</c:v>
                      </c:pt>
                      <c:pt idx="14410">
                        <c:v>7.2060000000000004</c:v>
                      </c:pt>
                      <c:pt idx="14411">
                        <c:v>7.2069999999999999</c:v>
                      </c:pt>
                      <c:pt idx="14412">
                        <c:v>7.2069999999999999</c:v>
                      </c:pt>
                      <c:pt idx="14413">
                        <c:v>7.2080000000000002</c:v>
                      </c:pt>
                      <c:pt idx="14414">
                        <c:v>7.2080000000000002</c:v>
                      </c:pt>
                      <c:pt idx="14415">
                        <c:v>7.2089999999999996</c:v>
                      </c:pt>
                      <c:pt idx="14416">
                        <c:v>7.2089999999999996</c:v>
                      </c:pt>
                      <c:pt idx="14417">
                        <c:v>7.21</c:v>
                      </c:pt>
                      <c:pt idx="14418">
                        <c:v>7.21</c:v>
                      </c:pt>
                      <c:pt idx="14419">
                        <c:v>7.2110000000000003</c:v>
                      </c:pt>
                      <c:pt idx="14420">
                        <c:v>7.2110000000000003</c:v>
                      </c:pt>
                      <c:pt idx="14421">
                        <c:v>7.2119999999999997</c:v>
                      </c:pt>
                      <c:pt idx="14422">
                        <c:v>7.2119999999999997</c:v>
                      </c:pt>
                      <c:pt idx="14423">
                        <c:v>7.2130000000000001</c:v>
                      </c:pt>
                      <c:pt idx="14424">
                        <c:v>7.2130000000000001</c:v>
                      </c:pt>
                      <c:pt idx="14425">
                        <c:v>7.2140000000000004</c:v>
                      </c:pt>
                      <c:pt idx="14426">
                        <c:v>7.2140000000000004</c:v>
                      </c:pt>
                      <c:pt idx="14427">
                        <c:v>7.2149999999999999</c:v>
                      </c:pt>
                      <c:pt idx="14428">
                        <c:v>7.2149999999999999</c:v>
                      </c:pt>
                      <c:pt idx="14429">
                        <c:v>7.2160000000000002</c:v>
                      </c:pt>
                      <c:pt idx="14430">
                        <c:v>7.2160000000000002</c:v>
                      </c:pt>
                      <c:pt idx="14431">
                        <c:v>7.2169999999999996</c:v>
                      </c:pt>
                      <c:pt idx="14432">
                        <c:v>7.2169999999999996</c:v>
                      </c:pt>
                      <c:pt idx="14433">
                        <c:v>7.218</c:v>
                      </c:pt>
                      <c:pt idx="14434">
                        <c:v>7.218</c:v>
                      </c:pt>
                      <c:pt idx="14435">
                        <c:v>7.2190000000000003</c:v>
                      </c:pt>
                      <c:pt idx="14436">
                        <c:v>7.2190000000000003</c:v>
                      </c:pt>
                      <c:pt idx="14437">
                        <c:v>7.22</c:v>
                      </c:pt>
                      <c:pt idx="14438">
                        <c:v>7.22</c:v>
                      </c:pt>
                      <c:pt idx="14439">
                        <c:v>7.2210000000000001</c:v>
                      </c:pt>
                      <c:pt idx="14440">
                        <c:v>7.2210000000000001</c:v>
                      </c:pt>
                      <c:pt idx="14441">
                        <c:v>7.2220000000000004</c:v>
                      </c:pt>
                      <c:pt idx="14442">
                        <c:v>7.2220000000000004</c:v>
                      </c:pt>
                      <c:pt idx="14443">
                        <c:v>7.2229999999999999</c:v>
                      </c:pt>
                      <c:pt idx="14444">
                        <c:v>7.2229999999999999</c:v>
                      </c:pt>
                      <c:pt idx="14445">
                        <c:v>7.2240000000000002</c:v>
                      </c:pt>
                      <c:pt idx="14446">
                        <c:v>7.2240000000000002</c:v>
                      </c:pt>
                      <c:pt idx="14447">
                        <c:v>7.2249999999999996</c:v>
                      </c:pt>
                      <c:pt idx="14448">
                        <c:v>7.2249999999999996</c:v>
                      </c:pt>
                      <c:pt idx="14449">
                        <c:v>7.226</c:v>
                      </c:pt>
                      <c:pt idx="14450">
                        <c:v>7.226</c:v>
                      </c:pt>
                      <c:pt idx="14451">
                        <c:v>7.2270000000000003</c:v>
                      </c:pt>
                      <c:pt idx="14452">
                        <c:v>7.2270000000000003</c:v>
                      </c:pt>
                      <c:pt idx="14453">
                        <c:v>7.2279999999999998</c:v>
                      </c:pt>
                      <c:pt idx="14454">
                        <c:v>7.2279999999999998</c:v>
                      </c:pt>
                      <c:pt idx="14455">
                        <c:v>7.2290000000000001</c:v>
                      </c:pt>
                      <c:pt idx="14456">
                        <c:v>7.2290000000000001</c:v>
                      </c:pt>
                      <c:pt idx="14457">
                        <c:v>7.23</c:v>
                      </c:pt>
                      <c:pt idx="14458">
                        <c:v>7.23</c:v>
                      </c:pt>
                      <c:pt idx="14459">
                        <c:v>7.2309999999999999</c:v>
                      </c:pt>
                      <c:pt idx="14460">
                        <c:v>7.2309999999999999</c:v>
                      </c:pt>
                      <c:pt idx="14461">
                        <c:v>7.2320000000000002</c:v>
                      </c:pt>
                      <c:pt idx="14462">
                        <c:v>7.2320000000000002</c:v>
                      </c:pt>
                      <c:pt idx="14463">
                        <c:v>7.2329999999999997</c:v>
                      </c:pt>
                      <c:pt idx="14464">
                        <c:v>7.2329999999999997</c:v>
                      </c:pt>
                      <c:pt idx="14465">
                        <c:v>7.234</c:v>
                      </c:pt>
                      <c:pt idx="14466">
                        <c:v>7.234</c:v>
                      </c:pt>
                      <c:pt idx="14467">
                        <c:v>7.2350000000000003</c:v>
                      </c:pt>
                      <c:pt idx="14468">
                        <c:v>7.2350000000000003</c:v>
                      </c:pt>
                      <c:pt idx="14469">
                        <c:v>7.2359999999999998</c:v>
                      </c:pt>
                      <c:pt idx="14470">
                        <c:v>7.2359999999999998</c:v>
                      </c:pt>
                      <c:pt idx="14471">
                        <c:v>7.2370000000000001</c:v>
                      </c:pt>
                      <c:pt idx="14472">
                        <c:v>7.2370000000000001</c:v>
                      </c:pt>
                      <c:pt idx="14473">
                        <c:v>7.2380000000000004</c:v>
                      </c:pt>
                      <c:pt idx="14474">
                        <c:v>7.2380000000000004</c:v>
                      </c:pt>
                      <c:pt idx="14475">
                        <c:v>7.2389999999999999</c:v>
                      </c:pt>
                      <c:pt idx="14476">
                        <c:v>7.2389999999999999</c:v>
                      </c:pt>
                      <c:pt idx="14477">
                        <c:v>7.24</c:v>
                      </c:pt>
                      <c:pt idx="14478">
                        <c:v>7.24</c:v>
                      </c:pt>
                      <c:pt idx="14479">
                        <c:v>7.2409999999999997</c:v>
                      </c:pt>
                      <c:pt idx="14480">
                        <c:v>7.2409999999999997</c:v>
                      </c:pt>
                      <c:pt idx="14481">
                        <c:v>7.242</c:v>
                      </c:pt>
                      <c:pt idx="14482">
                        <c:v>7.242</c:v>
                      </c:pt>
                      <c:pt idx="14483">
                        <c:v>7.2430000000000003</c:v>
                      </c:pt>
                      <c:pt idx="14484">
                        <c:v>7.2430000000000003</c:v>
                      </c:pt>
                      <c:pt idx="14485">
                        <c:v>7.2439999999999998</c:v>
                      </c:pt>
                      <c:pt idx="14486">
                        <c:v>7.2439999999999998</c:v>
                      </c:pt>
                      <c:pt idx="14487">
                        <c:v>7.2450000000000001</c:v>
                      </c:pt>
                      <c:pt idx="14488">
                        <c:v>7.2450000000000001</c:v>
                      </c:pt>
                      <c:pt idx="14489">
                        <c:v>7.2460000000000004</c:v>
                      </c:pt>
                      <c:pt idx="14490">
                        <c:v>7.2460000000000004</c:v>
                      </c:pt>
                      <c:pt idx="14491">
                        <c:v>7.2469999999999999</c:v>
                      </c:pt>
                      <c:pt idx="14492">
                        <c:v>7.2469999999999999</c:v>
                      </c:pt>
                      <c:pt idx="14493">
                        <c:v>7.2480000000000002</c:v>
                      </c:pt>
                      <c:pt idx="14494">
                        <c:v>7.2480000000000002</c:v>
                      </c:pt>
                      <c:pt idx="14495">
                        <c:v>7.2489999999999997</c:v>
                      </c:pt>
                      <c:pt idx="14496">
                        <c:v>7.2489999999999997</c:v>
                      </c:pt>
                      <c:pt idx="14497">
                        <c:v>7.25</c:v>
                      </c:pt>
                      <c:pt idx="14498">
                        <c:v>7.25</c:v>
                      </c:pt>
                      <c:pt idx="14499">
                        <c:v>7.2510000000000003</c:v>
                      </c:pt>
                      <c:pt idx="14500">
                        <c:v>7.2510000000000003</c:v>
                      </c:pt>
                      <c:pt idx="14501">
                        <c:v>7.2519999999999998</c:v>
                      </c:pt>
                      <c:pt idx="14502">
                        <c:v>7.2519999999999998</c:v>
                      </c:pt>
                      <c:pt idx="14503">
                        <c:v>7.2530000000000001</c:v>
                      </c:pt>
                      <c:pt idx="14504">
                        <c:v>7.2530000000000001</c:v>
                      </c:pt>
                      <c:pt idx="14505">
                        <c:v>7.2539999999999996</c:v>
                      </c:pt>
                      <c:pt idx="14506">
                        <c:v>7.2539999999999996</c:v>
                      </c:pt>
                      <c:pt idx="14507">
                        <c:v>7.2549999999999999</c:v>
                      </c:pt>
                      <c:pt idx="14508">
                        <c:v>7.2549999999999999</c:v>
                      </c:pt>
                      <c:pt idx="14509">
                        <c:v>7.2560000000000002</c:v>
                      </c:pt>
                      <c:pt idx="14510">
                        <c:v>7.2560000000000002</c:v>
                      </c:pt>
                      <c:pt idx="14511">
                        <c:v>7.2569999999999997</c:v>
                      </c:pt>
                      <c:pt idx="14512">
                        <c:v>7.2569999999999997</c:v>
                      </c:pt>
                      <c:pt idx="14513">
                        <c:v>7.258</c:v>
                      </c:pt>
                      <c:pt idx="14514">
                        <c:v>7.258</c:v>
                      </c:pt>
                      <c:pt idx="14515">
                        <c:v>7.2590000000000003</c:v>
                      </c:pt>
                      <c:pt idx="14516">
                        <c:v>7.2590000000000003</c:v>
                      </c:pt>
                      <c:pt idx="14517">
                        <c:v>7.26</c:v>
                      </c:pt>
                      <c:pt idx="14518">
                        <c:v>7.26</c:v>
                      </c:pt>
                      <c:pt idx="14519">
                        <c:v>7.2610000000000001</c:v>
                      </c:pt>
                      <c:pt idx="14520">
                        <c:v>7.2610000000000001</c:v>
                      </c:pt>
                      <c:pt idx="14521">
                        <c:v>7.2619999999999996</c:v>
                      </c:pt>
                      <c:pt idx="14522">
                        <c:v>7.2619999999999996</c:v>
                      </c:pt>
                      <c:pt idx="14523">
                        <c:v>7.2629999999999999</c:v>
                      </c:pt>
                      <c:pt idx="14524">
                        <c:v>7.2629999999999999</c:v>
                      </c:pt>
                      <c:pt idx="14525">
                        <c:v>7.2640000000000002</c:v>
                      </c:pt>
                      <c:pt idx="14526">
                        <c:v>7.2640000000000002</c:v>
                      </c:pt>
                      <c:pt idx="14527">
                        <c:v>7.2649999999999997</c:v>
                      </c:pt>
                      <c:pt idx="14528">
                        <c:v>7.2649999999999997</c:v>
                      </c:pt>
                      <c:pt idx="14529">
                        <c:v>7.266</c:v>
                      </c:pt>
                      <c:pt idx="14530">
                        <c:v>7.266</c:v>
                      </c:pt>
                      <c:pt idx="14531">
                        <c:v>7.2670000000000003</c:v>
                      </c:pt>
                      <c:pt idx="14532">
                        <c:v>7.2670000000000003</c:v>
                      </c:pt>
                      <c:pt idx="14533">
                        <c:v>7.2679999999999998</c:v>
                      </c:pt>
                      <c:pt idx="14534">
                        <c:v>7.2679999999999998</c:v>
                      </c:pt>
                      <c:pt idx="14535">
                        <c:v>7.2690000000000001</c:v>
                      </c:pt>
                      <c:pt idx="14536">
                        <c:v>7.2690000000000001</c:v>
                      </c:pt>
                      <c:pt idx="14537">
                        <c:v>7.27</c:v>
                      </c:pt>
                      <c:pt idx="14538">
                        <c:v>7.27</c:v>
                      </c:pt>
                      <c:pt idx="14539">
                        <c:v>7.2709999999999999</c:v>
                      </c:pt>
                      <c:pt idx="14540">
                        <c:v>7.2709999999999999</c:v>
                      </c:pt>
                      <c:pt idx="14541">
                        <c:v>7.2720000000000002</c:v>
                      </c:pt>
                      <c:pt idx="14542">
                        <c:v>7.2720000000000002</c:v>
                      </c:pt>
                      <c:pt idx="14543">
                        <c:v>7.2729999999999997</c:v>
                      </c:pt>
                      <c:pt idx="14544">
                        <c:v>7.2729999999999997</c:v>
                      </c:pt>
                      <c:pt idx="14545">
                        <c:v>7.274</c:v>
                      </c:pt>
                      <c:pt idx="14546">
                        <c:v>7.274</c:v>
                      </c:pt>
                      <c:pt idx="14547">
                        <c:v>7.2750000000000004</c:v>
                      </c:pt>
                      <c:pt idx="14548">
                        <c:v>7.2750000000000004</c:v>
                      </c:pt>
                      <c:pt idx="14549">
                        <c:v>7.2759999999999998</c:v>
                      </c:pt>
                      <c:pt idx="14550">
                        <c:v>7.2759999999999998</c:v>
                      </c:pt>
                      <c:pt idx="14551">
                        <c:v>7.2770000000000001</c:v>
                      </c:pt>
                      <c:pt idx="14552">
                        <c:v>7.2770000000000001</c:v>
                      </c:pt>
                      <c:pt idx="14553">
                        <c:v>7.2779999999999996</c:v>
                      </c:pt>
                      <c:pt idx="14554">
                        <c:v>7.2779999999999996</c:v>
                      </c:pt>
                      <c:pt idx="14555">
                        <c:v>7.2789999999999999</c:v>
                      </c:pt>
                      <c:pt idx="14556">
                        <c:v>7.2789999999999999</c:v>
                      </c:pt>
                      <c:pt idx="14557">
                        <c:v>7.28</c:v>
                      </c:pt>
                      <c:pt idx="14558">
                        <c:v>7.28</c:v>
                      </c:pt>
                      <c:pt idx="14559">
                        <c:v>7.2809999999999997</c:v>
                      </c:pt>
                      <c:pt idx="14560">
                        <c:v>7.2809999999999997</c:v>
                      </c:pt>
                      <c:pt idx="14561">
                        <c:v>7.282</c:v>
                      </c:pt>
                      <c:pt idx="14562">
                        <c:v>7.282</c:v>
                      </c:pt>
                      <c:pt idx="14563">
                        <c:v>7.2830000000000004</c:v>
                      </c:pt>
                      <c:pt idx="14564">
                        <c:v>7.2830000000000004</c:v>
                      </c:pt>
                      <c:pt idx="14565">
                        <c:v>7.2839999999999998</c:v>
                      </c:pt>
                      <c:pt idx="14566">
                        <c:v>7.2839999999999998</c:v>
                      </c:pt>
                      <c:pt idx="14567">
                        <c:v>7.2850000000000001</c:v>
                      </c:pt>
                      <c:pt idx="14568">
                        <c:v>7.2850000000000001</c:v>
                      </c:pt>
                      <c:pt idx="14569">
                        <c:v>7.2859999999999996</c:v>
                      </c:pt>
                      <c:pt idx="14570">
                        <c:v>7.2859999999999996</c:v>
                      </c:pt>
                      <c:pt idx="14571">
                        <c:v>7.2869999999999999</c:v>
                      </c:pt>
                      <c:pt idx="14572">
                        <c:v>7.2869999999999999</c:v>
                      </c:pt>
                      <c:pt idx="14573">
                        <c:v>7.2880000000000003</c:v>
                      </c:pt>
                      <c:pt idx="14574">
                        <c:v>7.2880000000000003</c:v>
                      </c:pt>
                      <c:pt idx="14575">
                        <c:v>7.2889999999999997</c:v>
                      </c:pt>
                      <c:pt idx="14576">
                        <c:v>7.2889999999999997</c:v>
                      </c:pt>
                      <c:pt idx="14577">
                        <c:v>7.29</c:v>
                      </c:pt>
                      <c:pt idx="14578">
                        <c:v>7.29</c:v>
                      </c:pt>
                      <c:pt idx="14579">
                        <c:v>7.2910000000000004</c:v>
                      </c:pt>
                      <c:pt idx="14580">
                        <c:v>7.2910000000000004</c:v>
                      </c:pt>
                      <c:pt idx="14581">
                        <c:v>7.2919999999999998</c:v>
                      </c:pt>
                      <c:pt idx="14582">
                        <c:v>7.2919999999999998</c:v>
                      </c:pt>
                      <c:pt idx="14583">
                        <c:v>7.2930000000000001</c:v>
                      </c:pt>
                      <c:pt idx="14584">
                        <c:v>7.2930000000000001</c:v>
                      </c:pt>
                      <c:pt idx="14585">
                        <c:v>7.2939999999999996</c:v>
                      </c:pt>
                      <c:pt idx="14586">
                        <c:v>7.2939999999999996</c:v>
                      </c:pt>
                      <c:pt idx="14587">
                        <c:v>7.2949999999999999</c:v>
                      </c:pt>
                      <c:pt idx="14588">
                        <c:v>7.2949999999999999</c:v>
                      </c:pt>
                      <c:pt idx="14589">
                        <c:v>7.2960000000000003</c:v>
                      </c:pt>
                      <c:pt idx="14590">
                        <c:v>7.2960000000000003</c:v>
                      </c:pt>
                      <c:pt idx="14591">
                        <c:v>7.2969999999999997</c:v>
                      </c:pt>
                      <c:pt idx="14592">
                        <c:v>7.2969999999999997</c:v>
                      </c:pt>
                      <c:pt idx="14593">
                        <c:v>7.298</c:v>
                      </c:pt>
                      <c:pt idx="14594">
                        <c:v>7.298</c:v>
                      </c:pt>
                      <c:pt idx="14595">
                        <c:v>7.2990000000000004</c:v>
                      </c:pt>
                      <c:pt idx="14596">
                        <c:v>7.2990000000000004</c:v>
                      </c:pt>
                      <c:pt idx="14597">
                        <c:v>7.3</c:v>
                      </c:pt>
                      <c:pt idx="14598">
                        <c:v>7.3</c:v>
                      </c:pt>
                      <c:pt idx="14599">
                        <c:v>7.3010000000000002</c:v>
                      </c:pt>
                      <c:pt idx="14600">
                        <c:v>7.3010000000000002</c:v>
                      </c:pt>
                      <c:pt idx="14601">
                        <c:v>7.3019999999999996</c:v>
                      </c:pt>
                      <c:pt idx="14602">
                        <c:v>7.3019999999999996</c:v>
                      </c:pt>
                      <c:pt idx="14603">
                        <c:v>7.3029999999999999</c:v>
                      </c:pt>
                      <c:pt idx="14604">
                        <c:v>7.3029999999999999</c:v>
                      </c:pt>
                      <c:pt idx="14605">
                        <c:v>7.3040000000000003</c:v>
                      </c:pt>
                      <c:pt idx="14606">
                        <c:v>7.3040000000000003</c:v>
                      </c:pt>
                      <c:pt idx="14607">
                        <c:v>7.3049999999999997</c:v>
                      </c:pt>
                      <c:pt idx="14608">
                        <c:v>7.3049999999999997</c:v>
                      </c:pt>
                      <c:pt idx="14609">
                        <c:v>7.306</c:v>
                      </c:pt>
                      <c:pt idx="14610">
                        <c:v>7.306</c:v>
                      </c:pt>
                      <c:pt idx="14611">
                        <c:v>7.3070000000000004</c:v>
                      </c:pt>
                      <c:pt idx="14612">
                        <c:v>7.3070000000000004</c:v>
                      </c:pt>
                      <c:pt idx="14613">
                        <c:v>7.3079999999999998</c:v>
                      </c:pt>
                      <c:pt idx="14614">
                        <c:v>7.3079999999999998</c:v>
                      </c:pt>
                      <c:pt idx="14615">
                        <c:v>7.3090000000000002</c:v>
                      </c:pt>
                      <c:pt idx="14616">
                        <c:v>7.3090000000000002</c:v>
                      </c:pt>
                      <c:pt idx="14617">
                        <c:v>7.31</c:v>
                      </c:pt>
                      <c:pt idx="14618">
                        <c:v>7.31</c:v>
                      </c:pt>
                      <c:pt idx="14619">
                        <c:v>7.3109999999999999</c:v>
                      </c:pt>
                      <c:pt idx="14620">
                        <c:v>7.3109999999999999</c:v>
                      </c:pt>
                      <c:pt idx="14621">
                        <c:v>7.3120000000000003</c:v>
                      </c:pt>
                      <c:pt idx="14622">
                        <c:v>7.3120000000000003</c:v>
                      </c:pt>
                      <c:pt idx="14623">
                        <c:v>7.3129999999999997</c:v>
                      </c:pt>
                      <c:pt idx="14624">
                        <c:v>7.3129999999999997</c:v>
                      </c:pt>
                      <c:pt idx="14625">
                        <c:v>7.3140000000000001</c:v>
                      </c:pt>
                      <c:pt idx="14626">
                        <c:v>7.3140000000000001</c:v>
                      </c:pt>
                      <c:pt idx="14627">
                        <c:v>7.3150000000000004</c:v>
                      </c:pt>
                      <c:pt idx="14628">
                        <c:v>7.3150000000000004</c:v>
                      </c:pt>
                      <c:pt idx="14629">
                        <c:v>7.3159999999999998</c:v>
                      </c:pt>
                      <c:pt idx="14630">
                        <c:v>7.3159999999999998</c:v>
                      </c:pt>
                      <c:pt idx="14631">
                        <c:v>7.3170000000000002</c:v>
                      </c:pt>
                      <c:pt idx="14632">
                        <c:v>7.3170000000000002</c:v>
                      </c:pt>
                      <c:pt idx="14633">
                        <c:v>7.3179999999999996</c:v>
                      </c:pt>
                      <c:pt idx="14634">
                        <c:v>7.3179999999999996</c:v>
                      </c:pt>
                      <c:pt idx="14635">
                        <c:v>7.319</c:v>
                      </c:pt>
                      <c:pt idx="14636">
                        <c:v>7.319</c:v>
                      </c:pt>
                      <c:pt idx="14637">
                        <c:v>7.32</c:v>
                      </c:pt>
                      <c:pt idx="14638">
                        <c:v>7.32</c:v>
                      </c:pt>
                      <c:pt idx="14639">
                        <c:v>7.3209999999999997</c:v>
                      </c:pt>
                      <c:pt idx="14640">
                        <c:v>7.3209999999999997</c:v>
                      </c:pt>
                      <c:pt idx="14641">
                        <c:v>7.3220000000000001</c:v>
                      </c:pt>
                      <c:pt idx="14642">
                        <c:v>7.3220000000000001</c:v>
                      </c:pt>
                      <c:pt idx="14643">
                        <c:v>7.3230000000000004</c:v>
                      </c:pt>
                      <c:pt idx="14644">
                        <c:v>7.3230000000000004</c:v>
                      </c:pt>
                      <c:pt idx="14645">
                        <c:v>7.3239999999999998</c:v>
                      </c:pt>
                      <c:pt idx="14646">
                        <c:v>7.3239999999999998</c:v>
                      </c:pt>
                      <c:pt idx="14647">
                        <c:v>7.3250000000000002</c:v>
                      </c:pt>
                      <c:pt idx="14648">
                        <c:v>7.3250000000000002</c:v>
                      </c:pt>
                      <c:pt idx="14649">
                        <c:v>7.3259999999999996</c:v>
                      </c:pt>
                      <c:pt idx="14650">
                        <c:v>7.3259999999999996</c:v>
                      </c:pt>
                      <c:pt idx="14651">
                        <c:v>7.327</c:v>
                      </c:pt>
                      <c:pt idx="14652">
                        <c:v>7.327</c:v>
                      </c:pt>
                      <c:pt idx="14653">
                        <c:v>7.3280000000000003</c:v>
                      </c:pt>
                      <c:pt idx="14654">
                        <c:v>7.3280000000000003</c:v>
                      </c:pt>
                      <c:pt idx="14655">
                        <c:v>7.3289999999999997</c:v>
                      </c:pt>
                      <c:pt idx="14656">
                        <c:v>7.3289999999999997</c:v>
                      </c:pt>
                      <c:pt idx="14657">
                        <c:v>7.33</c:v>
                      </c:pt>
                      <c:pt idx="14658">
                        <c:v>7.33</c:v>
                      </c:pt>
                      <c:pt idx="14659">
                        <c:v>7.3310000000000004</c:v>
                      </c:pt>
                      <c:pt idx="14660">
                        <c:v>7.3310000000000004</c:v>
                      </c:pt>
                      <c:pt idx="14661">
                        <c:v>7.3319999999999999</c:v>
                      </c:pt>
                      <c:pt idx="14662">
                        <c:v>7.3319999999999999</c:v>
                      </c:pt>
                      <c:pt idx="14663">
                        <c:v>7.3330000000000002</c:v>
                      </c:pt>
                      <c:pt idx="14664">
                        <c:v>7.3330000000000002</c:v>
                      </c:pt>
                      <c:pt idx="14665">
                        <c:v>7.3339999999999996</c:v>
                      </c:pt>
                      <c:pt idx="14666">
                        <c:v>7.3339999999999996</c:v>
                      </c:pt>
                      <c:pt idx="14667">
                        <c:v>7.335</c:v>
                      </c:pt>
                      <c:pt idx="14668">
                        <c:v>7.335</c:v>
                      </c:pt>
                      <c:pt idx="14669">
                        <c:v>7.3360000000000003</c:v>
                      </c:pt>
                      <c:pt idx="14670">
                        <c:v>7.3360000000000003</c:v>
                      </c:pt>
                      <c:pt idx="14671">
                        <c:v>7.3369999999999997</c:v>
                      </c:pt>
                      <c:pt idx="14672">
                        <c:v>7.3369999999999997</c:v>
                      </c:pt>
                      <c:pt idx="14673">
                        <c:v>7.3380000000000001</c:v>
                      </c:pt>
                      <c:pt idx="14674">
                        <c:v>7.3380000000000001</c:v>
                      </c:pt>
                      <c:pt idx="14675">
                        <c:v>7.3390000000000004</c:v>
                      </c:pt>
                      <c:pt idx="14676">
                        <c:v>7.3390000000000004</c:v>
                      </c:pt>
                      <c:pt idx="14677">
                        <c:v>7.34</c:v>
                      </c:pt>
                      <c:pt idx="14678">
                        <c:v>7.34</c:v>
                      </c:pt>
                      <c:pt idx="14679">
                        <c:v>7.3410000000000002</c:v>
                      </c:pt>
                      <c:pt idx="14680">
                        <c:v>7.3410000000000002</c:v>
                      </c:pt>
                      <c:pt idx="14681">
                        <c:v>7.3419999999999996</c:v>
                      </c:pt>
                      <c:pt idx="14682">
                        <c:v>7.3419999999999996</c:v>
                      </c:pt>
                      <c:pt idx="14683">
                        <c:v>7.343</c:v>
                      </c:pt>
                      <c:pt idx="14684">
                        <c:v>7.343</c:v>
                      </c:pt>
                      <c:pt idx="14685">
                        <c:v>7.3440000000000003</c:v>
                      </c:pt>
                      <c:pt idx="14686">
                        <c:v>7.3440000000000003</c:v>
                      </c:pt>
                      <c:pt idx="14687">
                        <c:v>7.3449999999999998</c:v>
                      </c:pt>
                      <c:pt idx="14688">
                        <c:v>7.3449999999999998</c:v>
                      </c:pt>
                      <c:pt idx="14689">
                        <c:v>7.3460000000000001</c:v>
                      </c:pt>
                      <c:pt idx="14690">
                        <c:v>7.3460000000000001</c:v>
                      </c:pt>
                      <c:pt idx="14691">
                        <c:v>7.3470000000000004</c:v>
                      </c:pt>
                      <c:pt idx="14692">
                        <c:v>7.3470000000000004</c:v>
                      </c:pt>
                      <c:pt idx="14693">
                        <c:v>7.3479999999999999</c:v>
                      </c:pt>
                      <c:pt idx="14694">
                        <c:v>7.3479999999999999</c:v>
                      </c:pt>
                      <c:pt idx="14695">
                        <c:v>7.3490000000000002</c:v>
                      </c:pt>
                      <c:pt idx="14696">
                        <c:v>7.3490000000000002</c:v>
                      </c:pt>
                      <c:pt idx="14697">
                        <c:v>7.35</c:v>
                      </c:pt>
                      <c:pt idx="14698">
                        <c:v>7.35</c:v>
                      </c:pt>
                      <c:pt idx="14699">
                        <c:v>7.351</c:v>
                      </c:pt>
                      <c:pt idx="14700">
                        <c:v>7.351</c:v>
                      </c:pt>
                      <c:pt idx="14701">
                        <c:v>7.3520000000000003</c:v>
                      </c:pt>
                      <c:pt idx="14702">
                        <c:v>7.3520000000000003</c:v>
                      </c:pt>
                      <c:pt idx="14703">
                        <c:v>7.3529999999999998</c:v>
                      </c:pt>
                      <c:pt idx="14704">
                        <c:v>7.3529999999999998</c:v>
                      </c:pt>
                      <c:pt idx="14705">
                        <c:v>7.3540000000000001</c:v>
                      </c:pt>
                      <c:pt idx="14706">
                        <c:v>7.3540000000000001</c:v>
                      </c:pt>
                      <c:pt idx="14707">
                        <c:v>7.3550000000000004</c:v>
                      </c:pt>
                      <c:pt idx="14708">
                        <c:v>7.3550000000000004</c:v>
                      </c:pt>
                      <c:pt idx="14709">
                        <c:v>7.3559999999999999</c:v>
                      </c:pt>
                      <c:pt idx="14710">
                        <c:v>7.3559999999999999</c:v>
                      </c:pt>
                      <c:pt idx="14711">
                        <c:v>7.3570000000000002</c:v>
                      </c:pt>
                      <c:pt idx="14712">
                        <c:v>7.3570000000000002</c:v>
                      </c:pt>
                      <c:pt idx="14713">
                        <c:v>7.3579999999999997</c:v>
                      </c:pt>
                      <c:pt idx="14714">
                        <c:v>7.3579999999999997</c:v>
                      </c:pt>
                      <c:pt idx="14715">
                        <c:v>7.359</c:v>
                      </c:pt>
                      <c:pt idx="14716">
                        <c:v>7.359</c:v>
                      </c:pt>
                      <c:pt idx="14717">
                        <c:v>7.36</c:v>
                      </c:pt>
                      <c:pt idx="14718">
                        <c:v>7.36</c:v>
                      </c:pt>
                      <c:pt idx="14719">
                        <c:v>7.3609999999999998</c:v>
                      </c:pt>
                      <c:pt idx="14720">
                        <c:v>7.3609999999999998</c:v>
                      </c:pt>
                      <c:pt idx="14721">
                        <c:v>7.3620000000000001</c:v>
                      </c:pt>
                      <c:pt idx="14722">
                        <c:v>7.3620000000000001</c:v>
                      </c:pt>
                      <c:pt idx="14723">
                        <c:v>7.3630000000000004</c:v>
                      </c:pt>
                      <c:pt idx="14724">
                        <c:v>7.3630000000000004</c:v>
                      </c:pt>
                      <c:pt idx="14725">
                        <c:v>7.3639999999999999</c:v>
                      </c:pt>
                      <c:pt idx="14726">
                        <c:v>7.3639999999999999</c:v>
                      </c:pt>
                      <c:pt idx="14727">
                        <c:v>7.3650000000000002</c:v>
                      </c:pt>
                      <c:pt idx="14728">
                        <c:v>7.3650000000000002</c:v>
                      </c:pt>
                      <c:pt idx="14729">
                        <c:v>7.3659999999999997</c:v>
                      </c:pt>
                      <c:pt idx="14730">
                        <c:v>7.3659999999999997</c:v>
                      </c:pt>
                      <c:pt idx="14731">
                        <c:v>7.367</c:v>
                      </c:pt>
                      <c:pt idx="14732">
                        <c:v>7.367</c:v>
                      </c:pt>
                      <c:pt idx="14733">
                        <c:v>7.3680000000000003</c:v>
                      </c:pt>
                      <c:pt idx="14734">
                        <c:v>7.3680000000000003</c:v>
                      </c:pt>
                      <c:pt idx="14735">
                        <c:v>7.3689999999999998</c:v>
                      </c:pt>
                      <c:pt idx="14736">
                        <c:v>7.3689999999999998</c:v>
                      </c:pt>
                      <c:pt idx="14737">
                        <c:v>7.37</c:v>
                      </c:pt>
                      <c:pt idx="14738">
                        <c:v>7.37</c:v>
                      </c:pt>
                      <c:pt idx="14739">
                        <c:v>7.3710000000000004</c:v>
                      </c:pt>
                      <c:pt idx="14740">
                        <c:v>7.3710000000000004</c:v>
                      </c:pt>
                      <c:pt idx="14741">
                        <c:v>7.3719999999999999</c:v>
                      </c:pt>
                      <c:pt idx="14742">
                        <c:v>7.3719999999999999</c:v>
                      </c:pt>
                      <c:pt idx="14743">
                        <c:v>7.3730000000000002</c:v>
                      </c:pt>
                      <c:pt idx="14744">
                        <c:v>7.3730000000000002</c:v>
                      </c:pt>
                      <c:pt idx="14745">
                        <c:v>7.3739999999999997</c:v>
                      </c:pt>
                      <c:pt idx="14746">
                        <c:v>7.3739999999999997</c:v>
                      </c:pt>
                      <c:pt idx="14747">
                        <c:v>7.375</c:v>
                      </c:pt>
                      <c:pt idx="14748">
                        <c:v>7.375</c:v>
                      </c:pt>
                      <c:pt idx="14749">
                        <c:v>7.3760000000000003</c:v>
                      </c:pt>
                      <c:pt idx="14750">
                        <c:v>7.3760000000000003</c:v>
                      </c:pt>
                      <c:pt idx="14751">
                        <c:v>7.3769999999999998</c:v>
                      </c:pt>
                      <c:pt idx="14752">
                        <c:v>7.3769999999999998</c:v>
                      </c:pt>
                      <c:pt idx="14753">
                        <c:v>7.3780000000000001</c:v>
                      </c:pt>
                      <c:pt idx="14754">
                        <c:v>7.3780000000000001</c:v>
                      </c:pt>
                      <c:pt idx="14755">
                        <c:v>7.3789999999999996</c:v>
                      </c:pt>
                      <c:pt idx="14756">
                        <c:v>7.3789999999999996</c:v>
                      </c:pt>
                      <c:pt idx="14757">
                        <c:v>7.38</c:v>
                      </c:pt>
                      <c:pt idx="14758">
                        <c:v>7.38</c:v>
                      </c:pt>
                      <c:pt idx="14759">
                        <c:v>7.3810000000000002</c:v>
                      </c:pt>
                      <c:pt idx="14760">
                        <c:v>7.3810000000000002</c:v>
                      </c:pt>
                      <c:pt idx="14761">
                        <c:v>7.3819999999999997</c:v>
                      </c:pt>
                      <c:pt idx="14762">
                        <c:v>7.3819999999999997</c:v>
                      </c:pt>
                      <c:pt idx="14763">
                        <c:v>7.383</c:v>
                      </c:pt>
                      <c:pt idx="14764">
                        <c:v>7.383</c:v>
                      </c:pt>
                      <c:pt idx="14765">
                        <c:v>7.3840000000000003</c:v>
                      </c:pt>
                      <c:pt idx="14766">
                        <c:v>7.3840000000000003</c:v>
                      </c:pt>
                      <c:pt idx="14767">
                        <c:v>7.3849999999999998</c:v>
                      </c:pt>
                      <c:pt idx="14768">
                        <c:v>7.3849999999999998</c:v>
                      </c:pt>
                      <c:pt idx="14769">
                        <c:v>7.3860000000000001</c:v>
                      </c:pt>
                      <c:pt idx="14770">
                        <c:v>7.3860000000000001</c:v>
                      </c:pt>
                      <c:pt idx="14771">
                        <c:v>7.3869999999999996</c:v>
                      </c:pt>
                      <c:pt idx="14772">
                        <c:v>7.3869999999999996</c:v>
                      </c:pt>
                      <c:pt idx="14773">
                        <c:v>7.3879999999999999</c:v>
                      </c:pt>
                      <c:pt idx="14774">
                        <c:v>7.3879999999999999</c:v>
                      </c:pt>
                      <c:pt idx="14775">
                        <c:v>7.3890000000000002</c:v>
                      </c:pt>
                      <c:pt idx="14776">
                        <c:v>7.3890000000000002</c:v>
                      </c:pt>
                      <c:pt idx="14777">
                        <c:v>7.39</c:v>
                      </c:pt>
                      <c:pt idx="14778">
                        <c:v>7.39</c:v>
                      </c:pt>
                      <c:pt idx="14779">
                        <c:v>7.391</c:v>
                      </c:pt>
                      <c:pt idx="14780">
                        <c:v>7.391</c:v>
                      </c:pt>
                      <c:pt idx="14781">
                        <c:v>7.3920000000000003</c:v>
                      </c:pt>
                      <c:pt idx="14782">
                        <c:v>7.3920000000000003</c:v>
                      </c:pt>
                      <c:pt idx="14783">
                        <c:v>7.3929999999999998</c:v>
                      </c:pt>
                      <c:pt idx="14784">
                        <c:v>7.3929999999999998</c:v>
                      </c:pt>
                      <c:pt idx="14785">
                        <c:v>7.3940000000000001</c:v>
                      </c:pt>
                      <c:pt idx="14786">
                        <c:v>7.3940000000000001</c:v>
                      </c:pt>
                      <c:pt idx="14787">
                        <c:v>7.3949999999999996</c:v>
                      </c:pt>
                      <c:pt idx="14788">
                        <c:v>7.3949999999999996</c:v>
                      </c:pt>
                      <c:pt idx="14789">
                        <c:v>7.3959999999999999</c:v>
                      </c:pt>
                      <c:pt idx="14790">
                        <c:v>7.3959999999999999</c:v>
                      </c:pt>
                      <c:pt idx="14791">
                        <c:v>7.3970000000000002</c:v>
                      </c:pt>
                      <c:pt idx="14792">
                        <c:v>7.3970000000000002</c:v>
                      </c:pt>
                      <c:pt idx="14793">
                        <c:v>7.3979999999999997</c:v>
                      </c:pt>
                      <c:pt idx="14794">
                        <c:v>7.3979999999999997</c:v>
                      </c:pt>
                      <c:pt idx="14795">
                        <c:v>7.399</c:v>
                      </c:pt>
                      <c:pt idx="14796">
                        <c:v>7.399</c:v>
                      </c:pt>
                      <c:pt idx="14797">
                        <c:v>7.4</c:v>
                      </c:pt>
                      <c:pt idx="14798">
                        <c:v>7.4</c:v>
                      </c:pt>
                      <c:pt idx="14799">
                        <c:v>7.4009999999999998</c:v>
                      </c:pt>
                      <c:pt idx="14800">
                        <c:v>7.4009999999999998</c:v>
                      </c:pt>
                      <c:pt idx="14801">
                        <c:v>7.4020000000000001</c:v>
                      </c:pt>
                      <c:pt idx="14802">
                        <c:v>7.4020000000000001</c:v>
                      </c:pt>
                      <c:pt idx="14803">
                        <c:v>7.4029999999999996</c:v>
                      </c:pt>
                      <c:pt idx="14804">
                        <c:v>7.4029999999999996</c:v>
                      </c:pt>
                      <c:pt idx="14805">
                        <c:v>7.4039999999999999</c:v>
                      </c:pt>
                      <c:pt idx="14806">
                        <c:v>7.4039999999999999</c:v>
                      </c:pt>
                      <c:pt idx="14807">
                        <c:v>7.4050000000000002</c:v>
                      </c:pt>
                      <c:pt idx="14808">
                        <c:v>7.4050000000000002</c:v>
                      </c:pt>
                      <c:pt idx="14809">
                        <c:v>7.4059999999999997</c:v>
                      </c:pt>
                      <c:pt idx="14810">
                        <c:v>7.4059999999999997</c:v>
                      </c:pt>
                      <c:pt idx="14811">
                        <c:v>7.407</c:v>
                      </c:pt>
                      <c:pt idx="14812">
                        <c:v>7.407</c:v>
                      </c:pt>
                      <c:pt idx="14813">
                        <c:v>7.4080000000000004</c:v>
                      </c:pt>
                      <c:pt idx="14814">
                        <c:v>7.4080000000000004</c:v>
                      </c:pt>
                      <c:pt idx="14815">
                        <c:v>7.4089999999999998</c:v>
                      </c:pt>
                      <c:pt idx="14816">
                        <c:v>7.4089999999999998</c:v>
                      </c:pt>
                      <c:pt idx="14817">
                        <c:v>7.41</c:v>
                      </c:pt>
                      <c:pt idx="14818">
                        <c:v>7.41</c:v>
                      </c:pt>
                      <c:pt idx="14819">
                        <c:v>7.4109999999999996</c:v>
                      </c:pt>
                      <c:pt idx="14820">
                        <c:v>7.4109999999999996</c:v>
                      </c:pt>
                      <c:pt idx="14821">
                        <c:v>7.4119999999999999</c:v>
                      </c:pt>
                      <c:pt idx="14822">
                        <c:v>7.4119999999999999</c:v>
                      </c:pt>
                      <c:pt idx="14823">
                        <c:v>7.4130000000000003</c:v>
                      </c:pt>
                      <c:pt idx="14824">
                        <c:v>7.4130000000000003</c:v>
                      </c:pt>
                      <c:pt idx="14825">
                        <c:v>7.4139999999999997</c:v>
                      </c:pt>
                      <c:pt idx="14826">
                        <c:v>7.4139999999999997</c:v>
                      </c:pt>
                      <c:pt idx="14827">
                        <c:v>7.415</c:v>
                      </c:pt>
                      <c:pt idx="14828">
                        <c:v>7.415</c:v>
                      </c:pt>
                      <c:pt idx="14829">
                        <c:v>7.4160000000000004</c:v>
                      </c:pt>
                      <c:pt idx="14830">
                        <c:v>7.4160000000000004</c:v>
                      </c:pt>
                      <c:pt idx="14831">
                        <c:v>7.4169999999999998</c:v>
                      </c:pt>
                      <c:pt idx="14832">
                        <c:v>7.4169999999999998</c:v>
                      </c:pt>
                      <c:pt idx="14833">
                        <c:v>7.4180000000000001</c:v>
                      </c:pt>
                      <c:pt idx="14834">
                        <c:v>7.4180000000000001</c:v>
                      </c:pt>
                      <c:pt idx="14835">
                        <c:v>7.4189999999999996</c:v>
                      </c:pt>
                      <c:pt idx="14836">
                        <c:v>7.4189999999999996</c:v>
                      </c:pt>
                      <c:pt idx="14837">
                        <c:v>7.42</c:v>
                      </c:pt>
                      <c:pt idx="14838">
                        <c:v>7.42</c:v>
                      </c:pt>
                      <c:pt idx="14839">
                        <c:v>7.4210000000000003</c:v>
                      </c:pt>
                      <c:pt idx="14840">
                        <c:v>7.4210000000000003</c:v>
                      </c:pt>
                      <c:pt idx="14841">
                        <c:v>7.4219999999999997</c:v>
                      </c:pt>
                      <c:pt idx="14842">
                        <c:v>7.4219999999999997</c:v>
                      </c:pt>
                      <c:pt idx="14843">
                        <c:v>7.423</c:v>
                      </c:pt>
                      <c:pt idx="14844">
                        <c:v>7.423</c:v>
                      </c:pt>
                      <c:pt idx="14845">
                        <c:v>7.4240000000000004</c:v>
                      </c:pt>
                      <c:pt idx="14846">
                        <c:v>7.4240000000000004</c:v>
                      </c:pt>
                      <c:pt idx="14847">
                        <c:v>7.4249999999999998</c:v>
                      </c:pt>
                      <c:pt idx="14848">
                        <c:v>7.4249999999999998</c:v>
                      </c:pt>
                      <c:pt idx="14849">
                        <c:v>7.4260000000000002</c:v>
                      </c:pt>
                      <c:pt idx="14850">
                        <c:v>7.4260000000000002</c:v>
                      </c:pt>
                      <c:pt idx="14851">
                        <c:v>7.4269999999999996</c:v>
                      </c:pt>
                      <c:pt idx="14852">
                        <c:v>7.4269999999999996</c:v>
                      </c:pt>
                      <c:pt idx="14853">
                        <c:v>7.4279999999999999</c:v>
                      </c:pt>
                      <c:pt idx="14854">
                        <c:v>7.4279999999999999</c:v>
                      </c:pt>
                      <c:pt idx="14855">
                        <c:v>7.4290000000000003</c:v>
                      </c:pt>
                      <c:pt idx="14856">
                        <c:v>7.4290000000000003</c:v>
                      </c:pt>
                      <c:pt idx="14857">
                        <c:v>7.43</c:v>
                      </c:pt>
                      <c:pt idx="14858">
                        <c:v>7.43</c:v>
                      </c:pt>
                      <c:pt idx="14859">
                        <c:v>7.431</c:v>
                      </c:pt>
                      <c:pt idx="14860">
                        <c:v>7.431</c:v>
                      </c:pt>
                      <c:pt idx="14861">
                        <c:v>7.4320000000000004</c:v>
                      </c:pt>
                      <c:pt idx="14862">
                        <c:v>7.4320000000000004</c:v>
                      </c:pt>
                      <c:pt idx="14863">
                        <c:v>7.4329999999999998</c:v>
                      </c:pt>
                      <c:pt idx="14864">
                        <c:v>7.4329999999999998</c:v>
                      </c:pt>
                      <c:pt idx="14865">
                        <c:v>7.4340000000000002</c:v>
                      </c:pt>
                      <c:pt idx="14866">
                        <c:v>7.4340000000000002</c:v>
                      </c:pt>
                      <c:pt idx="14867">
                        <c:v>7.4349999999999996</c:v>
                      </c:pt>
                      <c:pt idx="14868">
                        <c:v>7.4349999999999996</c:v>
                      </c:pt>
                      <c:pt idx="14869">
                        <c:v>7.4359999999999999</c:v>
                      </c:pt>
                      <c:pt idx="14870">
                        <c:v>7.4359999999999999</c:v>
                      </c:pt>
                      <c:pt idx="14871">
                        <c:v>7.4370000000000003</c:v>
                      </c:pt>
                      <c:pt idx="14872">
                        <c:v>7.4370000000000003</c:v>
                      </c:pt>
                      <c:pt idx="14873">
                        <c:v>7.4379999999999997</c:v>
                      </c:pt>
                      <c:pt idx="14874">
                        <c:v>7.4379999999999997</c:v>
                      </c:pt>
                      <c:pt idx="14875">
                        <c:v>7.4390000000000001</c:v>
                      </c:pt>
                      <c:pt idx="14876">
                        <c:v>7.4390000000000001</c:v>
                      </c:pt>
                      <c:pt idx="14877">
                        <c:v>7.44</c:v>
                      </c:pt>
                      <c:pt idx="14878">
                        <c:v>7.44</c:v>
                      </c:pt>
                      <c:pt idx="14879">
                        <c:v>7.4409999999999998</c:v>
                      </c:pt>
                      <c:pt idx="14880">
                        <c:v>7.4409999999999998</c:v>
                      </c:pt>
                      <c:pt idx="14881">
                        <c:v>7.4420000000000002</c:v>
                      </c:pt>
                      <c:pt idx="14882">
                        <c:v>7.4420000000000002</c:v>
                      </c:pt>
                      <c:pt idx="14883">
                        <c:v>7.4429999999999996</c:v>
                      </c:pt>
                      <c:pt idx="14884">
                        <c:v>7.4429999999999996</c:v>
                      </c:pt>
                      <c:pt idx="14885">
                        <c:v>7.444</c:v>
                      </c:pt>
                      <c:pt idx="14886">
                        <c:v>7.444</c:v>
                      </c:pt>
                      <c:pt idx="14887">
                        <c:v>7.4450000000000003</c:v>
                      </c:pt>
                      <c:pt idx="14888">
                        <c:v>7.4450000000000003</c:v>
                      </c:pt>
                      <c:pt idx="14889">
                        <c:v>7.4459999999999997</c:v>
                      </c:pt>
                      <c:pt idx="14890">
                        <c:v>7.4459999999999997</c:v>
                      </c:pt>
                      <c:pt idx="14891">
                        <c:v>7.4470000000000001</c:v>
                      </c:pt>
                      <c:pt idx="14892">
                        <c:v>7.4470000000000001</c:v>
                      </c:pt>
                      <c:pt idx="14893">
                        <c:v>7.4480000000000004</c:v>
                      </c:pt>
                      <c:pt idx="14894">
                        <c:v>7.4480000000000004</c:v>
                      </c:pt>
                      <c:pt idx="14895">
                        <c:v>7.4489999999999998</c:v>
                      </c:pt>
                      <c:pt idx="14896">
                        <c:v>7.4489999999999998</c:v>
                      </c:pt>
                      <c:pt idx="14897">
                        <c:v>7.45</c:v>
                      </c:pt>
                      <c:pt idx="14898">
                        <c:v>7.45</c:v>
                      </c:pt>
                      <c:pt idx="14899">
                        <c:v>7.4509999999999996</c:v>
                      </c:pt>
                      <c:pt idx="14900">
                        <c:v>7.4509999999999996</c:v>
                      </c:pt>
                      <c:pt idx="14901">
                        <c:v>7.452</c:v>
                      </c:pt>
                      <c:pt idx="14902">
                        <c:v>7.452</c:v>
                      </c:pt>
                      <c:pt idx="14903">
                        <c:v>7.4530000000000003</c:v>
                      </c:pt>
                      <c:pt idx="14904">
                        <c:v>7.4530000000000003</c:v>
                      </c:pt>
                      <c:pt idx="14905">
                        <c:v>7.4539999999999997</c:v>
                      </c:pt>
                      <c:pt idx="14906">
                        <c:v>7.4539999999999997</c:v>
                      </c:pt>
                      <c:pt idx="14907">
                        <c:v>7.4550000000000001</c:v>
                      </c:pt>
                      <c:pt idx="14908">
                        <c:v>7.4550000000000001</c:v>
                      </c:pt>
                      <c:pt idx="14909">
                        <c:v>7.4560000000000004</c:v>
                      </c:pt>
                      <c:pt idx="14910">
                        <c:v>7.4560000000000004</c:v>
                      </c:pt>
                      <c:pt idx="14911">
                        <c:v>7.4569999999999999</c:v>
                      </c:pt>
                      <c:pt idx="14912">
                        <c:v>7.4569999999999999</c:v>
                      </c:pt>
                      <c:pt idx="14913">
                        <c:v>7.4580000000000002</c:v>
                      </c:pt>
                      <c:pt idx="14914">
                        <c:v>7.4580000000000002</c:v>
                      </c:pt>
                      <c:pt idx="14915">
                        <c:v>7.4589999999999996</c:v>
                      </c:pt>
                      <c:pt idx="14916">
                        <c:v>7.4589999999999996</c:v>
                      </c:pt>
                      <c:pt idx="14917">
                        <c:v>7.46</c:v>
                      </c:pt>
                      <c:pt idx="14918">
                        <c:v>7.46</c:v>
                      </c:pt>
                      <c:pt idx="14919">
                        <c:v>7.4610000000000003</c:v>
                      </c:pt>
                      <c:pt idx="14920">
                        <c:v>7.4610000000000003</c:v>
                      </c:pt>
                      <c:pt idx="14921">
                        <c:v>7.4619999999999997</c:v>
                      </c:pt>
                      <c:pt idx="14922">
                        <c:v>7.4619999999999997</c:v>
                      </c:pt>
                      <c:pt idx="14923">
                        <c:v>7.4630000000000001</c:v>
                      </c:pt>
                      <c:pt idx="14924">
                        <c:v>7.4630000000000001</c:v>
                      </c:pt>
                      <c:pt idx="14925">
                        <c:v>7.4640000000000004</c:v>
                      </c:pt>
                      <c:pt idx="14926">
                        <c:v>7.4640000000000004</c:v>
                      </c:pt>
                      <c:pt idx="14927">
                        <c:v>7.4649999999999999</c:v>
                      </c:pt>
                      <c:pt idx="14928">
                        <c:v>7.4649999999999999</c:v>
                      </c:pt>
                      <c:pt idx="14929">
                        <c:v>7.4660000000000002</c:v>
                      </c:pt>
                      <c:pt idx="14930">
                        <c:v>7.4660000000000002</c:v>
                      </c:pt>
                      <c:pt idx="14931">
                        <c:v>7.4669999999999996</c:v>
                      </c:pt>
                      <c:pt idx="14932">
                        <c:v>7.4669999999999996</c:v>
                      </c:pt>
                      <c:pt idx="14933">
                        <c:v>7.468</c:v>
                      </c:pt>
                      <c:pt idx="14934">
                        <c:v>7.468</c:v>
                      </c:pt>
                      <c:pt idx="14935">
                        <c:v>7.4690000000000003</c:v>
                      </c:pt>
                      <c:pt idx="14936">
                        <c:v>7.4690000000000003</c:v>
                      </c:pt>
                      <c:pt idx="14937">
                        <c:v>7.47</c:v>
                      </c:pt>
                      <c:pt idx="14938">
                        <c:v>7.47</c:v>
                      </c:pt>
                      <c:pt idx="14939">
                        <c:v>7.4710000000000001</c:v>
                      </c:pt>
                      <c:pt idx="14940">
                        <c:v>7.4710000000000001</c:v>
                      </c:pt>
                      <c:pt idx="14941">
                        <c:v>7.4720000000000004</c:v>
                      </c:pt>
                      <c:pt idx="14942">
                        <c:v>7.4720000000000004</c:v>
                      </c:pt>
                      <c:pt idx="14943">
                        <c:v>7.4729999999999999</c:v>
                      </c:pt>
                      <c:pt idx="14944">
                        <c:v>7.4729999999999999</c:v>
                      </c:pt>
                      <c:pt idx="14945">
                        <c:v>7.4740000000000002</c:v>
                      </c:pt>
                      <c:pt idx="14946">
                        <c:v>7.4740000000000002</c:v>
                      </c:pt>
                      <c:pt idx="14947">
                        <c:v>7.4749999999999996</c:v>
                      </c:pt>
                      <c:pt idx="14948">
                        <c:v>7.4749999999999996</c:v>
                      </c:pt>
                      <c:pt idx="14949">
                        <c:v>7.476</c:v>
                      </c:pt>
                      <c:pt idx="14950">
                        <c:v>7.476</c:v>
                      </c:pt>
                      <c:pt idx="14951">
                        <c:v>7.4770000000000003</c:v>
                      </c:pt>
                      <c:pt idx="14952">
                        <c:v>7.4770000000000003</c:v>
                      </c:pt>
                      <c:pt idx="14953">
                        <c:v>7.4779999999999998</c:v>
                      </c:pt>
                      <c:pt idx="14954">
                        <c:v>7.4779999999999998</c:v>
                      </c:pt>
                      <c:pt idx="14955">
                        <c:v>7.4790000000000001</c:v>
                      </c:pt>
                      <c:pt idx="14956">
                        <c:v>7.4790000000000001</c:v>
                      </c:pt>
                      <c:pt idx="14957">
                        <c:v>7.48</c:v>
                      </c:pt>
                      <c:pt idx="14958">
                        <c:v>7.48</c:v>
                      </c:pt>
                      <c:pt idx="14959">
                        <c:v>7.4809999999999999</c:v>
                      </c:pt>
                      <c:pt idx="14960">
                        <c:v>7.4809999999999999</c:v>
                      </c:pt>
                      <c:pt idx="14961">
                        <c:v>7.4820000000000002</c:v>
                      </c:pt>
                      <c:pt idx="14962">
                        <c:v>7.4820000000000002</c:v>
                      </c:pt>
                      <c:pt idx="14963">
                        <c:v>7.4829999999999997</c:v>
                      </c:pt>
                      <c:pt idx="14964">
                        <c:v>7.4829999999999997</c:v>
                      </c:pt>
                      <c:pt idx="14965">
                        <c:v>7.484</c:v>
                      </c:pt>
                      <c:pt idx="14966">
                        <c:v>7.484</c:v>
                      </c:pt>
                      <c:pt idx="14967">
                        <c:v>7.4850000000000003</c:v>
                      </c:pt>
                      <c:pt idx="14968">
                        <c:v>7.4850000000000003</c:v>
                      </c:pt>
                      <c:pt idx="14969">
                        <c:v>7.4859999999999998</c:v>
                      </c:pt>
                      <c:pt idx="14970">
                        <c:v>7.4859999999999998</c:v>
                      </c:pt>
                      <c:pt idx="14971">
                        <c:v>7.4870000000000001</c:v>
                      </c:pt>
                      <c:pt idx="14972">
                        <c:v>7.4870000000000001</c:v>
                      </c:pt>
                      <c:pt idx="14973">
                        <c:v>7.4880000000000004</c:v>
                      </c:pt>
                      <c:pt idx="14974">
                        <c:v>7.4880000000000004</c:v>
                      </c:pt>
                      <c:pt idx="14975">
                        <c:v>7.4889999999999999</c:v>
                      </c:pt>
                      <c:pt idx="14976">
                        <c:v>7.4889999999999999</c:v>
                      </c:pt>
                      <c:pt idx="14977">
                        <c:v>7.49</c:v>
                      </c:pt>
                      <c:pt idx="14978">
                        <c:v>7.49</c:v>
                      </c:pt>
                      <c:pt idx="14979">
                        <c:v>7.4909999999999997</c:v>
                      </c:pt>
                      <c:pt idx="14980">
                        <c:v>7.4909999999999997</c:v>
                      </c:pt>
                      <c:pt idx="14981">
                        <c:v>7.492</c:v>
                      </c:pt>
                      <c:pt idx="14982">
                        <c:v>7.492</c:v>
                      </c:pt>
                      <c:pt idx="14983">
                        <c:v>7.4930000000000003</c:v>
                      </c:pt>
                      <c:pt idx="14984">
                        <c:v>7.4930000000000003</c:v>
                      </c:pt>
                      <c:pt idx="14985">
                        <c:v>7.4939999999999998</c:v>
                      </c:pt>
                      <c:pt idx="14986">
                        <c:v>7.4939999999999998</c:v>
                      </c:pt>
                      <c:pt idx="14987">
                        <c:v>7.4950000000000001</c:v>
                      </c:pt>
                      <c:pt idx="14988">
                        <c:v>7.4950000000000001</c:v>
                      </c:pt>
                      <c:pt idx="14989">
                        <c:v>7.4960000000000004</c:v>
                      </c:pt>
                      <c:pt idx="14990">
                        <c:v>7.4960000000000004</c:v>
                      </c:pt>
                      <c:pt idx="14991">
                        <c:v>7.4969999999999999</c:v>
                      </c:pt>
                      <c:pt idx="14992">
                        <c:v>7.4969999999999999</c:v>
                      </c:pt>
                      <c:pt idx="14993">
                        <c:v>7.4980000000000002</c:v>
                      </c:pt>
                      <c:pt idx="14994">
                        <c:v>7.4980000000000002</c:v>
                      </c:pt>
                      <c:pt idx="14995">
                        <c:v>7.4989999999999997</c:v>
                      </c:pt>
                      <c:pt idx="14996">
                        <c:v>7.4989999999999997</c:v>
                      </c:pt>
                      <c:pt idx="14997">
                        <c:v>7.5</c:v>
                      </c:pt>
                      <c:pt idx="14998">
                        <c:v>7.5</c:v>
                      </c:pt>
                      <c:pt idx="14999">
                        <c:v>7.5010000000000003</c:v>
                      </c:pt>
                      <c:pt idx="15000">
                        <c:v>7.5010000000000003</c:v>
                      </c:pt>
                      <c:pt idx="15001">
                        <c:v>7.5019999999999998</c:v>
                      </c:pt>
                      <c:pt idx="15002">
                        <c:v>7.5019999999999998</c:v>
                      </c:pt>
                      <c:pt idx="15003">
                        <c:v>7.5030000000000001</c:v>
                      </c:pt>
                      <c:pt idx="15004">
                        <c:v>7.5030000000000001</c:v>
                      </c:pt>
                      <c:pt idx="15005">
                        <c:v>7.5039999999999996</c:v>
                      </c:pt>
                      <c:pt idx="15006">
                        <c:v>7.5039999999999996</c:v>
                      </c:pt>
                      <c:pt idx="15007">
                        <c:v>7.5049999999999999</c:v>
                      </c:pt>
                      <c:pt idx="15008">
                        <c:v>7.5049999999999999</c:v>
                      </c:pt>
                      <c:pt idx="15009">
                        <c:v>7.5060000000000002</c:v>
                      </c:pt>
                      <c:pt idx="15010">
                        <c:v>7.5060000000000002</c:v>
                      </c:pt>
                      <c:pt idx="15011">
                        <c:v>7.5069999999999997</c:v>
                      </c:pt>
                      <c:pt idx="15012">
                        <c:v>7.5069999999999997</c:v>
                      </c:pt>
                      <c:pt idx="15013">
                        <c:v>7.508</c:v>
                      </c:pt>
                      <c:pt idx="15014">
                        <c:v>7.508</c:v>
                      </c:pt>
                      <c:pt idx="15015">
                        <c:v>7.5090000000000003</c:v>
                      </c:pt>
                      <c:pt idx="15016">
                        <c:v>7.5090000000000003</c:v>
                      </c:pt>
                      <c:pt idx="15017">
                        <c:v>7.51</c:v>
                      </c:pt>
                      <c:pt idx="15018">
                        <c:v>7.51</c:v>
                      </c:pt>
                      <c:pt idx="15019">
                        <c:v>7.5110000000000001</c:v>
                      </c:pt>
                      <c:pt idx="15020">
                        <c:v>7.5110000000000001</c:v>
                      </c:pt>
                      <c:pt idx="15021">
                        <c:v>7.5119999999999996</c:v>
                      </c:pt>
                      <c:pt idx="15022">
                        <c:v>7.5119999999999996</c:v>
                      </c:pt>
                      <c:pt idx="15023">
                        <c:v>7.5129999999999999</c:v>
                      </c:pt>
                      <c:pt idx="15024">
                        <c:v>7.5129999999999999</c:v>
                      </c:pt>
                      <c:pt idx="15025">
                        <c:v>7.5140000000000002</c:v>
                      </c:pt>
                      <c:pt idx="15026">
                        <c:v>7.5140000000000002</c:v>
                      </c:pt>
                      <c:pt idx="15027">
                        <c:v>7.5149999999999997</c:v>
                      </c:pt>
                      <c:pt idx="15028">
                        <c:v>7.5149999999999997</c:v>
                      </c:pt>
                      <c:pt idx="15029">
                        <c:v>7.516</c:v>
                      </c:pt>
                      <c:pt idx="15030">
                        <c:v>7.516</c:v>
                      </c:pt>
                      <c:pt idx="15031">
                        <c:v>7.5170000000000003</c:v>
                      </c:pt>
                      <c:pt idx="15032">
                        <c:v>7.5170000000000003</c:v>
                      </c:pt>
                      <c:pt idx="15033">
                        <c:v>7.5179999999999998</c:v>
                      </c:pt>
                      <c:pt idx="15034">
                        <c:v>7.5179999999999998</c:v>
                      </c:pt>
                      <c:pt idx="15035">
                        <c:v>7.5190000000000001</c:v>
                      </c:pt>
                      <c:pt idx="15036">
                        <c:v>7.5190000000000001</c:v>
                      </c:pt>
                      <c:pt idx="15037">
                        <c:v>7.52</c:v>
                      </c:pt>
                      <c:pt idx="15038">
                        <c:v>7.52</c:v>
                      </c:pt>
                      <c:pt idx="15039">
                        <c:v>7.5209999999999999</c:v>
                      </c:pt>
                      <c:pt idx="15040">
                        <c:v>7.5209999999999999</c:v>
                      </c:pt>
                      <c:pt idx="15041">
                        <c:v>7.5220000000000002</c:v>
                      </c:pt>
                      <c:pt idx="15042">
                        <c:v>7.5220000000000002</c:v>
                      </c:pt>
                      <c:pt idx="15043">
                        <c:v>7.5229999999999997</c:v>
                      </c:pt>
                      <c:pt idx="15044">
                        <c:v>7.5229999999999997</c:v>
                      </c:pt>
                      <c:pt idx="15045">
                        <c:v>7.524</c:v>
                      </c:pt>
                      <c:pt idx="15046">
                        <c:v>7.524</c:v>
                      </c:pt>
                      <c:pt idx="15047">
                        <c:v>7.5250000000000004</c:v>
                      </c:pt>
                      <c:pt idx="15048">
                        <c:v>7.5250000000000004</c:v>
                      </c:pt>
                      <c:pt idx="15049">
                        <c:v>7.5259999999999998</c:v>
                      </c:pt>
                      <c:pt idx="15050">
                        <c:v>7.5259999999999998</c:v>
                      </c:pt>
                      <c:pt idx="15051">
                        <c:v>7.5270000000000001</c:v>
                      </c:pt>
                      <c:pt idx="15052">
                        <c:v>7.5270000000000001</c:v>
                      </c:pt>
                      <c:pt idx="15053">
                        <c:v>7.5279999999999996</c:v>
                      </c:pt>
                      <c:pt idx="15054">
                        <c:v>7.5279999999999996</c:v>
                      </c:pt>
                      <c:pt idx="15055">
                        <c:v>7.5289999999999999</c:v>
                      </c:pt>
                      <c:pt idx="15056">
                        <c:v>7.5289999999999999</c:v>
                      </c:pt>
                      <c:pt idx="15057">
                        <c:v>7.53</c:v>
                      </c:pt>
                      <c:pt idx="15058">
                        <c:v>7.53</c:v>
                      </c:pt>
                      <c:pt idx="15059">
                        <c:v>7.5309999999999997</c:v>
                      </c:pt>
                      <c:pt idx="15060">
                        <c:v>7.5309999999999997</c:v>
                      </c:pt>
                      <c:pt idx="15061">
                        <c:v>7.532</c:v>
                      </c:pt>
                      <c:pt idx="15062">
                        <c:v>7.532</c:v>
                      </c:pt>
                      <c:pt idx="15063">
                        <c:v>7.5330000000000004</c:v>
                      </c:pt>
                      <c:pt idx="15064">
                        <c:v>7.5330000000000004</c:v>
                      </c:pt>
                      <c:pt idx="15065">
                        <c:v>7.5339999999999998</c:v>
                      </c:pt>
                      <c:pt idx="15066">
                        <c:v>7.5339999999999998</c:v>
                      </c:pt>
                      <c:pt idx="15067">
                        <c:v>7.5350000000000001</c:v>
                      </c:pt>
                      <c:pt idx="15068">
                        <c:v>7.5350000000000001</c:v>
                      </c:pt>
                      <c:pt idx="15069">
                        <c:v>7.5359999999999996</c:v>
                      </c:pt>
                      <c:pt idx="15070">
                        <c:v>7.5359999999999996</c:v>
                      </c:pt>
                      <c:pt idx="15071">
                        <c:v>7.5369999999999999</c:v>
                      </c:pt>
                      <c:pt idx="15072">
                        <c:v>7.5369999999999999</c:v>
                      </c:pt>
                      <c:pt idx="15073">
                        <c:v>7.5380000000000003</c:v>
                      </c:pt>
                      <c:pt idx="15074">
                        <c:v>7.5380000000000003</c:v>
                      </c:pt>
                      <c:pt idx="15075">
                        <c:v>7.5389999999999997</c:v>
                      </c:pt>
                      <c:pt idx="15076">
                        <c:v>7.5389999999999997</c:v>
                      </c:pt>
                      <c:pt idx="15077">
                        <c:v>7.54</c:v>
                      </c:pt>
                      <c:pt idx="15078">
                        <c:v>7.54</c:v>
                      </c:pt>
                      <c:pt idx="15079">
                        <c:v>7.5410000000000004</c:v>
                      </c:pt>
                      <c:pt idx="15080">
                        <c:v>7.5410000000000004</c:v>
                      </c:pt>
                      <c:pt idx="15081">
                        <c:v>7.5419999999999998</c:v>
                      </c:pt>
                      <c:pt idx="15082">
                        <c:v>7.5419999999999998</c:v>
                      </c:pt>
                      <c:pt idx="15083">
                        <c:v>7.5430000000000001</c:v>
                      </c:pt>
                      <c:pt idx="15084">
                        <c:v>7.5430000000000001</c:v>
                      </c:pt>
                      <c:pt idx="15085">
                        <c:v>7.5439999999999996</c:v>
                      </c:pt>
                      <c:pt idx="15086">
                        <c:v>7.5439999999999996</c:v>
                      </c:pt>
                      <c:pt idx="15087">
                        <c:v>7.5449999999999999</c:v>
                      </c:pt>
                      <c:pt idx="15088">
                        <c:v>7.5449999999999999</c:v>
                      </c:pt>
                      <c:pt idx="15089">
                        <c:v>7.5460000000000003</c:v>
                      </c:pt>
                      <c:pt idx="15090">
                        <c:v>7.5460000000000003</c:v>
                      </c:pt>
                      <c:pt idx="15091">
                        <c:v>7.5469999999999997</c:v>
                      </c:pt>
                      <c:pt idx="15092">
                        <c:v>7.5469999999999997</c:v>
                      </c:pt>
                      <c:pt idx="15093">
                        <c:v>7.548</c:v>
                      </c:pt>
                      <c:pt idx="15094">
                        <c:v>7.548</c:v>
                      </c:pt>
                      <c:pt idx="15095">
                        <c:v>7.5490000000000004</c:v>
                      </c:pt>
                      <c:pt idx="15096">
                        <c:v>7.5490000000000004</c:v>
                      </c:pt>
                      <c:pt idx="15097">
                        <c:v>7.55</c:v>
                      </c:pt>
                      <c:pt idx="15098">
                        <c:v>7.55</c:v>
                      </c:pt>
                      <c:pt idx="15099">
                        <c:v>7.5510000000000002</c:v>
                      </c:pt>
                      <c:pt idx="15100">
                        <c:v>7.5510000000000002</c:v>
                      </c:pt>
                      <c:pt idx="15101">
                        <c:v>7.5519999999999996</c:v>
                      </c:pt>
                      <c:pt idx="15102">
                        <c:v>7.5519999999999996</c:v>
                      </c:pt>
                      <c:pt idx="15103">
                        <c:v>7.5529999999999999</c:v>
                      </c:pt>
                      <c:pt idx="15104">
                        <c:v>7.5529999999999999</c:v>
                      </c:pt>
                      <c:pt idx="15105">
                        <c:v>7.5540000000000003</c:v>
                      </c:pt>
                      <c:pt idx="15106">
                        <c:v>7.5540000000000003</c:v>
                      </c:pt>
                      <c:pt idx="15107">
                        <c:v>7.5549999999999997</c:v>
                      </c:pt>
                      <c:pt idx="15108">
                        <c:v>7.5549999999999997</c:v>
                      </c:pt>
                      <c:pt idx="15109">
                        <c:v>7.556</c:v>
                      </c:pt>
                      <c:pt idx="15110">
                        <c:v>7.556</c:v>
                      </c:pt>
                      <c:pt idx="15111">
                        <c:v>7.5570000000000004</c:v>
                      </c:pt>
                      <c:pt idx="15112">
                        <c:v>7.5570000000000004</c:v>
                      </c:pt>
                      <c:pt idx="15113">
                        <c:v>7.5579999999999998</c:v>
                      </c:pt>
                      <c:pt idx="15114">
                        <c:v>7.5579999999999998</c:v>
                      </c:pt>
                      <c:pt idx="15115">
                        <c:v>7.5590000000000002</c:v>
                      </c:pt>
                      <c:pt idx="15116">
                        <c:v>7.5590000000000002</c:v>
                      </c:pt>
                      <c:pt idx="15117">
                        <c:v>7.56</c:v>
                      </c:pt>
                      <c:pt idx="15118">
                        <c:v>7.56</c:v>
                      </c:pt>
                      <c:pt idx="15119">
                        <c:v>7.5609999999999999</c:v>
                      </c:pt>
                      <c:pt idx="15120">
                        <c:v>7.5609999999999999</c:v>
                      </c:pt>
                      <c:pt idx="15121">
                        <c:v>7.5620000000000003</c:v>
                      </c:pt>
                      <c:pt idx="15122">
                        <c:v>7.5620000000000003</c:v>
                      </c:pt>
                      <c:pt idx="15123">
                        <c:v>7.5629999999999997</c:v>
                      </c:pt>
                      <c:pt idx="15124">
                        <c:v>7.5629999999999997</c:v>
                      </c:pt>
                      <c:pt idx="15125">
                        <c:v>7.5640000000000001</c:v>
                      </c:pt>
                      <c:pt idx="15126">
                        <c:v>7.5640000000000001</c:v>
                      </c:pt>
                      <c:pt idx="15127">
                        <c:v>7.5650000000000004</c:v>
                      </c:pt>
                      <c:pt idx="15128">
                        <c:v>7.5650000000000004</c:v>
                      </c:pt>
                      <c:pt idx="15129">
                        <c:v>7.5659999999999998</c:v>
                      </c:pt>
                      <c:pt idx="15130">
                        <c:v>7.5659999999999998</c:v>
                      </c:pt>
                      <c:pt idx="15131">
                        <c:v>7.5670000000000002</c:v>
                      </c:pt>
                      <c:pt idx="15132">
                        <c:v>7.5670000000000002</c:v>
                      </c:pt>
                      <c:pt idx="15133">
                        <c:v>7.5679999999999996</c:v>
                      </c:pt>
                      <c:pt idx="15134">
                        <c:v>7.5679999999999996</c:v>
                      </c:pt>
                      <c:pt idx="15135">
                        <c:v>7.569</c:v>
                      </c:pt>
                      <c:pt idx="15136">
                        <c:v>7.569</c:v>
                      </c:pt>
                      <c:pt idx="15137">
                        <c:v>7.57</c:v>
                      </c:pt>
                      <c:pt idx="15138">
                        <c:v>7.57</c:v>
                      </c:pt>
                      <c:pt idx="15139">
                        <c:v>7.5709999999999997</c:v>
                      </c:pt>
                      <c:pt idx="15140">
                        <c:v>7.5709999999999997</c:v>
                      </c:pt>
                      <c:pt idx="15141">
                        <c:v>7.5720000000000001</c:v>
                      </c:pt>
                      <c:pt idx="15142">
                        <c:v>7.5720000000000001</c:v>
                      </c:pt>
                      <c:pt idx="15143">
                        <c:v>7.5730000000000004</c:v>
                      </c:pt>
                      <c:pt idx="15144">
                        <c:v>7.5730000000000004</c:v>
                      </c:pt>
                      <c:pt idx="15145">
                        <c:v>7.5739999999999998</c:v>
                      </c:pt>
                      <c:pt idx="15146">
                        <c:v>7.5739999999999998</c:v>
                      </c:pt>
                      <c:pt idx="15147">
                        <c:v>7.5750000000000002</c:v>
                      </c:pt>
                      <c:pt idx="15148">
                        <c:v>7.5750000000000002</c:v>
                      </c:pt>
                      <c:pt idx="15149">
                        <c:v>7.5759999999999996</c:v>
                      </c:pt>
                      <c:pt idx="15150">
                        <c:v>7.5759999999999996</c:v>
                      </c:pt>
                      <c:pt idx="15151">
                        <c:v>7.577</c:v>
                      </c:pt>
                      <c:pt idx="15152">
                        <c:v>7.577</c:v>
                      </c:pt>
                      <c:pt idx="15153">
                        <c:v>7.5780000000000003</c:v>
                      </c:pt>
                      <c:pt idx="15154">
                        <c:v>7.5780000000000003</c:v>
                      </c:pt>
                      <c:pt idx="15155">
                        <c:v>7.5789999999999997</c:v>
                      </c:pt>
                      <c:pt idx="15156">
                        <c:v>7.5789999999999997</c:v>
                      </c:pt>
                      <c:pt idx="15157">
                        <c:v>7.58</c:v>
                      </c:pt>
                      <c:pt idx="15158">
                        <c:v>7.58</c:v>
                      </c:pt>
                      <c:pt idx="15159">
                        <c:v>7.5810000000000004</c:v>
                      </c:pt>
                      <c:pt idx="15160">
                        <c:v>7.5810000000000004</c:v>
                      </c:pt>
                      <c:pt idx="15161">
                        <c:v>7.5819999999999999</c:v>
                      </c:pt>
                      <c:pt idx="15162">
                        <c:v>7.5819999999999999</c:v>
                      </c:pt>
                      <c:pt idx="15163">
                        <c:v>7.5830000000000002</c:v>
                      </c:pt>
                      <c:pt idx="15164">
                        <c:v>7.5830000000000002</c:v>
                      </c:pt>
                      <c:pt idx="15165">
                        <c:v>7.5839999999999996</c:v>
                      </c:pt>
                      <c:pt idx="15166">
                        <c:v>7.5839999999999996</c:v>
                      </c:pt>
                      <c:pt idx="15167">
                        <c:v>7.585</c:v>
                      </c:pt>
                      <c:pt idx="15168">
                        <c:v>7.585</c:v>
                      </c:pt>
                      <c:pt idx="15169">
                        <c:v>7.5860000000000003</c:v>
                      </c:pt>
                      <c:pt idx="15170">
                        <c:v>7.5860000000000003</c:v>
                      </c:pt>
                      <c:pt idx="15171">
                        <c:v>7.5869999999999997</c:v>
                      </c:pt>
                      <c:pt idx="15172">
                        <c:v>7.5869999999999997</c:v>
                      </c:pt>
                      <c:pt idx="15173">
                        <c:v>7.5880000000000001</c:v>
                      </c:pt>
                      <c:pt idx="15174">
                        <c:v>7.5880000000000001</c:v>
                      </c:pt>
                      <c:pt idx="15175">
                        <c:v>7.5890000000000004</c:v>
                      </c:pt>
                      <c:pt idx="15176">
                        <c:v>7.5890000000000004</c:v>
                      </c:pt>
                      <c:pt idx="15177">
                        <c:v>7.59</c:v>
                      </c:pt>
                      <c:pt idx="15178">
                        <c:v>7.59</c:v>
                      </c:pt>
                      <c:pt idx="15179">
                        <c:v>7.5910000000000002</c:v>
                      </c:pt>
                      <c:pt idx="15180">
                        <c:v>7.5910000000000002</c:v>
                      </c:pt>
                      <c:pt idx="15181">
                        <c:v>7.5919999999999996</c:v>
                      </c:pt>
                      <c:pt idx="15182">
                        <c:v>7.5919999999999996</c:v>
                      </c:pt>
                      <c:pt idx="15183">
                        <c:v>7.593</c:v>
                      </c:pt>
                      <c:pt idx="15184">
                        <c:v>7.593</c:v>
                      </c:pt>
                      <c:pt idx="15185">
                        <c:v>7.5940000000000003</c:v>
                      </c:pt>
                      <c:pt idx="15186">
                        <c:v>7.5940000000000003</c:v>
                      </c:pt>
                      <c:pt idx="15187">
                        <c:v>7.5949999999999998</c:v>
                      </c:pt>
                      <c:pt idx="15188">
                        <c:v>7.5949999999999998</c:v>
                      </c:pt>
                      <c:pt idx="15189">
                        <c:v>7.5960000000000001</c:v>
                      </c:pt>
                      <c:pt idx="15190">
                        <c:v>7.5960000000000001</c:v>
                      </c:pt>
                      <c:pt idx="15191">
                        <c:v>7.5970000000000004</c:v>
                      </c:pt>
                      <c:pt idx="15192">
                        <c:v>7.5970000000000004</c:v>
                      </c:pt>
                      <c:pt idx="15193">
                        <c:v>7.5979999999999999</c:v>
                      </c:pt>
                      <c:pt idx="15194">
                        <c:v>7.5979999999999999</c:v>
                      </c:pt>
                      <c:pt idx="15195">
                        <c:v>7.5990000000000002</c:v>
                      </c:pt>
                      <c:pt idx="15196">
                        <c:v>7.5990000000000002</c:v>
                      </c:pt>
                      <c:pt idx="15197">
                        <c:v>7.6</c:v>
                      </c:pt>
                      <c:pt idx="15198">
                        <c:v>7.6</c:v>
                      </c:pt>
                      <c:pt idx="15199">
                        <c:v>7.601</c:v>
                      </c:pt>
                      <c:pt idx="15200">
                        <c:v>7.601</c:v>
                      </c:pt>
                      <c:pt idx="15201">
                        <c:v>7.6020000000000003</c:v>
                      </c:pt>
                      <c:pt idx="15202">
                        <c:v>7.6020000000000003</c:v>
                      </c:pt>
                      <c:pt idx="15203">
                        <c:v>7.6029999999999998</c:v>
                      </c:pt>
                      <c:pt idx="15204">
                        <c:v>7.6029999999999998</c:v>
                      </c:pt>
                      <c:pt idx="15205">
                        <c:v>7.6040000000000001</c:v>
                      </c:pt>
                      <c:pt idx="15206">
                        <c:v>7.6040000000000001</c:v>
                      </c:pt>
                      <c:pt idx="15207">
                        <c:v>7.6050000000000004</c:v>
                      </c:pt>
                      <c:pt idx="15208">
                        <c:v>7.6050000000000004</c:v>
                      </c:pt>
                      <c:pt idx="15209">
                        <c:v>7.6059999999999999</c:v>
                      </c:pt>
                      <c:pt idx="15210">
                        <c:v>7.6059999999999999</c:v>
                      </c:pt>
                      <c:pt idx="15211">
                        <c:v>7.6070000000000002</c:v>
                      </c:pt>
                      <c:pt idx="15212">
                        <c:v>7.6070000000000002</c:v>
                      </c:pt>
                      <c:pt idx="15213">
                        <c:v>7.6079999999999997</c:v>
                      </c:pt>
                      <c:pt idx="15214">
                        <c:v>7.6079999999999997</c:v>
                      </c:pt>
                      <c:pt idx="15215">
                        <c:v>7.609</c:v>
                      </c:pt>
                      <c:pt idx="15216">
                        <c:v>7.609</c:v>
                      </c:pt>
                      <c:pt idx="15217">
                        <c:v>7.61</c:v>
                      </c:pt>
                      <c:pt idx="15218">
                        <c:v>7.61</c:v>
                      </c:pt>
                      <c:pt idx="15219">
                        <c:v>7.6109999999999998</c:v>
                      </c:pt>
                      <c:pt idx="15220">
                        <c:v>7.6109999999999998</c:v>
                      </c:pt>
                      <c:pt idx="15221">
                        <c:v>7.6120000000000001</c:v>
                      </c:pt>
                      <c:pt idx="15222">
                        <c:v>7.6120000000000001</c:v>
                      </c:pt>
                      <c:pt idx="15223">
                        <c:v>7.6130000000000004</c:v>
                      </c:pt>
                      <c:pt idx="15224">
                        <c:v>7.6130000000000004</c:v>
                      </c:pt>
                      <c:pt idx="15225">
                        <c:v>7.6139999999999999</c:v>
                      </c:pt>
                      <c:pt idx="15226">
                        <c:v>7.6139999999999999</c:v>
                      </c:pt>
                      <c:pt idx="15227">
                        <c:v>7.6150000000000002</c:v>
                      </c:pt>
                      <c:pt idx="15228">
                        <c:v>7.6150000000000002</c:v>
                      </c:pt>
                      <c:pt idx="15229">
                        <c:v>7.6159999999999997</c:v>
                      </c:pt>
                      <c:pt idx="15230">
                        <c:v>7.6159999999999997</c:v>
                      </c:pt>
                      <c:pt idx="15231">
                        <c:v>7.617</c:v>
                      </c:pt>
                      <c:pt idx="15232">
                        <c:v>7.617</c:v>
                      </c:pt>
                      <c:pt idx="15233">
                        <c:v>7.6180000000000003</c:v>
                      </c:pt>
                      <c:pt idx="15234">
                        <c:v>7.6180000000000003</c:v>
                      </c:pt>
                      <c:pt idx="15235">
                        <c:v>7.6189999999999998</c:v>
                      </c:pt>
                      <c:pt idx="15236">
                        <c:v>7.6189999999999998</c:v>
                      </c:pt>
                      <c:pt idx="15237">
                        <c:v>7.62</c:v>
                      </c:pt>
                      <c:pt idx="15238">
                        <c:v>7.62</c:v>
                      </c:pt>
                      <c:pt idx="15239">
                        <c:v>7.6210000000000004</c:v>
                      </c:pt>
                      <c:pt idx="15240">
                        <c:v>7.6210000000000004</c:v>
                      </c:pt>
                      <c:pt idx="15241">
                        <c:v>7.6219999999999999</c:v>
                      </c:pt>
                      <c:pt idx="15242">
                        <c:v>7.6219999999999999</c:v>
                      </c:pt>
                      <c:pt idx="15243">
                        <c:v>7.6230000000000002</c:v>
                      </c:pt>
                      <c:pt idx="15244">
                        <c:v>7.6230000000000002</c:v>
                      </c:pt>
                      <c:pt idx="15245">
                        <c:v>7.6239999999999997</c:v>
                      </c:pt>
                      <c:pt idx="15246">
                        <c:v>7.6239999999999997</c:v>
                      </c:pt>
                      <c:pt idx="15247">
                        <c:v>7.625</c:v>
                      </c:pt>
                      <c:pt idx="15248">
                        <c:v>7.625</c:v>
                      </c:pt>
                      <c:pt idx="15249">
                        <c:v>7.6260000000000003</c:v>
                      </c:pt>
                      <c:pt idx="15250">
                        <c:v>7.6260000000000003</c:v>
                      </c:pt>
                      <c:pt idx="15251">
                        <c:v>7.6269999999999998</c:v>
                      </c:pt>
                      <c:pt idx="15252">
                        <c:v>7.6269999999999998</c:v>
                      </c:pt>
                      <c:pt idx="15253">
                        <c:v>7.6280000000000001</c:v>
                      </c:pt>
                      <c:pt idx="15254">
                        <c:v>7.6280000000000001</c:v>
                      </c:pt>
                      <c:pt idx="15255">
                        <c:v>7.6289999999999996</c:v>
                      </c:pt>
                      <c:pt idx="15256">
                        <c:v>7.6289999999999996</c:v>
                      </c:pt>
                      <c:pt idx="15257">
                        <c:v>7.63</c:v>
                      </c:pt>
                      <c:pt idx="15258">
                        <c:v>7.63</c:v>
                      </c:pt>
                      <c:pt idx="15259">
                        <c:v>7.6310000000000002</c:v>
                      </c:pt>
                      <c:pt idx="15260">
                        <c:v>7.6310000000000002</c:v>
                      </c:pt>
                      <c:pt idx="15261">
                        <c:v>7.6319999999999997</c:v>
                      </c:pt>
                      <c:pt idx="15262">
                        <c:v>7.6319999999999997</c:v>
                      </c:pt>
                      <c:pt idx="15263">
                        <c:v>7.633</c:v>
                      </c:pt>
                      <c:pt idx="15264">
                        <c:v>7.633</c:v>
                      </c:pt>
                      <c:pt idx="15265">
                        <c:v>7.6340000000000003</c:v>
                      </c:pt>
                      <c:pt idx="15266">
                        <c:v>7.6340000000000003</c:v>
                      </c:pt>
                      <c:pt idx="15267">
                        <c:v>7.6349999999999998</c:v>
                      </c:pt>
                      <c:pt idx="15268">
                        <c:v>7.6349999999999998</c:v>
                      </c:pt>
                      <c:pt idx="15269">
                        <c:v>7.6360000000000001</c:v>
                      </c:pt>
                      <c:pt idx="15270">
                        <c:v>7.6360000000000001</c:v>
                      </c:pt>
                      <c:pt idx="15271">
                        <c:v>7.6369999999999996</c:v>
                      </c:pt>
                      <c:pt idx="15272">
                        <c:v>7.6369999999999996</c:v>
                      </c:pt>
                      <c:pt idx="15273">
                        <c:v>7.6379999999999999</c:v>
                      </c:pt>
                      <c:pt idx="15274">
                        <c:v>7.6379999999999999</c:v>
                      </c:pt>
                      <c:pt idx="15275">
                        <c:v>7.6390000000000002</c:v>
                      </c:pt>
                      <c:pt idx="15276">
                        <c:v>7.6390000000000002</c:v>
                      </c:pt>
                      <c:pt idx="15277">
                        <c:v>7.64</c:v>
                      </c:pt>
                      <c:pt idx="15278">
                        <c:v>7.64</c:v>
                      </c:pt>
                      <c:pt idx="15279">
                        <c:v>7.641</c:v>
                      </c:pt>
                      <c:pt idx="15280">
                        <c:v>7.641</c:v>
                      </c:pt>
                      <c:pt idx="15281">
                        <c:v>7.6420000000000003</c:v>
                      </c:pt>
                      <c:pt idx="15282">
                        <c:v>7.6420000000000003</c:v>
                      </c:pt>
                      <c:pt idx="15283">
                        <c:v>7.6429999999999998</c:v>
                      </c:pt>
                      <c:pt idx="15284">
                        <c:v>7.6429999999999998</c:v>
                      </c:pt>
                      <c:pt idx="15285">
                        <c:v>7.6440000000000001</c:v>
                      </c:pt>
                      <c:pt idx="15286">
                        <c:v>7.6440000000000001</c:v>
                      </c:pt>
                      <c:pt idx="15287">
                        <c:v>7.6449999999999996</c:v>
                      </c:pt>
                      <c:pt idx="15288">
                        <c:v>7.6449999999999996</c:v>
                      </c:pt>
                      <c:pt idx="15289">
                        <c:v>7.6459999999999999</c:v>
                      </c:pt>
                      <c:pt idx="15290">
                        <c:v>7.6459999999999999</c:v>
                      </c:pt>
                      <c:pt idx="15291">
                        <c:v>7.6470000000000002</c:v>
                      </c:pt>
                      <c:pt idx="15292">
                        <c:v>7.6470000000000002</c:v>
                      </c:pt>
                      <c:pt idx="15293">
                        <c:v>7.6479999999999997</c:v>
                      </c:pt>
                      <c:pt idx="15294">
                        <c:v>7.6479999999999997</c:v>
                      </c:pt>
                      <c:pt idx="15295">
                        <c:v>7.649</c:v>
                      </c:pt>
                      <c:pt idx="15296">
                        <c:v>7.649</c:v>
                      </c:pt>
                      <c:pt idx="15297">
                        <c:v>7.65</c:v>
                      </c:pt>
                      <c:pt idx="15298">
                        <c:v>7.65</c:v>
                      </c:pt>
                      <c:pt idx="15299">
                        <c:v>7.6509999999999998</c:v>
                      </c:pt>
                      <c:pt idx="15300">
                        <c:v>7.6509999999999998</c:v>
                      </c:pt>
                      <c:pt idx="15301">
                        <c:v>7.6520000000000001</c:v>
                      </c:pt>
                      <c:pt idx="15302">
                        <c:v>7.6520000000000001</c:v>
                      </c:pt>
                      <c:pt idx="15303">
                        <c:v>7.6529999999999996</c:v>
                      </c:pt>
                      <c:pt idx="15304">
                        <c:v>7.6529999999999996</c:v>
                      </c:pt>
                      <c:pt idx="15305">
                        <c:v>7.6539999999999999</c:v>
                      </c:pt>
                      <c:pt idx="15306">
                        <c:v>7.6539999999999999</c:v>
                      </c:pt>
                      <c:pt idx="15307">
                        <c:v>7.6550000000000002</c:v>
                      </c:pt>
                      <c:pt idx="15308">
                        <c:v>7.6550000000000002</c:v>
                      </c:pt>
                      <c:pt idx="15309">
                        <c:v>7.6559999999999997</c:v>
                      </c:pt>
                      <c:pt idx="15310">
                        <c:v>7.6559999999999997</c:v>
                      </c:pt>
                      <c:pt idx="15311">
                        <c:v>7.657</c:v>
                      </c:pt>
                      <c:pt idx="15312">
                        <c:v>7.657</c:v>
                      </c:pt>
                      <c:pt idx="15313">
                        <c:v>7.6580000000000004</c:v>
                      </c:pt>
                      <c:pt idx="15314">
                        <c:v>7.6580000000000004</c:v>
                      </c:pt>
                      <c:pt idx="15315">
                        <c:v>7.6589999999999998</c:v>
                      </c:pt>
                      <c:pt idx="15316">
                        <c:v>7.6589999999999998</c:v>
                      </c:pt>
                      <c:pt idx="15317">
                        <c:v>7.66</c:v>
                      </c:pt>
                      <c:pt idx="15318">
                        <c:v>7.66</c:v>
                      </c:pt>
                      <c:pt idx="15319">
                        <c:v>7.6609999999999996</c:v>
                      </c:pt>
                      <c:pt idx="15320">
                        <c:v>7.6609999999999996</c:v>
                      </c:pt>
                      <c:pt idx="15321">
                        <c:v>7.6619999999999999</c:v>
                      </c:pt>
                      <c:pt idx="15322">
                        <c:v>7.6619999999999999</c:v>
                      </c:pt>
                      <c:pt idx="15323">
                        <c:v>7.6630000000000003</c:v>
                      </c:pt>
                      <c:pt idx="15324">
                        <c:v>7.6630000000000003</c:v>
                      </c:pt>
                      <c:pt idx="15325">
                        <c:v>7.6639999999999997</c:v>
                      </c:pt>
                      <c:pt idx="15326">
                        <c:v>7.6639999999999997</c:v>
                      </c:pt>
                      <c:pt idx="15327">
                        <c:v>7.665</c:v>
                      </c:pt>
                      <c:pt idx="15328">
                        <c:v>7.665</c:v>
                      </c:pt>
                      <c:pt idx="15329">
                        <c:v>7.6660000000000004</c:v>
                      </c:pt>
                      <c:pt idx="15330">
                        <c:v>7.6660000000000004</c:v>
                      </c:pt>
                      <c:pt idx="15331">
                        <c:v>7.6669999999999998</c:v>
                      </c:pt>
                      <c:pt idx="15332">
                        <c:v>7.6669999999999998</c:v>
                      </c:pt>
                      <c:pt idx="15333">
                        <c:v>7.6680000000000001</c:v>
                      </c:pt>
                      <c:pt idx="15334">
                        <c:v>7.6680000000000001</c:v>
                      </c:pt>
                      <c:pt idx="15335">
                        <c:v>7.6689999999999996</c:v>
                      </c:pt>
                      <c:pt idx="15336">
                        <c:v>7.6689999999999996</c:v>
                      </c:pt>
                      <c:pt idx="15337">
                        <c:v>7.67</c:v>
                      </c:pt>
                      <c:pt idx="15338">
                        <c:v>7.67</c:v>
                      </c:pt>
                      <c:pt idx="15339">
                        <c:v>7.6710000000000003</c:v>
                      </c:pt>
                      <c:pt idx="15340">
                        <c:v>7.6710000000000003</c:v>
                      </c:pt>
                      <c:pt idx="15341">
                        <c:v>7.6719999999999997</c:v>
                      </c:pt>
                      <c:pt idx="15342">
                        <c:v>7.6719999999999997</c:v>
                      </c:pt>
                      <c:pt idx="15343">
                        <c:v>7.673</c:v>
                      </c:pt>
                      <c:pt idx="15344">
                        <c:v>7.673</c:v>
                      </c:pt>
                      <c:pt idx="15345">
                        <c:v>7.6740000000000004</c:v>
                      </c:pt>
                      <c:pt idx="15346">
                        <c:v>7.6740000000000004</c:v>
                      </c:pt>
                      <c:pt idx="15347">
                        <c:v>7.6749999999999998</c:v>
                      </c:pt>
                      <c:pt idx="15348">
                        <c:v>7.6749999999999998</c:v>
                      </c:pt>
                      <c:pt idx="15349">
                        <c:v>7.6760000000000002</c:v>
                      </c:pt>
                      <c:pt idx="15350">
                        <c:v>7.6760000000000002</c:v>
                      </c:pt>
                      <c:pt idx="15351">
                        <c:v>7.6769999999999996</c:v>
                      </c:pt>
                      <c:pt idx="15352">
                        <c:v>7.6769999999999996</c:v>
                      </c:pt>
                      <c:pt idx="15353">
                        <c:v>7.6779999999999999</c:v>
                      </c:pt>
                      <c:pt idx="15354">
                        <c:v>7.6779999999999999</c:v>
                      </c:pt>
                      <c:pt idx="15355">
                        <c:v>7.6790000000000003</c:v>
                      </c:pt>
                      <c:pt idx="15356">
                        <c:v>7.6790000000000003</c:v>
                      </c:pt>
                      <c:pt idx="15357">
                        <c:v>7.68</c:v>
                      </c:pt>
                      <c:pt idx="15358">
                        <c:v>7.68</c:v>
                      </c:pt>
                      <c:pt idx="15359">
                        <c:v>7.681</c:v>
                      </c:pt>
                      <c:pt idx="15360">
                        <c:v>7.681</c:v>
                      </c:pt>
                      <c:pt idx="15361">
                        <c:v>7.6820000000000004</c:v>
                      </c:pt>
                      <c:pt idx="15362">
                        <c:v>7.6820000000000004</c:v>
                      </c:pt>
                      <c:pt idx="15363">
                        <c:v>7.6829999999999998</c:v>
                      </c:pt>
                      <c:pt idx="15364">
                        <c:v>7.6829999999999998</c:v>
                      </c:pt>
                      <c:pt idx="15365">
                        <c:v>7.6840000000000002</c:v>
                      </c:pt>
                      <c:pt idx="15366">
                        <c:v>7.6840000000000002</c:v>
                      </c:pt>
                      <c:pt idx="15367">
                        <c:v>7.6849999999999996</c:v>
                      </c:pt>
                      <c:pt idx="15368">
                        <c:v>7.6849999999999996</c:v>
                      </c:pt>
                      <c:pt idx="15369">
                        <c:v>7.6859999999999999</c:v>
                      </c:pt>
                      <c:pt idx="15370">
                        <c:v>7.6859999999999999</c:v>
                      </c:pt>
                      <c:pt idx="15371">
                        <c:v>7.6870000000000003</c:v>
                      </c:pt>
                      <c:pt idx="15372">
                        <c:v>7.6870000000000003</c:v>
                      </c:pt>
                      <c:pt idx="15373">
                        <c:v>7.6879999999999997</c:v>
                      </c:pt>
                      <c:pt idx="15374">
                        <c:v>7.6879999999999997</c:v>
                      </c:pt>
                      <c:pt idx="15375">
                        <c:v>7.6890000000000001</c:v>
                      </c:pt>
                      <c:pt idx="15376">
                        <c:v>7.6890000000000001</c:v>
                      </c:pt>
                      <c:pt idx="15377">
                        <c:v>7.69</c:v>
                      </c:pt>
                      <c:pt idx="15378">
                        <c:v>7.69</c:v>
                      </c:pt>
                      <c:pt idx="15379">
                        <c:v>7.6909999999999998</c:v>
                      </c:pt>
                      <c:pt idx="15380">
                        <c:v>7.6909999999999998</c:v>
                      </c:pt>
                      <c:pt idx="15381">
                        <c:v>7.6920000000000002</c:v>
                      </c:pt>
                      <c:pt idx="15382">
                        <c:v>7.6920000000000002</c:v>
                      </c:pt>
                      <c:pt idx="15383">
                        <c:v>7.6929999999999996</c:v>
                      </c:pt>
                      <c:pt idx="15384">
                        <c:v>7.6929999999999996</c:v>
                      </c:pt>
                      <c:pt idx="15385">
                        <c:v>7.694</c:v>
                      </c:pt>
                      <c:pt idx="15386">
                        <c:v>7.694</c:v>
                      </c:pt>
                      <c:pt idx="15387">
                        <c:v>7.6950000000000003</c:v>
                      </c:pt>
                      <c:pt idx="15388">
                        <c:v>7.6950000000000003</c:v>
                      </c:pt>
                      <c:pt idx="15389">
                        <c:v>7.6959999999999997</c:v>
                      </c:pt>
                      <c:pt idx="15390">
                        <c:v>7.6959999999999997</c:v>
                      </c:pt>
                      <c:pt idx="15391">
                        <c:v>7.6970000000000001</c:v>
                      </c:pt>
                      <c:pt idx="15392">
                        <c:v>7.6970000000000001</c:v>
                      </c:pt>
                      <c:pt idx="15393">
                        <c:v>7.6980000000000004</c:v>
                      </c:pt>
                      <c:pt idx="15394">
                        <c:v>7.6980000000000004</c:v>
                      </c:pt>
                      <c:pt idx="15395">
                        <c:v>7.6989999999999998</c:v>
                      </c:pt>
                      <c:pt idx="15396">
                        <c:v>7.6989999999999998</c:v>
                      </c:pt>
                      <c:pt idx="15397">
                        <c:v>7.7</c:v>
                      </c:pt>
                      <c:pt idx="15398">
                        <c:v>7.7</c:v>
                      </c:pt>
                      <c:pt idx="15399">
                        <c:v>7.7009999999999996</c:v>
                      </c:pt>
                      <c:pt idx="15400">
                        <c:v>7.7009999999999996</c:v>
                      </c:pt>
                      <c:pt idx="15401">
                        <c:v>7.702</c:v>
                      </c:pt>
                      <c:pt idx="15402">
                        <c:v>7.702</c:v>
                      </c:pt>
                      <c:pt idx="15403">
                        <c:v>7.7030000000000003</c:v>
                      </c:pt>
                      <c:pt idx="15404">
                        <c:v>7.7030000000000003</c:v>
                      </c:pt>
                      <c:pt idx="15405">
                        <c:v>7.7039999999999997</c:v>
                      </c:pt>
                      <c:pt idx="15406">
                        <c:v>7.7039999999999997</c:v>
                      </c:pt>
                      <c:pt idx="15407">
                        <c:v>7.7050000000000001</c:v>
                      </c:pt>
                      <c:pt idx="15408">
                        <c:v>7.7050000000000001</c:v>
                      </c:pt>
                      <c:pt idx="15409">
                        <c:v>7.7060000000000004</c:v>
                      </c:pt>
                      <c:pt idx="15410">
                        <c:v>7.7060000000000004</c:v>
                      </c:pt>
                      <c:pt idx="15411">
                        <c:v>7.7069999999999999</c:v>
                      </c:pt>
                      <c:pt idx="15412">
                        <c:v>7.7069999999999999</c:v>
                      </c:pt>
                      <c:pt idx="15413">
                        <c:v>7.7080000000000002</c:v>
                      </c:pt>
                      <c:pt idx="15414">
                        <c:v>7.7080000000000002</c:v>
                      </c:pt>
                      <c:pt idx="15415">
                        <c:v>7.7089999999999996</c:v>
                      </c:pt>
                      <c:pt idx="15416">
                        <c:v>7.7089999999999996</c:v>
                      </c:pt>
                      <c:pt idx="15417">
                        <c:v>7.71</c:v>
                      </c:pt>
                      <c:pt idx="15418">
                        <c:v>7.71</c:v>
                      </c:pt>
                      <c:pt idx="15419">
                        <c:v>7.7110000000000003</c:v>
                      </c:pt>
                      <c:pt idx="15420">
                        <c:v>7.7110000000000003</c:v>
                      </c:pt>
                      <c:pt idx="15421">
                        <c:v>7.7119999999999997</c:v>
                      </c:pt>
                      <c:pt idx="15422">
                        <c:v>7.7119999999999997</c:v>
                      </c:pt>
                      <c:pt idx="15423">
                        <c:v>7.7130000000000001</c:v>
                      </c:pt>
                      <c:pt idx="15424">
                        <c:v>7.7130000000000001</c:v>
                      </c:pt>
                      <c:pt idx="15425">
                        <c:v>7.7140000000000004</c:v>
                      </c:pt>
                      <c:pt idx="15426">
                        <c:v>7.7140000000000004</c:v>
                      </c:pt>
                      <c:pt idx="15427">
                        <c:v>7.7149999999999999</c:v>
                      </c:pt>
                      <c:pt idx="15428">
                        <c:v>7.7149999999999999</c:v>
                      </c:pt>
                      <c:pt idx="15429">
                        <c:v>7.7160000000000002</c:v>
                      </c:pt>
                      <c:pt idx="15430">
                        <c:v>7.7160000000000002</c:v>
                      </c:pt>
                      <c:pt idx="15431">
                        <c:v>7.7169999999999996</c:v>
                      </c:pt>
                      <c:pt idx="15432">
                        <c:v>7.7169999999999996</c:v>
                      </c:pt>
                      <c:pt idx="15433">
                        <c:v>7.718</c:v>
                      </c:pt>
                      <c:pt idx="15434">
                        <c:v>7.718</c:v>
                      </c:pt>
                      <c:pt idx="15435">
                        <c:v>7.7190000000000003</c:v>
                      </c:pt>
                      <c:pt idx="15436">
                        <c:v>7.7190000000000003</c:v>
                      </c:pt>
                      <c:pt idx="15437">
                        <c:v>7.72</c:v>
                      </c:pt>
                      <c:pt idx="15438">
                        <c:v>7.72</c:v>
                      </c:pt>
                      <c:pt idx="15439">
                        <c:v>7.7210000000000001</c:v>
                      </c:pt>
                      <c:pt idx="15440">
                        <c:v>7.7210000000000001</c:v>
                      </c:pt>
                      <c:pt idx="15441">
                        <c:v>7.7220000000000004</c:v>
                      </c:pt>
                      <c:pt idx="15442">
                        <c:v>7.7220000000000004</c:v>
                      </c:pt>
                      <c:pt idx="15443">
                        <c:v>7.7229999999999999</c:v>
                      </c:pt>
                      <c:pt idx="15444">
                        <c:v>7.7229999999999999</c:v>
                      </c:pt>
                      <c:pt idx="15445">
                        <c:v>7.7240000000000002</c:v>
                      </c:pt>
                      <c:pt idx="15446">
                        <c:v>7.7240000000000002</c:v>
                      </c:pt>
                      <c:pt idx="15447">
                        <c:v>7.7249999999999996</c:v>
                      </c:pt>
                      <c:pt idx="15448">
                        <c:v>7.7249999999999996</c:v>
                      </c:pt>
                      <c:pt idx="15449">
                        <c:v>7.726</c:v>
                      </c:pt>
                      <c:pt idx="15450">
                        <c:v>7.726</c:v>
                      </c:pt>
                      <c:pt idx="15451">
                        <c:v>7.7270000000000003</c:v>
                      </c:pt>
                      <c:pt idx="15452">
                        <c:v>7.7270000000000003</c:v>
                      </c:pt>
                      <c:pt idx="15453">
                        <c:v>7.7279999999999998</c:v>
                      </c:pt>
                      <c:pt idx="15454">
                        <c:v>7.7279999999999998</c:v>
                      </c:pt>
                      <c:pt idx="15455">
                        <c:v>7.7290000000000001</c:v>
                      </c:pt>
                      <c:pt idx="15456">
                        <c:v>7.7290000000000001</c:v>
                      </c:pt>
                      <c:pt idx="15457">
                        <c:v>7.73</c:v>
                      </c:pt>
                      <c:pt idx="15458">
                        <c:v>7.73</c:v>
                      </c:pt>
                      <c:pt idx="15459">
                        <c:v>7.7309999999999999</c:v>
                      </c:pt>
                      <c:pt idx="15460">
                        <c:v>7.7309999999999999</c:v>
                      </c:pt>
                      <c:pt idx="15461">
                        <c:v>7.7320000000000002</c:v>
                      </c:pt>
                      <c:pt idx="15462">
                        <c:v>7.7320000000000002</c:v>
                      </c:pt>
                      <c:pt idx="15463">
                        <c:v>7.7329999999999997</c:v>
                      </c:pt>
                      <c:pt idx="15464">
                        <c:v>7.7329999999999997</c:v>
                      </c:pt>
                      <c:pt idx="15465">
                        <c:v>7.734</c:v>
                      </c:pt>
                      <c:pt idx="15466">
                        <c:v>7.734</c:v>
                      </c:pt>
                      <c:pt idx="15467">
                        <c:v>7.7350000000000003</c:v>
                      </c:pt>
                      <c:pt idx="15468">
                        <c:v>7.7350000000000003</c:v>
                      </c:pt>
                      <c:pt idx="15469">
                        <c:v>7.7359999999999998</c:v>
                      </c:pt>
                      <c:pt idx="15470">
                        <c:v>7.7359999999999998</c:v>
                      </c:pt>
                      <c:pt idx="15471">
                        <c:v>7.7370000000000001</c:v>
                      </c:pt>
                      <c:pt idx="15472">
                        <c:v>7.7370000000000001</c:v>
                      </c:pt>
                      <c:pt idx="15473">
                        <c:v>7.7380000000000004</c:v>
                      </c:pt>
                      <c:pt idx="15474">
                        <c:v>7.7380000000000004</c:v>
                      </c:pt>
                      <c:pt idx="15475">
                        <c:v>7.7389999999999999</c:v>
                      </c:pt>
                      <c:pt idx="15476">
                        <c:v>7.7389999999999999</c:v>
                      </c:pt>
                      <c:pt idx="15477">
                        <c:v>7.74</c:v>
                      </c:pt>
                      <c:pt idx="15478">
                        <c:v>7.74</c:v>
                      </c:pt>
                      <c:pt idx="15479">
                        <c:v>7.7409999999999997</c:v>
                      </c:pt>
                      <c:pt idx="15480">
                        <c:v>7.7409999999999997</c:v>
                      </c:pt>
                      <c:pt idx="15481">
                        <c:v>7.742</c:v>
                      </c:pt>
                      <c:pt idx="15482">
                        <c:v>7.742</c:v>
                      </c:pt>
                      <c:pt idx="15483">
                        <c:v>7.7430000000000003</c:v>
                      </c:pt>
                      <c:pt idx="15484">
                        <c:v>7.7430000000000003</c:v>
                      </c:pt>
                      <c:pt idx="15485">
                        <c:v>7.7439999999999998</c:v>
                      </c:pt>
                      <c:pt idx="15486">
                        <c:v>7.7439999999999998</c:v>
                      </c:pt>
                      <c:pt idx="15487">
                        <c:v>7.7450000000000001</c:v>
                      </c:pt>
                      <c:pt idx="15488">
                        <c:v>7.7450000000000001</c:v>
                      </c:pt>
                      <c:pt idx="15489">
                        <c:v>7.7460000000000004</c:v>
                      </c:pt>
                      <c:pt idx="15490">
                        <c:v>7.7460000000000004</c:v>
                      </c:pt>
                      <c:pt idx="15491">
                        <c:v>7.7469999999999999</c:v>
                      </c:pt>
                      <c:pt idx="15492">
                        <c:v>7.7469999999999999</c:v>
                      </c:pt>
                      <c:pt idx="15493">
                        <c:v>7.7480000000000002</c:v>
                      </c:pt>
                      <c:pt idx="15494">
                        <c:v>7.7480000000000002</c:v>
                      </c:pt>
                      <c:pt idx="15495">
                        <c:v>7.7489999999999997</c:v>
                      </c:pt>
                      <c:pt idx="15496">
                        <c:v>7.7489999999999997</c:v>
                      </c:pt>
                      <c:pt idx="15497">
                        <c:v>7.75</c:v>
                      </c:pt>
                      <c:pt idx="15498">
                        <c:v>7.75</c:v>
                      </c:pt>
                      <c:pt idx="15499">
                        <c:v>7.7510000000000003</c:v>
                      </c:pt>
                      <c:pt idx="15500">
                        <c:v>7.7510000000000003</c:v>
                      </c:pt>
                      <c:pt idx="15501">
                        <c:v>7.7519999999999998</c:v>
                      </c:pt>
                      <c:pt idx="15502">
                        <c:v>7.7519999999999998</c:v>
                      </c:pt>
                      <c:pt idx="15503">
                        <c:v>7.7530000000000001</c:v>
                      </c:pt>
                      <c:pt idx="15504">
                        <c:v>7.7530000000000001</c:v>
                      </c:pt>
                      <c:pt idx="15505">
                        <c:v>7.7539999999999996</c:v>
                      </c:pt>
                      <c:pt idx="15506">
                        <c:v>7.7539999999999996</c:v>
                      </c:pt>
                      <c:pt idx="15507">
                        <c:v>7.7549999999999999</c:v>
                      </c:pt>
                      <c:pt idx="15508">
                        <c:v>7.7549999999999999</c:v>
                      </c:pt>
                      <c:pt idx="15509">
                        <c:v>7.7560000000000002</c:v>
                      </c:pt>
                      <c:pt idx="15510">
                        <c:v>7.7560000000000002</c:v>
                      </c:pt>
                      <c:pt idx="15511">
                        <c:v>7.7569999999999997</c:v>
                      </c:pt>
                      <c:pt idx="15512">
                        <c:v>7.7569999999999997</c:v>
                      </c:pt>
                      <c:pt idx="15513">
                        <c:v>7.758</c:v>
                      </c:pt>
                      <c:pt idx="15514">
                        <c:v>7.758</c:v>
                      </c:pt>
                      <c:pt idx="15515">
                        <c:v>7.7590000000000003</c:v>
                      </c:pt>
                      <c:pt idx="15516">
                        <c:v>7.7590000000000003</c:v>
                      </c:pt>
                      <c:pt idx="15517">
                        <c:v>7.76</c:v>
                      </c:pt>
                      <c:pt idx="15518">
                        <c:v>7.76</c:v>
                      </c:pt>
                      <c:pt idx="15519">
                        <c:v>7.7610000000000001</c:v>
                      </c:pt>
                      <c:pt idx="15520">
                        <c:v>7.7610000000000001</c:v>
                      </c:pt>
                      <c:pt idx="15521">
                        <c:v>7.7619999999999996</c:v>
                      </c:pt>
                      <c:pt idx="15522">
                        <c:v>7.7619999999999996</c:v>
                      </c:pt>
                      <c:pt idx="15523">
                        <c:v>7.7629999999999999</c:v>
                      </c:pt>
                      <c:pt idx="15524">
                        <c:v>7.7629999999999999</c:v>
                      </c:pt>
                      <c:pt idx="15525">
                        <c:v>7.7640000000000002</c:v>
                      </c:pt>
                      <c:pt idx="15526">
                        <c:v>7.7640000000000002</c:v>
                      </c:pt>
                      <c:pt idx="15527">
                        <c:v>7.7649999999999997</c:v>
                      </c:pt>
                      <c:pt idx="15528">
                        <c:v>7.7649999999999997</c:v>
                      </c:pt>
                      <c:pt idx="15529">
                        <c:v>7.766</c:v>
                      </c:pt>
                      <c:pt idx="15530">
                        <c:v>7.766</c:v>
                      </c:pt>
                      <c:pt idx="15531">
                        <c:v>7.7670000000000003</c:v>
                      </c:pt>
                      <c:pt idx="15532">
                        <c:v>7.7670000000000003</c:v>
                      </c:pt>
                      <c:pt idx="15533">
                        <c:v>7.7679999999999998</c:v>
                      </c:pt>
                      <c:pt idx="15534">
                        <c:v>7.7679999999999998</c:v>
                      </c:pt>
                      <c:pt idx="15535">
                        <c:v>7.7690000000000001</c:v>
                      </c:pt>
                      <c:pt idx="15536">
                        <c:v>7.7690000000000001</c:v>
                      </c:pt>
                      <c:pt idx="15537">
                        <c:v>7.77</c:v>
                      </c:pt>
                      <c:pt idx="15538">
                        <c:v>7.77</c:v>
                      </c:pt>
                      <c:pt idx="15539">
                        <c:v>7.7709999999999999</c:v>
                      </c:pt>
                      <c:pt idx="15540">
                        <c:v>7.7709999999999999</c:v>
                      </c:pt>
                      <c:pt idx="15541">
                        <c:v>7.7720000000000002</c:v>
                      </c:pt>
                      <c:pt idx="15542">
                        <c:v>7.7720000000000002</c:v>
                      </c:pt>
                      <c:pt idx="15543">
                        <c:v>7.7729999999999997</c:v>
                      </c:pt>
                      <c:pt idx="15544">
                        <c:v>7.7729999999999997</c:v>
                      </c:pt>
                      <c:pt idx="15545">
                        <c:v>7.774</c:v>
                      </c:pt>
                      <c:pt idx="15546">
                        <c:v>7.774</c:v>
                      </c:pt>
                      <c:pt idx="15547">
                        <c:v>7.7750000000000004</c:v>
                      </c:pt>
                      <c:pt idx="15548">
                        <c:v>7.7750000000000004</c:v>
                      </c:pt>
                      <c:pt idx="15549">
                        <c:v>7.7759999999999998</c:v>
                      </c:pt>
                      <c:pt idx="15550">
                        <c:v>7.7759999999999998</c:v>
                      </c:pt>
                      <c:pt idx="15551">
                        <c:v>7.7770000000000001</c:v>
                      </c:pt>
                      <c:pt idx="15552">
                        <c:v>7.7770000000000001</c:v>
                      </c:pt>
                      <c:pt idx="15553">
                        <c:v>7.7779999999999996</c:v>
                      </c:pt>
                      <c:pt idx="15554">
                        <c:v>7.7779999999999996</c:v>
                      </c:pt>
                      <c:pt idx="15555">
                        <c:v>7.7789999999999999</c:v>
                      </c:pt>
                      <c:pt idx="15556">
                        <c:v>7.7789999999999999</c:v>
                      </c:pt>
                      <c:pt idx="15557">
                        <c:v>7.78</c:v>
                      </c:pt>
                      <c:pt idx="15558">
                        <c:v>7.78</c:v>
                      </c:pt>
                      <c:pt idx="15559">
                        <c:v>7.7809999999999997</c:v>
                      </c:pt>
                      <c:pt idx="15560">
                        <c:v>7.7809999999999997</c:v>
                      </c:pt>
                      <c:pt idx="15561">
                        <c:v>7.782</c:v>
                      </c:pt>
                      <c:pt idx="15562">
                        <c:v>7.782</c:v>
                      </c:pt>
                      <c:pt idx="15563">
                        <c:v>7.7830000000000004</c:v>
                      </c:pt>
                      <c:pt idx="15564">
                        <c:v>7.7830000000000004</c:v>
                      </c:pt>
                      <c:pt idx="15565">
                        <c:v>7.7839999999999998</c:v>
                      </c:pt>
                      <c:pt idx="15566">
                        <c:v>7.7839999999999998</c:v>
                      </c:pt>
                      <c:pt idx="15567">
                        <c:v>7.7850000000000001</c:v>
                      </c:pt>
                      <c:pt idx="15568">
                        <c:v>7.7850000000000001</c:v>
                      </c:pt>
                      <c:pt idx="15569">
                        <c:v>7.7859999999999996</c:v>
                      </c:pt>
                      <c:pt idx="15570">
                        <c:v>7.7859999999999996</c:v>
                      </c:pt>
                      <c:pt idx="15571">
                        <c:v>7.7869999999999999</c:v>
                      </c:pt>
                      <c:pt idx="15572">
                        <c:v>7.7869999999999999</c:v>
                      </c:pt>
                      <c:pt idx="15573">
                        <c:v>7.7880000000000003</c:v>
                      </c:pt>
                      <c:pt idx="15574">
                        <c:v>7.7880000000000003</c:v>
                      </c:pt>
                      <c:pt idx="15575">
                        <c:v>7.7889999999999997</c:v>
                      </c:pt>
                      <c:pt idx="15576">
                        <c:v>7.7889999999999997</c:v>
                      </c:pt>
                      <c:pt idx="15577">
                        <c:v>7.79</c:v>
                      </c:pt>
                      <c:pt idx="15578">
                        <c:v>7.79</c:v>
                      </c:pt>
                      <c:pt idx="15579">
                        <c:v>7.7910000000000004</c:v>
                      </c:pt>
                      <c:pt idx="15580">
                        <c:v>7.7910000000000004</c:v>
                      </c:pt>
                      <c:pt idx="15581">
                        <c:v>7.7919999999999998</c:v>
                      </c:pt>
                      <c:pt idx="15582">
                        <c:v>7.7919999999999998</c:v>
                      </c:pt>
                      <c:pt idx="15583">
                        <c:v>7.7930000000000001</c:v>
                      </c:pt>
                      <c:pt idx="15584">
                        <c:v>7.7930000000000001</c:v>
                      </c:pt>
                      <c:pt idx="15585">
                        <c:v>7.7939999999999996</c:v>
                      </c:pt>
                      <c:pt idx="15586">
                        <c:v>7.7939999999999996</c:v>
                      </c:pt>
                      <c:pt idx="15587">
                        <c:v>7.7949999999999999</c:v>
                      </c:pt>
                      <c:pt idx="15588">
                        <c:v>7.7949999999999999</c:v>
                      </c:pt>
                      <c:pt idx="15589">
                        <c:v>7.7960000000000003</c:v>
                      </c:pt>
                      <c:pt idx="15590">
                        <c:v>7.7960000000000003</c:v>
                      </c:pt>
                      <c:pt idx="15591">
                        <c:v>7.7969999999999997</c:v>
                      </c:pt>
                      <c:pt idx="15592">
                        <c:v>7.7969999999999997</c:v>
                      </c:pt>
                      <c:pt idx="15593">
                        <c:v>7.798</c:v>
                      </c:pt>
                      <c:pt idx="15594">
                        <c:v>7.798</c:v>
                      </c:pt>
                      <c:pt idx="15595">
                        <c:v>7.7990000000000004</c:v>
                      </c:pt>
                      <c:pt idx="15596">
                        <c:v>7.7990000000000004</c:v>
                      </c:pt>
                      <c:pt idx="15597">
                        <c:v>7.8</c:v>
                      </c:pt>
                      <c:pt idx="15598">
                        <c:v>7.8</c:v>
                      </c:pt>
                      <c:pt idx="15599">
                        <c:v>7.8010000000000002</c:v>
                      </c:pt>
                      <c:pt idx="15600">
                        <c:v>7.8010000000000002</c:v>
                      </c:pt>
                      <c:pt idx="15601">
                        <c:v>7.8019999999999996</c:v>
                      </c:pt>
                      <c:pt idx="15602">
                        <c:v>7.8019999999999996</c:v>
                      </c:pt>
                      <c:pt idx="15603">
                        <c:v>7.8029999999999999</c:v>
                      </c:pt>
                      <c:pt idx="15604">
                        <c:v>7.8029999999999999</c:v>
                      </c:pt>
                      <c:pt idx="15605">
                        <c:v>7.8040000000000003</c:v>
                      </c:pt>
                      <c:pt idx="15606">
                        <c:v>7.8040000000000003</c:v>
                      </c:pt>
                      <c:pt idx="15607">
                        <c:v>7.8049999999999997</c:v>
                      </c:pt>
                      <c:pt idx="15608">
                        <c:v>7.8049999999999997</c:v>
                      </c:pt>
                      <c:pt idx="15609">
                        <c:v>7.806</c:v>
                      </c:pt>
                      <c:pt idx="15610">
                        <c:v>7.806</c:v>
                      </c:pt>
                      <c:pt idx="15611">
                        <c:v>7.8070000000000004</c:v>
                      </c:pt>
                      <c:pt idx="15612">
                        <c:v>7.8070000000000004</c:v>
                      </c:pt>
                      <c:pt idx="15613">
                        <c:v>7.8079999999999998</c:v>
                      </c:pt>
                      <c:pt idx="15614">
                        <c:v>7.8079999999999998</c:v>
                      </c:pt>
                      <c:pt idx="15615">
                        <c:v>7.8090000000000002</c:v>
                      </c:pt>
                      <c:pt idx="15616">
                        <c:v>7.8090000000000002</c:v>
                      </c:pt>
                      <c:pt idx="15617">
                        <c:v>7.81</c:v>
                      </c:pt>
                      <c:pt idx="15618">
                        <c:v>7.81</c:v>
                      </c:pt>
                      <c:pt idx="15619">
                        <c:v>7.8109999999999999</c:v>
                      </c:pt>
                      <c:pt idx="15620">
                        <c:v>7.8109999999999999</c:v>
                      </c:pt>
                      <c:pt idx="15621">
                        <c:v>7.8120000000000003</c:v>
                      </c:pt>
                      <c:pt idx="15622">
                        <c:v>7.8120000000000003</c:v>
                      </c:pt>
                      <c:pt idx="15623">
                        <c:v>7.8129999999999997</c:v>
                      </c:pt>
                      <c:pt idx="15624">
                        <c:v>7.8129999999999997</c:v>
                      </c:pt>
                      <c:pt idx="15625">
                        <c:v>7.8140000000000001</c:v>
                      </c:pt>
                      <c:pt idx="15626">
                        <c:v>7.8140000000000001</c:v>
                      </c:pt>
                      <c:pt idx="15627">
                        <c:v>7.8150000000000004</c:v>
                      </c:pt>
                      <c:pt idx="15628">
                        <c:v>7.8150000000000004</c:v>
                      </c:pt>
                      <c:pt idx="15629">
                        <c:v>7.8159999999999998</c:v>
                      </c:pt>
                      <c:pt idx="15630">
                        <c:v>7.8159999999999998</c:v>
                      </c:pt>
                      <c:pt idx="15631">
                        <c:v>7.8170000000000002</c:v>
                      </c:pt>
                      <c:pt idx="15632">
                        <c:v>7.8170000000000002</c:v>
                      </c:pt>
                      <c:pt idx="15633">
                        <c:v>7.8179999999999996</c:v>
                      </c:pt>
                      <c:pt idx="15634">
                        <c:v>7.8179999999999996</c:v>
                      </c:pt>
                      <c:pt idx="15635">
                        <c:v>7.819</c:v>
                      </c:pt>
                      <c:pt idx="15636">
                        <c:v>7.819</c:v>
                      </c:pt>
                      <c:pt idx="15637">
                        <c:v>7.82</c:v>
                      </c:pt>
                      <c:pt idx="15638">
                        <c:v>7.82</c:v>
                      </c:pt>
                      <c:pt idx="15639">
                        <c:v>7.8209999999999997</c:v>
                      </c:pt>
                      <c:pt idx="15640">
                        <c:v>7.8209999999999997</c:v>
                      </c:pt>
                      <c:pt idx="15641">
                        <c:v>7.8220000000000001</c:v>
                      </c:pt>
                      <c:pt idx="15642">
                        <c:v>7.8220000000000001</c:v>
                      </c:pt>
                      <c:pt idx="15643">
                        <c:v>7.8230000000000004</c:v>
                      </c:pt>
                      <c:pt idx="15644">
                        <c:v>7.8230000000000004</c:v>
                      </c:pt>
                      <c:pt idx="15645">
                        <c:v>7.8239999999999998</c:v>
                      </c:pt>
                      <c:pt idx="15646">
                        <c:v>7.8239999999999998</c:v>
                      </c:pt>
                      <c:pt idx="15647">
                        <c:v>7.8250000000000002</c:v>
                      </c:pt>
                      <c:pt idx="15648">
                        <c:v>7.8250000000000002</c:v>
                      </c:pt>
                      <c:pt idx="15649">
                        <c:v>7.8259999999999996</c:v>
                      </c:pt>
                      <c:pt idx="15650">
                        <c:v>7.8259999999999996</c:v>
                      </c:pt>
                      <c:pt idx="15651">
                        <c:v>7.827</c:v>
                      </c:pt>
                      <c:pt idx="15652">
                        <c:v>7.827</c:v>
                      </c:pt>
                      <c:pt idx="15653">
                        <c:v>7.8280000000000003</c:v>
                      </c:pt>
                      <c:pt idx="15654">
                        <c:v>7.8280000000000003</c:v>
                      </c:pt>
                      <c:pt idx="15655">
                        <c:v>7.8289999999999997</c:v>
                      </c:pt>
                      <c:pt idx="15656">
                        <c:v>7.8289999999999997</c:v>
                      </c:pt>
                      <c:pt idx="15657">
                        <c:v>7.83</c:v>
                      </c:pt>
                      <c:pt idx="15658">
                        <c:v>7.83</c:v>
                      </c:pt>
                      <c:pt idx="15659">
                        <c:v>7.8310000000000004</c:v>
                      </c:pt>
                      <c:pt idx="15660">
                        <c:v>7.8310000000000004</c:v>
                      </c:pt>
                      <c:pt idx="15661">
                        <c:v>7.8319999999999999</c:v>
                      </c:pt>
                      <c:pt idx="15662">
                        <c:v>7.8319999999999999</c:v>
                      </c:pt>
                      <c:pt idx="15663">
                        <c:v>7.8330000000000002</c:v>
                      </c:pt>
                      <c:pt idx="15664">
                        <c:v>7.8330000000000002</c:v>
                      </c:pt>
                      <c:pt idx="15665">
                        <c:v>7.8339999999999996</c:v>
                      </c:pt>
                      <c:pt idx="15666">
                        <c:v>7.8339999999999996</c:v>
                      </c:pt>
                      <c:pt idx="15667">
                        <c:v>7.835</c:v>
                      </c:pt>
                      <c:pt idx="15668">
                        <c:v>7.835</c:v>
                      </c:pt>
                      <c:pt idx="15669">
                        <c:v>7.8360000000000003</c:v>
                      </c:pt>
                      <c:pt idx="15670">
                        <c:v>7.8360000000000003</c:v>
                      </c:pt>
                      <c:pt idx="15671">
                        <c:v>7.8369999999999997</c:v>
                      </c:pt>
                      <c:pt idx="15672">
                        <c:v>7.8369999999999997</c:v>
                      </c:pt>
                      <c:pt idx="15673">
                        <c:v>7.8380000000000001</c:v>
                      </c:pt>
                      <c:pt idx="15674">
                        <c:v>7.8380000000000001</c:v>
                      </c:pt>
                      <c:pt idx="15675">
                        <c:v>7.8390000000000004</c:v>
                      </c:pt>
                      <c:pt idx="15676">
                        <c:v>7.8390000000000004</c:v>
                      </c:pt>
                      <c:pt idx="15677">
                        <c:v>7.84</c:v>
                      </c:pt>
                      <c:pt idx="15678">
                        <c:v>7.84</c:v>
                      </c:pt>
                      <c:pt idx="15679">
                        <c:v>7.8410000000000002</c:v>
                      </c:pt>
                      <c:pt idx="15680">
                        <c:v>7.8410000000000002</c:v>
                      </c:pt>
                      <c:pt idx="15681">
                        <c:v>7.8419999999999996</c:v>
                      </c:pt>
                      <c:pt idx="15682">
                        <c:v>7.8419999999999996</c:v>
                      </c:pt>
                      <c:pt idx="15683">
                        <c:v>7.843</c:v>
                      </c:pt>
                      <c:pt idx="15684">
                        <c:v>7.843</c:v>
                      </c:pt>
                      <c:pt idx="15685">
                        <c:v>7.8440000000000003</c:v>
                      </c:pt>
                      <c:pt idx="15686">
                        <c:v>7.8440000000000003</c:v>
                      </c:pt>
                      <c:pt idx="15687">
                        <c:v>7.8449999999999998</c:v>
                      </c:pt>
                      <c:pt idx="15688">
                        <c:v>7.8449999999999998</c:v>
                      </c:pt>
                      <c:pt idx="15689">
                        <c:v>7.8460000000000001</c:v>
                      </c:pt>
                      <c:pt idx="15690">
                        <c:v>7.8460000000000001</c:v>
                      </c:pt>
                      <c:pt idx="15691">
                        <c:v>7.8470000000000004</c:v>
                      </c:pt>
                      <c:pt idx="15692">
                        <c:v>7.8470000000000004</c:v>
                      </c:pt>
                      <c:pt idx="15693">
                        <c:v>7.8479999999999999</c:v>
                      </c:pt>
                      <c:pt idx="15694">
                        <c:v>7.8479999999999999</c:v>
                      </c:pt>
                      <c:pt idx="15695">
                        <c:v>7.8490000000000002</c:v>
                      </c:pt>
                      <c:pt idx="15696">
                        <c:v>7.8490000000000002</c:v>
                      </c:pt>
                      <c:pt idx="15697">
                        <c:v>7.85</c:v>
                      </c:pt>
                      <c:pt idx="15698">
                        <c:v>7.85</c:v>
                      </c:pt>
                      <c:pt idx="15699">
                        <c:v>7.851</c:v>
                      </c:pt>
                      <c:pt idx="15700">
                        <c:v>7.851</c:v>
                      </c:pt>
                      <c:pt idx="15701">
                        <c:v>7.8520000000000003</c:v>
                      </c:pt>
                      <c:pt idx="15702">
                        <c:v>7.8520000000000003</c:v>
                      </c:pt>
                      <c:pt idx="15703">
                        <c:v>7.8529999999999998</c:v>
                      </c:pt>
                      <c:pt idx="15704">
                        <c:v>7.8529999999999998</c:v>
                      </c:pt>
                      <c:pt idx="15705">
                        <c:v>7.8540000000000001</c:v>
                      </c:pt>
                      <c:pt idx="15706">
                        <c:v>7.8540000000000001</c:v>
                      </c:pt>
                      <c:pt idx="15707">
                        <c:v>7.8550000000000004</c:v>
                      </c:pt>
                      <c:pt idx="15708">
                        <c:v>7.8550000000000004</c:v>
                      </c:pt>
                      <c:pt idx="15709">
                        <c:v>7.8559999999999999</c:v>
                      </c:pt>
                      <c:pt idx="15710">
                        <c:v>7.8559999999999999</c:v>
                      </c:pt>
                      <c:pt idx="15711">
                        <c:v>7.8570000000000002</c:v>
                      </c:pt>
                      <c:pt idx="15712">
                        <c:v>7.8570000000000002</c:v>
                      </c:pt>
                      <c:pt idx="15713">
                        <c:v>7.8579999999999997</c:v>
                      </c:pt>
                      <c:pt idx="15714">
                        <c:v>7.8579999999999997</c:v>
                      </c:pt>
                      <c:pt idx="15715">
                        <c:v>7.859</c:v>
                      </c:pt>
                      <c:pt idx="15716">
                        <c:v>7.859</c:v>
                      </c:pt>
                      <c:pt idx="15717">
                        <c:v>7.86</c:v>
                      </c:pt>
                      <c:pt idx="15718">
                        <c:v>7.86</c:v>
                      </c:pt>
                      <c:pt idx="15719">
                        <c:v>7.8609999999999998</c:v>
                      </c:pt>
                      <c:pt idx="15720">
                        <c:v>7.8609999999999998</c:v>
                      </c:pt>
                      <c:pt idx="15721">
                        <c:v>7.8620000000000001</c:v>
                      </c:pt>
                      <c:pt idx="15722">
                        <c:v>7.8620000000000001</c:v>
                      </c:pt>
                      <c:pt idx="15723">
                        <c:v>7.8630000000000004</c:v>
                      </c:pt>
                      <c:pt idx="15724">
                        <c:v>7.8630000000000004</c:v>
                      </c:pt>
                      <c:pt idx="15725">
                        <c:v>7.8639999999999999</c:v>
                      </c:pt>
                      <c:pt idx="15726">
                        <c:v>7.8639999999999999</c:v>
                      </c:pt>
                      <c:pt idx="15727">
                        <c:v>7.8650000000000002</c:v>
                      </c:pt>
                      <c:pt idx="15728">
                        <c:v>7.8650000000000002</c:v>
                      </c:pt>
                      <c:pt idx="15729">
                        <c:v>7.8659999999999997</c:v>
                      </c:pt>
                      <c:pt idx="15730">
                        <c:v>7.8659999999999997</c:v>
                      </c:pt>
                      <c:pt idx="15731">
                        <c:v>7.867</c:v>
                      </c:pt>
                      <c:pt idx="15732">
                        <c:v>7.867</c:v>
                      </c:pt>
                      <c:pt idx="15733">
                        <c:v>7.8680000000000003</c:v>
                      </c:pt>
                      <c:pt idx="15734">
                        <c:v>7.8680000000000003</c:v>
                      </c:pt>
                      <c:pt idx="15735">
                        <c:v>7.8689999999999998</c:v>
                      </c:pt>
                      <c:pt idx="15736">
                        <c:v>7.8689999999999998</c:v>
                      </c:pt>
                      <c:pt idx="15737">
                        <c:v>7.87</c:v>
                      </c:pt>
                      <c:pt idx="15738">
                        <c:v>7.87</c:v>
                      </c:pt>
                      <c:pt idx="15739">
                        <c:v>7.8710000000000004</c:v>
                      </c:pt>
                      <c:pt idx="15740">
                        <c:v>7.8710000000000004</c:v>
                      </c:pt>
                      <c:pt idx="15741">
                        <c:v>7.8719999999999999</c:v>
                      </c:pt>
                      <c:pt idx="15742">
                        <c:v>7.8719999999999999</c:v>
                      </c:pt>
                      <c:pt idx="15743">
                        <c:v>7.8730000000000002</c:v>
                      </c:pt>
                      <c:pt idx="15744">
                        <c:v>7.8730000000000002</c:v>
                      </c:pt>
                      <c:pt idx="15745">
                        <c:v>7.8739999999999997</c:v>
                      </c:pt>
                      <c:pt idx="15746">
                        <c:v>7.8739999999999997</c:v>
                      </c:pt>
                      <c:pt idx="15747">
                        <c:v>7.875</c:v>
                      </c:pt>
                      <c:pt idx="15748">
                        <c:v>7.875</c:v>
                      </c:pt>
                      <c:pt idx="15749">
                        <c:v>7.8760000000000003</c:v>
                      </c:pt>
                      <c:pt idx="15750">
                        <c:v>7.8760000000000003</c:v>
                      </c:pt>
                      <c:pt idx="15751">
                        <c:v>7.8769999999999998</c:v>
                      </c:pt>
                      <c:pt idx="15752">
                        <c:v>7.8769999999999998</c:v>
                      </c:pt>
                      <c:pt idx="15753">
                        <c:v>7.8780000000000001</c:v>
                      </c:pt>
                      <c:pt idx="15754">
                        <c:v>7.8780000000000001</c:v>
                      </c:pt>
                      <c:pt idx="15755">
                        <c:v>7.8789999999999996</c:v>
                      </c:pt>
                      <c:pt idx="15756">
                        <c:v>7.8789999999999996</c:v>
                      </c:pt>
                      <c:pt idx="15757">
                        <c:v>7.88</c:v>
                      </c:pt>
                      <c:pt idx="15758">
                        <c:v>7.88</c:v>
                      </c:pt>
                      <c:pt idx="15759">
                        <c:v>7.8810000000000002</c:v>
                      </c:pt>
                      <c:pt idx="15760">
                        <c:v>7.8810000000000002</c:v>
                      </c:pt>
                      <c:pt idx="15761">
                        <c:v>7.8819999999999997</c:v>
                      </c:pt>
                      <c:pt idx="15762">
                        <c:v>7.8819999999999997</c:v>
                      </c:pt>
                      <c:pt idx="15763">
                        <c:v>7.883</c:v>
                      </c:pt>
                      <c:pt idx="15764">
                        <c:v>7.883</c:v>
                      </c:pt>
                      <c:pt idx="15765">
                        <c:v>7.8840000000000003</c:v>
                      </c:pt>
                      <c:pt idx="15766">
                        <c:v>7.8840000000000003</c:v>
                      </c:pt>
                      <c:pt idx="15767">
                        <c:v>7.8849999999999998</c:v>
                      </c:pt>
                      <c:pt idx="15768">
                        <c:v>7.8849999999999998</c:v>
                      </c:pt>
                      <c:pt idx="15769">
                        <c:v>7.8860000000000001</c:v>
                      </c:pt>
                      <c:pt idx="15770">
                        <c:v>7.8860000000000001</c:v>
                      </c:pt>
                      <c:pt idx="15771">
                        <c:v>7.8869999999999996</c:v>
                      </c:pt>
                      <c:pt idx="15772">
                        <c:v>7.8869999999999996</c:v>
                      </c:pt>
                      <c:pt idx="15773">
                        <c:v>7.8879999999999999</c:v>
                      </c:pt>
                      <c:pt idx="15774">
                        <c:v>7.8879999999999999</c:v>
                      </c:pt>
                      <c:pt idx="15775">
                        <c:v>7.8890000000000002</c:v>
                      </c:pt>
                      <c:pt idx="15776">
                        <c:v>7.8890000000000002</c:v>
                      </c:pt>
                      <c:pt idx="15777">
                        <c:v>7.89</c:v>
                      </c:pt>
                      <c:pt idx="15778">
                        <c:v>7.89</c:v>
                      </c:pt>
                      <c:pt idx="15779">
                        <c:v>7.891</c:v>
                      </c:pt>
                      <c:pt idx="15780">
                        <c:v>7.891</c:v>
                      </c:pt>
                      <c:pt idx="15781">
                        <c:v>7.8920000000000003</c:v>
                      </c:pt>
                      <c:pt idx="15782">
                        <c:v>7.8920000000000003</c:v>
                      </c:pt>
                      <c:pt idx="15783">
                        <c:v>7.8929999999999998</c:v>
                      </c:pt>
                      <c:pt idx="15784">
                        <c:v>7.8929999999999998</c:v>
                      </c:pt>
                      <c:pt idx="15785">
                        <c:v>7.8940000000000001</c:v>
                      </c:pt>
                      <c:pt idx="15786">
                        <c:v>7.8940000000000001</c:v>
                      </c:pt>
                      <c:pt idx="15787">
                        <c:v>7.8949999999999996</c:v>
                      </c:pt>
                      <c:pt idx="15788">
                        <c:v>7.8949999999999996</c:v>
                      </c:pt>
                      <c:pt idx="15789">
                        <c:v>7.8959999999999999</c:v>
                      </c:pt>
                      <c:pt idx="15790">
                        <c:v>7.8959999999999999</c:v>
                      </c:pt>
                      <c:pt idx="15791">
                        <c:v>7.8970000000000002</c:v>
                      </c:pt>
                      <c:pt idx="15792">
                        <c:v>7.8970000000000002</c:v>
                      </c:pt>
                      <c:pt idx="15793">
                        <c:v>7.8979999999999997</c:v>
                      </c:pt>
                      <c:pt idx="15794">
                        <c:v>7.8979999999999997</c:v>
                      </c:pt>
                      <c:pt idx="15795">
                        <c:v>7.899</c:v>
                      </c:pt>
                      <c:pt idx="15796">
                        <c:v>7.899</c:v>
                      </c:pt>
                      <c:pt idx="15797">
                        <c:v>7.9</c:v>
                      </c:pt>
                      <c:pt idx="15798">
                        <c:v>7.9</c:v>
                      </c:pt>
                      <c:pt idx="15799">
                        <c:v>7.9009999999999998</c:v>
                      </c:pt>
                      <c:pt idx="15800">
                        <c:v>7.9009999999999998</c:v>
                      </c:pt>
                      <c:pt idx="15801">
                        <c:v>7.9020000000000001</c:v>
                      </c:pt>
                      <c:pt idx="15802">
                        <c:v>7.9020000000000001</c:v>
                      </c:pt>
                      <c:pt idx="15803">
                        <c:v>7.9029999999999996</c:v>
                      </c:pt>
                      <c:pt idx="15804">
                        <c:v>7.9029999999999996</c:v>
                      </c:pt>
                      <c:pt idx="15805">
                        <c:v>7.9039999999999999</c:v>
                      </c:pt>
                      <c:pt idx="15806">
                        <c:v>7.9039999999999999</c:v>
                      </c:pt>
                      <c:pt idx="15807">
                        <c:v>7.9050000000000002</c:v>
                      </c:pt>
                      <c:pt idx="15808">
                        <c:v>7.9050000000000002</c:v>
                      </c:pt>
                      <c:pt idx="15809">
                        <c:v>7.9059999999999997</c:v>
                      </c:pt>
                      <c:pt idx="15810">
                        <c:v>7.9059999999999997</c:v>
                      </c:pt>
                      <c:pt idx="15811">
                        <c:v>7.907</c:v>
                      </c:pt>
                      <c:pt idx="15812">
                        <c:v>7.907</c:v>
                      </c:pt>
                      <c:pt idx="15813">
                        <c:v>7.9080000000000004</c:v>
                      </c:pt>
                      <c:pt idx="15814">
                        <c:v>7.9080000000000004</c:v>
                      </c:pt>
                      <c:pt idx="15815">
                        <c:v>7.9089999999999998</c:v>
                      </c:pt>
                      <c:pt idx="15816">
                        <c:v>7.9089999999999998</c:v>
                      </c:pt>
                      <c:pt idx="15817">
                        <c:v>7.91</c:v>
                      </c:pt>
                      <c:pt idx="15818">
                        <c:v>7.91</c:v>
                      </c:pt>
                      <c:pt idx="15819">
                        <c:v>7.9109999999999996</c:v>
                      </c:pt>
                      <c:pt idx="15820">
                        <c:v>7.9109999999999996</c:v>
                      </c:pt>
                      <c:pt idx="15821">
                        <c:v>7.9119999999999999</c:v>
                      </c:pt>
                      <c:pt idx="15822">
                        <c:v>7.9119999999999999</c:v>
                      </c:pt>
                      <c:pt idx="15823">
                        <c:v>7.9130000000000003</c:v>
                      </c:pt>
                      <c:pt idx="15824">
                        <c:v>7.9130000000000003</c:v>
                      </c:pt>
                      <c:pt idx="15825">
                        <c:v>7.9139999999999997</c:v>
                      </c:pt>
                      <c:pt idx="15826">
                        <c:v>7.9139999999999997</c:v>
                      </c:pt>
                      <c:pt idx="15827">
                        <c:v>7.915</c:v>
                      </c:pt>
                      <c:pt idx="15828">
                        <c:v>7.915</c:v>
                      </c:pt>
                      <c:pt idx="15829">
                        <c:v>7.9160000000000004</c:v>
                      </c:pt>
                      <c:pt idx="15830">
                        <c:v>7.9160000000000004</c:v>
                      </c:pt>
                      <c:pt idx="15831">
                        <c:v>7.9169999999999998</c:v>
                      </c:pt>
                      <c:pt idx="15832">
                        <c:v>7.9169999999999998</c:v>
                      </c:pt>
                      <c:pt idx="15833">
                        <c:v>7.9180000000000001</c:v>
                      </c:pt>
                      <c:pt idx="15834">
                        <c:v>7.9180000000000001</c:v>
                      </c:pt>
                      <c:pt idx="15835">
                        <c:v>7.9189999999999996</c:v>
                      </c:pt>
                      <c:pt idx="15836">
                        <c:v>7.9189999999999996</c:v>
                      </c:pt>
                      <c:pt idx="15837">
                        <c:v>7.92</c:v>
                      </c:pt>
                      <c:pt idx="15838">
                        <c:v>7.92</c:v>
                      </c:pt>
                      <c:pt idx="15839">
                        <c:v>7.9210000000000003</c:v>
                      </c:pt>
                      <c:pt idx="15840">
                        <c:v>7.9210000000000003</c:v>
                      </c:pt>
                      <c:pt idx="15841">
                        <c:v>7.9219999999999997</c:v>
                      </c:pt>
                      <c:pt idx="15842">
                        <c:v>7.9219999999999997</c:v>
                      </c:pt>
                      <c:pt idx="15843">
                        <c:v>7.923</c:v>
                      </c:pt>
                      <c:pt idx="15844">
                        <c:v>7.923</c:v>
                      </c:pt>
                      <c:pt idx="15845">
                        <c:v>7.9240000000000004</c:v>
                      </c:pt>
                      <c:pt idx="15846">
                        <c:v>7.9240000000000004</c:v>
                      </c:pt>
                      <c:pt idx="15847">
                        <c:v>7.9249999999999998</c:v>
                      </c:pt>
                      <c:pt idx="15848">
                        <c:v>7.9249999999999998</c:v>
                      </c:pt>
                      <c:pt idx="15849">
                        <c:v>7.9260000000000002</c:v>
                      </c:pt>
                      <c:pt idx="15850">
                        <c:v>7.9260000000000002</c:v>
                      </c:pt>
                      <c:pt idx="15851">
                        <c:v>7.9269999999999996</c:v>
                      </c:pt>
                      <c:pt idx="15852">
                        <c:v>7.9269999999999996</c:v>
                      </c:pt>
                      <c:pt idx="15853">
                        <c:v>7.9279999999999999</c:v>
                      </c:pt>
                      <c:pt idx="15854">
                        <c:v>7.9279999999999999</c:v>
                      </c:pt>
                      <c:pt idx="15855">
                        <c:v>7.9290000000000003</c:v>
                      </c:pt>
                      <c:pt idx="15856">
                        <c:v>7.9290000000000003</c:v>
                      </c:pt>
                      <c:pt idx="15857">
                        <c:v>7.93</c:v>
                      </c:pt>
                      <c:pt idx="15858">
                        <c:v>7.93</c:v>
                      </c:pt>
                      <c:pt idx="15859">
                        <c:v>7.931</c:v>
                      </c:pt>
                      <c:pt idx="15860">
                        <c:v>7.931</c:v>
                      </c:pt>
                      <c:pt idx="15861">
                        <c:v>7.9320000000000004</c:v>
                      </c:pt>
                      <c:pt idx="15862">
                        <c:v>7.9320000000000004</c:v>
                      </c:pt>
                      <c:pt idx="15863">
                        <c:v>7.9329999999999998</c:v>
                      </c:pt>
                      <c:pt idx="15864">
                        <c:v>7.9329999999999998</c:v>
                      </c:pt>
                      <c:pt idx="15865">
                        <c:v>7.9340000000000002</c:v>
                      </c:pt>
                      <c:pt idx="15866">
                        <c:v>7.9340000000000002</c:v>
                      </c:pt>
                      <c:pt idx="15867">
                        <c:v>7.9349999999999996</c:v>
                      </c:pt>
                      <c:pt idx="15868">
                        <c:v>7.9349999999999996</c:v>
                      </c:pt>
                      <c:pt idx="15869">
                        <c:v>7.9359999999999999</c:v>
                      </c:pt>
                      <c:pt idx="15870">
                        <c:v>7.9359999999999999</c:v>
                      </c:pt>
                      <c:pt idx="15871">
                        <c:v>7.9370000000000003</c:v>
                      </c:pt>
                      <c:pt idx="15872">
                        <c:v>7.9370000000000003</c:v>
                      </c:pt>
                      <c:pt idx="15873">
                        <c:v>7.9379999999999997</c:v>
                      </c:pt>
                      <c:pt idx="15874">
                        <c:v>7.9379999999999997</c:v>
                      </c:pt>
                      <c:pt idx="15875">
                        <c:v>7.9390000000000001</c:v>
                      </c:pt>
                      <c:pt idx="15876">
                        <c:v>7.9390000000000001</c:v>
                      </c:pt>
                      <c:pt idx="15877">
                        <c:v>7.94</c:v>
                      </c:pt>
                      <c:pt idx="15878">
                        <c:v>7.94</c:v>
                      </c:pt>
                      <c:pt idx="15879">
                        <c:v>7.9409999999999998</c:v>
                      </c:pt>
                      <c:pt idx="15880">
                        <c:v>7.9409999999999998</c:v>
                      </c:pt>
                      <c:pt idx="15881">
                        <c:v>7.9420000000000002</c:v>
                      </c:pt>
                      <c:pt idx="15882">
                        <c:v>7.9420000000000002</c:v>
                      </c:pt>
                      <c:pt idx="15883">
                        <c:v>7.9429999999999996</c:v>
                      </c:pt>
                      <c:pt idx="15884">
                        <c:v>7.9429999999999996</c:v>
                      </c:pt>
                      <c:pt idx="15885">
                        <c:v>7.944</c:v>
                      </c:pt>
                      <c:pt idx="15886">
                        <c:v>7.944</c:v>
                      </c:pt>
                      <c:pt idx="15887">
                        <c:v>7.9450000000000003</c:v>
                      </c:pt>
                      <c:pt idx="15888">
                        <c:v>7.9450000000000003</c:v>
                      </c:pt>
                      <c:pt idx="15889">
                        <c:v>7.9459999999999997</c:v>
                      </c:pt>
                      <c:pt idx="15890">
                        <c:v>7.9459999999999997</c:v>
                      </c:pt>
                      <c:pt idx="15891">
                        <c:v>7.9470000000000001</c:v>
                      </c:pt>
                      <c:pt idx="15892">
                        <c:v>7.9470000000000001</c:v>
                      </c:pt>
                      <c:pt idx="15893">
                        <c:v>7.9480000000000004</c:v>
                      </c:pt>
                      <c:pt idx="15894">
                        <c:v>7.9480000000000004</c:v>
                      </c:pt>
                      <c:pt idx="15895">
                        <c:v>7.9489999999999998</c:v>
                      </c:pt>
                      <c:pt idx="15896">
                        <c:v>7.9489999999999998</c:v>
                      </c:pt>
                      <c:pt idx="15897">
                        <c:v>7.95</c:v>
                      </c:pt>
                      <c:pt idx="15898">
                        <c:v>7.95</c:v>
                      </c:pt>
                      <c:pt idx="15899">
                        <c:v>7.9509999999999996</c:v>
                      </c:pt>
                      <c:pt idx="15900">
                        <c:v>7.9509999999999996</c:v>
                      </c:pt>
                      <c:pt idx="15901">
                        <c:v>7.952</c:v>
                      </c:pt>
                      <c:pt idx="15902">
                        <c:v>7.952</c:v>
                      </c:pt>
                      <c:pt idx="15903">
                        <c:v>7.9530000000000003</c:v>
                      </c:pt>
                      <c:pt idx="15904">
                        <c:v>7.9530000000000003</c:v>
                      </c:pt>
                      <c:pt idx="15905">
                        <c:v>7.9539999999999997</c:v>
                      </c:pt>
                      <c:pt idx="15906">
                        <c:v>7.9539999999999997</c:v>
                      </c:pt>
                      <c:pt idx="15907">
                        <c:v>7.9550000000000001</c:v>
                      </c:pt>
                      <c:pt idx="15908">
                        <c:v>7.9550000000000001</c:v>
                      </c:pt>
                      <c:pt idx="15909">
                        <c:v>7.9560000000000004</c:v>
                      </c:pt>
                      <c:pt idx="15910">
                        <c:v>7.9560000000000004</c:v>
                      </c:pt>
                      <c:pt idx="15911">
                        <c:v>7.9569999999999999</c:v>
                      </c:pt>
                      <c:pt idx="15912">
                        <c:v>7.9569999999999999</c:v>
                      </c:pt>
                      <c:pt idx="15913">
                        <c:v>7.9580000000000002</c:v>
                      </c:pt>
                      <c:pt idx="15914">
                        <c:v>7.9580000000000002</c:v>
                      </c:pt>
                      <c:pt idx="15915">
                        <c:v>7.9589999999999996</c:v>
                      </c:pt>
                      <c:pt idx="15916">
                        <c:v>7.9589999999999996</c:v>
                      </c:pt>
                      <c:pt idx="15917">
                        <c:v>7.96</c:v>
                      </c:pt>
                      <c:pt idx="15918">
                        <c:v>7.96</c:v>
                      </c:pt>
                      <c:pt idx="15919">
                        <c:v>7.9610000000000003</c:v>
                      </c:pt>
                      <c:pt idx="15920">
                        <c:v>7.9610000000000003</c:v>
                      </c:pt>
                      <c:pt idx="15921">
                        <c:v>7.9619999999999997</c:v>
                      </c:pt>
                      <c:pt idx="15922">
                        <c:v>7.9619999999999997</c:v>
                      </c:pt>
                      <c:pt idx="15923">
                        <c:v>7.9630000000000001</c:v>
                      </c:pt>
                      <c:pt idx="15924">
                        <c:v>7.9630000000000001</c:v>
                      </c:pt>
                      <c:pt idx="15925">
                        <c:v>7.9640000000000004</c:v>
                      </c:pt>
                      <c:pt idx="15926">
                        <c:v>7.9640000000000004</c:v>
                      </c:pt>
                      <c:pt idx="15927">
                        <c:v>7.9649999999999999</c:v>
                      </c:pt>
                      <c:pt idx="15928">
                        <c:v>7.9649999999999999</c:v>
                      </c:pt>
                      <c:pt idx="15929">
                        <c:v>7.9660000000000002</c:v>
                      </c:pt>
                      <c:pt idx="15930">
                        <c:v>7.9660000000000002</c:v>
                      </c:pt>
                      <c:pt idx="15931">
                        <c:v>7.9669999999999996</c:v>
                      </c:pt>
                      <c:pt idx="15932">
                        <c:v>7.9669999999999996</c:v>
                      </c:pt>
                      <c:pt idx="15933">
                        <c:v>7.968</c:v>
                      </c:pt>
                      <c:pt idx="15934">
                        <c:v>7.968</c:v>
                      </c:pt>
                      <c:pt idx="15935">
                        <c:v>7.9690000000000003</c:v>
                      </c:pt>
                      <c:pt idx="15936">
                        <c:v>7.9690000000000003</c:v>
                      </c:pt>
                      <c:pt idx="15937">
                        <c:v>7.97</c:v>
                      </c:pt>
                      <c:pt idx="15938">
                        <c:v>7.97</c:v>
                      </c:pt>
                      <c:pt idx="15939">
                        <c:v>7.9710000000000001</c:v>
                      </c:pt>
                      <c:pt idx="15940">
                        <c:v>7.9710000000000001</c:v>
                      </c:pt>
                      <c:pt idx="15941">
                        <c:v>7.9720000000000004</c:v>
                      </c:pt>
                      <c:pt idx="15942">
                        <c:v>7.9720000000000004</c:v>
                      </c:pt>
                      <c:pt idx="15943">
                        <c:v>7.9729999999999999</c:v>
                      </c:pt>
                      <c:pt idx="15944">
                        <c:v>7.9729999999999999</c:v>
                      </c:pt>
                      <c:pt idx="15945">
                        <c:v>7.9740000000000002</c:v>
                      </c:pt>
                      <c:pt idx="15946">
                        <c:v>7.9740000000000002</c:v>
                      </c:pt>
                      <c:pt idx="15947">
                        <c:v>7.9749999999999996</c:v>
                      </c:pt>
                      <c:pt idx="15948">
                        <c:v>7.9749999999999996</c:v>
                      </c:pt>
                      <c:pt idx="15949">
                        <c:v>7.976</c:v>
                      </c:pt>
                      <c:pt idx="15950">
                        <c:v>7.976</c:v>
                      </c:pt>
                      <c:pt idx="15951">
                        <c:v>7.9770000000000003</c:v>
                      </c:pt>
                      <c:pt idx="15952">
                        <c:v>7.9770000000000003</c:v>
                      </c:pt>
                      <c:pt idx="15953">
                        <c:v>7.9779999999999998</c:v>
                      </c:pt>
                      <c:pt idx="15954">
                        <c:v>7.9779999999999998</c:v>
                      </c:pt>
                      <c:pt idx="15955">
                        <c:v>7.9790000000000001</c:v>
                      </c:pt>
                      <c:pt idx="15956">
                        <c:v>7.9790000000000001</c:v>
                      </c:pt>
                      <c:pt idx="15957">
                        <c:v>7.98</c:v>
                      </c:pt>
                      <c:pt idx="15958">
                        <c:v>7.98</c:v>
                      </c:pt>
                      <c:pt idx="15959">
                        <c:v>7.9809999999999999</c:v>
                      </c:pt>
                      <c:pt idx="15960">
                        <c:v>7.9809999999999999</c:v>
                      </c:pt>
                      <c:pt idx="15961">
                        <c:v>7.9820000000000002</c:v>
                      </c:pt>
                      <c:pt idx="15962">
                        <c:v>7.9820000000000002</c:v>
                      </c:pt>
                      <c:pt idx="15963">
                        <c:v>7.9829999999999997</c:v>
                      </c:pt>
                      <c:pt idx="15964">
                        <c:v>7.9829999999999997</c:v>
                      </c:pt>
                      <c:pt idx="15965">
                        <c:v>7.984</c:v>
                      </c:pt>
                      <c:pt idx="15966">
                        <c:v>7.984</c:v>
                      </c:pt>
                      <c:pt idx="15967">
                        <c:v>7.9850000000000003</c:v>
                      </c:pt>
                      <c:pt idx="15968">
                        <c:v>7.9850000000000003</c:v>
                      </c:pt>
                      <c:pt idx="15969">
                        <c:v>7.9859999999999998</c:v>
                      </c:pt>
                      <c:pt idx="15970">
                        <c:v>7.9859999999999998</c:v>
                      </c:pt>
                      <c:pt idx="15971">
                        <c:v>7.9870000000000001</c:v>
                      </c:pt>
                      <c:pt idx="15972">
                        <c:v>7.9870000000000001</c:v>
                      </c:pt>
                      <c:pt idx="15973">
                        <c:v>7.9880000000000004</c:v>
                      </c:pt>
                      <c:pt idx="15974">
                        <c:v>7.9880000000000004</c:v>
                      </c:pt>
                      <c:pt idx="15975">
                        <c:v>7.9889999999999999</c:v>
                      </c:pt>
                      <c:pt idx="15976">
                        <c:v>7.9889999999999999</c:v>
                      </c:pt>
                      <c:pt idx="15977">
                        <c:v>7.99</c:v>
                      </c:pt>
                      <c:pt idx="15978">
                        <c:v>7.99</c:v>
                      </c:pt>
                      <c:pt idx="15979">
                        <c:v>7.9909999999999997</c:v>
                      </c:pt>
                      <c:pt idx="15980">
                        <c:v>7.9909999999999997</c:v>
                      </c:pt>
                      <c:pt idx="15981">
                        <c:v>7.992</c:v>
                      </c:pt>
                      <c:pt idx="15982">
                        <c:v>7.992</c:v>
                      </c:pt>
                      <c:pt idx="15983">
                        <c:v>7.9930000000000003</c:v>
                      </c:pt>
                      <c:pt idx="15984">
                        <c:v>7.9930000000000003</c:v>
                      </c:pt>
                      <c:pt idx="15985">
                        <c:v>7.9939999999999998</c:v>
                      </c:pt>
                      <c:pt idx="15986">
                        <c:v>7.9939999999999998</c:v>
                      </c:pt>
                      <c:pt idx="15987">
                        <c:v>7.9950000000000001</c:v>
                      </c:pt>
                      <c:pt idx="15988">
                        <c:v>7.9950000000000001</c:v>
                      </c:pt>
                      <c:pt idx="15989">
                        <c:v>7.9960000000000004</c:v>
                      </c:pt>
                      <c:pt idx="15990">
                        <c:v>7.9960000000000004</c:v>
                      </c:pt>
                      <c:pt idx="15991">
                        <c:v>7.9969999999999999</c:v>
                      </c:pt>
                      <c:pt idx="15992">
                        <c:v>7.9969999999999999</c:v>
                      </c:pt>
                      <c:pt idx="15993">
                        <c:v>7.9980000000000002</c:v>
                      </c:pt>
                      <c:pt idx="15994">
                        <c:v>7.9980000000000002</c:v>
                      </c:pt>
                      <c:pt idx="15995">
                        <c:v>7.9989999999999997</c:v>
                      </c:pt>
                      <c:pt idx="15996">
                        <c:v>7.9989999999999997</c:v>
                      </c:pt>
                      <c:pt idx="15997">
                        <c:v>8</c:v>
                      </c:pt>
                      <c:pt idx="15998">
                        <c:v>8</c:v>
                      </c:pt>
                      <c:pt idx="15999">
                        <c:v>8.0009999999999994</c:v>
                      </c:pt>
                      <c:pt idx="16000">
                        <c:v>8.0009999999999994</c:v>
                      </c:pt>
                      <c:pt idx="16001">
                        <c:v>8.0020000000000007</c:v>
                      </c:pt>
                      <c:pt idx="16002">
                        <c:v>8.0020000000000007</c:v>
                      </c:pt>
                      <c:pt idx="16003">
                        <c:v>8.0030000000000001</c:v>
                      </c:pt>
                      <c:pt idx="16004">
                        <c:v>8.0030000000000001</c:v>
                      </c:pt>
                      <c:pt idx="16005">
                        <c:v>8.0039999999999996</c:v>
                      </c:pt>
                      <c:pt idx="16006">
                        <c:v>8.0039999999999996</c:v>
                      </c:pt>
                      <c:pt idx="16007">
                        <c:v>8.0050000000000008</c:v>
                      </c:pt>
                      <c:pt idx="16008">
                        <c:v>8.0050000000000008</c:v>
                      </c:pt>
                      <c:pt idx="16009">
                        <c:v>8.0060000000000002</c:v>
                      </c:pt>
                      <c:pt idx="16010">
                        <c:v>8.0060000000000002</c:v>
                      </c:pt>
                      <c:pt idx="16011">
                        <c:v>8.0069999999999997</c:v>
                      </c:pt>
                      <c:pt idx="16012">
                        <c:v>8.0069999999999997</c:v>
                      </c:pt>
                      <c:pt idx="16013">
                        <c:v>8.0079999999999991</c:v>
                      </c:pt>
                      <c:pt idx="16014">
                        <c:v>8.0079999999999991</c:v>
                      </c:pt>
                      <c:pt idx="16015">
                        <c:v>8.0090000000000003</c:v>
                      </c:pt>
                      <c:pt idx="16016">
                        <c:v>8.0090000000000003</c:v>
                      </c:pt>
                      <c:pt idx="16017">
                        <c:v>8.01</c:v>
                      </c:pt>
                      <c:pt idx="16018">
                        <c:v>8.01</c:v>
                      </c:pt>
                      <c:pt idx="16019">
                        <c:v>8.0109999999999992</c:v>
                      </c:pt>
                      <c:pt idx="16020">
                        <c:v>8.0109999999999992</c:v>
                      </c:pt>
                      <c:pt idx="16021">
                        <c:v>8.0120000000000005</c:v>
                      </c:pt>
                      <c:pt idx="16022">
                        <c:v>8.0120000000000005</c:v>
                      </c:pt>
                      <c:pt idx="16023">
                        <c:v>8.0129999999999999</c:v>
                      </c:pt>
                      <c:pt idx="16024">
                        <c:v>8.0129999999999999</c:v>
                      </c:pt>
                      <c:pt idx="16025">
                        <c:v>8.0139999999999993</c:v>
                      </c:pt>
                      <c:pt idx="16026">
                        <c:v>8.0139999999999993</c:v>
                      </c:pt>
                      <c:pt idx="16027">
                        <c:v>8.0150000000000006</c:v>
                      </c:pt>
                      <c:pt idx="16028">
                        <c:v>8.0150000000000006</c:v>
                      </c:pt>
                      <c:pt idx="16029">
                        <c:v>8.016</c:v>
                      </c:pt>
                      <c:pt idx="16030">
                        <c:v>8.016</c:v>
                      </c:pt>
                      <c:pt idx="16031">
                        <c:v>8.0169999999999995</c:v>
                      </c:pt>
                      <c:pt idx="16032">
                        <c:v>8.0169999999999995</c:v>
                      </c:pt>
                      <c:pt idx="16033">
                        <c:v>8.0180000000000007</c:v>
                      </c:pt>
                      <c:pt idx="16034">
                        <c:v>8.0180000000000007</c:v>
                      </c:pt>
                      <c:pt idx="16035">
                        <c:v>8.0190000000000001</c:v>
                      </c:pt>
                      <c:pt idx="16036">
                        <c:v>8.0190000000000001</c:v>
                      </c:pt>
                      <c:pt idx="16037">
                        <c:v>8.02</c:v>
                      </c:pt>
                      <c:pt idx="16038">
                        <c:v>8.02</c:v>
                      </c:pt>
                      <c:pt idx="16039">
                        <c:v>8.0210000000000008</c:v>
                      </c:pt>
                      <c:pt idx="16040">
                        <c:v>8.0210000000000008</c:v>
                      </c:pt>
                      <c:pt idx="16041">
                        <c:v>8.0220000000000002</c:v>
                      </c:pt>
                      <c:pt idx="16042">
                        <c:v>8.0220000000000002</c:v>
                      </c:pt>
                      <c:pt idx="16043">
                        <c:v>8.0229999999999997</c:v>
                      </c:pt>
                      <c:pt idx="16044">
                        <c:v>8.0229999999999997</c:v>
                      </c:pt>
                      <c:pt idx="16045">
                        <c:v>8.0239999999999991</c:v>
                      </c:pt>
                      <c:pt idx="16046">
                        <c:v>8.0239999999999991</c:v>
                      </c:pt>
                      <c:pt idx="16047">
                        <c:v>8.0250000000000004</c:v>
                      </c:pt>
                      <c:pt idx="16048">
                        <c:v>8.0250000000000004</c:v>
                      </c:pt>
                      <c:pt idx="16049">
                        <c:v>8.0259999999999998</c:v>
                      </c:pt>
                      <c:pt idx="16050">
                        <c:v>8.0259999999999998</c:v>
                      </c:pt>
                      <c:pt idx="16051">
                        <c:v>8.0269999999999992</c:v>
                      </c:pt>
                      <c:pt idx="16052">
                        <c:v>8.0269999999999992</c:v>
                      </c:pt>
                      <c:pt idx="16053">
                        <c:v>8.0280000000000005</c:v>
                      </c:pt>
                      <c:pt idx="16054">
                        <c:v>8.0280000000000005</c:v>
                      </c:pt>
                      <c:pt idx="16055">
                        <c:v>8.0289999999999999</c:v>
                      </c:pt>
                      <c:pt idx="16056">
                        <c:v>8.0289999999999999</c:v>
                      </c:pt>
                      <c:pt idx="16057">
                        <c:v>8.0299999999999994</c:v>
                      </c:pt>
                      <c:pt idx="16058">
                        <c:v>8.0299999999999994</c:v>
                      </c:pt>
                      <c:pt idx="16059">
                        <c:v>8.0310000000000006</c:v>
                      </c:pt>
                      <c:pt idx="16060">
                        <c:v>8.0310000000000006</c:v>
                      </c:pt>
                      <c:pt idx="16061">
                        <c:v>8.032</c:v>
                      </c:pt>
                      <c:pt idx="16062">
                        <c:v>8.032</c:v>
                      </c:pt>
                      <c:pt idx="16063">
                        <c:v>8.0329999999999995</c:v>
                      </c:pt>
                      <c:pt idx="16064">
                        <c:v>8.0329999999999995</c:v>
                      </c:pt>
                      <c:pt idx="16065">
                        <c:v>8.0340000000000007</c:v>
                      </c:pt>
                      <c:pt idx="16066">
                        <c:v>8.0340000000000007</c:v>
                      </c:pt>
                      <c:pt idx="16067">
                        <c:v>8.0350000000000001</c:v>
                      </c:pt>
                      <c:pt idx="16068">
                        <c:v>8.0350000000000001</c:v>
                      </c:pt>
                      <c:pt idx="16069">
                        <c:v>8.0359999999999996</c:v>
                      </c:pt>
                      <c:pt idx="16070">
                        <c:v>8.0359999999999996</c:v>
                      </c:pt>
                      <c:pt idx="16071">
                        <c:v>8.0370000000000008</c:v>
                      </c:pt>
                      <c:pt idx="16072">
                        <c:v>8.0370000000000008</c:v>
                      </c:pt>
                      <c:pt idx="16073">
                        <c:v>8.0380000000000003</c:v>
                      </c:pt>
                      <c:pt idx="16074">
                        <c:v>8.0380000000000003</c:v>
                      </c:pt>
                      <c:pt idx="16075">
                        <c:v>8.0389999999999997</c:v>
                      </c:pt>
                      <c:pt idx="16076">
                        <c:v>8.0389999999999997</c:v>
                      </c:pt>
                      <c:pt idx="16077">
                        <c:v>8.0399999999999991</c:v>
                      </c:pt>
                      <c:pt idx="16078">
                        <c:v>8.0399999999999991</c:v>
                      </c:pt>
                      <c:pt idx="16079">
                        <c:v>8.0410000000000004</c:v>
                      </c:pt>
                      <c:pt idx="16080">
                        <c:v>8.0410000000000004</c:v>
                      </c:pt>
                      <c:pt idx="16081">
                        <c:v>8.0419999999999998</c:v>
                      </c:pt>
                      <c:pt idx="16082">
                        <c:v>8.0419999999999998</c:v>
                      </c:pt>
                      <c:pt idx="16083">
                        <c:v>8.0429999999999993</c:v>
                      </c:pt>
                      <c:pt idx="16084">
                        <c:v>8.0429999999999993</c:v>
                      </c:pt>
                      <c:pt idx="16085">
                        <c:v>8.0440000000000005</c:v>
                      </c:pt>
                      <c:pt idx="16086">
                        <c:v>8.0440000000000005</c:v>
                      </c:pt>
                      <c:pt idx="16087">
                        <c:v>8.0449999999999999</c:v>
                      </c:pt>
                      <c:pt idx="16088">
                        <c:v>8.0449999999999999</c:v>
                      </c:pt>
                      <c:pt idx="16089">
                        <c:v>8.0459999999999994</c:v>
                      </c:pt>
                      <c:pt idx="16090">
                        <c:v>8.0459999999999994</c:v>
                      </c:pt>
                      <c:pt idx="16091">
                        <c:v>8.0470000000000006</c:v>
                      </c:pt>
                      <c:pt idx="16092">
                        <c:v>8.0470000000000006</c:v>
                      </c:pt>
                      <c:pt idx="16093">
                        <c:v>8.048</c:v>
                      </c:pt>
                      <c:pt idx="16094">
                        <c:v>8.048</c:v>
                      </c:pt>
                      <c:pt idx="16095">
                        <c:v>8.0489999999999995</c:v>
                      </c:pt>
                      <c:pt idx="16096">
                        <c:v>8.0489999999999995</c:v>
                      </c:pt>
                      <c:pt idx="16097">
                        <c:v>8.0500000000000007</c:v>
                      </c:pt>
                      <c:pt idx="16098">
                        <c:v>8.0500000000000007</c:v>
                      </c:pt>
                      <c:pt idx="16099">
                        <c:v>8.0510000000000002</c:v>
                      </c:pt>
                      <c:pt idx="16100">
                        <c:v>8.0510000000000002</c:v>
                      </c:pt>
                      <c:pt idx="16101">
                        <c:v>8.0519999999999996</c:v>
                      </c:pt>
                      <c:pt idx="16102">
                        <c:v>8.0519999999999996</c:v>
                      </c:pt>
                      <c:pt idx="16103">
                        <c:v>8.0530000000000008</c:v>
                      </c:pt>
                      <c:pt idx="16104">
                        <c:v>8.0530000000000008</c:v>
                      </c:pt>
                      <c:pt idx="16105">
                        <c:v>8.0540000000000003</c:v>
                      </c:pt>
                      <c:pt idx="16106">
                        <c:v>8.0540000000000003</c:v>
                      </c:pt>
                      <c:pt idx="16107">
                        <c:v>8.0549999999999997</c:v>
                      </c:pt>
                      <c:pt idx="16108">
                        <c:v>8.0549999999999997</c:v>
                      </c:pt>
                      <c:pt idx="16109">
                        <c:v>8.0559999999999992</c:v>
                      </c:pt>
                      <c:pt idx="16110">
                        <c:v>8.0559999999999992</c:v>
                      </c:pt>
                      <c:pt idx="16111">
                        <c:v>8.0570000000000004</c:v>
                      </c:pt>
                      <c:pt idx="16112">
                        <c:v>8.0570000000000004</c:v>
                      </c:pt>
                      <c:pt idx="16113">
                        <c:v>8.0579999999999998</c:v>
                      </c:pt>
                      <c:pt idx="16114">
                        <c:v>8.0579999999999998</c:v>
                      </c:pt>
                      <c:pt idx="16115">
                        <c:v>8.0589999999999993</c:v>
                      </c:pt>
                      <c:pt idx="16116">
                        <c:v>8.0589999999999993</c:v>
                      </c:pt>
                      <c:pt idx="16117">
                        <c:v>8.06</c:v>
                      </c:pt>
                      <c:pt idx="16118">
                        <c:v>8.06</c:v>
                      </c:pt>
                      <c:pt idx="16119">
                        <c:v>8.0609999999999999</c:v>
                      </c:pt>
                      <c:pt idx="16120">
                        <c:v>8.0609999999999999</c:v>
                      </c:pt>
                      <c:pt idx="16121">
                        <c:v>8.0619999999999994</c:v>
                      </c:pt>
                      <c:pt idx="16122">
                        <c:v>8.0619999999999994</c:v>
                      </c:pt>
                      <c:pt idx="16123">
                        <c:v>8.0630000000000006</c:v>
                      </c:pt>
                      <c:pt idx="16124">
                        <c:v>8.0630000000000006</c:v>
                      </c:pt>
                      <c:pt idx="16125">
                        <c:v>8.0640000000000001</c:v>
                      </c:pt>
                      <c:pt idx="16126">
                        <c:v>8.0640000000000001</c:v>
                      </c:pt>
                      <c:pt idx="16127">
                        <c:v>8.0649999999999995</c:v>
                      </c:pt>
                      <c:pt idx="16128">
                        <c:v>8.0649999999999995</c:v>
                      </c:pt>
                      <c:pt idx="16129">
                        <c:v>8.0660000000000007</c:v>
                      </c:pt>
                      <c:pt idx="16130">
                        <c:v>8.0660000000000007</c:v>
                      </c:pt>
                      <c:pt idx="16131">
                        <c:v>8.0670000000000002</c:v>
                      </c:pt>
                      <c:pt idx="16132">
                        <c:v>8.0670000000000002</c:v>
                      </c:pt>
                      <c:pt idx="16133">
                        <c:v>8.0679999999999996</c:v>
                      </c:pt>
                      <c:pt idx="16134">
                        <c:v>8.0679999999999996</c:v>
                      </c:pt>
                      <c:pt idx="16135">
                        <c:v>8.0690000000000008</c:v>
                      </c:pt>
                      <c:pt idx="16136">
                        <c:v>8.0690000000000008</c:v>
                      </c:pt>
                      <c:pt idx="16137">
                        <c:v>8.07</c:v>
                      </c:pt>
                      <c:pt idx="16138">
                        <c:v>8.07</c:v>
                      </c:pt>
                      <c:pt idx="16139">
                        <c:v>8.0709999999999997</c:v>
                      </c:pt>
                      <c:pt idx="16140">
                        <c:v>8.0709999999999997</c:v>
                      </c:pt>
                      <c:pt idx="16141">
                        <c:v>8.0719999999999992</c:v>
                      </c:pt>
                      <c:pt idx="16142">
                        <c:v>8.0719999999999992</c:v>
                      </c:pt>
                      <c:pt idx="16143">
                        <c:v>8.0730000000000004</c:v>
                      </c:pt>
                      <c:pt idx="16144">
                        <c:v>8.0730000000000004</c:v>
                      </c:pt>
                      <c:pt idx="16145">
                        <c:v>8.0739999999999998</c:v>
                      </c:pt>
                      <c:pt idx="16146">
                        <c:v>8.0739999999999998</c:v>
                      </c:pt>
                      <c:pt idx="16147">
                        <c:v>8.0749999999999993</c:v>
                      </c:pt>
                      <c:pt idx="16148">
                        <c:v>8.0749999999999993</c:v>
                      </c:pt>
                      <c:pt idx="16149">
                        <c:v>8.0760000000000005</c:v>
                      </c:pt>
                      <c:pt idx="16150">
                        <c:v>8.0760000000000005</c:v>
                      </c:pt>
                      <c:pt idx="16151">
                        <c:v>8.077</c:v>
                      </c:pt>
                      <c:pt idx="16152">
                        <c:v>8.077</c:v>
                      </c:pt>
                      <c:pt idx="16153">
                        <c:v>8.0779999999999994</c:v>
                      </c:pt>
                      <c:pt idx="16154">
                        <c:v>8.0779999999999994</c:v>
                      </c:pt>
                      <c:pt idx="16155">
                        <c:v>8.0790000000000006</c:v>
                      </c:pt>
                      <c:pt idx="16156">
                        <c:v>8.0790000000000006</c:v>
                      </c:pt>
                      <c:pt idx="16157">
                        <c:v>8.08</c:v>
                      </c:pt>
                      <c:pt idx="16158">
                        <c:v>8.08</c:v>
                      </c:pt>
                      <c:pt idx="16159">
                        <c:v>8.0809999999999995</c:v>
                      </c:pt>
                      <c:pt idx="16160">
                        <c:v>8.0809999999999995</c:v>
                      </c:pt>
                      <c:pt idx="16161">
                        <c:v>8.0820000000000007</c:v>
                      </c:pt>
                      <c:pt idx="16162">
                        <c:v>8.0820000000000007</c:v>
                      </c:pt>
                      <c:pt idx="16163">
                        <c:v>8.0830000000000002</c:v>
                      </c:pt>
                      <c:pt idx="16164">
                        <c:v>8.0830000000000002</c:v>
                      </c:pt>
                      <c:pt idx="16165">
                        <c:v>8.0839999999999996</c:v>
                      </c:pt>
                      <c:pt idx="16166">
                        <c:v>8.0839999999999996</c:v>
                      </c:pt>
                      <c:pt idx="16167">
                        <c:v>8.0850000000000009</c:v>
                      </c:pt>
                      <c:pt idx="16168">
                        <c:v>8.0850000000000009</c:v>
                      </c:pt>
                      <c:pt idx="16169">
                        <c:v>8.0860000000000003</c:v>
                      </c:pt>
                      <c:pt idx="16170">
                        <c:v>8.0860000000000003</c:v>
                      </c:pt>
                      <c:pt idx="16171">
                        <c:v>8.0869999999999997</c:v>
                      </c:pt>
                      <c:pt idx="16172">
                        <c:v>8.0869999999999997</c:v>
                      </c:pt>
                      <c:pt idx="16173">
                        <c:v>8.0879999999999992</c:v>
                      </c:pt>
                      <c:pt idx="16174">
                        <c:v>8.0879999999999992</c:v>
                      </c:pt>
                      <c:pt idx="16175">
                        <c:v>8.0890000000000004</c:v>
                      </c:pt>
                      <c:pt idx="16176">
                        <c:v>8.0890000000000004</c:v>
                      </c:pt>
                      <c:pt idx="16177">
                        <c:v>8.09</c:v>
                      </c:pt>
                      <c:pt idx="16178">
                        <c:v>8.09</c:v>
                      </c:pt>
                      <c:pt idx="16179">
                        <c:v>8.0909999999999993</c:v>
                      </c:pt>
                      <c:pt idx="16180">
                        <c:v>8.0909999999999993</c:v>
                      </c:pt>
                      <c:pt idx="16181">
                        <c:v>8.0920000000000005</c:v>
                      </c:pt>
                      <c:pt idx="16182">
                        <c:v>8.0920000000000005</c:v>
                      </c:pt>
                      <c:pt idx="16183">
                        <c:v>8.093</c:v>
                      </c:pt>
                      <c:pt idx="16184">
                        <c:v>8.093</c:v>
                      </c:pt>
                      <c:pt idx="16185">
                        <c:v>8.0939999999999994</c:v>
                      </c:pt>
                      <c:pt idx="16186">
                        <c:v>8.0939999999999994</c:v>
                      </c:pt>
                      <c:pt idx="16187">
                        <c:v>8.0950000000000006</c:v>
                      </c:pt>
                      <c:pt idx="16188">
                        <c:v>8.0950000000000006</c:v>
                      </c:pt>
                      <c:pt idx="16189">
                        <c:v>8.0960000000000001</c:v>
                      </c:pt>
                      <c:pt idx="16190">
                        <c:v>8.0960000000000001</c:v>
                      </c:pt>
                      <c:pt idx="16191">
                        <c:v>8.0969999999999995</c:v>
                      </c:pt>
                      <c:pt idx="16192">
                        <c:v>8.0969999999999995</c:v>
                      </c:pt>
                      <c:pt idx="16193">
                        <c:v>8.0980000000000008</c:v>
                      </c:pt>
                      <c:pt idx="16194">
                        <c:v>8.0980000000000008</c:v>
                      </c:pt>
                      <c:pt idx="16195">
                        <c:v>8.0990000000000002</c:v>
                      </c:pt>
                      <c:pt idx="16196">
                        <c:v>8.0990000000000002</c:v>
                      </c:pt>
                      <c:pt idx="16197">
                        <c:v>8.1</c:v>
                      </c:pt>
                      <c:pt idx="16198">
                        <c:v>8.1</c:v>
                      </c:pt>
                      <c:pt idx="16199">
                        <c:v>8.1010000000000009</c:v>
                      </c:pt>
                      <c:pt idx="16200">
                        <c:v>8.1010000000000009</c:v>
                      </c:pt>
                      <c:pt idx="16201">
                        <c:v>8.1020000000000003</c:v>
                      </c:pt>
                      <c:pt idx="16202">
                        <c:v>8.1020000000000003</c:v>
                      </c:pt>
                      <c:pt idx="16203">
                        <c:v>8.1029999999999998</c:v>
                      </c:pt>
                      <c:pt idx="16204">
                        <c:v>8.1029999999999998</c:v>
                      </c:pt>
                      <c:pt idx="16205">
                        <c:v>8.1039999999999992</c:v>
                      </c:pt>
                      <c:pt idx="16206">
                        <c:v>8.1039999999999992</c:v>
                      </c:pt>
                      <c:pt idx="16207">
                        <c:v>8.1050000000000004</c:v>
                      </c:pt>
                      <c:pt idx="16208">
                        <c:v>8.1050000000000004</c:v>
                      </c:pt>
                      <c:pt idx="16209">
                        <c:v>8.1059999999999999</c:v>
                      </c:pt>
                      <c:pt idx="16210">
                        <c:v>8.1059999999999999</c:v>
                      </c:pt>
                      <c:pt idx="16211">
                        <c:v>8.1069999999999993</c:v>
                      </c:pt>
                      <c:pt idx="16212">
                        <c:v>8.1069999999999993</c:v>
                      </c:pt>
                      <c:pt idx="16213">
                        <c:v>8.1080000000000005</c:v>
                      </c:pt>
                      <c:pt idx="16214">
                        <c:v>8.1080000000000005</c:v>
                      </c:pt>
                      <c:pt idx="16215">
                        <c:v>8.109</c:v>
                      </c:pt>
                      <c:pt idx="16216">
                        <c:v>8.109</c:v>
                      </c:pt>
                      <c:pt idx="16217">
                        <c:v>8.11</c:v>
                      </c:pt>
                      <c:pt idx="16218">
                        <c:v>8.11</c:v>
                      </c:pt>
                      <c:pt idx="16219">
                        <c:v>8.1110000000000007</c:v>
                      </c:pt>
                      <c:pt idx="16220">
                        <c:v>8.1110000000000007</c:v>
                      </c:pt>
                      <c:pt idx="16221">
                        <c:v>8.1120000000000001</c:v>
                      </c:pt>
                      <c:pt idx="16222">
                        <c:v>8.1120000000000001</c:v>
                      </c:pt>
                      <c:pt idx="16223">
                        <c:v>8.1129999999999995</c:v>
                      </c:pt>
                      <c:pt idx="16224">
                        <c:v>8.1129999999999995</c:v>
                      </c:pt>
                      <c:pt idx="16225">
                        <c:v>8.1140000000000008</c:v>
                      </c:pt>
                      <c:pt idx="16226">
                        <c:v>8.1140000000000008</c:v>
                      </c:pt>
                      <c:pt idx="16227">
                        <c:v>8.1150000000000002</c:v>
                      </c:pt>
                      <c:pt idx="16228">
                        <c:v>8.1150000000000002</c:v>
                      </c:pt>
                      <c:pt idx="16229">
                        <c:v>8.1159999999999997</c:v>
                      </c:pt>
                      <c:pt idx="16230">
                        <c:v>8.1159999999999997</c:v>
                      </c:pt>
                      <c:pt idx="16231">
                        <c:v>8.1170000000000009</c:v>
                      </c:pt>
                      <c:pt idx="16232">
                        <c:v>8.1170000000000009</c:v>
                      </c:pt>
                      <c:pt idx="16233">
                        <c:v>8.1180000000000003</c:v>
                      </c:pt>
                      <c:pt idx="16234">
                        <c:v>8.1180000000000003</c:v>
                      </c:pt>
                      <c:pt idx="16235">
                        <c:v>8.1189999999999998</c:v>
                      </c:pt>
                      <c:pt idx="16236">
                        <c:v>8.1189999999999998</c:v>
                      </c:pt>
                      <c:pt idx="16237">
                        <c:v>8.1199999999999992</c:v>
                      </c:pt>
                      <c:pt idx="16238">
                        <c:v>8.1199999999999992</c:v>
                      </c:pt>
                      <c:pt idx="16239">
                        <c:v>8.1210000000000004</c:v>
                      </c:pt>
                      <c:pt idx="16240">
                        <c:v>8.1210000000000004</c:v>
                      </c:pt>
                      <c:pt idx="16241">
                        <c:v>8.1219999999999999</c:v>
                      </c:pt>
                      <c:pt idx="16242">
                        <c:v>8.1219999999999999</c:v>
                      </c:pt>
                      <c:pt idx="16243">
                        <c:v>8.1229999999999993</c:v>
                      </c:pt>
                      <c:pt idx="16244">
                        <c:v>8.1229999999999993</c:v>
                      </c:pt>
                      <c:pt idx="16245">
                        <c:v>8.1240000000000006</c:v>
                      </c:pt>
                      <c:pt idx="16246">
                        <c:v>8.1240000000000006</c:v>
                      </c:pt>
                      <c:pt idx="16247">
                        <c:v>8.125</c:v>
                      </c:pt>
                      <c:pt idx="16248">
                        <c:v>8.125</c:v>
                      </c:pt>
                      <c:pt idx="16249">
                        <c:v>8.1259999999999994</c:v>
                      </c:pt>
                      <c:pt idx="16250">
                        <c:v>8.1259999999999994</c:v>
                      </c:pt>
                      <c:pt idx="16251">
                        <c:v>8.1270000000000007</c:v>
                      </c:pt>
                      <c:pt idx="16252">
                        <c:v>8.1270000000000007</c:v>
                      </c:pt>
                      <c:pt idx="16253">
                        <c:v>8.1280000000000001</c:v>
                      </c:pt>
                      <c:pt idx="16254">
                        <c:v>8.1280000000000001</c:v>
                      </c:pt>
                      <c:pt idx="16255">
                        <c:v>8.1289999999999996</c:v>
                      </c:pt>
                      <c:pt idx="16256">
                        <c:v>8.1289999999999996</c:v>
                      </c:pt>
                      <c:pt idx="16257">
                        <c:v>8.1300000000000008</c:v>
                      </c:pt>
                      <c:pt idx="16258">
                        <c:v>8.1300000000000008</c:v>
                      </c:pt>
                      <c:pt idx="16259">
                        <c:v>8.1310000000000002</c:v>
                      </c:pt>
                      <c:pt idx="16260">
                        <c:v>8.1310000000000002</c:v>
                      </c:pt>
                      <c:pt idx="16261">
                        <c:v>8.1319999999999997</c:v>
                      </c:pt>
                      <c:pt idx="16262">
                        <c:v>8.1319999999999997</c:v>
                      </c:pt>
                      <c:pt idx="16263">
                        <c:v>8.1329999999999991</c:v>
                      </c:pt>
                      <c:pt idx="16264">
                        <c:v>8.1329999999999991</c:v>
                      </c:pt>
                      <c:pt idx="16265">
                        <c:v>8.1340000000000003</c:v>
                      </c:pt>
                      <c:pt idx="16266">
                        <c:v>8.1340000000000003</c:v>
                      </c:pt>
                      <c:pt idx="16267">
                        <c:v>8.1349999999999998</c:v>
                      </c:pt>
                      <c:pt idx="16268">
                        <c:v>8.1349999999999998</c:v>
                      </c:pt>
                      <c:pt idx="16269">
                        <c:v>8.1359999999999992</c:v>
                      </c:pt>
                      <c:pt idx="16270">
                        <c:v>8.1359999999999992</c:v>
                      </c:pt>
                      <c:pt idx="16271">
                        <c:v>8.1370000000000005</c:v>
                      </c:pt>
                      <c:pt idx="16272">
                        <c:v>8.1370000000000005</c:v>
                      </c:pt>
                      <c:pt idx="16273">
                        <c:v>8.1379999999999999</c:v>
                      </c:pt>
                      <c:pt idx="16274">
                        <c:v>8.1379999999999999</c:v>
                      </c:pt>
                      <c:pt idx="16275">
                        <c:v>8.1389999999999993</c:v>
                      </c:pt>
                      <c:pt idx="16276">
                        <c:v>8.1389999999999993</c:v>
                      </c:pt>
                      <c:pt idx="16277">
                        <c:v>8.14</c:v>
                      </c:pt>
                      <c:pt idx="16278">
                        <c:v>8.14</c:v>
                      </c:pt>
                      <c:pt idx="16279">
                        <c:v>8.141</c:v>
                      </c:pt>
                      <c:pt idx="16280">
                        <c:v>8.141</c:v>
                      </c:pt>
                      <c:pt idx="16281">
                        <c:v>8.1419999999999995</c:v>
                      </c:pt>
                      <c:pt idx="16282">
                        <c:v>8.1419999999999995</c:v>
                      </c:pt>
                      <c:pt idx="16283">
                        <c:v>8.1430000000000007</c:v>
                      </c:pt>
                      <c:pt idx="16284">
                        <c:v>8.1430000000000007</c:v>
                      </c:pt>
                      <c:pt idx="16285">
                        <c:v>8.1440000000000001</c:v>
                      </c:pt>
                      <c:pt idx="16286">
                        <c:v>8.1440000000000001</c:v>
                      </c:pt>
                      <c:pt idx="16287">
                        <c:v>8.1449999999999996</c:v>
                      </c:pt>
                      <c:pt idx="16288">
                        <c:v>8.1449999999999996</c:v>
                      </c:pt>
                      <c:pt idx="16289">
                        <c:v>8.1460000000000008</c:v>
                      </c:pt>
                      <c:pt idx="16290">
                        <c:v>8.1460000000000008</c:v>
                      </c:pt>
                      <c:pt idx="16291">
                        <c:v>8.1470000000000002</c:v>
                      </c:pt>
                      <c:pt idx="16292">
                        <c:v>8.1470000000000002</c:v>
                      </c:pt>
                      <c:pt idx="16293">
                        <c:v>8.1479999999999997</c:v>
                      </c:pt>
                      <c:pt idx="16294">
                        <c:v>8.1479999999999997</c:v>
                      </c:pt>
                      <c:pt idx="16295">
                        <c:v>8.1489999999999991</c:v>
                      </c:pt>
                      <c:pt idx="16296">
                        <c:v>8.1489999999999991</c:v>
                      </c:pt>
                      <c:pt idx="16297">
                        <c:v>8.15</c:v>
                      </c:pt>
                      <c:pt idx="16298">
                        <c:v>8.15</c:v>
                      </c:pt>
                      <c:pt idx="16299">
                        <c:v>8.1509999999999998</c:v>
                      </c:pt>
                      <c:pt idx="16300">
                        <c:v>8.1509999999999998</c:v>
                      </c:pt>
                      <c:pt idx="16301">
                        <c:v>8.1519999999999992</c:v>
                      </c:pt>
                      <c:pt idx="16302">
                        <c:v>8.1519999999999992</c:v>
                      </c:pt>
                      <c:pt idx="16303">
                        <c:v>8.1530000000000005</c:v>
                      </c:pt>
                      <c:pt idx="16304">
                        <c:v>8.1530000000000005</c:v>
                      </c:pt>
                      <c:pt idx="16305">
                        <c:v>8.1539999999999999</c:v>
                      </c:pt>
                      <c:pt idx="16306">
                        <c:v>8.1539999999999999</c:v>
                      </c:pt>
                      <c:pt idx="16307">
                        <c:v>8.1549999999999994</c:v>
                      </c:pt>
                      <c:pt idx="16308">
                        <c:v>8.1549999999999994</c:v>
                      </c:pt>
                      <c:pt idx="16309">
                        <c:v>8.1560000000000006</c:v>
                      </c:pt>
                      <c:pt idx="16310">
                        <c:v>8.1560000000000006</c:v>
                      </c:pt>
                      <c:pt idx="16311">
                        <c:v>8.157</c:v>
                      </c:pt>
                      <c:pt idx="16312">
                        <c:v>8.157</c:v>
                      </c:pt>
                      <c:pt idx="16313">
                        <c:v>8.1579999999999995</c:v>
                      </c:pt>
                      <c:pt idx="16314">
                        <c:v>8.1579999999999995</c:v>
                      </c:pt>
                      <c:pt idx="16315">
                        <c:v>8.1590000000000007</c:v>
                      </c:pt>
                      <c:pt idx="16316">
                        <c:v>8.1590000000000007</c:v>
                      </c:pt>
                      <c:pt idx="16317">
                        <c:v>8.16</c:v>
                      </c:pt>
                      <c:pt idx="16318">
                        <c:v>8.16</c:v>
                      </c:pt>
                      <c:pt idx="16319">
                        <c:v>8.1609999999999996</c:v>
                      </c:pt>
                      <c:pt idx="16320">
                        <c:v>8.1609999999999996</c:v>
                      </c:pt>
                      <c:pt idx="16321">
                        <c:v>8.1620000000000008</c:v>
                      </c:pt>
                      <c:pt idx="16322">
                        <c:v>8.1620000000000008</c:v>
                      </c:pt>
                      <c:pt idx="16323">
                        <c:v>8.1630000000000003</c:v>
                      </c:pt>
                      <c:pt idx="16324">
                        <c:v>8.1630000000000003</c:v>
                      </c:pt>
                      <c:pt idx="16325">
                        <c:v>8.1639999999999997</c:v>
                      </c:pt>
                      <c:pt idx="16326">
                        <c:v>8.1639999999999997</c:v>
                      </c:pt>
                      <c:pt idx="16327">
                        <c:v>8.1649999999999991</c:v>
                      </c:pt>
                      <c:pt idx="16328">
                        <c:v>8.1649999999999991</c:v>
                      </c:pt>
                      <c:pt idx="16329">
                        <c:v>8.1660000000000004</c:v>
                      </c:pt>
                      <c:pt idx="16330">
                        <c:v>8.1660000000000004</c:v>
                      </c:pt>
                      <c:pt idx="16331">
                        <c:v>8.1669999999999998</c:v>
                      </c:pt>
                      <c:pt idx="16332">
                        <c:v>8.1669999999999998</c:v>
                      </c:pt>
                      <c:pt idx="16333">
                        <c:v>8.1679999999999993</c:v>
                      </c:pt>
                      <c:pt idx="16334">
                        <c:v>8.1679999999999993</c:v>
                      </c:pt>
                      <c:pt idx="16335">
                        <c:v>8.1690000000000005</c:v>
                      </c:pt>
                      <c:pt idx="16336">
                        <c:v>8.1690000000000005</c:v>
                      </c:pt>
                      <c:pt idx="16337">
                        <c:v>8.17</c:v>
                      </c:pt>
                      <c:pt idx="16338">
                        <c:v>8.17</c:v>
                      </c:pt>
                      <c:pt idx="16339">
                        <c:v>8.1709999999999994</c:v>
                      </c:pt>
                      <c:pt idx="16340">
                        <c:v>8.1709999999999994</c:v>
                      </c:pt>
                      <c:pt idx="16341">
                        <c:v>8.1720000000000006</c:v>
                      </c:pt>
                      <c:pt idx="16342">
                        <c:v>8.1720000000000006</c:v>
                      </c:pt>
                      <c:pt idx="16343">
                        <c:v>8.173</c:v>
                      </c:pt>
                      <c:pt idx="16344">
                        <c:v>8.173</c:v>
                      </c:pt>
                      <c:pt idx="16345">
                        <c:v>8.1739999999999995</c:v>
                      </c:pt>
                      <c:pt idx="16346">
                        <c:v>8.1739999999999995</c:v>
                      </c:pt>
                      <c:pt idx="16347">
                        <c:v>8.1750000000000007</c:v>
                      </c:pt>
                      <c:pt idx="16348">
                        <c:v>8.1750000000000007</c:v>
                      </c:pt>
                      <c:pt idx="16349">
                        <c:v>8.1760000000000002</c:v>
                      </c:pt>
                      <c:pt idx="16350">
                        <c:v>8.1760000000000002</c:v>
                      </c:pt>
                      <c:pt idx="16351">
                        <c:v>8.1769999999999996</c:v>
                      </c:pt>
                      <c:pt idx="16352">
                        <c:v>8.1769999999999996</c:v>
                      </c:pt>
                      <c:pt idx="16353">
                        <c:v>8.1780000000000008</c:v>
                      </c:pt>
                      <c:pt idx="16354">
                        <c:v>8.1780000000000008</c:v>
                      </c:pt>
                      <c:pt idx="16355">
                        <c:v>8.1790000000000003</c:v>
                      </c:pt>
                      <c:pt idx="16356">
                        <c:v>8.1790000000000003</c:v>
                      </c:pt>
                      <c:pt idx="16357">
                        <c:v>8.18</c:v>
                      </c:pt>
                      <c:pt idx="16358">
                        <c:v>8.18</c:v>
                      </c:pt>
                      <c:pt idx="16359">
                        <c:v>8.1809999999999992</c:v>
                      </c:pt>
                      <c:pt idx="16360">
                        <c:v>8.1809999999999992</c:v>
                      </c:pt>
                      <c:pt idx="16361">
                        <c:v>8.1820000000000004</c:v>
                      </c:pt>
                      <c:pt idx="16362">
                        <c:v>8.1820000000000004</c:v>
                      </c:pt>
                      <c:pt idx="16363">
                        <c:v>8.1829999999999998</c:v>
                      </c:pt>
                      <c:pt idx="16364">
                        <c:v>8.1829999999999998</c:v>
                      </c:pt>
                      <c:pt idx="16365">
                        <c:v>8.1839999999999993</c:v>
                      </c:pt>
                      <c:pt idx="16366">
                        <c:v>8.1839999999999993</c:v>
                      </c:pt>
                      <c:pt idx="16367">
                        <c:v>8.1850000000000005</c:v>
                      </c:pt>
                      <c:pt idx="16368">
                        <c:v>8.1850000000000005</c:v>
                      </c:pt>
                      <c:pt idx="16369">
                        <c:v>8.1859999999999999</c:v>
                      </c:pt>
                      <c:pt idx="16370">
                        <c:v>8.1859999999999999</c:v>
                      </c:pt>
                      <c:pt idx="16371">
                        <c:v>8.1869999999999994</c:v>
                      </c:pt>
                      <c:pt idx="16372">
                        <c:v>8.1869999999999994</c:v>
                      </c:pt>
                      <c:pt idx="16373">
                        <c:v>8.1880000000000006</c:v>
                      </c:pt>
                      <c:pt idx="16374">
                        <c:v>8.1880000000000006</c:v>
                      </c:pt>
                      <c:pt idx="16375">
                        <c:v>8.1890000000000001</c:v>
                      </c:pt>
                      <c:pt idx="16376">
                        <c:v>8.1890000000000001</c:v>
                      </c:pt>
                      <c:pt idx="16377">
                        <c:v>8.19</c:v>
                      </c:pt>
                      <c:pt idx="16378">
                        <c:v>8.19</c:v>
                      </c:pt>
                      <c:pt idx="16379">
                        <c:v>8.1910000000000007</c:v>
                      </c:pt>
                      <c:pt idx="16380">
                        <c:v>8.1910000000000007</c:v>
                      </c:pt>
                      <c:pt idx="16381">
                        <c:v>8.1920000000000002</c:v>
                      </c:pt>
                      <c:pt idx="16382">
                        <c:v>8.1920000000000002</c:v>
                      </c:pt>
                      <c:pt idx="16383">
                        <c:v>8.1929999999999996</c:v>
                      </c:pt>
                      <c:pt idx="16384">
                        <c:v>8.1929999999999996</c:v>
                      </c:pt>
                      <c:pt idx="16385">
                        <c:v>8.1940000000000008</c:v>
                      </c:pt>
                      <c:pt idx="16386">
                        <c:v>8.1940000000000008</c:v>
                      </c:pt>
                      <c:pt idx="16387">
                        <c:v>8.1950000000000003</c:v>
                      </c:pt>
                      <c:pt idx="16388">
                        <c:v>8.1950000000000003</c:v>
                      </c:pt>
                      <c:pt idx="16389">
                        <c:v>8.1959999999999997</c:v>
                      </c:pt>
                      <c:pt idx="16390">
                        <c:v>8.1959999999999997</c:v>
                      </c:pt>
                      <c:pt idx="16391">
                        <c:v>8.1969999999999992</c:v>
                      </c:pt>
                      <c:pt idx="16392">
                        <c:v>8.1969999999999992</c:v>
                      </c:pt>
                      <c:pt idx="16393">
                        <c:v>8.1980000000000004</c:v>
                      </c:pt>
                      <c:pt idx="16394">
                        <c:v>8.1980000000000004</c:v>
                      </c:pt>
                      <c:pt idx="16395">
                        <c:v>8.1989999999999998</c:v>
                      </c:pt>
                      <c:pt idx="16396">
                        <c:v>8.1989999999999998</c:v>
                      </c:pt>
                      <c:pt idx="16397">
                        <c:v>8.1999999999999993</c:v>
                      </c:pt>
                      <c:pt idx="16398">
                        <c:v>8.1999999999999993</c:v>
                      </c:pt>
                      <c:pt idx="16399">
                        <c:v>8.2010000000000005</c:v>
                      </c:pt>
                      <c:pt idx="16400">
                        <c:v>8.2010000000000005</c:v>
                      </c:pt>
                      <c:pt idx="16401">
                        <c:v>8.202</c:v>
                      </c:pt>
                      <c:pt idx="16402">
                        <c:v>8.202</c:v>
                      </c:pt>
                      <c:pt idx="16403">
                        <c:v>8.2029999999999994</c:v>
                      </c:pt>
                      <c:pt idx="16404">
                        <c:v>8.2029999999999994</c:v>
                      </c:pt>
                      <c:pt idx="16405">
                        <c:v>8.2040000000000006</c:v>
                      </c:pt>
                      <c:pt idx="16406">
                        <c:v>8.2040000000000006</c:v>
                      </c:pt>
                      <c:pt idx="16407">
                        <c:v>8.2050000000000001</c:v>
                      </c:pt>
                      <c:pt idx="16408">
                        <c:v>8.2050000000000001</c:v>
                      </c:pt>
                      <c:pt idx="16409">
                        <c:v>8.2059999999999995</c:v>
                      </c:pt>
                      <c:pt idx="16410">
                        <c:v>8.2059999999999995</c:v>
                      </c:pt>
                      <c:pt idx="16411">
                        <c:v>8.2070000000000007</c:v>
                      </c:pt>
                      <c:pt idx="16412">
                        <c:v>8.2070000000000007</c:v>
                      </c:pt>
                      <c:pt idx="16413">
                        <c:v>8.2080000000000002</c:v>
                      </c:pt>
                      <c:pt idx="16414">
                        <c:v>8.2080000000000002</c:v>
                      </c:pt>
                      <c:pt idx="16415">
                        <c:v>8.2089999999999996</c:v>
                      </c:pt>
                      <c:pt idx="16416">
                        <c:v>8.2089999999999996</c:v>
                      </c:pt>
                      <c:pt idx="16417">
                        <c:v>8.2100000000000009</c:v>
                      </c:pt>
                      <c:pt idx="16418">
                        <c:v>8.2100000000000009</c:v>
                      </c:pt>
                      <c:pt idx="16419">
                        <c:v>8.2110000000000003</c:v>
                      </c:pt>
                      <c:pt idx="16420">
                        <c:v>8.2110000000000003</c:v>
                      </c:pt>
                      <c:pt idx="16421">
                        <c:v>8.2119999999999997</c:v>
                      </c:pt>
                      <c:pt idx="16422">
                        <c:v>8.2119999999999997</c:v>
                      </c:pt>
                      <c:pt idx="16423">
                        <c:v>8.2129999999999992</c:v>
                      </c:pt>
                      <c:pt idx="16424">
                        <c:v>8.2129999999999992</c:v>
                      </c:pt>
                      <c:pt idx="16425">
                        <c:v>8.2140000000000004</c:v>
                      </c:pt>
                      <c:pt idx="16426">
                        <c:v>8.2140000000000004</c:v>
                      </c:pt>
                      <c:pt idx="16427">
                        <c:v>8.2149999999999999</c:v>
                      </c:pt>
                      <c:pt idx="16428">
                        <c:v>8.2149999999999999</c:v>
                      </c:pt>
                      <c:pt idx="16429">
                        <c:v>8.2159999999999993</c:v>
                      </c:pt>
                      <c:pt idx="16430">
                        <c:v>8.2159999999999993</c:v>
                      </c:pt>
                      <c:pt idx="16431">
                        <c:v>8.2170000000000005</c:v>
                      </c:pt>
                      <c:pt idx="16432">
                        <c:v>8.2170000000000005</c:v>
                      </c:pt>
                      <c:pt idx="16433">
                        <c:v>8.218</c:v>
                      </c:pt>
                      <c:pt idx="16434">
                        <c:v>8.218</c:v>
                      </c:pt>
                      <c:pt idx="16435">
                        <c:v>8.2189999999999994</c:v>
                      </c:pt>
                      <c:pt idx="16436">
                        <c:v>8.2189999999999994</c:v>
                      </c:pt>
                      <c:pt idx="16437">
                        <c:v>8.2200000000000006</c:v>
                      </c:pt>
                      <c:pt idx="16438">
                        <c:v>8.2200000000000006</c:v>
                      </c:pt>
                      <c:pt idx="16439">
                        <c:v>8.2210000000000001</c:v>
                      </c:pt>
                      <c:pt idx="16440">
                        <c:v>8.2210000000000001</c:v>
                      </c:pt>
                      <c:pt idx="16441">
                        <c:v>8.2219999999999995</c:v>
                      </c:pt>
                      <c:pt idx="16442">
                        <c:v>8.2219999999999995</c:v>
                      </c:pt>
                      <c:pt idx="16443">
                        <c:v>8.2230000000000008</c:v>
                      </c:pt>
                      <c:pt idx="16444">
                        <c:v>8.2230000000000008</c:v>
                      </c:pt>
                      <c:pt idx="16445">
                        <c:v>8.2240000000000002</c:v>
                      </c:pt>
                      <c:pt idx="16446">
                        <c:v>8.2240000000000002</c:v>
                      </c:pt>
                      <c:pt idx="16447">
                        <c:v>8.2249999999999996</c:v>
                      </c:pt>
                      <c:pt idx="16448">
                        <c:v>8.2249999999999996</c:v>
                      </c:pt>
                      <c:pt idx="16449">
                        <c:v>8.2260000000000009</c:v>
                      </c:pt>
                      <c:pt idx="16450">
                        <c:v>8.2260000000000009</c:v>
                      </c:pt>
                      <c:pt idx="16451">
                        <c:v>8.2270000000000003</c:v>
                      </c:pt>
                      <c:pt idx="16452">
                        <c:v>8.2270000000000003</c:v>
                      </c:pt>
                      <c:pt idx="16453">
                        <c:v>8.2279999999999998</c:v>
                      </c:pt>
                      <c:pt idx="16454">
                        <c:v>8.2279999999999998</c:v>
                      </c:pt>
                      <c:pt idx="16455">
                        <c:v>8.2289999999999992</c:v>
                      </c:pt>
                      <c:pt idx="16456">
                        <c:v>8.2289999999999992</c:v>
                      </c:pt>
                      <c:pt idx="16457">
                        <c:v>8.23</c:v>
                      </c:pt>
                      <c:pt idx="16458">
                        <c:v>8.23</c:v>
                      </c:pt>
                      <c:pt idx="16459">
                        <c:v>8.2309999999999999</c:v>
                      </c:pt>
                      <c:pt idx="16460">
                        <c:v>8.2309999999999999</c:v>
                      </c:pt>
                      <c:pt idx="16461">
                        <c:v>8.2319999999999993</c:v>
                      </c:pt>
                      <c:pt idx="16462">
                        <c:v>8.2319999999999993</c:v>
                      </c:pt>
                      <c:pt idx="16463">
                        <c:v>8.2330000000000005</c:v>
                      </c:pt>
                      <c:pt idx="16464">
                        <c:v>8.2330000000000005</c:v>
                      </c:pt>
                      <c:pt idx="16465">
                        <c:v>8.234</c:v>
                      </c:pt>
                      <c:pt idx="16466">
                        <c:v>8.234</c:v>
                      </c:pt>
                      <c:pt idx="16467">
                        <c:v>8.2349999999999994</c:v>
                      </c:pt>
                      <c:pt idx="16468">
                        <c:v>8.2349999999999994</c:v>
                      </c:pt>
                      <c:pt idx="16469">
                        <c:v>8.2360000000000007</c:v>
                      </c:pt>
                      <c:pt idx="16470">
                        <c:v>8.2360000000000007</c:v>
                      </c:pt>
                      <c:pt idx="16471">
                        <c:v>8.2370000000000001</c:v>
                      </c:pt>
                      <c:pt idx="16472">
                        <c:v>8.2370000000000001</c:v>
                      </c:pt>
                      <c:pt idx="16473">
                        <c:v>8.2379999999999995</c:v>
                      </c:pt>
                      <c:pt idx="16474">
                        <c:v>8.2379999999999995</c:v>
                      </c:pt>
                      <c:pt idx="16475">
                        <c:v>8.2390000000000008</c:v>
                      </c:pt>
                      <c:pt idx="16476">
                        <c:v>8.2390000000000008</c:v>
                      </c:pt>
                      <c:pt idx="16477">
                        <c:v>8.24</c:v>
                      </c:pt>
                      <c:pt idx="16478">
                        <c:v>8.24</c:v>
                      </c:pt>
                      <c:pt idx="16479">
                        <c:v>8.2409999999999997</c:v>
                      </c:pt>
                      <c:pt idx="16480">
                        <c:v>8.2409999999999997</c:v>
                      </c:pt>
                      <c:pt idx="16481">
                        <c:v>8.2420000000000009</c:v>
                      </c:pt>
                      <c:pt idx="16482">
                        <c:v>8.2420000000000009</c:v>
                      </c:pt>
                      <c:pt idx="16483">
                        <c:v>8.2430000000000003</c:v>
                      </c:pt>
                      <c:pt idx="16484">
                        <c:v>8.2430000000000003</c:v>
                      </c:pt>
                      <c:pt idx="16485">
                        <c:v>8.2439999999999998</c:v>
                      </c:pt>
                      <c:pt idx="16486">
                        <c:v>8.2439999999999998</c:v>
                      </c:pt>
                      <c:pt idx="16487">
                        <c:v>8.2449999999999992</c:v>
                      </c:pt>
                      <c:pt idx="16488">
                        <c:v>8.2449999999999992</c:v>
                      </c:pt>
                      <c:pt idx="16489">
                        <c:v>8.2460000000000004</c:v>
                      </c:pt>
                      <c:pt idx="16490">
                        <c:v>8.2460000000000004</c:v>
                      </c:pt>
                      <c:pt idx="16491">
                        <c:v>8.2469999999999999</c:v>
                      </c:pt>
                      <c:pt idx="16492">
                        <c:v>8.2469999999999999</c:v>
                      </c:pt>
                      <c:pt idx="16493">
                        <c:v>8.2479999999999993</c:v>
                      </c:pt>
                      <c:pt idx="16494">
                        <c:v>8.2479999999999993</c:v>
                      </c:pt>
                      <c:pt idx="16495">
                        <c:v>8.2490000000000006</c:v>
                      </c:pt>
                      <c:pt idx="16496">
                        <c:v>8.2490000000000006</c:v>
                      </c:pt>
                      <c:pt idx="16497">
                        <c:v>8.25</c:v>
                      </c:pt>
                      <c:pt idx="16498">
                        <c:v>8.25</c:v>
                      </c:pt>
                      <c:pt idx="16499">
                        <c:v>8.2509999999999994</c:v>
                      </c:pt>
                      <c:pt idx="16500">
                        <c:v>8.2509999999999994</c:v>
                      </c:pt>
                      <c:pt idx="16501">
                        <c:v>8.2520000000000007</c:v>
                      </c:pt>
                      <c:pt idx="16502">
                        <c:v>8.2520000000000007</c:v>
                      </c:pt>
                      <c:pt idx="16503">
                        <c:v>8.2530000000000001</c:v>
                      </c:pt>
                      <c:pt idx="16504">
                        <c:v>8.2530000000000001</c:v>
                      </c:pt>
                      <c:pt idx="16505">
                        <c:v>8.2539999999999996</c:v>
                      </c:pt>
                      <c:pt idx="16506">
                        <c:v>8.2539999999999996</c:v>
                      </c:pt>
                      <c:pt idx="16507">
                        <c:v>8.2550000000000008</c:v>
                      </c:pt>
                      <c:pt idx="16508">
                        <c:v>8.2550000000000008</c:v>
                      </c:pt>
                      <c:pt idx="16509">
                        <c:v>8.2560000000000002</c:v>
                      </c:pt>
                      <c:pt idx="16510">
                        <c:v>8.2560000000000002</c:v>
                      </c:pt>
                      <c:pt idx="16511">
                        <c:v>8.2569999999999997</c:v>
                      </c:pt>
                      <c:pt idx="16512">
                        <c:v>8.2569999999999997</c:v>
                      </c:pt>
                      <c:pt idx="16513">
                        <c:v>8.2579999999999991</c:v>
                      </c:pt>
                      <c:pt idx="16514">
                        <c:v>8.2579999999999991</c:v>
                      </c:pt>
                      <c:pt idx="16515">
                        <c:v>8.2590000000000003</c:v>
                      </c:pt>
                      <c:pt idx="16516">
                        <c:v>8.2590000000000003</c:v>
                      </c:pt>
                      <c:pt idx="16517">
                        <c:v>8.26</c:v>
                      </c:pt>
                      <c:pt idx="16518">
                        <c:v>8.26</c:v>
                      </c:pt>
                      <c:pt idx="16519">
                        <c:v>8.2609999999999992</c:v>
                      </c:pt>
                      <c:pt idx="16520">
                        <c:v>8.2609999999999992</c:v>
                      </c:pt>
                      <c:pt idx="16521">
                        <c:v>8.2620000000000005</c:v>
                      </c:pt>
                      <c:pt idx="16522">
                        <c:v>8.2620000000000005</c:v>
                      </c:pt>
                      <c:pt idx="16523">
                        <c:v>8.2629999999999999</c:v>
                      </c:pt>
                      <c:pt idx="16524">
                        <c:v>8.2629999999999999</c:v>
                      </c:pt>
                      <c:pt idx="16525">
                        <c:v>8.2639999999999993</c:v>
                      </c:pt>
                      <c:pt idx="16526">
                        <c:v>8.2639999999999993</c:v>
                      </c:pt>
                      <c:pt idx="16527">
                        <c:v>8.2650000000000006</c:v>
                      </c:pt>
                      <c:pt idx="16528">
                        <c:v>8.2650000000000006</c:v>
                      </c:pt>
                      <c:pt idx="16529">
                        <c:v>8.266</c:v>
                      </c:pt>
                      <c:pt idx="16530">
                        <c:v>8.266</c:v>
                      </c:pt>
                      <c:pt idx="16531">
                        <c:v>8.2669999999999995</c:v>
                      </c:pt>
                      <c:pt idx="16532">
                        <c:v>8.2669999999999995</c:v>
                      </c:pt>
                      <c:pt idx="16533">
                        <c:v>8.2680000000000007</c:v>
                      </c:pt>
                      <c:pt idx="16534">
                        <c:v>8.2680000000000007</c:v>
                      </c:pt>
                      <c:pt idx="16535">
                        <c:v>8.2690000000000001</c:v>
                      </c:pt>
                      <c:pt idx="16536">
                        <c:v>8.2690000000000001</c:v>
                      </c:pt>
                      <c:pt idx="16537">
                        <c:v>8.27</c:v>
                      </c:pt>
                      <c:pt idx="16538">
                        <c:v>8.27</c:v>
                      </c:pt>
                      <c:pt idx="16539">
                        <c:v>8.2710000000000008</c:v>
                      </c:pt>
                      <c:pt idx="16540">
                        <c:v>8.2710000000000008</c:v>
                      </c:pt>
                      <c:pt idx="16541">
                        <c:v>8.2720000000000002</c:v>
                      </c:pt>
                      <c:pt idx="16542">
                        <c:v>8.2720000000000002</c:v>
                      </c:pt>
                      <c:pt idx="16543">
                        <c:v>8.2729999999999997</c:v>
                      </c:pt>
                      <c:pt idx="16544">
                        <c:v>8.2729999999999997</c:v>
                      </c:pt>
                      <c:pt idx="16545">
                        <c:v>8.2739999999999991</c:v>
                      </c:pt>
                      <c:pt idx="16546">
                        <c:v>8.2739999999999991</c:v>
                      </c:pt>
                      <c:pt idx="16547">
                        <c:v>8.2750000000000004</c:v>
                      </c:pt>
                      <c:pt idx="16548">
                        <c:v>8.2750000000000004</c:v>
                      </c:pt>
                      <c:pt idx="16549">
                        <c:v>8.2759999999999998</c:v>
                      </c:pt>
                      <c:pt idx="16550">
                        <c:v>8.2759999999999998</c:v>
                      </c:pt>
                      <c:pt idx="16551">
                        <c:v>8.2769999999999992</c:v>
                      </c:pt>
                      <c:pt idx="16552">
                        <c:v>8.2769999999999992</c:v>
                      </c:pt>
                      <c:pt idx="16553">
                        <c:v>8.2780000000000005</c:v>
                      </c:pt>
                      <c:pt idx="16554">
                        <c:v>8.2780000000000005</c:v>
                      </c:pt>
                      <c:pt idx="16555">
                        <c:v>8.2789999999999999</c:v>
                      </c:pt>
                      <c:pt idx="16556">
                        <c:v>8.2789999999999999</c:v>
                      </c:pt>
                      <c:pt idx="16557">
                        <c:v>8.2799999999999994</c:v>
                      </c:pt>
                      <c:pt idx="16558">
                        <c:v>8.2799999999999994</c:v>
                      </c:pt>
                      <c:pt idx="16559">
                        <c:v>8.2810000000000006</c:v>
                      </c:pt>
                      <c:pt idx="16560">
                        <c:v>8.2810000000000006</c:v>
                      </c:pt>
                      <c:pt idx="16561">
                        <c:v>8.282</c:v>
                      </c:pt>
                      <c:pt idx="16562">
                        <c:v>8.282</c:v>
                      </c:pt>
                      <c:pt idx="16563">
                        <c:v>8.2829999999999995</c:v>
                      </c:pt>
                      <c:pt idx="16564">
                        <c:v>8.2829999999999995</c:v>
                      </c:pt>
                      <c:pt idx="16565">
                        <c:v>8.2840000000000007</c:v>
                      </c:pt>
                      <c:pt idx="16566">
                        <c:v>8.2840000000000007</c:v>
                      </c:pt>
                      <c:pt idx="16567">
                        <c:v>8.2850000000000001</c:v>
                      </c:pt>
                      <c:pt idx="16568">
                        <c:v>8.2850000000000001</c:v>
                      </c:pt>
                      <c:pt idx="16569">
                        <c:v>8.2859999999999996</c:v>
                      </c:pt>
                      <c:pt idx="16570">
                        <c:v>8.2859999999999996</c:v>
                      </c:pt>
                      <c:pt idx="16571">
                        <c:v>8.2870000000000008</c:v>
                      </c:pt>
                      <c:pt idx="16572">
                        <c:v>8.2870000000000008</c:v>
                      </c:pt>
                      <c:pt idx="16573">
                        <c:v>8.2880000000000003</c:v>
                      </c:pt>
                      <c:pt idx="16574">
                        <c:v>8.2880000000000003</c:v>
                      </c:pt>
                      <c:pt idx="16575">
                        <c:v>8.2889999999999997</c:v>
                      </c:pt>
                      <c:pt idx="16576">
                        <c:v>8.2889999999999997</c:v>
                      </c:pt>
                      <c:pt idx="16577">
                        <c:v>8.2899999999999991</c:v>
                      </c:pt>
                      <c:pt idx="16578">
                        <c:v>8.2899999999999991</c:v>
                      </c:pt>
                      <c:pt idx="16579">
                        <c:v>8.2910000000000004</c:v>
                      </c:pt>
                      <c:pt idx="16580">
                        <c:v>8.2910000000000004</c:v>
                      </c:pt>
                      <c:pt idx="16581">
                        <c:v>8.2919999999999998</c:v>
                      </c:pt>
                      <c:pt idx="16582">
                        <c:v>8.2919999999999998</c:v>
                      </c:pt>
                      <c:pt idx="16583">
                        <c:v>8.2929999999999993</c:v>
                      </c:pt>
                      <c:pt idx="16584">
                        <c:v>8.2929999999999993</c:v>
                      </c:pt>
                      <c:pt idx="16585">
                        <c:v>8.2940000000000005</c:v>
                      </c:pt>
                      <c:pt idx="16586">
                        <c:v>8.2940000000000005</c:v>
                      </c:pt>
                      <c:pt idx="16587">
                        <c:v>8.2949999999999999</c:v>
                      </c:pt>
                      <c:pt idx="16588">
                        <c:v>8.2949999999999999</c:v>
                      </c:pt>
                      <c:pt idx="16589">
                        <c:v>8.2959999999999994</c:v>
                      </c:pt>
                      <c:pt idx="16590">
                        <c:v>8.2959999999999994</c:v>
                      </c:pt>
                      <c:pt idx="16591">
                        <c:v>8.2970000000000006</c:v>
                      </c:pt>
                      <c:pt idx="16592">
                        <c:v>8.2970000000000006</c:v>
                      </c:pt>
                      <c:pt idx="16593">
                        <c:v>8.298</c:v>
                      </c:pt>
                      <c:pt idx="16594">
                        <c:v>8.298</c:v>
                      </c:pt>
                      <c:pt idx="16595">
                        <c:v>8.2989999999999995</c:v>
                      </c:pt>
                      <c:pt idx="16596">
                        <c:v>8.2989999999999995</c:v>
                      </c:pt>
                      <c:pt idx="16597">
                        <c:v>8.3000000000000007</c:v>
                      </c:pt>
                      <c:pt idx="16598">
                        <c:v>8.3000000000000007</c:v>
                      </c:pt>
                      <c:pt idx="16599">
                        <c:v>8.3010000000000002</c:v>
                      </c:pt>
                      <c:pt idx="16600">
                        <c:v>8.3010000000000002</c:v>
                      </c:pt>
                      <c:pt idx="16601">
                        <c:v>8.3019999999999996</c:v>
                      </c:pt>
                      <c:pt idx="16602">
                        <c:v>8.3019999999999996</c:v>
                      </c:pt>
                      <c:pt idx="16603">
                        <c:v>8.3030000000000008</c:v>
                      </c:pt>
                      <c:pt idx="16604">
                        <c:v>8.3030000000000008</c:v>
                      </c:pt>
                      <c:pt idx="16605">
                        <c:v>8.3040000000000003</c:v>
                      </c:pt>
                      <c:pt idx="16606">
                        <c:v>8.3040000000000003</c:v>
                      </c:pt>
                      <c:pt idx="16607">
                        <c:v>8.3049999999999997</c:v>
                      </c:pt>
                      <c:pt idx="16608">
                        <c:v>8.3049999999999997</c:v>
                      </c:pt>
                      <c:pt idx="16609">
                        <c:v>8.3059999999999992</c:v>
                      </c:pt>
                      <c:pt idx="16610">
                        <c:v>8.3059999999999992</c:v>
                      </c:pt>
                      <c:pt idx="16611">
                        <c:v>8.3070000000000004</c:v>
                      </c:pt>
                      <c:pt idx="16612">
                        <c:v>8.3070000000000004</c:v>
                      </c:pt>
                      <c:pt idx="16613">
                        <c:v>8.3079999999999998</c:v>
                      </c:pt>
                      <c:pt idx="16614">
                        <c:v>8.3079999999999998</c:v>
                      </c:pt>
                      <c:pt idx="16615">
                        <c:v>8.3089999999999993</c:v>
                      </c:pt>
                      <c:pt idx="16616">
                        <c:v>8.3089999999999993</c:v>
                      </c:pt>
                      <c:pt idx="16617">
                        <c:v>8.31</c:v>
                      </c:pt>
                      <c:pt idx="16618">
                        <c:v>8.31</c:v>
                      </c:pt>
                      <c:pt idx="16619">
                        <c:v>8.3109999999999999</c:v>
                      </c:pt>
                      <c:pt idx="16620">
                        <c:v>8.3109999999999999</c:v>
                      </c:pt>
                      <c:pt idx="16621">
                        <c:v>8.3119999999999994</c:v>
                      </c:pt>
                      <c:pt idx="16622">
                        <c:v>8.3119999999999994</c:v>
                      </c:pt>
                      <c:pt idx="16623">
                        <c:v>8.3130000000000006</c:v>
                      </c:pt>
                      <c:pt idx="16624">
                        <c:v>8.3130000000000006</c:v>
                      </c:pt>
                      <c:pt idx="16625">
                        <c:v>8.3140000000000001</c:v>
                      </c:pt>
                      <c:pt idx="16626">
                        <c:v>8.3140000000000001</c:v>
                      </c:pt>
                      <c:pt idx="16627">
                        <c:v>8.3149999999999995</c:v>
                      </c:pt>
                      <c:pt idx="16628">
                        <c:v>8.3149999999999995</c:v>
                      </c:pt>
                      <c:pt idx="16629">
                        <c:v>8.3160000000000007</c:v>
                      </c:pt>
                      <c:pt idx="16630">
                        <c:v>8.3160000000000007</c:v>
                      </c:pt>
                      <c:pt idx="16631">
                        <c:v>8.3170000000000002</c:v>
                      </c:pt>
                      <c:pt idx="16632">
                        <c:v>8.3170000000000002</c:v>
                      </c:pt>
                      <c:pt idx="16633">
                        <c:v>8.3179999999999996</c:v>
                      </c:pt>
                      <c:pt idx="16634">
                        <c:v>8.3179999999999996</c:v>
                      </c:pt>
                      <c:pt idx="16635">
                        <c:v>8.3190000000000008</c:v>
                      </c:pt>
                      <c:pt idx="16636">
                        <c:v>8.3190000000000008</c:v>
                      </c:pt>
                      <c:pt idx="16637">
                        <c:v>8.32</c:v>
                      </c:pt>
                      <c:pt idx="16638">
                        <c:v>8.32</c:v>
                      </c:pt>
                      <c:pt idx="16639">
                        <c:v>8.3209999999999997</c:v>
                      </c:pt>
                      <c:pt idx="16640">
                        <c:v>8.3209999999999997</c:v>
                      </c:pt>
                      <c:pt idx="16641">
                        <c:v>8.3219999999999992</c:v>
                      </c:pt>
                      <c:pt idx="16642">
                        <c:v>8.3219999999999992</c:v>
                      </c:pt>
                      <c:pt idx="16643">
                        <c:v>8.3230000000000004</c:v>
                      </c:pt>
                      <c:pt idx="16644">
                        <c:v>8.3230000000000004</c:v>
                      </c:pt>
                      <c:pt idx="16645">
                        <c:v>8.3239999999999998</c:v>
                      </c:pt>
                      <c:pt idx="16646">
                        <c:v>8.3239999999999998</c:v>
                      </c:pt>
                      <c:pt idx="16647">
                        <c:v>8.3249999999999993</c:v>
                      </c:pt>
                      <c:pt idx="16648">
                        <c:v>8.3249999999999993</c:v>
                      </c:pt>
                      <c:pt idx="16649">
                        <c:v>8.3260000000000005</c:v>
                      </c:pt>
                      <c:pt idx="16650">
                        <c:v>8.3260000000000005</c:v>
                      </c:pt>
                      <c:pt idx="16651">
                        <c:v>8.327</c:v>
                      </c:pt>
                      <c:pt idx="16652">
                        <c:v>8.327</c:v>
                      </c:pt>
                      <c:pt idx="16653">
                        <c:v>8.3279999999999994</c:v>
                      </c:pt>
                      <c:pt idx="16654">
                        <c:v>8.3279999999999994</c:v>
                      </c:pt>
                      <c:pt idx="16655">
                        <c:v>8.3290000000000006</c:v>
                      </c:pt>
                      <c:pt idx="16656">
                        <c:v>8.3290000000000006</c:v>
                      </c:pt>
                      <c:pt idx="16657">
                        <c:v>8.33</c:v>
                      </c:pt>
                      <c:pt idx="16658">
                        <c:v>8.33</c:v>
                      </c:pt>
                      <c:pt idx="16659">
                        <c:v>8.3309999999999995</c:v>
                      </c:pt>
                      <c:pt idx="16660">
                        <c:v>8.3309999999999995</c:v>
                      </c:pt>
                      <c:pt idx="16661">
                        <c:v>8.3320000000000007</c:v>
                      </c:pt>
                      <c:pt idx="16662">
                        <c:v>8.3320000000000007</c:v>
                      </c:pt>
                      <c:pt idx="16663">
                        <c:v>8.3330000000000002</c:v>
                      </c:pt>
                      <c:pt idx="16664">
                        <c:v>8.3330000000000002</c:v>
                      </c:pt>
                      <c:pt idx="16665">
                        <c:v>8.3339999999999996</c:v>
                      </c:pt>
                      <c:pt idx="16666">
                        <c:v>8.3339999999999996</c:v>
                      </c:pt>
                      <c:pt idx="16667">
                        <c:v>8.3350000000000009</c:v>
                      </c:pt>
                      <c:pt idx="16668">
                        <c:v>8.3350000000000009</c:v>
                      </c:pt>
                      <c:pt idx="16669">
                        <c:v>8.3360000000000003</c:v>
                      </c:pt>
                      <c:pt idx="16670">
                        <c:v>8.3360000000000003</c:v>
                      </c:pt>
                      <c:pt idx="16671">
                        <c:v>8.3369999999999997</c:v>
                      </c:pt>
                      <c:pt idx="16672">
                        <c:v>8.3369999999999997</c:v>
                      </c:pt>
                      <c:pt idx="16673">
                        <c:v>8.3379999999999992</c:v>
                      </c:pt>
                      <c:pt idx="16674">
                        <c:v>8.3379999999999992</c:v>
                      </c:pt>
                      <c:pt idx="16675">
                        <c:v>8.3390000000000004</c:v>
                      </c:pt>
                      <c:pt idx="16676">
                        <c:v>8.3390000000000004</c:v>
                      </c:pt>
                      <c:pt idx="16677">
                        <c:v>8.34</c:v>
                      </c:pt>
                      <c:pt idx="16678">
                        <c:v>8.34</c:v>
                      </c:pt>
                      <c:pt idx="16679">
                        <c:v>8.3409999999999993</c:v>
                      </c:pt>
                      <c:pt idx="16680">
                        <c:v>8.3409999999999993</c:v>
                      </c:pt>
                      <c:pt idx="16681">
                        <c:v>8.3420000000000005</c:v>
                      </c:pt>
                      <c:pt idx="16682">
                        <c:v>8.3420000000000005</c:v>
                      </c:pt>
                      <c:pt idx="16683">
                        <c:v>8.343</c:v>
                      </c:pt>
                      <c:pt idx="16684">
                        <c:v>8.343</c:v>
                      </c:pt>
                      <c:pt idx="16685">
                        <c:v>8.3439999999999994</c:v>
                      </c:pt>
                      <c:pt idx="16686">
                        <c:v>8.3439999999999994</c:v>
                      </c:pt>
                      <c:pt idx="16687">
                        <c:v>8.3450000000000006</c:v>
                      </c:pt>
                      <c:pt idx="16688">
                        <c:v>8.3450000000000006</c:v>
                      </c:pt>
                      <c:pt idx="16689">
                        <c:v>8.3460000000000001</c:v>
                      </c:pt>
                      <c:pt idx="16690">
                        <c:v>8.3460000000000001</c:v>
                      </c:pt>
                      <c:pt idx="16691">
                        <c:v>8.3469999999999995</c:v>
                      </c:pt>
                      <c:pt idx="16692">
                        <c:v>8.3469999999999995</c:v>
                      </c:pt>
                      <c:pt idx="16693">
                        <c:v>8.3480000000000008</c:v>
                      </c:pt>
                      <c:pt idx="16694">
                        <c:v>8.3480000000000008</c:v>
                      </c:pt>
                      <c:pt idx="16695">
                        <c:v>8.3490000000000002</c:v>
                      </c:pt>
                      <c:pt idx="16696">
                        <c:v>8.3490000000000002</c:v>
                      </c:pt>
                      <c:pt idx="16697">
                        <c:v>8.35</c:v>
                      </c:pt>
                      <c:pt idx="16698">
                        <c:v>8.35</c:v>
                      </c:pt>
                      <c:pt idx="16699">
                        <c:v>8.3510000000000009</c:v>
                      </c:pt>
                      <c:pt idx="16700">
                        <c:v>8.3510000000000009</c:v>
                      </c:pt>
                      <c:pt idx="16701">
                        <c:v>8.3520000000000003</c:v>
                      </c:pt>
                      <c:pt idx="16702">
                        <c:v>8.3520000000000003</c:v>
                      </c:pt>
                      <c:pt idx="16703">
                        <c:v>8.3529999999999998</c:v>
                      </c:pt>
                      <c:pt idx="16704">
                        <c:v>8.3529999999999998</c:v>
                      </c:pt>
                      <c:pt idx="16705">
                        <c:v>8.3539999999999992</c:v>
                      </c:pt>
                      <c:pt idx="16706">
                        <c:v>8.3539999999999992</c:v>
                      </c:pt>
                      <c:pt idx="16707">
                        <c:v>8.3550000000000004</c:v>
                      </c:pt>
                      <c:pt idx="16708">
                        <c:v>8.3550000000000004</c:v>
                      </c:pt>
                      <c:pt idx="16709">
                        <c:v>8.3559999999999999</c:v>
                      </c:pt>
                      <c:pt idx="16710">
                        <c:v>8.3559999999999999</c:v>
                      </c:pt>
                      <c:pt idx="16711">
                        <c:v>8.3569999999999993</c:v>
                      </c:pt>
                      <c:pt idx="16712">
                        <c:v>8.3569999999999993</c:v>
                      </c:pt>
                      <c:pt idx="16713">
                        <c:v>8.3580000000000005</c:v>
                      </c:pt>
                      <c:pt idx="16714">
                        <c:v>8.3580000000000005</c:v>
                      </c:pt>
                      <c:pt idx="16715">
                        <c:v>8.359</c:v>
                      </c:pt>
                      <c:pt idx="16716">
                        <c:v>8.359</c:v>
                      </c:pt>
                      <c:pt idx="16717">
                        <c:v>8.36</c:v>
                      </c:pt>
                      <c:pt idx="16718">
                        <c:v>8.36</c:v>
                      </c:pt>
                      <c:pt idx="16719">
                        <c:v>8.3610000000000007</c:v>
                      </c:pt>
                      <c:pt idx="16720">
                        <c:v>8.3610000000000007</c:v>
                      </c:pt>
                      <c:pt idx="16721">
                        <c:v>8.3620000000000001</c:v>
                      </c:pt>
                      <c:pt idx="16722">
                        <c:v>8.3620000000000001</c:v>
                      </c:pt>
                      <c:pt idx="16723">
                        <c:v>8.3629999999999995</c:v>
                      </c:pt>
                      <c:pt idx="16724">
                        <c:v>8.3629999999999995</c:v>
                      </c:pt>
                      <c:pt idx="16725">
                        <c:v>8.3640000000000008</c:v>
                      </c:pt>
                      <c:pt idx="16726">
                        <c:v>8.3640000000000008</c:v>
                      </c:pt>
                      <c:pt idx="16727">
                        <c:v>8.3650000000000002</c:v>
                      </c:pt>
                      <c:pt idx="16728">
                        <c:v>8.3650000000000002</c:v>
                      </c:pt>
                      <c:pt idx="16729">
                        <c:v>8.3659999999999997</c:v>
                      </c:pt>
                      <c:pt idx="16730">
                        <c:v>8.3659999999999997</c:v>
                      </c:pt>
                      <c:pt idx="16731">
                        <c:v>8.3670000000000009</c:v>
                      </c:pt>
                      <c:pt idx="16732">
                        <c:v>8.3670000000000009</c:v>
                      </c:pt>
                      <c:pt idx="16733">
                        <c:v>8.3680000000000003</c:v>
                      </c:pt>
                      <c:pt idx="16734">
                        <c:v>8.3680000000000003</c:v>
                      </c:pt>
                      <c:pt idx="16735">
                        <c:v>8.3689999999999998</c:v>
                      </c:pt>
                      <c:pt idx="16736">
                        <c:v>8.3689999999999998</c:v>
                      </c:pt>
                      <c:pt idx="16737">
                        <c:v>8.3699999999999992</c:v>
                      </c:pt>
                      <c:pt idx="16738">
                        <c:v>8.3699999999999992</c:v>
                      </c:pt>
                      <c:pt idx="16739">
                        <c:v>8.3710000000000004</c:v>
                      </c:pt>
                      <c:pt idx="16740">
                        <c:v>8.3710000000000004</c:v>
                      </c:pt>
                      <c:pt idx="16741">
                        <c:v>8.3719999999999999</c:v>
                      </c:pt>
                      <c:pt idx="16742">
                        <c:v>8.3719999999999999</c:v>
                      </c:pt>
                      <c:pt idx="16743">
                        <c:v>8.3729999999999993</c:v>
                      </c:pt>
                      <c:pt idx="16744">
                        <c:v>8.3729999999999993</c:v>
                      </c:pt>
                      <c:pt idx="16745">
                        <c:v>8.3740000000000006</c:v>
                      </c:pt>
                      <c:pt idx="16746">
                        <c:v>8.3740000000000006</c:v>
                      </c:pt>
                      <c:pt idx="16747">
                        <c:v>8.375</c:v>
                      </c:pt>
                      <c:pt idx="16748">
                        <c:v>8.375</c:v>
                      </c:pt>
                      <c:pt idx="16749">
                        <c:v>8.3759999999999994</c:v>
                      </c:pt>
                      <c:pt idx="16750">
                        <c:v>8.3759999999999994</c:v>
                      </c:pt>
                      <c:pt idx="16751">
                        <c:v>8.3770000000000007</c:v>
                      </c:pt>
                      <c:pt idx="16752">
                        <c:v>8.3770000000000007</c:v>
                      </c:pt>
                      <c:pt idx="16753">
                        <c:v>8.3780000000000001</c:v>
                      </c:pt>
                      <c:pt idx="16754">
                        <c:v>8.3780000000000001</c:v>
                      </c:pt>
                      <c:pt idx="16755">
                        <c:v>8.3789999999999996</c:v>
                      </c:pt>
                      <c:pt idx="16756">
                        <c:v>8.3789999999999996</c:v>
                      </c:pt>
                      <c:pt idx="16757">
                        <c:v>8.3800000000000008</c:v>
                      </c:pt>
                      <c:pt idx="16758">
                        <c:v>8.3800000000000008</c:v>
                      </c:pt>
                      <c:pt idx="16759">
                        <c:v>8.3810000000000002</c:v>
                      </c:pt>
                      <c:pt idx="16760">
                        <c:v>8.3810000000000002</c:v>
                      </c:pt>
                      <c:pt idx="16761">
                        <c:v>8.3819999999999997</c:v>
                      </c:pt>
                      <c:pt idx="16762">
                        <c:v>8.3819999999999997</c:v>
                      </c:pt>
                      <c:pt idx="16763">
                        <c:v>8.3829999999999991</c:v>
                      </c:pt>
                      <c:pt idx="16764">
                        <c:v>8.3829999999999991</c:v>
                      </c:pt>
                      <c:pt idx="16765">
                        <c:v>8.3840000000000003</c:v>
                      </c:pt>
                      <c:pt idx="16766">
                        <c:v>8.3840000000000003</c:v>
                      </c:pt>
                      <c:pt idx="16767">
                        <c:v>8.3849999999999998</c:v>
                      </c:pt>
                      <c:pt idx="16768">
                        <c:v>8.3849999999999998</c:v>
                      </c:pt>
                      <c:pt idx="16769">
                        <c:v>8.3859999999999992</c:v>
                      </c:pt>
                      <c:pt idx="16770">
                        <c:v>8.3859999999999992</c:v>
                      </c:pt>
                      <c:pt idx="16771">
                        <c:v>8.3870000000000005</c:v>
                      </c:pt>
                      <c:pt idx="16772">
                        <c:v>8.3870000000000005</c:v>
                      </c:pt>
                      <c:pt idx="16773">
                        <c:v>8.3879999999999999</c:v>
                      </c:pt>
                      <c:pt idx="16774">
                        <c:v>8.3879999999999999</c:v>
                      </c:pt>
                      <c:pt idx="16775">
                        <c:v>8.3889999999999993</c:v>
                      </c:pt>
                      <c:pt idx="16776">
                        <c:v>8.3889999999999993</c:v>
                      </c:pt>
                      <c:pt idx="16777">
                        <c:v>8.39</c:v>
                      </c:pt>
                      <c:pt idx="16778">
                        <c:v>8.39</c:v>
                      </c:pt>
                      <c:pt idx="16779">
                        <c:v>8.391</c:v>
                      </c:pt>
                      <c:pt idx="16780">
                        <c:v>8.391</c:v>
                      </c:pt>
                      <c:pt idx="16781">
                        <c:v>8.3919999999999995</c:v>
                      </c:pt>
                      <c:pt idx="16782">
                        <c:v>8.3919999999999995</c:v>
                      </c:pt>
                      <c:pt idx="16783">
                        <c:v>8.3930000000000007</c:v>
                      </c:pt>
                      <c:pt idx="16784">
                        <c:v>8.3930000000000007</c:v>
                      </c:pt>
                      <c:pt idx="16785">
                        <c:v>8.3940000000000001</c:v>
                      </c:pt>
                      <c:pt idx="16786">
                        <c:v>8.3940000000000001</c:v>
                      </c:pt>
                      <c:pt idx="16787">
                        <c:v>8.3949999999999996</c:v>
                      </c:pt>
                      <c:pt idx="16788">
                        <c:v>8.3949999999999996</c:v>
                      </c:pt>
                      <c:pt idx="16789">
                        <c:v>8.3960000000000008</c:v>
                      </c:pt>
                      <c:pt idx="16790">
                        <c:v>8.3960000000000008</c:v>
                      </c:pt>
                      <c:pt idx="16791">
                        <c:v>8.3970000000000002</c:v>
                      </c:pt>
                      <c:pt idx="16792">
                        <c:v>8.3970000000000002</c:v>
                      </c:pt>
                      <c:pt idx="16793">
                        <c:v>8.3979999999999997</c:v>
                      </c:pt>
                      <c:pt idx="16794">
                        <c:v>8.3979999999999997</c:v>
                      </c:pt>
                      <c:pt idx="16795">
                        <c:v>8.3989999999999991</c:v>
                      </c:pt>
                      <c:pt idx="16796">
                        <c:v>8.3989999999999991</c:v>
                      </c:pt>
                      <c:pt idx="16797">
                        <c:v>8.4</c:v>
                      </c:pt>
                      <c:pt idx="16798">
                        <c:v>8.4</c:v>
                      </c:pt>
                      <c:pt idx="16799">
                        <c:v>8.4009999999999998</c:v>
                      </c:pt>
                      <c:pt idx="16800">
                        <c:v>8.4009999999999998</c:v>
                      </c:pt>
                      <c:pt idx="16801">
                        <c:v>8.4019999999999992</c:v>
                      </c:pt>
                      <c:pt idx="16802">
                        <c:v>8.4019999999999992</c:v>
                      </c:pt>
                      <c:pt idx="16803">
                        <c:v>8.4030000000000005</c:v>
                      </c:pt>
                      <c:pt idx="16804">
                        <c:v>8.4030000000000005</c:v>
                      </c:pt>
                      <c:pt idx="16805">
                        <c:v>8.4039999999999999</c:v>
                      </c:pt>
                      <c:pt idx="16806">
                        <c:v>8.4039999999999999</c:v>
                      </c:pt>
                      <c:pt idx="16807">
                        <c:v>8.4049999999999994</c:v>
                      </c:pt>
                      <c:pt idx="16808">
                        <c:v>8.4049999999999994</c:v>
                      </c:pt>
                      <c:pt idx="16809">
                        <c:v>8.4060000000000006</c:v>
                      </c:pt>
                      <c:pt idx="16810">
                        <c:v>8.4060000000000006</c:v>
                      </c:pt>
                      <c:pt idx="16811">
                        <c:v>8.407</c:v>
                      </c:pt>
                      <c:pt idx="16812">
                        <c:v>8.407</c:v>
                      </c:pt>
                      <c:pt idx="16813">
                        <c:v>8.4079999999999995</c:v>
                      </c:pt>
                      <c:pt idx="16814">
                        <c:v>8.4079999999999995</c:v>
                      </c:pt>
                      <c:pt idx="16815">
                        <c:v>8.4090000000000007</c:v>
                      </c:pt>
                      <c:pt idx="16816">
                        <c:v>8.4090000000000007</c:v>
                      </c:pt>
                      <c:pt idx="16817">
                        <c:v>8.41</c:v>
                      </c:pt>
                      <c:pt idx="16818">
                        <c:v>8.41</c:v>
                      </c:pt>
                      <c:pt idx="16819">
                        <c:v>8.4109999999999996</c:v>
                      </c:pt>
                      <c:pt idx="16820">
                        <c:v>8.4109999999999996</c:v>
                      </c:pt>
                      <c:pt idx="16821">
                        <c:v>8.4120000000000008</c:v>
                      </c:pt>
                      <c:pt idx="16822">
                        <c:v>8.4120000000000008</c:v>
                      </c:pt>
                      <c:pt idx="16823">
                        <c:v>8.4130000000000003</c:v>
                      </c:pt>
                      <c:pt idx="16824">
                        <c:v>8.4130000000000003</c:v>
                      </c:pt>
                      <c:pt idx="16825">
                        <c:v>8.4139999999999997</c:v>
                      </c:pt>
                      <c:pt idx="16826">
                        <c:v>8.4139999999999997</c:v>
                      </c:pt>
                      <c:pt idx="16827">
                        <c:v>8.4149999999999991</c:v>
                      </c:pt>
                      <c:pt idx="16828">
                        <c:v>8.4149999999999991</c:v>
                      </c:pt>
                      <c:pt idx="16829">
                        <c:v>8.4160000000000004</c:v>
                      </c:pt>
                      <c:pt idx="16830">
                        <c:v>8.4160000000000004</c:v>
                      </c:pt>
                      <c:pt idx="16831">
                        <c:v>8.4169999999999998</c:v>
                      </c:pt>
                      <c:pt idx="16832">
                        <c:v>8.4169999999999998</c:v>
                      </c:pt>
                      <c:pt idx="16833">
                        <c:v>8.4179999999999993</c:v>
                      </c:pt>
                      <c:pt idx="16834">
                        <c:v>8.4179999999999993</c:v>
                      </c:pt>
                      <c:pt idx="16835">
                        <c:v>8.4190000000000005</c:v>
                      </c:pt>
                      <c:pt idx="16836">
                        <c:v>8.4190000000000005</c:v>
                      </c:pt>
                      <c:pt idx="16837">
                        <c:v>8.42</c:v>
                      </c:pt>
                      <c:pt idx="16838">
                        <c:v>8.42</c:v>
                      </c:pt>
                      <c:pt idx="16839">
                        <c:v>8.4209999999999994</c:v>
                      </c:pt>
                      <c:pt idx="16840">
                        <c:v>8.4209999999999994</c:v>
                      </c:pt>
                      <c:pt idx="16841">
                        <c:v>8.4220000000000006</c:v>
                      </c:pt>
                      <c:pt idx="16842">
                        <c:v>8.4220000000000006</c:v>
                      </c:pt>
                      <c:pt idx="16843">
                        <c:v>8.423</c:v>
                      </c:pt>
                      <c:pt idx="16844">
                        <c:v>8.423</c:v>
                      </c:pt>
                      <c:pt idx="16845">
                        <c:v>8.4239999999999995</c:v>
                      </c:pt>
                      <c:pt idx="16846">
                        <c:v>8.4239999999999995</c:v>
                      </c:pt>
                      <c:pt idx="16847">
                        <c:v>8.4250000000000007</c:v>
                      </c:pt>
                      <c:pt idx="16848">
                        <c:v>8.4250000000000007</c:v>
                      </c:pt>
                      <c:pt idx="16849">
                        <c:v>8.4260000000000002</c:v>
                      </c:pt>
                      <c:pt idx="16850">
                        <c:v>8.4260000000000002</c:v>
                      </c:pt>
                      <c:pt idx="16851">
                        <c:v>8.4269999999999996</c:v>
                      </c:pt>
                      <c:pt idx="16852">
                        <c:v>8.4269999999999996</c:v>
                      </c:pt>
                      <c:pt idx="16853">
                        <c:v>8.4280000000000008</c:v>
                      </c:pt>
                      <c:pt idx="16854">
                        <c:v>8.4280000000000008</c:v>
                      </c:pt>
                      <c:pt idx="16855">
                        <c:v>8.4290000000000003</c:v>
                      </c:pt>
                      <c:pt idx="16856">
                        <c:v>8.4290000000000003</c:v>
                      </c:pt>
                      <c:pt idx="16857">
                        <c:v>8.43</c:v>
                      </c:pt>
                      <c:pt idx="16858">
                        <c:v>8.43</c:v>
                      </c:pt>
                      <c:pt idx="16859">
                        <c:v>8.4309999999999992</c:v>
                      </c:pt>
                      <c:pt idx="16860">
                        <c:v>8.4309999999999992</c:v>
                      </c:pt>
                      <c:pt idx="16861">
                        <c:v>8.4320000000000004</c:v>
                      </c:pt>
                      <c:pt idx="16862">
                        <c:v>8.4320000000000004</c:v>
                      </c:pt>
                      <c:pt idx="16863">
                        <c:v>8.4329999999999998</c:v>
                      </c:pt>
                      <c:pt idx="16864">
                        <c:v>8.4329999999999998</c:v>
                      </c:pt>
                      <c:pt idx="16865">
                        <c:v>8.4339999999999993</c:v>
                      </c:pt>
                      <c:pt idx="16866">
                        <c:v>8.4339999999999993</c:v>
                      </c:pt>
                      <c:pt idx="16867">
                        <c:v>8.4350000000000005</c:v>
                      </c:pt>
                      <c:pt idx="16868">
                        <c:v>8.4350000000000005</c:v>
                      </c:pt>
                      <c:pt idx="16869">
                        <c:v>8.4359999999999999</c:v>
                      </c:pt>
                      <c:pt idx="16870">
                        <c:v>8.4359999999999999</c:v>
                      </c:pt>
                      <c:pt idx="16871">
                        <c:v>8.4369999999999994</c:v>
                      </c:pt>
                      <c:pt idx="16872">
                        <c:v>8.4369999999999994</c:v>
                      </c:pt>
                      <c:pt idx="16873">
                        <c:v>8.4380000000000006</c:v>
                      </c:pt>
                      <c:pt idx="16874">
                        <c:v>8.4380000000000006</c:v>
                      </c:pt>
                      <c:pt idx="16875">
                        <c:v>8.4390000000000001</c:v>
                      </c:pt>
                      <c:pt idx="16876">
                        <c:v>8.4390000000000001</c:v>
                      </c:pt>
                      <c:pt idx="16877">
                        <c:v>8.44</c:v>
                      </c:pt>
                      <c:pt idx="16878">
                        <c:v>8.44</c:v>
                      </c:pt>
                      <c:pt idx="16879">
                        <c:v>8.4410000000000007</c:v>
                      </c:pt>
                      <c:pt idx="16880">
                        <c:v>8.4410000000000007</c:v>
                      </c:pt>
                      <c:pt idx="16881">
                        <c:v>8.4420000000000002</c:v>
                      </c:pt>
                      <c:pt idx="16882">
                        <c:v>8.4420000000000002</c:v>
                      </c:pt>
                      <c:pt idx="16883">
                        <c:v>8.4429999999999996</c:v>
                      </c:pt>
                      <c:pt idx="16884">
                        <c:v>8.4429999999999996</c:v>
                      </c:pt>
                      <c:pt idx="16885">
                        <c:v>8.4440000000000008</c:v>
                      </c:pt>
                      <c:pt idx="16886">
                        <c:v>8.4440000000000008</c:v>
                      </c:pt>
                      <c:pt idx="16887">
                        <c:v>8.4450000000000003</c:v>
                      </c:pt>
                      <c:pt idx="16888">
                        <c:v>8.4450000000000003</c:v>
                      </c:pt>
                      <c:pt idx="16889">
                        <c:v>8.4459999999999997</c:v>
                      </c:pt>
                      <c:pt idx="16890">
                        <c:v>8.4459999999999997</c:v>
                      </c:pt>
                      <c:pt idx="16891">
                        <c:v>8.4469999999999992</c:v>
                      </c:pt>
                      <c:pt idx="16892">
                        <c:v>8.4469999999999992</c:v>
                      </c:pt>
                      <c:pt idx="16893">
                        <c:v>8.4480000000000004</c:v>
                      </c:pt>
                      <c:pt idx="16894">
                        <c:v>8.4480000000000004</c:v>
                      </c:pt>
                      <c:pt idx="16895">
                        <c:v>8.4489999999999998</c:v>
                      </c:pt>
                      <c:pt idx="16896">
                        <c:v>8.4489999999999998</c:v>
                      </c:pt>
                      <c:pt idx="16897">
                        <c:v>8.4499999999999993</c:v>
                      </c:pt>
                      <c:pt idx="16898">
                        <c:v>8.4499999999999993</c:v>
                      </c:pt>
                      <c:pt idx="16899">
                        <c:v>8.4510000000000005</c:v>
                      </c:pt>
                      <c:pt idx="16900">
                        <c:v>8.4510000000000005</c:v>
                      </c:pt>
                      <c:pt idx="16901">
                        <c:v>8.452</c:v>
                      </c:pt>
                      <c:pt idx="16902">
                        <c:v>8.452</c:v>
                      </c:pt>
                      <c:pt idx="16903">
                        <c:v>8.4529999999999994</c:v>
                      </c:pt>
                      <c:pt idx="16904">
                        <c:v>8.4529999999999994</c:v>
                      </c:pt>
                      <c:pt idx="16905">
                        <c:v>8.4540000000000006</c:v>
                      </c:pt>
                      <c:pt idx="16906">
                        <c:v>8.4540000000000006</c:v>
                      </c:pt>
                      <c:pt idx="16907">
                        <c:v>8.4550000000000001</c:v>
                      </c:pt>
                      <c:pt idx="16908">
                        <c:v>8.4550000000000001</c:v>
                      </c:pt>
                      <c:pt idx="16909">
                        <c:v>8.4559999999999995</c:v>
                      </c:pt>
                      <c:pt idx="16910">
                        <c:v>8.4559999999999995</c:v>
                      </c:pt>
                      <c:pt idx="16911">
                        <c:v>8.4570000000000007</c:v>
                      </c:pt>
                      <c:pt idx="16912">
                        <c:v>8.4570000000000007</c:v>
                      </c:pt>
                      <c:pt idx="16913">
                        <c:v>8.4580000000000002</c:v>
                      </c:pt>
                      <c:pt idx="16914">
                        <c:v>8.4580000000000002</c:v>
                      </c:pt>
                      <c:pt idx="16915">
                        <c:v>8.4589999999999996</c:v>
                      </c:pt>
                      <c:pt idx="16916">
                        <c:v>8.4589999999999996</c:v>
                      </c:pt>
                      <c:pt idx="16917">
                        <c:v>8.4600000000000009</c:v>
                      </c:pt>
                      <c:pt idx="16918">
                        <c:v>8.4600000000000009</c:v>
                      </c:pt>
                      <c:pt idx="16919">
                        <c:v>8.4610000000000003</c:v>
                      </c:pt>
                      <c:pt idx="16920">
                        <c:v>8.4610000000000003</c:v>
                      </c:pt>
                      <c:pt idx="16921">
                        <c:v>8.4619999999999997</c:v>
                      </c:pt>
                      <c:pt idx="16922">
                        <c:v>8.4619999999999997</c:v>
                      </c:pt>
                      <c:pt idx="16923">
                        <c:v>8.4629999999999992</c:v>
                      </c:pt>
                      <c:pt idx="16924">
                        <c:v>8.4629999999999992</c:v>
                      </c:pt>
                      <c:pt idx="16925">
                        <c:v>8.4640000000000004</c:v>
                      </c:pt>
                      <c:pt idx="16926">
                        <c:v>8.4640000000000004</c:v>
                      </c:pt>
                      <c:pt idx="16927">
                        <c:v>8.4649999999999999</c:v>
                      </c:pt>
                      <c:pt idx="16928">
                        <c:v>8.4649999999999999</c:v>
                      </c:pt>
                      <c:pt idx="16929">
                        <c:v>8.4659999999999993</c:v>
                      </c:pt>
                      <c:pt idx="16930">
                        <c:v>8.4659999999999993</c:v>
                      </c:pt>
                      <c:pt idx="16931">
                        <c:v>8.4670000000000005</c:v>
                      </c:pt>
                      <c:pt idx="16932">
                        <c:v>8.4670000000000005</c:v>
                      </c:pt>
                      <c:pt idx="16933">
                        <c:v>8.468</c:v>
                      </c:pt>
                      <c:pt idx="16934">
                        <c:v>8.468</c:v>
                      </c:pt>
                      <c:pt idx="16935">
                        <c:v>8.4689999999999994</c:v>
                      </c:pt>
                      <c:pt idx="16936">
                        <c:v>8.4689999999999994</c:v>
                      </c:pt>
                      <c:pt idx="16937">
                        <c:v>8.4700000000000006</c:v>
                      </c:pt>
                      <c:pt idx="16938">
                        <c:v>8.4700000000000006</c:v>
                      </c:pt>
                      <c:pt idx="16939">
                        <c:v>8.4710000000000001</c:v>
                      </c:pt>
                      <c:pt idx="16940">
                        <c:v>8.4710000000000001</c:v>
                      </c:pt>
                      <c:pt idx="16941">
                        <c:v>8.4719999999999995</c:v>
                      </c:pt>
                      <c:pt idx="16942">
                        <c:v>8.4719999999999995</c:v>
                      </c:pt>
                      <c:pt idx="16943">
                        <c:v>8.4730000000000008</c:v>
                      </c:pt>
                      <c:pt idx="16944">
                        <c:v>8.4730000000000008</c:v>
                      </c:pt>
                      <c:pt idx="16945">
                        <c:v>8.4740000000000002</c:v>
                      </c:pt>
                      <c:pt idx="16946">
                        <c:v>8.4740000000000002</c:v>
                      </c:pt>
                      <c:pt idx="16947">
                        <c:v>8.4749999999999996</c:v>
                      </c:pt>
                      <c:pt idx="16948">
                        <c:v>8.4749999999999996</c:v>
                      </c:pt>
                      <c:pt idx="16949">
                        <c:v>8.4760000000000009</c:v>
                      </c:pt>
                      <c:pt idx="16950">
                        <c:v>8.4760000000000009</c:v>
                      </c:pt>
                      <c:pt idx="16951">
                        <c:v>8.4770000000000003</c:v>
                      </c:pt>
                      <c:pt idx="16952">
                        <c:v>8.4770000000000003</c:v>
                      </c:pt>
                      <c:pt idx="16953">
                        <c:v>8.4779999999999998</c:v>
                      </c:pt>
                      <c:pt idx="16954">
                        <c:v>8.4779999999999998</c:v>
                      </c:pt>
                      <c:pt idx="16955">
                        <c:v>8.4789999999999992</c:v>
                      </c:pt>
                      <c:pt idx="16956">
                        <c:v>8.4789999999999992</c:v>
                      </c:pt>
                      <c:pt idx="16957">
                        <c:v>8.48</c:v>
                      </c:pt>
                      <c:pt idx="16958">
                        <c:v>8.48</c:v>
                      </c:pt>
                      <c:pt idx="16959">
                        <c:v>8.4809999999999999</c:v>
                      </c:pt>
                      <c:pt idx="16960">
                        <c:v>8.4809999999999999</c:v>
                      </c:pt>
                      <c:pt idx="16961">
                        <c:v>8.4819999999999993</c:v>
                      </c:pt>
                      <c:pt idx="16962">
                        <c:v>8.4819999999999993</c:v>
                      </c:pt>
                      <c:pt idx="16963">
                        <c:v>8.4830000000000005</c:v>
                      </c:pt>
                      <c:pt idx="16964">
                        <c:v>8.4830000000000005</c:v>
                      </c:pt>
                      <c:pt idx="16965">
                        <c:v>8.484</c:v>
                      </c:pt>
                      <c:pt idx="16966">
                        <c:v>8.484</c:v>
                      </c:pt>
                      <c:pt idx="16967">
                        <c:v>8.4849999999999994</c:v>
                      </c:pt>
                      <c:pt idx="16968">
                        <c:v>8.4849999999999994</c:v>
                      </c:pt>
                      <c:pt idx="16969">
                        <c:v>8.4860000000000007</c:v>
                      </c:pt>
                      <c:pt idx="16970">
                        <c:v>8.4860000000000007</c:v>
                      </c:pt>
                      <c:pt idx="16971">
                        <c:v>8.4870000000000001</c:v>
                      </c:pt>
                      <c:pt idx="16972">
                        <c:v>8.4870000000000001</c:v>
                      </c:pt>
                      <c:pt idx="16973">
                        <c:v>8.4879999999999995</c:v>
                      </c:pt>
                      <c:pt idx="16974">
                        <c:v>8.4879999999999995</c:v>
                      </c:pt>
                      <c:pt idx="16975">
                        <c:v>8.4890000000000008</c:v>
                      </c:pt>
                      <c:pt idx="16976">
                        <c:v>8.4890000000000008</c:v>
                      </c:pt>
                      <c:pt idx="16977">
                        <c:v>8.49</c:v>
                      </c:pt>
                      <c:pt idx="16978">
                        <c:v>8.49</c:v>
                      </c:pt>
                      <c:pt idx="16979">
                        <c:v>8.4909999999999997</c:v>
                      </c:pt>
                      <c:pt idx="16980">
                        <c:v>8.4909999999999997</c:v>
                      </c:pt>
                      <c:pt idx="16981">
                        <c:v>8.4920000000000009</c:v>
                      </c:pt>
                      <c:pt idx="16982">
                        <c:v>8.4920000000000009</c:v>
                      </c:pt>
                      <c:pt idx="16983">
                        <c:v>8.4930000000000003</c:v>
                      </c:pt>
                      <c:pt idx="16984">
                        <c:v>8.4930000000000003</c:v>
                      </c:pt>
                      <c:pt idx="16985">
                        <c:v>8.4939999999999998</c:v>
                      </c:pt>
                      <c:pt idx="16986">
                        <c:v>8.4939999999999998</c:v>
                      </c:pt>
                      <c:pt idx="16987">
                        <c:v>8.4949999999999992</c:v>
                      </c:pt>
                      <c:pt idx="16988">
                        <c:v>8.4949999999999992</c:v>
                      </c:pt>
                      <c:pt idx="16989">
                        <c:v>8.4960000000000004</c:v>
                      </c:pt>
                      <c:pt idx="16990">
                        <c:v>8.4960000000000004</c:v>
                      </c:pt>
                      <c:pt idx="16991">
                        <c:v>8.4969999999999999</c:v>
                      </c:pt>
                      <c:pt idx="16992">
                        <c:v>8.4969999999999999</c:v>
                      </c:pt>
                      <c:pt idx="16993">
                        <c:v>8.4979999999999993</c:v>
                      </c:pt>
                      <c:pt idx="16994">
                        <c:v>8.4979999999999993</c:v>
                      </c:pt>
                      <c:pt idx="16995">
                        <c:v>8.4990000000000006</c:v>
                      </c:pt>
                      <c:pt idx="16996">
                        <c:v>8.4990000000000006</c:v>
                      </c:pt>
                      <c:pt idx="16997">
                        <c:v>8.5</c:v>
                      </c:pt>
                      <c:pt idx="16998">
                        <c:v>8.5</c:v>
                      </c:pt>
                      <c:pt idx="16999">
                        <c:v>8.5009999999999994</c:v>
                      </c:pt>
                      <c:pt idx="17000">
                        <c:v>8.5009999999999994</c:v>
                      </c:pt>
                      <c:pt idx="17001">
                        <c:v>8.5020000000000007</c:v>
                      </c:pt>
                      <c:pt idx="17002">
                        <c:v>8.5020000000000007</c:v>
                      </c:pt>
                      <c:pt idx="17003">
                        <c:v>8.5030000000000001</c:v>
                      </c:pt>
                      <c:pt idx="17004">
                        <c:v>8.5030000000000001</c:v>
                      </c:pt>
                      <c:pt idx="17005">
                        <c:v>8.5039999999999996</c:v>
                      </c:pt>
                      <c:pt idx="17006">
                        <c:v>8.5039999999999996</c:v>
                      </c:pt>
                      <c:pt idx="17007">
                        <c:v>8.5050000000000008</c:v>
                      </c:pt>
                      <c:pt idx="17008">
                        <c:v>8.5050000000000008</c:v>
                      </c:pt>
                      <c:pt idx="17009">
                        <c:v>8.5060000000000002</c:v>
                      </c:pt>
                      <c:pt idx="17010">
                        <c:v>8.5060000000000002</c:v>
                      </c:pt>
                      <c:pt idx="17011">
                        <c:v>8.5069999999999997</c:v>
                      </c:pt>
                      <c:pt idx="17012">
                        <c:v>8.5069999999999997</c:v>
                      </c:pt>
                      <c:pt idx="17013">
                        <c:v>8.5079999999999991</c:v>
                      </c:pt>
                      <c:pt idx="17014">
                        <c:v>8.5079999999999991</c:v>
                      </c:pt>
                      <c:pt idx="17015">
                        <c:v>8.5090000000000003</c:v>
                      </c:pt>
                      <c:pt idx="17016">
                        <c:v>8.5090000000000003</c:v>
                      </c:pt>
                      <c:pt idx="17017">
                        <c:v>8.51</c:v>
                      </c:pt>
                      <c:pt idx="17018">
                        <c:v>8.51</c:v>
                      </c:pt>
                      <c:pt idx="17019">
                        <c:v>8.5109999999999992</c:v>
                      </c:pt>
                      <c:pt idx="17020">
                        <c:v>8.5109999999999992</c:v>
                      </c:pt>
                      <c:pt idx="17021">
                        <c:v>8.5120000000000005</c:v>
                      </c:pt>
                      <c:pt idx="17022">
                        <c:v>8.5120000000000005</c:v>
                      </c:pt>
                      <c:pt idx="17023">
                        <c:v>8.5129999999999999</c:v>
                      </c:pt>
                      <c:pt idx="17024">
                        <c:v>8.5129999999999999</c:v>
                      </c:pt>
                      <c:pt idx="17025">
                        <c:v>8.5139999999999993</c:v>
                      </c:pt>
                      <c:pt idx="17026">
                        <c:v>8.5139999999999993</c:v>
                      </c:pt>
                      <c:pt idx="17027">
                        <c:v>8.5150000000000006</c:v>
                      </c:pt>
                      <c:pt idx="17028">
                        <c:v>8.5150000000000006</c:v>
                      </c:pt>
                      <c:pt idx="17029">
                        <c:v>8.516</c:v>
                      </c:pt>
                      <c:pt idx="17030">
                        <c:v>8.516</c:v>
                      </c:pt>
                      <c:pt idx="17031">
                        <c:v>8.5169999999999995</c:v>
                      </c:pt>
                      <c:pt idx="17032">
                        <c:v>8.5169999999999995</c:v>
                      </c:pt>
                      <c:pt idx="17033">
                        <c:v>8.5180000000000007</c:v>
                      </c:pt>
                      <c:pt idx="17034">
                        <c:v>8.5180000000000007</c:v>
                      </c:pt>
                      <c:pt idx="17035">
                        <c:v>8.5190000000000001</c:v>
                      </c:pt>
                      <c:pt idx="17036">
                        <c:v>8.5190000000000001</c:v>
                      </c:pt>
                      <c:pt idx="17037">
                        <c:v>8.52</c:v>
                      </c:pt>
                      <c:pt idx="17038">
                        <c:v>8.52</c:v>
                      </c:pt>
                      <c:pt idx="17039">
                        <c:v>8.5210000000000008</c:v>
                      </c:pt>
                      <c:pt idx="17040">
                        <c:v>8.5210000000000008</c:v>
                      </c:pt>
                      <c:pt idx="17041">
                        <c:v>8.5220000000000002</c:v>
                      </c:pt>
                      <c:pt idx="17042">
                        <c:v>8.5220000000000002</c:v>
                      </c:pt>
                      <c:pt idx="17043">
                        <c:v>8.5229999999999997</c:v>
                      </c:pt>
                      <c:pt idx="17044">
                        <c:v>8.5229999999999997</c:v>
                      </c:pt>
                      <c:pt idx="17045">
                        <c:v>8.5239999999999991</c:v>
                      </c:pt>
                      <c:pt idx="17046">
                        <c:v>8.5239999999999991</c:v>
                      </c:pt>
                      <c:pt idx="17047">
                        <c:v>8.5250000000000004</c:v>
                      </c:pt>
                      <c:pt idx="17048">
                        <c:v>8.5250000000000004</c:v>
                      </c:pt>
                      <c:pt idx="17049">
                        <c:v>8.5259999999999998</c:v>
                      </c:pt>
                      <c:pt idx="17050">
                        <c:v>8.5259999999999998</c:v>
                      </c:pt>
                      <c:pt idx="17051">
                        <c:v>8.5269999999999992</c:v>
                      </c:pt>
                      <c:pt idx="17052">
                        <c:v>8.5269999999999992</c:v>
                      </c:pt>
                      <c:pt idx="17053">
                        <c:v>8.5280000000000005</c:v>
                      </c:pt>
                      <c:pt idx="17054">
                        <c:v>8.5280000000000005</c:v>
                      </c:pt>
                      <c:pt idx="17055">
                        <c:v>8.5289999999999999</c:v>
                      </c:pt>
                      <c:pt idx="17056">
                        <c:v>8.5289999999999999</c:v>
                      </c:pt>
                      <c:pt idx="17057">
                        <c:v>8.5299999999999994</c:v>
                      </c:pt>
                      <c:pt idx="17058">
                        <c:v>8.5299999999999994</c:v>
                      </c:pt>
                      <c:pt idx="17059">
                        <c:v>8.5310000000000006</c:v>
                      </c:pt>
                      <c:pt idx="17060">
                        <c:v>8.5310000000000006</c:v>
                      </c:pt>
                      <c:pt idx="17061">
                        <c:v>8.532</c:v>
                      </c:pt>
                      <c:pt idx="17062">
                        <c:v>8.532</c:v>
                      </c:pt>
                      <c:pt idx="17063">
                        <c:v>8.5329999999999995</c:v>
                      </c:pt>
                      <c:pt idx="17064">
                        <c:v>8.5329999999999995</c:v>
                      </c:pt>
                      <c:pt idx="17065">
                        <c:v>8.5340000000000007</c:v>
                      </c:pt>
                      <c:pt idx="17066">
                        <c:v>8.5340000000000007</c:v>
                      </c:pt>
                      <c:pt idx="17067">
                        <c:v>8.5350000000000001</c:v>
                      </c:pt>
                      <c:pt idx="17068">
                        <c:v>8.5350000000000001</c:v>
                      </c:pt>
                      <c:pt idx="17069">
                        <c:v>8.5359999999999996</c:v>
                      </c:pt>
                      <c:pt idx="17070">
                        <c:v>8.5359999999999996</c:v>
                      </c:pt>
                      <c:pt idx="17071">
                        <c:v>8.5370000000000008</c:v>
                      </c:pt>
                      <c:pt idx="17072">
                        <c:v>8.5370000000000008</c:v>
                      </c:pt>
                      <c:pt idx="17073">
                        <c:v>8.5380000000000003</c:v>
                      </c:pt>
                      <c:pt idx="17074">
                        <c:v>8.5380000000000003</c:v>
                      </c:pt>
                      <c:pt idx="17075">
                        <c:v>8.5389999999999997</c:v>
                      </c:pt>
                      <c:pt idx="17076">
                        <c:v>8.5389999999999997</c:v>
                      </c:pt>
                      <c:pt idx="17077">
                        <c:v>8.5399999999999991</c:v>
                      </c:pt>
                      <c:pt idx="17078">
                        <c:v>8.5399999999999991</c:v>
                      </c:pt>
                      <c:pt idx="17079">
                        <c:v>8.5410000000000004</c:v>
                      </c:pt>
                      <c:pt idx="17080">
                        <c:v>8.5410000000000004</c:v>
                      </c:pt>
                      <c:pt idx="17081">
                        <c:v>8.5419999999999998</c:v>
                      </c:pt>
                      <c:pt idx="17082">
                        <c:v>8.5419999999999998</c:v>
                      </c:pt>
                      <c:pt idx="17083">
                        <c:v>8.5429999999999993</c:v>
                      </c:pt>
                      <c:pt idx="17084">
                        <c:v>8.5429999999999993</c:v>
                      </c:pt>
                      <c:pt idx="17085">
                        <c:v>8.5440000000000005</c:v>
                      </c:pt>
                      <c:pt idx="17086">
                        <c:v>8.5440000000000005</c:v>
                      </c:pt>
                      <c:pt idx="17087">
                        <c:v>8.5449999999999999</c:v>
                      </c:pt>
                      <c:pt idx="17088">
                        <c:v>8.5449999999999999</c:v>
                      </c:pt>
                      <c:pt idx="17089">
                        <c:v>8.5459999999999994</c:v>
                      </c:pt>
                      <c:pt idx="17090">
                        <c:v>8.5459999999999994</c:v>
                      </c:pt>
                      <c:pt idx="17091">
                        <c:v>8.5470000000000006</c:v>
                      </c:pt>
                      <c:pt idx="17092">
                        <c:v>8.5470000000000006</c:v>
                      </c:pt>
                      <c:pt idx="17093">
                        <c:v>8.548</c:v>
                      </c:pt>
                      <c:pt idx="17094">
                        <c:v>8.548</c:v>
                      </c:pt>
                      <c:pt idx="17095">
                        <c:v>8.5489999999999995</c:v>
                      </c:pt>
                      <c:pt idx="17096">
                        <c:v>8.5489999999999995</c:v>
                      </c:pt>
                      <c:pt idx="17097">
                        <c:v>8.5500000000000007</c:v>
                      </c:pt>
                      <c:pt idx="17098">
                        <c:v>8.5500000000000007</c:v>
                      </c:pt>
                      <c:pt idx="17099">
                        <c:v>8.5510000000000002</c:v>
                      </c:pt>
                      <c:pt idx="17100">
                        <c:v>8.5510000000000002</c:v>
                      </c:pt>
                      <c:pt idx="17101">
                        <c:v>8.5519999999999996</c:v>
                      </c:pt>
                      <c:pt idx="17102">
                        <c:v>8.5519999999999996</c:v>
                      </c:pt>
                      <c:pt idx="17103">
                        <c:v>8.5530000000000008</c:v>
                      </c:pt>
                      <c:pt idx="17104">
                        <c:v>8.5530000000000008</c:v>
                      </c:pt>
                      <c:pt idx="17105">
                        <c:v>8.5540000000000003</c:v>
                      </c:pt>
                      <c:pt idx="17106">
                        <c:v>8.5540000000000003</c:v>
                      </c:pt>
                      <c:pt idx="17107">
                        <c:v>8.5549999999999997</c:v>
                      </c:pt>
                      <c:pt idx="17108">
                        <c:v>8.5549999999999997</c:v>
                      </c:pt>
                      <c:pt idx="17109">
                        <c:v>8.5559999999999992</c:v>
                      </c:pt>
                      <c:pt idx="17110">
                        <c:v>8.5559999999999992</c:v>
                      </c:pt>
                      <c:pt idx="17111">
                        <c:v>8.5570000000000004</c:v>
                      </c:pt>
                      <c:pt idx="17112">
                        <c:v>8.5570000000000004</c:v>
                      </c:pt>
                      <c:pt idx="17113">
                        <c:v>8.5579999999999998</c:v>
                      </c:pt>
                      <c:pt idx="17114">
                        <c:v>8.5579999999999998</c:v>
                      </c:pt>
                      <c:pt idx="17115">
                        <c:v>8.5589999999999993</c:v>
                      </c:pt>
                      <c:pt idx="17116">
                        <c:v>8.5589999999999993</c:v>
                      </c:pt>
                      <c:pt idx="17117">
                        <c:v>8.56</c:v>
                      </c:pt>
                      <c:pt idx="17118">
                        <c:v>8.56</c:v>
                      </c:pt>
                      <c:pt idx="17119">
                        <c:v>8.5609999999999999</c:v>
                      </c:pt>
                      <c:pt idx="17120">
                        <c:v>8.5609999999999999</c:v>
                      </c:pt>
                      <c:pt idx="17121">
                        <c:v>8.5619999999999994</c:v>
                      </c:pt>
                      <c:pt idx="17122">
                        <c:v>8.5619999999999994</c:v>
                      </c:pt>
                      <c:pt idx="17123">
                        <c:v>8.5630000000000006</c:v>
                      </c:pt>
                      <c:pt idx="17124">
                        <c:v>8.5630000000000006</c:v>
                      </c:pt>
                      <c:pt idx="17125">
                        <c:v>8.5640000000000001</c:v>
                      </c:pt>
                      <c:pt idx="17126">
                        <c:v>8.5640000000000001</c:v>
                      </c:pt>
                      <c:pt idx="17127">
                        <c:v>8.5649999999999995</c:v>
                      </c:pt>
                      <c:pt idx="17128">
                        <c:v>8.5649999999999995</c:v>
                      </c:pt>
                      <c:pt idx="17129">
                        <c:v>8.5660000000000007</c:v>
                      </c:pt>
                      <c:pt idx="17130">
                        <c:v>8.5660000000000007</c:v>
                      </c:pt>
                      <c:pt idx="17131">
                        <c:v>8.5670000000000002</c:v>
                      </c:pt>
                      <c:pt idx="17132">
                        <c:v>8.5670000000000002</c:v>
                      </c:pt>
                      <c:pt idx="17133">
                        <c:v>8.5679999999999996</c:v>
                      </c:pt>
                      <c:pt idx="17134">
                        <c:v>8.5679999999999996</c:v>
                      </c:pt>
                      <c:pt idx="17135">
                        <c:v>8.5690000000000008</c:v>
                      </c:pt>
                      <c:pt idx="17136">
                        <c:v>8.5690000000000008</c:v>
                      </c:pt>
                      <c:pt idx="17137">
                        <c:v>8.57</c:v>
                      </c:pt>
                      <c:pt idx="17138">
                        <c:v>8.57</c:v>
                      </c:pt>
                      <c:pt idx="17139">
                        <c:v>8.5709999999999997</c:v>
                      </c:pt>
                      <c:pt idx="17140">
                        <c:v>8.5709999999999997</c:v>
                      </c:pt>
                      <c:pt idx="17141">
                        <c:v>8.5719999999999992</c:v>
                      </c:pt>
                      <c:pt idx="17142">
                        <c:v>8.5719999999999992</c:v>
                      </c:pt>
                      <c:pt idx="17143">
                        <c:v>8.5730000000000004</c:v>
                      </c:pt>
                      <c:pt idx="17144">
                        <c:v>8.5730000000000004</c:v>
                      </c:pt>
                      <c:pt idx="17145">
                        <c:v>8.5739999999999998</c:v>
                      </c:pt>
                      <c:pt idx="17146">
                        <c:v>8.5739999999999998</c:v>
                      </c:pt>
                      <c:pt idx="17147">
                        <c:v>8.5749999999999993</c:v>
                      </c:pt>
                      <c:pt idx="17148">
                        <c:v>8.5749999999999993</c:v>
                      </c:pt>
                      <c:pt idx="17149">
                        <c:v>8.5760000000000005</c:v>
                      </c:pt>
                      <c:pt idx="17150">
                        <c:v>8.5760000000000005</c:v>
                      </c:pt>
                      <c:pt idx="17151">
                        <c:v>8.577</c:v>
                      </c:pt>
                      <c:pt idx="17152">
                        <c:v>8.577</c:v>
                      </c:pt>
                      <c:pt idx="17153">
                        <c:v>8.5779999999999994</c:v>
                      </c:pt>
                      <c:pt idx="17154">
                        <c:v>8.5779999999999994</c:v>
                      </c:pt>
                      <c:pt idx="17155">
                        <c:v>8.5790000000000006</c:v>
                      </c:pt>
                      <c:pt idx="17156">
                        <c:v>8.5790000000000006</c:v>
                      </c:pt>
                      <c:pt idx="17157">
                        <c:v>8.58</c:v>
                      </c:pt>
                      <c:pt idx="17158">
                        <c:v>8.58</c:v>
                      </c:pt>
                      <c:pt idx="17159">
                        <c:v>8.5809999999999995</c:v>
                      </c:pt>
                      <c:pt idx="17160">
                        <c:v>8.5809999999999995</c:v>
                      </c:pt>
                      <c:pt idx="17161">
                        <c:v>8.5820000000000007</c:v>
                      </c:pt>
                      <c:pt idx="17162">
                        <c:v>8.5820000000000007</c:v>
                      </c:pt>
                      <c:pt idx="17163">
                        <c:v>8.5830000000000002</c:v>
                      </c:pt>
                      <c:pt idx="17164">
                        <c:v>8.5830000000000002</c:v>
                      </c:pt>
                      <c:pt idx="17165">
                        <c:v>8.5839999999999996</c:v>
                      </c:pt>
                      <c:pt idx="17166">
                        <c:v>8.5839999999999996</c:v>
                      </c:pt>
                      <c:pt idx="17167">
                        <c:v>8.5850000000000009</c:v>
                      </c:pt>
                      <c:pt idx="17168">
                        <c:v>8.5850000000000009</c:v>
                      </c:pt>
                      <c:pt idx="17169">
                        <c:v>8.5860000000000003</c:v>
                      </c:pt>
                      <c:pt idx="17170">
                        <c:v>8.5860000000000003</c:v>
                      </c:pt>
                      <c:pt idx="17171">
                        <c:v>8.5869999999999997</c:v>
                      </c:pt>
                      <c:pt idx="17172">
                        <c:v>8.5869999999999997</c:v>
                      </c:pt>
                      <c:pt idx="17173">
                        <c:v>8.5879999999999992</c:v>
                      </c:pt>
                      <c:pt idx="17174">
                        <c:v>8.5879999999999992</c:v>
                      </c:pt>
                      <c:pt idx="17175">
                        <c:v>8.5890000000000004</c:v>
                      </c:pt>
                      <c:pt idx="17176">
                        <c:v>8.5890000000000004</c:v>
                      </c:pt>
                      <c:pt idx="17177">
                        <c:v>8.59</c:v>
                      </c:pt>
                      <c:pt idx="17178">
                        <c:v>8.59</c:v>
                      </c:pt>
                      <c:pt idx="17179">
                        <c:v>8.5909999999999993</c:v>
                      </c:pt>
                      <c:pt idx="17180">
                        <c:v>8.5909999999999993</c:v>
                      </c:pt>
                      <c:pt idx="17181">
                        <c:v>8.5920000000000005</c:v>
                      </c:pt>
                      <c:pt idx="17182">
                        <c:v>8.5920000000000005</c:v>
                      </c:pt>
                      <c:pt idx="17183">
                        <c:v>8.593</c:v>
                      </c:pt>
                      <c:pt idx="17184">
                        <c:v>8.593</c:v>
                      </c:pt>
                      <c:pt idx="17185">
                        <c:v>8.5939999999999994</c:v>
                      </c:pt>
                      <c:pt idx="17186">
                        <c:v>8.5939999999999994</c:v>
                      </c:pt>
                      <c:pt idx="17187">
                        <c:v>8.5950000000000006</c:v>
                      </c:pt>
                      <c:pt idx="17188">
                        <c:v>8.5950000000000006</c:v>
                      </c:pt>
                      <c:pt idx="17189">
                        <c:v>8.5960000000000001</c:v>
                      </c:pt>
                      <c:pt idx="17190">
                        <c:v>8.5960000000000001</c:v>
                      </c:pt>
                      <c:pt idx="17191">
                        <c:v>8.5969999999999995</c:v>
                      </c:pt>
                      <c:pt idx="17192">
                        <c:v>8.5969999999999995</c:v>
                      </c:pt>
                      <c:pt idx="17193">
                        <c:v>8.5980000000000008</c:v>
                      </c:pt>
                      <c:pt idx="17194">
                        <c:v>8.5980000000000008</c:v>
                      </c:pt>
                      <c:pt idx="17195">
                        <c:v>8.5990000000000002</c:v>
                      </c:pt>
                      <c:pt idx="17196">
                        <c:v>8.5990000000000002</c:v>
                      </c:pt>
                      <c:pt idx="17197">
                        <c:v>8.6</c:v>
                      </c:pt>
                      <c:pt idx="17198">
                        <c:v>8.6</c:v>
                      </c:pt>
                      <c:pt idx="17199">
                        <c:v>8.6010000000000009</c:v>
                      </c:pt>
                      <c:pt idx="17200">
                        <c:v>8.6010000000000009</c:v>
                      </c:pt>
                      <c:pt idx="17201">
                        <c:v>8.6020000000000003</c:v>
                      </c:pt>
                      <c:pt idx="17202">
                        <c:v>8.6020000000000003</c:v>
                      </c:pt>
                      <c:pt idx="17203">
                        <c:v>8.6029999999999998</c:v>
                      </c:pt>
                      <c:pt idx="17204">
                        <c:v>8.6029999999999998</c:v>
                      </c:pt>
                      <c:pt idx="17205">
                        <c:v>8.6039999999999992</c:v>
                      </c:pt>
                      <c:pt idx="17206">
                        <c:v>8.6039999999999992</c:v>
                      </c:pt>
                      <c:pt idx="17207">
                        <c:v>8.6050000000000004</c:v>
                      </c:pt>
                      <c:pt idx="17208">
                        <c:v>8.6050000000000004</c:v>
                      </c:pt>
                      <c:pt idx="17209">
                        <c:v>8.6059999999999999</c:v>
                      </c:pt>
                      <c:pt idx="17210">
                        <c:v>8.6059999999999999</c:v>
                      </c:pt>
                      <c:pt idx="17211">
                        <c:v>8.6069999999999993</c:v>
                      </c:pt>
                      <c:pt idx="17212">
                        <c:v>8.6069999999999993</c:v>
                      </c:pt>
                      <c:pt idx="17213">
                        <c:v>8.6080000000000005</c:v>
                      </c:pt>
                      <c:pt idx="17214">
                        <c:v>8.6080000000000005</c:v>
                      </c:pt>
                      <c:pt idx="17215">
                        <c:v>8.609</c:v>
                      </c:pt>
                      <c:pt idx="17216">
                        <c:v>8.609</c:v>
                      </c:pt>
                      <c:pt idx="17217">
                        <c:v>8.61</c:v>
                      </c:pt>
                      <c:pt idx="17218">
                        <c:v>8.61</c:v>
                      </c:pt>
                      <c:pt idx="17219">
                        <c:v>8.6110000000000007</c:v>
                      </c:pt>
                      <c:pt idx="17220">
                        <c:v>8.6110000000000007</c:v>
                      </c:pt>
                      <c:pt idx="17221">
                        <c:v>8.6120000000000001</c:v>
                      </c:pt>
                      <c:pt idx="17222">
                        <c:v>8.6120000000000001</c:v>
                      </c:pt>
                      <c:pt idx="17223">
                        <c:v>8.6129999999999995</c:v>
                      </c:pt>
                      <c:pt idx="17224">
                        <c:v>8.6129999999999995</c:v>
                      </c:pt>
                      <c:pt idx="17225">
                        <c:v>8.6140000000000008</c:v>
                      </c:pt>
                      <c:pt idx="17226">
                        <c:v>8.6140000000000008</c:v>
                      </c:pt>
                      <c:pt idx="17227">
                        <c:v>8.6150000000000002</c:v>
                      </c:pt>
                      <c:pt idx="17228">
                        <c:v>8.6150000000000002</c:v>
                      </c:pt>
                      <c:pt idx="17229">
                        <c:v>8.6159999999999997</c:v>
                      </c:pt>
                      <c:pt idx="17230">
                        <c:v>8.6159999999999997</c:v>
                      </c:pt>
                      <c:pt idx="17231">
                        <c:v>8.6170000000000009</c:v>
                      </c:pt>
                      <c:pt idx="17232">
                        <c:v>8.6170000000000009</c:v>
                      </c:pt>
                      <c:pt idx="17233">
                        <c:v>8.6180000000000003</c:v>
                      </c:pt>
                      <c:pt idx="17234">
                        <c:v>8.6180000000000003</c:v>
                      </c:pt>
                      <c:pt idx="17235">
                        <c:v>8.6189999999999998</c:v>
                      </c:pt>
                      <c:pt idx="17236">
                        <c:v>8.6189999999999998</c:v>
                      </c:pt>
                      <c:pt idx="17237">
                        <c:v>8.6199999999999992</c:v>
                      </c:pt>
                      <c:pt idx="17238">
                        <c:v>8.6199999999999992</c:v>
                      </c:pt>
                      <c:pt idx="17239">
                        <c:v>8.6210000000000004</c:v>
                      </c:pt>
                      <c:pt idx="17240">
                        <c:v>8.6210000000000004</c:v>
                      </c:pt>
                      <c:pt idx="17241">
                        <c:v>8.6219999999999999</c:v>
                      </c:pt>
                      <c:pt idx="17242">
                        <c:v>8.6219999999999999</c:v>
                      </c:pt>
                      <c:pt idx="17243">
                        <c:v>8.6229999999999993</c:v>
                      </c:pt>
                      <c:pt idx="17244">
                        <c:v>8.6229999999999993</c:v>
                      </c:pt>
                      <c:pt idx="17245">
                        <c:v>8.6240000000000006</c:v>
                      </c:pt>
                      <c:pt idx="17246">
                        <c:v>8.6240000000000006</c:v>
                      </c:pt>
                      <c:pt idx="17247">
                        <c:v>8.625</c:v>
                      </c:pt>
                      <c:pt idx="17248">
                        <c:v>8.625</c:v>
                      </c:pt>
                      <c:pt idx="17249">
                        <c:v>8.6259999999999994</c:v>
                      </c:pt>
                      <c:pt idx="17250">
                        <c:v>8.6259999999999994</c:v>
                      </c:pt>
                      <c:pt idx="17251">
                        <c:v>8.6270000000000007</c:v>
                      </c:pt>
                      <c:pt idx="17252">
                        <c:v>8.6270000000000007</c:v>
                      </c:pt>
                      <c:pt idx="17253">
                        <c:v>8.6280000000000001</c:v>
                      </c:pt>
                      <c:pt idx="17254">
                        <c:v>8.6280000000000001</c:v>
                      </c:pt>
                      <c:pt idx="17255">
                        <c:v>8.6289999999999996</c:v>
                      </c:pt>
                      <c:pt idx="17256">
                        <c:v>8.6289999999999996</c:v>
                      </c:pt>
                      <c:pt idx="17257">
                        <c:v>8.6300000000000008</c:v>
                      </c:pt>
                      <c:pt idx="17258">
                        <c:v>8.6300000000000008</c:v>
                      </c:pt>
                      <c:pt idx="17259">
                        <c:v>8.6310000000000002</c:v>
                      </c:pt>
                      <c:pt idx="17260">
                        <c:v>8.6310000000000002</c:v>
                      </c:pt>
                      <c:pt idx="17261">
                        <c:v>8.6319999999999997</c:v>
                      </c:pt>
                      <c:pt idx="17262">
                        <c:v>8.6319999999999997</c:v>
                      </c:pt>
                      <c:pt idx="17263">
                        <c:v>8.6329999999999991</c:v>
                      </c:pt>
                      <c:pt idx="17264">
                        <c:v>8.6329999999999991</c:v>
                      </c:pt>
                      <c:pt idx="17265">
                        <c:v>8.6340000000000003</c:v>
                      </c:pt>
                      <c:pt idx="17266">
                        <c:v>8.6340000000000003</c:v>
                      </c:pt>
                      <c:pt idx="17267">
                        <c:v>8.6349999999999998</c:v>
                      </c:pt>
                      <c:pt idx="17268">
                        <c:v>8.6349999999999998</c:v>
                      </c:pt>
                      <c:pt idx="17269">
                        <c:v>8.6359999999999992</c:v>
                      </c:pt>
                      <c:pt idx="17270">
                        <c:v>8.6359999999999992</c:v>
                      </c:pt>
                      <c:pt idx="17271">
                        <c:v>8.6370000000000005</c:v>
                      </c:pt>
                      <c:pt idx="17272">
                        <c:v>8.6370000000000005</c:v>
                      </c:pt>
                      <c:pt idx="17273">
                        <c:v>8.6379999999999999</c:v>
                      </c:pt>
                      <c:pt idx="17274">
                        <c:v>8.6379999999999999</c:v>
                      </c:pt>
                      <c:pt idx="17275">
                        <c:v>8.6389999999999993</c:v>
                      </c:pt>
                      <c:pt idx="17276">
                        <c:v>8.6389999999999993</c:v>
                      </c:pt>
                      <c:pt idx="17277">
                        <c:v>8.64</c:v>
                      </c:pt>
                      <c:pt idx="17278">
                        <c:v>8.64</c:v>
                      </c:pt>
                      <c:pt idx="17279">
                        <c:v>8.641</c:v>
                      </c:pt>
                      <c:pt idx="17280">
                        <c:v>8.641</c:v>
                      </c:pt>
                      <c:pt idx="17281">
                        <c:v>8.6419999999999995</c:v>
                      </c:pt>
                      <c:pt idx="17282">
                        <c:v>8.6419999999999995</c:v>
                      </c:pt>
                      <c:pt idx="17283">
                        <c:v>8.6430000000000007</c:v>
                      </c:pt>
                      <c:pt idx="17284">
                        <c:v>8.6430000000000007</c:v>
                      </c:pt>
                      <c:pt idx="17285">
                        <c:v>8.6440000000000001</c:v>
                      </c:pt>
                      <c:pt idx="17286">
                        <c:v>8.6440000000000001</c:v>
                      </c:pt>
                      <c:pt idx="17287">
                        <c:v>8.6449999999999996</c:v>
                      </c:pt>
                      <c:pt idx="17288">
                        <c:v>8.6449999999999996</c:v>
                      </c:pt>
                      <c:pt idx="17289">
                        <c:v>8.6460000000000008</c:v>
                      </c:pt>
                      <c:pt idx="17290">
                        <c:v>8.6460000000000008</c:v>
                      </c:pt>
                      <c:pt idx="17291">
                        <c:v>8.6470000000000002</c:v>
                      </c:pt>
                      <c:pt idx="17292">
                        <c:v>8.6470000000000002</c:v>
                      </c:pt>
                      <c:pt idx="17293">
                        <c:v>8.6479999999999997</c:v>
                      </c:pt>
                      <c:pt idx="17294">
                        <c:v>8.6479999999999997</c:v>
                      </c:pt>
                      <c:pt idx="17295">
                        <c:v>8.6489999999999991</c:v>
                      </c:pt>
                      <c:pt idx="17296">
                        <c:v>8.6489999999999991</c:v>
                      </c:pt>
                      <c:pt idx="17297">
                        <c:v>8.65</c:v>
                      </c:pt>
                      <c:pt idx="17298">
                        <c:v>8.65</c:v>
                      </c:pt>
                      <c:pt idx="17299">
                        <c:v>8.6509999999999998</c:v>
                      </c:pt>
                      <c:pt idx="17300">
                        <c:v>8.6509999999999998</c:v>
                      </c:pt>
                      <c:pt idx="17301">
                        <c:v>8.6519999999999992</c:v>
                      </c:pt>
                      <c:pt idx="17302">
                        <c:v>8.6519999999999992</c:v>
                      </c:pt>
                      <c:pt idx="17303">
                        <c:v>8.6530000000000005</c:v>
                      </c:pt>
                      <c:pt idx="17304">
                        <c:v>8.6530000000000005</c:v>
                      </c:pt>
                      <c:pt idx="17305">
                        <c:v>8.6539999999999999</c:v>
                      </c:pt>
                      <c:pt idx="17306">
                        <c:v>8.6539999999999999</c:v>
                      </c:pt>
                      <c:pt idx="17307">
                        <c:v>8.6549999999999994</c:v>
                      </c:pt>
                      <c:pt idx="17308">
                        <c:v>8.6549999999999994</c:v>
                      </c:pt>
                      <c:pt idx="17309">
                        <c:v>8.6560000000000006</c:v>
                      </c:pt>
                      <c:pt idx="17310">
                        <c:v>8.6560000000000006</c:v>
                      </c:pt>
                      <c:pt idx="17311">
                        <c:v>8.657</c:v>
                      </c:pt>
                      <c:pt idx="17312">
                        <c:v>8.657</c:v>
                      </c:pt>
                      <c:pt idx="17313">
                        <c:v>8.6579999999999995</c:v>
                      </c:pt>
                      <c:pt idx="17314">
                        <c:v>8.6579999999999995</c:v>
                      </c:pt>
                      <c:pt idx="17315">
                        <c:v>8.6590000000000007</c:v>
                      </c:pt>
                      <c:pt idx="17316">
                        <c:v>8.6590000000000007</c:v>
                      </c:pt>
                      <c:pt idx="17317">
                        <c:v>8.66</c:v>
                      </c:pt>
                      <c:pt idx="17318">
                        <c:v>8.66</c:v>
                      </c:pt>
                      <c:pt idx="17319">
                        <c:v>8.6609999999999996</c:v>
                      </c:pt>
                      <c:pt idx="17320">
                        <c:v>8.6609999999999996</c:v>
                      </c:pt>
                      <c:pt idx="17321">
                        <c:v>8.6620000000000008</c:v>
                      </c:pt>
                      <c:pt idx="17322">
                        <c:v>8.6620000000000008</c:v>
                      </c:pt>
                      <c:pt idx="17323">
                        <c:v>8.6630000000000003</c:v>
                      </c:pt>
                      <c:pt idx="17324">
                        <c:v>8.6630000000000003</c:v>
                      </c:pt>
                      <c:pt idx="17325">
                        <c:v>8.6639999999999997</c:v>
                      </c:pt>
                      <c:pt idx="17326">
                        <c:v>8.6639999999999997</c:v>
                      </c:pt>
                      <c:pt idx="17327">
                        <c:v>8.6649999999999991</c:v>
                      </c:pt>
                      <c:pt idx="17328">
                        <c:v>8.6649999999999991</c:v>
                      </c:pt>
                      <c:pt idx="17329">
                        <c:v>8.6660000000000004</c:v>
                      </c:pt>
                      <c:pt idx="17330">
                        <c:v>8.6660000000000004</c:v>
                      </c:pt>
                      <c:pt idx="17331">
                        <c:v>8.6669999999999998</c:v>
                      </c:pt>
                      <c:pt idx="17332">
                        <c:v>8.6669999999999998</c:v>
                      </c:pt>
                      <c:pt idx="17333">
                        <c:v>8.6679999999999993</c:v>
                      </c:pt>
                      <c:pt idx="17334">
                        <c:v>8.6679999999999993</c:v>
                      </c:pt>
                      <c:pt idx="17335">
                        <c:v>8.6690000000000005</c:v>
                      </c:pt>
                      <c:pt idx="17336">
                        <c:v>8.6690000000000005</c:v>
                      </c:pt>
                      <c:pt idx="17337">
                        <c:v>8.67</c:v>
                      </c:pt>
                      <c:pt idx="17338">
                        <c:v>8.67</c:v>
                      </c:pt>
                      <c:pt idx="17339">
                        <c:v>8.6709999999999994</c:v>
                      </c:pt>
                      <c:pt idx="17340">
                        <c:v>8.6709999999999994</c:v>
                      </c:pt>
                      <c:pt idx="17341">
                        <c:v>8.6720000000000006</c:v>
                      </c:pt>
                      <c:pt idx="17342">
                        <c:v>8.6720000000000006</c:v>
                      </c:pt>
                      <c:pt idx="17343">
                        <c:v>8.673</c:v>
                      </c:pt>
                      <c:pt idx="17344">
                        <c:v>8.673</c:v>
                      </c:pt>
                      <c:pt idx="17345">
                        <c:v>8.6739999999999995</c:v>
                      </c:pt>
                      <c:pt idx="17346">
                        <c:v>8.6739999999999995</c:v>
                      </c:pt>
                      <c:pt idx="17347">
                        <c:v>8.6750000000000007</c:v>
                      </c:pt>
                      <c:pt idx="17348">
                        <c:v>8.6750000000000007</c:v>
                      </c:pt>
                      <c:pt idx="17349">
                        <c:v>8.6760000000000002</c:v>
                      </c:pt>
                      <c:pt idx="17350">
                        <c:v>8.6760000000000002</c:v>
                      </c:pt>
                      <c:pt idx="17351">
                        <c:v>8.6769999999999996</c:v>
                      </c:pt>
                      <c:pt idx="17352">
                        <c:v>8.6769999999999996</c:v>
                      </c:pt>
                      <c:pt idx="17353">
                        <c:v>8.6780000000000008</c:v>
                      </c:pt>
                      <c:pt idx="17354">
                        <c:v>8.6780000000000008</c:v>
                      </c:pt>
                      <c:pt idx="17355">
                        <c:v>8.6790000000000003</c:v>
                      </c:pt>
                      <c:pt idx="17356">
                        <c:v>8.6790000000000003</c:v>
                      </c:pt>
                      <c:pt idx="17357">
                        <c:v>8.68</c:v>
                      </c:pt>
                      <c:pt idx="17358">
                        <c:v>8.68</c:v>
                      </c:pt>
                      <c:pt idx="17359">
                        <c:v>8.6809999999999992</c:v>
                      </c:pt>
                      <c:pt idx="17360">
                        <c:v>8.6809999999999992</c:v>
                      </c:pt>
                      <c:pt idx="17361">
                        <c:v>8.6820000000000004</c:v>
                      </c:pt>
                      <c:pt idx="17362">
                        <c:v>8.6820000000000004</c:v>
                      </c:pt>
                      <c:pt idx="17363">
                        <c:v>8.6829999999999998</c:v>
                      </c:pt>
                      <c:pt idx="17364">
                        <c:v>8.6829999999999998</c:v>
                      </c:pt>
                      <c:pt idx="17365">
                        <c:v>8.6839999999999993</c:v>
                      </c:pt>
                      <c:pt idx="17366">
                        <c:v>8.6839999999999993</c:v>
                      </c:pt>
                      <c:pt idx="17367">
                        <c:v>8.6850000000000005</c:v>
                      </c:pt>
                      <c:pt idx="17368">
                        <c:v>8.6850000000000005</c:v>
                      </c:pt>
                      <c:pt idx="17369">
                        <c:v>8.6859999999999999</c:v>
                      </c:pt>
                      <c:pt idx="17370">
                        <c:v>8.6859999999999999</c:v>
                      </c:pt>
                      <c:pt idx="17371">
                        <c:v>8.6869999999999994</c:v>
                      </c:pt>
                      <c:pt idx="17372">
                        <c:v>8.6869999999999994</c:v>
                      </c:pt>
                      <c:pt idx="17373">
                        <c:v>8.6880000000000006</c:v>
                      </c:pt>
                      <c:pt idx="17374">
                        <c:v>8.6880000000000006</c:v>
                      </c:pt>
                      <c:pt idx="17375">
                        <c:v>8.6890000000000001</c:v>
                      </c:pt>
                      <c:pt idx="17376">
                        <c:v>8.6890000000000001</c:v>
                      </c:pt>
                      <c:pt idx="17377">
                        <c:v>8.69</c:v>
                      </c:pt>
                      <c:pt idx="17378">
                        <c:v>8.69</c:v>
                      </c:pt>
                      <c:pt idx="17379">
                        <c:v>8.6910000000000007</c:v>
                      </c:pt>
                      <c:pt idx="17380">
                        <c:v>8.6910000000000007</c:v>
                      </c:pt>
                      <c:pt idx="17381">
                        <c:v>8.6920000000000002</c:v>
                      </c:pt>
                      <c:pt idx="17382">
                        <c:v>8.6920000000000002</c:v>
                      </c:pt>
                      <c:pt idx="17383">
                        <c:v>8.6929999999999996</c:v>
                      </c:pt>
                      <c:pt idx="17384">
                        <c:v>8.6929999999999996</c:v>
                      </c:pt>
                      <c:pt idx="17385">
                        <c:v>8.6940000000000008</c:v>
                      </c:pt>
                      <c:pt idx="17386">
                        <c:v>8.6940000000000008</c:v>
                      </c:pt>
                      <c:pt idx="17387">
                        <c:v>8.6950000000000003</c:v>
                      </c:pt>
                      <c:pt idx="17388">
                        <c:v>8.6950000000000003</c:v>
                      </c:pt>
                      <c:pt idx="17389">
                        <c:v>8.6959999999999997</c:v>
                      </c:pt>
                      <c:pt idx="17390">
                        <c:v>8.6959999999999997</c:v>
                      </c:pt>
                      <c:pt idx="17391">
                        <c:v>8.6969999999999992</c:v>
                      </c:pt>
                      <c:pt idx="17392">
                        <c:v>8.6969999999999992</c:v>
                      </c:pt>
                      <c:pt idx="17393">
                        <c:v>8.6980000000000004</c:v>
                      </c:pt>
                      <c:pt idx="17394">
                        <c:v>8.6980000000000004</c:v>
                      </c:pt>
                      <c:pt idx="17395">
                        <c:v>8.6989999999999998</c:v>
                      </c:pt>
                      <c:pt idx="17396">
                        <c:v>8.6989999999999998</c:v>
                      </c:pt>
                      <c:pt idx="17397">
                        <c:v>8.6999999999999993</c:v>
                      </c:pt>
                      <c:pt idx="17398">
                        <c:v>8.6999999999999993</c:v>
                      </c:pt>
                      <c:pt idx="17399">
                        <c:v>8.7010000000000005</c:v>
                      </c:pt>
                      <c:pt idx="17400">
                        <c:v>8.7010000000000005</c:v>
                      </c:pt>
                      <c:pt idx="17401">
                        <c:v>8.702</c:v>
                      </c:pt>
                      <c:pt idx="17402">
                        <c:v>8.702</c:v>
                      </c:pt>
                      <c:pt idx="17403">
                        <c:v>8.7029999999999994</c:v>
                      </c:pt>
                      <c:pt idx="17404">
                        <c:v>8.7029999999999994</c:v>
                      </c:pt>
                      <c:pt idx="17405">
                        <c:v>8.7040000000000006</c:v>
                      </c:pt>
                      <c:pt idx="17406">
                        <c:v>8.7040000000000006</c:v>
                      </c:pt>
                      <c:pt idx="17407">
                        <c:v>8.7050000000000001</c:v>
                      </c:pt>
                      <c:pt idx="17408">
                        <c:v>8.7050000000000001</c:v>
                      </c:pt>
                      <c:pt idx="17409">
                        <c:v>8.7059999999999995</c:v>
                      </c:pt>
                      <c:pt idx="17410">
                        <c:v>8.7059999999999995</c:v>
                      </c:pt>
                      <c:pt idx="17411">
                        <c:v>8.7070000000000007</c:v>
                      </c:pt>
                      <c:pt idx="17412">
                        <c:v>8.7070000000000007</c:v>
                      </c:pt>
                      <c:pt idx="17413">
                        <c:v>8.7080000000000002</c:v>
                      </c:pt>
                      <c:pt idx="17414">
                        <c:v>8.7080000000000002</c:v>
                      </c:pt>
                      <c:pt idx="17415">
                        <c:v>8.7089999999999996</c:v>
                      </c:pt>
                      <c:pt idx="17416">
                        <c:v>8.7089999999999996</c:v>
                      </c:pt>
                      <c:pt idx="17417">
                        <c:v>8.7100000000000009</c:v>
                      </c:pt>
                      <c:pt idx="17418">
                        <c:v>8.7100000000000009</c:v>
                      </c:pt>
                      <c:pt idx="17419">
                        <c:v>8.7110000000000003</c:v>
                      </c:pt>
                      <c:pt idx="17420">
                        <c:v>8.7110000000000003</c:v>
                      </c:pt>
                      <c:pt idx="17421">
                        <c:v>8.7119999999999997</c:v>
                      </c:pt>
                      <c:pt idx="17422">
                        <c:v>8.7119999999999997</c:v>
                      </c:pt>
                      <c:pt idx="17423">
                        <c:v>8.7129999999999992</c:v>
                      </c:pt>
                      <c:pt idx="17424">
                        <c:v>8.7129999999999992</c:v>
                      </c:pt>
                      <c:pt idx="17425">
                        <c:v>8.7140000000000004</c:v>
                      </c:pt>
                      <c:pt idx="17426">
                        <c:v>8.7140000000000004</c:v>
                      </c:pt>
                      <c:pt idx="17427">
                        <c:v>8.7149999999999999</c:v>
                      </c:pt>
                      <c:pt idx="17428">
                        <c:v>8.7149999999999999</c:v>
                      </c:pt>
                      <c:pt idx="17429">
                        <c:v>8.7159999999999993</c:v>
                      </c:pt>
                      <c:pt idx="17430">
                        <c:v>8.7159999999999993</c:v>
                      </c:pt>
                      <c:pt idx="17431">
                        <c:v>8.7170000000000005</c:v>
                      </c:pt>
                      <c:pt idx="17432">
                        <c:v>8.7170000000000005</c:v>
                      </c:pt>
                      <c:pt idx="17433">
                        <c:v>8.718</c:v>
                      </c:pt>
                      <c:pt idx="17434">
                        <c:v>8.718</c:v>
                      </c:pt>
                      <c:pt idx="17435">
                        <c:v>8.7189999999999994</c:v>
                      </c:pt>
                      <c:pt idx="17436">
                        <c:v>8.7189999999999994</c:v>
                      </c:pt>
                      <c:pt idx="17437">
                        <c:v>8.7200000000000006</c:v>
                      </c:pt>
                      <c:pt idx="17438">
                        <c:v>8.7200000000000006</c:v>
                      </c:pt>
                      <c:pt idx="17439">
                        <c:v>8.7210000000000001</c:v>
                      </c:pt>
                      <c:pt idx="17440">
                        <c:v>8.7210000000000001</c:v>
                      </c:pt>
                      <c:pt idx="17441">
                        <c:v>8.7219999999999995</c:v>
                      </c:pt>
                      <c:pt idx="17442">
                        <c:v>8.7219999999999995</c:v>
                      </c:pt>
                      <c:pt idx="17443">
                        <c:v>8.7230000000000008</c:v>
                      </c:pt>
                      <c:pt idx="17444">
                        <c:v>8.7230000000000008</c:v>
                      </c:pt>
                      <c:pt idx="17445">
                        <c:v>8.7240000000000002</c:v>
                      </c:pt>
                      <c:pt idx="17446">
                        <c:v>8.7240000000000002</c:v>
                      </c:pt>
                      <c:pt idx="17447">
                        <c:v>8.7249999999999996</c:v>
                      </c:pt>
                      <c:pt idx="17448">
                        <c:v>8.7249999999999996</c:v>
                      </c:pt>
                      <c:pt idx="17449">
                        <c:v>8.7260000000000009</c:v>
                      </c:pt>
                      <c:pt idx="17450">
                        <c:v>8.7260000000000009</c:v>
                      </c:pt>
                      <c:pt idx="17451">
                        <c:v>8.7270000000000003</c:v>
                      </c:pt>
                      <c:pt idx="17452">
                        <c:v>8.7270000000000003</c:v>
                      </c:pt>
                      <c:pt idx="17453">
                        <c:v>8.7279999999999998</c:v>
                      </c:pt>
                      <c:pt idx="17454">
                        <c:v>8.7279999999999998</c:v>
                      </c:pt>
                      <c:pt idx="17455">
                        <c:v>8.7289999999999992</c:v>
                      </c:pt>
                      <c:pt idx="17456">
                        <c:v>8.7289999999999992</c:v>
                      </c:pt>
                      <c:pt idx="17457">
                        <c:v>8.73</c:v>
                      </c:pt>
                      <c:pt idx="17458">
                        <c:v>8.73</c:v>
                      </c:pt>
                      <c:pt idx="17459">
                        <c:v>8.7309999999999999</c:v>
                      </c:pt>
                      <c:pt idx="17460">
                        <c:v>8.7309999999999999</c:v>
                      </c:pt>
                      <c:pt idx="17461">
                        <c:v>8.7319999999999993</c:v>
                      </c:pt>
                      <c:pt idx="17462">
                        <c:v>8.7319999999999993</c:v>
                      </c:pt>
                      <c:pt idx="17463">
                        <c:v>8.7330000000000005</c:v>
                      </c:pt>
                      <c:pt idx="17464">
                        <c:v>8.7330000000000005</c:v>
                      </c:pt>
                      <c:pt idx="17465">
                        <c:v>8.734</c:v>
                      </c:pt>
                      <c:pt idx="17466">
                        <c:v>8.734</c:v>
                      </c:pt>
                      <c:pt idx="17467">
                        <c:v>8.7349999999999994</c:v>
                      </c:pt>
                      <c:pt idx="17468">
                        <c:v>8.7349999999999994</c:v>
                      </c:pt>
                      <c:pt idx="17469">
                        <c:v>8.7360000000000007</c:v>
                      </c:pt>
                      <c:pt idx="17470">
                        <c:v>8.7360000000000007</c:v>
                      </c:pt>
                      <c:pt idx="17471">
                        <c:v>8.7370000000000001</c:v>
                      </c:pt>
                      <c:pt idx="17472">
                        <c:v>8.7370000000000001</c:v>
                      </c:pt>
                      <c:pt idx="17473">
                        <c:v>8.7379999999999995</c:v>
                      </c:pt>
                      <c:pt idx="17474">
                        <c:v>8.7379999999999995</c:v>
                      </c:pt>
                      <c:pt idx="17475">
                        <c:v>8.7390000000000008</c:v>
                      </c:pt>
                      <c:pt idx="17476">
                        <c:v>8.7390000000000008</c:v>
                      </c:pt>
                      <c:pt idx="17477">
                        <c:v>8.74</c:v>
                      </c:pt>
                      <c:pt idx="17478">
                        <c:v>8.74</c:v>
                      </c:pt>
                      <c:pt idx="17479">
                        <c:v>8.7409999999999997</c:v>
                      </c:pt>
                      <c:pt idx="17480">
                        <c:v>8.7409999999999997</c:v>
                      </c:pt>
                      <c:pt idx="17481">
                        <c:v>8.7420000000000009</c:v>
                      </c:pt>
                      <c:pt idx="17482">
                        <c:v>8.7420000000000009</c:v>
                      </c:pt>
                      <c:pt idx="17483">
                        <c:v>8.7430000000000003</c:v>
                      </c:pt>
                      <c:pt idx="17484">
                        <c:v>8.7430000000000003</c:v>
                      </c:pt>
                      <c:pt idx="17485">
                        <c:v>8.7439999999999998</c:v>
                      </c:pt>
                      <c:pt idx="17486">
                        <c:v>8.7439999999999998</c:v>
                      </c:pt>
                      <c:pt idx="17487">
                        <c:v>8.7449999999999992</c:v>
                      </c:pt>
                      <c:pt idx="17488">
                        <c:v>8.7449999999999992</c:v>
                      </c:pt>
                      <c:pt idx="17489">
                        <c:v>8.7460000000000004</c:v>
                      </c:pt>
                      <c:pt idx="17490">
                        <c:v>8.7460000000000004</c:v>
                      </c:pt>
                      <c:pt idx="17491">
                        <c:v>8.7469999999999999</c:v>
                      </c:pt>
                      <c:pt idx="17492">
                        <c:v>8.7469999999999999</c:v>
                      </c:pt>
                      <c:pt idx="17493">
                        <c:v>8.7479999999999993</c:v>
                      </c:pt>
                      <c:pt idx="17494">
                        <c:v>8.7479999999999993</c:v>
                      </c:pt>
                      <c:pt idx="17495">
                        <c:v>8.7490000000000006</c:v>
                      </c:pt>
                      <c:pt idx="17496">
                        <c:v>8.7490000000000006</c:v>
                      </c:pt>
                      <c:pt idx="17497">
                        <c:v>8.75</c:v>
                      </c:pt>
                      <c:pt idx="17498">
                        <c:v>8.75</c:v>
                      </c:pt>
                      <c:pt idx="17499">
                        <c:v>8.7509999999999994</c:v>
                      </c:pt>
                      <c:pt idx="17500">
                        <c:v>8.7509999999999994</c:v>
                      </c:pt>
                      <c:pt idx="17501">
                        <c:v>8.7520000000000007</c:v>
                      </c:pt>
                      <c:pt idx="17502">
                        <c:v>8.7520000000000007</c:v>
                      </c:pt>
                      <c:pt idx="17503">
                        <c:v>8.7530000000000001</c:v>
                      </c:pt>
                      <c:pt idx="17504">
                        <c:v>8.7530000000000001</c:v>
                      </c:pt>
                      <c:pt idx="17505">
                        <c:v>8.7539999999999996</c:v>
                      </c:pt>
                      <c:pt idx="17506">
                        <c:v>8.7539999999999996</c:v>
                      </c:pt>
                      <c:pt idx="17507">
                        <c:v>8.7550000000000008</c:v>
                      </c:pt>
                      <c:pt idx="17508">
                        <c:v>8.7550000000000008</c:v>
                      </c:pt>
                      <c:pt idx="17509">
                        <c:v>8.7560000000000002</c:v>
                      </c:pt>
                      <c:pt idx="17510">
                        <c:v>8.7560000000000002</c:v>
                      </c:pt>
                      <c:pt idx="17511">
                        <c:v>8.7569999999999997</c:v>
                      </c:pt>
                      <c:pt idx="17512">
                        <c:v>8.7569999999999997</c:v>
                      </c:pt>
                      <c:pt idx="17513">
                        <c:v>8.7579999999999991</c:v>
                      </c:pt>
                      <c:pt idx="17514">
                        <c:v>8.7579999999999991</c:v>
                      </c:pt>
                      <c:pt idx="17515">
                        <c:v>8.7590000000000003</c:v>
                      </c:pt>
                      <c:pt idx="17516">
                        <c:v>8.7590000000000003</c:v>
                      </c:pt>
                      <c:pt idx="17517">
                        <c:v>8.76</c:v>
                      </c:pt>
                      <c:pt idx="17518">
                        <c:v>8.76</c:v>
                      </c:pt>
                      <c:pt idx="17519">
                        <c:v>8.7609999999999992</c:v>
                      </c:pt>
                      <c:pt idx="17520">
                        <c:v>8.7609999999999992</c:v>
                      </c:pt>
                      <c:pt idx="17521">
                        <c:v>8.7620000000000005</c:v>
                      </c:pt>
                      <c:pt idx="17522">
                        <c:v>8.7620000000000005</c:v>
                      </c:pt>
                      <c:pt idx="17523">
                        <c:v>8.7629999999999999</c:v>
                      </c:pt>
                      <c:pt idx="17524">
                        <c:v>8.7629999999999999</c:v>
                      </c:pt>
                      <c:pt idx="17525">
                        <c:v>8.7639999999999993</c:v>
                      </c:pt>
                      <c:pt idx="17526">
                        <c:v>8.7639999999999993</c:v>
                      </c:pt>
                      <c:pt idx="17527">
                        <c:v>8.7650000000000006</c:v>
                      </c:pt>
                      <c:pt idx="17528">
                        <c:v>8.7650000000000006</c:v>
                      </c:pt>
                      <c:pt idx="17529">
                        <c:v>8.766</c:v>
                      </c:pt>
                      <c:pt idx="17530">
                        <c:v>8.766</c:v>
                      </c:pt>
                      <c:pt idx="17531">
                        <c:v>8.7669999999999995</c:v>
                      </c:pt>
                      <c:pt idx="17532">
                        <c:v>8.7669999999999995</c:v>
                      </c:pt>
                      <c:pt idx="17533">
                        <c:v>8.7680000000000007</c:v>
                      </c:pt>
                      <c:pt idx="17534">
                        <c:v>8.7680000000000007</c:v>
                      </c:pt>
                      <c:pt idx="17535">
                        <c:v>8.7690000000000001</c:v>
                      </c:pt>
                      <c:pt idx="17536">
                        <c:v>8.7690000000000001</c:v>
                      </c:pt>
                      <c:pt idx="17537">
                        <c:v>8.77</c:v>
                      </c:pt>
                      <c:pt idx="17538">
                        <c:v>8.77</c:v>
                      </c:pt>
                      <c:pt idx="17539">
                        <c:v>8.7710000000000008</c:v>
                      </c:pt>
                      <c:pt idx="17540">
                        <c:v>8.7710000000000008</c:v>
                      </c:pt>
                      <c:pt idx="17541">
                        <c:v>8.7720000000000002</c:v>
                      </c:pt>
                      <c:pt idx="17542">
                        <c:v>8.7720000000000002</c:v>
                      </c:pt>
                      <c:pt idx="17543">
                        <c:v>8.7729999999999997</c:v>
                      </c:pt>
                      <c:pt idx="17544">
                        <c:v>8.7729999999999997</c:v>
                      </c:pt>
                      <c:pt idx="17545">
                        <c:v>8.7739999999999991</c:v>
                      </c:pt>
                      <c:pt idx="17546">
                        <c:v>8.7739999999999991</c:v>
                      </c:pt>
                      <c:pt idx="17547">
                        <c:v>8.7750000000000004</c:v>
                      </c:pt>
                      <c:pt idx="17548">
                        <c:v>8.7750000000000004</c:v>
                      </c:pt>
                      <c:pt idx="17549">
                        <c:v>8.7759999999999998</c:v>
                      </c:pt>
                      <c:pt idx="17550">
                        <c:v>8.7759999999999998</c:v>
                      </c:pt>
                      <c:pt idx="17551">
                        <c:v>8.7769999999999992</c:v>
                      </c:pt>
                      <c:pt idx="17552">
                        <c:v>8.7769999999999992</c:v>
                      </c:pt>
                      <c:pt idx="17553">
                        <c:v>8.7780000000000005</c:v>
                      </c:pt>
                      <c:pt idx="17554">
                        <c:v>8.7780000000000005</c:v>
                      </c:pt>
                      <c:pt idx="17555">
                        <c:v>8.7789999999999999</c:v>
                      </c:pt>
                      <c:pt idx="17556">
                        <c:v>8.7789999999999999</c:v>
                      </c:pt>
                      <c:pt idx="17557">
                        <c:v>8.7799999999999994</c:v>
                      </c:pt>
                      <c:pt idx="17558">
                        <c:v>8.7799999999999994</c:v>
                      </c:pt>
                      <c:pt idx="17559">
                        <c:v>8.7810000000000006</c:v>
                      </c:pt>
                      <c:pt idx="17560">
                        <c:v>8.7810000000000006</c:v>
                      </c:pt>
                      <c:pt idx="17561">
                        <c:v>8.782</c:v>
                      </c:pt>
                      <c:pt idx="17562">
                        <c:v>8.782</c:v>
                      </c:pt>
                      <c:pt idx="17563">
                        <c:v>8.7829999999999995</c:v>
                      </c:pt>
                      <c:pt idx="17564">
                        <c:v>8.7829999999999995</c:v>
                      </c:pt>
                      <c:pt idx="17565">
                        <c:v>8.7840000000000007</c:v>
                      </c:pt>
                      <c:pt idx="17566">
                        <c:v>8.7840000000000007</c:v>
                      </c:pt>
                      <c:pt idx="17567">
                        <c:v>8.7850000000000001</c:v>
                      </c:pt>
                      <c:pt idx="17568">
                        <c:v>8.7850000000000001</c:v>
                      </c:pt>
                      <c:pt idx="17569">
                        <c:v>8.7859999999999996</c:v>
                      </c:pt>
                      <c:pt idx="17570">
                        <c:v>8.7859999999999996</c:v>
                      </c:pt>
                      <c:pt idx="17571">
                        <c:v>8.7870000000000008</c:v>
                      </c:pt>
                      <c:pt idx="17572">
                        <c:v>8.7870000000000008</c:v>
                      </c:pt>
                      <c:pt idx="17573">
                        <c:v>8.7880000000000003</c:v>
                      </c:pt>
                      <c:pt idx="17574">
                        <c:v>8.7880000000000003</c:v>
                      </c:pt>
                      <c:pt idx="17575">
                        <c:v>8.7889999999999997</c:v>
                      </c:pt>
                      <c:pt idx="17576">
                        <c:v>8.7889999999999997</c:v>
                      </c:pt>
                      <c:pt idx="17577">
                        <c:v>8.7899999999999991</c:v>
                      </c:pt>
                      <c:pt idx="17578">
                        <c:v>8.7899999999999991</c:v>
                      </c:pt>
                      <c:pt idx="17579">
                        <c:v>8.7910000000000004</c:v>
                      </c:pt>
                      <c:pt idx="17580">
                        <c:v>8.7910000000000004</c:v>
                      </c:pt>
                      <c:pt idx="17581">
                        <c:v>8.7919999999999998</c:v>
                      </c:pt>
                      <c:pt idx="17582">
                        <c:v>8.7919999999999998</c:v>
                      </c:pt>
                      <c:pt idx="17583">
                        <c:v>8.7929999999999993</c:v>
                      </c:pt>
                      <c:pt idx="17584">
                        <c:v>8.7929999999999993</c:v>
                      </c:pt>
                      <c:pt idx="17585">
                        <c:v>8.7940000000000005</c:v>
                      </c:pt>
                      <c:pt idx="17586">
                        <c:v>8.7940000000000005</c:v>
                      </c:pt>
                      <c:pt idx="17587">
                        <c:v>8.7949999999999999</c:v>
                      </c:pt>
                      <c:pt idx="17588">
                        <c:v>8.7949999999999999</c:v>
                      </c:pt>
                      <c:pt idx="17589">
                        <c:v>8.7959999999999994</c:v>
                      </c:pt>
                      <c:pt idx="17590">
                        <c:v>8.7959999999999994</c:v>
                      </c:pt>
                      <c:pt idx="17591">
                        <c:v>8.7970000000000006</c:v>
                      </c:pt>
                      <c:pt idx="17592">
                        <c:v>8.7970000000000006</c:v>
                      </c:pt>
                      <c:pt idx="17593">
                        <c:v>8.798</c:v>
                      </c:pt>
                      <c:pt idx="17594">
                        <c:v>8.798</c:v>
                      </c:pt>
                      <c:pt idx="17595">
                        <c:v>8.7989999999999995</c:v>
                      </c:pt>
                      <c:pt idx="17596">
                        <c:v>8.7989999999999995</c:v>
                      </c:pt>
                      <c:pt idx="17597">
                        <c:v>8.8000000000000007</c:v>
                      </c:pt>
                      <c:pt idx="17598">
                        <c:v>8.8000000000000007</c:v>
                      </c:pt>
                      <c:pt idx="17599">
                        <c:v>8.8010000000000002</c:v>
                      </c:pt>
                      <c:pt idx="17600">
                        <c:v>8.8010000000000002</c:v>
                      </c:pt>
                      <c:pt idx="17601">
                        <c:v>8.8019999999999996</c:v>
                      </c:pt>
                      <c:pt idx="17602">
                        <c:v>8.8019999999999996</c:v>
                      </c:pt>
                      <c:pt idx="17603">
                        <c:v>8.8030000000000008</c:v>
                      </c:pt>
                      <c:pt idx="17604">
                        <c:v>8.8030000000000008</c:v>
                      </c:pt>
                      <c:pt idx="17605">
                        <c:v>8.8040000000000003</c:v>
                      </c:pt>
                      <c:pt idx="17606">
                        <c:v>8.8040000000000003</c:v>
                      </c:pt>
                      <c:pt idx="17607">
                        <c:v>8.8049999999999997</c:v>
                      </c:pt>
                      <c:pt idx="17608">
                        <c:v>8.8049999999999997</c:v>
                      </c:pt>
                      <c:pt idx="17609">
                        <c:v>8.8059999999999992</c:v>
                      </c:pt>
                      <c:pt idx="17610">
                        <c:v>8.8059999999999992</c:v>
                      </c:pt>
                      <c:pt idx="17611">
                        <c:v>8.8070000000000004</c:v>
                      </c:pt>
                      <c:pt idx="17612">
                        <c:v>8.8070000000000004</c:v>
                      </c:pt>
                      <c:pt idx="17613">
                        <c:v>8.8079999999999998</c:v>
                      </c:pt>
                      <c:pt idx="17614">
                        <c:v>8.8079999999999998</c:v>
                      </c:pt>
                      <c:pt idx="17615">
                        <c:v>8.8089999999999993</c:v>
                      </c:pt>
                      <c:pt idx="17616">
                        <c:v>8.8089999999999993</c:v>
                      </c:pt>
                      <c:pt idx="17617">
                        <c:v>8.81</c:v>
                      </c:pt>
                      <c:pt idx="17618">
                        <c:v>8.81</c:v>
                      </c:pt>
                      <c:pt idx="17619">
                        <c:v>8.8109999999999999</c:v>
                      </c:pt>
                      <c:pt idx="17620">
                        <c:v>8.8109999999999999</c:v>
                      </c:pt>
                      <c:pt idx="17621">
                        <c:v>8.8119999999999994</c:v>
                      </c:pt>
                      <c:pt idx="17622">
                        <c:v>8.8119999999999994</c:v>
                      </c:pt>
                      <c:pt idx="17623">
                        <c:v>8.8130000000000006</c:v>
                      </c:pt>
                      <c:pt idx="17624">
                        <c:v>8.8130000000000006</c:v>
                      </c:pt>
                      <c:pt idx="17625">
                        <c:v>8.8140000000000001</c:v>
                      </c:pt>
                      <c:pt idx="17626">
                        <c:v>8.8140000000000001</c:v>
                      </c:pt>
                      <c:pt idx="17627">
                        <c:v>8.8149999999999995</c:v>
                      </c:pt>
                      <c:pt idx="17628">
                        <c:v>8.8149999999999995</c:v>
                      </c:pt>
                      <c:pt idx="17629">
                        <c:v>8.8160000000000007</c:v>
                      </c:pt>
                      <c:pt idx="17630">
                        <c:v>8.8160000000000007</c:v>
                      </c:pt>
                      <c:pt idx="17631">
                        <c:v>8.8170000000000002</c:v>
                      </c:pt>
                      <c:pt idx="17632">
                        <c:v>8.8170000000000002</c:v>
                      </c:pt>
                      <c:pt idx="17633">
                        <c:v>8.8179999999999996</c:v>
                      </c:pt>
                      <c:pt idx="17634">
                        <c:v>8.8179999999999996</c:v>
                      </c:pt>
                      <c:pt idx="17635">
                        <c:v>8.8190000000000008</c:v>
                      </c:pt>
                      <c:pt idx="17636">
                        <c:v>8.8190000000000008</c:v>
                      </c:pt>
                      <c:pt idx="17637">
                        <c:v>8.82</c:v>
                      </c:pt>
                      <c:pt idx="17638">
                        <c:v>8.82</c:v>
                      </c:pt>
                      <c:pt idx="17639">
                        <c:v>8.8209999999999997</c:v>
                      </c:pt>
                      <c:pt idx="17640">
                        <c:v>8.8209999999999997</c:v>
                      </c:pt>
                      <c:pt idx="17641">
                        <c:v>8.8219999999999992</c:v>
                      </c:pt>
                      <c:pt idx="17642">
                        <c:v>8.8219999999999992</c:v>
                      </c:pt>
                      <c:pt idx="17643">
                        <c:v>8.8230000000000004</c:v>
                      </c:pt>
                      <c:pt idx="17644">
                        <c:v>8.8230000000000004</c:v>
                      </c:pt>
                      <c:pt idx="17645">
                        <c:v>8.8239999999999998</c:v>
                      </c:pt>
                      <c:pt idx="17646">
                        <c:v>8.8239999999999998</c:v>
                      </c:pt>
                      <c:pt idx="17647">
                        <c:v>8.8249999999999993</c:v>
                      </c:pt>
                      <c:pt idx="17648">
                        <c:v>8.8249999999999993</c:v>
                      </c:pt>
                      <c:pt idx="17649">
                        <c:v>8.8260000000000005</c:v>
                      </c:pt>
                      <c:pt idx="17650">
                        <c:v>8.8260000000000005</c:v>
                      </c:pt>
                      <c:pt idx="17651">
                        <c:v>8.827</c:v>
                      </c:pt>
                      <c:pt idx="17652">
                        <c:v>8.827</c:v>
                      </c:pt>
                      <c:pt idx="17653">
                        <c:v>8.8279999999999994</c:v>
                      </c:pt>
                      <c:pt idx="17654">
                        <c:v>8.8279999999999994</c:v>
                      </c:pt>
                      <c:pt idx="17655">
                        <c:v>8.8290000000000006</c:v>
                      </c:pt>
                      <c:pt idx="17656">
                        <c:v>8.8290000000000006</c:v>
                      </c:pt>
                      <c:pt idx="17657">
                        <c:v>8.83</c:v>
                      </c:pt>
                      <c:pt idx="17658">
                        <c:v>8.83</c:v>
                      </c:pt>
                      <c:pt idx="17659">
                        <c:v>8.8309999999999995</c:v>
                      </c:pt>
                      <c:pt idx="17660">
                        <c:v>8.8309999999999995</c:v>
                      </c:pt>
                      <c:pt idx="17661">
                        <c:v>8.8320000000000007</c:v>
                      </c:pt>
                      <c:pt idx="17662">
                        <c:v>8.8320000000000007</c:v>
                      </c:pt>
                      <c:pt idx="17663">
                        <c:v>8.8330000000000002</c:v>
                      </c:pt>
                      <c:pt idx="17664">
                        <c:v>8.8330000000000002</c:v>
                      </c:pt>
                      <c:pt idx="17665">
                        <c:v>8.8339999999999996</c:v>
                      </c:pt>
                      <c:pt idx="17666">
                        <c:v>8.8339999999999996</c:v>
                      </c:pt>
                      <c:pt idx="17667">
                        <c:v>8.8350000000000009</c:v>
                      </c:pt>
                      <c:pt idx="17668">
                        <c:v>8.8350000000000009</c:v>
                      </c:pt>
                      <c:pt idx="17669">
                        <c:v>8.8360000000000003</c:v>
                      </c:pt>
                      <c:pt idx="17670">
                        <c:v>8.8360000000000003</c:v>
                      </c:pt>
                      <c:pt idx="17671">
                        <c:v>8.8369999999999997</c:v>
                      </c:pt>
                      <c:pt idx="17672">
                        <c:v>8.8369999999999997</c:v>
                      </c:pt>
                      <c:pt idx="17673">
                        <c:v>8.8379999999999992</c:v>
                      </c:pt>
                      <c:pt idx="17674">
                        <c:v>8.8379999999999992</c:v>
                      </c:pt>
                      <c:pt idx="17675">
                        <c:v>8.8390000000000004</c:v>
                      </c:pt>
                      <c:pt idx="17676">
                        <c:v>8.8390000000000004</c:v>
                      </c:pt>
                      <c:pt idx="17677">
                        <c:v>8.84</c:v>
                      </c:pt>
                      <c:pt idx="17678">
                        <c:v>8.84</c:v>
                      </c:pt>
                      <c:pt idx="17679">
                        <c:v>8.8409999999999993</c:v>
                      </c:pt>
                      <c:pt idx="17680">
                        <c:v>8.8409999999999993</c:v>
                      </c:pt>
                      <c:pt idx="17681">
                        <c:v>8.8420000000000005</c:v>
                      </c:pt>
                      <c:pt idx="17682">
                        <c:v>8.8420000000000005</c:v>
                      </c:pt>
                      <c:pt idx="17683">
                        <c:v>8.843</c:v>
                      </c:pt>
                      <c:pt idx="17684">
                        <c:v>8.843</c:v>
                      </c:pt>
                      <c:pt idx="17685">
                        <c:v>8.8439999999999994</c:v>
                      </c:pt>
                      <c:pt idx="17686">
                        <c:v>8.8439999999999994</c:v>
                      </c:pt>
                      <c:pt idx="17687">
                        <c:v>8.8450000000000006</c:v>
                      </c:pt>
                      <c:pt idx="17688">
                        <c:v>8.8450000000000006</c:v>
                      </c:pt>
                      <c:pt idx="17689">
                        <c:v>8.8460000000000001</c:v>
                      </c:pt>
                      <c:pt idx="17690">
                        <c:v>8.8460000000000001</c:v>
                      </c:pt>
                      <c:pt idx="17691">
                        <c:v>8.8469999999999995</c:v>
                      </c:pt>
                      <c:pt idx="17692">
                        <c:v>8.8469999999999995</c:v>
                      </c:pt>
                      <c:pt idx="17693">
                        <c:v>8.8480000000000008</c:v>
                      </c:pt>
                      <c:pt idx="17694">
                        <c:v>8.8480000000000008</c:v>
                      </c:pt>
                      <c:pt idx="17695">
                        <c:v>8.8490000000000002</c:v>
                      </c:pt>
                      <c:pt idx="17696">
                        <c:v>8.8490000000000002</c:v>
                      </c:pt>
                      <c:pt idx="17697">
                        <c:v>8.85</c:v>
                      </c:pt>
                      <c:pt idx="17698">
                        <c:v>8.85</c:v>
                      </c:pt>
                      <c:pt idx="17699">
                        <c:v>8.8510000000000009</c:v>
                      </c:pt>
                      <c:pt idx="17700">
                        <c:v>8.8510000000000009</c:v>
                      </c:pt>
                      <c:pt idx="17701">
                        <c:v>8.8520000000000003</c:v>
                      </c:pt>
                      <c:pt idx="17702">
                        <c:v>8.8520000000000003</c:v>
                      </c:pt>
                      <c:pt idx="17703">
                        <c:v>8.8529999999999998</c:v>
                      </c:pt>
                      <c:pt idx="17704">
                        <c:v>8.8529999999999998</c:v>
                      </c:pt>
                      <c:pt idx="17705">
                        <c:v>8.8539999999999992</c:v>
                      </c:pt>
                      <c:pt idx="17706">
                        <c:v>8.8539999999999992</c:v>
                      </c:pt>
                      <c:pt idx="17707">
                        <c:v>8.8550000000000004</c:v>
                      </c:pt>
                      <c:pt idx="17708">
                        <c:v>8.8550000000000004</c:v>
                      </c:pt>
                      <c:pt idx="17709">
                        <c:v>8.8559999999999999</c:v>
                      </c:pt>
                      <c:pt idx="17710">
                        <c:v>8.8559999999999999</c:v>
                      </c:pt>
                      <c:pt idx="17711">
                        <c:v>8.8569999999999993</c:v>
                      </c:pt>
                      <c:pt idx="17712">
                        <c:v>8.8569999999999993</c:v>
                      </c:pt>
                      <c:pt idx="17713">
                        <c:v>8.8580000000000005</c:v>
                      </c:pt>
                      <c:pt idx="17714">
                        <c:v>8.8580000000000005</c:v>
                      </c:pt>
                      <c:pt idx="17715">
                        <c:v>8.859</c:v>
                      </c:pt>
                      <c:pt idx="17716">
                        <c:v>8.859</c:v>
                      </c:pt>
                      <c:pt idx="17717">
                        <c:v>8.86</c:v>
                      </c:pt>
                      <c:pt idx="17718">
                        <c:v>8.86</c:v>
                      </c:pt>
                      <c:pt idx="17719">
                        <c:v>8.8610000000000007</c:v>
                      </c:pt>
                      <c:pt idx="17720">
                        <c:v>8.8610000000000007</c:v>
                      </c:pt>
                      <c:pt idx="17721">
                        <c:v>8.8620000000000001</c:v>
                      </c:pt>
                      <c:pt idx="17722">
                        <c:v>8.8620000000000001</c:v>
                      </c:pt>
                      <c:pt idx="17723">
                        <c:v>8.8629999999999995</c:v>
                      </c:pt>
                      <c:pt idx="17724">
                        <c:v>8.8629999999999995</c:v>
                      </c:pt>
                      <c:pt idx="17725">
                        <c:v>8.8640000000000008</c:v>
                      </c:pt>
                      <c:pt idx="17726">
                        <c:v>8.8640000000000008</c:v>
                      </c:pt>
                      <c:pt idx="17727">
                        <c:v>8.8650000000000002</c:v>
                      </c:pt>
                      <c:pt idx="17728">
                        <c:v>8.8650000000000002</c:v>
                      </c:pt>
                      <c:pt idx="17729">
                        <c:v>8.8659999999999997</c:v>
                      </c:pt>
                      <c:pt idx="17730">
                        <c:v>8.8659999999999997</c:v>
                      </c:pt>
                      <c:pt idx="17731">
                        <c:v>8.8670000000000009</c:v>
                      </c:pt>
                      <c:pt idx="17732">
                        <c:v>8.8670000000000009</c:v>
                      </c:pt>
                      <c:pt idx="17733">
                        <c:v>8.8680000000000003</c:v>
                      </c:pt>
                      <c:pt idx="17734">
                        <c:v>8.8680000000000003</c:v>
                      </c:pt>
                      <c:pt idx="17735">
                        <c:v>8.8689999999999998</c:v>
                      </c:pt>
                      <c:pt idx="17736">
                        <c:v>8.8689999999999998</c:v>
                      </c:pt>
                      <c:pt idx="17737">
                        <c:v>8.8699999999999992</c:v>
                      </c:pt>
                      <c:pt idx="17738">
                        <c:v>8.8699999999999992</c:v>
                      </c:pt>
                      <c:pt idx="17739">
                        <c:v>8.8710000000000004</c:v>
                      </c:pt>
                      <c:pt idx="17740">
                        <c:v>8.8710000000000004</c:v>
                      </c:pt>
                      <c:pt idx="17741">
                        <c:v>8.8719999999999999</c:v>
                      </c:pt>
                      <c:pt idx="17742">
                        <c:v>8.8719999999999999</c:v>
                      </c:pt>
                      <c:pt idx="17743">
                        <c:v>8.8729999999999993</c:v>
                      </c:pt>
                      <c:pt idx="17744">
                        <c:v>8.8729999999999993</c:v>
                      </c:pt>
                      <c:pt idx="17745">
                        <c:v>8.8740000000000006</c:v>
                      </c:pt>
                      <c:pt idx="17746">
                        <c:v>8.8740000000000006</c:v>
                      </c:pt>
                      <c:pt idx="17747">
                        <c:v>8.875</c:v>
                      </c:pt>
                      <c:pt idx="17748">
                        <c:v>8.875</c:v>
                      </c:pt>
                      <c:pt idx="17749">
                        <c:v>8.8759999999999994</c:v>
                      </c:pt>
                      <c:pt idx="17750">
                        <c:v>8.8759999999999994</c:v>
                      </c:pt>
                      <c:pt idx="17751">
                        <c:v>8.8770000000000007</c:v>
                      </c:pt>
                      <c:pt idx="17752">
                        <c:v>8.8770000000000007</c:v>
                      </c:pt>
                      <c:pt idx="17753">
                        <c:v>8.8780000000000001</c:v>
                      </c:pt>
                      <c:pt idx="17754">
                        <c:v>8.8780000000000001</c:v>
                      </c:pt>
                      <c:pt idx="17755">
                        <c:v>8.8789999999999996</c:v>
                      </c:pt>
                      <c:pt idx="17756">
                        <c:v>8.8789999999999996</c:v>
                      </c:pt>
                      <c:pt idx="17757">
                        <c:v>8.8800000000000008</c:v>
                      </c:pt>
                      <c:pt idx="17758">
                        <c:v>8.8800000000000008</c:v>
                      </c:pt>
                      <c:pt idx="17759">
                        <c:v>8.8810000000000002</c:v>
                      </c:pt>
                      <c:pt idx="17760">
                        <c:v>8.8810000000000002</c:v>
                      </c:pt>
                      <c:pt idx="17761">
                        <c:v>8.8819999999999997</c:v>
                      </c:pt>
                      <c:pt idx="17762">
                        <c:v>8.8819999999999997</c:v>
                      </c:pt>
                      <c:pt idx="17763">
                        <c:v>8.8829999999999991</c:v>
                      </c:pt>
                      <c:pt idx="17764">
                        <c:v>8.8829999999999991</c:v>
                      </c:pt>
                      <c:pt idx="17765">
                        <c:v>8.8840000000000003</c:v>
                      </c:pt>
                      <c:pt idx="17766">
                        <c:v>8.8840000000000003</c:v>
                      </c:pt>
                      <c:pt idx="17767">
                        <c:v>8.8849999999999998</c:v>
                      </c:pt>
                      <c:pt idx="17768">
                        <c:v>8.8849999999999998</c:v>
                      </c:pt>
                      <c:pt idx="17769">
                        <c:v>8.8859999999999992</c:v>
                      </c:pt>
                      <c:pt idx="17770">
                        <c:v>8.8859999999999992</c:v>
                      </c:pt>
                      <c:pt idx="17771">
                        <c:v>8.8870000000000005</c:v>
                      </c:pt>
                      <c:pt idx="17772">
                        <c:v>8.8870000000000005</c:v>
                      </c:pt>
                      <c:pt idx="17773">
                        <c:v>8.8879999999999999</c:v>
                      </c:pt>
                      <c:pt idx="17774">
                        <c:v>8.8879999999999999</c:v>
                      </c:pt>
                      <c:pt idx="17775">
                        <c:v>8.8889999999999993</c:v>
                      </c:pt>
                      <c:pt idx="17776">
                        <c:v>8.8889999999999993</c:v>
                      </c:pt>
                      <c:pt idx="17777">
                        <c:v>8.89</c:v>
                      </c:pt>
                      <c:pt idx="17778">
                        <c:v>8.89</c:v>
                      </c:pt>
                      <c:pt idx="17779">
                        <c:v>8.891</c:v>
                      </c:pt>
                      <c:pt idx="17780">
                        <c:v>8.891</c:v>
                      </c:pt>
                      <c:pt idx="17781">
                        <c:v>8.8919999999999995</c:v>
                      </c:pt>
                      <c:pt idx="17782">
                        <c:v>8.8919999999999995</c:v>
                      </c:pt>
                      <c:pt idx="17783">
                        <c:v>8.8930000000000007</c:v>
                      </c:pt>
                      <c:pt idx="17784">
                        <c:v>8.8930000000000007</c:v>
                      </c:pt>
                      <c:pt idx="17785">
                        <c:v>8.8940000000000001</c:v>
                      </c:pt>
                      <c:pt idx="17786">
                        <c:v>8.8940000000000001</c:v>
                      </c:pt>
                      <c:pt idx="17787">
                        <c:v>8.8949999999999996</c:v>
                      </c:pt>
                      <c:pt idx="17788">
                        <c:v>8.8949999999999996</c:v>
                      </c:pt>
                      <c:pt idx="17789">
                        <c:v>8.8960000000000008</c:v>
                      </c:pt>
                      <c:pt idx="17790">
                        <c:v>8.8960000000000008</c:v>
                      </c:pt>
                      <c:pt idx="17791">
                        <c:v>8.8970000000000002</c:v>
                      </c:pt>
                      <c:pt idx="17792">
                        <c:v>8.8970000000000002</c:v>
                      </c:pt>
                      <c:pt idx="17793">
                        <c:v>8.8979999999999997</c:v>
                      </c:pt>
                      <c:pt idx="17794">
                        <c:v>8.8979999999999997</c:v>
                      </c:pt>
                      <c:pt idx="17795">
                        <c:v>8.8989999999999991</c:v>
                      </c:pt>
                      <c:pt idx="17796">
                        <c:v>8.8989999999999991</c:v>
                      </c:pt>
                      <c:pt idx="17797">
                        <c:v>8.9</c:v>
                      </c:pt>
                      <c:pt idx="17798">
                        <c:v>8.9</c:v>
                      </c:pt>
                      <c:pt idx="17799">
                        <c:v>8.9009999999999998</c:v>
                      </c:pt>
                      <c:pt idx="17800">
                        <c:v>8.9009999999999998</c:v>
                      </c:pt>
                      <c:pt idx="17801">
                        <c:v>8.9019999999999992</c:v>
                      </c:pt>
                      <c:pt idx="17802">
                        <c:v>8.9019999999999992</c:v>
                      </c:pt>
                      <c:pt idx="17803">
                        <c:v>8.9030000000000005</c:v>
                      </c:pt>
                      <c:pt idx="17804">
                        <c:v>8.9030000000000005</c:v>
                      </c:pt>
                      <c:pt idx="17805">
                        <c:v>8.9039999999999999</c:v>
                      </c:pt>
                      <c:pt idx="17806">
                        <c:v>8.9039999999999999</c:v>
                      </c:pt>
                      <c:pt idx="17807">
                        <c:v>8.9049999999999994</c:v>
                      </c:pt>
                      <c:pt idx="17808">
                        <c:v>8.9049999999999994</c:v>
                      </c:pt>
                      <c:pt idx="17809">
                        <c:v>8.9060000000000006</c:v>
                      </c:pt>
                      <c:pt idx="17810">
                        <c:v>8.9060000000000006</c:v>
                      </c:pt>
                      <c:pt idx="17811">
                        <c:v>8.907</c:v>
                      </c:pt>
                      <c:pt idx="17812">
                        <c:v>8.907</c:v>
                      </c:pt>
                      <c:pt idx="17813">
                        <c:v>8.9079999999999995</c:v>
                      </c:pt>
                      <c:pt idx="17814">
                        <c:v>8.9079999999999995</c:v>
                      </c:pt>
                      <c:pt idx="17815">
                        <c:v>8.9090000000000007</c:v>
                      </c:pt>
                      <c:pt idx="17816">
                        <c:v>8.9090000000000007</c:v>
                      </c:pt>
                      <c:pt idx="17817">
                        <c:v>8.91</c:v>
                      </c:pt>
                      <c:pt idx="17818">
                        <c:v>8.91</c:v>
                      </c:pt>
                      <c:pt idx="17819">
                        <c:v>8.9109999999999996</c:v>
                      </c:pt>
                      <c:pt idx="17820">
                        <c:v>8.9109999999999996</c:v>
                      </c:pt>
                      <c:pt idx="17821">
                        <c:v>8.9120000000000008</c:v>
                      </c:pt>
                      <c:pt idx="17822">
                        <c:v>8.9120000000000008</c:v>
                      </c:pt>
                      <c:pt idx="17823">
                        <c:v>8.9130000000000003</c:v>
                      </c:pt>
                      <c:pt idx="17824">
                        <c:v>8.9130000000000003</c:v>
                      </c:pt>
                      <c:pt idx="17825">
                        <c:v>8.9139999999999997</c:v>
                      </c:pt>
                      <c:pt idx="17826">
                        <c:v>8.9139999999999997</c:v>
                      </c:pt>
                      <c:pt idx="17827">
                        <c:v>8.9149999999999991</c:v>
                      </c:pt>
                      <c:pt idx="17828">
                        <c:v>8.9149999999999991</c:v>
                      </c:pt>
                      <c:pt idx="17829">
                        <c:v>8.9160000000000004</c:v>
                      </c:pt>
                      <c:pt idx="17830">
                        <c:v>8.9160000000000004</c:v>
                      </c:pt>
                      <c:pt idx="17831">
                        <c:v>8.9169999999999998</c:v>
                      </c:pt>
                      <c:pt idx="17832">
                        <c:v>8.9169999999999998</c:v>
                      </c:pt>
                      <c:pt idx="17833">
                        <c:v>8.9179999999999993</c:v>
                      </c:pt>
                      <c:pt idx="17834">
                        <c:v>8.9179999999999993</c:v>
                      </c:pt>
                      <c:pt idx="17835">
                        <c:v>8.9190000000000005</c:v>
                      </c:pt>
                      <c:pt idx="17836">
                        <c:v>8.9190000000000005</c:v>
                      </c:pt>
                      <c:pt idx="17837">
                        <c:v>8.92</c:v>
                      </c:pt>
                      <c:pt idx="17838">
                        <c:v>8.92</c:v>
                      </c:pt>
                      <c:pt idx="17839">
                        <c:v>8.9209999999999994</c:v>
                      </c:pt>
                      <c:pt idx="17840">
                        <c:v>8.9209999999999994</c:v>
                      </c:pt>
                      <c:pt idx="17841">
                        <c:v>8.9220000000000006</c:v>
                      </c:pt>
                      <c:pt idx="17842">
                        <c:v>8.9220000000000006</c:v>
                      </c:pt>
                      <c:pt idx="17843">
                        <c:v>8.923</c:v>
                      </c:pt>
                      <c:pt idx="17844">
                        <c:v>8.923</c:v>
                      </c:pt>
                      <c:pt idx="17845">
                        <c:v>8.9239999999999995</c:v>
                      </c:pt>
                      <c:pt idx="17846">
                        <c:v>8.9239999999999995</c:v>
                      </c:pt>
                      <c:pt idx="17847">
                        <c:v>8.9250000000000007</c:v>
                      </c:pt>
                      <c:pt idx="17848">
                        <c:v>8.9250000000000007</c:v>
                      </c:pt>
                      <c:pt idx="17849">
                        <c:v>8.9260000000000002</c:v>
                      </c:pt>
                      <c:pt idx="17850">
                        <c:v>8.9260000000000002</c:v>
                      </c:pt>
                      <c:pt idx="17851">
                        <c:v>8.9269999999999996</c:v>
                      </c:pt>
                      <c:pt idx="17852">
                        <c:v>8.9269999999999996</c:v>
                      </c:pt>
                      <c:pt idx="17853">
                        <c:v>8.9280000000000008</c:v>
                      </c:pt>
                      <c:pt idx="17854">
                        <c:v>8.9280000000000008</c:v>
                      </c:pt>
                      <c:pt idx="17855">
                        <c:v>8.9290000000000003</c:v>
                      </c:pt>
                      <c:pt idx="17856">
                        <c:v>8.9290000000000003</c:v>
                      </c:pt>
                      <c:pt idx="17857">
                        <c:v>8.93</c:v>
                      </c:pt>
                      <c:pt idx="17858">
                        <c:v>8.93</c:v>
                      </c:pt>
                      <c:pt idx="17859">
                        <c:v>8.9309999999999992</c:v>
                      </c:pt>
                      <c:pt idx="17860">
                        <c:v>8.9309999999999992</c:v>
                      </c:pt>
                      <c:pt idx="17861">
                        <c:v>8.9320000000000004</c:v>
                      </c:pt>
                      <c:pt idx="17862">
                        <c:v>8.9320000000000004</c:v>
                      </c:pt>
                      <c:pt idx="17863">
                        <c:v>8.9329999999999998</c:v>
                      </c:pt>
                      <c:pt idx="17864">
                        <c:v>8.9329999999999998</c:v>
                      </c:pt>
                      <c:pt idx="17865">
                        <c:v>8.9339999999999993</c:v>
                      </c:pt>
                      <c:pt idx="17866">
                        <c:v>8.9339999999999993</c:v>
                      </c:pt>
                      <c:pt idx="17867">
                        <c:v>8.9350000000000005</c:v>
                      </c:pt>
                      <c:pt idx="17868">
                        <c:v>8.9350000000000005</c:v>
                      </c:pt>
                      <c:pt idx="17869">
                        <c:v>8.9359999999999999</c:v>
                      </c:pt>
                      <c:pt idx="17870">
                        <c:v>8.9359999999999999</c:v>
                      </c:pt>
                      <c:pt idx="17871">
                        <c:v>8.9369999999999994</c:v>
                      </c:pt>
                      <c:pt idx="17872">
                        <c:v>8.9369999999999994</c:v>
                      </c:pt>
                      <c:pt idx="17873">
                        <c:v>8.9380000000000006</c:v>
                      </c:pt>
                      <c:pt idx="17874">
                        <c:v>8.9380000000000006</c:v>
                      </c:pt>
                      <c:pt idx="17875">
                        <c:v>8.9390000000000001</c:v>
                      </c:pt>
                      <c:pt idx="17876">
                        <c:v>8.9390000000000001</c:v>
                      </c:pt>
                      <c:pt idx="17877">
                        <c:v>8.94</c:v>
                      </c:pt>
                      <c:pt idx="17878">
                        <c:v>8.94</c:v>
                      </c:pt>
                      <c:pt idx="17879">
                        <c:v>8.9410000000000007</c:v>
                      </c:pt>
                      <c:pt idx="17880">
                        <c:v>8.9410000000000007</c:v>
                      </c:pt>
                      <c:pt idx="17881">
                        <c:v>8.9420000000000002</c:v>
                      </c:pt>
                      <c:pt idx="17882">
                        <c:v>8.9420000000000002</c:v>
                      </c:pt>
                      <c:pt idx="17883">
                        <c:v>8.9429999999999996</c:v>
                      </c:pt>
                      <c:pt idx="17884">
                        <c:v>8.9429999999999996</c:v>
                      </c:pt>
                      <c:pt idx="17885">
                        <c:v>8.9440000000000008</c:v>
                      </c:pt>
                      <c:pt idx="17886">
                        <c:v>8.9440000000000008</c:v>
                      </c:pt>
                      <c:pt idx="17887">
                        <c:v>8.9450000000000003</c:v>
                      </c:pt>
                      <c:pt idx="17888">
                        <c:v>8.9450000000000003</c:v>
                      </c:pt>
                      <c:pt idx="17889">
                        <c:v>8.9459999999999997</c:v>
                      </c:pt>
                      <c:pt idx="17890">
                        <c:v>8.9459999999999997</c:v>
                      </c:pt>
                      <c:pt idx="17891">
                        <c:v>8.9469999999999992</c:v>
                      </c:pt>
                      <c:pt idx="17892">
                        <c:v>8.9469999999999992</c:v>
                      </c:pt>
                      <c:pt idx="17893">
                        <c:v>8.9480000000000004</c:v>
                      </c:pt>
                      <c:pt idx="17894">
                        <c:v>8.9480000000000004</c:v>
                      </c:pt>
                      <c:pt idx="17895">
                        <c:v>8.9489999999999998</c:v>
                      </c:pt>
                      <c:pt idx="17896">
                        <c:v>8.9489999999999998</c:v>
                      </c:pt>
                      <c:pt idx="17897">
                        <c:v>8.9499999999999993</c:v>
                      </c:pt>
                      <c:pt idx="17898">
                        <c:v>8.9499999999999993</c:v>
                      </c:pt>
                      <c:pt idx="17899">
                        <c:v>8.9510000000000005</c:v>
                      </c:pt>
                      <c:pt idx="17900">
                        <c:v>8.9510000000000005</c:v>
                      </c:pt>
                      <c:pt idx="17901">
                        <c:v>8.952</c:v>
                      </c:pt>
                      <c:pt idx="17902">
                        <c:v>8.952</c:v>
                      </c:pt>
                      <c:pt idx="17903">
                        <c:v>8.9529999999999994</c:v>
                      </c:pt>
                      <c:pt idx="17904">
                        <c:v>8.9529999999999994</c:v>
                      </c:pt>
                      <c:pt idx="17905">
                        <c:v>8.9540000000000006</c:v>
                      </c:pt>
                      <c:pt idx="17906">
                        <c:v>8.9540000000000006</c:v>
                      </c:pt>
                      <c:pt idx="17907">
                        <c:v>8.9550000000000001</c:v>
                      </c:pt>
                      <c:pt idx="17908">
                        <c:v>8.9550000000000001</c:v>
                      </c:pt>
                      <c:pt idx="17909">
                        <c:v>8.9559999999999995</c:v>
                      </c:pt>
                      <c:pt idx="17910">
                        <c:v>8.9559999999999995</c:v>
                      </c:pt>
                      <c:pt idx="17911">
                        <c:v>8.9570000000000007</c:v>
                      </c:pt>
                      <c:pt idx="17912">
                        <c:v>8.9570000000000007</c:v>
                      </c:pt>
                      <c:pt idx="17913">
                        <c:v>8.9580000000000002</c:v>
                      </c:pt>
                      <c:pt idx="17914">
                        <c:v>8.9580000000000002</c:v>
                      </c:pt>
                      <c:pt idx="17915">
                        <c:v>8.9589999999999996</c:v>
                      </c:pt>
                      <c:pt idx="17916">
                        <c:v>8.9589999999999996</c:v>
                      </c:pt>
                      <c:pt idx="17917">
                        <c:v>8.9600000000000009</c:v>
                      </c:pt>
                      <c:pt idx="17918">
                        <c:v>8.9600000000000009</c:v>
                      </c:pt>
                      <c:pt idx="17919">
                        <c:v>8.9610000000000003</c:v>
                      </c:pt>
                      <c:pt idx="17920">
                        <c:v>8.9610000000000003</c:v>
                      </c:pt>
                      <c:pt idx="17921">
                        <c:v>8.9619999999999997</c:v>
                      </c:pt>
                      <c:pt idx="17922">
                        <c:v>8.9619999999999997</c:v>
                      </c:pt>
                      <c:pt idx="17923">
                        <c:v>8.9629999999999992</c:v>
                      </c:pt>
                      <c:pt idx="17924">
                        <c:v>8.9629999999999992</c:v>
                      </c:pt>
                      <c:pt idx="17925">
                        <c:v>8.9640000000000004</c:v>
                      </c:pt>
                      <c:pt idx="17926">
                        <c:v>8.9640000000000004</c:v>
                      </c:pt>
                      <c:pt idx="17927">
                        <c:v>8.9649999999999999</c:v>
                      </c:pt>
                      <c:pt idx="17928">
                        <c:v>8.9649999999999999</c:v>
                      </c:pt>
                      <c:pt idx="17929">
                        <c:v>8.9659999999999993</c:v>
                      </c:pt>
                      <c:pt idx="17930">
                        <c:v>8.9659999999999993</c:v>
                      </c:pt>
                      <c:pt idx="17931">
                        <c:v>8.9670000000000005</c:v>
                      </c:pt>
                      <c:pt idx="17932">
                        <c:v>8.9670000000000005</c:v>
                      </c:pt>
                      <c:pt idx="17933">
                        <c:v>8.968</c:v>
                      </c:pt>
                      <c:pt idx="17934">
                        <c:v>8.968</c:v>
                      </c:pt>
                      <c:pt idx="17935">
                        <c:v>8.9689999999999994</c:v>
                      </c:pt>
                      <c:pt idx="17936">
                        <c:v>8.9689999999999994</c:v>
                      </c:pt>
                      <c:pt idx="17937">
                        <c:v>8.9700000000000006</c:v>
                      </c:pt>
                      <c:pt idx="17938">
                        <c:v>8.9700000000000006</c:v>
                      </c:pt>
                      <c:pt idx="17939">
                        <c:v>8.9710000000000001</c:v>
                      </c:pt>
                      <c:pt idx="17940">
                        <c:v>8.9710000000000001</c:v>
                      </c:pt>
                      <c:pt idx="17941">
                        <c:v>8.9719999999999995</c:v>
                      </c:pt>
                      <c:pt idx="17942">
                        <c:v>8.9719999999999995</c:v>
                      </c:pt>
                      <c:pt idx="17943">
                        <c:v>8.9730000000000008</c:v>
                      </c:pt>
                      <c:pt idx="17944">
                        <c:v>8.9730000000000008</c:v>
                      </c:pt>
                      <c:pt idx="17945">
                        <c:v>8.9740000000000002</c:v>
                      </c:pt>
                      <c:pt idx="17946">
                        <c:v>8.9740000000000002</c:v>
                      </c:pt>
                      <c:pt idx="17947">
                        <c:v>8.9749999999999996</c:v>
                      </c:pt>
                      <c:pt idx="17948">
                        <c:v>8.9749999999999996</c:v>
                      </c:pt>
                      <c:pt idx="17949">
                        <c:v>8.9760000000000009</c:v>
                      </c:pt>
                      <c:pt idx="17950">
                        <c:v>8.9760000000000009</c:v>
                      </c:pt>
                      <c:pt idx="17951">
                        <c:v>8.9770000000000003</c:v>
                      </c:pt>
                      <c:pt idx="17952">
                        <c:v>8.9770000000000003</c:v>
                      </c:pt>
                      <c:pt idx="17953">
                        <c:v>8.9779999999999998</c:v>
                      </c:pt>
                      <c:pt idx="17954">
                        <c:v>8.9779999999999998</c:v>
                      </c:pt>
                      <c:pt idx="17955">
                        <c:v>8.9789999999999992</c:v>
                      </c:pt>
                      <c:pt idx="17956">
                        <c:v>8.9789999999999992</c:v>
                      </c:pt>
                      <c:pt idx="17957">
                        <c:v>8.98</c:v>
                      </c:pt>
                      <c:pt idx="17958">
                        <c:v>8.98</c:v>
                      </c:pt>
                      <c:pt idx="17959">
                        <c:v>8.9809999999999999</c:v>
                      </c:pt>
                      <c:pt idx="17960">
                        <c:v>8.9809999999999999</c:v>
                      </c:pt>
                      <c:pt idx="17961">
                        <c:v>8.9819999999999993</c:v>
                      </c:pt>
                      <c:pt idx="17962">
                        <c:v>8.9819999999999993</c:v>
                      </c:pt>
                      <c:pt idx="17963">
                        <c:v>8.9830000000000005</c:v>
                      </c:pt>
                      <c:pt idx="17964">
                        <c:v>8.9830000000000005</c:v>
                      </c:pt>
                      <c:pt idx="17965">
                        <c:v>8.984</c:v>
                      </c:pt>
                      <c:pt idx="17966">
                        <c:v>8.984</c:v>
                      </c:pt>
                      <c:pt idx="17967">
                        <c:v>8.9849999999999994</c:v>
                      </c:pt>
                      <c:pt idx="17968">
                        <c:v>8.9849999999999994</c:v>
                      </c:pt>
                      <c:pt idx="17969">
                        <c:v>8.9860000000000007</c:v>
                      </c:pt>
                      <c:pt idx="17970">
                        <c:v>8.9860000000000007</c:v>
                      </c:pt>
                      <c:pt idx="17971">
                        <c:v>8.9870000000000001</c:v>
                      </c:pt>
                      <c:pt idx="17972">
                        <c:v>8.9870000000000001</c:v>
                      </c:pt>
                      <c:pt idx="17973">
                        <c:v>8.9879999999999995</c:v>
                      </c:pt>
                      <c:pt idx="17974">
                        <c:v>8.9879999999999995</c:v>
                      </c:pt>
                      <c:pt idx="17975">
                        <c:v>8.9890000000000008</c:v>
                      </c:pt>
                      <c:pt idx="17976">
                        <c:v>8.9890000000000008</c:v>
                      </c:pt>
                      <c:pt idx="17977">
                        <c:v>8.99</c:v>
                      </c:pt>
                      <c:pt idx="17978">
                        <c:v>8.99</c:v>
                      </c:pt>
                      <c:pt idx="17979">
                        <c:v>8.9909999999999997</c:v>
                      </c:pt>
                      <c:pt idx="17980">
                        <c:v>8.9909999999999997</c:v>
                      </c:pt>
                      <c:pt idx="17981">
                        <c:v>8.9920000000000009</c:v>
                      </c:pt>
                      <c:pt idx="17982">
                        <c:v>8.9920000000000009</c:v>
                      </c:pt>
                      <c:pt idx="17983">
                        <c:v>8.9930000000000003</c:v>
                      </c:pt>
                      <c:pt idx="17984">
                        <c:v>8.9930000000000003</c:v>
                      </c:pt>
                      <c:pt idx="17985">
                        <c:v>8.9939999999999998</c:v>
                      </c:pt>
                      <c:pt idx="17986">
                        <c:v>8.9939999999999998</c:v>
                      </c:pt>
                      <c:pt idx="17987">
                        <c:v>8.9949999999999992</c:v>
                      </c:pt>
                      <c:pt idx="17988">
                        <c:v>8.9949999999999992</c:v>
                      </c:pt>
                      <c:pt idx="17989">
                        <c:v>8.9960000000000004</c:v>
                      </c:pt>
                      <c:pt idx="17990">
                        <c:v>8.9960000000000004</c:v>
                      </c:pt>
                      <c:pt idx="17991">
                        <c:v>8.9969999999999999</c:v>
                      </c:pt>
                      <c:pt idx="17992">
                        <c:v>8.9969999999999999</c:v>
                      </c:pt>
                      <c:pt idx="17993">
                        <c:v>8.9979999999999993</c:v>
                      </c:pt>
                      <c:pt idx="17994">
                        <c:v>8.9979999999999993</c:v>
                      </c:pt>
                      <c:pt idx="17995">
                        <c:v>8.9990000000000006</c:v>
                      </c:pt>
                      <c:pt idx="17996">
                        <c:v>8.9990000000000006</c:v>
                      </c:pt>
                      <c:pt idx="17997">
                        <c:v>9</c:v>
                      </c:pt>
                      <c:pt idx="17998">
                        <c:v>9</c:v>
                      </c:pt>
                      <c:pt idx="17999">
                        <c:v>9.0009999999999994</c:v>
                      </c:pt>
                      <c:pt idx="18000">
                        <c:v>9.0009999999999994</c:v>
                      </c:pt>
                      <c:pt idx="18001">
                        <c:v>9.0020000000000007</c:v>
                      </c:pt>
                      <c:pt idx="18002">
                        <c:v>9.0020000000000007</c:v>
                      </c:pt>
                      <c:pt idx="18003">
                        <c:v>9.0030000000000001</c:v>
                      </c:pt>
                      <c:pt idx="18004">
                        <c:v>9.0030000000000001</c:v>
                      </c:pt>
                      <c:pt idx="18005">
                        <c:v>9.0039999999999996</c:v>
                      </c:pt>
                      <c:pt idx="18006">
                        <c:v>9.0039999999999996</c:v>
                      </c:pt>
                      <c:pt idx="18007">
                        <c:v>9.0050000000000008</c:v>
                      </c:pt>
                      <c:pt idx="18008">
                        <c:v>9.0050000000000008</c:v>
                      </c:pt>
                      <c:pt idx="18009">
                        <c:v>9.0060000000000002</c:v>
                      </c:pt>
                      <c:pt idx="18010">
                        <c:v>9.0060000000000002</c:v>
                      </c:pt>
                      <c:pt idx="18011">
                        <c:v>9.0069999999999997</c:v>
                      </c:pt>
                      <c:pt idx="18012">
                        <c:v>9.0069999999999997</c:v>
                      </c:pt>
                      <c:pt idx="18013">
                        <c:v>9.0079999999999991</c:v>
                      </c:pt>
                      <c:pt idx="18014">
                        <c:v>9.0079999999999991</c:v>
                      </c:pt>
                      <c:pt idx="18015">
                        <c:v>9.0090000000000003</c:v>
                      </c:pt>
                      <c:pt idx="18016">
                        <c:v>9.0090000000000003</c:v>
                      </c:pt>
                      <c:pt idx="18017">
                        <c:v>9.01</c:v>
                      </c:pt>
                      <c:pt idx="18018">
                        <c:v>9.01</c:v>
                      </c:pt>
                      <c:pt idx="18019">
                        <c:v>9.0109999999999992</c:v>
                      </c:pt>
                      <c:pt idx="18020">
                        <c:v>9.0109999999999992</c:v>
                      </c:pt>
                      <c:pt idx="18021">
                        <c:v>9.0120000000000005</c:v>
                      </c:pt>
                      <c:pt idx="18022">
                        <c:v>9.0120000000000005</c:v>
                      </c:pt>
                      <c:pt idx="18023">
                        <c:v>9.0129999999999999</c:v>
                      </c:pt>
                      <c:pt idx="18024">
                        <c:v>9.0129999999999999</c:v>
                      </c:pt>
                      <c:pt idx="18025">
                        <c:v>9.0139999999999993</c:v>
                      </c:pt>
                      <c:pt idx="18026">
                        <c:v>9.0139999999999993</c:v>
                      </c:pt>
                      <c:pt idx="18027">
                        <c:v>9.0150000000000006</c:v>
                      </c:pt>
                      <c:pt idx="18028">
                        <c:v>9.0150000000000006</c:v>
                      </c:pt>
                      <c:pt idx="18029">
                        <c:v>9.016</c:v>
                      </c:pt>
                      <c:pt idx="18030">
                        <c:v>9.016</c:v>
                      </c:pt>
                      <c:pt idx="18031">
                        <c:v>9.0169999999999995</c:v>
                      </c:pt>
                      <c:pt idx="18032">
                        <c:v>9.0169999999999995</c:v>
                      </c:pt>
                      <c:pt idx="18033">
                        <c:v>9.0180000000000007</c:v>
                      </c:pt>
                      <c:pt idx="18034">
                        <c:v>9.0180000000000007</c:v>
                      </c:pt>
                      <c:pt idx="18035">
                        <c:v>9.0190000000000001</c:v>
                      </c:pt>
                      <c:pt idx="18036">
                        <c:v>9.0190000000000001</c:v>
                      </c:pt>
                      <c:pt idx="18037">
                        <c:v>9.02</c:v>
                      </c:pt>
                      <c:pt idx="18038">
                        <c:v>9.02</c:v>
                      </c:pt>
                      <c:pt idx="18039">
                        <c:v>9.0210000000000008</c:v>
                      </c:pt>
                      <c:pt idx="18040">
                        <c:v>9.0210000000000008</c:v>
                      </c:pt>
                      <c:pt idx="18041">
                        <c:v>9.0220000000000002</c:v>
                      </c:pt>
                      <c:pt idx="18042">
                        <c:v>9.0220000000000002</c:v>
                      </c:pt>
                      <c:pt idx="18043">
                        <c:v>9.0229999999999997</c:v>
                      </c:pt>
                      <c:pt idx="18044">
                        <c:v>9.0229999999999997</c:v>
                      </c:pt>
                      <c:pt idx="18045">
                        <c:v>9.0239999999999991</c:v>
                      </c:pt>
                      <c:pt idx="18046">
                        <c:v>9.0239999999999991</c:v>
                      </c:pt>
                      <c:pt idx="18047">
                        <c:v>9.0250000000000004</c:v>
                      </c:pt>
                      <c:pt idx="18048">
                        <c:v>9.0250000000000004</c:v>
                      </c:pt>
                      <c:pt idx="18049">
                        <c:v>9.0259999999999998</c:v>
                      </c:pt>
                      <c:pt idx="18050">
                        <c:v>9.0259999999999998</c:v>
                      </c:pt>
                      <c:pt idx="18051">
                        <c:v>9.0269999999999992</c:v>
                      </c:pt>
                      <c:pt idx="18052">
                        <c:v>9.0269999999999992</c:v>
                      </c:pt>
                      <c:pt idx="18053">
                        <c:v>9.0280000000000005</c:v>
                      </c:pt>
                      <c:pt idx="18054">
                        <c:v>9.0280000000000005</c:v>
                      </c:pt>
                      <c:pt idx="18055">
                        <c:v>9.0289999999999999</c:v>
                      </c:pt>
                      <c:pt idx="18056">
                        <c:v>9.0289999999999999</c:v>
                      </c:pt>
                      <c:pt idx="18057">
                        <c:v>9.0299999999999994</c:v>
                      </c:pt>
                      <c:pt idx="18058">
                        <c:v>9.0299999999999994</c:v>
                      </c:pt>
                      <c:pt idx="18059">
                        <c:v>9.0310000000000006</c:v>
                      </c:pt>
                      <c:pt idx="18060">
                        <c:v>9.0310000000000006</c:v>
                      </c:pt>
                      <c:pt idx="18061">
                        <c:v>9.032</c:v>
                      </c:pt>
                      <c:pt idx="18062">
                        <c:v>9.032</c:v>
                      </c:pt>
                      <c:pt idx="18063">
                        <c:v>9.0329999999999995</c:v>
                      </c:pt>
                      <c:pt idx="18064">
                        <c:v>9.0329999999999995</c:v>
                      </c:pt>
                      <c:pt idx="18065">
                        <c:v>9.0340000000000007</c:v>
                      </c:pt>
                      <c:pt idx="18066">
                        <c:v>9.0340000000000007</c:v>
                      </c:pt>
                      <c:pt idx="18067">
                        <c:v>9.0350000000000001</c:v>
                      </c:pt>
                      <c:pt idx="18068">
                        <c:v>9.0350000000000001</c:v>
                      </c:pt>
                      <c:pt idx="18069">
                        <c:v>9.0359999999999996</c:v>
                      </c:pt>
                      <c:pt idx="18070">
                        <c:v>9.0359999999999996</c:v>
                      </c:pt>
                      <c:pt idx="18071">
                        <c:v>9.0370000000000008</c:v>
                      </c:pt>
                      <c:pt idx="18072">
                        <c:v>9.0370000000000008</c:v>
                      </c:pt>
                      <c:pt idx="18073">
                        <c:v>9.0380000000000003</c:v>
                      </c:pt>
                      <c:pt idx="18074">
                        <c:v>9.0380000000000003</c:v>
                      </c:pt>
                      <c:pt idx="18075">
                        <c:v>9.0389999999999997</c:v>
                      </c:pt>
                      <c:pt idx="18076">
                        <c:v>9.0389999999999997</c:v>
                      </c:pt>
                      <c:pt idx="18077">
                        <c:v>9.0399999999999991</c:v>
                      </c:pt>
                      <c:pt idx="18078">
                        <c:v>9.0399999999999991</c:v>
                      </c:pt>
                      <c:pt idx="18079">
                        <c:v>9.0410000000000004</c:v>
                      </c:pt>
                      <c:pt idx="18080">
                        <c:v>9.0410000000000004</c:v>
                      </c:pt>
                      <c:pt idx="18081">
                        <c:v>9.0419999999999998</c:v>
                      </c:pt>
                      <c:pt idx="18082">
                        <c:v>9.0419999999999998</c:v>
                      </c:pt>
                      <c:pt idx="18083">
                        <c:v>9.0429999999999993</c:v>
                      </c:pt>
                      <c:pt idx="18084">
                        <c:v>9.0429999999999993</c:v>
                      </c:pt>
                      <c:pt idx="18085">
                        <c:v>9.0440000000000005</c:v>
                      </c:pt>
                      <c:pt idx="18086">
                        <c:v>9.0440000000000005</c:v>
                      </c:pt>
                      <c:pt idx="18087">
                        <c:v>9.0449999999999999</c:v>
                      </c:pt>
                      <c:pt idx="18088">
                        <c:v>9.0449999999999999</c:v>
                      </c:pt>
                      <c:pt idx="18089">
                        <c:v>9.0459999999999994</c:v>
                      </c:pt>
                      <c:pt idx="18090">
                        <c:v>9.0459999999999994</c:v>
                      </c:pt>
                      <c:pt idx="18091">
                        <c:v>9.0470000000000006</c:v>
                      </c:pt>
                      <c:pt idx="18092">
                        <c:v>9.0470000000000006</c:v>
                      </c:pt>
                      <c:pt idx="18093">
                        <c:v>9.048</c:v>
                      </c:pt>
                      <c:pt idx="18094">
                        <c:v>9.048</c:v>
                      </c:pt>
                      <c:pt idx="18095">
                        <c:v>9.0489999999999995</c:v>
                      </c:pt>
                      <c:pt idx="18096">
                        <c:v>9.0489999999999995</c:v>
                      </c:pt>
                      <c:pt idx="18097">
                        <c:v>9.0500000000000007</c:v>
                      </c:pt>
                      <c:pt idx="18098">
                        <c:v>9.0500000000000007</c:v>
                      </c:pt>
                      <c:pt idx="18099">
                        <c:v>9.0510000000000002</c:v>
                      </c:pt>
                      <c:pt idx="18100">
                        <c:v>9.0510000000000002</c:v>
                      </c:pt>
                      <c:pt idx="18101">
                        <c:v>9.0519999999999996</c:v>
                      </c:pt>
                      <c:pt idx="18102">
                        <c:v>9.0519999999999996</c:v>
                      </c:pt>
                      <c:pt idx="18103">
                        <c:v>9.0530000000000008</c:v>
                      </c:pt>
                      <c:pt idx="18104">
                        <c:v>9.0530000000000008</c:v>
                      </c:pt>
                      <c:pt idx="18105">
                        <c:v>9.0540000000000003</c:v>
                      </c:pt>
                      <c:pt idx="18106">
                        <c:v>9.0540000000000003</c:v>
                      </c:pt>
                      <c:pt idx="18107">
                        <c:v>9.0549999999999997</c:v>
                      </c:pt>
                      <c:pt idx="18108">
                        <c:v>9.0549999999999997</c:v>
                      </c:pt>
                      <c:pt idx="18109">
                        <c:v>9.0559999999999992</c:v>
                      </c:pt>
                      <c:pt idx="18110">
                        <c:v>9.0559999999999992</c:v>
                      </c:pt>
                      <c:pt idx="18111">
                        <c:v>9.0570000000000004</c:v>
                      </c:pt>
                      <c:pt idx="18112">
                        <c:v>9.0570000000000004</c:v>
                      </c:pt>
                      <c:pt idx="18113">
                        <c:v>9.0579999999999998</c:v>
                      </c:pt>
                      <c:pt idx="18114">
                        <c:v>9.0579999999999998</c:v>
                      </c:pt>
                      <c:pt idx="18115">
                        <c:v>9.0589999999999993</c:v>
                      </c:pt>
                      <c:pt idx="18116">
                        <c:v>9.0589999999999993</c:v>
                      </c:pt>
                      <c:pt idx="18117">
                        <c:v>9.06</c:v>
                      </c:pt>
                      <c:pt idx="18118">
                        <c:v>9.06</c:v>
                      </c:pt>
                      <c:pt idx="18119">
                        <c:v>9.0609999999999999</c:v>
                      </c:pt>
                      <c:pt idx="18120">
                        <c:v>9.0609999999999999</c:v>
                      </c:pt>
                      <c:pt idx="18121">
                        <c:v>9.0619999999999994</c:v>
                      </c:pt>
                      <c:pt idx="18122">
                        <c:v>9.0619999999999994</c:v>
                      </c:pt>
                      <c:pt idx="18123">
                        <c:v>9.0630000000000006</c:v>
                      </c:pt>
                      <c:pt idx="18124">
                        <c:v>9.0630000000000006</c:v>
                      </c:pt>
                      <c:pt idx="18125">
                        <c:v>9.0640000000000001</c:v>
                      </c:pt>
                      <c:pt idx="18126">
                        <c:v>9.0640000000000001</c:v>
                      </c:pt>
                      <c:pt idx="18127">
                        <c:v>9.0649999999999995</c:v>
                      </c:pt>
                      <c:pt idx="18128">
                        <c:v>9.0649999999999995</c:v>
                      </c:pt>
                      <c:pt idx="18129">
                        <c:v>9.0660000000000007</c:v>
                      </c:pt>
                      <c:pt idx="18130">
                        <c:v>9.0660000000000007</c:v>
                      </c:pt>
                      <c:pt idx="18131">
                        <c:v>9.0670000000000002</c:v>
                      </c:pt>
                      <c:pt idx="18132">
                        <c:v>9.0670000000000002</c:v>
                      </c:pt>
                      <c:pt idx="18133">
                        <c:v>9.0679999999999996</c:v>
                      </c:pt>
                      <c:pt idx="18134">
                        <c:v>9.0679999999999996</c:v>
                      </c:pt>
                      <c:pt idx="18135">
                        <c:v>9.0690000000000008</c:v>
                      </c:pt>
                      <c:pt idx="18136">
                        <c:v>9.0690000000000008</c:v>
                      </c:pt>
                      <c:pt idx="18137">
                        <c:v>9.07</c:v>
                      </c:pt>
                      <c:pt idx="18138">
                        <c:v>9.07</c:v>
                      </c:pt>
                      <c:pt idx="18139">
                        <c:v>9.0709999999999997</c:v>
                      </c:pt>
                      <c:pt idx="18140">
                        <c:v>9.0709999999999997</c:v>
                      </c:pt>
                      <c:pt idx="18141">
                        <c:v>9.0719999999999992</c:v>
                      </c:pt>
                      <c:pt idx="18142">
                        <c:v>9.0719999999999992</c:v>
                      </c:pt>
                      <c:pt idx="18143">
                        <c:v>9.0730000000000004</c:v>
                      </c:pt>
                      <c:pt idx="18144">
                        <c:v>9.0730000000000004</c:v>
                      </c:pt>
                      <c:pt idx="18145">
                        <c:v>9.0739999999999998</c:v>
                      </c:pt>
                      <c:pt idx="18146">
                        <c:v>9.0739999999999998</c:v>
                      </c:pt>
                      <c:pt idx="18147">
                        <c:v>9.0749999999999993</c:v>
                      </c:pt>
                      <c:pt idx="18148">
                        <c:v>9.0749999999999993</c:v>
                      </c:pt>
                      <c:pt idx="18149">
                        <c:v>9.0760000000000005</c:v>
                      </c:pt>
                      <c:pt idx="18150">
                        <c:v>9.0760000000000005</c:v>
                      </c:pt>
                      <c:pt idx="18151">
                        <c:v>9.077</c:v>
                      </c:pt>
                      <c:pt idx="18152">
                        <c:v>9.077</c:v>
                      </c:pt>
                      <c:pt idx="18153">
                        <c:v>9.0779999999999994</c:v>
                      </c:pt>
                      <c:pt idx="18154">
                        <c:v>9.0779999999999994</c:v>
                      </c:pt>
                      <c:pt idx="18155">
                        <c:v>9.0790000000000006</c:v>
                      </c:pt>
                      <c:pt idx="18156">
                        <c:v>9.0790000000000006</c:v>
                      </c:pt>
                      <c:pt idx="18157">
                        <c:v>9.08</c:v>
                      </c:pt>
                      <c:pt idx="18158">
                        <c:v>9.08</c:v>
                      </c:pt>
                      <c:pt idx="18159">
                        <c:v>9.0809999999999995</c:v>
                      </c:pt>
                      <c:pt idx="18160">
                        <c:v>9.0809999999999995</c:v>
                      </c:pt>
                      <c:pt idx="18161">
                        <c:v>9.0820000000000007</c:v>
                      </c:pt>
                      <c:pt idx="18162">
                        <c:v>9.0820000000000007</c:v>
                      </c:pt>
                      <c:pt idx="18163">
                        <c:v>9.0830000000000002</c:v>
                      </c:pt>
                      <c:pt idx="18164">
                        <c:v>9.0830000000000002</c:v>
                      </c:pt>
                      <c:pt idx="18165">
                        <c:v>9.0839999999999996</c:v>
                      </c:pt>
                      <c:pt idx="18166">
                        <c:v>9.0839999999999996</c:v>
                      </c:pt>
                      <c:pt idx="18167">
                        <c:v>9.0850000000000009</c:v>
                      </c:pt>
                      <c:pt idx="18168">
                        <c:v>9.0850000000000009</c:v>
                      </c:pt>
                      <c:pt idx="18169">
                        <c:v>9.0860000000000003</c:v>
                      </c:pt>
                      <c:pt idx="18170">
                        <c:v>9.0860000000000003</c:v>
                      </c:pt>
                      <c:pt idx="18171">
                        <c:v>9.0869999999999997</c:v>
                      </c:pt>
                      <c:pt idx="18172">
                        <c:v>9.0869999999999997</c:v>
                      </c:pt>
                      <c:pt idx="18173">
                        <c:v>9.0879999999999992</c:v>
                      </c:pt>
                      <c:pt idx="18174">
                        <c:v>9.0879999999999992</c:v>
                      </c:pt>
                      <c:pt idx="18175">
                        <c:v>9.0890000000000004</c:v>
                      </c:pt>
                      <c:pt idx="18176">
                        <c:v>9.0890000000000004</c:v>
                      </c:pt>
                      <c:pt idx="18177">
                        <c:v>9.09</c:v>
                      </c:pt>
                      <c:pt idx="18178">
                        <c:v>9.09</c:v>
                      </c:pt>
                      <c:pt idx="18179">
                        <c:v>9.0909999999999993</c:v>
                      </c:pt>
                      <c:pt idx="18180">
                        <c:v>9.0909999999999993</c:v>
                      </c:pt>
                      <c:pt idx="18181">
                        <c:v>9.0920000000000005</c:v>
                      </c:pt>
                      <c:pt idx="18182">
                        <c:v>9.0920000000000005</c:v>
                      </c:pt>
                      <c:pt idx="18183">
                        <c:v>9.093</c:v>
                      </c:pt>
                      <c:pt idx="18184">
                        <c:v>9.093</c:v>
                      </c:pt>
                      <c:pt idx="18185">
                        <c:v>9.0939999999999994</c:v>
                      </c:pt>
                      <c:pt idx="18186">
                        <c:v>9.0939999999999994</c:v>
                      </c:pt>
                      <c:pt idx="18187">
                        <c:v>9.0950000000000006</c:v>
                      </c:pt>
                      <c:pt idx="18188">
                        <c:v>9.0950000000000006</c:v>
                      </c:pt>
                      <c:pt idx="18189">
                        <c:v>9.0960000000000001</c:v>
                      </c:pt>
                      <c:pt idx="18190">
                        <c:v>9.0960000000000001</c:v>
                      </c:pt>
                      <c:pt idx="18191">
                        <c:v>9.0969999999999995</c:v>
                      </c:pt>
                      <c:pt idx="18192">
                        <c:v>9.0969999999999995</c:v>
                      </c:pt>
                      <c:pt idx="18193">
                        <c:v>9.0980000000000008</c:v>
                      </c:pt>
                      <c:pt idx="18194">
                        <c:v>9.0980000000000008</c:v>
                      </c:pt>
                      <c:pt idx="18195">
                        <c:v>9.0990000000000002</c:v>
                      </c:pt>
                      <c:pt idx="18196">
                        <c:v>9.0990000000000002</c:v>
                      </c:pt>
                      <c:pt idx="18197">
                        <c:v>9.1</c:v>
                      </c:pt>
                      <c:pt idx="18198">
                        <c:v>9.1</c:v>
                      </c:pt>
                      <c:pt idx="18199">
                        <c:v>9.1010000000000009</c:v>
                      </c:pt>
                      <c:pt idx="18200">
                        <c:v>9.1010000000000009</c:v>
                      </c:pt>
                      <c:pt idx="18201">
                        <c:v>9.1020000000000003</c:v>
                      </c:pt>
                      <c:pt idx="18202">
                        <c:v>9.1020000000000003</c:v>
                      </c:pt>
                      <c:pt idx="18203">
                        <c:v>9.1029999999999998</c:v>
                      </c:pt>
                      <c:pt idx="18204">
                        <c:v>9.1029999999999998</c:v>
                      </c:pt>
                      <c:pt idx="18205">
                        <c:v>9.1039999999999992</c:v>
                      </c:pt>
                      <c:pt idx="18206">
                        <c:v>9.1039999999999992</c:v>
                      </c:pt>
                      <c:pt idx="18207">
                        <c:v>9.1050000000000004</c:v>
                      </c:pt>
                      <c:pt idx="18208">
                        <c:v>9.1050000000000004</c:v>
                      </c:pt>
                      <c:pt idx="18209">
                        <c:v>9.1059999999999999</c:v>
                      </c:pt>
                      <c:pt idx="18210">
                        <c:v>9.1059999999999999</c:v>
                      </c:pt>
                      <c:pt idx="18211">
                        <c:v>9.1069999999999993</c:v>
                      </c:pt>
                      <c:pt idx="18212">
                        <c:v>9.1069999999999993</c:v>
                      </c:pt>
                      <c:pt idx="18213">
                        <c:v>9.1080000000000005</c:v>
                      </c:pt>
                      <c:pt idx="18214">
                        <c:v>9.1080000000000005</c:v>
                      </c:pt>
                      <c:pt idx="18215">
                        <c:v>9.109</c:v>
                      </c:pt>
                      <c:pt idx="18216">
                        <c:v>9.109</c:v>
                      </c:pt>
                      <c:pt idx="18217">
                        <c:v>9.11</c:v>
                      </c:pt>
                      <c:pt idx="18218">
                        <c:v>9.11</c:v>
                      </c:pt>
                      <c:pt idx="18219">
                        <c:v>9.1110000000000007</c:v>
                      </c:pt>
                      <c:pt idx="18220">
                        <c:v>9.1110000000000007</c:v>
                      </c:pt>
                      <c:pt idx="18221">
                        <c:v>9.1120000000000001</c:v>
                      </c:pt>
                      <c:pt idx="18222">
                        <c:v>9.1120000000000001</c:v>
                      </c:pt>
                      <c:pt idx="18223">
                        <c:v>9.1129999999999995</c:v>
                      </c:pt>
                      <c:pt idx="18224">
                        <c:v>9.1129999999999995</c:v>
                      </c:pt>
                      <c:pt idx="18225">
                        <c:v>9.1140000000000008</c:v>
                      </c:pt>
                      <c:pt idx="18226">
                        <c:v>9.1140000000000008</c:v>
                      </c:pt>
                      <c:pt idx="18227">
                        <c:v>9.1150000000000002</c:v>
                      </c:pt>
                      <c:pt idx="18228">
                        <c:v>9.1150000000000002</c:v>
                      </c:pt>
                      <c:pt idx="18229">
                        <c:v>9.1159999999999997</c:v>
                      </c:pt>
                      <c:pt idx="18230">
                        <c:v>9.1159999999999997</c:v>
                      </c:pt>
                      <c:pt idx="18231">
                        <c:v>9.1170000000000009</c:v>
                      </c:pt>
                      <c:pt idx="18232">
                        <c:v>9.1170000000000009</c:v>
                      </c:pt>
                      <c:pt idx="18233">
                        <c:v>9.1180000000000003</c:v>
                      </c:pt>
                      <c:pt idx="18234">
                        <c:v>9.1180000000000003</c:v>
                      </c:pt>
                      <c:pt idx="18235">
                        <c:v>9.1189999999999998</c:v>
                      </c:pt>
                      <c:pt idx="18236">
                        <c:v>9.1189999999999998</c:v>
                      </c:pt>
                      <c:pt idx="18237">
                        <c:v>9.1199999999999992</c:v>
                      </c:pt>
                      <c:pt idx="18238">
                        <c:v>9.1199999999999992</c:v>
                      </c:pt>
                      <c:pt idx="18239">
                        <c:v>9.1210000000000004</c:v>
                      </c:pt>
                      <c:pt idx="18240">
                        <c:v>9.1210000000000004</c:v>
                      </c:pt>
                      <c:pt idx="18241">
                        <c:v>9.1219999999999999</c:v>
                      </c:pt>
                      <c:pt idx="18242">
                        <c:v>9.1219999999999999</c:v>
                      </c:pt>
                      <c:pt idx="18243">
                        <c:v>9.1229999999999993</c:v>
                      </c:pt>
                      <c:pt idx="18244">
                        <c:v>9.1229999999999993</c:v>
                      </c:pt>
                      <c:pt idx="18245">
                        <c:v>9.1240000000000006</c:v>
                      </c:pt>
                      <c:pt idx="18246">
                        <c:v>9.1240000000000006</c:v>
                      </c:pt>
                      <c:pt idx="18247">
                        <c:v>9.125</c:v>
                      </c:pt>
                      <c:pt idx="18248">
                        <c:v>9.125</c:v>
                      </c:pt>
                      <c:pt idx="18249">
                        <c:v>9.1259999999999994</c:v>
                      </c:pt>
                      <c:pt idx="18250">
                        <c:v>9.1259999999999994</c:v>
                      </c:pt>
                      <c:pt idx="18251">
                        <c:v>9.1270000000000007</c:v>
                      </c:pt>
                      <c:pt idx="18252">
                        <c:v>9.1270000000000007</c:v>
                      </c:pt>
                      <c:pt idx="18253">
                        <c:v>9.1280000000000001</c:v>
                      </c:pt>
                      <c:pt idx="18254">
                        <c:v>9.1280000000000001</c:v>
                      </c:pt>
                      <c:pt idx="18255">
                        <c:v>9.1289999999999996</c:v>
                      </c:pt>
                      <c:pt idx="18256">
                        <c:v>9.1289999999999996</c:v>
                      </c:pt>
                      <c:pt idx="18257">
                        <c:v>9.1300000000000008</c:v>
                      </c:pt>
                      <c:pt idx="18258">
                        <c:v>9.1300000000000008</c:v>
                      </c:pt>
                      <c:pt idx="18259">
                        <c:v>9.1310000000000002</c:v>
                      </c:pt>
                      <c:pt idx="18260">
                        <c:v>9.1310000000000002</c:v>
                      </c:pt>
                      <c:pt idx="18261">
                        <c:v>9.1319999999999997</c:v>
                      </c:pt>
                      <c:pt idx="18262">
                        <c:v>9.1319999999999997</c:v>
                      </c:pt>
                      <c:pt idx="18263">
                        <c:v>9.1329999999999991</c:v>
                      </c:pt>
                      <c:pt idx="18264">
                        <c:v>9.1329999999999991</c:v>
                      </c:pt>
                      <c:pt idx="18265">
                        <c:v>9.1340000000000003</c:v>
                      </c:pt>
                      <c:pt idx="18266">
                        <c:v>9.1340000000000003</c:v>
                      </c:pt>
                      <c:pt idx="18267">
                        <c:v>9.1349999999999998</c:v>
                      </c:pt>
                      <c:pt idx="18268">
                        <c:v>9.1349999999999998</c:v>
                      </c:pt>
                      <c:pt idx="18269">
                        <c:v>9.1359999999999992</c:v>
                      </c:pt>
                      <c:pt idx="18270">
                        <c:v>9.1359999999999992</c:v>
                      </c:pt>
                      <c:pt idx="18271">
                        <c:v>9.1370000000000005</c:v>
                      </c:pt>
                      <c:pt idx="18272">
                        <c:v>9.1370000000000005</c:v>
                      </c:pt>
                      <c:pt idx="18273">
                        <c:v>9.1379999999999999</c:v>
                      </c:pt>
                      <c:pt idx="18274">
                        <c:v>9.1379999999999999</c:v>
                      </c:pt>
                      <c:pt idx="18275">
                        <c:v>9.1389999999999993</c:v>
                      </c:pt>
                      <c:pt idx="18276">
                        <c:v>9.1389999999999993</c:v>
                      </c:pt>
                      <c:pt idx="18277">
                        <c:v>9.14</c:v>
                      </c:pt>
                      <c:pt idx="18278">
                        <c:v>9.14</c:v>
                      </c:pt>
                      <c:pt idx="18279">
                        <c:v>9.141</c:v>
                      </c:pt>
                      <c:pt idx="18280">
                        <c:v>9.141</c:v>
                      </c:pt>
                      <c:pt idx="18281">
                        <c:v>9.1419999999999995</c:v>
                      </c:pt>
                      <c:pt idx="18282">
                        <c:v>9.1419999999999995</c:v>
                      </c:pt>
                      <c:pt idx="18283">
                        <c:v>9.1430000000000007</c:v>
                      </c:pt>
                      <c:pt idx="18284">
                        <c:v>9.1430000000000007</c:v>
                      </c:pt>
                      <c:pt idx="18285">
                        <c:v>9.1440000000000001</c:v>
                      </c:pt>
                      <c:pt idx="18286">
                        <c:v>9.1440000000000001</c:v>
                      </c:pt>
                      <c:pt idx="18287">
                        <c:v>9.1449999999999996</c:v>
                      </c:pt>
                      <c:pt idx="18288">
                        <c:v>9.1449999999999996</c:v>
                      </c:pt>
                      <c:pt idx="18289">
                        <c:v>9.1460000000000008</c:v>
                      </c:pt>
                      <c:pt idx="18290">
                        <c:v>9.1460000000000008</c:v>
                      </c:pt>
                      <c:pt idx="18291">
                        <c:v>9.1470000000000002</c:v>
                      </c:pt>
                      <c:pt idx="18292">
                        <c:v>9.1470000000000002</c:v>
                      </c:pt>
                      <c:pt idx="18293">
                        <c:v>9.1479999999999997</c:v>
                      </c:pt>
                      <c:pt idx="18294">
                        <c:v>9.1479999999999997</c:v>
                      </c:pt>
                      <c:pt idx="18295">
                        <c:v>9.1489999999999991</c:v>
                      </c:pt>
                      <c:pt idx="18296">
                        <c:v>9.1489999999999991</c:v>
                      </c:pt>
                      <c:pt idx="18297">
                        <c:v>9.15</c:v>
                      </c:pt>
                      <c:pt idx="18298">
                        <c:v>9.15</c:v>
                      </c:pt>
                      <c:pt idx="18299">
                        <c:v>9.1509999999999998</c:v>
                      </c:pt>
                      <c:pt idx="18300">
                        <c:v>9.1509999999999998</c:v>
                      </c:pt>
                      <c:pt idx="18301">
                        <c:v>9.1519999999999992</c:v>
                      </c:pt>
                      <c:pt idx="18302">
                        <c:v>9.1519999999999992</c:v>
                      </c:pt>
                      <c:pt idx="18303">
                        <c:v>9.1530000000000005</c:v>
                      </c:pt>
                      <c:pt idx="18304">
                        <c:v>9.1530000000000005</c:v>
                      </c:pt>
                      <c:pt idx="18305">
                        <c:v>9.1539999999999999</c:v>
                      </c:pt>
                      <c:pt idx="18306">
                        <c:v>9.1539999999999999</c:v>
                      </c:pt>
                      <c:pt idx="18307">
                        <c:v>9.1549999999999994</c:v>
                      </c:pt>
                      <c:pt idx="18308">
                        <c:v>9.1549999999999994</c:v>
                      </c:pt>
                      <c:pt idx="18309">
                        <c:v>9.1560000000000006</c:v>
                      </c:pt>
                      <c:pt idx="18310">
                        <c:v>9.1560000000000006</c:v>
                      </c:pt>
                      <c:pt idx="18311">
                        <c:v>9.157</c:v>
                      </c:pt>
                      <c:pt idx="18312">
                        <c:v>9.157</c:v>
                      </c:pt>
                      <c:pt idx="18313">
                        <c:v>9.1579999999999995</c:v>
                      </c:pt>
                      <c:pt idx="18314">
                        <c:v>9.1579999999999995</c:v>
                      </c:pt>
                      <c:pt idx="18315">
                        <c:v>9.1590000000000007</c:v>
                      </c:pt>
                      <c:pt idx="18316">
                        <c:v>9.1590000000000007</c:v>
                      </c:pt>
                      <c:pt idx="18317">
                        <c:v>9.16</c:v>
                      </c:pt>
                      <c:pt idx="18318">
                        <c:v>9.16</c:v>
                      </c:pt>
                      <c:pt idx="18319">
                        <c:v>9.1609999999999996</c:v>
                      </c:pt>
                      <c:pt idx="18320">
                        <c:v>9.1609999999999996</c:v>
                      </c:pt>
                      <c:pt idx="18321">
                        <c:v>9.1620000000000008</c:v>
                      </c:pt>
                      <c:pt idx="18322">
                        <c:v>9.1620000000000008</c:v>
                      </c:pt>
                      <c:pt idx="18323">
                        <c:v>9.1630000000000003</c:v>
                      </c:pt>
                      <c:pt idx="18324">
                        <c:v>9.1630000000000003</c:v>
                      </c:pt>
                      <c:pt idx="18325">
                        <c:v>9.1639999999999997</c:v>
                      </c:pt>
                      <c:pt idx="18326">
                        <c:v>9.1639999999999997</c:v>
                      </c:pt>
                      <c:pt idx="18327">
                        <c:v>9.1649999999999991</c:v>
                      </c:pt>
                      <c:pt idx="18328">
                        <c:v>9.1649999999999991</c:v>
                      </c:pt>
                      <c:pt idx="18329">
                        <c:v>9.1660000000000004</c:v>
                      </c:pt>
                      <c:pt idx="18330">
                        <c:v>9.1660000000000004</c:v>
                      </c:pt>
                      <c:pt idx="18331">
                        <c:v>9.1669999999999998</c:v>
                      </c:pt>
                      <c:pt idx="18332">
                        <c:v>9.1669999999999998</c:v>
                      </c:pt>
                      <c:pt idx="18333">
                        <c:v>9.1679999999999993</c:v>
                      </c:pt>
                      <c:pt idx="18334">
                        <c:v>9.1679999999999993</c:v>
                      </c:pt>
                      <c:pt idx="18335">
                        <c:v>9.1690000000000005</c:v>
                      </c:pt>
                      <c:pt idx="18336">
                        <c:v>9.1690000000000005</c:v>
                      </c:pt>
                      <c:pt idx="18337">
                        <c:v>9.17</c:v>
                      </c:pt>
                      <c:pt idx="18338">
                        <c:v>9.17</c:v>
                      </c:pt>
                      <c:pt idx="18339">
                        <c:v>9.1709999999999994</c:v>
                      </c:pt>
                      <c:pt idx="18340">
                        <c:v>9.1709999999999994</c:v>
                      </c:pt>
                      <c:pt idx="18341">
                        <c:v>9.1720000000000006</c:v>
                      </c:pt>
                      <c:pt idx="18342">
                        <c:v>9.1720000000000006</c:v>
                      </c:pt>
                      <c:pt idx="18343">
                        <c:v>9.173</c:v>
                      </c:pt>
                      <c:pt idx="18344">
                        <c:v>9.173</c:v>
                      </c:pt>
                      <c:pt idx="18345">
                        <c:v>9.1739999999999995</c:v>
                      </c:pt>
                      <c:pt idx="18346">
                        <c:v>9.1739999999999995</c:v>
                      </c:pt>
                      <c:pt idx="18347">
                        <c:v>9.1750000000000007</c:v>
                      </c:pt>
                      <c:pt idx="18348">
                        <c:v>9.1750000000000007</c:v>
                      </c:pt>
                      <c:pt idx="18349">
                        <c:v>9.1760000000000002</c:v>
                      </c:pt>
                      <c:pt idx="18350">
                        <c:v>9.1760000000000002</c:v>
                      </c:pt>
                      <c:pt idx="18351">
                        <c:v>9.1769999999999996</c:v>
                      </c:pt>
                      <c:pt idx="18352">
                        <c:v>9.1769999999999996</c:v>
                      </c:pt>
                      <c:pt idx="18353">
                        <c:v>9.1780000000000008</c:v>
                      </c:pt>
                      <c:pt idx="18354">
                        <c:v>9.1780000000000008</c:v>
                      </c:pt>
                      <c:pt idx="18355">
                        <c:v>9.1790000000000003</c:v>
                      </c:pt>
                      <c:pt idx="18356">
                        <c:v>9.1790000000000003</c:v>
                      </c:pt>
                      <c:pt idx="18357">
                        <c:v>9.18</c:v>
                      </c:pt>
                      <c:pt idx="18358">
                        <c:v>9.18</c:v>
                      </c:pt>
                      <c:pt idx="18359">
                        <c:v>9.1809999999999992</c:v>
                      </c:pt>
                      <c:pt idx="18360">
                        <c:v>9.1809999999999992</c:v>
                      </c:pt>
                      <c:pt idx="18361">
                        <c:v>9.1820000000000004</c:v>
                      </c:pt>
                      <c:pt idx="18362">
                        <c:v>9.1820000000000004</c:v>
                      </c:pt>
                      <c:pt idx="18363">
                        <c:v>9.1829999999999998</c:v>
                      </c:pt>
                      <c:pt idx="18364">
                        <c:v>9.1829999999999998</c:v>
                      </c:pt>
                      <c:pt idx="18365">
                        <c:v>9.1839999999999993</c:v>
                      </c:pt>
                      <c:pt idx="18366">
                        <c:v>9.1839999999999993</c:v>
                      </c:pt>
                      <c:pt idx="18367">
                        <c:v>9.1850000000000005</c:v>
                      </c:pt>
                      <c:pt idx="18368">
                        <c:v>9.1850000000000005</c:v>
                      </c:pt>
                      <c:pt idx="18369">
                        <c:v>9.1859999999999999</c:v>
                      </c:pt>
                      <c:pt idx="18370">
                        <c:v>9.1859999999999999</c:v>
                      </c:pt>
                      <c:pt idx="18371">
                        <c:v>9.1869999999999994</c:v>
                      </c:pt>
                      <c:pt idx="18372">
                        <c:v>9.1869999999999994</c:v>
                      </c:pt>
                      <c:pt idx="18373">
                        <c:v>9.1880000000000006</c:v>
                      </c:pt>
                      <c:pt idx="18374">
                        <c:v>9.1880000000000006</c:v>
                      </c:pt>
                      <c:pt idx="18375">
                        <c:v>9.1890000000000001</c:v>
                      </c:pt>
                      <c:pt idx="18376">
                        <c:v>9.1890000000000001</c:v>
                      </c:pt>
                      <c:pt idx="18377">
                        <c:v>9.19</c:v>
                      </c:pt>
                      <c:pt idx="18378">
                        <c:v>9.19</c:v>
                      </c:pt>
                      <c:pt idx="18379">
                        <c:v>9.1910000000000007</c:v>
                      </c:pt>
                      <c:pt idx="18380">
                        <c:v>9.1910000000000007</c:v>
                      </c:pt>
                      <c:pt idx="18381">
                        <c:v>9.1920000000000002</c:v>
                      </c:pt>
                      <c:pt idx="18382">
                        <c:v>9.1920000000000002</c:v>
                      </c:pt>
                      <c:pt idx="18383">
                        <c:v>9.1929999999999996</c:v>
                      </c:pt>
                      <c:pt idx="18384">
                        <c:v>9.1929999999999996</c:v>
                      </c:pt>
                      <c:pt idx="18385">
                        <c:v>9.1940000000000008</c:v>
                      </c:pt>
                      <c:pt idx="18386">
                        <c:v>9.1940000000000008</c:v>
                      </c:pt>
                      <c:pt idx="18387">
                        <c:v>9.1950000000000003</c:v>
                      </c:pt>
                      <c:pt idx="18388">
                        <c:v>9.1950000000000003</c:v>
                      </c:pt>
                      <c:pt idx="18389">
                        <c:v>9.1959999999999997</c:v>
                      </c:pt>
                      <c:pt idx="18390">
                        <c:v>9.1959999999999997</c:v>
                      </c:pt>
                      <c:pt idx="18391">
                        <c:v>9.1969999999999992</c:v>
                      </c:pt>
                      <c:pt idx="18392">
                        <c:v>9.1969999999999992</c:v>
                      </c:pt>
                      <c:pt idx="18393">
                        <c:v>9.1980000000000004</c:v>
                      </c:pt>
                      <c:pt idx="18394">
                        <c:v>9.1980000000000004</c:v>
                      </c:pt>
                      <c:pt idx="18395">
                        <c:v>9.1989999999999998</c:v>
                      </c:pt>
                      <c:pt idx="18396">
                        <c:v>9.1989999999999998</c:v>
                      </c:pt>
                      <c:pt idx="18397">
                        <c:v>9.1999999999999993</c:v>
                      </c:pt>
                      <c:pt idx="18398">
                        <c:v>9.1999999999999993</c:v>
                      </c:pt>
                      <c:pt idx="18399">
                        <c:v>9.2010000000000005</c:v>
                      </c:pt>
                      <c:pt idx="18400">
                        <c:v>9.2010000000000005</c:v>
                      </c:pt>
                      <c:pt idx="18401">
                        <c:v>9.202</c:v>
                      </c:pt>
                      <c:pt idx="18402">
                        <c:v>9.202</c:v>
                      </c:pt>
                      <c:pt idx="18403">
                        <c:v>9.2029999999999994</c:v>
                      </c:pt>
                      <c:pt idx="18404">
                        <c:v>9.2029999999999994</c:v>
                      </c:pt>
                      <c:pt idx="18405">
                        <c:v>9.2040000000000006</c:v>
                      </c:pt>
                      <c:pt idx="18406">
                        <c:v>9.2040000000000006</c:v>
                      </c:pt>
                      <c:pt idx="18407">
                        <c:v>9.2050000000000001</c:v>
                      </c:pt>
                      <c:pt idx="18408">
                        <c:v>9.2050000000000001</c:v>
                      </c:pt>
                      <c:pt idx="18409">
                        <c:v>9.2059999999999995</c:v>
                      </c:pt>
                      <c:pt idx="18410">
                        <c:v>9.2059999999999995</c:v>
                      </c:pt>
                      <c:pt idx="18411">
                        <c:v>9.2070000000000007</c:v>
                      </c:pt>
                      <c:pt idx="18412">
                        <c:v>9.2070000000000007</c:v>
                      </c:pt>
                      <c:pt idx="18413">
                        <c:v>9.2080000000000002</c:v>
                      </c:pt>
                      <c:pt idx="18414">
                        <c:v>9.2080000000000002</c:v>
                      </c:pt>
                      <c:pt idx="18415">
                        <c:v>9.2089999999999996</c:v>
                      </c:pt>
                      <c:pt idx="18416">
                        <c:v>9.2089999999999996</c:v>
                      </c:pt>
                      <c:pt idx="18417">
                        <c:v>9.2100000000000009</c:v>
                      </c:pt>
                      <c:pt idx="18418">
                        <c:v>9.2100000000000009</c:v>
                      </c:pt>
                      <c:pt idx="18419">
                        <c:v>9.2110000000000003</c:v>
                      </c:pt>
                      <c:pt idx="18420">
                        <c:v>9.2110000000000003</c:v>
                      </c:pt>
                      <c:pt idx="18421">
                        <c:v>9.2119999999999997</c:v>
                      </c:pt>
                      <c:pt idx="18422">
                        <c:v>9.2119999999999997</c:v>
                      </c:pt>
                      <c:pt idx="18423">
                        <c:v>9.2129999999999992</c:v>
                      </c:pt>
                      <c:pt idx="18424">
                        <c:v>9.2129999999999992</c:v>
                      </c:pt>
                      <c:pt idx="18425">
                        <c:v>9.2140000000000004</c:v>
                      </c:pt>
                      <c:pt idx="18426">
                        <c:v>9.2140000000000004</c:v>
                      </c:pt>
                      <c:pt idx="18427">
                        <c:v>9.2149999999999999</c:v>
                      </c:pt>
                      <c:pt idx="18428">
                        <c:v>9.2149999999999999</c:v>
                      </c:pt>
                      <c:pt idx="18429">
                        <c:v>9.2159999999999993</c:v>
                      </c:pt>
                      <c:pt idx="18430">
                        <c:v>9.2159999999999993</c:v>
                      </c:pt>
                      <c:pt idx="18431">
                        <c:v>9.2170000000000005</c:v>
                      </c:pt>
                      <c:pt idx="18432">
                        <c:v>9.2170000000000005</c:v>
                      </c:pt>
                      <c:pt idx="18433">
                        <c:v>9.218</c:v>
                      </c:pt>
                      <c:pt idx="18434">
                        <c:v>9.218</c:v>
                      </c:pt>
                      <c:pt idx="18435">
                        <c:v>9.2189999999999994</c:v>
                      </c:pt>
                      <c:pt idx="18436">
                        <c:v>9.2189999999999994</c:v>
                      </c:pt>
                      <c:pt idx="18437">
                        <c:v>9.2200000000000006</c:v>
                      </c:pt>
                      <c:pt idx="18438">
                        <c:v>9.2200000000000006</c:v>
                      </c:pt>
                      <c:pt idx="18439">
                        <c:v>9.2210000000000001</c:v>
                      </c:pt>
                      <c:pt idx="18440">
                        <c:v>9.2210000000000001</c:v>
                      </c:pt>
                      <c:pt idx="18441">
                        <c:v>9.2219999999999995</c:v>
                      </c:pt>
                      <c:pt idx="18442">
                        <c:v>9.2219999999999995</c:v>
                      </c:pt>
                      <c:pt idx="18443">
                        <c:v>9.2230000000000008</c:v>
                      </c:pt>
                      <c:pt idx="18444">
                        <c:v>9.2230000000000008</c:v>
                      </c:pt>
                      <c:pt idx="18445">
                        <c:v>9.2240000000000002</c:v>
                      </c:pt>
                      <c:pt idx="18446">
                        <c:v>9.2240000000000002</c:v>
                      </c:pt>
                      <c:pt idx="18447">
                        <c:v>9.2249999999999996</c:v>
                      </c:pt>
                      <c:pt idx="18448">
                        <c:v>9.2249999999999996</c:v>
                      </c:pt>
                      <c:pt idx="18449">
                        <c:v>9.2260000000000009</c:v>
                      </c:pt>
                      <c:pt idx="18450">
                        <c:v>9.2260000000000009</c:v>
                      </c:pt>
                      <c:pt idx="18451">
                        <c:v>9.2270000000000003</c:v>
                      </c:pt>
                      <c:pt idx="18452">
                        <c:v>9.2270000000000003</c:v>
                      </c:pt>
                      <c:pt idx="18453">
                        <c:v>9.2279999999999998</c:v>
                      </c:pt>
                      <c:pt idx="18454">
                        <c:v>9.2279999999999998</c:v>
                      </c:pt>
                      <c:pt idx="18455">
                        <c:v>9.2289999999999992</c:v>
                      </c:pt>
                      <c:pt idx="18456">
                        <c:v>9.2289999999999992</c:v>
                      </c:pt>
                      <c:pt idx="18457">
                        <c:v>9.23</c:v>
                      </c:pt>
                      <c:pt idx="18458">
                        <c:v>9.23</c:v>
                      </c:pt>
                      <c:pt idx="18459">
                        <c:v>9.2309999999999999</c:v>
                      </c:pt>
                      <c:pt idx="18460">
                        <c:v>9.2309999999999999</c:v>
                      </c:pt>
                      <c:pt idx="18461">
                        <c:v>9.2319999999999993</c:v>
                      </c:pt>
                      <c:pt idx="18462">
                        <c:v>9.2319999999999993</c:v>
                      </c:pt>
                      <c:pt idx="18463">
                        <c:v>9.2330000000000005</c:v>
                      </c:pt>
                      <c:pt idx="18464">
                        <c:v>9.2330000000000005</c:v>
                      </c:pt>
                      <c:pt idx="18465">
                        <c:v>9.234</c:v>
                      </c:pt>
                      <c:pt idx="18466">
                        <c:v>9.234</c:v>
                      </c:pt>
                      <c:pt idx="18467">
                        <c:v>9.2349999999999994</c:v>
                      </c:pt>
                      <c:pt idx="18468">
                        <c:v>9.2349999999999994</c:v>
                      </c:pt>
                      <c:pt idx="18469">
                        <c:v>9.2360000000000007</c:v>
                      </c:pt>
                      <c:pt idx="18470">
                        <c:v>9.2360000000000007</c:v>
                      </c:pt>
                      <c:pt idx="18471">
                        <c:v>9.2370000000000001</c:v>
                      </c:pt>
                      <c:pt idx="18472">
                        <c:v>9.2370000000000001</c:v>
                      </c:pt>
                      <c:pt idx="18473">
                        <c:v>9.2379999999999995</c:v>
                      </c:pt>
                      <c:pt idx="18474">
                        <c:v>9.2379999999999995</c:v>
                      </c:pt>
                      <c:pt idx="18475">
                        <c:v>9.2390000000000008</c:v>
                      </c:pt>
                      <c:pt idx="18476">
                        <c:v>9.2390000000000008</c:v>
                      </c:pt>
                      <c:pt idx="18477">
                        <c:v>9.24</c:v>
                      </c:pt>
                      <c:pt idx="18478">
                        <c:v>9.24</c:v>
                      </c:pt>
                      <c:pt idx="18479">
                        <c:v>9.2409999999999997</c:v>
                      </c:pt>
                      <c:pt idx="18480">
                        <c:v>9.2409999999999997</c:v>
                      </c:pt>
                      <c:pt idx="18481">
                        <c:v>9.2420000000000009</c:v>
                      </c:pt>
                      <c:pt idx="18482">
                        <c:v>9.2420000000000009</c:v>
                      </c:pt>
                      <c:pt idx="18483">
                        <c:v>9.2430000000000003</c:v>
                      </c:pt>
                      <c:pt idx="18484">
                        <c:v>9.2430000000000003</c:v>
                      </c:pt>
                      <c:pt idx="18485">
                        <c:v>9.2439999999999998</c:v>
                      </c:pt>
                      <c:pt idx="18486">
                        <c:v>9.2439999999999998</c:v>
                      </c:pt>
                      <c:pt idx="18487">
                        <c:v>9.2449999999999992</c:v>
                      </c:pt>
                      <c:pt idx="18488">
                        <c:v>9.2449999999999992</c:v>
                      </c:pt>
                      <c:pt idx="18489">
                        <c:v>9.2460000000000004</c:v>
                      </c:pt>
                      <c:pt idx="18490">
                        <c:v>9.2460000000000004</c:v>
                      </c:pt>
                      <c:pt idx="18491">
                        <c:v>9.2469999999999999</c:v>
                      </c:pt>
                      <c:pt idx="18492">
                        <c:v>9.2469999999999999</c:v>
                      </c:pt>
                      <c:pt idx="18493">
                        <c:v>9.2479999999999993</c:v>
                      </c:pt>
                      <c:pt idx="18494">
                        <c:v>9.2479999999999993</c:v>
                      </c:pt>
                      <c:pt idx="18495">
                        <c:v>9.2490000000000006</c:v>
                      </c:pt>
                      <c:pt idx="18496">
                        <c:v>9.2490000000000006</c:v>
                      </c:pt>
                      <c:pt idx="18497">
                        <c:v>9.25</c:v>
                      </c:pt>
                      <c:pt idx="18498">
                        <c:v>9.25</c:v>
                      </c:pt>
                      <c:pt idx="18499">
                        <c:v>9.2509999999999994</c:v>
                      </c:pt>
                      <c:pt idx="18500">
                        <c:v>9.2509999999999994</c:v>
                      </c:pt>
                      <c:pt idx="18501">
                        <c:v>9.2520000000000007</c:v>
                      </c:pt>
                      <c:pt idx="18502">
                        <c:v>9.2520000000000007</c:v>
                      </c:pt>
                      <c:pt idx="18503">
                        <c:v>9.2530000000000001</c:v>
                      </c:pt>
                      <c:pt idx="18504">
                        <c:v>9.2530000000000001</c:v>
                      </c:pt>
                      <c:pt idx="18505">
                        <c:v>9.2539999999999996</c:v>
                      </c:pt>
                      <c:pt idx="18506">
                        <c:v>9.2539999999999996</c:v>
                      </c:pt>
                      <c:pt idx="18507">
                        <c:v>9.2550000000000008</c:v>
                      </c:pt>
                      <c:pt idx="18508">
                        <c:v>9.2550000000000008</c:v>
                      </c:pt>
                      <c:pt idx="18509">
                        <c:v>9.2560000000000002</c:v>
                      </c:pt>
                      <c:pt idx="18510">
                        <c:v>9.2560000000000002</c:v>
                      </c:pt>
                      <c:pt idx="18511">
                        <c:v>9.2569999999999997</c:v>
                      </c:pt>
                      <c:pt idx="18512">
                        <c:v>9.2569999999999997</c:v>
                      </c:pt>
                      <c:pt idx="18513">
                        <c:v>9.2579999999999991</c:v>
                      </c:pt>
                      <c:pt idx="18514">
                        <c:v>9.2579999999999991</c:v>
                      </c:pt>
                      <c:pt idx="18515">
                        <c:v>9.2590000000000003</c:v>
                      </c:pt>
                      <c:pt idx="18516">
                        <c:v>9.2590000000000003</c:v>
                      </c:pt>
                      <c:pt idx="18517">
                        <c:v>9.26</c:v>
                      </c:pt>
                      <c:pt idx="18518">
                        <c:v>9.26</c:v>
                      </c:pt>
                      <c:pt idx="18519">
                        <c:v>9.2609999999999992</c:v>
                      </c:pt>
                      <c:pt idx="18520">
                        <c:v>9.2609999999999992</c:v>
                      </c:pt>
                      <c:pt idx="18521">
                        <c:v>9.2620000000000005</c:v>
                      </c:pt>
                      <c:pt idx="18522">
                        <c:v>9.2620000000000005</c:v>
                      </c:pt>
                      <c:pt idx="18523">
                        <c:v>9.2629999999999999</c:v>
                      </c:pt>
                      <c:pt idx="18524">
                        <c:v>9.2629999999999999</c:v>
                      </c:pt>
                      <c:pt idx="18525">
                        <c:v>9.2639999999999993</c:v>
                      </c:pt>
                      <c:pt idx="18526">
                        <c:v>9.2639999999999993</c:v>
                      </c:pt>
                      <c:pt idx="18527">
                        <c:v>9.2650000000000006</c:v>
                      </c:pt>
                      <c:pt idx="18528">
                        <c:v>9.2650000000000006</c:v>
                      </c:pt>
                      <c:pt idx="18529">
                        <c:v>9.266</c:v>
                      </c:pt>
                      <c:pt idx="18530">
                        <c:v>9.266</c:v>
                      </c:pt>
                      <c:pt idx="18531">
                        <c:v>9.2669999999999995</c:v>
                      </c:pt>
                      <c:pt idx="18532">
                        <c:v>9.2669999999999995</c:v>
                      </c:pt>
                      <c:pt idx="18533">
                        <c:v>9.2680000000000007</c:v>
                      </c:pt>
                      <c:pt idx="18534">
                        <c:v>9.2680000000000007</c:v>
                      </c:pt>
                      <c:pt idx="18535">
                        <c:v>9.2690000000000001</c:v>
                      </c:pt>
                      <c:pt idx="18536">
                        <c:v>9.2690000000000001</c:v>
                      </c:pt>
                      <c:pt idx="18537">
                        <c:v>9.27</c:v>
                      </c:pt>
                      <c:pt idx="18538">
                        <c:v>9.27</c:v>
                      </c:pt>
                      <c:pt idx="18539">
                        <c:v>9.2710000000000008</c:v>
                      </c:pt>
                      <c:pt idx="18540">
                        <c:v>9.2710000000000008</c:v>
                      </c:pt>
                      <c:pt idx="18541">
                        <c:v>9.2720000000000002</c:v>
                      </c:pt>
                      <c:pt idx="18542">
                        <c:v>9.2720000000000002</c:v>
                      </c:pt>
                      <c:pt idx="18543">
                        <c:v>9.2729999999999997</c:v>
                      </c:pt>
                      <c:pt idx="18544">
                        <c:v>9.2729999999999997</c:v>
                      </c:pt>
                      <c:pt idx="18545">
                        <c:v>9.2739999999999991</c:v>
                      </c:pt>
                      <c:pt idx="18546">
                        <c:v>9.2739999999999991</c:v>
                      </c:pt>
                      <c:pt idx="18547">
                        <c:v>9.2750000000000004</c:v>
                      </c:pt>
                      <c:pt idx="18548">
                        <c:v>9.2750000000000004</c:v>
                      </c:pt>
                      <c:pt idx="18549">
                        <c:v>9.2759999999999998</c:v>
                      </c:pt>
                      <c:pt idx="18550">
                        <c:v>9.2759999999999998</c:v>
                      </c:pt>
                      <c:pt idx="18551">
                        <c:v>9.2769999999999992</c:v>
                      </c:pt>
                      <c:pt idx="18552">
                        <c:v>9.2769999999999992</c:v>
                      </c:pt>
                      <c:pt idx="18553">
                        <c:v>9.2780000000000005</c:v>
                      </c:pt>
                      <c:pt idx="18554">
                        <c:v>9.2780000000000005</c:v>
                      </c:pt>
                      <c:pt idx="18555">
                        <c:v>9.2789999999999999</c:v>
                      </c:pt>
                      <c:pt idx="18556">
                        <c:v>9.2789999999999999</c:v>
                      </c:pt>
                      <c:pt idx="18557">
                        <c:v>9.2799999999999994</c:v>
                      </c:pt>
                      <c:pt idx="18558">
                        <c:v>9.2799999999999994</c:v>
                      </c:pt>
                      <c:pt idx="18559">
                        <c:v>9.2810000000000006</c:v>
                      </c:pt>
                      <c:pt idx="18560">
                        <c:v>9.2810000000000006</c:v>
                      </c:pt>
                      <c:pt idx="18561">
                        <c:v>9.282</c:v>
                      </c:pt>
                      <c:pt idx="18562">
                        <c:v>9.282</c:v>
                      </c:pt>
                      <c:pt idx="18563">
                        <c:v>9.2829999999999995</c:v>
                      </c:pt>
                      <c:pt idx="18564">
                        <c:v>9.2829999999999995</c:v>
                      </c:pt>
                      <c:pt idx="18565">
                        <c:v>9.2840000000000007</c:v>
                      </c:pt>
                      <c:pt idx="18566">
                        <c:v>9.2840000000000007</c:v>
                      </c:pt>
                      <c:pt idx="18567">
                        <c:v>9.2850000000000001</c:v>
                      </c:pt>
                      <c:pt idx="18568">
                        <c:v>9.2850000000000001</c:v>
                      </c:pt>
                      <c:pt idx="18569">
                        <c:v>9.2859999999999996</c:v>
                      </c:pt>
                      <c:pt idx="18570">
                        <c:v>9.2859999999999996</c:v>
                      </c:pt>
                      <c:pt idx="18571">
                        <c:v>9.2870000000000008</c:v>
                      </c:pt>
                      <c:pt idx="18572">
                        <c:v>9.2870000000000008</c:v>
                      </c:pt>
                      <c:pt idx="18573">
                        <c:v>9.2880000000000003</c:v>
                      </c:pt>
                      <c:pt idx="18574">
                        <c:v>9.2880000000000003</c:v>
                      </c:pt>
                      <c:pt idx="18575">
                        <c:v>9.2889999999999997</c:v>
                      </c:pt>
                      <c:pt idx="18576">
                        <c:v>9.2889999999999997</c:v>
                      </c:pt>
                      <c:pt idx="18577">
                        <c:v>9.2899999999999991</c:v>
                      </c:pt>
                      <c:pt idx="18578">
                        <c:v>9.2899999999999991</c:v>
                      </c:pt>
                      <c:pt idx="18579">
                        <c:v>9.2910000000000004</c:v>
                      </c:pt>
                      <c:pt idx="18580">
                        <c:v>9.2910000000000004</c:v>
                      </c:pt>
                      <c:pt idx="18581">
                        <c:v>9.2919999999999998</c:v>
                      </c:pt>
                      <c:pt idx="18582">
                        <c:v>9.2919999999999998</c:v>
                      </c:pt>
                      <c:pt idx="18583">
                        <c:v>9.2929999999999993</c:v>
                      </c:pt>
                      <c:pt idx="18584">
                        <c:v>9.2929999999999993</c:v>
                      </c:pt>
                      <c:pt idx="18585">
                        <c:v>9.2940000000000005</c:v>
                      </c:pt>
                      <c:pt idx="18586">
                        <c:v>9.2940000000000005</c:v>
                      </c:pt>
                      <c:pt idx="18587">
                        <c:v>9.2949999999999999</c:v>
                      </c:pt>
                      <c:pt idx="18588">
                        <c:v>9.2949999999999999</c:v>
                      </c:pt>
                      <c:pt idx="18589">
                        <c:v>9.2959999999999994</c:v>
                      </c:pt>
                      <c:pt idx="18590">
                        <c:v>9.2959999999999994</c:v>
                      </c:pt>
                      <c:pt idx="18591">
                        <c:v>9.2970000000000006</c:v>
                      </c:pt>
                      <c:pt idx="18592">
                        <c:v>9.2970000000000006</c:v>
                      </c:pt>
                      <c:pt idx="18593">
                        <c:v>9.298</c:v>
                      </c:pt>
                      <c:pt idx="18594">
                        <c:v>9.298</c:v>
                      </c:pt>
                      <c:pt idx="18595">
                        <c:v>9.2989999999999995</c:v>
                      </c:pt>
                      <c:pt idx="18596">
                        <c:v>9.2989999999999995</c:v>
                      </c:pt>
                      <c:pt idx="18597">
                        <c:v>9.3000000000000007</c:v>
                      </c:pt>
                      <c:pt idx="18598">
                        <c:v>9.3000000000000007</c:v>
                      </c:pt>
                      <c:pt idx="18599">
                        <c:v>9.3010000000000002</c:v>
                      </c:pt>
                      <c:pt idx="18600">
                        <c:v>9.3010000000000002</c:v>
                      </c:pt>
                      <c:pt idx="18601">
                        <c:v>9.3019999999999996</c:v>
                      </c:pt>
                      <c:pt idx="18602">
                        <c:v>9.3019999999999996</c:v>
                      </c:pt>
                      <c:pt idx="18603">
                        <c:v>9.3030000000000008</c:v>
                      </c:pt>
                      <c:pt idx="18604">
                        <c:v>9.3030000000000008</c:v>
                      </c:pt>
                      <c:pt idx="18605">
                        <c:v>9.3040000000000003</c:v>
                      </c:pt>
                      <c:pt idx="18606">
                        <c:v>9.3040000000000003</c:v>
                      </c:pt>
                      <c:pt idx="18607">
                        <c:v>9.3049999999999997</c:v>
                      </c:pt>
                      <c:pt idx="18608">
                        <c:v>9.3049999999999997</c:v>
                      </c:pt>
                      <c:pt idx="18609">
                        <c:v>9.3059999999999992</c:v>
                      </c:pt>
                      <c:pt idx="18610">
                        <c:v>9.3059999999999992</c:v>
                      </c:pt>
                      <c:pt idx="18611">
                        <c:v>9.3070000000000004</c:v>
                      </c:pt>
                      <c:pt idx="18612">
                        <c:v>9.3070000000000004</c:v>
                      </c:pt>
                      <c:pt idx="18613">
                        <c:v>9.3079999999999998</c:v>
                      </c:pt>
                      <c:pt idx="18614">
                        <c:v>9.3079999999999998</c:v>
                      </c:pt>
                      <c:pt idx="18615">
                        <c:v>9.3089999999999993</c:v>
                      </c:pt>
                      <c:pt idx="18616">
                        <c:v>9.3089999999999993</c:v>
                      </c:pt>
                      <c:pt idx="18617">
                        <c:v>9.31</c:v>
                      </c:pt>
                      <c:pt idx="18618">
                        <c:v>9.31</c:v>
                      </c:pt>
                      <c:pt idx="18619">
                        <c:v>9.3109999999999999</c:v>
                      </c:pt>
                      <c:pt idx="18620">
                        <c:v>9.3109999999999999</c:v>
                      </c:pt>
                      <c:pt idx="18621">
                        <c:v>9.3119999999999994</c:v>
                      </c:pt>
                      <c:pt idx="18622">
                        <c:v>9.3119999999999994</c:v>
                      </c:pt>
                      <c:pt idx="18623">
                        <c:v>9.3130000000000006</c:v>
                      </c:pt>
                      <c:pt idx="18624">
                        <c:v>9.3130000000000006</c:v>
                      </c:pt>
                      <c:pt idx="18625">
                        <c:v>9.3140000000000001</c:v>
                      </c:pt>
                      <c:pt idx="18626">
                        <c:v>9.3140000000000001</c:v>
                      </c:pt>
                      <c:pt idx="18627">
                        <c:v>9.3149999999999995</c:v>
                      </c:pt>
                      <c:pt idx="18628">
                        <c:v>9.3149999999999995</c:v>
                      </c:pt>
                      <c:pt idx="18629">
                        <c:v>9.3160000000000007</c:v>
                      </c:pt>
                      <c:pt idx="18630">
                        <c:v>9.3160000000000007</c:v>
                      </c:pt>
                      <c:pt idx="18631">
                        <c:v>9.3170000000000002</c:v>
                      </c:pt>
                      <c:pt idx="18632">
                        <c:v>9.3170000000000002</c:v>
                      </c:pt>
                      <c:pt idx="18633">
                        <c:v>9.3179999999999996</c:v>
                      </c:pt>
                      <c:pt idx="18634">
                        <c:v>9.3179999999999996</c:v>
                      </c:pt>
                      <c:pt idx="18635">
                        <c:v>9.3190000000000008</c:v>
                      </c:pt>
                      <c:pt idx="18636">
                        <c:v>9.3190000000000008</c:v>
                      </c:pt>
                      <c:pt idx="18637">
                        <c:v>9.32</c:v>
                      </c:pt>
                      <c:pt idx="18638">
                        <c:v>9.32</c:v>
                      </c:pt>
                      <c:pt idx="18639">
                        <c:v>9.3209999999999997</c:v>
                      </c:pt>
                      <c:pt idx="18640">
                        <c:v>9.3209999999999997</c:v>
                      </c:pt>
                      <c:pt idx="18641">
                        <c:v>9.3219999999999992</c:v>
                      </c:pt>
                      <c:pt idx="18642">
                        <c:v>9.3219999999999992</c:v>
                      </c:pt>
                      <c:pt idx="18643">
                        <c:v>9.3230000000000004</c:v>
                      </c:pt>
                      <c:pt idx="18644">
                        <c:v>9.3230000000000004</c:v>
                      </c:pt>
                      <c:pt idx="18645">
                        <c:v>9.3239999999999998</c:v>
                      </c:pt>
                      <c:pt idx="18646">
                        <c:v>9.3239999999999998</c:v>
                      </c:pt>
                      <c:pt idx="18647">
                        <c:v>9.3249999999999993</c:v>
                      </c:pt>
                      <c:pt idx="18648">
                        <c:v>9.3249999999999993</c:v>
                      </c:pt>
                      <c:pt idx="18649">
                        <c:v>9.3260000000000005</c:v>
                      </c:pt>
                      <c:pt idx="18650">
                        <c:v>9.3260000000000005</c:v>
                      </c:pt>
                      <c:pt idx="18651">
                        <c:v>9.327</c:v>
                      </c:pt>
                      <c:pt idx="18652">
                        <c:v>9.327</c:v>
                      </c:pt>
                      <c:pt idx="18653">
                        <c:v>9.3279999999999994</c:v>
                      </c:pt>
                      <c:pt idx="18654">
                        <c:v>9.3279999999999994</c:v>
                      </c:pt>
                      <c:pt idx="18655">
                        <c:v>9.3290000000000006</c:v>
                      </c:pt>
                      <c:pt idx="18656">
                        <c:v>9.3290000000000006</c:v>
                      </c:pt>
                      <c:pt idx="18657">
                        <c:v>9.33</c:v>
                      </c:pt>
                      <c:pt idx="18658">
                        <c:v>9.33</c:v>
                      </c:pt>
                      <c:pt idx="18659">
                        <c:v>9.3309999999999995</c:v>
                      </c:pt>
                      <c:pt idx="18660">
                        <c:v>9.3309999999999995</c:v>
                      </c:pt>
                      <c:pt idx="18661">
                        <c:v>9.3320000000000007</c:v>
                      </c:pt>
                      <c:pt idx="18662">
                        <c:v>9.3320000000000007</c:v>
                      </c:pt>
                      <c:pt idx="18663">
                        <c:v>9.3330000000000002</c:v>
                      </c:pt>
                      <c:pt idx="18664">
                        <c:v>9.3330000000000002</c:v>
                      </c:pt>
                      <c:pt idx="18665">
                        <c:v>9.3339999999999996</c:v>
                      </c:pt>
                      <c:pt idx="18666">
                        <c:v>9.3339999999999996</c:v>
                      </c:pt>
                      <c:pt idx="18667">
                        <c:v>9.3350000000000009</c:v>
                      </c:pt>
                      <c:pt idx="18668">
                        <c:v>9.3350000000000009</c:v>
                      </c:pt>
                      <c:pt idx="18669">
                        <c:v>9.3360000000000003</c:v>
                      </c:pt>
                      <c:pt idx="18670">
                        <c:v>9.3360000000000003</c:v>
                      </c:pt>
                      <c:pt idx="18671">
                        <c:v>9.3369999999999997</c:v>
                      </c:pt>
                      <c:pt idx="18672">
                        <c:v>9.3369999999999997</c:v>
                      </c:pt>
                      <c:pt idx="18673">
                        <c:v>9.3379999999999992</c:v>
                      </c:pt>
                      <c:pt idx="18674">
                        <c:v>9.3379999999999992</c:v>
                      </c:pt>
                      <c:pt idx="18675">
                        <c:v>9.3390000000000004</c:v>
                      </c:pt>
                      <c:pt idx="18676">
                        <c:v>9.3390000000000004</c:v>
                      </c:pt>
                      <c:pt idx="18677">
                        <c:v>9.34</c:v>
                      </c:pt>
                      <c:pt idx="18678">
                        <c:v>9.34</c:v>
                      </c:pt>
                      <c:pt idx="18679">
                        <c:v>9.3409999999999993</c:v>
                      </c:pt>
                      <c:pt idx="18680">
                        <c:v>9.3409999999999993</c:v>
                      </c:pt>
                      <c:pt idx="18681">
                        <c:v>9.3420000000000005</c:v>
                      </c:pt>
                      <c:pt idx="18682">
                        <c:v>9.3420000000000005</c:v>
                      </c:pt>
                      <c:pt idx="18683">
                        <c:v>9.343</c:v>
                      </c:pt>
                      <c:pt idx="18684">
                        <c:v>9.343</c:v>
                      </c:pt>
                      <c:pt idx="18685">
                        <c:v>9.3439999999999994</c:v>
                      </c:pt>
                      <c:pt idx="18686">
                        <c:v>9.3439999999999994</c:v>
                      </c:pt>
                      <c:pt idx="18687">
                        <c:v>9.3450000000000006</c:v>
                      </c:pt>
                      <c:pt idx="18688">
                        <c:v>9.3450000000000006</c:v>
                      </c:pt>
                      <c:pt idx="18689">
                        <c:v>9.3460000000000001</c:v>
                      </c:pt>
                      <c:pt idx="18690">
                        <c:v>9.3460000000000001</c:v>
                      </c:pt>
                      <c:pt idx="18691">
                        <c:v>9.3469999999999995</c:v>
                      </c:pt>
                      <c:pt idx="18692">
                        <c:v>9.3469999999999995</c:v>
                      </c:pt>
                      <c:pt idx="18693">
                        <c:v>9.3480000000000008</c:v>
                      </c:pt>
                      <c:pt idx="18694">
                        <c:v>9.3480000000000008</c:v>
                      </c:pt>
                      <c:pt idx="18695">
                        <c:v>9.3490000000000002</c:v>
                      </c:pt>
                      <c:pt idx="18696">
                        <c:v>9.3490000000000002</c:v>
                      </c:pt>
                      <c:pt idx="18697">
                        <c:v>9.35</c:v>
                      </c:pt>
                      <c:pt idx="18698">
                        <c:v>9.35</c:v>
                      </c:pt>
                      <c:pt idx="18699">
                        <c:v>9.3510000000000009</c:v>
                      </c:pt>
                      <c:pt idx="18700">
                        <c:v>9.3510000000000009</c:v>
                      </c:pt>
                      <c:pt idx="18701">
                        <c:v>9.3520000000000003</c:v>
                      </c:pt>
                      <c:pt idx="18702">
                        <c:v>9.3520000000000003</c:v>
                      </c:pt>
                      <c:pt idx="18703">
                        <c:v>9.3529999999999998</c:v>
                      </c:pt>
                      <c:pt idx="18704">
                        <c:v>9.3529999999999998</c:v>
                      </c:pt>
                      <c:pt idx="18705">
                        <c:v>9.3539999999999992</c:v>
                      </c:pt>
                      <c:pt idx="18706">
                        <c:v>9.3539999999999992</c:v>
                      </c:pt>
                      <c:pt idx="18707">
                        <c:v>9.3550000000000004</c:v>
                      </c:pt>
                      <c:pt idx="18708">
                        <c:v>9.3550000000000004</c:v>
                      </c:pt>
                      <c:pt idx="18709">
                        <c:v>9.3559999999999999</c:v>
                      </c:pt>
                      <c:pt idx="18710">
                        <c:v>9.3559999999999999</c:v>
                      </c:pt>
                      <c:pt idx="18711">
                        <c:v>9.3569999999999993</c:v>
                      </c:pt>
                      <c:pt idx="18712">
                        <c:v>9.3569999999999993</c:v>
                      </c:pt>
                      <c:pt idx="18713">
                        <c:v>9.3580000000000005</c:v>
                      </c:pt>
                      <c:pt idx="18714">
                        <c:v>9.3580000000000005</c:v>
                      </c:pt>
                      <c:pt idx="18715">
                        <c:v>9.359</c:v>
                      </c:pt>
                      <c:pt idx="18716">
                        <c:v>9.359</c:v>
                      </c:pt>
                      <c:pt idx="18717">
                        <c:v>9.36</c:v>
                      </c:pt>
                      <c:pt idx="18718">
                        <c:v>9.36</c:v>
                      </c:pt>
                      <c:pt idx="18719">
                        <c:v>9.3610000000000007</c:v>
                      </c:pt>
                      <c:pt idx="18720">
                        <c:v>9.3610000000000007</c:v>
                      </c:pt>
                      <c:pt idx="18721">
                        <c:v>9.3620000000000001</c:v>
                      </c:pt>
                      <c:pt idx="18722">
                        <c:v>9.3620000000000001</c:v>
                      </c:pt>
                      <c:pt idx="18723">
                        <c:v>9.3629999999999995</c:v>
                      </c:pt>
                      <c:pt idx="18724">
                        <c:v>9.3629999999999995</c:v>
                      </c:pt>
                      <c:pt idx="18725">
                        <c:v>9.3640000000000008</c:v>
                      </c:pt>
                      <c:pt idx="18726">
                        <c:v>9.3640000000000008</c:v>
                      </c:pt>
                      <c:pt idx="18727">
                        <c:v>9.3650000000000002</c:v>
                      </c:pt>
                      <c:pt idx="18728">
                        <c:v>9.3650000000000002</c:v>
                      </c:pt>
                      <c:pt idx="18729">
                        <c:v>9.3659999999999997</c:v>
                      </c:pt>
                      <c:pt idx="18730">
                        <c:v>9.3659999999999997</c:v>
                      </c:pt>
                      <c:pt idx="18731">
                        <c:v>9.3670000000000009</c:v>
                      </c:pt>
                      <c:pt idx="18732">
                        <c:v>9.3670000000000009</c:v>
                      </c:pt>
                      <c:pt idx="18733">
                        <c:v>9.3680000000000003</c:v>
                      </c:pt>
                      <c:pt idx="18734">
                        <c:v>9.3680000000000003</c:v>
                      </c:pt>
                      <c:pt idx="18735">
                        <c:v>9.3689999999999998</c:v>
                      </c:pt>
                      <c:pt idx="18736">
                        <c:v>9.3689999999999998</c:v>
                      </c:pt>
                      <c:pt idx="18737">
                        <c:v>9.3699999999999992</c:v>
                      </c:pt>
                      <c:pt idx="18738">
                        <c:v>9.3699999999999992</c:v>
                      </c:pt>
                      <c:pt idx="18739">
                        <c:v>9.3710000000000004</c:v>
                      </c:pt>
                      <c:pt idx="18740">
                        <c:v>9.3710000000000004</c:v>
                      </c:pt>
                      <c:pt idx="18741">
                        <c:v>9.3719999999999999</c:v>
                      </c:pt>
                      <c:pt idx="18742">
                        <c:v>9.3719999999999999</c:v>
                      </c:pt>
                      <c:pt idx="18743">
                        <c:v>9.3729999999999993</c:v>
                      </c:pt>
                      <c:pt idx="18744">
                        <c:v>9.3729999999999993</c:v>
                      </c:pt>
                      <c:pt idx="18745">
                        <c:v>9.3740000000000006</c:v>
                      </c:pt>
                      <c:pt idx="18746">
                        <c:v>9.3740000000000006</c:v>
                      </c:pt>
                      <c:pt idx="18747">
                        <c:v>9.375</c:v>
                      </c:pt>
                      <c:pt idx="18748">
                        <c:v>9.375</c:v>
                      </c:pt>
                      <c:pt idx="18749">
                        <c:v>9.3759999999999994</c:v>
                      </c:pt>
                      <c:pt idx="18750">
                        <c:v>9.3759999999999994</c:v>
                      </c:pt>
                      <c:pt idx="18751">
                        <c:v>9.3770000000000007</c:v>
                      </c:pt>
                      <c:pt idx="18752">
                        <c:v>9.3770000000000007</c:v>
                      </c:pt>
                      <c:pt idx="18753">
                        <c:v>9.3780000000000001</c:v>
                      </c:pt>
                      <c:pt idx="18754">
                        <c:v>9.3780000000000001</c:v>
                      </c:pt>
                      <c:pt idx="18755">
                        <c:v>9.3789999999999996</c:v>
                      </c:pt>
                      <c:pt idx="18756">
                        <c:v>9.3789999999999996</c:v>
                      </c:pt>
                      <c:pt idx="18757">
                        <c:v>9.3800000000000008</c:v>
                      </c:pt>
                      <c:pt idx="18758">
                        <c:v>9.3800000000000008</c:v>
                      </c:pt>
                      <c:pt idx="18759">
                        <c:v>9.3810000000000002</c:v>
                      </c:pt>
                      <c:pt idx="18760">
                        <c:v>9.3810000000000002</c:v>
                      </c:pt>
                      <c:pt idx="18761">
                        <c:v>9.3819999999999997</c:v>
                      </c:pt>
                      <c:pt idx="18762">
                        <c:v>9.3819999999999997</c:v>
                      </c:pt>
                      <c:pt idx="18763">
                        <c:v>9.3829999999999991</c:v>
                      </c:pt>
                      <c:pt idx="18764">
                        <c:v>9.3829999999999991</c:v>
                      </c:pt>
                      <c:pt idx="18765">
                        <c:v>9.3840000000000003</c:v>
                      </c:pt>
                      <c:pt idx="18766">
                        <c:v>9.3840000000000003</c:v>
                      </c:pt>
                      <c:pt idx="18767">
                        <c:v>9.3849999999999998</c:v>
                      </c:pt>
                      <c:pt idx="18768">
                        <c:v>9.3849999999999998</c:v>
                      </c:pt>
                      <c:pt idx="18769">
                        <c:v>9.3859999999999992</c:v>
                      </c:pt>
                      <c:pt idx="18770">
                        <c:v>9.3859999999999992</c:v>
                      </c:pt>
                      <c:pt idx="18771">
                        <c:v>9.3870000000000005</c:v>
                      </c:pt>
                      <c:pt idx="18772">
                        <c:v>9.3870000000000005</c:v>
                      </c:pt>
                      <c:pt idx="18773">
                        <c:v>9.3879999999999999</c:v>
                      </c:pt>
                      <c:pt idx="18774">
                        <c:v>9.3879999999999999</c:v>
                      </c:pt>
                      <c:pt idx="18775">
                        <c:v>9.3889999999999993</c:v>
                      </c:pt>
                      <c:pt idx="18776">
                        <c:v>9.3889999999999993</c:v>
                      </c:pt>
                      <c:pt idx="18777">
                        <c:v>9.39</c:v>
                      </c:pt>
                      <c:pt idx="18778">
                        <c:v>9.39</c:v>
                      </c:pt>
                      <c:pt idx="18779">
                        <c:v>9.391</c:v>
                      </c:pt>
                      <c:pt idx="18780">
                        <c:v>9.391</c:v>
                      </c:pt>
                      <c:pt idx="18781">
                        <c:v>9.3919999999999995</c:v>
                      </c:pt>
                      <c:pt idx="18782">
                        <c:v>9.3919999999999995</c:v>
                      </c:pt>
                      <c:pt idx="18783">
                        <c:v>9.3930000000000007</c:v>
                      </c:pt>
                      <c:pt idx="18784">
                        <c:v>9.3930000000000007</c:v>
                      </c:pt>
                      <c:pt idx="18785">
                        <c:v>9.3940000000000001</c:v>
                      </c:pt>
                      <c:pt idx="18786">
                        <c:v>9.3940000000000001</c:v>
                      </c:pt>
                      <c:pt idx="18787">
                        <c:v>9.3949999999999996</c:v>
                      </c:pt>
                      <c:pt idx="18788">
                        <c:v>9.3949999999999996</c:v>
                      </c:pt>
                      <c:pt idx="18789">
                        <c:v>9.3960000000000008</c:v>
                      </c:pt>
                      <c:pt idx="18790">
                        <c:v>9.3960000000000008</c:v>
                      </c:pt>
                      <c:pt idx="18791">
                        <c:v>9.3970000000000002</c:v>
                      </c:pt>
                      <c:pt idx="18792">
                        <c:v>9.3970000000000002</c:v>
                      </c:pt>
                      <c:pt idx="18793">
                        <c:v>9.3979999999999997</c:v>
                      </c:pt>
                      <c:pt idx="18794">
                        <c:v>9.3979999999999997</c:v>
                      </c:pt>
                      <c:pt idx="18795">
                        <c:v>9.3989999999999991</c:v>
                      </c:pt>
                      <c:pt idx="18796">
                        <c:v>9.3989999999999991</c:v>
                      </c:pt>
                      <c:pt idx="18797">
                        <c:v>9.4</c:v>
                      </c:pt>
                      <c:pt idx="18798">
                        <c:v>9.4</c:v>
                      </c:pt>
                      <c:pt idx="18799">
                        <c:v>9.4009999999999998</c:v>
                      </c:pt>
                      <c:pt idx="18800">
                        <c:v>9.4009999999999998</c:v>
                      </c:pt>
                      <c:pt idx="18801">
                        <c:v>9.4019999999999992</c:v>
                      </c:pt>
                      <c:pt idx="18802">
                        <c:v>9.4019999999999992</c:v>
                      </c:pt>
                      <c:pt idx="18803">
                        <c:v>9.4030000000000005</c:v>
                      </c:pt>
                      <c:pt idx="18804">
                        <c:v>9.4030000000000005</c:v>
                      </c:pt>
                      <c:pt idx="18805">
                        <c:v>9.4039999999999999</c:v>
                      </c:pt>
                      <c:pt idx="18806">
                        <c:v>9.4039999999999999</c:v>
                      </c:pt>
                      <c:pt idx="18807">
                        <c:v>9.4049999999999994</c:v>
                      </c:pt>
                      <c:pt idx="18808">
                        <c:v>9.4049999999999994</c:v>
                      </c:pt>
                      <c:pt idx="18809">
                        <c:v>9.4060000000000006</c:v>
                      </c:pt>
                      <c:pt idx="18810">
                        <c:v>9.4060000000000006</c:v>
                      </c:pt>
                      <c:pt idx="18811">
                        <c:v>9.407</c:v>
                      </c:pt>
                      <c:pt idx="18812">
                        <c:v>9.407</c:v>
                      </c:pt>
                      <c:pt idx="18813">
                        <c:v>9.4079999999999995</c:v>
                      </c:pt>
                      <c:pt idx="18814">
                        <c:v>9.4079999999999995</c:v>
                      </c:pt>
                      <c:pt idx="18815">
                        <c:v>9.4090000000000007</c:v>
                      </c:pt>
                      <c:pt idx="18816">
                        <c:v>9.4090000000000007</c:v>
                      </c:pt>
                      <c:pt idx="18817">
                        <c:v>9.41</c:v>
                      </c:pt>
                      <c:pt idx="18818">
                        <c:v>9.41</c:v>
                      </c:pt>
                      <c:pt idx="18819">
                        <c:v>9.4109999999999996</c:v>
                      </c:pt>
                      <c:pt idx="18820">
                        <c:v>9.4109999999999996</c:v>
                      </c:pt>
                      <c:pt idx="18821">
                        <c:v>9.4120000000000008</c:v>
                      </c:pt>
                      <c:pt idx="18822">
                        <c:v>9.4120000000000008</c:v>
                      </c:pt>
                      <c:pt idx="18823">
                        <c:v>9.4130000000000003</c:v>
                      </c:pt>
                      <c:pt idx="18824">
                        <c:v>9.4130000000000003</c:v>
                      </c:pt>
                      <c:pt idx="18825">
                        <c:v>9.4139999999999997</c:v>
                      </c:pt>
                      <c:pt idx="18826">
                        <c:v>9.4139999999999997</c:v>
                      </c:pt>
                      <c:pt idx="18827">
                        <c:v>9.4149999999999991</c:v>
                      </c:pt>
                      <c:pt idx="18828">
                        <c:v>9.4149999999999991</c:v>
                      </c:pt>
                      <c:pt idx="18829">
                        <c:v>9.4160000000000004</c:v>
                      </c:pt>
                      <c:pt idx="18830">
                        <c:v>9.4160000000000004</c:v>
                      </c:pt>
                      <c:pt idx="18831">
                        <c:v>9.4169999999999998</c:v>
                      </c:pt>
                      <c:pt idx="18832">
                        <c:v>9.4169999999999998</c:v>
                      </c:pt>
                      <c:pt idx="18833">
                        <c:v>9.4179999999999993</c:v>
                      </c:pt>
                      <c:pt idx="18834">
                        <c:v>9.4179999999999993</c:v>
                      </c:pt>
                      <c:pt idx="18835">
                        <c:v>9.4190000000000005</c:v>
                      </c:pt>
                      <c:pt idx="18836">
                        <c:v>9.4190000000000005</c:v>
                      </c:pt>
                      <c:pt idx="18837">
                        <c:v>9.42</c:v>
                      </c:pt>
                      <c:pt idx="18838">
                        <c:v>9.42</c:v>
                      </c:pt>
                      <c:pt idx="18839">
                        <c:v>9.4209999999999994</c:v>
                      </c:pt>
                      <c:pt idx="18840">
                        <c:v>9.4209999999999994</c:v>
                      </c:pt>
                      <c:pt idx="18841">
                        <c:v>9.4220000000000006</c:v>
                      </c:pt>
                      <c:pt idx="18842">
                        <c:v>9.4220000000000006</c:v>
                      </c:pt>
                      <c:pt idx="18843">
                        <c:v>9.423</c:v>
                      </c:pt>
                      <c:pt idx="18844">
                        <c:v>9.423</c:v>
                      </c:pt>
                      <c:pt idx="18845">
                        <c:v>9.4239999999999995</c:v>
                      </c:pt>
                      <c:pt idx="18846">
                        <c:v>9.4239999999999995</c:v>
                      </c:pt>
                      <c:pt idx="18847">
                        <c:v>9.4250000000000007</c:v>
                      </c:pt>
                      <c:pt idx="18848">
                        <c:v>9.4250000000000007</c:v>
                      </c:pt>
                      <c:pt idx="18849">
                        <c:v>9.4260000000000002</c:v>
                      </c:pt>
                      <c:pt idx="18850">
                        <c:v>9.4260000000000002</c:v>
                      </c:pt>
                      <c:pt idx="18851">
                        <c:v>9.4269999999999996</c:v>
                      </c:pt>
                      <c:pt idx="18852">
                        <c:v>9.4269999999999996</c:v>
                      </c:pt>
                      <c:pt idx="18853">
                        <c:v>9.4280000000000008</c:v>
                      </c:pt>
                      <c:pt idx="18854">
                        <c:v>9.4280000000000008</c:v>
                      </c:pt>
                      <c:pt idx="18855">
                        <c:v>9.4290000000000003</c:v>
                      </c:pt>
                      <c:pt idx="18856">
                        <c:v>9.4290000000000003</c:v>
                      </c:pt>
                      <c:pt idx="18857">
                        <c:v>9.43</c:v>
                      </c:pt>
                      <c:pt idx="18858">
                        <c:v>9.43</c:v>
                      </c:pt>
                      <c:pt idx="18859">
                        <c:v>9.4309999999999992</c:v>
                      </c:pt>
                      <c:pt idx="18860">
                        <c:v>9.4309999999999992</c:v>
                      </c:pt>
                      <c:pt idx="18861">
                        <c:v>9.4320000000000004</c:v>
                      </c:pt>
                      <c:pt idx="18862">
                        <c:v>9.4320000000000004</c:v>
                      </c:pt>
                      <c:pt idx="18863">
                        <c:v>9.4329999999999998</c:v>
                      </c:pt>
                      <c:pt idx="18864">
                        <c:v>9.4329999999999998</c:v>
                      </c:pt>
                      <c:pt idx="18865">
                        <c:v>9.4339999999999993</c:v>
                      </c:pt>
                      <c:pt idx="18866">
                        <c:v>9.4339999999999993</c:v>
                      </c:pt>
                      <c:pt idx="18867">
                        <c:v>9.4350000000000005</c:v>
                      </c:pt>
                      <c:pt idx="18868">
                        <c:v>9.4350000000000005</c:v>
                      </c:pt>
                      <c:pt idx="18869">
                        <c:v>9.4359999999999999</c:v>
                      </c:pt>
                      <c:pt idx="18870">
                        <c:v>9.4359999999999999</c:v>
                      </c:pt>
                      <c:pt idx="18871">
                        <c:v>9.4369999999999994</c:v>
                      </c:pt>
                      <c:pt idx="18872">
                        <c:v>9.4369999999999994</c:v>
                      </c:pt>
                      <c:pt idx="18873">
                        <c:v>9.4380000000000006</c:v>
                      </c:pt>
                      <c:pt idx="18874">
                        <c:v>9.4380000000000006</c:v>
                      </c:pt>
                      <c:pt idx="18875">
                        <c:v>9.4390000000000001</c:v>
                      </c:pt>
                      <c:pt idx="18876">
                        <c:v>9.4390000000000001</c:v>
                      </c:pt>
                      <c:pt idx="18877">
                        <c:v>9.44</c:v>
                      </c:pt>
                      <c:pt idx="18878">
                        <c:v>9.44</c:v>
                      </c:pt>
                      <c:pt idx="18879">
                        <c:v>9.4410000000000007</c:v>
                      </c:pt>
                      <c:pt idx="18880">
                        <c:v>9.4410000000000007</c:v>
                      </c:pt>
                      <c:pt idx="18881">
                        <c:v>9.4420000000000002</c:v>
                      </c:pt>
                      <c:pt idx="18882">
                        <c:v>9.4420000000000002</c:v>
                      </c:pt>
                      <c:pt idx="18883">
                        <c:v>9.4429999999999996</c:v>
                      </c:pt>
                      <c:pt idx="18884">
                        <c:v>9.4429999999999996</c:v>
                      </c:pt>
                      <c:pt idx="18885">
                        <c:v>9.4440000000000008</c:v>
                      </c:pt>
                      <c:pt idx="18886">
                        <c:v>9.4440000000000008</c:v>
                      </c:pt>
                      <c:pt idx="18887">
                        <c:v>9.4450000000000003</c:v>
                      </c:pt>
                      <c:pt idx="18888">
                        <c:v>9.4450000000000003</c:v>
                      </c:pt>
                      <c:pt idx="18889">
                        <c:v>9.4459999999999997</c:v>
                      </c:pt>
                      <c:pt idx="18890">
                        <c:v>9.4459999999999997</c:v>
                      </c:pt>
                      <c:pt idx="18891">
                        <c:v>9.4469999999999992</c:v>
                      </c:pt>
                      <c:pt idx="18892">
                        <c:v>9.4469999999999992</c:v>
                      </c:pt>
                      <c:pt idx="18893">
                        <c:v>9.4480000000000004</c:v>
                      </c:pt>
                      <c:pt idx="18894">
                        <c:v>9.4480000000000004</c:v>
                      </c:pt>
                      <c:pt idx="18895">
                        <c:v>9.4489999999999998</c:v>
                      </c:pt>
                      <c:pt idx="18896">
                        <c:v>9.4489999999999998</c:v>
                      </c:pt>
                      <c:pt idx="18897">
                        <c:v>9.4499999999999993</c:v>
                      </c:pt>
                      <c:pt idx="18898">
                        <c:v>9.4499999999999993</c:v>
                      </c:pt>
                      <c:pt idx="18899">
                        <c:v>9.4510000000000005</c:v>
                      </c:pt>
                      <c:pt idx="18900">
                        <c:v>9.4510000000000005</c:v>
                      </c:pt>
                      <c:pt idx="18901">
                        <c:v>9.452</c:v>
                      </c:pt>
                      <c:pt idx="18902">
                        <c:v>9.452</c:v>
                      </c:pt>
                      <c:pt idx="18903">
                        <c:v>9.4529999999999994</c:v>
                      </c:pt>
                      <c:pt idx="18904">
                        <c:v>9.4529999999999994</c:v>
                      </c:pt>
                      <c:pt idx="18905">
                        <c:v>9.4540000000000006</c:v>
                      </c:pt>
                      <c:pt idx="18906">
                        <c:v>9.4540000000000006</c:v>
                      </c:pt>
                      <c:pt idx="18907">
                        <c:v>9.4550000000000001</c:v>
                      </c:pt>
                      <c:pt idx="18908">
                        <c:v>9.4550000000000001</c:v>
                      </c:pt>
                      <c:pt idx="18909">
                        <c:v>9.4559999999999995</c:v>
                      </c:pt>
                      <c:pt idx="18910">
                        <c:v>9.4559999999999995</c:v>
                      </c:pt>
                      <c:pt idx="18911">
                        <c:v>9.4570000000000007</c:v>
                      </c:pt>
                      <c:pt idx="18912">
                        <c:v>9.4570000000000007</c:v>
                      </c:pt>
                      <c:pt idx="18913">
                        <c:v>9.4580000000000002</c:v>
                      </c:pt>
                      <c:pt idx="18914">
                        <c:v>9.4580000000000002</c:v>
                      </c:pt>
                      <c:pt idx="18915">
                        <c:v>9.4589999999999996</c:v>
                      </c:pt>
                      <c:pt idx="18916">
                        <c:v>9.4589999999999996</c:v>
                      </c:pt>
                      <c:pt idx="18917">
                        <c:v>9.4600000000000009</c:v>
                      </c:pt>
                      <c:pt idx="18918">
                        <c:v>9.4600000000000009</c:v>
                      </c:pt>
                      <c:pt idx="18919">
                        <c:v>9.4610000000000003</c:v>
                      </c:pt>
                      <c:pt idx="18920">
                        <c:v>9.4610000000000003</c:v>
                      </c:pt>
                      <c:pt idx="18921">
                        <c:v>9.4619999999999997</c:v>
                      </c:pt>
                      <c:pt idx="18922">
                        <c:v>9.4619999999999997</c:v>
                      </c:pt>
                      <c:pt idx="18923">
                        <c:v>9.4629999999999992</c:v>
                      </c:pt>
                      <c:pt idx="18924">
                        <c:v>9.4629999999999992</c:v>
                      </c:pt>
                      <c:pt idx="18925">
                        <c:v>9.4640000000000004</c:v>
                      </c:pt>
                      <c:pt idx="18926">
                        <c:v>9.4640000000000004</c:v>
                      </c:pt>
                      <c:pt idx="18927">
                        <c:v>9.4649999999999999</c:v>
                      </c:pt>
                      <c:pt idx="18928">
                        <c:v>9.4649999999999999</c:v>
                      </c:pt>
                      <c:pt idx="18929">
                        <c:v>9.4659999999999993</c:v>
                      </c:pt>
                      <c:pt idx="18930">
                        <c:v>9.4659999999999993</c:v>
                      </c:pt>
                      <c:pt idx="18931">
                        <c:v>9.4670000000000005</c:v>
                      </c:pt>
                      <c:pt idx="18932">
                        <c:v>9.4670000000000005</c:v>
                      </c:pt>
                      <c:pt idx="18933">
                        <c:v>9.468</c:v>
                      </c:pt>
                      <c:pt idx="18934">
                        <c:v>9.468</c:v>
                      </c:pt>
                      <c:pt idx="18935">
                        <c:v>9.4689999999999994</c:v>
                      </c:pt>
                      <c:pt idx="18936">
                        <c:v>9.4689999999999994</c:v>
                      </c:pt>
                      <c:pt idx="18937">
                        <c:v>9.4700000000000006</c:v>
                      </c:pt>
                      <c:pt idx="18938">
                        <c:v>9.4700000000000006</c:v>
                      </c:pt>
                      <c:pt idx="18939">
                        <c:v>9.4710000000000001</c:v>
                      </c:pt>
                      <c:pt idx="18940">
                        <c:v>9.4710000000000001</c:v>
                      </c:pt>
                      <c:pt idx="18941">
                        <c:v>9.4719999999999995</c:v>
                      </c:pt>
                      <c:pt idx="18942">
                        <c:v>9.4719999999999995</c:v>
                      </c:pt>
                      <c:pt idx="18943">
                        <c:v>9.4730000000000008</c:v>
                      </c:pt>
                      <c:pt idx="18944">
                        <c:v>9.4730000000000008</c:v>
                      </c:pt>
                      <c:pt idx="18945">
                        <c:v>9.4740000000000002</c:v>
                      </c:pt>
                      <c:pt idx="18946">
                        <c:v>9.4740000000000002</c:v>
                      </c:pt>
                      <c:pt idx="18947">
                        <c:v>9.4749999999999996</c:v>
                      </c:pt>
                      <c:pt idx="18948">
                        <c:v>9.4749999999999996</c:v>
                      </c:pt>
                      <c:pt idx="18949">
                        <c:v>9.4760000000000009</c:v>
                      </c:pt>
                      <c:pt idx="18950">
                        <c:v>9.4760000000000009</c:v>
                      </c:pt>
                      <c:pt idx="18951">
                        <c:v>9.4770000000000003</c:v>
                      </c:pt>
                      <c:pt idx="18952">
                        <c:v>9.4770000000000003</c:v>
                      </c:pt>
                      <c:pt idx="18953">
                        <c:v>9.4779999999999998</c:v>
                      </c:pt>
                      <c:pt idx="18954">
                        <c:v>9.4779999999999998</c:v>
                      </c:pt>
                      <c:pt idx="18955">
                        <c:v>9.4789999999999992</c:v>
                      </c:pt>
                      <c:pt idx="18956">
                        <c:v>9.4789999999999992</c:v>
                      </c:pt>
                      <c:pt idx="18957">
                        <c:v>9.48</c:v>
                      </c:pt>
                      <c:pt idx="18958">
                        <c:v>9.48</c:v>
                      </c:pt>
                      <c:pt idx="18959">
                        <c:v>9.4809999999999999</c:v>
                      </c:pt>
                      <c:pt idx="18960">
                        <c:v>9.4809999999999999</c:v>
                      </c:pt>
                      <c:pt idx="18961">
                        <c:v>9.4819999999999993</c:v>
                      </c:pt>
                      <c:pt idx="18962">
                        <c:v>9.4819999999999993</c:v>
                      </c:pt>
                      <c:pt idx="18963">
                        <c:v>9.4830000000000005</c:v>
                      </c:pt>
                      <c:pt idx="18964">
                        <c:v>9.4830000000000005</c:v>
                      </c:pt>
                      <c:pt idx="18965">
                        <c:v>9.484</c:v>
                      </c:pt>
                      <c:pt idx="18966">
                        <c:v>9.484</c:v>
                      </c:pt>
                      <c:pt idx="18967">
                        <c:v>9.4849999999999994</c:v>
                      </c:pt>
                      <c:pt idx="18968">
                        <c:v>9.4849999999999994</c:v>
                      </c:pt>
                      <c:pt idx="18969">
                        <c:v>9.4860000000000007</c:v>
                      </c:pt>
                      <c:pt idx="18970">
                        <c:v>9.4860000000000007</c:v>
                      </c:pt>
                      <c:pt idx="18971">
                        <c:v>9.4870000000000001</c:v>
                      </c:pt>
                      <c:pt idx="18972">
                        <c:v>9.4870000000000001</c:v>
                      </c:pt>
                      <c:pt idx="18973">
                        <c:v>9.4879999999999995</c:v>
                      </c:pt>
                      <c:pt idx="18974">
                        <c:v>9.4879999999999995</c:v>
                      </c:pt>
                      <c:pt idx="18975">
                        <c:v>9.4890000000000008</c:v>
                      </c:pt>
                      <c:pt idx="18976">
                        <c:v>9.4890000000000008</c:v>
                      </c:pt>
                      <c:pt idx="18977">
                        <c:v>9.49</c:v>
                      </c:pt>
                      <c:pt idx="18978">
                        <c:v>9.49</c:v>
                      </c:pt>
                      <c:pt idx="18979">
                        <c:v>9.4909999999999997</c:v>
                      </c:pt>
                      <c:pt idx="18980">
                        <c:v>9.4909999999999997</c:v>
                      </c:pt>
                      <c:pt idx="18981">
                        <c:v>9.4920000000000009</c:v>
                      </c:pt>
                      <c:pt idx="18982">
                        <c:v>9.4920000000000009</c:v>
                      </c:pt>
                      <c:pt idx="18983">
                        <c:v>9.4930000000000003</c:v>
                      </c:pt>
                      <c:pt idx="18984">
                        <c:v>9.4930000000000003</c:v>
                      </c:pt>
                      <c:pt idx="18985">
                        <c:v>9.4939999999999998</c:v>
                      </c:pt>
                      <c:pt idx="18986">
                        <c:v>9.4939999999999998</c:v>
                      </c:pt>
                      <c:pt idx="18987">
                        <c:v>9.4949999999999992</c:v>
                      </c:pt>
                      <c:pt idx="18988">
                        <c:v>9.4949999999999992</c:v>
                      </c:pt>
                      <c:pt idx="18989">
                        <c:v>9.4960000000000004</c:v>
                      </c:pt>
                      <c:pt idx="18990">
                        <c:v>9.4960000000000004</c:v>
                      </c:pt>
                      <c:pt idx="18991">
                        <c:v>9.4969999999999999</c:v>
                      </c:pt>
                      <c:pt idx="18992">
                        <c:v>9.4969999999999999</c:v>
                      </c:pt>
                      <c:pt idx="18993">
                        <c:v>9.4979999999999993</c:v>
                      </c:pt>
                      <c:pt idx="18994">
                        <c:v>9.4979999999999993</c:v>
                      </c:pt>
                      <c:pt idx="18995">
                        <c:v>9.4990000000000006</c:v>
                      </c:pt>
                      <c:pt idx="18996">
                        <c:v>9.4990000000000006</c:v>
                      </c:pt>
                      <c:pt idx="18997">
                        <c:v>9.5</c:v>
                      </c:pt>
                      <c:pt idx="18998">
                        <c:v>9.5</c:v>
                      </c:pt>
                      <c:pt idx="18999">
                        <c:v>9.5009999999999994</c:v>
                      </c:pt>
                      <c:pt idx="19000">
                        <c:v>9.5009999999999994</c:v>
                      </c:pt>
                      <c:pt idx="19001">
                        <c:v>9.5020000000000007</c:v>
                      </c:pt>
                      <c:pt idx="19002">
                        <c:v>9.5020000000000007</c:v>
                      </c:pt>
                      <c:pt idx="19003">
                        <c:v>9.5030000000000001</c:v>
                      </c:pt>
                      <c:pt idx="19004">
                        <c:v>9.5030000000000001</c:v>
                      </c:pt>
                      <c:pt idx="19005">
                        <c:v>9.5039999999999996</c:v>
                      </c:pt>
                      <c:pt idx="19006">
                        <c:v>9.5039999999999996</c:v>
                      </c:pt>
                      <c:pt idx="19007">
                        <c:v>9.5050000000000008</c:v>
                      </c:pt>
                      <c:pt idx="19008">
                        <c:v>9.5050000000000008</c:v>
                      </c:pt>
                      <c:pt idx="19009">
                        <c:v>9.5060000000000002</c:v>
                      </c:pt>
                      <c:pt idx="19010">
                        <c:v>9.5060000000000002</c:v>
                      </c:pt>
                      <c:pt idx="19011">
                        <c:v>9.5069999999999997</c:v>
                      </c:pt>
                      <c:pt idx="19012">
                        <c:v>9.5069999999999997</c:v>
                      </c:pt>
                      <c:pt idx="19013">
                        <c:v>9.5079999999999991</c:v>
                      </c:pt>
                      <c:pt idx="19014">
                        <c:v>9.5079999999999991</c:v>
                      </c:pt>
                      <c:pt idx="19015">
                        <c:v>9.5090000000000003</c:v>
                      </c:pt>
                      <c:pt idx="19016">
                        <c:v>9.5090000000000003</c:v>
                      </c:pt>
                      <c:pt idx="19017">
                        <c:v>9.51</c:v>
                      </c:pt>
                      <c:pt idx="19018">
                        <c:v>9.51</c:v>
                      </c:pt>
                      <c:pt idx="19019">
                        <c:v>9.5109999999999992</c:v>
                      </c:pt>
                      <c:pt idx="19020">
                        <c:v>9.5109999999999992</c:v>
                      </c:pt>
                      <c:pt idx="19021">
                        <c:v>9.5120000000000005</c:v>
                      </c:pt>
                      <c:pt idx="19022">
                        <c:v>9.5120000000000005</c:v>
                      </c:pt>
                      <c:pt idx="19023">
                        <c:v>9.5129999999999999</c:v>
                      </c:pt>
                      <c:pt idx="19024">
                        <c:v>9.5129999999999999</c:v>
                      </c:pt>
                      <c:pt idx="19025">
                        <c:v>9.5139999999999993</c:v>
                      </c:pt>
                      <c:pt idx="19026">
                        <c:v>9.5139999999999993</c:v>
                      </c:pt>
                      <c:pt idx="19027">
                        <c:v>9.5150000000000006</c:v>
                      </c:pt>
                      <c:pt idx="19028">
                        <c:v>9.5150000000000006</c:v>
                      </c:pt>
                      <c:pt idx="19029">
                        <c:v>9.516</c:v>
                      </c:pt>
                      <c:pt idx="19030">
                        <c:v>9.516</c:v>
                      </c:pt>
                      <c:pt idx="19031">
                        <c:v>9.5169999999999995</c:v>
                      </c:pt>
                      <c:pt idx="19032">
                        <c:v>9.5169999999999995</c:v>
                      </c:pt>
                      <c:pt idx="19033">
                        <c:v>9.5180000000000007</c:v>
                      </c:pt>
                      <c:pt idx="19034">
                        <c:v>9.5180000000000007</c:v>
                      </c:pt>
                      <c:pt idx="19035">
                        <c:v>9.5190000000000001</c:v>
                      </c:pt>
                      <c:pt idx="19036">
                        <c:v>9.5190000000000001</c:v>
                      </c:pt>
                      <c:pt idx="19037">
                        <c:v>9.52</c:v>
                      </c:pt>
                      <c:pt idx="19038">
                        <c:v>9.52</c:v>
                      </c:pt>
                      <c:pt idx="19039">
                        <c:v>9.5210000000000008</c:v>
                      </c:pt>
                      <c:pt idx="19040">
                        <c:v>9.5210000000000008</c:v>
                      </c:pt>
                      <c:pt idx="19041">
                        <c:v>9.5220000000000002</c:v>
                      </c:pt>
                      <c:pt idx="19042">
                        <c:v>9.5220000000000002</c:v>
                      </c:pt>
                      <c:pt idx="19043">
                        <c:v>9.5229999999999997</c:v>
                      </c:pt>
                      <c:pt idx="19044">
                        <c:v>9.5229999999999997</c:v>
                      </c:pt>
                      <c:pt idx="19045">
                        <c:v>9.5239999999999991</c:v>
                      </c:pt>
                      <c:pt idx="19046">
                        <c:v>9.5239999999999991</c:v>
                      </c:pt>
                      <c:pt idx="19047">
                        <c:v>9.5250000000000004</c:v>
                      </c:pt>
                      <c:pt idx="19048">
                        <c:v>9.5250000000000004</c:v>
                      </c:pt>
                      <c:pt idx="19049">
                        <c:v>9.5259999999999998</c:v>
                      </c:pt>
                      <c:pt idx="19050">
                        <c:v>9.5259999999999998</c:v>
                      </c:pt>
                      <c:pt idx="19051">
                        <c:v>9.5269999999999992</c:v>
                      </c:pt>
                      <c:pt idx="19052">
                        <c:v>9.5269999999999992</c:v>
                      </c:pt>
                      <c:pt idx="19053">
                        <c:v>9.5280000000000005</c:v>
                      </c:pt>
                      <c:pt idx="19054">
                        <c:v>9.5280000000000005</c:v>
                      </c:pt>
                      <c:pt idx="19055">
                        <c:v>9.5289999999999999</c:v>
                      </c:pt>
                      <c:pt idx="19056">
                        <c:v>9.5289999999999999</c:v>
                      </c:pt>
                      <c:pt idx="19057">
                        <c:v>9.5299999999999994</c:v>
                      </c:pt>
                      <c:pt idx="19058">
                        <c:v>9.5299999999999994</c:v>
                      </c:pt>
                      <c:pt idx="19059">
                        <c:v>9.5310000000000006</c:v>
                      </c:pt>
                      <c:pt idx="19060">
                        <c:v>9.5310000000000006</c:v>
                      </c:pt>
                      <c:pt idx="19061">
                        <c:v>9.532</c:v>
                      </c:pt>
                      <c:pt idx="19062">
                        <c:v>9.532</c:v>
                      </c:pt>
                      <c:pt idx="19063">
                        <c:v>9.5329999999999995</c:v>
                      </c:pt>
                      <c:pt idx="19064">
                        <c:v>9.5329999999999995</c:v>
                      </c:pt>
                      <c:pt idx="19065">
                        <c:v>9.5340000000000007</c:v>
                      </c:pt>
                      <c:pt idx="19066">
                        <c:v>9.5340000000000007</c:v>
                      </c:pt>
                      <c:pt idx="19067">
                        <c:v>9.5350000000000001</c:v>
                      </c:pt>
                      <c:pt idx="19068">
                        <c:v>9.5350000000000001</c:v>
                      </c:pt>
                      <c:pt idx="19069">
                        <c:v>9.5359999999999996</c:v>
                      </c:pt>
                      <c:pt idx="19070">
                        <c:v>9.5359999999999996</c:v>
                      </c:pt>
                      <c:pt idx="19071">
                        <c:v>9.5370000000000008</c:v>
                      </c:pt>
                      <c:pt idx="19072">
                        <c:v>9.5370000000000008</c:v>
                      </c:pt>
                      <c:pt idx="19073">
                        <c:v>9.5380000000000003</c:v>
                      </c:pt>
                      <c:pt idx="19074">
                        <c:v>9.5380000000000003</c:v>
                      </c:pt>
                      <c:pt idx="19075">
                        <c:v>9.5389999999999997</c:v>
                      </c:pt>
                      <c:pt idx="19076">
                        <c:v>9.5389999999999997</c:v>
                      </c:pt>
                      <c:pt idx="19077">
                        <c:v>9.5399999999999991</c:v>
                      </c:pt>
                      <c:pt idx="19078">
                        <c:v>9.5399999999999991</c:v>
                      </c:pt>
                      <c:pt idx="19079">
                        <c:v>9.5410000000000004</c:v>
                      </c:pt>
                      <c:pt idx="19080">
                        <c:v>9.5410000000000004</c:v>
                      </c:pt>
                      <c:pt idx="19081">
                        <c:v>9.5419999999999998</c:v>
                      </c:pt>
                      <c:pt idx="19082">
                        <c:v>9.5419999999999998</c:v>
                      </c:pt>
                      <c:pt idx="19083">
                        <c:v>9.5429999999999993</c:v>
                      </c:pt>
                      <c:pt idx="19084">
                        <c:v>9.5429999999999993</c:v>
                      </c:pt>
                      <c:pt idx="19085">
                        <c:v>9.5440000000000005</c:v>
                      </c:pt>
                      <c:pt idx="19086">
                        <c:v>9.5440000000000005</c:v>
                      </c:pt>
                      <c:pt idx="19087">
                        <c:v>9.5449999999999999</c:v>
                      </c:pt>
                      <c:pt idx="19088">
                        <c:v>9.5449999999999999</c:v>
                      </c:pt>
                      <c:pt idx="19089">
                        <c:v>9.5459999999999994</c:v>
                      </c:pt>
                      <c:pt idx="19090">
                        <c:v>9.5459999999999994</c:v>
                      </c:pt>
                      <c:pt idx="19091">
                        <c:v>9.5470000000000006</c:v>
                      </c:pt>
                      <c:pt idx="19092">
                        <c:v>9.5470000000000006</c:v>
                      </c:pt>
                      <c:pt idx="19093">
                        <c:v>9.548</c:v>
                      </c:pt>
                      <c:pt idx="19094">
                        <c:v>9.548</c:v>
                      </c:pt>
                      <c:pt idx="19095">
                        <c:v>9.5489999999999995</c:v>
                      </c:pt>
                      <c:pt idx="19096">
                        <c:v>9.5489999999999995</c:v>
                      </c:pt>
                      <c:pt idx="19097">
                        <c:v>9.5500000000000007</c:v>
                      </c:pt>
                      <c:pt idx="19098">
                        <c:v>9.5500000000000007</c:v>
                      </c:pt>
                      <c:pt idx="19099">
                        <c:v>9.5510000000000002</c:v>
                      </c:pt>
                      <c:pt idx="19100">
                        <c:v>9.5510000000000002</c:v>
                      </c:pt>
                      <c:pt idx="19101">
                        <c:v>9.5519999999999996</c:v>
                      </c:pt>
                      <c:pt idx="19102">
                        <c:v>9.5519999999999996</c:v>
                      </c:pt>
                      <c:pt idx="19103">
                        <c:v>9.5530000000000008</c:v>
                      </c:pt>
                      <c:pt idx="19104">
                        <c:v>9.5530000000000008</c:v>
                      </c:pt>
                      <c:pt idx="19105">
                        <c:v>9.5540000000000003</c:v>
                      </c:pt>
                      <c:pt idx="19106">
                        <c:v>9.5540000000000003</c:v>
                      </c:pt>
                      <c:pt idx="19107">
                        <c:v>9.5549999999999997</c:v>
                      </c:pt>
                      <c:pt idx="19108">
                        <c:v>9.5549999999999997</c:v>
                      </c:pt>
                      <c:pt idx="19109">
                        <c:v>9.5559999999999992</c:v>
                      </c:pt>
                      <c:pt idx="19110">
                        <c:v>9.5559999999999992</c:v>
                      </c:pt>
                      <c:pt idx="19111">
                        <c:v>9.5570000000000004</c:v>
                      </c:pt>
                      <c:pt idx="19112">
                        <c:v>9.5570000000000004</c:v>
                      </c:pt>
                      <c:pt idx="19113">
                        <c:v>9.5579999999999998</c:v>
                      </c:pt>
                      <c:pt idx="19114">
                        <c:v>9.5579999999999998</c:v>
                      </c:pt>
                      <c:pt idx="19115">
                        <c:v>9.5589999999999993</c:v>
                      </c:pt>
                      <c:pt idx="19116">
                        <c:v>9.5589999999999993</c:v>
                      </c:pt>
                      <c:pt idx="19117">
                        <c:v>9.56</c:v>
                      </c:pt>
                      <c:pt idx="19118">
                        <c:v>9.56</c:v>
                      </c:pt>
                      <c:pt idx="19119">
                        <c:v>9.5609999999999999</c:v>
                      </c:pt>
                      <c:pt idx="19120">
                        <c:v>9.5609999999999999</c:v>
                      </c:pt>
                      <c:pt idx="19121">
                        <c:v>9.5619999999999994</c:v>
                      </c:pt>
                      <c:pt idx="19122">
                        <c:v>9.5619999999999994</c:v>
                      </c:pt>
                      <c:pt idx="19123">
                        <c:v>9.5630000000000006</c:v>
                      </c:pt>
                      <c:pt idx="19124">
                        <c:v>9.5630000000000006</c:v>
                      </c:pt>
                      <c:pt idx="19125">
                        <c:v>9.5640000000000001</c:v>
                      </c:pt>
                      <c:pt idx="19126">
                        <c:v>9.5640000000000001</c:v>
                      </c:pt>
                      <c:pt idx="19127">
                        <c:v>9.5649999999999995</c:v>
                      </c:pt>
                      <c:pt idx="19128">
                        <c:v>9.5649999999999995</c:v>
                      </c:pt>
                      <c:pt idx="19129">
                        <c:v>9.5660000000000007</c:v>
                      </c:pt>
                      <c:pt idx="19130">
                        <c:v>9.5660000000000007</c:v>
                      </c:pt>
                      <c:pt idx="19131">
                        <c:v>9.5670000000000002</c:v>
                      </c:pt>
                      <c:pt idx="19132">
                        <c:v>9.5670000000000002</c:v>
                      </c:pt>
                      <c:pt idx="19133">
                        <c:v>9.5679999999999996</c:v>
                      </c:pt>
                      <c:pt idx="19134">
                        <c:v>9.5679999999999996</c:v>
                      </c:pt>
                      <c:pt idx="19135">
                        <c:v>9.5690000000000008</c:v>
                      </c:pt>
                      <c:pt idx="19136">
                        <c:v>9.5690000000000008</c:v>
                      </c:pt>
                      <c:pt idx="19137">
                        <c:v>9.57</c:v>
                      </c:pt>
                      <c:pt idx="19138">
                        <c:v>9.57</c:v>
                      </c:pt>
                      <c:pt idx="19139">
                        <c:v>9.5709999999999997</c:v>
                      </c:pt>
                      <c:pt idx="19140">
                        <c:v>9.5709999999999997</c:v>
                      </c:pt>
                      <c:pt idx="19141">
                        <c:v>9.5719999999999992</c:v>
                      </c:pt>
                      <c:pt idx="19142">
                        <c:v>9.5719999999999992</c:v>
                      </c:pt>
                      <c:pt idx="19143">
                        <c:v>9.5730000000000004</c:v>
                      </c:pt>
                      <c:pt idx="19144">
                        <c:v>9.5730000000000004</c:v>
                      </c:pt>
                      <c:pt idx="19145">
                        <c:v>9.5739999999999998</c:v>
                      </c:pt>
                      <c:pt idx="19146">
                        <c:v>9.5739999999999998</c:v>
                      </c:pt>
                      <c:pt idx="19147">
                        <c:v>9.5749999999999993</c:v>
                      </c:pt>
                      <c:pt idx="19148">
                        <c:v>9.5749999999999993</c:v>
                      </c:pt>
                      <c:pt idx="19149">
                        <c:v>9.5760000000000005</c:v>
                      </c:pt>
                      <c:pt idx="19150">
                        <c:v>9.5760000000000005</c:v>
                      </c:pt>
                      <c:pt idx="19151">
                        <c:v>9.577</c:v>
                      </c:pt>
                      <c:pt idx="19152">
                        <c:v>9.577</c:v>
                      </c:pt>
                      <c:pt idx="19153">
                        <c:v>9.5779999999999994</c:v>
                      </c:pt>
                      <c:pt idx="19154">
                        <c:v>9.5779999999999994</c:v>
                      </c:pt>
                      <c:pt idx="19155">
                        <c:v>9.5790000000000006</c:v>
                      </c:pt>
                      <c:pt idx="19156">
                        <c:v>9.5790000000000006</c:v>
                      </c:pt>
                      <c:pt idx="19157">
                        <c:v>9.58</c:v>
                      </c:pt>
                      <c:pt idx="19158">
                        <c:v>9.58</c:v>
                      </c:pt>
                      <c:pt idx="19159">
                        <c:v>9.5809999999999995</c:v>
                      </c:pt>
                      <c:pt idx="19160">
                        <c:v>9.5809999999999995</c:v>
                      </c:pt>
                      <c:pt idx="19161">
                        <c:v>9.5820000000000007</c:v>
                      </c:pt>
                      <c:pt idx="19162">
                        <c:v>9.5820000000000007</c:v>
                      </c:pt>
                      <c:pt idx="19163">
                        <c:v>9.5830000000000002</c:v>
                      </c:pt>
                      <c:pt idx="19164">
                        <c:v>9.5830000000000002</c:v>
                      </c:pt>
                      <c:pt idx="19165">
                        <c:v>9.5839999999999996</c:v>
                      </c:pt>
                      <c:pt idx="19166">
                        <c:v>9.5839999999999996</c:v>
                      </c:pt>
                      <c:pt idx="19167">
                        <c:v>9.5850000000000009</c:v>
                      </c:pt>
                      <c:pt idx="19168">
                        <c:v>9.5850000000000009</c:v>
                      </c:pt>
                      <c:pt idx="19169">
                        <c:v>9.5860000000000003</c:v>
                      </c:pt>
                      <c:pt idx="19170">
                        <c:v>9.5860000000000003</c:v>
                      </c:pt>
                      <c:pt idx="19171">
                        <c:v>9.5869999999999997</c:v>
                      </c:pt>
                      <c:pt idx="19172">
                        <c:v>9.5869999999999997</c:v>
                      </c:pt>
                      <c:pt idx="19173">
                        <c:v>9.5879999999999992</c:v>
                      </c:pt>
                      <c:pt idx="19174">
                        <c:v>9.5879999999999992</c:v>
                      </c:pt>
                      <c:pt idx="19175">
                        <c:v>9.5890000000000004</c:v>
                      </c:pt>
                      <c:pt idx="19176">
                        <c:v>9.5890000000000004</c:v>
                      </c:pt>
                      <c:pt idx="19177">
                        <c:v>9.59</c:v>
                      </c:pt>
                      <c:pt idx="19178">
                        <c:v>9.59</c:v>
                      </c:pt>
                      <c:pt idx="19179">
                        <c:v>9.5909999999999993</c:v>
                      </c:pt>
                      <c:pt idx="19180">
                        <c:v>9.5909999999999993</c:v>
                      </c:pt>
                      <c:pt idx="19181">
                        <c:v>9.5920000000000005</c:v>
                      </c:pt>
                      <c:pt idx="19182">
                        <c:v>9.5920000000000005</c:v>
                      </c:pt>
                      <c:pt idx="19183">
                        <c:v>9.593</c:v>
                      </c:pt>
                      <c:pt idx="19184">
                        <c:v>9.593</c:v>
                      </c:pt>
                      <c:pt idx="19185">
                        <c:v>9.5939999999999994</c:v>
                      </c:pt>
                      <c:pt idx="19186">
                        <c:v>9.5939999999999994</c:v>
                      </c:pt>
                      <c:pt idx="19187">
                        <c:v>9.5950000000000006</c:v>
                      </c:pt>
                      <c:pt idx="19188">
                        <c:v>9.5950000000000006</c:v>
                      </c:pt>
                      <c:pt idx="19189">
                        <c:v>9.5960000000000001</c:v>
                      </c:pt>
                      <c:pt idx="19190">
                        <c:v>9.5960000000000001</c:v>
                      </c:pt>
                      <c:pt idx="19191">
                        <c:v>9.5969999999999995</c:v>
                      </c:pt>
                      <c:pt idx="19192">
                        <c:v>9.5969999999999995</c:v>
                      </c:pt>
                      <c:pt idx="19193">
                        <c:v>9.5980000000000008</c:v>
                      </c:pt>
                      <c:pt idx="19194">
                        <c:v>9.5980000000000008</c:v>
                      </c:pt>
                      <c:pt idx="19195">
                        <c:v>9.5990000000000002</c:v>
                      </c:pt>
                      <c:pt idx="19196">
                        <c:v>9.5990000000000002</c:v>
                      </c:pt>
                      <c:pt idx="19197">
                        <c:v>9.6</c:v>
                      </c:pt>
                      <c:pt idx="19198">
                        <c:v>9.6</c:v>
                      </c:pt>
                      <c:pt idx="19199">
                        <c:v>9.6010000000000009</c:v>
                      </c:pt>
                      <c:pt idx="19200">
                        <c:v>9.6010000000000009</c:v>
                      </c:pt>
                      <c:pt idx="19201">
                        <c:v>9.6020000000000003</c:v>
                      </c:pt>
                      <c:pt idx="19202">
                        <c:v>9.6020000000000003</c:v>
                      </c:pt>
                      <c:pt idx="19203">
                        <c:v>9.6029999999999998</c:v>
                      </c:pt>
                      <c:pt idx="19204">
                        <c:v>9.6029999999999998</c:v>
                      </c:pt>
                      <c:pt idx="19205">
                        <c:v>9.6039999999999992</c:v>
                      </c:pt>
                      <c:pt idx="19206">
                        <c:v>9.6039999999999992</c:v>
                      </c:pt>
                      <c:pt idx="19207">
                        <c:v>9.6050000000000004</c:v>
                      </c:pt>
                      <c:pt idx="19208">
                        <c:v>9.6050000000000004</c:v>
                      </c:pt>
                      <c:pt idx="19209">
                        <c:v>9.6059999999999999</c:v>
                      </c:pt>
                      <c:pt idx="19210">
                        <c:v>9.6059999999999999</c:v>
                      </c:pt>
                      <c:pt idx="19211">
                        <c:v>9.6069999999999993</c:v>
                      </c:pt>
                      <c:pt idx="19212">
                        <c:v>9.6069999999999993</c:v>
                      </c:pt>
                      <c:pt idx="19213">
                        <c:v>9.6080000000000005</c:v>
                      </c:pt>
                      <c:pt idx="19214">
                        <c:v>9.6080000000000005</c:v>
                      </c:pt>
                      <c:pt idx="19215">
                        <c:v>9.609</c:v>
                      </c:pt>
                      <c:pt idx="19216">
                        <c:v>9.609</c:v>
                      </c:pt>
                      <c:pt idx="19217">
                        <c:v>9.61</c:v>
                      </c:pt>
                      <c:pt idx="19218">
                        <c:v>9.61</c:v>
                      </c:pt>
                      <c:pt idx="19219">
                        <c:v>9.6110000000000007</c:v>
                      </c:pt>
                      <c:pt idx="19220">
                        <c:v>9.6110000000000007</c:v>
                      </c:pt>
                      <c:pt idx="19221">
                        <c:v>9.6120000000000001</c:v>
                      </c:pt>
                      <c:pt idx="19222">
                        <c:v>9.6120000000000001</c:v>
                      </c:pt>
                      <c:pt idx="19223">
                        <c:v>9.6129999999999995</c:v>
                      </c:pt>
                      <c:pt idx="19224">
                        <c:v>9.6129999999999995</c:v>
                      </c:pt>
                      <c:pt idx="19225">
                        <c:v>9.6140000000000008</c:v>
                      </c:pt>
                      <c:pt idx="19226">
                        <c:v>9.6140000000000008</c:v>
                      </c:pt>
                      <c:pt idx="19227">
                        <c:v>9.6150000000000002</c:v>
                      </c:pt>
                      <c:pt idx="19228">
                        <c:v>9.6150000000000002</c:v>
                      </c:pt>
                      <c:pt idx="19229">
                        <c:v>9.6159999999999997</c:v>
                      </c:pt>
                      <c:pt idx="19230">
                        <c:v>9.6159999999999997</c:v>
                      </c:pt>
                      <c:pt idx="19231">
                        <c:v>9.6170000000000009</c:v>
                      </c:pt>
                      <c:pt idx="19232">
                        <c:v>9.6170000000000009</c:v>
                      </c:pt>
                      <c:pt idx="19233">
                        <c:v>9.6180000000000003</c:v>
                      </c:pt>
                      <c:pt idx="19234">
                        <c:v>9.6180000000000003</c:v>
                      </c:pt>
                      <c:pt idx="19235">
                        <c:v>9.6189999999999998</c:v>
                      </c:pt>
                      <c:pt idx="19236">
                        <c:v>9.6189999999999998</c:v>
                      </c:pt>
                      <c:pt idx="19237">
                        <c:v>9.6199999999999992</c:v>
                      </c:pt>
                      <c:pt idx="19238">
                        <c:v>9.6199999999999992</c:v>
                      </c:pt>
                      <c:pt idx="19239">
                        <c:v>9.6210000000000004</c:v>
                      </c:pt>
                      <c:pt idx="19240">
                        <c:v>9.6210000000000004</c:v>
                      </c:pt>
                      <c:pt idx="19241">
                        <c:v>9.6219999999999999</c:v>
                      </c:pt>
                      <c:pt idx="19242">
                        <c:v>9.6219999999999999</c:v>
                      </c:pt>
                      <c:pt idx="19243">
                        <c:v>9.6229999999999993</c:v>
                      </c:pt>
                      <c:pt idx="19244">
                        <c:v>9.6229999999999993</c:v>
                      </c:pt>
                      <c:pt idx="19245">
                        <c:v>9.6240000000000006</c:v>
                      </c:pt>
                      <c:pt idx="19246">
                        <c:v>9.6240000000000006</c:v>
                      </c:pt>
                      <c:pt idx="19247">
                        <c:v>9.625</c:v>
                      </c:pt>
                      <c:pt idx="19248">
                        <c:v>9.625</c:v>
                      </c:pt>
                      <c:pt idx="19249">
                        <c:v>9.6259999999999994</c:v>
                      </c:pt>
                      <c:pt idx="19250">
                        <c:v>9.6259999999999994</c:v>
                      </c:pt>
                      <c:pt idx="19251">
                        <c:v>9.6270000000000007</c:v>
                      </c:pt>
                      <c:pt idx="19252">
                        <c:v>9.6270000000000007</c:v>
                      </c:pt>
                      <c:pt idx="19253">
                        <c:v>9.6280000000000001</c:v>
                      </c:pt>
                      <c:pt idx="19254">
                        <c:v>9.6280000000000001</c:v>
                      </c:pt>
                      <c:pt idx="19255">
                        <c:v>9.6289999999999996</c:v>
                      </c:pt>
                      <c:pt idx="19256">
                        <c:v>9.6289999999999996</c:v>
                      </c:pt>
                      <c:pt idx="19257">
                        <c:v>9.6300000000000008</c:v>
                      </c:pt>
                      <c:pt idx="19258">
                        <c:v>9.6300000000000008</c:v>
                      </c:pt>
                      <c:pt idx="19259">
                        <c:v>9.6310000000000002</c:v>
                      </c:pt>
                      <c:pt idx="19260">
                        <c:v>9.6310000000000002</c:v>
                      </c:pt>
                      <c:pt idx="19261">
                        <c:v>9.6319999999999997</c:v>
                      </c:pt>
                      <c:pt idx="19262">
                        <c:v>9.6319999999999997</c:v>
                      </c:pt>
                      <c:pt idx="19263">
                        <c:v>9.6329999999999991</c:v>
                      </c:pt>
                      <c:pt idx="19264">
                        <c:v>9.6329999999999991</c:v>
                      </c:pt>
                      <c:pt idx="19265">
                        <c:v>9.6340000000000003</c:v>
                      </c:pt>
                      <c:pt idx="19266">
                        <c:v>9.6340000000000003</c:v>
                      </c:pt>
                      <c:pt idx="19267">
                        <c:v>9.6349999999999998</c:v>
                      </c:pt>
                      <c:pt idx="19268">
                        <c:v>9.6349999999999998</c:v>
                      </c:pt>
                      <c:pt idx="19269">
                        <c:v>9.6359999999999992</c:v>
                      </c:pt>
                      <c:pt idx="19270">
                        <c:v>9.6359999999999992</c:v>
                      </c:pt>
                      <c:pt idx="19271">
                        <c:v>9.6370000000000005</c:v>
                      </c:pt>
                      <c:pt idx="19272">
                        <c:v>9.6370000000000005</c:v>
                      </c:pt>
                      <c:pt idx="19273">
                        <c:v>9.6379999999999999</c:v>
                      </c:pt>
                      <c:pt idx="19274">
                        <c:v>9.6379999999999999</c:v>
                      </c:pt>
                      <c:pt idx="19275">
                        <c:v>9.6389999999999993</c:v>
                      </c:pt>
                      <c:pt idx="19276">
                        <c:v>9.6389999999999993</c:v>
                      </c:pt>
                      <c:pt idx="19277">
                        <c:v>9.64</c:v>
                      </c:pt>
                      <c:pt idx="19278">
                        <c:v>9.64</c:v>
                      </c:pt>
                      <c:pt idx="19279">
                        <c:v>9.641</c:v>
                      </c:pt>
                      <c:pt idx="19280">
                        <c:v>9.641</c:v>
                      </c:pt>
                      <c:pt idx="19281">
                        <c:v>9.6419999999999995</c:v>
                      </c:pt>
                      <c:pt idx="19282">
                        <c:v>9.6419999999999995</c:v>
                      </c:pt>
                      <c:pt idx="19283">
                        <c:v>9.6430000000000007</c:v>
                      </c:pt>
                      <c:pt idx="19284">
                        <c:v>9.6430000000000007</c:v>
                      </c:pt>
                      <c:pt idx="19285">
                        <c:v>9.6440000000000001</c:v>
                      </c:pt>
                      <c:pt idx="19286">
                        <c:v>9.6440000000000001</c:v>
                      </c:pt>
                      <c:pt idx="19287">
                        <c:v>9.6449999999999996</c:v>
                      </c:pt>
                      <c:pt idx="19288">
                        <c:v>9.6449999999999996</c:v>
                      </c:pt>
                      <c:pt idx="19289">
                        <c:v>9.6460000000000008</c:v>
                      </c:pt>
                      <c:pt idx="19290">
                        <c:v>9.6460000000000008</c:v>
                      </c:pt>
                      <c:pt idx="19291">
                        <c:v>9.6470000000000002</c:v>
                      </c:pt>
                      <c:pt idx="19292">
                        <c:v>9.6470000000000002</c:v>
                      </c:pt>
                      <c:pt idx="19293">
                        <c:v>9.6479999999999997</c:v>
                      </c:pt>
                      <c:pt idx="19294">
                        <c:v>9.6479999999999997</c:v>
                      </c:pt>
                      <c:pt idx="19295">
                        <c:v>9.6489999999999991</c:v>
                      </c:pt>
                      <c:pt idx="19296">
                        <c:v>9.6489999999999991</c:v>
                      </c:pt>
                      <c:pt idx="19297">
                        <c:v>9.65</c:v>
                      </c:pt>
                      <c:pt idx="19298">
                        <c:v>9.65</c:v>
                      </c:pt>
                      <c:pt idx="19299">
                        <c:v>9.6509999999999998</c:v>
                      </c:pt>
                      <c:pt idx="19300">
                        <c:v>9.6509999999999998</c:v>
                      </c:pt>
                      <c:pt idx="19301">
                        <c:v>9.6519999999999992</c:v>
                      </c:pt>
                      <c:pt idx="19302">
                        <c:v>9.6519999999999992</c:v>
                      </c:pt>
                      <c:pt idx="19303">
                        <c:v>9.6530000000000005</c:v>
                      </c:pt>
                      <c:pt idx="19304">
                        <c:v>9.6530000000000005</c:v>
                      </c:pt>
                      <c:pt idx="19305">
                        <c:v>9.6539999999999999</c:v>
                      </c:pt>
                      <c:pt idx="19306">
                        <c:v>9.6539999999999999</c:v>
                      </c:pt>
                      <c:pt idx="19307">
                        <c:v>9.6549999999999994</c:v>
                      </c:pt>
                      <c:pt idx="19308">
                        <c:v>9.6549999999999994</c:v>
                      </c:pt>
                      <c:pt idx="19309">
                        <c:v>9.6560000000000006</c:v>
                      </c:pt>
                      <c:pt idx="19310">
                        <c:v>9.6560000000000006</c:v>
                      </c:pt>
                      <c:pt idx="19311">
                        <c:v>9.657</c:v>
                      </c:pt>
                      <c:pt idx="19312">
                        <c:v>9.657</c:v>
                      </c:pt>
                      <c:pt idx="19313">
                        <c:v>9.6579999999999995</c:v>
                      </c:pt>
                      <c:pt idx="19314">
                        <c:v>9.6579999999999995</c:v>
                      </c:pt>
                      <c:pt idx="19315">
                        <c:v>9.6590000000000007</c:v>
                      </c:pt>
                      <c:pt idx="19316">
                        <c:v>9.6590000000000007</c:v>
                      </c:pt>
                      <c:pt idx="19317">
                        <c:v>9.66</c:v>
                      </c:pt>
                      <c:pt idx="19318">
                        <c:v>9.66</c:v>
                      </c:pt>
                      <c:pt idx="19319">
                        <c:v>9.6609999999999996</c:v>
                      </c:pt>
                      <c:pt idx="19320">
                        <c:v>9.6609999999999996</c:v>
                      </c:pt>
                      <c:pt idx="19321">
                        <c:v>9.6620000000000008</c:v>
                      </c:pt>
                      <c:pt idx="19322">
                        <c:v>9.6620000000000008</c:v>
                      </c:pt>
                      <c:pt idx="19323">
                        <c:v>9.6630000000000003</c:v>
                      </c:pt>
                      <c:pt idx="19324">
                        <c:v>9.6630000000000003</c:v>
                      </c:pt>
                      <c:pt idx="19325">
                        <c:v>9.6639999999999997</c:v>
                      </c:pt>
                      <c:pt idx="19326">
                        <c:v>9.6639999999999997</c:v>
                      </c:pt>
                      <c:pt idx="19327">
                        <c:v>9.6649999999999991</c:v>
                      </c:pt>
                      <c:pt idx="19328">
                        <c:v>9.6649999999999991</c:v>
                      </c:pt>
                      <c:pt idx="19329">
                        <c:v>9.6660000000000004</c:v>
                      </c:pt>
                      <c:pt idx="19330">
                        <c:v>9.6660000000000004</c:v>
                      </c:pt>
                      <c:pt idx="19331">
                        <c:v>9.6669999999999998</c:v>
                      </c:pt>
                      <c:pt idx="19332">
                        <c:v>9.6669999999999998</c:v>
                      </c:pt>
                      <c:pt idx="19333">
                        <c:v>9.6679999999999993</c:v>
                      </c:pt>
                      <c:pt idx="19334">
                        <c:v>9.6679999999999993</c:v>
                      </c:pt>
                      <c:pt idx="19335">
                        <c:v>9.6690000000000005</c:v>
                      </c:pt>
                      <c:pt idx="19336">
                        <c:v>9.6690000000000005</c:v>
                      </c:pt>
                      <c:pt idx="19337">
                        <c:v>9.67</c:v>
                      </c:pt>
                      <c:pt idx="19338">
                        <c:v>9.67</c:v>
                      </c:pt>
                      <c:pt idx="19339">
                        <c:v>9.6709999999999994</c:v>
                      </c:pt>
                      <c:pt idx="19340">
                        <c:v>9.6709999999999994</c:v>
                      </c:pt>
                      <c:pt idx="19341">
                        <c:v>9.6720000000000006</c:v>
                      </c:pt>
                      <c:pt idx="19342">
                        <c:v>9.6720000000000006</c:v>
                      </c:pt>
                      <c:pt idx="19343">
                        <c:v>9.673</c:v>
                      </c:pt>
                      <c:pt idx="19344">
                        <c:v>9.673</c:v>
                      </c:pt>
                      <c:pt idx="19345">
                        <c:v>9.6739999999999995</c:v>
                      </c:pt>
                      <c:pt idx="19346">
                        <c:v>9.6739999999999995</c:v>
                      </c:pt>
                      <c:pt idx="19347">
                        <c:v>9.6750000000000007</c:v>
                      </c:pt>
                      <c:pt idx="19348">
                        <c:v>9.6750000000000007</c:v>
                      </c:pt>
                      <c:pt idx="19349">
                        <c:v>9.6760000000000002</c:v>
                      </c:pt>
                      <c:pt idx="19350">
                        <c:v>9.6760000000000002</c:v>
                      </c:pt>
                      <c:pt idx="19351">
                        <c:v>9.6769999999999996</c:v>
                      </c:pt>
                      <c:pt idx="19352">
                        <c:v>9.6769999999999996</c:v>
                      </c:pt>
                      <c:pt idx="19353">
                        <c:v>9.6780000000000008</c:v>
                      </c:pt>
                      <c:pt idx="19354">
                        <c:v>9.6780000000000008</c:v>
                      </c:pt>
                      <c:pt idx="19355">
                        <c:v>9.6790000000000003</c:v>
                      </c:pt>
                      <c:pt idx="19356">
                        <c:v>9.6790000000000003</c:v>
                      </c:pt>
                      <c:pt idx="19357">
                        <c:v>9.68</c:v>
                      </c:pt>
                      <c:pt idx="19358">
                        <c:v>9.68</c:v>
                      </c:pt>
                      <c:pt idx="19359">
                        <c:v>9.6809999999999992</c:v>
                      </c:pt>
                      <c:pt idx="19360">
                        <c:v>9.6809999999999992</c:v>
                      </c:pt>
                      <c:pt idx="19361">
                        <c:v>9.6820000000000004</c:v>
                      </c:pt>
                      <c:pt idx="19362">
                        <c:v>9.6820000000000004</c:v>
                      </c:pt>
                      <c:pt idx="19363">
                        <c:v>9.6829999999999998</c:v>
                      </c:pt>
                      <c:pt idx="19364">
                        <c:v>9.6829999999999998</c:v>
                      </c:pt>
                      <c:pt idx="19365">
                        <c:v>9.6839999999999993</c:v>
                      </c:pt>
                      <c:pt idx="19366">
                        <c:v>9.6839999999999993</c:v>
                      </c:pt>
                      <c:pt idx="19367">
                        <c:v>9.6850000000000005</c:v>
                      </c:pt>
                      <c:pt idx="19368">
                        <c:v>9.6850000000000005</c:v>
                      </c:pt>
                      <c:pt idx="19369">
                        <c:v>9.6859999999999999</c:v>
                      </c:pt>
                      <c:pt idx="19370">
                        <c:v>9.6859999999999999</c:v>
                      </c:pt>
                      <c:pt idx="19371">
                        <c:v>9.6869999999999994</c:v>
                      </c:pt>
                      <c:pt idx="19372">
                        <c:v>9.6869999999999994</c:v>
                      </c:pt>
                      <c:pt idx="19373">
                        <c:v>9.6880000000000006</c:v>
                      </c:pt>
                      <c:pt idx="19374">
                        <c:v>9.6880000000000006</c:v>
                      </c:pt>
                      <c:pt idx="19375">
                        <c:v>9.6890000000000001</c:v>
                      </c:pt>
                      <c:pt idx="19376">
                        <c:v>9.6890000000000001</c:v>
                      </c:pt>
                      <c:pt idx="19377">
                        <c:v>9.69</c:v>
                      </c:pt>
                      <c:pt idx="19378">
                        <c:v>9.69</c:v>
                      </c:pt>
                      <c:pt idx="19379">
                        <c:v>9.6910000000000007</c:v>
                      </c:pt>
                      <c:pt idx="19380">
                        <c:v>9.6910000000000007</c:v>
                      </c:pt>
                      <c:pt idx="19381">
                        <c:v>9.6920000000000002</c:v>
                      </c:pt>
                      <c:pt idx="19382">
                        <c:v>9.6920000000000002</c:v>
                      </c:pt>
                      <c:pt idx="19383">
                        <c:v>9.6929999999999996</c:v>
                      </c:pt>
                      <c:pt idx="19384">
                        <c:v>9.6929999999999996</c:v>
                      </c:pt>
                      <c:pt idx="19385">
                        <c:v>9.6940000000000008</c:v>
                      </c:pt>
                      <c:pt idx="19386">
                        <c:v>9.6940000000000008</c:v>
                      </c:pt>
                      <c:pt idx="19387">
                        <c:v>9.6950000000000003</c:v>
                      </c:pt>
                      <c:pt idx="19388">
                        <c:v>9.6950000000000003</c:v>
                      </c:pt>
                      <c:pt idx="19389">
                        <c:v>9.6959999999999997</c:v>
                      </c:pt>
                      <c:pt idx="19390">
                        <c:v>9.6959999999999997</c:v>
                      </c:pt>
                      <c:pt idx="19391">
                        <c:v>9.6969999999999992</c:v>
                      </c:pt>
                      <c:pt idx="19392">
                        <c:v>9.6969999999999992</c:v>
                      </c:pt>
                      <c:pt idx="19393">
                        <c:v>9.6980000000000004</c:v>
                      </c:pt>
                      <c:pt idx="19394">
                        <c:v>9.6980000000000004</c:v>
                      </c:pt>
                      <c:pt idx="19395">
                        <c:v>9.6989999999999998</c:v>
                      </c:pt>
                      <c:pt idx="19396">
                        <c:v>9.6989999999999998</c:v>
                      </c:pt>
                      <c:pt idx="19397">
                        <c:v>9.6999999999999993</c:v>
                      </c:pt>
                      <c:pt idx="19398">
                        <c:v>9.6999999999999993</c:v>
                      </c:pt>
                      <c:pt idx="19399">
                        <c:v>9.7010000000000005</c:v>
                      </c:pt>
                      <c:pt idx="19400">
                        <c:v>9.7010000000000005</c:v>
                      </c:pt>
                      <c:pt idx="19401">
                        <c:v>9.702</c:v>
                      </c:pt>
                      <c:pt idx="19402">
                        <c:v>9.702</c:v>
                      </c:pt>
                      <c:pt idx="19403">
                        <c:v>9.7029999999999994</c:v>
                      </c:pt>
                      <c:pt idx="19404">
                        <c:v>9.7029999999999994</c:v>
                      </c:pt>
                      <c:pt idx="19405">
                        <c:v>9.7040000000000006</c:v>
                      </c:pt>
                      <c:pt idx="19406">
                        <c:v>9.7040000000000006</c:v>
                      </c:pt>
                      <c:pt idx="19407">
                        <c:v>9.7050000000000001</c:v>
                      </c:pt>
                      <c:pt idx="19408">
                        <c:v>9.7050000000000001</c:v>
                      </c:pt>
                      <c:pt idx="19409">
                        <c:v>9.7059999999999995</c:v>
                      </c:pt>
                      <c:pt idx="19410">
                        <c:v>9.7059999999999995</c:v>
                      </c:pt>
                      <c:pt idx="19411">
                        <c:v>9.7070000000000007</c:v>
                      </c:pt>
                      <c:pt idx="19412">
                        <c:v>9.7070000000000007</c:v>
                      </c:pt>
                      <c:pt idx="19413">
                        <c:v>9.7080000000000002</c:v>
                      </c:pt>
                      <c:pt idx="19414">
                        <c:v>9.7080000000000002</c:v>
                      </c:pt>
                      <c:pt idx="19415">
                        <c:v>9.7089999999999996</c:v>
                      </c:pt>
                      <c:pt idx="19416">
                        <c:v>9.7089999999999996</c:v>
                      </c:pt>
                      <c:pt idx="19417">
                        <c:v>9.7100000000000009</c:v>
                      </c:pt>
                      <c:pt idx="19418">
                        <c:v>9.7100000000000009</c:v>
                      </c:pt>
                      <c:pt idx="19419">
                        <c:v>9.7110000000000003</c:v>
                      </c:pt>
                      <c:pt idx="19420">
                        <c:v>9.7110000000000003</c:v>
                      </c:pt>
                      <c:pt idx="19421">
                        <c:v>9.7119999999999997</c:v>
                      </c:pt>
                      <c:pt idx="19422">
                        <c:v>9.7119999999999997</c:v>
                      </c:pt>
                      <c:pt idx="19423">
                        <c:v>9.7129999999999992</c:v>
                      </c:pt>
                      <c:pt idx="19424">
                        <c:v>9.7129999999999992</c:v>
                      </c:pt>
                      <c:pt idx="19425">
                        <c:v>9.7140000000000004</c:v>
                      </c:pt>
                      <c:pt idx="19426">
                        <c:v>9.7140000000000004</c:v>
                      </c:pt>
                      <c:pt idx="19427">
                        <c:v>9.7149999999999999</c:v>
                      </c:pt>
                      <c:pt idx="19428">
                        <c:v>9.7149999999999999</c:v>
                      </c:pt>
                      <c:pt idx="19429">
                        <c:v>9.7159999999999993</c:v>
                      </c:pt>
                      <c:pt idx="19430">
                        <c:v>9.7159999999999993</c:v>
                      </c:pt>
                      <c:pt idx="19431">
                        <c:v>9.7170000000000005</c:v>
                      </c:pt>
                      <c:pt idx="19432">
                        <c:v>9.7170000000000005</c:v>
                      </c:pt>
                      <c:pt idx="19433">
                        <c:v>9.718</c:v>
                      </c:pt>
                      <c:pt idx="19434">
                        <c:v>9.718</c:v>
                      </c:pt>
                      <c:pt idx="19435">
                        <c:v>9.7189999999999994</c:v>
                      </c:pt>
                      <c:pt idx="19436">
                        <c:v>9.7189999999999994</c:v>
                      </c:pt>
                      <c:pt idx="19437">
                        <c:v>9.7200000000000006</c:v>
                      </c:pt>
                      <c:pt idx="19438">
                        <c:v>9.7200000000000006</c:v>
                      </c:pt>
                      <c:pt idx="19439">
                        <c:v>9.7210000000000001</c:v>
                      </c:pt>
                      <c:pt idx="19440">
                        <c:v>9.7210000000000001</c:v>
                      </c:pt>
                      <c:pt idx="19441">
                        <c:v>9.7219999999999995</c:v>
                      </c:pt>
                      <c:pt idx="19442">
                        <c:v>9.7219999999999995</c:v>
                      </c:pt>
                      <c:pt idx="19443">
                        <c:v>9.7230000000000008</c:v>
                      </c:pt>
                      <c:pt idx="19444">
                        <c:v>9.7230000000000008</c:v>
                      </c:pt>
                      <c:pt idx="19445">
                        <c:v>9.7240000000000002</c:v>
                      </c:pt>
                      <c:pt idx="19446">
                        <c:v>9.7240000000000002</c:v>
                      </c:pt>
                      <c:pt idx="19447">
                        <c:v>9.7249999999999996</c:v>
                      </c:pt>
                      <c:pt idx="19448">
                        <c:v>9.7249999999999996</c:v>
                      </c:pt>
                      <c:pt idx="19449">
                        <c:v>9.7260000000000009</c:v>
                      </c:pt>
                      <c:pt idx="19450">
                        <c:v>9.7260000000000009</c:v>
                      </c:pt>
                      <c:pt idx="19451">
                        <c:v>9.7270000000000003</c:v>
                      </c:pt>
                      <c:pt idx="19452">
                        <c:v>9.7270000000000003</c:v>
                      </c:pt>
                      <c:pt idx="19453">
                        <c:v>9.7279999999999998</c:v>
                      </c:pt>
                      <c:pt idx="19454">
                        <c:v>9.7279999999999998</c:v>
                      </c:pt>
                      <c:pt idx="19455">
                        <c:v>9.7289999999999992</c:v>
                      </c:pt>
                      <c:pt idx="19456">
                        <c:v>9.7289999999999992</c:v>
                      </c:pt>
                      <c:pt idx="19457">
                        <c:v>9.73</c:v>
                      </c:pt>
                      <c:pt idx="19458">
                        <c:v>9.73</c:v>
                      </c:pt>
                      <c:pt idx="19459">
                        <c:v>9.7309999999999999</c:v>
                      </c:pt>
                      <c:pt idx="19460">
                        <c:v>9.7309999999999999</c:v>
                      </c:pt>
                      <c:pt idx="19461">
                        <c:v>9.7319999999999993</c:v>
                      </c:pt>
                      <c:pt idx="19462">
                        <c:v>9.7319999999999993</c:v>
                      </c:pt>
                      <c:pt idx="19463">
                        <c:v>9.7330000000000005</c:v>
                      </c:pt>
                      <c:pt idx="19464">
                        <c:v>9.7330000000000005</c:v>
                      </c:pt>
                      <c:pt idx="19465">
                        <c:v>9.734</c:v>
                      </c:pt>
                      <c:pt idx="19466">
                        <c:v>9.734</c:v>
                      </c:pt>
                      <c:pt idx="19467">
                        <c:v>9.7349999999999994</c:v>
                      </c:pt>
                      <c:pt idx="19468">
                        <c:v>9.7349999999999994</c:v>
                      </c:pt>
                      <c:pt idx="19469">
                        <c:v>9.7360000000000007</c:v>
                      </c:pt>
                      <c:pt idx="19470">
                        <c:v>9.7360000000000007</c:v>
                      </c:pt>
                      <c:pt idx="19471">
                        <c:v>9.7370000000000001</c:v>
                      </c:pt>
                      <c:pt idx="19472">
                        <c:v>9.7370000000000001</c:v>
                      </c:pt>
                      <c:pt idx="19473">
                        <c:v>9.7379999999999995</c:v>
                      </c:pt>
                      <c:pt idx="19474">
                        <c:v>9.7379999999999995</c:v>
                      </c:pt>
                      <c:pt idx="19475">
                        <c:v>9.7390000000000008</c:v>
                      </c:pt>
                      <c:pt idx="19476">
                        <c:v>9.7390000000000008</c:v>
                      </c:pt>
                      <c:pt idx="19477">
                        <c:v>9.74</c:v>
                      </c:pt>
                      <c:pt idx="19478">
                        <c:v>9.74</c:v>
                      </c:pt>
                      <c:pt idx="19479">
                        <c:v>9.7409999999999997</c:v>
                      </c:pt>
                      <c:pt idx="19480">
                        <c:v>9.7409999999999997</c:v>
                      </c:pt>
                      <c:pt idx="19481">
                        <c:v>9.7420000000000009</c:v>
                      </c:pt>
                      <c:pt idx="19482">
                        <c:v>9.7420000000000009</c:v>
                      </c:pt>
                      <c:pt idx="19483">
                        <c:v>9.7430000000000003</c:v>
                      </c:pt>
                      <c:pt idx="19484">
                        <c:v>9.7430000000000003</c:v>
                      </c:pt>
                      <c:pt idx="19485">
                        <c:v>9.7439999999999998</c:v>
                      </c:pt>
                      <c:pt idx="19486">
                        <c:v>9.7439999999999998</c:v>
                      </c:pt>
                      <c:pt idx="19487">
                        <c:v>9.7449999999999992</c:v>
                      </c:pt>
                      <c:pt idx="19488">
                        <c:v>9.7449999999999992</c:v>
                      </c:pt>
                      <c:pt idx="19489">
                        <c:v>9.7460000000000004</c:v>
                      </c:pt>
                      <c:pt idx="19490">
                        <c:v>9.7460000000000004</c:v>
                      </c:pt>
                      <c:pt idx="19491">
                        <c:v>9.7469999999999999</c:v>
                      </c:pt>
                      <c:pt idx="19492">
                        <c:v>9.7469999999999999</c:v>
                      </c:pt>
                      <c:pt idx="19493">
                        <c:v>9.7479999999999993</c:v>
                      </c:pt>
                      <c:pt idx="19494">
                        <c:v>9.7479999999999993</c:v>
                      </c:pt>
                      <c:pt idx="19495">
                        <c:v>9.7490000000000006</c:v>
                      </c:pt>
                      <c:pt idx="19496">
                        <c:v>9.7490000000000006</c:v>
                      </c:pt>
                      <c:pt idx="19497">
                        <c:v>9.75</c:v>
                      </c:pt>
                      <c:pt idx="19498">
                        <c:v>9.75</c:v>
                      </c:pt>
                      <c:pt idx="19499">
                        <c:v>9.7509999999999994</c:v>
                      </c:pt>
                      <c:pt idx="19500">
                        <c:v>9.7509999999999994</c:v>
                      </c:pt>
                      <c:pt idx="19501">
                        <c:v>9.7520000000000007</c:v>
                      </c:pt>
                      <c:pt idx="19502">
                        <c:v>9.7520000000000007</c:v>
                      </c:pt>
                      <c:pt idx="19503">
                        <c:v>9.7530000000000001</c:v>
                      </c:pt>
                      <c:pt idx="19504">
                        <c:v>9.7530000000000001</c:v>
                      </c:pt>
                      <c:pt idx="19505">
                        <c:v>9.7539999999999996</c:v>
                      </c:pt>
                      <c:pt idx="19506">
                        <c:v>9.7539999999999996</c:v>
                      </c:pt>
                      <c:pt idx="19507">
                        <c:v>9.7550000000000008</c:v>
                      </c:pt>
                      <c:pt idx="19508">
                        <c:v>9.7550000000000008</c:v>
                      </c:pt>
                      <c:pt idx="19509">
                        <c:v>9.7560000000000002</c:v>
                      </c:pt>
                      <c:pt idx="19510">
                        <c:v>9.7560000000000002</c:v>
                      </c:pt>
                      <c:pt idx="19511">
                        <c:v>9.7569999999999997</c:v>
                      </c:pt>
                      <c:pt idx="19512">
                        <c:v>9.7569999999999997</c:v>
                      </c:pt>
                      <c:pt idx="19513">
                        <c:v>9.7579999999999991</c:v>
                      </c:pt>
                      <c:pt idx="19514">
                        <c:v>9.7579999999999991</c:v>
                      </c:pt>
                      <c:pt idx="19515">
                        <c:v>9.7590000000000003</c:v>
                      </c:pt>
                      <c:pt idx="19516">
                        <c:v>9.7590000000000003</c:v>
                      </c:pt>
                      <c:pt idx="19517">
                        <c:v>9.76</c:v>
                      </c:pt>
                      <c:pt idx="19518">
                        <c:v>9.76</c:v>
                      </c:pt>
                      <c:pt idx="19519">
                        <c:v>9.7609999999999992</c:v>
                      </c:pt>
                      <c:pt idx="19520">
                        <c:v>9.7609999999999992</c:v>
                      </c:pt>
                      <c:pt idx="19521">
                        <c:v>9.7620000000000005</c:v>
                      </c:pt>
                      <c:pt idx="19522">
                        <c:v>9.7620000000000005</c:v>
                      </c:pt>
                      <c:pt idx="19523">
                        <c:v>9.7629999999999999</c:v>
                      </c:pt>
                      <c:pt idx="19524">
                        <c:v>9.7629999999999999</c:v>
                      </c:pt>
                      <c:pt idx="19525">
                        <c:v>9.7639999999999993</c:v>
                      </c:pt>
                      <c:pt idx="19526">
                        <c:v>9.7639999999999993</c:v>
                      </c:pt>
                      <c:pt idx="19527">
                        <c:v>9.7650000000000006</c:v>
                      </c:pt>
                      <c:pt idx="19528">
                        <c:v>9.7650000000000006</c:v>
                      </c:pt>
                      <c:pt idx="19529">
                        <c:v>9.766</c:v>
                      </c:pt>
                      <c:pt idx="19530">
                        <c:v>9.766</c:v>
                      </c:pt>
                      <c:pt idx="19531">
                        <c:v>9.7669999999999995</c:v>
                      </c:pt>
                      <c:pt idx="19532">
                        <c:v>9.7669999999999995</c:v>
                      </c:pt>
                      <c:pt idx="19533">
                        <c:v>9.7680000000000007</c:v>
                      </c:pt>
                      <c:pt idx="19534">
                        <c:v>9.7680000000000007</c:v>
                      </c:pt>
                      <c:pt idx="19535">
                        <c:v>9.7690000000000001</c:v>
                      </c:pt>
                      <c:pt idx="19536">
                        <c:v>9.7690000000000001</c:v>
                      </c:pt>
                      <c:pt idx="19537">
                        <c:v>9.77</c:v>
                      </c:pt>
                      <c:pt idx="19538">
                        <c:v>9.77</c:v>
                      </c:pt>
                      <c:pt idx="19539">
                        <c:v>9.7710000000000008</c:v>
                      </c:pt>
                      <c:pt idx="19540">
                        <c:v>9.7710000000000008</c:v>
                      </c:pt>
                      <c:pt idx="19541">
                        <c:v>9.7720000000000002</c:v>
                      </c:pt>
                      <c:pt idx="19542">
                        <c:v>9.7720000000000002</c:v>
                      </c:pt>
                      <c:pt idx="19543">
                        <c:v>9.7729999999999997</c:v>
                      </c:pt>
                      <c:pt idx="19544">
                        <c:v>9.7729999999999997</c:v>
                      </c:pt>
                      <c:pt idx="19545">
                        <c:v>9.7739999999999991</c:v>
                      </c:pt>
                      <c:pt idx="19546">
                        <c:v>9.7739999999999991</c:v>
                      </c:pt>
                      <c:pt idx="19547">
                        <c:v>9.7750000000000004</c:v>
                      </c:pt>
                      <c:pt idx="19548">
                        <c:v>9.7750000000000004</c:v>
                      </c:pt>
                      <c:pt idx="19549">
                        <c:v>9.7759999999999998</c:v>
                      </c:pt>
                      <c:pt idx="19550">
                        <c:v>9.7759999999999998</c:v>
                      </c:pt>
                      <c:pt idx="19551">
                        <c:v>9.7769999999999992</c:v>
                      </c:pt>
                      <c:pt idx="19552">
                        <c:v>9.7769999999999992</c:v>
                      </c:pt>
                      <c:pt idx="19553">
                        <c:v>9.7780000000000005</c:v>
                      </c:pt>
                      <c:pt idx="19554">
                        <c:v>9.7780000000000005</c:v>
                      </c:pt>
                      <c:pt idx="19555">
                        <c:v>9.7789999999999999</c:v>
                      </c:pt>
                      <c:pt idx="19556">
                        <c:v>9.7789999999999999</c:v>
                      </c:pt>
                      <c:pt idx="19557">
                        <c:v>9.7799999999999994</c:v>
                      </c:pt>
                      <c:pt idx="19558">
                        <c:v>9.7799999999999994</c:v>
                      </c:pt>
                      <c:pt idx="19559">
                        <c:v>9.7810000000000006</c:v>
                      </c:pt>
                      <c:pt idx="19560">
                        <c:v>9.7810000000000006</c:v>
                      </c:pt>
                      <c:pt idx="19561">
                        <c:v>9.782</c:v>
                      </c:pt>
                      <c:pt idx="19562">
                        <c:v>9.782</c:v>
                      </c:pt>
                      <c:pt idx="19563">
                        <c:v>9.7829999999999995</c:v>
                      </c:pt>
                      <c:pt idx="19564">
                        <c:v>9.7829999999999995</c:v>
                      </c:pt>
                      <c:pt idx="19565">
                        <c:v>9.7840000000000007</c:v>
                      </c:pt>
                      <c:pt idx="19566">
                        <c:v>9.7840000000000007</c:v>
                      </c:pt>
                      <c:pt idx="19567">
                        <c:v>9.7850000000000001</c:v>
                      </c:pt>
                      <c:pt idx="19568">
                        <c:v>9.7850000000000001</c:v>
                      </c:pt>
                      <c:pt idx="19569">
                        <c:v>9.7859999999999996</c:v>
                      </c:pt>
                      <c:pt idx="19570">
                        <c:v>9.7859999999999996</c:v>
                      </c:pt>
                      <c:pt idx="19571">
                        <c:v>9.7870000000000008</c:v>
                      </c:pt>
                      <c:pt idx="19572">
                        <c:v>9.7870000000000008</c:v>
                      </c:pt>
                      <c:pt idx="19573">
                        <c:v>9.7880000000000003</c:v>
                      </c:pt>
                      <c:pt idx="19574">
                        <c:v>9.7880000000000003</c:v>
                      </c:pt>
                      <c:pt idx="19575">
                        <c:v>9.7889999999999997</c:v>
                      </c:pt>
                      <c:pt idx="19576">
                        <c:v>9.7889999999999997</c:v>
                      </c:pt>
                      <c:pt idx="19577">
                        <c:v>9.7899999999999991</c:v>
                      </c:pt>
                      <c:pt idx="19578">
                        <c:v>9.7899999999999991</c:v>
                      </c:pt>
                      <c:pt idx="19579">
                        <c:v>9.7910000000000004</c:v>
                      </c:pt>
                      <c:pt idx="19580">
                        <c:v>9.7910000000000004</c:v>
                      </c:pt>
                      <c:pt idx="19581">
                        <c:v>9.7919999999999998</c:v>
                      </c:pt>
                      <c:pt idx="19582">
                        <c:v>9.7919999999999998</c:v>
                      </c:pt>
                      <c:pt idx="19583">
                        <c:v>9.7929999999999993</c:v>
                      </c:pt>
                      <c:pt idx="19584">
                        <c:v>9.7929999999999993</c:v>
                      </c:pt>
                      <c:pt idx="19585">
                        <c:v>9.7940000000000005</c:v>
                      </c:pt>
                      <c:pt idx="19586">
                        <c:v>9.7940000000000005</c:v>
                      </c:pt>
                      <c:pt idx="19587">
                        <c:v>9.7949999999999999</c:v>
                      </c:pt>
                      <c:pt idx="19588">
                        <c:v>9.7949999999999999</c:v>
                      </c:pt>
                      <c:pt idx="19589">
                        <c:v>9.7959999999999994</c:v>
                      </c:pt>
                      <c:pt idx="19590">
                        <c:v>9.7959999999999994</c:v>
                      </c:pt>
                      <c:pt idx="19591">
                        <c:v>9.7970000000000006</c:v>
                      </c:pt>
                      <c:pt idx="19592">
                        <c:v>9.7970000000000006</c:v>
                      </c:pt>
                      <c:pt idx="19593">
                        <c:v>9.798</c:v>
                      </c:pt>
                      <c:pt idx="19594">
                        <c:v>9.798</c:v>
                      </c:pt>
                      <c:pt idx="19595">
                        <c:v>9.7989999999999995</c:v>
                      </c:pt>
                      <c:pt idx="19596">
                        <c:v>9.7989999999999995</c:v>
                      </c:pt>
                      <c:pt idx="19597">
                        <c:v>9.8000000000000007</c:v>
                      </c:pt>
                      <c:pt idx="19598">
                        <c:v>9.8000000000000007</c:v>
                      </c:pt>
                      <c:pt idx="19599">
                        <c:v>9.8010000000000002</c:v>
                      </c:pt>
                      <c:pt idx="19600">
                        <c:v>9.8010000000000002</c:v>
                      </c:pt>
                      <c:pt idx="19601">
                        <c:v>9.8019999999999996</c:v>
                      </c:pt>
                      <c:pt idx="19602">
                        <c:v>9.8019999999999996</c:v>
                      </c:pt>
                      <c:pt idx="19603">
                        <c:v>9.8030000000000008</c:v>
                      </c:pt>
                      <c:pt idx="19604">
                        <c:v>9.8030000000000008</c:v>
                      </c:pt>
                      <c:pt idx="19605">
                        <c:v>9.8040000000000003</c:v>
                      </c:pt>
                      <c:pt idx="19606">
                        <c:v>9.8040000000000003</c:v>
                      </c:pt>
                      <c:pt idx="19607">
                        <c:v>9.8049999999999997</c:v>
                      </c:pt>
                      <c:pt idx="19608">
                        <c:v>9.8049999999999997</c:v>
                      </c:pt>
                      <c:pt idx="19609">
                        <c:v>9.8059999999999992</c:v>
                      </c:pt>
                      <c:pt idx="19610">
                        <c:v>9.8059999999999992</c:v>
                      </c:pt>
                      <c:pt idx="19611">
                        <c:v>9.8070000000000004</c:v>
                      </c:pt>
                      <c:pt idx="19612">
                        <c:v>9.8070000000000004</c:v>
                      </c:pt>
                      <c:pt idx="19613">
                        <c:v>9.8079999999999998</c:v>
                      </c:pt>
                      <c:pt idx="19614">
                        <c:v>9.8079999999999998</c:v>
                      </c:pt>
                      <c:pt idx="19615">
                        <c:v>9.8089999999999993</c:v>
                      </c:pt>
                      <c:pt idx="19616">
                        <c:v>9.8089999999999993</c:v>
                      </c:pt>
                      <c:pt idx="19617">
                        <c:v>9.81</c:v>
                      </c:pt>
                      <c:pt idx="19618">
                        <c:v>9.81</c:v>
                      </c:pt>
                      <c:pt idx="19619">
                        <c:v>9.8109999999999999</c:v>
                      </c:pt>
                      <c:pt idx="19620">
                        <c:v>9.8109999999999999</c:v>
                      </c:pt>
                      <c:pt idx="19621">
                        <c:v>9.8119999999999994</c:v>
                      </c:pt>
                      <c:pt idx="19622">
                        <c:v>9.8119999999999994</c:v>
                      </c:pt>
                      <c:pt idx="19623">
                        <c:v>9.8130000000000006</c:v>
                      </c:pt>
                      <c:pt idx="19624">
                        <c:v>9.8130000000000006</c:v>
                      </c:pt>
                      <c:pt idx="19625">
                        <c:v>9.8140000000000001</c:v>
                      </c:pt>
                      <c:pt idx="19626">
                        <c:v>9.8140000000000001</c:v>
                      </c:pt>
                      <c:pt idx="19627">
                        <c:v>9.8149999999999995</c:v>
                      </c:pt>
                      <c:pt idx="19628">
                        <c:v>9.8149999999999995</c:v>
                      </c:pt>
                      <c:pt idx="19629">
                        <c:v>9.8160000000000007</c:v>
                      </c:pt>
                      <c:pt idx="19630">
                        <c:v>9.8160000000000007</c:v>
                      </c:pt>
                      <c:pt idx="19631">
                        <c:v>9.8170000000000002</c:v>
                      </c:pt>
                      <c:pt idx="19632">
                        <c:v>9.8170000000000002</c:v>
                      </c:pt>
                      <c:pt idx="19633">
                        <c:v>9.8179999999999996</c:v>
                      </c:pt>
                      <c:pt idx="19634">
                        <c:v>9.8179999999999996</c:v>
                      </c:pt>
                      <c:pt idx="19635">
                        <c:v>9.8190000000000008</c:v>
                      </c:pt>
                      <c:pt idx="19636">
                        <c:v>9.8190000000000008</c:v>
                      </c:pt>
                      <c:pt idx="19637">
                        <c:v>9.82</c:v>
                      </c:pt>
                      <c:pt idx="19638">
                        <c:v>9.82</c:v>
                      </c:pt>
                      <c:pt idx="19639">
                        <c:v>9.8209999999999997</c:v>
                      </c:pt>
                      <c:pt idx="19640">
                        <c:v>9.8209999999999997</c:v>
                      </c:pt>
                      <c:pt idx="19641">
                        <c:v>9.8219999999999992</c:v>
                      </c:pt>
                      <c:pt idx="19642">
                        <c:v>9.8219999999999992</c:v>
                      </c:pt>
                      <c:pt idx="19643">
                        <c:v>9.8230000000000004</c:v>
                      </c:pt>
                      <c:pt idx="19644">
                        <c:v>9.8230000000000004</c:v>
                      </c:pt>
                      <c:pt idx="19645">
                        <c:v>9.8239999999999998</c:v>
                      </c:pt>
                      <c:pt idx="19646">
                        <c:v>9.8239999999999998</c:v>
                      </c:pt>
                      <c:pt idx="19647">
                        <c:v>9.8249999999999993</c:v>
                      </c:pt>
                      <c:pt idx="19648">
                        <c:v>9.8249999999999993</c:v>
                      </c:pt>
                      <c:pt idx="19649">
                        <c:v>9.8260000000000005</c:v>
                      </c:pt>
                      <c:pt idx="19650">
                        <c:v>9.8260000000000005</c:v>
                      </c:pt>
                      <c:pt idx="19651">
                        <c:v>9.827</c:v>
                      </c:pt>
                      <c:pt idx="19652">
                        <c:v>9.827</c:v>
                      </c:pt>
                      <c:pt idx="19653">
                        <c:v>9.8279999999999994</c:v>
                      </c:pt>
                      <c:pt idx="19654">
                        <c:v>9.8279999999999994</c:v>
                      </c:pt>
                      <c:pt idx="19655">
                        <c:v>9.8290000000000006</c:v>
                      </c:pt>
                      <c:pt idx="19656">
                        <c:v>9.8290000000000006</c:v>
                      </c:pt>
                      <c:pt idx="19657">
                        <c:v>9.83</c:v>
                      </c:pt>
                      <c:pt idx="19658">
                        <c:v>9.83</c:v>
                      </c:pt>
                      <c:pt idx="19659">
                        <c:v>9.8309999999999995</c:v>
                      </c:pt>
                      <c:pt idx="19660">
                        <c:v>9.8309999999999995</c:v>
                      </c:pt>
                      <c:pt idx="19661">
                        <c:v>9.8320000000000007</c:v>
                      </c:pt>
                      <c:pt idx="19662">
                        <c:v>9.8320000000000007</c:v>
                      </c:pt>
                      <c:pt idx="19663">
                        <c:v>9.8330000000000002</c:v>
                      </c:pt>
                      <c:pt idx="19664">
                        <c:v>9.8330000000000002</c:v>
                      </c:pt>
                      <c:pt idx="19665">
                        <c:v>9.8339999999999996</c:v>
                      </c:pt>
                      <c:pt idx="19666">
                        <c:v>9.8339999999999996</c:v>
                      </c:pt>
                      <c:pt idx="19667">
                        <c:v>9.8350000000000009</c:v>
                      </c:pt>
                      <c:pt idx="19668">
                        <c:v>9.8350000000000009</c:v>
                      </c:pt>
                      <c:pt idx="19669">
                        <c:v>9.8360000000000003</c:v>
                      </c:pt>
                      <c:pt idx="19670">
                        <c:v>9.8360000000000003</c:v>
                      </c:pt>
                      <c:pt idx="19671">
                        <c:v>9.8369999999999997</c:v>
                      </c:pt>
                      <c:pt idx="19672">
                        <c:v>9.8369999999999997</c:v>
                      </c:pt>
                      <c:pt idx="19673">
                        <c:v>9.8379999999999992</c:v>
                      </c:pt>
                      <c:pt idx="19674">
                        <c:v>9.8379999999999992</c:v>
                      </c:pt>
                      <c:pt idx="19675">
                        <c:v>9.8390000000000004</c:v>
                      </c:pt>
                      <c:pt idx="19676">
                        <c:v>9.8390000000000004</c:v>
                      </c:pt>
                      <c:pt idx="19677">
                        <c:v>9.84</c:v>
                      </c:pt>
                      <c:pt idx="19678">
                        <c:v>9.84</c:v>
                      </c:pt>
                      <c:pt idx="19679">
                        <c:v>9.8409999999999993</c:v>
                      </c:pt>
                      <c:pt idx="19680">
                        <c:v>9.8409999999999993</c:v>
                      </c:pt>
                      <c:pt idx="19681">
                        <c:v>9.8420000000000005</c:v>
                      </c:pt>
                      <c:pt idx="19682">
                        <c:v>9.8420000000000005</c:v>
                      </c:pt>
                      <c:pt idx="19683">
                        <c:v>9.843</c:v>
                      </c:pt>
                      <c:pt idx="19684">
                        <c:v>9.843</c:v>
                      </c:pt>
                      <c:pt idx="19685">
                        <c:v>9.8439999999999994</c:v>
                      </c:pt>
                      <c:pt idx="19686">
                        <c:v>9.8439999999999994</c:v>
                      </c:pt>
                      <c:pt idx="19687">
                        <c:v>9.8450000000000006</c:v>
                      </c:pt>
                      <c:pt idx="19688">
                        <c:v>9.8450000000000006</c:v>
                      </c:pt>
                      <c:pt idx="19689">
                        <c:v>9.8460000000000001</c:v>
                      </c:pt>
                      <c:pt idx="19690">
                        <c:v>9.8460000000000001</c:v>
                      </c:pt>
                      <c:pt idx="19691">
                        <c:v>9.8469999999999995</c:v>
                      </c:pt>
                      <c:pt idx="19692">
                        <c:v>9.8469999999999995</c:v>
                      </c:pt>
                      <c:pt idx="19693">
                        <c:v>9.8480000000000008</c:v>
                      </c:pt>
                      <c:pt idx="19694">
                        <c:v>9.8480000000000008</c:v>
                      </c:pt>
                      <c:pt idx="19695">
                        <c:v>9.8490000000000002</c:v>
                      </c:pt>
                      <c:pt idx="19696">
                        <c:v>9.8490000000000002</c:v>
                      </c:pt>
                      <c:pt idx="19697">
                        <c:v>9.85</c:v>
                      </c:pt>
                      <c:pt idx="19698">
                        <c:v>9.85</c:v>
                      </c:pt>
                      <c:pt idx="19699">
                        <c:v>9.8510000000000009</c:v>
                      </c:pt>
                      <c:pt idx="19700">
                        <c:v>9.8510000000000009</c:v>
                      </c:pt>
                      <c:pt idx="19701">
                        <c:v>9.8520000000000003</c:v>
                      </c:pt>
                      <c:pt idx="19702">
                        <c:v>9.8520000000000003</c:v>
                      </c:pt>
                      <c:pt idx="19703">
                        <c:v>9.8529999999999998</c:v>
                      </c:pt>
                      <c:pt idx="19704">
                        <c:v>9.8529999999999998</c:v>
                      </c:pt>
                      <c:pt idx="19705">
                        <c:v>9.8539999999999992</c:v>
                      </c:pt>
                      <c:pt idx="19706">
                        <c:v>9.8539999999999992</c:v>
                      </c:pt>
                      <c:pt idx="19707">
                        <c:v>9.8550000000000004</c:v>
                      </c:pt>
                      <c:pt idx="19708">
                        <c:v>9.8550000000000004</c:v>
                      </c:pt>
                      <c:pt idx="19709">
                        <c:v>9.8559999999999999</c:v>
                      </c:pt>
                      <c:pt idx="19710">
                        <c:v>9.8559999999999999</c:v>
                      </c:pt>
                      <c:pt idx="19711">
                        <c:v>9.8569999999999993</c:v>
                      </c:pt>
                      <c:pt idx="19712">
                        <c:v>9.8569999999999993</c:v>
                      </c:pt>
                      <c:pt idx="19713">
                        <c:v>9.8580000000000005</c:v>
                      </c:pt>
                      <c:pt idx="19714">
                        <c:v>9.8580000000000005</c:v>
                      </c:pt>
                      <c:pt idx="19715">
                        <c:v>9.859</c:v>
                      </c:pt>
                      <c:pt idx="19716">
                        <c:v>9.859</c:v>
                      </c:pt>
                      <c:pt idx="19717">
                        <c:v>9.86</c:v>
                      </c:pt>
                      <c:pt idx="19718">
                        <c:v>9.86</c:v>
                      </c:pt>
                      <c:pt idx="19719">
                        <c:v>9.8610000000000007</c:v>
                      </c:pt>
                      <c:pt idx="19720">
                        <c:v>9.8610000000000007</c:v>
                      </c:pt>
                      <c:pt idx="19721">
                        <c:v>9.8620000000000001</c:v>
                      </c:pt>
                      <c:pt idx="19722">
                        <c:v>9.8620000000000001</c:v>
                      </c:pt>
                      <c:pt idx="19723">
                        <c:v>9.8629999999999995</c:v>
                      </c:pt>
                      <c:pt idx="19724">
                        <c:v>9.8629999999999995</c:v>
                      </c:pt>
                      <c:pt idx="19725">
                        <c:v>9.8640000000000008</c:v>
                      </c:pt>
                      <c:pt idx="19726">
                        <c:v>9.8640000000000008</c:v>
                      </c:pt>
                      <c:pt idx="19727">
                        <c:v>9.8650000000000002</c:v>
                      </c:pt>
                      <c:pt idx="19728">
                        <c:v>9.8650000000000002</c:v>
                      </c:pt>
                      <c:pt idx="19729">
                        <c:v>9.8659999999999997</c:v>
                      </c:pt>
                      <c:pt idx="19730">
                        <c:v>9.8659999999999997</c:v>
                      </c:pt>
                      <c:pt idx="19731">
                        <c:v>9.8670000000000009</c:v>
                      </c:pt>
                      <c:pt idx="19732">
                        <c:v>9.8670000000000009</c:v>
                      </c:pt>
                      <c:pt idx="19733">
                        <c:v>9.8680000000000003</c:v>
                      </c:pt>
                      <c:pt idx="19734">
                        <c:v>9.8680000000000003</c:v>
                      </c:pt>
                      <c:pt idx="19735">
                        <c:v>9.8689999999999998</c:v>
                      </c:pt>
                      <c:pt idx="19736">
                        <c:v>9.8689999999999998</c:v>
                      </c:pt>
                      <c:pt idx="19737">
                        <c:v>9.8699999999999992</c:v>
                      </c:pt>
                      <c:pt idx="19738">
                        <c:v>9.8699999999999992</c:v>
                      </c:pt>
                      <c:pt idx="19739">
                        <c:v>9.8710000000000004</c:v>
                      </c:pt>
                      <c:pt idx="19740">
                        <c:v>9.8710000000000004</c:v>
                      </c:pt>
                      <c:pt idx="19741">
                        <c:v>9.8719999999999999</c:v>
                      </c:pt>
                      <c:pt idx="19742">
                        <c:v>9.8719999999999999</c:v>
                      </c:pt>
                      <c:pt idx="19743">
                        <c:v>9.8729999999999993</c:v>
                      </c:pt>
                      <c:pt idx="19744">
                        <c:v>9.8729999999999993</c:v>
                      </c:pt>
                      <c:pt idx="19745">
                        <c:v>9.8740000000000006</c:v>
                      </c:pt>
                      <c:pt idx="19746">
                        <c:v>9.8740000000000006</c:v>
                      </c:pt>
                      <c:pt idx="19747">
                        <c:v>9.875</c:v>
                      </c:pt>
                      <c:pt idx="19748">
                        <c:v>9.875</c:v>
                      </c:pt>
                      <c:pt idx="19749">
                        <c:v>9.8759999999999994</c:v>
                      </c:pt>
                      <c:pt idx="19750">
                        <c:v>9.8759999999999994</c:v>
                      </c:pt>
                      <c:pt idx="19751">
                        <c:v>9.8770000000000007</c:v>
                      </c:pt>
                      <c:pt idx="19752">
                        <c:v>9.8770000000000007</c:v>
                      </c:pt>
                      <c:pt idx="19753">
                        <c:v>9.8780000000000001</c:v>
                      </c:pt>
                      <c:pt idx="19754">
                        <c:v>9.8780000000000001</c:v>
                      </c:pt>
                      <c:pt idx="19755">
                        <c:v>9.8789999999999996</c:v>
                      </c:pt>
                      <c:pt idx="19756">
                        <c:v>9.8789999999999996</c:v>
                      </c:pt>
                      <c:pt idx="19757">
                        <c:v>9.8800000000000008</c:v>
                      </c:pt>
                      <c:pt idx="19758">
                        <c:v>9.8800000000000008</c:v>
                      </c:pt>
                      <c:pt idx="19759">
                        <c:v>9.8810000000000002</c:v>
                      </c:pt>
                      <c:pt idx="19760">
                        <c:v>9.8810000000000002</c:v>
                      </c:pt>
                      <c:pt idx="19761">
                        <c:v>9.8819999999999997</c:v>
                      </c:pt>
                      <c:pt idx="19762">
                        <c:v>9.8819999999999997</c:v>
                      </c:pt>
                      <c:pt idx="19763">
                        <c:v>9.8829999999999991</c:v>
                      </c:pt>
                      <c:pt idx="19764">
                        <c:v>9.8829999999999991</c:v>
                      </c:pt>
                      <c:pt idx="19765">
                        <c:v>9.8840000000000003</c:v>
                      </c:pt>
                      <c:pt idx="19766">
                        <c:v>9.8840000000000003</c:v>
                      </c:pt>
                      <c:pt idx="19767">
                        <c:v>9.8849999999999998</c:v>
                      </c:pt>
                      <c:pt idx="19768">
                        <c:v>9.8849999999999998</c:v>
                      </c:pt>
                      <c:pt idx="19769">
                        <c:v>9.8859999999999992</c:v>
                      </c:pt>
                      <c:pt idx="19770">
                        <c:v>9.8859999999999992</c:v>
                      </c:pt>
                      <c:pt idx="19771">
                        <c:v>9.8870000000000005</c:v>
                      </c:pt>
                      <c:pt idx="19772">
                        <c:v>9.8870000000000005</c:v>
                      </c:pt>
                      <c:pt idx="19773">
                        <c:v>9.8879999999999999</c:v>
                      </c:pt>
                      <c:pt idx="19774">
                        <c:v>9.8879999999999999</c:v>
                      </c:pt>
                      <c:pt idx="19775">
                        <c:v>9.8889999999999993</c:v>
                      </c:pt>
                      <c:pt idx="19776">
                        <c:v>9.8889999999999993</c:v>
                      </c:pt>
                      <c:pt idx="19777">
                        <c:v>9.89</c:v>
                      </c:pt>
                      <c:pt idx="19778">
                        <c:v>9.89</c:v>
                      </c:pt>
                      <c:pt idx="19779">
                        <c:v>9.891</c:v>
                      </c:pt>
                      <c:pt idx="19780">
                        <c:v>9.891</c:v>
                      </c:pt>
                      <c:pt idx="19781">
                        <c:v>9.8919999999999995</c:v>
                      </c:pt>
                      <c:pt idx="19782">
                        <c:v>9.8919999999999995</c:v>
                      </c:pt>
                      <c:pt idx="19783">
                        <c:v>9.8930000000000007</c:v>
                      </c:pt>
                      <c:pt idx="19784">
                        <c:v>9.8930000000000007</c:v>
                      </c:pt>
                      <c:pt idx="19785">
                        <c:v>9.8940000000000001</c:v>
                      </c:pt>
                      <c:pt idx="19786">
                        <c:v>9.8940000000000001</c:v>
                      </c:pt>
                      <c:pt idx="19787">
                        <c:v>9.8949999999999996</c:v>
                      </c:pt>
                      <c:pt idx="19788">
                        <c:v>9.8949999999999996</c:v>
                      </c:pt>
                      <c:pt idx="19789">
                        <c:v>9.8960000000000008</c:v>
                      </c:pt>
                      <c:pt idx="19790">
                        <c:v>9.8960000000000008</c:v>
                      </c:pt>
                      <c:pt idx="19791">
                        <c:v>9.8970000000000002</c:v>
                      </c:pt>
                      <c:pt idx="19792">
                        <c:v>9.8970000000000002</c:v>
                      </c:pt>
                      <c:pt idx="19793">
                        <c:v>9.8979999999999997</c:v>
                      </c:pt>
                      <c:pt idx="19794">
                        <c:v>9.8979999999999997</c:v>
                      </c:pt>
                      <c:pt idx="19795">
                        <c:v>9.8989999999999991</c:v>
                      </c:pt>
                      <c:pt idx="19796">
                        <c:v>9.8989999999999991</c:v>
                      </c:pt>
                      <c:pt idx="19797">
                        <c:v>9.9</c:v>
                      </c:pt>
                      <c:pt idx="19798">
                        <c:v>9.9</c:v>
                      </c:pt>
                      <c:pt idx="19799">
                        <c:v>9.9009999999999998</c:v>
                      </c:pt>
                      <c:pt idx="19800">
                        <c:v>9.9009999999999998</c:v>
                      </c:pt>
                      <c:pt idx="19801">
                        <c:v>9.9019999999999992</c:v>
                      </c:pt>
                      <c:pt idx="19802">
                        <c:v>9.9019999999999992</c:v>
                      </c:pt>
                      <c:pt idx="19803">
                        <c:v>9.9030000000000005</c:v>
                      </c:pt>
                      <c:pt idx="19804">
                        <c:v>9.9030000000000005</c:v>
                      </c:pt>
                      <c:pt idx="19805">
                        <c:v>9.9039999999999999</c:v>
                      </c:pt>
                      <c:pt idx="19806">
                        <c:v>9.9039999999999999</c:v>
                      </c:pt>
                      <c:pt idx="19807">
                        <c:v>9.9049999999999994</c:v>
                      </c:pt>
                      <c:pt idx="19808">
                        <c:v>9.9049999999999994</c:v>
                      </c:pt>
                      <c:pt idx="19809">
                        <c:v>9.9060000000000006</c:v>
                      </c:pt>
                      <c:pt idx="19810">
                        <c:v>9.9060000000000006</c:v>
                      </c:pt>
                      <c:pt idx="19811">
                        <c:v>9.907</c:v>
                      </c:pt>
                      <c:pt idx="19812">
                        <c:v>9.907</c:v>
                      </c:pt>
                      <c:pt idx="19813">
                        <c:v>9.9079999999999995</c:v>
                      </c:pt>
                      <c:pt idx="19814">
                        <c:v>9.9079999999999995</c:v>
                      </c:pt>
                      <c:pt idx="19815">
                        <c:v>9.9090000000000007</c:v>
                      </c:pt>
                      <c:pt idx="19816">
                        <c:v>9.9090000000000007</c:v>
                      </c:pt>
                      <c:pt idx="19817">
                        <c:v>9.91</c:v>
                      </c:pt>
                      <c:pt idx="19818">
                        <c:v>9.91</c:v>
                      </c:pt>
                      <c:pt idx="19819">
                        <c:v>9.9109999999999996</c:v>
                      </c:pt>
                      <c:pt idx="19820">
                        <c:v>9.9109999999999996</c:v>
                      </c:pt>
                      <c:pt idx="19821">
                        <c:v>9.9120000000000008</c:v>
                      </c:pt>
                      <c:pt idx="19822">
                        <c:v>9.9120000000000008</c:v>
                      </c:pt>
                      <c:pt idx="19823">
                        <c:v>9.9130000000000003</c:v>
                      </c:pt>
                      <c:pt idx="19824">
                        <c:v>9.9130000000000003</c:v>
                      </c:pt>
                      <c:pt idx="19825">
                        <c:v>9.9139999999999997</c:v>
                      </c:pt>
                      <c:pt idx="19826">
                        <c:v>9.9139999999999997</c:v>
                      </c:pt>
                      <c:pt idx="19827">
                        <c:v>9.9149999999999991</c:v>
                      </c:pt>
                      <c:pt idx="19828">
                        <c:v>9.9149999999999991</c:v>
                      </c:pt>
                      <c:pt idx="19829">
                        <c:v>9.9160000000000004</c:v>
                      </c:pt>
                      <c:pt idx="19830">
                        <c:v>9.9160000000000004</c:v>
                      </c:pt>
                      <c:pt idx="19831">
                        <c:v>9.9169999999999998</c:v>
                      </c:pt>
                      <c:pt idx="19832">
                        <c:v>9.9169999999999998</c:v>
                      </c:pt>
                      <c:pt idx="19833">
                        <c:v>9.9179999999999993</c:v>
                      </c:pt>
                      <c:pt idx="19834">
                        <c:v>9.9179999999999993</c:v>
                      </c:pt>
                      <c:pt idx="19835">
                        <c:v>9.9190000000000005</c:v>
                      </c:pt>
                      <c:pt idx="19836">
                        <c:v>9.9190000000000005</c:v>
                      </c:pt>
                      <c:pt idx="19837">
                        <c:v>9.92</c:v>
                      </c:pt>
                      <c:pt idx="19838">
                        <c:v>9.92</c:v>
                      </c:pt>
                      <c:pt idx="19839">
                        <c:v>9.9209999999999994</c:v>
                      </c:pt>
                      <c:pt idx="19840">
                        <c:v>9.9209999999999994</c:v>
                      </c:pt>
                      <c:pt idx="19841">
                        <c:v>9.9220000000000006</c:v>
                      </c:pt>
                      <c:pt idx="19842">
                        <c:v>9.9220000000000006</c:v>
                      </c:pt>
                      <c:pt idx="19843">
                        <c:v>9.923</c:v>
                      </c:pt>
                      <c:pt idx="19844">
                        <c:v>9.923</c:v>
                      </c:pt>
                      <c:pt idx="19845">
                        <c:v>9.9239999999999995</c:v>
                      </c:pt>
                      <c:pt idx="19846">
                        <c:v>9.9239999999999995</c:v>
                      </c:pt>
                      <c:pt idx="19847">
                        <c:v>9.9250000000000007</c:v>
                      </c:pt>
                      <c:pt idx="19848">
                        <c:v>9.9250000000000007</c:v>
                      </c:pt>
                      <c:pt idx="19849">
                        <c:v>9.9260000000000002</c:v>
                      </c:pt>
                      <c:pt idx="19850">
                        <c:v>9.9260000000000002</c:v>
                      </c:pt>
                      <c:pt idx="19851">
                        <c:v>9.9269999999999996</c:v>
                      </c:pt>
                      <c:pt idx="19852">
                        <c:v>9.9269999999999996</c:v>
                      </c:pt>
                      <c:pt idx="19853">
                        <c:v>9.9280000000000008</c:v>
                      </c:pt>
                      <c:pt idx="19854">
                        <c:v>9.9280000000000008</c:v>
                      </c:pt>
                      <c:pt idx="19855">
                        <c:v>9.9290000000000003</c:v>
                      </c:pt>
                      <c:pt idx="19856">
                        <c:v>9.9290000000000003</c:v>
                      </c:pt>
                      <c:pt idx="19857">
                        <c:v>9.93</c:v>
                      </c:pt>
                      <c:pt idx="19858">
                        <c:v>9.93</c:v>
                      </c:pt>
                      <c:pt idx="19859">
                        <c:v>9.9309999999999992</c:v>
                      </c:pt>
                      <c:pt idx="19860">
                        <c:v>9.9309999999999992</c:v>
                      </c:pt>
                      <c:pt idx="19861">
                        <c:v>9.9320000000000004</c:v>
                      </c:pt>
                      <c:pt idx="19862">
                        <c:v>9.9320000000000004</c:v>
                      </c:pt>
                      <c:pt idx="19863">
                        <c:v>9.9329999999999998</c:v>
                      </c:pt>
                      <c:pt idx="19864">
                        <c:v>9.9329999999999998</c:v>
                      </c:pt>
                      <c:pt idx="19865">
                        <c:v>9.9339999999999993</c:v>
                      </c:pt>
                      <c:pt idx="19866">
                        <c:v>9.9339999999999993</c:v>
                      </c:pt>
                      <c:pt idx="19867">
                        <c:v>9.9350000000000005</c:v>
                      </c:pt>
                      <c:pt idx="19868">
                        <c:v>9.9350000000000005</c:v>
                      </c:pt>
                      <c:pt idx="19869">
                        <c:v>9.9359999999999999</c:v>
                      </c:pt>
                      <c:pt idx="19870">
                        <c:v>9.9359999999999999</c:v>
                      </c:pt>
                      <c:pt idx="19871">
                        <c:v>9.9369999999999994</c:v>
                      </c:pt>
                      <c:pt idx="19872">
                        <c:v>9.9369999999999994</c:v>
                      </c:pt>
                      <c:pt idx="19873">
                        <c:v>9.9380000000000006</c:v>
                      </c:pt>
                      <c:pt idx="19874">
                        <c:v>9.9380000000000006</c:v>
                      </c:pt>
                      <c:pt idx="19875">
                        <c:v>9.9390000000000001</c:v>
                      </c:pt>
                      <c:pt idx="19876">
                        <c:v>9.9390000000000001</c:v>
                      </c:pt>
                      <c:pt idx="19877">
                        <c:v>9.94</c:v>
                      </c:pt>
                      <c:pt idx="19878">
                        <c:v>9.94</c:v>
                      </c:pt>
                      <c:pt idx="19879">
                        <c:v>9.9410000000000007</c:v>
                      </c:pt>
                      <c:pt idx="19880">
                        <c:v>9.9410000000000007</c:v>
                      </c:pt>
                      <c:pt idx="19881">
                        <c:v>9.9420000000000002</c:v>
                      </c:pt>
                      <c:pt idx="19882">
                        <c:v>9.9420000000000002</c:v>
                      </c:pt>
                      <c:pt idx="19883">
                        <c:v>9.9429999999999996</c:v>
                      </c:pt>
                      <c:pt idx="19884">
                        <c:v>9.9429999999999996</c:v>
                      </c:pt>
                      <c:pt idx="19885">
                        <c:v>9.9440000000000008</c:v>
                      </c:pt>
                      <c:pt idx="19886">
                        <c:v>9.9440000000000008</c:v>
                      </c:pt>
                      <c:pt idx="19887">
                        <c:v>9.9450000000000003</c:v>
                      </c:pt>
                      <c:pt idx="19888">
                        <c:v>9.9450000000000003</c:v>
                      </c:pt>
                      <c:pt idx="19889">
                        <c:v>9.9459999999999997</c:v>
                      </c:pt>
                      <c:pt idx="19890">
                        <c:v>9.9459999999999997</c:v>
                      </c:pt>
                      <c:pt idx="19891">
                        <c:v>9.9469999999999992</c:v>
                      </c:pt>
                      <c:pt idx="19892">
                        <c:v>9.9469999999999992</c:v>
                      </c:pt>
                      <c:pt idx="19893">
                        <c:v>9.9480000000000004</c:v>
                      </c:pt>
                      <c:pt idx="19894">
                        <c:v>9.9480000000000004</c:v>
                      </c:pt>
                      <c:pt idx="19895">
                        <c:v>9.9489999999999998</c:v>
                      </c:pt>
                      <c:pt idx="19896">
                        <c:v>9.9489999999999998</c:v>
                      </c:pt>
                      <c:pt idx="19897">
                        <c:v>9.9499999999999993</c:v>
                      </c:pt>
                      <c:pt idx="19898">
                        <c:v>9.9499999999999993</c:v>
                      </c:pt>
                      <c:pt idx="19899">
                        <c:v>9.9510000000000005</c:v>
                      </c:pt>
                      <c:pt idx="19900">
                        <c:v>9.9510000000000005</c:v>
                      </c:pt>
                      <c:pt idx="19901">
                        <c:v>9.952</c:v>
                      </c:pt>
                      <c:pt idx="19902">
                        <c:v>9.952</c:v>
                      </c:pt>
                      <c:pt idx="19903">
                        <c:v>9.9529999999999994</c:v>
                      </c:pt>
                      <c:pt idx="19904">
                        <c:v>9.9529999999999994</c:v>
                      </c:pt>
                      <c:pt idx="19905">
                        <c:v>9.9540000000000006</c:v>
                      </c:pt>
                      <c:pt idx="19906">
                        <c:v>9.9540000000000006</c:v>
                      </c:pt>
                      <c:pt idx="19907">
                        <c:v>9.9550000000000001</c:v>
                      </c:pt>
                      <c:pt idx="19908">
                        <c:v>9.9550000000000001</c:v>
                      </c:pt>
                      <c:pt idx="19909">
                        <c:v>9.9559999999999995</c:v>
                      </c:pt>
                      <c:pt idx="19910">
                        <c:v>9.9559999999999995</c:v>
                      </c:pt>
                      <c:pt idx="19911">
                        <c:v>9.9570000000000007</c:v>
                      </c:pt>
                      <c:pt idx="19912">
                        <c:v>9.9570000000000007</c:v>
                      </c:pt>
                      <c:pt idx="19913">
                        <c:v>9.9580000000000002</c:v>
                      </c:pt>
                      <c:pt idx="19914">
                        <c:v>9.9580000000000002</c:v>
                      </c:pt>
                      <c:pt idx="19915">
                        <c:v>9.9589999999999996</c:v>
                      </c:pt>
                      <c:pt idx="19916">
                        <c:v>9.9589999999999996</c:v>
                      </c:pt>
                      <c:pt idx="19917">
                        <c:v>9.9600000000000009</c:v>
                      </c:pt>
                      <c:pt idx="19918">
                        <c:v>9.9600000000000009</c:v>
                      </c:pt>
                      <c:pt idx="19919">
                        <c:v>9.9610000000000003</c:v>
                      </c:pt>
                      <c:pt idx="19920">
                        <c:v>9.9610000000000003</c:v>
                      </c:pt>
                      <c:pt idx="19921">
                        <c:v>9.9619999999999997</c:v>
                      </c:pt>
                      <c:pt idx="19922">
                        <c:v>9.9619999999999997</c:v>
                      </c:pt>
                      <c:pt idx="19923">
                        <c:v>9.9629999999999992</c:v>
                      </c:pt>
                      <c:pt idx="19924">
                        <c:v>9.9629999999999992</c:v>
                      </c:pt>
                      <c:pt idx="19925">
                        <c:v>9.9640000000000004</c:v>
                      </c:pt>
                      <c:pt idx="19926">
                        <c:v>9.9640000000000004</c:v>
                      </c:pt>
                      <c:pt idx="19927">
                        <c:v>9.9649999999999999</c:v>
                      </c:pt>
                      <c:pt idx="19928">
                        <c:v>9.9649999999999999</c:v>
                      </c:pt>
                      <c:pt idx="19929">
                        <c:v>9.9659999999999993</c:v>
                      </c:pt>
                      <c:pt idx="19930">
                        <c:v>9.9659999999999993</c:v>
                      </c:pt>
                      <c:pt idx="19931">
                        <c:v>9.9670000000000005</c:v>
                      </c:pt>
                      <c:pt idx="19932">
                        <c:v>9.9670000000000005</c:v>
                      </c:pt>
                      <c:pt idx="19933">
                        <c:v>9.968</c:v>
                      </c:pt>
                      <c:pt idx="19934">
                        <c:v>9.968</c:v>
                      </c:pt>
                      <c:pt idx="19935">
                        <c:v>9.9689999999999994</c:v>
                      </c:pt>
                      <c:pt idx="19936">
                        <c:v>9.9689999999999994</c:v>
                      </c:pt>
                      <c:pt idx="19937">
                        <c:v>9.9700000000000006</c:v>
                      </c:pt>
                      <c:pt idx="19938">
                        <c:v>9.9700000000000006</c:v>
                      </c:pt>
                      <c:pt idx="19939">
                        <c:v>9.9710000000000001</c:v>
                      </c:pt>
                      <c:pt idx="19940">
                        <c:v>9.9710000000000001</c:v>
                      </c:pt>
                      <c:pt idx="19941">
                        <c:v>9.9719999999999995</c:v>
                      </c:pt>
                      <c:pt idx="19942">
                        <c:v>9.9719999999999995</c:v>
                      </c:pt>
                      <c:pt idx="19943">
                        <c:v>9.9730000000000008</c:v>
                      </c:pt>
                      <c:pt idx="19944">
                        <c:v>9.9730000000000008</c:v>
                      </c:pt>
                      <c:pt idx="19945">
                        <c:v>9.9740000000000002</c:v>
                      </c:pt>
                      <c:pt idx="19946">
                        <c:v>9.9740000000000002</c:v>
                      </c:pt>
                      <c:pt idx="19947">
                        <c:v>9.9749999999999996</c:v>
                      </c:pt>
                      <c:pt idx="19948">
                        <c:v>9.9749999999999996</c:v>
                      </c:pt>
                      <c:pt idx="19949">
                        <c:v>9.9760000000000009</c:v>
                      </c:pt>
                      <c:pt idx="19950">
                        <c:v>9.9760000000000009</c:v>
                      </c:pt>
                      <c:pt idx="19951">
                        <c:v>9.9770000000000003</c:v>
                      </c:pt>
                      <c:pt idx="19952">
                        <c:v>9.9770000000000003</c:v>
                      </c:pt>
                      <c:pt idx="19953">
                        <c:v>9.9779999999999998</c:v>
                      </c:pt>
                      <c:pt idx="19954">
                        <c:v>9.9779999999999998</c:v>
                      </c:pt>
                      <c:pt idx="19955">
                        <c:v>9.9789999999999992</c:v>
                      </c:pt>
                      <c:pt idx="19956">
                        <c:v>9.9789999999999992</c:v>
                      </c:pt>
                      <c:pt idx="19957">
                        <c:v>9.98</c:v>
                      </c:pt>
                      <c:pt idx="19958">
                        <c:v>9.98</c:v>
                      </c:pt>
                      <c:pt idx="19959">
                        <c:v>9.9809999999999999</c:v>
                      </c:pt>
                      <c:pt idx="19960">
                        <c:v>9.9809999999999999</c:v>
                      </c:pt>
                      <c:pt idx="19961">
                        <c:v>9.9819999999999993</c:v>
                      </c:pt>
                      <c:pt idx="19962">
                        <c:v>9.9819999999999993</c:v>
                      </c:pt>
                      <c:pt idx="19963">
                        <c:v>9.9830000000000005</c:v>
                      </c:pt>
                      <c:pt idx="19964">
                        <c:v>9.9830000000000005</c:v>
                      </c:pt>
                      <c:pt idx="19965">
                        <c:v>9.984</c:v>
                      </c:pt>
                      <c:pt idx="19966">
                        <c:v>9.984</c:v>
                      </c:pt>
                      <c:pt idx="19967">
                        <c:v>9.9849999999999994</c:v>
                      </c:pt>
                      <c:pt idx="19968">
                        <c:v>9.9849999999999994</c:v>
                      </c:pt>
                      <c:pt idx="19969">
                        <c:v>9.9860000000000007</c:v>
                      </c:pt>
                      <c:pt idx="19970">
                        <c:v>9.9860000000000007</c:v>
                      </c:pt>
                      <c:pt idx="19971">
                        <c:v>9.9870000000000001</c:v>
                      </c:pt>
                      <c:pt idx="19972">
                        <c:v>9.9870000000000001</c:v>
                      </c:pt>
                      <c:pt idx="19973">
                        <c:v>9.9879999999999995</c:v>
                      </c:pt>
                      <c:pt idx="19974">
                        <c:v>9.9879999999999995</c:v>
                      </c:pt>
                      <c:pt idx="19975">
                        <c:v>9.9890000000000008</c:v>
                      </c:pt>
                      <c:pt idx="19976">
                        <c:v>9.9890000000000008</c:v>
                      </c:pt>
                      <c:pt idx="19977">
                        <c:v>9.99</c:v>
                      </c:pt>
                      <c:pt idx="19978">
                        <c:v>9.99</c:v>
                      </c:pt>
                      <c:pt idx="19979">
                        <c:v>9.9909999999999997</c:v>
                      </c:pt>
                      <c:pt idx="19980">
                        <c:v>9.9909999999999997</c:v>
                      </c:pt>
                      <c:pt idx="19981">
                        <c:v>9.9920000000000009</c:v>
                      </c:pt>
                      <c:pt idx="19982">
                        <c:v>9.9920000000000009</c:v>
                      </c:pt>
                      <c:pt idx="19983">
                        <c:v>9.9930000000000003</c:v>
                      </c:pt>
                      <c:pt idx="19984">
                        <c:v>9.9930000000000003</c:v>
                      </c:pt>
                      <c:pt idx="19985">
                        <c:v>9.9939999999999998</c:v>
                      </c:pt>
                      <c:pt idx="19986">
                        <c:v>9.9939999999999998</c:v>
                      </c:pt>
                      <c:pt idx="19987">
                        <c:v>9.9949999999999992</c:v>
                      </c:pt>
                      <c:pt idx="19988">
                        <c:v>9.9949999999999992</c:v>
                      </c:pt>
                      <c:pt idx="19989">
                        <c:v>9.9960000000000004</c:v>
                      </c:pt>
                      <c:pt idx="19990">
                        <c:v>9.9960000000000004</c:v>
                      </c:pt>
                      <c:pt idx="19991">
                        <c:v>9.9969999999999999</c:v>
                      </c:pt>
                      <c:pt idx="19992">
                        <c:v>9.9969999999999999</c:v>
                      </c:pt>
                      <c:pt idx="19993">
                        <c:v>9.9979999999999993</c:v>
                      </c:pt>
                      <c:pt idx="19994">
                        <c:v>9.9979999999999993</c:v>
                      </c:pt>
                      <c:pt idx="19995">
                        <c:v>9.9990000000000006</c:v>
                      </c:pt>
                      <c:pt idx="19996">
                        <c:v>9.9990000000000006</c:v>
                      </c:pt>
                      <c:pt idx="19997">
                        <c:v>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List1!$V$3:$V$20000</c15:sqref>
                        </c15:formulaRef>
                      </c:ext>
                    </c:extLst>
                    <c:numCache>
                      <c:formatCode>0.00E+00</c:formatCode>
                      <c:ptCount val="19998"/>
                      <c:pt idx="0">
                        <c:v>4.82266E-14</c:v>
                      </c:pt>
                      <c:pt idx="1">
                        <c:v>4.82266E-14</c:v>
                      </c:pt>
                      <c:pt idx="2">
                        <c:v>2.4605100000000002E-13</c:v>
                      </c:pt>
                      <c:pt idx="3">
                        <c:v>2.4605100000000002E-13</c:v>
                      </c:pt>
                      <c:pt idx="4">
                        <c:v>2.50306E-12</c:v>
                      </c:pt>
                      <c:pt idx="5">
                        <c:v>2.50306E-12</c:v>
                      </c:pt>
                      <c:pt idx="6">
                        <c:v>1.9096699999999999E-12</c:v>
                      </c:pt>
                      <c:pt idx="7">
                        <c:v>1.9096699999999999E-12</c:v>
                      </c:pt>
                      <c:pt idx="8">
                        <c:v>5.27342E-12</c:v>
                      </c:pt>
                      <c:pt idx="9">
                        <c:v>5.27342E-12</c:v>
                      </c:pt>
                      <c:pt idx="10">
                        <c:v>5.0287100000000003E-12</c:v>
                      </c:pt>
                      <c:pt idx="11">
                        <c:v>5.0287100000000003E-12</c:v>
                      </c:pt>
                      <c:pt idx="12">
                        <c:v>7.6873299999999994E-11</c:v>
                      </c:pt>
                      <c:pt idx="13">
                        <c:v>7.6873299999999994E-11</c:v>
                      </c:pt>
                      <c:pt idx="14">
                        <c:v>2.83637E-11</c:v>
                      </c:pt>
                      <c:pt idx="15">
                        <c:v>2.83637E-11</c:v>
                      </c:pt>
                      <c:pt idx="16">
                        <c:v>1.70686E-9</c:v>
                      </c:pt>
                      <c:pt idx="17">
                        <c:v>1.70686E-9</c:v>
                      </c:pt>
                      <c:pt idx="18">
                        <c:v>8.1078500000000006E-11</c:v>
                      </c:pt>
                      <c:pt idx="19">
                        <c:v>8.1078500000000006E-11</c:v>
                      </c:pt>
                      <c:pt idx="20">
                        <c:v>1.3724999999999999E-10</c:v>
                      </c:pt>
                      <c:pt idx="21">
                        <c:v>1.3724999999999999E-10</c:v>
                      </c:pt>
                      <c:pt idx="22">
                        <c:v>1.61432E-10</c:v>
                      </c:pt>
                      <c:pt idx="23">
                        <c:v>1.61432E-10</c:v>
                      </c:pt>
                      <c:pt idx="24">
                        <c:v>1.9103000000000001E-10</c:v>
                      </c:pt>
                      <c:pt idx="25">
                        <c:v>1.9103000000000001E-10</c:v>
                      </c:pt>
                      <c:pt idx="26">
                        <c:v>1.4272799999999999E-10</c:v>
                      </c:pt>
                      <c:pt idx="27">
                        <c:v>1.4272799999999999E-10</c:v>
                      </c:pt>
                      <c:pt idx="28">
                        <c:v>1.5261100000000001E-10</c:v>
                      </c:pt>
                      <c:pt idx="29">
                        <c:v>1.5261100000000001E-10</c:v>
                      </c:pt>
                      <c:pt idx="30">
                        <c:v>1.3340700000000001E-10</c:v>
                      </c:pt>
                      <c:pt idx="31">
                        <c:v>1.3340700000000001E-10</c:v>
                      </c:pt>
                      <c:pt idx="32">
                        <c:v>1.3607400000000001E-10</c:v>
                      </c:pt>
                      <c:pt idx="33">
                        <c:v>1.3607400000000001E-10</c:v>
                      </c:pt>
                      <c:pt idx="34">
                        <c:v>1.9755000000000001E-10</c:v>
                      </c:pt>
                      <c:pt idx="35">
                        <c:v>1.9755000000000001E-10</c:v>
                      </c:pt>
                      <c:pt idx="36">
                        <c:v>2.0242999999999999E-10</c:v>
                      </c:pt>
                      <c:pt idx="37">
                        <c:v>2.0242999999999999E-10</c:v>
                      </c:pt>
                      <c:pt idx="38">
                        <c:v>2.6581099999999999E-10</c:v>
                      </c:pt>
                      <c:pt idx="39">
                        <c:v>2.6581099999999999E-10</c:v>
                      </c:pt>
                      <c:pt idx="40">
                        <c:v>4.3179600000000002E-10</c:v>
                      </c:pt>
                      <c:pt idx="41">
                        <c:v>4.3179600000000002E-10</c:v>
                      </c:pt>
                      <c:pt idx="42">
                        <c:v>5.2694399999999997E-10</c:v>
                      </c:pt>
                      <c:pt idx="43">
                        <c:v>5.2694399999999997E-10</c:v>
                      </c:pt>
                      <c:pt idx="44">
                        <c:v>7.7151700000000001E-10</c:v>
                      </c:pt>
                      <c:pt idx="45">
                        <c:v>7.7151700000000001E-10</c:v>
                      </c:pt>
                      <c:pt idx="46">
                        <c:v>9.6466900000000003E-10</c:v>
                      </c:pt>
                      <c:pt idx="47">
                        <c:v>9.6466900000000003E-10</c:v>
                      </c:pt>
                      <c:pt idx="48">
                        <c:v>1.3065399999999999E-9</c:v>
                      </c:pt>
                      <c:pt idx="49">
                        <c:v>1.3065399999999999E-9</c:v>
                      </c:pt>
                      <c:pt idx="50">
                        <c:v>1.5933799999999999E-9</c:v>
                      </c:pt>
                      <c:pt idx="51">
                        <c:v>1.5933799999999999E-9</c:v>
                      </c:pt>
                      <c:pt idx="52">
                        <c:v>1.9714099999999999E-9</c:v>
                      </c:pt>
                      <c:pt idx="53">
                        <c:v>1.9714099999999999E-9</c:v>
                      </c:pt>
                      <c:pt idx="54">
                        <c:v>2.33667E-9</c:v>
                      </c:pt>
                      <c:pt idx="55">
                        <c:v>2.33667E-9</c:v>
                      </c:pt>
                      <c:pt idx="56">
                        <c:v>2.7098299999999999E-9</c:v>
                      </c:pt>
                      <c:pt idx="57">
                        <c:v>2.7098299999999999E-9</c:v>
                      </c:pt>
                      <c:pt idx="58">
                        <c:v>3.0748299999999998E-9</c:v>
                      </c:pt>
                      <c:pt idx="59">
                        <c:v>3.0748299999999998E-9</c:v>
                      </c:pt>
                      <c:pt idx="60">
                        <c:v>3.52245E-9</c:v>
                      </c:pt>
                      <c:pt idx="61">
                        <c:v>3.52245E-9</c:v>
                      </c:pt>
                      <c:pt idx="62">
                        <c:v>3.9508999999999997E-9</c:v>
                      </c:pt>
                      <c:pt idx="63">
                        <c:v>3.9508999999999997E-9</c:v>
                      </c:pt>
                      <c:pt idx="64">
                        <c:v>4.3323899999999998E-9</c:v>
                      </c:pt>
                      <c:pt idx="65">
                        <c:v>4.3323899999999998E-9</c:v>
                      </c:pt>
                      <c:pt idx="66">
                        <c:v>4.7664499999999998E-9</c:v>
                      </c:pt>
                      <c:pt idx="67">
                        <c:v>4.7664499999999998E-9</c:v>
                      </c:pt>
                      <c:pt idx="68">
                        <c:v>5.0876900000000002E-9</c:v>
                      </c:pt>
                      <c:pt idx="69">
                        <c:v>5.0876900000000002E-9</c:v>
                      </c:pt>
                      <c:pt idx="70">
                        <c:v>5.4407E-9</c:v>
                      </c:pt>
                      <c:pt idx="71">
                        <c:v>5.4407E-9</c:v>
                      </c:pt>
                      <c:pt idx="72">
                        <c:v>5.8246699999999999E-9</c:v>
                      </c:pt>
                      <c:pt idx="73">
                        <c:v>5.8246699999999999E-9</c:v>
                      </c:pt>
                      <c:pt idx="74">
                        <c:v>6.1699399999999999E-9</c:v>
                      </c:pt>
                      <c:pt idx="75">
                        <c:v>6.1699399999999999E-9</c:v>
                      </c:pt>
                      <c:pt idx="76">
                        <c:v>6.3095299999999998E-9</c:v>
                      </c:pt>
                      <c:pt idx="77">
                        <c:v>6.3095299999999998E-9</c:v>
                      </c:pt>
                      <c:pt idx="78">
                        <c:v>6.7230600000000001E-9</c:v>
                      </c:pt>
                      <c:pt idx="79">
                        <c:v>6.7230600000000001E-9</c:v>
                      </c:pt>
                      <c:pt idx="80">
                        <c:v>7.0847900000000003E-9</c:v>
                      </c:pt>
                      <c:pt idx="81">
                        <c:v>7.0847900000000003E-9</c:v>
                      </c:pt>
                      <c:pt idx="82">
                        <c:v>7.3819300000000004E-9</c:v>
                      </c:pt>
                      <c:pt idx="83">
                        <c:v>7.3819300000000004E-9</c:v>
                      </c:pt>
                      <c:pt idx="84">
                        <c:v>7.5312400000000001E-9</c:v>
                      </c:pt>
                      <c:pt idx="85">
                        <c:v>7.5312400000000001E-9</c:v>
                      </c:pt>
                      <c:pt idx="86">
                        <c:v>7.7515800000000006E-9</c:v>
                      </c:pt>
                      <c:pt idx="87">
                        <c:v>7.7515800000000006E-9</c:v>
                      </c:pt>
                      <c:pt idx="88">
                        <c:v>7.9936900000000008E-9</c:v>
                      </c:pt>
                      <c:pt idx="89">
                        <c:v>7.9936900000000008E-9</c:v>
                      </c:pt>
                      <c:pt idx="90">
                        <c:v>8.0760000000000006E-9</c:v>
                      </c:pt>
                      <c:pt idx="91">
                        <c:v>8.0760000000000006E-9</c:v>
                      </c:pt>
                      <c:pt idx="92">
                        <c:v>8.2209799999999999E-9</c:v>
                      </c:pt>
                      <c:pt idx="93">
                        <c:v>8.2209799999999999E-9</c:v>
                      </c:pt>
                      <c:pt idx="94">
                        <c:v>8.3680500000000003E-9</c:v>
                      </c:pt>
                      <c:pt idx="95">
                        <c:v>8.3680500000000003E-9</c:v>
                      </c:pt>
                      <c:pt idx="96">
                        <c:v>8.3994299999999994E-9</c:v>
                      </c:pt>
                      <c:pt idx="97">
                        <c:v>8.3994299999999994E-9</c:v>
                      </c:pt>
                      <c:pt idx="98">
                        <c:v>8.68087E-9</c:v>
                      </c:pt>
                      <c:pt idx="99">
                        <c:v>8.68087E-9</c:v>
                      </c:pt>
                      <c:pt idx="100">
                        <c:v>8.5678000000000001E-9</c:v>
                      </c:pt>
                      <c:pt idx="101">
                        <c:v>8.5678000000000001E-9</c:v>
                      </c:pt>
                      <c:pt idx="102">
                        <c:v>8.7087100000000006E-9</c:v>
                      </c:pt>
                      <c:pt idx="103">
                        <c:v>8.7087100000000006E-9</c:v>
                      </c:pt>
                      <c:pt idx="104">
                        <c:v>8.6653499999999992E-9</c:v>
                      </c:pt>
                      <c:pt idx="105">
                        <c:v>8.6653499999999992E-9</c:v>
                      </c:pt>
                      <c:pt idx="106">
                        <c:v>8.7218099999999993E-9</c:v>
                      </c:pt>
                      <c:pt idx="107">
                        <c:v>8.7218099999999993E-9</c:v>
                      </c:pt>
                      <c:pt idx="108">
                        <c:v>8.8391999999999998E-9</c:v>
                      </c:pt>
                      <c:pt idx="109">
                        <c:v>8.8391999999999998E-9</c:v>
                      </c:pt>
                      <c:pt idx="110">
                        <c:v>8.7225500000000002E-9</c:v>
                      </c:pt>
                      <c:pt idx="111">
                        <c:v>8.7225500000000002E-9</c:v>
                      </c:pt>
                      <c:pt idx="112">
                        <c:v>8.6663500000000004E-9</c:v>
                      </c:pt>
                      <c:pt idx="113">
                        <c:v>8.6663500000000004E-9</c:v>
                      </c:pt>
                      <c:pt idx="114">
                        <c:v>8.6022699999999999E-9</c:v>
                      </c:pt>
                      <c:pt idx="115">
                        <c:v>8.6022699999999999E-9</c:v>
                      </c:pt>
                      <c:pt idx="116">
                        <c:v>8.58203E-9</c:v>
                      </c:pt>
                      <c:pt idx="117">
                        <c:v>8.58203E-9</c:v>
                      </c:pt>
                      <c:pt idx="118">
                        <c:v>8.4905400000000003E-9</c:v>
                      </c:pt>
                      <c:pt idx="119">
                        <c:v>8.4905400000000003E-9</c:v>
                      </c:pt>
                      <c:pt idx="120">
                        <c:v>8.5047300000000007E-9</c:v>
                      </c:pt>
                      <c:pt idx="121">
                        <c:v>8.5047300000000007E-9</c:v>
                      </c:pt>
                      <c:pt idx="122">
                        <c:v>8.4498699999999995E-9</c:v>
                      </c:pt>
                      <c:pt idx="123">
                        <c:v>8.4498699999999995E-9</c:v>
                      </c:pt>
                      <c:pt idx="124">
                        <c:v>8.2790400000000004E-9</c:v>
                      </c:pt>
                      <c:pt idx="125">
                        <c:v>8.2790400000000004E-9</c:v>
                      </c:pt>
                      <c:pt idx="126">
                        <c:v>8.1688400000000005E-9</c:v>
                      </c:pt>
                      <c:pt idx="127">
                        <c:v>8.1688400000000005E-9</c:v>
                      </c:pt>
                      <c:pt idx="128">
                        <c:v>8.0998499999999999E-9</c:v>
                      </c:pt>
                      <c:pt idx="129">
                        <c:v>8.0998499999999999E-9</c:v>
                      </c:pt>
                      <c:pt idx="130">
                        <c:v>8.0009199999999993E-9</c:v>
                      </c:pt>
                      <c:pt idx="131">
                        <c:v>8.0009199999999993E-9</c:v>
                      </c:pt>
                      <c:pt idx="132">
                        <c:v>7.8765700000000002E-9</c:v>
                      </c:pt>
                      <c:pt idx="133">
                        <c:v>7.8765700000000002E-9</c:v>
                      </c:pt>
                      <c:pt idx="134">
                        <c:v>7.8925300000000007E-9</c:v>
                      </c:pt>
                      <c:pt idx="135">
                        <c:v>7.8925300000000007E-9</c:v>
                      </c:pt>
                      <c:pt idx="136">
                        <c:v>7.7062200000000003E-9</c:v>
                      </c:pt>
                      <c:pt idx="137">
                        <c:v>7.7062200000000003E-9</c:v>
                      </c:pt>
                      <c:pt idx="138">
                        <c:v>7.5302199999999993E-9</c:v>
                      </c:pt>
                      <c:pt idx="139">
                        <c:v>7.5302199999999993E-9</c:v>
                      </c:pt>
                      <c:pt idx="140">
                        <c:v>7.3912500000000001E-9</c:v>
                      </c:pt>
                      <c:pt idx="141">
                        <c:v>7.3912500000000001E-9</c:v>
                      </c:pt>
                      <c:pt idx="142">
                        <c:v>7.3885999999999999E-9</c:v>
                      </c:pt>
                      <c:pt idx="143">
                        <c:v>7.3885999999999999E-9</c:v>
                      </c:pt>
                      <c:pt idx="144">
                        <c:v>7.1926999999999998E-9</c:v>
                      </c:pt>
                      <c:pt idx="145">
                        <c:v>7.1926999999999998E-9</c:v>
                      </c:pt>
                      <c:pt idx="146">
                        <c:v>7.0841100000000003E-9</c:v>
                      </c:pt>
                      <c:pt idx="147">
                        <c:v>7.0841100000000003E-9</c:v>
                      </c:pt>
                      <c:pt idx="148">
                        <c:v>7.0030199999999997E-9</c:v>
                      </c:pt>
                      <c:pt idx="149">
                        <c:v>7.0030199999999997E-9</c:v>
                      </c:pt>
                      <c:pt idx="150">
                        <c:v>6.8302500000000001E-9</c:v>
                      </c:pt>
                      <c:pt idx="151">
                        <c:v>6.8302500000000001E-9</c:v>
                      </c:pt>
                      <c:pt idx="152">
                        <c:v>6.6599299999999998E-9</c:v>
                      </c:pt>
                      <c:pt idx="153">
                        <c:v>6.6599299999999998E-9</c:v>
                      </c:pt>
                      <c:pt idx="154">
                        <c:v>6.56298E-9</c:v>
                      </c:pt>
                      <c:pt idx="155">
                        <c:v>6.56298E-9</c:v>
                      </c:pt>
                      <c:pt idx="156">
                        <c:v>6.58007E-9</c:v>
                      </c:pt>
                      <c:pt idx="157">
                        <c:v>6.58007E-9</c:v>
                      </c:pt>
                      <c:pt idx="158">
                        <c:v>6.41581E-9</c:v>
                      </c:pt>
                      <c:pt idx="159">
                        <c:v>6.41581E-9</c:v>
                      </c:pt>
                      <c:pt idx="160">
                        <c:v>6.2602200000000001E-9</c:v>
                      </c:pt>
                      <c:pt idx="161">
                        <c:v>6.2602200000000001E-9</c:v>
                      </c:pt>
                      <c:pt idx="162">
                        <c:v>6.2878099999999996E-9</c:v>
                      </c:pt>
                      <c:pt idx="163">
                        <c:v>6.2878099999999996E-9</c:v>
                      </c:pt>
                      <c:pt idx="164">
                        <c:v>6.0755599999999996E-9</c:v>
                      </c:pt>
                      <c:pt idx="165">
                        <c:v>6.0755599999999996E-9</c:v>
                      </c:pt>
                      <c:pt idx="166">
                        <c:v>5.9395299999999997E-9</c:v>
                      </c:pt>
                      <c:pt idx="167">
                        <c:v>5.9395299999999997E-9</c:v>
                      </c:pt>
                      <c:pt idx="168">
                        <c:v>5.8620099999999997E-9</c:v>
                      </c:pt>
                      <c:pt idx="169">
                        <c:v>5.8620099999999997E-9</c:v>
                      </c:pt>
                      <c:pt idx="170">
                        <c:v>5.7223399999999999E-9</c:v>
                      </c:pt>
                      <c:pt idx="171">
                        <c:v>5.7223399999999999E-9</c:v>
                      </c:pt>
                      <c:pt idx="172">
                        <c:v>5.6429899999999998E-9</c:v>
                      </c:pt>
                      <c:pt idx="173">
                        <c:v>5.6429899999999998E-9</c:v>
                      </c:pt>
                      <c:pt idx="174">
                        <c:v>5.4985700000000004E-9</c:v>
                      </c:pt>
                      <c:pt idx="175">
                        <c:v>5.4985700000000004E-9</c:v>
                      </c:pt>
                      <c:pt idx="176">
                        <c:v>5.40461E-9</c:v>
                      </c:pt>
                      <c:pt idx="177">
                        <c:v>5.40461E-9</c:v>
                      </c:pt>
                      <c:pt idx="178">
                        <c:v>5.4012699999999999E-9</c:v>
                      </c:pt>
                      <c:pt idx="179">
                        <c:v>5.4012699999999999E-9</c:v>
                      </c:pt>
                      <c:pt idx="180">
                        <c:v>5.2331199999999998E-9</c:v>
                      </c:pt>
                      <c:pt idx="181">
                        <c:v>5.2331199999999998E-9</c:v>
                      </c:pt>
                      <c:pt idx="182">
                        <c:v>5.1760999999999999E-9</c:v>
                      </c:pt>
                      <c:pt idx="183">
                        <c:v>5.1760999999999999E-9</c:v>
                      </c:pt>
                      <c:pt idx="184">
                        <c:v>4.9978800000000001E-9</c:v>
                      </c:pt>
                      <c:pt idx="185">
                        <c:v>4.9978800000000001E-9</c:v>
                      </c:pt>
                      <c:pt idx="186">
                        <c:v>5.0196900000000001E-9</c:v>
                      </c:pt>
                      <c:pt idx="187">
                        <c:v>5.0196900000000001E-9</c:v>
                      </c:pt>
                      <c:pt idx="188">
                        <c:v>4.9184899999999996E-9</c:v>
                      </c:pt>
                      <c:pt idx="189">
                        <c:v>4.9184899999999996E-9</c:v>
                      </c:pt>
                      <c:pt idx="190">
                        <c:v>4.85687E-9</c:v>
                      </c:pt>
                      <c:pt idx="191">
                        <c:v>4.85687E-9</c:v>
                      </c:pt>
                      <c:pt idx="192">
                        <c:v>4.7326299999999996E-9</c:v>
                      </c:pt>
                      <c:pt idx="193">
                        <c:v>4.7326299999999996E-9</c:v>
                      </c:pt>
                      <c:pt idx="194">
                        <c:v>4.7899099999999996E-9</c:v>
                      </c:pt>
                      <c:pt idx="195">
                        <c:v>4.7899099999999996E-9</c:v>
                      </c:pt>
                      <c:pt idx="196">
                        <c:v>4.5771400000000002E-9</c:v>
                      </c:pt>
                      <c:pt idx="197">
                        <c:v>4.5771400000000002E-9</c:v>
                      </c:pt>
                      <c:pt idx="198">
                        <c:v>4.4553499999999999E-9</c:v>
                      </c:pt>
                      <c:pt idx="199">
                        <c:v>4.4553499999999999E-9</c:v>
                      </c:pt>
                      <c:pt idx="200">
                        <c:v>4.3804100000000002E-9</c:v>
                      </c:pt>
                      <c:pt idx="201">
                        <c:v>4.3804100000000002E-9</c:v>
                      </c:pt>
                      <c:pt idx="202">
                        <c:v>4.3069900000000002E-9</c:v>
                      </c:pt>
                      <c:pt idx="203">
                        <c:v>4.3069900000000002E-9</c:v>
                      </c:pt>
                      <c:pt idx="204">
                        <c:v>4.2924599999999999E-9</c:v>
                      </c:pt>
                      <c:pt idx="205">
                        <c:v>4.2924599999999999E-9</c:v>
                      </c:pt>
                      <c:pt idx="206">
                        <c:v>4.14412E-9</c:v>
                      </c:pt>
                      <c:pt idx="207">
                        <c:v>4.14412E-9</c:v>
                      </c:pt>
                      <c:pt idx="208">
                        <c:v>4.1354499999999998E-9</c:v>
                      </c:pt>
                      <c:pt idx="209">
                        <c:v>4.1354499999999998E-9</c:v>
                      </c:pt>
                      <c:pt idx="210">
                        <c:v>4.0816699999999996E-9</c:v>
                      </c:pt>
                      <c:pt idx="211">
                        <c:v>4.0816699999999996E-9</c:v>
                      </c:pt>
                      <c:pt idx="212">
                        <c:v>3.9221899999999997E-9</c:v>
                      </c:pt>
                      <c:pt idx="213">
                        <c:v>3.9221899999999997E-9</c:v>
                      </c:pt>
                      <c:pt idx="214">
                        <c:v>3.8742200000000003E-9</c:v>
                      </c:pt>
                      <c:pt idx="215">
                        <c:v>3.8742200000000003E-9</c:v>
                      </c:pt>
                      <c:pt idx="216">
                        <c:v>3.8140600000000004E-9</c:v>
                      </c:pt>
                      <c:pt idx="217">
                        <c:v>3.8140600000000004E-9</c:v>
                      </c:pt>
                      <c:pt idx="218">
                        <c:v>3.7865699999999997E-9</c:v>
                      </c:pt>
                      <c:pt idx="219">
                        <c:v>3.7865699999999997E-9</c:v>
                      </c:pt>
                      <c:pt idx="220">
                        <c:v>3.7387899999999997E-9</c:v>
                      </c:pt>
                      <c:pt idx="221">
                        <c:v>3.7387899999999997E-9</c:v>
                      </c:pt>
                      <c:pt idx="222">
                        <c:v>3.67075E-9</c:v>
                      </c:pt>
                      <c:pt idx="223">
                        <c:v>3.67075E-9</c:v>
                      </c:pt>
                      <c:pt idx="224">
                        <c:v>3.5929999999999999E-9</c:v>
                      </c:pt>
                      <c:pt idx="225">
                        <c:v>3.5929999999999999E-9</c:v>
                      </c:pt>
                      <c:pt idx="226">
                        <c:v>3.5421399999999999E-9</c:v>
                      </c:pt>
                      <c:pt idx="227">
                        <c:v>3.5421399999999999E-9</c:v>
                      </c:pt>
                      <c:pt idx="228">
                        <c:v>3.4847599999999999E-9</c:v>
                      </c:pt>
                      <c:pt idx="229">
                        <c:v>3.4847599999999999E-9</c:v>
                      </c:pt>
                      <c:pt idx="230">
                        <c:v>3.39148E-9</c:v>
                      </c:pt>
                      <c:pt idx="231">
                        <c:v>3.39148E-9</c:v>
                      </c:pt>
                      <c:pt idx="232">
                        <c:v>3.3234099999999998E-9</c:v>
                      </c:pt>
                      <c:pt idx="233">
                        <c:v>3.3234099999999998E-9</c:v>
                      </c:pt>
                      <c:pt idx="234">
                        <c:v>3.3270400000000001E-9</c:v>
                      </c:pt>
                      <c:pt idx="235">
                        <c:v>3.3270400000000001E-9</c:v>
                      </c:pt>
                      <c:pt idx="236">
                        <c:v>3.19854E-9</c:v>
                      </c:pt>
                      <c:pt idx="237">
                        <c:v>3.19854E-9</c:v>
                      </c:pt>
                      <c:pt idx="238">
                        <c:v>3.15814E-9</c:v>
                      </c:pt>
                      <c:pt idx="239">
                        <c:v>3.15814E-9</c:v>
                      </c:pt>
                      <c:pt idx="240">
                        <c:v>3.1926399999999998E-9</c:v>
                      </c:pt>
                      <c:pt idx="241">
                        <c:v>3.1926399999999998E-9</c:v>
                      </c:pt>
                      <c:pt idx="242">
                        <c:v>3.1204700000000001E-9</c:v>
                      </c:pt>
                      <c:pt idx="243">
                        <c:v>3.1204700000000001E-9</c:v>
                      </c:pt>
                      <c:pt idx="244">
                        <c:v>3.0254399999999998E-9</c:v>
                      </c:pt>
                      <c:pt idx="245">
                        <c:v>3.0254399999999998E-9</c:v>
                      </c:pt>
                      <c:pt idx="246">
                        <c:v>2.9963499999999999E-9</c:v>
                      </c:pt>
                      <c:pt idx="247">
                        <c:v>2.9963499999999999E-9</c:v>
                      </c:pt>
                      <c:pt idx="248">
                        <c:v>2.94808E-9</c:v>
                      </c:pt>
                      <c:pt idx="249">
                        <c:v>2.94808E-9</c:v>
                      </c:pt>
                      <c:pt idx="250">
                        <c:v>2.9149399999999999E-9</c:v>
                      </c:pt>
                      <c:pt idx="251">
                        <c:v>2.9149399999999999E-9</c:v>
                      </c:pt>
                      <c:pt idx="252">
                        <c:v>2.8956299999999999E-9</c:v>
                      </c:pt>
                      <c:pt idx="253">
                        <c:v>2.8956299999999999E-9</c:v>
                      </c:pt>
                      <c:pt idx="254">
                        <c:v>2.8278899999999998E-9</c:v>
                      </c:pt>
                      <c:pt idx="255">
                        <c:v>2.8278899999999998E-9</c:v>
                      </c:pt>
                      <c:pt idx="256">
                        <c:v>2.7594700000000002E-9</c:v>
                      </c:pt>
                      <c:pt idx="257">
                        <c:v>2.7594700000000002E-9</c:v>
                      </c:pt>
                      <c:pt idx="258">
                        <c:v>2.75101E-9</c:v>
                      </c:pt>
                      <c:pt idx="259">
                        <c:v>2.75101E-9</c:v>
                      </c:pt>
                      <c:pt idx="260">
                        <c:v>2.6467099999999998E-9</c:v>
                      </c:pt>
                      <c:pt idx="261">
                        <c:v>2.6467099999999998E-9</c:v>
                      </c:pt>
                      <c:pt idx="262">
                        <c:v>2.6232899999999999E-9</c:v>
                      </c:pt>
                      <c:pt idx="263">
                        <c:v>2.6232899999999999E-9</c:v>
                      </c:pt>
                      <c:pt idx="264">
                        <c:v>2.6225E-9</c:v>
                      </c:pt>
                      <c:pt idx="265">
                        <c:v>2.6225E-9</c:v>
                      </c:pt>
                      <c:pt idx="266">
                        <c:v>2.5863900000000002E-9</c:v>
                      </c:pt>
                      <c:pt idx="267">
                        <c:v>2.5863900000000002E-9</c:v>
                      </c:pt>
                      <c:pt idx="268">
                        <c:v>2.5213799999999998E-9</c:v>
                      </c:pt>
                      <c:pt idx="269">
                        <c:v>2.5213799999999998E-9</c:v>
                      </c:pt>
                      <c:pt idx="270">
                        <c:v>2.46928E-9</c:v>
                      </c:pt>
                      <c:pt idx="271">
                        <c:v>2.46928E-9</c:v>
                      </c:pt>
                      <c:pt idx="272">
                        <c:v>2.4903900000000001E-9</c:v>
                      </c:pt>
                      <c:pt idx="273">
                        <c:v>2.4903900000000001E-9</c:v>
                      </c:pt>
                      <c:pt idx="274">
                        <c:v>2.4173500000000001E-9</c:v>
                      </c:pt>
                      <c:pt idx="275">
                        <c:v>2.4173500000000001E-9</c:v>
                      </c:pt>
                      <c:pt idx="276">
                        <c:v>2.3703099999999999E-9</c:v>
                      </c:pt>
                      <c:pt idx="277">
                        <c:v>2.3703099999999999E-9</c:v>
                      </c:pt>
                      <c:pt idx="278">
                        <c:v>2.37662E-9</c:v>
                      </c:pt>
                      <c:pt idx="279">
                        <c:v>2.37662E-9</c:v>
                      </c:pt>
                      <c:pt idx="280">
                        <c:v>2.2758699999999999E-9</c:v>
                      </c:pt>
                      <c:pt idx="281">
                        <c:v>2.2758699999999999E-9</c:v>
                      </c:pt>
                      <c:pt idx="282">
                        <c:v>2.2695600000000002E-9</c:v>
                      </c:pt>
                      <c:pt idx="283">
                        <c:v>2.2695600000000002E-9</c:v>
                      </c:pt>
                      <c:pt idx="284">
                        <c:v>2.2549599999999998E-9</c:v>
                      </c:pt>
                      <c:pt idx="285">
                        <c:v>2.2549599999999998E-9</c:v>
                      </c:pt>
                      <c:pt idx="286">
                        <c:v>2.2835599999999999E-9</c:v>
                      </c:pt>
                      <c:pt idx="287">
                        <c:v>2.2835599999999999E-9</c:v>
                      </c:pt>
                      <c:pt idx="288">
                        <c:v>2.1806899999999998E-9</c:v>
                      </c:pt>
                      <c:pt idx="289">
                        <c:v>2.1806899999999998E-9</c:v>
                      </c:pt>
                      <c:pt idx="290">
                        <c:v>2.1530699999999999E-9</c:v>
                      </c:pt>
                      <c:pt idx="291">
                        <c:v>2.1530699999999999E-9</c:v>
                      </c:pt>
                      <c:pt idx="292">
                        <c:v>2.0887499999999998E-9</c:v>
                      </c:pt>
                      <c:pt idx="293">
                        <c:v>2.0887499999999998E-9</c:v>
                      </c:pt>
                      <c:pt idx="294">
                        <c:v>2.06953E-9</c:v>
                      </c:pt>
                      <c:pt idx="295">
                        <c:v>2.06953E-9</c:v>
                      </c:pt>
                      <c:pt idx="296">
                        <c:v>2.0301800000000001E-9</c:v>
                      </c:pt>
                      <c:pt idx="297">
                        <c:v>2.0301800000000001E-9</c:v>
                      </c:pt>
                      <c:pt idx="298">
                        <c:v>2.02749E-9</c:v>
                      </c:pt>
                      <c:pt idx="299">
                        <c:v>2.02749E-9</c:v>
                      </c:pt>
                      <c:pt idx="300">
                        <c:v>1.96303E-9</c:v>
                      </c:pt>
                      <c:pt idx="301">
                        <c:v>1.96303E-9</c:v>
                      </c:pt>
                      <c:pt idx="302">
                        <c:v>1.9538200000000002E-9</c:v>
                      </c:pt>
                      <c:pt idx="303">
                        <c:v>1.9538200000000002E-9</c:v>
                      </c:pt>
                      <c:pt idx="304">
                        <c:v>1.9505299999999999E-9</c:v>
                      </c:pt>
                      <c:pt idx="305">
                        <c:v>1.9505299999999999E-9</c:v>
                      </c:pt>
                      <c:pt idx="306">
                        <c:v>1.9064900000000001E-9</c:v>
                      </c:pt>
                      <c:pt idx="307">
                        <c:v>1.9064900000000001E-9</c:v>
                      </c:pt>
                      <c:pt idx="308">
                        <c:v>1.8916099999999998E-9</c:v>
                      </c:pt>
                      <c:pt idx="309">
                        <c:v>1.8916099999999998E-9</c:v>
                      </c:pt>
                      <c:pt idx="310">
                        <c:v>1.8684699999999999E-9</c:v>
                      </c:pt>
                      <c:pt idx="311">
                        <c:v>1.8684699999999999E-9</c:v>
                      </c:pt>
                      <c:pt idx="312">
                        <c:v>1.84829E-9</c:v>
                      </c:pt>
                      <c:pt idx="313">
                        <c:v>1.84829E-9</c:v>
                      </c:pt>
                      <c:pt idx="314">
                        <c:v>1.74948E-9</c:v>
                      </c:pt>
                      <c:pt idx="315">
                        <c:v>1.74948E-9</c:v>
                      </c:pt>
                      <c:pt idx="316">
                        <c:v>1.8033400000000001E-9</c:v>
                      </c:pt>
                      <c:pt idx="317">
                        <c:v>1.8033400000000001E-9</c:v>
                      </c:pt>
                      <c:pt idx="318">
                        <c:v>1.7599700000000001E-9</c:v>
                      </c:pt>
                      <c:pt idx="319">
                        <c:v>1.7599700000000001E-9</c:v>
                      </c:pt>
                      <c:pt idx="320">
                        <c:v>1.7285100000000001E-9</c:v>
                      </c:pt>
                      <c:pt idx="321">
                        <c:v>1.7285100000000001E-9</c:v>
                      </c:pt>
                      <c:pt idx="322">
                        <c:v>1.6634000000000001E-9</c:v>
                      </c:pt>
                      <c:pt idx="323">
                        <c:v>1.6634000000000001E-9</c:v>
                      </c:pt>
                      <c:pt idx="324">
                        <c:v>1.6728799999999999E-9</c:v>
                      </c:pt>
                      <c:pt idx="325">
                        <c:v>1.6728799999999999E-9</c:v>
                      </c:pt>
                      <c:pt idx="326">
                        <c:v>1.6123200000000001E-9</c:v>
                      </c:pt>
                      <c:pt idx="327">
                        <c:v>1.6123200000000001E-9</c:v>
                      </c:pt>
                      <c:pt idx="328">
                        <c:v>1.64854E-9</c:v>
                      </c:pt>
                      <c:pt idx="329">
                        <c:v>1.64854E-9</c:v>
                      </c:pt>
                      <c:pt idx="330">
                        <c:v>1.6069499999999999E-9</c:v>
                      </c:pt>
                      <c:pt idx="331">
                        <c:v>1.6069499999999999E-9</c:v>
                      </c:pt>
                      <c:pt idx="332">
                        <c:v>1.5876899999999999E-9</c:v>
                      </c:pt>
                      <c:pt idx="333">
                        <c:v>1.5876899999999999E-9</c:v>
                      </c:pt>
                      <c:pt idx="334">
                        <c:v>1.5979800000000001E-9</c:v>
                      </c:pt>
                      <c:pt idx="335">
                        <c:v>1.5979800000000001E-9</c:v>
                      </c:pt>
                      <c:pt idx="336">
                        <c:v>1.5966799999999999E-9</c:v>
                      </c:pt>
                      <c:pt idx="337">
                        <c:v>1.5966799999999999E-9</c:v>
                      </c:pt>
                      <c:pt idx="338">
                        <c:v>1.5277100000000001E-9</c:v>
                      </c:pt>
                      <c:pt idx="339">
                        <c:v>1.5277100000000001E-9</c:v>
                      </c:pt>
                      <c:pt idx="340">
                        <c:v>1.5102E-9</c:v>
                      </c:pt>
                      <c:pt idx="341">
                        <c:v>1.5102E-9</c:v>
                      </c:pt>
                      <c:pt idx="342">
                        <c:v>1.53659E-9</c:v>
                      </c:pt>
                      <c:pt idx="343">
                        <c:v>1.53659E-9</c:v>
                      </c:pt>
                      <c:pt idx="344">
                        <c:v>1.50395E-9</c:v>
                      </c:pt>
                      <c:pt idx="345">
                        <c:v>1.50395E-9</c:v>
                      </c:pt>
                      <c:pt idx="346">
                        <c:v>1.4751399999999999E-9</c:v>
                      </c:pt>
                      <c:pt idx="347">
                        <c:v>1.4751399999999999E-9</c:v>
                      </c:pt>
                      <c:pt idx="348">
                        <c:v>1.4589800000000001E-9</c:v>
                      </c:pt>
                      <c:pt idx="349">
                        <c:v>1.4589800000000001E-9</c:v>
                      </c:pt>
                      <c:pt idx="350">
                        <c:v>1.41934E-9</c:v>
                      </c:pt>
                      <c:pt idx="351">
                        <c:v>1.41934E-9</c:v>
                      </c:pt>
                      <c:pt idx="352">
                        <c:v>1.41823E-9</c:v>
                      </c:pt>
                      <c:pt idx="353">
                        <c:v>1.41823E-9</c:v>
                      </c:pt>
                      <c:pt idx="354">
                        <c:v>1.4012299999999999E-9</c:v>
                      </c:pt>
                      <c:pt idx="355">
                        <c:v>1.4012299999999999E-9</c:v>
                      </c:pt>
                      <c:pt idx="356">
                        <c:v>1.3951000000000001E-9</c:v>
                      </c:pt>
                      <c:pt idx="357">
                        <c:v>1.3951000000000001E-9</c:v>
                      </c:pt>
                      <c:pt idx="358">
                        <c:v>1.36349E-9</c:v>
                      </c:pt>
                      <c:pt idx="359">
                        <c:v>1.36349E-9</c:v>
                      </c:pt>
                      <c:pt idx="360">
                        <c:v>1.3553799999999999E-9</c:v>
                      </c:pt>
                      <c:pt idx="361">
                        <c:v>1.3553799999999999E-9</c:v>
                      </c:pt>
                      <c:pt idx="362">
                        <c:v>1.3813100000000001E-9</c:v>
                      </c:pt>
                      <c:pt idx="363">
                        <c:v>1.3813100000000001E-9</c:v>
                      </c:pt>
                      <c:pt idx="364">
                        <c:v>1.3147E-9</c:v>
                      </c:pt>
                      <c:pt idx="365">
                        <c:v>1.3147E-9</c:v>
                      </c:pt>
                      <c:pt idx="366">
                        <c:v>1.34227E-9</c:v>
                      </c:pt>
                      <c:pt idx="367">
                        <c:v>1.34227E-9</c:v>
                      </c:pt>
                      <c:pt idx="368">
                        <c:v>1.3054299999999999E-9</c:v>
                      </c:pt>
                      <c:pt idx="369">
                        <c:v>1.3054299999999999E-9</c:v>
                      </c:pt>
                      <c:pt idx="370">
                        <c:v>1.2823E-9</c:v>
                      </c:pt>
                      <c:pt idx="371">
                        <c:v>1.2823E-9</c:v>
                      </c:pt>
                      <c:pt idx="372">
                        <c:v>1.3272200000000001E-9</c:v>
                      </c:pt>
                      <c:pt idx="373">
                        <c:v>1.3272200000000001E-9</c:v>
                      </c:pt>
                      <c:pt idx="374">
                        <c:v>1.29484E-9</c:v>
                      </c:pt>
                      <c:pt idx="375">
                        <c:v>1.29484E-9</c:v>
                      </c:pt>
                      <c:pt idx="376">
                        <c:v>1.31961E-9</c:v>
                      </c:pt>
                      <c:pt idx="377">
                        <c:v>1.31961E-9</c:v>
                      </c:pt>
                      <c:pt idx="378">
                        <c:v>1.2889899999999999E-9</c:v>
                      </c:pt>
                      <c:pt idx="379">
                        <c:v>1.2889899999999999E-9</c:v>
                      </c:pt>
                      <c:pt idx="380">
                        <c:v>1.21871E-9</c:v>
                      </c:pt>
                      <c:pt idx="381">
                        <c:v>1.21871E-9</c:v>
                      </c:pt>
                      <c:pt idx="382">
                        <c:v>1.2164099999999999E-9</c:v>
                      </c:pt>
                      <c:pt idx="383">
                        <c:v>1.2164099999999999E-9</c:v>
                      </c:pt>
                      <c:pt idx="384">
                        <c:v>1.1784E-9</c:v>
                      </c:pt>
                      <c:pt idx="385">
                        <c:v>1.1784E-9</c:v>
                      </c:pt>
                      <c:pt idx="386">
                        <c:v>1.1807000000000001E-9</c:v>
                      </c:pt>
                      <c:pt idx="387">
                        <c:v>1.1807000000000001E-9</c:v>
                      </c:pt>
                      <c:pt idx="388">
                        <c:v>1.15099E-9</c:v>
                      </c:pt>
                      <c:pt idx="389">
                        <c:v>1.15099E-9</c:v>
                      </c:pt>
                      <c:pt idx="390">
                        <c:v>1.1963000000000001E-9</c:v>
                      </c:pt>
                      <c:pt idx="391">
                        <c:v>1.1963000000000001E-9</c:v>
                      </c:pt>
                      <c:pt idx="392">
                        <c:v>1.1359100000000001E-9</c:v>
                      </c:pt>
                      <c:pt idx="393">
                        <c:v>1.1359100000000001E-9</c:v>
                      </c:pt>
                      <c:pt idx="394">
                        <c:v>1.13496E-9</c:v>
                      </c:pt>
                      <c:pt idx="395">
                        <c:v>1.13496E-9</c:v>
                      </c:pt>
                      <c:pt idx="396">
                        <c:v>1.1294E-9</c:v>
                      </c:pt>
                      <c:pt idx="397">
                        <c:v>1.1294E-9</c:v>
                      </c:pt>
                      <c:pt idx="398">
                        <c:v>1.1188900000000001E-9</c:v>
                      </c:pt>
                      <c:pt idx="399">
                        <c:v>1.1188900000000001E-9</c:v>
                      </c:pt>
                      <c:pt idx="400">
                        <c:v>1.13667E-9</c:v>
                      </c:pt>
                      <c:pt idx="401">
                        <c:v>1.13667E-9</c:v>
                      </c:pt>
                      <c:pt idx="402">
                        <c:v>1.0958999999999999E-9</c:v>
                      </c:pt>
                      <c:pt idx="403">
                        <c:v>1.0958999999999999E-9</c:v>
                      </c:pt>
                      <c:pt idx="404">
                        <c:v>1.06735E-9</c:v>
                      </c:pt>
                      <c:pt idx="405">
                        <c:v>1.06735E-9</c:v>
                      </c:pt>
                      <c:pt idx="406">
                        <c:v>1.07598E-9</c:v>
                      </c:pt>
                      <c:pt idx="407">
                        <c:v>1.07598E-9</c:v>
                      </c:pt>
                      <c:pt idx="408">
                        <c:v>1.09003E-9</c:v>
                      </c:pt>
                      <c:pt idx="409">
                        <c:v>1.09003E-9</c:v>
                      </c:pt>
                      <c:pt idx="410">
                        <c:v>1.0394900000000001E-9</c:v>
                      </c:pt>
                      <c:pt idx="411">
                        <c:v>1.0394900000000001E-9</c:v>
                      </c:pt>
                      <c:pt idx="412">
                        <c:v>1.0298299999999999E-9</c:v>
                      </c:pt>
                      <c:pt idx="413">
                        <c:v>1.0298299999999999E-9</c:v>
                      </c:pt>
                      <c:pt idx="414">
                        <c:v>1.03601E-9</c:v>
                      </c:pt>
                      <c:pt idx="415">
                        <c:v>1.03601E-9</c:v>
                      </c:pt>
                      <c:pt idx="416">
                        <c:v>1.0535699999999999E-9</c:v>
                      </c:pt>
                      <c:pt idx="417">
                        <c:v>1.0535699999999999E-9</c:v>
                      </c:pt>
                      <c:pt idx="418">
                        <c:v>1.0311799999999999E-9</c:v>
                      </c:pt>
                      <c:pt idx="419">
                        <c:v>1.0311799999999999E-9</c:v>
                      </c:pt>
                      <c:pt idx="420">
                        <c:v>1.00587E-9</c:v>
                      </c:pt>
                      <c:pt idx="421">
                        <c:v>1.00587E-9</c:v>
                      </c:pt>
                      <c:pt idx="422">
                        <c:v>9.9517600000000004E-10</c:v>
                      </c:pt>
                      <c:pt idx="423">
                        <c:v>9.9517600000000004E-10</c:v>
                      </c:pt>
                      <c:pt idx="424">
                        <c:v>1.01771E-9</c:v>
                      </c:pt>
                      <c:pt idx="425">
                        <c:v>1.01771E-9</c:v>
                      </c:pt>
                      <c:pt idx="426">
                        <c:v>9.8565800000000007E-10</c:v>
                      </c:pt>
                      <c:pt idx="427">
                        <c:v>9.8565800000000007E-10</c:v>
                      </c:pt>
                      <c:pt idx="428">
                        <c:v>9.6833500000000005E-10</c:v>
                      </c:pt>
                      <c:pt idx="429">
                        <c:v>9.6833500000000005E-10</c:v>
                      </c:pt>
                      <c:pt idx="430">
                        <c:v>9.8802599999999991E-10</c:v>
                      </c:pt>
                      <c:pt idx="431">
                        <c:v>9.8802599999999991E-10</c:v>
                      </c:pt>
                      <c:pt idx="432">
                        <c:v>9.6629600000000003E-10</c:v>
                      </c:pt>
                      <c:pt idx="433">
                        <c:v>9.6629600000000003E-10</c:v>
                      </c:pt>
                      <c:pt idx="434">
                        <c:v>9.6680099999999992E-10</c:v>
                      </c:pt>
                      <c:pt idx="435">
                        <c:v>9.6680099999999992E-10</c:v>
                      </c:pt>
                      <c:pt idx="436">
                        <c:v>9.6410200000000003E-10</c:v>
                      </c:pt>
                      <c:pt idx="437">
                        <c:v>9.6410200000000003E-10</c:v>
                      </c:pt>
                      <c:pt idx="438">
                        <c:v>9.4981799999999991E-10</c:v>
                      </c:pt>
                      <c:pt idx="439">
                        <c:v>9.4981799999999991E-10</c:v>
                      </c:pt>
                      <c:pt idx="440">
                        <c:v>9.3884200000000005E-10</c:v>
                      </c:pt>
                      <c:pt idx="441">
                        <c:v>9.3884200000000005E-10</c:v>
                      </c:pt>
                      <c:pt idx="442">
                        <c:v>9.3842300000000008E-10</c:v>
                      </c:pt>
                      <c:pt idx="443">
                        <c:v>9.3842300000000008E-10</c:v>
                      </c:pt>
                      <c:pt idx="444">
                        <c:v>9.3338199999999995E-10</c:v>
                      </c:pt>
                      <c:pt idx="445">
                        <c:v>9.3338199999999995E-10</c:v>
                      </c:pt>
                      <c:pt idx="446">
                        <c:v>9.2918799999999996E-10</c:v>
                      </c:pt>
                      <c:pt idx="447">
                        <c:v>9.2918799999999996E-10</c:v>
                      </c:pt>
                      <c:pt idx="448">
                        <c:v>9.17923E-10</c:v>
                      </c:pt>
                      <c:pt idx="449">
                        <c:v>9.17923E-10</c:v>
                      </c:pt>
                      <c:pt idx="450">
                        <c:v>9.1852000000000005E-10</c:v>
                      </c:pt>
                      <c:pt idx="451">
                        <c:v>9.1852000000000005E-10</c:v>
                      </c:pt>
                      <c:pt idx="452">
                        <c:v>9.0467900000000001E-10</c:v>
                      </c:pt>
                      <c:pt idx="453">
                        <c:v>9.0467900000000001E-10</c:v>
                      </c:pt>
                      <c:pt idx="454">
                        <c:v>9.2207599999999995E-10</c:v>
                      </c:pt>
                      <c:pt idx="455">
                        <c:v>9.2207599999999995E-10</c:v>
                      </c:pt>
                      <c:pt idx="456">
                        <c:v>8.9532600000000002E-10</c:v>
                      </c:pt>
                      <c:pt idx="457">
                        <c:v>8.9532600000000002E-10</c:v>
                      </c:pt>
                      <c:pt idx="458">
                        <c:v>9.0564799999999995E-10</c:v>
                      </c:pt>
                      <c:pt idx="459">
                        <c:v>9.0564799999999995E-10</c:v>
                      </c:pt>
                      <c:pt idx="460">
                        <c:v>9.1730399999999996E-10</c:v>
                      </c:pt>
                      <c:pt idx="461">
                        <c:v>9.1730399999999996E-10</c:v>
                      </c:pt>
                      <c:pt idx="462">
                        <c:v>9.0056299999999996E-10</c:v>
                      </c:pt>
                      <c:pt idx="463">
                        <c:v>9.0056299999999996E-10</c:v>
                      </c:pt>
                      <c:pt idx="464">
                        <c:v>9.6821999999999999E-10</c:v>
                      </c:pt>
                      <c:pt idx="465">
                        <c:v>9.6821999999999999E-10</c:v>
                      </c:pt>
                      <c:pt idx="466">
                        <c:v>9.0866900000000002E-10</c:v>
                      </c:pt>
                      <c:pt idx="467">
                        <c:v>9.0866900000000002E-10</c:v>
                      </c:pt>
                      <c:pt idx="468">
                        <c:v>8.7211799999999997E-10</c:v>
                      </c:pt>
                      <c:pt idx="469">
                        <c:v>8.7211799999999997E-10</c:v>
                      </c:pt>
                      <c:pt idx="470">
                        <c:v>8.7989000000000005E-10</c:v>
                      </c:pt>
                      <c:pt idx="471">
                        <c:v>8.7989000000000005E-10</c:v>
                      </c:pt>
                      <c:pt idx="472">
                        <c:v>8.7111599999999995E-10</c:v>
                      </c:pt>
                      <c:pt idx="473">
                        <c:v>8.7111599999999995E-10</c:v>
                      </c:pt>
                      <c:pt idx="474">
                        <c:v>8.6496600000000003E-10</c:v>
                      </c:pt>
                      <c:pt idx="475">
                        <c:v>8.6496600000000003E-10</c:v>
                      </c:pt>
                      <c:pt idx="476">
                        <c:v>8.8679699999999995E-10</c:v>
                      </c:pt>
                      <c:pt idx="477">
                        <c:v>8.8679699999999995E-10</c:v>
                      </c:pt>
                      <c:pt idx="478">
                        <c:v>8.8104300000000001E-10</c:v>
                      </c:pt>
                      <c:pt idx="479">
                        <c:v>8.8104300000000001E-10</c:v>
                      </c:pt>
                      <c:pt idx="480">
                        <c:v>8.2550500000000004E-10</c:v>
                      </c:pt>
                      <c:pt idx="481">
                        <c:v>8.2550500000000004E-10</c:v>
                      </c:pt>
                      <c:pt idx="482">
                        <c:v>8.2365399999999998E-10</c:v>
                      </c:pt>
                      <c:pt idx="483">
                        <c:v>8.2365399999999998E-10</c:v>
                      </c:pt>
                      <c:pt idx="484">
                        <c:v>8.0798199999999995E-10</c:v>
                      </c:pt>
                      <c:pt idx="485">
                        <c:v>8.0798199999999995E-10</c:v>
                      </c:pt>
                      <c:pt idx="486">
                        <c:v>8.3085600000000003E-10</c:v>
                      </c:pt>
                      <c:pt idx="487">
                        <c:v>8.3085600000000003E-10</c:v>
                      </c:pt>
                      <c:pt idx="488">
                        <c:v>7.8641500000000002E-10</c:v>
                      </c:pt>
                      <c:pt idx="489">
                        <c:v>7.8641500000000002E-10</c:v>
                      </c:pt>
                      <c:pt idx="490">
                        <c:v>7.89547E-10</c:v>
                      </c:pt>
                      <c:pt idx="491">
                        <c:v>7.89547E-10</c:v>
                      </c:pt>
                      <c:pt idx="492">
                        <c:v>7.8826299999999995E-10</c:v>
                      </c:pt>
                      <c:pt idx="493">
                        <c:v>7.8826299999999995E-10</c:v>
                      </c:pt>
                      <c:pt idx="494">
                        <c:v>7.76264E-10</c:v>
                      </c:pt>
                      <c:pt idx="495">
                        <c:v>7.76264E-10</c:v>
                      </c:pt>
                      <c:pt idx="496">
                        <c:v>7.7664799999999998E-10</c:v>
                      </c:pt>
                      <c:pt idx="497">
                        <c:v>7.7664799999999998E-10</c:v>
                      </c:pt>
                      <c:pt idx="498">
                        <c:v>7.9012199999999997E-10</c:v>
                      </c:pt>
                      <c:pt idx="499">
                        <c:v>7.9012199999999997E-10</c:v>
                      </c:pt>
                      <c:pt idx="500">
                        <c:v>7.5354099999999997E-10</c:v>
                      </c:pt>
                      <c:pt idx="501">
                        <c:v>7.5354099999999997E-10</c:v>
                      </c:pt>
                      <c:pt idx="502">
                        <c:v>7.6820200000000001E-10</c:v>
                      </c:pt>
                      <c:pt idx="503">
                        <c:v>7.6820200000000001E-10</c:v>
                      </c:pt>
                      <c:pt idx="504">
                        <c:v>7.3127400000000003E-10</c:v>
                      </c:pt>
                      <c:pt idx="505">
                        <c:v>7.3127400000000003E-10</c:v>
                      </c:pt>
                      <c:pt idx="506">
                        <c:v>7.11431E-10</c:v>
                      </c:pt>
                      <c:pt idx="507">
                        <c:v>7.11431E-10</c:v>
                      </c:pt>
                      <c:pt idx="508">
                        <c:v>7.22327E-10</c:v>
                      </c:pt>
                      <c:pt idx="509">
                        <c:v>7.22327E-10</c:v>
                      </c:pt>
                      <c:pt idx="510">
                        <c:v>7.1584099999999999E-10</c:v>
                      </c:pt>
                      <c:pt idx="511">
                        <c:v>7.1584099999999999E-10</c:v>
                      </c:pt>
                      <c:pt idx="512">
                        <c:v>7.03572E-10</c:v>
                      </c:pt>
                      <c:pt idx="513">
                        <c:v>7.03572E-10</c:v>
                      </c:pt>
                      <c:pt idx="514">
                        <c:v>6.8085099999999999E-10</c:v>
                      </c:pt>
                      <c:pt idx="515">
                        <c:v>6.8085099999999999E-10</c:v>
                      </c:pt>
                      <c:pt idx="516">
                        <c:v>6.8024899999999999E-10</c:v>
                      </c:pt>
                      <c:pt idx="517">
                        <c:v>6.8024899999999999E-10</c:v>
                      </c:pt>
                      <c:pt idx="518">
                        <c:v>6.7784400000000004E-10</c:v>
                      </c:pt>
                      <c:pt idx="519">
                        <c:v>6.7784400000000004E-10</c:v>
                      </c:pt>
                      <c:pt idx="520">
                        <c:v>7.0346999999999995E-10</c:v>
                      </c:pt>
                      <c:pt idx="521">
                        <c:v>7.0346999999999995E-10</c:v>
                      </c:pt>
                      <c:pt idx="522">
                        <c:v>6.8506799999999998E-10</c:v>
                      </c:pt>
                      <c:pt idx="523">
                        <c:v>6.8506799999999998E-10</c:v>
                      </c:pt>
                      <c:pt idx="524">
                        <c:v>6.7842000000000002E-10</c:v>
                      </c:pt>
                      <c:pt idx="525">
                        <c:v>6.7842000000000002E-10</c:v>
                      </c:pt>
                      <c:pt idx="526">
                        <c:v>6.6822799999999996E-10</c:v>
                      </c:pt>
                      <c:pt idx="527">
                        <c:v>6.6822799999999996E-10</c:v>
                      </c:pt>
                      <c:pt idx="528">
                        <c:v>6.8615199999999997E-10</c:v>
                      </c:pt>
                      <c:pt idx="529">
                        <c:v>6.8615199999999997E-10</c:v>
                      </c:pt>
                      <c:pt idx="530">
                        <c:v>6.5870499999999995E-10</c:v>
                      </c:pt>
                      <c:pt idx="531">
                        <c:v>6.5870499999999995E-10</c:v>
                      </c:pt>
                      <c:pt idx="532">
                        <c:v>6.4517099999999996E-10</c:v>
                      </c:pt>
                      <c:pt idx="533">
                        <c:v>6.4517099999999996E-10</c:v>
                      </c:pt>
                      <c:pt idx="534">
                        <c:v>6.5620800000000004E-10</c:v>
                      </c:pt>
                      <c:pt idx="535">
                        <c:v>6.5620800000000004E-10</c:v>
                      </c:pt>
                      <c:pt idx="536">
                        <c:v>6.3763699999999996E-10</c:v>
                      </c:pt>
                      <c:pt idx="537">
                        <c:v>6.3763699999999996E-10</c:v>
                      </c:pt>
                      <c:pt idx="538">
                        <c:v>6.2769299999999995E-10</c:v>
                      </c:pt>
                      <c:pt idx="539">
                        <c:v>6.2769299999999995E-10</c:v>
                      </c:pt>
                      <c:pt idx="540">
                        <c:v>6.2745299999999996E-10</c:v>
                      </c:pt>
                      <c:pt idx="541">
                        <c:v>6.2745299999999996E-10</c:v>
                      </c:pt>
                      <c:pt idx="542">
                        <c:v>6.2286800000000002E-10</c:v>
                      </c:pt>
                      <c:pt idx="543">
                        <c:v>6.2286800000000002E-10</c:v>
                      </c:pt>
                      <c:pt idx="544">
                        <c:v>6.2324699999999997E-10</c:v>
                      </c:pt>
                      <c:pt idx="545">
                        <c:v>6.2324699999999997E-10</c:v>
                      </c:pt>
                      <c:pt idx="546">
                        <c:v>6.0444299999999996E-10</c:v>
                      </c:pt>
                      <c:pt idx="547">
                        <c:v>6.0444299999999996E-10</c:v>
                      </c:pt>
                      <c:pt idx="548">
                        <c:v>5.9194300000000005E-10</c:v>
                      </c:pt>
                      <c:pt idx="549">
                        <c:v>5.9194300000000005E-10</c:v>
                      </c:pt>
                      <c:pt idx="550">
                        <c:v>6.1448499999999997E-10</c:v>
                      </c:pt>
                      <c:pt idx="551">
                        <c:v>6.1448499999999997E-10</c:v>
                      </c:pt>
                      <c:pt idx="552">
                        <c:v>6.0623500000000003E-10</c:v>
                      </c:pt>
                      <c:pt idx="553">
                        <c:v>6.0623500000000003E-10</c:v>
                      </c:pt>
                      <c:pt idx="554">
                        <c:v>6.0229E-10</c:v>
                      </c:pt>
                      <c:pt idx="555">
                        <c:v>6.0229E-10</c:v>
                      </c:pt>
                      <c:pt idx="556">
                        <c:v>6.2597600000000001E-10</c:v>
                      </c:pt>
                      <c:pt idx="557">
                        <c:v>6.2597600000000001E-10</c:v>
                      </c:pt>
                      <c:pt idx="558">
                        <c:v>5.9814199999999998E-10</c:v>
                      </c:pt>
                      <c:pt idx="559">
                        <c:v>5.9814199999999998E-10</c:v>
                      </c:pt>
                      <c:pt idx="560">
                        <c:v>5.80101E-10</c:v>
                      </c:pt>
                      <c:pt idx="561">
                        <c:v>5.80101E-10</c:v>
                      </c:pt>
                      <c:pt idx="562">
                        <c:v>5.7327200000000004E-10</c:v>
                      </c:pt>
                      <c:pt idx="563">
                        <c:v>5.7327200000000004E-10</c:v>
                      </c:pt>
                      <c:pt idx="564">
                        <c:v>5.8642499999999997E-10</c:v>
                      </c:pt>
                      <c:pt idx="565">
                        <c:v>5.8642499999999997E-10</c:v>
                      </c:pt>
                      <c:pt idx="566">
                        <c:v>5.8468700000000005E-10</c:v>
                      </c:pt>
                      <c:pt idx="567">
                        <c:v>5.8468700000000005E-10</c:v>
                      </c:pt>
                      <c:pt idx="568">
                        <c:v>5.9208300000000001E-10</c:v>
                      </c:pt>
                      <c:pt idx="569">
                        <c:v>5.9208300000000001E-10</c:v>
                      </c:pt>
                      <c:pt idx="570">
                        <c:v>5.5908999999999998E-10</c:v>
                      </c:pt>
                      <c:pt idx="571">
                        <c:v>5.5908999999999998E-10</c:v>
                      </c:pt>
                      <c:pt idx="572">
                        <c:v>5.49173E-10</c:v>
                      </c:pt>
                      <c:pt idx="573">
                        <c:v>5.49173E-10</c:v>
                      </c:pt>
                      <c:pt idx="574">
                        <c:v>5.2855699999999996E-10</c:v>
                      </c:pt>
                      <c:pt idx="575">
                        <c:v>5.2855699999999996E-10</c:v>
                      </c:pt>
                      <c:pt idx="576">
                        <c:v>5.67228E-10</c:v>
                      </c:pt>
                      <c:pt idx="577">
                        <c:v>5.67228E-10</c:v>
                      </c:pt>
                      <c:pt idx="578">
                        <c:v>5.7148899999999995E-10</c:v>
                      </c:pt>
                      <c:pt idx="579">
                        <c:v>5.7148899999999995E-10</c:v>
                      </c:pt>
                      <c:pt idx="580">
                        <c:v>5.4858099999999999E-10</c:v>
                      </c:pt>
                      <c:pt idx="581">
                        <c:v>5.4858099999999999E-10</c:v>
                      </c:pt>
                      <c:pt idx="582">
                        <c:v>5.6191999999999996E-10</c:v>
                      </c:pt>
                      <c:pt idx="583">
                        <c:v>5.6191999999999996E-10</c:v>
                      </c:pt>
                      <c:pt idx="584">
                        <c:v>5.5024900000000003E-10</c:v>
                      </c:pt>
                      <c:pt idx="585">
                        <c:v>5.5024900000000003E-10</c:v>
                      </c:pt>
                      <c:pt idx="586">
                        <c:v>5.3512300000000003E-10</c:v>
                      </c:pt>
                      <c:pt idx="587">
                        <c:v>5.3512300000000003E-10</c:v>
                      </c:pt>
                      <c:pt idx="588">
                        <c:v>5.3499499999999997E-10</c:v>
                      </c:pt>
                      <c:pt idx="589">
                        <c:v>5.3499499999999997E-10</c:v>
                      </c:pt>
                      <c:pt idx="590">
                        <c:v>5.32479E-10</c:v>
                      </c:pt>
                      <c:pt idx="591">
                        <c:v>5.32479E-10</c:v>
                      </c:pt>
                      <c:pt idx="592">
                        <c:v>5.3336100000000002E-10</c:v>
                      </c:pt>
                      <c:pt idx="593">
                        <c:v>5.3336100000000002E-10</c:v>
                      </c:pt>
                      <c:pt idx="594">
                        <c:v>5.2320000000000001E-10</c:v>
                      </c:pt>
                      <c:pt idx="595">
                        <c:v>5.2320000000000001E-10</c:v>
                      </c:pt>
                      <c:pt idx="596">
                        <c:v>5.17268E-10</c:v>
                      </c:pt>
                      <c:pt idx="597">
                        <c:v>5.17268E-10</c:v>
                      </c:pt>
                      <c:pt idx="598">
                        <c:v>5.40145E-10</c:v>
                      </c:pt>
                      <c:pt idx="599">
                        <c:v>5.40145E-10</c:v>
                      </c:pt>
                      <c:pt idx="600">
                        <c:v>5.2777100000000004E-10</c:v>
                      </c:pt>
                      <c:pt idx="601">
                        <c:v>5.2777100000000004E-10</c:v>
                      </c:pt>
                      <c:pt idx="602">
                        <c:v>5.2146500000000002E-10</c:v>
                      </c:pt>
                      <c:pt idx="603">
                        <c:v>5.2146500000000002E-10</c:v>
                      </c:pt>
                      <c:pt idx="604">
                        <c:v>5.1735199999999999E-10</c:v>
                      </c:pt>
                      <c:pt idx="605">
                        <c:v>5.1735199999999999E-10</c:v>
                      </c:pt>
                      <c:pt idx="606">
                        <c:v>5.1506199999999999E-10</c:v>
                      </c:pt>
                      <c:pt idx="607">
                        <c:v>5.1506199999999999E-10</c:v>
                      </c:pt>
                      <c:pt idx="608">
                        <c:v>5.0213699999999996E-10</c:v>
                      </c:pt>
                      <c:pt idx="609">
                        <c:v>5.0213699999999996E-10</c:v>
                      </c:pt>
                      <c:pt idx="610">
                        <c:v>5.2750999999999997E-10</c:v>
                      </c:pt>
                      <c:pt idx="611">
                        <c:v>5.2750999999999997E-10</c:v>
                      </c:pt>
                      <c:pt idx="612">
                        <c:v>5.0565599999999995E-10</c:v>
                      </c:pt>
                      <c:pt idx="613">
                        <c:v>5.0565599999999995E-10</c:v>
                      </c:pt>
                      <c:pt idx="614">
                        <c:v>4.94826E-10</c:v>
                      </c:pt>
                      <c:pt idx="615">
                        <c:v>4.94826E-10</c:v>
                      </c:pt>
                      <c:pt idx="616">
                        <c:v>5.0044300000000001E-10</c:v>
                      </c:pt>
                      <c:pt idx="617">
                        <c:v>5.0044300000000001E-10</c:v>
                      </c:pt>
                      <c:pt idx="618">
                        <c:v>4.9111400000000001E-10</c:v>
                      </c:pt>
                      <c:pt idx="619">
                        <c:v>4.9111400000000001E-10</c:v>
                      </c:pt>
                      <c:pt idx="620">
                        <c:v>4.9671100000000004E-10</c:v>
                      </c:pt>
                      <c:pt idx="621">
                        <c:v>4.9671100000000004E-10</c:v>
                      </c:pt>
                      <c:pt idx="622">
                        <c:v>4.8278099999999997E-10</c:v>
                      </c:pt>
                      <c:pt idx="623">
                        <c:v>4.8278099999999997E-10</c:v>
                      </c:pt>
                      <c:pt idx="624">
                        <c:v>4.9500900000000002E-10</c:v>
                      </c:pt>
                      <c:pt idx="625">
                        <c:v>4.9500900000000002E-10</c:v>
                      </c:pt>
                      <c:pt idx="626">
                        <c:v>4.8056599999999999E-10</c:v>
                      </c:pt>
                      <c:pt idx="627">
                        <c:v>4.8056599999999999E-10</c:v>
                      </c:pt>
                      <c:pt idx="628">
                        <c:v>4.6852299999999998E-10</c:v>
                      </c:pt>
                      <c:pt idx="629">
                        <c:v>4.6852299999999998E-10</c:v>
                      </c:pt>
                      <c:pt idx="630">
                        <c:v>4.8059799999999996E-10</c:v>
                      </c:pt>
                      <c:pt idx="631">
                        <c:v>4.8059799999999996E-10</c:v>
                      </c:pt>
                      <c:pt idx="632">
                        <c:v>4.7765200000000002E-10</c:v>
                      </c:pt>
                      <c:pt idx="633">
                        <c:v>4.7765200000000002E-10</c:v>
                      </c:pt>
                      <c:pt idx="634">
                        <c:v>4.8197499999999998E-10</c:v>
                      </c:pt>
                      <c:pt idx="635">
                        <c:v>4.8197499999999998E-10</c:v>
                      </c:pt>
                      <c:pt idx="636">
                        <c:v>4.67031E-10</c:v>
                      </c:pt>
                      <c:pt idx="637">
                        <c:v>4.67031E-10</c:v>
                      </c:pt>
                      <c:pt idx="638">
                        <c:v>4.6989499999999996E-10</c:v>
                      </c:pt>
                      <c:pt idx="639">
                        <c:v>4.6989499999999996E-10</c:v>
                      </c:pt>
                      <c:pt idx="640">
                        <c:v>4.6314700000000002E-10</c:v>
                      </c:pt>
                      <c:pt idx="641">
                        <c:v>4.6314700000000002E-10</c:v>
                      </c:pt>
                      <c:pt idx="642">
                        <c:v>4.50772E-10</c:v>
                      </c:pt>
                      <c:pt idx="643">
                        <c:v>4.50772E-10</c:v>
                      </c:pt>
                      <c:pt idx="644">
                        <c:v>4.5569999999999999E-10</c:v>
                      </c:pt>
                      <c:pt idx="645">
                        <c:v>4.5569999999999999E-10</c:v>
                      </c:pt>
                      <c:pt idx="646">
                        <c:v>4.7015700000000003E-10</c:v>
                      </c:pt>
                      <c:pt idx="647">
                        <c:v>4.7015700000000003E-10</c:v>
                      </c:pt>
                      <c:pt idx="648">
                        <c:v>4.6506999999999998E-10</c:v>
                      </c:pt>
                      <c:pt idx="649">
                        <c:v>4.6506999999999998E-10</c:v>
                      </c:pt>
                      <c:pt idx="650">
                        <c:v>4.5595000000000001E-10</c:v>
                      </c:pt>
                      <c:pt idx="651">
                        <c:v>4.5595000000000001E-10</c:v>
                      </c:pt>
                      <c:pt idx="652">
                        <c:v>4.6148399999999998E-10</c:v>
                      </c:pt>
                      <c:pt idx="653">
                        <c:v>4.6148399999999998E-10</c:v>
                      </c:pt>
                      <c:pt idx="654">
                        <c:v>4.3830400000000001E-10</c:v>
                      </c:pt>
                      <c:pt idx="655">
                        <c:v>4.3830400000000001E-10</c:v>
                      </c:pt>
                      <c:pt idx="656">
                        <c:v>4.3171E-10</c:v>
                      </c:pt>
                      <c:pt idx="657">
                        <c:v>4.3171E-10</c:v>
                      </c:pt>
                      <c:pt idx="658">
                        <c:v>4.44058E-10</c:v>
                      </c:pt>
                      <c:pt idx="659">
                        <c:v>4.44058E-10</c:v>
                      </c:pt>
                      <c:pt idx="660">
                        <c:v>4.31162E-10</c:v>
                      </c:pt>
                      <c:pt idx="661">
                        <c:v>4.31162E-10</c:v>
                      </c:pt>
                      <c:pt idx="662">
                        <c:v>4.2197800000000001E-10</c:v>
                      </c:pt>
                      <c:pt idx="663">
                        <c:v>4.2197800000000001E-10</c:v>
                      </c:pt>
                      <c:pt idx="664">
                        <c:v>4.2032299999999998E-10</c:v>
                      </c:pt>
                      <c:pt idx="665">
                        <c:v>4.2032299999999998E-10</c:v>
                      </c:pt>
                      <c:pt idx="666">
                        <c:v>4.2880200000000003E-10</c:v>
                      </c:pt>
                      <c:pt idx="667">
                        <c:v>4.2880200000000003E-10</c:v>
                      </c:pt>
                      <c:pt idx="668">
                        <c:v>4.31191E-10</c:v>
                      </c:pt>
                      <c:pt idx="669">
                        <c:v>4.31191E-10</c:v>
                      </c:pt>
                      <c:pt idx="670">
                        <c:v>4.3445900000000001E-10</c:v>
                      </c:pt>
                      <c:pt idx="671">
                        <c:v>4.3445900000000001E-10</c:v>
                      </c:pt>
                      <c:pt idx="672">
                        <c:v>4.2449499999999999E-10</c:v>
                      </c:pt>
                      <c:pt idx="673">
                        <c:v>4.2449499999999999E-10</c:v>
                      </c:pt>
                      <c:pt idx="674">
                        <c:v>4.1823100000000002E-10</c:v>
                      </c:pt>
                      <c:pt idx="675">
                        <c:v>4.1823100000000002E-10</c:v>
                      </c:pt>
                      <c:pt idx="676">
                        <c:v>4.2447400000000002E-10</c:v>
                      </c:pt>
                      <c:pt idx="677">
                        <c:v>4.2447400000000002E-10</c:v>
                      </c:pt>
                      <c:pt idx="678">
                        <c:v>4.09749E-10</c:v>
                      </c:pt>
                      <c:pt idx="679">
                        <c:v>4.09749E-10</c:v>
                      </c:pt>
                      <c:pt idx="680">
                        <c:v>4.12654E-10</c:v>
                      </c:pt>
                      <c:pt idx="681">
                        <c:v>4.12654E-10</c:v>
                      </c:pt>
                      <c:pt idx="682">
                        <c:v>4.1551900000000002E-10</c:v>
                      </c:pt>
                      <c:pt idx="683">
                        <c:v>4.1551900000000002E-10</c:v>
                      </c:pt>
                      <c:pt idx="684">
                        <c:v>3.9818100000000002E-10</c:v>
                      </c:pt>
                      <c:pt idx="685">
                        <c:v>3.9818100000000002E-10</c:v>
                      </c:pt>
                      <c:pt idx="686">
                        <c:v>4.0188899999999999E-10</c:v>
                      </c:pt>
                      <c:pt idx="687">
                        <c:v>4.0188899999999999E-10</c:v>
                      </c:pt>
                      <c:pt idx="688">
                        <c:v>4.1857500000000003E-10</c:v>
                      </c:pt>
                      <c:pt idx="689">
                        <c:v>4.1857500000000003E-10</c:v>
                      </c:pt>
                      <c:pt idx="690">
                        <c:v>3.9353300000000001E-10</c:v>
                      </c:pt>
                      <c:pt idx="691">
                        <c:v>3.9353300000000001E-10</c:v>
                      </c:pt>
                      <c:pt idx="692">
                        <c:v>3.8859200000000002E-10</c:v>
                      </c:pt>
                      <c:pt idx="693">
                        <c:v>3.8859200000000002E-10</c:v>
                      </c:pt>
                      <c:pt idx="694">
                        <c:v>4.0672600000000002E-10</c:v>
                      </c:pt>
                      <c:pt idx="695">
                        <c:v>4.0672600000000002E-10</c:v>
                      </c:pt>
                      <c:pt idx="696">
                        <c:v>3.9523599999999999E-10</c:v>
                      </c:pt>
                      <c:pt idx="697">
                        <c:v>3.9523599999999999E-10</c:v>
                      </c:pt>
                      <c:pt idx="698">
                        <c:v>3.9847600000000002E-10</c:v>
                      </c:pt>
                      <c:pt idx="699">
                        <c:v>3.9847600000000002E-10</c:v>
                      </c:pt>
                      <c:pt idx="700">
                        <c:v>3.8600600000000001E-10</c:v>
                      </c:pt>
                      <c:pt idx="701">
                        <c:v>3.8600600000000001E-10</c:v>
                      </c:pt>
                      <c:pt idx="702">
                        <c:v>3.7039499999999999E-10</c:v>
                      </c:pt>
                      <c:pt idx="703">
                        <c:v>3.7039499999999999E-10</c:v>
                      </c:pt>
                      <c:pt idx="704">
                        <c:v>3.69884E-10</c:v>
                      </c:pt>
                      <c:pt idx="705">
                        <c:v>3.69884E-10</c:v>
                      </c:pt>
                      <c:pt idx="706">
                        <c:v>3.7546000000000001E-10</c:v>
                      </c:pt>
                      <c:pt idx="707">
                        <c:v>3.7546000000000001E-10</c:v>
                      </c:pt>
                      <c:pt idx="708">
                        <c:v>3.74518E-10</c:v>
                      </c:pt>
                      <c:pt idx="709">
                        <c:v>3.74518E-10</c:v>
                      </c:pt>
                      <c:pt idx="710">
                        <c:v>3.9675499999999999E-10</c:v>
                      </c:pt>
                      <c:pt idx="711">
                        <c:v>3.9675499999999999E-10</c:v>
                      </c:pt>
                      <c:pt idx="712">
                        <c:v>3.84142E-10</c:v>
                      </c:pt>
                      <c:pt idx="713">
                        <c:v>3.84142E-10</c:v>
                      </c:pt>
                      <c:pt idx="714">
                        <c:v>3.74819E-10</c:v>
                      </c:pt>
                      <c:pt idx="715">
                        <c:v>3.74819E-10</c:v>
                      </c:pt>
                      <c:pt idx="716">
                        <c:v>3.8737500000000002E-10</c:v>
                      </c:pt>
                      <c:pt idx="717">
                        <c:v>3.8737500000000002E-10</c:v>
                      </c:pt>
                      <c:pt idx="718">
                        <c:v>3.8568100000000001E-10</c:v>
                      </c:pt>
                      <c:pt idx="719">
                        <c:v>3.8568100000000001E-10</c:v>
                      </c:pt>
                      <c:pt idx="720">
                        <c:v>3.7134900000000001E-10</c:v>
                      </c:pt>
                      <c:pt idx="721">
                        <c:v>3.7134900000000001E-10</c:v>
                      </c:pt>
                      <c:pt idx="722">
                        <c:v>3.73108E-10</c:v>
                      </c:pt>
                      <c:pt idx="723">
                        <c:v>3.73108E-10</c:v>
                      </c:pt>
                      <c:pt idx="724">
                        <c:v>3.7337799999999999E-10</c:v>
                      </c:pt>
                      <c:pt idx="725">
                        <c:v>3.7337799999999999E-10</c:v>
                      </c:pt>
                      <c:pt idx="726">
                        <c:v>3.8041599999999998E-10</c:v>
                      </c:pt>
                      <c:pt idx="727">
                        <c:v>3.8041599999999998E-10</c:v>
                      </c:pt>
                      <c:pt idx="728">
                        <c:v>3.6091399999999998E-10</c:v>
                      </c:pt>
                      <c:pt idx="729">
                        <c:v>3.6091399999999998E-10</c:v>
                      </c:pt>
                      <c:pt idx="730">
                        <c:v>3.8247500000000002E-10</c:v>
                      </c:pt>
                      <c:pt idx="731">
                        <c:v>3.8247500000000002E-10</c:v>
                      </c:pt>
                      <c:pt idx="732">
                        <c:v>3.4831100000000002E-10</c:v>
                      </c:pt>
                      <c:pt idx="733">
                        <c:v>3.4831100000000002E-10</c:v>
                      </c:pt>
                      <c:pt idx="734">
                        <c:v>3.7303800000000002E-10</c:v>
                      </c:pt>
                      <c:pt idx="735">
                        <c:v>3.7303800000000002E-10</c:v>
                      </c:pt>
                      <c:pt idx="736">
                        <c:v>3.5343599999999999E-10</c:v>
                      </c:pt>
                      <c:pt idx="737">
                        <c:v>3.5343599999999999E-10</c:v>
                      </c:pt>
                      <c:pt idx="738">
                        <c:v>3.3767699999999999E-10</c:v>
                      </c:pt>
                      <c:pt idx="739">
                        <c:v>3.3767699999999999E-10</c:v>
                      </c:pt>
                      <c:pt idx="740">
                        <c:v>3.48357E-10</c:v>
                      </c:pt>
                      <c:pt idx="741">
                        <c:v>3.48357E-10</c:v>
                      </c:pt>
                      <c:pt idx="742">
                        <c:v>3.4259399999999999E-10</c:v>
                      </c:pt>
                      <c:pt idx="743">
                        <c:v>3.4259399999999999E-10</c:v>
                      </c:pt>
                      <c:pt idx="744">
                        <c:v>3.3256300000000001E-10</c:v>
                      </c:pt>
                      <c:pt idx="745">
                        <c:v>3.3256300000000001E-10</c:v>
                      </c:pt>
                      <c:pt idx="746">
                        <c:v>3.4734100000000002E-10</c:v>
                      </c:pt>
                      <c:pt idx="747">
                        <c:v>3.4734100000000002E-10</c:v>
                      </c:pt>
                      <c:pt idx="748">
                        <c:v>3.4989000000000002E-10</c:v>
                      </c:pt>
                      <c:pt idx="749">
                        <c:v>3.4989000000000002E-10</c:v>
                      </c:pt>
                      <c:pt idx="750">
                        <c:v>3.4719600000000002E-10</c:v>
                      </c:pt>
                      <c:pt idx="751">
                        <c:v>3.4719600000000002E-10</c:v>
                      </c:pt>
                      <c:pt idx="752">
                        <c:v>3.3630099999999997E-10</c:v>
                      </c:pt>
                      <c:pt idx="753">
                        <c:v>3.3630099999999997E-10</c:v>
                      </c:pt>
                      <c:pt idx="754">
                        <c:v>3.2280399999999999E-10</c:v>
                      </c:pt>
                      <c:pt idx="755">
                        <c:v>3.2280399999999999E-10</c:v>
                      </c:pt>
                      <c:pt idx="756">
                        <c:v>3.3481800000000002E-10</c:v>
                      </c:pt>
                      <c:pt idx="757">
                        <c:v>3.3481800000000002E-10</c:v>
                      </c:pt>
                      <c:pt idx="758">
                        <c:v>3.4301400000000002E-10</c:v>
                      </c:pt>
                      <c:pt idx="759">
                        <c:v>3.4301400000000002E-10</c:v>
                      </c:pt>
                      <c:pt idx="760">
                        <c:v>3.4222500000000003E-10</c:v>
                      </c:pt>
                      <c:pt idx="761">
                        <c:v>3.4222500000000003E-10</c:v>
                      </c:pt>
                      <c:pt idx="762">
                        <c:v>3.3821000000000001E-10</c:v>
                      </c:pt>
                      <c:pt idx="763">
                        <c:v>3.3821000000000001E-10</c:v>
                      </c:pt>
                      <c:pt idx="764">
                        <c:v>3.2155300000000002E-10</c:v>
                      </c:pt>
                      <c:pt idx="765">
                        <c:v>3.2155300000000002E-10</c:v>
                      </c:pt>
                      <c:pt idx="766">
                        <c:v>3.4590799999999998E-10</c:v>
                      </c:pt>
                      <c:pt idx="767">
                        <c:v>3.4590799999999998E-10</c:v>
                      </c:pt>
                      <c:pt idx="768">
                        <c:v>3.24751E-10</c:v>
                      </c:pt>
                      <c:pt idx="769">
                        <c:v>3.24751E-10</c:v>
                      </c:pt>
                      <c:pt idx="770">
                        <c:v>3.1064199999999999E-10</c:v>
                      </c:pt>
                      <c:pt idx="771">
                        <c:v>3.1064199999999999E-10</c:v>
                      </c:pt>
                      <c:pt idx="772">
                        <c:v>3.3019400000000001E-10</c:v>
                      </c:pt>
                      <c:pt idx="773">
                        <c:v>3.3019400000000001E-10</c:v>
                      </c:pt>
                      <c:pt idx="774">
                        <c:v>3.2316E-10</c:v>
                      </c:pt>
                      <c:pt idx="775">
                        <c:v>3.2316E-10</c:v>
                      </c:pt>
                      <c:pt idx="776">
                        <c:v>3.3317300000000002E-10</c:v>
                      </c:pt>
                      <c:pt idx="777">
                        <c:v>3.3317300000000002E-10</c:v>
                      </c:pt>
                      <c:pt idx="778">
                        <c:v>3.1665300000000001E-10</c:v>
                      </c:pt>
                      <c:pt idx="779">
                        <c:v>3.1665300000000001E-10</c:v>
                      </c:pt>
                      <c:pt idx="780">
                        <c:v>3.2350799999999999E-10</c:v>
                      </c:pt>
                      <c:pt idx="781">
                        <c:v>3.2350799999999999E-10</c:v>
                      </c:pt>
                      <c:pt idx="782">
                        <c:v>3.2492999999999998E-10</c:v>
                      </c:pt>
                      <c:pt idx="783">
                        <c:v>3.2492999999999998E-10</c:v>
                      </c:pt>
                      <c:pt idx="784">
                        <c:v>3.20093E-10</c:v>
                      </c:pt>
                      <c:pt idx="785">
                        <c:v>3.20093E-10</c:v>
                      </c:pt>
                      <c:pt idx="786">
                        <c:v>3.0695199999999998E-10</c:v>
                      </c:pt>
                      <c:pt idx="787">
                        <c:v>3.0695199999999998E-10</c:v>
                      </c:pt>
                      <c:pt idx="788">
                        <c:v>3.1640299999999999E-10</c:v>
                      </c:pt>
                      <c:pt idx="789">
                        <c:v>3.1640299999999999E-10</c:v>
                      </c:pt>
                      <c:pt idx="790">
                        <c:v>3.2112099999999998E-10</c:v>
                      </c:pt>
                      <c:pt idx="791">
                        <c:v>3.2112099999999998E-10</c:v>
                      </c:pt>
                      <c:pt idx="792">
                        <c:v>3.1581199999999998E-10</c:v>
                      </c:pt>
                      <c:pt idx="793">
                        <c:v>3.1581199999999998E-10</c:v>
                      </c:pt>
                      <c:pt idx="794">
                        <c:v>3.1681100000000002E-10</c:v>
                      </c:pt>
                      <c:pt idx="795">
                        <c:v>3.1681100000000002E-10</c:v>
                      </c:pt>
                      <c:pt idx="796">
                        <c:v>3.1294299999999998E-10</c:v>
                      </c:pt>
                      <c:pt idx="797">
                        <c:v>3.1294299999999998E-10</c:v>
                      </c:pt>
                      <c:pt idx="798">
                        <c:v>3.1778700000000002E-10</c:v>
                      </c:pt>
                      <c:pt idx="799">
                        <c:v>3.1778700000000002E-10</c:v>
                      </c:pt>
                      <c:pt idx="800">
                        <c:v>2.9385600000000002E-10</c:v>
                      </c:pt>
                      <c:pt idx="801">
                        <c:v>2.9385600000000002E-10</c:v>
                      </c:pt>
                      <c:pt idx="802">
                        <c:v>3.1645699999999999E-10</c:v>
                      </c:pt>
                      <c:pt idx="803">
                        <c:v>3.1645699999999999E-10</c:v>
                      </c:pt>
                      <c:pt idx="804">
                        <c:v>3.1421399999999998E-10</c:v>
                      </c:pt>
                      <c:pt idx="805">
                        <c:v>3.1421399999999998E-10</c:v>
                      </c:pt>
                      <c:pt idx="806">
                        <c:v>3.09787E-10</c:v>
                      </c:pt>
                      <c:pt idx="807">
                        <c:v>3.09787E-10</c:v>
                      </c:pt>
                      <c:pt idx="808">
                        <c:v>3.15826E-10</c:v>
                      </c:pt>
                      <c:pt idx="809">
                        <c:v>3.15826E-10</c:v>
                      </c:pt>
                      <c:pt idx="810">
                        <c:v>3.0965199999999998E-10</c:v>
                      </c:pt>
                      <c:pt idx="811">
                        <c:v>3.0965199999999998E-10</c:v>
                      </c:pt>
                      <c:pt idx="812">
                        <c:v>3.1864900000000002E-10</c:v>
                      </c:pt>
                      <c:pt idx="813">
                        <c:v>3.1864900000000002E-10</c:v>
                      </c:pt>
                      <c:pt idx="814">
                        <c:v>3.0108600000000001E-10</c:v>
                      </c:pt>
                      <c:pt idx="815">
                        <c:v>3.0108600000000001E-10</c:v>
                      </c:pt>
                      <c:pt idx="816">
                        <c:v>2.9491699999999998E-10</c:v>
                      </c:pt>
                      <c:pt idx="817">
                        <c:v>2.9491699999999998E-10</c:v>
                      </c:pt>
                      <c:pt idx="818">
                        <c:v>2.9454100000000001E-10</c:v>
                      </c:pt>
                      <c:pt idx="819">
                        <c:v>2.9454100000000001E-10</c:v>
                      </c:pt>
                      <c:pt idx="820">
                        <c:v>2.90918E-10</c:v>
                      </c:pt>
                      <c:pt idx="821">
                        <c:v>2.90918E-10</c:v>
                      </c:pt>
                      <c:pt idx="822">
                        <c:v>2.8966100000000002E-10</c:v>
                      </c:pt>
                      <c:pt idx="823">
                        <c:v>2.8966100000000002E-10</c:v>
                      </c:pt>
                      <c:pt idx="824">
                        <c:v>3.0853000000000002E-10</c:v>
                      </c:pt>
                      <c:pt idx="825">
                        <c:v>3.0853000000000002E-10</c:v>
                      </c:pt>
                      <c:pt idx="826">
                        <c:v>3.1051999999999998E-10</c:v>
                      </c:pt>
                      <c:pt idx="827">
                        <c:v>3.1051999999999998E-10</c:v>
                      </c:pt>
                      <c:pt idx="828">
                        <c:v>2.9474800000000002E-10</c:v>
                      </c:pt>
                      <c:pt idx="829">
                        <c:v>2.9474800000000002E-10</c:v>
                      </c:pt>
                      <c:pt idx="830">
                        <c:v>2.96806E-10</c:v>
                      </c:pt>
                      <c:pt idx="831">
                        <c:v>2.96806E-10</c:v>
                      </c:pt>
                      <c:pt idx="832">
                        <c:v>2.8387799999999999E-10</c:v>
                      </c:pt>
                      <c:pt idx="833">
                        <c:v>2.8387799999999999E-10</c:v>
                      </c:pt>
                      <c:pt idx="834">
                        <c:v>2.8103899999999998E-10</c:v>
                      </c:pt>
                      <c:pt idx="835">
                        <c:v>2.8103899999999998E-10</c:v>
                      </c:pt>
                      <c:pt idx="836">
                        <c:v>2.9046499999999999E-10</c:v>
                      </c:pt>
                      <c:pt idx="837">
                        <c:v>2.9046499999999999E-10</c:v>
                      </c:pt>
                      <c:pt idx="838">
                        <c:v>2.8121399999999999E-10</c:v>
                      </c:pt>
                      <c:pt idx="839">
                        <c:v>2.8121399999999999E-10</c:v>
                      </c:pt>
                      <c:pt idx="840">
                        <c:v>2.8418900000000002E-10</c:v>
                      </c:pt>
                      <c:pt idx="841">
                        <c:v>2.8418900000000002E-10</c:v>
                      </c:pt>
                      <c:pt idx="842">
                        <c:v>2.8351300000000001E-10</c:v>
                      </c:pt>
                      <c:pt idx="843">
                        <c:v>2.8351300000000001E-10</c:v>
                      </c:pt>
                      <c:pt idx="844">
                        <c:v>2.82963E-10</c:v>
                      </c:pt>
                      <c:pt idx="845">
                        <c:v>2.82963E-10</c:v>
                      </c:pt>
                      <c:pt idx="846">
                        <c:v>2.7536500000000001E-10</c:v>
                      </c:pt>
                      <c:pt idx="847">
                        <c:v>2.7536500000000001E-10</c:v>
                      </c:pt>
                      <c:pt idx="848">
                        <c:v>2.7968100000000002E-10</c:v>
                      </c:pt>
                      <c:pt idx="849">
                        <c:v>2.7968100000000002E-10</c:v>
                      </c:pt>
                      <c:pt idx="850">
                        <c:v>2.80667E-10</c:v>
                      </c:pt>
                      <c:pt idx="851">
                        <c:v>2.80667E-10</c:v>
                      </c:pt>
                      <c:pt idx="852">
                        <c:v>2.8408899999999999E-10</c:v>
                      </c:pt>
                      <c:pt idx="853">
                        <c:v>2.8408899999999999E-10</c:v>
                      </c:pt>
                      <c:pt idx="854">
                        <c:v>2.7060099999999998E-10</c:v>
                      </c:pt>
                      <c:pt idx="855">
                        <c:v>2.7060099999999998E-10</c:v>
                      </c:pt>
                      <c:pt idx="856">
                        <c:v>2.7662199999999999E-10</c:v>
                      </c:pt>
                      <c:pt idx="857">
                        <c:v>2.7662199999999999E-10</c:v>
                      </c:pt>
                      <c:pt idx="858">
                        <c:v>3.7859099999999999E-10</c:v>
                      </c:pt>
                      <c:pt idx="859">
                        <c:v>3.7859099999999999E-10</c:v>
                      </c:pt>
                      <c:pt idx="860">
                        <c:v>2.75032E-10</c:v>
                      </c:pt>
                      <c:pt idx="861">
                        <c:v>2.75032E-10</c:v>
                      </c:pt>
                      <c:pt idx="862">
                        <c:v>2.6893600000000002E-10</c:v>
                      </c:pt>
                      <c:pt idx="863">
                        <c:v>2.6893600000000002E-10</c:v>
                      </c:pt>
                      <c:pt idx="864">
                        <c:v>2.6251800000000002E-10</c:v>
                      </c:pt>
                      <c:pt idx="865">
                        <c:v>2.6251800000000002E-10</c:v>
                      </c:pt>
                      <c:pt idx="866">
                        <c:v>2.8152099999999998E-10</c:v>
                      </c:pt>
                      <c:pt idx="867">
                        <c:v>2.8152099999999998E-10</c:v>
                      </c:pt>
                      <c:pt idx="868">
                        <c:v>2.7506699999999999E-10</c:v>
                      </c:pt>
                      <c:pt idx="869">
                        <c:v>2.7506699999999999E-10</c:v>
                      </c:pt>
                      <c:pt idx="870">
                        <c:v>2.6207100000000001E-10</c:v>
                      </c:pt>
                      <c:pt idx="871">
                        <c:v>2.6207100000000001E-10</c:v>
                      </c:pt>
                      <c:pt idx="872">
                        <c:v>2.5684299999999999E-10</c:v>
                      </c:pt>
                      <c:pt idx="873">
                        <c:v>2.5684299999999999E-10</c:v>
                      </c:pt>
                      <c:pt idx="874">
                        <c:v>2.6604900000000002E-10</c:v>
                      </c:pt>
                      <c:pt idx="875">
                        <c:v>2.6604900000000002E-10</c:v>
                      </c:pt>
                      <c:pt idx="876">
                        <c:v>2.73652E-10</c:v>
                      </c:pt>
                      <c:pt idx="877">
                        <c:v>2.73652E-10</c:v>
                      </c:pt>
                      <c:pt idx="878">
                        <c:v>2.61436E-10</c:v>
                      </c:pt>
                      <c:pt idx="879">
                        <c:v>2.61436E-10</c:v>
                      </c:pt>
                      <c:pt idx="880">
                        <c:v>2.6741199999999998E-10</c:v>
                      </c:pt>
                      <c:pt idx="881">
                        <c:v>2.6741199999999998E-10</c:v>
                      </c:pt>
                      <c:pt idx="882">
                        <c:v>2.6171299999999999E-10</c:v>
                      </c:pt>
                      <c:pt idx="883">
                        <c:v>2.6171299999999999E-10</c:v>
                      </c:pt>
                      <c:pt idx="884">
                        <c:v>2.7470499999999998E-10</c:v>
                      </c:pt>
                      <c:pt idx="885">
                        <c:v>2.7470499999999998E-10</c:v>
                      </c:pt>
                      <c:pt idx="886">
                        <c:v>2.6081299999999998E-10</c:v>
                      </c:pt>
                      <c:pt idx="887">
                        <c:v>2.6081299999999998E-10</c:v>
                      </c:pt>
                      <c:pt idx="888">
                        <c:v>2.6611000000000003E-10</c:v>
                      </c:pt>
                      <c:pt idx="889">
                        <c:v>2.6611000000000003E-10</c:v>
                      </c:pt>
                      <c:pt idx="890">
                        <c:v>2.5447999999999998E-10</c:v>
                      </c:pt>
                      <c:pt idx="891">
                        <c:v>2.5447999999999998E-10</c:v>
                      </c:pt>
                      <c:pt idx="892">
                        <c:v>2.4955300000000001E-10</c:v>
                      </c:pt>
                      <c:pt idx="893">
                        <c:v>2.4955300000000001E-10</c:v>
                      </c:pt>
                      <c:pt idx="894">
                        <c:v>2.6502900000000001E-10</c:v>
                      </c:pt>
                      <c:pt idx="895">
                        <c:v>2.6502900000000001E-10</c:v>
                      </c:pt>
                      <c:pt idx="896">
                        <c:v>2.4830899999999998E-10</c:v>
                      </c:pt>
                      <c:pt idx="897">
                        <c:v>2.4830899999999998E-10</c:v>
                      </c:pt>
                      <c:pt idx="898">
                        <c:v>2.6648599999999999E-10</c:v>
                      </c:pt>
                      <c:pt idx="899">
                        <c:v>2.6648599999999999E-10</c:v>
                      </c:pt>
                      <c:pt idx="900">
                        <c:v>2.4867699999999999E-10</c:v>
                      </c:pt>
                      <c:pt idx="901">
                        <c:v>2.4867699999999999E-10</c:v>
                      </c:pt>
                      <c:pt idx="902">
                        <c:v>2.5611299999999998E-10</c:v>
                      </c:pt>
                      <c:pt idx="903">
                        <c:v>2.5611299999999998E-10</c:v>
                      </c:pt>
                      <c:pt idx="904">
                        <c:v>2.4232499999999999E-10</c:v>
                      </c:pt>
                      <c:pt idx="905">
                        <c:v>2.4232499999999999E-10</c:v>
                      </c:pt>
                      <c:pt idx="906">
                        <c:v>2.4974700000000002E-10</c:v>
                      </c:pt>
                      <c:pt idx="907">
                        <c:v>2.4974700000000002E-10</c:v>
                      </c:pt>
                      <c:pt idx="908">
                        <c:v>2.5405600000000002E-10</c:v>
                      </c:pt>
                      <c:pt idx="909">
                        <c:v>2.5405600000000002E-10</c:v>
                      </c:pt>
                      <c:pt idx="910">
                        <c:v>2.5621300000000001E-10</c:v>
                      </c:pt>
                      <c:pt idx="911">
                        <c:v>2.5621300000000001E-10</c:v>
                      </c:pt>
                      <c:pt idx="912">
                        <c:v>2.5381400000000001E-10</c:v>
                      </c:pt>
                      <c:pt idx="913">
                        <c:v>2.5381400000000001E-10</c:v>
                      </c:pt>
                      <c:pt idx="914">
                        <c:v>2.4187299999999999E-10</c:v>
                      </c:pt>
                      <c:pt idx="915">
                        <c:v>2.4187299999999999E-10</c:v>
                      </c:pt>
                      <c:pt idx="916">
                        <c:v>2.3959200000000001E-10</c:v>
                      </c:pt>
                      <c:pt idx="917">
                        <c:v>2.3959200000000001E-10</c:v>
                      </c:pt>
                      <c:pt idx="918">
                        <c:v>2.4190700000000002E-10</c:v>
                      </c:pt>
                      <c:pt idx="919">
                        <c:v>2.4190700000000002E-10</c:v>
                      </c:pt>
                      <c:pt idx="920">
                        <c:v>2.5150600000000001E-10</c:v>
                      </c:pt>
                      <c:pt idx="921">
                        <c:v>2.5150600000000001E-10</c:v>
                      </c:pt>
                      <c:pt idx="922">
                        <c:v>2.2750800000000001E-10</c:v>
                      </c:pt>
                      <c:pt idx="923">
                        <c:v>2.2750800000000001E-10</c:v>
                      </c:pt>
                      <c:pt idx="924">
                        <c:v>2.5044899999999999E-10</c:v>
                      </c:pt>
                      <c:pt idx="925">
                        <c:v>2.5044899999999999E-10</c:v>
                      </c:pt>
                      <c:pt idx="926">
                        <c:v>2.29755E-10</c:v>
                      </c:pt>
                      <c:pt idx="927">
                        <c:v>2.29755E-10</c:v>
                      </c:pt>
                      <c:pt idx="928">
                        <c:v>2.4672499999999999E-10</c:v>
                      </c:pt>
                      <c:pt idx="929">
                        <c:v>2.4672499999999999E-10</c:v>
                      </c:pt>
                      <c:pt idx="930">
                        <c:v>2.4925599999999999E-10</c:v>
                      </c:pt>
                      <c:pt idx="931">
                        <c:v>2.4925599999999999E-10</c:v>
                      </c:pt>
                      <c:pt idx="932">
                        <c:v>2.4281799999999998E-10</c:v>
                      </c:pt>
                      <c:pt idx="933">
                        <c:v>2.4281799999999998E-10</c:v>
                      </c:pt>
                      <c:pt idx="934">
                        <c:v>2.4464399999999998E-10</c:v>
                      </c:pt>
                      <c:pt idx="935">
                        <c:v>2.4464399999999998E-10</c:v>
                      </c:pt>
                      <c:pt idx="936">
                        <c:v>2.33696E-10</c:v>
                      </c:pt>
                      <c:pt idx="937">
                        <c:v>2.33696E-10</c:v>
                      </c:pt>
                      <c:pt idx="938">
                        <c:v>2.3669599999999999E-10</c:v>
                      </c:pt>
                      <c:pt idx="939">
                        <c:v>2.3669599999999999E-10</c:v>
                      </c:pt>
                      <c:pt idx="940">
                        <c:v>2.1999699999999999E-10</c:v>
                      </c:pt>
                      <c:pt idx="941">
                        <c:v>2.1999699999999999E-10</c:v>
                      </c:pt>
                      <c:pt idx="942">
                        <c:v>2.2177799999999999E-10</c:v>
                      </c:pt>
                      <c:pt idx="943">
                        <c:v>2.2177799999999999E-10</c:v>
                      </c:pt>
                      <c:pt idx="944">
                        <c:v>2.2927499999999999E-10</c:v>
                      </c:pt>
                      <c:pt idx="945">
                        <c:v>2.2927499999999999E-10</c:v>
                      </c:pt>
                      <c:pt idx="946">
                        <c:v>2.20884E-10</c:v>
                      </c:pt>
                      <c:pt idx="947">
                        <c:v>2.20884E-10</c:v>
                      </c:pt>
                      <c:pt idx="948">
                        <c:v>2.3432099999999998E-10</c:v>
                      </c:pt>
                      <c:pt idx="949">
                        <c:v>2.3432099999999998E-10</c:v>
                      </c:pt>
                      <c:pt idx="950">
                        <c:v>2.51619E-10</c:v>
                      </c:pt>
                      <c:pt idx="951">
                        <c:v>2.51619E-10</c:v>
                      </c:pt>
                      <c:pt idx="952">
                        <c:v>2.30243E-10</c:v>
                      </c:pt>
                      <c:pt idx="953">
                        <c:v>2.30243E-10</c:v>
                      </c:pt>
                      <c:pt idx="954">
                        <c:v>2.3425800000000001E-10</c:v>
                      </c:pt>
                      <c:pt idx="955">
                        <c:v>2.3425800000000001E-10</c:v>
                      </c:pt>
                      <c:pt idx="956">
                        <c:v>2.1830600000000001E-10</c:v>
                      </c:pt>
                      <c:pt idx="957">
                        <c:v>2.1830600000000001E-10</c:v>
                      </c:pt>
                      <c:pt idx="958">
                        <c:v>2.1688999999999999E-10</c:v>
                      </c:pt>
                      <c:pt idx="959">
                        <c:v>2.1688999999999999E-10</c:v>
                      </c:pt>
                      <c:pt idx="960">
                        <c:v>2.3348399999999999E-10</c:v>
                      </c:pt>
                      <c:pt idx="961">
                        <c:v>2.3348399999999999E-10</c:v>
                      </c:pt>
                      <c:pt idx="962">
                        <c:v>2.3628900000000001E-10</c:v>
                      </c:pt>
                      <c:pt idx="963">
                        <c:v>2.3628900000000001E-10</c:v>
                      </c:pt>
                      <c:pt idx="964">
                        <c:v>2.17651E-10</c:v>
                      </c:pt>
                      <c:pt idx="965">
                        <c:v>2.17651E-10</c:v>
                      </c:pt>
                      <c:pt idx="966">
                        <c:v>2.2922999999999999E-10</c:v>
                      </c:pt>
                      <c:pt idx="967">
                        <c:v>2.2922999999999999E-10</c:v>
                      </c:pt>
                      <c:pt idx="968">
                        <c:v>2.3351700000000001E-10</c:v>
                      </c:pt>
                      <c:pt idx="969">
                        <c:v>2.3351700000000001E-10</c:v>
                      </c:pt>
                      <c:pt idx="970">
                        <c:v>2.2578599999999999E-10</c:v>
                      </c:pt>
                      <c:pt idx="971">
                        <c:v>2.2578599999999999E-10</c:v>
                      </c:pt>
                      <c:pt idx="972">
                        <c:v>2.2640500000000001E-10</c:v>
                      </c:pt>
                      <c:pt idx="973">
                        <c:v>2.2640500000000001E-10</c:v>
                      </c:pt>
                      <c:pt idx="974">
                        <c:v>2.14146E-10</c:v>
                      </c:pt>
                      <c:pt idx="975">
                        <c:v>2.14146E-10</c:v>
                      </c:pt>
                      <c:pt idx="976">
                        <c:v>2.1732699999999999E-10</c:v>
                      </c:pt>
                      <c:pt idx="977">
                        <c:v>2.1732699999999999E-10</c:v>
                      </c:pt>
                      <c:pt idx="978">
                        <c:v>2.2834000000000001E-10</c:v>
                      </c:pt>
                      <c:pt idx="979">
                        <c:v>2.2834000000000001E-10</c:v>
                      </c:pt>
                      <c:pt idx="980">
                        <c:v>2.1352E-10</c:v>
                      </c:pt>
                      <c:pt idx="981">
                        <c:v>2.1352E-10</c:v>
                      </c:pt>
                      <c:pt idx="982">
                        <c:v>2.16446E-10</c:v>
                      </c:pt>
                      <c:pt idx="983">
                        <c:v>2.16446E-10</c:v>
                      </c:pt>
                      <c:pt idx="984">
                        <c:v>2.19471E-10</c:v>
                      </c:pt>
                      <c:pt idx="985">
                        <c:v>2.19471E-10</c:v>
                      </c:pt>
                      <c:pt idx="986">
                        <c:v>2.14776E-10</c:v>
                      </c:pt>
                      <c:pt idx="987">
                        <c:v>2.14776E-10</c:v>
                      </c:pt>
                      <c:pt idx="988">
                        <c:v>2.24033E-10</c:v>
                      </c:pt>
                      <c:pt idx="989">
                        <c:v>2.24033E-10</c:v>
                      </c:pt>
                      <c:pt idx="990">
                        <c:v>2.13185E-10</c:v>
                      </c:pt>
                      <c:pt idx="991">
                        <c:v>2.13185E-10</c:v>
                      </c:pt>
                      <c:pt idx="992">
                        <c:v>2.07165E-10</c:v>
                      </c:pt>
                      <c:pt idx="993">
                        <c:v>2.07165E-10</c:v>
                      </c:pt>
                      <c:pt idx="994">
                        <c:v>2.22424E-10</c:v>
                      </c:pt>
                      <c:pt idx="995">
                        <c:v>2.22424E-10</c:v>
                      </c:pt>
                      <c:pt idx="996">
                        <c:v>2.2345599999999999E-10</c:v>
                      </c:pt>
                      <c:pt idx="997">
                        <c:v>2.2345599999999999E-10</c:v>
                      </c:pt>
                      <c:pt idx="998">
                        <c:v>2.10534E-10</c:v>
                      </c:pt>
                      <c:pt idx="999">
                        <c:v>2.10534E-10</c:v>
                      </c:pt>
                      <c:pt idx="1000">
                        <c:v>2.10612E-10</c:v>
                      </c:pt>
                      <c:pt idx="1001">
                        <c:v>2.10612E-10</c:v>
                      </c:pt>
                      <c:pt idx="1002">
                        <c:v>2.0073899999999999E-10</c:v>
                      </c:pt>
                      <c:pt idx="1003">
                        <c:v>2.0073899999999999E-10</c:v>
                      </c:pt>
                      <c:pt idx="1004">
                        <c:v>2.0884199999999999E-10</c:v>
                      </c:pt>
                      <c:pt idx="1005">
                        <c:v>2.0884199999999999E-10</c:v>
                      </c:pt>
                      <c:pt idx="1006">
                        <c:v>2.14161E-10</c:v>
                      </c:pt>
                      <c:pt idx="1007">
                        <c:v>2.14161E-10</c:v>
                      </c:pt>
                      <c:pt idx="1008">
                        <c:v>1.9972900000000001E-10</c:v>
                      </c:pt>
                      <c:pt idx="1009">
                        <c:v>1.9972900000000001E-10</c:v>
                      </c:pt>
                      <c:pt idx="1010">
                        <c:v>2.0836200000000001E-10</c:v>
                      </c:pt>
                      <c:pt idx="1011">
                        <c:v>2.0836200000000001E-10</c:v>
                      </c:pt>
                      <c:pt idx="1012">
                        <c:v>2.0910399999999999E-10</c:v>
                      </c:pt>
                      <c:pt idx="1013">
                        <c:v>2.0910399999999999E-10</c:v>
                      </c:pt>
                      <c:pt idx="1014">
                        <c:v>2.0255800000000001E-10</c:v>
                      </c:pt>
                      <c:pt idx="1015">
                        <c:v>2.0255800000000001E-10</c:v>
                      </c:pt>
                      <c:pt idx="1016">
                        <c:v>2.0305600000000001E-10</c:v>
                      </c:pt>
                      <c:pt idx="1017">
                        <c:v>2.0305600000000001E-10</c:v>
                      </c:pt>
                      <c:pt idx="1018">
                        <c:v>2.0259500000000001E-10</c:v>
                      </c:pt>
                      <c:pt idx="1019">
                        <c:v>2.0259500000000001E-10</c:v>
                      </c:pt>
                      <c:pt idx="1020">
                        <c:v>2.8344899999999998E-9</c:v>
                      </c:pt>
                      <c:pt idx="1021">
                        <c:v>2.8344899999999998E-9</c:v>
                      </c:pt>
                      <c:pt idx="1022">
                        <c:v>1.7818E-10</c:v>
                      </c:pt>
                      <c:pt idx="1023">
                        <c:v>1.7818E-10</c:v>
                      </c:pt>
                      <c:pt idx="1024">
                        <c:v>1.84882E-10</c:v>
                      </c:pt>
                      <c:pt idx="1025">
                        <c:v>1.84882E-10</c:v>
                      </c:pt>
                      <c:pt idx="1026">
                        <c:v>1.85885E-10</c:v>
                      </c:pt>
                      <c:pt idx="1027">
                        <c:v>1.85885E-10</c:v>
                      </c:pt>
                      <c:pt idx="1028">
                        <c:v>1.7984E-10</c:v>
                      </c:pt>
                      <c:pt idx="1029">
                        <c:v>1.7984E-10</c:v>
                      </c:pt>
                      <c:pt idx="1030">
                        <c:v>1.81706E-10</c:v>
                      </c:pt>
                      <c:pt idx="1031">
                        <c:v>1.81706E-10</c:v>
                      </c:pt>
                      <c:pt idx="1032">
                        <c:v>1.8278800000000001E-10</c:v>
                      </c:pt>
                      <c:pt idx="1033">
                        <c:v>1.8278800000000001E-10</c:v>
                      </c:pt>
                      <c:pt idx="1034">
                        <c:v>1.7954099999999999E-10</c:v>
                      </c:pt>
                      <c:pt idx="1035">
                        <c:v>1.7954099999999999E-10</c:v>
                      </c:pt>
                      <c:pt idx="1036">
                        <c:v>2.1981599999999999E-10</c:v>
                      </c:pt>
                      <c:pt idx="1037">
                        <c:v>2.1981599999999999E-10</c:v>
                      </c:pt>
                      <c:pt idx="1038">
                        <c:v>1.9676E-10</c:v>
                      </c:pt>
                      <c:pt idx="1039">
                        <c:v>1.9676E-10</c:v>
                      </c:pt>
                      <c:pt idx="1040">
                        <c:v>1.8783999999999999E-10</c:v>
                      </c:pt>
                      <c:pt idx="1041">
                        <c:v>1.8783999999999999E-10</c:v>
                      </c:pt>
                      <c:pt idx="1042">
                        <c:v>1.8293999999999999E-10</c:v>
                      </c:pt>
                      <c:pt idx="1043">
                        <c:v>1.8293999999999999E-10</c:v>
                      </c:pt>
                      <c:pt idx="1044">
                        <c:v>1.7094000000000001E-10</c:v>
                      </c:pt>
                      <c:pt idx="1045">
                        <c:v>1.7094000000000001E-10</c:v>
                      </c:pt>
                      <c:pt idx="1046">
                        <c:v>1.7082399999999999E-10</c:v>
                      </c:pt>
                      <c:pt idx="1047">
                        <c:v>1.7082399999999999E-10</c:v>
                      </c:pt>
                      <c:pt idx="1048">
                        <c:v>1.8640700000000001E-10</c:v>
                      </c:pt>
                      <c:pt idx="1049">
                        <c:v>1.8640700000000001E-10</c:v>
                      </c:pt>
                      <c:pt idx="1050">
                        <c:v>1.8744799999999999E-10</c:v>
                      </c:pt>
                      <c:pt idx="1051">
                        <c:v>1.8744799999999999E-10</c:v>
                      </c:pt>
                      <c:pt idx="1052">
                        <c:v>1.6067199999999999E-10</c:v>
                      </c:pt>
                      <c:pt idx="1053">
                        <c:v>1.6067199999999999E-10</c:v>
                      </c:pt>
                      <c:pt idx="1054">
                        <c:v>1.8195100000000001E-10</c:v>
                      </c:pt>
                      <c:pt idx="1055">
                        <c:v>1.8195100000000001E-10</c:v>
                      </c:pt>
                      <c:pt idx="1056">
                        <c:v>1.82082E-10</c:v>
                      </c:pt>
                      <c:pt idx="1057">
                        <c:v>1.82082E-10</c:v>
                      </c:pt>
                      <c:pt idx="1058">
                        <c:v>1.8475300000000001E-10</c:v>
                      </c:pt>
                      <c:pt idx="1059">
                        <c:v>1.8475300000000001E-10</c:v>
                      </c:pt>
                      <c:pt idx="1060">
                        <c:v>1.8112200000000001E-10</c:v>
                      </c:pt>
                      <c:pt idx="1061">
                        <c:v>1.8112200000000001E-10</c:v>
                      </c:pt>
                      <c:pt idx="1062">
                        <c:v>1.6946E-10</c:v>
                      </c:pt>
                      <c:pt idx="1063">
                        <c:v>1.6946E-10</c:v>
                      </c:pt>
                      <c:pt idx="1064">
                        <c:v>1.73721E-10</c:v>
                      </c:pt>
                      <c:pt idx="1065">
                        <c:v>1.73721E-10</c:v>
                      </c:pt>
                      <c:pt idx="1066">
                        <c:v>1.9040600000000001E-10</c:v>
                      </c:pt>
                      <c:pt idx="1067">
                        <c:v>1.9040600000000001E-10</c:v>
                      </c:pt>
                      <c:pt idx="1068">
                        <c:v>1.7930299999999999E-10</c:v>
                      </c:pt>
                      <c:pt idx="1069">
                        <c:v>1.7930299999999999E-10</c:v>
                      </c:pt>
                      <c:pt idx="1070">
                        <c:v>1.8341899999999999E-10</c:v>
                      </c:pt>
                      <c:pt idx="1071">
                        <c:v>1.8341899999999999E-10</c:v>
                      </c:pt>
                      <c:pt idx="1072">
                        <c:v>1.6623700000000001E-10</c:v>
                      </c:pt>
                      <c:pt idx="1073">
                        <c:v>1.6623700000000001E-10</c:v>
                      </c:pt>
                      <c:pt idx="1074">
                        <c:v>1.78759E-10</c:v>
                      </c:pt>
                      <c:pt idx="1075">
                        <c:v>1.78759E-10</c:v>
                      </c:pt>
                      <c:pt idx="1076">
                        <c:v>1.7209700000000001E-10</c:v>
                      </c:pt>
                      <c:pt idx="1077">
                        <c:v>1.7209700000000001E-10</c:v>
                      </c:pt>
                      <c:pt idx="1078">
                        <c:v>1.6995200000000001E-10</c:v>
                      </c:pt>
                      <c:pt idx="1079">
                        <c:v>1.6995200000000001E-10</c:v>
                      </c:pt>
                      <c:pt idx="1080">
                        <c:v>1.6629199999999999E-10</c:v>
                      </c:pt>
                      <c:pt idx="1081">
                        <c:v>1.6629199999999999E-10</c:v>
                      </c:pt>
                      <c:pt idx="1082">
                        <c:v>1.74124E-10</c:v>
                      </c:pt>
                      <c:pt idx="1083">
                        <c:v>1.74124E-10</c:v>
                      </c:pt>
                      <c:pt idx="1084">
                        <c:v>1.7656999999999999E-10</c:v>
                      </c:pt>
                      <c:pt idx="1085">
                        <c:v>1.7656999999999999E-10</c:v>
                      </c:pt>
                      <c:pt idx="1086">
                        <c:v>1.71955E-10</c:v>
                      </c:pt>
                      <c:pt idx="1087">
                        <c:v>1.71955E-10</c:v>
                      </c:pt>
                      <c:pt idx="1088">
                        <c:v>1.6864799999999999E-10</c:v>
                      </c:pt>
                      <c:pt idx="1089">
                        <c:v>1.6864799999999999E-10</c:v>
                      </c:pt>
                      <c:pt idx="1090">
                        <c:v>1.6591499999999999E-10</c:v>
                      </c:pt>
                      <c:pt idx="1091">
                        <c:v>1.6591499999999999E-10</c:v>
                      </c:pt>
                      <c:pt idx="1092">
                        <c:v>1.7598499999999999E-10</c:v>
                      </c:pt>
                      <c:pt idx="1093">
                        <c:v>1.7598499999999999E-10</c:v>
                      </c:pt>
                      <c:pt idx="1094">
                        <c:v>1.67013E-10</c:v>
                      </c:pt>
                      <c:pt idx="1095">
                        <c:v>1.67013E-10</c:v>
                      </c:pt>
                      <c:pt idx="1096">
                        <c:v>1.6948500000000001E-10</c:v>
                      </c:pt>
                      <c:pt idx="1097">
                        <c:v>1.6948500000000001E-10</c:v>
                      </c:pt>
                      <c:pt idx="1098">
                        <c:v>1.67432E-10</c:v>
                      </c:pt>
                      <c:pt idx="1099">
                        <c:v>1.67432E-10</c:v>
                      </c:pt>
                      <c:pt idx="1100">
                        <c:v>1.7802199999999999E-10</c:v>
                      </c:pt>
                      <c:pt idx="1101">
                        <c:v>1.7802199999999999E-10</c:v>
                      </c:pt>
                      <c:pt idx="1102">
                        <c:v>1.6500499999999999E-10</c:v>
                      </c:pt>
                      <c:pt idx="1103">
                        <c:v>1.6500499999999999E-10</c:v>
                      </c:pt>
                      <c:pt idx="1104">
                        <c:v>1.6336200000000001E-10</c:v>
                      </c:pt>
                      <c:pt idx="1105">
                        <c:v>1.6336200000000001E-10</c:v>
                      </c:pt>
                      <c:pt idx="1106">
                        <c:v>1.76041E-10</c:v>
                      </c:pt>
                      <c:pt idx="1107">
                        <c:v>1.76041E-10</c:v>
                      </c:pt>
                      <c:pt idx="1108">
                        <c:v>1.63792E-10</c:v>
                      </c:pt>
                      <c:pt idx="1109">
                        <c:v>1.63792E-10</c:v>
                      </c:pt>
                      <c:pt idx="1110">
                        <c:v>1.6359400000000001E-10</c:v>
                      </c:pt>
                      <c:pt idx="1111">
                        <c:v>1.6359400000000001E-10</c:v>
                      </c:pt>
                      <c:pt idx="1112">
                        <c:v>1.7005100000000001E-10</c:v>
                      </c:pt>
                      <c:pt idx="1113">
                        <c:v>1.7005100000000001E-10</c:v>
                      </c:pt>
                      <c:pt idx="1114">
                        <c:v>1.7138900000000001E-10</c:v>
                      </c:pt>
                      <c:pt idx="1115">
                        <c:v>1.7138900000000001E-10</c:v>
                      </c:pt>
                      <c:pt idx="1116">
                        <c:v>1.6882299999999999E-10</c:v>
                      </c:pt>
                      <c:pt idx="1117">
                        <c:v>1.6882299999999999E-10</c:v>
                      </c:pt>
                      <c:pt idx="1118">
                        <c:v>1.6131699999999999E-10</c:v>
                      </c:pt>
                      <c:pt idx="1119">
                        <c:v>1.6131699999999999E-10</c:v>
                      </c:pt>
                      <c:pt idx="1120">
                        <c:v>1.6591400000000001E-10</c:v>
                      </c:pt>
                      <c:pt idx="1121">
                        <c:v>1.6591400000000001E-10</c:v>
                      </c:pt>
                      <c:pt idx="1122">
                        <c:v>1.68333E-10</c:v>
                      </c:pt>
                      <c:pt idx="1123">
                        <c:v>1.68333E-10</c:v>
                      </c:pt>
                      <c:pt idx="1124">
                        <c:v>1.6696000000000001E-10</c:v>
                      </c:pt>
                      <c:pt idx="1125">
                        <c:v>1.6696000000000001E-10</c:v>
                      </c:pt>
                      <c:pt idx="1126">
                        <c:v>1.59115E-10</c:v>
                      </c:pt>
                      <c:pt idx="1127">
                        <c:v>1.59115E-10</c:v>
                      </c:pt>
                      <c:pt idx="1128">
                        <c:v>1.5395E-10</c:v>
                      </c:pt>
                      <c:pt idx="1129">
                        <c:v>1.5395E-10</c:v>
                      </c:pt>
                      <c:pt idx="1130">
                        <c:v>1.58027E-10</c:v>
                      </c:pt>
                      <c:pt idx="1131">
                        <c:v>1.58027E-10</c:v>
                      </c:pt>
                      <c:pt idx="1132">
                        <c:v>1.58485E-10</c:v>
                      </c:pt>
                      <c:pt idx="1133">
                        <c:v>1.58485E-10</c:v>
                      </c:pt>
                      <c:pt idx="1134">
                        <c:v>1.6291999999999999E-10</c:v>
                      </c:pt>
                      <c:pt idx="1135">
                        <c:v>1.6291999999999999E-10</c:v>
                      </c:pt>
                      <c:pt idx="1136">
                        <c:v>1.5479200000000001E-10</c:v>
                      </c:pt>
                      <c:pt idx="1137">
                        <c:v>1.5479200000000001E-10</c:v>
                      </c:pt>
                      <c:pt idx="1138">
                        <c:v>1.6358200000000001E-10</c:v>
                      </c:pt>
                      <c:pt idx="1139">
                        <c:v>1.6358200000000001E-10</c:v>
                      </c:pt>
                      <c:pt idx="1140">
                        <c:v>1.63463E-10</c:v>
                      </c:pt>
                      <c:pt idx="1141">
                        <c:v>1.63463E-10</c:v>
                      </c:pt>
                      <c:pt idx="1142">
                        <c:v>1.7087100000000001E-10</c:v>
                      </c:pt>
                      <c:pt idx="1143">
                        <c:v>1.7087100000000001E-10</c:v>
                      </c:pt>
                      <c:pt idx="1144">
                        <c:v>1.5877300000000001E-10</c:v>
                      </c:pt>
                      <c:pt idx="1145">
                        <c:v>1.5877300000000001E-10</c:v>
                      </c:pt>
                      <c:pt idx="1146">
                        <c:v>1.5880099999999999E-10</c:v>
                      </c:pt>
                      <c:pt idx="1147">
                        <c:v>1.5880099999999999E-10</c:v>
                      </c:pt>
                      <c:pt idx="1148">
                        <c:v>1.66332E-10</c:v>
                      </c:pt>
                      <c:pt idx="1149">
                        <c:v>1.66332E-10</c:v>
                      </c:pt>
                      <c:pt idx="1150">
                        <c:v>1.5040899999999999E-10</c:v>
                      </c:pt>
                      <c:pt idx="1151">
                        <c:v>1.5040899999999999E-10</c:v>
                      </c:pt>
                      <c:pt idx="1152">
                        <c:v>1.6159399999999999E-10</c:v>
                      </c:pt>
                      <c:pt idx="1153">
                        <c:v>1.6159399999999999E-10</c:v>
                      </c:pt>
                      <c:pt idx="1154">
                        <c:v>1.6220599999999999E-10</c:v>
                      </c:pt>
                      <c:pt idx="1155">
                        <c:v>1.6220599999999999E-10</c:v>
                      </c:pt>
                      <c:pt idx="1156">
                        <c:v>1.49467E-10</c:v>
                      </c:pt>
                      <c:pt idx="1157">
                        <c:v>1.49467E-10</c:v>
                      </c:pt>
                      <c:pt idx="1158">
                        <c:v>1.6776100000000001E-10</c:v>
                      </c:pt>
                      <c:pt idx="1159">
                        <c:v>1.6776100000000001E-10</c:v>
                      </c:pt>
                      <c:pt idx="1160">
                        <c:v>1.6861E-10</c:v>
                      </c:pt>
                      <c:pt idx="1161">
                        <c:v>1.6861E-10</c:v>
                      </c:pt>
                      <c:pt idx="1162">
                        <c:v>1.59411E-10</c:v>
                      </c:pt>
                      <c:pt idx="1163">
                        <c:v>1.59411E-10</c:v>
                      </c:pt>
                      <c:pt idx="1164">
                        <c:v>1.6237400000000001E-10</c:v>
                      </c:pt>
                      <c:pt idx="1165">
                        <c:v>1.6237400000000001E-10</c:v>
                      </c:pt>
                      <c:pt idx="1166">
                        <c:v>1.4589E-10</c:v>
                      </c:pt>
                      <c:pt idx="1167">
                        <c:v>1.4589E-10</c:v>
                      </c:pt>
                      <c:pt idx="1168">
                        <c:v>1.5609799999999999E-10</c:v>
                      </c:pt>
                      <c:pt idx="1169">
                        <c:v>1.5609799999999999E-10</c:v>
                      </c:pt>
                      <c:pt idx="1170">
                        <c:v>1.6265799999999999E-10</c:v>
                      </c:pt>
                      <c:pt idx="1171">
                        <c:v>1.6265799999999999E-10</c:v>
                      </c:pt>
                      <c:pt idx="1172">
                        <c:v>1.5959599999999999E-10</c:v>
                      </c:pt>
                      <c:pt idx="1173">
                        <c:v>1.5959599999999999E-10</c:v>
                      </c:pt>
                      <c:pt idx="1174">
                        <c:v>1.5267100000000001E-10</c:v>
                      </c:pt>
                      <c:pt idx="1175">
                        <c:v>1.5267100000000001E-10</c:v>
                      </c:pt>
                      <c:pt idx="1176">
                        <c:v>1.50958E-10</c:v>
                      </c:pt>
                      <c:pt idx="1177">
                        <c:v>1.50958E-10</c:v>
                      </c:pt>
                      <c:pt idx="1178">
                        <c:v>1.5640799999999999E-10</c:v>
                      </c:pt>
                      <c:pt idx="1179">
                        <c:v>1.5640799999999999E-10</c:v>
                      </c:pt>
                      <c:pt idx="1180">
                        <c:v>1.4473E-10</c:v>
                      </c:pt>
                      <c:pt idx="1181">
                        <c:v>1.4473E-10</c:v>
                      </c:pt>
                      <c:pt idx="1182">
                        <c:v>1.5627599999999999E-10</c:v>
                      </c:pt>
                      <c:pt idx="1183">
                        <c:v>1.5627599999999999E-10</c:v>
                      </c:pt>
                      <c:pt idx="1184">
                        <c:v>1.48234E-10</c:v>
                      </c:pt>
                      <c:pt idx="1185">
                        <c:v>1.48234E-10</c:v>
                      </c:pt>
                      <c:pt idx="1186">
                        <c:v>1.54818E-10</c:v>
                      </c:pt>
                      <c:pt idx="1187">
                        <c:v>1.54818E-10</c:v>
                      </c:pt>
                      <c:pt idx="1188">
                        <c:v>1.45269E-10</c:v>
                      </c:pt>
                      <c:pt idx="1189">
                        <c:v>1.45269E-10</c:v>
                      </c:pt>
                      <c:pt idx="1190">
                        <c:v>1.6217899999999999E-10</c:v>
                      </c:pt>
                      <c:pt idx="1191">
                        <c:v>1.6217899999999999E-10</c:v>
                      </c:pt>
                      <c:pt idx="1192">
                        <c:v>1.6570900000000001E-10</c:v>
                      </c:pt>
                      <c:pt idx="1193">
                        <c:v>1.6570900000000001E-10</c:v>
                      </c:pt>
                      <c:pt idx="1194">
                        <c:v>1.50802E-10</c:v>
                      </c:pt>
                      <c:pt idx="1195">
                        <c:v>1.50802E-10</c:v>
                      </c:pt>
                      <c:pt idx="1196">
                        <c:v>1.55237E-10</c:v>
                      </c:pt>
                      <c:pt idx="1197">
                        <c:v>1.55237E-10</c:v>
                      </c:pt>
                      <c:pt idx="1198">
                        <c:v>1.5823900000000001E-10</c:v>
                      </c:pt>
                      <c:pt idx="1199">
                        <c:v>1.5823900000000001E-10</c:v>
                      </c:pt>
                      <c:pt idx="1200">
                        <c:v>1.4762E-10</c:v>
                      </c:pt>
                      <c:pt idx="1201">
                        <c:v>1.4762E-10</c:v>
                      </c:pt>
                      <c:pt idx="1202">
                        <c:v>1.5306600000000001E-10</c:v>
                      </c:pt>
                      <c:pt idx="1203">
                        <c:v>1.5306600000000001E-10</c:v>
                      </c:pt>
                      <c:pt idx="1204">
                        <c:v>1.6590200000000001E-10</c:v>
                      </c:pt>
                      <c:pt idx="1205">
                        <c:v>1.6590200000000001E-10</c:v>
                      </c:pt>
                      <c:pt idx="1206">
                        <c:v>1.5190900000000001E-10</c:v>
                      </c:pt>
                      <c:pt idx="1207">
                        <c:v>1.5190900000000001E-10</c:v>
                      </c:pt>
                      <c:pt idx="1208">
                        <c:v>1.5618400000000001E-10</c:v>
                      </c:pt>
                      <c:pt idx="1209">
                        <c:v>1.5618400000000001E-10</c:v>
                      </c:pt>
                      <c:pt idx="1210">
                        <c:v>1.62873E-10</c:v>
                      </c:pt>
                      <c:pt idx="1211">
                        <c:v>1.62873E-10</c:v>
                      </c:pt>
                      <c:pt idx="1212">
                        <c:v>1.5294599999999999E-10</c:v>
                      </c:pt>
                      <c:pt idx="1213">
                        <c:v>1.5294599999999999E-10</c:v>
                      </c:pt>
                      <c:pt idx="1214">
                        <c:v>1.4707800000000001E-10</c:v>
                      </c:pt>
                      <c:pt idx="1215">
                        <c:v>1.4707800000000001E-10</c:v>
                      </c:pt>
                      <c:pt idx="1216">
                        <c:v>1.4241400000000001E-10</c:v>
                      </c:pt>
                      <c:pt idx="1217">
                        <c:v>1.4241400000000001E-10</c:v>
                      </c:pt>
                      <c:pt idx="1218">
                        <c:v>1.4999500000000001E-10</c:v>
                      </c:pt>
                      <c:pt idx="1219">
                        <c:v>1.4999500000000001E-10</c:v>
                      </c:pt>
                      <c:pt idx="1220">
                        <c:v>1.4576499999999999E-10</c:v>
                      </c:pt>
                      <c:pt idx="1221">
                        <c:v>1.4576499999999999E-10</c:v>
                      </c:pt>
                      <c:pt idx="1222">
                        <c:v>1.5291800000000001E-10</c:v>
                      </c:pt>
                      <c:pt idx="1223">
                        <c:v>1.5291800000000001E-10</c:v>
                      </c:pt>
                      <c:pt idx="1224">
                        <c:v>1.4112499999999999E-10</c:v>
                      </c:pt>
                      <c:pt idx="1225">
                        <c:v>1.4112499999999999E-10</c:v>
                      </c:pt>
                      <c:pt idx="1226">
                        <c:v>1.50226E-10</c:v>
                      </c:pt>
                      <c:pt idx="1227">
                        <c:v>1.50226E-10</c:v>
                      </c:pt>
                      <c:pt idx="1228">
                        <c:v>1.5367700000000001E-10</c:v>
                      </c:pt>
                      <c:pt idx="1229">
                        <c:v>1.5367700000000001E-10</c:v>
                      </c:pt>
                      <c:pt idx="1230">
                        <c:v>1.4761599999999999E-10</c:v>
                      </c:pt>
                      <c:pt idx="1231">
                        <c:v>1.4761599999999999E-10</c:v>
                      </c:pt>
                      <c:pt idx="1232">
                        <c:v>1.4538899999999999E-10</c:v>
                      </c:pt>
                      <c:pt idx="1233">
                        <c:v>1.4538899999999999E-10</c:v>
                      </c:pt>
                      <c:pt idx="1234">
                        <c:v>1.3953399999999999E-10</c:v>
                      </c:pt>
                      <c:pt idx="1235">
                        <c:v>1.3953399999999999E-10</c:v>
                      </c:pt>
                      <c:pt idx="1236">
                        <c:v>1.4770800000000001E-10</c:v>
                      </c:pt>
                      <c:pt idx="1237">
                        <c:v>1.4770800000000001E-10</c:v>
                      </c:pt>
                      <c:pt idx="1238">
                        <c:v>1.43112E-10</c:v>
                      </c:pt>
                      <c:pt idx="1239">
                        <c:v>1.43112E-10</c:v>
                      </c:pt>
                      <c:pt idx="1240">
                        <c:v>1.34169E-10</c:v>
                      </c:pt>
                      <c:pt idx="1241">
                        <c:v>1.34169E-10</c:v>
                      </c:pt>
                      <c:pt idx="1242">
                        <c:v>1.4378599999999999E-10</c:v>
                      </c:pt>
                      <c:pt idx="1243">
                        <c:v>1.4378599999999999E-10</c:v>
                      </c:pt>
                      <c:pt idx="1244">
                        <c:v>1.4844600000000001E-10</c:v>
                      </c:pt>
                      <c:pt idx="1245">
                        <c:v>1.4844600000000001E-10</c:v>
                      </c:pt>
                      <c:pt idx="1246">
                        <c:v>1.46845E-10</c:v>
                      </c:pt>
                      <c:pt idx="1247">
                        <c:v>1.46845E-10</c:v>
                      </c:pt>
                      <c:pt idx="1248">
                        <c:v>1.5790899999999999E-10</c:v>
                      </c:pt>
                      <c:pt idx="1249">
                        <c:v>1.5790899999999999E-10</c:v>
                      </c:pt>
                      <c:pt idx="1250">
                        <c:v>1.4539199999999999E-10</c:v>
                      </c:pt>
                      <c:pt idx="1251">
                        <c:v>1.4539199999999999E-10</c:v>
                      </c:pt>
                      <c:pt idx="1252">
                        <c:v>1.43275E-10</c:v>
                      </c:pt>
                      <c:pt idx="1253">
                        <c:v>1.43275E-10</c:v>
                      </c:pt>
                      <c:pt idx="1254">
                        <c:v>1.36088E-10</c:v>
                      </c:pt>
                      <c:pt idx="1255">
                        <c:v>1.36088E-10</c:v>
                      </c:pt>
                      <c:pt idx="1256">
                        <c:v>1.35998E-10</c:v>
                      </c:pt>
                      <c:pt idx="1257">
                        <c:v>1.35998E-10</c:v>
                      </c:pt>
                      <c:pt idx="1258">
                        <c:v>1.4488599999999999E-10</c:v>
                      </c:pt>
                      <c:pt idx="1259">
                        <c:v>1.4488599999999999E-10</c:v>
                      </c:pt>
                      <c:pt idx="1260">
                        <c:v>1.4354799999999999E-10</c:v>
                      </c:pt>
                      <c:pt idx="1261">
                        <c:v>1.4354799999999999E-10</c:v>
                      </c:pt>
                      <c:pt idx="1262">
                        <c:v>1.44296E-10</c:v>
                      </c:pt>
                      <c:pt idx="1263">
                        <c:v>1.44296E-10</c:v>
                      </c:pt>
                      <c:pt idx="1264">
                        <c:v>1.4676899999999999E-10</c:v>
                      </c:pt>
                      <c:pt idx="1265">
                        <c:v>1.4676899999999999E-10</c:v>
                      </c:pt>
                      <c:pt idx="1266">
                        <c:v>1.4401199999999999E-10</c:v>
                      </c:pt>
                      <c:pt idx="1267">
                        <c:v>1.4401199999999999E-10</c:v>
                      </c:pt>
                      <c:pt idx="1268">
                        <c:v>1.4835999999999999E-10</c:v>
                      </c:pt>
                      <c:pt idx="1269">
                        <c:v>1.4835999999999999E-10</c:v>
                      </c:pt>
                      <c:pt idx="1270">
                        <c:v>1.4926000000000001E-10</c:v>
                      </c:pt>
                      <c:pt idx="1271">
                        <c:v>1.4926000000000001E-10</c:v>
                      </c:pt>
                      <c:pt idx="1272">
                        <c:v>1.4208200000000001E-10</c:v>
                      </c:pt>
                      <c:pt idx="1273">
                        <c:v>1.4208200000000001E-10</c:v>
                      </c:pt>
                      <c:pt idx="1274">
                        <c:v>1.3800899999999999E-10</c:v>
                      </c:pt>
                      <c:pt idx="1275">
                        <c:v>1.3800899999999999E-10</c:v>
                      </c:pt>
                      <c:pt idx="1276">
                        <c:v>1.46776E-10</c:v>
                      </c:pt>
                      <c:pt idx="1277">
                        <c:v>1.46776E-10</c:v>
                      </c:pt>
                      <c:pt idx="1278">
                        <c:v>1.4539400000000001E-10</c:v>
                      </c:pt>
                      <c:pt idx="1279">
                        <c:v>1.4539400000000001E-10</c:v>
                      </c:pt>
                      <c:pt idx="1280">
                        <c:v>1.4491899999999999E-10</c:v>
                      </c:pt>
                      <c:pt idx="1281">
                        <c:v>1.4491899999999999E-10</c:v>
                      </c:pt>
                      <c:pt idx="1282">
                        <c:v>1.4827E-10</c:v>
                      </c:pt>
                      <c:pt idx="1283">
                        <c:v>1.4827E-10</c:v>
                      </c:pt>
                      <c:pt idx="1284">
                        <c:v>1.4474099999999999E-10</c:v>
                      </c:pt>
                      <c:pt idx="1285">
                        <c:v>1.4474099999999999E-10</c:v>
                      </c:pt>
                      <c:pt idx="1286">
                        <c:v>1.3589000000000001E-10</c:v>
                      </c:pt>
                      <c:pt idx="1287">
                        <c:v>1.3589000000000001E-10</c:v>
                      </c:pt>
                      <c:pt idx="1288">
                        <c:v>1.44082E-10</c:v>
                      </c:pt>
                      <c:pt idx="1289">
                        <c:v>1.44082E-10</c:v>
                      </c:pt>
                      <c:pt idx="1290">
                        <c:v>1.52109E-10</c:v>
                      </c:pt>
                      <c:pt idx="1291">
                        <c:v>1.52109E-10</c:v>
                      </c:pt>
                      <c:pt idx="1292">
                        <c:v>1.3620300000000001E-10</c:v>
                      </c:pt>
                      <c:pt idx="1293">
                        <c:v>1.3620300000000001E-10</c:v>
                      </c:pt>
                      <c:pt idx="1294">
                        <c:v>1.2676399999999999E-10</c:v>
                      </c:pt>
                      <c:pt idx="1295">
                        <c:v>1.2676399999999999E-10</c:v>
                      </c:pt>
                      <c:pt idx="1296">
                        <c:v>1.34352E-10</c:v>
                      </c:pt>
                      <c:pt idx="1297">
                        <c:v>1.34352E-10</c:v>
                      </c:pt>
                      <c:pt idx="1298">
                        <c:v>1.4751500000000001E-10</c:v>
                      </c:pt>
                      <c:pt idx="1299">
                        <c:v>1.4751500000000001E-10</c:v>
                      </c:pt>
                      <c:pt idx="1300">
                        <c:v>1.4814800000000001E-10</c:v>
                      </c:pt>
                      <c:pt idx="1301">
                        <c:v>1.4814800000000001E-10</c:v>
                      </c:pt>
                      <c:pt idx="1302">
                        <c:v>1.4482199999999999E-10</c:v>
                      </c:pt>
                      <c:pt idx="1303">
                        <c:v>1.4482199999999999E-10</c:v>
                      </c:pt>
                      <c:pt idx="1304">
                        <c:v>1.38513E-10</c:v>
                      </c:pt>
                      <c:pt idx="1305">
                        <c:v>1.38513E-10</c:v>
                      </c:pt>
                      <c:pt idx="1306">
                        <c:v>1.4299299999999999E-10</c:v>
                      </c:pt>
                      <c:pt idx="1307">
                        <c:v>1.4299299999999999E-10</c:v>
                      </c:pt>
                      <c:pt idx="1308">
                        <c:v>1.3856000000000001E-10</c:v>
                      </c:pt>
                      <c:pt idx="1309">
                        <c:v>1.3856000000000001E-10</c:v>
                      </c:pt>
                      <c:pt idx="1310">
                        <c:v>1.3428499999999999E-10</c:v>
                      </c:pt>
                      <c:pt idx="1311">
                        <c:v>1.3428499999999999E-10</c:v>
                      </c:pt>
                      <c:pt idx="1312">
                        <c:v>1.34385E-10</c:v>
                      </c:pt>
                      <c:pt idx="1313">
                        <c:v>1.34385E-10</c:v>
                      </c:pt>
                      <c:pt idx="1314">
                        <c:v>1.3645099999999999E-10</c:v>
                      </c:pt>
                      <c:pt idx="1315">
                        <c:v>1.3645099999999999E-10</c:v>
                      </c:pt>
                      <c:pt idx="1316">
                        <c:v>1.3548999999999999E-10</c:v>
                      </c:pt>
                      <c:pt idx="1317">
                        <c:v>1.3548999999999999E-10</c:v>
                      </c:pt>
                      <c:pt idx="1318">
                        <c:v>1.4957099999999999E-10</c:v>
                      </c:pt>
                      <c:pt idx="1319">
                        <c:v>1.4957099999999999E-10</c:v>
                      </c:pt>
                      <c:pt idx="1320">
                        <c:v>1.3192500000000001E-10</c:v>
                      </c:pt>
                      <c:pt idx="1321">
                        <c:v>1.3192500000000001E-10</c:v>
                      </c:pt>
                      <c:pt idx="1322">
                        <c:v>1.37136E-10</c:v>
                      </c:pt>
                      <c:pt idx="1323">
                        <c:v>1.37136E-10</c:v>
                      </c:pt>
                      <c:pt idx="1324">
                        <c:v>1.38068E-10</c:v>
                      </c:pt>
                      <c:pt idx="1325">
                        <c:v>1.38068E-10</c:v>
                      </c:pt>
                      <c:pt idx="1326">
                        <c:v>1.3839100000000001E-10</c:v>
                      </c:pt>
                      <c:pt idx="1327">
                        <c:v>1.3839100000000001E-10</c:v>
                      </c:pt>
                      <c:pt idx="1328">
                        <c:v>1.37824E-10</c:v>
                      </c:pt>
                      <c:pt idx="1329">
                        <c:v>1.37824E-10</c:v>
                      </c:pt>
                      <c:pt idx="1330">
                        <c:v>1.2901E-10</c:v>
                      </c:pt>
                      <c:pt idx="1331">
                        <c:v>1.2901E-10</c:v>
                      </c:pt>
                      <c:pt idx="1332">
                        <c:v>1.48216E-10</c:v>
                      </c:pt>
                      <c:pt idx="1333">
                        <c:v>1.48216E-10</c:v>
                      </c:pt>
                      <c:pt idx="1334">
                        <c:v>1.18973E-10</c:v>
                      </c:pt>
                      <c:pt idx="1335">
                        <c:v>1.18973E-10</c:v>
                      </c:pt>
                      <c:pt idx="1336">
                        <c:v>1.2746899999999999E-10</c:v>
                      </c:pt>
                      <c:pt idx="1337">
                        <c:v>1.2746899999999999E-10</c:v>
                      </c:pt>
                      <c:pt idx="1338">
                        <c:v>1.41681E-10</c:v>
                      </c:pt>
                      <c:pt idx="1339">
                        <c:v>1.41681E-10</c:v>
                      </c:pt>
                      <c:pt idx="1340">
                        <c:v>1.2553E-10</c:v>
                      </c:pt>
                      <c:pt idx="1341">
                        <c:v>1.2553E-10</c:v>
                      </c:pt>
                      <c:pt idx="1342">
                        <c:v>1.34256E-10</c:v>
                      </c:pt>
                      <c:pt idx="1343">
                        <c:v>1.34256E-10</c:v>
                      </c:pt>
                      <c:pt idx="1344">
                        <c:v>1.33346E-10</c:v>
                      </c:pt>
                      <c:pt idx="1345">
                        <c:v>1.33346E-10</c:v>
                      </c:pt>
                      <c:pt idx="1346">
                        <c:v>1.29209E-10</c:v>
                      </c:pt>
                      <c:pt idx="1347">
                        <c:v>1.29209E-10</c:v>
                      </c:pt>
                      <c:pt idx="1348">
                        <c:v>1.2618499999999999E-10</c:v>
                      </c:pt>
                      <c:pt idx="1349">
                        <c:v>1.2618499999999999E-10</c:v>
                      </c:pt>
                      <c:pt idx="1350">
                        <c:v>1.4038600000000001E-10</c:v>
                      </c:pt>
                      <c:pt idx="1351">
                        <c:v>1.4038600000000001E-10</c:v>
                      </c:pt>
                      <c:pt idx="1352">
                        <c:v>1.3642000000000001E-10</c:v>
                      </c:pt>
                      <c:pt idx="1353">
                        <c:v>1.3642000000000001E-10</c:v>
                      </c:pt>
                      <c:pt idx="1354">
                        <c:v>1.34651E-10</c:v>
                      </c:pt>
                      <c:pt idx="1355">
                        <c:v>1.34651E-10</c:v>
                      </c:pt>
                      <c:pt idx="1356">
                        <c:v>1.2711800000000001E-10</c:v>
                      </c:pt>
                      <c:pt idx="1357">
                        <c:v>1.2711800000000001E-10</c:v>
                      </c:pt>
                      <c:pt idx="1358">
                        <c:v>1.3033400000000001E-10</c:v>
                      </c:pt>
                      <c:pt idx="1359">
                        <c:v>1.3033400000000001E-10</c:v>
                      </c:pt>
                      <c:pt idx="1360">
                        <c:v>1.3002000000000001E-10</c:v>
                      </c:pt>
                      <c:pt idx="1361">
                        <c:v>1.3002000000000001E-10</c:v>
                      </c:pt>
                      <c:pt idx="1362">
                        <c:v>1.2565199999999999E-10</c:v>
                      </c:pt>
                      <c:pt idx="1363">
                        <c:v>1.2565199999999999E-10</c:v>
                      </c:pt>
                      <c:pt idx="1364">
                        <c:v>1.3960200000000001E-10</c:v>
                      </c:pt>
                      <c:pt idx="1365">
                        <c:v>1.3960200000000001E-10</c:v>
                      </c:pt>
                      <c:pt idx="1366">
                        <c:v>1.3061400000000001E-10</c:v>
                      </c:pt>
                      <c:pt idx="1367">
                        <c:v>1.3061400000000001E-10</c:v>
                      </c:pt>
                      <c:pt idx="1368">
                        <c:v>1.4026500000000001E-10</c:v>
                      </c:pt>
                      <c:pt idx="1369">
                        <c:v>1.4026500000000001E-10</c:v>
                      </c:pt>
                      <c:pt idx="1370">
                        <c:v>1.33949E-10</c:v>
                      </c:pt>
                      <c:pt idx="1371">
                        <c:v>1.33949E-10</c:v>
                      </c:pt>
                      <c:pt idx="1372">
                        <c:v>1.3106699999999999E-10</c:v>
                      </c:pt>
                      <c:pt idx="1373">
                        <c:v>1.3106699999999999E-10</c:v>
                      </c:pt>
                      <c:pt idx="1374">
                        <c:v>1.2903299999999999E-10</c:v>
                      </c:pt>
                      <c:pt idx="1375">
                        <c:v>1.2903299999999999E-10</c:v>
                      </c:pt>
                      <c:pt idx="1376">
                        <c:v>1.2083699999999999E-10</c:v>
                      </c:pt>
                      <c:pt idx="1377">
                        <c:v>1.2083699999999999E-10</c:v>
                      </c:pt>
                      <c:pt idx="1378">
                        <c:v>1.29772E-10</c:v>
                      </c:pt>
                      <c:pt idx="1379">
                        <c:v>1.29772E-10</c:v>
                      </c:pt>
                      <c:pt idx="1380">
                        <c:v>1.33213E-10</c:v>
                      </c:pt>
                      <c:pt idx="1381">
                        <c:v>1.33213E-10</c:v>
                      </c:pt>
                      <c:pt idx="1382">
                        <c:v>1.3133799999999999E-10</c:v>
                      </c:pt>
                      <c:pt idx="1383">
                        <c:v>1.3133799999999999E-10</c:v>
                      </c:pt>
                      <c:pt idx="1384">
                        <c:v>1.2703199999999999E-10</c:v>
                      </c:pt>
                      <c:pt idx="1385">
                        <c:v>1.2703199999999999E-10</c:v>
                      </c:pt>
                      <c:pt idx="1386">
                        <c:v>1.2960700000000001E-10</c:v>
                      </c:pt>
                      <c:pt idx="1387">
                        <c:v>1.2960700000000001E-10</c:v>
                      </c:pt>
                      <c:pt idx="1388">
                        <c:v>1.23764E-10</c:v>
                      </c:pt>
                      <c:pt idx="1389">
                        <c:v>1.23764E-10</c:v>
                      </c:pt>
                      <c:pt idx="1390">
                        <c:v>1.09877E-10</c:v>
                      </c:pt>
                      <c:pt idx="1391">
                        <c:v>1.09877E-10</c:v>
                      </c:pt>
                      <c:pt idx="1392">
                        <c:v>1.2956200000000001E-10</c:v>
                      </c:pt>
                      <c:pt idx="1393">
                        <c:v>1.2956200000000001E-10</c:v>
                      </c:pt>
                      <c:pt idx="1394">
                        <c:v>1.27271E-10</c:v>
                      </c:pt>
                      <c:pt idx="1395">
                        <c:v>1.27271E-10</c:v>
                      </c:pt>
                      <c:pt idx="1396">
                        <c:v>1.2861699999999999E-10</c:v>
                      </c:pt>
                      <c:pt idx="1397">
                        <c:v>1.2861699999999999E-10</c:v>
                      </c:pt>
                      <c:pt idx="1398">
                        <c:v>1.3116200000000001E-10</c:v>
                      </c:pt>
                      <c:pt idx="1399">
                        <c:v>1.3116200000000001E-10</c:v>
                      </c:pt>
                      <c:pt idx="1400">
                        <c:v>1.1679299999999999E-10</c:v>
                      </c:pt>
                      <c:pt idx="1401">
                        <c:v>1.1679299999999999E-10</c:v>
                      </c:pt>
                      <c:pt idx="1402">
                        <c:v>1.2120900000000001E-10</c:v>
                      </c:pt>
                      <c:pt idx="1403">
                        <c:v>1.2120900000000001E-10</c:v>
                      </c:pt>
                      <c:pt idx="1404">
                        <c:v>1.3253399999999999E-10</c:v>
                      </c:pt>
                      <c:pt idx="1405">
                        <c:v>1.3253399999999999E-10</c:v>
                      </c:pt>
                      <c:pt idx="1406">
                        <c:v>1.35561E-10</c:v>
                      </c:pt>
                      <c:pt idx="1407">
                        <c:v>1.35561E-10</c:v>
                      </c:pt>
                      <c:pt idx="1408">
                        <c:v>1.28943E-10</c:v>
                      </c:pt>
                      <c:pt idx="1409">
                        <c:v>1.28943E-10</c:v>
                      </c:pt>
                      <c:pt idx="1410">
                        <c:v>1.2539200000000001E-10</c:v>
                      </c:pt>
                      <c:pt idx="1411">
                        <c:v>1.2539200000000001E-10</c:v>
                      </c:pt>
                      <c:pt idx="1412">
                        <c:v>1.2262300000000001E-10</c:v>
                      </c:pt>
                      <c:pt idx="1413">
                        <c:v>1.2262300000000001E-10</c:v>
                      </c:pt>
                      <c:pt idx="1414">
                        <c:v>1.173E-10</c:v>
                      </c:pt>
                      <c:pt idx="1415">
                        <c:v>1.173E-10</c:v>
                      </c:pt>
                      <c:pt idx="1416">
                        <c:v>1.12285E-10</c:v>
                      </c:pt>
                      <c:pt idx="1417">
                        <c:v>1.12285E-10</c:v>
                      </c:pt>
                      <c:pt idx="1418">
                        <c:v>1.26985E-10</c:v>
                      </c:pt>
                      <c:pt idx="1419">
                        <c:v>1.26985E-10</c:v>
                      </c:pt>
                      <c:pt idx="1420">
                        <c:v>1.2263299999999999E-10</c:v>
                      </c:pt>
                      <c:pt idx="1421">
                        <c:v>1.2263299999999999E-10</c:v>
                      </c:pt>
                      <c:pt idx="1422">
                        <c:v>1.2386100000000001E-10</c:v>
                      </c:pt>
                      <c:pt idx="1423">
                        <c:v>1.2386100000000001E-10</c:v>
                      </c:pt>
                      <c:pt idx="1424">
                        <c:v>1.8169500000000001E-10</c:v>
                      </c:pt>
                      <c:pt idx="1425">
                        <c:v>1.8169500000000001E-10</c:v>
                      </c:pt>
                      <c:pt idx="1426">
                        <c:v>1.1869699999999999E-10</c:v>
                      </c:pt>
                      <c:pt idx="1427">
                        <c:v>1.1869699999999999E-10</c:v>
                      </c:pt>
                      <c:pt idx="1428">
                        <c:v>1.22378E-10</c:v>
                      </c:pt>
                      <c:pt idx="1429">
                        <c:v>1.22378E-10</c:v>
                      </c:pt>
                      <c:pt idx="1430">
                        <c:v>1.20305E-10</c:v>
                      </c:pt>
                      <c:pt idx="1431">
                        <c:v>1.20305E-10</c:v>
                      </c:pt>
                      <c:pt idx="1432">
                        <c:v>1.2232400000000001E-10</c:v>
                      </c:pt>
                      <c:pt idx="1433">
                        <c:v>1.2232400000000001E-10</c:v>
                      </c:pt>
                      <c:pt idx="1434">
                        <c:v>1.2400900000000001E-10</c:v>
                      </c:pt>
                      <c:pt idx="1435">
                        <c:v>1.2400900000000001E-10</c:v>
                      </c:pt>
                      <c:pt idx="1436">
                        <c:v>1.11819E-10</c:v>
                      </c:pt>
                      <c:pt idx="1437">
                        <c:v>1.11819E-10</c:v>
                      </c:pt>
                      <c:pt idx="1438">
                        <c:v>1.20546E-10</c:v>
                      </c:pt>
                      <c:pt idx="1439">
                        <c:v>1.20546E-10</c:v>
                      </c:pt>
                      <c:pt idx="1440">
                        <c:v>1.12896E-10</c:v>
                      </c:pt>
                      <c:pt idx="1441">
                        <c:v>1.12896E-10</c:v>
                      </c:pt>
                      <c:pt idx="1442">
                        <c:v>1.1706699999999999E-10</c:v>
                      </c:pt>
                      <c:pt idx="1443">
                        <c:v>1.1706699999999999E-10</c:v>
                      </c:pt>
                      <c:pt idx="1444">
                        <c:v>1.2071800000000001E-10</c:v>
                      </c:pt>
                      <c:pt idx="1445">
                        <c:v>1.2071800000000001E-10</c:v>
                      </c:pt>
                      <c:pt idx="1446">
                        <c:v>1.18623E-10</c:v>
                      </c:pt>
                      <c:pt idx="1447">
                        <c:v>1.18623E-10</c:v>
                      </c:pt>
                      <c:pt idx="1448">
                        <c:v>1.34274E-10</c:v>
                      </c:pt>
                      <c:pt idx="1449">
                        <c:v>1.34274E-10</c:v>
                      </c:pt>
                      <c:pt idx="1450">
                        <c:v>1.2946699999999999E-10</c:v>
                      </c:pt>
                      <c:pt idx="1451">
                        <c:v>1.2946699999999999E-10</c:v>
                      </c:pt>
                      <c:pt idx="1452">
                        <c:v>1.4037700000000001E-10</c:v>
                      </c:pt>
                      <c:pt idx="1453">
                        <c:v>1.4037700000000001E-10</c:v>
                      </c:pt>
                      <c:pt idx="1454">
                        <c:v>1.1973300000000001E-10</c:v>
                      </c:pt>
                      <c:pt idx="1455">
                        <c:v>1.1973300000000001E-10</c:v>
                      </c:pt>
                      <c:pt idx="1456">
                        <c:v>1.3270200000000001E-10</c:v>
                      </c:pt>
                      <c:pt idx="1457">
                        <c:v>1.3270200000000001E-10</c:v>
                      </c:pt>
                      <c:pt idx="1458">
                        <c:v>1.1948900000000001E-10</c:v>
                      </c:pt>
                      <c:pt idx="1459">
                        <c:v>1.1948900000000001E-10</c:v>
                      </c:pt>
                      <c:pt idx="1460">
                        <c:v>1.15837E-10</c:v>
                      </c:pt>
                      <c:pt idx="1461">
                        <c:v>1.15837E-10</c:v>
                      </c:pt>
                      <c:pt idx="1462">
                        <c:v>1.2422099999999999E-10</c:v>
                      </c:pt>
                      <c:pt idx="1463">
                        <c:v>1.2422099999999999E-10</c:v>
                      </c:pt>
                      <c:pt idx="1464">
                        <c:v>1.2514200000000001E-10</c:v>
                      </c:pt>
                      <c:pt idx="1465">
                        <c:v>1.2514200000000001E-10</c:v>
                      </c:pt>
                      <c:pt idx="1466">
                        <c:v>1.3096000000000001E-10</c:v>
                      </c:pt>
                      <c:pt idx="1467">
                        <c:v>1.3096000000000001E-10</c:v>
                      </c:pt>
                      <c:pt idx="1468">
                        <c:v>1.2475699999999999E-10</c:v>
                      </c:pt>
                      <c:pt idx="1469">
                        <c:v>1.2475699999999999E-10</c:v>
                      </c:pt>
                      <c:pt idx="1470">
                        <c:v>1.2776099999999999E-10</c:v>
                      </c:pt>
                      <c:pt idx="1471">
                        <c:v>1.2776099999999999E-10</c:v>
                      </c:pt>
                      <c:pt idx="1472">
                        <c:v>1.2537400000000001E-10</c:v>
                      </c:pt>
                      <c:pt idx="1473">
                        <c:v>1.2537400000000001E-10</c:v>
                      </c:pt>
                      <c:pt idx="1474">
                        <c:v>1.12937E-10</c:v>
                      </c:pt>
                      <c:pt idx="1475">
                        <c:v>1.12937E-10</c:v>
                      </c:pt>
                      <c:pt idx="1476">
                        <c:v>1.26551E-10</c:v>
                      </c:pt>
                      <c:pt idx="1477">
                        <c:v>1.26551E-10</c:v>
                      </c:pt>
                      <c:pt idx="1478">
                        <c:v>1.12224E-10</c:v>
                      </c:pt>
                      <c:pt idx="1479">
                        <c:v>1.12224E-10</c:v>
                      </c:pt>
                      <c:pt idx="1480">
                        <c:v>1.2660999999999999E-10</c:v>
                      </c:pt>
                      <c:pt idx="1481">
                        <c:v>1.2660999999999999E-10</c:v>
                      </c:pt>
                      <c:pt idx="1482">
                        <c:v>1.21139E-10</c:v>
                      </c:pt>
                      <c:pt idx="1483">
                        <c:v>1.21139E-10</c:v>
                      </c:pt>
                      <c:pt idx="1484">
                        <c:v>1.09865E-10</c:v>
                      </c:pt>
                      <c:pt idx="1485">
                        <c:v>1.09865E-10</c:v>
                      </c:pt>
                      <c:pt idx="1486">
                        <c:v>1.2078200000000001E-10</c:v>
                      </c:pt>
                      <c:pt idx="1487">
                        <c:v>1.2078200000000001E-10</c:v>
                      </c:pt>
                      <c:pt idx="1488">
                        <c:v>1.1915799999999999E-10</c:v>
                      </c:pt>
                      <c:pt idx="1489">
                        <c:v>1.1915799999999999E-10</c:v>
                      </c:pt>
                      <c:pt idx="1490">
                        <c:v>1.23261E-10</c:v>
                      </c:pt>
                      <c:pt idx="1491">
                        <c:v>1.23261E-10</c:v>
                      </c:pt>
                      <c:pt idx="1492">
                        <c:v>1.2946300000000001E-10</c:v>
                      </c:pt>
                      <c:pt idx="1493">
                        <c:v>1.2946300000000001E-10</c:v>
                      </c:pt>
                      <c:pt idx="1494">
                        <c:v>1.1266200000000001E-10</c:v>
                      </c:pt>
                      <c:pt idx="1495">
                        <c:v>1.1266200000000001E-10</c:v>
                      </c:pt>
                      <c:pt idx="1496">
                        <c:v>1.2113E-10</c:v>
                      </c:pt>
                      <c:pt idx="1497">
                        <c:v>1.2113E-10</c:v>
                      </c:pt>
                      <c:pt idx="1498">
                        <c:v>1.10831E-10</c:v>
                      </c:pt>
                      <c:pt idx="1499">
                        <c:v>1.10831E-10</c:v>
                      </c:pt>
                      <c:pt idx="1500">
                        <c:v>1.04735E-10</c:v>
                      </c:pt>
                      <c:pt idx="1501">
                        <c:v>1.04735E-10</c:v>
                      </c:pt>
                      <c:pt idx="1502">
                        <c:v>1.20765E-10</c:v>
                      </c:pt>
                      <c:pt idx="1503">
                        <c:v>1.20765E-10</c:v>
                      </c:pt>
                      <c:pt idx="1504">
                        <c:v>1.17623E-10</c:v>
                      </c:pt>
                      <c:pt idx="1505">
                        <c:v>1.17623E-10</c:v>
                      </c:pt>
                      <c:pt idx="1506">
                        <c:v>1.15926E-10</c:v>
                      </c:pt>
                      <c:pt idx="1507">
                        <c:v>1.15926E-10</c:v>
                      </c:pt>
                      <c:pt idx="1508">
                        <c:v>1.15332E-10</c:v>
                      </c:pt>
                      <c:pt idx="1509">
                        <c:v>1.15332E-10</c:v>
                      </c:pt>
                      <c:pt idx="1510">
                        <c:v>1.14468E-10</c:v>
                      </c:pt>
                      <c:pt idx="1511">
                        <c:v>1.14468E-10</c:v>
                      </c:pt>
                      <c:pt idx="1512">
                        <c:v>1.19632E-10</c:v>
                      </c:pt>
                      <c:pt idx="1513">
                        <c:v>1.19632E-10</c:v>
                      </c:pt>
                      <c:pt idx="1514">
                        <c:v>1.2293099999999999E-10</c:v>
                      </c:pt>
                      <c:pt idx="1515">
                        <c:v>1.2293099999999999E-10</c:v>
                      </c:pt>
                      <c:pt idx="1516">
                        <c:v>1.16439E-10</c:v>
                      </c:pt>
                      <c:pt idx="1517">
                        <c:v>1.16439E-10</c:v>
                      </c:pt>
                      <c:pt idx="1518">
                        <c:v>1.1699100000000001E-10</c:v>
                      </c:pt>
                      <c:pt idx="1519">
                        <c:v>1.1699100000000001E-10</c:v>
                      </c:pt>
                      <c:pt idx="1520">
                        <c:v>1.1421399999999999E-10</c:v>
                      </c:pt>
                      <c:pt idx="1521">
                        <c:v>1.1421399999999999E-10</c:v>
                      </c:pt>
                      <c:pt idx="1522">
                        <c:v>1.2636500000000001E-10</c:v>
                      </c:pt>
                      <c:pt idx="1523">
                        <c:v>1.2636500000000001E-10</c:v>
                      </c:pt>
                      <c:pt idx="1524">
                        <c:v>1.1285799999999999E-10</c:v>
                      </c:pt>
                      <c:pt idx="1525">
                        <c:v>1.1285799999999999E-10</c:v>
                      </c:pt>
                      <c:pt idx="1526">
                        <c:v>1.2899999999999999E-10</c:v>
                      </c:pt>
                      <c:pt idx="1527">
                        <c:v>1.2899999999999999E-10</c:v>
                      </c:pt>
                      <c:pt idx="1528">
                        <c:v>1.15021E-10</c:v>
                      </c:pt>
                      <c:pt idx="1529">
                        <c:v>1.15021E-10</c:v>
                      </c:pt>
                      <c:pt idx="1530">
                        <c:v>1.0842E-10</c:v>
                      </c:pt>
                      <c:pt idx="1531">
                        <c:v>1.0842E-10</c:v>
                      </c:pt>
                      <c:pt idx="1532">
                        <c:v>1.06804E-10</c:v>
                      </c:pt>
                      <c:pt idx="1533">
                        <c:v>1.06804E-10</c:v>
                      </c:pt>
                      <c:pt idx="1534">
                        <c:v>1.18132E-10</c:v>
                      </c:pt>
                      <c:pt idx="1535">
                        <c:v>1.18132E-10</c:v>
                      </c:pt>
                      <c:pt idx="1536">
                        <c:v>1.24683E-10</c:v>
                      </c:pt>
                      <c:pt idx="1537">
                        <c:v>1.24683E-10</c:v>
                      </c:pt>
                      <c:pt idx="1538">
                        <c:v>2.05396E-10</c:v>
                      </c:pt>
                      <c:pt idx="1539">
                        <c:v>2.05396E-10</c:v>
                      </c:pt>
                      <c:pt idx="1540">
                        <c:v>1.09395E-10</c:v>
                      </c:pt>
                      <c:pt idx="1541">
                        <c:v>1.09395E-10</c:v>
                      </c:pt>
                      <c:pt idx="1542">
                        <c:v>1.4077500000000001E-10</c:v>
                      </c:pt>
                      <c:pt idx="1543">
                        <c:v>1.4077500000000001E-10</c:v>
                      </c:pt>
                      <c:pt idx="1544">
                        <c:v>1.14264E-10</c:v>
                      </c:pt>
                      <c:pt idx="1545">
                        <c:v>1.14264E-10</c:v>
                      </c:pt>
                      <c:pt idx="1546">
                        <c:v>1.13827E-10</c:v>
                      </c:pt>
                      <c:pt idx="1547">
                        <c:v>1.13827E-10</c:v>
                      </c:pt>
                      <c:pt idx="1548">
                        <c:v>1.16092E-10</c:v>
                      </c:pt>
                      <c:pt idx="1549">
                        <c:v>1.16092E-10</c:v>
                      </c:pt>
                      <c:pt idx="1550">
                        <c:v>1.0699100000000001E-10</c:v>
                      </c:pt>
                      <c:pt idx="1551">
                        <c:v>1.0699100000000001E-10</c:v>
                      </c:pt>
                      <c:pt idx="1552">
                        <c:v>1.09087E-10</c:v>
                      </c:pt>
                      <c:pt idx="1553">
                        <c:v>1.09087E-10</c:v>
                      </c:pt>
                      <c:pt idx="1554">
                        <c:v>1.20208E-10</c:v>
                      </c:pt>
                      <c:pt idx="1555">
                        <c:v>1.20208E-10</c:v>
                      </c:pt>
                      <c:pt idx="1556">
                        <c:v>1.042E-10</c:v>
                      </c:pt>
                      <c:pt idx="1557">
                        <c:v>1.042E-10</c:v>
                      </c:pt>
                      <c:pt idx="1558">
                        <c:v>1.1456499999999999E-10</c:v>
                      </c:pt>
                      <c:pt idx="1559">
                        <c:v>1.1456499999999999E-10</c:v>
                      </c:pt>
                      <c:pt idx="1560">
                        <c:v>1.1655700000000001E-10</c:v>
                      </c:pt>
                      <c:pt idx="1561">
                        <c:v>1.1655700000000001E-10</c:v>
                      </c:pt>
                      <c:pt idx="1562">
                        <c:v>1.2470899999999999E-10</c:v>
                      </c:pt>
                      <c:pt idx="1563">
                        <c:v>1.2470899999999999E-10</c:v>
                      </c:pt>
                      <c:pt idx="1564">
                        <c:v>1.08352E-10</c:v>
                      </c:pt>
                      <c:pt idx="1565">
                        <c:v>1.08352E-10</c:v>
                      </c:pt>
                      <c:pt idx="1566">
                        <c:v>1.1049700000000001E-10</c:v>
                      </c:pt>
                      <c:pt idx="1567">
                        <c:v>1.1049700000000001E-10</c:v>
                      </c:pt>
                      <c:pt idx="1568">
                        <c:v>1.2253500000000001E-10</c:v>
                      </c:pt>
                      <c:pt idx="1569">
                        <c:v>1.2253500000000001E-10</c:v>
                      </c:pt>
                      <c:pt idx="1570">
                        <c:v>1.13696E-10</c:v>
                      </c:pt>
                      <c:pt idx="1571">
                        <c:v>1.13696E-10</c:v>
                      </c:pt>
                      <c:pt idx="1572">
                        <c:v>1.2174699999999999E-10</c:v>
                      </c:pt>
                      <c:pt idx="1573">
                        <c:v>1.2174699999999999E-10</c:v>
                      </c:pt>
                      <c:pt idx="1574">
                        <c:v>1.13523E-10</c:v>
                      </c:pt>
                      <c:pt idx="1575">
                        <c:v>1.13523E-10</c:v>
                      </c:pt>
                      <c:pt idx="1576">
                        <c:v>1.1517E-10</c:v>
                      </c:pt>
                      <c:pt idx="1577">
                        <c:v>1.1517E-10</c:v>
                      </c:pt>
                      <c:pt idx="1578">
                        <c:v>1.0970300000000001E-10</c:v>
                      </c:pt>
                      <c:pt idx="1579">
                        <c:v>1.0970300000000001E-10</c:v>
                      </c:pt>
                      <c:pt idx="1580">
                        <c:v>1.05098E-10</c:v>
                      </c:pt>
                      <c:pt idx="1581">
                        <c:v>1.05098E-10</c:v>
                      </c:pt>
                      <c:pt idx="1582">
                        <c:v>1.25602E-10</c:v>
                      </c:pt>
                      <c:pt idx="1583">
                        <c:v>1.25602E-10</c:v>
                      </c:pt>
                      <c:pt idx="1584">
                        <c:v>1.17385E-10</c:v>
                      </c:pt>
                      <c:pt idx="1585">
                        <c:v>1.17385E-10</c:v>
                      </c:pt>
                      <c:pt idx="1586">
                        <c:v>1.12153E-10</c:v>
                      </c:pt>
                      <c:pt idx="1587">
                        <c:v>1.12153E-10</c:v>
                      </c:pt>
                      <c:pt idx="1588">
                        <c:v>1.05418E-10</c:v>
                      </c:pt>
                      <c:pt idx="1589">
                        <c:v>1.05418E-10</c:v>
                      </c:pt>
                      <c:pt idx="1590">
                        <c:v>1.1421399999999999E-10</c:v>
                      </c:pt>
                      <c:pt idx="1591">
                        <c:v>1.1421399999999999E-10</c:v>
                      </c:pt>
                      <c:pt idx="1592">
                        <c:v>1.1769900000000001E-10</c:v>
                      </c:pt>
                      <c:pt idx="1593">
                        <c:v>1.1769900000000001E-10</c:v>
                      </c:pt>
                      <c:pt idx="1594">
                        <c:v>1.1791999999999999E-10</c:v>
                      </c:pt>
                      <c:pt idx="1595">
                        <c:v>1.1791999999999999E-10</c:v>
                      </c:pt>
                      <c:pt idx="1596">
                        <c:v>1.2108300000000001E-10</c:v>
                      </c:pt>
                      <c:pt idx="1597">
                        <c:v>1.2108300000000001E-10</c:v>
                      </c:pt>
                      <c:pt idx="1598">
                        <c:v>1.10938E-10</c:v>
                      </c:pt>
                      <c:pt idx="1599">
                        <c:v>1.10938E-10</c:v>
                      </c:pt>
                      <c:pt idx="1600">
                        <c:v>9.6682199999999999E-11</c:v>
                      </c:pt>
                      <c:pt idx="1601">
                        <c:v>9.6682199999999999E-11</c:v>
                      </c:pt>
                      <c:pt idx="1602">
                        <c:v>1.11033E-10</c:v>
                      </c:pt>
                      <c:pt idx="1603">
                        <c:v>1.11033E-10</c:v>
                      </c:pt>
                      <c:pt idx="1604">
                        <c:v>1.15769E-10</c:v>
                      </c:pt>
                      <c:pt idx="1605">
                        <c:v>1.15769E-10</c:v>
                      </c:pt>
                      <c:pt idx="1606">
                        <c:v>1.0185199999999999E-10</c:v>
                      </c:pt>
                      <c:pt idx="1607">
                        <c:v>1.0185199999999999E-10</c:v>
                      </c:pt>
                      <c:pt idx="1608">
                        <c:v>1.09999E-10</c:v>
                      </c:pt>
                      <c:pt idx="1609">
                        <c:v>1.09999E-10</c:v>
                      </c:pt>
                      <c:pt idx="1610">
                        <c:v>1.10868E-10</c:v>
                      </c:pt>
                      <c:pt idx="1611">
                        <c:v>1.10868E-10</c:v>
                      </c:pt>
                      <c:pt idx="1612">
                        <c:v>1.13262E-10</c:v>
                      </c:pt>
                      <c:pt idx="1613">
                        <c:v>1.13262E-10</c:v>
                      </c:pt>
                      <c:pt idx="1614">
                        <c:v>1.0358900000000001E-10</c:v>
                      </c:pt>
                      <c:pt idx="1615">
                        <c:v>1.0358900000000001E-10</c:v>
                      </c:pt>
                      <c:pt idx="1616">
                        <c:v>1.0946E-10</c:v>
                      </c:pt>
                      <c:pt idx="1617">
                        <c:v>1.0946E-10</c:v>
                      </c:pt>
                      <c:pt idx="1618">
                        <c:v>1.23245E-10</c:v>
                      </c:pt>
                      <c:pt idx="1619">
                        <c:v>1.23245E-10</c:v>
                      </c:pt>
                      <c:pt idx="1620">
                        <c:v>1.05533E-10</c:v>
                      </c:pt>
                      <c:pt idx="1621">
                        <c:v>1.05533E-10</c:v>
                      </c:pt>
                      <c:pt idx="1622">
                        <c:v>1.1153E-10</c:v>
                      </c:pt>
                      <c:pt idx="1623">
                        <c:v>1.1153E-10</c:v>
                      </c:pt>
                      <c:pt idx="1624">
                        <c:v>1.11681E-10</c:v>
                      </c:pt>
                      <c:pt idx="1625">
                        <c:v>1.11681E-10</c:v>
                      </c:pt>
                      <c:pt idx="1626">
                        <c:v>1.10572E-10</c:v>
                      </c:pt>
                      <c:pt idx="1627">
                        <c:v>1.10572E-10</c:v>
                      </c:pt>
                      <c:pt idx="1628">
                        <c:v>1.06925E-10</c:v>
                      </c:pt>
                      <c:pt idx="1629">
                        <c:v>1.06925E-10</c:v>
                      </c:pt>
                      <c:pt idx="1630">
                        <c:v>1.12707E-10</c:v>
                      </c:pt>
                      <c:pt idx="1631">
                        <c:v>1.12707E-10</c:v>
                      </c:pt>
                      <c:pt idx="1632">
                        <c:v>1.05185E-10</c:v>
                      </c:pt>
                      <c:pt idx="1633">
                        <c:v>1.05185E-10</c:v>
                      </c:pt>
                      <c:pt idx="1634">
                        <c:v>1.06038E-10</c:v>
                      </c:pt>
                      <c:pt idx="1635">
                        <c:v>1.06038E-10</c:v>
                      </c:pt>
                      <c:pt idx="1636">
                        <c:v>1.08108E-10</c:v>
                      </c:pt>
                      <c:pt idx="1637">
                        <c:v>1.08108E-10</c:v>
                      </c:pt>
                      <c:pt idx="1638">
                        <c:v>1.15553E-10</c:v>
                      </c:pt>
                      <c:pt idx="1639">
                        <c:v>1.15553E-10</c:v>
                      </c:pt>
                      <c:pt idx="1640">
                        <c:v>1.07866E-10</c:v>
                      </c:pt>
                      <c:pt idx="1641">
                        <c:v>1.07866E-10</c:v>
                      </c:pt>
                      <c:pt idx="1642">
                        <c:v>1.1860900000000001E-10</c:v>
                      </c:pt>
                      <c:pt idx="1643">
                        <c:v>1.1860900000000001E-10</c:v>
                      </c:pt>
                      <c:pt idx="1644">
                        <c:v>1.10533E-10</c:v>
                      </c:pt>
                      <c:pt idx="1645">
                        <c:v>1.10533E-10</c:v>
                      </c:pt>
                      <c:pt idx="1646">
                        <c:v>1.00445E-10</c:v>
                      </c:pt>
                      <c:pt idx="1647">
                        <c:v>1.00445E-10</c:v>
                      </c:pt>
                      <c:pt idx="1648">
                        <c:v>1.06297E-10</c:v>
                      </c:pt>
                      <c:pt idx="1649">
                        <c:v>1.06297E-10</c:v>
                      </c:pt>
                      <c:pt idx="1650">
                        <c:v>1.16371E-10</c:v>
                      </c:pt>
                      <c:pt idx="1651">
                        <c:v>1.16371E-10</c:v>
                      </c:pt>
                      <c:pt idx="1652">
                        <c:v>9.7285699999999994E-11</c:v>
                      </c:pt>
                      <c:pt idx="1653">
                        <c:v>9.7285699999999994E-11</c:v>
                      </c:pt>
                      <c:pt idx="1654">
                        <c:v>1.0368100000000001E-10</c:v>
                      </c:pt>
                      <c:pt idx="1655">
                        <c:v>1.0368100000000001E-10</c:v>
                      </c:pt>
                      <c:pt idx="1656">
                        <c:v>1.05921E-10</c:v>
                      </c:pt>
                      <c:pt idx="1657">
                        <c:v>1.05921E-10</c:v>
                      </c:pt>
                      <c:pt idx="1658">
                        <c:v>1.04461E-10</c:v>
                      </c:pt>
                      <c:pt idx="1659">
                        <c:v>1.04461E-10</c:v>
                      </c:pt>
                      <c:pt idx="1660">
                        <c:v>1.08214E-10</c:v>
                      </c:pt>
                      <c:pt idx="1661">
                        <c:v>1.08214E-10</c:v>
                      </c:pt>
                      <c:pt idx="1662">
                        <c:v>1.1507E-10</c:v>
                      </c:pt>
                      <c:pt idx="1663">
                        <c:v>1.1507E-10</c:v>
                      </c:pt>
                      <c:pt idx="1664">
                        <c:v>1.0787099999999999E-10</c:v>
                      </c:pt>
                      <c:pt idx="1665">
                        <c:v>1.0787099999999999E-10</c:v>
                      </c:pt>
                      <c:pt idx="1666">
                        <c:v>1.03552E-10</c:v>
                      </c:pt>
                      <c:pt idx="1667">
                        <c:v>1.03552E-10</c:v>
                      </c:pt>
                      <c:pt idx="1668">
                        <c:v>1.10621E-10</c:v>
                      </c:pt>
                      <c:pt idx="1669">
                        <c:v>1.10621E-10</c:v>
                      </c:pt>
                      <c:pt idx="1670">
                        <c:v>1.01515E-10</c:v>
                      </c:pt>
                      <c:pt idx="1671">
                        <c:v>1.01515E-10</c:v>
                      </c:pt>
                      <c:pt idx="1672">
                        <c:v>1.0732400000000001E-10</c:v>
                      </c:pt>
                      <c:pt idx="1673">
                        <c:v>1.0732400000000001E-10</c:v>
                      </c:pt>
                      <c:pt idx="1674">
                        <c:v>1.1466299999999999E-10</c:v>
                      </c:pt>
                      <c:pt idx="1675">
                        <c:v>1.1466299999999999E-10</c:v>
                      </c:pt>
                      <c:pt idx="1676">
                        <c:v>1.06873E-10</c:v>
                      </c:pt>
                      <c:pt idx="1677">
                        <c:v>1.06873E-10</c:v>
                      </c:pt>
                      <c:pt idx="1678">
                        <c:v>2.7378199999999998E-10</c:v>
                      </c:pt>
                      <c:pt idx="1679">
                        <c:v>2.7378199999999998E-10</c:v>
                      </c:pt>
                      <c:pt idx="1680">
                        <c:v>1.15357E-10</c:v>
                      </c:pt>
                      <c:pt idx="1681">
                        <c:v>1.15357E-10</c:v>
                      </c:pt>
                      <c:pt idx="1682">
                        <c:v>1.02977E-10</c:v>
                      </c:pt>
                      <c:pt idx="1683">
                        <c:v>1.02977E-10</c:v>
                      </c:pt>
                      <c:pt idx="1684">
                        <c:v>1.02278E-10</c:v>
                      </c:pt>
                      <c:pt idx="1685">
                        <c:v>1.02278E-10</c:v>
                      </c:pt>
                      <c:pt idx="1686">
                        <c:v>1.0971E-10</c:v>
                      </c:pt>
                      <c:pt idx="1687">
                        <c:v>1.0971E-10</c:v>
                      </c:pt>
                      <c:pt idx="1688">
                        <c:v>1.03539E-10</c:v>
                      </c:pt>
                      <c:pt idx="1689">
                        <c:v>1.03539E-10</c:v>
                      </c:pt>
                      <c:pt idx="1690">
                        <c:v>1.73461E-10</c:v>
                      </c:pt>
                      <c:pt idx="1691">
                        <c:v>1.73461E-10</c:v>
                      </c:pt>
                      <c:pt idx="1692">
                        <c:v>1.0564E-10</c:v>
                      </c:pt>
                      <c:pt idx="1693">
                        <c:v>1.0564E-10</c:v>
                      </c:pt>
                      <c:pt idx="1694">
                        <c:v>1.1337000000000001E-10</c:v>
                      </c:pt>
                      <c:pt idx="1695">
                        <c:v>1.1337000000000001E-10</c:v>
                      </c:pt>
                      <c:pt idx="1696">
                        <c:v>1.1245100000000001E-10</c:v>
                      </c:pt>
                      <c:pt idx="1697">
                        <c:v>1.1245100000000001E-10</c:v>
                      </c:pt>
                      <c:pt idx="1698">
                        <c:v>1.07691E-10</c:v>
                      </c:pt>
                      <c:pt idx="1699">
                        <c:v>1.07691E-10</c:v>
                      </c:pt>
                      <c:pt idx="1700">
                        <c:v>9.7426100000000004E-11</c:v>
                      </c:pt>
                      <c:pt idx="1701">
                        <c:v>9.7426100000000004E-11</c:v>
                      </c:pt>
                      <c:pt idx="1702">
                        <c:v>9.5750299999999998E-11</c:v>
                      </c:pt>
                      <c:pt idx="1703">
                        <c:v>9.5750299999999998E-11</c:v>
                      </c:pt>
                      <c:pt idx="1704">
                        <c:v>1.0637799999999999E-10</c:v>
                      </c:pt>
                      <c:pt idx="1705">
                        <c:v>1.0637799999999999E-10</c:v>
                      </c:pt>
                      <c:pt idx="1706">
                        <c:v>9.5671799999999996E-11</c:v>
                      </c:pt>
                      <c:pt idx="1707">
                        <c:v>9.5671799999999996E-11</c:v>
                      </c:pt>
                      <c:pt idx="1708">
                        <c:v>1.17936E-10</c:v>
                      </c:pt>
                      <c:pt idx="1709">
                        <c:v>1.17936E-10</c:v>
                      </c:pt>
                      <c:pt idx="1710">
                        <c:v>1.12263E-10</c:v>
                      </c:pt>
                      <c:pt idx="1711">
                        <c:v>1.12263E-10</c:v>
                      </c:pt>
                      <c:pt idx="1712">
                        <c:v>9.6878599999999999E-11</c:v>
                      </c:pt>
                      <c:pt idx="1713">
                        <c:v>9.6878599999999999E-11</c:v>
                      </c:pt>
                      <c:pt idx="1714">
                        <c:v>1.16472E-10</c:v>
                      </c:pt>
                      <c:pt idx="1715">
                        <c:v>1.16472E-10</c:v>
                      </c:pt>
                      <c:pt idx="1716">
                        <c:v>1.06704E-10</c:v>
                      </c:pt>
                      <c:pt idx="1717">
                        <c:v>1.06704E-10</c:v>
                      </c:pt>
                      <c:pt idx="1718">
                        <c:v>1.0709E-10</c:v>
                      </c:pt>
                      <c:pt idx="1719">
                        <c:v>1.0709E-10</c:v>
                      </c:pt>
                      <c:pt idx="1720">
                        <c:v>1.0705299999999999E-10</c:v>
                      </c:pt>
                      <c:pt idx="1721">
                        <c:v>1.0705299999999999E-10</c:v>
                      </c:pt>
                      <c:pt idx="1722">
                        <c:v>1.01637E-10</c:v>
                      </c:pt>
                      <c:pt idx="1723">
                        <c:v>1.01637E-10</c:v>
                      </c:pt>
                      <c:pt idx="1724">
                        <c:v>1.02952E-10</c:v>
                      </c:pt>
                      <c:pt idx="1725">
                        <c:v>1.02952E-10</c:v>
                      </c:pt>
                      <c:pt idx="1726">
                        <c:v>1.0308899999999999E-10</c:v>
                      </c:pt>
                      <c:pt idx="1727">
                        <c:v>1.0308899999999999E-10</c:v>
                      </c:pt>
                      <c:pt idx="1728">
                        <c:v>1.6484799999999999E-10</c:v>
                      </c:pt>
                      <c:pt idx="1729">
                        <c:v>1.6484799999999999E-10</c:v>
                      </c:pt>
                      <c:pt idx="1730">
                        <c:v>1.06468E-10</c:v>
                      </c:pt>
                      <c:pt idx="1731">
                        <c:v>1.06468E-10</c:v>
                      </c:pt>
                      <c:pt idx="1732">
                        <c:v>1.09098E-10</c:v>
                      </c:pt>
                      <c:pt idx="1733">
                        <c:v>1.09098E-10</c:v>
                      </c:pt>
                      <c:pt idx="1734">
                        <c:v>1.10603E-10</c:v>
                      </c:pt>
                      <c:pt idx="1735">
                        <c:v>1.10603E-10</c:v>
                      </c:pt>
                      <c:pt idx="1736">
                        <c:v>1.02895E-10</c:v>
                      </c:pt>
                      <c:pt idx="1737">
                        <c:v>1.02895E-10</c:v>
                      </c:pt>
                      <c:pt idx="1738">
                        <c:v>1.17954E-10</c:v>
                      </c:pt>
                      <c:pt idx="1739">
                        <c:v>1.17954E-10</c:v>
                      </c:pt>
                      <c:pt idx="1740">
                        <c:v>1.05684E-10</c:v>
                      </c:pt>
                      <c:pt idx="1741">
                        <c:v>1.05684E-10</c:v>
                      </c:pt>
                      <c:pt idx="1742">
                        <c:v>9.5555100000000006E-11</c:v>
                      </c:pt>
                      <c:pt idx="1743">
                        <c:v>9.5555100000000006E-11</c:v>
                      </c:pt>
                      <c:pt idx="1744">
                        <c:v>1.01029E-10</c:v>
                      </c:pt>
                      <c:pt idx="1745">
                        <c:v>1.01029E-10</c:v>
                      </c:pt>
                      <c:pt idx="1746">
                        <c:v>1.00147E-10</c:v>
                      </c:pt>
                      <c:pt idx="1747">
                        <c:v>1.00147E-10</c:v>
                      </c:pt>
                      <c:pt idx="1748">
                        <c:v>1.05018E-10</c:v>
                      </c:pt>
                      <c:pt idx="1749">
                        <c:v>1.05018E-10</c:v>
                      </c:pt>
                      <c:pt idx="1750">
                        <c:v>1.0648499999999999E-10</c:v>
                      </c:pt>
                      <c:pt idx="1751">
                        <c:v>1.0648499999999999E-10</c:v>
                      </c:pt>
                      <c:pt idx="1752">
                        <c:v>1.1051E-10</c:v>
                      </c:pt>
                      <c:pt idx="1753">
                        <c:v>1.1051E-10</c:v>
                      </c:pt>
                      <c:pt idx="1754">
                        <c:v>1.01606E-10</c:v>
                      </c:pt>
                      <c:pt idx="1755">
                        <c:v>1.01606E-10</c:v>
                      </c:pt>
                      <c:pt idx="1756">
                        <c:v>1.1306E-10</c:v>
                      </c:pt>
                      <c:pt idx="1757">
                        <c:v>1.1306E-10</c:v>
                      </c:pt>
                      <c:pt idx="1758">
                        <c:v>1.05026E-10</c:v>
                      </c:pt>
                      <c:pt idx="1759">
                        <c:v>1.05026E-10</c:v>
                      </c:pt>
                      <c:pt idx="1760">
                        <c:v>1.04935E-10</c:v>
                      </c:pt>
                      <c:pt idx="1761">
                        <c:v>1.04935E-10</c:v>
                      </c:pt>
                      <c:pt idx="1762">
                        <c:v>9.2930199999999995E-11</c:v>
                      </c:pt>
                      <c:pt idx="1763">
                        <c:v>9.2930199999999995E-11</c:v>
                      </c:pt>
                      <c:pt idx="1764">
                        <c:v>1.07488E-10</c:v>
                      </c:pt>
                      <c:pt idx="1765">
                        <c:v>1.07488E-10</c:v>
                      </c:pt>
                      <c:pt idx="1766">
                        <c:v>9.1814599999999997E-11</c:v>
                      </c:pt>
                      <c:pt idx="1767">
                        <c:v>9.1814599999999997E-11</c:v>
                      </c:pt>
                      <c:pt idx="1768">
                        <c:v>1.0301200000000001E-10</c:v>
                      </c:pt>
                      <c:pt idx="1769">
                        <c:v>1.0301200000000001E-10</c:v>
                      </c:pt>
                      <c:pt idx="1770">
                        <c:v>1.06569E-10</c:v>
                      </c:pt>
                      <c:pt idx="1771">
                        <c:v>1.06569E-10</c:v>
                      </c:pt>
                      <c:pt idx="1772">
                        <c:v>1.3102700000000001E-10</c:v>
                      </c:pt>
                      <c:pt idx="1773">
                        <c:v>1.3102700000000001E-10</c:v>
                      </c:pt>
                      <c:pt idx="1774">
                        <c:v>1.0864699999999999E-10</c:v>
                      </c:pt>
                      <c:pt idx="1775">
                        <c:v>1.0864699999999999E-10</c:v>
                      </c:pt>
                      <c:pt idx="1776">
                        <c:v>9.97392E-11</c:v>
                      </c:pt>
                      <c:pt idx="1777">
                        <c:v>9.97392E-11</c:v>
                      </c:pt>
                      <c:pt idx="1778">
                        <c:v>1.13848E-10</c:v>
                      </c:pt>
                      <c:pt idx="1779">
                        <c:v>1.13848E-10</c:v>
                      </c:pt>
                      <c:pt idx="1780">
                        <c:v>1.03763E-10</c:v>
                      </c:pt>
                      <c:pt idx="1781">
                        <c:v>1.03763E-10</c:v>
                      </c:pt>
                      <c:pt idx="1782">
                        <c:v>1.0696699999999999E-10</c:v>
                      </c:pt>
                      <c:pt idx="1783">
                        <c:v>1.0696699999999999E-10</c:v>
                      </c:pt>
                      <c:pt idx="1784">
                        <c:v>1.01671E-10</c:v>
                      </c:pt>
                      <c:pt idx="1785">
                        <c:v>1.01671E-10</c:v>
                      </c:pt>
                      <c:pt idx="1786">
                        <c:v>1.02531E-10</c:v>
                      </c:pt>
                      <c:pt idx="1787">
                        <c:v>1.02531E-10</c:v>
                      </c:pt>
                      <c:pt idx="1788">
                        <c:v>1.06612E-10</c:v>
                      </c:pt>
                      <c:pt idx="1789">
                        <c:v>1.06612E-10</c:v>
                      </c:pt>
                      <c:pt idx="1790">
                        <c:v>9.4072199999999995E-11</c:v>
                      </c:pt>
                      <c:pt idx="1791">
                        <c:v>9.4072199999999995E-11</c:v>
                      </c:pt>
                      <c:pt idx="1792">
                        <c:v>9.7694599999999994E-11</c:v>
                      </c:pt>
                      <c:pt idx="1793">
                        <c:v>9.7694599999999994E-11</c:v>
                      </c:pt>
                      <c:pt idx="1794">
                        <c:v>1.0106E-10</c:v>
                      </c:pt>
                      <c:pt idx="1795">
                        <c:v>1.0106E-10</c:v>
                      </c:pt>
                      <c:pt idx="1796">
                        <c:v>9.9786099999999996E-11</c:v>
                      </c:pt>
                      <c:pt idx="1797">
                        <c:v>9.9786099999999996E-11</c:v>
                      </c:pt>
                      <c:pt idx="1798">
                        <c:v>1.13928E-10</c:v>
                      </c:pt>
                      <c:pt idx="1799">
                        <c:v>1.13928E-10</c:v>
                      </c:pt>
                      <c:pt idx="1800">
                        <c:v>9.9049300000000006E-11</c:v>
                      </c:pt>
                      <c:pt idx="1801">
                        <c:v>9.9049300000000006E-11</c:v>
                      </c:pt>
                      <c:pt idx="1802">
                        <c:v>1.0489099999999999E-10</c:v>
                      </c:pt>
                      <c:pt idx="1803">
                        <c:v>1.0489099999999999E-10</c:v>
                      </c:pt>
                      <c:pt idx="1804">
                        <c:v>1.01558E-10</c:v>
                      </c:pt>
                      <c:pt idx="1805">
                        <c:v>1.01558E-10</c:v>
                      </c:pt>
                      <c:pt idx="1806">
                        <c:v>9.8070499999999995E-11</c:v>
                      </c:pt>
                      <c:pt idx="1807">
                        <c:v>9.8070499999999995E-11</c:v>
                      </c:pt>
                      <c:pt idx="1808">
                        <c:v>1.0948300000000001E-10</c:v>
                      </c:pt>
                      <c:pt idx="1809">
                        <c:v>1.0948300000000001E-10</c:v>
                      </c:pt>
                      <c:pt idx="1810">
                        <c:v>1.04004E-10</c:v>
                      </c:pt>
                      <c:pt idx="1811">
                        <c:v>1.04004E-10</c:v>
                      </c:pt>
                      <c:pt idx="1812">
                        <c:v>1.11964E-10</c:v>
                      </c:pt>
                      <c:pt idx="1813">
                        <c:v>1.11964E-10</c:v>
                      </c:pt>
                      <c:pt idx="1814">
                        <c:v>9.2437299999999998E-11</c:v>
                      </c:pt>
                      <c:pt idx="1815">
                        <c:v>9.2437299999999998E-11</c:v>
                      </c:pt>
                      <c:pt idx="1816">
                        <c:v>1.0742199999999999E-10</c:v>
                      </c:pt>
                      <c:pt idx="1817">
                        <c:v>1.0742199999999999E-10</c:v>
                      </c:pt>
                      <c:pt idx="1818">
                        <c:v>9.4794300000000004E-11</c:v>
                      </c:pt>
                      <c:pt idx="1819">
                        <c:v>9.4794300000000004E-11</c:v>
                      </c:pt>
                      <c:pt idx="1820">
                        <c:v>9.78315E-11</c:v>
                      </c:pt>
                      <c:pt idx="1821">
                        <c:v>9.78315E-11</c:v>
                      </c:pt>
                      <c:pt idx="1822">
                        <c:v>1.01158E-10</c:v>
                      </c:pt>
                      <c:pt idx="1823">
                        <c:v>1.01158E-10</c:v>
                      </c:pt>
                      <c:pt idx="1824">
                        <c:v>9.6507300000000003E-11</c:v>
                      </c:pt>
                      <c:pt idx="1825">
                        <c:v>9.6507300000000003E-11</c:v>
                      </c:pt>
                      <c:pt idx="1826">
                        <c:v>1.04081E-10</c:v>
                      </c:pt>
                      <c:pt idx="1827">
                        <c:v>1.04081E-10</c:v>
                      </c:pt>
                      <c:pt idx="1828">
                        <c:v>9.1073799999999998E-11</c:v>
                      </c:pt>
                      <c:pt idx="1829">
                        <c:v>9.1073799999999998E-11</c:v>
                      </c:pt>
                      <c:pt idx="1830">
                        <c:v>8.9424699999999999E-11</c:v>
                      </c:pt>
                      <c:pt idx="1831">
                        <c:v>8.9424699999999999E-11</c:v>
                      </c:pt>
                      <c:pt idx="1832">
                        <c:v>9.8937800000000006E-11</c:v>
                      </c:pt>
                      <c:pt idx="1833">
                        <c:v>9.8937800000000006E-11</c:v>
                      </c:pt>
                      <c:pt idx="1834">
                        <c:v>9.8402800000000005E-11</c:v>
                      </c:pt>
                      <c:pt idx="1835">
                        <c:v>9.8402800000000005E-11</c:v>
                      </c:pt>
                      <c:pt idx="1836">
                        <c:v>9.7501600000000005E-11</c:v>
                      </c:pt>
                      <c:pt idx="1837">
                        <c:v>9.7501600000000005E-11</c:v>
                      </c:pt>
                      <c:pt idx="1838">
                        <c:v>9.8055000000000004E-11</c:v>
                      </c:pt>
                      <c:pt idx="1839">
                        <c:v>9.8055000000000004E-11</c:v>
                      </c:pt>
                      <c:pt idx="1840">
                        <c:v>1.05188E-10</c:v>
                      </c:pt>
                      <c:pt idx="1841">
                        <c:v>1.05188E-10</c:v>
                      </c:pt>
                      <c:pt idx="1842">
                        <c:v>9.3212300000000003E-11</c:v>
                      </c:pt>
                      <c:pt idx="1843">
                        <c:v>9.3212300000000003E-11</c:v>
                      </c:pt>
                      <c:pt idx="1844">
                        <c:v>9.7163200000000003E-11</c:v>
                      </c:pt>
                      <c:pt idx="1845">
                        <c:v>9.7163200000000003E-11</c:v>
                      </c:pt>
                      <c:pt idx="1846">
                        <c:v>9.8631100000000001E-11</c:v>
                      </c:pt>
                      <c:pt idx="1847">
                        <c:v>9.8631100000000001E-11</c:v>
                      </c:pt>
                      <c:pt idx="1848">
                        <c:v>9.7393300000000004E-11</c:v>
                      </c:pt>
                      <c:pt idx="1849">
                        <c:v>9.7393300000000004E-11</c:v>
                      </c:pt>
                      <c:pt idx="1850">
                        <c:v>9.7133699999999995E-11</c:v>
                      </c:pt>
                      <c:pt idx="1851">
                        <c:v>9.7133699999999995E-11</c:v>
                      </c:pt>
                      <c:pt idx="1852">
                        <c:v>9.0723399999999996E-11</c:v>
                      </c:pt>
                      <c:pt idx="1853">
                        <c:v>9.0723399999999996E-11</c:v>
                      </c:pt>
                      <c:pt idx="1854">
                        <c:v>1.12529E-10</c:v>
                      </c:pt>
                      <c:pt idx="1855">
                        <c:v>1.12529E-10</c:v>
                      </c:pt>
                      <c:pt idx="1856">
                        <c:v>9.3121000000000006E-11</c:v>
                      </c:pt>
                      <c:pt idx="1857">
                        <c:v>9.3121000000000006E-11</c:v>
                      </c:pt>
                      <c:pt idx="1858">
                        <c:v>9.6764400000000004E-11</c:v>
                      </c:pt>
                      <c:pt idx="1859">
                        <c:v>9.6764400000000004E-11</c:v>
                      </c:pt>
                      <c:pt idx="1860">
                        <c:v>9.5426200000000004E-11</c:v>
                      </c:pt>
                      <c:pt idx="1861">
                        <c:v>9.5426200000000004E-11</c:v>
                      </c:pt>
                      <c:pt idx="1862">
                        <c:v>1.0257E-10</c:v>
                      </c:pt>
                      <c:pt idx="1863">
                        <c:v>1.0257E-10</c:v>
                      </c:pt>
                      <c:pt idx="1864">
                        <c:v>9.4454400000000001E-11</c:v>
                      </c:pt>
                      <c:pt idx="1865">
                        <c:v>9.4454400000000001E-11</c:v>
                      </c:pt>
                      <c:pt idx="1866">
                        <c:v>9.5673400000000002E-11</c:v>
                      </c:pt>
                      <c:pt idx="1867">
                        <c:v>9.5673400000000002E-11</c:v>
                      </c:pt>
                      <c:pt idx="1868">
                        <c:v>1.00182E-10</c:v>
                      </c:pt>
                      <c:pt idx="1869">
                        <c:v>1.00182E-10</c:v>
                      </c:pt>
                      <c:pt idx="1870">
                        <c:v>1.01008E-10</c:v>
                      </c:pt>
                      <c:pt idx="1871">
                        <c:v>1.01008E-10</c:v>
                      </c:pt>
                      <c:pt idx="1872">
                        <c:v>8.76639E-11</c:v>
                      </c:pt>
                      <c:pt idx="1873">
                        <c:v>8.76639E-11</c:v>
                      </c:pt>
                      <c:pt idx="1874">
                        <c:v>8.9370700000000001E-11</c:v>
                      </c:pt>
                      <c:pt idx="1875">
                        <c:v>8.9370700000000001E-11</c:v>
                      </c:pt>
                      <c:pt idx="1876">
                        <c:v>9.7818500000000005E-11</c:v>
                      </c:pt>
                      <c:pt idx="1877">
                        <c:v>9.7818500000000005E-11</c:v>
                      </c:pt>
                      <c:pt idx="1878">
                        <c:v>9.3083000000000003E-11</c:v>
                      </c:pt>
                      <c:pt idx="1879">
                        <c:v>9.3083000000000003E-11</c:v>
                      </c:pt>
                      <c:pt idx="1880">
                        <c:v>1.0468899999999999E-10</c:v>
                      </c:pt>
                      <c:pt idx="1881">
                        <c:v>1.0468899999999999E-10</c:v>
                      </c:pt>
                      <c:pt idx="1882">
                        <c:v>9.8027300000000002E-11</c:v>
                      </c:pt>
                      <c:pt idx="1883">
                        <c:v>9.8027300000000002E-11</c:v>
                      </c:pt>
                      <c:pt idx="1884">
                        <c:v>9.1722599999999996E-11</c:v>
                      </c:pt>
                      <c:pt idx="1885">
                        <c:v>9.1722599999999996E-11</c:v>
                      </c:pt>
                      <c:pt idx="1886">
                        <c:v>9.2568600000000003E-11</c:v>
                      </c:pt>
                      <c:pt idx="1887">
                        <c:v>9.2568600000000003E-11</c:v>
                      </c:pt>
                      <c:pt idx="1888">
                        <c:v>9.2137600000000002E-11</c:v>
                      </c:pt>
                      <c:pt idx="1889">
                        <c:v>9.2137600000000002E-11</c:v>
                      </c:pt>
                      <c:pt idx="1890">
                        <c:v>9.5891500000000004E-11</c:v>
                      </c:pt>
                      <c:pt idx="1891">
                        <c:v>9.5891500000000004E-11</c:v>
                      </c:pt>
                      <c:pt idx="1892">
                        <c:v>9.6074099999999999E-11</c:v>
                      </c:pt>
                      <c:pt idx="1893">
                        <c:v>9.6074099999999999E-11</c:v>
                      </c:pt>
                      <c:pt idx="1894">
                        <c:v>9.5331499999999995E-11</c:v>
                      </c:pt>
                      <c:pt idx="1895">
                        <c:v>9.5331499999999995E-11</c:v>
                      </c:pt>
                      <c:pt idx="1896">
                        <c:v>9.0399500000000001E-11</c:v>
                      </c:pt>
                      <c:pt idx="1897">
                        <c:v>9.0399500000000001E-11</c:v>
                      </c:pt>
                      <c:pt idx="1898">
                        <c:v>1.07278E-10</c:v>
                      </c:pt>
                      <c:pt idx="1899">
                        <c:v>1.07278E-10</c:v>
                      </c:pt>
                      <c:pt idx="1900">
                        <c:v>9.3864499999999999E-11</c:v>
                      </c:pt>
                      <c:pt idx="1901">
                        <c:v>9.3864499999999999E-11</c:v>
                      </c:pt>
                      <c:pt idx="1902">
                        <c:v>9.4106499999999994E-11</c:v>
                      </c:pt>
                      <c:pt idx="1903">
                        <c:v>9.4106499999999994E-11</c:v>
                      </c:pt>
                      <c:pt idx="1904">
                        <c:v>9.5382900000000005E-11</c:v>
                      </c:pt>
                      <c:pt idx="1905">
                        <c:v>9.5382900000000005E-11</c:v>
                      </c:pt>
                      <c:pt idx="1906">
                        <c:v>1.01283E-10</c:v>
                      </c:pt>
                      <c:pt idx="1907">
                        <c:v>1.01283E-10</c:v>
                      </c:pt>
                      <c:pt idx="1908">
                        <c:v>1.0497E-10</c:v>
                      </c:pt>
                      <c:pt idx="1909">
                        <c:v>1.0497E-10</c:v>
                      </c:pt>
                      <c:pt idx="1910">
                        <c:v>9.3692600000000003E-11</c:v>
                      </c:pt>
                      <c:pt idx="1911">
                        <c:v>9.3692600000000003E-11</c:v>
                      </c:pt>
                      <c:pt idx="1912">
                        <c:v>9.7786599999999995E-11</c:v>
                      </c:pt>
                      <c:pt idx="1913">
                        <c:v>9.7786599999999995E-11</c:v>
                      </c:pt>
                      <c:pt idx="1914">
                        <c:v>9.5690600000000005E-11</c:v>
                      </c:pt>
                      <c:pt idx="1915">
                        <c:v>9.5690600000000005E-11</c:v>
                      </c:pt>
                      <c:pt idx="1916">
                        <c:v>8.9437600000000001E-11</c:v>
                      </c:pt>
                      <c:pt idx="1917">
                        <c:v>8.9437600000000001E-11</c:v>
                      </c:pt>
                      <c:pt idx="1918">
                        <c:v>9.3292E-11</c:v>
                      </c:pt>
                      <c:pt idx="1919">
                        <c:v>9.3292E-11</c:v>
                      </c:pt>
                      <c:pt idx="1920">
                        <c:v>9.6793600000000006E-11</c:v>
                      </c:pt>
                      <c:pt idx="1921">
                        <c:v>9.6793600000000006E-11</c:v>
                      </c:pt>
                      <c:pt idx="1922">
                        <c:v>9.0251699999999998E-11</c:v>
                      </c:pt>
                      <c:pt idx="1923">
                        <c:v>9.0251699999999998E-11</c:v>
                      </c:pt>
                      <c:pt idx="1924">
                        <c:v>1.03724E-10</c:v>
                      </c:pt>
                      <c:pt idx="1925">
                        <c:v>1.03724E-10</c:v>
                      </c:pt>
                      <c:pt idx="1926">
                        <c:v>9.6774900000000004E-11</c:v>
                      </c:pt>
                      <c:pt idx="1927">
                        <c:v>9.6774900000000004E-11</c:v>
                      </c:pt>
                      <c:pt idx="1928">
                        <c:v>9.6963800000000003E-11</c:v>
                      </c:pt>
                      <c:pt idx="1929">
                        <c:v>9.6963800000000003E-11</c:v>
                      </c:pt>
                      <c:pt idx="1930">
                        <c:v>9.8227200000000005E-11</c:v>
                      </c:pt>
                      <c:pt idx="1931">
                        <c:v>9.8227200000000005E-11</c:v>
                      </c:pt>
                      <c:pt idx="1932">
                        <c:v>1.0444499999999999E-10</c:v>
                      </c:pt>
                      <c:pt idx="1933">
                        <c:v>1.0444499999999999E-10</c:v>
                      </c:pt>
                      <c:pt idx="1934">
                        <c:v>8.5869799999999997E-11</c:v>
                      </c:pt>
                      <c:pt idx="1935">
                        <c:v>8.5869799999999997E-11</c:v>
                      </c:pt>
                      <c:pt idx="1936">
                        <c:v>9.5287700000000005E-11</c:v>
                      </c:pt>
                      <c:pt idx="1937">
                        <c:v>9.5287700000000005E-11</c:v>
                      </c:pt>
                      <c:pt idx="1938">
                        <c:v>9.4481200000000001E-11</c:v>
                      </c:pt>
                      <c:pt idx="1939">
                        <c:v>9.4481200000000001E-11</c:v>
                      </c:pt>
                      <c:pt idx="1940">
                        <c:v>9.2246100000000002E-11</c:v>
                      </c:pt>
                      <c:pt idx="1941">
                        <c:v>9.2246100000000002E-11</c:v>
                      </c:pt>
                      <c:pt idx="1942">
                        <c:v>1.01518E-10</c:v>
                      </c:pt>
                      <c:pt idx="1943">
                        <c:v>1.01518E-10</c:v>
                      </c:pt>
                      <c:pt idx="1944">
                        <c:v>8.4316600000000001E-11</c:v>
                      </c:pt>
                      <c:pt idx="1945">
                        <c:v>8.4316600000000001E-11</c:v>
                      </c:pt>
                      <c:pt idx="1946">
                        <c:v>8.6306099999999995E-11</c:v>
                      </c:pt>
                      <c:pt idx="1947">
                        <c:v>8.6306099999999995E-11</c:v>
                      </c:pt>
                      <c:pt idx="1948">
                        <c:v>9.1490199999999998E-11</c:v>
                      </c:pt>
                      <c:pt idx="1949">
                        <c:v>9.1490199999999998E-11</c:v>
                      </c:pt>
                      <c:pt idx="1950">
                        <c:v>8.7870999999999998E-11</c:v>
                      </c:pt>
                      <c:pt idx="1951">
                        <c:v>8.7870999999999998E-11</c:v>
                      </c:pt>
                      <c:pt idx="1952">
                        <c:v>9.5401599999999994E-11</c:v>
                      </c:pt>
                      <c:pt idx="1953">
                        <c:v>9.5401599999999994E-11</c:v>
                      </c:pt>
                      <c:pt idx="1954">
                        <c:v>9.5678600000000006E-11</c:v>
                      </c:pt>
                      <c:pt idx="1955">
                        <c:v>9.5678600000000006E-11</c:v>
                      </c:pt>
                      <c:pt idx="1956">
                        <c:v>8.4593200000000001E-11</c:v>
                      </c:pt>
                      <c:pt idx="1957">
                        <c:v>8.4593200000000001E-11</c:v>
                      </c:pt>
                      <c:pt idx="1958">
                        <c:v>8.7092599999999995E-11</c:v>
                      </c:pt>
                      <c:pt idx="1959">
                        <c:v>8.7092599999999995E-11</c:v>
                      </c:pt>
                      <c:pt idx="1960">
                        <c:v>8.9194199999999999E-11</c:v>
                      </c:pt>
                      <c:pt idx="1961">
                        <c:v>8.9194199999999999E-11</c:v>
                      </c:pt>
                      <c:pt idx="1962">
                        <c:v>1.0948000000000001E-10</c:v>
                      </c:pt>
                      <c:pt idx="1963">
                        <c:v>1.0948000000000001E-10</c:v>
                      </c:pt>
                      <c:pt idx="1964">
                        <c:v>9.5367799999999999E-11</c:v>
                      </c:pt>
                      <c:pt idx="1965">
                        <c:v>9.5367799999999999E-11</c:v>
                      </c:pt>
                      <c:pt idx="1966">
                        <c:v>9.1169799999999995E-11</c:v>
                      </c:pt>
                      <c:pt idx="1967">
                        <c:v>9.1169799999999995E-11</c:v>
                      </c:pt>
                      <c:pt idx="1968">
                        <c:v>8.8509800000000001E-11</c:v>
                      </c:pt>
                      <c:pt idx="1969">
                        <c:v>8.8509800000000001E-11</c:v>
                      </c:pt>
                      <c:pt idx="1970">
                        <c:v>8.0711400000000005E-11</c:v>
                      </c:pt>
                      <c:pt idx="1971">
                        <c:v>8.0711400000000005E-11</c:v>
                      </c:pt>
                      <c:pt idx="1972">
                        <c:v>8.9131200000000001E-11</c:v>
                      </c:pt>
                      <c:pt idx="1973">
                        <c:v>8.9131200000000001E-11</c:v>
                      </c:pt>
                      <c:pt idx="1974">
                        <c:v>9.1168700000000006E-11</c:v>
                      </c:pt>
                      <c:pt idx="1975">
                        <c:v>9.1168700000000006E-11</c:v>
                      </c:pt>
                      <c:pt idx="1976">
                        <c:v>8.9185100000000006E-11</c:v>
                      </c:pt>
                      <c:pt idx="1977">
                        <c:v>8.9185100000000006E-11</c:v>
                      </c:pt>
                      <c:pt idx="1978">
                        <c:v>8.8846599999999997E-11</c:v>
                      </c:pt>
                      <c:pt idx="1979">
                        <c:v>8.8846599999999997E-11</c:v>
                      </c:pt>
                      <c:pt idx="1980">
                        <c:v>8.7938600000000002E-11</c:v>
                      </c:pt>
                      <c:pt idx="1981">
                        <c:v>8.7938600000000002E-11</c:v>
                      </c:pt>
                      <c:pt idx="1982">
                        <c:v>8.5401899999999995E-11</c:v>
                      </c:pt>
                      <c:pt idx="1983">
                        <c:v>8.5401899999999995E-11</c:v>
                      </c:pt>
                      <c:pt idx="1984">
                        <c:v>1.0098E-10</c:v>
                      </c:pt>
                      <c:pt idx="1985">
                        <c:v>1.0098E-10</c:v>
                      </c:pt>
                      <c:pt idx="1986">
                        <c:v>1.02623E-10</c:v>
                      </c:pt>
                      <c:pt idx="1987">
                        <c:v>1.02623E-10</c:v>
                      </c:pt>
                      <c:pt idx="1988">
                        <c:v>1.00122E-10</c:v>
                      </c:pt>
                      <c:pt idx="1989">
                        <c:v>1.00122E-10</c:v>
                      </c:pt>
                      <c:pt idx="1990">
                        <c:v>1.0268E-10</c:v>
                      </c:pt>
                      <c:pt idx="1991">
                        <c:v>1.0268E-10</c:v>
                      </c:pt>
                      <c:pt idx="1992">
                        <c:v>9.9074100000000002E-11</c:v>
                      </c:pt>
                      <c:pt idx="1993">
                        <c:v>9.9074100000000002E-11</c:v>
                      </c:pt>
                      <c:pt idx="1994">
                        <c:v>9.1455300000000001E-11</c:v>
                      </c:pt>
                      <c:pt idx="1995">
                        <c:v>9.1455300000000001E-11</c:v>
                      </c:pt>
                      <c:pt idx="1996">
                        <c:v>9.1180999999999998E-11</c:v>
                      </c:pt>
                      <c:pt idx="1997">
                        <c:v>9.1180999999999998E-11</c:v>
                      </c:pt>
                      <c:pt idx="1998">
                        <c:v>8.8715799999999997E-11</c:v>
                      </c:pt>
                      <c:pt idx="1999">
                        <c:v>8.8715799999999997E-11</c:v>
                      </c:pt>
                      <c:pt idx="2000">
                        <c:v>8.7702100000000002E-11</c:v>
                      </c:pt>
                      <c:pt idx="2001">
                        <c:v>8.7702100000000002E-11</c:v>
                      </c:pt>
                      <c:pt idx="2002">
                        <c:v>9.5272599999999999E-11</c:v>
                      </c:pt>
                      <c:pt idx="2003">
                        <c:v>9.5272599999999999E-11</c:v>
                      </c:pt>
                      <c:pt idx="2004">
                        <c:v>8.8929300000000006E-11</c:v>
                      </c:pt>
                      <c:pt idx="2005">
                        <c:v>8.8929300000000006E-11</c:v>
                      </c:pt>
                      <c:pt idx="2006">
                        <c:v>9.0088000000000005E-11</c:v>
                      </c:pt>
                      <c:pt idx="2007">
                        <c:v>9.0088000000000005E-11</c:v>
                      </c:pt>
                      <c:pt idx="2008">
                        <c:v>8.5887799999999997E-11</c:v>
                      </c:pt>
                      <c:pt idx="2009">
                        <c:v>8.5887799999999997E-11</c:v>
                      </c:pt>
                      <c:pt idx="2010">
                        <c:v>9.4791300000000004E-11</c:v>
                      </c:pt>
                      <c:pt idx="2011">
                        <c:v>9.4791300000000004E-11</c:v>
                      </c:pt>
                      <c:pt idx="2012">
                        <c:v>1.02326E-10</c:v>
                      </c:pt>
                      <c:pt idx="2013">
                        <c:v>1.02326E-10</c:v>
                      </c:pt>
                      <c:pt idx="2014">
                        <c:v>8.6794799999999997E-11</c:v>
                      </c:pt>
                      <c:pt idx="2015">
                        <c:v>8.6794799999999997E-11</c:v>
                      </c:pt>
                      <c:pt idx="2016">
                        <c:v>9.8094000000000003E-11</c:v>
                      </c:pt>
                      <c:pt idx="2017">
                        <c:v>9.8094000000000003E-11</c:v>
                      </c:pt>
                      <c:pt idx="2018">
                        <c:v>8.8329799999999995E-11</c:v>
                      </c:pt>
                      <c:pt idx="2019">
                        <c:v>8.8329799999999995E-11</c:v>
                      </c:pt>
                      <c:pt idx="2020">
                        <c:v>7.7247099999999998E-11</c:v>
                      </c:pt>
                      <c:pt idx="2021">
                        <c:v>7.7247099999999998E-11</c:v>
                      </c:pt>
                      <c:pt idx="2022">
                        <c:v>8.5004599999999997E-11</c:v>
                      </c:pt>
                      <c:pt idx="2023">
                        <c:v>8.5004599999999997E-11</c:v>
                      </c:pt>
                      <c:pt idx="2024">
                        <c:v>9.6709199999999998E-11</c:v>
                      </c:pt>
                      <c:pt idx="2025">
                        <c:v>9.6709199999999998E-11</c:v>
                      </c:pt>
                      <c:pt idx="2026">
                        <c:v>9.5693800000000004E-11</c:v>
                      </c:pt>
                      <c:pt idx="2027">
                        <c:v>9.5693800000000004E-11</c:v>
                      </c:pt>
                      <c:pt idx="2028">
                        <c:v>8.9842399999999999E-11</c:v>
                      </c:pt>
                      <c:pt idx="2029">
                        <c:v>8.9842399999999999E-11</c:v>
                      </c:pt>
                      <c:pt idx="2030">
                        <c:v>9.3411900000000002E-11</c:v>
                      </c:pt>
                      <c:pt idx="2031">
                        <c:v>9.3411900000000002E-11</c:v>
                      </c:pt>
                      <c:pt idx="2032">
                        <c:v>9.1430700000000005E-11</c:v>
                      </c:pt>
                      <c:pt idx="2033">
                        <c:v>9.1430700000000005E-11</c:v>
                      </c:pt>
                      <c:pt idx="2034">
                        <c:v>9.8958199999999995E-11</c:v>
                      </c:pt>
                      <c:pt idx="2035">
                        <c:v>9.8958199999999995E-11</c:v>
                      </c:pt>
                      <c:pt idx="2036">
                        <c:v>8.29087E-11</c:v>
                      </c:pt>
                      <c:pt idx="2037">
                        <c:v>8.29087E-11</c:v>
                      </c:pt>
                      <c:pt idx="2038">
                        <c:v>8.7753299999999999E-11</c:v>
                      </c:pt>
                      <c:pt idx="2039">
                        <c:v>8.7753299999999999E-11</c:v>
                      </c:pt>
                      <c:pt idx="2040">
                        <c:v>8.7337400000000004E-11</c:v>
                      </c:pt>
                      <c:pt idx="2041">
                        <c:v>8.7337400000000004E-11</c:v>
                      </c:pt>
                      <c:pt idx="2042">
                        <c:v>8.6534000000000006E-11</c:v>
                      </c:pt>
                      <c:pt idx="2043">
                        <c:v>8.6534000000000006E-11</c:v>
                      </c:pt>
                      <c:pt idx="2044">
                        <c:v>9.1246599999999997E-11</c:v>
                      </c:pt>
                      <c:pt idx="2045">
                        <c:v>9.1246599999999997E-11</c:v>
                      </c:pt>
                      <c:pt idx="2046">
                        <c:v>9.0614800000000003E-11</c:v>
                      </c:pt>
                      <c:pt idx="2047">
                        <c:v>9.0614800000000003E-11</c:v>
                      </c:pt>
                      <c:pt idx="2048">
                        <c:v>8.6700800000000005E-11</c:v>
                      </c:pt>
                      <c:pt idx="2049">
                        <c:v>8.6700800000000005E-11</c:v>
                      </c:pt>
                      <c:pt idx="2050">
                        <c:v>8.5925400000000001E-11</c:v>
                      </c:pt>
                      <c:pt idx="2051">
                        <c:v>8.5925400000000001E-11</c:v>
                      </c:pt>
                      <c:pt idx="2052">
                        <c:v>9.1345600000000006E-11</c:v>
                      </c:pt>
                      <c:pt idx="2053">
                        <c:v>9.1345600000000006E-11</c:v>
                      </c:pt>
                      <c:pt idx="2054">
                        <c:v>8.4807200000000002E-11</c:v>
                      </c:pt>
                      <c:pt idx="2055">
                        <c:v>8.4807200000000002E-11</c:v>
                      </c:pt>
                      <c:pt idx="2056">
                        <c:v>8.4218499999999995E-11</c:v>
                      </c:pt>
                      <c:pt idx="2057">
                        <c:v>8.4218499999999995E-11</c:v>
                      </c:pt>
                      <c:pt idx="2058">
                        <c:v>8.7947000000000004E-11</c:v>
                      </c:pt>
                      <c:pt idx="2059">
                        <c:v>8.7947000000000004E-11</c:v>
                      </c:pt>
                      <c:pt idx="2060">
                        <c:v>9.2566999999999997E-11</c:v>
                      </c:pt>
                      <c:pt idx="2061">
                        <c:v>9.2566999999999997E-11</c:v>
                      </c:pt>
                      <c:pt idx="2062">
                        <c:v>9.0467900000000001E-11</c:v>
                      </c:pt>
                      <c:pt idx="2063">
                        <c:v>9.0467900000000001E-11</c:v>
                      </c:pt>
                      <c:pt idx="2064">
                        <c:v>8.2109699999999996E-11</c:v>
                      </c:pt>
                      <c:pt idx="2065">
                        <c:v>8.2109699999999996E-11</c:v>
                      </c:pt>
                      <c:pt idx="2066">
                        <c:v>8.2226900000000004E-11</c:v>
                      </c:pt>
                      <c:pt idx="2067">
                        <c:v>8.2226900000000004E-11</c:v>
                      </c:pt>
                      <c:pt idx="2068">
                        <c:v>8.7201000000000002E-11</c:v>
                      </c:pt>
                      <c:pt idx="2069">
                        <c:v>8.7201000000000002E-11</c:v>
                      </c:pt>
                      <c:pt idx="2070">
                        <c:v>8.5647599999999994E-11</c:v>
                      </c:pt>
                      <c:pt idx="2071">
                        <c:v>8.5647599999999994E-11</c:v>
                      </c:pt>
                      <c:pt idx="2072">
                        <c:v>8.3726300000000001E-11</c:v>
                      </c:pt>
                      <c:pt idx="2073">
                        <c:v>8.3726300000000001E-11</c:v>
                      </c:pt>
                      <c:pt idx="2074">
                        <c:v>8.8263599999999998E-11</c:v>
                      </c:pt>
                      <c:pt idx="2075">
                        <c:v>8.8263599999999998E-11</c:v>
                      </c:pt>
                      <c:pt idx="2076">
                        <c:v>8.2259900000000003E-11</c:v>
                      </c:pt>
                      <c:pt idx="2077">
                        <c:v>8.2259900000000003E-11</c:v>
                      </c:pt>
                      <c:pt idx="2078">
                        <c:v>9.5839699999999997E-11</c:v>
                      </c:pt>
                      <c:pt idx="2079">
                        <c:v>9.5839699999999997E-11</c:v>
                      </c:pt>
                      <c:pt idx="2080">
                        <c:v>8.3287099999999997E-11</c:v>
                      </c:pt>
                      <c:pt idx="2081">
                        <c:v>8.3287099999999997E-11</c:v>
                      </c:pt>
                      <c:pt idx="2082">
                        <c:v>7.9800300000000004E-11</c:v>
                      </c:pt>
                      <c:pt idx="2083">
                        <c:v>7.9800300000000004E-11</c:v>
                      </c:pt>
                      <c:pt idx="2084">
                        <c:v>8.8810500000000006E-11</c:v>
                      </c:pt>
                      <c:pt idx="2085">
                        <c:v>8.8810500000000006E-11</c:v>
                      </c:pt>
                      <c:pt idx="2086">
                        <c:v>8.4610099999999999E-11</c:v>
                      </c:pt>
                      <c:pt idx="2087">
                        <c:v>8.4610099999999999E-11</c:v>
                      </c:pt>
                      <c:pt idx="2088">
                        <c:v>8.7827300000000001E-11</c:v>
                      </c:pt>
                      <c:pt idx="2089">
                        <c:v>8.7827300000000001E-11</c:v>
                      </c:pt>
                      <c:pt idx="2090">
                        <c:v>9.2683300000000002E-11</c:v>
                      </c:pt>
                      <c:pt idx="2091">
                        <c:v>9.2683300000000002E-11</c:v>
                      </c:pt>
                      <c:pt idx="2092">
                        <c:v>8.3421400000000002E-11</c:v>
                      </c:pt>
                      <c:pt idx="2093">
                        <c:v>8.3421400000000002E-11</c:v>
                      </c:pt>
                      <c:pt idx="2094">
                        <c:v>8.71317E-11</c:v>
                      </c:pt>
                      <c:pt idx="2095">
                        <c:v>8.71317E-11</c:v>
                      </c:pt>
                      <c:pt idx="2096">
                        <c:v>8.8034700000000004E-11</c:v>
                      </c:pt>
                      <c:pt idx="2097">
                        <c:v>8.8034700000000004E-11</c:v>
                      </c:pt>
                      <c:pt idx="2098">
                        <c:v>8.3163E-11</c:v>
                      </c:pt>
                      <c:pt idx="2099">
                        <c:v>8.3163E-11</c:v>
                      </c:pt>
                      <c:pt idx="2100">
                        <c:v>8.7518499999999999E-11</c:v>
                      </c:pt>
                      <c:pt idx="2101">
                        <c:v>8.7518499999999999E-11</c:v>
                      </c:pt>
                      <c:pt idx="2102">
                        <c:v>9.1413599999999995E-11</c:v>
                      </c:pt>
                      <c:pt idx="2103">
                        <c:v>9.1413599999999995E-11</c:v>
                      </c:pt>
                      <c:pt idx="2104">
                        <c:v>7.9107399999999997E-11</c:v>
                      </c:pt>
                      <c:pt idx="2105">
                        <c:v>7.9107399999999997E-11</c:v>
                      </c:pt>
                      <c:pt idx="2106">
                        <c:v>8.8946000000000005E-11</c:v>
                      </c:pt>
                      <c:pt idx="2107">
                        <c:v>8.8946000000000005E-11</c:v>
                      </c:pt>
                      <c:pt idx="2108">
                        <c:v>8.8030099999999998E-11</c:v>
                      </c:pt>
                      <c:pt idx="2109">
                        <c:v>8.8030099999999998E-11</c:v>
                      </c:pt>
                      <c:pt idx="2110">
                        <c:v>9.3406499999999999E-11</c:v>
                      </c:pt>
                      <c:pt idx="2111">
                        <c:v>9.3406499999999999E-11</c:v>
                      </c:pt>
                      <c:pt idx="2112">
                        <c:v>8.2054300000000004E-11</c:v>
                      </c:pt>
                      <c:pt idx="2113">
                        <c:v>8.2054300000000004E-11</c:v>
                      </c:pt>
                      <c:pt idx="2114">
                        <c:v>8.0738600000000003E-11</c:v>
                      </c:pt>
                      <c:pt idx="2115">
                        <c:v>8.0738600000000003E-11</c:v>
                      </c:pt>
                      <c:pt idx="2116">
                        <c:v>8.5907999999999999E-11</c:v>
                      </c:pt>
                      <c:pt idx="2117">
                        <c:v>8.5907999999999999E-11</c:v>
                      </c:pt>
                      <c:pt idx="2118">
                        <c:v>7.8469200000000005E-11</c:v>
                      </c:pt>
                      <c:pt idx="2119">
                        <c:v>7.8469200000000005E-11</c:v>
                      </c:pt>
                      <c:pt idx="2120">
                        <c:v>7.9419199999999999E-11</c:v>
                      </c:pt>
                      <c:pt idx="2121">
                        <c:v>7.9419199999999999E-11</c:v>
                      </c:pt>
                      <c:pt idx="2122">
                        <c:v>8.6149999999999995E-11</c:v>
                      </c:pt>
                      <c:pt idx="2123">
                        <c:v>8.6149999999999995E-11</c:v>
                      </c:pt>
                      <c:pt idx="2124">
                        <c:v>8.1739500000000002E-11</c:v>
                      </c:pt>
                      <c:pt idx="2125">
                        <c:v>8.1739500000000002E-11</c:v>
                      </c:pt>
                      <c:pt idx="2126">
                        <c:v>7.6905200000000004E-11</c:v>
                      </c:pt>
                      <c:pt idx="2127">
                        <c:v>7.6905200000000004E-11</c:v>
                      </c:pt>
                      <c:pt idx="2128">
                        <c:v>7.715E-11</c:v>
                      </c:pt>
                      <c:pt idx="2129">
                        <c:v>7.715E-11</c:v>
                      </c:pt>
                      <c:pt idx="2130">
                        <c:v>9.3612800000000001E-11</c:v>
                      </c:pt>
                      <c:pt idx="2131">
                        <c:v>9.3612800000000001E-11</c:v>
                      </c:pt>
                      <c:pt idx="2132">
                        <c:v>8.1392899999999997E-11</c:v>
                      </c:pt>
                      <c:pt idx="2133">
                        <c:v>8.1392899999999997E-11</c:v>
                      </c:pt>
                      <c:pt idx="2134">
                        <c:v>8.4440699999999998E-11</c:v>
                      </c:pt>
                      <c:pt idx="2135">
                        <c:v>8.4440699999999998E-11</c:v>
                      </c:pt>
                      <c:pt idx="2136">
                        <c:v>8.8126299999999994E-11</c:v>
                      </c:pt>
                      <c:pt idx="2137">
                        <c:v>8.8126299999999994E-11</c:v>
                      </c:pt>
                      <c:pt idx="2138">
                        <c:v>7.3035100000000002E-11</c:v>
                      </c:pt>
                      <c:pt idx="2139">
                        <c:v>7.3035100000000002E-11</c:v>
                      </c:pt>
                      <c:pt idx="2140">
                        <c:v>9.6386200000000006E-11</c:v>
                      </c:pt>
                      <c:pt idx="2141">
                        <c:v>9.6386200000000006E-11</c:v>
                      </c:pt>
                      <c:pt idx="2142">
                        <c:v>8.7197400000000005E-11</c:v>
                      </c:pt>
                      <c:pt idx="2143">
                        <c:v>8.7197400000000005E-11</c:v>
                      </c:pt>
                      <c:pt idx="2144">
                        <c:v>8.6430499999999997E-11</c:v>
                      </c:pt>
                      <c:pt idx="2145">
                        <c:v>8.6430499999999997E-11</c:v>
                      </c:pt>
                      <c:pt idx="2146">
                        <c:v>8.5628099999999995E-11</c:v>
                      </c:pt>
                      <c:pt idx="2147">
                        <c:v>8.5628099999999995E-11</c:v>
                      </c:pt>
                      <c:pt idx="2148">
                        <c:v>7.6478100000000005E-11</c:v>
                      </c:pt>
                      <c:pt idx="2149">
                        <c:v>7.6478100000000005E-11</c:v>
                      </c:pt>
                      <c:pt idx="2150">
                        <c:v>8.5332899999999998E-11</c:v>
                      </c:pt>
                      <c:pt idx="2151">
                        <c:v>8.5332899999999998E-11</c:v>
                      </c:pt>
                      <c:pt idx="2152">
                        <c:v>8.3334699999999997E-11</c:v>
                      </c:pt>
                      <c:pt idx="2153">
                        <c:v>8.3334699999999997E-11</c:v>
                      </c:pt>
                      <c:pt idx="2154">
                        <c:v>7.9383900000000004E-11</c:v>
                      </c:pt>
                      <c:pt idx="2155">
                        <c:v>7.9383900000000004E-11</c:v>
                      </c:pt>
                      <c:pt idx="2156">
                        <c:v>9.2401400000000006E-11</c:v>
                      </c:pt>
                      <c:pt idx="2157">
                        <c:v>9.2401400000000006E-11</c:v>
                      </c:pt>
                      <c:pt idx="2158">
                        <c:v>8.5006699999999994E-11</c:v>
                      </c:pt>
                      <c:pt idx="2159">
                        <c:v>8.5006699999999994E-11</c:v>
                      </c:pt>
                      <c:pt idx="2160">
                        <c:v>8.1581300000000005E-11</c:v>
                      </c:pt>
                      <c:pt idx="2161">
                        <c:v>8.1581300000000005E-11</c:v>
                      </c:pt>
                      <c:pt idx="2162">
                        <c:v>8.9078799999999996E-11</c:v>
                      </c:pt>
                      <c:pt idx="2163">
                        <c:v>8.9078799999999996E-11</c:v>
                      </c:pt>
                      <c:pt idx="2164">
                        <c:v>8.2761200000000002E-11</c:v>
                      </c:pt>
                      <c:pt idx="2165">
                        <c:v>8.2761200000000002E-11</c:v>
                      </c:pt>
                      <c:pt idx="2166">
                        <c:v>8.7413999999999994E-11</c:v>
                      </c:pt>
                      <c:pt idx="2167">
                        <c:v>8.7413999999999994E-11</c:v>
                      </c:pt>
                      <c:pt idx="2168">
                        <c:v>8.6550599999999998E-11</c:v>
                      </c:pt>
                      <c:pt idx="2169">
                        <c:v>8.6550599999999998E-11</c:v>
                      </c:pt>
                      <c:pt idx="2170">
                        <c:v>8.5447599999999997E-11</c:v>
                      </c:pt>
                      <c:pt idx="2171">
                        <c:v>8.5447599999999997E-11</c:v>
                      </c:pt>
                      <c:pt idx="2172">
                        <c:v>8.4802100000000004E-11</c:v>
                      </c:pt>
                      <c:pt idx="2173">
                        <c:v>8.4802100000000004E-11</c:v>
                      </c:pt>
                      <c:pt idx="2174">
                        <c:v>8.4258100000000003E-11</c:v>
                      </c:pt>
                      <c:pt idx="2175">
                        <c:v>8.4258100000000003E-11</c:v>
                      </c:pt>
                      <c:pt idx="2176">
                        <c:v>7.7541600000000004E-11</c:v>
                      </c:pt>
                      <c:pt idx="2177">
                        <c:v>7.7541600000000004E-11</c:v>
                      </c:pt>
                      <c:pt idx="2178">
                        <c:v>7.3803400000000004E-11</c:v>
                      </c:pt>
                      <c:pt idx="2179">
                        <c:v>7.3803400000000004E-11</c:v>
                      </c:pt>
                      <c:pt idx="2180">
                        <c:v>8.2226099999999994E-11</c:v>
                      </c:pt>
                      <c:pt idx="2181">
                        <c:v>8.2226099999999994E-11</c:v>
                      </c:pt>
                      <c:pt idx="2182">
                        <c:v>8.9922799999999999E-11</c:v>
                      </c:pt>
                      <c:pt idx="2183">
                        <c:v>8.9922799999999999E-11</c:v>
                      </c:pt>
                      <c:pt idx="2184">
                        <c:v>8.0159900000000005E-11</c:v>
                      </c:pt>
                      <c:pt idx="2185">
                        <c:v>8.0159900000000005E-11</c:v>
                      </c:pt>
                      <c:pt idx="2186">
                        <c:v>8.5596799999999995E-11</c:v>
                      </c:pt>
                      <c:pt idx="2187">
                        <c:v>8.5596799999999995E-11</c:v>
                      </c:pt>
                      <c:pt idx="2188">
                        <c:v>9.1590000000000004E-11</c:v>
                      </c:pt>
                      <c:pt idx="2189">
                        <c:v>9.1590000000000004E-11</c:v>
                      </c:pt>
                      <c:pt idx="2190">
                        <c:v>8.4650500000000004E-11</c:v>
                      </c:pt>
                      <c:pt idx="2191">
                        <c:v>8.4650500000000004E-11</c:v>
                      </c:pt>
                      <c:pt idx="2192">
                        <c:v>7.9984599999999997E-11</c:v>
                      </c:pt>
                      <c:pt idx="2193">
                        <c:v>7.9984599999999997E-11</c:v>
                      </c:pt>
                      <c:pt idx="2194">
                        <c:v>8.1984499999999997E-11</c:v>
                      </c:pt>
                      <c:pt idx="2195">
                        <c:v>8.1984499999999997E-11</c:v>
                      </c:pt>
                      <c:pt idx="2196">
                        <c:v>8.9471300000000003E-11</c:v>
                      </c:pt>
                      <c:pt idx="2197">
                        <c:v>8.9471300000000003E-11</c:v>
                      </c:pt>
                      <c:pt idx="2198">
                        <c:v>8.2005499999999997E-11</c:v>
                      </c:pt>
                      <c:pt idx="2199">
                        <c:v>8.2005499999999997E-11</c:v>
                      </c:pt>
                      <c:pt idx="2200">
                        <c:v>7.2667000000000006E-11</c:v>
                      </c:pt>
                      <c:pt idx="2201">
                        <c:v>7.2667000000000006E-11</c:v>
                      </c:pt>
                      <c:pt idx="2202">
                        <c:v>8.55718E-11</c:v>
                      </c:pt>
                      <c:pt idx="2203">
                        <c:v>8.55718E-11</c:v>
                      </c:pt>
                      <c:pt idx="2204">
                        <c:v>8.59912E-11</c:v>
                      </c:pt>
                      <c:pt idx="2205">
                        <c:v>8.59912E-11</c:v>
                      </c:pt>
                      <c:pt idx="2206">
                        <c:v>8.1680899999999999E-11</c:v>
                      </c:pt>
                      <c:pt idx="2207">
                        <c:v>8.1680899999999999E-11</c:v>
                      </c:pt>
                      <c:pt idx="2208">
                        <c:v>7.8501800000000005E-11</c:v>
                      </c:pt>
                      <c:pt idx="2209">
                        <c:v>7.8501800000000005E-11</c:v>
                      </c:pt>
                      <c:pt idx="2210">
                        <c:v>8.0112700000000003E-11</c:v>
                      </c:pt>
                      <c:pt idx="2211">
                        <c:v>8.0112700000000003E-11</c:v>
                      </c:pt>
                      <c:pt idx="2212">
                        <c:v>8.5643099999999994E-11</c:v>
                      </c:pt>
                      <c:pt idx="2213">
                        <c:v>8.5643099999999994E-11</c:v>
                      </c:pt>
                      <c:pt idx="2214">
                        <c:v>8.2054599999999997E-11</c:v>
                      </c:pt>
                      <c:pt idx="2215">
                        <c:v>8.2054599999999997E-11</c:v>
                      </c:pt>
                      <c:pt idx="2216">
                        <c:v>8.1659100000000003E-11</c:v>
                      </c:pt>
                      <c:pt idx="2217">
                        <c:v>8.1659100000000003E-11</c:v>
                      </c:pt>
                      <c:pt idx="2218">
                        <c:v>7.7486500000000004E-11</c:v>
                      </c:pt>
                      <c:pt idx="2219">
                        <c:v>7.7486500000000004E-11</c:v>
                      </c:pt>
                      <c:pt idx="2220">
                        <c:v>8.7252599999999998E-11</c:v>
                      </c:pt>
                      <c:pt idx="2221">
                        <c:v>8.7252599999999998E-11</c:v>
                      </c:pt>
                      <c:pt idx="2222">
                        <c:v>8.4764800000000005E-11</c:v>
                      </c:pt>
                      <c:pt idx="2223">
                        <c:v>8.4764800000000005E-11</c:v>
                      </c:pt>
                      <c:pt idx="2224">
                        <c:v>8.0417299999999997E-11</c:v>
                      </c:pt>
                      <c:pt idx="2225">
                        <c:v>8.0417299999999997E-11</c:v>
                      </c:pt>
                      <c:pt idx="2226">
                        <c:v>8.1438799999999997E-11</c:v>
                      </c:pt>
                      <c:pt idx="2227">
                        <c:v>8.1438799999999997E-11</c:v>
                      </c:pt>
                      <c:pt idx="2228">
                        <c:v>8.7511999999999995E-11</c:v>
                      </c:pt>
                      <c:pt idx="2229">
                        <c:v>8.7511999999999995E-11</c:v>
                      </c:pt>
                      <c:pt idx="2230">
                        <c:v>7.8426799999999995E-11</c:v>
                      </c:pt>
                      <c:pt idx="2231">
                        <c:v>7.8426799999999995E-11</c:v>
                      </c:pt>
                      <c:pt idx="2232">
                        <c:v>8.7555999999999997E-11</c:v>
                      </c:pt>
                      <c:pt idx="2233">
                        <c:v>8.7555999999999997E-11</c:v>
                      </c:pt>
                      <c:pt idx="2234">
                        <c:v>8.1403999999999994E-11</c:v>
                      </c:pt>
                      <c:pt idx="2235">
                        <c:v>8.1403999999999994E-11</c:v>
                      </c:pt>
                      <c:pt idx="2236">
                        <c:v>8.4601099999999999E-11</c:v>
                      </c:pt>
                      <c:pt idx="2237">
                        <c:v>8.4601099999999999E-11</c:v>
                      </c:pt>
                      <c:pt idx="2238">
                        <c:v>8.3248400000000004E-11</c:v>
                      </c:pt>
                      <c:pt idx="2239">
                        <c:v>8.3248400000000004E-11</c:v>
                      </c:pt>
                      <c:pt idx="2240">
                        <c:v>8.5261200000000006E-11</c:v>
                      </c:pt>
                      <c:pt idx="2241">
                        <c:v>8.5261200000000006E-11</c:v>
                      </c:pt>
                      <c:pt idx="2242">
                        <c:v>8.1787300000000001E-11</c:v>
                      </c:pt>
                      <c:pt idx="2243">
                        <c:v>8.1787300000000001E-11</c:v>
                      </c:pt>
                      <c:pt idx="2244">
                        <c:v>7.5368799999999999E-11</c:v>
                      </c:pt>
                      <c:pt idx="2245">
                        <c:v>7.5368799999999999E-11</c:v>
                      </c:pt>
                      <c:pt idx="2246">
                        <c:v>7.6786099999999998E-11</c:v>
                      </c:pt>
                      <c:pt idx="2247">
                        <c:v>7.6786099999999998E-11</c:v>
                      </c:pt>
                      <c:pt idx="2248">
                        <c:v>7.8265300000000006E-11</c:v>
                      </c:pt>
                      <c:pt idx="2249">
                        <c:v>7.8265300000000006E-11</c:v>
                      </c:pt>
                      <c:pt idx="2250">
                        <c:v>9.6138300000000004E-11</c:v>
                      </c:pt>
                      <c:pt idx="2251">
                        <c:v>9.6138300000000004E-11</c:v>
                      </c:pt>
                      <c:pt idx="2252">
                        <c:v>7.8041200000000004E-11</c:v>
                      </c:pt>
                      <c:pt idx="2253">
                        <c:v>7.8041200000000004E-11</c:v>
                      </c:pt>
                      <c:pt idx="2254">
                        <c:v>8.3245200000000005E-11</c:v>
                      </c:pt>
                      <c:pt idx="2255">
                        <c:v>8.3245200000000005E-11</c:v>
                      </c:pt>
                      <c:pt idx="2256">
                        <c:v>8.2949100000000006E-11</c:v>
                      </c:pt>
                      <c:pt idx="2257">
                        <c:v>8.2949100000000006E-11</c:v>
                      </c:pt>
                      <c:pt idx="2258">
                        <c:v>8.4593599999999999E-11</c:v>
                      </c:pt>
                      <c:pt idx="2259">
                        <c:v>8.4593599999999999E-11</c:v>
                      </c:pt>
                      <c:pt idx="2260">
                        <c:v>8.6901599999999998E-11</c:v>
                      </c:pt>
                      <c:pt idx="2261">
                        <c:v>8.6901599999999998E-11</c:v>
                      </c:pt>
                      <c:pt idx="2262">
                        <c:v>7.6407399999999996E-11</c:v>
                      </c:pt>
                      <c:pt idx="2263">
                        <c:v>7.6407399999999996E-11</c:v>
                      </c:pt>
                      <c:pt idx="2264">
                        <c:v>6.9837000000000001E-11</c:v>
                      </c:pt>
                      <c:pt idx="2265">
                        <c:v>6.9837000000000001E-11</c:v>
                      </c:pt>
                      <c:pt idx="2266">
                        <c:v>8.0166199999999997E-11</c:v>
                      </c:pt>
                      <c:pt idx="2267">
                        <c:v>8.0166199999999997E-11</c:v>
                      </c:pt>
                      <c:pt idx="2268">
                        <c:v>9.0384100000000004E-11</c:v>
                      </c:pt>
                      <c:pt idx="2269">
                        <c:v>9.0384100000000004E-11</c:v>
                      </c:pt>
                      <c:pt idx="2270">
                        <c:v>8.1599300000000004E-11</c:v>
                      </c:pt>
                      <c:pt idx="2271">
                        <c:v>8.1599300000000004E-11</c:v>
                      </c:pt>
                      <c:pt idx="2272">
                        <c:v>8.2878399999999996E-11</c:v>
                      </c:pt>
                      <c:pt idx="2273">
                        <c:v>8.2878399999999996E-11</c:v>
                      </c:pt>
                      <c:pt idx="2274">
                        <c:v>7.4705000000000002E-11</c:v>
                      </c:pt>
                      <c:pt idx="2275">
                        <c:v>7.4705000000000002E-11</c:v>
                      </c:pt>
                      <c:pt idx="2276">
                        <c:v>8.1021299999999996E-11</c:v>
                      </c:pt>
                      <c:pt idx="2277">
                        <c:v>8.1021299999999996E-11</c:v>
                      </c:pt>
                      <c:pt idx="2278">
                        <c:v>8.3263000000000005E-11</c:v>
                      </c:pt>
                      <c:pt idx="2279">
                        <c:v>8.3263000000000005E-11</c:v>
                      </c:pt>
                      <c:pt idx="2280">
                        <c:v>8.0941099999999996E-11</c:v>
                      </c:pt>
                      <c:pt idx="2281">
                        <c:v>8.0941099999999996E-11</c:v>
                      </c:pt>
                      <c:pt idx="2282">
                        <c:v>8.4183999999999996E-11</c:v>
                      </c:pt>
                      <c:pt idx="2283">
                        <c:v>8.4183999999999996E-11</c:v>
                      </c:pt>
                      <c:pt idx="2284">
                        <c:v>7.9901500000000003E-11</c:v>
                      </c:pt>
                      <c:pt idx="2285">
                        <c:v>7.9901500000000003E-11</c:v>
                      </c:pt>
                      <c:pt idx="2286">
                        <c:v>9.1192500000000006E-11</c:v>
                      </c:pt>
                      <c:pt idx="2287">
                        <c:v>9.1192500000000006E-11</c:v>
                      </c:pt>
                      <c:pt idx="2288">
                        <c:v>7.1959899999999997E-11</c:v>
                      </c:pt>
                      <c:pt idx="2289">
                        <c:v>7.1959899999999997E-11</c:v>
                      </c:pt>
                      <c:pt idx="2290">
                        <c:v>8.3237500000000006E-11</c:v>
                      </c:pt>
                      <c:pt idx="2291">
                        <c:v>8.3237500000000006E-11</c:v>
                      </c:pt>
                      <c:pt idx="2292">
                        <c:v>7.1024599999999997E-11</c:v>
                      </c:pt>
                      <c:pt idx="2293">
                        <c:v>7.1024599999999997E-11</c:v>
                      </c:pt>
                      <c:pt idx="2294">
                        <c:v>8.3153600000000002E-11</c:v>
                      </c:pt>
                      <c:pt idx="2295">
                        <c:v>8.3153600000000002E-11</c:v>
                      </c:pt>
                      <c:pt idx="2296">
                        <c:v>9.0843699999999997E-11</c:v>
                      </c:pt>
                      <c:pt idx="2297">
                        <c:v>9.0843699999999997E-11</c:v>
                      </c:pt>
                      <c:pt idx="2298">
                        <c:v>7.8505600000000002E-11</c:v>
                      </c:pt>
                      <c:pt idx="2299">
                        <c:v>7.8505600000000002E-11</c:v>
                      </c:pt>
                      <c:pt idx="2300">
                        <c:v>7.6103700000000004E-11</c:v>
                      </c:pt>
                      <c:pt idx="2301">
                        <c:v>7.6103700000000004E-11</c:v>
                      </c:pt>
                      <c:pt idx="2302">
                        <c:v>8.5499400000000005E-11</c:v>
                      </c:pt>
                      <c:pt idx="2303">
                        <c:v>8.5499400000000005E-11</c:v>
                      </c:pt>
                      <c:pt idx="2304">
                        <c:v>7.4111199999999998E-11</c:v>
                      </c:pt>
                      <c:pt idx="2305">
                        <c:v>7.4111199999999998E-11</c:v>
                      </c:pt>
                      <c:pt idx="2306">
                        <c:v>7.4229400000000001E-11</c:v>
                      </c:pt>
                      <c:pt idx="2307">
                        <c:v>7.4229400000000001E-11</c:v>
                      </c:pt>
                      <c:pt idx="2308">
                        <c:v>8.0634800000000002E-11</c:v>
                      </c:pt>
                      <c:pt idx="2309">
                        <c:v>8.0634800000000002E-11</c:v>
                      </c:pt>
                      <c:pt idx="2310">
                        <c:v>7.8521300000000005E-11</c:v>
                      </c:pt>
                      <c:pt idx="2311">
                        <c:v>7.8521300000000005E-11</c:v>
                      </c:pt>
                      <c:pt idx="2312">
                        <c:v>8.2371600000000002E-11</c:v>
                      </c:pt>
                      <c:pt idx="2313">
                        <c:v>8.2371600000000002E-11</c:v>
                      </c:pt>
                      <c:pt idx="2314">
                        <c:v>1.1713599999999999E-10</c:v>
                      </c:pt>
                      <c:pt idx="2315">
                        <c:v>1.1713599999999999E-10</c:v>
                      </c:pt>
                      <c:pt idx="2316">
                        <c:v>7.2940199999999995E-11</c:v>
                      </c:pt>
                      <c:pt idx="2317">
                        <c:v>7.2940199999999995E-11</c:v>
                      </c:pt>
                      <c:pt idx="2318">
                        <c:v>8.3078899999999997E-11</c:v>
                      </c:pt>
                      <c:pt idx="2319">
                        <c:v>8.3078899999999997E-11</c:v>
                      </c:pt>
                      <c:pt idx="2320">
                        <c:v>7.2026900000000003E-11</c:v>
                      </c:pt>
                      <c:pt idx="2321">
                        <c:v>7.2026900000000003E-11</c:v>
                      </c:pt>
                      <c:pt idx="2322">
                        <c:v>7.7187699999999998E-11</c:v>
                      </c:pt>
                      <c:pt idx="2323">
                        <c:v>7.7187699999999998E-11</c:v>
                      </c:pt>
                      <c:pt idx="2324">
                        <c:v>8.2595999999999996E-11</c:v>
                      </c:pt>
                      <c:pt idx="2325">
                        <c:v>8.2595999999999996E-11</c:v>
                      </c:pt>
                      <c:pt idx="2326">
                        <c:v>7.7395699999999998E-11</c:v>
                      </c:pt>
                      <c:pt idx="2327">
                        <c:v>7.7395699999999998E-11</c:v>
                      </c:pt>
                      <c:pt idx="2328">
                        <c:v>8.0447400000000002E-11</c:v>
                      </c:pt>
                      <c:pt idx="2329">
                        <c:v>8.0447400000000002E-11</c:v>
                      </c:pt>
                      <c:pt idx="2330">
                        <c:v>8.0261999999999994E-11</c:v>
                      </c:pt>
                      <c:pt idx="2331">
                        <c:v>8.0261999999999994E-11</c:v>
                      </c:pt>
                      <c:pt idx="2332">
                        <c:v>8.2635299999999999E-11</c:v>
                      </c:pt>
                      <c:pt idx="2333">
                        <c:v>8.2635299999999999E-11</c:v>
                      </c:pt>
                      <c:pt idx="2334">
                        <c:v>7.0185399999999999E-11</c:v>
                      </c:pt>
                      <c:pt idx="2335">
                        <c:v>7.0185399999999999E-11</c:v>
                      </c:pt>
                      <c:pt idx="2336">
                        <c:v>7.6579500000000004E-11</c:v>
                      </c:pt>
                      <c:pt idx="2337">
                        <c:v>7.6579500000000004E-11</c:v>
                      </c:pt>
                      <c:pt idx="2338">
                        <c:v>7.9028600000000004E-11</c:v>
                      </c:pt>
                      <c:pt idx="2339">
                        <c:v>7.9028600000000004E-11</c:v>
                      </c:pt>
                      <c:pt idx="2340">
                        <c:v>7.5913900000000002E-11</c:v>
                      </c:pt>
                      <c:pt idx="2341">
                        <c:v>7.5913900000000002E-11</c:v>
                      </c:pt>
                      <c:pt idx="2342">
                        <c:v>7.3064300000000005E-11</c:v>
                      </c:pt>
                      <c:pt idx="2343">
                        <c:v>7.3064300000000005E-11</c:v>
                      </c:pt>
                      <c:pt idx="2344">
                        <c:v>8.1506999999999998E-11</c:v>
                      </c:pt>
                      <c:pt idx="2345">
                        <c:v>8.1506999999999998E-11</c:v>
                      </c:pt>
                      <c:pt idx="2346">
                        <c:v>7.9805999999999998E-11</c:v>
                      </c:pt>
                      <c:pt idx="2347">
                        <c:v>7.9805999999999998E-11</c:v>
                      </c:pt>
                      <c:pt idx="2348">
                        <c:v>7.4696200000000002E-11</c:v>
                      </c:pt>
                      <c:pt idx="2349">
                        <c:v>7.4696200000000002E-11</c:v>
                      </c:pt>
                      <c:pt idx="2350">
                        <c:v>8.5717799999999999E-11</c:v>
                      </c:pt>
                      <c:pt idx="2351">
                        <c:v>8.5717799999999999E-11</c:v>
                      </c:pt>
                      <c:pt idx="2352">
                        <c:v>7.45658E-11</c:v>
                      </c:pt>
                      <c:pt idx="2353">
                        <c:v>7.45658E-11</c:v>
                      </c:pt>
                      <c:pt idx="2354">
                        <c:v>6.8364200000000005E-11</c:v>
                      </c:pt>
                      <c:pt idx="2355">
                        <c:v>6.8364200000000005E-11</c:v>
                      </c:pt>
                      <c:pt idx="2356">
                        <c:v>7.38415E-11</c:v>
                      </c:pt>
                      <c:pt idx="2357">
                        <c:v>7.38415E-11</c:v>
                      </c:pt>
                      <c:pt idx="2358">
                        <c:v>7.9843400000000004E-11</c:v>
                      </c:pt>
                      <c:pt idx="2359">
                        <c:v>7.9843400000000004E-11</c:v>
                      </c:pt>
                      <c:pt idx="2360">
                        <c:v>7.7965399999999997E-11</c:v>
                      </c:pt>
                      <c:pt idx="2361">
                        <c:v>7.7965399999999997E-11</c:v>
                      </c:pt>
                      <c:pt idx="2362">
                        <c:v>7.4053600000000003E-11</c:v>
                      </c:pt>
                      <c:pt idx="2363">
                        <c:v>7.4053600000000003E-11</c:v>
                      </c:pt>
                      <c:pt idx="2364">
                        <c:v>7.6380799999999995E-11</c:v>
                      </c:pt>
                      <c:pt idx="2365">
                        <c:v>7.6380799999999995E-11</c:v>
                      </c:pt>
                      <c:pt idx="2366">
                        <c:v>7.4289999999999996E-11</c:v>
                      </c:pt>
                      <c:pt idx="2367">
                        <c:v>7.4289999999999996E-11</c:v>
                      </c:pt>
                      <c:pt idx="2368">
                        <c:v>8.6459199999999995E-11</c:v>
                      </c:pt>
                      <c:pt idx="2369">
                        <c:v>8.6459199999999995E-11</c:v>
                      </c:pt>
                      <c:pt idx="2370">
                        <c:v>8.7216000000000002E-11</c:v>
                      </c:pt>
                      <c:pt idx="2371">
                        <c:v>8.7216000000000002E-11</c:v>
                      </c:pt>
                      <c:pt idx="2372">
                        <c:v>8.1185000000000002E-11</c:v>
                      </c:pt>
                      <c:pt idx="2373">
                        <c:v>8.1185000000000002E-11</c:v>
                      </c:pt>
                      <c:pt idx="2374">
                        <c:v>8.4988200000000003E-11</c:v>
                      </c:pt>
                      <c:pt idx="2375">
                        <c:v>8.4988200000000003E-11</c:v>
                      </c:pt>
                      <c:pt idx="2376">
                        <c:v>7.6431300000000002E-11</c:v>
                      </c:pt>
                      <c:pt idx="2377">
                        <c:v>7.6431300000000002E-11</c:v>
                      </c:pt>
                      <c:pt idx="2378">
                        <c:v>7.7037199999999999E-11</c:v>
                      </c:pt>
                      <c:pt idx="2379">
                        <c:v>7.7037199999999999E-11</c:v>
                      </c:pt>
                      <c:pt idx="2380">
                        <c:v>7.4521700000000004E-11</c:v>
                      </c:pt>
                      <c:pt idx="2381">
                        <c:v>7.4521700000000004E-11</c:v>
                      </c:pt>
                      <c:pt idx="2382">
                        <c:v>7.9952599999999994E-11</c:v>
                      </c:pt>
                      <c:pt idx="2383">
                        <c:v>7.9952599999999994E-11</c:v>
                      </c:pt>
                      <c:pt idx="2384">
                        <c:v>7.5053099999999995E-11</c:v>
                      </c:pt>
                      <c:pt idx="2385">
                        <c:v>7.5053099999999995E-11</c:v>
                      </c:pt>
                      <c:pt idx="2386">
                        <c:v>8.1967299999999995E-11</c:v>
                      </c:pt>
                      <c:pt idx="2387">
                        <c:v>8.1967299999999995E-11</c:v>
                      </c:pt>
                      <c:pt idx="2388">
                        <c:v>8.7228700000000005E-11</c:v>
                      </c:pt>
                      <c:pt idx="2389">
                        <c:v>8.7228700000000005E-11</c:v>
                      </c:pt>
                      <c:pt idx="2390">
                        <c:v>7.2508700000000003E-11</c:v>
                      </c:pt>
                      <c:pt idx="2391">
                        <c:v>7.2508700000000003E-11</c:v>
                      </c:pt>
                      <c:pt idx="2392">
                        <c:v>8.3575000000000006E-11</c:v>
                      </c:pt>
                      <c:pt idx="2393">
                        <c:v>8.3575000000000006E-11</c:v>
                      </c:pt>
                      <c:pt idx="2394">
                        <c:v>7.8537100000000001E-11</c:v>
                      </c:pt>
                      <c:pt idx="2395">
                        <c:v>7.8537100000000001E-11</c:v>
                      </c:pt>
                      <c:pt idx="2396">
                        <c:v>7.6192500000000006E-11</c:v>
                      </c:pt>
                      <c:pt idx="2397">
                        <c:v>7.6192500000000006E-11</c:v>
                      </c:pt>
                      <c:pt idx="2398">
                        <c:v>7.3970299999999996E-11</c:v>
                      </c:pt>
                      <c:pt idx="2399">
                        <c:v>7.3970299999999996E-11</c:v>
                      </c:pt>
                      <c:pt idx="2400">
                        <c:v>7.4117999999999994E-11</c:v>
                      </c:pt>
                      <c:pt idx="2401">
                        <c:v>7.4117999999999994E-11</c:v>
                      </c:pt>
                      <c:pt idx="2402">
                        <c:v>6.9789400000000001E-11</c:v>
                      </c:pt>
                      <c:pt idx="2403">
                        <c:v>6.9789400000000001E-11</c:v>
                      </c:pt>
                      <c:pt idx="2404">
                        <c:v>8.45666E-11</c:v>
                      </c:pt>
                      <c:pt idx="2405">
                        <c:v>8.45666E-11</c:v>
                      </c:pt>
                      <c:pt idx="2406">
                        <c:v>7.2944699999999995E-11</c:v>
                      </c:pt>
                      <c:pt idx="2407">
                        <c:v>7.2944699999999995E-11</c:v>
                      </c:pt>
                      <c:pt idx="2408">
                        <c:v>8.6198000000000006E-11</c:v>
                      </c:pt>
                      <c:pt idx="2409">
                        <c:v>8.6198000000000006E-11</c:v>
                      </c:pt>
                      <c:pt idx="2410">
                        <c:v>8.6267999999999999E-11</c:v>
                      </c:pt>
                      <c:pt idx="2411">
                        <c:v>8.6267999999999999E-11</c:v>
                      </c:pt>
                      <c:pt idx="2412">
                        <c:v>8.0250600000000005E-11</c:v>
                      </c:pt>
                      <c:pt idx="2413">
                        <c:v>8.0250600000000005E-11</c:v>
                      </c:pt>
                      <c:pt idx="2414">
                        <c:v>7.5456499999999999E-11</c:v>
                      </c:pt>
                      <c:pt idx="2415">
                        <c:v>7.5456499999999999E-11</c:v>
                      </c:pt>
                      <c:pt idx="2416">
                        <c:v>7.4526699999999995E-11</c:v>
                      </c:pt>
                      <c:pt idx="2417">
                        <c:v>7.4526699999999995E-11</c:v>
                      </c:pt>
                      <c:pt idx="2418">
                        <c:v>7.2804600000000003E-11</c:v>
                      </c:pt>
                      <c:pt idx="2419">
                        <c:v>7.2804600000000003E-11</c:v>
                      </c:pt>
                      <c:pt idx="2420">
                        <c:v>8.2828399999999994E-11</c:v>
                      </c:pt>
                      <c:pt idx="2421">
                        <c:v>8.2828399999999994E-11</c:v>
                      </c:pt>
                      <c:pt idx="2422">
                        <c:v>7.6285199999999997E-11</c:v>
                      </c:pt>
                      <c:pt idx="2423">
                        <c:v>7.6285199999999997E-11</c:v>
                      </c:pt>
                      <c:pt idx="2424">
                        <c:v>6.8402699999999999E-11</c:v>
                      </c:pt>
                      <c:pt idx="2425">
                        <c:v>6.8402699999999999E-11</c:v>
                      </c:pt>
                      <c:pt idx="2426">
                        <c:v>6.7532200000000002E-11</c:v>
                      </c:pt>
                      <c:pt idx="2427">
                        <c:v>6.7532200000000002E-11</c:v>
                      </c:pt>
                      <c:pt idx="2428">
                        <c:v>8.1372099999999997E-11</c:v>
                      </c:pt>
                      <c:pt idx="2429">
                        <c:v>8.1372099999999997E-11</c:v>
                      </c:pt>
                      <c:pt idx="2430">
                        <c:v>7.9996500000000004E-11</c:v>
                      </c:pt>
                      <c:pt idx="2431">
                        <c:v>7.9996500000000004E-11</c:v>
                      </c:pt>
                      <c:pt idx="2432">
                        <c:v>8.22174E-11</c:v>
                      </c:pt>
                      <c:pt idx="2433">
                        <c:v>8.22174E-11</c:v>
                      </c:pt>
                      <c:pt idx="2434">
                        <c:v>7.0888100000000002E-11</c:v>
                      </c:pt>
                      <c:pt idx="2435">
                        <c:v>7.0888100000000002E-11</c:v>
                      </c:pt>
                      <c:pt idx="2436">
                        <c:v>7.1456399999999994E-11</c:v>
                      </c:pt>
                      <c:pt idx="2437">
                        <c:v>7.1456399999999994E-11</c:v>
                      </c:pt>
                      <c:pt idx="2438">
                        <c:v>7.6700299999999996E-11</c:v>
                      </c:pt>
                      <c:pt idx="2439">
                        <c:v>7.6700299999999996E-11</c:v>
                      </c:pt>
                      <c:pt idx="2440">
                        <c:v>7.9401300000000006E-11</c:v>
                      </c:pt>
                      <c:pt idx="2441">
                        <c:v>7.9401300000000006E-11</c:v>
                      </c:pt>
                      <c:pt idx="2442">
                        <c:v>7.6895800000000006E-11</c:v>
                      </c:pt>
                      <c:pt idx="2443">
                        <c:v>7.6895800000000006E-11</c:v>
                      </c:pt>
                      <c:pt idx="2444">
                        <c:v>8.0962200000000001E-11</c:v>
                      </c:pt>
                      <c:pt idx="2445">
                        <c:v>8.0962200000000001E-11</c:v>
                      </c:pt>
                      <c:pt idx="2446">
                        <c:v>7.9051300000000002E-11</c:v>
                      </c:pt>
                      <c:pt idx="2447">
                        <c:v>7.9051300000000002E-11</c:v>
                      </c:pt>
                      <c:pt idx="2448">
                        <c:v>6.9168300000000006E-11</c:v>
                      </c:pt>
                      <c:pt idx="2449">
                        <c:v>6.9168300000000006E-11</c:v>
                      </c:pt>
                      <c:pt idx="2450">
                        <c:v>6.7289199999999998E-11</c:v>
                      </c:pt>
                      <c:pt idx="2451">
                        <c:v>6.7289199999999998E-11</c:v>
                      </c:pt>
                      <c:pt idx="2452">
                        <c:v>7.3672800000000003E-11</c:v>
                      </c:pt>
                      <c:pt idx="2453">
                        <c:v>7.3672800000000003E-11</c:v>
                      </c:pt>
                      <c:pt idx="2454">
                        <c:v>8.5694799999999995E-11</c:v>
                      </c:pt>
                      <c:pt idx="2455">
                        <c:v>8.5694799999999995E-11</c:v>
                      </c:pt>
                      <c:pt idx="2456">
                        <c:v>6.8962899999999994E-11</c:v>
                      </c:pt>
                      <c:pt idx="2457">
                        <c:v>6.8962899999999994E-11</c:v>
                      </c:pt>
                      <c:pt idx="2458">
                        <c:v>7.2303300000000004E-11</c:v>
                      </c:pt>
                      <c:pt idx="2459">
                        <c:v>7.2303300000000004E-11</c:v>
                      </c:pt>
                      <c:pt idx="2460">
                        <c:v>6.9383100000000003E-11</c:v>
                      </c:pt>
                      <c:pt idx="2461">
                        <c:v>6.9383100000000003E-11</c:v>
                      </c:pt>
                      <c:pt idx="2462">
                        <c:v>6.7419200000000002E-11</c:v>
                      </c:pt>
                      <c:pt idx="2463">
                        <c:v>6.7419200000000002E-11</c:v>
                      </c:pt>
                      <c:pt idx="2464">
                        <c:v>7.6656799999999998E-11</c:v>
                      </c:pt>
                      <c:pt idx="2465">
                        <c:v>7.6656799999999998E-11</c:v>
                      </c:pt>
                      <c:pt idx="2466">
                        <c:v>7.8613199999999999E-11</c:v>
                      </c:pt>
                      <c:pt idx="2467">
                        <c:v>7.8613199999999999E-11</c:v>
                      </c:pt>
                      <c:pt idx="2468">
                        <c:v>7.5588900000000006E-11</c:v>
                      </c:pt>
                      <c:pt idx="2469">
                        <c:v>7.5588900000000006E-11</c:v>
                      </c:pt>
                      <c:pt idx="2470">
                        <c:v>7.8056800000000001E-11</c:v>
                      </c:pt>
                      <c:pt idx="2471">
                        <c:v>7.8056800000000001E-11</c:v>
                      </c:pt>
                      <c:pt idx="2472">
                        <c:v>7.2086700000000001E-11</c:v>
                      </c:pt>
                      <c:pt idx="2473">
                        <c:v>7.2086700000000001E-11</c:v>
                      </c:pt>
                      <c:pt idx="2474">
                        <c:v>8.6127200000000003E-11</c:v>
                      </c:pt>
                      <c:pt idx="2475">
                        <c:v>8.6127200000000003E-11</c:v>
                      </c:pt>
                      <c:pt idx="2476">
                        <c:v>7.0322100000000006E-11</c:v>
                      </c:pt>
                      <c:pt idx="2477">
                        <c:v>7.0322100000000006E-11</c:v>
                      </c:pt>
                      <c:pt idx="2478">
                        <c:v>8.8536699999999994E-11</c:v>
                      </c:pt>
                      <c:pt idx="2479">
                        <c:v>8.8536699999999994E-11</c:v>
                      </c:pt>
                      <c:pt idx="2480">
                        <c:v>7.3735299999999997E-11</c:v>
                      </c:pt>
                      <c:pt idx="2481">
                        <c:v>7.3735299999999997E-11</c:v>
                      </c:pt>
                      <c:pt idx="2482">
                        <c:v>8.0661299999999997E-11</c:v>
                      </c:pt>
                      <c:pt idx="2483">
                        <c:v>8.0661299999999997E-11</c:v>
                      </c:pt>
                      <c:pt idx="2484">
                        <c:v>6.5311099999999994E-11</c:v>
                      </c:pt>
                      <c:pt idx="2485">
                        <c:v>6.5311099999999994E-11</c:v>
                      </c:pt>
                      <c:pt idx="2486">
                        <c:v>6.3026899999999995E-11</c:v>
                      </c:pt>
                      <c:pt idx="2487">
                        <c:v>6.3026899999999995E-11</c:v>
                      </c:pt>
                      <c:pt idx="2488">
                        <c:v>7.9482199999999997E-11</c:v>
                      </c:pt>
                      <c:pt idx="2489">
                        <c:v>7.9482199999999997E-11</c:v>
                      </c:pt>
                      <c:pt idx="2490">
                        <c:v>7.6926200000000003E-11</c:v>
                      </c:pt>
                      <c:pt idx="2491">
                        <c:v>7.6926200000000003E-11</c:v>
                      </c:pt>
                      <c:pt idx="2492">
                        <c:v>8.3758199999999998E-11</c:v>
                      </c:pt>
                      <c:pt idx="2493">
                        <c:v>8.3758199999999998E-11</c:v>
                      </c:pt>
                      <c:pt idx="2494">
                        <c:v>7.6301699999999997E-11</c:v>
                      </c:pt>
                      <c:pt idx="2495">
                        <c:v>7.6301699999999997E-11</c:v>
                      </c:pt>
                      <c:pt idx="2496">
                        <c:v>6.7845999999999995E-11</c:v>
                      </c:pt>
                      <c:pt idx="2497">
                        <c:v>6.7845999999999995E-11</c:v>
                      </c:pt>
                      <c:pt idx="2498">
                        <c:v>7.5054300000000003E-11</c:v>
                      </c:pt>
                      <c:pt idx="2499">
                        <c:v>7.5054300000000003E-11</c:v>
                      </c:pt>
                      <c:pt idx="2500">
                        <c:v>7.2565100000000003E-11</c:v>
                      </c:pt>
                      <c:pt idx="2501">
                        <c:v>7.2565100000000003E-11</c:v>
                      </c:pt>
                      <c:pt idx="2502">
                        <c:v>7.6842699999999998E-11</c:v>
                      </c:pt>
                      <c:pt idx="2503">
                        <c:v>7.6842699999999998E-11</c:v>
                      </c:pt>
                      <c:pt idx="2504">
                        <c:v>7.5967399999999996E-11</c:v>
                      </c:pt>
                      <c:pt idx="2505">
                        <c:v>7.5967399999999996E-11</c:v>
                      </c:pt>
                      <c:pt idx="2506">
                        <c:v>7.3749100000000001E-11</c:v>
                      </c:pt>
                      <c:pt idx="2507">
                        <c:v>7.3749100000000001E-11</c:v>
                      </c:pt>
                      <c:pt idx="2508">
                        <c:v>7.7942600000000006E-11</c:v>
                      </c:pt>
                      <c:pt idx="2509">
                        <c:v>7.7942600000000006E-11</c:v>
                      </c:pt>
                      <c:pt idx="2510">
                        <c:v>6.4668600000000001E-11</c:v>
                      </c:pt>
                      <c:pt idx="2511">
                        <c:v>6.4668600000000001E-11</c:v>
                      </c:pt>
                      <c:pt idx="2512">
                        <c:v>7.3055500000000004E-11</c:v>
                      </c:pt>
                      <c:pt idx="2513">
                        <c:v>7.3055500000000004E-11</c:v>
                      </c:pt>
                      <c:pt idx="2514">
                        <c:v>6.5434699999999999E-11</c:v>
                      </c:pt>
                      <c:pt idx="2515">
                        <c:v>6.5434699999999999E-11</c:v>
                      </c:pt>
                      <c:pt idx="2516">
                        <c:v>7.4982900000000003E-11</c:v>
                      </c:pt>
                      <c:pt idx="2517">
                        <c:v>7.4982900000000003E-11</c:v>
                      </c:pt>
                      <c:pt idx="2518">
                        <c:v>7.1482500000000004E-11</c:v>
                      </c:pt>
                      <c:pt idx="2519">
                        <c:v>7.1482500000000004E-11</c:v>
                      </c:pt>
                      <c:pt idx="2520">
                        <c:v>7.2338500000000006E-11</c:v>
                      </c:pt>
                      <c:pt idx="2521">
                        <c:v>7.2338500000000006E-11</c:v>
                      </c:pt>
                      <c:pt idx="2522">
                        <c:v>8.8748599999999997E-11</c:v>
                      </c:pt>
                      <c:pt idx="2523">
                        <c:v>8.8748599999999997E-11</c:v>
                      </c:pt>
                      <c:pt idx="2524">
                        <c:v>7.8776400000000001E-11</c:v>
                      </c:pt>
                      <c:pt idx="2525">
                        <c:v>7.8776400000000001E-11</c:v>
                      </c:pt>
                      <c:pt idx="2526">
                        <c:v>8.9833500000000006E-11</c:v>
                      </c:pt>
                      <c:pt idx="2527">
                        <c:v>8.9833500000000006E-11</c:v>
                      </c:pt>
                      <c:pt idx="2528">
                        <c:v>8.0154399999999996E-11</c:v>
                      </c:pt>
                      <c:pt idx="2529">
                        <c:v>8.0154399999999996E-11</c:v>
                      </c:pt>
                      <c:pt idx="2530">
                        <c:v>7.3058900000000002E-11</c:v>
                      </c:pt>
                      <c:pt idx="2531">
                        <c:v>7.3058900000000002E-11</c:v>
                      </c:pt>
                      <c:pt idx="2532">
                        <c:v>7.2331400000000004E-11</c:v>
                      </c:pt>
                      <c:pt idx="2533">
                        <c:v>7.2331400000000004E-11</c:v>
                      </c:pt>
                      <c:pt idx="2534">
                        <c:v>6.8755500000000004E-11</c:v>
                      </c:pt>
                      <c:pt idx="2535">
                        <c:v>6.8755500000000004E-11</c:v>
                      </c:pt>
                      <c:pt idx="2536">
                        <c:v>7.7551299999999994E-11</c:v>
                      </c:pt>
                      <c:pt idx="2537">
                        <c:v>7.7551299999999994E-11</c:v>
                      </c:pt>
                      <c:pt idx="2538">
                        <c:v>6.4087899999999998E-11</c:v>
                      </c:pt>
                      <c:pt idx="2539">
                        <c:v>6.4087899999999998E-11</c:v>
                      </c:pt>
                      <c:pt idx="2540">
                        <c:v>6.7608899999999998E-11</c:v>
                      </c:pt>
                      <c:pt idx="2541">
                        <c:v>6.7608899999999998E-11</c:v>
                      </c:pt>
                      <c:pt idx="2542">
                        <c:v>6.7511099999999997E-11</c:v>
                      </c:pt>
                      <c:pt idx="2543">
                        <c:v>6.7511099999999997E-11</c:v>
                      </c:pt>
                      <c:pt idx="2544">
                        <c:v>1.33834E-10</c:v>
                      </c:pt>
                      <c:pt idx="2545">
                        <c:v>1.33834E-10</c:v>
                      </c:pt>
                      <c:pt idx="2546">
                        <c:v>7.8664399999999997E-11</c:v>
                      </c:pt>
                      <c:pt idx="2547">
                        <c:v>7.8664399999999997E-11</c:v>
                      </c:pt>
                      <c:pt idx="2548">
                        <c:v>6.3964E-11</c:v>
                      </c:pt>
                      <c:pt idx="2549">
                        <c:v>6.3964E-11</c:v>
                      </c:pt>
                      <c:pt idx="2550">
                        <c:v>7.6194699999999996E-11</c:v>
                      </c:pt>
                      <c:pt idx="2551">
                        <c:v>7.6194699999999996E-11</c:v>
                      </c:pt>
                      <c:pt idx="2552">
                        <c:v>6.9319900000000006E-11</c:v>
                      </c:pt>
                      <c:pt idx="2553">
                        <c:v>6.9319900000000006E-11</c:v>
                      </c:pt>
                      <c:pt idx="2554">
                        <c:v>7.7186900000000001E-11</c:v>
                      </c:pt>
                      <c:pt idx="2555">
                        <c:v>7.7186900000000001E-11</c:v>
                      </c:pt>
                      <c:pt idx="2556">
                        <c:v>6.2883400000000005E-11</c:v>
                      </c:pt>
                      <c:pt idx="2557">
                        <c:v>6.2883400000000005E-11</c:v>
                      </c:pt>
                      <c:pt idx="2558">
                        <c:v>6.5830800000000003E-11</c:v>
                      </c:pt>
                      <c:pt idx="2559">
                        <c:v>6.5830800000000003E-11</c:v>
                      </c:pt>
                      <c:pt idx="2560">
                        <c:v>6.1803899999999998E-11</c:v>
                      </c:pt>
                      <c:pt idx="2561">
                        <c:v>6.1803899999999998E-11</c:v>
                      </c:pt>
                      <c:pt idx="2562">
                        <c:v>7.6951100000000005E-11</c:v>
                      </c:pt>
                      <c:pt idx="2563">
                        <c:v>7.6951100000000005E-11</c:v>
                      </c:pt>
                      <c:pt idx="2564">
                        <c:v>6.8052200000000004E-11</c:v>
                      </c:pt>
                      <c:pt idx="2565">
                        <c:v>6.8052200000000004E-11</c:v>
                      </c:pt>
                      <c:pt idx="2566">
                        <c:v>8.1697700000000003E-11</c:v>
                      </c:pt>
                      <c:pt idx="2567">
                        <c:v>8.1697700000000003E-11</c:v>
                      </c:pt>
                      <c:pt idx="2568">
                        <c:v>6.7764499999999994E-11</c:v>
                      </c:pt>
                      <c:pt idx="2569">
                        <c:v>6.7764499999999994E-11</c:v>
                      </c:pt>
                      <c:pt idx="2570">
                        <c:v>7.6034099999999996E-11</c:v>
                      </c:pt>
                      <c:pt idx="2571">
                        <c:v>7.6034099999999996E-11</c:v>
                      </c:pt>
                      <c:pt idx="2572">
                        <c:v>7.0436800000000005E-11</c:v>
                      </c:pt>
                      <c:pt idx="2573">
                        <c:v>7.0436800000000005E-11</c:v>
                      </c:pt>
                      <c:pt idx="2574">
                        <c:v>6.4051100000000003E-11</c:v>
                      </c:pt>
                      <c:pt idx="2575">
                        <c:v>6.4051100000000003E-11</c:v>
                      </c:pt>
                      <c:pt idx="2576">
                        <c:v>7.7156599999999997E-11</c:v>
                      </c:pt>
                      <c:pt idx="2577">
                        <c:v>7.7156599999999997E-11</c:v>
                      </c:pt>
                      <c:pt idx="2578">
                        <c:v>6.97064E-11</c:v>
                      </c:pt>
                      <c:pt idx="2579">
                        <c:v>6.97064E-11</c:v>
                      </c:pt>
                      <c:pt idx="2580">
                        <c:v>7.8623800000000005E-11</c:v>
                      </c:pt>
                      <c:pt idx="2581">
                        <c:v>7.8623800000000005E-11</c:v>
                      </c:pt>
                      <c:pt idx="2582">
                        <c:v>7.3555900000000001E-11</c:v>
                      </c:pt>
                      <c:pt idx="2583">
                        <c:v>7.3555900000000001E-11</c:v>
                      </c:pt>
                      <c:pt idx="2584">
                        <c:v>7.8868999999999999E-11</c:v>
                      </c:pt>
                      <c:pt idx="2585">
                        <c:v>7.8868999999999999E-11</c:v>
                      </c:pt>
                      <c:pt idx="2586">
                        <c:v>7.85313E-11</c:v>
                      </c:pt>
                      <c:pt idx="2587">
                        <c:v>7.85313E-11</c:v>
                      </c:pt>
                      <c:pt idx="2588">
                        <c:v>7.4474500000000002E-11</c:v>
                      </c:pt>
                      <c:pt idx="2589">
                        <c:v>7.4474500000000002E-11</c:v>
                      </c:pt>
                      <c:pt idx="2590">
                        <c:v>6.9191299999999997E-11</c:v>
                      </c:pt>
                      <c:pt idx="2591">
                        <c:v>6.9191299999999997E-11</c:v>
                      </c:pt>
                      <c:pt idx="2592">
                        <c:v>7.7137000000000005E-11</c:v>
                      </c:pt>
                      <c:pt idx="2593">
                        <c:v>7.7137000000000005E-11</c:v>
                      </c:pt>
                      <c:pt idx="2594">
                        <c:v>6.69052E-11</c:v>
                      </c:pt>
                      <c:pt idx="2595">
                        <c:v>6.69052E-11</c:v>
                      </c:pt>
                      <c:pt idx="2596">
                        <c:v>7.3058300000000005E-11</c:v>
                      </c:pt>
                      <c:pt idx="2597">
                        <c:v>7.3058300000000005E-11</c:v>
                      </c:pt>
                      <c:pt idx="2598">
                        <c:v>6.0176700000000001E-11</c:v>
                      </c:pt>
                      <c:pt idx="2599">
                        <c:v>6.0176700000000001E-11</c:v>
                      </c:pt>
                      <c:pt idx="2600">
                        <c:v>7.4065899999999994E-11</c:v>
                      </c:pt>
                      <c:pt idx="2601">
                        <c:v>7.4065899999999994E-11</c:v>
                      </c:pt>
                      <c:pt idx="2602">
                        <c:v>7.4701499999999998E-11</c:v>
                      </c:pt>
                      <c:pt idx="2603">
                        <c:v>7.4701499999999998E-11</c:v>
                      </c:pt>
                      <c:pt idx="2604">
                        <c:v>7.3009600000000003E-11</c:v>
                      </c:pt>
                      <c:pt idx="2605">
                        <c:v>7.3009600000000003E-11</c:v>
                      </c:pt>
                      <c:pt idx="2606">
                        <c:v>6.1752500000000002E-11</c:v>
                      </c:pt>
                      <c:pt idx="2607">
                        <c:v>6.1752500000000002E-11</c:v>
                      </c:pt>
                      <c:pt idx="2608">
                        <c:v>7.6272999999999999E-11</c:v>
                      </c:pt>
                      <c:pt idx="2609">
                        <c:v>7.6272999999999999E-11</c:v>
                      </c:pt>
                      <c:pt idx="2610">
                        <c:v>7.2774000000000006E-11</c:v>
                      </c:pt>
                      <c:pt idx="2611">
                        <c:v>7.2774000000000006E-11</c:v>
                      </c:pt>
                      <c:pt idx="2612">
                        <c:v>6.8462200000000005E-11</c:v>
                      </c:pt>
                      <c:pt idx="2613">
                        <c:v>6.8462200000000005E-11</c:v>
                      </c:pt>
                      <c:pt idx="2614">
                        <c:v>7.0548199999999999E-11</c:v>
                      </c:pt>
                      <c:pt idx="2615">
                        <c:v>7.0548199999999999E-11</c:v>
                      </c:pt>
                      <c:pt idx="2616">
                        <c:v>7.4405799999999997E-11</c:v>
                      </c:pt>
                      <c:pt idx="2617">
                        <c:v>7.4405799999999997E-11</c:v>
                      </c:pt>
                      <c:pt idx="2618">
                        <c:v>6.2866099999999996E-11</c:v>
                      </c:pt>
                      <c:pt idx="2619">
                        <c:v>6.2866099999999996E-11</c:v>
                      </c:pt>
                      <c:pt idx="2620">
                        <c:v>7.1306599999999999E-11</c:v>
                      </c:pt>
                      <c:pt idx="2621">
                        <c:v>7.1306599999999999E-11</c:v>
                      </c:pt>
                      <c:pt idx="2622">
                        <c:v>7.2520999999999994E-11</c:v>
                      </c:pt>
                      <c:pt idx="2623">
                        <c:v>7.2520999999999994E-11</c:v>
                      </c:pt>
                      <c:pt idx="2624">
                        <c:v>7.5469200000000002E-11</c:v>
                      </c:pt>
                      <c:pt idx="2625">
                        <c:v>7.5469200000000002E-11</c:v>
                      </c:pt>
                      <c:pt idx="2626">
                        <c:v>6.8904599999999995E-11</c:v>
                      </c:pt>
                      <c:pt idx="2627">
                        <c:v>6.8904599999999995E-11</c:v>
                      </c:pt>
                      <c:pt idx="2628">
                        <c:v>7.5953499999999998E-11</c:v>
                      </c:pt>
                      <c:pt idx="2629">
                        <c:v>7.5953499999999998E-11</c:v>
                      </c:pt>
                      <c:pt idx="2630">
                        <c:v>7.5151700000000006E-11</c:v>
                      </c:pt>
                      <c:pt idx="2631">
                        <c:v>7.5151700000000006E-11</c:v>
                      </c:pt>
                      <c:pt idx="2632">
                        <c:v>6.8894400000000001E-11</c:v>
                      </c:pt>
                      <c:pt idx="2633">
                        <c:v>6.8894400000000001E-11</c:v>
                      </c:pt>
                      <c:pt idx="2634">
                        <c:v>7.3677500000000002E-11</c:v>
                      </c:pt>
                      <c:pt idx="2635">
                        <c:v>7.3677500000000002E-11</c:v>
                      </c:pt>
                      <c:pt idx="2636">
                        <c:v>6.9258700000000001E-11</c:v>
                      </c:pt>
                      <c:pt idx="2637">
                        <c:v>6.9258700000000001E-11</c:v>
                      </c:pt>
                      <c:pt idx="2638">
                        <c:v>7.1040499999999999E-11</c:v>
                      </c:pt>
                      <c:pt idx="2639">
                        <c:v>7.1040499999999999E-11</c:v>
                      </c:pt>
                      <c:pt idx="2640">
                        <c:v>6.9036899999999996E-11</c:v>
                      </c:pt>
                      <c:pt idx="2641">
                        <c:v>6.9036899999999996E-11</c:v>
                      </c:pt>
                      <c:pt idx="2642">
                        <c:v>6.7118299999999998E-11</c:v>
                      </c:pt>
                      <c:pt idx="2643">
                        <c:v>6.7118299999999998E-11</c:v>
                      </c:pt>
                      <c:pt idx="2644">
                        <c:v>6.8967199999999995E-11</c:v>
                      </c:pt>
                      <c:pt idx="2645">
                        <c:v>6.8967199999999995E-11</c:v>
                      </c:pt>
                      <c:pt idx="2646">
                        <c:v>7.9597599999999999E-11</c:v>
                      </c:pt>
                      <c:pt idx="2647">
                        <c:v>7.9597599999999999E-11</c:v>
                      </c:pt>
                      <c:pt idx="2648">
                        <c:v>7.4011200000000006E-11</c:v>
                      </c:pt>
                      <c:pt idx="2649">
                        <c:v>7.4011200000000006E-11</c:v>
                      </c:pt>
                      <c:pt idx="2650">
                        <c:v>8.6335200000000004E-11</c:v>
                      </c:pt>
                      <c:pt idx="2651">
                        <c:v>8.6335200000000004E-11</c:v>
                      </c:pt>
                      <c:pt idx="2652">
                        <c:v>7.2693199999999996E-11</c:v>
                      </c:pt>
                      <c:pt idx="2653">
                        <c:v>7.2693199999999996E-11</c:v>
                      </c:pt>
                      <c:pt idx="2654">
                        <c:v>6.39106E-11</c:v>
                      </c:pt>
                      <c:pt idx="2655">
                        <c:v>6.39106E-11</c:v>
                      </c:pt>
                      <c:pt idx="2656">
                        <c:v>7.1392700000000006E-11</c:v>
                      </c:pt>
                      <c:pt idx="2657">
                        <c:v>7.1392700000000006E-11</c:v>
                      </c:pt>
                      <c:pt idx="2658">
                        <c:v>6.4437599999999997E-11</c:v>
                      </c:pt>
                      <c:pt idx="2659">
                        <c:v>6.4437599999999997E-11</c:v>
                      </c:pt>
                      <c:pt idx="2660">
                        <c:v>7.5937999999999994E-11</c:v>
                      </c:pt>
                      <c:pt idx="2661">
                        <c:v>7.5937999999999994E-11</c:v>
                      </c:pt>
                      <c:pt idx="2662">
                        <c:v>7.3411099999999997E-11</c:v>
                      </c:pt>
                      <c:pt idx="2663">
                        <c:v>7.3411099999999997E-11</c:v>
                      </c:pt>
                      <c:pt idx="2664">
                        <c:v>7.8208099999999996E-11</c:v>
                      </c:pt>
                      <c:pt idx="2665">
                        <c:v>7.8208099999999996E-11</c:v>
                      </c:pt>
                      <c:pt idx="2666">
                        <c:v>6.7269600000000006E-11</c:v>
                      </c:pt>
                      <c:pt idx="2667">
                        <c:v>6.7269600000000006E-11</c:v>
                      </c:pt>
                      <c:pt idx="2668">
                        <c:v>7.6190399999999996E-11</c:v>
                      </c:pt>
                      <c:pt idx="2669">
                        <c:v>7.6190399999999996E-11</c:v>
                      </c:pt>
                      <c:pt idx="2670">
                        <c:v>7.9863699999999999E-11</c:v>
                      </c:pt>
                      <c:pt idx="2671">
                        <c:v>7.9863699999999999E-11</c:v>
                      </c:pt>
                      <c:pt idx="2672">
                        <c:v>6.2470499999999996E-11</c:v>
                      </c:pt>
                      <c:pt idx="2673">
                        <c:v>6.2470499999999996E-11</c:v>
                      </c:pt>
                      <c:pt idx="2674">
                        <c:v>7.2564000000000001E-11</c:v>
                      </c:pt>
                      <c:pt idx="2675">
                        <c:v>7.2564000000000001E-11</c:v>
                      </c:pt>
                      <c:pt idx="2676">
                        <c:v>6.8637800000000005E-11</c:v>
                      </c:pt>
                      <c:pt idx="2677">
                        <c:v>6.8637800000000005E-11</c:v>
                      </c:pt>
                      <c:pt idx="2678">
                        <c:v>7.1088099999999999E-11</c:v>
                      </c:pt>
                      <c:pt idx="2679">
                        <c:v>7.1088099999999999E-11</c:v>
                      </c:pt>
                      <c:pt idx="2680">
                        <c:v>7.5399500000000002E-11</c:v>
                      </c:pt>
                      <c:pt idx="2681">
                        <c:v>7.5399500000000002E-11</c:v>
                      </c:pt>
                      <c:pt idx="2682">
                        <c:v>7.95633E-11</c:v>
                      </c:pt>
                      <c:pt idx="2683">
                        <c:v>7.95633E-11</c:v>
                      </c:pt>
                      <c:pt idx="2684">
                        <c:v>6.8137500000000001E-11</c:v>
                      </c:pt>
                      <c:pt idx="2685">
                        <c:v>6.8137500000000001E-11</c:v>
                      </c:pt>
                      <c:pt idx="2686">
                        <c:v>7.2509699999999998E-11</c:v>
                      </c:pt>
                      <c:pt idx="2687">
                        <c:v>7.2509699999999998E-11</c:v>
                      </c:pt>
                      <c:pt idx="2688">
                        <c:v>7.3479899999999995E-11</c:v>
                      </c:pt>
                      <c:pt idx="2689">
                        <c:v>7.3479899999999995E-11</c:v>
                      </c:pt>
                      <c:pt idx="2690">
                        <c:v>6.8535900000000002E-11</c:v>
                      </c:pt>
                      <c:pt idx="2691">
                        <c:v>6.8535900000000002E-11</c:v>
                      </c:pt>
                      <c:pt idx="2692">
                        <c:v>8.1289700000000006E-11</c:v>
                      </c:pt>
                      <c:pt idx="2693">
                        <c:v>8.1289700000000006E-11</c:v>
                      </c:pt>
                      <c:pt idx="2694">
                        <c:v>7.7051499999999995E-11</c:v>
                      </c:pt>
                      <c:pt idx="2695">
                        <c:v>7.7051499999999995E-11</c:v>
                      </c:pt>
                      <c:pt idx="2696">
                        <c:v>6.7560100000000003E-11</c:v>
                      </c:pt>
                      <c:pt idx="2697">
                        <c:v>6.7560100000000003E-11</c:v>
                      </c:pt>
                      <c:pt idx="2698">
                        <c:v>6.9745799999999997E-11</c:v>
                      </c:pt>
                      <c:pt idx="2699">
                        <c:v>6.9745799999999997E-11</c:v>
                      </c:pt>
                      <c:pt idx="2700">
                        <c:v>6.6036299999999996E-11</c:v>
                      </c:pt>
                      <c:pt idx="2701">
                        <c:v>6.6036299999999996E-11</c:v>
                      </c:pt>
                      <c:pt idx="2702">
                        <c:v>6.6425899999999995E-11</c:v>
                      </c:pt>
                      <c:pt idx="2703">
                        <c:v>6.6425899999999995E-11</c:v>
                      </c:pt>
                      <c:pt idx="2704">
                        <c:v>6.8940599999999994E-11</c:v>
                      </c:pt>
                      <c:pt idx="2705">
                        <c:v>6.8940599999999994E-11</c:v>
                      </c:pt>
                      <c:pt idx="2706">
                        <c:v>7.4679300000000004E-11</c:v>
                      </c:pt>
                      <c:pt idx="2707">
                        <c:v>7.4679300000000004E-11</c:v>
                      </c:pt>
                      <c:pt idx="2708">
                        <c:v>7.5736299999999998E-11</c:v>
                      </c:pt>
                      <c:pt idx="2709">
                        <c:v>7.5736299999999998E-11</c:v>
                      </c:pt>
                      <c:pt idx="2710">
                        <c:v>6.7514299999999996E-11</c:v>
                      </c:pt>
                      <c:pt idx="2711">
                        <c:v>6.7514299999999996E-11</c:v>
                      </c:pt>
                      <c:pt idx="2712">
                        <c:v>6.7711700000000004E-11</c:v>
                      </c:pt>
                      <c:pt idx="2713">
                        <c:v>6.7711700000000004E-11</c:v>
                      </c:pt>
                      <c:pt idx="2714">
                        <c:v>6.4674400000000002E-11</c:v>
                      </c:pt>
                      <c:pt idx="2715">
                        <c:v>6.4674400000000002E-11</c:v>
                      </c:pt>
                      <c:pt idx="2716">
                        <c:v>7.1925900000000002E-11</c:v>
                      </c:pt>
                      <c:pt idx="2717">
                        <c:v>7.1925900000000002E-11</c:v>
                      </c:pt>
                      <c:pt idx="2718">
                        <c:v>6.1435099999999999E-11</c:v>
                      </c:pt>
                      <c:pt idx="2719">
                        <c:v>6.1435099999999999E-11</c:v>
                      </c:pt>
                      <c:pt idx="2720">
                        <c:v>6.4221400000000006E-11</c:v>
                      </c:pt>
                      <c:pt idx="2721">
                        <c:v>6.4221400000000006E-11</c:v>
                      </c:pt>
                      <c:pt idx="2722">
                        <c:v>7.2280199999999994E-11</c:v>
                      </c:pt>
                      <c:pt idx="2723">
                        <c:v>7.2280199999999994E-11</c:v>
                      </c:pt>
                      <c:pt idx="2724">
                        <c:v>6.3487899999999995E-11</c:v>
                      </c:pt>
                      <c:pt idx="2725">
                        <c:v>6.3487899999999995E-11</c:v>
                      </c:pt>
                      <c:pt idx="2726">
                        <c:v>6.2033800000000001E-11</c:v>
                      </c:pt>
                      <c:pt idx="2727">
                        <c:v>6.2033800000000001E-11</c:v>
                      </c:pt>
                      <c:pt idx="2728">
                        <c:v>7.4936600000000004E-11</c:v>
                      </c:pt>
                      <c:pt idx="2729">
                        <c:v>7.4936600000000004E-11</c:v>
                      </c:pt>
                      <c:pt idx="2730">
                        <c:v>6.6241699999999995E-11</c:v>
                      </c:pt>
                      <c:pt idx="2731">
                        <c:v>6.6241699999999995E-11</c:v>
                      </c:pt>
                      <c:pt idx="2732">
                        <c:v>6.8624199999999999E-11</c:v>
                      </c:pt>
                      <c:pt idx="2733">
                        <c:v>6.8624199999999999E-11</c:v>
                      </c:pt>
                      <c:pt idx="2734">
                        <c:v>7.4303299999999997E-11</c:v>
                      </c:pt>
                      <c:pt idx="2735">
                        <c:v>7.4303299999999997E-11</c:v>
                      </c:pt>
                      <c:pt idx="2736">
                        <c:v>7.1993000000000002E-11</c:v>
                      </c:pt>
                      <c:pt idx="2737">
                        <c:v>7.1993000000000002E-11</c:v>
                      </c:pt>
                      <c:pt idx="2738">
                        <c:v>7.2600399999999998E-11</c:v>
                      </c:pt>
                      <c:pt idx="2739">
                        <c:v>7.2600399999999998E-11</c:v>
                      </c:pt>
                      <c:pt idx="2740">
                        <c:v>6.2065499999999999E-11</c:v>
                      </c:pt>
                      <c:pt idx="2741">
                        <c:v>6.2065499999999999E-11</c:v>
                      </c:pt>
                      <c:pt idx="2742">
                        <c:v>6.0706899999999997E-11</c:v>
                      </c:pt>
                      <c:pt idx="2743">
                        <c:v>6.0706899999999997E-11</c:v>
                      </c:pt>
                      <c:pt idx="2744">
                        <c:v>6.8700899999999995E-11</c:v>
                      </c:pt>
                      <c:pt idx="2745">
                        <c:v>6.8700899999999995E-11</c:v>
                      </c:pt>
                      <c:pt idx="2746">
                        <c:v>7.3412300000000005E-11</c:v>
                      </c:pt>
                      <c:pt idx="2747">
                        <c:v>7.3412300000000005E-11</c:v>
                      </c:pt>
                      <c:pt idx="2748">
                        <c:v>5.9982599999999998E-11</c:v>
                      </c:pt>
                      <c:pt idx="2749">
                        <c:v>5.9982599999999998E-11</c:v>
                      </c:pt>
                      <c:pt idx="2750">
                        <c:v>6.4059099999999994E-11</c:v>
                      </c:pt>
                      <c:pt idx="2751">
                        <c:v>6.4059099999999994E-11</c:v>
                      </c:pt>
                      <c:pt idx="2752">
                        <c:v>6.66404E-11</c:v>
                      </c:pt>
                      <c:pt idx="2753">
                        <c:v>6.66404E-11</c:v>
                      </c:pt>
                      <c:pt idx="2754">
                        <c:v>6.9501000000000001E-11</c:v>
                      </c:pt>
                      <c:pt idx="2755">
                        <c:v>6.9501000000000001E-11</c:v>
                      </c:pt>
                      <c:pt idx="2756">
                        <c:v>6.5602099999999996E-11</c:v>
                      </c:pt>
                      <c:pt idx="2757">
                        <c:v>6.5602099999999996E-11</c:v>
                      </c:pt>
                      <c:pt idx="2758">
                        <c:v>6.9427500000000004E-11</c:v>
                      </c:pt>
                      <c:pt idx="2759">
                        <c:v>6.9427500000000004E-11</c:v>
                      </c:pt>
                      <c:pt idx="2760">
                        <c:v>6.1133500000000004E-11</c:v>
                      </c:pt>
                      <c:pt idx="2761">
                        <c:v>6.1133500000000004E-11</c:v>
                      </c:pt>
                      <c:pt idx="2762">
                        <c:v>6.9047899999999999E-11</c:v>
                      </c:pt>
                      <c:pt idx="2763">
                        <c:v>6.9047899999999999E-11</c:v>
                      </c:pt>
                      <c:pt idx="2764">
                        <c:v>7.3928600000000003E-11</c:v>
                      </c:pt>
                      <c:pt idx="2765">
                        <c:v>7.3928600000000003E-11</c:v>
                      </c:pt>
                      <c:pt idx="2766">
                        <c:v>6.0396399999999996E-11</c:v>
                      </c:pt>
                      <c:pt idx="2767">
                        <c:v>6.0396399999999996E-11</c:v>
                      </c:pt>
                      <c:pt idx="2768">
                        <c:v>7.0543899999999999E-11</c:v>
                      </c:pt>
                      <c:pt idx="2769">
                        <c:v>7.0543899999999999E-11</c:v>
                      </c:pt>
                      <c:pt idx="2770">
                        <c:v>7.1125799999999996E-11</c:v>
                      </c:pt>
                      <c:pt idx="2771">
                        <c:v>7.1125799999999996E-11</c:v>
                      </c:pt>
                      <c:pt idx="2772">
                        <c:v>7.6150000000000003E-11</c:v>
                      </c:pt>
                      <c:pt idx="2773">
                        <c:v>7.6150000000000003E-11</c:v>
                      </c:pt>
                      <c:pt idx="2774">
                        <c:v>7.0643900000000004E-11</c:v>
                      </c:pt>
                      <c:pt idx="2775">
                        <c:v>7.0643900000000004E-11</c:v>
                      </c:pt>
                      <c:pt idx="2776">
                        <c:v>6.4462600000000004E-11</c:v>
                      </c:pt>
                      <c:pt idx="2777">
                        <c:v>6.4462600000000004E-11</c:v>
                      </c:pt>
                      <c:pt idx="2778">
                        <c:v>6.6573800000000005E-11</c:v>
                      </c:pt>
                      <c:pt idx="2779">
                        <c:v>6.6573800000000005E-11</c:v>
                      </c:pt>
                      <c:pt idx="2780">
                        <c:v>6.9469599999999996E-11</c:v>
                      </c:pt>
                      <c:pt idx="2781">
                        <c:v>6.9469599999999996E-11</c:v>
                      </c:pt>
                      <c:pt idx="2782">
                        <c:v>6.2471900000000003E-11</c:v>
                      </c:pt>
                      <c:pt idx="2783">
                        <c:v>6.2471900000000003E-11</c:v>
                      </c:pt>
                      <c:pt idx="2784">
                        <c:v>7.7163800000000004E-11</c:v>
                      </c:pt>
                      <c:pt idx="2785">
                        <c:v>7.7163800000000004E-11</c:v>
                      </c:pt>
                      <c:pt idx="2786">
                        <c:v>7.44288E-11</c:v>
                      </c:pt>
                      <c:pt idx="2787">
                        <c:v>7.44288E-11</c:v>
                      </c:pt>
                      <c:pt idx="2788">
                        <c:v>6.5789499999999995E-11</c:v>
                      </c:pt>
                      <c:pt idx="2789">
                        <c:v>6.5789499999999995E-11</c:v>
                      </c:pt>
                      <c:pt idx="2790">
                        <c:v>5.8563700000000006E-11</c:v>
                      </c:pt>
                      <c:pt idx="2791">
                        <c:v>5.8563700000000006E-11</c:v>
                      </c:pt>
                      <c:pt idx="2792">
                        <c:v>6.4700299999999999E-11</c:v>
                      </c:pt>
                      <c:pt idx="2793">
                        <c:v>6.4700299999999999E-11</c:v>
                      </c:pt>
                      <c:pt idx="2794">
                        <c:v>7.6575800000000001E-11</c:v>
                      </c:pt>
                      <c:pt idx="2795">
                        <c:v>7.6575800000000001E-11</c:v>
                      </c:pt>
                      <c:pt idx="2796">
                        <c:v>7.3324899999999997E-11</c:v>
                      </c:pt>
                      <c:pt idx="2797">
                        <c:v>7.3324899999999997E-11</c:v>
                      </c:pt>
                      <c:pt idx="2798">
                        <c:v>7.6162700000000006E-11</c:v>
                      </c:pt>
                      <c:pt idx="2799">
                        <c:v>7.6162700000000006E-11</c:v>
                      </c:pt>
                      <c:pt idx="2800">
                        <c:v>6.6265299999999996E-11</c:v>
                      </c:pt>
                      <c:pt idx="2801">
                        <c:v>6.6265299999999996E-11</c:v>
                      </c:pt>
                      <c:pt idx="2802">
                        <c:v>6.2817399999999994E-11</c:v>
                      </c:pt>
                      <c:pt idx="2803">
                        <c:v>6.2817399999999994E-11</c:v>
                      </c:pt>
                      <c:pt idx="2804">
                        <c:v>6.5116600000000005E-11</c:v>
                      </c:pt>
                      <c:pt idx="2805">
                        <c:v>6.5116600000000005E-11</c:v>
                      </c:pt>
                      <c:pt idx="2806">
                        <c:v>7.0609899999999996E-11</c:v>
                      </c:pt>
                      <c:pt idx="2807">
                        <c:v>7.0609899999999996E-11</c:v>
                      </c:pt>
                      <c:pt idx="2808">
                        <c:v>7.2614600000000001E-11</c:v>
                      </c:pt>
                      <c:pt idx="2809">
                        <c:v>7.2614600000000001E-11</c:v>
                      </c:pt>
                      <c:pt idx="2810">
                        <c:v>6.3059600000000002E-11</c:v>
                      </c:pt>
                      <c:pt idx="2811">
                        <c:v>6.3059600000000002E-11</c:v>
                      </c:pt>
                      <c:pt idx="2812">
                        <c:v>6.27774E-11</c:v>
                      </c:pt>
                      <c:pt idx="2813">
                        <c:v>6.27774E-11</c:v>
                      </c:pt>
                      <c:pt idx="2814">
                        <c:v>6.7939499999999996E-11</c:v>
                      </c:pt>
                      <c:pt idx="2815">
                        <c:v>6.7939499999999996E-11</c:v>
                      </c:pt>
                      <c:pt idx="2816">
                        <c:v>7.3091199999999998E-11</c:v>
                      </c:pt>
                      <c:pt idx="2817">
                        <c:v>7.3091199999999998E-11</c:v>
                      </c:pt>
                      <c:pt idx="2818">
                        <c:v>6.8813400000000004E-11</c:v>
                      </c:pt>
                      <c:pt idx="2819">
                        <c:v>6.8813400000000004E-11</c:v>
                      </c:pt>
                      <c:pt idx="2820">
                        <c:v>8.0846299999999994E-11</c:v>
                      </c:pt>
                      <c:pt idx="2821">
                        <c:v>8.0846299999999994E-11</c:v>
                      </c:pt>
                      <c:pt idx="2822">
                        <c:v>6.6514800000000003E-11</c:v>
                      </c:pt>
                      <c:pt idx="2823">
                        <c:v>6.6514800000000003E-11</c:v>
                      </c:pt>
                      <c:pt idx="2824">
                        <c:v>6.1236000000000004E-11</c:v>
                      </c:pt>
                      <c:pt idx="2825">
                        <c:v>6.1236000000000004E-11</c:v>
                      </c:pt>
                      <c:pt idx="2826">
                        <c:v>6.2801799999999998E-11</c:v>
                      </c:pt>
                      <c:pt idx="2827">
                        <c:v>6.2801799999999998E-11</c:v>
                      </c:pt>
                      <c:pt idx="2828">
                        <c:v>6.9307400000000003E-11</c:v>
                      </c:pt>
                      <c:pt idx="2829">
                        <c:v>6.9307400000000003E-11</c:v>
                      </c:pt>
                      <c:pt idx="2830">
                        <c:v>6.05515E-11</c:v>
                      </c:pt>
                      <c:pt idx="2831">
                        <c:v>6.05515E-11</c:v>
                      </c:pt>
                      <c:pt idx="2832">
                        <c:v>5.9172800000000002E-11</c:v>
                      </c:pt>
                      <c:pt idx="2833">
                        <c:v>5.9172800000000002E-11</c:v>
                      </c:pt>
                      <c:pt idx="2834">
                        <c:v>6.1451999999999996E-11</c:v>
                      </c:pt>
                      <c:pt idx="2835">
                        <c:v>6.1451999999999996E-11</c:v>
                      </c:pt>
                      <c:pt idx="2836">
                        <c:v>6.6914300000000005E-11</c:v>
                      </c:pt>
                      <c:pt idx="2837">
                        <c:v>6.6914300000000005E-11</c:v>
                      </c:pt>
                      <c:pt idx="2838">
                        <c:v>6.3963800000000001E-11</c:v>
                      </c:pt>
                      <c:pt idx="2839">
                        <c:v>6.3963800000000001E-11</c:v>
                      </c:pt>
                      <c:pt idx="2840">
                        <c:v>6.8634600000000006E-11</c:v>
                      </c:pt>
                      <c:pt idx="2841">
                        <c:v>6.8634600000000006E-11</c:v>
                      </c:pt>
                      <c:pt idx="2842">
                        <c:v>7.2198400000000001E-11</c:v>
                      </c:pt>
                      <c:pt idx="2843">
                        <c:v>7.2198400000000001E-11</c:v>
                      </c:pt>
                      <c:pt idx="2844">
                        <c:v>6.5782300000000001E-11</c:v>
                      </c:pt>
                      <c:pt idx="2845">
                        <c:v>6.5782300000000001E-11</c:v>
                      </c:pt>
                      <c:pt idx="2846">
                        <c:v>6.4695099999999996E-11</c:v>
                      </c:pt>
                      <c:pt idx="2847">
                        <c:v>6.4695099999999996E-11</c:v>
                      </c:pt>
                      <c:pt idx="2848">
                        <c:v>5.8810000000000002E-11</c:v>
                      </c:pt>
                      <c:pt idx="2849">
                        <c:v>5.8810000000000002E-11</c:v>
                      </c:pt>
                      <c:pt idx="2850">
                        <c:v>6.3796800000000003E-11</c:v>
                      </c:pt>
                      <c:pt idx="2851">
                        <c:v>6.3796800000000003E-11</c:v>
                      </c:pt>
                      <c:pt idx="2852">
                        <c:v>5.8412700000000003E-11</c:v>
                      </c:pt>
                      <c:pt idx="2853">
                        <c:v>5.8412700000000003E-11</c:v>
                      </c:pt>
                      <c:pt idx="2854">
                        <c:v>6.3061100000000002E-11</c:v>
                      </c:pt>
                      <c:pt idx="2855">
                        <c:v>6.3061100000000002E-11</c:v>
                      </c:pt>
                      <c:pt idx="2856">
                        <c:v>6.5340400000000002E-11</c:v>
                      </c:pt>
                      <c:pt idx="2857">
                        <c:v>6.5340400000000002E-11</c:v>
                      </c:pt>
                      <c:pt idx="2858">
                        <c:v>6.7055600000000005E-11</c:v>
                      </c:pt>
                      <c:pt idx="2859">
                        <c:v>6.7055600000000005E-11</c:v>
                      </c:pt>
                      <c:pt idx="2860">
                        <c:v>5.9438500000000004E-11</c:v>
                      </c:pt>
                      <c:pt idx="2861">
                        <c:v>5.9438500000000004E-11</c:v>
                      </c:pt>
                      <c:pt idx="2862">
                        <c:v>7.6281299999999995E-11</c:v>
                      </c:pt>
                      <c:pt idx="2863">
                        <c:v>7.6281299999999995E-11</c:v>
                      </c:pt>
                      <c:pt idx="2864">
                        <c:v>6.1050599999999996E-11</c:v>
                      </c:pt>
                      <c:pt idx="2865">
                        <c:v>6.1050599999999996E-11</c:v>
                      </c:pt>
                      <c:pt idx="2866">
                        <c:v>9.5663699999999999E-11</c:v>
                      </c:pt>
                      <c:pt idx="2867">
                        <c:v>9.5663699999999999E-11</c:v>
                      </c:pt>
                      <c:pt idx="2868">
                        <c:v>6.9034999999999997E-11</c:v>
                      </c:pt>
                      <c:pt idx="2869">
                        <c:v>6.9034999999999997E-11</c:v>
                      </c:pt>
                      <c:pt idx="2870">
                        <c:v>6.1251900000000006E-11</c:v>
                      </c:pt>
                      <c:pt idx="2871">
                        <c:v>6.1251900000000006E-11</c:v>
                      </c:pt>
                      <c:pt idx="2872">
                        <c:v>6.4858299999999997E-11</c:v>
                      </c:pt>
                      <c:pt idx="2873">
                        <c:v>6.4858299999999997E-11</c:v>
                      </c:pt>
                      <c:pt idx="2874">
                        <c:v>6.5496300000000003E-11</c:v>
                      </c:pt>
                      <c:pt idx="2875">
                        <c:v>6.5496300000000003E-11</c:v>
                      </c:pt>
                      <c:pt idx="2876">
                        <c:v>7.1383299999999995E-11</c:v>
                      </c:pt>
                      <c:pt idx="2877">
                        <c:v>7.1383299999999995E-11</c:v>
                      </c:pt>
                      <c:pt idx="2878">
                        <c:v>5.8453900000000005E-11</c:v>
                      </c:pt>
                      <c:pt idx="2879">
                        <c:v>5.8453900000000005E-11</c:v>
                      </c:pt>
                      <c:pt idx="2880">
                        <c:v>6.5912900000000002E-11</c:v>
                      </c:pt>
                      <c:pt idx="2881">
                        <c:v>6.5912900000000002E-11</c:v>
                      </c:pt>
                      <c:pt idx="2882">
                        <c:v>6.9949899999999995E-11</c:v>
                      </c:pt>
                      <c:pt idx="2883">
                        <c:v>6.9949899999999995E-11</c:v>
                      </c:pt>
                      <c:pt idx="2884">
                        <c:v>7.2019200000000004E-11</c:v>
                      </c:pt>
                      <c:pt idx="2885">
                        <c:v>7.2019200000000004E-11</c:v>
                      </c:pt>
                      <c:pt idx="2886">
                        <c:v>6.2517699999999998E-11</c:v>
                      </c:pt>
                      <c:pt idx="2887">
                        <c:v>6.2517699999999998E-11</c:v>
                      </c:pt>
                      <c:pt idx="2888">
                        <c:v>7.1043199999999994E-11</c:v>
                      </c:pt>
                      <c:pt idx="2889">
                        <c:v>7.1043199999999994E-11</c:v>
                      </c:pt>
                      <c:pt idx="2890">
                        <c:v>7.0424800000000006E-11</c:v>
                      </c:pt>
                      <c:pt idx="2891">
                        <c:v>7.0424800000000006E-11</c:v>
                      </c:pt>
                      <c:pt idx="2892">
                        <c:v>7.0617300000000003E-11</c:v>
                      </c:pt>
                      <c:pt idx="2893">
                        <c:v>7.0617300000000003E-11</c:v>
                      </c:pt>
                      <c:pt idx="2894">
                        <c:v>6.8777499999999999E-11</c:v>
                      </c:pt>
                      <c:pt idx="2895">
                        <c:v>6.8777499999999999E-11</c:v>
                      </c:pt>
                      <c:pt idx="2896">
                        <c:v>5.9468799999999995E-11</c:v>
                      </c:pt>
                      <c:pt idx="2897">
                        <c:v>5.9468799999999995E-11</c:v>
                      </c:pt>
                      <c:pt idx="2898">
                        <c:v>6.1929200000000003E-11</c:v>
                      </c:pt>
                      <c:pt idx="2899">
                        <c:v>6.1929200000000003E-11</c:v>
                      </c:pt>
                      <c:pt idx="2900">
                        <c:v>6.0066399999999995E-11</c:v>
                      </c:pt>
                      <c:pt idx="2901">
                        <c:v>6.0066399999999995E-11</c:v>
                      </c:pt>
                      <c:pt idx="2902">
                        <c:v>6.8211900000000001E-11</c:v>
                      </c:pt>
                      <c:pt idx="2903">
                        <c:v>6.8211900000000001E-11</c:v>
                      </c:pt>
                      <c:pt idx="2904">
                        <c:v>5.9502800000000002E-11</c:v>
                      </c:pt>
                      <c:pt idx="2905">
                        <c:v>5.9502800000000002E-11</c:v>
                      </c:pt>
                      <c:pt idx="2906">
                        <c:v>6.7635800000000004E-11</c:v>
                      </c:pt>
                      <c:pt idx="2907">
                        <c:v>6.7635800000000004E-11</c:v>
                      </c:pt>
                      <c:pt idx="2908">
                        <c:v>6.3380800000000002E-11</c:v>
                      </c:pt>
                      <c:pt idx="2909">
                        <c:v>6.3380800000000002E-11</c:v>
                      </c:pt>
                      <c:pt idx="2910">
                        <c:v>7.2220100000000003E-11</c:v>
                      </c:pt>
                      <c:pt idx="2911">
                        <c:v>7.2220100000000003E-11</c:v>
                      </c:pt>
                      <c:pt idx="2912">
                        <c:v>7.0368699999999998E-11</c:v>
                      </c:pt>
                      <c:pt idx="2913">
                        <c:v>7.0368699999999998E-11</c:v>
                      </c:pt>
                      <c:pt idx="2914">
                        <c:v>5.9767600000000002E-11</c:v>
                      </c:pt>
                      <c:pt idx="2915">
                        <c:v>5.9767600000000002E-11</c:v>
                      </c:pt>
                      <c:pt idx="2916">
                        <c:v>6.4887699999999999E-11</c:v>
                      </c:pt>
                      <c:pt idx="2917">
                        <c:v>6.4887699999999999E-11</c:v>
                      </c:pt>
                      <c:pt idx="2918">
                        <c:v>6.5280499999999998E-11</c:v>
                      </c:pt>
                      <c:pt idx="2919">
                        <c:v>6.5280499999999998E-11</c:v>
                      </c:pt>
                      <c:pt idx="2920">
                        <c:v>6.4648100000000006E-11</c:v>
                      </c:pt>
                      <c:pt idx="2921">
                        <c:v>6.4648100000000006E-11</c:v>
                      </c:pt>
                      <c:pt idx="2922">
                        <c:v>7.0277299999999994E-11</c:v>
                      </c:pt>
                      <c:pt idx="2923">
                        <c:v>7.0277299999999994E-11</c:v>
                      </c:pt>
                      <c:pt idx="2924">
                        <c:v>6.6493199999999994E-11</c:v>
                      </c:pt>
                      <c:pt idx="2925">
                        <c:v>6.6493199999999994E-11</c:v>
                      </c:pt>
                      <c:pt idx="2926">
                        <c:v>7.4258699999999997E-11</c:v>
                      </c:pt>
                      <c:pt idx="2927">
                        <c:v>7.4258699999999997E-11</c:v>
                      </c:pt>
                      <c:pt idx="2928">
                        <c:v>6.3613999999999996E-11</c:v>
                      </c:pt>
                      <c:pt idx="2929">
                        <c:v>6.3613999999999996E-11</c:v>
                      </c:pt>
                      <c:pt idx="2930">
                        <c:v>6.8844300000000005E-11</c:v>
                      </c:pt>
                      <c:pt idx="2931">
                        <c:v>6.8844300000000005E-11</c:v>
                      </c:pt>
                      <c:pt idx="2932">
                        <c:v>6.8212699999999998E-11</c:v>
                      </c:pt>
                      <c:pt idx="2933">
                        <c:v>6.8212699999999998E-11</c:v>
                      </c:pt>
                      <c:pt idx="2934">
                        <c:v>6.3524100000000006E-11</c:v>
                      </c:pt>
                      <c:pt idx="2935">
                        <c:v>6.3524100000000006E-11</c:v>
                      </c:pt>
                      <c:pt idx="2936">
                        <c:v>7.0755299999999998E-11</c:v>
                      </c:pt>
                      <c:pt idx="2937">
                        <c:v>7.0755299999999998E-11</c:v>
                      </c:pt>
                      <c:pt idx="2938">
                        <c:v>6.8823999999999997E-11</c:v>
                      </c:pt>
                      <c:pt idx="2939">
                        <c:v>6.8823999999999997E-11</c:v>
                      </c:pt>
                      <c:pt idx="2940">
                        <c:v>6.2155200000000003E-11</c:v>
                      </c:pt>
                      <c:pt idx="2941">
                        <c:v>6.2155200000000003E-11</c:v>
                      </c:pt>
                      <c:pt idx="2942">
                        <c:v>1.3254500000000001E-10</c:v>
                      </c:pt>
                      <c:pt idx="2943">
                        <c:v>1.3254500000000001E-10</c:v>
                      </c:pt>
                      <c:pt idx="2944">
                        <c:v>6.2211200000000005E-11</c:v>
                      </c:pt>
                      <c:pt idx="2945">
                        <c:v>6.2211200000000005E-11</c:v>
                      </c:pt>
                      <c:pt idx="2946">
                        <c:v>7.2138899999999994E-11</c:v>
                      </c:pt>
                      <c:pt idx="2947">
                        <c:v>7.2138899999999994E-11</c:v>
                      </c:pt>
                      <c:pt idx="2948">
                        <c:v>6.7633099999999996E-11</c:v>
                      </c:pt>
                      <c:pt idx="2949">
                        <c:v>6.7633099999999996E-11</c:v>
                      </c:pt>
                      <c:pt idx="2950">
                        <c:v>6.4937599999999995E-11</c:v>
                      </c:pt>
                      <c:pt idx="2951">
                        <c:v>6.4937599999999995E-11</c:v>
                      </c:pt>
                      <c:pt idx="2952">
                        <c:v>6.4079099999999997E-11</c:v>
                      </c:pt>
                      <c:pt idx="2953">
                        <c:v>6.4079099999999997E-11</c:v>
                      </c:pt>
                      <c:pt idx="2954">
                        <c:v>6.9109399999999997E-11</c:v>
                      </c:pt>
                      <c:pt idx="2955">
                        <c:v>6.9109399999999997E-11</c:v>
                      </c:pt>
                      <c:pt idx="2956">
                        <c:v>6.18869E-11</c:v>
                      </c:pt>
                      <c:pt idx="2957">
                        <c:v>6.18869E-11</c:v>
                      </c:pt>
                      <c:pt idx="2958">
                        <c:v>5.5563399999999998E-11</c:v>
                      </c:pt>
                      <c:pt idx="2959">
                        <c:v>5.5563399999999998E-11</c:v>
                      </c:pt>
                      <c:pt idx="2960">
                        <c:v>6.5874500000000001E-11</c:v>
                      </c:pt>
                      <c:pt idx="2961">
                        <c:v>6.5874500000000001E-11</c:v>
                      </c:pt>
                      <c:pt idx="2962">
                        <c:v>6.3122599999999999E-11</c:v>
                      </c:pt>
                      <c:pt idx="2963">
                        <c:v>6.3122599999999999E-11</c:v>
                      </c:pt>
                      <c:pt idx="2964">
                        <c:v>6.1069800000000003E-11</c:v>
                      </c:pt>
                      <c:pt idx="2965">
                        <c:v>6.1069800000000003E-11</c:v>
                      </c:pt>
                      <c:pt idx="2966">
                        <c:v>6.2810500000000005E-11</c:v>
                      </c:pt>
                      <c:pt idx="2967">
                        <c:v>6.2810500000000005E-11</c:v>
                      </c:pt>
                      <c:pt idx="2968">
                        <c:v>7.4215700000000003E-11</c:v>
                      </c:pt>
                      <c:pt idx="2969">
                        <c:v>7.4215700000000003E-11</c:v>
                      </c:pt>
                      <c:pt idx="2970">
                        <c:v>6.8021500000000001E-11</c:v>
                      </c:pt>
                      <c:pt idx="2971">
                        <c:v>6.8021500000000001E-11</c:v>
                      </c:pt>
                      <c:pt idx="2972">
                        <c:v>6.5976699999999996E-11</c:v>
                      </c:pt>
                      <c:pt idx="2973">
                        <c:v>6.5976699999999996E-11</c:v>
                      </c:pt>
                      <c:pt idx="2974">
                        <c:v>6.7567000000000006E-11</c:v>
                      </c:pt>
                      <c:pt idx="2975">
                        <c:v>6.7567000000000006E-11</c:v>
                      </c:pt>
                      <c:pt idx="2976">
                        <c:v>7.7739700000000002E-11</c:v>
                      </c:pt>
                      <c:pt idx="2977">
                        <c:v>7.7739700000000002E-11</c:v>
                      </c:pt>
                      <c:pt idx="2978">
                        <c:v>6.5362799999999995E-11</c:v>
                      </c:pt>
                      <c:pt idx="2979">
                        <c:v>6.5362799999999995E-11</c:v>
                      </c:pt>
                      <c:pt idx="2980">
                        <c:v>5.8464699999999997E-11</c:v>
                      </c:pt>
                      <c:pt idx="2981">
                        <c:v>5.8464699999999997E-11</c:v>
                      </c:pt>
                      <c:pt idx="2982">
                        <c:v>6.7634500000000003E-11</c:v>
                      </c:pt>
                      <c:pt idx="2983">
                        <c:v>6.7634500000000003E-11</c:v>
                      </c:pt>
                      <c:pt idx="2984">
                        <c:v>6.2932900000000003E-11</c:v>
                      </c:pt>
                      <c:pt idx="2985">
                        <c:v>6.2932900000000003E-11</c:v>
                      </c:pt>
                      <c:pt idx="2986">
                        <c:v>6.7883000000000002E-11</c:v>
                      </c:pt>
                      <c:pt idx="2987">
                        <c:v>6.7883000000000002E-11</c:v>
                      </c:pt>
                      <c:pt idx="2988">
                        <c:v>5.7185899999999997E-11</c:v>
                      </c:pt>
                      <c:pt idx="2989">
                        <c:v>5.7185899999999997E-11</c:v>
                      </c:pt>
                      <c:pt idx="2990">
                        <c:v>7.2896299999999998E-11</c:v>
                      </c:pt>
                      <c:pt idx="2991">
                        <c:v>7.2896299999999998E-11</c:v>
                      </c:pt>
                      <c:pt idx="2992">
                        <c:v>5.6047000000000003E-11</c:v>
                      </c:pt>
                      <c:pt idx="2993">
                        <c:v>5.6047000000000003E-11</c:v>
                      </c:pt>
                      <c:pt idx="2994">
                        <c:v>7.1124299999999997E-11</c:v>
                      </c:pt>
                      <c:pt idx="2995">
                        <c:v>7.1124299999999997E-11</c:v>
                      </c:pt>
                      <c:pt idx="2996">
                        <c:v>7.0449699999999995E-11</c:v>
                      </c:pt>
                      <c:pt idx="2997">
                        <c:v>7.0449699999999995E-11</c:v>
                      </c:pt>
                      <c:pt idx="2998">
                        <c:v>6.6320300000000002E-11</c:v>
                      </c:pt>
                      <c:pt idx="2999">
                        <c:v>6.6320300000000002E-11</c:v>
                      </c:pt>
                      <c:pt idx="3000">
                        <c:v>6.9269200000000001E-11</c:v>
                      </c:pt>
                      <c:pt idx="3001">
                        <c:v>6.9269200000000001E-11</c:v>
                      </c:pt>
                      <c:pt idx="3002">
                        <c:v>6.5638599999999999E-11</c:v>
                      </c:pt>
                      <c:pt idx="3003">
                        <c:v>6.5638599999999999E-11</c:v>
                      </c:pt>
                      <c:pt idx="3004">
                        <c:v>6.62034E-11</c:v>
                      </c:pt>
                      <c:pt idx="3005">
                        <c:v>6.62034E-11</c:v>
                      </c:pt>
                      <c:pt idx="3006">
                        <c:v>6.4917800000000004E-11</c:v>
                      </c:pt>
                      <c:pt idx="3007">
                        <c:v>6.4917800000000004E-11</c:v>
                      </c:pt>
                      <c:pt idx="3008">
                        <c:v>5.8831300000000006E-11</c:v>
                      </c:pt>
                      <c:pt idx="3009">
                        <c:v>5.8831300000000006E-11</c:v>
                      </c:pt>
                      <c:pt idx="3010">
                        <c:v>5.7523099999999998E-11</c:v>
                      </c:pt>
                      <c:pt idx="3011">
                        <c:v>5.7523099999999998E-11</c:v>
                      </c:pt>
                      <c:pt idx="3012">
                        <c:v>6.4034200000000005E-11</c:v>
                      </c:pt>
                      <c:pt idx="3013">
                        <c:v>6.4034200000000005E-11</c:v>
                      </c:pt>
                      <c:pt idx="3014">
                        <c:v>6.0769699999999995E-11</c:v>
                      </c:pt>
                      <c:pt idx="3015">
                        <c:v>6.0769699999999995E-11</c:v>
                      </c:pt>
                      <c:pt idx="3016">
                        <c:v>6.5180500000000006E-11</c:v>
                      </c:pt>
                      <c:pt idx="3017">
                        <c:v>6.5180500000000006E-11</c:v>
                      </c:pt>
                      <c:pt idx="3018">
                        <c:v>6.2364599999999998E-11</c:v>
                      </c:pt>
                      <c:pt idx="3019">
                        <c:v>6.2364599999999998E-11</c:v>
                      </c:pt>
                      <c:pt idx="3020">
                        <c:v>5.8684200000000006E-11</c:v>
                      </c:pt>
                      <c:pt idx="3021">
                        <c:v>5.8684200000000006E-11</c:v>
                      </c:pt>
                      <c:pt idx="3022">
                        <c:v>6.3252400000000004E-11</c:v>
                      </c:pt>
                      <c:pt idx="3023">
                        <c:v>6.3252400000000004E-11</c:v>
                      </c:pt>
                      <c:pt idx="3024">
                        <c:v>7.4514099999999998E-11</c:v>
                      </c:pt>
                      <c:pt idx="3025">
                        <c:v>7.4514099999999998E-11</c:v>
                      </c:pt>
                      <c:pt idx="3026">
                        <c:v>5.7447099999999999E-11</c:v>
                      </c:pt>
                      <c:pt idx="3027">
                        <c:v>5.7447099999999999E-11</c:v>
                      </c:pt>
                      <c:pt idx="3028">
                        <c:v>6.4650699999999995E-11</c:v>
                      </c:pt>
                      <c:pt idx="3029">
                        <c:v>6.4650699999999995E-11</c:v>
                      </c:pt>
                      <c:pt idx="3030">
                        <c:v>5.6452399999999999E-11</c:v>
                      </c:pt>
                      <c:pt idx="3031">
                        <c:v>5.6452399999999999E-11</c:v>
                      </c:pt>
                      <c:pt idx="3032">
                        <c:v>5.8789200000000002E-11</c:v>
                      </c:pt>
                      <c:pt idx="3033">
                        <c:v>5.8789200000000002E-11</c:v>
                      </c:pt>
                      <c:pt idx="3034">
                        <c:v>6.3163299999999997E-11</c:v>
                      </c:pt>
                      <c:pt idx="3035">
                        <c:v>6.3163299999999997E-11</c:v>
                      </c:pt>
                      <c:pt idx="3036">
                        <c:v>6.0996099999999994E-11</c:v>
                      </c:pt>
                      <c:pt idx="3037">
                        <c:v>6.0996099999999994E-11</c:v>
                      </c:pt>
                      <c:pt idx="3038">
                        <c:v>6.4304300000000001E-11</c:v>
                      </c:pt>
                      <c:pt idx="3039">
                        <c:v>6.4304300000000001E-11</c:v>
                      </c:pt>
                      <c:pt idx="3040">
                        <c:v>6.3439400000000005E-11</c:v>
                      </c:pt>
                      <c:pt idx="3041">
                        <c:v>6.3439400000000005E-11</c:v>
                      </c:pt>
                      <c:pt idx="3042">
                        <c:v>6.26912E-11</c:v>
                      </c:pt>
                      <c:pt idx="3043">
                        <c:v>6.26912E-11</c:v>
                      </c:pt>
                      <c:pt idx="3044">
                        <c:v>7.0274500000000006E-11</c:v>
                      </c:pt>
                      <c:pt idx="3045">
                        <c:v>7.0274500000000006E-11</c:v>
                      </c:pt>
                      <c:pt idx="3046">
                        <c:v>6.8998999999999999E-11</c:v>
                      </c:pt>
                      <c:pt idx="3047">
                        <c:v>6.8998999999999999E-11</c:v>
                      </c:pt>
                      <c:pt idx="3048">
                        <c:v>6.4909400000000001E-11</c:v>
                      </c:pt>
                      <c:pt idx="3049">
                        <c:v>6.4909400000000001E-11</c:v>
                      </c:pt>
                      <c:pt idx="3050">
                        <c:v>6.0026400000000001E-11</c:v>
                      </c:pt>
                      <c:pt idx="3051">
                        <c:v>6.0026400000000001E-11</c:v>
                      </c:pt>
                      <c:pt idx="3052">
                        <c:v>6.1757999999999998E-11</c:v>
                      </c:pt>
                      <c:pt idx="3053">
                        <c:v>6.1757999999999998E-11</c:v>
                      </c:pt>
                      <c:pt idx="3054">
                        <c:v>6.2189199999999998E-11</c:v>
                      </c:pt>
                      <c:pt idx="3055">
                        <c:v>6.2189199999999998E-11</c:v>
                      </c:pt>
                      <c:pt idx="3056">
                        <c:v>6.7859999999999999E-11</c:v>
                      </c:pt>
                      <c:pt idx="3057">
                        <c:v>6.7859999999999999E-11</c:v>
                      </c:pt>
                      <c:pt idx="3058">
                        <c:v>7.0376300000000003E-11</c:v>
                      </c:pt>
                      <c:pt idx="3059">
                        <c:v>7.0376300000000003E-11</c:v>
                      </c:pt>
                      <c:pt idx="3060">
                        <c:v>6.74419E-11</c:v>
                      </c:pt>
                      <c:pt idx="3061">
                        <c:v>6.74419E-11</c:v>
                      </c:pt>
                      <c:pt idx="3062">
                        <c:v>6.8749900000000002E-11</c:v>
                      </c:pt>
                      <c:pt idx="3063">
                        <c:v>6.8749900000000002E-11</c:v>
                      </c:pt>
                      <c:pt idx="3064">
                        <c:v>7.3260700000000004E-11</c:v>
                      </c:pt>
                      <c:pt idx="3065">
                        <c:v>7.3260700000000004E-11</c:v>
                      </c:pt>
                      <c:pt idx="3066">
                        <c:v>6.0158100000000004E-11</c:v>
                      </c:pt>
                      <c:pt idx="3067">
                        <c:v>6.0158100000000004E-11</c:v>
                      </c:pt>
                      <c:pt idx="3068">
                        <c:v>5.8892499999999999E-11</c:v>
                      </c:pt>
                      <c:pt idx="3069">
                        <c:v>5.8892499999999999E-11</c:v>
                      </c:pt>
                      <c:pt idx="3070">
                        <c:v>6.6086899999999995E-11</c:v>
                      </c:pt>
                      <c:pt idx="3071">
                        <c:v>6.6086899999999995E-11</c:v>
                      </c:pt>
                      <c:pt idx="3072">
                        <c:v>6.9826399999999996E-11</c:v>
                      </c:pt>
                      <c:pt idx="3073">
                        <c:v>6.9826399999999996E-11</c:v>
                      </c:pt>
                      <c:pt idx="3074">
                        <c:v>5.8244899999999995E-11</c:v>
                      </c:pt>
                      <c:pt idx="3075">
                        <c:v>5.8244899999999995E-11</c:v>
                      </c:pt>
                      <c:pt idx="3076">
                        <c:v>7.22357E-11</c:v>
                      </c:pt>
                      <c:pt idx="3077">
                        <c:v>7.22357E-11</c:v>
                      </c:pt>
                      <c:pt idx="3078">
                        <c:v>7.1887500000000001E-11</c:v>
                      </c:pt>
                      <c:pt idx="3079">
                        <c:v>7.1887500000000001E-11</c:v>
                      </c:pt>
                      <c:pt idx="3080">
                        <c:v>6.43641E-11</c:v>
                      </c:pt>
                      <c:pt idx="3081">
                        <c:v>6.43641E-11</c:v>
                      </c:pt>
                      <c:pt idx="3082">
                        <c:v>7.0644199999999996E-11</c:v>
                      </c:pt>
                      <c:pt idx="3083">
                        <c:v>7.0644199999999996E-11</c:v>
                      </c:pt>
                      <c:pt idx="3084">
                        <c:v>7.3101800000000003E-11</c:v>
                      </c:pt>
                      <c:pt idx="3085">
                        <c:v>7.3101800000000003E-11</c:v>
                      </c:pt>
                      <c:pt idx="3086">
                        <c:v>6.4853099999999994E-11</c:v>
                      </c:pt>
                      <c:pt idx="3087">
                        <c:v>6.4853099999999994E-11</c:v>
                      </c:pt>
                      <c:pt idx="3088">
                        <c:v>6.3016799999999994E-11</c:v>
                      </c:pt>
                      <c:pt idx="3089">
                        <c:v>6.3016799999999994E-11</c:v>
                      </c:pt>
                      <c:pt idx="3090">
                        <c:v>5.9410699999999995E-11</c:v>
                      </c:pt>
                      <c:pt idx="3091">
                        <c:v>5.9410699999999995E-11</c:v>
                      </c:pt>
                      <c:pt idx="3092">
                        <c:v>6.3057700000000003E-11</c:v>
                      </c:pt>
                      <c:pt idx="3093">
                        <c:v>6.3057700000000003E-11</c:v>
                      </c:pt>
                      <c:pt idx="3094">
                        <c:v>6.0536199999999996E-11</c:v>
                      </c:pt>
                      <c:pt idx="3095">
                        <c:v>6.0536199999999996E-11</c:v>
                      </c:pt>
                      <c:pt idx="3096">
                        <c:v>6.7089900000000005E-11</c:v>
                      </c:pt>
                      <c:pt idx="3097">
                        <c:v>6.7089900000000005E-11</c:v>
                      </c:pt>
                      <c:pt idx="3098">
                        <c:v>6.9161400000000004E-11</c:v>
                      </c:pt>
                      <c:pt idx="3099">
                        <c:v>6.9161400000000004E-11</c:v>
                      </c:pt>
                      <c:pt idx="3100">
                        <c:v>6.1323000000000001E-11</c:v>
                      </c:pt>
                      <c:pt idx="3101">
                        <c:v>6.1323000000000001E-11</c:v>
                      </c:pt>
                      <c:pt idx="3102">
                        <c:v>6.1964299999999999E-11</c:v>
                      </c:pt>
                      <c:pt idx="3103">
                        <c:v>6.1964299999999999E-11</c:v>
                      </c:pt>
                      <c:pt idx="3104">
                        <c:v>6.4995000000000004E-11</c:v>
                      </c:pt>
                      <c:pt idx="3105">
                        <c:v>6.4995000000000004E-11</c:v>
                      </c:pt>
                      <c:pt idx="3106">
                        <c:v>6.3391699999999999E-11</c:v>
                      </c:pt>
                      <c:pt idx="3107">
                        <c:v>6.3391699999999999E-11</c:v>
                      </c:pt>
                      <c:pt idx="3108">
                        <c:v>6.2614E-11</c:v>
                      </c:pt>
                      <c:pt idx="3109">
                        <c:v>6.2614E-11</c:v>
                      </c:pt>
                      <c:pt idx="3110">
                        <c:v>5.9793699999999998E-11</c:v>
                      </c:pt>
                      <c:pt idx="3111">
                        <c:v>5.9793699999999998E-11</c:v>
                      </c:pt>
                      <c:pt idx="3112">
                        <c:v>6.8117400000000005E-11</c:v>
                      </c:pt>
                      <c:pt idx="3113">
                        <c:v>6.8117400000000005E-11</c:v>
                      </c:pt>
                      <c:pt idx="3114">
                        <c:v>6.8739699999999995E-11</c:v>
                      </c:pt>
                      <c:pt idx="3115">
                        <c:v>6.8739699999999995E-11</c:v>
                      </c:pt>
                      <c:pt idx="3116">
                        <c:v>6.6204300000000002E-11</c:v>
                      </c:pt>
                      <c:pt idx="3117">
                        <c:v>6.6204300000000002E-11</c:v>
                      </c:pt>
                      <c:pt idx="3118">
                        <c:v>6.5505700000000001E-11</c:v>
                      </c:pt>
                      <c:pt idx="3119">
                        <c:v>6.5505700000000001E-11</c:v>
                      </c:pt>
                      <c:pt idx="3120">
                        <c:v>5.7285299999999998E-11</c:v>
                      </c:pt>
                      <c:pt idx="3121">
                        <c:v>5.7285299999999998E-11</c:v>
                      </c:pt>
                      <c:pt idx="3122">
                        <c:v>6.4601799999999994E-11</c:v>
                      </c:pt>
                      <c:pt idx="3123">
                        <c:v>6.4601799999999994E-11</c:v>
                      </c:pt>
                      <c:pt idx="3124">
                        <c:v>7.16499E-11</c:v>
                      </c:pt>
                      <c:pt idx="3125">
                        <c:v>7.16499E-11</c:v>
                      </c:pt>
                      <c:pt idx="3126">
                        <c:v>6.1599900000000006E-11</c:v>
                      </c:pt>
                      <c:pt idx="3127">
                        <c:v>6.1599900000000006E-11</c:v>
                      </c:pt>
                      <c:pt idx="3128">
                        <c:v>6.4647699999999995E-11</c:v>
                      </c:pt>
                      <c:pt idx="3129">
                        <c:v>6.4647699999999995E-11</c:v>
                      </c:pt>
                      <c:pt idx="3130">
                        <c:v>6.94075E-11</c:v>
                      </c:pt>
                      <c:pt idx="3131">
                        <c:v>6.94075E-11</c:v>
                      </c:pt>
                      <c:pt idx="3132">
                        <c:v>5.7584900000000001E-11</c:v>
                      </c:pt>
                      <c:pt idx="3133">
                        <c:v>5.7584900000000001E-11</c:v>
                      </c:pt>
                      <c:pt idx="3134">
                        <c:v>5.8984499999999999E-11</c:v>
                      </c:pt>
                      <c:pt idx="3135">
                        <c:v>5.8984499999999999E-11</c:v>
                      </c:pt>
                      <c:pt idx="3136">
                        <c:v>6.5702499999999999E-11</c:v>
                      </c:pt>
                      <c:pt idx="3137">
                        <c:v>6.5702499999999999E-11</c:v>
                      </c:pt>
                      <c:pt idx="3138">
                        <c:v>6.2543999999999994E-11</c:v>
                      </c:pt>
                      <c:pt idx="3139">
                        <c:v>6.2543999999999994E-11</c:v>
                      </c:pt>
                      <c:pt idx="3140">
                        <c:v>6.6681499999999996E-11</c:v>
                      </c:pt>
                      <c:pt idx="3141">
                        <c:v>6.6681499999999996E-11</c:v>
                      </c:pt>
                      <c:pt idx="3142">
                        <c:v>6.6089200000000005E-11</c:v>
                      </c:pt>
                      <c:pt idx="3143">
                        <c:v>6.6089200000000005E-11</c:v>
                      </c:pt>
                      <c:pt idx="3144">
                        <c:v>6.5576300000000004E-11</c:v>
                      </c:pt>
                      <c:pt idx="3145">
                        <c:v>6.5576300000000004E-11</c:v>
                      </c:pt>
                      <c:pt idx="3146">
                        <c:v>7.2145700000000003E-11</c:v>
                      </c:pt>
                      <c:pt idx="3147">
                        <c:v>7.2145700000000003E-11</c:v>
                      </c:pt>
                      <c:pt idx="3148">
                        <c:v>5.9573499999999999E-11</c:v>
                      </c:pt>
                      <c:pt idx="3149">
                        <c:v>5.9573499999999999E-11</c:v>
                      </c:pt>
                      <c:pt idx="3150">
                        <c:v>6.9051400000000004E-11</c:v>
                      </c:pt>
                      <c:pt idx="3151">
                        <c:v>6.9051400000000004E-11</c:v>
                      </c:pt>
                      <c:pt idx="3152">
                        <c:v>6.6072799999999999E-11</c:v>
                      </c:pt>
                      <c:pt idx="3153">
                        <c:v>6.6072799999999999E-11</c:v>
                      </c:pt>
                      <c:pt idx="3154">
                        <c:v>6.0931599999999996E-11</c:v>
                      </c:pt>
                      <c:pt idx="3155">
                        <c:v>6.0931599999999996E-11</c:v>
                      </c:pt>
                      <c:pt idx="3156">
                        <c:v>6.6470600000000002E-11</c:v>
                      </c:pt>
                      <c:pt idx="3157">
                        <c:v>6.6470600000000002E-11</c:v>
                      </c:pt>
                      <c:pt idx="3158">
                        <c:v>5.7958599999999999E-11</c:v>
                      </c:pt>
                      <c:pt idx="3159">
                        <c:v>5.7958599999999999E-11</c:v>
                      </c:pt>
                      <c:pt idx="3160">
                        <c:v>5.54558E-11</c:v>
                      </c:pt>
                      <c:pt idx="3161">
                        <c:v>5.54558E-11</c:v>
                      </c:pt>
                      <c:pt idx="3162">
                        <c:v>7.06329E-11</c:v>
                      </c:pt>
                      <c:pt idx="3163">
                        <c:v>7.06329E-11</c:v>
                      </c:pt>
                      <c:pt idx="3164">
                        <c:v>5.58202E-11</c:v>
                      </c:pt>
                      <c:pt idx="3165">
                        <c:v>5.58202E-11</c:v>
                      </c:pt>
                      <c:pt idx="3166">
                        <c:v>7.11353E-11</c:v>
                      </c:pt>
                      <c:pt idx="3167">
                        <c:v>7.11353E-11</c:v>
                      </c:pt>
                      <c:pt idx="3168">
                        <c:v>6.8411100000000001E-11</c:v>
                      </c:pt>
                      <c:pt idx="3169">
                        <c:v>6.8411100000000001E-11</c:v>
                      </c:pt>
                      <c:pt idx="3170">
                        <c:v>5.7691800000000002E-11</c:v>
                      </c:pt>
                      <c:pt idx="3171">
                        <c:v>5.7691800000000002E-11</c:v>
                      </c:pt>
                      <c:pt idx="3172">
                        <c:v>5.8405899999999994E-11</c:v>
                      </c:pt>
                      <c:pt idx="3173">
                        <c:v>5.8405899999999994E-11</c:v>
                      </c:pt>
                      <c:pt idx="3174">
                        <c:v>6.7728200000000003E-11</c:v>
                      </c:pt>
                      <c:pt idx="3175">
                        <c:v>6.7728200000000003E-11</c:v>
                      </c:pt>
                      <c:pt idx="3176">
                        <c:v>7.2743100000000005E-11</c:v>
                      </c:pt>
                      <c:pt idx="3177">
                        <c:v>7.2743100000000005E-11</c:v>
                      </c:pt>
                      <c:pt idx="3178">
                        <c:v>5.6377999999999999E-11</c:v>
                      </c:pt>
                      <c:pt idx="3179">
                        <c:v>5.6377999999999999E-11</c:v>
                      </c:pt>
                      <c:pt idx="3180">
                        <c:v>5.9713800000000003E-11</c:v>
                      </c:pt>
                      <c:pt idx="3181">
                        <c:v>5.9713800000000003E-11</c:v>
                      </c:pt>
                      <c:pt idx="3182">
                        <c:v>6.3995100000000001E-11</c:v>
                      </c:pt>
                      <c:pt idx="3183">
                        <c:v>6.3995100000000001E-11</c:v>
                      </c:pt>
                      <c:pt idx="3184">
                        <c:v>6.8198600000000001E-11</c:v>
                      </c:pt>
                      <c:pt idx="3185">
                        <c:v>6.8198600000000001E-11</c:v>
                      </c:pt>
                      <c:pt idx="3186">
                        <c:v>5.1779399999999997E-11</c:v>
                      </c:pt>
                      <c:pt idx="3187">
                        <c:v>5.1779399999999997E-11</c:v>
                      </c:pt>
                      <c:pt idx="3188">
                        <c:v>6.4242299999999999E-11</c:v>
                      </c:pt>
                      <c:pt idx="3189">
                        <c:v>6.4242299999999999E-11</c:v>
                      </c:pt>
                      <c:pt idx="3190">
                        <c:v>6.0936999999999999E-11</c:v>
                      </c:pt>
                      <c:pt idx="3191">
                        <c:v>6.0936999999999999E-11</c:v>
                      </c:pt>
                      <c:pt idx="3192">
                        <c:v>5.5033400000000001E-11</c:v>
                      </c:pt>
                      <c:pt idx="3193">
                        <c:v>5.5033400000000001E-11</c:v>
                      </c:pt>
                      <c:pt idx="3194">
                        <c:v>6.0255200000000002E-11</c:v>
                      </c:pt>
                      <c:pt idx="3195">
                        <c:v>6.0255200000000002E-11</c:v>
                      </c:pt>
                      <c:pt idx="3196">
                        <c:v>5.9577000000000003E-11</c:v>
                      </c:pt>
                      <c:pt idx="3197">
                        <c:v>5.9577000000000003E-11</c:v>
                      </c:pt>
                      <c:pt idx="3198">
                        <c:v>5.7089199999999997E-11</c:v>
                      </c:pt>
                      <c:pt idx="3199">
                        <c:v>5.7089199999999997E-11</c:v>
                      </c:pt>
                      <c:pt idx="3200">
                        <c:v>6.3378799999999997E-11</c:v>
                      </c:pt>
                      <c:pt idx="3201">
                        <c:v>6.3378799999999997E-11</c:v>
                      </c:pt>
                      <c:pt idx="3202">
                        <c:v>5.7795499999999997E-11</c:v>
                      </c:pt>
                      <c:pt idx="3203">
                        <c:v>5.7795499999999997E-11</c:v>
                      </c:pt>
                      <c:pt idx="3204">
                        <c:v>5.2143199999999999E-11</c:v>
                      </c:pt>
                      <c:pt idx="3205">
                        <c:v>5.2143199999999999E-11</c:v>
                      </c:pt>
                      <c:pt idx="3206">
                        <c:v>6.7275899999999998E-11</c:v>
                      </c:pt>
                      <c:pt idx="3207">
                        <c:v>6.7275899999999998E-11</c:v>
                      </c:pt>
                      <c:pt idx="3208">
                        <c:v>7.1319800000000006E-11</c:v>
                      </c:pt>
                      <c:pt idx="3209">
                        <c:v>7.1319800000000006E-11</c:v>
                      </c:pt>
                      <c:pt idx="3210">
                        <c:v>5.5114199999999999E-11</c:v>
                      </c:pt>
                      <c:pt idx="3211">
                        <c:v>5.5114199999999999E-11</c:v>
                      </c:pt>
                      <c:pt idx="3212">
                        <c:v>5.7639299999999997E-11</c:v>
                      </c:pt>
                      <c:pt idx="3213">
                        <c:v>5.7639299999999997E-11</c:v>
                      </c:pt>
                      <c:pt idx="3214">
                        <c:v>5.8108699999999999E-11</c:v>
                      </c:pt>
                      <c:pt idx="3215">
                        <c:v>5.8108699999999999E-11</c:v>
                      </c:pt>
                      <c:pt idx="3216">
                        <c:v>5.3385199999999998E-11</c:v>
                      </c:pt>
                      <c:pt idx="3217">
                        <c:v>5.3385199999999998E-11</c:v>
                      </c:pt>
                      <c:pt idx="3218">
                        <c:v>6.6872500000000006E-11</c:v>
                      </c:pt>
                      <c:pt idx="3219">
                        <c:v>6.6872500000000006E-11</c:v>
                      </c:pt>
                      <c:pt idx="3220">
                        <c:v>6.3842999999999996E-11</c:v>
                      </c:pt>
                      <c:pt idx="3221">
                        <c:v>6.3842999999999996E-11</c:v>
                      </c:pt>
                      <c:pt idx="3222">
                        <c:v>6.9485299999999998E-11</c:v>
                      </c:pt>
                      <c:pt idx="3223">
                        <c:v>6.9485299999999998E-11</c:v>
                      </c:pt>
                      <c:pt idx="3224">
                        <c:v>9.0320299999999997E-11</c:v>
                      </c:pt>
                      <c:pt idx="3225">
                        <c:v>9.0320299999999997E-11</c:v>
                      </c:pt>
                      <c:pt idx="3226">
                        <c:v>7.4880400000000002E-11</c:v>
                      </c:pt>
                      <c:pt idx="3227">
                        <c:v>7.4880400000000002E-11</c:v>
                      </c:pt>
                      <c:pt idx="3228">
                        <c:v>6.0185100000000003E-11</c:v>
                      </c:pt>
                      <c:pt idx="3229">
                        <c:v>6.0185100000000003E-11</c:v>
                      </c:pt>
                      <c:pt idx="3230">
                        <c:v>6.6121699999999999E-11</c:v>
                      </c:pt>
                      <c:pt idx="3231">
                        <c:v>6.6121699999999999E-11</c:v>
                      </c:pt>
                      <c:pt idx="3232">
                        <c:v>6.6933800000000005E-11</c:v>
                      </c:pt>
                      <c:pt idx="3233">
                        <c:v>6.6933800000000005E-11</c:v>
                      </c:pt>
                      <c:pt idx="3234">
                        <c:v>6.8662200000000002E-11</c:v>
                      </c:pt>
                      <c:pt idx="3235">
                        <c:v>6.8662200000000002E-11</c:v>
                      </c:pt>
                      <c:pt idx="3236">
                        <c:v>6.44012E-11</c:v>
                      </c:pt>
                      <c:pt idx="3237">
                        <c:v>6.44012E-11</c:v>
                      </c:pt>
                      <c:pt idx="3238">
                        <c:v>6.8942300000000006E-11</c:v>
                      </c:pt>
                      <c:pt idx="3239">
                        <c:v>6.8942300000000006E-11</c:v>
                      </c:pt>
                      <c:pt idx="3240">
                        <c:v>6.8259800000000006E-11</c:v>
                      </c:pt>
                      <c:pt idx="3241">
                        <c:v>6.8259800000000006E-11</c:v>
                      </c:pt>
                      <c:pt idx="3242">
                        <c:v>7.3660499999999999E-11</c:v>
                      </c:pt>
                      <c:pt idx="3243">
                        <c:v>7.3660499999999999E-11</c:v>
                      </c:pt>
                      <c:pt idx="3244">
                        <c:v>5.5252699999999998E-11</c:v>
                      </c:pt>
                      <c:pt idx="3245">
                        <c:v>5.5252699999999998E-11</c:v>
                      </c:pt>
                      <c:pt idx="3246">
                        <c:v>6.2932999999999996E-11</c:v>
                      </c:pt>
                      <c:pt idx="3247">
                        <c:v>6.2932999999999996E-11</c:v>
                      </c:pt>
                      <c:pt idx="3248">
                        <c:v>6.5681399999999994E-11</c:v>
                      </c:pt>
                      <c:pt idx="3249">
                        <c:v>6.5681399999999994E-11</c:v>
                      </c:pt>
                      <c:pt idx="3250">
                        <c:v>5.3009700000000001E-11</c:v>
                      </c:pt>
                      <c:pt idx="3251">
                        <c:v>5.3009700000000001E-11</c:v>
                      </c:pt>
                      <c:pt idx="3252">
                        <c:v>5.6199699999999999E-11</c:v>
                      </c:pt>
                      <c:pt idx="3253">
                        <c:v>5.6199699999999999E-11</c:v>
                      </c:pt>
                      <c:pt idx="3254">
                        <c:v>6.0435100000000002E-11</c:v>
                      </c:pt>
                      <c:pt idx="3255">
                        <c:v>6.0435100000000002E-11</c:v>
                      </c:pt>
                      <c:pt idx="3256">
                        <c:v>6.7333599999999999E-11</c:v>
                      </c:pt>
                      <c:pt idx="3257">
                        <c:v>6.7333599999999999E-11</c:v>
                      </c:pt>
                      <c:pt idx="3258">
                        <c:v>5.7519400000000001E-11</c:v>
                      </c:pt>
                      <c:pt idx="3259">
                        <c:v>5.7519400000000001E-11</c:v>
                      </c:pt>
                      <c:pt idx="3260">
                        <c:v>5.2190400000000001E-11</c:v>
                      </c:pt>
                      <c:pt idx="3261">
                        <c:v>5.2190400000000001E-11</c:v>
                      </c:pt>
                      <c:pt idx="3262">
                        <c:v>6.1198200000000001E-11</c:v>
                      </c:pt>
                      <c:pt idx="3263">
                        <c:v>6.1198200000000001E-11</c:v>
                      </c:pt>
                      <c:pt idx="3264">
                        <c:v>5.1743499999999998E-11</c:v>
                      </c:pt>
                      <c:pt idx="3265">
                        <c:v>5.1743499999999998E-11</c:v>
                      </c:pt>
                      <c:pt idx="3266">
                        <c:v>6.6770400000000004E-11</c:v>
                      </c:pt>
                      <c:pt idx="3267">
                        <c:v>6.6770400000000004E-11</c:v>
                      </c:pt>
                      <c:pt idx="3268">
                        <c:v>6.6910299999999997E-11</c:v>
                      </c:pt>
                      <c:pt idx="3269">
                        <c:v>6.6910299999999997E-11</c:v>
                      </c:pt>
                      <c:pt idx="3270">
                        <c:v>6.0069300000000002E-11</c:v>
                      </c:pt>
                      <c:pt idx="3271">
                        <c:v>6.0069300000000002E-11</c:v>
                      </c:pt>
                      <c:pt idx="3272">
                        <c:v>6.9819999999999998E-11</c:v>
                      </c:pt>
                      <c:pt idx="3273">
                        <c:v>6.9819999999999998E-11</c:v>
                      </c:pt>
                      <c:pt idx="3274">
                        <c:v>6.0333100000000006E-11</c:v>
                      </c:pt>
                      <c:pt idx="3275">
                        <c:v>6.0333100000000006E-11</c:v>
                      </c:pt>
                      <c:pt idx="3276">
                        <c:v>5.7154E-11</c:v>
                      </c:pt>
                      <c:pt idx="3277">
                        <c:v>5.7154E-11</c:v>
                      </c:pt>
                      <c:pt idx="3278">
                        <c:v>6.4181999999999996E-11</c:v>
                      </c:pt>
                      <c:pt idx="3279">
                        <c:v>6.4181999999999996E-11</c:v>
                      </c:pt>
                      <c:pt idx="3280">
                        <c:v>5.12062E-11</c:v>
                      </c:pt>
                      <c:pt idx="3281">
                        <c:v>5.12062E-11</c:v>
                      </c:pt>
                      <c:pt idx="3282">
                        <c:v>6.5109E-11</c:v>
                      </c:pt>
                      <c:pt idx="3283">
                        <c:v>6.5109E-11</c:v>
                      </c:pt>
                      <c:pt idx="3284">
                        <c:v>5.4303400000000001E-11</c:v>
                      </c:pt>
                      <c:pt idx="3285">
                        <c:v>5.4303400000000001E-11</c:v>
                      </c:pt>
                      <c:pt idx="3286">
                        <c:v>5.5783900000000003E-11</c:v>
                      </c:pt>
                      <c:pt idx="3287">
                        <c:v>5.5783900000000003E-11</c:v>
                      </c:pt>
                      <c:pt idx="3288">
                        <c:v>6.2926799999999997E-11</c:v>
                      </c:pt>
                      <c:pt idx="3289">
                        <c:v>6.2926799999999997E-11</c:v>
                      </c:pt>
                      <c:pt idx="3290">
                        <c:v>5.1321900000000002E-11</c:v>
                      </c:pt>
                      <c:pt idx="3291">
                        <c:v>5.1321900000000002E-11</c:v>
                      </c:pt>
                      <c:pt idx="3292">
                        <c:v>5.8923700000000005E-11</c:v>
                      </c:pt>
                      <c:pt idx="3293">
                        <c:v>5.8923700000000005E-11</c:v>
                      </c:pt>
                      <c:pt idx="3294">
                        <c:v>6.0882299999999997E-11</c:v>
                      </c:pt>
                      <c:pt idx="3295">
                        <c:v>6.0882299999999997E-11</c:v>
                      </c:pt>
                      <c:pt idx="3296">
                        <c:v>6.3103800000000003E-11</c:v>
                      </c:pt>
                      <c:pt idx="3297">
                        <c:v>6.3103800000000003E-11</c:v>
                      </c:pt>
                      <c:pt idx="3298">
                        <c:v>6.2355700000000004E-11</c:v>
                      </c:pt>
                      <c:pt idx="3299">
                        <c:v>6.2355700000000004E-11</c:v>
                      </c:pt>
                      <c:pt idx="3300">
                        <c:v>6.1078000000000006E-11</c:v>
                      </c:pt>
                      <c:pt idx="3301">
                        <c:v>6.1078000000000006E-11</c:v>
                      </c:pt>
                      <c:pt idx="3302">
                        <c:v>5.9300800000000001E-11</c:v>
                      </c:pt>
                      <c:pt idx="3303">
                        <c:v>5.9300800000000001E-11</c:v>
                      </c:pt>
                      <c:pt idx="3304">
                        <c:v>5.6970800000000001E-11</c:v>
                      </c:pt>
                      <c:pt idx="3305">
                        <c:v>5.6970800000000001E-11</c:v>
                      </c:pt>
                      <c:pt idx="3306">
                        <c:v>6.17514E-11</c:v>
                      </c:pt>
                      <c:pt idx="3307">
                        <c:v>6.17514E-11</c:v>
                      </c:pt>
                      <c:pt idx="3308">
                        <c:v>6.6737600000000004E-11</c:v>
                      </c:pt>
                      <c:pt idx="3309">
                        <c:v>6.6737600000000004E-11</c:v>
                      </c:pt>
                      <c:pt idx="3310">
                        <c:v>6.2973600000000001E-11</c:v>
                      </c:pt>
                      <c:pt idx="3311">
                        <c:v>6.2973600000000001E-11</c:v>
                      </c:pt>
                      <c:pt idx="3312">
                        <c:v>6.2276100000000001E-11</c:v>
                      </c:pt>
                      <c:pt idx="3313">
                        <c:v>6.2276100000000001E-11</c:v>
                      </c:pt>
                      <c:pt idx="3314">
                        <c:v>5.9169200000000004E-11</c:v>
                      </c:pt>
                      <c:pt idx="3315">
                        <c:v>5.9169200000000004E-11</c:v>
                      </c:pt>
                      <c:pt idx="3316">
                        <c:v>6.4489099999999999E-11</c:v>
                      </c:pt>
                      <c:pt idx="3317">
                        <c:v>6.4489099999999999E-11</c:v>
                      </c:pt>
                      <c:pt idx="3318">
                        <c:v>6.4024599999999995E-11</c:v>
                      </c:pt>
                      <c:pt idx="3319">
                        <c:v>6.4024599999999995E-11</c:v>
                      </c:pt>
                      <c:pt idx="3320">
                        <c:v>5.1234799999999999E-11</c:v>
                      </c:pt>
                      <c:pt idx="3321">
                        <c:v>5.1234799999999999E-11</c:v>
                      </c:pt>
                      <c:pt idx="3322">
                        <c:v>6.5911999999999999E-11</c:v>
                      </c:pt>
                      <c:pt idx="3323">
                        <c:v>6.5911999999999999E-11</c:v>
                      </c:pt>
                      <c:pt idx="3324">
                        <c:v>6.3312600000000001E-11</c:v>
                      </c:pt>
                      <c:pt idx="3325">
                        <c:v>6.3312600000000001E-11</c:v>
                      </c:pt>
                      <c:pt idx="3326">
                        <c:v>5.4865100000000002E-11</c:v>
                      </c:pt>
                      <c:pt idx="3327">
                        <c:v>5.4865100000000002E-11</c:v>
                      </c:pt>
                      <c:pt idx="3328">
                        <c:v>6.0150200000000006E-11</c:v>
                      </c:pt>
                      <c:pt idx="3329">
                        <c:v>6.0150200000000006E-11</c:v>
                      </c:pt>
                      <c:pt idx="3330">
                        <c:v>6.2158000000000004E-11</c:v>
                      </c:pt>
                      <c:pt idx="3331">
                        <c:v>6.2158000000000004E-11</c:v>
                      </c:pt>
                      <c:pt idx="3332">
                        <c:v>5.5770800000000001E-11</c:v>
                      </c:pt>
                      <c:pt idx="3333">
                        <c:v>5.5770800000000001E-11</c:v>
                      </c:pt>
                      <c:pt idx="3334">
                        <c:v>6.6741299999999995E-11</c:v>
                      </c:pt>
                      <c:pt idx="3335">
                        <c:v>6.6741299999999995E-11</c:v>
                      </c:pt>
                      <c:pt idx="3336">
                        <c:v>5.5648500000000003E-11</c:v>
                      </c:pt>
                      <c:pt idx="3337">
                        <c:v>5.5648500000000003E-11</c:v>
                      </c:pt>
                      <c:pt idx="3338">
                        <c:v>6.2237599999999994E-11</c:v>
                      </c:pt>
                      <c:pt idx="3339">
                        <c:v>6.2237599999999994E-11</c:v>
                      </c:pt>
                      <c:pt idx="3340">
                        <c:v>7.6237599999999997E-11</c:v>
                      </c:pt>
                      <c:pt idx="3341">
                        <c:v>7.6237599999999997E-11</c:v>
                      </c:pt>
                      <c:pt idx="3342">
                        <c:v>6.1449800000000006E-11</c:v>
                      </c:pt>
                      <c:pt idx="3343">
                        <c:v>6.1449800000000006E-11</c:v>
                      </c:pt>
                      <c:pt idx="3344">
                        <c:v>5.3623400000000003E-11</c:v>
                      </c:pt>
                      <c:pt idx="3345">
                        <c:v>5.3623400000000003E-11</c:v>
                      </c:pt>
                      <c:pt idx="3346">
                        <c:v>6.1134600000000006E-11</c:v>
                      </c:pt>
                      <c:pt idx="3347">
                        <c:v>6.1134600000000006E-11</c:v>
                      </c:pt>
                      <c:pt idx="3348">
                        <c:v>5.4521900000000001E-11</c:v>
                      </c:pt>
                      <c:pt idx="3349">
                        <c:v>5.4521900000000001E-11</c:v>
                      </c:pt>
                      <c:pt idx="3350">
                        <c:v>6.0686299999999996E-11</c:v>
                      </c:pt>
                      <c:pt idx="3351">
                        <c:v>6.0686299999999996E-11</c:v>
                      </c:pt>
                      <c:pt idx="3352">
                        <c:v>5.9505200000000005E-11</c:v>
                      </c:pt>
                      <c:pt idx="3353">
                        <c:v>5.9505200000000005E-11</c:v>
                      </c:pt>
                      <c:pt idx="3354">
                        <c:v>6.2144599999999998E-11</c:v>
                      </c:pt>
                      <c:pt idx="3355">
                        <c:v>6.2144599999999998E-11</c:v>
                      </c:pt>
                      <c:pt idx="3356">
                        <c:v>5.6180199999999999E-11</c:v>
                      </c:pt>
                      <c:pt idx="3357">
                        <c:v>5.6180199999999999E-11</c:v>
                      </c:pt>
                      <c:pt idx="3358">
                        <c:v>5.8978399999999994E-11</c:v>
                      </c:pt>
                      <c:pt idx="3359">
                        <c:v>5.8978399999999994E-11</c:v>
                      </c:pt>
                      <c:pt idx="3360">
                        <c:v>6.6047200000000006E-11</c:v>
                      </c:pt>
                      <c:pt idx="3361">
                        <c:v>6.6047200000000006E-11</c:v>
                      </c:pt>
                      <c:pt idx="3362">
                        <c:v>5.6786400000000001E-11</c:v>
                      </c:pt>
                      <c:pt idx="3363">
                        <c:v>5.6786400000000001E-11</c:v>
                      </c:pt>
                      <c:pt idx="3364">
                        <c:v>6.2639299999999999E-11</c:v>
                      </c:pt>
                      <c:pt idx="3365">
                        <c:v>6.2639299999999999E-11</c:v>
                      </c:pt>
                      <c:pt idx="3366">
                        <c:v>6.3050400000000003E-11</c:v>
                      </c:pt>
                      <c:pt idx="3367">
                        <c:v>6.3050400000000003E-11</c:v>
                      </c:pt>
                      <c:pt idx="3368">
                        <c:v>6.1125899999999998E-11</c:v>
                      </c:pt>
                      <c:pt idx="3369">
                        <c:v>6.1125899999999998E-11</c:v>
                      </c:pt>
                      <c:pt idx="3370">
                        <c:v>6.3360999999999997E-11</c:v>
                      </c:pt>
                      <c:pt idx="3371">
                        <c:v>6.3360999999999997E-11</c:v>
                      </c:pt>
                      <c:pt idx="3372">
                        <c:v>6.0094699999999995E-11</c:v>
                      </c:pt>
                      <c:pt idx="3373">
                        <c:v>6.0094699999999995E-11</c:v>
                      </c:pt>
                      <c:pt idx="3374">
                        <c:v>5.2882699999999997E-11</c:v>
                      </c:pt>
                      <c:pt idx="3375">
                        <c:v>5.2882699999999997E-11</c:v>
                      </c:pt>
                      <c:pt idx="3376">
                        <c:v>5.7829199999999999E-11</c:v>
                      </c:pt>
                      <c:pt idx="3377">
                        <c:v>5.7829199999999999E-11</c:v>
                      </c:pt>
                      <c:pt idx="3378">
                        <c:v>6.0073000000000005E-11</c:v>
                      </c:pt>
                      <c:pt idx="3379">
                        <c:v>6.0073000000000005E-11</c:v>
                      </c:pt>
                      <c:pt idx="3380">
                        <c:v>6.4578200000000006E-11</c:v>
                      </c:pt>
                      <c:pt idx="3381">
                        <c:v>6.4578200000000006E-11</c:v>
                      </c:pt>
                      <c:pt idx="3382">
                        <c:v>6.0332499999999996E-11</c:v>
                      </c:pt>
                      <c:pt idx="3383">
                        <c:v>6.0332499999999996E-11</c:v>
                      </c:pt>
                      <c:pt idx="3384">
                        <c:v>6.1077399999999996E-11</c:v>
                      </c:pt>
                      <c:pt idx="3385">
                        <c:v>6.1077399999999996E-11</c:v>
                      </c:pt>
                      <c:pt idx="3386">
                        <c:v>5.8422699999999998E-11</c:v>
                      </c:pt>
                      <c:pt idx="3387">
                        <c:v>5.8422699999999998E-11</c:v>
                      </c:pt>
                      <c:pt idx="3388">
                        <c:v>5.3775899999999999E-11</c:v>
                      </c:pt>
                      <c:pt idx="3389">
                        <c:v>5.3775899999999999E-11</c:v>
                      </c:pt>
                      <c:pt idx="3390">
                        <c:v>6.3654000000000003E-11</c:v>
                      </c:pt>
                      <c:pt idx="3391">
                        <c:v>6.3654000000000003E-11</c:v>
                      </c:pt>
                      <c:pt idx="3392">
                        <c:v>6.4426600000000006E-11</c:v>
                      </c:pt>
                      <c:pt idx="3393">
                        <c:v>6.4426600000000006E-11</c:v>
                      </c:pt>
                      <c:pt idx="3394">
                        <c:v>6.1911499999999996E-11</c:v>
                      </c:pt>
                      <c:pt idx="3395">
                        <c:v>6.1911499999999996E-11</c:v>
                      </c:pt>
                      <c:pt idx="3396">
                        <c:v>5.4782999999999997E-11</c:v>
                      </c:pt>
                      <c:pt idx="3397">
                        <c:v>5.4782999999999997E-11</c:v>
                      </c:pt>
                      <c:pt idx="3398">
                        <c:v>6.1816600000000001E-11</c:v>
                      </c:pt>
                      <c:pt idx="3399">
                        <c:v>6.1816600000000001E-11</c:v>
                      </c:pt>
                      <c:pt idx="3400">
                        <c:v>5.17521E-11</c:v>
                      </c:pt>
                      <c:pt idx="3401">
                        <c:v>5.17521E-11</c:v>
                      </c:pt>
                      <c:pt idx="3402">
                        <c:v>7.1662600000000003E-11</c:v>
                      </c:pt>
                      <c:pt idx="3403">
                        <c:v>7.1662600000000003E-11</c:v>
                      </c:pt>
                      <c:pt idx="3404">
                        <c:v>7.3181600000000006E-11</c:v>
                      </c:pt>
                      <c:pt idx="3405">
                        <c:v>7.3181600000000006E-11</c:v>
                      </c:pt>
                      <c:pt idx="3406">
                        <c:v>6.2480100000000006E-11</c:v>
                      </c:pt>
                      <c:pt idx="3407">
                        <c:v>6.2480100000000006E-11</c:v>
                      </c:pt>
                      <c:pt idx="3408">
                        <c:v>6.8139300000000006E-11</c:v>
                      </c:pt>
                      <c:pt idx="3409">
                        <c:v>6.8139300000000006E-11</c:v>
                      </c:pt>
                      <c:pt idx="3410">
                        <c:v>5.5881399999999999E-11</c:v>
                      </c:pt>
                      <c:pt idx="3411">
                        <c:v>5.5881399999999999E-11</c:v>
                      </c:pt>
                      <c:pt idx="3412">
                        <c:v>6.4656499999999995E-11</c:v>
                      </c:pt>
                      <c:pt idx="3413">
                        <c:v>6.4656499999999995E-11</c:v>
                      </c:pt>
                      <c:pt idx="3414">
                        <c:v>6.0731700000000005E-11</c:v>
                      </c:pt>
                      <c:pt idx="3415">
                        <c:v>6.0731700000000005E-11</c:v>
                      </c:pt>
                      <c:pt idx="3416">
                        <c:v>6.7430899999999996E-11</c:v>
                      </c:pt>
                      <c:pt idx="3417">
                        <c:v>6.7430899999999996E-11</c:v>
                      </c:pt>
                      <c:pt idx="3418">
                        <c:v>6.0942900000000005E-11</c:v>
                      </c:pt>
                      <c:pt idx="3419">
                        <c:v>6.0942900000000005E-11</c:v>
                      </c:pt>
                      <c:pt idx="3420">
                        <c:v>5.6995900000000002E-11</c:v>
                      </c:pt>
                      <c:pt idx="3421">
                        <c:v>5.6995900000000002E-11</c:v>
                      </c:pt>
                      <c:pt idx="3422">
                        <c:v>6.3856800000000001E-11</c:v>
                      </c:pt>
                      <c:pt idx="3423">
                        <c:v>6.3856800000000001E-11</c:v>
                      </c:pt>
                      <c:pt idx="3424">
                        <c:v>5.7326999999999998E-11</c:v>
                      </c:pt>
                      <c:pt idx="3425">
                        <c:v>5.7326999999999998E-11</c:v>
                      </c:pt>
                      <c:pt idx="3426">
                        <c:v>5.8898800000000003E-11</c:v>
                      </c:pt>
                      <c:pt idx="3427">
                        <c:v>5.8898800000000003E-11</c:v>
                      </c:pt>
                      <c:pt idx="3428">
                        <c:v>5.6984699999999999E-11</c:v>
                      </c:pt>
                      <c:pt idx="3429">
                        <c:v>5.6984699999999999E-11</c:v>
                      </c:pt>
                      <c:pt idx="3430">
                        <c:v>6.8397899999999994E-11</c:v>
                      </c:pt>
                      <c:pt idx="3431">
                        <c:v>6.8397899999999994E-11</c:v>
                      </c:pt>
                      <c:pt idx="3432">
                        <c:v>5.5597799999999997E-11</c:v>
                      </c:pt>
                      <c:pt idx="3433">
                        <c:v>5.5597799999999997E-11</c:v>
                      </c:pt>
                      <c:pt idx="3434">
                        <c:v>5.5177300000000002E-11</c:v>
                      </c:pt>
                      <c:pt idx="3435">
                        <c:v>5.5177300000000002E-11</c:v>
                      </c:pt>
                      <c:pt idx="3436">
                        <c:v>5.8254099999999994E-11</c:v>
                      </c:pt>
                      <c:pt idx="3437">
                        <c:v>5.8254099999999994E-11</c:v>
                      </c:pt>
                      <c:pt idx="3438">
                        <c:v>6.3132500000000001E-11</c:v>
                      </c:pt>
                      <c:pt idx="3439">
                        <c:v>6.3132500000000001E-11</c:v>
                      </c:pt>
                      <c:pt idx="3440">
                        <c:v>6.2326700000000001E-11</c:v>
                      </c:pt>
                      <c:pt idx="3441">
                        <c:v>6.2326700000000001E-11</c:v>
                      </c:pt>
                      <c:pt idx="3442">
                        <c:v>5.3558799999999999E-11</c:v>
                      </c:pt>
                      <c:pt idx="3443">
                        <c:v>5.3558799999999999E-11</c:v>
                      </c:pt>
                      <c:pt idx="3444">
                        <c:v>6.3497799999999997E-11</c:v>
                      </c:pt>
                      <c:pt idx="3445">
                        <c:v>6.3497799999999997E-11</c:v>
                      </c:pt>
                      <c:pt idx="3446">
                        <c:v>6.2653199999999997E-11</c:v>
                      </c:pt>
                      <c:pt idx="3447">
                        <c:v>6.2653199999999997E-11</c:v>
                      </c:pt>
                      <c:pt idx="3448">
                        <c:v>6.0210000000000005E-11</c:v>
                      </c:pt>
                      <c:pt idx="3449">
                        <c:v>6.0210000000000005E-11</c:v>
                      </c:pt>
                      <c:pt idx="3450">
                        <c:v>5.5150400000000003E-11</c:v>
                      </c:pt>
                      <c:pt idx="3451">
                        <c:v>5.5150400000000003E-11</c:v>
                      </c:pt>
                      <c:pt idx="3452">
                        <c:v>5.9482200000000001E-11</c:v>
                      </c:pt>
                      <c:pt idx="3453">
                        <c:v>5.9482200000000001E-11</c:v>
                      </c:pt>
                      <c:pt idx="3454">
                        <c:v>6.0802299999999996E-11</c:v>
                      </c:pt>
                      <c:pt idx="3455">
                        <c:v>6.0802299999999996E-11</c:v>
                      </c:pt>
                      <c:pt idx="3456">
                        <c:v>6.3394800000000005E-11</c:v>
                      </c:pt>
                      <c:pt idx="3457">
                        <c:v>6.3394800000000005E-11</c:v>
                      </c:pt>
                      <c:pt idx="3458">
                        <c:v>6.0538399999999999E-11</c:v>
                      </c:pt>
                      <c:pt idx="3459">
                        <c:v>6.0538399999999999E-11</c:v>
                      </c:pt>
                      <c:pt idx="3460">
                        <c:v>6.5160700000000001E-11</c:v>
                      </c:pt>
                      <c:pt idx="3461">
                        <c:v>6.5160700000000001E-11</c:v>
                      </c:pt>
                      <c:pt idx="3462">
                        <c:v>6.2284199999999998E-11</c:v>
                      </c:pt>
                      <c:pt idx="3463">
                        <c:v>6.2284199999999998E-11</c:v>
                      </c:pt>
                      <c:pt idx="3464">
                        <c:v>6.0866399999999995E-11</c:v>
                      </c:pt>
                      <c:pt idx="3465">
                        <c:v>6.0866399999999995E-11</c:v>
                      </c:pt>
                      <c:pt idx="3466">
                        <c:v>5.1501700000000002E-11</c:v>
                      </c:pt>
                      <c:pt idx="3467">
                        <c:v>5.1501700000000002E-11</c:v>
                      </c:pt>
                      <c:pt idx="3468">
                        <c:v>6.6465500000000004E-11</c:v>
                      </c:pt>
                      <c:pt idx="3469">
                        <c:v>6.6465500000000004E-11</c:v>
                      </c:pt>
                      <c:pt idx="3470">
                        <c:v>5.7071199999999998E-11</c:v>
                      </c:pt>
                      <c:pt idx="3471">
                        <c:v>5.7071199999999998E-11</c:v>
                      </c:pt>
                      <c:pt idx="3472">
                        <c:v>5.8079700000000003E-11</c:v>
                      </c:pt>
                      <c:pt idx="3473">
                        <c:v>5.8079700000000003E-11</c:v>
                      </c:pt>
                      <c:pt idx="3474">
                        <c:v>5.0685500000000002E-11</c:v>
                      </c:pt>
                      <c:pt idx="3475">
                        <c:v>5.0685500000000002E-11</c:v>
                      </c:pt>
                      <c:pt idx="3476">
                        <c:v>5.8953300000000006E-11</c:v>
                      </c:pt>
                      <c:pt idx="3477">
                        <c:v>5.8953300000000006E-11</c:v>
                      </c:pt>
                      <c:pt idx="3478">
                        <c:v>5.0313399999999997E-11</c:v>
                      </c:pt>
                      <c:pt idx="3479">
                        <c:v>5.0313399999999997E-11</c:v>
                      </c:pt>
                      <c:pt idx="3480">
                        <c:v>5.5065299999999998E-11</c:v>
                      </c:pt>
                      <c:pt idx="3481">
                        <c:v>5.5065299999999998E-11</c:v>
                      </c:pt>
                      <c:pt idx="3482">
                        <c:v>5.1126499999999998E-11</c:v>
                      </c:pt>
                      <c:pt idx="3483">
                        <c:v>5.1126499999999998E-11</c:v>
                      </c:pt>
                      <c:pt idx="3484">
                        <c:v>5.2771600000000002E-11</c:v>
                      </c:pt>
                      <c:pt idx="3485">
                        <c:v>5.2771600000000002E-11</c:v>
                      </c:pt>
                      <c:pt idx="3486">
                        <c:v>5.8147799999999997E-11</c:v>
                      </c:pt>
                      <c:pt idx="3487">
                        <c:v>5.8147799999999997E-11</c:v>
                      </c:pt>
                      <c:pt idx="3488">
                        <c:v>6.4200899999999998E-11</c:v>
                      </c:pt>
                      <c:pt idx="3489">
                        <c:v>6.4200899999999998E-11</c:v>
                      </c:pt>
                      <c:pt idx="3490">
                        <c:v>6.3164799999999997E-11</c:v>
                      </c:pt>
                      <c:pt idx="3491">
                        <c:v>6.3164799999999997E-11</c:v>
                      </c:pt>
                      <c:pt idx="3492">
                        <c:v>5.0445299999999999E-11</c:v>
                      </c:pt>
                      <c:pt idx="3493">
                        <c:v>5.0445299999999999E-11</c:v>
                      </c:pt>
                      <c:pt idx="3494">
                        <c:v>5.8232099999999999E-11</c:v>
                      </c:pt>
                      <c:pt idx="3495">
                        <c:v>5.8232099999999999E-11</c:v>
                      </c:pt>
                      <c:pt idx="3496">
                        <c:v>6.3466600000000003E-11</c:v>
                      </c:pt>
                      <c:pt idx="3497">
                        <c:v>6.3466600000000003E-11</c:v>
                      </c:pt>
                      <c:pt idx="3498">
                        <c:v>5.9921899999999997E-11</c:v>
                      </c:pt>
                      <c:pt idx="3499">
                        <c:v>5.9921899999999997E-11</c:v>
                      </c:pt>
                      <c:pt idx="3500">
                        <c:v>6.2536400000000001E-11</c:v>
                      </c:pt>
                      <c:pt idx="3501">
                        <c:v>6.2536400000000001E-11</c:v>
                      </c:pt>
                      <c:pt idx="3502">
                        <c:v>6.0399199999999997E-11</c:v>
                      </c:pt>
                      <c:pt idx="3503">
                        <c:v>6.0399199999999997E-11</c:v>
                      </c:pt>
                      <c:pt idx="3504">
                        <c:v>5.53296E-11</c:v>
                      </c:pt>
                      <c:pt idx="3505">
                        <c:v>5.53296E-11</c:v>
                      </c:pt>
                      <c:pt idx="3506">
                        <c:v>5.3019700000000003E-11</c:v>
                      </c:pt>
                      <c:pt idx="3507">
                        <c:v>5.3019700000000003E-11</c:v>
                      </c:pt>
                      <c:pt idx="3508">
                        <c:v>6.6110800000000001E-11</c:v>
                      </c:pt>
                      <c:pt idx="3509">
                        <c:v>6.6110800000000001E-11</c:v>
                      </c:pt>
                      <c:pt idx="3510">
                        <c:v>6.0649500000000001E-11</c:v>
                      </c:pt>
                      <c:pt idx="3511">
                        <c:v>6.0649500000000001E-11</c:v>
                      </c:pt>
                      <c:pt idx="3512">
                        <c:v>6.5897599999999997E-11</c:v>
                      </c:pt>
                      <c:pt idx="3513">
                        <c:v>6.5897599999999997E-11</c:v>
                      </c:pt>
                      <c:pt idx="3514">
                        <c:v>5.9452699999999994E-11</c:v>
                      </c:pt>
                      <c:pt idx="3515">
                        <c:v>5.9452699999999994E-11</c:v>
                      </c:pt>
                      <c:pt idx="3516">
                        <c:v>6.5217300000000001E-11</c:v>
                      </c:pt>
                      <c:pt idx="3517">
                        <c:v>6.5217300000000001E-11</c:v>
                      </c:pt>
                      <c:pt idx="3518">
                        <c:v>6.2681600000000003E-11</c:v>
                      </c:pt>
                      <c:pt idx="3519">
                        <c:v>6.2681600000000003E-11</c:v>
                      </c:pt>
                      <c:pt idx="3520">
                        <c:v>5.7126900000000001E-11</c:v>
                      </c:pt>
                      <c:pt idx="3521">
                        <c:v>5.7126900000000001E-11</c:v>
                      </c:pt>
                      <c:pt idx="3522">
                        <c:v>6.4543699999999994E-11</c:v>
                      </c:pt>
                      <c:pt idx="3523">
                        <c:v>6.4543699999999994E-11</c:v>
                      </c:pt>
                      <c:pt idx="3524">
                        <c:v>5.44389E-11</c:v>
                      </c:pt>
                      <c:pt idx="3525">
                        <c:v>5.44389E-11</c:v>
                      </c:pt>
                      <c:pt idx="3526">
                        <c:v>5.2347700000000002E-11</c:v>
                      </c:pt>
                      <c:pt idx="3527">
                        <c:v>5.2347700000000002E-11</c:v>
                      </c:pt>
                      <c:pt idx="3528">
                        <c:v>5.4514300000000002E-11</c:v>
                      </c:pt>
                      <c:pt idx="3529">
                        <c:v>5.4514300000000002E-11</c:v>
                      </c:pt>
                      <c:pt idx="3530">
                        <c:v>5.6534599999999997E-11</c:v>
                      </c:pt>
                      <c:pt idx="3531">
                        <c:v>5.6534599999999997E-11</c:v>
                      </c:pt>
                      <c:pt idx="3532">
                        <c:v>6.0215300000000001E-11</c:v>
                      </c:pt>
                      <c:pt idx="3533">
                        <c:v>6.0215300000000001E-11</c:v>
                      </c:pt>
                      <c:pt idx="3534">
                        <c:v>6.25083E-11</c:v>
                      </c:pt>
                      <c:pt idx="3535">
                        <c:v>6.25083E-11</c:v>
                      </c:pt>
                      <c:pt idx="3536">
                        <c:v>6.5734399999999996E-11</c:v>
                      </c:pt>
                      <c:pt idx="3537">
                        <c:v>6.5734399999999996E-11</c:v>
                      </c:pt>
                      <c:pt idx="3538">
                        <c:v>5.9611500000000001E-11</c:v>
                      </c:pt>
                      <c:pt idx="3539">
                        <c:v>5.9611500000000001E-11</c:v>
                      </c:pt>
                      <c:pt idx="3540">
                        <c:v>6.1819499999999995E-11</c:v>
                      </c:pt>
                      <c:pt idx="3541">
                        <c:v>6.1819499999999995E-11</c:v>
                      </c:pt>
                      <c:pt idx="3542">
                        <c:v>5.32092E-11</c:v>
                      </c:pt>
                      <c:pt idx="3543">
                        <c:v>5.32092E-11</c:v>
                      </c:pt>
                      <c:pt idx="3544">
                        <c:v>5.2348000000000001E-11</c:v>
                      </c:pt>
                      <c:pt idx="3545">
                        <c:v>5.2348000000000001E-11</c:v>
                      </c:pt>
                      <c:pt idx="3546">
                        <c:v>6.6906199999999995E-11</c:v>
                      </c:pt>
                      <c:pt idx="3547">
                        <c:v>6.6906199999999995E-11</c:v>
                      </c:pt>
                      <c:pt idx="3548">
                        <c:v>6.3362000000000006E-11</c:v>
                      </c:pt>
                      <c:pt idx="3549">
                        <c:v>6.3362000000000006E-11</c:v>
                      </c:pt>
                      <c:pt idx="3550">
                        <c:v>5.7427300000000001E-11</c:v>
                      </c:pt>
                      <c:pt idx="3551">
                        <c:v>5.7427300000000001E-11</c:v>
                      </c:pt>
                      <c:pt idx="3552">
                        <c:v>5.9607200000000001E-11</c:v>
                      </c:pt>
                      <c:pt idx="3553">
                        <c:v>5.9607200000000001E-11</c:v>
                      </c:pt>
                      <c:pt idx="3554">
                        <c:v>6.1237300000000005E-11</c:v>
                      </c:pt>
                      <c:pt idx="3555">
                        <c:v>6.1237300000000005E-11</c:v>
                      </c:pt>
                      <c:pt idx="3556">
                        <c:v>1.6569400000000001E-10</c:v>
                      </c:pt>
                      <c:pt idx="3557">
                        <c:v>1.6569400000000001E-10</c:v>
                      </c:pt>
                      <c:pt idx="3558">
                        <c:v>6.2903300000000002E-11</c:v>
                      </c:pt>
                      <c:pt idx="3559">
                        <c:v>6.2903300000000002E-11</c:v>
                      </c:pt>
                      <c:pt idx="3560">
                        <c:v>6.5009400000000006E-11</c:v>
                      </c:pt>
                      <c:pt idx="3561">
                        <c:v>6.5009400000000006E-11</c:v>
                      </c:pt>
                      <c:pt idx="3562">
                        <c:v>5.0208999999999998E-11</c:v>
                      </c:pt>
                      <c:pt idx="3563">
                        <c:v>5.0208999999999998E-11</c:v>
                      </c:pt>
                      <c:pt idx="3564">
                        <c:v>6.0430099999999998E-11</c:v>
                      </c:pt>
                      <c:pt idx="3565">
                        <c:v>6.0430099999999998E-11</c:v>
                      </c:pt>
                      <c:pt idx="3566">
                        <c:v>6.3009999999999997E-11</c:v>
                      </c:pt>
                      <c:pt idx="3567">
                        <c:v>6.3009999999999997E-11</c:v>
                      </c:pt>
                      <c:pt idx="3568">
                        <c:v>5.5166599999999997E-11</c:v>
                      </c:pt>
                      <c:pt idx="3569">
                        <c:v>5.5166599999999997E-11</c:v>
                      </c:pt>
                      <c:pt idx="3570">
                        <c:v>6.1293200000000001E-11</c:v>
                      </c:pt>
                      <c:pt idx="3571">
                        <c:v>6.1293200000000001E-11</c:v>
                      </c:pt>
                      <c:pt idx="3572">
                        <c:v>5.1974500000000002E-11</c:v>
                      </c:pt>
                      <c:pt idx="3573">
                        <c:v>5.1974500000000002E-11</c:v>
                      </c:pt>
                      <c:pt idx="3574">
                        <c:v>5.5977300000000002E-11</c:v>
                      </c:pt>
                      <c:pt idx="3575">
                        <c:v>5.5977300000000002E-11</c:v>
                      </c:pt>
                      <c:pt idx="3576">
                        <c:v>5.4936700000000001E-11</c:v>
                      </c:pt>
                      <c:pt idx="3577">
                        <c:v>5.4936700000000001E-11</c:v>
                      </c:pt>
                      <c:pt idx="3578">
                        <c:v>6.2474099999999994E-11</c:v>
                      </c:pt>
                      <c:pt idx="3579">
                        <c:v>6.2474099999999994E-11</c:v>
                      </c:pt>
                      <c:pt idx="3580">
                        <c:v>6.68591E-11</c:v>
                      </c:pt>
                      <c:pt idx="3581">
                        <c:v>6.68591E-11</c:v>
                      </c:pt>
                      <c:pt idx="3582">
                        <c:v>5.8251500000000006E-11</c:v>
                      </c:pt>
                      <c:pt idx="3583">
                        <c:v>5.8251500000000006E-11</c:v>
                      </c:pt>
                      <c:pt idx="3584">
                        <c:v>6.74211E-11</c:v>
                      </c:pt>
                      <c:pt idx="3585">
                        <c:v>6.74211E-11</c:v>
                      </c:pt>
                      <c:pt idx="3586">
                        <c:v>5.2436499999999998E-11</c:v>
                      </c:pt>
                      <c:pt idx="3587">
                        <c:v>5.2436499999999998E-11</c:v>
                      </c:pt>
                      <c:pt idx="3588">
                        <c:v>5.4385699999999998E-11</c:v>
                      </c:pt>
                      <c:pt idx="3589">
                        <c:v>5.4385699999999998E-11</c:v>
                      </c:pt>
                      <c:pt idx="3590">
                        <c:v>5.24567E-11</c:v>
                      </c:pt>
                      <c:pt idx="3591">
                        <c:v>5.24567E-11</c:v>
                      </c:pt>
                      <c:pt idx="3592">
                        <c:v>6.3206900000000001E-11</c:v>
                      </c:pt>
                      <c:pt idx="3593">
                        <c:v>6.3206900000000001E-11</c:v>
                      </c:pt>
                      <c:pt idx="3594">
                        <c:v>6.9450000000000003E-11</c:v>
                      </c:pt>
                      <c:pt idx="3595">
                        <c:v>6.9450000000000003E-11</c:v>
                      </c:pt>
                      <c:pt idx="3596">
                        <c:v>7.0199899999999995E-11</c:v>
                      </c:pt>
                      <c:pt idx="3597">
                        <c:v>7.0199899999999995E-11</c:v>
                      </c:pt>
                      <c:pt idx="3598">
                        <c:v>6.38911E-11</c:v>
                      </c:pt>
                      <c:pt idx="3599">
                        <c:v>6.38911E-11</c:v>
                      </c:pt>
                      <c:pt idx="3600">
                        <c:v>5.2515900000000002E-11</c:v>
                      </c:pt>
                      <c:pt idx="3601">
                        <c:v>5.2515900000000002E-11</c:v>
                      </c:pt>
                      <c:pt idx="3602">
                        <c:v>6.8866600000000005E-11</c:v>
                      </c:pt>
                      <c:pt idx="3603">
                        <c:v>6.8866600000000005E-11</c:v>
                      </c:pt>
                      <c:pt idx="3604">
                        <c:v>5.4419699999999999E-11</c:v>
                      </c:pt>
                      <c:pt idx="3605">
                        <c:v>5.4419699999999999E-11</c:v>
                      </c:pt>
                      <c:pt idx="3606">
                        <c:v>6.0952300000000003E-11</c:v>
                      </c:pt>
                      <c:pt idx="3607">
                        <c:v>6.0952300000000003E-11</c:v>
                      </c:pt>
                      <c:pt idx="3608">
                        <c:v>5.4322099999999997E-11</c:v>
                      </c:pt>
                      <c:pt idx="3609">
                        <c:v>5.4322099999999997E-11</c:v>
                      </c:pt>
                      <c:pt idx="3610">
                        <c:v>5.5259999999999998E-11</c:v>
                      </c:pt>
                      <c:pt idx="3611">
                        <c:v>5.5259999999999998E-11</c:v>
                      </c:pt>
                      <c:pt idx="3612">
                        <c:v>6.2669600000000003E-11</c:v>
                      </c:pt>
                      <c:pt idx="3613">
                        <c:v>6.2669600000000003E-11</c:v>
                      </c:pt>
                      <c:pt idx="3614">
                        <c:v>5.75494E-11</c:v>
                      </c:pt>
                      <c:pt idx="3615">
                        <c:v>5.75494E-11</c:v>
                      </c:pt>
                      <c:pt idx="3616">
                        <c:v>6.2593399999999999E-11</c:v>
                      </c:pt>
                      <c:pt idx="3617">
                        <c:v>6.2593399999999999E-11</c:v>
                      </c:pt>
                      <c:pt idx="3618">
                        <c:v>7.9943599999999995E-11</c:v>
                      </c:pt>
                      <c:pt idx="3619">
                        <c:v>7.9943599999999995E-11</c:v>
                      </c:pt>
                      <c:pt idx="3620">
                        <c:v>6.2833800000000001E-11</c:v>
                      </c:pt>
                      <c:pt idx="3621">
                        <c:v>6.2833800000000001E-11</c:v>
                      </c:pt>
                      <c:pt idx="3622">
                        <c:v>5.4697799999999999E-11</c:v>
                      </c:pt>
                      <c:pt idx="3623">
                        <c:v>5.4697799999999999E-11</c:v>
                      </c:pt>
                      <c:pt idx="3624">
                        <c:v>5.7188499999999999E-11</c:v>
                      </c:pt>
                      <c:pt idx="3625">
                        <c:v>5.7188499999999999E-11</c:v>
                      </c:pt>
                      <c:pt idx="3626">
                        <c:v>5.72609E-11</c:v>
                      </c:pt>
                      <c:pt idx="3627">
                        <c:v>5.72609E-11</c:v>
                      </c:pt>
                      <c:pt idx="3628">
                        <c:v>5.5526900000000002E-11</c:v>
                      </c:pt>
                      <c:pt idx="3629">
                        <c:v>5.5526900000000002E-11</c:v>
                      </c:pt>
                      <c:pt idx="3630">
                        <c:v>6.3875199999999998E-11</c:v>
                      </c:pt>
                      <c:pt idx="3631">
                        <c:v>6.3875199999999998E-11</c:v>
                      </c:pt>
                      <c:pt idx="3632">
                        <c:v>4.97537E-11</c:v>
                      </c:pt>
                      <c:pt idx="3633">
                        <c:v>4.97537E-11</c:v>
                      </c:pt>
                      <c:pt idx="3634">
                        <c:v>5.21178E-11</c:v>
                      </c:pt>
                      <c:pt idx="3635">
                        <c:v>5.21178E-11</c:v>
                      </c:pt>
                      <c:pt idx="3636">
                        <c:v>5.4195599999999997E-11</c:v>
                      </c:pt>
                      <c:pt idx="3637">
                        <c:v>5.4195599999999997E-11</c:v>
                      </c:pt>
                      <c:pt idx="3638">
                        <c:v>5.5930100000000001E-11</c:v>
                      </c:pt>
                      <c:pt idx="3639">
                        <c:v>5.5930100000000001E-11</c:v>
                      </c:pt>
                      <c:pt idx="3640">
                        <c:v>5.4999200000000001E-11</c:v>
                      </c:pt>
                      <c:pt idx="3641">
                        <c:v>5.4999200000000001E-11</c:v>
                      </c:pt>
                      <c:pt idx="3642">
                        <c:v>5.9125900000000005E-11</c:v>
                      </c:pt>
                      <c:pt idx="3643">
                        <c:v>5.9125900000000005E-11</c:v>
                      </c:pt>
                      <c:pt idx="3644">
                        <c:v>6.5034299999999995E-11</c:v>
                      </c:pt>
                      <c:pt idx="3645">
                        <c:v>6.5034299999999995E-11</c:v>
                      </c:pt>
                      <c:pt idx="3646">
                        <c:v>5.7166600000000003E-11</c:v>
                      </c:pt>
                      <c:pt idx="3647">
                        <c:v>5.7166600000000003E-11</c:v>
                      </c:pt>
                      <c:pt idx="3648">
                        <c:v>5.71273E-11</c:v>
                      </c:pt>
                      <c:pt idx="3649">
                        <c:v>5.71273E-11</c:v>
                      </c:pt>
                      <c:pt idx="3650">
                        <c:v>5.5796599999999999E-11</c:v>
                      </c:pt>
                      <c:pt idx="3651">
                        <c:v>5.5796599999999999E-11</c:v>
                      </c:pt>
                      <c:pt idx="3652">
                        <c:v>6.3398499999999996E-11</c:v>
                      </c:pt>
                      <c:pt idx="3653">
                        <c:v>6.3398499999999996E-11</c:v>
                      </c:pt>
                      <c:pt idx="3654">
                        <c:v>6.4394899999999995E-11</c:v>
                      </c:pt>
                      <c:pt idx="3655">
                        <c:v>6.4394899999999995E-11</c:v>
                      </c:pt>
                      <c:pt idx="3656">
                        <c:v>6.6405000000000002E-11</c:v>
                      </c:pt>
                      <c:pt idx="3657">
                        <c:v>6.6405000000000002E-11</c:v>
                      </c:pt>
                      <c:pt idx="3658">
                        <c:v>5.3958000000000003E-11</c:v>
                      </c:pt>
                      <c:pt idx="3659">
                        <c:v>5.3958000000000003E-11</c:v>
                      </c:pt>
                      <c:pt idx="3660">
                        <c:v>5.4519299999999999E-11</c:v>
                      </c:pt>
                      <c:pt idx="3661">
                        <c:v>5.4519299999999999E-11</c:v>
                      </c:pt>
                      <c:pt idx="3662">
                        <c:v>4.8668299999999999E-11</c:v>
                      </c:pt>
                      <c:pt idx="3663">
                        <c:v>4.8668299999999999E-11</c:v>
                      </c:pt>
                      <c:pt idx="3664">
                        <c:v>5.21014E-11</c:v>
                      </c:pt>
                      <c:pt idx="3665">
                        <c:v>5.21014E-11</c:v>
                      </c:pt>
                      <c:pt idx="3666">
                        <c:v>5.9550299999999996E-11</c:v>
                      </c:pt>
                      <c:pt idx="3667">
                        <c:v>5.9550299999999996E-11</c:v>
                      </c:pt>
                      <c:pt idx="3668">
                        <c:v>5.9985599999999998E-11</c:v>
                      </c:pt>
                      <c:pt idx="3669">
                        <c:v>5.9985599999999998E-11</c:v>
                      </c:pt>
                      <c:pt idx="3670">
                        <c:v>6.1477299999999996E-11</c:v>
                      </c:pt>
                      <c:pt idx="3671">
                        <c:v>6.1477299999999996E-11</c:v>
                      </c:pt>
                      <c:pt idx="3672">
                        <c:v>6.1014399999999998E-11</c:v>
                      </c:pt>
                      <c:pt idx="3673">
                        <c:v>6.1014399999999998E-11</c:v>
                      </c:pt>
                      <c:pt idx="3674">
                        <c:v>5.5634000000000001E-11</c:v>
                      </c:pt>
                      <c:pt idx="3675">
                        <c:v>5.5634000000000001E-11</c:v>
                      </c:pt>
                      <c:pt idx="3676">
                        <c:v>5.7981800000000002E-11</c:v>
                      </c:pt>
                      <c:pt idx="3677">
                        <c:v>5.7981800000000002E-11</c:v>
                      </c:pt>
                      <c:pt idx="3678">
                        <c:v>5.3766100000000003E-11</c:v>
                      </c:pt>
                      <c:pt idx="3679">
                        <c:v>5.3766100000000003E-11</c:v>
                      </c:pt>
                      <c:pt idx="3680">
                        <c:v>5.6957799999999999E-11</c:v>
                      </c:pt>
                      <c:pt idx="3681">
                        <c:v>5.6957799999999999E-11</c:v>
                      </c:pt>
                      <c:pt idx="3682">
                        <c:v>5.0206299999999997E-11</c:v>
                      </c:pt>
                      <c:pt idx="3683">
                        <c:v>5.0206299999999997E-11</c:v>
                      </c:pt>
                      <c:pt idx="3684">
                        <c:v>5.6922399999999998E-11</c:v>
                      </c:pt>
                      <c:pt idx="3685">
                        <c:v>5.6922399999999998E-11</c:v>
                      </c:pt>
                      <c:pt idx="3686">
                        <c:v>6.0537200000000004E-11</c:v>
                      </c:pt>
                      <c:pt idx="3687">
                        <c:v>6.0537200000000004E-11</c:v>
                      </c:pt>
                      <c:pt idx="3688">
                        <c:v>5.9432700000000003E-11</c:v>
                      </c:pt>
                      <c:pt idx="3689">
                        <c:v>5.9432700000000003E-11</c:v>
                      </c:pt>
                      <c:pt idx="3690">
                        <c:v>5.8592800000000002E-11</c:v>
                      </c:pt>
                      <c:pt idx="3691">
                        <c:v>5.8592800000000002E-11</c:v>
                      </c:pt>
                      <c:pt idx="3692">
                        <c:v>5.4841100000000003E-11</c:v>
                      </c:pt>
                      <c:pt idx="3693">
                        <c:v>5.4841100000000003E-11</c:v>
                      </c:pt>
                      <c:pt idx="3694">
                        <c:v>4.3405500000000002E-11</c:v>
                      </c:pt>
                      <c:pt idx="3695">
                        <c:v>4.3405500000000002E-11</c:v>
                      </c:pt>
                      <c:pt idx="3696">
                        <c:v>6.3850200000000004E-11</c:v>
                      </c:pt>
                      <c:pt idx="3697">
                        <c:v>6.3850200000000004E-11</c:v>
                      </c:pt>
                      <c:pt idx="3698">
                        <c:v>5.2403899999999997E-11</c:v>
                      </c:pt>
                      <c:pt idx="3699">
                        <c:v>5.2403899999999997E-11</c:v>
                      </c:pt>
                      <c:pt idx="3700">
                        <c:v>6.0495600000000004E-11</c:v>
                      </c:pt>
                      <c:pt idx="3701">
                        <c:v>6.0495600000000004E-11</c:v>
                      </c:pt>
                      <c:pt idx="3702">
                        <c:v>5.4132000000000002E-11</c:v>
                      </c:pt>
                      <c:pt idx="3703">
                        <c:v>5.4132000000000002E-11</c:v>
                      </c:pt>
                      <c:pt idx="3704">
                        <c:v>6.0877599999999998E-11</c:v>
                      </c:pt>
                      <c:pt idx="3705">
                        <c:v>6.0877599999999998E-11</c:v>
                      </c:pt>
                      <c:pt idx="3706">
                        <c:v>5.9708999999999998E-11</c:v>
                      </c:pt>
                      <c:pt idx="3707">
                        <c:v>5.9708999999999998E-11</c:v>
                      </c:pt>
                      <c:pt idx="3708">
                        <c:v>6.1834200000000002E-11</c:v>
                      </c:pt>
                      <c:pt idx="3709">
                        <c:v>6.1834200000000002E-11</c:v>
                      </c:pt>
                      <c:pt idx="3710">
                        <c:v>5.7696899999999999E-11</c:v>
                      </c:pt>
                      <c:pt idx="3711">
                        <c:v>5.7696899999999999E-11</c:v>
                      </c:pt>
                      <c:pt idx="3712">
                        <c:v>4.5185200000000003E-11</c:v>
                      </c:pt>
                      <c:pt idx="3713">
                        <c:v>4.5185200000000003E-11</c:v>
                      </c:pt>
                      <c:pt idx="3714">
                        <c:v>5.8339299999999999E-11</c:v>
                      </c:pt>
                      <c:pt idx="3715">
                        <c:v>5.8339299999999999E-11</c:v>
                      </c:pt>
                      <c:pt idx="3716">
                        <c:v>5.9850299999999998E-11</c:v>
                      </c:pt>
                      <c:pt idx="3717">
                        <c:v>5.9850299999999998E-11</c:v>
                      </c:pt>
                      <c:pt idx="3718">
                        <c:v>6.45245E-11</c:v>
                      </c:pt>
                      <c:pt idx="3719">
                        <c:v>6.45245E-11</c:v>
                      </c:pt>
                      <c:pt idx="3720">
                        <c:v>5.6195099999999999E-11</c:v>
                      </c:pt>
                      <c:pt idx="3721">
                        <c:v>5.6195099999999999E-11</c:v>
                      </c:pt>
                      <c:pt idx="3722">
                        <c:v>5.9240899999999997E-11</c:v>
                      </c:pt>
                      <c:pt idx="3723">
                        <c:v>5.9240899999999997E-11</c:v>
                      </c:pt>
                      <c:pt idx="3724">
                        <c:v>5.4945400000000002E-11</c:v>
                      </c:pt>
                      <c:pt idx="3725">
                        <c:v>5.4945400000000002E-11</c:v>
                      </c:pt>
                      <c:pt idx="3726">
                        <c:v>5.1352399999999998E-11</c:v>
                      </c:pt>
                      <c:pt idx="3727">
                        <c:v>5.1352399999999998E-11</c:v>
                      </c:pt>
                      <c:pt idx="3728">
                        <c:v>5.2868100000000002E-11</c:v>
                      </c:pt>
                      <c:pt idx="3729">
                        <c:v>5.2868100000000002E-11</c:v>
                      </c:pt>
                      <c:pt idx="3730">
                        <c:v>5.9017600000000004E-11</c:v>
                      </c:pt>
                      <c:pt idx="3731">
                        <c:v>5.9017600000000004E-11</c:v>
                      </c:pt>
                      <c:pt idx="3732">
                        <c:v>5.5922600000000001E-11</c:v>
                      </c:pt>
                      <c:pt idx="3733">
                        <c:v>5.5922600000000001E-11</c:v>
                      </c:pt>
                      <c:pt idx="3734">
                        <c:v>7.0689499999999999E-11</c:v>
                      </c:pt>
                      <c:pt idx="3735">
                        <c:v>7.0689499999999999E-11</c:v>
                      </c:pt>
                      <c:pt idx="3736">
                        <c:v>5.1646000000000002E-11</c:v>
                      </c:pt>
                      <c:pt idx="3737">
                        <c:v>5.1646000000000002E-11</c:v>
                      </c:pt>
                      <c:pt idx="3738">
                        <c:v>7.0894300000000001E-11</c:v>
                      </c:pt>
                      <c:pt idx="3739">
                        <c:v>7.0894300000000001E-11</c:v>
                      </c:pt>
                      <c:pt idx="3740">
                        <c:v>6.2218099999999995E-11</c:v>
                      </c:pt>
                      <c:pt idx="3741">
                        <c:v>6.2218099999999995E-11</c:v>
                      </c:pt>
                      <c:pt idx="3742">
                        <c:v>5.8384800000000001E-11</c:v>
                      </c:pt>
                      <c:pt idx="3743">
                        <c:v>5.8384800000000001E-11</c:v>
                      </c:pt>
                      <c:pt idx="3744">
                        <c:v>5.3444499999999998E-11</c:v>
                      </c:pt>
                      <c:pt idx="3745">
                        <c:v>5.3444499999999998E-11</c:v>
                      </c:pt>
                      <c:pt idx="3746">
                        <c:v>6.0234900000000006E-11</c:v>
                      </c:pt>
                      <c:pt idx="3747">
                        <c:v>6.0234900000000006E-11</c:v>
                      </c:pt>
                      <c:pt idx="3748">
                        <c:v>5.3688800000000003E-11</c:v>
                      </c:pt>
                      <c:pt idx="3749">
                        <c:v>5.3688800000000003E-11</c:v>
                      </c:pt>
                      <c:pt idx="3750">
                        <c:v>5.5512000000000002E-11</c:v>
                      </c:pt>
                      <c:pt idx="3751">
                        <c:v>5.5512000000000002E-11</c:v>
                      </c:pt>
                      <c:pt idx="3752">
                        <c:v>5.75598E-11</c:v>
                      </c:pt>
                      <c:pt idx="3753">
                        <c:v>5.75598E-11</c:v>
                      </c:pt>
                      <c:pt idx="3754">
                        <c:v>5.6708399999999998E-11</c:v>
                      </c:pt>
                      <c:pt idx="3755">
                        <c:v>5.6708399999999998E-11</c:v>
                      </c:pt>
                      <c:pt idx="3756">
                        <c:v>5.3074599999999997E-11</c:v>
                      </c:pt>
                      <c:pt idx="3757">
                        <c:v>5.3074599999999997E-11</c:v>
                      </c:pt>
                      <c:pt idx="3758">
                        <c:v>5.5748600000000001E-11</c:v>
                      </c:pt>
                      <c:pt idx="3759">
                        <c:v>5.5748600000000001E-11</c:v>
                      </c:pt>
                      <c:pt idx="3760">
                        <c:v>5.5079500000000001E-11</c:v>
                      </c:pt>
                      <c:pt idx="3761">
                        <c:v>5.5079500000000001E-11</c:v>
                      </c:pt>
                      <c:pt idx="3762">
                        <c:v>5.51852E-11</c:v>
                      </c:pt>
                      <c:pt idx="3763">
                        <c:v>5.51852E-11</c:v>
                      </c:pt>
                      <c:pt idx="3764">
                        <c:v>5.1785099999999998E-11</c:v>
                      </c:pt>
                      <c:pt idx="3765">
                        <c:v>5.1785099999999998E-11</c:v>
                      </c:pt>
                      <c:pt idx="3766">
                        <c:v>6.6102500000000005E-11</c:v>
                      </c:pt>
                      <c:pt idx="3767">
                        <c:v>6.6102500000000005E-11</c:v>
                      </c:pt>
                      <c:pt idx="3768">
                        <c:v>5.7715400000000003E-11</c:v>
                      </c:pt>
                      <c:pt idx="3769">
                        <c:v>5.7715400000000003E-11</c:v>
                      </c:pt>
                      <c:pt idx="3770">
                        <c:v>4.7217099999999999E-11</c:v>
                      </c:pt>
                      <c:pt idx="3771">
                        <c:v>4.7217099999999999E-11</c:v>
                      </c:pt>
                      <c:pt idx="3772">
                        <c:v>5.5856299999999998E-11</c:v>
                      </c:pt>
                      <c:pt idx="3773">
                        <c:v>5.5856299999999998E-11</c:v>
                      </c:pt>
                      <c:pt idx="3774">
                        <c:v>5.3307100000000001E-11</c:v>
                      </c:pt>
                      <c:pt idx="3775">
                        <c:v>5.3307100000000001E-11</c:v>
                      </c:pt>
                      <c:pt idx="3776">
                        <c:v>5.3666299999999997E-11</c:v>
                      </c:pt>
                      <c:pt idx="3777">
                        <c:v>5.3666299999999997E-11</c:v>
                      </c:pt>
                      <c:pt idx="3778">
                        <c:v>4.9109500000000001E-11</c:v>
                      </c:pt>
                      <c:pt idx="3779">
                        <c:v>4.9109500000000001E-11</c:v>
                      </c:pt>
                      <c:pt idx="3780">
                        <c:v>6.6063799999999999E-11</c:v>
                      </c:pt>
                      <c:pt idx="3781">
                        <c:v>6.6063799999999999E-11</c:v>
                      </c:pt>
                      <c:pt idx="3782">
                        <c:v>4.5859999999999997E-11</c:v>
                      </c:pt>
                      <c:pt idx="3783">
                        <c:v>4.5859999999999997E-11</c:v>
                      </c:pt>
                      <c:pt idx="3784">
                        <c:v>5.20062E-11</c:v>
                      </c:pt>
                      <c:pt idx="3785">
                        <c:v>5.20062E-11</c:v>
                      </c:pt>
                      <c:pt idx="3786">
                        <c:v>6.6364E-11</c:v>
                      </c:pt>
                      <c:pt idx="3787">
                        <c:v>6.6364E-11</c:v>
                      </c:pt>
                      <c:pt idx="3788">
                        <c:v>6.5920900000000006E-11</c:v>
                      </c:pt>
                      <c:pt idx="3789">
                        <c:v>6.5920900000000006E-11</c:v>
                      </c:pt>
                      <c:pt idx="3790">
                        <c:v>5.5604200000000002E-11</c:v>
                      </c:pt>
                      <c:pt idx="3791">
                        <c:v>5.5604200000000002E-11</c:v>
                      </c:pt>
                      <c:pt idx="3792">
                        <c:v>5.97502E-11</c:v>
                      </c:pt>
                      <c:pt idx="3793">
                        <c:v>5.97502E-11</c:v>
                      </c:pt>
                      <c:pt idx="3794">
                        <c:v>5.5022500000000003E-11</c:v>
                      </c:pt>
                      <c:pt idx="3795">
                        <c:v>5.5022500000000003E-11</c:v>
                      </c:pt>
                      <c:pt idx="3796">
                        <c:v>5.4041600000000001E-11</c:v>
                      </c:pt>
                      <c:pt idx="3797">
                        <c:v>5.4041600000000001E-11</c:v>
                      </c:pt>
                      <c:pt idx="3798">
                        <c:v>5.2961499999999997E-11</c:v>
                      </c:pt>
                      <c:pt idx="3799">
                        <c:v>5.2961499999999997E-11</c:v>
                      </c:pt>
                      <c:pt idx="3800">
                        <c:v>5.61489E-11</c:v>
                      </c:pt>
                      <c:pt idx="3801">
                        <c:v>5.61489E-11</c:v>
                      </c:pt>
                      <c:pt idx="3802">
                        <c:v>5.8733999999999996E-11</c:v>
                      </c:pt>
                      <c:pt idx="3803">
                        <c:v>5.8733999999999996E-11</c:v>
                      </c:pt>
                      <c:pt idx="3804">
                        <c:v>5.3690500000000002E-11</c:v>
                      </c:pt>
                      <c:pt idx="3805">
                        <c:v>5.3690500000000002E-11</c:v>
                      </c:pt>
                      <c:pt idx="3806">
                        <c:v>5.1492099999999999E-11</c:v>
                      </c:pt>
                      <c:pt idx="3807">
                        <c:v>5.1492099999999999E-11</c:v>
                      </c:pt>
                      <c:pt idx="3808">
                        <c:v>5.6671399999999997E-11</c:v>
                      </c:pt>
                      <c:pt idx="3809">
                        <c:v>5.6671399999999997E-11</c:v>
                      </c:pt>
                      <c:pt idx="3810">
                        <c:v>6.2676700000000005E-11</c:v>
                      </c:pt>
                      <c:pt idx="3811">
                        <c:v>6.2676700000000005E-11</c:v>
                      </c:pt>
                      <c:pt idx="3812">
                        <c:v>5.0779400000000001E-11</c:v>
                      </c:pt>
                      <c:pt idx="3813">
                        <c:v>5.0779400000000001E-11</c:v>
                      </c:pt>
                      <c:pt idx="3814">
                        <c:v>4.9230899999999997E-11</c:v>
                      </c:pt>
                      <c:pt idx="3815">
                        <c:v>4.9230899999999997E-11</c:v>
                      </c:pt>
                      <c:pt idx="3816">
                        <c:v>6.0389099999999995E-11</c:v>
                      </c:pt>
                      <c:pt idx="3817">
                        <c:v>6.0389099999999995E-11</c:v>
                      </c:pt>
                      <c:pt idx="3818">
                        <c:v>5.0424799999999997E-11</c:v>
                      </c:pt>
                      <c:pt idx="3819">
                        <c:v>5.0424799999999997E-11</c:v>
                      </c:pt>
                      <c:pt idx="3820">
                        <c:v>5.6908500000000001E-11</c:v>
                      </c:pt>
                      <c:pt idx="3821">
                        <c:v>5.6908500000000001E-11</c:v>
                      </c:pt>
                      <c:pt idx="3822">
                        <c:v>5.8505600000000006E-11</c:v>
                      </c:pt>
                      <c:pt idx="3823">
                        <c:v>5.8505600000000006E-11</c:v>
                      </c:pt>
                      <c:pt idx="3824">
                        <c:v>5.2086000000000002E-11</c:v>
                      </c:pt>
                      <c:pt idx="3825">
                        <c:v>5.2086000000000002E-11</c:v>
                      </c:pt>
                      <c:pt idx="3826">
                        <c:v>4.8911500000000002E-11</c:v>
                      </c:pt>
                      <c:pt idx="3827">
                        <c:v>4.8911500000000002E-11</c:v>
                      </c:pt>
                      <c:pt idx="3828">
                        <c:v>4.70786E-11</c:v>
                      </c:pt>
                      <c:pt idx="3829">
                        <c:v>4.70786E-11</c:v>
                      </c:pt>
                      <c:pt idx="3830">
                        <c:v>6.4928500000000002E-11</c:v>
                      </c:pt>
                      <c:pt idx="3831">
                        <c:v>6.4928500000000002E-11</c:v>
                      </c:pt>
                      <c:pt idx="3832">
                        <c:v>5.4440999999999997E-11</c:v>
                      </c:pt>
                      <c:pt idx="3833">
                        <c:v>5.4440999999999997E-11</c:v>
                      </c:pt>
                      <c:pt idx="3834">
                        <c:v>5.3263900000000001E-11</c:v>
                      </c:pt>
                      <c:pt idx="3835">
                        <c:v>5.3263900000000001E-11</c:v>
                      </c:pt>
                      <c:pt idx="3836">
                        <c:v>4.90577E-11</c:v>
                      </c:pt>
                      <c:pt idx="3837">
                        <c:v>4.90577E-11</c:v>
                      </c:pt>
                      <c:pt idx="3838">
                        <c:v>5.0046899999999998E-11</c:v>
                      </c:pt>
                      <c:pt idx="3839">
                        <c:v>5.0046899999999998E-11</c:v>
                      </c:pt>
                      <c:pt idx="3840">
                        <c:v>5.85932E-11</c:v>
                      </c:pt>
                      <c:pt idx="3841">
                        <c:v>5.85932E-11</c:v>
                      </c:pt>
                      <c:pt idx="3842">
                        <c:v>5.4015199999999999E-11</c:v>
                      </c:pt>
                      <c:pt idx="3843">
                        <c:v>5.4015199999999999E-11</c:v>
                      </c:pt>
                      <c:pt idx="3844">
                        <c:v>6.0560199999999995E-11</c:v>
                      </c:pt>
                      <c:pt idx="3845">
                        <c:v>6.0560199999999995E-11</c:v>
                      </c:pt>
                      <c:pt idx="3846">
                        <c:v>5.7477800000000001E-11</c:v>
                      </c:pt>
                      <c:pt idx="3847">
                        <c:v>5.7477800000000001E-11</c:v>
                      </c:pt>
                      <c:pt idx="3848">
                        <c:v>4.7376299999999999E-11</c:v>
                      </c:pt>
                      <c:pt idx="3849">
                        <c:v>4.7376299999999999E-11</c:v>
                      </c:pt>
                      <c:pt idx="3850">
                        <c:v>5.4002900000000001E-11</c:v>
                      </c:pt>
                      <c:pt idx="3851">
                        <c:v>5.4002900000000001E-11</c:v>
                      </c:pt>
                      <c:pt idx="3852">
                        <c:v>4.9569000000000001E-11</c:v>
                      </c:pt>
                      <c:pt idx="3853">
                        <c:v>4.9569000000000001E-11</c:v>
                      </c:pt>
                      <c:pt idx="3854">
                        <c:v>6.2732699999999994E-11</c:v>
                      </c:pt>
                      <c:pt idx="3855">
                        <c:v>6.2732699999999994E-11</c:v>
                      </c:pt>
                      <c:pt idx="3856">
                        <c:v>6.3065200000000003E-11</c:v>
                      </c:pt>
                      <c:pt idx="3857">
                        <c:v>6.3065200000000003E-11</c:v>
                      </c:pt>
                      <c:pt idx="3858">
                        <c:v>6.6078299999999994E-11</c:v>
                      </c:pt>
                      <c:pt idx="3859">
                        <c:v>6.6078299999999994E-11</c:v>
                      </c:pt>
                      <c:pt idx="3860">
                        <c:v>5.3599399999999997E-11</c:v>
                      </c:pt>
                      <c:pt idx="3861">
                        <c:v>5.3599399999999997E-11</c:v>
                      </c:pt>
                      <c:pt idx="3862">
                        <c:v>6.6044600000000005E-11</c:v>
                      </c:pt>
                      <c:pt idx="3863">
                        <c:v>6.6044600000000005E-11</c:v>
                      </c:pt>
                      <c:pt idx="3864">
                        <c:v>5.3697499999999997E-11</c:v>
                      </c:pt>
                      <c:pt idx="3865">
                        <c:v>5.3697499999999997E-11</c:v>
                      </c:pt>
                      <c:pt idx="3866">
                        <c:v>6.35195E-11</c:v>
                      </c:pt>
                      <c:pt idx="3867">
                        <c:v>6.35195E-11</c:v>
                      </c:pt>
                      <c:pt idx="3868">
                        <c:v>5.8569099999999995E-11</c:v>
                      </c:pt>
                      <c:pt idx="3869">
                        <c:v>5.8569099999999995E-11</c:v>
                      </c:pt>
                      <c:pt idx="3870">
                        <c:v>6.2380199999999995E-11</c:v>
                      </c:pt>
                      <c:pt idx="3871">
                        <c:v>6.2380199999999995E-11</c:v>
                      </c:pt>
                      <c:pt idx="3872">
                        <c:v>5.2855799999999998E-11</c:v>
                      </c:pt>
                      <c:pt idx="3873">
                        <c:v>5.2855799999999998E-11</c:v>
                      </c:pt>
                      <c:pt idx="3874">
                        <c:v>6.0733099999999999E-11</c:v>
                      </c:pt>
                      <c:pt idx="3875">
                        <c:v>6.0733099999999999E-11</c:v>
                      </c:pt>
                      <c:pt idx="3876">
                        <c:v>4.6135700000000001E-11</c:v>
                      </c:pt>
                      <c:pt idx="3877">
                        <c:v>4.6135700000000001E-11</c:v>
                      </c:pt>
                      <c:pt idx="3878">
                        <c:v>6.2046100000000006E-11</c:v>
                      </c:pt>
                      <c:pt idx="3879">
                        <c:v>6.2046100000000006E-11</c:v>
                      </c:pt>
                      <c:pt idx="3880">
                        <c:v>4.56528E-11</c:v>
                      </c:pt>
                      <c:pt idx="3881">
                        <c:v>4.56528E-11</c:v>
                      </c:pt>
                      <c:pt idx="3882">
                        <c:v>2.4857499999999999E-10</c:v>
                      </c:pt>
                      <c:pt idx="3883">
                        <c:v>2.4857499999999999E-10</c:v>
                      </c:pt>
                      <c:pt idx="3884">
                        <c:v>5.2915199999999998E-11</c:v>
                      </c:pt>
                      <c:pt idx="3885">
                        <c:v>5.2915199999999998E-11</c:v>
                      </c:pt>
                      <c:pt idx="3886">
                        <c:v>5.6521900000000001E-11</c:v>
                      </c:pt>
                      <c:pt idx="3887">
                        <c:v>5.6521900000000001E-11</c:v>
                      </c:pt>
                      <c:pt idx="3888">
                        <c:v>5.7370199999999997E-11</c:v>
                      </c:pt>
                      <c:pt idx="3889">
                        <c:v>5.7370199999999997E-11</c:v>
                      </c:pt>
                      <c:pt idx="3890">
                        <c:v>6.3803999999999998E-11</c:v>
                      </c:pt>
                      <c:pt idx="3891">
                        <c:v>6.3803999999999998E-11</c:v>
                      </c:pt>
                      <c:pt idx="3892">
                        <c:v>5.1352E-11</c:v>
                      </c:pt>
                      <c:pt idx="3893">
                        <c:v>5.1352E-11</c:v>
                      </c:pt>
                      <c:pt idx="3894">
                        <c:v>5.0673400000000003E-11</c:v>
                      </c:pt>
                      <c:pt idx="3895">
                        <c:v>5.0673400000000003E-11</c:v>
                      </c:pt>
                      <c:pt idx="3896">
                        <c:v>5.6217399999999999E-11</c:v>
                      </c:pt>
                      <c:pt idx="3897">
                        <c:v>5.6217399999999999E-11</c:v>
                      </c:pt>
                      <c:pt idx="3898">
                        <c:v>5.6172999999999998E-11</c:v>
                      </c:pt>
                      <c:pt idx="3899">
                        <c:v>5.6172999999999998E-11</c:v>
                      </c:pt>
                      <c:pt idx="3900">
                        <c:v>5.52612E-11</c:v>
                      </c:pt>
                      <c:pt idx="3901">
                        <c:v>5.52612E-11</c:v>
                      </c:pt>
                      <c:pt idx="3902">
                        <c:v>6.4072699999999999E-11</c:v>
                      </c:pt>
                      <c:pt idx="3903">
                        <c:v>6.4072699999999999E-11</c:v>
                      </c:pt>
                      <c:pt idx="3904">
                        <c:v>5.8368100000000003E-11</c:v>
                      </c:pt>
                      <c:pt idx="3905">
                        <c:v>5.8368100000000003E-11</c:v>
                      </c:pt>
                      <c:pt idx="3906">
                        <c:v>4.5174199999999999E-11</c:v>
                      </c:pt>
                      <c:pt idx="3907">
                        <c:v>4.5174199999999999E-11</c:v>
                      </c:pt>
                      <c:pt idx="3908">
                        <c:v>5.6209100000000003E-11</c:v>
                      </c:pt>
                      <c:pt idx="3909">
                        <c:v>5.6209100000000003E-11</c:v>
                      </c:pt>
                      <c:pt idx="3910">
                        <c:v>6.4696399999999996E-11</c:v>
                      </c:pt>
                      <c:pt idx="3911">
                        <c:v>6.4696399999999996E-11</c:v>
                      </c:pt>
                      <c:pt idx="3912">
                        <c:v>5.61859E-11</c:v>
                      </c:pt>
                      <c:pt idx="3913">
                        <c:v>5.61859E-11</c:v>
                      </c:pt>
                      <c:pt idx="3914">
                        <c:v>5.6899000000000003E-11</c:v>
                      </c:pt>
                      <c:pt idx="3915">
                        <c:v>5.6899000000000003E-11</c:v>
                      </c:pt>
                      <c:pt idx="3916">
                        <c:v>5.3111399999999998E-11</c:v>
                      </c:pt>
                      <c:pt idx="3917">
                        <c:v>5.3111399999999998E-11</c:v>
                      </c:pt>
                      <c:pt idx="3918">
                        <c:v>5.9114700000000002E-11</c:v>
                      </c:pt>
                      <c:pt idx="3919">
                        <c:v>5.9114700000000002E-11</c:v>
                      </c:pt>
                      <c:pt idx="3920">
                        <c:v>6.0650699999999996E-11</c:v>
                      </c:pt>
                      <c:pt idx="3921">
                        <c:v>6.0650699999999996E-11</c:v>
                      </c:pt>
                      <c:pt idx="3922">
                        <c:v>5.0226100000000001E-11</c:v>
                      </c:pt>
                      <c:pt idx="3923">
                        <c:v>5.0226100000000001E-11</c:v>
                      </c:pt>
                      <c:pt idx="3924">
                        <c:v>6.6462599999999998E-11</c:v>
                      </c:pt>
                      <c:pt idx="3925">
                        <c:v>6.6462599999999998E-11</c:v>
                      </c:pt>
                      <c:pt idx="3926">
                        <c:v>5.53458E-11</c:v>
                      </c:pt>
                      <c:pt idx="3927">
                        <c:v>5.53458E-11</c:v>
                      </c:pt>
                      <c:pt idx="3928">
                        <c:v>6.2927300000000001E-11</c:v>
                      </c:pt>
                      <c:pt idx="3929">
                        <c:v>6.2927300000000001E-11</c:v>
                      </c:pt>
                      <c:pt idx="3930">
                        <c:v>5.5266600000000002E-11</c:v>
                      </c:pt>
                      <c:pt idx="3931">
                        <c:v>5.5266600000000002E-11</c:v>
                      </c:pt>
                      <c:pt idx="3932">
                        <c:v>2.3035300000000001E-10</c:v>
                      </c:pt>
                      <c:pt idx="3933">
                        <c:v>2.3035300000000001E-10</c:v>
                      </c:pt>
                      <c:pt idx="3934">
                        <c:v>6.1558799999999997E-11</c:v>
                      </c:pt>
                      <c:pt idx="3935">
                        <c:v>6.1558799999999997E-11</c:v>
                      </c:pt>
                      <c:pt idx="3936">
                        <c:v>5.8400999999999996E-11</c:v>
                      </c:pt>
                      <c:pt idx="3937">
                        <c:v>5.8400999999999996E-11</c:v>
                      </c:pt>
                      <c:pt idx="3938">
                        <c:v>5.2229999999999997E-11</c:v>
                      </c:pt>
                      <c:pt idx="3939">
                        <c:v>5.2229999999999997E-11</c:v>
                      </c:pt>
                      <c:pt idx="3940">
                        <c:v>4.6889200000000003E-11</c:v>
                      </c:pt>
                      <c:pt idx="3941">
                        <c:v>4.6889200000000003E-11</c:v>
                      </c:pt>
                      <c:pt idx="3942">
                        <c:v>5.5720100000000002E-11</c:v>
                      </c:pt>
                      <c:pt idx="3943">
                        <c:v>5.5720100000000002E-11</c:v>
                      </c:pt>
                      <c:pt idx="3944">
                        <c:v>5.6814099999999997E-11</c:v>
                      </c:pt>
                      <c:pt idx="3945">
                        <c:v>5.6814099999999997E-11</c:v>
                      </c:pt>
                      <c:pt idx="3946">
                        <c:v>5.0617999999999998E-11</c:v>
                      </c:pt>
                      <c:pt idx="3947">
                        <c:v>5.0617999999999998E-11</c:v>
                      </c:pt>
                      <c:pt idx="3948">
                        <c:v>5.2199999999999998E-11</c:v>
                      </c:pt>
                      <c:pt idx="3949">
                        <c:v>5.2199999999999998E-11</c:v>
                      </c:pt>
                      <c:pt idx="3950">
                        <c:v>4.9834499999999997E-11</c:v>
                      </c:pt>
                      <c:pt idx="3951">
                        <c:v>4.9834499999999997E-11</c:v>
                      </c:pt>
                      <c:pt idx="3952">
                        <c:v>5.5346700000000003E-11</c:v>
                      </c:pt>
                      <c:pt idx="3953">
                        <c:v>5.5346700000000003E-11</c:v>
                      </c:pt>
                      <c:pt idx="3954">
                        <c:v>5.0993799999999999E-11</c:v>
                      </c:pt>
                      <c:pt idx="3955">
                        <c:v>5.0993799999999999E-11</c:v>
                      </c:pt>
                      <c:pt idx="3956">
                        <c:v>5.9654099999999997E-11</c:v>
                      </c:pt>
                      <c:pt idx="3957">
                        <c:v>5.9654099999999997E-11</c:v>
                      </c:pt>
                      <c:pt idx="3958">
                        <c:v>5.7792600000000003E-11</c:v>
                      </c:pt>
                      <c:pt idx="3959">
                        <c:v>5.7792600000000003E-11</c:v>
                      </c:pt>
                      <c:pt idx="3960">
                        <c:v>6.1675500000000001E-11</c:v>
                      </c:pt>
                      <c:pt idx="3961">
                        <c:v>6.1675500000000001E-11</c:v>
                      </c:pt>
                      <c:pt idx="3962">
                        <c:v>5.8792799999999999E-11</c:v>
                      </c:pt>
                      <c:pt idx="3963">
                        <c:v>5.8792799999999999E-11</c:v>
                      </c:pt>
                      <c:pt idx="3964">
                        <c:v>5.5579999999999997E-11</c:v>
                      </c:pt>
                      <c:pt idx="3965">
                        <c:v>5.5579999999999997E-11</c:v>
                      </c:pt>
                      <c:pt idx="3966">
                        <c:v>5.2555199999999999E-11</c:v>
                      </c:pt>
                      <c:pt idx="3967">
                        <c:v>5.2555199999999999E-11</c:v>
                      </c:pt>
                      <c:pt idx="3968">
                        <c:v>6.0514900000000004E-11</c:v>
                      </c:pt>
                      <c:pt idx="3969">
                        <c:v>6.0514900000000004E-11</c:v>
                      </c:pt>
                      <c:pt idx="3970">
                        <c:v>5.17729E-11</c:v>
                      </c:pt>
                      <c:pt idx="3971">
                        <c:v>5.17729E-11</c:v>
                      </c:pt>
                      <c:pt idx="3972">
                        <c:v>6.5357600000000005E-11</c:v>
                      </c:pt>
                      <c:pt idx="3973">
                        <c:v>6.5357600000000005E-11</c:v>
                      </c:pt>
                      <c:pt idx="3974">
                        <c:v>5.1783000000000001E-11</c:v>
                      </c:pt>
                      <c:pt idx="3975">
                        <c:v>5.1783000000000001E-11</c:v>
                      </c:pt>
                      <c:pt idx="3976">
                        <c:v>5.4188800000000001E-11</c:v>
                      </c:pt>
                      <c:pt idx="3977">
                        <c:v>5.4188800000000001E-11</c:v>
                      </c:pt>
                      <c:pt idx="3978">
                        <c:v>5.1989200000000003E-11</c:v>
                      </c:pt>
                      <c:pt idx="3979">
                        <c:v>5.1989200000000003E-11</c:v>
                      </c:pt>
                      <c:pt idx="3980">
                        <c:v>5.2193200000000002E-11</c:v>
                      </c:pt>
                      <c:pt idx="3981">
                        <c:v>5.2193200000000002E-11</c:v>
                      </c:pt>
                      <c:pt idx="3982">
                        <c:v>4.8892300000000002E-11</c:v>
                      </c:pt>
                      <c:pt idx="3983">
                        <c:v>4.8892300000000002E-11</c:v>
                      </c:pt>
                      <c:pt idx="3984">
                        <c:v>4.9742700000000002E-11</c:v>
                      </c:pt>
                      <c:pt idx="3985">
                        <c:v>4.9742700000000002E-11</c:v>
                      </c:pt>
                      <c:pt idx="3986">
                        <c:v>5.6948200000000002E-11</c:v>
                      </c:pt>
                      <c:pt idx="3987">
                        <c:v>5.6948200000000002E-11</c:v>
                      </c:pt>
                      <c:pt idx="3988">
                        <c:v>5.50411E-11</c:v>
                      </c:pt>
                      <c:pt idx="3989">
                        <c:v>5.50411E-11</c:v>
                      </c:pt>
                      <c:pt idx="3990">
                        <c:v>4.9827700000000001E-11</c:v>
                      </c:pt>
                      <c:pt idx="3991">
                        <c:v>4.9827700000000001E-11</c:v>
                      </c:pt>
                      <c:pt idx="3992">
                        <c:v>5.61487E-11</c:v>
                      </c:pt>
                      <c:pt idx="3993">
                        <c:v>5.61487E-11</c:v>
                      </c:pt>
                      <c:pt idx="3994">
                        <c:v>5.1749199999999999E-11</c:v>
                      </c:pt>
                      <c:pt idx="3995">
                        <c:v>5.1749199999999999E-11</c:v>
                      </c:pt>
                      <c:pt idx="3996">
                        <c:v>6.24712E-11</c:v>
                      </c:pt>
                      <c:pt idx="3997">
                        <c:v>6.24712E-11</c:v>
                      </c:pt>
                      <c:pt idx="3998">
                        <c:v>5.0158599999999998E-11</c:v>
                      </c:pt>
                      <c:pt idx="3999">
                        <c:v>5.0158599999999998E-11</c:v>
                      </c:pt>
                      <c:pt idx="4000">
                        <c:v>4.7994200000000002E-11</c:v>
                      </c:pt>
                      <c:pt idx="4001">
                        <c:v>4.7994200000000002E-11</c:v>
                      </c:pt>
                      <c:pt idx="4002">
                        <c:v>5.0158199999999999E-11</c:v>
                      </c:pt>
                      <c:pt idx="4003">
                        <c:v>5.0158199999999999E-11</c:v>
                      </c:pt>
                      <c:pt idx="4004">
                        <c:v>4.9816E-11</c:v>
                      </c:pt>
                      <c:pt idx="4005">
                        <c:v>4.9816E-11</c:v>
                      </c:pt>
                      <c:pt idx="4006">
                        <c:v>6.1511100000000004E-11</c:v>
                      </c:pt>
                      <c:pt idx="4007">
                        <c:v>6.1511100000000004E-11</c:v>
                      </c:pt>
                      <c:pt idx="4008">
                        <c:v>4.7793400000000002E-11</c:v>
                      </c:pt>
                      <c:pt idx="4009">
                        <c:v>4.7793400000000002E-11</c:v>
                      </c:pt>
                      <c:pt idx="4010">
                        <c:v>4.9136400000000001E-11</c:v>
                      </c:pt>
                      <c:pt idx="4011">
                        <c:v>4.9136400000000001E-11</c:v>
                      </c:pt>
                      <c:pt idx="4012">
                        <c:v>5.1336299999999997E-11</c:v>
                      </c:pt>
                      <c:pt idx="4013">
                        <c:v>5.1336299999999997E-11</c:v>
                      </c:pt>
                      <c:pt idx="4014">
                        <c:v>5.1505699999999998E-11</c:v>
                      </c:pt>
                      <c:pt idx="4015">
                        <c:v>5.1505699999999998E-11</c:v>
                      </c:pt>
                      <c:pt idx="4016">
                        <c:v>1.96501E-10</c:v>
                      </c:pt>
                      <c:pt idx="4017">
                        <c:v>1.96501E-10</c:v>
                      </c:pt>
                      <c:pt idx="4018">
                        <c:v>4.9368000000000002E-11</c:v>
                      </c:pt>
                      <c:pt idx="4019">
                        <c:v>4.9368000000000002E-11</c:v>
                      </c:pt>
                      <c:pt idx="4020">
                        <c:v>5.43839E-11</c:v>
                      </c:pt>
                      <c:pt idx="4021">
                        <c:v>5.43839E-11</c:v>
                      </c:pt>
                      <c:pt idx="4022">
                        <c:v>5.8026500000000001E-11</c:v>
                      </c:pt>
                      <c:pt idx="4023">
                        <c:v>5.8026500000000001E-11</c:v>
                      </c:pt>
                      <c:pt idx="4024">
                        <c:v>4.7351199999999998E-11</c:v>
                      </c:pt>
                      <c:pt idx="4025">
                        <c:v>4.7351199999999998E-11</c:v>
                      </c:pt>
                      <c:pt idx="4026">
                        <c:v>5.4096300000000002E-11</c:v>
                      </c:pt>
                      <c:pt idx="4027">
                        <c:v>5.4096300000000002E-11</c:v>
                      </c:pt>
                      <c:pt idx="4028">
                        <c:v>5.2256199999999999E-11</c:v>
                      </c:pt>
                      <c:pt idx="4029">
                        <c:v>5.2256199999999999E-11</c:v>
                      </c:pt>
                      <c:pt idx="4030">
                        <c:v>5.5499900000000003E-11</c:v>
                      </c:pt>
                      <c:pt idx="4031">
                        <c:v>5.5499900000000003E-11</c:v>
                      </c:pt>
                      <c:pt idx="4032">
                        <c:v>5.7972199999999998E-11</c:v>
                      </c:pt>
                      <c:pt idx="4033">
                        <c:v>5.7972199999999998E-11</c:v>
                      </c:pt>
                      <c:pt idx="4034">
                        <c:v>5.5754500000000001E-11</c:v>
                      </c:pt>
                      <c:pt idx="4035">
                        <c:v>5.5754500000000001E-11</c:v>
                      </c:pt>
                      <c:pt idx="4036">
                        <c:v>4.4914800000000002E-11</c:v>
                      </c:pt>
                      <c:pt idx="4037">
                        <c:v>4.4914800000000002E-11</c:v>
                      </c:pt>
                      <c:pt idx="4038">
                        <c:v>6.1622400000000005E-11</c:v>
                      </c:pt>
                      <c:pt idx="4039">
                        <c:v>6.1622400000000005E-11</c:v>
                      </c:pt>
                      <c:pt idx="4040">
                        <c:v>5.3710000000000001E-11</c:v>
                      </c:pt>
                      <c:pt idx="4041">
                        <c:v>5.3710000000000001E-11</c:v>
                      </c:pt>
                      <c:pt idx="4042">
                        <c:v>5.8101299999999999E-11</c:v>
                      </c:pt>
                      <c:pt idx="4043">
                        <c:v>5.8101299999999999E-11</c:v>
                      </c:pt>
                      <c:pt idx="4044">
                        <c:v>6.3872300000000004E-11</c:v>
                      </c:pt>
                      <c:pt idx="4045">
                        <c:v>6.3872300000000004E-11</c:v>
                      </c:pt>
                      <c:pt idx="4046">
                        <c:v>4.4757999999999998E-11</c:v>
                      </c:pt>
                      <c:pt idx="4047">
                        <c:v>4.4757999999999998E-11</c:v>
                      </c:pt>
                      <c:pt idx="4048">
                        <c:v>5.2366299999999999E-11</c:v>
                      </c:pt>
                      <c:pt idx="4049">
                        <c:v>5.2366299999999999E-11</c:v>
                      </c:pt>
                      <c:pt idx="4050">
                        <c:v>6.9084099999999997E-11</c:v>
                      </c:pt>
                      <c:pt idx="4051">
                        <c:v>6.9084099999999997E-11</c:v>
                      </c:pt>
                      <c:pt idx="4052">
                        <c:v>4.5397700000000003E-11</c:v>
                      </c:pt>
                      <c:pt idx="4053">
                        <c:v>4.5397700000000003E-11</c:v>
                      </c:pt>
                      <c:pt idx="4054">
                        <c:v>5.7748400000000001E-11</c:v>
                      </c:pt>
                      <c:pt idx="4055">
                        <c:v>5.7748400000000001E-11</c:v>
                      </c:pt>
                      <c:pt idx="4056">
                        <c:v>4.7947800000000003E-11</c:v>
                      </c:pt>
                      <c:pt idx="4057">
                        <c:v>4.7947800000000003E-11</c:v>
                      </c:pt>
                      <c:pt idx="4058">
                        <c:v>6.0723399999999996E-11</c:v>
                      </c:pt>
                      <c:pt idx="4059">
                        <c:v>6.0723399999999996E-11</c:v>
                      </c:pt>
                      <c:pt idx="4060">
                        <c:v>5.6231900000000001E-11</c:v>
                      </c:pt>
                      <c:pt idx="4061">
                        <c:v>5.6231900000000001E-11</c:v>
                      </c:pt>
                      <c:pt idx="4062">
                        <c:v>5.6694999999999998E-11</c:v>
                      </c:pt>
                      <c:pt idx="4063">
                        <c:v>5.6694999999999998E-11</c:v>
                      </c:pt>
                      <c:pt idx="4064">
                        <c:v>6.1642599999999995E-11</c:v>
                      </c:pt>
                      <c:pt idx="4065">
                        <c:v>6.1642599999999995E-11</c:v>
                      </c:pt>
                      <c:pt idx="4066">
                        <c:v>5.6935599999999999E-11</c:v>
                      </c:pt>
                      <c:pt idx="4067">
                        <c:v>5.6935599999999999E-11</c:v>
                      </c:pt>
                      <c:pt idx="4068">
                        <c:v>5.74261E-11</c:v>
                      </c:pt>
                      <c:pt idx="4069">
                        <c:v>5.74261E-11</c:v>
                      </c:pt>
                      <c:pt idx="4070">
                        <c:v>6.0660100000000006E-11</c:v>
                      </c:pt>
                      <c:pt idx="4071">
                        <c:v>6.0660100000000006E-11</c:v>
                      </c:pt>
                      <c:pt idx="4072">
                        <c:v>4.7425E-11</c:v>
                      </c:pt>
                      <c:pt idx="4073">
                        <c:v>4.7425E-11</c:v>
                      </c:pt>
                      <c:pt idx="4074">
                        <c:v>4.8474200000000003E-11</c:v>
                      </c:pt>
                      <c:pt idx="4075">
                        <c:v>4.8474200000000003E-11</c:v>
                      </c:pt>
                      <c:pt idx="4076">
                        <c:v>7.01927E-11</c:v>
                      </c:pt>
                      <c:pt idx="4077">
                        <c:v>7.01927E-11</c:v>
                      </c:pt>
                      <c:pt idx="4078">
                        <c:v>5.0601299999999999E-11</c:v>
                      </c:pt>
                      <c:pt idx="4079">
                        <c:v>5.0601299999999999E-11</c:v>
                      </c:pt>
                      <c:pt idx="4080">
                        <c:v>6.0485199999999998E-11</c:v>
                      </c:pt>
                      <c:pt idx="4081">
                        <c:v>6.0485199999999998E-11</c:v>
                      </c:pt>
                      <c:pt idx="4082">
                        <c:v>5.3508900000000003E-11</c:v>
                      </c:pt>
                      <c:pt idx="4083">
                        <c:v>5.3508900000000003E-11</c:v>
                      </c:pt>
                      <c:pt idx="4084">
                        <c:v>5.9528399999999994E-11</c:v>
                      </c:pt>
                      <c:pt idx="4085">
                        <c:v>5.9528399999999994E-11</c:v>
                      </c:pt>
                      <c:pt idx="4086">
                        <c:v>4.7429899999999998E-11</c:v>
                      </c:pt>
                      <c:pt idx="4087">
                        <c:v>4.7429899999999998E-11</c:v>
                      </c:pt>
                      <c:pt idx="4088">
                        <c:v>5.0770200000000002E-11</c:v>
                      </c:pt>
                      <c:pt idx="4089">
                        <c:v>5.0770200000000002E-11</c:v>
                      </c:pt>
                      <c:pt idx="4090">
                        <c:v>5.1476300000000003E-11</c:v>
                      </c:pt>
                      <c:pt idx="4091">
                        <c:v>5.1476300000000003E-11</c:v>
                      </c:pt>
                      <c:pt idx="4092">
                        <c:v>5.6146299999999998E-11</c:v>
                      </c:pt>
                      <c:pt idx="4093">
                        <c:v>5.6146299999999998E-11</c:v>
                      </c:pt>
                      <c:pt idx="4094">
                        <c:v>5.9316599999999997E-11</c:v>
                      </c:pt>
                      <c:pt idx="4095">
                        <c:v>5.9316599999999997E-11</c:v>
                      </c:pt>
                      <c:pt idx="4096">
                        <c:v>4.8256599999999999E-11</c:v>
                      </c:pt>
                      <c:pt idx="4097">
                        <c:v>4.8256599999999999E-11</c:v>
                      </c:pt>
                      <c:pt idx="4098">
                        <c:v>5.5100999999999998E-11</c:v>
                      </c:pt>
                      <c:pt idx="4099">
                        <c:v>5.5100999999999998E-11</c:v>
                      </c:pt>
                      <c:pt idx="4100">
                        <c:v>5.6461199999999999E-11</c:v>
                      </c:pt>
                      <c:pt idx="4101">
                        <c:v>5.6461199999999999E-11</c:v>
                      </c:pt>
                      <c:pt idx="4102">
                        <c:v>5.2842199999999999E-11</c:v>
                      </c:pt>
                      <c:pt idx="4103">
                        <c:v>5.2842199999999999E-11</c:v>
                      </c:pt>
                      <c:pt idx="4104">
                        <c:v>4.8274399999999999E-11</c:v>
                      </c:pt>
                      <c:pt idx="4105">
                        <c:v>4.8274399999999999E-11</c:v>
                      </c:pt>
                      <c:pt idx="4106">
                        <c:v>5.2692600000000003E-11</c:v>
                      </c:pt>
                      <c:pt idx="4107">
                        <c:v>5.2692600000000003E-11</c:v>
                      </c:pt>
                      <c:pt idx="4108">
                        <c:v>5.50203E-11</c:v>
                      </c:pt>
                      <c:pt idx="4109">
                        <c:v>5.50203E-11</c:v>
                      </c:pt>
                      <c:pt idx="4110">
                        <c:v>5.1326100000000003E-11</c:v>
                      </c:pt>
                      <c:pt idx="4111">
                        <c:v>5.1326100000000003E-11</c:v>
                      </c:pt>
                      <c:pt idx="4112">
                        <c:v>6.4830100000000003E-11</c:v>
                      </c:pt>
                      <c:pt idx="4113">
                        <c:v>6.4830100000000003E-11</c:v>
                      </c:pt>
                      <c:pt idx="4114">
                        <c:v>4.5249899999999999E-11</c:v>
                      </c:pt>
                      <c:pt idx="4115">
                        <c:v>4.5249899999999999E-11</c:v>
                      </c:pt>
                      <c:pt idx="4116">
                        <c:v>5.5539799999999997E-11</c:v>
                      </c:pt>
                      <c:pt idx="4117">
                        <c:v>5.5539799999999997E-11</c:v>
                      </c:pt>
                      <c:pt idx="4118">
                        <c:v>5.4589900000000003E-11</c:v>
                      </c:pt>
                      <c:pt idx="4119">
                        <c:v>5.4589900000000003E-11</c:v>
                      </c:pt>
                      <c:pt idx="4120">
                        <c:v>5.5789699999999997E-11</c:v>
                      </c:pt>
                      <c:pt idx="4121">
                        <c:v>5.5789699999999997E-11</c:v>
                      </c:pt>
                      <c:pt idx="4122">
                        <c:v>6.1619800000000004E-11</c:v>
                      </c:pt>
                      <c:pt idx="4123">
                        <c:v>6.1619800000000004E-11</c:v>
                      </c:pt>
                      <c:pt idx="4124">
                        <c:v>5.2424399999999999E-11</c:v>
                      </c:pt>
                      <c:pt idx="4125">
                        <c:v>5.2424399999999999E-11</c:v>
                      </c:pt>
                      <c:pt idx="4126">
                        <c:v>4.7835000000000002E-11</c:v>
                      </c:pt>
                      <c:pt idx="4127">
                        <c:v>4.7835000000000002E-11</c:v>
                      </c:pt>
                      <c:pt idx="4128">
                        <c:v>5.49681E-11</c:v>
                      </c:pt>
                      <c:pt idx="4129">
                        <c:v>5.49681E-11</c:v>
                      </c:pt>
                      <c:pt idx="4130">
                        <c:v>5.2881700000000002E-11</c:v>
                      </c:pt>
                      <c:pt idx="4131">
                        <c:v>5.2881700000000002E-11</c:v>
                      </c:pt>
                      <c:pt idx="4132">
                        <c:v>5.8944300000000006E-11</c:v>
                      </c:pt>
                      <c:pt idx="4133">
                        <c:v>5.8944300000000006E-11</c:v>
                      </c:pt>
                      <c:pt idx="4134">
                        <c:v>5.0693699999999998E-11</c:v>
                      </c:pt>
                      <c:pt idx="4135">
                        <c:v>5.0693699999999998E-11</c:v>
                      </c:pt>
                      <c:pt idx="4136">
                        <c:v>5.7792700000000003E-11</c:v>
                      </c:pt>
                      <c:pt idx="4137">
                        <c:v>5.7792700000000003E-11</c:v>
                      </c:pt>
                      <c:pt idx="4138">
                        <c:v>5.4289299999999997E-11</c:v>
                      </c:pt>
                      <c:pt idx="4139">
                        <c:v>5.4289299999999997E-11</c:v>
                      </c:pt>
                      <c:pt idx="4140">
                        <c:v>5.2650499999999998E-11</c:v>
                      </c:pt>
                      <c:pt idx="4141">
                        <c:v>5.2650499999999998E-11</c:v>
                      </c:pt>
                      <c:pt idx="4142">
                        <c:v>4.7271600000000001E-11</c:v>
                      </c:pt>
                      <c:pt idx="4143">
                        <c:v>4.7271600000000001E-11</c:v>
                      </c:pt>
                      <c:pt idx="4144">
                        <c:v>6.2266399999999998E-11</c:v>
                      </c:pt>
                      <c:pt idx="4145">
                        <c:v>6.2266399999999998E-11</c:v>
                      </c:pt>
                      <c:pt idx="4146">
                        <c:v>4.6033899999999998E-11</c:v>
                      </c:pt>
                      <c:pt idx="4147">
                        <c:v>4.6033899999999998E-11</c:v>
                      </c:pt>
                      <c:pt idx="4148">
                        <c:v>4.9691399999999999E-11</c:v>
                      </c:pt>
                      <c:pt idx="4149">
                        <c:v>4.9691399999999999E-11</c:v>
                      </c:pt>
                      <c:pt idx="4150">
                        <c:v>4.9968500000000003E-11</c:v>
                      </c:pt>
                      <c:pt idx="4151">
                        <c:v>4.9968500000000003E-11</c:v>
                      </c:pt>
                      <c:pt idx="4152">
                        <c:v>5.06131E-11</c:v>
                      </c:pt>
                      <c:pt idx="4153">
                        <c:v>5.06131E-11</c:v>
                      </c:pt>
                      <c:pt idx="4154">
                        <c:v>5.2238599999999998E-11</c:v>
                      </c:pt>
                      <c:pt idx="4155">
                        <c:v>5.2238599999999998E-11</c:v>
                      </c:pt>
                      <c:pt idx="4156">
                        <c:v>5.6274199999999998E-11</c:v>
                      </c:pt>
                      <c:pt idx="4157">
                        <c:v>5.6274199999999998E-11</c:v>
                      </c:pt>
                      <c:pt idx="4158">
                        <c:v>5.0395400000000002E-11</c:v>
                      </c:pt>
                      <c:pt idx="4159">
                        <c:v>5.0395400000000002E-11</c:v>
                      </c:pt>
                      <c:pt idx="4160">
                        <c:v>4.6023099999999999E-11</c:v>
                      </c:pt>
                      <c:pt idx="4161">
                        <c:v>4.6023099999999999E-11</c:v>
                      </c:pt>
                      <c:pt idx="4162">
                        <c:v>5.1469300000000001E-11</c:v>
                      </c:pt>
                      <c:pt idx="4163">
                        <c:v>5.1469300000000001E-11</c:v>
                      </c:pt>
                      <c:pt idx="4164">
                        <c:v>5.3487000000000001E-11</c:v>
                      </c:pt>
                      <c:pt idx="4165">
                        <c:v>5.3487000000000001E-11</c:v>
                      </c:pt>
                      <c:pt idx="4166">
                        <c:v>4.1943800000000002E-11</c:v>
                      </c:pt>
                      <c:pt idx="4167">
                        <c:v>4.1943800000000002E-11</c:v>
                      </c:pt>
                      <c:pt idx="4168">
                        <c:v>4.5436900000000001E-11</c:v>
                      </c:pt>
                      <c:pt idx="4169">
                        <c:v>4.5436900000000001E-11</c:v>
                      </c:pt>
                      <c:pt idx="4170">
                        <c:v>5.3897400000000001E-11</c:v>
                      </c:pt>
                      <c:pt idx="4171">
                        <c:v>5.3897400000000001E-11</c:v>
                      </c:pt>
                      <c:pt idx="4172">
                        <c:v>4.6958399999999999E-11</c:v>
                      </c:pt>
                      <c:pt idx="4173">
                        <c:v>4.6958399999999999E-11</c:v>
                      </c:pt>
                      <c:pt idx="4174">
                        <c:v>4.8821899999999997E-11</c:v>
                      </c:pt>
                      <c:pt idx="4175">
                        <c:v>4.8821899999999997E-11</c:v>
                      </c:pt>
                      <c:pt idx="4176">
                        <c:v>5.0949699999999997E-11</c:v>
                      </c:pt>
                      <c:pt idx="4177">
                        <c:v>5.0949699999999997E-11</c:v>
                      </c:pt>
                      <c:pt idx="4178">
                        <c:v>5.5389499999999998E-11</c:v>
                      </c:pt>
                      <c:pt idx="4179">
                        <c:v>5.5389499999999998E-11</c:v>
                      </c:pt>
                      <c:pt idx="4180">
                        <c:v>4.8168000000000002E-11</c:v>
                      </c:pt>
                      <c:pt idx="4181">
                        <c:v>4.8168000000000002E-11</c:v>
                      </c:pt>
                      <c:pt idx="4182">
                        <c:v>1.2711899999999999E-10</c:v>
                      </c:pt>
                      <c:pt idx="4183">
                        <c:v>1.2711899999999999E-10</c:v>
                      </c:pt>
                      <c:pt idx="4184">
                        <c:v>6.5078200000000004E-11</c:v>
                      </c:pt>
                      <c:pt idx="4185">
                        <c:v>6.5078200000000004E-11</c:v>
                      </c:pt>
                      <c:pt idx="4186">
                        <c:v>5.4322600000000001E-11</c:v>
                      </c:pt>
                      <c:pt idx="4187">
                        <c:v>5.4322600000000001E-11</c:v>
                      </c:pt>
                      <c:pt idx="4188">
                        <c:v>4.6849000000000003E-11</c:v>
                      </c:pt>
                      <c:pt idx="4189">
                        <c:v>4.6849000000000003E-11</c:v>
                      </c:pt>
                      <c:pt idx="4190">
                        <c:v>5.2994299999999997E-11</c:v>
                      </c:pt>
                      <c:pt idx="4191">
                        <c:v>5.2994299999999997E-11</c:v>
                      </c:pt>
                      <c:pt idx="4192">
                        <c:v>5.8346599999999999E-11</c:v>
                      </c:pt>
                      <c:pt idx="4193">
                        <c:v>5.8346599999999999E-11</c:v>
                      </c:pt>
                      <c:pt idx="4194">
                        <c:v>4.1015699999999997E-11</c:v>
                      </c:pt>
                      <c:pt idx="4195">
                        <c:v>4.1015699999999997E-11</c:v>
                      </c:pt>
                      <c:pt idx="4196">
                        <c:v>6.1579700000000003E-11</c:v>
                      </c:pt>
                      <c:pt idx="4197">
                        <c:v>6.1579700000000003E-11</c:v>
                      </c:pt>
                      <c:pt idx="4198">
                        <c:v>4.4424799999999999E-11</c:v>
                      </c:pt>
                      <c:pt idx="4199">
                        <c:v>4.4424799999999999E-11</c:v>
                      </c:pt>
                      <c:pt idx="4200">
                        <c:v>5.1539000000000002E-11</c:v>
                      </c:pt>
                      <c:pt idx="4201">
                        <c:v>5.1539000000000002E-11</c:v>
                      </c:pt>
                      <c:pt idx="4202">
                        <c:v>5.02859E-11</c:v>
                      </c:pt>
                      <c:pt idx="4203">
                        <c:v>5.02859E-11</c:v>
                      </c:pt>
                      <c:pt idx="4204">
                        <c:v>5.9430600000000006E-11</c:v>
                      </c:pt>
                      <c:pt idx="4205">
                        <c:v>5.9430600000000006E-11</c:v>
                      </c:pt>
                      <c:pt idx="4206">
                        <c:v>4.9807799999999997E-11</c:v>
                      </c:pt>
                      <c:pt idx="4207">
                        <c:v>4.9807799999999997E-11</c:v>
                      </c:pt>
                      <c:pt idx="4208">
                        <c:v>4.95514E-11</c:v>
                      </c:pt>
                      <c:pt idx="4209">
                        <c:v>4.95514E-11</c:v>
                      </c:pt>
                      <c:pt idx="4210">
                        <c:v>5.5884399999999999E-11</c:v>
                      </c:pt>
                      <c:pt idx="4211">
                        <c:v>5.5884399999999999E-11</c:v>
                      </c:pt>
                      <c:pt idx="4212">
                        <c:v>6.3509300000000005E-11</c:v>
                      </c:pt>
                      <c:pt idx="4213">
                        <c:v>6.3509300000000005E-11</c:v>
                      </c:pt>
                      <c:pt idx="4214">
                        <c:v>5.8027700000000002E-11</c:v>
                      </c:pt>
                      <c:pt idx="4215">
                        <c:v>5.8027700000000002E-11</c:v>
                      </c:pt>
                      <c:pt idx="4216">
                        <c:v>6.05858E-11</c:v>
                      </c:pt>
                      <c:pt idx="4217">
                        <c:v>6.05858E-11</c:v>
                      </c:pt>
                      <c:pt idx="4218">
                        <c:v>6.3741500000000004E-11</c:v>
                      </c:pt>
                      <c:pt idx="4219">
                        <c:v>6.3741500000000004E-11</c:v>
                      </c:pt>
                      <c:pt idx="4220">
                        <c:v>5.2076599999999998E-11</c:v>
                      </c:pt>
                      <c:pt idx="4221">
                        <c:v>5.2076599999999998E-11</c:v>
                      </c:pt>
                      <c:pt idx="4222">
                        <c:v>4.8593400000000002E-11</c:v>
                      </c:pt>
                      <c:pt idx="4223">
                        <c:v>4.8593400000000002E-11</c:v>
                      </c:pt>
                      <c:pt idx="4224">
                        <c:v>7.0483500000000003E-11</c:v>
                      </c:pt>
                      <c:pt idx="4225">
                        <c:v>7.0483500000000003E-11</c:v>
                      </c:pt>
                      <c:pt idx="4226">
                        <c:v>5.2905300000000002E-11</c:v>
                      </c:pt>
                      <c:pt idx="4227">
                        <c:v>5.2905300000000002E-11</c:v>
                      </c:pt>
                      <c:pt idx="4228">
                        <c:v>4.7805600000000001E-11</c:v>
                      </c:pt>
                      <c:pt idx="4229">
                        <c:v>4.7805600000000001E-11</c:v>
                      </c:pt>
                      <c:pt idx="4230">
                        <c:v>4.2797400000000002E-11</c:v>
                      </c:pt>
                      <c:pt idx="4231">
                        <c:v>4.2797400000000002E-11</c:v>
                      </c:pt>
                      <c:pt idx="4232">
                        <c:v>5.2552599999999997E-11</c:v>
                      </c:pt>
                      <c:pt idx="4233">
                        <c:v>5.2552599999999997E-11</c:v>
                      </c:pt>
                      <c:pt idx="4234">
                        <c:v>4.17881E-11</c:v>
                      </c:pt>
                      <c:pt idx="4235">
                        <c:v>4.17881E-11</c:v>
                      </c:pt>
                      <c:pt idx="4236">
                        <c:v>6.0280599999999995E-11</c:v>
                      </c:pt>
                      <c:pt idx="4237">
                        <c:v>6.0280599999999995E-11</c:v>
                      </c:pt>
                      <c:pt idx="4238">
                        <c:v>5.4707099999999997E-11</c:v>
                      </c:pt>
                      <c:pt idx="4239">
                        <c:v>5.4707099999999997E-11</c:v>
                      </c:pt>
                      <c:pt idx="4240">
                        <c:v>4.8232200000000001E-11</c:v>
                      </c:pt>
                      <c:pt idx="4241">
                        <c:v>4.8232200000000001E-11</c:v>
                      </c:pt>
                      <c:pt idx="4242">
                        <c:v>4.7396999999999999E-11</c:v>
                      </c:pt>
                      <c:pt idx="4243">
                        <c:v>4.7396999999999999E-11</c:v>
                      </c:pt>
                      <c:pt idx="4244">
                        <c:v>4.4201899999999998E-11</c:v>
                      </c:pt>
                      <c:pt idx="4245">
                        <c:v>4.4201899999999998E-11</c:v>
                      </c:pt>
                      <c:pt idx="4246">
                        <c:v>5.2684000000000001E-11</c:v>
                      </c:pt>
                      <c:pt idx="4247">
                        <c:v>5.2684000000000001E-11</c:v>
                      </c:pt>
                      <c:pt idx="4248">
                        <c:v>5.6742699999999997E-11</c:v>
                      </c:pt>
                      <c:pt idx="4249">
                        <c:v>5.6742699999999997E-11</c:v>
                      </c:pt>
                      <c:pt idx="4250">
                        <c:v>5.7653699999999999E-11</c:v>
                      </c:pt>
                      <c:pt idx="4251">
                        <c:v>5.7653699999999999E-11</c:v>
                      </c:pt>
                      <c:pt idx="4252">
                        <c:v>5.8464200000000005E-11</c:v>
                      </c:pt>
                      <c:pt idx="4253">
                        <c:v>5.8464200000000005E-11</c:v>
                      </c:pt>
                      <c:pt idx="4254">
                        <c:v>5.2127900000000001E-11</c:v>
                      </c:pt>
                      <c:pt idx="4255">
                        <c:v>5.2127900000000001E-11</c:v>
                      </c:pt>
                      <c:pt idx="4256">
                        <c:v>4.9842200000000003E-11</c:v>
                      </c:pt>
                      <c:pt idx="4257">
                        <c:v>4.9842200000000003E-11</c:v>
                      </c:pt>
                      <c:pt idx="4258">
                        <c:v>5.3142599999999999E-11</c:v>
                      </c:pt>
                      <c:pt idx="4259">
                        <c:v>5.3142599999999999E-11</c:v>
                      </c:pt>
                      <c:pt idx="4260">
                        <c:v>5.1127200000000001E-11</c:v>
                      </c:pt>
                      <c:pt idx="4261">
                        <c:v>5.1127200000000001E-11</c:v>
                      </c:pt>
                      <c:pt idx="4262">
                        <c:v>5.1981E-11</c:v>
                      </c:pt>
                      <c:pt idx="4263">
                        <c:v>5.1981E-11</c:v>
                      </c:pt>
                      <c:pt idx="4264">
                        <c:v>5.1588999999999998E-11</c:v>
                      </c:pt>
                      <c:pt idx="4265">
                        <c:v>5.1588999999999998E-11</c:v>
                      </c:pt>
                      <c:pt idx="4266">
                        <c:v>5.2163300000000003E-11</c:v>
                      </c:pt>
                      <c:pt idx="4267">
                        <c:v>5.2163300000000003E-11</c:v>
                      </c:pt>
                      <c:pt idx="4268">
                        <c:v>4.71574E-11</c:v>
                      </c:pt>
                      <c:pt idx="4269">
                        <c:v>4.71574E-11</c:v>
                      </c:pt>
                      <c:pt idx="4270">
                        <c:v>5.6499100000000003E-11</c:v>
                      </c:pt>
                      <c:pt idx="4271">
                        <c:v>5.6499100000000003E-11</c:v>
                      </c:pt>
                      <c:pt idx="4272">
                        <c:v>6.0921200000000003E-11</c:v>
                      </c:pt>
                      <c:pt idx="4273">
                        <c:v>6.0921200000000003E-11</c:v>
                      </c:pt>
                      <c:pt idx="4274">
                        <c:v>5.6043699999999998E-11</c:v>
                      </c:pt>
                      <c:pt idx="4275">
                        <c:v>5.6043699999999998E-11</c:v>
                      </c:pt>
                      <c:pt idx="4276">
                        <c:v>4.9424099999999997E-11</c:v>
                      </c:pt>
                      <c:pt idx="4277">
                        <c:v>4.9424099999999997E-11</c:v>
                      </c:pt>
                      <c:pt idx="4278">
                        <c:v>5.7591E-11</c:v>
                      </c:pt>
                      <c:pt idx="4279">
                        <c:v>5.7591E-11</c:v>
                      </c:pt>
                      <c:pt idx="4280">
                        <c:v>5.5708999999999999E-11</c:v>
                      </c:pt>
                      <c:pt idx="4281">
                        <c:v>5.5708999999999999E-11</c:v>
                      </c:pt>
                      <c:pt idx="4282">
                        <c:v>5.3179999999999998E-11</c:v>
                      </c:pt>
                      <c:pt idx="4283">
                        <c:v>5.3179999999999998E-11</c:v>
                      </c:pt>
                      <c:pt idx="4284">
                        <c:v>4.8365199999999998E-11</c:v>
                      </c:pt>
                      <c:pt idx="4285">
                        <c:v>4.8365199999999998E-11</c:v>
                      </c:pt>
                      <c:pt idx="4286">
                        <c:v>4.7449199999999999E-11</c:v>
                      </c:pt>
                      <c:pt idx="4287">
                        <c:v>4.7449199999999999E-11</c:v>
                      </c:pt>
                      <c:pt idx="4288">
                        <c:v>5.6128399999999998E-11</c:v>
                      </c:pt>
                      <c:pt idx="4289">
                        <c:v>5.6128399999999998E-11</c:v>
                      </c:pt>
                      <c:pt idx="4290">
                        <c:v>5.6582099999999997E-11</c:v>
                      </c:pt>
                      <c:pt idx="4291">
                        <c:v>5.6582099999999997E-11</c:v>
                      </c:pt>
                      <c:pt idx="4292">
                        <c:v>5.6496300000000002E-11</c:v>
                      </c:pt>
                      <c:pt idx="4293">
                        <c:v>5.6496300000000002E-11</c:v>
                      </c:pt>
                      <c:pt idx="4294">
                        <c:v>5.2712300000000001E-11</c:v>
                      </c:pt>
                      <c:pt idx="4295">
                        <c:v>5.2712300000000001E-11</c:v>
                      </c:pt>
                      <c:pt idx="4296">
                        <c:v>4.9733700000000002E-11</c:v>
                      </c:pt>
                      <c:pt idx="4297">
                        <c:v>4.9733700000000002E-11</c:v>
                      </c:pt>
                      <c:pt idx="4298">
                        <c:v>5.8474700000000005E-11</c:v>
                      </c:pt>
                      <c:pt idx="4299">
                        <c:v>5.8474700000000005E-11</c:v>
                      </c:pt>
                      <c:pt idx="4300">
                        <c:v>4.9062699999999998E-11</c:v>
                      </c:pt>
                      <c:pt idx="4301">
                        <c:v>4.9062699999999998E-11</c:v>
                      </c:pt>
                      <c:pt idx="4302">
                        <c:v>5.3638400000000002E-11</c:v>
                      </c:pt>
                      <c:pt idx="4303">
                        <c:v>5.3638400000000002E-11</c:v>
                      </c:pt>
                      <c:pt idx="4304">
                        <c:v>6.0158599999999995E-11</c:v>
                      </c:pt>
                      <c:pt idx="4305">
                        <c:v>6.0158599999999995E-11</c:v>
                      </c:pt>
                      <c:pt idx="4306">
                        <c:v>5.2714800000000003E-11</c:v>
                      </c:pt>
                      <c:pt idx="4307">
                        <c:v>5.2714800000000003E-11</c:v>
                      </c:pt>
                      <c:pt idx="4308">
                        <c:v>5.5374699999999997E-11</c:v>
                      </c:pt>
                      <c:pt idx="4309">
                        <c:v>5.5374699999999997E-11</c:v>
                      </c:pt>
                      <c:pt idx="4310">
                        <c:v>5.1742500000000003E-11</c:v>
                      </c:pt>
                      <c:pt idx="4311">
                        <c:v>5.1742500000000003E-11</c:v>
                      </c:pt>
                      <c:pt idx="4312">
                        <c:v>4.7555800000000001E-11</c:v>
                      </c:pt>
                      <c:pt idx="4313">
                        <c:v>4.7555800000000001E-11</c:v>
                      </c:pt>
                      <c:pt idx="4314">
                        <c:v>4.9877599999999997E-11</c:v>
                      </c:pt>
                      <c:pt idx="4315">
                        <c:v>4.9877599999999997E-11</c:v>
                      </c:pt>
                      <c:pt idx="4316">
                        <c:v>5.0961699999999997E-11</c:v>
                      </c:pt>
                      <c:pt idx="4317">
                        <c:v>5.0961699999999997E-11</c:v>
                      </c:pt>
                      <c:pt idx="4318">
                        <c:v>5.5189500000000001E-11</c:v>
                      </c:pt>
                      <c:pt idx="4319">
                        <c:v>5.5189500000000001E-11</c:v>
                      </c:pt>
                      <c:pt idx="4320">
                        <c:v>4.58788E-11</c:v>
                      </c:pt>
                      <c:pt idx="4321">
                        <c:v>4.58788E-11</c:v>
                      </c:pt>
                      <c:pt idx="4322">
                        <c:v>5.5065600000000003E-11</c:v>
                      </c:pt>
                      <c:pt idx="4323">
                        <c:v>5.5065600000000003E-11</c:v>
                      </c:pt>
                      <c:pt idx="4324">
                        <c:v>5.6134900000000002E-11</c:v>
                      </c:pt>
                      <c:pt idx="4325">
                        <c:v>5.6134900000000002E-11</c:v>
                      </c:pt>
                      <c:pt idx="4326">
                        <c:v>4.7627000000000001E-11</c:v>
                      </c:pt>
                      <c:pt idx="4327">
                        <c:v>4.7627000000000001E-11</c:v>
                      </c:pt>
                      <c:pt idx="4328">
                        <c:v>5.6804100000000002E-11</c:v>
                      </c:pt>
                      <c:pt idx="4329">
                        <c:v>5.6804100000000002E-11</c:v>
                      </c:pt>
                      <c:pt idx="4330">
                        <c:v>5.64492E-11</c:v>
                      </c:pt>
                      <c:pt idx="4331">
                        <c:v>5.64492E-11</c:v>
                      </c:pt>
                      <c:pt idx="4332">
                        <c:v>5.4889599999999999E-11</c:v>
                      </c:pt>
                      <c:pt idx="4333">
                        <c:v>5.4889599999999999E-11</c:v>
                      </c:pt>
                      <c:pt idx="4334">
                        <c:v>5.0837999999999998E-11</c:v>
                      </c:pt>
                      <c:pt idx="4335">
                        <c:v>5.0837999999999998E-11</c:v>
                      </c:pt>
                      <c:pt idx="4336">
                        <c:v>4.7226199999999998E-11</c:v>
                      </c:pt>
                      <c:pt idx="4337">
                        <c:v>4.7226199999999998E-11</c:v>
                      </c:pt>
                      <c:pt idx="4338">
                        <c:v>5.6930400000000002E-11</c:v>
                      </c:pt>
                      <c:pt idx="4339">
                        <c:v>5.6930400000000002E-11</c:v>
                      </c:pt>
                      <c:pt idx="4340">
                        <c:v>3.7382599999999999E-11</c:v>
                      </c:pt>
                      <c:pt idx="4341">
                        <c:v>3.7382599999999999E-11</c:v>
                      </c:pt>
                      <c:pt idx="4342">
                        <c:v>4.9199399999999998E-11</c:v>
                      </c:pt>
                      <c:pt idx="4343">
                        <c:v>4.9199399999999998E-11</c:v>
                      </c:pt>
                      <c:pt idx="4344">
                        <c:v>4.0201200000000002E-11</c:v>
                      </c:pt>
                      <c:pt idx="4345">
                        <c:v>4.0201200000000002E-11</c:v>
                      </c:pt>
                      <c:pt idx="4346">
                        <c:v>4.87619E-11</c:v>
                      </c:pt>
                      <c:pt idx="4347">
                        <c:v>4.87619E-11</c:v>
                      </c:pt>
                      <c:pt idx="4348">
                        <c:v>4.8113699999999999E-11</c:v>
                      </c:pt>
                      <c:pt idx="4349">
                        <c:v>4.8113699999999999E-11</c:v>
                      </c:pt>
                      <c:pt idx="4350">
                        <c:v>5.2800999999999997E-11</c:v>
                      </c:pt>
                      <c:pt idx="4351">
                        <c:v>5.2800999999999997E-11</c:v>
                      </c:pt>
                      <c:pt idx="4352">
                        <c:v>5.9654099999999997E-11</c:v>
                      </c:pt>
                      <c:pt idx="4353">
                        <c:v>5.9654099999999997E-11</c:v>
                      </c:pt>
                      <c:pt idx="4354">
                        <c:v>4.29494E-11</c:v>
                      </c:pt>
                      <c:pt idx="4355">
                        <c:v>4.29494E-11</c:v>
                      </c:pt>
                      <c:pt idx="4356">
                        <c:v>4.6276800000000002E-11</c:v>
                      </c:pt>
                      <c:pt idx="4357">
                        <c:v>4.6276800000000002E-11</c:v>
                      </c:pt>
                      <c:pt idx="4358">
                        <c:v>5.31571E-11</c:v>
                      </c:pt>
                      <c:pt idx="4359">
                        <c:v>5.31571E-11</c:v>
                      </c:pt>
                      <c:pt idx="4360">
                        <c:v>5.28552E-11</c:v>
                      </c:pt>
                      <c:pt idx="4361">
                        <c:v>5.28552E-11</c:v>
                      </c:pt>
                      <c:pt idx="4362">
                        <c:v>5.67972E-11</c:v>
                      </c:pt>
                      <c:pt idx="4363">
                        <c:v>5.67972E-11</c:v>
                      </c:pt>
                      <c:pt idx="4364">
                        <c:v>4.6518399999999999E-11</c:v>
                      </c:pt>
                      <c:pt idx="4365">
                        <c:v>4.6518399999999999E-11</c:v>
                      </c:pt>
                      <c:pt idx="4366">
                        <c:v>6.6045900000000006E-11</c:v>
                      </c:pt>
                      <c:pt idx="4367">
                        <c:v>6.6045900000000006E-11</c:v>
                      </c:pt>
                      <c:pt idx="4368">
                        <c:v>4.3784099999999998E-11</c:v>
                      </c:pt>
                      <c:pt idx="4369">
                        <c:v>4.3784099999999998E-11</c:v>
                      </c:pt>
                      <c:pt idx="4370">
                        <c:v>4.5103400000000003E-11</c:v>
                      </c:pt>
                      <c:pt idx="4371">
                        <c:v>4.5103400000000003E-11</c:v>
                      </c:pt>
                      <c:pt idx="4372">
                        <c:v>5.0707900000000001E-11</c:v>
                      </c:pt>
                      <c:pt idx="4373">
                        <c:v>5.0707900000000001E-11</c:v>
                      </c:pt>
                      <c:pt idx="4374">
                        <c:v>6.0393700000000001E-11</c:v>
                      </c:pt>
                      <c:pt idx="4375">
                        <c:v>6.0393700000000001E-11</c:v>
                      </c:pt>
                      <c:pt idx="4376">
                        <c:v>5.4462799999999999E-11</c:v>
                      </c:pt>
                      <c:pt idx="4377">
                        <c:v>5.4462799999999999E-11</c:v>
                      </c:pt>
                      <c:pt idx="4378">
                        <c:v>6.1066600000000004E-11</c:v>
                      </c:pt>
                      <c:pt idx="4379">
                        <c:v>6.1066600000000004E-11</c:v>
                      </c:pt>
                      <c:pt idx="4380">
                        <c:v>4.6039000000000001E-11</c:v>
                      </c:pt>
                      <c:pt idx="4381">
                        <c:v>4.6039000000000001E-11</c:v>
                      </c:pt>
                      <c:pt idx="4382">
                        <c:v>5.5187600000000003E-11</c:v>
                      </c:pt>
                      <c:pt idx="4383">
                        <c:v>5.5187600000000003E-11</c:v>
                      </c:pt>
                      <c:pt idx="4384">
                        <c:v>5.0512399999999998E-11</c:v>
                      </c:pt>
                      <c:pt idx="4385">
                        <c:v>5.0512399999999998E-11</c:v>
                      </c:pt>
                      <c:pt idx="4386">
                        <c:v>6.4510699999999996E-11</c:v>
                      </c:pt>
                      <c:pt idx="4387">
                        <c:v>6.4510699999999996E-11</c:v>
                      </c:pt>
                      <c:pt idx="4388">
                        <c:v>5.6200700000000001E-11</c:v>
                      </c:pt>
                      <c:pt idx="4389">
                        <c:v>5.6200700000000001E-11</c:v>
                      </c:pt>
                      <c:pt idx="4390">
                        <c:v>4.6180899999999998E-11</c:v>
                      </c:pt>
                      <c:pt idx="4391">
                        <c:v>4.6180899999999998E-11</c:v>
                      </c:pt>
                      <c:pt idx="4392">
                        <c:v>4.9483499999999998E-11</c:v>
                      </c:pt>
                      <c:pt idx="4393">
                        <c:v>4.9483499999999998E-11</c:v>
                      </c:pt>
                      <c:pt idx="4394">
                        <c:v>5.8654800000000004E-11</c:v>
                      </c:pt>
                      <c:pt idx="4395">
                        <c:v>5.8654800000000004E-11</c:v>
                      </c:pt>
                      <c:pt idx="4396">
                        <c:v>4.7681900000000002E-11</c:v>
                      </c:pt>
                      <c:pt idx="4397">
                        <c:v>4.7681900000000002E-11</c:v>
                      </c:pt>
                      <c:pt idx="4398">
                        <c:v>5.5911800000000003E-11</c:v>
                      </c:pt>
                      <c:pt idx="4399">
                        <c:v>5.5911800000000003E-11</c:v>
                      </c:pt>
                      <c:pt idx="4400">
                        <c:v>5.5246599999999998E-11</c:v>
                      </c:pt>
                      <c:pt idx="4401">
                        <c:v>5.5246599999999998E-11</c:v>
                      </c:pt>
                      <c:pt idx="4402">
                        <c:v>4.8117500000000002E-11</c:v>
                      </c:pt>
                      <c:pt idx="4403">
                        <c:v>4.8117500000000002E-11</c:v>
                      </c:pt>
                      <c:pt idx="4404">
                        <c:v>5.4625900000000001E-11</c:v>
                      </c:pt>
                      <c:pt idx="4405">
                        <c:v>5.4625900000000001E-11</c:v>
                      </c:pt>
                      <c:pt idx="4406">
                        <c:v>4.9311700000000001E-11</c:v>
                      </c:pt>
                      <c:pt idx="4407">
                        <c:v>4.9311700000000001E-11</c:v>
                      </c:pt>
                      <c:pt idx="4408">
                        <c:v>4.3931099999999999E-11</c:v>
                      </c:pt>
                      <c:pt idx="4409">
                        <c:v>4.3931099999999999E-11</c:v>
                      </c:pt>
                      <c:pt idx="4410">
                        <c:v>4.7753100000000003E-11</c:v>
                      </c:pt>
                      <c:pt idx="4411">
                        <c:v>4.7753100000000003E-11</c:v>
                      </c:pt>
                      <c:pt idx="4412">
                        <c:v>5.2836299999999999E-11</c:v>
                      </c:pt>
                      <c:pt idx="4413">
                        <c:v>5.2836299999999999E-11</c:v>
                      </c:pt>
                      <c:pt idx="4414">
                        <c:v>5.0227200000000003E-11</c:v>
                      </c:pt>
                      <c:pt idx="4415">
                        <c:v>5.0227200000000003E-11</c:v>
                      </c:pt>
                      <c:pt idx="4416">
                        <c:v>5.4267600000000001E-11</c:v>
                      </c:pt>
                      <c:pt idx="4417">
                        <c:v>5.4267600000000001E-11</c:v>
                      </c:pt>
                      <c:pt idx="4418">
                        <c:v>4.5835699999999999E-11</c:v>
                      </c:pt>
                      <c:pt idx="4419">
                        <c:v>4.5835699999999999E-11</c:v>
                      </c:pt>
                      <c:pt idx="4420">
                        <c:v>5.2689499999999997E-11</c:v>
                      </c:pt>
                      <c:pt idx="4421">
                        <c:v>5.2689499999999997E-11</c:v>
                      </c:pt>
                      <c:pt idx="4422">
                        <c:v>4.61403E-11</c:v>
                      </c:pt>
                      <c:pt idx="4423">
                        <c:v>4.61403E-11</c:v>
                      </c:pt>
                      <c:pt idx="4424">
                        <c:v>4.17184E-11</c:v>
                      </c:pt>
                      <c:pt idx="4425">
                        <c:v>4.17184E-11</c:v>
                      </c:pt>
                      <c:pt idx="4426">
                        <c:v>6.3425400000000002E-11</c:v>
                      </c:pt>
                      <c:pt idx="4427">
                        <c:v>6.3425400000000002E-11</c:v>
                      </c:pt>
                      <c:pt idx="4428">
                        <c:v>5.1157799999999998E-11</c:v>
                      </c:pt>
                      <c:pt idx="4429">
                        <c:v>5.1157799999999998E-11</c:v>
                      </c:pt>
                      <c:pt idx="4430">
                        <c:v>5.8587999999999997E-11</c:v>
                      </c:pt>
                      <c:pt idx="4431">
                        <c:v>5.8587999999999997E-11</c:v>
                      </c:pt>
                      <c:pt idx="4432">
                        <c:v>4.9135399999999998E-11</c:v>
                      </c:pt>
                      <c:pt idx="4433">
                        <c:v>4.9135399999999998E-11</c:v>
                      </c:pt>
                      <c:pt idx="4434">
                        <c:v>5.10279E-11</c:v>
                      </c:pt>
                      <c:pt idx="4435">
                        <c:v>5.10279E-11</c:v>
                      </c:pt>
                      <c:pt idx="4436">
                        <c:v>4.9988100000000002E-11</c:v>
                      </c:pt>
                      <c:pt idx="4437">
                        <c:v>4.9988100000000002E-11</c:v>
                      </c:pt>
                      <c:pt idx="4438">
                        <c:v>5.7073899999999999E-11</c:v>
                      </c:pt>
                      <c:pt idx="4439">
                        <c:v>5.7073899999999999E-11</c:v>
                      </c:pt>
                      <c:pt idx="4440">
                        <c:v>5.0519200000000001E-11</c:v>
                      </c:pt>
                      <c:pt idx="4441">
                        <c:v>5.0519200000000001E-11</c:v>
                      </c:pt>
                      <c:pt idx="4442">
                        <c:v>4.65151E-11</c:v>
                      </c:pt>
                      <c:pt idx="4443">
                        <c:v>4.65151E-11</c:v>
                      </c:pt>
                      <c:pt idx="4444">
                        <c:v>5.7652099999999998E-8</c:v>
                      </c:pt>
                      <c:pt idx="4445">
                        <c:v>5.7652099999999998E-8</c:v>
                      </c:pt>
                      <c:pt idx="4446">
                        <c:v>7.2174500000000001E-12</c:v>
                      </c:pt>
                      <c:pt idx="4447">
                        <c:v>7.2174500000000001E-12</c:v>
                      </c:pt>
                      <c:pt idx="4448">
                        <c:v>4.6238099999999999E-12</c:v>
                      </c:pt>
                      <c:pt idx="4449">
                        <c:v>4.6238099999999999E-12</c:v>
                      </c:pt>
                      <c:pt idx="4450">
                        <c:v>3.8699599999999998E-12</c:v>
                      </c:pt>
                      <c:pt idx="4451">
                        <c:v>3.8699599999999998E-12</c:v>
                      </c:pt>
                      <c:pt idx="4452">
                        <c:v>6.2644599999999997E-12</c:v>
                      </c:pt>
                      <c:pt idx="4453">
                        <c:v>6.2644599999999997E-12</c:v>
                      </c:pt>
                      <c:pt idx="4454">
                        <c:v>3.92839E-12</c:v>
                      </c:pt>
                      <c:pt idx="4455">
                        <c:v>3.92839E-12</c:v>
                      </c:pt>
                      <c:pt idx="4456">
                        <c:v>3.4689200000000001E-12</c:v>
                      </c:pt>
                      <c:pt idx="4457">
                        <c:v>3.4689200000000001E-12</c:v>
                      </c:pt>
                      <c:pt idx="4458">
                        <c:v>5.16599E-11</c:v>
                      </c:pt>
                      <c:pt idx="4459">
                        <c:v>5.16599E-11</c:v>
                      </c:pt>
                      <c:pt idx="4460">
                        <c:v>3.83393E-12</c:v>
                      </c:pt>
                      <c:pt idx="4461">
                        <c:v>3.83393E-12</c:v>
                      </c:pt>
                      <c:pt idx="4462">
                        <c:v>6.0068500000000004E-12</c:v>
                      </c:pt>
                      <c:pt idx="4463">
                        <c:v>6.0068500000000004E-12</c:v>
                      </c:pt>
                      <c:pt idx="4464">
                        <c:v>5.9453099999999998E-12</c:v>
                      </c:pt>
                      <c:pt idx="4465">
                        <c:v>5.9453099999999998E-12</c:v>
                      </c:pt>
                      <c:pt idx="4466">
                        <c:v>3.2182700000000002E-12</c:v>
                      </c:pt>
                      <c:pt idx="4467">
                        <c:v>3.2182700000000002E-12</c:v>
                      </c:pt>
                      <c:pt idx="4468">
                        <c:v>9.4285299999999996E-12</c:v>
                      </c:pt>
                      <c:pt idx="4469">
                        <c:v>9.4285299999999996E-12</c:v>
                      </c:pt>
                      <c:pt idx="4470">
                        <c:v>3.8244099999999999E-12</c:v>
                      </c:pt>
                      <c:pt idx="4471">
                        <c:v>3.8244099999999999E-12</c:v>
                      </c:pt>
                      <c:pt idx="4472">
                        <c:v>2.5506899999999999E-12</c:v>
                      </c:pt>
                      <c:pt idx="4473">
                        <c:v>2.5506899999999999E-12</c:v>
                      </c:pt>
                      <c:pt idx="4474">
                        <c:v>4.9976600000000003E-12</c:v>
                      </c:pt>
                      <c:pt idx="4475">
                        <c:v>4.9976600000000003E-12</c:v>
                      </c:pt>
                      <c:pt idx="4476">
                        <c:v>3.4089700000000002E-12</c:v>
                      </c:pt>
                      <c:pt idx="4477">
                        <c:v>3.4089700000000002E-12</c:v>
                      </c:pt>
                      <c:pt idx="4478">
                        <c:v>2.55935E-12</c:v>
                      </c:pt>
                      <c:pt idx="4479">
                        <c:v>2.55935E-12</c:v>
                      </c:pt>
                      <c:pt idx="4480">
                        <c:v>5.2720200000000004E-12</c:v>
                      </c:pt>
                      <c:pt idx="4481">
                        <c:v>5.2720200000000004E-12</c:v>
                      </c:pt>
                      <c:pt idx="4482">
                        <c:v>3.0205500000000001E-12</c:v>
                      </c:pt>
                      <c:pt idx="4483">
                        <c:v>3.0205500000000001E-12</c:v>
                      </c:pt>
                      <c:pt idx="4484">
                        <c:v>4.22983E-12</c:v>
                      </c:pt>
                      <c:pt idx="4485">
                        <c:v>4.22983E-12</c:v>
                      </c:pt>
                      <c:pt idx="4486">
                        <c:v>6.4601499999999997E-12</c:v>
                      </c:pt>
                      <c:pt idx="4487">
                        <c:v>6.4601499999999997E-12</c:v>
                      </c:pt>
                      <c:pt idx="4488">
                        <c:v>2.5740000000000001E-12</c:v>
                      </c:pt>
                      <c:pt idx="4489">
                        <c:v>2.5740000000000001E-12</c:v>
                      </c:pt>
                      <c:pt idx="4490">
                        <c:v>9.5691100000000006E-12</c:v>
                      </c:pt>
                      <c:pt idx="4491">
                        <c:v>9.5691100000000006E-12</c:v>
                      </c:pt>
                      <c:pt idx="4492">
                        <c:v>4.6043400000000001E-12</c:v>
                      </c:pt>
                      <c:pt idx="4493">
                        <c:v>4.6043400000000001E-12</c:v>
                      </c:pt>
                      <c:pt idx="4494">
                        <c:v>3.0133199999999999E-12</c:v>
                      </c:pt>
                      <c:pt idx="4495">
                        <c:v>3.0133199999999999E-12</c:v>
                      </c:pt>
                      <c:pt idx="4496">
                        <c:v>3.3122299999999999E-12</c:v>
                      </c:pt>
                      <c:pt idx="4497">
                        <c:v>3.3122299999999999E-12</c:v>
                      </c:pt>
                      <c:pt idx="4498">
                        <c:v>4.4335500000000002E-12</c:v>
                      </c:pt>
                      <c:pt idx="4499">
                        <c:v>4.4335500000000002E-12</c:v>
                      </c:pt>
                      <c:pt idx="4500">
                        <c:v>3.6954500000000004E-12</c:v>
                      </c:pt>
                      <c:pt idx="4501">
                        <c:v>3.6954500000000004E-12</c:v>
                      </c:pt>
                      <c:pt idx="4502">
                        <c:v>3.6866000000000001E-12</c:v>
                      </c:pt>
                      <c:pt idx="4503">
                        <c:v>3.6866000000000001E-12</c:v>
                      </c:pt>
                      <c:pt idx="4504">
                        <c:v>3.59918E-12</c:v>
                      </c:pt>
                      <c:pt idx="4505">
                        <c:v>3.59918E-12</c:v>
                      </c:pt>
                      <c:pt idx="4506">
                        <c:v>4.8993199999999998E-12</c:v>
                      </c:pt>
                      <c:pt idx="4507">
                        <c:v>4.8993199999999998E-12</c:v>
                      </c:pt>
                      <c:pt idx="4508">
                        <c:v>2.6618200000000001E-12</c:v>
                      </c:pt>
                      <c:pt idx="4509">
                        <c:v>2.6618200000000001E-12</c:v>
                      </c:pt>
                      <c:pt idx="4510">
                        <c:v>2.8887599999999999E-12</c:v>
                      </c:pt>
                      <c:pt idx="4511">
                        <c:v>2.8887599999999999E-12</c:v>
                      </c:pt>
                      <c:pt idx="4512">
                        <c:v>3.10119E-12</c:v>
                      </c:pt>
                      <c:pt idx="4513">
                        <c:v>3.10119E-12</c:v>
                      </c:pt>
                      <c:pt idx="4514">
                        <c:v>2.6321700000000001E-12</c:v>
                      </c:pt>
                      <c:pt idx="4515">
                        <c:v>2.6321700000000001E-12</c:v>
                      </c:pt>
                      <c:pt idx="4516">
                        <c:v>3.4910100000000001E-12</c:v>
                      </c:pt>
                      <c:pt idx="4517">
                        <c:v>3.4910100000000001E-12</c:v>
                      </c:pt>
                      <c:pt idx="4518">
                        <c:v>8.1655100000000004E-12</c:v>
                      </c:pt>
                      <c:pt idx="4519">
                        <c:v>8.1655100000000004E-12</c:v>
                      </c:pt>
                      <c:pt idx="4520">
                        <c:v>3.05943E-12</c:v>
                      </c:pt>
                      <c:pt idx="4521">
                        <c:v>3.05943E-12</c:v>
                      </c:pt>
                      <c:pt idx="4522">
                        <c:v>3.17769E-12</c:v>
                      </c:pt>
                      <c:pt idx="4523">
                        <c:v>3.17769E-12</c:v>
                      </c:pt>
                      <c:pt idx="4524">
                        <c:v>4.3610500000000003E-12</c:v>
                      </c:pt>
                      <c:pt idx="4525">
                        <c:v>4.3610500000000003E-12</c:v>
                      </c:pt>
                      <c:pt idx="4526">
                        <c:v>2.5588500000000001E-12</c:v>
                      </c:pt>
                      <c:pt idx="4527">
                        <c:v>2.5588500000000001E-12</c:v>
                      </c:pt>
                      <c:pt idx="4528">
                        <c:v>6.6206799999999996E-12</c:v>
                      </c:pt>
                      <c:pt idx="4529">
                        <c:v>6.6206799999999996E-12</c:v>
                      </c:pt>
                      <c:pt idx="4530">
                        <c:v>4.2953999999999997E-12</c:v>
                      </c:pt>
                      <c:pt idx="4531">
                        <c:v>4.2953999999999997E-12</c:v>
                      </c:pt>
                      <c:pt idx="4532">
                        <c:v>4.7193200000000001E-12</c:v>
                      </c:pt>
                      <c:pt idx="4533">
                        <c:v>4.7193200000000001E-12</c:v>
                      </c:pt>
                      <c:pt idx="4534">
                        <c:v>5.7792600000000002E-12</c:v>
                      </c:pt>
                      <c:pt idx="4535">
                        <c:v>5.7792600000000002E-12</c:v>
                      </c:pt>
                      <c:pt idx="4536">
                        <c:v>4.5831400000000002E-12</c:v>
                      </c:pt>
                      <c:pt idx="4537">
                        <c:v>4.5831400000000002E-12</c:v>
                      </c:pt>
                      <c:pt idx="4538">
                        <c:v>2.6559899999999999E-12</c:v>
                      </c:pt>
                      <c:pt idx="4539">
                        <c:v>2.6559899999999999E-12</c:v>
                      </c:pt>
                      <c:pt idx="4540">
                        <c:v>1.3176500000000001E-11</c:v>
                      </c:pt>
                      <c:pt idx="4541">
                        <c:v>1.3176500000000001E-11</c:v>
                      </c:pt>
                      <c:pt idx="4542">
                        <c:v>4.0212200000000001E-12</c:v>
                      </c:pt>
                      <c:pt idx="4543">
                        <c:v>4.0212200000000001E-12</c:v>
                      </c:pt>
                      <c:pt idx="4544">
                        <c:v>1.2251199999999999E-11</c:v>
                      </c:pt>
                      <c:pt idx="4545">
                        <c:v>1.2251199999999999E-11</c:v>
                      </c:pt>
                      <c:pt idx="4546">
                        <c:v>2.5866599999999998E-12</c:v>
                      </c:pt>
                      <c:pt idx="4547">
                        <c:v>2.5866599999999998E-12</c:v>
                      </c:pt>
                      <c:pt idx="4548">
                        <c:v>4.5515400000000002E-12</c:v>
                      </c:pt>
                      <c:pt idx="4549">
                        <c:v>4.5515400000000002E-12</c:v>
                      </c:pt>
                      <c:pt idx="4550">
                        <c:v>6.6217700000000004E-12</c:v>
                      </c:pt>
                      <c:pt idx="4551">
                        <c:v>6.6217700000000004E-12</c:v>
                      </c:pt>
                      <c:pt idx="4552">
                        <c:v>7.2848499999999996E-12</c:v>
                      </c:pt>
                      <c:pt idx="4553">
                        <c:v>7.2848499999999996E-12</c:v>
                      </c:pt>
                      <c:pt idx="4554">
                        <c:v>3.4460899999999999E-12</c:v>
                      </c:pt>
                      <c:pt idx="4555">
                        <c:v>3.4460899999999999E-12</c:v>
                      </c:pt>
                      <c:pt idx="4556">
                        <c:v>3.0369099999999998E-12</c:v>
                      </c:pt>
                      <c:pt idx="4557">
                        <c:v>3.0369099999999998E-12</c:v>
                      </c:pt>
                      <c:pt idx="4558">
                        <c:v>3.6725499999999997E-12</c:v>
                      </c:pt>
                      <c:pt idx="4559">
                        <c:v>3.6725499999999997E-12</c:v>
                      </c:pt>
                      <c:pt idx="4560">
                        <c:v>4.2984299999999999E-12</c:v>
                      </c:pt>
                      <c:pt idx="4561">
                        <c:v>4.2984299999999999E-12</c:v>
                      </c:pt>
                      <c:pt idx="4562">
                        <c:v>2.81667E-12</c:v>
                      </c:pt>
                      <c:pt idx="4563">
                        <c:v>2.81667E-12</c:v>
                      </c:pt>
                      <c:pt idx="4564">
                        <c:v>4.39092E-12</c:v>
                      </c:pt>
                      <c:pt idx="4565">
                        <c:v>4.39092E-12</c:v>
                      </c:pt>
                      <c:pt idx="4566">
                        <c:v>7.7407000000000007E-12</c:v>
                      </c:pt>
                      <c:pt idx="4567">
                        <c:v>7.7407000000000007E-12</c:v>
                      </c:pt>
                      <c:pt idx="4568">
                        <c:v>2.8132799999999999E-12</c:v>
                      </c:pt>
                      <c:pt idx="4569">
                        <c:v>2.8132799999999999E-12</c:v>
                      </c:pt>
                      <c:pt idx="4570">
                        <c:v>4.2561599999999999E-12</c:v>
                      </c:pt>
                      <c:pt idx="4571">
                        <c:v>4.2561599999999999E-12</c:v>
                      </c:pt>
                      <c:pt idx="4572">
                        <c:v>5.0562299999999998E-12</c:v>
                      </c:pt>
                      <c:pt idx="4573">
                        <c:v>5.0562299999999998E-12</c:v>
                      </c:pt>
                      <c:pt idx="4574">
                        <c:v>3.2124800000000001E-12</c:v>
                      </c:pt>
                      <c:pt idx="4575">
                        <c:v>3.2124800000000001E-12</c:v>
                      </c:pt>
                      <c:pt idx="4576">
                        <c:v>4.1809400000000002E-12</c:v>
                      </c:pt>
                      <c:pt idx="4577">
                        <c:v>4.1809400000000002E-12</c:v>
                      </c:pt>
                      <c:pt idx="4578">
                        <c:v>3.7875800000000003E-12</c:v>
                      </c:pt>
                      <c:pt idx="4579">
                        <c:v>3.7875800000000003E-12</c:v>
                      </c:pt>
                      <c:pt idx="4580">
                        <c:v>2.33486E-12</c:v>
                      </c:pt>
                      <c:pt idx="4581">
                        <c:v>2.33486E-12</c:v>
                      </c:pt>
                      <c:pt idx="4582">
                        <c:v>3.1520500000000001E-12</c:v>
                      </c:pt>
                      <c:pt idx="4583">
                        <c:v>3.1520500000000001E-12</c:v>
                      </c:pt>
                      <c:pt idx="4584">
                        <c:v>2.98983E-12</c:v>
                      </c:pt>
                      <c:pt idx="4585">
                        <c:v>2.98983E-12</c:v>
                      </c:pt>
                      <c:pt idx="4586">
                        <c:v>3.4902900000000001E-12</c:v>
                      </c:pt>
                      <c:pt idx="4587">
                        <c:v>3.4902900000000001E-12</c:v>
                      </c:pt>
                      <c:pt idx="4588">
                        <c:v>2.5172099999999999E-12</c:v>
                      </c:pt>
                      <c:pt idx="4589">
                        <c:v>2.5172099999999999E-12</c:v>
                      </c:pt>
                      <c:pt idx="4590">
                        <c:v>2.4165899999999999E-12</c:v>
                      </c:pt>
                      <c:pt idx="4591">
                        <c:v>2.4165899999999999E-12</c:v>
                      </c:pt>
                      <c:pt idx="4592">
                        <c:v>6.0988900000000001E-12</c:v>
                      </c:pt>
                      <c:pt idx="4593">
                        <c:v>6.0988900000000001E-12</c:v>
                      </c:pt>
                      <c:pt idx="4594">
                        <c:v>3.91184E-12</c:v>
                      </c:pt>
                      <c:pt idx="4595">
                        <c:v>3.91184E-12</c:v>
                      </c:pt>
                      <c:pt idx="4596">
                        <c:v>3.5325700000000002E-12</c:v>
                      </c:pt>
                      <c:pt idx="4597">
                        <c:v>3.5325700000000002E-12</c:v>
                      </c:pt>
                      <c:pt idx="4598">
                        <c:v>2.7260200000000001E-12</c:v>
                      </c:pt>
                      <c:pt idx="4599">
                        <c:v>2.7260200000000001E-12</c:v>
                      </c:pt>
                      <c:pt idx="4600">
                        <c:v>2.7994E-12</c:v>
                      </c:pt>
                      <c:pt idx="4601">
                        <c:v>2.7994E-12</c:v>
                      </c:pt>
                      <c:pt idx="4602">
                        <c:v>3.4481300000000002E-12</c:v>
                      </c:pt>
                      <c:pt idx="4603">
                        <c:v>3.4481300000000002E-12</c:v>
                      </c:pt>
                      <c:pt idx="4604">
                        <c:v>2.7528399999999998E-12</c:v>
                      </c:pt>
                      <c:pt idx="4605">
                        <c:v>2.7528399999999998E-12</c:v>
                      </c:pt>
                      <c:pt idx="4606">
                        <c:v>2.7253499999999999E-12</c:v>
                      </c:pt>
                      <c:pt idx="4607">
                        <c:v>2.7253499999999999E-12</c:v>
                      </c:pt>
                      <c:pt idx="4608">
                        <c:v>3.5459499999999998E-12</c:v>
                      </c:pt>
                      <c:pt idx="4609">
                        <c:v>3.5459499999999998E-12</c:v>
                      </c:pt>
                      <c:pt idx="4610">
                        <c:v>2.7386000000000001E-12</c:v>
                      </c:pt>
                      <c:pt idx="4611">
                        <c:v>2.7386000000000001E-12</c:v>
                      </c:pt>
                      <c:pt idx="4612">
                        <c:v>3.8919199999999998E-12</c:v>
                      </c:pt>
                      <c:pt idx="4613">
                        <c:v>3.8919199999999998E-12</c:v>
                      </c:pt>
                      <c:pt idx="4614">
                        <c:v>4.1570899999999996E-12</c:v>
                      </c:pt>
                      <c:pt idx="4615">
                        <c:v>4.1570899999999996E-12</c:v>
                      </c:pt>
                      <c:pt idx="4616">
                        <c:v>2.82782E-12</c:v>
                      </c:pt>
                      <c:pt idx="4617">
                        <c:v>2.82782E-12</c:v>
                      </c:pt>
                      <c:pt idx="4618">
                        <c:v>3.3655399999999998E-12</c:v>
                      </c:pt>
                      <c:pt idx="4619">
                        <c:v>3.3655399999999998E-12</c:v>
                      </c:pt>
                      <c:pt idx="4620">
                        <c:v>3.0573200000000001E-12</c:v>
                      </c:pt>
                      <c:pt idx="4621">
                        <c:v>3.0573200000000001E-12</c:v>
                      </c:pt>
                      <c:pt idx="4622">
                        <c:v>6.1304900000000001E-12</c:v>
                      </c:pt>
                      <c:pt idx="4623">
                        <c:v>6.1304900000000001E-12</c:v>
                      </c:pt>
                      <c:pt idx="4624">
                        <c:v>4.4855500000000001E-11</c:v>
                      </c:pt>
                      <c:pt idx="4625">
                        <c:v>4.4855500000000001E-11</c:v>
                      </c:pt>
                      <c:pt idx="4626">
                        <c:v>4.5289399999999999E-12</c:v>
                      </c:pt>
                      <c:pt idx="4627">
                        <c:v>4.5289399999999999E-12</c:v>
                      </c:pt>
                      <c:pt idx="4628">
                        <c:v>4.3319399999999998E-12</c:v>
                      </c:pt>
                      <c:pt idx="4629">
                        <c:v>4.3319399999999998E-12</c:v>
                      </c:pt>
                      <c:pt idx="4630">
                        <c:v>3.9979299999999997E-12</c:v>
                      </c:pt>
                      <c:pt idx="4631">
                        <c:v>3.9979299999999997E-12</c:v>
                      </c:pt>
                      <c:pt idx="4632">
                        <c:v>3.48221E-12</c:v>
                      </c:pt>
                      <c:pt idx="4633">
                        <c:v>3.48221E-12</c:v>
                      </c:pt>
                      <c:pt idx="4634">
                        <c:v>3.95876E-12</c:v>
                      </c:pt>
                      <c:pt idx="4635">
                        <c:v>3.95876E-12</c:v>
                      </c:pt>
                      <c:pt idx="4636">
                        <c:v>3.1910800000000002E-12</c:v>
                      </c:pt>
                      <c:pt idx="4637">
                        <c:v>3.1910800000000002E-12</c:v>
                      </c:pt>
                      <c:pt idx="4638">
                        <c:v>2.6723300000000002E-12</c:v>
                      </c:pt>
                      <c:pt idx="4639">
                        <c:v>2.6723300000000002E-12</c:v>
                      </c:pt>
                      <c:pt idx="4640">
                        <c:v>3.6268699999999999E-12</c:v>
                      </c:pt>
                      <c:pt idx="4641">
                        <c:v>3.6268699999999999E-12</c:v>
                      </c:pt>
                      <c:pt idx="4642">
                        <c:v>2.3575500000000002E-12</c:v>
                      </c:pt>
                      <c:pt idx="4643">
                        <c:v>2.3575500000000002E-12</c:v>
                      </c:pt>
                      <c:pt idx="4644">
                        <c:v>2.6452700000000001E-12</c:v>
                      </c:pt>
                      <c:pt idx="4645">
                        <c:v>2.6452700000000001E-12</c:v>
                      </c:pt>
                      <c:pt idx="4646">
                        <c:v>3.6903100000000003E-12</c:v>
                      </c:pt>
                      <c:pt idx="4647">
                        <c:v>3.6903100000000003E-12</c:v>
                      </c:pt>
                      <c:pt idx="4648">
                        <c:v>4.0865699999999996E-12</c:v>
                      </c:pt>
                      <c:pt idx="4649">
                        <c:v>4.0865699999999996E-12</c:v>
                      </c:pt>
                      <c:pt idx="4650">
                        <c:v>4.53989E-12</c:v>
                      </c:pt>
                      <c:pt idx="4651">
                        <c:v>4.53989E-12</c:v>
                      </c:pt>
                      <c:pt idx="4652">
                        <c:v>3.4506299999999998E-12</c:v>
                      </c:pt>
                      <c:pt idx="4653">
                        <c:v>3.4506299999999998E-12</c:v>
                      </c:pt>
                      <c:pt idx="4654">
                        <c:v>2.6393999999999998E-12</c:v>
                      </c:pt>
                      <c:pt idx="4655">
                        <c:v>2.6393999999999998E-12</c:v>
                      </c:pt>
                      <c:pt idx="4656">
                        <c:v>4.0002499999999996E-12</c:v>
                      </c:pt>
                      <c:pt idx="4657">
                        <c:v>4.0002499999999996E-12</c:v>
                      </c:pt>
                      <c:pt idx="4658">
                        <c:v>3.1863200000000001E-12</c:v>
                      </c:pt>
                      <c:pt idx="4659">
                        <c:v>3.1863200000000001E-12</c:v>
                      </c:pt>
                      <c:pt idx="4660">
                        <c:v>2.8860400000000001E-12</c:v>
                      </c:pt>
                      <c:pt idx="4661">
                        <c:v>2.8860400000000001E-12</c:v>
                      </c:pt>
                      <c:pt idx="4662">
                        <c:v>2.9393699999999998E-12</c:v>
                      </c:pt>
                      <c:pt idx="4663">
                        <c:v>2.9393699999999998E-12</c:v>
                      </c:pt>
                      <c:pt idx="4664">
                        <c:v>3.1170499999999999E-12</c:v>
                      </c:pt>
                      <c:pt idx="4665">
                        <c:v>3.1170499999999999E-12</c:v>
                      </c:pt>
                      <c:pt idx="4666">
                        <c:v>2.7738499999999999E-12</c:v>
                      </c:pt>
                      <c:pt idx="4667">
                        <c:v>2.7738499999999999E-12</c:v>
                      </c:pt>
                      <c:pt idx="4668">
                        <c:v>2.7942599999999998E-12</c:v>
                      </c:pt>
                      <c:pt idx="4669">
                        <c:v>2.7942599999999998E-12</c:v>
                      </c:pt>
                      <c:pt idx="4670">
                        <c:v>4.5255699999999997E-12</c:v>
                      </c:pt>
                      <c:pt idx="4671">
                        <c:v>4.5255699999999997E-12</c:v>
                      </c:pt>
                      <c:pt idx="4672">
                        <c:v>6.4361300000000004E-12</c:v>
                      </c:pt>
                      <c:pt idx="4673">
                        <c:v>6.4361300000000004E-12</c:v>
                      </c:pt>
                      <c:pt idx="4674">
                        <c:v>2.51376E-12</c:v>
                      </c:pt>
                      <c:pt idx="4675">
                        <c:v>2.51376E-12</c:v>
                      </c:pt>
                      <c:pt idx="4676">
                        <c:v>5.5668900000000003E-12</c:v>
                      </c:pt>
                      <c:pt idx="4677">
                        <c:v>5.5668900000000003E-12</c:v>
                      </c:pt>
                      <c:pt idx="4678">
                        <c:v>6.1010900000000002E-12</c:v>
                      </c:pt>
                      <c:pt idx="4679">
                        <c:v>6.1010900000000002E-12</c:v>
                      </c:pt>
                      <c:pt idx="4680">
                        <c:v>2.3911799999999999E-12</c:v>
                      </c:pt>
                      <c:pt idx="4681">
                        <c:v>2.3911799999999999E-12</c:v>
                      </c:pt>
                      <c:pt idx="4682">
                        <c:v>2.8491E-12</c:v>
                      </c:pt>
                      <c:pt idx="4683">
                        <c:v>2.8491E-12</c:v>
                      </c:pt>
                      <c:pt idx="4684">
                        <c:v>3.4431799999999999E-12</c:v>
                      </c:pt>
                      <c:pt idx="4685">
                        <c:v>3.4431799999999999E-12</c:v>
                      </c:pt>
                      <c:pt idx="4686">
                        <c:v>3.9886199999999996E-12</c:v>
                      </c:pt>
                      <c:pt idx="4687">
                        <c:v>3.9886199999999996E-12</c:v>
                      </c:pt>
                      <c:pt idx="4688">
                        <c:v>3.19377E-12</c:v>
                      </c:pt>
                      <c:pt idx="4689">
                        <c:v>3.19377E-12</c:v>
                      </c:pt>
                      <c:pt idx="4690">
                        <c:v>6.3150400000000001E-12</c:v>
                      </c:pt>
                      <c:pt idx="4691">
                        <c:v>6.3150400000000001E-12</c:v>
                      </c:pt>
                      <c:pt idx="4692">
                        <c:v>8.3092799999999995E-12</c:v>
                      </c:pt>
                      <c:pt idx="4693">
                        <c:v>8.3092799999999995E-12</c:v>
                      </c:pt>
                      <c:pt idx="4694">
                        <c:v>3.2765199999999999E-12</c:v>
                      </c:pt>
                      <c:pt idx="4695">
                        <c:v>3.2765199999999999E-12</c:v>
                      </c:pt>
                      <c:pt idx="4696">
                        <c:v>6.6238100000000002E-12</c:v>
                      </c:pt>
                      <c:pt idx="4697">
                        <c:v>6.6238100000000002E-12</c:v>
                      </c:pt>
                      <c:pt idx="4698">
                        <c:v>3.26754E-12</c:v>
                      </c:pt>
                      <c:pt idx="4699">
                        <c:v>3.26754E-12</c:v>
                      </c:pt>
                      <c:pt idx="4700">
                        <c:v>3.7756299999999997E-12</c:v>
                      </c:pt>
                      <c:pt idx="4701">
                        <c:v>3.7756299999999997E-12</c:v>
                      </c:pt>
                      <c:pt idx="4702">
                        <c:v>4.6079299999999997E-12</c:v>
                      </c:pt>
                      <c:pt idx="4703">
                        <c:v>4.6079299999999997E-12</c:v>
                      </c:pt>
                      <c:pt idx="4704">
                        <c:v>7.1730000000000002E-12</c:v>
                      </c:pt>
                      <c:pt idx="4705">
                        <c:v>7.1730000000000002E-12</c:v>
                      </c:pt>
                      <c:pt idx="4706">
                        <c:v>7.3826899999999999E-12</c:v>
                      </c:pt>
                      <c:pt idx="4707">
                        <c:v>7.3826899999999999E-12</c:v>
                      </c:pt>
                      <c:pt idx="4708">
                        <c:v>5.03628E-12</c:v>
                      </c:pt>
                      <c:pt idx="4709">
                        <c:v>5.03628E-12</c:v>
                      </c:pt>
                      <c:pt idx="4710">
                        <c:v>2.3470199999999998E-12</c:v>
                      </c:pt>
                      <c:pt idx="4711">
                        <c:v>2.3470199999999998E-12</c:v>
                      </c:pt>
                      <c:pt idx="4712">
                        <c:v>3.55058E-12</c:v>
                      </c:pt>
                      <c:pt idx="4713">
                        <c:v>3.55058E-12</c:v>
                      </c:pt>
                      <c:pt idx="4714">
                        <c:v>4.7566299999999997E-12</c:v>
                      </c:pt>
                      <c:pt idx="4715">
                        <c:v>4.7566299999999997E-12</c:v>
                      </c:pt>
                      <c:pt idx="4716">
                        <c:v>5.0604400000000002E-12</c:v>
                      </c:pt>
                      <c:pt idx="4717">
                        <c:v>5.0604400000000002E-12</c:v>
                      </c:pt>
                      <c:pt idx="4718">
                        <c:v>6.2086200000000003E-12</c:v>
                      </c:pt>
                      <c:pt idx="4719">
                        <c:v>6.2086200000000003E-12</c:v>
                      </c:pt>
                      <c:pt idx="4720">
                        <c:v>5.2688600000000002E-12</c:v>
                      </c:pt>
                      <c:pt idx="4721">
                        <c:v>5.2688600000000002E-12</c:v>
                      </c:pt>
                      <c:pt idx="4722">
                        <c:v>2.59167E-12</c:v>
                      </c:pt>
                      <c:pt idx="4723">
                        <c:v>2.59167E-12</c:v>
                      </c:pt>
                      <c:pt idx="4724">
                        <c:v>3.11589E-12</c:v>
                      </c:pt>
                      <c:pt idx="4725">
                        <c:v>3.11589E-12</c:v>
                      </c:pt>
                      <c:pt idx="4726">
                        <c:v>4.7792199999999999E-12</c:v>
                      </c:pt>
                      <c:pt idx="4727">
                        <c:v>4.7792199999999999E-12</c:v>
                      </c:pt>
                      <c:pt idx="4728">
                        <c:v>3.9339899999999999E-12</c:v>
                      </c:pt>
                      <c:pt idx="4729">
                        <c:v>3.9339899999999999E-12</c:v>
                      </c:pt>
                      <c:pt idx="4730">
                        <c:v>4.2054400000000003E-12</c:v>
                      </c:pt>
                      <c:pt idx="4731">
                        <c:v>4.2054400000000003E-12</c:v>
                      </c:pt>
                      <c:pt idx="4732">
                        <c:v>2.5760800000000001E-12</c:v>
                      </c:pt>
                      <c:pt idx="4733">
                        <c:v>2.5760800000000001E-12</c:v>
                      </c:pt>
                      <c:pt idx="4734">
                        <c:v>5.2110199999999997E-12</c:v>
                      </c:pt>
                      <c:pt idx="4735">
                        <c:v>5.2110199999999997E-12</c:v>
                      </c:pt>
                      <c:pt idx="4736">
                        <c:v>4.3888999999999996E-12</c:v>
                      </c:pt>
                      <c:pt idx="4737">
                        <c:v>4.3888999999999996E-12</c:v>
                      </c:pt>
                      <c:pt idx="4738">
                        <c:v>3.5815700000000001E-12</c:v>
                      </c:pt>
                      <c:pt idx="4739">
                        <c:v>3.5815700000000001E-12</c:v>
                      </c:pt>
                      <c:pt idx="4740">
                        <c:v>3.6864499999999999E-12</c:v>
                      </c:pt>
                      <c:pt idx="4741">
                        <c:v>3.6864499999999999E-12</c:v>
                      </c:pt>
                      <c:pt idx="4742">
                        <c:v>3.26774E-12</c:v>
                      </c:pt>
                      <c:pt idx="4743">
                        <c:v>3.26774E-12</c:v>
                      </c:pt>
                      <c:pt idx="4744">
                        <c:v>3.6454799999999999E-12</c:v>
                      </c:pt>
                      <c:pt idx="4745">
                        <c:v>3.6454799999999999E-12</c:v>
                      </c:pt>
                      <c:pt idx="4746">
                        <c:v>3.1350699999999999E-12</c:v>
                      </c:pt>
                      <c:pt idx="4747">
                        <c:v>3.1350699999999999E-12</c:v>
                      </c:pt>
                      <c:pt idx="4748">
                        <c:v>2.6616999999999999E-12</c:v>
                      </c:pt>
                      <c:pt idx="4749">
                        <c:v>2.6616999999999999E-12</c:v>
                      </c:pt>
                      <c:pt idx="4750">
                        <c:v>4.1377599999999999E-12</c:v>
                      </c:pt>
                      <c:pt idx="4751">
                        <c:v>4.1377599999999999E-12</c:v>
                      </c:pt>
                      <c:pt idx="4752">
                        <c:v>3.7279699999999999E-12</c:v>
                      </c:pt>
                      <c:pt idx="4753">
                        <c:v>3.7279699999999999E-12</c:v>
                      </c:pt>
                      <c:pt idx="4754">
                        <c:v>2.8503899999999999E-12</c:v>
                      </c:pt>
                      <c:pt idx="4755">
                        <c:v>2.8503899999999999E-12</c:v>
                      </c:pt>
                      <c:pt idx="4756">
                        <c:v>4.7768200000000002E-11</c:v>
                      </c:pt>
                      <c:pt idx="4757">
                        <c:v>4.7768200000000002E-11</c:v>
                      </c:pt>
                      <c:pt idx="4758">
                        <c:v>3.9903700000000001E-12</c:v>
                      </c:pt>
                      <c:pt idx="4759">
                        <c:v>3.9903700000000001E-12</c:v>
                      </c:pt>
                      <c:pt idx="4760">
                        <c:v>4.6185600000000001E-12</c:v>
                      </c:pt>
                      <c:pt idx="4761">
                        <c:v>4.6185600000000001E-12</c:v>
                      </c:pt>
                      <c:pt idx="4762">
                        <c:v>3.8813699999999996E-12</c:v>
                      </c:pt>
                      <c:pt idx="4763">
                        <c:v>3.8813699999999996E-12</c:v>
                      </c:pt>
                      <c:pt idx="4764">
                        <c:v>3.8143800000000002E-12</c:v>
                      </c:pt>
                      <c:pt idx="4765">
                        <c:v>3.8143800000000002E-12</c:v>
                      </c:pt>
                      <c:pt idx="4766">
                        <c:v>2.78846E-12</c:v>
                      </c:pt>
                      <c:pt idx="4767">
                        <c:v>2.78846E-12</c:v>
                      </c:pt>
                      <c:pt idx="4768">
                        <c:v>2.8057199999999999E-12</c:v>
                      </c:pt>
                      <c:pt idx="4769">
                        <c:v>2.8057199999999999E-12</c:v>
                      </c:pt>
                      <c:pt idx="4770">
                        <c:v>3.28997E-12</c:v>
                      </c:pt>
                      <c:pt idx="4771">
                        <c:v>3.28997E-12</c:v>
                      </c:pt>
                      <c:pt idx="4772">
                        <c:v>3.7263099999999997E-12</c:v>
                      </c:pt>
                      <c:pt idx="4773">
                        <c:v>3.7263099999999997E-12</c:v>
                      </c:pt>
                      <c:pt idx="4774">
                        <c:v>4.1792799999999999E-12</c:v>
                      </c:pt>
                      <c:pt idx="4775">
                        <c:v>4.1792799999999999E-12</c:v>
                      </c:pt>
                      <c:pt idx="4776">
                        <c:v>2.6538699999999999E-12</c:v>
                      </c:pt>
                      <c:pt idx="4777">
                        <c:v>2.6538699999999999E-12</c:v>
                      </c:pt>
                      <c:pt idx="4778">
                        <c:v>4.5719599999999998E-12</c:v>
                      </c:pt>
                      <c:pt idx="4779">
                        <c:v>4.5719599999999998E-12</c:v>
                      </c:pt>
                      <c:pt idx="4780">
                        <c:v>5.5778900000000002E-12</c:v>
                      </c:pt>
                      <c:pt idx="4781">
                        <c:v>5.5778900000000002E-12</c:v>
                      </c:pt>
                      <c:pt idx="4782">
                        <c:v>2.5670500000000001E-12</c:v>
                      </c:pt>
                      <c:pt idx="4783">
                        <c:v>2.5670500000000001E-12</c:v>
                      </c:pt>
                      <c:pt idx="4784">
                        <c:v>4.5785500000000001E-12</c:v>
                      </c:pt>
                      <c:pt idx="4785">
                        <c:v>4.5785500000000001E-12</c:v>
                      </c:pt>
                      <c:pt idx="4786">
                        <c:v>7.1031299999999998E-12</c:v>
                      </c:pt>
                      <c:pt idx="4787">
                        <c:v>7.1031299999999998E-12</c:v>
                      </c:pt>
                      <c:pt idx="4788">
                        <c:v>2.7463799999999999E-12</c:v>
                      </c:pt>
                      <c:pt idx="4789">
                        <c:v>2.7463799999999999E-12</c:v>
                      </c:pt>
                      <c:pt idx="4790">
                        <c:v>3.28973E-12</c:v>
                      </c:pt>
                      <c:pt idx="4791">
                        <c:v>3.28973E-12</c:v>
                      </c:pt>
                      <c:pt idx="4792">
                        <c:v>2.5247500000000001E-12</c:v>
                      </c:pt>
                      <c:pt idx="4793">
                        <c:v>2.5247500000000001E-12</c:v>
                      </c:pt>
                      <c:pt idx="4794">
                        <c:v>5.3855699999999996E-12</c:v>
                      </c:pt>
                      <c:pt idx="4795">
                        <c:v>5.3855699999999996E-12</c:v>
                      </c:pt>
                      <c:pt idx="4796">
                        <c:v>2.7005899999999999E-12</c:v>
                      </c:pt>
                      <c:pt idx="4797">
                        <c:v>2.7005899999999999E-12</c:v>
                      </c:pt>
                      <c:pt idx="4798">
                        <c:v>5.19326E-12</c:v>
                      </c:pt>
                      <c:pt idx="4799">
                        <c:v>5.19326E-12</c:v>
                      </c:pt>
                      <c:pt idx="4800">
                        <c:v>3.4538099999999998E-12</c:v>
                      </c:pt>
                      <c:pt idx="4801">
                        <c:v>3.4538099999999998E-12</c:v>
                      </c:pt>
                      <c:pt idx="4802">
                        <c:v>3.9767899999999997E-12</c:v>
                      </c:pt>
                      <c:pt idx="4803">
                        <c:v>3.9767899999999997E-12</c:v>
                      </c:pt>
                      <c:pt idx="4804">
                        <c:v>4.8440300000000003E-12</c:v>
                      </c:pt>
                      <c:pt idx="4805">
                        <c:v>4.8440300000000003E-12</c:v>
                      </c:pt>
                      <c:pt idx="4806">
                        <c:v>5.9441000000000001E-12</c:v>
                      </c:pt>
                      <c:pt idx="4807">
                        <c:v>5.9441000000000001E-12</c:v>
                      </c:pt>
                      <c:pt idx="4808">
                        <c:v>3.39367E-12</c:v>
                      </c:pt>
                      <c:pt idx="4809">
                        <c:v>3.39367E-12</c:v>
                      </c:pt>
                      <c:pt idx="4810">
                        <c:v>3.5374699999999999E-12</c:v>
                      </c:pt>
                      <c:pt idx="4811">
                        <c:v>3.5374699999999999E-12</c:v>
                      </c:pt>
                      <c:pt idx="4812">
                        <c:v>3.4395599999999999E-12</c:v>
                      </c:pt>
                      <c:pt idx="4813">
                        <c:v>3.4395599999999999E-12</c:v>
                      </c:pt>
                      <c:pt idx="4814">
                        <c:v>3.7165600000000001E-12</c:v>
                      </c:pt>
                      <c:pt idx="4815">
                        <c:v>3.7165600000000001E-12</c:v>
                      </c:pt>
                      <c:pt idx="4816">
                        <c:v>3.8870599999999998E-12</c:v>
                      </c:pt>
                      <c:pt idx="4817">
                        <c:v>3.8870599999999998E-12</c:v>
                      </c:pt>
                      <c:pt idx="4818">
                        <c:v>3.3000899999999999E-12</c:v>
                      </c:pt>
                      <c:pt idx="4819">
                        <c:v>3.3000899999999999E-12</c:v>
                      </c:pt>
                      <c:pt idx="4820">
                        <c:v>4.9052400000000002E-12</c:v>
                      </c:pt>
                      <c:pt idx="4821">
                        <c:v>4.9052400000000002E-12</c:v>
                      </c:pt>
                      <c:pt idx="4822">
                        <c:v>2.9163599999999999E-12</c:v>
                      </c:pt>
                      <c:pt idx="4823">
                        <c:v>2.9163599999999999E-12</c:v>
                      </c:pt>
                      <c:pt idx="4824">
                        <c:v>4.2483300000000003E-12</c:v>
                      </c:pt>
                      <c:pt idx="4825">
                        <c:v>4.2483300000000003E-12</c:v>
                      </c:pt>
                      <c:pt idx="4826">
                        <c:v>5.9324200000000003E-12</c:v>
                      </c:pt>
                      <c:pt idx="4827">
                        <c:v>5.9324200000000003E-12</c:v>
                      </c:pt>
                      <c:pt idx="4828">
                        <c:v>4.7886200000000002E-12</c:v>
                      </c:pt>
                      <c:pt idx="4829">
                        <c:v>4.7886200000000002E-12</c:v>
                      </c:pt>
                      <c:pt idx="4830">
                        <c:v>3.3981900000000001E-12</c:v>
                      </c:pt>
                      <c:pt idx="4831">
                        <c:v>3.3981900000000001E-12</c:v>
                      </c:pt>
                      <c:pt idx="4832">
                        <c:v>3.9797800000000002E-12</c:v>
                      </c:pt>
                      <c:pt idx="4833">
                        <c:v>3.9797800000000002E-12</c:v>
                      </c:pt>
                      <c:pt idx="4834">
                        <c:v>4.0986899999999998E-12</c:v>
                      </c:pt>
                      <c:pt idx="4835">
                        <c:v>4.0986899999999998E-12</c:v>
                      </c:pt>
                      <c:pt idx="4836">
                        <c:v>4.01225E-12</c:v>
                      </c:pt>
                      <c:pt idx="4837">
                        <c:v>4.01225E-12</c:v>
                      </c:pt>
                      <c:pt idx="4838">
                        <c:v>4.0735899999999998E-12</c:v>
                      </c:pt>
                      <c:pt idx="4839">
                        <c:v>4.0735899999999998E-12</c:v>
                      </c:pt>
                      <c:pt idx="4840">
                        <c:v>4.4526499999999996E-12</c:v>
                      </c:pt>
                      <c:pt idx="4841">
                        <c:v>4.4526499999999996E-12</c:v>
                      </c:pt>
                      <c:pt idx="4842">
                        <c:v>2.6865699999999999E-12</c:v>
                      </c:pt>
                      <c:pt idx="4843">
                        <c:v>2.6865699999999999E-12</c:v>
                      </c:pt>
                      <c:pt idx="4844">
                        <c:v>3.3988899999999999E-12</c:v>
                      </c:pt>
                      <c:pt idx="4845">
                        <c:v>3.3988899999999999E-12</c:v>
                      </c:pt>
                      <c:pt idx="4846">
                        <c:v>4.2355900000000001E-12</c:v>
                      </c:pt>
                      <c:pt idx="4847">
                        <c:v>4.2355900000000001E-12</c:v>
                      </c:pt>
                      <c:pt idx="4848">
                        <c:v>1.90169E-11</c:v>
                      </c:pt>
                      <c:pt idx="4849">
                        <c:v>1.90169E-11</c:v>
                      </c:pt>
                      <c:pt idx="4850">
                        <c:v>4.0002699999999999E-12</c:v>
                      </c:pt>
                      <c:pt idx="4851">
                        <c:v>4.0002699999999999E-12</c:v>
                      </c:pt>
                      <c:pt idx="4852">
                        <c:v>6.1677999999999996E-12</c:v>
                      </c:pt>
                      <c:pt idx="4853">
                        <c:v>6.1677999999999996E-12</c:v>
                      </c:pt>
                      <c:pt idx="4854">
                        <c:v>3.1302000000000001E-12</c:v>
                      </c:pt>
                      <c:pt idx="4855">
                        <c:v>3.1302000000000001E-12</c:v>
                      </c:pt>
                      <c:pt idx="4856">
                        <c:v>4.7476699999999997E-12</c:v>
                      </c:pt>
                      <c:pt idx="4857">
                        <c:v>4.7476699999999997E-12</c:v>
                      </c:pt>
                      <c:pt idx="4858">
                        <c:v>6.0233900000000002E-12</c:v>
                      </c:pt>
                      <c:pt idx="4859">
                        <c:v>6.0233900000000002E-12</c:v>
                      </c:pt>
                      <c:pt idx="4860">
                        <c:v>5.26713E-12</c:v>
                      </c:pt>
                      <c:pt idx="4861">
                        <c:v>5.26713E-12</c:v>
                      </c:pt>
                      <c:pt idx="4862">
                        <c:v>4.2272400000000001E-12</c:v>
                      </c:pt>
                      <c:pt idx="4863">
                        <c:v>4.2272400000000001E-12</c:v>
                      </c:pt>
                      <c:pt idx="4864">
                        <c:v>5.3826499999999999E-12</c:v>
                      </c:pt>
                      <c:pt idx="4865">
                        <c:v>5.3826499999999999E-12</c:v>
                      </c:pt>
                      <c:pt idx="4866">
                        <c:v>4.5679299999999999E-12</c:v>
                      </c:pt>
                      <c:pt idx="4867">
                        <c:v>4.5679299999999999E-12</c:v>
                      </c:pt>
                      <c:pt idx="4868">
                        <c:v>4.08359E-12</c:v>
                      </c:pt>
                      <c:pt idx="4869">
                        <c:v>4.08359E-12</c:v>
                      </c:pt>
                      <c:pt idx="4870">
                        <c:v>4.5422699999999998E-12</c:v>
                      </c:pt>
                      <c:pt idx="4871">
                        <c:v>4.5422699999999998E-12</c:v>
                      </c:pt>
                      <c:pt idx="4872">
                        <c:v>5.14038E-12</c:v>
                      </c:pt>
                      <c:pt idx="4873">
                        <c:v>5.14038E-12</c:v>
                      </c:pt>
                      <c:pt idx="4874">
                        <c:v>4.6742899999999999E-12</c:v>
                      </c:pt>
                      <c:pt idx="4875">
                        <c:v>4.6742899999999999E-12</c:v>
                      </c:pt>
                      <c:pt idx="4876">
                        <c:v>3.00611E-12</c:v>
                      </c:pt>
                      <c:pt idx="4877">
                        <c:v>3.00611E-12</c:v>
                      </c:pt>
                      <c:pt idx="4878">
                        <c:v>3.3266100000000001E-12</c:v>
                      </c:pt>
                      <c:pt idx="4879">
                        <c:v>3.3266100000000001E-12</c:v>
                      </c:pt>
                      <c:pt idx="4880">
                        <c:v>4.2480500000000003E-12</c:v>
                      </c:pt>
                      <c:pt idx="4881">
                        <c:v>4.2480500000000003E-12</c:v>
                      </c:pt>
                      <c:pt idx="4882">
                        <c:v>3.9319299999999998E-12</c:v>
                      </c:pt>
                      <c:pt idx="4883">
                        <c:v>3.9319299999999998E-12</c:v>
                      </c:pt>
                      <c:pt idx="4884">
                        <c:v>5.5285700000000001E-12</c:v>
                      </c:pt>
                      <c:pt idx="4885">
                        <c:v>5.5285700000000001E-12</c:v>
                      </c:pt>
                      <c:pt idx="4886">
                        <c:v>4.6878100000000004E-12</c:v>
                      </c:pt>
                      <c:pt idx="4887">
                        <c:v>4.6878100000000004E-12</c:v>
                      </c:pt>
                      <c:pt idx="4888">
                        <c:v>3.75506E-12</c:v>
                      </c:pt>
                      <c:pt idx="4889">
                        <c:v>3.75506E-12</c:v>
                      </c:pt>
                      <c:pt idx="4890">
                        <c:v>4.9054199999999999E-12</c:v>
                      </c:pt>
                      <c:pt idx="4891">
                        <c:v>4.9054199999999999E-12</c:v>
                      </c:pt>
                      <c:pt idx="4892">
                        <c:v>3.3328799999999998E-12</c:v>
                      </c:pt>
                      <c:pt idx="4893">
                        <c:v>3.3328799999999998E-12</c:v>
                      </c:pt>
                      <c:pt idx="4894">
                        <c:v>2.9722300000000001E-12</c:v>
                      </c:pt>
                      <c:pt idx="4895">
                        <c:v>2.9722300000000001E-12</c:v>
                      </c:pt>
                      <c:pt idx="4896">
                        <c:v>3.0679600000000002E-12</c:v>
                      </c:pt>
                      <c:pt idx="4897">
                        <c:v>3.0679600000000002E-12</c:v>
                      </c:pt>
                      <c:pt idx="4898">
                        <c:v>4.4055800000000003E-12</c:v>
                      </c:pt>
                      <c:pt idx="4899">
                        <c:v>4.4055800000000003E-12</c:v>
                      </c:pt>
                      <c:pt idx="4900">
                        <c:v>3.56556E-12</c:v>
                      </c:pt>
                      <c:pt idx="4901">
                        <c:v>3.56556E-12</c:v>
                      </c:pt>
                      <c:pt idx="4902">
                        <c:v>3.74891E-12</c:v>
                      </c:pt>
                      <c:pt idx="4903">
                        <c:v>3.74891E-12</c:v>
                      </c:pt>
                      <c:pt idx="4904">
                        <c:v>5.5976600000000002E-12</c:v>
                      </c:pt>
                      <c:pt idx="4905">
                        <c:v>5.5976600000000002E-12</c:v>
                      </c:pt>
                      <c:pt idx="4906">
                        <c:v>2.9792499999999999E-12</c:v>
                      </c:pt>
                      <c:pt idx="4907">
                        <c:v>2.9792499999999999E-12</c:v>
                      </c:pt>
                      <c:pt idx="4908">
                        <c:v>5.03525E-12</c:v>
                      </c:pt>
                      <c:pt idx="4909">
                        <c:v>5.03525E-12</c:v>
                      </c:pt>
                      <c:pt idx="4910">
                        <c:v>3.7885499999999996E-12</c:v>
                      </c:pt>
                      <c:pt idx="4911">
                        <c:v>3.7885499999999996E-12</c:v>
                      </c:pt>
                      <c:pt idx="4912">
                        <c:v>4.4223200000000001E-12</c:v>
                      </c:pt>
                      <c:pt idx="4913">
                        <c:v>4.4223200000000001E-12</c:v>
                      </c:pt>
                      <c:pt idx="4914">
                        <c:v>2.9366200000000001E-12</c:v>
                      </c:pt>
                      <c:pt idx="4915">
                        <c:v>2.9366200000000001E-12</c:v>
                      </c:pt>
                      <c:pt idx="4916">
                        <c:v>4.4010600000000002E-12</c:v>
                      </c:pt>
                      <c:pt idx="4917">
                        <c:v>4.4010600000000002E-12</c:v>
                      </c:pt>
                      <c:pt idx="4918">
                        <c:v>6.0623900000000004E-12</c:v>
                      </c:pt>
                      <c:pt idx="4919">
                        <c:v>6.0623900000000004E-12</c:v>
                      </c:pt>
                      <c:pt idx="4920">
                        <c:v>6.1099200000000003E-12</c:v>
                      </c:pt>
                      <c:pt idx="4921">
                        <c:v>6.1099200000000003E-12</c:v>
                      </c:pt>
                      <c:pt idx="4922">
                        <c:v>3.2344400000000001E-12</c:v>
                      </c:pt>
                      <c:pt idx="4923">
                        <c:v>3.2344400000000001E-12</c:v>
                      </c:pt>
                      <c:pt idx="4924">
                        <c:v>5.8601999999999996E-12</c:v>
                      </c:pt>
                      <c:pt idx="4925">
                        <c:v>5.8601999999999996E-12</c:v>
                      </c:pt>
                      <c:pt idx="4926">
                        <c:v>3.8287500000000002E-12</c:v>
                      </c:pt>
                      <c:pt idx="4927">
                        <c:v>3.8287500000000002E-12</c:v>
                      </c:pt>
                      <c:pt idx="4928">
                        <c:v>2.96695E-12</c:v>
                      </c:pt>
                      <c:pt idx="4929">
                        <c:v>2.96695E-12</c:v>
                      </c:pt>
                      <c:pt idx="4930">
                        <c:v>2.8108000000000001E-12</c:v>
                      </c:pt>
                      <c:pt idx="4931">
                        <c:v>2.8108000000000001E-12</c:v>
                      </c:pt>
                      <c:pt idx="4932">
                        <c:v>3.2327700000000002E-12</c:v>
                      </c:pt>
                      <c:pt idx="4933">
                        <c:v>3.2327700000000002E-12</c:v>
                      </c:pt>
                      <c:pt idx="4934">
                        <c:v>4.5073299999999999E-12</c:v>
                      </c:pt>
                      <c:pt idx="4935">
                        <c:v>4.5073299999999999E-12</c:v>
                      </c:pt>
                      <c:pt idx="4936">
                        <c:v>5.2016399999999996E-12</c:v>
                      </c:pt>
                      <c:pt idx="4937">
                        <c:v>5.2016399999999996E-12</c:v>
                      </c:pt>
                      <c:pt idx="4938">
                        <c:v>2.9342499999999999E-12</c:v>
                      </c:pt>
                      <c:pt idx="4939">
                        <c:v>2.9342499999999999E-12</c:v>
                      </c:pt>
                      <c:pt idx="4940">
                        <c:v>3.2959099999999998E-12</c:v>
                      </c:pt>
                      <c:pt idx="4941">
                        <c:v>3.2959099999999998E-12</c:v>
                      </c:pt>
                      <c:pt idx="4942">
                        <c:v>3.5050499999999999E-12</c:v>
                      </c:pt>
                      <c:pt idx="4943">
                        <c:v>3.5050499999999999E-12</c:v>
                      </c:pt>
                      <c:pt idx="4944">
                        <c:v>2.5179100000000001E-12</c:v>
                      </c:pt>
                      <c:pt idx="4945">
                        <c:v>2.5179100000000001E-12</c:v>
                      </c:pt>
                      <c:pt idx="4946">
                        <c:v>2.9565300000000001E-12</c:v>
                      </c:pt>
                      <c:pt idx="4947">
                        <c:v>2.9565300000000001E-12</c:v>
                      </c:pt>
                      <c:pt idx="4948">
                        <c:v>4.62813E-12</c:v>
                      </c:pt>
                      <c:pt idx="4949">
                        <c:v>4.62813E-12</c:v>
                      </c:pt>
                      <c:pt idx="4950">
                        <c:v>5.4042800000000001E-12</c:v>
                      </c:pt>
                      <c:pt idx="4951">
                        <c:v>5.4042800000000001E-12</c:v>
                      </c:pt>
                      <c:pt idx="4952">
                        <c:v>3.1880300000000001E-12</c:v>
                      </c:pt>
                      <c:pt idx="4953">
                        <c:v>3.1880300000000001E-12</c:v>
                      </c:pt>
                      <c:pt idx="4954">
                        <c:v>6.6555500000000003E-12</c:v>
                      </c:pt>
                      <c:pt idx="4955">
                        <c:v>6.6555500000000003E-12</c:v>
                      </c:pt>
                      <c:pt idx="4956">
                        <c:v>5.7220700000000001E-12</c:v>
                      </c:pt>
                      <c:pt idx="4957">
                        <c:v>5.7220700000000001E-12</c:v>
                      </c:pt>
                      <c:pt idx="4958">
                        <c:v>4.7661700000000001E-12</c:v>
                      </c:pt>
                      <c:pt idx="4959">
                        <c:v>4.7661700000000001E-12</c:v>
                      </c:pt>
                      <c:pt idx="4960">
                        <c:v>3.9451000000000002E-12</c:v>
                      </c:pt>
                      <c:pt idx="4961">
                        <c:v>3.9451000000000002E-12</c:v>
                      </c:pt>
                      <c:pt idx="4962">
                        <c:v>3.8283500000000003E-12</c:v>
                      </c:pt>
                      <c:pt idx="4963">
                        <c:v>3.8283500000000003E-12</c:v>
                      </c:pt>
                      <c:pt idx="4964">
                        <c:v>5.62986E-12</c:v>
                      </c:pt>
                      <c:pt idx="4965">
                        <c:v>5.62986E-12</c:v>
                      </c:pt>
                      <c:pt idx="4966">
                        <c:v>2.8784299999999999E-12</c:v>
                      </c:pt>
                      <c:pt idx="4967">
                        <c:v>2.8784299999999999E-12</c:v>
                      </c:pt>
                      <c:pt idx="4968">
                        <c:v>3.9888000000000001E-12</c:v>
                      </c:pt>
                      <c:pt idx="4969">
                        <c:v>3.9888000000000001E-12</c:v>
                      </c:pt>
                      <c:pt idx="4970">
                        <c:v>7.5922799999999992E-12</c:v>
                      </c:pt>
                      <c:pt idx="4971">
                        <c:v>7.5922799999999992E-12</c:v>
                      </c:pt>
                      <c:pt idx="4972">
                        <c:v>2.9678900000000002E-12</c:v>
                      </c:pt>
                      <c:pt idx="4973">
                        <c:v>2.9678900000000002E-12</c:v>
                      </c:pt>
                      <c:pt idx="4974">
                        <c:v>2.6918299999999999E-12</c:v>
                      </c:pt>
                      <c:pt idx="4975">
                        <c:v>2.6918299999999999E-12</c:v>
                      </c:pt>
                      <c:pt idx="4976">
                        <c:v>3.1438199999999998E-12</c:v>
                      </c:pt>
                      <c:pt idx="4977">
                        <c:v>3.1438199999999998E-12</c:v>
                      </c:pt>
                      <c:pt idx="4978">
                        <c:v>3.7841199999999998E-12</c:v>
                      </c:pt>
                      <c:pt idx="4979">
                        <c:v>3.7841199999999998E-12</c:v>
                      </c:pt>
                      <c:pt idx="4980">
                        <c:v>3.03597E-12</c:v>
                      </c:pt>
                      <c:pt idx="4981">
                        <c:v>3.03597E-12</c:v>
                      </c:pt>
                      <c:pt idx="4982">
                        <c:v>3.5379400000000002E-12</c:v>
                      </c:pt>
                      <c:pt idx="4983">
                        <c:v>3.5379400000000002E-12</c:v>
                      </c:pt>
                      <c:pt idx="4984">
                        <c:v>2.8861400000000001E-12</c:v>
                      </c:pt>
                      <c:pt idx="4985">
                        <c:v>2.8861400000000001E-12</c:v>
                      </c:pt>
                      <c:pt idx="4986">
                        <c:v>2.9937199999999999E-12</c:v>
                      </c:pt>
                      <c:pt idx="4987">
                        <c:v>2.9937199999999999E-12</c:v>
                      </c:pt>
                      <c:pt idx="4988">
                        <c:v>3.8146600000000002E-12</c:v>
                      </c:pt>
                      <c:pt idx="4989">
                        <c:v>3.8146600000000002E-12</c:v>
                      </c:pt>
                      <c:pt idx="4990">
                        <c:v>4.5634099999999998E-12</c:v>
                      </c:pt>
                      <c:pt idx="4991">
                        <c:v>4.5634099999999998E-12</c:v>
                      </c:pt>
                      <c:pt idx="4992">
                        <c:v>2.6624499999999998E-12</c:v>
                      </c:pt>
                      <c:pt idx="4993">
                        <c:v>2.6624499999999998E-12</c:v>
                      </c:pt>
                      <c:pt idx="4994">
                        <c:v>6.6098600000000003E-12</c:v>
                      </c:pt>
                      <c:pt idx="4995">
                        <c:v>6.6098600000000003E-12</c:v>
                      </c:pt>
                      <c:pt idx="4996">
                        <c:v>3.4795200000000001E-12</c:v>
                      </c:pt>
                      <c:pt idx="4997">
                        <c:v>3.4795200000000001E-12</c:v>
                      </c:pt>
                      <c:pt idx="4998">
                        <c:v>2.5113199999999998E-12</c:v>
                      </c:pt>
                      <c:pt idx="4999">
                        <c:v>2.5113199999999998E-12</c:v>
                      </c:pt>
                      <c:pt idx="5000">
                        <c:v>2.5803699999999998E-12</c:v>
                      </c:pt>
                      <c:pt idx="5001">
                        <c:v>2.5803699999999998E-12</c:v>
                      </c:pt>
                      <c:pt idx="5002">
                        <c:v>7.5465299999999993E-12</c:v>
                      </c:pt>
                      <c:pt idx="5003">
                        <c:v>7.5465299999999993E-12</c:v>
                      </c:pt>
                      <c:pt idx="5004">
                        <c:v>2.8109000000000001E-12</c:v>
                      </c:pt>
                      <c:pt idx="5005">
                        <c:v>2.8109000000000001E-12</c:v>
                      </c:pt>
                      <c:pt idx="5006">
                        <c:v>3.98352E-12</c:v>
                      </c:pt>
                      <c:pt idx="5007">
                        <c:v>3.98352E-12</c:v>
                      </c:pt>
                      <c:pt idx="5008">
                        <c:v>5.4533500000000004E-12</c:v>
                      </c:pt>
                      <c:pt idx="5009">
                        <c:v>5.4533500000000004E-12</c:v>
                      </c:pt>
                      <c:pt idx="5010">
                        <c:v>3.0329000000000001E-12</c:v>
                      </c:pt>
                      <c:pt idx="5011">
                        <c:v>3.0329000000000001E-12</c:v>
                      </c:pt>
                      <c:pt idx="5012">
                        <c:v>4.39851E-12</c:v>
                      </c:pt>
                      <c:pt idx="5013">
                        <c:v>4.39851E-12</c:v>
                      </c:pt>
                      <c:pt idx="5014">
                        <c:v>4.58429E-12</c:v>
                      </c:pt>
                      <c:pt idx="5015">
                        <c:v>4.58429E-12</c:v>
                      </c:pt>
                      <c:pt idx="5016">
                        <c:v>2.9209799999999999E-12</c:v>
                      </c:pt>
                      <c:pt idx="5017">
                        <c:v>2.9209799999999999E-12</c:v>
                      </c:pt>
                      <c:pt idx="5018">
                        <c:v>4.4790900000000001E-12</c:v>
                      </c:pt>
                      <c:pt idx="5019">
                        <c:v>4.4790900000000001E-12</c:v>
                      </c:pt>
                      <c:pt idx="5020">
                        <c:v>2.87557E-12</c:v>
                      </c:pt>
                      <c:pt idx="5021">
                        <c:v>2.87557E-12</c:v>
                      </c:pt>
                      <c:pt idx="5022">
                        <c:v>3.0845499999999998E-12</c:v>
                      </c:pt>
                      <c:pt idx="5023">
                        <c:v>3.0845499999999998E-12</c:v>
                      </c:pt>
                      <c:pt idx="5024">
                        <c:v>4.2451399999999998E-12</c:v>
                      </c:pt>
                      <c:pt idx="5025">
                        <c:v>4.2451399999999998E-12</c:v>
                      </c:pt>
                      <c:pt idx="5026">
                        <c:v>4.5831400000000002E-12</c:v>
                      </c:pt>
                      <c:pt idx="5027">
                        <c:v>4.5831400000000002E-12</c:v>
                      </c:pt>
                      <c:pt idx="5028">
                        <c:v>4.4738599999999997E-12</c:v>
                      </c:pt>
                      <c:pt idx="5029">
                        <c:v>4.4738599999999997E-12</c:v>
                      </c:pt>
                      <c:pt idx="5030">
                        <c:v>4.9781099999999997E-12</c:v>
                      </c:pt>
                      <c:pt idx="5031">
                        <c:v>4.9781099999999997E-12</c:v>
                      </c:pt>
                      <c:pt idx="5032">
                        <c:v>2.5660000000000002E-12</c:v>
                      </c:pt>
                      <c:pt idx="5033">
                        <c:v>2.5660000000000002E-12</c:v>
                      </c:pt>
                      <c:pt idx="5034">
                        <c:v>3.5194799999999999E-12</c:v>
                      </c:pt>
                      <c:pt idx="5035">
                        <c:v>3.5194799999999999E-12</c:v>
                      </c:pt>
                      <c:pt idx="5036">
                        <c:v>4.35316E-12</c:v>
                      </c:pt>
                      <c:pt idx="5037">
                        <c:v>4.35316E-12</c:v>
                      </c:pt>
                      <c:pt idx="5038">
                        <c:v>7.7401200000000003E-12</c:v>
                      </c:pt>
                      <c:pt idx="5039">
                        <c:v>7.7401200000000003E-12</c:v>
                      </c:pt>
                      <c:pt idx="5040">
                        <c:v>2.61958E-12</c:v>
                      </c:pt>
                      <c:pt idx="5041">
                        <c:v>2.61958E-12</c:v>
                      </c:pt>
                      <c:pt idx="5042">
                        <c:v>3.9092700000000004E-12</c:v>
                      </c:pt>
                      <c:pt idx="5043">
                        <c:v>3.9092700000000004E-12</c:v>
                      </c:pt>
                      <c:pt idx="5044">
                        <c:v>1.22816E-11</c:v>
                      </c:pt>
                      <c:pt idx="5045">
                        <c:v>1.22816E-11</c:v>
                      </c:pt>
                      <c:pt idx="5046">
                        <c:v>3.7947000000000004E-12</c:v>
                      </c:pt>
                      <c:pt idx="5047">
                        <c:v>3.7947000000000004E-12</c:v>
                      </c:pt>
                      <c:pt idx="5048">
                        <c:v>4.4252899999999996E-12</c:v>
                      </c:pt>
                      <c:pt idx="5049">
                        <c:v>4.4252899999999996E-12</c:v>
                      </c:pt>
                      <c:pt idx="5050">
                        <c:v>3.5311300000000001E-12</c:v>
                      </c:pt>
                      <c:pt idx="5051">
                        <c:v>3.5311300000000001E-12</c:v>
                      </c:pt>
                      <c:pt idx="5052">
                        <c:v>4.6339199999999997E-12</c:v>
                      </c:pt>
                      <c:pt idx="5053">
                        <c:v>4.6339199999999997E-12</c:v>
                      </c:pt>
                      <c:pt idx="5054">
                        <c:v>4.6729400000000001E-12</c:v>
                      </c:pt>
                      <c:pt idx="5055">
                        <c:v>4.6729400000000001E-12</c:v>
                      </c:pt>
                      <c:pt idx="5056">
                        <c:v>4.3143699999999999E-12</c:v>
                      </c:pt>
                      <c:pt idx="5057">
                        <c:v>4.3143699999999999E-12</c:v>
                      </c:pt>
                      <c:pt idx="5058">
                        <c:v>4.3875300000000004E-12</c:v>
                      </c:pt>
                      <c:pt idx="5059">
                        <c:v>4.3875300000000004E-12</c:v>
                      </c:pt>
                      <c:pt idx="5060">
                        <c:v>5.4482600000000001E-12</c:v>
                      </c:pt>
                      <c:pt idx="5061">
                        <c:v>5.4482600000000001E-12</c:v>
                      </c:pt>
                      <c:pt idx="5062">
                        <c:v>4.8712899999999999E-12</c:v>
                      </c:pt>
                      <c:pt idx="5063">
                        <c:v>4.8712899999999999E-12</c:v>
                      </c:pt>
                      <c:pt idx="5064">
                        <c:v>5.6918199999999999E-12</c:v>
                      </c:pt>
                      <c:pt idx="5065">
                        <c:v>5.6918199999999999E-12</c:v>
                      </c:pt>
                      <c:pt idx="5066">
                        <c:v>8.1319499999999999E-12</c:v>
                      </c:pt>
                      <c:pt idx="5067">
                        <c:v>8.1319499999999999E-12</c:v>
                      </c:pt>
                      <c:pt idx="5068">
                        <c:v>2.6495599999999999E-12</c:v>
                      </c:pt>
                      <c:pt idx="5069">
                        <c:v>2.6495599999999999E-12</c:v>
                      </c:pt>
                      <c:pt idx="5070">
                        <c:v>3.6209499999999998E-12</c:v>
                      </c:pt>
                      <c:pt idx="5071">
                        <c:v>3.6209499999999998E-12</c:v>
                      </c:pt>
                      <c:pt idx="5072">
                        <c:v>3.1324999999999998E-12</c:v>
                      </c:pt>
                      <c:pt idx="5073">
                        <c:v>3.1324999999999998E-12</c:v>
                      </c:pt>
                      <c:pt idx="5074">
                        <c:v>4.00226E-12</c:v>
                      </c:pt>
                      <c:pt idx="5075">
                        <c:v>4.00226E-12</c:v>
                      </c:pt>
                      <c:pt idx="5076">
                        <c:v>5.7151999999999997E-12</c:v>
                      </c:pt>
                      <c:pt idx="5077">
                        <c:v>5.7151999999999997E-12</c:v>
                      </c:pt>
                      <c:pt idx="5078">
                        <c:v>4.8415600000000002E-12</c:v>
                      </c:pt>
                      <c:pt idx="5079">
                        <c:v>4.8415600000000002E-12</c:v>
                      </c:pt>
                      <c:pt idx="5080">
                        <c:v>6.0292299999999997E-12</c:v>
                      </c:pt>
                      <c:pt idx="5081">
                        <c:v>6.0292299999999997E-12</c:v>
                      </c:pt>
                      <c:pt idx="5082">
                        <c:v>3.2951599999999999E-12</c:v>
                      </c:pt>
                      <c:pt idx="5083">
                        <c:v>3.2951599999999999E-12</c:v>
                      </c:pt>
                      <c:pt idx="5084">
                        <c:v>6.0669299999999999E-12</c:v>
                      </c:pt>
                      <c:pt idx="5085">
                        <c:v>6.0669299999999999E-12</c:v>
                      </c:pt>
                      <c:pt idx="5086">
                        <c:v>3.8789099999999997E-12</c:v>
                      </c:pt>
                      <c:pt idx="5087">
                        <c:v>3.8789099999999997E-12</c:v>
                      </c:pt>
                      <c:pt idx="5088">
                        <c:v>6.3948399999999998E-12</c:v>
                      </c:pt>
                      <c:pt idx="5089">
                        <c:v>6.3948399999999998E-12</c:v>
                      </c:pt>
                      <c:pt idx="5090">
                        <c:v>5.1619400000000001E-12</c:v>
                      </c:pt>
                      <c:pt idx="5091">
                        <c:v>5.1619400000000001E-12</c:v>
                      </c:pt>
                      <c:pt idx="5092">
                        <c:v>5.2349599999999997E-12</c:v>
                      </c:pt>
                      <c:pt idx="5093">
                        <c:v>5.2349599999999997E-12</c:v>
                      </c:pt>
                      <c:pt idx="5094">
                        <c:v>3.2274799999999999E-12</c:v>
                      </c:pt>
                      <c:pt idx="5095">
                        <c:v>3.2274799999999999E-12</c:v>
                      </c:pt>
                      <c:pt idx="5096">
                        <c:v>4.64995E-12</c:v>
                      </c:pt>
                      <c:pt idx="5097">
                        <c:v>4.64995E-12</c:v>
                      </c:pt>
                      <c:pt idx="5098">
                        <c:v>3.72442E-12</c:v>
                      </c:pt>
                      <c:pt idx="5099">
                        <c:v>3.72442E-12</c:v>
                      </c:pt>
                      <c:pt idx="5100">
                        <c:v>2.74985E-12</c:v>
                      </c:pt>
                      <c:pt idx="5101">
                        <c:v>2.74985E-12</c:v>
                      </c:pt>
                      <c:pt idx="5102">
                        <c:v>3.0124899999999998E-12</c:v>
                      </c:pt>
                      <c:pt idx="5103">
                        <c:v>3.0124899999999998E-12</c:v>
                      </c:pt>
                      <c:pt idx="5104">
                        <c:v>2.8280000000000001E-12</c:v>
                      </c:pt>
                      <c:pt idx="5105">
                        <c:v>2.8280000000000001E-12</c:v>
                      </c:pt>
                      <c:pt idx="5106">
                        <c:v>6.8147100000000002E-12</c:v>
                      </c:pt>
                      <c:pt idx="5107">
                        <c:v>6.8147100000000002E-12</c:v>
                      </c:pt>
                      <c:pt idx="5108">
                        <c:v>5.77685E-12</c:v>
                      </c:pt>
                      <c:pt idx="5109">
                        <c:v>5.77685E-12</c:v>
                      </c:pt>
                      <c:pt idx="5110">
                        <c:v>2.8385899999999999E-12</c:v>
                      </c:pt>
                      <c:pt idx="5111">
                        <c:v>2.8385899999999999E-12</c:v>
                      </c:pt>
                      <c:pt idx="5112">
                        <c:v>3.6460099999999997E-12</c:v>
                      </c:pt>
                      <c:pt idx="5113">
                        <c:v>3.6460099999999997E-12</c:v>
                      </c:pt>
                      <c:pt idx="5114">
                        <c:v>4.1937599999999997E-12</c:v>
                      </c:pt>
                      <c:pt idx="5115">
                        <c:v>4.1937599999999997E-12</c:v>
                      </c:pt>
                      <c:pt idx="5116">
                        <c:v>5.0233199999999996E-12</c:v>
                      </c:pt>
                      <c:pt idx="5117">
                        <c:v>5.0233199999999996E-12</c:v>
                      </c:pt>
                      <c:pt idx="5118">
                        <c:v>5.4938599999999998E-12</c:v>
                      </c:pt>
                      <c:pt idx="5119">
                        <c:v>5.4938599999999998E-12</c:v>
                      </c:pt>
                      <c:pt idx="5120">
                        <c:v>6.3690800000000002E-12</c:v>
                      </c:pt>
                      <c:pt idx="5121">
                        <c:v>6.3690800000000002E-12</c:v>
                      </c:pt>
                      <c:pt idx="5122">
                        <c:v>2.9944600000000001E-12</c:v>
                      </c:pt>
                      <c:pt idx="5123">
                        <c:v>2.9944600000000001E-12</c:v>
                      </c:pt>
                      <c:pt idx="5124">
                        <c:v>3.6888000000000002E-12</c:v>
                      </c:pt>
                      <c:pt idx="5125">
                        <c:v>3.6888000000000002E-12</c:v>
                      </c:pt>
                      <c:pt idx="5126">
                        <c:v>4.64769E-12</c:v>
                      </c:pt>
                      <c:pt idx="5127">
                        <c:v>4.64769E-12</c:v>
                      </c:pt>
                      <c:pt idx="5128">
                        <c:v>5.0504799999999997E-12</c:v>
                      </c:pt>
                      <c:pt idx="5129">
                        <c:v>5.0504799999999997E-12</c:v>
                      </c:pt>
                      <c:pt idx="5130">
                        <c:v>2.7040300000000001E-12</c:v>
                      </c:pt>
                      <c:pt idx="5131">
                        <c:v>2.7040300000000001E-12</c:v>
                      </c:pt>
                      <c:pt idx="5132">
                        <c:v>3.8045400000000003E-12</c:v>
                      </c:pt>
                      <c:pt idx="5133">
                        <c:v>3.8045400000000003E-12</c:v>
                      </c:pt>
                      <c:pt idx="5134">
                        <c:v>3.8597900000000001E-12</c:v>
                      </c:pt>
                      <c:pt idx="5135">
                        <c:v>3.8597900000000001E-12</c:v>
                      </c:pt>
                      <c:pt idx="5136">
                        <c:v>3.42742E-12</c:v>
                      </c:pt>
                      <c:pt idx="5137">
                        <c:v>3.42742E-12</c:v>
                      </c:pt>
                      <c:pt idx="5138">
                        <c:v>2.6988000000000002E-12</c:v>
                      </c:pt>
                      <c:pt idx="5139">
                        <c:v>2.6988000000000002E-12</c:v>
                      </c:pt>
                      <c:pt idx="5140">
                        <c:v>3.2401299999999998E-12</c:v>
                      </c:pt>
                      <c:pt idx="5141">
                        <c:v>3.2401299999999998E-12</c:v>
                      </c:pt>
                      <c:pt idx="5142">
                        <c:v>3.1443900000000001E-12</c:v>
                      </c:pt>
                      <c:pt idx="5143">
                        <c:v>3.1443900000000001E-12</c:v>
                      </c:pt>
                      <c:pt idx="5144">
                        <c:v>3.8527299999999999E-12</c:v>
                      </c:pt>
                      <c:pt idx="5145">
                        <c:v>3.8527299999999999E-12</c:v>
                      </c:pt>
                      <c:pt idx="5146">
                        <c:v>5.18129E-12</c:v>
                      </c:pt>
                      <c:pt idx="5147">
                        <c:v>5.18129E-12</c:v>
                      </c:pt>
                      <c:pt idx="5148">
                        <c:v>3.9304199999999997E-12</c:v>
                      </c:pt>
                      <c:pt idx="5149">
                        <c:v>3.9304199999999997E-12</c:v>
                      </c:pt>
                      <c:pt idx="5150">
                        <c:v>5.9151499999999997E-11</c:v>
                      </c:pt>
                      <c:pt idx="5151">
                        <c:v>5.9151499999999997E-11</c:v>
                      </c:pt>
                      <c:pt idx="5152">
                        <c:v>3.8682900000000003E-12</c:v>
                      </c:pt>
                      <c:pt idx="5153">
                        <c:v>3.8682900000000003E-12</c:v>
                      </c:pt>
                      <c:pt idx="5154">
                        <c:v>5.7933999999999999E-12</c:v>
                      </c:pt>
                      <c:pt idx="5155">
                        <c:v>5.7933999999999999E-12</c:v>
                      </c:pt>
                      <c:pt idx="5156">
                        <c:v>2.7888800000000001E-12</c:v>
                      </c:pt>
                      <c:pt idx="5157">
                        <c:v>2.7888800000000001E-12</c:v>
                      </c:pt>
                      <c:pt idx="5158">
                        <c:v>3.6633500000000001E-12</c:v>
                      </c:pt>
                      <c:pt idx="5159">
                        <c:v>3.6633500000000001E-12</c:v>
                      </c:pt>
                      <c:pt idx="5160">
                        <c:v>4.1807500000000003E-12</c:v>
                      </c:pt>
                      <c:pt idx="5161">
                        <c:v>4.1807500000000003E-12</c:v>
                      </c:pt>
                      <c:pt idx="5162">
                        <c:v>5.8725600000000002E-12</c:v>
                      </c:pt>
                      <c:pt idx="5163">
                        <c:v>5.8725600000000002E-12</c:v>
                      </c:pt>
                      <c:pt idx="5164">
                        <c:v>4.7189499999999998E-12</c:v>
                      </c:pt>
                      <c:pt idx="5165">
                        <c:v>4.7189499999999998E-12</c:v>
                      </c:pt>
                      <c:pt idx="5166">
                        <c:v>2.7755499999999998E-12</c:v>
                      </c:pt>
                      <c:pt idx="5167">
                        <c:v>2.7755499999999998E-12</c:v>
                      </c:pt>
                      <c:pt idx="5168">
                        <c:v>2.6190700000000001E-12</c:v>
                      </c:pt>
                      <c:pt idx="5169">
                        <c:v>2.6190700000000001E-12</c:v>
                      </c:pt>
                      <c:pt idx="5170">
                        <c:v>4.8948099999999998E-12</c:v>
                      </c:pt>
                      <c:pt idx="5171">
                        <c:v>4.8948099999999998E-12</c:v>
                      </c:pt>
                      <c:pt idx="5172">
                        <c:v>3.8635700000000003E-12</c:v>
                      </c:pt>
                      <c:pt idx="5173">
                        <c:v>3.8635700000000003E-12</c:v>
                      </c:pt>
                      <c:pt idx="5174">
                        <c:v>4.9299200000000001E-12</c:v>
                      </c:pt>
                      <c:pt idx="5175">
                        <c:v>4.9299200000000001E-12</c:v>
                      </c:pt>
                      <c:pt idx="5176">
                        <c:v>2.7770199999999998E-12</c:v>
                      </c:pt>
                      <c:pt idx="5177">
                        <c:v>2.7770199999999998E-12</c:v>
                      </c:pt>
                      <c:pt idx="5178">
                        <c:v>2.90053E-12</c:v>
                      </c:pt>
                      <c:pt idx="5179">
                        <c:v>2.90053E-12</c:v>
                      </c:pt>
                      <c:pt idx="5180">
                        <c:v>4.3988800000000003E-12</c:v>
                      </c:pt>
                      <c:pt idx="5181">
                        <c:v>4.3988800000000003E-12</c:v>
                      </c:pt>
                      <c:pt idx="5182">
                        <c:v>3.1957399999999999E-12</c:v>
                      </c:pt>
                      <c:pt idx="5183">
                        <c:v>3.1957399999999999E-12</c:v>
                      </c:pt>
                      <c:pt idx="5184">
                        <c:v>4.29639E-12</c:v>
                      </c:pt>
                      <c:pt idx="5185">
                        <c:v>4.29639E-12</c:v>
                      </c:pt>
                      <c:pt idx="5186">
                        <c:v>4.2511599999999998E-12</c:v>
                      </c:pt>
                      <c:pt idx="5187">
                        <c:v>4.2511599999999998E-12</c:v>
                      </c:pt>
                      <c:pt idx="5188">
                        <c:v>4.2441799999999998E-12</c:v>
                      </c:pt>
                      <c:pt idx="5189">
                        <c:v>4.2441799999999998E-12</c:v>
                      </c:pt>
                      <c:pt idx="5190">
                        <c:v>2.8255800000000002E-12</c:v>
                      </c:pt>
                      <c:pt idx="5191">
                        <c:v>2.8255800000000002E-12</c:v>
                      </c:pt>
                      <c:pt idx="5192">
                        <c:v>4.3061499999999998E-12</c:v>
                      </c:pt>
                      <c:pt idx="5193">
                        <c:v>4.3061499999999998E-12</c:v>
                      </c:pt>
                      <c:pt idx="5194">
                        <c:v>8.6911100000000005E-12</c:v>
                      </c:pt>
                      <c:pt idx="5195">
                        <c:v>8.6911100000000005E-12</c:v>
                      </c:pt>
                      <c:pt idx="5196">
                        <c:v>4.5755699999999997E-12</c:v>
                      </c:pt>
                      <c:pt idx="5197">
                        <c:v>4.5755699999999997E-12</c:v>
                      </c:pt>
                      <c:pt idx="5198">
                        <c:v>2.5652E-12</c:v>
                      </c:pt>
                      <c:pt idx="5199">
                        <c:v>2.5652E-12</c:v>
                      </c:pt>
                      <c:pt idx="5200">
                        <c:v>3.6830000000000004E-12</c:v>
                      </c:pt>
                      <c:pt idx="5201">
                        <c:v>3.6830000000000004E-12</c:v>
                      </c:pt>
                      <c:pt idx="5202">
                        <c:v>4.7631299999999997E-12</c:v>
                      </c:pt>
                      <c:pt idx="5203">
                        <c:v>4.7631299999999997E-12</c:v>
                      </c:pt>
                      <c:pt idx="5204">
                        <c:v>2.6035500000000001E-12</c:v>
                      </c:pt>
                      <c:pt idx="5205">
                        <c:v>2.6035500000000001E-12</c:v>
                      </c:pt>
                      <c:pt idx="5206">
                        <c:v>2.5565999999999998E-12</c:v>
                      </c:pt>
                      <c:pt idx="5207">
                        <c:v>2.5565999999999998E-12</c:v>
                      </c:pt>
                      <c:pt idx="5208">
                        <c:v>5.8742900000000002E-11</c:v>
                      </c:pt>
                      <c:pt idx="5209">
                        <c:v>5.8742900000000002E-11</c:v>
                      </c:pt>
                      <c:pt idx="5210">
                        <c:v>4.3936199999999996E-12</c:v>
                      </c:pt>
                      <c:pt idx="5211">
                        <c:v>4.3936199999999996E-12</c:v>
                      </c:pt>
                      <c:pt idx="5212">
                        <c:v>5.0913600000000002E-12</c:v>
                      </c:pt>
                      <c:pt idx="5213">
                        <c:v>5.0913600000000002E-12</c:v>
                      </c:pt>
                      <c:pt idx="5214">
                        <c:v>3.8149699999999998E-12</c:v>
                      </c:pt>
                      <c:pt idx="5215">
                        <c:v>3.8149699999999998E-12</c:v>
                      </c:pt>
                      <c:pt idx="5216">
                        <c:v>3.23676E-12</c:v>
                      </c:pt>
                      <c:pt idx="5217">
                        <c:v>3.23676E-12</c:v>
                      </c:pt>
                      <c:pt idx="5218">
                        <c:v>3.9578399999999996E-12</c:v>
                      </c:pt>
                      <c:pt idx="5219">
                        <c:v>3.9578399999999996E-12</c:v>
                      </c:pt>
                      <c:pt idx="5220">
                        <c:v>5.73096E-12</c:v>
                      </c:pt>
                      <c:pt idx="5221">
                        <c:v>5.73096E-12</c:v>
                      </c:pt>
                      <c:pt idx="5222">
                        <c:v>2.33657E-12</c:v>
                      </c:pt>
                      <c:pt idx="5223">
                        <c:v>2.33657E-12</c:v>
                      </c:pt>
                      <c:pt idx="5224">
                        <c:v>3.5430300000000001E-12</c:v>
                      </c:pt>
                      <c:pt idx="5225">
                        <c:v>3.5430300000000001E-12</c:v>
                      </c:pt>
                      <c:pt idx="5226">
                        <c:v>2.6707200000000002E-12</c:v>
                      </c:pt>
                      <c:pt idx="5227">
                        <c:v>2.6707200000000002E-12</c:v>
                      </c:pt>
                      <c:pt idx="5228">
                        <c:v>3.31668E-12</c:v>
                      </c:pt>
                      <c:pt idx="5229">
                        <c:v>3.31668E-12</c:v>
                      </c:pt>
                      <c:pt idx="5230">
                        <c:v>3.5473E-12</c:v>
                      </c:pt>
                      <c:pt idx="5231">
                        <c:v>3.5473E-12</c:v>
                      </c:pt>
                      <c:pt idx="5232">
                        <c:v>2.7771599999999999E-12</c:v>
                      </c:pt>
                      <c:pt idx="5233">
                        <c:v>2.7771599999999999E-12</c:v>
                      </c:pt>
                      <c:pt idx="5234">
                        <c:v>3.96553E-12</c:v>
                      </c:pt>
                      <c:pt idx="5235">
                        <c:v>3.96553E-12</c:v>
                      </c:pt>
                      <c:pt idx="5236">
                        <c:v>4.7229899999999999E-12</c:v>
                      </c:pt>
                      <c:pt idx="5237">
                        <c:v>4.7229899999999999E-12</c:v>
                      </c:pt>
                      <c:pt idx="5238">
                        <c:v>2.39444E-12</c:v>
                      </c:pt>
                      <c:pt idx="5239">
                        <c:v>2.39444E-12</c:v>
                      </c:pt>
                      <c:pt idx="5240">
                        <c:v>2.29642E-12</c:v>
                      </c:pt>
                      <c:pt idx="5241">
                        <c:v>2.29642E-12</c:v>
                      </c:pt>
                      <c:pt idx="5242">
                        <c:v>2.4245499999999998E-12</c:v>
                      </c:pt>
                      <c:pt idx="5243">
                        <c:v>2.4245499999999998E-12</c:v>
                      </c:pt>
                      <c:pt idx="5244">
                        <c:v>2.9089699999999999E-12</c:v>
                      </c:pt>
                      <c:pt idx="5245">
                        <c:v>2.9089699999999999E-12</c:v>
                      </c:pt>
                      <c:pt idx="5246">
                        <c:v>3.9297200000000003E-12</c:v>
                      </c:pt>
                      <c:pt idx="5247">
                        <c:v>3.9297200000000003E-12</c:v>
                      </c:pt>
                      <c:pt idx="5248">
                        <c:v>2.5631900000000001E-12</c:v>
                      </c:pt>
                      <c:pt idx="5249">
                        <c:v>2.5631900000000001E-12</c:v>
                      </c:pt>
                      <c:pt idx="5250">
                        <c:v>5.6496699999999997E-12</c:v>
                      </c:pt>
                      <c:pt idx="5251">
                        <c:v>5.6496699999999997E-12</c:v>
                      </c:pt>
                      <c:pt idx="5252">
                        <c:v>3.60752E-12</c:v>
                      </c:pt>
                      <c:pt idx="5253">
                        <c:v>3.60752E-12</c:v>
                      </c:pt>
                      <c:pt idx="5254">
                        <c:v>4.7769499999999998E-12</c:v>
                      </c:pt>
                      <c:pt idx="5255">
                        <c:v>4.7769499999999998E-12</c:v>
                      </c:pt>
                      <c:pt idx="5256">
                        <c:v>2.5376400000000001E-12</c:v>
                      </c:pt>
                      <c:pt idx="5257">
                        <c:v>2.5376400000000001E-12</c:v>
                      </c:pt>
                      <c:pt idx="5258">
                        <c:v>3.60752E-12</c:v>
                      </c:pt>
                      <c:pt idx="5259">
                        <c:v>3.60752E-12</c:v>
                      </c:pt>
                      <c:pt idx="5260">
                        <c:v>4.9362499999999997E-12</c:v>
                      </c:pt>
                      <c:pt idx="5261">
                        <c:v>4.9362499999999997E-12</c:v>
                      </c:pt>
                      <c:pt idx="5262">
                        <c:v>5.7244200000000004E-12</c:v>
                      </c:pt>
                      <c:pt idx="5263">
                        <c:v>5.7244200000000004E-12</c:v>
                      </c:pt>
                      <c:pt idx="5264">
                        <c:v>3.4141000000000002E-12</c:v>
                      </c:pt>
                      <c:pt idx="5265">
                        <c:v>3.4141000000000002E-12</c:v>
                      </c:pt>
                      <c:pt idx="5266">
                        <c:v>2.86613E-12</c:v>
                      </c:pt>
                      <c:pt idx="5267">
                        <c:v>2.86613E-12</c:v>
                      </c:pt>
                      <c:pt idx="5268">
                        <c:v>2.5258500000000002E-12</c:v>
                      </c:pt>
                      <c:pt idx="5269">
                        <c:v>2.5258500000000002E-12</c:v>
                      </c:pt>
                      <c:pt idx="5270">
                        <c:v>2.38274E-12</c:v>
                      </c:pt>
                      <c:pt idx="5271">
                        <c:v>2.38274E-12</c:v>
                      </c:pt>
                      <c:pt idx="5272">
                        <c:v>2.50624E-12</c:v>
                      </c:pt>
                      <c:pt idx="5273">
                        <c:v>2.50624E-12</c:v>
                      </c:pt>
                      <c:pt idx="5274">
                        <c:v>4.7749099999999999E-12</c:v>
                      </c:pt>
                      <c:pt idx="5275">
                        <c:v>4.7749099999999999E-12</c:v>
                      </c:pt>
                      <c:pt idx="5276">
                        <c:v>4.4283799999999998E-12</c:v>
                      </c:pt>
                      <c:pt idx="5277">
                        <c:v>4.4283799999999998E-12</c:v>
                      </c:pt>
                      <c:pt idx="5278">
                        <c:v>2.3191499999999999E-12</c:v>
                      </c:pt>
                      <c:pt idx="5279">
                        <c:v>2.3191499999999999E-12</c:v>
                      </c:pt>
                      <c:pt idx="5280">
                        <c:v>4.9014999999999997E-12</c:v>
                      </c:pt>
                      <c:pt idx="5281">
                        <c:v>4.9014999999999997E-12</c:v>
                      </c:pt>
                      <c:pt idx="5282">
                        <c:v>2.5494E-12</c:v>
                      </c:pt>
                      <c:pt idx="5283">
                        <c:v>2.5494E-12</c:v>
                      </c:pt>
                      <c:pt idx="5284">
                        <c:v>3.92873E-12</c:v>
                      </c:pt>
                      <c:pt idx="5285">
                        <c:v>3.92873E-12</c:v>
                      </c:pt>
                      <c:pt idx="5286">
                        <c:v>2.3316600000000002E-12</c:v>
                      </c:pt>
                      <c:pt idx="5287">
                        <c:v>2.3316600000000002E-12</c:v>
                      </c:pt>
                      <c:pt idx="5288">
                        <c:v>3.2710899999999999E-12</c:v>
                      </c:pt>
                      <c:pt idx="5289">
                        <c:v>3.2710899999999999E-12</c:v>
                      </c:pt>
                      <c:pt idx="5290">
                        <c:v>4.3501899999999997E-12</c:v>
                      </c:pt>
                      <c:pt idx="5291">
                        <c:v>4.3501899999999997E-12</c:v>
                      </c:pt>
                      <c:pt idx="5292">
                        <c:v>2.3894600000000002E-12</c:v>
                      </c:pt>
                      <c:pt idx="5293">
                        <c:v>2.3894600000000002E-12</c:v>
                      </c:pt>
                      <c:pt idx="5294">
                        <c:v>4.4988399999999998E-11</c:v>
                      </c:pt>
                      <c:pt idx="5295">
                        <c:v>4.4988399999999998E-11</c:v>
                      </c:pt>
                      <c:pt idx="5296">
                        <c:v>5.7780099999999999E-12</c:v>
                      </c:pt>
                      <c:pt idx="5297">
                        <c:v>5.7780099999999999E-12</c:v>
                      </c:pt>
                      <c:pt idx="5298">
                        <c:v>2.4066900000000001E-12</c:v>
                      </c:pt>
                      <c:pt idx="5299">
                        <c:v>2.4066900000000001E-12</c:v>
                      </c:pt>
                      <c:pt idx="5300">
                        <c:v>3.1978299999999999E-12</c:v>
                      </c:pt>
                      <c:pt idx="5301">
                        <c:v>3.1978299999999999E-12</c:v>
                      </c:pt>
                      <c:pt idx="5302">
                        <c:v>2.7977499999999999E-12</c:v>
                      </c:pt>
                      <c:pt idx="5303">
                        <c:v>2.7977499999999999E-12</c:v>
                      </c:pt>
                      <c:pt idx="5304">
                        <c:v>4.18626E-12</c:v>
                      </c:pt>
                      <c:pt idx="5305">
                        <c:v>4.18626E-12</c:v>
                      </c:pt>
                      <c:pt idx="5306">
                        <c:v>2.6341399999999999E-12</c:v>
                      </c:pt>
                      <c:pt idx="5307">
                        <c:v>2.6341399999999999E-12</c:v>
                      </c:pt>
                      <c:pt idx="5308">
                        <c:v>4.0974400000000004E-12</c:v>
                      </c:pt>
                      <c:pt idx="5309">
                        <c:v>4.0974400000000004E-12</c:v>
                      </c:pt>
                      <c:pt idx="5310">
                        <c:v>5.7771799999999998E-12</c:v>
                      </c:pt>
                      <c:pt idx="5311">
                        <c:v>5.7771799999999998E-12</c:v>
                      </c:pt>
                      <c:pt idx="5312">
                        <c:v>5.6239699999999999E-12</c:v>
                      </c:pt>
                      <c:pt idx="5313">
                        <c:v>5.6239699999999999E-12</c:v>
                      </c:pt>
                      <c:pt idx="5314">
                        <c:v>4.5813899999999997E-12</c:v>
                      </c:pt>
                      <c:pt idx="5315">
                        <c:v>4.5813899999999997E-12</c:v>
                      </c:pt>
                      <c:pt idx="5316">
                        <c:v>3.7710900000000002E-12</c:v>
                      </c:pt>
                      <c:pt idx="5317">
                        <c:v>3.7710900000000002E-12</c:v>
                      </c:pt>
                      <c:pt idx="5318">
                        <c:v>2.4778900000000001E-12</c:v>
                      </c:pt>
                      <c:pt idx="5319">
                        <c:v>2.4778900000000001E-12</c:v>
                      </c:pt>
                      <c:pt idx="5320">
                        <c:v>2.3615199999999998E-12</c:v>
                      </c:pt>
                      <c:pt idx="5321">
                        <c:v>2.3615199999999998E-12</c:v>
                      </c:pt>
                      <c:pt idx="5322">
                        <c:v>4.3281699999999997E-12</c:v>
                      </c:pt>
                      <c:pt idx="5323">
                        <c:v>4.3281699999999997E-12</c:v>
                      </c:pt>
                      <c:pt idx="5324">
                        <c:v>2.4657999999999999E-12</c:v>
                      </c:pt>
                      <c:pt idx="5325">
                        <c:v>2.4657999999999999E-12</c:v>
                      </c:pt>
                      <c:pt idx="5326">
                        <c:v>3.1969900000000001E-12</c:v>
                      </c:pt>
                      <c:pt idx="5327">
                        <c:v>3.1969900000000001E-12</c:v>
                      </c:pt>
                      <c:pt idx="5328">
                        <c:v>3.1636899999999998E-12</c:v>
                      </c:pt>
                      <c:pt idx="5329">
                        <c:v>3.1636899999999998E-12</c:v>
                      </c:pt>
                      <c:pt idx="5330">
                        <c:v>2.9321800000000001E-12</c:v>
                      </c:pt>
                      <c:pt idx="5331">
                        <c:v>2.9321800000000001E-12</c:v>
                      </c:pt>
                      <c:pt idx="5332">
                        <c:v>3.0385199999999999E-12</c:v>
                      </c:pt>
                      <c:pt idx="5333">
                        <c:v>3.0385199999999999E-12</c:v>
                      </c:pt>
                      <c:pt idx="5334">
                        <c:v>3.4974E-12</c:v>
                      </c:pt>
                      <c:pt idx="5335">
                        <c:v>3.4974E-12</c:v>
                      </c:pt>
                      <c:pt idx="5336">
                        <c:v>3.30649E-12</c:v>
                      </c:pt>
                      <c:pt idx="5337">
                        <c:v>3.30649E-12</c:v>
                      </c:pt>
                      <c:pt idx="5338">
                        <c:v>2.6435099999999999E-12</c:v>
                      </c:pt>
                      <c:pt idx="5339">
                        <c:v>2.6435099999999999E-12</c:v>
                      </c:pt>
                      <c:pt idx="5340">
                        <c:v>4.5880999999999998E-12</c:v>
                      </c:pt>
                      <c:pt idx="5341">
                        <c:v>4.5880999999999998E-12</c:v>
                      </c:pt>
                      <c:pt idx="5342">
                        <c:v>5.1210099999999998E-12</c:v>
                      </c:pt>
                      <c:pt idx="5343">
                        <c:v>5.1210099999999998E-12</c:v>
                      </c:pt>
                      <c:pt idx="5344">
                        <c:v>5.2365299999999997E-12</c:v>
                      </c:pt>
                      <c:pt idx="5345">
                        <c:v>5.2365299999999997E-12</c:v>
                      </c:pt>
                      <c:pt idx="5346">
                        <c:v>2.7261200000000001E-12</c:v>
                      </c:pt>
                      <c:pt idx="5347">
                        <c:v>2.7261200000000001E-12</c:v>
                      </c:pt>
                      <c:pt idx="5348">
                        <c:v>4.20022E-12</c:v>
                      </c:pt>
                      <c:pt idx="5349">
                        <c:v>4.20022E-12</c:v>
                      </c:pt>
                      <c:pt idx="5350">
                        <c:v>2.8974600000000001E-12</c:v>
                      </c:pt>
                      <c:pt idx="5351">
                        <c:v>2.8974600000000001E-12</c:v>
                      </c:pt>
                      <c:pt idx="5352">
                        <c:v>4.8875400000000004E-12</c:v>
                      </c:pt>
                      <c:pt idx="5353">
                        <c:v>4.8875400000000004E-12</c:v>
                      </c:pt>
                      <c:pt idx="5354">
                        <c:v>2.8112299999999999E-12</c:v>
                      </c:pt>
                      <c:pt idx="5355">
                        <c:v>2.8112299999999999E-12</c:v>
                      </c:pt>
                      <c:pt idx="5356">
                        <c:v>2.7272599999999998E-12</c:v>
                      </c:pt>
                      <c:pt idx="5357">
                        <c:v>2.7272599999999998E-12</c:v>
                      </c:pt>
                      <c:pt idx="5358">
                        <c:v>5.1427300000000002E-12</c:v>
                      </c:pt>
                      <c:pt idx="5359">
                        <c:v>5.1427300000000002E-12</c:v>
                      </c:pt>
                      <c:pt idx="5360">
                        <c:v>3.4149999999999999E-12</c:v>
                      </c:pt>
                      <c:pt idx="5361">
                        <c:v>3.4149999999999999E-12</c:v>
                      </c:pt>
                      <c:pt idx="5362">
                        <c:v>3.4375900000000001E-12</c:v>
                      </c:pt>
                      <c:pt idx="5363">
                        <c:v>3.4375900000000001E-12</c:v>
                      </c:pt>
                      <c:pt idx="5364">
                        <c:v>5.14052E-12</c:v>
                      </c:pt>
                      <c:pt idx="5365">
                        <c:v>5.14052E-12</c:v>
                      </c:pt>
                      <c:pt idx="5366">
                        <c:v>3.1158300000000001E-12</c:v>
                      </c:pt>
                      <c:pt idx="5367">
                        <c:v>3.1158300000000001E-12</c:v>
                      </c:pt>
                      <c:pt idx="5368">
                        <c:v>4.0907800000000001E-12</c:v>
                      </c:pt>
                      <c:pt idx="5369">
                        <c:v>4.0907800000000001E-12</c:v>
                      </c:pt>
                      <c:pt idx="5370">
                        <c:v>2.5939799999999998E-12</c:v>
                      </c:pt>
                      <c:pt idx="5371">
                        <c:v>2.5939799999999998E-12</c:v>
                      </c:pt>
                      <c:pt idx="5372">
                        <c:v>2.59868E-12</c:v>
                      </c:pt>
                      <c:pt idx="5373">
                        <c:v>2.59868E-12</c:v>
                      </c:pt>
                      <c:pt idx="5374">
                        <c:v>2.7672600000000001E-12</c:v>
                      </c:pt>
                      <c:pt idx="5375">
                        <c:v>2.7672600000000001E-12</c:v>
                      </c:pt>
                      <c:pt idx="5376">
                        <c:v>2.9556899999999999E-12</c:v>
                      </c:pt>
                      <c:pt idx="5377">
                        <c:v>2.9556899999999999E-12</c:v>
                      </c:pt>
                      <c:pt idx="5378">
                        <c:v>4.3095300000000001E-12</c:v>
                      </c:pt>
                      <c:pt idx="5379">
                        <c:v>4.3095300000000001E-12</c:v>
                      </c:pt>
                      <c:pt idx="5380">
                        <c:v>4.0570100000000003E-12</c:v>
                      </c:pt>
                      <c:pt idx="5381">
                        <c:v>4.0570100000000003E-12</c:v>
                      </c:pt>
                      <c:pt idx="5382">
                        <c:v>3.3808999999999999E-12</c:v>
                      </c:pt>
                      <c:pt idx="5383">
                        <c:v>3.3808999999999999E-12</c:v>
                      </c:pt>
                      <c:pt idx="5384">
                        <c:v>2.6812299999999999E-12</c:v>
                      </c:pt>
                      <c:pt idx="5385">
                        <c:v>2.6812299999999999E-12</c:v>
                      </c:pt>
                      <c:pt idx="5386">
                        <c:v>2.7160300000000001E-12</c:v>
                      </c:pt>
                      <c:pt idx="5387">
                        <c:v>2.7160300000000001E-12</c:v>
                      </c:pt>
                      <c:pt idx="5388">
                        <c:v>3.0031800000000001E-12</c:v>
                      </c:pt>
                      <c:pt idx="5389">
                        <c:v>3.0031800000000001E-12</c:v>
                      </c:pt>
                      <c:pt idx="5390">
                        <c:v>3.0845199999999999E-12</c:v>
                      </c:pt>
                      <c:pt idx="5391">
                        <c:v>3.0845199999999999E-12</c:v>
                      </c:pt>
                      <c:pt idx="5392">
                        <c:v>4.42163E-12</c:v>
                      </c:pt>
                      <c:pt idx="5393">
                        <c:v>4.42163E-12</c:v>
                      </c:pt>
                      <c:pt idx="5394">
                        <c:v>2.9627200000000001E-12</c:v>
                      </c:pt>
                      <c:pt idx="5395">
                        <c:v>2.9627200000000001E-12</c:v>
                      </c:pt>
                      <c:pt idx="5396">
                        <c:v>2.44245E-12</c:v>
                      </c:pt>
                      <c:pt idx="5397">
                        <c:v>2.44245E-12</c:v>
                      </c:pt>
                      <c:pt idx="5398">
                        <c:v>3.8979399999999998E-12</c:v>
                      </c:pt>
                      <c:pt idx="5399">
                        <c:v>3.8979399999999998E-12</c:v>
                      </c:pt>
                      <c:pt idx="5400">
                        <c:v>2.93945E-12</c:v>
                      </c:pt>
                      <c:pt idx="5401">
                        <c:v>2.93945E-12</c:v>
                      </c:pt>
                      <c:pt idx="5402">
                        <c:v>4.4240400000000002E-12</c:v>
                      </c:pt>
                      <c:pt idx="5403">
                        <c:v>4.4240400000000002E-12</c:v>
                      </c:pt>
                      <c:pt idx="5404">
                        <c:v>2.3231499999999999E-12</c:v>
                      </c:pt>
                      <c:pt idx="5405">
                        <c:v>2.3231499999999999E-12</c:v>
                      </c:pt>
                      <c:pt idx="5406">
                        <c:v>3.7942999999999997E-12</c:v>
                      </c:pt>
                      <c:pt idx="5407">
                        <c:v>3.7942999999999997E-12</c:v>
                      </c:pt>
                      <c:pt idx="5408">
                        <c:v>4.8427599999999999E-12</c:v>
                      </c:pt>
                      <c:pt idx="5409">
                        <c:v>4.8427599999999999E-12</c:v>
                      </c:pt>
                      <c:pt idx="5410">
                        <c:v>6.96812E-12</c:v>
                      </c:pt>
                      <c:pt idx="5411">
                        <c:v>6.96812E-12</c:v>
                      </c:pt>
                      <c:pt idx="5412">
                        <c:v>2.8554700000000002E-12</c:v>
                      </c:pt>
                      <c:pt idx="5413">
                        <c:v>2.8554700000000002E-12</c:v>
                      </c:pt>
                      <c:pt idx="5414">
                        <c:v>4.1392800000000001E-12</c:v>
                      </c:pt>
                      <c:pt idx="5415">
                        <c:v>4.1392800000000001E-12</c:v>
                      </c:pt>
                      <c:pt idx="5416">
                        <c:v>4.8081800000000002E-12</c:v>
                      </c:pt>
                      <c:pt idx="5417">
                        <c:v>4.8081800000000002E-12</c:v>
                      </c:pt>
                      <c:pt idx="5418">
                        <c:v>3.5085399999999999E-12</c:v>
                      </c:pt>
                      <c:pt idx="5419">
                        <c:v>3.5085399999999999E-12</c:v>
                      </c:pt>
                      <c:pt idx="5420">
                        <c:v>5.1792099999999997E-12</c:v>
                      </c:pt>
                      <c:pt idx="5421">
                        <c:v>5.1792099999999997E-12</c:v>
                      </c:pt>
                      <c:pt idx="5422">
                        <c:v>3.11309E-12</c:v>
                      </c:pt>
                      <c:pt idx="5423">
                        <c:v>3.11309E-12</c:v>
                      </c:pt>
                      <c:pt idx="5424">
                        <c:v>2.3851599999999999E-12</c:v>
                      </c:pt>
                      <c:pt idx="5425">
                        <c:v>2.3851599999999999E-12</c:v>
                      </c:pt>
                      <c:pt idx="5426">
                        <c:v>3.3431399999999998E-12</c:v>
                      </c:pt>
                      <c:pt idx="5427">
                        <c:v>3.3431399999999998E-12</c:v>
                      </c:pt>
                      <c:pt idx="5428">
                        <c:v>3.84638E-12</c:v>
                      </c:pt>
                      <c:pt idx="5429">
                        <c:v>3.84638E-12</c:v>
                      </c:pt>
                      <c:pt idx="5430">
                        <c:v>9.2987999999999999E-12</c:v>
                      </c:pt>
                      <c:pt idx="5431">
                        <c:v>9.2987999999999999E-12</c:v>
                      </c:pt>
                      <c:pt idx="5432">
                        <c:v>4.9718600000000002E-12</c:v>
                      </c:pt>
                      <c:pt idx="5433">
                        <c:v>4.9718600000000002E-12</c:v>
                      </c:pt>
                      <c:pt idx="5434">
                        <c:v>3.0254599999999999E-12</c:v>
                      </c:pt>
                      <c:pt idx="5435">
                        <c:v>3.0254599999999999E-12</c:v>
                      </c:pt>
                      <c:pt idx="5436">
                        <c:v>3.5628799999999999E-12</c:v>
                      </c:pt>
                      <c:pt idx="5437">
                        <c:v>3.5628799999999999E-12</c:v>
                      </c:pt>
                      <c:pt idx="5438">
                        <c:v>2.9457999999999998E-12</c:v>
                      </c:pt>
                      <c:pt idx="5439">
                        <c:v>2.9457999999999998E-12</c:v>
                      </c:pt>
                      <c:pt idx="5440">
                        <c:v>2.4305799999999999E-12</c:v>
                      </c:pt>
                      <c:pt idx="5441">
                        <c:v>2.4305799999999999E-12</c:v>
                      </c:pt>
                      <c:pt idx="5442">
                        <c:v>4.2175300000000001E-12</c:v>
                      </c:pt>
                      <c:pt idx="5443">
                        <c:v>4.2175300000000001E-12</c:v>
                      </c:pt>
                      <c:pt idx="5444">
                        <c:v>3.2693600000000001E-12</c:v>
                      </c:pt>
                      <c:pt idx="5445">
                        <c:v>3.2693600000000001E-12</c:v>
                      </c:pt>
                      <c:pt idx="5446">
                        <c:v>4.9081999999999996E-12</c:v>
                      </c:pt>
                      <c:pt idx="5447">
                        <c:v>4.9081999999999996E-12</c:v>
                      </c:pt>
                      <c:pt idx="5448">
                        <c:v>5.3297500000000004E-12</c:v>
                      </c:pt>
                      <c:pt idx="5449">
                        <c:v>5.3297500000000004E-12</c:v>
                      </c:pt>
                      <c:pt idx="5450">
                        <c:v>3.41504E-12</c:v>
                      </c:pt>
                      <c:pt idx="5451">
                        <c:v>3.41504E-12</c:v>
                      </c:pt>
                      <c:pt idx="5452">
                        <c:v>2.71739E-12</c:v>
                      </c:pt>
                      <c:pt idx="5453">
                        <c:v>2.71739E-12</c:v>
                      </c:pt>
                      <c:pt idx="5454">
                        <c:v>4.5589699999999999E-12</c:v>
                      </c:pt>
                      <c:pt idx="5455">
                        <c:v>4.5589699999999999E-12</c:v>
                      </c:pt>
                      <c:pt idx="5456">
                        <c:v>3.4763899999999999E-12</c:v>
                      </c:pt>
                      <c:pt idx="5457">
                        <c:v>3.4763899999999999E-12</c:v>
                      </c:pt>
                      <c:pt idx="5458">
                        <c:v>2.3999599999999998E-12</c:v>
                      </c:pt>
                      <c:pt idx="5459">
                        <c:v>2.3999599999999998E-12</c:v>
                      </c:pt>
                      <c:pt idx="5460">
                        <c:v>2.4570700000000002E-12</c:v>
                      </c:pt>
                      <c:pt idx="5461">
                        <c:v>2.4570700000000002E-12</c:v>
                      </c:pt>
                      <c:pt idx="5462">
                        <c:v>2.9405300000000002E-12</c:v>
                      </c:pt>
                      <c:pt idx="5463">
                        <c:v>2.9405300000000002E-12</c:v>
                      </c:pt>
                      <c:pt idx="5464">
                        <c:v>3.8999500000000002E-12</c:v>
                      </c:pt>
                      <c:pt idx="5465">
                        <c:v>3.8999500000000002E-12</c:v>
                      </c:pt>
                      <c:pt idx="5466">
                        <c:v>4.4012199999999997E-12</c:v>
                      </c:pt>
                      <c:pt idx="5467">
                        <c:v>4.4012199999999997E-12</c:v>
                      </c:pt>
                      <c:pt idx="5468">
                        <c:v>2.4157600000000002E-12</c:v>
                      </c:pt>
                      <c:pt idx="5469">
                        <c:v>2.4157600000000002E-12</c:v>
                      </c:pt>
                      <c:pt idx="5470">
                        <c:v>3.6725800000000001E-12</c:v>
                      </c:pt>
                      <c:pt idx="5471">
                        <c:v>3.6725800000000001E-12</c:v>
                      </c:pt>
                      <c:pt idx="5472">
                        <c:v>3.2953699999999999E-12</c:v>
                      </c:pt>
                      <c:pt idx="5473">
                        <c:v>3.2953699999999999E-12</c:v>
                      </c:pt>
                      <c:pt idx="5474">
                        <c:v>4.0877999999999996E-12</c:v>
                      </c:pt>
                      <c:pt idx="5475">
                        <c:v>4.0877999999999996E-12</c:v>
                      </c:pt>
                      <c:pt idx="5476">
                        <c:v>2.9459000000000002E-12</c:v>
                      </c:pt>
                      <c:pt idx="5477">
                        <c:v>2.9459000000000002E-12</c:v>
                      </c:pt>
                      <c:pt idx="5478">
                        <c:v>2.5005099999999998E-12</c:v>
                      </c:pt>
                      <c:pt idx="5479">
                        <c:v>2.5005099999999998E-12</c:v>
                      </c:pt>
                      <c:pt idx="5480">
                        <c:v>3.3781200000000002E-12</c:v>
                      </c:pt>
                      <c:pt idx="5481">
                        <c:v>3.3781200000000002E-12</c:v>
                      </c:pt>
                      <c:pt idx="5482">
                        <c:v>6.5521599999999998E-12</c:v>
                      </c:pt>
                      <c:pt idx="5483">
                        <c:v>6.5521599999999998E-12</c:v>
                      </c:pt>
                      <c:pt idx="5484">
                        <c:v>2.21095E-12</c:v>
                      </c:pt>
                      <c:pt idx="5485">
                        <c:v>2.21095E-12</c:v>
                      </c:pt>
                      <c:pt idx="5486">
                        <c:v>5.1637699999999999E-12</c:v>
                      </c:pt>
                      <c:pt idx="5487">
                        <c:v>5.1637699999999999E-12</c:v>
                      </c:pt>
                      <c:pt idx="5488">
                        <c:v>3.2754800000000001E-12</c:v>
                      </c:pt>
                      <c:pt idx="5489">
                        <c:v>3.2754800000000001E-12</c:v>
                      </c:pt>
                      <c:pt idx="5490">
                        <c:v>2.8253899999999999E-12</c:v>
                      </c:pt>
                      <c:pt idx="5491">
                        <c:v>2.8253899999999999E-12</c:v>
                      </c:pt>
                      <c:pt idx="5492">
                        <c:v>2.59006E-12</c:v>
                      </c:pt>
                      <c:pt idx="5493">
                        <c:v>2.59006E-12</c:v>
                      </c:pt>
                      <c:pt idx="5494">
                        <c:v>3.0118700000000002E-12</c:v>
                      </c:pt>
                      <c:pt idx="5495">
                        <c:v>3.0118700000000002E-12</c:v>
                      </c:pt>
                      <c:pt idx="5496">
                        <c:v>3.9062199999999999E-12</c:v>
                      </c:pt>
                      <c:pt idx="5497">
                        <c:v>3.9062199999999999E-12</c:v>
                      </c:pt>
                      <c:pt idx="5498">
                        <c:v>4.2732599999999999E-12</c:v>
                      </c:pt>
                      <c:pt idx="5499">
                        <c:v>4.2732599999999999E-12</c:v>
                      </c:pt>
                      <c:pt idx="5500">
                        <c:v>3.58526E-12</c:v>
                      </c:pt>
                      <c:pt idx="5501">
                        <c:v>3.58526E-12</c:v>
                      </c:pt>
                      <c:pt idx="5502">
                        <c:v>2.6246999999999999E-12</c:v>
                      </c:pt>
                      <c:pt idx="5503">
                        <c:v>2.6246999999999999E-12</c:v>
                      </c:pt>
                      <c:pt idx="5504">
                        <c:v>3.5401200000000001E-12</c:v>
                      </c:pt>
                      <c:pt idx="5505">
                        <c:v>3.5401200000000001E-12</c:v>
                      </c:pt>
                      <c:pt idx="5506">
                        <c:v>2.5642200000000002E-12</c:v>
                      </c:pt>
                      <c:pt idx="5507">
                        <c:v>2.5642200000000002E-12</c:v>
                      </c:pt>
                      <c:pt idx="5508">
                        <c:v>2.6473699999999999E-12</c:v>
                      </c:pt>
                      <c:pt idx="5509">
                        <c:v>2.6473699999999999E-12</c:v>
                      </c:pt>
                      <c:pt idx="5510">
                        <c:v>3.4675900000000002E-12</c:v>
                      </c:pt>
                      <c:pt idx="5511">
                        <c:v>3.4675900000000002E-12</c:v>
                      </c:pt>
                      <c:pt idx="5512">
                        <c:v>2.1761E-12</c:v>
                      </c:pt>
                      <c:pt idx="5513">
                        <c:v>2.1761E-12</c:v>
                      </c:pt>
                      <c:pt idx="5514">
                        <c:v>5.7382499999999997E-12</c:v>
                      </c:pt>
                      <c:pt idx="5515">
                        <c:v>5.7382499999999997E-12</c:v>
                      </c:pt>
                      <c:pt idx="5516">
                        <c:v>3.0444399999999999E-12</c:v>
                      </c:pt>
                      <c:pt idx="5517">
                        <c:v>3.0444399999999999E-12</c:v>
                      </c:pt>
                      <c:pt idx="5518">
                        <c:v>3.0316799999999999E-12</c:v>
                      </c:pt>
                      <c:pt idx="5519">
                        <c:v>3.0316799999999999E-12</c:v>
                      </c:pt>
                      <c:pt idx="5520">
                        <c:v>2.2214300000000002E-12</c:v>
                      </c:pt>
                      <c:pt idx="5521">
                        <c:v>2.2214300000000002E-12</c:v>
                      </c:pt>
                      <c:pt idx="5522">
                        <c:v>2.6200099999999999E-12</c:v>
                      </c:pt>
                      <c:pt idx="5523">
                        <c:v>2.6200099999999999E-12</c:v>
                      </c:pt>
                      <c:pt idx="5524">
                        <c:v>7.2064500000000003E-12</c:v>
                      </c:pt>
                      <c:pt idx="5525">
                        <c:v>7.2064500000000003E-12</c:v>
                      </c:pt>
                      <c:pt idx="5526">
                        <c:v>3.09705E-12</c:v>
                      </c:pt>
                      <c:pt idx="5527">
                        <c:v>3.09705E-12</c:v>
                      </c:pt>
                      <c:pt idx="5528">
                        <c:v>3.4037400000000002E-12</c:v>
                      </c:pt>
                      <c:pt idx="5529">
                        <c:v>3.4037400000000002E-12</c:v>
                      </c:pt>
                      <c:pt idx="5530">
                        <c:v>4.1895299999999998E-12</c:v>
                      </c:pt>
                      <c:pt idx="5531">
                        <c:v>4.1895299999999998E-12</c:v>
                      </c:pt>
                      <c:pt idx="5532">
                        <c:v>4.4352299999999999E-12</c:v>
                      </c:pt>
                      <c:pt idx="5533">
                        <c:v>4.4352299999999999E-12</c:v>
                      </c:pt>
                      <c:pt idx="5534">
                        <c:v>4.0771999999999996E-12</c:v>
                      </c:pt>
                      <c:pt idx="5535">
                        <c:v>4.0771999999999996E-12</c:v>
                      </c:pt>
                      <c:pt idx="5536">
                        <c:v>2.2714399999999999E-12</c:v>
                      </c:pt>
                      <c:pt idx="5537">
                        <c:v>2.2714399999999999E-12</c:v>
                      </c:pt>
                      <c:pt idx="5538">
                        <c:v>3.4743300000000002E-12</c:v>
                      </c:pt>
                      <c:pt idx="5539">
                        <c:v>3.4743300000000002E-12</c:v>
                      </c:pt>
                      <c:pt idx="5540">
                        <c:v>2.50456E-12</c:v>
                      </c:pt>
                      <c:pt idx="5541">
                        <c:v>2.50456E-12</c:v>
                      </c:pt>
                      <c:pt idx="5542">
                        <c:v>3.3800499999999999E-12</c:v>
                      </c:pt>
                      <c:pt idx="5543">
                        <c:v>3.3800499999999999E-12</c:v>
                      </c:pt>
                      <c:pt idx="5544">
                        <c:v>2.9655399999999999E-12</c:v>
                      </c:pt>
                      <c:pt idx="5545">
                        <c:v>2.9655399999999999E-12</c:v>
                      </c:pt>
                      <c:pt idx="5546">
                        <c:v>3.3483399999999998E-12</c:v>
                      </c:pt>
                      <c:pt idx="5547">
                        <c:v>3.3483399999999998E-12</c:v>
                      </c:pt>
                      <c:pt idx="5548">
                        <c:v>3.7380199999999999E-12</c:v>
                      </c:pt>
                      <c:pt idx="5549">
                        <c:v>3.7380199999999999E-12</c:v>
                      </c:pt>
                      <c:pt idx="5550">
                        <c:v>2.2869999999999998E-12</c:v>
                      </c:pt>
                      <c:pt idx="5551">
                        <c:v>2.2869999999999998E-12</c:v>
                      </c:pt>
                      <c:pt idx="5552">
                        <c:v>3.1314799999999999E-12</c:v>
                      </c:pt>
                      <c:pt idx="5553">
                        <c:v>3.1314799999999999E-12</c:v>
                      </c:pt>
                      <c:pt idx="5554">
                        <c:v>3.21559E-12</c:v>
                      </c:pt>
                      <c:pt idx="5555">
                        <c:v>3.21559E-12</c:v>
                      </c:pt>
                      <c:pt idx="5556">
                        <c:v>2.4146900000000001E-12</c:v>
                      </c:pt>
                      <c:pt idx="5557">
                        <c:v>2.4146900000000001E-12</c:v>
                      </c:pt>
                      <c:pt idx="5558">
                        <c:v>7.2019300000000002E-12</c:v>
                      </c:pt>
                      <c:pt idx="5559">
                        <c:v>7.2019300000000002E-12</c:v>
                      </c:pt>
                      <c:pt idx="5560">
                        <c:v>2.96456E-12</c:v>
                      </c:pt>
                      <c:pt idx="5561">
                        <c:v>2.96456E-12</c:v>
                      </c:pt>
                      <c:pt idx="5562">
                        <c:v>2.6821100000000002E-12</c:v>
                      </c:pt>
                      <c:pt idx="5563">
                        <c:v>2.6821100000000002E-12</c:v>
                      </c:pt>
                      <c:pt idx="5564">
                        <c:v>3.27814E-12</c:v>
                      </c:pt>
                      <c:pt idx="5565">
                        <c:v>3.27814E-12</c:v>
                      </c:pt>
                      <c:pt idx="5566">
                        <c:v>3.3669099999999998E-12</c:v>
                      </c:pt>
                      <c:pt idx="5567">
                        <c:v>3.3669099999999998E-12</c:v>
                      </c:pt>
                      <c:pt idx="5568">
                        <c:v>2.4939000000000001E-12</c:v>
                      </c:pt>
                      <c:pt idx="5569">
                        <c:v>2.4939000000000001E-12</c:v>
                      </c:pt>
                      <c:pt idx="5570">
                        <c:v>3.52339E-12</c:v>
                      </c:pt>
                      <c:pt idx="5571">
                        <c:v>3.52339E-12</c:v>
                      </c:pt>
                      <c:pt idx="5572">
                        <c:v>2.4510500000000001E-12</c:v>
                      </c:pt>
                      <c:pt idx="5573">
                        <c:v>2.4510500000000001E-12</c:v>
                      </c:pt>
                      <c:pt idx="5574">
                        <c:v>2.5384300000000001E-12</c:v>
                      </c:pt>
                      <c:pt idx="5575">
                        <c:v>2.5384300000000001E-12</c:v>
                      </c:pt>
                      <c:pt idx="5576">
                        <c:v>3.1544999999999999E-12</c:v>
                      </c:pt>
                      <c:pt idx="5577">
                        <c:v>3.1544999999999999E-12</c:v>
                      </c:pt>
                      <c:pt idx="5578">
                        <c:v>2.65077E-12</c:v>
                      </c:pt>
                      <c:pt idx="5579">
                        <c:v>2.65077E-12</c:v>
                      </c:pt>
                      <c:pt idx="5580">
                        <c:v>2.4971500000000001E-12</c:v>
                      </c:pt>
                      <c:pt idx="5581">
                        <c:v>2.4971500000000001E-12</c:v>
                      </c:pt>
                      <c:pt idx="5582">
                        <c:v>2.9676800000000001E-12</c:v>
                      </c:pt>
                      <c:pt idx="5583">
                        <c:v>2.9676800000000001E-12</c:v>
                      </c:pt>
                      <c:pt idx="5584">
                        <c:v>2.4361099999999998E-12</c:v>
                      </c:pt>
                      <c:pt idx="5585">
                        <c:v>2.4361099999999998E-12</c:v>
                      </c:pt>
                      <c:pt idx="5586">
                        <c:v>4.0534699999999997E-12</c:v>
                      </c:pt>
                      <c:pt idx="5587">
                        <c:v>4.0534699999999997E-12</c:v>
                      </c:pt>
                      <c:pt idx="5588">
                        <c:v>2.5387499999999999E-12</c:v>
                      </c:pt>
                      <c:pt idx="5589">
                        <c:v>2.5387499999999999E-12</c:v>
                      </c:pt>
                      <c:pt idx="5590">
                        <c:v>2.6912499999999999E-12</c:v>
                      </c:pt>
                      <c:pt idx="5591">
                        <c:v>2.6912499999999999E-12</c:v>
                      </c:pt>
                      <c:pt idx="5592">
                        <c:v>2.5242700000000001E-12</c:v>
                      </c:pt>
                      <c:pt idx="5593">
                        <c:v>2.5242700000000001E-12</c:v>
                      </c:pt>
                      <c:pt idx="5594">
                        <c:v>2.47529E-12</c:v>
                      </c:pt>
                      <c:pt idx="5595">
                        <c:v>2.47529E-12</c:v>
                      </c:pt>
                      <c:pt idx="5596">
                        <c:v>2.42604E-12</c:v>
                      </c:pt>
                      <c:pt idx="5597">
                        <c:v>2.42604E-12</c:v>
                      </c:pt>
                      <c:pt idx="5598">
                        <c:v>2.4274999999999999E-12</c:v>
                      </c:pt>
                      <c:pt idx="5599">
                        <c:v>2.4274999999999999E-12</c:v>
                      </c:pt>
                      <c:pt idx="5600">
                        <c:v>2.7305000000000001E-12</c:v>
                      </c:pt>
                      <c:pt idx="5601">
                        <c:v>2.7305000000000001E-12</c:v>
                      </c:pt>
                      <c:pt idx="5602">
                        <c:v>3.5660599999999999E-12</c:v>
                      </c:pt>
                      <c:pt idx="5603">
                        <c:v>3.5660599999999999E-12</c:v>
                      </c:pt>
                      <c:pt idx="5604">
                        <c:v>2.5734200000000002E-12</c:v>
                      </c:pt>
                      <c:pt idx="5605">
                        <c:v>2.5734200000000002E-12</c:v>
                      </c:pt>
                      <c:pt idx="5606">
                        <c:v>4.2694299999999999E-12</c:v>
                      </c:pt>
                      <c:pt idx="5607">
                        <c:v>4.2694299999999999E-12</c:v>
                      </c:pt>
                      <c:pt idx="5608">
                        <c:v>4.4446200000000001E-12</c:v>
                      </c:pt>
                      <c:pt idx="5609">
                        <c:v>4.4446200000000001E-12</c:v>
                      </c:pt>
                      <c:pt idx="5610">
                        <c:v>2.5830900000000001E-12</c:v>
                      </c:pt>
                      <c:pt idx="5611">
                        <c:v>2.5830900000000001E-12</c:v>
                      </c:pt>
                      <c:pt idx="5612">
                        <c:v>2.81893E-12</c:v>
                      </c:pt>
                      <c:pt idx="5613">
                        <c:v>2.81893E-12</c:v>
                      </c:pt>
                      <c:pt idx="5614">
                        <c:v>2.5414000000000001E-12</c:v>
                      </c:pt>
                      <c:pt idx="5615">
                        <c:v>2.5414000000000001E-12</c:v>
                      </c:pt>
                      <c:pt idx="5616">
                        <c:v>2.8426599999999999E-12</c:v>
                      </c:pt>
                      <c:pt idx="5617">
                        <c:v>2.8426599999999999E-12</c:v>
                      </c:pt>
                      <c:pt idx="5618">
                        <c:v>2.7184399999999999E-12</c:v>
                      </c:pt>
                      <c:pt idx="5619">
                        <c:v>2.7184399999999999E-12</c:v>
                      </c:pt>
                      <c:pt idx="5620">
                        <c:v>3.5366099999999998E-12</c:v>
                      </c:pt>
                      <c:pt idx="5621">
                        <c:v>3.5366099999999998E-12</c:v>
                      </c:pt>
                      <c:pt idx="5622">
                        <c:v>4.3720000000000004E-12</c:v>
                      </c:pt>
                      <c:pt idx="5623">
                        <c:v>4.3720000000000004E-12</c:v>
                      </c:pt>
                      <c:pt idx="5624">
                        <c:v>5.9153800000000002E-12</c:v>
                      </c:pt>
                      <c:pt idx="5625">
                        <c:v>5.9153800000000002E-12</c:v>
                      </c:pt>
                      <c:pt idx="5626">
                        <c:v>4.7572300000000003E-12</c:v>
                      </c:pt>
                      <c:pt idx="5627">
                        <c:v>4.7572300000000003E-12</c:v>
                      </c:pt>
                      <c:pt idx="5628">
                        <c:v>4.8826899999999997E-12</c:v>
                      </c:pt>
                      <c:pt idx="5629">
                        <c:v>4.8826899999999997E-12</c:v>
                      </c:pt>
                      <c:pt idx="5630">
                        <c:v>3.0082400000000001E-12</c:v>
                      </c:pt>
                      <c:pt idx="5631">
                        <c:v>3.0082400000000001E-12</c:v>
                      </c:pt>
                      <c:pt idx="5632">
                        <c:v>3.491E-12</c:v>
                      </c:pt>
                      <c:pt idx="5633">
                        <c:v>3.491E-12</c:v>
                      </c:pt>
                      <c:pt idx="5634">
                        <c:v>4.8772899999999997E-12</c:v>
                      </c:pt>
                      <c:pt idx="5635">
                        <c:v>4.8772899999999997E-12</c:v>
                      </c:pt>
                      <c:pt idx="5636">
                        <c:v>3.2195099999999999E-12</c:v>
                      </c:pt>
                      <c:pt idx="5637">
                        <c:v>3.2195099999999999E-12</c:v>
                      </c:pt>
                      <c:pt idx="5638">
                        <c:v>2.40203E-12</c:v>
                      </c:pt>
                      <c:pt idx="5639">
                        <c:v>2.40203E-12</c:v>
                      </c:pt>
                      <c:pt idx="5640">
                        <c:v>2.5772500000000002E-12</c:v>
                      </c:pt>
                      <c:pt idx="5641">
                        <c:v>2.5772500000000002E-12</c:v>
                      </c:pt>
                      <c:pt idx="5642">
                        <c:v>3.10587E-12</c:v>
                      </c:pt>
                      <c:pt idx="5643">
                        <c:v>3.10587E-12</c:v>
                      </c:pt>
                      <c:pt idx="5644">
                        <c:v>7.0820599999999998E-12</c:v>
                      </c:pt>
                      <c:pt idx="5645">
                        <c:v>7.0820599999999998E-12</c:v>
                      </c:pt>
                      <c:pt idx="5646">
                        <c:v>2.53288E-12</c:v>
                      </c:pt>
                      <c:pt idx="5647">
                        <c:v>2.53288E-12</c:v>
                      </c:pt>
                      <c:pt idx="5648">
                        <c:v>3.7940700000000002E-12</c:v>
                      </c:pt>
                      <c:pt idx="5649">
                        <c:v>3.7940700000000002E-12</c:v>
                      </c:pt>
                      <c:pt idx="5650">
                        <c:v>2.5671699999999999E-12</c:v>
                      </c:pt>
                      <c:pt idx="5651">
                        <c:v>2.5671699999999999E-12</c:v>
                      </c:pt>
                      <c:pt idx="5652">
                        <c:v>3.6577699999999997E-12</c:v>
                      </c:pt>
                      <c:pt idx="5653">
                        <c:v>3.6577699999999997E-12</c:v>
                      </c:pt>
                      <c:pt idx="5654">
                        <c:v>2.70925E-12</c:v>
                      </c:pt>
                      <c:pt idx="5655">
                        <c:v>2.70925E-12</c:v>
                      </c:pt>
                      <c:pt idx="5656">
                        <c:v>3.3000799999999998E-12</c:v>
                      </c:pt>
                      <c:pt idx="5657">
                        <c:v>3.3000799999999998E-12</c:v>
                      </c:pt>
                      <c:pt idx="5658">
                        <c:v>3.6446900000000003E-12</c:v>
                      </c:pt>
                      <c:pt idx="5659">
                        <c:v>3.6446900000000003E-12</c:v>
                      </c:pt>
                      <c:pt idx="5660">
                        <c:v>3.3042E-12</c:v>
                      </c:pt>
                      <c:pt idx="5661">
                        <c:v>3.3042E-12</c:v>
                      </c:pt>
                      <c:pt idx="5662">
                        <c:v>2.4979400000000002E-12</c:v>
                      </c:pt>
                      <c:pt idx="5663">
                        <c:v>2.4979400000000002E-12</c:v>
                      </c:pt>
                      <c:pt idx="5664">
                        <c:v>2.34054E-12</c:v>
                      </c:pt>
                      <c:pt idx="5665">
                        <c:v>2.34054E-12</c:v>
                      </c:pt>
                      <c:pt idx="5666">
                        <c:v>3.8575099999999998E-12</c:v>
                      </c:pt>
                      <c:pt idx="5667">
                        <c:v>3.8575099999999998E-12</c:v>
                      </c:pt>
                      <c:pt idx="5668">
                        <c:v>3.9179500000000003E-12</c:v>
                      </c:pt>
                      <c:pt idx="5669">
                        <c:v>3.9179500000000003E-12</c:v>
                      </c:pt>
                      <c:pt idx="5670">
                        <c:v>4.4989400000000002E-12</c:v>
                      </c:pt>
                      <c:pt idx="5671">
                        <c:v>4.4989400000000002E-12</c:v>
                      </c:pt>
                      <c:pt idx="5672">
                        <c:v>3.69234E-12</c:v>
                      </c:pt>
                      <c:pt idx="5673">
                        <c:v>3.69234E-12</c:v>
                      </c:pt>
                      <c:pt idx="5674">
                        <c:v>1.10021E-11</c:v>
                      </c:pt>
                      <c:pt idx="5675">
                        <c:v>1.10021E-11</c:v>
                      </c:pt>
                      <c:pt idx="5676">
                        <c:v>4.2440000000000001E-12</c:v>
                      </c:pt>
                      <c:pt idx="5677">
                        <c:v>4.2440000000000001E-12</c:v>
                      </c:pt>
                      <c:pt idx="5678">
                        <c:v>2.6158699999999998E-12</c:v>
                      </c:pt>
                      <c:pt idx="5679">
                        <c:v>2.6158699999999998E-12</c:v>
                      </c:pt>
                      <c:pt idx="5680">
                        <c:v>2.5404599999999999E-12</c:v>
                      </c:pt>
                      <c:pt idx="5681">
                        <c:v>2.5404599999999999E-12</c:v>
                      </c:pt>
                      <c:pt idx="5682">
                        <c:v>2.3561E-12</c:v>
                      </c:pt>
                      <c:pt idx="5683">
                        <c:v>2.3561E-12</c:v>
                      </c:pt>
                      <c:pt idx="5684">
                        <c:v>2.7011999999999998E-12</c:v>
                      </c:pt>
                      <c:pt idx="5685">
                        <c:v>2.7011999999999998E-12</c:v>
                      </c:pt>
                      <c:pt idx="5686">
                        <c:v>2.6203199999999999E-12</c:v>
                      </c:pt>
                      <c:pt idx="5687">
                        <c:v>2.6203199999999999E-12</c:v>
                      </c:pt>
                      <c:pt idx="5688">
                        <c:v>2.9948000000000001E-12</c:v>
                      </c:pt>
                      <c:pt idx="5689">
                        <c:v>2.9948000000000001E-12</c:v>
                      </c:pt>
                      <c:pt idx="5690">
                        <c:v>2.70279E-12</c:v>
                      </c:pt>
                      <c:pt idx="5691">
                        <c:v>2.70279E-12</c:v>
                      </c:pt>
                      <c:pt idx="5692">
                        <c:v>4.1974599999999998E-12</c:v>
                      </c:pt>
                      <c:pt idx="5693">
                        <c:v>4.1974599999999998E-12</c:v>
                      </c:pt>
                      <c:pt idx="5694">
                        <c:v>2.8986099999999999E-12</c:v>
                      </c:pt>
                      <c:pt idx="5695">
                        <c:v>2.8986099999999999E-12</c:v>
                      </c:pt>
                      <c:pt idx="5696">
                        <c:v>2.8347899999999999E-12</c:v>
                      </c:pt>
                      <c:pt idx="5697">
                        <c:v>2.8347899999999999E-12</c:v>
                      </c:pt>
                      <c:pt idx="5698">
                        <c:v>3.2291800000000002E-12</c:v>
                      </c:pt>
                      <c:pt idx="5699">
                        <c:v>3.2291800000000002E-12</c:v>
                      </c:pt>
                      <c:pt idx="5700">
                        <c:v>2.7012399999999999E-12</c:v>
                      </c:pt>
                      <c:pt idx="5701">
                        <c:v>2.7012399999999999E-12</c:v>
                      </c:pt>
                      <c:pt idx="5702">
                        <c:v>3.4887999999999998E-12</c:v>
                      </c:pt>
                      <c:pt idx="5703">
                        <c:v>3.4887999999999998E-12</c:v>
                      </c:pt>
                      <c:pt idx="5704">
                        <c:v>2.6212600000000001E-12</c:v>
                      </c:pt>
                      <c:pt idx="5705">
                        <c:v>2.6212600000000001E-12</c:v>
                      </c:pt>
                      <c:pt idx="5706">
                        <c:v>2.6141200000000002E-12</c:v>
                      </c:pt>
                      <c:pt idx="5707">
                        <c:v>2.6141200000000002E-12</c:v>
                      </c:pt>
                      <c:pt idx="5708">
                        <c:v>2.81558E-12</c:v>
                      </c:pt>
                      <c:pt idx="5709">
                        <c:v>2.81558E-12</c:v>
                      </c:pt>
                      <c:pt idx="5710">
                        <c:v>2.5952700000000001E-12</c:v>
                      </c:pt>
                      <c:pt idx="5711">
                        <c:v>2.5952700000000001E-12</c:v>
                      </c:pt>
                      <c:pt idx="5712">
                        <c:v>4.6421100000000003E-12</c:v>
                      </c:pt>
                      <c:pt idx="5713">
                        <c:v>4.6421100000000003E-12</c:v>
                      </c:pt>
                      <c:pt idx="5714">
                        <c:v>2.6982299999999999E-12</c:v>
                      </c:pt>
                      <c:pt idx="5715">
                        <c:v>2.6982299999999999E-12</c:v>
                      </c:pt>
                      <c:pt idx="5716">
                        <c:v>4.0708499999999998E-12</c:v>
                      </c:pt>
                      <c:pt idx="5717">
                        <c:v>4.0708499999999998E-12</c:v>
                      </c:pt>
                      <c:pt idx="5718">
                        <c:v>2.6601900000000002E-12</c:v>
                      </c:pt>
                      <c:pt idx="5719">
                        <c:v>2.6601900000000002E-12</c:v>
                      </c:pt>
                      <c:pt idx="5720">
                        <c:v>3.2785699999999998E-12</c:v>
                      </c:pt>
                      <c:pt idx="5721">
                        <c:v>3.2785699999999998E-12</c:v>
                      </c:pt>
                      <c:pt idx="5722">
                        <c:v>3.0778199999999999E-12</c:v>
                      </c:pt>
                      <c:pt idx="5723">
                        <c:v>3.0778199999999999E-12</c:v>
                      </c:pt>
                      <c:pt idx="5724">
                        <c:v>6.7604899999999996E-12</c:v>
                      </c:pt>
                      <c:pt idx="5725">
                        <c:v>6.7604899999999996E-12</c:v>
                      </c:pt>
                      <c:pt idx="5726">
                        <c:v>2.4348099999999998E-12</c:v>
                      </c:pt>
                      <c:pt idx="5727">
                        <c:v>2.4348099999999998E-12</c:v>
                      </c:pt>
                      <c:pt idx="5728">
                        <c:v>4.1233199999999998E-12</c:v>
                      </c:pt>
                      <c:pt idx="5729">
                        <c:v>4.1233199999999998E-12</c:v>
                      </c:pt>
                      <c:pt idx="5730">
                        <c:v>2.30517E-12</c:v>
                      </c:pt>
                      <c:pt idx="5731">
                        <c:v>2.30517E-12</c:v>
                      </c:pt>
                      <c:pt idx="5732">
                        <c:v>9.7349599999999994E-11</c:v>
                      </c:pt>
                      <c:pt idx="5733">
                        <c:v>9.7349599999999994E-11</c:v>
                      </c:pt>
                      <c:pt idx="5734">
                        <c:v>3.3218699999999999E-12</c:v>
                      </c:pt>
                      <c:pt idx="5735">
                        <c:v>3.3218699999999999E-12</c:v>
                      </c:pt>
                      <c:pt idx="5736">
                        <c:v>5.0580500000000002E-12</c:v>
                      </c:pt>
                      <c:pt idx="5737">
                        <c:v>5.0580500000000002E-12</c:v>
                      </c:pt>
                      <c:pt idx="5738">
                        <c:v>4.4003299999999997E-12</c:v>
                      </c:pt>
                      <c:pt idx="5739">
                        <c:v>4.4003299999999997E-12</c:v>
                      </c:pt>
                      <c:pt idx="5740">
                        <c:v>3.5746399999999998E-12</c:v>
                      </c:pt>
                      <c:pt idx="5741">
                        <c:v>3.5746399999999998E-12</c:v>
                      </c:pt>
                      <c:pt idx="5742">
                        <c:v>2.6095399999999998E-12</c:v>
                      </c:pt>
                      <c:pt idx="5743">
                        <c:v>2.6095399999999998E-12</c:v>
                      </c:pt>
                      <c:pt idx="5744">
                        <c:v>4.1365500000000002E-12</c:v>
                      </c:pt>
                      <c:pt idx="5745">
                        <c:v>4.1365500000000002E-12</c:v>
                      </c:pt>
                      <c:pt idx="5746">
                        <c:v>2.97133E-12</c:v>
                      </c:pt>
                      <c:pt idx="5747">
                        <c:v>2.97133E-12</c:v>
                      </c:pt>
                      <c:pt idx="5748">
                        <c:v>2.7161499999999999E-12</c:v>
                      </c:pt>
                      <c:pt idx="5749">
                        <c:v>2.7161499999999999E-12</c:v>
                      </c:pt>
                      <c:pt idx="5750">
                        <c:v>3.42144E-12</c:v>
                      </c:pt>
                      <c:pt idx="5751">
                        <c:v>3.42144E-12</c:v>
                      </c:pt>
                      <c:pt idx="5752">
                        <c:v>2.6899000000000001E-12</c:v>
                      </c:pt>
                      <c:pt idx="5753">
                        <c:v>2.6899000000000001E-12</c:v>
                      </c:pt>
                      <c:pt idx="5754">
                        <c:v>4.9132599999999996E-12</c:v>
                      </c:pt>
                      <c:pt idx="5755">
                        <c:v>4.9132599999999996E-12</c:v>
                      </c:pt>
                      <c:pt idx="5756">
                        <c:v>3.24134E-12</c:v>
                      </c:pt>
                      <c:pt idx="5757">
                        <c:v>3.24134E-12</c:v>
                      </c:pt>
                      <c:pt idx="5758">
                        <c:v>3.29339E-12</c:v>
                      </c:pt>
                      <c:pt idx="5759">
                        <c:v>3.29339E-12</c:v>
                      </c:pt>
                      <c:pt idx="5760">
                        <c:v>3.30307E-12</c:v>
                      </c:pt>
                      <c:pt idx="5761">
                        <c:v>3.30307E-12</c:v>
                      </c:pt>
                      <c:pt idx="5762">
                        <c:v>2.3627400000000001E-12</c:v>
                      </c:pt>
                      <c:pt idx="5763">
                        <c:v>2.3627400000000001E-12</c:v>
                      </c:pt>
                      <c:pt idx="5764">
                        <c:v>1.7014299999999999E-11</c:v>
                      </c:pt>
                      <c:pt idx="5765">
                        <c:v>1.7014299999999999E-11</c:v>
                      </c:pt>
                      <c:pt idx="5766">
                        <c:v>4.0511300000000003E-12</c:v>
                      </c:pt>
                      <c:pt idx="5767">
                        <c:v>4.0511300000000003E-12</c:v>
                      </c:pt>
                      <c:pt idx="5768">
                        <c:v>3.8892100000000001E-12</c:v>
                      </c:pt>
                      <c:pt idx="5769">
                        <c:v>3.8892100000000001E-12</c:v>
                      </c:pt>
                      <c:pt idx="5770">
                        <c:v>2.6117600000000002E-12</c:v>
                      </c:pt>
                      <c:pt idx="5771">
                        <c:v>2.6117600000000002E-12</c:v>
                      </c:pt>
                      <c:pt idx="5772">
                        <c:v>3.5731699999999998E-12</c:v>
                      </c:pt>
                      <c:pt idx="5773">
                        <c:v>3.5731699999999998E-12</c:v>
                      </c:pt>
                      <c:pt idx="5774">
                        <c:v>2.6361400000000001E-12</c:v>
                      </c:pt>
                      <c:pt idx="5775">
                        <c:v>2.6361400000000001E-12</c:v>
                      </c:pt>
                      <c:pt idx="5776">
                        <c:v>2.51089E-12</c:v>
                      </c:pt>
                      <c:pt idx="5777">
                        <c:v>2.51089E-12</c:v>
                      </c:pt>
                      <c:pt idx="5778">
                        <c:v>3.04161E-12</c:v>
                      </c:pt>
                      <c:pt idx="5779">
                        <c:v>3.04161E-12</c:v>
                      </c:pt>
                      <c:pt idx="5780">
                        <c:v>4.1280800000000003E-12</c:v>
                      </c:pt>
                      <c:pt idx="5781">
                        <c:v>4.1280800000000003E-12</c:v>
                      </c:pt>
                      <c:pt idx="5782">
                        <c:v>2.7590699999999999E-12</c:v>
                      </c:pt>
                      <c:pt idx="5783">
                        <c:v>2.7590699999999999E-12</c:v>
                      </c:pt>
                      <c:pt idx="5784">
                        <c:v>3.19965E-12</c:v>
                      </c:pt>
                      <c:pt idx="5785">
                        <c:v>3.19965E-12</c:v>
                      </c:pt>
                      <c:pt idx="5786">
                        <c:v>2.3194599999999999E-12</c:v>
                      </c:pt>
                      <c:pt idx="5787">
                        <c:v>2.3194599999999999E-12</c:v>
                      </c:pt>
                      <c:pt idx="5788">
                        <c:v>2.98326E-12</c:v>
                      </c:pt>
                      <c:pt idx="5789">
                        <c:v>2.98326E-12</c:v>
                      </c:pt>
                      <c:pt idx="5790">
                        <c:v>2.4861100000000002E-12</c:v>
                      </c:pt>
                      <c:pt idx="5791">
                        <c:v>2.4861100000000002E-12</c:v>
                      </c:pt>
                      <c:pt idx="5792">
                        <c:v>7.0189500000000001E-12</c:v>
                      </c:pt>
                      <c:pt idx="5793">
                        <c:v>7.0189500000000001E-12</c:v>
                      </c:pt>
                      <c:pt idx="5794">
                        <c:v>2.7091900000000001E-12</c:v>
                      </c:pt>
                      <c:pt idx="5795">
                        <c:v>2.7091900000000001E-12</c:v>
                      </c:pt>
                      <c:pt idx="5796">
                        <c:v>5.1998599999999996E-12</c:v>
                      </c:pt>
                      <c:pt idx="5797">
                        <c:v>5.1998599999999996E-12</c:v>
                      </c:pt>
                      <c:pt idx="5798">
                        <c:v>2.4962399999999999E-12</c:v>
                      </c:pt>
                      <c:pt idx="5799">
                        <c:v>2.4962399999999999E-12</c:v>
                      </c:pt>
                      <c:pt idx="5800">
                        <c:v>2.4843600000000001E-12</c:v>
                      </c:pt>
                      <c:pt idx="5801">
                        <c:v>2.4843600000000001E-12</c:v>
                      </c:pt>
                      <c:pt idx="5802">
                        <c:v>2.49211E-12</c:v>
                      </c:pt>
                      <c:pt idx="5803">
                        <c:v>2.49211E-12</c:v>
                      </c:pt>
                      <c:pt idx="5804">
                        <c:v>2.3795499999999999E-12</c:v>
                      </c:pt>
                      <c:pt idx="5805">
                        <c:v>2.3795499999999999E-12</c:v>
                      </c:pt>
                      <c:pt idx="5806">
                        <c:v>2.6440499999999998E-12</c:v>
                      </c:pt>
                      <c:pt idx="5807">
                        <c:v>2.6440499999999998E-12</c:v>
                      </c:pt>
                      <c:pt idx="5808">
                        <c:v>2.5598400000000001E-12</c:v>
                      </c:pt>
                      <c:pt idx="5809">
                        <c:v>2.5598400000000001E-12</c:v>
                      </c:pt>
                      <c:pt idx="5810">
                        <c:v>2.8606099999999999E-12</c:v>
                      </c:pt>
                      <c:pt idx="5811">
                        <c:v>2.8606099999999999E-12</c:v>
                      </c:pt>
                      <c:pt idx="5812">
                        <c:v>3.7558099999999999E-12</c:v>
                      </c:pt>
                      <c:pt idx="5813">
                        <c:v>3.7558099999999999E-12</c:v>
                      </c:pt>
                      <c:pt idx="5814">
                        <c:v>5.5196E-12</c:v>
                      </c:pt>
                      <c:pt idx="5815">
                        <c:v>5.5196E-12</c:v>
                      </c:pt>
                      <c:pt idx="5816">
                        <c:v>3.1737000000000001E-12</c:v>
                      </c:pt>
                      <c:pt idx="5817">
                        <c:v>3.1737000000000001E-12</c:v>
                      </c:pt>
                      <c:pt idx="5818">
                        <c:v>2.6781899999999999E-12</c:v>
                      </c:pt>
                      <c:pt idx="5819">
                        <c:v>2.6781899999999999E-12</c:v>
                      </c:pt>
                      <c:pt idx="5820">
                        <c:v>6.2666E-12</c:v>
                      </c:pt>
                      <c:pt idx="5821">
                        <c:v>6.2666E-12</c:v>
                      </c:pt>
                      <c:pt idx="5822">
                        <c:v>6.8738499999999998E-12</c:v>
                      </c:pt>
                      <c:pt idx="5823">
                        <c:v>6.8738499999999998E-12</c:v>
                      </c:pt>
                      <c:pt idx="5824">
                        <c:v>3.9086799999999999E-12</c:v>
                      </c:pt>
                      <c:pt idx="5825">
                        <c:v>3.9086799999999999E-12</c:v>
                      </c:pt>
                      <c:pt idx="5826">
                        <c:v>2.3972200000000002E-12</c:v>
                      </c:pt>
                      <c:pt idx="5827">
                        <c:v>2.3972200000000002E-12</c:v>
                      </c:pt>
                      <c:pt idx="5828">
                        <c:v>3.7075199999999999E-12</c:v>
                      </c:pt>
                      <c:pt idx="5829">
                        <c:v>3.7075199999999999E-12</c:v>
                      </c:pt>
                      <c:pt idx="5830">
                        <c:v>2.5851800000000001E-12</c:v>
                      </c:pt>
                      <c:pt idx="5831">
                        <c:v>2.5851800000000001E-12</c:v>
                      </c:pt>
                      <c:pt idx="5832">
                        <c:v>3.3359599999999999E-12</c:v>
                      </c:pt>
                      <c:pt idx="5833">
                        <c:v>3.3359599999999999E-12</c:v>
                      </c:pt>
                      <c:pt idx="5834">
                        <c:v>2.5112100000000002E-12</c:v>
                      </c:pt>
                      <c:pt idx="5835">
                        <c:v>2.5112100000000002E-12</c:v>
                      </c:pt>
                      <c:pt idx="5836">
                        <c:v>2.59943E-12</c:v>
                      </c:pt>
                      <c:pt idx="5837">
                        <c:v>2.59943E-12</c:v>
                      </c:pt>
                      <c:pt idx="5838">
                        <c:v>4.4243E-12</c:v>
                      </c:pt>
                      <c:pt idx="5839">
                        <c:v>4.4243E-12</c:v>
                      </c:pt>
                      <c:pt idx="5840">
                        <c:v>3.23464E-12</c:v>
                      </c:pt>
                      <c:pt idx="5841">
                        <c:v>3.23464E-12</c:v>
                      </c:pt>
                      <c:pt idx="5842">
                        <c:v>5.4415899999999996E-12</c:v>
                      </c:pt>
                      <c:pt idx="5843">
                        <c:v>5.4415899999999996E-12</c:v>
                      </c:pt>
                      <c:pt idx="5844">
                        <c:v>3.9955700000000001E-12</c:v>
                      </c:pt>
                      <c:pt idx="5845">
                        <c:v>3.9955700000000001E-12</c:v>
                      </c:pt>
                      <c:pt idx="5846">
                        <c:v>3.9905100000000001E-12</c:v>
                      </c:pt>
                      <c:pt idx="5847">
                        <c:v>3.9905100000000001E-12</c:v>
                      </c:pt>
                      <c:pt idx="5848">
                        <c:v>3.5009399999999998E-12</c:v>
                      </c:pt>
                      <c:pt idx="5849">
                        <c:v>3.5009399999999998E-12</c:v>
                      </c:pt>
                      <c:pt idx="5850">
                        <c:v>2.8284500000000001E-12</c:v>
                      </c:pt>
                      <c:pt idx="5851">
                        <c:v>2.8284500000000001E-12</c:v>
                      </c:pt>
                      <c:pt idx="5852">
                        <c:v>2.4492799999999998E-12</c:v>
                      </c:pt>
                      <c:pt idx="5853">
                        <c:v>2.4492799999999998E-12</c:v>
                      </c:pt>
                      <c:pt idx="5854">
                        <c:v>2.5513399999999999E-12</c:v>
                      </c:pt>
                      <c:pt idx="5855">
                        <c:v>2.5513399999999999E-12</c:v>
                      </c:pt>
                      <c:pt idx="5856">
                        <c:v>2.8915599999999998E-12</c:v>
                      </c:pt>
                      <c:pt idx="5857">
                        <c:v>2.8915599999999998E-12</c:v>
                      </c:pt>
                      <c:pt idx="5858">
                        <c:v>3.8236300000000003E-12</c:v>
                      </c:pt>
                      <c:pt idx="5859">
                        <c:v>3.8236300000000003E-12</c:v>
                      </c:pt>
                      <c:pt idx="5860">
                        <c:v>3.3799000000000002E-12</c:v>
                      </c:pt>
                      <c:pt idx="5861">
                        <c:v>3.3799000000000002E-12</c:v>
                      </c:pt>
                      <c:pt idx="5862">
                        <c:v>3.9605600000000002E-12</c:v>
                      </c:pt>
                      <c:pt idx="5863">
                        <c:v>3.9605600000000002E-12</c:v>
                      </c:pt>
                      <c:pt idx="5864">
                        <c:v>4.2665999999999996E-12</c:v>
                      </c:pt>
                      <c:pt idx="5865">
                        <c:v>4.2665999999999996E-12</c:v>
                      </c:pt>
                      <c:pt idx="5866">
                        <c:v>6.6842700000000006E-11</c:v>
                      </c:pt>
                      <c:pt idx="5867">
                        <c:v>6.6842700000000006E-11</c:v>
                      </c:pt>
                      <c:pt idx="5868">
                        <c:v>3.3202800000000001E-12</c:v>
                      </c:pt>
                      <c:pt idx="5869">
                        <c:v>3.3202800000000001E-12</c:v>
                      </c:pt>
                      <c:pt idx="5870">
                        <c:v>2.80207E-12</c:v>
                      </c:pt>
                      <c:pt idx="5871">
                        <c:v>2.80207E-12</c:v>
                      </c:pt>
                      <c:pt idx="5872">
                        <c:v>6.1821500000000003E-12</c:v>
                      </c:pt>
                      <c:pt idx="5873">
                        <c:v>6.1821500000000003E-12</c:v>
                      </c:pt>
                      <c:pt idx="5874">
                        <c:v>5.5671999999999999E-12</c:v>
                      </c:pt>
                      <c:pt idx="5875">
                        <c:v>5.5671999999999999E-12</c:v>
                      </c:pt>
                      <c:pt idx="5876">
                        <c:v>3.5991900000000001E-12</c:v>
                      </c:pt>
                      <c:pt idx="5877">
                        <c:v>3.5991900000000001E-12</c:v>
                      </c:pt>
                      <c:pt idx="5878">
                        <c:v>2.9677899999999998E-12</c:v>
                      </c:pt>
                      <c:pt idx="5879">
                        <c:v>2.9677899999999998E-12</c:v>
                      </c:pt>
                      <c:pt idx="5880">
                        <c:v>3.37749E-12</c:v>
                      </c:pt>
                      <c:pt idx="5881">
                        <c:v>3.37749E-12</c:v>
                      </c:pt>
                      <c:pt idx="5882">
                        <c:v>3.3509099999999999E-12</c:v>
                      </c:pt>
                      <c:pt idx="5883">
                        <c:v>3.3509099999999999E-12</c:v>
                      </c:pt>
                      <c:pt idx="5884">
                        <c:v>3.6944399999999998E-12</c:v>
                      </c:pt>
                      <c:pt idx="5885">
                        <c:v>3.6944399999999998E-12</c:v>
                      </c:pt>
                      <c:pt idx="5886">
                        <c:v>2.5078200000000001E-12</c:v>
                      </c:pt>
                      <c:pt idx="5887">
                        <c:v>2.5078200000000001E-12</c:v>
                      </c:pt>
                      <c:pt idx="5888">
                        <c:v>6.2502600000000001E-12</c:v>
                      </c:pt>
                      <c:pt idx="5889">
                        <c:v>6.2502600000000001E-12</c:v>
                      </c:pt>
                      <c:pt idx="5890">
                        <c:v>2.30955E-12</c:v>
                      </c:pt>
                      <c:pt idx="5891">
                        <c:v>2.30955E-12</c:v>
                      </c:pt>
                      <c:pt idx="5892">
                        <c:v>3.6676999999999998E-12</c:v>
                      </c:pt>
                      <c:pt idx="5893">
                        <c:v>3.6676999999999998E-12</c:v>
                      </c:pt>
                      <c:pt idx="5894">
                        <c:v>2.5402800000000002E-12</c:v>
                      </c:pt>
                      <c:pt idx="5895">
                        <c:v>2.5402800000000002E-12</c:v>
                      </c:pt>
                      <c:pt idx="5896">
                        <c:v>4.8897999999999996E-12</c:v>
                      </c:pt>
                      <c:pt idx="5897">
                        <c:v>4.8897999999999996E-12</c:v>
                      </c:pt>
                      <c:pt idx="5898">
                        <c:v>4.4577600000000002E-12</c:v>
                      </c:pt>
                      <c:pt idx="5899">
                        <c:v>4.4577600000000002E-12</c:v>
                      </c:pt>
                      <c:pt idx="5900">
                        <c:v>3.2380700000000002E-12</c:v>
                      </c:pt>
                      <c:pt idx="5901">
                        <c:v>3.2380700000000002E-12</c:v>
                      </c:pt>
                      <c:pt idx="5902">
                        <c:v>4.9686799999999998E-12</c:v>
                      </c:pt>
                      <c:pt idx="5903">
                        <c:v>4.9686799999999998E-12</c:v>
                      </c:pt>
                      <c:pt idx="5904">
                        <c:v>2.58175E-12</c:v>
                      </c:pt>
                      <c:pt idx="5905">
                        <c:v>2.58175E-12</c:v>
                      </c:pt>
                      <c:pt idx="5906">
                        <c:v>2.45685E-12</c:v>
                      </c:pt>
                      <c:pt idx="5907">
                        <c:v>2.45685E-12</c:v>
                      </c:pt>
                      <c:pt idx="5908">
                        <c:v>5.8000299999999999E-12</c:v>
                      </c:pt>
                      <c:pt idx="5909">
                        <c:v>5.8000299999999999E-12</c:v>
                      </c:pt>
                      <c:pt idx="5910">
                        <c:v>5.6351600000000004E-12</c:v>
                      </c:pt>
                      <c:pt idx="5911">
                        <c:v>5.6351600000000004E-12</c:v>
                      </c:pt>
                      <c:pt idx="5912">
                        <c:v>3.4529200000000002E-12</c:v>
                      </c:pt>
                      <c:pt idx="5913">
                        <c:v>3.4529200000000002E-12</c:v>
                      </c:pt>
                      <c:pt idx="5914">
                        <c:v>2.7541799999999999E-12</c:v>
                      </c:pt>
                      <c:pt idx="5915">
                        <c:v>2.7541799999999999E-12</c:v>
                      </c:pt>
                      <c:pt idx="5916">
                        <c:v>1.64341E-11</c:v>
                      </c:pt>
                      <c:pt idx="5917">
                        <c:v>1.64341E-11</c:v>
                      </c:pt>
                      <c:pt idx="5918">
                        <c:v>3.4864600000000001E-12</c:v>
                      </c:pt>
                      <c:pt idx="5919">
                        <c:v>3.4864600000000001E-12</c:v>
                      </c:pt>
                      <c:pt idx="5920">
                        <c:v>3.0545E-12</c:v>
                      </c:pt>
                      <c:pt idx="5921">
                        <c:v>3.0545E-12</c:v>
                      </c:pt>
                      <c:pt idx="5922">
                        <c:v>2.5601899999999998E-12</c:v>
                      </c:pt>
                      <c:pt idx="5923">
                        <c:v>2.5601899999999998E-12</c:v>
                      </c:pt>
                      <c:pt idx="5924">
                        <c:v>2.6367200000000001E-12</c:v>
                      </c:pt>
                      <c:pt idx="5925">
                        <c:v>2.6367200000000001E-12</c:v>
                      </c:pt>
                      <c:pt idx="5926">
                        <c:v>2.7649499999999998E-12</c:v>
                      </c:pt>
                      <c:pt idx="5927">
                        <c:v>2.7649499999999998E-12</c:v>
                      </c:pt>
                      <c:pt idx="5928">
                        <c:v>2.5930299999999999E-12</c:v>
                      </c:pt>
                      <c:pt idx="5929">
                        <c:v>2.5930299999999999E-12</c:v>
                      </c:pt>
                      <c:pt idx="5930">
                        <c:v>2.5607399999999999E-12</c:v>
                      </c:pt>
                      <c:pt idx="5931">
                        <c:v>2.5607399999999999E-12</c:v>
                      </c:pt>
                      <c:pt idx="5932">
                        <c:v>2.3357399999999999E-12</c:v>
                      </c:pt>
                      <c:pt idx="5933">
                        <c:v>2.3357399999999999E-12</c:v>
                      </c:pt>
                      <c:pt idx="5934">
                        <c:v>3.15803E-12</c:v>
                      </c:pt>
                      <c:pt idx="5935">
                        <c:v>3.15803E-12</c:v>
                      </c:pt>
                      <c:pt idx="5936">
                        <c:v>4.4488000000000002E-11</c:v>
                      </c:pt>
                      <c:pt idx="5937">
                        <c:v>4.4488000000000002E-11</c:v>
                      </c:pt>
                      <c:pt idx="5938">
                        <c:v>4.2880099999999996E-12</c:v>
                      </c:pt>
                      <c:pt idx="5939">
                        <c:v>4.2880099999999996E-12</c:v>
                      </c:pt>
                      <c:pt idx="5940">
                        <c:v>3.0816400000000002E-12</c:v>
                      </c:pt>
                      <c:pt idx="5941">
                        <c:v>3.0816400000000002E-12</c:v>
                      </c:pt>
                      <c:pt idx="5942">
                        <c:v>2.39977E-12</c:v>
                      </c:pt>
                      <c:pt idx="5943">
                        <c:v>2.39977E-12</c:v>
                      </c:pt>
                      <c:pt idx="5944">
                        <c:v>3.0158499999999999E-12</c:v>
                      </c:pt>
                      <c:pt idx="5945">
                        <c:v>3.0158499999999999E-12</c:v>
                      </c:pt>
                      <c:pt idx="5946">
                        <c:v>2.3674600000000001E-12</c:v>
                      </c:pt>
                      <c:pt idx="5947">
                        <c:v>2.3674600000000001E-12</c:v>
                      </c:pt>
                      <c:pt idx="5948">
                        <c:v>2.9116399999999999E-12</c:v>
                      </c:pt>
                      <c:pt idx="5949">
                        <c:v>2.9116399999999999E-12</c:v>
                      </c:pt>
                      <c:pt idx="5950">
                        <c:v>2.9239199999999999E-12</c:v>
                      </c:pt>
                      <c:pt idx="5951">
                        <c:v>2.9239199999999999E-12</c:v>
                      </c:pt>
                      <c:pt idx="5952">
                        <c:v>3.63054E-12</c:v>
                      </c:pt>
                      <c:pt idx="5953">
                        <c:v>3.63054E-12</c:v>
                      </c:pt>
                      <c:pt idx="5954">
                        <c:v>2.55268E-12</c:v>
                      </c:pt>
                      <c:pt idx="5955">
                        <c:v>2.55268E-12</c:v>
                      </c:pt>
                      <c:pt idx="5956">
                        <c:v>3.0469699999999999E-12</c:v>
                      </c:pt>
                      <c:pt idx="5957">
                        <c:v>3.0469699999999999E-12</c:v>
                      </c:pt>
                      <c:pt idx="5958">
                        <c:v>5.6554099999999996E-12</c:v>
                      </c:pt>
                      <c:pt idx="5959">
                        <c:v>5.6554099999999996E-12</c:v>
                      </c:pt>
                      <c:pt idx="5960">
                        <c:v>2.3120300000000002E-12</c:v>
                      </c:pt>
                      <c:pt idx="5961">
                        <c:v>2.3120300000000002E-12</c:v>
                      </c:pt>
                      <c:pt idx="5962">
                        <c:v>5.8812899999999999E-12</c:v>
                      </c:pt>
                      <c:pt idx="5963">
                        <c:v>5.8812899999999999E-12</c:v>
                      </c:pt>
                      <c:pt idx="5964">
                        <c:v>2.2458199999999998E-12</c:v>
                      </c:pt>
                      <c:pt idx="5965">
                        <c:v>2.2458199999999998E-12</c:v>
                      </c:pt>
                      <c:pt idx="5966">
                        <c:v>2.4266700000000002E-12</c:v>
                      </c:pt>
                      <c:pt idx="5967">
                        <c:v>2.4266700000000002E-12</c:v>
                      </c:pt>
                      <c:pt idx="5968">
                        <c:v>2.46971E-12</c:v>
                      </c:pt>
                      <c:pt idx="5969">
                        <c:v>2.46971E-12</c:v>
                      </c:pt>
                      <c:pt idx="5970">
                        <c:v>2.23575E-12</c:v>
                      </c:pt>
                      <c:pt idx="5971">
                        <c:v>2.23575E-12</c:v>
                      </c:pt>
                      <c:pt idx="5972">
                        <c:v>2.6092600000000001E-12</c:v>
                      </c:pt>
                      <c:pt idx="5973">
                        <c:v>2.6092600000000001E-12</c:v>
                      </c:pt>
                      <c:pt idx="5974">
                        <c:v>2.2219400000000001E-12</c:v>
                      </c:pt>
                      <c:pt idx="5975">
                        <c:v>2.2219400000000001E-12</c:v>
                      </c:pt>
                      <c:pt idx="5976">
                        <c:v>2.3244400000000001E-12</c:v>
                      </c:pt>
                      <c:pt idx="5977">
                        <c:v>2.3244400000000001E-12</c:v>
                      </c:pt>
                      <c:pt idx="5978">
                        <c:v>7.3794500000000004E-12</c:v>
                      </c:pt>
                      <c:pt idx="5979">
                        <c:v>7.3794500000000004E-12</c:v>
                      </c:pt>
                      <c:pt idx="5980">
                        <c:v>2.88118E-12</c:v>
                      </c:pt>
                      <c:pt idx="5981">
                        <c:v>2.88118E-12</c:v>
                      </c:pt>
                      <c:pt idx="5982">
                        <c:v>3.3952200000000001E-12</c:v>
                      </c:pt>
                      <c:pt idx="5983">
                        <c:v>3.3952200000000001E-12</c:v>
                      </c:pt>
                      <c:pt idx="5984">
                        <c:v>4.1069599999999997E-12</c:v>
                      </c:pt>
                      <c:pt idx="5985">
                        <c:v>4.1069599999999997E-12</c:v>
                      </c:pt>
                      <c:pt idx="5986">
                        <c:v>2.2946200000000002E-12</c:v>
                      </c:pt>
                      <c:pt idx="5987">
                        <c:v>2.2946200000000002E-12</c:v>
                      </c:pt>
                      <c:pt idx="5988">
                        <c:v>4.9725799999999998E-12</c:v>
                      </c:pt>
                      <c:pt idx="5989">
                        <c:v>4.9725799999999998E-12</c:v>
                      </c:pt>
                      <c:pt idx="5990">
                        <c:v>2.42665E-12</c:v>
                      </c:pt>
                      <c:pt idx="5991">
                        <c:v>2.42665E-12</c:v>
                      </c:pt>
                      <c:pt idx="5992">
                        <c:v>2.60566E-12</c:v>
                      </c:pt>
                      <c:pt idx="5993">
                        <c:v>2.60566E-12</c:v>
                      </c:pt>
                      <c:pt idx="5994">
                        <c:v>3.9142899999999999E-12</c:v>
                      </c:pt>
                      <c:pt idx="5995">
                        <c:v>3.9142899999999999E-12</c:v>
                      </c:pt>
                      <c:pt idx="5996">
                        <c:v>3.3032999999999999E-12</c:v>
                      </c:pt>
                      <c:pt idx="5997">
                        <c:v>3.3032999999999999E-12</c:v>
                      </c:pt>
                      <c:pt idx="5998">
                        <c:v>2.7916999999999999E-12</c:v>
                      </c:pt>
                      <c:pt idx="5999">
                        <c:v>2.7916999999999999E-12</c:v>
                      </c:pt>
                      <c:pt idx="6000">
                        <c:v>2.9652200000000002E-12</c:v>
                      </c:pt>
                      <c:pt idx="6001">
                        <c:v>2.9652200000000002E-12</c:v>
                      </c:pt>
                      <c:pt idx="6002">
                        <c:v>5.9901099999999998E-12</c:v>
                      </c:pt>
                      <c:pt idx="6003">
                        <c:v>5.9901099999999998E-12</c:v>
                      </c:pt>
                      <c:pt idx="6004">
                        <c:v>2.5309199999999999E-12</c:v>
                      </c:pt>
                      <c:pt idx="6005">
                        <c:v>2.5309199999999999E-12</c:v>
                      </c:pt>
                      <c:pt idx="6006">
                        <c:v>4.4982899999999998E-12</c:v>
                      </c:pt>
                      <c:pt idx="6007">
                        <c:v>4.4982899999999998E-12</c:v>
                      </c:pt>
                      <c:pt idx="6008">
                        <c:v>3.5879000000000001E-12</c:v>
                      </c:pt>
                      <c:pt idx="6009">
                        <c:v>3.5879000000000001E-12</c:v>
                      </c:pt>
                      <c:pt idx="6010">
                        <c:v>5.0765100000000001E-12</c:v>
                      </c:pt>
                      <c:pt idx="6011">
                        <c:v>5.0765100000000001E-12</c:v>
                      </c:pt>
                      <c:pt idx="6012">
                        <c:v>4.93689E-12</c:v>
                      </c:pt>
                      <c:pt idx="6013">
                        <c:v>4.93689E-12</c:v>
                      </c:pt>
                      <c:pt idx="6014">
                        <c:v>4.3334999999999997E-12</c:v>
                      </c:pt>
                      <c:pt idx="6015">
                        <c:v>4.3334999999999997E-12</c:v>
                      </c:pt>
                      <c:pt idx="6016">
                        <c:v>2.6060500000000002E-12</c:v>
                      </c:pt>
                      <c:pt idx="6017">
                        <c:v>2.6060500000000002E-12</c:v>
                      </c:pt>
                      <c:pt idx="6018">
                        <c:v>3.52517E-12</c:v>
                      </c:pt>
                      <c:pt idx="6019">
                        <c:v>3.52517E-12</c:v>
                      </c:pt>
                      <c:pt idx="6020">
                        <c:v>3.1101999999999998E-12</c:v>
                      </c:pt>
                      <c:pt idx="6021">
                        <c:v>3.1101999999999998E-12</c:v>
                      </c:pt>
                      <c:pt idx="6022">
                        <c:v>5.0693300000000002E-12</c:v>
                      </c:pt>
                      <c:pt idx="6023">
                        <c:v>5.0693300000000002E-12</c:v>
                      </c:pt>
                      <c:pt idx="6024">
                        <c:v>3.49432E-12</c:v>
                      </c:pt>
                      <c:pt idx="6025">
                        <c:v>3.49432E-12</c:v>
                      </c:pt>
                      <c:pt idx="6026">
                        <c:v>4.6688400000000001E-12</c:v>
                      </c:pt>
                      <c:pt idx="6027">
                        <c:v>4.6688400000000001E-12</c:v>
                      </c:pt>
                      <c:pt idx="6028">
                        <c:v>2.2291200000000001E-12</c:v>
                      </c:pt>
                      <c:pt idx="6029">
                        <c:v>2.2291200000000001E-12</c:v>
                      </c:pt>
                      <c:pt idx="6030">
                        <c:v>2.3140899999999999E-12</c:v>
                      </c:pt>
                      <c:pt idx="6031">
                        <c:v>2.3140899999999999E-12</c:v>
                      </c:pt>
                      <c:pt idx="6032">
                        <c:v>2.9288099999999999E-12</c:v>
                      </c:pt>
                      <c:pt idx="6033">
                        <c:v>2.9288099999999999E-12</c:v>
                      </c:pt>
                      <c:pt idx="6034">
                        <c:v>2.9639699999999999E-12</c:v>
                      </c:pt>
                      <c:pt idx="6035">
                        <c:v>2.9639699999999999E-12</c:v>
                      </c:pt>
                      <c:pt idx="6036">
                        <c:v>4.6775599999999997E-12</c:v>
                      </c:pt>
                      <c:pt idx="6037">
                        <c:v>4.6775599999999997E-12</c:v>
                      </c:pt>
                      <c:pt idx="6038">
                        <c:v>2.6306799999999999E-12</c:v>
                      </c:pt>
                      <c:pt idx="6039">
                        <c:v>2.6306799999999999E-12</c:v>
                      </c:pt>
                      <c:pt idx="6040">
                        <c:v>2.2546799999999998E-12</c:v>
                      </c:pt>
                      <c:pt idx="6041">
                        <c:v>2.2546799999999998E-12</c:v>
                      </c:pt>
                      <c:pt idx="6042">
                        <c:v>2.7700799999999998E-12</c:v>
                      </c:pt>
                      <c:pt idx="6043">
                        <c:v>2.7700799999999998E-12</c:v>
                      </c:pt>
                      <c:pt idx="6044">
                        <c:v>3.5938500000000001E-12</c:v>
                      </c:pt>
                      <c:pt idx="6045">
                        <c:v>3.5938500000000001E-12</c:v>
                      </c:pt>
                      <c:pt idx="6046">
                        <c:v>3.8384100000000004E-12</c:v>
                      </c:pt>
                      <c:pt idx="6047">
                        <c:v>3.8384100000000004E-12</c:v>
                      </c:pt>
                      <c:pt idx="6048">
                        <c:v>2.1962900000000001E-12</c:v>
                      </c:pt>
                      <c:pt idx="6049">
                        <c:v>2.1962900000000001E-12</c:v>
                      </c:pt>
                      <c:pt idx="6050">
                        <c:v>2.94127E-12</c:v>
                      </c:pt>
                      <c:pt idx="6051">
                        <c:v>2.94127E-12</c:v>
                      </c:pt>
                      <c:pt idx="6052">
                        <c:v>2.147E-12</c:v>
                      </c:pt>
                      <c:pt idx="6053">
                        <c:v>2.147E-12</c:v>
                      </c:pt>
                      <c:pt idx="6054">
                        <c:v>2.18742E-12</c:v>
                      </c:pt>
                      <c:pt idx="6055">
                        <c:v>2.18742E-12</c:v>
                      </c:pt>
                      <c:pt idx="6056">
                        <c:v>4.4971500000000001E-12</c:v>
                      </c:pt>
                      <c:pt idx="6057">
                        <c:v>4.4971500000000001E-12</c:v>
                      </c:pt>
                      <c:pt idx="6058">
                        <c:v>2.01642E-12</c:v>
                      </c:pt>
                      <c:pt idx="6059">
                        <c:v>2.01642E-12</c:v>
                      </c:pt>
                      <c:pt idx="6060">
                        <c:v>2.5781799999999998E-12</c:v>
                      </c:pt>
                      <c:pt idx="6061">
                        <c:v>2.5781799999999998E-12</c:v>
                      </c:pt>
                      <c:pt idx="6062">
                        <c:v>6.01721E-12</c:v>
                      </c:pt>
                      <c:pt idx="6063">
                        <c:v>6.01721E-12</c:v>
                      </c:pt>
                      <c:pt idx="6064">
                        <c:v>2.3062800000000001E-12</c:v>
                      </c:pt>
                      <c:pt idx="6065">
                        <c:v>2.3062800000000001E-12</c:v>
                      </c:pt>
                      <c:pt idx="6066">
                        <c:v>2.83511E-12</c:v>
                      </c:pt>
                      <c:pt idx="6067">
                        <c:v>2.83511E-12</c:v>
                      </c:pt>
                      <c:pt idx="6068">
                        <c:v>2.5050599999999998E-12</c:v>
                      </c:pt>
                      <c:pt idx="6069">
                        <c:v>2.5050599999999998E-12</c:v>
                      </c:pt>
                      <c:pt idx="6070">
                        <c:v>2.0700600000000002E-12</c:v>
                      </c:pt>
                      <c:pt idx="6071">
                        <c:v>2.0700600000000002E-12</c:v>
                      </c:pt>
                      <c:pt idx="6072">
                        <c:v>2.97536E-12</c:v>
                      </c:pt>
                      <c:pt idx="6073">
                        <c:v>2.97536E-12</c:v>
                      </c:pt>
                      <c:pt idx="6074">
                        <c:v>2.29146E-12</c:v>
                      </c:pt>
                      <c:pt idx="6075">
                        <c:v>2.29146E-12</c:v>
                      </c:pt>
                      <c:pt idx="6076">
                        <c:v>4.2803400000000003E-12</c:v>
                      </c:pt>
                      <c:pt idx="6077">
                        <c:v>4.2803400000000003E-12</c:v>
                      </c:pt>
                      <c:pt idx="6078">
                        <c:v>3.6695499999999998E-12</c:v>
                      </c:pt>
                      <c:pt idx="6079">
                        <c:v>3.6695499999999998E-12</c:v>
                      </c:pt>
                      <c:pt idx="6080">
                        <c:v>2.1582200000000001E-12</c:v>
                      </c:pt>
                      <c:pt idx="6081">
                        <c:v>2.1582200000000001E-12</c:v>
                      </c:pt>
                      <c:pt idx="6082">
                        <c:v>3.5681499999999999E-12</c:v>
                      </c:pt>
                      <c:pt idx="6083">
                        <c:v>3.5681499999999999E-12</c:v>
                      </c:pt>
                      <c:pt idx="6084">
                        <c:v>2.2952700000000002E-12</c:v>
                      </c:pt>
                      <c:pt idx="6085">
                        <c:v>2.2952700000000002E-12</c:v>
                      </c:pt>
                      <c:pt idx="6086">
                        <c:v>2.3622799999999999E-12</c:v>
                      </c:pt>
                      <c:pt idx="6087">
                        <c:v>2.3622799999999999E-12</c:v>
                      </c:pt>
                      <c:pt idx="6088">
                        <c:v>2.6363299999999999E-12</c:v>
                      </c:pt>
                      <c:pt idx="6089">
                        <c:v>2.6363299999999999E-12</c:v>
                      </c:pt>
                      <c:pt idx="6090">
                        <c:v>3.2415500000000001E-12</c:v>
                      </c:pt>
                      <c:pt idx="6091">
                        <c:v>3.2415500000000001E-12</c:v>
                      </c:pt>
                      <c:pt idx="6092">
                        <c:v>5.0281799999999997E-12</c:v>
                      </c:pt>
                      <c:pt idx="6093">
                        <c:v>5.0281799999999997E-12</c:v>
                      </c:pt>
                      <c:pt idx="6094">
                        <c:v>3.6561399999999998E-12</c:v>
                      </c:pt>
                      <c:pt idx="6095">
                        <c:v>3.6561399999999998E-12</c:v>
                      </c:pt>
                      <c:pt idx="6096">
                        <c:v>3.11131E-12</c:v>
                      </c:pt>
                      <c:pt idx="6097">
                        <c:v>3.11131E-12</c:v>
                      </c:pt>
                      <c:pt idx="6098">
                        <c:v>2.3400300000000001E-12</c:v>
                      </c:pt>
                      <c:pt idx="6099">
                        <c:v>2.3400300000000001E-12</c:v>
                      </c:pt>
                      <c:pt idx="6100">
                        <c:v>2.26954E-12</c:v>
                      </c:pt>
                      <c:pt idx="6101">
                        <c:v>2.26954E-12</c:v>
                      </c:pt>
                      <c:pt idx="6102">
                        <c:v>4.6373599999999999E-12</c:v>
                      </c:pt>
                      <c:pt idx="6103">
                        <c:v>4.6373599999999999E-12</c:v>
                      </c:pt>
                      <c:pt idx="6104">
                        <c:v>3.3003899999999998E-12</c:v>
                      </c:pt>
                      <c:pt idx="6105">
                        <c:v>3.3003899999999998E-12</c:v>
                      </c:pt>
                      <c:pt idx="6106">
                        <c:v>6.8732299999999998E-12</c:v>
                      </c:pt>
                      <c:pt idx="6107">
                        <c:v>6.8732299999999998E-12</c:v>
                      </c:pt>
                      <c:pt idx="6108">
                        <c:v>2.9059199999999998E-12</c:v>
                      </c:pt>
                      <c:pt idx="6109">
                        <c:v>2.9059199999999998E-12</c:v>
                      </c:pt>
                      <c:pt idx="6110">
                        <c:v>2.49423E-12</c:v>
                      </c:pt>
                      <c:pt idx="6111">
                        <c:v>2.49423E-12</c:v>
                      </c:pt>
                      <c:pt idx="6112">
                        <c:v>2.56277E-12</c:v>
                      </c:pt>
                      <c:pt idx="6113">
                        <c:v>2.56277E-12</c:v>
                      </c:pt>
                      <c:pt idx="6114">
                        <c:v>2.4316600000000002E-12</c:v>
                      </c:pt>
                      <c:pt idx="6115">
                        <c:v>2.4316600000000002E-12</c:v>
                      </c:pt>
                      <c:pt idx="6116">
                        <c:v>3.77422E-12</c:v>
                      </c:pt>
                      <c:pt idx="6117">
                        <c:v>3.77422E-12</c:v>
                      </c:pt>
                      <c:pt idx="6118">
                        <c:v>5.3331299999999999E-12</c:v>
                      </c:pt>
                      <c:pt idx="6119">
                        <c:v>5.3331299999999999E-12</c:v>
                      </c:pt>
                      <c:pt idx="6120">
                        <c:v>2.2932999999999999E-12</c:v>
                      </c:pt>
                      <c:pt idx="6121">
                        <c:v>2.2932999999999999E-12</c:v>
                      </c:pt>
                      <c:pt idx="6122">
                        <c:v>3.9509200000000003E-12</c:v>
                      </c:pt>
                      <c:pt idx="6123">
                        <c:v>3.9509200000000003E-12</c:v>
                      </c:pt>
                      <c:pt idx="6124">
                        <c:v>3.8487100000000001E-12</c:v>
                      </c:pt>
                      <c:pt idx="6125">
                        <c:v>3.8487100000000001E-12</c:v>
                      </c:pt>
                      <c:pt idx="6126">
                        <c:v>2.4415899999999999E-12</c:v>
                      </c:pt>
                      <c:pt idx="6127">
                        <c:v>2.4415899999999999E-12</c:v>
                      </c:pt>
                      <c:pt idx="6128">
                        <c:v>3.52496E-12</c:v>
                      </c:pt>
                      <c:pt idx="6129">
                        <c:v>3.52496E-12</c:v>
                      </c:pt>
                      <c:pt idx="6130">
                        <c:v>2.3976799999999999E-12</c:v>
                      </c:pt>
                      <c:pt idx="6131">
                        <c:v>2.3976799999999999E-12</c:v>
                      </c:pt>
                      <c:pt idx="6132">
                        <c:v>2.2778699999999999E-12</c:v>
                      </c:pt>
                      <c:pt idx="6133">
                        <c:v>2.2778699999999999E-12</c:v>
                      </c:pt>
                      <c:pt idx="6134">
                        <c:v>3.2638900000000001E-12</c:v>
                      </c:pt>
                      <c:pt idx="6135">
                        <c:v>3.2638900000000001E-12</c:v>
                      </c:pt>
                      <c:pt idx="6136">
                        <c:v>3.2762099999999998E-12</c:v>
                      </c:pt>
                      <c:pt idx="6137">
                        <c:v>3.2762099999999998E-12</c:v>
                      </c:pt>
                      <c:pt idx="6138">
                        <c:v>2.7893900000000001E-12</c:v>
                      </c:pt>
                      <c:pt idx="6139">
                        <c:v>2.7893900000000001E-12</c:v>
                      </c:pt>
                      <c:pt idx="6140">
                        <c:v>2.44372E-12</c:v>
                      </c:pt>
                      <c:pt idx="6141">
                        <c:v>2.44372E-12</c:v>
                      </c:pt>
                      <c:pt idx="6142">
                        <c:v>2.4366800000000001E-12</c:v>
                      </c:pt>
                      <c:pt idx="6143">
                        <c:v>2.4366800000000001E-12</c:v>
                      </c:pt>
                      <c:pt idx="6144">
                        <c:v>2.1200900000000001E-12</c:v>
                      </c:pt>
                      <c:pt idx="6145">
                        <c:v>2.1200900000000001E-12</c:v>
                      </c:pt>
                      <c:pt idx="6146">
                        <c:v>2.2943400000000001E-12</c:v>
                      </c:pt>
                      <c:pt idx="6147">
                        <c:v>2.2943400000000001E-12</c:v>
                      </c:pt>
                      <c:pt idx="6148">
                        <c:v>5.5562299999999996E-12</c:v>
                      </c:pt>
                      <c:pt idx="6149">
                        <c:v>5.5562299999999996E-12</c:v>
                      </c:pt>
                      <c:pt idx="6150">
                        <c:v>2.4287800000000001E-12</c:v>
                      </c:pt>
                      <c:pt idx="6151">
                        <c:v>2.4287800000000001E-12</c:v>
                      </c:pt>
                      <c:pt idx="6152">
                        <c:v>3.7362399999999998E-12</c:v>
                      </c:pt>
                      <c:pt idx="6153">
                        <c:v>3.7362399999999998E-12</c:v>
                      </c:pt>
                      <c:pt idx="6154">
                        <c:v>3.2750899999999999E-12</c:v>
                      </c:pt>
                      <c:pt idx="6155">
                        <c:v>3.2750899999999999E-12</c:v>
                      </c:pt>
                      <c:pt idx="6156">
                        <c:v>2.35172E-12</c:v>
                      </c:pt>
                      <c:pt idx="6157">
                        <c:v>2.35172E-12</c:v>
                      </c:pt>
                      <c:pt idx="6158">
                        <c:v>2.6084100000000002E-12</c:v>
                      </c:pt>
                      <c:pt idx="6159">
                        <c:v>2.6084100000000002E-12</c:v>
                      </c:pt>
                      <c:pt idx="6160">
                        <c:v>2.21957E-12</c:v>
                      </c:pt>
                      <c:pt idx="6161">
                        <c:v>2.21957E-12</c:v>
                      </c:pt>
                      <c:pt idx="6162">
                        <c:v>4.1435400000000003E-12</c:v>
                      </c:pt>
                      <c:pt idx="6163">
                        <c:v>4.1435400000000003E-12</c:v>
                      </c:pt>
                      <c:pt idx="6164">
                        <c:v>2.6412799999999998E-12</c:v>
                      </c:pt>
                      <c:pt idx="6165">
                        <c:v>2.6412799999999998E-12</c:v>
                      </c:pt>
                      <c:pt idx="6166">
                        <c:v>2.4650000000000001E-12</c:v>
                      </c:pt>
                      <c:pt idx="6167">
                        <c:v>2.4650000000000001E-12</c:v>
                      </c:pt>
                      <c:pt idx="6168">
                        <c:v>2.1089499999999998E-12</c:v>
                      </c:pt>
                      <c:pt idx="6169">
                        <c:v>2.1089499999999998E-12</c:v>
                      </c:pt>
                      <c:pt idx="6170">
                        <c:v>2.39406E-12</c:v>
                      </c:pt>
                      <c:pt idx="6171">
                        <c:v>2.39406E-12</c:v>
                      </c:pt>
                      <c:pt idx="6172">
                        <c:v>5.2062100000000003E-12</c:v>
                      </c:pt>
                      <c:pt idx="6173">
                        <c:v>5.2062100000000003E-12</c:v>
                      </c:pt>
                      <c:pt idx="6174">
                        <c:v>2.1047400000000002E-12</c:v>
                      </c:pt>
                      <c:pt idx="6175">
                        <c:v>2.1047400000000002E-12</c:v>
                      </c:pt>
                      <c:pt idx="6176">
                        <c:v>1.0712700000000001E-11</c:v>
                      </c:pt>
                      <c:pt idx="6177">
                        <c:v>1.0712700000000001E-11</c:v>
                      </c:pt>
                      <c:pt idx="6178">
                        <c:v>3.1955200000000001E-12</c:v>
                      </c:pt>
                      <c:pt idx="6179">
                        <c:v>3.1955200000000001E-12</c:v>
                      </c:pt>
                      <c:pt idx="6180">
                        <c:v>2.21748E-12</c:v>
                      </c:pt>
                      <c:pt idx="6181">
                        <c:v>2.21748E-12</c:v>
                      </c:pt>
                      <c:pt idx="6182">
                        <c:v>5.2752800000000001E-12</c:v>
                      </c:pt>
                      <c:pt idx="6183">
                        <c:v>5.2752800000000001E-12</c:v>
                      </c:pt>
                      <c:pt idx="6184">
                        <c:v>3.14281E-12</c:v>
                      </c:pt>
                      <c:pt idx="6185">
                        <c:v>3.14281E-12</c:v>
                      </c:pt>
                      <c:pt idx="6186">
                        <c:v>2.4095799999999999E-12</c:v>
                      </c:pt>
                      <c:pt idx="6187">
                        <c:v>2.4095799999999999E-12</c:v>
                      </c:pt>
                      <c:pt idx="6188">
                        <c:v>5.6359000000000002E-12</c:v>
                      </c:pt>
                      <c:pt idx="6189">
                        <c:v>5.6359000000000002E-12</c:v>
                      </c:pt>
                      <c:pt idx="6190">
                        <c:v>2.8271500000000001E-12</c:v>
                      </c:pt>
                      <c:pt idx="6191">
                        <c:v>2.8271500000000001E-12</c:v>
                      </c:pt>
                      <c:pt idx="6192">
                        <c:v>4.9382200000000003E-12</c:v>
                      </c:pt>
                      <c:pt idx="6193">
                        <c:v>4.9382200000000003E-12</c:v>
                      </c:pt>
                      <c:pt idx="6194">
                        <c:v>2.0546399999999998E-12</c:v>
                      </c:pt>
                      <c:pt idx="6195">
                        <c:v>2.0546399999999998E-12</c:v>
                      </c:pt>
                      <c:pt idx="6196">
                        <c:v>3.4754500000000001E-12</c:v>
                      </c:pt>
                      <c:pt idx="6197">
                        <c:v>3.4754500000000001E-12</c:v>
                      </c:pt>
                      <c:pt idx="6198">
                        <c:v>3.5756999999999998E-12</c:v>
                      </c:pt>
                      <c:pt idx="6199">
                        <c:v>3.5756999999999998E-12</c:v>
                      </c:pt>
                      <c:pt idx="6200">
                        <c:v>4.6047999999999999E-12</c:v>
                      </c:pt>
                      <c:pt idx="6201">
                        <c:v>4.6047999999999999E-12</c:v>
                      </c:pt>
                      <c:pt idx="6202">
                        <c:v>2.3030699999999998E-12</c:v>
                      </c:pt>
                      <c:pt idx="6203">
                        <c:v>2.3030699999999998E-12</c:v>
                      </c:pt>
                      <c:pt idx="6204">
                        <c:v>3.6629600000000004E-12</c:v>
                      </c:pt>
                      <c:pt idx="6205">
                        <c:v>3.6629600000000004E-12</c:v>
                      </c:pt>
                      <c:pt idx="6206">
                        <c:v>2.5333000000000001E-12</c:v>
                      </c:pt>
                      <c:pt idx="6207">
                        <c:v>2.5333000000000001E-12</c:v>
                      </c:pt>
                      <c:pt idx="6208">
                        <c:v>2.13068E-12</c:v>
                      </c:pt>
                      <c:pt idx="6209">
                        <c:v>2.13068E-12</c:v>
                      </c:pt>
                      <c:pt idx="6210">
                        <c:v>2.6859799999999998E-12</c:v>
                      </c:pt>
                      <c:pt idx="6211">
                        <c:v>2.6859799999999998E-12</c:v>
                      </c:pt>
                      <c:pt idx="6212">
                        <c:v>2.9150100000000001E-12</c:v>
                      </c:pt>
                      <c:pt idx="6213">
                        <c:v>2.9150100000000001E-12</c:v>
                      </c:pt>
                      <c:pt idx="6214">
                        <c:v>3.3397899999999998E-12</c:v>
                      </c:pt>
                      <c:pt idx="6215">
                        <c:v>3.3397899999999998E-12</c:v>
                      </c:pt>
                      <c:pt idx="6216">
                        <c:v>2.2572799999999998E-12</c:v>
                      </c:pt>
                      <c:pt idx="6217">
                        <c:v>2.2572799999999998E-12</c:v>
                      </c:pt>
                      <c:pt idx="6218">
                        <c:v>2.3837E-12</c:v>
                      </c:pt>
                      <c:pt idx="6219">
                        <c:v>2.3837E-12</c:v>
                      </c:pt>
                      <c:pt idx="6220">
                        <c:v>3.6362600000000001E-12</c:v>
                      </c:pt>
                      <c:pt idx="6221">
                        <c:v>3.6362600000000001E-12</c:v>
                      </c:pt>
                      <c:pt idx="6222">
                        <c:v>2.89527E-12</c:v>
                      </c:pt>
                      <c:pt idx="6223">
                        <c:v>2.89527E-12</c:v>
                      </c:pt>
                      <c:pt idx="6224">
                        <c:v>2.7684300000000001E-12</c:v>
                      </c:pt>
                      <c:pt idx="6225">
                        <c:v>2.7684300000000001E-12</c:v>
                      </c:pt>
                      <c:pt idx="6226">
                        <c:v>3.79768E-12</c:v>
                      </c:pt>
                      <c:pt idx="6227">
                        <c:v>3.79768E-12</c:v>
                      </c:pt>
                      <c:pt idx="6228">
                        <c:v>2.2343999999999998E-12</c:v>
                      </c:pt>
                      <c:pt idx="6229">
                        <c:v>2.2343999999999998E-12</c:v>
                      </c:pt>
                      <c:pt idx="6230">
                        <c:v>3.1815700000000001E-12</c:v>
                      </c:pt>
                      <c:pt idx="6231">
                        <c:v>3.1815700000000001E-12</c:v>
                      </c:pt>
                      <c:pt idx="6232">
                        <c:v>2.4209800000000001E-12</c:v>
                      </c:pt>
                      <c:pt idx="6233">
                        <c:v>2.4209800000000001E-12</c:v>
                      </c:pt>
                      <c:pt idx="6234">
                        <c:v>3.7515599999999998E-12</c:v>
                      </c:pt>
                      <c:pt idx="6235">
                        <c:v>3.7515599999999998E-12</c:v>
                      </c:pt>
                      <c:pt idx="6236">
                        <c:v>2.4236600000000002E-12</c:v>
                      </c:pt>
                      <c:pt idx="6237">
                        <c:v>2.4236600000000002E-12</c:v>
                      </c:pt>
                      <c:pt idx="6238">
                        <c:v>2.6199000000000002E-12</c:v>
                      </c:pt>
                      <c:pt idx="6239">
                        <c:v>2.6199000000000002E-12</c:v>
                      </c:pt>
                      <c:pt idx="6240">
                        <c:v>2.02962E-12</c:v>
                      </c:pt>
                      <c:pt idx="6241">
                        <c:v>2.02962E-12</c:v>
                      </c:pt>
                      <c:pt idx="6242">
                        <c:v>2.1753300000000002E-12</c:v>
                      </c:pt>
                      <c:pt idx="6243">
                        <c:v>2.1753300000000002E-12</c:v>
                      </c:pt>
                      <c:pt idx="6244">
                        <c:v>3.0677299999999999E-12</c:v>
                      </c:pt>
                      <c:pt idx="6245">
                        <c:v>3.0677299999999999E-12</c:v>
                      </c:pt>
                      <c:pt idx="6246">
                        <c:v>4.60884E-12</c:v>
                      </c:pt>
                      <c:pt idx="6247">
                        <c:v>4.60884E-12</c:v>
                      </c:pt>
                      <c:pt idx="6248">
                        <c:v>2.4437700000000002E-12</c:v>
                      </c:pt>
                      <c:pt idx="6249">
                        <c:v>2.4437700000000002E-12</c:v>
                      </c:pt>
                      <c:pt idx="6250">
                        <c:v>2.6242899999999999E-12</c:v>
                      </c:pt>
                      <c:pt idx="6251">
                        <c:v>2.6242899999999999E-12</c:v>
                      </c:pt>
                      <c:pt idx="6252">
                        <c:v>3.8832600000000002E-12</c:v>
                      </c:pt>
                      <c:pt idx="6253">
                        <c:v>3.8832600000000002E-12</c:v>
                      </c:pt>
                      <c:pt idx="6254">
                        <c:v>3.6354499999999998E-12</c:v>
                      </c:pt>
                      <c:pt idx="6255">
                        <c:v>3.6354499999999998E-12</c:v>
                      </c:pt>
                      <c:pt idx="6256">
                        <c:v>3.0426800000000001E-12</c:v>
                      </c:pt>
                      <c:pt idx="6257">
                        <c:v>3.0426800000000001E-12</c:v>
                      </c:pt>
                      <c:pt idx="6258">
                        <c:v>2.4412399999999998E-12</c:v>
                      </c:pt>
                      <c:pt idx="6259">
                        <c:v>2.4412399999999998E-12</c:v>
                      </c:pt>
                      <c:pt idx="6260">
                        <c:v>5.63212E-12</c:v>
                      </c:pt>
                      <c:pt idx="6261">
                        <c:v>5.63212E-12</c:v>
                      </c:pt>
                      <c:pt idx="6262">
                        <c:v>3.9460700000000004E-12</c:v>
                      </c:pt>
                      <c:pt idx="6263">
                        <c:v>3.9460700000000004E-12</c:v>
                      </c:pt>
                      <c:pt idx="6264">
                        <c:v>2.2738900000000001E-12</c:v>
                      </c:pt>
                      <c:pt idx="6265">
                        <c:v>2.2738900000000001E-12</c:v>
                      </c:pt>
                      <c:pt idx="6266">
                        <c:v>2.8085199999999998E-12</c:v>
                      </c:pt>
                      <c:pt idx="6267">
                        <c:v>2.8085199999999998E-12</c:v>
                      </c:pt>
                      <c:pt idx="6268">
                        <c:v>3.7704800000000003E-12</c:v>
                      </c:pt>
                      <c:pt idx="6269">
                        <c:v>3.7704800000000003E-12</c:v>
                      </c:pt>
                      <c:pt idx="6270">
                        <c:v>2.6978899999999999E-12</c:v>
                      </c:pt>
                      <c:pt idx="6271">
                        <c:v>2.6978899999999999E-12</c:v>
                      </c:pt>
                      <c:pt idx="6272">
                        <c:v>2.8445600000000001E-12</c:v>
                      </c:pt>
                      <c:pt idx="6273">
                        <c:v>2.8445600000000001E-12</c:v>
                      </c:pt>
                      <c:pt idx="6274">
                        <c:v>5.5813399999999997E-12</c:v>
                      </c:pt>
                      <c:pt idx="6275">
                        <c:v>5.5813399999999997E-12</c:v>
                      </c:pt>
                      <c:pt idx="6276">
                        <c:v>2.3499999999999999E-12</c:v>
                      </c:pt>
                      <c:pt idx="6277">
                        <c:v>2.3499999999999999E-12</c:v>
                      </c:pt>
                      <c:pt idx="6278">
                        <c:v>2.3109700000000002E-12</c:v>
                      </c:pt>
                      <c:pt idx="6279">
                        <c:v>2.3109700000000002E-12</c:v>
                      </c:pt>
                      <c:pt idx="6280">
                        <c:v>3.2279E-12</c:v>
                      </c:pt>
                      <c:pt idx="6281">
                        <c:v>3.2279E-12</c:v>
                      </c:pt>
                      <c:pt idx="6282">
                        <c:v>2.34303E-12</c:v>
                      </c:pt>
                      <c:pt idx="6283">
                        <c:v>2.34303E-12</c:v>
                      </c:pt>
                      <c:pt idx="6284">
                        <c:v>3.6941599999999997E-12</c:v>
                      </c:pt>
                      <c:pt idx="6285">
                        <c:v>3.6941599999999997E-12</c:v>
                      </c:pt>
                      <c:pt idx="6286">
                        <c:v>3.3117499999999999E-12</c:v>
                      </c:pt>
                      <c:pt idx="6287">
                        <c:v>3.3117499999999999E-12</c:v>
                      </c:pt>
                      <c:pt idx="6288">
                        <c:v>3.50547E-12</c:v>
                      </c:pt>
                      <c:pt idx="6289">
                        <c:v>3.50547E-12</c:v>
                      </c:pt>
                      <c:pt idx="6290">
                        <c:v>3.9122199999999997E-12</c:v>
                      </c:pt>
                      <c:pt idx="6291">
                        <c:v>3.9122199999999997E-12</c:v>
                      </c:pt>
                      <c:pt idx="6292">
                        <c:v>2.3730400000000002E-12</c:v>
                      </c:pt>
                      <c:pt idx="6293">
                        <c:v>2.3730400000000002E-12</c:v>
                      </c:pt>
                      <c:pt idx="6294">
                        <c:v>3.8187199999999997E-12</c:v>
                      </c:pt>
                      <c:pt idx="6295">
                        <c:v>3.8187199999999997E-12</c:v>
                      </c:pt>
                      <c:pt idx="6296">
                        <c:v>2.3016799999999999E-12</c:v>
                      </c:pt>
                      <c:pt idx="6297">
                        <c:v>2.3016799999999999E-12</c:v>
                      </c:pt>
                      <c:pt idx="6298">
                        <c:v>3.0689100000000001E-12</c:v>
                      </c:pt>
                      <c:pt idx="6299">
                        <c:v>3.0689100000000001E-12</c:v>
                      </c:pt>
                      <c:pt idx="6300">
                        <c:v>3.4701500000000001E-12</c:v>
                      </c:pt>
                      <c:pt idx="6301">
                        <c:v>3.4701500000000001E-12</c:v>
                      </c:pt>
                      <c:pt idx="6302">
                        <c:v>4.1505999999999997E-12</c:v>
                      </c:pt>
                      <c:pt idx="6303">
                        <c:v>4.1505999999999997E-12</c:v>
                      </c:pt>
                      <c:pt idx="6304">
                        <c:v>3.7690599999999997E-12</c:v>
                      </c:pt>
                      <c:pt idx="6305">
                        <c:v>3.7690599999999997E-12</c:v>
                      </c:pt>
                      <c:pt idx="6306">
                        <c:v>2.1944100000000001E-12</c:v>
                      </c:pt>
                      <c:pt idx="6307">
                        <c:v>2.1944100000000001E-12</c:v>
                      </c:pt>
                      <c:pt idx="6308">
                        <c:v>2.1867500000000001E-12</c:v>
                      </c:pt>
                      <c:pt idx="6309">
                        <c:v>2.1867500000000001E-12</c:v>
                      </c:pt>
                      <c:pt idx="6310">
                        <c:v>2.6286599999999998E-12</c:v>
                      </c:pt>
                      <c:pt idx="6311">
                        <c:v>2.6286599999999998E-12</c:v>
                      </c:pt>
                      <c:pt idx="6312">
                        <c:v>2.4327200000000002E-12</c:v>
                      </c:pt>
                      <c:pt idx="6313">
                        <c:v>2.4327200000000002E-12</c:v>
                      </c:pt>
                      <c:pt idx="6314">
                        <c:v>2.4557799999999999E-12</c:v>
                      </c:pt>
                      <c:pt idx="6315">
                        <c:v>2.4557799999999999E-12</c:v>
                      </c:pt>
                      <c:pt idx="6316">
                        <c:v>3.05112E-12</c:v>
                      </c:pt>
                      <c:pt idx="6317">
                        <c:v>3.05112E-12</c:v>
                      </c:pt>
                      <c:pt idx="6318">
                        <c:v>2.4050599999999999E-12</c:v>
                      </c:pt>
                      <c:pt idx="6319">
                        <c:v>2.4050599999999999E-12</c:v>
                      </c:pt>
                      <c:pt idx="6320">
                        <c:v>3.9756100000000003E-12</c:v>
                      </c:pt>
                      <c:pt idx="6321">
                        <c:v>3.9756100000000003E-12</c:v>
                      </c:pt>
                      <c:pt idx="6322">
                        <c:v>2.45347E-12</c:v>
                      </c:pt>
                      <c:pt idx="6323">
                        <c:v>2.45347E-12</c:v>
                      </c:pt>
                      <c:pt idx="6324">
                        <c:v>2.6107300000000001E-12</c:v>
                      </c:pt>
                      <c:pt idx="6325">
                        <c:v>2.6107300000000001E-12</c:v>
                      </c:pt>
                      <c:pt idx="6326">
                        <c:v>2.31759E-12</c:v>
                      </c:pt>
                      <c:pt idx="6327">
                        <c:v>2.31759E-12</c:v>
                      </c:pt>
                      <c:pt idx="6328">
                        <c:v>3.1125800000000001E-12</c:v>
                      </c:pt>
                      <c:pt idx="6329">
                        <c:v>3.1125800000000001E-12</c:v>
                      </c:pt>
                      <c:pt idx="6330">
                        <c:v>3.3293599999999999E-12</c:v>
                      </c:pt>
                      <c:pt idx="6331">
                        <c:v>3.3293599999999999E-12</c:v>
                      </c:pt>
                      <c:pt idx="6332">
                        <c:v>3.9572700000000002E-12</c:v>
                      </c:pt>
                      <c:pt idx="6333">
                        <c:v>3.9572700000000002E-12</c:v>
                      </c:pt>
                      <c:pt idx="6334">
                        <c:v>3.6786399999999998E-12</c:v>
                      </c:pt>
                      <c:pt idx="6335">
                        <c:v>3.6786399999999998E-12</c:v>
                      </c:pt>
                      <c:pt idx="6336">
                        <c:v>3.31593E-12</c:v>
                      </c:pt>
                      <c:pt idx="6337">
                        <c:v>3.31593E-12</c:v>
                      </c:pt>
                      <c:pt idx="6338">
                        <c:v>2.3176000000000001E-12</c:v>
                      </c:pt>
                      <c:pt idx="6339">
                        <c:v>2.3176000000000001E-12</c:v>
                      </c:pt>
                      <c:pt idx="6340">
                        <c:v>2.2349499999999999E-12</c:v>
                      </c:pt>
                      <c:pt idx="6341">
                        <c:v>2.2349499999999999E-12</c:v>
                      </c:pt>
                      <c:pt idx="6342">
                        <c:v>2.2182199999999998E-12</c:v>
                      </c:pt>
                      <c:pt idx="6343">
                        <c:v>2.2182199999999998E-12</c:v>
                      </c:pt>
                      <c:pt idx="6344">
                        <c:v>3.4471499999999999E-12</c:v>
                      </c:pt>
                      <c:pt idx="6345">
                        <c:v>3.4471499999999999E-12</c:v>
                      </c:pt>
                      <c:pt idx="6346">
                        <c:v>2.28924E-12</c:v>
                      </c:pt>
                      <c:pt idx="6347">
                        <c:v>2.28924E-12</c:v>
                      </c:pt>
                      <c:pt idx="6348">
                        <c:v>2.45319E-12</c:v>
                      </c:pt>
                      <c:pt idx="6349">
                        <c:v>2.45319E-12</c:v>
                      </c:pt>
                      <c:pt idx="6350">
                        <c:v>2.44088E-12</c:v>
                      </c:pt>
                      <c:pt idx="6351">
                        <c:v>2.44088E-12</c:v>
                      </c:pt>
                      <c:pt idx="6352">
                        <c:v>2.16345E-12</c:v>
                      </c:pt>
                      <c:pt idx="6353">
                        <c:v>2.16345E-12</c:v>
                      </c:pt>
                      <c:pt idx="6354">
                        <c:v>2.4143599999999998E-12</c:v>
                      </c:pt>
                      <c:pt idx="6355">
                        <c:v>2.4143599999999998E-12</c:v>
                      </c:pt>
                      <c:pt idx="6356">
                        <c:v>3.5947E-12</c:v>
                      </c:pt>
                      <c:pt idx="6357">
                        <c:v>3.5947E-12</c:v>
                      </c:pt>
                      <c:pt idx="6358">
                        <c:v>3.0044800000000001E-12</c:v>
                      </c:pt>
                      <c:pt idx="6359">
                        <c:v>3.0044800000000001E-12</c:v>
                      </c:pt>
                      <c:pt idx="6360">
                        <c:v>2.4415100000000002E-12</c:v>
                      </c:pt>
                      <c:pt idx="6361">
                        <c:v>2.4415100000000002E-12</c:v>
                      </c:pt>
                      <c:pt idx="6362">
                        <c:v>3.1693399999999999E-12</c:v>
                      </c:pt>
                      <c:pt idx="6363">
                        <c:v>3.1693399999999999E-12</c:v>
                      </c:pt>
                      <c:pt idx="6364">
                        <c:v>2.1452600000000001E-12</c:v>
                      </c:pt>
                      <c:pt idx="6365">
                        <c:v>2.1452600000000001E-12</c:v>
                      </c:pt>
                      <c:pt idx="6366">
                        <c:v>2.3572700000000001E-12</c:v>
                      </c:pt>
                      <c:pt idx="6367">
                        <c:v>2.3572700000000001E-12</c:v>
                      </c:pt>
                      <c:pt idx="6368">
                        <c:v>2.5502000000000002E-12</c:v>
                      </c:pt>
                      <c:pt idx="6369">
                        <c:v>2.5502000000000002E-12</c:v>
                      </c:pt>
                      <c:pt idx="6370">
                        <c:v>2.3602299999999999E-12</c:v>
                      </c:pt>
                      <c:pt idx="6371">
                        <c:v>2.3602299999999999E-12</c:v>
                      </c:pt>
                      <c:pt idx="6372">
                        <c:v>2.16639E-12</c:v>
                      </c:pt>
                      <c:pt idx="6373">
                        <c:v>2.16639E-12</c:v>
                      </c:pt>
                      <c:pt idx="6374">
                        <c:v>2.1086499999999999E-12</c:v>
                      </c:pt>
                      <c:pt idx="6375">
                        <c:v>2.1086499999999999E-12</c:v>
                      </c:pt>
                      <c:pt idx="6376">
                        <c:v>2.24016E-12</c:v>
                      </c:pt>
                      <c:pt idx="6377">
                        <c:v>2.24016E-12</c:v>
                      </c:pt>
                      <c:pt idx="6378">
                        <c:v>4.1158400000000004E-12</c:v>
                      </c:pt>
                      <c:pt idx="6379">
                        <c:v>4.1158400000000004E-12</c:v>
                      </c:pt>
                      <c:pt idx="6380">
                        <c:v>4.0923100000000004E-12</c:v>
                      </c:pt>
                      <c:pt idx="6381">
                        <c:v>4.0923100000000004E-12</c:v>
                      </c:pt>
                      <c:pt idx="6382">
                        <c:v>2.55367E-12</c:v>
                      </c:pt>
                      <c:pt idx="6383">
                        <c:v>2.55367E-12</c:v>
                      </c:pt>
                      <c:pt idx="6384">
                        <c:v>2.13332E-12</c:v>
                      </c:pt>
                      <c:pt idx="6385">
                        <c:v>2.13332E-12</c:v>
                      </c:pt>
                      <c:pt idx="6386">
                        <c:v>2.1466700000000002E-12</c:v>
                      </c:pt>
                      <c:pt idx="6387">
                        <c:v>2.1466700000000002E-12</c:v>
                      </c:pt>
                      <c:pt idx="6388">
                        <c:v>2.3994199999999999E-12</c:v>
                      </c:pt>
                      <c:pt idx="6389">
                        <c:v>2.3994199999999999E-12</c:v>
                      </c:pt>
                      <c:pt idx="6390">
                        <c:v>4.5079299999999998E-12</c:v>
                      </c:pt>
                      <c:pt idx="6391">
                        <c:v>4.5079299999999998E-12</c:v>
                      </c:pt>
                      <c:pt idx="6392">
                        <c:v>2.5450300000000001E-12</c:v>
                      </c:pt>
                      <c:pt idx="6393">
                        <c:v>2.5450300000000001E-12</c:v>
                      </c:pt>
                      <c:pt idx="6394">
                        <c:v>4.0739800000000004E-12</c:v>
                      </c:pt>
                      <c:pt idx="6395">
                        <c:v>4.0739800000000004E-12</c:v>
                      </c:pt>
                      <c:pt idx="6396">
                        <c:v>2.3142299999999999E-12</c:v>
                      </c:pt>
                      <c:pt idx="6397">
                        <c:v>2.3142299999999999E-12</c:v>
                      </c:pt>
                      <c:pt idx="6398">
                        <c:v>4.4159999999999998E-12</c:v>
                      </c:pt>
                      <c:pt idx="6399">
                        <c:v>4.4159999999999998E-12</c:v>
                      </c:pt>
                      <c:pt idx="6400">
                        <c:v>2.29659E-12</c:v>
                      </c:pt>
                      <c:pt idx="6401">
                        <c:v>2.29659E-12</c:v>
                      </c:pt>
                      <c:pt idx="6402">
                        <c:v>5.3592E-12</c:v>
                      </c:pt>
                      <c:pt idx="6403">
                        <c:v>5.3592E-12</c:v>
                      </c:pt>
                      <c:pt idx="6404">
                        <c:v>2.33424E-12</c:v>
                      </c:pt>
                      <c:pt idx="6405">
                        <c:v>2.33424E-12</c:v>
                      </c:pt>
                      <c:pt idx="6406">
                        <c:v>3.6207199999999999E-12</c:v>
                      </c:pt>
                      <c:pt idx="6407">
                        <c:v>3.6207199999999999E-12</c:v>
                      </c:pt>
                      <c:pt idx="6408">
                        <c:v>2.5177199999999999E-12</c:v>
                      </c:pt>
                      <c:pt idx="6409">
                        <c:v>2.5177199999999999E-12</c:v>
                      </c:pt>
                      <c:pt idx="6410">
                        <c:v>2.32292E-12</c:v>
                      </c:pt>
                      <c:pt idx="6411">
                        <c:v>2.32292E-12</c:v>
                      </c:pt>
                      <c:pt idx="6412">
                        <c:v>2.34214E-12</c:v>
                      </c:pt>
                      <c:pt idx="6413">
                        <c:v>2.34214E-12</c:v>
                      </c:pt>
                      <c:pt idx="6414">
                        <c:v>2.1934900000000002E-12</c:v>
                      </c:pt>
                      <c:pt idx="6415">
                        <c:v>2.1934900000000002E-12</c:v>
                      </c:pt>
                      <c:pt idx="6416">
                        <c:v>2.1603599999999999E-12</c:v>
                      </c:pt>
                      <c:pt idx="6417">
                        <c:v>2.1603599999999999E-12</c:v>
                      </c:pt>
                      <c:pt idx="6418">
                        <c:v>2.1226399999999999E-12</c:v>
                      </c:pt>
                      <c:pt idx="6419">
                        <c:v>2.1226399999999999E-12</c:v>
                      </c:pt>
                      <c:pt idx="6420">
                        <c:v>2.3608399999999999E-12</c:v>
                      </c:pt>
                      <c:pt idx="6421">
                        <c:v>2.3608399999999999E-12</c:v>
                      </c:pt>
                      <c:pt idx="6422">
                        <c:v>3.9244799999999999E-12</c:v>
                      </c:pt>
                      <c:pt idx="6423">
                        <c:v>3.9244799999999999E-12</c:v>
                      </c:pt>
                      <c:pt idx="6424">
                        <c:v>2.2226399999999999E-12</c:v>
                      </c:pt>
                      <c:pt idx="6425">
                        <c:v>2.2226399999999999E-12</c:v>
                      </c:pt>
                      <c:pt idx="6426">
                        <c:v>2.0421E-12</c:v>
                      </c:pt>
                      <c:pt idx="6427">
                        <c:v>2.0421E-12</c:v>
                      </c:pt>
                      <c:pt idx="6428">
                        <c:v>3.9516000000000002E-12</c:v>
                      </c:pt>
                      <c:pt idx="6429">
                        <c:v>3.9516000000000002E-12</c:v>
                      </c:pt>
                      <c:pt idx="6430">
                        <c:v>5.3061300000000001E-12</c:v>
                      </c:pt>
                      <c:pt idx="6431">
                        <c:v>5.3061300000000001E-12</c:v>
                      </c:pt>
                      <c:pt idx="6432">
                        <c:v>2.11974E-12</c:v>
                      </c:pt>
                      <c:pt idx="6433">
                        <c:v>2.11974E-12</c:v>
                      </c:pt>
                      <c:pt idx="6434">
                        <c:v>2.6405200000000001E-12</c:v>
                      </c:pt>
                      <c:pt idx="6435">
                        <c:v>2.6405200000000001E-12</c:v>
                      </c:pt>
                      <c:pt idx="6436">
                        <c:v>3.0531500000000002E-12</c:v>
                      </c:pt>
                      <c:pt idx="6437">
                        <c:v>3.0531500000000002E-12</c:v>
                      </c:pt>
                      <c:pt idx="6438">
                        <c:v>4.0944400000000003E-11</c:v>
                      </c:pt>
                      <c:pt idx="6439">
                        <c:v>4.0944400000000003E-11</c:v>
                      </c:pt>
                      <c:pt idx="6440">
                        <c:v>2.2297100000000002E-12</c:v>
                      </c:pt>
                      <c:pt idx="6441">
                        <c:v>2.2297100000000002E-12</c:v>
                      </c:pt>
                      <c:pt idx="6442">
                        <c:v>3.1422799999999998E-12</c:v>
                      </c:pt>
                      <c:pt idx="6443">
                        <c:v>3.1422799999999998E-12</c:v>
                      </c:pt>
                      <c:pt idx="6444">
                        <c:v>5.8504700000000002E-12</c:v>
                      </c:pt>
                      <c:pt idx="6445">
                        <c:v>5.8504700000000002E-12</c:v>
                      </c:pt>
                      <c:pt idx="6446">
                        <c:v>4.5004799999999998E-12</c:v>
                      </c:pt>
                      <c:pt idx="6447">
                        <c:v>4.5004799999999998E-12</c:v>
                      </c:pt>
                      <c:pt idx="6448">
                        <c:v>2.42074E-12</c:v>
                      </c:pt>
                      <c:pt idx="6449">
                        <c:v>2.42074E-12</c:v>
                      </c:pt>
                      <c:pt idx="6450">
                        <c:v>2.38513E-12</c:v>
                      </c:pt>
                      <c:pt idx="6451">
                        <c:v>2.38513E-12</c:v>
                      </c:pt>
                      <c:pt idx="6452">
                        <c:v>3.38543E-12</c:v>
                      </c:pt>
                      <c:pt idx="6453">
                        <c:v>3.38543E-12</c:v>
                      </c:pt>
                      <c:pt idx="6454">
                        <c:v>3.52202E-12</c:v>
                      </c:pt>
                      <c:pt idx="6455">
                        <c:v>3.52202E-12</c:v>
                      </c:pt>
                      <c:pt idx="6456">
                        <c:v>3.1527099999999998E-12</c:v>
                      </c:pt>
                      <c:pt idx="6457">
                        <c:v>3.1527099999999998E-12</c:v>
                      </c:pt>
                      <c:pt idx="6458">
                        <c:v>6.2798800000000001E-12</c:v>
                      </c:pt>
                      <c:pt idx="6459">
                        <c:v>6.2798800000000001E-12</c:v>
                      </c:pt>
                      <c:pt idx="6460">
                        <c:v>4.0375700000000001E-12</c:v>
                      </c:pt>
                      <c:pt idx="6461">
                        <c:v>4.0375700000000001E-12</c:v>
                      </c:pt>
                      <c:pt idx="6462">
                        <c:v>3.6049099999999998E-12</c:v>
                      </c:pt>
                      <c:pt idx="6463">
                        <c:v>3.6049099999999998E-12</c:v>
                      </c:pt>
                      <c:pt idx="6464">
                        <c:v>3.6563000000000001E-12</c:v>
                      </c:pt>
                      <c:pt idx="6465">
                        <c:v>3.6563000000000001E-12</c:v>
                      </c:pt>
                      <c:pt idx="6466">
                        <c:v>2.42429E-12</c:v>
                      </c:pt>
                      <c:pt idx="6467">
                        <c:v>2.42429E-12</c:v>
                      </c:pt>
                      <c:pt idx="6468">
                        <c:v>3.29274E-12</c:v>
                      </c:pt>
                      <c:pt idx="6469">
                        <c:v>3.29274E-12</c:v>
                      </c:pt>
                      <c:pt idx="6470">
                        <c:v>2.20736E-12</c:v>
                      </c:pt>
                      <c:pt idx="6471">
                        <c:v>2.20736E-12</c:v>
                      </c:pt>
                      <c:pt idx="6472">
                        <c:v>3.1776199999999999E-12</c:v>
                      </c:pt>
                      <c:pt idx="6473">
                        <c:v>3.1776199999999999E-12</c:v>
                      </c:pt>
                      <c:pt idx="6474">
                        <c:v>3.8828600000000003E-12</c:v>
                      </c:pt>
                      <c:pt idx="6475">
                        <c:v>3.8828600000000003E-12</c:v>
                      </c:pt>
                      <c:pt idx="6476">
                        <c:v>6.0136000000000001E-12</c:v>
                      </c:pt>
                      <c:pt idx="6477">
                        <c:v>6.0136000000000001E-12</c:v>
                      </c:pt>
                      <c:pt idx="6478">
                        <c:v>4.0837799999999998E-12</c:v>
                      </c:pt>
                      <c:pt idx="6479">
                        <c:v>4.0837799999999998E-12</c:v>
                      </c:pt>
                      <c:pt idx="6480">
                        <c:v>2.3017000000000002E-12</c:v>
                      </c:pt>
                      <c:pt idx="6481">
                        <c:v>2.3017000000000002E-12</c:v>
                      </c:pt>
                      <c:pt idx="6482">
                        <c:v>4.66876E-12</c:v>
                      </c:pt>
                      <c:pt idx="6483">
                        <c:v>4.66876E-12</c:v>
                      </c:pt>
                      <c:pt idx="6484">
                        <c:v>2.30042E-12</c:v>
                      </c:pt>
                      <c:pt idx="6485">
                        <c:v>2.30042E-12</c:v>
                      </c:pt>
                      <c:pt idx="6486">
                        <c:v>2.1553200000000002E-12</c:v>
                      </c:pt>
                      <c:pt idx="6487">
                        <c:v>2.1553200000000002E-12</c:v>
                      </c:pt>
                      <c:pt idx="6488">
                        <c:v>2.4007499999999998E-12</c:v>
                      </c:pt>
                      <c:pt idx="6489">
                        <c:v>2.4007499999999998E-12</c:v>
                      </c:pt>
                      <c:pt idx="6490">
                        <c:v>2.3912700000000002E-12</c:v>
                      </c:pt>
                      <c:pt idx="6491">
                        <c:v>2.3912700000000002E-12</c:v>
                      </c:pt>
                      <c:pt idx="6492">
                        <c:v>5.2928399999999999E-12</c:v>
                      </c:pt>
                      <c:pt idx="6493">
                        <c:v>5.2928399999999999E-12</c:v>
                      </c:pt>
                      <c:pt idx="6494">
                        <c:v>3.9623699999999998E-12</c:v>
                      </c:pt>
                      <c:pt idx="6495">
                        <c:v>3.9623699999999998E-12</c:v>
                      </c:pt>
                      <c:pt idx="6496">
                        <c:v>2.7640800000000001E-12</c:v>
                      </c:pt>
                      <c:pt idx="6497">
                        <c:v>2.7640800000000001E-12</c:v>
                      </c:pt>
                      <c:pt idx="6498">
                        <c:v>4.4549099999999996E-12</c:v>
                      </c:pt>
                      <c:pt idx="6499">
                        <c:v>4.4549099999999996E-12</c:v>
                      </c:pt>
                      <c:pt idx="6500">
                        <c:v>2.343E-12</c:v>
                      </c:pt>
                      <c:pt idx="6501">
                        <c:v>2.343E-12</c:v>
                      </c:pt>
                      <c:pt idx="6502">
                        <c:v>4.12176E-12</c:v>
                      </c:pt>
                      <c:pt idx="6503">
                        <c:v>4.12176E-12</c:v>
                      </c:pt>
                      <c:pt idx="6504">
                        <c:v>3.5709499999999998E-12</c:v>
                      </c:pt>
                      <c:pt idx="6505">
                        <c:v>3.5709499999999998E-12</c:v>
                      </c:pt>
                      <c:pt idx="6506">
                        <c:v>2.4051699999999999E-12</c:v>
                      </c:pt>
                      <c:pt idx="6507">
                        <c:v>2.4051699999999999E-12</c:v>
                      </c:pt>
                      <c:pt idx="6508">
                        <c:v>2.7296400000000001E-12</c:v>
                      </c:pt>
                      <c:pt idx="6509">
                        <c:v>2.7296400000000001E-12</c:v>
                      </c:pt>
                      <c:pt idx="6510">
                        <c:v>3.5632100000000001E-12</c:v>
                      </c:pt>
                      <c:pt idx="6511">
                        <c:v>3.5632100000000001E-12</c:v>
                      </c:pt>
                      <c:pt idx="6512">
                        <c:v>3.08046E-12</c:v>
                      </c:pt>
                      <c:pt idx="6513">
                        <c:v>3.08046E-12</c:v>
                      </c:pt>
                      <c:pt idx="6514">
                        <c:v>3.9108499999999996E-12</c:v>
                      </c:pt>
                      <c:pt idx="6515">
                        <c:v>3.9108499999999996E-12</c:v>
                      </c:pt>
                      <c:pt idx="6516">
                        <c:v>3.0308199999999998E-12</c:v>
                      </c:pt>
                      <c:pt idx="6517">
                        <c:v>3.0308199999999998E-12</c:v>
                      </c:pt>
                      <c:pt idx="6518">
                        <c:v>2.1946500000000001E-12</c:v>
                      </c:pt>
                      <c:pt idx="6519">
                        <c:v>2.1946500000000001E-12</c:v>
                      </c:pt>
                      <c:pt idx="6520">
                        <c:v>3.2406799999999999E-12</c:v>
                      </c:pt>
                      <c:pt idx="6521">
                        <c:v>3.2406799999999999E-12</c:v>
                      </c:pt>
                      <c:pt idx="6522">
                        <c:v>2.2978700000000002E-12</c:v>
                      </c:pt>
                      <c:pt idx="6523">
                        <c:v>2.2978700000000002E-12</c:v>
                      </c:pt>
                      <c:pt idx="6524">
                        <c:v>3.61939E-12</c:v>
                      </c:pt>
                      <c:pt idx="6525">
                        <c:v>3.61939E-12</c:v>
                      </c:pt>
                      <c:pt idx="6526">
                        <c:v>3.6047000000000002E-12</c:v>
                      </c:pt>
                      <c:pt idx="6527">
                        <c:v>3.6047000000000002E-12</c:v>
                      </c:pt>
                      <c:pt idx="6528">
                        <c:v>2.3119900000000001E-12</c:v>
                      </c:pt>
                      <c:pt idx="6529">
                        <c:v>2.3119900000000001E-12</c:v>
                      </c:pt>
                      <c:pt idx="6530">
                        <c:v>3.2291100000000002E-12</c:v>
                      </c:pt>
                      <c:pt idx="6531">
                        <c:v>3.2291100000000002E-12</c:v>
                      </c:pt>
                      <c:pt idx="6532">
                        <c:v>2.2517600000000001E-12</c:v>
                      </c:pt>
                      <c:pt idx="6533">
                        <c:v>2.2517600000000001E-12</c:v>
                      </c:pt>
                      <c:pt idx="6534">
                        <c:v>2.2541200000000001E-12</c:v>
                      </c:pt>
                      <c:pt idx="6535">
                        <c:v>2.2541200000000001E-12</c:v>
                      </c:pt>
                      <c:pt idx="6536">
                        <c:v>4.2468800000000002E-12</c:v>
                      </c:pt>
                      <c:pt idx="6537">
                        <c:v>4.2468800000000002E-12</c:v>
                      </c:pt>
                      <c:pt idx="6538">
                        <c:v>2.1645999999999999E-12</c:v>
                      </c:pt>
                      <c:pt idx="6539">
                        <c:v>2.1645999999999999E-12</c:v>
                      </c:pt>
                      <c:pt idx="6540">
                        <c:v>2.53182E-12</c:v>
                      </c:pt>
                      <c:pt idx="6541">
                        <c:v>2.53182E-12</c:v>
                      </c:pt>
                      <c:pt idx="6542">
                        <c:v>5.5568900000000002E-12</c:v>
                      </c:pt>
                      <c:pt idx="6543">
                        <c:v>5.5568900000000002E-12</c:v>
                      </c:pt>
                      <c:pt idx="6544">
                        <c:v>5.6036900000000003E-12</c:v>
                      </c:pt>
                      <c:pt idx="6545">
                        <c:v>5.6036900000000003E-12</c:v>
                      </c:pt>
                      <c:pt idx="6546">
                        <c:v>3.2906700000000002E-12</c:v>
                      </c:pt>
                      <c:pt idx="6547">
                        <c:v>3.2906700000000002E-12</c:v>
                      </c:pt>
                      <c:pt idx="6548">
                        <c:v>2.24946E-12</c:v>
                      </c:pt>
                      <c:pt idx="6549">
                        <c:v>2.24946E-12</c:v>
                      </c:pt>
                      <c:pt idx="6550">
                        <c:v>3.07472E-12</c:v>
                      </c:pt>
                      <c:pt idx="6551">
                        <c:v>3.07472E-12</c:v>
                      </c:pt>
                      <c:pt idx="6552">
                        <c:v>2.5147300000000001E-12</c:v>
                      </c:pt>
                      <c:pt idx="6553">
                        <c:v>2.5147300000000001E-12</c:v>
                      </c:pt>
                      <c:pt idx="6554">
                        <c:v>3.7794200000000001E-12</c:v>
                      </c:pt>
                      <c:pt idx="6555">
                        <c:v>3.7794200000000001E-12</c:v>
                      </c:pt>
                      <c:pt idx="6556">
                        <c:v>2.4586499999999998E-12</c:v>
                      </c:pt>
                      <c:pt idx="6557">
                        <c:v>2.4586499999999998E-12</c:v>
                      </c:pt>
                      <c:pt idx="6558">
                        <c:v>5.50667E-12</c:v>
                      </c:pt>
                      <c:pt idx="6559">
                        <c:v>5.50667E-12</c:v>
                      </c:pt>
                      <c:pt idx="6560">
                        <c:v>2.7219100000000001E-12</c:v>
                      </c:pt>
                      <c:pt idx="6561">
                        <c:v>2.7219100000000001E-12</c:v>
                      </c:pt>
                      <c:pt idx="6562">
                        <c:v>2.46769E-12</c:v>
                      </c:pt>
                      <c:pt idx="6563">
                        <c:v>2.46769E-12</c:v>
                      </c:pt>
                      <c:pt idx="6564">
                        <c:v>2.1786599999999999E-12</c:v>
                      </c:pt>
                      <c:pt idx="6565">
                        <c:v>2.1786599999999999E-12</c:v>
                      </c:pt>
                      <c:pt idx="6566">
                        <c:v>2.2444899999999999E-12</c:v>
                      </c:pt>
                      <c:pt idx="6567">
                        <c:v>2.2444899999999999E-12</c:v>
                      </c:pt>
                      <c:pt idx="6568">
                        <c:v>2.53555E-12</c:v>
                      </c:pt>
                      <c:pt idx="6569">
                        <c:v>2.53555E-12</c:v>
                      </c:pt>
                      <c:pt idx="6570">
                        <c:v>2.2549800000000002E-12</c:v>
                      </c:pt>
                      <c:pt idx="6571">
                        <c:v>2.2549800000000002E-12</c:v>
                      </c:pt>
                      <c:pt idx="6572">
                        <c:v>2.68162E-12</c:v>
                      </c:pt>
                      <c:pt idx="6573">
                        <c:v>2.68162E-12</c:v>
                      </c:pt>
                      <c:pt idx="6574">
                        <c:v>2.5313800000000001E-12</c:v>
                      </c:pt>
                      <c:pt idx="6575">
                        <c:v>2.5313800000000001E-12</c:v>
                      </c:pt>
                      <c:pt idx="6576">
                        <c:v>2.2355900000000002E-12</c:v>
                      </c:pt>
                      <c:pt idx="6577">
                        <c:v>2.2355900000000002E-12</c:v>
                      </c:pt>
                      <c:pt idx="6578">
                        <c:v>2.0801199999999998E-12</c:v>
                      </c:pt>
                      <c:pt idx="6579">
                        <c:v>2.0801199999999998E-12</c:v>
                      </c:pt>
                      <c:pt idx="6580">
                        <c:v>4.0983800000000002E-12</c:v>
                      </c:pt>
                      <c:pt idx="6581">
                        <c:v>4.0983800000000002E-12</c:v>
                      </c:pt>
                      <c:pt idx="6582">
                        <c:v>2.1823199999999999E-12</c:v>
                      </c:pt>
                      <c:pt idx="6583">
                        <c:v>2.1823199999999999E-12</c:v>
                      </c:pt>
                      <c:pt idx="6584">
                        <c:v>5.5452899999999997E-12</c:v>
                      </c:pt>
                      <c:pt idx="6585">
                        <c:v>5.5452899999999997E-12</c:v>
                      </c:pt>
                      <c:pt idx="6586">
                        <c:v>2.8194399999999999E-12</c:v>
                      </c:pt>
                      <c:pt idx="6587">
                        <c:v>2.8194399999999999E-12</c:v>
                      </c:pt>
                      <c:pt idx="6588">
                        <c:v>2.2251299999999998E-12</c:v>
                      </c:pt>
                      <c:pt idx="6589">
                        <c:v>2.2251299999999998E-12</c:v>
                      </c:pt>
                      <c:pt idx="6590">
                        <c:v>3.8514000000000003E-12</c:v>
                      </c:pt>
                      <c:pt idx="6591">
                        <c:v>3.8514000000000003E-12</c:v>
                      </c:pt>
                      <c:pt idx="6592">
                        <c:v>3.8371899999999997E-12</c:v>
                      </c:pt>
                      <c:pt idx="6593">
                        <c:v>3.8371899999999997E-12</c:v>
                      </c:pt>
                      <c:pt idx="6594">
                        <c:v>2.2824400000000001E-12</c:v>
                      </c:pt>
                      <c:pt idx="6595">
                        <c:v>2.2824400000000001E-12</c:v>
                      </c:pt>
                      <c:pt idx="6596">
                        <c:v>2.5390199999999998E-12</c:v>
                      </c:pt>
                      <c:pt idx="6597">
                        <c:v>2.5390199999999998E-12</c:v>
                      </c:pt>
                      <c:pt idx="6598">
                        <c:v>2.3759100000000001E-12</c:v>
                      </c:pt>
                      <c:pt idx="6599">
                        <c:v>2.3759100000000001E-12</c:v>
                      </c:pt>
                      <c:pt idx="6600">
                        <c:v>2.5459699999999999E-12</c:v>
                      </c:pt>
                      <c:pt idx="6601">
                        <c:v>2.5459699999999999E-12</c:v>
                      </c:pt>
                      <c:pt idx="6602">
                        <c:v>2.6099499999999998E-12</c:v>
                      </c:pt>
                      <c:pt idx="6603">
                        <c:v>2.6099499999999998E-12</c:v>
                      </c:pt>
                      <c:pt idx="6604">
                        <c:v>2.3349000000000001E-12</c:v>
                      </c:pt>
                      <c:pt idx="6605">
                        <c:v>2.3349000000000001E-12</c:v>
                      </c:pt>
                      <c:pt idx="6606">
                        <c:v>4.7146000000000001E-12</c:v>
                      </c:pt>
                      <c:pt idx="6607">
                        <c:v>4.7146000000000001E-12</c:v>
                      </c:pt>
                      <c:pt idx="6608">
                        <c:v>2.1691700000000001E-12</c:v>
                      </c:pt>
                      <c:pt idx="6609">
                        <c:v>2.1691700000000001E-12</c:v>
                      </c:pt>
                      <c:pt idx="6610">
                        <c:v>2.27149E-12</c:v>
                      </c:pt>
                      <c:pt idx="6611">
                        <c:v>2.27149E-12</c:v>
                      </c:pt>
                      <c:pt idx="6612">
                        <c:v>3.2681600000000001E-12</c:v>
                      </c:pt>
                      <c:pt idx="6613">
                        <c:v>3.2681600000000001E-12</c:v>
                      </c:pt>
                      <c:pt idx="6614">
                        <c:v>2.8460600000000001E-12</c:v>
                      </c:pt>
                      <c:pt idx="6615">
                        <c:v>2.8460600000000001E-12</c:v>
                      </c:pt>
                      <c:pt idx="6616">
                        <c:v>3.59952E-12</c:v>
                      </c:pt>
                      <c:pt idx="6617">
                        <c:v>3.59952E-12</c:v>
                      </c:pt>
                      <c:pt idx="6618">
                        <c:v>3.52178E-12</c:v>
                      </c:pt>
                      <c:pt idx="6619">
                        <c:v>3.52178E-12</c:v>
                      </c:pt>
                      <c:pt idx="6620">
                        <c:v>4.0940499999999999E-12</c:v>
                      </c:pt>
                      <c:pt idx="6621">
                        <c:v>4.0940499999999999E-12</c:v>
                      </c:pt>
                      <c:pt idx="6622">
                        <c:v>4.1524900000000002E-12</c:v>
                      </c:pt>
                      <c:pt idx="6623">
                        <c:v>4.1524900000000002E-12</c:v>
                      </c:pt>
                      <c:pt idx="6624">
                        <c:v>3.8330500000000001E-12</c:v>
                      </c:pt>
                      <c:pt idx="6625">
                        <c:v>3.8330500000000001E-12</c:v>
                      </c:pt>
                      <c:pt idx="6626">
                        <c:v>2.1727399999999999E-12</c:v>
                      </c:pt>
                      <c:pt idx="6627">
                        <c:v>2.1727399999999999E-12</c:v>
                      </c:pt>
                      <c:pt idx="6628">
                        <c:v>2.5481100000000001E-12</c:v>
                      </c:pt>
                      <c:pt idx="6629">
                        <c:v>2.5481100000000001E-12</c:v>
                      </c:pt>
                      <c:pt idx="6630">
                        <c:v>4.3354700000000003E-12</c:v>
                      </c:pt>
                      <c:pt idx="6631">
                        <c:v>4.3354700000000003E-12</c:v>
                      </c:pt>
                      <c:pt idx="6632">
                        <c:v>2.4426099999999998E-12</c:v>
                      </c:pt>
                      <c:pt idx="6633">
                        <c:v>2.4426099999999998E-12</c:v>
                      </c:pt>
                      <c:pt idx="6634">
                        <c:v>2.3443800000000002E-12</c:v>
                      </c:pt>
                      <c:pt idx="6635">
                        <c:v>2.3443800000000002E-12</c:v>
                      </c:pt>
                      <c:pt idx="6636">
                        <c:v>3.2201500000000002E-12</c:v>
                      </c:pt>
                      <c:pt idx="6637">
                        <c:v>3.2201500000000002E-12</c:v>
                      </c:pt>
                      <c:pt idx="6638">
                        <c:v>3.2206200000000001E-12</c:v>
                      </c:pt>
                      <c:pt idx="6639">
                        <c:v>3.2206200000000001E-12</c:v>
                      </c:pt>
                      <c:pt idx="6640">
                        <c:v>3.9765999999999998E-12</c:v>
                      </c:pt>
                      <c:pt idx="6641">
                        <c:v>3.9765999999999998E-12</c:v>
                      </c:pt>
                      <c:pt idx="6642">
                        <c:v>2.1884999999999998E-12</c:v>
                      </c:pt>
                      <c:pt idx="6643">
                        <c:v>2.1884999999999998E-12</c:v>
                      </c:pt>
                      <c:pt idx="6644">
                        <c:v>2.6593399999999999E-12</c:v>
                      </c:pt>
                      <c:pt idx="6645">
                        <c:v>2.6593399999999999E-12</c:v>
                      </c:pt>
                      <c:pt idx="6646">
                        <c:v>2.0712699999999999E-12</c:v>
                      </c:pt>
                      <c:pt idx="6647">
                        <c:v>2.0712699999999999E-12</c:v>
                      </c:pt>
                      <c:pt idx="6648">
                        <c:v>2.68117E-12</c:v>
                      </c:pt>
                      <c:pt idx="6649">
                        <c:v>2.68117E-12</c:v>
                      </c:pt>
                      <c:pt idx="6650">
                        <c:v>2.4349499999999998E-12</c:v>
                      </c:pt>
                      <c:pt idx="6651">
                        <c:v>2.4349499999999998E-12</c:v>
                      </c:pt>
                      <c:pt idx="6652">
                        <c:v>2.1020499999999999E-12</c:v>
                      </c:pt>
                      <c:pt idx="6653">
                        <c:v>2.1020499999999999E-12</c:v>
                      </c:pt>
                      <c:pt idx="6654">
                        <c:v>3.6077899999999999E-12</c:v>
                      </c:pt>
                      <c:pt idx="6655">
                        <c:v>3.6077899999999999E-12</c:v>
                      </c:pt>
                      <c:pt idx="6656">
                        <c:v>2.4151700000000001E-12</c:v>
                      </c:pt>
                      <c:pt idx="6657">
                        <c:v>2.4151700000000001E-12</c:v>
                      </c:pt>
                      <c:pt idx="6658">
                        <c:v>2.4202799999999999E-12</c:v>
                      </c:pt>
                      <c:pt idx="6659">
                        <c:v>2.4202799999999999E-12</c:v>
                      </c:pt>
                      <c:pt idx="6660">
                        <c:v>4.8370500000000003E-12</c:v>
                      </c:pt>
                      <c:pt idx="6661">
                        <c:v>4.8370500000000003E-12</c:v>
                      </c:pt>
                      <c:pt idx="6662">
                        <c:v>3.3361500000000001E-12</c:v>
                      </c:pt>
                      <c:pt idx="6663">
                        <c:v>3.3361500000000001E-12</c:v>
                      </c:pt>
                      <c:pt idx="6664">
                        <c:v>3.3221799999999999E-12</c:v>
                      </c:pt>
                      <c:pt idx="6665">
                        <c:v>3.3221799999999999E-12</c:v>
                      </c:pt>
                      <c:pt idx="6666">
                        <c:v>2.3115400000000001E-12</c:v>
                      </c:pt>
                      <c:pt idx="6667">
                        <c:v>2.3115400000000001E-12</c:v>
                      </c:pt>
                      <c:pt idx="6668">
                        <c:v>2.1492700000000002E-12</c:v>
                      </c:pt>
                      <c:pt idx="6669">
                        <c:v>2.1492700000000002E-12</c:v>
                      </c:pt>
                      <c:pt idx="6670">
                        <c:v>3.2100900000000001E-12</c:v>
                      </c:pt>
                      <c:pt idx="6671">
                        <c:v>3.2100900000000001E-12</c:v>
                      </c:pt>
                      <c:pt idx="6672">
                        <c:v>2.49608E-12</c:v>
                      </c:pt>
                      <c:pt idx="6673">
                        <c:v>2.49608E-12</c:v>
                      </c:pt>
                      <c:pt idx="6674">
                        <c:v>2.1059799999999999E-12</c:v>
                      </c:pt>
                      <c:pt idx="6675">
                        <c:v>2.1059799999999999E-12</c:v>
                      </c:pt>
                      <c:pt idx="6676">
                        <c:v>3.8088899999999999E-12</c:v>
                      </c:pt>
                      <c:pt idx="6677">
                        <c:v>3.8088899999999999E-12</c:v>
                      </c:pt>
                      <c:pt idx="6678">
                        <c:v>3.5087300000000001E-12</c:v>
                      </c:pt>
                      <c:pt idx="6679">
                        <c:v>3.5087300000000001E-12</c:v>
                      </c:pt>
                      <c:pt idx="6680">
                        <c:v>2.5535599999999999E-12</c:v>
                      </c:pt>
                      <c:pt idx="6681">
                        <c:v>2.5535599999999999E-12</c:v>
                      </c:pt>
                      <c:pt idx="6682">
                        <c:v>3.9676899999999996E-12</c:v>
                      </c:pt>
                      <c:pt idx="6683">
                        <c:v>3.9676899999999996E-12</c:v>
                      </c:pt>
                      <c:pt idx="6684">
                        <c:v>3.2195099999999999E-12</c:v>
                      </c:pt>
                      <c:pt idx="6685">
                        <c:v>3.2195099999999999E-12</c:v>
                      </c:pt>
                      <c:pt idx="6686">
                        <c:v>3.9033100000000003E-12</c:v>
                      </c:pt>
                      <c:pt idx="6687">
                        <c:v>3.9033100000000003E-12</c:v>
                      </c:pt>
                      <c:pt idx="6688">
                        <c:v>2.16704E-12</c:v>
                      </c:pt>
                      <c:pt idx="6689">
                        <c:v>2.16704E-12</c:v>
                      </c:pt>
                      <c:pt idx="6690">
                        <c:v>2.7703E-12</c:v>
                      </c:pt>
                      <c:pt idx="6691">
                        <c:v>2.7703E-12</c:v>
                      </c:pt>
                      <c:pt idx="6692">
                        <c:v>3.7809699999999998E-12</c:v>
                      </c:pt>
                      <c:pt idx="6693">
                        <c:v>3.7809699999999998E-12</c:v>
                      </c:pt>
                      <c:pt idx="6694">
                        <c:v>2.24861E-12</c:v>
                      </c:pt>
                      <c:pt idx="6695">
                        <c:v>2.24861E-12</c:v>
                      </c:pt>
                      <c:pt idx="6696">
                        <c:v>5.04948E-12</c:v>
                      </c:pt>
                      <c:pt idx="6697">
                        <c:v>5.04948E-12</c:v>
                      </c:pt>
                      <c:pt idx="6698">
                        <c:v>2.3047199999999999E-12</c:v>
                      </c:pt>
                      <c:pt idx="6699">
                        <c:v>2.3047199999999999E-12</c:v>
                      </c:pt>
                      <c:pt idx="6700">
                        <c:v>3.47944E-12</c:v>
                      </c:pt>
                      <c:pt idx="6701">
                        <c:v>3.47944E-12</c:v>
                      </c:pt>
                      <c:pt idx="6702">
                        <c:v>4.5647099999999998E-12</c:v>
                      </c:pt>
                      <c:pt idx="6703">
                        <c:v>4.5647099999999998E-12</c:v>
                      </c:pt>
                      <c:pt idx="6704">
                        <c:v>2.4982400000000001E-12</c:v>
                      </c:pt>
                      <c:pt idx="6705">
                        <c:v>2.4982400000000001E-12</c:v>
                      </c:pt>
                      <c:pt idx="6706">
                        <c:v>2.4855399999999999E-12</c:v>
                      </c:pt>
                      <c:pt idx="6707">
                        <c:v>2.4855399999999999E-12</c:v>
                      </c:pt>
                      <c:pt idx="6708">
                        <c:v>2.0436500000000001E-12</c:v>
                      </c:pt>
                      <c:pt idx="6709">
                        <c:v>2.0436500000000001E-12</c:v>
                      </c:pt>
                      <c:pt idx="6710">
                        <c:v>3.4349600000000001E-12</c:v>
                      </c:pt>
                      <c:pt idx="6711">
                        <c:v>3.4349600000000001E-12</c:v>
                      </c:pt>
                      <c:pt idx="6712">
                        <c:v>3.6650800000000004E-12</c:v>
                      </c:pt>
                      <c:pt idx="6713">
                        <c:v>3.6650800000000004E-12</c:v>
                      </c:pt>
                      <c:pt idx="6714">
                        <c:v>2.6099E-12</c:v>
                      </c:pt>
                      <c:pt idx="6715">
                        <c:v>2.6099E-12</c:v>
                      </c:pt>
                      <c:pt idx="6716">
                        <c:v>2.8136100000000002E-12</c:v>
                      </c:pt>
                      <c:pt idx="6717">
                        <c:v>2.8136100000000002E-12</c:v>
                      </c:pt>
                      <c:pt idx="6718">
                        <c:v>2.5133300000000002E-12</c:v>
                      </c:pt>
                      <c:pt idx="6719">
                        <c:v>2.5133300000000002E-12</c:v>
                      </c:pt>
                      <c:pt idx="6720">
                        <c:v>2.4734500000000001E-12</c:v>
                      </c:pt>
                      <c:pt idx="6721">
                        <c:v>2.4734500000000001E-12</c:v>
                      </c:pt>
                      <c:pt idx="6722">
                        <c:v>3.5762599999999999E-12</c:v>
                      </c:pt>
                      <c:pt idx="6723">
                        <c:v>3.5762599999999999E-12</c:v>
                      </c:pt>
                      <c:pt idx="6724">
                        <c:v>4.1087299999999996E-12</c:v>
                      </c:pt>
                      <c:pt idx="6725">
                        <c:v>4.1087299999999996E-12</c:v>
                      </c:pt>
                      <c:pt idx="6726">
                        <c:v>2.3266300000000002E-12</c:v>
                      </c:pt>
                      <c:pt idx="6727">
                        <c:v>2.3266300000000002E-12</c:v>
                      </c:pt>
                      <c:pt idx="6728">
                        <c:v>2.2878599999999999E-12</c:v>
                      </c:pt>
                      <c:pt idx="6729">
                        <c:v>2.2878599999999999E-12</c:v>
                      </c:pt>
                      <c:pt idx="6730">
                        <c:v>3.3453699999999999E-12</c:v>
                      </c:pt>
                      <c:pt idx="6731">
                        <c:v>3.3453699999999999E-12</c:v>
                      </c:pt>
                      <c:pt idx="6732">
                        <c:v>2.3727000000000002E-12</c:v>
                      </c:pt>
                      <c:pt idx="6733">
                        <c:v>2.3727000000000002E-12</c:v>
                      </c:pt>
                      <c:pt idx="6734">
                        <c:v>2.2122099999999999E-12</c:v>
                      </c:pt>
                      <c:pt idx="6735">
                        <c:v>2.2122099999999999E-12</c:v>
                      </c:pt>
                      <c:pt idx="6736">
                        <c:v>5.8292100000000004E-12</c:v>
                      </c:pt>
                      <c:pt idx="6737">
                        <c:v>5.8292100000000004E-12</c:v>
                      </c:pt>
                      <c:pt idx="6738">
                        <c:v>2.3499500000000001E-12</c:v>
                      </c:pt>
                      <c:pt idx="6739">
                        <c:v>2.3499500000000001E-12</c:v>
                      </c:pt>
                      <c:pt idx="6740">
                        <c:v>2.3264200000000001E-12</c:v>
                      </c:pt>
                      <c:pt idx="6741">
                        <c:v>2.3264200000000001E-12</c:v>
                      </c:pt>
                      <c:pt idx="6742">
                        <c:v>2.25729E-12</c:v>
                      </c:pt>
                      <c:pt idx="6743">
                        <c:v>2.25729E-12</c:v>
                      </c:pt>
                      <c:pt idx="6744">
                        <c:v>2.6744299999999999E-12</c:v>
                      </c:pt>
                      <c:pt idx="6745">
                        <c:v>2.6744299999999999E-12</c:v>
                      </c:pt>
                      <c:pt idx="6746">
                        <c:v>2.3034199999999999E-12</c:v>
                      </c:pt>
                      <c:pt idx="6747">
                        <c:v>2.3034199999999999E-12</c:v>
                      </c:pt>
                      <c:pt idx="6748">
                        <c:v>3.0021200000000001E-12</c:v>
                      </c:pt>
                      <c:pt idx="6749">
                        <c:v>3.0021200000000001E-12</c:v>
                      </c:pt>
                      <c:pt idx="6750">
                        <c:v>4.8444599999999997E-12</c:v>
                      </c:pt>
                      <c:pt idx="6751">
                        <c:v>4.8444599999999997E-12</c:v>
                      </c:pt>
                      <c:pt idx="6752">
                        <c:v>2.24532E-12</c:v>
                      </c:pt>
                      <c:pt idx="6753">
                        <c:v>2.24532E-12</c:v>
                      </c:pt>
                      <c:pt idx="6754">
                        <c:v>2.3842399999999999E-12</c:v>
                      </c:pt>
                      <c:pt idx="6755">
                        <c:v>2.3842399999999999E-12</c:v>
                      </c:pt>
                      <c:pt idx="6756">
                        <c:v>2.0625499999999999E-12</c:v>
                      </c:pt>
                      <c:pt idx="6757">
                        <c:v>2.0625499999999999E-12</c:v>
                      </c:pt>
                      <c:pt idx="6758">
                        <c:v>2.0654400000000001E-12</c:v>
                      </c:pt>
                      <c:pt idx="6759">
                        <c:v>2.0654400000000001E-12</c:v>
                      </c:pt>
                      <c:pt idx="6760">
                        <c:v>3.4969099999999999E-12</c:v>
                      </c:pt>
                      <c:pt idx="6761">
                        <c:v>3.4969099999999999E-12</c:v>
                      </c:pt>
                      <c:pt idx="6762">
                        <c:v>2.6423000000000002E-12</c:v>
                      </c:pt>
                      <c:pt idx="6763">
                        <c:v>2.6423000000000002E-12</c:v>
                      </c:pt>
                      <c:pt idx="6764">
                        <c:v>2.06437E-12</c:v>
                      </c:pt>
                      <c:pt idx="6765">
                        <c:v>2.06437E-12</c:v>
                      </c:pt>
                      <c:pt idx="6766">
                        <c:v>2.3068300000000002E-12</c:v>
                      </c:pt>
                      <c:pt idx="6767">
                        <c:v>2.3068300000000002E-12</c:v>
                      </c:pt>
                      <c:pt idx="6768">
                        <c:v>3.4993300000000002E-12</c:v>
                      </c:pt>
                      <c:pt idx="6769">
                        <c:v>3.4993300000000002E-12</c:v>
                      </c:pt>
                      <c:pt idx="6770">
                        <c:v>3.6947699999999996E-12</c:v>
                      </c:pt>
                      <c:pt idx="6771">
                        <c:v>3.6947699999999996E-12</c:v>
                      </c:pt>
                      <c:pt idx="6772">
                        <c:v>2.2899300000000001E-12</c:v>
                      </c:pt>
                      <c:pt idx="6773">
                        <c:v>2.2899300000000001E-12</c:v>
                      </c:pt>
                      <c:pt idx="6774">
                        <c:v>2.4067999999999998E-12</c:v>
                      </c:pt>
                      <c:pt idx="6775">
                        <c:v>2.4067999999999998E-12</c:v>
                      </c:pt>
                      <c:pt idx="6776">
                        <c:v>4.0227599999999997E-12</c:v>
                      </c:pt>
                      <c:pt idx="6777">
                        <c:v>4.0227599999999997E-12</c:v>
                      </c:pt>
                      <c:pt idx="6778">
                        <c:v>5.2019500000000001E-12</c:v>
                      </c:pt>
                      <c:pt idx="6779">
                        <c:v>5.2019500000000001E-12</c:v>
                      </c:pt>
                      <c:pt idx="6780">
                        <c:v>2.1684999999999999E-12</c:v>
                      </c:pt>
                      <c:pt idx="6781">
                        <c:v>2.1684999999999999E-12</c:v>
                      </c:pt>
                      <c:pt idx="6782">
                        <c:v>2.1226200000000001E-12</c:v>
                      </c:pt>
                      <c:pt idx="6783">
                        <c:v>2.1226200000000001E-12</c:v>
                      </c:pt>
                      <c:pt idx="6784">
                        <c:v>3.13508E-12</c:v>
                      </c:pt>
                      <c:pt idx="6785">
                        <c:v>3.13508E-12</c:v>
                      </c:pt>
                      <c:pt idx="6786">
                        <c:v>2.3071000000000001E-12</c:v>
                      </c:pt>
                      <c:pt idx="6787">
                        <c:v>2.3071000000000001E-12</c:v>
                      </c:pt>
                      <c:pt idx="6788">
                        <c:v>2.45042E-12</c:v>
                      </c:pt>
                      <c:pt idx="6789">
                        <c:v>2.45042E-12</c:v>
                      </c:pt>
                      <c:pt idx="6790">
                        <c:v>2.1997199999999998E-12</c:v>
                      </c:pt>
                      <c:pt idx="6791">
                        <c:v>2.1997199999999998E-12</c:v>
                      </c:pt>
                      <c:pt idx="6792">
                        <c:v>3.99214E-12</c:v>
                      </c:pt>
                      <c:pt idx="6793">
                        <c:v>3.99214E-12</c:v>
                      </c:pt>
                      <c:pt idx="6794">
                        <c:v>3.7982500000000003E-12</c:v>
                      </c:pt>
                      <c:pt idx="6795">
                        <c:v>3.7982500000000003E-12</c:v>
                      </c:pt>
                      <c:pt idx="6796">
                        <c:v>4.5036999999999999E-12</c:v>
                      </c:pt>
                      <c:pt idx="6797">
                        <c:v>4.5036999999999999E-12</c:v>
                      </c:pt>
                      <c:pt idx="6798">
                        <c:v>2.5453100000000002E-12</c:v>
                      </c:pt>
                      <c:pt idx="6799">
                        <c:v>2.5453100000000002E-12</c:v>
                      </c:pt>
                      <c:pt idx="6800">
                        <c:v>2.84362E-12</c:v>
                      </c:pt>
                      <c:pt idx="6801">
                        <c:v>2.84362E-12</c:v>
                      </c:pt>
                      <c:pt idx="6802">
                        <c:v>2.35261E-12</c:v>
                      </c:pt>
                      <c:pt idx="6803">
                        <c:v>2.35261E-12</c:v>
                      </c:pt>
                      <c:pt idx="6804">
                        <c:v>2.68914E-12</c:v>
                      </c:pt>
                      <c:pt idx="6805">
                        <c:v>2.68914E-12</c:v>
                      </c:pt>
                      <c:pt idx="6806">
                        <c:v>2.3411399999999999E-12</c:v>
                      </c:pt>
                      <c:pt idx="6807">
                        <c:v>2.3411399999999999E-12</c:v>
                      </c:pt>
                      <c:pt idx="6808">
                        <c:v>2.34054E-12</c:v>
                      </c:pt>
                      <c:pt idx="6809">
                        <c:v>2.34054E-12</c:v>
                      </c:pt>
                      <c:pt idx="6810">
                        <c:v>2.46523E-12</c:v>
                      </c:pt>
                      <c:pt idx="6811">
                        <c:v>2.46523E-12</c:v>
                      </c:pt>
                      <c:pt idx="6812">
                        <c:v>2.22439E-12</c:v>
                      </c:pt>
                      <c:pt idx="6813">
                        <c:v>2.22439E-12</c:v>
                      </c:pt>
                      <c:pt idx="6814">
                        <c:v>3.4345999999999999E-12</c:v>
                      </c:pt>
                      <c:pt idx="6815">
                        <c:v>3.4345999999999999E-12</c:v>
                      </c:pt>
                      <c:pt idx="6816">
                        <c:v>2.2340599999999999E-12</c:v>
                      </c:pt>
                      <c:pt idx="6817">
                        <c:v>2.2340599999999999E-12</c:v>
                      </c:pt>
                      <c:pt idx="6818">
                        <c:v>3.4781900000000001E-12</c:v>
                      </c:pt>
                      <c:pt idx="6819">
                        <c:v>3.4781900000000001E-12</c:v>
                      </c:pt>
                      <c:pt idx="6820">
                        <c:v>3.9977100000000003E-12</c:v>
                      </c:pt>
                      <c:pt idx="6821">
                        <c:v>3.9977100000000003E-12</c:v>
                      </c:pt>
                      <c:pt idx="6822">
                        <c:v>2.5981599999999999E-12</c:v>
                      </c:pt>
                      <c:pt idx="6823">
                        <c:v>2.5981599999999999E-12</c:v>
                      </c:pt>
                      <c:pt idx="6824">
                        <c:v>2.2159200000000001E-12</c:v>
                      </c:pt>
                      <c:pt idx="6825">
                        <c:v>2.2159200000000001E-12</c:v>
                      </c:pt>
                      <c:pt idx="6826">
                        <c:v>2.3894299999999998E-12</c:v>
                      </c:pt>
                      <c:pt idx="6827">
                        <c:v>2.3894299999999998E-12</c:v>
                      </c:pt>
                      <c:pt idx="6828">
                        <c:v>2.3386300000000001E-12</c:v>
                      </c:pt>
                      <c:pt idx="6829">
                        <c:v>2.3386300000000001E-12</c:v>
                      </c:pt>
                      <c:pt idx="6830">
                        <c:v>4.6602300000000002E-12</c:v>
                      </c:pt>
                      <c:pt idx="6831">
                        <c:v>4.6602300000000002E-12</c:v>
                      </c:pt>
                      <c:pt idx="6832">
                        <c:v>2.3156599999999998E-12</c:v>
                      </c:pt>
                      <c:pt idx="6833">
                        <c:v>2.3156599999999998E-12</c:v>
                      </c:pt>
                      <c:pt idx="6834">
                        <c:v>2.2230799999999999E-12</c:v>
                      </c:pt>
                      <c:pt idx="6835">
                        <c:v>2.2230799999999999E-12</c:v>
                      </c:pt>
                      <c:pt idx="6836">
                        <c:v>3.7242900000000001E-12</c:v>
                      </c:pt>
                      <c:pt idx="6837">
                        <c:v>3.7242900000000001E-12</c:v>
                      </c:pt>
                      <c:pt idx="6838">
                        <c:v>3.1589699999999998E-12</c:v>
                      </c:pt>
                      <c:pt idx="6839">
                        <c:v>3.1589699999999998E-12</c:v>
                      </c:pt>
                      <c:pt idx="6840">
                        <c:v>4.0616299999999999E-12</c:v>
                      </c:pt>
                      <c:pt idx="6841">
                        <c:v>4.0616299999999999E-12</c:v>
                      </c:pt>
                      <c:pt idx="6842">
                        <c:v>4.5449100000000003E-12</c:v>
                      </c:pt>
                      <c:pt idx="6843">
                        <c:v>4.5449100000000003E-12</c:v>
                      </c:pt>
                      <c:pt idx="6844">
                        <c:v>5.0763999999999997E-12</c:v>
                      </c:pt>
                      <c:pt idx="6845">
                        <c:v>5.0763999999999997E-12</c:v>
                      </c:pt>
                      <c:pt idx="6846">
                        <c:v>4.1379100000000001E-12</c:v>
                      </c:pt>
                      <c:pt idx="6847">
                        <c:v>4.1379100000000001E-12</c:v>
                      </c:pt>
                      <c:pt idx="6848">
                        <c:v>3.38594E-12</c:v>
                      </c:pt>
                      <c:pt idx="6849">
                        <c:v>3.38594E-12</c:v>
                      </c:pt>
                      <c:pt idx="6850">
                        <c:v>2.44492E-12</c:v>
                      </c:pt>
                      <c:pt idx="6851">
                        <c:v>2.44492E-12</c:v>
                      </c:pt>
                      <c:pt idx="6852">
                        <c:v>4.3035100000000001E-12</c:v>
                      </c:pt>
                      <c:pt idx="6853">
                        <c:v>4.3035100000000001E-12</c:v>
                      </c:pt>
                      <c:pt idx="6854">
                        <c:v>4.0542800000000004E-12</c:v>
                      </c:pt>
                      <c:pt idx="6855">
                        <c:v>4.0542800000000004E-12</c:v>
                      </c:pt>
                      <c:pt idx="6856">
                        <c:v>2.5608700000000002E-12</c:v>
                      </c:pt>
                      <c:pt idx="6857">
                        <c:v>2.5608700000000002E-12</c:v>
                      </c:pt>
                      <c:pt idx="6858">
                        <c:v>5.3816600000000003E-12</c:v>
                      </c:pt>
                      <c:pt idx="6859">
                        <c:v>5.3816600000000003E-12</c:v>
                      </c:pt>
                      <c:pt idx="6860">
                        <c:v>3.2515E-12</c:v>
                      </c:pt>
                      <c:pt idx="6861">
                        <c:v>3.2515E-12</c:v>
                      </c:pt>
                      <c:pt idx="6862">
                        <c:v>4.2245200000000003E-12</c:v>
                      </c:pt>
                      <c:pt idx="6863">
                        <c:v>4.2245200000000003E-12</c:v>
                      </c:pt>
                      <c:pt idx="6864">
                        <c:v>3.5092400000000001E-12</c:v>
                      </c:pt>
                      <c:pt idx="6865">
                        <c:v>3.5092400000000001E-12</c:v>
                      </c:pt>
                      <c:pt idx="6866">
                        <c:v>2.2823499999999999E-12</c:v>
                      </c:pt>
                      <c:pt idx="6867">
                        <c:v>2.2823499999999999E-12</c:v>
                      </c:pt>
                      <c:pt idx="6868">
                        <c:v>2.49793E-12</c:v>
                      </c:pt>
                      <c:pt idx="6869">
                        <c:v>2.49793E-12</c:v>
                      </c:pt>
                      <c:pt idx="6870">
                        <c:v>2.1139300000000001E-12</c:v>
                      </c:pt>
                      <c:pt idx="6871">
                        <c:v>2.1139300000000001E-12</c:v>
                      </c:pt>
                      <c:pt idx="6872">
                        <c:v>2.6575299999999999E-12</c:v>
                      </c:pt>
                      <c:pt idx="6873">
                        <c:v>2.6575299999999999E-12</c:v>
                      </c:pt>
                      <c:pt idx="6874">
                        <c:v>2.22032E-12</c:v>
                      </c:pt>
                      <c:pt idx="6875">
                        <c:v>2.22032E-12</c:v>
                      </c:pt>
                      <c:pt idx="6876">
                        <c:v>4.1377900000000003E-12</c:v>
                      </c:pt>
                      <c:pt idx="6877">
                        <c:v>4.1377900000000003E-12</c:v>
                      </c:pt>
                      <c:pt idx="6878">
                        <c:v>2.25425E-12</c:v>
                      </c:pt>
                      <c:pt idx="6879">
                        <c:v>2.25425E-12</c:v>
                      </c:pt>
                      <c:pt idx="6880">
                        <c:v>2.97988E-12</c:v>
                      </c:pt>
                      <c:pt idx="6881">
                        <c:v>2.97988E-12</c:v>
                      </c:pt>
                      <c:pt idx="6882">
                        <c:v>2.3949200000000001E-12</c:v>
                      </c:pt>
                      <c:pt idx="6883">
                        <c:v>2.3949200000000001E-12</c:v>
                      </c:pt>
                      <c:pt idx="6884">
                        <c:v>2.2838199999999999E-12</c:v>
                      </c:pt>
                      <c:pt idx="6885">
                        <c:v>2.2838199999999999E-12</c:v>
                      </c:pt>
                      <c:pt idx="6886">
                        <c:v>2.7438499999999999E-12</c:v>
                      </c:pt>
                      <c:pt idx="6887">
                        <c:v>2.7438499999999999E-12</c:v>
                      </c:pt>
                      <c:pt idx="6888">
                        <c:v>2.2103299999999999E-12</c:v>
                      </c:pt>
                      <c:pt idx="6889">
                        <c:v>2.2103299999999999E-12</c:v>
                      </c:pt>
                      <c:pt idx="6890">
                        <c:v>3.3875600000000002E-12</c:v>
                      </c:pt>
                      <c:pt idx="6891">
                        <c:v>3.3875600000000002E-12</c:v>
                      </c:pt>
                      <c:pt idx="6892">
                        <c:v>2.50254E-12</c:v>
                      </c:pt>
                      <c:pt idx="6893">
                        <c:v>2.50254E-12</c:v>
                      </c:pt>
                      <c:pt idx="6894">
                        <c:v>7.8051599999999994E-12</c:v>
                      </c:pt>
                      <c:pt idx="6895">
                        <c:v>7.8051599999999994E-12</c:v>
                      </c:pt>
                      <c:pt idx="6896">
                        <c:v>3.24137E-12</c:v>
                      </c:pt>
                      <c:pt idx="6897">
                        <c:v>3.24137E-12</c:v>
                      </c:pt>
                      <c:pt idx="6898">
                        <c:v>2.8584899999999999E-12</c:v>
                      </c:pt>
                      <c:pt idx="6899">
                        <c:v>2.8584899999999999E-12</c:v>
                      </c:pt>
                      <c:pt idx="6900">
                        <c:v>2.63452E-12</c:v>
                      </c:pt>
                      <c:pt idx="6901">
                        <c:v>2.63452E-12</c:v>
                      </c:pt>
                      <c:pt idx="6902">
                        <c:v>2.4790900000000001E-12</c:v>
                      </c:pt>
                      <c:pt idx="6903">
                        <c:v>2.4790900000000001E-12</c:v>
                      </c:pt>
                      <c:pt idx="6904">
                        <c:v>3.7963300000000002E-12</c:v>
                      </c:pt>
                      <c:pt idx="6905">
                        <c:v>3.7963300000000002E-12</c:v>
                      </c:pt>
                      <c:pt idx="6906">
                        <c:v>2.3123099999999999E-12</c:v>
                      </c:pt>
                      <c:pt idx="6907">
                        <c:v>2.3123099999999999E-12</c:v>
                      </c:pt>
                      <c:pt idx="6908">
                        <c:v>2.8243500000000002E-12</c:v>
                      </c:pt>
                      <c:pt idx="6909">
                        <c:v>2.8243500000000002E-12</c:v>
                      </c:pt>
                      <c:pt idx="6910">
                        <c:v>2.1088000000000001E-12</c:v>
                      </c:pt>
                      <c:pt idx="6911">
                        <c:v>2.1088000000000001E-12</c:v>
                      </c:pt>
                      <c:pt idx="6912">
                        <c:v>2.4220199999999998E-12</c:v>
                      </c:pt>
                      <c:pt idx="6913">
                        <c:v>2.4220199999999998E-12</c:v>
                      </c:pt>
                      <c:pt idx="6914">
                        <c:v>2.6032000000000001E-12</c:v>
                      </c:pt>
                      <c:pt idx="6915">
                        <c:v>2.6032000000000001E-12</c:v>
                      </c:pt>
                      <c:pt idx="6916">
                        <c:v>2.4038800000000001E-12</c:v>
                      </c:pt>
                      <c:pt idx="6917">
                        <c:v>2.4038800000000001E-12</c:v>
                      </c:pt>
                      <c:pt idx="6918">
                        <c:v>2.7092600000000001E-12</c:v>
                      </c:pt>
                      <c:pt idx="6919">
                        <c:v>2.7092600000000001E-12</c:v>
                      </c:pt>
                      <c:pt idx="6920">
                        <c:v>2.2096399999999999E-12</c:v>
                      </c:pt>
                      <c:pt idx="6921">
                        <c:v>2.2096399999999999E-12</c:v>
                      </c:pt>
                      <c:pt idx="6922">
                        <c:v>3.9099300000000001E-12</c:v>
                      </c:pt>
                      <c:pt idx="6923">
                        <c:v>3.9099300000000001E-12</c:v>
                      </c:pt>
                      <c:pt idx="6924">
                        <c:v>2.6693500000000001E-12</c:v>
                      </c:pt>
                      <c:pt idx="6925">
                        <c:v>2.6693500000000001E-12</c:v>
                      </c:pt>
                      <c:pt idx="6926">
                        <c:v>2.32323E-12</c:v>
                      </c:pt>
                      <c:pt idx="6927">
                        <c:v>2.32323E-12</c:v>
                      </c:pt>
                      <c:pt idx="6928">
                        <c:v>2.1502500000000001E-12</c:v>
                      </c:pt>
                      <c:pt idx="6929">
                        <c:v>2.1502500000000001E-12</c:v>
                      </c:pt>
                      <c:pt idx="6930">
                        <c:v>2.6056700000000001E-12</c:v>
                      </c:pt>
                      <c:pt idx="6931">
                        <c:v>2.6056700000000001E-12</c:v>
                      </c:pt>
                      <c:pt idx="6932">
                        <c:v>4.2095500000000004E-12</c:v>
                      </c:pt>
                      <c:pt idx="6933">
                        <c:v>4.2095500000000004E-12</c:v>
                      </c:pt>
                      <c:pt idx="6934">
                        <c:v>2.9193299999999998E-12</c:v>
                      </c:pt>
                      <c:pt idx="6935">
                        <c:v>2.9193299999999998E-12</c:v>
                      </c:pt>
                      <c:pt idx="6936">
                        <c:v>2.42053E-12</c:v>
                      </c:pt>
                      <c:pt idx="6937">
                        <c:v>2.42053E-12</c:v>
                      </c:pt>
                      <c:pt idx="6938">
                        <c:v>2.6139100000000001E-12</c:v>
                      </c:pt>
                      <c:pt idx="6939">
                        <c:v>2.6139100000000001E-12</c:v>
                      </c:pt>
                      <c:pt idx="6940">
                        <c:v>4.1247399999999996E-12</c:v>
                      </c:pt>
                      <c:pt idx="6941">
                        <c:v>4.1247399999999996E-12</c:v>
                      </c:pt>
                      <c:pt idx="6942">
                        <c:v>2.3449200000000001E-12</c:v>
                      </c:pt>
                      <c:pt idx="6943">
                        <c:v>2.3449200000000001E-12</c:v>
                      </c:pt>
                      <c:pt idx="6944">
                        <c:v>5.9694200000000002E-12</c:v>
                      </c:pt>
                      <c:pt idx="6945">
                        <c:v>5.9694200000000002E-12</c:v>
                      </c:pt>
                      <c:pt idx="6946">
                        <c:v>2.45808E-12</c:v>
                      </c:pt>
                      <c:pt idx="6947">
                        <c:v>2.45808E-12</c:v>
                      </c:pt>
                      <c:pt idx="6948">
                        <c:v>2.23869E-12</c:v>
                      </c:pt>
                      <c:pt idx="6949">
                        <c:v>2.23869E-12</c:v>
                      </c:pt>
                      <c:pt idx="6950">
                        <c:v>4.7328600000000001E-12</c:v>
                      </c:pt>
                      <c:pt idx="6951">
                        <c:v>4.7328600000000001E-12</c:v>
                      </c:pt>
                      <c:pt idx="6952">
                        <c:v>2.2210200000000002E-12</c:v>
                      </c:pt>
                      <c:pt idx="6953">
                        <c:v>2.2210200000000002E-12</c:v>
                      </c:pt>
                      <c:pt idx="6954">
                        <c:v>2.7091999999999998E-12</c:v>
                      </c:pt>
                      <c:pt idx="6955">
                        <c:v>2.7091999999999998E-12</c:v>
                      </c:pt>
                      <c:pt idx="6956">
                        <c:v>2.11916E-12</c:v>
                      </c:pt>
                      <c:pt idx="6957">
                        <c:v>2.11916E-12</c:v>
                      </c:pt>
                      <c:pt idx="6958">
                        <c:v>4.2776100000000004E-12</c:v>
                      </c:pt>
                      <c:pt idx="6959">
                        <c:v>4.2776100000000004E-12</c:v>
                      </c:pt>
                      <c:pt idx="6960">
                        <c:v>4.3905400000000004E-12</c:v>
                      </c:pt>
                      <c:pt idx="6961">
                        <c:v>4.3905400000000004E-12</c:v>
                      </c:pt>
                      <c:pt idx="6962">
                        <c:v>2.4445999999999999E-12</c:v>
                      </c:pt>
                      <c:pt idx="6963">
                        <c:v>2.4445999999999999E-12</c:v>
                      </c:pt>
                      <c:pt idx="6964">
                        <c:v>2.2175600000000001E-12</c:v>
                      </c:pt>
                      <c:pt idx="6965">
                        <c:v>2.2175600000000001E-12</c:v>
                      </c:pt>
                      <c:pt idx="6966">
                        <c:v>4.6273200000000001E-12</c:v>
                      </c:pt>
                      <c:pt idx="6967">
                        <c:v>4.6273200000000001E-12</c:v>
                      </c:pt>
                      <c:pt idx="6968">
                        <c:v>2.3030699999999998E-12</c:v>
                      </c:pt>
                      <c:pt idx="6969">
                        <c:v>2.3030699999999998E-12</c:v>
                      </c:pt>
                      <c:pt idx="6970">
                        <c:v>2.3747100000000001E-12</c:v>
                      </c:pt>
                      <c:pt idx="6971">
                        <c:v>2.3747100000000001E-12</c:v>
                      </c:pt>
                      <c:pt idx="6972">
                        <c:v>3.4496000000000002E-12</c:v>
                      </c:pt>
                      <c:pt idx="6973">
                        <c:v>3.4496000000000002E-12</c:v>
                      </c:pt>
                      <c:pt idx="6974">
                        <c:v>2.3721100000000001E-12</c:v>
                      </c:pt>
                      <c:pt idx="6975">
                        <c:v>2.3721100000000001E-12</c:v>
                      </c:pt>
                      <c:pt idx="6976">
                        <c:v>5.6183800000000001E-12</c:v>
                      </c:pt>
                      <c:pt idx="6977">
                        <c:v>5.6183800000000001E-12</c:v>
                      </c:pt>
                      <c:pt idx="6978">
                        <c:v>2.3106500000000001E-12</c:v>
                      </c:pt>
                      <c:pt idx="6979">
                        <c:v>2.3106500000000001E-12</c:v>
                      </c:pt>
                      <c:pt idx="6980">
                        <c:v>2.17152E-12</c:v>
                      </c:pt>
                      <c:pt idx="6981">
                        <c:v>2.17152E-12</c:v>
                      </c:pt>
                      <c:pt idx="6982">
                        <c:v>2.2291900000000001E-12</c:v>
                      </c:pt>
                      <c:pt idx="6983">
                        <c:v>2.2291900000000001E-12</c:v>
                      </c:pt>
                      <c:pt idx="6984">
                        <c:v>2.3442700000000001E-12</c:v>
                      </c:pt>
                      <c:pt idx="6985">
                        <c:v>2.3442700000000001E-12</c:v>
                      </c:pt>
                      <c:pt idx="6986">
                        <c:v>2.70364E-12</c:v>
                      </c:pt>
                      <c:pt idx="6987">
                        <c:v>2.70364E-12</c:v>
                      </c:pt>
                      <c:pt idx="6988">
                        <c:v>2.4570499999999999E-12</c:v>
                      </c:pt>
                      <c:pt idx="6989">
                        <c:v>2.4570499999999999E-12</c:v>
                      </c:pt>
                      <c:pt idx="6990">
                        <c:v>2.41851E-12</c:v>
                      </c:pt>
                      <c:pt idx="6991">
                        <c:v>2.41851E-12</c:v>
                      </c:pt>
                      <c:pt idx="6992">
                        <c:v>2.3767600000000001E-12</c:v>
                      </c:pt>
                      <c:pt idx="6993">
                        <c:v>2.3767600000000001E-12</c:v>
                      </c:pt>
                      <c:pt idx="6994">
                        <c:v>4.0951399999999999E-12</c:v>
                      </c:pt>
                      <c:pt idx="6995">
                        <c:v>4.0951399999999999E-12</c:v>
                      </c:pt>
                      <c:pt idx="6996">
                        <c:v>2.2001600000000002E-12</c:v>
                      </c:pt>
                      <c:pt idx="6997">
                        <c:v>2.2001600000000002E-12</c:v>
                      </c:pt>
                      <c:pt idx="6998">
                        <c:v>3.86026E-12</c:v>
                      </c:pt>
                      <c:pt idx="6999">
                        <c:v>3.86026E-12</c:v>
                      </c:pt>
                      <c:pt idx="7000">
                        <c:v>2.3347300000000001E-12</c:v>
                      </c:pt>
                      <c:pt idx="7001">
                        <c:v>2.3347300000000001E-12</c:v>
                      </c:pt>
                      <c:pt idx="7002">
                        <c:v>3.3806100000000001E-12</c:v>
                      </c:pt>
                      <c:pt idx="7003">
                        <c:v>3.3806100000000001E-12</c:v>
                      </c:pt>
                      <c:pt idx="7004">
                        <c:v>2.4506199999999999E-12</c:v>
                      </c:pt>
                      <c:pt idx="7005">
                        <c:v>2.4506199999999999E-12</c:v>
                      </c:pt>
                      <c:pt idx="7006">
                        <c:v>3.63724E-12</c:v>
                      </c:pt>
                      <c:pt idx="7007">
                        <c:v>3.63724E-12</c:v>
                      </c:pt>
                      <c:pt idx="7008">
                        <c:v>2.2817399999999999E-12</c:v>
                      </c:pt>
                      <c:pt idx="7009">
                        <c:v>2.2817399999999999E-12</c:v>
                      </c:pt>
                      <c:pt idx="7010">
                        <c:v>4.2501199999999997E-12</c:v>
                      </c:pt>
                      <c:pt idx="7011">
                        <c:v>4.2501199999999997E-12</c:v>
                      </c:pt>
                      <c:pt idx="7012">
                        <c:v>2.1363899999999999E-12</c:v>
                      </c:pt>
                      <c:pt idx="7013">
                        <c:v>2.1363899999999999E-12</c:v>
                      </c:pt>
                      <c:pt idx="7014">
                        <c:v>2.1602100000000001E-12</c:v>
                      </c:pt>
                      <c:pt idx="7015">
                        <c:v>2.1602100000000001E-12</c:v>
                      </c:pt>
                      <c:pt idx="7016">
                        <c:v>2.26916E-12</c:v>
                      </c:pt>
                      <c:pt idx="7017">
                        <c:v>2.26916E-12</c:v>
                      </c:pt>
                      <c:pt idx="7018">
                        <c:v>2.3412799999999999E-12</c:v>
                      </c:pt>
                      <c:pt idx="7019">
                        <c:v>2.3412799999999999E-12</c:v>
                      </c:pt>
                      <c:pt idx="7020">
                        <c:v>2.3737900000000001E-12</c:v>
                      </c:pt>
                      <c:pt idx="7021">
                        <c:v>2.3737900000000001E-12</c:v>
                      </c:pt>
                      <c:pt idx="7022">
                        <c:v>3.115E-12</c:v>
                      </c:pt>
                      <c:pt idx="7023">
                        <c:v>3.115E-12</c:v>
                      </c:pt>
                      <c:pt idx="7024">
                        <c:v>2.2770899999999999E-12</c:v>
                      </c:pt>
                      <c:pt idx="7025">
                        <c:v>2.2770899999999999E-12</c:v>
                      </c:pt>
                      <c:pt idx="7026">
                        <c:v>3.2882800000000002E-12</c:v>
                      </c:pt>
                      <c:pt idx="7027">
                        <c:v>3.2882800000000002E-12</c:v>
                      </c:pt>
                      <c:pt idx="7028">
                        <c:v>2.53134E-12</c:v>
                      </c:pt>
                      <c:pt idx="7029">
                        <c:v>2.53134E-12</c:v>
                      </c:pt>
                      <c:pt idx="7030">
                        <c:v>2.3819000000000002E-12</c:v>
                      </c:pt>
                      <c:pt idx="7031">
                        <c:v>2.3819000000000002E-12</c:v>
                      </c:pt>
                      <c:pt idx="7032">
                        <c:v>4.0951600000000001E-12</c:v>
                      </c:pt>
                      <c:pt idx="7033">
                        <c:v>4.0951600000000001E-12</c:v>
                      </c:pt>
                      <c:pt idx="7034">
                        <c:v>2.75286E-12</c:v>
                      </c:pt>
                      <c:pt idx="7035">
                        <c:v>2.75286E-12</c:v>
                      </c:pt>
                      <c:pt idx="7036">
                        <c:v>2.30777E-12</c:v>
                      </c:pt>
                      <c:pt idx="7037">
                        <c:v>2.30777E-12</c:v>
                      </c:pt>
                      <c:pt idx="7038">
                        <c:v>2.15281E-12</c:v>
                      </c:pt>
                      <c:pt idx="7039">
                        <c:v>2.15281E-12</c:v>
                      </c:pt>
                      <c:pt idx="7040">
                        <c:v>2.9998399999999999E-12</c:v>
                      </c:pt>
                      <c:pt idx="7041">
                        <c:v>2.9998399999999999E-12</c:v>
                      </c:pt>
                      <c:pt idx="7042">
                        <c:v>2.1252600000000002E-12</c:v>
                      </c:pt>
                      <c:pt idx="7043">
                        <c:v>2.1252600000000002E-12</c:v>
                      </c:pt>
                      <c:pt idx="7044">
                        <c:v>3.3648800000000001E-12</c:v>
                      </c:pt>
                      <c:pt idx="7045">
                        <c:v>3.3648800000000001E-12</c:v>
                      </c:pt>
                      <c:pt idx="7046">
                        <c:v>3.5872200000000001E-12</c:v>
                      </c:pt>
                      <c:pt idx="7047">
                        <c:v>3.5872200000000001E-12</c:v>
                      </c:pt>
                      <c:pt idx="7048">
                        <c:v>2.3506199999999999E-12</c:v>
                      </c:pt>
                      <c:pt idx="7049">
                        <c:v>2.3506199999999999E-12</c:v>
                      </c:pt>
                      <c:pt idx="7050">
                        <c:v>2.5374100000000002E-12</c:v>
                      </c:pt>
                      <c:pt idx="7051">
                        <c:v>2.5374100000000002E-12</c:v>
                      </c:pt>
                      <c:pt idx="7052">
                        <c:v>2.4551500000000001E-12</c:v>
                      </c:pt>
                      <c:pt idx="7053">
                        <c:v>2.4551500000000001E-12</c:v>
                      </c:pt>
                      <c:pt idx="7054">
                        <c:v>3.4641799999999999E-12</c:v>
                      </c:pt>
                      <c:pt idx="7055">
                        <c:v>3.4641799999999999E-12</c:v>
                      </c:pt>
                      <c:pt idx="7056">
                        <c:v>2.40288E-12</c:v>
                      </c:pt>
                      <c:pt idx="7057">
                        <c:v>2.40288E-12</c:v>
                      </c:pt>
                      <c:pt idx="7058">
                        <c:v>3.0996300000000002E-12</c:v>
                      </c:pt>
                      <c:pt idx="7059">
                        <c:v>3.0996300000000002E-12</c:v>
                      </c:pt>
                      <c:pt idx="7060">
                        <c:v>2.37853E-12</c:v>
                      </c:pt>
                      <c:pt idx="7061">
                        <c:v>2.37853E-12</c:v>
                      </c:pt>
                      <c:pt idx="7062">
                        <c:v>6.9609099999999997E-12</c:v>
                      </c:pt>
                      <c:pt idx="7063">
                        <c:v>6.9609099999999997E-12</c:v>
                      </c:pt>
                      <c:pt idx="7064">
                        <c:v>2.4165800000000002E-12</c:v>
                      </c:pt>
                      <c:pt idx="7065">
                        <c:v>2.4165800000000002E-12</c:v>
                      </c:pt>
                      <c:pt idx="7066">
                        <c:v>2.4346000000000001E-12</c:v>
                      </c:pt>
                      <c:pt idx="7067">
                        <c:v>2.4346000000000001E-12</c:v>
                      </c:pt>
                      <c:pt idx="7068">
                        <c:v>3.6924400000000004E-12</c:v>
                      </c:pt>
                      <c:pt idx="7069">
                        <c:v>3.6924400000000004E-12</c:v>
                      </c:pt>
                      <c:pt idx="7070">
                        <c:v>2.21694E-12</c:v>
                      </c:pt>
                      <c:pt idx="7071">
                        <c:v>2.21694E-12</c:v>
                      </c:pt>
                      <c:pt idx="7072">
                        <c:v>2.1336700000000001E-12</c:v>
                      </c:pt>
                      <c:pt idx="7073">
                        <c:v>2.1336700000000001E-12</c:v>
                      </c:pt>
                      <c:pt idx="7074">
                        <c:v>3.7151300000000002E-10</c:v>
                      </c:pt>
                      <c:pt idx="7075">
                        <c:v>3.7151300000000002E-10</c:v>
                      </c:pt>
                      <c:pt idx="7076">
                        <c:v>5.9918600000000003E-12</c:v>
                      </c:pt>
                      <c:pt idx="7077">
                        <c:v>5.9918600000000003E-12</c:v>
                      </c:pt>
                      <c:pt idx="7078">
                        <c:v>2.6105900000000001E-12</c:v>
                      </c:pt>
                      <c:pt idx="7079">
                        <c:v>2.6105900000000001E-12</c:v>
                      </c:pt>
                      <c:pt idx="7080">
                        <c:v>2.4881699999999999E-12</c:v>
                      </c:pt>
                      <c:pt idx="7081">
                        <c:v>2.4881699999999999E-12</c:v>
                      </c:pt>
                      <c:pt idx="7082">
                        <c:v>2.2714699999999998E-12</c:v>
                      </c:pt>
                      <c:pt idx="7083">
                        <c:v>2.2714699999999998E-12</c:v>
                      </c:pt>
                      <c:pt idx="7084">
                        <c:v>2.1765500000000001E-12</c:v>
                      </c:pt>
                      <c:pt idx="7085">
                        <c:v>2.1765500000000001E-12</c:v>
                      </c:pt>
                      <c:pt idx="7086">
                        <c:v>2.3426399999999998E-12</c:v>
                      </c:pt>
                      <c:pt idx="7087">
                        <c:v>2.3426399999999998E-12</c:v>
                      </c:pt>
                      <c:pt idx="7088">
                        <c:v>2.20558E-12</c:v>
                      </c:pt>
                      <c:pt idx="7089">
                        <c:v>2.20558E-12</c:v>
                      </c:pt>
                      <c:pt idx="7090">
                        <c:v>2.3591999999999999E-12</c:v>
                      </c:pt>
                      <c:pt idx="7091">
                        <c:v>2.3591999999999999E-12</c:v>
                      </c:pt>
                      <c:pt idx="7092">
                        <c:v>2.01481E-12</c:v>
                      </c:pt>
                      <c:pt idx="7093">
                        <c:v>2.01481E-12</c:v>
                      </c:pt>
                      <c:pt idx="7094">
                        <c:v>4.0929499999999998E-12</c:v>
                      </c:pt>
                      <c:pt idx="7095">
                        <c:v>4.0929499999999998E-12</c:v>
                      </c:pt>
                      <c:pt idx="7096">
                        <c:v>4.51903E-12</c:v>
                      </c:pt>
                      <c:pt idx="7097">
                        <c:v>4.51903E-12</c:v>
                      </c:pt>
                      <c:pt idx="7098">
                        <c:v>2.23677E-12</c:v>
                      </c:pt>
                      <c:pt idx="7099">
                        <c:v>2.23677E-12</c:v>
                      </c:pt>
                      <c:pt idx="7100">
                        <c:v>3.8196099999999997E-12</c:v>
                      </c:pt>
                      <c:pt idx="7101">
                        <c:v>3.8196099999999997E-12</c:v>
                      </c:pt>
                      <c:pt idx="7102">
                        <c:v>2.1123799999999999E-12</c:v>
                      </c:pt>
                      <c:pt idx="7103">
                        <c:v>2.1123799999999999E-12</c:v>
                      </c:pt>
                      <c:pt idx="7104">
                        <c:v>2.2343500000000001E-12</c:v>
                      </c:pt>
                      <c:pt idx="7105">
                        <c:v>2.2343500000000001E-12</c:v>
                      </c:pt>
                      <c:pt idx="7106">
                        <c:v>3.65602E-12</c:v>
                      </c:pt>
                      <c:pt idx="7107">
                        <c:v>3.65602E-12</c:v>
                      </c:pt>
                      <c:pt idx="7108">
                        <c:v>2.33565E-12</c:v>
                      </c:pt>
                      <c:pt idx="7109">
                        <c:v>2.33565E-12</c:v>
                      </c:pt>
                      <c:pt idx="7110">
                        <c:v>2.3601599999999999E-12</c:v>
                      </c:pt>
                      <c:pt idx="7111">
                        <c:v>2.3601599999999999E-12</c:v>
                      </c:pt>
                      <c:pt idx="7112">
                        <c:v>3.79111E-12</c:v>
                      </c:pt>
                      <c:pt idx="7113">
                        <c:v>3.79111E-12</c:v>
                      </c:pt>
                      <c:pt idx="7114">
                        <c:v>2.4065900000000001E-12</c:v>
                      </c:pt>
                      <c:pt idx="7115">
                        <c:v>2.4065900000000001E-12</c:v>
                      </c:pt>
                      <c:pt idx="7116">
                        <c:v>2.09754E-12</c:v>
                      </c:pt>
                      <c:pt idx="7117">
                        <c:v>2.09754E-12</c:v>
                      </c:pt>
                      <c:pt idx="7118">
                        <c:v>2.2588899999999999E-12</c:v>
                      </c:pt>
                      <c:pt idx="7119">
                        <c:v>2.2588899999999999E-12</c:v>
                      </c:pt>
                      <c:pt idx="7120">
                        <c:v>2.1536E-12</c:v>
                      </c:pt>
                      <c:pt idx="7121">
                        <c:v>2.1536E-12</c:v>
                      </c:pt>
                      <c:pt idx="7122">
                        <c:v>2.3214099999999999E-12</c:v>
                      </c:pt>
                      <c:pt idx="7123">
                        <c:v>2.3214099999999999E-12</c:v>
                      </c:pt>
                      <c:pt idx="7124">
                        <c:v>2.1458500000000002E-12</c:v>
                      </c:pt>
                      <c:pt idx="7125">
                        <c:v>2.1458500000000002E-12</c:v>
                      </c:pt>
                      <c:pt idx="7126">
                        <c:v>2.5398499999999999E-12</c:v>
                      </c:pt>
                      <c:pt idx="7127">
                        <c:v>2.5398499999999999E-12</c:v>
                      </c:pt>
                      <c:pt idx="7128">
                        <c:v>3.2293599999999999E-12</c:v>
                      </c:pt>
                      <c:pt idx="7129">
                        <c:v>3.2293599999999999E-12</c:v>
                      </c:pt>
                      <c:pt idx="7130">
                        <c:v>3.5870100000000001E-12</c:v>
                      </c:pt>
                      <c:pt idx="7131">
                        <c:v>3.5870100000000001E-12</c:v>
                      </c:pt>
                      <c:pt idx="7132">
                        <c:v>2.4063200000000002E-12</c:v>
                      </c:pt>
                      <c:pt idx="7133">
                        <c:v>2.4063200000000002E-12</c:v>
                      </c:pt>
                      <c:pt idx="7134">
                        <c:v>2.5746599999999999E-12</c:v>
                      </c:pt>
                      <c:pt idx="7135">
                        <c:v>2.5746599999999999E-12</c:v>
                      </c:pt>
                      <c:pt idx="7136">
                        <c:v>2.2161900000000001E-12</c:v>
                      </c:pt>
                      <c:pt idx="7137">
                        <c:v>2.2161900000000001E-12</c:v>
                      </c:pt>
                      <c:pt idx="7138">
                        <c:v>3.70828E-12</c:v>
                      </c:pt>
                      <c:pt idx="7139">
                        <c:v>3.70828E-12</c:v>
                      </c:pt>
                      <c:pt idx="7140">
                        <c:v>2.6714199999999999E-12</c:v>
                      </c:pt>
                      <c:pt idx="7141">
                        <c:v>2.6714199999999999E-12</c:v>
                      </c:pt>
                      <c:pt idx="7142">
                        <c:v>2.1239999999999998E-12</c:v>
                      </c:pt>
                      <c:pt idx="7143">
                        <c:v>2.1239999999999998E-12</c:v>
                      </c:pt>
                      <c:pt idx="7144">
                        <c:v>1.99395E-12</c:v>
                      </c:pt>
                      <c:pt idx="7145">
                        <c:v>1.99395E-12</c:v>
                      </c:pt>
                      <c:pt idx="7146">
                        <c:v>2.4429100000000001E-12</c:v>
                      </c:pt>
                      <c:pt idx="7147">
                        <c:v>2.4429100000000001E-12</c:v>
                      </c:pt>
                      <c:pt idx="7148">
                        <c:v>3.59213E-12</c:v>
                      </c:pt>
                      <c:pt idx="7149">
                        <c:v>3.59213E-12</c:v>
                      </c:pt>
                      <c:pt idx="7150">
                        <c:v>3.5494699999999998E-12</c:v>
                      </c:pt>
                      <c:pt idx="7151">
                        <c:v>3.5494699999999998E-12</c:v>
                      </c:pt>
                      <c:pt idx="7152">
                        <c:v>2.35131E-12</c:v>
                      </c:pt>
                      <c:pt idx="7153">
                        <c:v>2.35131E-12</c:v>
                      </c:pt>
                      <c:pt idx="7154">
                        <c:v>2.1446E-12</c:v>
                      </c:pt>
                      <c:pt idx="7155">
                        <c:v>2.1446E-12</c:v>
                      </c:pt>
                      <c:pt idx="7156">
                        <c:v>2.3343600000000002E-12</c:v>
                      </c:pt>
                      <c:pt idx="7157">
                        <c:v>2.3343600000000002E-12</c:v>
                      </c:pt>
                      <c:pt idx="7158">
                        <c:v>2.09864E-12</c:v>
                      </c:pt>
                      <c:pt idx="7159">
                        <c:v>2.09864E-12</c:v>
                      </c:pt>
                      <c:pt idx="7160">
                        <c:v>3.28286E-12</c:v>
                      </c:pt>
                      <c:pt idx="7161">
                        <c:v>3.28286E-12</c:v>
                      </c:pt>
                      <c:pt idx="7162">
                        <c:v>2.3965499999999999E-12</c:v>
                      </c:pt>
                      <c:pt idx="7163">
                        <c:v>2.3965499999999999E-12</c:v>
                      </c:pt>
                      <c:pt idx="7164">
                        <c:v>2.1077400000000001E-12</c:v>
                      </c:pt>
                      <c:pt idx="7165">
                        <c:v>2.1077400000000001E-12</c:v>
                      </c:pt>
                      <c:pt idx="7166">
                        <c:v>4.2775499999999997E-12</c:v>
                      </c:pt>
                      <c:pt idx="7167">
                        <c:v>4.2775499999999997E-12</c:v>
                      </c:pt>
                      <c:pt idx="7168">
                        <c:v>2.9194900000000001E-12</c:v>
                      </c:pt>
                      <c:pt idx="7169">
                        <c:v>2.9194900000000001E-12</c:v>
                      </c:pt>
                      <c:pt idx="7170">
                        <c:v>2.1672900000000001E-12</c:v>
                      </c:pt>
                      <c:pt idx="7171">
                        <c:v>2.1672900000000001E-12</c:v>
                      </c:pt>
                      <c:pt idx="7172">
                        <c:v>3.5613600000000001E-12</c:v>
                      </c:pt>
                      <c:pt idx="7173">
                        <c:v>3.5613600000000001E-12</c:v>
                      </c:pt>
                      <c:pt idx="7174">
                        <c:v>2.2135099999999999E-12</c:v>
                      </c:pt>
                      <c:pt idx="7175">
                        <c:v>2.2135099999999999E-12</c:v>
                      </c:pt>
                      <c:pt idx="7176">
                        <c:v>2.2021000000000001E-12</c:v>
                      </c:pt>
                      <c:pt idx="7177">
                        <c:v>2.2021000000000001E-12</c:v>
                      </c:pt>
                      <c:pt idx="7178">
                        <c:v>3.2253299999999999E-12</c:v>
                      </c:pt>
                      <c:pt idx="7179">
                        <c:v>3.2253299999999999E-12</c:v>
                      </c:pt>
                      <c:pt idx="7180">
                        <c:v>2.4848000000000001E-12</c:v>
                      </c:pt>
                      <c:pt idx="7181">
                        <c:v>2.4848000000000001E-12</c:v>
                      </c:pt>
                      <c:pt idx="7182">
                        <c:v>2.06218E-12</c:v>
                      </c:pt>
                      <c:pt idx="7183">
                        <c:v>2.06218E-12</c:v>
                      </c:pt>
                      <c:pt idx="7184">
                        <c:v>4.1791800000000004E-12</c:v>
                      </c:pt>
                      <c:pt idx="7185">
                        <c:v>4.1791800000000004E-12</c:v>
                      </c:pt>
                      <c:pt idx="7186">
                        <c:v>3.4326799999999999E-12</c:v>
                      </c:pt>
                      <c:pt idx="7187">
                        <c:v>3.4326799999999999E-12</c:v>
                      </c:pt>
                      <c:pt idx="7188">
                        <c:v>2.0937399999999999E-12</c:v>
                      </c:pt>
                      <c:pt idx="7189">
                        <c:v>2.0937399999999999E-12</c:v>
                      </c:pt>
                      <c:pt idx="7190">
                        <c:v>4.6614700000000003E-12</c:v>
                      </c:pt>
                      <c:pt idx="7191">
                        <c:v>4.6614700000000003E-12</c:v>
                      </c:pt>
                      <c:pt idx="7192">
                        <c:v>2.7953400000000001E-12</c:v>
                      </c:pt>
                      <c:pt idx="7193">
                        <c:v>2.7953400000000001E-12</c:v>
                      </c:pt>
                      <c:pt idx="7194">
                        <c:v>2.1981799999999998E-12</c:v>
                      </c:pt>
                      <c:pt idx="7195">
                        <c:v>2.1981799999999998E-12</c:v>
                      </c:pt>
                      <c:pt idx="7196">
                        <c:v>2.1078500000000002E-12</c:v>
                      </c:pt>
                      <c:pt idx="7197">
                        <c:v>2.1078500000000002E-12</c:v>
                      </c:pt>
                      <c:pt idx="7198">
                        <c:v>9.6236299999999999E-12</c:v>
                      </c:pt>
                      <c:pt idx="7199">
                        <c:v>9.6236299999999999E-12</c:v>
                      </c:pt>
                      <c:pt idx="7200">
                        <c:v>2.0629599999999999E-12</c:v>
                      </c:pt>
                      <c:pt idx="7201">
                        <c:v>2.0629599999999999E-12</c:v>
                      </c:pt>
                      <c:pt idx="7202">
                        <c:v>3.4029299999999999E-12</c:v>
                      </c:pt>
                      <c:pt idx="7203">
                        <c:v>3.4029299999999999E-12</c:v>
                      </c:pt>
                      <c:pt idx="7204">
                        <c:v>3.43023E-12</c:v>
                      </c:pt>
                      <c:pt idx="7205">
                        <c:v>3.43023E-12</c:v>
                      </c:pt>
                      <c:pt idx="7206">
                        <c:v>2.2410300000000002E-12</c:v>
                      </c:pt>
                      <c:pt idx="7207">
                        <c:v>2.2410300000000002E-12</c:v>
                      </c:pt>
                      <c:pt idx="7208">
                        <c:v>4.5936200000000004E-12</c:v>
                      </c:pt>
                      <c:pt idx="7209">
                        <c:v>4.5936200000000004E-12</c:v>
                      </c:pt>
                      <c:pt idx="7210">
                        <c:v>1.9355500000000002E-12</c:v>
                      </c:pt>
                      <c:pt idx="7211">
                        <c:v>1.9355500000000002E-12</c:v>
                      </c:pt>
                      <c:pt idx="7212">
                        <c:v>2.7366299999999998E-12</c:v>
                      </c:pt>
                      <c:pt idx="7213">
                        <c:v>2.7366299999999998E-12</c:v>
                      </c:pt>
                      <c:pt idx="7214">
                        <c:v>2.3433800000000001E-12</c:v>
                      </c:pt>
                      <c:pt idx="7215">
                        <c:v>2.3433800000000001E-12</c:v>
                      </c:pt>
                      <c:pt idx="7216">
                        <c:v>2.19365E-12</c:v>
                      </c:pt>
                      <c:pt idx="7217">
                        <c:v>2.19365E-12</c:v>
                      </c:pt>
                      <c:pt idx="7218">
                        <c:v>2.14594E-12</c:v>
                      </c:pt>
                      <c:pt idx="7219">
                        <c:v>2.14594E-12</c:v>
                      </c:pt>
                      <c:pt idx="7220">
                        <c:v>2.1991799999999999E-12</c:v>
                      </c:pt>
                      <c:pt idx="7221">
                        <c:v>2.1991799999999999E-12</c:v>
                      </c:pt>
                      <c:pt idx="7222">
                        <c:v>3.0240899999999999E-12</c:v>
                      </c:pt>
                      <c:pt idx="7223">
                        <c:v>3.0240899999999999E-12</c:v>
                      </c:pt>
                      <c:pt idx="7224">
                        <c:v>6.0358599999999997E-12</c:v>
                      </c:pt>
                      <c:pt idx="7225">
                        <c:v>6.0358599999999997E-12</c:v>
                      </c:pt>
                      <c:pt idx="7226">
                        <c:v>3.6104800000000002E-12</c:v>
                      </c:pt>
                      <c:pt idx="7227">
                        <c:v>3.6104800000000002E-12</c:v>
                      </c:pt>
                      <c:pt idx="7228">
                        <c:v>3.6106599999999999E-12</c:v>
                      </c:pt>
                      <c:pt idx="7229">
                        <c:v>3.6106599999999999E-12</c:v>
                      </c:pt>
                      <c:pt idx="7230">
                        <c:v>3.0365200000000001E-12</c:v>
                      </c:pt>
                      <c:pt idx="7231">
                        <c:v>3.0365200000000001E-12</c:v>
                      </c:pt>
                      <c:pt idx="7232">
                        <c:v>2.5455599999999999E-12</c:v>
                      </c:pt>
                      <c:pt idx="7233">
                        <c:v>2.5455599999999999E-12</c:v>
                      </c:pt>
                      <c:pt idx="7234">
                        <c:v>3.28019E-12</c:v>
                      </c:pt>
                      <c:pt idx="7235">
                        <c:v>3.28019E-12</c:v>
                      </c:pt>
                      <c:pt idx="7236">
                        <c:v>2.2598700000000001E-12</c:v>
                      </c:pt>
                      <c:pt idx="7237">
                        <c:v>2.2598700000000001E-12</c:v>
                      </c:pt>
                      <c:pt idx="7238">
                        <c:v>3.09698E-12</c:v>
                      </c:pt>
                      <c:pt idx="7239">
                        <c:v>3.09698E-12</c:v>
                      </c:pt>
                      <c:pt idx="7240">
                        <c:v>2.31321E-12</c:v>
                      </c:pt>
                      <c:pt idx="7241">
                        <c:v>2.31321E-12</c:v>
                      </c:pt>
                      <c:pt idx="7242">
                        <c:v>2.25182E-12</c:v>
                      </c:pt>
                      <c:pt idx="7243">
                        <c:v>2.25182E-12</c:v>
                      </c:pt>
                      <c:pt idx="7244">
                        <c:v>3.3361200000000001E-12</c:v>
                      </c:pt>
                      <c:pt idx="7245">
                        <c:v>3.3361200000000001E-12</c:v>
                      </c:pt>
                      <c:pt idx="7246">
                        <c:v>2.8876900000000002E-12</c:v>
                      </c:pt>
                      <c:pt idx="7247">
                        <c:v>2.8876900000000002E-12</c:v>
                      </c:pt>
                      <c:pt idx="7248">
                        <c:v>2.03119E-12</c:v>
                      </c:pt>
                      <c:pt idx="7249">
                        <c:v>2.03119E-12</c:v>
                      </c:pt>
                      <c:pt idx="7250">
                        <c:v>2.5670299999999998E-12</c:v>
                      </c:pt>
                      <c:pt idx="7251">
                        <c:v>2.5670299999999998E-12</c:v>
                      </c:pt>
                      <c:pt idx="7252">
                        <c:v>3.5473599999999999E-12</c:v>
                      </c:pt>
                      <c:pt idx="7253">
                        <c:v>3.5473599999999999E-12</c:v>
                      </c:pt>
                      <c:pt idx="7254">
                        <c:v>2.1130400000000001E-12</c:v>
                      </c:pt>
                      <c:pt idx="7255">
                        <c:v>2.1130400000000001E-12</c:v>
                      </c:pt>
                      <c:pt idx="7256">
                        <c:v>2.8485200000000001E-12</c:v>
                      </c:pt>
                      <c:pt idx="7257">
                        <c:v>2.8485200000000001E-12</c:v>
                      </c:pt>
                      <c:pt idx="7258">
                        <c:v>1.9533600000000001E-12</c:v>
                      </c:pt>
                      <c:pt idx="7259">
                        <c:v>1.9533600000000001E-12</c:v>
                      </c:pt>
                      <c:pt idx="7260">
                        <c:v>4.0614099999999998E-12</c:v>
                      </c:pt>
                      <c:pt idx="7261">
                        <c:v>4.0614099999999998E-12</c:v>
                      </c:pt>
                      <c:pt idx="7262">
                        <c:v>2.9950000000000001E-12</c:v>
                      </c:pt>
                      <c:pt idx="7263">
                        <c:v>2.9950000000000001E-12</c:v>
                      </c:pt>
                      <c:pt idx="7264">
                        <c:v>2.3262299999999999E-12</c:v>
                      </c:pt>
                      <c:pt idx="7265">
                        <c:v>2.3262299999999999E-12</c:v>
                      </c:pt>
                      <c:pt idx="7266">
                        <c:v>3.2874699999999999E-12</c:v>
                      </c:pt>
                      <c:pt idx="7267">
                        <c:v>3.2874699999999999E-12</c:v>
                      </c:pt>
                      <c:pt idx="7268">
                        <c:v>2.0368200000000002E-12</c:v>
                      </c:pt>
                      <c:pt idx="7269">
                        <c:v>2.0368200000000002E-12</c:v>
                      </c:pt>
                      <c:pt idx="7270">
                        <c:v>2.2313800000000001E-12</c:v>
                      </c:pt>
                      <c:pt idx="7271">
                        <c:v>2.2313800000000001E-12</c:v>
                      </c:pt>
                      <c:pt idx="7272">
                        <c:v>1.9310700000000002E-12</c:v>
                      </c:pt>
                      <c:pt idx="7273">
                        <c:v>1.9310700000000002E-12</c:v>
                      </c:pt>
                      <c:pt idx="7274">
                        <c:v>1.9293900000000001E-12</c:v>
                      </c:pt>
                      <c:pt idx="7275">
                        <c:v>1.9293900000000001E-12</c:v>
                      </c:pt>
                      <c:pt idx="7276">
                        <c:v>5.0530299999999999E-12</c:v>
                      </c:pt>
                      <c:pt idx="7277">
                        <c:v>5.0530299999999999E-12</c:v>
                      </c:pt>
                      <c:pt idx="7278">
                        <c:v>2.1514500000000001E-12</c:v>
                      </c:pt>
                      <c:pt idx="7279">
                        <c:v>2.1514500000000001E-12</c:v>
                      </c:pt>
                      <c:pt idx="7280">
                        <c:v>4.3808399999999997E-12</c:v>
                      </c:pt>
                      <c:pt idx="7281">
                        <c:v>4.3808399999999997E-12</c:v>
                      </c:pt>
                      <c:pt idx="7282">
                        <c:v>3.42154E-12</c:v>
                      </c:pt>
                      <c:pt idx="7283">
                        <c:v>3.42154E-12</c:v>
                      </c:pt>
                      <c:pt idx="7284">
                        <c:v>2.5004799999999999E-12</c:v>
                      </c:pt>
                      <c:pt idx="7285">
                        <c:v>2.5004799999999999E-12</c:v>
                      </c:pt>
                      <c:pt idx="7286">
                        <c:v>2.1351100000000002E-12</c:v>
                      </c:pt>
                      <c:pt idx="7287">
                        <c:v>2.1351100000000002E-12</c:v>
                      </c:pt>
                      <c:pt idx="7288">
                        <c:v>2.0076599999999999E-12</c:v>
                      </c:pt>
                      <c:pt idx="7289">
                        <c:v>2.0076599999999999E-12</c:v>
                      </c:pt>
                      <c:pt idx="7290">
                        <c:v>3.7984099999999998E-12</c:v>
                      </c:pt>
                      <c:pt idx="7291">
                        <c:v>3.7984099999999998E-12</c:v>
                      </c:pt>
                      <c:pt idx="7292">
                        <c:v>1.9645299999999999E-12</c:v>
                      </c:pt>
                      <c:pt idx="7293">
                        <c:v>1.9645299999999999E-12</c:v>
                      </c:pt>
                      <c:pt idx="7294">
                        <c:v>4.8208699999999998E-12</c:v>
                      </c:pt>
                      <c:pt idx="7295">
                        <c:v>4.8208699999999998E-12</c:v>
                      </c:pt>
                      <c:pt idx="7296">
                        <c:v>2.5756800000000002E-12</c:v>
                      </c:pt>
                      <c:pt idx="7297">
                        <c:v>2.5756800000000002E-12</c:v>
                      </c:pt>
                      <c:pt idx="7298">
                        <c:v>2.35603E-12</c:v>
                      </c:pt>
                      <c:pt idx="7299">
                        <c:v>2.35603E-12</c:v>
                      </c:pt>
                      <c:pt idx="7300">
                        <c:v>3.04794E-12</c:v>
                      </c:pt>
                      <c:pt idx="7301">
                        <c:v>3.04794E-12</c:v>
                      </c:pt>
                      <c:pt idx="7302">
                        <c:v>1.97346E-12</c:v>
                      </c:pt>
                      <c:pt idx="7303">
                        <c:v>1.97346E-12</c:v>
                      </c:pt>
                      <c:pt idx="7304">
                        <c:v>2.1443400000000001E-12</c:v>
                      </c:pt>
                      <c:pt idx="7305">
                        <c:v>2.1443400000000001E-12</c:v>
                      </c:pt>
                      <c:pt idx="7306">
                        <c:v>2.24997E-12</c:v>
                      </c:pt>
                      <c:pt idx="7307">
                        <c:v>2.24997E-12</c:v>
                      </c:pt>
                      <c:pt idx="7308">
                        <c:v>1.9027899999999998E-12</c:v>
                      </c:pt>
                      <c:pt idx="7309">
                        <c:v>1.9027899999999998E-12</c:v>
                      </c:pt>
                      <c:pt idx="7310">
                        <c:v>2.2793600000000001E-12</c:v>
                      </c:pt>
                      <c:pt idx="7311">
                        <c:v>2.2793600000000001E-12</c:v>
                      </c:pt>
                      <c:pt idx="7312">
                        <c:v>2.0656199999999998E-12</c:v>
                      </c:pt>
                      <c:pt idx="7313">
                        <c:v>2.0656199999999998E-12</c:v>
                      </c:pt>
                      <c:pt idx="7314">
                        <c:v>2.0860000000000002E-12</c:v>
                      </c:pt>
                      <c:pt idx="7315">
                        <c:v>2.0860000000000002E-12</c:v>
                      </c:pt>
                      <c:pt idx="7316">
                        <c:v>2.2044099999999999E-12</c:v>
                      </c:pt>
                      <c:pt idx="7317">
                        <c:v>2.2044099999999999E-12</c:v>
                      </c:pt>
                      <c:pt idx="7318">
                        <c:v>2.4154700000000001E-11</c:v>
                      </c:pt>
                      <c:pt idx="7319">
                        <c:v>2.4154700000000001E-11</c:v>
                      </c:pt>
                      <c:pt idx="7320">
                        <c:v>2.1321399999999998E-12</c:v>
                      </c:pt>
                      <c:pt idx="7321">
                        <c:v>2.1321399999999998E-12</c:v>
                      </c:pt>
                      <c:pt idx="7322">
                        <c:v>3.3690600000000002E-12</c:v>
                      </c:pt>
                      <c:pt idx="7323">
                        <c:v>3.3690600000000002E-12</c:v>
                      </c:pt>
                      <c:pt idx="7324">
                        <c:v>2.5388700000000001E-12</c:v>
                      </c:pt>
                      <c:pt idx="7325">
                        <c:v>2.5388700000000001E-12</c:v>
                      </c:pt>
                      <c:pt idx="7326">
                        <c:v>4.0037200000000002E-12</c:v>
                      </c:pt>
                      <c:pt idx="7327">
                        <c:v>4.0037200000000002E-12</c:v>
                      </c:pt>
                      <c:pt idx="7328">
                        <c:v>2.0423600000000002E-12</c:v>
                      </c:pt>
                      <c:pt idx="7329">
                        <c:v>2.0423600000000002E-12</c:v>
                      </c:pt>
                      <c:pt idx="7330">
                        <c:v>2.151E-12</c:v>
                      </c:pt>
                      <c:pt idx="7331">
                        <c:v>2.151E-12</c:v>
                      </c:pt>
                      <c:pt idx="7332">
                        <c:v>2.0225500000000001E-12</c:v>
                      </c:pt>
                      <c:pt idx="7333">
                        <c:v>2.0225500000000001E-12</c:v>
                      </c:pt>
                      <c:pt idx="7334">
                        <c:v>2.1002200000000001E-12</c:v>
                      </c:pt>
                      <c:pt idx="7335">
                        <c:v>2.1002200000000001E-12</c:v>
                      </c:pt>
                      <c:pt idx="7336">
                        <c:v>1.9779999999999999E-12</c:v>
                      </c:pt>
                      <c:pt idx="7337">
                        <c:v>1.9779999999999999E-12</c:v>
                      </c:pt>
                      <c:pt idx="7338">
                        <c:v>2.99428E-12</c:v>
                      </c:pt>
                      <c:pt idx="7339">
                        <c:v>2.99428E-12</c:v>
                      </c:pt>
                      <c:pt idx="7340">
                        <c:v>3.1647899999999999E-12</c:v>
                      </c:pt>
                      <c:pt idx="7341">
                        <c:v>3.1647899999999999E-12</c:v>
                      </c:pt>
                      <c:pt idx="7342">
                        <c:v>2.0302800000000001E-12</c:v>
                      </c:pt>
                      <c:pt idx="7343">
                        <c:v>2.0302800000000001E-12</c:v>
                      </c:pt>
                      <c:pt idx="7344">
                        <c:v>4.6846600000000004E-12</c:v>
                      </c:pt>
                      <c:pt idx="7345">
                        <c:v>4.6846600000000004E-12</c:v>
                      </c:pt>
                      <c:pt idx="7346">
                        <c:v>5.5576500000000003E-12</c:v>
                      </c:pt>
                      <c:pt idx="7347">
                        <c:v>5.5576500000000003E-12</c:v>
                      </c:pt>
                      <c:pt idx="7348">
                        <c:v>2.3839100000000001E-12</c:v>
                      </c:pt>
                      <c:pt idx="7349">
                        <c:v>2.3839100000000001E-12</c:v>
                      </c:pt>
                      <c:pt idx="7350">
                        <c:v>3.3405300000000001E-12</c:v>
                      </c:pt>
                      <c:pt idx="7351">
                        <c:v>3.3405300000000001E-12</c:v>
                      </c:pt>
                      <c:pt idx="7352">
                        <c:v>8.8866100000000006E-12</c:v>
                      </c:pt>
                      <c:pt idx="7353">
                        <c:v>8.8866100000000006E-12</c:v>
                      </c:pt>
                      <c:pt idx="7354">
                        <c:v>2.3803900000000001E-12</c:v>
                      </c:pt>
                      <c:pt idx="7355">
                        <c:v>2.3803900000000001E-12</c:v>
                      </c:pt>
                      <c:pt idx="7356">
                        <c:v>4.1501399999999999E-12</c:v>
                      </c:pt>
                      <c:pt idx="7357">
                        <c:v>4.1501399999999999E-12</c:v>
                      </c:pt>
                      <c:pt idx="7358">
                        <c:v>1.9811400000000002E-12</c:v>
                      </c:pt>
                      <c:pt idx="7359">
                        <c:v>1.9811400000000002E-12</c:v>
                      </c:pt>
                      <c:pt idx="7360">
                        <c:v>2.2124700000000002E-12</c:v>
                      </c:pt>
                      <c:pt idx="7361">
                        <c:v>2.2124700000000002E-12</c:v>
                      </c:pt>
                      <c:pt idx="7362">
                        <c:v>2.0100799999999999E-12</c:v>
                      </c:pt>
                      <c:pt idx="7363">
                        <c:v>2.0100799999999999E-12</c:v>
                      </c:pt>
                      <c:pt idx="7364">
                        <c:v>2.0023899999999999E-12</c:v>
                      </c:pt>
                      <c:pt idx="7365">
                        <c:v>2.0023899999999999E-12</c:v>
                      </c:pt>
                      <c:pt idx="7366">
                        <c:v>4.7901199999999999E-11</c:v>
                      </c:pt>
                      <c:pt idx="7367">
                        <c:v>4.7901199999999999E-11</c:v>
                      </c:pt>
                      <c:pt idx="7368">
                        <c:v>2.4388799999999998E-12</c:v>
                      </c:pt>
                      <c:pt idx="7369">
                        <c:v>2.4388799999999998E-12</c:v>
                      </c:pt>
                      <c:pt idx="7370">
                        <c:v>2.22135E-12</c:v>
                      </c:pt>
                      <c:pt idx="7371">
                        <c:v>2.22135E-12</c:v>
                      </c:pt>
                      <c:pt idx="7372">
                        <c:v>2.9251799999999999E-12</c:v>
                      </c:pt>
                      <c:pt idx="7373">
                        <c:v>2.9251799999999999E-12</c:v>
                      </c:pt>
                      <c:pt idx="7374">
                        <c:v>1.9299799999999998E-12</c:v>
                      </c:pt>
                      <c:pt idx="7375">
                        <c:v>1.9299799999999998E-12</c:v>
                      </c:pt>
                      <c:pt idx="7376">
                        <c:v>2.09665E-12</c:v>
                      </c:pt>
                      <c:pt idx="7377">
                        <c:v>2.09665E-12</c:v>
                      </c:pt>
                      <c:pt idx="7378">
                        <c:v>1.9880199999999998E-12</c:v>
                      </c:pt>
                      <c:pt idx="7379">
                        <c:v>1.9880199999999998E-12</c:v>
                      </c:pt>
                      <c:pt idx="7380">
                        <c:v>1.97637E-12</c:v>
                      </c:pt>
                      <c:pt idx="7381">
                        <c:v>1.97637E-12</c:v>
                      </c:pt>
                      <c:pt idx="7382">
                        <c:v>1.9828500000000002E-12</c:v>
                      </c:pt>
                      <c:pt idx="7383">
                        <c:v>1.9828500000000002E-12</c:v>
                      </c:pt>
                      <c:pt idx="7384">
                        <c:v>3.7917699999999997E-12</c:v>
                      </c:pt>
                      <c:pt idx="7385">
                        <c:v>3.7917699999999997E-12</c:v>
                      </c:pt>
                      <c:pt idx="7386">
                        <c:v>4.2083100000000003E-12</c:v>
                      </c:pt>
                      <c:pt idx="7387">
                        <c:v>4.2083100000000003E-12</c:v>
                      </c:pt>
                      <c:pt idx="7388">
                        <c:v>2.56674E-12</c:v>
                      </c:pt>
                      <c:pt idx="7389">
                        <c:v>2.56674E-12</c:v>
                      </c:pt>
                      <c:pt idx="7390">
                        <c:v>2.2358200000000001E-12</c:v>
                      </c:pt>
                      <c:pt idx="7391">
                        <c:v>2.2358200000000001E-12</c:v>
                      </c:pt>
                      <c:pt idx="7392">
                        <c:v>3.2095800000000001E-12</c:v>
                      </c:pt>
                      <c:pt idx="7393">
                        <c:v>3.2095800000000001E-12</c:v>
                      </c:pt>
                      <c:pt idx="7394">
                        <c:v>2.0434500000000001E-12</c:v>
                      </c:pt>
                      <c:pt idx="7395">
                        <c:v>2.0434500000000001E-12</c:v>
                      </c:pt>
                      <c:pt idx="7396">
                        <c:v>3.7775200000000002E-12</c:v>
                      </c:pt>
                      <c:pt idx="7397">
                        <c:v>3.7775200000000002E-12</c:v>
                      </c:pt>
                      <c:pt idx="7398">
                        <c:v>2.06509E-12</c:v>
                      </c:pt>
                      <c:pt idx="7399">
                        <c:v>2.06509E-12</c:v>
                      </c:pt>
                      <c:pt idx="7400">
                        <c:v>3.47825E-12</c:v>
                      </c:pt>
                      <c:pt idx="7401">
                        <c:v>3.47825E-12</c:v>
                      </c:pt>
                      <c:pt idx="7402">
                        <c:v>3.16935E-12</c:v>
                      </c:pt>
                      <c:pt idx="7403">
                        <c:v>3.16935E-12</c:v>
                      </c:pt>
                      <c:pt idx="7404">
                        <c:v>2.4037999999999999E-12</c:v>
                      </c:pt>
                      <c:pt idx="7405">
                        <c:v>2.4037999999999999E-12</c:v>
                      </c:pt>
                      <c:pt idx="7406">
                        <c:v>2.07952E-12</c:v>
                      </c:pt>
                      <c:pt idx="7407">
                        <c:v>2.07952E-12</c:v>
                      </c:pt>
                      <c:pt idx="7408">
                        <c:v>2.07928E-12</c:v>
                      </c:pt>
                      <c:pt idx="7409">
                        <c:v>2.07928E-12</c:v>
                      </c:pt>
                      <c:pt idx="7410">
                        <c:v>2.0902700000000001E-12</c:v>
                      </c:pt>
                      <c:pt idx="7411">
                        <c:v>2.0902700000000001E-12</c:v>
                      </c:pt>
                      <c:pt idx="7412">
                        <c:v>3.1633000000000001E-12</c:v>
                      </c:pt>
                      <c:pt idx="7413">
                        <c:v>3.1633000000000001E-12</c:v>
                      </c:pt>
                      <c:pt idx="7414">
                        <c:v>2.12148E-12</c:v>
                      </c:pt>
                      <c:pt idx="7415">
                        <c:v>2.12148E-12</c:v>
                      </c:pt>
                      <c:pt idx="7416">
                        <c:v>2.2739699999999999E-12</c:v>
                      </c:pt>
                      <c:pt idx="7417">
                        <c:v>2.2739699999999999E-12</c:v>
                      </c:pt>
                      <c:pt idx="7418">
                        <c:v>2.2207199999999999E-12</c:v>
                      </c:pt>
                      <c:pt idx="7419">
                        <c:v>2.2207199999999999E-12</c:v>
                      </c:pt>
                      <c:pt idx="7420">
                        <c:v>2.2031799999999999E-12</c:v>
                      </c:pt>
                      <c:pt idx="7421">
                        <c:v>2.2031799999999999E-12</c:v>
                      </c:pt>
                      <c:pt idx="7422">
                        <c:v>2.2372699999999998E-12</c:v>
                      </c:pt>
                      <c:pt idx="7423">
                        <c:v>2.2372699999999998E-12</c:v>
                      </c:pt>
                      <c:pt idx="7424">
                        <c:v>2.1059499999999999E-12</c:v>
                      </c:pt>
                      <c:pt idx="7425">
                        <c:v>2.1059499999999999E-12</c:v>
                      </c:pt>
                      <c:pt idx="7426">
                        <c:v>2.3120300000000002E-12</c:v>
                      </c:pt>
                      <c:pt idx="7427">
                        <c:v>2.3120300000000002E-12</c:v>
                      </c:pt>
                      <c:pt idx="7428">
                        <c:v>1.9339499999999999E-12</c:v>
                      </c:pt>
                      <c:pt idx="7429">
                        <c:v>1.9339499999999999E-12</c:v>
                      </c:pt>
                      <c:pt idx="7430">
                        <c:v>1.8922200000000002E-12</c:v>
                      </c:pt>
                      <c:pt idx="7431">
                        <c:v>1.8922200000000002E-12</c:v>
                      </c:pt>
                      <c:pt idx="7432">
                        <c:v>2.9063200000000001E-12</c:v>
                      </c:pt>
                      <c:pt idx="7433">
                        <c:v>2.9063200000000001E-12</c:v>
                      </c:pt>
                      <c:pt idx="7434">
                        <c:v>2.2596699999999998E-12</c:v>
                      </c:pt>
                      <c:pt idx="7435">
                        <c:v>2.2596699999999998E-12</c:v>
                      </c:pt>
                      <c:pt idx="7436">
                        <c:v>2.3748800000000001E-12</c:v>
                      </c:pt>
                      <c:pt idx="7437">
                        <c:v>2.3748800000000001E-12</c:v>
                      </c:pt>
                      <c:pt idx="7438">
                        <c:v>3.4661800000000001E-12</c:v>
                      </c:pt>
                      <c:pt idx="7439">
                        <c:v>3.4661800000000001E-12</c:v>
                      </c:pt>
                      <c:pt idx="7440">
                        <c:v>1.91669E-12</c:v>
                      </c:pt>
                      <c:pt idx="7441">
                        <c:v>1.91669E-12</c:v>
                      </c:pt>
                      <c:pt idx="7442">
                        <c:v>3.5067100000000001E-12</c:v>
                      </c:pt>
                      <c:pt idx="7443">
                        <c:v>3.5067100000000001E-12</c:v>
                      </c:pt>
                      <c:pt idx="7444">
                        <c:v>2.3399399999999998E-12</c:v>
                      </c:pt>
                      <c:pt idx="7445">
                        <c:v>2.3399399999999998E-12</c:v>
                      </c:pt>
                      <c:pt idx="7446">
                        <c:v>2.0010100000000002E-12</c:v>
                      </c:pt>
                      <c:pt idx="7447">
                        <c:v>2.0010100000000002E-12</c:v>
                      </c:pt>
                      <c:pt idx="7448">
                        <c:v>2.0155599999999999E-12</c:v>
                      </c:pt>
                      <c:pt idx="7449">
                        <c:v>2.0155599999999999E-12</c:v>
                      </c:pt>
                      <c:pt idx="7450">
                        <c:v>3.4348399999999999E-12</c:v>
                      </c:pt>
                      <c:pt idx="7451">
                        <c:v>3.4348399999999999E-12</c:v>
                      </c:pt>
                      <c:pt idx="7452">
                        <c:v>2.3829600000000002E-12</c:v>
                      </c:pt>
                      <c:pt idx="7453">
                        <c:v>2.3829600000000002E-12</c:v>
                      </c:pt>
                      <c:pt idx="7454">
                        <c:v>2.2419999999999999E-12</c:v>
                      </c:pt>
                      <c:pt idx="7455">
                        <c:v>2.2419999999999999E-12</c:v>
                      </c:pt>
                      <c:pt idx="7456">
                        <c:v>1.9039199999999998E-12</c:v>
                      </c:pt>
                      <c:pt idx="7457">
                        <c:v>1.9039199999999998E-12</c:v>
                      </c:pt>
                      <c:pt idx="7458">
                        <c:v>2.07702E-12</c:v>
                      </c:pt>
                      <c:pt idx="7459">
                        <c:v>2.07702E-12</c:v>
                      </c:pt>
                      <c:pt idx="7460">
                        <c:v>2.1280300000000002E-12</c:v>
                      </c:pt>
                      <c:pt idx="7461">
                        <c:v>2.1280300000000002E-12</c:v>
                      </c:pt>
                      <c:pt idx="7462">
                        <c:v>2.1404899999999999E-12</c:v>
                      </c:pt>
                      <c:pt idx="7463">
                        <c:v>2.1404899999999999E-12</c:v>
                      </c:pt>
                      <c:pt idx="7464">
                        <c:v>2.7129299999999998E-12</c:v>
                      </c:pt>
                      <c:pt idx="7465">
                        <c:v>2.7129299999999998E-12</c:v>
                      </c:pt>
                      <c:pt idx="7466">
                        <c:v>5.00215E-12</c:v>
                      </c:pt>
                      <c:pt idx="7467">
                        <c:v>5.00215E-12</c:v>
                      </c:pt>
                      <c:pt idx="7468">
                        <c:v>3.2290400000000001E-12</c:v>
                      </c:pt>
                      <c:pt idx="7469">
                        <c:v>3.2290400000000001E-12</c:v>
                      </c:pt>
                      <c:pt idx="7470">
                        <c:v>5.5270100000000003E-12</c:v>
                      </c:pt>
                      <c:pt idx="7471">
                        <c:v>5.5270100000000003E-12</c:v>
                      </c:pt>
                      <c:pt idx="7472">
                        <c:v>2.37221E-12</c:v>
                      </c:pt>
                      <c:pt idx="7473">
                        <c:v>2.37221E-12</c:v>
                      </c:pt>
                      <c:pt idx="7474">
                        <c:v>2.52635E-12</c:v>
                      </c:pt>
                      <c:pt idx="7475">
                        <c:v>2.52635E-12</c:v>
                      </c:pt>
                      <c:pt idx="7476">
                        <c:v>2.03773E-12</c:v>
                      </c:pt>
                      <c:pt idx="7477">
                        <c:v>2.03773E-12</c:v>
                      </c:pt>
                      <c:pt idx="7478">
                        <c:v>5.4396000000000004E-12</c:v>
                      </c:pt>
                      <c:pt idx="7479">
                        <c:v>5.4396000000000004E-12</c:v>
                      </c:pt>
                      <c:pt idx="7480">
                        <c:v>2.4294300000000001E-12</c:v>
                      </c:pt>
                      <c:pt idx="7481">
                        <c:v>2.4294300000000001E-12</c:v>
                      </c:pt>
                      <c:pt idx="7482">
                        <c:v>1.89436E-12</c:v>
                      </c:pt>
                      <c:pt idx="7483">
                        <c:v>1.89436E-12</c:v>
                      </c:pt>
                      <c:pt idx="7484">
                        <c:v>3.145E-12</c:v>
                      </c:pt>
                      <c:pt idx="7485">
                        <c:v>3.145E-12</c:v>
                      </c:pt>
                      <c:pt idx="7486">
                        <c:v>2.1020300000000001E-12</c:v>
                      </c:pt>
                      <c:pt idx="7487">
                        <c:v>2.1020300000000001E-12</c:v>
                      </c:pt>
                      <c:pt idx="7488">
                        <c:v>3.8447000000000004E-12</c:v>
                      </c:pt>
                      <c:pt idx="7489">
                        <c:v>3.8447000000000004E-12</c:v>
                      </c:pt>
                      <c:pt idx="7490">
                        <c:v>1.8578899999999999E-12</c:v>
                      </c:pt>
                      <c:pt idx="7491">
                        <c:v>1.8578899999999999E-12</c:v>
                      </c:pt>
                      <c:pt idx="7492">
                        <c:v>3.2522699999999998E-12</c:v>
                      </c:pt>
                      <c:pt idx="7493">
                        <c:v>3.2522699999999998E-12</c:v>
                      </c:pt>
                      <c:pt idx="7494">
                        <c:v>2.0771799999999998E-12</c:v>
                      </c:pt>
                      <c:pt idx="7495">
                        <c:v>2.0771799999999998E-12</c:v>
                      </c:pt>
                      <c:pt idx="7496">
                        <c:v>3.3163500000000001E-12</c:v>
                      </c:pt>
                      <c:pt idx="7497">
                        <c:v>3.3163500000000001E-12</c:v>
                      </c:pt>
                      <c:pt idx="7498">
                        <c:v>2.3004799999999999E-12</c:v>
                      </c:pt>
                      <c:pt idx="7499">
                        <c:v>2.3004799999999999E-12</c:v>
                      </c:pt>
                      <c:pt idx="7500">
                        <c:v>2.5627199999999998E-12</c:v>
                      </c:pt>
                      <c:pt idx="7501">
                        <c:v>2.5627199999999998E-12</c:v>
                      </c:pt>
                      <c:pt idx="7502">
                        <c:v>1.9830900000000002E-12</c:v>
                      </c:pt>
                      <c:pt idx="7503">
                        <c:v>1.9830900000000002E-12</c:v>
                      </c:pt>
                      <c:pt idx="7504">
                        <c:v>2.66267E-12</c:v>
                      </c:pt>
                      <c:pt idx="7505">
                        <c:v>2.66267E-12</c:v>
                      </c:pt>
                      <c:pt idx="7506">
                        <c:v>2.1707100000000001E-12</c:v>
                      </c:pt>
                      <c:pt idx="7507">
                        <c:v>2.1707100000000001E-12</c:v>
                      </c:pt>
                      <c:pt idx="7508">
                        <c:v>2.0264999999999999E-12</c:v>
                      </c:pt>
                      <c:pt idx="7509">
                        <c:v>2.0264999999999999E-12</c:v>
                      </c:pt>
                      <c:pt idx="7510">
                        <c:v>1.9479099999999999E-12</c:v>
                      </c:pt>
                      <c:pt idx="7511">
                        <c:v>1.9479099999999999E-12</c:v>
                      </c:pt>
                      <c:pt idx="7512">
                        <c:v>2.0080500000000001E-12</c:v>
                      </c:pt>
                      <c:pt idx="7513">
                        <c:v>2.0080500000000001E-12</c:v>
                      </c:pt>
                      <c:pt idx="7514">
                        <c:v>3.5583999999999999E-12</c:v>
                      </c:pt>
                      <c:pt idx="7515">
                        <c:v>3.5583999999999999E-12</c:v>
                      </c:pt>
                      <c:pt idx="7516">
                        <c:v>2.1989600000000002E-12</c:v>
                      </c:pt>
                      <c:pt idx="7517">
                        <c:v>2.1989600000000002E-12</c:v>
                      </c:pt>
                      <c:pt idx="7518">
                        <c:v>2.0488999999999999E-12</c:v>
                      </c:pt>
                      <c:pt idx="7519">
                        <c:v>2.0488999999999999E-12</c:v>
                      </c:pt>
                      <c:pt idx="7520">
                        <c:v>2.5306499999999999E-12</c:v>
                      </c:pt>
                      <c:pt idx="7521">
                        <c:v>2.5306499999999999E-12</c:v>
                      </c:pt>
                      <c:pt idx="7522">
                        <c:v>4.0148399999999999E-12</c:v>
                      </c:pt>
                      <c:pt idx="7523">
                        <c:v>4.0148399999999999E-12</c:v>
                      </c:pt>
                      <c:pt idx="7524">
                        <c:v>3.9484899999999999E-12</c:v>
                      </c:pt>
                      <c:pt idx="7525">
                        <c:v>3.9484899999999999E-12</c:v>
                      </c:pt>
                      <c:pt idx="7526">
                        <c:v>2.4991300000000001E-12</c:v>
                      </c:pt>
                      <c:pt idx="7527">
                        <c:v>2.4991300000000001E-12</c:v>
                      </c:pt>
                      <c:pt idx="7528">
                        <c:v>4.4798899999999998E-12</c:v>
                      </c:pt>
                      <c:pt idx="7529">
                        <c:v>4.4798899999999998E-12</c:v>
                      </c:pt>
                      <c:pt idx="7530">
                        <c:v>2.50265E-12</c:v>
                      </c:pt>
                      <c:pt idx="7531">
                        <c:v>2.50265E-12</c:v>
                      </c:pt>
                      <c:pt idx="7532">
                        <c:v>2.0649900000000001E-12</c:v>
                      </c:pt>
                      <c:pt idx="7533">
                        <c:v>2.0649900000000001E-12</c:v>
                      </c:pt>
                      <c:pt idx="7534">
                        <c:v>2.1248500000000002E-12</c:v>
                      </c:pt>
                      <c:pt idx="7535">
                        <c:v>2.1248500000000002E-12</c:v>
                      </c:pt>
                      <c:pt idx="7536">
                        <c:v>2.3873099999999999E-12</c:v>
                      </c:pt>
                      <c:pt idx="7537">
                        <c:v>2.3873099999999999E-12</c:v>
                      </c:pt>
                      <c:pt idx="7538">
                        <c:v>3.6105899999999999E-12</c:v>
                      </c:pt>
                      <c:pt idx="7539">
                        <c:v>3.6105899999999999E-12</c:v>
                      </c:pt>
                      <c:pt idx="7540">
                        <c:v>2.8958399999999999E-12</c:v>
                      </c:pt>
                      <c:pt idx="7541">
                        <c:v>2.8958399999999999E-12</c:v>
                      </c:pt>
                      <c:pt idx="7542">
                        <c:v>2.0472899999999999E-12</c:v>
                      </c:pt>
                      <c:pt idx="7543">
                        <c:v>2.0472899999999999E-12</c:v>
                      </c:pt>
                      <c:pt idx="7544">
                        <c:v>2.77088E-12</c:v>
                      </c:pt>
                      <c:pt idx="7545">
                        <c:v>2.77088E-12</c:v>
                      </c:pt>
                      <c:pt idx="7546">
                        <c:v>2.3156500000000001E-12</c:v>
                      </c:pt>
                      <c:pt idx="7547">
                        <c:v>2.3156500000000001E-12</c:v>
                      </c:pt>
                      <c:pt idx="7548">
                        <c:v>3.4825000000000002E-12</c:v>
                      </c:pt>
                      <c:pt idx="7549">
                        <c:v>3.4825000000000002E-12</c:v>
                      </c:pt>
                      <c:pt idx="7550">
                        <c:v>2.1970800000000002E-12</c:v>
                      </c:pt>
                      <c:pt idx="7551">
                        <c:v>2.1970800000000002E-12</c:v>
                      </c:pt>
                      <c:pt idx="7552">
                        <c:v>2.0433199999999998E-12</c:v>
                      </c:pt>
                      <c:pt idx="7553">
                        <c:v>2.0433199999999998E-12</c:v>
                      </c:pt>
                      <c:pt idx="7554">
                        <c:v>5.19599E-12</c:v>
                      </c:pt>
                      <c:pt idx="7555">
                        <c:v>5.19599E-12</c:v>
                      </c:pt>
                      <c:pt idx="7556">
                        <c:v>2.16129E-12</c:v>
                      </c:pt>
                      <c:pt idx="7557">
                        <c:v>2.16129E-12</c:v>
                      </c:pt>
                      <c:pt idx="7558">
                        <c:v>2.0830200000000001E-12</c:v>
                      </c:pt>
                      <c:pt idx="7559">
                        <c:v>2.0830200000000001E-12</c:v>
                      </c:pt>
                      <c:pt idx="7560">
                        <c:v>2.20558E-12</c:v>
                      </c:pt>
                      <c:pt idx="7561">
                        <c:v>2.20558E-12</c:v>
                      </c:pt>
                      <c:pt idx="7562">
                        <c:v>2.33253E-12</c:v>
                      </c:pt>
                      <c:pt idx="7563">
                        <c:v>2.33253E-12</c:v>
                      </c:pt>
                      <c:pt idx="7564">
                        <c:v>1.93318E-12</c:v>
                      </c:pt>
                      <c:pt idx="7565">
                        <c:v>1.93318E-12</c:v>
                      </c:pt>
                      <c:pt idx="7566">
                        <c:v>2.29043E-12</c:v>
                      </c:pt>
                      <c:pt idx="7567">
                        <c:v>2.29043E-12</c:v>
                      </c:pt>
                      <c:pt idx="7568">
                        <c:v>1.9072399999999999E-12</c:v>
                      </c:pt>
                      <c:pt idx="7569">
                        <c:v>1.9072399999999999E-12</c:v>
                      </c:pt>
                      <c:pt idx="7570">
                        <c:v>1.9370900000000002E-12</c:v>
                      </c:pt>
                      <c:pt idx="7571">
                        <c:v>1.9370900000000002E-12</c:v>
                      </c:pt>
                      <c:pt idx="7572">
                        <c:v>2.1611700000000002E-12</c:v>
                      </c:pt>
                      <c:pt idx="7573">
                        <c:v>2.1611700000000002E-12</c:v>
                      </c:pt>
                      <c:pt idx="7574">
                        <c:v>3.4544299999999999E-12</c:v>
                      </c:pt>
                      <c:pt idx="7575">
                        <c:v>3.4544299999999999E-12</c:v>
                      </c:pt>
                      <c:pt idx="7576">
                        <c:v>1.9747800000000002E-12</c:v>
                      </c:pt>
                      <c:pt idx="7577">
                        <c:v>1.9747800000000002E-12</c:v>
                      </c:pt>
                      <c:pt idx="7578">
                        <c:v>2.3125899999999999E-12</c:v>
                      </c:pt>
                      <c:pt idx="7579">
                        <c:v>2.3125899999999999E-12</c:v>
                      </c:pt>
                      <c:pt idx="7580">
                        <c:v>1.97008E-12</c:v>
                      </c:pt>
                      <c:pt idx="7581">
                        <c:v>1.97008E-12</c:v>
                      </c:pt>
                      <c:pt idx="7582">
                        <c:v>2.1977200000000001E-12</c:v>
                      </c:pt>
                      <c:pt idx="7583">
                        <c:v>2.1977200000000001E-12</c:v>
                      </c:pt>
                      <c:pt idx="7584">
                        <c:v>2.0171E-12</c:v>
                      </c:pt>
                      <c:pt idx="7585">
                        <c:v>2.0171E-12</c:v>
                      </c:pt>
                      <c:pt idx="7586">
                        <c:v>2.1588199999999999E-12</c:v>
                      </c:pt>
                      <c:pt idx="7587">
                        <c:v>2.1588199999999999E-12</c:v>
                      </c:pt>
                      <c:pt idx="7588">
                        <c:v>2.22285E-12</c:v>
                      </c:pt>
                      <c:pt idx="7589">
                        <c:v>2.22285E-12</c:v>
                      </c:pt>
                      <c:pt idx="7590">
                        <c:v>2.04026E-12</c:v>
                      </c:pt>
                      <c:pt idx="7591">
                        <c:v>2.04026E-12</c:v>
                      </c:pt>
                      <c:pt idx="7592">
                        <c:v>2.51243E-12</c:v>
                      </c:pt>
                      <c:pt idx="7593">
                        <c:v>2.51243E-12</c:v>
                      </c:pt>
                      <c:pt idx="7594">
                        <c:v>2.1424900000000001E-12</c:v>
                      </c:pt>
                      <c:pt idx="7595">
                        <c:v>2.1424900000000001E-12</c:v>
                      </c:pt>
                      <c:pt idx="7596">
                        <c:v>2.28229E-12</c:v>
                      </c:pt>
                      <c:pt idx="7597">
                        <c:v>2.28229E-12</c:v>
                      </c:pt>
                      <c:pt idx="7598">
                        <c:v>2.1984599999999999E-12</c:v>
                      </c:pt>
                      <c:pt idx="7599">
                        <c:v>2.1984599999999999E-12</c:v>
                      </c:pt>
                      <c:pt idx="7600">
                        <c:v>3.2244200000000001E-12</c:v>
                      </c:pt>
                      <c:pt idx="7601">
                        <c:v>3.2244200000000001E-12</c:v>
                      </c:pt>
                      <c:pt idx="7602">
                        <c:v>2.3022100000000001E-12</c:v>
                      </c:pt>
                      <c:pt idx="7603">
                        <c:v>2.3022100000000001E-12</c:v>
                      </c:pt>
                      <c:pt idx="7604">
                        <c:v>5.3701500000000001E-12</c:v>
                      </c:pt>
                      <c:pt idx="7605">
                        <c:v>5.3701500000000001E-12</c:v>
                      </c:pt>
                      <c:pt idx="7606">
                        <c:v>2.2106500000000001E-12</c:v>
                      </c:pt>
                      <c:pt idx="7607">
                        <c:v>2.2106500000000001E-12</c:v>
                      </c:pt>
                      <c:pt idx="7608">
                        <c:v>2.2379400000000001E-12</c:v>
                      </c:pt>
                      <c:pt idx="7609">
                        <c:v>2.2379400000000001E-12</c:v>
                      </c:pt>
                      <c:pt idx="7610">
                        <c:v>4.2585200000000003E-12</c:v>
                      </c:pt>
                      <c:pt idx="7611">
                        <c:v>4.2585200000000003E-12</c:v>
                      </c:pt>
                      <c:pt idx="7612">
                        <c:v>3.6056699999999999E-12</c:v>
                      </c:pt>
                      <c:pt idx="7613">
                        <c:v>3.6056699999999999E-12</c:v>
                      </c:pt>
                      <c:pt idx="7614">
                        <c:v>2.18393E-12</c:v>
                      </c:pt>
                      <c:pt idx="7615">
                        <c:v>2.18393E-12</c:v>
                      </c:pt>
                      <c:pt idx="7616">
                        <c:v>2.2821700000000002E-12</c:v>
                      </c:pt>
                      <c:pt idx="7617">
                        <c:v>2.2821700000000002E-12</c:v>
                      </c:pt>
                      <c:pt idx="7618">
                        <c:v>2.7107600000000001E-12</c:v>
                      </c:pt>
                      <c:pt idx="7619">
                        <c:v>2.7107600000000001E-12</c:v>
                      </c:pt>
                      <c:pt idx="7620">
                        <c:v>3.0291400000000002E-12</c:v>
                      </c:pt>
                      <c:pt idx="7621">
                        <c:v>3.0291400000000002E-12</c:v>
                      </c:pt>
                      <c:pt idx="7622">
                        <c:v>3.58697E-12</c:v>
                      </c:pt>
                      <c:pt idx="7623">
                        <c:v>3.58697E-12</c:v>
                      </c:pt>
                      <c:pt idx="7624">
                        <c:v>5.5177899999999997E-12</c:v>
                      </c:pt>
                      <c:pt idx="7625">
                        <c:v>5.5177899999999997E-12</c:v>
                      </c:pt>
                      <c:pt idx="7626">
                        <c:v>2.57118E-12</c:v>
                      </c:pt>
                      <c:pt idx="7627">
                        <c:v>2.57118E-12</c:v>
                      </c:pt>
                      <c:pt idx="7628">
                        <c:v>3.6558300000000002E-12</c:v>
                      </c:pt>
                      <c:pt idx="7629">
                        <c:v>3.6558300000000002E-12</c:v>
                      </c:pt>
                      <c:pt idx="7630">
                        <c:v>3.5392499999999999E-12</c:v>
                      </c:pt>
                      <c:pt idx="7631">
                        <c:v>3.5392499999999999E-12</c:v>
                      </c:pt>
                      <c:pt idx="7632">
                        <c:v>4.0476300000000002E-12</c:v>
                      </c:pt>
                      <c:pt idx="7633">
                        <c:v>4.0476300000000002E-12</c:v>
                      </c:pt>
                      <c:pt idx="7634">
                        <c:v>2.22744E-12</c:v>
                      </c:pt>
                      <c:pt idx="7635">
                        <c:v>2.22744E-12</c:v>
                      </c:pt>
                      <c:pt idx="7636">
                        <c:v>2.3089800000000001E-12</c:v>
                      </c:pt>
                      <c:pt idx="7637">
                        <c:v>2.3089800000000001E-12</c:v>
                      </c:pt>
                      <c:pt idx="7638">
                        <c:v>2.5759899999999998E-12</c:v>
                      </c:pt>
                      <c:pt idx="7639">
                        <c:v>2.5759899999999998E-12</c:v>
                      </c:pt>
                      <c:pt idx="7640">
                        <c:v>4.0098900000000004E-12</c:v>
                      </c:pt>
                      <c:pt idx="7641">
                        <c:v>4.0098900000000004E-12</c:v>
                      </c:pt>
                      <c:pt idx="7642">
                        <c:v>2.3303999999999998E-12</c:v>
                      </c:pt>
                      <c:pt idx="7643">
                        <c:v>2.3303999999999998E-12</c:v>
                      </c:pt>
                      <c:pt idx="7644">
                        <c:v>2.39977E-12</c:v>
                      </c:pt>
                      <c:pt idx="7645">
                        <c:v>2.39977E-12</c:v>
                      </c:pt>
                      <c:pt idx="7646">
                        <c:v>2.81209E-12</c:v>
                      </c:pt>
                      <c:pt idx="7647">
                        <c:v>2.81209E-12</c:v>
                      </c:pt>
                      <c:pt idx="7648">
                        <c:v>2.33691E-12</c:v>
                      </c:pt>
                      <c:pt idx="7649">
                        <c:v>2.33691E-12</c:v>
                      </c:pt>
                      <c:pt idx="7650">
                        <c:v>3.5847900000000001E-12</c:v>
                      </c:pt>
                      <c:pt idx="7651">
                        <c:v>3.5847900000000001E-12</c:v>
                      </c:pt>
                      <c:pt idx="7652">
                        <c:v>2.2950900000000001E-12</c:v>
                      </c:pt>
                      <c:pt idx="7653">
                        <c:v>2.2950900000000001E-12</c:v>
                      </c:pt>
                      <c:pt idx="7654">
                        <c:v>2.1918400000000001E-12</c:v>
                      </c:pt>
                      <c:pt idx="7655">
                        <c:v>2.1918400000000001E-12</c:v>
                      </c:pt>
                      <c:pt idx="7656">
                        <c:v>3.7078100000000001E-12</c:v>
                      </c:pt>
                      <c:pt idx="7657">
                        <c:v>3.7078100000000001E-12</c:v>
                      </c:pt>
                      <c:pt idx="7658">
                        <c:v>4.2170999999999999E-12</c:v>
                      </c:pt>
                      <c:pt idx="7659">
                        <c:v>4.2170999999999999E-12</c:v>
                      </c:pt>
                      <c:pt idx="7660">
                        <c:v>2.7807300000000001E-11</c:v>
                      </c:pt>
                      <c:pt idx="7661">
                        <c:v>2.7807300000000001E-11</c:v>
                      </c:pt>
                      <c:pt idx="7662">
                        <c:v>2.3716000000000001E-12</c:v>
                      </c:pt>
                      <c:pt idx="7663">
                        <c:v>2.3716000000000001E-12</c:v>
                      </c:pt>
                      <c:pt idx="7664">
                        <c:v>2.4774500000000001E-12</c:v>
                      </c:pt>
                      <c:pt idx="7665">
                        <c:v>2.4774500000000001E-12</c:v>
                      </c:pt>
                      <c:pt idx="7666">
                        <c:v>2.2564500000000001E-12</c:v>
                      </c:pt>
                      <c:pt idx="7667">
                        <c:v>2.2564500000000001E-12</c:v>
                      </c:pt>
                      <c:pt idx="7668">
                        <c:v>2.28462E-12</c:v>
                      </c:pt>
                      <c:pt idx="7669">
                        <c:v>2.28462E-12</c:v>
                      </c:pt>
                      <c:pt idx="7670">
                        <c:v>2.5555099999999999E-12</c:v>
                      </c:pt>
                      <c:pt idx="7671">
                        <c:v>2.5555099999999999E-12</c:v>
                      </c:pt>
                      <c:pt idx="7672">
                        <c:v>2.48719E-12</c:v>
                      </c:pt>
                      <c:pt idx="7673">
                        <c:v>2.48719E-12</c:v>
                      </c:pt>
                      <c:pt idx="7674">
                        <c:v>3.8107600000000002E-12</c:v>
                      </c:pt>
                      <c:pt idx="7675">
                        <c:v>3.8107600000000002E-12</c:v>
                      </c:pt>
                      <c:pt idx="7676">
                        <c:v>2.2871600000000001E-12</c:v>
                      </c:pt>
                      <c:pt idx="7677">
                        <c:v>2.2871600000000001E-12</c:v>
                      </c:pt>
                      <c:pt idx="7678">
                        <c:v>4.3220700000000004E-12</c:v>
                      </c:pt>
                      <c:pt idx="7679">
                        <c:v>4.3220700000000004E-12</c:v>
                      </c:pt>
                      <c:pt idx="7680">
                        <c:v>2.5544000000000001E-12</c:v>
                      </c:pt>
                      <c:pt idx="7681">
                        <c:v>2.5544000000000001E-12</c:v>
                      </c:pt>
                      <c:pt idx="7682">
                        <c:v>2.5036999999999999E-12</c:v>
                      </c:pt>
                      <c:pt idx="7683">
                        <c:v>2.5036999999999999E-12</c:v>
                      </c:pt>
                      <c:pt idx="7684">
                        <c:v>3.9431499999999998E-12</c:v>
                      </c:pt>
                      <c:pt idx="7685">
                        <c:v>3.9431499999999998E-12</c:v>
                      </c:pt>
                      <c:pt idx="7686">
                        <c:v>4.4777099999999999E-12</c:v>
                      </c:pt>
                      <c:pt idx="7687">
                        <c:v>4.4777099999999999E-12</c:v>
                      </c:pt>
                      <c:pt idx="7688">
                        <c:v>2.2758499999999998E-12</c:v>
                      </c:pt>
                      <c:pt idx="7689">
                        <c:v>2.2758499999999998E-12</c:v>
                      </c:pt>
                      <c:pt idx="7690">
                        <c:v>2.3565900000000002E-12</c:v>
                      </c:pt>
                      <c:pt idx="7691">
                        <c:v>2.3565900000000002E-12</c:v>
                      </c:pt>
                      <c:pt idx="7692">
                        <c:v>2.3740099999999999E-12</c:v>
                      </c:pt>
                      <c:pt idx="7693">
                        <c:v>2.3740099999999999E-12</c:v>
                      </c:pt>
                      <c:pt idx="7694">
                        <c:v>2.5306399999999998E-12</c:v>
                      </c:pt>
                      <c:pt idx="7695">
                        <c:v>2.5306399999999998E-12</c:v>
                      </c:pt>
                      <c:pt idx="7696">
                        <c:v>2.53746E-12</c:v>
                      </c:pt>
                      <c:pt idx="7697">
                        <c:v>2.53746E-12</c:v>
                      </c:pt>
                      <c:pt idx="7698">
                        <c:v>2.3681199999999998E-12</c:v>
                      </c:pt>
                      <c:pt idx="7699">
                        <c:v>2.3681199999999998E-12</c:v>
                      </c:pt>
                      <c:pt idx="7700">
                        <c:v>3.3267599999999999E-12</c:v>
                      </c:pt>
                      <c:pt idx="7701">
                        <c:v>3.3267599999999999E-12</c:v>
                      </c:pt>
                      <c:pt idx="7702">
                        <c:v>3.8612799999999999E-12</c:v>
                      </c:pt>
                      <c:pt idx="7703">
                        <c:v>3.8612799999999999E-12</c:v>
                      </c:pt>
                      <c:pt idx="7704">
                        <c:v>1.27563E-11</c:v>
                      </c:pt>
                      <c:pt idx="7705">
                        <c:v>1.27563E-11</c:v>
                      </c:pt>
                      <c:pt idx="7706">
                        <c:v>2.3467899999999999E-12</c:v>
                      </c:pt>
                      <c:pt idx="7707">
                        <c:v>2.3467899999999999E-12</c:v>
                      </c:pt>
                      <c:pt idx="7708">
                        <c:v>2.7347400000000001E-12</c:v>
                      </c:pt>
                      <c:pt idx="7709">
                        <c:v>2.7347400000000001E-12</c:v>
                      </c:pt>
                      <c:pt idx="7710">
                        <c:v>2.34618E-12</c:v>
                      </c:pt>
                      <c:pt idx="7711">
                        <c:v>2.34618E-12</c:v>
                      </c:pt>
                      <c:pt idx="7712">
                        <c:v>2.6519100000000002E-12</c:v>
                      </c:pt>
                      <c:pt idx="7713">
                        <c:v>2.6519100000000002E-12</c:v>
                      </c:pt>
                      <c:pt idx="7714">
                        <c:v>2.4588E-12</c:v>
                      </c:pt>
                      <c:pt idx="7715">
                        <c:v>2.4588E-12</c:v>
                      </c:pt>
                      <c:pt idx="7716">
                        <c:v>2.29098E-12</c:v>
                      </c:pt>
                      <c:pt idx="7717">
                        <c:v>2.29098E-12</c:v>
                      </c:pt>
                      <c:pt idx="7718">
                        <c:v>2.3047899999999999E-12</c:v>
                      </c:pt>
                      <c:pt idx="7719">
                        <c:v>2.3047899999999999E-12</c:v>
                      </c:pt>
                      <c:pt idx="7720">
                        <c:v>2.5378200000000002E-12</c:v>
                      </c:pt>
                      <c:pt idx="7721">
                        <c:v>2.5378200000000002E-12</c:v>
                      </c:pt>
                      <c:pt idx="7722">
                        <c:v>2.3195800000000001E-12</c:v>
                      </c:pt>
                      <c:pt idx="7723">
                        <c:v>2.3195800000000001E-12</c:v>
                      </c:pt>
                      <c:pt idx="7724">
                        <c:v>2.2621900000000001E-12</c:v>
                      </c:pt>
                      <c:pt idx="7725">
                        <c:v>2.2621900000000001E-12</c:v>
                      </c:pt>
                      <c:pt idx="7726">
                        <c:v>5.5626699999999998E-12</c:v>
                      </c:pt>
                      <c:pt idx="7727">
                        <c:v>5.5626699999999998E-12</c:v>
                      </c:pt>
                      <c:pt idx="7728">
                        <c:v>2.35962E-12</c:v>
                      </c:pt>
                      <c:pt idx="7729">
                        <c:v>2.35962E-12</c:v>
                      </c:pt>
                      <c:pt idx="7730">
                        <c:v>2.3537E-12</c:v>
                      </c:pt>
                      <c:pt idx="7731">
                        <c:v>2.3537E-12</c:v>
                      </c:pt>
                      <c:pt idx="7732">
                        <c:v>3.6738399999999996E-12</c:v>
                      </c:pt>
                      <c:pt idx="7733">
                        <c:v>3.6738399999999996E-12</c:v>
                      </c:pt>
                      <c:pt idx="7734">
                        <c:v>3.5683700000000001E-12</c:v>
                      </c:pt>
                      <c:pt idx="7735">
                        <c:v>3.5683700000000001E-12</c:v>
                      </c:pt>
                      <c:pt idx="7736">
                        <c:v>3.06767E-12</c:v>
                      </c:pt>
                      <c:pt idx="7737">
                        <c:v>3.06767E-12</c:v>
                      </c:pt>
                      <c:pt idx="7738">
                        <c:v>2.5290399999999999E-12</c:v>
                      </c:pt>
                      <c:pt idx="7739">
                        <c:v>2.5290399999999999E-12</c:v>
                      </c:pt>
                      <c:pt idx="7740">
                        <c:v>2.5687099999999999E-12</c:v>
                      </c:pt>
                      <c:pt idx="7741">
                        <c:v>2.5687099999999999E-12</c:v>
                      </c:pt>
                      <c:pt idx="7742">
                        <c:v>3.8375200000000004E-12</c:v>
                      </c:pt>
                      <c:pt idx="7743">
                        <c:v>3.8375200000000004E-12</c:v>
                      </c:pt>
                      <c:pt idx="7744">
                        <c:v>2.6513900000000001E-12</c:v>
                      </c:pt>
                      <c:pt idx="7745">
                        <c:v>2.6513900000000001E-12</c:v>
                      </c:pt>
                      <c:pt idx="7746">
                        <c:v>2.5307799999999998E-12</c:v>
                      </c:pt>
                      <c:pt idx="7747">
                        <c:v>2.5307799999999998E-12</c:v>
                      </c:pt>
                      <c:pt idx="7748">
                        <c:v>2.2747100000000001E-12</c:v>
                      </c:pt>
                      <c:pt idx="7749">
                        <c:v>2.2747100000000001E-12</c:v>
                      </c:pt>
                      <c:pt idx="7750">
                        <c:v>2.8538099999999999E-12</c:v>
                      </c:pt>
                      <c:pt idx="7751">
                        <c:v>2.8538099999999999E-12</c:v>
                      </c:pt>
                      <c:pt idx="7752">
                        <c:v>2.4586100000000002E-12</c:v>
                      </c:pt>
                      <c:pt idx="7753">
                        <c:v>2.4586100000000002E-12</c:v>
                      </c:pt>
                      <c:pt idx="7754">
                        <c:v>2.4805600000000001E-12</c:v>
                      </c:pt>
                      <c:pt idx="7755">
                        <c:v>2.4805600000000001E-12</c:v>
                      </c:pt>
                      <c:pt idx="7756">
                        <c:v>2.3620900000000001E-12</c:v>
                      </c:pt>
                      <c:pt idx="7757">
                        <c:v>2.3620900000000001E-12</c:v>
                      </c:pt>
                      <c:pt idx="7758">
                        <c:v>4.1263500000000001E-12</c:v>
                      </c:pt>
                      <c:pt idx="7759">
                        <c:v>4.1263500000000001E-12</c:v>
                      </c:pt>
                      <c:pt idx="7760">
                        <c:v>2.1638799999999999E-12</c:v>
                      </c:pt>
                      <c:pt idx="7761">
                        <c:v>2.1638799999999999E-12</c:v>
                      </c:pt>
                      <c:pt idx="7762">
                        <c:v>2.4274200000000002E-12</c:v>
                      </c:pt>
                      <c:pt idx="7763">
                        <c:v>2.4274200000000002E-12</c:v>
                      </c:pt>
                      <c:pt idx="7764">
                        <c:v>2.4742300000000001E-12</c:v>
                      </c:pt>
                      <c:pt idx="7765">
                        <c:v>2.4742300000000001E-12</c:v>
                      </c:pt>
                      <c:pt idx="7766">
                        <c:v>2.8848800000000001E-12</c:v>
                      </c:pt>
                      <c:pt idx="7767">
                        <c:v>2.8848800000000001E-12</c:v>
                      </c:pt>
                      <c:pt idx="7768">
                        <c:v>2.2703499999999999E-12</c:v>
                      </c:pt>
                      <c:pt idx="7769">
                        <c:v>2.2703499999999999E-12</c:v>
                      </c:pt>
                      <c:pt idx="7770">
                        <c:v>2.2286100000000001E-12</c:v>
                      </c:pt>
                      <c:pt idx="7771">
                        <c:v>2.2286100000000001E-12</c:v>
                      </c:pt>
                      <c:pt idx="7772">
                        <c:v>2.4855999999999998E-12</c:v>
                      </c:pt>
                      <c:pt idx="7773">
                        <c:v>2.4855999999999998E-12</c:v>
                      </c:pt>
                      <c:pt idx="7774">
                        <c:v>2.3518799999999999E-12</c:v>
                      </c:pt>
                      <c:pt idx="7775">
                        <c:v>2.3518799999999999E-12</c:v>
                      </c:pt>
                      <c:pt idx="7776">
                        <c:v>4.2779300000000001E-12</c:v>
                      </c:pt>
                      <c:pt idx="7777">
                        <c:v>4.2779300000000001E-12</c:v>
                      </c:pt>
                      <c:pt idx="7778">
                        <c:v>2.6083199999999999E-12</c:v>
                      </c:pt>
                      <c:pt idx="7779">
                        <c:v>2.6083199999999999E-12</c:v>
                      </c:pt>
                      <c:pt idx="7780">
                        <c:v>4.40494E-12</c:v>
                      </c:pt>
                      <c:pt idx="7781">
                        <c:v>4.40494E-12</c:v>
                      </c:pt>
                      <c:pt idx="7782">
                        <c:v>2.4319000000000002E-12</c:v>
                      </c:pt>
                      <c:pt idx="7783">
                        <c:v>2.4319000000000002E-12</c:v>
                      </c:pt>
                      <c:pt idx="7784">
                        <c:v>3.74056E-12</c:v>
                      </c:pt>
                      <c:pt idx="7785">
                        <c:v>3.74056E-12</c:v>
                      </c:pt>
                      <c:pt idx="7786">
                        <c:v>2.4614E-12</c:v>
                      </c:pt>
                      <c:pt idx="7787">
                        <c:v>2.4614E-12</c:v>
                      </c:pt>
                      <c:pt idx="7788">
                        <c:v>4.2790699999999999E-12</c:v>
                      </c:pt>
                      <c:pt idx="7789">
                        <c:v>4.2790699999999999E-12</c:v>
                      </c:pt>
                      <c:pt idx="7790">
                        <c:v>3.7325700000000001E-12</c:v>
                      </c:pt>
                      <c:pt idx="7791">
                        <c:v>3.7325700000000001E-12</c:v>
                      </c:pt>
                      <c:pt idx="7792">
                        <c:v>2.3464399999999998E-12</c:v>
                      </c:pt>
                      <c:pt idx="7793">
                        <c:v>2.3464399999999998E-12</c:v>
                      </c:pt>
                      <c:pt idx="7794">
                        <c:v>2.5199600000000001E-12</c:v>
                      </c:pt>
                      <c:pt idx="7795">
                        <c:v>2.5199600000000001E-12</c:v>
                      </c:pt>
                      <c:pt idx="7796">
                        <c:v>2.4859799999999999E-12</c:v>
                      </c:pt>
                      <c:pt idx="7797">
                        <c:v>2.4859799999999999E-12</c:v>
                      </c:pt>
                      <c:pt idx="7798">
                        <c:v>2.33698E-12</c:v>
                      </c:pt>
                      <c:pt idx="7799">
                        <c:v>2.33698E-12</c:v>
                      </c:pt>
                      <c:pt idx="7800">
                        <c:v>2.4504099999999999E-12</c:v>
                      </c:pt>
                      <c:pt idx="7801">
                        <c:v>2.4504099999999999E-12</c:v>
                      </c:pt>
                      <c:pt idx="7802">
                        <c:v>2.6296199999999999E-12</c:v>
                      </c:pt>
                      <c:pt idx="7803">
                        <c:v>2.6296199999999999E-12</c:v>
                      </c:pt>
                      <c:pt idx="7804">
                        <c:v>2.1326199999999999E-12</c:v>
                      </c:pt>
                      <c:pt idx="7805">
                        <c:v>2.1326199999999999E-12</c:v>
                      </c:pt>
                      <c:pt idx="7806">
                        <c:v>5.3532600000000002E-12</c:v>
                      </c:pt>
                      <c:pt idx="7807">
                        <c:v>5.3532600000000002E-12</c:v>
                      </c:pt>
                      <c:pt idx="7808">
                        <c:v>2.3460200000000001E-12</c:v>
                      </c:pt>
                      <c:pt idx="7809">
                        <c:v>2.3460200000000001E-12</c:v>
                      </c:pt>
                      <c:pt idx="7810">
                        <c:v>2.6545400000000001E-12</c:v>
                      </c:pt>
                      <c:pt idx="7811">
                        <c:v>2.6545400000000001E-12</c:v>
                      </c:pt>
                      <c:pt idx="7812">
                        <c:v>2.4852500000000001E-12</c:v>
                      </c:pt>
                      <c:pt idx="7813">
                        <c:v>2.4852500000000001E-12</c:v>
                      </c:pt>
                      <c:pt idx="7814">
                        <c:v>2.32867E-12</c:v>
                      </c:pt>
                      <c:pt idx="7815">
                        <c:v>2.32867E-12</c:v>
                      </c:pt>
                      <c:pt idx="7816">
                        <c:v>2.2026999999999999E-12</c:v>
                      </c:pt>
                      <c:pt idx="7817">
                        <c:v>2.2026999999999999E-12</c:v>
                      </c:pt>
                      <c:pt idx="7818">
                        <c:v>3.6732399999999998E-12</c:v>
                      </c:pt>
                      <c:pt idx="7819">
                        <c:v>3.6732399999999998E-12</c:v>
                      </c:pt>
                      <c:pt idx="7820">
                        <c:v>2.62888E-12</c:v>
                      </c:pt>
                      <c:pt idx="7821">
                        <c:v>2.62888E-12</c:v>
                      </c:pt>
                      <c:pt idx="7822">
                        <c:v>2.3228600000000001E-12</c:v>
                      </c:pt>
                      <c:pt idx="7823">
                        <c:v>2.3228600000000001E-12</c:v>
                      </c:pt>
                      <c:pt idx="7824">
                        <c:v>2.4572700000000001E-12</c:v>
                      </c:pt>
                      <c:pt idx="7825">
                        <c:v>2.4572700000000001E-12</c:v>
                      </c:pt>
                      <c:pt idx="7826">
                        <c:v>3.1487499999999999E-12</c:v>
                      </c:pt>
                      <c:pt idx="7827">
                        <c:v>3.1487499999999999E-12</c:v>
                      </c:pt>
                      <c:pt idx="7828">
                        <c:v>2.3585099999999998E-12</c:v>
                      </c:pt>
                      <c:pt idx="7829">
                        <c:v>2.3585099999999998E-12</c:v>
                      </c:pt>
                      <c:pt idx="7830">
                        <c:v>2.2744100000000002E-12</c:v>
                      </c:pt>
                      <c:pt idx="7831">
                        <c:v>2.2744100000000002E-12</c:v>
                      </c:pt>
                      <c:pt idx="7832">
                        <c:v>2.2479300000000001E-12</c:v>
                      </c:pt>
                      <c:pt idx="7833">
                        <c:v>2.2479300000000001E-12</c:v>
                      </c:pt>
                      <c:pt idx="7834">
                        <c:v>4.8068800000000002E-12</c:v>
                      </c:pt>
                      <c:pt idx="7835">
                        <c:v>4.8068800000000002E-12</c:v>
                      </c:pt>
                      <c:pt idx="7836">
                        <c:v>2.7104200000000001E-12</c:v>
                      </c:pt>
                      <c:pt idx="7837">
                        <c:v>2.7104200000000001E-12</c:v>
                      </c:pt>
                      <c:pt idx="7838">
                        <c:v>5.50544E-12</c:v>
                      </c:pt>
                      <c:pt idx="7839">
                        <c:v>5.50544E-12</c:v>
                      </c:pt>
                      <c:pt idx="7840">
                        <c:v>2.6408399999999999E-12</c:v>
                      </c:pt>
                      <c:pt idx="7841">
                        <c:v>2.6408399999999999E-12</c:v>
                      </c:pt>
                      <c:pt idx="7842">
                        <c:v>4.3063800000000001E-12</c:v>
                      </c:pt>
                      <c:pt idx="7843">
                        <c:v>4.3063800000000001E-12</c:v>
                      </c:pt>
                      <c:pt idx="7844">
                        <c:v>2.3029799999999999E-12</c:v>
                      </c:pt>
                      <c:pt idx="7845">
                        <c:v>2.3029799999999999E-12</c:v>
                      </c:pt>
                      <c:pt idx="7846">
                        <c:v>2.33684E-12</c:v>
                      </c:pt>
                      <c:pt idx="7847">
                        <c:v>2.33684E-12</c:v>
                      </c:pt>
                      <c:pt idx="7848">
                        <c:v>2.7981100000000001E-12</c:v>
                      </c:pt>
                      <c:pt idx="7849">
                        <c:v>2.7981100000000001E-12</c:v>
                      </c:pt>
                      <c:pt idx="7850">
                        <c:v>2.81387E-12</c:v>
                      </c:pt>
                      <c:pt idx="7851">
                        <c:v>2.81387E-12</c:v>
                      </c:pt>
                      <c:pt idx="7852">
                        <c:v>2.3773E-12</c:v>
                      </c:pt>
                      <c:pt idx="7853">
                        <c:v>2.3773E-12</c:v>
                      </c:pt>
                      <c:pt idx="7854">
                        <c:v>4.4757899999999999E-12</c:v>
                      </c:pt>
                      <c:pt idx="7855">
                        <c:v>4.4757899999999999E-12</c:v>
                      </c:pt>
                      <c:pt idx="7856">
                        <c:v>2.4490799999999999E-12</c:v>
                      </c:pt>
                      <c:pt idx="7857">
                        <c:v>2.4490799999999999E-12</c:v>
                      </c:pt>
                      <c:pt idx="7858">
                        <c:v>2.5127E-12</c:v>
                      </c:pt>
                      <c:pt idx="7859">
                        <c:v>2.5127E-12</c:v>
                      </c:pt>
                      <c:pt idx="7860">
                        <c:v>2.4470500000000002E-12</c:v>
                      </c:pt>
                      <c:pt idx="7861">
                        <c:v>2.4470500000000002E-12</c:v>
                      </c:pt>
                      <c:pt idx="7862">
                        <c:v>3.5117899999999999E-12</c:v>
                      </c:pt>
                      <c:pt idx="7863">
                        <c:v>3.5117899999999999E-12</c:v>
                      </c:pt>
                      <c:pt idx="7864">
                        <c:v>2.4867200000000001E-12</c:v>
                      </c:pt>
                      <c:pt idx="7865">
                        <c:v>2.4867200000000001E-12</c:v>
                      </c:pt>
                      <c:pt idx="7866">
                        <c:v>3.34182E-12</c:v>
                      </c:pt>
                      <c:pt idx="7867">
                        <c:v>3.34182E-12</c:v>
                      </c:pt>
                      <c:pt idx="7868">
                        <c:v>2.8478499999999998E-12</c:v>
                      </c:pt>
                      <c:pt idx="7869">
                        <c:v>2.8478499999999998E-12</c:v>
                      </c:pt>
                      <c:pt idx="7870">
                        <c:v>2.80621E-12</c:v>
                      </c:pt>
                      <c:pt idx="7871">
                        <c:v>2.80621E-12</c:v>
                      </c:pt>
                      <c:pt idx="7872">
                        <c:v>2.3629999999999999E-12</c:v>
                      </c:pt>
                      <c:pt idx="7873">
                        <c:v>2.3629999999999999E-12</c:v>
                      </c:pt>
                      <c:pt idx="7874">
                        <c:v>3.9194500000000002E-12</c:v>
                      </c:pt>
                      <c:pt idx="7875">
                        <c:v>3.9194500000000002E-12</c:v>
                      </c:pt>
                      <c:pt idx="7876">
                        <c:v>2.2230499999999999E-12</c:v>
                      </c:pt>
                      <c:pt idx="7877">
                        <c:v>2.2230499999999999E-12</c:v>
                      </c:pt>
                      <c:pt idx="7878">
                        <c:v>2.6200700000000002E-12</c:v>
                      </c:pt>
                      <c:pt idx="7879">
                        <c:v>2.6200700000000002E-12</c:v>
                      </c:pt>
                      <c:pt idx="7880">
                        <c:v>2.49594E-12</c:v>
                      </c:pt>
                      <c:pt idx="7881">
                        <c:v>2.49594E-12</c:v>
                      </c:pt>
                      <c:pt idx="7882">
                        <c:v>2.4384699999999998E-12</c:v>
                      </c:pt>
                      <c:pt idx="7883">
                        <c:v>2.4384699999999998E-12</c:v>
                      </c:pt>
                      <c:pt idx="7884">
                        <c:v>3.8479100000000003E-12</c:v>
                      </c:pt>
                      <c:pt idx="7885">
                        <c:v>3.8479100000000003E-12</c:v>
                      </c:pt>
                      <c:pt idx="7886">
                        <c:v>2.58066E-12</c:v>
                      </c:pt>
                      <c:pt idx="7887">
                        <c:v>2.58066E-12</c:v>
                      </c:pt>
                      <c:pt idx="7888">
                        <c:v>3.6935300000000003E-12</c:v>
                      </c:pt>
                      <c:pt idx="7889">
                        <c:v>3.6935300000000003E-12</c:v>
                      </c:pt>
                      <c:pt idx="7890">
                        <c:v>3.49562E-12</c:v>
                      </c:pt>
                      <c:pt idx="7891">
                        <c:v>3.49562E-12</c:v>
                      </c:pt>
                      <c:pt idx="7892">
                        <c:v>2.6311199999999998E-12</c:v>
                      </c:pt>
                      <c:pt idx="7893">
                        <c:v>2.6311199999999998E-12</c:v>
                      </c:pt>
                      <c:pt idx="7894">
                        <c:v>2.6898400000000002E-12</c:v>
                      </c:pt>
                      <c:pt idx="7895">
                        <c:v>2.6898400000000002E-12</c:v>
                      </c:pt>
                      <c:pt idx="7896">
                        <c:v>2.3248299999999999E-12</c:v>
                      </c:pt>
                      <c:pt idx="7897">
                        <c:v>2.3248299999999999E-12</c:v>
                      </c:pt>
                      <c:pt idx="7898">
                        <c:v>2.76305E-12</c:v>
                      </c:pt>
                      <c:pt idx="7899">
                        <c:v>2.76305E-12</c:v>
                      </c:pt>
                      <c:pt idx="7900">
                        <c:v>2.8429900000000002E-12</c:v>
                      </c:pt>
                      <c:pt idx="7901">
                        <c:v>2.8429900000000002E-12</c:v>
                      </c:pt>
                      <c:pt idx="7902">
                        <c:v>2.3695100000000001E-12</c:v>
                      </c:pt>
                      <c:pt idx="7903">
                        <c:v>2.3695100000000001E-12</c:v>
                      </c:pt>
                      <c:pt idx="7904">
                        <c:v>3.62336E-12</c:v>
                      </c:pt>
                      <c:pt idx="7905">
                        <c:v>3.62336E-12</c:v>
                      </c:pt>
                      <c:pt idx="7906">
                        <c:v>1.67426E-11</c:v>
                      </c:pt>
                      <c:pt idx="7907">
                        <c:v>1.67426E-11</c:v>
                      </c:pt>
                      <c:pt idx="7908">
                        <c:v>2.4290999999999998E-12</c:v>
                      </c:pt>
                      <c:pt idx="7909">
                        <c:v>2.4290999999999998E-12</c:v>
                      </c:pt>
                      <c:pt idx="7910">
                        <c:v>2.9598500000000002E-12</c:v>
                      </c:pt>
                      <c:pt idx="7911">
                        <c:v>2.9598500000000002E-12</c:v>
                      </c:pt>
                      <c:pt idx="7912">
                        <c:v>2.6391200000000002E-12</c:v>
                      </c:pt>
                      <c:pt idx="7913">
                        <c:v>2.6391200000000002E-12</c:v>
                      </c:pt>
                      <c:pt idx="7914">
                        <c:v>2.7353200000000001E-12</c:v>
                      </c:pt>
                      <c:pt idx="7915">
                        <c:v>2.7353200000000001E-12</c:v>
                      </c:pt>
                      <c:pt idx="7916">
                        <c:v>2.2395299999999998E-12</c:v>
                      </c:pt>
                      <c:pt idx="7917">
                        <c:v>2.2395299999999998E-12</c:v>
                      </c:pt>
                      <c:pt idx="7918">
                        <c:v>3.3974400000000001E-12</c:v>
                      </c:pt>
                      <c:pt idx="7919">
                        <c:v>3.3974400000000001E-12</c:v>
                      </c:pt>
                      <c:pt idx="7920">
                        <c:v>3.7985599999999999E-12</c:v>
                      </c:pt>
                      <c:pt idx="7921">
                        <c:v>3.7985599999999999E-12</c:v>
                      </c:pt>
                      <c:pt idx="7922">
                        <c:v>2.3445500000000001E-12</c:v>
                      </c:pt>
                      <c:pt idx="7923">
                        <c:v>2.3445500000000001E-12</c:v>
                      </c:pt>
                      <c:pt idx="7924">
                        <c:v>2.55135E-12</c:v>
                      </c:pt>
                      <c:pt idx="7925">
                        <c:v>2.55135E-12</c:v>
                      </c:pt>
                      <c:pt idx="7926">
                        <c:v>2.4323499999999998E-12</c:v>
                      </c:pt>
                      <c:pt idx="7927">
                        <c:v>2.4323499999999998E-12</c:v>
                      </c:pt>
                      <c:pt idx="7928">
                        <c:v>2.3808199999999999E-12</c:v>
                      </c:pt>
                      <c:pt idx="7929">
                        <c:v>2.3808199999999999E-12</c:v>
                      </c:pt>
                      <c:pt idx="7930">
                        <c:v>2.65559E-12</c:v>
                      </c:pt>
                      <c:pt idx="7931">
                        <c:v>2.65559E-12</c:v>
                      </c:pt>
                      <c:pt idx="7932">
                        <c:v>3.5005200000000001E-12</c:v>
                      </c:pt>
                      <c:pt idx="7933">
                        <c:v>3.5005200000000001E-12</c:v>
                      </c:pt>
                      <c:pt idx="7934">
                        <c:v>2.2644500000000001E-12</c:v>
                      </c:pt>
                      <c:pt idx="7935">
                        <c:v>2.2644500000000001E-12</c:v>
                      </c:pt>
                      <c:pt idx="7936">
                        <c:v>3.5730600000000001E-12</c:v>
                      </c:pt>
                      <c:pt idx="7937">
                        <c:v>3.5730600000000001E-12</c:v>
                      </c:pt>
                      <c:pt idx="7938">
                        <c:v>2.5004300000000001E-12</c:v>
                      </c:pt>
                      <c:pt idx="7939">
                        <c:v>2.5004300000000001E-12</c:v>
                      </c:pt>
                      <c:pt idx="7940">
                        <c:v>2.6052900000000001E-12</c:v>
                      </c:pt>
                      <c:pt idx="7941">
                        <c:v>2.6052900000000001E-12</c:v>
                      </c:pt>
                      <c:pt idx="7942">
                        <c:v>2.64772E-12</c:v>
                      </c:pt>
                      <c:pt idx="7943">
                        <c:v>2.64772E-12</c:v>
                      </c:pt>
                      <c:pt idx="7944">
                        <c:v>3.7997699999999997E-12</c:v>
                      </c:pt>
                      <c:pt idx="7945">
                        <c:v>3.7997699999999997E-12</c:v>
                      </c:pt>
                      <c:pt idx="7946">
                        <c:v>2.6572599999999999E-12</c:v>
                      </c:pt>
                      <c:pt idx="7947">
                        <c:v>2.6572599999999999E-12</c:v>
                      </c:pt>
                      <c:pt idx="7948">
                        <c:v>6.7712000000000001E-12</c:v>
                      </c:pt>
                      <c:pt idx="7949">
                        <c:v>6.7712000000000001E-12</c:v>
                      </c:pt>
                      <c:pt idx="7950">
                        <c:v>2.2804200000000001E-12</c:v>
                      </c:pt>
                      <c:pt idx="7951">
                        <c:v>2.2804200000000001E-12</c:v>
                      </c:pt>
                      <c:pt idx="7952">
                        <c:v>4.3109900000000004E-12</c:v>
                      </c:pt>
                      <c:pt idx="7953">
                        <c:v>4.3109900000000004E-12</c:v>
                      </c:pt>
                      <c:pt idx="7954">
                        <c:v>2.6533100000000001E-12</c:v>
                      </c:pt>
                      <c:pt idx="7955">
                        <c:v>2.6533100000000001E-12</c:v>
                      </c:pt>
                      <c:pt idx="7956">
                        <c:v>2.40432E-12</c:v>
                      </c:pt>
                      <c:pt idx="7957">
                        <c:v>2.40432E-12</c:v>
                      </c:pt>
                      <c:pt idx="7958">
                        <c:v>3.5802400000000001E-12</c:v>
                      </c:pt>
                      <c:pt idx="7959">
                        <c:v>3.5802400000000001E-12</c:v>
                      </c:pt>
                      <c:pt idx="7960">
                        <c:v>2.2891199999999998E-12</c:v>
                      </c:pt>
                      <c:pt idx="7961">
                        <c:v>2.2891199999999998E-12</c:v>
                      </c:pt>
                      <c:pt idx="7962">
                        <c:v>2.4974999999999998E-12</c:v>
                      </c:pt>
                      <c:pt idx="7963">
                        <c:v>2.4974999999999998E-12</c:v>
                      </c:pt>
                      <c:pt idx="7964">
                        <c:v>2.4700300000000001E-12</c:v>
                      </c:pt>
                      <c:pt idx="7965">
                        <c:v>2.4700300000000001E-12</c:v>
                      </c:pt>
                      <c:pt idx="7966">
                        <c:v>4.5407599999999997E-12</c:v>
                      </c:pt>
                      <c:pt idx="7967">
                        <c:v>4.5407599999999997E-12</c:v>
                      </c:pt>
                      <c:pt idx="7968">
                        <c:v>2.32426E-12</c:v>
                      </c:pt>
                      <c:pt idx="7969">
                        <c:v>2.32426E-12</c:v>
                      </c:pt>
                      <c:pt idx="7970">
                        <c:v>2.6604399999999999E-12</c:v>
                      </c:pt>
                      <c:pt idx="7971">
                        <c:v>2.6604399999999999E-12</c:v>
                      </c:pt>
                      <c:pt idx="7972">
                        <c:v>2.3812400000000001E-12</c:v>
                      </c:pt>
                      <c:pt idx="7973">
                        <c:v>2.3812400000000001E-12</c:v>
                      </c:pt>
                      <c:pt idx="7974">
                        <c:v>4.4155799999999996E-12</c:v>
                      </c:pt>
                      <c:pt idx="7975">
                        <c:v>4.4155799999999996E-12</c:v>
                      </c:pt>
                      <c:pt idx="7976">
                        <c:v>2.6090600000000002E-12</c:v>
                      </c:pt>
                      <c:pt idx="7977">
                        <c:v>2.6090600000000002E-12</c:v>
                      </c:pt>
                      <c:pt idx="7978">
                        <c:v>2.2584300000000001E-12</c:v>
                      </c:pt>
                      <c:pt idx="7979">
                        <c:v>2.2584300000000001E-12</c:v>
                      </c:pt>
                      <c:pt idx="7980">
                        <c:v>3.1848200000000002E-12</c:v>
                      </c:pt>
                      <c:pt idx="7981">
                        <c:v>3.1848200000000002E-12</c:v>
                      </c:pt>
                      <c:pt idx="7982">
                        <c:v>2.5775500000000001E-12</c:v>
                      </c:pt>
                      <c:pt idx="7983">
                        <c:v>2.5775500000000001E-12</c:v>
                      </c:pt>
                      <c:pt idx="7984">
                        <c:v>4.5253799999999998E-12</c:v>
                      </c:pt>
                      <c:pt idx="7985">
                        <c:v>4.5253799999999998E-12</c:v>
                      </c:pt>
                      <c:pt idx="7986">
                        <c:v>2.4987999999999998E-12</c:v>
                      </c:pt>
                      <c:pt idx="7987">
                        <c:v>2.4987999999999998E-12</c:v>
                      </c:pt>
                      <c:pt idx="7988">
                        <c:v>2.2647399999999999E-12</c:v>
                      </c:pt>
                      <c:pt idx="7989">
                        <c:v>2.2647399999999999E-12</c:v>
                      </c:pt>
                      <c:pt idx="7990">
                        <c:v>2.2722100000000001E-12</c:v>
                      </c:pt>
                      <c:pt idx="7991">
                        <c:v>2.2722100000000001E-12</c:v>
                      </c:pt>
                      <c:pt idx="7992">
                        <c:v>5.5062299999999997E-12</c:v>
                      </c:pt>
                      <c:pt idx="7993">
                        <c:v>5.5062299999999997E-12</c:v>
                      </c:pt>
                      <c:pt idx="7994">
                        <c:v>6.01557E-12</c:v>
                      </c:pt>
                      <c:pt idx="7995">
                        <c:v>6.01557E-12</c:v>
                      </c:pt>
                      <c:pt idx="7996">
                        <c:v>2.4948399999999999E-12</c:v>
                      </c:pt>
                      <c:pt idx="7997">
                        <c:v>2.4948399999999999E-12</c:v>
                      </c:pt>
                      <c:pt idx="7998">
                        <c:v>2.7618699999999998E-12</c:v>
                      </c:pt>
                      <c:pt idx="7999">
                        <c:v>2.7618699999999998E-12</c:v>
                      </c:pt>
                      <c:pt idx="8000">
                        <c:v>4.0246600000000003E-12</c:v>
                      </c:pt>
                      <c:pt idx="8001">
                        <c:v>4.0246600000000003E-12</c:v>
                      </c:pt>
                      <c:pt idx="8002">
                        <c:v>2.3498100000000001E-12</c:v>
                      </c:pt>
                      <c:pt idx="8003">
                        <c:v>2.3498100000000001E-12</c:v>
                      </c:pt>
                      <c:pt idx="8004">
                        <c:v>2.1552999999999999E-12</c:v>
                      </c:pt>
                      <c:pt idx="8005">
                        <c:v>2.1552999999999999E-12</c:v>
                      </c:pt>
                      <c:pt idx="8006">
                        <c:v>4.7770099999999997E-12</c:v>
                      </c:pt>
                      <c:pt idx="8007">
                        <c:v>4.7770099999999997E-12</c:v>
                      </c:pt>
                      <c:pt idx="8008">
                        <c:v>3.8430899999999999E-12</c:v>
                      </c:pt>
                      <c:pt idx="8009">
                        <c:v>3.8430899999999999E-12</c:v>
                      </c:pt>
                      <c:pt idx="8010">
                        <c:v>3.0569199999999999E-12</c:v>
                      </c:pt>
                      <c:pt idx="8011">
                        <c:v>3.0569199999999999E-12</c:v>
                      </c:pt>
                      <c:pt idx="8012">
                        <c:v>2.1382599999999998E-12</c:v>
                      </c:pt>
                      <c:pt idx="8013">
                        <c:v>2.1382599999999998E-12</c:v>
                      </c:pt>
                      <c:pt idx="8014">
                        <c:v>4.0401800000000003E-12</c:v>
                      </c:pt>
                      <c:pt idx="8015">
                        <c:v>4.0401800000000003E-12</c:v>
                      </c:pt>
                      <c:pt idx="8016">
                        <c:v>2.0403099999999998E-12</c:v>
                      </c:pt>
                      <c:pt idx="8017">
                        <c:v>2.0403099999999998E-12</c:v>
                      </c:pt>
                      <c:pt idx="8018">
                        <c:v>2.09477E-12</c:v>
                      </c:pt>
                      <c:pt idx="8019">
                        <c:v>2.09477E-12</c:v>
                      </c:pt>
                      <c:pt idx="8020">
                        <c:v>1.9810399999999998E-12</c:v>
                      </c:pt>
                      <c:pt idx="8021">
                        <c:v>1.9810399999999998E-12</c:v>
                      </c:pt>
                      <c:pt idx="8022">
                        <c:v>2.2466499999999999E-12</c:v>
                      </c:pt>
                      <c:pt idx="8023">
                        <c:v>2.2466499999999999E-12</c:v>
                      </c:pt>
                      <c:pt idx="8024">
                        <c:v>2.2979000000000001E-12</c:v>
                      </c:pt>
                      <c:pt idx="8025">
                        <c:v>2.2979000000000001E-12</c:v>
                      </c:pt>
                      <c:pt idx="8026">
                        <c:v>3.6357299999999999E-12</c:v>
                      </c:pt>
                      <c:pt idx="8027">
                        <c:v>3.6357299999999999E-12</c:v>
                      </c:pt>
                      <c:pt idx="8028">
                        <c:v>2.3302500000000001E-12</c:v>
                      </c:pt>
                      <c:pt idx="8029">
                        <c:v>2.3302500000000001E-12</c:v>
                      </c:pt>
                      <c:pt idx="8030">
                        <c:v>2.22419E-12</c:v>
                      </c:pt>
                      <c:pt idx="8031">
                        <c:v>2.22419E-12</c:v>
                      </c:pt>
                      <c:pt idx="8032">
                        <c:v>3.2474000000000001E-12</c:v>
                      </c:pt>
                      <c:pt idx="8033">
                        <c:v>3.2474000000000001E-12</c:v>
                      </c:pt>
                      <c:pt idx="8034">
                        <c:v>1.9349799999999999E-12</c:v>
                      </c:pt>
                      <c:pt idx="8035">
                        <c:v>1.9349799999999999E-12</c:v>
                      </c:pt>
                      <c:pt idx="8036">
                        <c:v>2.1381599999999998E-12</c:v>
                      </c:pt>
                      <c:pt idx="8037">
                        <c:v>2.1381599999999998E-12</c:v>
                      </c:pt>
                      <c:pt idx="8038">
                        <c:v>2.0466099999999999E-12</c:v>
                      </c:pt>
                      <c:pt idx="8039">
                        <c:v>2.0466099999999999E-12</c:v>
                      </c:pt>
                      <c:pt idx="8040">
                        <c:v>2.309E-12</c:v>
                      </c:pt>
                      <c:pt idx="8041">
                        <c:v>2.309E-12</c:v>
                      </c:pt>
                      <c:pt idx="8042">
                        <c:v>1.9699500000000001E-12</c:v>
                      </c:pt>
                      <c:pt idx="8043">
                        <c:v>1.9699500000000001E-12</c:v>
                      </c:pt>
                      <c:pt idx="8044">
                        <c:v>2.3508199999999999E-12</c:v>
                      </c:pt>
                      <c:pt idx="8045">
                        <c:v>2.3508199999999999E-12</c:v>
                      </c:pt>
                      <c:pt idx="8046">
                        <c:v>3.9480799999999999E-12</c:v>
                      </c:pt>
                      <c:pt idx="8047">
                        <c:v>3.9480799999999999E-12</c:v>
                      </c:pt>
                      <c:pt idx="8048">
                        <c:v>1.9763299999999999E-12</c:v>
                      </c:pt>
                      <c:pt idx="8049">
                        <c:v>1.9763299999999999E-12</c:v>
                      </c:pt>
                      <c:pt idx="8050">
                        <c:v>2.5380699999999999E-12</c:v>
                      </c:pt>
                      <c:pt idx="8051">
                        <c:v>2.5380699999999999E-12</c:v>
                      </c:pt>
                      <c:pt idx="8052">
                        <c:v>2.33575E-12</c:v>
                      </c:pt>
                      <c:pt idx="8053">
                        <c:v>2.33575E-12</c:v>
                      </c:pt>
                      <c:pt idx="8054">
                        <c:v>1.9335000000000002E-12</c:v>
                      </c:pt>
                      <c:pt idx="8055">
                        <c:v>1.9335000000000002E-12</c:v>
                      </c:pt>
                      <c:pt idx="8056">
                        <c:v>2.1278699999999999E-12</c:v>
                      </c:pt>
                      <c:pt idx="8057">
                        <c:v>2.1278699999999999E-12</c:v>
                      </c:pt>
                      <c:pt idx="8058">
                        <c:v>1.9511599999999999E-12</c:v>
                      </c:pt>
                      <c:pt idx="8059">
                        <c:v>1.9511599999999999E-12</c:v>
                      </c:pt>
                      <c:pt idx="8060">
                        <c:v>3.3409E-12</c:v>
                      </c:pt>
                      <c:pt idx="8061">
                        <c:v>3.3409E-12</c:v>
                      </c:pt>
                      <c:pt idx="8062">
                        <c:v>2.04963E-12</c:v>
                      </c:pt>
                      <c:pt idx="8063">
                        <c:v>2.04963E-12</c:v>
                      </c:pt>
                      <c:pt idx="8064">
                        <c:v>6.6531899999999998E-12</c:v>
                      </c:pt>
                      <c:pt idx="8065">
                        <c:v>6.6531899999999998E-12</c:v>
                      </c:pt>
                      <c:pt idx="8066">
                        <c:v>2.0538800000000001E-12</c:v>
                      </c:pt>
                      <c:pt idx="8067">
                        <c:v>2.0538800000000001E-12</c:v>
                      </c:pt>
                      <c:pt idx="8068">
                        <c:v>2.0866599999999999E-12</c:v>
                      </c:pt>
                      <c:pt idx="8069">
                        <c:v>2.0866599999999999E-12</c:v>
                      </c:pt>
                      <c:pt idx="8070">
                        <c:v>1.9520300000000001E-12</c:v>
                      </c:pt>
                      <c:pt idx="8071">
                        <c:v>1.9520300000000001E-12</c:v>
                      </c:pt>
                      <c:pt idx="8072">
                        <c:v>3.3473799999999998E-12</c:v>
                      </c:pt>
                      <c:pt idx="8073">
                        <c:v>3.3473799999999998E-12</c:v>
                      </c:pt>
                      <c:pt idx="8074">
                        <c:v>2.1363499999999999E-12</c:v>
                      </c:pt>
                      <c:pt idx="8075">
                        <c:v>2.1363499999999999E-12</c:v>
                      </c:pt>
                      <c:pt idx="8076">
                        <c:v>2.0603800000000002E-12</c:v>
                      </c:pt>
                      <c:pt idx="8077">
                        <c:v>2.0603800000000002E-12</c:v>
                      </c:pt>
                      <c:pt idx="8078">
                        <c:v>2.1647699999999999E-12</c:v>
                      </c:pt>
                      <c:pt idx="8079">
                        <c:v>2.1647699999999999E-12</c:v>
                      </c:pt>
                      <c:pt idx="8080">
                        <c:v>2.1516200000000001E-12</c:v>
                      </c:pt>
                      <c:pt idx="8081">
                        <c:v>2.1516200000000001E-12</c:v>
                      </c:pt>
                      <c:pt idx="8082">
                        <c:v>3.4404600000000001E-12</c:v>
                      </c:pt>
                      <c:pt idx="8083">
                        <c:v>3.4404600000000001E-12</c:v>
                      </c:pt>
                      <c:pt idx="8084">
                        <c:v>2.2388300000000001E-12</c:v>
                      </c:pt>
                      <c:pt idx="8085">
                        <c:v>2.2388300000000001E-12</c:v>
                      </c:pt>
                      <c:pt idx="8086">
                        <c:v>2.0641800000000002E-12</c:v>
                      </c:pt>
                      <c:pt idx="8087">
                        <c:v>2.0641800000000002E-12</c:v>
                      </c:pt>
                      <c:pt idx="8088">
                        <c:v>2.1866299999999999E-12</c:v>
                      </c:pt>
                      <c:pt idx="8089">
                        <c:v>2.1866299999999999E-12</c:v>
                      </c:pt>
                      <c:pt idx="8090">
                        <c:v>2.0989999999999998E-12</c:v>
                      </c:pt>
                      <c:pt idx="8091">
                        <c:v>2.0989999999999998E-12</c:v>
                      </c:pt>
                      <c:pt idx="8092">
                        <c:v>2.35955E-12</c:v>
                      </c:pt>
                      <c:pt idx="8093">
                        <c:v>2.35955E-12</c:v>
                      </c:pt>
                      <c:pt idx="8094">
                        <c:v>2.3910600000000001E-12</c:v>
                      </c:pt>
                      <c:pt idx="8095">
                        <c:v>2.3910600000000001E-12</c:v>
                      </c:pt>
                      <c:pt idx="8096">
                        <c:v>2.29994E-12</c:v>
                      </c:pt>
                      <c:pt idx="8097">
                        <c:v>2.29994E-12</c:v>
                      </c:pt>
                      <c:pt idx="8098">
                        <c:v>1.9038800000000002E-12</c:v>
                      </c:pt>
                      <c:pt idx="8099">
                        <c:v>1.9038800000000002E-12</c:v>
                      </c:pt>
                      <c:pt idx="8100">
                        <c:v>3.4544299999999999E-12</c:v>
                      </c:pt>
                      <c:pt idx="8101">
                        <c:v>3.4544299999999999E-12</c:v>
                      </c:pt>
                      <c:pt idx="8102">
                        <c:v>2.3186399999999999E-12</c:v>
                      </c:pt>
                      <c:pt idx="8103">
                        <c:v>2.3186399999999999E-12</c:v>
                      </c:pt>
                      <c:pt idx="8104">
                        <c:v>1.9197500000000002E-12</c:v>
                      </c:pt>
                      <c:pt idx="8105">
                        <c:v>1.9197500000000002E-12</c:v>
                      </c:pt>
                      <c:pt idx="8106">
                        <c:v>2.0517999999999998E-12</c:v>
                      </c:pt>
                      <c:pt idx="8107">
                        <c:v>2.0517999999999998E-12</c:v>
                      </c:pt>
                      <c:pt idx="8108">
                        <c:v>1.98697E-12</c:v>
                      </c:pt>
                      <c:pt idx="8109">
                        <c:v>1.98697E-12</c:v>
                      </c:pt>
                      <c:pt idx="8110">
                        <c:v>2.0021300000000001E-12</c:v>
                      </c:pt>
                      <c:pt idx="8111">
                        <c:v>2.0021300000000001E-12</c:v>
                      </c:pt>
                      <c:pt idx="8112">
                        <c:v>2.3043300000000001E-12</c:v>
                      </c:pt>
                      <c:pt idx="8113">
                        <c:v>2.3043300000000001E-12</c:v>
                      </c:pt>
                      <c:pt idx="8114">
                        <c:v>2.1354299999999999E-12</c:v>
                      </c:pt>
                      <c:pt idx="8115">
                        <c:v>2.1354299999999999E-12</c:v>
                      </c:pt>
                      <c:pt idx="8116">
                        <c:v>2.16735E-12</c:v>
                      </c:pt>
                      <c:pt idx="8117">
                        <c:v>2.16735E-12</c:v>
                      </c:pt>
                      <c:pt idx="8118">
                        <c:v>1.9647900000000002E-12</c:v>
                      </c:pt>
                      <c:pt idx="8119">
                        <c:v>1.9647900000000002E-12</c:v>
                      </c:pt>
                      <c:pt idx="8120">
                        <c:v>1.9865000000000001E-12</c:v>
                      </c:pt>
                      <c:pt idx="8121">
                        <c:v>1.9865000000000001E-12</c:v>
                      </c:pt>
                      <c:pt idx="8122">
                        <c:v>2.0021400000000002E-12</c:v>
                      </c:pt>
                      <c:pt idx="8123">
                        <c:v>2.0021400000000002E-12</c:v>
                      </c:pt>
                      <c:pt idx="8124">
                        <c:v>2.1541500000000001E-12</c:v>
                      </c:pt>
                      <c:pt idx="8125">
                        <c:v>2.1541500000000001E-12</c:v>
                      </c:pt>
                      <c:pt idx="8126">
                        <c:v>2.1086000000000001E-12</c:v>
                      </c:pt>
                      <c:pt idx="8127">
                        <c:v>2.1086000000000001E-12</c:v>
                      </c:pt>
                      <c:pt idx="8128">
                        <c:v>2.3426499999999999E-12</c:v>
                      </c:pt>
                      <c:pt idx="8129">
                        <c:v>2.3426499999999999E-12</c:v>
                      </c:pt>
                      <c:pt idx="8130">
                        <c:v>2.2892599999999999E-12</c:v>
                      </c:pt>
                      <c:pt idx="8131">
                        <c:v>2.2892599999999999E-12</c:v>
                      </c:pt>
                      <c:pt idx="8132">
                        <c:v>1.9491200000000001E-12</c:v>
                      </c:pt>
                      <c:pt idx="8133">
                        <c:v>1.9491200000000001E-12</c:v>
                      </c:pt>
                      <c:pt idx="8134">
                        <c:v>1.9447599999999999E-12</c:v>
                      </c:pt>
                      <c:pt idx="8135">
                        <c:v>1.9447599999999999E-12</c:v>
                      </c:pt>
                      <c:pt idx="8136">
                        <c:v>2.10866E-12</c:v>
                      </c:pt>
                      <c:pt idx="8137">
                        <c:v>2.10866E-12</c:v>
                      </c:pt>
                      <c:pt idx="8138">
                        <c:v>5.2395E-12</c:v>
                      </c:pt>
                      <c:pt idx="8139">
                        <c:v>5.2395E-12</c:v>
                      </c:pt>
                      <c:pt idx="8140">
                        <c:v>3.1078300000000001E-12</c:v>
                      </c:pt>
                      <c:pt idx="8141">
                        <c:v>3.1078300000000001E-12</c:v>
                      </c:pt>
                      <c:pt idx="8142">
                        <c:v>2.2923399999999999E-12</c:v>
                      </c:pt>
                      <c:pt idx="8143">
                        <c:v>2.2923399999999999E-12</c:v>
                      </c:pt>
                      <c:pt idx="8144">
                        <c:v>2.1291200000000001E-12</c:v>
                      </c:pt>
                      <c:pt idx="8145">
                        <c:v>2.1291200000000001E-12</c:v>
                      </c:pt>
                      <c:pt idx="8146">
                        <c:v>2.8114200000000002E-12</c:v>
                      </c:pt>
                      <c:pt idx="8147">
                        <c:v>2.8114200000000002E-12</c:v>
                      </c:pt>
                      <c:pt idx="8148">
                        <c:v>2.4332799999999999E-12</c:v>
                      </c:pt>
                      <c:pt idx="8149">
                        <c:v>2.4332799999999999E-12</c:v>
                      </c:pt>
                      <c:pt idx="8150">
                        <c:v>1.8874099999999999E-12</c:v>
                      </c:pt>
                      <c:pt idx="8151">
                        <c:v>1.8874099999999999E-12</c:v>
                      </c:pt>
                      <c:pt idx="8152">
                        <c:v>2.3698900000000001E-12</c:v>
                      </c:pt>
                      <c:pt idx="8153">
                        <c:v>2.3698900000000001E-12</c:v>
                      </c:pt>
                      <c:pt idx="8154">
                        <c:v>3.7520899999999996E-12</c:v>
                      </c:pt>
                      <c:pt idx="8155">
                        <c:v>3.7520899999999996E-12</c:v>
                      </c:pt>
                      <c:pt idx="8156">
                        <c:v>2.0409800000000001E-12</c:v>
                      </c:pt>
                      <c:pt idx="8157">
                        <c:v>2.0409800000000001E-12</c:v>
                      </c:pt>
                      <c:pt idx="8158">
                        <c:v>2.0745899999999999E-12</c:v>
                      </c:pt>
                      <c:pt idx="8159">
                        <c:v>2.0745899999999999E-12</c:v>
                      </c:pt>
                      <c:pt idx="8160">
                        <c:v>1.9547099999999999E-12</c:v>
                      </c:pt>
                      <c:pt idx="8161">
                        <c:v>1.9547099999999999E-12</c:v>
                      </c:pt>
                      <c:pt idx="8162">
                        <c:v>2.2571099999999999E-12</c:v>
                      </c:pt>
                      <c:pt idx="8163">
                        <c:v>2.2571099999999999E-12</c:v>
                      </c:pt>
                      <c:pt idx="8164">
                        <c:v>2.1986100000000001E-12</c:v>
                      </c:pt>
                      <c:pt idx="8165">
                        <c:v>2.1986100000000001E-12</c:v>
                      </c:pt>
                      <c:pt idx="8166">
                        <c:v>2.19847E-12</c:v>
                      </c:pt>
                      <c:pt idx="8167">
                        <c:v>2.19847E-12</c:v>
                      </c:pt>
                      <c:pt idx="8168">
                        <c:v>3.03737E-12</c:v>
                      </c:pt>
                      <c:pt idx="8169">
                        <c:v>3.03737E-12</c:v>
                      </c:pt>
                      <c:pt idx="8170">
                        <c:v>3.7594199999999997E-12</c:v>
                      </c:pt>
                      <c:pt idx="8171">
                        <c:v>3.7594199999999997E-12</c:v>
                      </c:pt>
                      <c:pt idx="8172">
                        <c:v>2.3353E-12</c:v>
                      </c:pt>
                      <c:pt idx="8173">
                        <c:v>2.3353E-12</c:v>
                      </c:pt>
                      <c:pt idx="8174">
                        <c:v>2.01724E-12</c:v>
                      </c:pt>
                      <c:pt idx="8175">
                        <c:v>2.01724E-12</c:v>
                      </c:pt>
                      <c:pt idx="8176">
                        <c:v>2.1450300000000002E-12</c:v>
                      </c:pt>
                      <c:pt idx="8177">
                        <c:v>2.1450300000000002E-12</c:v>
                      </c:pt>
                      <c:pt idx="8178">
                        <c:v>2.0431899999999999E-12</c:v>
                      </c:pt>
                      <c:pt idx="8179">
                        <c:v>2.0431899999999999E-12</c:v>
                      </c:pt>
                      <c:pt idx="8180">
                        <c:v>2.0050400000000001E-12</c:v>
                      </c:pt>
                      <c:pt idx="8181">
                        <c:v>2.0050400000000001E-12</c:v>
                      </c:pt>
                      <c:pt idx="8182">
                        <c:v>2.0615899999999999E-12</c:v>
                      </c:pt>
                      <c:pt idx="8183">
                        <c:v>2.0615899999999999E-12</c:v>
                      </c:pt>
                      <c:pt idx="8184">
                        <c:v>2.5606399999999999E-12</c:v>
                      </c:pt>
                      <c:pt idx="8185">
                        <c:v>2.5606399999999999E-12</c:v>
                      </c:pt>
                      <c:pt idx="8186">
                        <c:v>1.9526599999999999E-12</c:v>
                      </c:pt>
                      <c:pt idx="8187">
                        <c:v>1.9526599999999999E-12</c:v>
                      </c:pt>
                      <c:pt idx="8188">
                        <c:v>2.0892400000000001E-12</c:v>
                      </c:pt>
                      <c:pt idx="8189">
                        <c:v>2.0892400000000001E-12</c:v>
                      </c:pt>
                      <c:pt idx="8190">
                        <c:v>3.5024000000000001E-12</c:v>
                      </c:pt>
                      <c:pt idx="8191">
                        <c:v>3.5024000000000001E-12</c:v>
                      </c:pt>
                      <c:pt idx="8192">
                        <c:v>2.1689799999999999E-12</c:v>
                      </c:pt>
                      <c:pt idx="8193">
                        <c:v>2.1689799999999999E-12</c:v>
                      </c:pt>
                      <c:pt idx="8194">
                        <c:v>3.4915699999999998E-12</c:v>
                      </c:pt>
                      <c:pt idx="8195">
                        <c:v>3.4915699999999998E-12</c:v>
                      </c:pt>
                      <c:pt idx="8196">
                        <c:v>1.9080200000000002E-12</c:v>
                      </c:pt>
                      <c:pt idx="8197">
                        <c:v>1.9080200000000002E-12</c:v>
                      </c:pt>
                      <c:pt idx="8198">
                        <c:v>2.07931E-12</c:v>
                      </c:pt>
                      <c:pt idx="8199">
                        <c:v>2.07931E-12</c:v>
                      </c:pt>
                      <c:pt idx="8200">
                        <c:v>1.98424E-12</c:v>
                      </c:pt>
                      <c:pt idx="8201">
                        <c:v>1.98424E-12</c:v>
                      </c:pt>
                      <c:pt idx="8202">
                        <c:v>2.1750800000000001E-12</c:v>
                      </c:pt>
                      <c:pt idx="8203">
                        <c:v>2.1750800000000001E-12</c:v>
                      </c:pt>
                      <c:pt idx="8204">
                        <c:v>3.4992600000000002E-12</c:v>
                      </c:pt>
                      <c:pt idx="8205">
                        <c:v>3.4992600000000002E-12</c:v>
                      </c:pt>
                      <c:pt idx="8206">
                        <c:v>2.0396699999999999E-12</c:v>
                      </c:pt>
                      <c:pt idx="8207">
                        <c:v>2.0396699999999999E-12</c:v>
                      </c:pt>
                      <c:pt idx="8208">
                        <c:v>3.7081299999999999E-12</c:v>
                      </c:pt>
                      <c:pt idx="8209">
                        <c:v>3.7081299999999999E-12</c:v>
                      </c:pt>
                      <c:pt idx="8210">
                        <c:v>3.85787E-12</c:v>
                      </c:pt>
                      <c:pt idx="8211">
                        <c:v>3.85787E-12</c:v>
                      </c:pt>
                      <c:pt idx="8212">
                        <c:v>1.9717799999999999E-12</c:v>
                      </c:pt>
                      <c:pt idx="8213">
                        <c:v>1.9717799999999999E-12</c:v>
                      </c:pt>
                      <c:pt idx="8214">
                        <c:v>2.0180099999999998E-12</c:v>
                      </c:pt>
                      <c:pt idx="8215">
                        <c:v>2.0180099999999998E-12</c:v>
                      </c:pt>
                      <c:pt idx="8216">
                        <c:v>2.2012100000000001E-12</c:v>
                      </c:pt>
                      <c:pt idx="8217">
                        <c:v>2.2012100000000001E-12</c:v>
                      </c:pt>
                      <c:pt idx="8218">
                        <c:v>2.2931899999999998E-12</c:v>
                      </c:pt>
                      <c:pt idx="8219">
                        <c:v>2.2931899999999998E-12</c:v>
                      </c:pt>
                      <c:pt idx="8220">
                        <c:v>4.1641800000000001E-12</c:v>
                      </c:pt>
                      <c:pt idx="8221">
                        <c:v>4.1641800000000001E-12</c:v>
                      </c:pt>
                      <c:pt idx="8222">
                        <c:v>2.4174099999999999E-12</c:v>
                      </c:pt>
                      <c:pt idx="8223">
                        <c:v>2.4174099999999999E-12</c:v>
                      </c:pt>
                      <c:pt idx="8224">
                        <c:v>2.11109E-12</c:v>
                      </c:pt>
                      <c:pt idx="8225">
                        <c:v>2.11109E-12</c:v>
                      </c:pt>
                      <c:pt idx="8226">
                        <c:v>2.9719500000000001E-12</c:v>
                      </c:pt>
                      <c:pt idx="8227">
                        <c:v>2.9719500000000001E-12</c:v>
                      </c:pt>
                      <c:pt idx="8228">
                        <c:v>3.1369199999999999E-12</c:v>
                      </c:pt>
                      <c:pt idx="8229">
                        <c:v>3.1369199999999999E-12</c:v>
                      </c:pt>
                      <c:pt idx="8230">
                        <c:v>2.3718400000000001E-12</c:v>
                      </c:pt>
                      <c:pt idx="8231">
                        <c:v>2.3718400000000001E-12</c:v>
                      </c:pt>
                      <c:pt idx="8232">
                        <c:v>1.9927700000000002E-12</c:v>
                      </c:pt>
                      <c:pt idx="8233">
                        <c:v>1.9927700000000002E-12</c:v>
                      </c:pt>
                      <c:pt idx="8234">
                        <c:v>3.0860299999999999E-12</c:v>
                      </c:pt>
                      <c:pt idx="8235">
                        <c:v>3.0860299999999999E-12</c:v>
                      </c:pt>
                      <c:pt idx="8236">
                        <c:v>2.1740900000000001E-12</c:v>
                      </c:pt>
                      <c:pt idx="8237">
                        <c:v>2.1740900000000001E-12</c:v>
                      </c:pt>
                      <c:pt idx="8238">
                        <c:v>2.1088800000000002E-12</c:v>
                      </c:pt>
                      <c:pt idx="8239">
                        <c:v>2.1088800000000002E-12</c:v>
                      </c:pt>
                      <c:pt idx="8240">
                        <c:v>3.1311699999999999E-12</c:v>
                      </c:pt>
                      <c:pt idx="8241">
                        <c:v>3.1311699999999999E-12</c:v>
                      </c:pt>
                      <c:pt idx="8242">
                        <c:v>4.2038700000000003E-12</c:v>
                      </c:pt>
                      <c:pt idx="8243">
                        <c:v>4.2038700000000003E-12</c:v>
                      </c:pt>
                      <c:pt idx="8244">
                        <c:v>2.3004099999999999E-12</c:v>
                      </c:pt>
                      <c:pt idx="8245">
                        <c:v>2.3004099999999999E-12</c:v>
                      </c:pt>
                      <c:pt idx="8246">
                        <c:v>2.0603800000000002E-12</c:v>
                      </c:pt>
                      <c:pt idx="8247">
                        <c:v>2.0603800000000002E-12</c:v>
                      </c:pt>
                      <c:pt idx="8248">
                        <c:v>2.0195400000000001E-12</c:v>
                      </c:pt>
                      <c:pt idx="8249">
                        <c:v>2.0195400000000001E-12</c:v>
                      </c:pt>
                      <c:pt idx="8250">
                        <c:v>2.2139899999999999E-12</c:v>
                      </c:pt>
                      <c:pt idx="8251">
                        <c:v>2.2139899999999999E-12</c:v>
                      </c:pt>
                      <c:pt idx="8252">
                        <c:v>1.9820200000000001E-12</c:v>
                      </c:pt>
                      <c:pt idx="8253">
                        <c:v>1.9820200000000001E-12</c:v>
                      </c:pt>
                      <c:pt idx="8254">
                        <c:v>2.2673900000000001E-12</c:v>
                      </c:pt>
                      <c:pt idx="8255">
                        <c:v>2.2673900000000001E-12</c:v>
                      </c:pt>
                      <c:pt idx="8256">
                        <c:v>2.1038800000000001E-12</c:v>
                      </c:pt>
                      <c:pt idx="8257">
                        <c:v>2.1038800000000001E-12</c:v>
                      </c:pt>
                      <c:pt idx="8258">
                        <c:v>2.1641599999999999E-12</c:v>
                      </c:pt>
                      <c:pt idx="8259">
                        <c:v>2.1641599999999999E-12</c:v>
                      </c:pt>
                      <c:pt idx="8260">
                        <c:v>4.3165100000000002E-12</c:v>
                      </c:pt>
                      <c:pt idx="8261">
                        <c:v>4.3165100000000002E-12</c:v>
                      </c:pt>
                      <c:pt idx="8262">
                        <c:v>2.4036899999999998E-12</c:v>
                      </c:pt>
                      <c:pt idx="8263">
                        <c:v>2.4036899999999998E-12</c:v>
                      </c:pt>
                      <c:pt idx="8264">
                        <c:v>2.5175099999999998E-12</c:v>
                      </c:pt>
                      <c:pt idx="8265">
                        <c:v>2.5175099999999998E-12</c:v>
                      </c:pt>
                      <c:pt idx="8266">
                        <c:v>1.9599700000000002E-12</c:v>
                      </c:pt>
                      <c:pt idx="8267">
                        <c:v>1.9599700000000002E-12</c:v>
                      </c:pt>
                      <c:pt idx="8268">
                        <c:v>2.3116200000000002E-12</c:v>
                      </c:pt>
                      <c:pt idx="8269">
                        <c:v>2.3116200000000002E-12</c:v>
                      </c:pt>
                      <c:pt idx="8270">
                        <c:v>2.1273499999999998E-12</c:v>
                      </c:pt>
                      <c:pt idx="8271">
                        <c:v>2.1273499999999998E-12</c:v>
                      </c:pt>
                      <c:pt idx="8272">
                        <c:v>3.2830400000000001E-12</c:v>
                      </c:pt>
                      <c:pt idx="8273">
                        <c:v>3.2830400000000001E-12</c:v>
                      </c:pt>
                      <c:pt idx="8274">
                        <c:v>1.9444400000000001E-12</c:v>
                      </c:pt>
                      <c:pt idx="8275">
                        <c:v>1.9444400000000001E-12</c:v>
                      </c:pt>
                      <c:pt idx="8276">
                        <c:v>3.1222099999999999E-12</c:v>
                      </c:pt>
                      <c:pt idx="8277">
                        <c:v>3.1222099999999999E-12</c:v>
                      </c:pt>
                      <c:pt idx="8278">
                        <c:v>2.05052E-12</c:v>
                      </c:pt>
                      <c:pt idx="8279">
                        <c:v>2.05052E-12</c:v>
                      </c:pt>
                      <c:pt idx="8280">
                        <c:v>2.68497E-12</c:v>
                      </c:pt>
                      <c:pt idx="8281">
                        <c:v>2.68497E-12</c:v>
                      </c:pt>
                      <c:pt idx="8282">
                        <c:v>2.3355999999999999E-12</c:v>
                      </c:pt>
                      <c:pt idx="8283">
                        <c:v>2.3355999999999999E-12</c:v>
                      </c:pt>
                      <c:pt idx="8284">
                        <c:v>1.9994000000000001E-12</c:v>
                      </c:pt>
                      <c:pt idx="8285">
                        <c:v>1.9994000000000001E-12</c:v>
                      </c:pt>
                      <c:pt idx="8286">
                        <c:v>3.2220600000000001E-12</c:v>
                      </c:pt>
                      <c:pt idx="8287">
                        <c:v>3.2220600000000001E-12</c:v>
                      </c:pt>
                      <c:pt idx="8288">
                        <c:v>3.18946E-12</c:v>
                      </c:pt>
                      <c:pt idx="8289">
                        <c:v>3.18946E-12</c:v>
                      </c:pt>
                      <c:pt idx="8290">
                        <c:v>1.9851099999999998E-12</c:v>
                      </c:pt>
                      <c:pt idx="8291">
                        <c:v>1.9851099999999998E-12</c:v>
                      </c:pt>
                      <c:pt idx="8292">
                        <c:v>2.0559000000000002E-12</c:v>
                      </c:pt>
                      <c:pt idx="8293">
                        <c:v>2.0559000000000002E-12</c:v>
                      </c:pt>
                      <c:pt idx="8294">
                        <c:v>3.47226E-12</c:v>
                      </c:pt>
                      <c:pt idx="8295">
                        <c:v>3.47226E-12</c:v>
                      </c:pt>
                      <c:pt idx="8296">
                        <c:v>2.0812000000000001E-12</c:v>
                      </c:pt>
                      <c:pt idx="8297">
                        <c:v>2.0812000000000001E-12</c:v>
                      </c:pt>
                      <c:pt idx="8298">
                        <c:v>2.0715099999999999E-12</c:v>
                      </c:pt>
                      <c:pt idx="8299">
                        <c:v>2.0715099999999999E-12</c:v>
                      </c:pt>
                      <c:pt idx="8300">
                        <c:v>2.50473E-12</c:v>
                      </c:pt>
                      <c:pt idx="8301">
                        <c:v>2.50473E-12</c:v>
                      </c:pt>
                      <c:pt idx="8302">
                        <c:v>3.4137600000000002E-12</c:v>
                      </c:pt>
                      <c:pt idx="8303">
                        <c:v>3.4137600000000002E-12</c:v>
                      </c:pt>
                      <c:pt idx="8304">
                        <c:v>1.96153E-12</c:v>
                      </c:pt>
                      <c:pt idx="8305">
                        <c:v>1.96153E-12</c:v>
                      </c:pt>
                      <c:pt idx="8306">
                        <c:v>3.6997699999999997E-12</c:v>
                      </c:pt>
                      <c:pt idx="8307">
                        <c:v>3.6997699999999997E-12</c:v>
                      </c:pt>
                      <c:pt idx="8308">
                        <c:v>2.2737299999999998E-12</c:v>
                      </c:pt>
                      <c:pt idx="8309">
                        <c:v>2.2737299999999998E-12</c:v>
                      </c:pt>
                      <c:pt idx="8310">
                        <c:v>2.12032E-12</c:v>
                      </c:pt>
                      <c:pt idx="8311">
                        <c:v>2.12032E-12</c:v>
                      </c:pt>
                      <c:pt idx="8312">
                        <c:v>4.80796E-12</c:v>
                      </c:pt>
                      <c:pt idx="8313">
                        <c:v>4.80796E-12</c:v>
                      </c:pt>
                      <c:pt idx="8314">
                        <c:v>2.4395900000000001E-12</c:v>
                      </c:pt>
                      <c:pt idx="8315">
                        <c:v>2.4395900000000001E-12</c:v>
                      </c:pt>
                      <c:pt idx="8316">
                        <c:v>2.24221E-12</c:v>
                      </c:pt>
                      <c:pt idx="8317">
                        <c:v>2.24221E-12</c:v>
                      </c:pt>
                      <c:pt idx="8318">
                        <c:v>2.2113700000000001E-12</c:v>
                      </c:pt>
                      <c:pt idx="8319">
                        <c:v>2.2113700000000001E-12</c:v>
                      </c:pt>
                      <c:pt idx="8320">
                        <c:v>2.2887499999999999E-12</c:v>
                      </c:pt>
                      <c:pt idx="8321">
                        <c:v>2.2887499999999999E-12</c:v>
                      </c:pt>
                      <c:pt idx="8322">
                        <c:v>2.6937700000000001E-12</c:v>
                      </c:pt>
                      <c:pt idx="8323">
                        <c:v>2.6937700000000001E-12</c:v>
                      </c:pt>
                      <c:pt idx="8324">
                        <c:v>2.2772199999999999E-12</c:v>
                      </c:pt>
                      <c:pt idx="8325">
                        <c:v>2.2772199999999999E-12</c:v>
                      </c:pt>
                      <c:pt idx="8326">
                        <c:v>4.03564E-12</c:v>
                      </c:pt>
                      <c:pt idx="8327">
                        <c:v>4.03564E-12</c:v>
                      </c:pt>
                      <c:pt idx="8328">
                        <c:v>2.0555699999999999E-12</c:v>
                      </c:pt>
                      <c:pt idx="8329">
                        <c:v>2.0555699999999999E-12</c:v>
                      </c:pt>
                      <c:pt idx="8330">
                        <c:v>3.8091300000000004E-12</c:v>
                      </c:pt>
                      <c:pt idx="8331">
                        <c:v>3.8091300000000004E-12</c:v>
                      </c:pt>
                      <c:pt idx="8332">
                        <c:v>2.0675099999999999E-12</c:v>
                      </c:pt>
                      <c:pt idx="8333">
                        <c:v>2.0675099999999999E-12</c:v>
                      </c:pt>
                      <c:pt idx="8334">
                        <c:v>1.9663600000000001E-12</c:v>
                      </c:pt>
                      <c:pt idx="8335">
                        <c:v>1.9663600000000001E-12</c:v>
                      </c:pt>
                      <c:pt idx="8336">
                        <c:v>2.1930400000000001E-12</c:v>
                      </c:pt>
                      <c:pt idx="8337">
                        <c:v>2.1930400000000001E-12</c:v>
                      </c:pt>
                      <c:pt idx="8338">
                        <c:v>3.6894E-12</c:v>
                      </c:pt>
                      <c:pt idx="8339">
                        <c:v>3.6894E-12</c:v>
                      </c:pt>
                      <c:pt idx="8340">
                        <c:v>3.32373E-12</c:v>
                      </c:pt>
                      <c:pt idx="8341">
                        <c:v>3.32373E-12</c:v>
                      </c:pt>
                      <c:pt idx="8342">
                        <c:v>2.4629200000000002E-12</c:v>
                      </c:pt>
                      <c:pt idx="8343">
                        <c:v>2.4629200000000002E-12</c:v>
                      </c:pt>
                      <c:pt idx="8344">
                        <c:v>1.9533600000000001E-12</c:v>
                      </c:pt>
                      <c:pt idx="8345">
                        <c:v>1.9533600000000001E-12</c:v>
                      </c:pt>
                      <c:pt idx="8346">
                        <c:v>2.3561599999999999E-12</c:v>
                      </c:pt>
                      <c:pt idx="8347">
                        <c:v>2.3561599999999999E-12</c:v>
                      </c:pt>
                      <c:pt idx="8348">
                        <c:v>2.3247500000000002E-12</c:v>
                      </c:pt>
                      <c:pt idx="8349">
                        <c:v>2.3247500000000002E-12</c:v>
                      </c:pt>
                      <c:pt idx="8350">
                        <c:v>2.6499200000000001E-12</c:v>
                      </c:pt>
                      <c:pt idx="8351">
                        <c:v>2.6499200000000001E-12</c:v>
                      </c:pt>
                      <c:pt idx="8352">
                        <c:v>2.05746E-12</c:v>
                      </c:pt>
                      <c:pt idx="8353">
                        <c:v>2.05746E-12</c:v>
                      </c:pt>
                      <c:pt idx="8354">
                        <c:v>4.17922E-12</c:v>
                      </c:pt>
                      <c:pt idx="8355">
                        <c:v>4.17922E-12</c:v>
                      </c:pt>
                      <c:pt idx="8356">
                        <c:v>1.99528E-12</c:v>
                      </c:pt>
                      <c:pt idx="8357">
                        <c:v>1.99528E-12</c:v>
                      </c:pt>
                      <c:pt idx="8358">
                        <c:v>2.24365E-12</c:v>
                      </c:pt>
                      <c:pt idx="8359">
                        <c:v>2.24365E-12</c:v>
                      </c:pt>
                      <c:pt idx="8360">
                        <c:v>1.9978600000000001E-12</c:v>
                      </c:pt>
                      <c:pt idx="8361">
                        <c:v>1.9978600000000001E-12</c:v>
                      </c:pt>
                      <c:pt idx="8362">
                        <c:v>3.6012100000000002E-12</c:v>
                      </c:pt>
                      <c:pt idx="8363">
                        <c:v>3.6012100000000002E-12</c:v>
                      </c:pt>
                      <c:pt idx="8364">
                        <c:v>1.9466300000000002E-12</c:v>
                      </c:pt>
                      <c:pt idx="8365">
                        <c:v>1.9466300000000002E-12</c:v>
                      </c:pt>
                      <c:pt idx="8366">
                        <c:v>2.0269000000000002E-12</c:v>
                      </c:pt>
                      <c:pt idx="8367">
                        <c:v>2.0269000000000002E-12</c:v>
                      </c:pt>
                      <c:pt idx="8368">
                        <c:v>2.0355599999999999E-12</c:v>
                      </c:pt>
                      <c:pt idx="8369">
                        <c:v>2.0355599999999999E-12</c:v>
                      </c:pt>
                      <c:pt idx="8370">
                        <c:v>2.1968199999999999E-12</c:v>
                      </c:pt>
                      <c:pt idx="8371">
                        <c:v>2.1968199999999999E-12</c:v>
                      </c:pt>
                      <c:pt idx="8372">
                        <c:v>1.9719799999999998E-12</c:v>
                      </c:pt>
                      <c:pt idx="8373">
                        <c:v>1.9719799999999998E-12</c:v>
                      </c:pt>
                      <c:pt idx="8374">
                        <c:v>2.0730799999999999E-12</c:v>
                      </c:pt>
                      <c:pt idx="8375">
                        <c:v>2.0730799999999999E-12</c:v>
                      </c:pt>
                      <c:pt idx="8376">
                        <c:v>2.08882E-12</c:v>
                      </c:pt>
                      <c:pt idx="8377">
                        <c:v>2.08882E-12</c:v>
                      </c:pt>
                      <c:pt idx="8378">
                        <c:v>2.5150199999999999E-12</c:v>
                      </c:pt>
                      <c:pt idx="8379">
                        <c:v>2.5150199999999999E-12</c:v>
                      </c:pt>
                      <c:pt idx="8380">
                        <c:v>4.0840900000000002E-12</c:v>
                      </c:pt>
                      <c:pt idx="8381">
                        <c:v>4.0840900000000002E-12</c:v>
                      </c:pt>
                      <c:pt idx="8382">
                        <c:v>3.60602E-12</c:v>
                      </c:pt>
                      <c:pt idx="8383">
                        <c:v>3.60602E-12</c:v>
                      </c:pt>
                      <c:pt idx="8384">
                        <c:v>2.2485100000000001E-12</c:v>
                      </c:pt>
                      <c:pt idx="8385">
                        <c:v>2.2485100000000001E-12</c:v>
                      </c:pt>
                      <c:pt idx="8386">
                        <c:v>2.0567200000000001E-12</c:v>
                      </c:pt>
                      <c:pt idx="8387">
                        <c:v>2.0567200000000001E-12</c:v>
                      </c:pt>
                      <c:pt idx="8388">
                        <c:v>2.2654499999999998E-12</c:v>
                      </c:pt>
                      <c:pt idx="8389">
                        <c:v>2.2654499999999998E-12</c:v>
                      </c:pt>
                      <c:pt idx="8390">
                        <c:v>2.2684599999999998E-12</c:v>
                      </c:pt>
                      <c:pt idx="8391">
                        <c:v>2.2684599999999998E-12</c:v>
                      </c:pt>
                      <c:pt idx="8392">
                        <c:v>2.0679000000000001E-12</c:v>
                      </c:pt>
                      <c:pt idx="8393">
                        <c:v>2.0679000000000001E-12</c:v>
                      </c:pt>
                      <c:pt idx="8394">
                        <c:v>3.35143E-12</c:v>
                      </c:pt>
                      <c:pt idx="8395">
                        <c:v>3.35143E-12</c:v>
                      </c:pt>
                      <c:pt idx="8396">
                        <c:v>2.4437099999999999E-12</c:v>
                      </c:pt>
                      <c:pt idx="8397">
                        <c:v>2.4437099999999999E-12</c:v>
                      </c:pt>
                      <c:pt idx="8398">
                        <c:v>1.93369E-12</c:v>
                      </c:pt>
                      <c:pt idx="8399">
                        <c:v>1.93369E-12</c:v>
                      </c:pt>
                      <c:pt idx="8400">
                        <c:v>3.8813699999999996E-12</c:v>
                      </c:pt>
                      <c:pt idx="8401">
                        <c:v>3.8813699999999996E-12</c:v>
                      </c:pt>
                      <c:pt idx="8402">
                        <c:v>2.1301299999999999E-12</c:v>
                      </c:pt>
                      <c:pt idx="8403">
                        <c:v>2.1301299999999999E-12</c:v>
                      </c:pt>
                      <c:pt idx="8404">
                        <c:v>3.2805E-12</c:v>
                      </c:pt>
                      <c:pt idx="8405">
                        <c:v>3.2805E-12</c:v>
                      </c:pt>
                      <c:pt idx="8406">
                        <c:v>3.5372299999999999E-12</c:v>
                      </c:pt>
                      <c:pt idx="8407">
                        <c:v>3.5372299999999999E-12</c:v>
                      </c:pt>
                      <c:pt idx="8408">
                        <c:v>2.0637099999999999E-12</c:v>
                      </c:pt>
                      <c:pt idx="8409">
                        <c:v>2.0637099999999999E-12</c:v>
                      </c:pt>
                      <c:pt idx="8410">
                        <c:v>3.541E-12</c:v>
                      </c:pt>
                      <c:pt idx="8411">
                        <c:v>3.541E-12</c:v>
                      </c:pt>
                      <c:pt idx="8412">
                        <c:v>2.0143400000000001E-12</c:v>
                      </c:pt>
                      <c:pt idx="8413">
                        <c:v>2.0143400000000001E-12</c:v>
                      </c:pt>
                      <c:pt idx="8414">
                        <c:v>1.9976699999999999E-12</c:v>
                      </c:pt>
                      <c:pt idx="8415">
                        <c:v>1.9976699999999999E-12</c:v>
                      </c:pt>
                      <c:pt idx="8416">
                        <c:v>2.05548E-12</c:v>
                      </c:pt>
                      <c:pt idx="8417">
                        <c:v>2.05548E-12</c:v>
                      </c:pt>
                      <c:pt idx="8418">
                        <c:v>1.9603800000000002E-12</c:v>
                      </c:pt>
                      <c:pt idx="8419">
                        <c:v>1.9603800000000002E-12</c:v>
                      </c:pt>
                      <c:pt idx="8420">
                        <c:v>1.9265999999999999E-12</c:v>
                      </c:pt>
                      <c:pt idx="8421">
                        <c:v>1.9265999999999999E-12</c:v>
                      </c:pt>
                      <c:pt idx="8422">
                        <c:v>2.01461E-12</c:v>
                      </c:pt>
                      <c:pt idx="8423">
                        <c:v>2.01461E-12</c:v>
                      </c:pt>
                      <c:pt idx="8424">
                        <c:v>2.29426E-12</c:v>
                      </c:pt>
                      <c:pt idx="8425">
                        <c:v>2.29426E-12</c:v>
                      </c:pt>
                      <c:pt idx="8426">
                        <c:v>2.0258499999999999E-12</c:v>
                      </c:pt>
                      <c:pt idx="8427">
                        <c:v>2.0258499999999999E-12</c:v>
                      </c:pt>
                      <c:pt idx="8428">
                        <c:v>2.0966000000000002E-12</c:v>
                      </c:pt>
                      <c:pt idx="8429">
                        <c:v>2.0966000000000002E-12</c:v>
                      </c:pt>
                      <c:pt idx="8430">
                        <c:v>2.40032E-12</c:v>
                      </c:pt>
                      <c:pt idx="8431">
                        <c:v>2.40032E-12</c:v>
                      </c:pt>
                      <c:pt idx="8432">
                        <c:v>2.0034099999999998E-12</c:v>
                      </c:pt>
                      <c:pt idx="8433">
                        <c:v>2.0034099999999998E-12</c:v>
                      </c:pt>
                      <c:pt idx="8434">
                        <c:v>1.9686699999999999E-12</c:v>
                      </c:pt>
                      <c:pt idx="8435">
                        <c:v>1.9686699999999999E-12</c:v>
                      </c:pt>
                      <c:pt idx="8436">
                        <c:v>2.0330699999999999E-12</c:v>
                      </c:pt>
                      <c:pt idx="8437">
                        <c:v>2.0330699999999999E-12</c:v>
                      </c:pt>
                      <c:pt idx="8438">
                        <c:v>2.03215E-12</c:v>
                      </c:pt>
                      <c:pt idx="8439">
                        <c:v>2.03215E-12</c:v>
                      </c:pt>
                      <c:pt idx="8440">
                        <c:v>2.1908699999999999E-12</c:v>
                      </c:pt>
                      <c:pt idx="8441">
                        <c:v>2.1908699999999999E-12</c:v>
                      </c:pt>
                      <c:pt idx="8442">
                        <c:v>2.0181800000000002E-12</c:v>
                      </c:pt>
                      <c:pt idx="8443">
                        <c:v>2.0181800000000002E-12</c:v>
                      </c:pt>
                      <c:pt idx="8444">
                        <c:v>1.9592299999999999E-12</c:v>
                      </c:pt>
                      <c:pt idx="8445">
                        <c:v>1.9592299999999999E-12</c:v>
                      </c:pt>
                      <c:pt idx="8446">
                        <c:v>2.00137E-12</c:v>
                      </c:pt>
                      <c:pt idx="8447">
                        <c:v>2.00137E-12</c:v>
                      </c:pt>
                      <c:pt idx="8448">
                        <c:v>2.1417000000000001E-12</c:v>
                      </c:pt>
                      <c:pt idx="8449">
                        <c:v>2.1417000000000001E-12</c:v>
                      </c:pt>
                      <c:pt idx="8450">
                        <c:v>1.95359E-12</c:v>
                      </c:pt>
                      <c:pt idx="8451">
                        <c:v>1.95359E-12</c:v>
                      </c:pt>
                      <c:pt idx="8452">
                        <c:v>2.09241E-12</c:v>
                      </c:pt>
                      <c:pt idx="8453">
                        <c:v>2.09241E-12</c:v>
                      </c:pt>
                      <c:pt idx="8454">
                        <c:v>2.4243100000000002E-12</c:v>
                      </c:pt>
                      <c:pt idx="8455">
                        <c:v>2.4243100000000002E-12</c:v>
                      </c:pt>
                      <c:pt idx="8456">
                        <c:v>2.2070099999999999E-12</c:v>
                      </c:pt>
                      <c:pt idx="8457">
                        <c:v>2.2070099999999999E-12</c:v>
                      </c:pt>
                      <c:pt idx="8458">
                        <c:v>2.21109E-12</c:v>
                      </c:pt>
                      <c:pt idx="8459">
                        <c:v>2.21109E-12</c:v>
                      </c:pt>
                      <c:pt idx="8460">
                        <c:v>2.00561E-12</c:v>
                      </c:pt>
                      <c:pt idx="8461">
                        <c:v>2.00561E-12</c:v>
                      </c:pt>
                      <c:pt idx="8462">
                        <c:v>2.3171699999999999E-12</c:v>
                      </c:pt>
                      <c:pt idx="8463">
                        <c:v>2.3171699999999999E-12</c:v>
                      </c:pt>
                      <c:pt idx="8464">
                        <c:v>2.0994799999999999E-12</c:v>
                      </c:pt>
                      <c:pt idx="8465">
                        <c:v>2.0994799999999999E-12</c:v>
                      </c:pt>
                      <c:pt idx="8466">
                        <c:v>4.8272299999999998E-12</c:v>
                      </c:pt>
                      <c:pt idx="8467">
                        <c:v>4.8272299999999998E-12</c:v>
                      </c:pt>
                      <c:pt idx="8468">
                        <c:v>2.2405E-12</c:v>
                      </c:pt>
                      <c:pt idx="8469">
                        <c:v>2.2405E-12</c:v>
                      </c:pt>
                      <c:pt idx="8470">
                        <c:v>2.25589E-12</c:v>
                      </c:pt>
                      <c:pt idx="8471">
                        <c:v>2.25589E-12</c:v>
                      </c:pt>
                      <c:pt idx="8472">
                        <c:v>2.3036500000000002E-12</c:v>
                      </c:pt>
                      <c:pt idx="8473">
                        <c:v>2.3036500000000002E-12</c:v>
                      </c:pt>
                      <c:pt idx="8474">
                        <c:v>2.24594E-12</c:v>
                      </c:pt>
                      <c:pt idx="8475">
                        <c:v>2.24594E-12</c:v>
                      </c:pt>
                      <c:pt idx="8476">
                        <c:v>2.31954E-12</c:v>
                      </c:pt>
                      <c:pt idx="8477">
                        <c:v>2.31954E-12</c:v>
                      </c:pt>
                      <c:pt idx="8478">
                        <c:v>2.24402E-12</c:v>
                      </c:pt>
                      <c:pt idx="8479">
                        <c:v>2.24402E-12</c:v>
                      </c:pt>
                      <c:pt idx="8480">
                        <c:v>3.6822500000000004E-12</c:v>
                      </c:pt>
                      <c:pt idx="8481">
                        <c:v>3.6822500000000004E-12</c:v>
                      </c:pt>
                      <c:pt idx="8482">
                        <c:v>1.93526E-12</c:v>
                      </c:pt>
                      <c:pt idx="8483">
                        <c:v>1.93526E-12</c:v>
                      </c:pt>
                      <c:pt idx="8484">
                        <c:v>2.1060000000000001E-12</c:v>
                      </c:pt>
                      <c:pt idx="8485">
                        <c:v>2.1060000000000001E-12</c:v>
                      </c:pt>
                      <c:pt idx="8486">
                        <c:v>3.5223100000000002E-12</c:v>
                      </c:pt>
                      <c:pt idx="8487">
                        <c:v>3.5223100000000002E-12</c:v>
                      </c:pt>
                      <c:pt idx="8488">
                        <c:v>2.0436900000000002E-12</c:v>
                      </c:pt>
                      <c:pt idx="8489">
                        <c:v>2.0436900000000002E-12</c:v>
                      </c:pt>
                      <c:pt idx="8490">
                        <c:v>2.1355800000000001E-12</c:v>
                      </c:pt>
                      <c:pt idx="8491">
                        <c:v>2.1355800000000001E-12</c:v>
                      </c:pt>
                      <c:pt idx="8492">
                        <c:v>1.9981499999999999E-12</c:v>
                      </c:pt>
                      <c:pt idx="8493">
                        <c:v>1.9981499999999999E-12</c:v>
                      </c:pt>
                      <c:pt idx="8494">
                        <c:v>3.6814999999999996E-12</c:v>
                      </c:pt>
                      <c:pt idx="8495">
                        <c:v>3.6814999999999996E-12</c:v>
                      </c:pt>
                      <c:pt idx="8496">
                        <c:v>2.02066E-12</c:v>
                      </c:pt>
                      <c:pt idx="8497">
                        <c:v>2.02066E-12</c:v>
                      </c:pt>
                      <c:pt idx="8498">
                        <c:v>3.6479100000000004E-12</c:v>
                      </c:pt>
                      <c:pt idx="8499">
                        <c:v>3.6479100000000004E-12</c:v>
                      </c:pt>
                      <c:pt idx="8500">
                        <c:v>1.91194E-12</c:v>
                      </c:pt>
                      <c:pt idx="8501">
                        <c:v>1.91194E-12</c:v>
                      </c:pt>
                      <c:pt idx="8502">
                        <c:v>2.08373E-12</c:v>
                      </c:pt>
                      <c:pt idx="8503">
                        <c:v>2.08373E-12</c:v>
                      </c:pt>
                      <c:pt idx="8504">
                        <c:v>2.43801E-12</c:v>
                      </c:pt>
                      <c:pt idx="8505">
                        <c:v>2.43801E-12</c:v>
                      </c:pt>
                      <c:pt idx="8506">
                        <c:v>2.1220100000000002E-12</c:v>
                      </c:pt>
                      <c:pt idx="8507">
                        <c:v>2.1220100000000002E-12</c:v>
                      </c:pt>
                      <c:pt idx="8508">
                        <c:v>3.2902900000000001E-12</c:v>
                      </c:pt>
                      <c:pt idx="8509">
                        <c:v>3.2902900000000001E-12</c:v>
                      </c:pt>
                      <c:pt idx="8510">
                        <c:v>3.7144899999999999E-12</c:v>
                      </c:pt>
                      <c:pt idx="8511">
                        <c:v>3.7144899999999999E-12</c:v>
                      </c:pt>
                      <c:pt idx="8512">
                        <c:v>2.3489900000000001E-12</c:v>
                      </c:pt>
                      <c:pt idx="8513">
                        <c:v>2.3489900000000001E-12</c:v>
                      </c:pt>
                      <c:pt idx="8514">
                        <c:v>1.9220700000000001E-12</c:v>
                      </c:pt>
                      <c:pt idx="8515">
                        <c:v>1.9220700000000001E-12</c:v>
                      </c:pt>
                      <c:pt idx="8516">
                        <c:v>1.9580599999999998E-12</c:v>
                      </c:pt>
                      <c:pt idx="8517">
                        <c:v>1.9580599999999998E-12</c:v>
                      </c:pt>
                      <c:pt idx="8518">
                        <c:v>2.25627E-12</c:v>
                      </c:pt>
                      <c:pt idx="8519">
                        <c:v>2.25627E-12</c:v>
                      </c:pt>
                      <c:pt idx="8520">
                        <c:v>3.7761500000000002E-12</c:v>
                      </c:pt>
                      <c:pt idx="8521">
                        <c:v>3.7761500000000002E-12</c:v>
                      </c:pt>
                      <c:pt idx="8522">
                        <c:v>1.9988999999999999E-12</c:v>
                      </c:pt>
                      <c:pt idx="8523">
                        <c:v>1.9988999999999999E-12</c:v>
                      </c:pt>
                      <c:pt idx="8524">
                        <c:v>2.1480000000000001E-12</c:v>
                      </c:pt>
                      <c:pt idx="8525">
                        <c:v>2.1480000000000001E-12</c:v>
                      </c:pt>
                      <c:pt idx="8526">
                        <c:v>2.1072399999999998E-12</c:v>
                      </c:pt>
                      <c:pt idx="8527">
                        <c:v>2.1072399999999998E-12</c:v>
                      </c:pt>
                      <c:pt idx="8528">
                        <c:v>1.8604100000000001E-12</c:v>
                      </c:pt>
                      <c:pt idx="8529">
                        <c:v>1.8604100000000001E-12</c:v>
                      </c:pt>
                      <c:pt idx="8530">
                        <c:v>1.8043899999999999E-12</c:v>
                      </c:pt>
                      <c:pt idx="8531">
                        <c:v>1.8043899999999999E-12</c:v>
                      </c:pt>
                      <c:pt idx="8532">
                        <c:v>2.0039800000000001E-12</c:v>
                      </c:pt>
                      <c:pt idx="8533">
                        <c:v>2.0039800000000001E-12</c:v>
                      </c:pt>
                      <c:pt idx="8534">
                        <c:v>2.0777299999999999E-12</c:v>
                      </c:pt>
                      <c:pt idx="8535">
                        <c:v>2.0777299999999999E-12</c:v>
                      </c:pt>
                      <c:pt idx="8536">
                        <c:v>2.0577800000000001E-12</c:v>
                      </c:pt>
                      <c:pt idx="8537">
                        <c:v>2.0577800000000001E-12</c:v>
                      </c:pt>
                      <c:pt idx="8538">
                        <c:v>2.0467499999999999E-12</c:v>
                      </c:pt>
                      <c:pt idx="8539">
                        <c:v>2.0467499999999999E-12</c:v>
                      </c:pt>
                      <c:pt idx="8540">
                        <c:v>2.0218300000000001E-12</c:v>
                      </c:pt>
                      <c:pt idx="8541">
                        <c:v>2.0218300000000001E-12</c:v>
                      </c:pt>
                      <c:pt idx="8542">
                        <c:v>1.9412200000000001E-12</c:v>
                      </c:pt>
                      <c:pt idx="8543">
                        <c:v>1.9412200000000001E-12</c:v>
                      </c:pt>
                      <c:pt idx="8544">
                        <c:v>2.0979399999999998E-12</c:v>
                      </c:pt>
                      <c:pt idx="8545">
                        <c:v>2.0979399999999998E-12</c:v>
                      </c:pt>
                      <c:pt idx="8546">
                        <c:v>1.91772E-12</c:v>
                      </c:pt>
                      <c:pt idx="8547">
                        <c:v>1.91772E-12</c:v>
                      </c:pt>
                      <c:pt idx="8548">
                        <c:v>2.06406E-12</c:v>
                      </c:pt>
                      <c:pt idx="8549">
                        <c:v>2.06406E-12</c:v>
                      </c:pt>
                      <c:pt idx="8550">
                        <c:v>1.9573600000000001E-12</c:v>
                      </c:pt>
                      <c:pt idx="8551">
                        <c:v>1.9573600000000001E-12</c:v>
                      </c:pt>
                      <c:pt idx="8552">
                        <c:v>3.7698099999999997E-12</c:v>
                      </c:pt>
                      <c:pt idx="8553">
                        <c:v>3.7698099999999997E-12</c:v>
                      </c:pt>
                      <c:pt idx="8554">
                        <c:v>1.9888399999999998E-12</c:v>
                      </c:pt>
                      <c:pt idx="8555">
                        <c:v>1.9888399999999998E-12</c:v>
                      </c:pt>
                      <c:pt idx="8556">
                        <c:v>1.9851000000000001E-12</c:v>
                      </c:pt>
                      <c:pt idx="8557">
                        <c:v>1.9851000000000001E-12</c:v>
                      </c:pt>
                      <c:pt idx="8558">
                        <c:v>1.92336E-12</c:v>
                      </c:pt>
                      <c:pt idx="8559">
                        <c:v>1.92336E-12</c:v>
                      </c:pt>
                      <c:pt idx="8560">
                        <c:v>6.3433600000000001E-12</c:v>
                      </c:pt>
                      <c:pt idx="8561">
                        <c:v>6.3433600000000001E-12</c:v>
                      </c:pt>
                      <c:pt idx="8562">
                        <c:v>2.0853E-12</c:v>
                      </c:pt>
                      <c:pt idx="8563">
                        <c:v>2.0853E-12</c:v>
                      </c:pt>
                      <c:pt idx="8564">
                        <c:v>1.8917799999999998E-12</c:v>
                      </c:pt>
                      <c:pt idx="8565">
                        <c:v>1.8917799999999998E-12</c:v>
                      </c:pt>
                      <c:pt idx="8566">
                        <c:v>2.27258E-12</c:v>
                      </c:pt>
                      <c:pt idx="8567">
                        <c:v>2.27258E-12</c:v>
                      </c:pt>
                      <c:pt idx="8568">
                        <c:v>2.23205E-12</c:v>
                      </c:pt>
                      <c:pt idx="8569">
                        <c:v>2.23205E-12</c:v>
                      </c:pt>
                      <c:pt idx="8570">
                        <c:v>2.23123E-12</c:v>
                      </c:pt>
                      <c:pt idx="8571">
                        <c:v>2.23123E-12</c:v>
                      </c:pt>
                      <c:pt idx="8572">
                        <c:v>1.9277E-12</c:v>
                      </c:pt>
                      <c:pt idx="8573">
                        <c:v>1.9277E-12</c:v>
                      </c:pt>
                      <c:pt idx="8574">
                        <c:v>1.8753600000000002E-12</c:v>
                      </c:pt>
                      <c:pt idx="8575">
                        <c:v>1.8753600000000002E-12</c:v>
                      </c:pt>
                      <c:pt idx="8576">
                        <c:v>1.93003E-12</c:v>
                      </c:pt>
                      <c:pt idx="8577">
                        <c:v>1.93003E-12</c:v>
                      </c:pt>
                      <c:pt idx="8578">
                        <c:v>2.1438799999999999E-12</c:v>
                      </c:pt>
                      <c:pt idx="8579">
                        <c:v>2.1438799999999999E-12</c:v>
                      </c:pt>
                      <c:pt idx="8580">
                        <c:v>1.9798400000000002E-12</c:v>
                      </c:pt>
                      <c:pt idx="8581">
                        <c:v>1.9798400000000002E-12</c:v>
                      </c:pt>
                      <c:pt idx="8582">
                        <c:v>1.8795900000000001E-12</c:v>
                      </c:pt>
                      <c:pt idx="8583">
                        <c:v>1.8795900000000001E-12</c:v>
                      </c:pt>
                      <c:pt idx="8584">
                        <c:v>2.3275500000000001E-12</c:v>
                      </c:pt>
                      <c:pt idx="8585">
                        <c:v>2.3275500000000001E-12</c:v>
                      </c:pt>
                      <c:pt idx="8586">
                        <c:v>2.3513900000000001E-12</c:v>
                      </c:pt>
                      <c:pt idx="8587">
                        <c:v>2.3513900000000001E-12</c:v>
                      </c:pt>
                      <c:pt idx="8588">
                        <c:v>1.9594900000000002E-12</c:v>
                      </c:pt>
                      <c:pt idx="8589">
                        <c:v>1.9594900000000002E-12</c:v>
                      </c:pt>
                      <c:pt idx="8590">
                        <c:v>1.93653E-12</c:v>
                      </c:pt>
                      <c:pt idx="8591">
                        <c:v>1.93653E-12</c:v>
                      </c:pt>
                      <c:pt idx="8592">
                        <c:v>1.9998899999999999E-12</c:v>
                      </c:pt>
                      <c:pt idx="8593">
                        <c:v>1.9998899999999999E-12</c:v>
                      </c:pt>
                      <c:pt idx="8594">
                        <c:v>2.03506E-12</c:v>
                      </c:pt>
                      <c:pt idx="8595">
                        <c:v>2.03506E-12</c:v>
                      </c:pt>
                      <c:pt idx="8596">
                        <c:v>1.9663699999999998E-12</c:v>
                      </c:pt>
                      <c:pt idx="8597">
                        <c:v>1.9663699999999998E-12</c:v>
                      </c:pt>
                      <c:pt idx="8598">
                        <c:v>2.4719199999999998E-12</c:v>
                      </c:pt>
                      <c:pt idx="8599">
                        <c:v>2.4719199999999998E-12</c:v>
                      </c:pt>
                      <c:pt idx="8600">
                        <c:v>1.9702399999999999E-12</c:v>
                      </c:pt>
                      <c:pt idx="8601">
                        <c:v>1.9702399999999999E-12</c:v>
                      </c:pt>
                      <c:pt idx="8602">
                        <c:v>2.0194199999999999E-12</c:v>
                      </c:pt>
                      <c:pt idx="8603">
                        <c:v>2.0194199999999999E-12</c:v>
                      </c:pt>
                      <c:pt idx="8604">
                        <c:v>1.8712299999999999E-12</c:v>
                      </c:pt>
                      <c:pt idx="8605">
                        <c:v>1.8712299999999999E-12</c:v>
                      </c:pt>
                      <c:pt idx="8606">
                        <c:v>1.8469099999999999E-12</c:v>
                      </c:pt>
                      <c:pt idx="8607">
                        <c:v>1.8469099999999999E-12</c:v>
                      </c:pt>
                      <c:pt idx="8608">
                        <c:v>1.8826700000000001E-12</c:v>
                      </c:pt>
                      <c:pt idx="8609">
                        <c:v>1.8826700000000001E-12</c:v>
                      </c:pt>
                      <c:pt idx="8610">
                        <c:v>2.2082699999999998E-12</c:v>
                      </c:pt>
                      <c:pt idx="8611">
                        <c:v>2.2082699999999998E-12</c:v>
                      </c:pt>
                      <c:pt idx="8612">
                        <c:v>2.2476300000000002E-12</c:v>
                      </c:pt>
                      <c:pt idx="8613">
                        <c:v>2.2476300000000002E-12</c:v>
                      </c:pt>
                      <c:pt idx="8614">
                        <c:v>1.8822000000000002E-12</c:v>
                      </c:pt>
                      <c:pt idx="8615">
                        <c:v>1.8822000000000002E-12</c:v>
                      </c:pt>
                      <c:pt idx="8616">
                        <c:v>2.2102400000000001E-12</c:v>
                      </c:pt>
                      <c:pt idx="8617">
                        <c:v>2.2102400000000001E-12</c:v>
                      </c:pt>
                      <c:pt idx="8618">
                        <c:v>1.9522000000000001E-12</c:v>
                      </c:pt>
                      <c:pt idx="8619">
                        <c:v>1.9522000000000001E-12</c:v>
                      </c:pt>
                      <c:pt idx="8620">
                        <c:v>1.9818500000000001E-12</c:v>
                      </c:pt>
                      <c:pt idx="8621">
                        <c:v>1.9818500000000001E-12</c:v>
                      </c:pt>
                      <c:pt idx="8622">
                        <c:v>2.0319999999999998E-12</c:v>
                      </c:pt>
                      <c:pt idx="8623">
                        <c:v>2.0319999999999998E-12</c:v>
                      </c:pt>
                      <c:pt idx="8624">
                        <c:v>2.3826899999999998E-12</c:v>
                      </c:pt>
                      <c:pt idx="8625">
                        <c:v>2.3826899999999998E-12</c:v>
                      </c:pt>
                      <c:pt idx="8626">
                        <c:v>3.9100200000000003E-12</c:v>
                      </c:pt>
                      <c:pt idx="8627">
                        <c:v>3.9100200000000003E-12</c:v>
                      </c:pt>
                      <c:pt idx="8628">
                        <c:v>1.9725500000000001E-12</c:v>
                      </c:pt>
                      <c:pt idx="8629">
                        <c:v>1.9725500000000001E-12</c:v>
                      </c:pt>
                      <c:pt idx="8630">
                        <c:v>1.9208199999999999E-12</c:v>
                      </c:pt>
                      <c:pt idx="8631">
                        <c:v>1.9208199999999999E-12</c:v>
                      </c:pt>
                      <c:pt idx="8632">
                        <c:v>2.43007E-12</c:v>
                      </c:pt>
                      <c:pt idx="8633">
                        <c:v>2.43007E-12</c:v>
                      </c:pt>
                      <c:pt idx="8634">
                        <c:v>2.2341900000000002E-12</c:v>
                      </c:pt>
                      <c:pt idx="8635">
                        <c:v>2.2341900000000002E-12</c:v>
                      </c:pt>
                      <c:pt idx="8636">
                        <c:v>1.89395E-12</c:v>
                      </c:pt>
                      <c:pt idx="8637">
                        <c:v>1.89395E-12</c:v>
                      </c:pt>
                      <c:pt idx="8638">
                        <c:v>2.75443E-12</c:v>
                      </c:pt>
                      <c:pt idx="8639">
                        <c:v>2.75443E-12</c:v>
                      </c:pt>
                      <c:pt idx="8640">
                        <c:v>2.01204E-12</c:v>
                      </c:pt>
                      <c:pt idx="8641">
                        <c:v>2.01204E-12</c:v>
                      </c:pt>
                      <c:pt idx="8642">
                        <c:v>1.8925600000000002E-12</c:v>
                      </c:pt>
                      <c:pt idx="8643">
                        <c:v>1.8925600000000002E-12</c:v>
                      </c:pt>
                      <c:pt idx="8644">
                        <c:v>2.0664700000000002E-12</c:v>
                      </c:pt>
                      <c:pt idx="8645">
                        <c:v>2.0664700000000002E-12</c:v>
                      </c:pt>
                      <c:pt idx="8646">
                        <c:v>1.8926699999999999E-12</c:v>
                      </c:pt>
                      <c:pt idx="8647">
                        <c:v>1.8926699999999999E-12</c:v>
                      </c:pt>
                      <c:pt idx="8648">
                        <c:v>2.4209299999999999E-12</c:v>
                      </c:pt>
                      <c:pt idx="8649">
                        <c:v>2.4209299999999999E-12</c:v>
                      </c:pt>
                      <c:pt idx="8650">
                        <c:v>1.9272300000000001E-12</c:v>
                      </c:pt>
                      <c:pt idx="8651">
                        <c:v>1.9272300000000001E-12</c:v>
                      </c:pt>
                      <c:pt idx="8652">
                        <c:v>1.86228E-12</c:v>
                      </c:pt>
                      <c:pt idx="8653">
                        <c:v>1.86228E-12</c:v>
                      </c:pt>
                      <c:pt idx="8654">
                        <c:v>1.99898E-12</c:v>
                      </c:pt>
                      <c:pt idx="8655">
                        <c:v>1.99898E-12</c:v>
                      </c:pt>
                      <c:pt idx="8656">
                        <c:v>2.0289800000000001E-12</c:v>
                      </c:pt>
                      <c:pt idx="8657">
                        <c:v>2.0289800000000001E-12</c:v>
                      </c:pt>
                      <c:pt idx="8658">
                        <c:v>1.9695599999999999E-12</c:v>
                      </c:pt>
                      <c:pt idx="8659">
                        <c:v>1.9695599999999999E-12</c:v>
                      </c:pt>
                      <c:pt idx="8660">
                        <c:v>1.84395E-12</c:v>
                      </c:pt>
                      <c:pt idx="8661">
                        <c:v>1.84395E-12</c:v>
                      </c:pt>
                      <c:pt idx="8662">
                        <c:v>2.0443799999999998E-12</c:v>
                      </c:pt>
                      <c:pt idx="8663">
                        <c:v>2.0443799999999998E-12</c:v>
                      </c:pt>
                      <c:pt idx="8664">
                        <c:v>1.9840499999999998E-12</c:v>
                      </c:pt>
                      <c:pt idx="8665">
                        <c:v>1.9840499999999998E-12</c:v>
                      </c:pt>
                      <c:pt idx="8666">
                        <c:v>2.1434500000000001E-12</c:v>
                      </c:pt>
                      <c:pt idx="8667">
                        <c:v>2.1434500000000001E-12</c:v>
                      </c:pt>
                      <c:pt idx="8668">
                        <c:v>2.31718E-12</c:v>
                      </c:pt>
                      <c:pt idx="8669">
                        <c:v>2.31718E-12</c:v>
                      </c:pt>
                      <c:pt idx="8670">
                        <c:v>3.18994E-12</c:v>
                      </c:pt>
                      <c:pt idx="8671">
                        <c:v>3.18994E-12</c:v>
                      </c:pt>
                      <c:pt idx="8672">
                        <c:v>1.8818599999999998E-12</c:v>
                      </c:pt>
                      <c:pt idx="8673">
                        <c:v>1.8818599999999998E-12</c:v>
                      </c:pt>
                      <c:pt idx="8674">
                        <c:v>1.98041E-12</c:v>
                      </c:pt>
                      <c:pt idx="8675">
                        <c:v>1.98041E-12</c:v>
                      </c:pt>
                      <c:pt idx="8676">
                        <c:v>1.8409999999999999E-12</c:v>
                      </c:pt>
                      <c:pt idx="8677">
                        <c:v>1.8409999999999999E-12</c:v>
                      </c:pt>
                      <c:pt idx="8678">
                        <c:v>2.0483700000000001E-12</c:v>
                      </c:pt>
                      <c:pt idx="8679">
                        <c:v>2.0483700000000001E-12</c:v>
                      </c:pt>
                      <c:pt idx="8680">
                        <c:v>3.6996100000000002E-12</c:v>
                      </c:pt>
                      <c:pt idx="8681">
                        <c:v>3.6996100000000002E-12</c:v>
                      </c:pt>
                      <c:pt idx="8682">
                        <c:v>1.9956799999999998E-12</c:v>
                      </c:pt>
                      <c:pt idx="8683">
                        <c:v>1.9956799999999998E-12</c:v>
                      </c:pt>
                      <c:pt idx="8684">
                        <c:v>3.6247400000000002E-12</c:v>
                      </c:pt>
                      <c:pt idx="8685">
                        <c:v>3.6247400000000002E-12</c:v>
                      </c:pt>
                      <c:pt idx="8686">
                        <c:v>5.46194E-12</c:v>
                      </c:pt>
                      <c:pt idx="8687">
                        <c:v>5.46194E-12</c:v>
                      </c:pt>
                      <c:pt idx="8688">
                        <c:v>1.98673E-12</c:v>
                      </c:pt>
                      <c:pt idx="8689">
                        <c:v>1.98673E-12</c:v>
                      </c:pt>
                      <c:pt idx="8690">
                        <c:v>3.1159400000000002E-12</c:v>
                      </c:pt>
                      <c:pt idx="8691">
                        <c:v>3.1159400000000002E-12</c:v>
                      </c:pt>
                      <c:pt idx="8692">
                        <c:v>1.9471199999999999E-12</c:v>
                      </c:pt>
                      <c:pt idx="8693">
                        <c:v>1.9471199999999999E-12</c:v>
                      </c:pt>
                      <c:pt idx="8694">
                        <c:v>1.8866499999999998E-12</c:v>
                      </c:pt>
                      <c:pt idx="8695">
                        <c:v>1.8866499999999998E-12</c:v>
                      </c:pt>
                      <c:pt idx="8696">
                        <c:v>2.1854E-12</c:v>
                      </c:pt>
                      <c:pt idx="8697">
                        <c:v>2.1854E-12</c:v>
                      </c:pt>
                      <c:pt idx="8698">
                        <c:v>2.1793900000000001E-12</c:v>
                      </c:pt>
                      <c:pt idx="8699">
                        <c:v>2.1793900000000001E-12</c:v>
                      </c:pt>
                      <c:pt idx="8700">
                        <c:v>2.0087499999999999E-12</c:v>
                      </c:pt>
                      <c:pt idx="8701">
                        <c:v>2.0087499999999999E-12</c:v>
                      </c:pt>
                      <c:pt idx="8702">
                        <c:v>2.00076E-12</c:v>
                      </c:pt>
                      <c:pt idx="8703">
                        <c:v>2.00076E-12</c:v>
                      </c:pt>
                      <c:pt idx="8704">
                        <c:v>2.4356600000000001E-12</c:v>
                      </c:pt>
                      <c:pt idx="8705">
                        <c:v>2.4356600000000001E-12</c:v>
                      </c:pt>
                      <c:pt idx="8706">
                        <c:v>3.16743E-12</c:v>
                      </c:pt>
                      <c:pt idx="8707">
                        <c:v>3.16743E-12</c:v>
                      </c:pt>
                      <c:pt idx="8708">
                        <c:v>2.1173900000000001E-12</c:v>
                      </c:pt>
                      <c:pt idx="8709">
                        <c:v>2.1173900000000001E-12</c:v>
                      </c:pt>
                      <c:pt idx="8710">
                        <c:v>1.81717E-12</c:v>
                      </c:pt>
                      <c:pt idx="8711">
                        <c:v>1.81717E-12</c:v>
                      </c:pt>
                      <c:pt idx="8712">
                        <c:v>1.8622500000000001E-12</c:v>
                      </c:pt>
                      <c:pt idx="8713">
                        <c:v>1.8622500000000001E-12</c:v>
                      </c:pt>
                      <c:pt idx="8714">
                        <c:v>1.9014200000000002E-12</c:v>
                      </c:pt>
                      <c:pt idx="8715">
                        <c:v>1.9014200000000002E-12</c:v>
                      </c:pt>
                      <c:pt idx="8716">
                        <c:v>2.1529399999999999E-12</c:v>
                      </c:pt>
                      <c:pt idx="8717">
                        <c:v>2.1529399999999999E-12</c:v>
                      </c:pt>
                      <c:pt idx="8718">
                        <c:v>1.9183899999999999E-12</c:v>
                      </c:pt>
                      <c:pt idx="8719">
                        <c:v>1.9183899999999999E-12</c:v>
                      </c:pt>
                      <c:pt idx="8720">
                        <c:v>2.1493799999999999E-12</c:v>
                      </c:pt>
                      <c:pt idx="8721">
                        <c:v>2.1493799999999999E-12</c:v>
                      </c:pt>
                      <c:pt idx="8722">
                        <c:v>5.3252599999999999E-12</c:v>
                      </c:pt>
                      <c:pt idx="8723">
                        <c:v>5.3252599999999999E-12</c:v>
                      </c:pt>
                      <c:pt idx="8724">
                        <c:v>6.1788899999999997E-12</c:v>
                      </c:pt>
                      <c:pt idx="8725">
                        <c:v>6.1788899999999997E-12</c:v>
                      </c:pt>
                      <c:pt idx="8726">
                        <c:v>1.8408800000000001E-12</c:v>
                      </c:pt>
                      <c:pt idx="8727">
                        <c:v>1.8408800000000001E-12</c:v>
                      </c:pt>
                      <c:pt idx="8728">
                        <c:v>2.15158E-12</c:v>
                      </c:pt>
                      <c:pt idx="8729">
                        <c:v>2.15158E-12</c:v>
                      </c:pt>
                      <c:pt idx="8730">
                        <c:v>1.9631500000000002E-12</c:v>
                      </c:pt>
                      <c:pt idx="8731">
                        <c:v>1.9631500000000002E-12</c:v>
                      </c:pt>
                      <c:pt idx="8732">
                        <c:v>1.9868299999999999E-12</c:v>
                      </c:pt>
                      <c:pt idx="8733">
                        <c:v>1.9868299999999999E-12</c:v>
                      </c:pt>
                      <c:pt idx="8734">
                        <c:v>1.8958199999999999E-12</c:v>
                      </c:pt>
                      <c:pt idx="8735">
                        <c:v>1.8958199999999999E-12</c:v>
                      </c:pt>
                      <c:pt idx="8736">
                        <c:v>1.95476E-12</c:v>
                      </c:pt>
                      <c:pt idx="8737">
                        <c:v>1.95476E-12</c:v>
                      </c:pt>
                      <c:pt idx="8738">
                        <c:v>2.0819600000000001E-12</c:v>
                      </c:pt>
                      <c:pt idx="8739">
                        <c:v>2.0819600000000001E-12</c:v>
                      </c:pt>
                      <c:pt idx="8740">
                        <c:v>1.8466699999999998E-12</c:v>
                      </c:pt>
                      <c:pt idx="8741">
                        <c:v>1.8466699999999998E-12</c:v>
                      </c:pt>
                      <c:pt idx="8742">
                        <c:v>2.15712E-12</c:v>
                      </c:pt>
                      <c:pt idx="8743">
                        <c:v>2.15712E-12</c:v>
                      </c:pt>
                      <c:pt idx="8744">
                        <c:v>1.9616400000000001E-12</c:v>
                      </c:pt>
                      <c:pt idx="8745">
                        <c:v>1.9616400000000001E-12</c:v>
                      </c:pt>
                      <c:pt idx="8746">
                        <c:v>2.5838200000000002E-12</c:v>
                      </c:pt>
                      <c:pt idx="8747">
                        <c:v>2.5838200000000002E-12</c:v>
                      </c:pt>
                      <c:pt idx="8748">
                        <c:v>2.0142700000000001E-12</c:v>
                      </c:pt>
                      <c:pt idx="8749">
                        <c:v>2.0142700000000001E-12</c:v>
                      </c:pt>
                      <c:pt idx="8750">
                        <c:v>1.97589E-12</c:v>
                      </c:pt>
                      <c:pt idx="8751">
                        <c:v>1.97589E-12</c:v>
                      </c:pt>
                      <c:pt idx="8752">
                        <c:v>1.9783399999999998E-12</c:v>
                      </c:pt>
                      <c:pt idx="8753">
                        <c:v>1.9783399999999998E-12</c:v>
                      </c:pt>
                      <c:pt idx="8754">
                        <c:v>4.1617800000000001E-12</c:v>
                      </c:pt>
                      <c:pt idx="8755">
                        <c:v>4.1617800000000001E-12</c:v>
                      </c:pt>
                      <c:pt idx="8756">
                        <c:v>1.8855599999999999E-12</c:v>
                      </c:pt>
                      <c:pt idx="8757">
                        <c:v>1.8855599999999999E-12</c:v>
                      </c:pt>
                      <c:pt idx="8758">
                        <c:v>1.9177099999999999E-12</c:v>
                      </c:pt>
                      <c:pt idx="8759">
                        <c:v>1.9177099999999999E-12</c:v>
                      </c:pt>
                      <c:pt idx="8760">
                        <c:v>2.0367500000000002E-12</c:v>
                      </c:pt>
                      <c:pt idx="8761">
                        <c:v>2.0367500000000002E-12</c:v>
                      </c:pt>
                      <c:pt idx="8762">
                        <c:v>3.2829899999999999E-12</c:v>
                      </c:pt>
                      <c:pt idx="8763">
                        <c:v>3.2829899999999999E-12</c:v>
                      </c:pt>
                      <c:pt idx="8764">
                        <c:v>2.1798100000000002E-12</c:v>
                      </c:pt>
                      <c:pt idx="8765">
                        <c:v>2.1798100000000002E-12</c:v>
                      </c:pt>
                      <c:pt idx="8766">
                        <c:v>2.07815E-12</c:v>
                      </c:pt>
                      <c:pt idx="8767">
                        <c:v>2.07815E-12</c:v>
                      </c:pt>
                      <c:pt idx="8768">
                        <c:v>1.92192E-12</c:v>
                      </c:pt>
                      <c:pt idx="8769">
                        <c:v>1.92192E-12</c:v>
                      </c:pt>
                      <c:pt idx="8770">
                        <c:v>3.7667399999999998E-12</c:v>
                      </c:pt>
                      <c:pt idx="8771">
                        <c:v>3.7667399999999998E-12</c:v>
                      </c:pt>
                      <c:pt idx="8772">
                        <c:v>2.30538E-12</c:v>
                      </c:pt>
                      <c:pt idx="8773">
                        <c:v>2.30538E-12</c:v>
                      </c:pt>
                      <c:pt idx="8774">
                        <c:v>1.8634999999999999E-12</c:v>
                      </c:pt>
                      <c:pt idx="8775">
                        <c:v>1.8634999999999999E-12</c:v>
                      </c:pt>
                      <c:pt idx="8776">
                        <c:v>2.0338799999999998E-12</c:v>
                      </c:pt>
                      <c:pt idx="8777">
                        <c:v>2.0338799999999998E-12</c:v>
                      </c:pt>
                      <c:pt idx="8778">
                        <c:v>3.5633299999999999E-12</c:v>
                      </c:pt>
                      <c:pt idx="8779">
                        <c:v>3.5633299999999999E-12</c:v>
                      </c:pt>
                      <c:pt idx="8780">
                        <c:v>5.4086000000000002E-12</c:v>
                      </c:pt>
                      <c:pt idx="8781">
                        <c:v>5.4086000000000002E-12</c:v>
                      </c:pt>
                      <c:pt idx="8782">
                        <c:v>2.02993E-12</c:v>
                      </c:pt>
                      <c:pt idx="8783">
                        <c:v>2.02993E-12</c:v>
                      </c:pt>
                      <c:pt idx="8784">
                        <c:v>2.12046E-12</c:v>
                      </c:pt>
                      <c:pt idx="8785">
                        <c:v>2.12046E-12</c:v>
                      </c:pt>
                      <c:pt idx="8786">
                        <c:v>2.0161299999999998E-12</c:v>
                      </c:pt>
                      <c:pt idx="8787">
                        <c:v>2.0161299999999998E-12</c:v>
                      </c:pt>
                      <c:pt idx="8788">
                        <c:v>1.91136E-12</c:v>
                      </c:pt>
                      <c:pt idx="8789">
                        <c:v>1.91136E-12</c:v>
                      </c:pt>
                      <c:pt idx="8790">
                        <c:v>2.0375000000000002E-12</c:v>
                      </c:pt>
                      <c:pt idx="8791">
                        <c:v>2.0375000000000002E-12</c:v>
                      </c:pt>
                      <c:pt idx="8792">
                        <c:v>2.1011199999999998E-12</c:v>
                      </c:pt>
                      <c:pt idx="8793">
                        <c:v>2.1011199999999998E-12</c:v>
                      </c:pt>
                      <c:pt idx="8794">
                        <c:v>1.8865400000000002E-12</c:v>
                      </c:pt>
                      <c:pt idx="8795">
                        <c:v>1.8865400000000002E-12</c:v>
                      </c:pt>
                      <c:pt idx="8796">
                        <c:v>4.04132E-12</c:v>
                      </c:pt>
                      <c:pt idx="8797">
                        <c:v>4.04132E-12</c:v>
                      </c:pt>
                      <c:pt idx="8798">
                        <c:v>2.3427199999999999E-12</c:v>
                      </c:pt>
                      <c:pt idx="8799">
                        <c:v>2.3427199999999999E-12</c:v>
                      </c:pt>
                      <c:pt idx="8800">
                        <c:v>1.9283600000000001E-12</c:v>
                      </c:pt>
                      <c:pt idx="8801">
                        <c:v>1.9283600000000001E-12</c:v>
                      </c:pt>
                      <c:pt idx="8802">
                        <c:v>2.2974500000000001E-12</c:v>
                      </c:pt>
                      <c:pt idx="8803">
                        <c:v>2.2974500000000001E-12</c:v>
                      </c:pt>
                      <c:pt idx="8804">
                        <c:v>2.1258899999999999E-12</c:v>
                      </c:pt>
                      <c:pt idx="8805">
                        <c:v>2.1258899999999999E-12</c:v>
                      </c:pt>
                      <c:pt idx="8806">
                        <c:v>2.2382200000000001E-12</c:v>
                      </c:pt>
                      <c:pt idx="8807">
                        <c:v>2.2382200000000001E-12</c:v>
                      </c:pt>
                      <c:pt idx="8808">
                        <c:v>3.4969700000000002E-12</c:v>
                      </c:pt>
                      <c:pt idx="8809">
                        <c:v>3.4969700000000002E-12</c:v>
                      </c:pt>
                      <c:pt idx="8810">
                        <c:v>3.8857400000000004E-12</c:v>
                      </c:pt>
                      <c:pt idx="8811">
                        <c:v>3.8857400000000004E-12</c:v>
                      </c:pt>
                      <c:pt idx="8812">
                        <c:v>2.3077999999999999E-12</c:v>
                      </c:pt>
                      <c:pt idx="8813">
                        <c:v>2.3077999999999999E-12</c:v>
                      </c:pt>
                      <c:pt idx="8814">
                        <c:v>2.1324700000000001E-12</c:v>
                      </c:pt>
                      <c:pt idx="8815">
                        <c:v>2.1324700000000001E-12</c:v>
                      </c:pt>
                      <c:pt idx="8816">
                        <c:v>1.9967799999999999E-12</c:v>
                      </c:pt>
                      <c:pt idx="8817">
                        <c:v>1.9967799999999999E-12</c:v>
                      </c:pt>
                      <c:pt idx="8818">
                        <c:v>4.6553499999999999E-12</c:v>
                      </c:pt>
                      <c:pt idx="8819">
                        <c:v>4.6553499999999999E-12</c:v>
                      </c:pt>
                      <c:pt idx="8820">
                        <c:v>1.9322000000000002E-12</c:v>
                      </c:pt>
                      <c:pt idx="8821">
                        <c:v>1.9322000000000002E-12</c:v>
                      </c:pt>
                      <c:pt idx="8822">
                        <c:v>3.4378000000000002E-12</c:v>
                      </c:pt>
                      <c:pt idx="8823">
                        <c:v>3.4378000000000002E-12</c:v>
                      </c:pt>
                      <c:pt idx="8824">
                        <c:v>1.9314599999999999E-12</c:v>
                      </c:pt>
                      <c:pt idx="8825">
                        <c:v>1.9314599999999999E-12</c:v>
                      </c:pt>
                      <c:pt idx="8826">
                        <c:v>1.9092800000000001E-12</c:v>
                      </c:pt>
                      <c:pt idx="8827">
                        <c:v>1.9092800000000001E-12</c:v>
                      </c:pt>
                      <c:pt idx="8828">
                        <c:v>3.4653300000000001E-12</c:v>
                      </c:pt>
                      <c:pt idx="8829">
                        <c:v>3.4653300000000001E-12</c:v>
                      </c:pt>
                      <c:pt idx="8830">
                        <c:v>2.0511199999999998E-12</c:v>
                      </c:pt>
                      <c:pt idx="8831">
                        <c:v>2.0511199999999998E-12</c:v>
                      </c:pt>
                      <c:pt idx="8832">
                        <c:v>2.08427E-12</c:v>
                      </c:pt>
                      <c:pt idx="8833">
                        <c:v>2.08427E-12</c:v>
                      </c:pt>
                      <c:pt idx="8834">
                        <c:v>2.5731599999999999E-12</c:v>
                      </c:pt>
                      <c:pt idx="8835">
                        <c:v>2.5731599999999999E-12</c:v>
                      </c:pt>
                      <c:pt idx="8836">
                        <c:v>2.10319E-12</c:v>
                      </c:pt>
                      <c:pt idx="8837">
                        <c:v>2.10319E-12</c:v>
                      </c:pt>
                      <c:pt idx="8838">
                        <c:v>2.30336E-12</c:v>
                      </c:pt>
                      <c:pt idx="8839">
                        <c:v>2.30336E-12</c:v>
                      </c:pt>
                      <c:pt idx="8840">
                        <c:v>3.1847500000000001E-12</c:v>
                      </c:pt>
                      <c:pt idx="8841">
                        <c:v>3.1847500000000001E-12</c:v>
                      </c:pt>
                      <c:pt idx="8842">
                        <c:v>2.1868200000000002E-12</c:v>
                      </c:pt>
                      <c:pt idx="8843">
                        <c:v>2.1868200000000002E-12</c:v>
                      </c:pt>
                      <c:pt idx="8844">
                        <c:v>2.0135900000000001E-12</c:v>
                      </c:pt>
                      <c:pt idx="8845">
                        <c:v>2.0135900000000001E-12</c:v>
                      </c:pt>
                      <c:pt idx="8846">
                        <c:v>1.8622500000000001E-12</c:v>
                      </c:pt>
                      <c:pt idx="8847">
                        <c:v>1.8622500000000001E-12</c:v>
                      </c:pt>
                      <c:pt idx="8848">
                        <c:v>1.9399900000000001E-12</c:v>
                      </c:pt>
                      <c:pt idx="8849">
                        <c:v>1.9399900000000001E-12</c:v>
                      </c:pt>
                      <c:pt idx="8850">
                        <c:v>2.11331E-12</c:v>
                      </c:pt>
                      <c:pt idx="8851">
                        <c:v>2.11331E-12</c:v>
                      </c:pt>
                      <c:pt idx="8852">
                        <c:v>1.9141700000000001E-12</c:v>
                      </c:pt>
                      <c:pt idx="8853">
                        <c:v>1.9141700000000001E-12</c:v>
                      </c:pt>
                      <c:pt idx="8854">
                        <c:v>2.2476999999999998E-12</c:v>
                      </c:pt>
                      <c:pt idx="8855">
                        <c:v>2.2476999999999998E-12</c:v>
                      </c:pt>
                      <c:pt idx="8856">
                        <c:v>2.0118800000000001E-12</c:v>
                      </c:pt>
                      <c:pt idx="8857">
                        <c:v>2.0118800000000001E-12</c:v>
                      </c:pt>
                      <c:pt idx="8858">
                        <c:v>1.92924E-12</c:v>
                      </c:pt>
                      <c:pt idx="8859">
                        <c:v>1.92924E-12</c:v>
                      </c:pt>
                      <c:pt idx="8860">
                        <c:v>1.8965200000000001E-12</c:v>
                      </c:pt>
                      <c:pt idx="8861">
                        <c:v>1.8965200000000001E-12</c:v>
                      </c:pt>
                      <c:pt idx="8862">
                        <c:v>2.4536999999999999E-12</c:v>
                      </c:pt>
                      <c:pt idx="8863">
                        <c:v>2.4536999999999999E-12</c:v>
                      </c:pt>
                      <c:pt idx="8864">
                        <c:v>2.1725399999999999E-12</c:v>
                      </c:pt>
                      <c:pt idx="8865">
                        <c:v>2.1725399999999999E-12</c:v>
                      </c:pt>
                      <c:pt idx="8866">
                        <c:v>2.3334499999999999E-12</c:v>
                      </c:pt>
                      <c:pt idx="8867">
                        <c:v>2.3334499999999999E-12</c:v>
                      </c:pt>
                      <c:pt idx="8868">
                        <c:v>2.4027999999999998E-12</c:v>
                      </c:pt>
                      <c:pt idx="8869">
                        <c:v>2.4027999999999998E-12</c:v>
                      </c:pt>
                      <c:pt idx="8870">
                        <c:v>2.1102899999999999E-12</c:v>
                      </c:pt>
                      <c:pt idx="8871">
                        <c:v>2.1102899999999999E-12</c:v>
                      </c:pt>
                      <c:pt idx="8872">
                        <c:v>2.1811899999999999E-12</c:v>
                      </c:pt>
                      <c:pt idx="8873">
                        <c:v>2.1811899999999999E-12</c:v>
                      </c:pt>
                      <c:pt idx="8874">
                        <c:v>3.4745500000000003E-11</c:v>
                      </c:pt>
                      <c:pt idx="8875">
                        <c:v>3.4745500000000003E-11</c:v>
                      </c:pt>
                      <c:pt idx="8876">
                        <c:v>4.0458199999999998E-12</c:v>
                      </c:pt>
                      <c:pt idx="8877">
                        <c:v>4.0458199999999998E-12</c:v>
                      </c:pt>
                      <c:pt idx="8878">
                        <c:v>2.36013E-12</c:v>
                      </c:pt>
                      <c:pt idx="8879">
                        <c:v>2.36013E-12</c:v>
                      </c:pt>
                      <c:pt idx="8880">
                        <c:v>1.94282E-12</c:v>
                      </c:pt>
                      <c:pt idx="8881">
                        <c:v>1.94282E-12</c:v>
                      </c:pt>
                      <c:pt idx="8882">
                        <c:v>2.5475900000000001E-12</c:v>
                      </c:pt>
                      <c:pt idx="8883">
                        <c:v>2.5475900000000001E-12</c:v>
                      </c:pt>
                      <c:pt idx="8884">
                        <c:v>2.3221E-12</c:v>
                      </c:pt>
                      <c:pt idx="8885">
                        <c:v>2.3221E-12</c:v>
                      </c:pt>
                      <c:pt idx="8886">
                        <c:v>2.1734899999999999E-12</c:v>
                      </c:pt>
                      <c:pt idx="8887">
                        <c:v>2.1734899999999999E-12</c:v>
                      </c:pt>
                      <c:pt idx="8888">
                        <c:v>2.1240600000000001E-12</c:v>
                      </c:pt>
                      <c:pt idx="8889">
                        <c:v>2.1240600000000001E-12</c:v>
                      </c:pt>
                      <c:pt idx="8890">
                        <c:v>2.3893800000000001E-12</c:v>
                      </c:pt>
                      <c:pt idx="8891">
                        <c:v>2.3893800000000001E-12</c:v>
                      </c:pt>
                      <c:pt idx="8892">
                        <c:v>2.11533E-12</c:v>
                      </c:pt>
                      <c:pt idx="8893">
                        <c:v>2.11533E-12</c:v>
                      </c:pt>
                      <c:pt idx="8894">
                        <c:v>3.5731300000000001E-12</c:v>
                      </c:pt>
                      <c:pt idx="8895">
                        <c:v>3.5731300000000001E-12</c:v>
                      </c:pt>
                      <c:pt idx="8896">
                        <c:v>2.0222100000000001E-12</c:v>
                      </c:pt>
                      <c:pt idx="8897">
                        <c:v>2.0222100000000001E-12</c:v>
                      </c:pt>
                      <c:pt idx="8898">
                        <c:v>4.1143599999999998E-12</c:v>
                      </c:pt>
                      <c:pt idx="8899">
                        <c:v>4.1143599999999998E-12</c:v>
                      </c:pt>
                      <c:pt idx="8900">
                        <c:v>1.9483499999999999E-12</c:v>
                      </c:pt>
                      <c:pt idx="8901">
                        <c:v>1.9483499999999999E-12</c:v>
                      </c:pt>
                      <c:pt idx="8902">
                        <c:v>1.93082E-12</c:v>
                      </c:pt>
                      <c:pt idx="8903">
                        <c:v>1.93082E-12</c:v>
                      </c:pt>
                      <c:pt idx="8904">
                        <c:v>1.9811499999999999E-12</c:v>
                      </c:pt>
                      <c:pt idx="8905">
                        <c:v>1.9811499999999999E-12</c:v>
                      </c:pt>
                      <c:pt idx="8906">
                        <c:v>2.2394500000000001E-12</c:v>
                      </c:pt>
                      <c:pt idx="8907">
                        <c:v>2.2394500000000001E-12</c:v>
                      </c:pt>
                      <c:pt idx="8908">
                        <c:v>2.2260899999999999E-12</c:v>
                      </c:pt>
                      <c:pt idx="8909">
                        <c:v>2.2260899999999999E-12</c:v>
                      </c:pt>
                      <c:pt idx="8910">
                        <c:v>2.2461500000000001E-12</c:v>
                      </c:pt>
                      <c:pt idx="8911">
                        <c:v>2.2461500000000001E-12</c:v>
                      </c:pt>
                      <c:pt idx="8912">
                        <c:v>1.9537E-12</c:v>
                      </c:pt>
                      <c:pt idx="8913">
                        <c:v>1.9537E-12</c:v>
                      </c:pt>
                      <c:pt idx="8914">
                        <c:v>2.5079999999999998E-12</c:v>
                      </c:pt>
                      <c:pt idx="8915">
                        <c:v>2.5079999999999998E-12</c:v>
                      </c:pt>
                      <c:pt idx="8916">
                        <c:v>1.9117400000000001E-12</c:v>
                      </c:pt>
                      <c:pt idx="8917">
                        <c:v>1.9117400000000001E-12</c:v>
                      </c:pt>
                      <c:pt idx="8918">
                        <c:v>2.3154E-12</c:v>
                      </c:pt>
                      <c:pt idx="8919">
                        <c:v>2.3154E-12</c:v>
                      </c:pt>
                      <c:pt idx="8920">
                        <c:v>2.1248400000000001E-12</c:v>
                      </c:pt>
                      <c:pt idx="8921">
                        <c:v>2.1248400000000001E-12</c:v>
                      </c:pt>
                      <c:pt idx="8922">
                        <c:v>2.02805E-12</c:v>
                      </c:pt>
                      <c:pt idx="8923">
                        <c:v>2.02805E-12</c:v>
                      </c:pt>
                      <c:pt idx="8924">
                        <c:v>2.2166400000000001E-12</c:v>
                      </c:pt>
                      <c:pt idx="8925">
                        <c:v>2.2166400000000001E-12</c:v>
                      </c:pt>
                      <c:pt idx="8926">
                        <c:v>1.9688600000000002E-12</c:v>
                      </c:pt>
                      <c:pt idx="8927">
                        <c:v>1.9688600000000002E-12</c:v>
                      </c:pt>
                      <c:pt idx="8928">
                        <c:v>2.5223600000000002E-12</c:v>
                      </c:pt>
                      <c:pt idx="8929">
                        <c:v>2.5223600000000002E-12</c:v>
                      </c:pt>
                      <c:pt idx="8930">
                        <c:v>2.5459699999999999E-12</c:v>
                      </c:pt>
                      <c:pt idx="8931">
                        <c:v>2.5459699999999999E-12</c:v>
                      </c:pt>
                      <c:pt idx="8932">
                        <c:v>1.9579899999999998E-12</c:v>
                      </c:pt>
                      <c:pt idx="8933">
                        <c:v>1.9579899999999998E-12</c:v>
                      </c:pt>
                      <c:pt idx="8934">
                        <c:v>3.2833299999999999E-12</c:v>
                      </c:pt>
                      <c:pt idx="8935">
                        <c:v>3.2833299999999999E-12</c:v>
                      </c:pt>
                      <c:pt idx="8936">
                        <c:v>2.0794699999999998E-12</c:v>
                      </c:pt>
                      <c:pt idx="8937">
                        <c:v>2.0794699999999998E-12</c:v>
                      </c:pt>
                      <c:pt idx="8938">
                        <c:v>7.9846300000000001E-12</c:v>
                      </c:pt>
                      <c:pt idx="8939">
                        <c:v>7.9846300000000001E-12</c:v>
                      </c:pt>
                      <c:pt idx="8940">
                        <c:v>4.0239899999999997E-12</c:v>
                      </c:pt>
                      <c:pt idx="8941">
                        <c:v>4.0239899999999997E-12</c:v>
                      </c:pt>
                      <c:pt idx="8942">
                        <c:v>3.2868400000000002E-12</c:v>
                      </c:pt>
                      <c:pt idx="8943">
                        <c:v>3.2868400000000002E-12</c:v>
                      </c:pt>
                      <c:pt idx="8944">
                        <c:v>1.92846E-12</c:v>
                      </c:pt>
                      <c:pt idx="8945">
                        <c:v>1.92846E-12</c:v>
                      </c:pt>
                      <c:pt idx="8946">
                        <c:v>2.0532300000000001E-12</c:v>
                      </c:pt>
                      <c:pt idx="8947">
                        <c:v>2.0532300000000001E-12</c:v>
                      </c:pt>
                      <c:pt idx="8948">
                        <c:v>1.96026E-12</c:v>
                      </c:pt>
                      <c:pt idx="8949">
                        <c:v>1.96026E-12</c:v>
                      </c:pt>
                      <c:pt idx="8950">
                        <c:v>2.2590299999999999E-12</c:v>
                      </c:pt>
                      <c:pt idx="8951">
                        <c:v>2.2590299999999999E-12</c:v>
                      </c:pt>
                      <c:pt idx="8952">
                        <c:v>2.1813800000000001E-12</c:v>
                      </c:pt>
                      <c:pt idx="8953">
                        <c:v>2.1813800000000001E-12</c:v>
                      </c:pt>
                      <c:pt idx="8954">
                        <c:v>1.9544399999999999E-12</c:v>
                      </c:pt>
                      <c:pt idx="8955">
                        <c:v>1.9544399999999999E-12</c:v>
                      </c:pt>
                      <c:pt idx="8956">
                        <c:v>2.3181599999999999E-12</c:v>
                      </c:pt>
                      <c:pt idx="8957">
                        <c:v>2.3181599999999999E-12</c:v>
                      </c:pt>
                      <c:pt idx="8958">
                        <c:v>2.1152700000000001E-12</c:v>
                      </c:pt>
                      <c:pt idx="8959">
                        <c:v>2.1152700000000001E-12</c:v>
                      </c:pt>
                      <c:pt idx="8960">
                        <c:v>1.90705E-12</c:v>
                      </c:pt>
                      <c:pt idx="8961">
                        <c:v>1.90705E-12</c:v>
                      </c:pt>
                      <c:pt idx="8962">
                        <c:v>2.3962200000000001E-12</c:v>
                      </c:pt>
                      <c:pt idx="8963">
                        <c:v>2.3962200000000001E-12</c:v>
                      </c:pt>
                      <c:pt idx="8964">
                        <c:v>2.0721899999999999E-12</c:v>
                      </c:pt>
                      <c:pt idx="8965">
                        <c:v>2.0721899999999999E-12</c:v>
                      </c:pt>
                      <c:pt idx="8966">
                        <c:v>1.92859E-12</c:v>
                      </c:pt>
                      <c:pt idx="8967">
                        <c:v>1.92859E-12</c:v>
                      </c:pt>
                      <c:pt idx="8968">
                        <c:v>5.11856E-12</c:v>
                      </c:pt>
                      <c:pt idx="8969">
                        <c:v>5.11856E-12</c:v>
                      </c:pt>
                      <c:pt idx="8970">
                        <c:v>1.9167199999999999E-12</c:v>
                      </c:pt>
                      <c:pt idx="8971">
                        <c:v>1.9167199999999999E-12</c:v>
                      </c:pt>
                      <c:pt idx="8972">
                        <c:v>2.12306E-12</c:v>
                      </c:pt>
                      <c:pt idx="8973">
                        <c:v>2.12306E-12</c:v>
                      </c:pt>
                      <c:pt idx="8974">
                        <c:v>2.2054699999999999E-12</c:v>
                      </c:pt>
                      <c:pt idx="8975">
                        <c:v>2.2054699999999999E-12</c:v>
                      </c:pt>
                      <c:pt idx="8976">
                        <c:v>2.0062100000000002E-12</c:v>
                      </c:pt>
                      <c:pt idx="8977">
                        <c:v>2.0062100000000002E-12</c:v>
                      </c:pt>
                      <c:pt idx="8978">
                        <c:v>2.04118E-12</c:v>
                      </c:pt>
                      <c:pt idx="8979">
                        <c:v>2.04118E-12</c:v>
                      </c:pt>
                      <c:pt idx="8980">
                        <c:v>1.9618299999999999E-12</c:v>
                      </c:pt>
                      <c:pt idx="8981">
                        <c:v>1.9618299999999999E-12</c:v>
                      </c:pt>
                      <c:pt idx="8982">
                        <c:v>2.0504900000000001E-12</c:v>
                      </c:pt>
                      <c:pt idx="8983">
                        <c:v>2.0504900000000001E-12</c:v>
                      </c:pt>
                      <c:pt idx="8984">
                        <c:v>2.0199900000000002E-12</c:v>
                      </c:pt>
                      <c:pt idx="8985">
                        <c:v>2.0199900000000002E-12</c:v>
                      </c:pt>
                      <c:pt idx="8986">
                        <c:v>3.7063100000000002E-12</c:v>
                      </c:pt>
                      <c:pt idx="8987">
                        <c:v>3.7063100000000002E-12</c:v>
                      </c:pt>
                      <c:pt idx="8988">
                        <c:v>3.4194499999999999E-12</c:v>
                      </c:pt>
                      <c:pt idx="8989">
                        <c:v>3.4194499999999999E-12</c:v>
                      </c:pt>
                      <c:pt idx="8990">
                        <c:v>1.9335300000000001E-12</c:v>
                      </c:pt>
                      <c:pt idx="8991">
                        <c:v>1.9335300000000001E-12</c:v>
                      </c:pt>
                      <c:pt idx="8992">
                        <c:v>3.4689699999999999E-12</c:v>
                      </c:pt>
                      <c:pt idx="8993">
                        <c:v>3.4689699999999999E-12</c:v>
                      </c:pt>
                      <c:pt idx="8994">
                        <c:v>1.9151399999999999E-12</c:v>
                      </c:pt>
                      <c:pt idx="8995">
                        <c:v>1.9151399999999999E-12</c:v>
                      </c:pt>
                      <c:pt idx="8996">
                        <c:v>2.0250599999999999E-12</c:v>
                      </c:pt>
                      <c:pt idx="8997">
                        <c:v>2.0250599999999999E-12</c:v>
                      </c:pt>
                      <c:pt idx="8998">
                        <c:v>1.9237299999999999E-12</c:v>
                      </c:pt>
                      <c:pt idx="8999">
                        <c:v>1.9237299999999999E-12</c:v>
                      </c:pt>
                      <c:pt idx="9000">
                        <c:v>1.99805E-12</c:v>
                      </c:pt>
                      <c:pt idx="9001">
                        <c:v>1.99805E-12</c:v>
                      </c:pt>
                      <c:pt idx="9002">
                        <c:v>2.52416E-12</c:v>
                      </c:pt>
                      <c:pt idx="9003">
                        <c:v>2.52416E-12</c:v>
                      </c:pt>
                      <c:pt idx="9004">
                        <c:v>1.9867599999999999E-12</c:v>
                      </c:pt>
                      <c:pt idx="9005">
                        <c:v>1.9867599999999999E-12</c:v>
                      </c:pt>
                      <c:pt idx="9006">
                        <c:v>2.21044E-12</c:v>
                      </c:pt>
                      <c:pt idx="9007">
                        <c:v>2.21044E-12</c:v>
                      </c:pt>
                      <c:pt idx="9008">
                        <c:v>2.0528900000000002E-12</c:v>
                      </c:pt>
                      <c:pt idx="9009">
                        <c:v>2.0528900000000002E-12</c:v>
                      </c:pt>
                      <c:pt idx="9010">
                        <c:v>2.0391700000000001E-12</c:v>
                      </c:pt>
                      <c:pt idx="9011">
                        <c:v>2.0391700000000001E-12</c:v>
                      </c:pt>
                      <c:pt idx="9012">
                        <c:v>2.4106300000000002E-12</c:v>
                      </c:pt>
                      <c:pt idx="9013">
                        <c:v>2.4106300000000002E-12</c:v>
                      </c:pt>
                      <c:pt idx="9014">
                        <c:v>1.04682E-11</c:v>
                      </c:pt>
                      <c:pt idx="9015">
                        <c:v>1.04682E-11</c:v>
                      </c:pt>
                      <c:pt idx="9016">
                        <c:v>2.2559700000000001E-12</c:v>
                      </c:pt>
                      <c:pt idx="9017">
                        <c:v>2.2559700000000001E-12</c:v>
                      </c:pt>
                      <c:pt idx="9018">
                        <c:v>2.2588800000000002E-12</c:v>
                      </c:pt>
                      <c:pt idx="9019">
                        <c:v>2.2588800000000002E-12</c:v>
                      </c:pt>
                      <c:pt idx="9020">
                        <c:v>1.99621E-12</c:v>
                      </c:pt>
                      <c:pt idx="9021">
                        <c:v>1.99621E-12</c:v>
                      </c:pt>
                      <c:pt idx="9022">
                        <c:v>2.04139E-12</c:v>
                      </c:pt>
                      <c:pt idx="9023">
                        <c:v>2.04139E-12</c:v>
                      </c:pt>
                      <c:pt idx="9024">
                        <c:v>3.43987E-12</c:v>
                      </c:pt>
                      <c:pt idx="9025">
                        <c:v>3.43987E-12</c:v>
                      </c:pt>
                      <c:pt idx="9026">
                        <c:v>1.9543200000000001E-12</c:v>
                      </c:pt>
                      <c:pt idx="9027">
                        <c:v>1.9543200000000001E-12</c:v>
                      </c:pt>
                      <c:pt idx="9028">
                        <c:v>2.2329900000000002E-12</c:v>
                      </c:pt>
                      <c:pt idx="9029">
                        <c:v>2.2329900000000002E-12</c:v>
                      </c:pt>
                      <c:pt idx="9030">
                        <c:v>1.9396200000000002E-12</c:v>
                      </c:pt>
                      <c:pt idx="9031">
                        <c:v>1.9396200000000002E-12</c:v>
                      </c:pt>
                      <c:pt idx="9032">
                        <c:v>1.9040200000000002E-12</c:v>
                      </c:pt>
                      <c:pt idx="9033">
                        <c:v>1.9040200000000002E-12</c:v>
                      </c:pt>
                      <c:pt idx="9034">
                        <c:v>3.3119400000000001E-12</c:v>
                      </c:pt>
                      <c:pt idx="9035">
                        <c:v>3.3119400000000001E-12</c:v>
                      </c:pt>
                      <c:pt idx="9036">
                        <c:v>2.2578900000000002E-12</c:v>
                      </c:pt>
                      <c:pt idx="9037">
                        <c:v>2.2578900000000002E-12</c:v>
                      </c:pt>
                      <c:pt idx="9038">
                        <c:v>1.9066299999999999E-12</c:v>
                      </c:pt>
                      <c:pt idx="9039">
                        <c:v>1.9066299999999999E-12</c:v>
                      </c:pt>
                      <c:pt idx="9040">
                        <c:v>1.8997700000000001E-12</c:v>
                      </c:pt>
                      <c:pt idx="9041">
                        <c:v>1.8997700000000001E-12</c:v>
                      </c:pt>
                      <c:pt idx="9042">
                        <c:v>2.24837E-12</c:v>
                      </c:pt>
                      <c:pt idx="9043">
                        <c:v>2.24837E-12</c:v>
                      </c:pt>
                      <c:pt idx="9044">
                        <c:v>1.95431E-12</c:v>
                      </c:pt>
                      <c:pt idx="9045">
                        <c:v>1.95431E-12</c:v>
                      </c:pt>
                      <c:pt idx="9046">
                        <c:v>4.4100200000000002E-12</c:v>
                      </c:pt>
                      <c:pt idx="9047">
                        <c:v>4.4100200000000002E-12</c:v>
                      </c:pt>
                      <c:pt idx="9048">
                        <c:v>3.7384700000000003E-12</c:v>
                      </c:pt>
                      <c:pt idx="9049">
                        <c:v>3.7384700000000003E-12</c:v>
                      </c:pt>
                      <c:pt idx="9050">
                        <c:v>1.9863700000000001E-12</c:v>
                      </c:pt>
                      <c:pt idx="9051">
                        <c:v>1.9863700000000001E-12</c:v>
                      </c:pt>
                      <c:pt idx="9052">
                        <c:v>3.53396E-12</c:v>
                      </c:pt>
                      <c:pt idx="9053">
                        <c:v>3.53396E-12</c:v>
                      </c:pt>
                      <c:pt idx="9054">
                        <c:v>5.2823099999999999E-12</c:v>
                      </c:pt>
                      <c:pt idx="9055">
                        <c:v>5.2823099999999999E-12</c:v>
                      </c:pt>
                      <c:pt idx="9056">
                        <c:v>2.0468099999999998E-12</c:v>
                      </c:pt>
                      <c:pt idx="9057">
                        <c:v>2.0468099999999998E-12</c:v>
                      </c:pt>
                      <c:pt idx="9058">
                        <c:v>1.9288100000000001E-12</c:v>
                      </c:pt>
                      <c:pt idx="9059">
                        <c:v>1.9288100000000001E-12</c:v>
                      </c:pt>
                      <c:pt idx="9060">
                        <c:v>3.6211800000000001E-12</c:v>
                      </c:pt>
                      <c:pt idx="9061">
                        <c:v>3.6211800000000001E-12</c:v>
                      </c:pt>
                      <c:pt idx="9062">
                        <c:v>2.4521800000000002E-12</c:v>
                      </c:pt>
                      <c:pt idx="9063">
                        <c:v>2.4521800000000002E-12</c:v>
                      </c:pt>
                      <c:pt idx="9064">
                        <c:v>1.94012E-12</c:v>
                      </c:pt>
                      <c:pt idx="9065">
                        <c:v>1.94012E-12</c:v>
                      </c:pt>
                      <c:pt idx="9066">
                        <c:v>2.19204E-12</c:v>
                      </c:pt>
                      <c:pt idx="9067">
                        <c:v>2.19204E-12</c:v>
                      </c:pt>
                      <c:pt idx="9068">
                        <c:v>1.9067100000000001E-12</c:v>
                      </c:pt>
                      <c:pt idx="9069">
                        <c:v>1.9067100000000001E-12</c:v>
                      </c:pt>
                      <c:pt idx="9070">
                        <c:v>2.1943499999999998E-12</c:v>
                      </c:pt>
                      <c:pt idx="9071">
                        <c:v>2.1943499999999998E-12</c:v>
                      </c:pt>
                      <c:pt idx="9072">
                        <c:v>1.9246799999999998E-12</c:v>
                      </c:pt>
                      <c:pt idx="9073">
                        <c:v>1.9246799999999998E-12</c:v>
                      </c:pt>
                      <c:pt idx="9074">
                        <c:v>5.2408300000000004E-12</c:v>
                      </c:pt>
                      <c:pt idx="9075">
                        <c:v>5.2408300000000004E-12</c:v>
                      </c:pt>
                      <c:pt idx="9076">
                        <c:v>3.5278100000000001E-12</c:v>
                      </c:pt>
                      <c:pt idx="9077">
                        <c:v>3.5278100000000001E-12</c:v>
                      </c:pt>
                      <c:pt idx="9078">
                        <c:v>1.98578E-12</c:v>
                      </c:pt>
                      <c:pt idx="9079">
                        <c:v>1.98578E-12</c:v>
                      </c:pt>
                      <c:pt idx="9080">
                        <c:v>1.9826400000000001E-12</c:v>
                      </c:pt>
                      <c:pt idx="9081">
                        <c:v>1.9826400000000001E-12</c:v>
                      </c:pt>
                      <c:pt idx="9082">
                        <c:v>2.30709E-12</c:v>
                      </c:pt>
                      <c:pt idx="9083">
                        <c:v>2.30709E-12</c:v>
                      </c:pt>
                      <c:pt idx="9084">
                        <c:v>1.9648500000000001E-12</c:v>
                      </c:pt>
                      <c:pt idx="9085">
                        <c:v>1.9648500000000001E-12</c:v>
                      </c:pt>
                      <c:pt idx="9086">
                        <c:v>1.8682700000000001E-12</c:v>
                      </c:pt>
                      <c:pt idx="9087">
                        <c:v>1.8682700000000001E-12</c:v>
                      </c:pt>
                      <c:pt idx="9088">
                        <c:v>2.38623E-12</c:v>
                      </c:pt>
                      <c:pt idx="9089">
                        <c:v>2.38623E-12</c:v>
                      </c:pt>
                      <c:pt idx="9090">
                        <c:v>1.9484199999999999E-12</c:v>
                      </c:pt>
                      <c:pt idx="9091">
                        <c:v>1.9484199999999999E-12</c:v>
                      </c:pt>
                      <c:pt idx="9092">
                        <c:v>2.01991E-12</c:v>
                      </c:pt>
                      <c:pt idx="9093">
                        <c:v>2.01991E-12</c:v>
                      </c:pt>
                      <c:pt idx="9094">
                        <c:v>1.9105599999999999E-12</c:v>
                      </c:pt>
                      <c:pt idx="9095">
                        <c:v>1.9105599999999999E-12</c:v>
                      </c:pt>
                      <c:pt idx="9096">
                        <c:v>1.9666300000000001E-12</c:v>
                      </c:pt>
                      <c:pt idx="9097">
                        <c:v>1.9666300000000001E-12</c:v>
                      </c:pt>
                      <c:pt idx="9098">
                        <c:v>3.8636300000000002E-12</c:v>
                      </c:pt>
                      <c:pt idx="9099">
                        <c:v>3.8636300000000002E-12</c:v>
                      </c:pt>
                      <c:pt idx="9100">
                        <c:v>1.9937399999999999E-12</c:v>
                      </c:pt>
                      <c:pt idx="9101">
                        <c:v>1.9937399999999999E-12</c:v>
                      </c:pt>
                      <c:pt idx="9102">
                        <c:v>1.9151099999999999E-12</c:v>
                      </c:pt>
                      <c:pt idx="9103">
                        <c:v>1.9151099999999999E-12</c:v>
                      </c:pt>
                      <c:pt idx="9104">
                        <c:v>3.2650699999999999E-12</c:v>
                      </c:pt>
                      <c:pt idx="9105">
                        <c:v>3.2650699999999999E-12</c:v>
                      </c:pt>
                      <c:pt idx="9106">
                        <c:v>1.8459499999999998E-12</c:v>
                      </c:pt>
                      <c:pt idx="9107">
                        <c:v>1.8459499999999998E-12</c:v>
                      </c:pt>
                      <c:pt idx="9108">
                        <c:v>1.94053E-12</c:v>
                      </c:pt>
                      <c:pt idx="9109">
                        <c:v>1.94053E-12</c:v>
                      </c:pt>
                      <c:pt idx="9110">
                        <c:v>2.2841200000000002E-12</c:v>
                      </c:pt>
                      <c:pt idx="9111">
                        <c:v>2.2841200000000002E-12</c:v>
                      </c:pt>
                      <c:pt idx="9112">
                        <c:v>2.1703300000000001E-12</c:v>
                      </c:pt>
                      <c:pt idx="9113">
                        <c:v>2.1703300000000001E-12</c:v>
                      </c:pt>
                      <c:pt idx="9114">
                        <c:v>2.02736E-12</c:v>
                      </c:pt>
                      <c:pt idx="9115">
                        <c:v>2.02736E-12</c:v>
                      </c:pt>
                      <c:pt idx="9116">
                        <c:v>1.9591800000000001E-12</c:v>
                      </c:pt>
                      <c:pt idx="9117">
                        <c:v>1.9591800000000001E-12</c:v>
                      </c:pt>
                      <c:pt idx="9118">
                        <c:v>3.7109700000000003E-12</c:v>
                      </c:pt>
                      <c:pt idx="9119">
                        <c:v>3.7109700000000003E-12</c:v>
                      </c:pt>
                      <c:pt idx="9120">
                        <c:v>1.9367100000000001E-12</c:v>
                      </c:pt>
                      <c:pt idx="9121">
                        <c:v>1.9367100000000001E-12</c:v>
                      </c:pt>
                      <c:pt idx="9122">
                        <c:v>1.92716E-12</c:v>
                      </c:pt>
                      <c:pt idx="9123">
                        <c:v>1.92716E-12</c:v>
                      </c:pt>
                      <c:pt idx="9124">
                        <c:v>1.9645100000000001E-12</c:v>
                      </c:pt>
                      <c:pt idx="9125">
                        <c:v>1.9645100000000001E-12</c:v>
                      </c:pt>
                      <c:pt idx="9126">
                        <c:v>2.1401300000000001E-12</c:v>
                      </c:pt>
                      <c:pt idx="9127">
                        <c:v>2.1401300000000001E-12</c:v>
                      </c:pt>
                      <c:pt idx="9128">
                        <c:v>1.9556399999999999E-12</c:v>
                      </c:pt>
                      <c:pt idx="9129">
                        <c:v>1.9556399999999999E-12</c:v>
                      </c:pt>
                      <c:pt idx="9130">
                        <c:v>1.9867599999999999E-12</c:v>
                      </c:pt>
                      <c:pt idx="9131">
                        <c:v>1.9867599999999999E-12</c:v>
                      </c:pt>
                      <c:pt idx="9132">
                        <c:v>2.1343500000000001E-12</c:v>
                      </c:pt>
                      <c:pt idx="9133">
                        <c:v>2.1343500000000001E-12</c:v>
                      </c:pt>
                      <c:pt idx="9134">
                        <c:v>2.15165E-12</c:v>
                      </c:pt>
                      <c:pt idx="9135">
                        <c:v>2.15165E-12</c:v>
                      </c:pt>
                      <c:pt idx="9136">
                        <c:v>2.4615100000000001E-12</c:v>
                      </c:pt>
                      <c:pt idx="9137">
                        <c:v>2.4615100000000001E-12</c:v>
                      </c:pt>
                      <c:pt idx="9138">
                        <c:v>1.9508400000000002E-12</c:v>
                      </c:pt>
                      <c:pt idx="9139">
                        <c:v>1.9508400000000002E-12</c:v>
                      </c:pt>
                      <c:pt idx="9140">
                        <c:v>1.9416000000000001E-12</c:v>
                      </c:pt>
                      <c:pt idx="9141">
                        <c:v>1.9416000000000001E-12</c:v>
                      </c:pt>
                      <c:pt idx="9142">
                        <c:v>2.2154499999999998E-12</c:v>
                      </c:pt>
                      <c:pt idx="9143">
                        <c:v>2.2154499999999998E-12</c:v>
                      </c:pt>
                      <c:pt idx="9144">
                        <c:v>2.2008400000000001E-12</c:v>
                      </c:pt>
                      <c:pt idx="9145">
                        <c:v>2.2008400000000001E-12</c:v>
                      </c:pt>
                      <c:pt idx="9146">
                        <c:v>1.9433500000000002E-12</c:v>
                      </c:pt>
                      <c:pt idx="9147">
                        <c:v>1.9433500000000002E-12</c:v>
                      </c:pt>
                      <c:pt idx="9148">
                        <c:v>2.1326499999999998E-12</c:v>
                      </c:pt>
                      <c:pt idx="9149">
                        <c:v>2.1326499999999998E-12</c:v>
                      </c:pt>
                      <c:pt idx="9150">
                        <c:v>2.03362E-12</c:v>
                      </c:pt>
                      <c:pt idx="9151">
                        <c:v>2.03362E-12</c:v>
                      </c:pt>
                      <c:pt idx="9152">
                        <c:v>2.0527500000000001E-12</c:v>
                      </c:pt>
                      <c:pt idx="9153">
                        <c:v>2.0527500000000001E-12</c:v>
                      </c:pt>
                      <c:pt idx="9154">
                        <c:v>1.8596699999999999E-12</c:v>
                      </c:pt>
                      <c:pt idx="9155">
                        <c:v>1.8596699999999999E-12</c:v>
                      </c:pt>
                      <c:pt idx="9156">
                        <c:v>2.20326E-12</c:v>
                      </c:pt>
                      <c:pt idx="9157">
                        <c:v>2.20326E-12</c:v>
                      </c:pt>
                      <c:pt idx="9158">
                        <c:v>2.1562400000000001E-12</c:v>
                      </c:pt>
                      <c:pt idx="9159">
                        <c:v>2.1562400000000001E-12</c:v>
                      </c:pt>
                      <c:pt idx="9160">
                        <c:v>2.2331699999999999E-12</c:v>
                      </c:pt>
                      <c:pt idx="9161">
                        <c:v>2.2331699999999999E-12</c:v>
                      </c:pt>
                      <c:pt idx="9162">
                        <c:v>4.8911199999999999E-12</c:v>
                      </c:pt>
                      <c:pt idx="9163">
                        <c:v>4.8911199999999999E-12</c:v>
                      </c:pt>
                      <c:pt idx="9164">
                        <c:v>1.9333999999999998E-12</c:v>
                      </c:pt>
                      <c:pt idx="9165">
                        <c:v>1.9333999999999998E-12</c:v>
                      </c:pt>
                      <c:pt idx="9166">
                        <c:v>1.96358E-12</c:v>
                      </c:pt>
                      <c:pt idx="9167">
                        <c:v>1.96358E-12</c:v>
                      </c:pt>
                      <c:pt idx="9168">
                        <c:v>2.1484400000000001E-12</c:v>
                      </c:pt>
                      <c:pt idx="9169">
                        <c:v>2.1484400000000001E-12</c:v>
                      </c:pt>
                      <c:pt idx="9170">
                        <c:v>2.7198399999999998E-12</c:v>
                      </c:pt>
                      <c:pt idx="9171">
                        <c:v>2.7198399999999998E-12</c:v>
                      </c:pt>
                      <c:pt idx="9172">
                        <c:v>1.9020300000000001E-12</c:v>
                      </c:pt>
                      <c:pt idx="9173">
                        <c:v>1.9020300000000001E-12</c:v>
                      </c:pt>
                      <c:pt idx="9174">
                        <c:v>2.4879599999999998E-12</c:v>
                      </c:pt>
                      <c:pt idx="9175">
                        <c:v>2.4879599999999998E-12</c:v>
                      </c:pt>
                      <c:pt idx="9176">
                        <c:v>3.6316500000000002E-12</c:v>
                      </c:pt>
                      <c:pt idx="9177">
                        <c:v>3.6316500000000002E-12</c:v>
                      </c:pt>
                      <c:pt idx="9178">
                        <c:v>3.7497500000000003E-12</c:v>
                      </c:pt>
                      <c:pt idx="9179">
                        <c:v>3.7497500000000003E-12</c:v>
                      </c:pt>
                      <c:pt idx="9180">
                        <c:v>3.35037E-12</c:v>
                      </c:pt>
                      <c:pt idx="9181">
                        <c:v>3.35037E-12</c:v>
                      </c:pt>
                      <c:pt idx="9182">
                        <c:v>2.1913499999999999E-12</c:v>
                      </c:pt>
                      <c:pt idx="9183">
                        <c:v>2.1913499999999999E-12</c:v>
                      </c:pt>
                      <c:pt idx="9184">
                        <c:v>2.0095299999999998E-12</c:v>
                      </c:pt>
                      <c:pt idx="9185">
                        <c:v>2.0095299999999998E-12</c:v>
                      </c:pt>
                      <c:pt idx="9186">
                        <c:v>1.9132999999999999E-12</c:v>
                      </c:pt>
                      <c:pt idx="9187">
                        <c:v>1.9132999999999999E-12</c:v>
                      </c:pt>
                      <c:pt idx="9188">
                        <c:v>1.9205499999999999E-12</c:v>
                      </c:pt>
                      <c:pt idx="9189">
                        <c:v>1.9205499999999999E-12</c:v>
                      </c:pt>
                      <c:pt idx="9190">
                        <c:v>2.2831999999999998E-12</c:v>
                      </c:pt>
                      <c:pt idx="9191">
                        <c:v>2.2831999999999998E-12</c:v>
                      </c:pt>
                      <c:pt idx="9192">
                        <c:v>2.1858399999999999E-12</c:v>
                      </c:pt>
                      <c:pt idx="9193">
                        <c:v>2.1858399999999999E-12</c:v>
                      </c:pt>
                      <c:pt idx="9194">
                        <c:v>2.0962500000000001E-12</c:v>
                      </c:pt>
                      <c:pt idx="9195">
                        <c:v>2.0962500000000001E-12</c:v>
                      </c:pt>
                      <c:pt idx="9196">
                        <c:v>2.00455E-12</c:v>
                      </c:pt>
                      <c:pt idx="9197">
                        <c:v>2.00455E-12</c:v>
                      </c:pt>
                      <c:pt idx="9198">
                        <c:v>1.9221800000000002E-12</c:v>
                      </c:pt>
                      <c:pt idx="9199">
                        <c:v>1.9221800000000002E-12</c:v>
                      </c:pt>
                      <c:pt idx="9200">
                        <c:v>2.07312E-12</c:v>
                      </c:pt>
                      <c:pt idx="9201">
                        <c:v>2.07312E-12</c:v>
                      </c:pt>
                      <c:pt idx="9202">
                        <c:v>1.9961200000000002E-12</c:v>
                      </c:pt>
                      <c:pt idx="9203">
                        <c:v>1.9961200000000002E-12</c:v>
                      </c:pt>
                      <c:pt idx="9204">
                        <c:v>1.8438500000000001E-12</c:v>
                      </c:pt>
                      <c:pt idx="9205">
                        <c:v>1.8438500000000001E-12</c:v>
                      </c:pt>
                      <c:pt idx="9206">
                        <c:v>1.88803E-12</c:v>
                      </c:pt>
                      <c:pt idx="9207">
                        <c:v>1.88803E-12</c:v>
                      </c:pt>
                      <c:pt idx="9208">
                        <c:v>1.95257E-12</c:v>
                      </c:pt>
                      <c:pt idx="9209">
                        <c:v>1.95257E-12</c:v>
                      </c:pt>
                      <c:pt idx="9210">
                        <c:v>2.3472900000000002E-12</c:v>
                      </c:pt>
                      <c:pt idx="9211">
                        <c:v>2.3472900000000002E-12</c:v>
                      </c:pt>
                      <c:pt idx="9212">
                        <c:v>1.8747799999999998E-12</c:v>
                      </c:pt>
                      <c:pt idx="9213">
                        <c:v>1.8747799999999998E-12</c:v>
                      </c:pt>
                      <c:pt idx="9214">
                        <c:v>3.7058900000000001E-12</c:v>
                      </c:pt>
                      <c:pt idx="9215">
                        <c:v>3.7058900000000001E-12</c:v>
                      </c:pt>
                      <c:pt idx="9216">
                        <c:v>1.9812700000000001E-12</c:v>
                      </c:pt>
                      <c:pt idx="9217">
                        <c:v>1.9812700000000001E-12</c:v>
                      </c:pt>
                      <c:pt idx="9218">
                        <c:v>3.4161599999999999E-12</c:v>
                      </c:pt>
                      <c:pt idx="9219">
                        <c:v>3.4161599999999999E-12</c:v>
                      </c:pt>
                      <c:pt idx="9220">
                        <c:v>2.3944100000000001E-12</c:v>
                      </c:pt>
                      <c:pt idx="9221">
                        <c:v>2.3944100000000001E-12</c:v>
                      </c:pt>
                      <c:pt idx="9222">
                        <c:v>2.0496100000000002E-12</c:v>
                      </c:pt>
                      <c:pt idx="9223">
                        <c:v>2.0496100000000002E-12</c:v>
                      </c:pt>
                      <c:pt idx="9224">
                        <c:v>1.8742999999999998E-12</c:v>
                      </c:pt>
                      <c:pt idx="9225">
                        <c:v>1.8742999999999998E-12</c:v>
                      </c:pt>
                      <c:pt idx="9226">
                        <c:v>3.3423599999999999E-12</c:v>
                      </c:pt>
                      <c:pt idx="9227">
                        <c:v>3.3423599999999999E-12</c:v>
                      </c:pt>
                      <c:pt idx="9228">
                        <c:v>1.83061E-12</c:v>
                      </c:pt>
                      <c:pt idx="9229">
                        <c:v>1.83061E-12</c:v>
                      </c:pt>
                      <c:pt idx="9230">
                        <c:v>2.2470499999999998E-12</c:v>
                      </c:pt>
                      <c:pt idx="9231">
                        <c:v>2.2470499999999998E-12</c:v>
                      </c:pt>
                      <c:pt idx="9232">
                        <c:v>2.1904700000000001E-12</c:v>
                      </c:pt>
                      <c:pt idx="9233">
                        <c:v>2.1904700000000001E-12</c:v>
                      </c:pt>
                      <c:pt idx="9234">
                        <c:v>2.1277699999999999E-12</c:v>
                      </c:pt>
                      <c:pt idx="9235">
                        <c:v>2.1277699999999999E-12</c:v>
                      </c:pt>
                      <c:pt idx="9236">
                        <c:v>1.91344E-12</c:v>
                      </c:pt>
                      <c:pt idx="9237">
                        <c:v>1.91344E-12</c:v>
                      </c:pt>
                      <c:pt idx="9238">
                        <c:v>1.8910999999999999E-12</c:v>
                      </c:pt>
                      <c:pt idx="9239">
                        <c:v>1.8910999999999999E-12</c:v>
                      </c:pt>
                      <c:pt idx="9240">
                        <c:v>2.1781000000000002E-12</c:v>
                      </c:pt>
                      <c:pt idx="9241">
                        <c:v>2.1781000000000002E-12</c:v>
                      </c:pt>
                      <c:pt idx="9242">
                        <c:v>1.94371E-12</c:v>
                      </c:pt>
                      <c:pt idx="9243">
                        <c:v>1.94371E-12</c:v>
                      </c:pt>
                      <c:pt idx="9244">
                        <c:v>3.5224499999999998E-12</c:v>
                      </c:pt>
                      <c:pt idx="9245">
                        <c:v>3.5224499999999998E-12</c:v>
                      </c:pt>
                      <c:pt idx="9246">
                        <c:v>1.9144E-12</c:v>
                      </c:pt>
                      <c:pt idx="9247">
                        <c:v>1.9144E-12</c:v>
                      </c:pt>
                      <c:pt idx="9248">
                        <c:v>5.1508600000000001E-12</c:v>
                      </c:pt>
                      <c:pt idx="9249">
                        <c:v>5.1508600000000001E-12</c:v>
                      </c:pt>
                      <c:pt idx="9250">
                        <c:v>2.27162E-12</c:v>
                      </c:pt>
                      <c:pt idx="9251">
                        <c:v>2.27162E-12</c:v>
                      </c:pt>
                      <c:pt idx="9252">
                        <c:v>4.2064899999999998E-12</c:v>
                      </c:pt>
                      <c:pt idx="9253">
                        <c:v>4.2064899999999998E-12</c:v>
                      </c:pt>
                      <c:pt idx="9254">
                        <c:v>2.0025400000000001E-12</c:v>
                      </c:pt>
                      <c:pt idx="9255">
                        <c:v>2.0025400000000001E-12</c:v>
                      </c:pt>
                      <c:pt idx="9256">
                        <c:v>2.06567E-12</c:v>
                      </c:pt>
                      <c:pt idx="9257">
                        <c:v>2.06567E-12</c:v>
                      </c:pt>
                      <c:pt idx="9258">
                        <c:v>2.2510199999999998E-12</c:v>
                      </c:pt>
                      <c:pt idx="9259">
                        <c:v>2.2510199999999998E-12</c:v>
                      </c:pt>
                      <c:pt idx="9260">
                        <c:v>3.4118899999999999E-12</c:v>
                      </c:pt>
                      <c:pt idx="9261">
                        <c:v>3.4118899999999999E-12</c:v>
                      </c:pt>
                      <c:pt idx="9262">
                        <c:v>1.95749E-12</c:v>
                      </c:pt>
                      <c:pt idx="9263">
                        <c:v>1.95749E-12</c:v>
                      </c:pt>
                      <c:pt idx="9264">
                        <c:v>1.89508E-12</c:v>
                      </c:pt>
                      <c:pt idx="9265">
                        <c:v>1.89508E-12</c:v>
                      </c:pt>
                      <c:pt idx="9266">
                        <c:v>1.9204300000000001E-12</c:v>
                      </c:pt>
                      <c:pt idx="9267">
                        <c:v>1.9204300000000001E-12</c:v>
                      </c:pt>
                      <c:pt idx="9268">
                        <c:v>2.10233E-12</c:v>
                      </c:pt>
                      <c:pt idx="9269">
                        <c:v>2.10233E-12</c:v>
                      </c:pt>
                      <c:pt idx="9270">
                        <c:v>1.9191799999999999E-12</c:v>
                      </c:pt>
                      <c:pt idx="9271">
                        <c:v>1.9191799999999999E-12</c:v>
                      </c:pt>
                      <c:pt idx="9272">
                        <c:v>1.8850000000000001E-12</c:v>
                      </c:pt>
                      <c:pt idx="9273">
                        <c:v>1.8850000000000001E-12</c:v>
                      </c:pt>
                      <c:pt idx="9274">
                        <c:v>2.17053E-12</c:v>
                      </c:pt>
                      <c:pt idx="9275">
                        <c:v>2.17053E-12</c:v>
                      </c:pt>
                      <c:pt idx="9276">
                        <c:v>2.0482099999999998E-12</c:v>
                      </c:pt>
                      <c:pt idx="9277">
                        <c:v>2.0482099999999998E-12</c:v>
                      </c:pt>
                      <c:pt idx="9278">
                        <c:v>2.0471400000000001E-12</c:v>
                      </c:pt>
                      <c:pt idx="9279">
                        <c:v>2.0471400000000001E-12</c:v>
                      </c:pt>
                      <c:pt idx="9280">
                        <c:v>1.9776100000000001E-12</c:v>
                      </c:pt>
                      <c:pt idx="9281">
                        <c:v>1.9776100000000001E-12</c:v>
                      </c:pt>
                      <c:pt idx="9282">
                        <c:v>4.1623400000000002E-12</c:v>
                      </c:pt>
                      <c:pt idx="9283">
                        <c:v>4.1623400000000002E-12</c:v>
                      </c:pt>
                      <c:pt idx="9284">
                        <c:v>1.8877400000000002E-12</c:v>
                      </c:pt>
                      <c:pt idx="9285">
                        <c:v>1.8877400000000002E-12</c:v>
                      </c:pt>
                      <c:pt idx="9286">
                        <c:v>2.05062E-12</c:v>
                      </c:pt>
                      <c:pt idx="9287">
                        <c:v>2.05062E-12</c:v>
                      </c:pt>
                      <c:pt idx="9288">
                        <c:v>1.9388700000000002E-12</c:v>
                      </c:pt>
                      <c:pt idx="9289">
                        <c:v>1.9388700000000002E-12</c:v>
                      </c:pt>
                      <c:pt idx="9290">
                        <c:v>2.26177E-12</c:v>
                      </c:pt>
                      <c:pt idx="9291">
                        <c:v>2.26177E-12</c:v>
                      </c:pt>
                      <c:pt idx="9292">
                        <c:v>1.8938900000000001E-12</c:v>
                      </c:pt>
                      <c:pt idx="9293">
                        <c:v>1.8938900000000001E-12</c:v>
                      </c:pt>
                      <c:pt idx="9294">
                        <c:v>3.9438399999999999E-12</c:v>
                      </c:pt>
                      <c:pt idx="9295">
                        <c:v>3.9438399999999999E-12</c:v>
                      </c:pt>
                      <c:pt idx="9296">
                        <c:v>2.87225E-12</c:v>
                      </c:pt>
                      <c:pt idx="9297">
                        <c:v>2.87225E-12</c:v>
                      </c:pt>
                      <c:pt idx="9298">
                        <c:v>4.0101699999999997E-12</c:v>
                      </c:pt>
                      <c:pt idx="9299">
                        <c:v>4.0101699999999997E-12</c:v>
                      </c:pt>
                      <c:pt idx="9300">
                        <c:v>1.8759499999999999E-12</c:v>
                      </c:pt>
                      <c:pt idx="9301">
                        <c:v>1.8759499999999999E-12</c:v>
                      </c:pt>
                      <c:pt idx="9302">
                        <c:v>1.91785E-12</c:v>
                      </c:pt>
                      <c:pt idx="9303">
                        <c:v>1.91785E-12</c:v>
                      </c:pt>
                      <c:pt idx="9304">
                        <c:v>3.6114399999999998E-12</c:v>
                      </c:pt>
                      <c:pt idx="9305">
                        <c:v>3.6114399999999998E-12</c:v>
                      </c:pt>
                      <c:pt idx="9306">
                        <c:v>2.0801899999999998E-12</c:v>
                      </c:pt>
                      <c:pt idx="9307">
                        <c:v>2.0801899999999998E-12</c:v>
                      </c:pt>
                      <c:pt idx="9308">
                        <c:v>1.89911E-12</c:v>
                      </c:pt>
                      <c:pt idx="9309">
                        <c:v>1.89911E-12</c:v>
                      </c:pt>
                      <c:pt idx="9310">
                        <c:v>2.1572000000000001E-12</c:v>
                      </c:pt>
                      <c:pt idx="9311">
                        <c:v>2.1572000000000001E-12</c:v>
                      </c:pt>
                      <c:pt idx="9312">
                        <c:v>2.1371900000000001E-12</c:v>
                      </c:pt>
                      <c:pt idx="9313">
                        <c:v>2.1371900000000001E-12</c:v>
                      </c:pt>
                      <c:pt idx="9314">
                        <c:v>1.9154799999999998E-12</c:v>
                      </c:pt>
                      <c:pt idx="9315">
                        <c:v>1.9154799999999998E-12</c:v>
                      </c:pt>
                      <c:pt idx="9316">
                        <c:v>1.8963900000000002E-12</c:v>
                      </c:pt>
                      <c:pt idx="9317">
                        <c:v>1.8963900000000002E-12</c:v>
                      </c:pt>
                      <c:pt idx="9318">
                        <c:v>1.9024000000000001E-12</c:v>
                      </c:pt>
                      <c:pt idx="9319">
                        <c:v>1.9024000000000001E-12</c:v>
                      </c:pt>
                      <c:pt idx="9320">
                        <c:v>2.5998299999999998E-12</c:v>
                      </c:pt>
                      <c:pt idx="9321">
                        <c:v>2.5998299999999998E-12</c:v>
                      </c:pt>
                      <c:pt idx="9322">
                        <c:v>5.8400600000000001E-12</c:v>
                      </c:pt>
                      <c:pt idx="9323">
                        <c:v>5.8400600000000001E-12</c:v>
                      </c:pt>
                      <c:pt idx="9324">
                        <c:v>2.0906299999999999E-12</c:v>
                      </c:pt>
                      <c:pt idx="9325">
                        <c:v>2.0906299999999999E-12</c:v>
                      </c:pt>
                      <c:pt idx="9326">
                        <c:v>2.1142100000000001E-12</c:v>
                      </c:pt>
                      <c:pt idx="9327">
                        <c:v>2.1142100000000001E-12</c:v>
                      </c:pt>
                      <c:pt idx="9328">
                        <c:v>1.9259199999999999E-12</c:v>
                      </c:pt>
                      <c:pt idx="9329">
                        <c:v>1.9259199999999999E-12</c:v>
                      </c:pt>
                      <c:pt idx="9330">
                        <c:v>4.1951399999999998E-12</c:v>
                      </c:pt>
                      <c:pt idx="9331">
                        <c:v>4.1951399999999998E-12</c:v>
                      </c:pt>
                      <c:pt idx="9332">
                        <c:v>2.1007099999999998E-12</c:v>
                      </c:pt>
                      <c:pt idx="9333">
                        <c:v>2.1007099999999998E-12</c:v>
                      </c:pt>
                      <c:pt idx="9334">
                        <c:v>1.89203E-12</c:v>
                      </c:pt>
                      <c:pt idx="9335">
                        <c:v>1.89203E-12</c:v>
                      </c:pt>
                      <c:pt idx="9336">
                        <c:v>2.5777600000000001E-12</c:v>
                      </c:pt>
                      <c:pt idx="9337">
                        <c:v>2.5777600000000001E-12</c:v>
                      </c:pt>
                      <c:pt idx="9338">
                        <c:v>4.2195499999999997E-12</c:v>
                      </c:pt>
                      <c:pt idx="9339">
                        <c:v>4.2195499999999997E-12</c:v>
                      </c:pt>
                      <c:pt idx="9340">
                        <c:v>1.8645800000000001E-12</c:v>
                      </c:pt>
                      <c:pt idx="9341">
                        <c:v>1.8645800000000001E-12</c:v>
                      </c:pt>
                      <c:pt idx="9342">
                        <c:v>1.86717E-12</c:v>
                      </c:pt>
                      <c:pt idx="9343">
                        <c:v>1.86717E-12</c:v>
                      </c:pt>
                      <c:pt idx="9344">
                        <c:v>4.41992E-12</c:v>
                      </c:pt>
                      <c:pt idx="9345">
                        <c:v>4.41992E-12</c:v>
                      </c:pt>
                      <c:pt idx="9346">
                        <c:v>2.0257399999999998E-12</c:v>
                      </c:pt>
                      <c:pt idx="9347">
                        <c:v>2.0257399999999998E-12</c:v>
                      </c:pt>
                      <c:pt idx="9348">
                        <c:v>1.9943199999999999E-12</c:v>
                      </c:pt>
                      <c:pt idx="9349">
                        <c:v>1.9943199999999999E-12</c:v>
                      </c:pt>
                      <c:pt idx="9350">
                        <c:v>1.89812E-12</c:v>
                      </c:pt>
                      <c:pt idx="9351">
                        <c:v>1.89812E-12</c:v>
                      </c:pt>
                      <c:pt idx="9352">
                        <c:v>2.1251599999999998E-12</c:v>
                      </c:pt>
                      <c:pt idx="9353">
                        <c:v>2.1251599999999998E-12</c:v>
                      </c:pt>
                      <c:pt idx="9354">
                        <c:v>2.5405900000000002E-12</c:v>
                      </c:pt>
                      <c:pt idx="9355">
                        <c:v>2.5405900000000002E-12</c:v>
                      </c:pt>
                      <c:pt idx="9356">
                        <c:v>1.9819999999999998E-12</c:v>
                      </c:pt>
                      <c:pt idx="9357">
                        <c:v>1.9819999999999998E-12</c:v>
                      </c:pt>
                      <c:pt idx="9358">
                        <c:v>2.3613899999999999E-12</c:v>
                      </c:pt>
                      <c:pt idx="9359">
                        <c:v>2.3613899999999999E-12</c:v>
                      </c:pt>
                      <c:pt idx="9360">
                        <c:v>2.0784099999999998E-12</c:v>
                      </c:pt>
                      <c:pt idx="9361">
                        <c:v>2.0784099999999998E-12</c:v>
                      </c:pt>
                      <c:pt idx="9362">
                        <c:v>2.22788E-12</c:v>
                      </c:pt>
                      <c:pt idx="9363">
                        <c:v>2.22788E-12</c:v>
                      </c:pt>
                      <c:pt idx="9364">
                        <c:v>1.93711E-12</c:v>
                      </c:pt>
                      <c:pt idx="9365">
                        <c:v>1.93711E-12</c:v>
                      </c:pt>
                      <c:pt idx="9366">
                        <c:v>1.8459599999999999E-12</c:v>
                      </c:pt>
                      <c:pt idx="9367">
                        <c:v>1.8459599999999999E-12</c:v>
                      </c:pt>
                      <c:pt idx="9368">
                        <c:v>2.0740600000000002E-12</c:v>
                      </c:pt>
                      <c:pt idx="9369">
                        <c:v>2.0740600000000002E-12</c:v>
                      </c:pt>
                      <c:pt idx="9370">
                        <c:v>2.0002699999999999E-12</c:v>
                      </c:pt>
                      <c:pt idx="9371">
                        <c:v>2.0002699999999999E-12</c:v>
                      </c:pt>
                      <c:pt idx="9372">
                        <c:v>2.02678E-12</c:v>
                      </c:pt>
                      <c:pt idx="9373">
                        <c:v>2.02678E-12</c:v>
                      </c:pt>
                      <c:pt idx="9374">
                        <c:v>1.90862E-12</c:v>
                      </c:pt>
                      <c:pt idx="9375">
                        <c:v>1.90862E-12</c:v>
                      </c:pt>
                      <c:pt idx="9376">
                        <c:v>1.93615E-12</c:v>
                      </c:pt>
                      <c:pt idx="9377">
                        <c:v>1.93615E-12</c:v>
                      </c:pt>
                      <c:pt idx="9378">
                        <c:v>2.1063599999999999E-12</c:v>
                      </c:pt>
                      <c:pt idx="9379">
                        <c:v>2.1063599999999999E-12</c:v>
                      </c:pt>
                      <c:pt idx="9380">
                        <c:v>1.9853199999999999E-12</c:v>
                      </c:pt>
                      <c:pt idx="9381">
                        <c:v>1.9853199999999999E-12</c:v>
                      </c:pt>
                      <c:pt idx="9382">
                        <c:v>1.8983799999999998E-12</c:v>
                      </c:pt>
                      <c:pt idx="9383">
                        <c:v>1.8983799999999998E-12</c:v>
                      </c:pt>
                      <c:pt idx="9384">
                        <c:v>2.1255000000000002E-12</c:v>
                      </c:pt>
                      <c:pt idx="9385">
                        <c:v>2.1255000000000002E-12</c:v>
                      </c:pt>
                      <c:pt idx="9386">
                        <c:v>1.9251599999999998E-12</c:v>
                      </c:pt>
                      <c:pt idx="9387">
                        <c:v>1.9251599999999998E-12</c:v>
                      </c:pt>
                      <c:pt idx="9388">
                        <c:v>2.364E-12</c:v>
                      </c:pt>
                      <c:pt idx="9389">
                        <c:v>2.364E-12</c:v>
                      </c:pt>
                      <c:pt idx="9390">
                        <c:v>2.1475699999999999E-12</c:v>
                      </c:pt>
                      <c:pt idx="9391">
                        <c:v>2.1475699999999999E-12</c:v>
                      </c:pt>
                      <c:pt idx="9392">
                        <c:v>2.1864000000000001E-12</c:v>
                      </c:pt>
                      <c:pt idx="9393">
                        <c:v>2.1864000000000001E-12</c:v>
                      </c:pt>
                      <c:pt idx="9394">
                        <c:v>2.2138799999999999E-12</c:v>
                      </c:pt>
                      <c:pt idx="9395">
                        <c:v>2.2138799999999999E-12</c:v>
                      </c:pt>
                      <c:pt idx="9396">
                        <c:v>2.3143599999999998E-12</c:v>
                      </c:pt>
                      <c:pt idx="9397">
                        <c:v>2.3143599999999998E-12</c:v>
                      </c:pt>
                      <c:pt idx="9398">
                        <c:v>1.9172800000000001E-12</c:v>
                      </c:pt>
                      <c:pt idx="9399">
                        <c:v>1.9172800000000001E-12</c:v>
                      </c:pt>
                      <c:pt idx="9400">
                        <c:v>2.0798000000000001E-12</c:v>
                      </c:pt>
                      <c:pt idx="9401">
                        <c:v>2.0798000000000001E-12</c:v>
                      </c:pt>
                      <c:pt idx="9402">
                        <c:v>1.9049899999999999E-12</c:v>
                      </c:pt>
                      <c:pt idx="9403">
                        <c:v>1.9049899999999999E-12</c:v>
                      </c:pt>
                      <c:pt idx="9404">
                        <c:v>2.2879500000000002E-12</c:v>
                      </c:pt>
                      <c:pt idx="9405">
                        <c:v>2.2879500000000002E-12</c:v>
                      </c:pt>
                      <c:pt idx="9406">
                        <c:v>2.1570399999999999E-12</c:v>
                      </c:pt>
                      <c:pt idx="9407">
                        <c:v>2.1570399999999999E-12</c:v>
                      </c:pt>
                      <c:pt idx="9408">
                        <c:v>2.0806600000000001E-12</c:v>
                      </c:pt>
                      <c:pt idx="9409">
                        <c:v>2.0806600000000001E-12</c:v>
                      </c:pt>
                      <c:pt idx="9410">
                        <c:v>1.8412200000000001E-12</c:v>
                      </c:pt>
                      <c:pt idx="9411">
                        <c:v>1.8412200000000001E-12</c:v>
                      </c:pt>
                      <c:pt idx="9412">
                        <c:v>2.2777600000000002E-12</c:v>
                      </c:pt>
                      <c:pt idx="9413">
                        <c:v>2.2777600000000002E-12</c:v>
                      </c:pt>
                      <c:pt idx="9414">
                        <c:v>2.4686300000000002E-12</c:v>
                      </c:pt>
                      <c:pt idx="9415">
                        <c:v>2.4686300000000002E-12</c:v>
                      </c:pt>
                      <c:pt idx="9416">
                        <c:v>4.3429800000000001E-12</c:v>
                      </c:pt>
                      <c:pt idx="9417">
                        <c:v>4.3429800000000001E-12</c:v>
                      </c:pt>
                      <c:pt idx="9418">
                        <c:v>2.1735100000000001E-12</c:v>
                      </c:pt>
                      <c:pt idx="9419">
                        <c:v>2.1735100000000001E-12</c:v>
                      </c:pt>
                      <c:pt idx="9420">
                        <c:v>1.9847099999999999E-12</c:v>
                      </c:pt>
                      <c:pt idx="9421">
                        <c:v>1.9847099999999999E-12</c:v>
                      </c:pt>
                      <c:pt idx="9422">
                        <c:v>1.9476500000000001E-12</c:v>
                      </c:pt>
                      <c:pt idx="9423">
                        <c:v>1.9476500000000001E-12</c:v>
                      </c:pt>
                      <c:pt idx="9424">
                        <c:v>1.9606100000000001E-12</c:v>
                      </c:pt>
                      <c:pt idx="9425">
                        <c:v>1.9606100000000001E-12</c:v>
                      </c:pt>
                      <c:pt idx="9426">
                        <c:v>1.9776599999999999E-12</c:v>
                      </c:pt>
                      <c:pt idx="9427">
                        <c:v>1.9776599999999999E-12</c:v>
                      </c:pt>
                      <c:pt idx="9428">
                        <c:v>2.0729799999999999E-12</c:v>
                      </c:pt>
                      <c:pt idx="9429">
                        <c:v>2.0729799999999999E-12</c:v>
                      </c:pt>
                      <c:pt idx="9430">
                        <c:v>2.16577E-12</c:v>
                      </c:pt>
                      <c:pt idx="9431">
                        <c:v>2.16577E-12</c:v>
                      </c:pt>
                      <c:pt idx="9432">
                        <c:v>2.10941E-12</c:v>
                      </c:pt>
                      <c:pt idx="9433">
                        <c:v>2.10941E-12</c:v>
                      </c:pt>
                      <c:pt idx="9434">
                        <c:v>2.0271799999999999E-12</c:v>
                      </c:pt>
                      <c:pt idx="9435">
                        <c:v>2.0271799999999999E-12</c:v>
                      </c:pt>
                      <c:pt idx="9436">
                        <c:v>2.1896999999999998E-12</c:v>
                      </c:pt>
                      <c:pt idx="9437">
                        <c:v>2.1896999999999998E-12</c:v>
                      </c:pt>
                      <c:pt idx="9438">
                        <c:v>2.2310099999999998E-12</c:v>
                      </c:pt>
                      <c:pt idx="9439">
                        <c:v>2.2310099999999998E-12</c:v>
                      </c:pt>
                      <c:pt idx="9440">
                        <c:v>1.9853100000000002E-12</c:v>
                      </c:pt>
                      <c:pt idx="9441">
                        <c:v>1.9853100000000002E-12</c:v>
                      </c:pt>
                      <c:pt idx="9442">
                        <c:v>1.92558E-12</c:v>
                      </c:pt>
                      <c:pt idx="9443">
                        <c:v>1.92558E-12</c:v>
                      </c:pt>
                      <c:pt idx="9444">
                        <c:v>2.1051800000000001E-12</c:v>
                      </c:pt>
                      <c:pt idx="9445">
                        <c:v>2.1051800000000001E-12</c:v>
                      </c:pt>
                      <c:pt idx="9446">
                        <c:v>1.9393800000000002E-12</c:v>
                      </c:pt>
                      <c:pt idx="9447">
                        <c:v>1.9393800000000002E-12</c:v>
                      </c:pt>
                      <c:pt idx="9448">
                        <c:v>1.89679E-12</c:v>
                      </c:pt>
                      <c:pt idx="9449">
                        <c:v>1.89679E-12</c:v>
                      </c:pt>
                      <c:pt idx="9450">
                        <c:v>2.3108799999999999E-12</c:v>
                      </c:pt>
                      <c:pt idx="9451">
                        <c:v>2.3108799999999999E-12</c:v>
                      </c:pt>
                      <c:pt idx="9452">
                        <c:v>2.0501999999999999E-12</c:v>
                      </c:pt>
                      <c:pt idx="9453">
                        <c:v>2.0501999999999999E-12</c:v>
                      </c:pt>
                      <c:pt idx="9454">
                        <c:v>1.8762800000000002E-12</c:v>
                      </c:pt>
                      <c:pt idx="9455">
                        <c:v>1.8762800000000002E-12</c:v>
                      </c:pt>
                      <c:pt idx="9456">
                        <c:v>2.0879499999999998E-12</c:v>
                      </c:pt>
                      <c:pt idx="9457">
                        <c:v>2.0879499999999998E-12</c:v>
                      </c:pt>
                      <c:pt idx="9458">
                        <c:v>2.1638700000000001E-12</c:v>
                      </c:pt>
                      <c:pt idx="9459">
                        <c:v>2.1638700000000001E-12</c:v>
                      </c:pt>
                      <c:pt idx="9460">
                        <c:v>1.9737299999999999E-12</c:v>
                      </c:pt>
                      <c:pt idx="9461">
                        <c:v>1.9737299999999999E-12</c:v>
                      </c:pt>
                      <c:pt idx="9462">
                        <c:v>1.89207E-12</c:v>
                      </c:pt>
                      <c:pt idx="9463">
                        <c:v>1.89207E-12</c:v>
                      </c:pt>
                      <c:pt idx="9464">
                        <c:v>2.0919899999999999E-12</c:v>
                      </c:pt>
                      <c:pt idx="9465">
                        <c:v>2.0919899999999999E-12</c:v>
                      </c:pt>
                      <c:pt idx="9466">
                        <c:v>1.9029200000000001E-12</c:v>
                      </c:pt>
                      <c:pt idx="9467">
                        <c:v>1.9029200000000001E-12</c:v>
                      </c:pt>
                      <c:pt idx="9468">
                        <c:v>2.0188399999999999E-12</c:v>
                      </c:pt>
                      <c:pt idx="9469">
                        <c:v>2.0188399999999999E-12</c:v>
                      </c:pt>
                      <c:pt idx="9470">
                        <c:v>2.0985599999999999E-12</c:v>
                      </c:pt>
                      <c:pt idx="9471">
                        <c:v>2.0985599999999999E-12</c:v>
                      </c:pt>
                      <c:pt idx="9472">
                        <c:v>2.1555200000000001E-12</c:v>
                      </c:pt>
                      <c:pt idx="9473">
                        <c:v>2.1555200000000001E-12</c:v>
                      </c:pt>
                      <c:pt idx="9474">
                        <c:v>4.1855400000000004E-12</c:v>
                      </c:pt>
                      <c:pt idx="9475">
                        <c:v>4.1855400000000004E-12</c:v>
                      </c:pt>
                      <c:pt idx="9476">
                        <c:v>3.32407E-12</c:v>
                      </c:pt>
                      <c:pt idx="9477">
                        <c:v>3.32407E-12</c:v>
                      </c:pt>
                      <c:pt idx="9478">
                        <c:v>2.2297199999999999E-12</c:v>
                      </c:pt>
                      <c:pt idx="9479">
                        <c:v>2.2297199999999999E-12</c:v>
                      </c:pt>
                      <c:pt idx="9480">
                        <c:v>1.9354500000000002E-12</c:v>
                      </c:pt>
                      <c:pt idx="9481">
                        <c:v>1.9354500000000002E-12</c:v>
                      </c:pt>
                      <c:pt idx="9482">
                        <c:v>1.8504600000000002E-12</c:v>
                      </c:pt>
                      <c:pt idx="9483">
                        <c:v>1.8504600000000002E-12</c:v>
                      </c:pt>
                      <c:pt idx="9484">
                        <c:v>3.3395499999999998E-12</c:v>
                      </c:pt>
                      <c:pt idx="9485">
                        <c:v>3.3395499999999998E-12</c:v>
                      </c:pt>
                      <c:pt idx="9486">
                        <c:v>2.0090800000000002E-12</c:v>
                      </c:pt>
                      <c:pt idx="9487">
                        <c:v>2.0090800000000002E-12</c:v>
                      </c:pt>
                      <c:pt idx="9488">
                        <c:v>2.5739300000000001E-12</c:v>
                      </c:pt>
                      <c:pt idx="9489">
                        <c:v>2.5739300000000001E-12</c:v>
                      </c:pt>
                      <c:pt idx="9490">
                        <c:v>3.5193099999999999E-12</c:v>
                      </c:pt>
                      <c:pt idx="9491">
                        <c:v>3.5193099999999999E-12</c:v>
                      </c:pt>
                      <c:pt idx="9492">
                        <c:v>1.9381599999999999E-12</c:v>
                      </c:pt>
                      <c:pt idx="9493">
                        <c:v>1.9381599999999999E-12</c:v>
                      </c:pt>
                      <c:pt idx="9494">
                        <c:v>1.95308E-12</c:v>
                      </c:pt>
                      <c:pt idx="9495">
                        <c:v>1.95308E-12</c:v>
                      </c:pt>
                      <c:pt idx="9496">
                        <c:v>2.0387600000000001E-12</c:v>
                      </c:pt>
                      <c:pt idx="9497">
                        <c:v>2.0387600000000001E-12</c:v>
                      </c:pt>
                      <c:pt idx="9498">
                        <c:v>1.9070200000000001E-12</c:v>
                      </c:pt>
                      <c:pt idx="9499">
                        <c:v>1.9070200000000001E-12</c:v>
                      </c:pt>
                      <c:pt idx="9500">
                        <c:v>1.8684400000000001E-12</c:v>
                      </c:pt>
                      <c:pt idx="9501">
                        <c:v>1.8684400000000001E-12</c:v>
                      </c:pt>
                      <c:pt idx="9502">
                        <c:v>1.94976E-12</c:v>
                      </c:pt>
                      <c:pt idx="9503">
                        <c:v>1.94976E-12</c:v>
                      </c:pt>
                      <c:pt idx="9504">
                        <c:v>2.1273199999999999E-12</c:v>
                      </c:pt>
                      <c:pt idx="9505">
                        <c:v>2.1273199999999999E-12</c:v>
                      </c:pt>
                      <c:pt idx="9506">
                        <c:v>1.9050899999999999E-12</c:v>
                      </c:pt>
                      <c:pt idx="9507">
                        <c:v>1.9050899999999999E-12</c:v>
                      </c:pt>
                      <c:pt idx="9508">
                        <c:v>2.01273E-12</c:v>
                      </c:pt>
                      <c:pt idx="9509">
                        <c:v>2.01273E-12</c:v>
                      </c:pt>
                      <c:pt idx="9510">
                        <c:v>2.0091800000000001E-12</c:v>
                      </c:pt>
                      <c:pt idx="9511">
                        <c:v>2.0091800000000001E-12</c:v>
                      </c:pt>
                      <c:pt idx="9512">
                        <c:v>3.9130599999999999E-12</c:v>
                      </c:pt>
                      <c:pt idx="9513">
                        <c:v>3.9130599999999999E-12</c:v>
                      </c:pt>
                      <c:pt idx="9514">
                        <c:v>1.84063E-12</c:v>
                      </c:pt>
                      <c:pt idx="9515">
                        <c:v>1.84063E-12</c:v>
                      </c:pt>
                      <c:pt idx="9516">
                        <c:v>1.8961800000000001E-12</c:v>
                      </c:pt>
                      <c:pt idx="9517">
                        <c:v>1.8961800000000001E-12</c:v>
                      </c:pt>
                      <c:pt idx="9518">
                        <c:v>2.00763E-12</c:v>
                      </c:pt>
                      <c:pt idx="9519">
                        <c:v>2.00763E-12</c:v>
                      </c:pt>
                      <c:pt idx="9520">
                        <c:v>2.0637099999999999E-12</c:v>
                      </c:pt>
                      <c:pt idx="9521">
                        <c:v>2.0637099999999999E-12</c:v>
                      </c:pt>
                      <c:pt idx="9522">
                        <c:v>1.83858E-12</c:v>
                      </c:pt>
                      <c:pt idx="9523">
                        <c:v>1.83858E-12</c:v>
                      </c:pt>
                      <c:pt idx="9524">
                        <c:v>2.0931599999999999E-12</c:v>
                      </c:pt>
                      <c:pt idx="9525">
                        <c:v>2.0931599999999999E-12</c:v>
                      </c:pt>
                      <c:pt idx="9526">
                        <c:v>1.8422299999999999E-12</c:v>
                      </c:pt>
                      <c:pt idx="9527">
                        <c:v>1.8422299999999999E-12</c:v>
                      </c:pt>
                      <c:pt idx="9528">
                        <c:v>2.3097799999999999E-12</c:v>
                      </c:pt>
                      <c:pt idx="9529">
                        <c:v>2.3097799999999999E-12</c:v>
                      </c:pt>
                      <c:pt idx="9530">
                        <c:v>2.0848099999999999E-12</c:v>
                      </c:pt>
                      <c:pt idx="9531">
                        <c:v>2.0848099999999999E-12</c:v>
                      </c:pt>
                      <c:pt idx="9532">
                        <c:v>2.2218099999999998E-12</c:v>
                      </c:pt>
                      <c:pt idx="9533">
                        <c:v>2.2218099999999998E-12</c:v>
                      </c:pt>
                      <c:pt idx="9534">
                        <c:v>2.0290900000000002E-12</c:v>
                      </c:pt>
                      <c:pt idx="9535">
                        <c:v>2.0290900000000002E-12</c:v>
                      </c:pt>
                      <c:pt idx="9536">
                        <c:v>1.9008300000000001E-12</c:v>
                      </c:pt>
                      <c:pt idx="9537">
                        <c:v>1.9008300000000001E-12</c:v>
                      </c:pt>
                      <c:pt idx="9538">
                        <c:v>2.1672299999999998E-12</c:v>
                      </c:pt>
                      <c:pt idx="9539">
                        <c:v>2.1672299999999998E-12</c:v>
                      </c:pt>
                      <c:pt idx="9540">
                        <c:v>2.31304E-12</c:v>
                      </c:pt>
                      <c:pt idx="9541">
                        <c:v>2.31304E-12</c:v>
                      </c:pt>
                      <c:pt idx="9542">
                        <c:v>1.9341899999999999E-12</c:v>
                      </c:pt>
                      <c:pt idx="9543">
                        <c:v>1.9341899999999999E-12</c:v>
                      </c:pt>
                      <c:pt idx="9544">
                        <c:v>1.96765E-12</c:v>
                      </c:pt>
                      <c:pt idx="9545">
                        <c:v>1.96765E-12</c:v>
                      </c:pt>
                      <c:pt idx="9546">
                        <c:v>3.3236700000000001E-12</c:v>
                      </c:pt>
                      <c:pt idx="9547">
                        <c:v>3.3236700000000001E-12</c:v>
                      </c:pt>
                      <c:pt idx="9548">
                        <c:v>4.6564600000000001E-12</c:v>
                      </c:pt>
                      <c:pt idx="9549">
                        <c:v>4.6564600000000001E-12</c:v>
                      </c:pt>
                      <c:pt idx="9550">
                        <c:v>1.88752E-12</c:v>
                      </c:pt>
                      <c:pt idx="9551">
                        <c:v>1.88752E-12</c:v>
                      </c:pt>
                      <c:pt idx="9552">
                        <c:v>2.26478E-12</c:v>
                      </c:pt>
                      <c:pt idx="9553">
                        <c:v>2.26478E-12</c:v>
                      </c:pt>
                      <c:pt idx="9554">
                        <c:v>1.94956E-12</c:v>
                      </c:pt>
                      <c:pt idx="9555">
                        <c:v>1.94956E-12</c:v>
                      </c:pt>
                      <c:pt idx="9556">
                        <c:v>1.9964999999999998E-12</c:v>
                      </c:pt>
                      <c:pt idx="9557">
                        <c:v>1.9964999999999998E-12</c:v>
                      </c:pt>
                      <c:pt idx="9558">
                        <c:v>6.5010599999999998E-12</c:v>
                      </c:pt>
                      <c:pt idx="9559">
                        <c:v>6.5010599999999998E-12</c:v>
                      </c:pt>
                      <c:pt idx="9560">
                        <c:v>2.0768099999999999E-12</c:v>
                      </c:pt>
                      <c:pt idx="9561">
                        <c:v>2.0768099999999999E-12</c:v>
                      </c:pt>
                      <c:pt idx="9562">
                        <c:v>2.0282600000000001E-12</c:v>
                      </c:pt>
                      <c:pt idx="9563">
                        <c:v>2.0282600000000001E-12</c:v>
                      </c:pt>
                      <c:pt idx="9564">
                        <c:v>1.9295600000000001E-12</c:v>
                      </c:pt>
                      <c:pt idx="9565">
                        <c:v>1.9295600000000001E-12</c:v>
                      </c:pt>
                      <c:pt idx="9566">
                        <c:v>2.20746E-12</c:v>
                      </c:pt>
                      <c:pt idx="9567">
                        <c:v>2.20746E-12</c:v>
                      </c:pt>
                      <c:pt idx="9568">
                        <c:v>2.0992699999999998E-12</c:v>
                      </c:pt>
                      <c:pt idx="9569">
                        <c:v>2.0992699999999998E-12</c:v>
                      </c:pt>
                      <c:pt idx="9570">
                        <c:v>2.2272899999999999E-12</c:v>
                      </c:pt>
                      <c:pt idx="9571">
                        <c:v>2.2272899999999999E-12</c:v>
                      </c:pt>
                      <c:pt idx="9572">
                        <c:v>1.8788599999999999E-12</c:v>
                      </c:pt>
                      <c:pt idx="9573">
                        <c:v>1.8788599999999999E-12</c:v>
                      </c:pt>
                      <c:pt idx="9574">
                        <c:v>1.8687599999999998E-12</c:v>
                      </c:pt>
                      <c:pt idx="9575">
                        <c:v>1.8687599999999998E-12</c:v>
                      </c:pt>
                      <c:pt idx="9576">
                        <c:v>1.8504900000000001E-12</c:v>
                      </c:pt>
                      <c:pt idx="9577">
                        <c:v>1.8504900000000001E-12</c:v>
                      </c:pt>
                      <c:pt idx="9578">
                        <c:v>3.3034900000000001E-12</c:v>
                      </c:pt>
                      <c:pt idx="9579">
                        <c:v>3.3034900000000001E-12</c:v>
                      </c:pt>
                      <c:pt idx="9580">
                        <c:v>3.9182200000000002E-12</c:v>
                      </c:pt>
                      <c:pt idx="9581">
                        <c:v>3.9182200000000002E-12</c:v>
                      </c:pt>
                      <c:pt idx="9582">
                        <c:v>3.6648500000000001E-12</c:v>
                      </c:pt>
                      <c:pt idx="9583">
                        <c:v>3.6648500000000001E-12</c:v>
                      </c:pt>
                      <c:pt idx="9584">
                        <c:v>1.9151099999999999E-12</c:v>
                      </c:pt>
                      <c:pt idx="9585">
                        <c:v>1.9151099999999999E-12</c:v>
                      </c:pt>
                      <c:pt idx="9586">
                        <c:v>2.6642900000000002E-12</c:v>
                      </c:pt>
                      <c:pt idx="9587">
                        <c:v>2.6642900000000002E-12</c:v>
                      </c:pt>
                      <c:pt idx="9588">
                        <c:v>1.8370599999999998E-12</c:v>
                      </c:pt>
                      <c:pt idx="9589">
                        <c:v>1.8370599999999998E-12</c:v>
                      </c:pt>
                      <c:pt idx="9590">
                        <c:v>1.8738500000000001E-12</c:v>
                      </c:pt>
                      <c:pt idx="9591">
                        <c:v>1.8738500000000001E-12</c:v>
                      </c:pt>
                      <c:pt idx="9592">
                        <c:v>2.2487299999999999E-12</c:v>
                      </c:pt>
                      <c:pt idx="9593">
                        <c:v>2.2487299999999999E-12</c:v>
                      </c:pt>
                      <c:pt idx="9594">
                        <c:v>2.0556999999999998E-12</c:v>
                      </c:pt>
                      <c:pt idx="9595">
                        <c:v>2.0556999999999998E-12</c:v>
                      </c:pt>
                      <c:pt idx="9596">
                        <c:v>1.8958000000000001E-12</c:v>
                      </c:pt>
                      <c:pt idx="9597">
                        <c:v>1.8958000000000001E-12</c:v>
                      </c:pt>
                      <c:pt idx="9598">
                        <c:v>4.1917600000000003E-12</c:v>
                      </c:pt>
                      <c:pt idx="9599">
                        <c:v>4.1917600000000003E-12</c:v>
                      </c:pt>
                      <c:pt idx="9600">
                        <c:v>1.8836799999999999E-12</c:v>
                      </c:pt>
                      <c:pt idx="9601">
                        <c:v>1.8836799999999999E-12</c:v>
                      </c:pt>
                      <c:pt idx="9602">
                        <c:v>1.9442300000000001E-12</c:v>
                      </c:pt>
                      <c:pt idx="9603">
                        <c:v>1.9442300000000001E-12</c:v>
                      </c:pt>
                      <c:pt idx="9604">
                        <c:v>1.9599700000000002E-12</c:v>
                      </c:pt>
                      <c:pt idx="9605">
                        <c:v>1.9599700000000002E-12</c:v>
                      </c:pt>
                      <c:pt idx="9606">
                        <c:v>1.9998400000000001E-12</c:v>
                      </c:pt>
                      <c:pt idx="9607">
                        <c:v>1.9998400000000001E-12</c:v>
                      </c:pt>
                      <c:pt idx="9608">
                        <c:v>1.92685E-12</c:v>
                      </c:pt>
                      <c:pt idx="9609">
                        <c:v>1.92685E-12</c:v>
                      </c:pt>
                      <c:pt idx="9610">
                        <c:v>1.8880199999999999E-12</c:v>
                      </c:pt>
                      <c:pt idx="9611">
                        <c:v>1.8880199999999999E-12</c:v>
                      </c:pt>
                      <c:pt idx="9612">
                        <c:v>2.0566100000000001E-12</c:v>
                      </c:pt>
                      <c:pt idx="9613">
                        <c:v>2.0566100000000001E-12</c:v>
                      </c:pt>
                      <c:pt idx="9614">
                        <c:v>2.0944800000000002E-12</c:v>
                      </c:pt>
                      <c:pt idx="9615">
                        <c:v>2.0944800000000002E-12</c:v>
                      </c:pt>
                      <c:pt idx="9616">
                        <c:v>1.9366499999999998E-12</c:v>
                      </c:pt>
                      <c:pt idx="9617">
                        <c:v>1.9366499999999998E-12</c:v>
                      </c:pt>
                      <c:pt idx="9618">
                        <c:v>1.9236400000000001E-12</c:v>
                      </c:pt>
                      <c:pt idx="9619">
                        <c:v>1.9236400000000001E-12</c:v>
                      </c:pt>
                      <c:pt idx="9620">
                        <c:v>1.9267299999999998E-12</c:v>
                      </c:pt>
                      <c:pt idx="9621">
                        <c:v>1.9267299999999998E-12</c:v>
                      </c:pt>
                      <c:pt idx="9622">
                        <c:v>1.9013599999999999E-12</c:v>
                      </c:pt>
                      <c:pt idx="9623">
                        <c:v>1.9013599999999999E-12</c:v>
                      </c:pt>
                      <c:pt idx="9624">
                        <c:v>1.9022400000000002E-12</c:v>
                      </c:pt>
                      <c:pt idx="9625">
                        <c:v>1.9022400000000002E-12</c:v>
                      </c:pt>
                      <c:pt idx="9626">
                        <c:v>2.0352499999999998E-12</c:v>
                      </c:pt>
                      <c:pt idx="9627">
                        <c:v>2.0352499999999998E-12</c:v>
                      </c:pt>
                      <c:pt idx="9628">
                        <c:v>1.8480300000000002E-12</c:v>
                      </c:pt>
                      <c:pt idx="9629">
                        <c:v>1.8480300000000002E-12</c:v>
                      </c:pt>
                      <c:pt idx="9630">
                        <c:v>2.32621E-12</c:v>
                      </c:pt>
                      <c:pt idx="9631">
                        <c:v>2.32621E-12</c:v>
                      </c:pt>
                      <c:pt idx="9632">
                        <c:v>1.8734100000000002E-12</c:v>
                      </c:pt>
                      <c:pt idx="9633">
                        <c:v>1.8734100000000002E-12</c:v>
                      </c:pt>
                      <c:pt idx="9634">
                        <c:v>2.4874199999999999E-12</c:v>
                      </c:pt>
                      <c:pt idx="9635">
                        <c:v>2.4874199999999999E-12</c:v>
                      </c:pt>
                      <c:pt idx="9636">
                        <c:v>2.138E-12</c:v>
                      </c:pt>
                      <c:pt idx="9637">
                        <c:v>2.138E-12</c:v>
                      </c:pt>
                      <c:pt idx="9638">
                        <c:v>1.9582699999999999E-12</c:v>
                      </c:pt>
                      <c:pt idx="9639">
                        <c:v>1.9582699999999999E-12</c:v>
                      </c:pt>
                      <c:pt idx="9640">
                        <c:v>1.90144E-12</c:v>
                      </c:pt>
                      <c:pt idx="9641">
                        <c:v>1.90144E-12</c:v>
                      </c:pt>
                      <c:pt idx="9642">
                        <c:v>1.8425200000000001E-12</c:v>
                      </c:pt>
                      <c:pt idx="9643">
                        <c:v>1.8425200000000001E-12</c:v>
                      </c:pt>
                      <c:pt idx="9644">
                        <c:v>1.9462599999999998E-12</c:v>
                      </c:pt>
                      <c:pt idx="9645">
                        <c:v>1.9462599999999998E-12</c:v>
                      </c:pt>
                      <c:pt idx="9646">
                        <c:v>2.06406E-12</c:v>
                      </c:pt>
                      <c:pt idx="9647">
                        <c:v>2.06406E-12</c:v>
                      </c:pt>
                      <c:pt idx="9648">
                        <c:v>2.8082400000000002E-12</c:v>
                      </c:pt>
                      <c:pt idx="9649">
                        <c:v>2.8082400000000002E-12</c:v>
                      </c:pt>
                      <c:pt idx="9650">
                        <c:v>2.259E-12</c:v>
                      </c:pt>
                      <c:pt idx="9651">
                        <c:v>2.259E-12</c:v>
                      </c:pt>
                      <c:pt idx="9652">
                        <c:v>2.15541E-12</c:v>
                      </c:pt>
                      <c:pt idx="9653">
                        <c:v>2.15541E-12</c:v>
                      </c:pt>
                      <c:pt idx="9654">
                        <c:v>1.93441E-12</c:v>
                      </c:pt>
                      <c:pt idx="9655">
                        <c:v>1.93441E-12</c:v>
                      </c:pt>
                      <c:pt idx="9656">
                        <c:v>4.1564799999999997E-12</c:v>
                      </c:pt>
                      <c:pt idx="9657">
                        <c:v>4.1564799999999997E-12</c:v>
                      </c:pt>
                      <c:pt idx="9658">
                        <c:v>1.9077899999999999E-12</c:v>
                      </c:pt>
                      <c:pt idx="9659">
                        <c:v>1.9077899999999999E-12</c:v>
                      </c:pt>
                      <c:pt idx="9660">
                        <c:v>2.24327E-12</c:v>
                      </c:pt>
                      <c:pt idx="9661">
                        <c:v>2.24327E-12</c:v>
                      </c:pt>
                      <c:pt idx="9662">
                        <c:v>2.23732E-12</c:v>
                      </c:pt>
                      <c:pt idx="9663">
                        <c:v>2.23732E-12</c:v>
                      </c:pt>
                      <c:pt idx="9664">
                        <c:v>2.2467300000000001E-12</c:v>
                      </c:pt>
                      <c:pt idx="9665">
                        <c:v>2.2467300000000001E-12</c:v>
                      </c:pt>
                      <c:pt idx="9666">
                        <c:v>4.1858399999999999E-12</c:v>
                      </c:pt>
                      <c:pt idx="9667">
                        <c:v>4.1858399999999999E-12</c:v>
                      </c:pt>
                      <c:pt idx="9668">
                        <c:v>1.91861E-12</c:v>
                      </c:pt>
                      <c:pt idx="9669">
                        <c:v>1.91861E-12</c:v>
                      </c:pt>
                      <c:pt idx="9670">
                        <c:v>1.8828199999999998E-12</c:v>
                      </c:pt>
                      <c:pt idx="9671">
                        <c:v>1.8828199999999998E-12</c:v>
                      </c:pt>
                      <c:pt idx="9672">
                        <c:v>1.90147E-12</c:v>
                      </c:pt>
                      <c:pt idx="9673">
                        <c:v>1.90147E-12</c:v>
                      </c:pt>
                      <c:pt idx="9674">
                        <c:v>2.0248499999999998E-12</c:v>
                      </c:pt>
                      <c:pt idx="9675">
                        <c:v>2.0248499999999998E-12</c:v>
                      </c:pt>
                      <c:pt idx="9676">
                        <c:v>3.5941300000000002E-12</c:v>
                      </c:pt>
                      <c:pt idx="9677">
                        <c:v>3.5941300000000002E-12</c:v>
                      </c:pt>
                      <c:pt idx="9678">
                        <c:v>5.9975599999999997E-12</c:v>
                      </c:pt>
                      <c:pt idx="9679">
                        <c:v>5.9975599999999997E-12</c:v>
                      </c:pt>
                      <c:pt idx="9680">
                        <c:v>2.0734599999999999E-12</c:v>
                      </c:pt>
                      <c:pt idx="9681">
                        <c:v>2.0734599999999999E-12</c:v>
                      </c:pt>
                      <c:pt idx="9682">
                        <c:v>4.3457499999999997E-12</c:v>
                      </c:pt>
                      <c:pt idx="9683">
                        <c:v>4.3457499999999997E-12</c:v>
                      </c:pt>
                      <c:pt idx="9684">
                        <c:v>1.9657599999999999E-12</c:v>
                      </c:pt>
                      <c:pt idx="9685">
                        <c:v>1.9657599999999999E-12</c:v>
                      </c:pt>
                      <c:pt idx="9686">
                        <c:v>1.8938500000000001E-12</c:v>
                      </c:pt>
                      <c:pt idx="9687">
                        <c:v>1.8938500000000001E-12</c:v>
                      </c:pt>
                      <c:pt idx="9688">
                        <c:v>1.89255E-12</c:v>
                      </c:pt>
                      <c:pt idx="9689">
                        <c:v>1.89255E-12</c:v>
                      </c:pt>
                      <c:pt idx="9690">
                        <c:v>2.3764999999999998E-12</c:v>
                      </c:pt>
                      <c:pt idx="9691">
                        <c:v>2.3764999999999998E-12</c:v>
                      </c:pt>
                      <c:pt idx="9692">
                        <c:v>1.9921599999999999E-12</c:v>
                      </c:pt>
                      <c:pt idx="9693">
                        <c:v>1.9921599999999999E-12</c:v>
                      </c:pt>
                      <c:pt idx="9694">
                        <c:v>1.99087E-12</c:v>
                      </c:pt>
                      <c:pt idx="9695">
                        <c:v>1.99087E-12</c:v>
                      </c:pt>
                      <c:pt idx="9696">
                        <c:v>2.08708E-12</c:v>
                      </c:pt>
                      <c:pt idx="9697">
                        <c:v>2.08708E-12</c:v>
                      </c:pt>
                      <c:pt idx="9698">
                        <c:v>1.8324300000000001E-12</c:v>
                      </c:pt>
                      <c:pt idx="9699">
                        <c:v>1.8324300000000001E-12</c:v>
                      </c:pt>
                      <c:pt idx="9700">
                        <c:v>1.8785099999999998E-12</c:v>
                      </c:pt>
                      <c:pt idx="9701">
                        <c:v>1.8785099999999998E-12</c:v>
                      </c:pt>
                      <c:pt idx="9702">
                        <c:v>2.1529600000000001E-12</c:v>
                      </c:pt>
                      <c:pt idx="9703">
                        <c:v>2.1529600000000001E-12</c:v>
                      </c:pt>
                      <c:pt idx="9704">
                        <c:v>1.9286799999999998E-12</c:v>
                      </c:pt>
                      <c:pt idx="9705">
                        <c:v>1.9286799999999998E-12</c:v>
                      </c:pt>
                      <c:pt idx="9706">
                        <c:v>2.1299800000000002E-12</c:v>
                      </c:pt>
                      <c:pt idx="9707">
                        <c:v>2.1299800000000002E-12</c:v>
                      </c:pt>
                      <c:pt idx="9708">
                        <c:v>1.8831299999999999E-12</c:v>
                      </c:pt>
                      <c:pt idx="9709">
                        <c:v>1.8831299999999999E-12</c:v>
                      </c:pt>
                      <c:pt idx="9710">
                        <c:v>1.8577400000000001E-12</c:v>
                      </c:pt>
                      <c:pt idx="9711">
                        <c:v>1.8577400000000001E-12</c:v>
                      </c:pt>
                      <c:pt idx="9712">
                        <c:v>2.1758799999999998E-12</c:v>
                      </c:pt>
                      <c:pt idx="9713">
                        <c:v>2.1758799999999998E-12</c:v>
                      </c:pt>
                      <c:pt idx="9714">
                        <c:v>2.0338400000000001E-12</c:v>
                      </c:pt>
                      <c:pt idx="9715">
                        <c:v>2.0338400000000001E-12</c:v>
                      </c:pt>
                      <c:pt idx="9716">
                        <c:v>4.08106E-12</c:v>
                      </c:pt>
                      <c:pt idx="9717">
                        <c:v>4.08106E-12</c:v>
                      </c:pt>
                      <c:pt idx="9718">
                        <c:v>2.1221899999999999E-12</c:v>
                      </c:pt>
                      <c:pt idx="9719">
                        <c:v>2.1221899999999999E-12</c:v>
                      </c:pt>
                      <c:pt idx="9720">
                        <c:v>3.5949999999999999E-12</c:v>
                      </c:pt>
                      <c:pt idx="9721">
                        <c:v>3.5949999999999999E-12</c:v>
                      </c:pt>
                      <c:pt idx="9722">
                        <c:v>1.86833E-12</c:v>
                      </c:pt>
                      <c:pt idx="9723">
                        <c:v>1.86833E-12</c:v>
                      </c:pt>
                      <c:pt idx="9724">
                        <c:v>1.94781E-12</c:v>
                      </c:pt>
                      <c:pt idx="9725">
                        <c:v>1.94781E-12</c:v>
                      </c:pt>
                      <c:pt idx="9726">
                        <c:v>1.8746099999999998E-12</c:v>
                      </c:pt>
                      <c:pt idx="9727">
                        <c:v>1.8746099999999998E-12</c:v>
                      </c:pt>
                      <c:pt idx="9728">
                        <c:v>2.0273499999999998E-12</c:v>
                      </c:pt>
                      <c:pt idx="9729">
                        <c:v>2.0273499999999998E-12</c:v>
                      </c:pt>
                      <c:pt idx="9730">
                        <c:v>1.8674699999999999E-12</c:v>
                      </c:pt>
                      <c:pt idx="9731">
                        <c:v>1.8674699999999999E-12</c:v>
                      </c:pt>
                      <c:pt idx="9732">
                        <c:v>1.9265500000000001E-12</c:v>
                      </c:pt>
                      <c:pt idx="9733">
                        <c:v>1.9265500000000001E-12</c:v>
                      </c:pt>
                      <c:pt idx="9734">
                        <c:v>1.8910800000000001E-12</c:v>
                      </c:pt>
                      <c:pt idx="9735">
                        <c:v>1.8910800000000001E-12</c:v>
                      </c:pt>
                      <c:pt idx="9736">
                        <c:v>4.9446599999999997E-12</c:v>
                      </c:pt>
                      <c:pt idx="9737">
                        <c:v>4.9446599999999997E-12</c:v>
                      </c:pt>
                      <c:pt idx="9738">
                        <c:v>1.8769699999999998E-12</c:v>
                      </c:pt>
                      <c:pt idx="9739">
                        <c:v>1.8769699999999998E-12</c:v>
                      </c:pt>
                      <c:pt idx="9740">
                        <c:v>3.7104399999999997E-12</c:v>
                      </c:pt>
                      <c:pt idx="9741">
                        <c:v>3.7104399999999997E-12</c:v>
                      </c:pt>
                      <c:pt idx="9742">
                        <c:v>1.88793E-12</c:v>
                      </c:pt>
                      <c:pt idx="9743">
                        <c:v>1.88793E-12</c:v>
                      </c:pt>
                      <c:pt idx="9744">
                        <c:v>2.2790999999999999E-12</c:v>
                      </c:pt>
                      <c:pt idx="9745">
                        <c:v>2.2790999999999999E-12</c:v>
                      </c:pt>
                      <c:pt idx="9746">
                        <c:v>2.0429199999999999E-12</c:v>
                      </c:pt>
                      <c:pt idx="9747">
                        <c:v>2.0429199999999999E-12</c:v>
                      </c:pt>
                      <c:pt idx="9748">
                        <c:v>2.02504E-12</c:v>
                      </c:pt>
                      <c:pt idx="9749">
                        <c:v>2.02504E-12</c:v>
                      </c:pt>
                      <c:pt idx="9750">
                        <c:v>2.0607600000000002E-12</c:v>
                      </c:pt>
                      <c:pt idx="9751">
                        <c:v>2.0607600000000002E-12</c:v>
                      </c:pt>
                      <c:pt idx="9752">
                        <c:v>4.2833599999999996E-12</c:v>
                      </c:pt>
                      <c:pt idx="9753">
                        <c:v>4.2833599999999996E-12</c:v>
                      </c:pt>
                      <c:pt idx="9754">
                        <c:v>2.0381100000000001E-12</c:v>
                      </c:pt>
                      <c:pt idx="9755">
                        <c:v>2.0381100000000001E-12</c:v>
                      </c:pt>
                      <c:pt idx="9756">
                        <c:v>2.1998899999999998E-12</c:v>
                      </c:pt>
                      <c:pt idx="9757">
                        <c:v>2.1998899999999998E-12</c:v>
                      </c:pt>
                      <c:pt idx="9758">
                        <c:v>1.86204E-12</c:v>
                      </c:pt>
                      <c:pt idx="9759">
                        <c:v>1.86204E-12</c:v>
                      </c:pt>
                      <c:pt idx="9760">
                        <c:v>1.9083200000000001E-12</c:v>
                      </c:pt>
                      <c:pt idx="9761">
                        <c:v>1.9083200000000001E-12</c:v>
                      </c:pt>
                      <c:pt idx="9762">
                        <c:v>1.8813899999999999E-12</c:v>
                      </c:pt>
                      <c:pt idx="9763">
                        <c:v>1.8813899999999999E-12</c:v>
                      </c:pt>
                      <c:pt idx="9764">
                        <c:v>3.8468000000000001E-12</c:v>
                      </c:pt>
                      <c:pt idx="9765">
                        <c:v>3.8468000000000001E-12</c:v>
                      </c:pt>
                      <c:pt idx="9766">
                        <c:v>3.5259300000000001E-12</c:v>
                      </c:pt>
                      <c:pt idx="9767">
                        <c:v>3.5259300000000001E-12</c:v>
                      </c:pt>
                      <c:pt idx="9768">
                        <c:v>1.8576799999999998E-12</c:v>
                      </c:pt>
                      <c:pt idx="9769">
                        <c:v>1.8576799999999998E-12</c:v>
                      </c:pt>
                      <c:pt idx="9770">
                        <c:v>1.9946100000000001E-12</c:v>
                      </c:pt>
                      <c:pt idx="9771">
                        <c:v>1.9946100000000001E-12</c:v>
                      </c:pt>
                      <c:pt idx="9772">
                        <c:v>3.7733199999999999E-12</c:v>
                      </c:pt>
                      <c:pt idx="9773">
                        <c:v>3.7733199999999999E-12</c:v>
                      </c:pt>
                      <c:pt idx="9774">
                        <c:v>1.89764E-12</c:v>
                      </c:pt>
                      <c:pt idx="9775">
                        <c:v>1.89764E-12</c:v>
                      </c:pt>
                      <c:pt idx="9776">
                        <c:v>2.2962200000000001E-12</c:v>
                      </c:pt>
                      <c:pt idx="9777">
                        <c:v>2.2962200000000001E-12</c:v>
                      </c:pt>
                      <c:pt idx="9778">
                        <c:v>2.1333799999999999E-12</c:v>
                      </c:pt>
                      <c:pt idx="9779">
                        <c:v>2.1333799999999999E-12</c:v>
                      </c:pt>
                      <c:pt idx="9780">
                        <c:v>2.0864899999999999E-12</c:v>
                      </c:pt>
                      <c:pt idx="9781">
                        <c:v>2.0864899999999999E-12</c:v>
                      </c:pt>
                      <c:pt idx="9782">
                        <c:v>3.3506699999999999E-12</c:v>
                      </c:pt>
                      <c:pt idx="9783">
                        <c:v>3.3506699999999999E-12</c:v>
                      </c:pt>
                      <c:pt idx="9784">
                        <c:v>2.29823E-12</c:v>
                      </c:pt>
                      <c:pt idx="9785">
                        <c:v>2.29823E-12</c:v>
                      </c:pt>
                      <c:pt idx="9786">
                        <c:v>2.2032399999999998E-12</c:v>
                      </c:pt>
                      <c:pt idx="9787">
                        <c:v>2.2032399999999998E-12</c:v>
                      </c:pt>
                      <c:pt idx="9788">
                        <c:v>2.18284E-12</c:v>
                      </c:pt>
                      <c:pt idx="9789">
                        <c:v>2.18284E-12</c:v>
                      </c:pt>
                      <c:pt idx="9790">
                        <c:v>2.2403100000000002E-12</c:v>
                      </c:pt>
                      <c:pt idx="9791">
                        <c:v>2.2403100000000002E-12</c:v>
                      </c:pt>
                      <c:pt idx="9792">
                        <c:v>1.9505300000000002E-12</c:v>
                      </c:pt>
                      <c:pt idx="9793">
                        <c:v>1.9505300000000002E-12</c:v>
                      </c:pt>
                      <c:pt idx="9794">
                        <c:v>1.9530399999999999E-12</c:v>
                      </c:pt>
                      <c:pt idx="9795">
                        <c:v>1.9530399999999999E-12</c:v>
                      </c:pt>
                      <c:pt idx="9796">
                        <c:v>1.8445899999999999E-12</c:v>
                      </c:pt>
                      <c:pt idx="9797">
                        <c:v>1.8445899999999999E-12</c:v>
                      </c:pt>
                      <c:pt idx="9798">
                        <c:v>1.8833299999999998E-12</c:v>
                      </c:pt>
                      <c:pt idx="9799">
                        <c:v>1.8833299999999998E-12</c:v>
                      </c:pt>
                      <c:pt idx="9800">
                        <c:v>1.8828899999999999E-12</c:v>
                      </c:pt>
                      <c:pt idx="9801">
                        <c:v>1.8828899999999999E-12</c:v>
                      </c:pt>
                      <c:pt idx="9802">
                        <c:v>1.8876399999999998E-12</c:v>
                      </c:pt>
                      <c:pt idx="9803">
                        <c:v>1.8876399999999998E-12</c:v>
                      </c:pt>
                      <c:pt idx="9804">
                        <c:v>2.2221199999999998E-12</c:v>
                      </c:pt>
                      <c:pt idx="9805">
                        <c:v>2.2221199999999998E-12</c:v>
                      </c:pt>
                      <c:pt idx="9806">
                        <c:v>1.8525199999999999E-12</c:v>
                      </c:pt>
                      <c:pt idx="9807">
                        <c:v>1.8525199999999999E-12</c:v>
                      </c:pt>
                      <c:pt idx="9808">
                        <c:v>2.0007399999999998E-12</c:v>
                      </c:pt>
                      <c:pt idx="9809">
                        <c:v>2.0007399999999998E-12</c:v>
                      </c:pt>
                      <c:pt idx="9810">
                        <c:v>2.0010100000000002E-12</c:v>
                      </c:pt>
                      <c:pt idx="9811">
                        <c:v>2.0010100000000002E-12</c:v>
                      </c:pt>
                      <c:pt idx="9812">
                        <c:v>1.9456199999999999E-12</c:v>
                      </c:pt>
                      <c:pt idx="9813">
                        <c:v>1.9456199999999999E-12</c:v>
                      </c:pt>
                      <c:pt idx="9814">
                        <c:v>2.0354299999999999E-12</c:v>
                      </c:pt>
                      <c:pt idx="9815">
                        <c:v>2.0354299999999999E-12</c:v>
                      </c:pt>
                      <c:pt idx="9816">
                        <c:v>1.88567E-12</c:v>
                      </c:pt>
                      <c:pt idx="9817">
                        <c:v>1.88567E-12</c:v>
                      </c:pt>
                      <c:pt idx="9818">
                        <c:v>1.97767E-12</c:v>
                      </c:pt>
                      <c:pt idx="9819">
                        <c:v>1.97767E-12</c:v>
                      </c:pt>
                      <c:pt idx="9820">
                        <c:v>2.1915000000000001E-12</c:v>
                      </c:pt>
                      <c:pt idx="9821">
                        <c:v>2.1915000000000001E-12</c:v>
                      </c:pt>
                      <c:pt idx="9822">
                        <c:v>2.40258E-12</c:v>
                      </c:pt>
                      <c:pt idx="9823">
                        <c:v>2.40258E-12</c:v>
                      </c:pt>
                      <c:pt idx="9824">
                        <c:v>3.57124E-12</c:v>
                      </c:pt>
                      <c:pt idx="9825">
                        <c:v>3.57124E-12</c:v>
                      </c:pt>
                      <c:pt idx="9826">
                        <c:v>1.9608900000000001E-12</c:v>
                      </c:pt>
                      <c:pt idx="9827">
                        <c:v>1.9608900000000001E-12</c:v>
                      </c:pt>
                      <c:pt idx="9828">
                        <c:v>2.8300999999999998E-12</c:v>
                      </c:pt>
                      <c:pt idx="9829">
                        <c:v>2.8300999999999998E-12</c:v>
                      </c:pt>
                      <c:pt idx="9830">
                        <c:v>1.8721899999999999E-12</c:v>
                      </c:pt>
                      <c:pt idx="9831">
                        <c:v>1.8721899999999999E-12</c:v>
                      </c:pt>
                      <c:pt idx="9832">
                        <c:v>1.8668199999999999E-12</c:v>
                      </c:pt>
                      <c:pt idx="9833">
                        <c:v>1.8668199999999999E-12</c:v>
                      </c:pt>
                      <c:pt idx="9834">
                        <c:v>1.9078E-12</c:v>
                      </c:pt>
                      <c:pt idx="9835">
                        <c:v>1.9078E-12</c:v>
                      </c:pt>
                      <c:pt idx="9836">
                        <c:v>1.8837300000000001E-12</c:v>
                      </c:pt>
                      <c:pt idx="9837">
                        <c:v>1.8837300000000001E-12</c:v>
                      </c:pt>
                      <c:pt idx="9838">
                        <c:v>1.9041500000000001E-12</c:v>
                      </c:pt>
                      <c:pt idx="9839">
                        <c:v>1.9041500000000001E-12</c:v>
                      </c:pt>
                      <c:pt idx="9840">
                        <c:v>1.9728200000000001E-12</c:v>
                      </c:pt>
                      <c:pt idx="9841">
                        <c:v>1.9728200000000001E-12</c:v>
                      </c:pt>
                      <c:pt idx="9842">
                        <c:v>2.2623000000000002E-12</c:v>
                      </c:pt>
                      <c:pt idx="9843">
                        <c:v>2.2623000000000002E-12</c:v>
                      </c:pt>
                      <c:pt idx="9844">
                        <c:v>1.9080100000000001E-12</c:v>
                      </c:pt>
                      <c:pt idx="9845">
                        <c:v>1.9080100000000001E-12</c:v>
                      </c:pt>
                      <c:pt idx="9846">
                        <c:v>2.3839199999999998E-12</c:v>
                      </c:pt>
                      <c:pt idx="9847">
                        <c:v>2.3839199999999998E-12</c:v>
                      </c:pt>
                      <c:pt idx="9848">
                        <c:v>1.9012E-12</c:v>
                      </c:pt>
                      <c:pt idx="9849">
                        <c:v>1.9012E-12</c:v>
                      </c:pt>
                      <c:pt idx="9850">
                        <c:v>4.0332899999999997E-12</c:v>
                      </c:pt>
                      <c:pt idx="9851">
                        <c:v>4.0332899999999997E-12</c:v>
                      </c:pt>
                      <c:pt idx="9852">
                        <c:v>2.47556E-12</c:v>
                      </c:pt>
                      <c:pt idx="9853">
                        <c:v>2.47556E-12</c:v>
                      </c:pt>
                      <c:pt idx="9854">
                        <c:v>1.94511E-12</c:v>
                      </c:pt>
                      <c:pt idx="9855">
                        <c:v>1.94511E-12</c:v>
                      </c:pt>
                      <c:pt idx="9856">
                        <c:v>2.0330599999999998E-12</c:v>
                      </c:pt>
                      <c:pt idx="9857">
                        <c:v>2.0330599999999998E-12</c:v>
                      </c:pt>
                      <c:pt idx="9858">
                        <c:v>2.1081299999999998E-12</c:v>
                      </c:pt>
                      <c:pt idx="9859">
                        <c:v>2.1081299999999998E-12</c:v>
                      </c:pt>
                      <c:pt idx="9860">
                        <c:v>1.9122399999999999E-12</c:v>
                      </c:pt>
                      <c:pt idx="9861">
                        <c:v>1.9122399999999999E-12</c:v>
                      </c:pt>
                      <c:pt idx="9862">
                        <c:v>1.9162299999999998E-12</c:v>
                      </c:pt>
                      <c:pt idx="9863">
                        <c:v>1.9162299999999998E-12</c:v>
                      </c:pt>
                      <c:pt idx="9864">
                        <c:v>3.93188E-10</c:v>
                      </c:pt>
                      <c:pt idx="9865">
                        <c:v>3.93188E-10</c:v>
                      </c:pt>
                      <c:pt idx="9866">
                        <c:v>1.0864000000000001E-11</c:v>
                      </c:pt>
                      <c:pt idx="9867">
                        <c:v>1.0864000000000001E-11</c:v>
                      </c:pt>
                      <c:pt idx="9868">
                        <c:v>2.2436299999999998E-12</c:v>
                      </c:pt>
                      <c:pt idx="9869">
                        <c:v>2.2436299999999998E-12</c:v>
                      </c:pt>
                      <c:pt idx="9870">
                        <c:v>3.5083500000000001E-12</c:v>
                      </c:pt>
                      <c:pt idx="9871">
                        <c:v>3.5083500000000001E-12</c:v>
                      </c:pt>
                      <c:pt idx="9872">
                        <c:v>2.0420400000000001E-12</c:v>
                      </c:pt>
                      <c:pt idx="9873">
                        <c:v>2.0420400000000001E-12</c:v>
                      </c:pt>
                      <c:pt idx="9874">
                        <c:v>1.9461899999999998E-12</c:v>
                      </c:pt>
                      <c:pt idx="9875">
                        <c:v>1.9461899999999998E-12</c:v>
                      </c:pt>
                      <c:pt idx="9876">
                        <c:v>2.0127799999999998E-12</c:v>
                      </c:pt>
                      <c:pt idx="9877">
                        <c:v>2.0127799999999998E-12</c:v>
                      </c:pt>
                      <c:pt idx="9878">
                        <c:v>1.9453799999999999E-12</c:v>
                      </c:pt>
                      <c:pt idx="9879">
                        <c:v>1.9453799999999999E-12</c:v>
                      </c:pt>
                      <c:pt idx="9880">
                        <c:v>2.1806699999999998E-12</c:v>
                      </c:pt>
                      <c:pt idx="9881">
                        <c:v>2.1806699999999998E-12</c:v>
                      </c:pt>
                      <c:pt idx="9882">
                        <c:v>1.9254699999999999E-12</c:v>
                      </c:pt>
                      <c:pt idx="9883">
                        <c:v>1.9254699999999999E-12</c:v>
                      </c:pt>
                      <c:pt idx="9884">
                        <c:v>2.0773899999999999E-12</c:v>
                      </c:pt>
                      <c:pt idx="9885">
                        <c:v>2.0773899999999999E-12</c:v>
                      </c:pt>
                      <c:pt idx="9886">
                        <c:v>2.0347900000000001E-12</c:v>
                      </c:pt>
                      <c:pt idx="9887">
                        <c:v>2.0347900000000001E-12</c:v>
                      </c:pt>
                      <c:pt idx="9888">
                        <c:v>2.1557300000000001E-12</c:v>
                      </c:pt>
                      <c:pt idx="9889">
                        <c:v>2.1557300000000001E-12</c:v>
                      </c:pt>
                      <c:pt idx="9890">
                        <c:v>5.3057699999999999E-11</c:v>
                      </c:pt>
                      <c:pt idx="9891">
                        <c:v>5.3057699999999999E-11</c:v>
                      </c:pt>
                      <c:pt idx="9892">
                        <c:v>3.4252599999999999E-12</c:v>
                      </c:pt>
                      <c:pt idx="9893">
                        <c:v>3.4252599999999999E-12</c:v>
                      </c:pt>
                      <c:pt idx="9894">
                        <c:v>1.9232799999999999E-12</c:v>
                      </c:pt>
                      <c:pt idx="9895">
                        <c:v>1.9232799999999999E-12</c:v>
                      </c:pt>
                      <c:pt idx="9896">
                        <c:v>2.1948999999999999E-12</c:v>
                      </c:pt>
                      <c:pt idx="9897">
                        <c:v>2.1948999999999999E-12</c:v>
                      </c:pt>
                      <c:pt idx="9898">
                        <c:v>2.1763800000000001E-12</c:v>
                      </c:pt>
                      <c:pt idx="9899">
                        <c:v>2.1763800000000001E-12</c:v>
                      </c:pt>
                      <c:pt idx="9900">
                        <c:v>1.9509499999999999E-12</c:v>
                      </c:pt>
                      <c:pt idx="9901">
                        <c:v>1.9509499999999999E-12</c:v>
                      </c:pt>
                      <c:pt idx="9902">
                        <c:v>1.8826199999999999E-12</c:v>
                      </c:pt>
                      <c:pt idx="9903">
                        <c:v>1.8826199999999999E-12</c:v>
                      </c:pt>
                      <c:pt idx="9904">
                        <c:v>1.8545200000000001E-12</c:v>
                      </c:pt>
                      <c:pt idx="9905">
                        <c:v>1.8545200000000001E-12</c:v>
                      </c:pt>
                      <c:pt idx="9906">
                        <c:v>2.0625799999999999E-12</c:v>
                      </c:pt>
                      <c:pt idx="9907">
                        <c:v>2.0625799999999999E-12</c:v>
                      </c:pt>
                      <c:pt idx="9908">
                        <c:v>2.30086E-12</c:v>
                      </c:pt>
                      <c:pt idx="9909">
                        <c:v>2.30086E-12</c:v>
                      </c:pt>
                      <c:pt idx="9910">
                        <c:v>1.9003200000000001E-12</c:v>
                      </c:pt>
                      <c:pt idx="9911">
                        <c:v>1.9003200000000001E-12</c:v>
                      </c:pt>
                      <c:pt idx="9912">
                        <c:v>1.89805E-12</c:v>
                      </c:pt>
                      <c:pt idx="9913">
                        <c:v>1.89805E-12</c:v>
                      </c:pt>
                      <c:pt idx="9914">
                        <c:v>2.1458599999999999E-12</c:v>
                      </c:pt>
                      <c:pt idx="9915">
                        <c:v>2.1458599999999999E-12</c:v>
                      </c:pt>
                      <c:pt idx="9916">
                        <c:v>3.9930500000000002E-12</c:v>
                      </c:pt>
                      <c:pt idx="9917">
                        <c:v>3.9930500000000002E-12</c:v>
                      </c:pt>
                      <c:pt idx="9918">
                        <c:v>2.15596E-12</c:v>
                      </c:pt>
                      <c:pt idx="9919">
                        <c:v>2.15596E-12</c:v>
                      </c:pt>
                      <c:pt idx="9920">
                        <c:v>1.9631E-12</c:v>
                      </c:pt>
                      <c:pt idx="9921">
                        <c:v>1.9631E-12</c:v>
                      </c:pt>
                      <c:pt idx="9922">
                        <c:v>1.9086600000000001E-12</c:v>
                      </c:pt>
                      <c:pt idx="9923">
                        <c:v>1.9086600000000001E-12</c:v>
                      </c:pt>
                      <c:pt idx="9924">
                        <c:v>2.0072799999999999E-12</c:v>
                      </c:pt>
                      <c:pt idx="9925">
                        <c:v>2.0072799999999999E-12</c:v>
                      </c:pt>
                      <c:pt idx="9926">
                        <c:v>2.5002799999999999E-12</c:v>
                      </c:pt>
                      <c:pt idx="9927">
                        <c:v>2.5002799999999999E-12</c:v>
                      </c:pt>
                      <c:pt idx="9928">
                        <c:v>1.9063400000000001E-12</c:v>
                      </c:pt>
                      <c:pt idx="9929">
                        <c:v>1.9063400000000001E-12</c:v>
                      </c:pt>
                      <c:pt idx="9930">
                        <c:v>1.9225800000000001E-12</c:v>
                      </c:pt>
                      <c:pt idx="9931">
                        <c:v>1.9225800000000001E-12</c:v>
                      </c:pt>
                      <c:pt idx="9932">
                        <c:v>2.0234199999999999E-12</c:v>
                      </c:pt>
                      <c:pt idx="9933">
                        <c:v>2.0234199999999999E-12</c:v>
                      </c:pt>
                      <c:pt idx="9934">
                        <c:v>1.9517399999999999E-12</c:v>
                      </c:pt>
                      <c:pt idx="9935">
                        <c:v>1.9517399999999999E-12</c:v>
                      </c:pt>
                      <c:pt idx="9936">
                        <c:v>1.82654E-12</c:v>
                      </c:pt>
                      <c:pt idx="9937">
                        <c:v>1.82654E-12</c:v>
                      </c:pt>
                      <c:pt idx="9938">
                        <c:v>1.8994700000000002E-12</c:v>
                      </c:pt>
                      <c:pt idx="9939">
                        <c:v>1.8994700000000002E-12</c:v>
                      </c:pt>
                      <c:pt idx="9940">
                        <c:v>1.91382E-12</c:v>
                      </c:pt>
                      <c:pt idx="9941">
                        <c:v>1.91382E-12</c:v>
                      </c:pt>
                      <c:pt idx="9942">
                        <c:v>1.9231600000000001E-12</c:v>
                      </c:pt>
                      <c:pt idx="9943">
                        <c:v>1.9231600000000001E-12</c:v>
                      </c:pt>
                      <c:pt idx="9944">
                        <c:v>2.1778699999999999E-12</c:v>
                      </c:pt>
                      <c:pt idx="9945">
                        <c:v>2.1778699999999999E-12</c:v>
                      </c:pt>
                      <c:pt idx="9946">
                        <c:v>1.8945499999999998E-12</c:v>
                      </c:pt>
                      <c:pt idx="9947">
                        <c:v>1.8945499999999998E-12</c:v>
                      </c:pt>
                      <c:pt idx="9948">
                        <c:v>1.88194E-12</c:v>
                      </c:pt>
                      <c:pt idx="9949">
                        <c:v>1.88194E-12</c:v>
                      </c:pt>
                      <c:pt idx="9950">
                        <c:v>2.0337499999999999E-12</c:v>
                      </c:pt>
                      <c:pt idx="9951">
                        <c:v>2.0337499999999999E-12</c:v>
                      </c:pt>
                      <c:pt idx="9952">
                        <c:v>2.1185900000000002E-12</c:v>
                      </c:pt>
                      <c:pt idx="9953">
                        <c:v>2.1185900000000002E-12</c:v>
                      </c:pt>
                      <c:pt idx="9954">
                        <c:v>2.0507499999999999E-12</c:v>
                      </c:pt>
                      <c:pt idx="9955">
                        <c:v>2.0507499999999999E-12</c:v>
                      </c:pt>
                      <c:pt idx="9956">
                        <c:v>1.8730300000000001E-12</c:v>
                      </c:pt>
                      <c:pt idx="9957">
                        <c:v>1.8730300000000001E-12</c:v>
                      </c:pt>
                      <c:pt idx="9958">
                        <c:v>1.8454600000000001E-12</c:v>
                      </c:pt>
                      <c:pt idx="9959">
                        <c:v>1.8454600000000001E-12</c:v>
                      </c:pt>
                      <c:pt idx="9960">
                        <c:v>2.0175300000000002E-12</c:v>
                      </c:pt>
                      <c:pt idx="9961">
                        <c:v>2.0175300000000002E-12</c:v>
                      </c:pt>
                      <c:pt idx="9962">
                        <c:v>2.08533E-12</c:v>
                      </c:pt>
                      <c:pt idx="9963">
                        <c:v>2.08533E-12</c:v>
                      </c:pt>
                      <c:pt idx="9964">
                        <c:v>1.8885600000000002E-12</c:v>
                      </c:pt>
                      <c:pt idx="9965">
                        <c:v>1.8885600000000002E-12</c:v>
                      </c:pt>
                      <c:pt idx="9966">
                        <c:v>1.87534E-12</c:v>
                      </c:pt>
                      <c:pt idx="9967">
                        <c:v>1.87534E-12</c:v>
                      </c:pt>
                      <c:pt idx="9968">
                        <c:v>1.91303E-12</c:v>
                      </c:pt>
                      <c:pt idx="9969">
                        <c:v>1.91303E-12</c:v>
                      </c:pt>
                      <c:pt idx="9970">
                        <c:v>2.1885799999999999E-12</c:v>
                      </c:pt>
                      <c:pt idx="9971">
                        <c:v>2.1885799999999999E-12</c:v>
                      </c:pt>
                      <c:pt idx="9972">
                        <c:v>2.3131999999999999E-12</c:v>
                      </c:pt>
                      <c:pt idx="9973">
                        <c:v>2.3131999999999999E-12</c:v>
                      </c:pt>
                      <c:pt idx="9974">
                        <c:v>1.8788800000000002E-12</c:v>
                      </c:pt>
                      <c:pt idx="9975">
                        <c:v>1.8788800000000002E-12</c:v>
                      </c:pt>
                      <c:pt idx="9976">
                        <c:v>2.3543300000000001E-12</c:v>
                      </c:pt>
                      <c:pt idx="9977">
                        <c:v>2.3543300000000001E-12</c:v>
                      </c:pt>
                      <c:pt idx="9978">
                        <c:v>1.9491999999999998E-12</c:v>
                      </c:pt>
                      <c:pt idx="9979">
                        <c:v>1.9491999999999998E-12</c:v>
                      </c:pt>
                      <c:pt idx="9980">
                        <c:v>1.9644400000000001E-12</c:v>
                      </c:pt>
                      <c:pt idx="9981">
                        <c:v>1.9644400000000001E-12</c:v>
                      </c:pt>
                      <c:pt idx="9982">
                        <c:v>2.0915000000000001E-12</c:v>
                      </c:pt>
                      <c:pt idx="9983">
                        <c:v>2.0915000000000001E-12</c:v>
                      </c:pt>
                      <c:pt idx="9984">
                        <c:v>2.1396999999999999E-12</c:v>
                      </c:pt>
                      <c:pt idx="9985">
                        <c:v>2.1396999999999999E-12</c:v>
                      </c:pt>
                      <c:pt idx="9986">
                        <c:v>2.0497800000000002E-12</c:v>
                      </c:pt>
                      <c:pt idx="9987">
                        <c:v>2.0497800000000002E-12</c:v>
                      </c:pt>
                      <c:pt idx="9988">
                        <c:v>1.9321600000000001E-12</c:v>
                      </c:pt>
                      <c:pt idx="9989">
                        <c:v>1.9321600000000001E-12</c:v>
                      </c:pt>
                      <c:pt idx="9990">
                        <c:v>1.89641E-12</c:v>
                      </c:pt>
                      <c:pt idx="9991">
                        <c:v>1.89641E-12</c:v>
                      </c:pt>
                      <c:pt idx="9992">
                        <c:v>1.92692E-12</c:v>
                      </c:pt>
                      <c:pt idx="9993">
                        <c:v>1.92692E-12</c:v>
                      </c:pt>
                      <c:pt idx="9994">
                        <c:v>5.0900299999999999E-12</c:v>
                      </c:pt>
                      <c:pt idx="9995">
                        <c:v>5.0900299999999999E-12</c:v>
                      </c:pt>
                      <c:pt idx="9996">
                        <c:v>1.9020399999999998E-12</c:v>
                      </c:pt>
                      <c:pt idx="9997">
                        <c:v>1.9020399999999998E-12</c:v>
                      </c:pt>
                      <c:pt idx="9998">
                        <c:v>2.0975699999999999E-12</c:v>
                      </c:pt>
                      <c:pt idx="9999">
                        <c:v>2.0975699999999999E-12</c:v>
                      </c:pt>
                      <c:pt idx="10000">
                        <c:v>1.9601000000000001E-12</c:v>
                      </c:pt>
                      <c:pt idx="10001">
                        <c:v>1.9601000000000001E-12</c:v>
                      </c:pt>
                      <c:pt idx="10002">
                        <c:v>1.86457E-12</c:v>
                      </c:pt>
                      <c:pt idx="10003">
                        <c:v>1.86457E-12</c:v>
                      </c:pt>
                      <c:pt idx="10004">
                        <c:v>2.26786E-12</c:v>
                      </c:pt>
                      <c:pt idx="10005">
                        <c:v>2.26786E-12</c:v>
                      </c:pt>
                      <c:pt idx="10006">
                        <c:v>2.1904400000000001E-12</c:v>
                      </c:pt>
                      <c:pt idx="10007">
                        <c:v>2.1904400000000001E-12</c:v>
                      </c:pt>
                      <c:pt idx="10008">
                        <c:v>1.9494600000000001E-12</c:v>
                      </c:pt>
                      <c:pt idx="10009">
                        <c:v>1.9494600000000001E-12</c:v>
                      </c:pt>
                      <c:pt idx="10010">
                        <c:v>2.04898E-12</c:v>
                      </c:pt>
                      <c:pt idx="10011">
                        <c:v>2.04898E-12</c:v>
                      </c:pt>
                      <c:pt idx="10012">
                        <c:v>5.63451E-12</c:v>
                      </c:pt>
                      <c:pt idx="10013">
                        <c:v>5.63451E-12</c:v>
                      </c:pt>
                      <c:pt idx="10014">
                        <c:v>1.90558E-12</c:v>
                      </c:pt>
                      <c:pt idx="10015">
                        <c:v>1.90558E-12</c:v>
                      </c:pt>
                      <c:pt idx="10016">
                        <c:v>2.12022E-12</c:v>
                      </c:pt>
                      <c:pt idx="10017">
                        <c:v>2.12022E-12</c:v>
                      </c:pt>
                      <c:pt idx="10018">
                        <c:v>1.9688399999999999E-12</c:v>
                      </c:pt>
                      <c:pt idx="10019">
                        <c:v>1.9688399999999999E-12</c:v>
                      </c:pt>
                      <c:pt idx="10020">
                        <c:v>3.53796E-12</c:v>
                      </c:pt>
                      <c:pt idx="10021">
                        <c:v>3.53796E-12</c:v>
                      </c:pt>
                      <c:pt idx="10022">
                        <c:v>2.0769399999999998E-12</c:v>
                      </c:pt>
                      <c:pt idx="10023">
                        <c:v>2.0769399999999998E-12</c:v>
                      </c:pt>
                      <c:pt idx="10024">
                        <c:v>4.0166400000000001E-12</c:v>
                      </c:pt>
                      <c:pt idx="10025">
                        <c:v>4.0166400000000001E-12</c:v>
                      </c:pt>
                      <c:pt idx="10026">
                        <c:v>1.98041E-12</c:v>
                      </c:pt>
                      <c:pt idx="10027">
                        <c:v>1.98041E-12</c:v>
                      </c:pt>
                      <c:pt idx="10028">
                        <c:v>2.0034499999999999E-12</c:v>
                      </c:pt>
                      <c:pt idx="10029">
                        <c:v>2.0034499999999999E-12</c:v>
                      </c:pt>
                      <c:pt idx="10030">
                        <c:v>2.01625E-12</c:v>
                      </c:pt>
                      <c:pt idx="10031">
                        <c:v>2.01625E-12</c:v>
                      </c:pt>
                      <c:pt idx="10032">
                        <c:v>2.1626199999999999E-12</c:v>
                      </c:pt>
                      <c:pt idx="10033">
                        <c:v>2.1626199999999999E-12</c:v>
                      </c:pt>
                      <c:pt idx="10034">
                        <c:v>4.3914200000000003E-12</c:v>
                      </c:pt>
                      <c:pt idx="10035">
                        <c:v>4.3914200000000003E-12</c:v>
                      </c:pt>
                      <c:pt idx="10036">
                        <c:v>2.93333E-12</c:v>
                      </c:pt>
                      <c:pt idx="10037">
                        <c:v>2.93333E-12</c:v>
                      </c:pt>
                      <c:pt idx="10038">
                        <c:v>2.1202399999999999E-12</c:v>
                      </c:pt>
                      <c:pt idx="10039">
                        <c:v>2.1202399999999999E-12</c:v>
                      </c:pt>
                      <c:pt idx="10040">
                        <c:v>1.9988999999999999E-12</c:v>
                      </c:pt>
                      <c:pt idx="10041">
                        <c:v>1.9988999999999999E-12</c:v>
                      </c:pt>
                      <c:pt idx="10042">
                        <c:v>2.0896900000000002E-12</c:v>
                      </c:pt>
                      <c:pt idx="10043">
                        <c:v>2.0896900000000002E-12</c:v>
                      </c:pt>
                      <c:pt idx="10044">
                        <c:v>1.9874300000000001E-12</c:v>
                      </c:pt>
                      <c:pt idx="10045">
                        <c:v>1.9874300000000001E-12</c:v>
                      </c:pt>
                      <c:pt idx="10046">
                        <c:v>1.9799700000000001E-12</c:v>
                      </c:pt>
                      <c:pt idx="10047">
                        <c:v>1.9799700000000001E-12</c:v>
                      </c:pt>
                      <c:pt idx="10048">
                        <c:v>2.0735500000000002E-12</c:v>
                      </c:pt>
                      <c:pt idx="10049">
                        <c:v>2.0735500000000002E-12</c:v>
                      </c:pt>
                      <c:pt idx="10050">
                        <c:v>1.94552E-12</c:v>
                      </c:pt>
                      <c:pt idx="10051">
                        <c:v>1.94552E-12</c:v>
                      </c:pt>
                      <c:pt idx="10052">
                        <c:v>1.9969400000000002E-12</c:v>
                      </c:pt>
                      <c:pt idx="10053">
                        <c:v>1.9969400000000002E-12</c:v>
                      </c:pt>
                      <c:pt idx="10054">
                        <c:v>2.23992E-12</c:v>
                      </c:pt>
                      <c:pt idx="10055">
                        <c:v>2.23992E-12</c:v>
                      </c:pt>
                      <c:pt idx="10056">
                        <c:v>1.92555E-12</c:v>
                      </c:pt>
                      <c:pt idx="10057">
                        <c:v>1.92555E-12</c:v>
                      </c:pt>
                      <c:pt idx="10058">
                        <c:v>3.8948800000000001E-12</c:v>
                      </c:pt>
                      <c:pt idx="10059">
                        <c:v>3.8948800000000001E-12</c:v>
                      </c:pt>
                      <c:pt idx="10060">
                        <c:v>1.9568200000000001E-12</c:v>
                      </c:pt>
                      <c:pt idx="10061">
                        <c:v>1.9568200000000001E-12</c:v>
                      </c:pt>
                      <c:pt idx="10062">
                        <c:v>2.1277999999999999E-12</c:v>
                      </c:pt>
                      <c:pt idx="10063">
                        <c:v>2.1277999999999999E-12</c:v>
                      </c:pt>
                      <c:pt idx="10064">
                        <c:v>1.9138300000000001E-12</c:v>
                      </c:pt>
                      <c:pt idx="10065">
                        <c:v>1.9138300000000001E-12</c:v>
                      </c:pt>
                      <c:pt idx="10066">
                        <c:v>4.7137900000000003E-12</c:v>
                      </c:pt>
                      <c:pt idx="10067">
                        <c:v>4.7137900000000003E-12</c:v>
                      </c:pt>
                      <c:pt idx="10068">
                        <c:v>2.2367999999999999E-12</c:v>
                      </c:pt>
                      <c:pt idx="10069">
                        <c:v>2.2367999999999999E-12</c:v>
                      </c:pt>
                      <c:pt idx="10070">
                        <c:v>1.9119E-12</c:v>
                      </c:pt>
                      <c:pt idx="10071">
                        <c:v>1.9119E-12</c:v>
                      </c:pt>
                      <c:pt idx="10072">
                        <c:v>2.1991600000000001E-12</c:v>
                      </c:pt>
                      <c:pt idx="10073">
                        <c:v>2.1991600000000001E-12</c:v>
                      </c:pt>
                      <c:pt idx="10074">
                        <c:v>2.11088E-12</c:v>
                      </c:pt>
                      <c:pt idx="10075">
                        <c:v>2.11088E-12</c:v>
                      </c:pt>
                      <c:pt idx="10076">
                        <c:v>3.7328199999999998E-12</c:v>
                      </c:pt>
                      <c:pt idx="10077">
                        <c:v>3.7328199999999998E-12</c:v>
                      </c:pt>
                      <c:pt idx="10078">
                        <c:v>2.0835499999999999E-12</c:v>
                      </c:pt>
                      <c:pt idx="10079">
                        <c:v>2.0835499999999999E-12</c:v>
                      </c:pt>
                      <c:pt idx="10080">
                        <c:v>1.94073E-12</c:v>
                      </c:pt>
                      <c:pt idx="10081">
                        <c:v>1.94073E-12</c:v>
                      </c:pt>
                      <c:pt idx="10082">
                        <c:v>2.11714E-12</c:v>
                      </c:pt>
                      <c:pt idx="10083">
                        <c:v>2.11714E-12</c:v>
                      </c:pt>
                      <c:pt idx="10084">
                        <c:v>1.98444E-12</c:v>
                      </c:pt>
                      <c:pt idx="10085">
                        <c:v>1.98444E-12</c:v>
                      </c:pt>
                      <c:pt idx="10086">
                        <c:v>2.0474200000000002E-12</c:v>
                      </c:pt>
                      <c:pt idx="10087">
                        <c:v>2.0474200000000002E-12</c:v>
                      </c:pt>
                      <c:pt idx="10088">
                        <c:v>4.0668299999999999E-12</c:v>
                      </c:pt>
                      <c:pt idx="10089">
                        <c:v>4.0668299999999999E-12</c:v>
                      </c:pt>
                      <c:pt idx="10090">
                        <c:v>1.9488599999999998E-12</c:v>
                      </c:pt>
                      <c:pt idx="10091">
                        <c:v>1.9488599999999998E-12</c:v>
                      </c:pt>
                      <c:pt idx="10092">
                        <c:v>1.9532600000000001E-12</c:v>
                      </c:pt>
                      <c:pt idx="10093">
                        <c:v>1.9532600000000001E-12</c:v>
                      </c:pt>
                      <c:pt idx="10094">
                        <c:v>2.1534099999999998E-12</c:v>
                      </c:pt>
                      <c:pt idx="10095">
                        <c:v>2.1534099999999998E-12</c:v>
                      </c:pt>
                      <c:pt idx="10096">
                        <c:v>1.96539E-12</c:v>
                      </c:pt>
                      <c:pt idx="10097">
                        <c:v>1.96539E-12</c:v>
                      </c:pt>
                      <c:pt idx="10098">
                        <c:v>2.04053E-12</c:v>
                      </c:pt>
                      <c:pt idx="10099">
                        <c:v>2.04053E-12</c:v>
                      </c:pt>
                      <c:pt idx="10100">
                        <c:v>2.25852E-12</c:v>
                      </c:pt>
                      <c:pt idx="10101">
                        <c:v>2.25852E-12</c:v>
                      </c:pt>
                      <c:pt idx="10102">
                        <c:v>2.0947999999999999E-12</c:v>
                      </c:pt>
                      <c:pt idx="10103">
                        <c:v>2.0947999999999999E-12</c:v>
                      </c:pt>
                      <c:pt idx="10104">
                        <c:v>1.99942E-12</c:v>
                      </c:pt>
                      <c:pt idx="10105">
                        <c:v>1.99942E-12</c:v>
                      </c:pt>
                      <c:pt idx="10106">
                        <c:v>2.23718E-12</c:v>
                      </c:pt>
                      <c:pt idx="10107">
                        <c:v>2.23718E-12</c:v>
                      </c:pt>
                      <c:pt idx="10108">
                        <c:v>1.9324300000000001E-12</c:v>
                      </c:pt>
                      <c:pt idx="10109">
                        <c:v>1.9324300000000001E-12</c:v>
                      </c:pt>
                      <c:pt idx="10110">
                        <c:v>2.3247E-12</c:v>
                      </c:pt>
                      <c:pt idx="10111">
                        <c:v>2.3247E-12</c:v>
                      </c:pt>
                      <c:pt idx="10112">
                        <c:v>1.9626099999999999E-12</c:v>
                      </c:pt>
                      <c:pt idx="10113">
                        <c:v>1.9626099999999999E-12</c:v>
                      </c:pt>
                      <c:pt idx="10114">
                        <c:v>2.1817500000000001E-12</c:v>
                      </c:pt>
                      <c:pt idx="10115">
                        <c:v>2.1817500000000001E-12</c:v>
                      </c:pt>
                      <c:pt idx="10116">
                        <c:v>2.1969100000000002E-12</c:v>
                      </c:pt>
                      <c:pt idx="10117">
                        <c:v>2.1969100000000002E-12</c:v>
                      </c:pt>
                      <c:pt idx="10118">
                        <c:v>2.1054200000000001E-12</c:v>
                      </c:pt>
                      <c:pt idx="10119">
                        <c:v>2.1054200000000001E-12</c:v>
                      </c:pt>
                      <c:pt idx="10120">
                        <c:v>2.1836099999999998E-12</c:v>
                      </c:pt>
                      <c:pt idx="10121">
                        <c:v>2.1836099999999998E-12</c:v>
                      </c:pt>
                      <c:pt idx="10122">
                        <c:v>1.9618E-12</c:v>
                      </c:pt>
                      <c:pt idx="10123">
                        <c:v>1.9618E-12</c:v>
                      </c:pt>
                      <c:pt idx="10124">
                        <c:v>4.3325300000000003E-12</c:v>
                      </c:pt>
                      <c:pt idx="10125">
                        <c:v>4.3325300000000003E-12</c:v>
                      </c:pt>
                      <c:pt idx="10126">
                        <c:v>1.9795600000000001E-12</c:v>
                      </c:pt>
                      <c:pt idx="10127">
                        <c:v>1.9795600000000001E-12</c:v>
                      </c:pt>
                      <c:pt idx="10128">
                        <c:v>2.3963600000000001E-12</c:v>
                      </c:pt>
                      <c:pt idx="10129">
                        <c:v>2.3963600000000001E-12</c:v>
                      </c:pt>
                      <c:pt idx="10130">
                        <c:v>2.4496500000000002E-12</c:v>
                      </c:pt>
                      <c:pt idx="10131">
                        <c:v>2.4496500000000002E-12</c:v>
                      </c:pt>
                      <c:pt idx="10132">
                        <c:v>3.6439200000000001E-12</c:v>
                      </c:pt>
                      <c:pt idx="10133">
                        <c:v>3.6439200000000001E-12</c:v>
                      </c:pt>
                      <c:pt idx="10134">
                        <c:v>1.9755600000000001E-12</c:v>
                      </c:pt>
                      <c:pt idx="10135">
                        <c:v>1.9755600000000001E-12</c:v>
                      </c:pt>
                      <c:pt idx="10136">
                        <c:v>1.9758099999999998E-12</c:v>
                      </c:pt>
                      <c:pt idx="10137">
                        <c:v>1.9758099999999998E-12</c:v>
                      </c:pt>
                      <c:pt idx="10138">
                        <c:v>2.1765699999999999E-12</c:v>
                      </c:pt>
                      <c:pt idx="10139">
                        <c:v>2.1765699999999999E-12</c:v>
                      </c:pt>
                      <c:pt idx="10140">
                        <c:v>2.2376000000000001E-12</c:v>
                      </c:pt>
                      <c:pt idx="10141">
                        <c:v>2.2376000000000001E-12</c:v>
                      </c:pt>
                      <c:pt idx="10142">
                        <c:v>1.94819E-12</c:v>
                      </c:pt>
                      <c:pt idx="10143">
                        <c:v>1.94819E-12</c:v>
                      </c:pt>
                      <c:pt idx="10144">
                        <c:v>1.9789800000000001E-12</c:v>
                      </c:pt>
                      <c:pt idx="10145">
                        <c:v>1.9789800000000001E-12</c:v>
                      </c:pt>
                      <c:pt idx="10146">
                        <c:v>1.9691700000000002E-12</c:v>
                      </c:pt>
                      <c:pt idx="10147">
                        <c:v>1.9691700000000002E-12</c:v>
                      </c:pt>
                      <c:pt idx="10148">
                        <c:v>1.9945100000000002E-12</c:v>
                      </c:pt>
                      <c:pt idx="10149">
                        <c:v>1.9945100000000002E-12</c:v>
                      </c:pt>
                      <c:pt idx="10150">
                        <c:v>2.1053800000000001E-12</c:v>
                      </c:pt>
                      <c:pt idx="10151">
                        <c:v>2.1053800000000001E-12</c:v>
                      </c:pt>
                      <c:pt idx="10152">
                        <c:v>2.1309499999999999E-12</c:v>
                      </c:pt>
                      <c:pt idx="10153">
                        <c:v>2.1309499999999999E-12</c:v>
                      </c:pt>
                      <c:pt idx="10154">
                        <c:v>1.92627E-12</c:v>
                      </c:pt>
                      <c:pt idx="10155">
                        <c:v>1.92627E-12</c:v>
                      </c:pt>
                      <c:pt idx="10156">
                        <c:v>2.2588599999999999E-12</c:v>
                      </c:pt>
                      <c:pt idx="10157">
                        <c:v>2.2588599999999999E-12</c:v>
                      </c:pt>
                      <c:pt idx="10158">
                        <c:v>2.0991699999999998E-12</c:v>
                      </c:pt>
                      <c:pt idx="10159">
                        <c:v>2.0991699999999998E-12</c:v>
                      </c:pt>
                      <c:pt idx="10160">
                        <c:v>2.14447E-12</c:v>
                      </c:pt>
                      <c:pt idx="10161">
                        <c:v>2.14447E-12</c:v>
                      </c:pt>
                      <c:pt idx="10162">
                        <c:v>4.0071699999999998E-12</c:v>
                      </c:pt>
                      <c:pt idx="10163">
                        <c:v>4.0071699999999998E-12</c:v>
                      </c:pt>
                      <c:pt idx="10164">
                        <c:v>2.37422E-12</c:v>
                      </c:pt>
                      <c:pt idx="10165">
                        <c:v>2.37422E-12</c:v>
                      </c:pt>
                      <c:pt idx="10166">
                        <c:v>2.2249100000000001E-12</c:v>
                      </c:pt>
                      <c:pt idx="10167">
                        <c:v>2.2249100000000001E-12</c:v>
                      </c:pt>
                      <c:pt idx="10168">
                        <c:v>2.2380999999999999E-12</c:v>
                      </c:pt>
                      <c:pt idx="10169">
                        <c:v>2.2380999999999999E-12</c:v>
                      </c:pt>
                      <c:pt idx="10170">
                        <c:v>2.0960899999999998E-12</c:v>
                      </c:pt>
                      <c:pt idx="10171">
                        <c:v>2.0960899999999998E-12</c:v>
                      </c:pt>
                      <c:pt idx="10172">
                        <c:v>2.15582E-12</c:v>
                      </c:pt>
                      <c:pt idx="10173">
                        <c:v>2.15582E-12</c:v>
                      </c:pt>
                      <c:pt idx="10174">
                        <c:v>2.0931199999999999E-12</c:v>
                      </c:pt>
                      <c:pt idx="10175">
                        <c:v>2.0931199999999999E-12</c:v>
                      </c:pt>
                      <c:pt idx="10176">
                        <c:v>2.13564E-12</c:v>
                      </c:pt>
                      <c:pt idx="10177">
                        <c:v>2.13564E-12</c:v>
                      </c:pt>
                      <c:pt idx="10178">
                        <c:v>2.02213E-12</c:v>
                      </c:pt>
                      <c:pt idx="10179">
                        <c:v>2.02213E-12</c:v>
                      </c:pt>
                      <c:pt idx="10180">
                        <c:v>2.5295899999999999E-12</c:v>
                      </c:pt>
                      <c:pt idx="10181">
                        <c:v>2.5295899999999999E-12</c:v>
                      </c:pt>
                      <c:pt idx="10182">
                        <c:v>2.5726300000000001E-12</c:v>
                      </c:pt>
                      <c:pt idx="10183">
                        <c:v>2.5726300000000001E-12</c:v>
                      </c:pt>
                      <c:pt idx="10184">
                        <c:v>2.0738900000000002E-12</c:v>
                      </c:pt>
                      <c:pt idx="10185">
                        <c:v>2.0738900000000002E-12</c:v>
                      </c:pt>
                      <c:pt idx="10186">
                        <c:v>1.9207799999999998E-12</c:v>
                      </c:pt>
                      <c:pt idx="10187">
                        <c:v>1.9207799999999998E-12</c:v>
                      </c:pt>
                      <c:pt idx="10188">
                        <c:v>1.94405E-12</c:v>
                      </c:pt>
                      <c:pt idx="10189">
                        <c:v>1.94405E-12</c:v>
                      </c:pt>
                      <c:pt idx="10190">
                        <c:v>2.2149399999999998E-12</c:v>
                      </c:pt>
                      <c:pt idx="10191">
                        <c:v>2.2149399999999998E-12</c:v>
                      </c:pt>
                      <c:pt idx="10192">
                        <c:v>2.14566E-12</c:v>
                      </c:pt>
                      <c:pt idx="10193">
                        <c:v>2.14566E-12</c:v>
                      </c:pt>
                      <c:pt idx="10194">
                        <c:v>2.3008000000000001E-12</c:v>
                      </c:pt>
                      <c:pt idx="10195">
                        <c:v>2.3008000000000001E-12</c:v>
                      </c:pt>
                      <c:pt idx="10196">
                        <c:v>2.4863400000000001E-12</c:v>
                      </c:pt>
                      <c:pt idx="10197">
                        <c:v>2.4863400000000001E-12</c:v>
                      </c:pt>
                      <c:pt idx="10198">
                        <c:v>2.01389E-12</c:v>
                      </c:pt>
                      <c:pt idx="10199">
                        <c:v>2.01389E-12</c:v>
                      </c:pt>
                      <c:pt idx="10200">
                        <c:v>2.11936E-12</c:v>
                      </c:pt>
                      <c:pt idx="10201">
                        <c:v>2.11936E-12</c:v>
                      </c:pt>
                      <c:pt idx="10202">
                        <c:v>1.9871999999999999E-12</c:v>
                      </c:pt>
                      <c:pt idx="10203">
                        <c:v>1.9871999999999999E-12</c:v>
                      </c:pt>
                      <c:pt idx="10204">
                        <c:v>1.9821300000000002E-12</c:v>
                      </c:pt>
                      <c:pt idx="10205">
                        <c:v>1.9821300000000002E-12</c:v>
                      </c:pt>
                      <c:pt idx="10206">
                        <c:v>1.97439E-12</c:v>
                      </c:pt>
                      <c:pt idx="10207">
                        <c:v>1.97439E-12</c:v>
                      </c:pt>
                      <c:pt idx="10208">
                        <c:v>2.34857E-12</c:v>
                      </c:pt>
                      <c:pt idx="10209">
                        <c:v>2.34857E-12</c:v>
                      </c:pt>
                      <c:pt idx="10210">
                        <c:v>2.4796699999999999E-11</c:v>
                      </c:pt>
                      <c:pt idx="10211">
                        <c:v>2.4796699999999999E-11</c:v>
                      </c:pt>
                      <c:pt idx="10212">
                        <c:v>1.9759199999999999E-12</c:v>
                      </c:pt>
                      <c:pt idx="10213">
                        <c:v>1.9759199999999999E-12</c:v>
                      </c:pt>
                      <c:pt idx="10214">
                        <c:v>1.9174500000000001E-12</c:v>
                      </c:pt>
                      <c:pt idx="10215">
                        <c:v>1.9174500000000001E-12</c:v>
                      </c:pt>
                      <c:pt idx="10216">
                        <c:v>2.8282599999999999E-12</c:v>
                      </c:pt>
                      <c:pt idx="10217">
                        <c:v>2.8282599999999999E-12</c:v>
                      </c:pt>
                      <c:pt idx="10218">
                        <c:v>2.0995000000000001E-12</c:v>
                      </c:pt>
                      <c:pt idx="10219">
                        <c:v>2.0995000000000001E-12</c:v>
                      </c:pt>
                      <c:pt idx="10220">
                        <c:v>1.99785E-12</c:v>
                      </c:pt>
                      <c:pt idx="10221">
                        <c:v>1.99785E-12</c:v>
                      </c:pt>
                      <c:pt idx="10222">
                        <c:v>2.3340100000000001E-12</c:v>
                      </c:pt>
                      <c:pt idx="10223">
                        <c:v>2.3340100000000001E-12</c:v>
                      </c:pt>
                      <c:pt idx="10224">
                        <c:v>2.1125700000000002E-12</c:v>
                      </c:pt>
                      <c:pt idx="10225">
                        <c:v>2.1125700000000002E-12</c:v>
                      </c:pt>
                      <c:pt idx="10226">
                        <c:v>2.2379400000000001E-12</c:v>
                      </c:pt>
                      <c:pt idx="10227">
                        <c:v>2.2379400000000001E-12</c:v>
                      </c:pt>
                      <c:pt idx="10228">
                        <c:v>1.9864700000000001E-12</c:v>
                      </c:pt>
                      <c:pt idx="10229">
                        <c:v>1.9864700000000001E-12</c:v>
                      </c:pt>
                      <c:pt idx="10230">
                        <c:v>1.96132E-12</c:v>
                      </c:pt>
                      <c:pt idx="10231">
                        <c:v>1.96132E-12</c:v>
                      </c:pt>
                      <c:pt idx="10232">
                        <c:v>1.9626399999999998E-12</c:v>
                      </c:pt>
                      <c:pt idx="10233">
                        <c:v>1.9626399999999998E-12</c:v>
                      </c:pt>
                      <c:pt idx="10234">
                        <c:v>2.1874000000000002E-12</c:v>
                      </c:pt>
                      <c:pt idx="10235">
                        <c:v>2.1874000000000002E-12</c:v>
                      </c:pt>
                      <c:pt idx="10236">
                        <c:v>2.4292399999999999E-12</c:v>
                      </c:pt>
                      <c:pt idx="10237">
                        <c:v>2.4292399999999999E-12</c:v>
                      </c:pt>
                      <c:pt idx="10238">
                        <c:v>1.9435100000000001E-12</c:v>
                      </c:pt>
                      <c:pt idx="10239">
                        <c:v>1.9435100000000001E-12</c:v>
                      </c:pt>
                      <c:pt idx="10240">
                        <c:v>2.05814E-12</c:v>
                      </c:pt>
                      <c:pt idx="10241">
                        <c:v>2.05814E-12</c:v>
                      </c:pt>
                      <c:pt idx="10242">
                        <c:v>1.9543900000000001E-12</c:v>
                      </c:pt>
                      <c:pt idx="10243">
                        <c:v>1.9543900000000001E-12</c:v>
                      </c:pt>
                      <c:pt idx="10244">
                        <c:v>2.1951799999999999E-12</c:v>
                      </c:pt>
                      <c:pt idx="10245">
                        <c:v>2.1951799999999999E-12</c:v>
                      </c:pt>
                      <c:pt idx="10246">
                        <c:v>1.9459599999999999E-12</c:v>
                      </c:pt>
                      <c:pt idx="10247">
                        <c:v>1.9459599999999999E-12</c:v>
                      </c:pt>
                      <c:pt idx="10248">
                        <c:v>2.2887300000000001E-12</c:v>
                      </c:pt>
                      <c:pt idx="10249">
                        <c:v>2.2887300000000001E-12</c:v>
                      </c:pt>
                      <c:pt idx="10250">
                        <c:v>2.5428199999999999E-12</c:v>
                      </c:pt>
                      <c:pt idx="10251">
                        <c:v>2.5428199999999999E-12</c:v>
                      </c:pt>
                      <c:pt idx="10252">
                        <c:v>2.10295E-12</c:v>
                      </c:pt>
                      <c:pt idx="10253">
                        <c:v>2.10295E-12</c:v>
                      </c:pt>
                      <c:pt idx="10254">
                        <c:v>2.1904899999999999E-12</c:v>
                      </c:pt>
                      <c:pt idx="10255">
                        <c:v>2.1904899999999999E-12</c:v>
                      </c:pt>
                      <c:pt idx="10256">
                        <c:v>4.2439799999999999E-12</c:v>
                      </c:pt>
                      <c:pt idx="10257">
                        <c:v>4.2439799999999999E-12</c:v>
                      </c:pt>
                      <c:pt idx="10258">
                        <c:v>2.3578599999999998E-12</c:v>
                      </c:pt>
                      <c:pt idx="10259">
                        <c:v>2.3578599999999998E-12</c:v>
                      </c:pt>
                      <c:pt idx="10260">
                        <c:v>2.5237600000000001E-12</c:v>
                      </c:pt>
                      <c:pt idx="10261">
                        <c:v>2.5237600000000001E-12</c:v>
                      </c:pt>
                      <c:pt idx="10262">
                        <c:v>2.0271300000000001E-12</c:v>
                      </c:pt>
                      <c:pt idx="10263">
                        <c:v>2.0271300000000001E-12</c:v>
                      </c:pt>
                      <c:pt idx="10264">
                        <c:v>2.1977099999999999E-12</c:v>
                      </c:pt>
                      <c:pt idx="10265">
                        <c:v>2.1977099999999999E-12</c:v>
                      </c:pt>
                      <c:pt idx="10266">
                        <c:v>1.9668899999999999E-12</c:v>
                      </c:pt>
                      <c:pt idx="10267">
                        <c:v>1.9668899999999999E-12</c:v>
                      </c:pt>
                      <c:pt idx="10268">
                        <c:v>1.9477600000000002E-12</c:v>
                      </c:pt>
                      <c:pt idx="10269">
                        <c:v>1.9477600000000002E-12</c:v>
                      </c:pt>
                      <c:pt idx="10270">
                        <c:v>2.0873600000000001E-12</c:v>
                      </c:pt>
                      <c:pt idx="10271">
                        <c:v>2.0873600000000001E-12</c:v>
                      </c:pt>
                      <c:pt idx="10272">
                        <c:v>1.9598600000000001E-12</c:v>
                      </c:pt>
                      <c:pt idx="10273">
                        <c:v>1.9598600000000001E-12</c:v>
                      </c:pt>
                      <c:pt idx="10274">
                        <c:v>2.34078E-12</c:v>
                      </c:pt>
                      <c:pt idx="10275">
                        <c:v>2.34078E-12</c:v>
                      </c:pt>
                      <c:pt idx="10276">
                        <c:v>2.0866599999999999E-12</c:v>
                      </c:pt>
                      <c:pt idx="10277">
                        <c:v>2.0866599999999999E-12</c:v>
                      </c:pt>
                      <c:pt idx="10278">
                        <c:v>2.1590800000000001E-12</c:v>
                      </c:pt>
                      <c:pt idx="10279">
                        <c:v>2.1590800000000001E-12</c:v>
                      </c:pt>
                      <c:pt idx="10280">
                        <c:v>1.9298499999999999E-12</c:v>
                      </c:pt>
                      <c:pt idx="10281">
                        <c:v>1.9298499999999999E-12</c:v>
                      </c:pt>
                      <c:pt idx="10282">
                        <c:v>3.8422200000000002E-12</c:v>
                      </c:pt>
                      <c:pt idx="10283">
                        <c:v>3.8422200000000002E-12</c:v>
                      </c:pt>
                      <c:pt idx="10284">
                        <c:v>1.96406E-12</c:v>
                      </c:pt>
                      <c:pt idx="10285">
                        <c:v>1.96406E-12</c:v>
                      </c:pt>
                      <c:pt idx="10286">
                        <c:v>2.2746800000000002E-12</c:v>
                      </c:pt>
                      <c:pt idx="10287">
                        <c:v>2.2746800000000002E-12</c:v>
                      </c:pt>
                      <c:pt idx="10288">
                        <c:v>2.14433E-12</c:v>
                      </c:pt>
                      <c:pt idx="10289">
                        <c:v>2.14433E-12</c:v>
                      </c:pt>
                      <c:pt idx="10290">
                        <c:v>1.9978200000000001E-12</c:v>
                      </c:pt>
                      <c:pt idx="10291">
                        <c:v>1.9978200000000001E-12</c:v>
                      </c:pt>
                      <c:pt idx="10292">
                        <c:v>2.2061400000000001E-12</c:v>
                      </c:pt>
                      <c:pt idx="10293">
                        <c:v>2.2061400000000001E-12</c:v>
                      </c:pt>
                      <c:pt idx="10294">
                        <c:v>2.0763899999999998E-12</c:v>
                      </c:pt>
                      <c:pt idx="10295">
                        <c:v>2.0763899999999998E-12</c:v>
                      </c:pt>
                      <c:pt idx="10296">
                        <c:v>1.94491E-12</c:v>
                      </c:pt>
                      <c:pt idx="10297">
                        <c:v>1.94491E-12</c:v>
                      </c:pt>
                      <c:pt idx="10298">
                        <c:v>2.3171699999999999E-12</c:v>
                      </c:pt>
                      <c:pt idx="10299">
                        <c:v>2.3171699999999999E-12</c:v>
                      </c:pt>
                      <c:pt idx="10300">
                        <c:v>4.0672399999999999E-12</c:v>
                      </c:pt>
                      <c:pt idx="10301">
                        <c:v>4.0672399999999999E-12</c:v>
                      </c:pt>
                      <c:pt idx="10302">
                        <c:v>2.3645999999999998E-12</c:v>
                      </c:pt>
                      <c:pt idx="10303">
                        <c:v>2.3645999999999998E-12</c:v>
                      </c:pt>
                      <c:pt idx="10304">
                        <c:v>5.7337100000000002E-12</c:v>
                      </c:pt>
                      <c:pt idx="10305">
                        <c:v>5.7337100000000002E-12</c:v>
                      </c:pt>
                      <c:pt idx="10306">
                        <c:v>3.6695700000000001E-12</c:v>
                      </c:pt>
                      <c:pt idx="10307">
                        <c:v>3.6695700000000001E-12</c:v>
                      </c:pt>
                      <c:pt idx="10308">
                        <c:v>3.8328899999999998E-12</c:v>
                      </c:pt>
                      <c:pt idx="10309">
                        <c:v>3.8328899999999998E-12</c:v>
                      </c:pt>
                      <c:pt idx="10310">
                        <c:v>2.21646E-12</c:v>
                      </c:pt>
                      <c:pt idx="10311">
                        <c:v>2.21646E-12</c:v>
                      </c:pt>
                      <c:pt idx="10312">
                        <c:v>1.9237E-12</c:v>
                      </c:pt>
                      <c:pt idx="10313">
                        <c:v>1.9237E-12</c:v>
                      </c:pt>
                      <c:pt idx="10314">
                        <c:v>2.1690000000000001E-12</c:v>
                      </c:pt>
                      <c:pt idx="10315">
                        <c:v>2.1690000000000001E-12</c:v>
                      </c:pt>
                      <c:pt idx="10316">
                        <c:v>2.4456E-12</c:v>
                      </c:pt>
                      <c:pt idx="10317">
                        <c:v>2.4456E-12</c:v>
                      </c:pt>
                      <c:pt idx="10318">
                        <c:v>2.1922600000000002E-12</c:v>
                      </c:pt>
                      <c:pt idx="10319">
                        <c:v>2.1922600000000002E-12</c:v>
                      </c:pt>
                      <c:pt idx="10320">
                        <c:v>1.9925900000000001E-12</c:v>
                      </c:pt>
                      <c:pt idx="10321">
                        <c:v>1.9925900000000001E-12</c:v>
                      </c:pt>
                      <c:pt idx="10322">
                        <c:v>2.0768099999999999E-12</c:v>
                      </c:pt>
                      <c:pt idx="10323">
                        <c:v>2.0768099999999999E-12</c:v>
                      </c:pt>
                      <c:pt idx="10324">
                        <c:v>4.1103500000000002E-12</c:v>
                      </c:pt>
                      <c:pt idx="10325">
                        <c:v>4.1103500000000002E-12</c:v>
                      </c:pt>
                      <c:pt idx="10326">
                        <c:v>1.9267600000000002E-12</c:v>
                      </c:pt>
                      <c:pt idx="10327">
                        <c:v>1.9267600000000002E-12</c:v>
                      </c:pt>
                      <c:pt idx="10328">
                        <c:v>2.4196299999999999E-12</c:v>
                      </c:pt>
                      <c:pt idx="10329">
                        <c:v>2.4196299999999999E-12</c:v>
                      </c:pt>
                      <c:pt idx="10330">
                        <c:v>1.9898999999999998E-12</c:v>
                      </c:pt>
                      <c:pt idx="10331">
                        <c:v>1.9898999999999998E-12</c:v>
                      </c:pt>
                      <c:pt idx="10332">
                        <c:v>4.1895000000000003E-12</c:v>
                      </c:pt>
                      <c:pt idx="10333">
                        <c:v>4.1895000000000003E-12</c:v>
                      </c:pt>
                      <c:pt idx="10334">
                        <c:v>1.9752200000000001E-12</c:v>
                      </c:pt>
                      <c:pt idx="10335">
                        <c:v>1.9752200000000001E-12</c:v>
                      </c:pt>
                      <c:pt idx="10336">
                        <c:v>2.1704700000000001E-12</c:v>
                      </c:pt>
                      <c:pt idx="10337">
                        <c:v>2.1704700000000001E-12</c:v>
                      </c:pt>
                      <c:pt idx="10338">
                        <c:v>1.9556600000000002E-12</c:v>
                      </c:pt>
                      <c:pt idx="10339">
                        <c:v>1.9556600000000002E-12</c:v>
                      </c:pt>
                      <c:pt idx="10340">
                        <c:v>1.99186E-12</c:v>
                      </c:pt>
                      <c:pt idx="10341">
                        <c:v>1.99186E-12</c:v>
                      </c:pt>
                      <c:pt idx="10342">
                        <c:v>1.9527100000000001E-12</c:v>
                      </c:pt>
                      <c:pt idx="10343">
                        <c:v>1.9527100000000001E-12</c:v>
                      </c:pt>
                      <c:pt idx="10344">
                        <c:v>1.94744E-12</c:v>
                      </c:pt>
                      <c:pt idx="10345">
                        <c:v>1.94744E-12</c:v>
                      </c:pt>
                      <c:pt idx="10346">
                        <c:v>1.9595699999999999E-12</c:v>
                      </c:pt>
                      <c:pt idx="10347">
                        <c:v>1.9595699999999999E-12</c:v>
                      </c:pt>
                      <c:pt idx="10348">
                        <c:v>2.16998E-12</c:v>
                      </c:pt>
                      <c:pt idx="10349">
                        <c:v>2.16998E-12</c:v>
                      </c:pt>
                      <c:pt idx="10350">
                        <c:v>2.5598800000000002E-12</c:v>
                      </c:pt>
                      <c:pt idx="10351">
                        <c:v>2.5598800000000002E-12</c:v>
                      </c:pt>
                      <c:pt idx="10352">
                        <c:v>4.9287000000000002E-12</c:v>
                      </c:pt>
                      <c:pt idx="10353">
                        <c:v>4.9287000000000002E-12</c:v>
                      </c:pt>
                      <c:pt idx="10354">
                        <c:v>2.4225399999999999E-12</c:v>
                      </c:pt>
                      <c:pt idx="10355">
                        <c:v>2.4225399999999999E-12</c:v>
                      </c:pt>
                      <c:pt idx="10356">
                        <c:v>2.0473999999999999E-12</c:v>
                      </c:pt>
                      <c:pt idx="10357">
                        <c:v>2.0473999999999999E-12</c:v>
                      </c:pt>
                      <c:pt idx="10358">
                        <c:v>1.996E-12</c:v>
                      </c:pt>
                      <c:pt idx="10359">
                        <c:v>1.996E-12</c:v>
                      </c:pt>
                      <c:pt idx="10360">
                        <c:v>1.9907199999999998E-12</c:v>
                      </c:pt>
                      <c:pt idx="10361">
                        <c:v>1.9907199999999998E-12</c:v>
                      </c:pt>
                      <c:pt idx="10362">
                        <c:v>3.4025499999999999E-12</c:v>
                      </c:pt>
                      <c:pt idx="10363">
                        <c:v>3.4025499999999999E-12</c:v>
                      </c:pt>
                      <c:pt idx="10364">
                        <c:v>2.04905E-12</c:v>
                      </c:pt>
                      <c:pt idx="10365">
                        <c:v>2.04905E-12</c:v>
                      </c:pt>
                      <c:pt idx="10366">
                        <c:v>2.0209E-12</c:v>
                      </c:pt>
                      <c:pt idx="10367">
                        <c:v>2.0209E-12</c:v>
                      </c:pt>
                      <c:pt idx="10368">
                        <c:v>2.4661600000000001E-12</c:v>
                      </c:pt>
                      <c:pt idx="10369">
                        <c:v>2.4661600000000001E-12</c:v>
                      </c:pt>
                      <c:pt idx="10370">
                        <c:v>2.0179499999999999E-12</c:v>
                      </c:pt>
                      <c:pt idx="10371">
                        <c:v>2.0179499999999999E-12</c:v>
                      </c:pt>
                      <c:pt idx="10372">
                        <c:v>2.2770099999999998E-12</c:v>
                      </c:pt>
                      <c:pt idx="10373">
                        <c:v>2.2770099999999998E-12</c:v>
                      </c:pt>
                      <c:pt idx="10374">
                        <c:v>2.0812499999999998E-12</c:v>
                      </c:pt>
                      <c:pt idx="10375">
                        <c:v>2.0812499999999998E-12</c:v>
                      </c:pt>
                      <c:pt idx="10376">
                        <c:v>2.4373300000000001E-12</c:v>
                      </c:pt>
                      <c:pt idx="10377">
                        <c:v>2.4373300000000001E-12</c:v>
                      </c:pt>
                      <c:pt idx="10378">
                        <c:v>2.1316900000000002E-12</c:v>
                      </c:pt>
                      <c:pt idx="10379">
                        <c:v>2.1316900000000002E-12</c:v>
                      </c:pt>
                      <c:pt idx="10380">
                        <c:v>2.04207E-12</c:v>
                      </c:pt>
                      <c:pt idx="10381">
                        <c:v>2.04207E-12</c:v>
                      </c:pt>
                      <c:pt idx="10382">
                        <c:v>3.3284900000000001E-12</c:v>
                      </c:pt>
                      <c:pt idx="10383">
                        <c:v>3.3284900000000001E-12</c:v>
                      </c:pt>
                      <c:pt idx="10384">
                        <c:v>2.2422299999999998E-12</c:v>
                      </c:pt>
                      <c:pt idx="10385">
                        <c:v>2.2422299999999998E-12</c:v>
                      </c:pt>
                      <c:pt idx="10386">
                        <c:v>2.2062199999999999E-12</c:v>
                      </c:pt>
                      <c:pt idx="10387">
                        <c:v>2.2062199999999999E-12</c:v>
                      </c:pt>
                      <c:pt idx="10388">
                        <c:v>2.1024899999999999E-12</c:v>
                      </c:pt>
                      <c:pt idx="10389">
                        <c:v>2.1024899999999999E-12</c:v>
                      </c:pt>
                      <c:pt idx="10390">
                        <c:v>2.1526599999999998E-12</c:v>
                      </c:pt>
                      <c:pt idx="10391">
                        <c:v>2.1526599999999998E-12</c:v>
                      </c:pt>
                      <c:pt idx="10392">
                        <c:v>2.0008700000000001E-12</c:v>
                      </c:pt>
                      <c:pt idx="10393">
                        <c:v>2.0008700000000001E-12</c:v>
                      </c:pt>
                      <c:pt idx="10394">
                        <c:v>2.2848300000000001E-12</c:v>
                      </c:pt>
                      <c:pt idx="10395">
                        <c:v>2.2848300000000001E-12</c:v>
                      </c:pt>
                      <c:pt idx="10396">
                        <c:v>1.9593299999999999E-12</c:v>
                      </c:pt>
                      <c:pt idx="10397">
                        <c:v>1.9593299999999999E-12</c:v>
                      </c:pt>
                      <c:pt idx="10398">
                        <c:v>2.0767300000000002E-12</c:v>
                      </c:pt>
                      <c:pt idx="10399">
                        <c:v>2.0767300000000002E-12</c:v>
                      </c:pt>
                      <c:pt idx="10400">
                        <c:v>1.9292200000000001E-12</c:v>
                      </c:pt>
                      <c:pt idx="10401">
                        <c:v>1.9292200000000001E-12</c:v>
                      </c:pt>
                      <c:pt idx="10402">
                        <c:v>1.9675399999999999E-12</c:v>
                      </c:pt>
                      <c:pt idx="10403">
                        <c:v>1.9675399999999999E-12</c:v>
                      </c:pt>
                      <c:pt idx="10404">
                        <c:v>1.8915000000000002E-12</c:v>
                      </c:pt>
                      <c:pt idx="10405">
                        <c:v>1.8915000000000002E-12</c:v>
                      </c:pt>
                      <c:pt idx="10406">
                        <c:v>2.0168E-12</c:v>
                      </c:pt>
                      <c:pt idx="10407">
                        <c:v>2.0168E-12</c:v>
                      </c:pt>
                      <c:pt idx="10408">
                        <c:v>1.9321699999999998E-12</c:v>
                      </c:pt>
                      <c:pt idx="10409">
                        <c:v>1.9321699999999998E-12</c:v>
                      </c:pt>
                      <c:pt idx="10410">
                        <c:v>1.9383900000000002E-12</c:v>
                      </c:pt>
                      <c:pt idx="10411">
                        <c:v>1.9383900000000002E-12</c:v>
                      </c:pt>
                      <c:pt idx="10412">
                        <c:v>1.9143499999999998E-12</c:v>
                      </c:pt>
                      <c:pt idx="10413">
                        <c:v>1.9143499999999998E-12</c:v>
                      </c:pt>
                      <c:pt idx="10414">
                        <c:v>2.1702000000000002E-12</c:v>
                      </c:pt>
                      <c:pt idx="10415">
                        <c:v>2.1702000000000002E-12</c:v>
                      </c:pt>
                      <c:pt idx="10416">
                        <c:v>1.9483499999999999E-12</c:v>
                      </c:pt>
                      <c:pt idx="10417">
                        <c:v>1.9483499999999999E-12</c:v>
                      </c:pt>
                      <c:pt idx="10418">
                        <c:v>2.1790599999999998E-12</c:v>
                      </c:pt>
                      <c:pt idx="10419">
                        <c:v>2.1790599999999998E-12</c:v>
                      </c:pt>
                      <c:pt idx="10420">
                        <c:v>3.9997799999999997E-12</c:v>
                      </c:pt>
                      <c:pt idx="10421">
                        <c:v>3.9997799999999997E-12</c:v>
                      </c:pt>
                      <c:pt idx="10422">
                        <c:v>4.70289E-12</c:v>
                      </c:pt>
                      <c:pt idx="10423">
                        <c:v>4.70289E-12</c:v>
                      </c:pt>
                      <c:pt idx="10424">
                        <c:v>1.9397299999999999E-12</c:v>
                      </c:pt>
                      <c:pt idx="10425">
                        <c:v>1.9397299999999999E-12</c:v>
                      </c:pt>
                      <c:pt idx="10426">
                        <c:v>1.9576400000000001E-12</c:v>
                      </c:pt>
                      <c:pt idx="10427">
                        <c:v>1.9576400000000001E-12</c:v>
                      </c:pt>
                      <c:pt idx="10428">
                        <c:v>2.0172299999999999E-12</c:v>
                      </c:pt>
                      <c:pt idx="10429">
                        <c:v>2.0172299999999999E-12</c:v>
                      </c:pt>
                      <c:pt idx="10430">
                        <c:v>1.9363300000000001E-12</c:v>
                      </c:pt>
                      <c:pt idx="10431">
                        <c:v>1.9363300000000001E-12</c:v>
                      </c:pt>
                      <c:pt idx="10432">
                        <c:v>1.9791500000000001E-12</c:v>
                      </c:pt>
                      <c:pt idx="10433">
                        <c:v>1.9791500000000001E-12</c:v>
                      </c:pt>
                      <c:pt idx="10434">
                        <c:v>1.8908899999999998E-12</c:v>
                      </c:pt>
                      <c:pt idx="10435">
                        <c:v>1.8908899999999998E-12</c:v>
                      </c:pt>
                      <c:pt idx="10436">
                        <c:v>2.0060799999999999E-12</c:v>
                      </c:pt>
                      <c:pt idx="10437">
                        <c:v>2.0060799999999999E-12</c:v>
                      </c:pt>
                      <c:pt idx="10438">
                        <c:v>1.8852400000000002E-12</c:v>
                      </c:pt>
                      <c:pt idx="10439">
                        <c:v>1.8852400000000002E-12</c:v>
                      </c:pt>
                      <c:pt idx="10440">
                        <c:v>5.96974E-12</c:v>
                      </c:pt>
                      <c:pt idx="10441">
                        <c:v>5.96974E-12</c:v>
                      </c:pt>
                      <c:pt idx="10442">
                        <c:v>1.94846E-12</c:v>
                      </c:pt>
                      <c:pt idx="10443">
                        <c:v>1.94846E-12</c:v>
                      </c:pt>
                      <c:pt idx="10444">
                        <c:v>2.0391000000000001E-12</c:v>
                      </c:pt>
                      <c:pt idx="10445">
                        <c:v>2.0391000000000001E-12</c:v>
                      </c:pt>
                      <c:pt idx="10446">
                        <c:v>1.9240399999999999E-12</c:v>
                      </c:pt>
                      <c:pt idx="10447">
                        <c:v>1.9240399999999999E-12</c:v>
                      </c:pt>
                      <c:pt idx="10448">
                        <c:v>2.26085E-12</c:v>
                      </c:pt>
                      <c:pt idx="10449">
                        <c:v>2.26085E-12</c:v>
                      </c:pt>
                      <c:pt idx="10450">
                        <c:v>1.88841E-12</c:v>
                      </c:pt>
                      <c:pt idx="10451">
                        <c:v>1.88841E-12</c:v>
                      </c:pt>
                      <c:pt idx="10452">
                        <c:v>2.18687E-12</c:v>
                      </c:pt>
                      <c:pt idx="10453">
                        <c:v>2.18687E-12</c:v>
                      </c:pt>
                      <c:pt idx="10454">
                        <c:v>2.0138000000000002E-12</c:v>
                      </c:pt>
                      <c:pt idx="10455">
                        <c:v>2.0138000000000002E-12</c:v>
                      </c:pt>
                      <c:pt idx="10456">
                        <c:v>2.38708E-12</c:v>
                      </c:pt>
                      <c:pt idx="10457">
                        <c:v>2.38708E-12</c:v>
                      </c:pt>
                      <c:pt idx="10458">
                        <c:v>1.9090599999999999E-12</c:v>
                      </c:pt>
                      <c:pt idx="10459">
                        <c:v>1.9090599999999999E-12</c:v>
                      </c:pt>
                      <c:pt idx="10460">
                        <c:v>4.0323700000000001E-12</c:v>
                      </c:pt>
                      <c:pt idx="10461">
                        <c:v>4.0323700000000001E-12</c:v>
                      </c:pt>
                      <c:pt idx="10462">
                        <c:v>1.8785700000000001E-12</c:v>
                      </c:pt>
                      <c:pt idx="10463">
                        <c:v>1.8785700000000001E-12</c:v>
                      </c:pt>
                      <c:pt idx="10464">
                        <c:v>2.8002700000000001E-12</c:v>
                      </c:pt>
                      <c:pt idx="10465">
                        <c:v>2.8002700000000001E-12</c:v>
                      </c:pt>
                      <c:pt idx="10466">
                        <c:v>1.94186E-12</c:v>
                      </c:pt>
                      <c:pt idx="10467">
                        <c:v>1.94186E-12</c:v>
                      </c:pt>
                      <c:pt idx="10468">
                        <c:v>2.11984E-12</c:v>
                      </c:pt>
                      <c:pt idx="10469">
                        <c:v>2.11984E-12</c:v>
                      </c:pt>
                      <c:pt idx="10470">
                        <c:v>6.2226300000000001E-12</c:v>
                      </c:pt>
                      <c:pt idx="10471">
                        <c:v>6.2226300000000001E-12</c:v>
                      </c:pt>
                      <c:pt idx="10472">
                        <c:v>2.0479099999999999E-12</c:v>
                      </c:pt>
                      <c:pt idx="10473">
                        <c:v>2.0479099999999999E-12</c:v>
                      </c:pt>
                      <c:pt idx="10474">
                        <c:v>1.9642899999999999E-12</c:v>
                      </c:pt>
                      <c:pt idx="10475">
                        <c:v>1.9642899999999999E-12</c:v>
                      </c:pt>
                      <c:pt idx="10476">
                        <c:v>2.0034000000000001E-12</c:v>
                      </c:pt>
                      <c:pt idx="10477">
                        <c:v>2.0034000000000001E-12</c:v>
                      </c:pt>
                      <c:pt idx="10478">
                        <c:v>1.9878799999999998E-12</c:v>
                      </c:pt>
                      <c:pt idx="10479">
                        <c:v>1.9878799999999998E-12</c:v>
                      </c:pt>
                      <c:pt idx="10480">
                        <c:v>3.5865099999999998E-12</c:v>
                      </c:pt>
                      <c:pt idx="10481">
                        <c:v>3.5865099999999998E-12</c:v>
                      </c:pt>
                      <c:pt idx="10482">
                        <c:v>4.41342E-12</c:v>
                      </c:pt>
                      <c:pt idx="10483">
                        <c:v>4.41342E-12</c:v>
                      </c:pt>
                      <c:pt idx="10484">
                        <c:v>1.9533399999999998E-12</c:v>
                      </c:pt>
                      <c:pt idx="10485">
                        <c:v>1.9533399999999998E-12</c:v>
                      </c:pt>
                      <c:pt idx="10486">
                        <c:v>1.9111699999999998E-12</c:v>
                      </c:pt>
                      <c:pt idx="10487">
                        <c:v>1.9111699999999998E-12</c:v>
                      </c:pt>
                      <c:pt idx="10488">
                        <c:v>2.1797099999999998E-12</c:v>
                      </c:pt>
                      <c:pt idx="10489">
                        <c:v>2.1797099999999998E-12</c:v>
                      </c:pt>
                      <c:pt idx="10490">
                        <c:v>4.6153099999999996E-12</c:v>
                      </c:pt>
                      <c:pt idx="10491">
                        <c:v>4.6153099999999996E-12</c:v>
                      </c:pt>
                      <c:pt idx="10492">
                        <c:v>2.0745899999999999E-12</c:v>
                      </c:pt>
                      <c:pt idx="10493">
                        <c:v>2.0745899999999999E-12</c:v>
                      </c:pt>
                      <c:pt idx="10494">
                        <c:v>2.3259199999999998E-12</c:v>
                      </c:pt>
                      <c:pt idx="10495">
                        <c:v>2.3259199999999998E-12</c:v>
                      </c:pt>
                      <c:pt idx="10496">
                        <c:v>1.9395599999999999E-12</c:v>
                      </c:pt>
                      <c:pt idx="10497">
                        <c:v>1.9395599999999999E-12</c:v>
                      </c:pt>
                      <c:pt idx="10498">
                        <c:v>4.0124100000000003E-12</c:v>
                      </c:pt>
                      <c:pt idx="10499">
                        <c:v>4.0124100000000003E-12</c:v>
                      </c:pt>
                      <c:pt idx="10500">
                        <c:v>1.73184E-12</c:v>
                      </c:pt>
                      <c:pt idx="10501">
                        <c:v>1.73184E-12</c:v>
                      </c:pt>
                      <c:pt idx="10502">
                        <c:v>1.4823700000000001E-12</c:v>
                      </c:pt>
                      <c:pt idx="10503">
                        <c:v>1.4823700000000001E-12</c:v>
                      </c:pt>
                      <c:pt idx="10504">
                        <c:v>4.8564600000000001E-12</c:v>
                      </c:pt>
                      <c:pt idx="10505">
                        <c:v>4.8564600000000001E-12</c:v>
                      </c:pt>
                      <c:pt idx="10506">
                        <c:v>1.4675E-12</c:v>
                      </c:pt>
                      <c:pt idx="10507">
                        <c:v>1.4675E-12</c:v>
                      </c:pt>
                      <c:pt idx="10508">
                        <c:v>1.4819999999999999E-12</c:v>
                      </c:pt>
                      <c:pt idx="10509">
                        <c:v>1.4819999999999999E-12</c:v>
                      </c:pt>
                      <c:pt idx="10510">
                        <c:v>1.7139799999999999E-12</c:v>
                      </c:pt>
                      <c:pt idx="10511">
                        <c:v>1.7139799999999999E-12</c:v>
                      </c:pt>
                      <c:pt idx="10512">
                        <c:v>1.4018300000000001E-12</c:v>
                      </c:pt>
                      <c:pt idx="10513">
                        <c:v>1.4018300000000001E-12</c:v>
                      </c:pt>
                      <c:pt idx="10514">
                        <c:v>1.343E-12</c:v>
                      </c:pt>
                      <c:pt idx="10515">
                        <c:v>1.343E-12</c:v>
                      </c:pt>
                      <c:pt idx="10516">
                        <c:v>1.5276199999999999E-12</c:v>
                      </c:pt>
                      <c:pt idx="10517">
                        <c:v>1.5276199999999999E-12</c:v>
                      </c:pt>
                      <c:pt idx="10518">
                        <c:v>1.4379100000000001E-12</c:v>
                      </c:pt>
                      <c:pt idx="10519">
                        <c:v>1.4379100000000001E-12</c:v>
                      </c:pt>
                      <c:pt idx="10520">
                        <c:v>1.5165899999999999E-12</c:v>
                      </c:pt>
                      <c:pt idx="10521">
                        <c:v>1.5165899999999999E-12</c:v>
                      </c:pt>
                      <c:pt idx="10522">
                        <c:v>1.38214E-12</c:v>
                      </c:pt>
                      <c:pt idx="10523">
                        <c:v>1.38214E-12</c:v>
                      </c:pt>
                      <c:pt idx="10524">
                        <c:v>3.2931799999999999E-12</c:v>
                      </c:pt>
                      <c:pt idx="10525">
                        <c:v>3.2931799999999999E-12</c:v>
                      </c:pt>
                      <c:pt idx="10526">
                        <c:v>1.4167099999999999E-12</c:v>
                      </c:pt>
                      <c:pt idx="10527">
                        <c:v>1.4167099999999999E-12</c:v>
                      </c:pt>
                      <c:pt idx="10528">
                        <c:v>1.6249500000000001E-12</c:v>
                      </c:pt>
                      <c:pt idx="10529">
                        <c:v>1.6249500000000001E-12</c:v>
                      </c:pt>
                      <c:pt idx="10530">
                        <c:v>1.50454E-12</c:v>
                      </c:pt>
                      <c:pt idx="10531">
                        <c:v>1.50454E-12</c:v>
                      </c:pt>
                      <c:pt idx="10532">
                        <c:v>1.41422E-12</c:v>
                      </c:pt>
                      <c:pt idx="10533">
                        <c:v>1.41422E-12</c:v>
                      </c:pt>
                      <c:pt idx="10534">
                        <c:v>1.4238700000000001E-12</c:v>
                      </c:pt>
                      <c:pt idx="10535">
                        <c:v>1.4238700000000001E-12</c:v>
                      </c:pt>
                      <c:pt idx="10536">
                        <c:v>1.5658099999999999E-11</c:v>
                      </c:pt>
                      <c:pt idx="10537">
                        <c:v>1.5658099999999999E-11</c:v>
                      </c:pt>
                      <c:pt idx="10538">
                        <c:v>1.55384E-12</c:v>
                      </c:pt>
                      <c:pt idx="10539">
                        <c:v>1.55384E-12</c:v>
                      </c:pt>
                      <c:pt idx="10540">
                        <c:v>1.3940800000000001E-12</c:v>
                      </c:pt>
                      <c:pt idx="10541">
                        <c:v>1.3940800000000001E-12</c:v>
                      </c:pt>
                      <c:pt idx="10542">
                        <c:v>3.21254E-12</c:v>
                      </c:pt>
                      <c:pt idx="10543">
                        <c:v>3.21254E-12</c:v>
                      </c:pt>
                      <c:pt idx="10544">
                        <c:v>1.61304E-12</c:v>
                      </c:pt>
                      <c:pt idx="10545">
                        <c:v>1.61304E-12</c:v>
                      </c:pt>
                      <c:pt idx="10546">
                        <c:v>3.46535E-12</c:v>
                      </c:pt>
                      <c:pt idx="10547">
                        <c:v>3.46535E-12</c:v>
                      </c:pt>
                      <c:pt idx="10548">
                        <c:v>3.2776700000000001E-12</c:v>
                      </c:pt>
                      <c:pt idx="10549">
                        <c:v>3.2776700000000001E-12</c:v>
                      </c:pt>
                      <c:pt idx="10550">
                        <c:v>3.3381700000000001E-12</c:v>
                      </c:pt>
                      <c:pt idx="10551">
                        <c:v>3.3381700000000001E-12</c:v>
                      </c:pt>
                      <c:pt idx="10552">
                        <c:v>1.76474E-12</c:v>
                      </c:pt>
                      <c:pt idx="10553">
                        <c:v>1.76474E-12</c:v>
                      </c:pt>
                      <c:pt idx="10554">
                        <c:v>1.55851E-12</c:v>
                      </c:pt>
                      <c:pt idx="10555">
                        <c:v>1.55851E-12</c:v>
                      </c:pt>
                      <c:pt idx="10556">
                        <c:v>1.8752500000000001E-12</c:v>
                      </c:pt>
                      <c:pt idx="10557">
                        <c:v>1.8752500000000001E-12</c:v>
                      </c:pt>
                      <c:pt idx="10558">
                        <c:v>1.5923400000000001E-12</c:v>
                      </c:pt>
                      <c:pt idx="10559">
                        <c:v>1.5923400000000001E-12</c:v>
                      </c:pt>
                      <c:pt idx="10560">
                        <c:v>3.18843E-12</c:v>
                      </c:pt>
                      <c:pt idx="10561">
                        <c:v>3.18843E-12</c:v>
                      </c:pt>
                      <c:pt idx="10562">
                        <c:v>1.38823E-12</c:v>
                      </c:pt>
                      <c:pt idx="10563">
                        <c:v>1.38823E-12</c:v>
                      </c:pt>
                      <c:pt idx="10564">
                        <c:v>1.38217E-12</c:v>
                      </c:pt>
                      <c:pt idx="10565">
                        <c:v>1.38217E-12</c:v>
                      </c:pt>
                      <c:pt idx="10566">
                        <c:v>1.51075E-12</c:v>
                      </c:pt>
                      <c:pt idx="10567">
                        <c:v>1.51075E-12</c:v>
                      </c:pt>
                      <c:pt idx="10568">
                        <c:v>1.40439E-12</c:v>
                      </c:pt>
                      <c:pt idx="10569">
                        <c:v>1.40439E-12</c:v>
                      </c:pt>
                      <c:pt idx="10570">
                        <c:v>2.3187300000000002E-12</c:v>
                      </c:pt>
                      <c:pt idx="10571">
                        <c:v>2.3187300000000002E-12</c:v>
                      </c:pt>
                      <c:pt idx="10572">
                        <c:v>1.4265E-12</c:v>
                      </c:pt>
                      <c:pt idx="10573">
                        <c:v>1.4265E-12</c:v>
                      </c:pt>
                      <c:pt idx="10574">
                        <c:v>1.40228E-12</c:v>
                      </c:pt>
                      <c:pt idx="10575">
                        <c:v>1.40228E-12</c:v>
                      </c:pt>
                      <c:pt idx="10576">
                        <c:v>1.6899000000000001E-12</c:v>
                      </c:pt>
                      <c:pt idx="10577">
                        <c:v>1.6899000000000001E-12</c:v>
                      </c:pt>
                      <c:pt idx="10578">
                        <c:v>3.6326499999999999E-12</c:v>
                      </c:pt>
                      <c:pt idx="10579">
                        <c:v>3.6326499999999999E-12</c:v>
                      </c:pt>
                      <c:pt idx="10580">
                        <c:v>1.6054900000000001E-12</c:v>
                      </c:pt>
                      <c:pt idx="10581">
                        <c:v>1.6054900000000001E-12</c:v>
                      </c:pt>
                      <c:pt idx="10582">
                        <c:v>1.60092E-12</c:v>
                      </c:pt>
                      <c:pt idx="10583">
                        <c:v>1.60092E-12</c:v>
                      </c:pt>
                      <c:pt idx="10584">
                        <c:v>1.3796500000000001E-12</c:v>
                      </c:pt>
                      <c:pt idx="10585">
                        <c:v>1.3796500000000001E-12</c:v>
                      </c:pt>
                      <c:pt idx="10586">
                        <c:v>1.39331E-12</c:v>
                      </c:pt>
                      <c:pt idx="10587">
                        <c:v>1.39331E-12</c:v>
                      </c:pt>
                      <c:pt idx="10588">
                        <c:v>1.3349500000000001E-12</c:v>
                      </c:pt>
                      <c:pt idx="10589">
                        <c:v>1.3349500000000001E-12</c:v>
                      </c:pt>
                      <c:pt idx="10590">
                        <c:v>1.6555100000000001E-12</c:v>
                      </c:pt>
                      <c:pt idx="10591">
                        <c:v>1.6555100000000001E-12</c:v>
                      </c:pt>
                      <c:pt idx="10592">
                        <c:v>1.2855700000000001E-11</c:v>
                      </c:pt>
                      <c:pt idx="10593">
                        <c:v>1.2855700000000001E-11</c:v>
                      </c:pt>
                      <c:pt idx="10594">
                        <c:v>1.54235E-12</c:v>
                      </c:pt>
                      <c:pt idx="10595">
                        <c:v>1.54235E-12</c:v>
                      </c:pt>
                      <c:pt idx="10596">
                        <c:v>1.4057999999999999E-12</c:v>
                      </c:pt>
                      <c:pt idx="10597">
                        <c:v>1.4057999999999999E-12</c:v>
                      </c:pt>
                      <c:pt idx="10598">
                        <c:v>1.4002E-12</c:v>
                      </c:pt>
                      <c:pt idx="10599">
                        <c:v>1.4002E-12</c:v>
                      </c:pt>
                      <c:pt idx="10600">
                        <c:v>1.5714800000000001E-12</c:v>
                      </c:pt>
                      <c:pt idx="10601">
                        <c:v>1.5714800000000001E-12</c:v>
                      </c:pt>
                      <c:pt idx="10602">
                        <c:v>1.5694E-12</c:v>
                      </c:pt>
                      <c:pt idx="10603">
                        <c:v>1.5694E-12</c:v>
                      </c:pt>
                      <c:pt idx="10604">
                        <c:v>1.40059E-12</c:v>
                      </c:pt>
                      <c:pt idx="10605">
                        <c:v>1.40059E-12</c:v>
                      </c:pt>
                      <c:pt idx="10606">
                        <c:v>1.34842E-12</c:v>
                      </c:pt>
                      <c:pt idx="10607">
                        <c:v>1.34842E-12</c:v>
                      </c:pt>
                      <c:pt idx="10608">
                        <c:v>1.50952E-12</c:v>
                      </c:pt>
                      <c:pt idx="10609">
                        <c:v>1.50952E-12</c:v>
                      </c:pt>
                      <c:pt idx="10610">
                        <c:v>1.3934300000000001E-12</c:v>
                      </c:pt>
                      <c:pt idx="10611">
                        <c:v>1.3934300000000001E-12</c:v>
                      </c:pt>
                      <c:pt idx="10612">
                        <c:v>1.4691899999999999E-12</c:v>
                      </c:pt>
                      <c:pt idx="10613">
                        <c:v>1.4691899999999999E-12</c:v>
                      </c:pt>
                      <c:pt idx="10614">
                        <c:v>2.14211E-12</c:v>
                      </c:pt>
                      <c:pt idx="10615">
                        <c:v>2.14211E-12</c:v>
                      </c:pt>
                      <c:pt idx="10616">
                        <c:v>1.4182600000000001E-12</c:v>
                      </c:pt>
                      <c:pt idx="10617">
                        <c:v>1.4182600000000001E-12</c:v>
                      </c:pt>
                      <c:pt idx="10618">
                        <c:v>1.39293E-12</c:v>
                      </c:pt>
                      <c:pt idx="10619">
                        <c:v>1.39293E-12</c:v>
                      </c:pt>
                      <c:pt idx="10620">
                        <c:v>1.38626E-12</c:v>
                      </c:pt>
                      <c:pt idx="10621">
                        <c:v>1.38626E-12</c:v>
                      </c:pt>
                      <c:pt idx="10622">
                        <c:v>1.3952499999999999E-12</c:v>
                      </c:pt>
                      <c:pt idx="10623">
                        <c:v>1.3952499999999999E-12</c:v>
                      </c:pt>
                      <c:pt idx="10624">
                        <c:v>1.5729000000000001E-12</c:v>
                      </c:pt>
                      <c:pt idx="10625">
                        <c:v>1.5729000000000001E-12</c:v>
                      </c:pt>
                      <c:pt idx="10626">
                        <c:v>1.9041299999999999E-12</c:v>
                      </c:pt>
                      <c:pt idx="10627">
                        <c:v>1.9041299999999999E-12</c:v>
                      </c:pt>
                      <c:pt idx="10628">
                        <c:v>3.2244200000000001E-12</c:v>
                      </c:pt>
                      <c:pt idx="10629">
                        <c:v>3.2244200000000001E-12</c:v>
                      </c:pt>
                      <c:pt idx="10630">
                        <c:v>1.4611500000000001E-12</c:v>
                      </c:pt>
                      <c:pt idx="10631">
                        <c:v>1.4611500000000001E-12</c:v>
                      </c:pt>
                      <c:pt idx="10632">
                        <c:v>1.4053000000000001E-12</c:v>
                      </c:pt>
                      <c:pt idx="10633">
                        <c:v>1.4053000000000001E-12</c:v>
                      </c:pt>
                      <c:pt idx="10634">
                        <c:v>1.41085E-12</c:v>
                      </c:pt>
                      <c:pt idx="10635">
                        <c:v>1.41085E-12</c:v>
                      </c:pt>
                      <c:pt idx="10636">
                        <c:v>1.3805400000000001E-12</c:v>
                      </c:pt>
                      <c:pt idx="10637">
                        <c:v>1.3805400000000001E-12</c:v>
                      </c:pt>
                      <c:pt idx="10638">
                        <c:v>1.40866E-12</c:v>
                      </c:pt>
                      <c:pt idx="10639">
                        <c:v>1.40866E-12</c:v>
                      </c:pt>
                      <c:pt idx="10640">
                        <c:v>1.9291699999999999E-12</c:v>
                      </c:pt>
                      <c:pt idx="10641">
                        <c:v>1.9291699999999999E-12</c:v>
                      </c:pt>
                      <c:pt idx="10642">
                        <c:v>1.3656100000000001E-12</c:v>
                      </c:pt>
                      <c:pt idx="10643">
                        <c:v>1.3656100000000001E-12</c:v>
                      </c:pt>
                      <c:pt idx="10644">
                        <c:v>1.57549E-12</c:v>
                      </c:pt>
                      <c:pt idx="10645">
                        <c:v>1.57549E-12</c:v>
                      </c:pt>
                      <c:pt idx="10646">
                        <c:v>3.7611399999999999E-12</c:v>
                      </c:pt>
                      <c:pt idx="10647">
                        <c:v>3.7611399999999999E-12</c:v>
                      </c:pt>
                      <c:pt idx="10648">
                        <c:v>3.4662200000000001E-12</c:v>
                      </c:pt>
                      <c:pt idx="10649">
                        <c:v>3.4662200000000001E-12</c:v>
                      </c:pt>
                      <c:pt idx="10650">
                        <c:v>1.4084499999999999E-12</c:v>
                      </c:pt>
                      <c:pt idx="10651">
                        <c:v>1.4084499999999999E-12</c:v>
                      </c:pt>
                      <c:pt idx="10652">
                        <c:v>1.40411E-12</c:v>
                      </c:pt>
                      <c:pt idx="10653">
                        <c:v>1.40411E-12</c:v>
                      </c:pt>
                      <c:pt idx="10654">
                        <c:v>1.5514900000000001E-12</c:v>
                      </c:pt>
                      <c:pt idx="10655">
                        <c:v>1.5514900000000001E-12</c:v>
                      </c:pt>
                      <c:pt idx="10656">
                        <c:v>1.8915799999999999E-12</c:v>
                      </c:pt>
                      <c:pt idx="10657">
                        <c:v>1.8915799999999999E-12</c:v>
                      </c:pt>
                      <c:pt idx="10658">
                        <c:v>1.5772400000000001E-12</c:v>
                      </c:pt>
                      <c:pt idx="10659">
                        <c:v>1.5772400000000001E-12</c:v>
                      </c:pt>
                      <c:pt idx="10660">
                        <c:v>1.44483E-12</c:v>
                      </c:pt>
                      <c:pt idx="10661">
                        <c:v>1.44483E-12</c:v>
                      </c:pt>
                      <c:pt idx="10662">
                        <c:v>1.4432499999999999E-12</c:v>
                      </c:pt>
                      <c:pt idx="10663">
                        <c:v>1.4432499999999999E-12</c:v>
                      </c:pt>
                      <c:pt idx="10664">
                        <c:v>1.3848800000000001E-12</c:v>
                      </c:pt>
                      <c:pt idx="10665">
                        <c:v>1.3848800000000001E-12</c:v>
                      </c:pt>
                      <c:pt idx="10666">
                        <c:v>1.65419E-12</c:v>
                      </c:pt>
                      <c:pt idx="10667">
                        <c:v>1.65419E-12</c:v>
                      </c:pt>
                      <c:pt idx="10668">
                        <c:v>1.41342E-12</c:v>
                      </c:pt>
                      <c:pt idx="10669">
                        <c:v>1.41342E-12</c:v>
                      </c:pt>
                      <c:pt idx="10670">
                        <c:v>1.36752E-12</c:v>
                      </c:pt>
                      <c:pt idx="10671">
                        <c:v>1.36752E-12</c:v>
                      </c:pt>
                      <c:pt idx="10672">
                        <c:v>1.6209000000000001E-12</c:v>
                      </c:pt>
                      <c:pt idx="10673">
                        <c:v>1.6209000000000001E-12</c:v>
                      </c:pt>
                      <c:pt idx="10674">
                        <c:v>1.43831E-12</c:v>
                      </c:pt>
                      <c:pt idx="10675">
                        <c:v>1.43831E-12</c:v>
                      </c:pt>
                      <c:pt idx="10676">
                        <c:v>3.6667299999999997E-12</c:v>
                      </c:pt>
                      <c:pt idx="10677">
                        <c:v>3.6667299999999997E-12</c:v>
                      </c:pt>
                      <c:pt idx="10678">
                        <c:v>3.4950100000000001E-12</c:v>
                      </c:pt>
                      <c:pt idx="10679">
                        <c:v>3.4950100000000001E-12</c:v>
                      </c:pt>
                      <c:pt idx="10680">
                        <c:v>1.4116999999999999E-12</c:v>
                      </c:pt>
                      <c:pt idx="10681">
                        <c:v>1.4116999999999999E-12</c:v>
                      </c:pt>
                      <c:pt idx="10682">
                        <c:v>1.51735E-12</c:v>
                      </c:pt>
                      <c:pt idx="10683">
                        <c:v>1.51735E-12</c:v>
                      </c:pt>
                      <c:pt idx="10684">
                        <c:v>1.40825E-12</c:v>
                      </c:pt>
                      <c:pt idx="10685">
                        <c:v>1.40825E-12</c:v>
                      </c:pt>
                      <c:pt idx="10686">
                        <c:v>4.9021999999999999E-12</c:v>
                      </c:pt>
                      <c:pt idx="10687">
                        <c:v>4.9021999999999999E-12</c:v>
                      </c:pt>
                      <c:pt idx="10688">
                        <c:v>1.5868000000000001E-12</c:v>
                      </c:pt>
                      <c:pt idx="10689">
                        <c:v>1.5868000000000001E-12</c:v>
                      </c:pt>
                      <c:pt idx="10690">
                        <c:v>1.7727300000000001E-12</c:v>
                      </c:pt>
                      <c:pt idx="10691">
                        <c:v>1.7727300000000001E-12</c:v>
                      </c:pt>
                      <c:pt idx="10692">
                        <c:v>1.35803E-12</c:v>
                      </c:pt>
                      <c:pt idx="10693">
                        <c:v>1.35803E-12</c:v>
                      </c:pt>
                      <c:pt idx="10694">
                        <c:v>1.71108E-12</c:v>
                      </c:pt>
                      <c:pt idx="10695">
                        <c:v>1.71108E-12</c:v>
                      </c:pt>
                      <c:pt idx="10696">
                        <c:v>1.43561E-12</c:v>
                      </c:pt>
                      <c:pt idx="10697">
                        <c:v>1.43561E-12</c:v>
                      </c:pt>
                      <c:pt idx="10698">
                        <c:v>1.48917E-12</c:v>
                      </c:pt>
                      <c:pt idx="10699">
                        <c:v>1.48917E-12</c:v>
                      </c:pt>
                      <c:pt idx="10700">
                        <c:v>1.38871E-12</c:v>
                      </c:pt>
                      <c:pt idx="10701">
                        <c:v>1.38871E-12</c:v>
                      </c:pt>
                      <c:pt idx="10702">
                        <c:v>1.3902000000000001E-12</c:v>
                      </c:pt>
                      <c:pt idx="10703">
                        <c:v>1.3902000000000001E-12</c:v>
                      </c:pt>
                      <c:pt idx="10704">
                        <c:v>1.58823E-12</c:v>
                      </c:pt>
                      <c:pt idx="10705">
                        <c:v>1.58823E-12</c:v>
                      </c:pt>
                      <c:pt idx="10706">
                        <c:v>1.40899E-12</c:v>
                      </c:pt>
                      <c:pt idx="10707">
                        <c:v>1.40899E-12</c:v>
                      </c:pt>
                      <c:pt idx="10708">
                        <c:v>1.5197500000000001E-12</c:v>
                      </c:pt>
                      <c:pt idx="10709">
                        <c:v>1.5197500000000001E-12</c:v>
                      </c:pt>
                      <c:pt idx="10710">
                        <c:v>4.0007499999999999E-12</c:v>
                      </c:pt>
                      <c:pt idx="10711">
                        <c:v>4.0007499999999999E-12</c:v>
                      </c:pt>
                      <c:pt idx="10712">
                        <c:v>1.37523E-12</c:v>
                      </c:pt>
                      <c:pt idx="10713">
                        <c:v>1.37523E-12</c:v>
                      </c:pt>
                      <c:pt idx="10714">
                        <c:v>1.7268399999999999E-12</c:v>
                      </c:pt>
                      <c:pt idx="10715">
                        <c:v>1.7268399999999999E-12</c:v>
                      </c:pt>
                      <c:pt idx="10716">
                        <c:v>1.8448800000000001E-12</c:v>
                      </c:pt>
                      <c:pt idx="10717">
                        <c:v>1.8448800000000001E-12</c:v>
                      </c:pt>
                      <c:pt idx="10718">
                        <c:v>1.73774E-12</c:v>
                      </c:pt>
                      <c:pt idx="10719">
                        <c:v>1.73774E-12</c:v>
                      </c:pt>
                      <c:pt idx="10720">
                        <c:v>3.12441E-12</c:v>
                      </c:pt>
                      <c:pt idx="10721">
                        <c:v>3.12441E-12</c:v>
                      </c:pt>
                      <c:pt idx="10722">
                        <c:v>1.5654600000000001E-12</c:v>
                      </c:pt>
                      <c:pt idx="10723">
                        <c:v>1.5654600000000001E-12</c:v>
                      </c:pt>
                      <c:pt idx="10724">
                        <c:v>1.4093700000000001E-12</c:v>
                      </c:pt>
                      <c:pt idx="10725">
                        <c:v>1.4093700000000001E-12</c:v>
                      </c:pt>
                      <c:pt idx="10726">
                        <c:v>1.4600700000000001E-12</c:v>
                      </c:pt>
                      <c:pt idx="10727">
                        <c:v>1.4600700000000001E-12</c:v>
                      </c:pt>
                      <c:pt idx="10728">
                        <c:v>1.4004E-12</c:v>
                      </c:pt>
                      <c:pt idx="10729">
                        <c:v>1.4004E-12</c:v>
                      </c:pt>
                      <c:pt idx="10730">
                        <c:v>3.28064E-12</c:v>
                      </c:pt>
                      <c:pt idx="10731">
                        <c:v>3.28064E-12</c:v>
                      </c:pt>
                      <c:pt idx="10732">
                        <c:v>1.69764E-12</c:v>
                      </c:pt>
                      <c:pt idx="10733">
                        <c:v>1.69764E-12</c:v>
                      </c:pt>
                      <c:pt idx="10734">
                        <c:v>3.4778E-12</c:v>
                      </c:pt>
                      <c:pt idx="10735">
                        <c:v>3.4778E-12</c:v>
                      </c:pt>
                      <c:pt idx="10736">
                        <c:v>1.4012300000000001E-12</c:v>
                      </c:pt>
                      <c:pt idx="10737">
                        <c:v>1.4012300000000001E-12</c:v>
                      </c:pt>
                      <c:pt idx="10738">
                        <c:v>1.45545E-12</c:v>
                      </c:pt>
                      <c:pt idx="10739">
                        <c:v>1.45545E-12</c:v>
                      </c:pt>
                      <c:pt idx="10740">
                        <c:v>1.3858400000000001E-12</c:v>
                      </c:pt>
                      <c:pt idx="10741">
                        <c:v>1.3858400000000001E-12</c:v>
                      </c:pt>
                      <c:pt idx="10742">
                        <c:v>3.18706E-12</c:v>
                      </c:pt>
                      <c:pt idx="10743">
                        <c:v>3.18706E-12</c:v>
                      </c:pt>
                      <c:pt idx="10744">
                        <c:v>1.37426E-12</c:v>
                      </c:pt>
                      <c:pt idx="10745">
                        <c:v>1.37426E-12</c:v>
                      </c:pt>
                      <c:pt idx="10746">
                        <c:v>1.5753800000000001E-12</c:v>
                      </c:pt>
                      <c:pt idx="10747">
                        <c:v>1.5753800000000001E-12</c:v>
                      </c:pt>
                      <c:pt idx="10748">
                        <c:v>1.6404800000000001E-12</c:v>
                      </c:pt>
                      <c:pt idx="10749">
                        <c:v>1.6404800000000001E-12</c:v>
                      </c:pt>
                      <c:pt idx="10750">
                        <c:v>4.0126999999999997E-12</c:v>
                      </c:pt>
                      <c:pt idx="10751">
                        <c:v>4.0126999999999997E-12</c:v>
                      </c:pt>
                      <c:pt idx="10752">
                        <c:v>1.53218E-12</c:v>
                      </c:pt>
                      <c:pt idx="10753">
                        <c:v>1.53218E-12</c:v>
                      </c:pt>
                      <c:pt idx="10754">
                        <c:v>1.6499500000000001E-12</c:v>
                      </c:pt>
                      <c:pt idx="10755">
                        <c:v>1.6499500000000001E-12</c:v>
                      </c:pt>
                      <c:pt idx="10756">
                        <c:v>1.5027700000000001E-12</c:v>
                      </c:pt>
                      <c:pt idx="10757">
                        <c:v>1.5027700000000001E-12</c:v>
                      </c:pt>
                      <c:pt idx="10758">
                        <c:v>1.3979300000000001E-12</c:v>
                      </c:pt>
                      <c:pt idx="10759">
                        <c:v>1.3979300000000001E-12</c:v>
                      </c:pt>
                      <c:pt idx="10760">
                        <c:v>1.3713400000000001E-12</c:v>
                      </c:pt>
                      <c:pt idx="10761">
                        <c:v>1.3713400000000001E-12</c:v>
                      </c:pt>
                      <c:pt idx="10762">
                        <c:v>1.85079E-12</c:v>
                      </c:pt>
                      <c:pt idx="10763">
                        <c:v>1.85079E-12</c:v>
                      </c:pt>
                      <c:pt idx="10764">
                        <c:v>3.2548900000000001E-12</c:v>
                      </c:pt>
                      <c:pt idx="10765">
                        <c:v>3.2548900000000001E-12</c:v>
                      </c:pt>
                      <c:pt idx="10766">
                        <c:v>1.83666E-12</c:v>
                      </c:pt>
                      <c:pt idx="10767">
                        <c:v>1.83666E-12</c:v>
                      </c:pt>
                      <c:pt idx="10768">
                        <c:v>1.4379E-12</c:v>
                      </c:pt>
                      <c:pt idx="10769">
                        <c:v>1.4379E-12</c:v>
                      </c:pt>
                      <c:pt idx="10770">
                        <c:v>1.4109799999999999E-12</c:v>
                      </c:pt>
                      <c:pt idx="10771">
                        <c:v>1.4109799999999999E-12</c:v>
                      </c:pt>
                      <c:pt idx="10772">
                        <c:v>1.4085199999999999E-12</c:v>
                      </c:pt>
                      <c:pt idx="10773">
                        <c:v>1.4085199999999999E-12</c:v>
                      </c:pt>
                      <c:pt idx="10774">
                        <c:v>1.3774299999999999E-12</c:v>
                      </c:pt>
                      <c:pt idx="10775">
                        <c:v>1.3774299999999999E-12</c:v>
                      </c:pt>
                      <c:pt idx="10776">
                        <c:v>1.4555900000000001E-12</c:v>
                      </c:pt>
                      <c:pt idx="10777">
                        <c:v>1.4555900000000001E-12</c:v>
                      </c:pt>
                      <c:pt idx="10778">
                        <c:v>1.6197399999999999E-12</c:v>
                      </c:pt>
                      <c:pt idx="10779">
                        <c:v>1.6197399999999999E-12</c:v>
                      </c:pt>
                      <c:pt idx="10780">
                        <c:v>1.36552E-12</c:v>
                      </c:pt>
                      <c:pt idx="10781">
                        <c:v>1.36552E-12</c:v>
                      </c:pt>
                      <c:pt idx="10782">
                        <c:v>2.4355200000000001E-12</c:v>
                      </c:pt>
                      <c:pt idx="10783">
                        <c:v>2.4355200000000001E-12</c:v>
                      </c:pt>
                      <c:pt idx="10784">
                        <c:v>1.5551500000000001E-12</c:v>
                      </c:pt>
                      <c:pt idx="10785">
                        <c:v>1.5551500000000001E-12</c:v>
                      </c:pt>
                      <c:pt idx="10786">
                        <c:v>3.3995300000000002E-12</c:v>
                      </c:pt>
                      <c:pt idx="10787">
                        <c:v>3.3995300000000002E-12</c:v>
                      </c:pt>
                      <c:pt idx="10788">
                        <c:v>2.0013299999999999E-12</c:v>
                      </c:pt>
                      <c:pt idx="10789">
                        <c:v>2.0013299999999999E-12</c:v>
                      </c:pt>
                      <c:pt idx="10790">
                        <c:v>1.5727100000000001E-12</c:v>
                      </c:pt>
                      <c:pt idx="10791">
                        <c:v>1.5727100000000001E-12</c:v>
                      </c:pt>
                      <c:pt idx="10792">
                        <c:v>1.8608699999999999E-12</c:v>
                      </c:pt>
                      <c:pt idx="10793">
                        <c:v>1.8608699999999999E-12</c:v>
                      </c:pt>
                      <c:pt idx="10794">
                        <c:v>1.53582E-12</c:v>
                      </c:pt>
                      <c:pt idx="10795">
                        <c:v>1.53582E-12</c:v>
                      </c:pt>
                      <c:pt idx="10796">
                        <c:v>3.73844E-12</c:v>
                      </c:pt>
                      <c:pt idx="10797">
                        <c:v>3.73844E-12</c:v>
                      </c:pt>
                      <c:pt idx="10798">
                        <c:v>1.3882500000000001E-12</c:v>
                      </c:pt>
                      <c:pt idx="10799">
                        <c:v>1.3882500000000001E-12</c:v>
                      </c:pt>
                      <c:pt idx="10800">
                        <c:v>1.6015099999999999E-12</c:v>
                      </c:pt>
                      <c:pt idx="10801">
                        <c:v>1.6015099999999999E-12</c:v>
                      </c:pt>
                      <c:pt idx="10802">
                        <c:v>1.78854E-12</c:v>
                      </c:pt>
                      <c:pt idx="10803">
                        <c:v>1.78854E-12</c:v>
                      </c:pt>
                      <c:pt idx="10804">
                        <c:v>1.8524000000000001E-12</c:v>
                      </c:pt>
                      <c:pt idx="10805">
                        <c:v>1.8524000000000001E-12</c:v>
                      </c:pt>
                      <c:pt idx="10806">
                        <c:v>1.65278E-12</c:v>
                      </c:pt>
                      <c:pt idx="10807">
                        <c:v>1.65278E-12</c:v>
                      </c:pt>
                      <c:pt idx="10808">
                        <c:v>1.44524E-12</c:v>
                      </c:pt>
                      <c:pt idx="10809">
                        <c:v>1.44524E-12</c:v>
                      </c:pt>
                      <c:pt idx="10810">
                        <c:v>3.45817E-12</c:v>
                      </c:pt>
                      <c:pt idx="10811">
                        <c:v>3.45817E-12</c:v>
                      </c:pt>
                      <c:pt idx="10812">
                        <c:v>1.55198E-12</c:v>
                      </c:pt>
                      <c:pt idx="10813">
                        <c:v>1.55198E-12</c:v>
                      </c:pt>
                      <c:pt idx="10814">
                        <c:v>4.2458000000000003E-12</c:v>
                      </c:pt>
                      <c:pt idx="10815">
                        <c:v>4.2458000000000003E-12</c:v>
                      </c:pt>
                      <c:pt idx="10816">
                        <c:v>1.4609499999999999E-12</c:v>
                      </c:pt>
                      <c:pt idx="10817">
                        <c:v>1.4609499999999999E-12</c:v>
                      </c:pt>
                      <c:pt idx="10818">
                        <c:v>1.4007000000000001E-12</c:v>
                      </c:pt>
                      <c:pt idx="10819">
                        <c:v>1.4007000000000001E-12</c:v>
                      </c:pt>
                      <c:pt idx="10820">
                        <c:v>1.56995E-12</c:v>
                      </c:pt>
                      <c:pt idx="10821">
                        <c:v>1.56995E-12</c:v>
                      </c:pt>
                      <c:pt idx="10822">
                        <c:v>1.76159E-12</c:v>
                      </c:pt>
                      <c:pt idx="10823">
                        <c:v>1.76159E-12</c:v>
                      </c:pt>
                      <c:pt idx="10824">
                        <c:v>1.3993199999999999E-12</c:v>
                      </c:pt>
                      <c:pt idx="10825">
                        <c:v>1.3993199999999999E-12</c:v>
                      </c:pt>
                      <c:pt idx="10826">
                        <c:v>1.43154E-12</c:v>
                      </c:pt>
                      <c:pt idx="10827">
                        <c:v>1.43154E-12</c:v>
                      </c:pt>
                      <c:pt idx="10828">
                        <c:v>1.4914000000000001E-12</c:v>
                      </c:pt>
                      <c:pt idx="10829">
                        <c:v>1.4914000000000001E-12</c:v>
                      </c:pt>
                      <c:pt idx="10830">
                        <c:v>1.3950400000000001E-12</c:v>
                      </c:pt>
                      <c:pt idx="10831">
                        <c:v>1.3950400000000001E-12</c:v>
                      </c:pt>
                      <c:pt idx="10832">
                        <c:v>1.59105E-12</c:v>
                      </c:pt>
                      <c:pt idx="10833">
                        <c:v>1.59105E-12</c:v>
                      </c:pt>
                      <c:pt idx="10834">
                        <c:v>1.9541999999999999E-12</c:v>
                      </c:pt>
                      <c:pt idx="10835">
                        <c:v>1.9541999999999999E-12</c:v>
                      </c:pt>
                      <c:pt idx="10836">
                        <c:v>1.42186E-12</c:v>
                      </c:pt>
                      <c:pt idx="10837">
                        <c:v>1.42186E-12</c:v>
                      </c:pt>
                      <c:pt idx="10838">
                        <c:v>1.4047899999999999E-12</c:v>
                      </c:pt>
                      <c:pt idx="10839">
                        <c:v>1.4047899999999999E-12</c:v>
                      </c:pt>
                      <c:pt idx="10840">
                        <c:v>2.1481799999999998E-12</c:v>
                      </c:pt>
                      <c:pt idx="10841">
                        <c:v>2.1481799999999998E-12</c:v>
                      </c:pt>
                      <c:pt idx="10842">
                        <c:v>3.5686800000000001E-12</c:v>
                      </c:pt>
                      <c:pt idx="10843">
                        <c:v>3.5686800000000001E-12</c:v>
                      </c:pt>
                      <c:pt idx="10844">
                        <c:v>1.4400800000000001E-12</c:v>
                      </c:pt>
                      <c:pt idx="10845">
                        <c:v>1.4400800000000001E-12</c:v>
                      </c:pt>
                      <c:pt idx="10846">
                        <c:v>1.8627799999999999E-12</c:v>
                      </c:pt>
                      <c:pt idx="10847">
                        <c:v>1.8627799999999999E-12</c:v>
                      </c:pt>
                      <c:pt idx="10848">
                        <c:v>3.3429699999999998E-12</c:v>
                      </c:pt>
                      <c:pt idx="10849">
                        <c:v>3.3429699999999998E-12</c:v>
                      </c:pt>
                      <c:pt idx="10850">
                        <c:v>1.38705E-12</c:v>
                      </c:pt>
                      <c:pt idx="10851">
                        <c:v>1.38705E-12</c:v>
                      </c:pt>
                      <c:pt idx="10852">
                        <c:v>1.39577E-12</c:v>
                      </c:pt>
                      <c:pt idx="10853">
                        <c:v>1.39577E-12</c:v>
                      </c:pt>
                      <c:pt idx="10854">
                        <c:v>1.42754E-12</c:v>
                      </c:pt>
                      <c:pt idx="10855">
                        <c:v>1.42754E-12</c:v>
                      </c:pt>
                      <c:pt idx="10856">
                        <c:v>1.3665699999999999E-12</c:v>
                      </c:pt>
                      <c:pt idx="10857">
                        <c:v>1.3665699999999999E-12</c:v>
                      </c:pt>
                      <c:pt idx="10858">
                        <c:v>1.3863200000000001E-12</c:v>
                      </c:pt>
                      <c:pt idx="10859">
                        <c:v>1.3863200000000001E-12</c:v>
                      </c:pt>
                      <c:pt idx="10860">
                        <c:v>1.5004499999999999E-12</c:v>
                      </c:pt>
                      <c:pt idx="10861">
                        <c:v>1.5004499999999999E-12</c:v>
                      </c:pt>
                      <c:pt idx="10862">
                        <c:v>3.8951399999999999E-12</c:v>
                      </c:pt>
                      <c:pt idx="10863">
                        <c:v>3.8951399999999999E-12</c:v>
                      </c:pt>
                      <c:pt idx="10864">
                        <c:v>1.4835899999999999E-12</c:v>
                      </c:pt>
                      <c:pt idx="10865">
                        <c:v>1.4835899999999999E-12</c:v>
                      </c:pt>
                      <c:pt idx="10866">
                        <c:v>1.47103E-12</c:v>
                      </c:pt>
                      <c:pt idx="10867">
                        <c:v>1.47103E-12</c:v>
                      </c:pt>
                      <c:pt idx="10868">
                        <c:v>3.31453E-12</c:v>
                      </c:pt>
                      <c:pt idx="10869">
                        <c:v>3.31453E-12</c:v>
                      </c:pt>
                      <c:pt idx="10870">
                        <c:v>1.36126E-12</c:v>
                      </c:pt>
                      <c:pt idx="10871">
                        <c:v>1.36126E-12</c:v>
                      </c:pt>
                      <c:pt idx="10872">
                        <c:v>1.4349399999999999E-12</c:v>
                      </c:pt>
                      <c:pt idx="10873">
                        <c:v>1.4349399999999999E-12</c:v>
                      </c:pt>
                      <c:pt idx="10874">
                        <c:v>1.4218000000000001E-12</c:v>
                      </c:pt>
                      <c:pt idx="10875">
                        <c:v>1.4218000000000001E-12</c:v>
                      </c:pt>
                      <c:pt idx="10876">
                        <c:v>1.6364100000000001E-12</c:v>
                      </c:pt>
                      <c:pt idx="10877">
                        <c:v>1.6364100000000001E-12</c:v>
                      </c:pt>
                      <c:pt idx="10878">
                        <c:v>1.4206400000000001E-12</c:v>
                      </c:pt>
                      <c:pt idx="10879">
                        <c:v>1.4206400000000001E-12</c:v>
                      </c:pt>
                      <c:pt idx="10880">
                        <c:v>1.4632500000000001E-12</c:v>
                      </c:pt>
                      <c:pt idx="10881">
                        <c:v>1.4632500000000001E-12</c:v>
                      </c:pt>
                      <c:pt idx="10882">
                        <c:v>1.41699E-12</c:v>
                      </c:pt>
                      <c:pt idx="10883">
                        <c:v>1.41699E-12</c:v>
                      </c:pt>
                      <c:pt idx="10884">
                        <c:v>1.3839400000000001E-12</c:v>
                      </c:pt>
                      <c:pt idx="10885">
                        <c:v>1.3839400000000001E-12</c:v>
                      </c:pt>
                      <c:pt idx="10886">
                        <c:v>1.40215E-12</c:v>
                      </c:pt>
                      <c:pt idx="10887">
                        <c:v>1.40215E-12</c:v>
                      </c:pt>
                      <c:pt idx="10888">
                        <c:v>1.53724E-12</c:v>
                      </c:pt>
                      <c:pt idx="10889">
                        <c:v>1.53724E-12</c:v>
                      </c:pt>
                      <c:pt idx="10890">
                        <c:v>1.4672200000000001E-12</c:v>
                      </c:pt>
                      <c:pt idx="10891">
                        <c:v>1.4672200000000001E-12</c:v>
                      </c:pt>
                      <c:pt idx="10892">
                        <c:v>1.5781699999999999E-12</c:v>
                      </c:pt>
                      <c:pt idx="10893">
                        <c:v>1.5781699999999999E-12</c:v>
                      </c:pt>
                      <c:pt idx="10894">
                        <c:v>1.3949700000000001E-12</c:v>
                      </c:pt>
                      <c:pt idx="10895">
                        <c:v>1.3949700000000001E-12</c:v>
                      </c:pt>
                      <c:pt idx="10896">
                        <c:v>1.3885799999999999E-12</c:v>
                      </c:pt>
                      <c:pt idx="10897">
                        <c:v>1.3885799999999999E-12</c:v>
                      </c:pt>
                      <c:pt idx="10898">
                        <c:v>1.4192000000000001E-12</c:v>
                      </c:pt>
                      <c:pt idx="10899">
                        <c:v>1.4192000000000001E-12</c:v>
                      </c:pt>
                      <c:pt idx="10900">
                        <c:v>1.4216300000000001E-12</c:v>
                      </c:pt>
                      <c:pt idx="10901">
                        <c:v>1.4216300000000001E-12</c:v>
                      </c:pt>
                      <c:pt idx="10902">
                        <c:v>1.42075E-12</c:v>
                      </c:pt>
                      <c:pt idx="10903">
                        <c:v>1.42075E-12</c:v>
                      </c:pt>
                      <c:pt idx="10904">
                        <c:v>1.4443099999999999E-12</c:v>
                      </c:pt>
                      <c:pt idx="10905">
                        <c:v>1.4443099999999999E-12</c:v>
                      </c:pt>
                      <c:pt idx="10906">
                        <c:v>1.42742E-12</c:v>
                      </c:pt>
                      <c:pt idx="10907">
                        <c:v>1.42742E-12</c:v>
                      </c:pt>
                      <c:pt idx="10908">
                        <c:v>1.40073E-12</c:v>
                      </c:pt>
                      <c:pt idx="10909">
                        <c:v>1.40073E-12</c:v>
                      </c:pt>
                      <c:pt idx="10910">
                        <c:v>1.5768500000000001E-12</c:v>
                      </c:pt>
                      <c:pt idx="10911">
                        <c:v>1.5768500000000001E-12</c:v>
                      </c:pt>
                      <c:pt idx="10912">
                        <c:v>1.4035400000000001E-12</c:v>
                      </c:pt>
                      <c:pt idx="10913">
                        <c:v>1.4035400000000001E-12</c:v>
                      </c:pt>
                      <c:pt idx="10914">
                        <c:v>1.41954E-12</c:v>
                      </c:pt>
                      <c:pt idx="10915">
                        <c:v>1.41954E-12</c:v>
                      </c:pt>
                      <c:pt idx="10916">
                        <c:v>1.48004E-12</c:v>
                      </c:pt>
                      <c:pt idx="10917">
                        <c:v>1.48004E-12</c:v>
                      </c:pt>
                      <c:pt idx="10918">
                        <c:v>1.5558500000000001E-12</c:v>
                      </c:pt>
                      <c:pt idx="10919">
                        <c:v>1.5558500000000001E-12</c:v>
                      </c:pt>
                      <c:pt idx="10920">
                        <c:v>1.41519E-12</c:v>
                      </c:pt>
                      <c:pt idx="10921">
                        <c:v>1.41519E-12</c:v>
                      </c:pt>
                      <c:pt idx="10922">
                        <c:v>1.4648999999999999E-12</c:v>
                      </c:pt>
                      <c:pt idx="10923">
                        <c:v>1.4648999999999999E-12</c:v>
                      </c:pt>
                      <c:pt idx="10924">
                        <c:v>1.7066900000000001E-12</c:v>
                      </c:pt>
                      <c:pt idx="10925">
                        <c:v>1.7066900000000001E-12</c:v>
                      </c:pt>
                      <c:pt idx="10926">
                        <c:v>3.2553700000000001E-12</c:v>
                      </c:pt>
                      <c:pt idx="10927">
                        <c:v>3.2553700000000001E-12</c:v>
                      </c:pt>
                      <c:pt idx="10928">
                        <c:v>1.7833199999999999E-12</c:v>
                      </c:pt>
                      <c:pt idx="10929">
                        <c:v>1.7833199999999999E-12</c:v>
                      </c:pt>
                      <c:pt idx="10930">
                        <c:v>1.41612E-12</c:v>
                      </c:pt>
                      <c:pt idx="10931">
                        <c:v>1.41612E-12</c:v>
                      </c:pt>
                      <c:pt idx="10932">
                        <c:v>1.8187699999999999E-12</c:v>
                      </c:pt>
                      <c:pt idx="10933">
                        <c:v>1.8187699999999999E-12</c:v>
                      </c:pt>
                      <c:pt idx="10934">
                        <c:v>1.75547E-12</c:v>
                      </c:pt>
                      <c:pt idx="10935">
                        <c:v>1.75547E-12</c:v>
                      </c:pt>
                      <c:pt idx="10936">
                        <c:v>2.51694E-12</c:v>
                      </c:pt>
                      <c:pt idx="10937">
                        <c:v>2.51694E-12</c:v>
                      </c:pt>
                      <c:pt idx="10938">
                        <c:v>1.5679900000000001E-12</c:v>
                      </c:pt>
                      <c:pt idx="10939">
                        <c:v>1.5679900000000001E-12</c:v>
                      </c:pt>
                      <c:pt idx="10940">
                        <c:v>1.45947E-12</c:v>
                      </c:pt>
                      <c:pt idx="10941">
                        <c:v>1.45947E-12</c:v>
                      </c:pt>
                      <c:pt idx="10942">
                        <c:v>1.6818E-12</c:v>
                      </c:pt>
                      <c:pt idx="10943">
                        <c:v>1.6818E-12</c:v>
                      </c:pt>
                      <c:pt idx="10944">
                        <c:v>1.4295499999999999E-12</c:v>
                      </c:pt>
                      <c:pt idx="10945">
                        <c:v>1.4295499999999999E-12</c:v>
                      </c:pt>
                      <c:pt idx="10946">
                        <c:v>1.7468400000000001E-12</c:v>
                      </c:pt>
                      <c:pt idx="10947">
                        <c:v>1.7468400000000001E-12</c:v>
                      </c:pt>
                      <c:pt idx="10948">
                        <c:v>1.43754E-12</c:v>
                      </c:pt>
                      <c:pt idx="10949">
                        <c:v>1.43754E-12</c:v>
                      </c:pt>
                      <c:pt idx="10950">
                        <c:v>1.4843700000000001E-12</c:v>
                      </c:pt>
                      <c:pt idx="10951">
                        <c:v>1.4843700000000001E-12</c:v>
                      </c:pt>
                      <c:pt idx="10952">
                        <c:v>1.40846E-12</c:v>
                      </c:pt>
                      <c:pt idx="10953">
                        <c:v>1.40846E-12</c:v>
                      </c:pt>
                      <c:pt idx="10954">
                        <c:v>3.9511300000000004E-12</c:v>
                      </c:pt>
                      <c:pt idx="10955">
                        <c:v>3.9511300000000004E-12</c:v>
                      </c:pt>
                      <c:pt idx="10956">
                        <c:v>1.9180499999999999E-12</c:v>
                      </c:pt>
                      <c:pt idx="10957">
                        <c:v>1.9180499999999999E-12</c:v>
                      </c:pt>
                      <c:pt idx="10958">
                        <c:v>1.9251599999999998E-12</c:v>
                      </c:pt>
                      <c:pt idx="10959">
                        <c:v>1.9251599999999998E-12</c:v>
                      </c:pt>
                      <c:pt idx="10960">
                        <c:v>1.5465300000000001E-12</c:v>
                      </c:pt>
                      <c:pt idx="10961">
                        <c:v>1.5465300000000001E-12</c:v>
                      </c:pt>
                      <c:pt idx="10962">
                        <c:v>1.4228E-12</c:v>
                      </c:pt>
                      <c:pt idx="10963">
                        <c:v>1.4228E-12</c:v>
                      </c:pt>
                      <c:pt idx="10964">
                        <c:v>1.58076E-12</c:v>
                      </c:pt>
                      <c:pt idx="10965">
                        <c:v>1.58076E-12</c:v>
                      </c:pt>
                      <c:pt idx="10966">
                        <c:v>1.42853E-12</c:v>
                      </c:pt>
                      <c:pt idx="10967">
                        <c:v>1.42853E-12</c:v>
                      </c:pt>
                      <c:pt idx="10968">
                        <c:v>1.40837E-12</c:v>
                      </c:pt>
                      <c:pt idx="10969">
                        <c:v>1.40837E-12</c:v>
                      </c:pt>
                      <c:pt idx="10970">
                        <c:v>1.48823E-12</c:v>
                      </c:pt>
                      <c:pt idx="10971">
                        <c:v>1.48823E-12</c:v>
                      </c:pt>
                      <c:pt idx="10972">
                        <c:v>2.0692400000000002E-12</c:v>
                      </c:pt>
                      <c:pt idx="10973">
                        <c:v>2.0692400000000002E-12</c:v>
                      </c:pt>
                      <c:pt idx="10974">
                        <c:v>2.1609600000000001E-12</c:v>
                      </c:pt>
                      <c:pt idx="10975">
                        <c:v>2.1609600000000001E-12</c:v>
                      </c:pt>
                      <c:pt idx="10976">
                        <c:v>1.48284E-12</c:v>
                      </c:pt>
                      <c:pt idx="10977">
                        <c:v>1.48284E-12</c:v>
                      </c:pt>
                      <c:pt idx="10978">
                        <c:v>1.4172700000000001E-12</c:v>
                      </c:pt>
                      <c:pt idx="10979">
                        <c:v>1.4172700000000001E-12</c:v>
                      </c:pt>
                      <c:pt idx="10980">
                        <c:v>1.59813E-12</c:v>
                      </c:pt>
                      <c:pt idx="10981">
                        <c:v>1.59813E-12</c:v>
                      </c:pt>
                      <c:pt idx="10982">
                        <c:v>1.43855E-12</c:v>
                      </c:pt>
                      <c:pt idx="10983">
                        <c:v>1.43855E-12</c:v>
                      </c:pt>
                      <c:pt idx="10984">
                        <c:v>3.9007200000000004E-12</c:v>
                      </c:pt>
                      <c:pt idx="10985">
                        <c:v>3.9007200000000004E-12</c:v>
                      </c:pt>
                      <c:pt idx="10986">
                        <c:v>1.8493099999999999E-12</c:v>
                      </c:pt>
                      <c:pt idx="10987">
                        <c:v>1.8493099999999999E-12</c:v>
                      </c:pt>
                      <c:pt idx="10988">
                        <c:v>1.49895E-12</c:v>
                      </c:pt>
                      <c:pt idx="10989">
                        <c:v>1.49895E-12</c:v>
                      </c:pt>
                      <c:pt idx="10990">
                        <c:v>1.7891800000000001E-12</c:v>
                      </c:pt>
                      <c:pt idx="10991">
                        <c:v>1.7891800000000001E-12</c:v>
                      </c:pt>
                      <c:pt idx="10992">
                        <c:v>1.4581E-12</c:v>
                      </c:pt>
                      <c:pt idx="10993">
                        <c:v>1.4581E-12</c:v>
                      </c:pt>
                      <c:pt idx="10994">
                        <c:v>1.3928000000000001E-12</c:v>
                      </c:pt>
                      <c:pt idx="10995">
                        <c:v>1.3928000000000001E-12</c:v>
                      </c:pt>
                      <c:pt idx="10996">
                        <c:v>1.7128300000000001E-12</c:v>
                      </c:pt>
                      <c:pt idx="10997">
                        <c:v>1.7128300000000001E-12</c:v>
                      </c:pt>
                      <c:pt idx="10998">
                        <c:v>1.49305E-12</c:v>
                      </c:pt>
                      <c:pt idx="10999">
                        <c:v>1.49305E-12</c:v>
                      </c:pt>
                      <c:pt idx="11000">
                        <c:v>1.4218399999999999E-12</c:v>
                      </c:pt>
                      <c:pt idx="11001">
                        <c:v>1.4218399999999999E-12</c:v>
                      </c:pt>
                      <c:pt idx="11002">
                        <c:v>1.4392600000000001E-12</c:v>
                      </c:pt>
                      <c:pt idx="11003">
                        <c:v>1.4392600000000001E-12</c:v>
                      </c:pt>
                      <c:pt idx="11004">
                        <c:v>2.0407100000000001E-12</c:v>
                      </c:pt>
                      <c:pt idx="11005">
                        <c:v>2.0407100000000001E-12</c:v>
                      </c:pt>
                      <c:pt idx="11006">
                        <c:v>1.5781699999999999E-12</c:v>
                      </c:pt>
                      <c:pt idx="11007">
                        <c:v>1.5781699999999999E-12</c:v>
                      </c:pt>
                      <c:pt idx="11008">
                        <c:v>1.41923E-12</c:v>
                      </c:pt>
                      <c:pt idx="11009">
                        <c:v>1.41923E-12</c:v>
                      </c:pt>
                      <c:pt idx="11010">
                        <c:v>1.6271900000000001E-12</c:v>
                      </c:pt>
                      <c:pt idx="11011">
                        <c:v>1.6271900000000001E-12</c:v>
                      </c:pt>
                      <c:pt idx="11012">
                        <c:v>1.44869E-12</c:v>
                      </c:pt>
                      <c:pt idx="11013">
                        <c:v>1.44869E-12</c:v>
                      </c:pt>
                      <c:pt idx="11014">
                        <c:v>1.4441199999999999E-12</c:v>
                      </c:pt>
                      <c:pt idx="11015">
                        <c:v>1.4441199999999999E-12</c:v>
                      </c:pt>
                      <c:pt idx="11016">
                        <c:v>1.67577E-12</c:v>
                      </c:pt>
                      <c:pt idx="11017">
                        <c:v>1.67577E-12</c:v>
                      </c:pt>
                      <c:pt idx="11018">
                        <c:v>1.4720799999999999E-12</c:v>
                      </c:pt>
                      <c:pt idx="11019">
                        <c:v>1.4720799999999999E-12</c:v>
                      </c:pt>
                      <c:pt idx="11020">
                        <c:v>1.8767299999999998E-12</c:v>
                      </c:pt>
                      <c:pt idx="11021">
                        <c:v>1.8767299999999998E-12</c:v>
                      </c:pt>
                      <c:pt idx="11022">
                        <c:v>1.46506E-12</c:v>
                      </c:pt>
                      <c:pt idx="11023">
                        <c:v>1.46506E-12</c:v>
                      </c:pt>
                      <c:pt idx="11024">
                        <c:v>1.4659200000000001E-12</c:v>
                      </c:pt>
                      <c:pt idx="11025">
                        <c:v>1.4659200000000001E-12</c:v>
                      </c:pt>
                      <c:pt idx="11026">
                        <c:v>1.4541700000000001E-12</c:v>
                      </c:pt>
                      <c:pt idx="11027">
                        <c:v>1.4541700000000001E-12</c:v>
                      </c:pt>
                      <c:pt idx="11028">
                        <c:v>1.45189E-12</c:v>
                      </c:pt>
                      <c:pt idx="11029">
                        <c:v>1.45189E-12</c:v>
                      </c:pt>
                      <c:pt idx="11030">
                        <c:v>1.4352799999999999E-12</c:v>
                      </c:pt>
                      <c:pt idx="11031">
                        <c:v>1.4352799999999999E-12</c:v>
                      </c:pt>
                      <c:pt idx="11032">
                        <c:v>1.453E-12</c:v>
                      </c:pt>
                      <c:pt idx="11033">
                        <c:v>1.453E-12</c:v>
                      </c:pt>
                      <c:pt idx="11034">
                        <c:v>1.5831299999999999E-12</c:v>
                      </c:pt>
                      <c:pt idx="11035">
                        <c:v>1.5831299999999999E-12</c:v>
                      </c:pt>
                      <c:pt idx="11036">
                        <c:v>1.7853199999999999E-12</c:v>
                      </c:pt>
                      <c:pt idx="11037">
                        <c:v>1.7853199999999999E-12</c:v>
                      </c:pt>
                      <c:pt idx="11038">
                        <c:v>1.506E-12</c:v>
                      </c:pt>
                      <c:pt idx="11039">
                        <c:v>1.506E-12</c:v>
                      </c:pt>
                      <c:pt idx="11040">
                        <c:v>1.4412499999999999E-12</c:v>
                      </c:pt>
                      <c:pt idx="11041">
                        <c:v>1.4412499999999999E-12</c:v>
                      </c:pt>
                      <c:pt idx="11042">
                        <c:v>1.43094E-12</c:v>
                      </c:pt>
                      <c:pt idx="11043">
                        <c:v>1.43094E-12</c:v>
                      </c:pt>
                      <c:pt idx="11044">
                        <c:v>1.4571800000000001E-12</c:v>
                      </c:pt>
                      <c:pt idx="11045">
                        <c:v>1.4571800000000001E-12</c:v>
                      </c:pt>
                      <c:pt idx="11046">
                        <c:v>1.4737199999999999E-12</c:v>
                      </c:pt>
                      <c:pt idx="11047">
                        <c:v>1.4737199999999999E-12</c:v>
                      </c:pt>
                      <c:pt idx="11048">
                        <c:v>1.46949E-12</c:v>
                      </c:pt>
                      <c:pt idx="11049">
                        <c:v>1.46949E-12</c:v>
                      </c:pt>
                      <c:pt idx="11050">
                        <c:v>1.7228899999999999E-12</c:v>
                      </c:pt>
                      <c:pt idx="11051">
                        <c:v>1.7228899999999999E-12</c:v>
                      </c:pt>
                      <c:pt idx="11052">
                        <c:v>1.4228800000000001E-12</c:v>
                      </c:pt>
                      <c:pt idx="11053">
                        <c:v>1.4228800000000001E-12</c:v>
                      </c:pt>
                      <c:pt idx="11054">
                        <c:v>2.0610099999999999E-12</c:v>
                      </c:pt>
                      <c:pt idx="11055">
                        <c:v>2.0610099999999999E-12</c:v>
                      </c:pt>
                      <c:pt idx="11056">
                        <c:v>1.47539E-12</c:v>
                      </c:pt>
                      <c:pt idx="11057">
                        <c:v>1.47539E-12</c:v>
                      </c:pt>
                      <c:pt idx="11058">
                        <c:v>1.4642299999999999E-12</c:v>
                      </c:pt>
                      <c:pt idx="11059">
                        <c:v>1.4642299999999999E-12</c:v>
                      </c:pt>
                      <c:pt idx="11060">
                        <c:v>3.7019400000000003E-12</c:v>
                      </c:pt>
                      <c:pt idx="11061">
                        <c:v>3.7019400000000003E-12</c:v>
                      </c:pt>
                      <c:pt idx="11062">
                        <c:v>1.4262699999999999E-12</c:v>
                      </c:pt>
                      <c:pt idx="11063">
                        <c:v>1.4262699999999999E-12</c:v>
                      </c:pt>
                      <c:pt idx="11064">
                        <c:v>1.17105E-11</c:v>
                      </c:pt>
                      <c:pt idx="11065">
                        <c:v>1.17105E-11</c:v>
                      </c:pt>
                      <c:pt idx="11066">
                        <c:v>1.4336700000000001E-12</c:v>
                      </c:pt>
                      <c:pt idx="11067">
                        <c:v>1.4336700000000001E-12</c:v>
                      </c:pt>
                      <c:pt idx="11068">
                        <c:v>1.7997199999999999E-12</c:v>
                      </c:pt>
                      <c:pt idx="11069">
                        <c:v>1.7997199999999999E-12</c:v>
                      </c:pt>
                      <c:pt idx="11070">
                        <c:v>1.4480000000000001E-12</c:v>
                      </c:pt>
                      <c:pt idx="11071">
                        <c:v>1.4480000000000001E-12</c:v>
                      </c:pt>
                      <c:pt idx="11072">
                        <c:v>1.4349399999999999E-12</c:v>
                      </c:pt>
                      <c:pt idx="11073">
                        <c:v>1.4349399999999999E-12</c:v>
                      </c:pt>
                      <c:pt idx="11074">
                        <c:v>1.8410699999999999E-12</c:v>
                      </c:pt>
                      <c:pt idx="11075">
                        <c:v>1.8410699999999999E-12</c:v>
                      </c:pt>
                      <c:pt idx="11076">
                        <c:v>1.65138E-12</c:v>
                      </c:pt>
                      <c:pt idx="11077">
                        <c:v>1.65138E-12</c:v>
                      </c:pt>
                      <c:pt idx="11078">
                        <c:v>1.43638E-12</c:v>
                      </c:pt>
                      <c:pt idx="11079">
                        <c:v>1.43638E-12</c:v>
                      </c:pt>
                      <c:pt idx="11080">
                        <c:v>1.65251E-12</c:v>
                      </c:pt>
                      <c:pt idx="11081">
                        <c:v>1.65251E-12</c:v>
                      </c:pt>
                      <c:pt idx="11082">
                        <c:v>1.4318200000000001E-12</c:v>
                      </c:pt>
                      <c:pt idx="11083">
                        <c:v>1.4318200000000001E-12</c:v>
                      </c:pt>
                      <c:pt idx="11084">
                        <c:v>1.4497999999999999E-12</c:v>
                      </c:pt>
                      <c:pt idx="11085">
                        <c:v>1.4497999999999999E-12</c:v>
                      </c:pt>
                      <c:pt idx="11086">
                        <c:v>1.4577999999999999E-12</c:v>
                      </c:pt>
                      <c:pt idx="11087">
                        <c:v>1.4577999999999999E-12</c:v>
                      </c:pt>
                      <c:pt idx="11088">
                        <c:v>1.48045E-12</c:v>
                      </c:pt>
                      <c:pt idx="11089">
                        <c:v>1.48045E-12</c:v>
                      </c:pt>
                      <c:pt idx="11090">
                        <c:v>1.41554E-12</c:v>
                      </c:pt>
                      <c:pt idx="11091">
                        <c:v>1.41554E-12</c:v>
                      </c:pt>
                      <c:pt idx="11092">
                        <c:v>1.64309E-12</c:v>
                      </c:pt>
                      <c:pt idx="11093">
                        <c:v>1.64309E-12</c:v>
                      </c:pt>
                      <c:pt idx="11094">
                        <c:v>1.6844E-12</c:v>
                      </c:pt>
                      <c:pt idx="11095">
                        <c:v>1.6844E-12</c:v>
                      </c:pt>
                      <c:pt idx="11096">
                        <c:v>1.39691E-12</c:v>
                      </c:pt>
                      <c:pt idx="11097">
                        <c:v>1.39691E-12</c:v>
                      </c:pt>
                      <c:pt idx="11098">
                        <c:v>1.4393999999999999E-12</c:v>
                      </c:pt>
                      <c:pt idx="11099">
                        <c:v>1.4393999999999999E-12</c:v>
                      </c:pt>
                      <c:pt idx="11100">
                        <c:v>1.4320800000000001E-12</c:v>
                      </c:pt>
                      <c:pt idx="11101">
                        <c:v>1.4320800000000001E-12</c:v>
                      </c:pt>
                      <c:pt idx="11102">
                        <c:v>1.4408899999999999E-12</c:v>
                      </c:pt>
                      <c:pt idx="11103">
                        <c:v>1.4408899999999999E-12</c:v>
                      </c:pt>
                      <c:pt idx="11104">
                        <c:v>1.6624200000000001E-12</c:v>
                      </c:pt>
                      <c:pt idx="11105">
                        <c:v>1.6624200000000001E-12</c:v>
                      </c:pt>
                      <c:pt idx="11106">
                        <c:v>3.4141600000000001E-12</c:v>
                      </c:pt>
                      <c:pt idx="11107">
                        <c:v>3.4141600000000001E-12</c:v>
                      </c:pt>
                      <c:pt idx="11108">
                        <c:v>1.45552E-12</c:v>
                      </c:pt>
                      <c:pt idx="11109">
                        <c:v>1.45552E-12</c:v>
                      </c:pt>
                      <c:pt idx="11110">
                        <c:v>1.46227E-12</c:v>
                      </c:pt>
                      <c:pt idx="11111">
                        <c:v>1.46227E-12</c:v>
                      </c:pt>
                      <c:pt idx="11112">
                        <c:v>1.4313E-12</c:v>
                      </c:pt>
                      <c:pt idx="11113">
                        <c:v>1.4313E-12</c:v>
                      </c:pt>
                      <c:pt idx="11114">
                        <c:v>1.4442399999999999E-12</c:v>
                      </c:pt>
                      <c:pt idx="11115">
                        <c:v>1.4442399999999999E-12</c:v>
                      </c:pt>
                      <c:pt idx="11116">
                        <c:v>1.4154400000000001E-12</c:v>
                      </c:pt>
                      <c:pt idx="11117">
                        <c:v>1.4154400000000001E-12</c:v>
                      </c:pt>
                      <c:pt idx="11118">
                        <c:v>1.42145E-12</c:v>
                      </c:pt>
                      <c:pt idx="11119">
                        <c:v>1.42145E-12</c:v>
                      </c:pt>
                      <c:pt idx="11120">
                        <c:v>1.43989E-12</c:v>
                      </c:pt>
                      <c:pt idx="11121">
                        <c:v>1.43989E-12</c:v>
                      </c:pt>
                      <c:pt idx="11122">
                        <c:v>6.8112400000000004E-12</c:v>
                      </c:pt>
                      <c:pt idx="11123">
                        <c:v>6.8112400000000004E-12</c:v>
                      </c:pt>
                      <c:pt idx="11124">
                        <c:v>1.4700400000000001E-12</c:v>
                      </c:pt>
                      <c:pt idx="11125">
                        <c:v>1.4700400000000001E-12</c:v>
                      </c:pt>
                      <c:pt idx="11126">
                        <c:v>1.7450999999999999E-12</c:v>
                      </c:pt>
                      <c:pt idx="11127">
                        <c:v>1.7450999999999999E-12</c:v>
                      </c:pt>
                      <c:pt idx="11128">
                        <c:v>1.5730899999999999E-12</c:v>
                      </c:pt>
                      <c:pt idx="11129">
                        <c:v>1.5730899999999999E-12</c:v>
                      </c:pt>
                      <c:pt idx="11130">
                        <c:v>1.4339E-12</c:v>
                      </c:pt>
                      <c:pt idx="11131">
                        <c:v>1.4339E-12</c:v>
                      </c:pt>
                      <c:pt idx="11132">
                        <c:v>1.45948E-12</c:v>
                      </c:pt>
                      <c:pt idx="11133">
                        <c:v>1.45948E-12</c:v>
                      </c:pt>
                      <c:pt idx="11134">
                        <c:v>1.4290000000000001E-12</c:v>
                      </c:pt>
                      <c:pt idx="11135">
                        <c:v>1.4290000000000001E-12</c:v>
                      </c:pt>
                      <c:pt idx="11136">
                        <c:v>1.93899E-12</c:v>
                      </c:pt>
                      <c:pt idx="11137">
                        <c:v>1.93899E-12</c:v>
                      </c:pt>
                      <c:pt idx="11138">
                        <c:v>1.4248300000000001E-12</c:v>
                      </c:pt>
                      <c:pt idx="11139">
                        <c:v>1.4248300000000001E-12</c:v>
                      </c:pt>
                      <c:pt idx="11140">
                        <c:v>1.84672E-12</c:v>
                      </c:pt>
                      <c:pt idx="11141">
                        <c:v>1.84672E-12</c:v>
                      </c:pt>
                      <c:pt idx="11142">
                        <c:v>2.1967700000000001E-12</c:v>
                      </c:pt>
                      <c:pt idx="11143">
                        <c:v>2.1967700000000001E-12</c:v>
                      </c:pt>
                      <c:pt idx="11144">
                        <c:v>1.49615E-12</c:v>
                      </c:pt>
                      <c:pt idx="11145">
                        <c:v>1.49615E-12</c:v>
                      </c:pt>
                      <c:pt idx="11146">
                        <c:v>1.69439E-12</c:v>
                      </c:pt>
                      <c:pt idx="11147">
                        <c:v>1.69439E-12</c:v>
                      </c:pt>
                      <c:pt idx="11148">
                        <c:v>6.3003400000000002E-12</c:v>
                      </c:pt>
                      <c:pt idx="11149">
                        <c:v>6.3003400000000002E-12</c:v>
                      </c:pt>
                      <c:pt idx="11150">
                        <c:v>1.8454000000000002E-12</c:v>
                      </c:pt>
                      <c:pt idx="11151">
                        <c:v>1.8454000000000002E-12</c:v>
                      </c:pt>
                      <c:pt idx="11152">
                        <c:v>4.1395000000000003E-12</c:v>
                      </c:pt>
                      <c:pt idx="11153">
                        <c:v>4.1395000000000003E-12</c:v>
                      </c:pt>
                      <c:pt idx="11154">
                        <c:v>1.7520099999999999E-12</c:v>
                      </c:pt>
                      <c:pt idx="11155">
                        <c:v>1.7520099999999999E-12</c:v>
                      </c:pt>
                      <c:pt idx="11156">
                        <c:v>1.67813E-12</c:v>
                      </c:pt>
                      <c:pt idx="11157">
                        <c:v>1.67813E-12</c:v>
                      </c:pt>
                      <c:pt idx="11158">
                        <c:v>1.43113E-12</c:v>
                      </c:pt>
                      <c:pt idx="11159">
                        <c:v>1.43113E-12</c:v>
                      </c:pt>
                      <c:pt idx="11160">
                        <c:v>1.49999E-12</c:v>
                      </c:pt>
                      <c:pt idx="11161">
                        <c:v>1.49999E-12</c:v>
                      </c:pt>
                      <c:pt idx="11162">
                        <c:v>1.4279900000000001E-12</c:v>
                      </c:pt>
                      <c:pt idx="11163">
                        <c:v>1.4279900000000001E-12</c:v>
                      </c:pt>
                      <c:pt idx="11164">
                        <c:v>1.42988E-12</c:v>
                      </c:pt>
                      <c:pt idx="11165">
                        <c:v>1.42988E-12</c:v>
                      </c:pt>
                      <c:pt idx="11166">
                        <c:v>1.4478600000000001E-12</c:v>
                      </c:pt>
                      <c:pt idx="11167">
                        <c:v>1.4478600000000001E-12</c:v>
                      </c:pt>
                      <c:pt idx="11168">
                        <c:v>1.4132899999999999E-12</c:v>
                      </c:pt>
                      <c:pt idx="11169">
                        <c:v>1.4132899999999999E-12</c:v>
                      </c:pt>
                      <c:pt idx="11170">
                        <c:v>1.5335899999999999E-12</c:v>
                      </c:pt>
                      <c:pt idx="11171">
                        <c:v>1.5335899999999999E-12</c:v>
                      </c:pt>
                      <c:pt idx="11172">
                        <c:v>1.6530499999999999E-12</c:v>
                      </c:pt>
                      <c:pt idx="11173">
                        <c:v>1.6530499999999999E-12</c:v>
                      </c:pt>
                      <c:pt idx="11174">
                        <c:v>1.6711900000000001E-12</c:v>
                      </c:pt>
                      <c:pt idx="11175">
                        <c:v>1.6711900000000001E-12</c:v>
                      </c:pt>
                      <c:pt idx="11176">
                        <c:v>1.62594E-12</c:v>
                      </c:pt>
                      <c:pt idx="11177">
                        <c:v>1.62594E-12</c:v>
                      </c:pt>
                      <c:pt idx="11178">
                        <c:v>1.6103800000000001E-12</c:v>
                      </c:pt>
                      <c:pt idx="11179">
                        <c:v>1.6103800000000001E-12</c:v>
                      </c:pt>
                      <c:pt idx="11180">
                        <c:v>1.46121E-12</c:v>
                      </c:pt>
                      <c:pt idx="11181">
                        <c:v>1.46121E-12</c:v>
                      </c:pt>
                      <c:pt idx="11182">
                        <c:v>1.45011E-12</c:v>
                      </c:pt>
                      <c:pt idx="11183">
                        <c:v>1.45011E-12</c:v>
                      </c:pt>
                      <c:pt idx="11184">
                        <c:v>1.44575E-12</c:v>
                      </c:pt>
                      <c:pt idx="11185">
                        <c:v>1.44575E-12</c:v>
                      </c:pt>
                      <c:pt idx="11186">
                        <c:v>1.46918E-12</c:v>
                      </c:pt>
                      <c:pt idx="11187">
                        <c:v>1.46918E-12</c:v>
                      </c:pt>
                      <c:pt idx="11188">
                        <c:v>1.61609E-12</c:v>
                      </c:pt>
                      <c:pt idx="11189">
                        <c:v>1.61609E-12</c:v>
                      </c:pt>
                      <c:pt idx="11190">
                        <c:v>1.443E-12</c:v>
                      </c:pt>
                      <c:pt idx="11191">
                        <c:v>1.443E-12</c:v>
                      </c:pt>
                      <c:pt idx="11192">
                        <c:v>1.6070699999999999E-12</c:v>
                      </c:pt>
                      <c:pt idx="11193">
                        <c:v>1.6070699999999999E-12</c:v>
                      </c:pt>
                      <c:pt idx="11194">
                        <c:v>3.9613700000000001E-12</c:v>
                      </c:pt>
                      <c:pt idx="11195">
                        <c:v>3.9613700000000001E-12</c:v>
                      </c:pt>
                      <c:pt idx="11196">
                        <c:v>4.1593900000000001E-12</c:v>
                      </c:pt>
                      <c:pt idx="11197">
                        <c:v>4.1593900000000001E-12</c:v>
                      </c:pt>
                      <c:pt idx="11198">
                        <c:v>1.5218599999999999E-12</c:v>
                      </c:pt>
                      <c:pt idx="11199">
                        <c:v>1.5218599999999999E-12</c:v>
                      </c:pt>
                      <c:pt idx="11200">
                        <c:v>1.7857600000000001E-12</c:v>
                      </c:pt>
                      <c:pt idx="11201">
                        <c:v>1.7857600000000001E-12</c:v>
                      </c:pt>
                      <c:pt idx="11202">
                        <c:v>1.9806900000000001E-12</c:v>
                      </c:pt>
                      <c:pt idx="11203">
                        <c:v>1.9806900000000001E-12</c:v>
                      </c:pt>
                      <c:pt idx="11204">
                        <c:v>2.3076800000000001E-12</c:v>
                      </c:pt>
                      <c:pt idx="11205">
                        <c:v>2.3076800000000001E-12</c:v>
                      </c:pt>
                      <c:pt idx="11206">
                        <c:v>1.54574E-12</c:v>
                      </c:pt>
                      <c:pt idx="11207">
                        <c:v>1.54574E-12</c:v>
                      </c:pt>
                      <c:pt idx="11208">
                        <c:v>1.52771E-12</c:v>
                      </c:pt>
                      <c:pt idx="11209">
                        <c:v>1.52771E-12</c:v>
                      </c:pt>
                      <c:pt idx="11210">
                        <c:v>1.5130499999999999E-12</c:v>
                      </c:pt>
                      <c:pt idx="11211">
                        <c:v>1.5130499999999999E-12</c:v>
                      </c:pt>
                      <c:pt idx="11212">
                        <c:v>1.48541E-12</c:v>
                      </c:pt>
                      <c:pt idx="11213">
                        <c:v>1.48541E-12</c:v>
                      </c:pt>
                      <c:pt idx="11214">
                        <c:v>1.50304E-12</c:v>
                      </c:pt>
                      <c:pt idx="11215">
                        <c:v>1.50304E-12</c:v>
                      </c:pt>
                      <c:pt idx="11216">
                        <c:v>1.68122E-12</c:v>
                      </c:pt>
                      <c:pt idx="11217">
                        <c:v>1.68122E-12</c:v>
                      </c:pt>
                      <c:pt idx="11218">
                        <c:v>1.8719799999999999E-12</c:v>
                      </c:pt>
                      <c:pt idx="11219">
                        <c:v>1.8719799999999999E-12</c:v>
                      </c:pt>
                      <c:pt idx="11220">
                        <c:v>2.1963200000000001E-12</c:v>
                      </c:pt>
                      <c:pt idx="11221">
                        <c:v>2.1963200000000001E-12</c:v>
                      </c:pt>
                      <c:pt idx="11222">
                        <c:v>6.7193899999999997E-12</c:v>
                      </c:pt>
                      <c:pt idx="11223">
                        <c:v>6.7193899999999997E-12</c:v>
                      </c:pt>
                      <c:pt idx="11224">
                        <c:v>2.0106800000000001E-12</c:v>
                      </c:pt>
                      <c:pt idx="11225">
                        <c:v>2.0106800000000001E-12</c:v>
                      </c:pt>
                      <c:pt idx="11226">
                        <c:v>2.1676700000000002E-12</c:v>
                      </c:pt>
                      <c:pt idx="11227">
                        <c:v>2.1676700000000002E-12</c:v>
                      </c:pt>
                      <c:pt idx="11228">
                        <c:v>2.7478400000000001E-12</c:v>
                      </c:pt>
                      <c:pt idx="11229">
                        <c:v>2.7478400000000001E-12</c:v>
                      </c:pt>
                      <c:pt idx="11230">
                        <c:v>2.3973600000000002E-12</c:v>
                      </c:pt>
                      <c:pt idx="11231">
                        <c:v>2.3973600000000002E-12</c:v>
                      </c:pt>
                      <c:pt idx="11232">
                        <c:v>2.5046100000000002E-12</c:v>
                      </c:pt>
                      <c:pt idx="11233">
                        <c:v>2.5046100000000002E-12</c:v>
                      </c:pt>
                      <c:pt idx="11234">
                        <c:v>2.9167299999999998E-12</c:v>
                      </c:pt>
                      <c:pt idx="11235">
                        <c:v>2.9167299999999998E-12</c:v>
                      </c:pt>
                      <c:pt idx="11236">
                        <c:v>2.7329300000000001E-12</c:v>
                      </c:pt>
                      <c:pt idx="11237">
                        <c:v>2.7329300000000001E-12</c:v>
                      </c:pt>
                      <c:pt idx="11238">
                        <c:v>2.8885899999999999E-12</c:v>
                      </c:pt>
                      <c:pt idx="11239">
                        <c:v>2.8885899999999999E-12</c:v>
                      </c:pt>
                      <c:pt idx="11240">
                        <c:v>3.1528499999999998E-12</c:v>
                      </c:pt>
                      <c:pt idx="11241">
                        <c:v>3.1528499999999998E-12</c:v>
                      </c:pt>
                      <c:pt idx="11242">
                        <c:v>3.2556500000000002E-12</c:v>
                      </c:pt>
                      <c:pt idx="11243">
                        <c:v>3.2556500000000002E-12</c:v>
                      </c:pt>
                      <c:pt idx="11244">
                        <c:v>3.35393E-12</c:v>
                      </c:pt>
                      <c:pt idx="11245">
                        <c:v>3.35393E-12</c:v>
                      </c:pt>
                      <c:pt idx="11246">
                        <c:v>3.35444E-12</c:v>
                      </c:pt>
                      <c:pt idx="11247">
                        <c:v>3.35444E-12</c:v>
                      </c:pt>
                      <c:pt idx="11248">
                        <c:v>3.8349399999999998E-12</c:v>
                      </c:pt>
                      <c:pt idx="11249">
                        <c:v>3.8349399999999998E-12</c:v>
                      </c:pt>
                      <c:pt idx="11250">
                        <c:v>3.85103E-12</c:v>
                      </c:pt>
                      <c:pt idx="11251">
                        <c:v>3.85103E-12</c:v>
                      </c:pt>
                      <c:pt idx="11252">
                        <c:v>3.7148299999999998E-12</c:v>
                      </c:pt>
                      <c:pt idx="11253">
                        <c:v>3.7148299999999998E-12</c:v>
                      </c:pt>
                      <c:pt idx="11254">
                        <c:v>4.9289200000000004E-12</c:v>
                      </c:pt>
                      <c:pt idx="11255">
                        <c:v>4.9289200000000004E-12</c:v>
                      </c:pt>
                      <c:pt idx="11256">
                        <c:v>4.24878E-12</c:v>
                      </c:pt>
                      <c:pt idx="11257">
                        <c:v>4.24878E-12</c:v>
                      </c:pt>
                      <c:pt idx="11258">
                        <c:v>4.07675E-12</c:v>
                      </c:pt>
                      <c:pt idx="11259">
                        <c:v>4.07675E-12</c:v>
                      </c:pt>
                      <c:pt idx="11260">
                        <c:v>4.1911300000000001E-12</c:v>
                      </c:pt>
                      <c:pt idx="11261">
                        <c:v>4.1911300000000001E-12</c:v>
                      </c:pt>
                      <c:pt idx="11262">
                        <c:v>4.2884399999999998E-12</c:v>
                      </c:pt>
                      <c:pt idx="11263">
                        <c:v>4.2884399999999998E-12</c:v>
                      </c:pt>
                      <c:pt idx="11264">
                        <c:v>6.8481399999999999E-12</c:v>
                      </c:pt>
                      <c:pt idx="11265">
                        <c:v>6.8481399999999999E-12</c:v>
                      </c:pt>
                      <c:pt idx="11266">
                        <c:v>4.5446499999999996E-12</c:v>
                      </c:pt>
                      <c:pt idx="11267">
                        <c:v>4.5446499999999996E-12</c:v>
                      </c:pt>
                      <c:pt idx="11268">
                        <c:v>4.62321E-12</c:v>
                      </c:pt>
                      <c:pt idx="11269">
                        <c:v>4.62321E-12</c:v>
                      </c:pt>
                      <c:pt idx="11270">
                        <c:v>4.7662799999999998E-12</c:v>
                      </c:pt>
                      <c:pt idx="11271">
                        <c:v>4.7662799999999998E-12</c:v>
                      </c:pt>
                      <c:pt idx="11272">
                        <c:v>5.0720800000000003E-12</c:v>
                      </c:pt>
                      <c:pt idx="11273">
                        <c:v>5.0720800000000003E-12</c:v>
                      </c:pt>
                      <c:pt idx="11274">
                        <c:v>4.9363100000000004E-12</c:v>
                      </c:pt>
                      <c:pt idx="11275">
                        <c:v>4.9363100000000004E-12</c:v>
                      </c:pt>
                      <c:pt idx="11276">
                        <c:v>5.28751E-12</c:v>
                      </c:pt>
                      <c:pt idx="11277">
                        <c:v>5.28751E-12</c:v>
                      </c:pt>
                      <c:pt idx="11278">
                        <c:v>5.2282499999999997E-12</c:v>
                      </c:pt>
                      <c:pt idx="11279">
                        <c:v>5.2282499999999997E-12</c:v>
                      </c:pt>
                      <c:pt idx="11280">
                        <c:v>5.5180500000000003E-12</c:v>
                      </c:pt>
                      <c:pt idx="11281">
                        <c:v>5.5180500000000003E-12</c:v>
                      </c:pt>
                      <c:pt idx="11282">
                        <c:v>5.4434900000000003E-12</c:v>
                      </c:pt>
                      <c:pt idx="11283">
                        <c:v>5.4434900000000003E-12</c:v>
                      </c:pt>
                      <c:pt idx="11284">
                        <c:v>5.6185599999999998E-12</c:v>
                      </c:pt>
                      <c:pt idx="11285">
                        <c:v>5.6185599999999998E-12</c:v>
                      </c:pt>
                      <c:pt idx="11286">
                        <c:v>5.7391999999999996E-12</c:v>
                      </c:pt>
                      <c:pt idx="11287">
                        <c:v>5.7391999999999996E-12</c:v>
                      </c:pt>
                      <c:pt idx="11288">
                        <c:v>5.7932499999999998E-12</c:v>
                      </c:pt>
                      <c:pt idx="11289">
                        <c:v>5.7932499999999998E-12</c:v>
                      </c:pt>
                      <c:pt idx="11290">
                        <c:v>6.2327000000000003E-12</c:v>
                      </c:pt>
                      <c:pt idx="11291">
                        <c:v>6.2327000000000003E-12</c:v>
                      </c:pt>
                      <c:pt idx="11292">
                        <c:v>6.0868799999999996E-12</c:v>
                      </c:pt>
                      <c:pt idx="11293">
                        <c:v>6.0868799999999996E-12</c:v>
                      </c:pt>
                      <c:pt idx="11294">
                        <c:v>6.1856200000000001E-12</c:v>
                      </c:pt>
                      <c:pt idx="11295">
                        <c:v>6.1856200000000001E-12</c:v>
                      </c:pt>
                      <c:pt idx="11296">
                        <c:v>6.3300599999999998E-12</c:v>
                      </c:pt>
                      <c:pt idx="11297">
                        <c:v>6.3300599999999998E-12</c:v>
                      </c:pt>
                      <c:pt idx="11298">
                        <c:v>6.5007700000000004E-12</c:v>
                      </c:pt>
                      <c:pt idx="11299">
                        <c:v>6.5007700000000004E-12</c:v>
                      </c:pt>
                      <c:pt idx="11300">
                        <c:v>6.5169899999999997E-12</c:v>
                      </c:pt>
                      <c:pt idx="11301">
                        <c:v>6.5169899999999997E-12</c:v>
                      </c:pt>
                      <c:pt idx="11302">
                        <c:v>6.5953600000000003E-12</c:v>
                      </c:pt>
                      <c:pt idx="11303">
                        <c:v>6.5953600000000003E-12</c:v>
                      </c:pt>
                      <c:pt idx="11304">
                        <c:v>6.7706700000000003E-12</c:v>
                      </c:pt>
                      <c:pt idx="11305">
                        <c:v>6.7706700000000003E-12</c:v>
                      </c:pt>
                      <c:pt idx="11306">
                        <c:v>6.9582599999999999E-12</c:v>
                      </c:pt>
                      <c:pt idx="11307">
                        <c:v>6.9582599999999999E-12</c:v>
                      </c:pt>
                      <c:pt idx="11308">
                        <c:v>6.9844399999999997E-12</c:v>
                      </c:pt>
                      <c:pt idx="11309">
                        <c:v>6.9844399999999997E-12</c:v>
                      </c:pt>
                      <c:pt idx="11310">
                        <c:v>7.2854099999999998E-12</c:v>
                      </c:pt>
                      <c:pt idx="11311">
                        <c:v>7.2854099999999998E-12</c:v>
                      </c:pt>
                      <c:pt idx="11312">
                        <c:v>7.1562500000000003E-12</c:v>
                      </c:pt>
                      <c:pt idx="11313">
                        <c:v>7.1562500000000003E-12</c:v>
                      </c:pt>
                      <c:pt idx="11314">
                        <c:v>7.3628700000000001E-12</c:v>
                      </c:pt>
                      <c:pt idx="11315">
                        <c:v>7.3628700000000001E-12</c:v>
                      </c:pt>
                      <c:pt idx="11316">
                        <c:v>6.7049300000000002E-12</c:v>
                      </c:pt>
                      <c:pt idx="11317">
                        <c:v>6.7049300000000002E-12</c:v>
                      </c:pt>
                      <c:pt idx="11318">
                        <c:v>6.6321699999999996E-12</c:v>
                      </c:pt>
                      <c:pt idx="11319">
                        <c:v>6.6321699999999996E-12</c:v>
                      </c:pt>
                      <c:pt idx="11320">
                        <c:v>6.76524E-12</c:v>
                      </c:pt>
                      <c:pt idx="11321">
                        <c:v>6.76524E-12</c:v>
                      </c:pt>
                      <c:pt idx="11322">
                        <c:v>6.4122600000000004E-12</c:v>
                      </c:pt>
                      <c:pt idx="11323">
                        <c:v>6.4122600000000004E-12</c:v>
                      </c:pt>
                      <c:pt idx="11324">
                        <c:v>8.2831700000000005E-12</c:v>
                      </c:pt>
                      <c:pt idx="11325">
                        <c:v>8.2831700000000005E-12</c:v>
                      </c:pt>
                      <c:pt idx="11326">
                        <c:v>6.4778099999999998E-12</c:v>
                      </c:pt>
                      <c:pt idx="11327">
                        <c:v>6.4778099999999998E-12</c:v>
                      </c:pt>
                      <c:pt idx="11328">
                        <c:v>6.3082499999999999E-12</c:v>
                      </c:pt>
                      <c:pt idx="11329">
                        <c:v>6.3082499999999999E-12</c:v>
                      </c:pt>
                      <c:pt idx="11330">
                        <c:v>5.9742299999999997E-12</c:v>
                      </c:pt>
                      <c:pt idx="11331">
                        <c:v>5.9742299999999997E-12</c:v>
                      </c:pt>
                      <c:pt idx="11332">
                        <c:v>5.9119100000000004E-12</c:v>
                      </c:pt>
                      <c:pt idx="11333">
                        <c:v>5.9119100000000004E-12</c:v>
                      </c:pt>
                      <c:pt idx="11334">
                        <c:v>5.7359100000000003E-12</c:v>
                      </c:pt>
                      <c:pt idx="11335">
                        <c:v>5.7359100000000003E-12</c:v>
                      </c:pt>
                      <c:pt idx="11336">
                        <c:v>5.6227399999999999E-12</c:v>
                      </c:pt>
                      <c:pt idx="11337">
                        <c:v>5.6227399999999999E-12</c:v>
                      </c:pt>
                      <c:pt idx="11338">
                        <c:v>5.6646599999999998E-12</c:v>
                      </c:pt>
                      <c:pt idx="11339">
                        <c:v>5.6646599999999998E-12</c:v>
                      </c:pt>
                      <c:pt idx="11340">
                        <c:v>5.41645E-12</c:v>
                      </c:pt>
                      <c:pt idx="11341">
                        <c:v>5.41645E-12</c:v>
                      </c:pt>
                      <c:pt idx="11342">
                        <c:v>5.3320799999999996E-12</c:v>
                      </c:pt>
                      <c:pt idx="11343">
                        <c:v>5.3320799999999996E-12</c:v>
                      </c:pt>
                      <c:pt idx="11344">
                        <c:v>5.6067500000000001E-12</c:v>
                      </c:pt>
                      <c:pt idx="11345">
                        <c:v>5.6067500000000001E-12</c:v>
                      </c:pt>
                      <c:pt idx="11346">
                        <c:v>5.4048799999999999E-12</c:v>
                      </c:pt>
                      <c:pt idx="11347">
                        <c:v>5.4048799999999999E-12</c:v>
                      </c:pt>
                      <c:pt idx="11348">
                        <c:v>5.2342600000000004E-12</c:v>
                      </c:pt>
                      <c:pt idx="11349">
                        <c:v>5.2342600000000004E-12</c:v>
                      </c:pt>
                      <c:pt idx="11350">
                        <c:v>5.3681399999999998E-12</c:v>
                      </c:pt>
                      <c:pt idx="11351">
                        <c:v>5.3681399999999998E-12</c:v>
                      </c:pt>
                      <c:pt idx="11352">
                        <c:v>4.7680699999999999E-12</c:v>
                      </c:pt>
                      <c:pt idx="11353">
                        <c:v>4.7680699999999999E-12</c:v>
                      </c:pt>
                      <c:pt idx="11354">
                        <c:v>6.6188100000000001E-12</c:v>
                      </c:pt>
                      <c:pt idx="11355">
                        <c:v>6.6188100000000001E-12</c:v>
                      </c:pt>
                      <c:pt idx="11356">
                        <c:v>6.5225999999999997E-12</c:v>
                      </c:pt>
                      <c:pt idx="11357">
                        <c:v>6.5225999999999997E-12</c:v>
                      </c:pt>
                      <c:pt idx="11358">
                        <c:v>5.1170100000000002E-12</c:v>
                      </c:pt>
                      <c:pt idx="11359">
                        <c:v>5.1170100000000002E-12</c:v>
                      </c:pt>
                      <c:pt idx="11360">
                        <c:v>4.8366500000000004E-12</c:v>
                      </c:pt>
                      <c:pt idx="11361">
                        <c:v>4.8366500000000004E-12</c:v>
                      </c:pt>
                      <c:pt idx="11362">
                        <c:v>4.1799100000000001E-12</c:v>
                      </c:pt>
                      <c:pt idx="11363">
                        <c:v>4.1799100000000001E-12</c:v>
                      </c:pt>
                      <c:pt idx="11364">
                        <c:v>4.3466100000000002E-12</c:v>
                      </c:pt>
                      <c:pt idx="11365">
                        <c:v>4.3466100000000002E-12</c:v>
                      </c:pt>
                      <c:pt idx="11366">
                        <c:v>4.0350699999999997E-12</c:v>
                      </c:pt>
                      <c:pt idx="11367">
                        <c:v>4.0350699999999997E-12</c:v>
                      </c:pt>
                      <c:pt idx="11368">
                        <c:v>3.8821000000000002E-12</c:v>
                      </c:pt>
                      <c:pt idx="11369">
                        <c:v>3.8821000000000002E-12</c:v>
                      </c:pt>
                      <c:pt idx="11370">
                        <c:v>3.7451899999999997E-12</c:v>
                      </c:pt>
                      <c:pt idx="11371">
                        <c:v>3.7451899999999997E-12</c:v>
                      </c:pt>
                      <c:pt idx="11372">
                        <c:v>3.6700799999999996E-12</c:v>
                      </c:pt>
                      <c:pt idx="11373">
                        <c:v>3.6700799999999996E-12</c:v>
                      </c:pt>
                      <c:pt idx="11374">
                        <c:v>3.5471300000000001E-12</c:v>
                      </c:pt>
                      <c:pt idx="11375">
                        <c:v>3.5471300000000001E-12</c:v>
                      </c:pt>
                      <c:pt idx="11376">
                        <c:v>3.8059000000000002E-12</c:v>
                      </c:pt>
                      <c:pt idx="11377">
                        <c:v>3.8059000000000002E-12</c:v>
                      </c:pt>
                      <c:pt idx="11378">
                        <c:v>5.2379099999999998E-12</c:v>
                      </c:pt>
                      <c:pt idx="11379">
                        <c:v>5.2379099999999998E-12</c:v>
                      </c:pt>
                      <c:pt idx="11380">
                        <c:v>3.4927600000000002E-12</c:v>
                      </c:pt>
                      <c:pt idx="11381">
                        <c:v>3.4927600000000002E-12</c:v>
                      </c:pt>
                      <c:pt idx="11382">
                        <c:v>3.3305500000000002E-12</c:v>
                      </c:pt>
                      <c:pt idx="11383">
                        <c:v>3.3305500000000002E-12</c:v>
                      </c:pt>
                      <c:pt idx="11384">
                        <c:v>2.9903699999999999E-12</c:v>
                      </c:pt>
                      <c:pt idx="11385">
                        <c:v>2.9903699999999999E-12</c:v>
                      </c:pt>
                      <c:pt idx="11386">
                        <c:v>2.8868000000000002E-12</c:v>
                      </c:pt>
                      <c:pt idx="11387">
                        <c:v>2.8868000000000002E-12</c:v>
                      </c:pt>
                      <c:pt idx="11388">
                        <c:v>5.0661900000000002E-12</c:v>
                      </c:pt>
                      <c:pt idx="11389">
                        <c:v>5.0661900000000002E-12</c:v>
                      </c:pt>
                      <c:pt idx="11390">
                        <c:v>2.6868900000000001E-12</c:v>
                      </c:pt>
                      <c:pt idx="11391">
                        <c:v>2.6868900000000001E-12</c:v>
                      </c:pt>
                      <c:pt idx="11392">
                        <c:v>2.53452E-12</c:v>
                      </c:pt>
                      <c:pt idx="11393">
                        <c:v>2.53452E-12</c:v>
                      </c:pt>
                      <c:pt idx="11394">
                        <c:v>2.4245400000000001E-12</c:v>
                      </c:pt>
                      <c:pt idx="11395">
                        <c:v>2.4245400000000001E-12</c:v>
                      </c:pt>
                      <c:pt idx="11396">
                        <c:v>2.5202300000000001E-12</c:v>
                      </c:pt>
                      <c:pt idx="11397">
                        <c:v>2.5202300000000001E-12</c:v>
                      </c:pt>
                      <c:pt idx="11398">
                        <c:v>2.2341599999999998E-12</c:v>
                      </c:pt>
                      <c:pt idx="11399">
                        <c:v>2.2341599999999998E-12</c:v>
                      </c:pt>
                      <c:pt idx="11400">
                        <c:v>2.1351499999999998E-12</c:v>
                      </c:pt>
                      <c:pt idx="11401">
                        <c:v>2.1351499999999998E-12</c:v>
                      </c:pt>
                      <c:pt idx="11402">
                        <c:v>1.9771499999999999E-12</c:v>
                      </c:pt>
                      <c:pt idx="11403">
                        <c:v>1.9771499999999999E-12</c:v>
                      </c:pt>
                      <c:pt idx="11404">
                        <c:v>1.8831200000000002E-12</c:v>
                      </c:pt>
                      <c:pt idx="11405">
                        <c:v>1.8831200000000002E-12</c:v>
                      </c:pt>
                      <c:pt idx="11406">
                        <c:v>1.8818299999999999E-12</c:v>
                      </c:pt>
                      <c:pt idx="11407">
                        <c:v>1.8818299999999999E-12</c:v>
                      </c:pt>
                      <c:pt idx="11408">
                        <c:v>1.83153E-12</c:v>
                      </c:pt>
                      <c:pt idx="11409">
                        <c:v>1.83153E-12</c:v>
                      </c:pt>
                      <c:pt idx="11410">
                        <c:v>1.8006400000000001E-12</c:v>
                      </c:pt>
                      <c:pt idx="11411">
                        <c:v>1.8006400000000001E-12</c:v>
                      </c:pt>
                      <c:pt idx="11412">
                        <c:v>1.77339E-12</c:v>
                      </c:pt>
                      <c:pt idx="11413">
                        <c:v>1.77339E-12</c:v>
                      </c:pt>
                      <c:pt idx="11414">
                        <c:v>4.3906600000000002E-12</c:v>
                      </c:pt>
                      <c:pt idx="11415">
                        <c:v>4.3906600000000002E-12</c:v>
                      </c:pt>
                      <c:pt idx="11416">
                        <c:v>1.71387E-12</c:v>
                      </c:pt>
                      <c:pt idx="11417">
                        <c:v>1.71387E-12</c:v>
                      </c:pt>
                      <c:pt idx="11418">
                        <c:v>1.8527500000000002E-12</c:v>
                      </c:pt>
                      <c:pt idx="11419">
                        <c:v>1.8527500000000002E-12</c:v>
                      </c:pt>
                      <c:pt idx="11420">
                        <c:v>1.6741500000000001E-12</c:v>
                      </c:pt>
                      <c:pt idx="11421">
                        <c:v>1.6741500000000001E-12</c:v>
                      </c:pt>
                      <c:pt idx="11422">
                        <c:v>1.70855E-12</c:v>
                      </c:pt>
                      <c:pt idx="11423">
                        <c:v>1.70855E-12</c:v>
                      </c:pt>
                      <c:pt idx="11424">
                        <c:v>1.6163699999999999E-12</c:v>
                      </c:pt>
                      <c:pt idx="11425">
                        <c:v>1.6163699999999999E-12</c:v>
                      </c:pt>
                      <c:pt idx="11426">
                        <c:v>1.6067900000000001E-12</c:v>
                      </c:pt>
                      <c:pt idx="11427">
                        <c:v>1.6067900000000001E-12</c:v>
                      </c:pt>
                      <c:pt idx="11428">
                        <c:v>1.593E-12</c:v>
                      </c:pt>
                      <c:pt idx="11429">
                        <c:v>1.593E-12</c:v>
                      </c:pt>
                      <c:pt idx="11430">
                        <c:v>1.5635499999999999E-12</c:v>
                      </c:pt>
                      <c:pt idx="11431">
                        <c:v>1.5635499999999999E-12</c:v>
                      </c:pt>
                      <c:pt idx="11432">
                        <c:v>1.5225900000000001E-12</c:v>
                      </c:pt>
                      <c:pt idx="11433">
                        <c:v>1.5225900000000001E-12</c:v>
                      </c:pt>
                      <c:pt idx="11434">
                        <c:v>1.87285E-12</c:v>
                      </c:pt>
                      <c:pt idx="11435">
                        <c:v>1.87285E-12</c:v>
                      </c:pt>
                      <c:pt idx="11436">
                        <c:v>2.0693700000000001E-12</c:v>
                      </c:pt>
                      <c:pt idx="11437">
                        <c:v>2.0693700000000001E-12</c:v>
                      </c:pt>
                      <c:pt idx="11438">
                        <c:v>1.49881E-12</c:v>
                      </c:pt>
                      <c:pt idx="11439">
                        <c:v>1.49881E-12</c:v>
                      </c:pt>
                      <c:pt idx="11440">
                        <c:v>1.4136800000000001E-12</c:v>
                      </c:pt>
                      <c:pt idx="11441">
                        <c:v>1.4136800000000001E-12</c:v>
                      </c:pt>
                      <c:pt idx="11442">
                        <c:v>1.4825E-12</c:v>
                      </c:pt>
                      <c:pt idx="11443">
                        <c:v>1.4825E-12</c:v>
                      </c:pt>
                      <c:pt idx="11444">
                        <c:v>1.58019E-12</c:v>
                      </c:pt>
                      <c:pt idx="11445">
                        <c:v>1.58019E-12</c:v>
                      </c:pt>
                      <c:pt idx="11446">
                        <c:v>1.7428900000000001E-12</c:v>
                      </c:pt>
                      <c:pt idx="11447">
                        <c:v>1.7428900000000001E-12</c:v>
                      </c:pt>
                      <c:pt idx="11448">
                        <c:v>1.6328399999999999E-12</c:v>
                      </c:pt>
                      <c:pt idx="11449">
                        <c:v>1.6328399999999999E-12</c:v>
                      </c:pt>
                      <c:pt idx="11450">
                        <c:v>1.3854999999999999E-12</c:v>
                      </c:pt>
                      <c:pt idx="11451">
                        <c:v>1.3854999999999999E-12</c:v>
                      </c:pt>
                      <c:pt idx="11452">
                        <c:v>1.4721800000000001E-12</c:v>
                      </c:pt>
                      <c:pt idx="11453">
                        <c:v>1.4721800000000001E-12</c:v>
                      </c:pt>
                      <c:pt idx="11454">
                        <c:v>1.31158E-12</c:v>
                      </c:pt>
                      <c:pt idx="11455">
                        <c:v>1.31158E-12</c:v>
                      </c:pt>
                      <c:pt idx="11456">
                        <c:v>1.2617799999999999E-12</c:v>
                      </c:pt>
                      <c:pt idx="11457">
                        <c:v>1.2617799999999999E-12</c:v>
                      </c:pt>
                      <c:pt idx="11458">
                        <c:v>1.50186E-12</c:v>
                      </c:pt>
                      <c:pt idx="11459">
                        <c:v>1.50186E-12</c:v>
                      </c:pt>
                      <c:pt idx="11460">
                        <c:v>1.1669400000000001E-12</c:v>
                      </c:pt>
                      <c:pt idx="11461">
                        <c:v>1.1669400000000001E-12</c:v>
                      </c:pt>
                      <c:pt idx="11462">
                        <c:v>1.23212E-12</c:v>
                      </c:pt>
                      <c:pt idx="11463">
                        <c:v>1.23212E-12</c:v>
                      </c:pt>
                      <c:pt idx="11464">
                        <c:v>1.5850799999999999E-12</c:v>
                      </c:pt>
                      <c:pt idx="11465">
                        <c:v>1.5850799999999999E-12</c:v>
                      </c:pt>
                      <c:pt idx="11466">
                        <c:v>1.3953800000000001E-12</c:v>
                      </c:pt>
                      <c:pt idx="11467">
                        <c:v>1.3953800000000001E-12</c:v>
                      </c:pt>
                      <c:pt idx="11468">
                        <c:v>1.3297399999999999E-12</c:v>
                      </c:pt>
                      <c:pt idx="11469">
                        <c:v>1.3297399999999999E-12</c:v>
                      </c:pt>
                      <c:pt idx="11470">
                        <c:v>1.0711499999999999E-12</c:v>
                      </c:pt>
                      <c:pt idx="11471">
                        <c:v>1.0711499999999999E-12</c:v>
                      </c:pt>
                      <c:pt idx="11472">
                        <c:v>1.38303E-12</c:v>
                      </c:pt>
                      <c:pt idx="11473">
                        <c:v>1.38303E-12</c:v>
                      </c:pt>
                      <c:pt idx="11474">
                        <c:v>1.28672E-12</c:v>
                      </c:pt>
                      <c:pt idx="11475">
                        <c:v>1.28672E-12</c:v>
                      </c:pt>
                      <c:pt idx="11476">
                        <c:v>1.0785000000000001E-12</c:v>
                      </c:pt>
                      <c:pt idx="11477">
                        <c:v>1.0785000000000001E-12</c:v>
                      </c:pt>
                      <c:pt idx="11478">
                        <c:v>1.0684100000000001E-12</c:v>
                      </c:pt>
                      <c:pt idx="11479">
                        <c:v>1.0684100000000001E-12</c:v>
                      </c:pt>
                      <c:pt idx="11480">
                        <c:v>1.2600000000000001E-12</c:v>
                      </c:pt>
                      <c:pt idx="11481">
                        <c:v>1.2600000000000001E-12</c:v>
                      </c:pt>
                      <c:pt idx="11482">
                        <c:v>1.1761099999999999E-12</c:v>
                      </c:pt>
                      <c:pt idx="11483">
                        <c:v>1.1761099999999999E-12</c:v>
                      </c:pt>
                      <c:pt idx="11484">
                        <c:v>9.44149E-13</c:v>
                      </c:pt>
                      <c:pt idx="11485">
                        <c:v>9.44149E-13</c:v>
                      </c:pt>
                      <c:pt idx="11486">
                        <c:v>8.9599E-13</c:v>
                      </c:pt>
                      <c:pt idx="11487">
                        <c:v>8.9599E-13</c:v>
                      </c:pt>
                      <c:pt idx="11488">
                        <c:v>1.04939E-12</c:v>
                      </c:pt>
                      <c:pt idx="11489">
                        <c:v>1.04939E-12</c:v>
                      </c:pt>
                      <c:pt idx="11490">
                        <c:v>2.86247E-12</c:v>
                      </c:pt>
                      <c:pt idx="11491">
                        <c:v>2.86247E-12</c:v>
                      </c:pt>
                      <c:pt idx="11492">
                        <c:v>8.7084699999999995E-13</c:v>
                      </c:pt>
                      <c:pt idx="11493">
                        <c:v>8.7084699999999995E-13</c:v>
                      </c:pt>
                      <c:pt idx="11494">
                        <c:v>8.4696800000000003E-13</c:v>
                      </c:pt>
                      <c:pt idx="11495">
                        <c:v>8.4696800000000003E-13</c:v>
                      </c:pt>
                      <c:pt idx="11496">
                        <c:v>8.2863500000000003E-13</c:v>
                      </c:pt>
                      <c:pt idx="11497">
                        <c:v>8.2863500000000003E-13</c:v>
                      </c:pt>
                      <c:pt idx="11498">
                        <c:v>1.07993E-12</c:v>
                      </c:pt>
                      <c:pt idx="11499">
                        <c:v>1.07993E-12</c:v>
                      </c:pt>
                      <c:pt idx="11500">
                        <c:v>5.8052599999999996E-13</c:v>
                      </c:pt>
                      <c:pt idx="11501">
                        <c:v>5.8052599999999996E-13</c:v>
                      </c:pt>
                      <c:pt idx="11502">
                        <c:v>7.5677000000000002E-13</c:v>
                      </c:pt>
                      <c:pt idx="11503">
                        <c:v>7.5677000000000002E-13</c:v>
                      </c:pt>
                      <c:pt idx="11504">
                        <c:v>6.1009399999999996E-13</c:v>
                      </c:pt>
                      <c:pt idx="11505">
                        <c:v>6.1009399999999996E-13</c:v>
                      </c:pt>
                      <c:pt idx="11506">
                        <c:v>7.6268700000000004E-13</c:v>
                      </c:pt>
                      <c:pt idx="11507">
                        <c:v>7.6268700000000004E-13</c:v>
                      </c:pt>
                      <c:pt idx="11508">
                        <c:v>6.0015199999999997E-13</c:v>
                      </c:pt>
                      <c:pt idx="11509">
                        <c:v>6.0015199999999997E-13</c:v>
                      </c:pt>
                      <c:pt idx="11510">
                        <c:v>9.0068299999999997E-13</c:v>
                      </c:pt>
                      <c:pt idx="11511">
                        <c:v>9.0068299999999997E-13</c:v>
                      </c:pt>
                      <c:pt idx="11512">
                        <c:v>9.8222399999999992E-13</c:v>
                      </c:pt>
                      <c:pt idx="11513">
                        <c:v>9.8222399999999992E-13</c:v>
                      </c:pt>
                      <c:pt idx="11514">
                        <c:v>5.7428500000000001E-13</c:v>
                      </c:pt>
                      <c:pt idx="11515">
                        <c:v>5.7428500000000001E-13</c:v>
                      </c:pt>
                      <c:pt idx="11516">
                        <c:v>7.71309E-13</c:v>
                      </c:pt>
                      <c:pt idx="11517">
                        <c:v>7.71309E-13</c:v>
                      </c:pt>
                      <c:pt idx="11518">
                        <c:v>2.6791300000000001E-12</c:v>
                      </c:pt>
                      <c:pt idx="11519">
                        <c:v>2.6791300000000001E-12</c:v>
                      </c:pt>
                      <c:pt idx="11520">
                        <c:v>9.4022700000000001E-13</c:v>
                      </c:pt>
                      <c:pt idx="11521">
                        <c:v>9.4022700000000001E-13</c:v>
                      </c:pt>
                      <c:pt idx="11522">
                        <c:v>5.9581200000000001E-13</c:v>
                      </c:pt>
                      <c:pt idx="11523">
                        <c:v>5.9581200000000001E-13</c:v>
                      </c:pt>
                      <c:pt idx="11524">
                        <c:v>5.6938700000000005E-13</c:v>
                      </c:pt>
                      <c:pt idx="11525">
                        <c:v>5.6938700000000005E-13</c:v>
                      </c:pt>
                      <c:pt idx="11526">
                        <c:v>9.5090300000000003E-13</c:v>
                      </c:pt>
                      <c:pt idx="11527">
                        <c:v>9.5090300000000003E-13</c:v>
                      </c:pt>
                      <c:pt idx="11528">
                        <c:v>5.7543099999999997E-13</c:v>
                      </c:pt>
                      <c:pt idx="11529">
                        <c:v>5.7543099999999997E-13</c:v>
                      </c:pt>
                      <c:pt idx="11530">
                        <c:v>5.8781099999999997E-13</c:v>
                      </c:pt>
                      <c:pt idx="11531">
                        <c:v>5.8781099999999997E-13</c:v>
                      </c:pt>
                      <c:pt idx="11532">
                        <c:v>1.0182700000000001E-12</c:v>
                      </c:pt>
                      <c:pt idx="11533">
                        <c:v>1.0182700000000001E-12</c:v>
                      </c:pt>
                      <c:pt idx="11534">
                        <c:v>5.4501899999999996E-13</c:v>
                      </c:pt>
                      <c:pt idx="11535">
                        <c:v>5.4501899999999996E-13</c:v>
                      </c:pt>
                      <c:pt idx="11536">
                        <c:v>5.7291700000000003E-13</c:v>
                      </c:pt>
                      <c:pt idx="11537">
                        <c:v>5.7291700000000003E-13</c:v>
                      </c:pt>
                      <c:pt idx="11538">
                        <c:v>8.3993400000000002E-13</c:v>
                      </c:pt>
                      <c:pt idx="11539">
                        <c:v>8.3993400000000002E-13</c:v>
                      </c:pt>
                      <c:pt idx="11540">
                        <c:v>2.6648300000000001E-12</c:v>
                      </c:pt>
                      <c:pt idx="11541">
                        <c:v>2.6648300000000001E-12</c:v>
                      </c:pt>
                      <c:pt idx="11542">
                        <c:v>6.4468999999999995E-13</c:v>
                      </c:pt>
                      <c:pt idx="11543">
                        <c:v>6.4468999999999995E-13</c:v>
                      </c:pt>
                      <c:pt idx="11544">
                        <c:v>5.6331100000000002E-13</c:v>
                      </c:pt>
                      <c:pt idx="11545">
                        <c:v>5.6331100000000002E-13</c:v>
                      </c:pt>
                      <c:pt idx="11546">
                        <c:v>5.8294800000000001E-13</c:v>
                      </c:pt>
                      <c:pt idx="11547">
                        <c:v>5.8294800000000001E-13</c:v>
                      </c:pt>
                      <c:pt idx="11548">
                        <c:v>7.6197700000000004E-13</c:v>
                      </c:pt>
                      <c:pt idx="11549">
                        <c:v>7.6197700000000004E-13</c:v>
                      </c:pt>
                      <c:pt idx="11550">
                        <c:v>5.5207799999999996E-13</c:v>
                      </c:pt>
                      <c:pt idx="11551">
                        <c:v>5.5207799999999996E-13</c:v>
                      </c:pt>
                      <c:pt idx="11552">
                        <c:v>5.8445E-13</c:v>
                      </c:pt>
                      <c:pt idx="11553">
                        <c:v>5.8445E-13</c:v>
                      </c:pt>
                      <c:pt idx="11554">
                        <c:v>6.2573200000000004E-13</c:v>
                      </c:pt>
                      <c:pt idx="11555">
                        <c:v>6.2573200000000004E-13</c:v>
                      </c:pt>
                      <c:pt idx="11556">
                        <c:v>5.8381799999999999E-13</c:v>
                      </c:pt>
                      <c:pt idx="11557">
                        <c:v>5.8381799999999999E-13</c:v>
                      </c:pt>
                      <c:pt idx="11558">
                        <c:v>8.0618099999999998E-13</c:v>
                      </c:pt>
                      <c:pt idx="11559">
                        <c:v>8.0618099999999998E-13</c:v>
                      </c:pt>
                      <c:pt idx="11560">
                        <c:v>7.6565800000000005E-13</c:v>
                      </c:pt>
                      <c:pt idx="11561">
                        <c:v>7.6565800000000005E-13</c:v>
                      </c:pt>
                      <c:pt idx="11562">
                        <c:v>5.6821100000000003E-13</c:v>
                      </c:pt>
                      <c:pt idx="11563">
                        <c:v>5.6821100000000003E-13</c:v>
                      </c:pt>
                      <c:pt idx="11564">
                        <c:v>7.7775399999999998E-13</c:v>
                      </c:pt>
                      <c:pt idx="11565">
                        <c:v>7.7775399999999998E-13</c:v>
                      </c:pt>
                      <c:pt idx="11566">
                        <c:v>6.0875399999999999E-13</c:v>
                      </c:pt>
                      <c:pt idx="11567">
                        <c:v>6.0875399999999999E-13</c:v>
                      </c:pt>
                      <c:pt idx="11568">
                        <c:v>5.7251800000000002E-13</c:v>
                      </c:pt>
                      <c:pt idx="11569">
                        <c:v>5.7251800000000002E-13</c:v>
                      </c:pt>
                      <c:pt idx="11570">
                        <c:v>5.8568099999999996E-13</c:v>
                      </c:pt>
                      <c:pt idx="11571">
                        <c:v>5.8568099999999996E-13</c:v>
                      </c:pt>
                      <c:pt idx="11572">
                        <c:v>5.8486799999999997E-13</c:v>
                      </c:pt>
                      <c:pt idx="11573">
                        <c:v>5.8486799999999997E-13</c:v>
                      </c:pt>
                      <c:pt idx="11574">
                        <c:v>8.3395900000000004E-13</c:v>
                      </c:pt>
                      <c:pt idx="11575">
                        <c:v>8.3395900000000004E-13</c:v>
                      </c:pt>
                      <c:pt idx="11576">
                        <c:v>5.6204099999999997E-13</c:v>
                      </c:pt>
                      <c:pt idx="11577">
                        <c:v>5.6204099999999997E-13</c:v>
                      </c:pt>
                      <c:pt idx="11578">
                        <c:v>6.33252E-13</c:v>
                      </c:pt>
                      <c:pt idx="11579">
                        <c:v>6.33252E-13</c:v>
                      </c:pt>
                      <c:pt idx="11580">
                        <c:v>5.4661000000000003E-13</c:v>
                      </c:pt>
                      <c:pt idx="11581">
                        <c:v>5.4661000000000003E-13</c:v>
                      </c:pt>
                      <c:pt idx="11582">
                        <c:v>5.6657200000000002E-13</c:v>
                      </c:pt>
                      <c:pt idx="11583">
                        <c:v>5.6657200000000002E-13</c:v>
                      </c:pt>
                      <c:pt idx="11584">
                        <c:v>6.4132599999999997E-13</c:v>
                      </c:pt>
                      <c:pt idx="11585">
                        <c:v>6.4132599999999997E-13</c:v>
                      </c:pt>
                      <c:pt idx="11586">
                        <c:v>5.5591399999999999E-13</c:v>
                      </c:pt>
                      <c:pt idx="11587">
                        <c:v>5.5591399999999999E-13</c:v>
                      </c:pt>
                      <c:pt idx="11588">
                        <c:v>9.7967299999999992E-13</c:v>
                      </c:pt>
                      <c:pt idx="11589">
                        <c:v>9.7967299999999992E-13</c:v>
                      </c:pt>
                      <c:pt idx="11590">
                        <c:v>9.0000900000000005E-13</c:v>
                      </c:pt>
                      <c:pt idx="11591">
                        <c:v>9.0000900000000005E-13</c:v>
                      </c:pt>
                      <c:pt idx="11592">
                        <c:v>5.8224800000000002E-13</c:v>
                      </c:pt>
                      <c:pt idx="11593">
                        <c:v>5.8224800000000002E-13</c:v>
                      </c:pt>
                      <c:pt idx="11594">
                        <c:v>5.8683599999999996E-13</c:v>
                      </c:pt>
                      <c:pt idx="11595">
                        <c:v>5.8683599999999996E-13</c:v>
                      </c:pt>
                      <c:pt idx="11596">
                        <c:v>5.5771299999999997E-13</c:v>
                      </c:pt>
                      <c:pt idx="11597">
                        <c:v>5.5771299999999997E-13</c:v>
                      </c:pt>
                      <c:pt idx="11598">
                        <c:v>2.4193599999999999E-12</c:v>
                      </c:pt>
                      <c:pt idx="11599">
                        <c:v>2.4193599999999999E-12</c:v>
                      </c:pt>
                      <c:pt idx="11600">
                        <c:v>4.7876999999999999E-13</c:v>
                      </c:pt>
                      <c:pt idx="11601">
                        <c:v>4.7876999999999999E-13</c:v>
                      </c:pt>
                      <c:pt idx="11602">
                        <c:v>5.1976399999999999E-13</c:v>
                      </c:pt>
                      <c:pt idx="11603">
                        <c:v>5.1976399999999999E-13</c:v>
                      </c:pt>
                      <c:pt idx="11604">
                        <c:v>4.7879300000000004E-13</c:v>
                      </c:pt>
                      <c:pt idx="11605">
                        <c:v>4.7879300000000004E-13</c:v>
                      </c:pt>
                      <c:pt idx="11606">
                        <c:v>4.7221500000000002E-13</c:v>
                      </c:pt>
                      <c:pt idx="11607">
                        <c:v>4.7221500000000002E-13</c:v>
                      </c:pt>
                      <c:pt idx="11608">
                        <c:v>4.8292199999999997E-13</c:v>
                      </c:pt>
                      <c:pt idx="11609">
                        <c:v>4.8292199999999997E-13</c:v>
                      </c:pt>
                      <c:pt idx="11610">
                        <c:v>4.8103899999999997E-13</c:v>
                      </c:pt>
                      <c:pt idx="11611">
                        <c:v>4.8103899999999997E-13</c:v>
                      </c:pt>
                      <c:pt idx="11612">
                        <c:v>4.7277899999999996E-13</c:v>
                      </c:pt>
                      <c:pt idx="11613">
                        <c:v>4.7277899999999996E-13</c:v>
                      </c:pt>
                      <c:pt idx="11614">
                        <c:v>4.8800299999999996E-13</c:v>
                      </c:pt>
                      <c:pt idx="11615">
                        <c:v>4.8800299999999996E-13</c:v>
                      </c:pt>
                      <c:pt idx="11616">
                        <c:v>7.8650599999999996E-13</c:v>
                      </c:pt>
                      <c:pt idx="11617">
                        <c:v>7.8650599999999996E-13</c:v>
                      </c:pt>
                      <c:pt idx="11618">
                        <c:v>5.0057800000000003E-13</c:v>
                      </c:pt>
                      <c:pt idx="11619">
                        <c:v>5.0057800000000003E-13</c:v>
                      </c:pt>
                      <c:pt idx="11620">
                        <c:v>4.5375099999999998E-13</c:v>
                      </c:pt>
                      <c:pt idx="11621">
                        <c:v>4.5375099999999998E-13</c:v>
                      </c:pt>
                      <c:pt idx="11622">
                        <c:v>2.9467500000000001E-12</c:v>
                      </c:pt>
                      <c:pt idx="11623">
                        <c:v>2.9467500000000001E-12</c:v>
                      </c:pt>
                      <c:pt idx="11624">
                        <c:v>6.5207699999999997E-13</c:v>
                      </c:pt>
                      <c:pt idx="11625">
                        <c:v>6.5207699999999997E-13</c:v>
                      </c:pt>
                      <c:pt idx="11626">
                        <c:v>4.7561199999999997E-13</c:v>
                      </c:pt>
                      <c:pt idx="11627">
                        <c:v>4.7561199999999997E-13</c:v>
                      </c:pt>
                      <c:pt idx="11628">
                        <c:v>4.80907E-13</c:v>
                      </c:pt>
                      <c:pt idx="11629">
                        <c:v>4.80907E-13</c:v>
                      </c:pt>
                      <c:pt idx="11630">
                        <c:v>4.7529900000000003E-13</c:v>
                      </c:pt>
                      <c:pt idx="11631">
                        <c:v>4.7529900000000003E-13</c:v>
                      </c:pt>
                      <c:pt idx="11632">
                        <c:v>8.7434799999999996E-13</c:v>
                      </c:pt>
                      <c:pt idx="11633">
                        <c:v>8.7434799999999996E-13</c:v>
                      </c:pt>
                      <c:pt idx="11634">
                        <c:v>1.11086E-12</c:v>
                      </c:pt>
                      <c:pt idx="11635">
                        <c:v>1.11086E-12</c:v>
                      </c:pt>
                      <c:pt idx="11636">
                        <c:v>5.2108199999999998E-13</c:v>
                      </c:pt>
                      <c:pt idx="11637">
                        <c:v>5.2108199999999998E-13</c:v>
                      </c:pt>
                      <c:pt idx="11638">
                        <c:v>4.8784200000000001E-13</c:v>
                      </c:pt>
                      <c:pt idx="11639">
                        <c:v>4.8784200000000001E-13</c:v>
                      </c:pt>
                      <c:pt idx="11640">
                        <c:v>4.9421999999999999E-13</c:v>
                      </c:pt>
                      <c:pt idx="11641">
                        <c:v>4.9421999999999999E-13</c:v>
                      </c:pt>
                      <c:pt idx="11642">
                        <c:v>2.9646799999999998E-12</c:v>
                      </c:pt>
                      <c:pt idx="11643">
                        <c:v>2.9646799999999998E-12</c:v>
                      </c:pt>
                      <c:pt idx="11644">
                        <c:v>4.7706600000000002E-13</c:v>
                      </c:pt>
                      <c:pt idx="11645">
                        <c:v>4.7706600000000002E-13</c:v>
                      </c:pt>
                      <c:pt idx="11646">
                        <c:v>4.7395700000000002E-13</c:v>
                      </c:pt>
                      <c:pt idx="11647">
                        <c:v>4.7395700000000002E-13</c:v>
                      </c:pt>
                      <c:pt idx="11648">
                        <c:v>4.6255699999999998E-13</c:v>
                      </c:pt>
                      <c:pt idx="11649">
                        <c:v>4.6255699999999998E-13</c:v>
                      </c:pt>
                      <c:pt idx="11650">
                        <c:v>4.7082600000000004E-13</c:v>
                      </c:pt>
                      <c:pt idx="11651">
                        <c:v>4.7082600000000004E-13</c:v>
                      </c:pt>
                      <c:pt idx="11652">
                        <c:v>4.62016E-13</c:v>
                      </c:pt>
                      <c:pt idx="11653">
                        <c:v>4.62016E-13</c:v>
                      </c:pt>
                      <c:pt idx="11654">
                        <c:v>4.6996199999999999E-13</c:v>
                      </c:pt>
                      <c:pt idx="11655">
                        <c:v>4.6996199999999999E-13</c:v>
                      </c:pt>
                      <c:pt idx="11656">
                        <c:v>4.7069799999999996E-13</c:v>
                      </c:pt>
                      <c:pt idx="11657">
                        <c:v>4.7069799999999996E-13</c:v>
                      </c:pt>
                      <c:pt idx="11658">
                        <c:v>2.614E-12</c:v>
                      </c:pt>
                      <c:pt idx="11659">
                        <c:v>2.614E-12</c:v>
                      </c:pt>
                      <c:pt idx="11660">
                        <c:v>4.7734599999999999E-13</c:v>
                      </c:pt>
                      <c:pt idx="11661">
                        <c:v>4.7734599999999999E-13</c:v>
                      </c:pt>
                      <c:pt idx="11662">
                        <c:v>7.8347200000000004E-13</c:v>
                      </c:pt>
                      <c:pt idx="11663">
                        <c:v>7.8347200000000004E-13</c:v>
                      </c:pt>
                      <c:pt idx="11664">
                        <c:v>6.4949099999999996E-13</c:v>
                      </c:pt>
                      <c:pt idx="11665">
                        <c:v>6.4949099999999996E-13</c:v>
                      </c:pt>
                      <c:pt idx="11666">
                        <c:v>4.9873700000000004E-13</c:v>
                      </c:pt>
                      <c:pt idx="11667">
                        <c:v>4.9873700000000004E-13</c:v>
                      </c:pt>
                      <c:pt idx="11668">
                        <c:v>4.5675299999999996E-13</c:v>
                      </c:pt>
                      <c:pt idx="11669">
                        <c:v>4.5675299999999996E-13</c:v>
                      </c:pt>
                      <c:pt idx="11670">
                        <c:v>4.6124800000000004E-13</c:v>
                      </c:pt>
                      <c:pt idx="11671">
                        <c:v>4.6124800000000004E-13</c:v>
                      </c:pt>
                      <c:pt idx="11672">
                        <c:v>4.2760900000000001E-13</c:v>
                      </c:pt>
                      <c:pt idx="11673">
                        <c:v>4.2760900000000001E-13</c:v>
                      </c:pt>
                      <c:pt idx="11674">
                        <c:v>3.1112599999999998E-12</c:v>
                      </c:pt>
                      <c:pt idx="11675">
                        <c:v>3.1112599999999998E-12</c:v>
                      </c:pt>
                      <c:pt idx="11676">
                        <c:v>4.7651599999999999E-13</c:v>
                      </c:pt>
                      <c:pt idx="11677">
                        <c:v>4.7651599999999999E-13</c:v>
                      </c:pt>
                      <c:pt idx="11678">
                        <c:v>4.5857199999999998E-13</c:v>
                      </c:pt>
                      <c:pt idx="11679">
                        <c:v>4.5857199999999998E-13</c:v>
                      </c:pt>
                      <c:pt idx="11680">
                        <c:v>7.1496899999999996E-13</c:v>
                      </c:pt>
                      <c:pt idx="11681">
                        <c:v>7.1496899999999996E-13</c:v>
                      </c:pt>
                      <c:pt idx="11682">
                        <c:v>4.40134E-13</c:v>
                      </c:pt>
                      <c:pt idx="11683">
                        <c:v>4.40134E-13</c:v>
                      </c:pt>
                      <c:pt idx="11684">
                        <c:v>5.5907900000000001E-13</c:v>
                      </c:pt>
                      <c:pt idx="11685">
                        <c:v>5.5907900000000001E-13</c:v>
                      </c:pt>
                      <c:pt idx="11686">
                        <c:v>4.5537199999999995E-13</c:v>
                      </c:pt>
                      <c:pt idx="11687">
                        <c:v>4.5537199999999995E-13</c:v>
                      </c:pt>
                      <c:pt idx="11688">
                        <c:v>4.3779E-13</c:v>
                      </c:pt>
                      <c:pt idx="11689">
                        <c:v>4.3779E-13</c:v>
                      </c:pt>
                      <c:pt idx="11690">
                        <c:v>4.6506400000000003E-13</c:v>
                      </c:pt>
                      <c:pt idx="11691">
                        <c:v>4.6506400000000003E-13</c:v>
                      </c:pt>
                      <c:pt idx="11692">
                        <c:v>4.7438899999999999E-13</c:v>
                      </c:pt>
                      <c:pt idx="11693">
                        <c:v>4.7438899999999999E-13</c:v>
                      </c:pt>
                      <c:pt idx="11694">
                        <c:v>7.4116299999999996E-13</c:v>
                      </c:pt>
                      <c:pt idx="11695">
                        <c:v>7.4116299999999996E-13</c:v>
                      </c:pt>
                      <c:pt idx="11696">
                        <c:v>8.74117E-13</c:v>
                      </c:pt>
                      <c:pt idx="11697">
                        <c:v>8.74117E-13</c:v>
                      </c:pt>
                      <c:pt idx="11698">
                        <c:v>6.1508400000000003E-13</c:v>
                      </c:pt>
                      <c:pt idx="11699">
                        <c:v>6.1508400000000003E-13</c:v>
                      </c:pt>
                      <c:pt idx="11700">
                        <c:v>6.5045400000000001E-13</c:v>
                      </c:pt>
                      <c:pt idx="11701">
                        <c:v>6.5045400000000001E-13</c:v>
                      </c:pt>
                      <c:pt idx="11702">
                        <c:v>6.6715400000000003E-13</c:v>
                      </c:pt>
                      <c:pt idx="11703">
                        <c:v>6.6715400000000003E-13</c:v>
                      </c:pt>
                      <c:pt idx="11704">
                        <c:v>7.2242999999999998E-13</c:v>
                      </c:pt>
                      <c:pt idx="11705">
                        <c:v>7.2242999999999998E-13</c:v>
                      </c:pt>
                      <c:pt idx="11706">
                        <c:v>2.9032899999999998E-12</c:v>
                      </c:pt>
                      <c:pt idx="11707">
                        <c:v>2.9032899999999998E-12</c:v>
                      </c:pt>
                      <c:pt idx="11708">
                        <c:v>7.9604700000000001E-13</c:v>
                      </c:pt>
                      <c:pt idx="11709">
                        <c:v>7.9604700000000001E-13</c:v>
                      </c:pt>
                      <c:pt idx="11710">
                        <c:v>1.2838E-12</c:v>
                      </c:pt>
                      <c:pt idx="11711">
                        <c:v>1.2838E-12</c:v>
                      </c:pt>
                      <c:pt idx="11712">
                        <c:v>8.8456799999999999E-13</c:v>
                      </c:pt>
                      <c:pt idx="11713">
                        <c:v>8.8456799999999999E-13</c:v>
                      </c:pt>
                      <c:pt idx="11714">
                        <c:v>3.0500400000000002E-12</c:v>
                      </c:pt>
                      <c:pt idx="11715">
                        <c:v>3.0500400000000002E-12</c:v>
                      </c:pt>
                      <c:pt idx="11716">
                        <c:v>1.18687E-12</c:v>
                      </c:pt>
                      <c:pt idx="11717">
                        <c:v>1.18687E-12</c:v>
                      </c:pt>
                      <c:pt idx="11718">
                        <c:v>9.9272399999999992E-13</c:v>
                      </c:pt>
                      <c:pt idx="11719">
                        <c:v>9.9272399999999992E-13</c:v>
                      </c:pt>
                      <c:pt idx="11720">
                        <c:v>1.40707E-12</c:v>
                      </c:pt>
                      <c:pt idx="11721">
                        <c:v>1.40707E-12</c:v>
                      </c:pt>
                      <c:pt idx="11722">
                        <c:v>1.09573E-12</c:v>
                      </c:pt>
                      <c:pt idx="11723">
                        <c:v>1.09573E-12</c:v>
                      </c:pt>
                      <c:pt idx="11724">
                        <c:v>1.18771E-12</c:v>
                      </c:pt>
                      <c:pt idx="11725">
                        <c:v>1.18771E-12</c:v>
                      </c:pt>
                      <c:pt idx="11726">
                        <c:v>1.15642E-12</c:v>
                      </c:pt>
                      <c:pt idx="11727">
                        <c:v>1.15642E-12</c:v>
                      </c:pt>
                      <c:pt idx="11728">
                        <c:v>1.2094700000000001E-12</c:v>
                      </c:pt>
                      <c:pt idx="11729">
                        <c:v>1.2094700000000001E-12</c:v>
                      </c:pt>
                      <c:pt idx="11730">
                        <c:v>1.23903E-12</c:v>
                      </c:pt>
                      <c:pt idx="11731">
                        <c:v>1.23903E-12</c:v>
                      </c:pt>
                      <c:pt idx="11732">
                        <c:v>1.26603E-12</c:v>
                      </c:pt>
                      <c:pt idx="11733">
                        <c:v>1.26603E-12</c:v>
                      </c:pt>
                      <c:pt idx="11734">
                        <c:v>1.3209100000000001E-12</c:v>
                      </c:pt>
                      <c:pt idx="11735">
                        <c:v>1.3209100000000001E-12</c:v>
                      </c:pt>
                      <c:pt idx="11736">
                        <c:v>3.4242900000000001E-12</c:v>
                      </c:pt>
                      <c:pt idx="11737">
                        <c:v>3.4242900000000001E-12</c:v>
                      </c:pt>
                      <c:pt idx="11738">
                        <c:v>1.4045800000000001E-12</c:v>
                      </c:pt>
                      <c:pt idx="11739">
                        <c:v>1.4045800000000001E-12</c:v>
                      </c:pt>
                      <c:pt idx="11740">
                        <c:v>1.4522799999999999E-12</c:v>
                      </c:pt>
                      <c:pt idx="11741">
                        <c:v>1.4522799999999999E-12</c:v>
                      </c:pt>
                      <c:pt idx="11742">
                        <c:v>1.56301E-12</c:v>
                      </c:pt>
                      <c:pt idx="11743">
                        <c:v>1.56301E-12</c:v>
                      </c:pt>
                      <c:pt idx="11744">
                        <c:v>1.52465E-12</c:v>
                      </c:pt>
                      <c:pt idx="11745">
                        <c:v>1.52465E-12</c:v>
                      </c:pt>
                      <c:pt idx="11746">
                        <c:v>1.5846100000000001E-12</c:v>
                      </c:pt>
                      <c:pt idx="11747">
                        <c:v>1.5846100000000001E-12</c:v>
                      </c:pt>
                      <c:pt idx="11748">
                        <c:v>4.3965400000000002E-12</c:v>
                      </c:pt>
                      <c:pt idx="11749">
                        <c:v>4.3965400000000002E-12</c:v>
                      </c:pt>
                      <c:pt idx="11750">
                        <c:v>1.6580799999999999E-12</c:v>
                      </c:pt>
                      <c:pt idx="11751">
                        <c:v>1.6580799999999999E-12</c:v>
                      </c:pt>
                      <c:pt idx="11752">
                        <c:v>1.7119900000000001E-12</c:v>
                      </c:pt>
                      <c:pt idx="11753">
                        <c:v>1.7119900000000001E-12</c:v>
                      </c:pt>
                      <c:pt idx="11754">
                        <c:v>1.7449299999999999E-12</c:v>
                      </c:pt>
                      <c:pt idx="11755">
                        <c:v>1.7449299999999999E-12</c:v>
                      </c:pt>
                      <c:pt idx="11756">
                        <c:v>1.9325700000000001E-12</c:v>
                      </c:pt>
                      <c:pt idx="11757">
                        <c:v>1.9325700000000001E-12</c:v>
                      </c:pt>
                      <c:pt idx="11758">
                        <c:v>1.8262700000000001E-12</c:v>
                      </c:pt>
                      <c:pt idx="11759">
                        <c:v>1.8262700000000001E-12</c:v>
                      </c:pt>
                      <c:pt idx="11760">
                        <c:v>1.8198199999999998E-12</c:v>
                      </c:pt>
                      <c:pt idx="11761">
                        <c:v>1.8198199999999998E-12</c:v>
                      </c:pt>
                      <c:pt idx="11762">
                        <c:v>1.8685E-12</c:v>
                      </c:pt>
                      <c:pt idx="11763">
                        <c:v>1.8685E-12</c:v>
                      </c:pt>
                      <c:pt idx="11764">
                        <c:v>4.1248299999999999E-12</c:v>
                      </c:pt>
                      <c:pt idx="11765">
                        <c:v>4.1248299999999999E-12</c:v>
                      </c:pt>
                      <c:pt idx="11766">
                        <c:v>1.9552100000000001E-12</c:v>
                      </c:pt>
                      <c:pt idx="11767">
                        <c:v>1.9552100000000001E-12</c:v>
                      </c:pt>
                      <c:pt idx="11768">
                        <c:v>1.96676E-12</c:v>
                      </c:pt>
                      <c:pt idx="11769">
                        <c:v>1.96676E-12</c:v>
                      </c:pt>
                      <c:pt idx="11770">
                        <c:v>2.0425099999999999E-12</c:v>
                      </c:pt>
                      <c:pt idx="11771">
                        <c:v>2.0425099999999999E-12</c:v>
                      </c:pt>
                      <c:pt idx="11772">
                        <c:v>2.0835499999999999E-12</c:v>
                      </c:pt>
                      <c:pt idx="11773">
                        <c:v>2.0835499999999999E-12</c:v>
                      </c:pt>
                      <c:pt idx="11774">
                        <c:v>2.1249899999999998E-12</c:v>
                      </c:pt>
                      <c:pt idx="11775">
                        <c:v>2.1249899999999998E-12</c:v>
                      </c:pt>
                      <c:pt idx="11776">
                        <c:v>2.55118E-12</c:v>
                      </c:pt>
                      <c:pt idx="11777">
                        <c:v>2.55118E-12</c:v>
                      </c:pt>
                      <c:pt idx="11778">
                        <c:v>2.1956100000000002E-12</c:v>
                      </c:pt>
                      <c:pt idx="11779">
                        <c:v>2.1956100000000002E-12</c:v>
                      </c:pt>
                      <c:pt idx="11780">
                        <c:v>2.4879299999999999E-12</c:v>
                      </c:pt>
                      <c:pt idx="11781">
                        <c:v>2.4879299999999999E-12</c:v>
                      </c:pt>
                      <c:pt idx="11782">
                        <c:v>2.2713099999999999E-12</c:v>
                      </c:pt>
                      <c:pt idx="11783">
                        <c:v>2.2713099999999999E-12</c:v>
                      </c:pt>
                      <c:pt idx="11784">
                        <c:v>2.6571199999999999E-12</c:v>
                      </c:pt>
                      <c:pt idx="11785">
                        <c:v>2.6571199999999999E-12</c:v>
                      </c:pt>
                      <c:pt idx="11786">
                        <c:v>4.4398099999999998E-12</c:v>
                      </c:pt>
                      <c:pt idx="11787">
                        <c:v>4.4398099999999998E-12</c:v>
                      </c:pt>
                      <c:pt idx="11788">
                        <c:v>2.4326200000000002E-12</c:v>
                      </c:pt>
                      <c:pt idx="11789">
                        <c:v>2.4326200000000002E-12</c:v>
                      </c:pt>
                      <c:pt idx="11790">
                        <c:v>2.39502E-12</c:v>
                      </c:pt>
                      <c:pt idx="11791">
                        <c:v>2.39502E-12</c:v>
                      </c:pt>
                      <c:pt idx="11792">
                        <c:v>2.4153899999999999E-12</c:v>
                      </c:pt>
                      <c:pt idx="11793">
                        <c:v>2.4153899999999999E-12</c:v>
                      </c:pt>
                      <c:pt idx="11794">
                        <c:v>2.7118600000000001E-12</c:v>
                      </c:pt>
                      <c:pt idx="11795">
                        <c:v>2.7118600000000001E-12</c:v>
                      </c:pt>
                      <c:pt idx="11796">
                        <c:v>2.4453099999999998E-12</c:v>
                      </c:pt>
                      <c:pt idx="11797">
                        <c:v>2.4453099999999998E-12</c:v>
                      </c:pt>
                      <c:pt idx="11798">
                        <c:v>2.5073800000000002E-12</c:v>
                      </c:pt>
                      <c:pt idx="11799">
                        <c:v>2.5073800000000002E-12</c:v>
                      </c:pt>
                      <c:pt idx="11800">
                        <c:v>2.4677899999999999E-12</c:v>
                      </c:pt>
                      <c:pt idx="11801">
                        <c:v>2.4677899999999999E-12</c:v>
                      </c:pt>
                      <c:pt idx="11802">
                        <c:v>2.6112400000000001E-12</c:v>
                      </c:pt>
                      <c:pt idx="11803">
                        <c:v>2.6112400000000001E-12</c:v>
                      </c:pt>
                      <c:pt idx="11804">
                        <c:v>2.5165599999999999E-12</c:v>
                      </c:pt>
                      <c:pt idx="11805">
                        <c:v>2.5165599999999999E-12</c:v>
                      </c:pt>
                      <c:pt idx="11806">
                        <c:v>2.5114E-12</c:v>
                      </c:pt>
                      <c:pt idx="11807">
                        <c:v>2.5114E-12</c:v>
                      </c:pt>
                      <c:pt idx="11808">
                        <c:v>2.85033E-12</c:v>
                      </c:pt>
                      <c:pt idx="11809">
                        <c:v>2.85033E-12</c:v>
                      </c:pt>
                      <c:pt idx="11810">
                        <c:v>2.77912E-12</c:v>
                      </c:pt>
                      <c:pt idx="11811">
                        <c:v>2.77912E-12</c:v>
                      </c:pt>
                      <c:pt idx="11812">
                        <c:v>2.5960399999999999E-12</c:v>
                      </c:pt>
                      <c:pt idx="11813">
                        <c:v>2.5960399999999999E-12</c:v>
                      </c:pt>
                      <c:pt idx="11814">
                        <c:v>2.56236E-12</c:v>
                      </c:pt>
                      <c:pt idx="11815">
                        <c:v>2.56236E-12</c:v>
                      </c:pt>
                      <c:pt idx="11816">
                        <c:v>2.6101599999999999E-12</c:v>
                      </c:pt>
                      <c:pt idx="11817">
                        <c:v>2.6101599999999999E-12</c:v>
                      </c:pt>
                      <c:pt idx="11818">
                        <c:v>2.62604E-12</c:v>
                      </c:pt>
                      <c:pt idx="11819">
                        <c:v>2.62604E-12</c:v>
                      </c:pt>
                      <c:pt idx="11820">
                        <c:v>4.8038000000000002E-12</c:v>
                      </c:pt>
                      <c:pt idx="11821">
                        <c:v>4.8038000000000002E-12</c:v>
                      </c:pt>
                      <c:pt idx="11822">
                        <c:v>2.7006599999999999E-12</c:v>
                      </c:pt>
                      <c:pt idx="11823">
                        <c:v>2.7006599999999999E-12</c:v>
                      </c:pt>
                      <c:pt idx="11824">
                        <c:v>4.9252900000000003E-12</c:v>
                      </c:pt>
                      <c:pt idx="11825">
                        <c:v>4.9252900000000003E-12</c:v>
                      </c:pt>
                      <c:pt idx="11826">
                        <c:v>2.8828300000000001E-12</c:v>
                      </c:pt>
                      <c:pt idx="11827">
                        <c:v>2.8828300000000001E-12</c:v>
                      </c:pt>
                      <c:pt idx="11828">
                        <c:v>2.7370600000000001E-12</c:v>
                      </c:pt>
                      <c:pt idx="11829">
                        <c:v>2.7370600000000001E-12</c:v>
                      </c:pt>
                      <c:pt idx="11830">
                        <c:v>2.7241799999999998E-12</c:v>
                      </c:pt>
                      <c:pt idx="11831">
                        <c:v>2.7241799999999998E-12</c:v>
                      </c:pt>
                      <c:pt idx="11832">
                        <c:v>3.05854E-12</c:v>
                      </c:pt>
                      <c:pt idx="11833">
                        <c:v>3.05854E-12</c:v>
                      </c:pt>
                      <c:pt idx="11834">
                        <c:v>2.7504100000000002E-12</c:v>
                      </c:pt>
                      <c:pt idx="11835">
                        <c:v>2.7504100000000002E-12</c:v>
                      </c:pt>
                      <c:pt idx="11836">
                        <c:v>2.7601999999999999E-12</c:v>
                      </c:pt>
                      <c:pt idx="11837">
                        <c:v>2.7601999999999999E-12</c:v>
                      </c:pt>
                      <c:pt idx="11838">
                        <c:v>2.7917999999999999E-12</c:v>
                      </c:pt>
                      <c:pt idx="11839">
                        <c:v>2.7917999999999999E-12</c:v>
                      </c:pt>
                      <c:pt idx="11840">
                        <c:v>3.4065700000000001E-12</c:v>
                      </c:pt>
                      <c:pt idx="11841">
                        <c:v>3.4065700000000001E-12</c:v>
                      </c:pt>
                      <c:pt idx="11842">
                        <c:v>3.0281599999999999E-12</c:v>
                      </c:pt>
                      <c:pt idx="11843">
                        <c:v>3.0281599999999999E-12</c:v>
                      </c:pt>
                      <c:pt idx="11844">
                        <c:v>2.8112500000000002E-12</c:v>
                      </c:pt>
                      <c:pt idx="11845">
                        <c:v>2.8112500000000002E-12</c:v>
                      </c:pt>
                      <c:pt idx="11846">
                        <c:v>2.8474300000000001E-12</c:v>
                      </c:pt>
                      <c:pt idx="11847">
                        <c:v>2.8474300000000001E-12</c:v>
                      </c:pt>
                      <c:pt idx="11848">
                        <c:v>5.3149799999999996E-12</c:v>
                      </c:pt>
                      <c:pt idx="11849">
                        <c:v>5.3149799999999996E-12</c:v>
                      </c:pt>
                      <c:pt idx="11850">
                        <c:v>2.9370799999999998E-12</c:v>
                      </c:pt>
                      <c:pt idx="11851">
                        <c:v>2.9370799999999998E-12</c:v>
                      </c:pt>
                      <c:pt idx="11852">
                        <c:v>3.5136200000000001E-12</c:v>
                      </c:pt>
                      <c:pt idx="11853">
                        <c:v>3.5136200000000001E-12</c:v>
                      </c:pt>
                      <c:pt idx="11854">
                        <c:v>2.8963499999999999E-12</c:v>
                      </c:pt>
                      <c:pt idx="11855">
                        <c:v>2.8963499999999999E-12</c:v>
                      </c:pt>
                      <c:pt idx="11856">
                        <c:v>2.9721200000000001E-12</c:v>
                      </c:pt>
                      <c:pt idx="11857">
                        <c:v>2.9721200000000001E-12</c:v>
                      </c:pt>
                      <c:pt idx="11858">
                        <c:v>3.2871299999999999E-12</c:v>
                      </c:pt>
                      <c:pt idx="11859">
                        <c:v>3.2871299999999999E-12</c:v>
                      </c:pt>
                      <c:pt idx="11860">
                        <c:v>2.9684700000000002E-12</c:v>
                      </c:pt>
                      <c:pt idx="11861">
                        <c:v>2.9684700000000002E-12</c:v>
                      </c:pt>
                      <c:pt idx="11862">
                        <c:v>2.98354E-12</c:v>
                      </c:pt>
                      <c:pt idx="11863">
                        <c:v>2.98354E-12</c:v>
                      </c:pt>
                      <c:pt idx="11864">
                        <c:v>2.9694900000000001E-12</c:v>
                      </c:pt>
                      <c:pt idx="11865">
                        <c:v>2.9694900000000001E-12</c:v>
                      </c:pt>
                      <c:pt idx="11866">
                        <c:v>3.0404200000000001E-12</c:v>
                      </c:pt>
                      <c:pt idx="11867">
                        <c:v>3.0404200000000001E-12</c:v>
                      </c:pt>
                      <c:pt idx="11868">
                        <c:v>3.1816799999999998E-12</c:v>
                      </c:pt>
                      <c:pt idx="11869">
                        <c:v>3.1816799999999998E-12</c:v>
                      </c:pt>
                      <c:pt idx="11870">
                        <c:v>3.55533E-12</c:v>
                      </c:pt>
                      <c:pt idx="11871">
                        <c:v>3.55533E-12</c:v>
                      </c:pt>
                      <c:pt idx="11872">
                        <c:v>3.0456500000000001E-12</c:v>
                      </c:pt>
                      <c:pt idx="11873">
                        <c:v>3.0456500000000001E-12</c:v>
                      </c:pt>
                      <c:pt idx="11874">
                        <c:v>3.37411E-12</c:v>
                      </c:pt>
                      <c:pt idx="11875">
                        <c:v>3.37411E-12</c:v>
                      </c:pt>
                      <c:pt idx="11876">
                        <c:v>3.0718600000000002E-12</c:v>
                      </c:pt>
                      <c:pt idx="11877">
                        <c:v>3.0718600000000002E-12</c:v>
                      </c:pt>
                      <c:pt idx="11878">
                        <c:v>3.1069100000000001E-12</c:v>
                      </c:pt>
                      <c:pt idx="11879">
                        <c:v>3.1069100000000001E-12</c:v>
                      </c:pt>
                      <c:pt idx="11880">
                        <c:v>3.28501E-12</c:v>
                      </c:pt>
                      <c:pt idx="11881">
                        <c:v>3.28501E-12</c:v>
                      </c:pt>
                      <c:pt idx="11882">
                        <c:v>3.3681099999999999E-12</c:v>
                      </c:pt>
                      <c:pt idx="11883">
                        <c:v>3.3681099999999999E-12</c:v>
                      </c:pt>
                      <c:pt idx="11884">
                        <c:v>3.4121599999999999E-12</c:v>
                      </c:pt>
                      <c:pt idx="11885">
                        <c:v>3.4121599999999999E-12</c:v>
                      </c:pt>
                      <c:pt idx="11886">
                        <c:v>3.4078400000000001E-12</c:v>
                      </c:pt>
                      <c:pt idx="11887">
                        <c:v>3.4078400000000001E-12</c:v>
                      </c:pt>
                      <c:pt idx="11888">
                        <c:v>3.0516199999999999E-12</c:v>
                      </c:pt>
                      <c:pt idx="11889">
                        <c:v>3.0516199999999999E-12</c:v>
                      </c:pt>
                      <c:pt idx="11890">
                        <c:v>3.1992599999999998E-12</c:v>
                      </c:pt>
                      <c:pt idx="11891">
                        <c:v>3.1992599999999998E-12</c:v>
                      </c:pt>
                      <c:pt idx="11892">
                        <c:v>3.07143E-12</c:v>
                      </c:pt>
                      <c:pt idx="11893">
                        <c:v>3.07143E-12</c:v>
                      </c:pt>
                      <c:pt idx="11894">
                        <c:v>2.9732200000000001E-12</c:v>
                      </c:pt>
                      <c:pt idx="11895">
                        <c:v>2.9732200000000001E-12</c:v>
                      </c:pt>
                      <c:pt idx="11896">
                        <c:v>3.3691399999999999E-12</c:v>
                      </c:pt>
                      <c:pt idx="11897">
                        <c:v>3.3691399999999999E-12</c:v>
                      </c:pt>
                      <c:pt idx="11898">
                        <c:v>2.9104600000000001E-12</c:v>
                      </c:pt>
                      <c:pt idx="11899">
                        <c:v>2.9104600000000001E-12</c:v>
                      </c:pt>
                      <c:pt idx="11900">
                        <c:v>3.10399E-12</c:v>
                      </c:pt>
                      <c:pt idx="11901">
                        <c:v>3.10399E-12</c:v>
                      </c:pt>
                      <c:pt idx="11902">
                        <c:v>2.9414999999999999E-12</c:v>
                      </c:pt>
                      <c:pt idx="11903">
                        <c:v>2.9414999999999999E-12</c:v>
                      </c:pt>
                      <c:pt idx="11904">
                        <c:v>2.9029499999999999E-12</c:v>
                      </c:pt>
                      <c:pt idx="11905">
                        <c:v>2.9029499999999999E-12</c:v>
                      </c:pt>
                      <c:pt idx="11906">
                        <c:v>2.8769299999999999E-12</c:v>
                      </c:pt>
                      <c:pt idx="11907">
                        <c:v>2.8769299999999999E-12</c:v>
                      </c:pt>
                      <c:pt idx="11908">
                        <c:v>2.8491700000000001E-12</c:v>
                      </c:pt>
                      <c:pt idx="11909">
                        <c:v>2.8491700000000001E-12</c:v>
                      </c:pt>
                      <c:pt idx="11910">
                        <c:v>3.7089399999999997E-12</c:v>
                      </c:pt>
                      <c:pt idx="11911">
                        <c:v>3.7089399999999997E-12</c:v>
                      </c:pt>
                      <c:pt idx="11912">
                        <c:v>2.7816799999999999E-12</c:v>
                      </c:pt>
                      <c:pt idx="11913">
                        <c:v>2.7816799999999999E-12</c:v>
                      </c:pt>
                      <c:pt idx="11914">
                        <c:v>2.9670799999999999E-12</c:v>
                      </c:pt>
                      <c:pt idx="11915">
                        <c:v>2.9670799999999999E-12</c:v>
                      </c:pt>
                      <c:pt idx="11916">
                        <c:v>3.1174499999999998E-12</c:v>
                      </c:pt>
                      <c:pt idx="11917">
                        <c:v>3.1174499999999998E-12</c:v>
                      </c:pt>
                      <c:pt idx="11918">
                        <c:v>2.7543700000000001E-12</c:v>
                      </c:pt>
                      <c:pt idx="11919">
                        <c:v>2.7543700000000001E-12</c:v>
                      </c:pt>
                      <c:pt idx="11920">
                        <c:v>2.7317600000000001E-12</c:v>
                      </c:pt>
                      <c:pt idx="11921">
                        <c:v>2.7317600000000001E-12</c:v>
                      </c:pt>
                      <c:pt idx="11922">
                        <c:v>2.7058199999999999E-12</c:v>
                      </c:pt>
                      <c:pt idx="11923">
                        <c:v>2.7058199999999999E-12</c:v>
                      </c:pt>
                      <c:pt idx="11924">
                        <c:v>2.67587E-12</c:v>
                      </c:pt>
                      <c:pt idx="11925">
                        <c:v>2.67587E-12</c:v>
                      </c:pt>
                      <c:pt idx="11926">
                        <c:v>3.0106199999999999E-12</c:v>
                      </c:pt>
                      <c:pt idx="11927">
                        <c:v>3.0106199999999999E-12</c:v>
                      </c:pt>
                      <c:pt idx="11928">
                        <c:v>2.7043700000000001E-12</c:v>
                      </c:pt>
                      <c:pt idx="11929">
                        <c:v>2.7043700000000001E-12</c:v>
                      </c:pt>
                      <c:pt idx="11930">
                        <c:v>2.61811E-12</c:v>
                      </c:pt>
                      <c:pt idx="11931">
                        <c:v>2.61811E-12</c:v>
                      </c:pt>
                      <c:pt idx="11932">
                        <c:v>3.13241E-12</c:v>
                      </c:pt>
                      <c:pt idx="11933">
                        <c:v>3.13241E-12</c:v>
                      </c:pt>
                      <c:pt idx="11934">
                        <c:v>2.5935900000000001E-12</c:v>
                      </c:pt>
                      <c:pt idx="11935">
                        <c:v>2.5935900000000001E-12</c:v>
                      </c:pt>
                      <c:pt idx="11936">
                        <c:v>2.63952E-12</c:v>
                      </c:pt>
                      <c:pt idx="11937">
                        <c:v>2.63952E-12</c:v>
                      </c:pt>
                      <c:pt idx="11938">
                        <c:v>2.5423300000000001E-12</c:v>
                      </c:pt>
                      <c:pt idx="11939">
                        <c:v>2.5423300000000001E-12</c:v>
                      </c:pt>
                      <c:pt idx="11940">
                        <c:v>2.5494800000000002E-12</c:v>
                      </c:pt>
                      <c:pt idx="11941">
                        <c:v>2.5494800000000002E-12</c:v>
                      </c:pt>
                      <c:pt idx="11942">
                        <c:v>2.6907699999999999E-12</c:v>
                      </c:pt>
                      <c:pt idx="11943">
                        <c:v>2.6907699999999999E-12</c:v>
                      </c:pt>
                      <c:pt idx="11944">
                        <c:v>2.4957999999999999E-12</c:v>
                      </c:pt>
                      <c:pt idx="11945">
                        <c:v>2.4957999999999999E-12</c:v>
                      </c:pt>
                      <c:pt idx="11946">
                        <c:v>4.9386300000000003E-12</c:v>
                      </c:pt>
                      <c:pt idx="11947">
                        <c:v>4.9386300000000003E-12</c:v>
                      </c:pt>
                      <c:pt idx="11948">
                        <c:v>2.47693E-12</c:v>
                      </c:pt>
                      <c:pt idx="11949">
                        <c:v>2.47693E-12</c:v>
                      </c:pt>
                      <c:pt idx="11950">
                        <c:v>2.5946999999999998E-12</c:v>
                      </c:pt>
                      <c:pt idx="11951">
                        <c:v>2.5946999999999998E-12</c:v>
                      </c:pt>
                      <c:pt idx="11952">
                        <c:v>2.64899E-12</c:v>
                      </c:pt>
                      <c:pt idx="11953">
                        <c:v>2.64899E-12</c:v>
                      </c:pt>
                      <c:pt idx="11954">
                        <c:v>2.4033400000000001E-12</c:v>
                      </c:pt>
                      <c:pt idx="11955">
                        <c:v>2.4033400000000001E-12</c:v>
                      </c:pt>
                      <c:pt idx="11956">
                        <c:v>2.3916800000000002E-12</c:v>
                      </c:pt>
                      <c:pt idx="11957">
                        <c:v>2.3916800000000002E-12</c:v>
                      </c:pt>
                      <c:pt idx="11958">
                        <c:v>2.35777E-12</c:v>
                      </c:pt>
                      <c:pt idx="11959">
                        <c:v>2.35777E-12</c:v>
                      </c:pt>
                      <c:pt idx="11960">
                        <c:v>2.3344699999999998E-12</c:v>
                      </c:pt>
                      <c:pt idx="11961">
                        <c:v>2.3344699999999998E-12</c:v>
                      </c:pt>
                      <c:pt idx="11962">
                        <c:v>4.6594299999999997E-12</c:v>
                      </c:pt>
                      <c:pt idx="11963">
                        <c:v>4.6594299999999997E-12</c:v>
                      </c:pt>
                      <c:pt idx="11964">
                        <c:v>2.3050599999999999E-12</c:v>
                      </c:pt>
                      <c:pt idx="11965">
                        <c:v>2.3050599999999999E-12</c:v>
                      </c:pt>
                      <c:pt idx="11966">
                        <c:v>2.3128800000000001E-12</c:v>
                      </c:pt>
                      <c:pt idx="11967">
                        <c:v>2.3128800000000001E-12</c:v>
                      </c:pt>
                      <c:pt idx="11968">
                        <c:v>2.2840599999999999E-12</c:v>
                      </c:pt>
                      <c:pt idx="11969">
                        <c:v>2.2840599999999999E-12</c:v>
                      </c:pt>
                      <c:pt idx="11970">
                        <c:v>2.2492499999999999E-12</c:v>
                      </c:pt>
                      <c:pt idx="11971">
                        <c:v>2.2492499999999999E-12</c:v>
                      </c:pt>
                      <c:pt idx="11972">
                        <c:v>2.2496199999999999E-12</c:v>
                      </c:pt>
                      <c:pt idx="11973">
                        <c:v>2.2496199999999999E-12</c:v>
                      </c:pt>
                      <c:pt idx="11974">
                        <c:v>2.6834199999999999E-12</c:v>
                      </c:pt>
                      <c:pt idx="11975">
                        <c:v>2.6834199999999999E-12</c:v>
                      </c:pt>
                      <c:pt idx="11976">
                        <c:v>2.2259499999999998E-12</c:v>
                      </c:pt>
                      <c:pt idx="11977">
                        <c:v>2.2259499999999998E-12</c:v>
                      </c:pt>
                      <c:pt idx="11978">
                        <c:v>2.2588E-12</c:v>
                      </c:pt>
                      <c:pt idx="11979">
                        <c:v>2.2588E-12</c:v>
                      </c:pt>
                      <c:pt idx="11980">
                        <c:v>2.4779300000000001E-12</c:v>
                      </c:pt>
                      <c:pt idx="11981">
                        <c:v>2.4779300000000001E-12</c:v>
                      </c:pt>
                      <c:pt idx="11982">
                        <c:v>2.3001600000000002E-12</c:v>
                      </c:pt>
                      <c:pt idx="11983">
                        <c:v>2.3001600000000002E-12</c:v>
                      </c:pt>
                      <c:pt idx="11984">
                        <c:v>2.3464300000000001E-12</c:v>
                      </c:pt>
                      <c:pt idx="11985">
                        <c:v>2.3464300000000001E-12</c:v>
                      </c:pt>
                      <c:pt idx="11986">
                        <c:v>4.6768600000000003E-12</c:v>
                      </c:pt>
                      <c:pt idx="11987">
                        <c:v>4.6768600000000003E-12</c:v>
                      </c:pt>
                      <c:pt idx="11988">
                        <c:v>2.4521800000000002E-12</c:v>
                      </c:pt>
                      <c:pt idx="11989">
                        <c:v>2.4521800000000002E-12</c:v>
                      </c:pt>
                      <c:pt idx="11990">
                        <c:v>2.51024E-12</c:v>
                      </c:pt>
                      <c:pt idx="11991">
                        <c:v>2.51024E-12</c:v>
                      </c:pt>
                      <c:pt idx="11992">
                        <c:v>2.75956E-12</c:v>
                      </c:pt>
                      <c:pt idx="11993">
                        <c:v>2.75956E-12</c:v>
                      </c:pt>
                      <c:pt idx="11994">
                        <c:v>2.7953800000000002E-12</c:v>
                      </c:pt>
                      <c:pt idx="11995">
                        <c:v>2.7953800000000002E-12</c:v>
                      </c:pt>
                      <c:pt idx="11996">
                        <c:v>2.5695599999999998E-12</c:v>
                      </c:pt>
                      <c:pt idx="11997">
                        <c:v>2.5695599999999998E-12</c:v>
                      </c:pt>
                      <c:pt idx="11998">
                        <c:v>2.6069499999999999E-12</c:v>
                      </c:pt>
                      <c:pt idx="11999">
                        <c:v>2.6069499999999999E-12</c:v>
                      </c:pt>
                      <c:pt idx="12000">
                        <c:v>3.0375299999999999E-12</c:v>
                      </c:pt>
                      <c:pt idx="12001">
                        <c:v>3.0375299999999999E-12</c:v>
                      </c:pt>
                      <c:pt idx="12002">
                        <c:v>3.2267599999999999E-12</c:v>
                      </c:pt>
                      <c:pt idx="12003">
                        <c:v>3.2267599999999999E-12</c:v>
                      </c:pt>
                      <c:pt idx="12004">
                        <c:v>3.1737400000000002E-12</c:v>
                      </c:pt>
                      <c:pt idx="12005">
                        <c:v>3.1737400000000002E-12</c:v>
                      </c:pt>
                      <c:pt idx="12006">
                        <c:v>3.13795E-12</c:v>
                      </c:pt>
                      <c:pt idx="12007">
                        <c:v>3.13795E-12</c:v>
                      </c:pt>
                      <c:pt idx="12008">
                        <c:v>2.7818300000000001E-12</c:v>
                      </c:pt>
                      <c:pt idx="12009">
                        <c:v>2.7818300000000001E-12</c:v>
                      </c:pt>
                      <c:pt idx="12010">
                        <c:v>2.7732500000000001E-12</c:v>
                      </c:pt>
                      <c:pt idx="12011">
                        <c:v>2.7732500000000001E-12</c:v>
                      </c:pt>
                      <c:pt idx="12012">
                        <c:v>2.8150400000000001E-12</c:v>
                      </c:pt>
                      <c:pt idx="12013">
                        <c:v>2.8150400000000001E-12</c:v>
                      </c:pt>
                      <c:pt idx="12014">
                        <c:v>2.88042E-12</c:v>
                      </c:pt>
                      <c:pt idx="12015">
                        <c:v>2.88042E-12</c:v>
                      </c:pt>
                      <c:pt idx="12016">
                        <c:v>2.9282E-12</c:v>
                      </c:pt>
                      <c:pt idx="12017">
                        <c:v>2.9282E-12</c:v>
                      </c:pt>
                      <c:pt idx="12018">
                        <c:v>3.1641200000000001E-12</c:v>
                      </c:pt>
                      <c:pt idx="12019">
                        <c:v>3.1641200000000001E-12</c:v>
                      </c:pt>
                      <c:pt idx="12020">
                        <c:v>2.96534E-12</c:v>
                      </c:pt>
                      <c:pt idx="12021">
                        <c:v>2.96534E-12</c:v>
                      </c:pt>
                      <c:pt idx="12022">
                        <c:v>2.9889299999999999E-12</c:v>
                      </c:pt>
                      <c:pt idx="12023">
                        <c:v>2.9889299999999999E-12</c:v>
                      </c:pt>
                      <c:pt idx="12024">
                        <c:v>3.5552499999999998E-12</c:v>
                      </c:pt>
                      <c:pt idx="12025">
                        <c:v>3.5552499999999998E-12</c:v>
                      </c:pt>
                      <c:pt idx="12026">
                        <c:v>3.2479900000000002E-12</c:v>
                      </c:pt>
                      <c:pt idx="12027">
                        <c:v>3.2479900000000002E-12</c:v>
                      </c:pt>
                      <c:pt idx="12028">
                        <c:v>3.0895199999999999E-12</c:v>
                      </c:pt>
                      <c:pt idx="12029">
                        <c:v>3.0895199999999999E-12</c:v>
                      </c:pt>
                      <c:pt idx="12030">
                        <c:v>3.0966800000000001E-12</c:v>
                      </c:pt>
                      <c:pt idx="12031">
                        <c:v>3.0966800000000001E-12</c:v>
                      </c:pt>
                      <c:pt idx="12032">
                        <c:v>3.1548900000000001E-12</c:v>
                      </c:pt>
                      <c:pt idx="12033">
                        <c:v>3.1548900000000001E-12</c:v>
                      </c:pt>
                      <c:pt idx="12034">
                        <c:v>3.1899299999999999E-12</c:v>
                      </c:pt>
                      <c:pt idx="12035">
                        <c:v>3.1899299999999999E-12</c:v>
                      </c:pt>
                      <c:pt idx="12036">
                        <c:v>3.59795E-12</c:v>
                      </c:pt>
                      <c:pt idx="12037">
                        <c:v>3.59795E-12</c:v>
                      </c:pt>
                      <c:pt idx="12038">
                        <c:v>3.2337999999999998E-12</c:v>
                      </c:pt>
                      <c:pt idx="12039">
                        <c:v>3.2337999999999998E-12</c:v>
                      </c:pt>
                      <c:pt idx="12040">
                        <c:v>3.40608E-12</c:v>
                      </c:pt>
                      <c:pt idx="12041">
                        <c:v>3.40608E-12</c:v>
                      </c:pt>
                      <c:pt idx="12042">
                        <c:v>3.4561000000000002E-12</c:v>
                      </c:pt>
                      <c:pt idx="12043">
                        <c:v>3.4561000000000002E-12</c:v>
                      </c:pt>
                      <c:pt idx="12044">
                        <c:v>3.3367099999999998E-12</c:v>
                      </c:pt>
                      <c:pt idx="12045">
                        <c:v>3.3367099999999998E-12</c:v>
                      </c:pt>
                      <c:pt idx="12046">
                        <c:v>3.38628E-12</c:v>
                      </c:pt>
                      <c:pt idx="12047">
                        <c:v>3.38628E-12</c:v>
                      </c:pt>
                      <c:pt idx="12048">
                        <c:v>3.41354E-12</c:v>
                      </c:pt>
                      <c:pt idx="12049">
                        <c:v>3.41354E-12</c:v>
                      </c:pt>
                      <c:pt idx="12050">
                        <c:v>3.5760300000000001E-12</c:v>
                      </c:pt>
                      <c:pt idx="12051">
                        <c:v>3.5760300000000001E-12</c:v>
                      </c:pt>
                      <c:pt idx="12052">
                        <c:v>3.4942799999999999E-12</c:v>
                      </c:pt>
                      <c:pt idx="12053">
                        <c:v>3.4942799999999999E-12</c:v>
                      </c:pt>
                      <c:pt idx="12054">
                        <c:v>5.7068400000000003E-12</c:v>
                      </c:pt>
                      <c:pt idx="12055">
                        <c:v>5.7068400000000003E-12</c:v>
                      </c:pt>
                      <c:pt idx="12056">
                        <c:v>3.5319599999999998E-12</c:v>
                      </c:pt>
                      <c:pt idx="12057">
                        <c:v>3.5319599999999998E-12</c:v>
                      </c:pt>
                      <c:pt idx="12058">
                        <c:v>3.5808999999999998E-12</c:v>
                      </c:pt>
                      <c:pt idx="12059">
                        <c:v>3.5808999999999998E-12</c:v>
                      </c:pt>
                      <c:pt idx="12060">
                        <c:v>3.58755E-12</c:v>
                      </c:pt>
                      <c:pt idx="12061">
                        <c:v>3.58755E-12</c:v>
                      </c:pt>
                      <c:pt idx="12062">
                        <c:v>3.6576399999999998E-12</c:v>
                      </c:pt>
                      <c:pt idx="12063">
                        <c:v>3.6576399999999998E-12</c:v>
                      </c:pt>
                      <c:pt idx="12064">
                        <c:v>3.6527099999999997E-12</c:v>
                      </c:pt>
                      <c:pt idx="12065">
                        <c:v>3.6527099999999997E-12</c:v>
                      </c:pt>
                      <c:pt idx="12066">
                        <c:v>3.7239700000000003E-12</c:v>
                      </c:pt>
                      <c:pt idx="12067">
                        <c:v>3.7239700000000003E-12</c:v>
                      </c:pt>
                      <c:pt idx="12068">
                        <c:v>3.7793000000000003E-12</c:v>
                      </c:pt>
                      <c:pt idx="12069">
                        <c:v>3.7793000000000003E-12</c:v>
                      </c:pt>
                      <c:pt idx="12070">
                        <c:v>3.7522499999999999E-12</c:v>
                      </c:pt>
                      <c:pt idx="12071">
                        <c:v>3.7522499999999999E-12</c:v>
                      </c:pt>
                      <c:pt idx="12072">
                        <c:v>3.7414600000000001E-12</c:v>
                      </c:pt>
                      <c:pt idx="12073">
                        <c:v>3.7414600000000001E-12</c:v>
                      </c:pt>
                      <c:pt idx="12074">
                        <c:v>4.0269800000000003E-12</c:v>
                      </c:pt>
                      <c:pt idx="12075">
                        <c:v>4.0269800000000003E-12</c:v>
                      </c:pt>
                      <c:pt idx="12076">
                        <c:v>3.60349E-12</c:v>
                      </c:pt>
                      <c:pt idx="12077">
                        <c:v>3.60349E-12</c:v>
                      </c:pt>
                      <c:pt idx="12078">
                        <c:v>3.6940199999999996E-12</c:v>
                      </c:pt>
                      <c:pt idx="12079">
                        <c:v>3.6940199999999996E-12</c:v>
                      </c:pt>
                      <c:pt idx="12080">
                        <c:v>3.4645400000000001E-12</c:v>
                      </c:pt>
                      <c:pt idx="12081">
                        <c:v>3.4645400000000001E-12</c:v>
                      </c:pt>
                      <c:pt idx="12082">
                        <c:v>3.3752500000000002E-12</c:v>
                      </c:pt>
                      <c:pt idx="12083">
                        <c:v>3.3752500000000002E-12</c:v>
                      </c:pt>
                      <c:pt idx="12084">
                        <c:v>6.1538599999999998E-12</c:v>
                      </c:pt>
                      <c:pt idx="12085">
                        <c:v>6.1538599999999998E-12</c:v>
                      </c:pt>
                      <c:pt idx="12086">
                        <c:v>3.3524399999999998E-12</c:v>
                      </c:pt>
                      <c:pt idx="12087">
                        <c:v>3.3524399999999998E-12</c:v>
                      </c:pt>
                      <c:pt idx="12088">
                        <c:v>3.1107700000000001E-12</c:v>
                      </c:pt>
                      <c:pt idx="12089">
                        <c:v>3.1107700000000001E-12</c:v>
                      </c:pt>
                      <c:pt idx="12090">
                        <c:v>6.4640900000000002E-12</c:v>
                      </c:pt>
                      <c:pt idx="12091">
                        <c:v>6.4640900000000002E-12</c:v>
                      </c:pt>
                      <c:pt idx="12092">
                        <c:v>3.0566799999999999E-12</c:v>
                      </c:pt>
                      <c:pt idx="12093">
                        <c:v>3.0566799999999999E-12</c:v>
                      </c:pt>
                      <c:pt idx="12094">
                        <c:v>2.9555400000000001E-12</c:v>
                      </c:pt>
                      <c:pt idx="12095">
                        <c:v>2.9555400000000001E-12</c:v>
                      </c:pt>
                      <c:pt idx="12096">
                        <c:v>2.8845400000000001E-12</c:v>
                      </c:pt>
                      <c:pt idx="12097">
                        <c:v>2.8845400000000001E-12</c:v>
                      </c:pt>
                      <c:pt idx="12098">
                        <c:v>5.0848500000000001E-12</c:v>
                      </c:pt>
                      <c:pt idx="12099">
                        <c:v>5.0848500000000001E-12</c:v>
                      </c:pt>
                      <c:pt idx="12100">
                        <c:v>2.9851699999999999E-12</c:v>
                      </c:pt>
                      <c:pt idx="12101">
                        <c:v>2.9851699999999999E-12</c:v>
                      </c:pt>
                      <c:pt idx="12102">
                        <c:v>2.7068799999999999E-12</c:v>
                      </c:pt>
                      <c:pt idx="12103">
                        <c:v>2.7068799999999999E-12</c:v>
                      </c:pt>
                      <c:pt idx="12104">
                        <c:v>2.8506400000000001E-12</c:v>
                      </c:pt>
                      <c:pt idx="12105">
                        <c:v>2.8506400000000001E-12</c:v>
                      </c:pt>
                      <c:pt idx="12106">
                        <c:v>2.9493200000000002E-12</c:v>
                      </c:pt>
                      <c:pt idx="12107">
                        <c:v>2.9493200000000002E-12</c:v>
                      </c:pt>
                      <c:pt idx="12108">
                        <c:v>2.7282E-12</c:v>
                      </c:pt>
                      <c:pt idx="12109">
                        <c:v>2.7282E-12</c:v>
                      </c:pt>
                      <c:pt idx="12110">
                        <c:v>2.36396E-12</c:v>
                      </c:pt>
                      <c:pt idx="12111">
                        <c:v>2.36396E-12</c:v>
                      </c:pt>
                      <c:pt idx="12112">
                        <c:v>2.3097000000000001E-12</c:v>
                      </c:pt>
                      <c:pt idx="12113">
                        <c:v>2.3097000000000001E-12</c:v>
                      </c:pt>
                      <c:pt idx="12114">
                        <c:v>6.8836399999999999E-12</c:v>
                      </c:pt>
                      <c:pt idx="12115">
                        <c:v>6.8836399999999999E-12</c:v>
                      </c:pt>
                      <c:pt idx="12116">
                        <c:v>2.38879E-12</c:v>
                      </c:pt>
                      <c:pt idx="12117">
                        <c:v>2.38879E-12</c:v>
                      </c:pt>
                      <c:pt idx="12118">
                        <c:v>2.1256799999999999E-12</c:v>
                      </c:pt>
                      <c:pt idx="12119">
                        <c:v>2.1256799999999999E-12</c:v>
                      </c:pt>
                      <c:pt idx="12120">
                        <c:v>2.00134E-12</c:v>
                      </c:pt>
                      <c:pt idx="12121">
                        <c:v>2.00134E-12</c:v>
                      </c:pt>
                      <c:pt idx="12122">
                        <c:v>1.92476E-12</c:v>
                      </c:pt>
                      <c:pt idx="12123">
                        <c:v>1.92476E-12</c:v>
                      </c:pt>
                      <c:pt idx="12124">
                        <c:v>4.5548599999999998E-12</c:v>
                      </c:pt>
                      <c:pt idx="12125">
                        <c:v>4.5548599999999998E-12</c:v>
                      </c:pt>
                      <c:pt idx="12126">
                        <c:v>2.2350499999999999E-12</c:v>
                      </c:pt>
                      <c:pt idx="12127">
                        <c:v>2.2350499999999999E-12</c:v>
                      </c:pt>
                      <c:pt idx="12128">
                        <c:v>1.7454E-12</c:v>
                      </c:pt>
                      <c:pt idx="12129">
                        <c:v>1.7454E-12</c:v>
                      </c:pt>
                      <c:pt idx="12130">
                        <c:v>1.6531500000000001E-12</c:v>
                      </c:pt>
                      <c:pt idx="12131">
                        <c:v>1.6531500000000001E-12</c:v>
                      </c:pt>
                      <c:pt idx="12132">
                        <c:v>1.58934E-12</c:v>
                      </c:pt>
                      <c:pt idx="12133">
                        <c:v>1.58934E-12</c:v>
                      </c:pt>
                      <c:pt idx="12134">
                        <c:v>1.7954900000000001E-12</c:v>
                      </c:pt>
                      <c:pt idx="12135">
                        <c:v>1.7954900000000001E-12</c:v>
                      </c:pt>
                      <c:pt idx="12136">
                        <c:v>1.47325E-12</c:v>
                      </c:pt>
                      <c:pt idx="12137">
                        <c:v>1.47325E-12</c:v>
                      </c:pt>
                      <c:pt idx="12138">
                        <c:v>1.3866E-12</c:v>
                      </c:pt>
                      <c:pt idx="12139">
                        <c:v>1.3866E-12</c:v>
                      </c:pt>
                      <c:pt idx="12140">
                        <c:v>1.2814799999999999E-12</c:v>
                      </c:pt>
                      <c:pt idx="12141">
                        <c:v>1.2814799999999999E-12</c:v>
                      </c:pt>
                      <c:pt idx="12142">
                        <c:v>1.23378E-12</c:v>
                      </c:pt>
                      <c:pt idx="12143">
                        <c:v>1.23378E-12</c:v>
                      </c:pt>
                      <c:pt idx="12144">
                        <c:v>1.17976E-12</c:v>
                      </c:pt>
                      <c:pt idx="12145">
                        <c:v>1.17976E-12</c:v>
                      </c:pt>
                      <c:pt idx="12146">
                        <c:v>1.3334600000000001E-12</c:v>
                      </c:pt>
                      <c:pt idx="12147">
                        <c:v>1.3334600000000001E-12</c:v>
                      </c:pt>
                      <c:pt idx="12148">
                        <c:v>1.1820900000000001E-12</c:v>
                      </c:pt>
                      <c:pt idx="12149">
                        <c:v>1.1820900000000001E-12</c:v>
                      </c:pt>
                      <c:pt idx="12150">
                        <c:v>1.4359999999999999E-12</c:v>
                      </c:pt>
                      <c:pt idx="12151">
                        <c:v>1.4359999999999999E-12</c:v>
                      </c:pt>
                      <c:pt idx="12152">
                        <c:v>9.0157999999999998E-13</c:v>
                      </c:pt>
                      <c:pt idx="12153">
                        <c:v>9.0157999999999998E-13</c:v>
                      </c:pt>
                      <c:pt idx="12154">
                        <c:v>8.0888900000000003E-13</c:v>
                      </c:pt>
                      <c:pt idx="12155">
                        <c:v>8.0888900000000003E-13</c:v>
                      </c:pt>
                      <c:pt idx="12156">
                        <c:v>7.3231599999999997E-13</c:v>
                      </c:pt>
                      <c:pt idx="12157">
                        <c:v>7.3231599999999997E-13</c:v>
                      </c:pt>
                      <c:pt idx="12158">
                        <c:v>6.5082999999999996E-13</c:v>
                      </c:pt>
                      <c:pt idx="12159">
                        <c:v>6.5082999999999996E-13</c:v>
                      </c:pt>
                      <c:pt idx="12160">
                        <c:v>1.0483899999999999E-12</c:v>
                      </c:pt>
                      <c:pt idx="12161">
                        <c:v>1.0483899999999999E-12</c:v>
                      </c:pt>
                      <c:pt idx="12162">
                        <c:v>5.3098700000000003E-13</c:v>
                      </c:pt>
                      <c:pt idx="12163">
                        <c:v>5.3098700000000003E-13</c:v>
                      </c:pt>
                      <c:pt idx="12164">
                        <c:v>4.53964E-13</c:v>
                      </c:pt>
                      <c:pt idx="12165">
                        <c:v>4.53964E-13</c:v>
                      </c:pt>
                      <c:pt idx="12166">
                        <c:v>3.9522099999999998E-13</c:v>
                      </c:pt>
                      <c:pt idx="12167">
                        <c:v>3.9522099999999998E-13</c:v>
                      </c:pt>
                      <c:pt idx="12168">
                        <c:v>6.4151800000000003E-13</c:v>
                      </c:pt>
                      <c:pt idx="12169">
                        <c:v>6.4151800000000003E-13</c:v>
                      </c:pt>
                      <c:pt idx="12170">
                        <c:v>3.9743799999999998E-13</c:v>
                      </c:pt>
                      <c:pt idx="12171">
                        <c:v>3.9743799999999998E-13</c:v>
                      </c:pt>
                      <c:pt idx="12172">
                        <c:v>3.8821700000000002E-13</c:v>
                      </c:pt>
                      <c:pt idx="12173">
                        <c:v>3.8821700000000002E-13</c:v>
                      </c:pt>
                      <c:pt idx="12174">
                        <c:v>3.9583699999999999E-13</c:v>
                      </c:pt>
                      <c:pt idx="12175">
                        <c:v>3.9583699999999999E-13</c:v>
                      </c:pt>
                      <c:pt idx="12176">
                        <c:v>3.8860400000000002E-13</c:v>
                      </c:pt>
                      <c:pt idx="12177">
                        <c:v>3.8860400000000002E-13</c:v>
                      </c:pt>
                      <c:pt idx="12178">
                        <c:v>6.0558199999999997E-13</c:v>
                      </c:pt>
                      <c:pt idx="12179">
                        <c:v>6.0558199999999997E-13</c:v>
                      </c:pt>
                      <c:pt idx="12180">
                        <c:v>3.87029E-13</c:v>
                      </c:pt>
                      <c:pt idx="12181">
                        <c:v>3.87029E-13</c:v>
                      </c:pt>
                      <c:pt idx="12182">
                        <c:v>5.7267099999999999E-13</c:v>
                      </c:pt>
                      <c:pt idx="12183">
                        <c:v>5.7267099999999999E-13</c:v>
                      </c:pt>
                      <c:pt idx="12184">
                        <c:v>4.4696300000000001E-13</c:v>
                      </c:pt>
                      <c:pt idx="12185">
                        <c:v>4.4696300000000001E-13</c:v>
                      </c:pt>
                      <c:pt idx="12186">
                        <c:v>3.9244100000000001E-13</c:v>
                      </c:pt>
                      <c:pt idx="12187">
                        <c:v>3.9244100000000001E-13</c:v>
                      </c:pt>
                      <c:pt idx="12188">
                        <c:v>3.9734100000000002E-13</c:v>
                      </c:pt>
                      <c:pt idx="12189">
                        <c:v>3.9734100000000002E-13</c:v>
                      </c:pt>
                      <c:pt idx="12190">
                        <c:v>3.6164500000000002E-13</c:v>
                      </c:pt>
                      <c:pt idx="12191">
                        <c:v>3.6164500000000002E-13</c:v>
                      </c:pt>
                      <c:pt idx="12192">
                        <c:v>6.56026E-13</c:v>
                      </c:pt>
                      <c:pt idx="12193">
                        <c:v>6.56026E-13</c:v>
                      </c:pt>
                      <c:pt idx="12194">
                        <c:v>4.0306E-13</c:v>
                      </c:pt>
                      <c:pt idx="12195">
                        <c:v>4.0306E-13</c:v>
                      </c:pt>
                      <c:pt idx="12196">
                        <c:v>3.80618E-13</c:v>
                      </c:pt>
                      <c:pt idx="12197">
                        <c:v>3.80618E-13</c:v>
                      </c:pt>
                      <c:pt idx="12198">
                        <c:v>3.9849599999999998E-13</c:v>
                      </c:pt>
                      <c:pt idx="12199">
                        <c:v>3.9849599999999998E-13</c:v>
                      </c:pt>
                      <c:pt idx="12200">
                        <c:v>4.0661400000000001E-13</c:v>
                      </c:pt>
                      <c:pt idx="12201">
                        <c:v>4.0661400000000001E-13</c:v>
                      </c:pt>
                      <c:pt idx="12202">
                        <c:v>3.9897900000000001E-13</c:v>
                      </c:pt>
                      <c:pt idx="12203">
                        <c:v>3.9897900000000001E-13</c:v>
                      </c:pt>
                      <c:pt idx="12204">
                        <c:v>4.21188E-13</c:v>
                      </c:pt>
                      <c:pt idx="12205">
                        <c:v>4.21188E-13</c:v>
                      </c:pt>
                      <c:pt idx="12206">
                        <c:v>4.2005500000000002E-13</c:v>
                      </c:pt>
                      <c:pt idx="12207">
                        <c:v>4.2005500000000002E-13</c:v>
                      </c:pt>
                      <c:pt idx="12208">
                        <c:v>4.0724100000000001E-13</c:v>
                      </c:pt>
                      <c:pt idx="12209">
                        <c:v>4.0724100000000001E-13</c:v>
                      </c:pt>
                      <c:pt idx="12210">
                        <c:v>4.1504700000000002E-13</c:v>
                      </c:pt>
                      <c:pt idx="12211">
                        <c:v>4.1504700000000002E-13</c:v>
                      </c:pt>
                      <c:pt idx="12212">
                        <c:v>3.8925600000000001E-13</c:v>
                      </c:pt>
                      <c:pt idx="12213">
                        <c:v>3.8925600000000001E-13</c:v>
                      </c:pt>
                      <c:pt idx="12214">
                        <c:v>4.0271300000000002E-13</c:v>
                      </c:pt>
                      <c:pt idx="12215">
                        <c:v>4.0271300000000002E-13</c:v>
                      </c:pt>
                      <c:pt idx="12216">
                        <c:v>4.07646E-13</c:v>
                      </c:pt>
                      <c:pt idx="12217">
                        <c:v>4.07646E-13</c:v>
                      </c:pt>
                      <c:pt idx="12218">
                        <c:v>3.7804400000000001E-13</c:v>
                      </c:pt>
                      <c:pt idx="12219">
                        <c:v>3.7804400000000001E-13</c:v>
                      </c:pt>
                      <c:pt idx="12220">
                        <c:v>3.8374399999999998E-13</c:v>
                      </c:pt>
                      <c:pt idx="12221">
                        <c:v>3.8374399999999998E-13</c:v>
                      </c:pt>
                      <c:pt idx="12222">
                        <c:v>4.1283999999999999E-13</c:v>
                      </c:pt>
                      <c:pt idx="12223">
                        <c:v>4.1283999999999999E-13</c:v>
                      </c:pt>
                      <c:pt idx="12224">
                        <c:v>4.0574100000000002E-13</c:v>
                      </c:pt>
                      <c:pt idx="12225">
                        <c:v>4.0574100000000002E-13</c:v>
                      </c:pt>
                      <c:pt idx="12226">
                        <c:v>3.1058899999999998E-12</c:v>
                      </c:pt>
                      <c:pt idx="12227">
                        <c:v>3.1058899999999998E-12</c:v>
                      </c:pt>
                      <c:pt idx="12228">
                        <c:v>7.1481699999999996E-13</c:v>
                      </c:pt>
                      <c:pt idx="12229">
                        <c:v>7.1481699999999996E-13</c:v>
                      </c:pt>
                      <c:pt idx="12230">
                        <c:v>3.82217E-13</c:v>
                      </c:pt>
                      <c:pt idx="12231">
                        <c:v>3.82217E-13</c:v>
                      </c:pt>
                      <c:pt idx="12232">
                        <c:v>1.0273500000000001E-12</c:v>
                      </c:pt>
                      <c:pt idx="12233">
                        <c:v>1.0273500000000001E-12</c:v>
                      </c:pt>
                      <c:pt idx="12234">
                        <c:v>3.3785099999999999E-12</c:v>
                      </c:pt>
                      <c:pt idx="12235">
                        <c:v>3.3785099999999999E-12</c:v>
                      </c:pt>
                      <c:pt idx="12236">
                        <c:v>6.2268700000000003E-13</c:v>
                      </c:pt>
                      <c:pt idx="12237">
                        <c:v>6.2268700000000003E-13</c:v>
                      </c:pt>
                      <c:pt idx="12238">
                        <c:v>4.26463E-13</c:v>
                      </c:pt>
                      <c:pt idx="12239">
                        <c:v>4.26463E-13</c:v>
                      </c:pt>
                      <c:pt idx="12240">
                        <c:v>5.8586600000000002E-13</c:v>
                      </c:pt>
                      <c:pt idx="12241">
                        <c:v>5.8586600000000002E-13</c:v>
                      </c:pt>
                      <c:pt idx="12242">
                        <c:v>3.8747099999999999E-13</c:v>
                      </c:pt>
                      <c:pt idx="12243">
                        <c:v>3.8747099999999999E-13</c:v>
                      </c:pt>
                      <c:pt idx="12244">
                        <c:v>3.9341400000000002E-13</c:v>
                      </c:pt>
                      <c:pt idx="12245">
                        <c:v>3.9341400000000002E-13</c:v>
                      </c:pt>
                      <c:pt idx="12246">
                        <c:v>4.5230300000000002E-13</c:v>
                      </c:pt>
                      <c:pt idx="12247">
                        <c:v>4.5230300000000002E-13</c:v>
                      </c:pt>
                      <c:pt idx="12248">
                        <c:v>4.7565300000000001E-13</c:v>
                      </c:pt>
                      <c:pt idx="12249">
                        <c:v>4.7565300000000001E-13</c:v>
                      </c:pt>
                      <c:pt idx="12250">
                        <c:v>8.8688400000000004E-13</c:v>
                      </c:pt>
                      <c:pt idx="12251">
                        <c:v>8.8688400000000004E-13</c:v>
                      </c:pt>
                      <c:pt idx="12252">
                        <c:v>4.0117100000000002E-13</c:v>
                      </c:pt>
                      <c:pt idx="12253">
                        <c:v>4.0117100000000002E-13</c:v>
                      </c:pt>
                      <c:pt idx="12254">
                        <c:v>2.6427E-12</c:v>
                      </c:pt>
                      <c:pt idx="12255">
                        <c:v>2.6427E-12</c:v>
                      </c:pt>
                      <c:pt idx="12256">
                        <c:v>2.0897199999999999E-10</c:v>
                      </c:pt>
                      <c:pt idx="12257">
                        <c:v>2.0897199999999999E-10</c:v>
                      </c:pt>
                      <c:pt idx="12258">
                        <c:v>3.6384800000000002E-13</c:v>
                      </c:pt>
                      <c:pt idx="12259">
                        <c:v>3.6384800000000002E-13</c:v>
                      </c:pt>
                      <c:pt idx="12260">
                        <c:v>3.95206E-13</c:v>
                      </c:pt>
                      <c:pt idx="12261">
                        <c:v>3.95206E-13</c:v>
                      </c:pt>
                      <c:pt idx="12262">
                        <c:v>3.7425300000000001E-13</c:v>
                      </c:pt>
                      <c:pt idx="12263">
                        <c:v>3.7425300000000001E-13</c:v>
                      </c:pt>
                      <c:pt idx="12264">
                        <c:v>3.9331200000000001E-13</c:v>
                      </c:pt>
                      <c:pt idx="12265">
                        <c:v>3.9331200000000001E-13</c:v>
                      </c:pt>
                      <c:pt idx="12266">
                        <c:v>3.9901899999999998E-13</c:v>
                      </c:pt>
                      <c:pt idx="12267">
                        <c:v>3.9901899999999998E-13</c:v>
                      </c:pt>
                      <c:pt idx="12268">
                        <c:v>3.8439199999999998E-13</c:v>
                      </c:pt>
                      <c:pt idx="12269">
                        <c:v>3.8439199999999998E-13</c:v>
                      </c:pt>
                      <c:pt idx="12270">
                        <c:v>9.8675099999999998E-13</c:v>
                      </c:pt>
                      <c:pt idx="12271">
                        <c:v>9.8675099999999998E-13</c:v>
                      </c:pt>
                      <c:pt idx="12272">
                        <c:v>3.9143200000000002E-13</c:v>
                      </c:pt>
                      <c:pt idx="12273">
                        <c:v>3.9143200000000002E-13</c:v>
                      </c:pt>
                      <c:pt idx="12274">
                        <c:v>6.5174700000000001E-13</c:v>
                      </c:pt>
                      <c:pt idx="12275">
                        <c:v>6.5174700000000001E-13</c:v>
                      </c:pt>
                      <c:pt idx="12276">
                        <c:v>4.07828E-13</c:v>
                      </c:pt>
                      <c:pt idx="12277">
                        <c:v>4.07828E-13</c:v>
                      </c:pt>
                      <c:pt idx="12278">
                        <c:v>3.9537099999999998E-13</c:v>
                      </c:pt>
                      <c:pt idx="12279">
                        <c:v>3.9537099999999998E-13</c:v>
                      </c:pt>
                      <c:pt idx="12280">
                        <c:v>4.1951100000000002E-13</c:v>
                      </c:pt>
                      <c:pt idx="12281">
                        <c:v>4.1951100000000002E-13</c:v>
                      </c:pt>
                      <c:pt idx="12282">
                        <c:v>6.2818800000000003E-13</c:v>
                      </c:pt>
                      <c:pt idx="12283">
                        <c:v>6.2818800000000003E-13</c:v>
                      </c:pt>
                      <c:pt idx="12284">
                        <c:v>4.0206599999999999E-13</c:v>
                      </c:pt>
                      <c:pt idx="12285">
                        <c:v>4.0206599999999999E-13</c:v>
                      </c:pt>
                      <c:pt idx="12286">
                        <c:v>4.15604E-13</c:v>
                      </c:pt>
                      <c:pt idx="12287">
                        <c:v>4.15604E-13</c:v>
                      </c:pt>
                      <c:pt idx="12288">
                        <c:v>4.0669000000000001E-13</c:v>
                      </c:pt>
                      <c:pt idx="12289">
                        <c:v>4.0669000000000001E-13</c:v>
                      </c:pt>
                      <c:pt idx="12290">
                        <c:v>4.10709E-13</c:v>
                      </c:pt>
                      <c:pt idx="12291">
                        <c:v>4.10709E-13</c:v>
                      </c:pt>
                      <c:pt idx="12292">
                        <c:v>3.00334E-12</c:v>
                      </c:pt>
                      <c:pt idx="12293">
                        <c:v>3.00334E-12</c:v>
                      </c:pt>
                      <c:pt idx="12294">
                        <c:v>4.2198400000000002E-13</c:v>
                      </c:pt>
                      <c:pt idx="12295">
                        <c:v>4.2198400000000002E-13</c:v>
                      </c:pt>
                      <c:pt idx="12296">
                        <c:v>4.0095400000000001E-13</c:v>
                      </c:pt>
                      <c:pt idx="12297">
                        <c:v>4.0095400000000001E-13</c:v>
                      </c:pt>
                      <c:pt idx="12298">
                        <c:v>5.8602500000000002E-13</c:v>
                      </c:pt>
                      <c:pt idx="12299">
                        <c:v>5.8602500000000002E-13</c:v>
                      </c:pt>
                      <c:pt idx="12300">
                        <c:v>4.1287600000000002E-13</c:v>
                      </c:pt>
                      <c:pt idx="12301">
                        <c:v>4.1287600000000002E-13</c:v>
                      </c:pt>
                      <c:pt idx="12302">
                        <c:v>8.8568799999999999E-13</c:v>
                      </c:pt>
                      <c:pt idx="12303">
                        <c:v>8.8568799999999999E-13</c:v>
                      </c:pt>
                      <c:pt idx="12304">
                        <c:v>2.9558299999999999E-12</c:v>
                      </c:pt>
                      <c:pt idx="12305">
                        <c:v>2.9558299999999999E-12</c:v>
                      </c:pt>
                      <c:pt idx="12306">
                        <c:v>3.9425099999999998E-13</c:v>
                      </c:pt>
                      <c:pt idx="12307">
                        <c:v>3.9425099999999998E-13</c:v>
                      </c:pt>
                      <c:pt idx="12308">
                        <c:v>4.14175E-13</c:v>
                      </c:pt>
                      <c:pt idx="12309">
                        <c:v>4.14175E-13</c:v>
                      </c:pt>
                      <c:pt idx="12310">
                        <c:v>6.9445899999999998E-13</c:v>
                      </c:pt>
                      <c:pt idx="12311">
                        <c:v>6.9445899999999998E-13</c:v>
                      </c:pt>
                      <c:pt idx="12312">
                        <c:v>2.6504000000000001E-12</c:v>
                      </c:pt>
                      <c:pt idx="12313">
                        <c:v>2.6504000000000001E-12</c:v>
                      </c:pt>
                      <c:pt idx="12314">
                        <c:v>4.1012299999999999E-13</c:v>
                      </c:pt>
                      <c:pt idx="12315">
                        <c:v>4.1012299999999999E-13</c:v>
                      </c:pt>
                      <c:pt idx="12316">
                        <c:v>4.1438300000000001E-13</c:v>
                      </c:pt>
                      <c:pt idx="12317">
                        <c:v>4.1438300000000001E-13</c:v>
                      </c:pt>
                      <c:pt idx="12318">
                        <c:v>4.2159299999999999E-13</c:v>
                      </c:pt>
                      <c:pt idx="12319">
                        <c:v>4.2159299999999999E-13</c:v>
                      </c:pt>
                      <c:pt idx="12320">
                        <c:v>6.9626600000000003E-13</c:v>
                      </c:pt>
                      <c:pt idx="12321">
                        <c:v>6.9626600000000003E-13</c:v>
                      </c:pt>
                      <c:pt idx="12322">
                        <c:v>4.4315199999999998E-13</c:v>
                      </c:pt>
                      <c:pt idx="12323">
                        <c:v>4.4315199999999998E-13</c:v>
                      </c:pt>
                      <c:pt idx="12324">
                        <c:v>1.3491999999999999E-12</c:v>
                      </c:pt>
                      <c:pt idx="12325">
                        <c:v>1.3491999999999999E-12</c:v>
                      </c:pt>
                      <c:pt idx="12326">
                        <c:v>3.8870899999999999E-13</c:v>
                      </c:pt>
                      <c:pt idx="12327">
                        <c:v>3.8870899999999999E-13</c:v>
                      </c:pt>
                      <c:pt idx="12328">
                        <c:v>4.1006900000000002E-13</c:v>
                      </c:pt>
                      <c:pt idx="12329">
                        <c:v>4.1006900000000002E-13</c:v>
                      </c:pt>
                      <c:pt idx="12330">
                        <c:v>4.0949599999999999E-13</c:v>
                      </c:pt>
                      <c:pt idx="12331">
                        <c:v>4.0949599999999999E-13</c:v>
                      </c:pt>
                      <c:pt idx="12332">
                        <c:v>4.3589999999999999E-13</c:v>
                      </c:pt>
                      <c:pt idx="12333">
                        <c:v>4.3589999999999999E-13</c:v>
                      </c:pt>
                      <c:pt idx="12334">
                        <c:v>3.8450699999999998E-13</c:v>
                      </c:pt>
                      <c:pt idx="12335">
                        <c:v>3.8450699999999998E-13</c:v>
                      </c:pt>
                      <c:pt idx="12336">
                        <c:v>4.3401499999999999E-13</c:v>
                      </c:pt>
                      <c:pt idx="12337">
                        <c:v>4.3401499999999999E-13</c:v>
                      </c:pt>
                      <c:pt idx="12338">
                        <c:v>6.5477100000000002E-13</c:v>
                      </c:pt>
                      <c:pt idx="12339">
                        <c:v>6.5477100000000002E-13</c:v>
                      </c:pt>
                      <c:pt idx="12340">
                        <c:v>4.23133E-13</c:v>
                      </c:pt>
                      <c:pt idx="12341">
                        <c:v>4.23133E-13</c:v>
                      </c:pt>
                      <c:pt idx="12342">
                        <c:v>4.5013700000000002E-13</c:v>
                      </c:pt>
                      <c:pt idx="12343">
                        <c:v>4.5013700000000002E-13</c:v>
                      </c:pt>
                      <c:pt idx="12344">
                        <c:v>9.1567999999999999E-13</c:v>
                      </c:pt>
                      <c:pt idx="12345">
                        <c:v>9.1567999999999999E-13</c:v>
                      </c:pt>
                      <c:pt idx="12346">
                        <c:v>7.9657300000000002E-13</c:v>
                      </c:pt>
                      <c:pt idx="12347">
                        <c:v>7.9657300000000002E-13</c:v>
                      </c:pt>
                      <c:pt idx="12348">
                        <c:v>6.9976299999999995E-13</c:v>
                      </c:pt>
                      <c:pt idx="12349">
                        <c:v>6.9976299999999995E-13</c:v>
                      </c:pt>
                      <c:pt idx="12350">
                        <c:v>4.2324999999999999E-13</c:v>
                      </c:pt>
                      <c:pt idx="12351">
                        <c:v>4.2324999999999999E-13</c:v>
                      </c:pt>
                      <c:pt idx="12352">
                        <c:v>4.4872499999999999E-13</c:v>
                      </c:pt>
                      <c:pt idx="12353">
                        <c:v>4.4872499999999999E-13</c:v>
                      </c:pt>
                      <c:pt idx="12354">
                        <c:v>4.4488900000000001E-13</c:v>
                      </c:pt>
                      <c:pt idx="12355">
                        <c:v>4.4488900000000001E-13</c:v>
                      </c:pt>
                      <c:pt idx="12356">
                        <c:v>4.2490800000000001E-13</c:v>
                      </c:pt>
                      <c:pt idx="12357">
                        <c:v>4.2490800000000001E-13</c:v>
                      </c:pt>
                      <c:pt idx="12358">
                        <c:v>8.0321200000000001E-13</c:v>
                      </c:pt>
                      <c:pt idx="12359">
                        <c:v>8.0321200000000001E-13</c:v>
                      </c:pt>
                      <c:pt idx="12360">
                        <c:v>4.1626600000000002E-13</c:v>
                      </c:pt>
                      <c:pt idx="12361">
                        <c:v>4.1626600000000002E-13</c:v>
                      </c:pt>
                      <c:pt idx="12362">
                        <c:v>3.2456099999999999E-12</c:v>
                      </c:pt>
                      <c:pt idx="12363">
                        <c:v>3.2456099999999999E-12</c:v>
                      </c:pt>
                      <c:pt idx="12364">
                        <c:v>4.2786399999999999E-13</c:v>
                      </c:pt>
                      <c:pt idx="12365">
                        <c:v>4.2786399999999999E-13</c:v>
                      </c:pt>
                      <c:pt idx="12366">
                        <c:v>4.4693100000000002E-13</c:v>
                      </c:pt>
                      <c:pt idx="12367">
                        <c:v>4.4693100000000002E-13</c:v>
                      </c:pt>
                      <c:pt idx="12368">
                        <c:v>4.3898599999999999E-13</c:v>
                      </c:pt>
                      <c:pt idx="12369">
                        <c:v>4.3898599999999999E-13</c:v>
                      </c:pt>
                      <c:pt idx="12370">
                        <c:v>4.13788E-13</c:v>
                      </c:pt>
                      <c:pt idx="12371">
                        <c:v>4.13788E-13</c:v>
                      </c:pt>
                      <c:pt idx="12372">
                        <c:v>4.3241999999999999E-13</c:v>
                      </c:pt>
                      <c:pt idx="12373">
                        <c:v>4.3241999999999999E-13</c:v>
                      </c:pt>
                      <c:pt idx="12374">
                        <c:v>4.31888E-13</c:v>
                      </c:pt>
                      <c:pt idx="12375">
                        <c:v>4.31888E-13</c:v>
                      </c:pt>
                      <c:pt idx="12376">
                        <c:v>4.4083399999999999E-13</c:v>
                      </c:pt>
                      <c:pt idx="12377">
                        <c:v>4.4083399999999999E-13</c:v>
                      </c:pt>
                      <c:pt idx="12378">
                        <c:v>4.4799800000000002E-13</c:v>
                      </c:pt>
                      <c:pt idx="12379">
                        <c:v>4.4799800000000002E-13</c:v>
                      </c:pt>
                      <c:pt idx="12380">
                        <c:v>6.6194300000000002E-13</c:v>
                      </c:pt>
                      <c:pt idx="12381">
                        <c:v>6.6194300000000002E-13</c:v>
                      </c:pt>
                      <c:pt idx="12382">
                        <c:v>4.0642399999999999E-13</c:v>
                      </c:pt>
                      <c:pt idx="12383">
                        <c:v>4.0642399999999999E-13</c:v>
                      </c:pt>
                      <c:pt idx="12384">
                        <c:v>4.4783099999999999E-13</c:v>
                      </c:pt>
                      <c:pt idx="12385">
                        <c:v>4.4783099999999999E-13</c:v>
                      </c:pt>
                      <c:pt idx="12386">
                        <c:v>4.0933400000000002E-13</c:v>
                      </c:pt>
                      <c:pt idx="12387">
                        <c:v>4.0933400000000002E-13</c:v>
                      </c:pt>
                      <c:pt idx="12388">
                        <c:v>4.2082700000000002E-13</c:v>
                      </c:pt>
                      <c:pt idx="12389">
                        <c:v>4.2082700000000002E-13</c:v>
                      </c:pt>
                      <c:pt idx="12390">
                        <c:v>4.1959499999999999E-13</c:v>
                      </c:pt>
                      <c:pt idx="12391">
                        <c:v>4.1959499999999999E-13</c:v>
                      </c:pt>
                      <c:pt idx="12392">
                        <c:v>4.0763E-13</c:v>
                      </c:pt>
                      <c:pt idx="12393">
                        <c:v>4.0763E-13</c:v>
                      </c:pt>
                      <c:pt idx="12394">
                        <c:v>4.2958200000000002E-13</c:v>
                      </c:pt>
                      <c:pt idx="12395">
                        <c:v>4.2958200000000002E-13</c:v>
                      </c:pt>
                      <c:pt idx="12396">
                        <c:v>4.2492200000000001E-13</c:v>
                      </c:pt>
                      <c:pt idx="12397">
                        <c:v>4.2492200000000001E-13</c:v>
                      </c:pt>
                      <c:pt idx="12398">
                        <c:v>6.19328E-13</c:v>
                      </c:pt>
                      <c:pt idx="12399">
                        <c:v>6.19328E-13</c:v>
                      </c:pt>
                      <c:pt idx="12400">
                        <c:v>9.2193200000000003E-13</c:v>
                      </c:pt>
                      <c:pt idx="12401">
                        <c:v>9.2193200000000003E-13</c:v>
                      </c:pt>
                      <c:pt idx="12402">
                        <c:v>4.3465099999999999E-13</c:v>
                      </c:pt>
                      <c:pt idx="12403">
                        <c:v>4.3465099999999999E-13</c:v>
                      </c:pt>
                      <c:pt idx="12404">
                        <c:v>2.6655299999999999E-12</c:v>
                      </c:pt>
                      <c:pt idx="12405">
                        <c:v>2.6655299999999999E-12</c:v>
                      </c:pt>
                      <c:pt idx="12406">
                        <c:v>4.14212E-13</c:v>
                      </c:pt>
                      <c:pt idx="12407">
                        <c:v>4.14212E-13</c:v>
                      </c:pt>
                      <c:pt idx="12408">
                        <c:v>4.0196100000000001E-13</c:v>
                      </c:pt>
                      <c:pt idx="12409">
                        <c:v>4.0196100000000001E-13</c:v>
                      </c:pt>
                      <c:pt idx="12410">
                        <c:v>6.2068800000000001E-13</c:v>
                      </c:pt>
                      <c:pt idx="12411">
                        <c:v>6.2068800000000001E-13</c:v>
                      </c:pt>
                      <c:pt idx="12412">
                        <c:v>4.00292E-13</c:v>
                      </c:pt>
                      <c:pt idx="12413">
                        <c:v>4.00292E-13</c:v>
                      </c:pt>
                      <c:pt idx="12414">
                        <c:v>4.2593699999999999E-13</c:v>
                      </c:pt>
                      <c:pt idx="12415">
                        <c:v>4.2593699999999999E-13</c:v>
                      </c:pt>
                      <c:pt idx="12416">
                        <c:v>4.5987199999999998E-13</c:v>
                      </c:pt>
                      <c:pt idx="12417">
                        <c:v>4.5987199999999998E-13</c:v>
                      </c:pt>
                      <c:pt idx="12418">
                        <c:v>3.8921200000000001E-13</c:v>
                      </c:pt>
                      <c:pt idx="12419">
                        <c:v>3.8921200000000001E-13</c:v>
                      </c:pt>
                      <c:pt idx="12420">
                        <c:v>6.8437800000000001E-13</c:v>
                      </c:pt>
                      <c:pt idx="12421">
                        <c:v>6.8437800000000001E-13</c:v>
                      </c:pt>
                      <c:pt idx="12422">
                        <c:v>3.9400400000000002E-13</c:v>
                      </c:pt>
                      <c:pt idx="12423">
                        <c:v>3.9400400000000002E-13</c:v>
                      </c:pt>
                      <c:pt idx="12424">
                        <c:v>7.0112599999999998E-13</c:v>
                      </c:pt>
                      <c:pt idx="12425">
                        <c:v>7.0112599999999998E-13</c:v>
                      </c:pt>
                      <c:pt idx="12426">
                        <c:v>3.7151899999999999E-13</c:v>
                      </c:pt>
                      <c:pt idx="12427">
                        <c:v>3.7151899999999999E-13</c:v>
                      </c:pt>
                      <c:pt idx="12428">
                        <c:v>4.03901E-13</c:v>
                      </c:pt>
                      <c:pt idx="12429">
                        <c:v>4.03901E-13</c:v>
                      </c:pt>
                      <c:pt idx="12430">
                        <c:v>4.2866000000000001E-13</c:v>
                      </c:pt>
                      <c:pt idx="12431">
                        <c:v>4.2866000000000001E-13</c:v>
                      </c:pt>
                      <c:pt idx="12432">
                        <c:v>3.9943399999999998E-13</c:v>
                      </c:pt>
                      <c:pt idx="12433">
                        <c:v>3.9943399999999998E-13</c:v>
                      </c:pt>
                      <c:pt idx="12434">
                        <c:v>4.0467699999999998E-13</c:v>
                      </c:pt>
                      <c:pt idx="12435">
                        <c:v>4.0467699999999998E-13</c:v>
                      </c:pt>
                      <c:pt idx="12436">
                        <c:v>4.0940399999999999E-13</c:v>
                      </c:pt>
                      <c:pt idx="12437">
                        <c:v>4.0940399999999999E-13</c:v>
                      </c:pt>
                      <c:pt idx="12438">
                        <c:v>3.9488400000000002E-13</c:v>
                      </c:pt>
                      <c:pt idx="12439">
                        <c:v>3.9488400000000002E-13</c:v>
                      </c:pt>
                      <c:pt idx="12440">
                        <c:v>4.0874699999999998E-13</c:v>
                      </c:pt>
                      <c:pt idx="12441">
                        <c:v>4.0874699999999998E-13</c:v>
                      </c:pt>
                      <c:pt idx="12442">
                        <c:v>4.6812599999999996E-13</c:v>
                      </c:pt>
                      <c:pt idx="12443">
                        <c:v>4.6812599999999996E-13</c:v>
                      </c:pt>
                      <c:pt idx="12444">
                        <c:v>3.8124100000000002E-13</c:v>
                      </c:pt>
                      <c:pt idx="12445">
                        <c:v>3.8124100000000002E-13</c:v>
                      </c:pt>
                      <c:pt idx="12446">
                        <c:v>3.9366799999999998E-13</c:v>
                      </c:pt>
                      <c:pt idx="12447">
                        <c:v>3.9366799999999998E-13</c:v>
                      </c:pt>
                      <c:pt idx="12448">
                        <c:v>3.97817E-13</c:v>
                      </c:pt>
                      <c:pt idx="12449">
                        <c:v>3.97817E-13</c:v>
                      </c:pt>
                      <c:pt idx="12450">
                        <c:v>3.7619899999999998E-13</c:v>
                      </c:pt>
                      <c:pt idx="12451">
                        <c:v>3.7619899999999998E-13</c:v>
                      </c:pt>
                      <c:pt idx="12452">
                        <c:v>3.8315400000000003E-13</c:v>
                      </c:pt>
                      <c:pt idx="12453">
                        <c:v>3.8315400000000003E-13</c:v>
                      </c:pt>
                      <c:pt idx="12454">
                        <c:v>4.60631E-13</c:v>
                      </c:pt>
                      <c:pt idx="12455">
                        <c:v>4.60631E-13</c:v>
                      </c:pt>
                      <c:pt idx="12456">
                        <c:v>6.1217799999999998E-13</c:v>
                      </c:pt>
                      <c:pt idx="12457">
                        <c:v>6.1217799999999998E-13</c:v>
                      </c:pt>
                      <c:pt idx="12458">
                        <c:v>3.97167E-13</c:v>
                      </c:pt>
                      <c:pt idx="12459">
                        <c:v>3.97167E-13</c:v>
                      </c:pt>
                      <c:pt idx="12460">
                        <c:v>3.85985E-13</c:v>
                      </c:pt>
                      <c:pt idx="12461">
                        <c:v>3.85985E-13</c:v>
                      </c:pt>
                      <c:pt idx="12462">
                        <c:v>7.8818299999999999E-13</c:v>
                      </c:pt>
                      <c:pt idx="12463">
                        <c:v>7.8818299999999999E-13</c:v>
                      </c:pt>
                      <c:pt idx="12464">
                        <c:v>3.6818599999999998E-13</c:v>
                      </c:pt>
                      <c:pt idx="12465">
                        <c:v>3.6818599999999998E-13</c:v>
                      </c:pt>
                      <c:pt idx="12466">
                        <c:v>3.8101500000000002E-13</c:v>
                      </c:pt>
                      <c:pt idx="12467">
                        <c:v>3.8101500000000002E-13</c:v>
                      </c:pt>
                      <c:pt idx="12468">
                        <c:v>4.1660299999999998E-13</c:v>
                      </c:pt>
                      <c:pt idx="12469">
                        <c:v>4.1660299999999998E-13</c:v>
                      </c:pt>
                      <c:pt idx="12470">
                        <c:v>4.04286E-13</c:v>
                      </c:pt>
                      <c:pt idx="12471">
                        <c:v>4.04286E-13</c:v>
                      </c:pt>
                      <c:pt idx="12472">
                        <c:v>4.45725E-13</c:v>
                      </c:pt>
                      <c:pt idx="12473">
                        <c:v>4.45725E-13</c:v>
                      </c:pt>
                      <c:pt idx="12474">
                        <c:v>4.0521300000000001E-13</c:v>
                      </c:pt>
                      <c:pt idx="12475">
                        <c:v>4.0521300000000001E-13</c:v>
                      </c:pt>
                      <c:pt idx="12476">
                        <c:v>4.4291400000000001E-13</c:v>
                      </c:pt>
                      <c:pt idx="12477">
                        <c:v>4.4291400000000001E-13</c:v>
                      </c:pt>
                      <c:pt idx="12478">
                        <c:v>4.1687099999999999E-13</c:v>
                      </c:pt>
                      <c:pt idx="12479">
                        <c:v>4.1687099999999999E-13</c:v>
                      </c:pt>
                      <c:pt idx="12480">
                        <c:v>8.3245699999999995E-13</c:v>
                      </c:pt>
                      <c:pt idx="12481">
                        <c:v>8.3245699999999995E-13</c:v>
                      </c:pt>
                      <c:pt idx="12482">
                        <c:v>4.3334E-13</c:v>
                      </c:pt>
                      <c:pt idx="12483">
                        <c:v>4.3334E-13</c:v>
                      </c:pt>
                      <c:pt idx="12484">
                        <c:v>4.4192E-13</c:v>
                      </c:pt>
                      <c:pt idx="12485">
                        <c:v>4.4192E-13</c:v>
                      </c:pt>
                      <c:pt idx="12486">
                        <c:v>4.5982500000000001E-13</c:v>
                      </c:pt>
                      <c:pt idx="12487">
                        <c:v>4.5982500000000001E-13</c:v>
                      </c:pt>
                      <c:pt idx="12488">
                        <c:v>3.35608E-12</c:v>
                      </c:pt>
                      <c:pt idx="12489">
                        <c:v>3.35608E-12</c:v>
                      </c:pt>
                      <c:pt idx="12490">
                        <c:v>4.6870799999999999E-13</c:v>
                      </c:pt>
                      <c:pt idx="12491">
                        <c:v>4.6870799999999999E-13</c:v>
                      </c:pt>
                      <c:pt idx="12492">
                        <c:v>4.7076799999999998E-13</c:v>
                      </c:pt>
                      <c:pt idx="12493">
                        <c:v>4.7076799999999998E-13</c:v>
                      </c:pt>
                      <c:pt idx="12494">
                        <c:v>7.2270299999999995E-13</c:v>
                      </c:pt>
                      <c:pt idx="12495">
                        <c:v>7.2270299999999995E-13</c:v>
                      </c:pt>
                      <c:pt idx="12496">
                        <c:v>5.4855099999999999E-13</c:v>
                      </c:pt>
                      <c:pt idx="12497">
                        <c:v>5.4855099999999999E-13</c:v>
                      </c:pt>
                      <c:pt idx="12498">
                        <c:v>4.3802199999999998E-13</c:v>
                      </c:pt>
                      <c:pt idx="12499">
                        <c:v>4.3802199999999998E-13</c:v>
                      </c:pt>
                      <c:pt idx="12500">
                        <c:v>4.5075099999999999E-13</c:v>
                      </c:pt>
                      <c:pt idx="12501">
                        <c:v>4.5075099999999999E-13</c:v>
                      </c:pt>
                      <c:pt idx="12502">
                        <c:v>4.5306199999999998E-13</c:v>
                      </c:pt>
                      <c:pt idx="12503">
                        <c:v>4.5306199999999998E-13</c:v>
                      </c:pt>
                      <c:pt idx="12504">
                        <c:v>4.4332499999999998E-13</c:v>
                      </c:pt>
                      <c:pt idx="12505">
                        <c:v>4.4332499999999998E-13</c:v>
                      </c:pt>
                      <c:pt idx="12506">
                        <c:v>4.75703E-13</c:v>
                      </c:pt>
                      <c:pt idx="12507">
                        <c:v>4.75703E-13</c:v>
                      </c:pt>
                      <c:pt idx="12508">
                        <c:v>4.7481399999999996E-13</c:v>
                      </c:pt>
                      <c:pt idx="12509">
                        <c:v>4.7481399999999996E-13</c:v>
                      </c:pt>
                      <c:pt idx="12510">
                        <c:v>1.00279E-12</c:v>
                      </c:pt>
                      <c:pt idx="12511">
                        <c:v>1.00279E-12</c:v>
                      </c:pt>
                      <c:pt idx="12512">
                        <c:v>4.7254000000000002E-13</c:v>
                      </c:pt>
                      <c:pt idx="12513">
                        <c:v>4.7254000000000002E-13</c:v>
                      </c:pt>
                      <c:pt idx="12514">
                        <c:v>4.7902899999999996E-13</c:v>
                      </c:pt>
                      <c:pt idx="12515">
                        <c:v>4.7902899999999996E-13</c:v>
                      </c:pt>
                      <c:pt idx="12516">
                        <c:v>4.9369399999999998E-13</c:v>
                      </c:pt>
                      <c:pt idx="12517">
                        <c:v>4.9369399999999998E-13</c:v>
                      </c:pt>
                      <c:pt idx="12518">
                        <c:v>4.7591700000000004E-13</c:v>
                      </c:pt>
                      <c:pt idx="12519">
                        <c:v>4.7591700000000004E-13</c:v>
                      </c:pt>
                      <c:pt idx="12520">
                        <c:v>4.6808800000000003E-13</c:v>
                      </c:pt>
                      <c:pt idx="12521">
                        <c:v>4.6808800000000003E-13</c:v>
                      </c:pt>
                      <c:pt idx="12522">
                        <c:v>4.8718100000000002E-13</c:v>
                      </c:pt>
                      <c:pt idx="12523">
                        <c:v>4.8718100000000002E-13</c:v>
                      </c:pt>
                      <c:pt idx="12524">
                        <c:v>5.1870300000000002E-13</c:v>
                      </c:pt>
                      <c:pt idx="12525">
                        <c:v>5.1870300000000002E-13</c:v>
                      </c:pt>
                      <c:pt idx="12526">
                        <c:v>5.0275100000000003E-13</c:v>
                      </c:pt>
                      <c:pt idx="12527">
                        <c:v>5.0275100000000003E-13</c:v>
                      </c:pt>
                      <c:pt idx="12528">
                        <c:v>4.9790700000000003E-13</c:v>
                      </c:pt>
                      <c:pt idx="12529">
                        <c:v>4.9790700000000003E-13</c:v>
                      </c:pt>
                      <c:pt idx="12530">
                        <c:v>5.3541800000000001E-13</c:v>
                      </c:pt>
                      <c:pt idx="12531">
                        <c:v>5.3541800000000001E-13</c:v>
                      </c:pt>
                      <c:pt idx="12532">
                        <c:v>7.8738899999999997E-13</c:v>
                      </c:pt>
                      <c:pt idx="12533">
                        <c:v>7.8738899999999997E-13</c:v>
                      </c:pt>
                      <c:pt idx="12534">
                        <c:v>3.4249499999999999E-12</c:v>
                      </c:pt>
                      <c:pt idx="12535">
                        <c:v>3.4249499999999999E-12</c:v>
                      </c:pt>
                      <c:pt idx="12536">
                        <c:v>5.33945E-13</c:v>
                      </c:pt>
                      <c:pt idx="12537">
                        <c:v>5.33945E-13</c:v>
                      </c:pt>
                      <c:pt idx="12538">
                        <c:v>9.27261E-13</c:v>
                      </c:pt>
                      <c:pt idx="12539">
                        <c:v>9.27261E-13</c:v>
                      </c:pt>
                      <c:pt idx="12540">
                        <c:v>3.0098899999999998E-12</c:v>
                      </c:pt>
                      <c:pt idx="12541">
                        <c:v>3.0098899999999998E-12</c:v>
                      </c:pt>
                      <c:pt idx="12542">
                        <c:v>5.4167100000000003E-13</c:v>
                      </c:pt>
                      <c:pt idx="12543">
                        <c:v>5.4167100000000003E-13</c:v>
                      </c:pt>
                      <c:pt idx="12544">
                        <c:v>5.6744800000000003E-13</c:v>
                      </c:pt>
                      <c:pt idx="12545">
                        <c:v>5.6744800000000003E-13</c:v>
                      </c:pt>
                      <c:pt idx="12546">
                        <c:v>5.3407900000000001E-13</c:v>
                      </c:pt>
                      <c:pt idx="12547">
                        <c:v>5.3407900000000001E-13</c:v>
                      </c:pt>
                      <c:pt idx="12548">
                        <c:v>5.4538000000000004E-13</c:v>
                      </c:pt>
                      <c:pt idx="12549">
                        <c:v>5.4538000000000004E-13</c:v>
                      </c:pt>
                      <c:pt idx="12550">
                        <c:v>8.69775E-13</c:v>
                      </c:pt>
                      <c:pt idx="12551">
                        <c:v>8.69775E-13</c:v>
                      </c:pt>
                      <c:pt idx="12552">
                        <c:v>9.8798999999999991E-13</c:v>
                      </c:pt>
                      <c:pt idx="12553">
                        <c:v>9.8798999999999991E-13</c:v>
                      </c:pt>
                      <c:pt idx="12554">
                        <c:v>5.4273100000000002E-13</c:v>
                      </c:pt>
                      <c:pt idx="12555">
                        <c:v>5.4273100000000002E-13</c:v>
                      </c:pt>
                      <c:pt idx="12556">
                        <c:v>5.1082100000000001E-13</c:v>
                      </c:pt>
                      <c:pt idx="12557">
                        <c:v>5.1082100000000001E-13</c:v>
                      </c:pt>
                      <c:pt idx="12558">
                        <c:v>3.5067599999999999E-12</c:v>
                      </c:pt>
                      <c:pt idx="12559">
                        <c:v>3.5067599999999999E-12</c:v>
                      </c:pt>
                      <c:pt idx="12560">
                        <c:v>4.9894600000000002E-13</c:v>
                      </c:pt>
                      <c:pt idx="12561">
                        <c:v>4.9894600000000002E-13</c:v>
                      </c:pt>
                      <c:pt idx="12562">
                        <c:v>2.8373599999999999E-12</c:v>
                      </c:pt>
                      <c:pt idx="12563">
                        <c:v>2.8373599999999999E-12</c:v>
                      </c:pt>
                      <c:pt idx="12564">
                        <c:v>5.1547300000000004E-13</c:v>
                      </c:pt>
                      <c:pt idx="12565">
                        <c:v>5.1547300000000004E-13</c:v>
                      </c:pt>
                      <c:pt idx="12566">
                        <c:v>5.1595800000000001E-13</c:v>
                      </c:pt>
                      <c:pt idx="12567">
                        <c:v>5.1595800000000001E-13</c:v>
                      </c:pt>
                      <c:pt idx="12568">
                        <c:v>7.4302099999999997E-13</c:v>
                      </c:pt>
                      <c:pt idx="12569">
                        <c:v>7.4302099999999997E-13</c:v>
                      </c:pt>
                      <c:pt idx="12570">
                        <c:v>5.2665699999999998E-13</c:v>
                      </c:pt>
                      <c:pt idx="12571">
                        <c:v>5.2665699999999998E-13</c:v>
                      </c:pt>
                      <c:pt idx="12572">
                        <c:v>4.5977900000000001E-13</c:v>
                      </c:pt>
                      <c:pt idx="12573">
                        <c:v>4.5977900000000001E-13</c:v>
                      </c:pt>
                      <c:pt idx="12574">
                        <c:v>4.6422199999999996E-13</c:v>
                      </c:pt>
                      <c:pt idx="12575">
                        <c:v>4.6422199999999996E-13</c:v>
                      </c:pt>
                      <c:pt idx="12576">
                        <c:v>7.1651000000000004E-13</c:v>
                      </c:pt>
                      <c:pt idx="12577">
                        <c:v>7.1651000000000004E-13</c:v>
                      </c:pt>
                      <c:pt idx="12578">
                        <c:v>4.6950399999999996E-13</c:v>
                      </c:pt>
                      <c:pt idx="12579">
                        <c:v>4.6950399999999996E-13</c:v>
                      </c:pt>
                      <c:pt idx="12580">
                        <c:v>2.9046500000000001E-12</c:v>
                      </c:pt>
                      <c:pt idx="12581">
                        <c:v>2.9046500000000001E-12</c:v>
                      </c:pt>
                      <c:pt idx="12582">
                        <c:v>4.6196799999999996E-13</c:v>
                      </c:pt>
                      <c:pt idx="12583">
                        <c:v>4.6196799999999996E-13</c:v>
                      </c:pt>
                      <c:pt idx="12584">
                        <c:v>4.69195E-12</c:v>
                      </c:pt>
                      <c:pt idx="12585">
                        <c:v>4.69195E-12</c:v>
                      </c:pt>
                      <c:pt idx="12586">
                        <c:v>5.7810599999999996E-13</c:v>
                      </c:pt>
                      <c:pt idx="12587">
                        <c:v>5.7810599999999996E-13</c:v>
                      </c:pt>
                      <c:pt idx="12588">
                        <c:v>3.3857199999999998E-12</c:v>
                      </c:pt>
                      <c:pt idx="12589">
                        <c:v>3.3857199999999998E-12</c:v>
                      </c:pt>
                      <c:pt idx="12590">
                        <c:v>6.1705200000000002E-13</c:v>
                      </c:pt>
                      <c:pt idx="12591">
                        <c:v>6.1705200000000002E-13</c:v>
                      </c:pt>
                      <c:pt idx="12592">
                        <c:v>4.0250199999999999E-13</c:v>
                      </c:pt>
                      <c:pt idx="12593">
                        <c:v>4.0250199999999999E-13</c:v>
                      </c:pt>
                      <c:pt idx="12594">
                        <c:v>4.1733399999999999E-13</c:v>
                      </c:pt>
                      <c:pt idx="12595">
                        <c:v>4.1733399999999999E-13</c:v>
                      </c:pt>
                      <c:pt idx="12596">
                        <c:v>4.2414E-13</c:v>
                      </c:pt>
                      <c:pt idx="12597">
                        <c:v>4.2414E-13</c:v>
                      </c:pt>
                      <c:pt idx="12598">
                        <c:v>8.7556999999999997E-13</c:v>
                      </c:pt>
                      <c:pt idx="12599">
                        <c:v>8.7556999999999997E-13</c:v>
                      </c:pt>
                      <c:pt idx="12600">
                        <c:v>3.8076600000000002E-13</c:v>
                      </c:pt>
                      <c:pt idx="12601">
                        <c:v>3.8076600000000002E-13</c:v>
                      </c:pt>
                      <c:pt idx="12602">
                        <c:v>3.9438600000000001E-13</c:v>
                      </c:pt>
                      <c:pt idx="12603">
                        <c:v>3.9438600000000001E-13</c:v>
                      </c:pt>
                      <c:pt idx="12604">
                        <c:v>3.88458E-13</c:v>
                      </c:pt>
                      <c:pt idx="12605">
                        <c:v>3.88458E-13</c:v>
                      </c:pt>
                      <c:pt idx="12606">
                        <c:v>9.2540999999999999E-13</c:v>
                      </c:pt>
                      <c:pt idx="12607">
                        <c:v>9.2540999999999999E-13</c:v>
                      </c:pt>
                      <c:pt idx="12608">
                        <c:v>3.7344999999999999E-13</c:v>
                      </c:pt>
                      <c:pt idx="12609">
                        <c:v>3.7344999999999999E-13</c:v>
                      </c:pt>
                      <c:pt idx="12610">
                        <c:v>4.0494800000000001E-13</c:v>
                      </c:pt>
                      <c:pt idx="12611">
                        <c:v>4.0494800000000001E-13</c:v>
                      </c:pt>
                      <c:pt idx="12612">
                        <c:v>3.0989499999999998E-12</c:v>
                      </c:pt>
                      <c:pt idx="12613">
                        <c:v>3.0989499999999998E-12</c:v>
                      </c:pt>
                      <c:pt idx="12614">
                        <c:v>5.7328599999999999E-13</c:v>
                      </c:pt>
                      <c:pt idx="12615">
                        <c:v>5.7328599999999999E-13</c:v>
                      </c:pt>
                      <c:pt idx="12616">
                        <c:v>1.25411E-12</c:v>
                      </c:pt>
                      <c:pt idx="12617">
                        <c:v>1.25411E-12</c:v>
                      </c:pt>
                      <c:pt idx="12618">
                        <c:v>3.4525999999999998E-13</c:v>
                      </c:pt>
                      <c:pt idx="12619">
                        <c:v>3.4525999999999998E-13</c:v>
                      </c:pt>
                      <c:pt idx="12620">
                        <c:v>3.3967000000000001E-13</c:v>
                      </c:pt>
                      <c:pt idx="12621">
                        <c:v>3.3967000000000001E-13</c:v>
                      </c:pt>
                      <c:pt idx="12622">
                        <c:v>3.3303E-13</c:v>
                      </c:pt>
                      <c:pt idx="12623">
                        <c:v>3.3303E-13</c:v>
                      </c:pt>
                      <c:pt idx="12624">
                        <c:v>3.13305E-13</c:v>
                      </c:pt>
                      <c:pt idx="12625">
                        <c:v>3.13305E-13</c:v>
                      </c:pt>
                      <c:pt idx="12626">
                        <c:v>3.1463100000000002E-13</c:v>
                      </c:pt>
                      <c:pt idx="12627">
                        <c:v>3.1463100000000002E-13</c:v>
                      </c:pt>
                      <c:pt idx="12628">
                        <c:v>3.4871100000000001E-13</c:v>
                      </c:pt>
                      <c:pt idx="12629">
                        <c:v>3.4871100000000001E-13</c:v>
                      </c:pt>
                      <c:pt idx="12630">
                        <c:v>5.1007900000000001E-12</c:v>
                      </c:pt>
                      <c:pt idx="12631">
                        <c:v>5.1007900000000001E-12</c:v>
                      </c:pt>
                      <c:pt idx="12632">
                        <c:v>3.19274E-13</c:v>
                      </c:pt>
                      <c:pt idx="12633">
                        <c:v>3.19274E-13</c:v>
                      </c:pt>
                      <c:pt idx="12634">
                        <c:v>3.0700300000000002E-13</c:v>
                      </c:pt>
                      <c:pt idx="12635">
                        <c:v>3.0700300000000002E-13</c:v>
                      </c:pt>
                      <c:pt idx="12636">
                        <c:v>3.1795900000000002E-13</c:v>
                      </c:pt>
                      <c:pt idx="12637">
                        <c:v>3.1795900000000002E-13</c:v>
                      </c:pt>
                      <c:pt idx="12638">
                        <c:v>3.2931600000000002E-13</c:v>
                      </c:pt>
                      <c:pt idx="12639">
                        <c:v>3.2931600000000002E-13</c:v>
                      </c:pt>
                      <c:pt idx="12640">
                        <c:v>3.38916E-13</c:v>
                      </c:pt>
                      <c:pt idx="12641">
                        <c:v>3.38916E-13</c:v>
                      </c:pt>
                      <c:pt idx="12642">
                        <c:v>9.8599199999999995E-12</c:v>
                      </c:pt>
                      <c:pt idx="12643">
                        <c:v>9.8599199999999995E-12</c:v>
                      </c:pt>
                      <c:pt idx="12644">
                        <c:v>4.9000300000000005E-13</c:v>
                      </c:pt>
                      <c:pt idx="12645">
                        <c:v>4.9000300000000005E-13</c:v>
                      </c:pt>
                      <c:pt idx="12646">
                        <c:v>6.17484E-13</c:v>
                      </c:pt>
                      <c:pt idx="12647">
                        <c:v>6.17484E-13</c:v>
                      </c:pt>
                      <c:pt idx="12648">
                        <c:v>6.9558400000000004E-13</c:v>
                      </c:pt>
                      <c:pt idx="12649">
                        <c:v>6.9558400000000004E-13</c:v>
                      </c:pt>
                      <c:pt idx="12650">
                        <c:v>8.16638E-13</c:v>
                      </c:pt>
                      <c:pt idx="12651">
                        <c:v>8.16638E-13</c:v>
                      </c:pt>
                      <c:pt idx="12652">
                        <c:v>9.5675099999999991E-13</c:v>
                      </c:pt>
                      <c:pt idx="12653">
                        <c:v>9.5675099999999991E-13</c:v>
                      </c:pt>
                      <c:pt idx="12654">
                        <c:v>1.0329600000000001E-12</c:v>
                      </c:pt>
                      <c:pt idx="12655">
                        <c:v>1.0329600000000001E-12</c:v>
                      </c:pt>
                      <c:pt idx="12656">
                        <c:v>1.1436500000000001E-12</c:v>
                      </c:pt>
                      <c:pt idx="12657">
                        <c:v>1.1436500000000001E-12</c:v>
                      </c:pt>
                      <c:pt idx="12658">
                        <c:v>1.28103E-12</c:v>
                      </c:pt>
                      <c:pt idx="12659">
                        <c:v>1.28103E-12</c:v>
                      </c:pt>
                      <c:pt idx="12660">
                        <c:v>1.3884900000000001E-12</c:v>
                      </c:pt>
                      <c:pt idx="12661">
                        <c:v>1.3884900000000001E-12</c:v>
                      </c:pt>
                      <c:pt idx="12662">
                        <c:v>1.50603E-12</c:v>
                      </c:pt>
                      <c:pt idx="12663">
                        <c:v>1.50603E-12</c:v>
                      </c:pt>
                      <c:pt idx="12664">
                        <c:v>1.6129300000000001E-12</c:v>
                      </c:pt>
                      <c:pt idx="12665">
                        <c:v>1.6129300000000001E-12</c:v>
                      </c:pt>
                      <c:pt idx="12666">
                        <c:v>1.7178799999999999E-12</c:v>
                      </c:pt>
                      <c:pt idx="12667">
                        <c:v>1.7178799999999999E-12</c:v>
                      </c:pt>
                      <c:pt idx="12668">
                        <c:v>1.7871699999999999E-12</c:v>
                      </c:pt>
                      <c:pt idx="12669">
                        <c:v>1.7871699999999999E-12</c:v>
                      </c:pt>
                      <c:pt idx="12670">
                        <c:v>1.9236500000000002E-12</c:v>
                      </c:pt>
                      <c:pt idx="12671">
                        <c:v>1.9236500000000002E-12</c:v>
                      </c:pt>
                      <c:pt idx="12672">
                        <c:v>2.0111000000000002E-12</c:v>
                      </c:pt>
                      <c:pt idx="12673">
                        <c:v>2.0111000000000002E-12</c:v>
                      </c:pt>
                      <c:pt idx="12674">
                        <c:v>2.16133E-12</c:v>
                      </c:pt>
                      <c:pt idx="12675">
                        <c:v>2.16133E-12</c:v>
                      </c:pt>
                      <c:pt idx="12676">
                        <c:v>2.2777699999999999E-12</c:v>
                      </c:pt>
                      <c:pt idx="12677">
                        <c:v>2.2777699999999999E-12</c:v>
                      </c:pt>
                      <c:pt idx="12678">
                        <c:v>2.34341E-12</c:v>
                      </c:pt>
                      <c:pt idx="12679">
                        <c:v>2.34341E-12</c:v>
                      </c:pt>
                      <c:pt idx="12680">
                        <c:v>2.4981199999999999E-12</c:v>
                      </c:pt>
                      <c:pt idx="12681">
                        <c:v>2.4981199999999999E-12</c:v>
                      </c:pt>
                      <c:pt idx="12682">
                        <c:v>3.0606799999999998E-12</c:v>
                      </c:pt>
                      <c:pt idx="12683">
                        <c:v>3.0606799999999998E-12</c:v>
                      </c:pt>
                      <c:pt idx="12684">
                        <c:v>2.7191100000000001E-12</c:v>
                      </c:pt>
                      <c:pt idx="12685">
                        <c:v>2.7191100000000001E-12</c:v>
                      </c:pt>
                      <c:pt idx="12686">
                        <c:v>2.7913400000000001E-12</c:v>
                      </c:pt>
                      <c:pt idx="12687">
                        <c:v>2.7913400000000001E-12</c:v>
                      </c:pt>
                      <c:pt idx="12688">
                        <c:v>2.9342300000000001E-12</c:v>
                      </c:pt>
                      <c:pt idx="12689">
                        <c:v>2.9342300000000001E-12</c:v>
                      </c:pt>
                      <c:pt idx="12690">
                        <c:v>3.03337E-12</c:v>
                      </c:pt>
                      <c:pt idx="12691">
                        <c:v>3.03337E-12</c:v>
                      </c:pt>
                      <c:pt idx="12692">
                        <c:v>3.0926500000000002E-12</c:v>
                      </c:pt>
                      <c:pt idx="12693">
                        <c:v>3.0926500000000002E-12</c:v>
                      </c:pt>
                      <c:pt idx="12694">
                        <c:v>3.2610299999999999E-12</c:v>
                      </c:pt>
                      <c:pt idx="12695">
                        <c:v>3.2610299999999999E-12</c:v>
                      </c:pt>
                      <c:pt idx="12696">
                        <c:v>3.35362E-12</c:v>
                      </c:pt>
                      <c:pt idx="12697">
                        <c:v>3.35362E-12</c:v>
                      </c:pt>
                      <c:pt idx="12698">
                        <c:v>3.4753299999999999E-12</c:v>
                      </c:pt>
                      <c:pt idx="12699">
                        <c:v>3.4753299999999999E-12</c:v>
                      </c:pt>
                      <c:pt idx="12700">
                        <c:v>3.5519399999999999E-12</c:v>
                      </c:pt>
                      <c:pt idx="12701">
                        <c:v>3.5519399999999999E-12</c:v>
                      </c:pt>
                      <c:pt idx="12702">
                        <c:v>3.9046900000000004E-12</c:v>
                      </c:pt>
                      <c:pt idx="12703">
                        <c:v>3.9046900000000004E-12</c:v>
                      </c:pt>
                      <c:pt idx="12704">
                        <c:v>3.8392300000000004E-12</c:v>
                      </c:pt>
                      <c:pt idx="12705">
                        <c:v>3.8392300000000004E-12</c:v>
                      </c:pt>
                      <c:pt idx="12706">
                        <c:v>4.33934E-12</c:v>
                      </c:pt>
                      <c:pt idx="12707">
                        <c:v>4.33934E-12</c:v>
                      </c:pt>
                      <c:pt idx="12708">
                        <c:v>3.99529E-12</c:v>
                      </c:pt>
                      <c:pt idx="12709">
                        <c:v>3.99529E-12</c:v>
                      </c:pt>
                      <c:pt idx="12710">
                        <c:v>4.1235500000000001E-12</c:v>
                      </c:pt>
                      <c:pt idx="12711">
                        <c:v>4.1235500000000001E-12</c:v>
                      </c:pt>
                      <c:pt idx="12712">
                        <c:v>4.2475100000000003E-12</c:v>
                      </c:pt>
                      <c:pt idx="12713">
                        <c:v>4.2475100000000003E-12</c:v>
                      </c:pt>
                      <c:pt idx="12714">
                        <c:v>4.3317100000000003E-12</c:v>
                      </c:pt>
                      <c:pt idx="12715">
                        <c:v>4.3317100000000003E-12</c:v>
                      </c:pt>
                      <c:pt idx="12716">
                        <c:v>4.4116799999999996E-12</c:v>
                      </c:pt>
                      <c:pt idx="12717">
                        <c:v>4.4116799999999996E-12</c:v>
                      </c:pt>
                      <c:pt idx="12718">
                        <c:v>4.5599099999999997E-12</c:v>
                      </c:pt>
                      <c:pt idx="12719">
                        <c:v>4.5599099999999997E-12</c:v>
                      </c:pt>
                      <c:pt idx="12720">
                        <c:v>4.6882299999999997E-12</c:v>
                      </c:pt>
                      <c:pt idx="12721">
                        <c:v>4.6882299999999997E-12</c:v>
                      </c:pt>
                      <c:pt idx="12722">
                        <c:v>4.7925300000000004E-12</c:v>
                      </c:pt>
                      <c:pt idx="12723">
                        <c:v>4.7925300000000004E-12</c:v>
                      </c:pt>
                      <c:pt idx="12724">
                        <c:v>5.1159100000000002E-12</c:v>
                      </c:pt>
                      <c:pt idx="12725">
                        <c:v>5.1159100000000002E-12</c:v>
                      </c:pt>
                      <c:pt idx="12726">
                        <c:v>5.0494699999999999E-12</c:v>
                      </c:pt>
                      <c:pt idx="12727">
                        <c:v>5.0494699999999999E-12</c:v>
                      </c:pt>
                      <c:pt idx="12728">
                        <c:v>5.1424099999999997E-12</c:v>
                      </c:pt>
                      <c:pt idx="12729">
                        <c:v>5.1424099999999997E-12</c:v>
                      </c:pt>
                      <c:pt idx="12730">
                        <c:v>5.2064900000000004E-12</c:v>
                      </c:pt>
                      <c:pt idx="12731">
                        <c:v>5.2064900000000004E-12</c:v>
                      </c:pt>
                      <c:pt idx="12732">
                        <c:v>5.38095E-12</c:v>
                      </c:pt>
                      <c:pt idx="12733">
                        <c:v>5.38095E-12</c:v>
                      </c:pt>
                      <c:pt idx="12734">
                        <c:v>5.4592100000000001E-12</c:v>
                      </c:pt>
                      <c:pt idx="12735">
                        <c:v>5.4592100000000001E-12</c:v>
                      </c:pt>
                      <c:pt idx="12736">
                        <c:v>6.0180799999999997E-12</c:v>
                      </c:pt>
                      <c:pt idx="12737">
                        <c:v>6.0180799999999997E-12</c:v>
                      </c:pt>
                      <c:pt idx="12738">
                        <c:v>5.4707800000000002E-12</c:v>
                      </c:pt>
                      <c:pt idx="12739">
                        <c:v>5.4707800000000002E-12</c:v>
                      </c:pt>
                      <c:pt idx="12740">
                        <c:v>5.6263499999999997E-12</c:v>
                      </c:pt>
                      <c:pt idx="12741">
                        <c:v>5.6263499999999997E-12</c:v>
                      </c:pt>
                      <c:pt idx="12742">
                        <c:v>5.3327699999999997E-12</c:v>
                      </c:pt>
                      <c:pt idx="12743">
                        <c:v>5.3327699999999997E-12</c:v>
                      </c:pt>
                      <c:pt idx="12744">
                        <c:v>5.3278599999999999E-12</c:v>
                      </c:pt>
                      <c:pt idx="12745">
                        <c:v>5.3278599999999999E-12</c:v>
                      </c:pt>
                      <c:pt idx="12746">
                        <c:v>5.4013500000000002E-12</c:v>
                      </c:pt>
                      <c:pt idx="12747">
                        <c:v>5.4013500000000002E-12</c:v>
                      </c:pt>
                      <c:pt idx="12748">
                        <c:v>5.1200900000000002E-12</c:v>
                      </c:pt>
                      <c:pt idx="12749">
                        <c:v>5.1200900000000002E-12</c:v>
                      </c:pt>
                      <c:pt idx="12750">
                        <c:v>5.0272199999999997E-12</c:v>
                      </c:pt>
                      <c:pt idx="12751">
                        <c:v>5.0272199999999997E-12</c:v>
                      </c:pt>
                      <c:pt idx="12752">
                        <c:v>5.0097500000000001E-12</c:v>
                      </c:pt>
                      <c:pt idx="12753">
                        <c:v>5.0097500000000001E-12</c:v>
                      </c:pt>
                      <c:pt idx="12754">
                        <c:v>5.0179100000000004E-12</c:v>
                      </c:pt>
                      <c:pt idx="12755">
                        <c:v>5.0179100000000004E-12</c:v>
                      </c:pt>
                      <c:pt idx="12756">
                        <c:v>8.3186900000000006E-11</c:v>
                      </c:pt>
                      <c:pt idx="12757">
                        <c:v>8.3186900000000006E-11</c:v>
                      </c:pt>
                      <c:pt idx="12758">
                        <c:v>4.75631E-12</c:v>
                      </c:pt>
                      <c:pt idx="12759">
                        <c:v>4.75631E-12</c:v>
                      </c:pt>
                      <c:pt idx="12760">
                        <c:v>4.6970900000000001E-12</c:v>
                      </c:pt>
                      <c:pt idx="12761">
                        <c:v>4.6970900000000001E-12</c:v>
                      </c:pt>
                      <c:pt idx="12762">
                        <c:v>4.6261399999999999E-12</c:v>
                      </c:pt>
                      <c:pt idx="12763">
                        <c:v>4.6261399999999999E-12</c:v>
                      </c:pt>
                      <c:pt idx="12764">
                        <c:v>4.5486299999999998E-12</c:v>
                      </c:pt>
                      <c:pt idx="12765">
                        <c:v>4.5486299999999998E-12</c:v>
                      </c:pt>
                      <c:pt idx="12766">
                        <c:v>4.4484600000000002E-12</c:v>
                      </c:pt>
                      <c:pt idx="12767">
                        <c:v>4.4484600000000002E-12</c:v>
                      </c:pt>
                      <c:pt idx="12768">
                        <c:v>4.3991500000000003E-12</c:v>
                      </c:pt>
                      <c:pt idx="12769">
                        <c:v>4.3991500000000003E-12</c:v>
                      </c:pt>
                      <c:pt idx="12770">
                        <c:v>6.7461900000000004E-12</c:v>
                      </c:pt>
                      <c:pt idx="12771">
                        <c:v>6.7461900000000004E-12</c:v>
                      </c:pt>
                      <c:pt idx="12772">
                        <c:v>4.2019400000000002E-12</c:v>
                      </c:pt>
                      <c:pt idx="12773">
                        <c:v>4.2019400000000002E-12</c:v>
                      </c:pt>
                      <c:pt idx="12774">
                        <c:v>4.2109800000000003E-12</c:v>
                      </c:pt>
                      <c:pt idx="12775">
                        <c:v>4.2109800000000003E-12</c:v>
                      </c:pt>
                      <c:pt idx="12776">
                        <c:v>4.1445600000000003E-12</c:v>
                      </c:pt>
                      <c:pt idx="12777">
                        <c:v>4.1445600000000003E-12</c:v>
                      </c:pt>
                      <c:pt idx="12778">
                        <c:v>4.0544299999999997E-12</c:v>
                      </c:pt>
                      <c:pt idx="12779">
                        <c:v>4.0544299999999997E-12</c:v>
                      </c:pt>
                      <c:pt idx="12780">
                        <c:v>4.0101899999999999E-12</c:v>
                      </c:pt>
                      <c:pt idx="12781">
                        <c:v>4.0101899999999999E-12</c:v>
                      </c:pt>
                      <c:pt idx="12782">
                        <c:v>4.0936100000000004E-12</c:v>
                      </c:pt>
                      <c:pt idx="12783">
                        <c:v>4.0936100000000004E-12</c:v>
                      </c:pt>
                      <c:pt idx="12784">
                        <c:v>6.2808400000000001E-12</c:v>
                      </c:pt>
                      <c:pt idx="12785">
                        <c:v>6.2808400000000001E-12</c:v>
                      </c:pt>
                      <c:pt idx="12786">
                        <c:v>3.8099799999999999E-12</c:v>
                      </c:pt>
                      <c:pt idx="12787">
                        <c:v>3.8099799999999999E-12</c:v>
                      </c:pt>
                      <c:pt idx="12788">
                        <c:v>4.0301100000000001E-12</c:v>
                      </c:pt>
                      <c:pt idx="12789">
                        <c:v>4.0301100000000001E-12</c:v>
                      </c:pt>
                      <c:pt idx="12790">
                        <c:v>3.67182E-12</c:v>
                      </c:pt>
                      <c:pt idx="12791">
                        <c:v>3.67182E-12</c:v>
                      </c:pt>
                      <c:pt idx="12792">
                        <c:v>3.5638099999999999E-12</c:v>
                      </c:pt>
                      <c:pt idx="12793">
                        <c:v>3.5638099999999999E-12</c:v>
                      </c:pt>
                      <c:pt idx="12794">
                        <c:v>3.5158E-12</c:v>
                      </c:pt>
                      <c:pt idx="12795">
                        <c:v>3.5158E-12</c:v>
                      </c:pt>
                      <c:pt idx="12796">
                        <c:v>3.4515299999999999E-12</c:v>
                      </c:pt>
                      <c:pt idx="12797">
                        <c:v>3.4515299999999999E-12</c:v>
                      </c:pt>
                      <c:pt idx="12798">
                        <c:v>3.6606599999999999E-12</c:v>
                      </c:pt>
                      <c:pt idx="12799">
                        <c:v>3.6606599999999999E-12</c:v>
                      </c:pt>
                      <c:pt idx="12800">
                        <c:v>4.0515900000000001E-12</c:v>
                      </c:pt>
                      <c:pt idx="12801">
                        <c:v>4.0515900000000001E-12</c:v>
                      </c:pt>
                      <c:pt idx="12802">
                        <c:v>3.9033299999999997E-12</c:v>
                      </c:pt>
                      <c:pt idx="12803">
                        <c:v>3.9033299999999997E-12</c:v>
                      </c:pt>
                      <c:pt idx="12804">
                        <c:v>3.4550000000000001E-12</c:v>
                      </c:pt>
                      <c:pt idx="12805">
                        <c:v>3.4550000000000001E-12</c:v>
                      </c:pt>
                      <c:pt idx="12806">
                        <c:v>3.3837799999999999E-12</c:v>
                      </c:pt>
                      <c:pt idx="12807">
                        <c:v>3.3837799999999999E-12</c:v>
                      </c:pt>
                      <c:pt idx="12808">
                        <c:v>3.24828E-12</c:v>
                      </c:pt>
                      <c:pt idx="12809">
                        <c:v>3.24828E-12</c:v>
                      </c:pt>
                      <c:pt idx="12810">
                        <c:v>3.18655E-12</c:v>
                      </c:pt>
                      <c:pt idx="12811">
                        <c:v>3.18655E-12</c:v>
                      </c:pt>
                      <c:pt idx="12812">
                        <c:v>3.1518200000000002E-12</c:v>
                      </c:pt>
                      <c:pt idx="12813">
                        <c:v>3.1518200000000002E-12</c:v>
                      </c:pt>
                      <c:pt idx="12814">
                        <c:v>3.0384199999999999E-12</c:v>
                      </c:pt>
                      <c:pt idx="12815">
                        <c:v>3.0384199999999999E-12</c:v>
                      </c:pt>
                      <c:pt idx="12816">
                        <c:v>2.9982299999999998E-12</c:v>
                      </c:pt>
                      <c:pt idx="12817">
                        <c:v>2.9982299999999998E-12</c:v>
                      </c:pt>
                      <c:pt idx="12818">
                        <c:v>3.0942699999999999E-12</c:v>
                      </c:pt>
                      <c:pt idx="12819">
                        <c:v>3.0942699999999999E-12</c:v>
                      </c:pt>
                      <c:pt idx="12820">
                        <c:v>2.9189400000000001E-12</c:v>
                      </c:pt>
                      <c:pt idx="12821">
                        <c:v>2.9189400000000001E-12</c:v>
                      </c:pt>
                      <c:pt idx="12822">
                        <c:v>2.7572899999999999E-12</c:v>
                      </c:pt>
                      <c:pt idx="12823">
                        <c:v>2.7572899999999999E-12</c:v>
                      </c:pt>
                      <c:pt idx="12824">
                        <c:v>2.9720600000000002E-12</c:v>
                      </c:pt>
                      <c:pt idx="12825">
                        <c:v>2.9720600000000002E-12</c:v>
                      </c:pt>
                      <c:pt idx="12826">
                        <c:v>2.8783500000000002E-12</c:v>
                      </c:pt>
                      <c:pt idx="12827">
                        <c:v>2.8783500000000002E-12</c:v>
                      </c:pt>
                      <c:pt idx="12828">
                        <c:v>2.5907600000000002E-12</c:v>
                      </c:pt>
                      <c:pt idx="12829">
                        <c:v>2.5907600000000002E-12</c:v>
                      </c:pt>
                      <c:pt idx="12830">
                        <c:v>2.53921E-12</c:v>
                      </c:pt>
                      <c:pt idx="12831">
                        <c:v>2.53921E-12</c:v>
                      </c:pt>
                      <c:pt idx="12832">
                        <c:v>2.4794700000000001E-12</c:v>
                      </c:pt>
                      <c:pt idx="12833">
                        <c:v>2.4794700000000001E-12</c:v>
                      </c:pt>
                      <c:pt idx="12834">
                        <c:v>2.4717000000000001E-12</c:v>
                      </c:pt>
                      <c:pt idx="12835">
                        <c:v>2.4717000000000001E-12</c:v>
                      </c:pt>
                      <c:pt idx="12836">
                        <c:v>2.42888E-12</c:v>
                      </c:pt>
                      <c:pt idx="12837">
                        <c:v>2.42888E-12</c:v>
                      </c:pt>
                      <c:pt idx="12838">
                        <c:v>2.3412099999999999E-12</c:v>
                      </c:pt>
                      <c:pt idx="12839">
                        <c:v>2.3412099999999999E-12</c:v>
                      </c:pt>
                      <c:pt idx="12840">
                        <c:v>2.3145500000000001E-12</c:v>
                      </c:pt>
                      <c:pt idx="12841">
                        <c:v>2.3145500000000001E-12</c:v>
                      </c:pt>
                      <c:pt idx="12842">
                        <c:v>2.3193800000000002E-12</c:v>
                      </c:pt>
                      <c:pt idx="12843">
                        <c:v>2.3193800000000002E-12</c:v>
                      </c:pt>
                      <c:pt idx="12844">
                        <c:v>2.31937E-12</c:v>
                      </c:pt>
                      <c:pt idx="12845">
                        <c:v>2.31937E-12</c:v>
                      </c:pt>
                      <c:pt idx="12846">
                        <c:v>2.25172E-12</c:v>
                      </c:pt>
                      <c:pt idx="12847">
                        <c:v>2.25172E-12</c:v>
                      </c:pt>
                      <c:pt idx="12848">
                        <c:v>2.2216000000000001E-12</c:v>
                      </c:pt>
                      <c:pt idx="12849">
                        <c:v>2.2216000000000001E-12</c:v>
                      </c:pt>
                      <c:pt idx="12850">
                        <c:v>2.1982400000000001E-12</c:v>
                      </c:pt>
                      <c:pt idx="12851">
                        <c:v>2.1982400000000001E-12</c:v>
                      </c:pt>
                      <c:pt idx="12852">
                        <c:v>2.1673399999999999E-12</c:v>
                      </c:pt>
                      <c:pt idx="12853">
                        <c:v>2.1673399999999999E-12</c:v>
                      </c:pt>
                      <c:pt idx="12854">
                        <c:v>2.1094900000000001E-12</c:v>
                      </c:pt>
                      <c:pt idx="12855">
                        <c:v>2.1094900000000001E-12</c:v>
                      </c:pt>
                      <c:pt idx="12856">
                        <c:v>2.0926799999999999E-12</c:v>
                      </c:pt>
                      <c:pt idx="12857">
                        <c:v>2.0926799999999999E-12</c:v>
                      </c:pt>
                      <c:pt idx="12858">
                        <c:v>2.0254300000000002E-12</c:v>
                      </c:pt>
                      <c:pt idx="12859">
                        <c:v>2.0254300000000002E-12</c:v>
                      </c:pt>
                      <c:pt idx="12860">
                        <c:v>2.04371E-12</c:v>
                      </c:pt>
                      <c:pt idx="12861">
                        <c:v>2.04371E-12</c:v>
                      </c:pt>
                      <c:pt idx="12862">
                        <c:v>2.3427799999999998E-12</c:v>
                      </c:pt>
                      <c:pt idx="12863">
                        <c:v>2.3427799999999998E-12</c:v>
                      </c:pt>
                      <c:pt idx="12864">
                        <c:v>1.96197E-12</c:v>
                      </c:pt>
                      <c:pt idx="12865">
                        <c:v>1.96197E-12</c:v>
                      </c:pt>
                      <c:pt idx="12866">
                        <c:v>2.30822E-12</c:v>
                      </c:pt>
                      <c:pt idx="12867">
                        <c:v>2.30822E-12</c:v>
                      </c:pt>
                      <c:pt idx="12868">
                        <c:v>2.3203799999999999E-12</c:v>
                      </c:pt>
                      <c:pt idx="12869">
                        <c:v>2.3203799999999999E-12</c:v>
                      </c:pt>
                      <c:pt idx="12870">
                        <c:v>1.8954399999999998E-12</c:v>
                      </c:pt>
                      <c:pt idx="12871">
                        <c:v>1.8954399999999998E-12</c:v>
                      </c:pt>
                      <c:pt idx="12872">
                        <c:v>1.8241500000000001E-12</c:v>
                      </c:pt>
                      <c:pt idx="12873">
                        <c:v>1.8241500000000001E-12</c:v>
                      </c:pt>
                      <c:pt idx="12874">
                        <c:v>1.74516E-12</c:v>
                      </c:pt>
                      <c:pt idx="12875">
                        <c:v>1.74516E-12</c:v>
                      </c:pt>
                      <c:pt idx="12876">
                        <c:v>1.9554699999999999E-12</c:v>
                      </c:pt>
                      <c:pt idx="12877">
                        <c:v>1.9554699999999999E-12</c:v>
                      </c:pt>
                      <c:pt idx="12878">
                        <c:v>1.7643200000000001E-12</c:v>
                      </c:pt>
                      <c:pt idx="12879">
                        <c:v>1.7643200000000001E-12</c:v>
                      </c:pt>
                      <c:pt idx="12880">
                        <c:v>1.70335E-12</c:v>
                      </c:pt>
                      <c:pt idx="12881">
                        <c:v>1.70335E-12</c:v>
                      </c:pt>
                      <c:pt idx="12882">
                        <c:v>2.0055500000000001E-12</c:v>
                      </c:pt>
                      <c:pt idx="12883">
                        <c:v>2.0055500000000001E-12</c:v>
                      </c:pt>
                      <c:pt idx="12884">
                        <c:v>1.5903099999999999E-12</c:v>
                      </c:pt>
                      <c:pt idx="12885">
                        <c:v>1.5903099999999999E-12</c:v>
                      </c:pt>
                      <c:pt idx="12886">
                        <c:v>2.8009699999999999E-12</c:v>
                      </c:pt>
                      <c:pt idx="12887">
                        <c:v>2.8009699999999999E-12</c:v>
                      </c:pt>
                      <c:pt idx="12888">
                        <c:v>1.5918300000000001E-12</c:v>
                      </c:pt>
                      <c:pt idx="12889">
                        <c:v>1.5918300000000001E-12</c:v>
                      </c:pt>
                      <c:pt idx="12890">
                        <c:v>1.52689E-12</c:v>
                      </c:pt>
                      <c:pt idx="12891">
                        <c:v>1.52689E-12</c:v>
                      </c:pt>
                      <c:pt idx="12892">
                        <c:v>1.48076E-12</c:v>
                      </c:pt>
                      <c:pt idx="12893">
                        <c:v>1.48076E-12</c:v>
                      </c:pt>
                      <c:pt idx="12894">
                        <c:v>1.4483900000000001E-12</c:v>
                      </c:pt>
                      <c:pt idx="12895">
                        <c:v>1.4483900000000001E-12</c:v>
                      </c:pt>
                      <c:pt idx="12896">
                        <c:v>1.43361E-12</c:v>
                      </c:pt>
                      <c:pt idx="12897">
                        <c:v>1.43361E-12</c:v>
                      </c:pt>
                      <c:pt idx="12898">
                        <c:v>1.3861499999999999E-12</c:v>
                      </c:pt>
                      <c:pt idx="12899">
                        <c:v>1.3861499999999999E-12</c:v>
                      </c:pt>
                      <c:pt idx="12900">
                        <c:v>1.3465999999999999E-12</c:v>
                      </c:pt>
                      <c:pt idx="12901">
                        <c:v>1.3465999999999999E-12</c:v>
                      </c:pt>
                      <c:pt idx="12902">
                        <c:v>1.2796300000000001E-12</c:v>
                      </c:pt>
                      <c:pt idx="12903">
                        <c:v>1.2796300000000001E-12</c:v>
                      </c:pt>
                      <c:pt idx="12904">
                        <c:v>3.8522100000000002E-12</c:v>
                      </c:pt>
                      <c:pt idx="12905">
                        <c:v>3.8522100000000002E-12</c:v>
                      </c:pt>
                      <c:pt idx="12906">
                        <c:v>1.25449E-12</c:v>
                      </c:pt>
                      <c:pt idx="12907">
                        <c:v>1.25449E-12</c:v>
                      </c:pt>
                      <c:pt idx="12908">
                        <c:v>1.1608399999999999E-12</c:v>
                      </c:pt>
                      <c:pt idx="12909">
                        <c:v>1.1608399999999999E-12</c:v>
                      </c:pt>
                      <c:pt idx="12910">
                        <c:v>1.1432400000000001E-12</c:v>
                      </c:pt>
                      <c:pt idx="12911">
                        <c:v>1.1432400000000001E-12</c:v>
                      </c:pt>
                      <c:pt idx="12912">
                        <c:v>1.1258699999999999E-12</c:v>
                      </c:pt>
                      <c:pt idx="12913">
                        <c:v>1.1258699999999999E-12</c:v>
                      </c:pt>
                      <c:pt idx="12914">
                        <c:v>1.0949500000000001E-12</c:v>
                      </c:pt>
                      <c:pt idx="12915">
                        <c:v>1.0949500000000001E-12</c:v>
                      </c:pt>
                      <c:pt idx="12916">
                        <c:v>1.0921499999999999E-12</c:v>
                      </c:pt>
                      <c:pt idx="12917">
                        <c:v>1.0921499999999999E-12</c:v>
                      </c:pt>
                      <c:pt idx="12918">
                        <c:v>1.0517700000000001E-12</c:v>
                      </c:pt>
                      <c:pt idx="12919">
                        <c:v>1.0517700000000001E-12</c:v>
                      </c:pt>
                      <c:pt idx="12920">
                        <c:v>9.7011500000000005E-13</c:v>
                      </c:pt>
                      <c:pt idx="12921">
                        <c:v>9.7011500000000005E-13</c:v>
                      </c:pt>
                      <c:pt idx="12922">
                        <c:v>1.0176900000000001E-12</c:v>
                      </c:pt>
                      <c:pt idx="12923">
                        <c:v>1.0176900000000001E-12</c:v>
                      </c:pt>
                      <c:pt idx="12924">
                        <c:v>9.1601600000000008E-13</c:v>
                      </c:pt>
                      <c:pt idx="12925">
                        <c:v>9.1601600000000008E-13</c:v>
                      </c:pt>
                      <c:pt idx="12926">
                        <c:v>9.3092600000000007E-13</c:v>
                      </c:pt>
                      <c:pt idx="12927">
                        <c:v>9.3092600000000007E-13</c:v>
                      </c:pt>
                      <c:pt idx="12928">
                        <c:v>9.0610700000000005E-13</c:v>
                      </c:pt>
                      <c:pt idx="12929">
                        <c:v>9.0610700000000005E-13</c:v>
                      </c:pt>
                      <c:pt idx="12930">
                        <c:v>9.8433699999999991E-13</c:v>
                      </c:pt>
                      <c:pt idx="12931">
                        <c:v>9.8433699999999991E-13</c:v>
                      </c:pt>
                      <c:pt idx="12932">
                        <c:v>1.0279699999999999E-12</c:v>
                      </c:pt>
                      <c:pt idx="12933">
                        <c:v>1.0279699999999999E-12</c:v>
                      </c:pt>
                      <c:pt idx="12934">
                        <c:v>1.09446E-12</c:v>
                      </c:pt>
                      <c:pt idx="12935">
                        <c:v>1.09446E-12</c:v>
                      </c:pt>
                      <c:pt idx="12936">
                        <c:v>1.18125E-12</c:v>
                      </c:pt>
                      <c:pt idx="12937">
                        <c:v>1.18125E-12</c:v>
                      </c:pt>
                      <c:pt idx="12938">
                        <c:v>1.17976E-12</c:v>
                      </c:pt>
                      <c:pt idx="12939">
                        <c:v>1.17976E-12</c:v>
                      </c:pt>
                      <c:pt idx="12940">
                        <c:v>1.30758E-12</c:v>
                      </c:pt>
                      <c:pt idx="12941">
                        <c:v>1.30758E-12</c:v>
                      </c:pt>
                      <c:pt idx="12942">
                        <c:v>1.3542599999999999E-12</c:v>
                      </c:pt>
                      <c:pt idx="12943">
                        <c:v>1.3542599999999999E-12</c:v>
                      </c:pt>
                      <c:pt idx="12944">
                        <c:v>1.3520699999999999E-12</c:v>
                      </c:pt>
                      <c:pt idx="12945">
                        <c:v>1.3520699999999999E-12</c:v>
                      </c:pt>
                      <c:pt idx="12946">
                        <c:v>1.4565199999999999E-12</c:v>
                      </c:pt>
                      <c:pt idx="12947">
                        <c:v>1.4565199999999999E-12</c:v>
                      </c:pt>
                      <c:pt idx="12948">
                        <c:v>1.4783899999999999E-12</c:v>
                      </c:pt>
                      <c:pt idx="12949">
                        <c:v>1.4783899999999999E-12</c:v>
                      </c:pt>
                      <c:pt idx="12950">
                        <c:v>1.4884099999999999E-12</c:v>
                      </c:pt>
                      <c:pt idx="12951">
                        <c:v>1.4884099999999999E-12</c:v>
                      </c:pt>
                      <c:pt idx="12952">
                        <c:v>1.8728699999999999E-12</c:v>
                      </c:pt>
                      <c:pt idx="12953">
                        <c:v>1.8728699999999999E-12</c:v>
                      </c:pt>
                      <c:pt idx="12954">
                        <c:v>1.5903799999999999E-12</c:v>
                      </c:pt>
                      <c:pt idx="12955">
                        <c:v>1.5903799999999999E-12</c:v>
                      </c:pt>
                      <c:pt idx="12956">
                        <c:v>1.7744299999999999E-12</c:v>
                      </c:pt>
                      <c:pt idx="12957">
                        <c:v>1.7744299999999999E-12</c:v>
                      </c:pt>
                      <c:pt idx="12958">
                        <c:v>2.0775800000000001E-12</c:v>
                      </c:pt>
                      <c:pt idx="12959">
                        <c:v>2.0775800000000001E-12</c:v>
                      </c:pt>
                      <c:pt idx="12960">
                        <c:v>2.1365700000000001E-12</c:v>
                      </c:pt>
                      <c:pt idx="12961">
                        <c:v>2.1365700000000001E-12</c:v>
                      </c:pt>
                      <c:pt idx="12962">
                        <c:v>2.0605599999999999E-12</c:v>
                      </c:pt>
                      <c:pt idx="12963">
                        <c:v>2.0605599999999999E-12</c:v>
                      </c:pt>
                      <c:pt idx="12964">
                        <c:v>1.88492E-12</c:v>
                      </c:pt>
                      <c:pt idx="12965">
                        <c:v>1.88492E-12</c:v>
                      </c:pt>
                      <c:pt idx="12966">
                        <c:v>2.1153799999999998E-12</c:v>
                      </c:pt>
                      <c:pt idx="12967">
                        <c:v>2.1153799999999998E-12</c:v>
                      </c:pt>
                      <c:pt idx="12968">
                        <c:v>1.99498E-12</c:v>
                      </c:pt>
                      <c:pt idx="12969">
                        <c:v>1.99498E-12</c:v>
                      </c:pt>
                      <c:pt idx="12970">
                        <c:v>4.6972599999999997E-12</c:v>
                      </c:pt>
                      <c:pt idx="12971">
                        <c:v>4.6972599999999997E-12</c:v>
                      </c:pt>
                      <c:pt idx="12972">
                        <c:v>2.05657E-12</c:v>
                      </c:pt>
                      <c:pt idx="12973">
                        <c:v>2.05657E-12</c:v>
                      </c:pt>
                      <c:pt idx="12974">
                        <c:v>2.12627E-12</c:v>
                      </c:pt>
                      <c:pt idx="12975">
                        <c:v>2.12627E-12</c:v>
                      </c:pt>
                      <c:pt idx="12976">
                        <c:v>2.1853599999999999E-12</c:v>
                      </c:pt>
                      <c:pt idx="12977">
                        <c:v>2.1853599999999999E-12</c:v>
                      </c:pt>
                      <c:pt idx="12978">
                        <c:v>2.2580399999999999E-12</c:v>
                      </c:pt>
                      <c:pt idx="12979">
                        <c:v>2.2580399999999999E-12</c:v>
                      </c:pt>
                      <c:pt idx="12980">
                        <c:v>2.33171E-12</c:v>
                      </c:pt>
                      <c:pt idx="12981">
                        <c:v>2.33171E-12</c:v>
                      </c:pt>
                      <c:pt idx="12982">
                        <c:v>2.3450699999999998E-12</c:v>
                      </c:pt>
                      <c:pt idx="12983">
                        <c:v>2.3450699999999998E-12</c:v>
                      </c:pt>
                      <c:pt idx="12984">
                        <c:v>2.44009E-12</c:v>
                      </c:pt>
                      <c:pt idx="12985">
                        <c:v>2.44009E-12</c:v>
                      </c:pt>
                      <c:pt idx="12986">
                        <c:v>2.4186099999999999E-12</c:v>
                      </c:pt>
                      <c:pt idx="12987">
                        <c:v>2.4186099999999999E-12</c:v>
                      </c:pt>
                      <c:pt idx="12988">
                        <c:v>2.49211E-12</c:v>
                      </c:pt>
                      <c:pt idx="12989">
                        <c:v>2.49211E-12</c:v>
                      </c:pt>
                      <c:pt idx="12990">
                        <c:v>2.6120799999999999E-12</c:v>
                      </c:pt>
                      <c:pt idx="12991">
                        <c:v>2.6120799999999999E-12</c:v>
                      </c:pt>
                      <c:pt idx="12992">
                        <c:v>3.06418E-12</c:v>
                      </c:pt>
                      <c:pt idx="12993">
                        <c:v>3.06418E-12</c:v>
                      </c:pt>
                      <c:pt idx="12994">
                        <c:v>2.7007E-12</c:v>
                      </c:pt>
                      <c:pt idx="12995">
                        <c:v>2.7007E-12</c:v>
                      </c:pt>
                      <c:pt idx="12996">
                        <c:v>2.78439E-12</c:v>
                      </c:pt>
                      <c:pt idx="12997">
                        <c:v>2.78439E-12</c:v>
                      </c:pt>
                      <c:pt idx="12998">
                        <c:v>2.7776699999999998E-12</c:v>
                      </c:pt>
                      <c:pt idx="12999">
                        <c:v>2.7776699999999998E-12</c:v>
                      </c:pt>
                      <c:pt idx="13000">
                        <c:v>2.8133300000000001E-12</c:v>
                      </c:pt>
                      <c:pt idx="13001">
                        <c:v>2.8133300000000001E-12</c:v>
                      </c:pt>
                      <c:pt idx="13002">
                        <c:v>2.88805E-12</c:v>
                      </c:pt>
                      <c:pt idx="13003">
                        <c:v>2.88805E-12</c:v>
                      </c:pt>
                      <c:pt idx="13004">
                        <c:v>3.22212E-12</c:v>
                      </c:pt>
                      <c:pt idx="13005">
                        <c:v>3.22212E-12</c:v>
                      </c:pt>
                      <c:pt idx="13006">
                        <c:v>2.99246E-12</c:v>
                      </c:pt>
                      <c:pt idx="13007">
                        <c:v>2.99246E-12</c:v>
                      </c:pt>
                      <c:pt idx="13008">
                        <c:v>3.0352600000000001E-12</c:v>
                      </c:pt>
                      <c:pt idx="13009">
                        <c:v>3.0352600000000001E-12</c:v>
                      </c:pt>
                      <c:pt idx="13010">
                        <c:v>3.0963700000000001E-12</c:v>
                      </c:pt>
                      <c:pt idx="13011">
                        <c:v>3.0963700000000001E-12</c:v>
                      </c:pt>
                      <c:pt idx="13012">
                        <c:v>3.0962899999999999E-12</c:v>
                      </c:pt>
                      <c:pt idx="13013">
                        <c:v>3.0962899999999999E-12</c:v>
                      </c:pt>
                      <c:pt idx="13014">
                        <c:v>3.1384100000000002E-12</c:v>
                      </c:pt>
                      <c:pt idx="13015">
                        <c:v>3.1384100000000002E-12</c:v>
                      </c:pt>
                      <c:pt idx="13016">
                        <c:v>3.2152500000000001E-12</c:v>
                      </c:pt>
                      <c:pt idx="13017">
                        <c:v>3.2152500000000001E-12</c:v>
                      </c:pt>
                      <c:pt idx="13018">
                        <c:v>3.3068199999999998E-12</c:v>
                      </c:pt>
                      <c:pt idx="13019">
                        <c:v>3.3068199999999998E-12</c:v>
                      </c:pt>
                      <c:pt idx="13020">
                        <c:v>3.3513199999999999E-12</c:v>
                      </c:pt>
                      <c:pt idx="13021">
                        <c:v>3.3513199999999999E-12</c:v>
                      </c:pt>
                      <c:pt idx="13022">
                        <c:v>3.4938900000000002E-12</c:v>
                      </c:pt>
                      <c:pt idx="13023">
                        <c:v>3.4938900000000002E-12</c:v>
                      </c:pt>
                      <c:pt idx="13024">
                        <c:v>3.3174500000000002E-12</c:v>
                      </c:pt>
                      <c:pt idx="13025">
                        <c:v>3.3174500000000002E-12</c:v>
                      </c:pt>
                      <c:pt idx="13026">
                        <c:v>3.24661E-12</c:v>
                      </c:pt>
                      <c:pt idx="13027">
                        <c:v>3.24661E-12</c:v>
                      </c:pt>
                      <c:pt idx="13028">
                        <c:v>3.1657099999999998E-12</c:v>
                      </c:pt>
                      <c:pt idx="13029">
                        <c:v>3.1657099999999998E-12</c:v>
                      </c:pt>
                      <c:pt idx="13030">
                        <c:v>3.0781299999999999E-12</c:v>
                      </c:pt>
                      <c:pt idx="13031">
                        <c:v>3.0781299999999999E-12</c:v>
                      </c:pt>
                      <c:pt idx="13032">
                        <c:v>3.2561099999999999E-12</c:v>
                      </c:pt>
                      <c:pt idx="13033">
                        <c:v>3.2561099999999999E-12</c:v>
                      </c:pt>
                      <c:pt idx="13034">
                        <c:v>3.0343000000000001E-12</c:v>
                      </c:pt>
                      <c:pt idx="13035">
                        <c:v>3.0343000000000001E-12</c:v>
                      </c:pt>
                      <c:pt idx="13036">
                        <c:v>5.4288699999999997E-12</c:v>
                      </c:pt>
                      <c:pt idx="13037">
                        <c:v>5.4288699999999997E-12</c:v>
                      </c:pt>
                      <c:pt idx="13038">
                        <c:v>2.8325500000000001E-12</c:v>
                      </c:pt>
                      <c:pt idx="13039">
                        <c:v>2.8325500000000001E-12</c:v>
                      </c:pt>
                      <c:pt idx="13040">
                        <c:v>2.7680599999999998E-12</c:v>
                      </c:pt>
                      <c:pt idx="13041">
                        <c:v>2.7680599999999998E-12</c:v>
                      </c:pt>
                      <c:pt idx="13042">
                        <c:v>2.7367699999999999E-12</c:v>
                      </c:pt>
                      <c:pt idx="13043">
                        <c:v>2.7367699999999999E-12</c:v>
                      </c:pt>
                      <c:pt idx="13044">
                        <c:v>2.7444999999999999E-12</c:v>
                      </c:pt>
                      <c:pt idx="13045">
                        <c:v>2.7444999999999999E-12</c:v>
                      </c:pt>
                      <c:pt idx="13046">
                        <c:v>2.7295800000000002E-12</c:v>
                      </c:pt>
                      <c:pt idx="13047">
                        <c:v>2.7295800000000002E-12</c:v>
                      </c:pt>
                      <c:pt idx="13048">
                        <c:v>5.1239300000000004E-12</c:v>
                      </c:pt>
                      <c:pt idx="13049">
                        <c:v>5.1239300000000004E-12</c:v>
                      </c:pt>
                      <c:pt idx="13050">
                        <c:v>2.5876899999999999E-12</c:v>
                      </c:pt>
                      <c:pt idx="13051">
                        <c:v>2.5876899999999999E-12</c:v>
                      </c:pt>
                      <c:pt idx="13052">
                        <c:v>2.4905200000000002E-12</c:v>
                      </c:pt>
                      <c:pt idx="13053">
                        <c:v>2.4905200000000002E-12</c:v>
                      </c:pt>
                      <c:pt idx="13054">
                        <c:v>2.4590800000000001E-12</c:v>
                      </c:pt>
                      <c:pt idx="13055">
                        <c:v>2.4590800000000001E-12</c:v>
                      </c:pt>
                      <c:pt idx="13056">
                        <c:v>2.3407699999999999E-12</c:v>
                      </c:pt>
                      <c:pt idx="13057">
                        <c:v>2.3407699999999999E-12</c:v>
                      </c:pt>
                      <c:pt idx="13058">
                        <c:v>2.37012E-12</c:v>
                      </c:pt>
                      <c:pt idx="13059">
                        <c:v>2.37012E-12</c:v>
                      </c:pt>
                      <c:pt idx="13060">
                        <c:v>2.2189600000000001E-12</c:v>
                      </c:pt>
                      <c:pt idx="13061">
                        <c:v>2.2189600000000001E-12</c:v>
                      </c:pt>
                      <c:pt idx="13062">
                        <c:v>2.1453600000000001E-12</c:v>
                      </c:pt>
                      <c:pt idx="13063">
                        <c:v>2.1453600000000001E-12</c:v>
                      </c:pt>
                      <c:pt idx="13064">
                        <c:v>2.0682100000000001E-12</c:v>
                      </c:pt>
                      <c:pt idx="13065">
                        <c:v>2.0682100000000001E-12</c:v>
                      </c:pt>
                      <c:pt idx="13066">
                        <c:v>2.0460299999999999E-12</c:v>
                      </c:pt>
                      <c:pt idx="13067">
                        <c:v>2.0460299999999999E-12</c:v>
                      </c:pt>
                      <c:pt idx="13068">
                        <c:v>4.5265999999999997E-12</c:v>
                      </c:pt>
                      <c:pt idx="13069">
                        <c:v>4.5265999999999997E-12</c:v>
                      </c:pt>
                      <c:pt idx="13070">
                        <c:v>1.9383999999999999E-12</c:v>
                      </c:pt>
                      <c:pt idx="13071">
                        <c:v>1.9383999999999999E-12</c:v>
                      </c:pt>
                      <c:pt idx="13072">
                        <c:v>1.90479E-12</c:v>
                      </c:pt>
                      <c:pt idx="13073">
                        <c:v>1.90479E-12</c:v>
                      </c:pt>
                      <c:pt idx="13074">
                        <c:v>1.79851E-12</c:v>
                      </c:pt>
                      <c:pt idx="13075">
                        <c:v>1.79851E-12</c:v>
                      </c:pt>
                      <c:pt idx="13076">
                        <c:v>2.4773200000000002E-12</c:v>
                      </c:pt>
                      <c:pt idx="13077">
                        <c:v>2.4773200000000002E-12</c:v>
                      </c:pt>
                      <c:pt idx="13078">
                        <c:v>4.4367999999999998E-12</c:v>
                      </c:pt>
                      <c:pt idx="13079">
                        <c:v>4.4367999999999998E-12</c:v>
                      </c:pt>
                      <c:pt idx="13080">
                        <c:v>1.6475400000000001E-12</c:v>
                      </c:pt>
                      <c:pt idx="13081">
                        <c:v>1.6475400000000001E-12</c:v>
                      </c:pt>
                      <c:pt idx="13082">
                        <c:v>1.5713100000000001E-12</c:v>
                      </c:pt>
                      <c:pt idx="13083">
                        <c:v>1.5713100000000001E-12</c:v>
                      </c:pt>
                      <c:pt idx="13084">
                        <c:v>1.81828E-12</c:v>
                      </c:pt>
                      <c:pt idx="13085">
                        <c:v>1.81828E-12</c:v>
                      </c:pt>
                      <c:pt idx="13086">
                        <c:v>1.5115100000000001E-12</c:v>
                      </c:pt>
                      <c:pt idx="13087">
                        <c:v>1.5115100000000001E-12</c:v>
                      </c:pt>
                      <c:pt idx="13088">
                        <c:v>1.7277400000000001E-12</c:v>
                      </c:pt>
                      <c:pt idx="13089">
                        <c:v>1.7277400000000001E-12</c:v>
                      </c:pt>
                      <c:pt idx="13090">
                        <c:v>1.38477E-12</c:v>
                      </c:pt>
                      <c:pt idx="13091">
                        <c:v>1.38477E-12</c:v>
                      </c:pt>
                      <c:pt idx="13092">
                        <c:v>1.31885E-12</c:v>
                      </c:pt>
                      <c:pt idx="13093">
                        <c:v>1.31885E-12</c:v>
                      </c:pt>
                      <c:pt idx="13094">
                        <c:v>1.2926600000000001E-12</c:v>
                      </c:pt>
                      <c:pt idx="13095">
                        <c:v>1.2926600000000001E-12</c:v>
                      </c:pt>
                      <c:pt idx="13096">
                        <c:v>1.14665E-12</c:v>
                      </c:pt>
                      <c:pt idx="13097">
                        <c:v>1.14665E-12</c:v>
                      </c:pt>
                      <c:pt idx="13098">
                        <c:v>1.50379E-12</c:v>
                      </c:pt>
                      <c:pt idx="13099">
                        <c:v>1.50379E-12</c:v>
                      </c:pt>
                      <c:pt idx="13100">
                        <c:v>1.07646E-12</c:v>
                      </c:pt>
                      <c:pt idx="13101">
                        <c:v>1.07646E-12</c:v>
                      </c:pt>
                      <c:pt idx="13102">
                        <c:v>1.0149900000000001E-12</c:v>
                      </c:pt>
                      <c:pt idx="13103">
                        <c:v>1.0149900000000001E-12</c:v>
                      </c:pt>
                      <c:pt idx="13104">
                        <c:v>1.1695400000000001E-12</c:v>
                      </c:pt>
                      <c:pt idx="13105">
                        <c:v>1.1695400000000001E-12</c:v>
                      </c:pt>
                      <c:pt idx="13106">
                        <c:v>9.0884499999999995E-13</c:v>
                      </c:pt>
                      <c:pt idx="13107">
                        <c:v>9.0884499999999995E-13</c:v>
                      </c:pt>
                      <c:pt idx="13108">
                        <c:v>8.5510699999999996E-13</c:v>
                      </c:pt>
                      <c:pt idx="13109">
                        <c:v>8.5510699999999996E-13</c:v>
                      </c:pt>
                      <c:pt idx="13110">
                        <c:v>8.1221599999999996E-13</c:v>
                      </c:pt>
                      <c:pt idx="13111">
                        <c:v>8.1221599999999996E-13</c:v>
                      </c:pt>
                      <c:pt idx="13112">
                        <c:v>6.81817E-13</c:v>
                      </c:pt>
                      <c:pt idx="13113">
                        <c:v>6.81817E-13</c:v>
                      </c:pt>
                      <c:pt idx="13114">
                        <c:v>6.3506599999999995E-13</c:v>
                      </c:pt>
                      <c:pt idx="13115">
                        <c:v>6.3506599999999995E-13</c:v>
                      </c:pt>
                      <c:pt idx="13116">
                        <c:v>6.8316799999999996E-13</c:v>
                      </c:pt>
                      <c:pt idx="13117">
                        <c:v>6.8316799999999996E-13</c:v>
                      </c:pt>
                      <c:pt idx="13118">
                        <c:v>7.9926999999999999E-13</c:v>
                      </c:pt>
                      <c:pt idx="13119">
                        <c:v>7.9926999999999999E-13</c:v>
                      </c:pt>
                      <c:pt idx="13120">
                        <c:v>5.7972699999999998E-13</c:v>
                      </c:pt>
                      <c:pt idx="13121">
                        <c:v>5.7972699999999998E-13</c:v>
                      </c:pt>
                      <c:pt idx="13122">
                        <c:v>5.8520200000000001E-13</c:v>
                      </c:pt>
                      <c:pt idx="13123">
                        <c:v>5.8520200000000001E-13</c:v>
                      </c:pt>
                      <c:pt idx="13124">
                        <c:v>5.8225500000000003E-13</c:v>
                      </c:pt>
                      <c:pt idx="13125">
                        <c:v>5.8225500000000003E-13</c:v>
                      </c:pt>
                      <c:pt idx="13126">
                        <c:v>6.2610899999999997E-13</c:v>
                      </c:pt>
                      <c:pt idx="13127">
                        <c:v>6.2610899999999997E-13</c:v>
                      </c:pt>
                      <c:pt idx="13128">
                        <c:v>5.4671300000000002E-13</c:v>
                      </c:pt>
                      <c:pt idx="13129">
                        <c:v>5.4671300000000002E-13</c:v>
                      </c:pt>
                      <c:pt idx="13130">
                        <c:v>5.7021800000000002E-13</c:v>
                      </c:pt>
                      <c:pt idx="13131">
                        <c:v>5.7021800000000002E-13</c:v>
                      </c:pt>
                      <c:pt idx="13132">
                        <c:v>5.6427399999999996E-13</c:v>
                      </c:pt>
                      <c:pt idx="13133">
                        <c:v>5.6427399999999996E-13</c:v>
                      </c:pt>
                      <c:pt idx="13134">
                        <c:v>5.9206200000000005E-13</c:v>
                      </c:pt>
                      <c:pt idx="13135">
                        <c:v>5.9206200000000005E-13</c:v>
                      </c:pt>
                      <c:pt idx="13136">
                        <c:v>3.1661400000000001E-12</c:v>
                      </c:pt>
                      <c:pt idx="13137">
                        <c:v>3.1661400000000001E-12</c:v>
                      </c:pt>
                      <c:pt idx="13138">
                        <c:v>5.7095200000000005E-13</c:v>
                      </c:pt>
                      <c:pt idx="13139">
                        <c:v>5.7095200000000005E-13</c:v>
                      </c:pt>
                      <c:pt idx="13140">
                        <c:v>5.5374199999999996E-13</c:v>
                      </c:pt>
                      <c:pt idx="13141">
                        <c:v>5.5374199999999996E-13</c:v>
                      </c:pt>
                      <c:pt idx="13142">
                        <c:v>5.6469399999999998E-13</c:v>
                      </c:pt>
                      <c:pt idx="13143">
                        <c:v>5.6469399999999998E-13</c:v>
                      </c:pt>
                      <c:pt idx="13144">
                        <c:v>9.7523800000000005E-13</c:v>
                      </c:pt>
                      <c:pt idx="13145">
                        <c:v>9.7523800000000005E-13</c:v>
                      </c:pt>
                      <c:pt idx="13146">
                        <c:v>5.1778700000000004E-13</c:v>
                      </c:pt>
                      <c:pt idx="13147">
                        <c:v>5.1778700000000004E-13</c:v>
                      </c:pt>
                      <c:pt idx="13148">
                        <c:v>5.7605599999999998E-13</c:v>
                      </c:pt>
                      <c:pt idx="13149">
                        <c:v>5.7605599999999998E-13</c:v>
                      </c:pt>
                      <c:pt idx="13150">
                        <c:v>3.3041899999999999E-12</c:v>
                      </c:pt>
                      <c:pt idx="13151">
                        <c:v>3.3041899999999999E-12</c:v>
                      </c:pt>
                      <c:pt idx="13152">
                        <c:v>5.9016399999999997E-13</c:v>
                      </c:pt>
                      <c:pt idx="13153">
                        <c:v>5.9016399999999997E-13</c:v>
                      </c:pt>
                      <c:pt idx="13154">
                        <c:v>5.7086500000000001E-13</c:v>
                      </c:pt>
                      <c:pt idx="13155">
                        <c:v>5.7086500000000001E-13</c:v>
                      </c:pt>
                      <c:pt idx="13156">
                        <c:v>5.6876600000000002E-13</c:v>
                      </c:pt>
                      <c:pt idx="13157">
                        <c:v>5.6876600000000002E-13</c:v>
                      </c:pt>
                      <c:pt idx="13158">
                        <c:v>9.0827300000000004E-13</c:v>
                      </c:pt>
                      <c:pt idx="13159">
                        <c:v>9.0827300000000004E-13</c:v>
                      </c:pt>
                      <c:pt idx="13160">
                        <c:v>6.5516099999999998E-13</c:v>
                      </c:pt>
                      <c:pt idx="13161">
                        <c:v>6.5516099999999998E-13</c:v>
                      </c:pt>
                      <c:pt idx="13162">
                        <c:v>8.4167399999999997E-13</c:v>
                      </c:pt>
                      <c:pt idx="13163">
                        <c:v>8.4167399999999997E-13</c:v>
                      </c:pt>
                      <c:pt idx="13164">
                        <c:v>5.6020800000000005E-13</c:v>
                      </c:pt>
                      <c:pt idx="13165">
                        <c:v>5.6020800000000005E-13</c:v>
                      </c:pt>
                      <c:pt idx="13166">
                        <c:v>6.3732400000000004E-13</c:v>
                      </c:pt>
                      <c:pt idx="13167">
                        <c:v>6.3732400000000004E-13</c:v>
                      </c:pt>
                      <c:pt idx="13168">
                        <c:v>6.0104800000000001E-13</c:v>
                      </c:pt>
                      <c:pt idx="13169">
                        <c:v>6.0104800000000001E-13</c:v>
                      </c:pt>
                      <c:pt idx="13170">
                        <c:v>6.7084600000000003E-13</c:v>
                      </c:pt>
                      <c:pt idx="13171">
                        <c:v>6.7084600000000003E-13</c:v>
                      </c:pt>
                      <c:pt idx="13172">
                        <c:v>5.9201499999999998E-13</c:v>
                      </c:pt>
                      <c:pt idx="13173">
                        <c:v>5.9201499999999998E-13</c:v>
                      </c:pt>
                      <c:pt idx="13174">
                        <c:v>5.4395300000000003E-13</c:v>
                      </c:pt>
                      <c:pt idx="13175">
                        <c:v>5.4395300000000003E-13</c:v>
                      </c:pt>
                      <c:pt idx="13176">
                        <c:v>9.9869100000000003E-13</c:v>
                      </c:pt>
                      <c:pt idx="13177">
                        <c:v>9.9869100000000003E-13</c:v>
                      </c:pt>
                      <c:pt idx="13178">
                        <c:v>5.9798299999999996E-13</c:v>
                      </c:pt>
                      <c:pt idx="13179">
                        <c:v>5.9798299999999996E-13</c:v>
                      </c:pt>
                      <c:pt idx="13180">
                        <c:v>6.1977799999999997E-13</c:v>
                      </c:pt>
                      <c:pt idx="13181">
                        <c:v>6.1977799999999997E-13</c:v>
                      </c:pt>
                      <c:pt idx="13182">
                        <c:v>5.7086500000000001E-13</c:v>
                      </c:pt>
                      <c:pt idx="13183">
                        <c:v>5.7086500000000001E-13</c:v>
                      </c:pt>
                      <c:pt idx="13184">
                        <c:v>5.7557999999999996E-13</c:v>
                      </c:pt>
                      <c:pt idx="13185">
                        <c:v>5.7557999999999996E-13</c:v>
                      </c:pt>
                      <c:pt idx="13186">
                        <c:v>5.48056E-13</c:v>
                      </c:pt>
                      <c:pt idx="13187">
                        <c:v>5.48056E-13</c:v>
                      </c:pt>
                      <c:pt idx="13188">
                        <c:v>6.10266E-13</c:v>
                      </c:pt>
                      <c:pt idx="13189">
                        <c:v>6.10266E-13</c:v>
                      </c:pt>
                      <c:pt idx="13190">
                        <c:v>5.9840100000000003E-13</c:v>
                      </c:pt>
                      <c:pt idx="13191">
                        <c:v>5.9840100000000003E-13</c:v>
                      </c:pt>
                      <c:pt idx="13192">
                        <c:v>5.9404599999999999E-13</c:v>
                      </c:pt>
                      <c:pt idx="13193">
                        <c:v>5.9404599999999999E-13</c:v>
                      </c:pt>
                      <c:pt idx="13194">
                        <c:v>5.8023000000000004E-13</c:v>
                      </c:pt>
                      <c:pt idx="13195">
                        <c:v>5.8023000000000004E-13</c:v>
                      </c:pt>
                      <c:pt idx="13196">
                        <c:v>5.92947E-13</c:v>
                      </c:pt>
                      <c:pt idx="13197">
                        <c:v>5.92947E-13</c:v>
                      </c:pt>
                      <c:pt idx="13198">
                        <c:v>2.7853699999999998E-13</c:v>
                      </c:pt>
                      <c:pt idx="13199">
                        <c:v>2.7853699999999998E-13</c:v>
                      </c:pt>
                      <c:pt idx="13200">
                        <c:v>2.6674699999999998E-13</c:v>
                      </c:pt>
                      <c:pt idx="13201">
                        <c:v>2.6674699999999998E-13</c:v>
                      </c:pt>
                      <c:pt idx="13202">
                        <c:v>4.8562799999999998E-13</c:v>
                      </c:pt>
                      <c:pt idx="13203">
                        <c:v>4.8562799999999998E-13</c:v>
                      </c:pt>
                      <c:pt idx="13204">
                        <c:v>2.77667E-13</c:v>
                      </c:pt>
                      <c:pt idx="13205">
                        <c:v>2.77667E-13</c:v>
                      </c:pt>
                      <c:pt idx="13206">
                        <c:v>2.8620400000000002E-13</c:v>
                      </c:pt>
                      <c:pt idx="13207">
                        <c:v>2.8620400000000002E-13</c:v>
                      </c:pt>
                      <c:pt idx="13208">
                        <c:v>3.0741800000000002E-13</c:v>
                      </c:pt>
                      <c:pt idx="13209">
                        <c:v>3.0741800000000002E-13</c:v>
                      </c:pt>
                      <c:pt idx="13210">
                        <c:v>2.86459E-13</c:v>
                      </c:pt>
                      <c:pt idx="13211">
                        <c:v>2.86459E-13</c:v>
                      </c:pt>
                      <c:pt idx="13212">
                        <c:v>2.7408900000000002E-13</c:v>
                      </c:pt>
                      <c:pt idx="13213">
                        <c:v>2.7408900000000002E-13</c:v>
                      </c:pt>
                      <c:pt idx="13214">
                        <c:v>2.6487599999999999E-13</c:v>
                      </c:pt>
                      <c:pt idx="13215">
                        <c:v>2.6487599999999999E-13</c:v>
                      </c:pt>
                      <c:pt idx="13216">
                        <c:v>3.0840600000000001E-13</c:v>
                      </c:pt>
                      <c:pt idx="13217">
                        <c:v>3.0840600000000001E-13</c:v>
                      </c:pt>
                      <c:pt idx="13218">
                        <c:v>3.0671900000000001E-13</c:v>
                      </c:pt>
                      <c:pt idx="13219">
                        <c:v>3.0671900000000001E-13</c:v>
                      </c:pt>
                      <c:pt idx="13220">
                        <c:v>2.88374E-13</c:v>
                      </c:pt>
                      <c:pt idx="13221">
                        <c:v>2.88374E-13</c:v>
                      </c:pt>
                      <c:pt idx="13222">
                        <c:v>2.7771600000000002E-13</c:v>
                      </c:pt>
                      <c:pt idx="13223">
                        <c:v>2.7771600000000002E-13</c:v>
                      </c:pt>
                      <c:pt idx="13224">
                        <c:v>3.0044200000000002E-13</c:v>
                      </c:pt>
                      <c:pt idx="13225">
                        <c:v>3.0044200000000002E-13</c:v>
                      </c:pt>
                      <c:pt idx="13226">
                        <c:v>5.40089E-13</c:v>
                      </c:pt>
                      <c:pt idx="13227">
                        <c:v>5.40089E-13</c:v>
                      </c:pt>
                      <c:pt idx="13228">
                        <c:v>2.9503500000000001E-13</c:v>
                      </c:pt>
                      <c:pt idx="13229">
                        <c:v>2.9503500000000001E-13</c:v>
                      </c:pt>
                      <c:pt idx="13230">
                        <c:v>8.8083799999999997E-13</c:v>
                      </c:pt>
                      <c:pt idx="13231">
                        <c:v>8.8083799999999997E-13</c:v>
                      </c:pt>
                      <c:pt idx="13232">
                        <c:v>3.0854000000000002E-13</c:v>
                      </c:pt>
                      <c:pt idx="13233">
                        <c:v>3.0854000000000002E-13</c:v>
                      </c:pt>
                      <c:pt idx="13234">
                        <c:v>2.8261600000000002E-13</c:v>
                      </c:pt>
                      <c:pt idx="13235">
                        <c:v>2.8261600000000002E-13</c:v>
                      </c:pt>
                      <c:pt idx="13236">
                        <c:v>2.81525E-13</c:v>
                      </c:pt>
                      <c:pt idx="13237">
                        <c:v>2.81525E-13</c:v>
                      </c:pt>
                      <c:pt idx="13238">
                        <c:v>2.86067E-13</c:v>
                      </c:pt>
                      <c:pt idx="13239">
                        <c:v>2.86067E-13</c:v>
                      </c:pt>
                      <c:pt idx="13240">
                        <c:v>2.96613E-13</c:v>
                      </c:pt>
                      <c:pt idx="13241">
                        <c:v>2.96613E-13</c:v>
                      </c:pt>
                      <c:pt idx="13242">
                        <c:v>2.86088E-13</c:v>
                      </c:pt>
                      <c:pt idx="13243">
                        <c:v>2.86088E-13</c:v>
                      </c:pt>
                      <c:pt idx="13244">
                        <c:v>2.9931999999999998E-13</c:v>
                      </c:pt>
                      <c:pt idx="13245">
                        <c:v>2.9931999999999998E-13</c:v>
                      </c:pt>
                      <c:pt idx="13246">
                        <c:v>3.0334599999999998E-13</c:v>
                      </c:pt>
                      <c:pt idx="13247">
                        <c:v>3.0334599999999998E-13</c:v>
                      </c:pt>
                      <c:pt idx="13248">
                        <c:v>2.9611600000000002E-13</c:v>
                      </c:pt>
                      <c:pt idx="13249">
                        <c:v>2.9611600000000002E-13</c:v>
                      </c:pt>
                      <c:pt idx="13250">
                        <c:v>2.8939100000000001E-13</c:v>
                      </c:pt>
                      <c:pt idx="13251">
                        <c:v>2.8939100000000001E-13</c:v>
                      </c:pt>
                      <c:pt idx="13252">
                        <c:v>2.8637099999999999E-13</c:v>
                      </c:pt>
                      <c:pt idx="13253">
                        <c:v>2.8637099999999999E-13</c:v>
                      </c:pt>
                      <c:pt idx="13254">
                        <c:v>3.1206899999999998E-13</c:v>
                      </c:pt>
                      <c:pt idx="13255">
                        <c:v>3.1206899999999998E-13</c:v>
                      </c:pt>
                      <c:pt idx="13256">
                        <c:v>5.2587999999999998E-13</c:v>
                      </c:pt>
                      <c:pt idx="13257">
                        <c:v>5.2587999999999998E-13</c:v>
                      </c:pt>
                      <c:pt idx="13258">
                        <c:v>2.9709800000000002E-13</c:v>
                      </c:pt>
                      <c:pt idx="13259">
                        <c:v>2.9709800000000002E-13</c:v>
                      </c:pt>
                      <c:pt idx="13260">
                        <c:v>2.9717499999999999E-13</c:v>
                      </c:pt>
                      <c:pt idx="13261">
                        <c:v>2.9717499999999999E-13</c:v>
                      </c:pt>
                      <c:pt idx="13262">
                        <c:v>3.0618700000000002E-13</c:v>
                      </c:pt>
                      <c:pt idx="13263">
                        <c:v>3.0618700000000002E-13</c:v>
                      </c:pt>
                      <c:pt idx="13264">
                        <c:v>3.6497500000000002E-13</c:v>
                      </c:pt>
                      <c:pt idx="13265">
                        <c:v>3.6497500000000002E-13</c:v>
                      </c:pt>
                      <c:pt idx="13266">
                        <c:v>8.1988000000000004E-13</c:v>
                      </c:pt>
                      <c:pt idx="13267">
                        <c:v>8.1988000000000004E-13</c:v>
                      </c:pt>
                      <c:pt idx="13268">
                        <c:v>3.2623799999999999E-13</c:v>
                      </c:pt>
                      <c:pt idx="13269">
                        <c:v>3.2623799999999999E-13</c:v>
                      </c:pt>
                      <c:pt idx="13270">
                        <c:v>3.1611500000000001E-13</c:v>
                      </c:pt>
                      <c:pt idx="13271">
                        <c:v>3.1611500000000001E-13</c:v>
                      </c:pt>
                      <c:pt idx="13272">
                        <c:v>5.0999599999999996E-13</c:v>
                      </c:pt>
                      <c:pt idx="13273">
                        <c:v>5.0999599999999996E-13</c:v>
                      </c:pt>
                      <c:pt idx="13274">
                        <c:v>3.2033999999999998E-13</c:v>
                      </c:pt>
                      <c:pt idx="13275">
                        <c:v>3.2033999999999998E-13</c:v>
                      </c:pt>
                      <c:pt idx="13276">
                        <c:v>3.16935E-13</c:v>
                      </c:pt>
                      <c:pt idx="13277">
                        <c:v>3.16935E-13</c:v>
                      </c:pt>
                      <c:pt idx="13278">
                        <c:v>3.5615799999999998E-13</c:v>
                      </c:pt>
                      <c:pt idx="13279">
                        <c:v>3.5615799999999998E-13</c:v>
                      </c:pt>
                      <c:pt idx="13280">
                        <c:v>3.0857299999999998E-13</c:v>
                      </c:pt>
                      <c:pt idx="13281">
                        <c:v>3.0857299999999998E-13</c:v>
                      </c:pt>
                      <c:pt idx="13282">
                        <c:v>5.22159E-13</c:v>
                      </c:pt>
                      <c:pt idx="13283">
                        <c:v>5.22159E-13</c:v>
                      </c:pt>
                      <c:pt idx="13284">
                        <c:v>2.89167E-13</c:v>
                      </c:pt>
                      <c:pt idx="13285">
                        <c:v>2.89167E-13</c:v>
                      </c:pt>
                      <c:pt idx="13286">
                        <c:v>2.3897600000000001E-12</c:v>
                      </c:pt>
                      <c:pt idx="13287">
                        <c:v>2.3897600000000001E-12</c:v>
                      </c:pt>
                      <c:pt idx="13288">
                        <c:v>3.0866999999999999E-13</c:v>
                      </c:pt>
                      <c:pt idx="13289">
                        <c:v>3.0866999999999999E-13</c:v>
                      </c:pt>
                      <c:pt idx="13290">
                        <c:v>3.1380699999999999E-13</c:v>
                      </c:pt>
                      <c:pt idx="13291">
                        <c:v>3.1380699999999999E-13</c:v>
                      </c:pt>
                      <c:pt idx="13292">
                        <c:v>3.26181E-13</c:v>
                      </c:pt>
                      <c:pt idx="13293">
                        <c:v>3.26181E-13</c:v>
                      </c:pt>
                      <c:pt idx="13294">
                        <c:v>3.31235E-13</c:v>
                      </c:pt>
                      <c:pt idx="13295">
                        <c:v>3.31235E-13</c:v>
                      </c:pt>
                      <c:pt idx="13296">
                        <c:v>2.91719E-12</c:v>
                      </c:pt>
                      <c:pt idx="13297">
                        <c:v>2.91719E-12</c:v>
                      </c:pt>
                      <c:pt idx="13298">
                        <c:v>3.3115300000000002E-13</c:v>
                      </c:pt>
                      <c:pt idx="13299">
                        <c:v>3.3115300000000002E-13</c:v>
                      </c:pt>
                      <c:pt idx="13300">
                        <c:v>3.2442399999999998E-13</c:v>
                      </c:pt>
                      <c:pt idx="13301">
                        <c:v>3.2442399999999998E-13</c:v>
                      </c:pt>
                      <c:pt idx="13302">
                        <c:v>3.4163900000000002E-13</c:v>
                      </c:pt>
                      <c:pt idx="13303">
                        <c:v>3.4163900000000002E-13</c:v>
                      </c:pt>
                      <c:pt idx="13304">
                        <c:v>3.7074199999999999E-13</c:v>
                      </c:pt>
                      <c:pt idx="13305">
                        <c:v>3.7074199999999999E-13</c:v>
                      </c:pt>
                      <c:pt idx="13306">
                        <c:v>3.3629900000000002E-13</c:v>
                      </c:pt>
                      <c:pt idx="13307">
                        <c:v>3.3629900000000002E-13</c:v>
                      </c:pt>
                      <c:pt idx="13308">
                        <c:v>3.3333500000000001E-13</c:v>
                      </c:pt>
                      <c:pt idx="13309">
                        <c:v>3.3333500000000001E-13</c:v>
                      </c:pt>
                      <c:pt idx="13310">
                        <c:v>3.47169E-13</c:v>
                      </c:pt>
                      <c:pt idx="13311">
                        <c:v>3.47169E-13</c:v>
                      </c:pt>
                      <c:pt idx="13312">
                        <c:v>3.0735300000000001E-13</c:v>
                      </c:pt>
                      <c:pt idx="13313">
                        <c:v>3.0735300000000001E-13</c:v>
                      </c:pt>
                      <c:pt idx="13314">
                        <c:v>3.4338E-13</c:v>
                      </c:pt>
                      <c:pt idx="13315">
                        <c:v>3.4338E-13</c:v>
                      </c:pt>
                      <c:pt idx="13316">
                        <c:v>3.4952999999999998E-13</c:v>
                      </c:pt>
                      <c:pt idx="13317">
                        <c:v>3.4952999999999998E-13</c:v>
                      </c:pt>
                      <c:pt idx="13318">
                        <c:v>3.3955300000000002E-13</c:v>
                      </c:pt>
                      <c:pt idx="13319">
                        <c:v>3.3955300000000002E-13</c:v>
                      </c:pt>
                      <c:pt idx="13320">
                        <c:v>4.6672800000000003E-13</c:v>
                      </c:pt>
                      <c:pt idx="13321">
                        <c:v>4.6672800000000003E-13</c:v>
                      </c:pt>
                      <c:pt idx="13322">
                        <c:v>3.3776799999999999E-13</c:v>
                      </c:pt>
                      <c:pt idx="13323">
                        <c:v>3.3776799999999999E-13</c:v>
                      </c:pt>
                      <c:pt idx="13324">
                        <c:v>3.1755599999999997E-13</c:v>
                      </c:pt>
                      <c:pt idx="13325">
                        <c:v>3.1755599999999997E-13</c:v>
                      </c:pt>
                      <c:pt idx="13326">
                        <c:v>3.47413E-13</c:v>
                      </c:pt>
                      <c:pt idx="13327">
                        <c:v>3.47413E-13</c:v>
                      </c:pt>
                      <c:pt idx="13328">
                        <c:v>3.4176199999999999E-13</c:v>
                      </c:pt>
                      <c:pt idx="13329">
                        <c:v>3.4176199999999999E-13</c:v>
                      </c:pt>
                      <c:pt idx="13330">
                        <c:v>3.3481099999999999E-13</c:v>
                      </c:pt>
                      <c:pt idx="13331">
                        <c:v>3.3481099999999999E-13</c:v>
                      </c:pt>
                      <c:pt idx="13332">
                        <c:v>3.5247799999999999E-13</c:v>
                      </c:pt>
                      <c:pt idx="13333">
                        <c:v>3.5247799999999999E-13</c:v>
                      </c:pt>
                      <c:pt idx="13334">
                        <c:v>6.2713200000000002E-13</c:v>
                      </c:pt>
                      <c:pt idx="13335">
                        <c:v>6.2713200000000002E-13</c:v>
                      </c:pt>
                      <c:pt idx="13336">
                        <c:v>3.2503699999999998E-13</c:v>
                      </c:pt>
                      <c:pt idx="13337">
                        <c:v>3.2503699999999998E-13</c:v>
                      </c:pt>
                      <c:pt idx="13338">
                        <c:v>3.4945600000000002E-13</c:v>
                      </c:pt>
                      <c:pt idx="13339">
                        <c:v>3.4945600000000002E-13</c:v>
                      </c:pt>
                      <c:pt idx="13340">
                        <c:v>7.2203E-13</c:v>
                      </c:pt>
                      <c:pt idx="13341">
                        <c:v>7.2203E-13</c:v>
                      </c:pt>
                      <c:pt idx="13342">
                        <c:v>5.6871799999999998E-13</c:v>
                      </c:pt>
                      <c:pt idx="13343">
                        <c:v>5.6871799999999998E-13</c:v>
                      </c:pt>
                      <c:pt idx="13344">
                        <c:v>3.2731100000000002E-13</c:v>
                      </c:pt>
                      <c:pt idx="13345">
                        <c:v>3.2731100000000002E-13</c:v>
                      </c:pt>
                      <c:pt idx="13346">
                        <c:v>3.1735099999999998E-13</c:v>
                      </c:pt>
                      <c:pt idx="13347">
                        <c:v>3.1735099999999998E-13</c:v>
                      </c:pt>
                      <c:pt idx="13348">
                        <c:v>5.1190900000000002E-13</c:v>
                      </c:pt>
                      <c:pt idx="13349">
                        <c:v>5.1190900000000002E-13</c:v>
                      </c:pt>
                      <c:pt idx="13350">
                        <c:v>3.15596E-13</c:v>
                      </c:pt>
                      <c:pt idx="13351">
                        <c:v>3.15596E-13</c:v>
                      </c:pt>
                      <c:pt idx="13352">
                        <c:v>3.0619699999999998E-13</c:v>
                      </c:pt>
                      <c:pt idx="13353">
                        <c:v>3.0619699999999998E-13</c:v>
                      </c:pt>
                      <c:pt idx="13354">
                        <c:v>3.1431399999999999E-13</c:v>
                      </c:pt>
                      <c:pt idx="13355">
                        <c:v>3.1431399999999999E-13</c:v>
                      </c:pt>
                      <c:pt idx="13356">
                        <c:v>8.68775E-13</c:v>
                      </c:pt>
                      <c:pt idx="13357">
                        <c:v>8.68775E-13</c:v>
                      </c:pt>
                      <c:pt idx="13358">
                        <c:v>3.0349300000000002E-13</c:v>
                      </c:pt>
                      <c:pt idx="13359">
                        <c:v>3.0349300000000002E-13</c:v>
                      </c:pt>
                      <c:pt idx="13360">
                        <c:v>3.0653799999999998E-13</c:v>
                      </c:pt>
                      <c:pt idx="13361">
                        <c:v>3.0653799999999998E-13</c:v>
                      </c:pt>
                      <c:pt idx="13362">
                        <c:v>3.3760300000000001E-13</c:v>
                      </c:pt>
                      <c:pt idx="13363">
                        <c:v>3.3760300000000001E-13</c:v>
                      </c:pt>
                      <c:pt idx="13364">
                        <c:v>3.2444900000000002E-13</c:v>
                      </c:pt>
                      <c:pt idx="13365">
                        <c:v>3.2444900000000002E-13</c:v>
                      </c:pt>
                      <c:pt idx="13366">
                        <c:v>3.1762999999999998E-13</c:v>
                      </c:pt>
                      <c:pt idx="13367">
                        <c:v>3.1762999999999998E-13</c:v>
                      </c:pt>
                      <c:pt idx="13368">
                        <c:v>3.1229900000000002E-13</c:v>
                      </c:pt>
                      <c:pt idx="13369">
                        <c:v>3.1229900000000002E-13</c:v>
                      </c:pt>
                      <c:pt idx="13370">
                        <c:v>3.07002E-13</c:v>
                      </c:pt>
                      <c:pt idx="13371">
                        <c:v>3.07002E-13</c:v>
                      </c:pt>
                      <c:pt idx="13372">
                        <c:v>5.0167300000000004E-13</c:v>
                      </c:pt>
                      <c:pt idx="13373">
                        <c:v>5.0167300000000004E-13</c:v>
                      </c:pt>
                      <c:pt idx="13374">
                        <c:v>3.2832099999999998E-13</c:v>
                      </c:pt>
                      <c:pt idx="13375">
                        <c:v>3.2832099999999998E-13</c:v>
                      </c:pt>
                      <c:pt idx="13376">
                        <c:v>2.7374E-13</c:v>
                      </c:pt>
                      <c:pt idx="13377">
                        <c:v>2.7374E-13</c:v>
                      </c:pt>
                      <c:pt idx="13378">
                        <c:v>3.0581899999999998E-13</c:v>
                      </c:pt>
                      <c:pt idx="13379">
                        <c:v>3.0581899999999998E-13</c:v>
                      </c:pt>
                      <c:pt idx="13380">
                        <c:v>3.0386400000000002E-13</c:v>
                      </c:pt>
                      <c:pt idx="13381">
                        <c:v>3.0386400000000002E-13</c:v>
                      </c:pt>
                      <c:pt idx="13382">
                        <c:v>5.1475099999999997E-13</c:v>
                      </c:pt>
                      <c:pt idx="13383">
                        <c:v>5.1475099999999997E-13</c:v>
                      </c:pt>
                      <c:pt idx="13384">
                        <c:v>8.7530300000000003E-13</c:v>
                      </c:pt>
                      <c:pt idx="13385">
                        <c:v>8.7530300000000003E-13</c:v>
                      </c:pt>
                      <c:pt idx="13386">
                        <c:v>2.8831700000000001E-13</c:v>
                      </c:pt>
                      <c:pt idx="13387">
                        <c:v>2.8831700000000001E-13</c:v>
                      </c:pt>
                      <c:pt idx="13388">
                        <c:v>2.8565300000000001E-13</c:v>
                      </c:pt>
                      <c:pt idx="13389">
                        <c:v>2.8565300000000001E-13</c:v>
                      </c:pt>
                      <c:pt idx="13390">
                        <c:v>4.8897399999999997E-13</c:v>
                      </c:pt>
                      <c:pt idx="13391">
                        <c:v>4.8897399999999997E-13</c:v>
                      </c:pt>
                      <c:pt idx="13392">
                        <c:v>3.1029400000000002E-13</c:v>
                      </c:pt>
                      <c:pt idx="13393">
                        <c:v>3.1029400000000002E-13</c:v>
                      </c:pt>
                      <c:pt idx="13394">
                        <c:v>2.9942199999999999E-13</c:v>
                      </c:pt>
                      <c:pt idx="13395">
                        <c:v>2.9942199999999999E-13</c:v>
                      </c:pt>
                      <c:pt idx="13396">
                        <c:v>2.7438100000000001E-13</c:v>
                      </c:pt>
                      <c:pt idx="13397">
                        <c:v>2.7438100000000001E-13</c:v>
                      </c:pt>
                      <c:pt idx="13398">
                        <c:v>2.83553E-13</c:v>
                      </c:pt>
                      <c:pt idx="13399">
                        <c:v>2.83553E-13</c:v>
                      </c:pt>
                      <c:pt idx="13400">
                        <c:v>2.75519E-13</c:v>
                      </c:pt>
                      <c:pt idx="13401">
                        <c:v>2.75519E-13</c:v>
                      </c:pt>
                      <c:pt idx="13402">
                        <c:v>2.8209000000000001E-13</c:v>
                      </c:pt>
                      <c:pt idx="13403">
                        <c:v>2.8209000000000001E-13</c:v>
                      </c:pt>
                      <c:pt idx="13404">
                        <c:v>2.8837200000000001E-13</c:v>
                      </c:pt>
                      <c:pt idx="13405">
                        <c:v>2.8837200000000001E-13</c:v>
                      </c:pt>
                      <c:pt idx="13406">
                        <c:v>8.4156600000000003E-13</c:v>
                      </c:pt>
                      <c:pt idx="13407">
                        <c:v>8.4156600000000003E-13</c:v>
                      </c:pt>
                      <c:pt idx="13408">
                        <c:v>4.8121700000000003E-13</c:v>
                      </c:pt>
                      <c:pt idx="13409">
                        <c:v>4.8121700000000003E-13</c:v>
                      </c:pt>
                      <c:pt idx="13410">
                        <c:v>2.7737099999999998E-13</c:v>
                      </c:pt>
                      <c:pt idx="13411">
                        <c:v>2.7737099999999998E-13</c:v>
                      </c:pt>
                      <c:pt idx="13412">
                        <c:v>2.9391399999999999E-13</c:v>
                      </c:pt>
                      <c:pt idx="13413">
                        <c:v>2.9391399999999999E-13</c:v>
                      </c:pt>
                      <c:pt idx="13414">
                        <c:v>2.77888E-13</c:v>
                      </c:pt>
                      <c:pt idx="13415">
                        <c:v>2.77888E-13</c:v>
                      </c:pt>
                      <c:pt idx="13416">
                        <c:v>2.8634799999999999E-13</c:v>
                      </c:pt>
                      <c:pt idx="13417">
                        <c:v>2.8634799999999999E-13</c:v>
                      </c:pt>
                      <c:pt idx="13418">
                        <c:v>5.0132400000000002E-13</c:v>
                      </c:pt>
                      <c:pt idx="13419">
                        <c:v>5.0132400000000002E-13</c:v>
                      </c:pt>
                      <c:pt idx="13420">
                        <c:v>2.69232E-13</c:v>
                      </c:pt>
                      <c:pt idx="13421">
                        <c:v>2.69232E-13</c:v>
                      </c:pt>
                      <c:pt idx="13422">
                        <c:v>5.0466600000000002E-13</c:v>
                      </c:pt>
                      <c:pt idx="13423">
                        <c:v>5.0466600000000002E-13</c:v>
                      </c:pt>
                      <c:pt idx="13424">
                        <c:v>2.6808700000000001E-13</c:v>
                      </c:pt>
                      <c:pt idx="13425">
                        <c:v>2.6808700000000001E-13</c:v>
                      </c:pt>
                      <c:pt idx="13426">
                        <c:v>2.9883500000000001E-13</c:v>
                      </c:pt>
                      <c:pt idx="13427">
                        <c:v>2.9883500000000001E-13</c:v>
                      </c:pt>
                      <c:pt idx="13428">
                        <c:v>2.6134900000000002E-13</c:v>
                      </c:pt>
                      <c:pt idx="13429">
                        <c:v>2.6134900000000002E-13</c:v>
                      </c:pt>
                      <c:pt idx="13430">
                        <c:v>5.0528400000000003E-13</c:v>
                      </c:pt>
                      <c:pt idx="13431">
                        <c:v>5.0528400000000003E-13</c:v>
                      </c:pt>
                      <c:pt idx="13432">
                        <c:v>6.6254499999999998E-13</c:v>
                      </c:pt>
                      <c:pt idx="13433">
                        <c:v>6.6254499999999998E-13</c:v>
                      </c:pt>
                      <c:pt idx="13434">
                        <c:v>2.6683600000000002E-13</c:v>
                      </c:pt>
                      <c:pt idx="13435">
                        <c:v>2.6683600000000002E-13</c:v>
                      </c:pt>
                      <c:pt idx="13436">
                        <c:v>2.71175E-13</c:v>
                      </c:pt>
                      <c:pt idx="13437">
                        <c:v>2.71175E-13</c:v>
                      </c:pt>
                      <c:pt idx="13438">
                        <c:v>2.7048900000000002E-13</c:v>
                      </c:pt>
                      <c:pt idx="13439">
                        <c:v>2.7048900000000002E-13</c:v>
                      </c:pt>
                      <c:pt idx="13440">
                        <c:v>2.7401099999999998E-13</c:v>
                      </c:pt>
                      <c:pt idx="13441">
                        <c:v>2.7401099999999998E-13</c:v>
                      </c:pt>
                      <c:pt idx="13442">
                        <c:v>3.2206199999999999E-13</c:v>
                      </c:pt>
                      <c:pt idx="13443">
                        <c:v>3.2206199999999999E-13</c:v>
                      </c:pt>
                      <c:pt idx="13444">
                        <c:v>2.7554099999999998E-13</c:v>
                      </c:pt>
                      <c:pt idx="13445">
                        <c:v>2.7554099999999998E-13</c:v>
                      </c:pt>
                      <c:pt idx="13446">
                        <c:v>4.8704199999999996E-13</c:v>
                      </c:pt>
                      <c:pt idx="13447">
                        <c:v>4.8704199999999996E-13</c:v>
                      </c:pt>
                      <c:pt idx="13448">
                        <c:v>3.3163499999999998E-13</c:v>
                      </c:pt>
                      <c:pt idx="13449">
                        <c:v>3.3163499999999998E-13</c:v>
                      </c:pt>
                      <c:pt idx="13450">
                        <c:v>2.6561500000000002E-13</c:v>
                      </c:pt>
                      <c:pt idx="13451">
                        <c:v>2.6561500000000002E-13</c:v>
                      </c:pt>
                      <c:pt idx="13452">
                        <c:v>2.9584199999999998E-12</c:v>
                      </c:pt>
                      <c:pt idx="13453">
                        <c:v>2.9584199999999998E-12</c:v>
                      </c:pt>
                      <c:pt idx="13454">
                        <c:v>3.0025500000000002E-13</c:v>
                      </c:pt>
                      <c:pt idx="13455">
                        <c:v>3.0025500000000002E-13</c:v>
                      </c:pt>
                      <c:pt idx="13456">
                        <c:v>2.8130499999999998E-13</c:v>
                      </c:pt>
                      <c:pt idx="13457">
                        <c:v>2.8130499999999998E-13</c:v>
                      </c:pt>
                      <c:pt idx="13458">
                        <c:v>4.86606E-13</c:v>
                      </c:pt>
                      <c:pt idx="13459">
                        <c:v>4.86606E-13</c:v>
                      </c:pt>
                      <c:pt idx="13460">
                        <c:v>2.9338300000000002E-13</c:v>
                      </c:pt>
                      <c:pt idx="13461">
                        <c:v>2.9338300000000002E-13</c:v>
                      </c:pt>
                      <c:pt idx="13462">
                        <c:v>4.9304099999999996E-13</c:v>
                      </c:pt>
                      <c:pt idx="13463">
                        <c:v>4.9304099999999996E-13</c:v>
                      </c:pt>
                      <c:pt idx="13464">
                        <c:v>2.8865699999999999E-13</c:v>
                      </c:pt>
                      <c:pt idx="13465">
                        <c:v>2.8865699999999999E-13</c:v>
                      </c:pt>
                      <c:pt idx="13466">
                        <c:v>2.9714600000000001E-13</c:v>
                      </c:pt>
                      <c:pt idx="13467">
                        <c:v>2.9714600000000001E-13</c:v>
                      </c:pt>
                      <c:pt idx="13468">
                        <c:v>5.2870500000000002E-13</c:v>
                      </c:pt>
                      <c:pt idx="13469">
                        <c:v>5.2870500000000002E-13</c:v>
                      </c:pt>
                      <c:pt idx="13470">
                        <c:v>2.94373E-13</c:v>
                      </c:pt>
                      <c:pt idx="13471">
                        <c:v>2.94373E-13</c:v>
                      </c:pt>
                      <c:pt idx="13472">
                        <c:v>2.6445399999999999E-13</c:v>
                      </c:pt>
                      <c:pt idx="13473">
                        <c:v>2.6445399999999999E-13</c:v>
                      </c:pt>
                      <c:pt idx="13474">
                        <c:v>2.68361E-13</c:v>
                      </c:pt>
                      <c:pt idx="13475">
                        <c:v>2.68361E-13</c:v>
                      </c:pt>
                      <c:pt idx="13476">
                        <c:v>2.77245E-13</c:v>
                      </c:pt>
                      <c:pt idx="13477">
                        <c:v>2.77245E-13</c:v>
                      </c:pt>
                      <c:pt idx="13478">
                        <c:v>2.5547799999999999E-13</c:v>
                      </c:pt>
                      <c:pt idx="13479">
                        <c:v>2.5547799999999999E-13</c:v>
                      </c:pt>
                      <c:pt idx="13480">
                        <c:v>2.82562E-13</c:v>
                      </c:pt>
                      <c:pt idx="13481">
                        <c:v>2.82562E-13</c:v>
                      </c:pt>
                      <c:pt idx="13482">
                        <c:v>2.72431E-13</c:v>
                      </c:pt>
                      <c:pt idx="13483">
                        <c:v>2.72431E-13</c:v>
                      </c:pt>
                      <c:pt idx="13484">
                        <c:v>4.0025199999999998E-12</c:v>
                      </c:pt>
                      <c:pt idx="13485">
                        <c:v>4.0025199999999998E-12</c:v>
                      </c:pt>
                      <c:pt idx="13486">
                        <c:v>2.6519300000000002E-13</c:v>
                      </c:pt>
                      <c:pt idx="13487">
                        <c:v>2.6519300000000002E-13</c:v>
                      </c:pt>
                      <c:pt idx="13488">
                        <c:v>2.7476199999999998E-13</c:v>
                      </c:pt>
                      <c:pt idx="13489">
                        <c:v>2.7476199999999998E-13</c:v>
                      </c:pt>
                      <c:pt idx="13490">
                        <c:v>2.90395E-13</c:v>
                      </c:pt>
                      <c:pt idx="13491">
                        <c:v>2.90395E-13</c:v>
                      </c:pt>
                      <c:pt idx="13492">
                        <c:v>3.94199E-13</c:v>
                      </c:pt>
                      <c:pt idx="13493">
                        <c:v>3.94199E-13</c:v>
                      </c:pt>
                      <c:pt idx="13494">
                        <c:v>2.82744E-13</c:v>
                      </c:pt>
                      <c:pt idx="13495">
                        <c:v>2.82744E-13</c:v>
                      </c:pt>
                      <c:pt idx="13496">
                        <c:v>2.8985999999999999E-13</c:v>
                      </c:pt>
                      <c:pt idx="13497">
                        <c:v>2.8985999999999999E-13</c:v>
                      </c:pt>
                      <c:pt idx="13498">
                        <c:v>2.2955999999999998E-13</c:v>
                      </c:pt>
                      <c:pt idx="13499">
                        <c:v>2.2955999999999998E-13</c:v>
                      </c:pt>
                      <c:pt idx="13500">
                        <c:v>2.4818099999999998E-13</c:v>
                      </c:pt>
                      <c:pt idx="13501">
                        <c:v>2.4818099999999998E-13</c:v>
                      </c:pt>
                      <c:pt idx="13502">
                        <c:v>2.4857400000000001E-13</c:v>
                      </c:pt>
                      <c:pt idx="13503">
                        <c:v>2.4857400000000001E-13</c:v>
                      </c:pt>
                      <c:pt idx="13504">
                        <c:v>2.3666200000000002E-13</c:v>
                      </c:pt>
                      <c:pt idx="13505">
                        <c:v>2.3666200000000002E-13</c:v>
                      </c:pt>
                      <c:pt idx="13506">
                        <c:v>2.46064E-13</c:v>
                      </c:pt>
                      <c:pt idx="13507">
                        <c:v>2.46064E-13</c:v>
                      </c:pt>
                      <c:pt idx="13508">
                        <c:v>2.66312E-13</c:v>
                      </c:pt>
                      <c:pt idx="13509">
                        <c:v>2.66312E-13</c:v>
                      </c:pt>
                      <c:pt idx="13510">
                        <c:v>2.5541799999999999E-13</c:v>
                      </c:pt>
                      <c:pt idx="13511">
                        <c:v>2.5541799999999999E-13</c:v>
                      </c:pt>
                      <c:pt idx="13512">
                        <c:v>6.2892199999999995E-13</c:v>
                      </c:pt>
                      <c:pt idx="13513">
                        <c:v>6.2892199999999995E-13</c:v>
                      </c:pt>
                      <c:pt idx="13514">
                        <c:v>1.0607800000000001E-12</c:v>
                      </c:pt>
                      <c:pt idx="13515">
                        <c:v>1.0607800000000001E-12</c:v>
                      </c:pt>
                      <c:pt idx="13516">
                        <c:v>2.4774200000000001E-13</c:v>
                      </c:pt>
                      <c:pt idx="13517">
                        <c:v>2.4774200000000001E-13</c:v>
                      </c:pt>
                      <c:pt idx="13518">
                        <c:v>2.4524999999999999E-13</c:v>
                      </c:pt>
                      <c:pt idx="13519">
                        <c:v>2.4524999999999999E-13</c:v>
                      </c:pt>
                      <c:pt idx="13520">
                        <c:v>2.3922000000000001E-13</c:v>
                      </c:pt>
                      <c:pt idx="13521">
                        <c:v>2.3922000000000001E-13</c:v>
                      </c:pt>
                      <c:pt idx="13522">
                        <c:v>2.50346E-13</c:v>
                      </c:pt>
                      <c:pt idx="13523">
                        <c:v>2.50346E-13</c:v>
                      </c:pt>
                      <c:pt idx="13524">
                        <c:v>2.3256200000000001E-13</c:v>
                      </c:pt>
                      <c:pt idx="13525">
                        <c:v>2.3256200000000001E-13</c:v>
                      </c:pt>
                      <c:pt idx="13526">
                        <c:v>2.6335800000000001E-13</c:v>
                      </c:pt>
                      <c:pt idx="13527">
                        <c:v>2.6335800000000001E-13</c:v>
                      </c:pt>
                      <c:pt idx="13528">
                        <c:v>2.6304799999999998E-13</c:v>
                      </c:pt>
                      <c:pt idx="13529">
                        <c:v>2.6304799999999998E-13</c:v>
                      </c:pt>
                      <c:pt idx="13530">
                        <c:v>2.42425E-13</c:v>
                      </c:pt>
                      <c:pt idx="13531">
                        <c:v>2.42425E-13</c:v>
                      </c:pt>
                      <c:pt idx="13532">
                        <c:v>2.4848999999999998E-13</c:v>
                      </c:pt>
                      <c:pt idx="13533">
                        <c:v>2.4848999999999998E-13</c:v>
                      </c:pt>
                      <c:pt idx="13534">
                        <c:v>4.5185399999999997E-13</c:v>
                      </c:pt>
                      <c:pt idx="13535">
                        <c:v>4.5185399999999997E-13</c:v>
                      </c:pt>
                      <c:pt idx="13536">
                        <c:v>2.6950200000000001E-13</c:v>
                      </c:pt>
                      <c:pt idx="13537">
                        <c:v>2.6950200000000001E-13</c:v>
                      </c:pt>
                      <c:pt idx="13538">
                        <c:v>2.59751E-13</c:v>
                      </c:pt>
                      <c:pt idx="13539">
                        <c:v>2.59751E-13</c:v>
                      </c:pt>
                      <c:pt idx="13540">
                        <c:v>6.6236799999999999E-13</c:v>
                      </c:pt>
                      <c:pt idx="13541">
                        <c:v>6.6236799999999999E-13</c:v>
                      </c:pt>
                      <c:pt idx="13542">
                        <c:v>2.98398E-12</c:v>
                      </c:pt>
                      <c:pt idx="13543">
                        <c:v>2.98398E-12</c:v>
                      </c:pt>
                      <c:pt idx="13544">
                        <c:v>2.6723299999999998E-13</c:v>
                      </c:pt>
                      <c:pt idx="13545">
                        <c:v>2.6723299999999998E-13</c:v>
                      </c:pt>
                      <c:pt idx="13546">
                        <c:v>2.6594200000000002E-13</c:v>
                      </c:pt>
                      <c:pt idx="13547">
                        <c:v>2.6594200000000002E-13</c:v>
                      </c:pt>
                      <c:pt idx="13548">
                        <c:v>2.7654E-13</c:v>
                      </c:pt>
                      <c:pt idx="13549">
                        <c:v>2.7654E-13</c:v>
                      </c:pt>
                      <c:pt idx="13550">
                        <c:v>2.8027999999999999E-13</c:v>
                      </c:pt>
                      <c:pt idx="13551">
                        <c:v>2.8027999999999999E-13</c:v>
                      </c:pt>
                      <c:pt idx="13552">
                        <c:v>2.6923300000000002E-13</c:v>
                      </c:pt>
                      <c:pt idx="13553">
                        <c:v>2.6923300000000002E-13</c:v>
                      </c:pt>
                      <c:pt idx="13554">
                        <c:v>2.75526E-13</c:v>
                      </c:pt>
                      <c:pt idx="13555">
                        <c:v>2.75526E-13</c:v>
                      </c:pt>
                      <c:pt idx="13556">
                        <c:v>5.8505300000000003E-13</c:v>
                      </c:pt>
                      <c:pt idx="13557">
                        <c:v>5.8505300000000003E-13</c:v>
                      </c:pt>
                      <c:pt idx="13558">
                        <c:v>2.9033499999999999E-13</c:v>
                      </c:pt>
                      <c:pt idx="13559">
                        <c:v>2.9033499999999999E-13</c:v>
                      </c:pt>
                      <c:pt idx="13560">
                        <c:v>2.9428800000000001E-13</c:v>
                      </c:pt>
                      <c:pt idx="13561">
                        <c:v>2.9428800000000001E-13</c:v>
                      </c:pt>
                      <c:pt idx="13562">
                        <c:v>3.1015800000000002E-13</c:v>
                      </c:pt>
                      <c:pt idx="13563">
                        <c:v>3.1015800000000002E-13</c:v>
                      </c:pt>
                      <c:pt idx="13564">
                        <c:v>3.18111E-12</c:v>
                      </c:pt>
                      <c:pt idx="13565">
                        <c:v>3.18111E-12</c:v>
                      </c:pt>
                      <c:pt idx="13566">
                        <c:v>3.12093E-13</c:v>
                      </c:pt>
                      <c:pt idx="13567">
                        <c:v>3.12093E-13</c:v>
                      </c:pt>
                      <c:pt idx="13568">
                        <c:v>3.1740800000000001E-13</c:v>
                      </c:pt>
                      <c:pt idx="13569">
                        <c:v>3.1740800000000001E-13</c:v>
                      </c:pt>
                      <c:pt idx="13570">
                        <c:v>3.2812400000000001E-13</c:v>
                      </c:pt>
                      <c:pt idx="13571">
                        <c:v>3.2812400000000001E-13</c:v>
                      </c:pt>
                      <c:pt idx="13572">
                        <c:v>3.3913899999999999E-13</c:v>
                      </c:pt>
                      <c:pt idx="13573">
                        <c:v>3.3913899999999999E-13</c:v>
                      </c:pt>
                      <c:pt idx="13574">
                        <c:v>3.5622900000000002E-13</c:v>
                      </c:pt>
                      <c:pt idx="13575">
                        <c:v>3.5622900000000002E-13</c:v>
                      </c:pt>
                      <c:pt idx="13576">
                        <c:v>3.6494000000000001E-13</c:v>
                      </c:pt>
                      <c:pt idx="13577">
                        <c:v>3.6494000000000001E-13</c:v>
                      </c:pt>
                      <c:pt idx="13578">
                        <c:v>7.2731400000000005E-13</c:v>
                      </c:pt>
                      <c:pt idx="13579">
                        <c:v>7.2731400000000005E-13</c:v>
                      </c:pt>
                      <c:pt idx="13580">
                        <c:v>6.3609500000000003E-13</c:v>
                      </c:pt>
                      <c:pt idx="13581">
                        <c:v>6.3609500000000003E-13</c:v>
                      </c:pt>
                      <c:pt idx="13582">
                        <c:v>3.7432799999999999E-13</c:v>
                      </c:pt>
                      <c:pt idx="13583">
                        <c:v>3.7432799999999999E-13</c:v>
                      </c:pt>
                      <c:pt idx="13584">
                        <c:v>8.27707E-13</c:v>
                      </c:pt>
                      <c:pt idx="13585">
                        <c:v>8.27707E-13</c:v>
                      </c:pt>
                      <c:pt idx="13586">
                        <c:v>4.02818E-13</c:v>
                      </c:pt>
                      <c:pt idx="13587">
                        <c:v>4.02818E-13</c:v>
                      </c:pt>
                      <c:pt idx="13588">
                        <c:v>4.2492499999999998E-13</c:v>
                      </c:pt>
                      <c:pt idx="13589">
                        <c:v>4.2492499999999998E-13</c:v>
                      </c:pt>
                      <c:pt idx="13590">
                        <c:v>6.20448E-13</c:v>
                      </c:pt>
                      <c:pt idx="13591">
                        <c:v>6.20448E-13</c:v>
                      </c:pt>
                      <c:pt idx="13592">
                        <c:v>4.1571300000000002E-13</c:v>
                      </c:pt>
                      <c:pt idx="13593">
                        <c:v>4.1571300000000002E-13</c:v>
                      </c:pt>
                      <c:pt idx="13594">
                        <c:v>4.5712999999999999E-13</c:v>
                      </c:pt>
                      <c:pt idx="13595">
                        <c:v>4.5712999999999999E-13</c:v>
                      </c:pt>
                      <c:pt idx="13596">
                        <c:v>4.85645E-13</c:v>
                      </c:pt>
                      <c:pt idx="13597">
                        <c:v>4.85645E-13</c:v>
                      </c:pt>
                      <c:pt idx="13598">
                        <c:v>4.7195400000000001E-13</c:v>
                      </c:pt>
                      <c:pt idx="13599">
                        <c:v>4.7195400000000001E-13</c:v>
                      </c:pt>
                      <c:pt idx="13600">
                        <c:v>4.6266500000000003E-13</c:v>
                      </c:pt>
                      <c:pt idx="13601">
                        <c:v>4.6266500000000003E-13</c:v>
                      </c:pt>
                      <c:pt idx="13602">
                        <c:v>4.8798600000000004E-13</c:v>
                      </c:pt>
                      <c:pt idx="13603">
                        <c:v>4.8798600000000004E-13</c:v>
                      </c:pt>
                      <c:pt idx="13604">
                        <c:v>5.0355000000000001E-13</c:v>
                      </c:pt>
                      <c:pt idx="13605">
                        <c:v>5.0355000000000001E-13</c:v>
                      </c:pt>
                      <c:pt idx="13606">
                        <c:v>5.0851700000000002E-13</c:v>
                      </c:pt>
                      <c:pt idx="13607">
                        <c:v>5.0851700000000002E-13</c:v>
                      </c:pt>
                      <c:pt idx="13608">
                        <c:v>5.3956500000000003E-13</c:v>
                      </c:pt>
                      <c:pt idx="13609">
                        <c:v>5.3956500000000003E-13</c:v>
                      </c:pt>
                      <c:pt idx="13610">
                        <c:v>5.2866600000000002E-13</c:v>
                      </c:pt>
                      <c:pt idx="13611">
                        <c:v>5.2866600000000002E-13</c:v>
                      </c:pt>
                      <c:pt idx="13612">
                        <c:v>5.3881799999999998E-13</c:v>
                      </c:pt>
                      <c:pt idx="13613">
                        <c:v>5.3881799999999998E-13</c:v>
                      </c:pt>
                      <c:pt idx="13614">
                        <c:v>5.5296099999999997E-13</c:v>
                      </c:pt>
                      <c:pt idx="13615">
                        <c:v>5.5296099999999997E-13</c:v>
                      </c:pt>
                      <c:pt idx="13616">
                        <c:v>6.6418900000000005E-13</c:v>
                      </c:pt>
                      <c:pt idx="13617">
                        <c:v>6.6418900000000005E-13</c:v>
                      </c:pt>
                      <c:pt idx="13618">
                        <c:v>5.6738599999999998E-13</c:v>
                      </c:pt>
                      <c:pt idx="13619">
                        <c:v>5.6738599999999998E-13</c:v>
                      </c:pt>
                      <c:pt idx="13620">
                        <c:v>6.1027799999999996E-13</c:v>
                      </c:pt>
                      <c:pt idx="13621">
                        <c:v>6.1027799999999996E-13</c:v>
                      </c:pt>
                      <c:pt idx="13622">
                        <c:v>5.8276700000000004E-13</c:v>
                      </c:pt>
                      <c:pt idx="13623">
                        <c:v>5.8276700000000004E-13</c:v>
                      </c:pt>
                      <c:pt idx="13624">
                        <c:v>5.8975799999999996E-13</c:v>
                      </c:pt>
                      <c:pt idx="13625">
                        <c:v>5.8975799999999996E-13</c:v>
                      </c:pt>
                      <c:pt idx="13626">
                        <c:v>5.7417800000000004E-13</c:v>
                      </c:pt>
                      <c:pt idx="13627">
                        <c:v>5.7417800000000004E-13</c:v>
                      </c:pt>
                      <c:pt idx="13628">
                        <c:v>5.8248800000000003E-13</c:v>
                      </c:pt>
                      <c:pt idx="13629">
                        <c:v>5.8248800000000003E-13</c:v>
                      </c:pt>
                      <c:pt idx="13630">
                        <c:v>6.2785099999999997E-13</c:v>
                      </c:pt>
                      <c:pt idx="13631">
                        <c:v>6.2785099999999997E-13</c:v>
                      </c:pt>
                      <c:pt idx="13632">
                        <c:v>3.5264E-12</c:v>
                      </c:pt>
                      <c:pt idx="13633">
                        <c:v>3.5264E-12</c:v>
                      </c:pt>
                      <c:pt idx="13634">
                        <c:v>6.5118699999999996E-13</c:v>
                      </c:pt>
                      <c:pt idx="13635">
                        <c:v>6.5118699999999996E-13</c:v>
                      </c:pt>
                      <c:pt idx="13636">
                        <c:v>3.72497E-12</c:v>
                      </c:pt>
                      <c:pt idx="13637">
                        <c:v>3.72497E-12</c:v>
                      </c:pt>
                      <c:pt idx="13638">
                        <c:v>3.5241200000000001E-12</c:v>
                      </c:pt>
                      <c:pt idx="13639">
                        <c:v>3.5241200000000001E-12</c:v>
                      </c:pt>
                      <c:pt idx="13640">
                        <c:v>6.3495000000000004E-13</c:v>
                      </c:pt>
                      <c:pt idx="13641">
                        <c:v>6.3495000000000004E-13</c:v>
                      </c:pt>
                      <c:pt idx="13642">
                        <c:v>1.3536900000000001E-12</c:v>
                      </c:pt>
                      <c:pt idx="13643">
                        <c:v>1.3536900000000001E-12</c:v>
                      </c:pt>
                      <c:pt idx="13644">
                        <c:v>1.2764199999999999E-12</c:v>
                      </c:pt>
                      <c:pt idx="13645">
                        <c:v>1.2764199999999999E-12</c:v>
                      </c:pt>
                      <c:pt idx="13646">
                        <c:v>6.1588799999999997E-13</c:v>
                      </c:pt>
                      <c:pt idx="13647">
                        <c:v>6.1588799999999997E-13</c:v>
                      </c:pt>
                      <c:pt idx="13648">
                        <c:v>6.5158100000000001E-13</c:v>
                      </c:pt>
                      <c:pt idx="13649">
                        <c:v>6.5158100000000001E-13</c:v>
                      </c:pt>
                      <c:pt idx="13650">
                        <c:v>6.2512500000000002E-13</c:v>
                      </c:pt>
                      <c:pt idx="13651">
                        <c:v>6.2512500000000002E-13</c:v>
                      </c:pt>
                      <c:pt idx="13652">
                        <c:v>6.1438400000000004E-13</c:v>
                      </c:pt>
                      <c:pt idx="13653">
                        <c:v>6.1438400000000004E-13</c:v>
                      </c:pt>
                      <c:pt idx="13654">
                        <c:v>9.3374600000000005E-13</c:v>
                      </c:pt>
                      <c:pt idx="13655">
                        <c:v>9.3374600000000005E-13</c:v>
                      </c:pt>
                      <c:pt idx="13656">
                        <c:v>6.0583500000000001E-13</c:v>
                      </c:pt>
                      <c:pt idx="13657">
                        <c:v>6.0583500000000001E-13</c:v>
                      </c:pt>
                      <c:pt idx="13658">
                        <c:v>5.53013E-13</c:v>
                      </c:pt>
                      <c:pt idx="13659">
                        <c:v>5.53013E-13</c:v>
                      </c:pt>
                      <c:pt idx="13660">
                        <c:v>5.7628599999999997E-13</c:v>
                      </c:pt>
                      <c:pt idx="13661">
                        <c:v>5.7628599999999997E-13</c:v>
                      </c:pt>
                      <c:pt idx="13662">
                        <c:v>5.5255600000000003E-13</c:v>
                      </c:pt>
                      <c:pt idx="13663">
                        <c:v>5.5255600000000003E-13</c:v>
                      </c:pt>
                      <c:pt idx="13664">
                        <c:v>5.4328600000000001E-13</c:v>
                      </c:pt>
                      <c:pt idx="13665">
                        <c:v>5.4328600000000001E-13</c:v>
                      </c:pt>
                      <c:pt idx="13666">
                        <c:v>5.2984900000000004E-13</c:v>
                      </c:pt>
                      <c:pt idx="13667">
                        <c:v>5.2984900000000004E-13</c:v>
                      </c:pt>
                      <c:pt idx="13668">
                        <c:v>6.8879700000000004E-13</c:v>
                      </c:pt>
                      <c:pt idx="13669">
                        <c:v>6.8879700000000004E-13</c:v>
                      </c:pt>
                      <c:pt idx="13670">
                        <c:v>5.3187000000000003E-13</c:v>
                      </c:pt>
                      <c:pt idx="13671">
                        <c:v>5.3187000000000003E-13</c:v>
                      </c:pt>
                      <c:pt idx="13672">
                        <c:v>5.2183499999999997E-13</c:v>
                      </c:pt>
                      <c:pt idx="13673">
                        <c:v>5.2183499999999997E-13</c:v>
                      </c:pt>
                      <c:pt idx="13674">
                        <c:v>1.0026600000000001E-12</c:v>
                      </c:pt>
                      <c:pt idx="13675">
                        <c:v>1.0026600000000001E-12</c:v>
                      </c:pt>
                      <c:pt idx="13676">
                        <c:v>4.9379100000000003E-13</c:v>
                      </c:pt>
                      <c:pt idx="13677">
                        <c:v>4.9379100000000003E-13</c:v>
                      </c:pt>
                      <c:pt idx="13678">
                        <c:v>7.4888499999999999E-13</c:v>
                      </c:pt>
                      <c:pt idx="13679">
                        <c:v>7.4888499999999999E-13</c:v>
                      </c:pt>
                      <c:pt idx="13680">
                        <c:v>4.8646199999999997E-13</c:v>
                      </c:pt>
                      <c:pt idx="13681">
                        <c:v>4.8646199999999997E-13</c:v>
                      </c:pt>
                      <c:pt idx="13682">
                        <c:v>3.4300099999999998E-12</c:v>
                      </c:pt>
                      <c:pt idx="13683">
                        <c:v>3.4300099999999998E-12</c:v>
                      </c:pt>
                      <c:pt idx="13684">
                        <c:v>4.5996500000000005E-13</c:v>
                      </c:pt>
                      <c:pt idx="13685">
                        <c:v>4.5996500000000005E-13</c:v>
                      </c:pt>
                      <c:pt idx="13686">
                        <c:v>4.5814099999999998E-13</c:v>
                      </c:pt>
                      <c:pt idx="13687">
                        <c:v>4.5814099999999998E-13</c:v>
                      </c:pt>
                      <c:pt idx="13688">
                        <c:v>4.4642899999999998E-13</c:v>
                      </c:pt>
                      <c:pt idx="13689">
                        <c:v>4.4642899999999998E-13</c:v>
                      </c:pt>
                      <c:pt idx="13690">
                        <c:v>4.19427E-13</c:v>
                      </c:pt>
                      <c:pt idx="13691">
                        <c:v>4.19427E-13</c:v>
                      </c:pt>
                      <c:pt idx="13692">
                        <c:v>1.0057E-12</c:v>
                      </c:pt>
                      <c:pt idx="13693">
                        <c:v>1.0057E-12</c:v>
                      </c:pt>
                      <c:pt idx="13694">
                        <c:v>4.42132E-13</c:v>
                      </c:pt>
                      <c:pt idx="13695">
                        <c:v>4.42132E-13</c:v>
                      </c:pt>
                      <c:pt idx="13696">
                        <c:v>6.1679299999999995E-13</c:v>
                      </c:pt>
                      <c:pt idx="13697">
                        <c:v>6.1679299999999995E-13</c:v>
                      </c:pt>
                      <c:pt idx="13698">
                        <c:v>3.9010900000000002E-13</c:v>
                      </c:pt>
                      <c:pt idx="13699">
                        <c:v>3.9010900000000002E-13</c:v>
                      </c:pt>
                      <c:pt idx="13700">
                        <c:v>3.7839000000000002E-13</c:v>
                      </c:pt>
                      <c:pt idx="13701">
                        <c:v>3.7839000000000002E-13</c:v>
                      </c:pt>
                      <c:pt idx="13702">
                        <c:v>5.4714400000000002E-13</c:v>
                      </c:pt>
                      <c:pt idx="13703">
                        <c:v>5.4714400000000002E-13</c:v>
                      </c:pt>
                      <c:pt idx="13704">
                        <c:v>3.7993900000000002E-13</c:v>
                      </c:pt>
                      <c:pt idx="13705">
                        <c:v>3.7993900000000002E-13</c:v>
                      </c:pt>
                      <c:pt idx="13706">
                        <c:v>3.4678900000000001E-13</c:v>
                      </c:pt>
                      <c:pt idx="13707">
                        <c:v>3.4678900000000001E-13</c:v>
                      </c:pt>
                      <c:pt idx="13708">
                        <c:v>3.7196900000000001E-13</c:v>
                      </c:pt>
                      <c:pt idx="13709">
                        <c:v>3.7196900000000001E-13</c:v>
                      </c:pt>
                      <c:pt idx="13710">
                        <c:v>3.4951100000000001E-13</c:v>
                      </c:pt>
                      <c:pt idx="13711">
                        <c:v>3.4951100000000001E-13</c:v>
                      </c:pt>
                      <c:pt idx="13712">
                        <c:v>4.47792E-13</c:v>
                      </c:pt>
                      <c:pt idx="13713">
                        <c:v>4.47792E-13</c:v>
                      </c:pt>
                      <c:pt idx="13714">
                        <c:v>3.24282E-13</c:v>
                      </c:pt>
                      <c:pt idx="13715">
                        <c:v>3.24282E-13</c:v>
                      </c:pt>
                      <c:pt idx="13716">
                        <c:v>3.1235600000000001E-13</c:v>
                      </c:pt>
                      <c:pt idx="13717">
                        <c:v>3.1235600000000001E-13</c:v>
                      </c:pt>
                      <c:pt idx="13718">
                        <c:v>3.0599899999999999E-13</c:v>
                      </c:pt>
                      <c:pt idx="13719">
                        <c:v>3.0599899999999999E-13</c:v>
                      </c:pt>
                      <c:pt idx="13720">
                        <c:v>3.3573400000000001E-13</c:v>
                      </c:pt>
                      <c:pt idx="13721">
                        <c:v>3.3573400000000001E-13</c:v>
                      </c:pt>
                      <c:pt idx="13722">
                        <c:v>3.1529500000000002E-13</c:v>
                      </c:pt>
                      <c:pt idx="13723">
                        <c:v>3.1529500000000002E-13</c:v>
                      </c:pt>
                      <c:pt idx="13724">
                        <c:v>3.0441500000000002E-13</c:v>
                      </c:pt>
                      <c:pt idx="13725">
                        <c:v>3.0441500000000002E-13</c:v>
                      </c:pt>
                      <c:pt idx="13726">
                        <c:v>6.1191399999999995E-13</c:v>
                      </c:pt>
                      <c:pt idx="13727">
                        <c:v>6.1191399999999995E-13</c:v>
                      </c:pt>
                      <c:pt idx="13728">
                        <c:v>3.00685E-13</c:v>
                      </c:pt>
                      <c:pt idx="13729">
                        <c:v>3.00685E-13</c:v>
                      </c:pt>
                      <c:pt idx="13730">
                        <c:v>2.8745399999999999E-13</c:v>
                      </c:pt>
                      <c:pt idx="13731">
                        <c:v>2.8745399999999999E-13</c:v>
                      </c:pt>
                      <c:pt idx="13732">
                        <c:v>3.5724199999999999E-13</c:v>
                      </c:pt>
                      <c:pt idx="13733">
                        <c:v>3.5724199999999999E-13</c:v>
                      </c:pt>
                      <c:pt idx="13734">
                        <c:v>3.0010399999999999E-13</c:v>
                      </c:pt>
                      <c:pt idx="13735">
                        <c:v>3.0010399999999999E-13</c:v>
                      </c:pt>
                      <c:pt idx="13736">
                        <c:v>3.3152199999999998E-13</c:v>
                      </c:pt>
                      <c:pt idx="13737">
                        <c:v>3.3152199999999998E-13</c:v>
                      </c:pt>
                      <c:pt idx="13738">
                        <c:v>2.8058599999999998E-13</c:v>
                      </c:pt>
                      <c:pt idx="13739">
                        <c:v>2.8058599999999998E-13</c:v>
                      </c:pt>
                      <c:pt idx="13740">
                        <c:v>2.9626600000000002E-13</c:v>
                      </c:pt>
                      <c:pt idx="13741">
                        <c:v>2.9626600000000002E-13</c:v>
                      </c:pt>
                      <c:pt idx="13742">
                        <c:v>2.9573100000000001E-13</c:v>
                      </c:pt>
                      <c:pt idx="13743">
                        <c:v>2.9573100000000001E-13</c:v>
                      </c:pt>
                      <c:pt idx="13744">
                        <c:v>2.8174200000000001E-13</c:v>
                      </c:pt>
                      <c:pt idx="13745">
                        <c:v>2.8174200000000001E-13</c:v>
                      </c:pt>
                      <c:pt idx="13746">
                        <c:v>2.6993800000000002E-13</c:v>
                      </c:pt>
                      <c:pt idx="13747">
                        <c:v>2.6993800000000002E-13</c:v>
                      </c:pt>
                      <c:pt idx="13748">
                        <c:v>2.6354799999999998E-13</c:v>
                      </c:pt>
                      <c:pt idx="13749">
                        <c:v>2.6354799999999998E-13</c:v>
                      </c:pt>
                      <c:pt idx="13750">
                        <c:v>2.7838099999999999E-13</c:v>
                      </c:pt>
                      <c:pt idx="13751">
                        <c:v>2.7838099999999999E-13</c:v>
                      </c:pt>
                      <c:pt idx="13752">
                        <c:v>2.5812700000000002E-13</c:v>
                      </c:pt>
                      <c:pt idx="13753">
                        <c:v>2.5812700000000002E-13</c:v>
                      </c:pt>
                      <c:pt idx="13754">
                        <c:v>1.0973600000000001E-12</c:v>
                      </c:pt>
                      <c:pt idx="13755">
                        <c:v>1.0973600000000001E-12</c:v>
                      </c:pt>
                      <c:pt idx="13756">
                        <c:v>2.8561199999999997E-13</c:v>
                      </c:pt>
                      <c:pt idx="13757">
                        <c:v>2.8561199999999997E-13</c:v>
                      </c:pt>
                      <c:pt idx="13758">
                        <c:v>5.0820600000000003E-13</c:v>
                      </c:pt>
                      <c:pt idx="13759">
                        <c:v>5.0820600000000003E-13</c:v>
                      </c:pt>
                      <c:pt idx="13760">
                        <c:v>2.8501200000000001E-13</c:v>
                      </c:pt>
                      <c:pt idx="13761">
                        <c:v>2.8501200000000001E-13</c:v>
                      </c:pt>
                      <c:pt idx="13762">
                        <c:v>2.7161899999999999E-13</c:v>
                      </c:pt>
                      <c:pt idx="13763">
                        <c:v>2.7161899999999999E-13</c:v>
                      </c:pt>
                      <c:pt idx="13764">
                        <c:v>2.66796E-13</c:v>
                      </c:pt>
                      <c:pt idx="13765">
                        <c:v>2.66796E-13</c:v>
                      </c:pt>
                      <c:pt idx="13766">
                        <c:v>2.5054700000000001E-13</c:v>
                      </c:pt>
                      <c:pt idx="13767">
                        <c:v>2.5054700000000001E-13</c:v>
                      </c:pt>
                      <c:pt idx="13768">
                        <c:v>2.5296599999999999E-13</c:v>
                      </c:pt>
                      <c:pt idx="13769">
                        <c:v>2.5296599999999999E-13</c:v>
                      </c:pt>
                      <c:pt idx="13770">
                        <c:v>5.4640200000000002E-13</c:v>
                      </c:pt>
                      <c:pt idx="13771">
                        <c:v>5.4640200000000002E-13</c:v>
                      </c:pt>
                      <c:pt idx="13772">
                        <c:v>2.6423600000000001E-13</c:v>
                      </c:pt>
                      <c:pt idx="13773">
                        <c:v>2.6423600000000001E-13</c:v>
                      </c:pt>
                      <c:pt idx="13774">
                        <c:v>2.2996200000000001E-13</c:v>
                      </c:pt>
                      <c:pt idx="13775">
                        <c:v>2.2996200000000001E-13</c:v>
                      </c:pt>
                      <c:pt idx="13776">
                        <c:v>2.5075099999999999E-13</c:v>
                      </c:pt>
                      <c:pt idx="13777">
                        <c:v>2.5075099999999999E-13</c:v>
                      </c:pt>
                      <c:pt idx="13778">
                        <c:v>2.54796E-13</c:v>
                      </c:pt>
                      <c:pt idx="13779">
                        <c:v>2.54796E-13</c:v>
                      </c:pt>
                      <c:pt idx="13780">
                        <c:v>2.5414200000000001E-13</c:v>
                      </c:pt>
                      <c:pt idx="13781">
                        <c:v>2.5414200000000001E-13</c:v>
                      </c:pt>
                      <c:pt idx="13782">
                        <c:v>2.6037600000000001E-13</c:v>
                      </c:pt>
                      <c:pt idx="13783">
                        <c:v>2.6037600000000001E-13</c:v>
                      </c:pt>
                      <c:pt idx="13784">
                        <c:v>2.38906E-13</c:v>
                      </c:pt>
                      <c:pt idx="13785">
                        <c:v>2.38906E-13</c:v>
                      </c:pt>
                      <c:pt idx="13786">
                        <c:v>2.5306600000000001E-13</c:v>
                      </c:pt>
                      <c:pt idx="13787">
                        <c:v>2.5306600000000001E-13</c:v>
                      </c:pt>
                      <c:pt idx="13788">
                        <c:v>5.2781299999999996E-13</c:v>
                      </c:pt>
                      <c:pt idx="13789">
                        <c:v>5.2781299999999996E-13</c:v>
                      </c:pt>
                      <c:pt idx="13790">
                        <c:v>2.8050099999999999E-13</c:v>
                      </c:pt>
                      <c:pt idx="13791">
                        <c:v>2.8050099999999999E-13</c:v>
                      </c:pt>
                      <c:pt idx="13792">
                        <c:v>2.6706499999999998E-13</c:v>
                      </c:pt>
                      <c:pt idx="13793">
                        <c:v>2.6706499999999998E-13</c:v>
                      </c:pt>
                      <c:pt idx="13794">
                        <c:v>2.8347399999999999E-13</c:v>
                      </c:pt>
                      <c:pt idx="13795">
                        <c:v>2.8347399999999999E-13</c:v>
                      </c:pt>
                      <c:pt idx="13796">
                        <c:v>2.5715700000000002E-13</c:v>
                      </c:pt>
                      <c:pt idx="13797">
                        <c:v>2.5715700000000002E-13</c:v>
                      </c:pt>
                      <c:pt idx="13798">
                        <c:v>2.6430199999999999E-13</c:v>
                      </c:pt>
                      <c:pt idx="13799">
                        <c:v>2.6430199999999999E-13</c:v>
                      </c:pt>
                      <c:pt idx="13800">
                        <c:v>6.8388600000000004E-13</c:v>
                      </c:pt>
                      <c:pt idx="13801">
                        <c:v>6.8388600000000004E-13</c:v>
                      </c:pt>
                      <c:pt idx="13802">
                        <c:v>2.7784099999999998E-13</c:v>
                      </c:pt>
                      <c:pt idx="13803">
                        <c:v>2.7784099999999998E-13</c:v>
                      </c:pt>
                      <c:pt idx="13804">
                        <c:v>3.1913299999999999E-13</c:v>
                      </c:pt>
                      <c:pt idx="13805">
                        <c:v>3.1913299999999999E-13</c:v>
                      </c:pt>
                      <c:pt idx="13806">
                        <c:v>2.83772E-13</c:v>
                      </c:pt>
                      <c:pt idx="13807">
                        <c:v>2.83772E-13</c:v>
                      </c:pt>
                      <c:pt idx="13808">
                        <c:v>2.9735899999999999E-13</c:v>
                      </c:pt>
                      <c:pt idx="13809">
                        <c:v>2.9735899999999999E-13</c:v>
                      </c:pt>
                      <c:pt idx="13810">
                        <c:v>2.8584299999999999E-13</c:v>
                      </c:pt>
                      <c:pt idx="13811">
                        <c:v>2.8584299999999999E-13</c:v>
                      </c:pt>
                      <c:pt idx="13812">
                        <c:v>5.1260699999999996E-13</c:v>
                      </c:pt>
                      <c:pt idx="13813">
                        <c:v>5.1260699999999996E-13</c:v>
                      </c:pt>
                      <c:pt idx="13814">
                        <c:v>3.5269400000000002E-13</c:v>
                      </c:pt>
                      <c:pt idx="13815">
                        <c:v>3.5269400000000002E-13</c:v>
                      </c:pt>
                      <c:pt idx="13816">
                        <c:v>3.41117E-13</c:v>
                      </c:pt>
                      <c:pt idx="13817">
                        <c:v>3.41117E-13</c:v>
                      </c:pt>
                      <c:pt idx="13818">
                        <c:v>3.2077599999999999E-13</c:v>
                      </c:pt>
                      <c:pt idx="13819">
                        <c:v>3.2077599999999999E-13</c:v>
                      </c:pt>
                      <c:pt idx="13820">
                        <c:v>3.5115400000000001E-13</c:v>
                      </c:pt>
                      <c:pt idx="13821">
                        <c:v>3.5115400000000001E-13</c:v>
                      </c:pt>
                      <c:pt idx="13822">
                        <c:v>3.2654899999999999E-13</c:v>
                      </c:pt>
                      <c:pt idx="13823">
                        <c:v>3.2654899999999999E-13</c:v>
                      </c:pt>
                      <c:pt idx="13824">
                        <c:v>6.3437599999999998E-13</c:v>
                      </c:pt>
                      <c:pt idx="13825">
                        <c:v>6.3437599999999998E-13</c:v>
                      </c:pt>
                      <c:pt idx="13826">
                        <c:v>6.7348299999999999E-13</c:v>
                      </c:pt>
                      <c:pt idx="13827">
                        <c:v>6.7348299999999999E-13</c:v>
                      </c:pt>
                      <c:pt idx="13828">
                        <c:v>4.0206599999999999E-13</c:v>
                      </c:pt>
                      <c:pt idx="13829">
                        <c:v>4.0206599999999999E-13</c:v>
                      </c:pt>
                      <c:pt idx="13830">
                        <c:v>3.6580799999999999E-13</c:v>
                      </c:pt>
                      <c:pt idx="13831">
                        <c:v>3.6580799999999999E-13</c:v>
                      </c:pt>
                      <c:pt idx="13832">
                        <c:v>3.8108599999999998E-11</c:v>
                      </c:pt>
                      <c:pt idx="13833">
                        <c:v>3.8108599999999998E-11</c:v>
                      </c:pt>
                      <c:pt idx="13834">
                        <c:v>3.5963399999999999E-13</c:v>
                      </c:pt>
                      <c:pt idx="13835">
                        <c:v>3.5963399999999999E-13</c:v>
                      </c:pt>
                      <c:pt idx="13836">
                        <c:v>3.6971100000000002E-13</c:v>
                      </c:pt>
                      <c:pt idx="13837">
                        <c:v>3.6971100000000002E-13</c:v>
                      </c:pt>
                      <c:pt idx="13838">
                        <c:v>3.7784800000000001E-13</c:v>
                      </c:pt>
                      <c:pt idx="13839">
                        <c:v>3.7784800000000001E-13</c:v>
                      </c:pt>
                      <c:pt idx="13840">
                        <c:v>3.8846899999999999E-13</c:v>
                      </c:pt>
                      <c:pt idx="13841">
                        <c:v>3.8846899999999999E-13</c:v>
                      </c:pt>
                      <c:pt idx="13842">
                        <c:v>7.7048900000000001E-13</c:v>
                      </c:pt>
                      <c:pt idx="13843">
                        <c:v>7.7048900000000001E-13</c:v>
                      </c:pt>
                      <c:pt idx="13844">
                        <c:v>4.1490900000000002E-13</c:v>
                      </c:pt>
                      <c:pt idx="13845">
                        <c:v>4.1490900000000002E-13</c:v>
                      </c:pt>
                      <c:pt idx="13846">
                        <c:v>6.5057899999999997E-13</c:v>
                      </c:pt>
                      <c:pt idx="13847">
                        <c:v>6.5057899999999997E-13</c:v>
                      </c:pt>
                      <c:pt idx="13848">
                        <c:v>4.0896500000000001E-13</c:v>
                      </c:pt>
                      <c:pt idx="13849">
                        <c:v>4.0896500000000001E-13</c:v>
                      </c:pt>
                      <c:pt idx="13850">
                        <c:v>4.3666900000000002E-13</c:v>
                      </c:pt>
                      <c:pt idx="13851">
                        <c:v>4.3666900000000002E-13</c:v>
                      </c:pt>
                      <c:pt idx="13852">
                        <c:v>4.5154999999999998E-13</c:v>
                      </c:pt>
                      <c:pt idx="13853">
                        <c:v>4.5154999999999998E-13</c:v>
                      </c:pt>
                      <c:pt idx="13854">
                        <c:v>4.5558299999999998E-13</c:v>
                      </c:pt>
                      <c:pt idx="13855">
                        <c:v>4.5558299999999998E-13</c:v>
                      </c:pt>
                      <c:pt idx="13856">
                        <c:v>4.5627599999999996E-13</c:v>
                      </c:pt>
                      <c:pt idx="13857">
                        <c:v>4.5627599999999996E-13</c:v>
                      </c:pt>
                      <c:pt idx="13858">
                        <c:v>4.4788300000000002E-13</c:v>
                      </c:pt>
                      <c:pt idx="13859">
                        <c:v>4.4788300000000002E-13</c:v>
                      </c:pt>
                      <c:pt idx="13860">
                        <c:v>4.6398000000000001E-13</c:v>
                      </c:pt>
                      <c:pt idx="13861">
                        <c:v>4.6398000000000001E-13</c:v>
                      </c:pt>
                      <c:pt idx="13862">
                        <c:v>4.6140899999999998E-13</c:v>
                      </c:pt>
                      <c:pt idx="13863">
                        <c:v>4.6140899999999998E-13</c:v>
                      </c:pt>
                      <c:pt idx="13864">
                        <c:v>4.55508E-13</c:v>
                      </c:pt>
                      <c:pt idx="13865">
                        <c:v>4.55508E-13</c:v>
                      </c:pt>
                      <c:pt idx="13866">
                        <c:v>4.8224800000000005E-13</c:v>
                      </c:pt>
                      <c:pt idx="13867">
                        <c:v>4.8224800000000005E-13</c:v>
                      </c:pt>
                      <c:pt idx="13868">
                        <c:v>4.8495399999999995E-13</c:v>
                      </c:pt>
                      <c:pt idx="13869">
                        <c:v>4.8495399999999995E-13</c:v>
                      </c:pt>
                      <c:pt idx="13870">
                        <c:v>4.8639300000000003E-13</c:v>
                      </c:pt>
                      <c:pt idx="13871">
                        <c:v>4.8639300000000003E-13</c:v>
                      </c:pt>
                      <c:pt idx="13872">
                        <c:v>4.8362099999999998E-13</c:v>
                      </c:pt>
                      <c:pt idx="13873">
                        <c:v>4.8362099999999998E-13</c:v>
                      </c:pt>
                      <c:pt idx="13874">
                        <c:v>4.9374399999999996E-13</c:v>
                      </c:pt>
                      <c:pt idx="13875">
                        <c:v>4.9374399999999996E-13</c:v>
                      </c:pt>
                      <c:pt idx="13876">
                        <c:v>5.0516100000000001E-13</c:v>
                      </c:pt>
                      <c:pt idx="13877">
                        <c:v>5.0516100000000001E-13</c:v>
                      </c:pt>
                      <c:pt idx="13878">
                        <c:v>5.2848900000000003E-13</c:v>
                      </c:pt>
                      <c:pt idx="13879">
                        <c:v>5.2848900000000003E-13</c:v>
                      </c:pt>
                      <c:pt idx="13880">
                        <c:v>5.2031499999999999E-13</c:v>
                      </c:pt>
                      <c:pt idx="13881">
                        <c:v>5.2031499999999999E-13</c:v>
                      </c:pt>
                      <c:pt idx="13882">
                        <c:v>7.9423000000000004E-13</c:v>
                      </c:pt>
                      <c:pt idx="13883">
                        <c:v>7.9423000000000004E-13</c:v>
                      </c:pt>
                      <c:pt idx="13884">
                        <c:v>5.05504E-13</c:v>
                      </c:pt>
                      <c:pt idx="13885">
                        <c:v>5.05504E-13</c:v>
                      </c:pt>
                      <c:pt idx="13886">
                        <c:v>5.0735500000000001E-13</c:v>
                      </c:pt>
                      <c:pt idx="13887">
                        <c:v>5.0735500000000001E-13</c:v>
                      </c:pt>
                      <c:pt idx="13888">
                        <c:v>4.9853799999999997E-13</c:v>
                      </c:pt>
                      <c:pt idx="13889">
                        <c:v>4.9853799999999997E-13</c:v>
                      </c:pt>
                      <c:pt idx="13890">
                        <c:v>4.7718799999999997E-13</c:v>
                      </c:pt>
                      <c:pt idx="13891">
                        <c:v>4.7718799999999997E-13</c:v>
                      </c:pt>
                      <c:pt idx="13892">
                        <c:v>5.1015E-13</c:v>
                      </c:pt>
                      <c:pt idx="13893">
                        <c:v>5.1015E-13</c:v>
                      </c:pt>
                      <c:pt idx="13894">
                        <c:v>4.6979699999999996E-13</c:v>
                      </c:pt>
                      <c:pt idx="13895">
                        <c:v>4.6979699999999996E-13</c:v>
                      </c:pt>
                      <c:pt idx="13896">
                        <c:v>3.4617700000000001E-12</c:v>
                      </c:pt>
                      <c:pt idx="13897">
                        <c:v>3.4617700000000001E-12</c:v>
                      </c:pt>
                      <c:pt idx="13898">
                        <c:v>4.6557E-13</c:v>
                      </c:pt>
                      <c:pt idx="13899">
                        <c:v>4.6557E-13</c:v>
                      </c:pt>
                      <c:pt idx="13900">
                        <c:v>4.6601800000000002E-13</c:v>
                      </c:pt>
                      <c:pt idx="13901">
                        <c:v>4.6601800000000002E-13</c:v>
                      </c:pt>
                      <c:pt idx="13902">
                        <c:v>4.5826799999999998E-13</c:v>
                      </c:pt>
                      <c:pt idx="13903">
                        <c:v>4.5826799999999998E-13</c:v>
                      </c:pt>
                      <c:pt idx="13904">
                        <c:v>4.2379300000000002E-13</c:v>
                      </c:pt>
                      <c:pt idx="13905">
                        <c:v>4.2379300000000002E-13</c:v>
                      </c:pt>
                      <c:pt idx="13906">
                        <c:v>6.4940899999999998E-13</c:v>
                      </c:pt>
                      <c:pt idx="13907">
                        <c:v>6.4940899999999998E-13</c:v>
                      </c:pt>
                      <c:pt idx="13908">
                        <c:v>4.3982899999999998E-13</c:v>
                      </c:pt>
                      <c:pt idx="13909">
                        <c:v>4.3982899999999998E-13</c:v>
                      </c:pt>
                      <c:pt idx="13910">
                        <c:v>4.3777999999999998E-13</c:v>
                      </c:pt>
                      <c:pt idx="13911">
                        <c:v>4.3777999999999998E-13</c:v>
                      </c:pt>
                      <c:pt idx="13912">
                        <c:v>4.2338799999999998E-13</c:v>
                      </c:pt>
                      <c:pt idx="13913">
                        <c:v>4.2338799999999998E-13</c:v>
                      </c:pt>
                      <c:pt idx="13914">
                        <c:v>4.33158E-13</c:v>
                      </c:pt>
                      <c:pt idx="13915">
                        <c:v>4.33158E-13</c:v>
                      </c:pt>
                      <c:pt idx="13916">
                        <c:v>4.0479499999999999E-13</c:v>
                      </c:pt>
                      <c:pt idx="13917">
                        <c:v>4.0479499999999999E-13</c:v>
                      </c:pt>
                      <c:pt idx="13918">
                        <c:v>4.23972E-13</c:v>
                      </c:pt>
                      <c:pt idx="13919">
                        <c:v>4.23972E-13</c:v>
                      </c:pt>
                      <c:pt idx="13920">
                        <c:v>4.2598499999999998E-13</c:v>
                      </c:pt>
                      <c:pt idx="13921">
                        <c:v>4.2598499999999998E-13</c:v>
                      </c:pt>
                      <c:pt idx="13922">
                        <c:v>3.5342400000000001E-12</c:v>
                      </c:pt>
                      <c:pt idx="13923">
                        <c:v>3.5342400000000001E-12</c:v>
                      </c:pt>
                      <c:pt idx="13924">
                        <c:v>4.0040600000000002E-13</c:v>
                      </c:pt>
                      <c:pt idx="13925">
                        <c:v>4.0040600000000002E-13</c:v>
                      </c:pt>
                      <c:pt idx="13926">
                        <c:v>7.4302600000000003E-13</c:v>
                      </c:pt>
                      <c:pt idx="13927">
                        <c:v>7.4302600000000003E-13</c:v>
                      </c:pt>
                      <c:pt idx="13928">
                        <c:v>3.7086800000000002E-13</c:v>
                      </c:pt>
                      <c:pt idx="13929">
                        <c:v>3.7086800000000002E-13</c:v>
                      </c:pt>
                      <c:pt idx="13930">
                        <c:v>4.6476300000000005E-13</c:v>
                      </c:pt>
                      <c:pt idx="13931">
                        <c:v>4.6476300000000005E-13</c:v>
                      </c:pt>
                      <c:pt idx="13932">
                        <c:v>3.7849600000000002E-13</c:v>
                      </c:pt>
                      <c:pt idx="13933">
                        <c:v>3.7849600000000002E-13</c:v>
                      </c:pt>
                      <c:pt idx="13934">
                        <c:v>3.8651199999999998E-13</c:v>
                      </c:pt>
                      <c:pt idx="13935">
                        <c:v>3.8651199999999998E-13</c:v>
                      </c:pt>
                      <c:pt idx="13936">
                        <c:v>3.7710699999999998E-13</c:v>
                      </c:pt>
                      <c:pt idx="13937">
                        <c:v>3.7710699999999998E-13</c:v>
                      </c:pt>
                      <c:pt idx="13938">
                        <c:v>3.4789800000000002E-13</c:v>
                      </c:pt>
                      <c:pt idx="13939">
                        <c:v>3.4789800000000002E-13</c:v>
                      </c:pt>
                      <c:pt idx="13940">
                        <c:v>3.6432500000000002E-13</c:v>
                      </c:pt>
                      <c:pt idx="13941">
                        <c:v>3.6432500000000002E-13</c:v>
                      </c:pt>
                      <c:pt idx="13942">
                        <c:v>3.3886699999999998E-13</c:v>
                      </c:pt>
                      <c:pt idx="13943">
                        <c:v>3.3886699999999998E-13</c:v>
                      </c:pt>
                      <c:pt idx="13944">
                        <c:v>3.4885299999999999E-13</c:v>
                      </c:pt>
                      <c:pt idx="13945">
                        <c:v>3.4885299999999999E-13</c:v>
                      </c:pt>
                      <c:pt idx="13946">
                        <c:v>3.5761600000000001E-13</c:v>
                      </c:pt>
                      <c:pt idx="13947">
                        <c:v>3.5761600000000001E-13</c:v>
                      </c:pt>
                      <c:pt idx="13948">
                        <c:v>3.6966599999999999E-13</c:v>
                      </c:pt>
                      <c:pt idx="13949">
                        <c:v>3.6966599999999999E-13</c:v>
                      </c:pt>
                      <c:pt idx="13950">
                        <c:v>3.2322000000000001E-13</c:v>
                      </c:pt>
                      <c:pt idx="13951">
                        <c:v>3.2322000000000001E-13</c:v>
                      </c:pt>
                      <c:pt idx="13952">
                        <c:v>3.3106099999999998E-13</c:v>
                      </c:pt>
                      <c:pt idx="13953">
                        <c:v>3.3106099999999998E-13</c:v>
                      </c:pt>
                      <c:pt idx="13954">
                        <c:v>3.12427E-13</c:v>
                      </c:pt>
                      <c:pt idx="13955">
                        <c:v>3.12427E-13</c:v>
                      </c:pt>
                      <c:pt idx="13956">
                        <c:v>3.1176400000000001E-13</c:v>
                      </c:pt>
                      <c:pt idx="13957">
                        <c:v>3.1176400000000001E-13</c:v>
                      </c:pt>
                      <c:pt idx="13958">
                        <c:v>3.16367E-12</c:v>
                      </c:pt>
                      <c:pt idx="13959">
                        <c:v>3.16367E-12</c:v>
                      </c:pt>
                      <c:pt idx="13960">
                        <c:v>3.0216399999999998E-13</c:v>
                      </c:pt>
                      <c:pt idx="13961">
                        <c:v>3.0216399999999998E-13</c:v>
                      </c:pt>
                      <c:pt idx="13962">
                        <c:v>2.8593699999999998E-13</c:v>
                      </c:pt>
                      <c:pt idx="13963">
                        <c:v>2.8593699999999998E-13</c:v>
                      </c:pt>
                      <c:pt idx="13964">
                        <c:v>7.7095800000000004E-13</c:v>
                      </c:pt>
                      <c:pt idx="13965">
                        <c:v>7.7095800000000004E-13</c:v>
                      </c:pt>
                      <c:pt idx="13966">
                        <c:v>2.9299300000000001E-13</c:v>
                      </c:pt>
                      <c:pt idx="13967">
                        <c:v>2.9299300000000001E-13</c:v>
                      </c:pt>
                      <c:pt idx="13968">
                        <c:v>2.4394700000000002E-13</c:v>
                      </c:pt>
                      <c:pt idx="13969">
                        <c:v>2.4394700000000002E-13</c:v>
                      </c:pt>
                      <c:pt idx="13970">
                        <c:v>2.5997E-13</c:v>
                      </c:pt>
                      <c:pt idx="13971">
                        <c:v>2.5997E-13</c:v>
                      </c:pt>
                      <c:pt idx="13972">
                        <c:v>6.3717799999999997E-13</c:v>
                      </c:pt>
                      <c:pt idx="13973">
                        <c:v>6.3717799999999997E-13</c:v>
                      </c:pt>
                      <c:pt idx="13974">
                        <c:v>2.4683999999999999E-13</c:v>
                      </c:pt>
                      <c:pt idx="13975">
                        <c:v>2.4683999999999999E-13</c:v>
                      </c:pt>
                      <c:pt idx="13976">
                        <c:v>2.5091899999999998E-13</c:v>
                      </c:pt>
                      <c:pt idx="13977">
                        <c:v>2.5091899999999998E-13</c:v>
                      </c:pt>
                      <c:pt idx="13978">
                        <c:v>2.4950899999999999E-13</c:v>
                      </c:pt>
                      <c:pt idx="13979">
                        <c:v>2.4950899999999999E-13</c:v>
                      </c:pt>
                      <c:pt idx="13980">
                        <c:v>2.39164E-13</c:v>
                      </c:pt>
                      <c:pt idx="13981">
                        <c:v>2.39164E-13</c:v>
                      </c:pt>
                      <c:pt idx="13982">
                        <c:v>2.5913900000000002E-13</c:v>
                      </c:pt>
                      <c:pt idx="13983">
                        <c:v>2.5913900000000002E-13</c:v>
                      </c:pt>
                      <c:pt idx="13984">
                        <c:v>2.5181700000000002E-13</c:v>
                      </c:pt>
                      <c:pt idx="13985">
                        <c:v>2.5181700000000002E-13</c:v>
                      </c:pt>
                      <c:pt idx="13986">
                        <c:v>2.83417E-13</c:v>
                      </c:pt>
                      <c:pt idx="13987">
                        <c:v>2.83417E-13</c:v>
                      </c:pt>
                      <c:pt idx="13988">
                        <c:v>2.4145300000000001E-13</c:v>
                      </c:pt>
                      <c:pt idx="13989">
                        <c:v>2.4145300000000001E-13</c:v>
                      </c:pt>
                      <c:pt idx="13990">
                        <c:v>2.6489100000000002E-13</c:v>
                      </c:pt>
                      <c:pt idx="13991">
                        <c:v>2.6489100000000002E-13</c:v>
                      </c:pt>
                      <c:pt idx="13992">
                        <c:v>2.6145799999999999E-13</c:v>
                      </c:pt>
                      <c:pt idx="13993">
                        <c:v>2.6145799999999999E-13</c:v>
                      </c:pt>
                      <c:pt idx="13994">
                        <c:v>2.3374400000000001E-13</c:v>
                      </c:pt>
                      <c:pt idx="13995">
                        <c:v>2.3374400000000001E-13</c:v>
                      </c:pt>
                      <c:pt idx="13996">
                        <c:v>4.9914000000000003E-13</c:v>
                      </c:pt>
                      <c:pt idx="13997">
                        <c:v>4.9914000000000003E-13</c:v>
                      </c:pt>
                      <c:pt idx="13998">
                        <c:v>2.48184E-13</c:v>
                      </c:pt>
                      <c:pt idx="13999">
                        <c:v>2.48184E-13</c:v>
                      </c:pt>
                      <c:pt idx="14000">
                        <c:v>2.4711899999999999E-13</c:v>
                      </c:pt>
                      <c:pt idx="14001">
                        <c:v>2.4711899999999999E-13</c:v>
                      </c:pt>
                      <c:pt idx="14002">
                        <c:v>2.5455500000000002E-13</c:v>
                      </c:pt>
                      <c:pt idx="14003">
                        <c:v>2.5455500000000002E-13</c:v>
                      </c:pt>
                      <c:pt idx="14004">
                        <c:v>2.4750399999999999E-13</c:v>
                      </c:pt>
                      <c:pt idx="14005">
                        <c:v>2.4750399999999999E-13</c:v>
                      </c:pt>
                      <c:pt idx="14006">
                        <c:v>2.6172200000000001E-13</c:v>
                      </c:pt>
                      <c:pt idx="14007">
                        <c:v>2.6172200000000001E-13</c:v>
                      </c:pt>
                      <c:pt idx="14008">
                        <c:v>2.4460699999999999E-13</c:v>
                      </c:pt>
                      <c:pt idx="14009">
                        <c:v>2.4460699999999999E-13</c:v>
                      </c:pt>
                      <c:pt idx="14010">
                        <c:v>2.3326700000000001E-13</c:v>
                      </c:pt>
                      <c:pt idx="14011">
                        <c:v>2.3326700000000001E-13</c:v>
                      </c:pt>
                      <c:pt idx="14012">
                        <c:v>2.3096000000000001E-13</c:v>
                      </c:pt>
                      <c:pt idx="14013">
                        <c:v>2.3096000000000001E-13</c:v>
                      </c:pt>
                      <c:pt idx="14014">
                        <c:v>5.2146399999999997E-13</c:v>
                      </c:pt>
                      <c:pt idx="14015">
                        <c:v>5.2146399999999997E-13</c:v>
                      </c:pt>
                      <c:pt idx="14016">
                        <c:v>2.4657400000000002E-13</c:v>
                      </c:pt>
                      <c:pt idx="14017">
                        <c:v>2.4657400000000002E-13</c:v>
                      </c:pt>
                      <c:pt idx="14018">
                        <c:v>2.4420999999999998E-13</c:v>
                      </c:pt>
                      <c:pt idx="14019">
                        <c:v>2.4420999999999998E-13</c:v>
                      </c:pt>
                      <c:pt idx="14020">
                        <c:v>2.4030399999999998E-13</c:v>
                      </c:pt>
                      <c:pt idx="14021">
                        <c:v>2.4030399999999998E-13</c:v>
                      </c:pt>
                      <c:pt idx="14022">
                        <c:v>5.9856499999999998E-13</c:v>
                      </c:pt>
                      <c:pt idx="14023">
                        <c:v>5.9856499999999998E-13</c:v>
                      </c:pt>
                      <c:pt idx="14024">
                        <c:v>4.8130799999999995E-13</c:v>
                      </c:pt>
                      <c:pt idx="14025">
                        <c:v>4.8130799999999995E-13</c:v>
                      </c:pt>
                      <c:pt idx="14026">
                        <c:v>2.4532300000000002E-13</c:v>
                      </c:pt>
                      <c:pt idx="14027">
                        <c:v>2.4532300000000002E-13</c:v>
                      </c:pt>
                      <c:pt idx="14028">
                        <c:v>2.3091400000000001E-13</c:v>
                      </c:pt>
                      <c:pt idx="14029">
                        <c:v>2.3091400000000001E-13</c:v>
                      </c:pt>
                      <c:pt idx="14030">
                        <c:v>5.7021699999999995E-13</c:v>
                      </c:pt>
                      <c:pt idx="14031">
                        <c:v>5.7021699999999995E-13</c:v>
                      </c:pt>
                      <c:pt idx="14032">
                        <c:v>2.4050600000000002E-13</c:v>
                      </c:pt>
                      <c:pt idx="14033">
                        <c:v>2.4050600000000002E-13</c:v>
                      </c:pt>
                      <c:pt idx="14034">
                        <c:v>5.1589999999999995E-13</c:v>
                      </c:pt>
                      <c:pt idx="14035">
                        <c:v>5.1589999999999995E-13</c:v>
                      </c:pt>
                      <c:pt idx="14036">
                        <c:v>4.82225E-13</c:v>
                      </c:pt>
                      <c:pt idx="14037">
                        <c:v>4.82225E-13</c:v>
                      </c:pt>
                      <c:pt idx="14038">
                        <c:v>2.4372100000000002E-13</c:v>
                      </c:pt>
                      <c:pt idx="14039">
                        <c:v>2.4372100000000002E-13</c:v>
                      </c:pt>
                      <c:pt idx="14040">
                        <c:v>2.38173E-13</c:v>
                      </c:pt>
                      <c:pt idx="14041">
                        <c:v>2.38173E-13</c:v>
                      </c:pt>
                      <c:pt idx="14042">
                        <c:v>7.0127300000000001E-13</c:v>
                      </c:pt>
                      <c:pt idx="14043">
                        <c:v>7.0127300000000001E-13</c:v>
                      </c:pt>
                      <c:pt idx="14044">
                        <c:v>5.9119599999999996E-13</c:v>
                      </c:pt>
                      <c:pt idx="14045">
                        <c:v>5.9119599999999996E-13</c:v>
                      </c:pt>
                      <c:pt idx="14046">
                        <c:v>2.29372E-13</c:v>
                      </c:pt>
                      <c:pt idx="14047">
                        <c:v>2.29372E-13</c:v>
                      </c:pt>
                      <c:pt idx="14048">
                        <c:v>2.2400499999999999E-13</c:v>
                      </c:pt>
                      <c:pt idx="14049">
                        <c:v>2.2400499999999999E-13</c:v>
                      </c:pt>
                      <c:pt idx="14050">
                        <c:v>3.1563600000000001E-12</c:v>
                      </c:pt>
                      <c:pt idx="14051">
                        <c:v>3.1563600000000001E-12</c:v>
                      </c:pt>
                      <c:pt idx="14052">
                        <c:v>2.27247E-13</c:v>
                      </c:pt>
                      <c:pt idx="14053">
                        <c:v>2.27247E-13</c:v>
                      </c:pt>
                      <c:pt idx="14054">
                        <c:v>2.4294400000000001E-13</c:v>
                      </c:pt>
                      <c:pt idx="14055">
                        <c:v>2.4294400000000001E-13</c:v>
                      </c:pt>
                      <c:pt idx="14056">
                        <c:v>2.7499400000000001E-13</c:v>
                      </c:pt>
                      <c:pt idx="14057">
                        <c:v>2.7499400000000001E-13</c:v>
                      </c:pt>
                      <c:pt idx="14058">
                        <c:v>2.35426E-13</c:v>
                      </c:pt>
                      <c:pt idx="14059">
                        <c:v>2.35426E-13</c:v>
                      </c:pt>
                      <c:pt idx="14060">
                        <c:v>2.3280200000000002E-13</c:v>
                      </c:pt>
                      <c:pt idx="14061">
                        <c:v>2.3280200000000002E-13</c:v>
                      </c:pt>
                      <c:pt idx="14062">
                        <c:v>2.22837E-13</c:v>
                      </c:pt>
                      <c:pt idx="14063">
                        <c:v>2.22837E-13</c:v>
                      </c:pt>
                      <c:pt idx="14064">
                        <c:v>2.4598400000000001E-13</c:v>
                      </c:pt>
                      <c:pt idx="14065">
                        <c:v>2.4598400000000001E-13</c:v>
                      </c:pt>
                      <c:pt idx="14066">
                        <c:v>2.35714E-13</c:v>
                      </c:pt>
                      <c:pt idx="14067">
                        <c:v>2.35714E-13</c:v>
                      </c:pt>
                      <c:pt idx="14068">
                        <c:v>2.36532E-13</c:v>
                      </c:pt>
                      <c:pt idx="14069">
                        <c:v>2.36532E-13</c:v>
                      </c:pt>
                      <c:pt idx="14070">
                        <c:v>2.21799E-13</c:v>
                      </c:pt>
                      <c:pt idx="14071">
                        <c:v>2.21799E-13</c:v>
                      </c:pt>
                      <c:pt idx="14072">
                        <c:v>2.40284E-13</c:v>
                      </c:pt>
                      <c:pt idx="14073">
                        <c:v>2.40284E-13</c:v>
                      </c:pt>
                      <c:pt idx="14074">
                        <c:v>2.2496599999999999E-13</c:v>
                      </c:pt>
                      <c:pt idx="14075">
                        <c:v>2.2496599999999999E-13</c:v>
                      </c:pt>
                      <c:pt idx="14076">
                        <c:v>2.2333099999999999E-13</c:v>
                      </c:pt>
                      <c:pt idx="14077">
                        <c:v>2.2333099999999999E-13</c:v>
                      </c:pt>
                      <c:pt idx="14078">
                        <c:v>2.5047800000000002E-13</c:v>
                      </c:pt>
                      <c:pt idx="14079">
                        <c:v>2.5047800000000002E-13</c:v>
                      </c:pt>
                      <c:pt idx="14080">
                        <c:v>2.3111000000000001E-13</c:v>
                      </c:pt>
                      <c:pt idx="14081">
                        <c:v>2.3111000000000001E-13</c:v>
                      </c:pt>
                      <c:pt idx="14082">
                        <c:v>2.3756399999999999E-13</c:v>
                      </c:pt>
                      <c:pt idx="14083">
                        <c:v>2.3756399999999999E-13</c:v>
                      </c:pt>
                      <c:pt idx="14084">
                        <c:v>4.3330600000000001E-13</c:v>
                      </c:pt>
                      <c:pt idx="14085">
                        <c:v>4.3330600000000001E-13</c:v>
                      </c:pt>
                      <c:pt idx="14086">
                        <c:v>2.4097600000000001E-13</c:v>
                      </c:pt>
                      <c:pt idx="14087">
                        <c:v>2.4097600000000001E-13</c:v>
                      </c:pt>
                      <c:pt idx="14088">
                        <c:v>8.8792700000000002E-13</c:v>
                      </c:pt>
                      <c:pt idx="14089">
                        <c:v>8.8792700000000002E-13</c:v>
                      </c:pt>
                      <c:pt idx="14090">
                        <c:v>2.39157E-13</c:v>
                      </c:pt>
                      <c:pt idx="14091">
                        <c:v>2.39157E-13</c:v>
                      </c:pt>
                      <c:pt idx="14092">
                        <c:v>2.2718400000000001E-13</c:v>
                      </c:pt>
                      <c:pt idx="14093">
                        <c:v>2.2718400000000001E-13</c:v>
                      </c:pt>
                      <c:pt idx="14094">
                        <c:v>2.31552E-13</c:v>
                      </c:pt>
                      <c:pt idx="14095">
                        <c:v>2.31552E-13</c:v>
                      </c:pt>
                      <c:pt idx="14096">
                        <c:v>2.2890500000000002E-13</c:v>
                      </c:pt>
                      <c:pt idx="14097">
                        <c:v>2.2890500000000002E-13</c:v>
                      </c:pt>
                      <c:pt idx="14098">
                        <c:v>2.4770300000000001E-13</c:v>
                      </c:pt>
                      <c:pt idx="14099">
                        <c:v>2.4770300000000001E-13</c:v>
                      </c:pt>
                      <c:pt idx="14100">
                        <c:v>2.2986899999999999E-13</c:v>
                      </c:pt>
                      <c:pt idx="14101">
                        <c:v>2.2986899999999999E-13</c:v>
                      </c:pt>
                      <c:pt idx="14102">
                        <c:v>2.5517700000000001E-13</c:v>
                      </c:pt>
                      <c:pt idx="14103">
                        <c:v>2.5517700000000001E-13</c:v>
                      </c:pt>
                      <c:pt idx="14104">
                        <c:v>5.1819400000000002E-13</c:v>
                      </c:pt>
                      <c:pt idx="14105">
                        <c:v>5.1819400000000002E-13</c:v>
                      </c:pt>
                      <c:pt idx="14106">
                        <c:v>2.8754300000000002E-13</c:v>
                      </c:pt>
                      <c:pt idx="14107">
                        <c:v>2.8754300000000002E-13</c:v>
                      </c:pt>
                      <c:pt idx="14108">
                        <c:v>2.8231699999999999E-13</c:v>
                      </c:pt>
                      <c:pt idx="14109">
                        <c:v>2.8231699999999999E-13</c:v>
                      </c:pt>
                      <c:pt idx="14110">
                        <c:v>3.1917099999999999E-12</c:v>
                      </c:pt>
                      <c:pt idx="14111">
                        <c:v>3.1917099999999999E-12</c:v>
                      </c:pt>
                      <c:pt idx="14112">
                        <c:v>1.45502E-12</c:v>
                      </c:pt>
                      <c:pt idx="14113">
                        <c:v>1.45502E-12</c:v>
                      </c:pt>
                      <c:pt idx="14114">
                        <c:v>2.9686099999999998E-13</c:v>
                      </c:pt>
                      <c:pt idx="14115">
                        <c:v>2.9686099999999998E-13</c:v>
                      </c:pt>
                      <c:pt idx="14116">
                        <c:v>2.9209499999999998E-13</c:v>
                      </c:pt>
                      <c:pt idx="14117">
                        <c:v>2.9209499999999998E-13</c:v>
                      </c:pt>
                      <c:pt idx="14118">
                        <c:v>2.6608000000000001E-13</c:v>
                      </c:pt>
                      <c:pt idx="14119">
                        <c:v>2.6608000000000001E-13</c:v>
                      </c:pt>
                      <c:pt idx="14120">
                        <c:v>2.5970399999999998E-13</c:v>
                      </c:pt>
                      <c:pt idx="14121">
                        <c:v>2.5970399999999998E-13</c:v>
                      </c:pt>
                      <c:pt idx="14122">
                        <c:v>2.6242500000000002E-13</c:v>
                      </c:pt>
                      <c:pt idx="14123">
                        <c:v>2.6242500000000002E-13</c:v>
                      </c:pt>
                      <c:pt idx="14124">
                        <c:v>2.7536100000000002E-13</c:v>
                      </c:pt>
                      <c:pt idx="14125">
                        <c:v>2.7536100000000002E-13</c:v>
                      </c:pt>
                      <c:pt idx="14126">
                        <c:v>2.2053099999999999E-13</c:v>
                      </c:pt>
                      <c:pt idx="14127">
                        <c:v>2.2053099999999999E-13</c:v>
                      </c:pt>
                      <c:pt idx="14128">
                        <c:v>2.4437500000000001E-13</c:v>
                      </c:pt>
                      <c:pt idx="14129">
                        <c:v>2.4437500000000001E-13</c:v>
                      </c:pt>
                      <c:pt idx="14130">
                        <c:v>2.3005599999999999E-13</c:v>
                      </c:pt>
                      <c:pt idx="14131">
                        <c:v>2.3005599999999999E-13</c:v>
                      </c:pt>
                      <c:pt idx="14132">
                        <c:v>2.22806E-13</c:v>
                      </c:pt>
                      <c:pt idx="14133">
                        <c:v>2.22806E-13</c:v>
                      </c:pt>
                      <c:pt idx="14134">
                        <c:v>2.3551200000000002E-13</c:v>
                      </c:pt>
                      <c:pt idx="14135">
                        <c:v>2.3551200000000002E-13</c:v>
                      </c:pt>
                      <c:pt idx="14136">
                        <c:v>2.44151E-13</c:v>
                      </c:pt>
                      <c:pt idx="14137">
                        <c:v>2.44151E-13</c:v>
                      </c:pt>
                      <c:pt idx="14138">
                        <c:v>2.3686599999999999E-13</c:v>
                      </c:pt>
                      <c:pt idx="14139">
                        <c:v>2.3686599999999999E-13</c:v>
                      </c:pt>
                      <c:pt idx="14140">
                        <c:v>2.4607200000000002E-13</c:v>
                      </c:pt>
                      <c:pt idx="14141">
                        <c:v>2.4607200000000002E-13</c:v>
                      </c:pt>
                      <c:pt idx="14142">
                        <c:v>2.2387499999999999E-13</c:v>
                      </c:pt>
                      <c:pt idx="14143">
                        <c:v>2.2387499999999999E-13</c:v>
                      </c:pt>
                      <c:pt idx="14144">
                        <c:v>2.3337300000000001E-13</c:v>
                      </c:pt>
                      <c:pt idx="14145">
                        <c:v>2.3337300000000001E-13</c:v>
                      </c:pt>
                      <c:pt idx="14146">
                        <c:v>2.5892000000000002E-13</c:v>
                      </c:pt>
                      <c:pt idx="14147">
                        <c:v>2.5892000000000002E-13</c:v>
                      </c:pt>
                      <c:pt idx="14148">
                        <c:v>2.3257100000000001E-13</c:v>
                      </c:pt>
                      <c:pt idx="14149">
                        <c:v>2.3257100000000001E-13</c:v>
                      </c:pt>
                      <c:pt idx="14150">
                        <c:v>2.36546E-13</c:v>
                      </c:pt>
                      <c:pt idx="14151">
                        <c:v>2.36546E-13</c:v>
                      </c:pt>
                      <c:pt idx="14152">
                        <c:v>2.3888699999999999E-13</c:v>
                      </c:pt>
                      <c:pt idx="14153">
                        <c:v>2.3888699999999999E-13</c:v>
                      </c:pt>
                      <c:pt idx="14154">
                        <c:v>3.27278E-13</c:v>
                      </c:pt>
                      <c:pt idx="14155">
                        <c:v>3.27278E-13</c:v>
                      </c:pt>
                      <c:pt idx="14156">
                        <c:v>2.5127199999999999E-13</c:v>
                      </c:pt>
                      <c:pt idx="14157">
                        <c:v>2.5127199999999999E-13</c:v>
                      </c:pt>
                      <c:pt idx="14158">
                        <c:v>2.30319E-13</c:v>
                      </c:pt>
                      <c:pt idx="14159">
                        <c:v>2.30319E-13</c:v>
                      </c:pt>
                      <c:pt idx="14160">
                        <c:v>6.3407100000000002E-13</c:v>
                      </c:pt>
                      <c:pt idx="14161">
                        <c:v>6.3407100000000002E-13</c:v>
                      </c:pt>
                      <c:pt idx="14162">
                        <c:v>2.3884999999999999E-13</c:v>
                      </c:pt>
                      <c:pt idx="14163">
                        <c:v>2.3884999999999999E-13</c:v>
                      </c:pt>
                      <c:pt idx="14164">
                        <c:v>2.3653300000000002E-13</c:v>
                      </c:pt>
                      <c:pt idx="14165">
                        <c:v>2.3653300000000002E-13</c:v>
                      </c:pt>
                      <c:pt idx="14166">
                        <c:v>2.4341799999999999E-13</c:v>
                      </c:pt>
                      <c:pt idx="14167">
                        <c:v>2.4341799999999999E-13</c:v>
                      </c:pt>
                      <c:pt idx="14168">
                        <c:v>2.26355E-13</c:v>
                      </c:pt>
                      <c:pt idx="14169">
                        <c:v>2.26355E-13</c:v>
                      </c:pt>
                      <c:pt idx="14170">
                        <c:v>2.27701E-13</c:v>
                      </c:pt>
                      <c:pt idx="14171">
                        <c:v>2.27701E-13</c:v>
                      </c:pt>
                      <c:pt idx="14172">
                        <c:v>9.1946500000000006E-13</c:v>
                      </c:pt>
                      <c:pt idx="14173">
                        <c:v>9.1946500000000006E-13</c:v>
                      </c:pt>
                      <c:pt idx="14174">
                        <c:v>2.2594899999999999E-13</c:v>
                      </c:pt>
                      <c:pt idx="14175">
                        <c:v>2.2594899999999999E-13</c:v>
                      </c:pt>
                      <c:pt idx="14176">
                        <c:v>2.5747599999999999E-13</c:v>
                      </c:pt>
                      <c:pt idx="14177">
                        <c:v>2.5747599999999999E-13</c:v>
                      </c:pt>
                      <c:pt idx="14178">
                        <c:v>2.3641300000000001E-13</c:v>
                      </c:pt>
                      <c:pt idx="14179">
                        <c:v>2.3641300000000001E-13</c:v>
                      </c:pt>
                      <c:pt idx="14180">
                        <c:v>2.3211399999999999E-13</c:v>
                      </c:pt>
                      <c:pt idx="14181">
                        <c:v>2.3211399999999999E-13</c:v>
                      </c:pt>
                      <c:pt idx="14182">
                        <c:v>2.2727600000000001E-13</c:v>
                      </c:pt>
                      <c:pt idx="14183">
                        <c:v>2.2727600000000001E-13</c:v>
                      </c:pt>
                      <c:pt idx="14184">
                        <c:v>6.0446499999999999E-13</c:v>
                      </c:pt>
                      <c:pt idx="14185">
                        <c:v>6.0446499999999999E-13</c:v>
                      </c:pt>
                      <c:pt idx="14186">
                        <c:v>2.42084E-13</c:v>
                      </c:pt>
                      <c:pt idx="14187">
                        <c:v>2.42084E-13</c:v>
                      </c:pt>
                      <c:pt idx="14188">
                        <c:v>2.3939399999999999E-13</c:v>
                      </c:pt>
                      <c:pt idx="14189">
                        <c:v>2.3939399999999999E-13</c:v>
                      </c:pt>
                      <c:pt idx="14190">
                        <c:v>2.3322899999999998E-13</c:v>
                      </c:pt>
                      <c:pt idx="14191">
                        <c:v>2.3322899999999998E-13</c:v>
                      </c:pt>
                      <c:pt idx="14192">
                        <c:v>2.3176099999999999E-13</c:v>
                      </c:pt>
                      <c:pt idx="14193">
                        <c:v>2.3176099999999999E-13</c:v>
                      </c:pt>
                      <c:pt idx="14194">
                        <c:v>2.4244699999999998E-13</c:v>
                      </c:pt>
                      <c:pt idx="14195">
                        <c:v>2.4244699999999998E-13</c:v>
                      </c:pt>
                      <c:pt idx="14196">
                        <c:v>2.4523700000000001E-13</c:v>
                      </c:pt>
                      <c:pt idx="14197">
                        <c:v>2.4523700000000001E-13</c:v>
                      </c:pt>
                      <c:pt idx="14198">
                        <c:v>2.4218100000000001E-13</c:v>
                      </c:pt>
                      <c:pt idx="14199">
                        <c:v>2.4218100000000001E-13</c:v>
                      </c:pt>
                      <c:pt idx="14200">
                        <c:v>2.3977E-13</c:v>
                      </c:pt>
                      <c:pt idx="14201">
                        <c:v>2.3977E-13</c:v>
                      </c:pt>
                      <c:pt idx="14202">
                        <c:v>2.72085E-13</c:v>
                      </c:pt>
                      <c:pt idx="14203">
                        <c:v>2.72085E-13</c:v>
                      </c:pt>
                      <c:pt idx="14204">
                        <c:v>4.6243099999999995E-13</c:v>
                      </c:pt>
                      <c:pt idx="14205">
                        <c:v>4.6243099999999995E-13</c:v>
                      </c:pt>
                      <c:pt idx="14206">
                        <c:v>2.5777700000000002E-13</c:v>
                      </c:pt>
                      <c:pt idx="14207">
                        <c:v>2.5777700000000002E-13</c:v>
                      </c:pt>
                      <c:pt idx="14208">
                        <c:v>2.7468899999999999E-13</c:v>
                      </c:pt>
                      <c:pt idx="14209">
                        <c:v>2.7468899999999999E-13</c:v>
                      </c:pt>
                      <c:pt idx="14210">
                        <c:v>2.5300400000000002E-13</c:v>
                      </c:pt>
                      <c:pt idx="14211">
                        <c:v>2.5300400000000002E-13</c:v>
                      </c:pt>
                      <c:pt idx="14212">
                        <c:v>2.5382700000000003E-13</c:v>
                      </c:pt>
                      <c:pt idx="14213">
                        <c:v>2.5382700000000003E-13</c:v>
                      </c:pt>
                      <c:pt idx="14214">
                        <c:v>2.4336800000000001E-13</c:v>
                      </c:pt>
                      <c:pt idx="14215">
                        <c:v>2.4336800000000001E-13</c:v>
                      </c:pt>
                      <c:pt idx="14216">
                        <c:v>8.9536100000000001E-13</c:v>
                      </c:pt>
                      <c:pt idx="14217">
                        <c:v>8.9536100000000001E-13</c:v>
                      </c:pt>
                      <c:pt idx="14218">
                        <c:v>2.50959E-13</c:v>
                      </c:pt>
                      <c:pt idx="14219">
                        <c:v>2.50959E-13</c:v>
                      </c:pt>
                      <c:pt idx="14220">
                        <c:v>2.5668900000000002E-13</c:v>
                      </c:pt>
                      <c:pt idx="14221">
                        <c:v>2.5668900000000002E-13</c:v>
                      </c:pt>
                      <c:pt idx="14222">
                        <c:v>2.52337E-13</c:v>
                      </c:pt>
                      <c:pt idx="14223">
                        <c:v>2.52337E-13</c:v>
                      </c:pt>
                      <c:pt idx="14224">
                        <c:v>2.46981E-13</c:v>
                      </c:pt>
                      <c:pt idx="14225">
                        <c:v>2.46981E-13</c:v>
                      </c:pt>
                      <c:pt idx="14226">
                        <c:v>5.4796199999999996E-13</c:v>
                      </c:pt>
                      <c:pt idx="14227">
                        <c:v>5.4796199999999996E-13</c:v>
                      </c:pt>
                      <c:pt idx="14228">
                        <c:v>2.4902800000000001E-13</c:v>
                      </c:pt>
                      <c:pt idx="14229">
                        <c:v>2.4902800000000001E-13</c:v>
                      </c:pt>
                      <c:pt idx="14230">
                        <c:v>3.7253900000000003E-11</c:v>
                      </c:pt>
                      <c:pt idx="14231">
                        <c:v>3.7253900000000003E-11</c:v>
                      </c:pt>
                      <c:pt idx="14232">
                        <c:v>2.3950899999999998E-13</c:v>
                      </c:pt>
                      <c:pt idx="14233">
                        <c:v>2.3950899999999998E-13</c:v>
                      </c:pt>
                      <c:pt idx="14234">
                        <c:v>2.4435599999999999E-13</c:v>
                      </c:pt>
                      <c:pt idx="14235">
                        <c:v>2.4435599999999999E-13</c:v>
                      </c:pt>
                      <c:pt idx="14236">
                        <c:v>2.4760600000000001E-13</c:v>
                      </c:pt>
                      <c:pt idx="14237">
                        <c:v>2.4760600000000001E-13</c:v>
                      </c:pt>
                      <c:pt idx="14238">
                        <c:v>2.8552400000000002E-13</c:v>
                      </c:pt>
                      <c:pt idx="14239">
                        <c:v>2.8552400000000002E-13</c:v>
                      </c:pt>
                      <c:pt idx="14240">
                        <c:v>4.9656800000000003E-13</c:v>
                      </c:pt>
                      <c:pt idx="14241">
                        <c:v>4.9656800000000003E-13</c:v>
                      </c:pt>
                      <c:pt idx="14242">
                        <c:v>2.64314E-13</c:v>
                      </c:pt>
                      <c:pt idx="14243">
                        <c:v>2.64314E-13</c:v>
                      </c:pt>
                      <c:pt idx="14244">
                        <c:v>2.4404199999999998E-13</c:v>
                      </c:pt>
                      <c:pt idx="14245">
                        <c:v>2.4404199999999998E-13</c:v>
                      </c:pt>
                      <c:pt idx="14246">
                        <c:v>3.3039099999999999E-13</c:v>
                      </c:pt>
                      <c:pt idx="14247">
                        <c:v>3.3039099999999999E-13</c:v>
                      </c:pt>
                      <c:pt idx="14248">
                        <c:v>2.5519599999999998E-13</c:v>
                      </c:pt>
                      <c:pt idx="14249">
                        <c:v>2.5519599999999998E-13</c:v>
                      </c:pt>
                      <c:pt idx="14250">
                        <c:v>2.8639E-13</c:v>
                      </c:pt>
                      <c:pt idx="14251">
                        <c:v>2.8639E-13</c:v>
                      </c:pt>
                      <c:pt idx="14252">
                        <c:v>2.70292E-13</c:v>
                      </c:pt>
                      <c:pt idx="14253">
                        <c:v>2.70292E-13</c:v>
                      </c:pt>
                      <c:pt idx="14254">
                        <c:v>2.4935600000000002E-13</c:v>
                      </c:pt>
                      <c:pt idx="14255">
                        <c:v>2.4935600000000002E-13</c:v>
                      </c:pt>
                      <c:pt idx="14256">
                        <c:v>3.2559600000000002E-12</c:v>
                      </c:pt>
                      <c:pt idx="14257">
                        <c:v>3.2559600000000002E-12</c:v>
                      </c:pt>
                      <c:pt idx="14258">
                        <c:v>2.6149900000000003E-13</c:v>
                      </c:pt>
                      <c:pt idx="14259">
                        <c:v>2.6149900000000003E-13</c:v>
                      </c:pt>
                      <c:pt idx="14260">
                        <c:v>2.8982000000000002E-13</c:v>
                      </c:pt>
                      <c:pt idx="14261">
                        <c:v>2.8982000000000002E-13</c:v>
                      </c:pt>
                      <c:pt idx="14262">
                        <c:v>2.88796E-13</c:v>
                      </c:pt>
                      <c:pt idx="14263">
                        <c:v>2.88796E-13</c:v>
                      </c:pt>
                      <c:pt idx="14264">
                        <c:v>2.9230900000000002E-13</c:v>
                      </c:pt>
                      <c:pt idx="14265">
                        <c:v>2.9230900000000002E-13</c:v>
                      </c:pt>
                      <c:pt idx="14266">
                        <c:v>2.8777899999999999E-13</c:v>
                      </c:pt>
                      <c:pt idx="14267">
                        <c:v>2.8777899999999999E-13</c:v>
                      </c:pt>
                      <c:pt idx="14268">
                        <c:v>6.2360600000000002E-13</c:v>
                      </c:pt>
                      <c:pt idx="14269">
                        <c:v>6.2360600000000002E-13</c:v>
                      </c:pt>
                      <c:pt idx="14270">
                        <c:v>2.5325500000000001E-13</c:v>
                      </c:pt>
                      <c:pt idx="14271">
                        <c:v>2.5325500000000001E-13</c:v>
                      </c:pt>
                      <c:pt idx="14272">
                        <c:v>3.26798E-12</c:v>
                      </c:pt>
                      <c:pt idx="14273">
                        <c:v>3.26798E-12</c:v>
                      </c:pt>
                      <c:pt idx="14274">
                        <c:v>2.7419099999999999E-13</c:v>
                      </c:pt>
                      <c:pt idx="14275">
                        <c:v>2.7419099999999999E-13</c:v>
                      </c:pt>
                      <c:pt idx="14276">
                        <c:v>2.8167599999999998E-13</c:v>
                      </c:pt>
                      <c:pt idx="14277">
                        <c:v>2.8167599999999998E-13</c:v>
                      </c:pt>
                      <c:pt idx="14278">
                        <c:v>2.7698899999999999E-13</c:v>
                      </c:pt>
                      <c:pt idx="14279">
                        <c:v>2.7698899999999999E-13</c:v>
                      </c:pt>
                      <c:pt idx="14280">
                        <c:v>2.5936200000000001E-13</c:v>
                      </c:pt>
                      <c:pt idx="14281">
                        <c:v>2.5936200000000001E-13</c:v>
                      </c:pt>
                      <c:pt idx="14282">
                        <c:v>4.7245999999999999E-13</c:v>
                      </c:pt>
                      <c:pt idx="14283">
                        <c:v>4.7245999999999999E-13</c:v>
                      </c:pt>
                      <c:pt idx="14284">
                        <c:v>2.7794600000000001E-13</c:v>
                      </c:pt>
                      <c:pt idx="14285">
                        <c:v>2.7794600000000001E-13</c:v>
                      </c:pt>
                      <c:pt idx="14286">
                        <c:v>2.78227E-13</c:v>
                      </c:pt>
                      <c:pt idx="14287">
                        <c:v>2.78227E-13</c:v>
                      </c:pt>
                      <c:pt idx="14288">
                        <c:v>3.0740800000000001E-13</c:v>
                      </c:pt>
                      <c:pt idx="14289">
                        <c:v>3.0740800000000001E-13</c:v>
                      </c:pt>
                      <c:pt idx="14290">
                        <c:v>2.6180000000000001E-13</c:v>
                      </c:pt>
                      <c:pt idx="14291">
                        <c:v>2.6180000000000001E-13</c:v>
                      </c:pt>
                      <c:pt idx="14292">
                        <c:v>2.79172E-13</c:v>
                      </c:pt>
                      <c:pt idx="14293">
                        <c:v>2.79172E-13</c:v>
                      </c:pt>
                      <c:pt idx="14294">
                        <c:v>2.5929E-13</c:v>
                      </c:pt>
                      <c:pt idx="14295">
                        <c:v>2.5929E-13</c:v>
                      </c:pt>
                      <c:pt idx="14296">
                        <c:v>2.42879E-13</c:v>
                      </c:pt>
                      <c:pt idx="14297">
                        <c:v>2.42879E-13</c:v>
                      </c:pt>
                      <c:pt idx="14298">
                        <c:v>2.8651099999999998E-13</c:v>
                      </c:pt>
                      <c:pt idx="14299">
                        <c:v>2.8651099999999998E-13</c:v>
                      </c:pt>
                      <c:pt idx="14300">
                        <c:v>9.1850099999999995E-13</c:v>
                      </c:pt>
                      <c:pt idx="14301">
                        <c:v>9.1850099999999995E-13</c:v>
                      </c:pt>
                      <c:pt idx="14302">
                        <c:v>2.7327099999999998E-13</c:v>
                      </c:pt>
                      <c:pt idx="14303">
                        <c:v>2.7327099999999998E-13</c:v>
                      </c:pt>
                      <c:pt idx="14304">
                        <c:v>2.6808500000000001E-13</c:v>
                      </c:pt>
                      <c:pt idx="14305">
                        <c:v>2.6808500000000001E-13</c:v>
                      </c:pt>
                      <c:pt idx="14306">
                        <c:v>2.9068299999999999E-13</c:v>
                      </c:pt>
                      <c:pt idx="14307">
                        <c:v>2.9068299999999999E-13</c:v>
                      </c:pt>
                      <c:pt idx="14308">
                        <c:v>2.7045900000000002E-13</c:v>
                      </c:pt>
                      <c:pt idx="14309">
                        <c:v>2.7045900000000002E-13</c:v>
                      </c:pt>
                      <c:pt idx="14310">
                        <c:v>2.8621500000000001E-13</c:v>
                      </c:pt>
                      <c:pt idx="14311">
                        <c:v>2.8621500000000001E-13</c:v>
                      </c:pt>
                      <c:pt idx="14312">
                        <c:v>2.8465700000000001E-13</c:v>
                      </c:pt>
                      <c:pt idx="14313">
                        <c:v>2.8465700000000001E-13</c:v>
                      </c:pt>
                      <c:pt idx="14314">
                        <c:v>3.01803E-13</c:v>
                      </c:pt>
                      <c:pt idx="14315">
                        <c:v>3.01803E-13</c:v>
                      </c:pt>
                      <c:pt idx="14316">
                        <c:v>2.9619000000000002E-13</c:v>
                      </c:pt>
                      <c:pt idx="14317">
                        <c:v>2.9619000000000002E-13</c:v>
                      </c:pt>
                      <c:pt idx="14318">
                        <c:v>3.0694399999999999E-13</c:v>
                      </c:pt>
                      <c:pt idx="14319">
                        <c:v>3.0694399999999999E-13</c:v>
                      </c:pt>
                      <c:pt idx="14320">
                        <c:v>2.8530700000000001E-13</c:v>
                      </c:pt>
                      <c:pt idx="14321">
                        <c:v>2.8530700000000001E-13</c:v>
                      </c:pt>
                      <c:pt idx="14322">
                        <c:v>2.9150900000000002E-13</c:v>
                      </c:pt>
                      <c:pt idx="14323">
                        <c:v>2.9150900000000002E-13</c:v>
                      </c:pt>
                      <c:pt idx="14324">
                        <c:v>7.1306600000000002E-13</c:v>
                      </c:pt>
                      <c:pt idx="14325">
                        <c:v>7.1306600000000002E-13</c:v>
                      </c:pt>
                      <c:pt idx="14326">
                        <c:v>3.0952400000000001E-13</c:v>
                      </c:pt>
                      <c:pt idx="14327">
                        <c:v>3.0952400000000001E-13</c:v>
                      </c:pt>
                      <c:pt idx="14328">
                        <c:v>2.7082199999999999E-13</c:v>
                      </c:pt>
                      <c:pt idx="14329">
                        <c:v>2.7082199999999999E-13</c:v>
                      </c:pt>
                      <c:pt idx="14330">
                        <c:v>2.8940300000000002E-13</c:v>
                      </c:pt>
                      <c:pt idx="14331">
                        <c:v>2.8940300000000002E-13</c:v>
                      </c:pt>
                      <c:pt idx="14332">
                        <c:v>2.60053E-13</c:v>
                      </c:pt>
                      <c:pt idx="14333">
                        <c:v>2.60053E-13</c:v>
                      </c:pt>
                      <c:pt idx="14334">
                        <c:v>2.9117799999999998E-13</c:v>
                      </c:pt>
                      <c:pt idx="14335">
                        <c:v>2.9117799999999998E-13</c:v>
                      </c:pt>
                      <c:pt idx="14336">
                        <c:v>2.7588800000000001E-13</c:v>
                      </c:pt>
                      <c:pt idx="14337">
                        <c:v>2.7588800000000001E-13</c:v>
                      </c:pt>
                      <c:pt idx="14338">
                        <c:v>2.89365E-13</c:v>
                      </c:pt>
                      <c:pt idx="14339">
                        <c:v>2.89365E-13</c:v>
                      </c:pt>
                      <c:pt idx="14340">
                        <c:v>2.90469E-13</c:v>
                      </c:pt>
                      <c:pt idx="14341">
                        <c:v>2.90469E-13</c:v>
                      </c:pt>
                      <c:pt idx="14342">
                        <c:v>3.5084399999999998E-13</c:v>
                      </c:pt>
                      <c:pt idx="14343">
                        <c:v>3.5084399999999998E-13</c:v>
                      </c:pt>
                      <c:pt idx="14344">
                        <c:v>4.9183800000000001E-13</c:v>
                      </c:pt>
                      <c:pt idx="14345">
                        <c:v>4.9183800000000001E-13</c:v>
                      </c:pt>
                      <c:pt idx="14346">
                        <c:v>2.79785E-13</c:v>
                      </c:pt>
                      <c:pt idx="14347">
                        <c:v>2.79785E-13</c:v>
                      </c:pt>
                      <c:pt idx="14348">
                        <c:v>2.71463E-13</c:v>
                      </c:pt>
                      <c:pt idx="14349">
                        <c:v>2.71463E-13</c:v>
                      </c:pt>
                      <c:pt idx="14350">
                        <c:v>2.7692100000000002E-13</c:v>
                      </c:pt>
                      <c:pt idx="14351">
                        <c:v>2.7692100000000002E-13</c:v>
                      </c:pt>
                      <c:pt idx="14352">
                        <c:v>2.5869200000000002E-13</c:v>
                      </c:pt>
                      <c:pt idx="14353">
                        <c:v>2.5869200000000002E-13</c:v>
                      </c:pt>
                      <c:pt idx="14354">
                        <c:v>2.6994000000000001E-13</c:v>
                      </c:pt>
                      <c:pt idx="14355">
                        <c:v>2.6994000000000001E-13</c:v>
                      </c:pt>
                      <c:pt idx="14356">
                        <c:v>2.9712E-13</c:v>
                      </c:pt>
                      <c:pt idx="14357">
                        <c:v>2.9712E-13</c:v>
                      </c:pt>
                      <c:pt idx="14358">
                        <c:v>2.87042E-13</c:v>
                      </c:pt>
                      <c:pt idx="14359">
                        <c:v>2.87042E-13</c:v>
                      </c:pt>
                      <c:pt idx="14360">
                        <c:v>2.7250100000000002E-13</c:v>
                      </c:pt>
                      <c:pt idx="14361">
                        <c:v>2.7250100000000002E-13</c:v>
                      </c:pt>
                      <c:pt idx="14362">
                        <c:v>2.7882999999999998E-13</c:v>
                      </c:pt>
                      <c:pt idx="14363">
                        <c:v>2.7882999999999998E-13</c:v>
                      </c:pt>
                      <c:pt idx="14364">
                        <c:v>2.77621E-13</c:v>
                      </c:pt>
                      <c:pt idx="14365">
                        <c:v>2.77621E-13</c:v>
                      </c:pt>
                      <c:pt idx="14366">
                        <c:v>2.7633199999999999E-13</c:v>
                      </c:pt>
                      <c:pt idx="14367">
                        <c:v>2.7633199999999999E-13</c:v>
                      </c:pt>
                      <c:pt idx="14368">
                        <c:v>2.7713799999999997E-13</c:v>
                      </c:pt>
                      <c:pt idx="14369">
                        <c:v>2.7713799999999997E-13</c:v>
                      </c:pt>
                      <c:pt idx="14370">
                        <c:v>3.0443800000000002E-13</c:v>
                      </c:pt>
                      <c:pt idx="14371">
                        <c:v>3.0443800000000002E-13</c:v>
                      </c:pt>
                      <c:pt idx="14372">
                        <c:v>3.3048000000000002E-13</c:v>
                      </c:pt>
                      <c:pt idx="14373">
                        <c:v>3.3048000000000002E-13</c:v>
                      </c:pt>
                      <c:pt idx="14374">
                        <c:v>5.7311999999999999E-13</c:v>
                      </c:pt>
                      <c:pt idx="14375">
                        <c:v>5.7311999999999999E-13</c:v>
                      </c:pt>
                      <c:pt idx="14376">
                        <c:v>3.0887600000000001E-13</c:v>
                      </c:pt>
                      <c:pt idx="14377">
                        <c:v>3.0887600000000001E-13</c:v>
                      </c:pt>
                      <c:pt idx="14378">
                        <c:v>3.2133000000000001E-13</c:v>
                      </c:pt>
                      <c:pt idx="14379">
                        <c:v>3.2133000000000001E-13</c:v>
                      </c:pt>
                      <c:pt idx="14380">
                        <c:v>3.1491700000000002E-13</c:v>
                      </c:pt>
                      <c:pt idx="14381">
                        <c:v>3.1491700000000002E-13</c:v>
                      </c:pt>
                      <c:pt idx="14382">
                        <c:v>2.9285300000000002E-13</c:v>
                      </c:pt>
                      <c:pt idx="14383">
                        <c:v>2.9285300000000002E-13</c:v>
                      </c:pt>
                      <c:pt idx="14384">
                        <c:v>3.08682E-13</c:v>
                      </c:pt>
                      <c:pt idx="14385">
                        <c:v>3.08682E-13</c:v>
                      </c:pt>
                      <c:pt idx="14386">
                        <c:v>3.21332E-13</c:v>
                      </c:pt>
                      <c:pt idx="14387">
                        <c:v>3.21332E-13</c:v>
                      </c:pt>
                      <c:pt idx="14388">
                        <c:v>3.2146400000000001E-13</c:v>
                      </c:pt>
                      <c:pt idx="14389">
                        <c:v>3.2146400000000001E-13</c:v>
                      </c:pt>
                      <c:pt idx="14390">
                        <c:v>2.9774500000000001E-13</c:v>
                      </c:pt>
                      <c:pt idx="14391">
                        <c:v>2.9774500000000001E-13</c:v>
                      </c:pt>
                      <c:pt idx="14392">
                        <c:v>3.1268600000000002E-13</c:v>
                      </c:pt>
                      <c:pt idx="14393">
                        <c:v>3.1268600000000002E-13</c:v>
                      </c:pt>
                      <c:pt idx="14394">
                        <c:v>3.3387799999999999E-13</c:v>
                      </c:pt>
                      <c:pt idx="14395">
                        <c:v>3.3387799999999999E-13</c:v>
                      </c:pt>
                      <c:pt idx="14396">
                        <c:v>4.9437700000000003E-11</c:v>
                      </c:pt>
                      <c:pt idx="14397">
                        <c:v>4.9437700000000003E-11</c:v>
                      </c:pt>
                      <c:pt idx="14398">
                        <c:v>3.4716500000000002E-13</c:v>
                      </c:pt>
                      <c:pt idx="14399">
                        <c:v>3.4716500000000002E-13</c:v>
                      </c:pt>
                      <c:pt idx="14400">
                        <c:v>3.5860500000000002E-13</c:v>
                      </c:pt>
                      <c:pt idx="14401">
                        <c:v>3.5860500000000002E-13</c:v>
                      </c:pt>
                      <c:pt idx="14402">
                        <c:v>3.3649900000000001E-13</c:v>
                      </c:pt>
                      <c:pt idx="14403">
                        <c:v>3.3649900000000001E-13</c:v>
                      </c:pt>
                      <c:pt idx="14404">
                        <c:v>3.6733099999999998E-13</c:v>
                      </c:pt>
                      <c:pt idx="14405">
                        <c:v>3.6733099999999998E-13</c:v>
                      </c:pt>
                      <c:pt idx="14406">
                        <c:v>3.1992999999999998E-13</c:v>
                      </c:pt>
                      <c:pt idx="14407">
                        <c:v>3.1992999999999998E-13</c:v>
                      </c:pt>
                      <c:pt idx="14408">
                        <c:v>3.5451999999999999E-13</c:v>
                      </c:pt>
                      <c:pt idx="14409">
                        <c:v>3.5451999999999999E-13</c:v>
                      </c:pt>
                      <c:pt idx="14410">
                        <c:v>3.7328599999999998E-13</c:v>
                      </c:pt>
                      <c:pt idx="14411">
                        <c:v>3.7328599999999998E-13</c:v>
                      </c:pt>
                      <c:pt idx="14412">
                        <c:v>3.4722599999999999E-13</c:v>
                      </c:pt>
                      <c:pt idx="14413">
                        <c:v>3.4722599999999999E-13</c:v>
                      </c:pt>
                      <c:pt idx="14414">
                        <c:v>3.76972E-13</c:v>
                      </c:pt>
                      <c:pt idx="14415">
                        <c:v>3.76972E-13</c:v>
                      </c:pt>
                      <c:pt idx="14416">
                        <c:v>6.4800699999999997E-13</c:v>
                      </c:pt>
                      <c:pt idx="14417">
                        <c:v>6.4800699999999997E-13</c:v>
                      </c:pt>
                      <c:pt idx="14418">
                        <c:v>3.4615600000000002E-13</c:v>
                      </c:pt>
                      <c:pt idx="14419">
                        <c:v>3.4615600000000002E-13</c:v>
                      </c:pt>
                      <c:pt idx="14420">
                        <c:v>3.5325400000000002E-13</c:v>
                      </c:pt>
                      <c:pt idx="14421">
                        <c:v>3.5325400000000002E-13</c:v>
                      </c:pt>
                      <c:pt idx="14422">
                        <c:v>1.3415699999999999E-12</c:v>
                      </c:pt>
                      <c:pt idx="14423">
                        <c:v>1.3415699999999999E-12</c:v>
                      </c:pt>
                      <c:pt idx="14424">
                        <c:v>3.53608E-13</c:v>
                      </c:pt>
                      <c:pt idx="14425">
                        <c:v>3.53608E-13</c:v>
                      </c:pt>
                      <c:pt idx="14426">
                        <c:v>3.5175699999999999E-13</c:v>
                      </c:pt>
                      <c:pt idx="14427">
                        <c:v>3.5175699999999999E-13</c:v>
                      </c:pt>
                      <c:pt idx="14428">
                        <c:v>3.60402E-13</c:v>
                      </c:pt>
                      <c:pt idx="14429">
                        <c:v>3.60402E-13</c:v>
                      </c:pt>
                      <c:pt idx="14430">
                        <c:v>3.9207200000000001E-13</c:v>
                      </c:pt>
                      <c:pt idx="14431">
                        <c:v>3.9207200000000001E-13</c:v>
                      </c:pt>
                      <c:pt idx="14432">
                        <c:v>4.08047E-13</c:v>
                      </c:pt>
                      <c:pt idx="14433">
                        <c:v>4.08047E-13</c:v>
                      </c:pt>
                      <c:pt idx="14434">
                        <c:v>4.05512E-13</c:v>
                      </c:pt>
                      <c:pt idx="14435">
                        <c:v>4.05512E-13</c:v>
                      </c:pt>
                      <c:pt idx="14436">
                        <c:v>4.2532399999999999E-13</c:v>
                      </c:pt>
                      <c:pt idx="14437">
                        <c:v>4.2532399999999999E-13</c:v>
                      </c:pt>
                      <c:pt idx="14438">
                        <c:v>4.4235499999999999E-13</c:v>
                      </c:pt>
                      <c:pt idx="14439">
                        <c:v>4.4235499999999999E-13</c:v>
                      </c:pt>
                      <c:pt idx="14440">
                        <c:v>4.5032899999999999E-13</c:v>
                      </c:pt>
                      <c:pt idx="14441">
                        <c:v>4.5032899999999999E-13</c:v>
                      </c:pt>
                      <c:pt idx="14442">
                        <c:v>4.8992E-13</c:v>
                      </c:pt>
                      <c:pt idx="14443">
                        <c:v>4.8992E-13</c:v>
                      </c:pt>
                      <c:pt idx="14444">
                        <c:v>4.7163900000000003E-13</c:v>
                      </c:pt>
                      <c:pt idx="14445">
                        <c:v>4.7163900000000003E-13</c:v>
                      </c:pt>
                      <c:pt idx="14446">
                        <c:v>5.0717500000000001E-13</c:v>
                      </c:pt>
                      <c:pt idx="14447">
                        <c:v>5.0717500000000001E-13</c:v>
                      </c:pt>
                      <c:pt idx="14448">
                        <c:v>6.5470199999999997E-13</c:v>
                      </c:pt>
                      <c:pt idx="14449">
                        <c:v>6.5470199999999997E-13</c:v>
                      </c:pt>
                      <c:pt idx="14450">
                        <c:v>9.3578000000000008E-13</c:v>
                      </c:pt>
                      <c:pt idx="14451">
                        <c:v>9.3578000000000008E-13</c:v>
                      </c:pt>
                      <c:pt idx="14452">
                        <c:v>1.2486499999999999E-12</c:v>
                      </c:pt>
                      <c:pt idx="14453">
                        <c:v>1.2486499999999999E-12</c:v>
                      </c:pt>
                      <c:pt idx="14454">
                        <c:v>1.5099399999999999E-12</c:v>
                      </c:pt>
                      <c:pt idx="14455">
                        <c:v>1.5099399999999999E-12</c:v>
                      </c:pt>
                      <c:pt idx="14456">
                        <c:v>1.8178E-12</c:v>
                      </c:pt>
                      <c:pt idx="14457">
                        <c:v>1.8178E-12</c:v>
                      </c:pt>
                      <c:pt idx="14458">
                        <c:v>2.1121900000000001E-12</c:v>
                      </c:pt>
                      <c:pt idx="14459">
                        <c:v>2.1121900000000001E-12</c:v>
                      </c:pt>
                      <c:pt idx="14460">
                        <c:v>3.3398899999999998E-12</c:v>
                      </c:pt>
                      <c:pt idx="14461">
                        <c:v>3.3398899999999998E-12</c:v>
                      </c:pt>
                      <c:pt idx="14462">
                        <c:v>2.6612899999999999E-12</c:v>
                      </c:pt>
                      <c:pt idx="14463">
                        <c:v>2.6612899999999999E-12</c:v>
                      </c:pt>
                      <c:pt idx="14464">
                        <c:v>2.9426500000000002E-12</c:v>
                      </c:pt>
                      <c:pt idx="14465">
                        <c:v>2.9426500000000002E-12</c:v>
                      </c:pt>
                      <c:pt idx="14466">
                        <c:v>3.2489199999999999E-12</c:v>
                      </c:pt>
                      <c:pt idx="14467">
                        <c:v>3.2489199999999999E-12</c:v>
                      </c:pt>
                      <c:pt idx="14468">
                        <c:v>3.5489500000000001E-12</c:v>
                      </c:pt>
                      <c:pt idx="14469">
                        <c:v>3.5489500000000001E-12</c:v>
                      </c:pt>
                      <c:pt idx="14470">
                        <c:v>3.8001199999999998E-12</c:v>
                      </c:pt>
                      <c:pt idx="14471">
                        <c:v>3.8001199999999998E-12</c:v>
                      </c:pt>
                      <c:pt idx="14472">
                        <c:v>4.1035999999999996E-12</c:v>
                      </c:pt>
                      <c:pt idx="14473">
                        <c:v>4.1035999999999996E-12</c:v>
                      </c:pt>
                      <c:pt idx="14474">
                        <c:v>4.37936E-12</c:v>
                      </c:pt>
                      <c:pt idx="14475">
                        <c:v>4.37936E-12</c:v>
                      </c:pt>
                      <c:pt idx="14476">
                        <c:v>4.7761399999999999E-12</c:v>
                      </c:pt>
                      <c:pt idx="14477">
                        <c:v>4.7761399999999999E-12</c:v>
                      </c:pt>
                      <c:pt idx="14478">
                        <c:v>5.0496599999999997E-12</c:v>
                      </c:pt>
                      <c:pt idx="14479">
                        <c:v>5.0496599999999997E-12</c:v>
                      </c:pt>
                      <c:pt idx="14480">
                        <c:v>5.3400299999999998E-12</c:v>
                      </c:pt>
                      <c:pt idx="14481">
                        <c:v>5.3400299999999998E-12</c:v>
                      </c:pt>
                      <c:pt idx="14482">
                        <c:v>5.5910699999999999E-12</c:v>
                      </c:pt>
                      <c:pt idx="14483">
                        <c:v>5.5910699999999999E-12</c:v>
                      </c:pt>
                      <c:pt idx="14484">
                        <c:v>5.8783000000000001E-12</c:v>
                      </c:pt>
                      <c:pt idx="14485">
                        <c:v>5.8783000000000001E-12</c:v>
                      </c:pt>
                      <c:pt idx="14486">
                        <c:v>6.1287499999999997E-12</c:v>
                      </c:pt>
                      <c:pt idx="14487">
                        <c:v>6.1287499999999997E-12</c:v>
                      </c:pt>
                      <c:pt idx="14488">
                        <c:v>6.9459999999999997E-12</c:v>
                      </c:pt>
                      <c:pt idx="14489">
                        <c:v>6.9459999999999997E-12</c:v>
                      </c:pt>
                      <c:pt idx="14490">
                        <c:v>6.7565499999999999E-12</c:v>
                      </c:pt>
                      <c:pt idx="14491">
                        <c:v>6.7565499999999999E-12</c:v>
                      </c:pt>
                      <c:pt idx="14492">
                        <c:v>7.2831500000000005E-12</c:v>
                      </c:pt>
                      <c:pt idx="14493">
                        <c:v>7.2831500000000005E-12</c:v>
                      </c:pt>
                      <c:pt idx="14494">
                        <c:v>7.2885400000000004E-12</c:v>
                      </c:pt>
                      <c:pt idx="14495">
                        <c:v>7.2885400000000004E-12</c:v>
                      </c:pt>
                      <c:pt idx="14496">
                        <c:v>7.6306600000000001E-12</c:v>
                      </c:pt>
                      <c:pt idx="14497">
                        <c:v>7.6306600000000001E-12</c:v>
                      </c:pt>
                      <c:pt idx="14498">
                        <c:v>7.7711199999999997E-12</c:v>
                      </c:pt>
                      <c:pt idx="14499">
                        <c:v>7.7711199999999997E-12</c:v>
                      </c:pt>
                      <c:pt idx="14500">
                        <c:v>8.3388899999999994E-12</c:v>
                      </c:pt>
                      <c:pt idx="14501">
                        <c:v>8.3388899999999994E-12</c:v>
                      </c:pt>
                      <c:pt idx="14502">
                        <c:v>8.4684400000000002E-12</c:v>
                      </c:pt>
                      <c:pt idx="14503">
                        <c:v>8.4684400000000002E-12</c:v>
                      </c:pt>
                      <c:pt idx="14504">
                        <c:v>8.6781499999999993E-12</c:v>
                      </c:pt>
                      <c:pt idx="14505">
                        <c:v>8.6781499999999993E-12</c:v>
                      </c:pt>
                      <c:pt idx="14506">
                        <c:v>8.9355599999999995E-12</c:v>
                      </c:pt>
                      <c:pt idx="14507">
                        <c:v>8.9355599999999995E-12</c:v>
                      </c:pt>
                      <c:pt idx="14508">
                        <c:v>9.1911100000000004E-12</c:v>
                      </c:pt>
                      <c:pt idx="14509">
                        <c:v>9.1911100000000004E-12</c:v>
                      </c:pt>
                      <c:pt idx="14510">
                        <c:v>9.4942099999999998E-12</c:v>
                      </c:pt>
                      <c:pt idx="14511">
                        <c:v>9.4942099999999998E-12</c:v>
                      </c:pt>
                      <c:pt idx="14512">
                        <c:v>9.7249899999999997E-12</c:v>
                      </c:pt>
                      <c:pt idx="14513">
                        <c:v>9.7249899999999997E-12</c:v>
                      </c:pt>
                      <c:pt idx="14514">
                        <c:v>1.01176E-11</c:v>
                      </c:pt>
                      <c:pt idx="14515">
                        <c:v>1.01176E-11</c:v>
                      </c:pt>
                      <c:pt idx="14516">
                        <c:v>1.0293699999999999E-11</c:v>
                      </c:pt>
                      <c:pt idx="14517">
                        <c:v>1.0293699999999999E-11</c:v>
                      </c:pt>
                      <c:pt idx="14518">
                        <c:v>1.05894E-11</c:v>
                      </c:pt>
                      <c:pt idx="14519">
                        <c:v>1.05894E-11</c:v>
                      </c:pt>
                      <c:pt idx="14520">
                        <c:v>1.13983E-11</c:v>
                      </c:pt>
                      <c:pt idx="14521">
                        <c:v>1.13983E-11</c:v>
                      </c:pt>
                      <c:pt idx="14522">
                        <c:v>1.1225E-11</c:v>
                      </c:pt>
                      <c:pt idx="14523">
                        <c:v>1.1225E-11</c:v>
                      </c:pt>
                      <c:pt idx="14524">
                        <c:v>1.14222E-11</c:v>
                      </c:pt>
                      <c:pt idx="14525">
                        <c:v>1.14222E-11</c:v>
                      </c:pt>
                      <c:pt idx="14526">
                        <c:v>1.17199E-11</c:v>
                      </c:pt>
                      <c:pt idx="14527">
                        <c:v>1.17199E-11</c:v>
                      </c:pt>
                      <c:pt idx="14528">
                        <c:v>1.1922599999999999E-11</c:v>
                      </c:pt>
                      <c:pt idx="14529">
                        <c:v>1.1922599999999999E-11</c:v>
                      </c:pt>
                      <c:pt idx="14530">
                        <c:v>1.22912E-11</c:v>
                      </c:pt>
                      <c:pt idx="14531">
                        <c:v>1.22912E-11</c:v>
                      </c:pt>
                      <c:pt idx="14532">
                        <c:v>1.2538600000000001E-11</c:v>
                      </c:pt>
                      <c:pt idx="14533">
                        <c:v>1.2538600000000001E-11</c:v>
                      </c:pt>
                      <c:pt idx="14534">
                        <c:v>1.2785100000000001E-11</c:v>
                      </c:pt>
                      <c:pt idx="14535">
                        <c:v>1.2785100000000001E-11</c:v>
                      </c:pt>
                      <c:pt idx="14536">
                        <c:v>1.3034900000000001E-11</c:v>
                      </c:pt>
                      <c:pt idx="14537">
                        <c:v>1.3034900000000001E-11</c:v>
                      </c:pt>
                      <c:pt idx="14538">
                        <c:v>1.3325900000000001E-11</c:v>
                      </c:pt>
                      <c:pt idx="14539">
                        <c:v>1.3325900000000001E-11</c:v>
                      </c:pt>
                      <c:pt idx="14540">
                        <c:v>1.3851499999999999E-11</c:v>
                      </c:pt>
                      <c:pt idx="14541">
                        <c:v>1.3851499999999999E-11</c:v>
                      </c:pt>
                      <c:pt idx="14542">
                        <c:v>1.38832E-11</c:v>
                      </c:pt>
                      <c:pt idx="14543">
                        <c:v>1.38832E-11</c:v>
                      </c:pt>
                      <c:pt idx="14544">
                        <c:v>1.36431E-11</c:v>
                      </c:pt>
                      <c:pt idx="14545">
                        <c:v>1.36431E-11</c:v>
                      </c:pt>
                      <c:pt idx="14546">
                        <c:v>1.3423599999999999E-11</c:v>
                      </c:pt>
                      <c:pt idx="14547">
                        <c:v>1.3423599999999999E-11</c:v>
                      </c:pt>
                      <c:pt idx="14548">
                        <c:v>1.37751E-11</c:v>
                      </c:pt>
                      <c:pt idx="14549">
                        <c:v>1.37751E-11</c:v>
                      </c:pt>
                      <c:pt idx="14550">
                        <c:v>1.30194E-11</c:v>
                      </c:pt>
                      <c:pt idx="14551">
                        <c:v>1.30194E-11</c:v>
                      </c:pt>
                      <c:pt idx="14552">
                        <c:v>1.27596E-11</c:v>
                      </c:pt>
                      <c:pt idx="14553">
                        <c:v>1.27596E-11</c:v>
                      </c:pt>
                      <c:pt idx="14554">
                        <c:v>1.2521799999999999E-11</c:v>
                      </c:pt>
                      <c:pt idx="14555">
                        <c:v>1.2521799999999999E-11</c:v>
                      </c:pt>
                      <c:pt idx="14556">
                        <c:v>1.2286499999999999E-11</c:v>
                      </c:pt>
                      <c:pt idx="14557">
                        <c:v>1.2286499999999999E-11</c:v>
                      </c:pt>
                      <c:pt idx="14558">
                        <c:v>1.2088800000000001E-11</c:v>
                      </c:pt>
                      <c:pt idx="14559">
                        <c:v>1.2088800000000001E-11</c:v>
                      </c:pt>
                      <c:pt idx="14560">
                        <c:v>1.1857899999999999E-11</c:v>
                      </c:pt>
                      <c:pt idx="14561">
                        <c:v>1.1857899999999999E-11</c:v>
                      </c:pt>
                      <c:pt idx="14562">
                        <c:v>1.1624500000000001E-11</c:v>
                      </c:pt>
                      <c:pt idx="14563">
                        <c:v>1.1624500000000001E-11</c:v>
                      </c:pt>
                      <c:pt idx="14564">
                        <c:v>1.1369900000000001E-11</c:v>
                      </c:pt>
                      <c:pt idx="14565">
                        <c:v>1.1369900000000001E-11</c:v>
                      </c:pt>
                      <c:pt idx="14566">
                        <c:v>1.11823E-11</c:v>
                      </c:pt>
                      <c:pt idx="14567">
                        <c:v>1.11823E-11</c:v>
                      </c:pt>
                      <c:pt idx="14568">
                        <c:v>1.09434E-11</c:v>
                      </c:pt>
                      <c:pt idx="14569">
                        <c:v>1.09434E-11</c:v>
                      </c:pt>
                      <c:pt idx="14570">
                        <c:v>1.07923E-11</c:v>
                      </c:pt>
                      <c:pt idx="14571">
                        <c:v>1.07923E-11</c:v>
                      </c:pt>
                      <c:pt idx="14572">
                        <c:v>1.0568399999999999E-11</c:v>
                      </c:pt>
                      <c:pt idx="14573">
                        <c:v>1.0568399999999999E-11</c:v>
                      </c:pt>
                      <c:pt idx="14574">
                        <c:v>1.02624E-11</c:v>
                      </c:pt>
                      <c:pt idx="14575">
                        <c:v>1.02624E-11</c:v>
                      </c:pt>
                      <c:pt idx="14576">
                        <c:v>1.0036500000000001E-11</c:v>
                      </c:pt>
                      <c:pt idx="14577">
                        <c:v>1.0036500000000001E-11</c:v>
                      </c:pt>
                      <c:pt idx="14578">
                        <c:v>9.8404799999999993E-12</c:v>
                      </c:pt>
                      <c:pt idx="14579">
                        <c:v>9.8404799999999993E-12</c:v>
                      </c:pt>
                      <c:pt idx="14580">
                        <c:v>9.6636399999999998E-12</c:v>
                      </c:pt>
                      <c:pt idx="14581">
                        <c:v>9.6636399999999998E-12</c:v>
                      </c:pt>
                      <c:pt idx="14582">
                        <c:v>9.3908700000000008E-12</c:v>
                      </c:pt>
                      <c:pt idx="14583">
                        <c:v>9.3908700000000008E-12</c:v>
                      </c:pt>
                      <c:pt idx="14584">
                        <c:v>9.2131500000000006E-12</c:v>
                      </c:pt>
                      <c:pt idx="14585">
                        <c:v>9.2131500000000006E-12</c:v>
                      </c:pt>
                      <c:pt idx="14586">
                        <c:v>8.9365699999999994E-12</c:v>
                      </c:pt>
                      <c:pt idx="14587">
                        <c:v>8.9365699999999994E-12</c:v>
                      </c:pt>
                      <c:pt idx="14588">
                        <c:v>8.7548899999999993E-12</c:v>
                      </c:pt>
                      <c:pt idx="14589">
                        <c:v>8.7548899999999993E-12</c:v>
                      </c:pt>
                      <c:pt idx="14590">
                        <c:v>8.5586400000000008E-12</c:v>
                      </c:pt>
                      <c:pt idx="14591">
                        <c:v>8.5586400000000008E-12</c:v>
                      </c:pt>
                      <c:pt idx="14592">
                        <c:v>8.2675799999999998E-12</c:v>
                      </c:pt>
                      <c:pt idx="14593">
                        <c:v>8.2675799999999998E-12</c:v>
                      </c:pt>
                      <c:pt idx="14594">
                        <c:v>1.2828900000000001E-11</c:v>
                      </c:pt>
                      <c:pt idx="14595">
                        <c:v>1.2828900000000001E-11</c:v>
                      </c:pt>
                      <c:pt idx="14596">
                        <c:v>7.7682700000000008E-12</c:v>
                      </c:pt>
                      <c:pt idx="14597">
                        <c:v>7.7682700000000008E-12</c:v>
                      </c:pt>
                      <c:pt idx="14598">
                        <c:v>7.6216999999999993E-12</c:v>
                      </c:pt>
                      <c:pt idx="14599">
                        <c:v>7.6216999999999993E-12</c:v>
                      </c:pt>
                      <c:pt idx="14600">
                        <c:v>7.3480499999999996E-12</c:v>
                      </c:pt>
                      <c:pt idx="14601">
                        <c:v>7.3480499999999996E-12</c:v>
                      </c:pt>
                      <c:pt idx="14602">
                        <c:v>7.12797E-12</c:v>
                      </c:pt>
                      <c:pt idx="14603">
                        <c:v>7.12797E-12</c:v>
                      </c:pt>
                      <c:pt idx="14604">
                        <c:v>6.8368200000000003E-12</c:v>
                      </c:pt>
                      <c:pt idx="14605">
                        <c:v>6.8368200000000003E-12</c:v>
                      </c:pt>
                      <c:pt idx="14606">
                        <c:v>6.5888799999999997E-12</c:v>
                      </c:pt>
                      <c:pt idx="14607">
                        <c:v>6.5888799999999997E-12</c:v>
                      </c:pt>
                      <c:pt idx="14608">
                        <c:v>6.4168900000000001E-12</c:v>
                      </c:pt>
                      <c:pt idx="14609">
                        <c:v>6.4168900000000001E-12</c:v>
                      </c:pt>
                      <c:pt idx="14610">
                        <c:v>6.16728E-12</c:v>
                      </c:pt>
                      <c:pt idx="14611">
                        <c:v>6.16728E-12</c:v>
                      </c:pt>
                      <c:pt idx="14612">
                        <c:v>5.9867699999999999E-12</c:v>
                      </c:pt>
                      <c:pt idx="14613">
                        <c:v>5.9867699999999999E-12</c:v>
                      </c:pt>
                      <c:pt idx="14614">
                        <c:v>8.8153899999999997E-12</c:v>
                      </c:pt>
                      <c:pt idx="14615">
                        <c:v>8.8153899999999997E-12</c:v>
                      </c:pt>
                      <c:pt idx="14616">
                        <c:v>5.4897200000000002E-12</c:v>
                      </c:pt>
                      <c:pt idx="14617">
                        <c:v>5.4897200000000002E-12</c:v>
                      </c:pt>
                      <c:pt idx="14618">
                        <c:v>5.2728300000000003E-12</c:v>
                      </c:pt>
                      <c:pt idx="14619">
                        <c:v>5.2728300000000003E-12</c:v>
                      </c:pt>
                      <c:pt idx="14620">
                        <c:v>5.0262799999999999E-12</c:v>
                      </c:pt>
                      <c:pt idx="14621">
                        <c:v>5.0262799999999999E-12</c:v>
                      </c:pt>
                      <c:pt idx="14622">
                        <c:v>4.7818699999999997E-12</c:v>
                      </c:pt>
                      <c:pt idx="14623">
                        <c:v>4.7818699999999997E-12</c:v>
                      </c:pt>
                      <c:pt idx="14624">
                        <c:v>4.5746799999999996E-12</c:v>
                      </c:pt>
                      <c:pt idx="14625">
                        <c:v>4.5746799999999996E-12</c:v>
                      </c:pt>
                      <c:pt idx="14626">
                        <c:v>4.3646100000000003E-12</c:v>
                      </c:pt>
                      <c:pt idx="14627">
                        <c:v>4.3646100000000003E-12</c:v>
                      </c:pt>
                      <c:pt idx="14628">
                        <c:v>4.0884700000000002E-12</c:v>
                      </c:pt>
                      <c:pt idx="14629">
                        <c:v>4.0884700000000002E-12</c:v>
                      </c:pt>
                      <c:pt idx="14630">
                        <c:v>3.8621699999999999E-12</c:v>
                      </c:pt>
                      <c:pt idx="14631">
                        <c:v>3.8621699999999999E-12</c:v>
                      </c:pt>
                      <c:pt idx="14632">
                        <c:v>3.9317099999999996E-12</c:v>
                      </c:pt>
                      <c:pt idx="14633">
                        <c:v>3.9317099999999996E-12</c:v>
                      </c:pt>
                      <c:pt idx="14634">
                        <c:v>3.4061600000000001E-12</c:v>
                      </c:pt>
                      <c:pt idx="14635">
                        <c:v>3.4061600000000001E-12</c:v>
                      </c:pt>
                      <c:pt idx="14636">
                        <c:v>3.1823399999999999E-12</c:v>
                      </c:pt>
                      <c:pt idx="14637">
                        <c:v>3.1823399999999999E-12</c:v>
                      </c:pt>
                      <c:pt idx="14638">
                        <c:v>3.01134E-12</c:v>
                      </c:pt>
                      <c:pt idx="14639">
                        <c:v>3.01134E-12</c:v>
                      </c:pt>
                      <c:pt idx="14640">
                        <c:v>2.9402999999999999E-12</c:v>
                      </c:pt>
                      <c:pt idx="14641">
                        <c:v>2.9402999999999999E-12</c:v>
                      </c:pt>
                      <c:pt idx="14642">
                        <c:v>2.8938199999999999E-12</c:v>
                      </c:pt>
                      <c:pt idx="14643">
                        <c:v>2.8938199999999999E-12</c:v>
                      </c:pt>
                      <c:pt idx="14644">
                        <c:v>2.77201E-12</c:v>
                      </c:pt>
                      <c:pt idx="14645">
                        <c:v>2.77201E-12</c:v>
                      </c:pt>
                      <c:pt idx="14646">
                        <c:v>2.75802E-12</c:v>
                      </c:pt>
                      <c:pt idx="14647">
                        <c:v>2.75802E-12</c:v>
                      </c:pt>
                      <c:pt idx="14648">
                        <c:v>2.6712799999999999E-12</c:v>
                      </c:pt>
                      <c:pt idx="14649">
                        <c:v>2.6712799999999999E-12</c:v>
                      </c:pt>
                      <c:pt idx="14650">
                        <c:v>2.5719599999999999E-12</c:v>
                      </c:pt>
                      <c:pt idx="14651">
                        <c:v>2.5719599999999999E-12</c:v>
                      </c:pt>
                      <c:pt idx="14652">
                        <c:v>2.52098E-12</c:v>
                      </c:pt>
                      <c:pt idx="14653">
                        <c:v>2.52098E-12</c:v>
                      </c:pt>
                      <c:pt idx="14654">
                        <c:v>2.4262500000000001E-12</c:v>
                      </c:pt>
                      <c:pt idx="14655">
                        <c:v>2.4262500000000001E-12</c:v>
                      </c:pt>
                      <c:pt idx="14656">
                        <c:v>2.3808499999999999E-12</c:v>
                      </c:pt>
                      <c:pt idx="14657">
                        <c:v>2.3808499999999999E-12</c:v>
                      </c:pt>
                      <c:pt idx="14658">
                        <c:v>2.3285499999999998E-12</c:v>
                      </c:pt>
                      <c:pt idx="14659">
                        <c:v>2.3285499999999998E-12</c:v>
                      </c:pt>
                      <c:pt idx="14660">
                        <c:v>2.2418100000000001E-12</c:v>
                      </c:pt>
                      <c:pt idx="14661">
                        <c:v>2.2418100000000001E-12</c:v>
                      </c:pt>
                      <c:pt idx="14662">
                        <c:v>2.13728E-12</c:v>
                      </c:pt>
                      <c:pt idx="14663">
                        <c:v>2.13728E-12</c:v>
                      </c:pt>
                      <c:pt idx="14664">
                        <c:v>2.1050499999999998E-12</c:v>
                      </c:pt>
                      <c:pt idx="14665">
                        <c:v>2.1050499999999998E-12</c:v>
                      </c:pt>
                      <c:pt idx="14666">
                        <c:v>2.0661299999999998E-12</c:v>
                      </c:pt>
                      <c:pt idx="14667">
                        <c:v>2.0661299999999998E-12</c:v>
                      </c:pt>
                      <c:pt idx="14668">
                        <c:v>2.0180199999999999E-12</c:v>
                      </c:pt>
                      <c:pt idx="14669">
                        <c:v>2.0180199999999999E-12</c:v>
                      </c:pt>
                      <c:pt idx="14670">
                        <c:v>1.9783499999999999E-12</c:v>
                      </c:pt>
                      <c:pt idx="14671">
                        <c:v>1.9783499999999999E-12</c:v>
                      </c:pt>
                      <c:pt idx="14672">
                        <c:v>1.9547000000000001E-12</c:v>
                      </c:pt>
                      <c:pt idx="14673">
                        <c:v>1.9547000000000001E-12</c:v>
                      </c:pt>
                      <c:pt idx="14674">
                        <c:v>1.86666E-12</c:v>
                      </c:pt>
                      <c:pt idx="14675">
                        <c:v>1.86666E-12</c:v>
                      </c:pt>
                      <c:pt idx="14676">
                        <c:v>1.8701699999999999E-12</c:v>
                      </c:pt>
                      <c:pt idx="14677">
                        <c:v>1.8701699999999999E-12</c:v>
                      </c:pt>
                      <c:pt idx="14678">
                        <c:v>1.7873399999999999E-12</c:v>
                      </c:pt>
                      <c:pt idx="14679">
                        <c:v>1.7873399999999999E-12</c:v>
                      </c:pt>
                      <c:pt idx="14680">
                        <c:v>1.74222E-12</c:v>
                      </c:pt>
                      <c:pt idx="14681">
                        <c:v>1.74222E-12</c:v>
                      </c:pt>
                      <c:pt idx="14682">
                        <c:v>1.7248699999999999E-12</c:v>
                      </c:pt>
                      <c:pt idx="14683">
                        <c:v>1.7248699999999999E-12</c:v>
                      </c:pt>
                      <c:pt idx="14684">
                        <c:v>1.99727E-12</c:v>
                      </c:pt>
                      <c:pt idx="14685">
                        <c:v>1.99727E-12</c:v>
                      </c:pt>
                      <c:pt idx="14686">
                        <c:v>1.6232E-12</c:v>
                      </c:pt>
                      <c:pt idx="14687">
                        <c:v>1.6232E-12</c:v>
                      </c:pt>
                      <c:pt idx="14688">
                        <c:v>1.5865600000000001E-12</c:v>
                      </c:pt>
                      <c:pt idx="14689">
                        <c:v>1.5865600000000001E-12</c:v>
                      </c:pt>
                      <c:pt idx="14690">
                        <c:v>1.55885E-12</c:v>
                      </c:pt>
                      <c:pt idx="14691">
                        <c:v>1.55885E-12</c:v>
                      </c:pt>
                      <c:pt idx="14692">
                        <c:v>1.47325E-12</c:v>
                      </c:pt>
                      <c:pt idx="14693">
                        <c:v>1.47325E-12</c:v>
                      </c:pt>
                      <c:pt idx="14694">
                        <c:v>1.4433499999999999E-12</c:v>
                      </c:pt>
                      <c:pt idx="14695">
                        <c:v>1.4433499999999999E-12</c:v>
                      </c:pt>
                      <c:pt idx="14696">
                        <c:v>1.3988899999999999E-12</c:v>
                      </c:pt>
                      <c:pt idx="14697">
                        <c:v>1.3988899999999999E-12</c:v>
                      </c:pt>
                      <c:pt idx="14698">
                        <c:v>1.3423399999999999E-12</c:v>
                      </c:pt>
                      <c:pt idx="14699">
                        <c:v>1.3423399999999999E-12</c:v>
                      </c:pt>
                      <c:pt idx="14700">
                        <c:v>1.3374100000000001E-12</c:v>
                      </c:pt>
                      <c:pt idx="14701">
                        <c:v>1.3374100000000001E-12</c:v>
                      </c:pt>
                      <c:pt idx="14702">
                        <c:v>1.2634E-12</c:v>
                      </c:pt>
                      <c:pt idx="14703">
                        <c:v>1.2634E-12</c:v>
                      </c:pt>
                      <c:pt idx="14704">
                        <c:v>1.22897E-12</c:v>
                      </c:pt>
                      <c:pt idx="14705">
                        <c:v>1.22897E-12</c:v>
                      </c:pt>
                      <c:pt idx="14706">
                        <c:v>1.1914100000000001E-12</c:v>
                      </c:pt>
                      <c:pt idx="14707">
                        <c:v>1.1914100000000001E-12</c:v>
                      </c:pt>
                      <c:pt idx="14708">
                        <c:v>1.1540300000000001E-12</c:v>
                      </c:pt>
                      <c:pt idx="14709">
                        <c:v>1.1540300000000001E-12</c:v>
                      </c:pt>
                      <c:pt idx="14710">
                        <c:v>1.1002000000000001E-12</c:v>
                      </c:pt>
                      <c:pt idx="14711">
                        <c:v>1.1002000000000001E-12</c:v>
                      </c:pt>
                      <c:pt idx="14712">
                        <c:v>1.0494800000000001E-12</c:v>
                      </c:pt>
                      <c:pt idx="14713">
                        <c:v>1.0494800000000001E-12</c:v>
                      </c:pt>
                      <c:pt idx="14714">
                        <c:v>4.1918399999999996E-12</c:v>
                      </c:pt>
                      <c:pt idx="14715">
                        <c:v>4.1918399999999996E-12</c:v>
                      </c:pt>
                      <c:pt idx="14716">
                        <c:v>9.5728599999999997E-13</c:v>
                      </c:pt>
                      <c:pt idx="14717">
                        <c:v>9.5728599999999997E-13</c:v>
                      </c:pt>
                      <c:pt idx="14718">
                        <c:v>1.3463400000000001E-12</c:v>
                      </c:pt>
                      <c:pt idx="14719">
                        <c:v>1.3463400000000001E-12</c:v>
                      </c:pt>
                      <c:pt idx="14720">
                        <c:v>8.7029300000000004E-13</c:v>
                      </c:pt>
                      <c:pt idx="14721">
                        <c:v>8.7029300000000004E-13</c:v>
                      </c:pt>
                      <c:pt idx="14722">
                        <c:v>8.2007699999999996E-13</c:v>
                      </c:pt>
                      <c:pt idx="14723">
                        <c:v>8.2007699999999996E-13</c:v>
                      </c:pt>
                      <c:pt idx="14724">
                        <c:v>8.0704800000000004E-13</c:v>
                      </c:pt>
                      <c:pt idx="14725">
                        <c:v>8.0704800000000004E-13</c:v>
                      </c:pt>
                      <c:pt idx="14726">
                        <c:v>7.3113800000000001E-13</c:v>
                      </c:pt>
                      <c:pt idx="14727">
                        <c:v>7.3113800000000001E-13</c:v>
                      </c:pt>
                      <c:pt idx="14728">
                        <c:v>7.0697500000000002E-13</c:v>
                      </c:pt>
                      <c:pt idx="14729">
                        <c:v>7.0697500000000002E-13</c:v>
                      </c:pt>
                      <c:pt idx="14730">
                        <c:v>6.4901200000000002E-13</c:v>
                      </c:pt>
                      <c:pt idx="14731">
                        <c:v>6.4901200000000002E-13</c:v>
                      </c:pt>
                      <c:pt idx="14732">
                        <c:v>6.3275200000000005E-13</c:v>
                      </c:pt>
                      <c:pt idx="14733">
                        <c:v>6.3275200000000005E-13</c:v>
                      </c:pt>
                      <c:pt idx="14734">
                        <c:v>6.24914E-13</c:v>
                      </c:pt>
                      <c:pt idx="14735">
                        <c:v>6.24914E-13</c:v>
                      </c:pt>
                      <c:pt idx="14736">
                        <c:v>9.24696E-13</c:v>
                      </c:pt>
                      <c:pt idx="14737">
                        <c:v>9.24696E-13</c:v>
                      </c:pt>
                      <c:pt idx="14738">
                        <c:v>6.5591799999999995E-13</c:v>
                      </c:pt>
                      <c:pt idx="14739">
                        <c:v>6.5591799999999995E-13</c:v>
                      </c:pt>
                      <c:pt idx="14740">
                        <c:v>6.5085300000000001E-13</c:v>
                      </c:pt>
                      <c:pt idx="14741">
                        <c:v>6.5085300000000001E-13</c:v>
                      </c:pt>
                      <c:pt idx="14742">
                        <c:v>6.8252799999999998E-13</c:v>
                      </c:pt>
                      <c:pt idx="14743">
                        <c:v>6.8252799999999998E-13</c:v>
                      </c:pt>
                      <c:pt idx="14744">
                        <c:v>8.9867500000000001E-13</c:v>
                      </c:pt>
                      <c:pt idx="14745">
                        <c:v>8.9867500000000001E-13</c:v>
                      </c:pt>
                      <c:pt idx="14746">
                        <c:v>6.25299E-13</c:v>
                      </c:pt>
                      <c:pt idx="14747">
                        <c:v>6.25299E-13</c:v>
                      </c:pt>
                      <c:pt idx="14748">
                        <c:v>6.1905100000000004E-13</c:v>
                      </c:pt>
                      <c:pt idx="14749">
                        <c:v>6.1905100000000004E-13</c:v>
                      </c:pt>
                      <c:pt idx="14750">
                        <c:v>6.1618200000000005E-13</c:v>
                      </c:pt>
                      <c:pt idx="14751">
                        <c:v>6.1618200000000005E-13</c:v>
                      </c:pt>
                      <c:pt idx="14752">
                        <c:v>6.1132500000000002E-13</c:v>
                      </c:pt>
                      <c:pt idx="14753">
                        <c:v>6.1132500000000002E-13</c:v>
                      </c:pt>
                      <c:pt idx="14754">
                        <c:v>6.0884299999999997E-13</c:v>
                      </c:pt>
                      <c:pt idx="14755">
                        <c:v>6.0884299999999997E-13</c:v>
                      </c:pt>
                      <c:pt idx="14756">
                        <c:v>5.8941899999999995E-13</c:v>
                      </c:pt>
                      <c:pt idx="14757">
                        <c:v>5.8941899999999995E-13</c:v>
                      </c:pt>
                      <c:pt idx="14758">
                        <c:v>7.7314100000000005E-13</c:v>
                      </c:pt>
                      <c:pt idx="14759">
                        <c:v>7.7314100000000005E-13</c:v>
                      </c:pt>
                      <c:pt idx="14760">
                        <c:v>5.93816E-13</c:v>
                      </c:pt>
                      <c:pt idx="14761">
                        <c:v>5.93816E-13</c:v>
                      </c:pt>
                      <c:pt idx="14762">
                        <c:v>5.8390500000000002E-13</c:v>
                      </c:pt>
                      <c:pt idx="14763">
                        <c:v>5.8390500000000002E-13</c:v>
                      </c:pt>
                      <c:pt idx="14764">
                        <c:v>5.8040499999999999E-13</c:v>
                      </c:pt>
                      <c:pt idx="14765">
                        <c:v>5.8040499999999999E-13</c:v>
                      </c:pt>
                      <c:pt idx="14766">
                        <c:v>5.4784799999999999E-13</c:v>
                      </c:pt>
                      <c:pt idx="14767">
                        <c:v>5.4784799999999999E-13</c:v>
                      </c:pt>
                      <c:pt idx="14768">
                        <c:v>5.3906000000000003E-13</c:v>
                      </c:pt>
                      <c:pt idx="14769">
                        <c:v>5.3906000000000003E-13</c:v>
                      </c:pt>
                      <c:pt idx="14770">
                        <c:v>5.5596699999999999E-13</c:v>
                      </c:pt>
                      <c:pt idx="14771">
                        <c:v>5.5596699999999999E-13</c:v>
                      </c:pt>
                      <c:pt idx="14772">
                        <c:v>5.3354900000000001E-13</c:v>
                      </c:pt>
                      <c:pt idx="14773">
                        <c:v>5.3354900000000001E-13</c:v>
                      </c:pt>
                      <c:pt idx="14774">
                        <c:v>4.9530300000000004E-13</c:v>
                      </c:pt>
                      <c:pt idx="14775">
                        <c:v>4.9530300000000004E-13</c:v>
                      </c:pt>
                      <c:pt idx="14776">
                        <c:v>5.1724599999999996E-13</c:v>
                      </c:pt>
                      <c:pt idx="14777">
                        <c:v>5.1724599999999996E-13</c:v>
                      </c:pt>
                      <c:pt idx="14778">
                        <c:v>4.89358E-13</c:v>
                      </c:pt>
                      <c:pt idx="14779">
                        <c:v>4.89358E-13</c:v>
                      </c:pt>
                      <c:pt idx="14780">
                        <c:v>4.7963599999999998E-13</c:v>
                      </c:pt>
                      <c:pt idx="14781">
                        <c:v>4.7963599999999998E-13</c:v>
                      </c:pt>
                      <c:pt idx="14782">
                        <c:v>4.8813900000000001E-13</c:v>
                      </c:pt>
                      <c:pt idx="14783">
                        <c:v>4.8813900000000001E-13</c:v>
                      </c:pt>
                      <c:pt idx="14784">
                        <c:v>4.7577E-13</c:v>
                      </c:pt>
                      <c:pt idx="14785">
                        <c:v>4.7577E-13</c:v>
                      </c:pt>
                      <c:pt idx="14786">
                        <c:v>4.5963899999999998E-13</c:v>
                      </c:pt>
                      <c:pt idx="14787">
                        <c:v>4.5963899999999998E-13</c:v>
                      </c:pt>
                      <c:pt idx="14788">
                        <c:v>4.2880800000000002E-13</c:v>
                      </c:pt>
                      <c:pt idx="14789">
                        <c:v>4.2880800000000002E-13</c:v>
                      </c:pt>
                      <c:pt idx="14790">
                        <c:v>4.48094E-13</c:v>
                      </c:pt>
                      <c:pt idx="14791">
                        <c:v>4.48094E-13</c:v>
                      </c:pt>
                      <c:pt idx="14792">
                        <c:v>3.6733799999999998E-12</c:v>
                      </c:pt>
                      <c:pt idx="14793">
                        <c:v>3.6733799999999998E-12</c:v>
                      </c:pt>
                      <c:pt idx="14794">
                        <c:v>4.06118E-13</c:v>
                      </c:pt>
                      <c:pt idx="14795">
                        <c:v>4.06118E-13</c:v>
                      </c:pt>
                      <c:pt idx="14796">
                        <c:v>3.9642399999999998E-13</c:v>
                      </c:pt>
                      <c:pt idx="14797">
                        <c:v>3.9642399999999998E-13</c:v>
                      </c:pt>
                      <c:pt idx="14798">
                        <c:v>3.90537E-13</c:v>
                      </c:pt>
                      <c:pt idx="14799">
                        <c:v>3.90537E-13</c:v>
                      </c:pt>
                      <c:pt idx="14800">
                        <c:v>3.9514400000000001E-13</c:v>
                      </c:pt>
                      <c:pt idx="14801">
                        <c:v>3.9514400000000001E-13</c:v>
                      </c:pt>
                      <c:pt idx="14802">
                        <c:v>3.7283100000000001E-13</c:v>
                      </c:pt>
                      <c:pt idx="14803">
                        <c:v>3.7283100000000001E-13</c:v>
                      </c:pt>
                      <c:pt idx="14804">
                        <c:v>3.6977500000000001E-13</c:v>
                      </c:pt>
                      <c:pt idx="14805">
                        <c:v>3.6977500000000001E-13</c:v>
                      </c:pt>
                      <c:pt idx="14806">
                        <c:v>3.6186699999999999E-13</c:v>
                      </c:pt>
                      <c:pt idx="14807">
                        <c:v>3.6186699999999999E-13</c:v>
                      </c:pt>
                      <c:pt idx="14808">
                        <c:v>3.46747E-13</c:v>
                      </c:pt>
                      <c:pt idx="14809">
                        <c:v>3.46747E-13</c:v>
                      </c:pt>
                      <c:pt idx="14810">
                        <c:v>3.1765700000000002E-13</c:v>
                      </c:pt>
                      <c:pt idx="14811">
                        <c:v>3.1765700000000002E-13</c:v>
                      </c:pt>
                      <c:pt idx="14812">
                        <c:v>1.0149399999999999E-12</c:v>
                      </c:pt>
                      <c:pt idx="14813">
                        <c:v>1.0149399999999999E-12</c:v>
                      </c:pt>
                      <c:pt idx="14814">
                        <c:v>3.2957499999999999E-13</c:v>
                      </c:pt>
                      <c:pt idx="14815">
                        <c:v>3.2957499999999999E-13</c:v>
                      </c:pt>
                      <c:pt idx="14816">
                        <c:v>3.1746399999999998E-13</c:v>
                      </c:pt>
                      <c:pt idx="14817">
                        <c:v>3.1746399999999998E-13</c:v>
                      </c:pt>
                      <c:pt idx="14818">
                        <c:v>3.0709700000000001E-13</c:v>
                      </c:pt>
                      <c:pt idx="14819">
                        <c:v>3.0709700000000001E-13</c:v>
                      </c:pt>
                      <c:pt idx="14820">
                        <c:v>6.2521700000000002E-13</c:v>
                      </c:pt>
                      <c:pt idx="14821">
                        <c:v>6.2521700000000002E-13</c:v>
                      </c:pt>
                      <c:pt idx="14822">
                        <c:v>2.8061500000000001E-13</c:v>
                      </c:pt>
                      <c:pt idx="14823">
                        <c:v>2.8061500000000001E-13</c:v>
                      </c:pt>
                      <c:pt idx="14824">
                        <c:v>2.9309900000000001E-13</c:v>
                      </c:pt>
                      <c:pt idx="14825">
                        <c:v>2.9309900000000001E-13</c:v>
                      </c:pt>
                      <c:pt idx="14826">
                        <c:v>2.91218E-13</c:v>
                      </c:pt>
                      <c:pt idx="14827">
                        <c:v>2.91218E-13</c:v>
                      </c:pt>
                      <c:pt idx="14828">
                        <c:v>2.88918E-13</c:v>
                      </c:pt>
                      <c:pt idx="14829">
                        <c:v>2.88918E-13</c:v>
                      </c:pt>
                      <c:pt idx="14830">
                        <c:v>7.1694100000000004E-13</c:v>
                      </c:pt>
                      <c:pt idx="14831">
                        <c:v>7.1694100000000004E-13</c:v>
                      </c:pt>
                      <c:pt idx="14832">
                        <c:v>2.76745E-13</c:v>
                      </c:pt>
                      <c:pt idx="14833">
                        <c:v>2.76745E-13</c:v>
                      </c:pt>
                      <c:pt idx="14834">
                        <c:v>2.6113000000000002E-13</c:v>
                      </c:pt>
                      <c:pt idx="14835">
                        <c:v>2.6113000000000002E-13</c:v>
                      </c:pt>
                      <c:pt idx="14836">
                        <c:v>2.5882100000000002E-13</c:v>
                      </c:pt>
                      <c:pt idx="14837">
                        <c:v>2.5882100000000002E-13</c:v>
                      </c:pt>
                      <c:pt idx="14838">
                        <c:v>2.64224E-13</c:v>
                      </c:pt>
                      <c:pt idx="14839">
                        <c:v>2.64224E-13</c:v>
                      </c:pt>
                      <c:pt idx="14840">
                        <c:v>2.6290099999999999E-13</c:v>
                      </c:pt>
                      <c:pt idx="14841">
                        <c:v>2.6290099999999999E-13</c:v>
                      </c:pt>
                      <c:pt idx="14842">
                        <c:v>2.4885199999999999E-13</c:v>
                      </c:pt>
                      <c:pt idx="14843">
                        <c:v>2.4885199999999999E-13</c:v>
                      </c:pt>
                      <c:pt idx="14844">
                        <c:v>2.6130799999999998E-13</c:v>
                      </c:pt>
                      <c:pt idx="14845">
                        <c:v>2.6130799999999998E-13</c:v>
                      </c:pt>
                      <c:pt idx="14846">
                        <c:v>2.3898000000000001E-13</c:v>
                      </c:pt>
                      <c:pt idx="14847">
                        <c:v>2.3898000000000001E-13</c:v>
                      </c:pt>
                      <c:pt idx="14848">
                        <c:v>2.5060999999999998E-13</c:v>
                      </c:pt>
                      <c:pt idx="14849">
                        <c:v>2.5060999999999998E-13</c:v>
                      </c:pt>
                      <c:pt idx="14850">
                        <c:v>2.2806600000000002E-13</c:v>
                      </c:pt>
                      <c:pt idx="14851">
                        <c:v>2.2806600000000002E-13</c:v>
                      </c:pt>
                      <c:pt idx="14852">
                        <c:v>2.31029E-13</c:v>
                      </c:pt>
                      <c:pt idx="14853">
                        <c:v>2.31029E-13</c:v>
                      </c:pt>
                      <c:pt idx="14854">
                        <c:v>2.3939100000000002E-13</c:v>
                      </c:pt>
                      <c:pt idx="14855">
                        <c:v>2.3939100000000002E-13</c:v>
                      </c:pt>
                      <c:pt idx="14856">
                        <c:v>2.2380300000000001E-13</c:v>
                      </c:pt>
                      <c:pt idx="14857">
                        <c:v>2.2380300000000001E-13</c:v>
                      </c:pt>
                      <c:pt idx="14858">
                        <c:v>2.10716E-13</c:v>
                      </c:pt>
                      <c:pt idx="14859">
                        <c:v>2.10716E-13</c:v>
                      </c:pt>
                      <c:pt idx="14860">
                        <c:v>2.3127400000000002E-13</c:v>
                      </c:pt>
                      <c:pt idx="14861">
                        <c:v>2.3127400000000002E-13</c:v>
                      </c:pt>
                      <c:pt idx="14862">
                        <c:v>2.1894400000000001E-13</c:v>
                      </c:pt>
                      <c:pt idx="14863">
                        <c:v>2.1894400000000001E-13</c:v>
                      </c:pt>
                      <c:pt idx="14864">
                        <c:v>2.20363E-13</c:v>
                      </c:pt>
                      <c:pt idx="14865">
                        <c:v>2.20363E-13</c:v>
                      </c:pt>
                      <c:pt idx="14866">
                        <c:v>2.15279E-13</c:v>
                      </c:pt>
                      <c:pt idx="14867">
                        <c:v>2.15279E-13</c:v>
                      </c:pt>
                      <c:pt idx="14868">
                        <c:v>2.0773799999999999E-13</c:v>
                      </c:pt>
                      <c:pt idx="14869">
                        <c:v>2.0773799999999999E-13</c:v>
                      </c:pt>
                      <c:pt idx="14870">
                        <c:v>1.99865E-13</c:v>
                      </c:pt>
                      <c:pt idx="14871">
                        <c:v>1.99865E-13</c:v>
                      </c:pt>
                      <c:pt idx="14872">
                        <c:v>1.9092499999999999E-13</c:v>
                      </c:pt>
                      <c:pt idx="14873">
                        <c:v>1.9092499999999999E-13</c:v>
                      </c:pt>
                      <c:pt idx="14874">
                        <c:v>2.6909799999999999E-13</c:v>
                      </c:pt>
                      <c:pt idx="14875">
                        <c:v>2.6909799999999999E-13</c:v>
                      </c:pt>
                      <c:pt idx="14876">
                        <c:v>1.8277100000000001E-13</c:v>
                      </c:pt>
                      <c:pt idx="14877">
                        <c:v>1.8277100000000001E-13</c:v>
                      </c:pt>
                      <c:pt idx="14878">
                        <c:v>3.4167300000000001E-12</c:v>
                      </c:pt>
                      <c:pt idx="14879">
                        <c:v>3.4167300000000001E-12</c:v>
                      </c:pt>
                      <c:pt idx="14880">
                        <c:v>1.9479799999999999E-13</c:v>
                      </c:pt>
                      <c:pt idx="14881">
                        <c:v>1.9479799999999999E-13</c:v>
                      </c:pt>
                      <c:pt idx="14882">
                        <c:v>1.7831899999999999E-13</c:v>
                      </c:pt>
                      <c:pt idx="14883">
                        <c:v>1.7831899999999999E-13</c:v>
                      </c:pt>
                      <c:pt idx="14884">
                        <c:v>1.74231E-13</c:v>
                      </c:pt>
                      <c:pt idx="14885">
                        <c:v>1.74231E-13</c:v>
                      </c:pt>
                      <c:pt idx="14886">
                        <c:v>1.75464E-13</c:v>
                      </c:pt>
                      <c:pt idx="14887">
                        <c:v>1.75464E-13</c:v>
                      </c:pt>
                      <c:pt idx="14888">
                        <c:v>1.63118E-13</c:v>
                      </c:pt>
                      <c:pt idx="14889">
                        <c:v>1.63118E-13</c:v>
                      </c:pt>
                      <c:pt idx="14890">
                        <c:v>1.5503300000000001E-13</c:v>
                      </c:pt>
                      <c:pt idx="14891">
                        <c:v>1.5503300000000001E-13</c:v>
                      </c:pt>
                      <c:pt idx="14892">
                        <c:v>1.5557200000000001E-13</c:v>
                      </c:pt>
                      <c:pt idx="14893">
                        <c:v>1.5557200000000001E-13</c:v>
                      </c:pt>
                      <c:pt idx="14894">
                        <c:v>1.5930200000000001E-13</c:v>
                      </c:pt>
                      <c:pt idx="14895">
                        <c:v>1.5930200000000001E-13</c:v>
                      </c:pt>
                      <c:pt idx="14896">
                        <c:v>1.36765E-13</c:v>
                      </c:pt>
                      <c:pt idx="14897">
                        <c:v>1.36765E-13</c:v>
                      </c:pt>
                      <c:pt idx="14898">
                        <c:v>1.2122699999999999E-13</c:v>
                      </c:pt>
                      <c:pt idx="14899">
                        <c:v>1.2122699999999999E-13</c:v>
                      </c:pt>
                      <c:pt idx="14900">
                        <c:v>1.4472100000000001E-13</c:v>
                      </c:pt>
                      <c:pt idx="14901">
                        <c:v>1.4472100000000001E-13</c:v>
                      </c:pt>
                      <c:pt idx="14902">
                        <c:v>1.3496699999999999E-13</c:v>
                      </c:pt>
                      <c:pt idx="14903">
                        <c:v>1.3496699999999999E-13</c:v>
                      </c:pt>
                      <c:pt idx="14904">
                        <c:v>1.3950000000000001E-13</c:v>
                      </c:pt>
                      <c:pt idx="14905">
                        <c:v>1.3950000000000001E-13</c:v>
                      </c:pt>
                      <c:pt idx="14906">
                        <c:v>1.48682E-13</c:v>
                      </c:pt>
                      <c:pt idx="14907">
                        <c:v>1.48682E-13</c:v>
                      </c:pt>
                      <c:pt idx="14908">
                        <c:v>1.4428699999999999E-13</c:v>
                      </c:pt>
                      <c:pt idx="14909">
                        <c:v>1.4428699999999999E-13</c:v>
                      </c:pt>
                      <c:pt idx="14910">
                        <c:v>1.3358099999999999E-13</c:v>
                      </c:pt>
                      <c:pt idx="14911">
                        <c:v>1.3358099999999999E-13</c:v>
                      </c:pt>
                      <c:pt idx="14912">
                        <c:v>1.3251499999999999E-13</c:v>
                      </c:pt>
                      <c:pt idx="14913">
                        <c:v>1.3251499999999999E-13</c:v>
                      </c:pt>
                      <c:pt idx="14914">
                        <c:v>1.2411900000000001E-13</c:v>
                      </c:pt>
                      <c:pt idx="14915">
                        <c:v>1.2411900000000001E-13</c:v>
                      </c:pt>
                      <c:pt idx="14916">
                        <c:v>1.3574100000000001E-13</c:v>
                      </c:pt>
                      <c:pt idx="14917">
                        <c:v>1.3574100000000001E-13</c:v>
                      </c:pt>
                      <c:pt idx="14918">
                        <c:v>1.3059299999999999E-13</c:v>
                      </c:pt>
                      <c:pt idx="14919">
                        <c:v>1.3059299999999999E-13</c:v>
                      </c:pt>
                      <c:pt idx="14920">
                        <c:v>3.6946099999999999E-13</c:v>
                      </c:pt>
                      <c:pt idx="14921">
                        <c:v>3.6946099999999999E-13</c:v>
                      </c:pt>
                      <c:pt idx="14922">
                        <c:v>1.41199E-13</c:v>
                      </c:pt>
                      <c:pt idx="14923">
                        <c:v>1.41199E-13</c:v>
                      </c:pt>
                      <c:pt idx="14924">
                        <c:v>1.4909999999999999E-13</c:v>
                      </c:pt>
                      <c:pt idx="14925">
                        <c:v>1.4909999999999999E-13</c:v>
                      </c:pt>
                      <c:pt idx="14926">
                        <c:v>1.4755200000000001E-13</c:v>
                      </c:pt>
                      <c:pt idx="14927">
                        <c:v>1.4755200000000001E-13</c:v>
                      </c:pt>
                      <c:pt idx="14928">
                        <c:v>1.5627500000000001E-13</c:v>
                      </c:pt>
                      <c:pt idx="14929">
                        <c:v>1.5627500000000001E-13</c:v>
                      </c:pt>
                      <c:pt idx="14930">
                        <c:v>1.7989600000000001E-13</c:v>
                      </c:pt>
                      <c:pt idx="14931">
                        <c:v>1.7989600000000001E-13</c:v>
                      </c:pt>
                      <c:pt idx="14932">
                        <c:v>4.1317899999999999E-13</c:v>
                      </c:pt>
                      <c:pt idx="14933">
                        <c:v>4.1317899999999999E-13</c:v>
                      </c:pt>
                      <c:pt idx="14934">
                        <c:v>1.9984100000000001E-13</c:v>
                      </c:pt>
                      <c:pt idx="14935">
                        <c:v>1.9984100000000001E-13</c:v>
                      </c:pt>
                      <c:pt idx="14936">
                        <c:v>2.0764800000000001E-13</c:v>
                      </c:pt>
                      <c:pt idx="14937">
                        <c:v>2.0764800000000001E-13</c:v>
                      </c:pt>
                      <c:pt idx="14938">
                        <c:v>2.1240000000000001E-13</c:v>
                      </c:pt>
                      <c:pt idx="14939">
                        <c:v>2.1240000000000001E-13</c:v>
                      </c:pt>
                      <c:pt idx="14940">
                        <c:v>2.24266E-13</c:v>
                      </c:pt>
                      <c:pt idx="14941">
                        <c:v>2.24266E-13</c:v>
                      </c:pt>
                      <c:pt idx="14942">
                        <c:v>5.1737999999999996E-13</c:v>
                      </c:pt>
                      <c:pt idx="14943">
                        <c:v>5.1737999999999996E-13</c:v>
                      </c:pt>
                      <c:pt idx="14944">
                        <c:v>2.0933399999999999E-13</c:v>
                      </c:pt>
                      <c:pt idx="14945">
                        <c:v>2.0933399999999999E-13</c:v>
                      </c:pt>
                      <c:pt idx="14946">
                        <c:v>2.5113000000000001E-13</c:v>
                      </c:pt>
                      <c:pt idx="14947">
                        <c:v>2.5113000000000001E-13</c:v>
                      </c:pt>
                      <c:pt idx="14948">
                        <c:v>2.4775400000000002E-13</c:v>
                      </c:pt>
                      <c:pt idx="14949">
                        <c:v>2.4775400000000002E-13</c:v>
                      </c:pt>
                      <c:pt idx="14950">
                        <c:v>2.5832099999999998E-13</c:v>
                      </c:pt>
                      <c:pt idx="14951">
                        <c:v>2.5832099999999998E-13</c:v>
                      </c:pt>
                      <c:pt idx="14952">
                        <c:v>2.4894E-13</c:v>
                      </c:pt>
                      <c:pt idx="14953">
                        <c:v>2.4894E-13</c:v>
                      </c:pt>
                      <c:pt idx="14954">
                        <c:v>2.7590999999999998E-13</c:v>
                      </c:pt>
                      <c:pt idx="14955">
                        <c:v>2.7590999999999998E-13</c:v>
                      </c:pt>
                      <c:pt idx="14956">
                        <c:v>5.7636600000000001E-13</c:v>
                      </c:pt>
                      <c:pt idx="14957">
                        <c:v>5.7636600000000001E-13</c:v>
                      </c:pt>
                      <c:pt idx="14958">
                        <c:v>3.0182200000000001E-13</c:v>
                      </c:pt>
                      <c:pt idx="14959">
                        <c:v>3.0182200000000001E-13</c:v>
                      </c:pt>
                      <c:pt idx="14960">
                        <c:v>3.0583900000000002E-13</c:v>
                      </c:pt>
                      <c:pt idx="14961">
                        <c:v>3.0583900000000002E-13</c:v>
                      </c:pt>
                      <c:pt idx="14962">
                        <c:v>3.1484500000000001E-13</c:v>
                      </c:pt>
                      <c:pt idx="14963">
                        <c:v>3.1484500000000001E-13</c:v>
                      </c:pt>
                      <c:pt idx="14964">
                        <c:v>3.2177100000000002E-13</c:v>
                      </c:pt>
                      <c:pt idx="14965">
                        <c:v>3.2177100000000002E-13</c:v>
                      </c:pt>
                      <c:pt idx="14966">
                        <c:v>3.5608100000000001E-13</c:v>
                      </c:pt>
                      <c:pt idx="14967">
                        <c:v>3.5608100000000001E-13</c:v>
                      </c:pt>
                      <c:pt idx="14968">
                        <c:v>3.3899500000000001E-13</c:v>
                      </c:pt>
                      <c:pt idx="14969">
                        <c:v>3.3899500000000001E-13</c:v>
                      </c:pt>
                      <c:pt idx="14970">
                        <c:v>3.5299100000000002E-13</c:v>
                      </c:pt>
                      <c:pt idx="14971">
                        <c:v>3.5299100000000002E-13</c:v>
                      </c:pt>
                      <c:pt idx="14972">
                        <c:v>3.68779E-13</c:v>
                      </c:pt>
                      <c:pt idx="14973">
                        <c:v>3.68779E-13</c:v>
                      </c:pt>
                      <c:pt idx="14974">
                        <c:v>3.5218900000000002E-13</c:v>
                      </c:pt>
                      <c:pt idx="14975">
                        <c:v>3.5218900000000002E-13</c:v>
                      </c:pt>
                      <c:pt idx="14976">
                        <c:v>3.6115499999999999E-13</c:v>
                      </c:pt>
                      <c:pt idx="14977">
                        <c:v>3.6115499999999999E-13</c:v>
                      </c:pt>
                      <c:pt idx="14978">
                        <c:v>4.0649700000000002E-13</c:v>
                      </c:pt>
                      <c:pt idx="14979">
                        <c:v>4.0649700000000002E-13</c:v>
                      </c:pt>
                      <c:pt idx="14980">
                        <c:v>6.7623700000000004E-13</c:v>
                      </c:pt>
                      <c:pt idx="14981">
                        <c:v>6.7623700000000004E-13</c:v>
                      </c:pt>
                      <c:pt idx="14982">
                        <c:v>4.1397100000000002E-13</c:v>
                      </c:pt>
                      <c:pt idx="14983">
                        <c:v>4.1397100000000002E-13</c:v>
                      </c:pt>
                      <c:pt idx="14984">
                        <c:v>3.9816399999999998E-13</c:v>
                      </c:pt>
                      <c:pt idx="14985">
                        <c:v>3.9816399999999998E-13</c:v>
                      </c:pt>
                      <c:pt idx="14986">
                        <c:v>4.0280000000000001E-13</c:v>
                      </c:pt>
                      <c:pt idx="14987">
                        <c:v>4.0280000000000001E-13</c:v>
                      </c:pt>
                      <c:pt idx="14988">
                        <c:v>4.0347899999999999E-13</c:v>
                      </c:pt>
                      <c:pt idx="14989">
                        <c:v>4.0347899999999999E-13</c:v>
                      </c:pt>
                      <c:pt idx="14990">
                        <c:v>6.9984800000000005E-13</c:v>
                      </c:pt>
                      <c:pt idx="14991">
                        <c:v>6.9984800000000005E-13</c:v>
                      </c:pt>
                      <c:pt idx="14992">
                        <c:v>4.3540600000000002E-13</c:v>
                      </c:pt>
                      <c:pt idx="14993">
                        <c:v>4.3540600000000002E-13</c:v>
                      </c:pt>
                      <c:pt idx="14994">
                        <c:v>4.6293599999999996E-13</c:v>
                      </c:pt>
                      <c:pt idx="14995">
                        <c:v>4.6293599999999996E-13</c:v>
                      </c:pt>
                      <c:pt idx="14996">
                        <c:v>4.5800800000000004E-13</c:v>
                      </c:pt>
                      <c:pt idx="14997">
                        <c:v>4.5800800000000004E-13</c:v>
                      </c:pt>
                      <c:pt idx="14998">
                        <c:v>4.6840799999999998E-13</c:v>
                      </c:pt>
                      <c:pt idx="14999">
                        <c:v>4.6840799999999998E-13</c:v>
                      </c:pt>
                      <c:pt idx="15000">
                        <c:v>4.9133799999999996E-13</c:v>
                      </c:pt>
                      <c:pt idx="15001">
                        <c:v>4.9133799999999996E-13</c:v>
                      </c:pt>
                      <c:pt idx="15002">
                        <c:v>4.6968900000000002E-13</c:v>
                      </c:pt>
                      <c:pt idx="15003">
                        <c:v>4.6968900000000002E-13</c:v>
                      </c:pt>
                      <c:pt idx="15004">
                        <c:v>4.9271599999999996E-13</c:v>
                      </c:pt>
                      <c:pt idx="15005">
                        <c:v>4.9271599999999996E-13</c:v>
                      </c:pt>
                      <c:pt idx="15006">
                        <c:v>3.8154499999999999E-12</c:v>
                      </c:pt>
                      <c:pt idx="15007">
                        <c:v>3.8154499999999999E-12</c:v>
                      </c:pt>
                      <c:pt idx="15008">
                        <c:v>5.4323300000000001E-13</c:v>
                      </c:pt>
                      <c:pt idx="15009">
                        <c:v>5.4323300000000001E-13</c:v>
                      </c:pt>
                      <c:pt idx="15010">
                        <c:v>5.1724199999999997E-13</c:v>
                      </c:pt>
                      <c:pt idx="15011">
                        <c:v>5.1724199999999997E-13</c:v>
                      </c:pt>
                      <c:pt idx="15012">
                        <c:v>5.4867899999999997E-13</c:v>
                      </c:pt>
                      <c:pt idx="15013">
                        <c:v>5.4867899999999997E-13</c:v>
                      </c:pt>
                      <c:pt idx="15014">
                        <c:v>5.3220499999999995E-13</c:v>
                      </c:pt>
                      <c:pt idx="15015">
                        <c:v>5.3220499999999995E-13</c:v>
                      </c:pt>
                      <c:pt idx="15016">
                        <c:v>5.5358800000000002E-13</c:v>
                      </c:pt>
                      <c:pt idx="15017">
                        <c:v>5.5358800000000002E-13</c:v>
                      </c:pt>
                      <c:pt idx="15018">
                        <c:v>7.8122200000000002E-13</c:v>
                      </c:pt>
                      <c:pt idx="15019">
                        <c:v>7.8122200000000002E-13</c:v>
                      </c:pt>
                      <c:pt idx="15020">
                        <c:v>5.42919E-13</c:v>
                      </c:pt>
                      <c:pt idx="15021">
                        <c:v>5.42919E-13</c:v>
                      </c:pt>
                      <c:pt idx="15022">
                        <c:v>5.2921499999999998E-13</c:v>
                      </c:pt>
                      <c:pt idx="15023">
                        <c:v>5.2921499999999998E-13</c:v>
                      </c:pt>
                      <c:pt idx="15024">
                        <c:v>3.8692400000000002E-12</c:v>
                      </c:pt>
                      <c:pt idx="15025">
                        <c:v>3.8692400000000002E-12</c:v>
                      </c:pt>
                      <c:pt idx="15026">
                        <c:v>5.0598599999999996E-13</c:v>
                      </c:pt>
                      <c:pt idx="15027">
                        <c:v>5.0598599999999996E-13</c:v>
                      </c:pt>
                      <c:pt idx="15028">
                        <c:v>5.0580199999999997E-13</c:v>
                      </c:pt>
                      <c:pt idx="15029">
                        <c:v>5.0580199999999997E-13</c:v>
                      </c:pt>
                      <c:pt idx="15030">
                        <c:v>4.9465899999999996E-13</c:v>
                      </c:pt>
                      <c:pt idx="15031">
                        <c:v>4.9465899999999996E-13</c:v>
                      </c:pt>
                      <c:pt idx="15032">
                        <c:v>4.8867600000000001E-13</c:v>
                      </c:pt>
                      <c:pt idx="15033">
                        <c:v>4.8867600000000001E-13</c:v>
                      </c:pt>
                      <c:pt idx="15034">
                        <c:v>4.7396599999999996E-13</c:v>
                      </c:pt>
                      <c:pt idx="15035">
                        <c:v>4.7396599999999996E-13</c:v>
                      </c:pt>
                      <c:pt idx="15036">
                        <c:v>4.82087E-13</c:v>
                      </c:pt>
                      <c:pt idx="15037">
                        <c:v>4.82087E-13</c:v>
                      </c:pt>
                      <c:pt idx="15038">
                        <c:v>4.6072099999999995E-13</c:v>
                      </c:pt>
                      <c:pt idx="15039">
                        <c:v>4.6072099999999995E-13</c:v>
                      </c:pt>
                      <c:pt idx="15040">
                        <c:v>4.7593200000000002E-13</c:v>
                      </c:pt>
                      <c:pt idx="15041">
                        <c:v>4.7593200000000002E-13</c:v>
                      </c:pt>
                      <c:pt idx="15042">
                        <c:v>5.2294300000000001E-13</c:v>
                      </c:pt>
                      <c:pt idx="15043">
                        <c:v>5.2294300000000001E-13</c:v>
                      </c:pt>
                      <c:pt idx="15044">
                        <c:v>4.4155999999999999E-13</c:v>
                      </c:pt>
                      <c:pt idx="15045">
                        <c:v>4.4155999999999999E-13</c:v>
                      </c:pt>
                      <c:pt idx="15046">
                        <c:v>4.1987399999999999E-13</c:v>
                      </c:pt>
                      <c:pt idx="15047">
                        <c:v>4.1987399999999999E-13</c:v>
                      </c:pt>
                      <c:pt idx="15048">
                        <c:v>4.2137100000000002E-13</c:v>
                      </c:pt>
                      <c:pt idx="15049">
                        <c:v>4.2137100000000002E-13</c:v>
                      </c:pt>
                      <c:pt idx="15050">
                        <c:v>4.1810300000000002E-13</c:v>
                      </c:pt>
                      <c:pt idx="15051">
                        <c:v>4.1810300000000002E-13</c:v>
                      </c:pt>
                      <c:pt idx="15052">
                        <c:v>4.0567499999999999E-13</c:v>
                      </c:pt>
                      <c:pt idx="15053">
                        <c:v>4.0567499999999999E-13</c:v>
                      </c:pt>
                      <c:pt idx="15054">
                        <c:v>4.08146E-13</c:v>
                      </c:pt>
                      <c:pt idx="15055">
                        <c:v>4.08146E-13</c:v>
                      </c:pt>
                      <c:pt idx="15056">
                        <c:v>3.8811399999999999E-13</c:v>
                      </c:pt>
                      <c:pt idx="15057">
                        <c:v>3.8811399999999999E-13</c:v>
                      </c:pt>
                      <c:pt idx="15058">
                        <c:v>3.8298500000000001E-13</c:v>
                      </c:pt>
                      <c:pt idx="15059">
                        <c:v>3.8298500000000001E-13</c:v>
                      </c:pt>
                      <c:pt idx="15060">
                        <c:v>4.1174000000000002E-13</c:v>
                      </c:pt>
                      <c:pt idx="15061">
                        <c:v>4.1174000000000002E-13</c:v>
                      </c:pt>
                      <c:pt idx="15062">
                        <c:v>1.01428E-12</c:v>
                      </c:pt>
                      <c:pt idx="15063">
                        <c:v>1.01428E-12</c:v>
                      </c:pt>
                      <c:pt idx="15064">
                        <c:v>3.6319600000000002E-13</c:v>
                      </c:pt>
                      <c:pt idx="15065">
                        <c:v>3.6319600000000002E-13</c:v>
                      </c:pt>
                      <c:pt idx="15066">
                        <c:v>3.44233E-13</c:v>
                      </c:pt>
                      <c:pt idx="15067">
                        <c:v>3.44233E-13</c:v>
                      </c:pt>
                      <c:pt idx="15068">
                        <c:v>3.3539100000000002E-13</c:v>
                      </c:pt>
                      <c:pt idx="15069">
                        <c:v>3.3539100000000002E-13</c:v>
                      </c:pt>
                      <c:pt idx="15070">
                        <c:v>3.3437200000000001E-13</c:v>
                      </c:pt>
                      <c:pt idx="15071">
                        <c:v>3.3437200000000001E-13</c:v>
                      </c:pt>
                      <c:pt idx="15072">
                        <c:v>3.36584E-13</c:v>
                      </c:pt>
                      <c:pt idx="15073">
                        <c:v>3.36584E-13</c:v>
                      </c:pt>
                      <c:pt idx="15074">
                        <c:v>3.2475700000000001E-13</c:v>
                      </c:pt>
                      <c:pt idx="15075">
                        <c:v>3.2475700000000001E-13</c:v>
                      </c:pt>
                      <c:pt idx="15076">
                        <c:v>2.9259099999999999E-13</c:v>
                      </c:pt>
                      <c:pt idx="15077">
                        <c:v>2.9259099999999999E-13</c:v>
                      </c:pt>
                      <c:pt idx="15078">
                        <c:v>3.0588599999999999E-13</c:v>
                      </c:pt>
                      <c:pt idx="15079">
                        <c:v>3.0588599999999999E-13</c:v>
                      </c:pt>
                      <c:pt idx="15080">
                        <c:v>2.85878E-13</c:v>
                      </c:pt>
                      <c:pt idx="15081">
                        <c:v>2.85878E-13</c:v>
                      </c:pt>
                      <c:pt idx="15082">
                        <c:v>2.95993E-13</c:v>
                      </c:pt>
                      <c:pt idx="15083">
                        <c:v>2.95993E-13</c:v>
                      </c:pt>
                      <c:pt idx="15084">
                        <c:v>2.6172900000000001E-13</c:v>
                      </c:pt>
                      <c:pt idx="15085">
                        <c:v>2.6172900000000001E-13</c:v>
                      </c:pt>
                      <c:pt idx="15086">
                        <c:v>2.4068300000000001E-13</c:v>
                      </c:pt>
                      <c:pt idx="15087">
                        <c:v>2.4068300000000001E-13</c:v>
                      </c:pt>
                      <c:pt idx="15088">
                        <c:v>2.37182E-13</c:v>
                      </c:pt>
                      <c:pt idx="15089">
                        <c:v>2.37182E-13</c:v>
                      </c:pt>
                      <c:pt idx="15090">
                        <c:v>2.44953E-13</c:v>
                      </c:pt>
                      <c:pt idx="15091">
                        <c:v>2.44953E-13</c:v>
                      </c:pt>
                      <c:pt idx="15092">
                        <c:v>2.4425100000000002E-13</c:v>
                      </c:pt>
                      <c:pt idx="15093">
                        <c:v>2.4425100000000002E-13</c:v>
                      </c:pt>
                      <c:pt idx="15094">
                        <c:v>2.1667199999999999E-13</c:v>
                      </c:pt>
                      <c:pt idx="15095">
                        <c:v>2.1667199999999999E-13</c:v>
                      </c:pt>
                      <c:pt idx="15096">
                        <c:v>2.3193100000000002E-13</c:v>
                      </c:pt>
                      <c:pt idx="15097">
                        <c:v>2.3193100000000002E-13</c:v>
                      </c:pt>
                      <c:pt idx="15098">
                        <c:v>3.5702200000000001E-12</c:v>
                      </c:pt>
                      <c:pt idx="15099">
                        <c:v>3.5702200000000001E-12</c:v>
                      </c:pt>
                      <c:pt idx="15100">
                        <c:v>2.06539E-13</c:v>
                      </c:pt>
                      <c:pt idx="15101">
                        <c:v>2.06539E-13</c:v>
                      </c:pt>
                      <c:pt idx="15102">
                        <c:v>1.88911E-13</c:v>
                      </c:pt>
                      <c:pt idx="15103">
                        <c:v>1.88911E-13</c:v>
                      </c:pt>
                      <c:pt idx="15104">
                        <c:v>1.75336E-13</c:v>
                      </c:pt>
                      <c:pt idx="15105">
                        <c:v>1.75336E-13</c:v>
                      </c:pt>
                      <c:pt idx="15106">
                        <c:v>1.8138499999999999E-13</c:v>
                      </c:pt>
                      <c:pt idx="15107">
                        <c:v>1.8138499999999999E-13</c:v>
                      </c:pt>
                      <c:pt idx="15108">
                        <c:v>1.7008200000000001E-13</c:v>
                      </c:pt>
                      <c:pt idx="15109">
                        <c:v>1.7008200000000001E-13</c:v>
                      </c:pt>
                      <c:pt idx="15110">
                        <c:v>1.5470900000000001E-13</c:v>
                      </c:pt>
                      <c:pt idx="15111">
                        <c:v>1.5470900000000001E-13</c:v>
                      </c:pt>
                      <c:pt idx="15112">
                        <c:v>1.9129800000000001E-13</c:v>
                      </c:pt>
                      <c:pt idx="15113">
                        <c:v>1.9129800000000001E-13</c:v>
                      </c:pt>
                      <c:pt idx="15114">
                        <c:v>8.2990599999999996E-13</c:v>
                      </c:pt>
                      <c:pt idx="15115">
                        <c:v>8.2990599999999996E-13</c:v>
                      </c:pt>
                      <c:pt idx="15116">
                        <c:v>1.71489E-12</c:v>
                      </c:pt>
                      <c:pt idx="15117">
                        <c:v>1.71489E-12</c:v>
                      </c:pt>
                      <c:pt idx="15118">
                        <c:v>2.6052900000000001E-12</c:v>
                      </c:pt>
                      <c:pt idx="15119">
                        <c:v>2.6052900000000001E-12</c:v>
                      </c:pt>
                      <c:pt idx="15120">
                        <c:v>3.5439999999999998E-12</c:v>
                      </c:pt>
                      <c:pt idx="15121">
                        <c:v>3.5439999999999998E-12</c:v>
                      </c:pt>
                      <c:pt idx="15122">
                        <c:v>4.3719300000000003E-12</c:v>
                      </c:pt>
                      <c:pt idx="15123">
                        <c:v>4.3719300000000003E-12</c:v>
                      </c:pt>
                      <c:pt idx="15124">
                        <c:v>8.6412600000000007E-12</c:v>
                      </c:pt>
                      <c:pt idx="15125">
                        <c:v>8.6412600000000007E-12</c:v>
                      </c:pt>
                      <c:pt idx="15126">
                        <c:v>6.1606999999999998E-12</c:v>
                      </c:pt>
                      <c:pt idx="15127">
                        <c:v>6.1606999999999998E-12</c:v>
                      </c:pt>
                      <c:pt idx="15128">
                        <c:v>7.0177300000000002E-12</c:v>
                      </c:pt>
                      <c:pt idx="15129">
                        <c:v>7.0177300000000002E-12</c:v>
                      </c:pt>
                      <c:pt idx="15130">
                        <c:v>7.9426099999999998E-12</c:v>
                      </c:pt>
                      <c:pt idx="15131">
                        <c:v>7.9426099999999998E-12</c:v>
                      </c:pt>
                      <c:pt idx="15132">
                        <c:v>8.8690299999999998E-12</c:v>
                      </c:pt>
                      <c:pt idx="15133">
                        <c:v>8.8690299999999998E-12</c:v>
                      </c:pt>
                      <c:pt idx="15134">
                        <c:v>9.7514000000000006E-12</c:v>
                      </c:pt>
                      <c:pt idx="15135">
                        <c:v>9.7514000000000006E-12</c:v>
                      </c:pt>
                      <c:pt idx="15136">
                        <c:v>1.06202E-11</c:v>
                      </c:pt>
                      <c:pt idx="15137">
                        <c:v>1.06202E-11</c:v>
                      </c:pt>
                      <c:pt idx="15138">
                        <c:v>1.1543100000000001E-11</c:v>
                      </c:pt>
                      <c:pt idx="15139">
                        <c:v>1.1543100000000001E-11</c:v>
                      </c:pt>
                      <c:pt idx="15140">
                        <c:v>1.23764E-11</c:v>
                      </c:pt>
                      <c:pt idx="15141">
                        <c:v>1.23764E-11</c:v>
                      </c:pt>
                      <c:pt idx="15142">
                        <c:v>1.32801E-11</c:v>
                      </c:pt>
                      <c:pt idx="15143">
                        <c:v>1.32801E-11</c:v>
                      </c:pt>
                      <c:pt idx="15144">
                        <c:v>1.41834E-11</c:v>
                      </c:pt>
                      <c:pt idx="15145">
                        <c:v>1.41834E-11</c:v>
                      </c:pt>
                      <c:pt idx="15146">
                        <c:v>1.50662E-11</c:v>
                      </c:pt>
                      <c:pt idx="15147">
                        <c:v>1.50662E-11</c:v>
                      </c:pt>
                      <c:pt idx="15148">
                        <c:v>1.5865499999999999E-11</c:v>
                      </c:pt>
                      <c:pt idx="15149">
                        <c:v>1.5865499999999999E-11</c:v>
                      </c:pt>
                      <c:pt idx="15150">
                        <c:v>1.69113E-11</c:v>
                      </c:pt>
                      <c:pt idx="15151">
                        <c:v>1.69113E-11</c:v>
                      </c:pt>
                      <c:pt idx="15152">
                        <c:v>1.77285E-11</c:v>
                      </c:pt>
                      <c:pt idx="15153">
                        <c:v>1.77285E-11</c:v>
                      </c:pt>
                      <c:pt idx="15154">
                        <c:v>1.8662800000000001E-11</c:v>
                      </c:pt>
                      <c:pt idx="15155">
                        <c:v>1.8662800000000001E-11</c:v>
                      </c:pt>
                      <c:pt idx="15156">
                        <c:v>1.9486E-11</c:v>
                      </c:pt>
                      <c:pt idx="15157">
                        <c:v>1.9486E-11</c:v>
                      </c:pt>
                      <c:pt idx="15158">
                        <c:v>2.08547E-11</c:v>
                      </c:pt>
                      <c:pt idx="15159">
                        <c:v>2.08547E-11</c:v>
                      </c:pt>
                      <c:pt idx="15160">
                        <c:v>2.1341500000000001E-11</c:v>
                      </c:pt>
                      <c:pt idx="15161">
                        <c:v>2.1341500000000001E-11</c:v>
                      </c:pt>
                      <c:pt idx="15162">
                        <c:v>2.2168900000000001E-11</c:v>
                      </c:pt>
                      <c:pt idx="15163">
                        <c:v>2.2168900000000001E-11</c:v>
                      </c:pt>
                      <c:pt idx="15164">
                        <c:v>2.3142900000000001E-11</c:v>
                      </c:pt>
                      <c:pt idx="15165">
                        <c:v>2.3142900000000001E-11</c:v>
                      </c:pt>
                      <c:pt idx="15166">
                        <c:v>2.3967400000000001E-11</c:v>
                      </c:pt>
                      <c:pt idx="15167">
                        <c:v>2.3967400000000001E-11</c:v>
                      </c:pt>
                      <c:pt idx="15168">
                        <c:v>2.49021E-11</c:v>
                      </c:pt>
                      <c:pt idx="15169">
                        <c:v>2.49021E-11</c:v>
                      </c:pt>
                      <c:pt idx="15170">
                        <c:v>2.57534E-11</c:v>
                      </c:pt>
                      <c:pt idx="15171">
                        <c:v>2.57534E-11</c:v>
                      </c:pt>
                      <c:pt idx="15172">
                        <c:v>2.6754899999999999E-11</c:v>
                      </c:pt>
                      <c:pt idx="15173">
                        <c:v>2.6754899999999999E-11</c:v>
                      </c:pt>
                      <c:pt idx="15174">
                        <c:v>2.74788E-11</c:v>
                      </c:pt>
                      <c:pt idx="15175">
                        <c:v>2.74788E-11</c:v>
                      </c:pt>
                      <c:pt idx="15176">
                        <c:v>2.8374899999999999E-11</c:v>
                      </c:pt>
                      <c:pt idx="15177">
                        <c:v>2.8374899999999999E-11</c:v>
                      </c:pt>
                      <c:pt idx="15178">
                        <c:v>2.9304900000000003E-11</c:v>
                      </c:pt>
                      <c:pt idx="15179">
                        <c:v>2.9304900000000003E-11</c:v>
                      </c:pt>
                      <c:pt idx="15180">
                        <c:v>3.0212999999999998E-11</c:v>
                      </c:pt>
                      <c:pt idx="15181">
                        <c:v>3.0212999999999998E-11</c:v>
                      </c:pt>
                      <c:pt idx="15182">
                        <c:v>3.1161899999999997E-11</c:v>
                      </c:pt>
                      <c:pt idx="15183">
                        <c:v>3.1161899999999997E-11</c:v>
                      </c:pt>
                      <c:pt idx="15184">
                        <c:v>3.2304799999999999E-11</c:v>
                      </c:pt>
                      <c:pt idx="15185">
                        <c:v>3.2304799999999999E-11</c:v>
                      </c:pt>
                      <c:pt idx="15186">
                        <c:v>3.2770599999999998E-11</c:v>
                      </c:pt>
                      <c:pt idx="15187">
                        <c:v>3.2770599999999998E-11</c:v>
                      </c:pt>
                      <c:pt idx="15188">
                        <c:v>3.37499E-11</c:v>
                      </c:pt>
                      <c:pt idx="15189">
                        <c:v>3.37499E-11</c:v>
                      </c:pt>
                      <c:pt idx="15190">
                        <c:v>3.4626399999999997E-11</c:v>
                      </c:pt>
                      <c:pt idx="15191">
                        <c:v>3.4626399999999997E-11</c:v>
                      </c:pt>
                      <c:pt idx="15192">
                        <c:v>3.5668599999999998E-11</c:v>
                      </c:pt>
                      <c:pt idx="15193">
                        <c:v>3.5668599999999998E-11</c:v>
                      </c:pt>
                      <c:pt idx="15194">
                        <c:v>3.64428E-11</c:v>
                      </c:pt>
                      <c:pt idx="15195">
                        <c:v>3.64428E-11</c:v>
                      </c:pt>
                      <c:pt idx="15196">
                        <c:v>3.73409E-11</c:v>
                      </c:pt>
                      <c:pt idx="15197">
                        <c:v>3.73409E-11</c:v>
                      </c:pt>
                      <c:pt idx="15198">
                        <c:v>3.8227299999999999E-11</c:v>
                      </c:pt>
                      <c:pt idx="15199">
                        <c:v>3.8227299999999999E-11</c:v>
                      </c:pt>
                      <c:pt idx="15200">
                        <c:v>3.9106800000000002E-11</c:v>
                      </c:pt>
                      <c:pt idx="15201">
                        <c:v>3.9106800000000002E-11</c:v>
                      </c:pt>
                      <c:pt idx="15202">
                        <c:v>4.00499E-11</c:v>
                      </c:pt>
                      <c:pt idx="15203">
                        <c:v>4.00499E-11</c:v>
                      </c:pt>
                      <c:pt idx="15204">
                        <c:v>4.0937000000000003E-11</c:v>
                      </c:pt>
                      <c:pt idx="15205">
                        <c:v>4.0937000000000003E-11</c:v>
                      </c:pt>
                      <c:pt idx="15206">
                        <c:v>4.1943099999999999E-11</c:v>
                      </c:pt>
                      <c:pt idx="15207">
                        <c:v>4.1943099999999999E-11</c:v>
                      </c:pt>
                      <c:pt idx="15208">
                        <c:v>4.2185499999999999E-11</c:v>
                      </c:pt>
                      <c:pt idx="15209">
                        <c:v>4.2185499999999999E-11</c:v>
                      </c:pt>
                      <c:pt idx="15210">
                        <c:v>4.1242699999999999E-11</c:v>
                      </c:pt>
                      <c:pt idx="15211">
                        <c:v>4.1242699999999999E-11</c:v>
                      </c:pt>
                      <c:pt idx="15212">
                        <c:v>4.0154499999999998E-11</c:v>
                      </c:pt>
                      <c:pt idx="15213">
                        <c:v>4.0154499999999998E-11</c:v>
                      </c:pt>
                      <c:pt idx="15214">
                        <c:v>3.9185500000000003E-11</c:v>
                      </c:pt>
                      <c:pt idx="15215">
                        <c:v>3.9185500000000003E-11</c:v>
                      </c:pt>
                      <c:pt idx="15216">
                        <c:v>3.81215E-11</c:v>
                      </c:pt>
                      <c:pt idx="15217">
                        <c:v>3.81215E-11</c:v>
                      </c:pt>
                      <c:pt idx="15218">
                        <c:v>3.7256699999999997E-11</c:v>
                      </c:pt>
                      <c:pt idx="15219">
                        <c:v>3.7256699999999997E-11</c:v>
                      </c:pt>
                      <c:pt idx="15220">
                        <c:v>3.62033E-11</c:v>
                      </c:pt>
                      <c:pt idx="15221">
                        <c:v>3.62033E-11</c:v>
                      </c:pt>
                      <c:pt idx="15222">
                        <c:v>3.5187400000000002E-11</c:v>
                      </c:pt>
                      <c:pt idx="15223">
                        <c:v>3.5187400000000002E-11</c:v>
                      </c:pt>
                      <c:pt idx="15224">
                        <c:v>3.4282599999999999E-11</c:v>
                      </c:pt>
                      <c:pt idx="15225">
                        <c:v>3.4282599999999999E-11</c:v>
                      </c:pt>
                      <c:pt idx="15226">
                        <c:v>3.3234900000000003E-11</c:v>
                      </c:pt>
                      <c:pt idx="15227">
                        <c:v>3.3234900000000003E-11</c:v>
                      </c:pt>
                      <c:pt idx="15228">
                        <c:v>3.2171099999999999E-11</c:v>
                      </c:pt>
                      <c:pt idx="15229">
                        <c:v>3.2171099999999999E-11</c:v>
                      </c:pt>
                      <c:pt idx="15230">
                        <c:v>3.1184700000000001E-11</c:v>
                      </c:pt>
                      <c:pt idx="15231">
                        <c:v>3.1184700000000001E-11</c:v>
                      </c:pt>
                      <c:pt idx="15232">
                        <c:v>3.0226800000000003E-11</c:v>
                      </c:pt>
                      <c:pt idx="15233">
                        <c:v>3.0226800000000003E-11</c:v>
                      </c:pt>
                      <c:pt idx="15234">
                        <c:v>2.9126199999999998E-11</c:v>
                      </c:pt>
                      <c:pt idx="15235">
                        <c:v>2.9126199999999998E-11</c:v>
                      </c:pt>
                      <c:pt idx="15236">
                        <c:v>2.81621E-11</c:v>
                      </c:pt>
                      <c:pt idx="15237">
                        <c:v>2.81621E-11</c:v>
                      </c:pt>
                      <c:pt idx="15238">
                        <c:v>2.7136499999999999E-11</c:v>
                      </c:pt>
                      <c:pt idx="15239">
                        <c:v>2.7136499999999999E-11</c:v>
                      </c:pt>
                      <c:pt idx="15240">
                        <c:v>2.62002E-11</c:v>
                      </c:pt>
                      <c:pt idx="15241">
                        <c:v>2.62002E-11</c:v>
                      </c:pt>
                      <c:pt idx="15242">
                        <c:v>2.51139E-11</c:v>
                      </c:pt>
                      <c:pt idx="15243">
                        <c:v>2.51139E-11</c:v>
                      </c:pt>
                      <c:pt idx="15244">
                        <c:v>2.41318E-11</c:v>
                      </c:pt>
                      <c:pt idx="15245">
                        <c:v>2.41318E-11</c:v>
                      </c:pt>
                      <c:pt idx="15246">
                        <c:v>2.3153799999999999E-11</c:v>
                      </c:pt>
                      <c:pt idx="15247">
                        <c:v>2.3153799999999999E-11</c:v>
                      </c:pt>
                      <c:pt idx="15248">
                        <c:v>2.20792E-11</c:v>
                      </c:pt>
                      <c:pt idx="15249">
                        <c:v>2.20792E-11</c:v>
                      </c:pt>
                      <c:pt idx="15250">
                        <c:v>2.11699E-11</c:v>
                      </c:pt>
                      <c:pt idx="15251">
                        <c:v>2.11699E-11</c:v>
                      </c:pt>
                      <c:pt idx="15252">
                        <c:v>2.0083999999999999E-11</c:v>
                      </c:pt>
                      <c:pt idx="15253">
                        <c:v>2.0083999999999999E-11</c:v>
                      </c:pt>
                      <c:pt idx="15254">
                        <c:v>1.9173999999999999E-11</c:v>
                      </c:pt>
                      <c:pt idx="15255">
                        <c:v>1.9173999999999999E-11</c:v>
                      </c:pt>
                      <c:pt idx="15256">
                        <c:v>1.8117700000000001E-11</c:v>
                      </c:pt>
                      <c:pt idx="15257">
                        <c:v>1.8117700000000001E-11</c:v>
                      </c:pt>
                      <c:pt idx="15258">
                        <c:v>1.7125099999999999E-11</c:v>
                      </c:pt>
                      <c:pt idx="15259">
                        <c:v>1.7125099999999999E-11</c:v>
                      </c:pt>
                      <c:pt idx="15260">
                        <c:v>1.61211E-11</c:v>
                      </c:pt>
                      <c:pt idx="15261">
                        <c:v>1.61211E-11</c:v>
                      </c:pt>
                      <c:pt idx="15262">
                        <c:v>1.5087899999999999E-11</c:v>
                      </c:pt>
                      <c:pt idx="15263">
                        <c:v>1.5087899999999999E-11</c:v>
                      </c:pt>
                      <c:pt idx="15264">
                        <c:v>1.4102399999999999E-11</c:v>
                      </c:pt>
                      <c:pt idx="15265">
                        <c:v>1.4102399999999999E-11</c:v>
                      </c:pt>
                      <c:pt idx="15266">
                        <c:v>1.31087E-11</c:v>
                      </c:pt>
                      <c:pt idx="15267">
                        <c:v>1.31087E-11</c:v>
                      </c:pt>
                      <c:pt idx="15268">
                        <c:v>1.2053E-11</c:v>
                      </c:pt>
                      <c:pt idx="15269">
                        <c:v>1.2053E-11</c:v>
                      </c:pt>
                      <c:pt idx="15270">
                        <c:v>1.1051300000000001E-11</c:v>
                      </c:pt>
                      <c:pt idx="15271">
                        <c:v>1.1051300000000001E-11</c:v>
                      </c:pt>
                      <c:pt idx="15272">
                        <c:v>1.00727E-11</c:v>
                      </c:pt>
                      <c:pt idx="15273">
                        <c:v>1.00727E-11</c:v>
                      </c:pt>
                      <c:pt idx="15274">
                        <c:v>9.0507199999999992E-12</c:v>
                      </c:pt>
                      <c:pt idx="15275">
                        <c:v>9.0507199999999992E-12</c:v>
                      </c:pt>
                      <c:pt idx="15276">
                        <c:v>8.08798E-12</c:v>
                      </c:pt>
                      <c:pt idx="15277">
                        <c:v>8.08798E-12</c:v>
                      </c:pt>
                      <c:pt idx="15278">
                        <c:v>7.0219100000000003E-12</c:v>
                      </c:pt>
                      <c:pt idx="15279">
                        <c:v>7.0219100000000003E-12</c:v>
                      </c:pt>
                      <c:pt idx="15280">
                        <c:v>5.9536100000000001E-12</c:v>
                      </c:pt>
                      <c:pt idx="15281">
                        <c:v>5.9536100000000001E-12</c:v>
                      </c:pt>
                      <c:pt idx="15282">
                        <c:v>4.9819599999999999E-12</c:v>
                      </c:pt>
                      <c:pt idx="15283">
                        <c:v>4.9819599999999999E-12</c:v>
                      </c:pt>
                      <c:pt idx="15284">
                        <c:v>3.9766599999999997E-12</c:v>
                      </c:pt>
                      <c:pt idx="15285">
                        <c:v>3.9766599999999997E-12</c:v>
                      </c:pt>
                      <c:pt idx="15286">
                        <c:v>2.9861199999999998E-12</c:v>
                      </c:pt>
                      <c:pt idx="15287">
                        <c:v>2.9861199999999998E-12</c:v>
                      </c:pt>
                      <c:pt idx="15288">
                        <c:v>1.9857900000000002E-12</c:v>
                      </c:pt>
                      <c:pt idx="15289">
                        <c:v>1.9857900000000002E-12</c:v>
                      </c:pt>
                      <c:pt idx="15290">
                        <c:v>9.6561899999999991E-13</c:v>
                      </c:pt>
                      <c:pt idx="15291">
                        <c:v>9.6561899999999991E-13</c:v>
                      </c:pt>
                      <c:pt idx="15292">
                        <c:v>1.3892299999999999E-13</c:v>
                      </c:pt>
                      <c:pt idx="15293">
                        <c:v>1.3892299999999999E-13</c:v>
                      </c:pt>
                      <c:pt idx="15294">
                        <c:v>5.46691E-14</c:v>
                      </c:pt>
                      <c:pt idx="15295">
                        <c:v>5.46691E-14</c:v>
                      </c:pt>
                      <c:pt idx="15296">
                        <c:v>5.6291600000000001E-14</c:v>
                      </c:pt>
                      <c:pt idx="15297">
                        <c:v>5.6291600000000001E-14</c:v>
                      </c:pt>
                      <c:pt idx="15298">
                        <c:v>5.2081E-14</c:v>
                      </c:pt>
                      <c:pt idx="15299">
                        <c:v>5.2081E-14</c:v>
                      </c:pt>
                      <c:pt idx="15300">
                        <c:v>5.3181199999999999E-14</c:v>
                      </c:pt>
                      <c:pt idx="15301">
                        <c:v>5.3181199999999999E-14</c:v>
                      </c:pt>
                      <c:pt idx="15302">
                        <c:v>6.4403600000000004E-14</c:v>
                      </c:pt>
                      <c:pt idx="15303">
                        <c:v>6.4403600000000004E-14</c:v>
                      </c:pt>
                      <c:pt idx="15304">
                        <c:v>6.5275899999999994E-14</c:v>
                      </c:pt>
                      <c:pt idx="15305">
                        <c:v>6.5275899999999994E-14</c:v>
                      </c:pt>
                      <c:pt idx="15306">
                        <c:v>4.97375E-14</c:v>
                      </c:pt>
                      <c:pt idx="15307">
                        <c:v>4.97375E-14</c:v>
                      </c:pt>
                      <c:pt idx="15308">
                        <c:v>5.6986800000000001E-14</c:v>
                      </c:pt>
                      <c:pt idx="15309">
                        <c:v>5.6986800000000001E-14</c:v>
                      </c:pt>
                      <c:pt idx="15310">
                        <c:v>6.3210700000000003E-14</c:v>
                      </c:pt>
                      <c:pt idx="15311">
                        <c:v>6.3210700000000003E-14</c:v>
                      </c:pt>
                      <c:pt idx="15312">
                        <c:v>4.8987200000000001E-14</c:v>
                      </c:pt>
                      <c:pt idx="15313">
                        <c:v>4.8987200000000001E-14</c:v>
                      </c:pt>
                      <c:pt idx="15314">
                        <c:v>5.7413800000000002E-14</c:v>
                      </c:pt>
                      <c:pt idx="15315">
                        <c:v>5.7413800000000002E-14</c:v>
                      </c:pt>
                      <c:pt idx="15316">
                        <c:v>5.6180200000000002E-14</c:v>
                      </c:pt>
                      <c:pt idx="15317">
                        <c:v>5.6180200000000002E-14</c:v>
                      </c:pt>
                      <c:pt idx="15318">
                        <c:v>5.1439500000000001E-14</c:v>
                      </c:pt>
                      <c:pt idx="15319">
                        <c:v>5.1439500000000001E-14</c:v>
                      </c:pt>
                      <c:pt idx="15320">
                        <c:v>5.6440500000000002E-14</c:v>
                      </c:pt>
                      <c:pt idx="15321">
                        <c:v>5.6440500000000002E-14</c:v>
                      </c:pt>
                      <c:pt idx="15322">
                        <c:v>6.0038100000000003E-14</c:v>
                      </c:pt>
                      <c:pt idx="15323">
                        <c:v>6.0038100000000003E-14</c:v>
                      </c:pt>
                      <c:pt idx="15324">
                        <c:v>7.0793300000000006E-14</c:v>
                      </c:pt>
                      <c:pt idx="15325">
                        <c:v>7.0793300000000006E-14</c:v>
                      </c:pt>
                      <c:pt idx="15326">
                        <c:v>5.6583E-14</c:v>
                      </c:pt>
                      <c:pt idx="15327">
                        <c:v>5.6583E-14</c:v>
                      </c:pt>
                      <c:pt idx="15328">
                        <c:v>5.79117E-14</c:v>
                      </c:pt>
                      <c:pt idx="15329">
                        <c:v>5.79117E-14</c:v>
                      </c:pt>
                      <c:pt idx="15330">
                        <c:v>5.2954799999999998E-14</c:v>
                      </c:pt>
                      <c:pt idx="15331">
                        <c:v>5.2954799999999998E-14</c:v>
                      </c:pt>
                      <c:pt idx="15332">
                        <c:v>5.2693099999999998E-14</c:v>
                      </c:pt>
                      <c:pt idx="15333">
                        <c:v>5.2693099999999998E-14</c:v>
                      </c:pt>
                      <c:pt idx="15334">
                        <c:v>5.7333699999999997E-14</c:v>
                      </c:pt>
                      <c:pt idx="15335">
                        <c:v>5.7333699999999997E-14</c:v>
                      </c:pt>
                      <c:pt idx="15336">
                        <c:v>4.7414299999999999E-14</c:v>
                      </c:pt>
                      <c:pt idx="15337">
                        <c:v>4.7414299999999999E-14</c:v>
                      </c:pt>
                      <c:pt idx="15338">
                        <c:v>5.2627299999999999E-14</c:v>
                      </c:pt>
                      <c:pt idx="15339">
                        <c:v>5.2627299999999999E-14</c:v>
                      </c:pt>
                      <c:pt idx="15340">
                        <c:v>5.2009100000000002E-14</c:v>
                      </c:pt>
                      <c:pt idx="15341">
                        <c:v>5.2009100000000002E-14</c:v>
                      </c:pt>
                      <c:pt idx="15342">
                        <c:v>4.8895700000000003E-14</c:v>
                      </c:pt>
                      <c:pt idx="15343">
                        <c:v>4.8895700000000003E-14</c:v>
                      </c:pt>
                      <c:pt idx="15344">
                        <c:v>5.10465E-14</c:v>
                      </c:pt>
                      <c:pt idx="15345">
                        <c:v>5.10465E-14</c:v>
                      </c:pt>
                      <c:pt idx="15346">
                        <c:v>5.28116E-14</c:v>
                      </c:pt>
                      <c:pt idx="15347">
                        <c:v>5.28116E-14</c:v>
                      </c:pt>
                      <c:pt idx="15348">
                        <c:v>4.8670999999999999E-14</c:v>
                      </c:pt>
                      <c:pt idx="15349">
                        <c:v>4.8670999999999999E-14</c:v>
                      </c:pt>
                      <c:pt idx="15350">
                        <c:v>5.7393999999999995E-14</c:v>
                      </c:pt>
                      <c:pt idx="15351">
                        <c:v>5.7393999999999995E-14</c:v>
                      </c:pt>
                      <c:pt idx="15352">
                        <c:v>5.1467400000000002E-14</c:v>
                      </c:pt>
                      <c:pt idx="15353">
                        <c:v>5.1467400000000002E-14</c:v>
                      </c:pt>
                      <c:pt idx="15354">
                        <c:v>5.1704799999999997E-14</c:v>
                      </c:pt>
                      <c:pt idx="15355">
                        <c:v>5.1704799999999997E-14</c:v>
                      </c:pt>
                      <c:pt idx="15356">
                        <c:v>5.9200299999999999E-14</c:v>
                      </c:pt>
                      <c:pt idx="15357">
                        <c:v>5.9200299999999999E-14</c:v>
                      </c:pt>
                      <c:pt idx="15358">
                        <c:v>5.8358800000000005E-14</c:v>
                      </c:pt>
                      <c:pt idx="15359">
                        <c:v>5.8358800000000005E-14</c:v>
                      </c:pt>
                      <c:pt idx="15360">
                        <c:v>5.7178100000000004E-14</c:v>
                      </c:pt>
                      <c:pt idx="15361">
                        <c:v>5.7178100000000004E-14</c:v>
                      </c:pt>
                      <c:pt idx="15362">
                        <c:v>5.2004699999999999E-14</c:v>
                      </c:pt>
                      <c:pt idx="15363">
                        <c:v>5.2004699999999999E-14</c:v>
                      </c:pt>
                      <c:pt idx="15364">
                        <c:v>5.58952E-14</c:v>
                      </c:pt>
                      <c:pt idx="15365">
                        <c:v>5.58952E-14</c:v>
                      </c:pt>
                      <c:pt idx="15366">
                        <c:v>5.7016800000000001E-14</c:v>
                      </c:pt>
                      <c:pt idx="15367">
                        <c:v>5.7016800000000001E-14</c:v>
                      </c:pt>
                      <c:pt idx="15368">
                        <c:v>5.3335499999999999E-14</c:v>
                      </c:pt>
                      <c:pt idx="15369">
                        <c:v>5.3335499999999999E-14</c:v>
                      </c:pt>
                      <c:pt idx="15370">
                        <c:v>5.4611400000000001E-14</c:v>
                      </c:pt>
                      <c:pt idx="15371">
                        <c:v>5.4611400000000001E-14</c:v>
                      </c:pt>
                      <c:pt idx="15372">
                        <c:v>6.6075800000000006E-14</c:v>
                      </c:pt>
                      <c:pt idx="15373">
                        <c:v>6.6075800000000006E-14</c:v>
                      </c:pt>
                      <c:pt idx="15374">
                        <c:v>5.7841500000000004E-14</c:v>
                      </c:pt>
                      <c:pt idx="15375">
                        <c:v>5.7841500000000004E-14</c:v>
                      </c:pt>
                      <c:pt idx="15376">
                        <c:v>4.6360199999999999E-14</c:v>
                      </c:pt>
                      <c:pt idx="15377">
                        <c:v>4.6360199999999999E-14</c:v>
                      </c:pt>
                      <c:pt idx="15378">
                        <c:v>6.6842799999999997E-14</c:v>
                      </c:pt>
                      <c:pt idx="15379">
                        <c:v>6.6842799999999997E-14</c:v>
                      </c:pt>
                      <c:pt idx="15380">
                        <c:v>5.9099900000000001E-14</c:v>
                      </c:pt>
                      <c:pt idx="15381">
                        <c:v>5.9099900000000001E-14</c:v>
                      </c:pt>
                      <c:pt idx="15382">
                        <c:v>5.5794399999999998E-14</c:v>
                      </c:pt>
                      <c:pt idx="15383">
                        <c:v>5.5794399999999998E-14</c:v>
                      </c:pt>
                      <c:pt idx="15384">
                        <c:v>5.4004099999999997E-14</c:v>
                      </c:pt>
                      <c:pt idx="15385">
                        <c:v>5.4004099999999997E-14</c:v>
                      </c:pt>
                      <c:pt idx="15386">
                        <c:v>5.33798E-14</c:v>
                      </c:pt>
                      <c:pt idx="15387">
                        <c:v>5.33798E-14</c:v>
                      </c:pt>
                      <c:pt idx="15388">
                        <c:v>5.0433000000000002E-14</c:v>
                      </c:pt>
                      <c:pt idx="15389">
                        <c:v>5.0433000000000002E-14</c:v>
                      </c:pt>
                      <c:pt idx="15390">
                        <c:v>5.0728799999999997E-14</c:v>
                      </c:pt>
                      <c:pt idx="15391">
                        <c:v>5.0728799999999997E-14</c:v>
                      </c:pt>
                      <c:pt idx="15392">
                        <c:v>5.3804700000000001E-14</c:v>
                      </c:pt>
                      <c:pt idx="15393">
                        <c:v>5.3804700000000001E-14</c:v>
                      </c:pt>
                      <c:pt idx="15394">
                        <c:v>4.7708100000000001E-14</c:v>
                      </c:pt>
                      <c:pt idx="15395">
                        <c:v>4.7708100000000001E-14</c:v>
                      </c:pt>
                      <c:pt idx="15396">
                        <c:v>5.4174500000000002E-14</c:v>
                      </c:pt>
                      <c:pt idx="15397">
                        <c:v>5.4174500000000002E-14</c:v>
                      </c:pt>
                      <c:pt idx="15398">
                        <c:v>5.1439500000000001E-14</c:v>
                      </c:pt>
                      <c:pt idx="15399">
                        <c:v>5.1439500000000001E-14</c:v>
                      </c:pt>
                      <c:pt idx="15400">
                        <c:v>5.7159300000000006E-14</c:v>
                      </c:pt>
                      <c:pt idx="15401">
                        <c:v>5.7159300000000006E-14</c:v>
                      </c:pt>
                      <c:pt idx="15402">
                        <c:v>4.9892600000000001E-14</c:v>
                      </c:pt>
                      <c:pt idx="15403">
                        <c:v>4.9892600000000001E-14</c:v>
                      </c:pt>
                      <c:pt idx="15404">
                        <c:v>5.1857699999999997E-14</c:v>
                      </c:pt>
                      <c:pt idx="15405">
                        <c:v>5.1857699999999997E-14</c:v>
                      </c:pt>
                      <c:pt idx="15406">
                        <c:v>5.8184199999999999E-14</c:v>
                      </c:pt>
                      <c:pt idx="15407">
                        <c:v>5.8184199999999999E-14</c:v>
                      </c:pt>
                      <c:pt idx="15408">
                        <c:v>5.0624899999999998E-14</c:v>
                      </c:pt>
                      <c:pt idx="15409">
                        <c:v>5.0624899999999998E-14</c:v>
                      </c:pt>
                      <c:pt idx="15410">
                        <c:v>5.2181700000000001E-14</c:v>
                      </c:pt>
                      <c:pt idx="15411">
                        <c:v>5.2181700000000001E-14</c:v>
                      </c:pt>
                      <c:pt idx="15412">
                        <c:v>5.5161099999999999E-14</c:v>
                      </c:pt>
                      <c:pt idx="15413">
                        <c:v>5.5161099999999999E-14</c:v>
                      </c:pt>
                      <c:pt idx="15414">
                        <c:v>5.71641E-14</c:v>
                      </c:pt>
                      <c:pt idx="15415">
                        <c:v>5.71641E-14</c:v>
                      </c:pt>
                      <c:pt idx="15416">
                        <c:v>5.2072499999999997E-14</c:v>
                      </c:pt>
                      <c:pt idx="15417">
                        <c:v>5.2072499999999997E-14</c:v>
                      </c:pt>
                      <c:pt idx="15418">
                        <c:v>5.55642E-14</c:v>
                      </c:pt>
                      <c:pt idx="15419">
                        <c:v>5.55642E-14</c:v>
                      </c:pt>
                      <c:pt idx="15420">
                        <c:v>5.3878E-14</c:v>
                      </c:pt>
                      <c:pt idx="15421">
                        <c:v>5.3878E-14</c:v>
                      </c:pt>
                      <c:pt idx="15422">
                        <c:v>6.07126E-14</c:v>
                      </c:pt>
                      <c:pt idx="15423">
                        <c:v>6.07126E-14</c:v>
                      </c:pt>
                      <c:pt idx="15424">
                        <c:v>5.5282300000000001E-14</c:v>
                      </c:pt>
                      <c:pt idx="15425">
                        <c:v>5.5282300000000001E-14</c:v>
                      </c:pt>
                      <c:pt idx="15426">
                        <c:v>5.3368699999999998E-14</c:v>
                      </c:pt>
                      <c:pt idx="15427">
                        <c:v>5.3368699999999998E-14</c:v>
                      </c:pt>
                      <c:pt idx="15428">
                        <c:v>5.8894299999999998E-14</c:v>
                      </c:pt>
                      <c:pt idx="15429">
                        <c:v>5.8894299999999998E-14</c:v>
                      </c:pt>
                      <c:pt idx="15430">
                        <c:v>5.9737900000000005E-14</c:v>
                      </c:pt>
                      <c:pt idx="15431">
                        <c:v>5.9737900000000005E-14</c:v>
                      </c:pt>
                      <c:pt idx="15432">
                        <c:v>5.4995699999999997E-14</c:v>
                      </c:pt>
                      <c:pt idx="15433">
                        <c:v>5.4995699999999997E-14</c:v>
                      </c:pt>
                      <c:pt idx="15434">
                        <c:v>5.0849699999999999E-13</c:v>
                      </c:pt>
                      <c:pt idx="15435">
                        <c:v>5.0849699999999999E-13</c:v>
                      </c:pt>
                      <c:pt idx="15436">
                        <c:v>5.5518200000000002E-14</c:v>
                      </c:pt>
                      <c:pt idx="15437">
                        <c:v>5.5518200000000002E-14</c:v>
                      </c:pt>
                      <c:pt idx="15438">
                        <c:v>5.0420200000000003E-14</c:v>
                      </c:pt>
                      <c:pt idx="15439">
                        <c:v>5.0420200000000003E-14</c:v>
                      </c:pt>
                      <c:pt idx="15440">
                        <c:v>6.3578799999999994E-14</c:v>
                      </c:pt>
                      <c:pt idx="15441">
                        <c:v>6.3578799999999994E-14</c:v>
                      </c:pt>
                      <c:pt idx="15442">
                        <c:v>5.6757300000000003E-14</c:v>
                      </c:pt>
                      <c:pt idx="15443">
                        <c:v>5.6757300000000003E-14</c:v>
                      </c:pt>
                      <c:pt idx="15444">
                        <c:v>6.1488300000000002E-14</c:v>
                      </c:pt>
                      <c:pt idx="15445">
                        <c:v>6.1488300000000002E-14</c:v>
                      </c:pt>
                      <c:pt idx="15446">
                        <c:v>6.1920799999999998E-14</c:v>
                      </c:pt>
                      <c:pt idx="15447">
                        <c:v>6.1920799999999998E-14</c:v>
                      </c:pt>
                      <c:pt idx="15448">
                        <c:v>6.5806600000000006E-14</c:v>
                      </c:pt>
                      <c:pt idx="15449">
                        <c:v>6.5806600000000006E-14</c:v>
                      </c:pt>
                      <c:pt idx="15450">
                        <c:v>7.0501999999999996E-14</c:v>
                      </c:pt>
                      <c:pt idx="15451">
                        <c:v>7.0501999999999996E-14</c:v>
                      </c:pt>
                      <c:pt idx="15452">
                        <c:v>6.5547599999999999E-14</c:v>
                      </c:pt>
                      <c:pt idx="15453">
                        <c:v>6.5547599999999999E-14</c:v>
                      </c:pt>
                      <c:pt idx="15454">
                        <c:v>6.5107499999999995E-14</c:v>
                      </c:pt>
                      <c:pt idx="15455">
                        <c:v>6.5107499999999995E-14</c:v>
                      </c:pt>
                      <c:pt idx="15456">
                        <c:v>6.53044E-14</c:v>
                      </c:pt>
                      <c:pt idx="15457">
                        <c:v>6.53044E-14</c:v>
                      </c:pt>
                      <c:pt idx="15458">
                        <c:v>6.8544000000000003E-14</c:v>
                      </c:pt>
                      <c:pt idx="15459">
                        <c:v>6.8544000000000003E-14</c:v>
                      </c:pt>
                      <c:pt idx="15460">
                        <c:v>7.0820699999999995E-14</c:v>
                      </c:pt>
                      <c:pt idx="15461">
                        <c:v>7.0820699999999995E-14</c:v>
                      </c:pt>
                      <c:pt idx="15462">
                        <c:v>7.6950200000000005E-14</c:v>
                      </c:pt>
                      <c:pt idx="15463">
                        <c:v>7.6950200000000005E-14</c:v>
                      </c:pt>
                      <c:pt idx="15464">
                        <c:v>7.5336999999999995E-14</c:v>
                      </c:pt>
                      <c:pt idx="15465">
                        <c:v>7.5336999999999995E-14</c:v>
                      </c:pt>
                      <c:pt idx="15466">
                        <c:v>8.0176599999999999E-14</c:v>
                      </c:pt>
                      <c:pt idx="15467">
                        <c:v>8.0176599999999999E-14</c:v>
                      </c:pt>
                      <c:pt idx="15468">
                        <c:v>8.1312599999999995E-14</c:v>
                      </c:pt>
                      <c:pt idx="15469">
                        <c:v>8.1312599999999995E-14</c:v>
                      </c:pt>
                      <c:pt idx="15470">
                        <c:v>8.2295799999999999E-14</c:v>
                      </c:pt>
                      <c:pt idx="15471">
                        <c:v>8.2295799999999999E-14</c:v>
                      </c:pt>
                      <c:pt idx="15472">
                        <c:v>8.5624700000000005E-14</c:v>
                      </c:pt>
                      <c:pt idx="15473">
                        <c:v>8.5624700000000005E-14</c:v>
                      </c:pt>
                      <c:pt idx="15474">
                        <c:v>9.2201400000000001E-14</c:v>
                      </c:pt>
                      <c:pt idx="15475">
                        <c:v>9.2201400000000001E-14</c:v>
                      </c:pt>
                      <c:pt idx="15476">
                        <c:v>8.6266199999999997E-14</c:v>
                      </c:pt>
                      <c:pt idx="15477">
                        <c:v>8.6266199999999997E-14</c:v>
                      </c:pt>
                      <c:pt idx="15478">
                        <c:v>8.8288200000000004E-14</c:v>
                      </c:pt>
                      <c:pt idx="15479">
                        <c:v>8.8288200000000004E-14</c:v>
                      </c:pt>
                      <c:pt idx="15480">
                        <c:v>8.3334800000000004E-14</c:v>
                      </c:pt>
                      <c:pt idx="15481">
                        <c:v>8.3334800000000004E-14</c:v>
                      </c:pt>
                      <c:pt idx="15482">
                        <c:v>8.7037699999999998E-14</c:v>
                      </c:pt>
                      <c:pt idx="15483">
                        <c:v>8.7037699999999998E-14</c:v>
                      </c:pt>
                      <c:pt idx="15484">
                        <c:v>9.0289099999999997E-14</c:v>
                      </c:pt>
                      <c:pt idx="15485">
                        <c:v>9.0289099999999997E-14</c:v>
                      </c:pt>
                      <c:pt idx="15486">
                        <c:v>9.9204199999999997E-14</c:v>
                      </c:pt>
                      <c:pt idx="15487">
                        <c:v>9.9204199999999997E-14</c:v>
                      </c:pt>
                      <c:pt idx="15488">
                        <c:v>9.6706499999999998E-14</c:v>
                      </c:pt>
                      <c:pt idx="15489">
                        <c:v>9.6706499999999998E-14</c:v>
                      </c:pt>
                      <c:pt idx="15490">
                        <c:v>9.9620199999999998E-14</c:v>
                      </c:pt>
                      <c:pt idx="15491">
                        <c:v>9.9620199999999998E-14</c:v>
                      </c:pt>
                      <c:pt idx="15492">
                        <c:v>9.71825E-14</c:v>
                      </c:pt>
                      <c:pt idx="15493">
                        <c:v>9.71825E-14</c:v>
                      </c:pt>
                      <c:pt idx="15494">
                        <c:v>9.4166500000000003E-14</c:v>
                      </c:pt>
                      <c:pt idx="15495">
                        <c:v>9.4166500000000003E-14</c:v>
                      </c:pt>
                      <c:pt idx="15496">
                        <c:v>1.13393E-13</c:v>
                      </c:pt>
                      <c:pt idx="15497">
                        <c:v>1.13393E-13</c:v>
                      </c:pt>
                      <c:pt idx="15498">
                        <c:v>8.3860100000000003E-14</c:v>
                      </c:pt>
                      <c:pt idx="15499">
                        <c:v>8.3860100000000003E-14</c:v>
                      </c:pt>
                      <c:pt idx="15500">
                        <c:v>7.3721699999999997E-14</c:v>
                      </c:pt>
                      <c:pt idx="15501">
                        <c:v>7.3721699999999997E-14</c:v>
                      </c:pt>
                      <c:pt idx="15502">
                        <c:v>8.0933300000000001E-14</c:v>
                      </c:pt>
                      <c:pt idx="15503">
                        <c:v>8.0933300000000001E-14</c:v>
                      </c:pt>
                      <c:pt idx="15504">
                        <c:v>8.1934199999999999E-14</c:v>
                      </c:pt>
                      <c:pt idx="15505">
                        <c:v>8.1934199999999999E-14</c:v>
                      </c:pt>
                      <c:pt idx="15506">
                        <c:v>8.3235699999999998E-14</c:v>
                      </c:pt>
                      <c:pt idx="15507">
                        <c:v>8.3235699999999998E-14</c:v>
                      </c:pt>
                      <c:pt idx="15508">
                        <c:v>7.8725200000000002E-14</c:v>
                      </c:pt>
                      <c:pt idx="15509">
                        <c:v>7.8725200000000002E-14</c:v>
                      </c:pt>
                      <c:pt idx="15510">
                        <c:v>8.8257399999999996E-14</c:v>
                      </c:pt>
                      <c:pt idx="15511">
                        <c:v>8.8257399999999996E-14</c:v>
                      </c:pt>
                      <c:pt idx="15512">
                        <c:v>9.3393199999999998E-14</c:v>
                      </c:pt>
                      <c:pt idx="15513">
                        <c:v>9.3393199999999998E-14</c:v>
                      </c:pt>
                      <c:pt idx="15514">
                        <c:v>8.8907899999999996E-14</c:v>
                      </c:pt>
                      <c:pt idx="15515">
                        <c:v>8.8907899999999996E-14</c:v>
                      </c:pt>
                      <c:pt idx="15516">
                        <c:v>8.5572700000000001E-14</c:v>
                      </c:pt>
                      <c:pt idx="15517">
                        <c:v>8.5572700000000001E-14</c:v>
                      </c:pt>
                      <c:pt idx="15518">
                        <c:v>9.8573700000000006E-14</c:v>
                      </c:pt>
                      <c:pt idx="15519">
                        <c:v>9.8573700000000006E-14</c:v>
                      </c:pt>
                      <c:pt idx="15520">
                        <c:v>8.8514500000000004E-14</c:v>
                      </c:pt>
                      <c:pt idx="15521">
                        <c:v>8.8514500000000004E-14</c:v>
                      </c:pt>
                      <c:pt idx="15522">
                        <c:v>9.7704900000000004E-14</c:v>
                      </c:pt>
                      <c:pt idx="15523">
                        <c:v>9.7704900000000004E-14</c:v>
                      </c:pt>
                      <c:pt idx="15524">
                        <c:v>9.3650199999999999E-14</c:v>
                      </c:pt>
                      <c:pt idx="15525">
                        <c:v>9.3650199999999999E-14</c:v>
                      </c:pt>
                      <c:pt idx="15526">
                        <c:v>1.02313E-13</c:v>
                      </c:pt>
                      <c:pt idx="15527">
                        <c:v>1.02313E-13</c:v>
                      </c:pt>
                      <c:pt idx="15528">
                        <c:v>9.3807599999999997E-14</c:v>
                      </c:pt>
                      <c:pt idx="15529">
                        <c:v>9.3807599999999997E-14</c:v>
                      </c:pt>
                      <c:pt idx="15530">
                        <c:v>9.9619900000000001E-14</c:v>
                      </c:pt>
                      <c:pt idx="15531">
                        <c:v>9.9619900000000001E-14</c:v>
                      </c:pt>
                      <c:pt idx="15532">
                        <c:v>1.0329399999999999E-13</c:v>
                      </c:pt>
                      <c:pt idx="15533">
                        <c:v>1.0329399999999999E-13</c:v>
                      </c:pt>
                      <c:pt idx="15534">
                        <c:v>1.1458999999999999E-13</c:v>
                      </c:pt>
                      <c:pt idx="15535">
                        <c:v>1.1458999999999999E-13</c:v>
                      </c:pt>
                      <c:pt idx="15536">
                        <c:v>1.01992E-13</c:v>
                      </c:pt>
                      <c:pt idx="15537">
                        <c:v>1.01992E-13</c:v>
                      </c:pt>
                      <c:pt idx="15538">
                        <c:v>1.0279500000000001E-13</c:v>
                      </c:pt>
                      <c:pt idx="15539">
                        <c:v>1.0279500000000001E-13</c:v>
                      </c:pt>
                      <c:pt idx="15540">
                        <c:v>1.00666E-13</c:v>
                      </c:pt>
                      <c:pt idx="15541">
                        <c:v>1.00666E-13</c:v>
                      </c:pt>
                      <c:pt idx="15542">
                        <c:v>1.0008599999999999E-13</c:v>
                      </c:pt>
                      <c:pt idx="15543">
                        <c:v>1.0008599999999999E-13</c:v>
                      </c:pt>
                      <c:pt idx="15544">
                        <c:v>9.7971199999999997E-14</c:v>
                      </c:pt>
                      <c:pt idx="15545">
                        <c:v>9.7971199999999997E-14</c:v>
                      </c:pt>
                      <c:pt idx="15546">
                        <c:v>9.7757299999999998E-14</c:v>
                      </c:pt>
                      <c:pt idx="15547">
                        <c:v>9.7757299999999998E-14</c:v>
                      </c:pt>
                      <c:pt idx="15548">
                        <c:v>9.7398200000000002E-14</c:v>
                      </c:pt>
                      <c:pt idx="15549">
                        <c:v>9.7398200000000002E-14</c:v>
                      </c:pt>
                      <c:pt idx="15550">
                        <c:v>9.3043000000000003E-14</c:v>
                      </c:pt>
                      <c:pt idx="15551">
                        <c:v>9.3043000000000003E-14</c:v>
                      </c:pt>
                      <c:pt idx="15552">
                        <c:v>1.01394E-13</c:v>
                      </c:pt>
                      <c:pt idx="15553">
                        <c:v>1.01394E-13</c:v>
                      </c:pt>
                      <c:pt idx="15554">
                        <c:v>1.09019E-13</c:v>
                      </c:pt>
                      <c:pt idx="15555">
                        <c:v>1.09019E-13</c:v>
                      </c:pt>
                      <c:pt idx="15556">
                        <c:v>1.1450900000000001E-13</c:v>
                      </c:pt>
                      <c:pt idx="15557">
                        <c:v>1.1450900000000001E-13</c:v>
                      </c:pt>
                      <c:pt idx="15558">
                        <c:v>9.9886599999999998E-14</c:v>
                      </c:pt>
                      <c:pt idx="15559">
                        <c:v>9.9886599999999998E-14</c:v>
                      </c:pt>
                      <c:pt idx="15560">
                        <c:v>9.8172700000000006E-14</c:v>
                      </c:pt>
                      <c:pt idx="15561">
                        <c:v>9.8172700000000006E-14</c:v>
                      </c:pt>
                      <c:pt idx="15562">
                        <c:v>9.8183199999999996E-14</c:v>
                      </c:pt>
                      <c:pt idx="15563">
                        <c:v>9.8183199999999996E-14</c:v>
                      </c:pt>
                      <c:pt idx="15564">
                        <c:v>9.7524199999999999E-14</c:v>
                      </c:pt>
                      <c:pt idx="15565">
                        <c:v>9.7524199999999999E-14</c:v>
                      </c:pt>
                      <c:pt idx="15566">
                        <c:v>8.9188500000000002E-14</c:v>
                      </c:pt>
                      <c:pt idx="15567">
                        <c:v>8.9188500000000002E-14</c:v>
                      </c:pt>
                      <c:pt idx="15568">
                        <c:v>1.06152E-13</c:v>
                      </c:pt>
                      <c:pt idx="15569">
                        <c:v>1.06152E-13</c:v>
                      </c:pt>
                      <c:pt idx="15570">
                        <c:v>8.7694299999999999E-14</c:v>
                      </c:pt>
                      <c:pt idx="15571">
                        <c:v>8.7694299999999999E-14</c:v>
                      </c:pt>
                      <c:pt idx="15572">
                        <c:v>8.8204500000000003E-14</c:v>
                      </c:pt>
                      <c:pt idx="15573">
                        <c:v>8.8204500000000003E-14</c:v>
                      </c:pt>
                      <c:pt idx="15574">
                        <c:v>1.01638E-13</c:v>
                      </c:pt>
                      <c:pt idx="15575">
                        <c:v>1.01638E-13</c:v>
                      </c:pt>
                      <c:pt idx="15576">
                        <c:v>9.1188699999999995E-14</c:v>
                      </c:pt>
                      <c:pt idx="15577">
                        <c:v>9.1188699999999995E-14</c:v>
                      </c:pt>
                      <c:pt idx="15578">
                        <c:v>9.2806600000000004E-14</c:v>
                      </c:pt>
                      <c:pt idx="15579">
                        <c:v>9.2806600000000004E-14</c:v>
                      </c:pt>
                      <c:pt idx="15580">
                        <c:v>1.01189E-13</c:v>
                      </c:pt>
                      <c:pt idx="15581">
                        <c:v>1.01189E-13</c:v>
                      </c:pt>
                      <c:pt idx="15582">
                        <c:v>9.0620300000000006E-14</c:v>
                      </c:pt>
                      <c:pt idx="15583">
                        <c:v>9.0620300000000006E-14</c:v>
                      </c:pt>
                      <c:pt idx="15584">
                        <c:v>8.7281700000000005E-14</c:v>
                      </c:pt>
                      <c:pt idx="15585">
                        <c:v>8.7281700000000005E-14</c:v>
                      </c:pt>
                      <c:pt idx="15586">
                        <c:v>9.3272600000000002E-14</c:v>
                      </c:pt>
                      <c:pt idx="15587">
                        <c:v>9.3272600000000002E-14</c:v>
                      </c:pt>
                      <c:pt idx="15588">
                        <c:v>9.0443599999999999E-14</c:v>
                      </c:pt>
                      <c:pt idx="15589">
                        <c:v>9.0443599999999999E-14</c:v>
                      </c:pt>
                      <c:pt idx="15590">
                        <c:v>9.1085800000000005E-14</c:v>
                      </c:pt>
                      <c:pt idx="15591">
                        <c:v>9.1085800000000005E-14</c:v>
                      </c:pt>
                      <c:pt idx="15592">
                        <c:v>9.5927600000000004E-14</c:v>
                      </c:pt>
                      <c:pt idx="15593">
                        <c:v>9.5927600000000004E-14</c:v>
                      </c:pt>
                      <c:pt idx="15594">
                        <c:v>8.3031400000000001E-14</c:v>
                      </c:pt>
                      <c:pt idx="15595">
                        <c:v>8.3031400000000001E-14</c:v>
                      </c:pt>
                      <c:pt idx="15596">
                        <c:v>9.8106800000000006E-14</c:v>
                      </c:pt>
                      <c:pt idx="15597">
                        <c:v>9.8106800000000006E-14</c:v>
                      </c:pt>
                      <c:pt idx="15598">
                        <c:v>8.6541799999999994E-14</c:v>
                      </c:pt>
                      <c:pt idx="15599">
                        <c:v>8.6541799999999994E-14</c:v>
                      </c:pt>
                      <c:pt idx="15600">
                        <c:v>8.5403600000000003E-14</c:v>
                      </c:pt>
                      <c:pt idx="15601">
                        <c:v>8.5403600000000003E-14</c:v>
                      </c:pt>
                      <c:pt idx="15602">
                        <c:v>8.4207299999999996E-14</c:v>
                      </c:pt>
                      <c:pt idx="15603">
                        <c:v>8.4207299999999996E-14</c:v>
                      </c:pt>
                      <c:pt idx="15604">
                        <c:v>8.3357399999999999E-14</c:v>
                      </c:pt>
                      <c:pt idx="15605">
                        <c:v>8.3357399999999999E-14</c:v>
                      </c:pt>
                      <c:pt idx="15606">
                        <c:v>8.5225100000000005E-14</c:v>
                      </c:pt>
                      <c:pt idx="15607">
                        <c:v>8.5225100000000005E-14</c:v>
                      </c:pt>
                      <c:pt idx="15608">
                        <c:v>8.8809700000000006E-14</c:v>
                      </c:pt>
                      <c:pt idx="15609">
                        <c:v>8.8809700000000006E-14</c:v>
                      </c:pt>
                      <c:pt idx="15610">
                        <c:v>8.7789499999999999E-14</c:v>
                      </c:pt>
                      <c:pt idx="15611">
                        <c:v>8.7789499999999999E-14</c:v>
                      </c:pt>
                      <c:pt idx="15612">
                        <c:v>8.4722600000000003E-14</c:v>
                      </c:pt>
                      <c:pt idx="15613">
                        <c:v>8.4722600000000003E-14</c:v>
                      </c:pt>
                      <c:pt idx="15614">
                        <c:v>8.4091300000000004E-14</c:v>
                      </c:pt>
                      <c:pt idx="15615">
                        <c:v>8.4091300000000004E-14</c:v>
                      </c:pt>
                      <c:pt idx="15616">
                        <c:v>8.7705399999999995E-14</c:v>
                      </c:pt>
                      <c:pt idx="15617">
                        <c:v>8.7705399999999995E-14</c:v>
                      </c:pt>
                      <c:pt idx="15618">
                        <c:v>8.1085099999999997E-14</c:v>
                      </c:pt>
                      <c:pt idx="15619">
                        <c:v>8.1085099999999997E-14</c:v>
                      </c:pt>
                      <c:pt idx="15620">
                        <c:v>8.2069599999999994E-14</c:v>
                      </c:pt>
                      <c:pt idx="15621">
                        <c:v>8.2069599999999994E-14</c:v>
                      </c:pt>
                      <c:pt idx="15622">
                        <c:v>8.4268299999999994E-14</c:v>
                      </c:pt>
                      <c:pt idx="15623">
                        <c:v>8.4268299999999994E-14</c:v>
                      </c:pt>
                      <c:pt idx="15624">
                        <c:v>1.02475E-13</c:v>
                      </c:pt>
                      <c:pt idx="15625">
                        <c:v>1.02475E-13</c:v>
                      </c:pt>
                      <c:pt idx="15626">
                        <c:v>8.1524900000000004E-14</c:v>
                      </c:pt>
                      <c:pt idx="15627">
                        <c:v>8.1524900000000004E-14</c:v>
                      </c:pt>
                      <c:pt idx="15628">
                        <c:v>8.2296299999999997E-14</c:v>
                      </c:pt>
                      <c:pt idx="15629">
                        <c:v>8.2296299999999997E-14</c:v>
                      </c:pt>
                      <c:pt idx="15630">
                        <c:v>8.1520500000000001E-14</c:v>
                      </c:pt>
                      <c:pt idx="15631">
                        <c:v>8.1520500000000001E-14</c:v>
                      </c:pt>
                      <c:pt idx="15632">
                        <c:v>7.2527899999999994E-14</c:v>
                      </c:pt>
                      <c:pt idx="15633">
                        <c:v>7.2527899999999994E-14</c:v>
                      </c:pt>
                      <c:pt idx="15634">
                        <c:v>7.8060800000000005E-14</c:v>
                      </c:pt>
                      <c:pt idx="15635">
                        <c:v>7.8060800000000005E-14</c:v>
                      </c:pt>
                      <c:pt idx="15636">
                        <c:v>7.9922500000000006E-14</c:v>
                      </c:pt>
                      <c:pt idx="15637">
                        <c:v>7.9922500000000006E-14</c:v>
                      </c:pt>
                      <c:pt idx="15638">
                        <c:v>8.6495799999999996E-14</c:v>
                      </c:pt>
                      <c:pt idx="15639">
                        <c:v>8.6495799999999996E-14</c:v>
                      </c:pt>
                      <c:pt idx="15640">
                        <c:v>7.9967199999999998E-14</c:v>
                      </c:pt>
                      <c:pt idx="15641">
                        <c:v>7.9967199999999998E-14</c:v>
                      </c:pt>
                      <c:pt idx="15642">
                        <c:v>7.28242E-14</c:v>
                      </c:pt>
                      <c:pt idx="15643">
                        <c:v>7.28242E-14</c:v>
                      </c:pt>
                      <c:pt idx="15644">
                        <c:v>6.77723E-14</c:v>
                      </c:pt>
                      <c:pt idx="15645">
                        <c:v>6.77723E-14</c:v>
                      </c:pt>
                      <c:pt idx="15646">
                        <c:v>6.7507199999999994E-14</c:v>
                      </c:pt>
                      <c:pt idx="15647">
                        <c:v>6.7507199999999994E-14</c:v>
                      </c:pt>
                      <c:pt idx="15648">
                        <c:v>7.1218700000000005E-14</c:v>
                      </c:pt>
                      <c:pt idx="15649">
                        <c:v>7.1218700000000005E-14</c:v>
                      </c:pt>
                      <c:pt idx="15650">
                        <c:v>6.5583400000000003E-14</c:v>
                      </c:pt>
                      <c:pt idx="15651">
                        <c:v>6.5583400000000003E-14</c:v>
                      </c:pt>
                      <c:pt idx="15652">
                        <c:v>7.2072100000000003E-14</c:v>
                      </c:pt>
                      <c:pt idx="15653">
                        <c:v>7.2072100000000003E-14</c:v>
                      </c:pt>
                      <c:pt idx="15654">
                        <c:v>7.2883799999999998E-14</c:v>
                      </c:pt>
                      <c:pt idx="15655">
                        <c:v>7.2883799999999998E-14</c:v>
                      </c:pt>
                      <c:pt idx="15656">
                        <c:v>6.36073E-14</c:v>
                      </c:pt>
                      <c:pt idx="15657">
                        <c:v>6.36073E-14</c:v>
                      </c:pt>
                      <c:pt idx="15658">
                        <c:v>6.4126299999999998E-14</c:v>
                      </c:pt>
                      <c:pt idx="15659">
                        <c:v>6.4126299999999998E-14</c:v>
                      </c:pt>
                      <c:pt idx="15660">
                        <c:v>6.5170999999999998E-14</c:v>
                      </c:pt>
                      <c:pt idx="15661">
                        <c:v>6.5170999999999998E-14</c:v>
                      </c:pt>
                      <c:pt idx="15662">
                        <c:v>7.3757599999999996E-14</c:v>
                      </c:pt>
                      <c:pt idx="15663">
                        <c:v>7.3757599999999996E-14</c:v>
                      </c:pt>
                      <c:pt idx="15664">
                        <c:v>7.0401000000000005E-14</c:v>
                      </c:pt>
                      <c:pt idx="15665">
                        <c:v>7.0401000000000005E-14</c:v>
                      </c:pt>
                      <c:pt idx="15666">
                        <c:v>5.8939500000000001E-14</c:v>
                      </c:pt>
                      <c:pt idx="15667">
                        <c:v>5.8939500000000001E-14</c:v>
                      </c:pt>
                      <c:pt idx="15668">
                        <c:v>5.9877500000000002E-14</c:v>
                      </c:pt>
                      <c:pt idx="15669">
                        <c:v>5.9877500000000002E-14</c:v>
                      </c:pt>
                      <c:pt idx="15670">
                        <c:v>5.4678100000000002E-14</c:v>
                      </c:pt>
                      <c:pt idx="15671">
                        <c:v>5.4678100000000002E-14</c:v>
                      </c:pt>
                      <c:pt idx="15672">
                        <c:v>6.0483799999999996E-14</c:v>
                      </c:pt>
                      <c:pt idx="15673">
                        <c:v>6.0483799999999996E-14</c:v>
                      </c:pt>
                      <c:pt idx="15674">
                        <c:v>4.8595E-14</c:v>
                      </c:pt>
                      <c:pt idx="15675">
                        <c:v>4.8595E-14</c:v>
                      </c:pt>
                      <c:pt idx="15676">
                        <c:v>5.3923700000000002E-14</c:v>
                      </c:pt>
                      <c:pt idx="15677">
                        <c:v>5.3923700000000002E-14</c:v>
                      </c:pt>
                      <c:pt idx="15678">
                        <c:v>4.8322199999999998E-14</c:v>
                      </c:pt>
                      <c:pt idx="15679">
                        <c:v>4.8322199999999998E-14</c:v>
                      </c:pt>
                      <c:pt idx="15680">
                        <c:v>5.5042799999999999E-14</c:v>
                      </c:pt>
                      <c:pt idx="15681">
                        <c:v>5.5042799999999999E-14</c:v>
                      </c:pt>
                      <c:pt idx="15682">
                        <c:v>5.0073300000000001E-14</c:v>
                      </c:pt>
                      <c:pt idx="15683">
                        <c:v>5.0073300000000001E-14</c:v>
                      </c:pt>
                      <c:pt idx="15684">
                        <c:v>4.9673399999999998E-14</c:v>
                      </c:pt>
                      <c:pt idx="15685">
                        <c:v>4.9673399999999998E-14</c:v>
                      </c:pt>
                      <c:pt idx="15686">
                        <c:v>4.80485E-14</c:v>
                      </c:pt>
                      <c:pt idx="15687">
                        <c:v>4.80485E-14</c:v>
                      </c:pt>
                      <c:pt idx="15688">
                        <c:v>4.6145399999999999E-14</c:v>
                      </c:pt>
                      <c:pt idx="15689">
                        <c:v>4.6145399999999999E-14</c:v>
                      </c:pt>
                      <c:pt idx="15690">
                        <c:v>3.9730599999999998E-14</c:v>
                      </c:pt>
                      <c:pt idx="15691">
                        <c:v>3.9730599999999998E-14</c:v>
                      </c:pt>
                      <c:pt idx="15692">
                        <c:v>3.9759700000000003E-14</c:v>
                      </c:pt>
                      <c:pt idx="15693">
                        <c:v>3.9759700000000003E-14</c:v>
                      </c:pt>
                      <c:pt idx="15694">
                        <c:v>4.7203200000000002E-14</c:v>
                      </c:pt>
                      <c:pt idx="15695">
                        <c:v>4.7203200000000002E-14</c:v>
                      </c:pt>
                      <c:pt idx="15696">
                        <c:v>3.9606899999999998E-14</c:v>
                      </c:pt>
                      <c:pt idx="15697">
                        <c:v>3.9606899999999998E-14</c:v>
                      </c:pt>
                      <c:pt idx="15698">
                        <c:v>3.8648500000000003E-14</c:v>
                      </c:pt>
                      <c:pt idx="15699">
                        <c:v>3.8648500000000003E-14</c:v>
                      </c:pt>
                      <c:pt idx="15700">
                        <c:v>4.3233400000000002E-14</c:v>
                      </c:pt>
                      <c:pt idx="15701">
                        <c:v>4.3233400000000002E-14</c:v>
                      </c:pt>
                      <c:pt idx="15702">
                        <c:v>3.68375E-14</c:v>
                      </c:pt>
                      <c:pt idx="15703">
                        <c:v>3.68375E-14</c:v>
                      </c:pt>
                      <c:pt idx="15704">
                        <c:v>3.6328899999999998E-14</c:v>
                      </c:pt>
                      <c:pt idx="15705">
                        <c:v>3.6328899999999998E-14</c:v>
                      </c:pt>
                      <c:pt idx="15706">
                        <c:v>3.8841099999999999E-14</c:v>
                      </c:pt>
                      <c:pt idx="15707">
                        <c:v>3.8841099999999999E-14</c:v>
                      </c:pt>
                      <c:pt idx="15708">
                        <c:v>3.9979299999999997E-14</c:v>
                      </c:pt>
                      <c:pt idx="15709">
                        <c:v>3.9979299999999997E-14</c:v>
                      </c:pt>
                      <c:pt idx="15710">
                        <c:v>4.0630599999999999E-14</c:v>
                      </c:pt>
                      <c:pt idx="15711">
                        <c:v>4.0630599999999999E-14</c:v>
                      </c:pt>
                      <c:pt idx="15712">
                        <c:v>3.3016299999999998E-14</c:v>
                      </c:pt>
                      <c:pt idx="15713">
                        <c:v>3.3016299999999998E-14</c:v>
                      </c:pt>
                      <c:pt idx="15714">
                        <c:v>3.1015999999999998E-14</c:v>
                      </c:pt>
                      <c:pt idx="15715">
                        <c:v>3.1015999999999998E-14</c:v>
                      </c:pt>
                      <c:pt idx="15716">
                        <c:v>3.1028399999999999E-14</c:v>
                      </c:pt>
                      <c:pt idx="15717">
                        <c:v>3.1028399999999999E-14</c:v>
                      </c:pt>
                      <c:pt idx="15718">
                        <c:v>3.62279E-14</c:v>
                      </c:pt>
                      <c:pt idx="15719">
                        <c:v>3.62279E-14</c:v>
                      </c:pt>
                      <c:pt idx="15720">
                        <c:v>2.9307499999999999E-14</c:v>
                      </c:pt>
                      <c:pt idx="15721">
                        <c:v>2.9307499999999999E-14</c:v>
                      </c:pt>
                      <c:pt idx="15722">
                        <c:v>2.8082399999999999E-14</c:v>
                      </c:pt>
                      <c:pt idx="15723">
                        <c:v>2.8082399999999999E-14</c:v>
                      </c:pt>
                      <c:pt idx="15724">
                        <c:v>2.3821999999999999E-14</c:v>
                      </c:pt>
                      <c:pt idx="15725">
                        <c:v>2.3821999999999999E-14</c:v>
                      </c:pt>
                      <c:pt idx="15726">
                        <c:v>2.5187099999999999E-14</c:v>
                      </c:pt>
                      <c:pt idx="15727">
                        <c:v>2.5187099999999999E-14</c:v>
                      </c:pt>
                      <c:pt idx="15728">
                        <c:v>2.60228E-14</c:v>
                      </c:pt>
                      <c:pt idx="15729">
                        <c:v>2.60228E-14</c:v>
                      </c:pt>
                      <c:pt idx="15730">
                        <c:v>2.78123E-14</c:v>
                      </c:pt>
                      <c:pt idx="15731">
                        <c:v>2.78123E-14</c:v>
                      </c:pt>
                      <c:pt idx="15732">
                        <c:v>2.74691E-14</c:v>
                      </c:pt>
                      <c:pt idx="15733">
                        <c:v>2.74691E-14</c:v>
                      </c:pt>
                      <c:pt idx="15734">
                        <c:v>2.4514800000000001E-14</c:v>
                      </c:pt>
                      <c:pt idx="15735">
                        <c:v>2.4514800000000001E-14</c:v>
                      </c:pt>
                      <c:pt idx="15736">
                        <c:v>3.2182999999999998E-14</c:v>
                      </c:pt>
                      <c:pt idx="15737">
                        <c:v>3.2182999999999998E-14</c:v>
                      </c:pt>
                      <c:pt idx="15738">
                        <c:v>2.6670300000000001E-14</c:v>
                      </c:pt>
                      <c:pt idx="15739">
                        <c:v>2.6670300000000001E-14</c:v>
                      </c:pt>
                      <c:pt idx="15740">
                        <c:v>2.3540100000000001E-14</c:v>
                      </c:pt>
                      <c:pt idx="15741">
                        <c:v>2.3540100000000001E-14</c:v>
                      </c:pt>
                      <c:pt idx="15742">
                        <c:v>2.5567200000000001E-14</c:v>
                      </c:pt>
                      <c:pt idx="15743">
                        <c:v>2.5567200000000001E-14</c:v>
                      </c:pt>
                      <c:pt idx="15744">
                        <c:v>2.6779099999999998E-14</c:v>
                      </c:pt>
                      <c:pt idx="15745">
                        <c:v>2.6779099999999998E-14</c:v>
                      </c:pt>
                      <c:pt idx="15746">
                        <c:v>3.8448600000000002E-13</c:v>
                      </c:pt>
                      <c:pt idx="15747">
                        <c:v>3.8448600000000002E-13</c:v>
                      </c:pt>
                      <c:pt idx="15748">
                        <c:v>3.0231799999999999E-14</c:v>
                      </c:pt>
                      <c:pt idx="15749">
                        <c:v>3.0231799999999999E-14</c:v>
                      </c:pt>
                      <c:pt idx="15750">
                        <c:v>2.7873399999999999E-14</c:v>
                      </c:pt>
                      <c:pt idx="15751">
                        <c:v>2.7873399999999999E-14</c:v>
                      </c:pt>
                      <c:pt idx="15752">
                        <c:v>2.5765700000000001E-14</c:v>
                      </c:pt>
                      <c:pt idx="15753">
                        <c:v>2.5765700000000001E-14</c:v>
                      </c:pt>
                      <c:pt idx="15754">
                        <c:v>3.3975899999999997E-14</c:v>
                      </c:pt>
                      <c:pt idx="15755">
                        <c:v>3.3975899999999997E-14</c:v>
                      </c:pt>
                      <c:pt idx="15756">
                        <c:v>2.9422499999999999E-13</c:v>
                      </c:pt>
                      <c:pt idx="15757">
                        <c:v>2.9422499999999999E-13</c:v>
                      </c:pt>
                      <c:pt idx="15758">
                        <c:v>6.5958499999999996E-14</c:v>
                      </c:pt>
                      <c:pt idx="15759">
                        <c:v>6.5958499999999996E-14</c:v>
                      </c:pt>
                      <c:pt idx="15760">
                        <c:v>2.7229799999999999E-14</c:v>
                      </c:pt>
                      <c:pt idx="15761">
                        <c:v>2.7229799999999999E-14</c:v>
                      </c:pt>
                      <c:pt idx="15762">
                        <c:v>3.4965599999999998E-14</c:v>
                      </c:pt>
                      <c:pt idx="15763">
                        <c:v>3.4965599999999998E-14</c:v>
                      </c:pt>
                      <c:pt idx="15764">
                        <c:v>2.823E-14</c:v>
                      </c:pt>
                      <c:pt idx="15765">
                        <c:v>2.823E-14</c:v>
                      </c:pt>
                      <c:pt idx="15766">
                        <c:v>2.8579599999999999E-14</c:v>
                      </c:pt>
                      <c:pt idx="15767">
                        <c:v>2.8579599999999999E-14</c:v>
                      </c:pt>
                      <c:pt idx="15768">
                        <c:v>3.06289E-14</c:v>
                      </c:pt>
                      <c:pt idx="15769">
                        <c:v>3.06289E-14</c:v>
                      </c:pt>
                      <c:pt idx="15770">
                        <c:v>3.0259699999999999E-14</c:v>
                      </c:pt>
                      <c:pt idx="15771">
                        <c:v>3.0259699999999999E-14</c:v>
                      </c:pt>
                      <c:pt idx="15772">
                        <c:v>2.8540400000000001E-14</c:v>
                      </c:pt>
                      <c:pt idx="15773">
                        <c:v>2.8540400000000001E-14</c:v>
                      </c:pt>
                      <c:pt idx="15774">
                        <c:v>3.5535899999999999E-14</c:v>
                      </c:pt>
                      <c:pt idx="15775">
                        <c:v>3.5535899999999999E-14</c:v>
                      </c:pt>
                      <c:pt idx="15776">
                        <c:v>2.2392200000000001E-14</c:v>
                      </c:pt>
                      <c:pt idx="15777">
                        <c:v>2.2392200000000001E-14</c:v>
                      </c:pt>
                      <c:pt idx="15778">
                        <c:v>3.6478599999999999E-14</c:v>
                      </c:pt>
                      <c:pt idx="15779">
                        <c:v>3.6478599999999999E-14</c:v>
                      </c:pt>
                      <c:pt idx="15780">
                        <c:v>2.8142100000000001E-14</c:v>
                      </c:pt>
                      <c:pt idx="15781">
                        <c:v>2.8142100000000001E-14</c:v>
                      </c:pt>
                      <c:pt idx="15782">
                        <c:v>2.3947999999999999E-14</c:v>
                      </c:pt>
                      <c:pt idx="15783">
                        <c:v>2.3947999999999999E-14</c:v>
                      </c:pt>
                      <c:pt idx="15784">
                        <c:v>2.3871800000000001E-14</c:v>
                      </c:pt>
                      <c:pt idx="15785">
                        <c:v>2.3871800000000001E-14</c:v>
                      </c:pt>
                      <c:pt idx="15786">
                        <c:v>2.9455200000000001E-14</c:v>
                      </c:pt>
                      <c:pt idx="15787">
                        <c:v>2.9455200000000001E-14</c:v>
                      </c:pt>
                      <c:pt idx="15788">
                        <c:v>2.5247400000000001E-14</c:v>
                      </c:pt>
                      <c:pt idx="15789">
                        <c:v>2.5247400000000001E-14</c:v>
                      </c:pt>
                      <c:pt idx="15790">
                        <c:v>2.8177899999999999E-14</c:v>
                      </c:pt>
                      <c:pt idx="15791">
                        <c:v>2.8177899999999999E-14</c:v>
                      </c:pt>
                      <c:pt idx="15792">
                        <c:v>2.38391E-14</c:v>
                      </c:pt>
                      <c:pt idx="15793">
                        <c:v>2.38391E-14</c:v>
                      </c:pt>
                      <c:pt idx="15794">
                        <c:v>2.8785499999999999E-13</c:v>
                      </c:pt>
                      <c:pt idx="15795">
                        <c:v>2.8785499999999999E-13</c:v>
                      </c:pt>
                      <c:pt idx="15796">
                        <c:v>2.6614999999999999E-14</c:v>
                      </c:pt>
                      <c:pt idx="15797">
                        <c:v>2.6614999999999999E-14</c:v>
                      </c:pt>
                      <c:pt idx="15798">
                        <c:v>3.0955699999999999E-14</c:v>
                      </c:pt>
                      <c:pt idx="15799">
                        <c:v>3.0955699999999999E-14</c:v>
                      </c:pt>
                      <c:pt idx="15800">
                        <c:v>3.05595E-14</c:v>
                      </c:pt>
                      <c:pt idx="15801">
                        <c:v>3.05595E-14</c:v>
                      </c:pt>
                      <c:pt idx="15802">
                        <c:v>3.4728700000000001E-14</c:v>
                      </c:pt>
                      <c:pt idx="15803">
                        <c:v>3.4728700000000001E-14</c:v>
                      </c:pt>
                      <c:pt idx="15804">
                        <c:v>3.7289600000000001E-14</c:v>
                      </c:pt>
                      <c:pt idx="15805">
                        <c:v>3.7289600000000001E-14</c:v>
                      </c:pt>
                      <c:pt idx="15806">
                        <c:v>4.0350599999999999E-14</c:v>
                      </c:pt>
                      <c:pt idx="15807">
                        <c:v>4.0350599999999999E-14</c:v>
                      </c:pt>
                      <c:pt idx="15808">
                        <c:v>3.6984099999999998E-14</c:v>
                      </c:pt>
                      <c:pt idx="15809">
                        <c:v>3.6984099999999998E-14</c:v>
                      </c:pt>
                      <c:pt idx="15810">
                        <c:v>4.3521899999999999E-14</c:v>
                      </c:pt>
                      <c:pt idx="15811">
                        <c:v>4.3521899999999999E-14</c:v>
                      </c:pt>
                      <c:pt idx="15812">
                        <c:v>4.0002900000000002E-14</c:v>
                      </c:pt>
                      <c:pt idx="15813">
                        <c:v>4.0002900000000002E-14</c:v>
                      </c:pt>
                      <c:pt idx="15814">
                        <c:v>4.1183899999999999E-14</c:v>
                      </c:pt>
                      <c:pt idx="15815">
                        <c:v>4.1183899999999999E-14</c:v>
                      </c:pt>
                      <c:pt idx="15816">
                        <c:v>4.2976699999999998E-14</c:v>
                      </c:pt>
                      <c:pt idx="15817">
                        <c:v>4.2976699999999998E-14</c:v>
                      </c:pt>
                      <c:pt idx="15818">
                        <c:v>3.79726E-14</c:v>
                      </c:pt>
                      <c:pt idx="15819">
                        <c:v>3.79726E-14</c:v>
                      </c:pt>
                      <c:pt idx="15820">
                        <c:v>4.0841700000000003E-14</c:v>
                      </c:pt>
                      <c:pt idx="15821">
                        <c:v>4.0841700000000003E-14</c:v>
                      </c:pt>
                      <c:pt idx="15822">
                        <c:v>4.8197299999999999E-14</c:v>
                      </c:pt>
                      <c:pt idx="15823">
                        <c:v>4.8197299999999999E-14</c:v>
                      </c:pt>
                      <c:pt idx="15824">
                        <c:v>4.7579499999999999E-14</c:v>
                      </c:pt>
                      <c:pt idx="15825">
                        <c:v>4.7579499999999999E-14</c:v>
                      </c:pt>
                      <c:pt idx="15826">
                        <c:v>4.5098900000000001E-14</c:v>
                      </c:pt>
                      <c:pt idx="15827">
                        <c:v>4.5098900000000001E-14</c:v>
                      </c:pt>
                      <c:pt idx="15828">
                        <c:v>5.01541E-14</c:v>
                      </c:pt>
                      <c:pt idx="15829">
                        <c:v>5.01541E-14</c:v>
                      </c:pt>
                      <c:pt idx="15830">
                        <c:v>5.1250700000000003E-14</c:v>
                      </c:pt>
                      <c:pt idx="15831">
                        <c:v>5.1250700000000003E-14</c:v>
                      </c:pt>
                      <c:pt idx="15832">
                        <c:v>5.6133300000000002E-14</c:v>
                      </c:pt>
                      <c:pt idx="15833">
                        <c:v>5.6133300000000002E-14</c:v>
                      </c:pt>
                      <c:pt idx="15834">
                        <c:v>5.5395999999999997E-14</c:v>
                      </c:pt>
                      <c:pt idx="15835">
                        <c:v>5.5395999999999997E-14</c:v>
                      </c:pt>
                      <c:pt idx="15836">
                        <c:v>5.36272E-14</c:v>
                      </c:pt>
                      <c:pt idx="15837">
                        <c:v>5.36272E-14</c:v>
                      </c:pt>
                      <c:pt idx="15838">
                        <c:v>5.80681E-14</c:v>
                      </c:pt>
                      <c:pt idx="15839">
                        <c:v>5.80681E-14</c:v>
                      </c:pt>
                      <c:pt idx="15840">
                        <c:v>5.98991E-14</c:v>
                      </c:pt>
                      <c:pt idx="15841">
                        <c:v>5.98991E-14</c:v>
                      </c:pt>
                      <c:pt idx="15842">
                        <c:v>6.0592000000000003E-14</c:v>
                      </c:pt>
                      <c:pt idx="15843">
                        <c:v>6.0592000000000003E-14</c:v>
                      </c:pt>
                      <c:pt idx="15844">
                        <c:v>6.6215800000000006E-14</c:v>
                      </c:pt>
                      <c:pt idx="15845">
                        <c:v>6.6215800000000006E-14</c:v>
                      </c:pt>
                      <c:pt idx="15846">
                        <c:v>6.49313E-14</c:v>
                      </c:pt>
                      <c:pt idx="15847">
                        <c:v>6.49313E-14</c:v>
                      </c:pt>
                      <c:pt idx="15848">
                        <c:v>6.6715899999999998E-14</c:v>
                      </c:pt>
                      <c:pt idx="15849">
                        <c:v>6.6715899999999998E-14</c:v>
                      </c:pt>
                      <c:pt idx="15850">
                        <c:v>6.9778000000000001E-14</c:v>
                      </c:pt>
                      <c:pt idx="15851">
                        <c:v>6.9778000000000001E-14</c:v>
                      </c:pt>
                      <c:pt idx="15852">
                        <c:v>6.7879200000000002E-14</c:v>
                      </c:pt>
                      <c:pt idx="15853">
                        <c:v>6.7879200000000002E-14</c:v>
                      </c:pt>
                      <c:pt idx="15854">
                        <c:v>6.9297900000000005E-14</c:v>
                      </c:pt>
                      <c:pt idx="15855">
                        <c:v>6.9297900000000005E-14</c:v>
                      </c:pt>
                      <c:pt idx="15856">
                        <c:v>6.7878200000000006E-14</c:v>
                      </c:pt>
                      <c:pt idx="15857">
                        <c:v>6.7878200000000006E-14</c:v>
                      </c:pt>
                      <c:pt idx="15858">
                        <c:v>7.36058E-14</c:v>
                      </c:pt>
                      <c:pt idx="15859">
                        <c:v>7.36058E-14</c:v>
                      </c:pt>
                      <c:pt idx="15860">
                        <c:v>6.9286799999999996E-14</c:v>
                      </c:pt>
                      <c:pt idx="15861">
                        <c:v>6.9286799999999996E-14</c:v>
                      </c:pt>
                      <c:pt idx="15862">
                        <c:v>3.12344E-13</c:v>
                      </c:pt>
                      <c:pt idx="15863">
                        <c:v>3.12344E-13</c:v>
                      </c:pt>
                      <c:pt idx="15864">
                        <c:v>8.3370000000000002E-14</c:v>
                      </c:pt>
                      <c:pt idx="15865">
                        <c:v>8.3370000000000002E-14</c:v>
                      </c:pt>
                      <c:pt idx="15866">
                        <c:v>7.2365999999999999E-14</c:v>
                      </c:pt>
                      <c:pt idx="15867">
                        <c:v>7.2365999999999999E-14</c:v>
                      </c:pt>
                      <c:pt idx="15868">
                        <c:v>7.0388100000000005E-14</c:v>
                      </c:pt>
                      <c:pt idx="15869">
                        <c:v>7.0388100000000005E-14</c:v>
                      </c:pt>
                      <c:pt idx="15870">
                        <c:v>5.6986000000000006E-14</c:v>
                      </c:pt>
                      <c:pt idx="15871">
                        <c:v>5.6986000000000006E-14</c:v>
                      </c:pt>
                      <c:pt idx="15872">
                        <c:v>5.2452800000000001E-14</c:v>
                      </c:pt>
                      <c:pt idx="15873">
                        <c:v>5.2452800000000001E-14</c:v>
                      </c:pt>
                      <c:pt idx="15874">
                        <c:v>4.3400000000000003E-14</c:v>
                      </c:pt>
                      <c:pt idx="15875">
                        <c:v>4.3400000000000003E-14</c:v>
                      </c:pt>
                      <c:pt idx="15876">
                        <c:v>3.1793400000000003E-14</c:v>
                      </c:pt>
                      <c:pt idx="15877">
                        <c:v>3.1793400000000003E-14</c:v>
                      </c:pt>
                      <c:pt idx="15878">
                        <c:v>2.6680100000000001E-14</c:v>
                      </c:pt>
                      <c:pt idx="15879">
                        <c:v>2.6680100000000001E-14</c:v>
                      </c:pt>
                      <c:pt idx="15880">
                        <c:v>2.6245900000000002E-14</c:v>
                      </c:pt>
                      <c:pt idx="15881">
                        <c:v>2.6245900000000002E-14</c:v>
                      </c:pt>
                      <c:pt idx="15882">
                        <c:v>2.8759400000000003E-14</c:v>
                      </c:pt>
                      <c:pt idx="15883">
                        <c:v>2.8759400000000003E-14</c:v>
                      </c:pt>
                      <c:pt idx="15884">
                        <c:v>2.5205699999999999E-14</c:v>
                      </c:pt>
                      <c:pt idx="15885">
                        <c:v>2.5205699999999999E-14</c:v>
                      </c:pt>
                      <c:pt idx="15886">
                        <c:v>3.09075E-14</c:v>
                      </c:pt>
                      <c:pt idx="15887">
                        <c:v>3.09075E-14</c:v>
                      </c:pt>
                      <c:pt idx="15888">
                        <c:v>2.48015E-14</c:v>
                      </c:pt>
                      <c:pt idx="15889">
                        <c:v>2.48015E-14</c:v>
                      </c:pt>
                      <c:pt idx="15890">
                        <c:v>2.5488799999999999E-14</c:v>
                      </c:pt>
                      <c:pt idx="15891">
                        <c:v>2.5488799999999999E-14</c:v>
                      </c:pt>
                      <c:pt idx="15892">
                        <c:v>2.7536999999999999E-14</c:v>
                      </c:pt>
                      <c:pt idx="15893">
                        <c:v>2.7536999999999999E-14</c:v>
                      </c:pt>
                      <c:pt idx="15894">
                        <c:v>4.6501299999999997E-14</c:v>
                      </c:pt>
                      <c:pt idx="15895">
                        <c:v>4.6501299999999997E-14</c:v>
                      </c:pt>
                      <c:pt idx="15896">
                        <c:v>2.92797E-14</c:v>
                      </c:pt>
                      <c:pt idx="15897">
                        <c:v>2.92797E-14</c:v>
                      </c:pt>
                      <c:pt idx="15898">
                        <c:v>2.2912899999999999E-14</c:v>
                      </c:pt>
                      <c:pt idx="15899">
                        <c:v>2.2912899999999999E-14</c:v>
                      </c:pt>
                      <c:pt idx="15900">
                        <c:v>2.71735E-14</c:v>
                      </c:pt>
                      <c:pt idx="15901">
                        <c:v>2.71735E-14</c:v>
                      </c:pt>
                      <c:pt idx="15902">
                        <c:v>3.0046000000000003E-14</c:v>
                      </c:pt>
                      <c:pt idx="15903">
                        <c:v>3.0046000000000003E-14</c:v>
                      </c:pt>
                      <c:pt idx="15904">
                        <c:v>3.1914300000000002E-14</c:v>
                      </c:pt>
                      <c:pt idx="15905">
                        <c:v>3.1914300000000002E-14</c:v>
                      </c:pt>
                      <c:pt idx="15906">
                        <c:v>2.5599200000000002E-14</c:v>
                      </c:pt>
                      <c:pt idx="15907">
                        <c:v>2.5599200000000002E-14</c:v>
                      </c:pt>
                      <c:pt idx="15908">
                        <c:v>2.7632799999999999E-14</c:v>
                      </c:pt>
                      <c:pt idx="15909">
                        <c:v>2.7632799999999999E-14</c:v>
                      </c:pt>
                      <c:pt idx="15910">
                        <c:v>2.9292E-14</c:v>
                      </c:pt>
                      <c:pt idx="15911">
                        <c:v>2.9292E-14</c:v>
                      </c:pt>
                      <c:pt idx="15912">
                        <c:v>2.9538900000000002E-14</c:v>
                      </c:pt>
                      <c:pt idx="15913">
                        <c:v>2.9538900000000002E-14</c:v>
                      </c:pt>
                      <c:pt idx="15914">
                        <c:v>2.62311E-14</c:v>
                      </c:pt>
                      <c:pt idx="15915">
                        <c:v>2.62311E-14</c:v>
                      </c:pt>
                      <c:pt idx="15916">
                        <c:v>2.9607099999999998E-14</c:v>
                      </c:pt>
                      <c:pt idx="15917">
                        <c:v>2.9607099999999998E-14</c:v>
                      </c:pt>
                      <c:pt idx="15918">
                        <c:v>2.4946399999999998E-14</c:v>
                      </c:pt>
                      <c:pt idx="15919">
                        <c:v>2.4946399999999998E-14</c:v>
                      </c:pt>
                      <c:pt idx="15920">
                        <c:v>3.2743600000000003E-14</c:v>
                      </c:pt>
                      <c:pt idx="15921">
                        <c:v>3.2743600000000003E-14</c:v>
                      </c:pt>
                      <c:pt idx="15922">
                        <c:v>3.6091500000000002E-14</c:v>
                      </c:pt>
                      <c:pt idx="15923">
                        <c:v>3.6091500000000002E-14</c:v>
                      </c:pt>
                      <c:pt idx="15924">
                        <c:v>2.3818400000000001E-14</c:v>
                      </c:pt>
                      <c:pt idx="15925">
                        <c:v>2.3818400000000001E-14</c:v>
                      </c:pt>
                      <c:pt idx="15926">
                        <c:v>2.9130099999999999E-14</c:v>
                      </c:pt>
                      <c:pt idx="15927">
                        <c:v>2.9130099999999999E-14</c:v>
                      </c:pt>
                      <c:pt idx="15928">
                        <c:v>3.4098800000000003E-14</c:v>
                      </c:pt>
                      <c:pt idx="15929">
                        <c:v>3.4098800000000003E-14</c:v>
                      </c:pt>
                      <c:pt idx="15930">
                        <c:v>2.53296E-14</c:v>
                      </c:pt>
                      <c:pt idx="15931">
                        <c:v>2.53296E-14</c:v>
                      </c:pt>
                      <c:pt idx="15932">
                        <c:v>3.6410399999999997E-14</c:v>
                      </c:pt>
                      <c:pt idx="15933">
                        <c:v>3.6410399999999997E-14</c:v>
                      </c:pt>
                      <c:pt idx="15934">
                        <c:v>2.41969E-14</c:v>
                      </c:pt>
                      <c:pt idx="15935">
                        <c:v>2.41969E-14</c:v>
                      </c:pt>
                      <c:pt idx="15936">
                        <c:v>2.4876499999999999E-14</c:v>
                      </c:pt>
                      <c:pt idx="15937">
                        <c:v>2.4876499999999999E-14</c:v>
                      </c:pt>
                      <c:pt idx="15938">
                        <c:v>2.3705600000000001E-14</c:v>
                      </c:pt>
                      <c:pt idx="15939">
                        <c:v>2.3705600000000001E-14</c:v>
                      </c:pt>
                      <c:pt idx="15940">
                        <c:v>2.1667799999999999E-14</c:v>
                      </c:pt>
                      <c:pt idx="15941">
                        <c:v>2.1667799999999999E-14</c:v>
                      </c:pt>
                      <c:pt idx="15942">
                        <c:v>2.4273100000000001E-14</c:v>
                      </c:pt>
                      <c:pt idx="15943">
                        <c:v>2.4273100000000001E-14</c:v>
                      </c:pt>
                      <c:pt idx="15944">
                        <c:v>2.18293E-14</c:v>
                      </c:pt>
                      <c:pt idx="15945">
                        <c:v>2.18293E-14</c:v>
                      </c:pt>
                      <c:pt idx="15946">
                        <c:v>2.9454700000000003E-14</c:v>
                      </c:pt>
                      <c:pt idx="15947">
                        <c:v>2.9454700000000003E-14</c:v>
                      </c:pt>
                      <c:pt idx="15948">
                        <c:v>2.72673E-14</c:v>
                      </c:pt>
                      <c:pt idx="15949">
                        <c:v>2.72673E-14</c:v>
                      </c:pt>
                      <c:pt idx="15950">
                        <c:v>2.38642E-14</c:v>
                      </c:pt>
                      <c:pt idx="15951">
                        <c:v>2.38642E-14</c:v>
                      </c:pt>
                      <c:pt idx="15952">
                        <c:v>2.7918899999999999E-14</c:v>
                      </c:pt>
                      <c:pt idx="15953">
                        <c:v>2.7918899999999999E-14</c:v>
                      </c:pt>
                      <c:pt idx="15954">
                        <c:v>2.4859499999999999E-14</c:v>
                      </c:pt>
                      <c:pt idx="15955">
                        <c:v>2.4859499999999999E-14</c:v>
                      </c:pt>
                      <c:pt idx="15956">
                        <c:v>2.14365E-14</c:v>
                      </c:pt>
                      <c:pt idx="15957">
                        <c:v>2.14365E-14</c:v>
                      </c:pt>
                      <c:pt idx="15958">
                        <c:v>2.4665399999999999E-14</c:v>
                      </c:pt>
                      <c:pt idx="15959">
                        <c:v>2.4665399999999999E-14</c:v>
                      </c:pt>
                      <c:pt idx="15960">
                        <c:v>3.0162700000000001E-14</c:v>
                      </c:pt>
                      <c:pt idx="15961">
                        <c:v>3.0162700000000001E-14</c:v>
                      </c:pt>
                      <c:pt idx="15962">
                        <c:v>2.2983299999999999E-14</c:v>
                      </c:pt>
                      <c:pt idx="15963">
                        <c:v>2.2983299999999999E-14</c:v>
                      </c:pt>
                      <c:pt idx="15964">
                        <c:v>2.8566400000000003E-14</c:v>
                      </c:pt>
                      <c:pt idx="15965">
                        <c:v>2.8566400000000003E-14</c:v>
                      </c:pt>
                      <c:pt idx="15966">
                        <c:v>2.3214200000000001E-14</c:v>
                      </c:pt>
                      <c:pt idx="15967">
                        <c:v>2.3214200000000001E-14</c:v>
                      </c:pt>
                      <c:pt idx="15968">
                        <c:v>2.5285999999999999E-14</c:v>
                      </c:pt>
                      <c:pt idx="15969">
                        <c:v>2.5285999999999999E-14</c:v>
                      </c:pt>
                      <c:pt idx="15970">
                        <c:v>2.7181400000000001E-14</c:v>
                      </c:pt>
                      <c:pt idx="15971">
                        <c:v>2.7181400000000001E-14</c:v>
                      </c:pt>
                      <c:pt idx="15972">
                        <c:v>2.7186200000000001E-14</c:v>
                      </c:pt>
                      <c:pt idx="15973">
                        <c:v>2.7186200000000001E-14</c:v>
                      </c:pt>
                      <c:pt idx="15974">
                        <c:v>2.41891E-14</c:v>
                      </c:pt>
                      <c:pt idx="15975">
                        <c:v>2.41891E-14</c:v>
                      </c:pt>
                      <c:pt idx="15976">
                        <c:v>2.6408099999999999E-14</c:v>
                      </c:pt>
                      <c:pt idx="15977">
                        <c:v>2.6408099999999999E-14</c:v>
                      </c:pt>
                      <c:pt idx="15978">
                        <c:v>2.7982199999999999E-14</c:v>
                      </c:pt>
                      <c:pt idx="15979">
                        <c:v>2.7982199999999999E-14</c:v>
                      </c:pt>
                      <c:pt idx="15980">
                        <c:v>2.80744E-14</c:v>
                      </c:pt>
                      <c:pt idx="15981">
                        <c:v>2.80744E-14</c:v>
                      </c:pt>
                      <c:pt idx="15982">
                        <c:v>3.2299600000000001E-14</c:v>
                      </c:pt>
                      <c:pt idx="15983">
                        <c:v>3.2299600000000001E-14</c:v>
                      </c:pt>
                      <c:pt idx="15984">
                        <c:v>2.53612E-14</c:v>
                      </c:pt>
                      <c:pt idx="15985">
                        <c:v>2.53612E-14</c:v>
                      </c:pt>
                      <c:pt idx="15986">
                        <c:v>3.0396000000000002E-14</c:v>
                      </c:pt>
                      <c:pt idx="15987">
                        <c:v>3.0396000000000002E-14</c:v>
                      </c:pt>
                      <c:pt idx="15988">
                        <c:v>1.7314800000000001E-13</c:v>
                      </c:pt>
                      <c:pt idx="15989">
                        <c:v>1.7314800000000001E-13</c:v>
                      </c:pt>
                      <c:pt idx="15990">
                        <c:v>2.5126E-14</c:v>
                      </c:pt>
                      <c:pt idx="15991">
                        <c:v>2.5126E-14</c:v>
                      </c:pt>
                      <c:pt idx="15992">
                        <c:v>2.65913E-14</c:v>
                      </c:pt>
                      <c:pt idx="15993">
                        <c:v>2.65913E-14</c:v>
                      </c:pt>
                      <c:pt idx="15994">
                        <c:v>2.43335E-14</c:v>
                      </c:pt>
                      <c:pt idx="15995">
                        <c:v>2.43335E-14</c:v>
                      </c:pt>
                      <c:pt idx="15996">
                        <c:v>2.66406E-14</c:v>
                      </c:pt>
                      <c:pt idx="15997">
                        <c:v>2.66406E-14</c:v>
                      </c:pt>
                      <c:pt idx="15998">
                        <c:v>3.0073200000000003E-14</c:v>
                      </c:pt>
                      <c:pt idx="15999">
                        <c:v>3.0073200000000003E-14</c:v>
                      </c:pt>
                      <c:pt idx="16000">
                        <c:v>2.7783299999999998E-14</c:v>
                      </c:pt>
                      <c:pt idx="16001">
                        <c:v>2.7783299999999998E-14</c:v>
                      </c:pt>
                      <c:pt idx="16002">
                        <c:v>3.3600199999999999E-14</c:v>
                      </c:pt>
                      <c:pt idx="16003">
                        <c:v>3.3600199999999999E-14</c:v>
                      </c:pt>
                      <c:pt idx="16004">
                        <c:v>2.6132099999999999E-14</c:v>
                      </c:pt>
                      <c:pt idx="16005">
                        <c:v>2.6132099999999999E-14</c:v>
                      </c:pt>
                      <c:pt idx="16006">
                        <c:v>3.1567299999999998E-14</c:v>
                      </c:pt>
                      <c:pt idx="16007">
                        <c:v>3.1567299999999998E-14</c:v>
                      </c:pt>
                      <c:pt idx="16008">
                        <c:v>2.6970499999999999E-14</c:v>
                      </c:pt>
                      <c:pt idx="16009">
                        <c:v>2.6970499999999999E-14</c:v>
                      </c:pt>
                      <c:pt idx="16010">
                        <c:v>3.0939399999999999E-14</c:v>
                      </c:pt>
                      <c:pt idx="16011">
                        <c:v>3.0939399999999999E-14</c:v>
                      </c:pt>
                      <c:pt idx="16012">
                        <c:v>2.7340100000000001E-14</c:v>
                      </c:pt>
                      <c:pt idx="16013">
                        <c:v>2.7340100000000001E-14</c:v>
                      </c:pt>
                      <c:pt idx="16014">
                        <c:v>2.6640400000000001E-14</c:v>
                      </c:pt>
                      <c:pt idx="16015">
                        <c:v>2.6640400000000001E-14</c:v>
                      </c:pt>
                      <c:pt idx="16016">
                        <c:v>3.0357E-14</c:v>
                      </c:pt>
                      <c:pt idx="16017">
                        <c:v>3.0357E-14</c:v>
                      </c:pt>
                      <c:pt idx="16018">
                        <c:v>2.5508400000000001E-14</c:v>
                      </c:pt>
                      <c:pt idx="16019">
                        <c:v>2.5508400000000001E-14</c:v>
                      </c:pt>
                      <c:pt idx="16020">
                        <c:v>3.69021E-14</c:v>
                      </c:pt>
                      <c:pt idx="16021">
                        <c:v>3.69021E-14</c:v>
                      </c:pt>
                      <c:pt idx="16022">
                        <c:v>2.58468E-14</c:v>
                      </c:pt>
                      <c:pt idx="16023">
                        <c:v>2.58468E-14</c:v>
                      </c:pt>
                      <c:pt idx="16024">
                        <c:v>2.58563E-14</c:v>
                      </c:pt>
                      <c:pt idx="16025">
                        <c:v>2.58563E-14</c:v>
                      </c:pt>
                      <c:pt idx="16026">
                        <c:v>2.8552000000000002E-14</c:v>
                      </c:pt>
                      <c:pt idx="16027">
                        <c:v>2.8552000000000002E-14</c:v>
                      </c:pt>
                      <c:pt idx="16028">
                        <c:v>2.5908000000000001E-14</c:v>
                      </c:pt>
                      <c:pt idx="16029">
                        <c:v>2.5908000000000001E-14</c:v>
                      </c:pt>
                      <c:pt idx="16030">
                        <c:v>2.70987E-14</c:v>
                      </c:pt>
                      <c:pt idx="16031">
                        <c:v>2.70987E-14</c:v>
                      </c:pt>
                      <c:pt idx="16032">
                        <c:v>2.52945E-14</c:v>
                      </c:pt>
                      <c:pt idx="16033">
                        <c:v>2.52945E-14</c:v>
                      </c:pt>
                      <c:pt idx="16034">
                        <c:v>2.1103200000000001E-14</c:v>
                      </c:pt>
                      <c:pt idx="16035">
                        <c:v>2.1103200000000001E-14</c:v>
                      </c:pt>
                      <c:pt idx="16036">
                        <c:v>2.22935E-14</c:v>
                      </c:pt>
                      <c:pt idx="16037">
                        <c:v>2.22935E-14</c:v>
                      </c:pt>
                      <c:pt idx="16038">
                        <c:v>2.5267599999999999E-14</c:v>
                      </c:pt>
                      <c:pt idx="16039">
                        <c:v>2.5267599999999999E-14</c:v>
                      </c:pt>
                      <c:pt idx="16040">
                        <c:v>1.89893E-14</c:v>
                      </c:pt>
                      <c:pt idx="16041">
                        <c:v>1.89893E-14</c:v>
                      </c:pt>
                      <c:pt idx="16042">
                        <c:v>2.46258E-14</c:v>
                      </c:pt>
                      <c:pt idx="16043">
                        <c:v>2.46258E-14</c:v>
                      </c:pt>
                      <c:pt idx="16044">
                        <c:v>2.59246E-14</c:v>
                      </c:pt>
                      <c:pt idx="16045">
                        <c:v>2.59246E-14</c:v>
                      </c:pt>
                      <c:pt idx="16046">
                        <c:v>2.5963800000000001E-14</c:v>
                      </c:pt>
                      <c:pt idx="16047">
                        <c:v>2.5963800000000001E-14</c:v>
                      </c:pt>
                      <c:pt idx="16048">
                        <c:v>2.6003200000000001E-14</c:v>
                      </c:pt>
                      <c:pt idx="16049">
                        <c:v>2.6003200000000001E-14</c:v>
                      </c:pt>
                      <c:pt idx="16050">
                        <c:v>2.5184500000000001E-14</c:v>
                      </c:pt>
                      <c:pt idx="16051">
                        <c:v>2.5184500000000001E-14</c:v>
                      </c:pt>
                      <c:pt idx="16052">
                        <c:v>2.6709400000000001E-14</c:v>
                      </c:pt>
                      <c:pt idx="16053">
                        <c:v>2.6709400000000001E-14</c:v>
                      </c:pt>
                      <c:pt idx="16054">
                        <c:v>2.9762699999999997E-14</c:v>
                      </c:pt>
                      <c:pt idx="16055">
                        <c:v>2.9762699999999997E-14</c:v>
                      </c:pt>
                      <c:pt idx="16056">
                        <c:v>2.65883E-14</c:v>
                      </c:pt>
                      <c:pt idx="16057">
                        <c:v>2.65883E-14</c:v>
                      </c:pt>
                      <c:pt idx="16058">
                        <c:v>2.31706E-14</c:v>
                      </c:pt>
                      <c:pt idx="16059">
                        <c:v>2.31706E-14</c:v>
                      </c:pt>
                      <c:pt idx="16060">
                        <c:v>2.74324E-14</c:v>
                      </c:pt>
                      <c:pt idx="16061">
                        <c:v>2.74324E-14</c:v>
                      </c:pt>
                      <c:pt idx="16062">
                        <c:v>2.3367599999999999E-14</c:v>
                      </c:pt>
                      <c:pt idx="16063">
                        <c:v>2.3367599999999999E-14</c:v>
                      </c:pt>
                      <c:pt idx="16064">
                        <c:v>2.7694999999999999E-14</c:v>
                      </c:pt>
                      <c:pt idx="16065">
                        <c:v>2.7694999999999999E-14</c:v>
                      </c:pt>
                      <c:pt idx="16066">
                        <c:v>3.14778E-14</c:v>
                      </c:pt>
                      <c:pt idx="16067">
                        <c:v>3.14778E-14</c:v>
                      </c:pt>
                      <c:pt idx="16068">
                        <c:v>2.7535500000000001E-14</c:v>
                      </c:pt>
                      <c:pt idx="16069">
                        <c:v>2.7535500000000001E-14</c:v>
                      </c:pt>
                      <c:pt idx="16070">
                        <c:v>2.3858699999999999E-14</c:v>
                      </c:pt>
                      <c:pt idx="16071">
                        <c:v>2.3858699999999999E-14</c:v>
                      </c:pt>
                      <c:pt idx="16072">
                        <c:v>1.95056E-14</c:v>
                      </c:pt>
                      <c:pt idx="16073">
                        <c:v>1.95056E-14</c:v>
                      </c:pt>
                      <c:pt idx="16074">
                        <c:v>2.5225499999999999E-14</c:v>
                      </c:pt>
                      <c:pt idx="16075">
                        <c:v>2.5225499999999999E-14</c:v>
                      </c:pt>
                      <c:pt idx="16076">
                        <c:v>2.4363599999999999E-14</c:v>
                      </c:pt>
                      <c:pt idx="16077">
                        <c:v>2.4363599999999999E-14</c:v>
                      </c:pt>
                      <c:pt idx="16078">
                        <c:v>2.3046000000000001E-14</c:v>
                      </c:pt>
                      <c:pt idx="16079">
                        <c:v>2.3046000000000001E-14</c:v>
                      </c:pt>
                      <c:pt idx="16080">
                        <c:v>2.18884E-14</c:v>
                      </c:pt>
                      <c:pt idx="16081">
                        <c:v>2.18884E-14</c:v>
                      </c:pt>
                      <c:pt idx="16082">
                        <c:v>2.5639399999999999E-14</c:v>
                      </c:pt>
                      <c:pt idx="16083">
                        <c:v>2.5639399999999999E-14</c:v>
                      </c:pt>
                      <c:pt idx="16084">
                        <c:v>2.54991E-14</c:v>
                      </c:pt>
                      <c:pt idx="16085">
                        <c:v>2.54991E-14</c:v>
                      </c:pt>
                      <c:pt idx="16086">
                        <c:v>3.01432E-12</c:v>
                      </c:pt>
                      <c:pt idx="16087">
                        <c:v>3.01432E-12</c:v>
                      </c:pt>
                      <c:pt idx="16088">
                        <c:v>2.7145700000000001E-14</c:v>
                      </c:pt>
                      <c:pt idx="16089">
                        <c:v>2.7145700000000001E-14</c:v>
                      </c:pt>
                      <c:pt idx="16090">
                        <c:v>2.1950000000000001E-14</c:v>
                      </c:pt>
                      <c:pt idx="16091">
                        <c:v>2.1950000000000001E-14</c:v>
                      </c:pt>
                      <c:pt idx="16092">
                        <c:v>3.0248599999999997E-14</c:v>
                      </c:pt>
                      <c:pt idx="16093">
                        <c:v>3.0248599999999997E-14</c:v>
                      </c:pt>
                      <c:pt idx="16094">
                        <c:v>2.32484E-14</c:v>
                      </c:pt>
                      <c:pt idx="16095">
                        <c:v>2.32484E-14</c:v>
                      </c:pt>
                      <c:pt idx="16096">
                        <c:v>2.4891399999999999E-14</c:v>
                      </c:pt>
                      <c:pt idx="16097">
                        <c:v>2.4891399999999999E-14</c:v>
                      </c:pt>
                      <c:pt idx="16098">
                        <c:v>2.8223600000000001E-14</c:v>
                      </c:pt>
                      <c:pt idx="16099">
                        <c:v>2.8223600000000001E-14</c:v>
                      </c:pt>
                      <c:pt idx="16100">
                        <c:v>2.2018799999999999E-14</c:v>
                      </c:pt>
                      <c:pt idx="16101">
                        <c:v>2.2018799999999999E-14</c:v>
                      </c:pt>
                      <c:pt idx="16102">
                        <c:v>2.20689E-14</c:v>
                      </c:pt>
                      <c:pt idx="16103">
                        <c:v>2.20689E-14</c:v>
                      </c:pt>
                      <c:pt idx="16104">
                        <c:v>2.4958699999999999E-14</c:v>
                      </c:pt>
                      <c:pt idx="16105">
                        <c:v>2.4958699999999999E-14</c:v>
                      </c:pt>
                      <c:pt idx="16106">
                        <c:v>2.44861E-14</c:v>
                      </c:pt>
                      <c:pt idx="16107">
                        <c:v>2.44861E-14</c:v>
                      </c:pt>
                      <c:pt idx="16108">
                        <c:v>2.3698199999999998E-14</c:v>
                      </c:pt>
                      <c:pt idx="16109">
                        <c:v>2.3698199999999998E-14</c:v>
                      </c:pt>
                      <c:pt idx="16110">
                        <c:v>2.4761500000000001E-14</c:v>
                      </c:pt>
                      <c:pt idx="16111">
                        <c:v>2.4761500000000001E-14</c:v>
                      </c:pt>
                      <c:pt idx="16112">
                        <c:v>2.7266799999999999E-14</c:v>
                      </c:pt>
                      <c:pt idx="16113">
                        <c:v>2.7266799999999999E-14</c:v>
                      </c:pt>
                      <c:pt idx="16114">
                        <c:v>1.93995E-14</c:v>
                      </c:pt>
                      <c:pt idx="16115">
                        <c:v>1.93995E-14</c:v>
                      </c:pt>
                      <c:pt idx="16116">
                        <c:v>2.9811599999999997E-14</c:v>
                      </c:pt>
                      <c:pt idx="16117">
                        <c:v>2.9811599999999997E-14</c:v>
                      </c:pt>
                      <c:pt idx="16118">
                        <c:v>2.37837E-14</c:v>
                      </c:pt>
                      <c:pt idx="16119">
                        <c:v>2.37837E-14</c:v>
                      </c:pt>
                      <c:pt idx="16120">
                        <c:v>2.5715499999999999E-14</c:v>
                      </c:pt>
                      <c:pt idx="16121">
                        <c:v>2.5715499999999999E-14</c:v>
                      </c:pt>
                      <c:pt idx="16122">
                        <c:v>2.57876E-14</c:v>
                      </c:pt>
                      <c:pt idx="16123">
                        <c:v>2.57876E-14</c:v>
                      </c:pt>
                      <c:pt idx="16124">
                        <c:v>2.39366E-14</c:v>
                      </c:pt>
                      <c:pt idx="16125">
                        <c:v>2.39366E-14</c:v>
                      </c:pt>
                      <c:pt idx="16126">
                        <c:v>2.55287E-14</c:v>
                      </c:pt>
                      <c:pt idx="16127">
                        <c:v>2.55287E-14</c:v>
                      </c:pt>
                      <c:pt idx="16128">
                        <c:v>2.8781700000000001E-14</c:v>
                      </c:pt>
                      <c:pt idx="16129">
                        <c:v>2.8781700000000001E-14</c:v>
                      </c:pt>
                      <c:pt idx="16130">
                        <c:v>2.74049E-14</c:v>
                      </c:pt>
                      <c:pt idx="16131">
                        <c:v>2.74049E-14</c:v>
                      </c:pt>
                      <c:pt idx="16132">
                        <c:v>2.4079400000000001E-14</c:v>
                      </c:pt>
                      <c:pt idx="16133">
                        <c:v>2.4079400000000001E-14</c:v>
                      </c:pt>
                      <c:pt idx="16134">
                        <c:v>3.5440400000000002E-14</c:v>
                      </c:pt>
                      <c:pt idx="16135">
                        <c:v>3.5440400000000002E-14</c:v>
                      </c:pt>
                      <c:pt idx="16136">
                        <c:v>2.82738E-14</c:v>
                      </c:pt>
                      <c:pt idx="16137">
                        <c:v>2.82738E-14</c:v>
                      </c:pt>
                      <c:pt idx="16138">
                        <c:v>2.66226E-14</c:v>
                      </c:pt>
                      <c:pt idx="16139">
                        <c:v>2.66226E-14</c:v>
                      </c:pt>
                      <c:pt idx="16140">
                        <c:v>2.2483999999999999E-14</c:v>
                      </c:pt>
                      <c:pt idx="16141">
                        <c:v>2.2483999999999999E-14</c:v>
                      </c:pt>
                      <c:pt idx="16142">
                        <c:v>2.8231800000000001E-14</c:v>
                      </c:pt>
                      <c:pt idx="16143">
                        <c:v>2.8231800000000001E-14</c:v>
                      </c:pt>
                      <c:pt idx="16144">
                        <c:v>2.83472E-14</c:v>
                      </c:pt>
                      <c:pt idx="16145">
                        <c:v>2.83472E-14</c:v>
                      </c:pt>
                      <c:pt idx="16146">
                        <c:v>2.45248E-14</c:v>
                      </c:pt>
                      <c:pt idx="16147">
                        <c:v>2.45248E-14</c:v>
                      </c:pt>
                      <c:pt idx="16148">
                        <c:v>2.5583900000000001E-14</c:v>
                      </c:pt>
                      <c:pt idx="16149">
                        <c:v>2.5583900000000001E-14</c:v>
                      </c:pt>
                      <c:pt idx="16150">
                        <c:v>2.7186299999999999E-14</c:v>
                      </c:pt>
                      <c:pt idx="16151">
                        <c:v>2.7186299999999999E-14</c:v>
                      </c:pt>
                      <c:pt idx="16152">
                        <c:v>2.75602E-14</c:v>
                      </c:pt>
                      <c:pt idx="16153">
                        <c:v>2.75602E-14</c:v>
                      </c:pt>
                      <c:pt idx="16154">
                        <c:v>2.68972E-14</c:v>
                      </c:pt>
                      <c:pt idx="16155">
                        <c:v>2.68972E-14</c:v>
                      </c:pt>
                      <c:pt idx="16156">
                        <c:v>2.45242E-14</c:v>
                      </c:pt>
                      <c:pt idx="16157">
                        <c:v>2.45242E-14</c:v>
                      </c:pt>
                      <c:pt idx="16158">
                        <c:v>2.6029799999999999E-14</c:v>
                      </c:pt>
                      <c:pt idx="16159">
                        <c:v>2.6029799999999999E-14</c:v>
                      </c:pt>
                      <c:pt idx="16160">
                        <c:v>1.7713499999999999E-14</c:v>
                      </c:pt>
                      <c:pt idx="16161">
                        <c:v>1.7713499999999999E-14</c:v>
                      </c:pt>
                      <c:pt idx="16162">
                        <c:v>2.7747999999999999E-14</c:v>
                      </c:pt>
                      <c:pt idx="16163">
                        <c:v>2.7747999999999999E-14</c:v>
                      </c:pt>
                      <c:pt idx="16164">
                        <c:v>1.8996900000000001E-14</c:v>
                      </c:pt>
                      <c:pt idx="16165">
                        <c:v>1.8996900000000001E-14</c:v>
                      </c:pt>
                      <c:pt idx="16166">
                        <c:v>2.6411499999999999E-14</c:v>
                      </c:pt>
                      <c:pt idx="16167">
                        <c:v>2.6411499999999999E-14</c:v>
                      </c:pt>
                      <c:pt idx="16168">
                        <c:v>2.8069199999999999E-14</c:v>
                      </c:pt>
                      <c:pt idx="16169">
                        <c:v>2.8069199999999999E-14</c:v>
                      </c:pt>
                      <c:pt idx="16170">
                        <c:v>2.5161199999999999E-14</c:v>
                      </c:pt>
                      <c:pt idx="16171">
                        <c:v>2.5161199999999999E-14</c:v>
                      </c:pt>
                      <c:pt idx="16172">
                        <c:v>2.3027700000000001E-14</c:v>
                      </c:pt>
                      <c:pt idx="16173">
                        <c:v>2.3027700000000001E-14</c:v>
                      </c:pt>
                      <c:pt idx="16174">
                        <c:v>2.6990499999999999E-14</c:v>
                      </c:pt>
                      <c:pt idx="16175">
                        <c:v>2.6990499999999999E-14</c:v>
                      </c:pt>
                      <c:pt idx="16176">
                        <c:v>2.1690400000000001E-14</c:v>
                      </c:pt>
                      <c:pt idx="16177">
                        <c:v>2.1690400000000001E-14</c:v>
                      </c:pt>
                      <c:pt idx="16178">
                        <c:v>2.7613099999999999E-14</c:v>
                      </c:pt>
                      <c:pt idx="16179">
                        <c:v>2.7613099999999999E-14</c:v>
                      </c:pt>
                      <c:pt idx="16180">
                        <c:v>2.3168700000000001E-14</c:v>
                      </c:pt>
                      <c:pt idx="16181">
                        <c:v>2.3168700000000001E-14</c:v>
                      </c:pt>
                      <c:pt idx="16182">
                        <c:v>2.5283400000000001E-14</c:v>
                      </c:pt>
                      <c:pt idx="16183">
                        <c:v>2.5283400000000001E-14</c:v>
                      </c:pt>
                      <c:pt idx="16184">
                        <c:v>2.5497599999999998E-14</c:v>
                      </c:pt>
                      <c:pt idx="16185">
                        <c:v>2.5497599999999998E-14</c:v>
                      </c:pt>
                      <c:pt idx="16186">
                        <c:v>2.61999E-14</c:v>
                      </c:pt>
                      <c:pt idx="16187">
                        <c:v>2.61999E-14</c:v>
                      </c:pt>
                      <c:pt idx="16188">
                        <c:v>3.6080000000000003E-14</c:v>
                      </c:pt>
                      <c:pt idx="16189">
                        <c:v>3.6080000000000003E-14</c:v>
                      </c:pt>
                      <c:pt idx="16190">
                        <c:v>3.1816599999999997E-14</c:v>
                      </c:pt>
                      <c:pt idx="16191">
                        <c:v>3.1816599999999997E-14</c:v>
                      </c:pt>
                      <c:pt idx="16192">
                        <c:v>2.50138E-14</c:v>
                      </c:pt>
                      <c:pt idx="16193">
                        <c:v>2.50138E-14</c:v>
                      </c:pt>
                      <c:pt idx="16194">
                        <c:v>2.3803599999999999E-14</c:v>
                      </c:pt>
                      <c:pt idx="16195">
                        <c:v>2.3803599999999999E-14</c:v>
                      </c:pt>
                      <c:pt idx="16196">
                        <c:v>2.69832E-14</c:v>
                      </c:pt>
                      <c:pt idx="16197">
                        <c:v>2.69832E-14</c:v>
                      </c:pt>
                      <c:pt idx="16198">
                        <c:v>2.4493799999999999E-14</c:v>
                      </c:pt>
                      <c:pt idx="16199">
                        <c:v>2.4493799999999999E-14</c:v>
                      </c:pt>
                      <c:pt idx="16200">
                        <c:v>2.46825E-14</c:v>
                      </c:pt>
                      <c:pt idx="16201">
                        <c:v>2.46825E-14</c:v>
                      </c:pt>
                      <c:pt idx="16202">
                        <c:v>2.4365200000000001E-14</c:v>
                      </c:pt>
                      <c:pt idx="16203">
                        <c:v>2.4365200000000001E-14</c:v>
                      </c:pt>
                      <c:pt idx="16204">
                        <c:v>2.6686399999999999E-14</c:v>
                      </c:pt>
                      <c:pt idx="16205">
                        <c:v>2.6686399999999999E-14</c:v>
                      </c:pt>
                      <c:pt idx="16206">
                        <c:v>2.9256900000000003E-14</c:v>
                      </c:pt>
                      <c:pt idx="16207">
                        <c:v>2.9256900000000003E-14</c:v>
                      </c:pt>
                      <c:pt idx="16208">
                        <c:v>2.26707E-14</c:v>
                      </c:pt>
                      <c:pt idx="16209">
                        <c:v>2.26707E-14</c:v>
                      </c:pt>
                      <c:pt idx="16210">
                        <c:v>2.37755E-14</c:v>
                      </c:pt>
                      <c:pt idx="16211">
                        <c:v>2.37755E-14</c:v>
                      </c:pt>
                      <c:pt idx="16212">
                        <c:v>2.95074E-14</c:v>
                      </c:pt>
                      <c:pt idx="16213">
                        <c:v>2.95074E-14</c:v>
                      </c:pt>
                      <c:pt idx="16214">
                        <c:v>2.7342E-14</c:v>
                      </c:pt>
                      <c:pt idx="16215">
                        <c:v>2.7342E-14</c:v>
                      </c:pt>
                      <c:pt idx="16216">
                        <c:v>2.45996E-14</c:v>
                      </c:pt>
                      <c:pt idx="16217">
                        <c:v>2.45996E-14</c:v>
                      </c:pt>
                      <c:pt idx="16218">
                        <c:v>2.8148699999999999E-14</c:v>
                      </c:pt>
                      <c:pt idx="16219">
                        <c:v>2.8148699999999999E-14</c:v>
                      </c:pt>
                      <c:pt idx="16220">
                        <c:v>2.7802699999999999E-14</c:v>
                      </c:pt>
                      <c:pt idx="16221">
                        <c:v>2.7802699999999999E-14</c:v>
                      </c:pt>
                      <c:pt idx="16222">
                        <c:v>2.11955E-14</c:v>
                      </c:pt>
                      <c:pt idx="16223">
                        <c:v>2.11955E-14</c:v>
                      </c:pt>
                      <c:pt idx="16224">
                        <c:v>4.0938000000000001E-14</c:v>
                      </c:pt>
                      <c:pt idx="16225">
                        <c:v>4.0938000000000001E-14</c:v>
                      </c:pt>
                      <c:pt idx="16226">
                        <c:v>2.7429299999999999E-14</c:v>
                      </c:pt>
                      <c:pt idx="16227">
                        <c:v>2.7429299999999999E-14</c:v>
                      </c:pt>
                      <c:pt idx="16228">
                        <c:v>2.65839E-14</c:v>
                      </c:pt>
                      <c:pt idx="16229">
                        <c:v>2.65839E-14</c:v>
                      </c:pt>
                      <c:pt idx="16230">
                        <c:v>2.2443299999999999E-14</c:v>
                      </c:pt>
                      <c:pt idx="16231">
                        <c:v>2.2443299999999999E-14</c:v>
                      </c:pt>
                      <c:pt idx="16232">
                        <c:v>2.3398E-14</c:v>
                      </c:pt>
                      <c:pt idx="16233">
                        <c:v>2.3398E-14</c:v>
                      </c:pt>
                      <c:pt idx="16234">
                        <c:v>2.5134900000000001E-14</c:v>
                      </c:pt>
                      <c:pt idx="16235">
                        <c:v>2.5134900000000001E-14</c:v>
                      </c:pt>
                      <c:pt idx="16236">
                        <c:v>2.24655E-14</c:v>
                      </c:pt>
                      <c:pt idx="16237">
                        <c:v>2.24655E-14</c:v>
                      </c:pt>
                      <c:pt idx="16238">
                        <c:v>2.2436099999999999E-14</c:v>
                      </c:pt>
                      <c:pt idx="16239">
                        <c:v>2.2436099999999999E-14</c:v>
                      </c:pt>
                      <c:pt idx="16240">
                        <c:v>2.3144999999999999E-14</c:v>
                      </c:pt>
                      <c:pt idx="16241">
                        <c:v>2.3144999999999999E-14</c:v>
                      </c:pt>
                      <c:pt idx="16242">
                        <c:v>2.0939800000000002E-14</c:v>
                      </c:pt>
                      <c:pt idx="16243">
                        <c:v>2.0939800000000002E-14</c:v>
                      </c:pt>
                      <c:pt idx="16244">
                        <c:v>2.5174400000000001E-14</c:v>
                      </c:pt>
                      <c:pt idx="16245">
                        <c:v>2.5174400000000001E-14</c:v>
                      </c:pt>
                      <c:pt idx="16246">
                        <c:v>2.9601500000000003E-14</c:v>
                      </c:pt>
                      <c:pt idx="16247">
                        <c:v>2.9601500000000003E-14</c:v>
                      </c:pt>
                      <c:pt idx="16248">
                        <c:v>2.32997E-14</c:v>
                      </c:pt>
                      <c:pt idx="16249">
                        <c:v>2.32997E-14</c:v>
                      </c:pt>
                      <c:pt idx="16250">
                        <c:v>2.8169000000000002E-14</c:v>
                      </c:pt>
                      <c:pt idx="16251">
                        <c:v>2.8169000000000002E-14</c:v>
                      </c:pt>
                      <c:pt idx="16252">
                        <c:v>2.4168299999999999E-14</c:v>
                      </c:pt>
                      <c:pt idx="16253">
                        <c:v>2.4168299999999999E-14</c:v>
                      </c:pt>
                      <c:pt idx="16254">
                        <c:v>2.48997E-14</c:v>
                      </c:pt>
                      <c:pt idx="16255">
                        <c:v>2.48997E-14</c:v>
                      </c:pt>
                      <c:pt idx="16256">
                        <c:v>2.3412799999999999E-14</c:v>
                      </c:pt>
                      <c:pt idx="16257">
                        <c:v>2.3412799999999999E-14</c:v>
                      </c:pt>
                      <c:pt idx="16258">
                        <c:v>2.4990599999999999E-14</c:v>
                      </c:pt>
                      <c:pt idx="16259">
                        <c:v>2.4990599999999999E-14</c:v>
                      </c:pt>
                      <c:pt idx="16260">
                        <c:v>2.9427099999999999E-14</c:v>
                      </c:pt>
                      <c:pt idx="16261">
                        <c:v>2.9427099999999999E-14</c:v>
                      </c:pt>
                      <c:pt idx="16262">
                        <c:v>2.2221399999999999E-14</c:v>
                      </c:pt>
                      <c:pt idx="16263">
                        <c:v>2.2221399999999999E-14</c:v>
                      </c:pt>
                      <c:pt idx="16264">
                        <c:v>2.5579800000000001E-14</c:v>
                      </c:pt>
                      <c:pt idx="16265">
                        <c:v>2.5579800000000001E-14</c:v>
                      </c:pt>
                      <c:pt idx="16266">
                        <c:v>2.5425100000000001E-14</c:v>
                      </c:pt>
                      <c:pt idx="16267">
                        <c:v>2.5425100000000001E-14</c:v>
                      </c:pt>
                      <c:pt idx="16268">
                        <c:v>2.9193700000000003E-14</c:v>
                      </c:pt>
                      <c:pt idx="16269">
                        <c:v>2.9193700000000003E-14</c:v>
                      </c:pt>
                      <c:pt idx="16270">
                        <c:v>2.7861000000000001E-14</c:v>
                      </c:pt>
                      <c:pt idx="16271">
                        <c:v>2.7861000000000001E-14</c:v>
                      </c:pt>
                      <c:pt idx="16272">
                        <c:v>2.3794799999999999E-14</c:v>
                      </c:pt>
                      <c:pt idx="16273">
                        <c:v>2.3794799999999999E-14</c:v>
                      </c:pt>
                      <c:pt idx="16274">
                        <c:v>2.1670000000000001E-14</c:v>
                      </c:pt>
                      <c:pt idx="16275">
                        <c:v>2.1670000000000001E-14</c:v>
                      </c:pt>
                      <c:pt idx="16276">
                        <c:v>3.0022100000000002E-14</c:v>
                      </c:pt>
                      <c:pt idx="16277">
                        <c:v>3.0022100000000002E-14</c:v>
                      </c:pt>
                      <c:pt idx="16278">
                        <c:v>2.2804199999999999E-14</c:v>
                      </c:pt>
                      <c:pt idx="16279">
                        <c:v>2.2804199999999999E-14</c:v>
                      </c:pt>
                      <c:pt idx="16280">
                        <c:v>2.3506800000000001E-14</c:v>
                      </c:pt>
                      <c:pt idx="16281">
                        <c:v>2.3506800000000001E-14</c:v>
                      </c:pt>
                      <c:pt idx="16282">
                        <c:v>2.4015900000000001E-14</c:v>
                      </c:pt>
                      <c:pt idx="16283">
                        <c:v>2.4015900000000001E-14</c:v>
                      </c:pt>
                      <c:pt idx="16284">
                        <c:v>2.8949700000000003E-14</c:v>
                      </c:pt>
                      <c:pt idx="16285">
                        <c:v>2.8949700000000003E-14</c:v>
                      </c:pt>
                      <c:pt idx="16286">
                        <c:v>2.6122599999999999E-14</c:v>
                      </c:pt>
                      <c:pt idx="16287">
                        <c:v>2.6122599999999999E-14</c:v>
                      </c:pt>
                      <c:pt idx="16288">
                        <c:v>2.8303599999999999E-14</c:v>
                      </c:pt>
                      <c:pt idx="16289">
                        <c:v>2.8303599999999999E-14</c:v>
                      </c:pt>
                      <c:pt idx="16290">
                        <c:v>3.2461300000000001E-14</c:v>
                      </c:pt>
                      <c:pt idx="16291">
                        <c:v>3.2461300000000001E-14</c:v>
                      </c:pt>
                      <c:pt idx="16292">
                        <c:v>2.1727E-14</c:v>
                      </c:pt>
                      <c:pt idx="16293">
                        <c:v>2.1727E-14</c:v>
                      </c:pt>
                      <c:pt idx="16294">
                        <c:v>3.00144E-14</c:v>
                      </c:pt>
                      <c:pt idx="16295">
                        <c:v>3.00144E-14</c:v>
                      </c:pt>
                      <c:pt idx="16296">
                        <c:v>2.2972900000000001E-14</c:v>
                      </c:pt>
                      <c:pt idx="16297">
                        <c:v>2.2972900000000001E-14</c:v>
                      </c:pt>
                      <c:pt idx="16298">
                        <c:v>2.4085600000000002E-14</c:v>
                      </c:pt>
                      <c:pt idx="16299">
                        <c:v>2.4085600000000002E-14</c:v>
                      </c:pt>
                      <c:pt idx="16300">
                        <c:v>2.0059200000000001E-14</c:v>
                      </c:pt>
                      <c:pt idx="16301">
                        <c:v>2.0059200000000001E-14</c:v>
                      </c:pt>
                      <c:pt idx="16302">
                        <c:v>2.3961999999999999E-14</c:v>
                      </c:pt>
                      <c:pt idx="16303">
                        <c:v>2.3961999999999999E-14</c:v>
                      </c:pt>
                      <c:pt idx="16304">
                        <c:v>2.0946299999999999E-14</c:v>
                      </c:pt>
                      <c:pt idx="16305">
                        <c:v>2.0946299999999999E-14</c:v>
                      </c:pt>
                      <c:pt idx="16306">
                        <c:v>2.2396600000000001E-14</c:v>
                      </c:pt>
                      <c:pt idx="16307">
                        <c:v>2.2396600000000001E-14</c:v>
                      </c:pt>
                      <c:pt idx="16308">
                        <c:v>2.49078E-14</c:v>
                      </c:pt>
                      <c:pt idx="16309">
                        <c:v>2.49078E-14</c:v>
                      </c:pt>
                      <c:pt idx="16310">
                        <c:v>2.54951E-14</c:v>
                      </c:pt>
                      <c:pt idx="16311">
                        <c:v>2.54951E-14</c:v>
                      </c:pt>
                      <c:pt idx="16312">
                        <c:v>2.6341000000000001E-14</c:v>
                      </c:pt>
                      <c:pt idx="16313">
                        <c:v>2.6341000000000001E-14</c:v>
                      </c:pt>
                      <c:pt idx="16314">
                        <c:v>2.6815499999999999E-14</c:v>
                      </c:pt>
                      <c:pt idx="16315">
                        <c:v>2.6815499999999999E-14</c:v>
                      </c:pt>
                      <c:pt idx="16316">
                        <c:v>2.8969900000000001E-14</c:v>
                      </c:pt>
                      <c:pt idx="16317">
                        <c:v>2.8969900000000001E-14</c:v>
                      </c:pt>
                      <c:pt idx="16318">
                        <c:v>2.5425E-14</c:v>
                      </c:pt>
                      <c:pt idx="16319">
                        <c:v>2.5425E-14</c:v>
                      </c:pt>
                      <c:pt idx="16320">
                        <c:v>4.0187400000000002E-13</c:v>
                      </c:pt>
                      <c:pt idx="16321">
                        <c:v>4.0187400000000002E-13</c:v>
                      </c:pt>
                      <c:pt idx="16322">
                        <c:v>2.3847300000000001E-14</c:v>
                      </c:pt>
                      <c:pt idx="16323">
                        <c:v>2.3847300000000001E-14</c:v>
                      </c:pt>
                      <c:pt idx="16324">
                        <c:v>2.9134799999999998E-14</c:v>
                      </c:pt>
                      <c:pt idx="16325">
                        <c:v>2.9134799999999998E-14</c:v>
                      </c:pt>
                      <c:pt idx="16326">
                        <c:v>2.2952999999999999E-14</c:v>
                      </c:pt>
                      <c:pt idx="16327">
                        <c:v>2.2952999999999999E-14</c:v>
                      </c:pt>
                      <c:pt idx="16328">
                        <c:v>2.5012699999999999E-14</c:v>
                      </c:pt>
                      <c:pt idx="16329">
                        <c:v>2.5012699999999999E-14</c:v>
                      </c:pt>
                      <c:pt idx="16330">
                        <c:v>2.05379E-14</c:v>
                      </c:pt>
                      <c:pt idx="16331">
                        <c:v>2.05379E-14</c:v>
                      </c:pt>
                      <c:pt idx="16332">
                        <c:v>2.4847199999999999E-14</c:v>
                      </c:pt>
                      <c:pt idx="16333">
                        <c:v>2.4847199999999999E-14</c:v>
                      </c:pt>
                      <c:pt idx="16334">
                        <c:v>2.72126E-14</c:v>
                      </c:pt>
                      <c:pt idx="16335">
                        <c:v>2.72126E-14</c:v>
                      </c:pt>
                      <c:pt idx="16336">
                        <c:v>2.0897600000000001E-14</c:v>
                      </c:pt>
                      <c:pt idx="16337">
                        <c:v>2.0897600000000001E-14</c:v>
                      </c:pt>
                      <c:pt idx="16338">
                        <c:v>2.1931700000000001E-14</c:v>
                      </c:pt>
                      <c:pt idx="16339">
                        <c:v>2.1931700000000001E-14</c:v>
                      </c:pt>
                      <c:pt idx="16340">
                        <c:v>2.2964100000000001E-14</c:v>
                      </c:pt>
                      <c:pt idx="16341">
                        <c:v>2.2964100000000001E-14</c:v>
                      </c:pt>
                      <c:pt idx="16342">
                        <c:v>2.5067700000000001E-14</c:v>
                      </c:pt>
                      <c:pt idx="16343">
                        <c:v>2.5067700000000001E-14</c:v>
                      </c:pt>
                      <c:pt idx="16344">
                        <c:v>3.0854299999999998E-14</c:v>
                      </c:pt>
                      <c:pt idx="16345">
                        <c:v>3.0854299999999998E-14</c:v>
                      </c:pt>
                      <c:pt idx="16346">
                        <c:v>2.3947299999999998E-14</c:v>
                      </c:pt>
                      <c:pt idx="16347">
                        <c:v>2.3947299999999998E-14</c:v>
                      </c:pt>
                      <c:pt idx="16348">
                        <c:v>2.4412599999999999E-14</c:v>
                      </c:pt>
                      <c:pt idx="16349">
                        <c:v>2.4412599999999999E-14</c:v>
                      </c:pt>
                      <c:pt idx="16350">
                        <c:v>2.87612E-14</c:v>
                      </c:pt>
                      <c:pt idx="16351">
                        <c:v>2.87612E-14</c:v>
                      </c:pt>
                      <c:pt idx="16352">
                        <c:v>2.50312E-14</c:v>
                      </c:pt>
                      <c:pt idx="16353">
                        <c:v>2.50312E-14</c:v>
                      </c:pt>
                      <c:pt idx="16354">
                        <c:v>2.8682600000000003E-14</c:v>
                      </c:pt>
                      <c:pt idx="16355">
                        <c:v>2.8682600000000003E-14</c:v>
                      </c:pt>
                      <c:pt idx="16356">
                        <c:v>2.52436E-14</c:v>
                      </c:pt>
                      <c:pt idx="16357">
                        <c:v>2.52436E-14</c:v>
                      </c:pt>
                      <c:pt idx="16358">
                        <c:v>2.4339E-14</c:v>
                      </c:pt>
                      <c:pt idx="16359">
                        <c:v>2.4339E-14</c:v>
                      </c:pt>
                      <c:pt idx="16360">
                        <c:v>2.7507099999999999E-14</c:v>
                      </c:pt>
                      <c:pt idx="16361">
                        <c:v>2.7507099999999999E-14</c:v>
                      </c:pt>
                      <c:pt idx="16362">
                        <c:v>2.3452199999999999E-14</c:v>
                      </c:pt>
                      <c:pt idx="16363">
                        <c:v>2.3452199999999999E-14</c:v>
                      </c:pt>
                      <c:pt idx="16364">
                        <c:v>2.47365E-14</c:v>
                      </c:pt>
                      <c:pt idx="16365">
                        <c:v>2.47365E-14</c:v>
                      </c:pt>
                      <c:pt idx="16366">
                        <c:v>2.59069E-14</c:v>
                      </c:pt>
                      <c:pt idx="16367">
                        <c:v>2.59069E-14</c:v>
                      </c:pt>
                      <c:pt idx="16368">
                        <c:v>2.2685400000000001E-14</c:v>
                      </c:pt>
                      <c:pt idx="16369">
                        <c:v>2.2685400000000001E-14</c:v>
                      </c:pt>
                      <c:pt idx="16370">
                        <c:v>2.5199900000000002E-14</c:v>
                      </c:pt>
                      <c:pt idx="16371">
                        <c:v>2.5199900000000002E-14</c:v>
                      </c:pt>
                      <c:pt idx="16372">
                        <c:v>2.74657E-14</c:v>
                      </c:pt>
                      <c:pt idx="16373">
                        <c:v>2.74657E-14</c:v>
                      </c:pt>
                      <c:pt idx="16374">
                        <c:v>3.3226700000000002E-14</c:v>
                      </c:pt>
                      <c:pt idx="16375">
                        <c:v>3.3226700000000002E-14</c:v>
                      </c:pt>
                      <c:pt idx="16376">
                        <c:v>2.5972600000000001E-14</c:v>
                      </c:pt>
                      <c:pt idx="16377">
                        <c:v>2.5972600000000001E-14</c:v>
                      </c:pt>
                      <c:pt idx="16378">
                        <c:v>2.2062900000000001E-14</c:v>
                      </c:pt>
                      <c:pt idx="16379">
                        <c:v>2.2062900000000001E-14</c:v>
                      </c:pt>
                      <c:pt idx="16380">
                        <c:v>2.6991100000000001E-14</c:v>
                      </c:pt>
                      <c:pt idx="16381">
                        <c:v>2.6991100000000001E-14</c:v>
                      </c:pt>
                      <c:pt idx="16382">
                        <c:v>2.8891800000000001E-14</c:v>
                      </c:pt>
                      <c:pt idx="16383">
                        <c:v>2.8891800000000001E-14</c:v>
                      </c:pt>
                      <c:pt idx="16384">
                        <c:v>2.4642599999999999E-14</c:v>
                      </c:pt>
                      <c:pt idx="16385">
                        <c:v>2.4642599999999999E-14</c:v>
                      </c:pt>
                      <c:pt idx="16386">
                        <c:v>2.13365E-14</c:v>
                      </c:pt>
                      <c:pt idx="16387">
                        <c:v>2.13365E-14</c:v>
                      </c:pt>
                      <c:pt idx="16388">
                        <c:v>2.8970899999999998E-14</c:v>
                      </c:pt>
                      <c:pt idx="16389">
                        <c:v>2.8970899999999998E-14</c:v>
                      </c:pt>
                      <c:pt idx="16390">
                        <c:v>2.71018E-14</c:v>
                      </c:pt>
                      <c:pt idx="16391">
                        <c:v>2.71018E-14</c:v>
                      </c:pt>
                      <c:pt idx="16392">
                        <c:v>2.4325299999999999E-14</c:v>
                      </c:pt>
                      <c:pt idx="16393">
                        <c:v>2.4325299999999999E-14</c:v>
                      </c:pt>
                      <c:pt idx="16394">
                        <c:v>2.5538000000000001E-14</c:v>
                      </c:pt>
                      <c:pt idx="16395">
                        <c:v>2.5538000000000001E-14</c:v>
                      </c:pt>
                      <c:pt idx="16396">
                        <c:v>2.4325500000000001E-14</c:v>
                      </c:pt>
                      <c:pt idx="16397">
                        <c:v>2.4325500000000001E-14</c:v>
                      </c:pt>
                      <c:pt idx="16398">
                        <c:v>3.15947E-14</c:v>
                      </c:pt>
                      <c:pt idx="16399">
                        <c:v>3.15947E-14</c:v>
                      </c:pt>
                      <c:pt idx="16400">
                        <c:v>2.4841300000000001E-14</c:v>
                      </c:pt>
                      <c:pt idx="16401">
                        <c:v>2.4841300000000001E-14</c:v>
                      </c:pt>
                      <c:pt idx="16402">
                        <c:v>2.48378E-14</c:v>
                      </c:pt>
                      <c:pt idx="16403">
                        <c:v>2.48378E-14</c:v>
                      </c:pt>
                      <c:pt idx="16404">
                        <c:v>2.76486E-14</c:v>
                      </c:pt>
                      <c:pt idx="16405">
                        <c:v>2.76486E-14</c:v>
                      </c:pt>
                      <c:pt idx="16406">
                        <c:v>2.72129E-14</c:v>
                      </c:pt>
                      <c:pt idx="16407">
                        <c:v>2.72129E-14</c:v>
                      </c:pt>
                      <c:pt idx="16408">
                        <c:v>2.9272500000000002E-14</c:v>
                      </c:pt>
                      <c:pt idx="16409">
                        <c:v>2.9272500000000002E-14</c:v>
                      </c:pt>
                      <c:pt idx="16410">
                        <c:v>2.39029E-14</c:v>
                      </c:pt>
                      <c:pt idx="16411">
                        <c:v>2.39029E-14</c:v>
                      </c:pt>
                      <c:pt idx="16412">
                        <c:v>2.3492500000000001E-14</c:v>
                      </c:pt>
                      <c:pt idx="16413">
                        <c:v>2.3492500000000001E-14</c:v>
                      </c:pt>
                      <c:pt idx="16414">
                        <c:v>2.71038E-14</c:v>
                      </c:pt>
                      <c:pt idx="16415">
                        <c:v>2.71038E-14</c:v>
                      </c:pt>
                      <c:pt idx="16416">
                        <c:v>2.4583899999999999E-14</c:v>
                      </c:pt>
                      <c:pt idx="16417">
                        <c:v>2.4583899999999999E-14</c:v>
                      </c:pt>
                      <c:pt idx="16418">
                        <c:v>2.3396000000000001E-14</c:v>
                      </c:pt>
                      <c:pt idx="16419">
                        <c:v>2.3396000000000001E-14</c:v>
                      </c:pt>
                      <c:pt idx="16420">
                        <c:v>3.1726100000000003E-14</c:v>
                      </c:pt>
                      <c:pt idx="16421">
                        <c:v>3.1726100000000003E-14</c:v>
                      </c:pt>
                      <c:pt idx="16422">
                        <c:v>2.2567500000000001E-14</c:v>
                      </c:pt>
                      <c:pt idx="16423">
                        <c:v>2.2567500000000001E-14</c:v>
                      </c:pt>
                      <c:pt idx="16424">
                        <c:v>2.0034800000000001E-14</c:v>
                      </c:pt>
                      <c:pt idx="16425">
                        <c:v>2.0034800000000001E-14</c:v>
                      </c:pt>
                      <c:pt idx="16426">
                        <c:v>2.18205E-14</c:v>
                      </c:pt>
                      <c:pt idx="16427">
                        <c:v>2.18205E-14</c:v>
                      </c:pt>
                      <c:pt idx="16428">
                        <c:v>2.4000399999999999E-14</c:v>
                      </c:pt>
                      <c:pt idx="16429">
                        <c:v>2.4000399999999999E-14</c:v>
                      </c:pt>
                      <c:pt idx="16430">
                        <c:v>2.4862199999999999E-14</c:v>
                      </c:pt>
                      <c:pt idx="16431">
                        <c:v>2.4862199999999999E-14</c:v>
                      </c:pt>
                      <c:pt idx="16432">
                        <c:v>2.62814E-14</c:v>
                      </c:pt>
                      <c:pt idx="16433">
                        <c:v>2.62814E-14</c:v>
                      </c:pt>
                      <c:pt idx="16434">
                        <c:v>2.78239E-14</c:v>
                      </c:pt>
                      <c:pt idx="16435">
                        <c:v>2.78239E-14</c:v>
                      </c:pt>
                      <c:pt idx="16436">
                        <c:v>2.21929E-14</c:v>
                      </c:pt>
                      <c:pt idx="16437">
                        <c:v>2.21929E-14</c:v>
                      </c:pt>
                      <c:pt idx="16438">
                        <c:v>2.0587799999999999E-14</c:v>
                      </c:pt>
                      <c:pt idx="16439">
                        <c:v>2.0587799999999999E-14</c:v>
                      </c:pt>
                      <c:pt idx="16440">
                        <c:v>2.5455100000000001E-14</c:v>
                      </c:pt>
                      <c:pt idx="16441">
                        <c:v>2.5455100000000001E-14</c:v>
                      </c:pt>
                      <c:pt idx="16442">
                        <c:v>2.9978700000000003E-14</c:v>
                      </c:pt>
                      <c:pt idx="16443">
                        <c:v>2.9978700000000003E-14</c:v>
                      </c:pt>
                      <c:pt idx="16444">
                        <c:v>2.42268E-14</c:v>
                      </c:pt>
                      <c:pt idx="16445">
                        <c:v>2.42268E-14</c:v>
                      </c:pt>
                      <c:pt idx="16446">
                        <c:v>2.5546100000000001E-14</c:v>
                      </c:pt>
                      <c:pt idx="16447">
                        <c:v>2.5546100000000001E-14</c:v>
                      </c:pt>
                      <c:pt idx="16448">
                        <c:v>2.0523E-14</c:v>
                      </c:pt>
                      <c:pt idx="16449">
                        <c:v>2.0523E-14</c:v>
                      </c:pt>
                      <c:pt idx="16450">
                        <c:v>2.33691E-14</c:v>
                      </c:pt>
                      <c:pt idx="16451">
                        <c:v>2.33691E-14</c:v>
                      </c:pt>
                      <c:pt idx="16452">
                        <c:v>4.6442000000000002E-14</c:v>
                      </c:pt>
                      <c:pt idx="16453">
                        <c:v>4.6442000000000002E-14</c:v>
                      </c:pt>
                      <c:pt idx="16454">
                        <c:v>2.6111600000000001E-14</c:v>
                      </c:pt>
                      <c:pt idx="16455">
                        <c:v>2.6111600000000001E-14</c:v>
                      </c:pt>
                      <c:pt idx="16456">
                        <c:v>1.9813600000000002E-14</c:v>
                      </c:pt>
                      <c:pt idx="16457">
                        <c:v>1.9813600000000002E-14</c:v>
                      </c:pt>
                      <c:pt idx="16458">
                        <c:v>2.49999E-14</c:v>
                      </c:pt>
                      <c:pt idx="16459">
                        <c:v>2.49999E-14</c:v>
                      </c:pt>
                      <c:pt idx="16460">
                        <c:v>2.2261099999999999E-14</c:v>
                      </c:pt>
                      <c:pt idx="16461">
                        <c:v>2.2261099999999999E-14</c:v>
                      </c:pt>
                      <c:pt idx="16462">
                        <c:v>2.10542E-14</c:v>
                      </c:pt>
                      <c:pt idx="16463">
                        <c:v>2.10542E-14</c:v>
                      </c:pt>
                      <c:pt idx="16464">
                        <c:v>7.69055E-14</c:v>
                      </c:pt>
                      <c:pt idx="16465">
                        <c:v>7.69055E-14</c:v>
                      </c:pt>
                      <c:pt idx="16466">
                        <c:v>2.0293799999999999E-14</c:v>
                      </c:pt>
                      <c:pt idx="16467">
                        <c:v>2.0293799999999999E-14</c:v>
                      </c:pt>
                      <c:pt idx="16468">
                        <c:v>2.27632E-14</c:v>
                      </c:pt>
                      <c:pt idx="16469">
                        <c:v>2.27632E-14</c:v>
                      </c:pt>
                      <c:pt idx="16470">
                        <c:v>2.0652399999999999E-14</c:v>
                      </c:pt>
                      <c:pt idx="16471">
                        <c:v>2.0652399999999999E-14</c:v>
                      </c:pt>
                      <c:pt idx="16472">
                        <c:v>2.1048999999999999E-14</c:v>
                      </c:pt>
                      <c:pt idx="16473">
                        <c:v>2.1048999999999999E-14</c:v>
                      </c:pt>
                      <c:pt idx="16474">
                        <c:v>3.3875100000000002E-14</c:v>
                      </c:pt>
                      <c:pt idx="16475">
                        <c:v>3.3875100000000002E-14</c:v>
                      </c:pt>
                      <c:pt idx="16476">
                        <c:v>2.6365899999999999E-14</c:v>
                      </c:pt>
                      <c:pt idx="16477">
                        <c:v>2.6365899999999999E-14</c:v>
                      </c:pt>
                      <c:pt idx="16478">
                        <c:v>2.0371600000000002E-14</c:v>
                      </c:pt>
                      <c:pt idx="16479">
                        <c:v>2.0371600000000002E-14</c:v>
                      </c:pt>
                      <c:pt idx="16480">
                        <c:v>2.7864500000000001E-14</c:v>
                      </c:pt>
                      <c:pt idx="16481">
                        <c:v>2.7864500000000001E-14</c:v>
                      </c:pt>
                      <c:pt idx="16482">
                        <c:v>2.5931200000000001E-14</c:v>
                      </c:pt>
                      <c:pt idx="16483">
                        <c:v>2.5931200000000001E-14</c:v>
                      </c:pt>
                      <c:pt idx="16484">
                        <c:v>2.02518E-14</c:v>
                      </c:pt>
                      <c:pt idx="16485">
                        <c:v>2.02518E-14</c:v>
                      </c:pt>
                      <c:pt idx="16486">
                        <c:v>2.6418299999999999E-14</c:v>
                      </c:pt>
                      <c:pt idx="16487">
                        <c:v>2.6418299999999999E-14</c:v>
                      </c:pt>
                      <c:pt idx="16488">
                        <c:v>2.2939000000000001E-14</c:v>
                      </c:pt>
                      <c:pt idx="16489">
                        <c:v>2.2939000000000001E-14</c:v>
                      </c:pt>
                      <c:pt idx="16490">
                        <c:v>3.3320200000000002E-12</c:v>
                      </c:pt>
                      <c:pt idx="16491">
                        <c:v>3.3320200000000002E-12</c:v>
                      </c:pt>
                      <c:pt idx="16492">
                        <c:v>2.2327600000000001E-14</c:v>
                      </c:pt>
                      <c:pt idx="16493">
                        <c:v>2.2327600000000001E-14</c:v>
                      </c:pt>
                      <c:pt idx="16494">
                        <c:v>2.49771E-14</c:v>
                      </c:pt>
                      <c:pt idx="16495">
                        <c:v>2.49771E-14</c:v>
                      </c:pt>
                      <c:pt idx="16496">
                        <c:v>2.11388E-14</c:v>
                      </c:pt>
                      <c:pt idx="16497">
                        <c:v>2.11388E-14</c:v>
                      </c:pt>
                      <c:pt idx="16498">
                        <c:v>1.6974900000000001E-14</c:v>
                      </c:pt>
                      <c:pt idx="16499">
                        <c:v>1.6974900000000001E-14</c:v>
                      </c:pt>
                      <c:pt idx="16500">
                        <c:v>1.1267999999999999E-14</c:v>
                      </c:pt>
                      <c:pt idx="16501">
                        <c:v>1.1267999999999999E-14</c:v>
                      </c:pt>
                      <c:pt idx="16502">
                        <c:v>1.40263E-14</c:v>
                      </c:pt>
                      <c:pt idx="16503">
                        <c:v>1.40263E-14</c:v>
                      </c:pt>
                      <c:pt idx="16504">
                        <c:v>9.5267599999999994E-15</c:v>
                      </c:pt>
                      <c:pt idx="16505">
                        <c:v>9.5267599999999994E-15</c:v>
                      </c:pt>
                      <c:pt idx="16506">
                        <c:v>1.02795E-14</c:v>
                      </c:pt>
                      <c:pt idx="16507">
                        <c:v>1.02795E-14</c:v>
                      </c:pt>
                      <c:pt idx="16508">
                        <c:v>1.49573E-14</c:v>
                      </c:pt>
                      <c:pt idx="16509">
                        <c:v>1.49573E-14</c:v>
                      </c:pt>
                      <c:pt idx="16510">
                        <c:v>1.41189E-14</c:v>
                      </c:pt>
                      <c:pt idx="16511">
                        <c:v>1.41189E-14</c:v>
                      </c:pt>
                      <c:pt idx="16512">
                        <c:v>1.5922899999999998E-14</c:v>
                      </c:pt>
                      <c:pt idx="16513">
                        <c:v>1.5922899999999998E-14</c:v>
                      </c:pt>
                      <c:pt idx="16514">
                        <c:v>2.8825399999999997E-14</c:v>
                      </c:pt>
                      <c:pt idx="16515">
                        <c:v>2.8825399999999997E-14</c:v>
                      </c:pt>
                      <c:pt idx="16516">
                        <c:v>1.0966399999999999E-14</c:v>
                      </c:pt>
                      <c:pt idx="16517">
                        <c:v>1.0966399999999999E-14</c:v>
                      </c:pt>
                      <c:pt idx="16518">
                        <c:v>1.1101999999999999E-14</c:v>
                      </c:pt>
                      <c:pt idx="16519">
                        <c:v>1.1101999999999999E-14</c:v>
                      </c:pt>
                      <c:pt idx="16520">
                        <c:v>1.36695E-14</c:v>
                      </c:pt>
                      <c:pt idx="16521">
                        <c:v>1.36695E-14</c:v>
                      </c:pt>
                      <c:pt idx="16522">
                        <c:v>1.70435E-14</c:v>
                      </c:pt>
                      <c:pt idx="16523">
                        <c:v>1.70435E-14</c:v>
                      </c:pt>
                      <c:pt idx="16524">
                        <c:v>9.8476600000000004E-15</c:v>
                      </c:pt>
                      <c:pt idx="16525">
                        <c:v>9.8476600000000004E-15</c:v>
                      </c:pt>
                      <c:pt idx="16526">
                        <c:v>1.3324E-14</c:v>
                      </c:pt>
                      <c:pt idx="16527">
                        <c:v>1.3324E-14</c:v>
                      </c:pt>
                      <c:pt idx="16528">
                        <c:v>1.08479E-14</c:v>
                      </c:pt>
                      <c:pt idx="16529">
                        <c:v>1.08479E-14</c:v>
                      </c:pt>
                      <c:pt idx="16530">
                        <c:v>1.04729E-14</c:v>
                      </c:pt>
                      <c:pt idx="16531">
                        <c:v>1.04729E-14</c:v>
                      </c:pt>
                      <c:pt idx="16532">
                        <c:v>9.36917E-15</c:v>
                      </c:pt>
                      <c:pt idx="16533">
                        <c:v>9.36917E-15</c:v>
                      </c:pt>
                      <c:pt idx="16534">
                        <c:v>1.4487899999999999E-14</c:v>
                      </c:pt>
                      <c:pt idx="16535">
                        <c:v>1.4487899999999999E-14</c:v>
                      </c:pt>
                      <c:pt idx="16536">
                        <c:v>8.44219E-15</c:v>
                      </c:pt>
                      <c:pt idx="16537">
                        <c:v>8.44219E-15</c:v>
                      </c:pt>
                      <c:pt idx="16538">
                        <c:v>9.68855E-15</c:v>
                      </c:pt>
                      <c:pt idx="16539">
                        <c:v>9.68855E-15</c:v>
                      </c:pt>
                      <c:pt idx="16540">
                        <c:v>9.9136300000000001E-15</c:v>
                      </c:pt>
                      <c:pt idx="16541">
                        <c:v>9.9136300000000001E-15</c:v>
                      </c:pt>
                      <c:pt idx="16542">
                        <c:v>1.52805E-14</c:v>
                      </c:pt>
                      <c:pt idx="16543">
                        <c:v>1.52805E-14</c:v>
                      </c:pt>
                      <c:pt idx="16544">
                        <c:v>1.69249E-14</c:v>
                      </c:pt>
                      <c:pt idx="16545">
                        <c:v>1.69249E-14</c:v>
                      </c:pt>
                      <c:pt idx="16546">
                        <c:v>1.08499E-14</c:v>
                      </c:pt>
                      <c:pt idx="16547">
                        <c:v>1.08499E-14</c:v>
                      </c:pt>
                      <c:pt idx="16548">
                        <c:v>8.3628900000000005E-15</c:v>
                      </c:pt>
                      <c:pt idx="16549">
                        <c:v>8.3628900000000005E-15</c:v>
                      </c:pt>
                      <c:pt idx="16550">
                        <c:v>1.10852E-14</c:v>
                      </c:pt>
                      <c:pt idx="16551">
                        <c:v>1.10852E-14</c:v>
                      </c:pt>
                      <c:pt idx="16552">
                        <c:v>1.3624000000000001E-14</c:v>
                      </c:pt>
                      <c:pt idx="16553">
                        <c:v>1.3624000000000001E-14</c:v>
                      </c:pt>
                      <c:pt idx="16554">
                        <c:v>8.6454599999999999E-15</c:v>
                      </c:pt>
                      <c:pt idx="16555">
                        <c:v>8.6454599999999999E-15</c:v>
                      </c:pt>
                      <c:pt idx="16556">
                        <c:v>1.20143E-14</c:v>
                      </c:pt>
                      <c:pt idx="16557">
                        <c:v>1.20143E-14</c:v>
                      </c:pt>
                      <c:pt idx="16558">
                        <c:v>7.8667699999999998E-15</c:v>
                      </c:pt>
                      <c:pt idx="16559">
                        <c:v>7.8667699999999998E-15</c:v>
                      </c:pt>
                      <c:pt idx="16560">
                        <c:v>1.14886E-14</c:v>
                      </c:pt>
                      <c:pt idx="16561">
                        <c:v>1.14886E-14</c:v>
                      </c:pt>
                      <c:pt idx="16562">
                        <c:v>8.2345699999999992E-15</c:v>
                      </c:pt>
                      <c:pt idx="16563">
                        <c:v>8.2345699999999992E-15</c:v>
                      </c:pt>
                      <c:pt idx="16564">
                        <c:v>1.11196E-14</c:v>
                      </c:pt>
                      <c:pt idx="16565">
                        <c:v>1.11196E-14</c:v>
                      </c:pt>
                      <c:pt idx="16566">
                        <c:v>1.25312E-14</c:v>
                      </c:pt>
                      <c:pt idx="16567">
                        <c:v>1.25312E-14</c:v>
                      </c:pt>
                      <c:pt idx="16568">
                        <c:v>1.1382699999999999E-14</c:v>
                      </c:pt>
                      <c:pt idx="16569">
                        <c:v>1.1382699999999999E-14</c:v>
                      </c:pt>
                      <c:pt idx="16570">
                        <c:v>1.9152900000000001E-14</c:v>
                      </c:pt>
                      <c:pt idx="16571">
                        <c:v>1.9152900000000001E-14</c:v>
                      </c:pt>
                      <c:pt idx="16572">
                        <c:v>1.07208E-14</c:v>
                      </c:pt>
                      <c:pt idx="16573">
                        <c:v>1.07208E-14</c:v>
                      </c:pt>
                      <c:pt idx="16574">
                        <c:v>9.0724099999999994E-15</c:v>
                      </c:pt>
                      <c:pt idx="16575">
                        <c:v>9.0724099999999994E-15</c:v>
                      </c:pt>
                      <c:pt idx="16576">
                        <c:v>1.33577E-14</c:v>
                      </c:pt>
                      <c:pt idx="16577">
                        <c:v>1.33577E-14</c:v>
                      </c:pt>
                      <c:pt idx="16578">
                        <c:v>9.4856800000000007E-15</c:v>
                      </c:pt>
                      <c:pt idx="16579">
                        <c:v>9.4856800000000007E-15</c:v>
                      </c:pt>
                      <c:pt idx="16580">
                        <c:v>1.76331E-14</c:v>
                      </c:pt>
                      <c:pt idx="16581">
                        <c:v>1.76331E-14</c:v>
                      </c:pt>
                      <c:pt idx="16582">
                        <c:v>1.6084200000000001E-14</c:v>
                      </c:pt>
                      <c:pt idx="16583">
                        <c:v>1.6084200000000001E-14</c:v>
                      </c:pt>
                      <c:pt idx="16584">
                        <c:v>1.26264E-14</c:v>
                      </c:pt>
                      <c:pt idx="16585">
                        <c:v>1.26264E-14</c:v>
                      </c:pt>
                      <c:pt idx="16586">
                        <c:v>8.6452900000000005E-15</c:v>
                      </c:pt>
                      <c:pt idx="16587">
                        <c:v>8.6452900000000005E-15</c:v>
                      </c:pt>
                      <c:pt idx="16588">
                        <c:v>1.4588099999999999E-14</c:v>
                      </c:pt>
                      <c:pt idx="16589">
                        <c:v>1.4588099999999999E-14</c:v>
                      </c:pt>
                      <c:pt idx="16590">
                        <c:v>1.27192E-14</c:v>
                      </c:pt>
                      <c:pt idx="16591">
                        <c:v>1.27192E-14</c:v>
                      </c:pt>
                      <c:pt idx="16592">
                        <c:v>1.6507400000000002E-14</c:v>
                      </c:pt>
                      <c:pt idx="16593">
                        <c:v>1.6507400000000002E-14</c:v>
                      </c:pt>
                      <c:pt idx="16594">
                        <c:v>2.3207199999999999E-14</c:v>
                      </c:pt>
                      <c:pt idx="16595">
                        <c:v>2.3207199999999999E-14</c:v>
                      </c:pt>
                      <c:pt idx="16596">
                        <c:v>3.0052199999999997E-14</c:v>
                      </c:pt>
                      <c:pt idx="16597">
                        <c:v>3.0052199999999997E-14</c:v>
                      </c:pt>
                      <c:pt idx="16598">
                        <c:v>2.4196499999999999E-14</c:v>
                      </c:pt>
                      <c:pt idx="16599">
                        <c:v>2.4196499999999999E-14</c:v>
                      </c:pt>
                      <c:pt idx="16600">
                        <c:v>2.3123599999999999E-14</c:v>
                      </c:pt>
                      <c:pt idx="16601">
                        <c:v>2.3123599999999999E-14</c:v>
                      </c:pt>
                      <c:pt idx="16602">
                        <c:v>2.8272699999999999E-14</c:v>
                      </c:pt>
                      <c:pt idx="16603">
                        <c:v>2.8272699999999999E-14</c:v>
                      </c:pt>
                      <c:pt idx="16604">
                        <c:v>2.8393299999999999E-14</c:v>
                      </c:pt>
                      <c:pt idx="16605">
                        <c:v>2.8393299999999999E-14</c:v>
                      </c:pt>
                      <c:pt idx="16606">
                        <c:v>2.8340999999999999E-14</c:v>
                      </c:pt>
                      <c:pt idx="16607">
                        <c:v>2.8340999999999999E-14</c:v>
                      </c:pt>
                      <c:pt idx="16608">
                        <c:v>3.0655099999999998E-14</c:v>
                      </c:pt>
                      <c:pt idx="16609">
                        <c:v>3.0655099999999998E-14</c:v>
                      </c:pt>
                      <c:pt idx="16610">
                        <c:v>3.6173899999999997E-14</c:v>
                      </c:pt>
                      <c:pt idx="16611">
                        <c:v>3.6173899999999997E-14</c:v>
                      </c:pt>
                      <c:pt idx="16612">
                        <c:v>3.6488400000000002E-14</c:v>
                      </c:pt>
                      <c:pt idx="16613">
                        <c:v>3.6488400000000002E-14</c:v>
                      </c:pt>
                      <c:pt idx="16614">
                        <c:v>4.7304600000000003E-14</c:v>
                      </c:pt>
                      <c:pt idx="16615">
                        <c:v>4.7304600000000003E-14</c:v>
                      </c:pt>
                      <c:pt idx="16616">
                        <c:v>3.5267800000000002E-14</c:v>
                      </c:pt>
                      <c:pt idx="16617">
                        <c:v>3.5267800000000002E-14</c:v>
                      </c:pt>
                      <c:pt idx="16618">
                        <c:v>2.2113199999999999E-12</c:v>
                      </c:pt>
                      <c:pt idx="16619">
                        <c:v>2.2113199999999999E-12</c:v>
                      </c:pt>
                      <c:pt idx="16620">
                        <c:v>3.95107E-14</c:v>
                      </c:pt>
                      <c:pt idx="16621">
                        <c:v>3.95107E-14</c:v>
                      </c:pt>
                      <c:pt idx="16622">
                        <c:v>4.4634499999999999E-14</c:v>
                      </c:pt>
                      <c:pt idx="16623">
                        <c:v>4.4634499999999999E-14</c:v>
                      </c:pt>
                      <c:pt idx="16624">
                        <c:v>4.5875100000000001E-14</c:v>
                      </c:pt>
                      <c:pt idx="16625">
                        <c:v>4.5875100000000001E-14</c:v>
                      </c:pt>
                      <c:pt idx="16626">
                        <c:v>4.6846300000000001E-14</c:v>
                      </c:pt>
                      <c:pt idx="16627">
                        <c:v>4.6846300000000001E-14</c:v>
                      </c:pt>
                      <c:pt idx="16628">
                        <c:v>4.76666E-14</c:v>
                      </c:pt>
                      <c:pt idx="16629">
                        <c:v>4.76666E-14</c:v>
                      </c:pt>
                      <c:pt idx="16630">
                        <c:v>5.0414799999999997E-14</c:v>
                      </c:pt>
                      <c:pt idx="16631">
                        <c:v>5.0414799999999997E-14</c:v>
                      </c:pt>
                      <c:pt idx="16632">
                        <c:v>5.3987199999999998E-14</c:v>
                      </c:pt>
                      <c:pt idx="16633">
                        <c:v>5.3987199999999998E-14</c:v>
                      </c:pt>
                      <c:pt idx="16634">
                        <c:v>5.7621100000000002E-14</c:v>
                      </c:pt>
                      <c:pt idx="16635">
                        <c:v>5.7621100000000002E-14</c:v>
                      </c:pt>
                      <c:pt idx="16636">
                        <c:v>5.6545800000000002E-14</c:v>
                      </c:pt>
                      <c:pt idx="16637">
                        <c:v>5.6545800000000002E-14</c:v>
                      </c:pt>
                      <c:pt idx="16638">
                        <c:v>5.8441400000000002E-14</c:v>
                      </c:pt>
                      <c:pt idx="16639">
                        <c:v>5.8441400000000002E-14</c:v>
                      </c:pt>
                      <c:pt idx="16640">
                        <c:v>6.6482700000000004E-14</c:v>
                      </c:pt>
                      <c:pt idx="16641">
                        <c:v>6.6482700000000004E-14</c:v>
                      </c:pt>
                      <c:pt idx="16642">
                        <c:v>6.4678700000000002E-14</c:v>
                      </c:pt>
                      <c:pt idx="16643">
                        <c:v>6.4678700000000002E-14</c:v>
                      </c:pt>
                      <c:pt idx="16644">
                        <c:v>6.83201E-14</c:v>
                      </c:pt>
                      <c:pt idx="16645">
                        <c:v>6.83201E-14</c:v>
                      </c:pt>
                      <c:pt idx="16646">
                        <c:v>7.0655799999999998E-14</c:v>
                      </c:pt>
                      <c:pt idx="16647">
                        <c:v>7.0655799999999998E-14</c:v>
                      </c:pt>
                      <c:pt idx="16648">
                        <c:v>7.0808499999999996E-14</c:v>
                      </c:pt>
                      <c:pt idx="16649">
                        <c:v>7.0808499999999996E-14</c:v>
                      </c:pt>
                      <c:pt idx="16650">
                        <c:v>7.7106299999999996E-14</c:v>
                      </c:pt>
                      <c:pt idx="16651">
                        <c:v>7.7106299999999996E-14</c:v>
                      </c:pt>
                      <c:pt idx="16652">
                        <c:v>1.69888E-13</c:v>
                      </c:pt>
                      <c:pt idx="16653">
                        <c:v>1.69888E-13</c:v>
                      </c:pt>
                      <c:pt idx="16654">
                        <c:v>7.3933499999999995E-14</c:v>
                      </c:pt>
                      <c:pt idx="16655">
                        <c:v>7.3933499999999995E-14</c:v>
                      </c:pt>
                      <c:pt idx="16656">
                        <c:v>7.8266799999999999E-14</c:v>
                      </c:pt>
                      <c:pt idx="16657">
                        <c:v>7.8266799999999999E-14</c:v>
                      </c:pt>
                      <c:pt idx="16658">
                        <c:v>9.1402299999999997E-14</c:v>
                      </c:pt>
                      <c:pt idx="16659">
                        <c:v>9.1402299999999997E-14</c:v>
                      </c:pt>
                      <c:pt idx="16660">
                        <c:v>8.1488699999999996E-14</c:v>
                      </c:pt>
                      <c:pt idx="16661">
                        <c:v>8.1488699999999996E-14</c:v>
                      </c:pt>
                      <c:pt idx="16662">
                        <c:v>8.4770000000000001E-14</c:v>
                      </c:pt>
                      <c:pt idx="16663">
                        <c:v>8.4770000000000001E-14</c:v>
                      </c:pt>
                      <c:pt idx="16664">
                        <c:v>8.5912000000000003E-14</c:v>
                      </c:pt>
                      <c:pt idx="16665">
                        <c:v>8.5912000000000003E-14</c:v>
                      </c:pt>
                      <c:pt idx="16666">
                        <c:v>9.8657000000000003E-14</c:v>
                      </c:pt>
                      <c:pt idx="16667">
                        <c:v>9.8657000000000003E-14</c:v>
                      </c:pt>
                      <c:pt idx="16668">
                        <c:v>9.6634900000000002E-14</c:v>
                      </c:pt>
                      <c:pt idx="16669">
                        <c:v>9.6634900000000002E-14</c:v>
                      </c:pt>
                      <c:pt idx="16670">
                        <c:v>9.6454899999999997E-14</c:v>
                      </c:pt>
                      <c:pt idx="16671">
                        <c:v>9.6454899999999997E-14</c:v>
                      </c:pt>
                      <c:pt idx="16672">
                        <c:v>9.7826900000000001E-14</c:v>
                      </c:pt>
                      <c:pt idx="16673">
                        <c:v>9.7826900000000001E-14</c:v>
                      </c:pt>
                      <c:pt idx="16674">
                        <c:v>1.04672E-13</c:v>
                      </c:pt>
                      <c:pt idx="16675">
                        <c:v>1.04672E-13</c:v>
                      </c:pt>
                      <c:pt idx="16676">
                        <c:v>1.0401700000000001E-13</c:v>
                      </c:pt>
                      <c:pt idx="16677">
                        <c:v>1.0401700000000001E-13</c:v>
                      </c:pt>
                      <c:pt idx="16678">
                        <c:v>1.09775E-13</c:v>
                      </c:pt>
                      <c:pt idx="16679">
                        <c:v>1.09775E-13</c:v>
                      </c:pt>
                      <c:pt idx="16680">
                        <c:v>1.15528E-13</c:v>
                      </c:pt>
                      <c:pt idx="16681">
                        <c:v>1.15528E-13</c:v>
                      </c:pt>
                      <c:pt idx="16682">
                        <c:v>1.1055000000000001E-13</c:v>
                      </c:pt>
                      <c:pt idx="16683">
                        <c:v>1.1055000000000001E-13</c:v>
                      </c:pt>
                      <c:pt idx="16684">
                        <c:v>1.1539399999999999E-13</c:v>
                      </c:pt>
                      <c:pt idx="16685">
                        <c:v>1.1539399999999999E-13</c:v>
                      </c:pt>
                      <c:pt idx="16686">
                        <c:v>1.05945E-13</c:v>
                      </c:pt>
                      <c:pt idx="16687">
                        <c:v>1.05945E-13</c:v>
                      </c:pt>
                      <c:pt idx="16688">
                        <c:v>1.18229E-13</c:v>
                      </c:pt>
                      <c:pt idx="16689">
                        <c:v>1.18229E-13</c:v>
                      </c:pt>
                      <c:pt idx="16690">
                        <c:v>1.21769E-13</c:v>
                      </c:pt>
                      <c:pt idx="16691">
                        <c:v>1.21769E-13</c:v>
                      </c:pt>
                      <c:pt idx="16692">
                        <c:v>1.19529E-13</c:v>
                      </c:pt>
                      <c:pt idx="16693">
                        <c:v>1.19529E-13</c:v>
                      </c:pt>
                      <c:pt idx="16694">
                        <c:v>1.2495699999999999E-13</c:v>
                      </c:pt>
                      <c:pt idx="16695">
                        <c:v>1.2495699999999999E-13</c:v>
                      </c:pt>
                      <c:pt idx="16696">
                        <c:v>1.1611300000000001E-13</c:v>
                      </c:pt>
                      <c:pt idx="16697">
                        <c:v>1.1611300000000001E-13</c:v>
                      </c:pt>
                      <c:pt idx="16698">
                        <c:v>1.2027999999999999E-13</c:v>
                      </c:pt>
                      <c:pt idx="16699">
                        <c:v>1.2027999999999999E-13</c:v>
                      </c:pt>
                      <c:pt idx="16700">
                        <c:v>1.30159E-13</c:v>
                      </c:pt>
                      <c:pt idx="16701">
                        <c:v>1.30159E-13</c:v>
                      </c:pt>
                      <c:pt idx="16702">
                        <c:v>1.2518999999999999E-13</c:v>
                      </c:pt>
                      <c:pt idx="16703">
                        <c:v>1.2518999999999999E-13</c:v>
                      </c:pt>
                      <c:pt idx="16704">
                        <c:v>1.29956E-13</c:v>
                      </c:pt>
                      <c:pt idx="16705">
                        <c:v>1.29956E-13</c:v>
                      </c:pt>
                      <c:pt idx="16706">
                        <c:v>1.33904E-13</c:v>
                      </c:pt>
                      <c:pt idx="16707">
                        <c:v>1.33904E-13</c:v>
                      </c:pt>
                      <c:pt idx="16708">
                        <c:v>1.30372E-13</c:v>
                      </c:pt>
                      <c:pt idx="16709">
                        <c:v>1.30372E-13</c:v>
                      </c:pt>
                      <c:pt idx="16710">
                        <c:v>1.3224E-13</c:v>
                      </c:pt>
                      <c:pt idx="16711">
                        <c:v>1.3224E-13</c:v>
                      </c:pt>
                      <c:pt idx="16712">
                        <c:v>1.2278000000000001E-13</c:v>
                      </c:pt>
                      <c:pt idx="16713">
                        <c:v>1.2278000000000001E-13</c:v>
                      </c:pt>
                      <c:pt idx="16714">
                        <c:v>1.3022400000000001E-13</c:v>
                      </c:pt>
                      <c:pt idx="16715">
                        <c:v>1.3022400000000001E-13</c:v>
                      </c:pt>
                      <c:pt idx="16716">
                        <c:v>1.2961699999999999E-13</c:v>
                      </c:pt>
                      <c:pt idx="16717">
                        <c:v>1.2961699999999999E-13</c:v>
                      </c:pt>
                      <c:pt idx="16718">
                        <c:v>1.2524600000000001E-13</c:v>
                      </c:pt>
                      <c:pt idx="16719">
                        <c:v>1.2524600000000001E-13</c:v>
                      </c:pt>
                      <c:pt idx="16720">
                        <c:v>1.31847E-13</c:v>
                      </c:pt>
                      <c:pt idx="16721">
                        <c:v>1.31847E-13</c:v>
                      </c:pt>
                      <c:pt idx="16722">
                        <c:v>1.3062999999999999E-13</c:v>
                      </c:pt>
                      <c:pt idx="16723">
                        <c:v>1.3062999999999999E-13</c:v>
                      </c:pt>
                      <c:pt idx="16724">
                        <c:v>1.3725899999999999E-13</c:v>
                      </c:pt>
                      <c:pt idx="16725">
                        <c:v>1.3725899999999999E-13</c:v>
                      </c:pt>
                      <c:pt idx="16726">
                        <c:v>1.34738E-13</c:v>
                      </c:pt>
                      <c:pt idx="16727">
                        <c:v>1.34738E-13</c:v>
                      </c:pt>
                      <c:pt idx="16728">
                        <c:v>1.3158700000000001E-13</c:v>
                      </c:pt>
                      <c:pt idx="16729">
                        <c:v>1.3158700000000001E-13</c:v>
                      </c:pt>
                      <c:pt idx="16730">
                        <c:v>1.3916900000000001E-13</c:v>
                      </c:pt>
                      <c:pt idx="16731">
                        <c:v>1.3916900000000001E-13</c:v>
                      </c:pt>
                      <c:pt idx="16732">
                        <c:v>1.2819399999999999E-13</c:v>
                      </c:pt>
                      <c:pt idx="16733">
                        <c:v>1.2819399999999999E-13</c:v>
                      </c:pt>
                      <c:pt idx="16734">
                        <c:v>1.3468900000000001E-13</c:v>
                      </c:pt>
                      <c:pt idx="16735">
                        <c:v>1.3468900000000001E-13</c:v>
                      </c:pt>
                      <c:pt idx="16736">
                        <c:v>1.3655800000000001E-13</c:v>
                      </c:pt>
                      <c:pt idx="16737">
                        <c:v>1.3655800000000001E-13</c:v>
                      </c:pt>
                      <c:pt idx="16738">
                        <c:v>1.32467E-13</c:v>
                      </c:pt>
                      <c:pt idx="16739">
                        <c:v>1.32467E-13</c:v>
                      </c:pt>
                      <c:pt idx="16740">
                        <c:v>1.3647999999999999E-13</c:v>
                      </c:pt>
                      <c:pt idx="16741">
                        <c:v>1.3647999999999999E-13</c:v>
                      </c:pt>
                      <c:pt idx="16742">
                        <c:v>2.2884500000000002E-13</c:v>
                      </c:pt>
                      <c:pt idx="16743">
                        <c:v>2.2884500000000002E-13</c:v>
                      </c:pt>
                      <c:pt idx="16744">
                        <c:v>1.3625E-13</c:v>
                      </c:pt>
                      <c:pt idx="16745">
                        <c:v>1.3625E-13</c:v>
                      </c:pt>
                      <c:pt idx="16746">
                        <c:v>1.4623199999999999E-13</c:v>
                      </c:pt>
                      <c:pt idx="16747">
                        <c:v>1.4623199999999999E-13</c:v>
                      </c:pt>
                      <c:pt idx="16748">
                        <c:v>1.4142099999999999E-13</c:v>
                      </c:pt>
                      <c:pt idx="16749">
                        <c:v>1.4142099999999999E-13</c:v>
                      </c:pt>
                      <c:pt idx="16750">
                        <c:v>1.36583E-13</c:v>
                      </c:pt>
                      <c:pt idx="16751">
                        <c:v>1.36583E-13</c:v>
                      </c:pt>
                      <c:pt idx="16752">
                        <c:v>1.4500900000000001E-13</c:v>
                      </c:pt>
                      <c:pt idx="16753">
                        <c:v>1.4500900000000001E-13</c:v>
                      </c:pt>
                      <c:pt idx="16754">
                        <c:v>1.4607299999999999E-13</c:v>
                      </c:pt>
                      <c:pt idx="16755">
                        <c:v>1.4607299999999999E-13</c:v>
                      </c:pt>
                      <c:pt idx="16756">
                        <c:v>1.4545E-13</c:v>
                      </c:pt>
                      <c:pt idx="16757">
                        <c:v>1.4545E-13</c:v>
                      </c:pt>
                      <c:pt idx="16758">
                        <c:v>1.52087E-13</c:v>
                      </c:pt>
                      <c:pt idx="16759">
                        <c:v>1.52087E-13</c:v>
                      </c:pt>
                      <c:pt idx="16760">
                        <c:v>1.4607299999999999E-13</c:v>
                      </c:pt>
                      <c:pt idx="16761">
                        <c:v>1.4607299999999999E-13</c:v>
                      </c:pt>
                      <c:pt idx="16762">
                        <c:v>1.4576299999999999E-13</c:v>
                      </c:pt>
                      <c:pt idx="16763">
                        <c:v>1.4576299999999999E-13</c:v>
                      </c:pt>
                      <c:pt idx="16764">
                        <c:v>1.6915799999999999E-13</c:v>
                      </c:pt>
                      <c:pt idx="16765">
                        <c:v>1.6915799999999999E-13</c:v>
                      </c:pt>
                      <c:pt idx="16766">
                        <c:v>1.3922900000000001E-13</c:v>
                      </c:pt>
                      <c:pt idx="16767">
                        <c:v>1.3922900000000001E-13</c:v>
                      </c:pt>
                      <c:pt idx="16768">
                        <c:v>1.4730900000000001E-13</c:v>
                      </c:pt>
                      <c:pt idx="16769">
                        <c:v>1.4730900000000001E-13</c:v>
                      </c:pt>
                      <c:pt idx="16770">
                        <c:v>1.4120899999999999E-13</c:v>
                      </c:pt>
                      <c:pt idx="16771">
                        <c:v>1.4120899999999999E-13</c:v>
                      </c:pt>
                      <c:pt idx="16772">
                        <c:v>1.4915600000000001E-13</c:v>
                      </c:pt>
                      <c:pt idx="16773">
                        <c:v>1.4915600000000001E-13</c:v>
                      </c:pt>
                      <c:pt idx="16774">
                        <c:v>1.42122E-13</c:v>
                      </c:pt>
                      <c:pt idx="16775">
                        <c:v>1.42122E-13</c:v>
                      </c:pt>
                      <c:pt idx="16776">
                        <c:v>1.4189900000000001E-13</c:v>
                      </c:pt>
                      <c:pt idx="16777">
                        <c:v>1.4189900000000001E-13</c:v>
                      </c:pt>
                      <c:pt idx="16778">
                        <c:v>1.4594499999999999E-13</c:v>
                      </c:pt>
                      <c:pt idx="16779">
                        <c:v>1.4594499999999999E-13</c:v>
                      </c:pt>
                      <c:pt idx="16780">
                        <c:v>1.50376E-13</c:v>
                      </c:pt>
                      <c:pt idx="16781">
                        <c:v>1.50376E-13</c:v>
                      </c:pt>
                      <c:pt idx="16782">
                        <c:v>1.44882E-13</c:v>
                      </c:pt>
                      <c:pt idx="16783">
                        <c:v>1.44882E-13</c:v>
                      </c:pt>
                      <c:pt idx="16784">
                        <c:v>1.5034799999999999E-13</c:v>
                      </c:pt>
                      <c:pt idx="16785">
                        <c:v>1.5034799999999999E-13</c:v>
                      </c:pt>
                      <c:pt idx="16786">
                        <c:v>1.32497E-13</c:v>
                      </c:pt>
                      <c:pt idx="16787">
                        <c:v>1.32497E-13</c:v>
                      </c:pt>
                      <c:pt idx="16788">
                        <c:v>1.31621E-13</c:v>
                      </c:pt>
                      <c:pt idx="16789">
                        <c:v>1.31621E-13</c:v>
                      </c:pt>
                      <c:pt idx="16790">
                        <c:v>1.3518100000000001E-13</c:v>
                      </c:pt>
                      <c:pt idx="16791">
                        <c:v>1.3518100000000001E-13</c:v>
                      </c:pt>
                      <c:pt idx="16792">
                        <c:v>1.3437800000000001E-13</c:v>
                      </c:pt>
                      <c:pt idx="16793">
                        <c:v>1.3437800000000001E-13</c:v>
                      </c:pt>
                      <c:pt idx="16794">
                        <c:v>1.31666E-13</c:v>
                      </c:pt>
                      <c:pt idx="16795">
                        <c:v>1.31666E-13</c:v>
                      </c:pt>
                      <c:pt idx="16796">
                        <c:v>1.19332E-13</c:v>
                      </c:pt>
                      <c:pt idx="16797">
                        <c:v>1.19332E-13</c:v>
                      </c:pt>
                      <c:pt idx="16798">
                        <c:v>1.18219E-13</c:v>
                      </c:pt>
                      <c:pt idx="16799">
                        <c:v>1.18219E-13</c:v>
                      </c:pt>
                      <c:pt idx="16800">
                        <c:v>1.17744E-13</c:v>
                      </c:pt>
                      <c:pt idx="16801">
                        <c:v>1.17744E-13</c:v>
                      </c:pt>
                      <c:pt idx="16802">
                        <c:v>1.1312199999999999E-13</c:v>
                      </c:pt>
                      <c:pt idx="16803">
                        <c:v>1.1312199999999999E-13</c:v>
                      </c:pt>
                      <c:pt idx="16804">
                        <c:v>1.0992600000000001E-13</c:v>
                      </c:pt>
                      <c:pt idx="16805">
                        <c:v>1.0992600000000001E-13</c:v>
                      </c:pt>
                      <c:pt idx="16806">
                        <c:v>1.0449E-13</c:v>
                      </c:pt>
                      <c:pt idx="16807">
                        <c:v>1.0449E-13</c:v>
                      </c:pt>
                      <c:pt idx="16808">
                        <c:v>1.05672E-13</c:v>
                      </c:pt>
                      <c:pt idx="16809">
                        <c:v>1.05672E-13</c:v>
                      </c:pt>
                      <c:pt idx="16810">
                        <c:v>9.7854599999999999E-14</c:v>
                      </c:pt>
                      <c:pt idx="16811">
                        <c:v>9.7854599999999999E-14</c:v>
                      </c:pt>
                      <c:pt idx="16812">
                        <c:v>1.0074399999999999E-13</c:v>
                      </c:pt>
                      <c:pt idx="16813">
                        <c:v>1.0074399999999999E-13</c:v>
                      </c:pt>
                      <c:pt idx="16814">
                        <c:v>9.9335200000000002E-14</c:v>
                      </c:pt>
                      <c:pt idx="16815">
                        <c:v>9.9335200000000002E-14</c:v>
                      </c:pt>
                      <c:pt idx="16816">
                        <c:v>8.9729799999999998E-14</c:v>
                      </c:pt>
                      <c:pt idx="16817">
                        <c:v>8.9729799999999998E-14</c:v>
                      </c:pt>
                      <c:pt idx="16818">
                        <c:v>8.9319300000000004E-14</c:v>
                      </c:pt>
                      <c:pt idx="16819">
                        <c:v>8.9319300000000004E-14</c:v>
                      </c:pt>
                      <c:pt idx="16820">
                        <c:v>8.2150699999999996E-14</c:v>
                      </c:pt>
                      <c:pt idx="16821">
                        <c:v>8.2150699999999996E-14</c:v>
                      </c:pt>
                      <c:pt idx="16822">
                        <c:v>8.0060799999999996E-14</c:v>
                      </c:pt>
                      <c:pt idx="16823">
                        <c:v>8.0060799999999996E-14</c:v>
                      </c:pt>
                      <c:pt idx="16824">
                        <c:v>7.9207300000000004E-14</c:v>
                      </c:pt>
                      <c:pt idx="16825">
                        <c:v>7.9207300000000004E-14</c:v>
                      </c:pt>
                      <c:pt idx="16826">
                        <c:v>8.0370799999999997E-14</c:v>
                      </c:pt>
                      <c:pt idx="16827">
                        <c:v>8.0370799999999997E-14</c:v>
                      </c:pt>
                      <c:pt idx="16828">
                        <c:v>7.5759400000000004E-14</c:v>
                      </c:pt>
                      <c:pt idx="16829">
                        <c:v>7.5759400000000004E-14</c:v>
                      </c:pt>
                      <c:pt idx="16830">
                        <c:v>7.4887800000000002E-14</c:v>
                      </c:pt>
                      <c:pt idx="16831">
                        <c:v>7.4887800000000002E-14</c:v>
                      </c:pt>
                      <c:pt idx="16832">
                        <c:v>7.5626399999999994E-14</c:v>
                      </c:pt>
                      <c:pt idx="16833">
                        <c:v>7.5626399999999994E-14</c:v>
                      </c:pt>
                      <c:pt idx="16834">
                        <c:v>6.6029700000000001E-14</c:v>
                      </c:pt>
                      <c:pt idx="16835">
                        <c:v>6.6029700000000001E-14</c:v>
                      </c:pt>
                      <c:pt idx="16836">
                        <c:v>6.6656500000000002E-14</c:v>
                      </c:pt>
                      <c:pt idx="16837">
                        <c:v>6.6656500000000002E-14</c:v>
                      </c:pt>
                      <c:pt idx="16838">
                        <c:v>6.7570899999999998E-14</c:v>
                      </c:pt>
                      <c:pt idx="16839">
                        <c:v>6.7570899999999998E-14</c:v>
                      </c:pt>
                      <c:pt idx="16840">
                        <c:v>5.8942000000000005E-14</c:v>
                      </c:pt>
                      <c:pt idx="16841">
                        <c:v>5.8942000000000005E-14</c:v>
                      </c:pt>
                      <c:pt idx="16842">
                        <c:v>5.4433400000000001E-14</c:v>
                      </c:pt>
                      <c:pt idx="16843">
                        <c:v>5.4433400000000001E-14</c:v>
                      </c:pt>
                      <c:pt idx="16844">
                        <c:v>5.2383099999999997E-14</c:v>
                      </c:pt>
                      <c:pt idx="16845">
                        <c:v>5.2383099999999997E-14</c:v>
                      </c:pt>
                      <c:pt idx="16846">
                        <c:v>5.1954000000000001E-14</c:v>
                      </c:pt>
                      <c:pt idx="16847">
                        <c:v>5.1954000000000001E-14</c:v>
                      </c:pt>
                      <c:pt idx="16848">
                        <c:v>5.63241E-14</c:v>
                      </c:pt>
                      <c:pt idx="16849">
                        <c:v>5.63241E-14</c:v>
                      </c:pt>
                      <c:pt idx="16850">
                        <c:v>4.74069E-14</c:v>
                      </c:pt>
                      <c:pt idx="16851">
                        <c:v>4.74069E-14</c:v>
                      </c:pt>
                      <c:pt idx="16852">
                        <c:v>3.7028399999999999E-14</c:v>
                      </c:pt>
                      <c:pt idx="16853">
                        <c:v>3.7028399999999999E-14</c:v>
                      </c:pt>
                      <c:pt idx="16854">
                        <c:v>3.9102799999999999E-14</c:v>
                      </c:pt>
                      <c:pt idx="16855">
                        <c:v>3.9102799999999999E-14</c:v>
                      </c:pt>
                      <c:pt idx="16856">
                        <c:v>3.2916299999999997E-14</c:v>
                      </c:pt>
                      <c:pt idx="16857">
                        <c:v>3.2916299999999997E-14</c:v>
                      </c:pt>
                      <c:pt idx="16858">
                        <c:v>3.3468299999999998E-14</c:v>
                      </c:pt>
                      <c:pt idx="16859">
                        <c:v>3.3468299999999998E-14</c:v>
                      </c:pt>
                      <c:pt idx="16860">
                        <c:v>3.0774099999999998E-14</c:v>
                      </c:pt>
                      <c:pt idx="16861">
                        <c:v>3.0774099999999998E-14</c:v>
                      </c:pt>
                      <c:pt idx="16862">
                        <c:v>2.9700100000000003E-14</c:v>
                      </c:pt>
                      <c:pt idx="16863">
                        <c:v>2.9700100000000003E-14</c:v>
                      </c:pt>
                      <c:pt idx="16864">
                        <c:v>2.9015000000000003E-14</c:v>
                      </c:pt>
                      <c:pt idx="16865">
                        <c:v>2.9015000000000003E-14</c:v>
                      </c:pt>
                      <c:pt idx="16866">
                        <c:v>2.20091E-14</c:v>
                      </c:pt>
                      <c:pt idx="16867">
                        <c:v>2.20091E-14</c:v>
                      </c:pt>
                      <c:pt idx="16868">
                        <c:v>2.0939800000000002E-14</c:v>
                      </c:pt>
                      <c:pt idx="16869">
                        <c:v>2.0939800000000002E-14</c:v>
                      </c:pt>
                      <c:pt idx="16870">
                        <c:v>1.7769899999999999E-14</c:v>
                      </c:pt>
                      <c:pt idx="16871">
                        <c:v>1.7769899999999999E-14</c:v>
                      </c:pt>
                      <c:pt idx="16872">
                        <c:v>1.66595E-14</c:v>
                      </c:pt>
                      <c:pt idx="16873">
                        <c:v>1.66595E-14</c:v>
                      </c:pt>
                      <c:pt idx="16874">
                        <c:v>1.4523400000000001E-14</c:v>
                      </c:pt>
                      <c:pt idx="16875">
                        <c:v>1.4523400000000001E-14</c:v>
                      </c:pt>
                      <c:pt idx="16876">
                        <c:v>1.18145E-14</c:v>
                      </c:pt>
                      <c:pt idx="16877">
                        <c:v>1.18145E-14</c:v>
                      </c:pt>
                      <c:pt idx="16878">
                        <c:v>2.0144699999999999E-14</c:v>
                      </c:pt>
                      <c:pt idx="16879">
                        <c:v>2.0144699999999999E-14</c:v>
                      </c:pt>
                      <c:pt idx="16880">
                        <c:v>1.12813E-14</c:v>
                      </c:pt>
                      <c:pt idx="16881">
                        <c:v>1.12813E-14</c:v>
                      </c:pt>
                      <c:pt idx="16882">
                        <c:v>1.14915E-14</c:v>
                      </c:pt>
                      <c:pt idx="16883">
                        <c:v>1.14915E-14</c:v>
                      </c:pt>
                      <c:pt idx="16884">
                        <c:v>1.2405599999999999E-14</c:v>
                      </c:pt>
                      <c:pt idx="16885">
                        <c:v>1.2405599999999999E-14</c:v>
                      </c:pt>
                      <c:pt idx="16886">
                        <c:v>1.15941E-14</c:v>
                      </c:pt>
                      <c:pt idx="16887">
                        <c:v>1.15941E-14</c:v>
                      </c:pt>
                      <c:pt idx="16888">
                        <c:v>1.53345E-14</c:v>
                      </c:pt>
                      <c:pt idx="16889">
                        <c:v>1.53345E-14</c:v>
                      </c:pt>
                      <c:pt idx="16890">
                        <c:v>1.73881E-14</c:v>
                      </c:pt>
                      <c:pt idx="16891">
                        <c:v>1.73881E-14</c:v>
                      </c:pt>
                      <c:pt idx="16892">
                        <c:v>2.0185399999999999E-14</c:v>
                      </c:pt>
                      <c:pt idx="16893">
                        <c:v>2.0185399999999999E-14</c:v>
                      </c:pt>
                      <c:pt idx="16894">
                        <c:v>1.3812100000000001E-14</c:v>
                      </c:pt>
                      <c:pt idx="16895">
                        <c:v>1.3812100000000001E-14</c:v>
                      </c:pt>
                      <c:pt idx="16896">
                        <c:v>2.2272500000000001E-14</c:v>
                      </c:pt>
                      <c:pt idx="16897">
                        <c:v>2.2272500000000001E-14</c:v>
                      </c:pt>
                      <c:pt idx="16898">
                        <c:v>1.64817E-14</c:v>
                      </c:pt>
                      <c:pt idx="16899">
                        <c:v>1.64817E-14</c:v>
                      </c:pt>
                      <c:pt idx="16900">
                        <c:v>2.35053E-14</c:v>
                      </c:pt>
                      <c:pt idx="16901">
                        <c:v>2.35053E-14</c:v>
                      </c:pt>
                      <c:pt idx="16902">
                        <c:v>1.7632200000000001E-14</c:v>
                      </c:pt>
                      <c:pt idx="16903">
                        <c:v>1.7632200000000001E-14</c:v>
                      </c:pt>
                      <c:pt idx="16904">
                        <c:v>1.8772300000000001E-14</c:v>
                      </c:pt>
                      <c:pt idx="16905">
                        <c:v>1.8772300000000001E-14</c:v>
                      </c:pt>
                      <c:pt idx="16906">
                        <c:v>6.3888099999999997E-13</c:v>
                      </c:pt>
                      <c:pt idx="16907">
                        <c:v>6.3888099999999997E-13</c:v>
                      </c:pt>
                      <c:pt idx="16908">
                        <c:v>2.09974E-14</c:v>
                      </c:pt>
                      <c:pt idx="16909">
                        <c:v>2.09974E-14</c:v>
                      </c:pt>
                      <c:pt idx="16910">
                        <c:v>1.6741100000000001E-14</c:v>
                      </c:pt>
                      <c:pt idx="16911">
                        <c:v>1.6741100000000001E-14</c:v>
                      </c:pt>
                      <c:pt idx="16912">
                        <c:v>2.3852199999999999E-14</c:v>
                      </c:pt>
                      <c:pt idx="16913">
                        <c:v>2.3852199999999999E-14</c:v>
                      </c:pt>
                      <c:pt idx="16914">
                        <c:v>2.2238600000000001E-14</c:v>
                      </c:pt>
                      <c:pt idx="16915">
                        <c:v>2.2238600000000001E-14</c:v>
                      </c:pt>
                      <c:pt idx="16916">
                        <c:v>1.9751400000000001E-14</c:v>
                      </c:pt>
                      <c:pt idx="16917">
                        <c:v>1.9751400000000001E-14</c:v>
                      </c:pt>
                      <c:pt idx="16918">
                        <c:v>1.94145E-14</c:v>
                      </c:pt>
                      <c:pt idx="16919">
                        <c:v>1.94145E-14</c:v>
                      </c:pt>
                      <c:pt idx="16920">
                        <c:v>2.47593E-14</c:v>
                      </c:pt>
                      <c:pt idx="16921">
                        <c:v>2.47593E-14</c:v>
                      </c:pt>
                      <c:pt idx="16922">
                        <c:v>2.8822799999999998E-14</c:v>
                      </c:pt>
                      <c:pt idx="16923">
                        <c:v>2.8822799999999998E-14</c:v>
                      </c:pt>
                      <c:pt idx="16924">
                        <c:v>2.3429499999999999E-14</c:v>
                      </c:pt>
                      <c:pt idx="16925">
                        <c:v>2.3429499999999999E-14</c:v>
                      </c:pt>
                      <c:pt idx="16926">
                        <c:v>3.2496200000000003E-14</c:v>
                      </c:pt>
                      <c:pt idx="16927">
                        <c:v>3.2496200000000003E-14</c:v>
                      </c:pt>
                      <c:pt idx="16928">
                        <c:v>2.37133E-14</c:v>
                      </c:pt>
                      <c:pt idx="16929">
                        <c:v>2.37133E-14</c:v>
                      </c:pt>
                      <c:pt idx="16930">
                        <c:v>3.1529000000000003E-14</c:v>
                      </c:pt>
                      <c:pt idx="16931">
                        <c:v>3.1529000000000003E-14</c:v>
                      </c:pt>
                      <c:pt idx="16932">
                        <c:v>2.7447500000000001E-14</c:v>
                      </c:pt>
                      <c:pt idx="16933">
                        <c:v>2.7447500000000001E-14</c:v>
                      </c:pt>
                      <c:pt idx="16934">
                        <c:v>2.4704700000000001E-14</c:v>
                      </c:pt>
                      <c:pt idx="16935">
                        <c:v>2.4704700000000001E-14</c:v>
                      </c:pt>
                      <c:pt idx="16936">
                        <c:v>2.3643400000000001E-14</c:v>
                      </c:pt>
                      <c:pt idx="16937">
                        <c:v>2.3643400000000001E-14</c:v>
                      </c:pt>
                      <c:pt idx="16938">
                        <c:v>2.5396099999999999E-14</c:v>
                      </c:pt>
                      <c:pt idx="16939">
                        <c:v>2.5396099999999999E-14</c:v>
                      </c:pt>
                      <c:pt idx="16940">
                        <c:v>2.77417E-14</c:v>
                      </c:pt>
                      <c:pt idx="16941">
                        <c:v>2.77417E-14</c:v>
                      </c:pt>
                      <c:pt idx="16942">
                        <c:v>1.5614500000000001E-11</c:v>
                      </c:pt>
                      <c:pt idx="16943">
                        <c:v>1.5614500000000001E-11</c:v>
                      </c:pt>
                      <c:pt idx="16944">
                        <c:v>3.3336200000000002E-14</c:v>
                      </c:pt>
                      <c:pt idx="16945">
                        <c:v>3.3336200000000002E-14</c:v>
                      </c:pt>
                      <c:pt idx="16946">
                        <c:v>2.5735800000000001E-14</c:v>
                      </c:pt>
                      <c:pt idx="16947">
                        <c:v>2.5735800000000001E-14</c:v>
                      </c:pt>
                      <c:pt idx="16948">
                        <c:v>2.9105599999999999E-14</c:v>
                      </c:pt>
                      <c:pt idx="16949">
                        <c:v>2.9105599999999999E-14</c:v>
                      </c:pt>
                      <c:pt idx="16950">
                        <c:v>3.1509300000000003E-14</c:v>
                      </c:pt>
                      <c:pt idx="16951">
                        <c:v>3.1509300000000003E-14</c:v>
                      </c:pt>
                      <c:pt idx="16952">
                        <c:v>2.8935900000000001E-14</c:v>
                      </c:pt>
                      <c:pt idx="16953">
                        <c:v>2.8935900000000001E-14</c:v>
                      </c:pt>
                      <c:pt idx="16954">
                        <c:v>3.2863000000000001E-14</c:v>
                      </c:pt>
                      <c:pt idx="16955">
                        <c:v>3.2863000000000001E-14</c:v>
                      </c:pt>
                      <c:pt idx="16956">
                        <c:v>3.3157099999999999E-14</c:v>
                      </c:pt>
                      <c:pt idx="16957">
                        <c:v>3.3157099999999999E-14</c:v>
                      </c:pt>
                      <c:pt idx="16958">
                        <c:v>3.6475500000000002E-14</c:v>
                      </c:pt>
                      <c:pt idx="16959">
                        <c:v>3.6475500000000002E-14</c:v>
                      </c:pt>
                      <c:pt idx="16960">
                        <c:v>3.49787E-14</c:v>
                      </c:pt>
                      <c:pt idx="16961">
                        <c:v>3.49787E-14</c:v>
                      </c:pt>
                      <c:pt idx="16962">
                        <c:v>3.5229899999999998E-14</c:v>
                      </c:pt>
                      <c:pt idx="16963">
                        <c:v>3.5229899999999998E-14</c:v>
                      </c:pt>
                      <c:pt idx="16964">
                        <c:v>3.2745600000000003E-14</c:v>
                      </c:pt>
                      <c:pt idx="16965">
                        <c:v>3.2745600000000003E-14</c:v>
                      </c:pt>
                      <c:pt idx="16966">
                        <c:v>3.4651599999999998E-14</c:v>
                      </c:pt>
                      <c:pt idx="16967">
                        <c:v>3.4651599999999998E-14</c:v>
                      </c:pt>
                      <c:pt idx="16968">
                        <c:v>3.8321599999999997E-14</c:v>
                      </c:pt>
                      <c:pt idx="16969">
                        <c:v>3.8321599999999997E-14</c:v>
                      </c:pt>
                      <c:pt idx="16970">
                        <c:v>3.95943E-14</c:v>
                      </c:pt>
                      <c:pt idx="16971">
                        <c:v>3.95943E-14</c:v>
                      </c:pt>
                      <c:pt idx="16972">
                        <c:v>3.5276600000000002E-14</c:v>
                      </c:pt>
                      <c:pt idx="16973">
                        <c:v>3.5276600000000002E-14</c:v>
                      </c:pt>
                      <c:pt idx="16974">
                        <c:v>4.3804800000000001E-14</c:v>
                      </c:pt>
                      <c:pt idx="16975">
                        <c:v>4.3804800000000001E-14</c:v>
                      </c:pt>
                      <c:pt idx="16976">
                        <c:v>3.9045300000000002E-14</c:v>
                      </c:pt>
                      <c:pt idx="16977">
                        <c:v>3.9045300000000002E-14</c:v>
                      </c:pt>
                      <c:pt idx="16978">
                        <c:v>3.9886000000000002E-14</c:v>
                      </c:pt>
                      <c:pt idx="16979">
                        <c:v>3.9886000000000002E-14</c:v>
                      </c:pt>
                      <c:pt idx="16980">
                        <c:v>4.0801899999999999E-14</c:v>
                      </c:pt>
                      <c:pt idx="16981">
                        <c:v>4.0801899999999999E-14</c:v>
                      </c:pt>
                      <c:pt idx="16982">
                        <c:v>4.2222600000000001E-14</c:v>
                      </c:pt>
                      <c:pt idx="16983">
                        <c:v>4.2222600000000001E-14</c:v>
                      </c:pt>
                      <c:pt idx="16984">
                        <c:v>3.8575000000000002E-14</c:v>
                      </c:pt>
                      <c:pt idx="16985">
                        <c:v>3.8575000000000002E-14</c:v>
                      </c:pt>
                      <c:pt idx="16986">
                        <c:v>4.0549500000000003E-14</c:v>
                      </c:pt>
                      <c:pt idx="16987">
                        <c:v>4.0549500000000003E-14</c:v>
                      </c:pt>
                      <c:pt idx="16988">
                        <c:v>4.20526E-14</c:v>
                      </c:pt>
                      <c:pt idx="16989">
                        <c:v>4.20526E-14</c:v>
                      </c:pt>
                      <c:pt idx="16990">
                        <c:v>3.8568300000000003E-14</c:v>
                      </c:pt>
                      <c:pt idx="16991">
                        <c:v>3.8568300000000003E-14</c:v>
                      </c:pt>
                      <c:pt idx="16992">
                        <c:v>4.1626099999999997E-14</c:v>
                      </c:pt>
                      <c:pt idx="16993">
                        <c:v>4.1626099999999997E-14</c:v>
                      </c:pt>
                      <c:pt idx="16994">
                        <c:v>3.8682200000000001E-14</c:v>
                      </c:pt>
                      <c:pt idx="16995">
                        <c:v>3.8682200000000001E-14</c:v>
                      </c:pt>
                      <c:pt idx="16996">
                        <c:v>4.2517800000000003E-14</c:v>
                      </c:pt>
                      <c:pt idx="16997">
                        <c:v>4.2517800000000003E-14</c:v>
                      </c:pt>
                      <c:pt idx="16998">
                        <c:v>3.9620400000000003E-14</c:v>
                      </c:pt>
                      <c:pt idx="16999">
                        <c:v>3.9620400000000003E-14</c:v>
                      </c:pt>
                      <c:pt idx="17000">
                        <c:v>3.8006200000000003E-14</c:v>
                      </c:pt>
                      <c:pt idx="17001">
                        <c:v>3.8006200000000003E-14</c:v>
                      </c:pt>
                      <c:pt idx="17002">
                        <c:v>4.15455E-14</c:v>
                      </c:pt>
                      <c:pt idx="17003">
                        <c:v>4.15455E-14</c:v>
                      </c:pt>
                      <c:pt idx="17004">
                        <c:v>4.1586699999999997E-14</c:v>
                      </c:pt>
                      <c:pt idx="17005">
                        <c:v>4.1586699999999997E-14</c:v>
                      </c:pt>
                      <c:pt idx="17006">
                        <c:v>3.22716E-14</c:v>
                      </c:pt>
                      <c:pt idx="17007">
                        <c:v>3.22716E-14</c:v>
                      </c:pt>
                      <c:pt idx="17008">
                        <c:v>3.5842399999999999E-14</c:v>
                      </c:pt>
                      <c:pt idx="17009">
                        <c:v>3.5842399999999999E-14</c:v>
                      </c:pt>
                      <c:pt idx="17010">
                        <c:v>4.01257E-14</c:v>
                      </c:pt>
                      <c:pt idx="17011">
                        <c:v>4.01257E-14</c:v>
                      </c:pt>
                      <c:pt idx="17012">
                        <c:v>3.6015400000000002E-14</c:v>
                      </c:pt>
                      <c:pt idx="17013">
                        <c:v>3.6015400000000002E-14</c:v>
                      </c:pt>
                      <c:pt idx="17014">
                        <c:v>3.40496E-14</c:v>
                      </c:pt>
                      <c:pt idx="17015">
                        <c:v>3.40496E-14</c:v>
                      </c:pt>
                      <c:pt idx="17016">
                        <c:v>3.3342200000000001E-14</c:v>
                      </c:pt>
                      <c:pt idx="17017">
                        <c:v>3.3342200000000001E-14</c:v>
                      </c:pt>
                      <c:pt idx="17018">
                        <c:v>3.57005E-14</c:v>
                      </c:pt>
                      <c:pt idx="17019">
                        <c:v>3.57005E-14</c:v>
                      </c:pt>
                      <c:pt idx="17020">
                        <c:v>3.40808E-14</c:v>
                      </c:pt>
                      <c:pt idx="17021">
                        <c:v>3.40808E-14</c:v>
                      </c:pt>
                      <c:pt idx="17022">
                        <c:v>3.1315799999999998E-14</c:v>
                      </c:pt>
                      <c:pt idx="17023">
                        <c:v>3.1315799999999998E-14</c:v>
                      </c:pt>
                      <c:pt idx="17024">
                        <c:v>3.47326E-14</c:v>
                      </c:pt>
                      <c:pt idx="17025">
                        <c:v>3.47326E-14</c:v>
                      </c:pt>
                      <c:pt idx="17026">
                        <c:v>3.5896799999999999E-14</c:v>
                      </c:pt>
                      <c:pt idx="17027">
                        <c:v>3.5896799999999999E-14</c:v>
                      </c:pt>
                      <c:pt idx="17028">
                        <c:v>2.9653899999999997E-14</c:v>
                      </c:pt>
                      <c:pt idx="17029">
                        <c:v>2.9653899999999997E-14</c:v>
                      </c:pt>
                      <c:pt idx="17030">
                        <c:v>3.4701000000000003E-14</c:v>
                      </c:pt>
                      <c:pt idx="17031">
                        <c:v>3.4701000000000003E-14</c:v>
                      </c:pt>
                      <c:pt idx="17032">
                        <c:v>3.6471699999999998E-14</c:v>
                      </c:pt>
                      <c:pt idx="17033">
                        <c:v>3.6471699999999998E-14</c:v>
                      </c:pt>
                      <c:pt idx="17034">
                        <c:v>3.24456E-14</c:v>
                      </c:pt>
                      <c:pt idx="17035">
                        <c:v>3.24456E-14</c:v>
                      </c:pt>
                      <c:pt idx="17036">
                        <c:v>3.1201300000000002E-14</c:v>
                      </c:pt>
                      <c:pt idx="17037">
                        <c:v>3.1201300000000002E-14</c:v>
                      </c:pt>
                      <c:pt idx="17038">
                        <c:v>2.8098900000000001E-14</c:v>
                      </c:pt>
                      <c:pt idx="17039">
                        <c:v>2.8098900000000001E-14</c:v>
                      </c:pt>
                      <c:pt idx="17040">
                        <c:v>2.78531E-14</c:v>
                      </c:pt>
                      <c:pt idx="17041">
                        <c:v>2.78531E-14</c:v>
                      </c:pt>
                      <c:pt idx="17042">
                        <c:v>2.7877199999999999E-14</c:v>
                      </c:pt>
                      <c:pt idx="17043">
                        <c:v>2.7877199999999999E-14</c:v>
                      </c:pt>
                      <c:pt idx="17044">
                        <c:v>2.9892499999999997E-14</c:v>
                      </c:pt>
                      <c:pt idx="17045">
                        <c:v>2.9892499999999997E-14</c:v>
                      </c:pt>
                      <c:pt idx="17046">
                        <c:v>3.15491E-14</c:v>
                      </c:pt>
                      <c:pt idx="17047">
                        <c:v>3.15491E-14</c:v>
                      </c:pt>
                      <c:pt idx="17048">
                        <c:v>2.7947700000000001E-14</c:v>
                      </c:pt>
                      <c:pt idx="17049">
                        <c:v>2.7947700000000001E-14</c:v>
                      </c:pt>
                      <c:pt idx="17050">
                        <c:v>2.5916200000000001E-14</c:v>
                      </c:pt>
                      <c:pt idx="17051">
                        <c:v>2.5916200000000001E-14</c:v>
                      </c:pt>
                      <c:pt idx="17052">
                        <c:v>2.9492000000000002E-14</c:v>
                      </c:pt>
                      <c:pt idx="17053">
                        <c:v>2.9492000000000002E-14</c:v>
                      </c:pt>
                      <c:pt idx="17054">
                        <c:v>2.55413E-14</c:v>
                      </c:pt>
                      <c:pt idx="17055">
                        <c:v>2.55413E-14</c:v>
                      </c:pt>
                      <c:pt idx="17056">
                        <c:v>2.88359E-14</c:v>
                      </c:pt>
                      <c:pt idx="17057">
                        <c:v>2.88359E-14</c:v>
                      </c:pt>
                      <c:pt idx="17058">
                        <c:v>2.6620700000000001E-14</c:v>
                      </c:pt>
                      <c:pt idx="17059">
                        <c:v>2.6620700000000001E-14</c:v>
                      </c:pt>
                      <c:pt idx="17060">
                        <c:v>2.6252799999999999E-14</c:v>
                      </c:pt>
                      <c:pt idx="17061">
                        <c:v>2.6252799999999999E-14</c:v>
                      </c:pt>
                      <c:pt idx="17062">
                        <c:v>2.6341399999999998E-14</c:v>
                      </c:pt>
                      <c:pt idx="17063">
                        <c:v>2.6341399999999998E-14</c:v>
                      </c:pt>
                      <c:pt idx="17064">
                        <c:v>2.8152799999999999E-14</c:v>
                      </c:pt>
                      <c:pt idx="17065">
                        <c:v>2.8152799999999999E-14</c:v>
                      </c:pt>
                      <c:pt idx="17066">
                        <c:v>5.6066100000000003E-14</c:v>
                      </c:pt>
                      <c:pt idx="17067">
                        <c:v>5.6066100000000003E-14</c:v>
                      </c:pt>
                      <c:pt idx="17068">
                        <c:v>2.0658000000000001E-14</c:v>
                      </c:pt>
                      <c:pt idx="17069">
                        <c:v>2.0658000000000001E-14</c:v>
                      </c:pt>
                      <c:pt idx="17070">
                        <c:v>2.2261099999999999E-14</c:v>
                      </c:pt>
                      <c:pt idx="17071">
                        <c:v>2.2261099999999999E-14</c:v>
                      </c:pt>
                      <c:pt idx="17072">
                        <c:v>2.19017E-14</c:v>
                      </c:pt>
                      <c:pt idx="17073">
                        <c:v>2.19017E-14</c:v>
                      </c:pt>
                      <c:pt idx="17074">
                        <c:v>2.0973400000000001E-14</c:v>
                      </c:pt>
                      <c:pt idx="17075">
                        <c:v>2.0973400000000001E-14</c:v>
                      </c:pt>
                      <c:pt idx="17076">
                        <c:v>1.8942299999999999E-14</c:v>
                      </c:pt>
                      <c:pt idx="17077">
                        <c:v>1.8942299999999999E-14</c:v>
                      </c:pt>
                      <c:pt idx="17078">
                        <c:v>2.12965E-14</c:v>
                      </c:pt>
                      <c:pt idx="17079">
                        <c:v>2.12965E-14</c:v>
                      </c:pt>
                      <c:pt idx="17080">
                        <c:v>2.4549199999999999E-14</c:v>
                      </c:pt>
                      <c:pt idx="17081">
                        <c:v>2.4549199999999999E-14</c:v>
                      </c:pt>
                      <c:pt idx="17082">
                        <c:v>1.8780899999999999E-14</c:v>
                      </c:pt>
                      <c:pt idx="17083">
                        <c:v>1.8780899999999999E-14</c:v>
                      </c:pt>
                      <c:pt idx="17084">
                        <c:v>2.08356E-14</c:v>
                      </c:pt>
                      <c:pt idx="17085">
                        <c:v>2.08356E-14</c:v>
                      </c:pt>
                      <c:pt idx="17086">
                        <c:v>1.3769300000000001E-14</c:v>
                      </c:pt>
                      <c:pt idx="17087">
                        <c:v>1.3769300000000001E-14</c:v>
                      </c:pt>
                      <c:pt idx="17088">
                        <c:v>1.5309800000000001E-14</c:v>
                      </c:pt>
                      <c:pt idx="17089">
                        <c:v>1.5309800000000001E-14</c:v>
                      </c:pt>
                      <c:pt idx="17090">
                        <c:v>1.5294800000000001E-14</c:v>
                      </c:pt>
                      <c:pt idx="17091">
                        <c:v>1.5294800000000001E-14</c:v>
                      </c:pt>
                      <c:pt idx="17092">
                        <c:v>2.50251E-14</c:v>
                      </c:pt>
                      <c:pt idx="17093">
                        <c:v>2.50251E-14</c:v>
                      </c:pt>
                      <c:pt idx="17094">
                        <c:v>1.7634699999999999E-14</c:v>
                      </c:pt>
                      <c:pt idx="17095">
                        <c:v>1.7634699999999999E-14</c:v>
                      </c:pt>
                      <c:pt idx="17096">
                        <c:v>1.7136799999999999E-14</c:v>
                      </c:pt>
                      <c:pt idx="17097">
                        <c:v>1.7136799999999999E-14</c:v>
                      </c:pt>
                      <c:pt idx="17098">
                        <c:v>1.9063900000000001E-14</c:v>
                      </c:pt>
                      <c:pt idx="17099">
                        <c:v>1.9063900000000001E-14</c:v>
                      </c:pt>
                      <c:pt idx="17100">
                        <c:v>1.5488999999999999E-14</c:v>
                      </c:pt>
                      <c:pt idx="17101">
                        <c:v>1.5488999999999999E-14</c:v>
                      </c:pt>
                      <c:pt idx="17102">
                        <c:v>1.5703700000000002E-14</c:v>
                      </c:pt>
                      <c:pt idx="17103">
                        <c:v>1.5703700000000002E-14</c:v>
                      </c:pt>
                      <c:pt idx="17104">
                        <c:v>1.51996E-14</c:v>
                      </c:pt>
                      <c:pt idx="17105">
                        <c:v>1.51996E-14</c:v>
                      </c:pt>
                      <c:pt idx="17106">
                        <c:v>2.1851500000000001E-14</c:v>
                      </c:pt>
                      <c:pt idx="17107">
                        <c:v>2.1851500000000001E-14</c:v>
                      </c:pt>
                      <c:pt idx="17108">
                        <c:v>1.6186600000000002E-14</c:v>
                      </c:pt>
                      <c:pt idx="17109">
                        <c:v>1.6186600000000002E-14</c:v>
                      </c:pt>
                      <c:pt idx="17110">
                        <c:v>2.00194E-14</c:v>
                      </c:pt>
                      <c:pt idx="17111">
                        <c:v>2.00194E-14</c:v>
                      </c:pt>
                      <c:pt idx="17112">
                        <c:v>1.5384600000000002E-14</c:v>
                      </c:pt>
                      <c:pt idx="17113">
                        <c:v>1.5384600000000002E-14</c:v>
                      </c:pt>
                      <c:pt idx="17114">
                        <c:v>1.634E-14</c:v>
                      </c:pt>
                      <c:pt idx="17115">
                        <c:v>1.634E-14</c:v>
                      </c:pt>
                      <c:pt idx="17116">
                        <c:v>1.5385200000000001E-14</c:v>
                      </c:pt>
                      <c:pt idx="17117">
                        <c:v>1.5385200000000001E-14</c:v>
                      </c:pt>
                      <c:pt idx="17118">
                        <c:v>1.5164700000000001E-14</c:v>
                      </c:pt>
                      <c:pt idx="17119">
                        <c:v>1.5164700000000001E-14</c:v>
                      </c:pt>
                      <c:pt idx="17120">
                        <c:v>1.51802E-14</c:v>
                      </c:pt>
                      <c:pt idx="17121">
                        <c:v>1.51802E-14</c:v>
                      </c:pt>
                      <c:pt idx="17122">
                        <c:v>1.5247699999999999E-14</c:v>
                      </c:pt>
                      <c:pt idx="17123">
                        <c:v>1.5247699999999999E-14</c:v>
                      </c:pt>
                      <c:pt idx="17124">
                        <c:v>1.4248500000000001E-14</c:v>
                      </c:pt>
                      <c:pt idx="17125">
                        <c:v>1.4248500000000001E-14</c:v>
                      </c:pt>
                      <c:pt idx="17126">
                        <c:v>1.4907499999999999E-14</c:v>
                      </c:pt>
                      <c:pt idx="17127">
                        <c:v>1.4907499999999999E-14</c:v>
                      </c:pt>
                      <c:pt idx="17128">
                        <c:v>1.7775900000000001E-14</c:v>
                      </c:pt>
                      <c:pt idx="17129">
                        <c:v>1.7775900000000001E-14</c:v>
                      </c:pt>
                      <c:pt idx="17130">
                        <c:v>1.54364E-14</c:v>
                      </c:pt>
                      <c:pt idx="17131">
                        <c:v>1.54364E-14</c:v>
                      </c:pt>
                      <c:pt idx="17132">
                        <c:v>1.7735899999999999E-14</c:v>
                      </c:pt>
                      <c:pt idx="17133">
                        <c:v>1.7735899999999999E-14</c:v>
                      </c:pt>
                      <c:pt idx="17134">
                        <c:v>6.1638100000000004E-14</c:v>
                      </c:pt>
                      <c:pt idx="17135">
                        <c:v>6.1638100000000004E-14</c:v>
                      </c:pt>
                      <c:pt idx="17136">
                        <c:v>1.4224199999999999E-14</c:v>
                      </c:pt>
                      <c:pt idx="17137">
                        <c:v>1.4224199999999999E-14</c:v>
                      </c:pt>
                      <c:pt idx="17138">
                        <c:v>9.1500499999999997E-15</c:v>
                      </c:pt>
                      <c:pt idx="17139">
                        <c:v>9.1500499999999997E-15</c:v>
                      </c:pt>
                      <c:pt idx="17140">
                        <c:v>1.07796E-14</c:v>
                      </c:pt>
                      <c:pt idx="17141">
                        <c:v>1.07796E-14</c:v>
                      </c:pt>
                      <c:pt idx="17142">
                        <c:v>1.58537E-14</c:v>
                      </c:pt>
                      <c:pt idx="17143">
                        <c:v>1.58537E-14</c:v>
                      </c:pt>
                      <c:pt idx="17144">
                        <c:v>1.35835E-14</c:v>
                      </c:pt>
                      <c:pt idx="17145">
                        <c:v>1.35835E-14</c:v>
                      </c:pt>
                      <c:pt idx="17146">
                        <c:v>1.4822599999999999E-14</c:v>
                      </c:pt>
                      <c:pt idx="17147">
                        <c:v>1.4822599999999999E-14</c:v>
                      </c:pt>
                      <c:pt idx="17148">
                        <c:v>9.4551299999999995E-15</c:v>
                      </c:pt>
                      <c:pt idx="17149">
                        <c:v>9.4551299999999995E-15</c:v>
                      </c:pt>
                      <c:pt idx="17150">
                        <c:v>1.5414500000000001E-14</c:v>
                      </c:pt>
                      <c:pt idx="17151">
                        <c:v>1.5414500000000001E-14</c:v>
                      </c:pt>
                      <c:pt idx="17152">
                        <c:v>1.3581700000000001E-14</c:v>
                      </c:pt>
                      <c:pt idx="17153">
                        <c:v>1.3581700000000001E-14</c:v>
                      </c:pt>
                      <c:pt idx="17154">
                        <c:v>1.16402E-14</c:v>
                      </c:pt>
                      <c:pt idx="17155">
                        <c:v>1.16402E-14</c:v>
                      </c:pt>
                      <c:pt idx="17156">
                        <c:v>1.1646200000000001E-14</c:v>
                      </c:pt>
                      <c:pt idx="17157">
                        <c:v>1.1646200000000001E-14</c:v>
                      </c:pt>
                      <c:pt idx="17158">
                        <c:v>1.1062E-14</c:v>
                      </c:pt>
                      <c:pt idx="17159">
                        <c:v>1.1062E-14</c:v>
                      </c:pt>
                      <c:pt idx="17160">
                        <c:v>1.4318200000000001E-14</c:v>
                      </c:pt>
                      <c:pt idx="17161">
                        <c:v>1.4318200000000001E-14</c:v>
                      </c:pt>
                      <c:pt idx="17162">
                        <c:v>1.4427999999999999E-14</c:v>
                      </c:pt>
                      <c:pt idx="17163">
                        <c:v>1.4427999999999999E-14</c:v>
                      </c:pt>
                      <c:pt idx="17164">
                        <c:v>1.6583E-14</c:v>
                      </c:pt>
                      <c:pt idx="17165">
                        <c:v>1.6583E-14</c:v>
                      </c:pt>
                      <c:pt idx="17166">
                        <c:v>7.2839699999999999E-15</c:v>
                      </c:pt>
                      <c:pt idx="17167">
                        <c:v>7.2839699999999999E-15</c:v>
                      </c:pt>
                      <c:pt idx="17168">
                        <c:v>1.05981E-14</c:v>
                      </c:pt>
                      <c:pt idx="17169">
                        <c:v>1.05981E-14</c:v>
                      </c:pt>
                      <c:pt idx="17170">
                        <c:v>1.1098E-14</c:v>
                      </c:pt>
                      <c:pt idx="17171">
                        <c:v>1.1098E-14</c:v>
                      </c:pt>
                      <c:pt idx="17172">
                        <c:v>1.16368E-14</c:v>
                      </c:pt>
                      <c:pt idx="17173">
                        <c:v>1.16368E-14</c:v>
                      </c:pt>
                      <c:pt idx="17174">
                        <c:v>9.9310400000000005E-15</c:v>
                      </c:pt>
                      <c:pt idx="17175">
                        <c:v>9.9310400000000005E-15</c:v>
                      </c:pt>
                      <c:pt idx="17176">
                        <c:v>1.189E-14</c:v>
                      </c:pt>
                      <c:pt idx="17177">
                        <c:v>1.189E-14</c:v>
                      </c:pt>
                      <c:pt idx="17178">
                        <c:v>1.13053E-14</c:v>
                      </c:pt>
                      <c:pt idx="17179">
                        <c:v>1.13053E-14</c:v>
                      </c:pt>
                      <c:pt idx="17180">
                        <c:v>1.5625200000000002E-14</c:v>
                      </c:pt>
                      <c:pt idx="17181">
                        <c:v>1.5625200000000002E-14</c:v>
                      </c:pt>
                      <c:pt idx="17182">
                        <c:v>1.0116999999999999E-14</c:v>
                      </c:pt>
                      <c:pt idx="17183">
                        <c:v>1.0116999999999999E-14</c:v>
                      </c:pt>
                      <c:pt idx="17184">
                        <c:v>1.08623E-14</c:v>
                      </c:pt>
                      <c:pt idx="17185">
                        <c:v>1.08623E-14</c:v>
                      </c:pt>
                      <c:pt idx="17186">
                        <c:v>8.2843499999999998E-15</c:v>
                      </c:pt>
                      <c:pt idx="17187">
                        <c:v>8.2843499999999998E-15</c:v>
                      </c:pt>
                      <c:pt idx="17188">
                        <c:v>1.28293E-14</c:v>
                      </c:pt>
                      <c:pt idx="17189">
                        <c:v>1.28293E-14</c:v>
                      </c:pt>
                      <c:pt idx="17190">
                        <c:v>7.1547900000000004E-15</c:v>
                      </c:pt>
                      <c:pt idx="17191">
                        <c:v>7.1547900000000004E-15</c:v>
                      </c:pt>
                      <c:pt idx="17192">
                        <c:v>8.5317800000000008E-15</c:v>
                      </c:pt>
                      <c:pt idx="17193">
                        <c:v>8.5317800000000008E-15</c:v>
                      </c:pt>
                      <c:pt idx="17194">
                        <c:v>9.2127300000000001E-15</c:v>
                      </c:pt>
                      <c:pt idx="17195">
                        <c:v>9.2127300000000001E-15</c:v>
                      </c:pt>
                      <c:pt idx="17196">
                        <c:v>9.9569399999999996E-15</c:v>
                      </c:pt>
                      <c:pt idx="17197">
                        <c:v>9.9569399999999996E-15</c:v>
                      </c:pt>
                      <c:pt idx="17198">
                        <c:v>5.50568E-15</c:v>
                      </c:pt>
                      <c:pt idx="17199">
                        <c:v>5.50568E-15</c:v>
                      </c:pt>
                      <c:pt idx="17200">
                        <c:v>5.5621899999999998E-15</c:v>
                      </c:pt>
                      <c:pt idx="17201">
                        <c:v>5.5621899999999998E-15</c:v>
                      </c:pt>
                      <c:pt idx="17202">
                        <c:v>7.38202E-15</c:v>
                      </c:pt>
                      <c:pt idx="17203">
                        <c:v>7.38202E-15</c:v>
                      </c:pt>
                      <c:pt idx="17204">
                        <c:v>9.63258E-15</c:v>
                      </c:pt>
                      <c:pt idx="17205">
                        <c:v>9.63258E-15</c:v>
                      </c:pt>
                      <c:pt idx="17206">
                        <c:v>8.9606199999999993E-15</c:v>
                      </c:pt>
                      <c:pt idx="17207">
                        <c:v>8.9606199999999993E-15</c:v>
                      </c:pt>
                      <c:pt idx="17208">
                        <c:v>9.6086000000000008E-15</c:v>
                      </c:pt>
                      <c:pt idx="17209">
                        <c:v>9.6086000000000008E-15</c:v>
                      </c:pt>
                      <c:pt idx="17210">
                        <c:v>7.1327500000000006E-15</c:v>
                      </c:pt>
                      <c:pt idx="17211">
                        <c:v>7.1327500000000006E-15</c:v>
                      </c:pt>
                      <c:pt idx="17212">
                        <c:v>1.0261099999999999E-14</c:v>
                      </c:pt>
                      <c:pt idx="17213">
                        <c:v>1.0261099999999999E-14</c:v>
                      </c:pt>
                      <c:pt idx="17214">
                        <c:v>8.6408200000000006E-15</c:v>
                      </c:pt>
                      <c:pt idx="17215">
                        <c:v>8.6408200000000006E-15</c:v>
                      </c:pt>
                      <c:pt idx="17216">
                        <c:v>1.27937E-14</c:v>
                      </c:pt>
                      <c:pt idx="17217">
                        <c:v>1.27937E-14</c:v>
                      </c:pt>
                      <c:pt idx="17218">
                        <c:v>8.1430400000000007E-15</c:v>
                      </c:pt>
                      <c:pt idx="17219">
                        <c:v>8.1430400000000007E-15</c:v>
                      </c:pt>
                      <c:pt idx="17220">
                        <c:v>1.0421499999999999E-14</c:v>
                      </c:pt>
                      <c:pt idx="17221">
                        <c:v>1.0421499999999999E-14</c:v>
                      </c:pt>
                      <c:pt idx="17222">
                        <c:v>1.10368E-14</c:v>
                      </c:pt>
                      <c:pt idx="17223">
                        <c:v>1.10368E-14</c:v>
                      </c:pt>
                      <c:pt idx="17224">
                        <c:v>1.2175699999999999E-14</c:v>
                      </c:pt>
                      <c:pt idx="17225">
                        <c:v>1.2175699999999999E-14</c:v>
                      </c:pt>
                      <c:pt idx="17226">
                        <c:v>8.3701800000000007E-15</c:v>
                      </c:pt>
                      <c:pt idx="17227">
                        <c:v>8.3701800000000007E-15</c:v>
                      </c:pt>
                      <c:pt idx="17228">
                        <c:v>1.23603E-14</c:v>
                      </c:pt>
                      <c:pt idx="17229">
                        <c:v>1.23603E-14</c:v>
                      </c:pt>
                      <c:pt idx="17230">
                        <c:v>8.9325399999999998E-15</c:v>
                      </c:pt>
                      <c:pt idx="17231">
                        <c:v>8.9325399999999998E-15</c:v>
                      </c:pt>
                      <c:pt idx="17232">
                        <c:v>8.0400199999999992E-15</c:v>
                      </c:pt>
                      <c:pt idx="17233">
                        <c:v>8.0400199999999992E-15</c:v>
                      </c:pt>
                      <c:pt idx="17234">
                        <c:v>9.1377700000000002E-15</c:v>
                      </c:pt>
                      <c:pt idx="17235">
                        <c:v>9.1377700000000002E-15</c:v>
                      </c:pt>
                      <c:pt idx="17236">
                        <c:v>9.7297899999999999E-15</c:v>
                      </c:pt>
                      <c:pt idx="17237">
                        <c:v>9.7297899999999999E-15</c:v>
                      </c:pt>
                      <c:pt idx="17238">
                        <c:v>1.03954E-14</c:v>
                      </c:pt>
                      <c:pt idx="17239">
                        <c:v>1.03954E-14</c:v>
                      </c:pt>
                      <c:pt idx="17240">
                        <c:v>8.0399000000000003E-15</c:v>
                      </c:pt>
                      <c:pt idx="17241">
                        <c:v>8.0399000000000003E-15</c:v>
                      </c:pt>
                      <c:pt idx="17242">
                        <c:v>1.06669E-14</c:v>
                      </c:pt>
                      <c:pt idx="17243">
                        <c:v>1.06669E-14</c:v>
                      </c:pt>
                      <c:pt idx="17244">
                        <c:v>8.6615200000000004E-15</c:v>
                      </c:pt>
                      <c:pt idx="17245">
                        <c:v>8.6615200000000004E-15</c:v>
                      </c:pt>
                      <c:pt idx="17246">
                        <c:v>1.3049399999999999E-14</c:v>
                      </c:pt>
                      <c:pt idx="17247">
                        <c:v>1.3049399999999999E-14</c:v>
                      </c:pt>
                      <c:pt idx="17248">
                        <c:v>1.06548E-14</c:v>
                      </c:pt>
                      <c:pt idx="17249">
                        <c:v>1.06548E-14</c:v>
                      </c:pt>
                      <c:pt idx="17250">
                        <c:v>1.4444399999999999E-14</c:v>
                      </c:pt>
                      <c:pt idx="17251">
                        <c:v>1.4444399999999999E-14</c:v>
                      </c:pt>
                      <c:pt idx="17252">
                        <c:v>9.4915000000000005E-15</c:v>
                      </c:pt>
                      <c:pt idx="17253">
                        <c:v>9.4915000000000005E-15</c:v>
                      </c:pt>
                      <c:pt idx="17254">
                        <c:v>7.0837400000000002E-15</c:v>
                      </c:pt>
                      <c:pt idx="17255">
                        <c:v>7.0837400000000002E-15</c:v>
                      </c:pt>
                      <c:pt idx="17256">
                        <c:v>9.95919E-15</c:v>
                      </c:pt>
                      <c:pt idx="17257">
                        <c:v>9.95919E-15</c:v>
                      </c:pt>
                      <c:pt idx="17258">
                        <c:v>9.0769700000000004E-15</c:v>
                      </c:pt>
                      <c:pt idx="17259">
                        <c:v>9.0769700000000004E-15</c:v>
                      </c:pt>
                      <c:pt idx="17260">
                        <c:v>7.5230399999999993E-15</c:v>
                      </c:pt>
                      <c:pt idx="17261">
                        <c:v>7.5230399999999993E-15</c:v>
                      </c:pt>
                      <c:pt idx="17262">
                        <c:v>8.6421999999999999E-15</c:v>
                      </c:pt>
                      <c:pt idx="17263">
                        <c:v>8.6421999999999999E-15</c:v>
                      </c:pt>
                      <c:pt idx="17264">
                        <c:v>9.5027000000000004E-15</c:v>
                      </c:pt>
                      <c:pt idx="17265">
                        <c:v>9.5027000000000004E-15</c:v>
                      </c:pt>
                      <c:pt idx="17266">
                        <c:v>1.6113800000000001E-14</c:v>
                      </c:pt>
                      <c:pt idx="17267">
                        <c:v>1.6113800000000001E-14</c:v>
                      </c:pt>
                      <c:pt idx="17268">
                        <c:v>9.1909100000000001E-15</c:v>
                      </c:pt>
                      <c:pt idx="17269">
                        <c:v>9.1909100000000001E-15</c:v>
                      </c:pt>
                      <c:pt idx="17270">
                        <c:v>1.30456E-14</c:v>
                      </c:pt>
                      <c:pt idx="17271">
                        <c:v>1.30456E-14</c:v>
                      </c:pt>
                      <c:pt idx="17272">
                        <c:v>9.9216699999999994E-15</c:v>
                      </c:pt>
                      <c:pt idx="17273">
                        <c:v>9.9216699999999994E-15</c:v>
                      </c:pt>
                      <c:pt idx="17274">
                        <c:v>1.26687E-14</c:v>
                      </c:pt>
                      <c:pt idx="17275">
                        <c:v>1.26687E-14</c:v>
                      </c:pt>
                      <c:pt idx="17276">
                        <c:v>1.13223E-14</c:v>
                      </c:pt>
                      <c:pt idx="17277">
                        <c:v>1.13223E-14</c:v>
                      </c:pt>
                      <c:pt idx="17278">
                        <c:v>1.2388400000000001E-14</c:v>
                      </c:pt>
                      <c:pt idx="17279">
                        <c:v>1.2388400000000001E-14</c:v>
                      </c:pt>
                      <c:pt idx="17280">
                        <c:v>1.19163E-14</c:v>
                      </c:pt>
                      <c:pt idx="17281">
                        <c:v>1.19163E-14</c:v>
                      </c:pt>
                      <c:pt idx="17282">
                        <c:v>7.6068000000000005E-15</c:v>
                      </c:pt>
                      <c:pt idx="17283">
                        <c:v>7.6068000000000005E-15</c:v>
                      </c:pt>
                      <c:pt idx="17284">
                        <c:v>8.6219900000000003E-15</c:v>
                      </c:pt>
                      <c:pt idx="17285">
                        <c:v>8.6219900000000003E-15</c:v>
                      </c:pt>
                      <c:pt idx="17286">
                        <c:v>1.12385E-14</c:v>
                      </c:pt>
                      <c:pt idx="17287">
                        <c:v>1.12385E-14</c:v>
                      </c:pt>
                      <c:pt idx="17288">
                        <c:v>9.3569500000000007E-15</c:v>
                      </c:pt>
                      <c:pt idx="17289">
                        <c:v>9.3569500000000007E-15</c:v>
                      </c:pt>
                      <c:pt idx="17290">
                        <c:v>1.2458599999999999E-14</c:v>
                      </c:pt>
                      <c:pt idx="17291">
                        <c:v>1.2458599999999999E-14</c:v>
                      </c:pt>
                      <c:pt idx="17292">
                        <c:v>1.1370799999999999E-14</c:v>
                      </c:pt>
                      <c:pt idx="17293">
                        <c:v>1.1370799999999999E-14</c:v>
                      </c:pt>
                      <c:pt idx="17294">
                        <c:v>1.34739E-14</c:v>
                      </c:pt>
                      <c:pt idx="17295">
                        <c:v>1.34739E-14</c:v>
                      </c:pt>
                      <c:pt idx="17296">
                        <c:v>1.15563E-14</c:v>
                      </c:pt>
                      <c:pt idx="17297">
                        <c:v>1.15563E-14</c:v>
                      </c:pt>
                      <c:pt idx="17298">
                        <c:v>8.6942999999999993E-15</c:v>
                      </c:pt>
                      <c:pt idx="17299">
                        <c:v>8.6942999999999993E-15</c:v>
                      </c:pt>
                      <c:pt idx="17300">
                        <c:v>6.7431000000000003E-15</c:v>
                      </c:pt>
                      <c:pt idx="17301">
                        <c:v>6.7431000000000003E-15</c:v>
                      </c:pt>
                      <c:pt idx="17302">
                        <c:v>8.5685899999999999E-15</c:v>
                      </c:pt>
                      <c:pt idx="17303">
                        <c:v>8.5685899999999999E-15</c:v>
                      </c:pt>
                      <c:pt idx="17304">
                        <c:v>9.0883900000000001E-15</c:v>
                      </c:pt>
                      <c:pt idx="17305">
                        <c:v>9.0883900000000001E-15</c:v>
                      </c:pt>
                      <c:pt idx="17306">
                        <c:v>1.00863E-14</c:v>
                      </c:pt>
                      <c:pt idx="17307">
                        <c:v>1.00863E-14</c:v>
                      </c:pt>
                      <c:pt idx="17308">
                        <c:v>1.1610399999999999E-14</c:v>
                      </c:pt>
                      <c:pt idx="17309">
                        <c:v>1.1610399999999999E-14</c:v>
                      </c:pt>
                      <c:pt idx="17310">
                        <c:v>1.18888E-14</c:v>
                      </c:pt>
                      <c:pt idx="17311">
                        <c:v>1.18888E-14</c:v>
                      </c:pt>
                      <c:pt idx="17312">
                        <c:v>1.31567E-14</c:v>
                      </c:pt>
                      <c:pt idx="17313">
                        <c:v>1.31567E-14</c:v>
                      </c:pt>
                      <c:pt idx="17314">
                        <c:v>7.6081899999999995E-15</c:v>
                      </c:pt>
                      <c:pt idx="17315">
                        <c:v>7.6081899999999995E-15</c:v>
                      </c:pt>
                      <c:pt idx="17316">
                        <c:v>1.0753499999999999E-14</c:v>
                      </c:pt>
                      <c:pt idx="17317">
                        <c:v>1.0753499999999999E-14</c:v>
                      </c:pt>
                      <c:pt idx="17318">
                        <c:v>9.3643200000000007E-15</c:v>
                      </c:pt>
                      <c:pt idx="17319">
                        <c:v>9.3643200000000007E-15</c:v>
                      </c:pt>
                      <c:pt idx="17320">
                        <c:v>1.3222199999999999E-14</c:v>
                      </c:pt>
                      <c:pt idx="17321">
                        <c:v>1.3222199999999999E-14</c:v>
                      </c:pt>
                      <c:pt idx="17322">
                        <c:v>1.23426E-14</c:v>
                      </c:pt>
                      <c:pt idx="17323">
                        <c:v>1.23426E-14</c:v>
                      </c:pt>
                      <c:pt idx="17324">
                        <c:v>5.9965899999999999E-15</c:v>
                      </c:pt>
                      <c:pt idx="17325">
                        <c:v>5.9965899999999999E-15</c:v>
                      </c:pt>
                      <c:pt idx="17326">
                        <c:v>5.7763599999999999E-15</c:v>
                      </c:pt>
                      <c:pt idx="17327">
                        <c:v>5.7763599999999999E-15</c:v>
                      </c:pt>
                      <c:pt idx="17328">
                        <c:v>8.7835699999999993E-15</c:v>
                      </c:pt>
                      <c:pt idx="17329">
                        <c:v>8.7835699999999993E-15</c:v>
                      </c:pt>
                      <c:pt idx="17330">
                        <c:v>7.9530599999999999E-15</c:v>
                      </c:pt>
                      <c:pt idx="17331">
                        <c:v>7.9530599999999999E-15</c:v>
                      </c:pt>
                      <c:pt idx="17332">
                        <c:v>9.5770100000000006E-15</c:v>
                      </c:pt>
                      <c:pt idx="17333">
                        <c:v>9.5770100000000006E-15</c:v>
                      </c:pt>
                      <c:pt idx="17334">
                        <c:v>9.6526900000000003E-15</c:v>
                      </c:pt>
                      <c:pt idx="17335">
                        <c:v>9.6526900000000003E-15</c:v>
                      </c:pt>
                      <c:pt idx="17336">
                        <c:v>1.8015500000000001E-14</c:v>
                      </c:pt>
                      <c:pt idx="17337">
                        <c:v>1.8015500000000001E-14</c:v>
                      </c:pt>
                      <c:pt idx="17338">
                        <c:v>1.10557E-14</c:v>
                      </c:pt>
                      <c:pt idx="17339">
                        <c:v>1.10557E-14</c:v>
                      </c:pt>
                      <c:pt idx="17340">
                        <c:v>4.5531800000000004E-15</c:v>
                      </c:pt>
                      <c:pt idx="17341">
                        <c:v>4.5531800000000004E-15</c:v>
                      </c:pt>
                      <c:pt idx="17342">
                        <c:v>7.90162E-15</c:v>
                      </c:pt>
                      <c:pt idx="17343">
                        <c:v>7.90162E-15</c:v>
                      </c:pt>
                      <c:pt idx="17344">
                        <c:v>1.32532E-14</c:v>
                      </c:pt>
                      <c:pt idx="17345">
                        <c:v>1.32532E-14</c:v>
                      </c:pt>
                      <c:pt idx="17346">
                        <c:v>1.13692E-14</c:v>
                      </c:pt>
                      <c:pt idx="17347">
                        <c:v>1.13692E-14</c:v>
                      </c:pt>
                      <c:pt idx="17348">
                        <c:v>5.7985699999999999E-15</c:v>
                      </c:pt>
                      <c:pt idx="17349">
                        <c:v>5.7985699999999999E-15</c:v>
                      </c:pt>
                      <c:pt idx="17350">
                        <c:v>9.3460299999999993E-15</c:v>
                      </c:pt>
                      <c:pt idx="17351">
                        <c:v>9.3460299999999993E-15</c:v>
                      </c:pt>
                      <c:pt idx="17352">
                        <c:v>6.4658499999999999E-15</c:v>
                      </c:pt>
                      <c:pt idx="17353">
                        <c:v>6.4658499999999999E-15</c:v>
                      </c:pt>
                      <c:pt idx="17354">
                        <c:v>1.3691999999999999E-14</c:v>
                      </c:pt>
                      <c:pt idx="17355">
                        <c:v>1.3691999999999999E-14</c:v>
                      </c:pt>
                      <c:pt idx="17356">
                        <c:v>1.03967E-14</c:v>
                      </c:pt>
                      <c:pt idx="17357">
                        <c:v>1.03967E-14</c:v>
                      </c:pt>
                      <c:pt idx="17358">
                        <c:v>1.17579E-14</c:v>
                      </c:pt>
                      <c:pt idx="17359">
                        <c:v>1.17579E-14</c:v>
                      </c:pt>
                      <c:pt idx="17360">
                        <c:v>1.1283799999999999E-14</c:v>
                      </c:pt>
                      <c:pt idx="17361">
                        <c:v>1.1283799999999999E-14</c:v>
                      </c:pt>
                      <c:pt idx="17362">
                        <c:v>7.6069500000000003E-15</c:v>
                      </c:pt>
                      <c:pt idx="17363">
                        <c:v>7.6069500000000003E-15</c:v>
                      </c:pt>
                      <c:pt idx="17364">
                        <c:v>9.3277299999999998E-15</c:v>
                      </c:pt>
                      <c:pt idx="17365">
                        <c:v>9.3277299999999998E-15</c:v>
                      </c:pt>
                      <c:pt idx="17366">
                        <c:v>1.0226900000000001E-14</c:v>
                      </c:pt>
                      <c:pt idx="17367">
                        <c:v>1.0226900000000001E-14</c:v>
                      </c:pt>
                      <c:pt idx="17368">
                        <c:v>1.0458699999999999E-14</c:v>
                      </c:pt>
                      <c:pt idx="17369">
                        <c:v>1.0458699999999999E-14</c:v>
                      </c:pt>
                      <c:pt idx="17370">
                        <c:v>1.01947E-14</c:v>
                      </c:pt>
                      <c:pt idx="17371">
                        <c:v>1.01947E-14</c:v>
                      </c:pt>
                      <c:pt idx="17372">
                        <c:v>9.75933E-15</c:v>
                      </c:pt>
                      <c:pt idx="17373">
                        <c:v>9.75933E-15</c:v>
                      </c:pt>
                      <c:pt idx="17374">
                        <c:v>8.3487699999999994E-15</c:v>
                      </c:pt>
                      <c:pt idx="17375">
                        <c:v>8.3487699999999994E-15</c:v>
                      </c:pt>
                      <c:pt idx="17376">
                        <c:v>1.2830500000000001E-14</c:v>
                      </c:pt>
                      <c:pt idx="17377">
                        <c:v>1.2830500000000001E-14</c:v>
                      </c:pt>
                      <c:pt idx="17378">
                        <c:v>1.04773E-14</c:v>
                      </c:pt>
                      <c:pt idx="17379">
                        <c:v>1.04773E-14</c:v>
                      </c:pt>
                      <c:pt idx="17380">
                        <c:v>1.0494899999999999E-14</c:v>
                      </c:pt>
                      <c:pt idx="17381">
                        <c:v>1.0494899999999999E-14</c:v>
                      </c:pt>
                      <c:pt idx="17382">
                        <c:v>9.6254299999999999E-15</c:v>
                      </c:pt>
                      <c:pt idx="17383">
                        <c:v>9.6254299999999999E-15</c:v>
                      </c:pt>
                      <c:pt idx="17384">
                        <c:v>1.2714300000000001E-14</c:v>
                      </c:pt>
                      <c:pt idx="17385">
                        <c:v>1.2714300000000001E-14</c:v>
                      </c:pt>
                      <c:pt idx="17386">
                        <c:v>1.1156000000000001E-14</c:v>
                      </c:pt>
                      <c:pt idx="17387">
                        <c:v>1.1156000000000001E-14</c:v>
                      </c:pt>
                      <c:pt idx="17388">
                        <c:v>1.17742E-14</c:v>
                      </c:pt>
                      <c:pt idx="17389">
                        <c:v>1.17742E-14</c:v>
                      </c:pt>
                      <c:pt idx="17390">
                        <c:v>1.3566799999999999E-14</c:v>
                      </c:pt>
                      <c:pt idx="17391">
                        <c:v>1.3566799999999999E-14</c:v>
                      </c:pt>
                      <c:pt idx="17392">
                        <c:v>1.6154999999999998E-14</c:v>
                      </c:pt>
                      <c:pt idx="17393">
                        <c:v>1.6154999999999998E-14</c:v>
                      </c:pt>
                      <c:pt idx="17394">
                        <c:v>7.3992399999999999E-15</c:v>
                      </c:pt>
                      <c:pt idx="17395">
                        <c:v>7.3992399999999999E-15</c:v>
                      </c:pt>
                      <c:pt idx="17396">
                        <c:v>1.33845E-14</c:v>
                      </c:pt>
                      <c:pt idx="17397">
                        <c:v>1.33845E-14</c:v>
                      </c:pt>
                      <c:pt idx="17398">
                        <c:v>1.0569999999999999E-14</c:v>
                      </c:pt>
                      <c:pt idx="17399">
                        <c:v>1.0569999999999999E-14</c:v>
                      </c:pt>
                      <c:pt idx="17400">
                        <c:v>8.5858799999999998E-15</c:v>
                      </c:pt>
                      <c:pt idx="17401">
                        <c:v>8.5858799999999998E-15</c:v>
                      </c:pt>
                      <c:pt idx="17402">
                        <c:v>1.1602899999999999E-14</c:v>
                      </c:pt>
                      <c:pt idx="17403">
                        <c:v>1.1602899999999999E-14</c:v>
                      </c:pt>
                      <c:pt idx="17404">
                        <c:v>1.00457E-14</c:v>
                      </c:pt>
                      <c:pt idx="17405">
                        <c:v>1.00457E-14</c:v>
                      </c:pt>
                      <c:pt idx="17406">
                        <c:v>1.1480200000000001E-14</c:v>
                      </c:pt>
                      <c:pt idx="17407">
                        <c:v>1.1480200000000001E-14</c:v>
                      </c:pt>
                      <c:pt idx="17408">
                        <c:v>1.7867400000000002E-14</c:v>
                      </c:pt>
                      <c:pt idx="17409">
                        <c:v>1.7867400000000002E-14</c:v>
                      </c:pt>
                      <c:pt idx="17410">
                        <c:v>4.9831300000000002E-15</c:v>
                      </c:pt>
                      <c:pt idx="17411">
                        <c:v>4.9831300000000002E-15</c:v>
                      </c:pt>
                      <c:pt idx="17412">
                        <c:v>6.4036300000000003E-15</c:v>
                      </c:pt>
                      <c:pt idx="17413">
                        <c:v>6.4036300000000003E-15</c:v>
                      </c:pt>
                      <c:pt idx="17414">
                        <c:v>8.5294600000000004E-15</c:v>
                      </c:pt>
                      <c:pt idx="17415">
                        <c:v>8.5294600000000004E-15</c:v>
                      </c:pt>
                      <c:pt idx="17416">
                        <c:v>1.2580400000000001E-14</c:v>
                      </c:pt>
                      <c:pt idx="17417">
                        <c:v>1.2580400000000001E-14</c:v>
                      </c:pt>
                      <c:pt idx="17418">
                        <c:v>1.24077E-14</c:v>
                      </c:pt>
                      <c:pt idx="17419">
                        <c:v>1.24077E-14</c:v>
                      </c:pt>
                      <c:pt idx="17420">
                        <c:v>8.7276599999999995E-15</c:v>
                      </c:pt>
                      <c:pt idx="17421">
                        <c:v>8.7276599999999995E-15</c:v>
                      </c:pt>
                      <c:pt idx="17422">
                        <c:v>1.0484699999999999E-14</c:v>
                      </c:pt>
                      <c:pt idx="17423">
                        <c:v>1.0484699999999999E-14</c:v>
                      </c:pt>
                      <c:pt idx="17424">
                        <c:v>8.0314600000000005E-15</c:v>
                      </c:pt>
                      <c:pt idx="17425">
                        <c:v>8.0314600000000005E-15</c:v>
                      </c:pt>
                      <c:pt idx="17426">
                        <c:v>9.6828399999999994E-15</c:v>
                      </c:pt>
                      <c:pt idx="17427">
                        <c:v>9.6828399999999994E-15</c:v>
                      </c:pt>
                      <c:pt idx="17428">
                        <c:v>5.0202399999999997E-15</c:v>
                      </c:pt>
                      <c:pt idx="17429">
                        <c:v>5.0202399999999997E-15</c:v>
                      </c:pt>
                      <c:pt idx="17430">
                        <c:v>1.0257699999999999E-14</c:v>
                      </c:pt>
                      <c:pt idx="17431">
                        <c:v>1.0257699999999999E-14</c:v>
                      </c:pt>
                      <c:pt idx="17432">
                        <c:v>1.15279E-14</c:v>
                      </c:pt>
                      <c:pt idx="17433">
                        <c:v>1.15279E-14</c:v>
                      </c:pt>
                      <c:pt idx="17434">
                        <c:v>8.4321800000000005E-15</c:v>
                      </c:pt>
                      <c:pt idx="17435">
                        <c:v>8.4321800000000005E-15</c:v>
                      </c:pt>
                      <c:pt idx="17436">
                        <c:v>9.7827999999999995E-15</c:v>
                      </c:pt>
                      <c:pt idx="17437">
                        <c:v>9.7827999999999995E-15</c:v>
                      </c:pt>
                      <c:pt idx="17438">
                        <c:v>8.6634400000000002E-15</c:v>
                      </c:pt>
                      <c:pt idx="17439">
                        <c:v>8.6634400000000002E-15</c:v>
                      </c:pt>
                      <c:pt idx="17440">
                        <c:v>1.39272E-14</c:v>
                      </c:pt>
                      <c:pt idx="17441">
                        <c:v>1.39272E-14</c:v>
                      </c:pt>
                      <c:pt idx="17442">
                        <c:v>8.6764800000000001E-15</c:v>
                      </c:pt>
                      <c:pt idx="17443">
                        <c:v>8.6764800000000001E-15</c:v>
                      </c:pt>
                      <c:pt idx="17444">
                        <c:v>1.5251099999999999E-14</c:v>
                      </c:pt>
                      <c:pt idx="17445">
                        <c:v>1.5251099999999999E-14</c:v>
                      </c:pt>
                      <c:pt idx="17446">
                        <c:v>1.15107E-14</c:v>
                      </c:pt>
                      <c:pt idx="17447">
                        <c:v>1.15107E-14</c:v>
                      </c:pt>
                      <c:pt idx="17448">
                        <c:v>7.3237899999999998E-15</c:v>
                      </c:pt>
                      <c:pt idx="17449">
                        <c:v>7.3237899999999998E-15</c:v>
                      </c:pt>
                      <c:pt idx="17450">
                        <c:v>9.4488799999999998E-15</c:v>
                      </c:pt>
                      <c:pt idx="17451">
                        <c:v>9.4488799999999998E-15</c:v>
                      </c:pt>
                      <c:pt idx="17452">
                        <c:v>1.2081700000000001E-14</c:v>
                      </c:pt>
                      <c:pt idx="17453">
                        <c:v>1.2081700000000001E-14</c:v>
                      </c:pt>
                      <c:pt idx="17454">
                        <c:v>7.7407000000000005E-15</c:v>
                      </c:pt>
                      <c:pt idx="17455">
                        <c:v>7.7407000000000005E-15</c:v>
                      </c:pt>
                      <c:pt idx="17456">
                        <c:v>2.6452799999999999E-13</c:v>
                      </c:pt>
                      <c:pt idx="17457">
                        <c:v>2.6452799999999999E-13</c:v>
                      </c:pt>
                      <c:pt idx="17458">
                        <c:v>1.2506699999999999E-14</c:v>
                      </c:pt>
                      <c:pt idx="17459">
                        <c:v>1.2506699999999999E-14</c:v>
                      </c:pt>
                      <c:pt idx="17460">
                        <c:v>1.5093799999999999E-14</c:v>
                      </c:pt>
                      <c:pt idx="17461">
                        <c:v>1.5093799999999999E-14</c:v>
                      </c:pt>
                      <c:pt idx="17462">
                        <c:v>6.7181099999999998E-15</c:v>
                      </c:pt>
                      <c:pt idx="17463">
                        <c:v>6.7181099999999998E-15</c:v>
                      </c:pt>
                      <c:pt idx="17464">
                        <c:v>9.9459599999999996E-15</c:v>
                      </c:pt>
                      <c:pt idx="17465">
                        <c:v>9.9459599999999996E-15</c:v>
                      </c:pt>
                      <c:pt idx="17466">
                        <c:v>1.3122600000000001E-14</c:v>
                      </c:pt>
                      <c:pt idx="17467">
                        <c:v>1.3122600000000001E-14</c:v>
                      </c:pt>
                      <c:pt idx="17468">
                        <c:v>8.53968E-15</c:v>
                      </c:pt>
                      <c:pt idx="17469">
                        <c:v>8.53968E-15</c:v>
                      </c:pt>
                      <c:pt idx="17470">
                        <c:v>8.8040399999999994E-15</c:v>
                      </c:pt>
                      <c:pt idx="17471">
                        <c:v>8.8040399999999994E-15</c:v>
                      </c:pt>
                      <c:pt idx="17472">
                        <c:v>1.4538499999999999E-14</c:v>
                      </c:pt>
                      <c:pt idx="17473">
                        <c:v>1.4538499999999999E-14</c:v>
                      </c:pt>
                      <c:pt idx="17474">
                        <c:v>1.3151300000000001E-14</c:v>
                      </c:pt>
                      <c:pt idx="17475">
                        <c:v>1.3151300000000001E-14</c:v>
                      </c:pt>
                      <c:pt idx="17476">
                        <c:v>7.08322E-15</c:v>
                      </c:pt>
                      <c:pt idx="17477">
                        <c:v>7.08322E-15</c:v>
                      </c:pt>
                      <c:pt idx="17478">
                        <c:v>7.0776299999999998E-15</c:v>
                      </c:pt>
                      <c:pt idx="17479">
                        <c:v>7.0776299999999998E-15</c:v>
                      </c:pt>
                      <c:pt idx="17480">
                        <c:v>9.8103300000000002E-15</c:v>
                      </c:pt>
                      <c:pt idx="17481">
                        <c:v>9.8103300000000002E-15</c:v>
                      </c:pt>
                      <c:pt idx="17482">
                        <c:v>7.2843700000000005E-15</c:v>
                      </c:pt>
                      <c:pt idx="17483">
                        <c:v>7.2843700000000005E-15</c:v>
                      </c:pt>
                      <c:pt idx="17484">
                        <c:v>1.5756300000000001E-14</c:v>
                      </c:pt>
                      <c:pt idx="17485">
                        <c:v>1.5756300000000001E-14</c:v>
                      </c:pt>
                      <c:pt idx="17486">
                        <c:v>6.87007E-15</c:v>
                      </c:pt>
                      <c:pt idx="17487">
                        <c:v>6.87007E-15</c:v>
                      </c:pt>
                      <c:pt idx="17488">
                        <c:v>7.5585199999999996E-15</c:v>
                      </c:pt>
                      <c:pt idx="17489">
                        <c:v>7.5585199999999996E-15</c:v>
                      </c:pt>
                      <c:pt idx="17490">
                        <c:v>1.3048000000000001E-14</c:v>
                      </c:pt>
                      <c:pt idx="17491">
                        <c:v>1.3048000000000001E-14</c:v>
                      </c:pt>
                      <c:pt idx="17492">
                        <c:v>1.19997E-14</c:v>
                      </c:pt>
                      <c:pt idx="17493">
                        <c:v>1.19997E-14</c:v>
                      </c:pt>
                      <c:pt idx="17494">
                        <c:v>5.77228E-15</c:v>
                      </c:pt>
                      <c:pt idx="17495">
                        <c:v>5.77228E-15</c:v>
                      </c:pt>
                      <c:pt idx="17496">
                        <c:v>9.4310800000000002E-15</c:v>
                      </c:pt>
                      <c:pt idx="17497">
                        <c:v>9.4310800000000002E-15</c:v>
                      </c:pt>
                      <c:pt idx="17498">
                        <c:v>6.1186800000000003E-15</c:v>
                      </c:pt>
                      <c:pt idx="17499">
                        <c:v>6.1186800000000003E-15</c:v>
                      </c:pt>
                      <c:pt idx="17500">
                        <c:v>7.8060300000000004E-15</c:v>
                      </c:pt>
                      <c:pt idx="17501">
                        <c:v>7.8060300000000004E-15</c:v>
                      </c:pt>
                      <c:pt idx="17502">
                        <c:v>7.7767399999999994E-15</c:v>
                      </c:pt>
                      <c:pt idx="17503">
                        <c:v>7.7767399999999994E-15</c:v>
                      </c:pt>
                      <c:pt idx="17504">
                        <c:v>8.5990200000000006E-15</c:v>
                      </c:pt>
                      <c:pt idx="17505">
                        <c:v>8.5990200000000006E-15</c:v>
                      </c:pt>
                      <c:pt idx="17506">
                        <c:v>4.1112199999999998E-15</c:v>
                      </c:pt>
                      <c:pt idx="17507">
                        <c:v>4.1112199999999998E-15</c:v>
                      </c:pt>
                      <c:pt idx="17508">
                        <c:v>4.5080700000000001E-13</c:v>
                      </c:pt>
                      <c:pt idx="17509">
                        <c:v>4.5080700000000001E-13</c:v>
                      </c:pt>
                      <c:pt idx="17510">
                        <c:v>9.0166499999999995E-15</c:v>
                      </c:pt>
                      <c:pt idx="17511">
                        <c:v>9.0166499999999995E-15</c:v>
                      </c:pt>
                      <c:pt idx="17512">
                        <c:v>5.9904699999999997E-15</c:v>
                      </c:pt>
                      <c:pt idx="17513">
                        <c:v>5.9904699999999997E-15</c:v>
                      </c:pt>
                      <c:pt idx="17514">
                        <c:v>8.1936099999999994E-15</c:v>
                      </c:pt>
                      <c:pt idx="17515">
                        <c:v>8.1936099999999994E-15</c:v>
                      </c:pt>
                      <c:pt idx="17516">
                        <c:v>1.0136199999999999E-14</c:v>
                      </c:pt>
                      <c:pt idx="17517">
                        <c:v>1.0136199999999999E-14</c:v>
                      </c:pt>
                      <c:pt idx="17518">
                        <c:v>1.0925299999999999E-14</c:v>
                      </c:pt>
                      <c:pt idx="17519">
                        <c:v>1.0925299999999999E-14</c:v>
                      </c:pt>
                      <c:pt idx="17520">
                        <c:v>7.1163300000000002E-15</c:v>
                      </c:pt>
                      <c:pt idx="17521">
                        <c:v>7.1163300000000002E-15</c:v>
                      </c:pt>
                      <c:pt idx="17522">
                        <c:v>3.1020199999999999E-15</c:v>
                      </c:pt>
                      <c:pt idx="17523">
                        <c:v>3.1020199999999999E-15</c:v>
                      </c:pt>
                      <c:pt idx="17524">
                        <c:v>1.03133E-14</c:v>
                      </c:pt>
                      <c:pt idx="17525">
                        <c:v>1.03133E-14</c:v>
                      </c:pt>
                      <c:pt idx="17526">
                        <c:v>7.9019799999999999E-15</c:v>
                      </c:pt>
                      <c:pt idx="17527">
                        <c:v>7.9019799999999999E-15</c:v>
                      </c:pt>
                      <c:pt idx="17528">
                        <c:v>9.1620600000000004E-15</c:v>
                      </c:pt>
                      <c:pt idx="17529">
                        <c:v>9.1620600000000004E-15</c:v>
                      </c:pt>
                      <c:pt idx="17530">
                        <c:v>1.15997E-14</c:v>
                      </c:pt>
                      <c:pt idx="17531">
                        <c:v>1.15997E-14</c:v>
                      </c:pt>
                      <c:pt idx="17532">
                        <c:v>3.5779399999999999E-15</c:v>
                      </c:pt>
                      <c:pt idx="17533">
                        <c:v>3.5779399999999999E-15</c:v>
                      </c:pt>
                      <c:pt idx="17534">
                        <c:v>6.7887700000000001E-15</c:v>
                      </c:pt>
                      <c:pt idx="17535">
                        <c:v>6.7887700000000001E-15</c:v>
                      </c:pt>
                      <c:pt idx="17536">
                        <c:v>9.1603299999999995E-15</c:v>
                      </c:pt>
                      <c:pt idx="17537">
                        <c:v>9.1603299999999995E-15</c:v>
                      </c:pt>
                      <c:pt idx="17538">
                        <c:v>2.9598700000000001E-15</c:v>
                      </c:pt>
                      <c:pt idx="17539">
                        <c:v>2.9598700000000001E-15</c:v>
                      </c:pt>
                      <c:pt idx="17540">
                        <c:v>4.7923199999999997E-15</c:v>
                      </c:pt>
                      <c:pt idx="17541">
                        <c:v>4.7923199999999997E-15</c:v>
                      </c:pt>
                      <c:pt idx="17542">
                        <c:v>9.0570700000000003E-15</c:v>
                      </c:pt>
                      <c:pt idx="17543">
                        <c:v>9.0570700000000003E-15</c:v>
                      </c:pt>
                      <c:pt idx="17544">
                        <c:v>1.41456E-14</c:v>
                      </c:pt>
                      <c:pt idx="17545">
                        <c:v>1.41456E-14</c:v>
                      </c:pt>
                      <c:pt idx="17546">
                        <c:v>9.2541399999999993E-15</c:v>
                      </c:pt>
                      <c:pt idx="17547">
                        <c:v>9.2541399999999993E-15</c:v>
                      </c:pt>
                      <c:pt idx="17548">
                        <c:v>5.96828E-15</c:v>
                      </c:pt>
                      <c:pt idx="17549">
                        <c:v>5.96828E-15</c:v>
                      </c:pt>
                      <c:pt idx="17550">
                        <c:v>3.15997E-15</c:v>
                      </c:pt>
                      <c:pt idx="17551">
                        <c:v>3.15997E-15</c:v>
                      </c:pt>
                      <c:pt idx="17552">
                        <c:v>3.9548100000000001E-15</c:v>
                      </c:pt>
                      <c:pt idx="17553">
                        <c:v>3.9548100000000001E-15</c:v>
                      </c:pt>
                      <c:pt idx="17554">
                        <c:v>6.4947800000000002E-15</c:v>
                      </c:pt>
                      <c:pt idx="17555">
                        <c:v>6.4947800000000002E-15</c:v>
                      </c:pt>
                      <c:pt idx="17556">
                        <c:v>8.8638000000000002E-15</c:v>
                      </c:pt>
                      <c:pt idx="17557">
                        <c:v>8.8638000000000002E-15</c:v>
                      </c:pt>
                      <c:pt idx="17558">
                        <c:v>6.6412200000000003E-15</c:v>
                      </c:pt>
                      <c:pt idx="17559">
                        <c:v>6.6412200000000003E-15</c:v>
                      </c:pt>
                      <c:pt idx="17560">
                        <c:v>7.89843E-15</c:v>
                      </c:pt>
                      <c:pt idx="17561">
                        <c:v>7.89843E-15</c:v>
                      </c:pt>
                      <c:pt idx="17562">
                        <c:v>7.7330999999999994E-15</c:v>
                      </c:pt>
                      <c:pt idx="17563">
                        <c:v>7.7330999999999994E-15</c:v>
                      </c:pt>
                      <c:pt idx="17564">
                        <c:v>9.21819E-15</c:v>
                      </c:pt>
                      <c:pt idx="17565">
                        <c:v>9.21819E-15</c:v>
                      </c:pt>
                      <c:pt idx="17566">
                        <c:v>6.6433400000000004E-15</c:v>
                      </c:pt>
                      <c:pt idx="17567">
                        <c:v>6.6433400000000004E-15</c:v>
                      </c:pt>
                      <c:pt idx="17568">
                        <c:v>6.3296700000000002E-15</c:v>
                      </c:pt>
                      <c:pt idx="17569">
                        <c:v>6.3296700000000002E-15</c:v>
                      </c:pt>
                      <c:pt idx="17570">
                        <c:v>8.5971800000000006E-15</c:v>
                      </c:pt>
                      <c:pt idx="17571">
                        <c:v>8.5971800000000006E-15</c:v>
                      </c:pt>
                      <c:pt idx="17572">
                        <c:v>1.7124899999999999E-14</c:v>
                      </c:pt>
                      <c:pt idx="17573">
                        <c:v>1.7124899999999999E-14</c:v>
                      </c:pt>
                      <c:pt idx="17574">
                        <c:v>9.6579499999999999E-15</c:v>
                      </c:pt>
                      <c:pt idx="17575">
                        <c:v>9.6579499999999999E-15</c:v>
                      </c:pt>
                      <c:pt idx="17576">
                        <c:v>1.3215E-14</c:v>
                      </c:pt>
                      <c:pt idx="17577">
                        <c:v>1.3215E-14</c:v>
                      </c:pt>
                      <c:pt idx="17578">
                        <c:v>7.1697199999999993E-15</c:v>
                      </c:pt>
                      <c:pt idx="17579">
                        <c:v>7.1697199999999993E-15</c:v>
                      </c:pt>
                      <c:pt idx="17580">
                        <c:v>7.6158600000000007E-15</c:v>
                      </c:pt>
                      <c:pt idx="17581">
                        <c:v>7.6158600000000007E-15</c:v>
                      </c:pt>
                      <c:pt idx="17582">
                        <c:v>3.7574000000000001E-12</c:v>
                      </c:pt>
                      <c:pt idx="17583">
                        <c:v>3.7574000000000001E-12</c:v>
                      </c:pt>
                      <c:pt idx="17584">
                        <c:v>9.4799600000000003E-15</c:v>
                      </c:pt>
                      <c:pt idx="17585">
                        <c:v>9.4799600000000003E-15</c:v>
                      </c:pt>
                      <c:pt idx="17586">
                        <c:v>8.0586800000000002E-15</c:v>
                      </c:pt>
                      <c:pt idx="17587">
                        <c:v>8.0586800000000002E-15</c:v>
                      </c:pt>
                      <c:pt idx="17588">
                        <c:v>6.2147399999999997E-15</c:v>
                      </c:pt>
                      <c:pt idx="17589">
                        <c:v>6.2147399999999997E-15</c:v>
                      </c:pt>
                      <c:pt idx="17590">
                        <c:v>7.2922599999999999E-15</c:v>
                      </c:pt>
                      <c:pt idx="17591">
                        <c:v>7.2922599999999999E-15</c:v>
                      </c:pt>
                      <c:pt idx="17592">
                        <c:v>6.9742400000000003E-15</c:v>
                      </c:pt>
                      <c:pt idx="17593">
                        <c:v>6.9742400000000003E-15</c:v>
                      </c:pt>
                      <c:pt idx="17594">
                        <c:v>5.72102E-15</c:v>
                      </c:pt>
                      <c:pt idx="17595">
                        <c:v>5.72102E-15</c:v>
                      </c:pt>
                      <c:pt idx="17596">
                        <c:v>3.5104399999999999E-15</c:v>
                      </c:pt>
                      <c:pt idx="17597">
                        <c:v>3.5104399999999999E-15</c:v>
                      </c:pt>
                      <c:pt idx="17598">
                        <c:v>6.04685E-15</c:v>
                      </c:pt>
                      <c:pt idx="17599">
                        <c:v>6.04685E-15</c:v>
                      </c:pt>
                      <c:pt idx="17600">
                        <c:v>7.5984400000000005E-15</c:v>
                      </c:pt>
                      <c:pt idx="17601">
                        <c:v>7.5984400000000005E-15</c:v>
                      </c:pt>
                      <c:pt idx="17602">
                        <c:v>4.2659000000000002E-15</c:v>
                      </c:pt>
                      <c:pt idx="17603">
                        <c:v>4.2659000000000002E-15</c:v>
                      </c:pt>
                      <c:pt idx="17604">
                        <c:v>7.7250699999999999E-15</c:v>
                      </c:pt>
                      <c:pt idx="17605">
                        <c:v>7.7250699999999999E-15</c:v>
                      </c:pt>
                      <c:pt idx="17606">
                        <c:v>4.3502000000000004E-15</c:v>
                      </c:pt>
                      <c:pt idx="17607">
                        <c:v>4.3502000000000004E-15</c:v>
                      </c:pt>
                      <c:pt idx="17608">
                        <c:v>9.3612000000000007E-15</c:v>
                      </c:pt>
                      <c:pt idx="17609">
                        <c:v>9.3612000000000007E-15</c:v>
                      </c:pt>
                      <c:pt idx="17610">
                        <c:v>1.0675300000000001E-14</c:v>
                      </c:pt>
                      <c:pt idx="17611">
                        <c:v>1.0675300000000001E-14</c:v>
                      </c:pt>
                      <c:pt idx="17612">
                        <c:v>1.15838E-14</c:v>
                      </c:pt>
                      <c:pt idx="17613">
                        <c:v>1.15838E-14</c:v>
                      </c:pt>
                      <c:pt idx="17614">
                        <c:v>7.82319E-15</c:v>
                      </c:pt>
                      <c:pt idx="17615">
                        <c:v>7.82319E-15</c:v>
                      </c:pt>
                      <c:pt idx="17616">
                        <c:v>6.0973600000000001E-15</c:v>
                      </c:pt>
                      <c:pt idx="17617">
                        <c:v>6.0973600000000001E-15</c:v>
                      </c:pt>
                      <c:pt idx="17618">
                        <c:v>4.0860699999999998E-15</c:v>
                      </c:pt>
                      <c:pt idx="17619">
                        <c:v>4.0860699999999998E-15</c:v>
                      </c:pt>
                      <c:pt idx="17620">
                        <c:v>4.5934099999999998E-15</c:v>
                      </c:pt>
                      <c:pt idx="17621">
                        <c:v>4.5934099999999998E-15</c:v>
                      </c:pt>
                      <c:pt idx="17622">
                        <c:v>6.4576799999999997E-15</c:v>
                      </c:pt>
                      <c:pt idx="17623">
                        <c:v>6.4576799999999997E-15</c:v>
                      </c:pt>
                      <c:pt idx="17624">
                        <c:v>6.5557400000000003E-15</c:v>
                      </c:pt>
                      <c:pt idx="17625">
                        <c:v>6.5557400000000003E-15</c:v>
                      </c:pt>
                      <c:pt idx="17626">
                        <c:v>1.11836E-14</c:v>
                      </c:pt>
                      <c:pt idx="17627">
                        <c:v>1.11836E-14</c:v>
                      </c:pt>
                      <c:pt idx="17628">
                        <c:v>6.3587800000000004E-15</c:v>
                      </c:pt>
                      <c:pt idx="17629">
                        <c:v>6.3587800000000004E-15</c:v>
                      </c:pt>
                      <c:pt idx="17630">
                        <c:v>1.34415E-14</c:v>
                      </c:pt>
                      <c:pt idx="17631">
                        <c:v>1.34415E-14</c:v>
                      </c:pt>
                      <c:pt idx="17632">
                        <c:v>8.9032299999999993E-15</c:v>
                      </c:pt>
                      <c:pt idx="17633">
                        <c:v>8.9032299999999993E-15</c:v>
                      </c:pt>
                      <c:pt idx="17634">
                        <c:v>1.2027500000000001E-14</c:v>
                      </c:pt>
                      <c:pt idx="17635">
                        <c:v>1.2027500000000001E-14</c:v>
                      </c:pt>
                      <c:pt idx="17636">
                        <c:v>9.8928000000000001E-15</c:v>
                      </c:pt>
                      <c:pt idx="17637">
                        <c:v>9.8928000000000001E-15</c:v>
                      </c:pt>
                      <c:pt idx="17638">
                        <c:v>1.23757E-14</c:v>
                      </c:pt>
                      <c:pt idx="17639">
                        <c:v>1.23757E-14</c:v>
                      </c:pt>
                      <c:pt idx="17640">
                        <c:v>1.57171E-14</c:v>
                      </c:pt>
                      <c:pt idx="17641">
                        <c:v>1.57171E-14</c:v>
                      </c:pt>
                      <c:pt idx="17642">
                        <c:v>1.7415499999999999E-14</c:v>
                      </c:pt>
                      <c:pt idx="17643">
                        <c:v>1.7415499999999999E-14</c:v>
                      </c:pt>
                      <c:pt idx="17644">
                        <c:v>2.72435E-14</c:v>
                      </c:pt>
                      <c:pt idx="17645">
                        <c:v>2.72435E-14</c:v>
                      </c:pt>
                      <c:pt idx="17646">
                        <c:v>5.1587800000000003E-14</c:v>
                      </c:pt>
                      <c:pt idx="17647">
                        <c:v>5.1587800000000003E-14</c:v>
                      </c:pt>
                      <c:pt idx="17648">
                        <c:v>6.2504400000000002E-14</c:v>
                      </c:pt>
                      <c:pt idx="17649">
                        <c:v>6.2504400000000002E-14</c:v>
                      </c:pt>
                      <c:pt idx="17650">
                        <c:v>8.4588500000000001E-14</c:v>
                      </c:pt>
                      <c:pt idx="17651">
                        <c:v>8.4588500000000001E-14</c:v>
                      </c:pt>
                      <c:pt idx="17652">
                        <c:v>1.03254E-13</c:v>
                      </c:pt>
                      <c:pt idx="17653">
                        <c:v>1.03254E-13</c:v>
                      </c:pt>
                      <c:pt idx="17654">
                        <c:v>1.17434E-13</c:v>
                      </c:pt>
                      <c:pt idx="17655">
                        <c:v>1.17434E-13</c:v>
                      </c:pt>
                      <c:pt idx="17656">
                        <c:v>1.35085E-13</c:v>
                      </c:pt>
                      <c:pt idx="17657">
                        <c:v>1.35085E-13</c:v>
                      </c:pt>
                      <c:pt idx="17658">
                        <c:v>1.5325299999999999E-13</c:v>
                      </c:pt>
                      <c:pt idx="17659">
                        <c:v>1.5325299999999999E-13</c:v>
                      </c:pt>
                      <c:pt idx="17660">
                        <c:v>1.7722199999999999E-13</c:v>
                      </c:pt>
                      <c:pt idx="17661">
                        <c:v>1.7722199999999999E-13</c:v>
                      </c:pt>
                      <c:pt idx="17662">
                        <c:v>1.9341499999999999E-13</c:v>
                      </c:pt>
                      <c:pt idx="17663">
                        <c:v>1.9341499999999999E-13</c:v>
                      </c:pt>
                      <c:pt idx="17664">
                        <c:v>2.0582400000000001E-13</c:v>
                      </c:pt>
                      <c:pt idx="17665">
                        <c:v>2.0582400000000001E-13</c:v>
                      </c:pt>
                      <c:pt idx="17666">
                        <c:v>2.2863599999999999E-13</c:v>
                      </c:pt>
                      <c:pt idx="17667">
                        <c:v>2.2863599999999999E-13</c:v>
                      </c:pt>
                      <c:pt idx="17668">
                        <c:v>2.4853599999999998E-13</c:v>
                      </c:pt>
                      <c:pt idx="17669">
                        <c:v>2.4853599999999998E-13</c:v>
                      </c:pt>
                      <c:pt idx="17670">
                        <c:v>2.5989099999999999E-13</c:v>
                      </c:pt>
                      <c:pt idx="17671">
                        <c:v>2.5989099999999999E-13</c:v>
                      </c:pt>
                      <c:pt idx="17672">
                        <c:v>2.7627800000000002E-13</c:v>
                      </c:pt>
                      <c:pt idx="17673">
                        <c:v>2.7627800000000002E-13</c:v>
                      </c:pt>
                      <c:pt idx="17674">
                        <c:v>3.0562500000000002E-13</c:v>
                      </c:pt>
                      <c:pt idx="17675">
                        <c:v>3.0562500000000002E-13</c:v>
                      </c:pt>
                      <c:pt idx="17676">
                        <c:v>3.2208499999999999E-13</c:v>
                      </c:pt>
                      <c:pt idx="17677">
                        <c:v>3.2208499999999999E-13</c:v>
                      </c:pt>
                      <c:pt idx="17678">
                        <c:v>3.2746599999999998E-13</c:v>
                      </c:pt>
                      <c:pt idx="17679">
                        <c:v>3.2746599999999998E-13</c:v>
                      </c:pt>
                      <c:pt idx="17680">
                        <c:v>3.4990799999999998E-13</c:v>
                      </c:pt>
                      <c:pt idx="17681">
                        <c:v>3.4990799999999998E-13</c:v>
                      </c:pt>
                      <c:pt idx="17682">
                        <c:v>3.6288299999999998E-13</c:v>
                      </c:pt>
                      <c:pt idx="17683">
                        <c:v>3.6288299999999998E-13</c:v>
                      </c:pt>
                      <c:pt idx="17684">
                        <c:v>3.8913699999999998E-13</c:v>
                      </c:pt>
                      <c:pt idx="17685">
                        <c:v>3.8913699999999998E-13</c:v>
                      </c:pt>
                      <c:pt idx="17686">
                        <c:v>3.9074599999999999E-13</c:v>
                      </c:pt>
                      <c:pt idx="17687">
                        <c:v>3.9074599999999999E-13</c:v>
                      </c:pt>
                      <c:pt idx="17688">
                        <c:v>4.35534E-13</c:v>
                      </c:pt>
                      <c:pt idx="17689">
                        <c:v>4.35534E-13</c:v>
                      </c:pt>
                      <c:pt idx="17690">
                        <c:v>4.3479500000000002E-13</c:v>
                      </c:pt>
                      <c:pt idx="17691">
                        <c:v>4.3479500000000002E-13</c:v>
                      </c:pt>
                      <c:pt idx="17692">
                        <c:v>4.6216499999999998E-13</c:v>
                      </c:pt>
                      <c:pt idx="17693">
                        <c:v>4.6216499999999998E-13</c:v>
                      </c:pt>
                      <c:pt idx="17694">
                        <c:v>4.7758800000000004E-13</c:v>
                      </c:pt>
                      <c:pt idx="17695">
                        <c:v>4.7758800000000004E-13</c:v>
                      </c:pt>
                      <c:pt idx="17696">
                        <c:v>4.8063199999999999E-13</c:v>
                      </c:pt>
                      <c:pt idx="17697">
                        <c:v>4.8063199999999999E-13</c:v>
                      </c:pt>
                      <c:pt idx="17698">
                        <c:v>5.10581E-13</c:v>
                      </c:pt>
                      <c:pt idx="17699">
                        <c:v>5.10581E-13</c:v>
                      </c:pt>
                      <c:pt idx="17700">
                        <c:v>5.2792599999999997E-13</c:v>
                      </c:pt>
                      <c:pt idx="17701">
                        <c:v>5.2792599999999997E-13</c:v>
                      </c:pt>
                      <c:pt idx="17702">
                        <c:v>5.4625099999999999E-13</c:v>
                      </c:pt>
                      <c:pt idx="17703">
                        <c:v>5.4625099999999999E-13</c:v>
                      </c:pt>
                      <c:pt idx="17704">
                        <c:v>5.6497800000000004E-13</c:v>
                      </c:pt>
                      <c:pt idx="17705">
                        <c:v>5.6497800000000004E-13</c:v>
                      </c:pt>
                      <c:pt idx="17706">
                        <c:v>5.77603E-13</c:v>
                      </c:pt>
                      <c:pt idx="17707">
                        <c:v>5.77603E-13</c:v>
                      </c:pt>
                      <c:pt idx="17708">
                        <c:v>6.1095899999999998E-13</c:v>
                      </c:pt>
                      <c:pt idx="17709">
                        <c:v>6.1095899999999998E-13</c:v>
                      </c:pt>
                      <c:pt idx="17710">
                        <c:v>6.1246099999999997E-13</c:v>
                      </c:pt>
                      <c:pt idx="17711">
                        <c:v>6.1246099999999997E-13</c:v>
                      </c:pt>
                      <c:pt idx="17712">
                        <c:v>6.3623499999999996E-13</c:v>
                      </c:pt>
                      <c:pt idx="17713">
                        <c:v>6.3623499999999996E-13</c:v>
                      </c:pt>
                      <c:pt idx="17714">
                        <c:v>6.4734400000000003E-13</c:v>
                      </c:pt>
                      <c:pt idx="17715">
                        <c:v>6.4734400000000003E-13</c:v>
                      </c:pt>
                      <c:pt idx="17716">
                        <c:v>6.7828499999999997E-13</c:v>
                      </c:pt>
                      <c:pt idx="17717">
                        <c:v>6.7828499999999997E-13</c:v>
                      </c:pt>
                      <c:pt idx="17718">
                        <c:v>6.7541299999999996E-13</c:v>
                      </c:pt>
                      <c:pt idx="17719">
                        <c:v>6.7541299999999996E-13</c:v>
                      </c:pt>
                      <c:pt idx="17720">
                        <c:v>7.0072399999999995E-13</c:v>
                      </c:pt>
                      <c:pt idx="17721">
                        <c:v>7.0072399999999995E-13</c:v>
                      </c:pt>
                      <c:pt idx="17722">
                        <c:v>7.12505E-13</c:v>
                      </c:pt>
                      <c:pt idx="17723">
                        <c:v>7.12505E-13</c:v>
                      </c:pt>
                      <c:pt idx="17724">
                        <c:v>7.4022299999999997E-13</c:v>
                      </c:pt>
                      <c:pt idx="17725">
                        <c:v>7.4022299999999997E-13</c:v>
                      </c:pt>
                      <c:pt idx="17726">
                        <c:v>7.6957899999999997E-13</c:v>
                      </c:pt>
                      <c:pt idx="17727">
                        <c:v>7.6957899999999997E-13</c:v>
                      </c:pt>
                      <c:pt idx="17728">
                        <c:v>7.7773100000000003E-13</c:v>
                      </c:pt>
                      <c:pt idx="17729">
                        <c:v>7.7773100000000003E-13</c:v>
                      </c:pt>
                      <c:pt idx="17730">
                        <c:v>8.0456400000000004E-13</c:v>
                      </c:pt>
                      <c:pt idx="17731">
                        <c:v>8.0456400000000004E-13</c:v>
                      </c:pt>
                      <c:pt idx="17732">
                        <c:v>8.0570200000000003E-13</c:v>
                      </c:pt>
                      <c:pt idx="17733">
                        <c:v>8.0570200000000003E-13</c:v>
                      </c:pt>
                      <c:pt idx="17734">
                        <c:v>8.1966400000000005E-13</c:v>
                      </c:pt>
                      <c:pt idx="17735">
                        <c:v>8.1966400000000005E-13</c:v>
                      </c:pt>
                      <c:pt idx="17736">
                        <c:v>8.3029799999999996E-13</c:v>
                      </c:pt>
                      <c:pt idx="17737">
                        <c:v>8.3029799999999996E-13</c:v>
                      </c:pt>
                      <c:pt idx="17738">
                        <c:v>8.6418100000000003E-13</c:v>
                      </c:pt>
                      <c:pt idx="17739">
                        <c:v>8.6418100000000003E-13</c:v>
                      </c:pt>
                      <c:pt idx="17740">
                        <c:v>1.42234E-12</c:v>
                      </c:pt>
                      <c:pt idx="17741">
                        <c:v>1.42234E-12</c:v>
                      </c:pt>
                      <c:pt idx="17742">
                        <c:v>8.8861799999999996E-13</c:v>
                      </c:pt>
                      <c:pt idx="17743">
                        <c:v>8.8861799999999996E-13</c:v>
                      </c:pt>
                      <c:pt idx="17744">
                        <c:v>9.4285199999999991E-13</c:v>
                      </c:pt>
                      <c:pt idx="17745">
                        <c:v>9.4285199999999991E-13</c:v>
                      </c:pt>
                      <c:pt idx="17746">
                        <c:v>9.1818299999999995E-13</c:v>
                      </c:pt>
                      <c:pt idx="17747">
                        <c:v>9.1818299999999995E-13</c:v>
                      </c:pt>
                      <c:pt idx="17748">
                        <c:v>9.4118800000000001E-13</c:v>
                      </c:pt>
                      <c:pt idx="17749">
                        <c:v>9.4118800000000001E-13</c:v>
                      </c:pt>
                      <c:pt idx="17750">
                        <c:v>9.766139999999999E-13</c:v>
                      </c:pt>
                      <c:pt idx="17751">
                        <c:v>9.766139999999999E-13</c:v>
                      </c:pt>
                      <c:pt idx="17752">
                        <c:v>1.01893E-12</c:v>
                      </c:pt>
                      <c:pt idx="17753">
                        <c:v>1.01893E-12</c:v>
                      </c:pt>
                      <c:pt idx="17754">
                        <c:v>9.9591200000000009E-13</c:v>
                      </c:pt>
                      <c:pt idx="17755">
                        <c:v>9.9591200000000009E-13</c:v>
                      </c:pt>
                      <c:pt idx="17756">
                        <c:v>1.0104900000000001E-12</c:v>
                      </c:pt>
                      <c:pt idx="17757">
                        <c:v>1.0104900000000001E-12</c:v>
                      </c:pt>
                      <c:pt idx="17758">
                        <c:v>1.0184400000000001E-12</c:v>
                      </c:pt>
                      <c:pt idx="17759">
                        <c:v>1.0184400000000001E-12</c:v>
                      </c:pt>
                      <c:pt idx="17760">
                        <c:v>1.0503899999999999E-12</c:v>
                      </c:pt>
                      <c:pt idx="17761">
                        <c:v>1.0503899999999999E-12</c:v>
                      </c:pt>
                      <c:pt idx="17762">
                        <c:v>1.07182E-12</c:v>
                      </c:pt>
                      <c:pt idx="17763">
                        <c:v>1.07182E-12</c:v>
                      </c:pt>
                      <c:pt idx="17764">
                        <c:v>1.0873900000000001E-12</c:v>
                      </c:pt>
                      <c:pt idx="17765">
                        <c:v>1.0873900000000001E-12</c:v>
                      </c:pt>
                      <c:pt idx="17766">
                        <c:v>1.11784E-12</c:v>
                      </c:pt>
                      <c:pt idx="17767">
                        <c:v>1.11784E-12</c:v>
                      </c:pt>
                      <c:pt idx="17768">
                        <c:v>1.1183400000000001E-12</c:v>
                      </c:pt>
                      <c:pt idx="17769">
                        <c:v>1.1183400000000001E-12</c:v>
                      </c:pt>
                      <c:pt idx="17770">
                        <c:v>1.1447800000000001E-12</c:v>
                      </c:pt>
                      <c:pt idx="17771">
                        <c:v>1.1447800000000001E-12</c:v>
                      </c:pt>
                      <c:pt idx="17772">
                        <c:v>1.167E-12</c:v>
                      </c:pt>
                      <c:pt idx="17773">
                        <c:v>1.167E-12</c:v>
                      </c:pt>
                      <c:pt idx="17774">
                        <c:v>1.18956E-12</c:v>
                      </c:pt>
                      <c:pt idx="17775">
                        <c:v>1.18956E-12</c:v>
                      </c:pt>
                      <c:pt idx="17776">
                        <c:v>1.1802100000000001E-12</c:v>
                      </c:pt>
                      <c:pt idx="17777">
                        <c:v>1.1802100000000001E-12</c:v>
                      </c:pt>
                      <c:pt idx="17778">
                        <c:v>1.1921300000000001E-12</c:v>
                      </c:pt>
                      <c:pt idx="17779">
                        <c:v>1.1921300000000001E-12</c:v>
                      </c:pt>
                      <c:pt idx="17780">
                        <c:v>1.22805E-12</c:v>
                      </c:pt>
                      <c:pt idx="17781">
                        <c:v>1.22805E-12</c:v>
                      </c:pt>
                      <c:pt idx="17782">
                        <c:v>1.2367999999999999E-12</c:v>
                      </c:pt>
                      <c:pt idx="17783">
                        <c:v>1.2367999999999999E-12</c:v>
                      </c:pt>
                      <c:pt idx="17784">
                        <c:v>1.2387100000000001E-12</c:v>
                      </c:pt>
                      <c:pt idx="17785">
                        <c:v>1.2387100000000001E-12</c:v>
                      </c:pt>
                      <c:pt idx="17786">
                        <c:v>1.2637600000000001E-12</c:v>
                      </c:pt>
                      <c:pt idx="17787">
                        <c:v>1.2637600000000001E-12</c:v>
                      </c:pt>
                      <c:pt idx="17788">
                        <c:v>1.27263E-12</c:v>
                      </c:pt>
                      <c:pt idx="17789">
                        <c:v>1.27263E-12</c:v>
                      </c:pt>
                      <c:pt idx="17790">
                        <c:v>1.3667200000000001E-12</c:v>
                      </c:pt>
                      <c:pt idx="17791">
                        <c:v>1.3667200000000001E-12</c:v>
                      </c:pt>
                      <c:pt idx="17792">
                        <c:v>1.32017E-12</c:v>
                      </c:pt>
                      <c:pt idx="17793">
                        <c:v>1.32017E-12</c:v>
                      </c:pt>
                      <c:pt idx="17794">
                        <c:v>1.3251700000000001E-12</c:v>
                      </c:pt>
                      <c:pt idx="17795">
                        <c:v>1.3251700000000001E-12</c:v>
                      </c:pt>
                      <c:pt idx="17796">
                        <c:v>1.3527399999999999E-12</c:v>
                      </c:pt>
                      <c:pt idx="17797">
                        <c:v>1.3527399999999999E-12</c:v>
                      </c:pt>
                      <c:pt idx="17798">
                        <c:v>1.38614E-12</c:v>
                      </c:pt>
                      <c:pt idx="17799">
                        <c:v>1.38614E-12</c:v>
                      </c:pt>
                      <c:pt idx="17800">
                        <c:v>1.36345E-12</c:v>
                      </c:pt>
                      <c:pt idx="17801">
                        <c:v>1.36345E-12</c:v>
                      </c:pt>
                      <c:pt idx="17802">
                        <c:v>1.33987E-12</c:v>
                      </c:pt>
                      <c:pt idx="17803">
                        <c:v>1.33987E-12</c:v>
                      </c:pt>
                      <c:pt idx="17804">
                        <c:v>1.3499999999999999E-12</c:v>
                      </c:pt>
                      <c:pt idx="17805">
                        <c:v>1.3499999999999999E-12</c:v>
                      </c:pt>
                      <c:pt idx="17806">
                        <c:v>1.26957E-12</c:v>
                      </c:pt>
                      <c:pt idx="17807">
                        <c:v>1.26957E-12</c:v>
                      </c:pt>
                      <c:pt idx="17808">
                        <c:v>1.22641E-12</c:v>
                      </c:pt>
                      <c:pt idx="17809">
                        <c:v>1.22641E-12</c:v>
                      </c:pt>
                      <c:pt idx="17810">
                        <c:v>1.2061500000000001E-12</c:v>
                      </c:pt>
                      <c:pt idx="17811">
                        <c:v>1.2061500000000001E-12</c:v>
                      </c:pt>
                      <c:pt idx="17812">
                        <c:v>1.1689299999999999E-12</c:v>
                      </c:pt>
                      <c:pt idx="17813">
                        <c:v>1.1689299999999999E-12</c:v>
                      </c:pt>
                      <c:pt idx="17814">
                        <c:v>1.14277E-12</c:v>
                      </c:pt>
                      <c:pt idx="17815">
                        <c:v>1.14277E-12</c:v>
                      </c:pt>
                      <c:pt idx="17816">
                        <c:v>1.0985900000000001E-12</c:v>
                      </c:pt>
                      <c:pt idx="17817">
                        <c:v>1.0985900000000001E-12</c:v>
                      </c:pt>
                      <c:pt idx="17818">
                        <c:v>1.0492E-12</c:v>
                      </c:pt>
                      <c:pt idx="17819">
                        <c:v>1.0492E-12</c:v>
                      </c:pt>
                      <c:pt idx="17820">
                        <c:v>1.0111799999999999E-12</c:v>
                      </c:pt>
                      <c:pt idx="17821">
                        <c:v>1.0111799999999999E-12</c:v>
                      </c:pt>
                      <c:pt idx="17822">
                        <c:v>9.9242200000000007E-13</c:v>
                      </c:pt>
                      <c:pt idx="17823">
                        <c:v>9.9242200000000007E-13</c:v>
                      </c:pt>
                      <c:pt idx="17824">
                        <c:v>9.6721399999999996E-13</c:v>
                      </c:pt>
                      <c:pt idx="17825">
                        <c:v>9.6721399999999996E-13</c:v>
                      </c:pt>
                      <c:pt idx="17826">
                        <c:v>9.105459999999999E-13</c:v>
                      </c:pt>
                      <c:pt idx="17827">
                        <c:v>9.105459999999999E-13</c:v>
                      </c:pt>
                      <c:pt idx="17828">
                        <c:v>8.9039899999999995E-13</c:v>
                      </c:pt>
                      <c:pt idx="17829">
                        <c:v>8.9039899999999995E-13</c:v>
                      </c:pt>
                      <c:pt idx="17830">
                        <c:v>8.7082099999999999E-13</c:v>
                      </c:pt>
                      <c:pt idx="17831">
                        <c:v>8.7082099999999999E-13</c:v>
                      </c:pt>
                      <c:pt idx="17832">
                        <c:v>8.2365400000000002E-13</c:v>
                      </c:pt>
                      <c:pt idx="17833">
                        <c:v>8.2365400000000002E-13</c:v>
                      </c:pt>
                      <c:pt idx="17834">
                        <c:v>7.8579199999999997E-13</c:v>
                      </c:pt>
                      <c:pt idx="17835">
                        <c:v>7.8579199999999997E-13</c:v>
                      </c:pt>
                      <c:pt idx="17836">
                        <c:v>7.4418500000000002E-13</c:v>
                      </c:pt>
                      <c:pt idx="17837">
                        <c:v>7.4418500000000002E-13</c:v>
                      </c:pt>
                      <c:pt idx="17838">
                        <c:v>7.1644700000000003E-13</c:v>
                      </c:pt>
                      <c:pt idx="17839">
                        <c:v>7.1644700000000003E-13</c:v>
                      </c:pt>
                      <c:pt idx="17840">
                        <c:v>6.8669900000000002E-13</c:v>
                      </c:pt>
                      <c:pt idx="17841">
                        <c:v>6.8669900000000002E-13</c:v>
                      </c:pt>
                      <c:pt idx="17842">
                        <c:v>6.3139099999999997E-13</c:v>
                      </c:pt>
                      <c:pt idx="17843">
                        <c:v>6.3139099999999997E-13</c:v>
                      </c:pt>
                      <c:pt idx="17844">
                        <c:v>5.9272199999999997E-13</c:v>
                      </c:pt>
                      <c:pt idx="17845">
                        <c:v>5.9272199999999997E-13</c:v>
                      </c:pt>
                      <c:pt idx="17846">
                        <c:v>5.6639900000000002E-13</c:v>
                      </c:pt>
                      <c:pt idx="17847">
                        <c:v>5.6639900000000002E-13</c:v>
                      </c:pt>
                      <c:pt idx="17848">
                        <c:v>5.36828E-13</c:v>
                      </c:pt>
                      <c:pt idx="17849">
                        <c:v>5.36828E-13</c:v>
                      </c:pt>
                      <c:pt idx="17850">
                        <c:v>5.1445900000000004E-13</c:v>
                      </c:pt>
                      <c:pt idx="17851">
                        <c:v>5.1445900000000004E-13</c:v>
                      </c:pt>
                      <c:pt idx="17852">
                        <c:v>4.6791800000000005E-13</c:v>
                      </c:pt>
                      <c:pt idx="17853">
                        <c:v>4.6791800000000005E-13</c:v>
                      </c:pt>
                      <c:pt idx="17854">
                        <c:v>4.2476100000000002E-13</c:v>
                      </c:pt>
                      <c:pt idx="17855">
                        <c:v>4.2476100000000002E-13</c:v>
                      </c:pt>
                      <c:pt idx="17856">
                        <c:v>3.8723099999999998E-13</c:v>
                      </c:pt>
                      <c:pt idx="17857">
                        <c:v>3.8723099999999998E-13</c:v>
                      </c:pt>
                      <c:pt idx="17858">
                        <c:v>3.5950600000000001E-13</c:v>
                      </c:pt>
                      <c:pt idx="17859">
                        <c:v>3.5950600000000001E-13</c:v>
                      </c:pt>
                      <c:pt idx="17860">
                        <c:v>3.2294100000000001E-13</c:v>
                      </c:pt>
                      <c:pt idx="17861">
                        <c:v>3.2294100000000001E-13</c:v>
                      </c:pt>
                      <c:pt idx="17862">
                        <c:v>2.8601000000000001E-13</c:v>
                      </c:pt>
                      <c:pt idx="17863">
                        <c:v>2.8601000000000001E-13</c:v>
                      </c:pt>
                      <c:pt idx="17864">
                        <c:v>2.5337700000000001E-13</c:v>
                      </c:pt>
                      <c:pt idx="17865">
                        <c:v>2.5337700000000001E-13</c:v>
                      </c:pt>
                      <c:pt idx="17866">
                        <c:v>2.0967E-13</c:v>
                      </c:pt>
                      <c:pt idx="17867">
                        <c:v>2.0967E-13</c:v>
                      </c:pt>
                      <c:pt idx="17868">
                        <c:v>1.85732E-13</c:v>
                      </c:pt>
                      <c:pt idx="17869">
                        <c:v>1.85732E-13</c:v>
                      </c:pt>
                      <c:pt idx="17870">
                        <c:v>1.5948099999999999E-13</c:v>
                      </c:pt>
                      <c:pt idx="17871">
                        <c:v>1.5948099999999999E-13</c:v>
                      </c:pt>
                      <c:pt idx="17872">
                        <c:v>1.1401499999999999E-13</c:v>
                      </c:pt>
                      <c:pt idx="17873">
                        <c:v>1.1401499999999999E-13</c:v>
                      </c:pt>
                      <c:pt idx="17874">
                        <c:v>7.5105600000000005E-14</c:v>
                      </c:pt>
                      <c:pt idx="17875">
                        <c:v>7.5105600000000005E-14</c:v>
                      </c:pt>
                      <c:pt idx="17876">
                        <c:v>4.2725500000000001E-14</c:v>
                      </c:pt>
                      <c:pt idx="17877">
                        <c:v>4.2725500000000001E-14</c:v>
                      </c:pt>
                      <c:pt idx="17878">
                        <c:v>1.5531700000000001E-14</c:v>
                      </c:pt>
                      <c:pt idx="17879">
                        <c:v>1.5531700000000001E-14</c:v>
                      </c:pt>
                      <c:pt idx="17880">
                        <c:v>1.8149899999999999E-14</c:v>
                      </c:pt>
                      <c:pt idx="17881">
                        <c:v>1.8149899999999999E-14</c:v>
                      </c:pt>
                      <c:pt idx="17882">
                        <c:v>1.07779E-14</c:v>
                      </c:pt>
                      <c:pt idx="17883">
                        <c:v>1.07779E-14</c:v>
                      </c:pt>
                      <c:pt idx="17884">
                        <c:v>1.04916E-14</c:v>
                      </c:pt>
                      <c:pt idx="17885">
                        <c:v>1.04916E-14</c:v>
                      </c:pt>
                      <c:pt idx="17886">
                        <c:v>1.41938E-14</c:v>
                      </c:pt>
                      <c:pt idx="17887">
                        <c:v>1.41938E-14</c:v>
                      </c:pt>
                      <c:pt idx="17888">
                        <c:v>1.2641599999999999E-14</c:v>
                      </c:pt>
                      <c:pt idx="17889">
                        <c:v>1.2641599999999999E-14</c:v>
                      </c:pt>
                      <c:pt idx="17890">
                        <c:v>1.4370100000000001E-14</c:v>
                      </c:pt>
                      <c:pt idx="17891">
                        <c:v>1.4370100000000001E-14</c:v>
                      </c:pt>
                      <c:pt idx="17892">
                        <c:v>1.3682300000000001E-14</c:v>
                      </c:pt>
                      <c:pt idx="17893">
                        <c:v>1.3682300000000001E-14</c:v>
                      </c:pt>
                      <c:pt idx="17894">
                        <c:v>1.0876500000000001E-14</c:v>
                      </c:pt>
                      <c:pt idx="17895">
                        <c:v>1.0876500000000001E-14</c:v>
                      </c:pt>
                      <c:pt idx="17896">
                        <c:v>9.1538099999999995E-15</c:v>
                      </c:pt>
                      <c:pt idx="17897">
                        <c:v>9.1538099999999995E-15</c:v>
                      </c:pt>
                      <c:pt idx="17898">
                        <c:v>2.1986899999999999E-14</c:v>
                      </c:pt>
                      <c:pt idx="17899">
                        <c:v>2.1986899999999999E-14</c:v>
                      </c:pt>
                      <c:pt idx="17900">
                        <c:v>4.5281100000000001E-14</c:v>
                      </c:pt>
                      <c:pt idx="17901">
                        <c:v>4.5281100000000001E-14</c:v>
                      </c:pt>
                      <c:pt idx="17902">
                        <c:v>3.7488800000000003E-15</c:v>
                      </c:pt>
                      <c:pt idx="17903">
                        <c:v>3.7488800000000003E-15</c:v>
                      </c:pt>
                      <c:pt idx="17904">
                        <c:v>5.1403899999999999E-15</c:v>
                      </c:pt>
                      <c:pt idx="17905">
                        <c:v>5.1403899999999999E-15</c:v>
                      </c:pt>
                      <c:pt idx="17906">
                        <c:v>3.7409200000000001E-15</c:v>
                      </c:pt>
                      <c:pt idx="17907">
                        <c:v>3.7409200000000001E-15</c:v>
                      </c:pt>
                      <c:pt idx="17908">
                        <c:v>3.9697200000000001E-15</c:v>
                      </c:pt>
                      <c:pt idx="17909">
                        <c:v>3.9697200000000001E-15</c:v>
                      </c:pt>
                      <c:pt idx="17910">
                        <c:v>3.3883400000000001E-15</c:v>
                      </c:pt>
                      <c:pt idx="17911">
                        <c:v>3.3883400000000001E-15</c:v>
                      </c:pt>
                      <c:pt idx="17912">
                        <c:v>2.74207E-15</c:v>
                      </c:pt>
                      <c:pt idx="17913">
                        <c:v>2.74207E-15</c:v>
                      </c:pt>
                      <c:pt idx="17914">
                        <c:v>3.8991699999999998E-15</c:v>
                      </c:pt>
                      <c:pt idx="17915">
                        <c:v>3.8991699999999998E-15</c:v>
                      </c:pt>
                      <c:pt idx="17916">
                        <c:v>2.9612599999999999E-15</c:v>
                      </c:pt>
                      <c:pt idx="17917">
                        <c:v>2.9612599999999999E-15</c:v>
                      </c:pt>
                      <c:pt idx="17918">
                        <c:v>5.7371499999999998E-15</c:v>
                      </c:pt>
                      <c:pt idx="17919">
                        <c:v>5.7371499999999998E-15</c:v>
                      </c:pt>
                      <c:pt idx="17920">
                        <c:v>8.0794900000000007E-15</c:v>
                      </c:pt>
                      <c:pt idx="17921">
                        <c:v>8.0794900000000007E-15</c:v>
                      </c:pt>
                      <c:pt idx="17922">
                        <c:v>4.8245499999999999E-15</c:v>
                      </c:pt>
                      <c:pt idx="17923">
                        <c:v>4.8245499999999999E-15</c:v>
                      </c:pt>
                      <c:pt idx="17924">
                        <c:v>1.0487900000000001E-14</c:v>
                      </c:pt>
                      <c:pt idx="17925">
                        <c:v>1.0487900000000001E-14</c:v>
                      </c:pt>
                      <c:pt idx="17926">
                        <c:v>3.7657800000000002E-15</c:v>
                      </c:pt>
                      <c:pt idx="17927">
                        <c:v>3.7657800000000002E-15</c:v>
                      </c:pt>
                      <c:pt idx="17928">
                        <c:v>6.0077899999999998E-15</c:v>
                      </c:pt>
                      <c:pt idx="17929">
                        <c:v>6.0077899999999998E-15</c:v>
                      </c:pt>
                      <c:pt idx="17930">
                        <c:v>7.4618600000000001E-15</c:v>
                      </c:pt>
                      <c:pt idx="17931">
                        <c:v>7.4618600000000001E-15</c:v>
                      </c:pt>
                      <c:pt idx="17932">
                        <c:v>3.9763700000000004E-15</c:v>
                      </c:pt>
                      <c:pt idx="17933">
                        <c:v>3.9763700000000004E-15</c:v>
                      </c:pt>
                      <c:pt idx="17934">
                        <c:v>6.0367999999999998E-15</c:v>
                      </c:pt>
                      <c:pt idx="17935">
                        <c:v>6.0367999999999998E-15</c:v>
                      </c:pt>
                      <c:pt idx="17936">
                        <c:v>8.2742299999999996E-15</c:v>
                      </c:pt>
                      <c:pt idx="17937">
                        <c:v>8.2742299999999996E-15</c:v>
                      </c:pt>
                      <c:pt idx="17938">
                        <c:v>4.2173899999999997E-15</c:v>
                      </c:pt>
                      <c:pt idx="17939">
                        <c:v>4.2173899999999997E-15</c:v>
                      </c:pt>
                      <c:pt idx="17940">
                        <c:v>3.39127E-15</c:v>
                      </c:pt>
                      <c:pt idx="17941">
                        <c:v>3.39127E-15</c:v>
                      </c:pt>
                      <c:pt idx="17942">
                        <c:v>2.3924100000000002E-15</c:v>
                      </c:pt>
                      <c:pt idx="17943">
                        <c:v>2.3924100000000002E-15</c:v>
                      </c:pt>
                      <c:pt idx="17944">
                        <c:v>2.1959099999999998E-15</c:v>
                      </c:pt>
                      <c:pt idx="17945">
                        <c:v>2.1959099999999998E-15</c:v>
                      </c:pt>
                      <c:pt idx="17946">
                        <c:v>5.0441899999999996E-15</c:v>
                      </c:pt>
                      <c:pt idx="17947">
                        <c:v>5.0441899999999996E-15</c:v>
                      </c:pt>
                      <c:pt idx="17948">
                        <c:v>5.3914099999999998E-15</c:v>
                      </c:pt>
                      <c:pt idx="17949">
                        <c:v>5.3914099999999998E-15</c:v>
                      </c:pt>
                      <c:pt idx="17950">
                        <c:v>4.11231E-15</c:v>
                      </c:pt>
                      <c:pt idx="17951">
                        <c:v>4.11231E-15</c:v>
                      </c:pt>
                      <c:pt idx="17952">
                        <c:v>3.0460299999999999E-15</c:v>
                      </c:pt>
                      <c:pt idx="17953">
                        <c:v>3.0460299999999999E-15</c:v>
                      </c:pt>
                      <c:pt idx="17954">
                        <c:v>4.6830399999999997E-15</c:v>
                      </c:pt>
                      <c:pt idx="17955">
                        <c:v>4.6830399999999997E-15</c:v>
                      </c:pt>
                      <c:pt idx="17956">
                        <c:v>2.63741E-15</c:v>
                      </c:pt>
                      <c:pt idx="17957">
                        <c:v>2.63741E-15</c:v>
                      </c:pt>
                      <c:pt idx="17958">
                        <c:v>5.9845199999999997E-15</c:v>
                      </c:pt>
                      <c:pt idx="17959">
                        <c:v>5.9845199999999997E-15</c:v>
                      </c:pt>
                      <c:pt idx="17960">
                        <c:v>4.58837E-15</c:v>
                      </c:pt>
                      <c:pt idx="17961">
                        <c:v>4.58837E-15</c:v>
                      </c:pt>
                      <c:pt idx="17962">
                        <c:v>3.1635699999999999E-15</c:v>
                      </c:pt>
                      <c:pt idx="17963">
                        <c:v>3.1635699999999999E-15</c:v>
                      </c:pt>
                      <c:pt idx="17964">
                        <c:v>4.4349199999999999E-15</c:v>
                      </c:pt>
                      <c:pt idx="17965">
                        <c:v>4.4349199999999999E-15</c:v>
                      </c:pt>
                      <c:pt idx="17966">
                        <c:v>3.38592E-15</c:v>
                      </c:pt>
                      <c:pt idx="17967">
                        <c:v>3.38592E-15</c:v>
                      </c:pt>
                      <c:pt idx="17968">
                        <c:v>4.92809E-15</c:v>
                      </c:pt>
                      <c:pt idx="17969">
                        <c:v>4.92809E-15</c:v>
                      </c:pt>
                      <c:pt idx="17970">
                        <c:v>5.21917E-15</c:v>
                      </c:pt>
                      <c:pt idx="17971">
                        <c:v>5.21917E-15</c:v>
                      </c:pt>
                      <c:pt idx="17972">
                        <c:v>9.0761100000000007E-15</c:v>
                      </c:pt>
                      <c:pt idx="17973">
                        <c:v>9.0761100000000007E-15</c:v>
                      </c:pt>
                      <c:pt idx="17974">
                        <c:v>2.3930799999999998E-15</c:v>
                      </c:pt>
                      <c:pt idx="17975">
                        <c:v>2.3930799999999998E-15</c:v>
                      </c:pt>
                      <c:pt idx="17976">
                        <c:v>2.8762799999999999E-15</c:v>
                      </c:pt>
                      <c:pt idx="17977">
                        <c:v>2.8762799999999999E-15</c:v>
                      </c:pt>
                      <c:pt idx="17978">
                        <c:v>4.3058600000000001E-15</c:v>
                      </c:pt>
                      <c:pt idx="17979">
                        <c:v>4.3058600000000001E-15</c:v>
                      </c:pt>
                      <c:pt idx="17980">
                        <c:v>5.38474E-15</c:v>
                      </c:pt>
                      <c:pt idx="17981">
                        <c:v>5.38474E-15</c:v>
                      </c:pt>
                      <c:pt idx="17982">
                        <c:v>6.2227399999999998E-15</c:v>
                      </c:pt>
                      <c:pt idx="17983">
                        <c:v>6.2227399999999998E-15</c:v>
                      </c:pt>
                      <c:pt idx="17984">
                        <c:v>4.0031900000000003E-15</c:v>
                      </c:pt>
                      <c:pt idx="17985">
                        <c:v>4.0031900000000003E-15</c:v>
                      </c:pt>
                      <c:pt idx="17986">
                        <c:v>6.4030199999999997E-15</c:v>
                      </c:pt>
                      <c:pt idx="17987">
                        <c:v>6.4030199999999997E-15</c:v>
                      </c:pt>
                      <c:pt idx="17988">
                        <c:v>4.2928699999999999E-15</c:v>
                      </c:pt>
                      <c:pt idx="17989">
                        <c:v>4.2928699999999999E-15</c:v>
                      </c:pt>
                      <c:pt idx="17990">
                        <c:v>5.6800300000000001E-15</c:v>
                      </c:pt>
                      <c:pt idx="17991">
                        <c:v>5.6800300000000001E-15</c:v>
                      </c:pt>
                      <c:pt idx="17992">
                        <c:v>3.9326600000000003E-15</c:v>
                      </c:pt>
                      <c:pt idx="17993">
                        <c:v>3.9326600000000003E-15</c:v>
                      </c:pt>
                      <c:pt idx="17994">
                        <c:v>4.7337500000000001E-15</c:v>
                      </c:pt>
                      <c:pt idx="17995">
                        <c:v>4.7337500000000001E-15</c:v>
                      </c:pt>
                      <c:pt idx="17996">
                        <c:v>9.4591499999999991E-16</c:v>
                      </c:pt>
                      <c:pt idx="17997">
                        <c:v>9.4591499999999991E-16</c:v>
                      </c:pt>
                      <c:pt idx="17998">
                        <c:v>3.2812200000000001E-15</c:v>
                      </c:pt>
                      <c:pt idx="17999">
                        <c:v>3.2812200000000001E-15</c:v>
                      </c:pt>
                      <c:pt idx="18000">
                        <c:v>3.20177E-15</c:v>
                      </c:pt>
                      <c:pt idx="18001">
                        <c:v>3.20177E-15</c:v>
                      </c:pt>
                      <c:pt idx="18002">
                        <c:v>2.5735700000000001E-15</c:v>
                      </c:pt>
                      <c:pt idx="18003">
                        <c:v>2.5735700000000001E-15</c:v>
                      </c:pt>
                      <c:pt idx="18004">
                        <c:v>5.3873999999999999E-15</c:v>
                      </c:pt>
                      <c:pt idx="18005">
                        <c:v>5.3873999999999999E-15</c:v>
                      </c:pt>
                      <c:pt idx="18006">
                        <c:v>5.3209300000000002E-13</c:v>
                      </c:pt>
                      <c:pt idx="18007">
                        <c:v>5.3209300000000002E-13</c:v>
                      </c:pt>
                      <c:pt idx="18008">
                        <c:v>8.5384899999999996E-15</c:v>
                      </c:pt>
                      <c:pt idx="18009">
                        <c:v>8.5384899999999996E-15</c:v>
                      </c:pt>
                      <c:pt idx="18010">
                        <c:v>3.1671200000000001E-15</c:v>
                      </c:pt>
                      <c:pt idx="18011">
                        <c:v>3.1671200000000001E-15</c:v>
                      </c:pt>
                      <c:pt idx="18012">
                        <c:v>5.0703299999999997E-15</c:v>
                      </c:pt>
                      <c:pt idx="18013">
                        <c:v>5.0703299999999997E-15</c:v>
                      </c:pt>
                      <c:pt idx="18014">
                        <c:v>3.11457E-15</c:v>
                      </c:pt>
                      <c:pt idx="18015">
                        <c:v>3.11457E-15</c:v>
                      </c:pt>
                      <c:pt idx="18016">
                        <c:v>2.8482399999999999E-15</c:v>
                      </c:pt>
                      <c:pt idx="18017">
                        <c:v>2.8482399999999999E-15</c:v>
                      </c:pt>
                      <c:pt idx="18018">
                        <c:v>1.53535E-15</c:v>
                      </c:pt>
                      <c:pt idx="18019">
                        <c:v>1.53535E-15</c:v>
                      </c:pt>
                      <c:pt idx="18020">
                        <c:v>4.9130900000000003E-15</c:v>
                      </c:pt>
                      <c:pt idx="18021">
                        <c:v>4.9130900000000003E-15</c:v>
                      </c:pt>
                      <c:pt idx="18022">
                        <c:v>3.4227499999999999E-15</c:v>
                      </c:pt>
                      <c:pt idx="18023">
                        <c:v>3.4227499999999999E-15</c:v>
                      </c:pt>
                      <c:pt idx="18024">
                        <c:v>4.4841999999999998E-15</c:v>
                      </c:pt>
                      <c:pt idx="18025">
                        <c:v>4.4841999999999998E-15</c:v>
                      </c:pt>
                      <c:pt idx="18026">
                        <c:v>4.8607199999999998E-15</c:v>
                      </c:pt>
                      <c:pt idx="18027">
                        <c:v>4.8607199999999998E-15</c:v>
                      </c:pt>
                      <c:pt idx="18028">
                        <c:v>1.8489099999999999E-15</c:v>
                      </c:pt>
                      <c:pt idx="18029">
                        <c:v>1.8489099999999999E-15</c:v>
                      </c:pt>
                      <c:pt idx="18030">
                        <c:v>4.8150800000000001E-15</c:v>
                      </c:pt>
                      <c:pt idx="18031">
                        <c:v>4.8150800000000001E-15</c:v>
                      </c:pt>
                      <c:pt idx="18032">
                        <c:v>6.0754199999999996E-15</c:v>
                      </c:pt>
                      <c:pt idx="18033">
                        <c:v>6.0754199999999996E-15</c:v>
                      </c:pt>
                      <c:pt idx="18034">
                        <c:v>4.7856199999999999E-15</c:v>
                      </c:pt>
                      <c:pt idx="18035">
                        <c:v>4.7856199999999999E-15</c:v>
                      </c:pt>
                      <c:pt idx="18036">
                        <c:v>3.7534200000000002E-15</c:v>
                      </c:pt>
                      <c:pt idx="18037">
                        <c:v>3.7534200000000002E-15</c:v>
                      </c:pt>
                      <c:pt idx="18038">
                        <c:v>8.9854099999999994E-15</c:v>
                      </c:pt>
                      <c:pt idx="18039">
                        <c:v>8.9854099999999994E-15</c:v>
                      </c:pt>
                      <c:pt idx="18040">
                        <c:v>4.6963199999999998E-15</c:v>
                      </c:pt>
                      <c:pt idx="18041">
                        <c:v>4.6963199999999998E-15</c:v>
                      </c:pt>
                      <c:pt idx="18042">
                        <c:v>5.8294100000000002E-15</c:v>
                      </c:pt>
                      <c:pt idx="18043">
                        <c:v>5.8294100000000002E-15</c:v>
                      </c:pt>
                      <c:pt idx="18044">
                        <c:v>5.3294700000000002E-15</c:v>
                      </c:pt>
                      <c:pt idx="18045">
                        <c:v>5.3294700000000002E-15</c:v>
                      </c:pt>
                      <c:pt idx="18046">
                        <c:v>4.0912200000000002E-15</c:v>
                      </c:pt>
                      <c:pt idx="18047">
                        <c:v>4.0912200000000002E-15</c:v>
                      </c:pt>
                      <c:pt idx="18048">
                        <c:v>3.2647399999999999E-15</c:v>
                      </c:pt>
                      <c:pt idx="18049">
                        <c:v>3.2647399999999999E-15</c:v>
                      </c:pt>
                      <c:pt idx="18050">
                        <c:v>4.2651600000000001E-15</c:v>
                      </c:pt>
                      <c:pt idx="18051">
                        <c:v>4.2651600000000001E-15</c:v>
                      </c:pt>
                      <c:pt idx="18052">
                        <c:v>5.8696900000000001E-15</c:v>
                      </c:pt>
                      <c:pt idx="18053">
                        <c:v>5.8696900000000001E-15</c:v>
                      </c:pt>
                      <c:pt idx="18054">
                        <c:v>5.10886E-15</c:v>
                      </c:pt>
                      <c:pt idx="18055">
                        <c:v>5.10886E-15</c:v>
                      </c:pt>
                      <c:pt idx="18056">
                        <c:v>1.36425E-15</c:v>
                      </c:pt>
                      <c:pt idx="18057">
                        <c:v>1.36425E-15</c:v>
                      </c:pt>
                      <c:pt idx="18058">
                        <c:v>4.4551199999999997E-15</c:v>
                      </c:pt>
                      <c:pt idx="18059">
                        <c:v>4.4551199999999997E-15</c:v>
                      </c:pt>
                      <c:pt idx="18060">
                        <c:v>5.4583999999999997E-15</c:v>
                      </c:pt>
                      <c:pt idx="18061">
                        <c:v>5.4583999999999997E-15</c:v>
                      </c:pt>
                      <c:pt idx="18062">
                        <c:v>5.1717900000000004E-15</c:v>
                      </c:pt>
                      <c:pt idx="18063">
                        <c:v>5.1717900000000004E-15</c:v>
                      </c:pt>
                      <c:pt idx="18064">
                        <c:v>2.91565E-15</c:v>
                      </c:pt>
                      <c:pt idx="18065">
                        <c:v>2.91565E-15</c:v>
                      </c:pt>
                      <c:pt idx="18066">
                        <c:v>4.3865699999999998E-15</c:v>
                      </c:pt>
                      <c:pt idx="18067">
                        <c:v>4.3865699999999998E-15</c:v>
                      </c:pt>
                      <c:pt idx="18068">
                        <c:v>3.0606300000000002E-15</c:v>
                      </c:pt>
                      <c:pt idx="18069">
                        <c:v>3.0606300000000002E-15</c:v>
                      </c:pt>
                      <c:pt idx="18070">
                        <c:v>4.0795499999999998E-15</c:v>
                      </c:pt>
                      <c:pt idx="18071">
                        <c:v>4.0795499999999998E-15</c:v>
                      </c:pt>
                      <c:pt idx="18072">
                        <c:v>2.1955400000000002E-15</c:v>
                      </c:pt>
                      <c:pt idx="18073">
                        <c:v>2.1955400000000002E-15</c:v>
                      </c:pt>
                      <c:pt idx="18074">
                        <c:v>3.2596300000000001E-15</c:v>
                      </c:pt>
                      <c:pt idx="18075">
                        <c:v>3.2596300000000001E-15</c:v>
                      </c:pt>
                      <c:pt idx="18076">
                        <c:v>8.2487799999999999E-15</c:v>
                      </c:pt>
                      <c:pt idx="18077">
                        <c:v>8.2487799999999999E-15</c:v>
                      </c:pt>
                      <c:pt idx="18078">
                        <c:v>5.98592E-15</c:v>
                      </c:pt>
                      <c:pt idx="18079">
                        <c:v>5.98592E-15</c:v>
                      </c:pt>
                      <c:pt idx="18080">
                        <c:v>6.6038800000000003E-15</c:v>
                      </c:pt>
                      <c:pt idx="18081">
                        <c:v>6.6038800000000003E-15</c:v>
                      </c:pt>
                      <c:pt idx="18082">
                        <c:v>2.6188499999999999E-15</c:v>
                      </c:pt>
                      <c:pt idx="18083">
                        <c:v>2.6188499999999999E-15</c:v>
                      </c:pt>
                      <c:pt idx="18084">
                        <c:v>3.43571E-15</c:v>
                      </c:pt>
                      <c:pt idx="18085">
                        <c:v>3.43571E-15</c:v>
                      </c:pt>
                      <c:pt idx="18086">
                        <c:v>2.85906E-15</c:v>
                      </c:pt>
                      <c:pt idx="18087">
                        <c:v>2.85906E-15</c:v>
                      </c:pt>
                      <c:pt idx="18088">
                        <c:v>7.5518599999999996E-15</c:v>
                      </c:pt>
                      <c:pt idx="18089">
                        <c:v>7.5518599999999996E-15</c:v>
                      </c:pt>
                      <c:pt idx="18090">
                        <c:v>1.02678E-13</c:v>
                      </c:pt>
                      <c:pt idx="18091">
                        <c:v>1.02678E-13</c:v>
                      </c:pt>
                      <c:pt idx="18092">
                        <c:v>1.06413E-14</c:v>
                      </c:pt>
                      <c:pt idx="18093">
                        <c:v>1.06413E-14</c:v>
                      </c:pt>
                      <c:pt idx="18094">
                        <c:v>5.7606100000000003E-15</c:v>
                      </c:pt>
                      <c:pt idx="18095">
                        <c:v>5.7606100000000003E-15</c:v>
                      </c:pt>
                      <c:pt idx="18096">
                        <c:v>4.0486000000000004E-15</c:v>
                      </c:pt>
                      <c:pt idx="18097">
                        <c:v>4.0486000000000004E-15</c:v>
                      </c:pt>
                      <c:pt idx="18098">
                        <c:v>2.0290500000000001E-15</c:v>
                      </c:pt>
                      <c:pt idx="18099">
                        <c:v>2.0290500000000001E-15</c:v>
                      </c:pt>
                      <c:pt idx="18100">
                        <c:v>4.3938800000000003E-15</c:v>
                      </c:pt>
                      <c:pt idx="18101">
                        <c:v>4.3938800000000003E-15</c:v>
                      </c:pt>
                      <c:pt idx="18102">
                        <c:v>3.96831E-15</c:v>
                      </c:pt>
                      <c:pt idx="18103">
                        <c:v>3.96831E-15</c:v>
                      </c:pt>
                      <c:pt idx="18104">
                        <c:v>2.0663999999999998E-15</c:v>
                      </c:pt>
                      <c:pt idx="18105">
                        <c:v>2.0663999999999998E-15</c:v>
                      </c:pt>
                      <c:pt idx="18106">
                        <c:v>2.8015899999999998E-15</c:v>
                      </c:pt>
                      <c:pt idx="18107">
                        <c:v>2.8015899999999998E-15</c:v>
                      </c:pt>
                      <c:pt idx="18108">
                        <c:v>6.0535400000000001E-15</c:v>
                      </c:pt>
                      <c:pt idx="18109">
                        <c:v>6.0535400000000001E-15</c:v>
                      </c:pt>
                      <c:pt idx="18110">
                        <c:v>4.7059899999999998E-15</c:v>
                      </c:pt>
                      <c:pt idx="18111">
                        <c:v>4.7059899999999998E-15</c:v>
                      </c:pt>
                      <c:pt idx="18112">
                        <c:v>2.4275799999999999E-15</c:v>
                      </c:pt>
                      <c:pt idx="18113">
                        <c:v>2.4275799999999999E-15</c:v>
                      </c:pt>
                      <c:pt idx="18114">
                        <c:v>3.7742400000000004E-15</c:v>
                      </c:pt>
                      <c:pt idx="18115">
                        <c:v>3.7742400000000004E-15</c:v>
                      </c:pt>
                      <c:pt idx="18116">
                        <c:v>3.7026799999999997E-15</c:v>
                      </c:pt>
                      <c:pt idx="18117">
                        <c:v>3.7026799999999997E-15</c:v>
                      </c:pt>
                      <c:pt idx="18118">
                        <c:v>2.7997500000000002E-15</c:v>
                      </c:pt>
                      <c:pt idx="18119">
                        <c:v>2.7997500000000002E-15</c:v>
                      </c:pt>
                      <c:pt idx="18120">
                        <c:v>4.1389899999999998E-15</c:v>
                      </c:pt>
                      <c:pt idx="18121">
                        <c:v>4.1389899999999998E-15</c:v>
                      </c:pt>
                      <c:pt idx="18122">
                        <c:v>3.2068199999999999E-15</c:v>
                      </c:pt>
                      <c:pt idx="18123">
                        <c:v>3.2068199999999999E-15</c:v>
                      </c:pt>
                      <c:pt idx="18124">
                        <c:v>5.2124899999999996E-15</c:v>
                      </c:pt>
                      <c:pt idx="18125">
                        <c:v>5.2124899999999996E-15</c:v>
                      </c:pt>
                      <c:pt idx="18126">
                        <c:v>3.50165E-15</c:v>
                      </c:pt>
                      <c:pt idx="18127">
                        <c:v>3.50165E-15</c:v>
                      </c:pt>
                      <c:pt idx="18128">
                        <c:v>4.7424200000000003E-15</c:v>
                      </c:pt>
                      <c:pt idx="18129">
                        <c:v>4.7424200000000003E-15</c:v>
                      </c:pt>
                      <c:pt idx="18130">
                        <c:v>2.3142300000000001E-15</c:v>
                      </c:pt>
                      <c:pt idx="18131">
                        <c:v>2.3142300000000001E-15</c:v>
                      </c:pt>
                      <c:pt idx="18132">
                        <c:v>2.4310199999999998E-15</c:v>
                      </c:pt>
                      <c:pt idx="18133">
                        <c:v>2.4310199999999998E-15</c:v>
                      </c:pt>
                      <c:pt idx="18134">
                        <c:v>2.22704E-15</c:v>
                      </c:pt>
                      <c:pt idx="18135">
                        <c:v>2.22704E-15</c:v>
                      </c:pt>
                      <c:pt idx="18136">
                        <c:v>1.42401E-15</c:v>
                      </c:pt>
                      <c:pt idx="18137">
                        <c:v>1.42401E-15</c:v>
                      </c:pt>
                      <c:pt idx="18138">
                        <c:v>6.45274E-15</c:v>
                      </c:pt>
                      <c:pt idx="18139">
                        <c:v>6.45274E-15</c:v>
                      </c:pt>
                      <c:pt idx="18140">
                        <c:v>3.0499E-14</c:v>
                      </c:pt>
                      <c:pt idx="18141">
                        <c:v>3.0499E-14</c:v>
                      </c:pt>
                      <c:pt idx="18142">
                        <c:v>4.2798699999999999E-15</c:v>
                      </c:pt>
                      <c:pt idx="18143">
                        <c:v>4.2798699999999999E-15</c:v>
                      </c:pt>
                      <c:pt idx="18144">
                        <c:v>5.2856100000000003E-15</c:v>
                      </c:pt>
                      <c:pt idx="18145">
                        <c:v>5.2856100000000003E-15</c:v>
                      </c:pt>
                      <c:pt idx="18146">
                        <c:v>4.5043899999999998E-15</c:v>
                      </c:pt>
                      <c:pt idx="18147">
                        <c:v>4.5043899999999998E-15</c:v>
                      </c:pt>
                      <c:pt idx="18148">
                        <c:v>1.69149E-15</c:v>
                      </c:pt>
                      <c:pt idx="18149">
                        <c:v>1.69149E-15</c:v>
                      </c:pt>
                      <c:pt idx="18150">
                        <c:v>4.4580899999999998E-15</c:v>
                      </c:pt>
                      <c:pt idx="18151">
                        <c:v>4.4580899999999998E-15</c:v>
                      </c:pt>
                      <c:pt idx="18152">
                        <c:v>5.21003E-15</c:v>
                      </c:pt>
                      <c:pt idx="18153">
                        <c:v>5.21003E-15</c:v>
                      </c:pt>
                      <c:pt idx="18154">
                        <c:v>3.85343E-15</c:v>
                      </c:pt>
                      <c:pt idx="18155">
                        <c:v>3.85343E-15</c:v>
                      </c:pt>
                      <c:pt idx="18156">
                        <c:v>3.1617999999999998E-15</c:v>
                      </c:pt>
                      <c:pt idx="18157">
                        <c:v>3.1617999999999998E-15</c:v>
                      </c:pt>
                      <c:pt idx="18158">
                        <c:v>4.0522900000000002E-15</c:v>
                      </c:pt>
                      <c:pt idx="18159">
                        <c:v>4.0522900000000002E-15</c:v>
                      </c:pt>
                      <c:pt idx="18160">
                        <c:v>3.5812399999999998E-15</c:v>
                      </c:pt>
                      <c:pt idx="18161">
                        <c:v>3.5812399999999998E-15</c:v>
                      </c:pt>
                      <c:pt idx="18162">
                        <c:v>3.7945100000000002E-15</c:v>
                      </c:pt>
                      <c:pt idx="18163">
                        <c:v>3.7945100000000002E-15</c:v>
                      </c:pt>
                      <c:pt idx="18164">
                        <c:v>5.1210300000000003E-15</c:v>
                      </c:pt>
                      <c:pt idx="18165">
                        <c:v>5.1210300000000003E-15</c:v>
                      </c:pt>
                      <c:pt idx="18166">
                        <c:v>4.46088E-15</c:v>
                      </c:pt>
                      <c:pt idx="18167">
                        <c:v>4.46088E-15</c:v>
                      </c:pt>
                      <c:pt idx="18168">
                        <c:v>4.2484700000000002E-15</c:v>
                      </c:pt>
                      <c:pt idx="18169">
                        <c:v>4.2484700000000002E-15</c:v>
                      </c:pt>
                      <c:pt idx="18170">
                        <c:v>3.5568800000000003E-15</c:v>
                      </c:pt>
                      <c:pt idx="18171">
                        <c:v>3.5568800000000003E-15</c:v>
                      </c:pt>
                      <c:pt idx="18172">
                        <c:v>6.3969899999999998E-15</c:v>
                      </c:pt>
                      <c:pt idx="18173">
                        <c:v>6.3969899999999998E-15</c:v>
                      </c:pt>
                      <c:pt idx="18174">
                        <c:v>4.1510299999999999E-15</c:v>
                      </c:pt>
                      <c:pt idx="18175">
                        <c:v>4.1510299999999999E-15</c:v>
                      </c:pt>
                      <c:pt idx="18176">
                        <c:v>3.0016200000000001E-15</c:v>
                      </c:pt>
                      <c:pt idx="18177">
                        <c:v>3.0016200000000001E-15</c:v>
                      </c:pt>
                      <c:pt idx="18178">
                        <c:v>4.5495700000000003E-15</c:v>
                      </c:pt>
                      <c:pt idx="18179">
                        <c:v>4.5495700000000003E-15</c:v>
                      </c:pt>
                      <c:pt idx="18180">
                        <c:v>1.12359E-15</c:v>
                      </c:pt>
                      <c:pt idx="18181">
                        <c:v>1.12359E-15</c:v>
                      </c:pt>
                      <c:pt idx="18182">
                        <c:v>4.1375600000000001E-15</c:v>
                      </c:pt>
                      <c:pt idx="18183">
                        <c:v>4.1375600000000001E-15</c:v>
                      </c:pt>
                      <c:pt idx="18184">
                        <c:v>2.04372E-15</c:v>
                      </c:pt>
                      <c:pt idx="18185">
                        <c:v>2.04372E-15</c:v>
                      </c:pt>
                      <c:pt idx="18186">
                        <c:v>2.2772599999999999E-15</c:v>
                      </c:pt>
                      <c:pt idx="18187">
                        <c:v>2.2772599999999999E-15</c:v>
                      </c:pt>
                      <c:pt idx="18188">
                        <c:v>3.4778200000000002E-15</c:v>
                      </c:pt>
                      <c:pt idx="18189">
                        <c:v>3.4778200000000002E-15</c:v>
                      </c:pt>
                      <c:pt idx="18190">
                        <c:v>3.1708999999999999E-15</c:v>
                      </c:pt>
                      <c:pt idx="18191">
                        <c:v>3.1708999999999999E-15</c:v>
                      </c:pt>
                      <c:pt idx="18192">
                        <c:v>1.31031E-15</c:v>
                      </c:pt>
                      <c:pt idx="18193">
                        <c:v>1.31031E-15</c:v>
                      </c:pt>
                      <c:pt idx="18194">
                        <c:v>5.1703800000000002E-15</c:v>
                      </c:pt>
                      <c:pt idx="18195">
                        <c:v>5.1703800000000002E-15</c:v>
                      </c:pt>
                      <c:pt idx="18196">
                        <c:v>3.14633E-15</c:v>
                      </c:pt>
                      <c:pt idx="18197">
                        <c:v>3.14633E-15</c:v>
                      </c:pt>
                      <c:pt idx="18198">
                        <c:v>4.4592899999999999E-15</c:v>
                      </c:pt>
                      <c:pt idx="18199">
                        <c:v>4.4592899999999999E-15</c:v>
                      </c:pt>
                      <c:pt idx="18200">
                        <c:v>2.74099E-15</c:v>
                      </c:pt>
                      <c:pt idx="18201">
                        <c:v>2.74099E-15</c:v>
                      </c:pt>
                      <c:pt idx="18202">
                        <c:v>1.02695E-14</c:v>
                      </c:pt>
                      <c:pt idx="18203">
                        <c:v>1.02695E-14</c:v>
                      </c:pt>
                      <c:pt idx="18204">
                        <c:v>4.4640600000000002E-15</c:v>
                      </c:pt>
                      <c:pt idx="18205">
                        <c:v>4.4640600000000002E-15</c:v>
                      </c:pt>
                      <c:pt idx="18206">
                        <c:v>3.3087100000000001E-15</c:v>
                      </c:pt>
                      <c:pt idx="18207">
                        <c:v>3.3087100000000001E-15</c:v>
                      </c:pt>
                      <c:pt idx="18208">
                        <c:v>3.8040599999999997E-15</c:v>
                      </c:pt>
                      <c:pt idx="18209">
                        <c:v>3.8040599999999997E-15</c:v>
                      </c:pt>
                      <c:pt idx="18210">
                        <c:v>7.4276300000000004E-15</c:v>
                      </c:pt>
                      <c:pt idx="18211">
                        <c:v>7.4276300000000004E-15</c:v>
                      </c:pt>
                      <c:pt idx="18212">
                        <c:v>6.2413399999999998E-15</c:v>
                      </c:pt>
                      <c:pt idx="18213">
                        <c:v>6.2413399999999998E-15</c:v>
                      </c:pt>
                      <c:pt idx="18214">
                        <c:v>5.1617899999999998E-15</c:v>
                      </c:pt>
                      <c:pt idx="18215">
                        <c:v>5.1617899999999998E-15</c:v>
                      </c:pt>
                      <c:pt idx="18216">
                        <c:v>4.1693300000000002E-15</c:v>
                      </c:pt>
                      <c:pt idx="18217">
                        <c:v>4.1693300000000002E-15</c:v>
                      </c:pt>
                      <c:pt idx="18218">
                        <c:v>3.8520999999999996E-15</c:v>
                      </c:pt>
                      <c:pt idx="18219">
                        <c:v>3.8520999999999996E-15</c:v>
                      </c:pt>
                      <c:pt idx="18220">
                        <c:v>4.3139300000000003E-15</c:v>
                      </c:pt>
                      <c:pt idx="18221">
                        <c:v>4.3139300000000003E-15</c:v>
                      </c:pt>
                      <c:pt idx="18222">
                        <c:v>4.3107999999999998E-15</c:v>
                      </c:pt>
                      <c:pt idx="18223">
                        <c:v>4.3107999999999998E-15</c:v>
                      </c:pt>
                      <c:pt idx="18224">
                        <c:v>4.4646799999999998E-15</c:v>
                      </c:pt>
                      <c:pt idx="18225">
                        <c:v>4.4646799999999998E-15</c:v>
                      </c:pt>
                      <c:pt idx="18226">
                        <c:v>6.4289300000000001E-15</c:v>
                      </c:pt>
                      <c:pt idx="18227">
                        <c:v>6.4289300000000001E-15</c:v>
                      </c:pt>
                      <c:pt idx="18228">
                        <c:v>7.3506100000000005E-15</c:v>
                      </c:pt>
                      <c:pt idx="18229">
                        <c:v>7.3506100000000005E-15</c:v>
                      </c:pt>
                      <c:pt idx="18230">
                        <c:v>5.1279000000000004E-15</c:v>
                      </c:pt>
                      <c:pt idx="18231">
                        <c:v>5.1279000000000004E-15</c:v>
                      </c:pt>
                      <c:pt idx="18232">
                        <c:v>5.2583899999999998E-15</c:v>
                      </c:pt>
                      <c:pt idx="18233">
                        <c:v>5.2583899999999998E-15</c:v>
                      </c:pt>
                      <c:pt idx="18234">
                        <c:v>5.6232199999999999E-15</c:v>
                      </c:pt>
                      <c:pt idx="18235">
                        <c:v>5.6232199999999999E-15</c:v>
                      </c:pt>
                      <c:pt idx="18236">
                        <c:v>4.2888100000000004E-15</c:v>
                      </c:pt>
                      <c:pt idx="18237">
                        <c:v>4.2888100000000004E-15</c:v>
                      </c:pt>
                      <c:pt idx="18238">
                        <c:v>4.2610299999999997E-15</c:v>
                      </c:pt>
                      <c:pt idx="18239">
                        <c:v>4.2610299999999997E-15</c:v>
                      </c:pt>
                      <c:pt idx="18240">
                        <c:v>5.1890699999999997E-15</c:v>
                      </c:pt>
                      <c:pt idx="18241">
                        <c:v>5.1890699999999997E-15</c:v>
                      </c:pt>
                      <c:pt idx="18242">
                        <c:v>9.1961799999999995E-15</c:v>
                      </c:pt>
                      <c:pt idx="18243">
                        <c:v>9.1961799999999995E-15</c:v>
                      </c:pt>
                      <c:pt idx="18244">
                        <c:v>4.7898399999999998E-15</c:v>
                      </c:pt>
                      <c:pt idx="18245">
                        <c:v>4.7898399999999998E-15</c:v>
                      </c:pt>
                      <c:pt idx="18246">
                        <c:v>2.3820000000000001E-15</c:v>
                      </c:pt>
                      <c:pt idx="18247">
                        <c:v>2.3820000000000001E-15</c:v>
                      </c:pt>
                      <c:pt idx="18248">
                        <c:v>3.5213899999999998E-15</c:v>
                      </c:pt>
                      <c:pt idx="18249">
                        <c:v>3.5213899999999998E-15</c:v>
                      </c:pt>
                      <c:pt idx="18250">
                        <c:v>8.1211000000000002E-15</c:v>
                      </c:pt>
                      <c:pt idx="18251">
                        <c:v>8.1211000000000002E-15</c:v>
                      </c:pt>
                      <c:pt idx="18252">
                        <c:v>7.8509600000000001E-15</c:v>
                      </c:pt>
                      <c:pt idx="18253">
                        <c:v>7.8509600000000001E-15</c:v>
                      </c:pt>
                      <c:pt idx="18254">
                        <c:v>3.3600900000000001E-15</c:v>
                      </c:pt>
                      <c:pt idx="18255">
                        <c:v>3.3600900000000001E-15</c:v>
                      </c:pt>
                      <c:pt idx="18256">
                        <c:v>3.79445E-15</c:v>
                      </c:pt>
                      <c:pt idx="18257">
                        <c:v>3.79445E-15</c:v>
                      </c:pt>
                      <c:pt idx="18258">
                        <c:v>3.4376000000000001E-15</c:v>
                      </c:pt>
                      <c:pt idx="18259">
                        <c:v>3.4376000000000001E-15</c:v>
                      </c:pt>
                      <c:pt idx="18260">
                        <c:v>1.42559E-15</c:v>
                      </c:pt>
                      <c:pt idx="18261">
                        <c:v>1.42559E-15</c:v>
                      </c:pt>
                      <c:pt idx="18262">
                        <c:v>6.87032E-15</c:v>
                      </c:pt>
                      <c:pt idx="18263">
                        <c:v>6.87032E-15</c:v>
                      </c:pt>
                      <c:pt idx="18264">
                        <c:v>1.13519E-15</c:v>
                      </c:pt>
                      <c:pt idx="18265">
                        <c:v>1.13519E-15</c:v>
                      </c:pt>
                      <c:pt idx="18266">
                        <c:v>3.2035099999999999E-15</c:v>
                      </c:pt>
                      <c:pt idx="18267">
                        <c:v>3.2035099999999999E-15</c:v>
                      </c:pt>
                      <c:pt idx="18268">
                        <c:v>6.97234E-15</c:v>
                      </c:pt>
                      <c:pt idx="18269">
                        <c:v>6.97234E-15</c:v>
                      </c:pt>
                      <c:pt idx="18270">
                        <c:v>3.9872699999999998E-15</c:v>
                      </c:pt>
                      <c:pt idx="18271">
                        <c:v>3.9872699999999998E-15</c:v>
                      </c:pt>
                      <c:pt idx="18272">
                        <c:v>4.5285099999999999E-15</c:v>
                      </c:pt>
                      <c:pt idx="18273">
                        <c:v>4.5285099999999999E-15</c:v>
                      </c:pt>
                      <c:pt idx="18274">
                        <c:v>4.3442600000000001E-15</c:v>
                      </c:pt>
                      <c:pt idx="18275">
                        <c:v>4.3442600000000001E-15</c:v>
                      </c:pt>
                      <c:pt idx="18276">
                        <c:v>6.1334200000000002E-15</c:v>
                      </c:pt>
                      <c:pt idx="18277">
                        <c:v>6.1334200000000002E-15</c:v>
                      </c:pt>
                      <c:pt idx="18278">
                        <c:v>3.3978200000000001E-15</c:v>
                      </c:pt>
                      <c:pt idx="18279">
                        <c:v>3.3978200000000001E-15</c:v>
                      </c:pt>
                      <c:pt idx="18280">
                        <c:v>3.8265400000000001E-15</c:v>
                      </c:pt>
                      <c:pt idx="18281">
                        <c:v>3.8265400000000001E-15</c:v>
                      </c:pt>
                      <c:pt idx="18282">
                        <c:v>2.45446E-15</c:v>
                      </c:pt>
                      <c:pt idx="18283">
                        <c:v>2.45446E-15</c:v>
                      </c:pt>
                      <c:pt idx="18284">
                        <c:v>5.4184600000000001E-15</c:v>
                      </c:pt>
                      <c:pt idx="18285">
                        <c:v>5.4184600000000001E-15</c:v>
                      </c:pt>
                      <c:pt idx="18286">
                        <c:v>3.9847300000000004E-15</c:v>
                      </c:pt>
                      <c:pt idx="18287">
                        <c:v>3.9847300000000004E-15</c:v>
                      </c:pt>
                      <c:pt idx="18288">
                        <c:v>1.64807E-15</c:v>
                      </c:pt>
                      <c:pt idx="18289">
                        <c:v>1.64807E-15</c:v>
                      </c:pt>
                      <c:pt idx="18290">
                        <c:v>4.1608899999999997E-15</c:v>
                      </c:pt>
                      <c:pt idx="18291">
                        <c:v>4.1608899999999997E-15</c:v>
                      </c:pt>
                      <c:pt idx="18292">
                        <c:v>3.12938E-15</c:v>
                      </c:pt>
                      <c:pt idx="18293">
                        <c:v>3.12938E-15</c:v>
                      </c:pt>
                      <c:pt idx="18294">
                        <c:v>7.7944100000000003E-13</c:v>
                      </c:pt>
                      <c:pt idx="18295">
                        <c:v>7.7944100000000003E-13</c:v>
                      </c:pt>
                      <c:pt idx="18296">
                        <c:v>3.1425500000000002E-15</c:v>
                      </c:pt>
                      <c:pt idx="18297">
                        <c:v>3.1425500000000002E-15</c:v>
                      </c:pt>
                      <c:pt idx="18298">
                        <c:v>2.81012E-15</c:v>
                      </c:pt>
                      <c:pt idx="18299">
                        <c:v>2.81012E-15</c:v>
                      </c:pt>
                      <c:pt idx="18300">
                        <c:v>7.6874500000000002E-14</c:v>
                      </c:pt>
                      <c:pt idx="18301">
                        <c:v>7.6874500000000002E-14</c:v>
                      </c:pt>
                      <c:pt idx="18302">
                        <c:v>3.3159000000000001E-15</c:v>
                      </c:pt>
                      <c:pt idx="18303">
                        <c:v>3.3159000000000001E-15</c:v>
                      </c:pt>
                      <c:pt idx="18304">
                        <c:v>1.8246500000000002E-15</c:v>
                      </c:pt>
                      <c:pt idx="18305">
                        <c:v>1.8246500000000002E-15</c:v>
                      </c:pt>
                      <c:pt idx="18306">
                        <c:v>4.5587999999999998E-15</c:v>
                      </c:pt>
                      <c:pt idx="18307">
                        <c:v>4.5587999999999998E-15</c:v>
                      </c:pt>
                      <c:pt idx="18308">
                        <c:v>3.20448E-15</c:v>
                      </c:pt>
                      <c:pt idx="18309">
                        <c:v>3.20448E-15</c:v>
                      </c:pt>
                      <c:pt idx="18310">
                        <c:v>6.5548799999999997E-15</c:v>
                      </c:pt>
                      <c:pt idx="18311">
                        <c:v>6.5548799999999997E-15</c:v>
                      </c:pt>
                      <c:pt idx="18312">
                        <c:v>9.0449400000000006E-15</c:v>
                      </c:pt>
                      <c:pt idx="18313">
                        <c:v>9.0449400000000006E-15</c:v>
                      </c:pt>
                      <c:pt idx="18314">
                        <c:v>6.2057200000000002E-15</c:v>
                      </c:pt>
                      <c:pt idx="18315">
                        <c:v>6.2057200000000002E-15</c:v>
                      </c:pt>
                      <c:pt idx="18316">
                        <c:v>6.9254799999999999E-15</c:v>
                      </c:pt>
                      <c:pt idx="18317">
                        <c:v>6.9254799999999999E-15</c:v>
                      </c:pt>
                      <c:pt idx="18318">
                        <c:v>1.1591500000000001E-14</c:v>
                      </c:pt>
                      <c:pt idx="18319">
                        <c:v>1.1591500000000001E-14</c:v>
                      </c:pt>
                      <c:pt idx="18320">
                        <c:v>2.1014500000000001E-14</c:v>
                      </c:pt>
                      <c:pt idx="18321">
                        <c:v>2.1014500000000001E-14</c:v>
                      </c:pt>
                      <c:pt idx="18322">
                        <c:v>1.73068E-14</c:v>
                      </c:pt>
                      <c:pt idx="18323">
                        <c:v>1.73068E-14</c:v>
                      </c:pt>
                      <c:pt idx="18324">
                        <c:v>2.5341299999999999E-14</c:v>
                      </c:pt>
                      <c:pt idx="18325">
                        <c:v>2.5341299999999999E-14</c:v>
                      </c:pt>
                      <c:pt idx="18326">
                        <c:v>2.41609E-14</c:v>
                      </c:pt>
                      <c:pt idx="18327">
                        <c:v>2.41609E-14</c:v>
                      </c:pt>
                      <c:pt idx="18328">
                        <c:v>2.8802800000000002E-14</c:v>
                      </c:pt>
                      <c:pt idx="18329">
                        <c:v>2.8802800000000002E-14</c:v>
                      </c:pt>
                      <c:pt idx="18330">
                        <c:v>3.1019200000000002E-14</c:v>
                      </c:pt>
                      <c:pt idx="18331">
                        <c:v>3.1019200000000002E-14</c:v>
                      </c:pt>
                      <c:pt idx="18332">
                        <c:v>3.5291400000000001E-14</c:v>
                      </c:pt>
                      <c:pt idx="18333">
                        <c:v>3.5291400000000001E-14</c:v>
                      </c:pt>
                      <c:pt idx="18334">
                        <c:v>3.6096E-14</c:v>
                      </c:pt>
                      <c:pt idx="18335">
                        <c:v>3.6096E-14</c:v>
                      </c:pt>
                      <c:pt idx="18336">
                        <c:v>3.7194899999999999E-14</c:v>
                      </c:pt>
                      <c:pt idx="18337">
                        <c:v>3.7194899999999999E-14</c:v>
                      </c:pt>
                      <c:pt idx="18338">
                        <c:v>4.3545499999999997E-14</c:v>
                      </c:pt>
                      <c:pt idx="18339">
                        <c:v>4.3545499999999997E-14</c:v>
                      </c:pt>
                      <c:pt idx="18340">
                        <c:v>4.6998899999999998E-14</c:v>
                      </c:pt>
                      <c:pt idx="18341">
                        <c:v>4.6998899999999998E-14</c:v>
                      </c:pt>
                      <c:pt idx="18342">
                        <c:v>4.9232199999999997E-14</c:v>
                      </c:pt>
                      <c:pt idx="18343">
                        <c:v>4.9232199999999997E-14</c:v>
                      </c:pt>
                      <c:pt idx="18344">
                        <c:v>5.3863900000000002E-14</c:v>
                      </c:pt>
                      <c:pt idx="18345">
                        <c:v>5.3863900000000002E-14</c:v>
                      </c:pt>
                      <c:pt idx="18346">
                        <c:v>5.6992400000000002E-14</c:v>
                      </c:pt>
                      <c:pt idx="18347">
                        <c:v>5.6992400000000002E-14</c:v>
                      </c:pt>
                      <c:pt idx="18348">
                        <c:v>6.1493900000000003E-14</c:v>
                      </c:pt>
                      <c:pt idx="18349">
                        <c:v>6.1493900000000003E-14</c:v>
                      </c:pt>
                      <c:pt idx="18350">
                        <c:v>6.9879300000000001E-14</c:v>
                      </c:pt>
                      <c:pt idx="18351">
                        <c:v>6.9879300000000001E-14</c:v>
                      </c:pt>
                      <c:pt idx="18352">
                        <c:v>6.2671199999999998E-14</c:v>
                      </c:pt>
                      <c:pt idx="18353">
                        <c:v>6.2671199999999998E-14</c:v>
                      </c:pt>
                      <c:pt idx="18354">
                        <c:v>6.5895700000000006E-14</c:v>
                      </c:pt>
                      <c:pt idx="18355">
                        <c:v>6.5895700000000006E-14</c:v>
                      </c:pt>
                      <c:pt idx="18356">
                        <c:v>7.3870000000000005E-14</c:v>
                      </c:pt>
                      <c:pt idx="18357">
                        <c:v>7.3870000000000005E-14</c:v>
                      </c:pt>
                      <c:pt idx="18358">
                        <c:v>7.4450499999999999E-14</c:v>
                      </c:pt>
                      <c:pt idx="18359">
                        <c:v>7.4450499999999999E-14</c:v>
                      </c:pt>
                      <c:pt idx="18360">
                        <c:v>7.4351700000000003E-14</c:v>
                      </c:pt>
                      <c:pt idx="18361">
                        <c:v>7.4351700000000003E-14</c:v>
                      </c:pt>
                      <c:pt idx="18362">
                        <c:v>8.0443900000000001E-14</c:v>
                      </c:pt>
                      <c:pt idx="18363">
                        <c:v>8.0443900000000001E-14</c:v>
                      </c:pt>
                      <c:pt idx="18364">
                        <c:v>8.9340400000000005E-14</c:v>
                      </c:pt>
                      <c:pt idx="18365">
                        <c:v>8.9340400000000005E-14</c:v>
                      </c:pt>
                      <c:pt idx="18366">
                        <c:v>8.4098199999999999E-14</c:v>
                      </c:pt>
                      <c:pt idx="18367">
                        <c:v>8.4098199999999999E-14</c:v>
                      </c:pt>
                      <c:pt idx="18368">
                        <c:v>9.0000199999999997E-14</c:v>
                      </c:pt>
                      <c:pt idx="18369">
                        <c:v>9.0000199999999997E-14</c:v>
                      </c:pt>
                      <c:pt idx="18370">
                        <c:v>9.6392400000000003E-14</c:v>
                      </c:pt>
                      <c:pt idx="18371">
                        <c:v>9.6392400000000003E-14</c:v>
                      </c:pt>
                      <c:pt idx="18372">
                        <c:v>9.9206700000000002E-14</c:v>
                      </c:pt>
                      <c:pt idx="18373">
                        <c:v>9.9206700000000002E-14</c:v>
                      </c:pt>
                      <c:pt idx="18374">
                        <c:v>9.4678299999999997E-14</c:v>
                      </c:pt>
                      <c:pt idx="18375">
                        <c:v>9.4678299999999997E-14</c:v>
                      </c:pt>
                      <c:pt idx="18376">
                        <c:v>1.00244E-13</c:v>
                      </c:pt>
                      <c:pt idx="18377">
                        <c:v>1.00244E-13</c:v>
                      </c:pt>
                      <c:pt idx="18378">
                        <c:v>1.00705E-13</c:v>
                      </c:pt>
                      <c:pt idx="18379">
                        <c:v>1.00705E-13</c:v>
                      </c:pt>
                      <c:pt idx="18380">
                        <c:v>1.0982000000000001E-13</c:v>
                      </c:pt>
                      <c:pt idx="18381">
                        <c:v>1.0982000000000001E-13</c:v>
                      </c:pt>
                      <c:pt idx="18382">
                        <c:v>1.10813E-13</c:v>
                      </c:pt>
                      <c:pt idx="18383">
                        <c:v>1.10813E-13</c:v>
                      </c:pt>
                      <c:pt idx="18384">
                        <c:v>1.12016E-13</c:v>
                      </c:pt>
                      <c:pt idx="18385">
                        <c:v>1.12016E-13</c:v>
                      </c:pt>
                      <c:pt idx="18386">
                        <c:v>1.14718E-13</c:v>
                      </c:pt>
                      <c:pt idx="18387">
                        <c:v>1.14718E-13</c:v>
                      </c:pt>
                      <c:pt idx="18388">
                        <c:v>1.1736200000000001E-13</c:v>
                      </c:pt>
                      <c:pt idx="18389">
                        <c:v>1.1736200000000001E-13</c:v>
                      </c:pt>
                      <c:pt idx="18390">
                        <c:v>1.33042E-13</c:v>
                      </c:pt>
                      <c:pt idx="18391">
                        <c:v>1.33042E-13</c:v>
                      </c:pt>
                      <c:pt idx="18392">
                        <c:v>1.2239199999999999E-13</c:v>
                      </c:pt>
                      <c:pt idx="18393">
                        <c:v>1.2239199999999999E-13</c:v>
                      </c:pt>
                      <c:pt idx="18394">
                        <c:v>1.3485299999999999E-13</c:v>
                      </c:pt>
                      <c:pt idx="18395">
                        <c:v>1.3485299999999999E-13</c:v>
                      </c:pt>
                      <c:pt idx="18396">
                        <c:v>1.4410699999999999E-13</c:v>
                      </c:pt>
                      <c:pt idx="18397">
                        <c:v>1.4410699999999999E-13</c:v>
                      </c:pt>
                      <c:pt idx="18398">
                        <c:v>1.32905E-13</c:v>
                      </c:pt>
                      <c:pt idx="18399">
                        <c:v>1.32905E-13</c:v>
                      </c:pt>
                      <c:pt idx="18400">
                        <c:v>1.3471699999999999E-13</c:v>
                      </c:pt>
                      <c:pt idx="18401">
                        <c:v>1.3471699999999999E-13</c:v>
                      </c:pt>
                      <c:pt idx="18402">
                        <c:v>1.4314700000000001E-13</c:v>
                      </c:pt>
                      <c:pt idx="18403">
                        <c:v>1.4314700000000001E-13</c:v>
                      </c:pt>
                      <c:pt idx="18404">
                        <c:v>1.4556599999999999E-13</c:v>
                      </c:pt>
                      <c:pt idx="18405">
                        <c:v>1.4556599999999999E-13</c:v>
                      </c:pt>
                      <c:pt idx="18406">
                        <c:v>1.4551299999999999E-13</c:v>
                      </c:pt>
                      <c:pt idx="18407">
                        <c:v>1.4551299999999999E-13</c:v>
                      </c:pt>
                      <c:pt idx="18408">
                        <c:v>1.50193E-13</c:v>
                      </c:pt>
                      <c:pt idx="18409">
                        <c:v>1.50193E-13</c:v>
                      </c:pt>
                      <c:pt idx="18410">
                        <c:v>1.5285299999999999E-13</c:v>
                      </c:pt>
                      <c:pt idx="18411">
                        <c:v>1.5285299999999999E-13</c:v>
                      </c:pt>
                      <c:pt idx="18412">
                        <c:v>1.5735600000000001E-13</c:v>
                      </c:pt>
                      <c:pt idx="18413">
                        <c:v>1.5735600000000001E-13</c:v>
                      </c:pt>
                      <c:pt idx="18414">
                        <c:v>1.5632800000000001E-13</c:v>
                      </c:pt>
                      <c:pt idx="18415">
                        <c:v>1.5632800000000001E-13</c:v>
                      </c:pt>
                      <c:pt idx="18416">
                        <c:v>1.6012E-13</c:v>
                      </c:pt>
                      <c:pt idx="18417">
                        <c:v>1.6012E-13</c:v>
                      </c:pt>
                      <c:pt idx="18418">
                        <c:v>1.6319100000000001E-13</c:v>
                      </c:pt>
                      <c:pt idx="18419">
                        <c:v>1.6319100000000001E-13</c:v>
                      </c:pt>
                      <c:pt idx="18420">
                        <c:v>1.7817200000000001E-13</c:v>
                      </c:pt>
                      <c:pt idx="18421">
                        <c:v>1.7817200000000001E-13</c:v>
                      </c:pt>
                      <c:pt idx="18422">
                        <c:v>1.65198E-13</c:v>
                      </c:pt>
                      <c:pt idx="18423">
                        <c:v>1.65198E-13</c:v>
                      </c:pt>
                      <c:pt idx="18424">
                        <c:v>1.66198E-13</c:v>
                      </c:pt>
                      <c:pt idx="18425">
                        <c:v>1.66198E-13</c:v>
                      </c:pt>
                      <c:pt idx="18426">
                        <c:v>1.6980099999999999E-13</c:v>
                      </c:pt>
                      <c:pt idx="18427">
                        <c:v>1.6980099999999999E-13</c:v>
                      </c:pt>
                      <c:pt idx="18428">
                        <c:v>1.6415000000000001E-13</c:v>
                      </c:pt>
                      <c:pt idx="18429">
                        <c:v>1.6415000000000001E-13</c:v>
                      </c:pt>
                      <c:pt idx="18430">
                        <c:v>1.8587799999999999E-13</c:v>
                      </c:pt>
                      <c:pt idx="18431">
                        <c:v>1.8587799999999999E-13</c:v>
                      </c:pt>
                      <c:pt idx="18432">
                        <c:v>1.7407100000000001E-13</c:v>
                      </c:pt>
                      <c:pt idx="18433">
                        <c:v>1.7407100000000001E-13</c:v>
                      </c:pt>
                      <c:pt idx="18434">
                        <c:v>1.73126E-13</c:v>
                      </c:pt>
                      <c:pt idx="18435">
                        <c:v>1.73126E-13</c:v>
                      </c:pt>
                      <c:pt idx="18436">
                        <c:v>1.88978E-13</c:v>
                      </c:pt>
                      <c:pt idx="18437">
                        <c:v>1.88978E-13</c:v>
                      </c:pt>
                      <c:pt idx="18438">
                        <c:v>1.74912E-13</c:v>
                      </c:pt>
                      <c:pt idx="18439">
                        <c:v>1.74912E-13</c:v>
                      </c:pt>
                      <c:pt idx="18440">
                        <c:v>1.8178100000000001E-13</c:v>
                      </c:pt>
                      <c:pt idx="18441">
                        <c:v>1.8178100000000001E-13</c:v>
                      </c:pt>
                      <c:pt idx="18442">
                        <c:v>1.83841E-13</c:v>
                      </c:pt>
                      <c:pt idx="18443">
                        <c:v>1.83841E-13</c:v>
                      </c:pt>
                      <c:pt idx="18444">
                        <c:v>1.8695600000000001E-13</c:v>
                      </c:pt>
                      <c:pt idx="18445">
                        <c:v>1.8695600000000001E-13</c:v>
                      </c:pt>
                      <c:pt idx="18446">
                        <c:v>1.8935899999999999E-13</c:v>
                      </c:pt>
                      <c:pt idx="18447">
                        <c:v>1.8935899999999999E-13</c:v>
                      </c:pt>
                      <c:pt idx="18448">
                        <c:v>1.8523499999999999E-13</c:v>
                      </c:pt>
                      <c:pt idx="18449">
                        <c:v>1.8523499999999999E-13</c:v>
                      </c:pt>
                      <c:pt idx="18450">
                        <c:v>1.8647599999999999E-13</c:v>
                      </c:pt>
                      <c:pt idx="18451">
                        <c:v>1.8647599999999999E-13</c:v>
                      </c:pt>
                      <c:pt idx="18452">
                        <c:v>1.90089E-13</c:v>
                      </c:pt>
                      <c:pt idx="18453">
                        <c:v>1.90089E-13</c:v>
                      </c:pt>
                      <c:pt idx="18454">
                        <c:v>1.93874E-13</c:v>
                      </c:pt>
                      <c:pt idx="18455">
                        <c:v>1.93874E-13</c:v>
                      </c:pt>
                      <c:pt idx="18456">
                        <c:v>1.9106E-13</c:v>
                      </c:pt>
                      <c:pt idx="18457">
                        <c:v>1.9106E-13</c:v>
                      </c:pt>
                      <c:pt idx="18458">
                        <c:v>2.0203500000000001E-13</c:v>
                      </c:pt>
                      <c:pt idx="18459">
                        <c:v>2.0203500000000001E-13</c:v>
                      </c:pt>
                      <c:pt idx="18460">
                        <c:v>1.96113E-13</c:v>
                      </c:pt>
                      <c:pt idx="18461">
                        <c:v>1.96113E-13</c:v>
                      </c:pt>
                      <c:pt idx="18462">
                        <c:v>2.0147199999999999E-13</c:v>
                      </c:pt>
                      <c:pt idx="18463">
                        <c:v>2.0147199999999999E-13</c:v>
                      </c:pt>
                      <c:pt idx="18464">
                        <c:v>1.98089E-13</c:v>
                      </c:pt>
                      <c:pt idx="18465">
                        <c:v>1.98089E-13</c:v>
                      </c:pt>
                      <c:pt idx="18466">
                        <c:v>2.0096100000000001E-13</c:v>
                      </c:pt>
                      <c:pt idx="18467">
                        <c:v>2.0096100000000001E-13</c:v>
                      </c:pt>
                      <c:pt idx="18468">
                        <c:v>2.02621E-13</c:v>
                      </c:pt>
                      <c:pt idx="18469">
                        <c:v>2.02621E-13</c:v>
                      </c:pt>
                      <c:pt idx="18470">
                        <c:v>2.0360499999999999E-13</c:v>
                      </c:pt>
                      <c:pt idx="18471">
                        <c:v>2.0360499999999999E-13</c:v>
                      </c:pt>
                      <c:pt idx="18472">
                        <c:v>2.05708E-13</c:v>
                      </c:pt>
                      <c:pt idx="18473">
                        <c:v>2.05708E-13</c:v>
                      </c:pt>
                      <c:pt idx="18474">
                        <c:v>2.1033299999999999E-13</c:v>
                      </c:pt>
                      <c:pt idx="18475">
                        <c:v>2.1033299999999999E-13</c:v>
                      </c:pt>
                      <c:pt idx="18476">
                        <c:v>2.1373599999999999E-13</c:v>
                      </c:pt>
                      <c:pt idx="18477">
                        <c:v>2.1373599999999999E-13</c:v>
                      </c:pt>
                      <c:pt idx="18478">
                        <c:v>2.1613800000000001E-13</c:v>
                      </c:pt>
                      <c:pt idx="18479">
                        <c:v>2.1613800000000001E-13</c:v>
                      </c:pt>
                      <c:pt idx="18480">
                        <c:v>2.1044700000000001E-13</c:v>
                      </c:pt>
                      <c:pt idx="18481">
                        <c:v>2.1044700000000001E-13</c:v>
                      </c:pt>
                      <c:pt idx="18482">
                        <c:v>2.20051E-13</c:v>
                      </c:pt>
                      <c:pt idx="18483">
                        <c:v>2.20051E-13</c:v>
                      </c:pt>
                      <c:pt idx="18484">
                        <c:v>2.2297599999999999E-13</c:v>
                      </c:pt>
                      <c:pt idx="18485">
                        <c:v>2.2297599999999999E-13</c:v>
                      </c:pt>
                      <c:pt idx="18486">
                        <c:v>2.21846E-13</c:v>
                      </c:pt>
                      <c:pt idx="18487">
                        <c:v>2.21846E-13</c:v>
                      </c:pt>
                      <c:pt idx="18488">
                        <c:v>2.21186E-13</c:v>
                      </c:pt>
                      <c:pt idx="18489">
                        <c:v>2.21186E-13</c:v>
                      </c:pt>
                      <c:pt idx="18490">
                        <c:v>2.22177E-13</c:v>
                      </c:pt>
                      <c:pt idx="18491">
                        <c:v>2.22177E-13</c:v>
                      </c:pt>
                      <c:pt idx="18492">
                        <c:v>2.2960100000000002E-13</c:v>
                      </c:pt>
                      <c:pt idx="18493">
                        <c:v>2.2960100000000002E-13</c:v>
                      </c:pt>
                      <c:pt idx="18494">
                        <c:v>2.3021100000000001E-13</c:v>
                      </c:pt>
                      <c:pt idx="18495">
                        <c:v>2.3021100000000001E-13</c:v>
                      </c:pt>
                      <c:pt idx="18496">
                        <c:v>2.3315000000000002E-13</c:v>
                      </c:pt>
                      <c:pt idx="18497">
                        <c:v>2.3315000000000002E-13</c:v>
                      </c:pt>
                      <c:pt idx="18498">
                        <c:v>2.3246E-13</c:v>
                      </c:pt>
                      <c:pt idx="18499">
                        <c:v>2.3246E-13</c:v>
                      </c:pt>
                      <c:pt idx="18500">
                        <c:v>2.2930699999999999E-13</c:v>
                      </c:pt>
                      <c:pt idx="18501">
                        <c:v>2.2930699999999999E-13</c:v>
                      </c:pt>
                      <c:pt idx="18502">
                        <c:v>2.3513699999999998E-13</c:v>
                      </c:pt>
                      <c:pt idx="18503">
                        <c:v>2.3513699999999998E-13</c:v>
                      </c:pt>
                      <c:pt idx="18504">
                        <c:v>2.3031599999999999E-13</c:v>
                      </c:pt>
                      <c:pt idx="18505">
                        <c:v>2.3031599999999999E-13</c:v>
                      </c:pt>
                      <c:pt idx="18506">
                        <c:v>2.6877999999999999E-13</c:v>
                      </c:pt>
                      <c:pt idx="18507">
                        <c:v>2.6877999999999999E-13</c:v>
                      </c:pt>
                      <c:pt idx="18508">
                        <c:v>3.3506400000000003E-13</c:v>
                      </c:pt>
                      <c:pt idx="18509">
                        <c:v>3.3506400000000003E-13</c:v>
                      </c:pt>
                      <c:pt idx="18510">
                        <c:v>3.9997099999999998E-13</c:v>
                      </c:pt>
                      <c:pt idx="18511">
                        <c:v>3.9997099999999998E-13</c:v>
                      </c:pt>
                      <c:pt idx="18512">
                        <c:v>4.5732199999999996E-13</c:v>
                      </c:pt>
                      <c:pt idx="18513">
                        <c:v>4.5732199999999996E-13</c:v>
                      </c:pt>
                      <c:pt idx="18514">
                        <c:v>5.26123E-13</c:v>
                      </c:pt>
                      <c:pt idx="18515">
                        <c:v>5.26123E-13</c:v>
                      </c:pt>
                      <c:pt idx="18516">
                        <c:v>5.7386999999999996E-13</c:v>
                      </c:pt>
                      <c:pt idx="18517">
                        <c:v>5.7386999999999996E-13</c:v>
                      </c:pt>
                      <c:pt idx="18518">
                        <c:v>6.5288299999999996E-13</c:v>
                      </c:pt>
                      <c:pt idx="18519">
                        <c:v>6.5288299999999996E-13</c:v>
                      </c:pt>
                      <c:pt idx="18520">
                        <c:v>7.0529799999999999E-13</c:v>
                      </c:pt>
                      <c:pt idx="18521">
                        <c:v>7.0529799999999999E-13</c:v>
                      </c:pt>
                      <c:pt idx="18522">
                        <c:v>7.7257700000000001E-13</c:v>
                      </c:pt>
                      <c:pt idx="18523">
                        <c:v>7.7257700000000001E-13</c:v>
                      </c:pt>
                      <c:pt idx="18524">
                        <c:v>8.3414600000000005E-13</c:v>
                      </c:pt>
                      <c:pt idx="18525">
                        <c:v>8.3414600000000005E-13</c:v>
                      </c:pt>
                      <c:pt idx="18526">
                        <c:v>9.0501799999999997E-13</c:v>
                      </c:pt>
                      <c:pt idx="18527">
                        <c:v>9.0501799999999997E-13</c:v>
                      </c:pt>
                      <c:pt idx="18528">
                        <c:v>9.5723400000000004E-13</c:v>
                      </c:pt>
                      <c:pt idx="18529">
                        <c:v>9.5723400000000004E-13</c:v>
                      </c:pt>
                      <c:pt idx="18530">
                        <c:v>1.0282799999999999E-12</c:v>
                      </c:pt>
                      <c:pt idx="18531">
                        <c:v>1.0282799999999999E-12</c:v>
                      </c:pt>
                      <c:pt idx="18532">
                        <c:v>1.09571E-12</c:v>
                      </c:pt>
                      <c:pt idx="18533">
                        <c:v>1.09571E-12</c:v>
                      </c:pt>
                      <c:pt idx="18534">
                        <c:v>1.1658999999999999E-12</c:v>
                      </c:pt>
                      <c:pt idx="18535">
                        <c:v>1.1658999999999999E-12</c:v>
                      </c:pt>
                      <c:pt idx="18536">
                        <c:v>1.22078E-12</c:v>
                      </c:pt>
                      <c:pt idx="18537">
                        <c:v>1.22078E-12</c:v>
                      </c:pt>
                      <c:pt idx="18538">
                        <c:v>1.29159E-12</c:v>
                      </c:pt>
                      <c:pt idx="18539">
                        <c:v>1.29159E-12</c:v>
                      </c:pt>
                      <c:pt idx="18540">
                        <c:v>1.35492E-12</c:v>
                      </c:pt>
                      <c:pt idx="18541">
                        <c:v>1.35492E-12</c:v>
                      </c:pt>
                      <c:pt idx="18542">
                        <c:v>1.4329199999999999E-12</c:v>
                      </c:pt>
                      <c:pt idx="18543">
                        <c:v>1.4329199999999999E-12</c:v>
                      </c:pt>
                      <c:pt idx="18544">
                        <c:v>1.48961E-12</c:v>
                      </c:pt>
                      <c:pt idx="18545">
                        <c:v>1.48961E-12</c:v>
                      </c:pt>
                      <c:pt idx="18546">
                        <c:v>1.5526899999999999E-12</c:v>
                      </c:pt>
                      <c:pt idx="18547">
                        <c:v>1.5526899999999999E-12</c:v>
                      </c:pt>
                      <c:pt idx="18548">
                        <c:v>1.6009600000000001E-12</c:v>
                      </c:pt>
                      <c:pt idx="18549">
                        <c:v>1.6009600000000001E-12</c:v>
                      </c:pt>
                      <c:pt idx="18550">
                        <c:v>1.65776E-12</c:v>
                      </c:pt>
                      <c:pt idx="18551">
                        <c:v>1.65776E-12</c:v>
                      </c:pt>
                      <c:pt idx="18552">
                        <c:v>1.76342E-12</c:v>
                      </c:pt>
                      <c:pt idx="18553">
                        <c:v>1.76342E-12</c:v>
                      </c:pt>
                      <c:pt idx="18554">
                        <c:v>1.7960599999999999E-12</c:v>
                      </c:pt>
                      <c:pt idx="18555">
                        <c:v>1.7960599999999999E-12</c:v>
                      </c:pt>
                      <c:pt idx="18556">
                        <c:v>1.84651E-12</c:v>
                      </c:pt>
                      <c:pt idx="18557">
                        <c:v>1.84651E-12</c:v>
                      </c:pt>
                      <c:pt idx="18558">
                        <c:v>1.9246199999999999E-12</c:v>
                      </c:pt>
                      <c:pt idx="18559">
                        <c:v>1.9246199999999999E-12</c:v>
                      </c:pt>
                      <c:pt idx="18560">
                        <c:v>1.9579100000000001E-12</c:v>
                      </c:pt>
                      <c:pt idx="18561">
                        <c:v>1.9579100000000001E-12</c:v>
                      </c:pt>
                      <c:pt idx="18562">
                        <c:v>2.02028E-12</c:v>
                      </c:pt>
                      <c:pt idx="18563">
                        <c:v>2.02028E-12</c:v>
                      </c:pt>
                      <c:pt idx="18564">
                        <c:v>2.1058700000000002E-12</c:v>
                      </c:pt>
                      <c:pt idx="18565">
                        <c:v>2.1058700000000002E-12</c:v>
                      </c:pt>
                      <c:pt idx="18566">
                        <c:v>2.1465699999999998E-12</c:v>
                      </c:pt>
                      <c:pt idx="18567">
                        <c:v>2.1465699999999998E-12</c:v>
                      </c:pt>
                      <c:pt idx="18568">
                        <c:v>2.2423600000000002E-12</c:v>
                      </c:pt>
                      <c:pt idx="18569">
                        <c:v>2.2423600000000002E-12</c:v>
                      </c:pt>
                      <c:pt idx="18570">
                        <c:v>2.3152499999999999E-12</c:v>
                      </c:pt>
                      <c:pt idx="18571">
                        <c:v>2.3152499999999999E-12</c:v>
                      </c:pt>
                      <c:pt idx="18572">
                        <c:v>2.3683900000000002E-12</c:v>
                      </c:pt>
                      <c:pt idx="18573">
                        <c:v>2.3683900000000002E-12</c:v>
                      </c:pt>
                      <c:pt idx="18574">
                        <c:v>2.3999599999999998E-12</c:v>
                      </c:pt>
                      <c:pt idx="18575">
                        <c:v>2.3999599999999998E-12</c:v>
                      </c:pt>
                      <c:pt idx="18576">
                        <c:v>2.5028900000000001E-12</c:v>
                      </c:pt>
                      <c:pt idx="18577">
                        <c:v>2.5028900000000001E-12</c:v>
                      </c:pt>
                      <c:pt idx="18578">
                        <c:v>2.5515099999999999E-12</c:v>
                      </c:pt>
                      <c:pt idx="18579">
                        <c:v>2.5515099999999999E-12</c:v>
                      </c:pt>
                      <c:pt idx="18580">
                        <c:v>2.6058499999999998E-12</c:v>
                      </c:pt>
                      <c:pt idx="18581">
                        <c:v>2.6058499999999998E-12</c:v>
                      </c:pt>
                      <c:pt idx="18582">
                        <c:v>2.67433E-12</c:v>
                      </c:pt>
                      <c:pt idx="18583">
                        <c:v>2.67433E-12</c:v>
                      </c:pt>
                      <c:pt idx="18584">
                        <c:v>2.5376500000000002E-12</c:v>
                      </c:pt>
                      <c:pt idx="18585">
                        <c:v>2.5376500000000002E-12</c:v>
                      </c:pt>
                      <c:pt idx="18586">
                        <c:v>2.1158999999999999E-12</c:v>
                      </c:pt>
                      <c:pt idx="18587">
                        <c:v>2.1158999999999999E-12</c:v>
                      </c:pt>
                      <c:pt idx="18588">
                        <c:v>1.6991500000000001E-12</c:v>
                      </c:pt>
                      <c:pt idx="18589">
                        <c:v>1.6991500000000001E-12</c:v>
                      </c:pt>
                      <c:pt idx="18590">
                        <c:v>1.27046E-12</c:v>
                      </c:pt>
                      <c:pt idx="18591">
                        <c:v>1.27046E-12</c:v>
                      </c:pt>
                      <c:pt idx="18592">
                        <c:v>8.4965199999999996E-13</c:v>
                      </c:pt>
                      <c:pt idx="18593">
                        <c:v>8.4965199999999996E-13</c:v>
                      </c:pt>
                      <c:pt idx="18594">
                        <c:v>4.0369299999999998E-13</c:v>
                      </c:pt>
                      <c:pt idx="18595">
                        <c:v>4.0369299999999998E-13</c:v>
                      </c:pt>
                      <c:pt idx="18596">
                        <c:v>5.1992000000000001E-14</c:v>
                      </c:pt>
                      <c:pt idx="18597">
                        <c:v>5.1992000000000001E-14</c:v>
                      </c:pt>
                      <c:pt idx="18598">
                        <c:v>8.4604799999999998E-15</c:v>
                      </c:pt>
                      <c:pt idx="18599">
                        <c:v>8.4604799999999998E-15</c:v>
                      </c:pt>
                      <c:pt idx="18600">
                        <c:v>3.8836499999999999E-15</c:v>
                      </c:pt>
                      <c:pt idx="18601">
                        <c:v>3.8836499999999999E-15</c:v>
                      </c:pt>
                      <c:pt idx="18602">
                        <c:v>3.9610199999999998E-15</c:v>
                      </c:pt>
                      <c:pt idx="18603">
                        <c:v>3.9610199999999998E-15</c:v>
                      </c:pt>
                      <c:pt idx="18604">
                        <c:v>2.8521800000000001E-15</c:v>
                      </c:pt>
                      <c:pt idx="18605">
                        <c:v>2.8521800000000001E-15</c:v>
                      </c:pt>
                      <c:pt idx="18606">
                        <c:v>3.9699700000000001E-15</c:v>
                      </c:pt>
                      <c:pt idx="18607">
                        <c:v>3.9699700000000001E-15</c:v>
                      </c:pt>
                      <c:pt idx="18608">
                        <c:v>4.8958500000000001E-15</c:v>
                      </c:pt>
                      <c:pt idx="18609">
                        <c:v>4.8958500000000001E-15</c:v>
                      </c:pt>
                      <c:pt idx="18610">
                        <c:v>2.8961800000000001E-15</c:v>
                      </c:pt>
                      <c:pt idx="18611">
                        <c:v>2.8961800000000001E-15</c:v>
                      </c:pt>
                      <c:pt idx="18612">
                        <c:v>1.94315E-15</c:v>
                      </c:pt>
                      <c:pt idx="18613">
                        <c:v>1.94315E-15</c:v>
                      </c:pt>
                      <c:pt idx="18614">
                        <c:v>3.1367699999999999E-15</c:v>
                      </c:pt>
                      <c:pt idx="18615">
                        <c:v>3.1367699999999999E-15</c:v>
                      </c:pt>
                      <c:pt idx="18616">
                        <c:v>1.1277199999999999E-15</c:v>
                      </c:pt>
                      <c:pt idx="18617">
                        <c:v>1.1277199999999999E-15</c:v>
                      </c:pt>
                      <c:pt idx="18618">
                        <c:v>2.5864199999999999E-15</c:v>
                      </c:pt>
                      <c:pt idx="18619">
                        <c:v>2.5864199999999999E-15</c:v>
                      </c:pt>
                      <c:pt idx="18620">
                        <c:v>2.5501299999999999E-15</c:v>
                      </c:pt>
                      <c:pt idx="18621">
                        <c:v>2.5501299999999999E-15</c:v>
                      </c:pt>
                      <c:pt idx="18622">
                        <c:v>1.0979E-15</c:v>
                      </c:pt>
                      <c:pt idx="18623">
                        <c:v>1.0979E-15</c:v>
                      </c:pt>
                      <c:pt idx="18624">
                        <c:v>1.9816999999999998E-15</c:v>
                      </c:pt>
                      <c:pt idx="18625">
                        <c:v>1.9816999999999998E-15</c:v>
                      </c:pt>
                      <c:pt idx="18626">
                        <c:v>1.25721E-15</c:v>
                      </c:pt>
                      <c:pt idx="18627">
                        <c:v>1.25721E-15</c:v>
                      </c:pt>
                      <c:pt idx="18628">
                        <c:v>6.2413699999999999E-15</c:v>
                      </c:pt>
                      <c:pt idx="18629">
                        <c:v>6.2413699999999999E-15</c:v>
                      </c:pt>
                      <c:pt idx="18630">
                        <c:v>2.52214E-15</c:v>
                      </c:pt>
                      <c:pt idx="18631">
                        <c:v>2.52214E-15</c:v>
                      </c:pt>
                      <c:pt idx="18632">
                        <c:v>3.48325E-15</c:v>
                      </c:pt>
                      <c:pt idx="18633">
                        <c:v>3.48325E-15</c:v>
                      </c:pt>
                      <c:pt idx="18634">
                        <c:v>9.9012799999999994E-16</c:v>
                      </c:pt>
                      <c:pt idx="18635">
                        <c:v>9.9012799999999994E-16</c:v>
                      </c:pt>
                      <c:pt idx="18636">
                        <c:v>4.6844300000000003E-15</c:v>
                      </c:pt>
                      <c:pt idx="18637">
                        <c:v>4.6844300000000003E-15</c:v>
                      </c:pt>
                      <c:pt idx="18638">
                        <c:v>1.495E-15</c:v>
                      </c:pt>
                      <c:pt idx="18639">
                        <c:v>1.495E-15</c:v>
                      </c:pt>
                      <c:pt idx="18640">
                        <c:v>5.3225799999999998E-15</c:v>
                      </c:pt>
                      <c:pt idx="18641">
                        <c:v>5.3225799999999998E-15</c:v>
                      </c:pt>
                      <c:pt idx="18642">
                        <c:v>3.2154200000000001E-15</c:v>
                      </c:pt>
                      <c:pt idx="18643">
                        <c:v>3.2154200000000001E-15</c:v>
                      </c:pt>
                      <c:pt idx="18644">
                        <c:v>2.0513300000000001E-15</c:v>
                      </c:pt>
                      <c:pt idx="18645">
                        <c:v>2.0513300000000001E-15</c:v>
                      </c:pt>
                      <c:pt idx="18646">
                        <c:v>9.4396299999999991E-16</c:v>
                      </c:pt>
                      <c:pt idx="18647">
                        <c:v>9.4396299999999991E-16</c:v>
                      </c:pt>
                      <c:pt idx="18648">
                        <c:v>2.8559500000000002E-15</c:v>
                      </c:pt>
                      <c:pt idx="18649">
                        <c:v>2.8559500000000002E-15</c:v>
                      </c:pt>
                      <c:pt idx="18650">
                        <c:v>2.3728400000000001E-15</c:v>
                      </c:pt>
                      <c:pt idx="18651">
                        <c:v>2.3728400000000001E-15</c:v>
                      </c:pt>
                      <c:pt idx="18652">
                        <c:v>1.2916200000000001E-15</c:v>
                      </c:pt>
                      <c:pt idx="18653">
                        <c:v>1.2916200000000001E-15</c:v>
                      </c:pt>
                      <c:pt idx="18654">
                        <c:v>2.3641100000000001E-15</c:v>
                      </c:pt>
                      <c:pt idx="18655">
                        <c:v>2.3641100000000001E-15</c:v>
                      </c:pt>
                      <c:pt idx="18656">
                        <c:v>2.84048E-15</c:v>
                      </c:pt>
                      <c:pt idx="18657">
                        <c:v>2.84048E-15</c:v>
                      </c:pt>
                      <c:pt idx="18658">
                        <c:v>1.0474500000000001E-15</c:v>
                      </c:pt>
                      <c:pt idx="18659">
                        <c:v>1.0474500000000001E-15</c:v>
                      </c:pt>
                      <c:pt idx="18660">
                        <c:v>1.99388E-15</c:v>
                      </c:pt>
                      <c:pt idx="18661">
                        <c:v>1.99388E-15</c:v>
                      </c:pt>
                      <c:pt idx="18662">
                        <c:v>1.0800400000000001E-15</c:v>
                      </c:pt>
                      <c:pt idx="18663">
                        <c:v>1.0800400000000001E-15</c:v>
                      </c:pt>
                      <c:pt idx="18664">
                        <c:v>1.39227E-15</c:v>
                      </c:pt>
                      <c:pt idx="18665">
                        <c:v>1.39227E-15</c:v>
                      </c:pt>
                      <c:pt idx="18666">
                        <c:v>2.9827799999999999E-15</c:v>
                      </c:pt>
                      <c:pt idx="18667">
                        <c:v>2.9827799999999999E-15</c:v>
                      </c:pt>
                      <c:pt idx="18668">
                        <c:v>5.4369800000000002E-15</c:v>
                      </c:pt>
                      <c:pt idx="18669">
                        <c:v>5.4369800000000002E-15</c:v>
                      </c:pt>
                      <c:pt idx="18670">
                        <c:v>1.16623E-15</c:v>
                      </c:pt>
                      <c:pt idx="18671">
                        <c:v>1.16623E-15</c:v>
                      </c:pt>
                      <c:pt idx="18672">
                        <c:v>1.27603E-15</c:v>
                      </c:pt>
                      <c:pt idx="18673">
                        <c:v>1.27603E-15</c:v>
                      </c:pt>
                      <c:pt idx="18674">
                        <c:v>2.9375500000000002E-15</c:v>
                      </c:pt>
                      <c:pt idx="18675">
                        <c:v>2.9375500000000002E-15</c:v>
                      </c:pt>
                      <c:pt idx="18676">
                        <c:v>1.2671399999999999E-15</c:v>
                      </c:pt>
                      <c:pt idx="18677">
                        <c:v>1.2671399999999999E-15</c:v>
                      </c:pt>
                      <c:pt idx="18678">
                        <c:v>1.3407700000000001E-15</c:v>
                      </c:pt>
                      <c:pt idx="18679">
                        <c:v>1.3407700000000001E-15</c:v>
                      </c:pt>
                      <c:pt idx="18680">
                        <c:v>1.15795E-15</c:v>
                      </c:pt>
                      <c:pt idx="18681">
                        <c:v>1.15795E-15</c:v>
                      </c:pt>
                      <c:pt idx="18682">
                        <c:v>1.96439E-15</c:v>
                      </c:pt>
                      <c:pt idx="18683">
                        <c:v>1.96439E-15</c:v>
                      </c:pt>
                      <c:pt idx="18684">
                        <c:v>1.3179E-15</c:v>
                      </c:pt>
                      <c:pt idx="18685">
                        <c:v>1.3179E-15</c:v>
                      </c:pt>
                      <c:pt idx="18686">
                        <c:v>9.5989600000000001E-16</c:v>
                      </c:pt>
                      <c:pt idx="18687">
                        <c:v>9.5989600000000001E-16</c:v>
                      </c:pt>
                      <c:pt idx="18688">
                        <c:v>9.0729200000000003E-16</c:v>
                      </c:pt>
                      <c:pt idx="18689">
                        <c:v>9.0729200000000003E-16</c:v>
                      </c:pt>
                      <c:pt idx="18690">
                        <c:v>6.1501299999999996E-16</c:v>
                      </c:pt>
                      <c:pt idx="18691">
                        <c:v>6.1501299999999996E-16</c:v>
                      </c:pt>
                      <c:pt idx="18692">
                        <c:v>1.81915E-15</c:v>
                      </c:pt>
                      <c:pt idx="18693">
                        <c:v>1.81915E-15</c:v>
                      </c:pt>
                      <c:pt idx="18694">
                        <c:v>1.17978E-15</c:v>
                      </c:pt>
                      <c:pt idx="18695">
                        <c:v>1.17978E-15</c:v>
                      </c:pt>
                      <c:pt idx="18696">
                        <c:v>1.4928200000000001E-15</c:v>
                      </c:pt>
                      <c:pt idx="18697">
                        <c:v>1.4928200000000001E-15</c:v>
                      </c:pt>
                      <c:pt idx="18698">
                        <c:v>1.2319999999999999E-15</c:v>
                      </c:pt>
                      <c:pt idx="18699">
                        <c:v>1.2319999999999999E-15</c:v>
                      </c:pt>
                      <c:pt idx="18700">
                        <c:v>2.5544199999999998E-15</c:v>
                      </c:pt>
                      <c:pt idx="18701">
                        <c:v>2.5544199999999998E-15</c:v>
                      </c:pt>
                      <c:pt idx="18702">
                        <c:v>2.5663699999999999E-15</c:v>
                      </c:pt>
                      <c:pt idx="18703">
                        <c:v>2.5663699999999999E-15</c:v>
                      </c:pt>
                      <c:pt idx="18704">
                        <c:v>2.10975E-15</c:v>
                      </c:pt>
                      <c:pt idx="18705">
                        <c:v>2.10975E-15</c:v>
                      </c:pt>
                      <c:pt idx="18706">
                        <c:v>2.3582300000000001E-15</c:v>
                      </c:pt>
                      <c:pt idx="18707">
                        <c:v>2.3582300000000001E-15</c:v>
                      </c:pt>
                      <c:pt idx="18708">
                        <c:v>9.1754199999999995E-16</c:v>
                      </c:pt>
                      <c:pt idx="18709">
                        <c:v>9.1754199999999995E-16</c:v>
                      </c:pt>
                      <c:pt idx="18710">
                        <c:v>1.09369E-15</c:v>
                      </c:pt>
                      <c:pt idx="18711">
                        <c:v>1.09369E-15</c:v>
                      </c:pt>
                      <c:pt idx="18712">
                        <c:v>4.0572800000000003E-15</c:v>
                      </c:pt>
                      <c:pt idx="18713">
                        <c:v>4.0572800000000003E-15</c:v>
                      </c:pt>
                      <c:pt idx="18714">
                        <c:v>3.6361700000000001E-15</c:v>
                      </c:pt>
                      <c:pt idx="18715">
                        <c:v>3.6361700000000001E-15</c:v>
                      </c:pt>
                      <c:pt idx="18716">
                        <c:v>1.3466600000000001E-15</c:v>
                      </c:pt>
                      <c:pt idx="18717">
                        <c:v>1.3466600000000001E-15</c:v>
                      </c:pt>
                      <c:pt idx="18718">
                        <c:v>1.3649099999999999E-15</c:v>
                      </c:pt>
                      <c:pt idx="18719">
                        <c:v>1.3649099999999999E-15</c:v>
                      </c:pt>
                      <c:pt idx="18720">
                        <c:v>1.5943100000000001E-15</c:v>
                      </c:pt>
                      <c:pt idx="18721">
                        <c:v>1.5943100000000001E-15</c:v>
                      </c:pt>
                      <c:pt idx="18722">
                        <c:v>2.98793E-15</c:v>
                      </c:pt>
                      <c:pt idx="18723">
                        <c:v>2.98793E-15</c:v>
                      </c:pt>
                      <c:pt idx="18724">
                        <c:v>1.8099799999999999E-15</c:v>
                      </c:pt>
                      <c:pt idx="18725">
                        <c:v>1.8099799999999999E-15</c:v>
                      </c:pt>
                      <c:pt idx="18726">
                        <c:v>9.1679100000000007E-16</c:v>
                      </c:pt>
                      <c:pt idx="18727">
                        <c:v>9.1679100000000007E-16</c:v>
                      </c:pt>
                      <c:pt idx="18728">
                        <c:v>6.5417899999999999E-16</c:v>
                      </c:pt>
                      <c:pt idx="18729">
                        <c:v>6.5417899999999999E-16</c:v>
                      </c:pt>
                      <c:pt idx="18730">
                        <c:v>1.0228899999999999E-15</c:v>
                      </c:pt>
                      <c:pt idx="18731">
                        <c:v>1.0228899999999999E-15</c:v>
                      </c:pt>
                      <c:pt idx="18732">
                        <c:v>1.1109199999999999E-15</c:v>
                      </c:pt>
                      <c:pt idx="18733">
                        <c:v>1.1109199999999999E-15</c:v>
                      </c:pt>
                      <c:pt idx="18734">
                        <c:v>3.4559500000000001E-15</c:v>
                      </c:pt>
                      <c:pt idx="18735">
                        <c:v>3.4559500000000001E-15</c:v>
                      </c:pt>
                      <c:pt idx="18736">
                        <c:v>1.62375E-15</c:v>
                      </c:pt>
                      <c:pt idx="18737">
                        <c:v>1.62375E-15</c:v>
                      </c:pt>
                      <c:pt idx="18738">
                        <c:v>3.6521800000000001E-15</c:v>
                      </c:pt>
                      <c:pt idx="18739">
                        <c:v>3.6521800000000001E-15</c:v>
                      </c:pt>
                      <c:pt idx="18740">
                        <c:v>3.3744400000000001E-15</c:v>
                      </c:pt>
                      <c:pt idx="18741">
                        <c:v>3.3744400000000001E-15</c:v>
                      </c:pt>
                      <c:pt idx="18742">
                        <c:v>1.0715099999999999E-15</c:v>
                      </c:pt>
                      <c:pt idx="18743">
                        <c:v>1.0715099999999999E-15</c:v>
                      </c:pt>
                      <c:pt idx="18744">
                        <c:v>2.0307700000000001E-15</c:v>
                      </c:pt>
                      <c:pt idx="18745">
                        <c:v>2.0307700000000001E-15</c:v>
                      </c:pt>
                      <c:pt idx="18746">
                        <c:v>1.1086100000000001E-15</c:v>
                      </c:pt>
                      <c:pt idx="18747">
                        <c:v>1.1086100000000001E-15</c:v>
                      </c:pt>
                      <c:pt idx="18748">
                        <c:v>1.01963E-15</c:v>
                      </c:pt>
                      <c:pt idx="18749">
                        <c:v>1.01963E-15</c:v>
                      </c:pt>
                      <c:pt idx="18750">
                        <c:v>2.1215400000000002E-15</c:v>
                      </c:pt>
                      <c:pt idx="18751">
                        <c:v>2.1215400000000002E-15</c:v>
                      </c:pt>
                      <c:pt idx="18752">
                        <c:v>6.7933500000000002E-16</c:v>
                      </c:pt>
                      <c:pt idx="18753">
                        <c:v>6.7933500000000002E-16</c:v>
                      </c:pt>
                      <c:pt idx="18754">
                        <c:v>1.1822300000000001E-15</c:v>
                      </c:pt>
                      <c:pt idx="18755">
                        <c:v>1.1822300000000001E-15</c:v>
                      </c:pt>
                      <c:pt idx="18756">
                        <c:v>1.6554499999999999E-15</c:v>
                      </c:pt>
                      <c:pt idx="18757">
                        <c:v>1.6554499999999999E-15</c:v>
                      </c:pt>
                      <c:pt idx="18758">
                        <c:v>1.53303E-15</c:v>
                      </c:pt>
                      <c:pt idx="18759">
                        <c:v>1.53303E-15</c:v>
                      </c:pt>
                      <c:pt idx="18760">
                        <c:v>9.3184799999999991E-16</c:v>
                      </c:pt>
                      <c:pt idx="18761">
                        <c:v>9.3184799999999991E-16</c:v>
                      </c:pt>
                      <c:pt idx="18762">
                        <c:v>2.07817E-15</c:v>
                      </c:pt>
                      <c:pt idx="18763">
                        <c:v>2.07817E-15</c:v>
                      </c:pt>
                      <c:pt idx="18764">
                        <c:v>2.2311199999999999E-15</c:v>
                      </c:pt>
                      <c:pt idx="18765">
                        <c:v>2.2311199999999999E-15</c:v>
                      </c:pt>
                      <c:pt idx="18766">
                        <c:v>2.9733700000000001E-13</c:v>
                      </c:pt>
                      <c:pt idx="18767">
                        <c:v>2.9733700000000001E-13</c:v>
                      </c:pt>
                      <c:pt idx="18768">
                        <c:v>1.12151E-15</c:v>
                      </c:pt>
                      <c:pt idx="18769">
                        <c:v>1.12151E-15</c:v>
                      </c:pt>
                      <c:pt idx="18770">
                        <c:v>7.6579099999999998E-16</c:v>
                      </c:pt>
                      <c:pt idx="18771">
                        <c:v>7.6579099999999998E-16</c:v>
                      </c:pt>
                      <c:pt idx="18772">
                        <c:v>1.04507E-15</c:v>
                      </c:pt>
                      <c:pt idx="18773">
                        <c:v>1.04507E-15</c:v>
                      </c:pt>
                      <c:pt idx="18774">
                        <c:v>6.2847199999999997E-16</c:v>
                      </c:pt>
                      <c:pt idx="18775">
                        <c:v>6.2847199999999997E-16</c:v>
                      </c:pt>
                      <c:pt idx="18776">
                        <c:v>1.0611500000000001E-15</c:v>
                      </c:pt>
                      <c:pt idx="18777">
                        <c:v>1.0611500000000001E-15</c:v>
                      </c:pt>
                      <c:pt idx="18778">
                        <c:v>3.2378699999999999E-15</c:v>
                      </c:pt>
                      <c:pt idx="18779">
                        <c:v>3.2378699999999999E-15</c:v>
                      </c:pt>
                      <c:pt idx="18780">
                        <c:v>7.7285199999999996E-16</c:v>
                      </c:pt>
                      <c:pt idx="18781">
                        <c:v>7.7285199999999996E-16</c:v>
                      </c:pt>
                      <c:pt idx="18782">
                        <c:v>6.8810800000000002E-16</c:v>
                      </c:pt>
                      <c:pt idx="18783">
                        <c:v>6.8810800000000002E-16</c:v>
                      </c:pt>
                      <c:pt idx="18784">
                        <c:v>3.0946200000000002E-15</c:v>
                      </c:pt>
                      <c:pt idx="18785">
                        <c:v>3.0946200000000002E-15</c:v>
                      </c:pt>
                      <c:pt idx="18786">
                        <c:v>2.93531E-15</c:v>
                      </c:pt>
                      <c:pt idx="18787">
                        <c:v>2.93531E-15</c:v>
                      </c:pt>
                      <c:pt idx="18788">
                        <c:v>6.7698399999999998E-16</c:v>
                      </c:pt>
                      <c:pt idx="18789">
                        <c:v>6.7698399999999998E-16</c:v>
                      </c:pt>
                      <c:pt idx="18790">
                        <c:v>1.0005299999999999E-15</c:v>
                      </c:pt>
                      <c:pt idx="18791">
                        <c:v>1.0005299999999999E-15</c:v>
                      </c:pt>
                      <c:pt idx="18792">
                        <c:v>1.9353799999999999E-15</c:v>
                      </c:pt>
                      <c:pt idx="18793">
                        <c:v>1.9353799999999999E-15</c:v>
                      </c:pt>
                      <c:pt idx="18794">
                        <c:v>1.38912E-15</c:v>
                      </c:pt>
                      <c:pt idx="18795">
                        <c:v>1.38912E-15</c:v>
                      </c:pt>
                      <c:pt idx="18796">
                        <c:v>1.69986E-15</c:v>
                      </c:pt>
                      <c:pt idx="18797">
                        <c:v>1.69986E-15</c:v>
                      </c:pt>
                      <c:pt idx="18798">
                        <c:v>8.0296199999999997E-16</c:v>
                      </c:pt>
                      <c:pt idx="18799">
                        <c:v>8.0296199999999997E-16</c:v>
                      </c:pt>
                      <c:pt idx="18800">
                        <c:v>1.50842E-15</c:v>
                      </c:pt>
                      <c:pt idx="18801">
                        <c:v>1.50842E-15</c:v>
                      </c:pt>
                      <c:pt idx="18802">
                        <c:v>9.1913400000000008E-16</c:v>
                      </c:pt>
                      <c:pt idx="18803">
                        <c:v>9.1913400000000008E-16</c:v>
                      </c:pt>
                      <c:pt idx="18804">
                        <c:v>3.0632700000000002E-15</c:v>
                      </c:pt>
                      <c:pt idx="18805">
                        <c:v>3.0632700000000002E-15</c:v>
                      </c:pt>
                      <c:pt idx="18806">
                        <c:v>1.04051E-15</c:v>
                      </c:pt>
                      <c:pt idx="18807">
                        <c:v>1.04051E-15</c:v>
                      </c:pt>
                      <c:pt idx="18808">
                        <c:v>2.0569800000000001E-15</c:v>
                      </c:pt>
                      <c:pt idx="18809">
                        <c:v>2.0569800000000001E-15</c:v>
                      </c:pt>
                      <c:pt idx="18810">
                        <c:v>1.32384E-15</c:v>
                      </c:pt>
                      <c:pt idx="18811">
                        <c:v>1.32384E-15</c:v>
                      </c:pt>
                      <c:pt idx="18812">
                        <c:v>1.0787400000000001E-15</c:v>
                      </c:pt>
                      <c:pt idx="18813">
                        <c:v>1.0787400000000001E-15</c:v>
                      </c:pt>
                      <c:pt idx="18814">
                        <c:v>3.6649099999999998E-15</c:v>
                      </c:pt>
                      <c:pt idx="18815">
                        <c:v>3.6649099999999998E-15</c:v>
                      </c:pt>
                      <c:pt idx="18816">
                        <c:v>3.0220299999999999E-15</c:v>
                      </c:pt>
                      <c:pt idx="18817">
                        <c:v>3.0220299999999999E-15</c:v>
                      </c:pt>
                      <c:pt idx="18818">
                        <c:v>1.8378800000000002E-15</c:v>
                      </c:pt>
                      <c:pt idx="18819">
                        <c:v>1.8378800000000002E-15</c:v>
                      </c:pt>
                      <c:pt idx="18820">
                        <c:v>4.9432100000000003E-16</c:v>
                      </c:pt>
                      <c:pt idx="18821">
                        <c:v>4.9432100000000003E-16</c:v>
                      </c:pt>
                      <c:pt idx="18822">
                        <c:v>5.9483200000000004E-15</c:v>
                      </c:pt>
                      <c:pt idx="18823">
                        <c:v>5.9483200000000004E-15</c:v>
                      </c:pt>
                      <c:pt idx="18824">
                        <c:v>2.8863399999999999E-15</c:v>
                      </c:pt>
                      <c:pt idx="18825">
                        <c:v>2.8863399999999999E-15</c:v>
                      </c:pt>
                      <c:pt idx="18826">
                        <c:v>2.4245899999999998E-15</c:v>
                      </c:pt>
                      <c:pt idx="18827">
                        <c:v>2.4245899999999998E-15</c:v>
                      </c:pt>
                      <c:pt idx="18828">
                        <c:v>9.7267800000000003E-16</c:v>
                      </c:pt>
                      <c:pt idx="18829">
                        <c:v>9.7267800000000003E-16</c:v>
                      </c:pt>
                      <c:pt idx="18830">
                        <c:v>3.7648099999999997E-15</c:v>
                      </c:pt>
                      <c:pt idx="18831">
                        <c:v>3.7648099999999997E-15</c:v>
                      </c:pt>
                      <c:pt idx="18832">
                        <c:v>9.6556200000000009E-16</c:v>
                      </c:pt>
                      <c:pt idx="18833">
                        <c:v>9.6556200000000009E-16</c:v>
                      </c:pt>
                      <c:pt idx="18834">
                        <c:v>9.2790099999999997E-16</c:v>
                      </c:pt>
                      <c:pt idx="18835">
                        <c:v>9.2790099999999997E-16</c:v>
                      </c:pt>
                      <c:pt idx="18836">
                        <c:v>3.5572899999999999E-15</c:v>
                      </c:pt>
                      <c:pt idx="18837">
                        <c:v>3.5572899999999999E-15</c:v>
                      </c:pt>
                      <c:pt idx="18838">
                        <c:v>9.6878999999999991E-16</c:v>
                      </c:pt>
                      <c:pt idx="18839">
                        <c:v>9.6878999999999991E-16</c:v>
                      </c:pt>
                      <c:pt idx="18840">
                        <c:v>1.13552E-15</c:v>
                      </c:pt>
                      <c:pt idx="18841">
                        <c:v>1.13552E-15</c:v>
                      </c:pt>
                      <c:pt idx="18842">
                        <c:v>1.9144200000000001E-15</c:v>
                      </c:pt>
                      <c:pt idx="18843">
                        <c:v>1.9144200000000001E-15</c:v>
                      </c:pt>
                      <c:pt idx="18844">
                        <c:v>1.9519100000000002E-15</c:v>
                      </c:pt>
                      <c:pt idx="18845">
                        <c:v>1.9519100000000002E-15</c:v>
                      </c:pt>
                      <c:pt idx="18846">
                        <c:v>1.98311E-15</c:v>
                      </c:pt>
                      <c:pt idx="18847">
                        <c:v>1.98311E-15</c:v>
                      </c:pt>
                      <c:pt idx="18848">
                        <c:v>2.6677300000000001E-15</c:v>
                      </c:pt>
                      <c:pt idx="18849">
                        <c:v>2.6677300000000001E-15</c:v>
                      </c:pt>
                      <c:pt idx="18850">
                        <c:v>3.2304400000000001E-15</c:v>
                      </c:pt>
                      <c:pt idx="18851">
                        <c:v>3.2304400000000001E-15</c:v>
                      </c:pt>
                      <c:pt idx="18852">
                        <c:v>5.6141999999999996E-16</c:v>
                      </c:pt>
                      <c:pt idx="18853">
                        <c:v>5.6141999999999996E-16</c:v>
                      </c:pt>
                      <c:pt idx="18854">
                        <c:v>1.25719E-15</c:v>
                      </c:pt>
                      <c:pt idx="18855">
                        <c:v>1.25719E-15</c:v>
                      </c:pt>
                      <c:pt idx="18856">
                        <c:v>9.6299699999999998E-15</c:v>
                      </c:pt>
                      <c:pt idx="18857">
                        <c:v>9.6299699999999998E-15</c:v>
                      </c:pt>
                      <c:pt idx="18858">
                        <c:v>4.45252E-15</c:v>
                      </c:pt>
                      <c:pt idx="18859">
                        <c:v>4.45252E-15</c:v>
                      </c:pt>
                      <c:pt idx="18860">
                        <c:v>9.2906099999999997E-16</c:v>
                      </c:pt>
                      <c:pt idx="18861">
                        <c:v>9.2906099999999997E-16</c:v>
                      </c:pt>
                      <c:pt idx="18862">
                        <c:v>7.9945200000000004E-16</c:v>
                      </c:pt>
                      <c:pt idx="18863">
                        <c:v>7.9945200000000004E-16</c:v>
                      </c:pt>
                      <c:pt idx="18864">
                        <c:v>1.04964E-15</c:v>
                      </c:pt>
                      <c:pt idx="18865">
                        <c:v>1.04964E-15</c:v>
                      </c:pt>
                      <c:pt idx="18866">
                        <c:v>9.5784599999999991E-16</c:v>
                      </c:pt>
                      <c:pt idx="18867">
                        <c:v>9.5784599999999991E-16</c:v>
                      </c:pt>
                      <c:pt idx="18868">
                        <c:v>2.6285599999999999E-15</c:v>
                      </c:pt>
                      <c:pt idx="18869">
                        <c:v>2.6285599999999999E-15</c:v>
                      </c:pt>
                      <c:pt idx="18870">
                        <c:v>1.0475400000000001E-15</c:v>
                      </c:pt>
                      <c:pt idx="18871">
                        <c:v>1.0475400000000001E-15</c:v>
                      </c:pt>
                      <c:pt idx="18872">
                        <c:v>1.30697E-15</c:v>
                      </c:pt>
                      <c:pt idx="18873">
                        <c:v>1.30697E-15</c:v>
                      </c:pt>
                      <c:pt idx="18874">
                        <c:v>9.0011199999999998E-16</c:v>
                      </c:pt>
                      <c:pt idx="18875">
                        <c:v>9.0011199999999998E-16</c:v>
                      </c:pt>
                      <c:pt idx="18876">
                        <c:v>2.8612500000000001E-15</c:v>
                      </c:pt>
                      <c:pt idx="18877">
                        <c:v>2.8612500000000001E-15</c:v>
                      </c:pt>
                      <c:pt idx="18878">
                        <c:v>2.0419600000000002E-15</c:v>
                      </c:pt>
                      <c:pt idx="18879">
                        <c:v>2.0419600000000002E-15</c:v>
                      </c:pt>
                      <c:pt idx="18880">
                        <c:v>8.9764900000000008E-16</c:v>
                      </c:pt>
                      <c:pt idx="18881">
                        <c:v>8.9764900000000008E-16</c:v>
                      </c:pt>
                      <c:pt idx="18882">
                        <c:v>3.7696100000000001E-15</c:v>
                      </c:pt>
                      <c:pt idx="18883">
                        <c:v>3.7696100000000001E-15</c:v>
                      </c:pt>
                      <c:pt idx="18884">
                        <c:v>1.1273400000000001E-15</c:v>
                      </c:pt>
                      <c:pt idx="18885">
                        <c:v>1.1273400000000001E-15</c:v>
                      </c:pt>
                      <c:pt idx="18886">
                        <c:v>4.3152299999999997E-15</c:v>
                      </c:pt>
                      <c:pt idx="18887">
                        <c:v>4.3152299999999997E-15</c:v>
                      </c:pt>
                      <c:pt idx="18888">
                        <c:v>2.6475900000000001E-15</c:v>
                      </c:pt>
                      <c:pt idx="18889">
                        <c:v>2.6475900000000001E-15</c:v>
                      </c:pt>
                      <c:pt idx="18890">
                        <c:v>1.4580299999999999E-15</c:v>
                      </c:pt>
                      <c:pt idx="18891">
                        <c:v>1.4580299999999999E-15</c:v>
                      </c:pt>
                      <c:pt idx="18892">
                        <c:v>9.0969699999999992E-16</c:v>
                      </c:pt>
                      <c:pt idx="18893">
                        <c:v>9.0969699999999992E-16</c:v>
                      </c:pt>
                      <c:pt idx="18894">
                        <c:v>4.0188200000000001E-15</c:v>
                      </c:pt>
                      <c:pt idx="18895">
                        <c:v>4.0188200000000001E-15</c:v>
                      </c:pt>
                      <c:pt idx="18896">
                        <c:v>3.9500600000000001E-15</c:v>
                      </c:pt>
                      <c:pt idx="18897">
                        <c:v>3.9500600000000001E-15</c:v>
                      </c:pt>
                      <c:pt idx="18898">
                        <c:v>2.5533100000000001E-15</c:v>
                      </c:pt>
                      <c:pt idx="18899">
                        <c:v>2.5533100000000001E-15</c:v>
                      </c:pt>
                      <c:pt idx="18900">
                        <c:v>1.2341499999999999E-15</c:v>
                      </c:pt>
                      <c:pt idx="18901">
                        <c:v>1.2341499999999999E-15</c:v>
                      </c:pt>
                      <c:pt idx="18902">
                        <c:v>1.9521399999999998E-15</c:v>
                      </c:pt>
                      <c:pt idx="18903">
                        <c:v>1.9521399999999998E-15</c:v>
                      </c:pt>
                      <c:pt idx="18904">
                        <c:v>2.26294E-15</c:v>
                      </c:pt>
                      <c:pt idx="18905">
                        <c:v>2.26294E-15</c:v>
                      </c:pt>
                      <c:pt idx="18906">
                        <c:v>9.8437599999999996E-16</c:v>
                      </c:pt>
                      <c:pt idx="18907">
                        <c:v>9.8437599999999996E-16</c:v>
                      </c:pt>
                      <c:pt idx="18908">
                        <c:v>2.2613800000000001E-15</c:v>
                      </c:pt>
                      <c:pt idx="18909">
                        <c:v>2.2613800000000001E-15</c:v>
                      </c:pt>
                      <c:pt idx="18910">
                        <c:v>2.5492999999999998E-15</c:v>
                      </c:pt>
                      <c:pt idx="18911">
                        <c:v>2.5492999999999998E-15</c:v>
                      </c:pt>
                      <c:pt idx="18912">
                        <c:v>7.9703099999999997E-16</c:v>
                      </c:pt>
                      <c:pt idx="18913">
                        <c:v>7.9703099999999997E-16</c:v>
                      </c:pt>
                      <c:pt idx="18914">
                        <c:v>2.2589599999999999E-15</c:v>
                      </c:pt>
                      <c:pt idx="18915">
                        <c:v>2.2589599999999999E-15</c:v>
                      </c:pt>
                      <c:pt idx="18916">
                        <c:v>1.12838E-15</c:v>
                      </c:pt>
                      <c:pt idx="18917">
                        <c:v>1.12838E-15</c:v>
                      </c:pt>
                      <c:pt idx="18918">
                        <c:v>1.8751700000000001E-15</c:v>
                      </c:pt>
                      <c:pt idx="18919">
                        <c:v>1.8751700000000001E-15</c:v>
                      </c:pt>
                      <c:pt idx="18920">
                        <c:v>8.5568699999999996E-16</c:v>
                      </c:pt>
                      <c:pt idx="18921">
                        <c:v>8.5568699999999996E-16</c:v>
                      </c:pt>
                      <c:pt idx="18922">
                        <c:v>1.0502400000000001E-15</c:v>
                      </c:pt>
                      <c:pt idx="18923">
                        <c:v>1.0502400000000001E-15</c:v>
                      </c:pt>
                      <c:pt idx="18924">
                        <c:v>3.73738E-15</c:v>
                      </c:pt>
                      <c:pt idx="18925">
                        <c:v>3.73738E-15</c:v>
                      </c:pt>
                      <c:pt idx="18926">
                        <c:v>8.6821400000000003E-16</c:v>
                      </c:pt>
                      <c:pt idx="18927">
                        <c:v>8.6821400000000003E-16</c:v>
                      </c:pt>
                      <c:pt idx="18928">
                        <c:v>1.66725E-15</c:v>
                      </c:pt>
                      <c:pt idx="18929">
                        <c:v>1.66725E-15</c:v>
                      </c:pt>
                      <c:pt idx="18930">
                        <c:v>2.17973E-15</c:v>
                      </c:pt>
                      <c:pt idx="18931">
                        <c:v>2.17973E-15</c:v>
                      </c:pt>
                      <c:pt idx="18932">
                        <c:v>9.6403699999999993E-16</c:v>
                      </c:pt>
                      <c:pt idx="18933">
                        <c:v>9.6403699999999993E-16</c:v>
                      </c:pt>
                      <c:pt idx="18934">
                        <c:v>3.9226100000000001E-15</c:v>
                      </c:pt>
                      <c:pt idx="18935">
                        <c:v>3.9226100000000001E-15</c:v>
                      </c:pt>
                      <c:pt idx="18936">
                        <c:v>2.3795500000000002E-15</c:v>
                      </c:pt>
                      <c:pt idx="18937">
                        <c:v>2.3795500000000002E-15</c:v>
                      </c:pt>
                      <c:pt idx="18938">
                        <c:v>1.2558299999999999E-15</c:v>
                      </c:pt>
                      <c:pt idx="18939">
                        <c:v>1.2558299999999999E-15</c:v>
                      </c:pt>
                      <c:pt idx="18940">
                        <c:v>8.2581299999999996E-16</c:v>
                      </c:pt>
                      <c:pt idx="18941">
                        <c:v>8.2581299999999996E-16</c:v>
                      </c:pt>
                      <c:pt idx="18942">
                        <c:v>1.0441799999999999E-15</c:v>
                      </c:pt>
                      <c:pt idx="18943">
                        <c:v>1.0441799999999999E-15</c:v>
                      </c:pt>
                      <c:pt idx="18944">
                        <c:v>1.02961E-15</c:v>
                      </c:pt>
                      <c:pt idx="18945">
                        <c:v>1.02961E-15</c:v>
                      </c:pt>
                      <c:pt idx="18946">
                        <c:v>2.5050800000000001E-15</c:v>
                      </c:pt>
                      <c:pt idx="18947">
                        <c:v>2.5050800000000001E-15</c:v>
                      </c:pt>
                      <c:pt idx="18948">
                        <c:v>3.3222499999999999E-15</c:v>
                      </c:pt>
                      <c:pt idx="18949">
                        <c:v>3.3222499999999999E-15</c:v>
                      </c:pt>
                      <c:pt idx="18950">
                        <c:v>2.4317700000000001E-15</c:v>
                      </c:pt>
                      <c:pt idx="18951">
                        <c:v>2.4317700000000001E-15</c:v>
                      </c:pt>
                      <c:pt idx="18952">
                        <c:v>1.7319299999999999E-15</c:v>
                      </c:pt>
                      <c:pt idx="18953">
                        <c:v>1.7319299999999999E-15</c:v>
                      </c:pt>
                      <c:pt idx="18954">
                        <c:v>9.0421400000000002E-16</c:v>
                      </c:pt>
                      <c:pt idx="18955">
                        <c:v>9.0421400000000002E-16</c:v>
                      </c:pt>
                      <c:pt idx="18956">
                        <c:v>1.73988E-15</c:v>
                      </c:pt>
                      <c:pt idx="18957">
                        <c:v>1.73988E-15</c:v>
                      </c:pt>
                      <c:pt idx="18958">
                        <c:v>3.3958599999999999E-15</c:v>
                      </c:pt>
                      <c:pt idx="18959">
                        <c:v>3.3958599999999999E-15</c:v>
                      </c:pt>
                      <c:pt idx="18960">
                        <c:v>8.6104499999999997E-16</c:v>
                      </c:pt>
                      <c:pt idx="18961">
                        <c:v>8.6104499999999997E-16</c:v>
                      </c:pt>
                      <c:pt idx="18962">
                        <c:v>1.3667699999999999E-15</c:v>
                      </c:pt>
                      <c:pt idx="18963">
                        <c:v>1.3667699999999999E-15</c:v>
                      </c:pt>
                      <c:pt idx="18964">
                        <c:v>1.03648E-15</c:v>
                      </c:pt>
                      <c:pt idx="18965">
                        <c:v>1.03648E-15</c:v>
                      </c:pt>
                      <c:pt idx="18966">
                        <c:v>2.8848800000000001E-15</c:v>
                      </c:pt>
                      <c:pt idx="18967">
                        <c:v>2.8848800000000001E-15</c:v>
                      </c:pt>
                      <c:pt idx="18968">
                        <c:v>1.5591700000000001E-15</c:v>
                      </c:pt>
                      <c:pt idx="18969">
                        <c:v>1.5591700000000001E-15</c:v>
                      </c:pt>
                      <c:pt idx="18970">
                        <c:v>2.36312E-15</c:v>
                      </c:pt>
                      <c:pt idx="18971">
                        <c:v>2.36312E-15</c:v>
                      </c:pt>
                      <c:pt idx="18972">
                        <c:v>1.72819E-15</c:v>
                      </c:pt>
                      <c:pt idx="18973">
                        <c:v>1.72819E-15</c:v>
                      </c:pt>
                      <c:pt idx="18974">
                        <c:v>1.06669E-15</c:v>
                      </c:pt>
                      <c:pt idx="18975">
                        <c:v>1.06669E-15</c:v>
                      </c:pt>
                      <c:pt idx="18976">
                        <c:v>7.9037900000000002E-16</c:v>
                      </c:pt>
                      <c:pt idx="18977">
                        <c:v>7.9037900000000002E-16</c:v>
                      </c:pt>
                      <c:pt idx="18978">
                        <c:v>7.6003199999999998E-16</c:v>
                      </c:pt>
                      <c:pt idx="18979">
                        <c:v>7.6003199999999998E-16</c:v>
                      </c:pt>
                      <c:pt idx="18980">
                        <c:v>3.7694099999999999E-15</c:v>
                      </c:pt>
                      <c:pt idx="18981">
                        <c:v>3.7694099999999999E-15</c:v>
                      </c:pt>
                      <c:pt idx="18982">
                        <c:v>2.1284700000000001E-15</c:v>
                      </c:pt>
                      <c:pt idx="18983">
                        <c:v>2.1284700000000001E-15</c:v>
                      </c:pt>
                      <c:pt idx="18984">
                        <c:v>8.8870499999999991E-16</c:v>
                      </c:pt>
                      <c:pt idx="18985">
                        <c:v>8.8870499999999991E-16</c:v>
                      </c:pt>
                      <c:pt idx="18986">
                        <c:v>1.1858800000000001E-15</c:v>
                      </c:pt>
                      <c:pt idx="18987">
                        <c:v>1.1858800000000001E-15</c:v>
                      </c:pt>
                      <c:pt idx="18988">
                        <c:v>1.3535500000000001E-15</c:v>
                      </c:pt>
                      <c:pt idx="18989">
                        <c:v>1.3535500000000001E-15</c:v>
                      </c:pt>
                      <c:pt idx="18990">
                        <c:v>4.2802400000000003E-15</c:v>
                      </c:pt>
                      <c:pt idx="18991">
                        <c:v>4.2802400000000003E-15</c:v>
                      </c:pt>
                      <c:pt idx="18992">
                        <c:v>2.23168E-15</c:v>
                      </c:pt>
                      <c:pt idx="18993">
                        <c:v>2.23168E-15</c:v>
                      </c:pt>
                      <c:pt idx="18994">
                        <c:v>9.5963500000000006E-16</c:v>
                      </c:pt>
                      <c:pt idx="18995">
                        <c:v>9.5963500000000006E-16</c:v>
                      </c:pt>
                      <c:pt idx="18996">
                        <c:v>3.3428900000000002E-15</c:v>
                      </c:pt>
                      <c:pt idx="18997">
                        <c:v>3.3428900000000002E-15</c:v>
                      </c:pt>
                      <c:pt idx="18998">
                        <c:v>2.2193199999999999E-15</c:v>
                      </c:pt>
                      <c:pt idx="18999">
                        <c:v>2.2193199999999999E-15</c:v>
                      </c:pt>
                      <c:pt idx="19000">
                        <c:v>2.3902700000000001E-15</c:v>
                      </c:pt>
                      <c:pt idx="19001">
                        <c:v>2.3902700000000001E-15</c:v>
                      </c:pt>
                      <c:pt idx="19002">
                        <c:v>1.7519699999999999E-15</c:v>
                      </c:pt>
                      <c:pt idx="19003">
                        <c:v>1.7519699999999999E-15</c:v>
                      </c:pt>
                      <c:pt idx="19004">
                        <c:v>3.0057899999999999E-15</c:v>
                      </c:pt>
                      <c:pt idx="19005">
                        <c:v>3.0057899999999999E-15</c:v>
                      </c:pt>
                      <c:pt idx="19006">
                        <c:v>1.0814400000000001E-15</c:v>
                      </c:pt>
                      <c:pt idx="19007">
                        <c:v>1.0814400000000001E-15</c:v>
                      </c:pt>
                      <c:pt idx="19008">
                        <c:v>8.4409900000000003E-16</c:v>
                      </c:pt>
                      <c:pt idx="19009">
                        <c:v>8.4409900000000003E-16</c:v>
                      </c:pt>
                      <c:pt idx="19010">
                        <c:v>2.8251599999999999E-15</c:v>
                      </c:pt>
                      <c:pt idx="19011">
                        <c:v>2.8251599999999999E-15</c:v>
                      </c:pt>
                      <c:pt idx="19012">
                        <c:v>1.01034E-15</c:v>
                      </c:pt>
                      <c:pt idx="19013">
                        <c:v>1.01034E-15</c:v>
                      </c:pt>
                      <c:pt idx="19014">
                        <c:v>4.37799E-15</c:v>
                      </c:pt>
                      <c:pt idx="19015">
                        <c:v>4.37799E-15</c:v>
                      </c:pt>
                      <c:pt idx="19016">
                        <c:v>2.4194699999999999E-15</c:v>
                      </c:pt>
                      <c:pt idx="19017">
                        <c:v>2.4194699999999999E-15</c:v>
                      </c:pt>
                      <c:pt idx="19018">
                        <c:v>1.8861399999999999E-15</c:v>
                      </c:pt>
                      <c:pt idx="19019">
                        <c:v>1.8861399999999999E-15</c:v>
                      </c:pt>
                      <c:pt idx="19020">
                        <c:v>1.3372699999999999E-15</c:v>
                      </c:pt>
                      <c:pt idx="19021">
                        <c:v>1.3372699999999999E-15</c:v>
                      </c:pt>
                      <c:pt idx="19022">
                        <c:v>1.18458E-15</c:v>
                      </c:pt>
                      <c:pt idx="19023">
                        <c:v>1.18458E-15</c:v>
                      </c:pt>
                      <c:pt idx="19024">
                        <c:v>1.92225E-15</c:v>
                      </c:pt>
                      <c:pt idx="19025">
                        <c:v>1.92225E-15</c:v>
                      </c:pt>
                      <c:pt idx="19026">
                        <c:v>3.84716E-15</c:v>
                      </c:pt>
                      <c:pt idx="19027">
                        <c:v>3.84716E-15</c:v>
                      </c:pt>
                      <c:pt idx="19028">
                        <c:v>2.7730400000000002E-15</c:v>
                      </c:pt>
                      <c:pt idx="19029">
                        <c:v>2.7730400000000002E-15</c:v>
                      </c:pt>
                      <c:pt idx="19030">
                        <c:v>1.14703E-15</c:v>
                      </c:pt>
                      <c:pt idx="19031">
                        <c:v>1.14703E-15</c:v>
                      </c:pt>
                      <c:pt idx="19032">
                        <c:v>8.5929000000000001E-16</c:v>
                      </c:pt>
                      <c:pt idx="19033">
                        <c:v>8.5929000000000001E-16</c:v>
                      </c:pt>
                      <c:pt idx="19034">
                        <c:v>3.2256299999999999E-15</c:v>
                      </c:pt>
                      <c:pt idx="19035">
                        <c:v>3.2256299999999999E-15</c:v>
                      </c:pt>
                      <c:pt idx="19036">
                        <c:v>4.3596099999999999E-15</c:v>
                      </c:pt>
                      <c:pt idx="19037">
                        <c:v>4.3596099999999999E-15</c:v>
                      </c:pt>
                      <c:pt idx="19038">
                        <c:v>5.5902599999999996E-16</c:v>
                      </c:pt>
                      <c:pt idx="19039">
                        <c:v>5.5902599999999996E-16</c:v>
                      </c:pt>
                      <c:pt idx="19040">
                        <c:v>2.5123499999999999E-15</c:v>
                      </c:pt>
                      <c:pt idx="19041">
                        <c:v>2.5123499999999999E-15</c:v>
                      </c:pt>
                      <c:pt idx="19042">
                        <c:v>7.9906999999999999E-16</c:v>
                      </c:pt>
                      <c:pt idx="19043">
                        <c:v>7.9906999999999999E-16</c:v>
                      </c:pt>
                      <c:pt idx="19044">
                        <c:v>4.7630800000000001E-15</c:v>
                      </c:pt>
                      <c:pt idx="19045">
                        <c:v>4.7630800000000001E-15</c:v>
                      </c:pt>
                      <c:pt idx="19046">
                        <c:v>8.6635400000000004E-16</c:v>
                      </c:pt>
                      <c:pt idx="19047">
                        <c:v>8.6635400000000004E-16</c:v>
                      </c:pt>
                      <c:pt idx="19048">
                        <c:v>7.6348500000000002E-16</c:v>
                      </c:pt>
                      <c:pt idx="19049">
                        <c:v>7.6348500000000002E-16</c:v>
                      </c:pt>
                      <c:pt idx="19050">
                        <c:v>1.7400700000000001E-15</c:v>
                      </c:pt>
                      <c:pt idx="19051">
                        <c:v>1.7400700000000001E-15</c:v>
                      </c:pt>
                      <c:pt idx="19052">
                        <c:v>5.2469000000000001E-15</c:v>
                      </c:pt>
                      <c:pt idx="19053">
                        <c:v>5.2469000000000001E-15</c:v>
                      </c:pt>
                      <c:pt idx="19054">
                        <c:v>9.6231799999999999E-16</c:v>
                      </c:pt>
                      <c:pt idx="19055">
                        <c:v>9.6231799999999999E-16</c:v>
                      </c:pt>
                      <c:pt idx="19056">
                        <c:v>1.0033099999999999E-15</c:v>
                      </c:pt>
                      <c:pt idx="19057">
                        <c:v>1.0033099999999999E-15</c:v>
                      </c:pt>
                      <c:pt idx="19058">
                        <c:v>9.2315799999999996E-16</c:v>
                      </c:pt>
                      <c:pt idx="19059">
                        <c:v>9.2315799999999996E-16</c:v>
                      </c:pt>
                      <c:pt idx="19060">
                        <c:v>1.70474E-15</c:v>
                      </c:pt>
                      <c:pt idx="19061">
                        <c:v>1.70474E-15</c:v>
                      </c:pt>
                      <c:pt idx="19062">
                        <c:v>2.6357600000000001E-15</c:v>
                      </c:pt>
                      <c:pt idx="19063">
                        <c:v>2.6357600000000001E-15</c:v>
                      </c:pt>
                      <c:pt idx="19064">
                        <c:v>2.39346E-15</c:v>
                      </c:pt>
                      <c:pt idx="19065">
                        <c:v>2.39346E-15</c:v>
                      </c:pt>
                      <c:pt idx="19066">
                        <c:v>4.0741999999999998E-15</c:v>
                      </c:pt>
                      <c:pt idx="19067">
                        <c:v>4.0741999999999998E-15</c:v>
                      </c:pt>
                      <c:pt idx="19068">
                        <c:v>3.4398399999999999E-15</c:v>
                      </c:pt>
                      <c:pt idx="19069">
                        <c:v>3.4398399999999999E-15</c:v>
                      </c:pt>
                      <c:pt idx="19070">
                        <c:v>6.2389400000000004E-16</c:v>
                      </c:pt>
                      <c:pt idx="19071">
                        <c:v>6.2389400000000004E-16</c:v>
                      </c:pt>
                      <c:pt idx="19072">
                        <c:v>8.8228999999999999E-16</c:v>
                      </c:pt>
                      <c:pt idx="19073">
                        <c:v>8.8228999999999999E-16</c:v>
                      </c:pt>
                      <c:pt idx="19074">
                        <c:v>1.8932999999999998E-15</c:v>
                      </c:pt>
                      <c:pt idx="19075">
                        <c:v>1.8932999999999998E-15</c:v>
                      </c:pt>
                      <c:pt idx="19076">
                        <c:v>5.9307800000000003E-16</c:v>
                      </c:pt>
                      <c:pt idx="19077">
                        <c:v>5.9307800000000003E-16</c:v>
                      </c:pt>
                      <c:pt idx="19078">
                        <c:v>1.9797400000000001E-15</c:v>
                      </c:pt>
                      <c:pt idx="19079">
                        <c:v>1.9797400000000001E-15</c:v>
                      </c:pt>
                      <c:pt idx="19080">
                        <c:v>5.9687300000000003E-16</c:v>
                      </c:pt>
                      <c:pt idx="19081">
                        <c:v>5.9687300000000003E-16</c:v>
                      </c:pt>
                      <c:pt idx="19082">
                        <c:v>1.22165E-15</c:v>
                      </c:pt>
                      <c:pt idx="19083">
                        <c:v>1.22165E-15</c:v>
                      </c:pt>
                      <c:pt idx="19084">
                        <c:v>2.3240899999999999E-15</c:v>
                      </c:pt>
                      <c:pt idx="19085">
                        <c:v>2.3240899999999999E-15</c:v>
                      </c:pt>
                      <c:pt idx="19086">
                        <c:v>1.2165099999999999E-15</c:v>
                      </c:pt>
                      <c:pt idx="19087">
                        <c:v>1.2165099999999999E-15</c:v>
                      </c:pt>
                      <c:pt idx="19088">
                        <c:v>1.26415E-15</c:v>
                      </c:pt>
                      <c:pt idx="19089">
                        <c:v>1.26415E-15</c:v>
                      </c:pt>
                      <c:pt idx="19090">
                        <c:v>2.3775799999999999E-15</c:v>
                      </c:pt>
                      <c:pt idx="19091">
                        <c:v>2.3775799999999999E-15</c:v>
                      </c:pt>
                      <c:pt idx="19092">
                        <c:v>7.5095700000000003E-16</c:v>
                      </c:pt>
                      <c:pt idx="19093">
                        <c:v>7.5095700000000003E-16</c:v>
                      </c:pt>
                      <c:pt idx="19094">
                        <c:v>1.88176E-15</c:v>
                      </c:pt>
                      <c:pt idx="19095">
                        <c:v>1.88176E-15</c:v>
                      </c:pt>
                      <c:pt idx="19096">
                        <c:v>3.54995E-15</c:v>
                      </c:pt>
                      <c:pt idx="19097">
                        <c:v>3.54995E-15</c:v>
                      </c:pt>
                      <c:pt idx="19098">
                        <c:v>1.0115300000000001E-15</c:v>
                      </c:pt>
                      <c:pt idx="19099">
                        <c:v>1.0115300000000001E-15</c:v>
                      </c:pt>
                      <c:pt idx="19100">
                        <c:v>1.0502999999999999E-15</c:v>
                      </c:pt>
                      <c:pt idx="19101">
                        <c:v>1.0502999999999999E-15</c:v>
                      </c:pt>
                      <c:pt idx="19102">
                        <c:v>9.1304500000000003E-16</c:v>
                      </c:pt>
                      <c:pt idx="19103">
                        <c:v>9.1304500000000003E-16</c:v>
                      </c:pt>
                      <c:pt idx="19104">
                        <c:v>8.7627699999999996E-16</c:v>
                      </c:pt>
                      <c:pt idx="19105">
                        <c:v>8.7627699999999996E-16</c:v>
                      </c:pt>
                      <c:pt idx="19106">
                        <c:v>2.8048700000000002E-15</c:v>
                      </c:pt>
                      <c:pt idx="19107">
                        <c:v>2.8048700000000002E-15</c:v>
                      </c:pt>
                      <c:pt idx="19108">
                        <c:v>1.0200299999999999E-15</c:v>
                      </c:pt>
                      <c:pt idx="19109">
                        <c:v>1.0200299999999999E-15</c:v>
                      </c:pt>
                      <c:pt idx="19110">
                        <c:v>1.57173E-15</c:v>
                      </c:pt>
                      <c:pt idx="19111">
                        <c:v>1.57173E-15</c:v>
                      </c:pt>
                      <c:pt idx="19112">
                        <c:v>7.51966E-16</c:v>
                      </c:pt>
                      <c:pt idx="19113">
                        <c:v>7.51966E-16</c:v>
                      </c:pt>
                      <c:pt idx="19114">
                        <c:v>1.8710200000000002E-15</c:v>
                      </c:pt>
                      <c:pt idx="19115">
                        <c:v>1.8710200000000002E-15</c:v>
                      </c:pt>
                      <c:pt idx="19116">
                        <c:v>9.9101399999999997E-16</c:v>
                      </c:pt>
                      <c:pt idx="19117">
                        <c:v>9.9101399999999997E-16</c:v>
                      </c:pt>
                      <c:pt idx="19118">
                        <c:v>2.1274499999999999E-15</c:v>
                      </c:pt>
                      <c:pt idx="19119">
                        <c:v>2.1274499999999999E-15</c:v>
                      </c:pt>
                      <c:pt idx="19120">
                        <c:v>1.2102399999999999E-15</c:v>
                      </c:pt>
                      <c:pt idx="19121">
                        <c:v>1.2102399999999999E-15</c:v>
                      </c:pt>
                      <c:pt idx="19122">
                        <c:v>2.3469399999999998E-15</c:v>
                      </c:pt>
                      <c:pt idx="19123">
                        <c:v>2.3469399999999998E-15</c:v>
                      </c:pt>
                      <c:pt idx="19124">
                        <c:v>3.2383200000000001E-15</c:v>
                      </c:pt>
                      <c:pt idx="19125">
                        <c:v>3.2383200000000001E-15</c:v>
                      </c:pt>
                      <c:pt idx="19126">
                        <c:v>4.4344800000000002E-15</c:v>
                      </c:pt>
                      <c:pt idx="19127">
                        <c:v>4.4344800000000002E-15</c:v>
                      </c:pt>
                      <c:pt idx="19128">
                        <c:v>2.2882599999999998E-15</c:v>
                      </c:pt>
                      <c:pt idx="19129">
                        <c:v>2.2882599999999998E-15</c:v>
                      </c:pt>
                      <c:pt idx="19130">
                        <c:v>6.1877100000000001E-16</c:v>
                      </c:pt>
                      <c:pt idx="19131">
                        <c:v>6.1877100000000001E-16</c:v>
                      </c:pt>
                      <c:pt idx="19132">
                        <c:v>9.566859999999999E-16</c:v>
                      </c:pt>
                      <c:pt idx="19133">
                        <c:v>9.566859999999999E-16</c:v>
                      </c:pt>
                      <c:pt idx="19134">
                        <c:v>3.6071999999999999E-15</c:v>
                      </c:pt>
                      <c:pt idx="19135">
                        <c:v>3.6071999999999999E-15</c:v>
                      </c:pt>
                      <c:pt idx="19136">
                        <c:v>9.2825000000000005E-16</c:v>
                      </c:pt>
                      <c:pt idx="19137">
                        <c:v>9.2825000000000005E-16</c:v>
                      </c:pt>
                      <c:pt idx="19138">
                        <c:v>8.1338899999999997E-16</c:v>
                      </c:pt>
                      <c:pt idx="19139">
                        <c:v>8.1338899999999997E-16</c:v>
                      </c:pt>
                      <c:pt idx="19140">
                        <c:v>1.46592E-15</c:v>
                      </c:pt>
                      <c:pt idx="19141">
                        <c:v>1.46592E-15</c:v>
                      </c:pt>
                      <c:pt idx="19142">
                        <c:v>6.5184099999999998E-16</c:v>
                      </c:pt>
                      <c:pt idx="19143">
                        <c:v>6.5184099999999998E-16</c:v>
                      </c:pt>
                      <c:pt idx="19144">
                        <c:v>2.2502900000000001E-15</c:v>
                      </c:pt>
                      <c:pt idx="19145">
                        <c:v>2.2502900000000001E-15</c:v>
                      </c:pt>
                      <c:pt idx="19146">
                        <c:v>6.1832199999999999E-16</c:v>
                      </c:pt>
                      <c:pt idx="19147">
                        <c:v>6.1832199999999999E-16</c:v>
                      </c:pt>
                      <c:pt idx="19148">
                        <c:v>1.45368E-15</c:v>
                      </c:pt>
                      <c:pt idx="19149">
                        <c:v>1.45368E-15</c:v>
                      </c:pt>
                      <c:pt idx="19150">
                        <c:v>2.24346E-15</c:v>
                      </c:pt>
                      <c:pt idx="19151">
                        <c:v>2.24346E-15</c:v>
                      </c:pt>
                      <c:pt idx="19152">
                        <c:v>8.7660999999999996E-16</c:v>
                      </c:pt>
                      <c:pt idx="19153">
                        <c:v>8.7660999999999996E-16</c:v>
                      </c:pt>
                      <c:pt idx="19154">
                        <c:v>1.1334700000000001E-15</c:v>
                      </c:pt>
                      <c:pt idx="19155">
                        <c:v>1.1334700000000001E-15</c:v>
                      </c:pt>
                      <c:pt idx="19156">
                        <c:v>1.16212E-15</c:v>
                      </c:pt>
                      <c:pt idx="19157">
                        <c:v>1.16212E-15</c:v>
                      </c:pt>
                      <c:pt idx="19158">
                        <c:v>2.6164500000000001E-15</c:v>
                      </c:pt>
                      <c:pt idx="19159">
                        <c:v>2.6164500000000001E-15</c:v>
                      </c:pt>
                      <c:pt idx="19160">
                        <c:v>1.9950699999999999E-15</c:v>
                      </c:pt>
                      <c:pt idx="19161">
                        <c:v>1.9950699999999999E-15</c:v>
                      </c:pt>
                      <c:pt idx="19162">
                        <c:v>2.2686200000000002E-15</c:v>
                      </c:pt>
                      <c:pt idx="19163">
                        <c:v>2.2686200000000002E-15</c:v>
                      </c:pt>
                      <c:pt idx="19164">
                        <c:v>7.3248899999999998E-16</c:v>
                      </c:pt>
                      <c:pt idx="19165">
                        <c:v>7.3248899999999998E-16</c:v>
                      </c:pt>
                      <c:pt idx="19166">
                        <c:v>1.0545800000000001E-15</c:v>
                      </c:pt>
                      <c:pt idx="19167">
                        <c:v>1.0545800000000001E-15</c:v>
                      </c:pt>
                      <c:pt idx="19168">
                        <c:v>1.0302599999999999E-15</c:v>
                      </c:pt>
                      <c:pt idx="19169">
                        <c:v>1.0302599999999999E-15</c:v>
                      </c:pt>
                      <c:pt idx="19170">
                        <c:v>1.4754700000000001E-15</c:v>
                      </c:pt>
                      <c:pt idx="19171">
                        <c:v>1.4754700000000001E-15</c:v>
                      </c:pt>
                      <c:pt idx="19172">
                        <c:v>1.3096299999999999E-15</c:v>
                      </c:pt>
                      <c:pt idx="19173">
                        <c:v>1.3096299999999999E-15</c:v>
                      </c:pt>
                      <c:pt idx="19174">
                        <c:v>1.0435900000000001E-15</c:v>
                      </c:pt>
                      <c:pt idx="19175">
                        <c:v>1.0435900000000001E-15</c:v>
                      </c:pt>
                      <c:pt idx="19176">
                        <c:v>7.4171300000000003E-16</c:v>
                      </c:pt>
                      <c:pt idx="19177">
                        <c:v>7.4171300000000003E-16</c:v>
                      </c:pt>
                      <c:pt idx="19178">
                        <c:v>1.8873000000000001E-15</c:v>
                      </c:pt>
                      <c:pt idx="19179">
                        <c:v>1.8873000000000001E-15</c:v>
                      </c:pt>
                      <c:pt idx="19180">
                        <c:v>2.5438799999999998E-15</c:v>
                      </c:pt>
                      <c:pt idx="19181">
                        <c:v>2.5438799999999998E-15</c:v>
                      </c:pt>
                      <c:pt idx="19182">
                        <c:v>1.2556099999999999E-15</c:v>
                      </c:pt>
                      <c:pt idx="19183">
                        <c:v>1.2556099999999999E-15</c:v>
                      </c:pt>
                      <c:pt idx="19184">
                        <c:v>6.7144700000000004E-16</c:v>
                      </c:pt>
                      <c:pt idx="19185">
                        <c:v>6.7144700000000004E-16</c:v>
                      </c:pt>
                      <c:pt idx="19186">
                        <c:v>1.39903E-15</c:v>
                      </c:pt>
                      <c:pt idx="19187">
                        <c:v>1.39903E-15</c:v>
                      </c:pt>
                      <c:pt idx="19188">
                        <c:v>1.49897E-15</c:v>
                      </c:pt>
                      <c:pt idx="19189">
                        <c:v>1.49897E-15</c:v>
                      </c:pt>
                      <c:pt idx="19190">
                        <c:v>1.2978900000000001E-15</c:v>
                      </c:pt>
                      <c:pt idx="19191">
                        <c:v>1.2978900000000001E-15</c:v>
                      </c:pt>
                      <c:pt idx="19192">
                        <c:v>8.0326699999999998E-16</c:v>
                      </c:pt>
                      <c:pt idx="19193">
                        <c:v>8.0326699999999998E-16</c:v>
                      </c:pt>
                      <c:pt idx="19194">
                        <c:v>3.1598699999999998E-15</c:v>
                      </c:pt>
                      <c:pt idx="19195">
                        <c:v>3.1598699999999998E-15</c:v>
                      </c:pt>
                      <c:pt idx="19196">
                        <c:v>1.01513E-15</c:v>
                      </c:pt>
                      <c:pt idx="19197">
                        <c:v>1.01513E-15</c:v>
                      </c:pt>
                      <c:pt idx="19198">
                        <c:v>1.1185900000000001E-15</c:v>
                      </c:pt>
                      <c:pt idx="19199">
                        <c:v>1.1185900000000001E-15</c:v>
                      </c:pt>
                      <c:pt idx="19200">
                        <c:v>1.09763E-15</c:v>
                      </c:pt>
                      <c:pt idx="19201">
                        <c:v>1.09763E-15</c:v>
                      </c:pt>
                      <c:pt idx="19202">
                        <c:v>7.3359099999999997E-16</c:v>
                      </c:pt>
                      <c:pt idx="19203">
                        <c:v>7.3359099999999997E-16</c:v>
                      </c:pt>
                      <c:pt idx="19204">
                        <c:v>9.1249600000000007E-16</c:v>
                      </c:pt>
                      <c:pt idx="19205">
                        <c:v>9.1249600000000007E-16</c:v>
                      </c:pt>
                      <c:pt idx="19206">
                        <c:v>1.75504E-15</c:v>
                      </c:pt>
                      <c:pt idx="19207">
                        <c:v>1.75504E-15</c:v>
                      </c:pt>
                      <c:pt idx="19208">
                        <c:v>1.03779E-15</c:v>
                      </c:pt>
                      <c:pt idx="19209">
                        <c:v>1.03779E-15</c:v>
                      </c:pt>
                      <c:pt idx="19210">
                        <c:v>7.9755299999999997E-16</c:v>
                      </c:pt>
                      <c:pt idx="19211">
                        <c:v>7.9755299999999997E-16</c:v>
                      </c:pt>
                      <c:pt idx="19212">
                        <c:v>9.5782299999999991E-16</c:v>
                      </c:pt>
                      <c:pt idx="19213">
                        <c:v>9.5782299999999991E-16</c:v>
                      </c:pt>
                      <c:pt idx="19214">
                        <c:v>1.05413E-15</c:v>
                      </c:pt>
                      <c:pt idx="19215">
                        <c:v>1.05413E-15</c:v>
                      </c:pt>
                      <c:pt idx="19216">
                        <c:v>7.9453700000000004E-16</c:v>
                      </c:pt>
                      <c:pt idx="19217">
                        <c:v>7.9453700000000004E-16</c:v>
                      </c:pt>
                      <c:pt idx="19218">
                        <c:v>1.5670299999999999E-15</c:v>
                      </c:pt>
                      <c:pt idx="19219">
                        <c:v>1.5670299999999999E-15</c:v>
                      </c:pt>
                      <c:pt idx="19220">
                        <c:v>7.0423899999999996E-16</c:v>
                      </c:pt>
                      <c:pt idx="19221">
                        <c:v>7.0423899999999996E-16</c:v>
                      </c:pt>
                      <c:pt idx="19222">
                        <c:v>1.7915599999999999E-15</c:v>
                      </c:pt>
                      <c:pt idx="19223">
                        <c:v>1.7915599999999999E-15</c:v>
                      </c:pt>
                      <c:pt idx="19224">
                        <c:v>1.61251E-15</c:v>
                      </c:pt>
                      <c:pt idx="19225">
                        <c:v>1.61251E-15</c:v>
                      </c:pt>
                      <c:pt idx="19226">
                        <c:v>1.3202399999999999E-15</c:v>
                      </c:pt>
                      <c:pt idx="19227">
                        <c:v>1.3202399999999999E-15</c:v>
                      </c:pt>
                      <c:pt idx="19228">
                        <c:v>2.0987599999999998E-15</c:v>
                      </c:pt>
                      <c:pt idx="19229">
                        <c:v>2.0987599999999998E-15</c:v>
                      </c:pt>
                      <c:pt idx="19230">
                        <c:v>2.2248699999999998E-15</c:v>
                      </c:pt>
                      <c:pt idx="19231">
                        <c:v>2.2248699999999998E-15</c:v>
                      </c:pt>
                      <c:pt idx="19232">
                        <c:v>1.1703200000000001E-15</c:v>
                      </c:pt>
                      <c:pt idx="19233">
                        <c:v>1.1703200000000001E-15</c:v>
                      </c:pt>
                      <c:pt idx="19234">
                        <c:v>1.5268200000000001E-13</c:v>
                      </c:pt>
                      <c:pt idx="19235">
                        <c:v>1.5268200000000001E-13</c:v>
                      </c:pt>
                      <c:pt idx="19236">
                        <c:v>1.4105799999999999E-15</c:v>
                      </c:pt>
                      <c:pt idx="19237">
                        <c:v>1.4105799999999999E-15</c:v>
                      </c:pt>
                      <c:pt idx="19238">
                        <c:v>1.46275E-15</c:v>
                      </c:pt>
                      <c:pt idx="19239">
                        <c:v>1.46275E-15</c:v>
                      </c:pt>
                      <c:pt idx="19240">
                        <c:v>2.2476700000000001E-15</c:v>
                      </c:pt>
                      <c:pt idx="19241">
                        <c:v>2.2476700000000001E-15</c:v>
                      </c:pt>
                      <c:pt idx="19242">
                        <c:v>2.1864499999999999E-15</c:v>
                      </c:pt>
                      <c:pt idx="19243">
                        <c:v>2.1864499999999999E-15</c:v>
                      </c:pt>
                      <c:pt idx="19244">
                        <c:v>1.0697E-15</c:v>
                      </c:pt>
                      <c:pt idx="19245">
                        <c:v>1.0697E-15</c:v>
                      </c:pt>
                      <c:pt idx="19246">
                        <c:v>3.1938899999999999E-15</c:v>
                      </c:pt>
                      <c:pt idx="19247">
                        <c:v>3.1938899999999999E-15</c:v>
                      </c:pt>
                      <c:pt idx="19248">
                        <c:v>3.01549E-15</c:v>
                      </c:pt>
                      <c:pt idx="19249">
                        <c:v>3.01549E-15</c:v>
                      </c:pt>
                      <c:pt idx="19250">
                        <c:v>2.1000900000000002E-15</c:v>
                      </c:pt>
                      <c:pt idx="19251">
                        <c:v>2.1000900000000002E-15</c:v>
                      </c:pt>
                      <c:pt idx="19252">
                        <c:v>2.6083200000000001E-15</c:v>
                      </c:pt>
                      <c:pt idx="19253">
                        <c:v>2.6083200000000001E-15</c:v>
                      </c:pt>
                      <c:pt idx="19254">
                        <c:v>1.2386E-15</c:v>
                      </c:pt>
                      <c:pt idx="19255">
                        <c:v>1.2386E-15</c:v>
                      </c:pt>
                      <c:pt idx="19256">
                        <c:v>1.1593900000000001E-15</c:v>
                      </c:pt>
                      <c:pt idx="19257">
                        <c:v>1.1593900000000001E-15</c:v>
                      </c:pt>
                      <c:pt idx="19258">
                        <c:v>1.29932E-15</c:v>
                      </c:pt>
                      <c:pt idx="19259">
                        <c:v>1.29932E-15</c:v>
                      </c:pt>
                      <c:pt idx="19260">
                        <c:v>1.0213399999999999E-15</c:v>
                      </c:pt>
                      <c:pt idx="19261">
                        <c:v>1.0213399999999999E-15</c:v>
                      </c:pt>
                      <c:pt idx="19262">
                        <c:v>2.2310000000000002E-15</c:v>
                      </c:pt>
                      <c:pt idx="19263">
                        <c:v>2.2310000000000002E-15</c:v>
                      </c:pt>
                      <c:pt idx="19264">
                        <c:v>7.8182799999999999E-16</c:v>
                      </c:pt>
                      <c:pt idx="19265">
                        <c:v>7.8182799999999999E-16</c:v>
                      </c:pt>
                      <c:pt idx="19266">
                        <c:v>4.1214599999999997E-15</c:v>
                      </c:pt>
                      <c:pt idx="19267">
                        <c:v>4.1214599999999997E-15</c:v>
                      </c:pt>
                      <c:pt idx="19268">
                        <c:v>6.3915799999999998E-16</c:v>
                      </c:pt>
                      <c:pt idx="19269">
                        <c:v>6.3915799999999998E-16</c:v>
                      </c:pt>
                      <c:pt idx="19270">
                        <c:v>3.5619200000000001E-15</c:v>
                      </c:pt>
                      <c:pt idx="19271">
                        <c:v>3.5619200000000001E-15</c:v>
                      </c:pt>
                      <c:pt idx="19272">
                        <c:v>9.8034599999999998E-16</c:v>
                      </c:pt>
                      <c:pt idx="19273">
                        <c:v>9.8034599999999998E-16</c:v>
                      </c:pt>
                      <c:pt idx="19274">
                        <c:v>9.74422E-16</c:v>
                      </c:pt>
                      <c:pt idx="19275">
                        <c:v>9.74422E-16</c:v>
                      </c:pt>
                      <c:pt idx="19276">
                        <c:v>1.16067E-15</c:v>
                      </c:pt>
                      <c:pt idx="19277">
                        <c:v>1.16067E-15</c:v>
                      </c:pt>
                      <c:pt idx="19278">
                        <c:v>2.37336E-15</c:v>
                      </c:pt>
                      <c:pt idx="19279">
                        <c:v>2.37336E-15</c:v>
                      </c:pt>
                      <c:pt idx="19280">
                        <c:v>1.94448E-15</c:v>
                      </c:pt>
                      <c:pt idx="19281">
                        <c:v>1.94448E-15</c:v>
                      </c:pt>
                      <c:pt idx="19282">
                        <c:v>3.1852999999999999E-15</c:v>
                      </c:pt>
                      <c:pt idx="19283">
                        <c:v>3.1852999999999999E-15</c:v>
                      </c:pt>
                      <c:pt idx="19284">
                        <c:v>3.7683499999999998E-15</c:v>
                      </c:pt>
                      <c:pt idx="19285">
                        <c:v>3.7683499999999998E-15</c:v>
                      </c:pt>
                      <c:pt idx="19286">
                        <c:v>5.8609700000000003E-15</c:v>
                      </c:pt>
                      <c:pt idx="19287">
                        <c:v>5.8609700000000003E-15</c:v>
                      </c:pt>
                      <c:pt idx="19288">
                        <c:v>6.7791399999999999E-15</c:v>
                      </c:pt>
                      <c:pt idx="19289">
                        <c:v>6.7791399999999999E-15</c:v>
                      </c:pt>
                      <c:pt idx="19290">
                        <c:v>1.06997E-14</c:v>
                      </c:pt>
                      <c:pt idx="19291">
                        <c:v>1.06997E-14</c:v>
                      </c:pt>
                      <c:pt idx="19292">
                        <c:v>1.1589300000000001E-14</c:v>
                      </c:pt>
                      <c:pt idx="19293">
                        <c:v>1.1589300000000001E-14</c:v>
                      </c:pt>
                      <c:pt idx="19294">
                        <c:v>1.38549E-14</c:v>
                      </c:pt>
                      <c:pt idx="19295">
                        <c:v>1.38549E-14</c:v>
                      </c:pt>
                      <c:pt idx="19296">
                        <c:v>1.21078E-14</c:v>
                      </c:pt>
                      <c:pt idx="19297">
                        <c:v>1.21078E-14</c:v>
                      </c:pt>
                      <c:pt idx="19298">
                        <c:v>1.68559E-14</c:v>
                      </c:pt>
                      <c:pt idx="19299">
                        <c:v>1.68559E-14</c:v>
                      </c:pt>
                      <c:pt idx="19300">
                        <c:v>1.4399099999999998E-14</c:v>
                      </c:pt>
                      <c:pt idx="19301">
                        <c:v>1.4399099999999998E-14</c:v>
                      </c:pt>
                      <c:pt idx="19302">
                        <c:v>1.7403500000000001E-14</c:v>
                      </c:pt>
                      <c:pt idx="19303">
                        <c:v>1.7403500000000001E-14</c:v>
                      </c:pt>
                      <c:pt idx="19304">
                        <c:v>1.7044399999999999E-14</c:v>
                      </c:pt>
                      <c:pt idx="19305">
                        <c:v>1.7044399999999999E-14</c:v>
                      </c:pt>
                      <c:pt idx="19306">
                        <c:v>1.6438000000000001E-14</c:v>
                      </c:pt>
                      <c:pt idx="19307">
                        <c:v>1.6438000000000001E-14</c:v>
                      </c:pt>
                      <c:pt idx="19308">
                        <c:v>1.77724E-14</c:v>
                      </c:pt>
                      <c:pt idx="19309">
                        <c:v>1.77724E-14</c:v>
                      </c:pt>
                      <c:pt idx="19310">
                        <c:v>2.17783E-14</c:v>
                      </c:pt>
                      <c:pt idx="19311">
                        <c:v>2.17783E-14</c:v>
                      </c:pt>
                      <c:pt idx="19312">
                        <c:v>2.1831100000000001E-14</c:v>
                      </c:pt>
                      <c:pt idx="19313">
                        <c:v>2.1831100000000001E-14</c:v>
                      </c:pt>
                      <c:pt idx="19314">
                        <c:v>2.1600700000000001E-14</c:v>
                      </c:pt>
                      <c:pt idx="19315">
                        <c:v>2.1600700000000001E-14</c:v>
                      </c:pt>
                      <c:pt idx="19316">
                        <c:v>2.2731099999999999E-14</c:v>
                      </c:pt>
                      <c:pt idx="19317">
                        <c:v>2.2731099999999999E-14</c:v>
                      </c:pt>
                      <c:pt idx="19318">
                        <c:v>2.3259800000000001E-14</c:v>
                      </c:pt>
                      <c:pt idx="19319">
                        <c:v>2.3259800000000001E-14</c:v>
                      </c:pt>
                      <c:pt idx="19320">
                        <c:v>2.4734000000000002E-14</c:v>
                      </c:pt>
                      <c:pt idx="19321">
                        <c:v>2.4734000000000002E-14</c:v>
                      </c:pt>
                      <c:pt idx="19322">
                        <c:v>2.8540199999999999E-14</c:v>
                      </c:pt>
                      <c:pt idx="19323">
                        <c:v>2.8540199999999999E-14</c:v>
                      </c:pt>
                      <c:pt idx="19324">
                        <c:v>2.6754600000000001E-14</c:v>
                      </c:pt>
                      <c:pt idx="19325">
                        <c:v>2.6754600000000001E-14</c:v>
                      </c:pt>
                      <c:pt idx="19326">
                        <c:v>2.8614699999999997E-14</c:v>
                      </c:pt>
                      <c:pt idx="19327">
                        <c:v>2.8614699999999997E-14</c:v>
                      </c:pt>
                      <c:pt idx="19328">
                        <c:v>3.1005700000000003E-14</c:v>
                      </c:pt>
                      <c:pt idx="19329">
                        <c:v>3.1005700000000003E-14</c:v>
                      </c:pt>
                      <c:pt idx="19330">
                        <c:v>3.2563400000000002E-14</c:v>
                      </c:pt>
                      <c:pt idx="19331">
                        <c:v>3.2563400000000002E-14</c:v>
                      </c:pt>
                      <c:pt idx="19332">
                        <c:v>3.2151899999999999E-14</c:v>
                      </c:pt>
                      <c:pt idx="19333">
                        <c:v>3.2151899999999999E-14</c:v>
                      </c:pt>
                      <c:pt idx="19334">
                        <c:v>3.3366899999999997E-14</c:v>
                      </c:pt>
                      <c:pt idx="19335">
                        <c:v>3.3366899999999997E-14</c:v>
                      </c:pt>
                      <c:pt idx="19336">
                        <c:v>3.5053799999999997E-14</c:v>
                      </c:pt>
                      <c:pt idx="19337">
                        <c:v>3.5053799999999997E-14</c:v>
                      </c:pt>
                      <c:pt idx="19338">
                        <c:v>3.6330100000000002E-14</c:v>
                      </c:pt>
                      <c:pt idx="19339">
                        <c:v>3.6330100000000002E-14</c:v>
                      </c:pt>
                      <c:pt idx="19340">
                        <c:v>3.7950699999999999E-14</c:v>
                      </c:pt>
                      <c:pt idx="19341">
                        <c:v>3.7950699999999999E-14</c:v>
                      </c:pt>
                      <c:pt idx="19342">
                        <c:v>3.8391599999999997E-14</c:v>
                      </c:pt>
                      <c:pt idx="19343">
                        <c:v>3.8391599999999997E-14</c:v>
                      </c:pt>
                      <c:pt idx="19344">
                        <c:v>4.15136E-14</c:v>
                      </c:pt>
                      <c:pt idx="19345">
                        <c:v>4.15136E-14</c:v>
                      </c:pt>
                      <c:pt idx="19346">
                        <c:v>4.2673200000000001E-14</c:v>
                      </c:pt>
                      <c:pt idx="19347">
                        <c:v>4.2673200000000001E-14</c:v>
                      </c:pt>
                      <c:pt idx="19348">
                        <c:v>4.2468399999999999E-14</c:v>
                      </c:pt>
                      <c:pt idx="19349">
                        <c:v>4.2468399999999999E-14</c:v>
                      </c:pt>
                      <c:pt idx="19350">
                        <c:v>4.4004000000000001E-14</c:v>
                      </c:pt>
                      <c:pt idx="19351">
                        <c:v>4.4004000000000001E-14</c:v>
                      </c:pt>
                      <c:pt idx="19352">
                        <c:v>4.65716E-14</c:v>
                      </c:pt>
                      <c:pt idx="19353">
                        <c:v>4.65716E-14</c:v>
                      </c:pt>
                      <c:pt idx="19354">
                        <c:v>4.7049700000000002E-14</c:v>
                      </c:pt>
                      <c:pt idx="19355">
                        <c:v>4.7049700000000002E-14</c:v>
                      </c:pt>
                      <c:pt idx="19356">
                        <c:v>4.6349600000000002E-14</c:v>
                      </c:pt>
                      <c:pt idx="19357">
                        <c:v>4.6349600000000002E-14</c:v>
                      </c:pt>
                      <c:pt idx="19358">
                        <c:v>5.0568100000000001E-14</c:v>
                      </c:pt>
                      <c:pt idx="19359">
                        <c:v>5.0568100000000001E-14</c:v>
                      </c:pt>
                      <c:pt idx="19360">
                        <c:v>5.1280099999999998E-14</c:v>
                      </c:pt>
                      <c:pt idx="19361">
                        <c:v>5.1280099999999998E-14</c:v>
                      </c:pt>
                      <c:pt idx="19362">
                        <c:v>5.3347400000000002E-14</c:v>
                      </c:pt>
                      <c:pt idx="19363">
                        <c:v>5.3347400000000002E-14</c:v>
                      </c:pt>
                      <c:pt idx="19364">
                        <c:v>5.1735200000000002E-14</c:v>
                      </c:pt>
                      <c:pt idx="19365">
                        <c:v>5.1735200000000002E-14</c:v>
                      </c:pt>
                      <c:pt idx="19366">
                        <c:v>5.53956E-14</c:v>
                      </c:pt>
                      <c:pt idx="19367">
                        <c:v>5.53956E-14</c:v>
                      </c:pt>
                      <c:pt idx="19368">
                        <c:v>5.2344800000000001E-14</c:v>
                      </c:pt>
                      <c:pt idx="19369">
                        <c:v>5.2344800000000001E-14</c:v>
                      </c:pt>
                      <c:pt idx="19370">
                        <c:v>5.6191600000000001E-14</c:v>
                      </c:pt>
                      <c:pt idx="19371">
                        <c:v>5.6191600000000001E-14</c:v>
                      </c:pt>
                      <c:pt idx="19372">
                        <c:v>5.45603E-14</c:v>
                      </c:pt>
                      <c:pt idx="19373">
                        <c:v>5.45603E-14</c:v>
                      </c:pt>
                      <c:pt idx="19374">
                        <c:v>5.36387E-14</c:v>
                      </c:pt>
                      <c:pt idx="19375">
                        <c:v>5.36387E-14</c:v>
                      </c:pt>
                      <c:pt idx="19376">
                        <c:v>5.0677700000000002E-14</c:v>
                      </c:pt>
                      <c:pt idx="19377">
                        <c:v>5.0677700000000002E-14</c:v>
                      </c:pt>
                      <c:pt idx="19378">
                        <c:v>4.9191599999999999E-14</c:v>
                      </c:pt>
                      <c:pt idx="19379">
                        <c:v>4.9191599999999999E-14</c:v>
                      </c:pt>
                      <c:pt idx="19380">
                        <c:v>4.7480099999999998E-14</c:v>
                      </c:pt>
                      <c:pt idx="19381">
                        <c:v>4.7480099999999998E-14</c:v>
                      </c:pt>
                      <c:pt idx="19382">
                        <c:v>4.41487E-14</c:v>
                      </c:pt>
                      <c:pt idx="19383">
                        <c:v>4.41487E-14</c:v>
                      </c:pt>
                      <c:pt idx="19384">
                        <c:v>4.3729799999999998E-14</c:v>
                      </c:pt>
                      <c:pt idx="19385">
                        <c:v>4.3729799999999998E-14</c:v>
                      </c:pt>
                      <c:pt idx="19386">
                        <c:v>4.2680499999999999E-14</c:v>
                      </c:pt>
                      <c:pt idx="19387">
                        <c:v>4.2680499999999999E-14</c:v>
                      </c:pt>
                      <c:pt idx="19388">
                        <c:v>3.9968499999999998E-14</c:v>
                      </c:pt>
                      <c:pt idx="19389">
                        <c:v>3.9968499999999998E-14</c:v>
                      </c:pt>
                      <c:pt idx="19390">
                        <c:v>3.9384699999999998E-14</c:v>
                      </c:pt>
                      <c:pt idx="19391">
                        <c:v>3.9384699999999998E-14</c:v>
                      </c:pt>
                      <c:pt idx="19392">
                        <c:v>3.6710799999999997E-14</c:v>
                      </c:pt>
                      <c:pt idx="19393">
                        <c:v>3.6710799999999997E-14</c:v>
                      </c:pt>
                      <c:pt idx="19394">
                        <c:v>3.6048999999999999E-14</c:v>
                      </c:pt>
                      <c:pt idx="19395">
                        <c:v>3.6048999999999999E-14</c:v>
                      </c:pt>
                      <c:pt idx="19396">
                        <c:v>3.3152899999999998E-14</c:v>
                      </c:pt>
                      <c:pt idx="19397">
                        <c:v>3.3152899999999998E-14</c:v>
                      </c:pt>
                      <c:pt idx="19398">
                        <c:v>3.2132600000000003E-14</c:v>
                      </c:pt>
                      <c:pt idx="19399">
                        <c:v>3.2132600000000003E-14</c:v>
                      </c:pt>
                      <c:pt idx="19400">
                        <c:v>3.1008599999999998E-14</c:v>
                      </c:pt>
                      <c:pt idx="19401">
                        <c:v>3.1008599999999998E-14</c:v>
                      </c:pt>
                      <c:pt idx="19402">
                        <c:v>3.0690300000000003E-14</c:v>
                      </c:pt>
                      <c:pt idx="19403">
                        <c:v>3.0690300000000003E-14</c:v>
                      </c:pt>
                      <c:pt idx="19404">
                        <c:v>2.9173100000000001E-14</c:v>
                      </c:pt>
                      <c:pt idx="19405">
                        <c:v>2.9173100000000001E-14</c:v>
                      </c:pt>
                      <c:pt idx="19406">
                        <c:v>2.5298899999999999E-14</c:v>
                      </c:pt>
                      <c:pt idx="19407">
                        <c:v>2.5298899999999999E-14</c:v>
                      </c:pt>
                      <c:pt idx="19408">
                        <c:v>2.47651E-14</c:v>
                      </c:pt>
                      <c:pt idx="19409">
                        <c:v>2.47651E-14</c:v>
                      </c:pt>
                      <c:pt idx="19410">
                        <c:v>2.3044799999999999E-14</c:v>
                      </c:pt>
                      <c:pt idx="19411">
                        <c:v>2.3044799999999999E-14</c:v>
                      </c:pt>
                      <c:pt idx="19412">
                        <c:v>2.0315599999999999E-14</c:v>
                      </c:pt>
                      <c:pt idx="19413">
                        <c:v>2.0315599999999999E-14</c:v>
                      </c:pt>
                      <c:pt idx="19414">
                        <c:v>1.97458E-14</c:v>
                      </c:pt>
                      <c:pt idx="19415">
                        <c:v>1.97458E-14</c:v>
                      </c:pt>
                      <c:pt idx="19416">
                        <c:v>1.94121E-14</c:v>
                      </c:pt>
                      <c:pt idx="19417">
                        <c:v>1.94121E-14</c:v>
                      </c:pt>
                      <c:pt idx="19418">
                        <c:v>1.5450299999999999E-14</c:v>
                      </c:pt>
                      <c:pt idx="19419">
                        <c:v>1.5450299999999999E-14</c:v>
                      </c:pt>
                      <c:pt idx="19420">
                        <c:v>1.59061E-14</c:v>
                      </c:pt>
                      <c:pt idx="19421">
                        <c:v>1.59061E-14</c:v>
                      </c:pt>
                      <c:pt idx="19422">
                        <c:v>1.29424E-14</c:v>
                      </c:pt>
                      <c:pt idx="19423">
                        <c:v>1.29424E-14</c:v>
                      </c:pt>
                      <c:pt idx="19424">
                        <c:v>1.32302E-14</c:v>
                      </c:pt>
                      <c:pt idx="19425">
                        <c:v>1.32302E-14</c:v>
                      </c:pt>
                      <c:pt idx="19426">
                        <c:v>8.8169600000000004E-15</c:v>
                      </c:pt>
                      <c:pt idx="19427">
                        <c:v>8.8169600000000004E-15</c:v>
                      </c:pt>
                      <c:pt idx="19428">
                        <c:v>9.5380600000000002E-15</c:v>
                      </c:pt>
                      <c:pt idx="19429">
                        <c:v>9.5380600000000002E-15</c:v>
                      </c:pt>
                      <c:pt idx="19430">
                        <c:v>5.9121399999999999E-15</c:v>
                      </c:pt>
                      <c:pt idx="19431">
                        <c:v>5.9121399999999999E-15</c:v>
                      </c:pt>
                      <c:pt idx="19432">
                        <c:v>4.73308E-15</c:v>
                      </c:pt>
                      <c:pt idx="19433">
                        <c:v>4.73308E-15</c:v>
                      </c:pt>
                      <c:pt idx="19434">
                        <c:v>2.9987199999999999E-15</c:v>
                      </c:pt>
                      <c:pt idx="19435">
                        <c:v>2.9987199999999999E-15</c:v>
                      </c:pt>
                      <c:pt idx="19436">
                        <c:v>1.1818500000000001E-15</c:v>
                      </c:pt>
                      <c:pt idx="19437">
                        <c:v>1.1818500000000001E-15</c:v>
                      </c:pt>
                      <c:pt idx="19438">
                        <c:v>1.2568399999999999E-15</c:v>
                      </c:pt>
                      <c:pt idx="19439">
                        <c:v>1.2568399999999999E-15</c:v>
                      </c:pt>
                      <c:pt idx="19440">
                        <c:v>1.0490800000000001E-15</c:v>
                      </c:pt>
                      <c:pt idx="19441">
                        <c:v>1.0490800000000001E-15</c:v>
                      </c:pt>
                      <c:pt idx="19442">
                        <c:v>1.0434899999999999E-15</c:v>
                      </c:pt>
                      <c:pt idx="19443">
                        <c:v>1.0434899999999999E-15</c:v>
                      </c:pt>
                      <c:pt idx="19444">
                        <c:v>6.73431E-16</c:v>
                      </c:pt>
                      <c:pt idx="19445">
                        <c:v>6.73431E-16</c:v>
                      </c:pt>
                      <c:pt idx="19446">
                        <c:v>1.43401E-15</c:v>
                      </c:pt>
                      <c:pt idx="19447">
                        <c:v>1.43401E-15</c:v>
                      </c:pt>
                      <c:pt idx="19448">
                        <c:v>1.60596E-15</c:v>
                      </c:pt>
                      <c:pt idx="19449">
                        <c:v>1.60596E-15</c:v>
                      </c:pt>
                      <c:pt idx="19450">
                        <c:v>3.9031200000000002E-15</c:v>
                      </c:pt>
                      <c:pt idx="19451">
                        <c:v>3.9031200000000002E-15</c:v>
                      </c:pt>
                      <c:pt idx="19452">
                        <c:v>1.0409399999999999E-15</c:v>
                      </c:pt>
                      <c:pt idx="19453">
                        <c:v>1.0409399999999999E-15</c:v>
                      </c:pt>
                      <c:pt idx="19454">
                        <c:v>2.4052700000000001E-15</c:v>
                      </c:pt>
                      <c:pt idx="19455">
                        <c:v>2.4052700000000001E-15</c:v>
                      </c:pt>
                      <c:pt idx="19456">
                        <c:v>1.8469099999999999E-15</c:v>
                      </c:pt>
                      <c:pt idx="19457">
                        <c:v>1.8469099999999999E-15</c:v>
                      </c:pt>
                      <c:pt idx="19458">
                        <c:v>3.6532899999999998E-15</c:v>
                      </c:pt>
                      <c:pt idx="19459">
                        <c:v>3.6532899999999998E-15</c:v>
                      </c:pt>
                      <c:pt idx="19460">
                        <c:v>1.5932799999999999E-15</c:v>
                      </c:pt>
                      <c:pt idx="19461">
                        <c:v>1.5932799999999999E-15</c:v>
                      </c:pt>
                      <c:pt idx="19462">
                        <c:v>8.7315800000000004E-16</c:v>
                      </c:pt>
                      <c:pt idx="19463">
                        <c:v>8.7315800000000004E-16</c:v>
                      </c:pt>
                      <c:pt idx="19464">
                        <c:v>9.2630599999999999E-16</c:v>
                      </c:pt>
                      <c:pt idx="19465">
                        <c:v>9.2630599999999999E-16</c:v>
                      </c:pt>
                      <c:pt idx="19466">
                        <c:v>3.3378399999999998E-15</c:v>
                      </c:pt>
                      <c:pt idx="19467">
                        <c:v>3.3378399999999998E-15</c:v>
                      </c:pt>
                      <c:pt idx="19468">
                        <c:v>9.1574799999999991E-16</c:v>
                      </c:pt>
                      <c:pt idx="19469">
                        <c:v>9.1574799999999991E-16</c:v>
                      </c:pt>
                      <c:pt idx="19470">
                        <c:v>1.04725E-15</c:v>
                      </c:pt>
                      <c:pt idx="19471">
                        <c:v>1.04725E-15</c:v>
                      </c:pt>
                      <c:pt idx="19472">
                        <c:v>3.6777999999999999E-15</c:v>
                      </c:pt>
                      <c:pt idx="19473">
                        <c:v>3.6777999999999999E-15</c:v>
                      </c:pt>
                      <c:pt idx="19474">
                        <c:v>9.6314600000000001E-16</c:v>
                      </c:pt>
                      <c:pt idx="19475">
                        <c:v>9.6314600000000001E-16</c:v>
                      </c:pt>
                      <c:pt idx="19476">
                        <c:v>5.8974700000000002E-16</c:v>
                      </c:pt>
                      <c:pt idx="19477">
                        <c:v>5.8974700000000002E-16</c:v>
                      </c:pt>
                      <c:pt idx="19478">
                        <c:v>1.5683700000000001E-15</c:v>
                      </c:pt>
                      <c:pt idx="19479">
                        <c:v>1.5683700000000001E-15</c:v>
                      </c:pt>
                      <c:pt idx="19480">
                        <c:v>6.60254E-16</c:v>
                      </c:pt>
                      <c:pt idx="19481">
                        <c:v>6.60254E-16</c:v>
                      </c:pt>
                      <c:pt idx="19482">
                        <c:v>2.0107500000000002E-15</c:v>
                      </c:pt>
                      <c:pt idx="19483">
                        <c:v>2.0107500000000002E-15</c:v>
                      </c:pt>
                      <c:pt idx="19484">
                        <c:v>1.24141E-15</c:v>
                      </c:pt>
                      <c:pt idx="19485">
                        <c:v>1.24141E-15</c:v>
                      </c:pt>
                      <c:pt idx="19486">
                        <c:v>7.8074600000000001E-15</c:v>
                      </c:pt>
                      <c:pt idx="19487">
                        <c:v>7.8074600000000001E-15</c:v>
                      </c:pt>
                      <c:pt idx="19488">
                        <c:v>1.2262100000000001E-15</c:v>
                      </c:pt>
                      <c:pt idx="19489">
                        <c:v>1.2262100000000001E-15</c:v>
                      </c:pt>
                      <c:pt idx="19490">
                        <c:v>7.5035900000000001E-16</c:v>
                      </c:pt>
                      <c:pt idx="19491">
                        <c:v>7.5035900000000001E-16</c:v>
                      </c:pt>
                      <c:pt idx="19492">
                        <c:v>1.2621799999999999E-15</c:v>
                      </c:pt>
                      <c:pt idx="19493">
                        <c:v>1.2621799999999999E-15</c:v>
                      </c:pt>
                      <c:pt idx="19494">
                        <c:v>3.81751E-15</c:v>
                      </c:pt>
                      <c:pt idx="19495">
                        <c:v>3.81751E-15</c:v>
                      </c:pt>
                      <c:pt idx="19496">
                        <c:v>3.3912300000000001E-15</c:v>
                      </c:pt>
                      <c:pt idx="19497">
                        <c:v>3.3912300000000001E-15</c:v>
                      </c:pt>
                      <c:pt idx="19498">
                        <c:v>7.39357E-16</c:v>
                      </c:pt>
                      <c:pt idx="19499">
                        <c:v>7.39357E-16</c:v>
                      </c:pt>
                      <c:pt idx="19500">
                        <c:v>9.3887699999999993E-16</c:v>
                      </c:pt>
                      <c:pt idx="19501">
                        <c:v>9.3887699999999993E-16</c:v>
                      </c:pt>
                      <c:pt idx="19502">
                        <c:v>2.85601E-15</c:v>
                      </c:pt>
                      <c:pt idx="19503">
                        <c:v>2.85601E-15</c:v>
                      </c:pt>
                      <c:pt idx="19504">
                        <c:v>2.3163200000000001E-15</c:v>
                      </c:pt>
                      <c:pt idx="19505">
                        <c:v>2.3163200000000001E-15</c:v>
                      </c:pt>
                      <c:pt idx="19506">
                        <c:v>7.0058199999999997E-16</c:v>
                      </c:pt>
                      <c:pt idx="19507">
                        <c:v>7.0058199999999997E-16</c:v>
                      </c:pt>
                      <c:pt idx="19508">
                        <c:v>3.6713599999999998E-15</c:v>
                      </c:pt>
                      <c:pt idx="19509">
                        <c:v>3.6713599999999998E-15</c:v>
                      </c:pt>
                      <c:pt idx="19510">
                        <c:v>4.0155500000000003E-15</c:v>
                      </c:pt>
                      <c:pt idx="19511">
                        <c:v>4.0155500000000003E-15</c:v>
                      </c:pt>
                      <c:pt idx="19512">
                        <c:v>2.9787899999999998E-14</c:v>
                      </c:pt>
                      <c:pt idx="19513">
                        <c:v>2.9787899999999998E-14</c:v>
                      </c:pt>
                      <c:pt idx="19514">
                        <c:v>8.3033700000000005E-16</c:v>
                      </c:pt>
                      <c:pt idx="19515">
                        <c:v>8.3033700000000005E-16</c:v>
                      </c:pt>
                      <c:pt idx="19516">
                        <c:v>7.8132099999999996E-16</c:v>
                      </c:pt>
                      <c:pt idx="19517">
                        <c:v>7.8132099999999996E-16</c:v>
                      </c:pt>
                      <c:pt idx="19518">
                        <c:v>8.3446099999999997E-16</c:v>
                      </c:pt>
                      <c:pt idx="19519">
                        <c:v>8.3446099999999997E-16</c:v>
                      </c:pt>
                      <c:pt idx="19520">
                        <c:v>9.1532200000000009E-16</c:v>
                      </c:pt>
                      <c:pt idx="19521">
                        <c:v>9.1532200000000009E-16</c:v>
                      </c:pt>
                      <c:pt idx="19522">
                        <c:v>1.6545400000000001E-15</c:v>
                      </c:pt>
                      <c:pt idx="19523">
                        <c:v>1.6545400000000001E-15</c:v>
                      </c:pt>
                      <c:pt idx="19524">
                        <c:v>1.51213E-15</c:v>
                      </c:pt>
                      <c:pt idx="19525">
                        <c:v>1.51213E-15</c:v>
                      </c:pt>
                      <c:pt idx="19526">
                        <c:v>1.13224E-15</c:v>
                      </c:pt>
                      <c:pt idx="19527">
                        <c:v>1.13224E-15</c:v>
                      </c:pt>
                      <c:pt idx="19528">
                        <c:v>1.1543499999999999E-15</c:v>
                      </c:pt>
                      <c:pt idx="19529">
                        <c:v>1.1543499999999999E-15</c:v>
                      </c:pt>
                      <c:pt idx="19530">
                        <c:v>2.8318399999999999E-15</c:v>
                      </c:pt>
                      <c:pt idx="19531">
                        <c:v>2.8318399999999999E-15</c:v>
                      </c:pt>
                      <c:pt idx="19532">
                        <c:v>1.00312E-15</c:v>
                      </c:pt>
                      <c:pt idx="19533">
                        <c:v>1.00312E-15</c:v>
                      </c:pt>
                      <c:pt idx="19534">
                        <c:v>1.4786299999999999E-15</c:v>
                      </c:pt>
                      <c:pt idx="19535">
                        <c:v>1.4786299999999999E-15</c:v>
                      </c:pt>
                      <c:pt idx="19536">
                        <c:v>1.64915E-15</c:v>
                      </c:pt>
                      <c:pt idx="19537">
                        <c:v>1.64915E-15</c:v>
                      </c:pt>
                      <c:pt idx="19538">
                        <c:v>2.69393E-15</c:v>
                      </c:pt>
                      <c:pt idx="19539">
                        <c:v>2.69393E-15</c:v>
                      </c:pt>
                      <c:pt idx="19540">
                        <c:v>7.3360199999999996E-16</c:v>
                      </c:pt>
                      <c:pt idx="19541">
                        <c:v>7.3360199999999996E-16</c:v>
                      </c:pt>
                      <c:pt idx="19542">
                        <c:v>2.4253499999999999E-15</c:v>
                      </c:pt>
                      <c:pt idx="19543">
                        <c:v>2.4253499999999999E-15</c:v>
                      </c:pt>
                      <c:pt idx="19544">
                        <c:v>1.2177600000000001E-15</c:v>
                      </c:pt>
                      <c:pt idx="19545">
                        <c:v>1.2177600000000001E-15</c:v>
                      </c:pt>
                      <c:pt idx="19546">
                        <c:v>2.3426400000000001E-15</c:v>
                      </c:pt>
                      <c:pt idx="19547">
                        <c:v>2.3426400000000001E-15</c:v>
                      </c:pt>
                      <c:pt idx="19548">
                        <c:v>8.1768999999999998E-16</c:v>
                      </c:pt>
                      <c:pt idx="19549">
                        <c:v>8.1768999999999998E-16</c:v>
                      </c:pt>
                      <c:pt idx="19550">
                        <c:v>2.5409100000000001E-15</c:v>
                      </c:pt>
                      <c:pt idx="19551">
                        <c:v>2.5409100000000001E-15</c:v>
                      </c:pt>
                      <c:pt idx="19552">
                        <c:v>1.0204E-15</c:v>
                      </c:pt>
                      <c:pt idx="19553">
                        <c:v>1.0204E-15</c:v>
                      </c:pt>
                      <c:pt idx="19554">
                        <c:v>3.4744200000000002E-15</c:v>
                      </c:pt>
                      <c:pt idx="19555">
                        <c:v>3.4744200000000002E-15</c:v>
                      </c:pt>
                      <c:pt idx="19556">
                        <c:v>7.9201100000000004E-16</c:v>
                      </c:pt>
                      <c:pt idx="19557">
                        <c:v>7.9201100000000004E-16</c:v>
                      </c:pt>
                      <c:pt idx="19558">
                        <c:v>1.1280999999999999E-15</c:v>
                      </c:pt>
                      <c:pt idx="19559">
                        <c:v>1.1280999999999999E-15</c:v>
                      </c:pt>
                      <c:pt idx="19560">
                        <c:v>9.4054900000000005E-16</c:v>
                      </c:pt>
                      <c:pt idx="19561">
                        <c:v>9.4054900000000005E-16</c:v>
                      </c:pt>
                      <c:pt idx="19562">
                        <c:v>2.1344299999999999E-15</c:v>
                      </c:pt>
                      <c:pt idx="19563">
                        <c:v>2.1344299999999999E-15</c:v>
                      </c:pt>
                      <c:pt idx="19564">
                        <c:v>1.3702700000000001E-15</c:v>
                      </c:pt>
                      <c:pt idx="19565">
                        <c:v>1.3702700000000001E-15</c:v>
                      </c:pt>
                      <c:pt idx="19566">
                        <c:v>3.5766900000000001E-15</c:v>
                      </c:pt>
                      <c:pt idx="19567">
                        <c:v>3.5766900000000001E-15</c:v>
                      </c:pt>
                      <c:pt idx="19568">
                        <c:v>1.06529E-15</c:v>
                      </c:pt>
                      <c:pt idx="19569">
                        <c:v>1.06529E-15</c:v>
                      </c:pt>
                      <c:pt idx="19570">
                        <c:v>2.3822399999999998E-15</c:v>
                      </c:pt>
                      <c:pt idx="19571">
                        <c:v>2.3822399999999998E-15</c:v>
                      </c:pt>
                      <c:pt idx="19572">
                        <c:v>1.43991E-15</c:v>
                      </c:pt>
                      <c:pt idx="19573">
                        <c:v>1.43991E-15</c:v>
                      </c:pt>
                      <c:pt idx="19574">
                        <c:v>7.3758699999999997E-16</c:v>
                      </c:pt>
                      <c:pt idx="19575">
                        <c:v>7.3758699999999997E-16</c:v>
                      </c:pt>
                      <c:pt idx="19576">
                        <c:v>2.6880400000000002E-15</c:v>
                      </c:pt>
                      <c:pt idx="19577">
                        <c:v>2.6880400000000002E-15</c:v>
                      </c:pt>
                      <c:pt idx="19578">
                        <c:v>1.20037E-13</c:v>
                      </c:pt>
                      <c:pt idx="19579">
                        <c:v>1.20037E-13</c:v>
                      </c:pt>
                      <c:pt idx="19580">
                        <c:v>1.71719E-15</c:v>
                      </c:pt>
                      <c:pt idx="19581">
                        <c:v>1.71719E-15</c:v>
                      </c:pt>
                      <c:pt idx="19582">
                        <c:v>6.7929000000000004E-16</c:v>
                      </c:pt>
                      <c:pt idx="19583">
                        <c:v>6.7929000000000004E-16</c:v>
                      </c:pt>
                      <c:pt idx="19584">
                        <c:v>2.4758900000000001E-15</c:v>
                      </c:pt>
                      <c:pt idx="19585">
                        <c:v>2.4758900000000001E-15</c:v>
                      </c:pt>
                      <c:pt idx="19586">
                        <c:v>3.32894E-15</c:v>
                      </c:pt>
                      <c:pt idx="19587">
                        <c:v>3.32894E-15</c:v>
                      </c:pt>
                      <c:pt idx="19588">
                        <c:v>3.0898400000000001E-15</c:v>
                      </c:pt>
                      <c:pt idx="19589">
                        <c:v>3.0898400000000001E-15</c:v>
                      </c:pt>
                      <c:pt idx="19590">
                        <c:v>1.03091E-15</c:v>
                      </c:pt>
                      <c:pt idx="19591">
                        <c:v>1.03091E-15</c:v>
                      </c:pt>
                      <c:pt idx="19592">
                        <c:v>9.36814E-16</c:v>
                      </c:pt>
                      <c:pt idx="19593">
                        <c:v>9.36814E-16</c:v>
                      </c:pt>
                      <c:pt idx="19594">
                        <c:v>2.1199800000000002E-15</c:v>
                      </c:pt>
                      <c:pt idx="19595">
                        <c:v>2.1199800000000002E-15</c:v>
                      </c:pt>
                      <c:pt idx="19596">
                        <c:v>6.9918300000000001E-16</c:v>
                      </c:pt>
                      <c:pt idx="19597">
                        <c:v>6.9918300000000001E-16</c:v>
                      </c:pt>
                      <c:pt idx="19598">
                        <c:v>4.1974699999999999E-15</c:v>
                      </c:pt>
                      <c:pt idx="19599">
                        <c:v>4.1974699999999999E-15</c:v>
                      </c:pt>
                      <c:pt idx="19600">
                        <c:v>8.4802600000000003E-16</c:v>
                      </c:pt>
                      <c:pt idx="19601">
                        <c:v>8.4802600000000003E-16</c:v>
                      </c:pt>
                      <c:pt idx="19602">
                        <c:v>1.18891E-15</c:v>
                      </c:pt>
                      <c:pt idx="19603">
                        <c:v>1.18891E-15</c:v>
                      </c:pt>
                      <c:pt idx="19604">
                        <c:v>8.6250999999999999E-16</c:v>
                      </c:pt>
                      <c:pt idx="19605">
                        <c:v>8.6250999999999999E-16</c:v>
                      </c:pt>
                      <c:pt idx="19606">
                        <c:v>9.1301300000000007E-16</c:v>
                      </c:pt>
                      <c:pt idx="19607">
                        <c:v>9.1301300000000007E-16</c:v>
                      </c:pt>
                      <c:pt idx="19608">
                        <c:v>8.2368499999999999E-16</c:v>
                      </c:pt>
                      <c:pt idx="19609">
                        <c:v>8.2368499999999999E-16</c:v>
                      </c:pt>
                      <c:pt idx="19610">
                        <c:v>2.0521E-15</c:v>
                      </c:pt>
                      <c:pt idx="19611">
                        <c:v>2.0521E-15</c:v>
                      </c:pt>
                      <c:pt idx="19612">
                        <c:v>8.4716699999999997E-16</c:v>
                      </c:pt>
                      <c:pt idx="19613">
                        <c:v>8.4716699999999997E-16</c:v>
                      </c:pt>
                      <c:pt idx="19614">
                        <c:v>1.2454800000000001E-15</c:v>
                      </c:pt>
                      <c:pt idx="19615">
                        <c:v>1.2454800000000001E-15</c:v>
                      </c:pt>
                      <c:pt idx="19616">
                        <c:v>2.6222600000000001E-15</c:v>
                      </c:pt>
                      <c:pt idx="19617">
                        <c:v>2.6222600000000001E-15</c:v>
                      </c:pt>
                      <c:pt idx="19618">
                        <c:v>8.7988399999999998E-16</c:v>
                      </c:pt>
                      <c:pt idx="19619">
                        <c:v>8.7988399999999998E-16</c:v>
                      </c:pt>
                      <c:pt idx="19620">
                        <c:v>9.7064700000000005E-16</c:v>
                      </c:pt>
                      <c:pt idx="19621">
                        <c:v>9.7064700000000005E-16</c:v>
                      </c:pt>
                      <c:pt idx="19622">
                        <c:v>1.78192E-15</c:v>
                      </c:pt>
                      <c:pt idx="19623">
                        <c:v>1.78192E-15</c:v>
                      </c:pt>
                      <c:pt idx="19624">
                        <c:v>1.88842E-15</c:v>
                      </c:pt>
                      <c:pt idx="19625">
                        <c:v>1.88842E-15</c:v>
                      </c:pt>
                      <c:pt idx="19626">
                        <c:v>1.0769500000000001E-15</c:v>
                      </c:pt>
                      <c:pt idx="19627">
                        <c:v>1.0769500000000001E-15</c:v>
                      </c:pt>
                      <c:pt idx="19628">
                        <c:v>2.0829800000000002E-15</c:v>
                      </c:pt>
                      <c:pt idx="19629">
                        <c:v>2.0829800000000002E-15</c:v>
                      </c:pt>
                      <c:pt idx="19630">
                        <c:v>1.35387E-15</c:v>
                      </c:pt>
                      <c:pt idx="19631">
                        <c:v>1.35387E-15</c:v>
                      </c:pt>
                      <c:pt idx="19632">
                        <c:v>1.0372300000000001E-15</c:v>
                      </c:pt>
                      <c:pt idx="19633">
                        <c:v>1.0372300000000001E-15</c:v>
                      </c:pt>
                      <c:pt idx="19634">
                        <c:v>7.0357700000000003E-16</c:v>
                      </c:pt>
                      <c:pt idx="19635">
                        <c:v>7.0357700000000003E-16</c:v>
                      </c:pt>
                      <c:pt idx="19636">
                        <c:v>9.2504600000000004E-16</c:v>
                      </c:pt>
                      <c:pt idx="19637">
                        <c:v>9.2504600000000004E-16</c:v>
                      </c:pt>
                      <c:pt idx="19638">
                        <c:v>1.4612400000000001E-15</c:v>
                      </c:pt>
                      <c:pt idx="19639">
                        <c:v>1.4612400000000001E-15</c:v>
                      </c:pt>
                      <c:pt idx="19640">
                        <c:v>3.1249100000000001E-15</c:v>
                      </c:pt>
                      <c:pt idx="19641">
                        <c:v>3.1249100000000001E-15</c:v>
                      </c:pt>
                      <c:pt idx="19642">
                        <c:v>7.8968400000000001E-16</c:v>
                      </c:pt>
                      <c:pt idx="19643">
                        <c:v>7.8968400000000001E-16</c:v>
                      </c:pt>
                      <c:pt idx="19644">
                        <c:v>1.5272E-15</c:v>
                      </c:pt>
                      <c:pt idx="19645">
                        <c:v>1.5272E-15</c:v>
                      </c:pt>
                      <c:pt idx="19646">
                        <c:v>2.8268999999999998E-15</c:v>
                      </c:pt>
                      <c:pt idx="19647">
                        <c:v>2.8268999999999998E-15</c:v>
                      </c:pt>
                      <c:pt idx="19648">
                        <c:v>2.3680600000000001E-15</c:v>
                      </c:pt>
                      <c:pt idx="19649">
                        <c:v>2.3680600000000001E-15</c:v>
                      </c:pt>
                      <c:pt idx="19650">
                        <c:v>2.3077599999999999E-15</c:v>
                      </c:pt>
                      <c:pt idx="19651">
                        <c:v>2.3077599999999999E-15</c:v>
                      </c:pt>
                      <c:pt idx="19652">
                        <c:v>8.8028499999999997E-16</c:v>
                      </c:pt>
                      <c:pt idx="19653">
                        <c:v>8.8028499999999997E-16</c:v>
                      </c:pt>
                      <c:pt idx="19654">
                        <c:v>1.03349E-15</c:v>
                      </c:pt>
                      <c:pt idx="19655">
                        <c:v>1.03349E-15</c:v>
                      </c:pt>
                      <c:pt idx="19656">
                        <c:v>2.3345E-15</c:v>
                      </c:pt>
                      <c:pt idx="19657">
                        <c:v>2.3345E-15</c:v>
                      </c:pt>
                      <c:pt idx="19658">
                        <c:v>2.69338E-15</c:v>
                      </c:pt>
                      <c:pt idx="19659">
                        <c:v>2.69338E-15</c:v>
                      </c:pt>
                      <c:pt idx="19660">
                        <c:v>1.26082E-15</c:v>
                      </c:pt>
                      <c:pt idx="19661">
                        <c:v>1.26082E-15</c:v>
                      </c:pt>
                      <c:pt idx="19662">
                        <c:v>1.0994700000000001E-15</c:v>
                      </c:pt>
                      <c:pt idx="19663">
                        <c:v>1.0994700000000001E-15</c:v>
                      </c:pt>
                      <c:pt idx="19664">
                        <c:v>8.9576999999999996E-16</c:v>
                      </c:pt>
                      <c:pt idx="19665">
                        <c:v>8.9576999999999996E-16</c:v>
                      </c:pt>
                      <c:pt idx="19666">
                        <c:v>9.0322399999999998E-16</c:v>
                      </c:pt>
                      <c:pt idx="19667">
                        <c:v>9.0322399999999998E-16</c:v>
                      </c:pt>
                      <c:pt idx="19668">
                        <c:v>3.4748300000000001E-15</c:v>
                      </c:pt>
                      <c:pt idx="19669">
                        <c:v>3.4748300000000001E-15</c:v>
                      </c:pt>
                      <c:pt idx="19670">
                        <c:v>9.169419999999999E-16</c:v>
                      </c:pt>
                      <c:pt idx="19671">
                        <c:v>9.169419999999999E-16</c:v>
                      </c:pt>
                      <c:pt idx="19672">
                        <c:v>8.5586300000000002E-16</c:v>
                      </c:pt>
                      <c:pt idx="19673">
                        <c:v>8.5586300000000002E-16</c:v>
                      </c:pt>
                      <c:pt idx="19674">
                        <c:v>1.75674E-15</c:v>
                      </c:pt>
                      <c:pt idx="19675">
                        <c:v>1.75674E-15</c:v>
                      </c:pt>
                      <c:pt idx="19676">
                        <c:v>4.0453999999999998E-15</c:v>
                      </c:pt>
                      <c:pt idx="19677">
                        <c:v>4.0453999999999998E-15</c:v>
                      </c:pt>
                      <c:pt idx="19678">
                        <c:v>8.7351599999999997E-16</c:v>
                      </c:pt>
                      <c:pt idx="19679">
                        <c:v>8.7351599999999997E-16</c:v>
                      </c:pt>
                      <c:pt idx="19680">
                        <c:v>1.5108399999999999E-15</c:v>
                      </c:pt>
                      <c:pt idx="19681">
                        <c:v>1.5108399999999999E-15</c:v>
                      </c:pt>
                      <c:pt idx="19682">
                        <c:v>1.818E-15</c:v>
                      </c:pt>
                      <c:pt idx="19683">
                        <c:v>1.818E-15</c:v>
                      </c:pt>
                      <c:pt idx="19684">
                        <c:v>1.41715E-15</c:v>
                      </c:pt>
                      <c:pt idx="19685">
                        <c:v>1.41715E-15</c:v>
                      </c:pt>
                      <c:pt idx="19686">
                        <c:v>9.0270200000000009E-16</c:v>
                      </c:pt>
                      <c:pt idx="19687">
                        <c:v>9.0270200000000009E-16</c:v>
                      </c:pt>
                      <c:pt idx="19688">
                        <c:v>4.2352200000000002E-15</c:v>
                      </c:pt>
                      <c:pt idx="19689">
                        <c:v>4.2352200000000002E-15</c:v>
                      </c:pt>
                      <c:pt idx="19690">
                        <c:v>2.1706600000000001E-15</c:v>
                      </c:pt>
                      <c:pt idx="19691">
                        <c:v>2.1706600000000001E-15</c:v>
                      </c:pt>
                      <c:pt idx="19692">
                        <c:v>3.65849E-15</c:v>
                      </c:pt>
                      <c:pt idx="19693">
                        <c:v>3.65849E-15</c:v>
                      </c:pt>
                      <c:pt idx="19694">
                        <c:v>1.8441900000000001E-15</c:v>
                      </c:pt>
                      <c:pt idx="19695">
                        <c:v>1.8441900000000001E-15</c:v>
                      </c:pt>
                      <c:pt idx="19696">
                        <c:v>1.9759799999999998E-15</c:v>
                      </c:pt>
                      <c:pt idx="19697">
                        <c:v>1.9759799999999998E-15</c:v>
                      </c:pt>
                      <c:pt idx="19698">
                        <c:v>7.2248400000000003E-16</c:v>
                      </c:pt>
                      <c:pt idx="19699">
                        <c:v>7.2248400000000003E-16</c:v>
                      </c:pt>
                      <c:pt idx="19700">
                        <c:v>1.0861600000000001E-15</c:v>
                      </c:pt>
                      <c:pt idx="19701">
                        <c:v>1.0861600000000001E-15</c:v>
                      </c:pt>
                      <c:pt idx="19702">
                        <c:v>9.2047500000000003E-16</c:v>
                      </c:pt>
                      <c:pt idx="19703">
                        <c:v>9.2047500000000003E-16</c:v>
                      </c:pt>
                      <c:pt idx="19704">
                        <c:v>9.1364600000000009E-16</c:v>
                      </c:pt>
                      <c:pt idx="19705">
                        <c:v>9.1364600000000009E-16</c:v>
                      </c:pt>
                      <c:pt idx="19706">
                        <c:v>7.2825400000000002E-16</c:v>
                      </c:pt>
                      <c:pt idx="19707">
                        <c:v>7.2825400000000002E-16</c:v>
                      </c:pt>
                      <c:pt idx="19708">
                        <c:v>1.1735399999999999E-15</c:v>
                      </c:pt>
                      <c:pt idx="19709">
                        <c:v>1.1735399999999999E-15</c:v>
                      </c:pt>
                      <c:pt idx="19710">
                        <c:v>1.43339E-15</c:v>
                      </c:pt>
                      <c:pt idx="19711">
                        <c:v>1.43339E-15</c:v>
                      </c:pt>
                      <c:pt idx="19712">
                        <c:v>6.7923700000000002E-16</c:v>
                      </c:pt>
                      <c:pt idx="19713">
                        <c:v>6.7923700000000002E-16</c:v>
                      </c:pt>
                      <c:pt idx="19714">
                        <c:v>1.77409E-15</c:v>
                      </c:pt>
                      <c:pt idx="19715">
                        <c:v>1.77409E-15</c:v>
                      </c:pt>
                      <c:pt idx="19716">
                        <c:v>2.0090500000000002E-15</c:v>
                      </c:pt>
                      <c:pt idx="19717">
                        <c:v>2.0090500000000002E-15</c:v>
                      </c:pt>
                      <c:pt idx="19718">
                        <c:v>7.9808799999999998E-16</c:v>
                      </c:pt>
                      <c:pt idx="19719">
                        <c:v>7.9808799999999998E-16</c:v>
                      </c:pt>
                      <c:pt idx="19720">
                        <c:v>1.21114E-15</c:v>
                      </c:pt>
                      <c:pt idx="19721">
                        <c:v>1.21114E-15</c:v>
                      </c:pt>
                      <c:pt idx="19722">
                        <c:v>9.10873E-16</c:v>
                      </c:pt>
                      <c:pt idx="19723">
                        <c:v>9.10873E-16</c:v>
                      </c:pt>
                      <c:pt idx="19724">
                        <c:v>1.2759000000000001E-15</c:v>
                      </c:pt>
                      <c:pt idx="19725">
                        <c:v>1.2759000000000001E-15</c:v>
                      </c:pt>
                      <c:pt idx="19726">
                        <c:v>8.0366899999999998E-16</c:v>
                      </c:pt>
                      <c:pt idx="19727">
                        <c:v>8.0366899999999998E-16</c:v>
                      </c:pt>
                      <c:pt idx="19728">
                        <c:v>7.9318999999999998E-16</c:v>
                      </c:pt>
                      <c:pt idx="19729">
                        <c:v>7.9318999999999998E-16</c:v>
                      </c:pt>
                      <c:pt idx="19730">
                        <c:v>2.2265900000000002E-15</c:v>
                      </c:pt>
                      <c:pt idx="19731">
                        <c:v>2.2265900000000002E-15</c:v>
                      </c:pt>
                      <c:pt idx="19732">
                        <c:v>1.3961300000000001E-15</c:v>
                      </c:pt>
                      <c:pt idx="19733">
                        <c:v>1.3961300000000001E-15</c:v>
                      </c:pt>
                      <c:pt idx="19734">
                        <c:v>2.0922399999999999E-15</c:v>
                      </c:pt>
                      <c:pt idx="19735">
                        <c:v>2.0922399999999999E-15</c:v>
                      </c:pt>
                      <c:pt idx="19736">
                        <c:v>7.9167600000000001E-16</c:v>
                      </c:pt>
                      <c:pt idx="19737">
                        <c:v>7.9167600000000001E-16</c:v>
                      </c:pt>
                      <c:pt idx="19738">
                        <c:v>2.0969600000000001E-15</c:v>
                      </c:pt>
                      <c:pt idx="19739">
                        <c:v>2.0969600000000001E-15</c:v>
                      </c:pt>
                      <c:pt idx="19740">
                        <c:v>8.3188899999999998E-16</c:v>
                      </c:pt>
                      <c:pt idx="19741">
                        <c:v>8.3188899999999998E-16</c:v>
                      </c:pt>
                      <c:pt idx="19742">
                        <c:v>1.2631899999999999E-15</c:v>
                      </c:pt>
                      <c:pt idx="19743">
                        <c:v>1.2631899999999999E-15</c:v>
                      </c:pt>
                      <c:pt idx="19744">
                        <c:v>2.02344E-15</c:v>
                      </c:pt>
                      <c:pt idx="19745">
                        <c:v>2.02344E-15</c:v>
                      </c:pt>
                      <c:pt idx="19746">
                        <c:v>8.930680000000001E-16</c:v>
                      </c:pt>
                      <c:pt idx="19747">
                        <c:v>8.930680000000001E-16</c:v>
                      </c:pt>
                      <c:pt idx="19748">
                        <c:v>1.23156E-15</c:v>
                      </c:pt>
                      <c:pt idx="19749">
                        <c:v>1.23156E-15</c:v>
                      </c:pt>
                      <c:pt idx="19750">
                        <c:v>2.0926700000000001E-15</c:v>
                      </c:pt>
                      <c:pt idx="19751">
                        <c:v>2.0926700000000001E-15</c:v>
                      </c:pt>
                      <c:pt idx="19752">
                        <c:v>2.3636199999999999E-15</c:v>
                      </c:pt>
                      <c:pt idx="19753">
                        <c:v>2.3636199999999999E-15</c:v>
                      </c:pt>
                      <c:pt idx="19754">
                        <c:v>2.0479599999999999E-15</c:v>
                      </c:pt>
                      <c:pt idx="19755">
                        <c:v>2.0479599999999999E-15</c:v>
                      </c:pt>
                      <c:pt idx="19756">
                        <c:v>7.6939599999999997E-16</c:v>
                      </c:pt>
                      <c:pt idx="19757">
                        <c:v>7.6939599999999997E-16</c:v>
                      </c:pt>
                      <c:pt idx="19758">
                        <c:v>9.1906300000000004E-16</c:v>
                      </c:pt>
                      <c:pt idx="19759">
                        <c:v>9.1906300000000004E-16</c:v>
                      </c:pt>
                      <c:pt idx="19760">
                        <c:v>1.26021E-15</c:v>
                      </c:pt>
                      <c:pt idx="19761">
                        <c:v>1.26021E-15</c:v>
                      </c:pt>
                      <c:pt idx="19762">
                        <c:v>6.1756899999999998E-16</c:v>
                      </c:pt>
                      <c:pt idx="19763">
                        <c:v>6.1756899999999998E-16</c:v>
                      </c:pt>
                      <c:pt idx="19764">
                        <c:v>1.1822899999999999E-15</c:v>
                      </c:pt>
                      <c:pt idx="19765">
                        <c:v>1.1822899999999999E-15</c:v>
                      </c:pt>
                      <c:pt idx="19766">
                        <c:v>4.0547400000000001E-12</c:v>
                      </c:pt>
                      <c:pt idx="19767">
                        <c:v>4.0547400000000001E-12</c:v>
                      </c:pt>
                      <c:pt idx="19768">
                        <c:v>1.0754000000000001E-15</c:v>
                      </c:pt>
                      <c:pt idx="19769">
                        <c:v>1.0754000000000001E-15</c:v>
                      </c:pt>
                      <c:pt idx="19770">
                        <c:v>9.9638200000000007E-16</c:v>
                      </c:pt>
                      <c:pt idx="19771">
                        <c:v>9.9638200000000007E-16</c:v>
                      </c:pt>
                      <c:pt idx="19772">
                        <c:v>2.8603899999999999E-15</c:v>
                      </c:pt>
                      <c:pt idx="19773">
                        <c:v>2.8603899999999999E-15</c:v>
                      </c:pt>
                      <c:pt idx="19774">
                        <c:v>9.0081099999999996E-16</c:v>
                      </c:pt>
                      <c:pt idx="19775">
                        <c:v>9.0081099999999996E-16</c:v>
                      </c:pt>
                      <c:pt idx="19776">
                        <c:v>2.5944000000000001E-15</c:v>
                      </c:pt>
                      <c:pt idx="19777">
                        <c:v>2.5944000000000001E-15</c:v>
                      </c:pt>
                      <c:pt idx="19778">
                        <c:v>1.7927299999999998E-15</c:v>
                      </c:pt>
                      <c:pt idx="19779">
                        <c:v>1.7927299999999998E-15</c:v>
                      </c:pt>
                      <c:pt idx="19780">
                        <c:v>1.0984000000000001E-15</c:v>
                      </c:pt>
                      <c:pt idx="19781">
                        <c:v>1.0984000000000001E-15</c:v>
                      </c:pt>
                      <c:pt idx="19782">
                        <c:v>8.3831200000000004E-16</c:v>
                      </c:pt>
                      <c:pt idx="19783">
                        <c:v>8.3831200000000004E-16</c:v>
                      </c:pt>
                      <c:pt idx="19784">
                        <c:v>1.18829E-15</c:v>
                      </c:pt>
                      <c:pt idx="19785">
                        <c:v>1.18829E-15</c:v>
                      </c:pt>
                      <c:pt idx="19786">
                        <c:v>8.4441199999999998E-16</c:v>
                      </c:pt>
                      <c:pt idx="19787">
                        <c:v>8.4441199999999998E-16</c:v>
                      </c:pt>
                      <c:pt idx="19788">
                        <c:v>2.1773900000000001E-15</c:v>
                      </c:pt>
                      <c:pt idx="19789">
                        <c:v>2.1773900000000001E-15</c:v>
                      </c:pt>
                      <c:pt idx="19790">
                        <c:v>7.5871300000000001E-16</c:v>
                      </c:pt>
                      <c:pt idx="19791">
                        <c:v>7.5871300000000001E-16</c:v>
                      </c:pt>
                      <c:pt idx="19792">
                        <c:v>2.0866599999999999E-15</c:v>
                      </c:pt>
                      <c:pt idx="19793">
                        <c:v>2.0866599999999999E-15</c:v>
                      </c:pt>
                      <c:pt idx="19794">
                        <c:v>8.8722500000000003E-16</c:v>
                      </c:pt>
                      <c:pt idx="19795">
                        <c:v>8.8722500000000003E-16</c:v>
                      </c:pt>
                      <c:pt idx="19796">
                        <c:v>1.7067800000000001E-15</c:v>
                      </c:pt>
                      <c:pt idx="19797">
                        <c:v>1.7067800000000001E-15</c:v>
                      </c:pt>
                      <c:pt idx="19798">
                        <c:v>8.6308100000000003E-16</c:v>
                      </c:pt>
                      <c:pt idx="19799">
                        <c:v>8.6308100000000003E-16</c:v>
                      </c:pt>
                      <c:pt idx="19800">
                        <c:v>8.1827999999999996E-16</c:v>
                      </c:pt>
                      <c:pt idx="19801">
                        <c:v>8.1827999999999996E-16</c:v>
                      </c:pt>
                      <c:pt idx="19802">
                        <c:v>3.9370900000000002E-15</c:v>
                      </c:pt>
                      <c:pt idx="19803">
                        <c:v>3.9370900000000002E-15</c:v>
                      </c:pt>
                      <c:pt idx="19804">
                        <c:v>9.5636899999999998E-16</c:v>
                      </c:pt>
                      <c:pt idx="19805">
                        <c:v>9.5636899999999998E-16</c:v>
                      </c:pt>
                      <c:pt idx="19806">
                        <c:v>4.3233399999999998E-15</c:v>
                      </c:pt>
                      <c:pt idx="19807">
                        <c:v>4.3233399999999998E-15</c:v>
                      </c:pt>
                      <c:pt idx="19808">
                        <c:v>1.8513699999999999E-15</c:v>
                      </c:pt>
                      <c:pt idx="19809">
                        <c:v>1.8513699999999999E-15</c:v>
                      </c:pt>
                      <c:pt idx="19810">
                        <c:v>1.1137799999999999E-15</c:v>
                      </c:pt>
                      <c:pt idx="19811">
                        <c:v>1.1137799999999999E-15</c:v>
                      </c:pt>
                      <c:pt idx="19812">
                        <c:v>7.8524600000000002E-16</c:v>
                      </c:pt>
                      <c:pt idx="19813">
                        <c:v>7.8524600000000002E-16</c:v>
                      </c:pt>
                      <c:pt idx="19814">
                        <c:v>2.7364700000000001E-15</c:v>
                      </c:pt>
                      <c:pt idx="19815">
                        <c:v>2.7364700000000001E-15</c:v>
                      </c:pt>
                      <c:pt idx="19816">
                        <c:v>9.7495E-16</c:v>
                      </c:pt>
                      <c:pt idx="19817">
                        <c:v>9.7495E-16</c:v>
                      </c:pt>
                      <c:pt idx="19818">
                        <c:v>6.1853700000000004E-16</c:v>
                      </c:pt>
                      <c:pt idx="19819">
                        <c:v>6.1853700000000004E-16</c:v>
                      </c:pt>
                      <c:pt idx="19820">
                        <c:v>1.0885E-15</c:v>
                      </c:pt>
                      <c:pt idx="19821">
                        <c:v>1.0885E-15</c:v>
                      </c:pt>
                      <c:pt idx="19822">
                        <c:v>9.7523900000000003E-16</c:v>
                      </c:pt>
                      <c:pt idx="19823">
                        <c:v>9.7523900000000003E-16</c:v>
                      </c:pt>
                      <c:pt idx="19824">
                        <c:v>6.9615800000000002E-16</c:v>
                      </c:pt>
                      <c:pt idx="19825">
                        <c:v>6.9615800000000002E-16</c:v>
                      </c:pt>
                      <c:pt idx="19826">
                        <c:v>1.43834E-15</c:v>
                      </c:pt>
                      <c:pt idx="19827">
                        <c:v>1.43834E-15</c:v>
                      </c:pt>
                      <c:pt idx="19828">
                        <c:v>7.6117399999999997E-16</c:v>
                      </c:pt>
                      <c:pt idx="19829">
                        <c:v>7.6117399999999997E-16</c:v>
                      </c:pt>
                      <c:pt idx="19830">
                        <c:v>1.9680300000000002E-15</c:v>
                      </c:pt>
                      <c:pt idx="19831">
                        <c:v>1.9680300000000002E-15</c:v>
                      </c:pt>
                      <c:pt idx="19832">
                        <c:v>9.1505400000000002E-16</c:v>
                      </c:pt>
                      <c:pt idx="19833">
                        <c:v>9.1505400000000002E-16</c:v>
                      </c:pt>
                      <c:pt idx="19834">
                        <c:v>8.4057800000000001E-16</c:v>
                      </c:pt>
                      <c:pt idx="19835">
                        <c:v>8.4057800000000001E-16</c:v>
                      </c:pt>
                      <c:pt idx="19836">
                        <c:v>1.1127100000000001E-15</c:v>
                      </c:pt>
                      <c:pt idx="19837">
                        <c:v>1.1127100000000001E-15</c:v>
                      </c:pt>
                      <c:pt idx="19838">
                        <c:v>4.0274699999999999E-15</c:v>
                      </c:pt>
                      <c:pt idx="19839">
                        <c:v>4.0274699999999999E-15</c:v>
                      </c:pt>
                      <c:pt idx="19840">
                        <c:v>3.7574400000000001E-14</c:v>
                      </c:pt>
                      <c:pt idx="19841">
                        <c:v>3.7574400000000001E-14</c:v>
                      </c:pt>
                      <c:pt idx="19842">
                        <c:v>1.00298E-15</c:v>
                      </c:pt>
                      <c:pt idx="19843">
                        <c:v>1.00298E-15</c:v>
                      </c:pt>
                      <c:pt idx="19844">
                        <c:v>5.0732600000000003E-16</c:v>
                      </c:pt>
                      <c:pt idx="19845">
                        <c:v>5.0732600000000003E-16</c:v>
                      </c:pt>
                      <c:pt idx="19846">
                        <c:v>4.0261599999999999E-15</c:v>
                      </c:pt>
                      <c:pt idx="19847">
                        <c:v>4.0261599999999999E-15</c:v>
                      </c:pt>
                      <c:pt idx="19848">
                        <c:v>9.4594400000000001E-16</c:v>
                      </c:pt>
                      <c:pt idx="19849">
                        <c:v>9.4594400000000001E-16</c:v>
                      </c:pt>
                      <c:pt idx="19850">
                        <c:v>2.2936599999999999E-15</c:v>
                      </c:pt>
                      <c:pt idx="19851">
                        <c:v>2.2936599999999999E-15</c:v>
                      </c:pt>
                      <c:pt idx="19852">
                        <c:v>2.5517399999999999E-15</c:v>
                      </c:pt>
                      <c:pt idx="19853">
                        <c:v>2.5517399999999999E-15</c:v>
                      </c:pt>
                      <c:pt idx="19854">
                        <c:v>7.2580800000000002E-16</c:v>
                      </c:pt>
                      <c:pt idx="19855">
                        <c:v>7.2580800000000002E-16</c:v>
                      </c:pt>
                      <c:pt idx="19856">
                        <c:v>9.4161099999999995E-16</c:v>
                      </c:pt>
                      <c:pt idx="19857">
                        <c:v>9.4161099999999995E-16</c:v>
                      </c:pt>
                      <c:pt idx="19858">
                        <c:v>1.1841000000000001E-15</c:v>
                      </c:pt>
                      <c:pt idx="19859">
                        <c:v>1.1841000000000001E-15</c:v>
                      </c:pt>
                      <c:pt idx="19860">
                        <c:v>9.4325199999999993E-16</c:v>
                      </c:pt>
                      <c:pt idx="19861">
                        <c:v>9.4325199999999993E-16</c:v>
                      </c:pt>
                      <c:pt idx="19862">
                        <c:v>1.0647799999999999E-15</c:v>
                      </c:pt>
                      <c:pt idx="19863">
                        <c:v>1.0647799999999999E-15</c:v>
                      </c:pt>
                      <c:pt idx="19864">
                        <c:v>6.6496900000000002E-16</c:v>
                      </c:pt>
                      <c:pt idx="19865">
                        <c:v>6.6496900000000002E-16</c:v>
                      </c:pt>
                      <c:pt idx="19866">
                        <c:v>1.34846E-15</c:v>
                      </c:pt>
                      <c:pt idx="19867">
                        <c:v>1.34846E-15</c:v>
                      </c:pt>
                      <c:pt idx="19868">
                        <c:v>1.2941499999999999E-15</c:v>
                      </c:pt>
                      <c:pt idx="19869">
                        <c:v>1.2941499999999999E-15</c:v>
                      </c:pt>
                      <c:pt idx="19870">
                        <c:v>8.6654900000000003E-16</c:v>
                      </c:pt>
                      <c:pt idx="19871">
                        <c:v>8.6654900000000003E-16</c:v>
                      </c:pt>
                      <c:pt idx="19872">
                        <c:v>2.6064199999999999E-15</c:v>
                      </c:pt>
                      <c:pt idx="19873">
                        <c:v>2.6064199999999999E-15</c:v>
                      </c:pt>
                      <c:pt idx="19874">
                        <c:v>2.1975600000000002E-15</c:v>
                      </c:pt>
                      <c:pt idx="19875">
                        <c:v>2.1975600000000002E-15</c:v>
                      </c:pt>
                      <c:pt idx="19876">
                        <c:v>1.3667599999999999E-15</c:v>
                      </c:pt>
                      <c:pt idx="19877">
                        <c:v>1.3667599999999999E-15</c:v>
                      </c:pt>
                      <c:pt idx="19878">
                        <c:v>1.0428900000000001E-15</c:v>
                      </c:pt>
                      <c:pt idx="19879">
                        <c:v>1.0428900000000001E-15</c:v>
                      </c:pt>
                      <c:pt idx="19880">
                        <c:v>1.2412799999999999E-15</c:v>
                      </c:pt>
                      <c:pt idx="19881">
                        <c:v>1.2412799999999999E-15</c:v>
                      </c:pt>
                      <c:pt idx="19882">
                        <c:v>3.3813300000000001E-15</c:v>
                      </c:pt>
                      <c:pt idx="19883">
                        <c:v>3.3813300000000001E-15</c:v>
                      </c:pt>
                      <c:pt idx="19884">
                        <c:v>1.2073699999999999E-15</c:v>
                      </c:pt>
                      <c:pt idx="19885">
                        <c:v>1.2073699999999999E-15</c:v>
                      </c:pt>
                      <c:pt idx="19886">
                        <c:v>9.0632199999999994E-16</c:v>
                      </c:pt>
                      <c:pt idx="19887">
                        <c:v>9.0632199999999994E-16</c:v>
                      </c:pt>
                      <c:pt idx="19888">
                        <c:v>9.6079799999999992E-16</c:v>
                      </c:pt>
                      <c:pt idx="19889">
                        <c:v>9.6079799999999992E-16</c:v>
                      </c:pt>
                      <c:pt idx="19890">
                        <c:v>6.3057399999999998E-16</c:v>
                      </c:pt>
                      <c:pt idx="19891">
                        <c:v>6.3057399999999998E-16</c:v>
                      </c:pt>
                      <c:pt idx="19892">
                        <c:v>2.0829300000000001E-15</c:v>
                      </c:pt>
                      <c:pt idx="19893">
                        <c:v>2.0829300000000001E-15</c:v>
                      </c:pt>
                      <c:pt idx="19894">
                        <c:v>1.0581999999999999E-15</c:v>
                      </c:pt>
                      <c:pt idx="19895">
                        <c:v>1.0581999999999999E-15</c:v>
                      </c:pt>
                      <c:pt idx="19896">
                        <c:v>1.4056299999999999E-15</c:v>
                      </c:pt>
                      <c:pt idx="19897">
                        <c:v>1.4056299999999999E-15</c:v>
                      </c:pt>
                      <c:pt idx="19898">
                        <c:v>2.9013099999999998E-15</c:v>
                      </c:pt>
                      <c:pt idx="19899">
                        <c:v>2.9013099999999998E-15</c:v>
                      </c:pt>
                      <c:pt idx="19900">
                        <c:v>3.5693500000000003E-15</c:v>
                      </c:pt>
                      <c:pt idx="19901">
                        <c:v>3.5693500000000003E-15</c:v>
                      </c:pt>
                      <c:pt idx="19902">
                        <c:v>5.7167799999999998E-15</c:v>
                      </c:pt>
                      <c:pt idx="19903">
                        <c:v>5.7167799999999998E-15</c:v>
                      </c:pt>
                      <c:pt idx="19904">
                        <c:v>5.9170600000000003E-16</c:v>
                      </c:pt>
                      <c:pt idx="19905">
                        <c:v>5.9170600000000003E-16</c:v>
                      </c:pt>
                      <c:pt idx="19906">
                        <c:v>1.51737E-15</c:v>
                      </c:pt>
                      <c:pt idx="19907">
                        <c:v>1.51737E-15</c:v>
                      </c:pt>
                      <c:pt idx="19908">
                        <c:v>2.2799900000000002E-15</c:v>
                      </c:pt>
                      <c:pt idx="19909">
                        <c:v>2.2799900000000002E-15</c:v>
                      </c:pt>
                      <c:pt idx="19910">
                        <c:v>7.7777000000000001E-16</c:v>
                      </c:pt>
                      <c:pt idx="19911">
                        <c:v>7.7777000000000001E-16</c:v>
                      </c:pt>
                      <c:pt idx="19912">
                        <c:v>1.7986500000000001E-15</c:v>
                      </c:pt>
                      <c:pt idx="19913">
                        <c:v>1.7986500000000001E-15</c:v>
                      </c:pt>
                      <c:pt idx="19914">
                        <c:v>7.7816800000000005E-16</c:v>
                      </c:pt>
                      <c:pt idx="19915">
                        <c:v>7.7816800000000005E-16</c:v>
                      </c:pt>
                      <c:pt idx="19916">
                        <c:v>9.3301800000000009E-16</c:v>
                      </c:pt>
                      <c:pt idx="19917">
                        <c:v>9.3301800000000009E-16</c:v>
                      </c:pt>
                      <c:pt idx="19918">
                        <c:v>1.8475499999999998E-15</c:v>
                      </c:pt>
                      <c:pt idx="19919">
                        <c:v>1.8475499999999998E-15</c:v>
                      </c:pt>
                      <c:pt idx="19920">
                        <c:v>2.3026100000000002E-15</c:v>
                      </c:pt>
                      <c:pt idx="19921">
                        <c:v>2.3026100000000002E-15</c:v>
                      </c:pt>
                      <c:pt idx="19922">
                        <c:v>9.2711400000000006E-16</c:v>
                      </c:pt>
                      <c:pt idx="19923">
                        <c:v>9.2711400000000006E-16</c:v>
                      </c:pt>
                      <c:pt idx="19924">
                        <c:v>4.2780299999999998E-15</c:v>
                      </c:pt>
                      <c:pt idx="19925">
                        <c:v>4.2780299999999998E-15</c:v>
                      </c:pt>
                      <c:pt idx="19926">
                        <c:v>1.16737E-14</c:v>
                      </c:pt>
                      <c:pt idx="19927">
                        <c:v>1.16737E-14</c:v>
                      </c:pt>
                      <c:pt idx="19928">
                        <c:v>2.1127999999999999E-15</c:v>
                      </c:pt>
                      <c:pt idx="19929">
                        <c:v>2.1127999999999999E-15</c:v>
                      </c:pt>
                      <c:pt idx="19930">
                        <c:v>1.15441E-15</c:v>
                      </c:pt>
                      <c:pt idx="19931">
                        <c:v>1.15441E-15</c:v>
                      </c:pt>
                      <c:pt idx="19932">
                        <c:v>1.1234599999999999E-15</c:v>
                      </c:pt>
                      <c:pt idx="19933">
                        <c:v>1.1234599999999999E-15</c:v>
                      </c:pt>
                      <c:pt idx="19934">
                        <c:v>6.5329200000000005E-16</c:v>
                      </c:pt>
                      <c:pt idx="19935">
                        <c:v>6.5329200000000005E-16</c:v>
                      </c:pt>
                      <c:pt idx="19936">
                        <c:v>2.5370399999999999E-15</c:v>
                      </c:pt>
                      <c:pt idx="19937">
                        <c:v>2.5370399999999999E-15</c:v>
                      </c:pt>
                      <c:pt idx="19938">
                        <c:v>7.6755199999999995E-16</c:v>
                      </c:pt>
                      <c:pt idx="19939">
                        <c:v>7.6755199999999995E-16</c:v>
                      </c:pt>
                      <c:pt idx="19940">
                        <c:v>2.1473E-15</c:v>
                      </c:pt>
                      <c:pt idx="19941">
                        <c:v>2.1473E-15</c:v>
                      </c:pt>
                      <c:pt idx="19942">
                        <c:v>3.7629699999999997E-15</c:v>
                      </c:pt>
                      <c:pt idx="19943">
                        <c:v>3.7629699999999997E-15</c:v>
                      </c:pt>
                      <c:pt idx="19944">
                        <c:v>1.70815E-14</c:v>
                      </c:pt>
                      <c:pt idx="19945">
                        <c:v>1.70815E-14</c:v>
                      </c:pt>
                      <c:pt idx="19946">
                        <c:v>2.7468999999999999E-14</c:v>
                      </c:pt>
                      <c:pt idx="19947">
                        <c:v>2.7468999999999999E-14</c:v>
                      </c:pt>
                      <c:pt idx="19948">
                        <c:v>4.3966800000000003E-14</c:v>
                      </c:pt>
                      <c:pt idx="19949">
                        <c:v>4.3966800000000003E-14</c:v>
                      </c:pt>
                      <c:pt idx="19950">
                        <c:v>5.3923399999999999E-14</c:v>
                      </c:pt>
                      <c:pt idx="19951">
                        <c:v>5.3923399999999999E-14</c:v>
                      </c:pt>
                      <c:pt idx="19952">
                        <c:v>7.6599400000000004E-14</c:v>
                      </c:pt>
                      <c:pt idx="19953">
                        <c:v>7.6599400000000004E-14</c:v>
                      </c:pt>
                      <c:pt idx="19954">
                        <c:v>8.0974100000000001E-14</c:v>
                      </c:pt>
                      <c:pt idx="19955">
                        <c:v>8.0974100000000001E-14</c:v>
                      </c:pt>
                      <c:pt idx="19956">
                        <c:v>9.6956100000000006E-14</c:v>
                      </c:pt>
                      <c:pt idx="19957">
                        <c:v>9.6956100000000006E-14</c:v>
                      </c:pt>
                      <c:pt idx="19958">
                        <c:v>1.03286E-13</c:v>
                      </c:pt>
                      <c:pt idx="19959">
                        <c:v>1.03286E-13</c:v>
                      </c:pt>
                      <c:pt idx="19960">
                        <c:v>1.1846700000000001E-13</c:v>
                      </c:pt>
                      <c:pt idx="19961">
                        <c:v>1.1846700000000001E-13</c:v>
                      </c:pt>
                      <c:pt idx="19962">
                        <c:v>1.34047E-13</c:v>
                      </c:pt>
                      <c:pt idx="19963">
                        <c:v>1.34047E-13</c:v>
                      </c:pt>
                      <c:pt idx="19964">
                        <c:v>1.64396E-13</c:v>
                      </c:pt>
                      <c:pt idx="19965">
                        <c:v>1.64396E-13</c:v>
                      </c:pt>
                      <c:pt idx="19966">
                        <c:v>1.5938899999999999E-13</c:v>
                      </c:pt>
                      <c:pt idx="19967">
                        <c:v>1.5938899999999999E-13</c:v>
                      </c:pt>
                      <c:pt idx="19968">
                        <c:v>1.7397599999999999E-13</c:v>
                      </c:pt>
                      <c:pt idx="19969">
                        <c:v>1.7397599999999999E-13</c:v>
                      </c:pt>
                      <c:pt idx="19970">
                        <c:v>1.8512299999999999E-13</c:v>
                      </c:pt>
                      <c:pt idx="19971">
                        <c:v>1.8512299999999999E-13</c:v>
                      </c:pt>
                      <c:pt idx="19972">
                        <c:v>2.0984699999999999E-13</c:v>
                      </c:pt>
                      <c:pt idx="19973">
                        <c:v>2.0984699999999999E-13</c:v>
                      </c:pt>
                      <c:pt idx="19974">
                        <c:v>2.11405E-13</c:v>
                      </c:pt>
                      <c:pt idx="19975">
                        <c:v>2.11405E-13</c:v>
                      </c:pt>
                      <c:pt idx="19976">
                        <c:v>2.26726E-13</c:v>
                      </c:pt>
                      <c:pt idx="19977">
                        <c:v>2.26726E-13</c:v>
                      </c:pt>
                      <c:pt idx="19978">
                        <c:v>2.3963999999999998E-13</c:v>
                      </c:pt>
                      <c:pt idx="19979">
                        <c:v>2.3963999999999998E-13</c:v>
                      </c:pt>
                      <c:pt idx="19980">
                        <c:v>2.7221099999999998E-13</c:v>
                      </c:pt>
                      <c:pt idx="19981">
                        <c:v>2.7221099999999998E-13</c:v>
                      </c:pt>
                      <c:pt idx="19982">
                        <c:v>2.6781100000000002E-13</c:v>
                      </c:pt>
                      <c:pt idx="19983">
                        <c:v>2.6781100000000002E-13</c:v>
                      </c:pt>
                      <c:pt idx="19984">
                        <c:v>2.82207E-13</c:v>
                      </c:pt>
                      <c:pt idx="19985">
                        <c:v>2.82207E-13</c:v>
                      </c:pt>
                      <c:pt idx="19986">
                        <c:v>3.12178E-13</c:v>
                      </c:pt>
                      <c:pt idx="19987">
                        <c:v>3.12178E-13</c:v>
                      </c:pt>
                      <c:pt idx="19988">
                        <c:v>3.0949600000000001E-13</c:v>
                      </c:pt>
                      <c:pt idx="19989">
                        <c:v>3.0949600000000001E-13</c:v>
                      </c:pt>
                      <c:pt idx="19990">
                        <c:v>3.32196E-13</c:v>
                      </c:pt>
                      <c:pt idx="19991">
                        <c:v>3.32196E-13</c:v>
                      </c:pt>
                      <c:pt idx="19992">
                        <c:v>3.39741E-13</c:v>
                      </c:pt>
                      <c:pt idx="19993">
                        <c:v>3.39741E-13</c:v>
                      </c:pt>
                      <c:pt idx="19994">
                        <c:v>3.5865199999999998E-13</c:v>
                      </c:pt>
                      <c:pt idx="19995">
                        <c:v>3.5865199999999998E-13</c:v>
                      </c:pt>
                      <c:pt idx="19996">
                        <c:v>3.68664E-13</c:v>
                      </c:pt>
                      <c:pt idx="19997">
                        <c:v>3.68664E-13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C54E-402E-98B8-4824788012AE}"/>
                  </c:ext>
                </c:extLst>
              </c15:ser>
            </c15:filteredScatterSeries>
          </c:ext>
        </c:extLst>
      </c:scatterChart>
      <c:valAx>
        <c:axId val="362691672"/>
        <c:scaling>
          <c:orientation val="minMax"/>
          <c:max val="10"/>
          <c:min val="6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>
                    <a:solidFill>
                      <a:sysClr val="windowText" lastClr="000000"/>
                    </a:solidFill>
                  </a:rPr>
                  <a:t>E [MeV]</a:t>
                </a:r>
                <a:endParaRPr lang="en-US">
                  <a:solidFill>
                    <a:sysClr val="windowText" lastClr="000000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08319672"/>
        <c:crossesAt val="1.000000000000001E-17"/>
        <c:crossBetween val="midCat"/>
      </c:valAx>
      <c:valAx>
        <c:axId val="908319672"/>
        <c:scaling>
          <c:logBase val="10"/>
          <c:orientation val="minMax"/>
          <c:max val="1.0000000000000005E-9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>
                    <a:solidFill>
                      <a:sysClr val="windowText" lastClr="000000"/>
                    </a:solidFill>
                  </a:rPr>
                  <a:t>Gamma flux per source neutron</a:t>
                </a:r>
                <a:endParaRPr lang="en-US">
                  <a:solidFill>
                    <a:sysClr val="windowText" lastClr="000000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.E+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6269167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8046458333333337"/>
          <c:y val="0.73232944444444448"/>
          <c:w val="0.26791921296296295"/>
          <c:h val="5.9531666666666663E-2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871161616161616E-2"/>
          <c:y val="3.175E-2"/>
          <c:w val="0.93581818181818177"/>
          <c:h val="0.85862999999999989"/>
        </c:manualLayout>
      </c:layout>
      <c:scatterChart>
        <c:scatterStyle val="lineMarker"/>
        <c:varyColors val="0"/>
        <c:ser>
          <c:idx val="1"/>
          <c:order val="1"/>
          <c:tx>
            <c:strRef>
              <c:f>List1!$T$2</c:f>
              <c:strCache>
                <c:ptCount val="1"/>
                <c:pt idx="0">
                  <c:v>JEFF-3.3</c:v>
                </c:pt>
              </c:strCache>
              <c:extLst xmlns:c15="http://schemas.microsoft.com/office/drawing/2012/chart"/>
            </c:strRef>
          </c:tx>
          <c:spPr>
            <a:ln w="3175" cap="rnd">
              <a:solidFill>
                <a:schemeClr val="accent3"/>
              </a:solidFill>
              <a:round/>
            </a:ln>
            <a:effectLst/>
          </c:spPr>
          <c:marker>
            <c:symbol val="none"/>
          </c:marker>
          <c:xVal>
            <c:numRef>
              <c:f>List1!$R$3:$R$20000</c:f>
              <c:numCache>
                <c:formatCode>0.000</c:formatCode>
                <c:ptCount val="19998"/>
                <c:pt idx="0" formatCode="General">
                  <c:v>1E-3</c:v>
                </c:pt>
                <c:pt idx="1">
                  <c:v>2E-3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3.0000000000000001E-3</c:v>
                </c:pt>
                <c:pt idx="5">
                  <c:v>4.0000000000000001E-3</c:v>
                </c:pt>
                <c:pt idx="6">
                  <c:v>4.0000000000000001E-3</c:v>
                </c:pt>
                <c:pt idx="7">
                  <c:v>5.0000000000000001E-3</c:v>
                </c:pt>
                <c:pt idx="8">
                  <c:v>5.0000000000000001E-3</c:v>
                </c:pt>
                <c:pt idx="9">
                  <c:v>6.0000000000000001E-3</c:v>
                </c:pt>
                <c:pt idx="10">
                  <c:v>6.0000000000000001E-3</c:v>
                </c:pt>
                <c:pt idx="11">
                  <c:v>7.0000000000000001E-3</c:v>
                </c:pt>
                <c:pt idx="12">
                  <c:v>7.0000000000000001E-3</c:v>
                </c:pt>
                <c:pt idx="13">
                  <c:v>8.0000000000000002E-3</c:v>
                </c:pt>
                <c:pt idx="14">
                  <c:v>8.0000000000000002E-3</c:v>
                </c:pt>
                <c:pt idx="15">
                  <c:v>8.9999999999999993E-3</c:v>
                </c:pt>
                <c:pt idx="16">
                  <c:v>8.9999999999999993E-3</c:v>
                </c:pt>
                <c:pt idx="17">
                  <c:v>0.01</c:v>
                </c:pt>
                <c:pt idx="18">
                  <c:v>0.01</c:v>
                </c:pt>
                <c:pt idx="19">
                  <c:v>1.0999999999999999E-2</c:v>
                </c:pt>
                <c:pt idx="20">
                  <c:v>1.0999999999999999E-2</c:v>
                </c:pt>
                <c:pt idx="21">
                  <c:v>1.2E-2</c:v>
                </c:pt>
                <c:pt idx="22">
                  <c:v>1.2E-2</c:v>
                </c:pt>
                <c:pt idx="23">
                  <c:v>1.2999999999999999E-2</c:v>
                </c:pt>
                <c:pt idx="24">
                  <c:v>1.2999999999999999E-2</c:v>
                </c:pt>
                <c:pt idx="25">
                  <c:v>1.4E-2</c:v>
                </c:pt>
                <c:pt idx="26">
                  <c:v>1.4E-2</c:v>
                </c:pt>
                <c:pt idx="27">
                  <c:v>1.4999999999999999E-2</c:v>
                </c:pt>
                <c:pt idx="28">
                  <c:v>1.4999999999999999E-2</c:v>
                </c:pt>
                <c:pt idx="29">
                  <c:v>1.6E-2</c:v>
                </c:pt>
                <c:pt idx="30">
                  <c:v>1.6E-2</c:v>
                </c:pt>
                <c:pt idx="31">
                  <c:v>1.7000000000000001E-2</c:v>
                </c:pt>
                <c:pt idx="32">
                  <c:v>1.7000000000000001E-2</c:v>
                </c:pt>
                <c:pt idx="33">
                  <c:v>1.7999999999999999E-2</c:v>
                </c:pt>
                <c:pt idx="34">
                  <c:v>1.7999999999999999E-2</c:v>
                </c:pt>
                <c:pt idx="35">
                  <c:v>1.9E-2</c:v>
                </c:pt>
                <c:pt idx="36">
                  <c:v>1.9E-2</c:v>
                </c:pt>
                <c:pt idx="37">
                  <c:v>0.02</c:v>
                </c:pt>
                <c:pt idx="38">
                  <c:v>0.02</c:v>
                </c:pt>
                <c:pt idx="39">
                  <c:v>2.1000000000000001E-2</c:v>
                </c:pt>
                <c:pt idx="40">
                  <c:v>2.1000000000000001E-2</c:v>
                </c:pt>
                <c:pt idx="41">
                  <c:v>2.1999999999999999E-2</c:v>
                </c:pt>
                <c:pt idx="42">
                  <c:v>2.1999999999999999E-2</c:v>
                </c:pt>
                <c:pt idx="43">
                  <c:v>2.3E-2</c:v>
                </c:pt>
                <c:pt idx="44">
                  <c:v>2.3E-2</c:v>
                </c:pt>
                <c:pt idx="45">
                  <c:v>2.4E-2</c:v>
                </c:pt>
                <c:pt idx="46">
                  <c:v>2.4E-2</c:v>
                </c:pt>
                <c:pt idx="47">
                  <c:v>2.5000000000000001E-2</c:v>
                </c:pt>
                <c:pt idx="48">
                  <c:v>2.5000000000000001E-2</c:v>
                </c:pt>
                <c:pt idx="49">
                  <c:v>2.5999999999999999E-2</c:v>
                </c:pt>
                <c:pt idx="50">
                  <c:v>2.5999999999999999E-2</c:v>
                </c:pt>
                <c:pt idx="51">
                  <c:v>2.7E-2</c:v>
                </c:pt>
                <c:pt idx="52">
                  <c:v>2.7E-2</c:v>
                </c:pt>
                <c:pt idx="53">
                  <c:v>2.8000000000000001E-2</c:v>
                </c:pt>
                <c:pt idx="54">
                  <c:v>2.8000000000000001E-2</c:v>
                </c:pt>
                <c:pt idx="55">
                  <c:v>2.9000000000000001E-2</c:v>
                </c:pt>
                <c:pt idx="56">
                  <c:v>2.9000000000000001E-2</c:v>
                </c:pt>
                <c:pt idx="57">
                  <c:v>0.03</c:v>
                </c:pt>
                <c:pt idx="58">
                  <c:v>0.03</c:v>
                </c:pt>
                <c:pt idx="59">
                  <c:v>3.1E-2</c:v>
                </c:pt>
                <c:pt idx="60">
                  <c:v>3.1E-2</c:v>
                </c:pt>
                <c:pt idx="61">
                  <c:v>3.2000000000000001E-2</c:v>
                </c:pt>
                <c:pt idx="62">
                  <c:v>3.2000000000000001E-2</c:v>
                </c:pt>
                <c:pt idx="63">
                  <c:v>3.3000000000000002E-2</c:v>
                </c:pt>
                <c:pt idx="64">
                  <c:v>3.3000000000000002E-2</c:v>
                </c:pt>
                <c:pt idx="65">
                  <c:v>3.4000000000000002E-2</c:v>
                </c:pt>
                <c:pt idx="66">
                  <c:v>3.4000000000000002E-2</c:v>
                </c:pt>
                <c:pt idx="67">
                  <c:v>3.5000000000000003E-2</c:v>
                </c:pt>
                <c:pt idx="68">
                  <c:v>3.5000000000000003E-2</c:v>
                </c:pt>
                <c:pt idx="69">
                  <c:v>3.5999999999999997E-2</c:v>
                </c:pt>
                <c:pt idx="70">
                  <c:v>3.5999999999999997E-2</c:v>
                </c:pt>
                <c:pt idx="71">
                  <c:v>3.6999999999999998E-2</c:v>
                </c:pt>
                <c:pt idx="72">
                  <c:v>3.6999999999999998E-2</c:v>
                </c:pt>
                <c:pt idx="73">
                  <c:v>3.7999999999999999E-2</c:v>
                </c:pt>
                <c:pt idx="74">
                  <c:v>3.7999999999999999E-2</c:v>
                </c:pt>
                <c:pt idx="75">
                  <c:v>3.9E-2</c:v>
                </c:pt>
                <c:pt idx="76">
                  <c:v>3.9E-2</c:v>
                </c:pt>
                <c:pt idx="77">
                  <c:v>0.04</c:v>
                </c:pt>
                <c:pt idx="78">
                  <c:v>0.04</c:v>
                </c:pt>
                <c:pt idx="79">
                  <c:v>4.1000000000000002E-2</c:v>
                </c:pt>
                <c:pt idx="80">
                  <c:v>4.1000000000000002E-2</c:v>
                </c:pt>
                <c:pt idx="81">
                  <c:v>4.2000000000000003E-2</c:v>
                </c:pt>
                <c:pt idx="82">
                  <c:v>4.2000000000000003E-2</c:v>
                </c:pt>
                <c:pt idx="83">
                  <c:v>4.2999999999999997E-2</c:v>
                </c:pt>
                <c:pt idx="84">
                  <c:v>4.2999999999999997E-2</c:v>
                </c:pt>
                <c:pt idx="85">
                  <c:v>4.3999999999999997E-2</c:v>
                </c:pt>
                <c:pt idx="86">
                  <c:v>4.3999999999999997E-2</c:v>
                </c:pt>
                <c:pt idx="87">
                  <c:v>4.4999999999999998E-2</c:v>
                </c:pt>
                <c:pt idx="88">
                  <c:v>4.4999999999999998E-2</c:v>
                </c:pt>
                <c:pt idx="89">
                  <c:v>4.5999999999999999E-2</c:v>
                </c:pt>
                <c:pt idx="90">
                  <c:v>4.5999999999999999E-2</c:v>
                </c:pt>
                <c:pt idx="91">
                  <c:v>4.7E-2</c:v>
                </c:pt>
                <c:pt idx="92">
                  <c:v>4.7E-2</c:v>
                </c:pt>
                <c:pt idx="93">
                  <c:v>4.8000000000000001E-2</c:v>
                </c:pt>
                <c:pt idx="94">
                  <c:v>4.8000000000000001E-2</c:v>
                </c:pt>
                <c:pt idx="95">
                  <c:v>4.9000000000000002E-2</c:v>
                </c:pt>
                <c:pt idx="96">
                  <c:v>4.9000000000000002E-2</c:v>
                </c:pt>
                <c:pt idx="97">
                  <c:v>0.05</c:v>
                </c:pt>
                <c:pt idx="98">
                  <c:v>0.05</c:v>
                </c:pt>
                <c:pt idx="99">
                  <c:v>5.0999999999999997E-2</c:v>
                </c:pt>
                <c:pt idx="100">
                  <c:v>5.0999999999999997E-2</c:v>
                </c:pt>
                <c:pt idx="101">
                  <c:v>5.1999999999999998E-2</c:v>
                </c:pt>
                <c:pt idx="102">
                  <c:v>5.1999999999999998E-2</c:v>
                </c:pt>
                <c:pt idx="103">
                  <c:v>5.2999999999999999E-2</c:v>
                </c:pt>
                <c:pt idx="104">
                  <c:v>5.2999999999999999E-2</c:v>
                </c:pt>
                <c:pt idx="105">
                  <c:v>5.3999999999999999E-2</c:v>
                </c:pt>
                <c:pt idx="106">
                  <c:v>5.3999999999999999E-2</c:v>
                </c:pt>
                <c:pt idx="107">
                  <c:v>5.5E-2</c:v>
                </c:pt>
                <c:pt idx="108">
                  <c:v>5.5E-2</c:v>
                </c:pt>
                <c:pt idx="109">
                  <c:v>5.6000000000000001E-2</c:v>
                </c:pt>
                <c:pt idx="110">
                  <c:v>5.6000000000000001E-2</c:v>
                </c:pt>
                <c:pt idx="111">
                  <c:v>5.7000000000000002E-2</c:v>
                </c:pt>
                <c:pt idx="112">
                  <c:v>5.7000000000000002E-2</c:v>
                </c:pt>
                <c:pt idx="113">
                  <c:v>5.8000000000000003E-2</c:v>
                </c:pt>
                <c:pt idx="114">
                  <c:v>5.8000000000000003E-2</c:v>
                </c:pt>
                <c:pt idx="115">
                  <c:v>5.8999999999999997E-2</c:v>
                </c:pt>
                <c:pt idx="116">
                  <c:v>5.8999999999999997E-2</c:v>
                </c:pt>
                <c:pt idx="117">
                  <c:v>0.06</c:v>
                </c:pt>
                <c:pt idx="118">
                  <c:v>0.06</c:v>
                </c:pt>
                <c:pt idx="119">
                  <c:v>6.0999999999999999E-2</c:v>
                </c:pt>
                <c:pt idx="120">
                  <c:v>6.0999999999999999E-2</c:v>
                </c:pt>
                <c:pt idx="121">
                  <c:v>6.2E-2</c:v>
                </c:pt>
                <c:pt idx="122">
                  <c:v>6.2E-2</c:v>
                </c:pt>
                <c:pt idx="123">
                  <c:v>6.3E-2</c:v>
                </c:pt>
                <c:pt idx="124">
                  <c:v>6.3E-2</c:v>
                </c:pt>
                <c:pt idx="125">
                  <c:v>6.4000000000000001E-2</c:v>
                </c:pt>
                <c:pt idx="126">
                  <c:v>6.4000000000000001E-2</c:v>
                </c:pt>
                <c:pt idx="127">
                  <c:v>6.5000000000000002E-2</c:v>
                </c:pt>
                <c:pt idx="128">
                  <c:v>6.5000000000000002E-2</c:v>
                </c:pt>
                <c:pt idx="129">
                  <c:v>6.6000000000000003E-2</c:v>
                </c:pt>
                <c:pt idx="130">
                  <c:v>6.6000000000000003E-2</c:v>
                </c:pt>
                <c:pt idx="131">
                  <c:v>6.7000000000000004E-2</c:v>
                </c:pt>
                <c:pt idx="132">
                  <c:v>6.7000000000000004E-2</c:v>
                </c:pt>
                <c:pt idx="133">
                  <c:v>6.8000000000000005E-2</c:v>
                </c:pt>
                <c:pt idx="134">
                  <c:v>6.8000000000000005E-2</c:v>
                </c:pt>
                <c:pt idx="135">
                  <c:v>6.9000000000000006E-2</c:v>
                </c:pt>
                <c:pt idx="136">
                  <c:v>6.9000000000000006E-2</c:v>
                </c:pt>
                <c:pt idx="137">
                  <c:v>7.0000000000000007E-2</c:v>
                </c:pt>
                <c:pt idx="138">
                  <c:v>7.0000000000000007E-2</c:v>
                </c:pt>
                <c:pt idx="139">
                  <c:v>7.0999999999999994E-2</c:v>
                </c:pt>
                <c:pt idx="140">
                  <c:v>7.0999999999999994E-2</c:v>
                </c:pt>
                <c:pt idx="141">
                  <c:v>7.1999999999999995E-2</c:v>
                </c:pt>
                <c:pt idx="142">
                  <c:v>7.1999999999999995E-2</c:v>
                </c:pt>
                <c:pt idx="143">
                  <c:v>7.2999999999999995E-2</c:v>
                </c:pt>
                <c:pt idx="144">
                  <c:v>7.2999999999999995E-2</c:v>
                </c:pt>
                <c:pt idx="145">
                  <c:v>7.3999999999999996E-2</c:v>
                </c:pt>
                <c:pt idx="146">
                  <c:v>7.3999999999999996E-2</c:v>
                </c:pt>
                <c:pt idx="147">
                  <c:v>7.4999999999999997E-2</c:v>
                </c:pt>
                <c:pt idx="148">
                  <c:v>7.4999999999999997E-2</c:v>
                </c:pt>
                <c:pt idx="149">
                  <c:v>7.5999999999999998E-2</c:v>
                </c:pt>
                <c:pt idx="150">
                  <c:v>7.5999999999999998E-2</c:v>
                </c:pt>
                <c:pt idx="151">
                  <c:v>7.6999999999999999E-2</c:v>
                </c:pt>
                <c:pt idx="152">
                  <c:v>7.6999999999999999E-2</c:v>
                </c:pt>
                <c:pt idx="153">
                  <c:v>7.8E-2</c:v>
                </c:pt>
                <c:pt idx="154">
                  <c:v>7.8E-2</c:v>
                </c:pt>
                <c:pt idx="155">
                  <c:v>7.9000000000000001E-2</c:v>
                </c:pt>
                <c:pt idx="156">
                  <c:v>7.9000000000000001E-2</c:v>
                </c:pt>
                <c:pt idx="157">
                  <c:v>0.08</c:v>
                </c:pt>
                <c:pt idx="158">
                  <c:v>0.08</c:v>
                </c:pt>
                <c:pt idx="159">
                  <c:v>8.1000000000000003E-2</c:v>
                </c:pt>
                <c:pt idx="160">
                  <c:v>8.1000000000000003E-2</c:v>
                </c:pt>
                <c:pt idx="161">
                  <c:v>8.2000000000000003E-2</c:v>
                </c:pt>
                <c:pt idx="162">
                  <c:v>8.2000000000000003E-2</c:v>
                </c:pt>
                <c:pt idx="163">
                  <c:v>8.3000000000000004E-2</c:v>
                </c:pt>
                <c:pt idx="164">
                  <c:v>8.3000000000000004E-2</c:v>
                </c:pt>
                <c:pt idx="165">
                  <c:v>8.4000000000000005E-2</c:v>
                </c:pt>
                <c:pt idx="166">
                  <c:v>8.4000000000000005E-2</c:v>
                </c:pt>
                <c:pt idx="167">
                  <c:v>8.5000000000000006E-2</c:v>
                </c:pt>
                <c:pt idx="168">
                  <c:v>8.5000000000000006E-2</c:v>
                </c:pt>
                <c:pt idx="169">
                  <c:v>8.5999999999999993E-2</c:v>
                </c:pt>
                <c:pt idx="170">
                  <c:v>8.5999999999999993E-2</c:v>
                </c:pt>
                <c:pt idx="171">
                  <c:v>8.6999999999999994E-2</c:v>
                </c:pt>
                <c:pt idx="172">
                  <c:v>8.6999999999999994E-2</c:v>
                </c:pt>
                <c:pt idx="173">
                  <c:v>8.7999999999999995E-2</c:v>
                </c:pt>
                <c:pt idx="174">
                  <c:v>8.7999999999999995E-2</c:v>
                </c:pt>
                <c:pt idx="175">
                  <c:v>8.8999999999999996E-2</c:v>
                </c:pt>
                <c:pt idx="176">
                  <c:v>8.8999999999999996E-2</c:v>
                </c:pt>
                <c:pt idx="177">
                  <c:v>0.09</c:v>
                </c:pt>
                <c:pt idx="178">
                  <c:v>0.09</c:v>
                </c:pt>
                <c:pt idx="179">
                  <c:v>9.0999999999999998E-2</c:v>
                </c:pt>
                <c:pt idx="180">
                  <c:v>9.0999999999999998E-2</c:v>
                </c:pt>
                <c:pt idx="181">
                  <c:v>9.1999999999999998E-2</c:v>
                </c:pt>
                <c:pt idx="182">
                  <c:v>9.1999999999999998E-2</c:v>
                </c:pt>
                <c:pt idx="183">
                  <c:v>9.2999999999999999E-2</c:v>
                </c:pt>
                <c:pt idx="184">
                  <c:v>9.2999999999999999E-2</c:v>
                </c:pt>
                <c:pt idx="185">
                  <c:v>9.4E-2</c:v>
                </c:pt>
                <c:pt idx="186">
                  <c:v>9.4E-2</c:v>
                </c:pt>
                <c:pt idx="187">
                  <c:v>9.5000000000000001E-2</c:v>
                </c:pt>
                <c:pt idx="188">
                  <c:v>9.5000000000000001E-2</c:v>
                </c:pt>
                <c:pt idx="189">
                  <c:v>9.6000000000000002E-2</c:v>
                </c:pt>
                <c:pt idx="190">
                  <c:v>9.6000000000000002E-2</c:v>
                </c:pt>
                <c:pt idx="191">
                  <c:v>9.7000000000000003E-2</c:v>
                </c:pt>
                <c:pt idx="192">
                  <c:v>9.7000000000000003E-2</c:v>
                </c:pt>
                <c:pt idx="193">
                  <c:v>9.8000000000000004E-2</c:v>
                </c:pt>
                <c:pt idx="194">
                  <c:v>9.8000000000000004E-2</c:v>
                </c:pt>
                <c:pt idx="195">
                  <c:v>9.9000000000000005E-2</c:v>
                </c:pt>
                <c:pt idx="196">
                  <c:v>9.9000000000000005E-2</c:v>
                </c:pt>
                <c:pt idx="197">
                  <c:v>0.1</c:v>
                </c:pt>
                <c:pt idx="198">
                  <c:v>0.1</c:v>
                </c:pt>
                <c:pt idx="199">
                  <c:v>0.10100000000000001</c:v>
                </c:pt>
                <c:pt idx="200">
                  <c:v>0.10100000000000001</c:v>
                </c:pt>
                <c:pt idx="201">
                  <c:v>0.10199999999999999</c:v>
                </c:pt>
                <c:pt idx="202">
                  <c:v>0.10199999999999999</c:v>
                </c:pt>
                <c:pt idx="203">
                  <c:v>0.10299999999999999</c:v>
                </c:pt>
                <c:pt idx="204">
                  <c:v>0.10299999999999999</c:v>
                </c:pt>
                <c:pt idx="205">
                  <c:v>0.104</c:v>
                </c:pt>
                <c:pt idx="206">
                  <c:v>0.104</c:v>
                </c:pt>
                <c:pt idx="207">
                  <c:v>0.105</c:v>
                </c:pt>
                <c:pt idx="208">
                  <c:v>0.105</c:v>
                </c:pt>
                <c:pt idx="209">
                  <c:v>0.106</c:v>
                </c:pt>
                <c:pt idx="210">
                  <c:v>0.106</c:v>
                </c:pt>
                <c:pt idx="211">
                  <c:v>0.107</c:v>
                </c:pt>
                <c:pt idx="212">
                  <c:v>0.107</c:v>
                </c:pt>
                <c:pt idx="213">
                  <c:v>0.108</c:v>
                </c:pt>
                <c:pt idx="214">
                  <c:v>0.108</c:v>
                </c:pt>
                <c:pt idx="215">
                  <c:v>0.109</c:v>
                </c:pt>
                <c:pt idx="216">
                  <c:v>0.109</c:v>
                </c:pt>
                <c:pt idx="217">
                  <c:v>0.11</c:v>
                </c:pt>
                <c:pt idx="218">
                  <c:v>0.11</c:v>
                </c:pt>
                <c:pt idx="219">
                  <c:v>0.111</c:v>
                </c:pt>
                <c:pt idx="220">
                  <c:v>0.111</c:v>
                </c:pt>
                <c:pt idx="221">
                  <c:v>0.112</c:v>
                </c:pt>
                <c:pt idx="222">
                  <c:v>0.112</c:v>
                </c:pt>
                <c:pt idx="223">
                  <c:v>0.113</c:v>
                </c:pt>
                <c:pt idx="224">
                  <c:v>0.113</c:v>
                </c:pt>
                <c:pt idx="225">
                  <c:v>0.114</c:v>
                </c:pt>
                <c:pt idx="226">
                  <c:v>0.114</c:v>
                </c:pt>
                <c:pt idx="227">
                  <c:v>0.115</c:v>
                </c:pt>
                <c:pt idx="228">
                  <c:v>0.115</c:v>
                </c:pt>
                <c:pt idx="229">
                  <c:v>0.11600000000000001</c:v>
                </c:pt>
                <c:pt idx="230">
                  <c:v>0.11600000000000001</c:v>
                </c:pt>
                <c:pt idx="231">
                  <c:v>0.11700000000000001</c:v>
                </c:pt>
                <c:pt idx="232">
                  <c:v>0.11700000000000001</c:v>
                </c:pt>
                <c:pt idx="233">
                  <c:v>0.11799999999999999</c:v>
                </c:pt>
                <c:pt idx="234">
                  <c:v>0.11799999999999999</c:v>
                </c:pt>
                <c:pt idx="235">
                  <c:v>0.11899999999999999</c:v>
                </c:pt>
                <c:pt idx="236">
                  <c:v>0.11899999999999999</c:v>
                </c:pt>
                <c:pt idx="237">
                  <c:v>0.12</c:v>
                </c:pt>
                <c:pt idx="238">
                  <c:v>0.12</c:v>
                </c:pt>
                <c:pt idx="239">
                  <c:v>0.121</c:v>
                </c:pt>
                <c:pt idx="240">
                  <c:v>0.121</c:v>
                </c:pt>
                <c:pt idx="241">
                  <c:v>0.122</c:v>
                </c:pt>
                <c:pt idx="242">
                  <c:v>0.122</c:v>
                </c:pt>
                <c:pt idx="243">
                  <c:v>0.123</c:v>
                </c:pt>
                <c:pt idx="244">
                  <c:v>0.123</c:v>
                </c:pt>
                <c:pt idx="245">
                  <c:v>0.124</c:v>
                </c:pt>
                <c:pt idx="246">
                  <c:v>0.124</c:v>
                </c:pt>
                <c:pt idx="247">
                  <c:v>0.125</c:v>
                </c:pt>
                <c:pt idx="248">
                  <c:v>0.125</c:v>
                </c:pt>
                <c:pt idx="249">
                  <c:v>0.126</c:v>
                </c:pt>
                <c:pt idx="250">
                  <c:v>0.126</c:v>
                </c:pt>
                <c:pt idx="251">
                  <c:v>0.127</c:v>
                </c:pt>
                <c:pt idx="252">
                  <c:v>0.127</c:v>
                </c:pt>
                <c:pt idx="253">
                  <c:v>0.128</c:v>
                </c:pt>
                <c:pt idx="254">
                  <c:v>0.128</c:v>
                </c:pt>
                <c:pt idx="255">
                  <c:v>0.129</c:v>
                </c:pt>
                <c:pt idx="256">
                  <c:v>0.129</c:v>
                </c:pt>
                <c:pt idx="257">
                  <c:v>0.13</c:v>
                </c:pt>
                <c:pt idx="258">
                  <c:v>0.13</c:v>
                </c:pt>
                <c:pt idx="259">
                  <c:v>0.13100000000000001</c:v>
                </c:pt>
                <c:pt idx="260">
                  <c:v>0.13100000000000001</c:v>
                </c:pt>
                <c:pt idx="261">
                  <c:v>0.13200000000000001</c:v>
                </c:pt>
                <c:pt idx="262">
                  <c:v>0.13200000000000001</c:v>
                </c:pt>
                <c:pt idx="263">
                  <c:v>0.13300000000000001</c:v>
                </c:pt>
                <c:pt idx="264">
                  <c:v>0.13300000000000001</c:v>
                </c:pt>
                <c:pt idx="265">
                  <c:v>0.13400000000000001</c:v>
                </c:pt>
                <c:pt idx="266">
                  <c:v>0.13400000000000001</c:v>
                </c:pt>
                <c:pt idx="267">
                  <c:v>0.13500000000000001</c:v>
                </c:pt>
                <c:pt idx="268">
                  <c:v>0.13500000000000001</c:v>
                </c:pt>
                <c:pt idx="269">
                  <c:v>0.13600000000000001</c:v>
                </c:pt>
                <c:pt idx="270">
                  <c:v>0.13600000000000001</c:v>
                </c:pt>
                <c:pt idx="271">
                  <c:v>0.13700000000000001</c:v>
                </c:pt>
                <c:pt idx="272">
                  <c:v>0.13700000000000001</c:v>
                </c:pt>
                <c:pt idx="273">
                  <c:v>0.13800000000000001</c:v>
                </c:pt>
                <c:pt idx="274">
                  <c:v>0.13800000000000001</c:v>
                </c:pt>
                <c:pt idx="275">
                  <c:v>0.13900000000000001</c:v>
                </c:pt>
                <c:pt idx="276">
                  <c:v>0.13900000000000001</c:v>
                </c:pt>
                <c:pt idx="277">
                  <c:v>0.14000000000000001</c:v>
                </c:pt>
                <c:pt idx="278">
                  <c:v>0.14000000000000001</c:v>
                </c:pt>
                <c:pt idx="279">
                  <c:v>0.14099999999999999</c:v>
                </c:pt>
                <c:pt idx="280">
                  <c:v>0.14099999999999999</c:v>
                </c:pt>
                <c:pt idx="281">
                  <c:v>0.14199999999999999</c:v>
                </c:pt>
                <c:pt idx="282">
                  <c:v>0.14199999999999999</c:v>
                </c:pt>
                <c:pt idx="283">
                  <c:v>0.14299999999999999</c:v>
                </c:pt>
                <c:pt idx="284">
                  <c:v>0.14299999999999999</c:v>
                </c:pt>
                <c:pt idx="285">
                  <c:v>0.14399999999999999</c:v>
                </c:pt>
                <c:pt idx="286">
                  <c:v>0.14399999999999999</c:v>
                </c:pt>
                <c:pt idx="287">
                  <c:v>0.14499999999999999</c:v>
                </c:pt>
                <c:pt idx="288">
                  <c:v>0.14499999999999999</c:v>
                </c:pt>
                <c:pt idx="289">
                  <c:v>0.14599999999999999</c:v>
                </c:pt>
                <c:pt idx="290">
                  <c:v>0.14599999999999999</c:v>
                </c:pt>
                <c:pt idx="291">
                  <c:v>0.14699999999999999</c:v>
                </c:pt>
                <c:pt idx="292">
                  <c:v>0.14699999999999999</c:v>
                </c:pt>
                <c:pt idx="293">
                  <c:v>0.14799999999999999</c:v>
                </c:pt>
                <c:pt idx="294">
                  <c:v>0.14799999999999999</c:v>
                </c:pt>
                <c:pt idx="295">
                  <c:v>0.14899999999999999</c:v>
                </c:pt>
                <c:pt idx="296">
                  <c:v>0.14899999999999999</c:v>
                </c:pt>
                <c:pt idx="297">
                  <c:v>0.15</c:v>
                </c:pt>
                <c:pt idx="298">
                  <c:v>0.15</c:v>
                </c:pt>
                <c:pt idx="299">
                  <c:v>0.151</c:v>
                </c:pt>
                <c:pt idx="300">
                  <c:v>0.151</c:v>
                </c:pt>
                <c:pt idx="301">
                  <c:v>0.152</c:v>
                </c:pt>
                <c:pt idx="302">
                  <c:v>0.152</c:v>
                </c:pt>
                <c:pt idx="303">
                  <c:v>0.153</c:v>
                </c:pt>
                <c:pt idx="304">
                  <c:v>0.153</c:v>
                </c:pt>
                <c:pt idx="305">
                  <c:v>0.154</c:v>
                </c:pt>
                <c:pt idx="306">
                  <c:v>0.154</c:v>
                </c:pt>
                <c:pt idx="307">
                  <c:v>0.155</c:v>
                </c:pt>
                <c:pt idx="308">
                  <c:v>0.155</c:v>
                </c:pt>
                <c:pt idx="309">
                  <c:v>0.156</c:v>
                </c:pt>
                <c:pt idx="310">
                  <c:v>0.156</c:v>
                </c:pt>
                <c:pt idx="311">
                  <c:v>0.157</c:v>
                </c:pt>
                <c:pt idx="312">
                  <c:v>0.157</c:v>
                </c:pt>
                <c:pt idx="313">
                  <c:v>0.158</c:v>
                </c:pt>
                <c:pt idx="314">
                  <c:v>0.158</c:v>
                </c:pt>
                <c:pt idx="315">
                  <c:v>0.159</c:v>
                </c:pt>
                <c:pt idx="316">
                  <c:v>0.159</c:v>
                </c:pt>
                <c:pt idx="317">
                  <c:v>0.16</c:v>
                </c:pt>
                <c:pt idx="318">
                  <c:v>0.16</c:v>
                </c:pt>
                <c:pt idx="319">
                  <c:v>0.161</c:v>
                </c:pt>
                <c:pt idx="320">
                  <c:v>0.161</c:v>
                </c:pt>
                <c:pt idx="321">
                  <c:v>0.16200000000000001</c:v>
                </c:pt>
                <c:pt idx="322">
                  <c:v>0.16200000000000001</c:v>
                </c:pt>
                <c:pt idx="323">
                  <c:v>0.16300000000000001</c:v>
                </c:pt>
                <c:pt idx="324">
                  <c:v>0.16300000000000001</c:v>
                </c:pt>
                <c:pt idx="325">
                  <c:v>0.16400000000000001</c:v>
                </c:pt>
                <c:pt idx="326">
                  <c:v>0.16400000000000001</c:v>
                </c:pt>
                <c:pt idx="327">
                  <c:v>0.16500000000000001</c:v>
                </c:pt>
                <c:pt idx="328">
                  <c:v>0.16500000000000001</c:v>
                </c:pt>
                <c:pt idx="329">
                  <c:v>0.16600000000000001</c:v>
                </c:pt>
                <c:pt idx="330">
                  <c:v>0.16600000000000001</c:v>
                </c:pt>
                <c:pt idx="331">
                  <c:v>0.16700000000000001</c:v>
                </c:pt>
                <c:pt idx="332">
                  <c:v>0.16700000000000001</c:v>
                </c:pt>
                <c:pt idx="333">
                  <c:v>0.16800000000000001</c:v>
                </c:pt>
                <c:pt idx="334">
                  <c:v>0.16800000000000001</c:v>
                </c:pt>
                <c:pt idx="335">
                  <c:v>0.16900000000000001</c:v>
                </c:pt>
                <c:pt idx="336">
                  <c:v>0.16900000000000001</c:v>
                </c:pt>
                <c:pt idx="337">
                  <c:v>0.17</c:v>
                </c:pt>
                <c:pt idx="338">
                  <c:v>0.17</c:v>
                </c:pt>
                <c:pt idx="339">
                  <c:v>0.17100000000000001</c:v>
                </c:pt>
                <c:pt idx="340">
                  <c:v>0.17100000000000001</c:v>
                </c:pt>
                <c:pt idx="341">
                  <c:v>0.17199999999999999</c:v>
                </c:pt>
                <c:pt idx="342">
                  <c:v>0.17199999999999999</c:v>
                </c:pt>
                <c:pt idx="343">
                  <c:v>0.17299999999999999</c:v>
                </c:pt>
                <c:pt idx="344">
                  <c:v>0.17299999999999999</c:v>
                </c:pt>
                <c:pt idx="345">
                  <c:v>0.17399999999999999</c:v>
                </c:pt>
                <c:pt idx="346">
                  <c:v>0.17399999999999999</c:v>
                </c:pt>
                <c:pt idx="347">
                  <c:v>0.17499999999999999</c:v>
                </c:pt>
                <c:pt idx="348">
                  <c:v>0.17499999999999999</c:v>
                </c:pt>
                <c:pt idx="349">
                  <c:v>0.17599999999999999</c:v>
                </c:pt>
                <c:pt idx="350">
                  <c:v>0.17599999999999999</c:v>
                </c:pt>
                <c:pt idx="351">
                  <c:v>0.17699999999999999</c:v>
                </c:pt>
                <c:pt idx="352">
                  <c:v>0.17699999999999999</c:v>
                </c:pt>
                <c:pt idx="353">
                  <c:v>0.17799999999999999</c:v>
                </c:pt>
                <c:pt idx="354">
                  <c:v>0.17799999999999999</c:v>
                </c:pt>
                <c:pt idx="355">
                  <c:v>0.17899999999999999</c:v>
                </c:pt>
                <c:pt idx="356">
                  <c:v>0.17899999999999999</c:v>
                </c:pt>
                <c:pt idx="357">
                  <c:v>0.18</c:v>
                </c:pt>
                <c:pt idx="358">
                  <c:v>0.18</c:v>
                </c:pt>
                <c:pt idx="359">
                  <c:v>0.18099999999999999</c:v>
                </c:pt>
                <c:pt idx="360">
                  <c:v>0.18099999999999999</c:v>
                </c:pt>
                <c:pt idx="361">
                  <c:v>0.182</c:v>
                </c:pt>
                <c:pt idx="362">
                  <c:v>0.182</c:v>
                </c:pt>
                <c:pt idx="363">
                  <c:v>0.183</c:v>
                </c:pt>
                <c:pt idx="364">
                  <c:v>0.183</c:v>
                </c:pt>
                <c:pt idx="365">
                  <c:v>0.184</c:v>
                </c:pt>
                <c:pt idx="366">
                  <c:v>0.184</c:v>
                </c:pt>
                <c:pt idx="367">
                  <c:v>0.185</c:v>
                </c:pt>
                <c:pt idx="368">
                  <c:v>0.185</c:v>
                </c:pt>
                <c:pt idx="369">
                  <c:v>0.186</c:v>
                </c:pt>
                <c:pt idx="370">
                  <c:v>0.186</c:v>
                </c:pt>
                <c:pt idx="371">
                  <c:v>0.187</c:v>
                </c:pt>
                <c:pt idx="372">
                  <c:v>0.187</c:v>
                </c:pt>
                <c:pt idx="373">
                  <c:v>0.188</c:v>
                </c:pt>
                <c:pt idx="374">
                  <c:v>0.188</c:v>
                </c:pt>
                <c:pt idx="375">
                  <c:v>0.189</c:v>
                </c:pt>
                <c:pt idx="376">
                  <c:v>0.189</c:v>
                </c:pt>
                <c:pt idx="377">
                  <c:v>0.19</c:v>
                </c:pt>
                <c:pt idx="378">
                  <c:v>0.19</c:v>
                </c:pt>
                <c:pt idx="379">
                  <c:v>0.191</c:v>
                </c:pt>
                <c:pt idx="380">
                  <c:v>0.191</c:v>
                </c:pt>
                <c:pt idx="381">
                  <c:v>0.192</c:v>
                </c:pt>
                <c:pt idx="382">
                  <c:v>0.192</c:v>
                </c:pt>
                <c:pt idx="383">
                  <c:v>0.193</c:v>
                </c:pt>
                <c:pt idx="384">
                  <c:v>0.193</c:v>
                </c:pt>
                <c:pt idx="385">
                  <c:v>0.19400000000000001</c:v>
                </c:pt>
                <c:pt idx="386">
                  <c:v>0.19400000000000001</c:v>
                </c:pt>
                <c:pt idx="387">
                  <c:v>0.19500000000000001</c:v>
                </c:pt>
                <c:pt idx="388">
                  <c:v>0.19500000000000001</c:v>
                </c:pt>
                <c:pt idx="389">
                  <c:v>0.19600000000000001</c:v>
                </c:pt>
                <c:pt idx="390">
                  <c:v>0.19600000000000001</c:v>
                </c:pt>
                <c:pt idx="391">
                  <c:v>0.19700000000000001</c:v>
                </c:pt>
                <c:pt idx="392">
                  <c:v>0.19700000000000001</c:v>
                </c:pt>
                <c:pt idx="393">
                  <c:v>0.19800000000000001</c:v>
                </c:pt>
                <c:pt idx="394">
                  <c:v>0.19800000000000001</c:v>
                </c:pt>
                <c:pt idx="395">
                  <c:v>0.19900000000000001</c:v>
                </c:pt>
                <c:pt idx="396">
                  <c:v>0.19900000000000001</c:v>
                </c:pt>
                <c:pt idx="397">
                  <c:v>0.2</c:v>
                </c:pt>
                <c:pt idx="398">
                  <c:v>0.2</c:v>
                </c:pt>
                <c:pt idx="399">
                  <c:v>0.20100000000000001</c:v>
                </c:pt>
                <c:pt idx="400">
                  <c:v>0.20100000000000001</c:v>
                </c:pt>
                <c:pt idx="401">
                  <c:v>0.20200000000000001</c:v>
                </c:pt>
                <c:pt idx="402">
                  <c:v>0.20200000000000001</c:v>
                </c:pt>
                <c:pt idx="403">
                  <c:v>0.20300000000000001</c:v>
                </c:pt>
                <c:pt idx="404">
                  <c:v>0.20300000000000001</c:v>
                </c:pt>
                <c:pt idx="405">
                  <c:v>0.20399999999999999</c:v>
                </c:pt>
                <c:pt idx="406">
                  <c:v>0.20399999999999999</c:v>
                </c:pt>
                <c:pt idx="407">
                  <c:v>0.20499999999999999</c:v>
                </c:pt>
                <c:pt idx="408">
                  <c:v>0.20499999999999999</c:v>
                </c:pt>
                <c:pt idx="409">
                  <c:v>0.20599999999999999</c:v>
                </c:pt>
                <c:pt idx="410">
                  <c:v>0.20599999999999999</c:v>
                </c:pt>
                <c:pt idx="411">
                  <c:v>0.20699999999999999</c:v>
                </c:pt>
                <c:pt idx="412">
                  <c:v>0.20699999999999999</c:v>
                </c:pt>
                <c:pt idx="413">
                  <c:v>0.20799999999999999</c:v>
                </c:pt>
                <c:pt idx="414">
                  <c:v>0.20799999999999999</c:v>
                </c:pt>
                <c:pt idx="415">
                  <c:v>0.20899999999999999</c:v>
                </c:pt>
                <c:pt idx="416">
                  <c:v>0.20899999999999999</c:v>
                </c:pt>
                <c:pt idx="417">
                  <c:v>0.21</c:v>
                </c:pt>
                <c:pt idx="418">
                  <c:v>0.21</c:v>
                </c:pt>
                <c:pt idx="419">
                  <c:v>0.21099999999999999</c:v>
                </c:pt>
                <c:pt idx="420">
                  <c:v>0.21099999999999999</c:v>
                </c:pt>
                <c:pt idx="421">
                  <c:v>0.21199999999999999</c:v>
                </c:pt>
                <c:pt idx="422">
                  <c:v>0.21199999999999999</c:v>
                </c:pt>
                <c:pt idx="423">
                  <c:v>0.21299999999999999</c:v>
                </c:pt>
                <c:pt idx="424">
                  <c:v>0.21299999999999999</c:v>
                </c:pt>
                <c:pt idx="425">
                  <c:v>0.214</c:v>
                </c:pt>
                <c:pt idx="426">
                  <c:v>0.214</c:v>
                </c:pt>
                <c:pt idx="427">
                  <c:v>0.215</c:v>
                </c:pt>
                <c:pt idx="428">
                  <c:v>0.215</c:v>
                </c:pt>
                <c:pt idx="429">
                  <c:v>0.216</c:v>
                </c:pt>
                <c:pt idx="430">
                  <c:v>0.216</c:v>
                </c:pt>
                <c:pt idx="431">
                  <c:v>0.217</c:v>
                </c:pt>
                <c:pt idx="432">
                  <c:v>0.217</c:v>
                </c:pt>
                <c:pt idx="433">
                  <c:v>0.218</c:v>
                </c:pt>
                <c:pt idx="434">
                  <c:v>0.218</c:v>
                </c:pt>
                <c:pt idx="435">
                  <c:v>0.219</c:v>
                </c:pt>
                <c:pt idx="436">
                  <c:v>0.219</c:v>
                </c:pt>
                <c:pt idx="437">
                  <c:v>0.22</c:v>
                </c:pt>
                <c:pt idx="438">
                  <c:v>0.22</c:v>
                </c:pt>
                <c:pt idx="439">
                  <c:v>0.221</c:v>
                </c:pt>
                <c:pt idx="440">
                  <c:v>0.221</c:v>
                </c:pt>
                <c:pt idx="441">
                  <c:v>0.222</c:v>
                </c:pt>
                <c:pt idx="442">
                  <c:v>0.222</c:v>
                </c:pt>
                <c:pt idx="443">
                  <c:v>0.223</c:v>
                </c:pt>
                <c:pt idx="444">
                  <c:v>0.223</c:v>
                </c:pt>
                <c:pt idx="445">
                  <c:v>0.224</c:v>
                </c:pt>
                <c:pt idx="446">
                  <c:v>0.224</c:v>
                </c:pt>
                <c:pt idx="447">
                  <c:v>0.22500000000000001</c:v>
                </c:pt>
                <c:pt idx="448">
                  <c:v>0.22500000000000001</c:v>
                </c:pt>
                <c:pt idx="449">
                  <c:v>0.22600000000000001</c:v>
                </c:pt>
                <c:pt idx="450">
                  <c:v>0.22600000000000001</c:v>
                </c:pt>
                <c:pt idx="451">
                  <c:v>0.22700000000000001</c:v>
                </c:pt>
                <c:pt idx="452">
                  <c:v>0.22700000000000001</c:v>
                </c:pt>
                <c:pt idx="453">
                  <c:v>0.22800000000000001</c:v>
                </c:pt>
                <c:pt idx="454">
                  <c:v>0.22800000000000001</c:v>
                </c:pt>
                <c:pt idx="455">
                  <c:v>0.22900000000000001</c:v>
                </c:pt>
                <c:pt idx="456">
                  <c:v>0.22900000000000001</c:v>
                </c:pt>
                <c:pt idx="457">
                  <c:v>0.23</c:v>
                </c:pt>
                <c:pt idx="458">
                  <c:v>0.23</c:v>
                </c:pt>
                <c:pt idx="459">
                  <c:v>0.23100000000000001</c:v>
                </c:pt>
                <c:pt idx="460">
                  <c:v>0.23100000000000001</c:v>
                </c:pt>
                <c:pt idx="461">
                  <c:v>0.23200000000000001</c:v>
                </c:pt>
                <c:pt idx="462">
                  <c:v>0.23200000000000001</c:v>
                </c:pt>
                <c:pt idx="463">
                  <c:v>0.23300000000000001</c:v>
                </c:pt>
                <c:pt idx="464">
                  <c:v>0.23300000000000001</c:v>
                </c:pt>
                <c:pt idx="465">
                  <c:v>0.23400000000000001</c:v>
                </c:pt>
                <c:pt idx="466">
                  <c:v>0.23400000000000001</c:v>
                </c:pt>
                <c:pt idx="467">
                  <c:v>0.23499999999999999</c:v>
                </c:pt>
                <c:pt idx="468">
                  <c:v>0.23499999999999999</c:v>
                </c:pt>
                <c:pt idx="469">
                  <c:v>0.23599999999999999</c:v>
                </c:pt>
                <c:pt idx="470">
                  <c:v>0.23599999999999999</c:v>
                </c:pt>
                <c:pt idx="471">
                  <c:v>0.23699999999999999</c:v>
                </c:pt>
                <c:pt idx="472">
                  <c:v>0.23699999999999999</c:v>
                </c:pt>
                <c:pt idx="473">
                  <c:v>0.23799999999999999</c:v>
                </c:pt>
                <c:pt idx="474">
                  <c:v>0.23799999999999999</c:v>
                </c:pt>
                <c:pt idx="475">
                  <c:v>0.23899999999999999</c:v>
                </c:pt>
                <c:pt idx="476">
                  <c:v>0.23899999999999999</c:v>
                </c:pt>
                <c:pt idx="477">
                  <c:v>0.24</c:v>
                </c:pt>
                <c:pt idx="478">
                  <c:v>0.24</c:v>
                </c:pt>
                <c:pt idx="479">
                  <c:v>0.24099999999999999</c:v>
                </c:pt>
                <c:pt idx="480">
                  <c:v>0.24099999999999999</c:v>
                </c:pt>
                <c:pt idx="481">
                  <c:v>0.24199999999999999</c:v>
                </c:pt>
                <c:pt idx="482">
                  <c:v>0.24199999999999999</c:v>
                </c:pt>
                <c:pt idx="483">
                  <c:v>0.24299999999999999</c:v>
                </c:pt>
                <c:pt idx="484">
                  <c:v>0.24299999999999999</c:v>
                </c:pt>
                <c:pt idx="485">
                  <c:v>0.24399999999999999</c:v>
                </c:pt>
                <c:pt idx="486">
                  <c:v>0.24399999999999999</c:v>
                </c:pt>
                <c:pt idx="487">
                  <c:v>0.245</c:v>
                </c:pt>
                <c:pt idx="488">
                  <c:v>0.245</c:v>
                </c:pt>
                <c:pt idx="489">
                  <c:v>0.246</c:v>
                </c:pt>
                <c:pt idx="490">
                  <c:v>0.246</c:v>
                </c:pt>
                <c:pt idx="491">
                  <c:v>0.247</c:v>
                </c:pt>
                <c:pt idx="492">
                  <c:v>0.247</c:v>
                </c:pt>
                <c:pt idx="493">
                  <c:v>0.248</c:v>
                </c:pt>
                <c:pt idx="494">
                  <c:v>0.248</c:v>
                </c:pt>
                <c:pt idx="495">
                  <c:v>0.249</c:v>
                </c:pt>
                <c:pt idx="496">
                  <c:v>0.249</c:v>
                </c:pt>
                <c:pt idx="497">
                  <c:v>0.25</c:v>
                </c:pt>
                <c:pt idx="498">
                  <c:v>0.25</c:v>
                </c:pt>
                <c:pt idx="499">
                  <c:v>0.251</c:v>
                </c:pt>
                <c:pt idx="500">
                  <c:v>0.251</c:v>
                </c:pt>
                <c:pt idx="501">
                  <c:v>0.252</c:v>
                </c:pt>
                <c:pt idx="502">
                  <c:v>0.252</c:v>
                </c:pt>
                <c:pt idx="503">
                  <c:v>0.253</c:v>
                </c:pt>
                <c:pt idx="504">
                  <c:v>0.253</c:v>
                </c:pt>
                <c:pt idx="505">
                  <c:v>0.254</c:v>
                </c:pt>
                <c:pt idx="506">
                  <c:v>0.254</c:v>
                </c:pt>
                <c:pt idx="507">
                  <c:v>0.255</c:v>
                </c:pt>
                <c:pt idx="508">
                  <c:v>0.255</c:v>
                </c:pt>
                <c:pt idx="509">
                  <c:v>0.25600000000000001</c:v>
                </c:pt>
                <c:pt idx="510">
                  <c:v>0.25600000000000001</c:v>
                </c:pt>
                <c:pt idx="511">
                  <c:v>0.25700000000000001</c:v>
                </c:pt>
                <c:pt idx="512">
                  <c:v>0.25700000000000001</c:v>
                </c:pt>
                <c:pt idx="513">
                  <c:v>0.25800000000000001</c:v>
                </c:pt>
                <c:pt idx="514">
                  <c:v>0.25800000000000001</c:v>
                </c:pt>
                <c:pt idx="515">
                  <c:v>0.25900000000000001</c:v>
                </c:pt>
                <c:pt idx="516">
                  <c:v>0.25900000000000001</c:v>
                </c:pt>
                <c:pt idx="517">
                  <c:v>0.26</c:v>
                </c:pt>
                <c:pt idx="518">
                  <c:v>0.26</c:v>
                </c:pt>
                <c:pt idx="519">
                  <c:v>0.26100000000000001</c:v>
                </c:pt>
                <c:pt idx="520">
                  <c:v>0.26100000000000001</c:v>
                </c:pt>
                <c:pt idx="521">
                  <c:v>0.26200000000000001</c:v>
                </c:pt>
                <c:pt idx="522">
                  <c:v>0.26200000000000001</c:v>
                </c:pt>
                <c:pt idx="523">
                  <c:v>0.26300000000000001</c:v>
                </c:pt>
                <c:pt idx="524">
                  <c:v>0.26300000000000001</c:v>
                </c:pt>
                <c:pt idx="525">
                  <c:v>0.26400000000000001</c:v>
                </c:pt>
                <c:pt idx="526">
                  <c:v>0.26400000000000001</c:v>
                </c:pt>
                <c:pt idx="527">
                  <c:v>0.26500000000000001</c:v>
                </c:pt>
                <c:pt idx="528">
                  <c:v>0.26500000000000001</c:v>
                </c:pt>
                <c:pt idx="529">
                  <c:v>0.26600000000000001</c:v>
                </c:pt>
                <c:pt idx="530">
                  <c:v>0.26600000000000001</c:v>
                </c:pt>
                <c:pt idx="531">
                  <c:v>0.26700000000000002</c:v>
                </c:pt>
                <c:pt idx="532">
                  <c:v>0.26700000000000002</c:v>
                </c:pt>
                <c:pt idx="533">
                  <c:v>0.26800000000000002</c:v>
                </c:pt>
                <c:pt idx="534">
                  <c:v>0.26800000000000002</c:v>
                </c:pt>
                <c:pt idx="535">
                  <c:v>0.26900000000000002</c:v>
                </c:pt>
                <c:pt idx="536">
                  <c:v>0.26900000000000002</c:v>
                </c:pt>
                <c:pt idx="537">
                  <c:v>0.27</c:v>
                </c:pt>
                <c:pt idx="538">
                  <c:v>0.27</c:v>
                </c:pt>
                <c:pt idx="539">
                  <c:v>0.27100000000000002</c:v>
                </c:pt>
                <c:pt idx="540">
                  <c:v>0.27100000000000002</c:v>
                </c:pt>
                <c:pt idx="541">
                  <c:v>0.27200000000000002</c:v>
                </c:pt>
                <c:pt idx="542">
                  <c:v>0.27200000000000002</c:v>
                </c:pt>
                <c:pt idx="543">
                  <c:v>0.27300000000000002</c:v>
                </c:pt>
                <c:pt idx="544">
                  <c:v>0.27300000000000002</c:v>
                </c:pt>
                <c:pt idx="545">
                  <c:v>0.27400000000000002</c:v>
                </c:pt>
                <c:pt idx="546">
                  <c:v>0.27400000000000002</c:v>
                </c:pt>
                <c:pt idx="547">
                  <c:v>0.27500000000000002</c:v>
                </c:pt>
                <c:pt idx="548">
                  <c:v>0.27500000000000002</c:v>
                </c:pt>
                <c:pt idx="549">
                  <c:v>0.27600000000000002</c:v>
                </c:pt>
                <c:pt idx="550">
                  <c:v>0.27600000000000002</c:v>
                </c:pt>
                <c:pt idx="551">
                  <c:v>0.27700000000000002</c:v>
                </c:pt>
                <c:pt idx="552">
                  <c:v>0.27700000000000002</c:v>
                </c:pt>
                <c:pt idx="553">
                  <c:v>0.27800000000000002</c:v>
                </c:pt>
                <c:pt idx="554">
                  <c:v>0.27800000000000002</c:v>
                </c:pt>
                <c:pt idx="555">
                  <c:v>0.27900000000000003</c:v>
                </c:pt>
                <c:pt idx="556">
                  <c:v>0.27900000000000003</c:v>
                </c:pt>
                <c:pt idx="557">
                  <c:v>0.28000000000000003</c:v>
                </c:pt>
                <c:pt idx="558">
                  <c:v>0.28000000000000003</c:v>
                </c:pt>
                <c:pt idx="559">
                  <c:v>0.28100000000000003</c:v>
                </c:pt>
                <c:pt idx="560">
                  <c:v>0.28100000000000003</c:v>
                </c:pt>
                <c:pt idx="561">
                  <c:v>0.28199999999999997</c:v>
                </c:pt>
                <c:pt idx="562">
                  <c:v>0.28199999999999997</c:v>
                </c:pt>
                <c:pt idx="563">
                  <c:v>0.28299999999999997</c:v>
                </c:pt>
                <c:pt idx="564">
                  <c:v>0.28299999999999997</c:v>
                </c:pt>
                <c:pt idx="565">
                  <c:v>0.28399999999999997</c:v>
                </c:pt>
                <c:pt idx="566">
                  <c:v>0.28399999999999997</c:v>
                </c:pt>
                <c:pt idx="567">
                  <c:v>0.28499999999999998</c:v>
                </c:pt>
                <c:pt idx="568">
                  <c:v>0.28499999999999998</c:v>
                </c:pt>
                <c:pt idx="569">
                  <c:v>0.28599999999999998</c:v>
                </c:pt>
                <c:pt idx="570">
                  <c:v>0.28599999999999998</c:v>
                </c:pt>
                <c:pt idx="571">
                  <c:v>0.28699999999999998</c:v>
                </c:pt>
                <c:pt idx="572">
                  <c:v>0.28699999999999998</c:v>
                </c:pt>
                <c:pt idx="573">
                  <c:v>0.28799999999999998</c:v>
                </c:pt>
                <c:pt idx="574">
                  <c:v>0.28799999999999998</c:v>
                </c:pt>
                <c:pt idx="575">
                  <c:v>0.28899999999999998</c:v>
                </c:pt>
                <c:pt idx="576">
                  <c:v>0.28899999999999998</c:v>
                </c:pt>
                <c:pt idx="577">
                  <c:v>0.28999999999999998</c:v>
                </c:pt>
                <c:pt idx="578">
                  <c:v>0.28999999999999998</c:v>
                </c:pt>
                <c:pt idx="579">
                  <c:v>0.29099999999999998</c:v>
                </c:pt>
                <c:pt idx="580">
                  <c:v>0.29099999999999998</c:v>
                </c:pt>
                <c:pt idx="581">
                  <c:v>0.29199999999999998</c:v>
                </c:pt>
                <c:pt idx="582">
                  <c:v>0.29199999999999998</c:v>
                </c:pt>
                <c:pt idx="583">
                  <c:v>0.29299999999999998</c:v>
                </c:pt>
                <c:pt idx="584">
                  <c:v>0.29299999999999998</c:v>
                </c:pt>
                <c:pt idx="585">
                  <c:v>0.29399999999999998</c:v>
                </c:pt>
                <c:pt idx="586">
                  <c:v>0.29399999999999998</c:v>
                </c:pt>
                <c:pt idx="587">
                  <c:v>0.29499999999999998</c:v>
                </c:pt>
                <c:pt idx="588">
                  <c:v>0.29499999999999998</c:v>
                </c:pt>
                <c:pt idx="589">
                  <c:v>0.29599999999999999</c:v>
                </c:pt>
                <c:pt idx="590">
                  <c:v>0.29599999999999999</c:v>
                </c:pt>
                <c:pt idx="591">
                  <c:v>0.29699999999999999</c:v>
                </c:pt>
                <c:pt idx="592">
                  <c:v>0.29699999999999999</c:v>
                </c:pt>
                <c:pt idx="593">
                  <c:v>0.29799999999999999</c:v>
                </c:pt>
                <c:pt idx="594">
                  <c:v>0.29799999999999999</c:v>
                </c:pt>
                <c:pt idx="595">
                  <c:v>0.29899999999999999</c:v>
                </c:pt>
                <c:pt idx="596">
                  <c:v>0.29899999999999999</c:v>
                </c:pt>
                <c:pt idx="597">
                  <c:v>0.3</c:v>
                </c:pt>
                <c:pt idx="598">
                  <c:v>0.3</c:v>
                </c:pt>
                <c:pt idx="599">
                  <c:v>0.30099999999999999</c:v>
                </c:pt>
                <c:pt idx="600">
                  <c:v>0.30099999999999999</c:v>
                </c:pt>
                <c:pt idx="601">
                  <c:v>0.30199999999999999</c:v>
                </c:pt>
                <c:pt idx="602">
                  <c:v>0.30199999999999999</c:v>
                </c:pt>
                <c:pt idx="603">
                  <c:v>0.30299999999999999</c:v>
                </c:pt>
                <c:pt idx="604">
                  <c:v>0.30299999999999999</c:v>
                </c:pt>
                <c:pt idx="605">
                  <c:v>0.30399999999999999</c:v>
                </c:pt>
                <c:pt idx="606">
                  <c:v>0.30399999999999999</c:v>
                </c:pt>
                <c:pt idx="607">
                  <c:v>0.30499999999999999</c:v>
                </c:pt>
                <c:pt idx="608">
                  <c:v>0.30499999999999999</c:v>
                </c:pt>
                <c:pt idx="609">
                  <c:v>0.30599999999999999</c:v>
                </c:pt>
                <c:pt idx="610">
                  <c:v>0.30599999999999999</c:v>
                </c:pt>
                <c:pt idx="611">
                  <c:v>0.307</c:v>
                </c:pt>
                <c:pt idx="612">
                  <c:v>0.307</c:v>
                </c:pt>
                <c:pt idx="613">
                  <c:v>0.308</c:v>
                </c:pt>
                <c:pt idx="614">
                  <c:v>0.308</c:v>
                </c:pt>
                <c:pt idx="615">
                  <c:v>0.309</c:v>
                </c:pt>
                <c:pt idx="616">
                  <c:v>0.309</c:v>
                </c:pt>
                <c:pt idx="617">
                  <c:v>0.31</c:v>
                </c:pt>
                <c:pt idx="618">
                  <c:v>0.31</c:v>
                </c:pt>
                <c:pt idx="619">
                  <c:v>0.311</c:v>
                </c:pt>
                <c:pt idx="620">
                  <c:v>0.311</c:v>
                </c:pt>
                <c:pt idx="621">
                  <c:v>0.312</c:v>
                </c:pt>
                <c:pt idx="622">
                  <c:v>0.312</c:v>
                </c:pt>
                <c:pt idx="623">
                  <c:v>0.313</c:v>
                </c:pt>
                <c:pt idx="624">
                  <c:v>0.313</c:v>
                </c:pt>
                <c:pt idx="625">
                  <c:v>0.314</c:v>
                </c:pt>
                <c:pt idx="626">
                  <c:v>0.314</c:v>
                </c:pt>
                <c:pt idx="627">
                  <c:v>0.315</c:v>
                </c:pt>
                <c:pt idx="628">
                  <c:v>0.315</c:v>
                </c:pt>
                <c:pt idx="629">
                  <c:v>0.316</c:v>
                </c:pt>
                <c:pt idx="630">
                  <c:v>0.316</c:v>
                </c:pt>
                <c:pt idx="631">
                  <c:v>0.317</c:v>
                </c:pt>
                <c:pt idx="632">
                  <c:v>0.317</c:v>
                </c:pt>
                <c:pt idx="633">
                  <c:v>0.318</c:v>
                </c:pt>
                <c:pt idx="634">
                  <c:v>0.318</c:v>
                </c:pt>
                <c:pt idx="635">
                  <c:v>0.31900000000000001</c:v>
                </c:pt>
                <c:pt idx="636">
                  <c:v>0.31900000000000001</c:v>
                </c:pt>
                <c:pt idx="637">
                  <c:v>0.32</c:v>
                </c:pt>
                <c:pt idx="638">
                  <c:v>0.32</c:v>
                </c:pt>
                <c:pt idx="639">
                  <c:v>0.32100000000000001</c:v>
                </c:pt>
                <c:pt idx="640">
                  <c:v>0.32100000000000001</c:v>
                </c:pt>
                <c:pt idx="641">
                  <c:v>0.32200000000000001</c:v>
                </c:pt>
                <c:pt idx="642">
                  <c:v>0.32200000000000001</c:v>
                </c:pt>
                <c:pt idx="643">
                  <c:v>0.32300000000000001</c:v>
                </c:pt>
                <c:pt idx="644">
                  <c:v>0.32300000000000001</c:v>
                </c:pt>
                <c:pt idx="645">
                  <c:v>0.32400000000000001</c:v>
                </c:pt>
                <c:pt idx="646">
                  <c:v>0.32400000000000001</c:v>
                </c:pt>
                <c:pt idx="647">
                  <c:v>0.32500000000000001</c:v>
                </c:pt>
                <c:pt idx="648">
                  <c:v>0.32500000000000001</c:v>
                </c:pt>
                <c:pt idx="649">
                  <c:v>0.32600000000000001</c:v>
                </c:pt>
                <c:pt idx="650">
                  <c:v>0.32600000000000001</c:v>
                </c:pt>
                <c:pt idx="651">
                  <c:v>0.32700000000000001</c:v>
                </c:pt>
                <c:pt idx="652">
                  <c:v>0.32700000000000001</c:v>
                </c:pt>
                <c:pt idx="653">
                  <c:v>0.32800000000000001</c:v>
                </c:pt>
                <c:pt idx="654">
                  <c:v>0.32800000000000001</c:v>
                </c:pt>
                <c:pt idx="655">
                  <c:v>0.32900000000000001</c:v>
                </c:pt>
                <c:pt idx="656">
                  <c:v>0.32900000000000001</c:v>
                </c:pt>
                <c:pt idx="657">
                  <c:v>0.33</c:v>
                </c:pt>
                <c:pt idx="658">
                  <c:v>0.33</c:v>
                </c:pt>
                <c:pt idx="659">
                  <c:v>0.33100000000000002</c:v>
                </c:pt>
                <c:pt idx="660">
                  <c:v>0.33100000000000002</c:v>
                </c:pt>
                <c:pt idx="661">
                  <c:v>0.33200000000000002</c:v>
                </c:pt>
                <c:pt idx="662">
                  <c:v>0.33200000000000002</c:v>
                </c:pt>
                <c:pt idx="663">
                  <c:v>0.33300000000000002</c:v>
                </c:pt>
                <c:pt idx="664">
                  <c:v>0.33300000000000002</c:v>
                </c:pt>
                <c:pt idx="665">
                  <c:v>0.33400000000000002</c:v>
                </c:pt>
                <c:pt idx="666">
                  <c:v>0.33400000000000002</c:v>
                </c:pt>
                <c:pt idx="667">
                  <c:v>0.33500000000000002</c:v>
                </c:pt>
                <c:pt idx="668">
                  <c:v>0.33500000000000002</c:v>
                </c:pt>
                <c:pt idx="669">
                  <c:v>0.33600000000000002</c:v>
                </c:pt>
                <c:pt idx="670">
                  <c:v>0.33600000000000002</c:v>
                </c:pt>
                <c:pt idx="671">
                  <c:v>0.33700000000000002</c:v>
                </c:pt>
                <c:pt idx="672">
                  <c:v>0.33700000000000002</c:v>
                </c:pt>
                <c:pt idx="673">
                  <c:v>0.33800000000000002</c:v>
                </c:pt>
                <c:pt idx="674">
                  <c:v>0.33800000000000002</c:v>
                </c:pt>
                <c:pt idx="675">
                  <c:v>0.33900000000000002</c:v>
                </c:pt>
                <c:pt idx="676">
                  <c:v>0.33900000000000002</c:v>
                </c:pt>
                <c:pt idx="677">
                  <c:v>0.34</c:v>
                </c:pt>
                <c:pt idx="678">
                  <c:v>0.34</c:v>
                </c:pt>
                <c:pt idx="679">
                  <c:v>0.34100000000000003</c:v>
                </c:pt>
                <c:pt idx="680">
                  <c:v>0.34100000000000003</c:v>
                </c:pt>
                <c:pt idx="681">
                  <c:v>0.34200000000000003</c:v>
                </c:pt>
                <c:pt idx="682">
                  <c:v>0.34200000000000003</c:v>
                </c:pt>
                <c:pt idx="683">
                  <c:v>0.34300000000000003</c:v>
                </c:pt>
                <c:pt idx="684">
                  <c:v>0.34300000000000003</c:v>
                </c:pt>
                <c:pt idx="685">
                  <c:v>0.34399999999999997</c:v>
                </c:pt>
                <c:pt idx="686">
                  <c:v>0.34399999999999997</c:v>
                </c:pt>
                <c:pt idx="687">
                  <c:v>0.34499999999999997</c:v>
                </c:pt>
                <c:pt idx="688">
                  <c:v>0.34499999999999997</c:v>
                </c:pt>
                <c:pt idx="689">
                  <c:v>0.34599999999999997</c:v>
                </c:pt>
                <c:pt idx="690">
                  <c:v>0.34599999999999997</c:v>
                </c:pt>
                <c:pt idx="691">
                  <c:v>0.34699999999999998</c:v>
                </c:pt>
                <c:pt idx="692">
                  <c:v>0.34699999999999998</c:v>
                </c:pt>
                <c:pt idx="693">
                  <c:v>0.34799999999999998</c:v>
                </c:pt>
                <c:pt idx="694">
                  <c:v>0.34799999999999998</c:v>
                </c:pt>
                <c:pt idx="695">
                  <c:v>0.34899999999999998</c:v>
                </c:pt>
                <c:pt idx="696">
                  <c:v>0.34899999999999998</c:v>
                </c:pt>
                <c:pt idx="697">
                  <c:v>0.35</c:v>
                </c:pt>
                <c:pt idx="698">
                  <c:v>0.35</c:v>
                </c:pt>
                <c:pt idx="699">
                  <c:v>0.35099999999999998</c:v>
                </c:pt>
                <c:pt idx="700">
                  <c:v>0.35099999999999998</c:v>
                </c:pt>
                <c:pt idx="701">
                  <c:v>0.35199999999999998</c:v>
                </c:pt>
                <c:pt idx="702">
                  <c:v>0.35199999999999998</c:v>
                </c:pt>
                <c:pt idx="703">
                  <c:v>0.35299999999999998</c:v>
                </c:pt>
                <c:pt idx="704">
                  <c:v>0.35299999999999998</c:v>
                </c:pt>
                <c:pt idx="705">
                  <c:v>0.35399999999999998</c:v>
                </c:pt>
                <c:pt idx="706">
                  <c:v>0.35399999999999998</c:v>
                </c:pt>
                <c:pt idx="707">
                  <c:v>0.35499999999999998</c:v>
                </c:pt>
                <c:pt idx="708">
                  <c:v>0.35499999999999998</c:v>
                </c:pt>
                <c:pt idx="709">
                  <c:v>0.35599999999999998</c:v>
                </c:pt>
                <c:pt idx="710">
                  <c:v>0.35599999999999998</c:v>
                </c:pt>
                <c:pt idx="711">
                  <c:v>0.35699999999999998</c:v>
                </c:pt>
                <c:pt idx="712">
                  <c:v>0.35699999999999998</c:v>
                </c:pt>
                <c:pt idx="713">
                  <c:v>0.35799999999999998</c:v>
                </c:pt>
                <c:pt idx="714">
                  <c:v>0.35799999999999998</c:v>
                </c:pt>
                <c:pt idx="715">
                  <c:v>0.35899999999999999</c:v>
                </c:pt>
                <c:pt idx="716">
                  <c:v>0.35899999999999999</c:v>
                </c:pt>
                <c:pt idx="717">
                  <c:v>0.36</c:v>
                </c:pt>
                <c:pt idx="718">
                  <c:v>0.36</c:v>
                </c:pt>
                <c:pt idx="719">
                  <c:v>0.36099999999999999</c:v>
                </c:pt>
                <c:pt idx="720">
                  <c:v>0.36099999999999999</c:v>
                </c:pt>
                <c:pt idx="721">
                  <c:v>0.36199999999999999</c:v>
                </c:pt>
                <c:pt idx="722">
                  <c:v>0.36199999999999999</c:v>
                </c:pt>
                <c:pt idx="723">
                  <c:v>0.36299999999999999</c:v>
                </c:pt>
                <c:pt idx="724">
                  <c:v>0.36299999999999999</c:v>
                </c:pt>
                <c:pt idx="725">
                  <c:v>0.36399999999999999</c:v>
                </c:pt>
                <c:pt idx="726">
                  <c:v>0.36399999999999999</c:v>
                </c:pt>
                <c:pt idx="727">
                  <c:v>0.36499999999999999</c:v>
                </c:pt>
                <c:pt idx="728">
                  <c:v>0.36499999999999999</c:v>
                </c:pt>
                <c:pt idx="729">
                  <c:v>0.36599999999999999</c:v>
                </c:pt>
                <c:pt idx="730">
                  <c:v>0.36599999999999999</c:v>
                </c:pt>
                <c:pt idx="731">
                  <c:v>0.36699999999999999</c:v>
                </c:pt>
                <c:pt idx="732">
                  <c:v>0.36699999999999999</c:v>
                </c:pt>
                <c:pt idx="733">
                  <c:v>0.36799999999999999</c:v>
                </c:pt>
                <c:pt idx="734">
                  <c:v>0.36799999999999999</c:v>
                </c:pt>
                <c:pt idx="735">
                  <c:v>0.36899999999999999</c:v>
                </c:pt>
                <c:pt idx="736">
                  <c:v>0.36899999999999999</c:v>
                </c:pt>
                <c:pt idx="737">
                  <c:v>0.37</c:v>
                </c:pt>
                <c:pt idx="738">
                  <c:v>0.37</c:v>
                </c:pt>
                <c:pt idx="739">
                  <c:v>0.371</c:v>
                </c:pt>
                <c:pt idx="740">
                  <c:v>0.371</c:v>
                </c:pt>
                <c:pt idx="741">
                  <c:v>0.372</c:v>
                </c:pt>
                <c:pt idx="742">
                  <c:v>0.372</c:v>
                </c:pt>
                <c:pt idx="743">
                  <c:v>0.373</c:v>
                </c:pt>
                <c:pt idx="744">
                  <c:v>0.373</c:v>
                </c:pt>
                <c:pt idx="745">
                  <c:v>0.374</c:v>
                </c:pt>
                <c:pt idx="746">
                  <c:v>0.374</c:v>
                </c:pt>
                <c:pt idx="747">
                  <c:v>0.375</c:v>
                </c:pt>
                <c:pt idx="748">
                  <c:v>0.375</c:v>
                </c:pt>
                <c:pt idx="749">
                  <c:v>0.376</c:v>
                </c:pt>
                <c:pt idx="750">
                  <c:v>0.376</c:v>
                </c:pt>
                <c:pt idx="751">
                  <c:v>0.377</c:v>
                </c:pt>
                <c:pt idx="752">
                  <c:v>0.377</c:v>
                </c:pt>
                <c:pt idx="753">
                  <c:v>0.378</c:v>
                </c:pt>
                <c:pt idx="754">
                  <c:v>0.378</c:v>
                </c:pt>
                <c:pt idx="755">
                  <c:v>0.379</c:v>
                </c:pt>
                <c:pt idx="756">
                  <c:v>0.379</c:v>
                </c:pt>
                <c:pt idx="757">
                  <c:v>0.38</c:v>
                </c:pt>
                <c:pt idx="758">
                  <c:v>0.38</c:v>
                </c:pt>
                <c:pt idx="759">
                  <c:v>0.38100000000000001</c:v>
                </c:pt>
                <c:pt idx="760">
                  <c:v>0.38100000000000001</c:v>
                </c:pt>
                <c:pt idx="761">
                  <c:v>0.38200000000000001</c:v>
                </c:pt>
                <c:pt idx="762">
                  <c:v>0.38200000000000001</c:v>
                </c:pt>
                <c:pt idx="763">
                  <c:v>0.38300000000000001</c:v>
                </c:pt>
                <c:pt idx="764">
                  <c:v>0.38300000000000001</c:v>
                </c:pt>
                <c:pt idx="765">
                  <c:v>0.38400000000000001</c:v>
                </c:pt>
                <c:pt idx="766">
                  <c:v>0.38400000000000001</c:v>
                </c:pt>
                <c:pt idx="767">
                  <c:v>0.38500000000000001</c:v>
                </c:pt>
                <c:pt idx="768">
                  <c:v>0.38500000000000001</c:v>
                </c:pt>
                <c:pt idx="769">
                  <c:v>0.38600000000000001</c:v>
                </c:pt>
                <c:pt idx="770">
                  <c:v>0.38600000000000001</c:v>
                </c:pt>
                <c:pt idx="771">
                  <c:v>0.38700000000000001</c:v>
                </c:pt>
                <c:pt idx="772">
                  <c:v>0.38700000000000001</c:v>
                </c:pt>
                <c:pt idx="773">
                  <c:v>0.38800000000000001</c:v>
                </c:pt>
                <c:pt idx="774">
                  <c:v>0.38800000000000001</c:v>
                </c:pt>
                <c:pt idx="775">
                  <c:v>0.38900000000000001</c:v>
                </c:pt>
                <c:pt idx="776">
                  <c:v>0.38900000000000001</c:v>
                </c:pt>
                <c:pt idx="777">
                  <c:v>0.39</c:v>
                </c:pt>
                <c:pt idx="778">
                  <c:v>0.39</c:v>
                </c:pt>
                <c:pt idx="779">
                  <c:v>0.39100000000000001</c:v>
                </c:pt>
                <c:pt idx="780">
                  <c:v>0.39100000000000001</c:v>
                </c:pt>
                <c:pt idx="781">
                  <c:v>0.39200000000000002</c:v>
                </c:pt>
                <c:pt idx="782">
                  <c:v>0.39200000000000002</c:v>
                </c:pt>
                <c:pt idx="783">
                  <c:v>0.39300000000000002</c:v>
                </c:pt>
                <c:pt idx="784">
                  <c:v>0.39300000000000002</c:v>
                </c:pt>
                <c:pt idx="785">
                  <c:v>0.39400000000000002</c:v>
                </c:pt>
                <c:pt idx="786">
                  <c:v>0.39400000000000002</c:v>
                </c:pt>
                <c:pt idx="787">
                  <c:v>0.39500000000000002</c:v>
                </c:pt>
                <c:pt idx="788">
                  <c:v>0.39500000000000002</c:v>
                </c:pt>
                <c:pt idx="789">
                  <c:v>0.39600000000000002</c:v>
                </c:pt>
                <c:pt idx="790">
                  <c:v>0.39600000000000002</c:v>
                </c:pt>
                <c:pt idx="791">
                  <c:v>0.39700000000000002</c:v>
                </c:pt>
                <c:pt idx="792">
                  <c:v>0.39700000000000002</c:v>
                </c:pt>
                <c:pt idx="793">
                  <c:v>0.39800000000000002</c:v>
                </c:pt>
                <c:pt idx="794">
                  <c:v>0.39800000000000002</c:v>
                </c:pt>
                <c:pt idx="795">
                  <c:v>0.39900000000000002</c:v>
                </c:pt>
                <c:pt idx="796">
                  <c:v>0.39900000000000002</c:v>
                </c:pt>
                <c:pt idx="797">
                  <c:v>0.4</c:v>
                </c:pt>
                <c:pt idx="798">
                  <c:v>0.4</c:v>
                </c:pt>
                <c:pt idx="799">
                  <c:v>0.40100000000000002</c:v>
                </c:pt>
                <c:pt idx="800">
                  <c:v>0.40100000000000002</c:v>
                </c:pt>
                <c:pt idx="801">
                  <c:v>0.40200000000000002</c:v>
                </c:pt>
                <c:pt idx="802">
                  <c:v>0.40200000000000002</c:v>
                </c:pt>
                <c:pt idx="803">
                  <c:v>0.40300000000000002</c:v>
                </c:pt>
                <c:pt idx="804">
                  <c:v>0.40300000000000002</c:v>
                </c:pt>
                <c:pt idx="805">
                  <c:v>0.40400000000000003</c:v>
                </c:pt>
                <c:pt idx="806">
                  <c:v>0.40400000000000003</c:v>
                </c:pt>
                <c:pt idx="807">
                  <c:v>0.40500000000000003</c:v>
                </c:pt>
                <c:pt idx="808">
                  <c:v>0.40500000000000003</c:v>
                </c:pt>
                <c:pt idx="809">
                  <c:v>0.40600000000000003</c:v>
                </c:pt>
                <c:pt idx="810">
                  <c:v>0.40600000000000003</c:v>
                </c:pt>
                <c:pt idx="811">
                  <c:v>0.40699999999999997</c:v>
                </c:pt>
                <c:pt idx="812">
                  <c:v>0.40699999999999997</c:v>
                </c:pt>
                <c:pt idx="813">
                  <c:v>0.40799999999999997</c:v>
                </c:pt>
                <c:pt idx="814">
                  <c:v>0.40799999999999997</c:v>
                </c:pt>
                <c:pt idx="815">
                  <c:v>0.40899999999999997</c:v>
                </c:pt>
                <c:pt idx="816">
                  <c:v>0.40899999999999997</c:v>
                </c:pt>
                <c:pt idx="817">
                  <c:v>0.41</c:v>
                </c:pt>
                <c:pt idx="818">
                  <c:v>0.41</c:v>
                </c:pt>
                <c:pt idx="819">
                  <c:v>0.41099999999999998</c:v>
                </c:pt>
                <c:pt idx="820">
                  <c:v>0.41099999999999998</c:v>
                </c:pt>
                <c:pt idx="821">
                  <c:v>0.41199999999999998</c:v>
                </c:pt>
                <c:pt idx="822">
                  <c:v>0.41199999999999998</c:v>
                </c:pt>
                <c:pt idx="823">
                  <c:v>0.41299999999999998</c:v>
                </c:pt>
                <c:pt idx="824">
                  <c:v>0.41299999999999998</c:v>
                </c:pt>
                <c:pt idx="825">
                  <c:v>0.41399999999999998</c:v>
                </c:pt>
                <c:pt idx="826">
                  <c:v>0.41399999999999998</c:v>
                </c:pt>
                <c:pt idx="827">
                  <c:v>0.41499999999999998</c:v>
                </c:pt>
                <c:pt idx="828">
                  <c:v>0.41499999999999998</c:v>
                </c:pt>
                <c:pt idx="829">
                  <c:v>0.41599999999999998</c:v>
                </c:pt>
                <c:pt idx="830">
                  <c:v>0.41599999999999998</c:v>
                </c:pt>
                <c:pt idx="831">
                  <c:v>0.41699999999999998</c:v>
                </c:pt>
                <c:pt idx="832">
                  <c:v>0.41699999999999998</c:v>
                </c:pt>
                <c:pt idx="833">
                  <c:v>0.41799999999999998</c:v>
                </c:pt>
                <c:pt idx="834">
                  <c:v>0.41799999999999998</c:v>
                </c:pt>
                <c:pt idx="835">
                  <c:v>0.41899999999999998</c:v>
                </c:pt>
                <c:pt idx="836">
                  <c:v>0.41899999999999998</c:v>
                </c:pt>
                <c:pt idx="837">
                  <c:v>0.42</c:v>
                </c:pt>
                <c:pt idx="838">
                  <c:v>0.42</c:v>
                </c:pt>
                <c:pt idx="839">
                  <c:v>0.42099999999999999</c:v>
                </c:pt>
                <c:pt idx="840">
                  <c:v>0.42099999999999999</c:v>
                </c:pt>
                <c:pt idx="841">
                  <c:v>0.42199999999999999</c:v>
                </c:pt>
                <c:pt idx="842">
                  <c:v>0.42199999999999999</c:v>
                </c:pt>
                <c:pt idx="843">
                  <c:v>0.42299999999999999</c:v>
                </c:pt>
                <c:pt idx="844">
                  <c:v>0.42299999999999999</c:v>
                </c:pt>
                <c:pt idx="845">
                  <c:v>0.42399999999999999</c:v>
                </c:pt>
                <c:pt idx="846">
                  <c:v>0.42399999999999999</c:v>
                </c:pt>
                <c:pt idx="847">
                  <c:v>0.42499999999999999</c:v>
                </c:pt>
                <c:pt idx="848">
                  <c:v>0.42499999999999999</c:v>
                </c:pt>
                <c:pt idx="849">
                  <c:v>0.42599999999999999</c:v>
                </c:pt>
                <c:pt idx="850">
                  <c:v>0.42599999999999999</c:v>
                </c:pt>
                <c:pt idx="851">
                  <c:v>0.42699999999999999</c:v>
                </c:pt>
                <c:pt idx="852">
                  <c:v>0.42699999999999999</c:v>
                </c:pt>
                <c:pt idx="853">
                  <c:v>0.42799999999999999</c:v>
                </c:pt>
                <c:pt idx="854">
                  <c:v>0.42799999999999999</c:v>
                </c:pt>
                <c:pt idx="855">
                  <c:v>0.42899999999999999</c:v>
                </c:pt>
                <c:pt idx="856">
                  <c:v>0.42899999999999999</c:v>
                </c:pt>
                <c:pt idx="857">
                  <c:v>0.43</c:v>
                </c:pt>
                <c:pt idx="858">
                  <c:v>0.43</c:v>
                </c:pt>
                <c:pt idx="859">
                  <c:v>0.43099999999999999</c:v>
                </c:pt>
                <c:pt idx="860">
                  <c:v>0.43099999999999999</c:v>
                </c:pt>
                <c:pt idx="861">
                  <c:v>0.432</c:v>
                </c:pt>
                <c:pt idx="862">
                  <c:v>0.432</c:v>
                </c:pt>
                <c:pt idx="863">
                  <c:v>0.433</c:v>
                </c:pt>
                <c:pt idx="864">
                  <c:v>0.433</c:v>
                </c:pt>
                <c:pt idx="865">
                  <c:v>0.434</c:v>
                </c:pt>
                <c:pt idx="866">
                  <c:v>0.434</c:v>
                </c:pt>
                <c:pt idx="867">
                  <c:v>0.435</c:v>
                </c:pt>
                <c:pt idx="868">
                  <c:v>0.435</c:v>
                </c:pt>
                <c:pt idx="869">
                  <c:v>0.436</c:v>
                </c:pt>
                <c:pt idx="870">
                  <c:v>0.436</c:v>
                </c:pt>
                <c:pt idx="871">
                  <c:v>0.437</c:v>
                </c:pt>
                <c:pt idx="872">
                  <c:v>0.437</c:v>
                </c:pt>
                <c:pt idx="873">
                  <c:v>0.438</c:v>
                </c:pt>
                <c:pt idx="874">
                  <c:v>0.438</c:v>
                </c:pt>
                <c:pt idx="875">
                  <c:v>0.439</c:v>
                </c:pt>
                <c:pt idx="876">
                  <c:v>0.439</c:v>
                </c:pt>
                <c:pt idx="877">
                  <c:v>0.44</c:v>
                </c:pt>
                <c:pt idx="878">
                  <c:v>0.44</c:v>
                </c:pt>
                <c:pt idx="879">
                  <c:v>0.441</c:v>
                </c:pt>
                <c:pt idx="880">
                  <c:v>0.441</c:v>
                </c:pt>
                <c:pt idx="881">
                  <c:v>0.442</c:v>
                </c:pt>
                <c:pt idx="882">
                  <c:v>0.442</c:v>
                </c:pt>
                <c:pt idx="883">
                  <c:v>0.443</c:v>
                </c:pt>
                <c:pt idx="884">
                  <c:v>0.443</c:v>
                </c:pt>
                <c:pt idx="885">
                  <c:v>0.44400000000000001</c:v>
                </c:pt>
                <c:pt idx="886">
                  <c:v>0.44400000000000001</c:v>
                </c:pt>
                <c:pt idx="887">
                  <c:v>0.44500000000000001</c:v>
                </c:pt>
                <c:pt idx="888">
                  <c:v>0.44500000000000001</c:v>
                </c:pt>
                <c:pt idx="889">
                  <c:v>0.44600000000000001</c:v>
                </c:pt>
                <c:pt idx="890">
                  <c:v>0.44600000000000001</c:v>
                </c:pt>
                <c:pt idx="891">
                  <c:v>0.44700000000000001</c:v>
                </c:pt>
                <c:pt idx="892">
                  <c:v>0.44700000000000001</c:v>
                </c:pt>
                <c:pt idx="893">
                  <c:v>0.44800000000000001</c:v>
                </c:pt>
                <c:pt idx="894">
                  <c:v>0.44800000000000001</c:v>
                </c:pt>
                <c:pt idx="895">
                  <c:v>0.44900000000000001</c:v>
                </c:pt>
                <c:pt idx="896">
                  <c:v>0.44900000000000001</c:v>
                </c:pt>
                <c:pt idx="897">
                  <c:v>0.45</c:v>
                </c:pt>
                <c:pt idx="898">
                  <c:v>0.45</c:v>
                </c:pt>
                <c:pt idx="899">
                  <c:v>0.45100000000000001</c:v>
                </c:pt>
                <c:pt idx="900">
                  <c:v>0.45100000000000001</c:v>
                </c:pt>
                <c:pt idx="901">
                  <c:v>0.45200000000000001</c:v>
                </c:pt>
                <c:pt idx="902">
                  <c:v>0.45200000000000001</c:v>
                </c:pt>
                <c:pt idx="903">
                  <c:v>0.45300000000000001</c:v>
                </c:pt>
                <c:pt idx="904">
                  <c:v>0.45300000000000001</c:v>
                </c:pt>
                <c:pt idx="905">
                  <c:v>0.45400000000000001</c:v>
                </c:pt>
                <c:pt idx="906">
                  <c:v>0.45400000000000001</c:v>
                </c:pt>
                <c:pt idx="907">
                  <c:v>0.45500000000000002</c:v>
                </c:pt>
                <c:pt idx="908">
                  <c:v>0.45500000000000002</c:v>
                </c:pt>
                <c:pt idx="909">
                  <c:v>0.45600000000000002</c:v>
                </c:pt>
                <c:pt idx="910">
                  <c:v>0.45600000000000002</c:v>
                </c:pt>
                <c:pt idx="911">
                  <c:v>0.45700000000000002</c:v>
                </c:pt>
                <c:pt idx="912">
                  <c:v>0.45700000000000002</c:v>
                </c:pt>
                <c:pt idx="913">
                  <c:v>0.45800000000000002</c:v>
                </c:pt>
                <c:pt idx="914">
                  <c:v>0.45800000000000002</c:v>
                </c:pt>
                <c:pt idx="915">
                  <c:v>0.45900000000000002</c:v>
                </c:pt>
                <c:pt idx="916">
                  <c:v>0.45900000000000002</c:v>
                </c:pt>
                <c:pt idx="917">
                  <c:v>0.46</c:v>
                </c:pt>
                <c:pt idx="918">
                  <c:v>0.46</c:v>
                </c:pt>
                <c:pt idx="919">
                  <c:v>0.46100000000000002</c:v>
                </c:pt>
                <c:pt idx="920">
                  <c:v>0.46100000000000002</c:v>
                </c:pt>
                <c:pt idx="921">
                  <c:v>0.46200000000000002</c:v>
                </c:pt>
                <c:pt idx="922">
                  <c:v>0.46200000000000002</c:v>
                </c:pt>
                <c:pt idx="923">
                  <c:v>0.46300000000000002</c:v>
                </c:pt>
                <c:pt idx="924">
                  <c:v>0.46300000000000002</c:v>
                </c:pt>
                <c:pt idx="925">
                  <c:v>0.46400000000000002</c:v>
                </c:pt>
                <c:pt idx="926">
                  <c:v>0.46400000000000002</c:v>
                </c:pt>
                <c:pt idx="927">
                  <c:v>0.46500000000000002</c:v>
                </c:pt>
                <c:pt idx="928">
                  <c:v>0.46500000000000002</c:v>
                </c:pt>
                <c:pt idx="929">
                  <c:v>0.46600000000000003</c:v>
                </c:pt>
                <c:pt idx="930">
                  <c:v>0.46600000000000003</c:v>
                </c:pt>
                <c:pt idx="931">
                  <c:v>0.46700000000000003</c:v>
                </c:pt>
                <c:pt idx="932">
                  <c:v>0.46700000000000003</c:v>
                </c:pt>
                <c:pt idx="933">
                  <c:v>0.46800000000000003</c:v>
                </c:pt>
                <c:pt idx="934">
                  <c:v>0.46800000000000003</c:v>
                </c:pt>
                <c:pt idx="935">
                  <c:v>0.46899999999999997</c:v>
                </c:pt>
                <c:pt idx="936">
                  <c:v>0.46899999999999997</c:v>
                </c:pt>
                <c:pt idx="937">
                  <c:v>0.47</c:v>
                </c:pt>
                <c:pt idx="938">
                  <c:v>0.47</c:v>
                </c:pt>
                <c:pt idx="939">
                  <c:v>0.47099999999999997</c:v>
                </c:pt>
                <c:pt idx="940">
                  <c:v>0.47099999999999997</c:v>
                </c:pt>
                <c:pt idx="941">
                  <c:v>0.47199999999999998</c:v>
                </c:pt>
                <c:pt idx="942">
                  <c:v>0.47199999999999998</c:v>
                </c:pt>
                <c:pt idx="943">
                  <c:v>0.47299999999999998</c:v>
                </c:pt>
                <c:pt idx="944">
                  <c:v>0.47299999999999998</c:v>
                </c:pt>
                <c:pt idx="945">
                  <c:v>0.47399999999999998</c:v>
                </c:pt>
                <c:pt idx="946">
                  <c:v>0.47399999999999998</c:v>
                </c:pt>
                <c:pt idx="947">
                  <c:v>0.47499999999999998</c:v>
                </c:pt>
                <c:pt idx="948">
                  <c:v>0.47499999999999998</c:v>
                </c:pt>
                <c:pt idx="949">
                  <c:v>0.47599999999999998</c:v>
                </c:pt>
                <c:pt idx="950">
                  <c:v>0.47599999999999998</c:v>
                </c:pt>
                <c:pt idx="951">
                  <c:v>0.47699999999999998</c:v>
                </c:pt>
                <c:pt idx="952">
                  <c:v>0.47699999999999998</c:v>
                </c:pt>
                <c:pt idx="953">
                  <c:v>0.47799999999999998</c:v>
                </c:pt>
                <c:pt idx="954">
                  <c:v>0.47799999999999998</c:v>
                </c:pt>
                <c:pt idx="955">
                  <c:v>0.47899999999999998</c:v>
                </c:pt>
                <c:pt idx="956">
                  <c:v>0.47899999999999998</c:v>
                </c:pt>
                <c:pt idx="957">
                  <c:v>0.48</c:v>
                </c:pt>
                <c:pt idx="958">
                  <c:v>0.48</c:v>
                </c:pt>
                <c:pt idx="959">
                  <c:v>0.48099999999999998</c:v>
                </c:pt>
                <c:pt idx="960">
                  <c:v>0.48099999999999998</c:v>
                </c:pt>
                <c:pt idx="961">
                  <c:v>0.48199999999999998</c:v>
                </c:pt>
                <c:pt idx="962">
                  <c:v>0.48199999999999998</c:v>
                </c:pt>
                <c:pt idx="963">
                  <c:v>0.48299999999999998</c:v>
                </c:pt>
                <c:pt idx="964">
                  <c:v>0.48299999999999998</c:v>
                </c:pt>
                <c:pt idx="965">
                  <c:v>0.48399999999999999</c:v>
                </c:pt>
                <c:pt idx="966">
                  <c:v>0.48399999999999999</c:v>
                </c:pt>
                <c:pt idx="967">
                  <c:v>0.48499999999999999</c:v>
                </c:pt>
                <c:pt idx="968">
                  <c:v>0.48499999999999999</c:v>
                </c:pt>
                <c:pt idx="969">
                  <c:v>0.48599999999999999</c:v>
                </c:pt>
                <c:pt idx="970">
                  <c:v>0.48599999999999999</c:v>
                </c:pt>
                <c:pt idx="971">
                  <c:v>0.48699999999999999</c:v>
                </c:pt>
                <c:pt idx="972">
                  <c:v>0.48699999999999999</c:v>
                </c:pt>
                <c:pt idx="973">
                  <c:v>0.48799999999999999</c:v>
                </c:pt>
                <c:pt idx="974">
                  <c:v>0.48799999999999999</c:v>
                </c:pt>
                <c:pt idx="975">
                  <c:v>0.48899999999999999</c:v>
                </c:pt>
                <c:pt idx="976">
                  <c:v>0.48899999999999999</c:v>
                </c:pt>
                <c:pt idx="977">
                  <c:v>0.49</c:v>
                </c:pt>
                <c:pt idx="978">
                  <c:v>0.49</c:v>
                </c:pt>
                <c:pt idx="979">
                  <c:v>0.49099999999999999</c:v>
                </c:pt>
                <c:pt idx="980">
                  <c:v>0.49099999999999999</c:v>
                </c:pt>
                <c:pt idx="981">
                  <c:v>0.49199999999999999</c:v>
                </c:pt>
                <c:pt idx="982">
                  <c:v>0.49199999999999999</c:v>
                </c:pt>
                <c:pt idx="983">
                  <c:v>0.49299999999999999</c:v>
                </c:pt>
                <c:pt idx="984">
                  <c:v>0.49299999999999999</c:v>
                </c:pt>
                <c:pt idx="985">
                  <c:v>0.49399999999999999</c:v>
                </c:pt>
                <c:pt idx="986">
                  <c:v>0.49399999999999999</c:v>
                </c:pt>
                <c:pt idx="987">
                  <c:v>0.495</c:v>
                </c:pt>
                <c:pt idx="988">
                  <c:v>0.495</c:v>
                </c:pt>
                <c:pt idx="989">
                  <c:v>0.496</c:v>
                </c:pt>
                <c:pt idx="990">
                  <c:v>0.496</c:v>
                </c:pt>
                <c:pt idx="991">
                  <c:v>0.497</c:v>
                </c:pt>
                <c:pt idx="992">
                  <c:v>0.497</c:v>
                </c:pt>
                <c:pt idx="993">
                  <c:v>0.498</c:v>
                </c:pt>
                <c:pt idx="994">
                  <c:v>0.498</c:v>
                </c:pt>
                <c:pt idx="995">
                  <c:v>0.499</c:v>
                </c:pt>
                <c:pt idx="996">
                  <c:v>0.499</c:v>
                </c:pt>
                <c:pt idx="997">
                  <c:v>0.5</c:v>
                </c:pt>
                <c:pt idx="998">
                  <c:v>0.5</c:v>
                </c:pt>
                <c:pt idx="999">
                  <c:v>0.501</c:v>
                </c:pt>
                <c:pt idx="1000">
                  <c:v>0.501</c:v>
                </c:pt>
                <c:pt idx="1001">
                  <c:v>0.502</c:v>
                </c:pt>
                <c:pt idx="1002">
                  <c:v>0.502</c:v>
                </c:pt>
                <c:pt idx="1003">
                  <c:v>0.503</c:v>
                </c:pt>
                <c:pt idx="1004">
                  <c:v>0.503</c:v>
                </c:pt>
                <c:pt idx="1005">
                  <c:v>0.504</c:v>
                </c:pt>
                <c:pt idx="1006">
                  <c:v>0.504</c:v>
                </c:pt>
                <c:pt idx="1007">
                  <c:v>0.505</c:v>
                </c:pt>
                <c:pt idx="1008">
                  <c:v>0.505</c:v>
                </c:pt>
                <c:pt idx="1009">
                  <c:v>0.50600000000000001</c:v>
                </c:pt>
                <c:pt idx="1010">
                  <c:v>0.50600000000000001</c:v>
                </c:pt>
                <c:pt idx="1011">
                  <c:v>0.50700000000000001</c:v>
                </c:pt>
                <c:pt idx="1012">
                  <c:v>0.50700000000000001</c:v>
                </c:pt>
                <c:pt idx="1013">
                  <c:v>0.50800000000000001</c:v>
                </c:pt>
                <c:pt idx="1014">
                  <c:v>0.50800000000000001</c:v>
                </c:pt>
                <c:pt idx="1015">
                  <c:v>0.50900000000000001</c:v>
                </c:pt>
                <c:pt idx="1016">
                  <c:v>0.50900000000000001</c:v>
                </c:pt>
                <c:pt idx="1017">
                  <c:v>0.51</c:v>
                </c:pt>
                <c:pt idx="1018">
                  <c:v>0.51</c:v>
                </c:pt>
                <c:pt idx="1019">
                  <c:v>0.51100000000000001</c:v>
                </c:pt>
                <c:pt idx="1020">
                  <c:v>0.51100000000000001</c:v>
                </c:pt>
                <c:pt idx="1021">
                  <c:v>0.51200000000000001</c:v>
                </c:pt>
                <c:pt idx="1022">
                  <c:v>0.51200000000000001</c:v>
                </c:pt>
                <c:pt idx="1023">
                  <c:v>0.51300000000000001</c:v>
                </c:pt>
                <c:pt idx="1024">
                  <c:v>0.51300000000000001</c:v>
                </c:pt>
                <c:pt idx="1025">
                  <c:v>0.51400000000000001</c:v>
                </c:pt>
                <c:pt idx="1026">
                  <c:v>0.51400000000000001</c:v>
                </c:pt>
                <c:pt idx="1027">
                  <c:v>0.51500000000000001</c:v>
                </c:pt>
                <c:pt idx="1028">
                  <c:v>0.51500000000000001</c:v>
                </c:pt>
                <c:pt idx="1029">
                  <c:v>0.51600000000000001</c:v>
                </c:pt>
                <c:pt idx="1030">
                  <c:v>0.51600000000000001</c:v>
                </c:pt>
                <c:pt idx="1031">
                  <c:v>0.51700000000000002</c:v>
                </c:pt>
                <c:pt idx="1032">
                  <c:v>0.51700000000000002</c:v>
                </c:pt>
                <c:pt idx="1033">
                  <c:v>0.51800000000000002</c:v>
                </c:pt>
                <c:pt idx="1034">
                  <c:v>0.51800000000000002</c:v>
                </c:pt>
                <c:pt idx="1035">
                  <c:v>0.51900000000000002</c:v>
                </c:pt>
                <c:pt idx="1036">
                  <c:v>0.51900000000000002</c:v>
                </c:pt>
                <c:pt idx="1037">
                  <c:v>0.52</c:v>
                </c:pt>
                <c:pt idx="1038">
                  <c:v>0.52</c:v>
                </c:pt>
                <c:pt idx="1039">
                  <c:v>0.52100000000000002</c:v>
                </c:pt>
                <c:pt idx="1040">
                  <c:v>0.52100000000000002</c:v>
                </c:pt>
                <c:pt idx="1041">
                  <c:v>0.52200000000000002</c:v>
                </c:pt>
                <c:pt idx="1042">
                  <c:v>0.52200000000000002</c:v>
                </c:pt>
                <c:pt idx="1043">
                  <c:v>0.52300000000000002</c:v>
                </c:pt>
                <c:pt idx="1044">
                  <c:v>0.52300000000000002</c:v>
                </c:pt>
                <c:pt idx="1045">
                  <c:v>0.52400000000000002</c:v>
                </c:pt>
                <c:pt idx="1046">
                  <c:v>0.52400000000000002</c:v>
                </c:pt>
                <c:pt idx="1047">
                  <c:v>0.52500000000000002</c:v>
                </c:pt>
                <c:pt idx="1048">
                  <c:v>0.52500000000000002</c:v>
                </c:pt>
                <c:pt idx="1049">
                  <c:v>0.52600000000000002</c:v>
                </c:pt>
                <c:pt idx="1050">
                  <c:v>0.52600000000000002</c:v>
                </c:pt>
                <c:pt idx="1051">
                  <c:v>0.52700000000000002</c:v>
                </c:pt>
                <c:pt idx="1052">
                  <c:v>0.52700000000000002</c:v>
                </c:pt>
                <c:pt idx="1053">
                  <c:v>0.52800000000000002</c:v>
                </c:pt>
                <c:pt idx="1054">
                  <c:v>0.52800000000000002</c:v>
                </c:pt>
                <c:pt idx="1055">
                  <c:v>0.52900000000000003</c:v>
                </c:pt>
                <c:pt idx="1056">
                  <c:v>0.52900000000000003</c:v>
                </c:pt>
                <c:pt idx="1057">
                  <c:v>0.53</c:v>
                </c:pt>
                <c:pt idx="1058">
                  <c:v>0.53</c:v>
                </c:pt>
                <c:pt idx="1059">
                  <c:v>0.53100000000000003</c:v>
                </c:pt>
                <c:pt idx="1060">
                  <c:v>0.53100000000000003</c:v>
                </c:pt>
                <c:pt idx="1061">
                  <c:v>0.53200000000000003</c:v>
                </c:pt>
                <c:pt idx="1062">
                  <c:v>0.53200000000000003</c:v>
                </c:pt>
                <c:pt idx="1063">
                  <c:v>0.53300000000000003</c:v>
                </c:pt>
                <c:pt idx="1064">
                  <c:v>0.53300000000000003</c:v>
                </c:pt>
                <c:pt idx="1065">
                  <c:v>0.53400000000000003</c:v>
                </c:pt>
                <c:pt idx="1066">
                  <c:v>0.53400000000000003</c:v>
                </c:pt>
                <c:pt idx="1067">
                  <c:v>0.53500000000000003</c:v>
                </c:pt>
                <c:pt idx="1068">
                  <c:v>0.53500000000000003</c:v>
                </c:pt>
                <c:pt idx="1069">
                  <c:v>0.53600000000000003</c:v>
                </c:pt>
                <c:pt idx="1070">
                  <c:v>0.53600000000000003</c:v>
                </c:pt>
                <c:pt idx="1071">
                  <c:v>0.53700000000000003</c:v>
                </c:pt>
                <c:pt idx="1072">
                  <c:v>0.53700000000000003</c:v>
                </c:pt>
                <c:pt idx="1073">
                  <c:v>0.53800000000000003</c:v>
                </c:pt>
                <c:pt idx="1074">
                  <c:v>0.53800000000000003</c:v>
                </c:pt>
                <c:pt idx="1075">
                  <c:v>0.53900000000000003</c:v>
                </c:pt>
                <c:pt idx="1076">
                  <c:v>0.53900000000000003</c:v>
                </c:pt>
                <c:pt idx="1077">
                  <c:v>0.54</c:v>
                </c:pt>
                <c:pt idx="1078">
                  <c:v>0.54</c:v>
                </c:pt>
                <c:pt idx="1079">
                  <c:v>0.54100000000000004</c:v>
                </c:pt>
                <c:pt idx="1080">
                  <c:v>0.54100000000000004</c:v>
                </c:pt>
                <c:pt idx="1081">
                  <c:v>0.54200000000000004</c:v>
                </c:pt>
                <c:pt idx="1082">
                  <c:v>0.54200000000000004</c:v>
                </c:pt>
                <c:pt idx="1083">
                  <c:v>0.54300000000000004</c:v>
                </c:pt>
                <c:pt idx="1084">
                  <c:v>0.54300000000000004</c:v>
                </c:pt>
                <c:pt idx="1085">
                  <c:v>0.54400000000000004</c:v>
                </c:pt>
                <c:pt idx="1086">
                  <c:v>0.54400000000000004</c:v>
                </c:pt>
                <c:pt idx="1087">
                  <c:v>0.54500000000000004</c:v>
                </c:pt>
                <c:pt idx="1088">
                  <c:v>0.54500000000000004</c:v>
                </c:pt>
                <c:pt idx="1089">
                  <c:v>0.54600000000000004</c:v>
                </c:pt>
                <c:pt idx="1090">
                  <c:v>0.54600000000000004</c:v>
                </c:pt>
                <c:pt idx="1091">
                  <c:v>0.54700000000000004</c:v>
                </c:pt>
                <c:pt idx="1092">
                  <c:v>0.54700000000000004</c:v>
                </c:pt>
                <c:pt idx="1093">
                  <c:v>0.54800000000000004</c:v>
                </c:pt>
                <c:pt idx="1094">
                  <c:v>0.54800000000000004</c:v>
                </c:pt>
                <c:pt idx="1095">
                  <c:v>0.54900000000000004</c:v>
                </c:pt>
                <c:pt idx="1096">
                  <c:v>0.54900000000000004</c:v>
                </c:pt>
                <c:pt idx="1097">
                  <c:v>0.55000000000000004</c:v>
                </c:pt>
                <c:pt idx="1098">
                  <c:v>0.55000000000000004</c:v>
                </c:pt>
                <c:pt idx="1099">
                  <c:v>0.55100000000000005</c:v>
                </c:pt>
                <c:pt idx="1100">
                  <c:v>0.55100000000000005</c:v>
                </c:pt>
                <c:pt idx="1101">
                  <c:v>0.55200000000000005</c:v>
                </c:pt>
                <c:pt idx="1102">
                  <c:v>0.55200000000000005</c:v>
                </c:pt>
                <c:pt idx="1103">
                  <c:v>0.55300000000000005</c:v>
                </c:pt>
                <c:pt idx="1104">
                  <c:v>0.55300000000000005</c:v>
                </c:pt>
                <c:pt idx="1105">
                  <c:v>0.55400000000000005</c:v>
                </c:pt>
                <c:pt idx="1106">
                  <c:v>0.55400000000000005</c:v>
                </c:pt>
                <c:pt idx="1107">
                  <c:v>0.55500000000000005</c:v>
                </c:pt>
                <c:pt idx="1108">
                  <c:v>0.55500000000000005</c:v>
                </c:pt>
                <c:pt idx="1109">
                  <c:v>0.55600000000000005</c:v>
                </c:pt>
                <c:pt idx="1110">
                  <c:v>0.55600000000000005</c:v>
                </c:pt>
                <c:pt idx="1111">
                  <c:v>0.55700000000000005</c:v>
                </c:pt>
                <c:pt idx="1112">
                  <c:v>0.55700000000000005</c:v>
                </c:pt>
                <c:pt idx="1113">
                  <c:v>0.55800000000000005</c:v>
                </c:pt>
                <c:pt idx="1114">
                  <c:v>0.55800000000000005</c:v>
                </c:pt>
                <c:pt idx="1115">
                  <c:v>0.55900000000000005</c:v>
                </c:pt>
                <c:pt idx="1116">
                  <c:v>0.55900000000000005</c:v>
                </c:pt>
                <c:pt idx="1117">
                  <c:v>0.56000000000000005</c:v>
                </c:pt>
                <c:pt idx="1118">
                  <c:v>0.56000000000000005</c:v>
                </c:pt>
                <c:pt idx="1119">
                  <c:v>0.56100000000000005</c:v>
                </c:pt>
                <c:pt idx="1120">
                  <c:v>0.56100000000000005</c:v>
                </c:pt>
                <c:pt idx="1121">
                  <c:v>0.56200000000000006</c:v>
                </c:pt>
                <c:pt idx="1122">
                  <c:v>0.56200000000000006</c:v>
                </c:pt>
                <c:pt idx="1123">
                  <c:v>0.56299999999999994</c:v>
                </c:pt>
                <c:pt idx="1124">
                  <c:v>0.56299999999999994</c:v>
                </c:pt>
                <c:pt idx="1125">
                  <c:v>0.56399999999999995</c:v>
                </c:pt>
                <c:pt idx="1126">
                  <c:v>0.56399999999999995</c:v>
                </c:pt>
                <c:pt idx="1127">
                  <c:v>0.56499999999999995</c:v>
                </c:pt>
                <c:pt idx="1128">
                  <c:v>0.56499999999999995</c:v>
                </c:pt>
                <c:pt idx="1129">
                  <c:v>0.56599999999999995</c:v>
                </c:pt>
                <c:pt idx="1130">
                  <c:v>0.56599999999999995</c:v>
                </c:pt>
                <c:pt idx="1131">
                  <c:v>0.56699999999999995</c:v>
                </c:pt>
                <c:pt idx="1132">
                  <c:v>0.56699999999999995</c:v>
                </c:pt>
                <c:pt idx="1133">
                  <c:v>0.56799999999999995</c:v>
                </c:pt>
                <c:pt idx="1134">
                  <c:v>0.56799999999999995</c:v>
                </c:pt>
                <c:pt idx="1135">
                  <c:v>0.56899999999999995</c:v>
                </c:pt>
                <c:pt idx="1136">
                  <c:v>0.56899999999999995</c:v>
                </c:pt>
                <c:pt idx="1137">
                  <c:v>0.56999999999999995</c:v>
                </c:pt>
                <c:pt idx="1138">
                  <c:v>0.56999999999999995</c:v>
                </c:pt>
                <c:pt idx="1139">
                  <c:v>0.57099999999999995</c:v>
                </c:pt>
                <c:pt idx="1140">
                  <c:v>0.57099999999999995</c:v>
                </c:pt>
                <c:pt idx="1141">
                  <c:v>0.57199999999999995</c:v>
                </c:pt>
                <c:pt idx="1142">
                  <c:v>0.57199999999999995</c:v>
                </c:pt>
                <c:pt idx="1143">
                  <c:v>0.57299999999999995</c:v>
                </c:pt>
                <c:pt idx="1144">
                  <c:v>0.57299999999999995</c:v>
                </c:pt>
                <c:pt idx="1145">
                  <c:v>0.57399999999999995</c:v>
                </c:pt>
                <c:pt idx="1146">
                  <c:v>0.57399999999999995</c:v>
                </c:pt>
                <c:pt idx="1147">
                  <c:v>0.57499999999999996</c:v>
                </c:pt>
                <c:pt idx="1148">
                  <c:v>0.57499999999999996</c:v>
                </c:pt>
                <c:pt idx="1149">
                  <c:v>0.57599999999999996</c:v>
                </c:pt>
                <c:pt idx="1150">
                  <c:v>0.57599999999999996</c:v>
                </c:pt>
                <c:pt idx="1151">
                  <c:v>0.57699999999999996</c:v>
                </c:pt>
                <c:pt idx="1152">
                  <c:v>0.57699999999999996</c:v>
                </c:pt>
                <c:pt idx="1153">
                  <c:v>0.57799999999999996</c:v>
                </c:pt>
                <c:pt idx="1154">
                  <c:v>0.57799999999999996</c:v>
                </c:pt>
                <c:pt idx="1155">
                  <c:v>0.57899999999999996</c:v>
                </c:pt>
                <c:pt idx="1156">
                  <c:v>0.57899999999999996</c:v>
                </c:pt>
                <c:pt idx="1157">
                  <c:v>0.57999999999999996</c:v>
                </c:pt>
                <c:pt idx="1158">
                  <c:v>0.57999999999999996</c:v>
                </c:pt>
                <c:pt idx="1159">
                  <c:v>0.58099999999999996</c:v>
                </c:pt>
                <c:pt idx="1160">
                  <c:v>0.58099999999999996</c:v>
                </c:pt>
                <c:pt idx="1161">
                  <c:v>0.58199999999999996</c:v>
                </c:pt>
                <c:pt idx="1162">
                  <c:v>0.58199999999999996</c:v>
                </c:pt>
                <c:pt idx="1163">
                  <c:v>0.58299999999999996</c:v>
                </c:pt>
                <c:pt idx="1164">
                  <c:v>0.58299999999999996</c:v>
                </c:pt>
                <c:pt idx="1165">
                  <c:v>0.58399999999999996</c:v>
                </c:pt>
                <c:pt idx="1166">
                  <c:v>0.58399999999999996</c:v>
                </c:pt>
                <c:pt idx="1167">
                  <c:v>0.58499999999999996</c:v>
                </c:pt>
                <c:pt idx="1168">
                  <c:v>0.58499999999999996</c:v>
                </c:pt>
                <c:pt idx="1169">
                  <c:v>0.58599999999999997</c:v>
                </c:pt>
                <c:pt idx="1170">
                  <c:v>0.58599999999999997</c:v>
                </c:pt>
                <c:pt idx="1171">
                  <c:v>0.58699999999999997</c:v>
                </c:pt>
                <c:pt idx="1172">
                  <c:v>0.58699999999999997</c:v>
                </c:pt>
                <c:pt idx="1173">
                  <c:v>0.58799999999999997</c:v>
                </c:pt>
                <c:pt idx="1174">
                  <c:v>0.58799999999999997</c:v>
                </c:pt>
                <c:pt idx="1175">
                  <c:v>0.58899999999999997</c:v>
                </c:pt>
                <c:pt idx="1176">
                  <c:v>0.58899999999999997</c:v>
                </c:pt>
                <c:pt idx="1177">
                  <c:v>0.59</c:v>
                </c:pt>
                <c:pt idx="1178">
                  <c:v>0.59</c:v>
                </c:pt>
                <c:pt idx="1179">
                  <c:v>0.59099999999999997</c:v>
                </c:pt>
                <c:pt idx="1180">
                  <c:v>0.59099999999999997</c:v>
                </c:pt>
                <c:pt idx="1181">
                  <c:v>0.59199999999999997</c:v>
                </c:pt>
                <c:pt idx="1182">
                  <c:v>0.59199999999999997</c:v>
                </c:pt>
                <c:pt idx="1183">
                  <c:v>0.59299999999999997</c:v>
                </c:pt>
                <c:pt idx="1184">
                  <c:v>0.59299999999999997</c:v>
                </c:pt>
                <c:pt idx="1185">
                  <c:v>0.59399999999999997</c:v>
                </c:pt>
                <c:pt idx="1186">
                  <c:v>0.59399999999999997</c:v>
                </c:pt>
                <c:pt idx="1187">
                  <c:v>0.59499999999999997</c:v>
                </c:pt>
                <c:pt idx="1188">
                  <c:v>0.59499999999999997</c:v>
                </c:pt>
                <c:pt idx="1189">
                  <c:v>0.59599999999999997</c:v>
                </c:pt>
                <c:pt idx="1190">
                  <c:v>0.59599999999999997</c:v>
                </c:pt>
                <c:pt idx="1191">
                  <c:v>0.59699999999999998</c:v>
                </c:pt>
                <c:pt idx="1192">
                  <c:v>0.59699999999999998</c:v>
                </c:pt>
                <c:pt idx="1193">
                  <c:v>0.59799999999999998</c:v>
                </c:pt>
                <c:pt idx="1194">
                  <c:v>0.59799999999999998</c:v>
                </c:pt>
                <c:pt idx="1195">
                  <c:v>0.59899999999999998</c:v>
                </c:pt>
                <c:pt idx="1196">
                  <c:v>0.59899999999999998</c:v>
                </c:pt>
                <c:pt idx="1197">
                  <c:v>0.6</c:v>
                </c:pt>
                <c:pt idx="1198">
                  <c:v>0.6</c:v>
                </c:pt>
                <c:pt idx="1199">
                  <c:v>0.60099999999999998</c:v>
                </c:pt>
                <c:pt idx="1200">
                  <c:v>0.60099999999999998</c:v>
                </c:pt>
                <c:pt idx="1201">
                  <c:v>0.60199999999999998</c:v>
                </c:pt>
                <c:pt idx="1202">
                  <c:v>0.60199999999999998</c:v>
                </c:pt>
                <c:pt idx="1203">
                  <c:v>0.60299999999999998</c:v>
                </c:pt>
                <c:pt idx="1204">
                  <c:v>0.60299999999999998</c:v>
                </c:pt>
                <c:pt idx="1205">
                  <c:v>0.60399999999999998</c:v>
                </c:pt>
                <c:pt idx="1206">
                  <c:v>0.60399999999999998</c:v>
                </c:pt>
                <c:pt idx="1207">
                  <c:v>0.60499999999999998</c:v>
                </c:pt>
                <c:pt idx="1208">
                  <c:v>0.60499999999999998</c:v>
                </c:pt>
                <c:pt idx="1209">
                  <c:v>0.60599999999999998</c:v>
                </c:pt>
                <c:pt idx="1210">
                  <c:v>0.60599999999999998</c:v>
                </c:pt>
                <c:pt idx="1211">
                  <c:v>0.60699999999999998</c:v>
                </c:pt>
                <c:pt idx="1212">
                  <c:v>0.60699999999999998</c:v>
                </c:pt>
                <c:pt idx="1213">
                  <c:v>0.60799999999999998</c:v>
                </c:pt>
                <c:pt idx="1214">
                  <c:v>0.60799999999999998</c:v>
                </c:pt>
                <c:pt idx="1215">
                  <c:v>0.60899999999999999</c:v>
                </c:pt>
                <c:pt idx="1216">
                  <c:v>0.60899999999999999</c:v>
                </c:pt>
                <c:pt idx="1217">
                  <c:v>0.61</c:v>
                </c:pt>
                <c:pt idx="1218">
                  <c:v>0.61</c:v>
                </c:pt>
                <c:pt idx="1219">
                  <c:v>0.61099999999999999</c:v>
                </c:pt>
                <c:pt idx="1220">
                  <c:v>0.61099999999999999</c:v>
                </c:pt>
                <c:pt idx="1221">
                  <c:v>0.61199999999999999</c:v>
                </c:pt>
                <c:pt idx="1222">
                  <c:v>0.61199999999999999</c:v>
                </c:pt>
                <c:pt idx="1223">
                  <c:v>0.61299999999999999</c:v>
                </c:pt>
                <c:pt idx="1224">
                  <c:v>0.61299999999999999</c:v>
                </c:pt>
                <c:pt idx="1225">
                  <c:v>0.61399999999999999</c:v>
                </c:pt>
                <c:pt idx="1226">
                  <c:v>0.61399999999999999</c:v>
                </c:pt>
                <c:pt idx="1227">
                  <c:v>0.61499999999999999</c:v>
                </c:pt>
                <c:pt idx="1228">
                  <c:v>0.61499999999999999</c:v>
                </c:pt>
                <c:pt idx="1229">
                  <c:v>0.61599999999999999</c:v>
                </c:pt>
                <c:pt idx="1230">
                  <c:v>0.61599999999999999</c:v>
                </c:pt>
                <c:pt idx="1231">
                  <c:v>0.61699999999999999</c:v>
                </c:pt>
                <c:pt idx="1232">
                  <c:v>0.61699999999999999</c:v>
                </c:pt>
                <c:pt idx="1233">
                  <c:v>0.61799999999999999</c:v>
                </c:pt>
                <c:pt idx="1234">
                  <c:v>0.61799999999999999</c:v>
                </c:pt>
                <c:pt idx="1235">
                  <c:v>0.61899999999999999</c:v>
                </c:pt>
                <c:pt idx="1236">
                  <c:v>0.61899999999999999</c:v>
                </c:pt>
                <c:pt idx="1237">
                  <c:v>0.62</c:v>
                </c:pt>
                <c:pt idx="1238">
                  <c:v>0.62</c:v>
                </c:pt>
                <c:pt idx="1239">
                  <c:v>0.621</c:v>
                </c:pt>
                <c:pt idx="1240">
                  <c:v>0.621</c:v>
                </c:pt>
                <c:pt idx="1241">
                  <c:v>0.622</c:v>
                </c:pt>
                <c:pt idx="1242">
                  <c:v>0.622</c:v>
                </c:pt>
                <c:pt idx="1243">
                  <c:v>0.623</c:v>
                </c:pt>
                <c:pt idx="1244">
                  <c:v>0.623</c:v>
                </c:pt>
                <c:pt idx="1245">
                  <c:v>0.624</c:v>
                </c:pt>
                <c:pt idx="1246">
                  <c:v>0.624</c:v>
                </c:pt>
                <c:pt idx="1247">
                  <c:v>0.625</c:v>
                </c:pt>
                <c:pt idx="1248">
                  <c:v>0.625</c:v>
                </c:pt>
                <c:pt idx="1249">
                  <c:v>0.626</c:v>
                </c:pt>
                <c:pt idx="1250">
                  <c:v>0.626</c:v>
                </c:pt>
                <c:pt idx="1251">
                  <c:v>0.627</c:v>
                </c:pt>
                <c:pt idx="1252">
                  <c:v>0.627</c:v>
                </c:pt>
                <c:pt idx="1253">
                  <c:v>0.628</c:v>
                </c:pt>
                <c:pt idx="1254">
                  <c:v>0.628</c:v>
                </c:pt>
                <c:pt idx="1255">
                  <c:v>0.629</c:v>
                </c:pt>
                <c:pt idx="1256">
                  <c:v>0.629</c:v>
                </c:pt>
                <c:pt idx="1257">
                  <c:v>0.63</c:v>
                </c:pt>
                <c:pt idx="1258">
                  <c:v>0.63</c:v>
                </c:pt>
                <c:pt idx="1259">
                  <c:v>0.63100000000000001</c:v>
                </c:pt>
                <c:pt idx="1260">
                  <c:v>0.63100000000000001</c:v>
                </c:pt>
                <c:pt idx="1261">
                  <c:v>0.63200000000000001</c:v>
                </c:pt>
                <c:pt idx="1262">
                  <c:v>0.63200000000000001</c:v>
                </c:pt>
                <c:pt idx="1263">
                  <c:v>0.63300000000000001</c:v>
                </c:pt>
                <c:pt idx="1264">
                  <c:v>0.63300000000000001</c:v>
                </c:pt>
                <c:pt idx="1265">
                  <c:v>0.63400000000000001</c:v>
                </c:pt>
                <c:pt idx="1266">
                  <c:v>0.63400000000000001</c:v>
                </c:pt>
                <c:pt idx="1267">
                  <c:v>0.63500000000000001</c:v>
                </c:pt>
                <c:pt idx="1268">
                  <c:v>0.63500000000000001</c:v>
                </c:pt>
                <c:pt idx="1269">
                  <c:v>0.63600000000000001</c:v>
                </c:pt>
                <c:pt idx="1270">
                  <c:v>0.63600000000000001</c:v>
                </c:pt>
                <c:pt idx="1271">
                  <c:v>0.63700000000000001</c:v>
                </c:pt>
                <c:pt idx="1272">
                  <c:v>0.63700000000000001</c:v>
                </c:pt>
                <c:pt idx="1273">
                  <c:v>0.63800000000000001</c:v>
                </c:pt>
                <c:pt idx="1274">
                  <c:v>0.63800000000000001</c:v>
                </c:pt>
                <c:pt idx="1275">
                  <c:v>0.63900000000000001</c:v>
                </c:pt>
                <c:pt idx="1276">
                  <c:v>0.63900000000000001</c:v>
                </c:pt>
                <c:pt idx="1277">
                  <c:v>0.64</c:v>
                </c:pt>
                <c:pt idx="1278">
                  <c:v>0.64</c:v>
                </c:pt>
                <c:pt idx="1279">
                  <c:v>0.64100000000000001</c:v>
                </c:pt>
                <c:pt idx="1280">
                  <c:v>0.64100000000000001</c:v>
                </c:pt>
                <c:pt idx="1281">
                  <c:v>0.64200000000000002</c:v>
                </c:pt>
                <c:pt idx="1282">
                  <c:v>0.64200000000000002</c:v>
                </c:pt>
                <c:pt idx="1283">
                  <c:v>0.64300000000000002</c:v>
                </c:pt>
                <c:pt idx="1284">
                  <c:v>0.64300000000000002</c:v>
                </c:pt>
                <c:pt idx="1285">
                  <c:v>0.64400000000000002</c:v>
                </c:pt>
                <c:pt idx="1286">
                  <c:v>0.64400000000000002</c:v>
                </c:pt>
                <c:pt idx="1287">
                  <c:v>0.64500000000000002</c:v>
                </c:pt>
                <c:pt idx="1288">
                  <c:v>0.64500000000000002</c:v>
                </c:pt>
                <c:pt idx="1289">
                  <c:v>0.64600000000000002</c:v>
                </c:pt>
                <c:pt idx="1290">
                  <c:v>0.64600000000000002</c:v>
                </c:pt>
                <c:pt idx="1291">
                  <c:v>0.64700000000000002</c:v>
                </c:pt>
                <c:pt idx="1292">
                  <c:v>0.64700000000000002</c:v>
                </c:pt>
                <c:pt idx="1293">
                  <c:v>0.64800000000000002</c:v>
                </c:pt>
                <c:pt idx="1294">
                  <c:v>0.64800000000000002</c:v>
                </c:pt>
                <c:pt idx="1295">
                  <c:v>0.64900000000000002</c:v>
                </c:pt>
                <c:pt idx="1296">
                  <c:v>0.64900000000000002</c:v>
                </c:pt>
                <c:pt idx="1297">
                  <c:v>0.65</c:v>
                </c:pt>
                <c:pt idx="1298">
                  <c:v>0.65</c:v>
                </c:pt>
                <c:pt idx="1299">
                  <c:v>0.65100000000000002</c:v>
                </c:pt>
                <c:pt idx="1300">
                  <c:v>0.65100000000000002</c:v>
                </c:pt>
                <c:pt idx="1301">
                  <c:v>0.65200000000000002</c:v>
                </c:pt>
                <c:pt idx="1302">
                  <c:v>0.65200000000000002</c:v>
                </c:pt>
                <c:pt idx="1303">
                  <c:v>0.65300000000000002</c:v>
                </c:pt>
                <c:pt idx="1304">
                  <c:v>0.65300000000000002</c:v>
                </c:pt>
                <c:pt idx="1305">
                  <c:v>0.65400000000000003</c:v>
                </c:pt>
                <c:pt idx="1306">
                  <c:v>0.65400000000000003</c:v>
                </c:pt>
                <c:pt idx="1307">
                  <c:v>0.65500000000000003</c:v>
                </c:pt>
                <c:pt idx="1308">
                  <c:v>0.65500000000000003</c:v>
                </c:pt>
                <c:pt idx="1309">
                  <c:v>0.65600000000000003</c:v>
                </c:pt>
                <c:pt idx="1310">
                  <c:v>0.65600000000000003</c:v>
                </c:pt>
                <c:pt idx="1311">
                  <c:v>0.65700000000000003</c:v>
                </c:pt>
                <c:pt idx="1312">
                  <c:v>0.65700000000000003</c:v>
                </c:pt>
                <c:pt idx="1313">
                  <c:v>0.65800000000000003</c:v>
                </c:pt>
                <c:pt idx="1314">
                  <c:v>0.65800000000000003</c:v>
                </c:pt>
                <c:pt idx="1315">
                  <c:v>0.65900000000000003</c:v>
                </c:pt>
                <c:pt idx="1316">
                  <c:v>0.65900000000000003</c:v>
                </c:pt>
                <c:pt idx="1317">
                  <c:v>0.66</c:v>
                </c:pt>
                <c:pt idx="1318">
                  <c:v>0.66</c:v>
                </c:pt>
                <c:pt idx="1319">
                  <c:v>0.66100000000000003</c:v>
                </c:pt>
                <c:pt idx="1320">
                  <c:v>0.66100000000000003</c:v>
                </c:pt>
                <c:pt idx="1321">
                  <c:v>0.66200000000000003</c:v>
                </c:pt>
                <c:pt idx="1322">
                  <c:v>0.66200000000000003</c:v>
                </c:pt>
                <c:pt idx="1323">
                  <c:v>0.66300000000000003</c:v>
                </c:pt>
                <c:pt idx="1324">
                  <c:v>0.66300000000000003</c:v>
                </c:pt>
                <c:pt idx="1325">
                  <c:v>0.66400000000000003</c:v>
                </c:pt>
                <c:pt idx="1326">
                  <c:v>0.66400000000000003</c:v>
                </c:pt>
                <c:pt idx="1327">
                  <c:v>0.66500000000000004</c:v>
                </c:pt>
                <c:pt idx="1328">
                  <c:v>0.66500000000000004</c:v>
                </c:pt>
                <c:pt idx="1329">
                  <c:v>0.66600000000000004</c:v>
                </c:pt>
                <c:pt idx="1330">
                  <c:v>0.66600000000000004</c:v>
                </c:pt>
                <c:pt idx="1331">
                  <c:v>0.66700000000000004</c:v>
                </c:pt>
                <c:pt idx="1332">
                  <c:v>0.66700000000000004</c:v>
                </c:pt>
                <c:pt idx="1333">
                  <c:v>0.66800000000000004</c:v>
                </c:pt>
                <c:pt idx="1334">
                  <c:v>0.66800000000000004</c:v>
                </c:pt>
                <c:pt idx="1335">
                  <c:v>0.66900000000000004</c:v>
                </c:pt>
                <c:pt idx="1336">
                  <c:v>0.66900000000000004</c:v>
                </c:pt>
                <c:pt idx="1337">
                  <c:v>0.67</c:v>
                </c:pt>
                <c:pt idx="1338">
                  <c:v>0.67</c:v>
                </c:pt>
                <c:pt idx="1339">
                  <c:v>0.67100000000000004</c:v>
                </c:pt>
                <c:pt idx="1340">
                  <c:v>0.67100000000000004</c:v>
                </c:pt>
                <c:pt idx="1341">
                  <c:v>0.67200000000000004</c:v>
                </c:pt>
                <c:pt idx="1342">
                  <c:v>0.67200000000000004</c:v>
                </c:pt>
                <c:pt idx="1343">
                  <c:v>0.67300000000000004</c:v>
                </c:pt>
                <c:pt idx="1344">
                  <c:v>0.67300000000000004</c:v>
                </c:pt>
                <c:pt idx="1345">
                  <c:v>0.67400000000000004</c:v>
                </c:pt>
                <c:pt idx="1346">
                  <c:v>0.67400000000000004</c:v>
                </c:pt>
                <c:pt idx="1347">
                  <c:v>0.67500000000000004</c:v>
                </c:pt>
                <c:pt idx="1348">
                  <c:v>0.67500000000000004</c:v>
                </c:pt>
                <c:pt idx="1349">
                  <c:v>0.67600000000000005</c:v>
                </c:pt>
                <c:pt idx="1350">
                  <c:v>0.67600000000000005</c:v>
                </c:pt>
                <c:pt idx="1351">
                  <c:v>0.67700000000000005</c:v>
                </c:pt>
                <c:pt idx="1352">
                  <c:v>0.67700000000000005</c:v>
                </c:pt>
                <c:pt idx="1353">
                  <c:v>0.67800000000000005</c:v>
                </c:pt>
                <c:pt idx="1354">
                  <c:v>0.67800000000000005</c:v>
                </c:pt>
                <c:pt idx="1355">
                  <c:v>0.67900000000000005</c:v>
                </c:pt>
                <c:pt idx="1356">
                  <c:v>0.67900000000000005</c:v>
                </c:pt>
                <c:pt idx="1357">
                  <c:v>0.68</c:v>
                </c:pt>
                <c:pt idx="1358">
                  <c:v>0.68</c:v>
                </c:pt>
                <c:pt idx="1359">
                  <c:v>0.68100000000000005</c:v>
                </c:pt>
                <c:pt idx="1360">
                  <c:v>0.68100000000000005</c:v>
                </c:pt>
                <c:pt idx="1361">
                  <c:v>0.68200000000000005</c:v>
                </c:pt>
                <c:pt idx="1362">
                  <c:v>0.68200000000000005</c:v>
                </c:pt>
                <c:pt idx="1363">
                  <c:v>0.68300000000000005</c:v>
                </c:pt>
                <c:pt idx="1364">
                  <c:v>0.68300000000000005</c:v>
                </c:pt>
                <c:pt idx="1365">
                  <c:v>0.68400000000000005</c:v>
                </c:pt>
                <c:pt idx="1366">
                  <c:v>0.68400000000000005</c:v>
                </c:pt>
                <c:pt idx="1367">
                  <c:v>0.68500000000000005</c:v>
                </c:pt>
                <c:pt idx="1368">
                  <c:v>0.68500000000000005</c:v>
                </c:pt>
                <c:pt idx="1369">
                  <c:v>0.68600000000000005</c:v>
                </c:pt>
                <c:pt idx="1370">
                  <c:v>0.68600000000000005</c:v>
                </c:pt>
                <c:pt idx="1371">
                  <c:v>0.68700000000000006</c:v>
                </c:pt>
                <c:pt idx="1372">
                  <c:v>0.68700000000000006</c:v>
                </c:pt>
                <c:pt idx="1373">
                  <c:v>0.68799999999999994</c:v>
                </c:pt>
                <c:pt idx="1374">
                  <c:v>0.68799999999999994</c:v>
                </c:pt>
                <c:pt idx="1375">
                  <c:v>0.68899999999999995</c:v>
                </c:pt>
                <c:pt idx="1376">
                  <c:v>0.68899999999999995</c:v>
                </c:pt>
                <c:pt idx="1377">
                  <c:v>0.69</c:v>
                </c:pt>
                <c:pt idx="1378">
                  <c:v>0.69</c:v>
                </c:pt>
                <c:pt idx="1379">
                  <c:v>0.69099999999999995</c:v>
                </c:pt>
                <c:pt idx="1380">
                  <c:v>0.69099999999999995</c:v>
                </c:pt>
                <c:pt idx="1381">
                  <c:v>0.69199999999999995</c:v>
                </c:pt>
                <c:pt idx="1382">
                  <c:v>0.69199999999999995</c:v>
                </c:pt>
                <c:pt idx="1383">
                  <c:v>0.69299999999999995</c:v>
                </c:pt>
                <c:pt idx="1384">
                  <c:v>0.69299999999999995</c:v>
                </c:pt>
                <c:pt idx="1385">
                  <c:v>0.69399999999999995</c:v>
                </c:pt>
                <c:pt idx="1386">
                  <c:v>0.69399999999999995</c:v>
                </c:pt>
                <c:pt idx="1387">
                  <c:v>0.69499999999999995</c:v>
                </c:pt>
                <c:pt idx="1388">
                  <c:v>0.69499999999999995</c:v>
                </c:pt>
                <c:pt idx="1389">
                  <c:v>0.69599999999999995</c:v>
                </c:pt>
                <c:pt idx="1390">
                  <c:v>0.69599999999999995</c:v>
                </c:pt>
                <c:pt idx="1391">
                  <c:v>0.69699999999999995</c:v>
                </c:pt>
                <c:pt idx="1392">
                  <c:v>0.69699999999999995</c:v>
                </c:pt>
                <c:pt idx="1393">
                  <c:v>0.69799999999999995</c:v>
                </c:pt>
                <c:pt idx="1394">
                  <c:v>0.69799999999999995</c:v>
                </c:pt>
                <c:pt idx="1395">
                  <c:v>0.69899999999999995</c:v>
                </c:pt>
                <c:pt idx="1396">
                  <c:v>0.69899999999999995</c:v>
                </c:pt>
                <c:pt idx="1397">
                  <c:v>0.7</c:v>
                </c:pt>
                <c:pt idx="1398">
                  <c:v>0.7</c:v>
                </c:pt>
                <c:pt idx="1399">
                  <c:v>0.70099999999999996</c:v>
                </c:pt>
                <c:pt idx="1400">
                  <c:v>0.70099999999999996</c:v>
                </c:pt>
                <c:pt idx="1401">
                  <c:v>0.70199999999999996</c:v>
                </c:pt>
                <c:pt idx="1402">
                  <c:v>0.70199999999999996</c:v>
                </c:pt>
                <c:pt idx="1403">
                  <c:v>0.70299999999999996</c:v>
                </c:pt>
                <c:pt idx="1404">
                  <c:v>0.70299999999999996</c:v>
                </c:pt>
                <c:pt idx="1405">
                  <c:v>0.70399999999999996</c:v>
                </c:pt>
                <c:pt idx="1406">
                  <c:v>0.70399999999999996</c:v>
                </c:pt>
                <c:pt idx="1407">
                  <c:v>0.70499999999999996</c:v>
                </c:pt>
                <c:pt idx="1408">
                  <c:v>0.70499999999999996</c:v>
                </c:pt>
                <c:pt idx="1409">
                  <c:v>0.70599999999999996</c:v>
                </c:pt>
                <c:pt idx="1410">
                  <c:v>0.70599999999999996</c:v>
                </c:pt>
                <c:pt idx="1411">
                  <c:v>0.70699999999999996</c:v>
                </c:pt>
                <c:pt idx="1412">
                  <c:v>0.70699999999999996</c:v>
                </c:pt>
                <c:pt idx="1413">
                  <c:v>0.70799999999999996</c:v>
                </c:pt>
                <c:pt idx="1414">
                  <c:v>0.70799999999999996</c:v>
                </c:pt>
                <c:pt idx="1415">
                  <c:v>0.70899999999999996</c:v>
                </c:pt>
                <c:pt idx="1416">
                  <c:v>0.70899999999999996</c:v>
                </c:pt>
                <c:pt idx="1417">
                  <c:v>0.71</c:v>
                </c:pt>
                <c:pt idx="1418">
                  <c:v>0.71</c:v>
                </c:pt>
                <c:pt idx="1419">
                  <c:v>0.71099999999999997</c:v>
                </c:pt>
                <c:pt idx="1420">
                  <c:v>0.71099999999999997</c:v>
                </c:pt>
                <c:pt idx="1421">
                  <c:v>0.71199999999999997</c:v>
                </c:pt>
                <c:pt idx="1422">
                  <c:v>0.71199999999999997</c:v>
                </c:pt>
                <c:pt idx="1423">
                  <c:v>0.71299999999999997</c:v>
                </c:pt>
                <c:pt idx="1424">
                  <c:v>0.71299999999999997</c:v>
                </c:pt>
                <c:pt idx="1425">
                  <c:v>0.71399999999999997</c:v>
                </c:pt>
                <c:pt idx="1426">
                  <c:v>0.71399999999999997</c:v>
                </c:pt>
                <c:pt idx="1427">
                  <c:v>0.71499999999999997</c:v>
                </c:pt>
                <c:pt idx="1428">
                  <c:v>0.71499999999999997</c:v>
                </c:pt>
                <c:pt idx="1429">
                  <c:v>0.71599999999999997</c:v>
                </c:pt>
                <c:pt idx="1430">
                  <c:v>0.71599999999999997</c:v>
                </c:pt>
                <c:pt idx="1431">
                  <c:v>0.71699999999999997</c:v>
                </c:pt>
                <c:pt idx="1432">
                  <c:v>0.71699999999999997</c:v>
                </c:pt>
                <c:pt idx="1433">
                  <c:v>0.71799999999999997</c:v>
                </c:pt>
                <c:pt idx="1434">
                  <c:v>0.71799999999999997</c:v>
                </c:pt>
                <c:pt idx="1435">
                  <c:v>0.71899999999999997</c:v>
                </c:pt>
                <c:pt idx="1436">
                  <c:v>0.71899999999999997</c:v>
                </c:pt>
                <c:pt idx="1437">
                  <c:v>0.72</c:v>
                </c:pt>
                <c:pt idx="1438">
                  <c:v>0.72</c:v>
                </c:pt>
                <c:pt idx="1439">
                  <c:v>0.72099999999999997</c:v>
                </c:pt>
                <c:pt idx="1440">
                  <c:v>0.72099999999999997</c:v>
                </c:pt>
                <c:pt idx="1441">
                  <c:v>0.72199999999999998</c:v>
                </c:pt>
                <c:pt idx="1442">
                  <c:v>0.72199999999999998</c:v>
                </c:pt>
                <c:pt idx="1443">
                  <c:v>0.72299999999999998</c:v>
                </c:pt>
                <c:pt idx="1444">
                  <c:v>0.72299999999999998</c:v>
                </c:pt>
                <c:pt idx="1445">
                  <c:v>0.72399999999999998</c:v>
                </c:pt>
                <c:pt idx="1446">
                  <c:v>0.72399999999999998</c:v>
                </c:pt>
                <c:pt idx="1447">
                  <c:v>0.72499999999999998</c:v>
                </c:pt>
                <c:pt idx="1448">
                  <c:v>0.72499999999999998</c:v>
                </c:pt>
                <c:pt idx="1449">
                  <c:v>0.72599999999999998</c:v>
                </c:pt>
                <c:pt idx="1450">
                  <c:v>0.72599999999999998</c:v>
                </c:pt>
                <c:pt idx="1451">
                  <c:v>0.72699999999999998</c:v>
                </c:pt>
                <c:pt idx="1452">
                  <c:v>0.72699999999999998</c:v>
                </c:pt>
                <c:pt idx="1453">
                  <c:v>0.72799999999999998</c:v>
                </c:pt>
                <c:pt idx="1454">
                  <c:v>0.72799999999999998</c:v>
                </c:pt>
                <c:pt idx="1455">
                  <c:v>0.72899999999999998</c:v>
                </c:pt>
                <c:pt idx="1456">
                  <c:v>0.72899999999999998</c:v>
                </c:pt>
                <c:pt idx="1457">
                  <c:v>0.73</c:v>
                </c:pt>
                <c:pt idx="1458">
                  <c:v>0.73</c:v>
                </c:pt>
                <c:pt idx="1459">
                  <c:v>0.73099999999999998</c:v>
                </c:pt>
                <c:pt idx="1460">
                  <c:v>0.73099999999999998</c:v>
                </c:pt>
                <c:pt idx="1461">
                  <c:v>0.73199999999999998</c:v>
                </c:pt>
                <c:pt idx="1462">
                  <c:v>0.73199999999999998</c:v>
                </c:pt>
                <c:pt idx="1463">
                  <c:v>0.73299999999999998</c:v>
                </c:pt>
                <c:pt idx="1464">
                  <c:v>0.73299999999999998</c:v>
                </c:pt>
                <c:pt idx="1465">
                  <c:v>0.73399999999999999</c:v>
                </c:pt>
                <c:pt idx="1466">
                  <c:v>0.73399999999999999</c:v>
                </c:pt>
                <c:pt idx="1467">
                  <c:v>0.73499999999999999</c:v>
                </c:pt>
                <c:pt idx="1468">
                  <c:v>0.73499999999999999</c:v>
                </c:pt>
                <c:pt idx="1469">
                  <c:v>0.73599999999999999</c:v>
                </c:pt>
                <c:pt idx="1470">
                  <c:v>0.73599999999999999</c:v>
                </c:pt>
                <c:pt idx="1471">
                  <c:v>0.73699999999999999</c:v>
                </c:pt>
                <c:pt idx="1472">
                  <c:v>0.73699999999999999</c:v>
                </c:pt>
                <c:pt idx="1473">
                  <c:v>0.73799999999999999</c:v>
                </c:pt>
                <c:pt idx="1474">
                  <c:v>0.73799999999999999</c:v>
                </c:pt>
                <c:pt idx="1475">
                  <c:v>0.73899999999999999</c:v>
                </c:pt>
                <c:pt idx="1476">
                  <c:v>0.73899999999999999</c:v>
                </c:pt>
                <c:pt idx="1477">
                  <c:v>0.74</c:v>
                </c:pt>
                <c:pt idx="1478">
                  <c:v>0.74</c:v>
                </c:pt>
                <c:pt idx="1479">
                  <c:v>0.74099999999999999</c:v>
                </c:pt>
                <c:pt idx="1480">
                  <c:v>0.74099999999999999</c:v>
                </c:pt>
                <c:pt idx="1481">
                  <c:v>0.74199999999999999</c:v>
                </c:pt>
                <c:pt idx="1482">
                  <c:v>0.74199999999999999</c:v>
                </c:pt>
                <c:pt idx="1483">
                  <c:v>0.74299999999999999</c:v>
                </c:pt>
                <c:pt idx="1484">
                  <c:v>0.74299999999999999</c:v>
                </c:pt>
                <c:pt idx="1485">
                  <c:v>0.74399999999999999</c:v>
                </c:pt>
                <c:pt idx="1486">
                  <c:v>0.74399999999999999</c:v>
                </c:pt>
                <c:pt idx="1487">
                  <c:v>0.745</c:v>
                </c:pt>
                <c:pt idx="1488">
                  <c:v>0.745</c:v>
                </c:pt>
                <c:pt idx="1489">
                  <c:v>0.746</c:v>
                </c:pt>
                <c:pt idx="1490">
                  <c:v>0.746</c:v>
                </c:pt>
                <c:pt idx="1491">
                  <c:v>0.747</c:v>
                </c:pt>
                <c:pt idx="1492">
                  <c:v>0.747</c:v>
                </c:pt>
                <c:pt idx="1493">
                  <c:v>0.748</c:v>
                </c:pt>
                <c:pt idx="1494">
                  <c:v>0.748</c:v>
                </c:pt>
                <c:pt idx="1495">
                  <c:v>0.749</c:v>
                </c:pt>
                <c:pt idx="1496">
                  <c:v>0.749</c:v>
                </c:pt>
                <c:pt idx="1497">
                  <c:v>0.75</c:v>
                </c:pt>
                <c:pt idx="1498">
                  <c:v>0.75</c:v>
                </c:pt>
                <c:pt idx="1499">
                  <c:v>0.751</c:v>
                </c:pt>
                <c:pt idx="1500">
                  <c:v>0.751</c:v>
                </c:pt>
                <c:pt idx="1501">
                  <c:v>0.752</c:v>
                </c:pt>
                <c:pt idx="1502">
                  <c:v>0.752</c:v>
                </c:pt>
                <c:pt idx="1503">
                  <c:v>0.753</c:v>
                </c:pt>
                <c:pt idx="1504">
                  <c:v>0.753</c:v>
                </c:pt>
                <c:pt idx="1505">
                  <c:v>0.754</c:v>
                </c:pt>
                <c:pt idx="1506">
                  <c:v>0.754</c:v>
                </c:pt>
                <c:pt idx="1507">
                  <c:v>0.755</c:v>
                </c:pt>
                <c:pt idx="1508">
                  <c:v>0.755</c:v>
                </c:pt>
                <c:pt idx="1509">
                  <c:v>0.75600000000000001</c:v>
                </c:pt>
                <c:pt idx="1510">
                  <c:v>0.75600000000000001</c:v>
                </c:pt>
                <c:pt idx="1511">
                  <c:v>0.75700000000000001</c:v>
                </c:pt>
                <c:pt idx="1512">
                  <c:v>0.75700000000000001</c:v>
                </c:pt>
                <c:pt idx="1513">
                  <c:v>0.75800000000000001</c:v>
                </c:pt>
                <c:pt idx="1514">
                  <c:v>0.75800000000000001</c:v>
                </c:pt>
                <c:pt idx="1515">
                  <c:v>0.75900000000000001</c:v>
                </c:pt>
                <c:pt idx="1516">
                  <c:v>0.75900000000000001</c:v>
                </c:pt>
                <c:pt idx="1517">
                  <c:v>0.76</c:v>
                </c:pt>
                <c:pt idx="1518">
                  <c:v>0.76</c:v>
                </c:pt>
                <c:pt idx="1519">
                  <c:v>0.76100000000000001</c:v>
                </c:pt>
                <c:pt idx="1520">
                  <c:v>0.76100000000000001</c:v>
                </c:pt>
                <c:pt idx="1521">
                  <c:v>0.76200000000000001</c:v>
                </c:pt>
                <c:pt idx="1522">
                  <c:v>0.76200000000000001</c:v>
                </c:pt>
                <c:pt idx="1523">
                  <c:v>0.76300000000000001</c:v>
                </c:pt>
                <c:pt idx="1524">
                  <c:v>0.76300000000000001</c:v>
                </c:pt>
                <c:pt idx="1525">
                  <c:v>0.76400000000000001</c:v>
                </c:pt>
                <c:pt idx="1526">
                  <c:v>0.76400000000000001</c:v>
                </c:pt>
                <c:pt idx="1527">
                  <c:v>0.76500000000000001</c:v>
                </c:pt>
                <c:pt idx="1528">
                  <c:v>0.76500000000000001</c:v>
                </c:pt>
                <c:pt idx="1529">
                  <c:v>0.76600000000000001</c:v>
                </c:pt>
                <c:pt idx="1530">
                  <c:v>0.76600000000000001</c:v>
                </c:pt>
                <c:pt idx="1531">
                  <c:v>0.76700000000000002</c:v>
                </c:pt>
                <c:pt idx="1532">
                  <c:v>0.76700000000000002</c:v>
                </c:pt>
                <c:pt idx="1533">
                  <c:v>0.76800000000000002</c:v>
                </c:pt>
                <c:pt idx="1534">
                  <c:v>0.76800000000000002</c:v>
                </c:pt>
                <c:pt idx="1535">
                  <c:v>0.76900000000000002</c:v>
                </c:pt>
                <c:pt idx="1536">
                  <c:v>0.76900000000000002</c:v>
                </c:pt>
                <c:pt idx="1537">
                  <c:v>0.77</c:v>
                </c:pt>
                <c:pt idx="1538">
                  <c:v>0.77</c:v>
                </c:pt>
                <c:pt idx="1539">
                  <c:v>0.77100000000000002</c:v>
                </c:pt>
                <c:pt idx="1540">
                  <c:v>0.77100000000000002</c:v>
                </c:pt>
                <c:pt idx="1541">
                  <c:v>0.77200000000000002</c:v>
                </c:pt>
                <c:pt idx="1542">
                  <c:v>0.77200000000000002</c:v>
                </c:pt>
                <c:pt idx="1543">
                  <c:v>0.77300000000000002</c:v>
                </c:pt>
                <c:pt idx="1544">
                  <c:v>0.77300000000000002</c:v>
                </c:pt>
                <c:pt idx="1545">
                  <c:v>0.77400000000000002</c:v>
                </c:pt>
                <c:pt idx="1546">
                  <c:v>0.77400000000000002</c:v>
                </c:pt>
                <c:pt idx="1547">
                  <c:v>0.77500000000000002</c:v>
                </c:pt>
                <c:pt idx="1548">
                  <c:v>0.77500000000000002</c:v>
                </c:pt>
                <c:pt idx="1549">
                  <c:v>0.77600000000000002</c:v>
                </c:pt>
                <c:pt idx="1550">
                  <c:v>0.77600000000000002</c:v>
                </c:pt>
                <c:pt idx="1551">
                  <c:v>0.77700000000000002</c:v>
                </c:pt>
                <c:pt idx="1552">
                  <c:v>0.77700000000000002</c:v>
                </c:pt>
                <c:pt idx="1553">
                  <c:v>0.77800000000000002</c:v>
                </c:pt>
                <c:pt idx="1554">
                  <c:v>0.77800000000000002</c:v>
                </c:pt>
                <c:pt idx="1555">
                  <c:v>0.77900000000000003</c:v>
                </c:pt>
                <c:pt idx="1556">
                  <c:v>0.77900000000000003</c:v>
                </c:pt>
                <c:pt idx="1557">
                  <c:v>0.78</c:v>
                </c:pt>
                <c:pt idx="1558">
                  <c:v>0.78</c:v>
                </c:pt>
                <c:pt idx="1559">
                  <c:v>0.78100000000000003</c:v>
                </c:pt>
                <c:pt idx="1560">
                  <c:v>0.78100000000000003</c:v>
                </c:pt>
                <c:pt idx="1561">
                  <c:v>0.78200000000000003</c:v>
                </c:pt>
                <c:pt idx="1562">
                  <c:v>0.78200000000000003</c:v>
                </c:pt>
                <c:pt idx="1563">
                  <c:v>0.78300000000000003</c:v>
                </c:pt>
                <c:pt idx="1564">
                  <c:v>0.78300000000000003</c:v>
                </c:pt>
                <c:pt idx="1565">
                  <c:v>0.78400000000000003</c:v>
                </c:pt>
                <c:pt idx="1566">
                  <c:v>0.78400000000000003</c:v>
                </c:pt>
                <c:pt idx="1567">
                  <c:v>0.78500000000000003</c:v>
                </c:pt>
                <c:pt idx="1568">
                  <c:v>0.78500000000000003</c:v>
                </c:pt>
                <c:pt idx="1569">
                  <c:v>0.78600000000000003</c:v>
                </c:pt>
                <c:pt idx="1570">
                  <c:v>0.78600000000000003</c:v>
                </c:pt>
                <c:pt idx="1571">
                  <c:v>0.78700000000000003</c:v>
                </c:pt>
                <c:pt idx="1572">
                  <c:v>0.78700000000000003</c:v>
                </c:pt>
                <c:pt idx="1573">
                  <c:v>0.78800000000000003</c:v>
                </c:pt>
                <c:pt idx="1574">
                  <c:v>0.78800000000000003</c:v>
                </c:pt>
                <c:pt idx="1575">
                  <c:v>0.78900000000000003</c:v>
                </c:pt>
                <c:pt idx="1576">
                  <c:v>0.78900000000000003</c:v>
                </c:pt>
                <c:pt idx="1577">
                  <c:v>0.79</c:v>
                </c:pt>
                <c:pt idx="1578">
                  <c:v>0.79</c:v>
                </c:pt>
                <c:pt idx="1579">
                  <c:v>0.79100000000000004</c:v>
                </c:pt>
                <c:pt idx="1580">
                  <c:v>0.79100000000000004</c:v>
                </c:pt>
                <c:pt idx="1581">
                  <c:v>0.79200000000000004</c:v>
                </c:pt>
                <c:pt idx="1582">
                  <c:v>0.79200000000000004</c:v>
                </c:pt>
                <c:pt idx="1583">
                  <c:v>0.79300000000000004</c:v>
                </c:pt>
                <c:pt idx="1584">
                  <c:v>0.79300000000000004</c:v>
                </c:pt>
                <c:pt idx="1585">
                  <c:v>0.79400000000000004</c:v>
                </c:pt>
                <c:pt idx="1586">
                  <c:v>0.79400000000000004</c:v>
                </c:pt>
                <c:pt idx="1587">
                  <c:v>0.79500000000000004</c:v>
                </c:pt>
                <c:pt idx="1588">
                  <c:v>0.79500000000000004</c:v>
                </c:pt>
                <c:pt idx="1589">
                  <c:v>0.79600000000000004</c:v>
                </c:pt>
                <c:pt idx="1590">
                  <c:v>0.79600000000000004</c:v>
                </c:pt>
                <c:pt idx="1591">
                  <c:v>0.79700000000000004</c:v>
                </c:pt>
                <c:pt idx="1592">
                  <c:v>0.79700000000000004</c:v>
                </c:pt>
                <c:pt idx="1593">
                  <c:v>0.79800000000000004</c:v>
                </c:pt>
                <c:pt idx="1594">
                  <c:v>0.79800000000000004</c:v>
                </c:pt>
                <c:pt idx="1595">
                  <c:v>0.79900000000000004</c:v>
                </c:pt>
                <c:pt idx="1596">
                  <c:v>0.79900000000000004</c:v>
                </c:pt>
                <c:pt idx="1597">
                  <c:v>0.8</c:v>
                </c:pt>
                <c:pt idx="1598">
                  <c:v>0.8</c:v>
                </c:pt>
                <c:pt idx="1599">
                  <c:v>0.80100000000000005</c:v>
                </c:pt>
                <c:pt idx="1600">
                  <c:v>0.80100000000000005</c:v>
                </c:pt>
                <c:pt idx="1601">
                  <c:v>0.80200000000000005</c:v>
                </c:pt>
                <c:pt idx="1602">
                  <c:v>0.80200000000000005</c:v>
                </c:pt>
                <c:pt idx="1603">
                  <c:v>0.80300000000000005</c:v>
                </c:pt>
                <c:pt idx="1604">
                  <c:v>0.80300000000000005</c:v>
                </c:pt>
                <c:pt idx="1605">
                  <c:v>0.80400000000000005</c:v>
                </c:pt>
                <c:pt idx="1606">
                  <c:v>0.80400000000000005</c:v>
                </c:pt>
                <c:pt idx="1607">
                  <c:v>0.80500000000000005</c:v>
                </c:pt>
                <c:pt idx="1608">
                  <c:v>0.80500000000000005</c:v>
                </c:pt>
                <c:pt idx="1609">
                  <c:v>0.80600000000000005</c:v>
                </c:pt>
                <c:pt idx="1610">
                  <c:v>0.80600000000000005</c:v>
                </c:pt>
                <c:pt idx="1611">
                  <c:v>0.80700000000000005</c:v>
                </c:pt>
                <c:pt idx="1612">
                  <c:v>0.80700000000000005</c:v>
                </c:pt>
                <c:pt idx="1613">
                  <c:v>0.80800000000000005</c:v>
                </c:pt>
                <c:pt idx="1614">
                  <c:v>0.80800000000000005</c:v>
                </c:pt>
                <c:pt idx="1615">
                  <c:v>0.80900000000000005</c:v>
                </c:pt>
                <c:pt idx="1616">
                  <c:v>0.80900000000000005</c:v>
                </c:pt>
                <c:pt idx="1617">
                  <c:v>0.81</c:v>
                </c:pt>
                <c:pt idx="1618">
                  <c:v>0.81</c:v>
                </c:pt>
                <c:pt idx="1619">
                  <c:v>0.81100000000000005</c:v>
                </c:pt>
                <c:pt idx="1620">
                  <c:v>0.81100000000000005</c:v>
                </c:pt>
                <c:pt idx="1621">
                  <c:v>0.81200000000000006</c:v>
                </c:pt>
                <c:pt idx="1622">
                  <c:v>0.81200000000000006</c:v>
                </c:pt>
                <c:pt idx="1623">
                  <c:v>0.81299999999999994</c:v>
                </c:pt>
                <c:pt idx="1624">
                  <c:v>0.81299999999999994</c:v>
                </c:pt>
                <c:pt idx="1625">
                  <c:v>0.81399999999999995</c:v>
                </c:pt>
                <c:pt idx="1626">
                  <c:v>0.81399999999999995</c:v>
                </c:pt>
                <c:pt idx="1627">
                  <c:v>0.81499999999999995</c:v>
                </c:pt>
                <c:pt idx="1628">
                  <c:v>0.81499999999999995</c:v>
                </c:pt>
                <c:pt idx="1629">
                  <c:v>0.81599999999999995</c:v>
                </c:pt>
                <c:pt idx="1630">
                  <c:v>0.81599999999999995</c:v>
                </c:pt>
                <c:pt idx="1631">
                  <c:v>0.81699999999999995</c:v>
                </c:pt>
                <c:pt idx="1632">
                  <c:v>0.81699999999999995</c:v>
                </c:pt>
                <c:pt idx="1633">
                  <c:v>0.81799999999999995</c:v>
                </c:pt>
                <c:pt idx="1634">
                  <c:v>0.81799999999999995</c:v>
                </c:pt>
                <c:pt idx="1635">
                  <c:v>0.81899999999999995</c:v>
                </c:pt>
                <c:pt idx="1636">
                  <c:v>0.81899999999999995</c:v>
                </c:pt>
                <c:pt idx="1637">
                  <c:v>0.82</c:v>
                </c:pt>
                <c:pt idx="1638">
                  <c:v>0.82</c:v>
                </c:pt>
                <c:pt idx="1639">
                  <c:v>0.82099999999999995</c:v>
                </c:pt>
                <c:pt idx="1640">
                  <c:v>0.82099999999999995</c:v>
                </c:pt>
                <c:pt idx="1641">
                  <c:v>0.82199999999999995</c:v>
                </c:pt>
                <c:pt idx="1642">
                  <c:v>0.82199999999999995</c:v>
                </c:pt>
                <c:pt idx="1643">
                  <c:v>0.82299999999999995</c:v>
                </c:pt>
                <c:pt idx="1644">
                  <c:v>0.82299999999999995</c:v>
                </c:pt>
                <c:pt idx="1645">
                  <c:v>0.82399999999999995</c:v>
                </c:pt>
                <c:pt idx="1646">
                  <c:v>0.82399999999999995</c:v>
                </c:pt>
                <c:pt idx="1647">
                  <c:v>0.82499999999999996</c:v>
                </c:pt>
                <c:pt idx="1648">
                  <c:v>0.82499999999999996</c:v>
                </c:pt>
                <c:pt idx="1649">
                  <c:v>0.82599999999999996</c:v>
                </c:pt>
                <c:pt idx="1650">
                  <c:v>0.82599999999999996</c:v>
                </c:pt>
                <c:pt idx="1651">
                  <c:v>0.82699999999999996</c:v>
                </c:pt>
                <c:pt idx="1652">
                  <c:v>0.82699999999999996</c:v>
                </c:pt>
                <c:pt idx="1653">
                  <c:v>0.82799999999999996</c:v>
                </c:pt>
                <c:pt idx="1654">
                  <c:v>0.82799999999999996</c:v>
                </c:pt>
                <c:pt idx="1655">
                  <c:v>0.82899999999999996</c:v>
                </c:pt>
                <c:pt idx="1656">
                  <c:v>0.82899999999999996</c:v>
                </c:pt>
                <c:pt idx="1657">
                  <c:v>0.83</c:v>
                </c:pt>
                <c:pt idx="1658">
                  <c:v>0.83</c:v>
                </c:pt>
                <c:pt idx="1659">
                  <c:v>0.83099999999999996</c:v>
                </c:pt>
                <c:pt idx="1660">
                  <c:v>0.83099999999999996</c:v>
                </c:pt>
                <c:pt idx="1661">
                  <c:v>0.83199999999999996</c:v>
                </c:pt>
                <c:pt idx="1662">
                  <c:v>0.83199999999999996</c:v>
                </c:pt>
                <c:pt idx="1663">
                  <c:v>0.83299999999999996</c:v>
                </c:pt>
                <c:pt idx="1664">
                  <c:v>0.83299999999999996</c:v>
                </c:pt>
                <c:pt idx="1665">
                  <c:v>0.83399999999999996</c:v>
                </c:pt>
                <c:pt idx="1666">
                  <c:v>0.83399999999999996</c:v>
                </c:pt>
                <c:pt idx="1667">
                  <c:v>0.83499999999999996</c:v>
                </c:pt>
                <c:pt idx="1668">
                  <c:v>0.83499999999999996</c:v>
                </c:pt>
                <c:pt idx="1669">
                  <c:v>0.83599999999999997</c:v>
                </c:pt>
                <c:pt idx="1670">
                  <c:v>0.83599999999999997</c:v>
                </c:pt>
                <c:pt idx="1671">
                  <c:v>0.83699999999999997</c:v>
                </c:pt>
                <c:pt idx="1672">
                  <c:v>0.83699999999999997</c:v>
                </c:pt>
                <c:pt idx="1673">
                  <c:v>0.83799999999999997</c:v>
                </c:pt>
                <c:pt idx="1674">
                  <c:v>0.83799999999999997</c:v>
                </c:pt>
                <c:pt idx="1675">
                  <c:v>0.83899999999999997</c:v>
                </c:pt>
                <c:pt idx="1676">
                  <c:v>0.83899999999999997</c:v>
                </c:pt>
                <c:pt idx="1677">
                  <c:v>0.84</c:v>
                </c:pt>
                <c:pt idx="1678">
                  <c:v>0.84</c:v>
                </c:pt>
                <c:pt idx="1679">
                  <c:v>0.84099999999999997</c:v>
                </c:pt>
                <c:pt idx="1680">
                  <c:v>0.84099999999999997</c:v>
                </c:pt>
                <c:pt idx="1681">
                  <c:v>0.84199999999999997</c:v>
                </c:pt>
                <c:pt idx="1682">
                  <c:v>0.84199999999999997</c:v>
                </c:pt>
                <c:pt idx="1683">
                  <c:v>0.84299999999999997</c:v>
                </c:pt>
                <c:pt idx="1684">
                  <c:v>0.84299999999999997</c:v>
                </c:pt>
                <c:pt idx="1685">
                  <c:v>0.84399999999999997</c:v>
                </c:pt>
                <c:pt idx="1686">
                  <c:v>0.84399999999999997</c:v>
                </c:pt>
                <c:pt idx="1687">
                  <c:v>0.84499999999999997</c:v>
                </c:pt>
                <c:pt idx="1688">
                  <c:v>0.84499999999999997</c:v>
                </c:pt>
                <c:pt idx="1689">
                  <c:v>0.84599999999999997</c:v>
                </c:pt>
                <c:pt idx="1690">
                  <c:v>0.84599999999999997</c:v>
                </c:pt>
                <c:pt idx="1691">
                  <c:v>0.84699999999999998</c:v>
                </c:pt>
                <c:pt idx="1692">
                  <c:v>0.84699999999999998</c:v>
                </c:pt>
                <c:pt idx="1693">
                  <c:v>0.84799999999999998</c:v>
                </c:pt>
                <c:pt idx="1694">
                  <c:v>0.84799999999999998</c:v>
                </c:pt>
                <c:pt idx="1695">
                  <c:v>0.84899999999999998</c:v>
                </c:pt>
                <c:pt idx="1696">
                  <c:v>0.84899999999999998</c:v>
                </c:pt>
                <c:pt idx="1697">
                  <c:v>0.85</c:v>
                </c:pt>
                <c:pt idx="1698">
                  <c:v>0.85</c:v>
                </c:pt>
                <c:pt idx="1699">
                  <c:v>0.85099999999999998</c:v>
                </c:pt>
                <c:pt idx="1700">
                  <c:v>0.85099999999999998</c:v>
                </c:pt>
                <c:pt idx="1701">
                  <c:v>0.85199999999999998</c:v>
                </c:pt>
                <c:pt idx="1702">
                  <c:v>0.85199999999999998</c:v>
                </c:pt>
                <c:pt idx="1703">
                  <c:v>0.85299999999999998</c:v>
                </c:pt>
                <c:pt idx="1704">
                  <c:v>0.85299999999999998</c:v>
                </c:pt>
                <c:pt idx="1705">
                  <c:v>0.85399999999999998</c:v>
                </c:pt>
                <c:pt idx="1706">
                  <c:v>0.85399999999999998</c:v>
                </c:pt>
                <c:pt idx="1707">
                  <c:v>0.85499999999999998</c:v>
                </c:pt>
                <c:pt idx="1708">
                  <c:v>0.85499999999999998</c:v>
                </c:pt>
                <c:pt idx="1709">
                  <c:v>0.85599999999999998</c:v>
                </c:pt>
                <c:pt idx="1710">
                  <c:v>0.85599999999999998</c:v>
                </c:pt>
                <c:pt idx="1711">
                  <c:v>0.85699999999999998</c:v>
                </c:pt>
                <c:pt idx="1712">
                  <c:v>0.85699999999999998</c:v>
                </c:pt>
                <c:pt idx="1713">
                  <c:v>0.85799999999999998</c:v>
                </c:pt>
                <c:pt idx="1714">
                  <c:v>0.85799999999999998</c:v>
                </c:pt>
                <c:pt idx="1715">
                  <c:v>0.85899999999999999</c:v>
                </c:pt>
                <c:pt idx="1716">
                  <c:v>0.85899999999999999</c:v>
                </c:pt>
                <c:pt idx="1717">
                  <c:v>0.86</c:v>
                </c:pt>
                <c:pt idx="1718">
                  <c:v>0.86</c:v>
                </c:pt>
                <c:pt idx="1719">
                  <c:v>0.86099999999999999</c:v>
                </c:pt>
                <c:pt idx="1720">
                  <c:v>0.86099999999999999</c:v>
                </c:pt>
                <c:pt idx="1721">
                  <c:v>0.86199999999999999</c:v>
                </c:pt>
                <c:pt idx="1722">
                  <c:v>0.86199999999999999</c:v>
                </c:pt>
                <c:pt idx="1723">
                  <c:v>0.86299999999999999</c:v>
                </c:pt>
                <c:pt idx="1724">
                  <c:v>0.86299999999999999</c:v>
                </c:pt>
                <c:pt idx="1725">
                  <c:v>0.86399999999999999</c:v>
                </c:pt>
                <c:pt idx="1726">
                  <c:v>0.86399999999999999</c:v>
                </c:pt>
                <c:pt idx="1727">
                  <c:v>0.86499999999999999</c:v>
                </c:pt>
                <c:pt idx="1728">
                  <c:v>0.86499999999999999</c:v>
                </c:pt>
                <c:pt idx="1729">
                  <c:v>0.86599999999999999</c:v>
                </c:pt>
                <c:pt idx="1730">
                  <c:v>0.86599999999999999</c:v>
                </c:pt>
                <c:pt idx="1731">
                  <c:v>0.86699999999999999</c:v>
                </c:pt>
                <c:pt idx="1732">
                  <c:v>0.86699999999999999</c:v>
                </c:pt>
                <c:pt idx="1733">
                  <c:v>0.86799999999999999</c:v>
                </c:pt>
                <c:pt idx="1734">
                  <c:v>0.86799999999999999</c:v>
                </c:pt>
                <c:pt idx="1735">
                  <c:v>0.86899999999999999</c:v>
                </c:pt>
                <c:pt idx="1736">
                  <c:v>0.86899999999999999</c:v>
                </c:pt>
                <c:pt idx="1737">
                  <c:v>0.87</c:v>
                </c:pt>
                <c:pt idx="1738">
                  <c:v>0.87</c:v>
                </c:pt>
                <c:pt idx="1739">
                  <c:v>0.871</c:v>
                </c:pt>
                <c:pt idx="1740">
                  <c:v>0.871</c:v>
                </c:pt>
                <c:pt idx="1741">
                  <c:v>0.872</c:v>
                </c:pt>
                <c:pt idx="1742">
                  <c:v>0.872</c:v>
                </c:pt>
                <c:pt idx="1743">
                  <c:v>0.873</c:v>
                </c:pt>
                <c:pt idx="1744">
                  <c:v>0.873</c:v>
                </c:pt>
                <c:pt idx="1745">
                  <c:v>0.874</c:v>
                </c:pt>
                <c:pt idx="1746">
                  <c:v>0.874</c:v>
                </c:pt>
                <c:pt idx="1747">
                  <c:v>0.875</c:v>
                </c:pt>
                <c:pt idx="1748">
                  <c:v>0.875</c:v>
                </c:pt>
                <c:pt idx="1749">
                  <c:v>0.876</c:v>
                </c:pt>
                <c:pt idx="1750">
                  <c:v>0.876</c:v>
                </c:pt>
                <c:pt idx="1751">
                  <c:v>0.877</c:v>
                </c:pt>
                <c:pt idx="1752">
                  <c:v>0.877</c:v>
                </c:pt>
                <c:pt idx="1753">
                  <c:v>0.878</c:v>
                </c:pt>
                <c:pt idx="1754">
                  <c:v>0.878</c:v>
                </c:pt>
                <c:pt idx="1755">
                  <c:v>0.879</c:v>
                </c:pt>
                <c:pt idx="1756">
                  <c:v>0.879</c:v>
                </c:pt>
                <c:pt idx="1757">
                  <c:v>0.88</c:v>
                </c:pt>
                <c:pt idx="1758">
                  <c:v>0.88</c:v>
                </c:pt>
                <c:pt idx="1759">
                  <c:v>0.88100000000000001</c:v>
                </c:pt>
                <c:pt idx="1760">
                  <c:v>0.88100000000000001</c:v>
                </c:pt>
                <c:pt idx="1761">
                  <c:v>0.88200000000000001</c:v>
                </c:pt>
                <c:pt idx="1762">
                  <c:v>0.88200000000000001</c:v>
                </c:pt>
                <c:pt idx="1763">
                  <c:v>0.88300000000000001</c:v>
                </c:pt>
                <c:pt idx="1764">
                  <c:v>0.88300000000000001</c:v>
                </c:pt>
                <c:pt idx="1765">
                  <c:v>0.88400000000000001</c:v>
                </c:pt>
                <c:pt idx="1766">
                  <c:v>0.88400000000000001</c:v>
                </c:pt>
                <c:pt idx="1767">
                  <c:v>0.88500000000000001</c:v>
                </c:pt>
                <c:pt idx="1768">
                  <c:v>0.88500000000000001</c:v>
                </c:pt>
                <c:pt idx="1769">
                  <c:v>0.88600000000000001</c:v>
                </c:pt>
                <c:pt idx="1770">
                  <c:v>0.88600000000000001</c:v>
                </c:pt>
                <c:pt idx="1771">
                  <c:v>0.88700000000000001</c:v>
                </c:pt>
                <c:pt idx="1772">
                  <c:v>0.88700000000000001</c:v>
                </c:pt>
                <c:pt idx="1773">
                  <c:v>0.88800000000000001</c:v>
                </c:pt>
                <c:pt idx="1774">
                  <c:v>0.88800000000000001</c:v>
                </c:pt>
                <c:pt idx="1775">
                  <c:v>0.88900000000000001</c:v>
                </c:pt>
                <c:pt idx="1776">
                  <c:v>0.88900000000000001</c:v>
                </c:pt>
                <c:pt idx="1777">
                  <c:v>0.89</c:v>
                </c:pt>
                <c:pt idx="1778">
                  <c:v>0.89</c:v>
                </c:pt>
                <c:pt idx="1779">
                  <c:v>0.89100000000000001</c:v>
                </c:pt>
                <c:pt idx="1780">
                  <c:v>0.89100000000000001</c:v>
                </c:pt>
                <c:pt idx="1781">
                  <c:v>0.89200000000000002</c:v>
                </c:pt>
                <c:pt idx="1782">
                  <c:v>0.89200000000000002</c:v>
                </c:pt>
                <c:pt idx="1783">
                  <c:v>0.89300000000000002</c:v>
                </c:pt>
                <c:pt idx="1784">
                  <c:v>0.89300000000000002</c:v>
                </c:pt>
                <c:pt idx="1785">
                  <c:v>0.89400000000000002</c:v>
                </c:pt>
                <c:pt idx="1786">
                  <c:v>0.89400000000000002</c:v>
                </c:pt>
                <c:pt idx="1787">
                  <c:v>0.89500000000000002</c:v>
                </c:pt>
                <c:pt idx="1788">
                  <c:v>0.89500000000000002</c:v>
                </c:pt>
                <c:pt idx="1789">
                  <c:v>0.89600000000000002</c:v>
                </c:pt>
                <c:pt idx="1790">
                  <c:v>0.89600000000000002</c:v>
                </c:pt>
                <c:pt idx="1791">
                  <c:v>0.89700000000000002</c:v>
                </c:pt>
                <c:pt idx="1792">
                  <c:v>0.89700000000000002</c:v>
                </c:pt>
                <c:pt idx="1793">
                  <c:v>0.89800000000000002</c:v>
                </c:pt>
                <c:pt idx="1794">
                  <c:v>0.89800000000000002</c:v>
                </c:pt>
                <c:pt idx="1795">
                  <c:v>0.89900000000000002</c:v>
                </c:pt>
                <c:pt idx="1796">
                  <c:v>0.89900000000000002</c:v>
                </c:pt>
                <c:pt idx="1797">
                  <c:v>0.9</c:v>
                </c:pt>
                <c:pt idx="1798">
                  <c:v>0.9</c:v>
                </c:pt>
                <c:pt idx="1799">
                  <c:v>0.90100000000000002</c:v>
                </c:pt>
                <c:pt idx="1800">
                  <c:v>0.90100000000000002</c:v>
                </c:pt>
                <c:pt idx="1801">
                  <c:v>0.90200000000000002</c:v>
                </c:pt>
                <c:pt idx="1802">
                  <c:v>0.90200000000000002</c:v>
                </c:pt>
                <c:pt idx="1803">
                  <c:v>0.90300000000000002</c:v>
                </c:pt>
                <c:pt idx="1804">
                  <c:v>0.90300000000000002</c:v>
                </c:pt>
                <c:pt idx="1805">
                  <c:v>0.90400000000000003</c:v>
                </c:pt>
                <c:pt idx="1806">
                  <c:v>0.90400000000000003</c:v>
                </c:pt>
                <c:pt idx="1807">
                  <c:v>0.90500000000000003</c:v>
                </c:pt>
                <c:pt idx="1808">
                  <c:v>0.90500000000000003</c:v>
                </c:pt>
                <c:pt idx="1809">
                  <c:v>0.90600000000000003</c:v>
                </c:pt>
                <c:pt idx="1810">
                  <c:v>0.90600000000000003</c:v>
                </c:pt>
                <c:pt idx="1811">
                  <c:v>0.90700000000000003</c:v>
                </c:pt>
                <c:pt idx="1812">
                  <c:v>0.90700000000000003</c:v>
                </c:pt>
                <c:pt idx="1813">
                  <c:v>0.90800000000000003</c:v>
                </c:pt>
                <c:pt idx="1814">
                  <c:v>0.90800000000000003</c:v>
                </c:pt>
                <c:pt idx="1815">
                  <c:v>0.90900000000000003</c:v>
                </c:pt>
                <c:pt idx="1816">
                  <c:v>0.90900000000000003</c:v>
                </c:pt>
                <c:pt idx="1817">
                  <c:v>0.91</c:v>
                </c:pt>
                <c:pt idx="1818">
                  <c:v>0.91</c:v>
                </c:pt>
                <c:pt idx="1819">
                  <c:v>0.91100000000000003</c:v>
                </c:pt>
                <c:pt idx="1820">
                  <c:v>0.91100000000000003</c:v>
                </c:pt>
                <c:pt idx="1821">
                  <c:v>0.91200000000000003</c:v>
                </c:pt>
                <c:pt idx="1822">
                  <c:v>0.91200000000000003</c:v>
                </c:pt>
                <c:pt idx="1823">
                  <c:v>0.91300000000000003</c:v>
                </c:pt>
                <c:pt idx="1824">
                  <c:v>0.91300000000000003</c:v>
                </c:pt>
                <c:pt idx="1825">
                  <c:v>0.91400000000000003</c:v>
                </c:pt>
                <c:pt idx="1826">
                  <c:v>0.91400000000000003</c:v>
                </c:pt>
                <c:pt idx="1827">
                  <c:v>0.91500000000000004</c:v>
                </c:pt>
                <c:pt idx="1828">
                  <c:v>0.91500000000000004</c:v>
                </c:pt>
                <c:pt idx="1829">
                  <c:v>0.91600000000000004</c:v>
                </c:pt>
                <c:pt idx="1830">
                  <c:v>0.91600000000000004</c:v>
                </c:pt>
                <c:pt idx="1831">
                  <c:v>0.91700000000000004</c:v>
                </c:pt>
                <c:pt idx="1832">
                  <c:v>0.91700000000000004</c:v>
                </c:pt>
                <c:pt idx="1833">
                  <c:v>0.91800000000000004</c:v>
                </c:pt>
                <c:pt idx="1834">
                  <c:v>0.91800000000000004</c:v>
                </c:pt>
                <c:pt idx="1835">
                  <c:v>0.91900000000000004</c:v>
                </c:pt>
                <c:pt idx="1836">
                  <c:v>0.91900000000000004</c:v>
                </c:pt>
                <c:pt idx="1837">
                  <c:v>0.92</c:v>
                </c:pt>
                <c:pt idx="1838">
                  <c:v>0.92</c:v>
                </c:pt>
                <c:pt idx="1839">
                  <c:v>0.92100000000000004</c:v>
                </c:pt>
                <c:pt idx="1840">
                  <c:v>0.92100000000000004</c:v>
                </c:pt>
                <c:pt idx="1841">
                  <c:v>0.92200000000000004</c:v>
                </c:pt>
                <c:pt idx="1842">
                  <c:v>0.92200000000000004</c:v>
                </c:pt>
                <c:pt idx="1843">
                  <c:v>0.92300000000000004</c:v>
                </c:pt>
                <c:pt idx="1844">
                  <c:v>0.92300000000000004</c:v>
                </c:pt>
                <c:pt idx="1845">
                  <c:v>0.92400000000000004</c:v>
                </c:pt>
                <c:pt idx="1846">
                  <c:v>0.92400000000000004</c:v>
                </c:pt>
                <c:pt idx="1847">
                  <c:v>0.92500000000000004</c:v>
                </c:pt>
                <c:pt idx="1848">
                  <c:v>0.92500000000000004</c:v>
                </c:pt>
                <c:pt idx="1849">
                  <c:v>0.92600000000000005</c:v>
                </c:pt>
                <c:pt idx="1850">
                  <c:v>0.92600000000000005</c:v>
                </c:pt>
                <c:pt idx="1851">
                  <c:v>0.92700000000000005</c:v>
                </c:pt>
                <c:pt idx="1852">
                  <c:v>0.92700000000000005</c:v>
                </c:pt>
                <c:pt idx="1853">
                  <c:v>0.92800000000000005</c:v>
                </c:pt>
                <c:pt idx="1854">
                  <c:v>0.92800000000000005</c:v>
                </c:pt>
                <c:pt idx="1855">
                  <c:v>0.92900000000000005</c:v>
                </c:pt>
                <c:pt idx="1856">
                  <c:v>0.92900000000000005</c:v>
                </c:pt>
                <c:pt idx="1857">
                  <c:v>0.93</c:v>
                </c:pt>
                <c:pt idx="1858">
                  <c:v>0.93</c:v>
                </c:pt>
                <c:pt idx="1859">
                  <c:v>0.93100000000000005</c:v>
                </c:pt>
                <c:pt idx="1860">
                  <c:v>0.93100000000000005</c:v>
                </c:pt>
                <c:pt idx="1861">
                  <c:v>0.93200000000000005</c:v>
                </c:pt>
                <c:pt idx="1862">
                  <c:v>0.93200000000000005</c:v>
                </c:pt>
                <c:pt idx="1863">
                  <c:v>0.93300000000000005</c:v>
                </c:pt>
                <c:pt idx="1864">
                  <c:v>0.93300000000000005</c:v>
                </c:pt>
                <c:pt idx="1865">
                  <c:v>0.93400000000000005</c:v>
                </c:pt>
                <c:pt idx="1866">
                  <c:v>0.93400000000000005</c:v>
                </c:pt>
                <c:pt idx="1867">
                  <c:v>0.93500000000000005</c:v>
                </c:pt>
                <c:pt idx="1868">
                  <c:v>0.93500000000000005</c:v>
                </c:pt>
                <c:pt idx="1869">
                  <c:v>0.93600000000000005</c:v>
                </c:pt>
                <c:pt idx="1870">
                  <c:v>0.93600000000000005</c:v>
                </c:pt>
                <c:pt idx="1871">
                  <c:v>0.93700000000000006</c:v>
                </c:pt>
                <c:pt idx="1872">
                  <c:v>0.93700000000000006</c:v>
                </c:pt>
                <c:pt idx="1873">
                  <c:v>0.93799999999999994</c:v>
                </c:pt>
                <c:pt idx="1874">
                  <c:v>0.93799999999999994</c:v>
                </c:pt>
                <c:pt idx="1875">
                  <c:v>0.93899999999999995</c:v>
                </c:pt>
                <c:pt idx="1876">
                  <c:v>0.93899999999999995</c:v>
                </c:pt>
                <c:pt idx="1877">
                  <c:v>0.94</c:v>
                </c:pt>
                <c:pt idx="1878">
                  <c:v>0.94</c:v>
                </c:pt>
                <c:pt idx="1879">
                  <c:v>0.94099999999999995</c:v>
                </c:pt>
                <c:pt idx="1880">
                  <c:v>0.94099999999999995</c:v>
                </c:pt>
                <c:pt idx="1881">
                  <c:v>0.94199999999999995</c:v>
                </c:pt>
                <c:pt idx="1882">
                  <c:v>0.94199999999999995</c:v>
                </c:pt>
                <c:pt idx="1883">
                  <c:v>0.94299999999999995</c:v>
                </c:pt>
                <c:pt idx="1884">
                  <c:v>0.94299999999999995</c:v>
                </c:pt>
                <c:pt idx="1885">
                  <c:v>0.94399999999999995</c:v>
                </c:pt>
                <c:pt idx="1886">
                  <c:v>0.94399999999999995</c:v>
                </c:pt>
                <c:pt idx="1887">
                  <c:v>0.94499999999999995</c:v>
                </c:pt>
                <c:pt idx="1888">
                  <c:v>0.94499999999999995</c:v>
                </c:pt>
                <c:pt idx="1889">
                  <c:v>0.94599999999999995</c:v>
                </c:pt>
                <c:pt idx="1890">
                  <c:v>0.94599999999999995</c:v>
                </c:pt>
                <c:pt idx="1891">
                  <c:v>0.94699999999999995</c:v>
                </c:pt>
                <c:pt idx="1892">
                  <c:v>0.94699999999999995</c:v>
                </c:pt>
                <c:pt idx="1893">
                  <c:v>0.94799999999999995</c:v>
                </c:pt>
                <c:pt idx="1894">
                  <c:v>0.94799999999999995</c:v>
                </c:pt>
                <c:pt idx="1895">
                  <c:v>0.94899999999999995</c:v>
                </c:pt>
                <c:pt idx="1896">
                  <c:v>0.94899999999999995</c:v>
                </c:pt>
                <c:pt idx="1897">
                  <c:v>0.95</c:v>
                </c:pt>
                <c:pt idx="1898">
                  <c:v>0.95</c:v>
                </c:pt>
                <c:pt idx="1899">
                  <c:v>0.95099999999999996</c:v>
                </c:pt>
                <c:pt idx="1900">
                  <c:v>0.95099999999999996</c:v>
                </c:pt>
                <c:pt idx="1901">
                  <c:v>0.95199999999999996</c:v>
                </c:pt>
                <c:pt idx="1902">
                  <c:v>0.95199999999999996</c:v>
                </c:pt>
                <c:pt idx="1903">
                  <c:v>0.95299999999999996</c:v>
                </c:pt>
                <c:pt idx="1904">
                  <c:v>0.95299999999999996</c:v>
                </c:pt>
                <c:pt idx="1905">
                  <c:v>0.95399999999999996</c:v>
                </c:pt>
                <c:pt idx="1906">
                  <c:v>0.95399999999999996</c:v>
                </c:pt>
                <c:pt idx="1907">
                  <c:v>0.95499999999999996</c:v>
                </c:pt>
                <c:pt idx="1908">
                  <c:v>0.95499999999999996</c:v>
                </c:pt>
                <c:pt idx="1909">
                  <c:v>0.95599999999999996</c:v>
                </c:pt>
                <c:pt idx="1910">
                  <c:v>0.95599999999999996</c:v>
                </c:pt>
                <c:pt idx="1911">
                  <c:v>0.95699999999999996</c:v>
                </c:pt>
                <c:pt idx="1912">
                  <c:v>0.95699999999999996</c:v>
                </c:pt>
                <c:pt idx="1913">
                  <c:v>0.95799999999999996</c:v>
                </c:pt>
                <c:pt idx="1914">
                  <c:v>0.95799999999999996</c:v>
                </c:pt>
                <c:pt idx="1915">
                  <c:v>0.95899999999999996</c:v>
                </c:pt>
                <c:pt idx="1916">
                  <c:v>0.95899999999999996</c:v>
                </c:pt>
                <c:pt idx="1917">
                  <c:v>0.96</c:v>
                </c:pt>
                <c:pt idx="1918">
                  <c:v>0.96</c:v>
                </c:pt>
                <c:pt idx="1919">
                  <c:v>0.96099999999999997</c:v>
                </c:pt>
                <c:pt idx="1920">
                  <c:v>0.96099999999999997</c:v>
                </c:pt>
                <c:pt idx="1921">
                  <c:v>0.96199999999999997</c:v>
                </c:pt>
                <c:pt idx="1922">
                  <c:v>0.96199999999999997</c:v>
                </c:pt>
                <c:pt idx="1923">
                  <c:v>0.96299999999999997</c:v>
                </c:pt>
                <c:pt idx="1924">
                  <c:v>0.96299999999999997</c:v>
                </c:pt>
                <c:pt idx="1925">
                  <c:v>0.96399999999999997</c:v>
                </c:pt>
                <c:pt idx="1926">
                  <c:v>0.96399999999999997</c:v>
                </c:pt>
                <c:pt idx="1927">
                  <c:v>0.96499999999999997</c:v>
                </c:pt>
                <c:pt idx="1928">
                  <c:v>0.96499999999999997</c:v>
                </c:pt>
                <c:pt idx="1929">
                  <c:v>0.96599999999999997</c:v>
                </c:pt>
                <c:pt idx="1930">
                  <c:v>0.96599999999999997</c:v>
                </c:pt>
                <c:pt idx="1931">
                  <c:v>0.96699999999999997</c:v>
                </c:pt>
                <c:pt idx="1932">
                  <c:v>0.96699999999999997</c:v>
                </c:pt>
                <c:pt idx="1933">
                  <c:v>0.96799999999999997</c:v>
                </c:pt>
                <c:pt idx="1934">
                  <c:v>0.96799999999999997</c:v>
                </c:pt>
                <c:pt idx="1935">
                  <c:v>0.96899999999999997</c:v>
                </c:pt>
                <c:pt idx="1936">
                  <c:v>0.96899999999999997</c:v>
                </c:pt>
                <c:pt idx="1937">
                  <c:v>0.97</c:v>
                </c:pt>
                <c:pt idx="1938">
                  <c:v>0.97</c:v>
                </c:pt>
                <c:pt idx="1939">
                  <c:v>0.97099999999999997</c:v>
                </c:pt>
                <c:pt idx="1940">
                  <c:v>0.97099999999999997</c:v>
                </c:pt>
                <c:pt idx="1941">
                  <c:v>0.97199999999999998</c:v>
                </c:pt>
                <c:pt idx="1942">
                  <c:v>0.97199999999999998</c:v>
                </c:pt>
                <c:pt idx="1943">
                  <c:v>0.97299999999999998</c:v>
                </c:pt>
                <c:pt idx="1944">
                  <c:v>0.97299999999999998</c:v>
                </c:pt>
                <c:pt idx="1945">
                  <c:v>0.97399999999999998</c:v>
                </c:pt>
                <c:pt idx="1946">
                  <c:v>0.97399999999999998</c:v>
                </c:pt>
                <c:pt idx="1947">
                  <c:v>0.97499999999999998</c:v>
                </c:pt>
                <c:pt idx="1948">
                  <c:v>0.97499999999999998</c:v>
                </c:pt>
                <c:pt idx="1949">
                  <c:v>0.97599999999999998</c:v>
                </c:pt>
                <c:pt idx="1950">
                  <c:v>0.97599999999999998</c:v>
                </c:pt>
                <c:pt idx="1951">
                  <c:v>0.97699999999999998</c:v>
                </c:pt>
                <c:pt idx="1952">
                  <c:v>0.97699999999999998</c:v>
                </c:pt>
                <c:pt idx="1953">
                  <c:v>0.97799999999999998</c:v>
                </c:pt>
                <c:pt idx="1954">
                  <c:v>0.97799999999999998</c:v>
                </c:pt>
                <c:pt idx="1955">
                  <c:v>0.97899999999999998</c:v>
                </c:pt>
                <c:pt idx="1956">
                  <c:v>0.97899999999999998</c:v>
                </c:pt>
                <c:pt idx="1957">
                  <c:v>0.98</c:v>
                </c:pt>
                <c:pt idx="1958">
                  <c:v>0.98</c:v>
                </c:pt>
                <c:pt idx="1959">
                  <c:v>0.98099999999999998</c:v>
                </c:pt>
                <c:pt idx="1960">
                  <c:v>0.98099999999999998</c:v>
                </c:pt>
                <c:pt idx="1961">
                  <c:v>0.98199999999999998</c:v>
                </c:pt>
                <c:pt idx="1962">
                  <c:v>0.98199999999999998</c:v>
                </c:pt>
                <c:pt idx="1963">
                  <c:v>0.98299999999999998</c:v>
                </c:pt>
                <c:pt idx="1964">
                  <c:v>0.98299999999999998</c:v>
                </c:pt>
                <c:pt idx="1965">
                  <c:v>0.98399999999999999</c:v>
                </c:pt>
                <c:pt idx="1966">
                  <c:v>0.98399999999999999</c:v>
                </c:pt>
                <c:pt idx="1967">
                  <c:v>0.98499999999999999</c:v>
                </c:pt>
                <c:pt idx="1968">
                  <c:v>0.98499999999999999</c:v>
                </c:pt>
                <c:pt idx="1969">
                  <c:v>0.98599999999999999</c:v>
                </c:pt>
                <c:pt idx="1970">
                  <c:v>0.98599999999999999</c:v>
                </c:pt>
                <c:pt idx="1971">
                  <c:v>0.98699999999999999</c:v>
                </c:pt>
                <c:pt idx="1972">
                  <c:v>0.98699999999999999</c:v>
                </c:pt>
                <c:pt idx="1973">
                  <c:v>0.98799999999999999</c:v>
                </c:pt>
                <c:pt idx="1974">
                  <c:v>0.98799999999999999</c:v>
                </c:pt>
                <c:pt idx="1975">
                  <c:v>0.98899999999999999</c:v>
                </c:pt>
                <c:pt idx="1976">
                  <c:v>0.98899999999999999</c:v>
                </c:pt>
                <c:pt idx="1977">
                  <c:v>0.99</c:v>
                </c:pt>
                <c:pt idx="1978">
                  <c:v>0.99</c:v>
                </c:pt>
                <c:pt idx="1979">
                  <c:v>0.99099999999999999</c:v>
                </c:pt>
                <c:pt idx="1980">
                  <c:v>0.99099999999999999</c:v>
                </c:pt>
                <c:pt idx="1981">
                  <c:v>0.99199999999999999</c:v>
                </c:pt>
                <c:pt idx="1982">
                  <c:v>0.99199999999999999</c:v>
                </c:pt>
                <c:pt idx="1983">
                  <c:v>0.99299999999999999</c:v>
                </c:pt>
                <c:pt idx="1984">
                  <c:v>0.99299999999999999</c:v>
                </c:pt>
                <c:pt idx="1985">
                  <c:v>0.99399999999999999</c:v>
                </c:pt>
                <c:pt idx="1986">
                  <c:v>0.99399999999999999</c:v>
                </c:pt>
                <c:pt idx="1987">
                  <c:v>0.995</c:v>
                </c:pt>
                <c:pt idx="1988">
                  <c:v>0.995</c:v>
                </c:pt>
                <c:pt idx="1989">
                  <c:v>0.996</c:v>
                </c:pt>
                <c:pt idx="1990">
                  <c:v>0.996</c:v>
                </c:pt>
                <c:pt idx="1991">
                  <c:v>0.997</c:v>
                </c:pt>
                <c:pt idx="1992">
                  <c:v>0.997</c:v>
                </c:pt>
                <c:pt idx="1993">
                  <c:v>0.998</c:v>
                </c:pt>
                <c:pt idx="1994">
                  <c:v>0.998</c:v>
                </c:pt>
                <c:pt idx="1995">
                  <c:v>0.999</c:v>
                </c:pt>
                <c:pt idx="1996">
                  <c:v>0.999</c:v>
                </c:pt>
                <c:pt idx="1997">
                  <c:v>1</c:v>
                </c:pt>
                <c:pt idx="1998">
                  <c:v>1</c:v>
                </c:pt>
                <c:pt idx="1999">
                  <c:v>1.0009999999999999</c:v>
                </c:pt>
                <c:pt idx="2000">
                  <c:v>1.0009999999999999</c:v>
                </c:pt>
                <c:pt idx="2001">
                  <c:v>1.002</c:v>
                </c:pt>
                <c:pt idx="2002">
                  <c:v>1.002</c:v>
                </c:pt>
                <c:pt idx="2003">
                  <c:v>1.0029999999999999</c:v>
                </c:pt>
                <c:pt idx="2004">
                  <c:v>1.0029999999999999</c:v>
                </c:pt>
                <c:pt idx="2005">
                  <c:v>1.004</c:v>
                </c:pt>
                <c:pt idx="2006">
                  <c:v>1.004</c:v>
                </c:pt>
                <c:pt idx="2007">
                  <c:v>1.0049999999999999</c:v>
                </c:pt>
                <c:pt idx="2008">
                  <c:v>1.0049999999999999</c:v>
                </c:pt>
                <c:pt idx="2009">
                  <c:v>1.006</c:v>
                </c:pt>
                <c:pt idx="2010">
                  <c:v>1.006</c:v>
                </c:pt>
                <c:pt idx="2011">
                  <c:v>1.0069999999999999</c:v>
                </c:pt>
                <c:pt idx="2012">
                  <c:v>1.0069999999999999</c:v>
                </c:pt>
                <c:pt idx="2013">
                  <c:v>1.008</c:v>
                </c:pt>
                <c:pt idx="2014">
                  <c:v>1.008</c:v>
                </c:pt>
                <c:pt idx="2015">
                  <c:v>1.0089999999999999</c:v>
                </c:pt>
                <c:pt idx="2016">
                  <c:v>1.0089999999999999</c:v>
                </c:pt>
                <c:pt idx="2017">
                  <c:v>1.01</c:v>
                </c:pt>
                <c:pt idx="2018">
                  <c:v>1.01</c:v>
                </c:pt>
                <c:pt idx="2019">
                  <c:v>1.0109999999999999</c:v>
                </c:pt>
                <c:pt idx="2020">
                  <c:v>1.0109999999999999</c:v>
                </c:pt>
                <c:pt idx="2021">
                  <c:v>1.012</c:v>
                </c:pt>
                <c:pt idx="2022">
                  <c:v>1.012</c:v>
                </c:pt>
                <c:pt idx="2023">
                  <c:v>1.0129999999999999</c:v>
                </c:pt>
                <c:pt idx="2024">
                  <c:v>1.0129999999999999</c:v>
                </c:pt>
                <c:pt idx="2025">
                  <c:v>1.014</c:v>
                </c:pt>
                <c:pt idx="2026">
                  <c:v>1.014</c:v>
                </c:pt>
                <c:pt idx="2027">
                  <c:v>1.0149999999999999</c:v>
                </c:pt>
                <c:pt idx="2028">
                  <c:v>1.0149999999999999</c:v>
                </c:pt>
                <c:pt idx="2029">
                  <c:v>1.016</c:v>
                </c:pt>
                <c:pt idx="2030">
                  <c:v>1.016</c:v>
                </c:pt>
                <c:pt idx="2031">
                  <c:v>1.0169999999999999</c:v>
                </c:pt>
                <c:pt idx="2032">
                  <c:v>1.0169999999999999</c:v>
                </c:pt>
                <c:pt idx="2033">
                  <c:v>1.018</c:v>
                </c:pt>
                <c:pt idx="2034">
                  <c:v>1.018</c:v>
                </c:pt>
                <c:pt idx="2035">
                  <c:v>1.0189999999999999</c:v>
                </c:pt>
                <c:pt idx="2036">
                  <c:v>1.0189999999999999</c:v>
                </c:pt>
                <c:pt idx="2037">
                  <c:v>1.02</c:v>
                </c:pt>
                <c:pt idx="2038">
                  <c:v>1.02</c:v>
                </c:pt>
                <c:pt idx="2039">
                  <c:v>1.0209999999999999</c:v>
                </c:pt>
                <c:pt idx="2040">
                  <c:v>1.0209999999999999</c:v>
                </c:pt>
                <c:pt idx="2041">
                  <c:v>1.022</c:v>
                </c:pt>
                <c:pt idx="2042">
                  <c:v>1.022</c:v>
                </c:pt>
                <c:pt idx="2043">
                  <c:v>1.0229999999999999</c:v>
                </c:pt>
                <c:pt idx="2044">
                  <c:v>1.0229999999999999</c:v>
                </c:pt>
                <c:pt idx="2045">
                  <c:v>1.024</c:v>
                </c:pt>
                <c:pt idx="2046">
                  <c:v>1.024</c:v>
                </c:pt>
                <c:pt idx="2047">
                  <c:v>1.0249999999999999</c:v>
                </c:pt>
                <c:pt idx="2048">
                  <c:v>1.0249999999999999</c:v>
                </c:pt>
                <c:pt idx="2049">
                  <c:v>1.026</c:v>
                </c:pt>
                <c:pt idx="2050">
                  <c:v>1.026</c:v>
                </c:pt>
                <c:pt idx="2051">
                  <c:v>1.0269999999999999</c:v>
                </c:pt>
                <c:pt idx="2052">
                  <c:v>1.0269999999999999</c:v>
                </c:pt>
                <c:pt idx="2053">
                  <c:v>1.028</c:v>
                </c:pt>
                <c:pt idx="2054">
                  <c:v>1.028</c:v>
                </c:pt>
                <c:pt idx="2055">
                  <c:v>1.0289999999999999</c:v>
                </c:pt>
                <c:pt idx="2056">
                  <c:v>1.0289999999999999</c:v>
                </c:pt>
                <c:pt idx="2057">
                  <c:v>1.03</c:v>
                </c:pt>
                <c:pt idx="2058">
                  <c:v>1.03</c:v>
                </c:pt>
                <c:pt idx="2059">
                  <c:v>1.0309999999999999</c:v>
                </c:pt>
                <c:pt idx="2060">
                  <c:v>1.0309999999999999</c:v>
                </c:pt>
                <c:pt idx="2061">
                  <c:v>1.032</c:v>
                </c:pt>
                <c:pt idx="2062">
                  <c:v>1.032</c:v>
                </c:pt>
                <c:pt idx="2063">
                  <c:v>1.0329999999999999</c:v>
                </c:pt>
                <c:pt idx="2064">
                  <c:v>1.0329999999999999</c:v>
                </c:pt>
                <c:pt idx="2065">
                  <c:v>1.034</c:v>
                </c:pt>
                <c:pt idx="2066">
                  <c:v>1.034</c:v>
                </c:pt>
                <c:pt idx="2067">
                  <c:v>1.0349999999999999</c:v>
                </c:pt>
                <c:pt idx="2068">
                  <c:v>1.0349999999999999</c:v>
                </c:pt>
                <c:pt idx="2069">
                  <c:v>1.036</c:v>
                </c:pt>
                <c:pt idx="2070">
                  <c:v>1.036</c:v>
                </c:pt>
                <c:pt idx="2071">
                  <c:v>1.0369999999999999</c:v>
                </c:pt>
                <c:pt idx="2072">
                  <c:v>1.0369999999999999</c:v>
                </c:pt>
                <c:pt idx="2073">
                  <c:v>1.038</c:v>
                </c:pt>
                <c:pt idx="2074">
                  <c:v>1.038</c:v>
                </c:pt>
                <c:pt idx="2075">
                  <c:v>1.0389999999999999</c:v>
                </c:pt>
                <c:pt idx="2076">
                  <c:v>1.0389999999999999</c:v>
                </c:pt>
                <c:pt idx="2077">
                  <c:v>1.04</c:v>
                </c:pt>
                <c:pt idx="2078">
                  <c:v>1.04</c:v>
                </c:pt>
                <c:pt idx="2079">
                  <c:v>1.0409999999999999</c:v>
                </c:pt>
                <c:pt idx="2080">
                  <c:v>1.0409999999999999</c:v>
                </c:pt>
                <c:pt idx="2081">
                  <c:v>1.042</c:v>
                </c:pt>
                <c:pt idx="2082">
                  <c:v>1.042</c:v>
                </c:pt>
                <c:pt idx="2083">
                  <c:v>1.0429999999999999</c:v>
                </c:pt>
                <c:pt idx="2084">
                  <c:v>1.0429999999999999</c:v>
                </c:pt>
                <c:pt idx="2085">
                  <c:v>1.044</c:v>
                </c:pt>
                <c:pt idx="2086">
                  <c:v>1.044</c:v>
                </c:pt>
                <c:pt idx="2087">
                  <c:v>1.0449999999999999</c:v>
                </c:pt>
                <c:pt idx="2088">
                  <c:v>1.0449999999999999</c:v>
                </c:pt>
                <c:pt idx="2089">
                  <c:v>1.046</c:v>
                </c:pt>
                <c:pt idx="2090">
                  <c:v>1.046</c:v>
                </c:pt>
                <c:pt idx="2091">
                  <c:v>1.0469999999999999</c:v>
                </c:pt>
                <c:pt idx="2092">
                  <c:v>1.0469999999999999</c:v>
                </c:pt>
                <c:pt idx="2093">
                  <c:v>1.048</c:v>
                </c:pt>
                <c:pt idx="2094">
                  <c:v>1.048</c:v>
                </c:pt>
                <c:pt idx="2095">
                  <c:v>1.0489999999999999</c:v>
                </c:pt>
                <c:pt idx="2096">
                  <c:v>1.0489999999999999</c:v>
                </c:pt>
                <c:pt idx="2097">
                  <c:v>1.05</c:v>
                </c:pt>
                <c:pt idx="2098">
                  <c:v>1.05</c:v>
                </c:pt>
                <c:pt idx="2099">
                  <c:v>1.0509999999999999</c:v>
                </c:pt>
                <c:pt idx="2100">
                  <c:v>1.0509999999999999</c:v>
                </c:pt>
                <c:pt idx="2101">
                  <c:v>1.052</c:v>
                </c:pt>
                <c:pt idx="2102">
                  <c:v>1.052</c:v>
                </c:pt>
                <c:pt idx="2103">
                  <c:v>1.0529999999999999</c:v>
                </c:pt>
                <c:pt idx="2104">
                  <c:v>1.0529999999999999</c:v>
                </c:pt>
                <c:pt idx="2105">
                  <c:v>1.054</c:v>
                </c:pt>
                <c:pt idx="2106">
                  <c:v>1.054</c:v>
                </c:pt>
                <c:pt idx="2107">
                  <c:v>1.0549999999999999</c:v>
                </c:pt>
                <c:pt idx="2108">
                  <c:v>1.0549999999999999</c:v>
                </c:pt>
                <c:pt idx="2109">
                  <c:v>1.056</c:v>
                </c:pt>
                <c:pt idx="2110">
                  <c:v>1.056</c:v>
                </c:pt>
                <c:pt idx="2111">
                  <c:v>1.0569999999999999</c:v>
                </c:pt>
                <c:pt idx="2112">
                  <c:v>1.0569999999999999</c:v>
                </c:pt>
                <c:pt idx="2113">
                  <c:v>1.0580000000000001</c:v>
                </c:pt>
                <c:pt idx="2114">
                  <c:v>1.0580000000000001</c:v>
                </c:pt>
                <c:pt idx="2115">
                  <c:v>1.0589999999999999</c:v>
                </c:pt>
                <c:pt idx="2116">
                  <c:v>1.0589999999999999</c:v>
                </c:pt>
                <c:pt idx="2117">
                  <c:v>1.06</c:v>
                </c:pt>
                <c:pt idx="2118">
                  <c:v>1.06</c:v>
                </c:pt>
                <c:pt idx="2119">
                  <c:v>1.0609999999999999</c:v>
                </c:pt>
                <c:pt idx="2120">
                  <c:v>1.0609999999999999</c:v>
                </c:pt>
                <c:pt idx="2121">
                  <c:v>1.0620000000000001</c:v>
                </c:pt>
                <c:pt idx="2122">
                  <c:v>1.0620000000000001</c:v>
                </c:pt>
                <c:pt idx="2123">
                  <c:v>1.0629999999999999</c:v>
                </c:pt>
                <c:pt idx="2124">
                  <c:v>1.0629999999999999</c:v>
                </c:pt>
                <c:pt idx="2125">
                  <c:v>1.0640000000000001</c:v>
                </c:pt>
                <c:pt idx="2126">
                  <c:v>1.0640000000000001</c:v>
                </c:pt>
                <c:pt idx="2127">
                  <c:v>1.0649999999999999</c:v>
                </c:pt>
                <c:pt idx="2128">
                  <c:v>1.0649999999999999</c:v>
                </c:pt>
                <c:pt idx="2129">
                  <c:v>1.0660000000000001</c:v>
                </c:pt>
                <c:pt idx="2130">
                  <c:v>1.0660000000000001</c:v>
                </c:pt>
                <c:pt idx="2131">
                  <c:v>1.0669999999999999</c:v>
                </c:pt>
                <c:pt idx="2132">
                  <c:v>1.0669999999999999</c:v>
                </c:pt>
                <c:pt idx="2133">
                  <c:v>1.0680000000000001</c:v>
                </c:pt>
                <c:pt idx="2134">
                  <c:v>1.0680000000000001</c:v>
                </c:pt>
                <c:pt idx="2135">
                  <c:v>1.069</c:v>
                </c:pt>
                <c:pt idx="2136">
                  <c:v>1.069</c:v>
                </c:pt>
                <c:pt idx="2137">
                  <c:v>1.07</c:v>
                </c:pt>
                <c:pt idx="2138">
                  <c:v>1.07</c:v>
                </c:pt>
                <c:pt idx="2139">
                  <c:v>1.071</c:v>
                </c:pt>
                <c:pt idx="2140">
                  <c:v>1.071</c:v>
                </c:pt>
                <c:pt idx="2141">
                  <c:v>1.0720000000000001</c:v>
                </c:pt>
                <c:pt idx="2142">
                  <c:v>1.0720000000000001</c:v>
                </c:pt>
                <c:pt idx="2143">
                  <c:v>1.073</c:v>
                </c:pt>
                <c:pt idx="2144">
                  <c:v>1.073</c:v>
                </c:pt>
                <c:pt idx="2145">
                  <c:v>1.0740000000000001</c:v>
                </c:pt>
                <c:pt idx="2146">
                  <c:v>1.0740000000000001</c:v>
                </c:pt>
                <c:pt idx="2147">
                  <c:v>1.075</c:v>
                </c:pt>
                <c:pt idx="2148">
                  <c:v>1.075</c:v>
                </c:pt>
                <c:pt idx="2149">
                  <c:v>1.0760000000000001</c:v>
                </c:pt>
                <c:pt idx="2150">
                  <c:v>1.0760000000000001</c:v>
                </c:pt>
                <c:pt idx="2151">
                  <c:v>1.077</c:v>
                </c:pt>
                <c:pt idx="2152">
                  <c:v>1.077</c:v>
                </c:pt>
                <c:pt idx="2153">
                  <c:v>1.0780000000000001</c:v>
                </c:pt>
                <c:pt idx="2154">
                  <c:v>1.0780000000000001</c:v>
                </c:pt>
                <c:pt idx="2155">
                  <c:v>1.079</c:v>
                </c:pt>
                <c:pt idx="2156">
                  <c:v>1.079</c:v>
                </c:pt>
                <c:pt idx="2157">
                  <c:v>1.08</c:v>
                </c:pt>
                <c:pt idx="2158">
                  <c:v>1.08</c:v>
                </c:pt>
                <c:pt idx="2159">
                  <c:v>1.081</c:v>
                </c:pt>
                <c:pt idx="2160">
                  <c:v>1.081</c:v>
                </c:pt>
                <c:pt idx="2161">
                  <c:v>1.0820000000000001</c:v>
                </c:pt>
                <c:pt idx="2162">
                  <c:v>1.0820000000000001</c:v>
                </c:pt>
                <c:pt idx="2163">
                  <c:v>1.083</c:v>
                </c:pt>
                <c:pt idx="2164">
                  <c:v>1.083</c:v>
                </c:pt>
                <c:pt idx="2165">
                  <c:v>1.0840000000000001</c:v>
                </c:pt>
                <c:pt idx="2166">
                  <c:v>1.0840000000000001</c:v>
                </c:pt>
                <c:pt idx="2167">
                  <c:v>1.085</c:v>
                </c:pt>
                <c:pt idx="2168">
                  <c:v>1.085</c:v>
                </c:pt>
                <c:pt idx="2169">
                  <c:v>1.0860000000000001</c:v>
                </c:pt>
                <c:pt idx="2170">
                  <c:v>1.0860000000000001</c:v>
                </c:pt>
                <c:pt idx="2171">
                  <c:v>1.087</c:v>
                </c:pt>
                <c:pt idx="2172">
                  <c:v>1.087</c:v>
                </c:pt>
                <c:pt idx="2173">
                  <c:v>1.0880000000000001</c:v>
                </c:pt>
                <c:pt idx="2174">
                  <c:v>1.0880000000000001</c:v>
                </c:pt>
                <c:pt idx="2175">
                  <c:v>1.089</c:v>
                </c:pt>
                <c:pt idx="2176">
                  <c:v>1.089</c:v>
                </c:pt>
                <c:pt idx="2177">
                  <c:v>1.0900000000000001</c:v>
                </c:pt>
                <c:pt idx="2178">
                  <c:v>1.0900000000000001</c:v>
                </c:pt>
                <c:pt idx="2179">
                  <c:v>1.091</c:v>
                </c:pt>
                <c:pt idx="2180">
                  <c:v>1.091</c:v>
                </c:pt>
                <c:pt idx="2181">
                  <c:v>1.0920000000000001</c:v>
                </c:pt>
                <c:pt idx="2182">
                  <c:v>1.0920000000000001</c:v>
                </c:pt>
                <c:pt idx="2183">
                  <c:v>1.093</c:v>
                </c:pt>
                <c:pt idx="2184">
                  <c:v>1.093</c:v>
                </c:pt>
                <c:pt idx="2185">
                  <c:v>1.0940000000000001</c:v>
                </c:pt>
                <c:pt idx="2186">
                  <c:v>1.0940000000000001</c:v>
                </c:pt>
                <c:pt idx="2187">
                  <c:v>1.095</c:v>
                </c:pt>
                <c:pt idx="2188">
                  <c:v>1.095</c:v>
                </c:pt>
                <c:pt idx="2189">
                  <c:v>1.0960000000000001</c:v>
                </c:pt>
                <c:pt idx="2190">
                  <c:v>1.0960000000000001</c:v>
                </c:pt>
                <c:pt idx="2191">
                  <c:v>1.097</c:v>
                </c:pt>
                <c:pt idx="2192">
                  <c:v>1.097</c:v>
                </c:pt>
                <c:pt idx="2193">
                  <c:v>1.0980000000000001</c:v>
                </c:pt>
                <c:pt idx="2194">
                  <c:v>1.0980000000000001</c:v>
                </c:pt>
                <c:pt idx="2195">
                  <c:v>1.099</c:v>
                </c:pt>
                <c:pt idx="2196">
                  <c:v>1.099</c:v>
                </c:pt>
                <c:pt idx="2197">
                  <c:v>1.1000000000000001</c:v>
                </c:pt>
                <c:pt idx="2198">
                  <c:v>1.1000000000000001</c:v>
                </c:pt>
                <c:pt idx="2199">
                  <c:v>1.101</c:v>
                </c:pt>
                <c:pt idx="2200">
                  <c:v>1.101</c:v>
                </c:pt>
                <c:pt idx="2201">
                  <c:v>1.1020000000000001</c:v>
                </c:pt>
                <c:pt idx="2202">
                  <c:v>1.1020000000000001</c:v>
                </c:pt>
                <c:pt idx="2203">
                  <c:v>1.103</c:v>
                </c:pt>
                <c:pt idx="2204">
                  <c:v>1.103</c:v>
                </c:pt>
                <c:pt idx="2205">
                  <c:v>1.1040000000000001</c:v>
                </c:pt>
                <c:pt idx="2206">
                  <c:v>1.1040000000000001</c:v>
                </c:pt>
                <c:pt idx="2207">
                  <c:v>1.105</c:v>
                </c:pt>
                <c:pt idx="2208">
                  <c:v>1.105</c:v>
                </c:pt>
                <c:pt idx="2209">
                  <c:v>1.1060000000000001</c:v>
                </c:pt>
                <c:pt idx="2210">
                  <c:v>1.1060000000000001</c:v>
                </c:pt>
                <c:pt idx="2211">
                  <c:v>1.107</c:v>
                </c:pt>
                <c:pt idx="2212">
                  <c:v>1.107</c:v>
                </c:pt>
                <c:pt idx="2213">
                  <c:v>1.1080000000000001</c:v>
                </c:pt>
                <c:pt idx="2214">
                  <c:v>1.1080000000000001</c:v>
                </c:pt>
                <c:pt idx="2215">
                  <c:v>1.109</c:v>
                </c:pt>
                <c:pt idx="2216">
                  <c:v>1.109</c:v>
                </c:pt>
                <c:pt idx="2217">
                  <c:v>1.1100000000000001</c:v>
                </c:pt>
                <c:pt idx="2218">
                  <c:v>1.1100000000000001</c:v>
                </c:pt>
                <c:pt idx="2219">
                  <c:v>1.111</c:v>
                </c:pt>
                <c:pt idx="2220">
                  <c:v>1.111</c:v>
                </c:pt>
                <c:pt idx="2221">
                  <c:v>1.1120000000000001</c:v>
                </c:pt>
                <c:pt idx="2222">
                  <c:v>1.1120000000000001</c:v>
                </c:pt>
                <c:pt idx="2223">
                  <c:v>1.113</c:v>
                </c:pt>
                <c:pt idx="2224">
                  <c:v>1.113</c:v>
                </c:pt>
                <c:pt idx="2225">
                  <c:v>1.1140000000000001</c:v>
                </c:pt>
                <c:pt idx="2226">
                  <c:v>1.1140000000000001</c:v>
                </c:pt>
                <c:pt idx="2227">
                  <c:v>1.115</c:v>
                </c:pt>
                <c:pt idx="2228">
                  <c:v>1.115</c:v>
                </c:pt>
                <c:pt idx="2229">
                  <c:v>1.1160000000000001</c:v>
                </c:pt>
                <c:pt idx="2230">
                  <c:v>1.1160000000000001</c:v>
                </c:pt>
                <c:pt idx="2231">
                  <c:v>1.117</c:v>
                </c:pt>
                <c:pt idx="2232">
                  <c:v>1.117</c:v>
                </c:pt>
                <c:pt idx="2233">
                  <c:v>1.1180000000000001</c:v>
                </c:pt>
                <c:pt idx="2234">
                  <c:v>1.1180000000000001</c:v>
                </c:pt>
                <c:pt idx="2235">
                  <c:v>1.119</c:v>
                </c:pt>
                <c:pt idx="2236">
                  <c:v>1.119</c:v>
                </c:pt>
                <c:pt idx="2237">
                  <c:v>1.1200000000000001</c:v>
                </c:pt>
                <c:pt idx="2238">
                  <c:v>1.1200000000000001</c:v>
                </c:pt>
                <c:pt idx="2239">
                  <c:v>1.121</c:v>
                </c:pt>
                <c:pt idx="2240">
                  <c:v>1.121</c:v>
                </c:pt>
                <c:pt idx="2241">
                  <c:v>1.1220000000000001</c:v>
                </c:pt>
                <c:pt idx="2242">
                  <c:v>1.1220000000000001</c:v>
                </c:pt>
                <c:pt idx="2243">
                  <c:v>1.123</c:v>
                </c:pt>
                <c:pt idx="2244">
                  <c:v>1.123</c:v>
                </c:pt>
                <c:pt idx="2245">
                  <c:v>1.1240000000000001</c:v>
                </c:pt>
                <c:pt idx="2246">
                  <c:v>1.1240000000000001</c:v>
                </c:pt>
                <c:pt idx="2247">
                  <c:v>1.125</c:v>
                </c:pt>
                <c:pt idx="2248">
                  <c:v>1.125</c:v>
                </c:pt>
                <c:pt idx="2249">
                  <c:v>1.1259999999999999</c:v>
                </c:pt>
                <c:pt idx="2250">
                  <c:v>1.1259999999999999</c:v>
                </c:pt>
                <c:pt idx="2251">
                  <c:v>1.127</c:v>
                </c:pt>
                <c:pt idx="2252">
                  <c:v>1.127</c:v>
                </c:pt>
                <c:pt idx="2253">
                  <c:v>1.1279999999999999</c:v>
                </c:pt>
                <c:pt idx="2254">
                  <c:v>1.1279999999999999</c:v>
                </c:pt>
                <c:pt idx="2255">
                  <c:v>1.129</c:v>
                </c:pt>
                <c:pt idx="2256">
                  <c:v>1.129</c:v>
                </c:pt>
                <c:pt idx="2257">
                  <c:v>1.1299999999999999</c:v>
                </c:pt>
                <c:pt idx="2258">
                  <c:v>1.1299999999999999</c:v>
                </c:pt>
                <c:pt idx="2259">
                  <c:v>1.131</c:v>
                </c:pt>
                <c:pt idx="2260">
                  <c:v>1.131</c:v>
                </c:pt>
                <c:pt idx="2261">
                  <c:v>1.1319999999999999</c:v>
                </c:pt>
                <c:pt idx="2262">
                  <c:v>1.1319999999999999</c:v>
                </c:pt>
                <c:pt idx="2263">
                  <c:v>1.133</c:v>
                </c:pt>
                <c:pt idx="2264">
                  <c:v>1.133</c:v>
                </c:pt>
                <c:pt idx="2265">
                  <c:v>1.1339999999999999</c:v>
                </c:pt>
                <c:pt idx="2266">
                  <c:v>1.1339999999999999</c:v>
                </c:pt>
                <c:pt idx="2267">
                  <c:v>1.135</c:v>
                </c:pt>
                <c:pt idx="2268">
                  <c:v>1.135</c:v>
                </c:pt>
                <c:pt idx="2269">
                  <c:v>1.1359999999999999</c:v>
                </c:pt>
                <c:pt idx="2270">
                  <c:v>1.1359999999999999</c:v>
                </c:pt>
                <c:pt idx="2271">
                  <c:v>1.137</c:v>
                </c:pt>
                <c:pt idx="2272">
                  <c:v>1.137</c:v>
                </c:pt>
                <c:pt idx="2273">
                  <c:v>1.1379999999999999</c:v>
                </c:pt>
                <c:pt idx="2274">
                  <c:v>1.1379999999999999</c:v>
                </c:pt>
                <c:pt idx="2275">
                  <c:v>1.139</c:v>
                </c:pt>
                <c:pt idx="2276">
                  <c:v>1.139</c:v>
                </c:pt>
                <c:pt idx="2277">
                  <c:v>1.1399999999999999</c:v>
                </c:pt>
                <c:pt idx="2278">
                  <c:v>1.1399999999999999</c:v>
                </c:pt>
                <c:pt idx="2279">
                  <c:v>1.141</c:v>
                </c:pt>
                <c:pt idx="2280">
                  <c:v>1.141</c:v>
                </c:pt>
                <c:pt idx="2281">
                  <c:v>1.1419999999999999</c:v>
                </c:pt>
                <c:pt idx="2282">
                  <c:v>1.1419999999999999</c:v>
                </c:pt>
                <c:pt idx="2283">
                  <c:v>1.143</c:v>
                </c:pt>
                <c:pt idx="2284">
                  <c:v>1.143</c:v>
                </c:pt>
                <c:pt idx="2285">
                  <c:v>1.1439999999999999</c:v>
                </c:pt>
                <c:pt idx="2286">
                  <c:v>1.1439999999999999</c:v>
                </c:pt>
                <c:pt idx="2287">
                  <c:v>1.145</c:v>
                </c:pt>
                <c:pt idx="2288">
                  <c:v>1.145</c:v>
                </c:pt>
                <c:pt idx="2289">
                  <c:v>1.1459999999999999</c:v>
                </c:pt>
                <c:pt idx="2290">
                  <c:v>1.1459999999999999</c:v>
                </c:pt>
                <c:pt idx="2291">
                  <c:v>1.147</c:v>
                </c:pt>
                <c:pt idx="2292">
                  <c:v>1.147</c:v>
                </c:pt>
                <c:pt idx="2293">
                  <c:v>1.1479999999999999</c:v>
                </c:pt>
                <c:pt idx="2294">
                  <c:v>1.1479999999999999</c:v>
                </c:pt>
                <c:pt idx="2295">
                  <c:v>1.149</c:v>
                </c:pt>
                <c:pt idx="2296">
                  <c:v>1.149</c:v>
                </c:pt>
                <c:pt idx="2297">
                  <c:v>1.1499999999999999</c:v>
                </c:pt>
                <c:pt idx="2298">
                  <c:v>1.1499999999999999</c:v>
                </c:pt>
                <c:pt idx="2299">
                  <c:v>1.151</c:v>
                </c:pt>
                <c:pt idx="2300">
                  <c:v>1.151</c:v>
                </c:pt>
                <c:pt idx="2301">
                  <c:v>1.1519999999999999</c:v>
                </c:pt>
                <c:pt idx="2302">
                  <c:v>1.1519999999999999</c:v>
                </c:pt>
                <c:pt idx="2303">
                  <c:v>1.153</c:v>
                </c:pt>
                <c:pt idx="2304">
                  <c:v>1.153</c:v>
                </c:pt>
                <c:pt idx="2305">
                  <c:v>1.1539999999999999</c:v>
                </c:pt>
                <c:pt idx="2306">
                  <c:v>1.1539999999999999</c:v>
                </c:pt>
                <c:pt idx="2307">
                  <c:v>1.155</c:v>
                </c:pt>
                <c:pt idx="2308">
                  <c:v>1.155</c:v>
                </c:pt>
                <c:pt idx="2309">
                  <c:v>1.1559999999999999</c:v>
                </c:pt>
                <c:pt idx="2310">
                  <c:v>1.1559999999999999</c:v>
                </c:pt>
                <c:pt idx="2311">
                  <c:v>1.157</c:v>
                </c:pt>
                <c:pt idx="2312">
                  <c:v>1.157</c:v>
                </c:pt>
                <c:pt idx="2313">
                  <c:v>1.1579999999999999</c:v>
                </c:pt>
                <c:pt idx="2314">
                  <c:v>1.1579999999999999</c:v>
                </c:pt>
                <c:pt idx="2315">
                  <c:v>1.159</c:v>
                </c:pt>
                <c:pt idx="2316">
                  <c:v>1.159</c:v>
                </c:pt>
                <c:pt idx="2317">
                  <c:v>1.1599999999999999</c:v>
                </c:pt>
                <c:pt idx="2318">
                  <c:v>1.1599999999999999</c:v>
                </c:pt>
                <c:pt idx="2319">
                  <c:v>1.161</c:v>
                </c:pt>
                <c:pt idx="2320">
                  <c:v>1.161</c:v>
                </c:pt>
                <c:pt idx="2321">
                  <c:v>1.1619999999999999</c:v>
                </c:pt>
                <c:pt idx="2322">
                  <c:v>1.1619999999999999</c:v>
                </c:pt>
                <c:pt idx="2323">
                  <c:v>1.163</c:v>
                </c:pt>
                <c:pt idx="2324">
                  <c:v>1.163</c:v>
                </c:pt>
                <c:pt idx="2325">
                  <c:v>1.1639999999999999</c:v>
                </c:pt>
                <c:pt idx="2326">
                  <c:v>1.1639999999999999</c:v>
                </c:pt>
                <c:pt idx="2327">
                  <c:v>1.165</c:v>
                </c:pt>
                <c:pt idx="2328">
                  <c:v>1.165</c:v>
                </c:pt>
                <c:pt idx="2329">
                  <c:v>1.1659999999999999</c:v>
                </c:pt>
                <c:pt idx="2330">
                  <c:v>1.1659999999999999</c:v>
                </c:pt>
                <c:pt idx="2331">
                  <c:v>1.167</c:v>
                </c:pt>
                <c:pt idx="2332">
                  <c:v>1.167</c:v>
                </c:pt>
                <c:pt idx="2333">
                  <c:v>1.1679999999999999</c:v>
                </c:pt>
                <c:pt idx="2334">
                  <c:v>1.1679999999999999</c:v>
                </c:pt>
                <c:pt idx="2335">
                  <c:v>1.169</c:v>
                </c:pt>
                <c:pt idx="2336">
                  <c:v>1.169</c:v>
                </c:pt>
                <c:pt idx="2337">
                  <c:v>1.17</c:v>
                </c:pt>
                <c:pt idx="2338">
                  <c:v>1.17</c:v>
                </c:pt>
                <c:pt idx="2339">
                  <c:v>1.171</c:v>
                </c:pt>
                <c:pt idx="2340">
                  <c:v>1.171</c:v>
                </c:pt>
                <c:pt idx="2341">
                  <c:v>1.1719999999999999</c:v>
                </c:pt>
                <c:pt idx="2342">
                  <c:v>1.1719999999999999</c:v>
                </c:pt>
                <c:pt idx="2343">
                  <c:v>1.173</c:v>
                </c:pt>
                <c:pt idx="2344">
                  <c:v>1.173</c:v>
                </c:pt>
                <c:pt idx="2345">
                  <c:v>1.1739999999999999</c:v>
                </c:pt>
                <c:pt idx="2346">
                  <c:v>1.1739999999999999</c:v>
                </c:pt>
                <c:pt idx="2347">
                  <c:v>1.175</c:v>
                </c:pt>
                <c:pt idx="2348">
                  <c:v>1.175</c:v>
                </c:pt>
                <c:pt idx="2349">
                  <c:v>1.1759999999999999</c:v>
                </c:pt>
                <c:pt idx="2350">
                  <c:v>1.1759999999999999</c:v>
                </c:pt>
                <c:pt idx="2351">
                  <c:v>1.177</c:v>
                </c:pt>
                <c:pt idx="2352">
                  <c:v>1.177</c:v>
                </c:pt>
                <c:pt idx="2353">
                  <c:v>1.1779999999999999</c:v>
                </c:pt>
                <c:pt idx="2354">
                  <c:v>1.1779999999999999</c:v>
                </c:pt>
                <c:pt idx="2355">
                  <c:v>1.179</c:v>
                </c:pt>
                <c:pt idx="2356">
                  <c:v>1.179</c:v>
                </c:pt>
                <c:pt idx="2357">
                  <c:v>1.18</c:v>
                </c:pt>
                <c:pt idx="2358">
                  <c:v>1.18</c:v>
                </c:pt>
                <c:pt idx="2359">
                  <c:v>1.181</c:v>
                </c:pt>
                <c:pt idx="2360">
                  <c:v>1.181</c:v>
                </c:pt>
                <c:pt idx="2361">
                  <c:v>1.1819999999999999</c:v>
                </c:pt>
                <c:pt idx="2362">
                  <c:v>1.1819999999999999</c:v>
                </c:pt>
                <c:pt idx="2363">
                  <c:v>1.1830000000000001</c:v>
                </c:pt>
                <c:pt idx="2364">
                  <c:v>1.1830000000000001</c:v>
                </c:pt>
                <c:pt idx="2365">
                  <c:v>1.1839999999999999</c:v>
                </c:pt>
                <c:pt idx="2366">
                  <c:v>1.1839999999999999</c:v>
                </c:pt>
                <c:pt idx="2367">
                  <c:v>1.1850000000000001</c:v>
                </c:pt>
                <c:pt idx="2368">
                  <c:v>1.1850000000000001</c:v>
                </c:pt>
                <c:pt idx="2369">
                  <c:v>1.1859999999999999</c:v>
                </c:pt>
                <c:pt idx="2370">
                  <c:v>1.1859999999999999</c:v>
                </c:pt>
                <c:pt idx="2371">
                  <c:v>1.1870000000000001</c:v>
                </c:pt>
                <c:pt idx="2372">
                  <c:v>1.1870000000000001</c:v>
                </c:pt>
                <c:pt idx="2373">
                  <c:v>1.1879999999999999</c:v>
                </c:pt>
                <c:pt idx="2374">
                  <c:v>1.1879999999999999</c:v>
                </c:pt>
                <c:pt idx="2375">
                  <c:v>1.1890000000000001</c:v>
                </c:pt>
                <c:pt idx="2376">
                  <c:v>1.1890000000000001</c:v>
                </c:pt>
                <c:pt idx="2377">
                  <c:v>1.19</c:v>
                </c:pt>
                <c:pt idx="2378">
                  <c:v>1.19</c:v>
                </c:pt>
                <c:pt idx="2379">
                  <c:v>1.1910000000000001</c:v>
                </c:pt>
                <c:pt idx="2380">
                  <c:v>1.1910000000000001</c:v>
                </c:pt>
                <c:pt idx="2381">
                  <c:v>1.1919999999999999</c:v>
                </c:pt>
                <c:pt idx="2382">
                  <c:v>1.1919999999999999</c:v>
                </c:pt>
                <c:pt idx="2383">
                  <c:v>1.1930000000000001</c:v>
                </c:pt>
                <c:pt idx="2384">
                  <c:v>1.1930000000000001</c:v>
                </c:pt>
                <c:pt idx="2385">
                  <c:v>1.194</c:v>
                </c:pt>
                <c:pt idx="2386">
                  <c:v>1.194</c:v>
                </c:pt>
                <c:pt idx="2387">
                  <c:v>1.1950000000000001</c:v>
                </c:pt>
                <c:pt idx="2388">
                  <c:v>1.1950000000000001</c:v>
                </c:pt>
                <c:pt idx="2389">
                  <c:v>1.196</c:v>
                </c:pt>
                <c:pt idx="2390">
                  <c:v>1.196</c:v>
                </c:pt>
                <c:pt idx="2391">
                  <c:v>1.1970000000000001</c:v>
                </c:pt>
                <c:pt idx="2392">
                  <c:v>1.1970000000000001</c:v>
                </c:pt>
                <c:pt idx="2393">
                  <c:v>1.198</c:v>
                </c:pt>
                <c:pt idx="2394">
                  <c:v>1.198</c:v>
                </c:pt>
                <c:pt idx="2395">
                  <c:v>1.1990000000000001</c:v>
                </c:pt>
                <c:pt idx="2396">
                  <c:v>1.1990000000000001</c:v>
                </c:pt>
                <c:pt idx="2397">
                  <c:v>1.2</c:v>
                </c:pt>
                <c:pt idx="2398">
                  <c:v>1.2</c:v>
                </c:pt>
                <c:pt idx="2399">
                  <c:v>1.2010000000000001</c:v>
                </c:pt>
                <c:pt idx="2400">
                  <c:v>1.2010000000000001</c:v>
                </c:pt>
                <c:pt idx="2401">
                  <c:v>1.202</c:v>
                </c:pt>
                <c:pt idx="2402">
                  <c:v>1.202</c:v>
                </c:pt>
                <c:pt idx="2403">
                  <c:v>1.2030000000000001</c:v>
                </c:pt>
                <c:pt idx="2404">
                  <c:v>1.2030000000000001</c:v>
                </c:pt>
                <c:pt idx="2405">
                  <c:v>1.204</c:v>
                </c:pt>
                <c:pt idx="2406">
                  <c:v>1.204</c:v>
                </c:pt>
                <c:pt idx="2407">
                  <c:v>1.2050000000000001</c:v>
                </c:pt>
                <c:pt idx="2408">
                  <c:v>1.2050000000000001</c:v>
                </c:pt>
                <c:pt idx="2409">
                  <c:v>1.206</c:v>
                </c:pt>
                <c:pt idx="2410">
                  <c:v>1.206</c:v>
                </c:pt>
                <c:pt idx="2411">
                  <c:v>1.2070000000000001</c:v>
                </c:pt>
                <c:pt idx="2412">
                  <c:v>1.2070000000000001</c:v>
                </c:pt>
                <c:pt idx="2413">
                  <c:v>1.208</c:v>
                </c:pt>
                <c:pt idx="2414">
                  <c:v>1.208</c:v>
                </c:pt>
                <c:pt idx="2415">
                  <c:v>1.2090000000000001</c:v>
                </c:pt>
                <c:pt idx="2416">
                  <c:v>1.2090000000000001</c:v>
                </c:pt>
                <c:pt idx="2417">
                  <c:v>1.21</c:v>
                </c:pt>
                <c:pt idx="2418">
                  <c:v>1.21</c:v>
                </c:pt>
                <c:pt idx="2419">
                  <c:v>1.2110000000000001</c:v>
                </c:pt>
                <c:pt idx="2420">
                  <c:v>1.2110000000000001</c:v>
                </c:pt>
                <c:pt idx="2421">
                  <c:v>1.212</c:v>
                </c:pt>
                <c:pt idx="2422">
                  <c:v>1.212</c:v>
                </c:pt>
                <c:pt idx="2423">
                  <c:v>1.2130000000000001</c:v>
                </c:pt>
                <c:pt idx="2424">
                  <c:v>1.2130000000000001</c:v>
                </c:pt>
                <c:pt idx="2425">
                  <c:v>1.214</c:v>
                </c:pt>
                <c:pt idx="2426">
                  <c:v>1.214</c:v>
                </c:pt>
                <c:pt idx="2427">
                  <c:v>1.2150000000000001</c:v>
                </c:pt>
                <c:pt idx="2428">
                  <c:v>1.2150000000000001</c:v>
                </c:pt>
                <c:pt idx="2429">
                  <c:v>1.216</c:v>
                </c:pt>
                <c:pt idx="2430">
                  <c:v>1.216</c:v>
                </c:pt>
                <c:pt idx="2431">
                  <c:v>1.2170000000000001</c:v>
                </c:pt>
                <c:pt idx="2432">
                  <c:v>1.2170000000000001</c:v>
                </c:pt>
                <c:pt idx="2433">
                  <c:v>1.218</c:v>
                </c:pt>
                <c:pt idx="2434">
                  <c:v>1.218</c:v>
                </c:pt>
                <c:pt idx="2435">
                  <c:v>1.2190000000000001</c:v>
                </c:pt>
                <c:pt idx="2436">
                  <c:v>1.2190000000000001</c:v>
                </c:pt>
                <c:pt idx="2437">
                  <c:v>1.22</c:v>
                </c:pt>
                <c:pt idx="2438">
                  <c:v>1.22</c:v>
                </c:pt>
                <c:pt idx="2439">
                  <c:v>1.2210000000000001</c:v>
                </c:pt>
                <c:pt idx="2440">
                  <c:v>1.2210000000000001</c:v>
                </c:pt>
                <c:pt idx="2441">
                  <c:v>1.222</c:v>
                </c:pt>
                <c:pt idx="2442">
                  <c:v>1.222</c:v>
                </c:pt>
                <c:pt idx="2443">
                  <c:v>1.2230000000000001</c:v>
                </c:pt>
                <c:pt idx="2444">
                  <c:v>1.2230000000000001</c:v>
                </c:pt>
                <c:pt idx="2445">
                  <c:v>1.224</c:v>
                </c:pt>
                <c:pt idx="2446">
                  <c:v>1.224</c:v>
                </c:pt>
                <c:pt idx="2447">
                  <c:v>1.2250000000000001</c:v>
                </c:pt>
                <c:pt idx="2448">
                  <c:v>1.2250000000000001</c:v>
                </c:pt>
                <c:pt idx="2449">
                  <c:v>1.226</c:v>
                </c:pt>
                <c:pt idx="2450">
                  <c:v>1.226</c:v>
                </c:pt>
                <c:pt idx="2451">
                  <c:v>1.2270000000000001</c:v>
                </c:pt>
                <c:pt idx="2452">
                  <c:v>1.2270000000000001</c:v>
                </c:pt>
                <c:pt idx="2453">
                  <c:v>1.228</c:v>
                </c:pt>
                <c:pt idx="2454">
                  <c:v>1.228</c:v>
                </c:pt>
                <c:pt idx="2455">
                  <c:v>1.2290000000000001</c:v>
                </c:pt>
                <c:pt idx="2456">
                  <c:v>1.2290000000000001</c:v>
                </c:pt>
                <c:pt idx="2457">
                  <c:v>1.23</c:v>
                </c:pt>
                <c:pt idx="2458">
                  <c:v>1.23</c:v>
                </c:pt>
                <c:pt idx="2459">
                  <c:v>1.2310000000000001</c:v>
                </c:pt>
                <c:pt idx="2460">
                  <c:v>1.2310000000000001</c:v>
                </c:pt>
                <c:pt idx="2461">
                  <c:v>1.232</c:v>
                </c:pt>
                <c:pt idx="2462">
                  <c:v>1.232</c:v>
                </c:pt>
                <c:pt idx="2463">
                  <c:v>1.2330000000000001</c:v>
                </c:pt>
                <c:pt idx="2464">
                  <c:v>1.2330000000000001</c:v>
                </c:pt>
                <c:pt idx="2465">
                  <c:v>1.234</c:v>
                </c:pt>
                <c:pt idx="2466">
                  <c:v>1.234</c:v>
                </c:pt>
                <c:pt idx="2467">
                  <c:v>1.2350000000000001</c:v>
                </c:pt>
                <c:pt idx="2468">
                  <c:v>1.2350000000000001</c:v>
                </c:pt>
                <c:pt idx="2469">
                  <c:v>1.236</c:v>
                </c:pt>
                <c:pt idx="2470">
                  <c:v>1.236</c:v>
                </c:pt>
                <c:pt idx="2471">
                  <c:v>1.2370000000000001</c:v>
                </c:pt>
                <c:pt idx="2472">
                  <c:v>1.2370000000000001</c:v>
                </c:pt>
                <c:pt idx="2473">
                  <c:v>1.238</c:v>
                </c:pt>
                <c:pt idx="2474">
                  <c:v>1.238</c:v>
                </c:pt>
                <c:pt idx="2475">
                  <c:v>1.2390000000000001</c:v>
                </c:pt>
                <c:pt idx="2476">
                  <c:v>1.2390000000000001</c:v>
                </c:pt>
                <c:pt idx="2477">
                  <c:v>1.24</c:v>
                </c:pt>
                <c:pt idx="2478">
                  <c:v>1.24</c:v>
                </c:pt>
                <c:pt idx="2479">
                  <c:v>1.2410000000000001</c:v>
                </c:pt>
                <c:pt idx="2480">
                  <c:v>1.2410000000000001</c:v>
                </c:pt>
                <c:pt idx="2481">
                  <c:v>1.242</c:v>
                </c:pt>
                <c:pt idx="2482">
                  <c:v>1.242</c:v>
                </c:pt>
                <c:pt idx="2483">
                  <c:v>1.2430000000000001</c:v>
                </c:pt>
                <c:pt idx="2484">
                  <c:v>1.2430000000000001</c:v>
                </c:pt>
                <c:pt idx="2485">
                  <c:v>1.244</c:v>
                </c:pt>
                <c:pt idx="2486">
                  <c:v>1.244</c:v>
                </c:pt>
                <c:pt idx="2487">
                  <c:v>1.2450000000000001</c:v>
                </c:pt>
                <c:pt idx="2488">
                  <c:v>1.2450000000000001</c:v>
                </c:pt>
                <c:pt idx="2489">
                  <c:v>1.246</c:v>
                </c:pt>
                <c:pt idx="2490">
                  <c:v>1.246</c:v>
                </c:pt>
                <c:pt idx="2491">
                  <c:v>1.2470000000000001</c:v>
                </c:pt>
                <c:pt idx="2492">
                  <c:v>1.2470000000000001</c:v>
                </c:pt>
                <c:pt idx="2493">
                  <c:v>1.248</c:v>
                </c:pt>
                <c:pt idx="2494">
                  <c:v>1.248</c:v>
                </c:pt>
                <c:pt idx="2495">
                  <c:v>1.2490000000000001</c:v>
                </c:pt>
                <c:pt idx="2496">
                  <c:v>1.2490000000000001</c:v>
                </c:pt>
                <c:pt idx="2497">
                  <c:v>1.25</c:v>
                </c:pt>
                <c:pt idx="2498">
                  <c:v>1.25</c:v>
                </c:pt>
                <c:pt idx="2499">
                  <c:v>1.2509999999999999</c:v>
                </c:pt>
                <c:pt idx="2500">
                  <c:v>1.2509999999999999</c:v>
                </c:pt>
                <c:pt idx="2501">
                  <c:v>1.252</c:v>
                </c:pt>
                <c:pt idx="2502">
                  <c:v>1.252</c:v>
                </c:pt>
                <c:pt idx="2503">
                  <c:v>1.2529999999999999</c:v>
                </c:pt>
                <c:pt idx="2504">
                  <c:v>1.2529999999999999</c:v>
                </c:pt>
                <c:pt idx="2505">
                  <c:v>1.254</c:v>
                </c:pt>
                <c:pt idx="2506">
                  <c:v>1.254</c:v>
                </c:pt>
                <c:pt idx="2507">
                  <c:v>1.2549999999999999</c:v>
                </c:pt>
                <c:pt idx="2508">
                  <c:v>1.2549999999999999</c:v>
                </c:pt>
                <c:pt idx="2509">
                  <c:v>1.256</c:v>
                </c:pt>
                <c:pt idx="2510">
                  <c:v>1.256</c:v>
                </c:pt>
                <c:pt idx="2511">
                  <c:v>1.2569999999999999</c:v>
                </c:pt>
                <c:pt idx="2512">
                  <c:v>1.2569999999999999</c:v>
                </c:pt>
                <c:pt idx="2513">
                  <c:v>1.258</c:v>
                </c:pt>
                <c:pt idx="2514">
                  <c:v>1.258</c:v>
                </c:pt>
                <c:pt idx="2515">
                  <c:v>1.2589999999999999</c:v>
                </c:pt>
                <c:pt idx="2516">
                  <c:v>1.2589999999999999</c:v>
                </c:pt>
                <c:pt idx="2517">
                  <c:v>1.26</c:v>
                </c:pt>
                <c:pt idx="2518">
                  <c:v>1.26</c:v>
                </c:pt>
                <c:pt idx="2519">
                  <c:v>1.2609999999999999</c:v>
                </c:pt>
                <c:pt idx="2520">
                  <c:v>1.2609999999999999</c:v>
                </c:pt>
                <c:pt idx="2521">
                  <c:v>1.262</c:v>
                </c:pt>
                <c:pt idx="2522">
                  <c:v>1.262</c:v>
                </c:pt>
                <c:pt idx="2523">
                  <c:v>1.2629999999999999</c:v>
                </c:pt>
                <c:pt idx="2524">
                  <c:v>1.2629999999999999</c:v>
                </c:pt>
                <c:pt idx="2525">
                  <c:v>1.264</c:v>
                </c:pt>
                <c:pt idx="2526">
                  <c:v>1.264</c:v>
                </c:pt>
                <c:pt idx="2527">
                  <c:v>1.2649999999999999</c:v>
                </c:pt>
                <c:pt idx="2528">
                  <c:v>1.2649999999999999</c:v>
                </c:pt>
                <c:pt idx="2529">
                  <c:v>1.266</c:v>
                </c:pt>
                <c:pt idx="2530">
                  <c:v>1.266</c:v>
                </c:pt>
                <c:pt idx="2531">
                  <c:v>1.2669999999999999</c:v>
                </c:pt>
                <c:pt idx="2532">
                  <c:v>1.2669999999999999</c:v>
                </c:pt>
                <c:pt idx="2533">
                  <c:v>1.268</c:v>
                </c:pt>
                <c:pt idx="2534">
                  <c:v>1.268</c:v>
                </c:pt>
                <c:pt idx="2535">
                  <c:v>1.2689999999999999</c:v>
                </c:pt>
                <c:pt idx="2536">
                  <c:v>1.2689999999999999</c:v>
                </c:pt>
                <c:pt idx="2537">
                  <c:v>1.27</c:v>
                </c:pt>
                <c:pt idx="2538">
                  <c:v>1.27</c:v>
                </c:pt>
                <c:pt idx="2539">
                  <c:v>1.2709999999999999</c:v>
                </c:pt>
                <c:pt idx="2540">
                  <c:v>1.2709999999999999</c:v>
                </c:pt>
                <c:pt idx="2541">
                  <c:v>1.272</c:v>
                </c:pt>
                <c:pt idx="2542">
                  <c:v>1.272</c:v>
                </c:pt>
                <c:pt idx="2543">
                  <c:v>1.2729999999999999</c:v>
                </c:pt>
                <c:pt idx="2544">
                  <c:v>1.2729999999999999</c:v>
                </c:pt>
                <c:pt idx="2545">
                  <c:v>1.274</c:v>
                </c:pt>
                <c:pt idx="2546">
                  <c:v>1.274</c:v>
                </c:pt>
                <c:pt idx="2547">
                  <c:v>1.2749999999999999</c:v>
                </c:pt>
                <c:pt idx="2548">
                  <c:v>1.2749999999999999</c:v>
                </c:pt>
                <c:pt idx="2549">
                  <c:v>1.276</c:v>
                </c:pt>
                <c:pt idx="2550">
                  <c:v>1.276</c:v>
                </c:pt>
                <c:pt idx="2551">
                  <c:v>1.2769999999999999</c:v>
                </c:pt>
                <c:pt idx="2552">
                  <c:v>1.2769999999999999</c:v>
                </c:pt>
                <c:pt idx="2553">
                  <c:v>1.278</c:v>
                </c:pt>
                <c:pt idx="2554">
                  <c:v>1.278</c:v>
                </c:pt>
                <c:pt idx="2555">
                  <c:v>1.2789999999999999</c:v>
                </c:pt>
                <c:pt idx="2556">
                  <c:v>1.2789999999999999</c:v>
                </c:pt>
                <c:pt idx="2557">
                  <c:v>1.28</c:v>
                </c:pt>
                <c:pt idx="2558">
                  <c:v>1.28</c:v>
                </c:pt>
                <c:pt idx="2559">
                  <c:v>1.2809999999999999</c:v>
                </c:pt>
                <c:pt idx="2560">
                  <c:v>1.2809999999999999</c:v>
                </c:pt>
                <c:pt idx="2561">
                  <c:v>1.282</c:v>
                </c:pt>
                <c:pt idx="2562">
                  <c:v>1.282</c:v>
                </c:pt>
                <c:pt idx="2563">
                  <c:v>1.2829999999999999</c:v>
                </c:pt>
                <c:pt idx="2564">
                  <c:v>1.2829999999999999</c:v>
                </c:pt>
                <c:pt idx="2565">
                  <c:v>1.284</c:v>
                </c:pt>
                <c:pt idx="2566">
                  <c:v>1.284</c:v>
                </c:pt>
                <c:pt idx="2567">
                  <c:v>1.2849999999999999</c:v>
                </c:pt>
                <c:pt idx="2568">
                  <c:v>1.2849999999999999</c:v>
                </c:pt>
                <c:pt idx="2569">
                  <c:v>1.286</c:v>
                </c:pt>
                <c:pt idx="2570">
                  <c:v>1.286</c:v>
                </c:pt>
                <c:pt idx="2571">
                  <c:v>1.2869999999999999</c:v>
                </c:pt>
                <c:pt idx="2572">
                  <c:v>1.2869999999999999</c:v>
                </c:pt>
                <c:pt idx="2573">
                  <c:v>1.288</c:v>
                </c:pt>
                <c:pt idx="2574">
                  <c:v>1.288</c:v>
                </c:pt>
                <c:pt idx="2575">
                  <c:v>1.2889999999999999</c:v>
                </c:pt>
                <c:pt idx="2576">
                  <c:v>1.2889999999999999</c:v>
                </c:pt>
                <c:pt idx="2577">
                  <c:v>1.29</c:v>
                </c:pt>
                <c:pt idx="2578">
                  <c:v>1.29</c:v>
                </c:pt>
                <c:pt idx="2579">
                  <c:v>1.2909999999999999</c:v>
                </c:pt>
                <c:pt idx="2580">
                  <c:v>1.2909999999999999</c:v>
                </c:pt>
                <c:pt idx="2581">
                  <c:v>1.292</c:v>
                </c:pt>
                <c:pt idx="2582">
                  <c:v>1.292</c:v>
                </c:pt>
                <c:pt idx="2583">
                  <c:v>1.2929999999999999</c:v>
                </c:pt>
                <c:pt idx="2584">
                  <c:v>1.2929999999999999</c:v>
                </c:pt>
                <c:pt idx="2585">
                  <c:v>1.294</c:v>
                </c:pt>
                <c:pt idx="2586">
                  <c:v>1.294</c:v>
                </c:pt>
                <c:pt idx="2587">
                  <c:v>1.2949999999999999</c:v>
                </c:pt>
                <c:pt idx="2588">
                  <c:v>1.2949999999999999</c:v>
                </c:pt>
                <c:pt idx="2589">
                  <c:v>1.296</c:v>
                </c:pt>
                <c:pt idx="2590">
                  <c:v>1.296</c:v>
                </c:pt>
                <c:pt idx="2591">
                  <c:v>1.2969999999999999</c:v>
                </c:pt>
                <c:pt idx="2592">
                  <c:v>1.2969999999999999</c:v>
                </c:pt>
                <c:pt idx="2593">
                  <c:v>1.298</c:v>
                </c:pt>
                <c:pt idx="2594">
                  <c:v>1.298</c:v>
                </c:pt>
                <c:pt idx="2595">
                  <c:v>1.2989999999999999</c:v>
                </c:pt>
                <c:pt idx="2596">
                  <c:v>1.2989999999999999</c:v>
                </c:pt>
                <c:pt idx="2597">
                  <c:v>1.3</c:v>
                </c:pt>
                <c:pt idx="2598">
                  <c:v>1.3</c:v>
                </c:pt>
                <c:pt idx="2599">
                  <c:v>1.3009999999999999</c:v>
                </c:pt>
                <c:pt idx="2600">
                  <c:v>1.3009999999999999</c:v>
                </c:pt>
                <c:pt idx="2601">
                  <c:v>1.302</c:v>
                </c:pt>
                <c:pt idx="2602">
                  <c:v>1.302</c:v>
                </c:pt>
                <c:pt idx="2603">
                  <c:v>1.3029999999999999</c:v>
                </c:pt>
                <c:pt idx="2604">
                  <c:v>1.3029999999999999</c:v>
                </c:pt>
                <c:pt idx="2605">
                  <c:v>1.304</c:v>
                </c:pt>
                <c:pt idx="2606">
                  <c:v>1.304</c:v>
                </c:pt>
                <c:pt idx="2607">
                  <c:v>1.3049999999999999</c:v>
                </c:pt>
                <c:pt idx="2608">
                  <c:v>1.3049999999999999</c:v>
                </c:pt>
                <c:pt idx="2609">
                  <c:v>1.306</c:v>
                </c:pt>
                <c:pt idx="2610">
                  <c:v>1.306</c:v>
                </c:pt>
                <c:pt idx="2611">
                  <c:v>1.3069999999999999</c:v>
                </c:pt>
                <c:pt idx="2612">
                  <c:v>1.3069999999999999</c:v>
                </c:pt>
                <c:pt idx="2613">
                  <c:v>1.3080000000000001</c:v>
                </c:pt>
                <c:pt idx="2614">
                  <c:v>1.3080000000000001</c:v>
                </c:pt>
                <c:pt idx="2615">
                  <c:v>1.3089999999999999</c:v>
                </c:pt>
                <c:pt idx="2616">
                  <c:v>1.3089999999999999</c:v>
                </c:pt>
                <c:pt idx="2617">
                  <c:v>1.31</c:v>
                </c:pt>
                <c:pt idx="2618">
                  <c:v>1.31</c:v>
                </c:pt>
                <c:pt idx="2619">
                  <c:v>1.3109999999999999</c:v>
                </c:pt>
                <c:pt idx="2620">
                  <c:v>1.3109999999999999</c:v>
                </c:pt>
                <c:pt idx="2621">
                  <c:v>1.3120000000000001</c:v>
                </c:pt>
                <c:pt idx="2622">
                  <c:v>1.3120000000000001</c:v>
                </c:pt>
                <c:pt idx="2623">
                  <c:v>1.3129999999999999</c:v>
                </c:pt>
                <c:pt idx="2624">
                  <c:v>1.3129999999999999</c:v>
                </c:pt>
                <c:pt idx="2625">
                  <c:v>1.3140000000000001</c:v>
                </c:pt>
                <c:pt idx="2626">
                  <c:v>1.3140000000000001</c:v>
                </c:pt>
                <c:pt idx="2627">
                  <c:v>1.3149999999999999</c:v>
                </c:pt>
                <c:pt idx="2628">
                  <c:v>1.3149999999999999</c:v>
                </c:pt>
                <c:pt idx="2629">
                  <c:v>1.3160000000000001</c:v>
                </c:pt>
                <c:pt idx="2630">
                  <c:v>1.3160000000000001</c:v>
                </c:pt>
                <c:pt idx="2631">
                  <c:v>1.3169999999999999</c:v>
                </c:pt>
                <c:pt idx="2632">
                  <c:v>1.3169999999999999</c:v>
                </c:pt>
                <c:pt idx="2633">
                  <c:v>1.3180000000000001</c:v>
                </c:pt>
                <c:pt idx="2634">
                  <c:v>1.3180000000000001</c:v>
                </c:pt>
                <c:pt idx="2635">
                  <c:v>1.319</c:v>
                </c:pt>
                <c:pt idx="2636">
                  <c:v>1.319</c:v>
                </c:pt>
                <c:pt idx="2637">
                  <c:v>1.32</c:v>
                </c:pt>
                <c:pt idx="2638">
                  <c:v>1.32</c:v>
                </c:pt>
                <c:pt idx="2639">
                  <c:v>1.321</c:v>
                </c:pt>
                <c:pt idx="2640">
                  <c:v>1.321</c:v>
                </c:pt>
                <c:pt idx="2641">
                  <c:v>1.3220000000000001</c:v>
                </c:pt>
                <c:pt idx="2642">
                  <c:v>1.3220000000000001</c:v>
                </c:pt>
                <c:pt idx="2643">
                  <c:v>1.323</c:v>
                </c:pt>
                <c:pt idx="2644">
                  <c:v>1.323</c:v>
                </c:pt>
                <c:pt idx="2645">
                  <c:v>1.3240000000000001</c:v>
                </c:pt>
                <c:pt idx="2646">
                  <c:v>1.3240000000000001</c:v>
                </c:pt>
                <c:pt idx="2647">
                  <c:v>1.325</c:v>
                </c:pt>
                <c:pt idx="2648">
                  <c:v>1.325</c:v>
                </c:pt>
                <c:pt idx="2649">
                  <c:v>1.3260000000000001</c:v>
                </c:pt>
                <c:pt idx="2650">
                  <c:v>1.3260000000000001</c:v>
                </c:pt>
                <c:pt idx="2651">
                  <c:v>1.327</c:v>
                </c:pt>
                <c:pt idx="2652">
                  <c:v>1.327</c:v>
                </c:pt>
                <c:pt idx="2653">
                  <c:v>1.3280000000000001</c:v>
                </c:pt>
                <c:pt idx="2654">
                  <c:v>1.3280000000000001</c:v>
                </c:pt>
                <c:pt idx="2655">
                  <c:v>1.329</c:v>
                </c:pt>
                <c:pt idx="2656">
                  <c:v>1.329</c:v>
                </c:pt>
                <c:pt idx="2657">
                  <c:v>1.33</c:v>
                </c:pt>
                <c:pt idx="2658">
                  <c:v>1.33</c:v>
                </c:pt>
                <c:pt idx="2659">
                  <c:v>1.331</c:v>
                </c:pt>
                <c:pt idx="2660">
                  <c:v>1.331</c:v>
                </c:pt>
                <c:pt idx="2661">
                  <c:v>1.3320000000000001</c:v>
                </c:pt>
                <c:pt idx="2662">
                  <c:v>1.3320000000000001</c:v>
                </c:pt>
                <c:pt idx="2663">
                  <c:v>1.333</c:v>
                </c:pt>
                <c:pt idx="2664">
                  <c:v>1.333</c:v>
                </c:pt>
                <c:pt idx="2665">
                  <c:v>1.3340000000000001</c:v>
                </c:pt>
                <c:pt idx="2666">
                  <c:v>1.3340000000000001</c:v>
                </c:pt>
                <c:pt idx="2667">
                  <c:v>1.335</c:v>
                </c:pt>
                <c:pt idx="2668">
                  <c:v>1.335</c:v>
                </c:pt>
                <c:pt idx="2669">
                  <c:v>1.3360000000000001</c:v>
                </c:pt>
                <c:pt idx="2670">
                  <c:v>1.3360000000000001</c:v>
                </c:pt>
                <c:pt idx="2671">
                  <c:v>1.337</c:v>
                </c:pt>
                <c:pt idx="2672">
                  <c:v>1.337</c:v>
                </c:pt>
                <c:pt idx="2673">
                  <c:v>1.3380000000000001</c:v>
                </c:pt>
                <c:pt idx="2674">
                  <c:v>1.3380000000000001</c:v>
                </c:pt>
                <c:pt idx="2675">
                  <c:v>1.339</c:v>
                </c:pt>
                <c:pt idx="2676">
                  <c:v>1.339</c:v>
                </c:pt>
                <c:pt idx="2677">
                  <c:v>1.34</c:v>
                </c:pt>
                <c:pt idx="2678">
                  <c:v>1.34</c:v>
                </c:pt>
                <c:pt idx="2679">
                  <c:v>1.341</c:v>
                </c:pt>
                <c:pt idx="2680">
                  <c:v>1.341</c:v>
                </c:pt>
                <c:pt idx="2681">
                  <c:v>1.3420000000000001</c:v>
                </c:pt>
                <c:pt idx="2682">
                  <c:v>1.3420000000000001</c:v>
                </c:pt>
                <c:pt idx="2683">
                  <c:v>1.343</c:v>
                </c:pt>
                <c:pt idx="2684">
                  <c:v>1.343</c:v>
                </c:pt>
                <c:pt idx="2685">
                  <c:v>1.3440000000000001</c:v>
                </c:pt>
                <c:pt idx="2686">
                  <c:v>1.3440000000000001</c:v>
                </c:pt>
                <c:pt idx="2687">
                  <c:v>1.345</c:v>
                </c:pt>
                <c:pt idx="2688">
                  <c:v>1.345</c:v>
                </c:pt>
                <c:pt idx="2689">
                  <c:v>1.3460000000000001</c:v>
                </c:pt>
                <c:pt idx="2690">
                  <c:v>1.3460000000000001</c:v>
                </c:pt>
                <c:pt idx="2691">
                  <c:v>1.347</c:v>
                </c:pt>
                <c:pt idx="2692">
                  <c:v>1.347</c:v>
                </c:pt>
                <c:pt idx="2693">
                  <c:v>1.3480000000000001</c:v>
                </c:pt>
                <c:pt idx="2694">
                  <c:v>1.3480000000000001</c:v>
                </c:pt>
                <c:pt idx="2695">
                  <c:v>1.349</c:v>
                </c:pt>
                <c:pt idx="2696">
                  <c:v>1.349</c:v>
                </c:pt>
                <c:pt idx="2697">
                  <c:v>1.35</c:v>
                </c:pt>
                <c:pt idx="2698">
                  <c:v>1.35</c:v>
                </c:pt>
                <c:pt idx="2699">
                  <c:v>1.351</c:v>
                </c:pt>
                <c:pt idx="2700">
                  <c:v>1.351</c:v>
                </c:pt>
                <c:pt idx="2701">
                  <c:v>1.3520000000000001</c:v>
                </c:pt>
                <c:pt idx="2702">
                  <c:v>1.3520000000000001</c:v>
                </c:pt>
                <c:pt idx="2703">
                  <c:v>1.353</c:v>
                </c:pt>
                <c:pt idx="2704">
                  <c:v>1.353</c:v>
                </c:pt>
                <c:pt idx="2705">
                  <c:v>1.3540000000000001</c:v>
                </c:pt>
                <c:pt idx="2706">
                  <c:v>1.3540000000000001</c:v>
                </c:pt>
                <c:pt idx="2707">
                  <c:v>1.355</c:v>
                </c:pt>
                <c:pt idx="2708">
                  <c:v>1.355</c:v>
                </c:pt>
                <c:pt idx="2709">
                  <c:v>1.3560000000000001</c:v>
                </c:pt>
                <c:pt idx="2710">
                  <c:v>1.3560000000000001</c:v>
                </c:pt>
                <c:pt idx="2711">
                  <c:v>1.357</c:v>
                </c:pt>
                <c:pt idx="2712">
                  <c:v>1.357</c:v>
                </c:pt>
                <c:pt idx="2713">
                  <c:v>1.3580000000000001</c:v>
                </c:pt>
                <c:pt idx="2714">
                  <c:v>1.3580000000000001</c:v>
                </c:pt>
                <c:pt idx="2715">
                  <c:v>1.359</c:v>
                </c:pt>
                <c:pt idx="2716">
                  <c:v>1.359</c:v>
                </c:pt>
                <c:pt idx="2717">
                  <c:v>1.36</c:v>
                </c:pt>
                <c:pt idx="2718">
                  <c:v>1.36</c:v>
                </c:pt>
                <c:pt idx="2719">
                  <c:v>1.361</c:v>
                </c:pt>
                <c:pt idx="2720">
                  <c:v>1.361</c:v>
                </c:pt>
                <c:pt idx="2721">
                  <c:v>1.3620000000000001</c:v>
                </c:pt>
                <c:pt idx="2722">
                  <c:v>1.3620000000000001</c:v>
                </c:pt>
                <c:pt idx="2723">
                  <c:v>1.363</c:v>
                </c:pt>
                <c:pt idx="2724">
                  <c:v>1.363</c:v>
                </c:pt>
                <c:pt idx="2725">
                  <c:v>1.3640000000000001</c:v>
                </c:pt>
                <c:pt idx="2726">
                  <c:v>1.3640000000000001</c:v>
                </c:pt>
                <c:pt idx="2727">
                  <c:v>1.365</c:v>
                </c:pt>
                <c:pt idx="2728">
                  <c:v>1.365</c:v>
                </c:pt>
                <c:pt idx="2729">
                  <c:v>1.3660000000000001</c:v>
                </c:pt>
                <c:pt idx="2730">
                  <c:v>1.3660000000000001</c:v>
                </c:pt>
                <c:pt idx="2731">
                  <c:v>1.367</c:v>
                </c:pt>
                <c:pt idx="2732">
                  <c:v>1.367</c:v>
                </c:pt>
                <c:pt idx="2733">
                  <c:v>1.3680000000000001</c:v>
                </c:pt>
                <c:pt idx="2734">
                  <c:v>1.3680000000000001</c:v>
                </c:pt>
                <c:pt idx="2735">
                  <c:v>1.369</c:v>
                </c:pt>
                <c:pt idx="2736">
                  <c:v>1.369</c:v>
                </c:pt>
                <c:pt idx="2737">
                  <c:v>1.37</c:v>
                </c:pt>
                <c:pt idx="2738">
                  <c:v>1.37</c:v>
                </c:pt>
                <c:pt idx="2739">
                  <c:v>1.371</c:v>
                </c:pt>
                <c:pt idx="2740">
                  <c:v>1.371</c:v>
                </c:pt>
                <c:pt idx="2741">
                  <c:v>1.3720000000000001</c:v>
                </c:pt>
                <c:pt idx="2742">
                  <c:v>1.3720000000000001</c:v>
                </c:pt>
                <c:pt idx="2743">
                  <c:v>1.373</c:v>
                </c:pt>
                <c:pt idx="2744">
                  <c:v>1.373</c:v>
                </c:pt>
                <c:pt idx="2745">
                  <c:v>1.3740000000000001</c:v>
                </c:pt>
                <c:pt idx="2746">
                  <c:v>1.3740000000000001</c:v>
                </c:pt>
                <c:pt idx="2747">
                  <c:v>1.375</c:v>
                </c:pt>
                <c:pt idx="2748">
                  <c:v>1.375</c:v>
                </c:pt>
                <c:pt idx="2749">
                  <c:v>1.3759999999999999</c:v>
                </c:pt>
                <c:pt idx="2750">
                  <c:v>1.3759999999999999</c:v>
                </c:pt>
                <c:pt idx="2751">
                  <c:v>1.377</c:v>
                </c:pt>
                <c:pt idx="2752">
                  <c:v>1.377</c:v>
                </c:pt>
                <c:pt idx="2753">
                  <c:v>1.3779999999999999</c:v>
                </c:pt>
                <c:pt idx="2754">
                  <c:v>1.3779999999999999</c:v>
                </c:pt>
                <c:pt idx="2755">
                  <c:v>1.379</c:v>
                </c:pt>
                <c:pt idx="2756">
                  <c:v>1.379</c:v>
                </c:pt>
                <c:pt idx="2757">
                  <c:v>1.38</c:v>
                </c:pt>
                <c:pt idx="2758">
                  <c:v>1.38</c:v>
                </c:pt>
                <c:pt idx="2759">
                  <c:v>1.381</c:v>
                </c:pt>
                <c:pt idx="2760">
                  <c:v>1.381</c:v>
                </c:pt>
                <c:pt idx="2761">
                  <c:v>1.3819999999999999</c:v>
                </c:pt>
                <c:pt idx="2762">
                  <c:v>1.3819999999999999</c:v>
                </c:pt>
                <c:pt idx="2763">
                  <c:v>1.383</c:v>
                </c:pt>
                <c:pt idx="2764">
                  <c:v>1.383</c:v>
                </c:pt>
                <c:pt idx="2765">
                  <c:v>1.3839999999999999</c:v>
                </c:pt>
                <c:pt idx="2766">
                  <c:v>1.3839999999999999</c:v>
                </c:pt>
                <c:pt idx="2767">
                  <c:v>1.385</c:v>
                </c:pt>
                <c:pt idx="2768">
                  <c:v>1.385</c:v>
                </c:pt>
                <c:pt idx="2769">
                  <c:v>1.3859999999999999</c:v>
                </c:pt>
                <c:pt idx="2770">
                  <c:v>1.3859999999999999</c:v>
                </c:pt>
                <c:pt idx="2771">
                  <c:v>1.387</c:v>
                </c:pt>
                <c:pt idx="2772">
                  <c:v>1.387</c:v>
                </c:pt>
                <c:pt idx="2773">
                  <c:v>1.3879999999999999</c:v>
                </c:pt>
                <c:pt idx="2774">
                  <c:v>1.3879999999999999</c:v>
                </c:pt>
                <c:pt idx="2775">
                  <c:v>1.389</c:v>
                </c:pt>
                <c:pt idx="2776">
                  <c:v>1.389</c:v>
                </c:pt>
                <c:pt idx="2777">
                  <c:v>1.39</c:v>
                </c:pt>
                <c:pt idx="2778">
                  <c:v>1.39</c:v>
                </c:pt>
                <c:pt idx="2779">
                  <c:v>1.391</c:v>
                </c:pt>
                <c:pt idx="2780">
                  <c:v>1.391</c:v>
                </c:pt>
                <c:pt idx="2781">
                  <c:v>1.3919999999999999</c:v>
                </c:pt>
                <c:pt idx="2782">
                  <c:v>1.3919999999999999</c:v>
                </c:pt>
                <c:pt idx="2783">
                  <c:v>1.393</c:v>
                </c:pt>
                <c:pt idx="2784">
                  <c:v>1.393</c:v>
                </c:pt>
                <c:pt idx="2785">
                  <c:v>1.3939999999999999</c:v>
                </c:pt>
                <c:pt idx="2786">
                  <c:v>1.3939999999999999</c:v>
                </c:pt>
                <c:pt idx="2787">
                  <c:v>1.395</c:v>
                </c:pt>
                <c:pt idx="2788">
                  <c:v>1.395</c:v>
                </c:pt>
                <c:pt idx="2789">
                  <c:v>1.3959999999999999</c:v>
                </c:pt>
                <c:pt idx="2790">
                  <c:v>1.3959999999999999</c:v>
                </c:pt>
                <c:pt idx="2791">
                  <c:v>1.397</c:v>
                </c:pt>
                <c:pt idx="2792">
                  <c:v>1.397</c:v>
                </c:pt>
                <c:pt idx="2793">
                  <c:v>1.3979999999999999</c:v>
                </c:pt>
                <c:pt idx="2794">
                  <c:v>1.3979999999999999</c:v>
                </c:pt>
                <c:pt idx="2795">
                  <c:v>1.399</c:v>
                </c:pt>
                <c:pt idx="2796">
                  <c:v>1.399</c:v>
                </c:pt>
                <c:pt idx="2797">
                  <c:v>1.4</c:v>
                </c:pt>
                <c:pt idx="2798">
                  <c:v>1.4</c:v>
                </c:pt>
                <c:pt idx="2799">
                  <c:v>1.401</c:v>
                </c:pt>
                <c:pt idx="2800">
                  <c:v>1.401</c:v>
                </c:pt>
                <c:pt idx="2801">
                  <c:v>1.4019999999999999</c:v>
                </c:pt>
                <c:pt idx="2802">
                  <c:v>1.4019999999999999</c:v>
                </c:pt>
                <c:pt idx="2803">
                  <c:v>1.403</c:v>
                </c:pt>
                <c:pt idx="2804">
                  <c:v>1.403</c:v>
                </c:pt>
                <c:pt idx="2805">
                  <c:v>1.4039999999999999</c:v>
                </c:pt>
                <c:pt idx="2806">
                  <c:v>1.4039999999999999</c:v>
                </c:pt>
                <c:pt idx="2807">
                  <c:v>1.405</c:v>
                </c:pt>
                <c:pt idx="2808">
                  <c:v>1.405</c:v>
                </c:pt>
                <c:pt idx="2809">
                  <c:v>1.4059999999999999</c:v>
                </c:pt>
                <c:pt idx="2810">
                  <c:v>1.4059999999999999</c:v>
                </c:pt>
                <c:pt idx="2811">
                  <c:v>1.407</c:v>
                </c:pt>
                <c:pt idx="2812">
                  <c:v>1.407</c:v>
                </c:pt>
                <c:pt idx="2813">
                  <c:v>1.4079999999999999</c:v>
                </c:pt>
                <c:pt idx="2814">
                  <c:v>1.4079999999999999</c:v>
                </c:pt>
                <c:pt idx="2815">
                  <c:v>1.409</c:v>
                </c:pt>
                <c:pt idx="2816">
                  <c:v>1.409</c:v>
                </c:pt>
                <c:pt idx="2817">
                  <c:v>1.41</c:v>
                </c:pt>
                <c:pt idx="2818">
                  <c:v>1.41</c:v>
                </c:pt>
                <c:pt idx="2819">
                  <c:v>1.411</c:v>
                </c:pt>
                <c:pt idx="2820">
                  <c:v>1.411</c:v>
                </c:pt>
                <c:pt idx="2821">
                  <c:v>1.4119999999999999</c:v>
                </c:pt>
                <c:pt idx="2822">
                  <c:v>1.4119999999999999</c:v>
                </c:pt>
                <c:pt idx="2823">
                  <c:v>1.413</c:v>
                </c:pt>
                <c:pt idx="2824">
                  <c:v>1.413</c:v>
                </c:pt>
                <c:pt idx="2825">
                  <c:v>1.4139999999999999</c:v>
                </c:pt>
                <c:pt idx="2826">
                  <c:v>1.4139999999999999</c:v>
                </c:pt>
                <c:pt idx="2827">
                  <c:v>1.415</c:v>
                </c:pt>
                <c:pt idx="2828">
                  <c:v>1.415</c:v>
                </c:pt>
                <c:pt idx="2829">
                  <c:v>1.4159999999999999</c:v>
                </c:pt>
                <c:pt idx="2830">
                  <c:v>1.4159999999999999</c:v>
                </c:pt>
                <c:pt idx="2831">
                  <c:v>1.417</c:v>
                </c:pt>
                <c:pt idx="2832">
                  <c:v>1.417</c:v>
                </c:pt>
                <c:pt idx="2833">
                  <c:v>1.4179999999999999</c:v>
                </c:pt>
                <c:pt idx="2834">
                  <c:v>1.4179999999999999</c:v>
                </c:pt>
                <c:pt idx="2835">
                  <c:v>1.419</c:v>
                </c:pt>
                <c:pt idx="2836">
                  <c:v>1.419</c:v>
                </c:pt>
                <c:pt idx="2837">
                  <c:v>1.42</c:v>
                </c:pt>
                <c:pt idx="2838">
                  <c:v>1.42</c:v>
                </c:pt>
                <c:pt idx="2839">
                  <c:v>1.421</c:v>
                </c:pt>
                <c:pt idx="2840">
                  <c:v>1.421</c:v>
                </c:pt>
                <c:pt idx="2841">
                  <c:v>1.4219999999999999</c:v>
                </c:pt>
                <c:pt idx="2842">
                  <c:v>1.4219999999999999</c:v>
                </c:pt>
                <c:pt idx="2843">
                  <c:v>1.423</c:v>
                </c:pt>
                <c:pt idx="2844">
                  <c:v>1.423</c:v>
                </c:pt>
                <c:pt idx="2845">
                  <c:v>1.4239999999999999</c:v>
                </c:pt>
                <c:pt idx="2846">
                  <c:v>1.4239999999999999</c:v>
                </c:pt>
                <c:pt idx="2847">
                  <c:v>1.425</c:v>
                </c:pt>
                <c:pt idx="2848">
                  <c:v>1.425</c:v>
                </c:pt>
                <c:pt idx="2849">
                  <c:v>1.4259999999999999</c:v>
                </c:pt>
                <c:pt idx="2850">
                  <c:v>1.4259999999999999</c:v>
                </c:pt>
                <c:pt idx="2851">
                  <c:v>1.427</c:v>
                </c:pt>
                <c:pt idx="2852">
                  <c:v>1.427</c:v>
                </c:pt>
                <c:pt idx="2853">
                  <c:v>1.4279999999999999</c:v>
                </c:pt>
                <c:pt idx="2854">
                  <c:v>1.4279999999999999</c:v>
                </c:pt>
                <c:pt idx="2855">
                  <c:v>1.429</c:v>
                </c:pt>
                <c:pt idx="2856">
                  <c:v>1.429</c:v>
                </c:pt>
                <c:pt idx="2857">
                  <c:v>1.43</c:v>
                </c:pt>
                <c:pt idx="2858">
                  <c:v>1.43</c:v>
                </c:pt>
                <c:pt idx="2859">
                  <c:v>1.431</c:v>
                </c:pt>
                <c:pt idx="2860">
                  <c:v>1.431</c:v>
                </c:pt>
                <c:pt idx="2861">
                  <c:v>1.4319999999999999</c:v>
                </c:pt>
                <c:pt idx="2862">
                  <c:v>1.4319999999999999</c:v>
                </c:pt>
                <c:pt idx="2863">
                  <c:v>1.4330000000000001</c:v>
                </c:pt>
                <c:pt idx="2864">
                  <c:v>1.4330000000000001</c:v>
                </c:pt>
                <c:pt idx="2865">
                  <c:v>1.4339999999999999</c:v>
                </c:pt>
                <c:pt idx="2866">
                  <c:v>1.4339999999999999</c:v>
                </c:pt>
                <c:pt idx="2867">
                  <c:v>1.4350000000000001</c:v>
                </c:pt>
                <c:pt idx="2868">
                  <c:v>1.4350000000000001</c:v>
                </c:pt>
                <c:pt idx="2869">
                  <c:v>1.4359999999999999</c:v>
                </c:pt>
                <c:pt idx="2870">
                  <c:v>1.4359999999999999</c:v>
                </c:pt>
                <c:pt idx="2871">
                  <c:v>1.4370000000000001</c:v>
                </c:pt>
                <c:pt idx="2872">
                  <c:v>1.4370000000000001</c:v>
                </c:pt>
                <c:pt idx="2873">
                  <c:v>1.4379999999999999</c:v>
                </c:pt>
                <c:pt idx="2874">
                  <c:v>1.4379999999999999</c:v>
                </c:pt>
                <c:pt idx="2875">
                  <c:v>1.4390000000000001</c:v>
                </c:pt>
                <c:pt idx="2876">
                  <c:v>1.4390000000000001</c:v>
                </c:pt>
                <c:pt idx="2877">
                  <c:v>1.44</c:v>
                </c:pt>
                <c:pt idx="2878">
                  <c:v>1.44</c:v>
                </c:pt>
                <c:pt idx="2879">
                  <c:v>1.4410000000000001</c:v>
                </c:pt>
                <c:pt idx="2880">
                  <c:v>1.4410000000000001</c:v>
                </c:pt>
                <c:pt idx="2881">
                  <c:v>1.4419999999999999</c:v>
                </c:pt>
                <c:pt idx="2882">
                  <c:v>1.4419999999999999</c:v>
                </c:pt>
                <c:pt idx="2883">
                  <c:v>1.4430000000000001</c:v>
                </c:pt>
                <c:pt idx="2884">
                  <c:v>1.4430000000000001</c:v>
                </c:pt>
                <c:pt idx="2885">
                  <c:v>1.444</c:v>
                </c:pt>
                <c:pt idx="2886">
                  <c:v>1.444</c:v>
                </c:pt>
                <c:pt idx="2887">
                  <c:v>1.4450000000000001</c:v>
                </c:pt>
                <c:pt idx="2888">
                  <c:v>1.4450000000000001</c:v>
                </c:pt>
                <c:pt idx="2889">
                  <c:v>1.446</c:v>
                </c:pt>
                <c:pt idx="2890">
                  <c:v>1.446</c:v>
                </c:pt>
                <c:pt idx="2891">
                  <c:v>1.4470000000000001</c:v>
                </c:pt>
                <c:pt idx="2892">
                  <c:v>1.4470000000000001</c:v>
                </c:pt>
                <c:pt idx="2893">
                  <c:v>1.448</c:v>
                </c:pt>
                <c:pt idx="2894">
                  <c:v>1.448</c:v>
                </c:pt>
                <c:pt idx="2895">
                  <c:v>1.4490000000000001</c:v>
                </c:pt>
                <c:pt idx="2896">
                  <c:v>1.4490000000000001</c:v>
                </c:pt>
                <c:pt idx="2897">
                  <c:v>1.45</c:v>
                </c:pt>
                <c:pt idx="2898">
                  <c:v>1.45</c:v>
                </c:pt>
                <c:pt idx="2899">
                  <c:v>1.4510000000000001</c:v>
                </c:pt>
                <c:pt idx="2900">
                  <c:v>1.4510000000000001</c:v>
                </c:pt>
                <c:pt idx="2901">
                  <c:v>1.452</c:v>
                </c:pt>
                <c:pt idx="2902">
                  <c:v>1.452</c:v>
                </c:pt>
                <c:pt idx="2903">
                  <c:v>1.4530000000000001</c:v>
                </c:pt>
                <c:pt idx="2904">
                  <c:v>1.4530000000000001</c:v>
                </c:pt>
                <c:pt idx="2905">
                  <c:v>1.454</c:v>
                </c:pt>
                <c:pt idx="2906">
                  <c:v>1.454</c:v>
                </c:pt>
                <c:pt idx="2907">
                  <c:v>1.4550000000000001</c:v>
                </c:pt>
                <c:pt idx="2908">
                  <c:v>1.4550000000000001</c:v>
                </c:pt>
                <c:pt idx="2909">
                  <c:v>1.456</c:v>
                </c:pt>
                <c:pt idx="2910">
                  <c:v>1.456</c:v>
                </c:pt>
                <c:pt idx="2911">
                  <c:v>1.4570000000000001</c:v>
                </c:pt>
                <c:pt idx="2912">
                  <c:v>1.4570000000000001</c:v>
                </c:pt>
                <c:pt idx="2913">
                  <c:v>1.458</c:v>
                </c:pt>
                <c:pt idx="2914">
                  <c:v>1.458</c:v>
                </c:pt>
                <c:pt idx="2915">
                  <c:v>1.4590000000000001</c:v>
                </c:pt>
                <c:pt idx="2916">
                  <c:v>1.4590000000000001</c:v>
                </c:pt>
                <c:pt idx="2917">
                  <c:v>1.46</c:v>
                </c:pt>
                <c:pt idx="2918">
                  <c:v>1.46</c:v>
                </c:pt>
                <c:pt idx="2919">
                  <c:v>1.4610000000000001</c:v>
                </c:pt>
                <c:pt idx="2920">
                  <c:v>1.4610000000000001</c:v>
                </c:pt>
                <c:pt idx="2921">
                  <c:v>1.462</c:v>
                </c:pt>
                <c:pt idx="2922">
                  <c:v>1.462</c:v>
                </c:pt>
                <c:pt idx="2923">
                  <c:v>1.4630000000000001</c:v>
                </c:pt>
                <c:pt idx="2924">
                  <c:v>1.4630000000000001</c:v>
                </c:pt>
                <c:pt idx="2925">
                  <c:v>1.464</c:v>
                </c:pt>
                <c:pt idx="2926">
                  <c:v>1.464</c:v>
                </c:pt>
                <c:pt idx="2927">
                  <c:v>1.4650000000000001</c:v>
                </c:pt>
                <c:pt idx="2928">
                  <c:v>1.4650000000000001</c:v>
                </c:pt>
                <c:pt idx="2929">
                  <c:v>1.466</c:v>
                </c:pt>
                <c:pt idx="2930">
                  <c:v>1.466</c:v>
                </c:pt>
                <c:pt idx="2931">
                  <c:v>1.4670000000000001</c:v>
                </c:pt>
                <c:pt idx="2932">
                  <c:v>1.4670000000000001</c:v>
                </c:pt>
                <c:pt idx="2933">
                  <c:v>1.468</c:v>
                </c:pt>
                <c:pt idx="2934">
                  <c:v>1.468</c:v>
                </c:pt>
                <c:pt idx="2935">
                  <c:v>1.4690000000000001</c:v>
                </c:pt>
                <c:pt idx="2936">
                  <c:v>1.4690000000000001</c:v>
                </c:pt>
                <c:pt idx="2937">
                  <c:v>1.47</c:v>
                </c:pt>
                <c:pt idx="2938">
                  <c:v>1.47</c:v>
                </c:pt>
                <c:pt idx="2939">
                  <c:v>1.4710000000000001</c:v>
                </c:pt>
                <c:pt idx="2940">
                  <c:v>1.4710000000000001</c:v>
                </c:pt>
                <c:pt idx="2941">
                  <c:v>1.472</c:v>
                </c:pt>
                <c:pt idx="2942">
                  <c:v>1.472</c:v>
                </c:pt>
                <c:pt idx="2943">
                  <c:v>1.4730000000000001</c:v>
                </c:pt>
                <c:pt idx="2944">
                  <c:v>1.4730000000000001</c:v>
                </c:pt>
                <c:pt idx="2945">
                  <c:v>1.474</c:v>
                </c:pt>
                <c:pt idx="2946">
                  <c:v>1.474</c:v>
                </c:pt>
                <c:pt idx="2947">
                  <c:v>1.4750000000000001</c:v>
                </c:pt>
                <c:pt idx="2948">
                  <c:v>1.4750000000000001</c:v>
                </c:pt>
                <c:pt idx="2949">
                  <c:v>1.476</c:v>
                </c:pt>
                <c:pt idx="2950">
                  <c:v>1.476</c:v>
                </c:pt>
                <c:pt idx="2951">
                  <c:v>1.4770000000000001</c:v>
                </c:pt>
                <c:pt idx="2952">
                  <c:v>1.4770000000000001</c:v>
                </c:pt>
                <c:pt idx="2953">
                  <c:v>1.478</c:v>
                </c:pt>
                <c:pt idx="2954">
                  <c:v>1.478</c:v>
                </c:pt>
                <c:pt idx="2955">
                  <c:v>1.4790000000000001</c:v>
                </c:pt>
                <c:pt idx="2956">
                  <c:v>1.4790000000000001</c:v>
                </c:pt>
                <c:pt idx="2957">
                  <c:v>1.48</c:v>
                </c:pt>
                <c:pt idx="2958">
                  <c:v>1.48</c:v>
                </c:pt>
                <c:pt idx="2959">
                  <c:v>1.4810000000000001</c:v>
                </c:pt>
                <c:pt idx="2960">
                  <c:v>1.4810000000000001</c:v>
                </c:pt>
                <c:pt idx="2961">
                  <c:v>1.482</c:v>
                </c:pt>
                <c:pt idx="2962">
                  <c:v>1.482</c:v>
                </c:pt>
                <c:pt idx="2963">
                  <c:v>1.4830000000000001</c:v>
                </c:pt>
                <c:pt idx="2964">
                  <c:v>1.4830000000000001</c:v>
                </c:pt>
                <c:pt idx="2965">
                  <c:v>1.484</c:v>
                </c:pt>
                <c:pt idx="2966">
                  <c:v>1.484</c:v>
                </c:pt>
                <c:pt idx="2967">
                  <c:v>1.4850000000000001</c:v>
                </c:pt>
                <c:pt idx="2968">
                  <c:v>1.4850000000000001</c:v>
                </c:pt>
                <c:pt idx="2969">
                  <c:v>1.486</c:v>
                </c:pt>
                <c:pt idx="2970">
                  <c:v>1.486</c:v>
                </c:pt>
                <c:pt idx="2971">
                  <c:v>1.4870000000000001</c:v>
                </c:pt>
                <c:pt idx="2972">
                  <c:v>1.4870000000000001</c:v>
                </c:pt>
                <c:pt idx="2973">
                  <c:v>1.488</c:v>
                </c:pt>
                <c:pt idx="2974">
                  <c:v>1.488</c:v>
                </c:pt>
                <c:pt idx="2975">
                  <c:v>1.4890000000000001</c:v>
                </c:pt>
                <c:pt idx="2976">
                  <c:v>1.4890000000000001</c:v>
                </c:pt>
                <c:pt idx="2977">
                  <c:v>1.49</c:v>
                </c:pt>
                <c:pt idx="2978">
                  <c:v>1.49</c:v>
                </c:pt>
                <c:pt idx="2979">
                  <c:v>1.4910000000000001</c:v>
                </c:pt>
                <c:pt idx="2980">
                  <c:v>1.4910000000000001</c:v>
                </c:pt>
                <c:pt idx="2981">
                  <c:v>1.492</c:v>
                </c:pt>
                <c:pt idx="2982">
                  <c:v>1.492</c:v>
                </c:pt>
                <c:pt idx="2983">
                  <c:v>1.4930000000000001</c:v>
                </c:pt>
                <c:pt idx="2984">
                  <c:v>1.4930000000000001</c:v>
                </c:pt>
                <c:pt idx="2985">
                  <c:v>1.494</c:v>
                </c:pt>
                <c:pt idx="2986">
                  <c:v>1.494</c:v>
                </c:pt>
                <c:pt idx="2987">
                  <c:v>1.4950000000000001</c:v>
                </c:pt>
                <c:pt idx="2988">
                  <c:v>1.4950000000000001</c:v>
                </c:pt>
                <c:pt idx="2989">
                  <c:v>1.496</c:v>
                </c:pt>
                <c:pt idx="2990">
                  <c:v>1.496</c:v>
                </c:pt>
                <c:pt idx="2991">
                  <c:v>1.4970000000000001</c:v>
                </c:pt>
                <c:pt idx="2992">
                  <c:v>1.4970000000000001</c:v>
                </c:pt>
                <c:pt idx="2993">
                  <c:v>1.498</c:v>
                </c:pt>
                <c:pt idx="2994">
                  <c:v>1.498</c:v>
                </c:pt>
                <c:pt idx="2995">
                  <c:v>1.4990000000000001</c:v>
                </c:pt>
                <c:pt idx="2996">
                  <c:v>1.4990000000000001</c:v>
                </c:pt>
                <c:pt idx="2997">
                  <c:v>1.5</c:v>
                </c:pt>
                <c:pt idx="2998">
                  <c:v>1.5</c:v>
                </c:pt>
                <c:pt idx="2999">
                  <c:v>1.5009999999999999</c:v>
                </c:pt>
                <c:pt idx="3000">
                  <c:v>1.5009999999999999</c:v>
                </c:pt>
                <c:pt idx="3001">
                  <c:v>1.502</c:v>
                </c:pt>
                <c:pt idx="3002">
                  <c:v>1.502</c:v>
                </c:pt>
                <c:pt idx="3003">
                  <c:v>1.5029999999999999</c:v>
                </c:pt>
                <c:pt idx="3004">
                  <c:v>1.5029999999999999</c:v>
                </c:pt>
                <c:pt idx="3005">
                  <c:v>1.504</c:v>
                </c:pt>
                <c:pt idx="3006">
                  <c:v>1.504</c:v>
                </c:pt>
                <c:pt idx="3007">
                  <c:v>1.5049999999999999</c:v>
                </c:pt>
                <c:pt idx="3008">
                  <c:v>1.5049999999999999</c:v>
                </c:pt>
                <c:pt idx="3009">
                  <c:v>1.506</c:v>
                </c:pt>
                <c:pt idx="3010">
                  <c:v>1.506</c:v>
                </c:pt>
                <c:pt idx="3011">
                  <c:v>1.5069999999999999</c:v>
                </c:pt>
                <c:pt idx="3012">
                  <c:v>1.5069999999999999</c:v>
                </c:pt>
                <c:pt idx="3013">
                  <c:v>1.508</c:v>
                </c:pt>
                <c:pt idx="3014">
                  <c:v>1.508</c:v>
                </c:pt>
                <c:pt idx="3015">
                  <c:v>1.5089999999999999</c:v>
                </c:pt>
                <c:pt idx="3016">
                  <c:v>1.5089999999999999</c:v>
                </c:pt>
                <c:pt idx="3017">
                  <c:v>1.51</c:v>
                </c:pt>
                <c:pt idx="3018">
                  <c:v>1.51</c:v>
                </c:pt>
                <c:pt idx="3019">
                  <c:v>1.5109999999999999</c:v>
                </c:pt>
                <c:pt idx="3020">
                  <c:v>1.5109999999999999</c:v>
                </c:pt>
                <c:pt idx="3021">
                  <c:v>1.512</c:v>
                </c:pt>
                <c:pt idx="3022">
                  <c:v>1.512</c:v>
                </c:pt>
                <c:pt idx="3023">
                  <c:v>1.5129999999999999</c:v>
                </c:pt>
                <c:pt idx="3024">
                  <c:v>1.5129999999999999</c:v>
                </c:pt>
                <c:pt idx="3025">
                  <c:v>1.514</c:v>
                </c:pt>
                <c:pt idx="3026">
                  <c:v>1.514</c:v>
                </c:pt>
                <c:pt idx="3027">
                  <c:v>1.5149999999999999</c:v>
                </c:pt>
                <c:pt idx="3028">
                  <c:v>1.5149999999999999</c:v>
                </c:pt>
                <c:pt idx="3029">
                  <c:v>1.516</c:v>
                </c:pt>
                <c:pt idx="3030">
                  <c:v>1.516</c:v>
                </c:pt>
                <c:pt idx="3031">
                  <c:v>1.5169999999999999</c:v>
                </c:pt>
                <c:pt idx="3032">
                  <c:v>1.5169999999999999</c:v>
                </c:pt>
                <c:pt idx="3033">
                  <c:v>1.518</c:v>
                </c:pt>
                <c:pt idx="3034">
                  <c:v>1.518</c:v>
                </c:pt>
                <c:pt idx="3035">
                  <c:v>1.5189999999999999</c:v>
                </c:pt>
                <c:pt idx="3036">
                  <c:v>1.5189999999999999</c:v>
                </c:pt>
                <c:pt idx="3037">
                  <c:v>1.52</c:v>
                </c:pt>
                <c:pt idx="3038">
                  <c:v>1.52</c:v>
                </c:pt>
                <c:pt idx="3039">
                  <c:v>1.5209999999999999</c:v>
                </c:pt>
                <c:pt idx="3040">
                  <c:v>1.5209999999999999</c:v>
                </c:pt>
                <c:pt idx="3041">
                  <c:v>1.522</c:v>
                </c:pt>
                <c:pt idx="3042">
                  <c:v>1.522</c:v>
                </c:pt>
                <c:pt idx="3043">
                  <c:v>1.5229999999999999</c:v>
                </c:pt>
                <c:pt idx="3044">
                  <c:v>1.5229999999999999</c:v>
                </c:pt>
                <c:pt idx="3045">
                  <c:v>1.524</c:v>
                </c:pt>
                <c:pt idx="3046">
                  <c:v>1.524</c:v>
                </c:pt>
                <c:pt idx="3047">
                  <c:v>1.5249999999999999</c:v>
                </c:pt>
                <c:pt idx="3048">
                  <c:v>1.5249999999999999</c:v>
                </c:pt>
                <c:pt idx="3049">
                  <c:v>1.526</c:v>
                </c:pt>
                <c:pt idx="3050">
                  <c:v>1.526</c:v>
                </c:pt>
                <c:pt idx="3051">
                  <c:v>1.5269999999999999</c:v>
                </c:pt>
                <c:pt idx="3052">
                  <c:v>1.5269999999999999</c:v>
                </c:pt>
                <c:pt idx="3053">
                  <c:v>1.528</c:v>
                </c:pt>
                <c:pt idx="3054">
                  <c:v>1.528</c:v>
                </c:pt>
                <c:pt idx="3055">
                  <c:v>1.5289999999999999</c:v>
                </c:pt>
                <c:pt idx="3056">
                  <c:v>1.5289999999999999</c:v>
                </c:pt>
                <c:pt idx="3057">
                  <c:v>1.53</c:v>
                </c:pt>
                <c:pt idx="3058">
                  <c:v>1.53</c:v>
                </c:pt>
                <c:pt idx="3059">
                  <c:v>1.5309999999999999</c:v>
                </c:pt>
                <c:pt idx="3060">
                  <c:v>1.5309999999999999</c:v>
                </c:pt>
                <c:pt idx="3061">
                  <c:v>1.532</c:v>
                </c:pt>
                <c:pt idx="3062">
                  <c:v>1.532</c:v>
                </c:pt>
                <c:pt idx="3063">
                  <c:v>1.5329999999999999</c:v>
                </c:pt>
                <c:pt idx="3064">
                  <c:v>1.5329999999999999</c:v>
                </c:pt>
                <c:pt idx="3065">
                  <c:v>1.534</c:v>
                </c:pt>
                <c:pt idx="3066">
                  <c:v>1.534</c:v>
                </c:pt>
                <c:pt idx="3067">
                  <c:v>1.5349999999999999</c:v>
                </c:pt>
                <c:pt idx="3068">
                  <c:v>1.5349999999999999</c:v>
                </c:pt>
                <c:pt idx="3069">
                  <c:v>1.536</c:v>
                </c:pt>
                <c:pt idx="3070">
                  <c:v>1.536</c:v>
                </c:pt>
                <c:pt idx="3071">
                  <c:v>1.5369999999999999</c:v>
                </c:pt>
                <c:pt idx="3072">
                  <c:v>1.5369999999999999</c:v>
                </c:pt>
                <c:pt idx="3073">
                  <c:v>1.538</c:v>
                </c:pt>
                <c:pt idx="3074">
                  <c:v>1.538</c:v>
                </c:pt>
                <c:pt idx="3075">
                  <c:v>1.5389999999999999</c:v>
                </c:pt>
                <c:pt idx="3076">
                  <c:v>1.5389999999999999</c:v>
                </c:pt>
                <c:pt idx="3077">
                  <c:v>1.54</c:v>
                </c:pt>
                <c:pt idx="3078">
                  <c:v>1.54</c:v>
                </c:pt>
                <c:pt idx="3079">
                  <c:v>1.5409999999999999</c:v>
                </c:pt>
                <c:pt idx="3080">
                  <c:v>1.5409999999999999</c:v>
                </c:pt>
                <c:pt idx="3081">
                  <c:v>1.542</c:v>
                </c:pt>
                <c:pt idx="3082">
                  <c:v>1.542</c:v>
                </c:pt>
                <c:pt idx="3083">
                  <c:v>1.5429999999999999</c:v>
                </c:pt>
                <c:pt idx="3084">
                  <c:v>1.5429999999999999</c:v>
                </c:pt>
                <c:pt idx="3085">
                  <c:v>1.544</c:v>
                </c:pt>
                <c:pt idx="3086">
                  <c:v>1.544</c:v>
                </c:pt>
                <c:pt idx="3087">
                  <c:v>1.5449999999999999</c:v>
                </c:pt>
                <c:pt idx="3088">
                  <c:v>1.5449999999999999</c:v>
                </c:pt>
                <c:pt idx="3089">
                  <c:v>1.546</c:v>
                </c:pt>
                <c:pt idx="3090">
                  <c:v>1.546</c:v>
                </c:pt>
                <c:pt idx="3091">
                  <c:v>1.5469999999999999</c:v>
                </c:pt>
                <c:pt idx="3092">
                  <c:v>1.5469999999999999</c:v>
                </c:pt>
                <c:pt idx="3093">
                  <c:v>1.548</c:v>
                </c:pt>
                <c:pt idx="3094">
                  <c:v>1.548</c:v>
                </c:pt>
                <c:pt idx="3095">
                  <c:v>1.5489999999999999</c:v>
                </c:pt>
                <c:pt idx="3096">
                  <c:v>1.5489999999999999</c:v>
                </c:pt>
                <c:pt idx="3097">
                  <c:v>1.55</c:v>
                </c:pt>
                <c:pt idx="3098">
                  <c:v>1.55</c:v>
                </c:pt>
                <c:pt idx="3099">
                  <c:v>1.5509999999999999</c:v>
                </c:pt>
                <c:pt idx="3100">
                  <c:v>1.5509999999999999</c:v>
                </c:pt>
                <c:pt idx="3101">
                  <c:v>1.552</c:v>
                </c:pt>
                <c:pt idx="3102">
                  <c:v>1.552</c:v>
                </c:pt>
                <c:pt idx="3103">
                  <c:v>1.5529999999999999</c:v>
                </c:pt>
                <c:pt idx="3104">
                  <c:v>1.5529999999999999</c:v>
                </c:pt>
                <c:pt idx="3105">
                  <c:v>1.554</c:v>
                </c:pt>
                <c:pt idx="3106">
                  <c:v>1.554</c:v>
                </c:pt>
                <c:pt idx="3107">
                  <c:v>1.5549999999999999</c:v>
                </c:pt>
                <c:pt idx="3108">
                  <c:v>1.5549999999999999</c:v>
                </c:pt>
                <c:pt idx="3109">
                  <c:v>1.556</c:v>
                </c:pt>
                <c:pt idx="3110">
                  <c:v>1.556</c:v>
                </c:pt>
                <c:pt idx="3111">
                  <c:v>1.5569999999999999</c:v>
                </c:pt>
                <c:pt idx="3112">
                  <c:v>1.5569999999999999</c:v>
                </c:pt>
                <c:pt idx="3113">
                  <c:v>1.5580000000000001</c:v>
                </c:pt>
                <c:pt idx="3114">
                  <c:v>1.5580000000000001</c:v>
                </c:pt>
                <c:pt idx="3115">
                  <c:v>1.5589999999999999</c:v>
                </c:pt>
                <c:pt idx="3116">
                  <c:v>1.5589999999999999</c:v>
                </c:pt>
                <c:pt idx="3117">
                  <c:v>1.56</c:v>
                </c:pt>
                <c:pt idx="3118">
                  <c:v>1.56</c:v>
                </c:pt>
                <c:pt idx="3119">
                  <c:v>1.5609999999999999</c:v>
                </c:pt>
                <c:pt idx="3120">
                  <c:v>1.5609999999999999</c:v>
                </c:pt>
                <c:pt idx="3121">
                  <c:v>1.5620000000000001</c:v>
                </c:pt>
                <c:pt idx="3122">
                  <c:v>1.5620000000000001</c:v>
                </c:pt>
                <c:pt idx="3123">
                  <c:v>1.5629999999999999</c:v>
                </c:pt>
                <c:pt idx="3124">
                  <c:v>1.5629999999999999</c:v>
                </c:pt>
                <c:pt idx="3125">
                  <c:v>1.5640000000000001</c:v>
                </c:pt>
                <c:pt idx="3126">
                  <c:v>1.5640000000000001</c:v>
                </c:pt>
                <c:pt idx="3127">
                  <c:v>1.5649999999999999</c:v>
                </c:pt>
                <c:pt idx="3128">
                  <c:v>1.5649999999999999</c:v>
                </c:pt>
                <c:pt idx="3129">
                  <c:v>1.5660000000000001</c:v>
                </c:pt>
                <c:pt idx="3130">
                  <c:v>1.5660000000000001</c:v>
                </c:pt>
                <c:pt idx="3131">
                  <c:v>1.5669999999999999</c:v>
                </c:pt>
                <c:pt idx="3132">
                  <c:v>1.5669999999999999</c:v>
                </c:pt>
                <c:pt idx="3133">
                  <c:v>1.5680000000000001</c:v>
                </c:pt>
                <c:pt idx="3134">
                  <c:v>1.5680000000000001</c:v>
                </c:pt>
                <c:pt idx="3135">
                  <c:v>1.569</c:v>
                </c:pt>
                <c:pt idx="3136">
                  <c:v>1.569</c:v>
                </c:pt>
                <c:pt idx="3137">
                  <c:v>1.57</c:v>
                </c:pt>
                <c:pt idx="3138">
                  <c:v>1.57</c:v>
                </c:pt>
                <c:pt idx="3139">
                  <c:v>1.571</c:v>
                </c:pt>
                <c:pt idx="3140">
                  <c:v>1.571</c:v>
                </c:pt>
                <c:pt idx="3141">
                  <c:v>1.5720000000000001</c:v>
                </c:pt>
                <c:pt idx="3142">
                  <c:v>1.5720000000000001</c:v>
                </c:pt>
                <c:pt idx="3143">
                  <c:v>1.573</c:v>
                </c:pt>
                <c:pt idx="3144">
                  <c:v>1.573</c:v>
                </c:pt>
                <c:pt idx="3145">
                  <c:v>1.5740000000000001</c:v>
                </c:pt>
                <c:pt idx="3146">
                  <c:v>1.5740000000000001</c:v>
                </c:pt>
                <c:pt idx="3147">
                  <c:v>1.575</c:v>
                </c:pt>
                <c:pt idx="3148">
                  <c:v>1.575</c:v>
                </c:pt>
                <c:pt idx="3149">
                  <c:v>1.5760000000000001</c:v>
                </c:pt>
                <c:pt idx="3150">
                  <c:v>1.5760000000000001</c:v>
                </c:pt>
                <c:pt idx="3151">
                  <c:v>1.577</c:v>
                </c:pt>
                <c:pt idx="3152">
                  <c:v>1.577</c:v>
                </c:pt>
                <c:pt idx="3153">
                  <c:v>1.5780000000000001</c:v>
                </c:pt>
                <c:pt idx="3154">
                  <c:v>1.5780000000000001</c:v>
                </c:pt>
                <c:pt idx="3155">
                  <c:v>1.579</c:v>
                </c:pt>
                <c:pt idx="3156">
                  <c:v>1.579</c:v>
                </c:pt>
                <c:pt idx="3157">
                  <c:v>1.58</c:v>
                </c:pt>
                <c:pt idx="3158">
                  <c:v>1.58</c:v>
                </c:pt>
                <c:pt idx="3159">
                  <c:v>1.581</c:v>
                </c:pt>
                <c:pt idx="3160">
                  <c:v>1.581</c:v>
                </c:pt>
                <c:pt idx="3161">
                  <c:v>1.5820000000000001</c:v>
                </c:pt>
                <c:pt idx="3162">
                  <c:v>1.5820000000000001</c:v>
                </c:pt>
                <c:pt idx="3163">
                  <c:v>1.583</c:v>
                </c:pt>
                <c:pt idx="3164">
                  <c:v>1.583</c:v>
                </c:pt>
                <c:pt idx="3165">
                  <c:v>1.5840000000000001</c:v>
                </c:pt>
                <c:pt idx="3166">
                  <c:v>1.5840000000000001</c:v>
                </c:pt>
                <c:pt idx="3167">
                  <c:v>1.585</c:v>
                </c:pt>
                <c:pt idx="3168">
                  <c:v>1.585</c:v>
                </c:pt>
                <c:pt idx="3169">
                  <c:v>1.5860000000000001</c:v>
                </c:pt>
                <c:pt idx="3170">
                  <c:v>1.5860000000000001</c:v>
                </c:pt>
                <c:pt idx="3171">
                  <c:v>1.587</c:v>
                </c:pt>
                <c:pt idx="3172">
                  <c:v>1.587</c:v>
                </c:pt>
                <c:pt idx="3173">
                  <c:v>1.5880000000000001</c:v>
                </c:pt>
                <c:pt idx="3174">
                  <c:v>1.5880000000000001</c:v>
                </c:pt>
                <c:pt idx="3175">
                  <c:v>1.589</c:v>
                </c:pt>
                <c:pt idx="3176">
                  <c:v>1.589</c:v>
                </c:pt>
                <c:pt idx="3177">
                  <c:v>1.59</c:v>
                </c:pt>
                <c:pt idx="3178">
                  <c:v>1.59</c:v>
                </c:pt>
                <c:pt idx="3179">
                  <c:v>1.591</c:v>
                </c:pt>
                <c:pt idx="3180">
                  <c:v>1.591</c:v>
                </c:pt>
                <c:pt idx="3181">
                  <c:v>1.5920000000000001</c:v>
                </c:pt>
                <c:pt idx="3182">
                  <c:v>1.5920000000000001</c:v>
                </c:pt>
                <c:pt idx="3183">
                  <c:v>1.593</c:v>
                </c:pt>
                <c:pt idx="3184">
                  <c:v>1.593</c:v>
                </c:pt>
                <c:pt idx="3185">
                  <c:v>1.5940000000000001</c:v>
                </c:pt>
                <c:pt idx="3186">
                  <c:v>1.5940000000000001</c:v>
                </c:pt>
                <c:pt idx="3187">
                  <c:v>1.595</c:v>
                </c:pt>
                <c:pt idx="3188">
                  <c:v>1.595</c:v>
                </c:pt>
                <c:pt idx="3189">
                  <c:v>1.5960000000000001</c:v>
                </c:pt>
                <c:pt idx="3190">
                  <c:v>1.5960000000000001</c:v>
                </c:pt>
                <c:pt idx="3191">
                  <c:v>1.597</c:v>
                </c:pt>
                <c:pt idx="3192">
                  <c:v>1.597</c:v>
                </c:pt>
                <c:pt idx="3193">
                  <c:v>1.5980000000000001</c:v>
                </c:pt>
                <c:pt idx="3194">
                  <c:v>1.5980000000000001</c:v>
                </c:pt>
                <c:pt idx="3195">
                  <c:v>1.599</c:v>
                </c:pt>
                <c:pt idx="3196">
                  <c:v>1.599</c:v>
                </c:pt>
                <c:pt idx="3197">
                  <c:v>1.6</c:v>
                </c:pt>
                <c:pt idx="3198">
                  <c:v>1.6</c:v>
                </c:pt>
                <c:pt idx="3199">
                  <c:v>1.601</c:v>
                </c:pt>
                <c:pt idx="3200">
                  <c:v>1.601</c:v>
                </c:pt>
                <c:pt idx="3201">
                  <c:v>1.6020000000000001</c:v>
                </c:pt>
                <c:pt idx="3202">
                  <c:v>1.6020000000000001</c:v>
                </c:pt>
                <c:pt idx="3203">
                  <c:v>1.603</c:v>
                </c:pt>
                <c:pt idx="3204">
                  <c:v>1.603</c:v>
                </c:pt>
                <c:pt idx="3205">
                  <c:v>1.6040000000000001</c:v>
                </c:pt>
                <c:pt idx="3206">
                  <c:v>1.6040000000000001</c:v>
                </c:pt>
                <c:pt idx="3207">
                  <c:v>1.605</c:v>
                </c:pt>
                <c:pt idx="3208">
                  <c:v>1.605</c:v>
                </c:pt>
                <c:pt idx="3209">
                  <c:v>1.6060000000000001</c:v>
                </c:pt>
                <c:pt idx="3210">
                  <c:v>1.6060000000000001</c:v>
                </c:pt>
                <c:pt idx="3211">
                  <c:v>1.607</c:v>
                </c:pt>
                <c:pt idx="3212">
                  <c:v>1.607</c:v>
                </c:pt>
                <c:pt idx="3213">
                  <c:v>1.6080000000000001</c:v>
                </c:pt>
                <c:pt idx="3214">
                  <c:v>1.6080000000000001</c:v>
                </c:pt>
                <c:pt idx="3215">
                  <c:v>1.609</c:v>
                </c:pt>
                <c:pt idx="3216">
                  <c:v>1.609</c:v>
                </c:pt>
                <c:pt idx="3217">
                  <c:v>1.61</c:v>
                </c:pt>
                <c:pt idx="3218">
                  <c:v>1.61</c:v>
                </c:pt>
                <c:pt idx="3219">
                  <c:v>1.611</c:v>
                </c:pt>
                <c:pt idx="3220">
                  <c:v>1.611</c:v>
                </c:pt>
                <c:pt idx="3221">
                  <c:v>1.6120000000000001</c:v>
                </c:pt>
                <c:pt idx="3222">
                  <c:v>1.6120000000000001</c:v>
                </c:pt>
                <c:pt idx="3223">
                  <c:v>1.613</c:v>
                </c:pt>
                <c:pt idx="3224">
                  <c:v>1.613</c:v>
                </c:pt>
                <c:pt idx="3225">
                  <c:v>1.6140000000000001</c:v>
                </c:pt>
                <c:pt idx="3226">
                  <c:v>1.6140000000000001</c:v>
                </c:pt>
                <c:pt idx="3227">
                  <c:v>1.615</c:v>
                </c:pt>
                <c:pt idx="3228">
                  <c:v>1.615</c:v>
                </c:pt>
                <c:pt idx="3229">
                  <c:v>1.6160000000000001</c:v>
                </c:pt>
                <c:pt idx="3230">
                  <c:v>1.6160000000000001</c:v>
                </c:pt>
                <c:pt idx="3231">
                  <c:v>1.617</c:v>
                </c:pt>
                <c:pt idx="3232">
                  <c:v>1.617</c:v>
                </c:pt>
                <c:pt idx="3233">
                  <c:v>1.6180000000000001</c:v>
                </c:pt>
                <c:pt idx="3234">
                  <c:v>1.6180000000000001</c:v>
                </c:pt>
                <c:pt idx="3235">
                  <c:v>1.619</c:v>
                </c:pt>
                <c:pt idx="3236">
                  <c:v>1.619</c:v>
                </c:pt>
                <c:pt idx="3237">
                  <c:v>1.62</c:v>
                </c:pt>
                <c:pt idx="3238">
                  <c:v>1.62</c:v>
                </c:pt>
                <c:pt idx="3239">
                  <c:v>1.621</c:v>
                </c:pt>
                <c:pt idx="3240">
                  <c:v>1.621</c:v>
                </c:pt>
                <c:pt idx="3241">
                  <c:v>1.6220000000000001</c:v>
                </c:pt>
                <c:pt idx="3242">
                  <c:v>1.6220000000000001</c:v>
                </c:pt>
                <c:pt idx="3243">
                  <c:v>1.623</c:v>
                </c:pt>
                <c:pt idx="3244">
                  <c:v>1.623</c:v>
                </c:pt>
                <c:pt idx="3245">
                  <c:v>1.6240000000000001</c:v>
                </c:pt>
                <c:pt idx="3246">
                  <c:v>1.6240000000000001</c:v>
                </c:pt>
                <c:pt idx="3247">
                  <c:v>1.625</c:v>
                </c:pt>
                <c:pt idx="3248">
                  <c:v>1.625</c:v>
                </c:pt>
                <c:pt idx="3249">
                  <c:v>1.6259999999999999</c:v>
                </c:pt>
                <c:pt idx="3250">
                  <c:v>1.6259999999999999</c:v>
                </c:pt>
                <c:pt idx="3251">
                  <c:v>1.627</c:v>
                </c:pt>
                <c:pt idx="3252">
                  <c:v>1.627</c:v>
                </c:pt>
                <c:pt idx="3253">
                  <c:v>1.6279999999999999</c:v>
                </c:pt>
                <c:pt idx="3254">
                  <c:v>1.6279999999999999</c:v>
                </c:pt>
                <c:pt idx="3255">
                  <c:v>1.629</c:v>
                </c:pt>
                <c:pt idx="3256">
                  <c:v>1.629</c:v>
                </c:pt>
                <c:pt idx="3257">
                  <c:v>1.63</c:v>
                </c:pt>
                <c:pt idx="3258">
                  <c:v>1.63</c:v>
                </c:pt>
                <c:pt idx="3259">
                  <c:v>1.631</c:v>
                </c:pt>
                <c:pt idx="3260">
                  <c:v>1.631</c:v>
                </c:pt>
                <c:pt idx="3261">
                  <c:v>1.6319999999999999</c:v>
                </c:pt>
                <c:pt idx="3262">
                  <c:v>1.6319999999999999</c:v>
                </c:pt>
                <c:pt idx="3263">
                  <c:v>1.633</c:v>
                </c:pt>
                <c:pt idx="3264">
                  <c:v>1.633</c:v>
                </c:pt>
                <c:pt idx="3265">
                  <c:v>1.6339999999999999</c:v>
                </c:pt>
                <c:pt idx="3266">
                  <c:v>1.6339999999999999</c:v>
                </c:pt>
                <c:pt idx="3267">
                  <c:v>1.635</c:v>
                </c:pt>
                <c:pt idx="3268">
                  <c:v>1.635</c:v>
                </c:pt>
                <c:pt idx="3269">
                  <c:v>1.6359999999999999</c:v>
                </c:pt>
                <c:pt idx="3270">
                  <c:v>1.6359999999999999</c:v>
                </c:pt>
                <c:pt idx="3271">
                  <c:v>1.637</c:v>
                </c:pt>
                <c:pt idx="3272">
                  <c:v>1.637</c:v>
                </c:pt>
                <c:pt idx="3273">
                  <c:v>1.6379999999999999</c:v>
                </c:pt>
                <c:pt idx="3274">
                  <c:v>1.6379999999999999</c:v>
                </c:pt>
                <c:pt idx="3275">
                  <c:v>1.639</c:v>
                </c:pt>
                <c:pt idx="3276">
                  <c:v>1.639</c:v>
                </c:pt>
                <c:pt idx="3277">
                  <c:v>1.64</c:v>
                </c:pt>
                <c:pt idx="3278">
                  <c:v>1.64</c:v>
                </c:pt>
                <c:pt idx="3279">
                  <c:v>1.641</c:v>
                </c:pt>
                <c:pt idx="3280">
                  <c:v>1.641</c:v>
                </c:pt>
                <c:pt idx="3281">
                  <c:v>1.6419999999999999</c:v>
                </c:pt>
                <c:pt idx="3282">
                  <c:v>1.6419999999999999</c:v>
                </c:pt>
                <c:pt idx="3283">
                  <c:v>1.643</c:v>
                </c:pt>
                <c:pt idx="3284">
                  <c:v>1.643</c:v>
                </c:pt>
                <c:pt idx="3285">
                  <c:v>1.6439999999999999</c:v>
                </c:pt>
                <c:pt idx="3286">
                  <c:v>1.6439999999999999</c:v>
                </c:pt>
                <c:pt idx="3287">
                  <c:v>1.645</c:v>
                </c:pt>
                <c:pt idx="3288">
                  <c:v>1.645</c:v>
                </c:pt>
                <c:pt idx="3289">
                  <c:v>1.6459999999999999</c:v>
                </c:pt>
                <c:pt idx="3290">
                  <c:v>1.6459999999999999</c:v>
                </c:pt>
                <c:pt idx="3291">
                  <c:v>1.647</c:v>
                </c:pt>
                <c:pt idx="3292">
                  <c:v>1.647</c:v>
                </c:pt>
                <c:pt idx="3293">
                  <c:v>1.6479999999999999</c:v>
                </c:pt>
                <c:pt idx="3294">
                  <c:v>1.6479999999999999</c:v>
                </c:pt>
                <c:pt idx="3295">
                  <c:v>1.649</c:v>
                </c:pt>
                <c:pt idx="3296">
                  <c:v>1.649</c:v>
                </c:pt>
                <c:pt idx="3297">
                  <c:v>1.65</c:v>
                </c:pt>
                <c:pt idx="3298">
                  <c:v>1.65</c:v>
                </c:pt>
                <c:pt idx="3299">
                  <c:v>1.651</c:v>
                </c:pt>
                <c:pt idx="3300">
                  <c:v>1.651</c:v>
                </c:pt>
                <c:pt idx="3301">
                  <c:v>1.6519999999999999</c:v>
                </c:pt>
                <c:pt idx="3302">
                  <c:v>1.6519999999999999</c:v>
                </c:pt>
                <c:pt idx="3303">
                  <c:v>1.653</c:v>
                </c:pt>
                <c:pt idx="3304">
                  <c:v>1.653</c:v>
                </c:pt>
                <c:pt idx="3305">
                  <c:v>1.6539999999999999</c:v>
                </c:pt>
                <c:pt idx="3306">
                  <c:v>1.6539999999999999</c:v>
                </c:pt>
                <c:pt idx="3307">
                  <c:v>1.655</c:v>
                </c:pt>
                <c:pt idx="3308">
                  <c:v>1.655</c:v>
                </c:pt>
                <c:pt idx="3309">
                  <c:v>1.6559999999999999</c:v>
                </c:pt>
                <c:pt idx="3310">
                  <c:v>1.6559999999999999</c:v>
                </c:pt>
                <c:pt idx="3311">
                  <c:v>1.657</c:v>
                </c:pt>
                <c:pt idx="3312">
                  <c:v>1.657</c:v>
                </c:pt>
                <c:pt idx="3313">
                  <c:v>1.6579999999999999</c:v>
                </c:pt>
                <c:pt idx="3314">
                  <c:v>1.6579999999999999</c:v>
                </c:pt>
                <c:pt idx="3315">
                  <c:v>1.659</c:v>
                </c:pt>
                <c:pt idx="3316">
                  <c:v>1.659</c:v>
                </c:pt>
                <c:pt idx="3317">
                  <c:v>1.66</c:v>
                </c:pt>
                <c:pt idx="3318">
                  <c:v>1.66</c:v>
                </c:pt>
                <c:pt idx="3319">
                  <c:v>1.661</c:v>
                </c:pt>
                <c:pt idx="3320">
                  <c:v>1.661</c:v>
                </c:pt>
                <c:pt idx="3321">
                  <c:v>1.6619999999999999</c:v>
                </c:pt>
                <c:pt idx="3322">
                  <c:v>1.6619999999999999</c:v>
                </c:pt>
                <c:pt idx="3323">
                  <c:v>1.663</c:v>
                </c:pt>
                <c:pt idx="3324">
                  <c:v>1.663</c:v>
                </c:pt>
                <c:pt idx="3325">
                  <c:v>1.6639999999999999</c:v>
                </c:pt>
                <c:pt idx="3326">
                  <c:v>1.6639999999999999</c:v>
                </c:pt>
                <c:pt idx="3327">
                  <c:v>1.665</c:v>
                </c:pt>
                <c:pt idx="3328">
                  <c:v>1.665</c:v>
                </c:pt>
                <c:pt idx="3329">
                  <c:v>1.6659999999999999</c:v>
                </c:pt>
                <c:pt idx="3330">
                  <c:v>1.6659999999999999</c:v>
                </c:pt>
                <c:pt idx="3331">
                  <c:v>1.667</c:v>
                </c:pt>
                <c:pt idx="3332">
                  <c:v>1.667</c:v>
                </c:pt>
                <c:pt idx="3333">
                  <c:v>1.6679999999999999</c:v>
                </c:pt>
                <c:pt idx="3334">
                  <c:v>1.6679999999999999</c:v>
                </c:pt>
                <c:pt idx="3335">
                  <c:v>1.669</c:v>
                </c:pt>
                <c:pt idx="3336">
                  <c:v>1.669</c:v>
                </c:pt>
                <c:pt idx="3337">
                  <c:v>1.67</c:v>
                </c:pt>
                <c:pt idx="3338">
                  <c:v>1.67</c:v>
                </c:pt>
                <c:pt idx="3339">
                  <c:v>1.671</c:v>
                </c:pt>
                <c:pt idx="3340">
                  <c:v>1.671</c:v>
                </c:pt>
                <c:pt idx="3341">
                  <c:v>1.6719999999999999</c:v>
                </c:pt>
                <c:pt idx="3342">
                  <c:v>1.6719999999999999</c:v>
                </c:pt>
                <c:pt idx="3343">
                  <c:v>1.673</c:v>
                </c:pt>
                <c:pt idx="3344">
                  <c:v>1.673</c:v>
                </c:pt>
                <c:pt idx="3345">
                  <c:v>1.6739999999999999</c:v>
                </c:pt>
                <c:pt idx="3346">
                  <c:v>1.6739999999999999</c:v>
                </c:pt>
                <c:pt idx="3347">
                  <c:v>1.675</c:v>
                </c:pt>
                <c:pt idx="3348">
                  <c:v>1.675</c:v>
                </c:pt>
                <c:pt idx="3349">
                  <c:v>1.6759999999999999</c:v>
                </c:pt>
                <c:pt idx="3350">
                  <c:v>1.6759999999999999</c:v>
                </c:pt>
                <c:pt idx="3351">
                  <c:v>1.677</c:v>
                </c:pt>
                <c:pt idx="3352">
                  <c:v>1.677</c:v>
                </c:pt>
                <c:pt idx="3353">
                  <c:v>1.6779999999999999</c:v>
                </c:pt>
                <c:pt idx="3354">
                  <c:v>1.6779999999999999</c:v>
                </c:pt>
                <c:pt idx="3355">
                  <c:v>1.679</c:v>
                </c:pt>
                <c:pt idx="3356">
                  <c:v>1.679</c:v>
                </c:pt>
                <c:pt idx="3357">
                  <c:v>1.68</c:v>
                </c:pt>
                <c:pt idx="3358">
                  <c:v>1.68</c:v>
                </c:pt>
                <c:pt idx="3359">
                  <c:v>1.681</c:v>
                </c:pt>
                <c:pt idx="3360">
                  <c:v>1.681</c:v>
                </c:pt>
                <c:pt idx="3361">
                  <c:v>1.6819999999999999</c:v>
                </c:pt>
                <c:pt idx="3362">
                  <c:v>1.6819999999999999</c:v>
                </c:pt>
                <c:pt idx="3363">
                  <c:v>1.6830000000000001</c:v>
                </c:pt>
                <c:pt idx="3364">
                  <c:v>1.6830000000000001</c:v>
                </c:pt>
                <c:pt idx="3365">
                  <c:v>1.6839999999999999</c:v>
                </c:pt>
                <c:pt idx="3366">
                  <c:v>1.6839999999999999</c:v>
                </c:pt>
                <c:pt idx="3367">
                  <c:v>1.6850000000000001</c:v>
                </c:pt>
                <c:pt idx="3368">
                  <c:v>1.6850000000000001</c:v>
                </c:pt>
                <c:pt idx="3369">
                  <c:v>1.6859999999999999</c:v>
                </c:pt>
                <c:pt idx="3370">
                  <c:v>1.6859999999999999</c:v>
                </c:pt>
                <c:pt idx="3371">
                  <c:v>1.6870000000000001</c:v>
                </c:pt>
                <c:pt idx="3372">
                  <c:v>1.6870000000000001</c:v>
                </c:pt>
                <c:pt idx="3373">
                  <c:v>1.6879999999999999</c:v>
                </c:pt>
                <c:pt idx="3374">
                  <c:v>1.6879999999999999</c:v>
                </c:pt>
                <c:pt idx="3375">
                  <c:v>1.6890000000000001</c:v>
                </c:pt>
                <c:pt idx="3376">
                  <c:v>1.6890000000000001</c:v>
                </c:pt>
                <c:pt idx="3377">
                  <c:v>1.69</c:v>
                </c:pt>
                <c:pt idx="3378">
                  <c:v>1.69</c:v>
                </c:pt>
                <c:pt idx="3379">
                  <c:v>1.6910000000000001</c:v>
                </c:pt>
                <c:pt idx="3380">
                  <c:v>1.6910000000000001</c:v>
                </c:pt>
                <c:pt idx="3381">
                  <c:v>1.6919999999999999</c:v>
                </c:pt>
                <c:pt idx="3382">
                  <c:v>1.6919999999999999</c:v>
                </c:pt>
                <c:pt idx="3383">
                  <c:v>1.6930000000000001</c:v>
                </c:pt>
                <c:pt idx="3384">
                  <c:v>1.6930000000000001</c:v>
                </c:pt>
                <c:pt idx="3385">
                  <c:v>1.694</c:v>
                </c:pt>
                <c:pt idx="3386">
                  <c:v>1.694</c:v>
                </c:pt>
                <c:pt idx="3387">
                  <c:v>1.6950000000000001</c:v>
                </c:pt>
                <c:pt idx="3388">
                  <c:v>1.6950000000000001</c:v>
                </c:pt>
                <c:pt idx="3389">
                  <c:v>1.696</c:v>
                </c:pt>
                <c:pt idx="3390">
                  <c:v>1.696</c:v>
                </c:pt>
                <c:pt idx="3391">
                  <c:v>1.6970000000000001</c:v>
                </c:pt>
                <c:pt idx="3392">
                  <c:v>1.6970000000000001</c:v>
                </c:pt>
                <c:pt idx="3393">
                  <c:v>1.698</c:v>
                </c:pt>
                <c:pt idx="3394">
                  <c:v>1.698</c:v>
                </c:pt>
                <c:pt idx="3395">
                  <c:v>1.6990000000000001</c:v>
                </c:pt>
                <c:pt idx="3396">
                  <c:v>1.6990000000000001</c:v>
                </c:pt>
                <c:pt idx="3397">
                  <c:v>1.7</c:v>
                </c:pt>
                <c:pt idx="3398">
                  <c:v>1.7</c:v>
                </c:pt>
                <c:pt idx="3399">
                  <c:v>1.7010000000000001</c:v>
                </c:pt>
                <c:pt idx="3400">
                  <c:v>1.7010000000000001</c:v>
                </c:pt>
                <c:pt idx="3401">
                  <c:v>1.702</c:v>
                </c:pt>
                <c:pt idx="3402">
                  <c:v>1.702</c:v>
                </c:pt>
                <c:pt idx="3403">
                  <c:v>1.7030000000000001</c:v>
                </c:pt>
                <c:pt idx="3404">
                  <c:v>1.7030000000000001</c:v>
                </c:pt>
                <c:pt idx="3405">
                  <c:v>1.704</c:v>
                </c:pt>
                <c:pt idx="3406">
                  <c:v>1.704</c:v>
                </c:pt>
                <c:pt idx="3407">
                  <c:v>1.7050000000000001</c:v>
                </c:pt>
                <c:pt idx="3408">
                  <c:v>1.7050000000000001</c:v>
                </c:pt>
                <c:pt idx="3409">
                  <c:v>1.706</c:v>
                </c:pt>
                <c:pt idx="3410">
                  <c:v>1.706</c:v>
                </c:pt>
                <c:pt idx="3411">
                  <c:v>1.7070000000000001</c:v>
                </c:pt>
                <c:pt idx="3412">
                  <c:v>1.7070000000000001</c:v>
                </c:pt>
                <c:pt idx="3413">
                  <c:v>1.708</c:v>
                </c:pt>
                <c:pt idx="3414">
                  <c:v>1.708</c:v>
                </c:pt>
                <c:pt idx="3415">
                  <c:v>1.7090000000000001</c:v>
                </c:pt>
                <c:pt idx="3416">
                  <c:v>1.7090000000000001</c:v>
                </c:pt>
                <c:pt idx="3417">
                  <c:v>1.71</c:v>
                </c:pt>
                <c:pt idx="3418">
                  <c:v>1.71</c:v>
                </c:pt>
                <c:pt idx="3419">
                  <c:v>1.7110000000000001</c:v>
                </c:pt>
                <c:pt idx="3420">
                  <c:v>1.7110000000000001</c:v>
                </c:pt>
                <c:pt idx="3421">
                  <c:v>1.712</c:v>
                </c:pt>
                <c:pt idx="3422">
                  <c:v>1.712</c:v>
                </c:pt>
                <c:pt idx="3423">
                  <c:v>1.7130000000000001</c:v>
                </c:pt>
                <c:pt idx="3424">
                  <c:v>1.7130000000000001</c:v>
                </c:pt>
                <c:pt idx="3425">
                  <c:v>1.714</c:v>
                </c:pt>
                <c:pt idx="3426">
                  <c:v>1.714</c:v>
                </c:pt>
                <c:pt idx="3427">
                  <c:v>1.7150000000000001</c:v>
                </c:pt>
                <c:pt idx="3428">
                  <c:v>1.7150000000000001</c:v>
                </c:pt>
                <c:pt idx="3429">
                  <c:v>1.716</c:v>
                </c:pt>
                <c:pt idx="3430">
                  <c:v>1.716</c:v>
                </c:pt>
                <c:pt idx="3431">
                  <c:v>1.7170000000000001</c:v>
                </c:pt>
                <c:pt idx="3432">
                  <c:v>1.7170000000000001</c:v>
                </c:pt>
                <c:pt idx="3433">
                  <c:v>1.718</c:v>
                </c:pt>
                <c:pt idx="3434">
                  <c:v>1.718</c:v>
                </c:pt>
                <c:pt idx="3435">
                  <c:v>1.7190000000000001</c:v>
                </c:pt>
                <c:pt idx="3436">
                  <c:v>1.7190000000000001</c:v>
                </c:pt>
                <c:pt idx="3437">
                  <c:v>1.72</c:v>
                </c:pt>
                <c:pt idx="3438">
                  <c:v>1.72</c:v>
                </c:pt>
                <c:pt idx="3439">
                  <c:v>1.7210000000000001</c:v>
                </c:pt>
                <c:pt idx="3440">
                  <c:v>1.7210000000000001</c:v>
                </c:pt>
                <c:pt idx="3441">
                  <c:v>1.722</c:v>
                </c:pt>
                <c:pt idx="3442">
                  <c:v>1.722</c:v>
                </c:pt>
                <c:pt idx="3443">
                  <c:v>1.7230000000000001</c:v>
                </c:pt>
                <c:pt idx="3444">
                  <c:v>1.7230000000000001</c:v>
                </c:pt>
                <c:pt idx="3445">
                  <c:v>1.724</c:v>
                </c:pt>
                <c:pt idx="3446">
                  <c:v>1.724</c:v>
                </c:pt>
                <c:pt idx="3447">
                  <c:v>1.7250000000000001</c:v>
                </c:pt>
                <c:pt idx="3448">
                  <c:v>1.7250000000000001</c:v>
                </c:pt>
                <c:pt idx="3449">
                  <c:v>1.726</c:v>
                </c:pt>
                <c:pt idx="3450">
                  <c:v>1.726</c:v>
                </c:pt>
                <c:pt idx="3451">
                  <c:v>1.7270000000000001</c:v>
                </c:pt>
                <c:pt idx="3452">
                  <c:v>1.7270000000000001</c:v>
                </c:pt>
                <c:pt idx="3453">
                  <c:v>1.728</c:v>
                </c:pt>
                <c:pt idx="3454">
                  <c:v>1.728</c:v>
                </c:pt>
                <c:pt idx="3455">
                  <c:v>1.7290000000000001</c:v>
                </c:pt>
                <c:pt idx="3456">
                  <c:v>1.7290000000000001</c:v>
                </c:pt>
                <c:pt idx="3457">
                  <c:v>1.73</c:v>
                </c:pt>
                <c:pt idx="3458">
                  <c:v>1.73</c:v>
                </c:pt>
                <c:pt idx="3459">
                  <c:v>1.7310000000000001</c:v>
                </c:pt>
                <c:pt idx="3460">
                  <c:v>1.7310000000000001</c:v>
                </c:pt>
                <c:pt idx="3461">
                  <c:v>1.732</c:v>
                </c:pt>
                <c:pt idx="3462">
                  <c:v>1.732</c:v>
                </c:pt>
                <c:pt idx="3463">
                  <c:v>1.7330000000000001</c:v>
                </c:pt>
                <c:pt idx="3464">
                  <c:v>1.7330000000000001</c:v>
                </c:pt>
                <c:pt idx="3465">
                  <c:v>1.734</c:v>
                </c:pt>
                <c:pt idx="3466">
                  <c:v>1.734</c:v>
                </c:pt>
                <c:pt idx="3467">
                  <c:v>1.7350000000000001</c:v>
                </c:pt>
                <c:pt idx="3468">
                  <c:v>1.7350000000000001</c:v>
                </c:pt>
                <c:pt idx="3469">
                  <c:v>1.736</c:v>
                </c:pt>
                <c:pt idx="3470">
                  <c:v>1.736</c:v>
                </c:pt>
                <c:pt idx="3471">
                  <c:v>1.7370000000000001</c:v>
                </c:pt>
                <c:pt idx="3472">
                  <c:v>1.7370000000000001</c:v>
                </c:pt>
                <c:pt idx="3473">
                  <c:v>1.738</c:v>
                </c:pt>
                <c:pt idx="3474">
                  <c:v>1.738</c:v>
                </c:pt>
                <c:pt idx="3475">
                  <c:v>1.7390000000000001</c:v>
                </c:pt>
                <c:pt idx="3476">
                  <c:v>1.7390000000000001</c:v>
                </c:pt>
                <c:pt idx="3477">
                  <c:v>1.74</c:v>
                </c:pt>
                <c:pt idx="3478">
                  <c:v>1.74</c:v>
                </c:pt>
                <c:pt idx="3479">
                  <c:v>1.7410000000000001</c:v>
                </c:pt>
                <c:pt idx="3480">
                  <c:v>1.7410000000000001</c:v>
                </c:pt>
                <c:pt idx="3481">
                  <c:v>1.742</c:v>
                </c:pt>
                <c:pt idx="3482">
                  <c:v>1.742</c:v>
                </c:pt>
                <c:pt idx="3483">
                  <c:v>1.7430000000000001</c:v>
                </c:pt>
                <c:pt idx="3484">
                  <c:v>1.7430000000000001</c:v>
                </c:pt>
                <c:pt idx="3485">
                  <c:v>1.744</c:v>
                </c:pt>
                <c:pt idx="3486">
                  <c:v>1.744</c:v>
                </c:pt>
                <c:pt idx="3487">
                  <c:v>1.7450000000000001</c:v>
                </c:pt>
                <c:pt idx="3488">
                  <c:v>1.7450000000000001</c:v>
                </c:pt>
                <c:pt idx="3489">
                  <c:v>1.746</c:v>
                </c:pt>
                <c:pt idx="3490">
                  <c:v>1.746</c:v>
                </c:pt>
                <c:pt idx="3491">
                  <c:v>1.7470000000000001</c:v>
                </c:pt>
                <c:pt idx="3492">
                  <c:v>1.7470000000000001</c:v>
                </c:pt>
                <c:pt idx="3493">
                  <c:v>1.748</c:v>
                </c:pt>
                <c:pt idx="3494">
                  <c:v>1.748</c:v>
                </c:pt>
                <c:pt idx="3495">
                  <c:v>1.7490000000000001</c:v>
                </c:pt>
                <c:pt idx="3496">
                  <c:v>1.7490000000000001</c:v>
                </c:pt>
                <c:pt idx="3497">
                  <c:v>1.75</c:v>
                </c:pt>
                <c:pt idx="3498">
                  <c:v>1.75</c:v>
                </c:pt>
                <c:pt idx="3499">
                  <c:v>1.7509999999999999</c:v>
                </c:pt>
                <c:pt idx="3500">
                  <c:v>1.7509999999999999</c:v>
                </c:pt>
                <c:pt idx="3501">
                  <c:v>1.752</c:v>
                </c:pt>
                <c:pt idx="3502">
                  <c:v>1.752</c:v>
                </c:pt>
                <c:pt idx="3503">
                  <c:v>1.7529999999999999</c:v>
                </c:pt>
                <c:pt idx="3504">
                  <c:v>1.7529999999999999</c:v>
                </c:pt>
                <c:pt idx="3505">
                  <c:v>1.754</c:v>
                </c:pt>
                <c:pt idx="3506">
                  <c:v>1.754</c:v>
                </c:pt>
                <c:pt idx="3507">
                  <c:v>1.7549999999999999</c:v>
                </c:pt>
                <c:pt idx="3508">
                  <c:v>1.7549999999999999</c:v>
                </c:pt>
                <c:pt idx="3509">
                  <c:v>1.756</c:v>
                </c:pt>
                <c:pt idx="3510">
                  <c:v>1.756</c:v>
                </c:pt>
                <c:pt idx="3511">
                  <c:v>1.7569999999999999</c:v>
                </c:pt>
                <c:pt idx="3512">
                  <c:v>1.7569999999999999</c:v>
                </c:pt>
                <c:pt idx="3513">
                  <c:v>1.758</c:v>
                </c:pt>
                <c:pt idx="3514">
                  <c:v>1.758</c:v>
                </c:pt>
                <c:pt idx="3515">
                  <c:v>1.7589999999999999</c:v>
                </c:pt>
                <c:pt idx="3516">
                  <c:v>1.7589999999999999</c:v>
                </c:pt>
                <c:pt idx="3517">
                  <c:v>1.76</c:v>
                </c:pt>
                <c:pt idx="3518">
                  <c:v>1.76</c:v>
                </c:pt>
                <c:pt idx="3519">
                  <c:v>1.7609999999999999</c:v>
                </c:pt>
                <c:pt idx="3520">
                  <c:v>1.7609999999999999</c:v>
                </c:pt>
                <c:pt idx="3521">
                  <c:v>1.762</c:v>
                </c:pt>
                <c:pt idx="3522">
                  <c:v>1.762</c:v>
                </c:pt>
                <c:pt idx="3523">
                  <c:v>1.7629999999999999</c:v>
                </c:pt>
                <c:pt idx="3524">
                  <c:v>1.7629999999999999</c:v>
                </c:pt>
                <c:pt idx="3525">
                  <c:v>1.764</c:v>
                </c:pt>
                <c:pt idx="3526">
                  <c:v>1.764</c:v>
                </c:pt>
                <c:pt idx="3527">
                  <c:v>1.7649999999999999</c:v>
                </c:pt>
                <c:pt idx="3528">
                  <c:v>1.7649999999999999</c:v>
                </c:pt>
                <c:pt idx="3529">
                  <c:v>1.766</c:v>
                </c:pt>
                <c:pt idx="3530">
                  <c:v>1.766</c:v>
                </c:pt>
                <c:pt idx="3531">
                  <c:v>1.7669999999999999</c:v>
                </c:pt>
                <c:pt idx="3532">
                  <c:v>1.7669999999999999</c:v>
                </c:pt>
                <c:pt idx="3533">
                  <c:v>1.768</c:v>
                </c:pt>
                <c:pt idx="3534">
                  <c:v>1.768</c:v>
                </c:pt>
                <c:pt idx="3535">
                  <c:v>1.7689999999999999</c:v>
                </c:pt>
                <c:pt idx="3536">
                  <c:v>1.7689999999999999</c:v>
                </c:pt>
                <c:pt idx="3537">
                  <c:v>1.77</c:v>
                </c:pt>
                <c:pt idx="3538">
                  <c:v>1.77</c:v>
                </c:pt>
                <c:pt idx="3539">
                  <c:v>1.7709999999999999</c:v>
                </c:pt>
                <c:pt idx="3540">
                  <c:v>1.7709999999999999</c:v>
                </c:pt>
                <c:pt idx="3541">
                  <c:v>1.772</c:v>
                </c:pt>
                <c:pt idx="3542">
                  <c:v>1.772</c:v>
                </c:pt>
                <c:pt idx="3543">
                  <c:v>1.7729999999999999</c:v>
                </c:pt>
                <c:pt idx="3544">
                  <c:v>1.7729999999999999</c:v>
                </c:pt>
                <c:pt idx="3545">
                  <c:v>1.774</c:v>
                </c:pt>
                <c:pt idx="3546">
                  <c:v>1.774</c:v>
                </c:pt>
                <c:pt idx="3547">
                  <c:v>1.7749999999999999</c:v>
                </c:pt>
                <c:pt idx="3548">
                  <c:v>1.7749999999999999</c:v>
                </c:pt>
                <c:pt idx="3549">
                  <c:v>1.776</c:v>
                </c:pt>
                <c:pt idx="3550">
                  <c:v>1.776</c:v>
                </c:pt>
                <c:pt idx="3551">
                  <c:v>1.7769999999999999</c:v>
                </c:pt>
                <c:pt idx="3552">
                  <c:v>1.7769999999999999</c:v>
                </c:pt>
                <c:pt idx="3553">
                  <c:v>1.778</c:v>
                </c:pt>
                <c:pt idx="3554">
                  <c:v>1.778</c:v>
                </c:pt>
                <c:pt idx="3555">
                  <c:v>1.7789999999999999</c:v>
                </c:pt>
                <c:pt idx="3556">
                  <c:v>1.7789999999999999</c:v>
                </c:pt>
                <c:pt idx="3557">
                  <c:v>1.78</c:v>
                </c:pt>
                <c:pt idx="3558">
                  <c:v>1.78</c:v>
                </c:pt>
                <c:pt idx="3559">
                  <c:v>1.7809999999999999</c:v>
                </c:pt>
                <c:pt idx="3560">
                  <c:v>1.7809999999999999</c:v>
                </c:pt>
                <c:pt idx="3561">
                  <c:v>1.782</c:v>
                </c:pt>
                <c:pt idx="3562">
                  <c:v>1.782</c:v>
                </c:pt>
                <c:pt idx="3563">
                  <c:v>1.7829999999999999</c:v>
                </c:pt>
                <c:pt idx="3564">
                  <c:v>1.7829999999999999</c:v>
                </c:pt>
                <c:pt idx="3565">
                  <c:v>1.784</c:v>
                </c:pt>
                <c:pt idx="3566">
                  <c:v>1.784</c:v>
                </c:pt>
                <c:pt idx="3567">
                  <c:v>1.7849999999999999</c:v>
                </c:pt>
                <c:pt idx="3568">
                  <c:v>1.7849999999999999</c:v>
                </c:pt>
                <c:pt idx="3569">
                  <c:v>1.786</c:v>
                </c:pt>
                <c:pt idx="3570">
                  <c:v>1.786</c:v>
                </c:pt>
                <c:pt idx="3571">
                  <c:v>1.7869999999999999</c:v>
                </c:pt>
                <c:pt idx="3572">
                  <c:v>1.7869999999999999</c:v>
                </c:pt>
                <c:pt idx="3573">
                  <c:v>1.788</c:v>
                </c:pt>
                <c:pt idx="3574">
                  <c:v>1.788</c:v>
                </c:pt>
                <c:pt idx="3575">
                  <c:v>1.7889999999999999</c:v>
                </c:pt>
                <c:pt idx="3576">
                  <c:v>1.7889999999999999</c:v>
                </c:pt>
                <c:pt idx="3577">
                  <c:v>1.79</c:v>
                </c:pt>
                <c:pt idx="3578">
                  <c:v>1.79</c:v>
                </c:pt>
                <c:pt idx="3579">
                  <c:v>1.7909999999999999</c:v>
                </c:pt>
                <c:pt idx="3580">
                  <c:v>1.7909999999999999</c:v>
                </c:pt>
                <c:pt idx="3581">
                  <c:v>1.792</c:v>
                </c:pt>
                <c:pt idx="3582">
                  <c:v>1.792</c:v>
                </c:pt>
                <c:pt idx="3583">
                  <c:v>1.7929999999999999</c:v>
                </c:pt>
                <c:pt idx="3584">
                  <c:v>1.7929999999999999</c:v>
                </c:pt>
                <c:pt idx="3585">
                  <c:v>1.794</c:v>
                </c:pt>
                <c:pt idx="3586">
                  <c:v>1.794</c:v>
                </c:pt>
                <c:pt idx="3587">
                  <c:v>1.7949999999999999</c:v>
                </c:pt>
                <c:pt idx="3588">
                  <c:v>1.7949999999999999</c:v>
                </c:pt>
                <c:pt idx="3589">
                  <c:v>1.796</c:v>
                </c:pt>
                <c:pt idx="3590">
                  <c:v>1.796</c:v>
                </c:pt>
                <c:pt idx="3591">
                  <c:v>1.7969999999999999</c:v>
                </c:pt>
                <c:pt idx="3592">
                  <c:v>1.7969999999999999</c:v>
                </c:pt>
                <c:pt idx="3593">
                  <c:v>1.798</c:v>
                </c:pt>
                <c:pt idx="3594">
                  <c:v>1.798</c:v>
                </c:pt>
                <c:pt idx="3595">
                  <c:v>1.7989999999999999</c:v>
                </c:pt>
                <c:pt idx="3596">
                  <c:v>1.7989999999999999</c:v>
                </c:pt>
                <c:pt idx="3597">
                  <c:v>1.8</c:v>
                </c:pt>
                <c:pt idx="3598">
                  <c:v>1.8</c:v>
                </c:pt>
                <c:pt idx="3599">
                  <c:v>1.8009999999999999</c:v>
                </c:pt>
                <c:pt idx="3600">
                  <c:v>1.8009999999999999</c:v>
                </c:pt>
                <c:pt idx="3601">
                  <c:v>1.802</c:v>
                </c:pt>
                <c:pt idx="3602">
                  <c:v>1.802</c:v>
                </c:pt>
                <c:pt idx="3603">
                  <c:v>1.8029999999999999</c:v>
                </c:pt>
                <c:pt idx="3604">
                  <c:v>1.8029999999999999</c:v>
                </c:pt>
                <c:pt idx="3605">
                  <c:v>1.804</c:v>
                </c:pt>
                <c:pt idx="3606">
                  <c:v>1.804</c:v>
                </c:pt>
                <c:pt idx="3607">
                  <c:v>1.8049999999999999</c:v>
                </c:pt>
                <c:pt idx="3608">
                  <c:v>1.8049999999999999</c:v>
                </c:pt>
                <c:pt idx="3609">
                  <c:v>1.806</c:v>
                </c:pt>
                <c:pt idx="3610">
                  <c:v>1.806</c:v>
                </c:pt>
                <c:pt idx="3611">
                  <c:v>1.8069999999999999</c:v>
                </c:pt>
                <c:pt idx="3612">
                  <c:v>1.8069999999999999</c:v>
                </c:pt>
                <c:pt idx="3613">
                  <c:v>1.8080000000000001</c:v>
                </c:pt>
                <c:pt idx="3614">
                  <c:v>1.8080000000000001</c:v>
                </c:pt>
                <c:pt idx="3615">
                  <c:v>1.8089999999999999</c:v>
                </c:pt>
                <c:pt idx="3616">
                  <c:v>1.8089999999999999</c:v>
                </c:pt>
                <c:pt idx="3617">
                  <c:v>1.81</c:v>
                </c:pt>
                <c:pt idx="3618">
                  <c:v>1.81</c:v>
                </c:pt>
                <c:pt idx="3619">
                  <c:v>1.8109999999999999</c:v>
                </c:pt>
                <c:pt idx="3620">
                  <c:v>1.8109999999999999</c:v>
                </c:pt>
                <c:pt idx="3621">
                  <c:v>1.8120000000000001</c:v>
                </c:pt>
                <c:pt idx="3622">
                  <c:v>1.8120000000000001</c:v>
                </c:pt>
                <c:pt idx="3623">
                  <c:v>1.8129999999999999</c:v>
                </c:pt>
                <c:pt idx="3624">
                  <c:v>1.8129999999999999</c:v>
                </c:pt>
                <c:pt idx="3625">
                  <c:v>1.8140000000000001</c:v>
                </c:pt>
                <c:pt idx="3626">
                  <c:v>1.8140000000000001</c:v>
                </c:pt>
                <c:pt idx="3627">
                  <c:v>1.8149999999999999</c:v>
                </c:pt>
                <c:pt idx="3628">
                  <c:v>1.8149999999999999</c:v>
                </c:pt>
                <c:pt idx="3629">
                  <c:v>1.8160000000000001</c:v>
                </c:pt>
                <c:pt idx="3630">
                  <c:v>1.8160000000000001</c:v>
                </c:pt>
                <c:pt idx="3631">
                  <c:v>1.8169999999999999</c:v>
                </c:pt>
                <c:pt idx="3632">
                  <c:v>1.8169999999999999</c:v>
                </c:pt>
                <c:pt idx="3633">
                  <c:v>1.8180000000000001</c:v>
                </c:pt>
                <c:pt idx="3634">
                  <c:v>1.8180000000000001</c:v>
                </c:pt>
                <c:pt idx="3635">
                  <c:v>1.819</c:v>
                </c:pt>
                <c:pt idx="3636">
                  <c:v>1.819</c:v>
                </c:pt>
                <c:pt idx="3637">
                  <c:v>1.82</c:v>
                </c:pt>
                <c:pt idx="3638">
                  <c:v>1.82</c:v>
                </c:pt>
                <c:pt idx="3639">
                  <c:v>1.821</c:v>
                </c:pt>
                <c:pt idx="3640">
                  <c:v>1.821</c:v>
                </c:pt>
                <c:pt idx="3641">
                  <c:v>1.8220000000000001</c:v>
                </c:pt>
                <c:pt idx="3642">
                  <c:v>1.8220000000000001</c:v>
                </c:pt>
                <c:pt idx="3643">
                  <c:v>1.823</c:v>
                </c:pt>
                <c:pt idx="3644">
                  <c:v>1.823</c:v>
                </c:pt>
                <c:pt idx="3645">
                  <c:v>1.8240000000000001</c:v>
                </c:pt>
                <c:pt idx="3646">
                  <c:v>1.8240000000000001</c:v>
                </c:pt>
                <c:pt idx="3647">
                  <c:v>1.825</c:v>
                </c:pt>
                <c:pt idx="3648">
                  <c:v>1.825</c:v>
                </c:pt>
                <c:pt idx="3649">
                  <c:v>1.8260000000000001</c:v>
                </c:pt>
                <c:pt idx="3650">
                  <c:v>1.8260000000000001</c:v>
                </c:pt>
                <c:pt idx="3651">
                  <c:v>1.827</c:v>
                </c:pt>
                <c:pt idx="3652">
                  <c:v>1.827</c:v>
                </c:pt>
                <c:pt idx="3653">
                  <c:v>1.8280000000000001</c:v>
                </c:pt>
                <c:pt idx="3654">
                  <c:v>1.8280000000000001</c:v>
                </c:pt>
                <c:pt idx="3655">
                  <c:v>1.829</c:v>
                </c:pt>
                <c:pt idx="3656">
                  <c:v>1.829</c:v>
                </c:pt>
                <c:pt idx="3657">
                  <c:v>1.83</c:v>
                </c:pt>
                <c:pt idx="3658">
                  <c:v>1.83</c:v>
                </c:pt>
                <c:pt idx="3659">
                  <c:v>1.831</c:v>
                </c:pt>
                <c:pt idx="3660">
                  <c:v>1.831</c:v>
                </c:pt>
                <c:pt idx="3661">
                  <c:v>1.8320000000000001</c:v>
                </c:pt>
                <c:pt idx="3662">
                  <c:v>1.8320000000000001</c:v>
                </c:pt>
                <c:pt idx="3663">
                  <c:v>1.833</c:v>
                </c:pt>
                <c:pt idx="3664">
                  <c:v>1.833</c:v>
                </c:pt>
                <c:pt idx="3665">
                  <c:v>1.8340000000000001</c:v>
                </c:pt>
                <c:pt idx="3666">
                  <c:v>1.8340000000000001</c:v>
                </c:pt>
                <c:pt idx="3667">
                  <c:v>1.835</c:v>
                </c:pt>
                <c:pt idx="3668">
                  <c:v>1.835</c:v>
                </c:pt>
                <c:pt idx="3669">
                  <c:v>1.8360000000000001</c:v>
                </c:pt>
                <c:pt idx="3670">
                  <c:v>1.8360000000000001</c:v>
                </c:pt>
                <c:pt idx="3671">
                  <c:v>1.837</c:v>
                </c:pt>
                <c:pt idx="3672">
                  <c:v>1.837</c:v>
                </c:pt>
                <c:pt idx="3673">
                  <c:v>1.8380000000000001</c:v>
                </c:pt>
                <c:pt idx="3674">
                  <c:v>1.8380000000000001</c:v>
                </c:pt>
                <c:pt idx="3675">
                  <c:v>1.839</c:v>
                </c:pt>
                <c:pt idx="3676">
                  <c:v>1.839</c:v>
                </c:pt>
                <c:pt idx="3677">
                  <c:v>1.84</c:v>
                </c:pt>
                <c:pt idx="3678">
                  <c:v>1.84</c:v>
                </c:pt>
                <c:pt idx="3679">
                  <c:v>1.841</c:v>
                </c:pt>
                <c:pt idx="3680">
                  <c:v>1.841</c:v>
                </c:pt>
                <c:pt idx="3681">
                  <c:v>1.8420000000000001</c:v>
                </c:pt>
                <c:pt idx="3682">
                  <c:v>1.8420000000000001</c:v>
                </c:pt>
                <c:pt idx="3683">
                  <c:v>1.843</c:v>
                </c:pt>
                <c:pt idx="3684">
                  <c:v>1.843</c:v>
                </c:pt>
                <c:pt idx="3685">
                  <c:v>1.8440000000000001</c:v>
                </c:pt>
                <c:pt idx="3686">
                  <c:v>1.8440000000000001</c:v>
                </c:pt>
                <c:pt idx="3687">
                  <c:v>1.845</c:v>
                </c:pt>
                <c:pt idx="3688">
                  <c:v>1.845</c:v>
                </c:pt>
                <c:pt idx="3689">
                  <c:v>1.8460000000000001</c:v>
                </c:pt>
                <c:pt idx="3690">
                  <c:v>1.8460000000000001</c:v>
                </c:pt>
                <c:pt idx="3691">
                  <c:v>1.847</c:v>
                </c:pt>
                <c:pt idx="3692">
                  <c:v>1.847</c:v>
                </c:pt>
                <c:pt idx="3693">
                  <c:v>1.8480000000000001</c:v>
                </c:pt>
                <c:pt idx="3694">
                  <c:v>1.8480000000000001</c:v>
                </c:pt>
                <c:pt idx="3695">
                  <c:v>1.849</c:v>
                </c:pt>
                <c:pt idx="3696">
                  <c:v>1.849</c:v>
                </c:pt>
                <c:pt idx="3697">
                  <c:v>1.85</c:v>
                </c:pt>
                <c:pt idx="3698">
                  <c:v>1.85</c:v>
                </c:pt>
                <c:pt idx="3699">
                  <c:v>1.851</c:v>
                </c:pt>
                <c:pt idx="3700">
                  <c:v>1.851</c:v>
                </c:pt>
                <c:pt idx="3701">
                  <c:v>1.8520000000000001</c:v>
                </c:pt>
                <c:pt idx="3702">
                  <c:v>1.8520000000000001</c:v>
                </c:pt>
                <c:pt idx="3703">
                  <c:v>1.853</c:v>
                </c:pt>
                <c:pt idx="3704">
                  <c:v>1.853</c:v>
                </c:pt>
                <c:pt idx="3705">
                  <c:v>1.8540000000000001</c:v>
                </c:pt>
                <c:pt idx="3706">
                  <c:v>1.8540000000000001</c:v>
                </c:pt>
                <c:pt idx="3707">
                  <c:v>1.855</c:v>
                </c:pt>
                <c:pt idx="3708">
                  <c:v>1.855</c:v>
                </c:pt>
                <c:pt idx="3709">
                  <c:v>1.8560000000000001</c:v>
                </c:pt>
                <c:pt idx="3710">
                  <c:v>1.8560000000000001</c:v>
                </c:pt>
                <c:pt idx="3711">
                  <c:v>1.857</c:v>
                </c:pt>
                <c:pt idx="3712">
                  <c:v>1.857</c:v>
                </c:pt>
                <c:pt idx="3713">
                  <c:v>1.8580000000000001</c:v>
                </c:pt>
                <c:pt idx="3714">
                  <c:v>1.8580000000000001</c:v>
                </c:pt>
                <c:pt idx="3715">
                  <c:v>1.859</c:v>
                </c:pt>
                <c:pt idx="3716">
                  <c:v>1.859</c:v>
                </c:pt>
                <c:pt idx="3717">
                  <c:v>1.86</c:v>
                </c:pt>
                <c:pt idx="3718">
                  <c:v>1.86</c:v>
                </c:pt>
                <c:pt idx="3719">
                  <c:v>1.861</c:v>
                </c:pt>
                <c:pt idx="3720">
                  <c:v>1.861</c:v>
                </c:pt>
                <c:pt idx="3721">
                  <c:v>1.8620000000000001</c:v>
                </c:pt>
                <c:pt idx="3722">
                  <c:v>1.8620000000000001</c:v>
                </c:pt>
                <c:pt idx="3723">
                  <c:v>1.863</c:v>
                </c:pt>
                <c:pt idx="3724">
                  <c:v>1.863</c:v>
                </c:pt>
                <c:pt idx="3725">
                  <c:v>1.8640000000000001</c:v>
                </c:pt>
                <c:pt idx="3726">
                  <c:v>1.8640000000000001</c:v>
                </c:pt>
                <c:pt idx="3727">
                  <c:v>1.865</c:v>
                </c:pt>
                <c:pt idx="3728">
                  <c:v>1.865</c:v>
                </c:pt>
                <c:pt idx="3729">
                  <c:v>1.8660000000000001</c:v>
                </c:pt>
                <c:pt idx="3730">
                  <c:v>1.8660000000000001</c:v>
                </c:pt>
                <c:pt idx="3731">
                  <c:v>1.867</c:v>
                </c:pt>
                <c:pt idx="3732">
                  <c:v>1.867</c:v>
                </c:pt>
                <c:pt idx="3733">
                  <c:v>1.8680000000000001</c:v>
                </c:pt>
                <c:pt idx="3734">
                  <c:v>1.8680000000000001</c:v>
                </c:pt>
                <c:pt idx="3735">
                  <c:v>1.869</c:v>
                </c:pt>
                <c:pt idx="3736">
                  <c:v>1.869</c:v>
                </c:pt>
                <c:pt idx="3737">
                  <c:v>1.87</c:v>
                </c:pt>
                <c:pt idx="3738">
                  <c:v>1.87</c:v>
                </c:pt>
                <c:pt idx="3739">
                  <c:v>1.871</c:v>
                </c:pt>
                <c:pt idx="3740">
                  <c:v>1.871</c:v>
                </c:pt>
                <c:pt idx="3741">
                  <c:v>1.8720000000000001</c:v>
                </c:pt>
                <c:pt idx="3742">
                  <c:v>1.8720000000000001</c:v>
                </c:pt>
                <c:pt idx="3743">
                  <c:v>1.873</c:v>
                </c:pt>
                <c:pt idx="3744">
                  <c:v>1.873</c:v>
                </c:pt>
                <c:pt idx="3745">
                  <c:v>1.8740000000000001</c:v>
                </c:pt>
                <c:pt idx="3746">
                  <c:v>1.8740000000000001</c:v>
                </c:pt>
                <c:pt idx="3747">
                  <c:v>1.875</c:v>
                </c:pt>
                <c:pt idx="3748">
                  <c:v>1.875</c:v>
                </c:pt>
                <c:pt idx="3749">
                  <c:v>1.8759999999999999</c:v>
                </c:pt>
                <c:pt idx="3750">
                  <c:v>1.8759999999999999</c:v>
                </c:pt>
                <c:pt idx="3751">
                  <c:v>1.877</c:v>
                </c:pt>
                <c:pt idx="3752">
                  <c:v>1.877</c:v>
                </c:pt>
                <c:pt idx="3753">
                  <c:v>1.8779999999999999</c:v>
                </c:pt>
                <c:pt idx="3754">
                  <c:v>1.8779999999999999</c:v>
                </c:pt>
                <c:pt idx="3755">
                  <c:v>1.879</c:v>
                </c:pt>
                <c:pt idx="3756">
                  <c:v>1.879</c:v>
                </c:pt>
                <c:pt idx="3757">
                  <c:v>1.88</c:v>
                </c:pt>
                <c:pt idx="3758">
                  <c:v>1.88</c:v>
                </c:pt>
                <c:pt idx="3759">
                  <c:v>1.881</c:v>
                </c:pt>
                <c:pt idx="3760">
                  <c:v>1.881</c:v>
                </c:pt>
                <c:pt idx="3761">
                  <c:v>1.8819999999999999</c:v>
                </c:pt>
                <c:pt idx="3762">
                  <c:v>1.8819999999999999</c:v>
                </c:pt>
                <c:pt idx="3763">
                  <c:v>1.883</c:v>
                </c:pt>
                <c:pt idx="3764">
                  <c:v>1.883</c:v>
                </c:pt>
                <c:pt idx="3765">
                  <c:v>1.8839999999999999</c:v>
                </c:pt>
                <c:pt idx="3766">
                  <c:v>1.8839999999999999</c:v>
                </c:pt>
                <c:pt idx="3767">
                  <c:v>1.885</c:v>
                </c:pt>
                <c:pt idx="3768">
                  <c:v>1.885</c:v>
                </c:pt>
                <c:pt idx="3769">
                  <c:v>1.8859999999999999</c:v>
                </c:pt>
                <c:pt idx="3770">
                  <c:v>1.8859999999999999</c:v>
                </c:pt>
                <c:pt idx="3771">
                  <c:v>1.887</c:v>
                </c:pt>
                <c:pt idx="3772">
                  <c:v>1.887</c:v>
                </c:pt>
                <c:pt idx="3773">
                  <c:v>1.8879999999999999</c:v>
                </c:pt>
                <c:pt idx="3774">
                  <c:v>1.8879999999999999</c:v>
                </c:pt>
                <c:pt idx="3775">
                  <c:v>1.889</c:v>
                </c:pt>
                <c:pt idx="3776">
                  <c:v>1.889</c:v>
                </c:pt>
                <c:pt idx="3777">
                  <c:v>1.89</c:v>
                </c:pt>
                <c:pt idx="3778">
                  <c:v>1.89</c:v>
                </c:pt>
                <c:pt idx="3779">
                  <c:v>1.891</c:v>
                </c:pt>
                <c:pt idx="3780">
                  <c:v>1.891</c:v>
                </c:pt>
                <c:pt idx="3781">
                  <c:v>1.8919999999999999</c:v>
                </c:pt>
                <c:pt idx="3782">
                  <c:v>1.8919999999999999</c:v>
                </c:pt>
                <c:pt idx="3783">
                  <c:v>1.893</c:v>
                </c:pt>
                <c:pt idx="3784">
                  <c:v>1.893</c:v>
                </c:pt>
                <c:pt idx="3785">
                  <c:v>1.8939999999999999</c:v>
                </c:pt>
                <c:pt idx="3786">
                  <c:v>1.8939999999999999</c:v>
                </c:pt>
                <c:pt idx="3787">
                  <c:v>1.895</c:v>
                </c:pt>
                <c:pt idx="3788">
                  <c:v>1.895</c:v>
                </c:pt>
                <c:pt idx="3789">
                  <c:v>1.8959999999999999</c:v>
                </c:pt>
                <c:pt idx="3790">
                  <c:v>1.8959999999999999</c:v>
                </c:pt>
                <c:pt idx="3791">
                  <c:v>1.897</c:v>
                </c:pt>
                <c:pt idx="3792">
                  <c:v>1.897</c:v>
                </c:pt>
                <c:pt idx="3793">
                  <c:v>1.8979999999999999</c:v>
                </c:pt>
                <c:pt idx="3794">
                  <c:v>1.8979999999999999</c:v>
                </c:pt>
                <c:pt idx="3795">
                  <c:v>1.899</c:v>
                </c:pt>
                <c:pt idx="3796">
                  <c:v>1.899</c:v>
                </c:pt>
                <c:pt idx="3797">
                  <c:v>1.9</c:v>
                </c:pt>
                <c:pt idx="3798">
                  <c:v>1.9</c:v>
                </c:pt>
                <c:pt idx="3799">
                  <c:v>1.901</c:v>
                </c:pt>
                <c:pt idx="3800">
                  <c:v>1.901</c:v>
                </c:pt>
                <c:pt idx="3801">
                  <c:v>1.9019999999999999</c:v>
                </c:pt>
                <c:pt idx="3802">
                  <c:v>1.9019999999999999</c:v>
                </c:pt>
                <c:pt idx="3803">
                  <c:v>1.903</c:v>
                </c:pt>
                <c:pt idx="3804">
                  <c:v>1.903</c:v>
                </c:pt>
                <c:pt idx="3805">
                  <c:v>1.9039999999999999</c:v>
                </c:pt>
                <c:pt idx="3806">
                  <c:v>1.9039999999999999</c:v>
                </c:pt>
                <c:pt idx="3807">
                  <c:v>1.905</c:v>
                </c:pt>
                <c:pt idx="3808">
                  <c:v>1.905</c:v>
                </c:pt>
                <c:pt idx="3809">
                  <c:v>1.9059999999999999</c:v>
                </c:pt>
                <c:pt idx="3810">
                  <c:v>1.9059999999999999</c:v>
                </c:pt>
                <c:pt idx="3811">
                  <c:v>1.907</c:v>
                </c:pt>
                <c:pt idx="3812">
                  <c:v>1.907</c:v>
                </c:pt>
                <c:pt idx="3813">
                  <c:v>1.9079999999999999</c:v>
                </c:pt>
                <c:pt idx="3814">
                  <c:v>1.9079999999999999</c:v>
                </c:pt>
                <c:pt idx="3815">
                  <c:v>1.909</c:v>
                </c:pt>
                <c:pt idx="3816">
                  <c:v>1.909</c:v>
                </c:pt>
                <c:pt idx="3817">
                  <c:v>1.91</c:v>
                </c:pt>
                <c:pt idx="3818">
                  <c:v>1.91</c:v>
                </c:pt>
                <c:pt idx="3819">
                  <c:v>1.911</c:v>
                </c:pt>
                <c:pt idx="3820">
                  <c:v>1.911</c:v>
                </c:pt>
                <c:pt idx="3821">
                  <c:v>1.9119999999999999</c:v>
                </c:pt>
                <c:pt idx="3822">
                  <c:v>1.9119999999999999</c:v>
                </c:pt>
                <c:pt idx="3823">
                  <c:v>1.913</c:v>
                </c:pt>
                <c:pt idx="3824">
                  <c:v>1.913</c:v>
                </c:pt>
                <c:pt idx="3825">
                  <c:v>1.9139999999999999</c:v>
                </c:pt>
                <c:pt idx="3826">
                  <c:v>1.9139999999999999</c:v>
                </c:pt>
                <c:pt idx="3827">
                  <c:v>1.915</c:v>
                </c:pt>
                <c:pt idx="3828">
                  <c:v>1.915</c:v>
                </c:pt>
                <c:pt idx="3829">
                  <c:v>1.9159999999999999</c:v>
                </c:pt>
                <c:pt idx="3830">
                  <c:v>1.9159999999999999</c:v>
                </c:pt>
                <c:pt idx="3831">
                  <c:v>1.917</c:v>
                </c:pt>
                <c:pt idx="3832">
                  <c:v>1.917</c:v>
                </c:pt>
                <c:pt idx="3833">
                  <c:v>1.9179999999999999</c:v>
                </c:pt>
                <c:pt idx="3834">
                  <c:v>1.9179999999999999</c:v>
                </c:pt>
                <c:pt idx="3835">
                  <c:v>1.919</c:v>
                </c:pt>
                <c:pt idx="3836">
                  <c:v>1.919</c:v>
                </c:pt>
                <c:pt idx="3837">
                  <c:v>1.92</c:v>
                </c:pt>
                <c:pt idx="3838">
                  <c:v>1.92</c:v>
                </c:pt>
                <c:pt idx="3839">
                  <c:v>1.921</c:v>
                </c:pt>
                <c:pt idx="3840">
                  <c:v>1.921</c:v>
                </c:pt>
                <c:pt idx="3841">
                  <c:v>1.9219999999999999</c:v>
                </c:pt>
                <c:pt idx="3842">
                  <c:v>1.9219999999999999</c:v>
                </c:pt>
                <c:pt idx="3843">
                  <c:v>1.923</c:v>
                </c:pt>
                <c:pt idx="3844">
                  <c:v>1.923</c:v>
                </c:pt>
                <c:pt idx="3845">
                  <c:v>1.9239999999999999</c:v>
                </c:pt>
                <c:pt idx="3846">
                  <c:v>1.9239999999999999</c:v>
                </c:pt>
                <c:pt idx="3847">
                  <c:v>1.925</c:v>
                </c:pt>
                <c:pt idx="3848">
                  <c:v>1.925</c:v>
                </c:pt>
                <c:pt idx="3849">
                  <c:v>1.9259999999999999</c:v>
                </c:pt>
                <c:pt idx="3850">
                  <c:v>1.9259999999999999</c:v>
                </c:pt>
                <c:pt idx="3851">
                  <c:v>1.927</c:v>
                </c:pt>
                <c:pt idx="3852">
                  <c:v>1.927</c:v>
                </c:pt>
                <c:pt idx="3853">
                  <c:v>1.9279999999999999</c:v>
                </c:pt>
                <c:pt idx="3854">
                  <c:v>1.9279999999999999</c:v>
                </c:pt>
                <c:pt idx="3855">
                  <c:v>1.929</c:v>
                </c:pt>
                <c:pt idx="3856">
                  <c:v>1.929</c:v>
                </c:pt>
                <c:pt idx="3857">
                  <c:v>1.93</c:v>
                </c:pt>
                <c:pt idx="3858">
                  <c:v>1.93</c:v>
                </c:pt>
                <c:pt idx="3859">
                  <c:v>1.931</c:v>
                </c:pt>
                <c:pt idx="3860">
                  <c:v>1.931</c:v>
                </c:pt>
                <c:pt idx="3861">
                  <c:v>1.9319999999999999</c:v>
                </c:pt>
                <c:pt idx="3862">
                  <c:v>1.9319999999999999</c:v>
                </c:pt>
                <c:pt idx="3863">
                  <c:v>1.9330000000000001</c:v>
                </c:pt>
                <c:pt idx="3864">
                  <c:v>1.9330000000000001</c:v>
                </c:pt>
                <c:pt idx="3865">
                  <c:v>1.9339999999999999</c:v>
                </c:pt>
                <c:pt idx="3866">
                  <c:v>1.9339999999999999</c:v>
                </c:pt>
                <c:pt idx="3867">
                  <c:v>1.9350000000000001</c:v>
                </c:pt>
                <c:pt idx="3868">
                  <c:v>1.9350000000000001</c:v>
                </c:pt>
                <c:pt idx="3869">
                  <c:v>1.9359999999999999</c:v>
                </c:pt>
                <c:pt idx="3870">
                  <c:v>1.9359999999999999</c:v>
                </c:pt>
                <c:pt idx="3871">
                  <c:v>1.9370000000000001</c:v>
                </c:pt>
                <c:pt idx="3872">
                  <c:v>1.9370000000000001</c:v>
                </c:pt>
                <c:pt idx="3873">
                  <c:v>1.9379999999999999</c:v>
                </c:pt>
                <c:pt idx="3874">
                  <c:v>1.9379999999999999</c:v>
                </c:pt>
                <c:pt idx="3875">
                  <c:v>1.9390000000000001</c:v>
                </c:pt>
                <c:pt idx="3876">
                  <c:v>1.9390000000000001</c:v>
                </c:pt>
                <c:pt idx="3877">
                  <c:v>1.94</c:v>
                </c:pt>
                <c:pt idx="3878">
                  <c:v>1.94</c:v>
                </c:pt>
                <c:pt idx="3879">
                  <c:v>1.9410000000000001</c:v>
                </c:pt>
                <c:pt idx="3880">
                  <c:v>1.9410000000000001</c:v>
                </c:pt>
                <c:pt idx="3881">
                  <c:v>1.9419999999999999</c:v>
                </c:pt>
                <c:pt idx="3882">
                  <c:v>1.9419999999999999</c:v>
                </c:pt>
                <c:pt idx="3883">
                  <c:v>1.9430000000000001</c:v>
                </c:pt>
                <c:pt idx="3884">
                  <c:v>1.9430000000000001</c:v>
                </c:pt>
                <c:pt idx="3885">
                  <c:v>1.944</c:v>
                </c:pt>
                <c:pt idx="3886">
                  <c:v>1.944</c:v>
                </c:pt>
                <c:pt idx="3887">
                  <c:v>1.9450000000000001</c:v>
                </c:pt>
                <c:pt idx="3888">
                  <c:v>1.9450000000000001</c:v>
                </c:pt>
                <c:pt idx="3889">
                  <c:v>1.946</c:v>
                </c:pt>
                <c:pt idx="3890">
                  <c:v>1.946</c:v>
                </c:pt>
                <c:pt idx="3891">
                  <c:v>1.9470000000000001</c:v>
                </c:pt>
                <c:pt idx="3892">
                  <c:v>1.9470000000000001</c:v>
                </c:pt>
                <c:pt idx="3893">
                  <c:v>1.948</c:v>
                </c:pt>
                <c:pt idx="3894">
                  <c:v>1.948</c:v>
                </c:pt>
                <c:pt idx="3895">
                  <c:v>1.9490000000000001</c:v>
                </c:pt>
                <c:pt idx="3896">
                  <c:v>1.9490000000000001</c:v>
                </c:pt>
                <c:pt idx="3897">
                  <c:v>1.95</c:v>
                </c:pt>
                <c:pt idx="3898">
                  <c:v>1.95</c:v>
                </c:pt>
                <c:pt idx="3899">
                  <c:v>1.9510000000000001</c:v>
                </c:pt>
                <c:pt idx="3900">
                  <c:v>1.9510000000000001</c:v>
                </c:pt>
                <c:pt idx="3901">
                  <c:v>1.952</c:v>
                </c:pt>
                <c:pt idx="3902">
                  <c:v>1.952</c:v>
                </c:pt>
                <c:pt idx="3903">
                  <c:v>1.9530000000000001</c:v>
                </c:pt>
                <c:pt idx="3904">
                  <c:v>1.9530000000000001</c:v>
                </c:pt>
                <c:pt idx="3905">
                  <c:v>1.954</c:v>
                </c:pt>
                <c:pt idx="3906">
                  <c:v>1.954</c:v>
                </c:pt>
                <c:pt idx="3907">
                  <c:v>1.9550000000000001</c:v>
                </c:pt>
                <c:pt idx="3908">
                  <c:v>1.9550000000000001</c:v>
                </c:pt>
                <c:pt idx="3909">
                  <c:v>1.956</c:v>
                </c:pt>
                <c:pt idx="3910">
                  <c:v>1.956</c:v>
                </c:pt>
                <c:pt idx="3911">
                  <c:v>1.9570000000000001</c:v>
                </c:pt>
                <c:pt idx="3912">
                  <c:v>1.9570000000000001</c:v>
                </c:pt>
                <c:pt idx="3913">
                  <c:v>1.958</c:v>
                </c:pt>
                <c:pt idx="3914">
                  <c:v>1.958</c:v>
                </c:pt>
                <c:pt idx="3915">
                  <c:v>1.9590000000000001</c:v>
                </c:pt>
                <c:pt idx="3916">
                  <c:v>1.9590000000000001</c:v>
                </c:pt>
                <c:pt idx="3917">
                  <c:v>1.96</c:v>
                </c:pt>
                <c:pt idx="3918">
                  <c:v>1.96</c:v>
                </c:pt>
                <c:pt idx="3919">
                  <c:v>1.9610000000000001</c:v>
                </c:pt>
                <c:pt idx="3920">
                  <c:v>1.9610000000000001</c:v>
                </c:pt>
                <c:pt idx="3921">
                  <c:v>1.962</c:v>
                </c:pt>
                <c:pt idx="3922">
                  <c:v>1.962</c:v>
                </c:pt>
                <c:pt idx="3923">
                  <c:v>1.9630000000000001</c:v>
                </c:pt>
                <c:pt idx="3924">
                  <c:v>1.9630000000000001</c:v>
                </c:pt>
                <c:pt idx="3925">
                  <c:v>1.964</c:v>
                </c:pt>
                <c:pt idx="3926">
                  <c:v>1.964</c:v>
                </c:pt>
                <c:pt idx="3927">
                  <c:v>1.9650000000000001</c:v>
                </c:pt>
                <c:pt idx="3928">
                  <c:v>1.9650000000000001</c:v>
                </c:pt>
                <c:pt idx="3929">
                  <c:v>1.966</c:v>
                </c:pt>
                <c:pt idx="3930">
                  <c:v>1.966</c:v>
                </c:pt>
                <c:pt idx="3931">
                  <c:v>1.9670000000000001</c:v>
                </c:pt>
                <c:pt idx="3932">
                  <c:v>1.9670000000000001</c:v>
                </c:pt>
                <c:pt idx="3933">
                  <c:v>1.968</c:v>
                </c:pt>
                <c:pt idx="3934">
                  <c:v>1.968</c:v>
                </c:pt>
                <c:pt idx="3935">
                  <c:v>1.9690000000000001</c:v>
                </c:pt>
                <c:pt idx="3936">
                  <c:v>1.9690000000000001</c:v>
                </c:pt>
                <c:pt idx="3937">
                  <c:v>1.97</c:v>
                </c:pt>
                <c:pt idx="3938">
                  <c:v>1.97</c:v>
                </c:pt>
                <c:pt idx="3939">
                  <c:v>1.9710000000000001</c:v>
                </c:pt>
                <c:pt idx="3940">
                  <c:v>1.9710000000000001</c:v>
                </c:pt>
                <c:pt idx="3941">
                  <c:v>1.972</c:v>
                </c:pt>
                <c:pt idx="3942">
                  <c:v>1.972</c:v>
                </c:pt>
                <c:pt idx="3943">
                  <c:v>1.9730000000000001</c:v>
                </c:pt>
                <c:pt idx="3944">
                  <c:v>1.9730000000000001</c:v>
                </c:pt>
                <c:pt idx="3945">
                  <c:v>1.974</c:v>
                </c:pt>
                <c:pt idx="3946">
                  <c:v>1.974</c:v>
                </c:pt>
                <c:pt idx="3947">
                  <c:v>1.9750000000000001</c:v>
                </c:pt>
                <c:pt idx="3948">
                  <c:v>1.9750000000000001</c:v>
                </c:pt>
                <c:pt idx="3949">
                  <c:v>1.976</c:v>
                </c:pt>
                <c:pt idx="3950">
                  <c:v>1.976</c:v>
                </c:pt>
                <c:pt idx="3951">
                  <c:v>1.9770000000000001</c:v>
                </c:pt>
                <c:pt idx="3952">
                  <c:v>1.9770000000000001</c:v>
                </c:pt>
                <c:pt idx="3953">
                  <c:v>1.978</c:v>
                </c:pt>
                <c:pt idx="3954">
                  <c:v>1.978</c:v>
                </c:pt>
                <c:pt idx="3955">
                  <c:v>1.9790000000000001</c:v>
                </c:pt>
                <c:pt idx="3956">
                  <c:v>1.9790000000000001</c:v>
                </c:pt>
                <c:pt idx="3957">
                  <c:v>1.98</c:v>
                </c:pt>
                <c:pt idx="3958">
                  <c:v>1.98</c:v>
                </c:pt>
                <c:pt idx="3959">
                  <c:v>1.9810000000000001</c:v>
                </c:pt>
                <c:pt idx="3960">
                  <c:v>1.9810000000000001</c:v>
                </c:pt>
                <c:pt idx="3961">
                  <c:v>1.982</c:v>
                </c:pt>
                <c:pt idx="3962">
                  <c:v>1.982</c:v>
                </c:pt>
                <c:pt idx="3963">
                  <c:v>1.9830000000000001</c:v>
                </c:pt>
                <c:pt idx="3964">
                  <c:v>1.9830000000000001</c:v>
                </c:pt>
                <c:pt idx="3965">
                  <c:v>1.984</c:v>
                </c:pt>
                <c:pt idx="3966">
                  <c:v>1.984</c:v>
                </c:pt>
                <c:pt idx="3967">
                  <c:v>1.9850000000000001</c:v>
                </c:pt>
                <c:pt idx="3968">
                  <c:v>1.9850000000000001</c:v>
                </c:pt>
                <c:pt idx="3969">
                  <c:v>1.986</c:v>
                </c:pt>
                <c:pt idx="3970">
                  <c:v>1.986</c:v>
                </c:pt>
                <c:pt idx="3971">
                  <c:v>1.9870000000000001</c:v>
                </c:pt>
                <c:pt idx="3972">
                  <c:v>1.9870000000000001</c:v>
                </c:pt>
                <c:pt idx="3973">
                  <c:v>1.988</c:v>
                </c:pt>
                <c:pt idx="3974">
                  <c:v>1.988</c:v>
                </c:pt>
                <c:pt idx="3975">
                  <c:v>1.9890000000000001</c:v>
                </c:pt>
                <c:pt idx="3976">
                  <c:v>1.9890000000000001</c:v>
                </c:pt>
                <c:pt idx="3977">
                  <c:v>1.99</c:v>
                </c:pt>
                <c:pt idx="3978">
                  <c:v>1.99</c:v>
                </c:pt>
                <c:pt idx="3979">
                  <c:v>1.9910000000000001</c:v>
                </c:pt>
                <c:pt idx="3980">
                  <c:v>1.9910000000000001</c:v>
                </c:pt>
                <c:pt idx="3981">
                  <c:v>1.992</c:v>
                </c:pt>
                <c:pt idx="3982">
                  <c:v>1.992</c:v>
                </c:pt>
                <c:pt idx="3983">
                  <c:v>1.9930000000000001</c:v>
                </c:pt>
                <c:pt idx="3984">
                  <c:v>1.9930000000000001</c:v>
                </c:pt>
                <c:pt idx="3985">
                  <c:v>1.994</c:v>
                </c:pt>
                <c:pt idx="3986">
                  <c:v>1.994</c:v>
                </c:pt>
                <c:pt idx="3987">
                  <c:v>1.9950000000000001</c:v>
                </c:pt>
                <c:pt idx="3988">
                  <c:v>1.9950000000000001</c:v>
                </c:pt>
                <c:pt idx="3989">
                  <c:v>1.996</c:v>
                </c:pt>
                <c:pt idx="3990">
                  <c:v>1.996</c:v>
                </c:pt>
                <c:pt idx="3991">
                  <c:v>1.9970000000000001</c:v>
                </c:pt>
                <c:pt idx="3992">
                  <c:v>1.9970000000000001</c:v>
                </c:pt>
                <c:pt idx="3993">
                  <c:v>1.998</c:v>
                </c:pt>
                <c:pt idx="3994">
                  <c:v>1.998</c:v>
                </c:pt>
                <c:pt idx="3995">
                  <c:v>1.9990000000000001</c:v>
                </c:pt>
                <c:pt idx="3996">
                  <c:v>1.9990000000000001</c:v>
                </c:pt>
                <c:pt idx="3997">
                  <c:v>2</c:v>
                </c:pt>
                <c:pt idx="3998">
                  <c:v>2</c:v>
                </c:pt>
                <c:pt idx="3999">
                  <c:v>2.0009999999999999</c:v>
                </c:pt>
                <c:pt idx="4000">
                  <c:v>2.0009999999999999</c:v>
                </c:pt>
                <c:pt idx="4001">
                  <c:v>2.0019999999999998</c:v>
                </c:pt>
                <c:pt idx="4002">
                  <c:v>2.0019999999999998</c:v>
                </c:pt>
                <c:pt idx="4003">
                  <c:v>2.0030000000000001</c:v>
                </c:pt>
                <c:pt idx="4004">
                  <c:v>2.0030000000000001</c:v>
                </c:pt>
                <c:pt idx="4005">
                  <c:v>2.004</c:v>
                </c:pt>
                <c:pt idx="4006">
                  <c:v>2.004</c:v>
                </c:pt>
                <c:pt idx="4007">
                  <c:v>2.0049999999999999</c:v>
                </c:pt>
                <c:pt idx="4008">
                  <c:v>2.0049999999999999</c:v>
                </c:pt>
                <c:pt idx="4009">
                  <c:v>2.0059999999999998</c:v>
                </c:pt>
                <c:pt idx="4010">
                  <c:v>2.0059999999999998</c:v>
                </c:pt>
                <c:pt idx="4011">
                  <c:v>2.0070000000000001</c:v>
                </c:pt>
                <c:pt idx="4012">
                  <c:v>2.0070000000000001</c:v>
                </c:pt>
                <c:pt idx="4013">
                  <c:v>2.008</c:v>
                </c:pt>
                <c:pt idx="4014">
                  <c:v>2.008</c:v>
                </c:pt>
                <c:pt idx="4015">
                  <c:v>2.0089999999999999</c:v>
                </c:pt>
                <c:pt idx="4016">
                  <c:v>2.0089999999999999</c:v>
                </c:pt>
                <c:pt idx="4017">
                  <c:v>2.0099999999999998</c:v>
                </c:pt>
                <c:pt idx="4018">
                  <c:v>2.0099999999999998</c:v>
                </c:pt>
                <c:pt idx="4019">
                  <c:v>2.0110000000000001</c:v>
                </c:pt>
                <c:pt idx="4020">
                  <c:v>2.0110000000000001</c:v>
                </c:pt>
                <c:pt idx="4021">
                  <c:v>2.012</c:v>
                </c:pt>
                <c:pt idx="4022">
                  <c:v>2.012</c:v>
                </c:pt>
                <c:pt idx="4023">
                  <c:v>2.0129999999999999</c:v>
                </c:pt>
                <c:pt idx="4024">
                  <c:v>2.0129999999999999</c:v>
                </c:pt>
                <c:pt idx="4025">
                  <c:v>2.0139999999999998</c:v>
                </c:pt>
                <c:pt idx="4026">
                  <c:v>2.0139999999999998</c:v>
                </c:pt>
                <c:pt idx="4027">
                  <c:v>2.0150000000000001</c:v>
                </c:pt>
                <c:pt idx="4028">
                  <c:v>2.0150000000000001</c:v>
                </c:pt>
                <c:pt idx="4029">
                  <c:v>2.016</c:v>
                </c:pt>
                <c:pt idx="4030">
                  <c:v>2.016</c:v>
                </c:pt>
                <c:pt idx="4031">
                  <c:v>2.0169999999999999</c:v>
                </c:pt>
                <c:pt idx="4032">
                  <c:v>2.0169999999999999</c:v>
                </c:pt>
                <c:pt idx="4033">
                  <c:v>2.0179999999999998</c:v>
                </c:pt>
                <c:pt idx="4034">
                  <c:v>2.0179999999999998</c:v>
                </c:pt>
                <c:pt idx="4035">
                  <c:v>2.0190000000000001</c:v>
                </c:pt>
                <c:pt idx="4036">
                  <c:v>2.0190000000000001</c:v>
                </c:pt>
                <c:pt idx="4037">
                  <c:v>2.02</c:v>
                </c:pt>
                <c:pt idx="4038">
                  <c:v>2.02</c:v>
                </c:pt>
                <c:pt idx="4039">
                  <c:v>2.0209999999999999</c:v>
                </c:pt>
                <c:pt idx="4040">
                  <c:v>2.0209999999999999</c:v>
                </c:pt>
                <c:pt idx="4041">
                  <c:v>2.0219999999999998</c:v>
                </c:pt>
                <c:pt idx="4042">
                  <c:v>2.0219999999999998</c:v>
                </c:pt>
                <c:pt idx="4043">
                  <c:v>2.0230000000000001</c:v>
                </c:pt>
                <c:pt idx="4044">
                  <c:v>2.0230000000000001</c:v>
                </c:pt>
                <c:pt idx="4045">
                  <c:v>2.024</c:v>
                </c:pt>
                <c:pt idx="4046">
                  <c:v>2.024</c:v>
                </c:pt>
                <c:pt idx="4047">
                  <c:v>2.0249999999999999</c:v>
                </c:pt>
                <c:pt idx="4048">
                  <c:v>2.0249999999999999</c:v>
                </c:pt>
                <c:pt idx="4049">
                  <c:v>2.0259999999999998</c:v>
                </c:pt>
                <c:pt idx="4050">
                  <c:v>2.0259999999999998</c:v>
                </c:pt>
                <c:pt idx="4051">
                  <c:v>2.0270000000000001</c:v>
                </c:pt>
                <c:pt idx="4052">
                  <c:v>2.0270000000000001</c:v>
                </c:pt>
                <c:pt idx="4053">
                  <c:v>2.028</c:v>
                </c:pt>
                <c:pt idx="4054">
                  <c:v>2.028</c:v>
                </c:pt>
                <c:pt idx="4055">
                  <c:v>2.0289999999999999</c:v>
                </c:pt>
                <c:pt idx="4056">
                  <c:v>2.0289999999999999</c:v>
                </c:pt>
                <c:pt idx="4057">
                  <c:v>2.0299999999999998</c:v>
                </c:pt>
                <c:pt idx="4058">
                  <c:v>2.0299999999999998</c:v>
                </c:pt>
                <c:pt idx="4059">
                  <c:v>2.0310000000000001</c:v>
                </c:pt>
                <c:pt idx="4060">
                  <c:v>2.0310000000000001</c:v>
                </c:pt>
                <c:pt idx="4061">
                  <c:v>2.032</c:v>
                </c:pt>
                <c:pt idx="4062">
                  <c:v>2.032</c:v>
                </c:pt>
                <c:pt idx="4063">
                  <c:v>2.0329999999999999</c:v>
                </c:pt>
                <c:pt idx="4064">
                  <c:v>2.0329999999999999</c:v>
                </c:pt>
                <c:pt idx="4065">
                  <c:v>2.0339999999999998</c:v>
                </c:pt>
                <c:pt idx="4066">
                  <c:v>2.0339999999999998</c:v>
                </c:pt>
                <c:pt idx="4067">
                  <c:v>2.0350000000000001</c:v>
                </c:pt>
                <c:pt idx="4068">
                  <c:v>2.0350000000000001</c:v>
                </c:pt>
                <c:pt idx="4069">
                  <c:v>2.036</c:v>
                </c:pt>
                <c:pt idx="4070">
                  <c:v>2.036</c:v>
                </c:pt>
                <c:pt idx="4071">
                  <c:v>2.0369999999999999</c:v>
                </c:pt>
                <c:pt idx="4072">
                  <c:v>2.0369999999999999</c:v>
                </c:pt>
                <c:pt idx="4073">
                  <c:v>2.0379999999999998</c:v>
                </c:pt>
                <c:pt idx="4074">
                  <c:v>2.0379999999999998</c:v>
                </c:pt>
                <c:pt idx="4075">
                  <c:v>2.0390000000000001</c:v>
                </c:pt>
                <c:pt idx="4076">
                  <c:v>2.0390000000000001</c:v>
                </c:pt>
                <c:pt idx="4077">
                  <c:v>2.04</c:v>
                </c:pt>
                <c:pt idx="4078">
                  <c:v>2.04</c:v>
                </c:pt>
                <c:pt idx="4079">
                  <c:v>2.0409999999999999</c:v>
                </c:pt>
                <c:pt idx="4080">
                  <c:v>2.0409999999999999</c:v>
                </c:pt>
                <c:pt idx="4081">
                  <c:v>2.0419999999999998</c:v>
                </c:pt>
                <c:pt idx="4082">
                  <c:v>2.0419999999999998</c:v>
                </c:pt>
                <c:pt idx="4083">
                  <c:v>2.0430000000000001</c:v>
                </c:pt>
                <c:pt idx="4084">
                  <c:v>2.0430000000000001</c:v>
                </c:pt>
                <c:pt idx="4085">
                  <c:v>2.044</c:v>
                </c:pt>
                <c:pt idx="4086">
                  <c:v>2.044</c:v>
                </c:pt>
                <c:pt idx="4087">
                  <c:v>2.0449999999999999</c:v>
                </c:pt>
                <c:pt idx="4088">
                  <c:v>2.0449999999999999</c:v>
                </c:pt>
                <c:pt idx="4089">
                  <c:v>2.0459999999999998</c:v>
                </c:pt>
                <c:pt idx="4090">
                  <c:v>2.0459999999999998</c:v>
                </c:pt>
                <c:pt idx="4091">
                  <c:v>2.0470000000000002</c:v>
                </c:pt>
                <c:pt idx="4092">
                  <c:v>2.0470000000000002</c:v>
                </c:pt>
                <c:pt idx="4093">
                  <c:v>2.048</c:v>
                </c:pt>
                <c:pt idx="4094">
                  <c:v>2.048</c:v>
                </c:pt>
                <c:pt idx="4095">
                  <c:v>2.0489999999999999</c:v>
                </c:pt>
                <c:pt idx="4096">
                  <c:v>2.0489999999999999</c:v>
                </c:pt>
                <c:pt idx="4097">
                  <c:v>2.0499999999999998</c:v>
                </c:pt>
                <c:pt idx="4098">
                  <c:v>2.0499999999999998</c:v>
                </c:pt>
                <c:pt idx="4099">
                  <c:v>2.0510000000000002</c:v>
                </c:pt>
                <c:pt idx="4100">
                  <c:v>2.0510000000000002</c:v>
                </c:pt>
                <c:pt idx="4101">
                  <c:v>2.052</c:v>
                </c:pt>
                <c:pt idx="4102">
                  <c:v>2.052</c:v>
                </c:pt>
                <c:pt idx="4103">
                  <c:v>2.0529999999999999</c:v>
                </c:pt>
                <c:pt idx="4104">
                  <c:v>2.0529999999999999</c:v>
                </c:pt>
                <c:pt idx="4105">
                  <c:v>2.0539999999999998</c:v>
                </c:pt>
                <c:pt idx="4106">
                  <c:v>2.0539999999999998</c:v>
                </c:pt>
                <c:pt idx="4107">
                  <c:v>2.0550000000000002</c:v>
                </c:pt>
                <c:pt idx="4108">
                  <c:v>2.0550000000000002</c:v>
                </c:pt>
                <c:pt idx="4109">
                  <c:v>2.056</c:v>
                </c:pt>
                <c:pt idx="4110">
                  <c:v>2.056</c:v>
                </c:pt>
                <c:pt idx="4111">
                  <c:v>2.0569999999999999</c:v>
                </c:pt>
                <c:pt idx="4112">
                  <c:v>2.0569999999999999</c:v>
                </c:pt>
                <c:pt idx="4113">
                  <c:v>2.0579999999999998</c:v>
                </c:pt>
                <c:pt idx="4114">
                  <c:v>2.0579999999999998</c:v>
                </c:pt>
                <c:pt idx="4115">
                  <c:v>2.0590000000000002</c:v>
                </c:pt>
                <c:pt idx="4116">
                  <c:v>2.0590000000000002</c:v>
                </c:pt>
                <c:pt idx="4117">
                  <c:v>2.06</c:v>
                </c:pt>
                <c:pt idx="4118">
                  <c:v>2.06</c:v>
                </c:pt>
                <c:pt idx="4119">
                  <c:v>2.0609999999999999</c:v>
                </c:pt>
                <c:pt idx="4120">
                  <c:v>2.0609999999999999</c:v>
                </c:pt>
                <c:pt idx="4121">
                  <c:v>2.0619999999999998</c:v>
                </c:pt>
                <c:pt idx="4122">
                  <c:v>2.0619999999999998</c:v>
                </c:pt>
                <c:pt idx="4123">
                  <c:v>2.0630000000000002</c:v>
                </c:pt>
                <c:pt idx="4124">
                  <c:v>2.0630000000000002</c:v>
                </c:pt>
                <c:pt idx="4125">
                  <c:v>2.0640000000000001</c:v>
                </c:pt>
                <c:pt idx="4126">
                  <c:v>2.0640000000000001</c:v>
                </c:pt>
                <c:pt idx="4127">
                  <c:v>2.0649999999999999</c:v>
                </c:pt>
                <c:pt idx="4128">
                  <c:v>2.0649999999999999</c:v>
                </c:pt>
                <c:pt idx="4129">
                  <c:v>2.0659999999999998</c:v>
                </c:pt>
                <c:pt idx="4130">
                  <c:v>2.0659999999999998</c:v>
                </c:pt>
                <c:pt idx="4131">
                  <c:v>2.0670000000000002</c:v>
                </c:pt>
                <c:pt idx="4132">
                  <c:v>2.0670000000000002</c:v>
                </c:pt>
                <c:pt idx="4133">
                  <c:v>2.0680000000000001</c:v>
                </c:pt>
                <c:pt idx="4134">
                  <c:v>2.0680000000000001</c:v>
                </c:pt>
                <c:pt idx="4135">
                  <c:v>2.069</c:v>
                </c:pt>
                <c:pt idx="4136">
                  <c:v>2.069</c:v>
                </c:pt>
                <c:pt idx="4137">
                  <c:v>2.0699999999999998</c:v>
                </c:pt>
                <c:pt idx="4138">
                  <c:v>2.0699999999999998</c:v>
                </c:pt>
                <c:pt idx="4139">
                  <c:v>2.0710000000000002</c:v>
                </c:pt>
                <c:pt idx="4140">
                  <c:v>2.0710000000000002</c:v>
                </c:pt>
                <c:pt idx="4141">
                  <c:v>2.0720000000000001</c:v>
                </c:pt>
                <c:pt idx="4142">
                  <c:v>2.0720000000000001</c:v>
                </c:pt>
                <c:pt idx="4143">
                  <c:v>2.073</c:v>
                </c:pt>
                <c:pt idx="4144">
                  <c:v>2.073</c:v>
                </c:pt>
                <c:pt idx="4145">
                  <c:v>2.0739999999999998</c:v>
                </c:pt>
                <c:pt idx="4146">
                  <c:v>2.0739999999999998</c:v>
                </c:pt>
                <c:pt idx="4147">
                  <c:v>2.0750000000000002</c:v>
                </c:pt>
                <c:pt idx="4148">
                  <c:v>2.0750000000000002</c:v>
                </c:pt>
                <c:pt idx="4149">
                  <c:v>2.0760000000000001</c:v>
                </c:pt>
                <c:pt idx="4150">
                  <c:v>2.0760000000000001</c:v>
                </c:pt>
                <c:pt idx="4151">
                  <c:v>2.077</c:v>
                </c:pt>
                <c:pt idx="4152">
                  <c:v>2.077</c:v>
                </c:pt>
                <c:pt idx="4153">
                  <c:v>2.0779999999999998</c:v>
                </c:pt>
                <c:pt idx="4154">
                  <c:v>2.0779999999999998</c:v>
                </c:pt>
                <c:pt idx="4155">
                  <c:v>2.0790000000000002</c:v>
                </c:pt>
                <c:pt idx="4156">
                  <c:v>2.0790000000000002</c:v>
                </c:pt>
                <c:pt idx="4157">
                  <c:v>2.08</c:v>
                </c:pt>
                <c:pt idx="4158">
                  <c:v>2.08</c:v>
                </c:pt>
                <c:pt idx="4159">
                  <c:v>2.081</c:v>
                </c:pt>
                <c:pt idx="4160">
                  <c:v>2.081</c:v>
                </c:pt>
                <c:pt idx="4161">
                  <c:v>2.0819999999999999</c:v>
                </c:pt>
                <c:pt idx="4162">
                  <c:v>2.0819999999999999</c:v>
                </c:pt>
                <c:pt idx="4163">
                  <c:v>2.0830000000000002</c:v>
                </c:pt>
                <c:pt idx="4164">
                  <c:v>2.0830000000000002</c:v>
                </c:pt>
                <c:pt idx="4165">
                  <c:v>2.0840000000000001</c:v>
                </c:pt>
                <c:pt idx="4166">
                  <c:v>2.0840000000000001</c:v>
                </c:pt>
                <c:pt idx="4167">
                  <c:v>2.085</c:v>
                </c:pt>
                <c:pt idx="4168">
                  <c:v>2.085</c:v>
                </c:pt>
                <c:pt idx="4169">
                  <c:v>2.0859999999999999</c:v>
                </c:pt>
                <c:pt idx="4170">
                  <c:v>2.0859999999999999</c:v>
                </c:pt>
                <c:pt idx="4171">
                  <c:v>2.0870000000000002</c:v>
                </c:pt>
                <c:pt idx="4172">
                  <c:v>2.0870000000000002</c:v>
                </c:pt>
                <c:pt idx="4173">
                  <c:v>2.0880000000000001</c:v>
                </c:pt>
                <c:pt idx="4174">
                  <c:v>2.0880000000000001</c:v>
                </c:pt>
                <c:pt idx="4175">
                  <c:v>2.089</c:v>
                </c:pt>
                <c:pt idx="4176">
                  <c:v>2.089</c:v>
                </c:pt>
                <c:pt idx="4177">
                  <c:v>2.09</c:v>
                </c:pt>
                <c:pt idx="4178">
                  <c:v>2.09</c:v>
                </c:pt>
                <c:pt idx="4179">
                  <c:v>2.0910000000000002</c:v>
                </c:pt>
                <c:pt idx="4180">
                  <c:v>2.0910000000000002</c:v>
                </c:pt>
                <c:pt idx="4181">
                  <c:v>2.0920000000000001</c:v>
                </c:pt>
                <c:pt idx="4182">
                  <c:v>2.0920000000000001</c:v>
                </c:pt>
                <c:pt idx="4183">
                  <c:v>2.093</c:v>
                </c:pt>
                <c:pt idx="4184">
                  <c:v>2.093</c:v>
                </c:pt>
                <c:pt idx="4185">
                  <c:v>2.0939999999999999</c:v>
                </c:pt>
                <c:pt idx="4186">
                  <c:v>2.0939999999999999</c:v>
                </c:pt>
                <c:pt idx="4187">
                  <c:v>2.0950000000000002</c:v>
                </c:pt>
                <c:pt idx="4188">
                  <c:v>2.0950000000000002</c:v>
                </c:pt>
                <c:pt idx="4189">
                  <c:v>2.0960000000000001</c:v>
                </c:pt>
                <c:pt idx="4190">
                  <c:v>2.0960000000000001</c:v>
                </c:pt>
                <c:pt idx="4191">
                  <c:v>2.097</c:v>
                </c:pt>
                <c:pt idx="4192">
                  <c:v>2.097</c:v>
                </c:pt>
                <c:pt idx="4193">
                  <c:v>2.0979999999999999</c:v>
                </c:pt>
                <c:pt idx="4194">
                  <c:v>2.0979999999999999</c:v>
                </c:pt>
                <c:pt idx="4195">
                  <c:v>2.0990000000000002</c:v>
                </c:pt>
                <c:pt idx="4196">
                  <c:v>2.0990000000000002</c:v>
                </c:pt>
                <c:pt idx="4197">
                  <c:v>2.1</c:v>
                </c:pt>
                <c:pt idx="4198">
                  <c:v>2.1</c:v>
                </c:pt>
                <c:pt idx="4199">
                  <c:v>2.101</c:v>
                </c:pt>
                <c:pt idx="4200">
                  <c:v>2.101</c:v>
                </c:pt>
                <c:pt idx="4201">
                  <c:v>2.1019999999999999</c:v>
                </c:pt>
                <c:pt idx="4202">
                  <c:v>2.1019999999999999</c:v>
                </c:pt>
                <c:pt idx="4203">
                  <c:v>2.1030000000000002</c:v>
                </c:pt>
                <c:pt idx="4204">
                  <c:v>2.1030000000000002</c:v>
                </c:pt>
                <c:pt idx="4205">
                  <c:v>2.1040000000000001</c:v>
                </c:pt>
                <c:pt idx="4206">
                  <c:v>2.1040000000000001</c:v>
                </c:pt>
                <c:pt idx="4207">
                  <c:v>2.105</c:v>
                </c:pt>
                <c:pt idx="4208">
                  <c:v>2.105</c:v>
                </c:pt>
                <c:pt idx="4209">
                  <c:v>2.1059999999999999</c:v>
                </c:pt>
                <c:pt idx="4210">
                  <c:v>2.1059999999999999</c:v>
                </c:pt>
                <c:pt idx="4211">
                  <c:v>2.1070000000000002</c:v>
                </c:pt>
                <c:pt idx="4212">
                  <c:v>2.1070000000000002</c:v>
                </c:pt>
                <c:pt idx="4213">
                  <c:v>2.1080000000000001</c:v>
                </c:pt>
                <c:pt idx="4214">
                  <c:v>2.1080000000000001</c:v>
                </c:pt>
                <c:pt idx="4215">
                  <c:v>2.109</c:v>
                </c:pt>
                <c:pt idx="4216">
                  <c:v>2.109</c:v>
                </c:pt>
                <c:pt idx="4217">
                  <c:v>2.11</c:v>
                </c:pt>
                <c:pt idx="4218">
                  <c:v>2.11</c:v>
                </c:pt>
                <c:pt idx="4219">
                  <c:v>2.1110000000000002</c:v>
                </c:pt>
                <c:pt idx="4220">
                  <c:v>2.1110000000000002</c:v>
                </c:pt>
                <c:pt idx="4221">
                  <c:v>2.1120000000000001</c:v>
                </c:pt>
                <c:pt idx="4222">
                  <c:v>2.1120000000000001</c:v>
                </c:pt>
                <c:pt idx="4223">
                  <c:v>2.113</c:v>
                </c:pt>
                <c:pt idx="4224">
                  <c:v>2.113</c:v>
                </c:pt>
                <c:pt idx="4225">
                  <c:v>2.1139999999999999</c:v>
                </c:pt>
                <c:pt idx="4226">
                  <c:v>2.1139999999999999</c:v>
                </c:pt>
                <c:pt idx="4227">
                  <c:v>2.1150000000000002</c:v>
                </c:pt>
                <c:pt idx="4228">
                  <c:v>2.1150000000000002</c:v>
                </c:pt>
                <c:pt idx="4229">
                  <c:v>2.1160000000000001</c:v>
                </c:pt>
                <c:pt idx="4230">
                  <c:v>2.1160000000000001</c:v>
                </c:pt>
                <c:pt idx="4231">
                  <c:v>2.117</c:v>
                </c:pt>
                <c:pt idx="4232">
                  <c:v>2.117</c:v>
                </c:pt>
                <c:pt idx="4233">
                  <c:v>2.1179999999999999</c:v>
                </c:pt>
                <c:pt idx="4234">
                  <c:v>2.1179999999999999</c:v>
                </c:pt>
                <c:pt idx="4235">
                  <c:v>2.1190000000000002</c:v>
                </c:pt>
                <c:pt idx="4236">
                  <c:v>2.1190000000000002</c:v>
                </c:pt>
                <c:pt idx="4237">
                  <c:v>2.12</c:v>
                </c:pt>
                <c:pt idx="4238">
                  <c:v>2.12</c:v>
                </c:pt>
                <c:pt idx="4239">
                  <c:v>2.121</c:v>
                </c:pt>
                <c:pt idx="4240">
                  <c:v>2.121</c:v>
                </c:pt>
                <c:pt idx="4241">
                  <c:v>2.1219999999999999</c:v>
                </c:pt>
                <c:pt idx="4242">
                  <c:v>2.1219999999999999</c:v>
                </c:pt>
                <c:pt idx="4243">
                  <c:v>2.1230000000000002</c:v>
                </c:pt>
                <c:pt idx="4244">
                  <c:v>2.1230000000000002</c:v>
                </c:pt>
                <c:pt idx="4245">
                  <c:v>2.1240000000000001</c:v>
                </c:pt>
                <c:pt idx="4246">
                  <c:v>2.1240000000000001</c:v>
                </c:pt>
                <c:pt idx="4247">
                  <c:v>2.125</c:v>
                </c:pt>
                <c:pt idx="4248">
                  <c:v>2.125</c:v>
                </c:pt>
                <c:pt idx="4249">
                  <c:v>2.1259999999999999</c:v>
                </c:pt>
                <c:pt idx="4250">
                  <c:v>2.1259999999999999</c:v>
                </c:pt>
                <c:pt idx="4251">
                  <c:v>2.1269999999999998</c:v>
                </c:pt>
                <c:pt idx="4252">
                  <c:v>2.1269999999999998</c:v>
                </c:pt>
                <c:pt idx="4253">
                  <c:v>2.1280000000000001</c:v>
                </c:pt>
                <c:pt idx="4254">
                  <c:v>2.1280000000000001</c:v>
                </c:pt>
                <c:pt idx="4255">
                  <c:v>2.129</c:v>
                </c:pt>
                <c:pt idx="4256">
                  <c:v>2.129</c:v>
                </c:pt>
                <c:pt idx="4257">
                  <c:v>2.13</c:v>
                </c:pt>
                <c:pt idx="4258">
                  <c:v>2.13</c:v>
                </c:pt>
                <c:pt idx="4259">
                  <c:v>2.1309999999999998</c:v>
                </c:pt>
                <c:pt idx="4260">
                  <c:v>2.1309999999999998</c:v>
                </c:pt>
                <c:pt idx="4261">
                  <c:v>2.1320000000000001</c:v>
                </c:pt>
                <c:pt idx="4262">
                  <c:v>2.1320000000000001</c:v>
                </c:pt>
                <c:pt idx="4263">
                  <c:v>2.133</c:v>
                </c:pt>
                <c:pt idx="4264">
                  <c:v>2.133</c:v>
                </c:pt>
                <c:pt idx="4265">
                  <c:v>2.1339999999999999</c:v>
                </c:pt>
                <c:pt idx="4266">
                  <c:v>2.1339999999999999</c:v>
                </c:pt>
                <c:pt idx="4267">
                  <c:v>2.1349999999999998</c:v>
                </c:pt>
                <c:pt idx="4268">
                  <c:v>2.1349999999999998</c:v>
                </c:pt>
                <c:pt idx="4269">
                  <c:v>2.1360000000000001</c:v>
                </c:pt>
                <c:pt idx="4270">
                  <c:v>2.1360000000000001</c:v>
                </c:pt>
                <c:pt idx="4271">
                  <c:v>2.137</c:v>
                </c:pt>
                <c:pt idx="4272">
                  <c:v>2.137</c:v>
                </c:pt>
                <c:pt idx="4273">
                  <c:v>2.1379999999999999</c:v>
                </c:pt>
                <c:pt idx="4274">
                  <c:v>2.1379999999999999</c:v>
                </c:pt>
                <c:pt idx="4275">
                  <c:v>2.1389999999999998</c:v>
                </c:pt>
                <c:pt idx="4276">
                  <c:v>2.1389999999999998</c:v>
                </c:pt>
                <c:pt idx="4277">
                  <c:v>2.14</c:v>
                </c:pt>
                <c:pt idx="4278">
                  <c:v>2.14</c:v>
                </c:pt>
                <c:pt idx="4279">
                  <c:v>2.141</c:v>
                </c:pt>
                <c:pt idx="4280">
                  <c:v>2.141</c:v>
                </c:pt>
                <c:pt idx="4281">
                  <c:v>2.1419999999999999</c:v>
                </c:pt>
                <c:pt idx="4282">
                  <c:v>2.1419999999999999</c:v>
                </c:pt>
                <c:pt idx="4283">
                  <c:v>2.1429999999999998</c:v>
                </c:pt>
                <c:pt idx="4284">
                  <c:v>2.1429999999999998</c:v>
                </c:pt>
                <c:pt idx="4285">
                  <c:v>2.1440000000000001</c:v>
                </c:pt>
                <c:pt idx="4286">
                  <c:v>2.1440000000000001</c:v>
                </c:pt>
                <c:pt idx="4287">
                  <c:v>2.145</c:v>
                </c:pt>
                <c:pt idx="4288">
                  <c:v>2.145</c:v>
                </c:pt>
                <c:pt idx="4289">
                  <c:v>2.1459999999999999</c:v>
                </c:pt>
                <c:pt idx="4290">
                  <c:v>2.1459999999999999</c:v>
                </c:pt>
                <c:pt idx="4291">
                  <c:v>2.1469999999999998</c:v>
                </c:pt>
                <c:pt idx="4292">
                  <c:v>2.1469999999999998</c:v>
                </c:pt>
                <c:pt idx="4293">
                  <c:v>2.1480000000000001</c:v>
                </c:pt>
                <c:pt idx="4294">
                  <c:v>2.1480000000000001</c:v>
                </c:pt>
                <c:pt idx="4295">
                  <c:v>2.149</c:v>
                </c:pt>
                <c:pt idx="4296">
                  <c:v>2.149</c:v>
                </c:pt>
                <c:pt idx="4297">
                  <c:v>2.15</c:v>
                </c:pt>
                <c:pt idx="4298">
                  <c:v>2.15</c:v>
                </c:pt>
                <c:pt idx="4299">
                  <c:v>2.1509999999999998</c:v>
                </c:pt>
                <c:pt idx="4300">
                  <c:v>2.1509999999999998</c:v>
                </c:pt>
                <c:pt idx="4301">
                  <c:v>2.1520000000000001</c:v>
                </c:pt>
                <c:pt idx="4302">
                  <c:v>2.1520000000000001</c:v>
                </c:pt>
                <c:pt idx="4303">
                  <c:v>2.153</c:v>
                </c:pt>
                <c:pt idx="4304">
                  <c:v>2.153</c:v>
                </c:pt>
                <c:pt idx="4305">
                  <c:v>2.1539999999999999</c:v>
                </c:pt>
                <c:pt idx="4306">
                  <c:v>2.1539999999999999</c:v>
                </c:pt>
                <c:pt idx="4307">
                  <c:v>2.1549999999999998</c:v>
                </c:pt>
                <c:pt idx="4308">
                  <c:v>2.1549999999999998</c:v>
                </c:pt>
                <c:pt idx="4309">
                  <c:v>2.1560000000000001</c:v>
                </c:pt>
                <c:pt idx="4310">
                  <c:v>2.1560000000000001</c:v>
                </c:pt>
                <c:pt idx="4311">
                  <c:v>2.157</c:v>
                </c:pt>
                <c:pt idx="4312">
                  <c:v>2.157</c:v>
                </c:pt>
                <c:pt idx="4313">
                  <c:v>2.1579999999999999</c:v>
                </c:pt>
                <c:pt idx="4314">
                  <c:v>2.1579999999999999</c:v>
                </c:pt>
                <c:pt idx="4315">
                  <c:v>2.1589999999999998</c:v>
                </c:pt>
                <c:pt idx="4316">
                  <c:v>2.1589999999999998</c:v>
                </c:pt>
                <c:pt idx="4317">
                  <c:v>2.16</c:v>
                </c:pt>
                <c:pt idx="4318">
                  <c:v>2.16</c:v>
                </c:pt>
                <c:pt idx="4319">
                  <c:v>2.161</c:v>
                </c:pt>
                <c:pt idx="4320">
                  <c:v>2.161</c:v>
                </c:pt>
                <c:pt idx="4321">
                  <c:v>2.1619999999999999</c:v>
                </c:pt>
                <c:pt idx="4322">
                  <c:v>2.1619999999999999</c:v>
                </c:pt>
                <c:pt idx="4323">
                  <c:v>2.1629999999999998</c:v>
                </c:pt>
                <c:pt idx="4324">
                  <c:v>2.1629999999999998</c:v>
                </c:pt>
                <c:pt idx="4325">
                  <c:v>2.1640000000000001</c:v>
                </c:pt>
                <c:pt idx="4326">
                  <c:v>2.1640000000000001</c:v>
                </c:pt>
                <c:pt idx="4327">
                  <c:v>2.165</c:v>
                </c:pt>
                <c:pt idx="4328">
                  <c:v>2.165</c:v>
                </c:pt>
                <c:pt idx="4329">
                  <c:v>2.1659999999999999</c:v>
                </c:pt>
                <c:pt idx="4330">
                  <c:v>2.1659999999999999</c:v>
                </c:pt>
                <c:pt idx="4331">
                  <c:v>2.1669999999999998</c:v>
                </c:pt>
                <c:pt idx="4332">
                  <c:v>2.1669999999999998</c:v>
                </c:pt>
                <c:pt idx="4333">
                  <c:v>2.1680000000000001</c:v>
                </c:pt>
                <c:pt idx="4334">
                  <c:v>2.1680000000000001</c:v>
                </c:pt>
                <c:pt idx="4335">
                  <c:v>2.169</c:v>
                </c:pt>
                <c:pt idx="4336">
                  <c:v>2.169</c:v>
                </c:pt>
                <c:pt idx="4337">
                  <c:v>2.17</c:v>
                </c:pt>
                <c:pt idx="4338">
                  <c:v>2.17</c:v>
                </c:pt>
                <c:pt idx="4339">
                  <c:v>2.1709999999999998</c:v>
                </c:pt>
                <c:pt idx="4340">
                  <c:v>2.1709999999999998</c:v>
                </c:pt>
                <c:pt idx="4341">
                  <c:v>2.1720000000000002</c:v>
                </c:pt>
                <c:pt idx="4342">
                  <c:v>2.1720000000000002</c:v>
                </c:pt>
                <c:pt idx="4343">
                  <c:v>2.173</c:v>
                </c:pt>
                <c:pt idx="4344">
                  <c:v>2.173</c:v>
                </c:pt>
                <c:pt idx="4345">
                  <c:v>2.1739999999999999</c:v>
                </c:pt>
                <c:pt idx="4346">
                  <c:v>2.1739999999999999</c:v>
                </c:pt>
                <c:pt idx="4347">
                  <c:v>2.1749999999999998</c:v>
                </c:pt>
                <c:pt idx="4348">
                  <c:v>2.1749999999999998</c:v>
                </c:pt>
                <c:pt idx="4349">
                  <c:v>2.1760000000000002</c:v>
                </c:pt>
                <c:pt idx="4350">
                  <c:v>2.1760000000000002</c:v>
                </c:pt>
                <c:pt idx="4351">
                  <c:v>2.177</c:v>
                </c:pt>
                <c:pt idx="4352">
                  <c:v>2.177</c:v>
                </c:pt>
                <c:pt idx="4353">
                  <c:v>2.1779999999999999</c:v>
                </c:pt>
                <c:pt idx="4354">
                  <c:v>2.1779999999999999</c:v>
                </c:pt>
                <c:pt idx="4355">
                  <c:v>2.1789999999999998</c:v>
                </c:pt>
                <c:pt idx="4356">
                  <c:v>2.1789999999999998</c:v>
                </c:pt>
                <c:pt idx="4357">
                  <c:v>2.1800000000000002</c:v>
                </c:pt>
                <c:pt idx="4358">
                  <c:v>2.1800000000000002</c:v>
                </c:pt>
                <c:pt idx="4359">
                  <c:v>2.181</c:v>
                </c:pt>
                <c:pt idx="4360">
                  <c:v>2.181</c:v>
                </c:pt>
                <c:pt idx="4361">
                  <c:v>2.1819999999999999</c:v>
                </c:pt>
                <c:pt idx="4362">
                  <c:v>2.1819999999999999</c:v>
                </c:pt>
                <c:pt idx="4363">
                  <c:v>2.1829999999999998</c:v>
                </c:pt>
                <c:pt idx="4364">
                  <c:v>2.1829999999999998</c:v>
                </c:pt>
                <c:pt idx="4365">
                  <c:v>2.1840000000000002</c:v>
                </c:pt>
                <c:pt idx="4366">
                  <c:v>2.1840000000000002</c:v>
                </c:pt>
                <c:pt idx="4367">
                  <c:v>2.1850000000000001</c:v>
                </c:pt>
                <c:pt idx="4368">
                  <c:v>2.1850000000000001</c:v>
                </c:pt>
                <c:pt idx="4369">
                  <c:v>2.1859999999999999</c:v>
                </c:pt>
                <c:pt idx="4370">
                  <c:v>2.1859999999999999</c:v>
                </c:pt>
                <c:pt idx="4371">
                  <c:v>2.1869999999999998</c:v>
                </c:pt>
                <c:pt idx="4372">
                  <c:v>2.1869999999999998</c:v>
                </c:pt>
                <c:pt idx="4373">
                  <c:v>2.1880000000000002</c:v>
                </c:pt>
                <c:pt idx="4374">
                  <c:v>2.1880000000000002</c:v>
                </c:pt>
                <c:pt idx="4375">
                  <c:v>2.1890000000000001</c:v>
                </c:pt>
                <c:pt idx="4376">
                  <c:v>2.1890000000000001</c:v>
                </c:pt>
                <c:pt idx="4377">
                  <c:v>2.19</c:v>
                </c:pt>
                <c:pt idx="4378">
                  <c:v>2.19</c:v>
                </c:pt>
                <c:pt idx="4379">
                  <c:v>2.1909999999999998</c:v>
                </c:pt>
                <c:pt idx="4380">
                  <c:v>2.1909999999999998</c:v>
                </c:pt>
                <c:pt idx="4381">
                  <c:v>2.1920000000000002</c:v>
                </c:pt>
                <c:pt idx="4382">
                  <c:v>2.1920000000000002</c:v>
                </c:pt>
                <c:pt idx="4383">
                  <c:v>2.1930000000000001</c:v>
                </c:pt>
                <c:pt idx="4384">
                  <c:v>2.1930000000000001</c:v>
                </c:pt>
                <c:pt idx="4385">
                  <c:v>2.194</c:v>
                </c:pt>
                <c:pt idx="4386">
                  <c:v>2.194</c:v>
                </c:pt>
                <c:pt idx="4387">
                  <c:v>2.1949999999999998</c:v>
                </c:pt>
                <c:pt idx="4388">
                  <c:v>2.1949999999999998</c:v>
                </c:pt>
                <c:pt idx="4389">
                  <c:v>2.1960000000000002</c:v>
                </c:pt>
                <c:pt idx="4390">
                  <c:v>2.1960000000000002</c:v>
                </c:pt>
                <c:pt idx="4391">
                  <c:v>2.1970000000000001</c:v>
                </c:pt>
                <c:pt idx="4392">
                  <c:v>2.1970000000000001</c:v>
                </c:pt>
                <c:pt idx="4393">
                  <c:v>2.198</c:v>
                </c:pt>
                <c:pt idx="4394">
                  <c:v>2.198</c:v>
                </c:pt>
                <c:pt idx="4395">
                  <c:v>2.1989999999999998</c:v>
                </c:pt>
                <c:pt idx="4396">
                  <c:v>2.1989999999999998</c:v>
                </c:pt>
                <c:pt idx="4397">
                  <c:v>2.2000000000000002</c:v>
                </c:pt>
                <c:pt idx="4398">
                  <c:v>2.2000000000000002</c:v>
                </c:pt>
                <c:pt idx="4399">
                  <c:v>2.2010000000000001</c:v>
                </c:pt>
                <c:pt idx="4400">
                  <c:v>2.2010000000000001</c:v>
                </c:pt>
                <c:pt idx="4401">
                  <c:v>2.202</c:v>
                </c:pt>
                <c:pt idx="4402">
                  <c:v>2.202</c:v>
                </c:pt>
                <c:pt idx="4403">
                  <c:v>2.2029999999999998</c:v>
                </c:pt>
                <c:pt idx="4404">
                  <c:v>2.2029999999999998</c:v>
                </c:pt>
                <c:pt idx="4405">
                  <c:v>2.2040000000000002</c:v>
                </c:pt>
                <c:pt idx="4406">
                  <c:v>2.2040000000000002</c:v>
                </c:pt>
                <c:pt idx="4407">
                  <c:v>2.2050000000000001</c:v>
                </c:pt>
                <c:pt idx="4408">
                  <c:v>2.2050000000000001</c:v>
                </c:pt>
                <c:pt idx="4409">
                  <c:v>2.206</c:v>
                </c:pt>
                <c:pt idx="4410">
                  <c:v>2.206</c:v>
                </c:pt>
                <c:pt idx="4411">
                  <c:v>2.2069999999999999</c:v>
                </c:pt>
                <c:pt idx="4412">
                  <c:v>2.2069999999999999</c:v>
                </c:pt>
                <c:pt idx="4413">
                  <c:v>2.2080000000000002</c:v>
                </c:pt>
                <c:pt idx="4414">
                  <c:v>2.2080000000000002</c:v>
                </c:pt>
                <c:pt idx="4415">
                  <c:v>2.2090000000000001</c:v>
                </c:pt>
                <c:pt idx="4416">
                  <c:v>2.2090000000000001</c:v>
                </c:pt>
                <c:pt idx="4417">
                  <c:v>2.21</c:v>
                </c:pt>
                <c:pt idx="4418">
                  <c:v>2.21</c:v>
                </c:pt>
                <c:pt idx="4419">
                  <c:v>2.2109999999999999</c:v>
                </c:pt>
                <c:pt idx="4420">
                  <c:v>2.2109999999999999</c:v>
                </c:pt>
                <c:pt idx="4421">
                  <c:v>2.2120000000000002</c:v>
                </c:pt>
                <c:pt idx="4422">
                  <c:v>2.2120000000000002</c:v>
                </c:pt>
                <c:pt idx="4423">
                  <c:v>2.2130000000000001</c:v>
                </c:pt>
                <c:pt idx="4424">
                  <c:v>2.2130000000000001</c:v>
                </c:pt>
                <c:pt idx="4425">
                  <c:v>2.214</c:v>
                </c:pt>
                <c:pt idx="4426">
                  <c:v>2.214</c:v>
                </c:pt>
                <c:pt idx="4427">
                  <c:v>2.2149999999999999</c:v>
                </c:pt>
                <c:pt idx="4428">
                  <c:v>2.2149999999999999</c:v>
                </c:pt>
                <c:pt idx="4429">
                  <c:v>2.2160000000000002</c:v>
                </c:pt>
                <c:pt idx="4430">
                  <c:v>2.2160000000000002</c:v>
                </c:pt>
                <c:pt idx="4431">
                  <c:v>2.2170000000000001</c:v>
                </c:pt>
                <c:pt idx="4432">
                  <c:v>2.2170000000000001</c:v>
                </c:pt>
                <c:pt idx="4433">
                  <c:v>2.218</c:v>
                </c:pt>
                <c:pt idx="4434">
                  <c:v>2.218</c:v>
                </c:pt>
                <c:pt idx="4435">
                  <c:v>2.2189999999999999</c:v>
                </c:pt>
                <c:pt idx="4436">
                  <c:v>2.2189999999999999</c:v>
                </c:pt>
                <c:pt idx="4437">
                  <c:v>2.2200000000000002</c:v>
                </c:pt>
                <c:pt idx="4438">
                  <c:v>2.2200000000000002</c:v>
                </c:pt>
                <c:pt idx="4439">
                  <c:v>2.2210000000000001</c:v>
                </c:pt>
                <c:pt idx="4440">
                  <c:v>2.2210000000000001</c:v>
                </c:pt>
                <c:pt idx="4441">
                  <c:v>2.222</c:v>
                </c:pt>
                <c:pt idx="4442">
                  <c:v>2.222</c:v>
                </c:pt>
                <c:pt idx="4443">
                  <c:v>2.2229999999999999</c:v>
                </c:pt>
                <c:pt idx="4444">
                  <c:v>2.2229999999999999</c:v>
                </c:pt>
                <c:pt idx="4445">
                  <c:v>2.2240000000000002</c:v>
                </c:pt>
                <c:pt idx="4446">
                  <c:v>2.2240000000000002</c:v>
                </c:pt>
                <c:pt idx="4447">
                  <c:v>2.2250000000000001</c:v>
                </c:pt>
                <c:pt idx="4448">
                  <c:v>2.2250000000000001</c:v>
                </c:pt>
                <c:pt idx="4449">
                  <c:v>2.226</c:v>
                </c:pt>
                <c:pt idx="4450">
                  <c:v>2.226</c:v>
                </c:pt>
                <c:pt idx="4451">
                  <c:v>2.2269999999999999</c:v>
                </c:pt>
                <c:pt idx="4452">
                  <c:v>2.2269999999999999</c:v>
                </c:pt>
                <c:pt idx="4453">
                  <c:v>2.2280000000000002</c:v>
                </c:pt>
                <c:pt idx="4454">
                  <c:v>2.2280000000000002</c:v>
                </c:pt>
                <c:pt idx="4455">
                  <c:v>2.2290000000000001</c:v>
                </c:pt>
                <c:pt idx="4456">
                  <c:v>2.2290000000000001</c:v>
                </c:pt>
                <c:pt idx="4457">
                  <c:v>2.23</c:v>
                </c:pt>
                <c:pt idx="4458">
                  <c:v>2.23</c:v>
                </c:pt>
                <c:pt idx="4459">
                  <c:v>2.2309999999999999</c:v>
                </c:pt>
                <c:pt idx="4460">
                  <c:v>2.2309999999999999</c:v>
                </c:pt>
                <c:pt idx="4461">
                  <c:v>2.2320000000000002</c:v>
                </c:pt>
                <c:pt idx="4462">
                  <c:v>2.2320000000000002</c:v>
                </c:pt>
                <c:pt idx="4463">
                  <c:v>2.2330000000000001</c:v>
                </c:pt>
                <c:pt idx="4464">
                  <c:v>2.2330000000000001</c:v>
                </c:pt>
                <c:pt idx="4465">
                  <c:v>2.234</c:v>
                </c:pt>
                <c:pt idx="4466">
                  <c:v>2.234</c:v>
                </c:pt>
                <c:pt idx="4467">
                  <c:v>2.2349999999999999</c:v>
                </c:pt>
                <c:pt idx="4468">
                  <c:v>2.2349999999999999</c:v>
                </c:pt>
                <c:pt idx="4469">
                  <c:v>2.2360000000000002</c:v>
                </c:pt>
                <c:pt idx="4470">
                  <c:v>2.2360000000000002</c:v>
                </c:pt>
                <c:pt idx="4471">
                  <c:v>2.2370000000000001</c:v>
                </c:pt>
                <c:pt idx="4472">
                  <c:v>2.2370000000000001</c:v>
                </c:pt>
                <c:pt idx="4473">
                  <c:v>2.238</c:v>
                </c:pt>
                <c:pt idx="4474">
                  <c:v>2.238</c:v>
                </c:pt>
                <c:pt idx="4475">
                  <c:v>2.2389999999999999</c:v>
                </c:pt>
                <c:pt idx="4476">
                  <c:v>2.2389999999999999</c:v>
                </c:pt>
                <c:pt idx="4477">
                  <c:v>2.2400000000000002</c:v>
                </c:pt>
                <c:pt idx="4478">
                  <c:v>2.2400000000000002</c:v>
                </c:pt>
                <c:pt idx="4479">
                  <c:v>2.2410000000000001</c:v>
                </c:pt>
                <c:pt idx="4480">
                  <c:v>2.2410000000000001</c:v>
                </c:pt>
                <c:pt idx="4481">
                  <c:v>2.242</c:v>
                </c:pt>
                <c:pt idx="4482">
                  <c:v>2.242</c:v>
                </c:pt>
                <c:pt idx="4483">
                  <c:v>2.2429999999999999</c:v>
                </c:pt>
                <c:pt idx="4484">
                  <c:v>2.2429999999999999</c:v>
                </c:pt>
                <c:pt idx="4485">
                  <c:v>2.2440000000000002</c:v>
                </c:pt>
                <c:pt idx="4486">
                  <c:v>2.2440000000000002</c:v>
                </c:pt>
                <c:pt idx="4487">
                  <c:v>2.2450000000000001</c:v>
                </c:pt>
                <c:pt idx="4488">
                  <c:v>2.2450000000000001</c:v>
                </c:pt>
                <c:pt idx="4489">
                  <c:v>2.246</c:v>
                </c:pt>
                <c:pt idx="4490">
                  <c:v>2.246</c:v>
                </c:pt>
                <c:pt idx="4491">
                  <c:v>2.2469999999999999</c:v>
                </c:pt>
                <c:pt idx="4492">
                  <c:v>2.2469999999999999</c:v>
                </c:pt>
                <c:pt idx="4493">
                  <c:v>2.2480000000000002</c:v>
                </c:pt>
                <c:pt idx="4494">
                  <c:v>2.2480000000000002</c:v>
                </c:pt>
                <c:pt idx="4495">
                  <c:v>2.2490000000000001</c:v>
                </c:pt>
                <c:pt idx="4496">
                  <c:v>2.2490000000000001</c:v>
                </c:pt>
                <c:pt idx="4497">
                  <c:v>2.25</c:v>
                </c:pt>
                <c:pt idx="4498">
                  <c:v>2.25</c:v>
                </c:pt>
                <c:pt idx="4499">
                  <c:v>2.2509999999999999</c:v>
                </c:pt>
                <c:pt idx="4500">
                  <c:v>2.2509999999999999</c:v>
                </c:pt>
                <c:pt idx="4501">
                  <c:v>2.2519999999999998</c:v>
                </c:pt>
                <c:pt idx="4502">
                  <c:v>2.2519999999999998</c:v>
                </c:pt>
                <c:pt idx="4503">
                  <c:v>2.2530000000000001</c:v>
                </c:pt>
                <c:pt idx="4504">
                  <c:v>2.2530000000000001</c:v>
                </c:pt>
                <c:pt idx="4505">
                  <c:v>2.254</c:v>
                </c:pt>
                <c:pt idx="4506">
                  <c:v>2.254</c:v>
                </c:pt>
                <c:pt idx="4507">
                  <c:v>2.2549999999999999</c:v>
                </c:pt>
                <c:pt idx="4508">
                  <c:v>2.2549999999999999</c:v>
                </c:pt>
                <c:pt idx="4509">
                  <c:v>2.2559999999999998</c:v>
                </c:pt>
                <c:pt idx="4510">
                  <c:v>2.2559999999999998</c:v>
                </c:pt>
                <c:pt idx="4511">
                  <c:v>2.2570000000000001</c:v>
                </c:pt>
                <c:pt idx="4512">
                  <c:v>2.2570000000000001</c:v>
                </c:pt>
                <c:pt idx="4513">
                  <c:v>2.258</c:v>
                </c:pt>
                <c:pt idx="4514">
                  <c:v>2.258</c:v>
                </c:pt>
                <c:pt idx="4515">
                  <c:v>2.2589999999999999</c:v>
                </c:pt>
                <c:pt idx="4516">
                  <c:v>2.2589999999999999</c:v>
                </c:pt>
                <c:pt idx="4517">
                  <c:v>2.2599999999999998</c:v>
                </c:pt>
                <c:pt idx="4518">
                  <c:v>2.2599999999999998</c:v>
                </c:pt>
                <c:pt idx="4519">
                  <c:v>2.2610000000000001</c:v>
                </c:pt>
                <c:pt idx="4520">
                  <c:v>2.2610000000000001</c:v>
                </c:pt>
                <c:pt idx="4521">
                  <c:v>2.262</c:v>
                </c:pt>
                <c:pt idx="4522">
                  <c:v>2.262</c:v>
                </c:pt>
                <c:pt idx="4523">
                  <c:v>2.2629999999999999</c:v>
                </c:pt>
                <c:pt idx="4524">
                  <c:v>2.2629999999999999</c:v>
                </c:pt>
                <c:pt idx="4525">
                  <c:v>2.2639999999999998</c:v>
                </c:pt>
                <c:pt idx="4526">
                  <c:v>2.2639999999999998</c:v>
                </c:pt>
                <c:pt idx="4527">
                  <c:v>2.2650000000000001</c:v>
                </c:pt>
                <c:pt idx="4528">
                  <c:v>2.2650000000000001</c:v>
                </c:pt>
                <c:pt idx="4529">
                  <c:v>2.266</c:v>
                </c:pt>
                <c:pt idx="4530">
                  <c:v>2.266</c:v>
                </c:pt>
                <c:pt idx="4531">
                  <c:v>2.2669999999999999</c:v>
                </c:pt>
                <c:pt idx="4532">
                  <c:v>2.2669999999999999</c:v>
                </c:pt>
                <c:pt idx="4533">
                  <c:v>2.2679999999999998</c:v>
                </c:pt>
                <c:pt idx="4534">
                  <c:v>2.2679999999999998</c:v>
                </c:pt>
                <c:pt idx="4535">
                  <c:v>2.2690000000000001</c:v>
                </c:pt>
                <c:pt idx="4536">
                  <c:v>2.2690000000000001</c:v>
                </c:pt>
                <c:pt idx="4537">
                  <c:v>2.27</c:v>
                </c:pt>
                <c:pt idx="4538">
                  <c:v>2.27</c:v>
                </c:pt>
                <c:pt idx="4539">
                  <c:v>2.2709999999999999</c:v>
                </c:pt>
                <c:pt idx="4540">
                  <c:v>2.2709999999999999</c:v>
                </c:pt>
                <c:pt idx="4541">
                  <c:v>2.2719999999999998</c:v>
                </c:pt>
                <c:pt idx="4542">
                  <c:v>2.2719999999999998</c:v>
                </c:pt>
                <c:pt idx="4543">
                  <c:v>2.2730000000000001</c:v>
                </c:pt>
                <c:pt idx="4544">
                  <c:v>2.2730000000000001</c:v>
                </c:pt>
                <c:pt idx="4545">
                  <c:v>2.274</c:v>
                </c:pt>
                <c:pt idx="4546">
                  <c:v>2.274</c:v>
                </c:pt>
                <c:pt idx="4547">
                  <c:v>2.2749999999999999</c:v>
                </c:pt>
                <c:pt idx="4548">
                  <c:v>2.2749999999999999</c:v>
                </c:pt>
                <c:pt idx="4549">
                  <c:v>2.2759999999999998</c:v>
                </c:pt>
                <c:pt idx="4550">
                  <c:v>2.2759999999999998</c:v>
                </c:pt>
                <c:pt idx="4551">
                  <c:v>2.2770000000000001</c:v>
                </c:pt>
                <c:pt idx="4552">
                  <c:v>2.2770000000000001</c:v>
                </c:pt>
                <c:pt idx="4553">
                  <c:v>2.278</c:v>
                </c:pt>
                <c:pt idx="4554">
                  <c:v>2.278</c:v>
                </c:pt>
                <c:pt idx="4555">
                  <c:v>2.2789999999999999</c:v>
                </c:pt>
                <c:pt idx="4556">
                  <c:v>2.2789999999999999</c:v>
                </c:pt>
                <c:pt idx="4557">
                  <c:v>2.2799999999999998</c:v>
                </c:pt>
                <c:pt idx="4558">
                  <c:v>2.2799999999999998</c:v>
                </c:pt>
                <c:pt idx="4559">
                  <c:v>2.2810000000000001</c:v>
                </c:pt>
                <c:pt idx="4560">
                  <c:v>2.2810000000000001</c:v>
                </c:pt>
                <c:pt idx="4561">
                  <c:v>2.282</c:v>
                </c:pt>
                <c:pt idx="4562">
                  <c:v>2.282</c:v>
                </c:pt>
                <c:pt idx="4563">
                  <c:v>2.2829999999999999</c:v>
                </c:pt>
                <c:pt idx="4564">
                  <c:v>2.2829999999999999</c:v>
                </c:pt>
                <c:pt idx="4565">
                  <c:v>2.2839999999999998</c:v>
                </c:pt>
                <c:pt idx="4566">
                  <c:v>2.2839999999999998</c:v>
                </c:pt>
                <c:pt idx="4567">
                  <c:v>2.2850000000000001</c:v>
                </c:pt>
                <c:pt idx="4568">
                  <c:v>2.2850000000000001</c:v>
                </c:pt>
                <c:pt idx="4569">
                  <c:v>2.286</c:v>
                </c:pt>
                <c:pt idx="4570">
                  <c:v>2.286</c:v>
                </c:pt>
                <c:pt idx="4571">
                  <c:v>2.2869999999999999</c:v>
                </c:pt>
                <c:pt idx="4572">
                  <c:v>2.2869999999999999</c:v>
                </c:pt>
                <c:pt idx="4573">
                  <c:v>2.2879999999999998</c:v>
                </c:pt>
                <c:pt idx="4574">
                  <c:v>2.2879999999999998</c:v>
                </c:pt>
                <c:pt idx="4575">
                  <c:v>2.2890000000000001</c:v>
                </c:pt>
                <c:pt idx="4576">
                  <c:v>2.2890000000000001</c:v>
                </c:pt>
                <c:pt idx="4577">
                  <c:v>2.29</c:v>
                </c:pt>
                <c:pt idx="4578">
                  <c:v>2.29</c:v>
                </c:pt>
                <c:pt idx="4579">
                  <c:v>2.2909999999999999</c:v>
                </c:pt>
                <c:pt idx="4580">
                  <c:v>2.2909999999999999</c:v>
                </c:pt>
                <c:pt idx="4581">
                  <c:v>2.2919999999999998</c:v>
                </c:pt>
                <c:pt idx="4582">
                  <c:v>2.2919999999999998</c:v>
                </c:pt>
                <c:pt idx="4583">
                  <c:v>2.2930000000000001</c:v>
                </c:pt>
                <c:pt idx="4584">
                  <c:v>2.2930000000000001</c:v>
                </c:pt>
                <c:pt idx="4585">
                  <c:v>2.294</c:v>
                </c:pt>
                <c:pt idx="4586">
                  <c:v>2.294</c:v>
                </c:pt>
                <c:pt idx="4587">
                  <c:v>2.2949999999999999</c:v>
                </c:pt>
                <c:pt idx="4588">
                  <c:v>2.2949999999999999</c:v>
                </c:pt>
                <c:pt idx="4589">
                  <c:v>2.2959999999999998</c:v>
                </c:pt>
                <c:pt idx="4590">
                  <c:v>2.2959999999999998</c:v>
                </c:pt>
                <c:pt idx="4591">
                  <c:v>2.2970000000000002</c:v>
                </c:pt>
                <c:pt idx="4592">
                  <c:v>2.2970000000000002</c:v>
                </c:pt>
                <c:pt idx="4593">
                  <c:v>2.298</c:v>
                </c:pt>
                <c:pt idx="4594">
                  <c:v>2.298</c:v>
                </c:pt>
                <c:pt idx="4595">
                  <c:v>2.2989999999999999</c:v>
                </c:pt>
                <c:pt idx="4596">
                  <c:v>2.2989999999999999</c:v>
                </c:pt>
                <c:pt idx="4597">
                  <c:v>2.2999999999999998</c:v>
                </c:pt>
                <c:pt idx="4598">
                  <c:v>2.2999999999999998</c:v>
                </c:pt>
                <c:pt idx="4599">
                  <c:v>2.3010000000000002</c:v>
                </c:pt>
                <c:pt idx="4600">
                  <c:v>2.3010000000000002</c:v>
                </c:pt>
                <c:pt idx="4601">
                  <c:v>2.302</c:v>
                </c:pt>
                <c:pt idx="4602">
                  <c:v>2.302</c:v>
                </c:pt>
                <c:pt idx="4603">
                  <c:v>2.3029999999999999</c:v>
                </c:pt>
                <c:pt idx="4604">
                  <c:v>2.3029999999999999</c:v>
                </c:pt>
                <c:pt idx="4605">
                  <c:v>2.3039999999999998</c:v>
                </c:pt>
                <c:pt idx="4606">
                  <c:v>2.3039999999999998</c:v>
                </c:pt>
                <c:pt idx="4607">
                  <c:v>2.3050000000000002</c:v>
                </c:pt>
                <c:pt idx="4608">
                  <c:v>2.3050000000000002</c:v>
                </c:pt>
                <c:pt idx="4609">
                  <c:v>2.306</c:v>
                </c:pt>
                <c:pt idx="4610">
                  <c:v>2.306</c:v>
                </c:pt>
                <c:pt idx="4611">
                  <c:v>2.3069999999999999</c:v>
                </c:pt>
                <c:pt idx="4612">
                  <c:v>2.3069999999999999</c:v>
                </c:pt>
                <c:pt idx="4613">
                  <c:v>2.3079999999999998</c:v>
                </c:pt>
                <c:pt idx="4614">
                  <c:v>2.3079999999999998</c:v>
                </c:pt>
                <c:pt idx="4615">
                  <c:v>2.3090000000000002</c:v>
                </c:pt>
                <c:pt idx="4616">
                  <c:v>2.3090000000000002</c:v>
                </c:pt>
                <c:pt idx="4617">
                  <c:v>2.31</c:v>
                </c:pt>
                <c:pt idx="4618">
                  <c:v>2.31</c:v>
                </c:pt>
                <c:pt idx="4619">
                  <c:v>2.3109999999999999</c:v>
                </c:pt>
                <c:pt idx="4620">
                  <c:v>2.3109999999999999</c:v>
                </c:pt>
                <c:pt idx="4621">
                  <c:v>2.3119999999999998</c:v>
                </c:pt>
                <c:pt idx="4622">
                  <c:v>2.3119999999999998</c:v>
                </c:pt>
                <c:pt idx="4623">
                  <c:v>2.3130000000000002</c:v>
                </c:pt>
                <c:pt idx="4624">
                  <c:v>2.3130000000000002</c:v>
                </c:pt>
                <c:pt idx="4625">
                  <c:v>2.3140000000000001</c:v>
                </c:pt>
                <c:pt idx="4626">
                  <c:v>2.3140000000000001</c:v>
                </c:pt>
                <c:pt idx="4627">
                  <c:v>2.3149999999999999</c:v>
                </c:pt>
                <c:pt idx="4628">
                  <c:v>2.3149999999999999</c:v>
                </c:pt>
                <c:pt idx="4629">
                  <c:v>2.3159999999999998</c:v>
                </c:pt>
                <c:pt idx="4630">
                  <c:v>2.3159999999999998</c:v>
                </c:pt>
                <c:pt idx="4631">
                  <c:v>2.3170000000000002</c:v>
                </c:pt>
                <c:pt idx="4632">
                  <c:v>2.3170000000000002</c:v>
                </c:pt>
                <c:pt idx="4633">
                  <c:v>2.3180000000000001</c:v>
                </c:pt>
                <c:pt idx="4634">
                  <c:v>2.3180000000000001</c:v>
                </c:pt>
                <c:pt idx="4635">
                  <c:v>2.319</c:v>
                </c:pt>
                <c:pt idx="4636">
                  <c:v>2.319</c:v>
                </c:pt>
                <c:pt idx="4637">
                  <c:v>2.3199999999999998</c:v>
                </c:pt>
                <c:pt idx="4638">
                  <c:v>2.3199999999999998</c:v>
                </c:pt>
                <c:pt idx="4639">
                  <c:v>2.3210000000000002</c:v>
                </c:pt>
                <c:pt idx="4640">
                  <c:v>2.3210000000000002</c:v>
                </c:pt>
                <c:pt idx="4641">
                  <c:v>2.3220000000000001</c:v>
                </c:pt>
                <c:pt idx="4642">
                  <c:v>2.3220000000000001</c:v>
                </c:pt>
                <c:pt idx="4643">
                  <c:v>2.323</c:v>
                </c:pt>
                <c:pt idx="4644">
                  <c:v>2.323</c:v>
                </c:pt>
                <c:pt idx="4645">
                  <c:v>2.3239999999999998</c:v>
                </c:pt>
                <c:pt idx="4646">
                  <c:v>2.3239999999999998</c:v>
                </c:pt>
                <c:pt idx="4647">
                  <c:v>2.3250000000000002</c:v>
                </c:pt>
                <c:pt idx="4648">
                  <c:v>2.3250000000000002</c:v>
                </c:pt>
                <c:pt idx="4649">
                  <c:v>2.3260000000000001</c:v>
                </c:pt>
                <c:pt idx="4650">
                  <c:v>2.3260000000000001</c:v>
                </c:pt>
                <c:pt idx="4651">
                  <c:v>2.327</c:v>
                </c:pt>
                <c:pt idx="4652">
                  <c:v>2.327</c:v>
                </c:pt>
                <c:pt idx="4653">
                  <c:v>2.3279999999999998</c:v>
                </c:pt>
                <c:pt idx="4654">
                  <c:v>2.3279999999999998</c:v>
                </c:pt>
                <c:pt idx="4655">
                  <c:v>2.3290000000000002</c:v>
                </c:pt>
                <c:pt idx="4656">
                  <c:v>2.3290000000000002</c:v>
                </c:pt>
                <c:pt idx="4657">
                  <c:v>2.33</c:v>
                </c:pt>
                <c:pt idx="4658">
                  <c:v>2.33</c:v>
                </c:pt>
                <c:pt idx="4659">
                  <c:v>2.331</c:v>
                </c:pt>
                <c:pt idx="4660">
                  <c:v>2.331</c:v>
                </c:pt>
                <c:pt idx="4661">
                  <c:v>2.3319999999999999</c:v>
                </c:pt>
                <c:pt idx="4662">
                  <c:v>2.3319999999999999</c:v>
                </c:pt>
                <c:pt idx="4663">
                  <c:v>2.3330000000000002</c:v>
                </c:pt>
                <c:pt idx="4664">
                  <c:v>2.3330000000000002</c:v>
                </c:pt>
                <c:pt idx="4665">
                  <c:v>2.3340000000000001</c:v>
                </c:pt>
                <c:pt idx="4666">
                  <c:v>2.3340000000000001</c:v>
                </c:pt>
                <c:pt idx="4667">
                  <c:v>2.335</c:v>
                </c:pt>
                <c:pt idx="4668">
                  <c:v>2.335</c:v>
                </c:pt>
                <c:pt idx="4669">
                  <c:v>2.3359999999999999</c:v>
                </c:pt>
                <c:pt idx="4670">
                  <c:v>2.3359999999999999</c:v>
                </c:pt>
                <c:pt idx="4671">
                  <c:v>2.3370000000000002</c:v>
                </c:pt>
                <c:pt idx="4672">
                  <c:v>2.3370000000000002</c:v>
                </c:pt>
                <c:pt idx="4673">
                  <c:v>2.3380000000000001</c:v>
                </c:pt>
                <c:pt idx="4674">
                  <c:v>2.3380000000000001</c:v>
                </c:pt>
                <c:pt idx="4675">
                  <c:v>2.339</c:v>
                </c:pt>
                <c:pt idx="4676">
                  <c:v>2.339</c:v>
                </c:pt>
                <c:pt idx="4677">
                  <c:v>2.34</c:v>
                </c:pt>
                <c:pt idx="4678">
                  <c:v>2.34</c:v>
                </c:pt>
                <c:pt idx="4679">
                  <c:v>2.3410000000000002</c:v>
                </c:pt>
                <c:pt idx="4680">
                  <c:v>2.3410000000000002</c:v>
                </c:pt>
                <c:pt idx="4681">
                  <c:v>2.3420000000000001</c:v>
                </c:pt>
                <c:pt idx="4682">
                  <c:v>2.3420000000000001</c:v>
                </c:pt>
                <c:pt idx="4683">
                  <c:v>2.343</c:v>
                </c:pt>
                <c:pt idx="4684">
                  <c:v>2.343</c:v>
                </c:pt>
                <c:pt idx="4685">
                  <c:v>2.3439999999999999</c:v>
                </c:pt>
                <c:pt idx="4686">
                  <c:v>2.3439999999999999</c:v>
                </c:pt>
                <c:pt idx="4687">
                  <c:v>2.3450000000000002</c:v>
                </c:pt>
                <c:pt idx="4688">
                  <c:v>2.3450000000000002</c:v>
                </c:pt>
                <c:pt idx="4689">
                  <c:v>2.3460000000000001</c:v>
                </c:pt>
                <c:pt idx="4690">
                  <c:v>2.3460000000000001</c:v>
                </c:pt>
                <c:pt idx="4691">
                  <c:v>2.347</c:v>
                </c:pt>
                <c:pt idx="4692">
                  <c:v>2.347</c:v>
                </c:pt>
                <c:pt idx="4693">
                  <c:v>2.3479999999999999</c:v>
                </c:pt>
                <c:pt idx="4694">
                  <c:v>2.3479999999999999</c:v>
                </c:pt>
                <c:pt idx="4695">
                  <c:v>2.3490000000000002</c:v>
                </c:pt>
                <c:pt idx="4696">
                  <c:v>2.3490000000000002</c:v>
                </c:pt>
                <c:pt idx="4697">
                  <c:v>2.35</c:v>
                </c:pt>
                <c:pt idx="4698">
                  <c:v>2.35</c:v>
                </c:pt>
                <c:pt idx="4699">
                  <c:v>2.351</c:v>
                </c:pt>
                <c:pt idx="4700">
                  <c:v>2.351</c:v>
                </c:pt>
                <c:pt idx="4701">
                  <c:v>2.3519999999999999</c:v>
                </c:pt>
                <c:pt idx="4702">
                  <c:v>2.3519999999999999</c:v>
                </c:pt>
                <c:pt idx="4703">
                  <c:v>2.3530000000000002</c:v>
                </c:pt>
                <c:pt idx="4704">
                  <c:v>2.3530000000000002</c:v>
                </c:pt>
                <c:pt idx="4705">
                  <c:v>2.3540000000000001</c:v>
                </c:pt>
                <c:pt idx="4706">
                  <c:v>2.3540000000000001</c:v>
                </c:pt>
                <c:pt idx="4707">
                  <c:v>2.355</c:v>
                </c:pt>
                <c:pt idx="4708">
                  <c:v>2.355</c:v>
                </c:pt>
                <c:pt idx="4709">
                  <c:v>2.3559999999999999</c:v>
                </c:pt>
                <c:pt idx="4710">
                  <c:v>2.3559999999999999</c:v>
                </c:pt>
                <c:pt idx="4711">
                  <c:v>2.3570000000000002</c:v>
                </c:pt>
                <c:pt idx="4712">
                  <c:v>2.3570000000000002</c:v>
                </c:pt>
                <c:pt idx="4713">
                  <c:v>2.3580000000000001</c:v>
                </c:pt>
                <c:pt idx="4714">
                  <c:v>2.3580000000000001</c:v>
                </c:pt>
                <c:pt idx="4715">
                  <c:v>2.359</c:v>
                </c:pt>
                <c:pt idx="4716">
                  <c:v>2.359</c:v>
                </c:pt>
                <c:pt idx="4717">
                  <c:v>2.36</c:v>
                </c:pt>
                <c:pt idx="4718">
                  <c:v>2.36</c:v>
                </c:pt>
                <c:pt idx="4719">
                  <c:v>2.3610000000000002</c:v>
                </c:pt>
                <c:pt idx="4720">
                  <c:v>2.3610000000000002</c:v>
                </c:pt>
                <c:pt idx="4721">
                  <c:v>2.3620000000000001</c:v>
                </c:pt>
                <c:pt idx="4722">
                  <c:v>2.3620000000000001</c:v>
                </c:pt>
                <c:pt idx="4723">
                  <c:v>2.363</c:v>
                </c:pt>
                <c:pt idx="4724">
                  <c:v>2.363</c:v>
                </c:pt>
                <c:pt idx="4725">
                  <c:v>2.3639999999999999</c:v>
                </c:pt>
                <c:pt idx="4726">
                  <c:v>2.3639999999999999</c:v>
                </c:pt>
                <c:pt idx="4727">
                  <c:v>2.3650000000000002</c:v>
                </c:pt>
                <c:pt idx="4728">
                  <c:v>2.3650000000000002</c:v>
                </c:pt>
                <c:pt idx="4729">
                  <c:v>2.3660000000000001</c:v>
                </c:pt>
                <c:pt idx="4730">
                  <c:v>2.3660000000000001</c:v>
                </c:pt>
                <c:pt idx="4731">
                  <c:v>2.367</c:v>
                </c:pt>
                <c:pt idx="4732">
                  <c:v>2.367</c:v>
                </c:pt>
                <c:pt idx="4733">
                  <c:v>2.3679999999999999</c:v>
                </c:pt>
                <c:pt idx="4734">
                  <c:v>2.3679999999999999</c:v>
                </c:pt>
                <c:pt idx="4735">
                  <c:v>2.3690000000000002</c:v>
                </c:pt>
                <c:pt idx="4736">
                  <c:v>2.3690000000000002</c:v>
                </c:pt>
                <c:pt idx="4737">
                  <c:v>2.37</c:v>
                </c:pt>
                <c:pt idx="4738">
                  <c:v>2.37</c:v>
                </c:pt>
                <c:pt idx="4739">
                  <c:v>2.371</c:v>
                </c:pt>
                <c:pt idx="4740">
                  <c:v>2.371</c:v>
                </c:pt>
                <c:pt idx="4741">
                  <c:v>2.3719999999999999</c:v>
                </c:pt>
                <c:pt idx="4742">
                  <c:v>2.3719999999999999</c:v>
                </c:pt>
                <c:pt idx="4743">
                  <c:v>2.3730000000000002</c:v>
                </c:pt>
                <c:pt idx="4744">
                  <c:v>2.3730000000000002</c:v>
                </c:pt>
                <c:pt idx="4745">
                  <c:v>2.3740000000000001</c:v>
                </c:pt>
                <c:pt idx="4746">
                  <c:v>2.3740000000000001</c:v>
                </c:pt>
                <c:pt idx="4747">
                  <c:v>2.375</c:v>
                </c:pt>
                <c:pt idx="4748">
                  <c:v>2.375</c:v>
                </c:pt>
                <c:pt idx="4749">
                  <c:v>2.3759999999999999</c:v>
                </c:pt>
                <c:pt idx="4750">
                  <c:v>2.3759999999999999</c:v>
                </c:pt>
                <c:pt idx="4751">
                  <c:v>2.3769999999999998</c:v>
                </c:pt>
                <c:pt idx="4752">
                  <c:v>2.3769999999999998</c:v>
                </c:pt>
                <c:pt idx="4753">
                  <c:v>2.3780000000000001</c:v>
                </c:pt>
                <c:pt idx="4754">
                  <c:v>2.3780000000000001</c:v>
                </c:pt>
                <c:pt idx="4755">
                  <c:v>2.379</c:v>
                </c:pt>
                <c:pt idx="4756">
                  <c:v>2.379</c:v>
                </c:pt>
                <c:pt idx="4757">
                  <c:v>2.38</c:v>
                </c:pt>
                <c:pt idx="4758">
                  <c:v>2.38</c:v>
                </c:pt>
                <c:pt idx="4759">
                  <c:v>2.3809999999999998</c:v>
                </c:pt>
                <c:pt idx="4760">
                  <c:v>2.3809999999999998</c:v>
                </c:pt>
                <c:pt idx="4761">
                  <c:v>2.3820000000000001</c:v>
                </c:pt>
                <c:pt idx="4762">
                  <c:v>2.3820000000000001</c:v>
                </c:pt>
                <c:pt idx="4763">
                  <c:v>2.383</c:v>
                </c:pt>
                <c:pt idx="4764">
                  <c:v>2.383</c:v>
                </c:pt>
                <c:pt idx="4765">
                  <c:v>2.3839999999999999</c:v>
                </c:pt>
                <c:pt idx="4766">
                  <c:v>2.3839999999999999</c:v>
                </c:pt>
                <c:pt idx="4767">
                  <c:v>2.3849999999999998</c:v>
                </c:pt>
                <c:pt idx="4768">
                  <c:v>2.3849999999999998</c:v>
                </c:pt>
                <c:pt idx="4769">
                  <c:v>2.3860000000000001</c:v>
                </c:pt>
                <c:pt idx="4770">
                  <c:v>2.3860000000000001</c:v>
                </c:pt>
                <c:pt idx="4771">
                  <c:v>2.387</c:v>
                </c:pt>
                <c:pt idx="4772">
                  <c:v>2.387</c:v>
                </c:pt>
                <c:pt idx="4773">
                  <c:v>2.3879999999999999</c:v>
                </c:pt>
                <c:pt idx="4774">
                  <c:v>2.3879999999999999</c:v>
                </c:pt>
                <c:pt idx="4775">
                  <c:v>2.3889999999999998</c:v>
                </c:pt>
                <c:pt idx="4776">
                  <c:v>2.3889999999999998</c:v>
                </c:pt>
                <c:pt idx="4777">
                  <c:v>2.39</c:v>
                </c:pt>
                <c:pt idx="4778">
                  <c:v>2.39</c:v>
                </c:pt>
                <c:pt idx="4779">
                  <c:v>2.391</c:v>
                </c:pt>
                <c:pt idx="4780">
                  <c:v>2.391</c:v>
                </c:pt>
                <c:pt idx="4781">
                  <c:v>2.3919999999999999</c:v>
                </c:pt>
                <c:pt idx="4782">
                  <c:v>2.3919999999999999</c:v>
                </c:pt>
                <c:pt idx="4783">
                  <c:v>2.3929999999999998</c:v>
                </c:pt>
                <c:pt idx="4784">
                  <c:v>2.3929999999999998</c:v>
                </c:pt>
                <c:pt idx="4785">
                  <c:v>2.3940000000000001</c:v>
                </c:pt>
                <c:pt idx="4786">
                  <c:v>2.3940000000000001</c:v>
                </c:pt>
                <c:pt idx="4787">
                  <c:v>2.395</c:v>
                </c:pt>
                <c:pt idx="4788">
                  <c:v>2.395</c:v>
                </c:pt>
                <c:pt idx="4789">
                  <c:v>2.3959999999999999</c:v>
                </c:pt>
                <c:pt idx="4790">
                  <c:v>2.3959999999999999</c:v>
                </c:pt>
                <c:pt idx="4791">
                  <c:v>2.3969999999999998</c:v>
                </c:pt>
                <c:pt idx="4792">
                  <c:v>2.3969999999999998</c:v>
                </c:pt>
                <c:pt idx="4793">
                  <c:v>2.3980000000000001</c:v>
                </c:pt>
                <c:pt idx="4794">
                  <c:v>2.3980000000000001</c:v>
                </c:pt>
                <c:pt idx="4795">
                  <c:v>2.399</c:v>
                </c:pt>
                <c:pt idx="4796">
                  <c:v>2.399</c:v>
                </c:pt>
                <c:pt idx="4797">
                  <c:v>2.4</c:v>
                </c:pt>
                <c:pt idx="4798">
                  <c:v>2.4</c:v>
                </c:pt>
                <c:pt idx="4799">
                  <c:v>2.4009999999999998</c:v>
                </c:pt>
                <c:pt idx="4800">
                  <c:v>2.4009999999999998</c:v>
                </c:pt>
                <c:pt idx="4801">
                  <c:v>2.4020000000000001</c:v>
                </c:pt>
                <c:pt idx="4802">
                  <c:v>2.4020000000000001</c:v>
                </c:pt>
                <c:pt idx="4803">
                  <c:v>2.403</c:v>
                </c:pt>
                <c:pt idx="4804">
                  <c:v>2.403</c:v>
                </c:pt>
                <c:pt idx="4805">
                  <c:v>2.4039999999999999</c:v>
                </c:pt>
                <c:pt idx="4806">
                  <c:v>2.4039999999999999</c:v>
                </c:pt>
                <c:pt idx="4807">
                  <c:v>2.4049999999999998</c:v>
                </c:pt>
                <c:pt idx="4808">
                  <c:v>2.4049999999999998</c:v>
                </c:pt>
                <c:pt idx="4809">
                  <c:v>2.4060000000000001</c:v>
                </c:pt>
                <c:pt idx="4810">
                  <c:v>2.4060000000000001</c:v>
                </c:pt>
                <c:pt idx="4811">
                  <c:v>2.407</c:v>
                </c:pt>
                <c:pt idx="4812">
                  <c:v>2.407</c:v>
                </c:pt>
                <c:pt idx="4813">
                  <c:v>2.4079999999999999</c:v>
                </c:pt>
                <c:pt idx="4814">
                  <c:v>2.4079999999999999</c:v>
                </c:pt>
                <c:pt idx="4815">
                  <c:v>2.4089999999999998</c:v>
                </c:pt>
                <c:pt idx="4816">
                  <c:v>2.4089999999999998</c:v>
                </c:pt>
                <c:pt idx="4817">
                  <c:v>2.41</c:v>
                </c:pt>
                <c:pt idx="4818">
                  <c:v>2.41</c:v>
                </c:pt>
                <c:pt idx="4819">
                  <c:v>2.411</c:v>
                </c:pt>
                <c:pt idx="4820">
                  <c:v>2.411</c:v>
                </c:pt>
                <c:pt idx="4821">
                  <c:v>2.4119999999999999</c:v>
                </c:pt>
                <c:pt idx="4822">
                  <c:v>2.4119999999999999</c:v>
                </c:pt>
                <c:pt idx="4823">
                  <c:v>2.4129999999999998</c:v>
                </c:pt>
                <c:pt idx="4824">
                  <c:v>2.4129999999999998</c:v>
                </c:pt>
                <c:pt idx="4825">
                  <c:v>2.4140000000000001</c:v>
                </c:pt>
                <c:pt idx="4826">
                  <c:v>2.4140000000000001</c:v>
                </c:pt>
                <c:pt idx="4827">
                  <c:v>2.415</c:v>
                </c:pt>
                <c:pt idx="4828">
                  <c:v>2.415</c:v>
                </c:pt>
                <c:pt idx="4829">
                  <c:v>2.4159999999999999</c:v>
                </c:pt>
                <c:pt idx="4830">
                  <c:v>2.4159999999999999</c:v>
                </c:pt>
                <c:pt idx="4831">
                  <c:v>2.4169999999999998</c:v>
                </c:pt>
                <c:pt idx="4832">
                  <c:v>2.4169999999999998</c:v>
                </c:pt>
                <c:pt idx="4833">
                  <c:v>2.4180000000000001</c:v>
                </c:pt>
                <c:pt idx="4834">
                  <c:v>2.4180000000000001</c:v>
                </c:pt>
                <c:pt idx="4835">
                  <c:v>2.419</c:v>
                </c:pt>
                <c:pt idx="4836">
                  <c:v>2.419</c:v>
                </c:pt>
                <c:pt idx="4837">
                  <c:v>2.42</c:v>
                </c:pt>
                <c:pt idx="4838">
                  <c:v>2.42</c:v>
                </c:pt>
                <c:pt idx="4839">
                  <c:v>2.4209999999999998</c:v>
                </c:pt>
                <c:pt idx="4840">
                  <c:v>2.4209999999999998</c:v>
                </c:pt>
                <c:pt idx="4841">
                  <c:v>2.4220000000000002</c:v>
                </c:pt>
                <c:pt idx="4842">
                  <c:v>2.4220000000000002</c:v>
                </c:pt>
                <c:pt idx="4843">
                  <c:v>2.423</c:v>
                </c:pt>
                <c:pt idx="4844">
                  <c:v>2.423</c:v>
                </c:pt>
                <c:pt idx="4845">
                  <c:v>2.4239999999999999</c:v>
                </c:pt>
                <c:pt idx="4846">
                  <c:v>2.4239999999999999</c:v>
                </c:pt>
                <c:pt idx="4847">
                  <c:v>2.4249999999999998</c:v>
                </c:pt>
                <c:pt idx="4848">
                  <c:v>2.4249999999999998</c:v>
                </c:pt>
                <c:pt idx="4849">
                  <c:v>2.4260000000000002</c:v>
                </c:pt>
                <c:pt idx="4850">
                  <c:v>2.4260000000000002</c:v>
                </c:pt>
                <c:pt idx="4851">
                  <c:v>2.427</c:v>
                </c:pt>
                <c:pt idx="4852">
                  <c:v>2.427</c:v>
                </c:pt>
                <c:pt idx="4853">
                  <c:v>2.4279999999999999</c:v>
                </c:pt>
                <c:pt idx="4854">
                  <c:v>2.4279999999999999</c:v>
                </c:pt>
                <c:pt idx="4855">
                  <c:v>2.4289999999999998</c:v>
                </c:pt>
                <c:pt idx="4856">
                  <c:v>2.4289999999999998</c:v>
                </c:pt>
                <c:pt idx="4857">
                  <c:v>2.4300000000000002</c:v>
                </c:pt>
                <c:pt idx="4858">
                  <c:v>2.4300000000000002</c:v>
                </c:pt>
                <c:pt idx="4859">
                  <c:v>2.431</c:v>
                </c:pt>
                <c:pt idx="4860">
                  <c:v>2.431</c:v>
                </c:pt>
                <c:pt idx="4861">
                  <c:v>2.4319999999999999</c:v>
                </c:pt>
                <c:pt idx="4862">
                  <c:v>2.4319999999999999</c:v>
                </c:pt>
                <c:pt idx="4863">
                  <c:v>2.4329999999999998</c:v>
                </c:pt>
                <c:pt idx="4864">
                  <c:v>2.4329999999999998</c:v>
                </c:pt>
                <c:pt idx="4865">
                  <c:v>2.4340000000000002</c:v>
                </c:pt>
                <c:pt idx="4866">
                  <c:v>2.4340000000000002</c:v>
                </c:pt>
                <c:pt idx="4867">
                  <c:v>2.4350000000000001</c:v>
                </c:pt>
                <c:pt idx="4868">
                  <c:v>2.4350000000000001</c:v>
                </c:pt>
                <c:pt idx="4869">
                  <c:v>2.4359999999999999</c:v>
                </c:pt>
                <c:pt idx="4870">
                  <c:v>2.4359999999999999</c:v>
                </c:pt>
                <c:pt idx="4871">
                  <c:v>2.4369999999999998</c:v>
                </c:pt>
                <c:pt idx="4872">
                  <c:v>2.4369999999999998</c:v>
                </c:pt>
                <c:pt idx="4873">
                  <c:v>2.4380000000000002</c:v>
                </c:pt>
                <c:pt idx="4874">
                  <c:v>2.4380000000000002</c:v>
                </c:pt>
                <c:pt idx="4875">
                  <c:v>2.4390000000000001</c:v>
                </c:pt>
                <c:pt idx="4876">
                  <c:v>2.4390000000000001</c:v>
                </c:pt>
                <c:pt idx="4877">
                  <c:v>2.44</c:v>
                </c:pt>
                <c:pt idx="4878">
                  <c:v>2.44</c:v>
                </c:pt>
                <c:pt idx="4879">
                  <c:v>2.4409999999999998</c:v>
                </c:pt>
                <c:pt idx="4880">
                  <c:v>2.4409999999999998</c:v>
                </c:pt>
                <c:pt idx="4881">
                  <c:v>2.4420000000000002</c:v>
                </c:pt>
                <c:pt idx="4882">
                  <c:v>2.4420000000000002</c:v>
                </c:pt>
                <c:pt idx="4883">
                  <c:v>2.4430000000000001</c:v>
                </c:pt>
                <c:pt idx="4884">
                  <c:v>2.4430000000000001</c:v>
                </c:pt>
                <c:pt idx="4885">
                  <c:v>2.444</c:v>
                </c:pt>
                <c:pt idx="4886">
                  <c:v>2.444</c:v>
                </c:pt>
                <c:pt idx="4887">
                  <c:v>2.4449999999999998</c:v>
                </c:pt>
                <c:pt idx="4888">
                  <c:v>2.4449999999999998</c:v>
                </c:pt>
                <c:pt idx="4889">
                  <c:v>2.4460000000000002</c:v>
                </c:pt>
                <c:pt idx="4890">
                  <c:v>2.4460000000000002</c:v>
                </c:pt>
                <c:pt idx="4891">
                  <c:v>2.4470000000000001</c:v>
                </c:pt>
                <c:pt idx="4892">
                  <c:v>2.4470000000000001</c:v>
                </c:pt>
                <c:pt idx="4893">
                  <c:v>2.448</c:v>
                </c:pt>
                <c:pt idx="4894">
                  <c:v>2.448</c:v>
                </c:pt>
                <c:pt idx="4895">
                  <c:v>2.4489999999999998</c:v>
                </c:pt>
                <c:pt idx="4896">
                  <c:v>2.4489999999999998</c:v>
                </c:pt>
                <c:pt idx="4897">
                  <c:v>2.4500000000000002</c:v>
                </c:pt>
                <c:pt idx="4898">
                  <c:v>2.4500000000000002</c:v>
                </c:pt>
                <c:pt idx="4899">
                  <c:v>2.4510000000000001</c:v>
                </c:pt>
                <c:pt idx="4900">
                  <c:v>2.4510000000000001</c:v>
                </c:pt>
                <c:pt idx="4901">
                  <c:v>2.452</c:v>
                </c:pt>
                <c:pt idx="4902">
                  <c:v>2.452</c:v>
                </c:pt>
                <c:pt idx="4903">
                  <c:v>2.4529999999999998</c:v>
                </c:pt>
                <c:pt idx="4904">
                  <c:v>2.4529999999999998</c:v>
                </c:pt>
                <c:pt idx="4905">
                  <c:v>2.4540000000000002</c:v>
                </c:pt>
                <c:pt idx="4906">
                  <c:v>2.4540000000000002</c:v>
                </c:pt>
                <c:pt idx="4907">
                  <c:v>2.4550000000000001</c:v>
                </c:pt>
                <c:pt idx="4908">
                  <c:v>2.4550000000000001</c:v>
                </c:pt>
                <c:pt idx="4909">
                  <c:v>2.456</c:v>
                </c:pt>
                <c:pt idx="4910">
                  <c:v>2.456</c:v>
                </c:pt>
                <c:pt idx="4911">
                  <c:v>2.4569999999999999</c:v>
                </c:pt>
                <c:pt idx="4912">
                  <c:v>2.4569999999999999</c:v>
                </c:pt>
                <c:pt idx="4913">
                  <c:v>2.4580000000000002</c:v>
                </c:pt>
                <c:pt idx="4914">
                  <c:v>2.4580000000000002</c:v>
                </c:pt>
                <c:pt idx="4915">
                  <c:v>2.4590000000000001</c:v>
                </c:pt>
                <c:pt idx="4916">
                  <c:v>2.4590000000000001</c:v>
                </c:pt>
                <c:pt idx="4917">
                  <c:v>2.46</c:v>
                </c:pt>
                <c:pt idx="4918">
                  <c:v>2.46</c:v>
                </c:pt>
                <c:pt idx="4919">
                  <c:v>2.4609999999999999</c:v>
                </c:pt>
                <c:pt idx="4920">
                  <c:v>2.4609999999999999</c:v>
                </c:pt>
                <c:pt idx="4921">
                  <c:v>2.4620000000000002</c:v>
                </c:pt>
                <c:pt idx="4922">
                  <c:v>2.4620000000000002</c:v>
                </c:pt>
                <c:pt idx="4923">
                  <c:v>2.4630000000000001</c:v>
                </c:pt>
                <c:pt idx="4924">
                  <c:v>2.4630000000000001</c:v>
                </c:pt>
                <c:pt idx="4925">
                  <c:v>2.464</c:v>
                </c:pt>
                <c:pt idx="4926">
                  <c:v>2.464</c:v>
                </c:pt>
                <c:pt idx="4927">
                  <c:v>2.4649999999999999</c:v>
                </c:pt>
                <c:pt idx="4928">
                  <c:v>2.4649999999999999</c:v>
                </c:pt>
                <c:pt idx="4929">
                  <c:v>2.4660000000000002</c:v>
                </c:pt>
                <c:pt idx="4930">
                  <c:v>2.4660000000000002</c:v>
                </c:pt>
                <c:pt idx="4931">
                  <c:v>2.4670000000000001</c:v>
                </c:pt>
                <c:pt idx="4932">
                  <c:v>2.4670000000000001</c:v>
                </c:pt>
                <c:pt idx="4933">
                  <c:v>2.468</c:v>
                </c:pt>
                <c:pt idx="4934">
                  <c:v>2.468</c:v>
                </c:pt>
                <c:pt idx="4935">
                  <c:v>2.4689999999999999</c:v>
                </c:pt>
                <c:pt idx="4936">
                  <c:v>2.4689999999999999</c:v>
                </c:pt>
                <c:pt idx="4937">
                  <c:v>2.4700000000000002</c:v>
                </c:pt>
                <c:pt idx="4938">
                  <c:v>2.4700000000000002</c:v>
                </c:pt>
                <c:pt idx="4939">
                  <c:v>2.4710000000000001</c:v>
                </c:pt>
                <c:pt idx="4940">
                  <c:v>2.4710000000000001</c:v>
                </c:pt>
                <c:pt idx="4941">
                  <c:v>2.472</c:v>
                </c:pt>
                <c:pt idx="4942">
                  <c:v>2.472</c:v>
                </c:pt>
                <c:pt idx="4943">
                  <c:v>2.4729999999999999</c:v>
                </c:pt>
                <c:pt idx="4944">
                  <c:v>2.4729999999999999</c:v>
                </c:pt>
                <c:pt idx="4945">
                  <c:v>2.4740000000000002</c:v>
                </c:pt>
                <c:pt idx="4946">
                  <c:v>2.4740000000000002</c:v>
                </c:pt>
                <c:pt idx="4947">
                  <c:v>2.4750000000000001</c:v>
                </c:pt>
                <c:pt idx="4948">
                  <c:v>2.4750000000000001</c:v>
                </c:pt>
                <c:pt idx="4949">
                  <c:v>2.476</c:v>
                </c:pt>
                <c:pt idx="4950">
                  <c:v>2.476</c:v>
                </c:pt>
                <c:pt idx="4951">
                  <c:v>2.4769999999999999</c:v>
                </c:pt>
                <c:pt idx="4952">
                  <c:v>2.4769999999999999</c:v>
                </c:pt>
                <c:pt idx="4953">
                  <c:v>2.4780000000000002</c:v>
                </c:pt>
                <c:pt idx="4954">
                  <c:v>2.4780000000000002</c:v>
                </c:pt>
                <c:pt idx="4955">
                  <c:v>2.4790000000000001</c:v>
                </c:pt>
                <c:pt idx="4956">
                  <c:v>2.4790000000000001</c:v>
                </c:pt>
                <c:pt idx="4957">
                  <c:v>2.48</c:v>
                </c:pt>
                <c:pt idx="4958">
                  <c:v>2.48</c:v>
                </c:pt>
                <c:pt idx="4959">
                  <c:v>2.4809999999999999</c:v>
                </c:pt>
                <c:pt idx="4960">
                  <c:v>2.4809999999999999</c:v>
                </c:pt>
                <c:pt idx="4961">
                  <c:v>2.4820000000000002</c:v>
                </c:pt>
                <c:pt idx="4962">
                  <c:v>2.4820000000000002</c:v>
                </c:pt>
                <c:pt idx="4963">
                  <c:v>2.4830000000000001</c:v>
                </c:pt>
                <c:pt idx="4964">
                  <c:v>2.4830000000000001</c:v>
                </c:pt>
                <c:pt idx="4965">
                  <c:v>2.484</c:v>
                </c:pt>
                <c:pt idx="4966">
                  <c:v>2.484</c:v>
                </c:pt>
                <c:pt idx="4967">
                  <c:v>2.4849999999999999</c:v>
                </c:pt>
                <c:pt idx="4968">
                  <c:v>2.4849999999999999</c:v>
                </c:pt>
                <c:pt idx="4969">
                  <c:v>2.4860000000000002</c:v>
                </c:pt>
                <c:pt idx="4970">
                  <c:v>2.4860000000000002</c:v>
                </c:pt>
                <c:pt idx="4971">
                  <c:v>2.4870000000000001</c:v>
                </c:pt>
                <c:pt idx="4972">
                  <c:v>2.4870000000000001</c:v>
                </c:pt>
                <c:pt idx="4973">
                  <c:v>2.488</c:v>
                </c:pt>
                <c:pt idx="4974">
                  <c:v>2.488</c:v>
                </c:pt>
                <c:pt idx="4975">
                  <c:v>2.4889999999999999</c:v>
                </c:pt>
                <c:pt idx="4976">
                  <c:v>2.4889999999999999</c:v>
                </c:pt>
                <c:pt idx="4977">
                  <c:v>2.4900000000000002</c:v>
                </c:pt>
                <c:pt idx="4978">
                  <c:v>2.4900000000000002</c:v>
                </c:pt>
                <c:pt idx="4979">
                  <c:v>2.4910000000000001</c:v>
                </c:pt>
                <c:pt idx="4980">
                  <c:v>2.4910000000000001</c:v>
                </c:pt>
                <c:pt idx="4981">
                  <c:v>2.492</c:v>
                </c:pt>
                <c:pt idx="4982">
                  <c:v>2.492</c:v>
                </c:pt>
                <c:pt idx="4983">
                  <c:v>2.4929999999999999</c:v>
                </c:pt>
                <c:pt idx="4984">
                  <c:v>2.4929999999999999</c:v>
                </c:pt>
                <c:pt idx="4985">
                  <c:v>2.4940000000000002</c:v>
                </c:pt>
                <c:pt idx="4986">
                  <c:v>2.4940000000000002</c:v>
                </c:pt>
                <c:pt idx="4987">
                  <c:v>2.4950000000000001</c:v>
                </c:pt>
                <c:pt idx="4988">
                  <c:v>2.4950000000000001</c:v>
                </c:pt>
                <c:pt idx="4989">
                  <c:v>2.496</c:v>
                </c:pt>
                <c:pt idx="4990">
                  <c:v>2.496</c:v>
                </c:pt>
                <c:pt idx="4991">
                  <c:v>2.4969999999999999</c:v>
                </c:pt>
                <c:pt idx="4992">
                  <c:v>2.4969999999999999</c:v>
                </c:pt>
                <c:pt idx="4993">
                  <c:v>2.4980000000000002</c:v>
                </c:pt>
                <c:pt idx="4994">
                  <c:v>2.4980000000000002</c:v>
                </c:pt>
                <c:pt idx="4995">
                  <c:v>2.4990000000000001</c:v>
                </c:pt>
                <c:pt idx="4996">
                  <c:v>2.4990000000000001</c:v>
                </c:pt>
                <c:pt idx="4997">
                  <c:v>2.5</c:v>
                </c:pt>
                <c:pt idx="4998">
                  <c:v>2.5</c:v>
                </c:pt>
                <c:pt idx="4999">
                  <c:v>2.5009999999999999</c:v>
                </c:pt>
                <c:pt idx="5000">
                  <c:v>2.5009999999999999</c:v>
                </c:pt>
                <c:pt idx="5001">
                  <c:v>2.5019999999999998</c:v>
                </c:pt>
                <c:pt idx="5002">
                  <c:v>2.5019999999999998</c:v>
                </c:pt>
                <c:pt idx="5003">
                  <c:v>2.5030000000000001</c:v>
                </c:pt>
                <c:pt idx="5004">
                  <c:v>2.5030000000000001</c:v>
                </c:pt>
                <c:pt idx="5005">
                  <c:v>2.504</c:v>
                </c:pt>
                <c:pt idx="5006">
                  <c:v>2.504</c:v>
                </c:pt>
                <c:pt idx="5007">
                  <c:v>2.5049999999999999</c:v>
                </c:pt>
                <c:pt idx="5008">
                  <c:v>2.5049999999999999</c:v>
                </c:pt>
                <c:pt idx="5009">
                  <c:v>2.5059999999999998</c:v>
                </c:pt>
                <c:pt idx="5010">
                  <c:v>2.5059999999999998</c:v>
                </c:pt>
                <c:pt idx="5011">
                  <c:v>2.5070000000000001</c:v>
                </c:pt>
                <c:pt idx="5012">
                  <c:v>2.5070000000000001</c:v>
                </c:pt>
                <c:pt idx="5013">
                  <c:v>2.508</c:v>
                </c:pt>
                <c:pt idx="5014">
                  <c:v>2.508</c:v>
                </c:pt>
                <c:pt idx="5015">
                  <c:v>2.5089999999999999</c:v>
                </c:pt>
                <c:pt idx="5016">
                  <c:v>2.5089999999999999</c:v>
                </c:pt>
                <c:pt idx="5017">
                  <c:v>2.5099999999999998</c:v>
                </c:pt>
                <c:pt idx="5018">
                  <c:v>2.5099999999999998</c:v>
                </c:pt>
                <c:pt idx="5019">
                  <c:v>2.5110000000000001</c:v>
                </c:pt>
                <c:pt idx="5020">
                  <c:v>2.5110000000000001</c:v>
                </c:pt>
                <c:pt idx="5021">
                  <c:v>2.512</c:v>
                </c:pt>
                <c:pt idx="5022">
                  <c:v>2.512</c:v>
                </c:pt>
                <c:pt idx="5023">
                  <c:v>2.5129999999999999</c:v>
                </c:pt>
                <c:pt idx="5024">
                  <c:v>2.5129999999999999</c:v>
                </c:pt>
                <c:pt idx="5025">
                  <c:v>2.5139999999999998</c:v>
                </c:pt>
                <c:pt idx="5026">
                  <c:v>2.5139999999999998</c:v>
                </c:pt>
                <c:pt idx="5027">
                  <c:v>2.5150000000000001</c:v>
                </c:pt>
                <c:pt idx="5028">
                  <c:v>2.5150000000000001</c:v>
                </c:pt>
                <c:pt idx="5029">
                  <c:v>2.516</c:v>
                </c:pt>
                <c:pt idx="5030">
                  <c:v>2.516</c:v>
                </c:pt>
                <c:pt idx="5031">
                  <c:v>2.5169999999999999</c:v>
                </c:pt>
                <c:pt idx="5032">
                  <c:v>2.5169999999999999</c:v>
                </c:pt>
                <c:pt idx="5033">
                  <c:v>2.5179999999999998</c:v>
                </c:pt>
                <c:pt idx="5034">
                  <c:v>2.5179999999999998</c:v>
                </c:pt>
                <c:pt idx="5035">
                  <c:v>2.5190000000000001</c:v>
                </c:pt>
                <c:pt idx="5036">
                  <c:v>2.5190000000000001</c:v>
                </c:pt>
                <c:pt idx="5037">
                  <c:v>2.52</c:v>
                </c:pt>
                <c:pt idx="5038">
                  <c:v>2.52</c:v>
                </c:pt>
                <c:pt idx="5039">
                  <c:v>2.5209999999999999</c:v>
                </c:pt>
                <c:pt idx="5040">
                  <c:v>2.5209999999999999</c:v>
                </c:pt>
                <c:pt idx="5041">
                  <c:v>2.5219999999999998</c:v>
                </c:pt>
                <c:pt idx="5042">
                  <c:v>2.5219999999999998</c:v>
                </c:pt>
                <c:pt idx="5043">
                  <c:v>2.5230000000000001</c:v>
                </c:pt>
                <c:pt idx="5044">
                  <c:v>2.5230000000000001</c:v>
                </c:pt>
                <c:pt idx="5045">
                  <c:v>2.524</c:v>
                </c:pt>
                <c:pt idx="5046">
                  <c:v>2.524</c:v>
                </c:pt>
                <c:pt idx="5047">
                  <c:v>2.5249999999999999</c:v>
                </c:pt>
                <c:pt idx="5048">
                  <c:v>2.5249999999999999</c:v>
                </c:pt>
                <c:pt idx="5049">
                  <c:v>2.5259999999999998</c:v>
                </c:pt>
                <c:pt idx="5050">
                  <c:v>2.5259999999999998</c:v>
                </c:pt>
                <c:pt idx="5051">
                  <c:v>2.5270000000000001</c:v>
                </c:pt>
                <c:pt idx="5052">
                  <c:v>2.5270000000000001</c:v>
                </c:pt>
                <c:pt idx="5053">
                  <c:v>2.528</c:v>
                </c:pt>
                <c:pt idx="5054">
                  <c:v>2.528</c:v>
                </c:pt>
                <c:pt idx="5055">
                  <c:v>2.5289999999999999</c:v>
                </c:pt>
                <c:pt idx="5056">
                  <c:v>2.5289999999999999</c:v>
                </c:pt>
                <c:pt idx="5057">
                  <c:v>2.5299999999999998</c:v>
                </c:pt>
                <c:pt idx="5058">
                  <c:v>2.5299999999999998</c:v>
                </c:pt>
                <c:pt idx="5059">
                  <c:v>2.5310000000000001</c:v>
                </c:pt>
                <c:pt idx="5060">
                  <c:v>2.5310000000000001</c:v>
                </c:pt>
                <c:pt idx="5061">
                  <c:v>2.532</c:v>
                </c:pt>
                <c:pt idx="5062">
                  <c:v>2.532</c:v>
                </c:pt>
                <c:pt idx="5063">
                  <c:v>2.5329999999999999</c:v>
                </c:pt>
                <c:pt idx="5064">
                  <c:v>2.5329999999999999</c:v>
                </c:pt>
                <c:pt idx="5065">
                  <c:v>2.5339999999999998</c:v>
                </c:pt>
                <c:pt idx="5066">
                  <c:v>2.5339999999999998</c:v>
                </c:pt>
                <c:pt idx="5067">
                  <c:v>2.5350000000000001</c:v>
                </c:pt>
                <c:pt idx="5068">
                  <c:v>2.5350000000000001</c:v>
                </c:pt>
                <c:pt idx="5069">
                  <c:v>2.536</c:v>
                </c:pt>
                <c:pt idx="5070">
                  <c:v>2.536</c:v>
                </c:pt>
                <c:pt idx="5071">
                  <c:v>2.5369999999999999</c:v>
                </c:pt>
                <c:pt idx="5072">
                  <c:v>2.5369999999999999</c:v>
                </c:pt>
                <c:pt idx="5073">
                  <c:v>2.5379999999999998</c:v>
                </c:pt>
                <c:pt idx="5074">
                  <c:v>2.5379999999999998</c:v>
                </c:pt>
                <c:pt idx="5075">
                  <c:v>2.5390000000000001</c:v>
                </c:pt>
                <c:pt idx="5076">
                  <c:v>2.5390000000000001</c:v>
                </c:pt>
                <c:pt idx="5077">
                  <c:v>2.54</c:v>
                </c:pt>
                <c:pt idx="5078">
                  <c:v>2.54</c:v>
                </c:pt>
                <c:pt idx="5079">
                  <c:v>2.5409999999999999</c:v>
                </c:pt>
                <c:pt idx="5080">
                  <c:v>2.5409999999999999</c:v>
                </c:pt>
                <c:pt idx="5081">
                  <c:v>2.5419999999999998</c:v>
                </c:pt>
                <c:pt idx="5082">
                  <c:v>2.5419999999999998</c:v>
                </c:pt>
                <c:pt idx="5083">
                  <c:v>2.5430000000000001</c:v>
                </c:pt>
                <c:pt idx="5084">
                  <c:v>2.5430000000000001</c:v>
                </c:pt>
                <c:pt idx="5085">
                  <c:v>2.544</c:v>
                </c:pt>
                <c:pt idx="5086">
                  <c:v>2.544</c:v>
                </c:pt>
                <c:pt idx="5087">
                  <c:v>2.5449999999999999</c:v>
                </c:pt>
                <c:pt idx="5088">
                  <c:v>2.5449999999999999</c:v>
                </c:pt>
                <c:pt idx="5089">
                  <c:v>2.5459999999999998</c:v>
                </c:pt>
                <c:pt idx="5090">
                  <c:v>2.5459999999999998</c:v>
                </c:pt>
                <c:pt idx="5091">
                  <c:v>2.5470000000000002</c:v>
                </c:pt>
                <c:pt idx="5092">
                  <c:v>2.5470000000000002</c:v>
                </c:pt>
                <c:pt idx="5093">
                  <c:v>2.548</c:v>
                </c:pt>
                <c:pt idx="5094">
                  <c:v>2.548</c:v>
                </c:pt>
                <c:pt idx="5095">
                  <c:v>2.5489999999999999</c:v>
                </c:pt>
                <c:pt idx="5096">
                  <c:v>2.5489999999999999</c:v>
                </c:pt>
                <c:pt idx="5097">
                  <c:v>2.5499999999999998</c:v>
                </c:pt>
                <c:pt idx="5098">
                  <c:v>2.5499999999999998</c:v>
                </c:pt>
                <c:pt idx="5099">
                  <c:v>2.5510000000000002</c:v>
                </c:pt>
                <c:pt idx="5100">
                  <c:v>2.5510000000000002</c:v>
                </c:pt>
                <c:pt idx="5101">
                  <c:v>2.552</c:v>
                </c:pt>
                <c:pt idx="5102">
                  <c:v>2.552</c:v>
                </c:pt>
                <c:pt idx="5103">
                  <c:v>2.5529999999999999</c:v>
                </c:pt>
                <c:pt idx="5104">
                  <c:v>2.5529999999999999</c:v>
                </c:pt>
                <c:pt idx="5105">
                  <c:v>2.5539999999999998</c:v>
                </c:pt>
                <c:pt idx="5106">
                  <c:v>2.5539999999999998</c:v>
                </c:pt>
                <c:pt idx="5107">
                  <c:v>2.5550000000000002</c:v>
                </c:pt>
                <c:pt idx="5108">
                  <c:v>2.5550000000000002</c:v>
                </c:pt>
                <c:pt idx="5109">
                  <c:v>2.556</c:v>
                </c:pt>
                <c:pt idx="5110">
                  <c:v>2.556</c:v>
                </c:pt>
                <c:pt idx="5111">
                  <c:v>2.5569999999999999</c:v>
                </c:pt>
                <c:pt idx="5112">
                  <c:v>2.5569999999999999</c:v>
                </c:pt>
                <c:pt idx="5113">
                  <c:v>2.5579999999999998</c:v>
                </c:pt>
                <c:pt idx="5114">
                  <c:v>2.5579999999999998</c:v>
                </c:pt>
                <c:pt idx="5115">
                  <c:v>2.5590000000000002</c:v>
                </c:pt>
                <c:pt idx="5116">
                  <c:v>2.5590000000000002</c:v>
                </c:pt>
                <c:pt idx="5117">
                  <c:v>2.56</c:v>
                </c:pt>
                <c:pt idx="5118">
                  <c:v>2.56</c:v>
                </c:pt>
                <c:pt idx="5119">
                  <c:v>2.5609999999999999</c:v>
                </c:pt>
                <c:pt idx="5120">
                  <c:v>2.5609999999999999</c:v>
                </c:pt>
                <c:pt idx="5121">
                  <c:v>2.5619999999999998</c:v>
                </c:pt>
                <c:pt idx="5122">
                  <c:v>2.5619999999999998</c:v>
                </c:pt>
                <c:pt idx="5123">
                  <c:v>2.5630000000000002</c:v>
                </c:pt>
                <c:pt idx="5124">
                  <c:v>2.5630000000000002</c:v>
                </c:pt>
                <c:pt idx="5125">
                  <c:v>2.5640000000000001</c:v>
                </c:pt>
                <c:pt idx="5126">
                  <c:v>2.5640000000000001</c:v>
                </c:pt>
                <c:pt idx="5127">
                  <c:v>2.5649999999999999</c:v>
                </c:pt>
                <c:pt idx="5128">
                  <c:v>2.5649999999999999</c:v>
                </c:pt>
                <c:pt idx="5129">
                  <c:v>2.5659999999999998</c:v>
                </c:pt>
                <c:pt idx="5130">
                  <c:v>2.5659999999999998</c:v>
                </c:pt>
                <c:pt idx="5131">
                  <c:v>2.5670000000000002</c:v>
                </c:pt>
                <c:pt idx="5132">
                  <c:v>2.5670000000000002</c:v>
                </c:pt>
                <c:pt idx="5133">
                  <c:v>2.5680000000000001</c:v>
                </c:pt>
                <c:pt idx="5134">
                  <c:v>2.5680000000000001</c:v>
                </c:pt>
                <c:pt idx="5135">
                  <c:v>2.569</c:v>
                </c:pt>
                <c:pt idx="5136">
                  <c:v>2.569</c:v>
                </c:pt>
                <c:pt idx="5137">
                  <c:v>2.57</c:v>
                </c:pt>
                <c:pt idx="5138">
                  <c:v>2.57</c:v>
                </c:pt>
                <c:pt idx="5139">
                  <c:v>2.5710000000000002</c:v>
                </c:pt>
                <c:pt idx="5140">
                  <c:v>2.5710000000000002</c:v>
                </c:pt>
                <c:pt idx="5141">
                  <c:v>2.5720000000000001</c:v>
                </c:pt>
                <c:pt idx="5142">
                  <c:v>2.5720000000000001</c:v>
                </c:pt>
                <c:pt idx="5143">
                  <c:v>2.573</c:v>
                </c:pt>
                <c:pt idx="5144">
                  <c:v>2.573</c:v>
                </c:pt>
                <c:pt idx="5145">
                  <c:v>2.5739999999999998</c:v>
                </c:pt>
                <c:pt idx="5146">
                  <c:v>2.5739999999999998</c:v>
                </c:pt>
                <c:pt idx="5147">
                  <c:v>2.5750000000000002</c:v>
                </c:pt>
                <c:pt idx="5148">
                  <c:v>2.5750000000000002</c:v>
                </c:pt>
                <c:pt idx="5149">
                  <c:v>2.5760000000000001</c:v>
                </c:pt>
                <c:pt idx="5150">
                  <c:v>2.5760000000000001</c:v>
                </c:pt>
                <c:pt idx="5151">
                  <c:v>2.577</c:v>
                </c:pt>
                <c:pt idx="5152">
                  <c:v>2.577</c:v>
                </c:pt>
                <c:pt idx="5153">
                  <c:v>2.5779999999999998</c:v>
                </c:pt>
                <c:pt idx="5154">
                  <c:v>2.5779999999999998</c:v>
                </c:pt>
                <c:pt idx="5155">
                  <c:v>2.5790000000000002</c:v>
                </c:pt>
                <c:pt idx="5156">
                  <c:v>2.5790000000000002</c:v>
                </c:pt>
                <c:pt idx="5157">
                  <c:v>2.58</c:v>
                </c:pt>
                <c:pt idx="5158">
                  <c:v>2.58</c:v>
                </c:pt>
                <c:pt idx="5159">
                  <c:v>2.581</c:v>
                </c:pt>
                <c:pt idx="5160">
                  <c:v>2.581</c:v>
                </c:pt>
                <c:pt idx="5161">
                  <c:v>2.5819999999999999</c:v>
                </c:pt>
                <c:pt idx="5162">
                  <c:v>2.5819999999999999</c:v>
                </c:pt>
                <c:pt idx="5163">
                  <c:v>2.5830000000000002</c:v>
                </c:pt>
                <c:pt idx="5164">
                  <c:v>2.5830000000000002</c:v>
                </c:pt>
                <c:pt idx="5165">
                  <c:v>2.5840000000000001</c:v>
                </c:pt>
                <c:pt idx="5166">
                  <c:v>2.5840000000000001</c:v>
                </c:pt>
                <c:pt idx="5167">
                  <c:v>2.585</c:v>
                </c:pt>
                <c:pt idx="5168">
                  <c:v>2.585</c:v>
                </c:pt>
                <c:pt idx="5169">
                  <c:v>2.5859999999999999</c:v>
                </c:pt>
                <c:pt idx="5170">
                  <c:v>2.5859999999999999</c:v>
                </c:pt>
                <c:pt idx="5171">
                  <c:v>2.5870000000000002</c:v>
                </c:pt>
                <c:pt idx="5172">
                  <c:v>2.5870000000000002</c:v>
                </c:pt>
                <c:pt idx="5173">
                  <c:v>2.5880000000000001</c:v>
                </c:pt>
                <c:pt idx="5174">
                  <c:v>2.5880000000000001</c:v>
                </c:pt>
                <c:pt idx="5175">
                  <c:v>2.589</c:v>
                </c:pt>
                <c:pt idx="5176">
                  <c:v>2.589</c:v>
                </c:pt>
                <c:pt idx="5177">
                  <c:v>2.59</c:v>
                </c:pt>
                <c:pt idx="5178">
                  <c:v>2.59</c:v>
                </c:pt>
                <c:pt idx="5179">
                  <c:v>2.5910000000000002</c:v>
                </c:pt>
                <c:pt idx="5180">
                  <c:v>2.5910000000000002</c:v>
                </c:pt>
                <c:pt idx="5181">
                  <c:v>2.5920000000000001</c:v>
                </c:pt>
                <c:pt idx="5182">
                  <c:v>2.5920000000000001</c:v>
                </c:pt>
                <c:pt idx="5183">
                  <c:v>2.593</c:v>
                </c:pt>
                <c:pt idx="5184">
                  <c:v>2.593</c:v>
                </c:pt>
                <c:pt idx="5185">
                  <c:v>2.5939999999999999</c:v>
                </c:pt>
                <c:pt idx="5186">
                  <c:v>2.5939999999999999</c:v>
                </c:pt>
                <c:pt idx="5187">
                  <c:v>2.5950000000000002</c:v>
                </c:pt>
                <c:pt idx="5188">
                  <c:v>2.5950000000000002</c:v>
                </c:pt>
                <c:pt idx="5189">
                  <c:v>2.5960000000000001</c:v>
                </c:pt>
                <c:pt idx="5190">
                  <c:v>2.5960000000000001</c:v>
                </c:pt>
                <c:pt idx="5191">
                  <c:v>2.597</c:v>
                </c:pt>
                <c:pt idx="5192">
                  <c:v>2.597</c:v>
                </c:pt>
                <c:pt idx="5193">
                  <c:v>2.5979999999999999</c:v>
                </c:pt>
                <c:pt idx="5194">
                  <c:v>2.5979999999999999</c:v>
                </c:pt>
                <c:pt idx="5195">
                  <c:v>2.5990000000000002</c:v>
                </c:pt>
                <c:pt idx="5196">
                  <c:v>2.5990000000000002</c:v>
                </c:pt>
                <c:pt idx="5197">
                  <c:v>2.6</c:v>
                </c:pt>
                <c:pt idx="5198">
                  <c:v>2.6</c:v>
                </c:pt>
                <c:pt idx="5199">
                  <c:v>2.601</c:v>
                </c:pt>
                <c:pt idx="5200">
                  <c:v>2.601</c:v>
                </c:pt>
                <c:pt idx="5201">
                  <c:v>2.6019999999999999</c:v>
                </c:pt>
                <c:pt idx="5202">
                  <c:v>2.6019999999999999</c:v>
                </c:pt>
                <c:pt idx="5203">
                  <c:v>2.6030000000000002</c:v>
                </c:pt>
                <c:pt idx="5204">
                  <c:v>2.6030000000000002</c:v>
                </c:pt>
                <c:pt idx="5205">
                  <c:v>2.6040000000000001</c:v>
                </c:pt>
                <c:pt idx="5206">
                  <c:v>2.6040000000000001</c:v>
                </c:pt>
                <c:pt idx="5207">
                  <c:v>2.605</c:v>
                </c:pt>
                <c:pt idx="5208">
                  <c:v>2.605</c:v>
                </c:pt>
                <c:pt idx="5209">
                  <c:v>2.6059999999999999</c:v>
                </c:pt>
                <c:pt idx="5210">
                  <c:v>2.6059999999999999</c:v>
                </c:pt>
                <c:pt idx="5211">
                  <c:v>2.6070000000000002</c:v>
                </c:pt>
                <c:pt idx="5212">
                  <c:v>2.6070000000000002</c:v>
                </c:pt>
                <c:pt idx="5213">
                  <c:v>2.6080000000000001</c:v>
                </c:pt>
                <c:pt idx="5214">
                  <c:v>2.6080000000000001</c:v>
                </c:pt>
                <c:pt idx="5215">
                  <c:v>2.609</c:v>
                </c:pt>
                <c:pt idx="5216">
                  <c:v>2.609</c:v>
                </c:pt>
                <c:pt idx="5217">
                  <c:v>2.61</c:v>
                </c:pt>
                <c:pt idx="5218">
                  <c:v>2.61</c:v>
                </c:pt>
                <c:pt idx="5219">
                  <c:v>2.6110000000000002</c:v>
                </c:pt>
                <c:pt idx="5220">
                  <c:v>2.6110000000000002</c:v>
                </c:pt>
                <c:pt idx="5221">
                  <c:v>2.6120000000000001</c:v>
                </c:pt>
                <c:pt idx="5222">
                  <c:v>2.6120000000000001</c:v>
                </c:pt>
                <c:pt idx="5223">
                  <c:v>2.613</c:v>
                </c:pt>
                <c:pt idx="5224">
                  <c:v>2.613</c:v>
                </c:pt>
                <c:pt idx="5225">
                  <c:v>2.6139999999999999</c:v>
                </c:pt>
                <c:pt idx="5226">
                  <c:v>2.6139999999999999</c:v>
                </c:pt>
                <c:pt idx="5227">
                  <c:v>2.6150000000000002</c:v>
                </c:pt>
                <c:pt idx="5228">
                  <c:v>2.6150000000000002</c:v>
                </c:pt>
                <c:pt idx="5229">
                  <c:v>2.6160000000000001</c:v>
                </c:pt>
                <c:pt idx="5230">
                  <c:v>2.6160000000000001</c:v>
                </c:pt>
                <c:pt idx="5231">
                  <c:v>2.617</c:v>
                </c:pt>
                <c:pt idx="5232">
                  <c:v>2.617</c:v>
                </c:pt>
                <c:pt idx="5233">
                  <c:v>2.6179999999999999</c:v>
                </c:pt>
                <c:pt idx="5234">
                  <c:v>2.6179999999999999</c:v>
                </c:pt>
                <c:pt idx="5235">
                  <c:v>2.6190000000000002</c:v>
                </c:pt>
                <c:pt idx="5236">
                  <c:v>2.6190000000000002</c:v>
                </c:pt>
                <c:pt idx="5237">
                  <c:v>2.62</c:v>
                </c:pt>
                <c:pt idx="5238">
                  <c:v>2.62</c:v>
                </c:pt>
                <c:pt idx="5239">
                  <c:v>2.621</c:v>
                </c:pt>
                <c:pt idx="5240">
                  <c:v>2.621</c:v>
                </c:pt>
                <c:pt idx="5241">
                  <c:v>2.6219999999999999</c:v>
                </c:pt>
                <c:pt idx="5242">
                  <c:v>2.6219999999999999</c:v>
                </c:pt>
                <c:pt idx="5243">
                  <c:v>2.6230000000000002</c:v>
                </c:pt>
                <c:pt idx="5244">
                  <c:v>2.6230000000000002</c:v>
                </c:pt>
                <c:pt idx="5245">
                  <c:v>2.6240000000000001</c:v>
                </c:pt>
                <c:pt idx="5246">
                  <c:v>2.6240000000000001</c:v>
                </c:pt>
                <c:pt idx="5247">
                  <c:v>2.625</c:v>
                </c:pt>
                <c:pt idx="5248">
                  <c:v>2.625</c:v>
                </c:pt>
                <c:pt idx="5249">
                  <c:v>2.6259999999999999</c:v>
                </c:pt>
                <c:pt idx="5250">
                  <c:v>2.6259999999999999</c:v>
                </c:pt>
                <c:pt idx="5251">
                  <c:v>2.6269999999999998</c:v>
                </c:pt>
                <c:pt idx="5252">
                  <c:v>2.6269999999999998</c:v>
                </c:pt>
                <c:pt idx="5253">
                  <c:v>2.6280000000000001</c:v>
                </c:pt>
                <c:pt idx="5254">
                  <c:v>2.6280000000000001</c:v>
                </c:pt>
                <c:pt idx="5255">
                  <c:v>2.629</c:v>
                </c:pt>
                <c:pt idx="5256">
                  <c:v>2.629</c:v>
                </c:pt>
                <c:pt idx="5257">
                  <c:v>2.63</c:v>
                </c:pt>
                <c:pt idx="5258">
                  <c:v>2.63</c:v>
                </c:pt>
                <c:pt idx="5259">
                  <c:v>2.6309999999999998</c:v>
                </c:pt>
                <c:pt idx="5260">
                  <c:v>2.6309999999999998</c:v>
                </c:pt>
                <c:pt idx="5261">
                  <c:v>2.6320000000000001</c:v>
                </c:pt>
                <c:pt idx="5262">
                  <c:v>2.6320000000000001</c:v>
                </c:pt>
                <c:pt idx="5263">
                  <c:v>2.633</c:v>
                </c:pt>
                <c:pt idx="5264">
                  <c:v>2.633</c:v>
                </c:pt>
                <c:pt idx="5265">
                  <c:v>2.6339999999999999</c:v>
                </c:pt>
                <c:pt idx="5266">
                  <c:v>2.6339999999999999</c:v>
                </c:pt>
                <c:pt idx="5267">
                  <c:v>2.6349999999999998</c:v>
                </c:pt>
                <c:pt idx="5268">
                  <c:v>2.6349999999999998</c:v>
                </c:pt>
                <c:pt idx="5269">
                  <c:v>2.6360000000000001</c:v>
                </c:pt>
                <c:pt idx="5270">
                  <c:v>2.6360000000000001</c:v>
                </c:pt>
                <c:pt idx="5271">
                  <c:v>2.637</c:v>
                </c:pt>
                <c:pt idx="5272">
                  <c:v>2.637</c:v>
                </c:pt>
                <c:pt idx="5273">
                  <c:v>2.6379999999999999</c:v>
                </c:pt>
                <c:pt idx="5274">
                  <c:v>2.6379999999999999</c:v>
                </c:pt>
                <c:pt idx="5275">
                  <c:v>2.6389999999999998</c:v>
                </c:pt>
                <c:pt idx="5276">
                  <c:v>2.6389999999999998</c:v>
                </c:pt>
                <c:pt idx="5277">
                  <c:v>2.64</c:v>
                </c:pt>
                <c:pt idx="5278">
                  <c:v>2.64</c:v>
                </c:pt>
                <c:pt idx="5279">
                  <c:v>2.641</c:v>
                </c:pt>
                <c:pt idx="5280">
                  <c:v>2.641</c:v>
                </c:pt>
                <c:pt idx="5281">
                  <c:v>2.6419999999999999</c:v>
                </c:pt>
                <c:pt idx="5282">
                  <c:v>2.6419999999999999</c:v>
                </c:pt>
                <c:pt idx="5283">
                  <c:v>2.6429999999999998</c:v>
                </c:pt>
                <c:pt idx="5284">
                  <c:v>2.6429999999999998</c:v>
                </c:pt>
                <c:pt idx="5285">
                  <c:v>2.6440000000000001</c:v>
                </c:pt>
                <c:pt idx="5286">
                  <c:v>2.6440000000000001</c:v>
                </c:pt>
                <c:pt idx="5287">
                  <c:v>2.645</c:v>
                </c:pt>
                <c:pt idx="5288">
                  <c:v>2.645</c:v>
                </c:pt>
                <c:pt idx="5289">
                  <c:v>2.6459999999999999</c:v>
                </c:pt>
                <c:pt idx="5290">
                  <c:v>2.6459999999999999</c:v>
                </c:pt>
                <c:pt idx="5291">
                  <c:v>2.6469999999999998</c:v>
                </c:pt>
                <c:pt idx="5292">
                  <c:v>2.6469999999999998</c:v>
                </c:pt>
                <c:pt idx="5293">
                  <c:v>2.6480000000000001</c:v>
                </c:pt>
                <c:pt idx="5294">
                  <c:v>2.6480000000000001</c:v>
                </c:pt>
                <c:pt idx="5295">
                  <c:v>2.649</c:v>
                </c:pt>
                <c:pt idx="5296">
                  <c:v>2.649</c:v>
                </c:pt>
                <c:pt idx="5297">
                  <c:v>2.65</c:v>
                </c:pt>
                <c:pt idx="5298">
                  <c:v>2.65</c:v>
                </c:pt>
                <c:pt idx="5299">
                  <c:v>2.6509999999999998</c:v>
                </c:pt>
                <c:pt idx="5300">
                  <c:v>2.6509999999999998</c:v>
                </c:pt>
                <c:pt idx="5301">
                  <c:v>2.6520000000000001</c:v>
                </c:pt>
                <c:pt idx="5302">
                  <c:v>2.6520000000000001</c:v>
                </c:pt>
                <c:pt idx="5303">
                  <c:v>2.653</c:v>
                </c:pt>
                <c:pt idx="5304">
                  <c:v>2.653</c:v>
                </c:pt>
                <c:pt idx="5305">
                  <c:v>2.6539999999999999</c:v>
                </c:pt>
                <c:pt idx="5306">
                  <c:v>2.6539999999999999</c:v>
                </c:pt>
                <c:pt idx="5307">
                  <c:v>2.6549999999999998</c:v>
                </c:pt>
                <c:pt idx="5308">
                  <c:v>2.6549999999999998</c:v>
                </c:pt>
                <c:pt idx="5309">
                  <c:v>2.6560000000000001</c:v>
                </c:pt>
                <c:pt idx="5310">
                  <c:v>2.6560000000000001</c:v>
                </c:pt>
                <c:pt idx="5311">
                  <c:v>2.657</c:v>
                </c:pt>
                <c:pt idx="5312">
                  <c:v>2.657</c:v>
                </c:pt>
                <c:pt idx="5313">
                  <c:v>2.6579999999999999</c:v>
                </c:pt>
                <c:pt idx="5314">
                  <c:v>2.6579999999999999</c:v>
                </c:pt>
                <c:pt idx="5315">
                  <c:v>2.6589999999999998</c:v>
                </c:pt>
                <c:pt idx="5316">
                  <c:v>2.6589999999999998</c:v>
                </c:pt>
                <c:pt idx="5317">
                  <c:v>2.66</c:v>
                </c:pt>
                <c:pt idx="5318">
                  <c:v>2.66</c:v>
                </c:pt>
                <c:pt idx="5319">
                  <c:v>2.661</c:v>
                </c:pt>
                <c:pt idx="5320">
                  <c:v>2.661</c:v>
                </c:pt>
                <c:pt idx="5321">
                  <c:v>2.6619999999999999</c:v>
                </c:pt>
                <c:pt idx="5322">
                  <c:v>2.6619999999999999</c:v>
                </c:pt>
                <c:pt idx="5323">
                  <c:v>2.6629999999999998</c:v>
                </c:pt>
                <c:pt idx="5324">
                  <c:v>2.6629999999999998</c:v>
                </c:pt>
                <c:pt idx="5325">
                  <c:v>2.6640000000000001</c:v>
                </c:pt>
                <c:pt idx="5326">
                  <c:v>2.6640000000000001</c:v>
                </c:pt>
                <c:pt idx="5327">
                  <c:v>2.665</c:v>
                </c:pt>
                <c:pt idx="5328">
                  <c:v>2.665</c:v>
                </c:pt>
                <c:pt idx="5329">
                  <c:v>2.6659999999999999</c:v>
                </c:pt>
                <c:pt idx="5330">
                  <c:v>2.6659999999999999</c:v>
                </c:pt>
                <c:pt idx="5331">
                  <c:v>2.6669999999999998</c:v>
                </c:pt>
                <c:pt idx="5332">
                  <c:v>2.6669999999999998</c:v>
                </c:pt>
                <c:pt idx="5333">
                  <c:v>2.6680000000000001</c:v>
                </c:pt>
                <c:pt idx="5334">
                  <c:v>2.6680000000000001</c:v>
                </c:pt>
                <c:pt idx="5335">
                  <c:v>2.669</c:v>
                </c:pt>
                <c:pt idx="5336">
                  <c:v>2.669</c:v>
                </c:pt>
                <c:pt idx="5337">
                  <c:v>2.67</c:v>
                </c:pt>
                <c:pt idx="5338">
                  <c:v>2.67</c:v>
                </c:pt>
                <c:pt idx="5339">
                  <c:v>2.6709999999999998</c:v>
                </c:pt>
                <c:pt idx="5340">
                  <c:v>2.6709999999999998</c:v>
                </c:pt>
                <c:pt idx="5341">
                  <c:v>2.6720000000000002</c:v>
                </c:pt>
                <c:pt idx="5342">
                  <c:v>2.6720000000000002</c:v>
                </c:pt>
                <c:pt idx="5343">
                  <c:v>2.673</c:v>
                </c:pt>
                <c:pt idx="5344">
                  <c:v>2.673</c:v>
                </c:pt>
                <c:pt idx="5345">
                  <c:v>2.6739999999999999</c:v>
                </c:pt>
                <c:pt idx="5346">
                  <c:v>2.6739999999999999</c:v>
                </c:pt>
                <c:pt idx="5347">
                  <c:v>2.6749999999999998</c:v>
                </c:pt>
                <c:pt idx="5348">
                  <c:v>2.6749999999999998</c:v>
                </c:pt>
                <c:pt idx="5349">
                  <c:v>2.6760000000000002</c:v>
                </c:pt>
                <c:pt idx="5350">
                  <c:v>2.6760000000000002</c:v>
                </c:pt>
                <c:pt idx="5351">
                  <c:v>2.677</c:v>
                </c:pt>
                <c:pt idx="5352">
                  <c:v>2.677</c:v>
                </c:pt>
                <c:pt idx="5353">
                  <c:v>2.6779999999999999</c:v>
                </c:pt>
                <c:pt idx="5354">
                  <c:v>2.6779999999999999</c:v>
                </c:pt>
                <c:pt idx="5355">
                  <c:v>2.6789999999999998</c:v>
                </c:pt>
                <c:pt idx="5356">
                  <c:v>2.6789999999999998</c:v>
                </c:pt>
                <c:pt idx="5357">
                  <c:v>2.68</c:v>
                </c:pt>
                <c:pt idx="5358">
                  <c:v>2.68</c:v>
                </c:pt>
                <c:pt idx="5359">
                  <c:v>2.681</c:v>
                </c:pt>
                <c:pt idx="5360">
                  <c:v>2.681</c:v>
                </c:pt>
                <c:pt idx="5361">
                  <c:v>2.6819999999999999</c:v>
                </c:pt>
                <c:pt idx="5362">
                  <c:v>2.6819999999999999</c:v>
                </c:pt>
                <c:pt idx="5363">
                  <c:v>2.6829999999999998</c:v>
                </c:pt>
                <c:pt idx="5364">
                  <c:v>2.6829999999999998</c:v>
                </c:pt>
                <c:pt idx="5365">
                  <c:v>2.6840000000000002</c:v>
                </c:pt>
                <c:pt idx="5366">
                  <c:v>2.6840000000000002</c:v>
                </c:pt>
                <c:pt idx="5367">
                  <c:v>2.6850000000000001</c:v>
                </c:pt>
                <c:pt idx="5368">
                  <c:v>2.6850000000000001</c:v>
                </c:pt>
                <c:pt idx="5369">
                  <c:v>2.6859999999999999</c:v>
                </c:pt>
                <c:pt idx="5370">
                  <c:v>2.6859999999999999</c:v>
                </c:pt>
                <c:pt idx="5371">
                  <c:v>2.6869999999999998</c:v>
                </c:pt>
                <c:pt idx="5372">
                  <c:v>2.6869999999999998</c:v>
                </c:pt>
                <c:pt idx="5373">
                  <c:v>2.6880000000000002</c:v>
                </c:pt>
                <c:pt idx="5374">
                  <c:v>2.6880000000000002</c:v>
                </c:pt>
                <c:pt idx="5375">
                  <c:v>2.6890000000000001</c:v>
                </c:pt>
                <c:pt idx="5376">
                  <c:v>2.6890000000000001</c:v>
                </c:pt>
                <c:pt idx="5377">
                  <c:v>2.69</c:v>
                </c:pt>
                <c:pt idx="5378">
                  <c:v>2.69</c:v>
                </c:pt>
                <c:pt idx="5379">
                  <c:v>2.6909999999999998</c:v>
                </c:pt>
                <c:pt idx="5380">
                  <c:v>2.6909999999999998</c:v>
                </c:pt>
                <c:pt idx="5381">
                  <c:v>2.6920000000000002</c:v>
                </c:pt>
                <c:pt idx="5382">
                  <c:v>2.6920000000000002</c:v>
                </c:pt>
                <c:pt idx="5383">
                  <c:v>2.6930000000000001</c:v>
                </c:pt>
                <c:pt idx="5384">
                  <c:v>2.6930000000000001</c:v>
                </c:pt>
                <c:pt idx="5385">
                  <c:v>2.694</c:v>
                </c:pt>
                <c:pt idx="5386">
                  <c:v>2.694</c:v>
                </c:pt>
                <c:pt idx="5387">
                  <c:v>2.6949999999999998</c:v>
                </c:pt>
                <c:pt idx="5388">
                  <c:v>2.6949999999999998</c:v>
                </c:pt>
                <c:pt idx="5389">
                  <c:v>2.6960000000000002</c:v>
                </c:pt>
                <c:pt idx="5390">
                  <c:v>2.6960000000000002</c:v>
                </c:pt>
                <c:pt idx="5391">
                  <c:v>2.6970000000000001</c:v>
                </c:pt>
                <c:pt idx="5392">
                  <c:v>2.6970000000000001</c:v>
                </c:pt>
                <c:pt idx="5393">
                  <c:v>2.698</c:v>
                </c:pt>
                <c:pt idx="5394">
                  <c:v>2.698</c:v>
                </c:pt>
                <c:pt idx="5395">
                  <c:v>2.6989999999999998</c:v>
                </c:pt>
                <c:pt idx="5396">
                  <c:v>2.6989999999999998</c:v>
                </c:pt>
                <c:pt idx="5397">
                  <c:v>2.7</c:v>
                </c:pt>
                <c:pt idx="5398">
                  <c:v>2.7</c:v>
                </c:pt>
                <c:pt idx="5399">
                  <c:v>2.7010000000000001</c:v>
                </c:pt>
                <c:pt idx="5400">
                  <c:v>2.7010000000000001</c:v>
                </c:pt>
                <c:pt idx="5401">
                  <c:v>2.702</c:v>
                </c:pt>
                <c:pt idx="5402">
                  <c:v>2.702</c:v>
                </c:pt>
                <c:pt idx="5403">
                  <c:v>2.7029999999999998</c:v>
                </c:pt>
                <c:pt idx="5404">
                  <c:v>2.7029999999999998</c:v>
                </c:pt>
                <c:pt idx="5405">
                  <c:v>2.7040000000000002</c:v>
                </c:pt>
                <c:pt idx="5406">
                  <c:v>2.7040000000000002</c:v>
                </c:pt>
                <c:pt idx="5407">
                  <c:v>2.7050000000000001</c:v>
                </c:pt>
                <c:pt idx="5408">
                  <c:v>2.7050000000000001</c:v>
                </c:pt>
                <c:pt idx="5409">
                  <c:v>2.706</c:v>
                </c:pt>
                <c:pt idx="5410">
                  <c:v>2.706</c:v>
                </c:pt>
                <c:pt idx="5411">
                  <c:v>2.7069999999999999</c:v>
                </c:pt>
                <c:pt idx="5412">
                  <c:v>2.7069999999999999</c:v>
                </c:pt>
                <c:pt idx="5413">
                  <c:v>2.7080000000000002</c:v>
                </c:pt>
                <c:pt idx="5414">
                  <c:v>2.7080000000000002</c:v>
                </c:pt>
                <c:pt idx="5415">
                  <c:v>2.7090000000000001</c:v>
                </c:pt>
                <c:pt idx="5416">
                  <c:v>2.7090000000000001</c:v>
                </c:pt>
                <c:pt idx="5417">
                  <c:v>2.71</c:v>
                </c:pt>
                <c:pt idx="5418">
                  <c:v>2.71</c:v>
                </c:pt>
                <c:pt idx="5419">
                  <c:v>2.7109999999999999</c:v>
                </c:pt>
                <c:pt idx="5420">
                  <c:v>2.7109999999999999</c:v>
                </c:pt>
                <c:pt idx="5421">
                  <c:v>2.7120000000000002</c:v>
                </c:pt>
                <c:pt idx="5422">
                  <c:v>2.7120000000000002</c:v>
                </c:pt>
                <c:pt idx="5423">
                  <c:v>2.7130000000000001</c:v>
                </c:pt>
                <c:pt idx="5424">
                  <c:v>2.7130000000000001</c:v>
                </c:pt>
                <c:pt idx="5425">
                  <c:v>2.714</c:v>
                </c:pt>
                <c:pt idx="5426">
                  <c:v>2.714</c:v>
                </c:pt>
                <c:pt idx="5427">
                  <c:v>2.7149999999999999</c:v>
                </c:pt>
                <c:pt idx="5428">
                  <c:v>2.7149999999999999</c:v>
                </c:pt>
                <c:pt idx="5429">
                  <c:v>2.7160000000000002</c:v>
                </c:pt>
                <c:pt idx="5430">
                  <c:v>2.7160000000000002</c:v>
                </c:pt>
                <c:pt idx="5431">
                  <c:v>2.7170000000000001</c:v>
                </c:pt>
                <c:pt idx="5432">
                  <c:v>2.7170000000000001</c:v>
                </c:pt>
                <c:pt idx="5433">
                  <c:v>2.718</c:v>
                </c:pt>
                <c:pt idx="5434">
                  <c:v>2.718</c:v>
                </c:pt>
                <c:pt idx="5435">
                  <c:v>2.7189999999999999</c:v>
                </c:pt>
                <c:pt idx="5436">
                  <c:v>2.7189999999999999</c:v>
                </c:pt>
                <c:pt idx="5437">
                  <c:v>2.72</c:v>
                </c:pt>
                <c:pt idx="5438">
                  <c:v>2.72</c:v>
                </c:pt>
                <c:pt idx="5439">
                  <c:v>2.7210000000000001</c:v>
                </c:pt>
                <c:pt idx="5440">
                  <c:v>2.7210000000000001</c:v>
                </c:pt>
                <c:pt idx="5441">
                  <c:v>2.722</c:v>
                </c:pt>
                <c:pt idx="5442">
                  <c:v>2.722</c:v>
                </c:pt>
                <c:pt idx="5443">
                  <c:v>2.7229999999999999</c:v>
                </c:pt>
                <c:pt idx="5444">
                  <c:v>2.7229999999999999</c:v>
                </c:pt>
                <c:pt idx="5445">
                  <c:v>2.7240000000000002</c:v>
                </c:pt>
                <c:pt idx="5446">
                  <c:v>2.7240000000000002</c:v>
                </c:pt>
                <c:pt idx="5447">
                  <c:v>2.7250000000000001</c:v>
                </c:pt>
                <c:pt idx="5448">
                  <c:v>2.7250000000000001</c:v>
                </c:pt>
                <c:pt idx="5449">
                  <c:v>2.726</c:v>
                </c:pt>
                <c:pt idx="5450">
                  <c:v>2.726</c:v>
                </c:pt>
                <c:pt idx="5451">
                  <c:v>2.7269999999999999</c:v>
                </c:pt>
                <c:pt idx="5452">
                  <c:v>2.7269999999999999</c:v>
                </c:pt>
                <c:pt idx="5453">
                  <c:v>2.7280000000000002</c:v>
                </c:pt>
                <c:pt idx="5454">
                  <c:v>2.7280000000000002</c:v>
                </c:pt>
                <c:pt idx="5455">
                  <c:v>2.7290000000000001</c:v>
                </c:pt>
                <c:pt idx="5456">
                  <c:v>2.7290000000000001</c:v>
                </c:pt>
                <c:pt idx="5457">
                  <c:v>2.73</c:v>
                </c:pt>
                <c:pt idx="5458">
                  <c:v>2.73</c:v>
                </c:pt>
                <c:pt idx="5459">
                  <c:v>2.7309999999999999</c:v>
                </c:pt>
                <c:pt idx="5460">
                  <c:v>2.7309999999999999</c:v>
                </c:pt>
                <c:pt idx="5461">
                  <c:v>2.7320000000000002</c:v>
                </c:pt>
                <c:pt idx="5462">
                  <c:v>2.7320000000000002</c:v>
                </c:pt>
                <c:pt idx="5463">
                  <c:v>2.7330000000000001</c:v>
                </c:pt>
                <c:pt idx="5464">
                  <c:v>2.7330000000000001</c:v>
                </c:pt>
                <c:pt idx="5465">
                  <c:v>2.734</c:v>
                </c:pt>
                <c:pt idx="5466">
                  <c:v>2.734</c:v>
                </c:pt>
                <c:pt idx="5467">
                  <c:v>2.7349999999999999</c:v>
                </c:pt>
                <c:pt idx="5468">
                  <c:v>2.7349999999999999</c:v>
                </c:pt>
                <c:pt idx="5469">
                  <c:v>2.7360000000000002</c:v>
                </c:pt>
                <c:pt idx="5470">
                  <c:v>2.7360000000000002</c:v>
                </c:pt>
                <c:pt idx="5471">
                  <c:v>2.7370000000000001</c:v>
                </c:pt>
                <c:pt idx="5472">
                  <c:v>2.7370000000000001</c:v>
                </c:pt>
                <c:pt idx="5473">
                  <c:v>2.738</c:v>
                </c:pt>
                <c:pt idx="5474">
                  <c:v>2.738</c:v>
                </c:pt>
                <c:pt idx="5475">
                  <c:v>2.7389999999999999</c:v>
                </c:pt>
                <c:pt idx="5476">
                  <c:v>2.7389999999999999</c:v>
                </c:pt>
                <c:pt idx="5477">
                  <c:v>2.74</c:v>
                </c:pt>
                <c:pt idx="5478">
                  <c:v>2.74</c:v>
                </c:pt>
                <c:pt idx="5479">
                  <c:v>2.7410000000000001</c:v>
                </c:pt>
                <c:pt idx="5480">
                  <c:v>2.7410000000000001</c:v>
                </c:pt>
                <c:pt idx="5481">
                  <c:v>2.742</c:v>
                </c:pt>
                <c:pt idx="5482">
                  <c:v>2.742</c:v>
                </c:pt>
                <c:pt idx="5483">
                  <c:v>2.7429999999999999</c:v>
                </c:pt>
                <c:pt idx="5484">
                  <c:v>2.7429999999999999</c:v>
                </c:pt>
                <c:pt idx="5485">
                  <c:v>2.7440000000000002</c:v>
                </c:pt>
                <c:pt idx="5486">
                  <c:v>2.7440000000000002</c:v>
                </c:pt>
                <c:pt idx="5487">
                  <c:v>2.7450000000000001</c:v>
                </c:pt>
                <c:pt idx="5488">
                  <c:v>2.7450000000000001</c:v>
                </c:pt>
                <c:pt idx="5489">
                  <c:v>2.746</c:v>
                </c:pt>
                <c:pt idx="5490">
                  <c:v>2.746</c:v>
                </c:pt>
                <c:pt idx="5491">
                  <c:v>2.7469999999999999</c:v>
                </c:pt>
                <c:pt idx="5492">
                  <c:v>2.7469999999999999</c:v>
                </c:pt>
                <c:pt idx="5493">
                  <c:v>2.7480000000000002</c:v>
                </c:pt>
                <c:pt idx="5494">
                  <c:v>2.7480000000000002</c:v>
                </c:pt>
                <c:pt idx="5495">
                  <c:v>2.7490000000000001</c:v>
                </c:pt>
                <c:pt idx="5496">
                  <c:v>2.7490000000000001</c:v>
                </c:pt>
                <c:pt idx="5497">
                  <c:v>2.75</c:v>
                </c:pt>
                <c:pt idx="5498">
                  <c:v>2.75</c:v>
                </c:pt>
                <c:pt idx="5499">
                  <c:v>2.7509999999999999</c:v>
                </c:pt>
                <c:pt idx="5500">
                  <c:v>2.7509999999999999</c:v>
                </c:pt>
                <c:pt idx="5501">
                  <c:v>2.7519999999999998</c:v>
                </c:pt>
                <c:pt idx="5502">
                  <c:v>2.7519999999999998</c:v>
                </c:pt>
                <c:pt idx="5503">
                  <c:v>2.7530000000000001</c:v>
                </c:pt>
                <c:pt idx="5504">
                  <c:v>2.7530000000000001</c:v>
                </c:pt>
                <c:pt idx="5505">
                  <c:v>2.754</c:v>
                </c:pt>
                <c:pt idx="5506">
                  <c:v>2.754</c:v>
                </c:pt>
                <c:pt idx="5507">
                  <c:v>2.7549999999999999</c:v>
                </c:pt>
                <c:pt idx="5508">
                  <c:v>2.7549999999999999</c:v>
                </c:pt>
                <c:pt idx="5509">
                  <c:v>2.7559999999999998</c:v>
                </c:pt>
                <c:pt idx="5510">
                  <c:v>2.7559999999999998</c:v>
                </c:pt>
                <c:pt idx="5511">
                  <c:v>2.7570000000000001</c:v>
                </c:pt>
                <c:pt idx="5512">
                  <c:v>2.7570000000000001</c:v>
                </c:pt>
                <c:pt idx="5513">
                  <c:v>2.758</c:v>
                </c:pt>
                <c:pt idx="5514">
                  <c:v>2.758</c:v>
                </c:pt>
                <c:pt idx="5515">
                  <c:v>2.7589999999999999</c:v>
                </c:pt>
                <c:pt idx="5516">
                  <c:v>2.7589999999999999</c:v>
                </c:pt>
                <c:pt idx="5517">
                  <c:v>2.76</c:v>
                </c:pt>
                <c:pt idx="5518">
                  <c:v>2.76</c:v>
                </c:pt>
                <c:pt idx="5519">
                  <c:v>2.7610000000000001</c:v>
                </c:pt>
                <c:pt idx="5520">
                  <c:v>2.7610000000000001</c:v>
                </c:pt>
                <c:pt idx="5521">
                  <c:v>2.762</c:v>
                </c:pt>
                <c:pt idx="5522">
                  <c:v>2.762</c:v>
                </c:pt>
                <c:pt idx="5523">
                  <c:v>2.7629999999999999</c:v>
                </c:pt>
                <c:pt idx="5524">
                  <c:v>2.7629999999999999</c:v>
                </c:pt>
                <c:pt idx="5525">
                  <c:v>2.7639999999999998</c:v>
                </c:pt>
                <c:pt idx="5526">
                  <c:v>2.7639999999999998</c:v>
                </c:pt>
                <c:pt idx="5527">
                  <c:v>2.7650000000000001</c:v>
                </c:pt>
                <c:pt idx="5528">
                  <c:v>2.7650000000000001</c:v>
                </c:pt>
                <c:pt idx="5529">
                  <c:v>2.766</c:v>
                </c:pt>
                <c:pt idx="5530">
                  <c:v>2.766</c:v>
                </c:pt>
                <c:pt idx="5531">
                  <c:v>2.7669999999999999</c:v>
                </c:pt>
                <c:pt idx="5532">
                  <c:v>2.7669999999999999</c:v>
                </c:pt>
                <c:pt idx="5533">
                  <c:v>2.7679999999999998</c:v>
                </c:pt>
                <c:pt idx="5534">
                  <c:v>2.7679999999999998</c:v>
                </c:pt>
                <c:pt idx="5535">
                  <c:v>2.7690000000000001</c:v>
                </c:pt>
                <c:pt idx="5536">
                  <c:v>2.7690000000000001</c:v>
                </c:pt>
                <c:pt idx="5537">
                  <c:v>2.77</c:v>
                </c:pt>
                <c:pt idx="5538">
                  <c:v>2.77</c:v>
                </c:pt>
                <c:pt idx="5539">
                  <c:v>2.7709999999999999</c:v>
                </c:pt>
                <c:pt idx="5540">
                  <c:v>2.7709999999999999</c:v>
                </c:pt>
                <c:pt idx="5541">
                  <c:v>2.7719999999999998</c:v>
                </c:pt>
                <c:pt idx="5542">
                  <c:v>2.7719999999999998</c:v>
                </c:pt>
                <c:pt idx="5543">
                  <c:v>2.7730000000000001</c:v>
                </c:pt>
                <c:pt idx="5544">
                  <c:v>2.7730000000000001</c:v>
                </c:pt>
                <c:pt idx="5545">
                  <c:v>2.774</c:v>
                </c:pt>
                <c:pt idx="5546">
                  <c:v>2.774</c:v>
                </c:pt>
                <c:pt idx="5547">
                  <c:v>2.7749999999999999</c:v>
                </c:pt>
                <c:pt idx="5548">
                  <c:v>2.7749999999999999</c:v>
                </c:pt>
                <c:pt idx="5549">
                  <c:v>2.7759999999999998</c:v>
                </c:pt>
                <c:pt idx="5550">
                  <c:v>2.7759999999999998</c:v>
                </c:pt>
                <c:pt idx="5551">
                  <c:v>2.7770000000000001</c:v>
                </c:pt>
                <c:pt idx="5552">
                  <c:v>2.7770000000000001</c:v>
                </c:pt>
                <c:pt idx="5553">
                  <c:v>2.778</c:v>
                </c:pt>
                <c:pt idx="5554">
                  <c:v>2.778</c:v>
                </c:pt>
                <c:pt idx="5555">
                  <c:v>2.7789999999999999</c:v>
                </c:pt>
                <c:pt idx="5556">
                  <c:v>2.7789999999999999</c:v>
                </c:pt>
                <c:pt idx="5557">
                  <c:v>2.78</c:v>
                </c:pt>
                <c:pt idx="5558">
                  <c:v>2.78</c:v>
                </c:pt>
                <c:pt idx="5559">
                  <c:v>2.7810000000000001</c:v>
                </c:pt>
                <c:pt idx="5560">
                  <c:v>2.7810000000000001</c:v>
                </c:pt>
                <c:pt idx="5561">
                  <c:v>2.782</c:v>
                </c:pt>
                <c:pt idx="5562">
                  <c:v>2.782</c:v>
                </c:pt>
                <c:pt idx="5563">
                  <c:v>2.7829999999999999</c:v>
                </c:pt>
                <c:pt idx="5564">
                  <c:v>2.7829999999999999</c:v>
                </c:pt>
                <c:pt idx="5565">
                  <c:v>2.7839999999999998</c:v>
                </c:pt>
                <c:pt idx="5566">
                  <c:v>2.7839999999999998</c:v>
                </c:pt>
                <c:pt idx="5567">
                  <c:v>2.7850000000000001</c:v>
                </c:pt>
                <c:pt idx="5568">
                  <c:v>2.7850000000000001</c:v>
                </c:pt>
                <c:pt idx="5569">
                  <c:v>2.786</c:v>
                </c:pt>
                <c:pt idx="5570">
                  <c:v>2.786</c:v>
                </c:pt>
                <c:pt idx="5571">
                  <c:v>2.7869999999999999</c:v>
                </c:pt>
                <c:pt idx="5572">
                  <c:v>2.7869999999999999</c:v>
                </c:pt>
                <c:pt idx="5573">
                  <c:v>2.7879999999999998</c:v>
                </c:pt>
                <c:pt idx="5574">
                  <c:v>2.7879999999999998</c:v>
                </c:pt>
                <c:pt idx="5575">
                  <c:v>2.7890000000000001</c:v>
                </c:pt>
                <c:pt idx="5576">
                  <c:v>2.7890000000000001</c:v>
                </c:pt>
                <c:pt idx="5577">
                  <c:v>2.79</c:v>
                </c:pt>
                <c:pt idx="5578">
                  <c:v>2.79</c:v>
                </c:pt>
                <c:pt idx="5579">
                  <c:v>2.7909999999999999</c:v>
                </c:pt>
                <c:pt idx="5580">
                  <c:v>2.7909999999999999</c:v>
                </c:pt>
                <c:pt idx="5581">
                  <c:v>2.7919999999999998</c:v>
                </c:pt>
                <c:pt idx="5582">
                  <c:v>2.7919999999999998</c:v>
                </c:pt>
                <c:pt idx="5583">
                  <c:v>2.7930000000000001</c:v>
                </c:pt>
                <c:pt idx="5584">
                  <c:v>2.7930000000000001</c:v>
                </c:pt>
                <c:pt idx="5585">
                  <c:v>2.794</c:v>
                </c:pt>
                <c:pt idx="5586">
                  <c:v>2.794</c:v>
                </c:pt>
                <c:pt idx="5587">
                  <c:v>2.7949999999999999</c:v>
                </c:pt>
                <c:pt idx="5588">
                  <c:v>2.7949999999999999</c:v>
                </c:pt>
                <c:pt idx="5589">
                  <c:v>2.7959999999999998</c:v>
                </c:pt>
                <c:pt idx="5590">
                  <c:v>2.7959999999999998</c:v>
                </c:pt>
                <c:pt idx="5591">
                  <c:v>2.7970000000000002</c:v>
                </c:pt>
                <c:pt idx="5592">
                  <c:v>2.7970000000000002</c:v>
                </c:pt>
                <c:pt idx="5593">
                  <c:v>2.798</c:v>
                </c:pt>
                <c:pt idx="5594">
                  <c:v>2.798</c:v>
                </c:pt>
                <c:pt idx="5595">
                  <c:v>2.7989999999999999</c:v>
                </c:pt>
                <c:pt idx="5596">
                  <c:v>2.7989999999999999</c:v>
                </c:pt>
                <c:pt idx="5597">
                  <c:v>2.8</c:v>
                </c:pt>
                <c:pt idx="5598">
                  <c:v>2.8</c:v>
                </c:pt>
                <c:pt idx="5599">
                  <c:v>2.8010000000000002</c:v>
                </c:pt>
                <c:pt idx="5600">
                  <c:v>2.8010000000000002</c:v>
                </c:pt>
                <c:pt idx="5601">
                  <c:v>2.802</c:v>
                </c:pt>
                <c:pt idx="5602">
                  <c:v>2.802</c:v>
                </c:pt>
                <c:pt idx="5603">
                  <c:v>2.8029999999999999</c:v>
                </c:pt>
                <c:pt idx="5604">
                  <c:v>2.8029999999999999</c:v>
                </c:pt>
                <c:pt idx="5605">
                  <c:v>2.8039999999999998</c:v>
                </c:pt>
                <c:pt idx="5606">
                  <c:v>2.8039999999999998</c:v>
                </c:pt>
                <c:pt idx="5607">
                  <c:v>2.8050000000000002</c:v>
                </c:pt>
                <c:pt idx="5608">
                  <c:v>2.8050000000000002</c:v>
                </c:pt>
                <c:pt idx="5609">
                  <c:v>2.806</c:v>
                </c:pt>
                <c:pt idx="5610">
                  <c:v>2.806</c:v>
                </c:pt>
                <c:pt idx="5611">
                  <c:v>2.8069999999999999</c:v>
                </c:pt>
                <c:pt idx="5612">
                  <c:v>2.8069999999999999</c:v>
                </c:pt>
                <c:pt idx="5613">
                  <c:v>2.8079999999999998</c:v>
                </c:pt>
                <c:pt idx="5614">
                  <c:v>2.8079999999999998</c:v>
                </c:pt>
                <c:pt idx="5615">
                  <c:v>2.8090000000000002</c:v>
                </c:pt>
                <c:pt idx="5616">
                  <c:v>2.8090000000000002</c:v>
                </c:pt>
                <c:pt idx="5617">
                  <c:v>2.81</c:v>
                </c:pt>
                <c:pt idx="5618">
                  <c:v>2.81</c:v>
                </c:pt>
                <c:pt idx="5619">
                  <c:v>2.8109999999999999</c:v>
                </c:pt>
                <c:pt idx="5620">
                  <c:v>2.8109999999999999</c:v>
                </c:pt>
                <c:pt idx="5621">
                  <c:v>2.8119999999999998</c:v>
                </c:pt>
                <c:pt idx="5622">
                  <c:v>2.8119999999999998</c:v>
                </c:pt>
                <c:pt idx="5623">
                  <c:v>2.8130000000000002</c:v>
                </c:pt>
                <c:pt idx="5624">
                  <c:v>2.8130000000000002</c:v>
                </c:pt>
                <c:pt idx="5625">
                  <c:v>2.8140000000000001</c:v>
                </c:pt>
                <c:pt idx="5626">
                  <c:v>2.8140000000000001</c:v>
                </c:pt>
                <c:pt idx="5627">
                  <c:v>2.8149999999999999</c:v>
                </c:pt>
                <c:pt idx="5628">
                  <c:v>2.8149999999999999</c:v>
                </c:pt>
                <c:pt idx="5629">
                  <c:v>2.8159999999999998</c:v>
                </c:pt>
                <c:pt idx="5630">
                  <c:v>2.8159999999999998</c:v>
                </c:pt>
                <c:pt idx="5631">
                  <c:v>2.8170000000000002</c:v>
                </c:pt>
                <c:pt idx="5632">
                  <c:v>2.8170000000000002</c:v>
                </c:pt>
                <c:pt idx="5633">
                  <c:v>2.8180000000000001</c:v>
                </c:pt>
                <c:pt idx="5634">
                  <c:v>2.8180000000000001</c:v>
                </c:pt>
                <c:pt idx="5635">
                  <c:v>2.819</c:v>
                </c:pt>
                <c:pt idx="5636">
                  <c:v>2.819</c:v>
                </c:pt>
                <c:pt idx="5637">
                  <c:v>2.82</c:v>
                </c:pt>
                <c:pt idx="5638">
                  <c:v>2.82</c:v>
                </c:pt>
                <c:pt idx="5639">
                  <c:v>2.8210000000000002</c:v>
                </c:pt>
                <c:pt idx="5640">
                  <c:v>2.8210000000000002</c:v>
                </c:pt>
                <c:pt idx="5641">
                  <c:v>2.8220000000000001</c:v>
                </c:pt>
                <c:pt idx="5642">
                  <c:v>2.8220000000000001</c:v>
                </c:pt>
                <c:pt idx="5643">
                  <c:v>2.823</c:v>
                </c:pt>
                <c:pt idx="5644">
                  <c:v>2.823</c:v>
                </c:pt>
                <c:pt idx="5645">
                  <c:v>2.8239999999999998</c:v>
                </c:pt>
                <c:pt idx="5646">
                  <c:v>2.8239999999999998</c:v>
                </c:pt>
                <c:pt idx="5647">
                  <c:v>2.8250000000000002</c:v>
                </c:pt>
                <c:pt idx="5648">
                  <c:v>2.8250000000000002</c:v>
                </c:pt>
                <c:pt idx="5649">
                  <c:v>2.8260000000000001</c:v>
                </c:pt>
                <c:pt idx="5650">
                  <c:v>2.8260000000000001</c:v>
                </c:pt>
                <c:pt idx="5651">
                  <c:v>2.827</c:v>
                </c:pt>
                <c:pt idx="5652">
                  <c:v>2.827</c:v>
                </c:pt>
                <c:pt idx="5653">
                  <c:v>2.8279999999999998</c:v>
                </c:pt>
                <c:pt idx="5654">
                  <c:v>2.8279999999999998</c:v>
                </c:pt>
                <c:pt idx="5655">
                  <c:v>2.8290000000000002</c:v>
                </c:pt>
                <c:pt idx="5656">
                  <c:v>2.8290000000000002</c:v>
                </c:pt>
                <c:pt idx="5657">
                  <c:v>2.83</c:v>
                </c:pt>
                <c:pt idx="5658">
                  <c:v>2.83</c:v>
                </c:pt>
                <c:pt idx="5659">
                  <c:v>2.831</c:v>
                </c:pt>
                <c:pt idx="5660">
                  <c:v>2.831</c:v>
                </c:pt>
                <c:pt idx="5661">
                  <c:v>2.8319999999999999</c:v>
                </c:pt>
                <c:pt idx="5662">
                  <c:v>2.8319999999999999</c:v>
                </c:pt>
                <c:pt idx="5663">
                  <c:v>2.8330000000000002</c:v>
                </c:pt>
                <c:pt idx="5664">
                  <c:v>2.8330000000000002</c:v>
                </c:pt>
                <c:pt idx="5665">
                  <c:v>2.8340000000000001</c:v>
                </c:pt>
                <c:pt idx="5666">
                  <c:v>2.8340000000000001</c:v>
                </c:pt>
                <c:pt idx="5667">
                  <c:v>2.835</c:v>
                </c:pt>
                <c:pt idx="5668">
                  <c:v>2.835</c:v>
                </c:pt>
                <c:pt idx="5669">
                  <c:v>2.8359999999999999</c:v>
                </c:pt>
                <c:pt idx="5670">
                  <c:v>2.8359999999999999</c:v>
                </c:pt>
                <c:pt idx="5671">
                  <c:v>2.8370000000000002</c:v>
                </c:pt>
                <c:pt idx="5672">
                  <c:v>2.8370000000000002</c:v>
                </c:pt>
                <c:pt idx="5673">
                  <c:v>2.8380000000000001</c:v>
                </c:pt>
                <c:pt idx="5674">
                  <c:v>2.8380000000000001</c:v>
                </c:pt>
                <c:pt idx="5675">
                  <c:v>2.839</c:v>
                </c:pt>
                <c:pt idx="5676">
                  <c:v>2.839</c:v>
                </c:pt>
                <c:pt idx="5677">
                  <c:v>2.84</c:v>
                </c:pt>
                <c:pt idx="5678">
                  <c:v>2.84</c:v>
                </c:pt>
                <c:pt idx="5679">
                  <c:v>2.8410000000000002</c:v>
                </c:pt>
                <c:pt idx="5680">
                  <c:v>2.8410000000000002</c:v>
                </c:pt>
                <c:pt idx="5681">
                  <c:v>2.8420000000000001</c:v>
                </c:pt>
                <c:pt idx="5682">
                  <c:v>2.8420000000000001</c:v>
                </c:pt>
                <c:pt idx="5683">
                  <c:v>2.843</c:v>
                </c:pt>
                <c:pt idx="5684">
                  <c:v>2.843</c:v>
                </c:pt>
                <c:pt idx="5685">
                  <c:v>2.8439999999999999</c:v>
                </c:pt>
                <c:pt idx="5686">
                  <c:v>2.8439999999999999</c:v>
                </c:pt>
                <c:pt idx="5687">
                  <c:v>2.8450000000000002</c:v>
                </c:pt>
                <c:pt idx="5688">
                  <c:v>2.8450000000000002</c:v>
                </c:pt>
                <c:pt idx="5689">
                  <c:v>2.8460000000000001</c:v>
                </c:pt>
                <c:pt idx="5690">
                  <c:v>2.8460000000000001</c:v>
                </c:pt>
                <c:pt idx="5691">
                  <c:v>2.847</c:v>
                </c:pt>
                <c:pt idx="5692">
                  <c:v>2.847</c:v>
                </c:pt>
                <c:pt idx="5693">
                  <c:v>2.8479999999999999</c:v>
                </c:pt>
                <c:pt idx="5694">
                  <c:v>2.8479999999999999</c:v>
                </c:pt>
                <c:pt idx="5695">
                  <c:v>2.8490000000000002</c:v>
                </c:pt>
                <c:pt idx="5696">
                  <c:v>2.8490000000000002</c:v>
                </c:pt>
                <c:pt idx="5697">
                  <c:v>2.85</c:v>
                </c:pt>
                <c:pt idx="5698">
                  <c:v>2.85</c:v>
                </c:pt>
                <c:pt idx="5699">
                  <c:v>2.851</c:v>
                </c:pt>
                <c:pt idx="5700">
                  <c:v>2.851</c:v>
                </c:pt>
                <c:pt idx="5701">
                  <c:v>2.8519999999999999</c:v>
                </c:pt>
                <c:pt idx="5702">
                  <c:v>2.8519999999999999</c:v>
                </c:pt>
                <c:pt idx="5703">
                  <c:v>2.8530000000000002</c:v>
                </c:pt>
                <c:pt idx="5704">
                  <c:v>2.8530000000000002</c:v>
                </c:pt>
                <c:pt idx="5705">
                  <c:v>2.8540000000000001</c:v>
                </c:pt>
                <c:pt idx="5706">
                  <c:v>2.8540000000000001</c:v>
                </c:pt>
                <c:pt idx="5707">
                  <c:v>2.855</c:v>
                </c:pt>
                <c:pt idx="5708">
                  <c:v>2.855</c:v>
                </c:pt>
                <c:pt idx="5709">
                  <c:v>2.8559999999999999</c:v>
                </c:pt>
                <c:pt idx="5710">
                  <c:v>2.8559999999999999</c:v>
                </c:pt>
                <c:pt idx="5711">
                  <c:v>2.8570000000000002</c:v>
                </c:pt>
                <c:pt idx="5712">
                  <c:v>2.8570000000000002</c:v>
                </c:pt>
                <c:pt idx="5713">
                  <c:v>2.8580000000000001</c:v>
                </c:pt>
                <c:pt idx="5714">
                  <c:v>2.8580000000000001</c:v>
                </c:pt>
                <c:pt idx="5715">
                  <c:v>2.859</c:v>
                </c:pt>
                <c:pt idx="5716">
                  <c:v>2.859</c:v>
                </c:pt>
                <c:pt idx="5717">
                  <c:v>2.86</c:v>
                </c:pt>
                <c:pt idx="5718">
                  <c:v>2.86</c:v>
                </c:pt>
                <c:pt idx="5719">
                  <c:v>2.8610000000000002</c:v>
                </c:pt>
                <c:pt idx="5720">
                  <c:v>2.8610000000000002</c:v>
                </c:pt>
                <c:pt idx="5721">
                  <c:v>2.8620000000000001</c:v>
                </c:pt>
                <c:pt idx="5722">
                  <c:v>2.8620000000000001</c:v>
                </c:pt>
                <c:pt idx="5723">
                  <c:v>2.863</c:v>
                </c:pt>
                <c:pt idx="5724">
                  <c:v>2.863</c:v>
                </c:pt>
                <c:pt idx="5725">
                  <c:v>2.8639999999999999</c:v>
                </c:pt>
                <c:pt idx="5726">
                  <c:v>2.8639999999999999</c:v>
                </c:pt>
                <c:pt idx="5727">
                  <c:v>2.8650000000000002</c:v>
                </c:pt>
                <c:pt idx="5728">
                  <c:v>2.8650000000000002</c:v>
                </c:pt>
                <c:pt idx="5729">
                  <c:v>2.8660000000000001</c:v>
                </c:pt>
                <c:pt idx="5730">
                  <c:v>2.8660000000000001</c:v>
                </c:pt>
                <c:pt idx="5731">
                  <c:v>2.867</c:v>
                </c:pt>
                <c:pt idx="5732">
                  <c:v>2.867</c:v>
                </c:pt>
                <c:pt idx="5733">
                  <c:v>2.8679999999999999</c:v>
                </c:pt>
                <c:pt idx="5734">
                  <c:v>2.8679999999999999</c:v>
                </c:pt>
                <c:pt idx="5735">
                  <c:v>2.8690000000000002</c:v>
                </c:pt>
                <c:pt idx="5736">
                  <c:v>2.8690000000000002</c:v>
                </c:pt>
                <c:pt idx="5737">
                  <c:v>2.87</c:v>
                </c:pt>
                <c:pt idx="5738">
                  <c:v>2.87</c:v>
                </c:pt>
                <c:pt idx="5739">
                  <c:v>2.871</c:v>
                </c:pt>
                <c:pt idx="5740">
                  <c:v>2.871</c:v>
                </c:pt>
                <c:pt idx="5741">
                  <c:v>2.8719999999999999</c:v>
                </c:pt>
                <c:pt idx="5742">
                  <c:v>2.8719999999999999</c:v>
                </c:pt>
                <c:pt idx="5743">
                  <c:v>2.8730000000000002</c:v>
                </c:pt>
                <c:pt idx="5744">
                  <c:v>2.8730000000000002</c:v>
                </c:pt>
                <c:pt idx="5745">
                  <c:v>2.8740000000000001</c:v>
                </c:pt>
                <c:pt idx="5746">
                  <c:v>2.8740000000000001</c:v>
                </c:pt>
                <c:pt idx="5747">
                  <c:v>2.875</c:v>
                </c:pt>
                <c:pt idx="5748">
                  <c:v>2.875</c:v>
                </c:pt>
                <c:pt idx="5749">
                  <c:v>2.8759999999999999</c:v>
                </c:pt>
                <c:pt idx="5750">
                  <c:v>2.8759999999999999</c:v>
                </c:pt>
                <c:pt idx="5751">
                  <c:v>2.8769999999999998</c:v>
                </c:pt>
                <c:pt idx="5752">
                  <c:v>2.8769999999999998</c:v>
                </c:pt>
                <c:pt idx="5753">
                  <c:v>2.8780000000000001</c:v>
                </c:pt>
                <c:pt idx="5754">
                  <c:v>2.8780000000000001</c:v>
                </c:pt>
                <c:pt idx="5755">
                  <c:v>2.879</c:v>
                </c:pt>
                <c:pt idx="5756">
                  <c:v>2.879</c:v>
                </c:pt>
                <c:pt idx="5757">
                  <c:v>2.88</c:v>
                </c:pt>
                <c:pt idx="5758">
                  <c:v>2.88</c:v>
                </c:pt>
                <c:pt idx="5759">
                  <c:v>2.8809999999999998</c:v>
                </c:pt>
                <c:pt idx="5760">
                  <c:v>2.8809999999999998</c:v>
                </c:pt>
                <c:pt idx="5761">
                  <c:v>2.8820000000000001</c:v>
                </c:pt>
                <c:pt idx="5762">
                  <c:v>2.8820000000000001</c:v>
                </c:pt>
                <c:pt idx="5763">
                  <c:v>2.883</c:v>
                </c:pt>
                <c:pt idx="5764">
                  <c:v>2.883</c:v>
                </c:pt>
                <c:pt idx="5765">
                  <c:v>2.8839999999999999</c:v>
                </c:pt>
                <c:pt idx="5766">
                  <c:v>2.8839999999999999</c:v>
                </c:pt>
                <c:pt idx="5767">
                  <c:v>2.8849999999999998</c:v>
                </c:pt>
                <c:pt idx="5768">
                  <c:v>2.8849999999999998</c:v>
                </c:pt>
                <c:pt idx="5769">
                  <c:v>2.8860000000000001</c:v>
                </c:pt>
                <c:pt idx="5770">
                  <c:v>2.8860000000000001</c:v>
                </c:pt>
                <c:pt idx="5771">
                  <c:v>2.887</c:v>
                </c:pt>
                <c:pt idx="5772">
                  <c:v>2.887</c:v>
                </c:pt>
                <c:pt idx="5773">
                  <c:v>2.8879999999999999</c:v>
                </c:pt>
                <c:pt idx="5774">
                  <c:v>2.8879999999999999</c:v>
                </c:pt>
                <c:pt idx="5775">
                  <c:v>2.8889999999999998</c:v>
                </c:pt>
                <c:pt idx="5776">
                  <c:v>2.8889999999999998</c:v>
                </c:pt>
                <c:pt idx="5777">
                  <c:v>2.89</c:v>
                </c:pt>
                <c:pt idx="5778">
                  <c:v>2.89</c:v>
                </c:pt>
                <c:pt idx="5779">
                  <c:v>2.891</c:v>
                </c:pt>
                <c:pt idx="5780">
                  <c:v>2.891</c:v>
                </c:pt>
                <c:pt idx="5781">
                  <c:v>2.8919999999999999</c:v>
                </c:pt>
                <c:pt idx="5782">
                  <c:v>2.8919999999999999</c:v>
                </c:pt>
                <c:pt idx="5783">
                  <c:v>2.8929999999999998</c:v>
                </c:pt>
                <c:pt idx="5784">
                  <c:v>2.8929999999999998</c:v>
                </c:pt>
                <c:pt idx="5785">
                  <c:v>2.8940000000000001</c:v>
                </c:pt>
                <c:pt idx="5786">
                  <c:v>2.8940000000000001</c:v>
                </c:pt>
                <c:pt idx="5787">
                  <c:v>2.895</c:v>
                </c:pt>
                <c:pt idx="5788">
                  <c:v>2.895</c:v>
                </c:pt>
                <c:pt idx="5789">
                  <c:v>2.8959999999999999</c:v>
                </c:pt>
                <c:pt idx="5790">
                  <c:v>2.8959999999999999</c:v>
                </c:pt>
                <c:pt idx="5791">
                  <c:v>2.8969999999999998</c:v>
                </c:pt>
                <c:pt idx="5792">
                  <c:v>2.8969999999999998</c:v>
                </c:pt>
                <c:pt idx="5793">
                  <c:v>2.8980000000000001</c:v>
                </c:pt>
                <c:pt idx="5794">
                  <c:v>2.8980000000000001</c:v>
                </c:pt>
                <c:pt idx="5795">
                  <c:v>2.899</c:v>
                </c:pt>
                <c:pt idx="5796">
                  <c:v>2.899</c:v>
                </c:pt>
                <c:pt idx="5797">
                  <c:v>2.9</c:v>
                </c:pt>
                <c:pt idx="5798">
                  <c:v>2.9</c:v>
                </c:pt>
                <c:pt idx="5799">
                  <c:v>2.9009999999999998</c:v>
                </c:pt>
                <c:pt idx="5800">
                  <c:v>2.9009999999999998</c:v>
                </c:pt>
                <c:pt idx="5801">
                  <c:v>2.9020000000000001</c:v>
                </c:pt>
                <c:pt idx="5802">
                  <c:v>2.9020000000000001</c:v>
                </c:pt>
                <c:pt idx="5803">
                  <c:v>2.903</c:v>
                </c:pt>
                <c:pt idx="5804">
                  <c:v>2.903</c:v>
                </c:pt>
                <c:pt idx="5805">
                  <c:v>2.9039999999999999</c:v>
                </c:pt>
                <c:pt idx="5806">
                  <c:v>2.9039999999999999</c:v>
                </c:pt>
                <c:pt idx="5807">
                  <c:v>2.9049999999999998</c:v>
                </c:pt>
                <c:pt idx="5808">
                  <c:v>2.9049999999999998</c:v>
                </c:pt>
                <c:pt idx="5809">
                  <c:v>2.9060000000000001</c:v>
                </c:pt>
                <c:pt idx="5810">
                  <c:v>2.9060000000000001</c:v>
                </c:pt>
                <c:pt idx="5811">
                  <c:v>2.907</c:v>
                </c:pt>
                <c:pt idx="5812">
                  <c:v>2.907</c:v>
                </c:pt>
                <c:pt idx="5813">
                  <c:v>2.9079999999999999</c:v>
                </c:pt>
                <c:pt idx="5814">
                  <c:v>2.9079999999999999</c:v>
                </c:pt>
                <c:pt idx="5815">
                  <c:v>2.9089999999999998</c:v>
                </c:pt>
                <c:pt idx="5816">
                  <c:v>2.9089999999999998</c:v>
                </c:pt>
                <c:pt idx="5817">
                  <c:v>2.91</c:v>
                </c:pt>
                <c:pt idx="5818">
                  <c:v>2.91</c:v>
                </c:pt>
                <c:pt idx="5819">
                  <c:v>2.911</c:v>
                </c:pt>
                <c:pt idx="5820">
                  <c:v>2.911</c:v>
                </c:pt>
                <c:pt idx="5821">
                  <c:v>2.9119999999999999</c:v>
                </c:pt>
                <c:pt idx="5822">
                  <c:v>2.9119999999999999</c:v>
                </c:pt>
                <c:pt idx="5823">
                  <c:v>2.9129999999999998</c:v>
                </c:pt>
                <c:pt idx="5824">
                  <c:v>2.9129999999999998</c:v>
                </c:pt>
                <c:pt idx="5825">
                  <c:v>2.9140000000000001</c:v>
                </c:pt>
                <c:pt idx="5826">
                  <c:v>2.9140000000000001</c:v>
                </c:pt>
                <c:pt idx="5827">
                  <c:v>2.915</c:v>
                </c:pt>
                <c:pt idx="5828">
                  <c:v>2.915</c:v>
                </c:pt>
                <c:pt idx="5829">
                  <c:v>2.9159999999999999</c:v>
                </c:pt>
                <c:pt idx="5830">
                  <c:v>2.9159999999999999</c:v>
                </c:pt>
                <c:pt idx="5831">
                  <c:v>2.9169999999999998</c:v>
                </c:pt>
                <c:pt idx="5832">
                  <c:v>2.9169999999999998</c:v>
                </c:pt>
                <c:pt idx="5833">
                  <c:v>2.9180000000000001</c:v>
                </c:pt>
                <c:pt idx="5834">
                  <c:v>2.9180000000000001</c:v>
                </c:pt>
                <c:pt idx="5835">
                  <c:v>2.919</c:v>
                </c:pt>
                <c:pt idx="5836">
                  <c:v>2.919</c:v>
                </c:pt>
                <c:pt idx="5837">
                  <c:v>2.92</c:v>
                </c:pt>
                <c:pt idx="5838">
                  <c:v>2.92</c:v>
                </c:pt>
                <c:pt idx="5839">
                  <c:v>2.9209999999999998</c:v>
                </c:pt>
                <c:pt idx="5840">
                  <c:v>2.9209999999999998</c:v>
                </c:pt>
                <c:pt idx="5841">
                  <c:v>2.9220000000000002</c:v>
                </c:pt>
                <c:pt idx="5842">
                  <c:v>2.9220000000000002</c:v>
                </c:pt>
                <c:pt idx="5843">
                  <c:v>2.923</c:v>
                </c:pt>
                <c:pt idx="5844">
                  <c:v>2.923</c:v>
                </c:pt>
                <c:pt idx="5845">
                  <c:v>2.9239999999999999</c:v>
                </c:pt>
                <c:pt idx="5846">
                  <c:v>2.9239999999999999</c:v>
                </c:pt>
                <c:pt idx="5847">
                  <c:v>2.9249999999999998</c:v>
                </c:pt>
                <c:pt idx="5848">
                  <c:v>2.9249999999999998</c:v>
                </c:pt>
                <c:pt idx="5849">
                  <c:v>2.9260000000000002</c:v>
                </c:pt>
                <c:pt idx="5850">
                  <c:v>2.9260000000000002</c:v>
                </c:pt>
                <c:pt idx="5851">
                  <c:v>2.927</c:v>
                </c:pt>
                <c:pt idx="5852">
                  <c:v>2.927</c:v>
                </c:pt>
                <c:pt idx="5853">
                  <c:v>2.9279999999999999</c:v>
                </c:pt>
                <c:pt idx="5854">
                  <c:v>2.9279999999999999</c:v>
                </c:pt>
                <c:pt idx="5855">
                  <c:v>2.9289999999999998</c:v>
                </c:pt>
                <c:pt idx="5856">
                  <c:v>2.9289999999999998</c:v>
                </c:pt>
                <c:pt idx="5857">
                  <c:v>2.93</c:v>
                </c:pt>
                <c:pt idx="5858">
                  <c:v>2.93</c:v>
                </c:pt>
                <c:pt idx="5859">
                  <c:v>2.931</c:v>
                </c:pt>
                <c:pt idx="5860">
                  <c:v>2.931</c:v>
                </c:pt>
                <c:pt idx="5861">
                  <c:v>2.9319999999999999</c:v>
                </c:pt>
                <c:pt idx="5862">
                  <c:v>2.9319999999999999</c:v>
                </c:pt>
                <c:pt idx="5863">
                  <c:v>2.9329999999999998</c:v>
                </c:pt>
                <c:pt idx="5864">
                  <c:v>2.9329999999999998</c:v>
                </c:pt>
                <c:pt idx="5865">
                  <c:v>2.9340000000000002</c:v>
                </c:pt>
                <c:pt idx="5866">
                  <c:v>2.9340000000000002</c:v>
                </c:pt>
                <c:pt idx="5867">
                  <c:v>2.9350000000000001</c:v>
                </c:pt>
                <c:pt idx="5868">
                  <c:v>2.9350000000000001</c:v>
                </c:pt>
                <c:pt idx="5869">
                  <c:v>2.9359999999999999</c:v>
                </c:pt>
                <c:pt idx="5870">
                  <c:v>2.9359999999999999</c:v>
                </c:pt>
                <c:pt idx="5871">
                  <c:v>2.9369999999999998</c:v>
                </c:pt>
                <c:pt idx="5872">
                  <c:v>2.9369999999999998</c:v>
                </c:pt>
                <c:pt idx="5873">
                  <c:v>2.9380000000000002</c:v>
                </c:pt>
                <c:pt idx="5874">
                  <c:v>2.9380000000000002</c:v>
                </c:pt>
                <c:pt idx="5875">
                  <c:v>2.9390000000000001</c:v>
                </c:pt>
                <c:pt idx="5876">
                  <c:v>2.9390000000000001</c:v>
                </c:pt>
                <c:pt idx="5877">
                  <c:v>2.94</c:v>
                </c:pt>
                <c:pt idx="5878">
                  <c:v>2.94</c:v>
                </c:pt>
                <c:pt idx="5879">
                  <c:v>2.9409999999999998</c:v>
                </c:pt>
                <c:pt idx="5880">
                  <c:v>2.9409999999999998</c:v>
                </c:pt>
                <c:pt idx="5881">
                  <c:v>2.9420000000000002</c:v>
                </c:pt>
                <c:pt idx="5882">
                  <c:v>2.9420000000000002</c:v>
                </c:pt>
                <c:pt idx="5883">
                  <c:v>2.9430000000000001</c:v>
                </c:pt>
                <c:pt idx="5884">
                  <c:v>2.9430000000000001</c:v>
                </c:pt>
                <c:pt idx="5885">
                  <c:v>2.944</c:v>
                </c:pt>
                <c:pt idx="5886">
                  <c:v>2.944</c:v>
                </c:pt>
                <c:pt idx="5887">
                  <c:v>2.9449999999999998</c:v>
                </c:pt>
                <c:pt idx="5888">
                  <c:v>2.9449999999999998</c:v>
                </c:pt>
                <c:pt idx="5889">
                  <c:v>2.9460000000000002</c:v>
                </c:pt>
                <c:pt idx="5890">
                  <c:v>2.9460000000000002</c:v>
                </c:pt>
                <c:pt idx="5891">
                  <c:v>2.9470000000000001</c:v>
                </c:pt>
                <c:pt idx="5892">
                  <c:v>2.9470000000000001</c:v>
                </c:pt>
                <c:pt idx="5893">
                  <c:v>2.948</c:v>
                </c:pt>
                <c:pt idx="5894">
                  <c:v>2.948</c:v>
                </c:pt>
                <c:pt idx="5895">
                  <c:v>2.9489999999999998</c:v>
                </c:pt>
                <c:pt idx="5896">
                  <c:v>2.9489999999999998</c:v>
                </c:pt>
                <c:pt idx="5897">
                  <c:v>2.95</c:v>
                </c:pt>
                <c:pt idx="5898">
                  <c:v>2.95</c:v>
                </c:pt>
                <c:pt idx="5899">
                  <c:v>2.9510000000000001</c:v>
                </c:pt>
                <c:pt idx="5900">
                  <c:v>2.9510000000000001</c:v>
                </c:pt>
                <c:pt idx="5901">
                  <c:v>2.952</c:v>
                </c:pt>
                <c:pt idx="5902">
                  <c:v>2.952</c:v>
                </c:pt>
                <c:pt idx="5903">
                  <c:v>2.9529999999999998</c:v>
                </c:pt>
                <c:pt idx="5904">
                  <c:v>2.9529999999999998</c:v>
                </c:pt>
                <c:pt idx="5905">
                  <c:v>2.9540000000000002</c:v>
                </c:pt>
                <c:pt idx="5906">
                  <c:v>2.9540000000000002</c:v>
                </c:pt>
                <c:pt idx="5907">
                  <c:v>2.9550000000000001</c:v>
                </c:pt>
                <c:pt idx="5908">
                  <c:v>2.9550000000000001</c:v>
                </c:pt>
                <c:pt idx="5909">
                  <c:v>2.956</c:v>
                </c:pt>
                <c:pt idx="5910">
                  <c:v>2.956</c:v>
                </c:pt>
                <c:pt idx="5911">
                  <c:v>2.9569999999999999</c:v>
                </c:pt>
                <c:pt idx="5912">
                  <c:v>2.9569999999999999</c:v>
                </c:pt>
                <c:pt idx="5913">
                  <c:v>2.9580000000000002</c:v>
                </c:pt>
                <c:pt idx="5914">
                  <c:v>2.9580000000000002</c:v>
                </c:pt>
                <c:pt idx="5915">
                  <c:v>2.9590000000000001</c:v>
                </c:pt>
                <c:pt idx="5916">
                  <c:v>2.9590000000000001</c:v>
                </c:pt>
                <c:pt idx="5917">
                  <c:v>2.96</c:v>
                </c:pt>
                <c:pt idx="5918">
                  <c:v>2.96</c:v>
                </c:pt>
                <c:pt idx="5919">
                  <c:v>2.9609999999999999</c:v>
                </c:pt>
                <c:pt idx="5920">
                  <c:v>2.9609999999999999</c:v>
                </c:pt>
                <c:pt idx="5921">
                  <c:v>2.9620000000000002</c:v>
                </c:pt>
                <c:pt idx="5922">
                  <c:v>2.9620000000000002</c:v>
                </c:pt>
                <c:pt idx="5923">
                  <c:v>2.9630000000000001</c:v>
                </c:pt>
                <c:pt idx="5924">
                  <c:v>2.9630000000000001</c:v>
                </c:pt>
                <c:pt idx="5925">
                  <c:v>2.964</c:v>
                </c:pt>
                <c:pt idx="5926">
                  <c:v>2.964</c:v>
                </c:pt>
                <c:pt idx="5927">
                  <c:v>2.9649999999999999</c:v>
                </c:pt>
                <c:pt idx="5928">
                  <c:v>2.9649999999999999</c:v>
                </c:pt>
                <c:pt idx="5929">
                  <c:v>2.9660000000000002</c:v>
                </c:pt>
                <c:pt idx="5930">
                  <c:v>2.9660000000000002</c:v>
                </c:pt>
                <c:pt idx="5931">
                  <c:v>2.9670000000000001</c:v>
                </c:pt>
                <c:pt idx="5932">
                  <c:v>2.9670000000000001</c:v>
                </c:pt>
                <c:pt idx="5933">
                  <c:v>2.968</c:v>
                </c:pt>
                <c:pt idx="5934">
                  <c:v>2.968</c:v>
                </c:pt>
                <c:pt idx="5935">
                  <c:v>2.9689999999999999</c:v>
                </c:pt>
                <c:pt idx="5936">
                  <c:v>2.9689999999999999</c:v>
                </c:pt>
                <c:pt idx="5937">
                  <c:v>2.97</c:v>
                </c:pt>
                <c:pt idx="5938">
                  <c:v>2.97</c:v>
                </c:pt>
                <c:pt idx="5939">
                  <c:v>2.9710000000000001</c:v>
                </c:pt>
                <c:pt idx="5940">
                  <c:v>2.9710000000000001</c:v>
                </c:pt>
                <c:pt idx="5941">
                  <c:v>2.972</c:v>
                </c:pt>
                <c:pt idx="5942">
                  <c:v>2.972</c:v>
                </c:pt>
                <c:pt idx="5943">
                  <c:v>2.9729999999999999</c:v>
                </c:pt>
                <c:pt idx="5944">
                  <c:v>2.9729999999999999</c:v>
                </c:pt>
                <c:pt idx="5945">
                  <c:v>2.9740000000000002</c:v>
                </c:pt>
                <c:pt idx="5946">
                  <c:v>2.9740000000000002</c:v>
                </c:pt>
                <c:pt idx="5947">
                  <c:v>2.9750000000000001</c:v>
                </c:pt>
                <c:pt idx="5948">
                  <c:v>2.9750000000000001</c:v>
                </c:pt>
                <c:pt idx="5949">
                  <c:v>2.976</c:v>
                </c:pt>
                <c:pt idx="5950">
                  <c:v>2.976</c:v>
                </c:pt>
                <c:pt idx="5951">
                  <c:v>2.9769999999999999</c:v>
                </c:pt>
                <c:pt idx="5952">
                  <c:v>2.9769999999999999</c:v>
                </c:pt>
                <c:pt idx="5953">
                  <c:v>2.9780000000000002</c:v>
                </c:pt>
                <c:pt idx="5954">
                  <c:v>2.9780000000000002</c:v>
                </c:pt>
                <c:pt idx="5955">
                  <c:v>2.9790000000000001</c:v>
                </c:pt>
                <c:pt idx="5956">
                  <c:v>2.9790000000000001</c:v>
                </c:pt>
                <c:pt idx="5957">
                  <c:v>2.98</c:v>
                </c:pt>
                <c:pt idx="5958">
                  <c:v>2.98</c:v>
                </c:pt>
                <c:pt idx="5959">
                  <c:v>2.9809999999999999</c:v>
                </c:pt>
                <c:pt idx="5960">
                  <c:v>2.9809999999999999</c:v>
                </c:pt>
                <c:pt idx="5961">
                  <c:v>2.9820000000000002</c:v>
                </c:pt>
                <c:pt idx="5962">
                  <c:v>2.9820000000000002</c:v>
                </c:pt>
                <c:pt idx="5963">
                  <c:v>2.9830000000000001</c:v>
                </c:pt>
                <c:pt idx="5964">
                  <c:v>2.9830000000000001</c:v>
                </c:pt>
                <c:pt idx="5965">
                  <c:v>2.984</c:v>
                </c:pt>
                <c:pt idx="5966">
                  <c:v>2.984</c:v>
                </c:pt>
                <c:pt idx="5967">
                  <c:v>2.9849999999999999</c:v>
                </c:pt>
                <c:pt idx="5968">
                  <c:v>2.9849999999999999</c:v>
                </c:pt>
                <c:pt idx="5969">
                  <c:v>2.9860000000000002</c:v>
                </c:pt>
                <c:pt idx="5970">
                  <c:v>2.9860000000000002</c:v>
                </c:pt>
                <c:pt idx="5971">
                  <c:v>2.9870000000000001</c:v>
                </c:pt>
                <c:pt idx="5972">
                  <c:v>2.9870000000000001</c:v>
                </c:pt>
                <c:pt idx="5973">
                  <c:v>2.988</c:v>
                </c:pt>
                <c:pt idx="5974">
                  <c:v>2.988</c:v>
                </c:pt>
                <c:pt idx="5975">
                  <c:v>2.9889999999999999</c:v>
                </c:pt>
                <c:pt idx="5976">
                  <c:v>2.9889999999999999</c:v>
                </c:pt>
                <c:pt idx="5977">
                  <c:v>2.99</c:v>
                </c:pt>
                <c:pt idx="5978">
                  <c:v>2.99</c:v>
                </c:pt>
                <c:pt idx="5979">
                  <c:v>2.9910000000000001</c:v>
                </c:pt>
                <c:pt idx="5980">
                  <c:v>2.9910000000000001</c:v>
                </c:pt>
                <c:pt idx="5981">
                  <c:v>2.992</c:v>
                </c:pt>
                <c:pt idx="5982">
                  <c:v>2.992</c:v>
                </c:pt>
                <c:pt idx="5983">
                  <c:v>2.9929999999999999</c:v>
                </c:pt>
                <c:pt idx="5984">
                  <c:v>2.9929999999999999</c:v>
                </c:pt>
                <c:pt idx="5985">
                  <c:v>2.9940000000000002</c:v>
                </c:pt>
                <c:pt idx="5986">
                  <c:v>2.9940000000000002</c:v>
                </c:pt>
                <c:pt idx="5987">
                  <c:v>2.9950000000000001</c:v>
                </c:pt>
                <c:pt idx="5988">
                  <c:v>2.9950000000000001</c:v>
                </c:pt>
                <c:pt idx="5989">
                  <c:v>2.996</c:v>
                </c:pt>
                <c:pt idx="5990">
                  <c:v>2.996</c:v>
                </c:pt>
                <c:pt idx="5991">
                  <c:v>2.9969999999999999</c:v>
                </c:pt>
                <c:pt idx="5992">
                  <c:v>2.9969999999999999</c:v>
                </c:pt>
                <c:pt idx="5993">
                  <c:v>2.9980000000000002</c:v>
                </c:pt>
                <c:pt idx="5994">
                  <c:v>2.9980000000000002</c:v>
                </c:pt>
                <c:pt idx="5995">
                  <c:v>2.9990000000000001</c:v>
                </c:pt>
                <c:pt idx="5996">
                  <c:v>2.9990000000000001</c:v>
                </c:pt>
                <c:pt idx="5997">
                  <c:v>3</c:v>
                </c:pt>
                <c:pt idx="5998">
                  <c:v>3</c:v>
                </c:pt>
                <c:pt idx="5999">
                  <c:v>3.0009999999999999</c:v>
                </c:pt>
                <c:pt idx="6000">
                  <c:v>3.0009999999999999</c:v>
                </c:pt>
                <c:pt idx="6001">
                  <c:v>3.0019999999999998</c:v>
                </c:pt>
                <c:pt idx="6002">
                  <c:v>3.0019999999999998</c:v>
                </c:pt>
                <c:pt idx="6003">
                  <c:v>3.0030000000000001</c:v>
                </c:pt>
                <c:pt idx="6004">
                  <c:v>3.0030000000000001</c:v>
                </c:pt>
                <c:pt idx="6005">
                  <c:v>3.004</c:v>
                </c:pt>
                <c:pt idx="6006">
                  <c:v>3.004</c:v>
                </c:pt>
                <c:pt idx="6007">
                  <c:v>3.0049999999999999</c:v>
                </c:pt>
                <c:pt idx="6008">
                  <c:v>3.0049999999999999</c:v>
                </c:pt>
                <c:pt idx="6009">
                  <c:v>3.0059999999999998</c:v>
                </c:pt>
                <c:pt idx="6010">
                  <c:v>3.0059999999999998</c:v>
                </c:pt>
                <c:pt idx="6011">
                  <c:v>3.0070000000000001</c:v>
                </c:pt>
                <c:pt idx="6012">
                  <c:v>3.0070000000000001</c:v>
                </c:pt>
                <c:pt idx="6013">
                  <c:v>3.008</c:v>
                </c:pt>
                <c:pt idx="6014">
                  <c:v>3.008</c:v>
                </c:pt>
                <c:pt idx="6015">
                  <c:v>3.0089999999999999</c:v>
                </c:pt>
                <c:pt idx="6016">
                  <c:v>3.0089999999999999</c:v>
                </c:pt>
                <c:pt idx="6017">
                  <c:v>3.01</c:v>
                </c:pt>
                <c:pt idx="6018">
                  <c:v>3.01</c:v>
                </c:pt>
                <c:pt idx="6019">
                  <c:v>3.0110000000000001</c:v>
                </c:pt>
                <c:pt idx="6020">
                  <c:v>3.0110000000000001</c:v>
                </c:pt>
                <c:pt idx="6021">
                  <c:v>3.012</c:v>
                </c:pt>
                <c:pt idx="6022">
                  <c:v>3.012</c:v>
                </c:pt>
                <c:pt idx="6023">
                  <c:v>3.0129999999999999</c:v>
                </c:pt>
                <c:pt idx="6024">
                  <c:v>3.0129999999999999</c:v>
                </c:pt>
                <c:pt idx="6025">
                  <c:v>3.0139999999999998</c:v>
                </c:pt>
                <c:pt idx="6026">
                  <c:v>3.0139999999999998</c:v>
                </c:pt>
                <c:pt idx="6027">
                  <c:v>3.0150000000000001</c:v>
                </c:pt>
                <c:pt idx="6028">
                  <c:v>3.0150000000000001</c:v>
                </c:pt>
                <c:pt idx="6029">
                  <c:v>3.016</c:v>
                </c:pt>
                <c:pt idx="6030">
                  <c:v>3.016</c:v>
                </c:pt>
                <c:pt idx="6031">
                  <c:v>3.0169999999999999</c:v>
                </c:pt>
                <c:pt idx="6032">
                  <c:v>3.0169999999999999</c:v>
                </c:pt>
                <c:pt idx="6033">
                  <c:v>3.0179999999999998</c:v>
                </c:pt>
                <c:pt idx="6034">
                  <c:v>3.0179999999999998</c:v>
                </c:pt>
                <c:pt idx="6035">
                  <c:v>3.0190000000000001</c:v>
                </c:pt>
                <c:pt idx="6036">
                  <c:v>3.0190000000000001</c:v>
                </c:pt>
                <c:pt idx="6037">
                  <c:v>3.02</c:v>
                </c:pt>
                <c:pt idx="6038">
                  <c:v>3.02</c:v>
                </c:pt>
                <c:pt idx="6039">
                  <c:v>3.0209999999999999</c:v>
                </c:pt>
                <c:pt idx="6040">
                  <c:v>3.0209999999999999</c:v>
                </c:pt>
                <c:pt idx="6041">
                  <c:v>3.0219999999999998</c:v>
                </c:pt>
                <c:pt idx="6042">
                  <c:v>3.0219999999999998</c:v>
                </c:pt>
                <c:pt idx="6043">
                  <c:v>3.0230000000000001</c:v>
                </c:pt>
                <c:pt idx="6044">
                  <c:v>3.0230000000000001</c:v>
                </c:pt>
                <c:pt idx="6045">
                  <c:v>3.024</c:v>
                </c:pt>
                <c:pt idx="6046">
                  <c:v>3.024</c:v>
                </c:pt>
                <c:pt idx="6047">
                  <c:v>3.0249999999999999</c:v>
                </c:pt>
                <c:pt idx="6048">
                  <c:v>3.0249999999999999</c:v>
                </c:pt>
                <c:pt idx="6049">
                  <c:v>3.0259999999999998</c:v>
                </c:pt>
                <c:pt idx="6050">
                  <c:v>3.0259999999999998</c:v>
                </c:pt>
                <c:pt idx="6051">
                  <c:v>3.0270000000000001</c:v>
                </c:pt>
                <c:pt idx="6052">
                  <c:v>3.0270000000000001</c:v>
                </c:pt>
                <c:pt idx="6053">
                  <c:v>3.028</c:v>
                </c:pt>
                <c:pt idx="6054">
                  <c:v>3.028</c:v>
                </c:pt>
                <c:pt idx="6055">
                  <c:v>3.0289999999999999</c:v>
                </c:pt>
                <c:pt idx="6056">
                  <c:v>3.0289999999999999</c:v>
                </c:pt>
                <c:pt idx="6057">
                  <c:v>3.03</c:v>
                </c:pt>
                <c:pt idx="6058">
                  <c:v>3.03</c:v>
                </c:pt>
                <c:pt idx="6059">
                  <c:v>3.0310000000000001</c:v>
                </c:pt>
                <c:pt idx="6060">
                  <c:v>3.0310000000000001</c:v>
                </c:pt>
                <c:pt idx="6061">
                  <c:v>3.032</c:v>
                </c:pt>
                <c:pt idx="6062">
                  <c:v>3.032</c:v>
                </c:pt>
                <c:pt idx="6063">
                  <c:v>3.0329999999999999</c:v>
                </c:pt>
                <c:pt idx="6064">
                  <c:v>3.0329999999999999</c:v>
                </c:pt>
                <c:pt idx="6065">
                  <c:v>3.0339999999999998</c:v>
                </c:pt>
                <c:pt idx="6066">
                  <c:v>3.0339999999999998</c:v>
                </c:pt>
                <c:pt idx="6067">
                  <c:v>3.0350000000000001</c:v>
                </c:pt>
                <c:pt idx="6068">
                  <c:v>3.0350000000000001</c:v>
                </c:pt>
                <c:pt idx="6069">
                  <c:v>3.036</c:v>
                </c:pt>
                <c:pt idx="6070">
                  <c:v>3.036</c:v>
                </c:pt>
                <c:pt idx="6071">
                  <c:v>3.0369999999999999</c:v>
                </c:pt>
                <c:pt idx="6072">
                  <c:v>3.0369999999999999</c:v>
                </c:pt>
                <c:pt idx="6073">
                  <c:v>3.0379999999999998</c:v>
                </c:pt>
                <c:pt idx="6074">
                  <c:v>3.0379999999999998</c:v>
                </c:pt>
                <c:pt idx="6075">
                  <c:v>3.0390000000000001</c:v>
                </c:pt>
                <c:pt idx="6076">
                  <c:v>3.0390000000000001</c:v>
                </c:pt>
                <c:pt idx="6077">
                  <c:v>3.04</c:v>
                </c:pt>
                <c:pt idx="6078">
                  <c:v>3.04</c:v>
                </c:pt>
                <c:pt idx="6079">
                  <c:v>3.0409999999999999</c:v>
                </c:pt>
                <c:pt idx="6080">
                  <c:v>3.0409999999999999</c:v>
                </c:pt>
                <c:pt idx="6081">
                  <c:v>3.0419999999999998</c:v>
                </c:pt>
                <c:pt idx="6082">
                  <c:v>3.0419999999999998</c:v>
                </c:pt>
                <c:pt idx="6083">
                  <c:v>3.0430000000000001</c:v>
                </c:pt>
                <c:pt idx="6084">
                  <c:v>3.0430000000000001</c:v>
                </c:pt>
                <c:pt idx="6085">
                  <c:v>3.044</c:v>
                </c:pt>
                <c:pt idx="6086">
                  <c:v>3.044</c:v>
                </c:pt>
                <c:pt idx="6087">
                  <c:v>3.0449999999999999</c:v>
                </c:pt>
                <c:pt idx="6088">
                  <c:v>3.0449999999999999</c:v>
                </c:pt>
                <c:pt idx="6089">
                  <c:v>3.0459999999999998</c:v>
                </c:pt>
                <c:pt idx="6090">
                  <c:v>3.0459999999999998</c:v>
                </c:pt>
                <c:pt idx="6091">
                  <c:v>3.0470000000000002</c:v>
                </c:pt>
                <c:pt idx="6092">
                  <c:v>3.0470000000000002</c:v>
                </c:pt>
                <c:pt idx="6093">
                  <c:v>3.048</c:v>
                </c:pt>
                <c:pt idx="6094">
                  <c:v>3.048</c:v>
                </c:pt>
                <c:pt idx="6095">
                  <c:v>3.0489999999999999</c:v>
                </c:pt>
                <c:pt idx="6096">
                  <c:v>3.0489999999999999</c:v>
                </c:pt>
                <c:pt idx="6097">
                  <c:v>3.05</c:v>
                </c:pt>
                <c:pt idx="6098">
                  <c:v>3.05</c:v>
                </c:pt>
                <c:pt idx="6099">
                  <c:v>3.0510000000000002</c:v>
                </c:pt>
                <c:pt idx="6100">
                  <c:v>3.0510000000000002</c:v>
                </c:pt>
                <c:pt idx="6101">
                  <c:v>3.052</c:v>
                </c:pt>
                <c:pt idx="6102">
                  <c:v>3.052</c:v>
                </c:pt>
                <c:pt idx="6103">
                  <c:v>3.0529999999999999</c:v>
                </c:pt>
                <c:pt idx="6104">
                  <c:v>3.0529999999999999</c:v>
                </c:pt>
                <c:pt idx="6105">
                  <c:v>3.0539999999999998</c:v>
                </c:pt>
                <c:pt idx="6106">
                  <c:v>3.0539999999999998</c:v>
                </c:pt>
                <c:pt idx="6107">
                  <c:v>3.0550000000000002</c:v>
                </c:pt>
                <c:pt idx="6108">
                  <c:v>3.0550000000000002</c:v>
                </c:pt>
                <c:pt idx="6109">
                  <c:v>3.056</c:v>
                </c:pt>
                <c:pt idx="6110">
                  <c:v>3.056</c:v>
                </c:pt>
                <c:pt idx="6111">
                  <c:v>3.0569999999999999</c:v>
                </c:pt>
                <c:pt idx="6112">
                  <c:v>3.0569999999999999</c:v>
                </c:pt>
                <c:pt idx="6113">
                  <c:v>3.0579999999999998</c:v>
                </c:pt>
                <c:pt idx="6114">
                  <c:v>3.0579999999999998</c:v>
                </c:pt>
                <c:pt idx="6115">
                  <c:v>3.0590000000000002</c:v>
                </c:pt>
                <c:pt idx="6116">
                  <c:v>3.0590000000000002</c:v>
                </c:pt>
                <c:pt idx="6117">
                  <c:v>3.06</c:v>
                </c:pt>
                <c:pt idx="6118">
                  <c:v>3.06</c:v>
                </c:pt>
                <c:pt idx="6119">
                  <c:v>3.0609999999999999</c:v>
                </c:pt>
                <c:pt idx="6120">
                  <c:v>3.0609999999999999</c:v>
                </c:pt>
                <c:pt idx="6121">
                  <c:v>3.0619999999999998</c:v>
                </c:pt>
                <c:pt idx="6122">
                  <c:v>3.0619999999999998</c:v>
                </c:pt>
                <c:pt idx="6123">
                  <c:v>3.0630000000000002</c:v>
                </c:pt>
                <c:pt idx="6124">
                  <c:v>3.0630000000000002</c:v>
                </c:pt>
                <c:pt idx="6125">
                  <c:v>3.0640000000000001</c:v>
                </c:pt>
                <c:pt idx="6126">
                  <c:v>3.0640000000000001</c:v>
                </c:pt>
                <c:pt idx="6127">
                  <c:v>3.0649999999999999</c:v>
                </c:pt>
                <c:pt idx="6128">
                  <c:v>3.0649999999999999</c:v>
                </c:pt>
                <c:pt idx="6129">
                  <c:v>3.0659999999999998</c:v>
                </c:pt>
                <c:pt idx="6130">
                  <c:v>3.0659999999999998</c:v>
                </c:pt>
                <c:pt idx="6131">
                  <c:v>3.0670000000000002</c:v>
                </c:pt>
                <c:pt idx="6132">
                  <c:v>3.0670000000000002</c:v>
                </c:pt>
                <c:pt idx="6133">
                  <c:v>3.0680000000000001</c:v>
                </c:pt>
                <c:pt idx="6134">
                  <c:v>3.0680000000000001</c:v>
                </c:pt>
                <c:pt idx="6135">
                  <c:v>3.069</c:v>
                </c:pt>
                <c:pt idx="6136">
                  <c:v>3.069</c:v>
                </c:pt>
                <c:pt idx="6137">
                  <c:v>3.07</c:v>
                </c:pt>
                <c:pt idx="6138">
                  <c:v>3.07</c:v>
                </c:pt>
                <c:pt idx="6139">
                  <c:v>3.0710000000000002</c:v>
                </c:pt>
                <c:pt idx="6140">
                  <c:v>3.0710000000000002</c:v>
                </c:pt>
                <c:pt idx="6141">
                  <c:v>3.0720000000000001</c:v>
                </c:pt>
                <c:pt idx="6142">
                  <c:v>3.0720000000000001</c:v>
                </c:pt>
                <c:pt idx="6143">
                  <c:v>3.073</c:v>
                </c:pt>
                <c:pt idx="6144">
                  <c:v>3.073</c:v>
                </c:pt>
                <c:pt idx="6145">
                  <c:v>3.0739999999999998</c:v>
                </c:pt>
                <c:pt idx="6146">
                  <c:v>3.0739999999999998</c:v>
                </c:pt>
                <c:pt idx="6147">
                  <c:v>3.0750000000000002</c:v>
                </c:pt>
                <c:pt idx="6148">
                  <c:v>3.0750000000000002</c:v>
                </c:pt>
                <c:pt idx="6149">
                  <c:v>3.0760000000000001</c:v>
                </c:pt>
                <c:pt idx="6150">
                  <c:v>3.0760000000000001</c:v>
                </c:pt>
                <c:pt idx="6151">
                  <c:v>3.077</c:v>
                </c:pt>
                <c:pt idx="6152">
                  <c:v>3.077</c:v>
                </c:pt>
                <c:pt idx="6153">
                  <c:v>3.0779999999999998</c:v>
                </c:pt>
                <c:pt idx="6154">
                  <c:v>3.0779999999999998</c:v>
                </c:pt>
                <c:pt idx="6155">
                  <c:v>3.0790000000000002</c:v>
                </c:pt>
                <c:pt idx="6156">
                  <c:v>3.0790000000000002</c:v>
                </c:pt>
                <c:pt idx="6157">
                  <c:v>3.08</c:v>
                </c:pt>
                <c:pt idx="6158">
                  <c:v>3.08</c:v>
                </c:pt>
                <c:pt idx="6159">
                  <c:v>3.081</c:v>
                </c:pt>
                <c:pt idx="6160">
                  <c:v>3.081</c:v>
                </c:pt>
                <c:pt idx="6161">
                  <c:v>3.0819999999999999</c:v>
                </c:pt>
                <c:pt idx="6162">
                  <c:v>3.0819999999999999</c:v>
                </c:pt>
                <c:pt idx="6163">
                  <c:v>3.0830000000000002</c:v>
                </c:pt>
                <c:pt idx="6164">
                  <c:v>3.0830000000000002</c:v>
                </c:pt>
                <c:pt idx="6165">
                  <c:v>3.0840000000000001</c:v>
                </c:pt>
                <c:pt idx="6166">
                  <c:v>3.0840000000000001</c:v>
                </c:pt>
                <c:pt idx="6167">
                  <c:v>3.085</c:v>
                </c:pt>
                <c:pt idx="6168">
                  <c:v>3.085</c:v>
                </c:pt>
                <c:pt idx="6169">
                  <c:v>3.0859999999999999</c:v>
                </c:pt>
                <c:pt idx="6170">
                  <c:v>3.0859999999999999</c:v>
                </c:pt>
                <c:pt idx="6171">
                  <c:v>3.0870000000000002</c:v>
                </c:pt>
                <c:pt idx="6172">
                  <c:v>3.0870000000000002</c:v>
                </c:pt>
                <c:pt idx="6173">
                  <c:v>3.0880000000000001</c:v>
                </c:pt>
                <c:pt idx="6174">
                  <c:v>3.0880000000000001</c:v>
                </c:pt>
                <c:pt idx="6175">
                  <c:v>3.089</c:v>
                </c:pt>
                <c:pt idx="6176">
                  <c:v>3.089</c:v>
                </c:pt>
                <c:pt idx="6177">
                  <c:v>3.09</c:v>
                </c:pt>
                <c:pt idx="6178">
                  <c:v>3.09</c:v>
                </c:pt>
                <c:pt idx="6179">
                  <c:v>3.0910000000000002</c:v>
                </c:pt>
                <c:pt idx="6180">
                  <c:v>3.0910000000000002</c:v>
                </c:pt>
                <c:pt idx="6181">
                  <c:v>3.0920000000000001</c:v>
                </c:pt>
                <c:pt idx="6182">
                  <c:v>3.0920000000000001</c:v>
                </c:pt>
                <c:pt idx="6183">
                  <c:v>3.093</c:v>
                </c:pt>
                <c:pt idx="6184">
                  <c:v>3.093</c:v>
                </c:pt>
                <c:pt idx="6185">
                  <c:v>3.0939999999999999</c:v>
                </c:pt>
                <c:pt idx="6186">
                  <c:v>3.0939999999999999</c:v>
                </c:pt>
                <c:pt idx="6187">
                  <c:v>3.0950000000000002</c:v>
                </c:pt>
                <c:pt idx="6188">
                  <c:v>3.0950000000000002</c:v>
                </c:pt>
                <c:pt idx="6189">
                  <c:v>3.0960000000000001</c:v>
                </c:pt>
                <c:pt idx="6190">
                  <c:v>3.0960000000000001</c:v>
                </c:pt>
                <c:pt idx="6191">
                  <c:v>3.097</c:v>
                </c:pt>
                <c:pt idx="6192">
                  <c:v>3.097</c:v>
                </c:pt>
                <c:pt idx="6193">
                  <c:v>3.0979999999999999</c:v>
                </c:pt>
                <c:pt idx="6194">
                  <c:v>3.0979999999999999</c:v>
                </c:pt>
                <c:pt idx="6195">
                  <c:v>3.0990000000000002</c:v>
                </c:pt>
                <c:pt idx="6196">
                  <c:v>3.0990000000000002</c:v>
                </c:pt>
                <c:pt idx="6197">
                  <c:v>3.1</c:v>
                </c:pt>
                <c:pt idx="6198">
                  <c:v>3.1</c:v>
                </c:pt>
                <c:pt idx="6199">
                  <c:v>3.101</c:v>
                </c:pt>
                <c:pt idx="6200">
                  <c:v>3.101</c:v>
                </c:pt>
                <c:pt idx="6201">
                  <c:v>3.1019999999999999</c:v>
                </c:pt>
                <c:pt idx="6202">
                  <c:v>3.1019999999999999</c:v>
                </c:pt>
                <c:pt idx="6203">
                  <c:v>3.1030000000000002</c:v>
                </c:pt>
                <c:pt idx="6204">
                  <c:v>3.1030000000000002</c:v>
                </c:pt>
                <c:pt idx="6205">
                  <c:v>3.1040000000000001</c:v>
                </c:pt>
                <c:pt idx="6206">
                  <c:v>3.1040000000000001</c:v>
                </c:pt>
                <c:pt idx="6207">
                  <c:v>3.105</c:v>
                </c:pt>
                <c:pt idx="6208">
                  <c:v>3.105</c:v>
                </c:pt>
                <c:pt idx="6209">
                  <c:v>3.1059999999999999</c:v>
                </c:pt>
                <c:pt idx="6210">
                  <c:v>3.1059999999999999</c:v>
                </c:pt>
                <c:pt idx="6211">
                  <c:v>3.1070000000000002</c:v>
                </c:pt>
                <c:pt idx="6212">
                  <c:v>3.1070000000000002</c:v>
                </c:pt>
                <c:pt idx="6213">
                  <c:v>3.1080000000000001</c:v>
                </c:pt>
                <c:pt idx="6214">
                  <c:v>3.1080000000000001</c:v>
                </c:pt>
                <c:pt idx="6215">
                  <c:v>3.109</c:v>
                </c:pt>
                <c:pt idx="6216">
                  <c:v>3.109</c:v>
                </c:pt>
                <c:pt idx="6217">
                  <c:v>3.11</c:v>
                </c:pt>
                <c:pt idx="6218">
                  <c:v>3.11</c:v>
                </c:pt>
                <c:pt idx="6219">
                  <c:v>3.1110000000000002</c:v>
                </c:pt>
                <c:pt idx="6220">
                  <c:v>3.1110000000000002</c:v>
                </c:pt>
                <c:pt idx="6221">
                  <c:v>3.1120000000000001</c:v>
                </c:pt>
                <c:pt idx="6222">
                  <c:v>3.1120000000000001</c:v>
                </c:pt>
                <c:pt idx="6223">
                  <c:v>3.113</c:v>
                </c:pt>
                <c:pt idx="6224">
                  <c:v>3.113</c:v>
                </c:pt>
                <c:pt idx="6225">
                  <c:v>3.1139999999999999</c:v>
                </c:pt>
                <c:pt idx="6226">
                  <c:v>3.1139999999999999</c:v>
                </c:pt>
                <c:pt idx="6227">
                  <c:v>3.1150000000000002</c:v>
                </c:pt>
                <c:pt idx="6228">
                  <c:v>3.1150000000000002</c:v>
                </c:pt>
                <c:pt idx="6229">
                  <c:v>3.1160000000000001</c:v>
                </c:pt>
                <c:pt idx="6230">
                  <c:v>3.1160000000000001</c:v>
                </c:pt>
                <c:pt idx="6231">
                  <c:v>3.117</c:v>
                </c:pt>
                <c:pt idx="6232">
                  <c:v>3.117</c:v>
                </c:pt>
                <c:pt idx="6233">
                  <c:v>3.1179999999999999</c:v>
                </c:pt>
                <c:pt idx="6234">
                  <c:v>3.1179999999999999</c:v>
                </c:pt>
                <c:pt idx="6235">
                  <c:v>3.1190000000000002</c:v>
                </c:pt>
                <c:pt idx="6236">
                  <c:v>3.1190000000000002</c:v>
                </c:pt>
                <c:pt idx="6237">
                  <c:v>3.12</c:v>
                </c:pt>
                <c:pt idx="6238">
                  <c:v>3.12</c:v>
                </c:pt>
                <c:pt idx="6239">
                  <c:v>3.121</c:v>
                </c:pt>
                <c:pt idx="6240">
                  <c:v>3.121</c:v>
                </c:pt>
                <c:pt idx="6241">
                  <c:v>3.1219999999999999</c:v>
                </c:pt>
                <c:pt idx="6242">
                  <c:v>3.1219999999999999</c:v>
                </c:pt>
                <c:pt idx="6243">
                  <c:v>3.1230000000000002</c:v>
                </c:pt>
                <c:pt idx="6244">
                  <c:v>3.1230000000000002</c:v>
                </c:pt>
                <c:pt idx="6245">
                  <c:v>3.1240000000000001</c:v>
                </c:pt>
                <c:pt idx="6246">
                  <c:v>3.1240000000000001</c:v>
                </c:pt>
                <c:pt idx="6247">
                  <c:v>3.125</c:v>
                </c:pt>
                <c:pt idx="6248">
                  <c:v>3.125</c:v>
                </c:pt>
                <c:pt idx="6249">
                  <c:v>3.1259999999999999</c:v>
                </c:pt>
                <c:pt idx="6250">
                  <c:v>3.1259999999999999</c:v>
                </c:pt>
                <c:pt idx="6251">
                  <c:v>3.1269999999999998</c:v>
                </c:pt>
                <c:pt idx="6252">
                  <c:v>3.1269999999999998</c:v>
                </c:pt>
                <c:pt idx="6253">
                  <c:v>3.1280000000000001</c:v>
                </c:pt>
                <c:pt idx="6254">
                  <c:v>3.1280000000000001</c:v>
                </c:pt>
                <c:pt idx="6255">
                  <c:v>3.129</c:v>
                </c:pt>
                <c:pt idx="6256">
                  <c:v>3.129</c:v>
                </c:pt>
                <c:pt idx="6257">
                  <c:v>3.13</c:v>
                </c:pt>
                <c:pt idx="6258">
                  <c:v>3.13</c:v>
                </c:pt>
                <c:pt idx="6259">
                  <c:v>3.1309999999999998</c:v>
                </c:pt>
                <c:pt idx="6260">
                  <c:v>3.1309999999999998</c:v>
                </c:pt>
                <c:pt idx="6261">
                  <c:v>3.1320000000000001</c:v>
                </c:pt>
                <c:pt idx="6262">
                  <c:v>3.1320000000000001</c:v>
                </c:pt>
                <c:pt idx="6263">
                  <c:v>3.133</c:v>
                </c:pt>
                <c:pt idx="6264">
                  <c:v>3.133</c:v>
                </c:pt>
                <c:pt idx="6265">
                  <c:v>3.1339999999999999</c:v>
                </c:pt>
                <c:pt idx="6266">
                  <c:v>3.1339999999999999</c:v>
                </c:pt>
                <c:pt idx="6267">
                  <c:v>3.1349999999999998</c:v>
                </c:pt>
                <c:pt idx="6268">
                  <c:v>3.1349999999999998</c:v>
                </c:pt>
                <c:pt idx="6269">
                  <c:v>3.1360000000000001</c:v>
                </c:pt>
                <c:pt idx="6270">
                  <c:v>3.1360000000000001</c:v>
                </c:pt>
                <c:pt idx="6271">
                  <c:v>3.137</c:v>
                </c:pt>
                <c:pt idx="6272">
                  <c:v>3.137</c:v>
                </c:pt>
                <c:pt idx="6273">
                  <c:v>3.1379999999999999</c:v>
                </c:pt>
                <c:pt idx="6274">
                  <c:v>3.1379999999999999</c:v>
                </c:pt>
                <c:pt idx="6275">
                  <c:v>3.1389999999999998</c:v>
                </c:pt>
                <c:pt idx="6276">
                  <c:v>3.1389999999999998</c:v>
                </c:pt>
                <c:pt idx="6277">
                  <c:v>3.14</c:v>
                </c:pt>
                <c:pt idx="6278">
                  <c:v>3.14</c:v>
                </c:pt>
                <c:pt idx="6279">
                  <c:v>3.141</c:v>
                </c:pt>
                <c:pt idx="6280">
                  <c:v>3.141</c:v>
                </c:pt>
                <c:pt idx="6281">
                  <c:v>3.1419999999999999</c:v>
                </c:pt>
                <c:pt idx="6282">
                  <c:v>3.1419999999999999</c:v>
                </c:pt>
                <c:pt idx="6283">
                  <c:v>3.1429999999999998</c:v>
                </c:pt>
                <c:pt idx="6284">
                  <c:v>3.1429999999999998</c:v>
                </c:pt>
                <c:pt idx="6285">
                  <c:v>3.1440000000000001</c:v>
                </c:pt>
                <c:pt idx="6286">
                  <c:v>3.1440000000000001</c:v>
                </c:pt>
                <c:pt idx="6287">
                  <c:v>3.145</c:v>
                </c:pt>
                <c:pt idx="6288">
                  <c:v>3.145</c:v>
                </c:pt>
                <c:pt idx="6289">
                  <c:v>3.1459999999999999</c:v>
                </c:pt>
                <c:pt idx="6290">
                  <c:v>3.1459999999999999</c:v>
                </c:pt>
                <c:pt idx="6291">
                  <c:v>3.1469999999999998</c:v>
                </c:pt>
                <c:pt idx="6292">
                  <c:v>3.1469999999999998</c:v>
                </c:pt>
                <c:pt idx="6293">
                  <c:v>3.1480000000000001</c:v>
                </c:pt>
                <c:pt idx="6294">
                  <c:v>3.1480000000000001</c:v>
                </c:pt>
                <c:pt idx="6295">
                  <c:v>3.149</c:v>
                </c:pt>
                <c:pt idx="6296">
                  <c:v>3.149</c:v>
                </c:pt>
                <c:pt idx="6297">
                  <c:v>3.15</c:v>
                </c:pt>
                <c:pt idx="6298">
                  <c:v>3.15</c:v>
                </c:pt>
                <c:pt idx="6299">
                  <c:v>3.1509999999999998</c:v>
                </c:pt>
                <c:pt idx="6300">
                  <c:v>3.1509999999999998</c:v>
                </c:pt>
                <c:pt idx="6301">
                  <c:v>3.1520000000000001</c:v>
                </c:pt>
                <c:pt idx="6302">
                  <c:v>3.1520000000000001</c:v>
                </c:pt>
                <c:pt idx="6303">
                  <c:v>3.153</c:v>
                </c:pt>
                <c:pt idx="6304">
                  <c:v>3.153</c:v>
                </c:pt>
                <c:pt idx="6305">
                  <c:v>3.1539999999999999</c:v>
                </c:pt>
                <c:pt idx="6306">
                  <c:v>3.1539999999999999</c:v>
                </c:pt>
                <c:pt idx="6307">
                  <c:v>3.1549999999999998</c:v>
                </c:pt>
                <c:pt idx="6308">
                  <c:v>3.1549999999999998</c:v>
                </c:pt>
                <c:pt idx="6309">
                  <c:v>3.1560000000000001</c:v>
                </c:pt>
                <c:pt idx="6310">
                  <c:v>3.1560000000000001</c:v>
                </c:pt>
                <c:pt idx="6311">
                  <c:v>3.157</c:v>
                </c:pt>
                <c:pt idx="6312">
                  <c:v>3.157</c:v>
                </c:pt>
                <c:pt idx="6313">
                  <c:v>3.1579999999999999</c:v>
                </c:pt>
                <c:pt idx="6314">
                  <c:v>3.1579999999999999</c:v>
                </c:pt>
                <c:pt idx="6315">
                  <c:v>3.1589999999999998</c:v>
                </c:pt>
                <c:pt idx="6316">
                  <c:v>3.1589999999999998</c:v>
                </c:pt>
                <c:pt idx="6317">
                  <c:v>3.16</c:v>
                </c:pt>
                <c:pt idx="6318">
                  <c:v>3.16</c:v>
                </c:pt>
                <c:pt idx="6319">
                  <c:v>3.161</c:v>
                </c:pt>
                <c:pt idx="6320">
                  <c:v>3.161</c:v>
                </c:pt>
                <c:pt idx="6321">
                  <c:v>3.1619999999999999</c:v>
                </c:pt>
                <c:pt idx="6322">
                  <c:v>3.1619999999999999</c:v>
                </c:pt>
                <c:pt idx="6323">
                  <c:v>3.1629999999999998</c:v>
                </c:pt>
                <c:pt idx="6324">
                  <c:v>3.1629999999999998</c:v>
                </c:pt>
                <c:pt idx="6325">
                  <c:v>3.1640000000000001</c:v>
                </c:pt>
                <c:pt idx="6326">
                  <c:v>3.1640000000000001</c:v>
                </c:pt>
                <c:pt idx="6327">
                  <c:v>3.165</c:v>
                </c:pt>
                <c:pt idx="6328">
                  <c:v>3.165</c:v>
                </c:pt>
                <c:pt idx="6329">
                  <c:v>3.1659999999999999</c:v>
                </c:pt>
                <c:pt idx="6330">
                  <c:v>3.1659999999999999</c:v>
                </c:pt>
                <c:pt idx="6331">
                  <c:v>3.1669999999999998</c:v>
                </c:pt>
                <c:pt idx="6332">
                  <c:v>3.1669999999999998</c:v>
                </c:pt>
                <c:pt idx="6333">
                  <c:v>3.1680000000000001</c:v>
                </c:pt>
                <c:pt idx="6334">
                  <c:v>3.1680000000000001</c:v>
                </c:pt>
                <c:pt idx="6335">
                  <c:v>3.169</c:v>
                </c:pt>
                <c:pt idx="6336">
                  <c:v>3.169</c:v>
                </c:pt>
                <c:pt idx="6337">
                  <c:v>3.17</c:v>
                </c:pt>
                <c:pt idx="6338">
                  <c:v>3.17</c:v>
                </c:pt>
                <c:pt idx="6339">
                  <c:v>3.1709999999999998</c:v>
                </c:pt>
                <c:pt idx="6340">
                  <c:v>3.1709999999999998</c:v>
                </c:pt>
                <c:pt idx="6341">
                  <c:v>3.1720000000000002</c:v>
                </c:pt>
                <c:pt idx="6342">
                  <c:v>3.1720000000000002</c:v>
                </c:pt>
                <c:pt idx="6343">
                  <c:v>3.173</c:v>
                </c:pt>
                <c:pt idx="6344">
                  <c:v>3.173</c:v>
                </c:pt>
                <c:pt idx="6345">
                  <c:v>3.1739999999999999</c:v>
                </c:pt>
                <c:pt idx="6346">
                  <c:v>3.1739999999999999</c:v>
                </c:pt>
                <c:pt idx="6347">
                  <c:v>3.1749999999999998</c:v>
                </c:pt>
                <c:pt idx="6348">
                  <c:v>3.1749999999999998</c:v>
                </c:pt>
                <c:pt idx="6349">
                  <c:v>3.1760000000000002</c:v>
                </c:pt>
                <c:pt idx="6350">
                  <c:v>3.1760000000000002</c:v>
                </c:pt>
                <c:pt idx="6351">
                  <c:v>3.177</c:v>
                </c:pt>
                <c:pt idx="6352">
                  <c:v>3.177</c:v>
                </c:pt>
                <c:pt idx="6353">
                  <c:v>3.1779999999999999</c:v>
                </c:pt>
                <c:pt idx="6354">
                  <c:v>3.1779999999999999</c:v>
                </c:pt>
                <c:pt idx="6355">
                  <c:v>3.1789999999999998</c:v>
                </c:pt>
                <c:pt idx="6356">
                  <c:v>3.1789999999999998</c:v>
                </c:pt>
                <c:pt idx="6357">
                  <c:v>3.18</c:v>
                </c:pt>
                <c:pt idx="6358">
                  <c:v>3.18</c:v>
                </c:pt>
                <c:pt idx="6359">
                  <c:v>3.181</c:v>
                </c:pt>
                <c:pt idx="6360">
                  <c:v>3.181</c:v>
                </c:pt>
                <c:pt idx="6361">
                  <c:v>3.1819999999999999</c:v>
                </c:pt>
                <c:pt idx="6362">
                  <c:v>3.1819999999999999</c:v>
                </c:pt>
                <c:pt idx="6363">
                  <c:v>3.1829999999999998</c:v>
                </c:pt>
                <c:pt idx="6364">
                  <c:v>3.1829999999999998</c:v>
                </c:pt>
                <c:pt idx="6365">
                  <c:v>3.1840000000000002</c:v>
                </c:pt>
                <c:pt idx="6366">
                  <c:v>3.1840000000000002</c:v>
                </c:pt>
                <c:pt idx="6367">
                  <c:v>3.1850000000000001</c:v>
                </c:pt>
                <c:pt idx="6368">
                  <c:v>3.1850000000000001</c:v>
                </c:pt>
                <c:pt idx="6369">
                  <c:v>3.1859999999999999</c:v>
                </c:pt>
                <c:pt idx="6370">
                  <c:v>3.1859999999999999</c:v>
                </c:pt>
                <c:pt idx="6371">
                  <c:v>3.1869999999999998</c:v>
                </c:pt>
                <c:pt idx="6372">
                  <c:v>3.1869999999999998</c:v>
                </c:pt>
                <c:pt idx="6373">
                  <c:v>3.1880000000000002</c:v>
                </c:pt>
                <c:pt idx="6374">
                  <c:v>3.1880000000000002</c:v>
                </c:pt>
                <c:pt idx="6375">
                  <c:v>3.1890000000000001</c:v>
                </c:pt>
                <c:pt idx="6376">
                  <c:v>3.1890000000000001</c:v>
                </c:pt>
                <c:pt idx="6377">
                  <c:v>3.19</c:v>
                </c:pt>
                <c:pt idx="6378">
                  <c:v>3.19</c:v>
                </c:pt>
                <c:pt idx="6379">
                  <c:v>3.1909999999999998</c:v>
                </c:pt>
                <c:pt idx="6380">
                  <c:v>3.1909999999999998</c:v>
                </c:pt>
                <c:pt idx="6381">
                  <c:v>3.1920000000000002</c:v>
                </c:pt>
                <c:pt idx="6382">
                  <c:v>3.1920000000000002</c:v>
                </c:pt>
                <c:pt idx="6383">
                  <c:v>3.1930000000000001</c:v>
                </c:pt>
                <c:pt idx="6384">
                  <c:v>3.1930000000000001</c:v>
                </c:pt>
                <c:pt idx="6385">
                  <c:v>3.194</c:v>
                </c:pt>
                <c:pt idx="6386">
                  <c:v>3.194</c:v>
                </c:pt>
                <c:pt idx="6387">
                  <c:v>3.1949999999999998</c:v>
                </c:pt>
                <c:pt idx="6388">
                  <c:v>3.1949999999999998</c:v>
                </c:pt>
                <c:pt idx="6389">
                  <c:v>3.1960000000000002</c:v>
                </c:pt>
                <c:pt idx="6390">
                  <c:v>3.1960000000000002</c:v>
                </c:pt>
                <c:pt idx="6391">
                  <c:v>3.1970000000000001</c:v>
                </c:pt>
                <c:pt idx="6392">
                  <c:v>3.1970000000000001</c:v>
                </c:pt>
                <c:pt idx="6393">
                  <c:v>3.198</c:v>
                </c:pt>
                <c:pt idx="6394">
                  <c:v>3.198</c:v>
                </c:pt>
                <c:pt idx="6395">
                  <c:v>3.1989999999999998</c:v>
                </c:pt>
                <c:pt idx="6396">
                  <c:v>3.1989999999999998</c:v>
                </c:pt>
                <c:pt idx="6397">
                  <c:v>3.2</c:v>
                </c:pt>
                <c:pt idx="6398">
                  <c:v>3.2</c:v>
                </c:pt>
                <c:pt idx="6399">
                  <c:v>3.2010000000000001</c:v>
                </c:pt>
                <c:pt idx="6400">
                  <c:v>3.2010000000000001</c:v>
                </c:pt>
                <c:pt idx="6401">
                  <c:v>3.202</c:v>
                </c:pt>
                <c:pt idx="6402">
                  <c:v>3.202</c:v>
                </c:pt>
                <c:pt idx="6403">
                  <c:v>3.2029999999999998</c:v>
                </c:pt>
                <c:pt idx="6404">
                  <c:v>3.2029999999999998</c:v>
                </c:pt>
                <c:pt idx="6405">
                  <c:v>3.2040000000000002</c:v>
                </c:pt>
                <c:pt idx="6406">
                  <c:v>3.2040000000000002</c:v>
                </c:pt>
                <c:pt idx="6407">
                  <c:v>3.2050000000000001</c:v>
                </c:pt>
                <c:pt idx="6408">
                  <c:v>3.2050000000000001</c:v>
                </c:pt>
                <c:pt idx="6409">
                  <c:v>3.206</c:v>
                </c:pt>
                <c:pt idx="6410">
                  <c:v>3.206</c:v>
                </c:pt>
                <c:pt idx="6411">
                  <c:v>3.2069999999999999</c:v>
                </c:pt>
                <c:pt idx="6412">
                  <c:v>3.2069999999999999</c:v>
                </c:pt>
                <c:pt idx="6413">
                  <c:v>3.2080000000000002</c:v>
                </c:pt>
                <c:pt idx="6414">
                  <c:v>3.2080000000000002</c:v>
                </c:pt>
                <c:pt idx="6415">
                  <c:v>3.2090000000000001</c:v>
                </c:pt>
                <c:pt idx="6416">
                  <c:v>3.2090000000000001</c:v>
                </c:pt>
                <c:pt idx="6417">
                  <c:v>3.21</c:v>
                </c:pt>
                <c:pt idx="6418">
                  <c:v>3.21</c:v>
                </c:pt>
                <c:pt idx="6419">
                  <c:v>3.2109999999999999</c:v>
                </c:pt>
                <c:pt idx="6420">
                  <c:v>3.2109999999999999</c:v>
                </c:pt>
                <c:pt idx="6421">
                  <c:v>3.2120000000000002</c:v>
                </c:pt>
                <c:pt idx="6422">
                  <c:v>3.2120000000000002</c:v>
                </c:pt>
                <c:pt idx="6423">
                  <c:v>3.2130000000000001</c:v>
                </c:pt>
                <c:pt idx="6424">
                  <c:v>3.2130000000000001</c:v>
                </c:pt>
                <c:pt idx="6425">
                  <c:v>3.214</c:v>
                </c:pt>
                <c:pt idx="6426">
                  <c:v>3.214</c:v>
                </c:pt>
                <c:pt idx="6427">
                  <c:v>3.2149999999999999</c:v>
                </c:pt>
                <c:pt idx="6428">
                  <c:v>3.2149999999999999</c:v>
                </c:pt>
                <c:pt idx="6429">
                  <c:v>3.2160000000000002</c:v>
                </c:pt>
                <c:pt idx="6430">
                  <c:v>3.2160000000000002</c:v>
                </c:pt>
                <c:pt idx="6431">
                  <c:v>3.2170000000000001</c:v>
                </c:pt>
                <c:pt idx="6432">
                  <c:v>3.2170000000000001</c:v>
                </c:pt>
                <c:pt idx="6433">
                  <c:v>3.218</c:v>
                </c:pt>
                <c:pt idx="6434">
                  <c:v>3.218</c:v>
                </c:pt>
                <c:pt idx="6435">
                  <c:v>3.2189999999999999</c:v>
                </c:pt>
                <c:pt idx="6436">
                  <c:v>3.2189999999999999</c:v>
                </c:pt>
                <c:pt idx="6437">
                  <c:v>3.22</c:v>
                </c:pt>
                <c:pt idx="6438">
                  <c:v>3.22</c:v>
                </c:pt>
                <c:pt idx="6439">
                  <c:v>3.2210000000000001</c:v>
                </c:pt>
                <c:pt idx="6440">
                  <c:v>3.2210000000000001</c:v>
                </c:pt>
                <c:pt idx="6441">
                  <c:v>3.222</c:v>
                </c:pt>
                <c:pt idx="6442">
                  <c:v>3.222</c:v>
                </c:pt>
                <c:pt idx="6443">
                  <c:v>3.2229999999999999</c:v>
                </c:pt>
                <c:pt idx="6444">
                  <c:v>3.2229999999999999</c:v>
                </c:pt>
                <c:pt idx="6445">
                  <c:v>3.2240000000000002</c:v>
                </c:pt>
                <c:pt idx="6446">
                  <c:v>3.2240000000000002</c:v>
                </c:pt>
                <c:pt idx="6447">
                  <c:v>3.2250000000000001</c:v>
                </c:pt>
                <c:pt idx="6448">
                  <c:v>3.2250000000000001</c:v>
                </c:pt>
                <c:pt idx="6449">
                  <c:v>3.226</c:v>
                </c:pt>
                <c:pt idx="6450">
                  <c:v>3.226</c:v>
                </c:pt>
                <c:pt idx="6451">
                  <c:v>3.2269999999999999</c:v>
                </c:pt>
                <c:pt idx="6452">
                  <c:v>3.2269999999999999</c:v>
                </c:pt>
                <c:pt idx="6453">
                  <c:v>3.2280000000000002</c:v>
                </c:pt>
                <c:pt idx="6454">
                  <c:v>3.2280000000000002</c:v>
                </c:pt>
                <c:pt idx="6455">
                  <c:v>3.2290000000000001</c:v>
                </c:pt>
                <c:pt idx="6456">
                  <c:v>3.2290000000000001</c:v>
                </c:pt>
                <c:pt idx="6457">
                  <c:v>3.23</c:v>
                </c:pt>
                <c:pt idx="6458">
                  <c:v>3.23</c:v>
                </c:pt>
                <c:pt idx="6459">
                  <c:v>3.2309999999999999</c:v>
                </c:pt>
                <c:pt idx="6460">
                  <c:v>3.2309999999999999</c:v>
                </c:pt>
                <c:pt idx="6461">
                  <c:v>3.2320000000000002</c:v>
                </c:pt>
                <c:pt idx="6462">
                  <c:v>3.2320000000000002</c:v>
                </c:pt>
                <c:pt idx="6463">
                  <c:v>3.2330000000000001</c:v>
                </c:pt>
                <c:pt idx="6464">
                  <c:v>3.2330000000000001</c:v>
                </c:pt>
                <c:pt idx="6465">
                  <c:v>3.234</c:v>
                </c:pt>
                <c:pt idx="6466">
                  <c:v>3.234</c:v>
                </c:pt>
                <c:pt idx="6467">
                  <c:v>3.2349999999999999</c:v>
                </c:pt>
                <c:pt idx="6468">
                  <c:v>3.2349999999999999</c:v>
                </c:pt>
                <c:pt idx="6469">
                  <c:v>3.2360000000000002</c:v>
                </c:pt>
                <c:pt idx="6470">
                  <c:v>3.2360000000000002</c:v>
                </c:pt>
                <c:pt idx="6471">
                  <c:v>3.2370000000000001</c:v>
                </c:pt>
                <c:pt idx="6472">
                  <c:v>3.2370000000000001</c:v>
                </c:pt>
                <c:pt idx="6473">
                  <c:v>3.238</c:v>
                </c:pt>
                <c:pt idx="6474">
                  <c:v>3.238</c:v>
                </c:pt>
                <c:pt idx="6475">
                  <c:v>3.2389999999999999</c:v>
                </c:pt>
                <c:pt idx="6476">
                  <c:v>3.2389999999999999</c:v>
                </c:pt>
                <c:pt idx="6477">
                  <c:v>3.24</c:v>
                </c:pt>
                <c:pt idx="6478">
                  <c:v>3.24</c:v>
                </c:pt>
                <c:pt idx="6479">
                  <c:v>3.2410000000000001</c:v>
                </c:pt>
                <c:pt idx="6480">
                  <c:v>3.2410000000000001</c:v>
                </c:pt>
                <c:pt idx="6481">
                  <c:v>3.242</c:v>
                </c:pt>
                <c:pt idx="6482">
                  <c:v>3.242</c:v>
                </c:pt>
                <c:pt idx="6483">
                  <c:v>3.2429999999999999</c:v>
                </c:pt>
                <c:pt idx="6484">
                  <c:v>3.2429999999999999</c:v>
                </c:pt>
                <c:pt idx="6485">
                  <c:v>3.2440000000000002</c:v>
                </c:pt>
                <c:pt idx="6486">
                  <c:v>3.2440000000000002</c:v>
                </c:pt>
                <c:pt idx="6487">
                  <c:v>3.2450000000000001</c:v>
                </c:pt>
                <c:pt idx="6488">
                  <c:v>3.2450000000000001</c:v>
                </c:pt>
                <c:pt idx="6489">
                  <c:v>3.246</c:v>
                </c:pt>
                <c:pt idx="6490">
                  <c:v>3.246</c:v>
                </c:pt>
                <c:pt idx="6491">
                  <c:v>3.2469999999999999</c:v>
                </c:pt>
                <c:pt idx="6492">
                  <c:v>3.2469999999999999</c:v>
                </c:pt>
                <c:pt idx="6493">
                  <c:v>3.2480000000000002</c:v>
                </c:pt>
                <c:pt idx="6494">
                  <c:v>3.2480000000000002</c:v>
                </c:pt>
                <c:pt idx="6495">
                  <c:v>3.2490000000000001</c:v>
                </c:pt>
                <c:pt idx="6496">
                  <c:v>3.2490000000000001</c:v>
                </c:pt>
                <c:pt idx="6497">
                  <c:v>3.25</c:v>
                </c:pt>
                <c:pt idx="6498">
                  <c:v>3.25</c:v>
                </c:pt>
                <c:pt idx="6499">
                  <c:v>3.2509999999999999</c:v>
                </c:pt>
                <c:pt idx="6500">
                  <c:v>3.2509999999999999</c:v>
                </c:pt>
                <c:pt idx="6501">
                  <c:v>3.2519999999999998</c:v>
                </c:pt>
                <c:pt idx="6502">
                  <c:v>3.2519999999999998</c:v>
                </c:pt>
                <c:pt idx="6503">
                  <c:v>3.2530000000000001</c:v>
                </c:pt>
                <c:pt idx="6504">
                  <c:v>3.2530000000000001</c:v>
                </c:pt>
                <c:pt idx="6505">
                  <c:v>3.254</c:v>
                </c:pt>
                <c:pt idx="6506">
                  <c:v>3.254</c:v>
                </c:pt>
                <c:pt idx="6507">
                  <c:v>3.2549999999999999</c:v>
                </c:pt>
                <c:pt idx="6508">
                  <c:v>3.2549999999999999</c:v>
                </c:pt>
                <c:pt idx="6509">
                  <c:v>3.2559999999999998</c:v>
                </c:pt>
                <c:pt idx="6510">
                  <c:v>3.2559999999999998</c:v>
                </c:pt>
                <c:pt idx="6511">
                  <c:v>3.2570000000000001</c:v>
                </c:pt>
                <c:pt idx="6512">
                  <c:v>3.2570000000000001</c:v>
                </c:pt>
                <c:pt idx="6513">
                  <c:v>3.258</c:v>
                </c:pt>
                <c:pt idx="6514">
                  <c:v>3.258</c:v>
                </c:pt>
                <c:pt idx="6515">
                  <c:v>3.2589999999999999</c:v>
                </c:pt>
                <c:pt idx="6516">
                  <c:v>3.2589999999999999</c:v>
                </c:pt>
                <c:pt idx="6517">
                  <c:v>3.26</c:v>
                </c:pt>
                <c:pt idx="6518">
                  <c:v>3.26</c:v>
                </c:pt>
                <c:pt idx="6519">
                  <c:v>3.2610000000000001</c:v>
                </c:pt>
                <c:pt idx="6520">
                  <c:v>3.2610000000000001</c:v>
                </c:pt>
                <c:pt idx="6521">
                  <c:v>3.262</c:v>
                </c:pt>
                <c:pt idx="6522">
                  <c:v>3.262</c:v>
                </c:pt>
                <c:pt idx="6523">
                  <c:v>3.2629999999999999</c:v>
                </c:pt>
                <c:pt idx="6524">
                  <c:v>3.2629999999999999</c:v>
                </c:pt>
                <c:pt idx="6525">
                  <c:v>3.2639999999999998</c:v>
                </c:pt>
                <c:pt idx="6526">
                  <c:v>3.2639999999999998</c:v>
                </c:pt>
                <c:pt idx="6527">
                  <c:v>3.2650000000000001</c:v>
                </c:pt>
                <c:pt idx="6528">
                  <c:v>3.2650000000000001</c:v>
                </c:pt>
                <c:pt idx="6529">
                  <c:v>3.266</c:v>
                </c:pt>
                <c:pt idx="6530">
                  <c:v>3.266</c:v>
                </c:pt>
                <c:pt idx="6531">
                  <c:v>3.2669999999999999</c:v>
                </c:pt>
                <c:pt idx="6532">
                  <c:v>3.2669999999999999</c:v>
                </c:pt>
                <c:pt idx="6533">
                  <c:v>3.2679999999999998</c:v>
                </c:pt>
                <c:pt idx="6534">
                  <c:v>3.2679999999999998</c:v>
                </c:pt>
                <c:pt idx="6535">
                  <c:v>3.2690000000000001</c:v>
                </c:pt>
                <c:pt idx="6536">
                  <c:v>3.2690000000000001</c:v>
                </c:pt>
                <c:pt idx="6537">
                  <c:v>3.27</c:v>
                </c:pt>
                <c:pt idx="6538">
                  <c:v>3.27</c:v>
                </c:pt>
                <c:pt idx="6539">
                  <c:v>3.2709999999999999</c:v>
                </c:pt>
                <c:pt idx="6540">
                  <c:v>3.2709999999999999</c:v>
                </c:pt>
                <c:pt idx="6541">
                  <c:v>3.2719999999999998</c:v>
                </c:pt>
                <c:pt idx="6542">
                  <c:v>3.2719999999999998</c:v>
                </c:pt>
                <c:pt idx="6543">
                  <c:v>3.2730000000000001</c:v>
                </c:pt>
                <c:pt idx="6544">
                  <c:v>3.2730000000000001</c:v>
                </c:pt>
                <c:pt idx="6545">
                  <c:v>3.274</c:v>
                </c:pt>
                <c:pt idx="6546">
                  <c:v>3.274</c:v>
                </c:pt>
                <c:pt idx="6547">
                  <c:v>3.2749999999999999</c:v>
                </c:pt>
                <c:pt idx="6548">
                  <c:v>3.2749999999999999</c:v>
                </c:pt>
                <c:pt idx="6549">
                  <c:v>3.2759999999999998</c:v>
                </c:pt>
                <c:pt idx="6550">
                  <c:v>3.2759999999999998</c:v>
                </c:pt>
                <c:pt idx="6551">
                  <c:v>3.2770000000000001</c:v>
                </c:pt>
                <c:pt idx="6552">
                  <c:v>3.2770000000000001</c:v>
                </c:pt>
                <c:pt idx="6553">
                  <c:v>3.278</c:v>
                </c:pt>
                <c:pt idx="6554">
                  <c:v>3.278</c:v>
                </c:pt>
                <c:pt idx="6555">
                  <c:v>3.2789999999999999</c:v>
                </c:pt>
                <c:pt idx="6556">
                  <c:v>3.2789999999999999</c:v>
                </c:pt>
                <c:pt idx="6557">
                  <c:v>3.28</c:v>
                </c:pt>
                <c:pt idx="6558">
                  <c:v>3.28</c:v>
                </c:pt>
                <c:pt idx="6559">
                  <c:v>3.2810000000000001</c:v>
                </c:pt>
                <c:pt idx="6560">
                  <c:v>3.2810000000000001</c:v>
                </c:pt>
                <c:pt idx="6561">
                  <c:v>3.282</c:v>
                </c:pt>
                <c:pt idx="6562">
                  <c:v>3.282</c:v>
                </c:pt>
                <c:pt idx="6563">
                  <c:v>3.2829999999999999</c:v>
                </c:pt>
                <c:pt idx="6564">
                  <c:v>3.2829999999999999</c:v>
                </c:pt>
                <c:pt idx="6565">
                  <c:v>3.2839999999999998</c:v>
                </c:pt>
                <c:pt idx="6566">
                  <c:v>3.2839999999999998</c:v>
                </c:pt>
                <c:pt idx="6567">
                  <c:v>3.2850000000000001</c:v>
                </c:pt>
                <c:pt idx="6568">
                  <c:v>3.2850000000000001</c:v>
                </c:pt>
                <c:pt idx="6569">
                  <c:v>3.286</c:v>
                </c:pt>
                <c:pt idx="6570">
                  <c:v>3.286</c:v>
                </c:pt>
                <c:pt idx="6571">
                  <c:v>3.2869999999999999</c:v>
                </c:pt>
                <c:pt idx="6572">
                  <c:v>3.2869999999999999</c:v>
                </c:pt>
                <c:pt idx="6573">
                  <c:v>3.2879999999999998</c:v>
                </c:pt>
                <c:pt idx="6574">
                  <c:v>3.2879999999999998</c:v>
                </c:pt>
                <c:pt idx="6575">
                  <c:v>3.2890000000000001</c:v>
                </c:pt>
                <c:pt idx="6576">
                  <c:v>3.2890000000000001</c:v>
                </c:pt>
                <c:pt idx="6577">
                  <c:v>3.29</c:v>
                </c:pt>
                <c:pt idx="6578">
                  <c:v>3.29</c:v>
                </c:pt>
                <c:pt idx="6579">
                  <c:v>3.2909999999999999</c:v>
                </c:pt>
                <c:pt idx="6580">
                  <c:v>3.2909999999999999</c:v>
                </c:pt>
                <c:pt idx="6581">
                  <c:v>3.2919999999999998</c:v>
                </c:pt>
                <c:pt idx="6582">
                  <c:v>3.2919999999999998</c:v>
                </c:pt>
                <c:pt idx="6583">
                  <c:v>3.2930000000000001</c:v>
                </c:pt>
                <c:pt idx="6584">
                  <c:v>3.2930000000000001</c:v>
                </c:pt>
                <c:pt idx="6585">
                  <c:v>3.294</c:v>
                </c:pt>
                <c:pt idx="6586">
                  <c:v>3.294</c:v>
                </c:pt>
                <c:pt idx="6587">
                  <c:v>3.2949999999999999</c:v>
                </c:pt>
                <c:pt idx="6588">
                  <c:v>3.2949999999999999</c:v>
                </c:pt>
                <c:pt idx="6589">
                  <c:v>3.2959999999999998</c:v>
                </c:pt>
                <c:pt idx="6590">
                  <c:v>3.2959999999999998</c:v>
                </c:pt>
                <c:pt idx="6591">
                  <c:v>3.2970000000000002</c:v>
                </c:pt>
                <c:pt idx="6592">
                  <c:v>3.2970000000000002</c:v>
                </c:pt>
                <c:pt idx="6593">
                  <c:v>3.298</c:v>
                </c:pt>
                <c:pt idx="6594">
                  <c:v>3.298</c:v>
                </c:pt>
                <c:pt idx="6595">
                  <c:v>3.2989999999999999</c:v>
                </c:pt>
                <c:pt idx="6596">
                  <c:v>3.2989999999999999</c:v>
                </c:pt>
                <c:pt idx="6597">
                  <c:v>3.3</c:v>
                </c:pt>
                <c:pt idx="6598">
                  <c:v>3.3</c:v>
                </c:pt>
                <c:pt idx="6599">
                  <c:v>3.3010000000000002</c:v>
                </c:pt>
                <c:pt idx="6600">
                  <c:v>3.3010000000000002</c:v>
                </c:pt>
                <c:pt idx="6601">
                  <c:v>3.302</c:v>
                </c:pt>
                <c:pt idx="6602">
                  <c:v>3.302</c:v>
                </c:pt>
                <c:pt idx="6603">
                  <c:v>3.3029999999999999</c:v>
                </c:pt>
                <c:pt idx="6604">
                  <c:v>3.3029999999999999</c:v>
                </c:pt>
                <c:pt idx="6605">
                  <c:v>3.3039999999999998</c:v>
                </c:pt>
                <c:pt idx="6606">
                  <c:v>3.3039999999999998</c:v>
                </c:pt>
                <c:pt idx="6607">
                  <c:v>3.3050000000000002</c:v>
                </c:pt>
                <c:pt idx="6608">
                  <c:v>3.3050000000000002</c:v>
                </c:pt>
                <c:pt idx="6609">
                  <c:v>3.306</c:v>
                </c:pt>
                <c:pt idx="6610">
                  <c:v>3.306</c:v>
                </c:pt>
                <c:pt idx="6611">
                  <c:v>3.3069999999999999</c:v>
                </c:pt>
                <c:pt idx="6612">
                  <c:v>3.3069999999999999</c:v>
                </c:pt>
                <c:pt idx="6613">
                  <c:v>3.3079999999999998</c:v>
                </c:pt>
                <c:pt idx="6614">
                  <c:v>3.3079999999999998</c:v>
                </c:pt>
                <c:pt idx="6615">
                  <c:v>3.3090000000000002</c:v>
                </c:pt>
                <c:pt idx="6616">
                  <c:v>3.3090000000000002</c:v>
                </c:pt>
                <c:pt idx="6617">
                  <c:v>3.31</c:v>
                </c:pt>
                <c:pt idx="6618">
                  <c:v>3.31</c:v>
                </c:pt>
                <c:pt idx="6619">
                  <c:v>3.3109999999999999</c:v>
                </c:pt>
                <c:pt idx="6620">
                  <c:v>3.3109999999999999</c:v>
                </c:pt>
                <c:pt idx="6621">
                  <c:v>3.3119999999999998</c:v>
                </c:pt>
                <c:pt idx="6622">
                  <c:v>3.3119999999999998</c:v>
                </c:pt>
                <c:pt idx="6623">
                  <c:v>3.3130000000000002</c:v>
                </c:pt>
                <c:pt idx="6624">
                  <c:v>3.3130000000000002</c:v>
                </c:pt>
                <c:pt idx="6625">
                  <c:v>3.3140000000000001</c:v>
                </c:pt>
                <c:pt idx="6626">
                  <c:v>3.3140000000000001</c:v>
                </c:pt>
                <c:pt idx="6627">
                  <c:v>3.3149999999999999</c:v>
                </c:pt>
                <c:pt idx="6628">
                  <c:v>3.3149999999999999</c:v>
                </c:pt>
                <c:pt idx="6629">
                  <c:v>3.3159999999999998</c:v>
                </c:pt>
                <c:pt idx="6630">
                  <c:v>3.3159999999999998</c:v>
                </c:pt>
                <c:pt idx="6631">
                  <c:v>3.3170000000000002</c:v>
                </c:pt>
                <c:pt idx="6632">
                  <c:v>3.3170000000000002</c:v>
                </c:pt>
                <c:pt idx="6633">
                  <c:v>3.3180000000000001</c:v>
                </c:pt>
                <c:pt idx="6634">
                  <c:v>3.3180000000000001</c:v>
                </c:pt>
                <c:pt idx="6635">
                  <c:v>3.319</c:v>
                </c:pt>
                <c:pt idx="6636">
                  <c:v>3.319</c:v>
                </c:pt>
                <c:pt idx="6637">
                  <c:v>3.32</c:v>
                </c:pt>
                <c:pt idx="6638">
                  <c:v>3.32</c:v>
                </c:pt>
                <c:pt idx="6639">
                  <c:v>3.3210000000000002</c:v>
                </c:pt>
                <c:pt idx="6640">
                  <c:v>3.3210000000000002</c:v>
                </c:pt>
                <c:pt idx="6641">
                  <c:v>3.3220000000000001</c:v>
                </c:pt>
                <c:pt idx="6642">
                  <c:v>3.3220000000000001</c:v>
                </c:pt>
                <c:pt idx="6643">
                  <c:v>3.323</c:v>
                </c:pt>
                <c:pt idx="6644">
                  <c:v>3.323</c:v>
                </c:pt>
                <c:pt idx="6645">
                  <c:v>3.3239999999999998</c:v>
                </c:pt>
                <c:pt idx="6646">
                  <c:v>3.3239999999999998</c:v>
                </c:pt>
                <c:pt idx="6647">
                  <c:v>3.3250000000000002</c:v>
                </c:pt>
                <c:pt idx="6648">
                  <c:v>3.3250000000000002</c:v>
                </c:pt>
                <c:pt idx="6649">
                  <c:v>3.3260000000000001</c:v>
                </c:pt>
                <c:pt idx="6650">
                  <c:v>3.3260000000000001</c:v>
                </c:pt>
                <c:pt idx="6651">
                  <c:v>3.327</c:v>
                </c:pt>
                <c:pt idx="6652">
                  <c:v>3.327</c:v>
                </c:pt>
                <c:pt idx="6653">
                  <c:v>3.3279999999999998</c:v>
                </c:pt>
                <c:pt idx="6654">
                  <c:v>3.3279999999999998</c:v>
                </c:pt>
                <c:pt idx="6655">
                  <c:v>3.3290000000000002</c:v>
                </c:pt>
                <c:pt idx="6656">
                  <c:v>3.3290000000000002</c:v>
                </c:pt>
                <c:pt idx="6657">
                  <c:v>3.33</c:v>
                </c:pt>
                <c:pt idx="6658">
                  <c:v>3.33</c:v>
                </c:pt>
                <c:pt idx="6659">
                  <c:v>3.331</c:v>
                </c:pt>
                <c:pt idx="6660">
                  <c:v>3.331</c:v>
                </c:pt>
                <c:pt idx="6661">
                  <c:v>3.3319999999999999</c:v>
                </c:pt>
                <c:pt idx="6662">
                  <c:v>3.3319999999999999</c:v>
                </c:pt>
                <c:pt idx="6663">
                  <c:v>3.3330000000000002</c:v>
                </c:pt>
                <c:pt idx="6664">
                  <c:v>3.3330000000000002</c:v>
                </c:pt>
                <c:pt idx="6665">
                  <c:v>3.3340000000000001</c:v>
                </c:pt>
                <c:pt idx="6666">
                  <c:v>3.3340000000000001</c:v>
                </c:pt>
                <c:pt idx="6667">
                  <c:v>3.335</c:v>
                </c:pt>
                <c:pt idx="6668">
                  <c:v>3.335</c:v>
                </c:pt>
                <c:pt idx="6669">
                  <c:v>3.3359999999999999</c:v>
                </c:pt>
                <c:pt idx="6670">
                  <c:v>3.3359999999999999</c:v>
                </c:pt>
                <c:pt idx="6671">
                  <c:v>3.3370000000000002</c:v>
                </c:pt>
                <c:pt idx="6672">
                  <c:v>3.3370000000000002</c:v>
                </c:pt>
                <c:pt idx="6673">
                  <c:v>3.3380000000000001</c:v>
                </c:pt>
                <c:pt idx="6674">
                  <c:v>3.3380000000000001</c:v>
                </c:pt>
                <c:pt idx="6675">
                  <c:v>3.339</c:v>
                </c:pt>
                <c:pt idx="6676">
                  <c:v>3.339</c:v>
                </c:pt>
                <c:pt idx="6677">
                  <c:v>3.34</c:v>
                </c:pt>
                <c:pt idx="6678">
                  <c:v>3.34</c:v>
                </c:pt>
                <c:pt idx="6679">
                  <c:v>3.3410000000000002</c:v>
                </c:pt>
                <c:pt idx="6680">
                  <c:v>3.3410000000000002</c:v>
                </c:pt>
                <c:pt idx="6681">
                  <c:v>3.3420000000000001</c:v>
                </c:pt>
                <c:pt idx="6682">
                  <c:v>3.3420000000000001</c:v>
                </c:pt>
                <c:pt idx="6683">
                  <c:v>3.343</c:v>
                </c:pt>
                <c:pt idx="6684">
                  <c:v>3.343</c:v>
                </c:pt>
                <c:pt idx="6685">
                  <c:v>3.3439999999999999</c:v>
                </c:pt>
                <c:pt idx="6686">
                  <c:v>3.3439999999999999</c:v>
                </c:pt>
                <c:pt idx="6687">
                  <c:v>3.3450000000000002</c:v>
                </c:pt>
                <c:pt idx="6688">
                  <c:v>3.3450000000000002</c:v>
                </c:pt>
                <c:pt idx="6689">
                  <c:v>3.3460000000000001</c:v>
                </c:pt>
                <c:pt idx="6690">
                  <c:v>3.3460000000000001</c:v>
                </c:pt>
                <c:pt idx="6691">
                  <c:v>3.347</c:v>
                </c:pt>
                <c:pt idx="6692">
                  <c:v>3.347</c:v>
                </c:pt>
                <c:pt idx="6693">
                  <c:v>3.3479999999999999</c:v>
                </c:pt>
                <c:pt idx="6694">
                  <c:v>3.3479999999999999</c:v>
                </c:pt>
                <c:pt idx="6695">
                  <c:v>3.3490000000000002</c:v>
                </c:pt>
                <c:pt idx="6696">
                  <c:v>3.3490000000000002</c:v>
                </c:pt>
                <c:pt idx="6697">
                  <c:v>3.35</c:v>
                </c:pt>
                <c:pt idx="6698">
                  <c:v>3.35</c:v>
                </c:pt>
                <c:pt idx="6699">
                  <c:v>3.351</c:v>
                </c:pt>
                <c:pt idx="6700">
                  <c:v>3.351</c:v>
                </c:pt>
                <c:pt idx="6701">
                  <c:v>3.3519999999999999</c:v>
                </c:pt>
                <c:pt idx="6702">
                  <c:v>3.3519999999999999</c:v>
                </c:pt>
                <c:pt idx="6703">
                  <c:v>3.3530000000000002</c:v>
                </c:pt>
                <c:pt idx="6704">
                  <c:v>3.3530000000000002</c:v>
                </c:pt>
                <c:pt idx="6705">
                  <c:v>3.3540000000000001</c:v>
                </c:pt>
                <c:pt idx="6706">
                  <c:v>3.3540000000000001</c:v>
                </c:pt>
                <c:pt idx="6707">
                  <c:v>3.355</c:v>
                </c:pt>
                <c:pt idx="6708">
                  <c:v>3.355</c:v>
                </c:pt>
                <c:pt idx="6709">
                  <c:v>3.3559999999999999</c:v>
                </c:pt>
                <c:pt idx="6710">
                  <c:v>3.3559999999999999</c:v>
                </c:pt>
                <c:pt idx="6711">
                  <c:v>3.3570000000000002</c:v>
                </c:pt>
                <c:pt idx="6712">
                  <c:v>3.3570000000000002</c:v>
                </c:pt>
                <c:pt idx="6713">
                  <c:v>3.3580000000000001</c:v>
                </c:pt>
                <c:pt idx="6714">
                  <c:v>3.3580000000000001</c:v>
                </c:pt>
                <c:pt idx="6715">
                  <c:v>3.359</c:v>
                </c:pt>
                <c:pt idx="6716">
                  <c:v>3.359</c:v>
                </c:pt>
                <c:pt idx="6717">
                  <c:v>3.36</c:v>
                </c:pt>
                <c:pt idx="6718">
                  <c:v>3.36</c:v>
                </c:pt>
                <c:pt idx="6719">
                  <c:v>3.3610000000000002</c:v>
                </c:pt>
                <c:pt idx="6720">
                  <c:v>3.3610000000000002</c:v>
                </c:pt>
                <c:pt idx="6721">
                  <c:v>3.3620000000000001</c:v>
                </c:pt>
                <c:pt idx="6722">
                  <c:v>3.3620000000000001</c:v>
                </c:pt>
                <c:pt idx="6723">
                  <c:v>3.363</c:v>
                </c:pt>
                <c:pt idx="6724">
                  <c:v>3.363</c:v>
                </c:pt>
                <c:pt idx="6725">
                  <c:v>3.3639999999999999</c:v>
                </c:pt>
                <c:pt idx="6726">
                  <c:v>3.3639999999999999</c:v>
                </c:pt>
                <c:pt idx="6727">
                  <c:v>3.3650000000000002</c:v>
                </c:pt>
                <c:pt idx="6728">
                  <c:v>3.3650000000000002</c:v>
                </c:pt>
                <c:pt idx="6729">
                  <c:v>3.3660000000000001</c:v>
                </c:pt>
                <c:pt idx="6730">
                  <c:v>3.3660000000000001</c:v>
                </c:pt>
                <c:pt idx="6731">
                  <c:v>3.367</c:v>
                </c:pt>
                <c:pt idx="6732">
                  <c:v>3.367</c:v>
                </c:pt>
                <c:pt idx="6733">
                  <c:v>3.3679999999999999</c:v>
                </c:pt>
                <c:pt idx="6734">
                  <c:v>3.3679999999999999</c:v>
                </c:pt>
                <c:pt idx="6735">
                  <c:v>3.3690000000000002</c:v>
                </c:pt>
                <c:pt idx="6736">
                  <c:v>3.3690000000000002</c:v>
                </c:pt>
                <c:pt idx="6737">
                  <c:v>3.37</c:v>
                </c:pt>
                <c:pt idx="6738">
                  <c:v>3.37</c:v>
                </c:pt>
                <c:pt idx="6739">
                  <c:v>3.371</c:v>
                </c:pt>
                <c:pt idx="6740">
                  <c:v>3.371</c:v>
                </c:pt>
                <c:pt idx="6741">
                  <c:v>3.3719999999999999</c:v>
                </c:pt>
                <c:pt idx="6742">
                  <c:v>3.3719999999999999</c:v>
                </c:pt>
                <c:pt idx="6743">
                  <c:v>3.3730000000000002</c:v>
                </c:pt>
                <c:pt idx="6744">
                  <c:v>3.3730000000000002</c:v>
                </c:pt>
                <c:pt idx="6745">
                  <c:v>3.3740000000000001</c:v>
                </c:pt>
                <c:pt idx="6746">
                  <c:v>3.3740000000000001</c:v>
                </c:pt>
                <c:pt idx="6747">
                  <c:v>3.375</c:v>
                </c:pt>
                <c:pt idx="6748">
                  <c:v>3.375</c:v>
                </c:pt>
                <c:pt idx="6749">
                  <c:v>3.3759999999999999</c:v>
                </c:pt>
                <c:pt idx="6750">
                  <c:v>3.3759999999999999</c:v>
                </c:pt>
                <c:pt idx="6751">
                  <c:v>3.3769999999999998</c:v>
                </c:pt>
                <c:pt idx="6752">
                  <c:v>3.3769999999999998</c:v>
                </c:pt>
                <c:pt idx="6753">
                  <c:v>3.3780000000000001</c:v>
                </c:pt>
                <c:pt idx="6754">
                  <c:v>3.3780000000000001</c:v>
                </c:pt>
                <c:pt idx="6755">
                  <c:v>3.379</c:v>
                </c:pt>
                <c:pt idx="6756">
                  <c:v>3.379</c:v>
                </c:pt>
                <c:pt idx="6757">
                  <c:v>3.38</c:v>
                </c:pt>
                <c:pt idx="6758">
                  <c:v>3.38</c:v>
                </c:pt>
                <c:pt idx="6759">
                  <c:v>3.3809999999999998</c:v>
                </c:pt>
                <c:pt idx="6760">
                  <c:v>3.3809999999999998</c:v>
                </c:pt>
                <c:pt idx="6761">
                  <c:v>3.3820000000000001</c:v>
                </c:pt>
                <c:pt idx="6762">
                  <c:v>3.3820000000000001</c:v>
                </c:pt>
                <c:pt idx="6763">
                  <c:v>3.383</c:v>
                </c:pt>
                <c:pt idx="6764">
                  <c:v>3.383</c:v>
                </c:pt>
                <c:pt idx="6765">
                  <c:v>3.3839999999999999</c:v>
                </c:pt>
                <c:pt idx="6766">
                  <c:v>3.3839999999999999</c:v>
                </c:pt>
                <c:pt idx="6767">
                  <c:v>3.3849999999999998</c:v>
                </c:pt>
                <c:pt idx="6768">
                  <c:v>3.3849999999999998</c:v>
                </c:pt>
                <c:pt idx="6769">
                  <c:v>3.3860000000000001</c:v>
                </c:pt>
                <c:pt idx="6770">
                  <c:v>3.3860000000000001</c:v>
                </c:pt>
                <c:pt idx="6771">
                  <c:v>3.387</c:v>
                </c:pt>
                <c:pt idx="6772">
                  <c:v>3.387</c:v>
                </c:pt>
                <c:pt idx="6773">
                  <c:v>3.3879999999999999</c:v>
                </c:pt>
                <c:pt idx="6774">
                  <c:v>3.3879999999999999</c:v>
                </c:pt>
                <c:pt idx="6775">
                  <c:v>3.3889999999999998</c:v>
                </c:pt>
                <c:pt idx="6776">
                  <c:v>3.3889999999999998</c:v>
                </c:pt>
                <c:pt idx="6777">
                  <c:v>3.39</c:v>
                </c:pt>
                <c:pt idx="6778">
                  <c:v>3.39</c:v>
                </c:pt>
                <c:pt idx="6779">
                  <c:v>3.391</c:v>
                </c:pt>
                <c:pt idx="6780">
                  <c:v>3.391</c:v>
                </c:pt>
                <c:pt idx="6781">
                  <c:v>3.3919999999999999</c:v>
                </c:pt>
                <c:pt idx="6782">
                  <c:v>3.3919999999999999</c:v>
                </c:pt>
                <c:pt idx="6783">
                  <c:v>3.3929999999999998</c:v>
                </c:pt>
                <c:pt idx="6784">
                  <c:v>3.3929999999999998</c:v>
                </c:pt>
                <c:pt idx="6785">
                  <c:v>3.3940000000000001</c:v>
                </c:pt>
                <c:pt idx="6786">
                  <c:v>3.3940000000000001</c:v>
                </c:pt>
                <c:pt idx="6787">
                  <c:v>3.395</c:v>
                </c:pt>
                <c:pt idx="6788">
                  <c:v>3.395</c:v>
                </c:pt>
                <c:pt idx="6789">
                  <c:v>3.3959999999999999</c:v>
                </c:pt>
                <c:pt idx="6790">
                  <c:v>3.3959999999999999</c:v>
                </c:pt>
                <c:pt idx="6791">
                  <c:v>3.3969999999999998</c:v>
                </c:pt>
                <c:pt idx="6792">
                  <c:v>3.3969999999999998</c:v>
                </c:pt>
                <c:pt idx="6793">
                  <c:v>3.3980000000000001</c:v>
                </c:pt>
                <c:pt idx="6794">
                  <c:v>3.3980000000000001</c:v>
                </c:pt>
                <c:pt idx="6795">
                  <c:v>3.399</c:v>
                </c:pt>
                <c:pt idx="6796">
                  <c:v>3.399</c:v>
                </c:pt>
                <c:pt idx="6797">
                  <c:v>3.4</c:v>
                </c:pt>
                <c:pt idx="6798">
                  <c:v>3.4</c:v>
                </c:pt>
                <c:pt idx="6799">
                  <c:v>3.4009999999999998</c:v>
                </c:pt>
                <c:pt idx="6800">
                  <c:v>3.4009999999999998</c:v>
                </c:pt>
                <c:pt idx="6801">
                  <c:v>3.4020000000000001</c:v>
                </c:pt>
                <c:pt idx="6802">
                  <c:v>3.4020000000000001</c:v>
                </c:pt>
                <c:pt idx="6803">
                  <c:v>3.403</c:v>
                </c:pt>
                <c:pt idx="6804">
                  <c:v>3.403</c:v>
                </c:pt>
                <c:pt idx="6805">
                  <c:v>3.4039999999999999</c:v>
                </c:pt>
                <c:pt idx="6806">
                  <c:v>3.4039999999999999</c:v>
                </c:pt>
                <c:pt idx="6807">
                  <c:v>3.4049999999999998</c:v>
                </c:pt>
                <c:pt idx="6808">
                  <c:v>3.4049999999999998</c:v>
                </c:pt>
                <c:pt idx="6809">
                  <c:v>3.4060000000000001</c:v>
                </c:pt>
                <c:pt idx="6810">
                  <c:v>3.4060000000000001</c:v>
                </c:pt>
                <c:pt idx="6811">
                  <c:v>3.407</c:v>
                </c:pt>
                <c:pt idx="6812">
                  <c:v>3.407</c:v>
                </c:pt>
                <c:pt idx="6813">
                  <c:v>3.4079999999999999</c:v>
                </c:pt>
                <c:pt idx="6814">
                  <c:v>3.4079999999999999</c:v>
                </c:pt>
                <c:pt idx="6815">
                  <c:v>3.4089999999999998</c:v>
                </c:pt>
                <c:pt idx="6816">
                  <c:v>3.4089999999999998</c:v>
                </c:pt>
                <c:pt idx="6817">
                  <c:v>3.41</c:v>
                </c:pt>
                <c:pt idx="6818">
                  <c:v>3.41</c:v>
                </c:pt>
                <c:pt idx="6819">
                  <c:v>3.411</c:v>
                </c:pt>
                <c:pt idx="6820">
                  <c:v>3.411</c:v>
                </c:pt>
                <c:pt idx="6821">
                  <c:v>3.4119999999999999</c:v>
                </c:pt>
                <c:pt idx="6822">
                  <c:v>3.4119999999999999</c:v>
                </c:pt>
                <c:pt idx="6823">
                  <c:v>3.4129999999999998</c:v>
                </c:pt>
                <c:pt idx="6824">
                  <c:v>3.4129999999999998</c:v>
                </c:pt>
                <c:pt idx="6825">
                  <c:v>3.4140000000000001</c:v>
                </c:pt>
                <c:pt idx="6826">
                  <c:v>3.4140000000000001</c:v>
                </c:pt>
                <c:pt idx="6827">
                  <c:v>3.415</c:v>
                </c:pt>
                <c:pt idx="6828">
                  <c:v>3.415</c:v>
                </c:pt>
                <c:pt idx="6829">
                  <c:v>3.4159999999999999</c:v>
                </c:pt>
                <c:pt idx="6830">
                  <c:v>3.4159999999999999</c:v>
                </c:pt>
                <c:pt idx="6831">
                  <c:v>3.4169999999999998</c:v>
                </c:pt>
                <c:pt idx="6832">
                  <c:v>3.4169999999999998</c:v>
                </c:pt>
                <c:pt idx="6833">
                  <c:v>3.4180000000000001</c:v>
                </c:pt>
                <c:pt idx="6834">
                  <c:v>3.4180000000000001</c:v>
                </c:pt>
                <c:pt idx="6835">
                  <c:v>3.419</c:v>
                </c:pt>
                <c:pt idx="6836">
                  <c:v>3.419</c:v>
                </c:pt>
                <c:pt idx="6837">
                  <c:v>3.42</c:v>
                </c:pt>
                <c:pt idx="6838">
                  <c:v>3.42</c:v>
                </c:pt>
                <c:pt idx="6839">
                  <c:v>3.4209999999999998</c:v>
                </c:pt>
                <c:pt idx="6840">
                  <c:v>3.4209999999999998</c:v>
                </c:pt>
                <c:pt idx="6841">
                  <c:v>3.4220000000000002</c:v>
                </c:pt>
                <c:pt idx="6842">
                  <c:v>3.4220000000000002</c:v>
                </c:pt>
                <c:pt idx="6843">
                  <c:v>3.423</c:v>
                </c:pt>
                <c:pt idx="6844">
                  <c:v>3.423</c:v>
                </c:pt>
                <c:pt idx="6845">
                  <c:v>3.4239999999999999</c:v>
                </c:pt>
                <c:pt idx="6846">
                  <c:v>3.4239999999999999</c:v>
                </c:pt>
                <c:pt idx="6847">
                  <c:v>3.4249999999999998</c:v>
                </c:pt>
                <c:pt idx="6848">
                  <c:v>3.4249999999999998</c:v>
                </c:pt>
                <c:pt idx="6849">
                  <c:v>3.4260000000000002</c:v>
                </c:pt>
                <c:pt idx="6850">
                  <c:v>3.4260000000000002</c:v>
                </c:pt>
                <c:pt idx="6851">
                  <c:v>3.427</c:v>
                </c:pt>
                <c:pt idx="6852">
                  <c:v>3.427</c:v>
                </c:pt>
                <c:pt idx="6853">
                  <c:v>3.4279999999999999</c:v>
                </c:pt>
                <c:pt idx="6854">
                  <c:v>3.4279999999999999</c:v>
                </c:pt>
                <c:pt idx="6855">
                  <c:v>3.4289999999999998</c:v>
                </c:pt>
                <c:pt idx="6856">
                  <c:v>3.4289999999999998</c:v>
                </c:pt>
                <c:pt idx="6857">
                  <c:v>3.43</c:v>
                </c:pt>
                <c:pt idx="6858">
                  <c:v>3.43</c:v>
                </c:pt>
                <c:pt idx="6859">
                  <c:v>3.431</c:v>
                </c:pt>
                <c:pt idx="6860">
                  <c:v>3.431</c:v>
                </c:pt>
                <c:pt idx="6861">
                  <c:v>3.4319999999999999</c:v>
                </c:pt>
                <c:pt idx="6862">
                  <c:v>3.4319999999999999</c:v>
                </c:pt>
                <c:pt idx="6863">
                  <c:v>3.4329999999999998</c:v>
                </c:pt>
                <c:pt idx="6864">
                  <c:v>3.4329999999999998</c:v>
                </c:pt>
                <c:pt idx="6865">
                  <c:v>3.4340000000000002</c:v>
                </c:pt>
                <c:pt idx="6866">
                  <c:v>3.4340000000000002</c:v>
                </c:pt>
                <c:pt idx="6867">
                  <c:v>3.4350000000000001</c:v>
                </c:pt>
                <c:pt idx="6868">
                  <c:v>3.4350000000000001</c:v>
                </c:pt>
                <c:pt idx="6869">
                  <c:v>3.4359999999999999</c:v>
                </c:pt>
                <c:pt idx="6870">
                  <c:v>3.4359999999999999</c:v>
                </c:pt>
                <c:pt idx="6871">
                  <c:v>3.4369999999999998</c:v>
                </c:pt>
                <c:pt idx="6872">
                  <c:v>3.4369999999999998</c:v>
                </c:pt>
                <c:pt idx="6873">
                  <c:v>3.4380000000000002</c:v>
                </c:pt>
                <c:pt idx="6874">
                  <c:v>3.4380000000000002</c:v>
                </c:pt>
                <c:pt idx="6875">
                  <c:v>3.4390000000000001</c:v>
                </c:pt>
                <c:pt idx="6876">
                  <c:v>3.4390000000000001</c:v>
                </c:pt>
                <c:pt idx="6877">
                  <c:v>3.44</c:v>
                </c:pt>
                <c:pt idx="6878">
                  <c:v>3.44</c:v>
                </c:pt>
                <c:pt idx="6879">
                  <c:v>3.4409999999999998</c:v>
                </c:pt>
                <c:pt idx="6880">
                  <c:v>3.4409999999999998</c:v>
                </c:pt>
                <c:pt idx="6881">
                  <c:v>3.4420000000000002</c:v>
                </c:pt>
                <c:pt idx="6882">
                  <c:v>3.4420000000000002</c:v>
                </c:pt>
                <c:pt idx="6883">
                  <c:v>3.4430000000000001</c:v>
                </c:pt>
                <c:pt idx="6884">
                  <c:v>3.4430000000000001</c:v>
                </c:pt>
                <c:pt idx="6885">
                  <c:v>3.444</c:v>
                </c:pt>
                <c:pt idx="6886">
                  <c:v>3.444</c:v>
                </c:pt>
                <c:pt idx="6887">
                  <c:v>3.4449999999999998</c:v>
                </c:pt>
                <c:pt idx="6888">
                  <c:v>3.4449999999999998</c:v>
                </c:pt>
                <c:pt idx="6889">
                  <c:v>3.4460000000000002</c:v>
                </c:pt>
                <c:pt idx="6890">
                  <c:v>3.4460000000000002</c:v>
                </c:pt>
                <c:pt idx="6891">
                  <c:v>3.4470000000000001</c:v>
                </c:pt>
                <c:pt idx="6892">
                  <c:v>3.4470000000000001</c:v>
                </c:pt>
                <c:pt idx="6893">
                  <c:v>3.448</c:v>
                </c:pt>
                <c:pt idx="6894">
                  <c:v>3.448</c:v>
                </c:pt>
                <c:pt idx="6895">
                  <c:v>3.4489999999999998</c:v>
                </c:pt>
                <c:pt idx="6896">
                  <c:v>3.4489999999999998</c:v>
                </c:pt>
                <c:pt idx="6897">
                  <c:v>3.45</c:v>
                </c:pt>
                <c:pt idx="6898">
                  <c:v>3.45</c:v>
                </c:pt>
                <c:pt idx="6899">
                  <c:v>3.4510000000000001</c:v>
                </c:pt>
                <c:pt idx="6900">
                  <c:v>3.4510000000000001</c:v>
                </c:pt>
                <c:pt idx="6901">
                  <c:v>3.452</c:v>
                </c:pt>
                <c:pt idx="6902">
                  <c:v>3.452</c:v>
                </c:pt>
                <c:pt idx="6903">
                  <c:v>3.4529999999999998</c:v>
                </c:pt>
                <c:pt idx="6904">
                  <c:v>3.4529999999999998</c:v>
                </c:pt>
                <c:pt idx="6905">
                  <c:v>3.4540000000000002</c:v>
                </c:pt>
                <c:pt idx="6906">
                  <c:v>3.4540000000000002</c:v>
                </c:pt>
                <c:pt idx="6907">
                  <c:v>3.4550000000000001</c:v>
                </c:pt>
                <c:pt idx="6908">
                  <c:v>3.4550000000000001</c:v>
                </c:pt>
                <c:pt idx="6909">
                  <c:v>3.456</c:v>
                </c:pt>
                <c:pt idx="6910">
                  <c:v>3.456</c:v>
                </c:pt>
                <c:pt idx="6911">
                  <c:v>3.4569999999999999</c:v>
                </c:pt>
                <c:pt idx="6912">
                  <c:v>3.4569999999999999</c:v>
                </c:pt>
                <c:pt idx="6913">
                  <c:v>3.4580000000000002</c:v>
                </c:pt>
                <c:pt idx="6914">
                  <c:v>3.4580000000000002</c:v>
                </c:pt>
                <c:pt idx="6915">
                  <c:v>3.4590000000000001</c:v>
                </c:pt>
                <c:pt idx="6916">
                  <c:v>3.4590000000000001</c:v>
                </c:pt>
                <c:pt idx="6917">
                  <c:v>3.46</c:v>
                </c:pt>
                <c:pt idx="6918">
                  <c:v>3.46</c:v>
                </c:pt>
                <c:pt idx="6919">
                  <c:v>3.4609999999999999</c:v>
                </c:pt>
                <c:pt idx="6920">
                  <c:v>3.4609999999999999</c:v>
                </c:pt>
                <c:pt idx="6921">
                  <c:v>3.4620000000000002</c:v>
                </c:pt>
                <c:pt idx="6922">
                  <c:v>3.4620000000000002</c:v>
                </c:pt>
                <c:pt idx="6923">
                  <c:v>3.4630000000000001</c:v>
                </c:pt>
                <c:pt idx="6924">
                  <c:v>3.4630000000000001</c:v>
                </c:pt>
                <c:pt idx="6925">
                  <c:v>3.464</c:v>
                </c:pt>
                <c:pt idx="6926">
                  <c:v>3.464</c:v>
                </c:pt>
                <c:pt idx="6927">
                  <c:v>3.4649999999999999</c:v>
                </c:pt>
                <c:pt idx="6928">
                  <c:v>3.4649999999999999</c:v>
                </c:pt>
                <c:pt idx="6929">
                  <c:v>3.4660000000000002</c:v>
                </c:pt>
                <c:pt idx="6930">
                  <c:v>3.4660000000000002</c:v>
                </c:pt>
                <c:pt idx="6931">
                  <c:v>3.4670000000000001</c:v>
                </c:pt>
                <c:pt idx="6932">
                  <c:v>3.4670000000000001</c:v>
                </c:pt>
                <c:pt idx="6933">
                  <c:v>3.468</c:v>
                </c:pt>
                <c:pt idx="6934">
                  <c:v>3.468</c:v>
                </c:pt>
                <c:pt idx="6935">
                  <c:v>3.4689999999999999</c:v>
                </c:pt>
                <c:pt idx="6936">
                  <c:v>3.4689999999999999</c:v>
                </c:pt>
                <c:pt idx="6937">
                  <c:v>3.47</c:v>
                </c:pt>
                <c:pt idx="6938">
                  <c:v>3.47</c:v>
                </c:pt>
                <c:pt idx="6939">
                  <c:v>3.4710000000000001</c:v>
                </c:pt>
                <c:pt idx="6940">
                  <c:v>3.4710000000000001</c:v>
                </c:pt>
                <c:pt idx="6941">
                  <c:v>3.472</c:v>
                </c:pt>
                <c:pt idx="6942">
                  <c:v>3.472</c:v>
                </c:pt>
                <c:pt idx="6943">
                  <c:v>3.4729999999999999</c:v>
                </c:pt>
                <c:pt idx="6944">
                  <c:v>3.4729999999999999</c:v>
                </c:pt>
                <c:pt idx="6945">
                  <c:v>3.4740000000000002</c:v>
                </c:pt>
                <c:pt idx="6946">
                  <c:v>3.4740000000000002</c:v>
                </c:pt>
                <c:pt idx="6947">
                  <c:v>3.4750000000000001</c:v>
                </c:pt>
                <c:pt idx="6948">
                  <c:v>3.4750000000000001</c:v>
                </c:pt>
                <c:pt idx="6949">
                  <c:v>3.476</c:v>
                </c:pt>
                <c:pt idx="6950">
                  <c:v>3.476</c:v>
                </c:pt>
                <c:pt idx="6951">
                  <c:v>3.4769999999999999</c:v>
                </c:pt>
                <c:pt idx="6952">
                  <c:v>3.4769999999999999</c:v>
                </c:pt>
                <c:pt idx="6953">
                  <c:v>3.4780000000000002</c:v>
                </c:pt>
                <c:pt idx="6954">
                  <c:v>3.4780000000000002</c:v>
                </c:pt>
                <c:pt idx="6955">
                  <c:v>3.4790000000000001</c:v>
                </c:pt>
                <c:pt idx="6956">
                  <c:v>3.4790000000000001</c:v>
                </c:pt>
                <c:pt idx="6957">
                  <c:v>3.48</c:v>
                </c:pt>
                <c:pt idx="6958">
                  <c:v>3.48</c:v>
                </c:pt>
                <c:pt idx="6959">
                  <c:v>3.4809999999999999</c:v>
                </c:pt>
                <c:pt idx="6960">
                  <c:v>3.4809999999999999</c:v>
                </c:pt>
                <c:pt idx="6961">
                  <c:v>3.4820000000000002</c:v>
                </c:pt>
                <c:pt idx="6962">
                  <c:v>3.4820000000000002</c:v>
                </c:pt>
                <c:pt idx="6963">
                  <c:v>3.4830000000000001</c:v>
                </c:pt>
                <c:pt idx="6964">
                  <c:v>3.4830000000000001</c:v>
                </c:pt>
                <c:pt idx="6965">
                  <c:v>3.484</c:v>
                </c:pt>
                <c:pt idx="6966">
                  <c:v>3.484</c:v>
                </c:pt>
                <c:pt idx="6967">
                  <c:v>3.4849999999999999</c:v>
                </c:pt>
                <c:pt idx="6968">
                  <c:v>3.4849999999999999</c:v>
                </c:pt>
                <c:pt idx="6969">
                  <c:v>3.4860000000000002</c:v>
                </c:pt>
                <c:pt idx="6970">
                  <c:v>3.4860000000000002</c:v>
                </c:pt>
                <c:pt idx="6971">
                  <c:v>3.4870000000000001</c:v>
                </c:pt>
                <c:pt idx="6972">
                  <c:v>3.4870000000000001</c:v>
                </c:pt>
                <c:pt idx="6973">
                  <c:v>3.488</c:v>
                </c:pt>
                <c:pt idx="6974">
                  <c:v>3.488</c:v>
                </c:pt>
                <c:pt idx="6975">
                  <c:v>3.4889999999999999</c:v>
                </c:pt>
                <c:pt idx="6976">
                  <c:v>3.4889999999999999</c:v>
                </c:pt>
                <c:pt idx="6977">
                  <c:v>3.49</c:v>
                </c:pt>
                <c:pt idx="6978">
                  <c:v>3.49</c:v>
                </c:pt>
                <c:pt idx="6979">
                  <c:v>3.4910000000000001</c:v>
                </c:pt>
                <c:pt idx="6980">
                  <c:v>3.4910000000000001</c:v>
                </c:pt>
                <c:pt idx="6981">
                  <c:v>3.492</c:v>
                </c:pt>
                <c:pt idx="6982">
                  <c:v>3.492</c:v>
                </c:pt>
                <c:pt idx="6983">
                  <c:v>3.4929999999999999</c:v>
                </c:pt>
                <c:pt idx="6984">
                  <c:v>3.4929999999999999</c:v>
                </c:pt>
                <c:pt idx="6985">
                  <c:v>3.4940000000000002</c:v>
                </c:pt>
                <c:pt idx="6986">
                  <c:v>3.4940000000000002</c:v>
                </c:pt>
                <c:pt idx="6987">
                  <c:v>3.4950000000000001</c:v>
                </c:pt>
                <c:pt idx="6988">
                  <c:v>3.4950000000000001</c:v>
                </c:pt>
                <c:pt idx="6989">
                  <c:v>3.496</c:v>
                </c:pt>
                <c:pt idx="6990">
                  <c:v>3.496</c:v>
                </c:pt>
                <c:pt idx="6991">
                  <c:v>3.4969999999999999</c:v>
                </c:pt>
                <c:pt idx="6992">
                  <c:v>3.4969999999999999</c:v>
                </c:pt>
                <c:pt idx="6993">
                  <c:v>3.4980000000000002</c:v>
                </c:pt>
                <c:pt idx="6994">
                  <c:v>3.4980000000000002</c:v>
                </c:pt>
                <c:pt idx="6995">
                  <c:v>3.4990000000000001</c:v>
                </c:pt>
                <c:pt idx="6996">
                  <c:v>3.4990000000000001</c:v>
                </c:pt>
                <c:pt idx="6997">
                  <c:v>3.5</c:v>
                </c:pt>
                <c:pt idx="6998">
                  <c:v>3.5</c:v>
                </c:pt>
                <c:pt idx="6999">
                  <c:v>3.5009999999999999</c:v>
                </c:pt>
                <c:pt idx="7000">
                  <c:v>3.5009999999999999</c:v>
                </c:pt>
                <c:pt idx="7001">
                  <c:v>3.5019999999999998</c:v>
                </c:pt>
                <c:pt idx="7002">
                  <c:v>3.5019999999999998</c:v>
                </c:pt>
                <c:pt idx="7003">
                  <c:v>3.5030000000000001</c:v>
                </c:pt>
                <c:pt idx="7004">
                  <c:v>3.5030000000000001</c:v>
                </c:pt>
                <c:pt idx="7005">
                  <c:v>3.504</c:v>
                </c:pt>
                <c:pt idx="7006">
                  <c:v>3.504</c:v>
                </c:pt>
                <c:pt idx="7007">
                  <c:v>3.5049999999999999</c:v>
                </c:pt>
                <c:pt idx="7008">
                  <c:v>3.5049999999999999</c:v>
                </c:pt>
                <c:pt idx="7009">
                  <c:v>3.5059999999999998</c:v>
                </c:pt>
                <c:pt idx="7010">
                  <c:v>3.5059999999999998</c:v>
                </c:pt>
                <c:pt idx="7011">
                  <c:v>3.5070000000000001</c:v>
                </c:pt>
                <c:pt idx="7012">
                  <c:v>3.5070000000000001</c:v>
                </c:pt>
                <c:pt idx="7013">
                  <c:v>3.508</c:v>
                </c:pt>
                <c:pt idx="7014">
                  <c:v>3.508</c:v>
                </c:pt>
                <c:pt idx="7015">
                  <c:v>3.5089999999999999</c:v>
                </c:pt>
                <c:pt idx="7016">
                  <c:v>3.5089999999999999</c:v>
                </c:pt>
                <c:pt idx="7017">
                  <c:v>3.51</c:v>
                </c:pt>
                <c:pt idx="7018">
                  <c:v>3.51</c:v>
                </c:pt>
                <c:pt idx="7019">
                  <c:v>3.5110000000000001</c:v>
                </c:pt>
                <c:pt idx="7020">
                  <c:v>3.5110000000000001</c:v>
                </c:pt>
                <c:pt idx="7021">
                  <c:v>3.512</c:v>
                </c:pt>
                <c:pt idx="7022">
                  <c:v>3.512</c:v>
                </c:pt>
                <c:pt idx="7023">
                  <c:v>3.5129999999999999</c:v>
                </c:pt>
                <c:pt idx="7024">
                  <c:v>3.5129999999999999</c:v>
                </c:pt>
                <c:pt idx="7025">
                  <c:v>3.5139999999999998</c:v>
                </c:pt>
                <c:pt idx="7026">
                  <c:v>3.5139999999999998</c:v>
                </c:pt>
                <c:pt idx="7027">
                  <c:v>3.5150000000000001</c:v>
                </c:pt>
                <c:pt idx="7028">
                  <c:v>3.5150000000000001</c:v>
                </c:pt>
                <c:pt idx="7029">
                  <c:v>3.516</c:v>
                </c:pt>
                <c:pt idx="7030">
                  <c:v>3.516</c:v>
                </c:pt>
                <c:pt idx="7031">
                  <c:v>3.5169999999999999</c:v>
                </c:pt>
                <c:pt idx="7032">
                  <c:v>3.5169999999999999</c:v>
                </c:pt>
                <c:pt idx="7033">
                  <c:v>3.5179999999999998</c:v>
                </c:pt>
                <c:pt idx="7034">
                  <c:v>3.5179999999999998</c:v>
                </c:pt>
                <c:pt idx="7035">
                  <c:v>3.5190000000000001</c:v>
                </c:pt>
                <c:pt idx="7036">
                  <c:v>3.5190000000000001</c:v>
                </c:pt>
                <c:pt idx="7037">
                  <c:v>3.52</c:v>
                </c:pt>
                <c:pt idx="7038">
                  <c:v>3.52</c:v>
                </c:pt>
                <c:pt idx="7039">
                  <c:v>3.5209999999999999</c:v>
                </c:pt>
                <c:pt idx="7040">
                  <c:v>3.5209999999999999</c:v>
                </c:pt>
                <c:pt idx="7041">
                  <c:v>3.5219999999999998</c:v>
                </c:pt>
                <c:pt idx="7042">
                  <c:v>3.5219999999999998</c:v>
                </c:pt>
                <c:pt idx="7043">
                  <c:v>3.5230000000000001</c:v>
                </c:pt>
                <c:pt idx="7044">
                  <c:v>3.5230000000000001</c:v>
                </c:pt>
                <c:pt idx="7045">
                  <c:v>3.524</c:v>
                </c:pt>
                <c:pt idx="7046">
                  <c:v>3.524</c:v>
                </c:pt>
                <c:pt idx="7047">
                  <c:v>3.5249999999999999</c:v>
                </c:pt>
                <c:pt idx="7048">
                  <c:v>3.5249999999999999</c:v>
                </c:pt>
                <c:pt idx="7049">
                  <c:v>3.5259999999999998</c:v>
                </c:pt>
                <c:pt idx="7050">
                  <c:v>3.5259999999999998</c:v>
                </c:pt>
                <c:pt idx="7051">
                  <c:v>3.5270000000000001</c:v>
                </c:pt>
                <c:pt idx="7052">
                  <c:v>3.5270000000000001</c:v>
                </c:pt>
                <c:pt idx="7053">
                  <c:v>3.528</c:v>
                </c:pt>
                <c:pt idx="7054">
                  <c:v>3.528</c:v>
                </c:pt>
                <c:pt idx="7055">
                  <c:v>3.5289999999999999</c:v>
                </c:pt>
                <c:pt idx="7056">
                  <c:v>3.5289999999999999</c:v>
                </c:pt>
                <c:pt idx="7057">
                  <c:v>3.53</c:v>
                </c:pt>
                <c:pt idx="7058">
                  <c:v>3.53</c:v>
                </c:pt>
                <c:pt idx="7059">
                  <c:v>3.5310000000000001</c:v>
                </c:pt>
                <c:pt idx="7060">
                  <c:v>3.5310000000000001</c:v>
                </c:pt>
                <c:pt idx="7061">
                  <c:v>3.532</c:v>
                </c:pt>
                <c:pt idx="7062">
                  <c:v>3.532</c:v>
                </c:pt>
                <c:pt idx="7063">
                  <c:v>3.5329999999999999</c:v>
                </c:pt>
                <c:pt idx="7064">
                  <c:v>3.5329999999999999</c:v>
                </c:pt>
                <c:pt idx="7065">
                  <c:v>3.5339999999999998</c:v>
                </c:pt>
                <c:pt idx="7066">
                  <c:v>3.5339999999999998</c:v>
                </c:pt>
                <c:pt idx="7067">
                  <c:v>3.5350000000000001</c:v>
                </c:pt>
                <c:pt idx="7068">
                  <c:v>3.5350000000000001</c:v>
                </c:pt>
                <c:pt idx="7069">
                  <c:v>3.536</c:v>
                </c:pt>
                <c:pt idx="7070">
                  <c:v>3.536</c:v>
                </c:pt>
                <c:pt idx="7071">
                  <c:v>3.5369999999999999</c:v>
                </c:pt>
                <c:pt idx="7072">
                  <c:v>3.5369999999999999</c:v>
                </c:pt>
                <c:pt idx="7073">
                  <c:v>3.5379999999999998</c:v>
                </c:pt>
                <c:pt idx="7074">
                  <c:v>3.5379999999999998</c:v>
                </c:pt>
                <c:pt idx="7075">
                  <c:v>3.5390000000000001</c:v>
                </c:pt>
                <c:pt idx="7076">
                  <c:v>3.5390000000000001</c:v>
                </c:pt>
                <c:pt idx="7077">
                  <c:v>3.54</c:v>
                </c:pt>
                <c:pt idx="7078">
                  <c:v>3.54</c:v>
                </c:pt>
                <c:pt idx="7079">
                  <c:v>3.5409999999999999</c:v>
                </c:pt>
                <c:pt idx="7080">
                  <c:v>3.5409999999999999</c:v>
                </c:pt>
                <c:pt idx="7081">
                  <c:v>3.5419999999999998</c:v>
                </c:pt>
                <c:pt idx="7082">
                  <c:v>3.5419999999999998</c:v>
                </c:pt>
                <c:pt idx="7083">
                  <c:v>3.5430000000000001</c:v>
                </c:pt>
                <c:pt idx="7084">
                  <c:v>3.5430000000000001</c:v>
                </c:pt>
                <c:pt idx="7085">
                  <c:v>3.544</c:v>
                </c:pt>
                <c:pt idx="7086">
                  <c:v>3.544</c:v>
                </c:pt>
                <c:pt idx="7087">
                  <c:v>3.5449999999999999</c:v>
                </c:pt>
                <c:pt idx="7088">
                  <c:v>3.5449999999999999</c:v>
                </c:pt>
                <c:pt idx="7089">
                  <c:v>3.5459999999999998</c:v>
                </c:pt>
                <c:pt idx="7090">
                  <c:v>3.5459999999999998</c:v>
                </c:pt>
                <c:pt idx="7091">
                  <c:v>3.5470000000000002</c:v>
                </c:pt>
                <c:pt idx="7092">
                  <c:v>3.5470000000000002</c:v>
                </c:pt>
                <c:pt idx="7093">
                  <c:v>3.548</c:v>
                </c:pt>
                <c:pt idx="7094">
                  <c:v>3.548</c:v>
                </c:pt>
                <c:pt idx="7095">
                  <c:v>3.5489999999999999</c:v>
                </c:pt>
                <c:pt idx="7096">
                  <c:v>3.5489999999999999</c:v>
                </c:pt>
                <c:pt idx="7097">
                  <c:v>3.55</c:v>
                </c:pt>
                <c:pt idx="7098">
                  <c:v>3.55</c:v>
                </c:pt>
                <c:pt idx="7099">
                  <c:v>3.5510000000000002</c:v>
                </c:pt>
                <c:pt idx="7100">
                  <c:v>3.5510000000000002</c:v>
                </c:pt>
                <c:pt idx="7101">
                  <c:v>3.552</c:v>
                </c:pt>
                <c:pt idx="7102">
                  <c:v>3.552</c:v>
                </c:pt>
                <c:pt idx="7103">
                  <c:v>3.5529999999999999</c:v>
                </c:pt>
                <c:pt idx="7104">
                  <c:v>3.5529999999999999</c:v>
                </c:pt>
                <c:pt idx="7105">
                  <c:v>3.5539999999999998</c:v>
                </c:pt>
                <c:pt idx="7106">
                  <c:v>3.5539999999999998</c:v>
                </c:pt>
                <c:pt idx="7107">
                  <c:v>3.5550000000000002</c:v>
                </c:pt>
                <c:pt idx="7108">
                  <c:v>3.5550000000000002</c:v>
                </c:pt>
                <c:pt idx="7109">
                  <c:v>3.556</c:v>
                </c:pt>
                <c:pt idx="7110">
                  <c:v>3.556</c:v>
                </c:pt>
                <c:pt idx="7111">
                  <c:v>3.5569999999999999</c:v>
                </c:pt>
                <c:pt idx="7112">
                  <c:v>3.5569999999999999</c:v>
                </c:pt>
                <c:pt idx="7113">
                  <c:v>3.5579999999999998</c:v>
                </c:pt>
                <c:pt idx="7114">
                  <c:v>3.5579999999999998</c:v>
                </c:pt>
                <c:pt idx="7115">
                  <c:v>3.5590000000000002</c:v>
                </c:pt>
                <c:pt idx="7116">
                  <c:v>3.5590000000000002</c:v>
                </c:pt>
                <c:pt idx="7117">
                  <c:v>3.56</c:v>
                </c:pt>
                <c:pt idx="7118">
                  <c:v>3.56</c:v>
                </c:pt>
                <c:pt idx="7119">
                  <c:v>3.5609999999999999</c:v>
                </c:pt>
                <c:pt idx="7120">
                  <c:v>3.5609999999999999</c:v>
                </c:pt>
                <c:pt idx="7121">
                  <c:v>3.5619999999999998</c:v>
                </c:pt>
                <c:pt idx="7122">
                  <c:v>3.5619999999999998</c:v>
                </c:pt>
                <c:pt idx="7123">
                  <c:v>3.5630000000000002</c:v>
                </c:pt>
                <c:pt idx="7124">
                  <c:v>3.5630000000000002</c:v>
                </c:pt>
                <c:pt idx="7125">
                  <c:v>3.5640000000000001</c:v>
                </c:pt>
                <c:pt idx="7126">
                  <c:v>3.5640000000000001</c:v>
                </c:pt>
                <c:pt idx="7127">
                  <c:v>3.5649999999999999</c:v>
                </c:pt>
                <c:pt idx="7128">
                  <c:v>3.5649999999999999</c:v>
                </c:pt>
                <c:pt idx="7129">
                  <c:v>3.5659999999999998</c:v>
                </c:pt>
                <c:pt idx="7130">
                  <c:v>3.5659999999999998</c:v>
                </c:pt>
                <c:pt idx="7131">
                  <c:v>3.5670000000000002</c:v>
                </c:pt>
                <c:pt idx="7132">
                  <c:v>3.5670000000000002</c:v>
                </c:pt>
                <c:pt idx="7133">
                  <c:v>3.5680000000000001</c:v>
                </c:pt>
                <c:pt idx="7134">
                  <c:v>3.5680000000000001</c:v>
                </c:pt>
                <c:pt idx="7135">
                  <c:v>3.569</c:v>
                </c:pt>
                <c:pt idx="7136">
                  <c:v>3.569</c:v>
                </c:pt>
                <c:pt idx="7137">
                  <c:v>3.57</c:v>
                </c:pt>
                <c:pt idx="7138">
                  <c:v>3.57</c:v>
                </c:pt>
                <c:pt idx="7139">
                  <c:v>3.5710000000000002</c:v>
                </c:pt>
                <c:pt idx="7140">
                  <c:v>3.5710000000000002</c:v>
                </c:pt>
                <c:pt idx="7141">
                  <c:v>3.5720000000000001</c:v>
                </c:pt>
                <c:pt idx="7142">
                  <c:v>3.5720000000000001</c:v>
                </c:pt>
                <c:pt idx="7143">
                  <c:v>3.573</c:v>
                </c:pt>
                <c:pt idx="7144">
                  <c:v>3.573</c:v>
                </c:pt>
                <c:pt idx="7145">
                  <c:v>3.5739999999999998</c:v>
                </c:pt>
                <c:pt idx="7146">
                  <c:v>3.5739999999999998</c:v>
                </c:pt>
                <c:pt idx="7147">
                  <c:v>3.5750000000000002</c:v>
                </c:pt>
                <c:pt idx="7148">
                  <c:v>3.5750000000000002</c:v>
                </c:pt>
                <c:pt idx="7149">
                  <c:v>3.5760000000000001</c:v>
                </c:pt>
                <c:pt idx="7150">
                  <c:v>3.5760000000000001</c:v>
                </c:pt>
                <c:pt idx="7151">
                  <c:v>3.577</c:v>
                </c:pt>
                <c:pt idx="7152">
                  <c:v>3.577</c:v>
                </c:pt>
                <c:pt idx="7153">
                  <c:v>3.5779999999999998</c:v>
                </c:pt>
                <c:pt idx="7154">
                  <c:v>3.5779999999999998</c:v>
                </c:pt>
                <c:pt idx="7155">
                  <c:v>3.5790000000000002</c:v>
                </c:pt>
                <c:pt idx="7156">
                  <c:v>3.5790000000000002</c:v>
                </c:pt>
                <c:pt idx="7157">
                  <c:v>3.58</c:v>
                </c:pt>
                <c:pt idx="7158">
                  <c:v>3.58</c:v>
                </c:pt>
                <c:pt idx="7159">
                  <c:v>3.581</c:v>
                </c:pt>
                <c:pt idx="7160">
                  <c:v>3.581</c:v>
                </c:pt>
                <c:pt idx="7161">
                  <c:v>3.5819999999999999</c:v>
                </c:pt>
                <c:pt idx="7162">
                  <c:v>3.5819999999999999</c:v>
                </c:pt>
                <c:pt idx="7163">
                  <c:v>3.5830000000000002</c:v>
                </c:pt>
                <c:pt idx="7164">
                  <c:v>3.5830000000000002</c:v>
                </c:pt>
                <c:pt idx="7165">
                  <c:v>3.5840000000000001</c:v>
                </c:pt>
                <c:pt idx="7166">
                  <c:v>3.5840000000000001</c:v>
                </c:pt>
                <c:pt idx="7167">
                  <c:v>3.585</c:v>
                </c:pt>
                <c:pt idx="7168">
                  <c:v>3.585</c:v>
                </c:pt>
                <c:pt idx="7169">
                  <c:v>3.5859999999999999</c:v>
                </c:pt>
                <c:pt idx="7170">
                  <c:v>3.5859999999999999</c:v>
                </c:pt>
                <c:pt idx="7171">
                  <c:v>3.5870000000000002</c:v>
                </c:pt>
                <c:pt idx="7172">
                  <c:v>3.5870000000000002</c:v>
                </c:pt>
                <c:pt idx="7173">
                  <c:v>3.5880000000000001</c:v>
                </c:pt>
                <c:pt idx="7174">
                  <c:v>3.5880000000000001</c:v>
                </c:pt>
                <c:pt idx="7175">
                  <c:v>3.589</c:v>
                </c:pt>
                <c:pt idx="7176">
                  <c:v>3.589</c:v>
                </c:pt>
                <c:pt idx="7177">
                  <c:v>3.59</c:v>
                </c:pt>
                <c:pt idx="7178">
                  <c:v>3.59</c:v>
                </c:pt>
                <c:pt idx="7179">
                  <c:v>3.5910000000000002</c:v>
                </c:pt>
                <c:pt idx="7180">
                  <c:v>3.5910000000000002</c:v>
                </c:pt>
                <c:pt idx="7181">
                  <c:v>3.5920000000000001</c:v>
                </c:pt>
                <c:pt idx="7182">
                  <c:v>3.5920000000000001</c:v>
                </c:pt>
                <c:pt idx="7183">
                  <c:v>3.593</c:v>
                </c:pt>
                <c:pt idx="7184">
                  <c:v>3.593</c:v>
                </c:pt>
                <c:pt idx="7185">
                  <c:v>3.5939999999999999</c:v>
                </c:pt>
                <c:pt idx="7186">
                  <c:v>3.5939999999999999</c:v>
                </c:pt>
                <c:pt idx="7187">
                  <c:v>3.5950000000000002</c:v>
                </c:pt>
                <c:pt idx="7188">
                  <c:v>3.5950000000000002</c:v>
                </c:pt>
                <c:pt idx="7189">
                  <c:v>3.5960000000000001</c:v>
                </c:pt>
                <c:pt idx="7190">
                  <c:v>3.5960000000000001</c:v>
                </c:pt>
                <c:pt idx="7191">
                  <c:v>3.597</c:v>
                </c:pt>
                <c:pt idx="7192">
                  <c:v>3.597</c:v>
                </c:pt>
                <c:pt idx="7193">
                  <c:v>3.5979999999999999</c:v>
                </c:pt>
                <c:pt idx="7194">
                  <c:v>3.5979999999999999</c:v>
                </c:pt>
                <c:pt idx="7195">
                  <c:v>3.5990000000000002</c:v>
                </c:pt>
                <c:pt idx="7196">
                  <c:v>3.5990000000000002</c:v>
                </c:pt>
                <c:pt idx="7197">
                  <c:v>3.6</c:v>
                </c:pt>
                <c:pt idx="7198">
                  <c:v>3.6</c:v>
                </c:pt>
                <c:pt idx="7199">
                  <c:v>3.601</c:v>
                </c:pt>
                <c:pt idx="7200">
                  <c:v>3.601</c:v>
                </c:pt>
                <c:pt idx="7201">
                  <c:v>3.6019999999999999</c:v>
                </c:pt>
                <c:pt idx="7202">
                  <c:v>3.6019999999999999</c:v>
                </c:pt>
                <c:pt idx="7203">
                  <c:v>3.6030000000000002</c:v>
                </c:pt>
                <c:pt idx="7204">
                  <c:v>3.6030000000000002</c:v>
                </c:pt>
                <c:pt idx="7205">
                  <c:v>3.6040000000000001</c:v>
                </c:pt>
                <c:pt idx="7206">
                  <c:v>3.6040000000000001</c:v>
                </c:pt>
                <c:pt idx="7207">
                  <c:v>3.605</c:v>
                </c:pt>
                <c:pt idx="7208">
                  <c:v>3.605</c:v>
                </c:pt>
                <c:pt idx="7209">
                  <c:v>3.6059999999999999</c:v>
                </c:pt>
                <c:pt idx="7210">
                  <c:v>3.6059999999999999</c:v>
                </c:pt>
                <c:pt idx="7211">
                  <c:v>3.6070000000000002</c:v>
                </c:pt>
                <c:pt idx="7212">
                  <c:v>3.6070000000000002</c:v>
                </c:pt>
                <c:pt idx="7213">
                  <c:v>3.6080000000000001</c:v>
                </c:pt>
                <c:pt idx="7214">
                  <c:v>3.6080000000000001</c:v>
                </c:pt>
                <c:pt idx="7215">
                  <c:v>3.609</c:v>
                </c:pt>
                <c:pt idx="7216">
                  <c:v>3.609</c:v>
                </c:pt>
                <c:pt idx="7217">
                  <c:v>3.61</c:v>
                </c:pt>
                <c:pt idx="7218">
                  <c:v>3.61</c:v>
                </c:pt>
                <c:pt idx="7219">
                  <c:v>3.6110000000000002</c:v>
                </c:pt>
                <c:pt idx="7220">
                  <c:v>3.6110000000000002</c:v>
                </c:pt>
                <c:pt idx="7221">
                  <c:v>3.6120000000000001</c:v>
                </c:pt>
                <c:pt idx="7222">
                  <c:v>3.6120000000000001</c:v>
                </c:pt>
                <c:pt idx="7223">
                  <c:v>3.613</c:v>
                </c:pt>
                <c:pt idx="7224">
                  <c:v>3.613</c:v>
                </c:pt>
                <c:pt idx="7225">
                  <c:v>3.6139999999999999</c:v>
                </c:pt>
                <c:pt idx="7226">
                  <c:v>3.6139999999999999</c:v>
                </c:pt>
                <c:pt idx="7227">
                  <c:v>3.6150000000000002</c:v>
                </c:pt>
                <c:pt idx="7228">
                  <c:v>3.6150000000000002</c:v>
                </c:pt>
                <c:pt idx="7229">
                  <c:v>3.6160000000000001</c:v>
                </c:pt>
                <c:pt idx="7230">
                  <c:v>3.6160000000000001</c:v>
                </c:pt>
                <c:pt idx="7231">
                  <c:v>3.617</c:v>
                </c:pt>
                <c:pt idx="7232">
                  <c:v>3.617</c:v>
                </c:pt>
                <c:pt idx="7233">
                  <c:v>3.6179999999999999</c:v>
                </c:pt>
                <c:pt idx="7234">
                  <c:v>3.6179999999999999</c:v>
                </c:pt>
                <c:pt idx="7235">
                  <c:v>3.6190000000000002</c:v>
                </c:pt>
                <c:pt idx="7236">
                  <c:v>3.6190000000000002</c:v>
                </c:pt>
                <c:pt idx="7237">
                  <c:v>3.62</c:v>
                </c:pt>
                <c:pt idx="7238">
                  <c:v>3.62</c:v>
                </c:pt>
                <c:pt idx="7239">
                  <c:v>3.621</c:v>
                </c:pt>
                <c:pt idx="7240">
                  <c:v>3.621</c:v>
                </c:pt>
                <c:pt idx="7241">
                  <c:v>3.6219999999999999</c:v>
                </c:pt>
                <c:pt idx="7242">
                  <c:v>3.6219999999999999</c:v>
                </c:pt>
                <c:pt idx="7243">
                  <c:v>3.6230000000000002</c:v>
                </c:pt>
                <c:pt idx="7244">
                  <c:v>3.6230000000000002</c:v>
                </c:pt>
                <c:pt idx="7245">
                  <c:v>3.6240000000000001</c:v>
                </c:pt>
                <c:pt idx="7246">
                  <c:v>3.6240000000000001</c:v>
                </c:pt>
                <c:pt idx="7247">
                  <c:v>3.625</c:v>
                </c:pt>
                <c:pt idx="7248">
                  <c:v>3.625</c:v>
                </c:pt>
                <c:pt idx="7249">
                  <c:v>3.6259999999999999</c:v>
                </c:pt>
                <c:pt idx="7250">
                  <c:v>3.6259999999999999</c:v>
                </c:pt>
                <c:pt idx="7251">
                  <c:v>3.6269999999999998</c:v>
                </c:pt>
                <c:pt idx="7252">
                  <c:v>3.6269999999999998</c:v>
                </c:pt>
                <c:pt idx="7253">
                  <c:v>3.6280000000000001</c:v>
                </c:pt>
                <c:pt idx="7254">
                  <c:v>3.6280000000000001</c:v>
                </c:pt>
                <c:pt idx="7255">
                  <c:v>3.629</c:v>
                </c:pt>
                <c:pt idx="7256">
                  <c:v>3.629</c:v>
                </c:pt>
                <c:pt idx="7257">
                  <c:v>3.63</c:v>
                </c:pt>
                <c:pt idx="7258">
                  <c:v>3.63</c:v>
                </c:pt>
                <c:pt idx="7259">
                  <c:v>3.6309999999999998</c:v>
                </c:pt>
                <c:pt idx="7260">
                  <c:v>3.6309999999999998</c:v>
                </c:pt>
                <c:pt idx="7261">
                  <c:v>3.6320000000000001</c:v>
                </c:pt>
                <c:pt idx="7262">
                  <c:v>3.6320000000000001</c:v>
                </c:pt>
                <c:pt idx="7263">
                  <c:v>3.633</c:v>
                </c:pt>
                <c:pt idx="7264">
                  <c:v>3.633</c:v>
                </c:pt>
                <c:pt idx="7265">
                  <c:v>3.6339999999999999</c:v>
                </c:pt>
                <c:pt idx="7266">
                  <c:v>3.6339999999999999</c:v>
                </c:pt>
                <c:pt idx="7267">
                  <c:v>3.6349999999999998</c:v>
                </c:pt>
                <c:pt idx="7268">
                  <c:v>3.6349999999999998</c:v>
                </c:pt>
                <c:pt idx="7269">
                  <c:v>3.6360000000000001</c:v>
                </c:pt>
                <c:pt idx="7270">
                  <c:v>3.6360000000000001</c:v>
                </c:pt>
                <c:pt idx="7271">
                  <c:v>3.637</c:v>
                </c:pt>
                <c:pt idx="7272">
                  <c:v>3.637</c:v>
                </c:pt>
                <c:pt idx="7273">
                  <c:v>3.6379999999999999</c:v>
                </c:pt>
                <c:pt idx="7274">
                  <c:v>3.6379999999999999</c:v>
                </c:pt>
                <c:pt idx="7275">
                  <c:v>3.6389999999999998</c:v>
                </c:pt>
                <c:pt idx="7276">
                  <c:v>3.6389999999999998</c:v>
                </c:pt>
                <c:pt idx="7277">
                  <c:v>3.64</c:v>
                </c:pt>
                <c:pt idx="7278">
                  <c:v>3.64</c:v>
                </c:pt>
                <c:pt idx="7279">
                  <c:v>3.641</c:v>
                </c:pt>
                <c:pt idx="7280">
                  <c:v>3.641</c:v>
                </c:pt>
                <c:pt idx="7281">
                  <c:v>3.6419999999999999</c:v>
                </c:pt>
                <c:pt idx="7282">
                  <c:v>3.6419999999999999</c:v>
                </c:pt>
                <c:pt idx="7283">
                  <c:v>3.6429999999999998</c:v>
                </c:pt>
                <c:pt idx="7284">
                  <c:v>3.6429999999999998</c:v>
                </c:pt>
                <c:pt idx="7285">
                  <c:v>3.6440000000000001</c:v>
                </c:pt>
                <c:pt idx="7286">
                  <c:v>3.6440000000000001</c:v>
                </c:pt>
                <c:pt idx="7287">
                  <c:v>3.645</c:v>
                </c:pt>
                <c:pt idx="7288">
                  <c:v>3.645</c:v>
                </c:pt>
                <c:pt idx="7289">
                  <c:v>3.6459999999999999</c:v>
                </c:pt>
                <c:pt idx="7290">
                  <c:v>3.6459999999999999</c:v>
                </c:pt>
                <c:pt idx="7291">
                  <c:v>3.6469999999999998</c:v>
                </c:pt>
                <c:pt idx="7292">
                  <c:v>3.6469999999999998</c:v>
                </c:pt>
                <c:pt idx="7293">
                  <c:v>3.6480000000000001</c:v>
                </c:pt>
                <c:pt idx="7294">
                  <c:v>3.6480000000000001</c:v>
                </c:pt>
                <c:pt idx="7295">
                  <c:v>3.649</c:v>
                </c:pt>
                <c:pt idx="7296">
                  <c:v>3.649</c:v>
                </c:pt>
                <c:pt idx="7297">
                  <c:v>3.65</c:v>
                </c:pt>
                <c:pt idx="7298">
                  <c:v>3.65</c:v>
                </c:pt>
                <c:pt idx="7299">
                  <c:v>3.6509999999999998</c:v>
                </c:pt>
                <c:pt idx="7300">
                  <c:v>3.6509999999999998</c:v>
                </c:pt>
                <c:pt idx="7301">
                  <c:v>3.6520000000000001</c:v>
                </c:pt>
                <c:pt idx="7302">
                  <c:v>3.6520000000000001</c:v>
                </c:pt>
                <c:pt idx="7303">
                  <c:v>3.653</c:v>
                </c:pt>
                <c:pt idx="7304">
                  <c:v>3.653</c:v>
                </c:pt>
                <c:pt idx="7305">
                  <c:v>3.6539999999999999</c:v>
                </c:pt>
                <c:pt idx="7306">
                  <c:v>3.6539999999999999</c:v>
                </c:pt>
                <c:pt idx="7307">
                  <c:v>3.6549999999999998</c:v>
                </c:pt>
                <c:pt idx="7308">
                  <c:v>3.6549999999999998</c:v>
                </c:pt>
                <c:pt idx="7309">
                  <c:v>3.6560000000000001</c:v>
                </c:pt>
                <c:pt idx="7310">
                  <c:v>3.6560000000000001</c:v>
                </c:pt>
                <c:pt idx="7311">
                  <c:v>3.657</c:v>
                </c:pt>
                <c:pt idx="7312">
                  <c:v>3.657</c:v>
                </c:pt>
                <c:pt idx="7313">
                  <c:v>3.6579999999999999</c:v>
                </c:pt>
                <c:pt idx="7314">
                  <c:v>3.6579999999999999</c:v>
                </c:pt>
                <c:pt idx="7315">
                  <c:v>3.6589999999999998</c:v>
                </c:pt>
                <c:pt idx="7316">
                  <c:v>3.6589999999999998</c:v>
                </c:pt>
                <c:pt idx="7317">
                  <c:v>3.66</c:v>
                </c:pt>
                <c:pt idx="7318">
                  <c:v>3.66</c:v>
                </c:pt>
                <c:pt idx="7319">
                  <c:v>3.661</c:v>
                </c:pt>
                <c:pt idx="7320">
                  <c:v>3.661</c:v>
                </c:pt>
                <c:pt idx="7321">
                  <c:v>3.6619999999999999</c:v>
                </c:pt>
                <c:pt idx="7322">
                  <c:v>3.6619999999999999</c:v>
                </c:pt>
                <c:pt idx="7323">
                  <c:v>3.6629999999999998</c:v>
                </c:pt>
                <c:pt idx="7324">
                  <c:v>3.6629999999999998</c:v>
                </c:pt>
                <c:pt idx="7325">
                  <c:v>3.6640000000000001</c:v>
                </c:pt>
                <c:pt idx="7326">
                  <c:v>3.6640000000000001</c:v>
                </c:pt>
                <c:pt idx="7327">
                  <c:v>3.665</c:v>
                </c:pt>
                <c:pt idx="7328">
                  <c:v>3.665</c:v>
                </c:pt>
                <c:pt idx="7329">
                  <c:v>3.6659999999999999</c:v>
                </c:pt>
                <c:pt idx="7330">
                  <c:v>3.6659999999999999</c:v>
                </c:pt>
                <c:pt idx="7331">
                  <c:v>3.6669999999999998</c:v>
                </c:pt>
                <c:pt idx="7332">
                  <c:v>3.6669999999999998</c:v>
                </c:pt>
                <c:pt idx="7333">
                  <c:v>3.6680000000000001</c:v>
                </c:pt>
                <c:pt idx="7334">
                  <c:v>3.6680000000000001</c:v>
                </c:pt>
                <c:pt idx="7335">
                  <c:v>3.669</c:v>
                </c:pt>
                <c:pt idx="7336">
                  <c:v>3.669</c:v>
                </c:pt>
                <c:pt idx="7337">
                  <c:v>3.67</c:v>
                </c:pt>
                <c:pt idx="7338">
                  <c:v>3.67</c:v>
                </c:pt>
                <c:pt idx="7339">
                  <c:v>3.6709999999999998</c:v>
                </c:pt>
                <c:pt idx="7340">
                  <c:v>3.6709999999999998</c:v>
                </c:pt>
                <c:pt idx="7341">
                  <c:v>3.6720000000000002</c:v>
                </c:pt>
                <c:pt idx="7342">
                  <c:v>3.6720000000000002</c:v>
                </c:pt>
                <c:pt idx="7343">
                  <c:v>3.673</c:v>
                </c:pt>
                <c:pt idx="7344">
                  <c:v>3.673</c:v>
                </c:pt>
                <c:pt idx="7345">
                  <c:v>3.6739999999999999</c:v>
                </c:pt>
                <c:pt idx="7346">
                  <c:v>3.6739999999999999</c:v>
                </c:pt>
                <c:pt idx="7347">
                  <c:v>3.6749999999999998</c:v>
                </c:pt>
                <c:pt idx="7348">
                  <c:v>3.6749999999999998</c:v>
                </c:pt>
                <c:pt idx="7349">
                  <c:v>3.6760000000000002</c:v>
                </c:pt>
                <c:pt idx="7350">
                  <c:v>3.6760000000000002</c:v>
                </c:pt>
                <c:pt idx="7351">
                  <c:v>3.677</c:v>
                </c:pt>
                <c:pt idx="7352">
                  <c:v>3.677</c:v>
                </c:pt>
                <c:pt idx="7353">
                  <c:v>3.6779999999999999</c:v>
                </c:pt>
                <c:pt idx="7354">
                  <c:v>3.6779999999999999</c:v>
                </c:pt>
                <c:pt idx="7355">
                  <c:v>3.6789999999999998</c:v>
                </c:pt>
                <c:pt idx="7356">
                  <c:v>3.6789999999999998</c:v>
                </c:pt>
                <c:pt idx="7357">
                  <c:v>3.68</c:v>
                </c:pt>
                <c:pt idx="7358">
                  <c:v>3.68</c:v>
                </c:pt>
                <c:pt idx="7359">
                  <c:v>3.681</c:v>
                </c:pt>
                <c:pt idx="7360">
                  <c:v>3.681</c:v>
                </c:pt>
                <c:pt idx="7361">
                  <c:v>3.6819999999999999</c:v>
                </c:pt>
                <c:pt idx="7362">
                  <c:v>3.6819999999999999</c:v>
                </c:pt>
                <c:pt idx="7363">
                  <c:v>3.6829999999999998</c:v>
                </c:pt>
                <c:pt idx="7364">
                  <c:v>3.6829999999999998</c:v>
                </c:pt>
                <c:pt idx="7365">
                  <c:v>3.6840000000000002</c:v>
                </c:pt>
                <c:pt idx="7366">
                  <c:v>3.6840000000000002</c:v>
                </c:pt>
                <c:pt idx="7367">
                  <c:v>3.6850000000000001</c:v>
                </c:pt>
                <c:pt idx="7368">
                  <c:v>3.6850000000000001</c:v>
                </c:pt>
                <c:pt idx="7369">
                  <c:v>3.6859999999999999</c:v>
                </c:pt>
                <c:pt idx="7370">
                  <c:v>3.6859999999999999</c:v>
                </c:pt>
                <c:pt idx="7371">
                  <c:v>3.6869999999999998</c:v>
                </c:pt>
                <c:pt idx="7372">
                  <c:v>3.6869999999999998</c:v>
                </c:pt>
                <c:pt idx="7373">
                  <c:v>3.6880000000000002</c:v>
                </c:pt>
                <c:pt idx="7374">
                  <c:v>3.6880000000000002</c:v>
                </c:pt>
                <c:pt idx="7375">
                  <c:v>3.6890000000000001</c:v>
                </c:pt>
                <c:pt idx="7376">
                  <c:v>3.6890000000000001</c:v>
                </c:pt>
                <c:pt idx="7377">
                  <c:v>3.69</c:v>
                </c:pt>
                <c:pt idx="7378">
                  <c:v>3.69</c:v>
                </c:pt>
                <c:pt idx="7379">
                  <c:v>3.6909999999999998</c:v>
                </c:pt>
                <c:pt idx="7380">
                  <c:v>3.6909999999999998</c:v>
                </c:pt>
                <c:pt idx="7381">
                  <c:v>3.6920000000000002</c:v>
                </c:pt>
                <c:pt idx="7382">
                  <c:v>3.6920000000000002</c:v>
                </c:pt>
                <c:pt idx="7383">
                  <c:v>3.6930000000000001</c:v>
                </c:pt>
                <c:pt idx="7384">
                  <c:v>3.6930000000000001</c:v>
                </c:pt>
                <c:pt idx="7385">
                  <c:v>3.694</c:v>
                </c:pt>
                <c:pt idx="7386">
                  <c:v>3.694</c:v>
                </c:pt>
                <c:pt idx="7387">
                  <c:v>3.6949999999999998</c:v>
                </c:pt>
                <c:pt idx="7388">
                  <c:v>3.6949999999999998</c:v>
                </c:pt>
                <c:pt idx="7389">
                  <c:v>3.6960000000000002</c:v>
                </c:pt>
                <c:pt idx="7390">
                  <c:v>3.6960000000000002</c:v>
                </c:pt>
                <c:pt idx="7391">
                  <c:v>3.6970000000000001</c:v>
                </c:pt>
                <c:pt idx="7392">
                  <c:v>3.6970000000000001</c:v>
                </c:pt>
                <c:pt idx="7393">
                  <c:v>3.698</c:v>
                </c:pt>
                <c:pt idx="7394">
                  <c:v>3.698</c:v>
                </c:pt>
                <c:pt idx="7395">
                  <c:v>3.6989999999999998</c:v>
                </c:pt>
                <c:pt idx="7396">
                  <c:v>3.6989999999999998</c:v>
                </c:pt>
                <c:pt idx="7397">
                  <c:v>3.7</c:v>
                </c:pt>
                <c:pt idx="7398">
                  <c:v>3.7</c:v>
                </c:pt>
                <c:pt idx="7399">
                  <c:v>3.7010000000000001</c:v>
                </c:pt>
                <c:pt idx="7400">
                  <c:v>3.7010000000000001</c:v>
                </c:pt>
                <c:pt idx="7401">
                  <c:v>3.702</c:v>
                </c:pt>
                <c:pt idx="7402">
                  <c:v>3.702</c:v>
                </c:pt>
                <c:pt idx="7403">
                  <c:v>3.7029999999999998</c:v>
                </c:pt>
                <c:pt idx="7404">
                  <c:v>3.7029999999999998</c:v>
                </c:pt>
                <c:pt idx="7405">
                  <c:v>3.7040000000000002</c:v>
                </c:pt>
                <c:pt idx="7406">
                  <c:v>3.7040000000000002</c:v>
                </c:pt>
                <c:pt idx="7407">
                  <c:v>3.7050000000000001</c:v>
                </c:pt>
                <c:pt idx="7408">
                  <c:v>3.7050000000000001</c:v>
                </c:pt>
                <c:pt idx="7409">
                  <c:v>3.706</c:v>
                </c:pt>
                <c:pt idx="7410">
                  <c:v>3.706</c:v>
                </c:pt>
                <c:pt idx="7411">
                  <c:v>3.7069999999999999</c:v>
                </c:pt>
                <c:pt idx="7412">
                  <c:v>3.7069999999999999</c:v>
                </c:pt>
                <c:pt idx="7413">
                  <c:v>3.7080000000000002</c:v>
                </c:pt>
                <c:pt idx="7414">
                  <c:v>3.7080000000000002</c:v>
                </c:pt>
                <c:pt idx="7415">
                  <c:v>3.7090000000000001</c:v>
                </c:pt>
                <c:pt idx="7416">
                  <c:v>3.7090000000000001</c:v>
                </c:pt>
                <c:pt idx="7417">
                  <c:v>3.71</c:v>
                </c:pt>
                <c:pt idx="7418">
                  <c:v>3.71</c:v>
                </c:pt>
                <c:pt idx="7419">
                  <c:v>3.7109999999999999</c:v>
                </c:pt>
                <c:pt idx="7420">
                  <c:v>3.7109999999999999</c:v>
                </c:pt>
                <c:pt idx="7421">
                  <c:v>3.7120000000000002</c:v>
                </c:pt>
                <c:pt idx="7422">
                  <c:v>3.7120000000000002</c:v>
                </c:pt>
                <c:pt idx="7423">
                  <c:v>3.7130000000000001</c:v>
                </c:pt>
                <c:pt idx="7424">
                  <c:v>3.7130000000000001</c:v>
                </c:pt>
                <c:pt idx="7425">
                  <c:v>3.714</c:v>
                </c:pt>
                <c:pt idx="7426">
                  <c:v>3.714</c:v>
                </c:pt>
                <c:pt idx="7427">
                  <c:v>3.7149999999999999</c:v>
                </c:pt>
                <c:pt idx="7428">
                  <c:v>3.7149999999999999</c:v>
                </c:pt>
                <c:pt idx="7429">
                  <c:v>3.7160000000000002</c:v>
                </c:pt>
                <c:pt idx="7430">
                  <c:v>3.7160000000000002</c:v>
                </c:pt>
                <c:pt idx="7431">
                  <c:v>3.7170000000000001</c:v>
                </c:pt>
                <c:pt idx="7432">
                  <c:v>3.7170000000000001</c:v>
                </c:pt>
                <c:pt idx="7433">
                  <c:v>3.718</c:v>
                </c:pt>
                <c:pt idx="7434">
                  <c:v>3.718</c:v>
                </c:pt>
                <c:pt idx="7435">
                  <c:v>3.7189999999999999</c:v>
                </c:pt>
                <c:pt idx="7436">
                  <c:v>3.7189999999999999</c:v>
                </c:pt>
                <c:pt idx="7437">
                  <c:v>3.72</c:v>
                </c:pt>
                <c:pt idx="7438">
                  <c:v>3.72</c:v>
                </c:pt>
                <c:pt idx="7439">
                  <c:v>3.7210000000000001</c:v>
                </c:pt>
                <c:pt idx="7440">
                  <c:v>3.7210000000000001</c:v>
                </c:pt>
                <c:pt idx="7441">
                  <c:v>3.722</c:v>
                </c:pt>
                <c:pt idx="7442">
                  <c:v>3.722</c:v>
                </c:pt>
                <c:pt idx="7443">
                  <c:v>3.7229999999999999</c:v>
                </c:pt>
                <c:pt idx="7444">
                  <c:v>3.7229999999999999</c:v>
                </c:pt>
                <c:pt idx="7445">
                  <c:v>3.7240000000000002</c:v>
                </c:pt>
                <c:pt idx="7446">
                  <c:v>3.7240000000000002</c:v>
                </c:pt>
                <c:pt idx="7447">
                  <c:v>3.7250000000000001</c:v>
                </c:pt>
                <c:pt idx="7448">
                  <c:v>3.7250000000000001</c:v>
                </c:pt>
                <c:pt idx="7449">
                  <c:v>3.726</c:v>
                </c:pt>
                <c:pt idx="7450">
                  <c:v>3.726</c:v>
                </c:pt>
                <c:pt idx="7451">
                  <c:v>3.7269999999999999</c:v>
                </c:pt>
                <c:pt idx="7452">
                  <c:v>3.7269999999999999</c:v>
                </c:pt>
                <c:pt idx="7453">
                  <c:v>3.7280000000000002</c:v>
                </c:pt>
                <c:pt idx="7454">
                  <c:v>3.7280000000000002</c:v>
                </c:pt>
                <c:pt idx="7455">
                  <c:v>3.7290000000000001</c:v>
                </c:pt>
                <c:pt idx="7456">
                  <c:v>3.7290000000000001</c:v>
                </c:pt>
                <c:pt idx="7457">
                  <c:v>3.73</c:v>
                </c:pt>
                <c:pt idx="7458">
                  <c:v>3.73</c:v>
                </c:pt>
                <c:pt idx="7459">
                  <c:v>3.7309999999999999</c:v>
                </c:pt>
                <c:pt idx="7460">
                  <c:v>3.7309999999999999</c:v>
                </c:pt>
                <c:pt idx="7461">
                  <c:v>3.7320000000000002</c:v>
                </c:pt>
                <c:pt idx="7462">
                  <c:v>3.7320000000000002</c:v>
                </c:pt>
                <c:pt idx="7463">
                  <c:v>3.7330000000000001</c:v>
                </c:pt>
                <c:pt idx="7464">
                  <c:v>3.7330000000000001</c:v>
                </c:pt>
                <c:pt idx="7465">
                  <c:v>3.734</c:v>
                </c:pt>
                <c:pt idx="7466">
                  <c:v>3.734</c:v>
                </c:pt>
                <c:pt idx="7467">
                  <c:v>3.7349999999999999</c:v>
                </c:pt>
                <c:pt idx="7468">
                  <c:v>3.7349999999999999</c:v>
                </c:pt>
                <c:pt idx="7469">
                  <c:v>3.7360000000000002</c:v>
                </c:pt>
                <c:pt idx="7470">
                  <c:v>3.7360000000000002</c:v>
                </c:pt>
                <c:pt idx="7471">
                  <c:v>3.7370000000000001</c:v>
                </c:pt>
                <c:pt idx="7472">
                  <c:v>3.7370000000000001</c:v>
                </c:pt>
                <c:pt idx="7473">
                  <c:v>3.738</c:v>
                </c:pt>
                <c:pt idx="7474">
                  <c:v>3.738</c:v>
                </c:pt>
                <c:pt idx="7475">
                  <c:v>3.7389999999999999</c:v>
                </c:pt>
                <c:pt idx="7476">
                  <c:v>3.7389999999999999</c:v>
                </c:pt>
                <c:pt idx="7477">
                  <c:v>3.74</c:v>
                </c:pt>
                <c:pt idx="7478">
                  <c:v>3.74</c:v>
                </c:pt>
                <c:pt idx="7479">
                  <c:v>3.7410000000000001</c:v>
                </c:pt>
                <c:pt idx="7480">
                  <c:v>3.7410000000000001</c:v>
                </c:pt>
                <c:pt idx="7481">
                  <c:v>3.742</c:v>
                </c:pt>
                <c:pt idx="7482">
                  <c:v>3.742</c:v>
                </c:pt>
                <c:pt idx="7483">
                  <c:v>3.7429999999999999</c:v>
                </c:pt>
                <c:pt idx="7484">
                  <c:v>3.7429999999999999</c:v>
                </c:pt>
                <c:pt idx="7485">
                  <c:v>3.7440000000000002</c:v>
                </c:pt>
                <c:pt idx="7486">
                  <c:v>3.7440000000000002</c:v>
                </c:pt>
                <c:pt idx="7487">
                  <c:v>3.7450000000000001</c:v>
                </c:pt>
                <c:pt idx="7488">
                  <c:v>3.7450000000000001</c:v>
                </c:pt>
                <c:pt idx="7489">
                  <c:v>3.746</c:v>
                </c:pt>
                <c:pt idx="7490">
                  <c:v>3.746</c:v>
                </c:pt>
                <c:pt idx="7491">
                  <c:v>3.7469999999999999</c:v>
                </c:pt>
                <c:pt idx="7492">
                  <c:v>3.7469999999999999</c:v>
                </c:pt>
                <c:pt idx="7493">
                  <c:v>3.7480000000000002</c:v>
                </c:pt>
                <c:pt idx="7494">
                  <c:v>3.7480000000000002</c:v>
                </c:pt>
                <c:pt idx="7495">
                  <c:v>3.7490000000000001</c:v>
                </c:pt>
                <c:pt idx="7496">
                  <c:v>3.7490000000000001</c:v>
                </c:pt>
                <c:pt idx="7497">
                  <c:v>3.75</c:v>
                </c:pt>
                <c:pt idx="7498">
                  <c:v>3.75</c:v>
                </c:pt>
                <c:pt idx="7499">
                  <c:v>3.7509999999999999</c:v>
                </c:pt>
                <c:pt idx="7500">
                  <c:v>3.7509999999999999</c:v>
                </c:pt>
                <c:pt idx="7501">
                  <c:v>3.7519999999999998</c:v>
                </c:pt>
                <c:pt idx="7502">
                  <c:v>3.7519999999999998</c:v>
                </c:pt>
                <c:pt idx="7503">
                  <c:v>3.7530000000000001</c:v>
                </c:pt>
                <c:pt idx="7504">
                  <c:v>3.7530000000000001</c:v>
                </c:pt>
                <c:pt idx="7505">
                  <c:v>3.754</c:v>
                </c:pt>
                <c:pt idx="7506">
                  <c:v>3.754</c:v>
                </c:pt>
                <c:pt idx="7507">
                  <c:v>3.7549999999999999</c:v>
                </c:pt>
                <c:pt idx="7508">
                  <c:v>3.7549999999999999</c:v>
                </c:pt>
                <c:pt idx="7509">
                  <c:v>3.7559999999999998</c:v>
                </c:pt>
                <c:pt idx="7510">
                  <c:v>3.7559999999999998</c:v>
                </c:pt>
                <c:pt idx="7511">
                  <c:v>3.7570000000000001</c:v>
                </c:pt>
                <c:pt idx="7512">
                  <c:v>3.7570000000000001</c:v>
                </c:pt>
                <c:pt idx="7513">
                  <c:v>3.758</c:v>
                </c:pt>
                <c:pt idx="7514">
                  <c:v>3.758</c:v>
                </c:pt>
                <c:pt idx="7515">
                  <c:v>3.7589999999999999</c:v>
                </c:pt>
                <c:pt idx="7516">
                  <c:v>3.7589999999999999</c:v>
                </c:pt>
                <c:pt idx="7517">
                  <c:v>3.76</c:v>
                </c:pt>
                <c:pt idx="7518">
                  <c:v>3.76</c:v>
                </c:pt>
                <c:pt idx="7519">
                  <c:v>3.7610000000000001</c:v>
                </c:pt>
                <c:pt idx="7520">
                  <c:v>3.7610000000000001</c:v>
                </c:pt>
                <c:pt idx="7521">
                  <c:v>3.762</c:v>
                </c:pt>
                <c:pt idx="7522">
                  <c:v>3.762</c:v>
                </c:pt>
                <c:pt idx="7523">
                  <c:v>3.7629999999999999</c:v>
                </c:pt>
                <c:pt idx="7524">
                  <c:v>3.7629999999999999</c:v>
                </c:pt>
                <c:pt idx="7525">
                  <c:v>3.7639999999999998</c:v>
                </c:pt>
                <c:pt idx="7526">
                  <c:v>3.7639999999999998</c:v>
                </c:pt>
                <c:pt idx="7527">
                  <c:v>3.7650000000000001</c:v>
                </c:pt>
                <c:pt idx="7528">
                  <c:v>3.7650000000000001</c:v>
                </c:pt>
                <c:pt idx="7529">
                  <c:v>3.766</c:v>
                </c:pt>
                <c:pt idx="7530">
                  <c:v>3.766</c:v>
                </c:pt>
                <c:pt idx="7531">
                  <c:v>3.7669999999999999</c:v>
                </c:pt>
                <c:pt idx="7532">
                  <c:v>3.7669999999999999</c:v>
                </c:pt>
                <c:pt idx="7533">
                  <c:v>3.7679999999999998</c:v>
                </c:pt>
                <c:pt idx="7534">
                  <c:v>3.7679999999999998</c:v>
                </c:pt>
                <c:pt idx="7535">
                  <c:v>3.7690000000000001</c:v>
                </c:pt>
                <c:pt idx="7536">
                  <c:v>3.7690000000000001</c:v>
                </c:pt>
                <c:pt idx="7537">
                  <c:v>3.77</c:v>
                </c:pt>
                <c:pt idx="7538">
                  <c:v>3.77</c:v>
                </c:pt>
                <c:pt idx="7539">
                  <c:v>3.7709999999999999</c:v>
                </c:pt>
                <c:pt idx="7540">
                  <c:v>3.7709999999999999</c:v>
                </c:pt>
                <c:pt idx="7541">
                  <c:v>3.7719999999999998</c:v>
                </c:pt>
                <c:pt idx="7542">
                  <c:v>3.7719999999999998</c:v>
                </c:pt>
                <c:pt idx="7543">
                  <c:v>3.7730000000000001</c:v>
                </c:pt>
                <c:pt idx="7544">
                  <c:v>3.7730000000000001</c:v>
                </c:pt>
                <c:pt idx="7545">
                  <c:v>3.774</c:v>
                </c:pt>
                <c:pt idx="7546">
                  <c:v>3.774</c:v>
                </c:pt>
                <c:pt idx="7547">
                  <c:v>3.7749999999999999</c:v>
                </c:pt>
                <c:pt idx="7548">
                  <c:v>3.7749999999999999</c:v>
                </c:pt>
                <c:pt idx="7549">
                  <c:v>3.7759999999999998</c:v>
                </c:pt>
                <c:pt idx="7550">
                  <c:v>3.7759999999999998</c:v>
                </c:pt>
                <c:pt idx="7551">
                  <c:v>3.7770000000000001</c:v>
                </c:pt>
                <c:pt idx="7552">
                  <c:v>3.7770000000000001</c:v>
                </c:pt>
                <c:pt idx="7553">
                  <c:v>3.778</c:v>
                </c:pt>
                <c:pt idx="7554">
                  <c:v>3.778</c:v>
                </c:pt>
                <c:pt idx="7555">
                  <c:v>3.7789999999999999</c:v>
                </c:pt>
                <c:pt idx="7556">
                  <c:v>3.7789999999999999</c:v>
                </c:pt>
                <c:pt idx="7557">
                  <c:v>3.78</c:v>
                </c:pt>
                <c:pt idx="7558">
                  <c:v>3.78</c:v>
                </c:pt>
                <c:pt idx="7559">
                  <c:v>3.7810000000000001</c:v>
                </c:pt>
                <c:pt idx="7560">
                  <c:v>3.7810000000000001</c:v>
                </c:pt>
                <c:pt idx="7561">
                  <c:v>3.782</c:v>
                </c:pt>
                <c:pt idx="7562">
                  <c:v>3.782</c:v>
                </c:pt>
                <c:pt idx="7563">
                  <c:v>3.7829999999999999</c:v>
                </c:pt>
                <c:pt idx="7564">
                  <c:v>3.7829999999999999</c:v>
                </c:pt>
                <c:pt idx="7565">
                  <c:v>3.7839999999999998</c:v>
                </c:pt>
                <c:pt idx="7566">
                  <c:v>3.7839999999999998</c:v>
                </c:pt>
                <c:pt idx="7567">
                  <c:v>3.7850000000000001</c:v>
                </c:pt>
                <c:pt idx="7568">
                  <c:v>3.7850000000000001</c:v>
                </c:pt>
                <c:pt idx="7569">
                  <c:v>3.786</c:v>
                </c:pt>
                <c:pt idx="7570">
                  <c:v>3.786</c:v>
                </c:pt>
                <c:pt idx="7571">
                  <c:v>3.7869999999999999</c:v>
                </c:pt>
                <c:pt idx="7572">
                  <c:v>3.7869999999999999</c:v>
                </c:pt>
                <c:pt idx="7573">
                  <c:v>3.7879999999999998</c:v>
                </c:pt>
                <c:pt idx="7574">
                  <c:v>3.7879999999999998</c:v>
                </c:pt>
                <c:pt idx="7575">
                  <c:v>3.7890000000000001</c:v>
                </c:pt>
                <c:pt idx="7576">
                  <c:v>3.7890000000000001</c:v>
                </c:pt>
                <c:pt idx="7577">
                  <c:v>3.79</c:v>
                </c:pt>
                <c:pt idx="7578">
                  <c:v>3.79</c:v>
                </c:pt>
                <c:pt idx="7579">
                  <c:v>3.7909999999999999</c:v>
                </c:pt>
                <c:pt idx="7580">
                  <c:v>3.7909999999999999</c:v>
                </c:pt>
                <c:pt idx="7581">
                  <c:v>3.7919999999999998</c:v>
                </c:pt>
                <c:pt idx="7582">
                  <c:v>3.7919999999999998</c:v>
                </c:pt>
                <c:pt idx="7583">
                  <c:v>3.7930000000000001</c:v>
                </c:pt>
                <c:pt idx="7584">
                  <c:v>3.7930000000000001</c:v>
                </c:pt>
                <c:pt idx="7585">
                  <c:v>3.794</c:v>
                </c:pt>
                <c:pt idx="7586">
                  <c:v>3.794</c:v>
                </c:pt>
                <c:pt idx="7587">
                  <c:v>3.7949999999999999</c:v>
                </c:pt>
                <c:pt idx="7588">
                  <c:v>3.7949999999999999</c:v>
                </c:pt>
                <c:pt idx="7589">
                  <c:v>3.7959999999999998</c:v>
                </c:pt>
                <c:pt idx="7590">
                  <c:v>3.7959999999999998</c:v>
                </c:pt>
                <c:pt idx="7591">
                  <c:v>3.7970000000000002</c:v>
                </c:pt>
                <c:pt idx="7592">
                  <c:v>3.7970000000000002</c:v>
                </c:pt>
                <c:pt idx="7593">
                  <c:v>3.798</c:v>
                </c:pt>
                <c:pt idx="7594">
                  <c:v>3.798</c:v>
                </c:pt>
                <c:pt idx="7595">
                  <c:v>3.7989999999999999</c:v>
                </c:pt>
                <c:pt idx="7596">
                  <c:v>3.7989999999999999</c:v>
                </c:pt>
                <c:pt idx="7597">
                  <c:v>3.8</c:v>
                </c:pt>
                <c:pt idx="7598">
                  <c:v>3.8</c:v>
                </c:pt>
                <c:pt idx="7599">
                  <c:v>3.8010000000000002</c:v>
                </c:pt>
                <c:pt idx="7600">
                  <c:v>3.8010000000000002</c:v>
                </c:pt>
                <c:pt idx="7601">
                  <c:v>3.802</c:v>
                </c:pt>
                <c:pt idx="7602">
                  <c:v>3.802</c:v>
                </c:pt>
                <c:pt idx="7603">
                  <c:v>3.8029999999999999</c:v>
                </c:pt>
                <c:pt idx="7604">
                  <c:v>3.8029999999999999</c:v>
                </c:pt>
                <c:pt idx="7605">
                  <c:v>3.8039999999999998</c:v>
                </c:pt>
                <c:pt idx="7606">
                  <c:v>3.8039999999999998</c:v>
                </c:pt>
                <c:pt idx="7607">
                  <c:v>3.8050000000000002</c:v>
                </c:pt>
                <c:pt idx="7608">
                  <c:v>3.8050000000000002</c:v>
                </c:pt>
                <c:pt idx="7609">
                  <c:v>3.806</c:v>
                </c:pt>
                <c:pt idx="7610">
                  <c:v>3.806</c:v>
                </c:pt>
                <c:pt idx="7611">
                  <c:v>3.8069999999999999</c:v>
                </c:pt>
                <c:pt idx="7612">
                  <c:v>3.8069999999999999</c:v>
                </c:pt>
                <c:pt idx="7613">
                  <c:v>3.8079999999999998</c:v>
                </c:pt>
                <c:pt idx="7614">
                  <c:v>3.8079999999999998</c:v>
                </c:pt>
                <c:pt idx="7615">
                  <c:v>3.8090000000000002</c:v>
                </c:pt>
                <c:pt idx="7616">
                  <c:v>3.8090000000000002</c:v>
                </c:pt>
                <c:pt idx="7617">
                  <c:v>3.81</c:v>
                </c:pt>
                <c:pt idx="7618">
                  <c:v>3.81</c:v>
                </c:pt>
                <c:pt idx="7619">
                  <c:v>3.8109999999999999</c:v>
                </c:pt>
                <c:pt idx="7620">
                  <c:v>3.8109999999999999</c:v>
                </c:pt>
                <c:pt idx="7621">
                  <c:v>3.8119999999999998</c:v>
                </c:pt>
                <c:pt idx="7622">
                  <c:v>3.8119999999999998</c:v>
                </c:pt>
                <c:pt idx="7623">
                  <c:v>3.8130000000000002</c:v>
                </c:pt>
                <c:pt idx="7624">
                  <c:v>3.8130000000000002</c:v>
                </c:pt>
                <c:pt idx="7625">
                  <c:v>3.8140000000000001</c:v>
                </c:pt>
                <c:pt idx="7626">
                  <c:v>3.8140000000000001</c:v>
                </c:pt>
                <c:pt idx="7627">
                  <c:v>3.8149999999999999</c:v>
                </c:pt>
                <c:pt idx="7628">
                  <c:v>3.8149999999999999</c:v>
                </c:pt>
                <c:pt idx="7629">
                  <c:v>3.8159999999999998</c:v>
                </c:pt>
                <c:pt idx="7630">
                  <c:v>3.8159999999999998</c:v>
                </c:pt>
                <c:pt idx="7631">
                  <c:v>3.8170000000000002</c:v>
                </c:pt>
                <c:pt idx="7632">
                  <c:v>3.8170000000000002</c:v>
                </c:pt>
                <c:pt idx="7633">
                  <c:v>3.8180000000000001</c:v>
                </c:pt>
                <c:pt idx="7634">
                  <c:v>3.8180000000000001</c:v>
                </c:pt>
                <c:pt idx="7635">
                  <c:v>3.819</c:v>
                </c:pt>
                <c:pt idx="7636">
                  <c:v>3.819</c:v>
                </c:pt>
                <c:pt idx="7637">
                  <c:v>3.82</c:v>
                </c:pt>
                <c:pt idx="7638">
                  <c:v>3.82</c:v>
                </c:pt>
                <c:pt idx="7639">
                  <c:v>3.8210000000000002</c:v>
                </c:pt>
                <c:pt idx="7640">
                  <c:v>3.8210000000000002</c:v>
                </c:pt>
                <c:pt idx="7641">
                  <c:v>3.8220000000000001</c:v>
                </c:pt>
                <c:pt idx="7642">
                  <c:v>3.8220000000000001</c:v>
                </c:pt>
                <c:pt idx="7643">
                  <c:v>3.823</c:v>
                </c:pt>
                <c:pt idx="7644">
                  <c:v>3.823</c:v>
                </c:pt>
                <c:pt idx="7645">
                  <c:v>3.8239999999999998</c:v>
                </c:pt>
                <c:pt idx="7646">
                  <c:v>3.8239999999999998</c:v>
                </c:pt>
                <c:pt idx="7647">
                  <c:v>3.8250000000000002</c:v>
                </c:pt>
                <c:pt idx="7648">
                  <c:v>3.8250000000000002</c:v>
                </c:pt>
                <c:pt idx="7649">
                  <c:v>3.8260000000000001</c:v>
                </c:pt>
                <c:pt idx="7650">
                  <c:v>3.8260000000000001</c:v>
                </c:pt>
                <c:pt idx="7651">
                  <c:v>3.827</c:v>
                </c:pt>
                <c:pt idx="7652">
                  <c:v>3.827</c:v>
                </c:pt>
                <c:pt idx="7653">
                  <c:v>3.8279999999999998</c:v>
                </c:pt>
                <c:pt idx="7654">
                  <c:v>3.8279999999999998</c:v>
                </c:pt>
                <c:pt idx="7655">
                  <c:v>3.8290000000000002</c:v>
                </c:pt>
                <c:pt idx="7656">
                  <c:v>3.8290000000000002</c:v>
                </c:pt>
                <c:pt idx="7657">
                  <c:v>3.83</c:v>
                </c:pt>
                <c:pt idx="7658">
                  <c:v>3.83</c:v>
                </c:pt>
                <c:pt idx="7659">
                  <c:v>3.831</c:v>
                </c:pt>
                <c:pt idx="7660">
                  <c:v>3.831</c:v>
                </c:pt>
                <c:pt idx="7661">
                  <c:v>3.8319999999999999</c:v>
                </c:pt>
                <c:pt idx="7662">
                  <c:v>3.8319999999999999</c:v>
                </c:pt>
                <c:pt idx="7663">
                  <c:v>3.8330000000000002</c:v>
                </c:pt>
                <c:pt idx="7664">
                  <c:v>3.8330000000000002</c:v>
                </c:pt>
                <c:pt idx="7665">
                  <c:v>3.8340000000000001</c:v>
                </c:pt>
                <c:pt idx="7666">
                  <c:v>3.8340000000000001</c:v>
                </c:pt>
                <c:pt idx="7667">
                  <c:v>3.835</c:v>
                </c:pt>
                <c:pt idx="7668">
                  <c:v>3.835</c:v>
                </c:pt>
                <c:pt idx="7669">
                  <c:v>3.8359999999999999</c:v>
                </c:pt>
                <c:pt idx="7670">
                  <c:v>3.8359999999999999</c:v>
                </c:pt>
                <c:pt idx="7671">
                  <c:v>3.8370000000000002</c:v>
                </c:pt>
                <c:pt idx="7672">
                  <c:v>3.8370000000000002</c:v>
                </c:pt>
                <c:pt idx="7673">
                  <c:v>3.8380000000000001</c:v>
                </c:pt>
                <c:pt idx="7674">
                  <c:v>3.8380000000000001</c:v>
                </c:pt>
                <c:pt idx="7675">
                  <c:v>3.839</c:v>
                </c:pt>
                <c:pt idx="7676">
                  <c:v>3.839</c:v>
                </c:pt>
                <c:pt idx="7677">
                  <c:v>3.84</c:v>
                </c:pt>
                <c:pt idx="7678">
                  <c:v>3.84</c:v>
                </c:pt>
                <c:pt idx="7679">
                  <c:v>3.8410000000000002</c:v>
                </c:pt>
                <c:pt idx="7680">
                  <c:v>3.8410000000000002</c:v>
                </c:pt>
                <c:pt idx="7681">
                  <c:v>3.8420000000000001</c:v>
                </c:pt>
                <c:pt idx="7682">
                  <c:v>3.8420000000000001</c:v>
                </c:pt>
                <c:pt idx="7683">
                  <c:v>3.843</c:v>
                </c:pt>
                <c:pt idx="7684">
                  <c:v>3.843</c:v>
                </c:pt>
                <c:pt idx="7685">
                  <c:v>3.8439999999999999</c:v>
                </c:pt>
                <c:pt idx="7686">
                  <c:v>3.8439999999999999</c:v>
                </c:pt>
                <c:pt idx="7687">
                  <c:v>3.8450000000000002</c:v>
                </c:pt>
                <c:pt idx="7688">
                  <c:v>3.8450000000000002</c:v>
                </c:pt>
                <c:pt idx="7689">
                  <c:v>3.8460000000000001</c:v>
                </c:pt>
                <c:pt idx="7690">
                  <c:v>3.8460000000000001</c:v>
                </c:pt>
                <c:pt idx="7691">
                  <c:v>3.847</c:v>
                </c:pt>
                <c:pt idx="7692">
                  <c:v>3.847</c:v>
                </c:pt>
                <c:pt idx="7693">
                  <c:v>3.8479999999999999</c:v>
                </c:pt>
                <c:pt idx="7694">
                  <c:v>3.8479999999999999</c:v>
                </c:pt>
                <c:pt idx="7695">
                  <c:v>3.8490000000000002</c:v>
                </c:pt>
                <c:pt idx="7696">
                  <c:v>3.8490000000000002</c:v>
                </c:pt>
                <c:pt idx="7697">
                  <c:v>3.85</c:v>
                </c:pt>
                <c:pt idx="7698">
                  <c:v>3.85</c:v>
                </c:pt>
                <c:pt idx="7699">
                  <c:v>3.851</c:v>
                </c:pt>
                <c:pt idx="7700">
                  <c:v>3.851</c:v>
                </c:pt>
                <c:pt idx="7701">
                  <c:v>3.8519999999999999</c:v>
                </c:pt>
                <c:pt idx="7702">
                  <c:v>3.8519999999999999</c:v>
                </c:pt>
                <c:pt idx="7703">
                  <c:v>3.8530000000000002</c:v>
                </c:pt>
                <c:pt idx="7704">
                  <c:v>3.8530000000000002</c:v>
                </c:pt>
                <c:pt idx="7705">
                  <c:v>3.8540000000000001</c:v>
                </c:pt>
                <c:pt idx="7706">
                  <c:v>3.8540000000000001</c:v>
                </c:pt>
                <c:pt idx="7707">
                  <c:v>3.855</c:v>
                </c:pt>
                <c:pt idx="7708">
                  <c:v>3.855</c:v>
                </c:pt>
                <c:pt idx="7709">
                  <c:v>3.8559999999999999</c:v>
                </c:pt>
                <c:pt idx="7710">
                  <c:v>3.8559999999999999</c:v>
                </c:pt>
                <c:pt idx="7711">
                  <c:v>3.8570000000000002</c:v>
                </c:pt>
                <c:pt idx="7712">
                  <c:v>3.8570000000000002</c:v>
                </c:pt>
                <c:pt idx="7713">
                  <c:v>3.8580000000000001</c:v>
                </c:pt>
                <c:pt idx="7714">
                  <c:v>3.8580000000000001</c:v>
                </c:pt>
                <c:pt idx="7715">
                  <c:v>3.859</c:v>
                </c:pt>
                <c:pt idx="7716">
                  <c:v>3.859</c:v>
                </c:pt>
                <c:pt idx="7717">
                  <c:v>3.86</c:v>
                </c:pt>
                <c:pt idx="7718">
                  <c:v>3.86</c:v>
                </c:pt>
                <c:pt idx="7719">
                  <c:v>3.8610000000000002</c:v>
                </c:pt>
                <c:pt idx="7720">
                  <c:v>3.8610000000000002</c:v>
                </c:pt>
                <c:pt idx="7721">
                  <c:v>3.8620000000000001</c:v>
                </c:pt>
                <c:pt idx="7722">
                  <c:v>3.8620000000000001</c:v>
                </c:pt>
                <c:pt idx="7723">
                  <c:v>3.863</c:v>
                </c:pt>
                <c:pt idx="7724">
                  <c:v>3.863</c:v>
                </c:pt>
                <c:pt idx="7725">
                  <c:v>3.8639999999999999</c:v>
                </c:pt>
                <c:pt idx="7726">
                  <c:v>3.8639999999999999</c:v>
                </c:pt>
                <c:pt idx="7727">
                  <c:v>3.8650000000000002</c:v>
                </c:pt>
                <c:pt idx="7728">
                  <c:v>3.8650000000000002</c:v>
                </c:pt>
                <c:pt idx="7729">
                  <c:v>3.8660000000000001</c:v>
                </c:pt>
                <c:pt idx="7730">
                  <c:v>3.8660000000000001</c:v>
                </c:pt>
                <c:pt idx="7731">
                  <c:v>3.867</c:v>
                </c:pt>
                <c:pt idx="7732">
                  <c:v>3.867</c:v>
                </c:pt>
                <c:pt idx="7733">
                  <c:v>3.8679999999999999</c:v>
                </c:pt>
                <c:pt idx="7734">
                  <c:v>3.8679999999999999</c:v>
                </c:pt>
                <c:pt idx="7735">
                  <c:v>3.8690000000000002</c:v>
                </c:pt>
                <c:pt idx="7736">
                  <c:v>3.8690000000000002</c:v>
                </c:pt>
                <c:pt idx="7737">
                  <c:v>3.87</c:v>
                </c:pt>
                <c:pt idx="7738">
                  <c:v>3.87</c:v>
                </c:pt>
                <c:pt idx="7739">
                  <c:v>3.871</c:v>
                </c:pt>
                <c:pt idx="7740">
                  <c:v>3.871</c:v>
                </c:pt>
                <c:pt idx="7741">
                  <c:v>3.8719999999999999</c:v>
                </c:pt>
                <c:pt idx="7742">
                  <c:v>3.8719999999999999</c:v>
                </c:pt>
                <c:pt idx="7743">
                  <c:v>3.8730000000000002</c:v>
                </c:pt>
                <c:pt idx="7744">
                  <c:v>3.8730000000000002</c:v>
                </c:pt>
                <c:pt idx="7745">
                  <c:v>3.8740000000000001</c:v>
                </c:pt>
                <c:pt idx="7746">
                  <c:v>3.8740000000000001</c:v>
                </c:pt>
                <c:pt idx="7747">
                  <c:v>3.875</c:v>
                </c:pt>
                <c:pt idx="7748">
                  <c:v>3.875</c:v>
                </c:pt>
                <c:pt idx="7749">
                  <c:v>3.8759999999999999</c:v>
                </c:pt>
                <c:pt idx="7750">
                  <c:v>3.8759999999999999</c:v>
                </c:pt>
                <c:pt idx="7751">
                  <c:v>3.8769999999999998</c:v>
                </c:pt>
                <c:pt idx="7752">
                  <c:v>3.8769999999999998</c:v>
                </c:pt>
                <c:pt idx="7753">
                  <c:v>3.8780000000000001</c:v>
                </c:pt>
                <c:pt idx="7754">
                  <c:v>3.8780000000000001</c:v>
                </c:pt>
                <c:pt idx="7755">
                  <c:v>3.879</c:v>
                </c:pt>
                <c:pt idx="7756">
                  <c:v>3.879</c:v>
                </c:pt>
                <c:pt idx="7757">
                  <c:v>3.88</c:v>
                </c:pt>
                <c:pt idx="7758">
                  <c:v>3.88</c:v>
                </c:pt>
                <c:pt idx="7759">
                  <c:v>3.8809999999999998</c:v>
                </c:pt>
                <c:pt idx="7760">
                  <c:v>3.8809999999999998</c:v>
                </c:pt>
                <c:pt idx="7761">
                  <c:v>3.8820000000000001</c:v>
                </c:pt>
                <c:pt idx="7762">
                  <c:v>3.8820000000000001</c:v>
                </c:pt>
                <c:pt idx="7763">
                  <c:v>3.883</c:v>
                </c:pt>
                <c:pt idx="7764">
                  <c:v>3.883</c:v>
                </c:pt>
                <c:pt idx="7765">
                  <c:v>3.8839999999999999</c:v>
                </c:pt>
                <c:pt idx="7766">
                  <c:v>3.8839999999999999</c:v>
                </c:pt>
                <c:pt idx="7767">
                  <c:v>3.8849999999999998</c:v>
                </c:pt>
                <c:pt idx="7768">
                  <c:v>3.8849999999999998</c:v>
                </c:pt>
                <c:pt idx="7769">
                  <c:v>3.8860000000000001</c:v>
                </c:pt>
                <c:pt idx="7770">
                  <c:v>3.8860000000000001</c:v>
                </c:pt>
                <c:pt idx="7771">
                  <c:v>3.887</c:v>
                </c:pt>
                <c:pt idx="7772">
                  <c:v>3.887</c:v>
                </c:pt>
                <c:pt idx="7773">
                  <c:v>3.8879999999999999</c:v>
                </c:pt>
                <c:pt idx="7774">
                  <c:v>3.8879999999999999</c:v>
                </c:pt>
                <c:pt idx="7775">
                  <c:v>3.8889999999999998</c:v>
                </c:pt>
                <c:pt idx="7776">
                  <c:v>3.8889999999999998</c:v>
                </c:pt>
                <c:pt idx="7777">
                  <c:v>3.89</c:v>
                </c:pt>
                <c:pt idx="7778">
                  <c:v>3.89</c:v>
                </c:pt>
                <c:pt idx="7779">
                  <c:v>3.891</c:v>
                </c:pt>
                <c:pt idx="7780">
                  <c:v>3.891</c:v>
                </c:pt>
                <c:pt idx="7781">
                  <c:v>3.8919999999999999</c:v>
                </c:pt>
                <c:pt idx="7782">
                  <c:v>3.8919999999999999</c:v>
                </c:pt>
                <c:pt idx="7783">
                  <c:v>3.8929999999999998</c:v>
                </c:pt>
                <c:pt idx="7784">
                  <c:v>3.8929999999999998</c:v>
                </c:pt>
                <c:pt idx="7785">
                  <c:v>3.8940000000000001</c:v>
                </c:pt>
                <c:pt idx="7786">
                  <c:v>3.8940000000000001</c:v>
                </c:pt>
                <c:pt idx="7787">
                  <c:v>3.895</c:v>
                </c:pt>
                <c:pt idx="7788">
                  <c:v>3.895</c:v>
                </c:pt>
                <c:pt idx="7789">
                  <c:v>3.8959999999999999</c:v>
                </c:pt>
                <c:pt idx="7790">
                  <c:v>3.8959999999999999</c:v>
                </c:pt>
                <c:pt idx="7791">
                  <c:v>3.8969999999999998</c:v>
                </c:pt>
                <c:pt idx="7792">
                  <c:v>3.8969999999999998</c:v>
                </c:pt>
                <c:pt idx="7793">
                  <c:v>3.8980000000000001</c:v>
                </c:pt>
                <c:pt idx="7794">
                  <c:v>3.8980000000000001</c:v>
                </c:pt>
                <c:pt idx="7795">
                  <c:v>3.899</c:v>
                </c:pt>
                <c:pt idx="7796">
                  <c:v>3.899</c:v>
                </c:pt>
                <c:pt idx="7797">
                  <c:v>3.9</c:v>
                </c:pt>
                <c:pt idx="7798">
                  <c:v>3.9</c:v>
                </c:pt>
                <c:pt idx="7799">
                  <c:v>3.9009999999999998</c:v>
                </c:pt>
                <c:pt idx="7800">
                  <c:v>3.9009999999999998</c:v>
                </c:pt>
                <c:pt idx="7801">
                  <c:v>3.9020000000000001</c:v>
                </c:pt>
                <c:pt idx="7802">
                  <c:v>3.9020000000000001</c:v>
                </c:pt>
                <c:pt idx="7803">
                  <c:v>3.903</c:v>
                </c:pt>
                <c:pt idx="7804">
                  <c:v>3.903</c:v>
                </c:pt>
                <c:pt idx="7805">
                  <c:v>3.9039999999999999</c:v>
                </c:pt>
                <c:pt idx="7806">
                  <c:v>3.9039999999999999</c:v>
                </c:pt>
                <c:pt idx="7807">
                  <c:v>3.9049999999999998</c:v>
                </c:pt>
                <c:pt idx="7808">
                  <c:v>3.9049999999999998</c:v>
                </c:pt>
                <c:pt idx="7809">
                  <c:v>3.9060000000000001</c:v>
                </c:pt>
                <c:pt idx="7810">
                  <c:v>3.9060000000000001</c:v>
                </c:pt>
                <c:pt idx="7811">
                  <c:v>3.907</c:v>
                </c:pt>
                <c:pt idx="7812">
                  <c:v>3.907</c:v>
                </c:pt>
                <c:pt idx="7813">
                  <c:v>3.9079999999999999</c:v>
                </c:pt>
                <c:pt idx="7814">
                  <c:v>3.9079999999999999</c:v>
                </c:pt>
                <c:pt idx="7815">
                  <c:v>3.9089999999999998</c:v>
                </c:pt>
                <c:pt idx="7816">
                  <c:v>3.9089999999999998</c:v>
                </c:pt>
                <c:pt idx="7817">
                  <c:v>3.91</c:v>
                </c:pt>
                <c:pt idx="7818">
                  <c:v>3.91</c:v>
                </c:pt>
                <c:pt idx="7819">
                  <c:v>3.911</c:v>
                </c:pt>
                <c:pt idx="7820">
                  <c:v>3.911</c:v>
                </c:pt>
                <c:pt idx="7821">
                  <c:v>3.9119999999999999</c:v>
                </c:pt>
                <c:pt idx="7822">
                  <c:v>3.9119999999999999</c:v>
                </c:pt>
                <c:pt idx="7823">
                  <c:v>3.9129999999999998</c:v>
                </c:pt>
                <c:pt idx="7824">
                  <c:v>3.9129999999999998</c:v>
                </c:pt>
                <c:pt idx="7825">
                  <c:v>3.9140000000000001</c:v>
                </c:pt>
                <c:pt idx="7826">
                  <c:v>3.9140000000000001</c:v>
                </c:pt>
                <c:pt idx="7827">
                  <c:v>3.915</c:v>
                </c:pt>
                <c:pt idx="7828">
                  <c:v>3.915</c:v>
                </c:pt>
                <c:pt idx="7829">
                  <c:v>3.9159999999999999</c:v>
                </c:pt>
                <c:pt idx="7830">
                  <c:v>3.9159999999999999</c:v>
                </c:pt>
                <c:pt idx="7831">
                  <c:v>3.9169999999999998</c:v>
                </c:pt>
                <c:pt idx="7832">
                  <c:v>3.9169999999999998</c:v>
                </c:pt>
                <c:pt idx="7833">
                  <c:v>3.9180000000000001</c:v>
                </c:pt>
                <c:pt idx="7834">
                  <c:v>3.9180000000000001</c:v>
                </c:pt>
                <c:pt idx="7835">
                  <c:v>3.919</c:v>
                </c:pt>
                <c:pt idx="7836">
                  <c:v>3.919</c:v>
                </c:pt>
                <c:pt idx="7837">
                  <c:v>3.92</c:v>
                </c:pt>
                <c:pt idx="7838">
                  <c:v>3.92</c:v>
                </c:pt>
                <c:pt idx="7839">
                  <c:v>3.9209999999999998</c:v>
                </c:pt>
                <c:pt idx="7840">
                  <c:v>3.9209999999999998</c:v>
                </c:pt>
                <c:pt idx="7841">
                  <c:v>3.9220000000000002</c:v>
                </c:pt>
                <c:pt idx="7842">
                  <c:v>3.9220000000000002</c:v>
                </c:pt>
                <c:pt idx="7843">
                  <c:v>3.923</c:v>
                </c:pt>
                <c:pt idx="7844">
                  <c:v>3.923</c:v>
                </c:pt>
                <c:pt idx="7845">
                  <c:v>3.9239999999999999</c:v>
                </c:pt>
                <c:pt idx="7846">
                  <c:v>3.9239999999999999</c:v>
                </c:pt>
                <c:pt idx="7847">
                  <c:v>3.9249999999999998</c:v>
                </c:pt>
                <c:pt idx="7848">
                  <c:v>3.9249999999999998</c:v>
                </c:pt>
                <c:pt idx="7849">
                  <c:v>3.9260000000000002</c:v>
                </c:pt>
                <c:pt idx="7850">
                  <c:v>3.9260000000000002</c:v>
                </c:pt>
                <c:pt idx="7851">
                  <c:v>3.927</c:v>
                </c:pt>
                <c:pt idx="7852">
                  <c:v>3.927</c:v>
                </c:pt>
                <c:pt idx="7853">
                  <c:v>3.9279999999999999</c:v>
                </c:pt>
                <c:pt idx="7854">
                  <c:v>3.9279999999999999</c:v>
                </c:pt>
                <c:pt idx="7855">
                  <c:v>3.9289999999999998</c:v>
                </c:pt>
                <c:pt idx="7856">
                  <c:v>3.9289999999999998</c:v>
                </c:pt>
                <c:pt idx="7857">
                  <c:v>3.93</c:v>
                </c:pt>
                <c:pt idx="7858">
                  <c:v>3.93</c:v>
                </c:pt>
                <c:pt idx="7859">
                  <c:v>3.931</c:v>
                </c:pt>
                <c:pt idx="7860">
                  <c:v>3.931</c:v>
                </c:pt>
                <c:pt idx="7861">
                  <c:v>3.9319999999999999</c:v>
                </c:pt>
                <c:pt idx="7862">
                  <c:v>3.9319999999999999</c:v>
                </c:pt>
                <c:pt idx="7863">
                  <c:v>3.9329999999999998</c:v>
                </c:pt>
                <c:pt idx="7864">
                  <c:v>3.9329999999999998</c:v>
                </c:pt>
                <c:pt idx="7865">
                  <c:v>3.9340000000000002</c:v>
                </c:pt>
                <c:pt idx="7866">
                  <c:v>3.9340000000000002</c:v>
                </c:pt>
                <c:pt idx="7867">
                  <c:v>3.9350000000000001</c:v>
                </c:pt>
                <c:pt idx="7868">
                  <c:v>3.9350000000000001</c:v>
                </c:pt>
                <c:pt idx="7869">
                  <c:v>3.9359999999999999</c:v>
                </c:pt>
                <c:pt idx="7870">
                  <c:v>3.9359999999999999</c:v>
                </c:pt>
                <c:pt idx="7871">
                  <c:v>3.9369999999999998</c:v>
                </c:pt>
                <c:pt idx="7872">
                  <c:v>3.9369999999999998</c:v>
                </c:pt>
                <c:pt idx="7873">
                  <c:v>3.9380000000000002</c:v>
                </c:pt>
                <c:pt idx="7874">
                  <c:v>3.9380000000000002</c:v>
                </c:pt>
                <c:pt idx="7875">
                  <c:v>3.9390000000000001</c:v>
                </c:pt>
                <c:pt idx="7876">
                  <c:v>3.9390000000000001</c:v>
                </c:pt>
                <c:pt idx="7877">
                  <c:v>3.94</c:v>
                </c:pt>
                <c:pt idx="7878">
                  <c:v>3.94</c:v>
                </c:pt>
                <c:pt idx="7879">
                  <c:v>3.9409999999999998</c:v>
                </c:pt>
                <c:pt idx="7880">
                  <c:v>3.9409999999999998</c:v>
                </c:pt>
                <c:pt idx="7881">
                  <c:v>3.9420000000000002</c:v>
                </c:pt>
                <c:pt idx="7882">
                  <c:v>3.9420000000000002</c:v>
                </c:pt>
                <c:pt idx="7883">
                  <c:v>3.9430000000000001</c:v>
                </c:pt>
                <c:pt idx="7884">
                  <c:v>3.9430000000000001</c:v>
                </c:pt>
                <c:pt idx="7885">
                  <c:v>3.944</c:v>
                </c:pt>
                <c:pt idx="7886">
                  <c:v>3.944</c:v>
                </c:pt>
                <c:pt idx="7887">
                  <c:v>3.9449999999999998</c:v>
                </c:pt>
                <c:pt idx="7888">
                  <c:v>3.9449999999999998</c:v>
                </c:pt>
                <c:pt idx="7889">
                  <c:v>3.9460000000000002</c:v>
                </c:pt>
                <c:pt idx="7890">
                  <c:v>3.9460000000000002</c:v>
                </c:pt>
                <c:pt idx="7891">
                  <c:v>3.9470000000000001</c:v>
                </c:pt>
                <c:pt idx="7892">
                  <c:v>3.9470000000000001</c:v>
                </c:pt>
                <c:pt idx="7893">
                  <c:v>3.948</c:v>
                </c:pt>
                <c:pt idx="7894">
                  <c:v>3.948</c:v>
                </c:pt>
                <c:pt idx="7895">
                  <c:v>3.9489999999999998</c:v>
                </c:pt>
                <c:pt idx="7896">
                  <c:v>3.9489999999999998</c:v>
                </c:pt>
                <c:pt idx="7897">
                  <c:v>3.95</c:v>
                </c:pt>
                <c:pt idx="7898">
                  <c:v>3.95</c:v>
                </c:pt>
                <c:pt idx="7899">
                  <c:v>3.9510000000000001</c:v>
                </c:pt>
                <c:pt idx="7900">
                  <c:v>3.9510000000000001</c:v>
                </c:pt>
                <c:pt idx="7901">
                  <c:v>3.952</c:v>
                </c:pt>
                <c:pt idx="7902">
                  <c:v>3.952</c:v>
                </c:pt>
                <c:pt idx="7903">
                  <c:v>3.9529999999999998</c:v>
                </c:pt>
                <c:pt idx="7904">
                  <c:v>3.9529999999999998</c:v>
                </c:pt>
                <c:pt idx="7905">
                  <c:v>3.9540000000000002</c:v>
                </c:pt>
                <c:pt idx="7906">
                  <c:v>3.9540000000000002</c:v>
                </c:pt>
                <c:pt idx="7907">
                  <c:v>3.9550000000000001</c:v>
                </c:pt>
                <c:pt idx="7908">
                  <c:v>3.9550000000000001</c:v>
                </c:pt>
                <c:pt idx="7909">
                  <c:v>3.956</c:v>
                </c:pt>
                <c:pt idx="7910">
                  <c:v>3.956</c:v>
                </c:pt>
                <c:pt idx="7911">
                  <c:v>3.9569999999999999</c:v>
                </c:pt>
                <c:pt idx="7912">
                  <c:v>3.9569999999999999</c:v>
                </c:pt>
                <c:pt idx="7913">
                  <c:v>3.9580000000000002</c:v>
                </c:pt>
                <c:pt idx="7914">
                  <c:v>3.9580000000000002</c:v>
                </c:pt>
                <c:pt idx="7915">
                  <c:v>3.9590000000000001</c:v>
                </c:pt>
                <c:pt idx="7916">
                  <c:v>3.9590000000000001</c:v>
                </c:pt>
                <c:pt idx="7917">
                  <c:v>3.96</c:v>
                </c:pt>
                <c:pt idx="7918">
                  <c:v>3.96</c:v>
                </c:pt>
                <c:pt idx="7919">
                  <c:v>3.9609999999999999</c:v>
                </c:pt>
                <c:pt idx="7920">
                  <c:v>3.9609999999999999</c:v>
                </c:pt>
                <c:pt idx="7921">
                  <c:v>3.9620000000000002</c:v>
                </c:pt>
                <c:pt idx="7922">
                  <c:v>3.9620000000000002</c:v>
                </c:pt>
                <c:pt idx="7923">
                  <c:v>3.9630000000000001</c:v>
                </c:pt>
                <c:pt idx="7924">
                  <c:v>3.9630000000000001</c:v>
                </c:pt>
                <c:pt idx="7925">
                  <c:v>3.964</c:v>
                </c:pt>
                <c:pt idx="7926">
                  <c:v>3.964</c:v>
                </c:pt>
                <c:pt idx="7927">
                  <c:v>3.9649999999999999</c:v>
                </c:pt>
                <c:pt idx="7928">
                  <c:v>3.9649999999999999</c:v>
                </c:pt>
                <c:pt idx="7929">
                  <c:v>3.9660000000000002</c:v>
                </c:pt>
                <c:pt idx="7930">
                  <c:v>3.9660000000000002</c:v>
                </c:pt>
                <c:pt idx="7931">
                  <c:v>3.9670000000000001</c:v>
                </c:pt>
                <c:pt idx="7932">
                  <c:v>3.9670000000000001</c:v>
                </c:pt>
                <c:pt idx="7933">
                  <c:v>3.968</c:v>
                </c:pt>
                <c:pt idx="7934">
                  <c:v>3.968</c:v>
                </c:pt>
                <c:pt idx="7935">
                  <c:v>3.9689999999999999</c:v>
                </c:pt>
                <c:pt idx="7936">
                  <c:v>3.9689999999999999</c:v>
                </c:pt>
                <c:pt idx="7937">
                  <c:v>3.97</c:v>
                </c:pt>
                <c:pt idx="7938">
                  <c:v>3.97</c:v>
                </c:pt>
                <c:pt idx="7939">
                  <c:v>3.9710000000000001</c:v>
                </c:pt>
                <c:pt idx="7940">
                  <c:v>3.9710000000000001</c:v>
                </c:pt>
                <c:pt idx="7941">
                  <c:v>3.972</c:v>
                </c:pt>
                <c:pt idx="7942">
                  <c:v>3.972</c:v>
                </c:pt>
                <c:pt idx="7943">
                  <c:v>3.9729999999999999</c:v>
                </c:pt>
                <c:pt idx="7944">
                  <c:v>3.9729999999999999</c:v>
                </c:pt>
                <c:pt idx="7945">
                  <c:v>3.9740000000000002</c:v>
                </c:pt>
                <c:pt idx="7946">
                  <c:v>3.9740000000000002</c:v>
                </c:pt>
                <c:pt idx="7947">
                  <c:v>3.9750000000000001</c:v>
                </c:pt>
                <c:pt idx="7948">
                  <c:v>3.9750000000000001</c:v>
                </c:pt>
                <c:pt idx="7949">
                  <c:v>3.976</c:v>
                </c:pt>
                <c:pt idx="7950">
                  <c:v>3.976</c:v>
                </c:pt>
                <c:pt idx="7951">
                  <c:v>3.9769999999999999</c:v>
                </c:pt>
                <c:pt idx="7952">
                  <c:v>3.9769999999999999</c:v>
                </c:pt>
                <c:pt idx="7953">
                  <c:v>3.9780000000000002</c:v>
                </c:pt>
                <c:pt idx="7954">
                  <c:v>3.9780000000000002</c:v>
                </c:pt>
                <c:pt idx="7955">
                  <c:v>3.9790000000000001</c:v>
                </c:pt>
                <c:pt idx="7956">
                  <c:v>3.9790000000000001</c:v>
                </c:pt>
                <c:pt idx="7957">
                  <c:v>3.98</c:v>
                </c:pt>
                <c:pt idx="7958">
                  <c:v>3.98</c:v>
                </c:pt>
                <c:pt idx="7959">
                  <c:v>3.9809999999999999</c:v>
                </c:pt>
                <c:pt idx="7960">
                  <c:v>3.9809999999999999</c:v>
                </c:pt>
                <c:pt idx="7961">
                  <c:v>3.9820000000000002</c:v>
                </c:pt>
                <c:pt idx="7962">
                  <c:v>3.9820000000000002</c:v>
                </c:pt>
                <c:pt idx="7963">
                  <c:v>3.9830000000000001</c:v>
                </c:pt>
                <c:pt idx="7964">
                  <c:v>3.9830000000000001</c:v>
                </c:pt>
                <c:pt idx="7965">
                  <c:v>3.984</c:v>
                </c:pt>
                <c:pt idx="7966">
                  <c:v>3.984</c:v>
                </c:pt>
                <c:pt idx="7967">
                  <c:v>3.9849999999999999</c:v>
                </c:pt>
                <c:pt idx="7968">
                  <c:v>3.9849999999999999</c:v>
                </c:pt>
                <c:pt idx="7969">
                  <c:v>3.9860000000000002</c:v>
                </c:pt>
                <c:pt idx="7970">
                  <c:v>3.9860000000000002</c:v>
                </c:pt>
                <c:pt idx="7971">
                  <c:v>3.9870000000000001</c:v>
                </c:pt>
                <c:pt idx="7972">
                  <c:v>3.9870000000000001</c:v>
                </c:pt>
                <c:pt idx="7973">
                  <c:v>3.988</c:v>
                </c:pt>
                <c:pt idx="7974">
                  <c:v>3.988</c:v>
                </c:pt>
                <c:pt idx="7975">
                  <c:v>3.9889999999999999</c:v>
                </c:pt>
                <c:pt idx="7976">
                  <c:v>3.9889999999999999</c:v>
                </c:pt>
                <c:pt idx="7977">
                  <c:v>3.99</c:v>
                </c:pt>
                <c:pt idx="7978">
                  <c:v>3.99</c:v>
                </c:pt>
                <c:pt idx="7979">
                  <c:v>3.9910000000000001</c:v>
                </c:pt>
                <c:pt idx="7980">
                  <c:v>3.9910000000000001</c:v>
                </c:pt>
                <c:pt idx="7981">
                  <c:v>3.992</c:v>
                </c:pt>
                <c:pt idx="7982">
                  <c:v>3.992</c:v>
                </c:pt>
                <c:pt idx="7983">
                  <c:v>3.9929999999999999</c:v>
                </c:pt>
                <c:pt idx="7984">
                  <c:v>3.9929999999999999</c:v>
                </c:pt>
                <c:pt idx="7985">
                  <c:v>3.9940000000000002</c:v>
                </c:pt>
                <c:pt idx="7986">
                  <c:v>3.9940000000000002</c:v>
                </c:pt>
                <c:pt idx="7987">
                  <c:v>3.9950000000000001</c:v>
                </c:pt>
                <c:pt idx="7988">
                  <c:v>3.9950000000000001</c:v>
                </c:pt>
                <c:pt idx="7989">
                  <c:v>3.996</c:v>
                </c:pt>
                <c:pt idx="7990">
                  <c:v>3.996</c:v>
                </c:pt>
                <c:pt idx="7991">
                  <c:v>3.9969999999999999</c:v>
                </c:pt>
                <c:pt idx="7992">
                  <c:v>3.9969999999999999</c:v>
                </c:pt>
                <c:pt idx="7993">
                  <c:v>3.9980000000000002</c:v>
                </c:pt>
                <c:pt idx="7994">
                  <c:v>3.9980000000000002</c:v>
                </c:pt>
                <c:pt idx="7995">
                  <c:v>3.9990000000000001</c:v>
                </c:pt>
                <c:pt idx="7996">
                  <c:v>3.9990000000000001</c:v>
                </c:pt>
                <c:pt idx="7997">
                  <c:v>4</c:v>
                </c:pt>
                <c:pt idx="7998">
                  <c:v>4</c:v>
                </c:pt>
                <c:pt idx="7999">
                  <c:v>4.0010000000000003</c:v>
                </c:pt>
                <c:pt idx="8000">
                  <c:v>4.0010000000000003</c:v>
                </c:pt>
                <c:pt idx="8001">
                  <c:v>4.0019999999999998</c:v>
                </c:pt>
                <c:pt idx="8002">
                  <c:v>4.0019999999999998</c:v>
                </c:pt>
                <c:pt idx="8003">
                  <c:v>4.0030000000000001</c:v>
                </c:pt>
                <c:pt idx="8004">
                  <c:v>4.0030000000000001</c:v>
                </c:pt>
                <c:pt idx="8005">
                  <c:v>4.0039999999999996</c:v>
                </c:pt>
                <c:pt idx="8006">
                  <c:v>4.0039999999999996</c:v>
                </c:pt>
                <c:pt idx="8007">
                  <c:v>4.0049999999999999</c:v>
                </c:pt>
                <c:pt idx="8008">
                  <c:v>4.0049999999999999</c:v>
                </c:pt>
                <c:pt idx="8009">
                  <c:v>4.0060000000000002</c:v>
                </c:pt>
                <c:pt idx="8010">
                  <c:v>4.0060000000000002</c:v>
                </c:pt>
                <c:pt idx="8011">
                  <c:v>4.0069999999999997</c:v>
                </c:pt>
                <c:pt idx="8012">
                  <c:v>4.0069999999999997</c:v>
                </c:pt>
                <c:pt idx="8013">
                  <c:v>4.008</c:v>
                </c:pt>
                <c:pt idx="8014">
                  <c:v>4.008</c:v>
                </c:pt>
                <c:pt idx="8015">
                  <c:v>4.0090000000000003</c:v>
                </c:pt>
                <c:pt idx="8016">
                  <c:v>4.0090000000000003</c:v>
                </c:pt>
                <c:pt idx="8017">
                  <c:v>4.01</c:v>
                </c:pt>
                <c:pt idx="8018">
                  <c:v>4.01</c:v>
                </c:pt>
                <c:pt idx="8019">
                  <c:v>4.0110000000000001</c:v>
                </c:pt>
                <c:pt idx="8020">
                  <c:v>4.0110000000000001</c:v>
                </c:pt>
                <c:pt idx="8021">
                  <c:v>4.0119999999999996</c:v>
                </c:pt>
                <c:pt idx="8022">
                  <c:v>4.0119999999999996</c:v>
                </c:pt>
                <c:pt idx="8023">
                  <c:v>4.0129999999999999</c:v>
                </c:pt>
                <c:pt idx="8024">
                  <c:v>4.0129999999999999</c:v>
                </c:pt>
                <c:pt idx="8025">
                  <c:v>4.0140000000000002</c:v>
                </c:pt>
                <c:pt idx="8026">
                  <c:v>4.0140000000000002</c:v>
                </c:pt>
                <c:pt idx="8027">
                  <c:v>4.0149999999999997</c:v>
                </c:pt>
                <c:pt idx="8028">
                  <c:v>4.0149999999999997</c:v>
                </c:pt>
                <c:pt idx="8029">
                  <c:v>4.016</c:v>
                </c:pt>
                <c:pt idx="8030">
                  <c:v>4.016</c:v>
                </c:pt>
                <c:pt idx="8031">
                  <c:v>4.0170000000000003</c:v>
                </c:pt>
                <c:pt idx="8032">
                  <c:v>4.0170000000000003</c:v>
                </c:pt>
                <c:pt idx="8033">
                  <c:v>4.0179999999999998</c:v>
                </c:pt>
                <c:pt idx="8034">
                  <c:v>4.0179999999999998</c:v>
                </c:pt>
                <c:pt idx="8035">
                  <c:v>4.0190000000000001</c:v>
                </c:pt>
                <c:pt idx="8036">
                  <c:v>4.0190000000000001</c:v>
                </c:pt>
                <c:pt idx="8037">
                  <c:v>4.0199999999999996</c:v>
                </c:pt>
                <c:pt idx="8038">
                  <c:v>4.0199999999999996</c:v>
                </c:pt>
                <c:pt idx="8039">
                  <c:v>4.0209999999999999</c:v>
                </c:pt>
                <c:pt idx="8040">
                  <c:v>4.0209999999999999</c:v>
                </c:pt>
                <c:pt idx="8041">
                  <c:v>4.0220000000000002</c:v>
                </c:pt>
                <c:pt idx="8042">
                  <c:v>4.0220000000000002</c:v>
                </c:pt>
                <c:pt idx="8043">
                  <c:v>4.0229999999999997</c:v>
                </c:pt>
                <c:pt idx="8044">
                  <c:v>4.0229999999999997</c:v>
                </c:pt>
                <c:pt idx="8045">
                  <c:v>4.024</c:v>
                </c:pt>
                <c:pt idx="8046">
                  <c:v>4.024</c:v>
                </c:pt>
                <c:pt idx="8047">
                  <c:v>4.0250000000000004</c:v>
                </c:pt>
                <c:pt idx="8048">
                  <c:v>4.0250000000000004</c:v>
                </c:pt>
                <c:pt idx="8049">
                  <c:v>4.0259999999999998</c:v>
                </c:pt>
                <c:pt idx="8050">
                  <c:v>4.0259999999999998</c:v>
                </c:pt>
                <c:pt idx="8051">
                  <c:v>4.0270000000000001</c:v>
                </c:pt>
                <c:pt idx="8052">
                  <c:v>4.0270000000000001</c:v>
                </c:pt>
                <c:pt idx="8053">
                  <c:v>4.0279999999999996</c:v>
                </c:pt>
                <c:pt idx="8054">
                  <c:v>4.0279999999999996</c:v>
                </c:pt>
                <c:pt idx="8055">
                  <c:v>4.0289999999999999</c:v>
                </c:pt>
                <c:pt idx="8056">
                  <c:v>4.0289999999999999</c:v>
                </c:pt>
                <c:pt idx="8057">
                  <c:v>4.03</c:v>
                </c:pt>
                <c:pt idx="8058">
                  <c:v>4.03</c:v>
                </c:pt>
                <c:pt idx="8059">
                  <c:v>4.0309999999999997</c:v>
                </c:pt>
                <c:pt idx="8060">
                  <c:v>4.0309999999999997</c:v>
                </c:pt>
                <c:pt idx="8061">
                  <c:v>4.032</c:v>
                </c:pt>
                <c:pt idx="8062">
                  <c:v>4.032</c:v>
                </c:pt>
                <c:pt idx="8063">
                  <c:v>4.0330000000000004</c:v>
                </c:pt>
                <c:pt idx="8064">
                  <c:v>4.0330000000000004</c:v>
                </c:pt>
                <c:pt idx="8065">
                  <c:v>4.0339999999999998</c:v>
                </c:pt>
                <c:pt idx="8066">
                  <c:v>4.0339999999999998</c:v>
                </c:pt>
                <c:pt idx="8067">
                  <c:v>4.0350000000000001</c:v>
                </c:pt>
                <c:pt idx="8068">
                  <c:v>4.0350000000000001</c:v>
                </c:pt>
                <c:pt idx="8069">
                  <c:v>4.0359999999999996</c:v>
                </c:pt>
                <c:pt idx="8070">
                  <c:v>4.0359999999999996</c:v>
                </c:pt>
                <c:pt idx="8071">
                  <c:v>4.0369999999999999</c:v>
                </c:pt>
                <c:pt idx="8072">
                  <c:v>4.0369999999999999</c:v>
                </c:pt>
                <c:pt idx="8073">
                  <c:v>4.0380000000000003</c:v>
                </c:pt>
                <c:pt idx="8074">
                  <c:v>4.0380000000000003</c:v>
                </c:pt>
                <c:pt idx="8075">
                  <c:v>4.0389999999999997</c:v>
                </c:pt>
                <c:pt idx="8076">
                  <c:v>4.0389999999999997</c:v>
                </c:pt>
                <c:pt idx="8077">
                  <c:v>4.04</c:v>
                </c:pt>
                <c:pt idx="8078">
                  <c:v>4.04</c:v>
                </c:pt>
                <c:pt idx="8079">
                  <c:v>4.0410000000000004</c:v>
                </c:pt>
                <c:pt idx="8080">
                  <c:v>4.0410000000000004</c:v>
                </c:pt>
                <c:pt idx="8081">
                  <c:v>4.0419999999999998</c:v>
                </c:pt>
                <c:pt idx="8082">
                  <c:v>4.0419999999999998</c:v>
                </c:pt>
                <c:pt idx="8083">
                  <c:v>4.0430000000000001</c:v>
                </c:pt>
                <c:pt idx="8084">
                  <c:v>4.0430000000000001</c:v>
                </c:pt>
                <c:pt idx="8085">
                  <c:v>4.0439999999999996</c:v>
                </c:pt>
                <c:pt idx="8086">
                  <c:v>4.0439999999999996</c:v>
                </c:pt>
                <c:pt idx="8087">
                  <c:v>4.0449999999999999</c:v>
                </c:pt>
                <c:pt idx="8088">
                  <c:v>4.0449999999999999</c:v>
                </c:pt>
                <c:pt idx="8089">
                  <c:v>4.0460000000000003</c:v>
                </c:pt>
                <c:pt idx="8090">
                  <c:v>4.0460000000000003</c:v>
                </c:pt>
                <c:pt idx="8091">
                  <c:v>4.0469999999999997</c:v>
                </c:pt>
                <c:pt idx="8092">
                  <c:v>4.0469999999999997</c:v>
                </c:pt>
                <c:pt idx="8093">
                  <c:v>4.048</c:v>
                </c:pt>
                <c:pt idx="8094">
                  <c:v>4.048</c:v>
                </c:pt>
                <c:pt idx="8095">
                  <c:v>4.0490000000000004</c:v>
                </c:pt>
                <c:pt idx="8096">
                  <c:v>4.0490000000000004</c:v>
                </c:pt>
                <c:pt idx="8097">
                  <c:v>4.05</c:v>
                </c:pt>
                <c:pt idx="8098">
                  <c:v>4.05</c:v>
                </c:pt>
                <c:pt idx="8099">
                  <c:v>4.0510000000000002</c:v>
                </c:pt>
                <c:pt idx="8100">
                  <c:v>4.0510000000000002</c:v>
                </c:pt>
                <c:pt idx="8101">
                  <c:v>4.0519999999999996</c:v>
                </c:pt>
                <c:pt idx="8102">
                  <c:v>4.0519999999999996</c:v>
                </c:pt>
                <c:pt idx="8103">
                  <c:v>4.0529999999999999</c:v>
                </c:pt>
                <c:pt idx="8104">
                  <c:v>4.0529999999999999</c:v>
                </c:pt>
                <c:pt idx="8105">
                  <c:v>4.0540000000000003</c:v>
                </c:pt>
                <c:pt idx="8106">
                  <c:v>4.0540000000000003</c:v>
                </c:pt>
                <c:pt idx="8107">
                  <c:v>4.0549999999999997</c:v>
                </c:pt>
                <c:pt idx="8108">
                  <c:v>4.0549999999999997</c:v>
                </c:pt>
                <c:pt idx="8109">
                  <c:v>4.056</c:v>
                </c:pt>
                <c:pt idx="8110">
                  <c:v>4.056</c:v>
                </c:pt>
                <c:pt idx="8111">
                  <c:v>4.0570000000000004</c:v>
                </c:pt>
                <c:pt idx="8112">
                  <c:v>4.0570000000000004</c:v>
                </c:pt>
                <c:pt idx="8113">
                  <c:v>4.0579999999999998</c:v>
                </c:pt>
                <c:pt idx="8114">
                  <c:v>4.0579999999999998</c:v>
                </c:pt>
                <c:pt idx="8115">
                  <c:v>4.0590000000000002</c:v>
                </c:pt>
                <c:pt idx="8116">
                  <c:v>4.0590000000000002</c:v>
                </c:pt>
                <c:pt idx="8117">
                  <c:v>4.0599999999999996</c:v>
                </c:pt>
                <c:pt idx="8118">
                  <c:v>4.0599999999999996</c:v>
                </c:pt>
                <c:pt idx="8119">
                  <c:v>4.0609999999999999</c:v>
                </c:pt>
                <c:pt idx="8120">
                  <c:v>4.0609999999999999</c:v>
                </c:pt>
                <c:pt idx="8121">
                  <c:v>4.0620000000000003</c:v>
                </c:pt>
                <c:pt idx="8122">
                  <c:v>4.0620000000000003</c:v>
                </c:pt>
                <c:pt idx="8123">
                  <c:v>4.0629999999999997</c:v>
                </c:pt>
                <c:pt idx="8124">
                  <c:v>4.0629999999999997</c:v>
                </c:pt>
                <c:pt idx="8125">
                  <c:v>4.0640000000000001</c:v>
                </c:pt>
                <c:pt idx="8126">
                  <c:v>4.0640000000000001</c:v>
                </c:pt>
                <c:pt idx="8127">
                  <c:v>4.0650000000000004</c:v>
                </c:pt>
                <c:pt idx="8128">
                  <c:v>4.0650000000000004</c:v>
                </c:pt>
                <c:pt idx="8129">
                  <c:v>4.0659999999999998</c:v>
                </c:pt>
                <c:pt idx="8130">
                  <c:v>4.0659999999999998</c:v>
                </c:pt>
                <c:pt idx="8131">
                  <c:v>4.0670000000000002</c:v>
                </c:pt>
                <c:pt idx="8132">
                  <c:v>4.0670000000000002</c:v>
                </c:pt>
                <c:pt idx="8133">
                  <c:v>4.0679999999999996</c:v>
                </c:pt>
                <c:pt idx="8134">
                  <c:v>4.0679999999999996</c:v>
                </c:pt>
                <c:pt idx="8135">
                  <c:v>4.069</c:v>
                </c:pt>
                <c:pt idx="8136">
                  <c:v>4.069</c:v>
                </c:pt>
                <c:pt idx="8137">
                  <c:v>4.07</c:v>
                </c:pt>
                <c:pt idx="8138">
                  <c:v>4.07</c:v>
                </c:pt>
                <c:pt idx="8139">
                  <c:v>4.0709999999999997</c:v>
                </c:pt>
                <c:pt idx="8140">
                  <c:v>4.0709999999999997</c:v>
                </c:pt>
                <c:pt idx="8141">
                  <c:v>4.0720000000000001</c:v>
                </c:pt>
                <c:pt idx="8142">
                  <c:v>4.0720000000000001</c:v>
                </c:pt>
                <c:pt idx="8143">
                  <c:v>4.0730000000000004</c:v>
                </c:pt>
                <c:pt idx="8144">
                  <c:v>4.0730000000000004</c:v>
                </c:pt>
                <c:pt idx="8145">
                  <c:v>4.0739999999999998</c:v>
                </c:pt>
                <c:pt idx="8146">
                  <c:v>4.0739999999999998</c:v>
                </c:pt>
                <c:pt idx="8147">
                  <c:v>4.0750000000000002</c:v>
                </c:pt>
                <c:pt idx="8148">
                  <c:v>4.0750000000000002</c:v>
                </c:pt>
                <c:pt idx="8149">
                  <c:v>4.0759999999999996</c:v>
                </c:pt>
                <c:pt idx="8150">
                  <c:v>4.0759999999999996</c:v>
                </c:pt>
                <c:pt idx="8151">
                  <c:v>4.077</c:v>
                </c:pt>
                <c:pt idx="8152">
                  <c:v>4.077</c:v>
                </c:pt>
                <c:pt idx="8153">
                  <c:v>4.0780000000000003</c:v>
                </c:pt>
                <c:pt idx="8154">
                  <c:v>4.0780000000000003</c:v>
                </c:pt>
                <c:pt idx="8155">
                  <c:v>4.0789999999999997</c:v>
                </c:pt>
                <c:pt idx="8156">
                  <c:v>4.0789999999999997</c:v>
                </c:pt>
                <c:pt idx="8157">
                  <c:v>4.08</c:v>
                </c:pt>
                <c:pt idx="8158">
                  <c:v>4.08</c:v>
                </c:pt>
                <c:pt idx="8159">
                  <c:v>4.0810000000000004</c:v>
                </c:pt>
                <c:pt idx="8160">
                  <c:v>4.0810000000000004</c:v>
                </c:pt>
                <c:pt idx="8161">
                  <c:v>4.0819999999999999</c:v>
                </c:pt>
                <c:pt idx="8162">
                  <c:v>4.0819999999999999</c:v>
                </c:pt>
                <c:pt idx="8163">
                  <c:v>4.0830000000000002</c:v>
                </c:pt>
                <c:pt idx="8164">
                  <c:v>4.0830000000000002</c:v>
                </c:pt>
                <c:pt idx="8165">
                  <c:v>4.0839999999999996</c:v>
                </c:pt>
                <c:pt idx="8166">
                  <c:v>4.0839999999999996</c:v>
                </c:pt>
                <c:pt idx="8167">
                  <c:v>4.085</c:v>
                </c:pt>
                <c:pt idx="8168">
                  <c:v>4.085</c:v>
                </c:pt>
                <c:pt idx="8169">
                  <c:v>4.0860000000000003</c:v>
                </c:pt>
                <c:pt idx="8170">
                  <c:v>4.0860000000000003</c:v>
                </c:pt>
                <c:pt idx="8171">
                  <c:v>4.0869999999999997</c:v>
                </c:pt>
                <c:pt idx="8172">
                  <c:v>4.0869999999999997</c:v>
                </c:pt>
                <c:pt idx="8173">
                  <c:v>4.0880000000000001</c:v>
                </c:pt>
                <c:pt idx="8174">
                  <c:v>4.0880000000000001</c:v>
                </c:pt>
                <c:pt idx="8175">
                  <c:v>4.0890000000000004</c:v>
                </c:pt>
                <c:pt idx="8176">
                  <c:v>4.0890000000000004</c:v>
                </c:pt>
                <c:pt idx="8177">
                  <c:v>4.09</c:v>
                </c:pt>
                <c:pt idx="8178">
                  <c:v>4.09</c:v>
                </c:pt>
                <c:pt idx="8179">
                  <c:v>4.0910000000000002</c:v>
                </c:pt>
                <c:pt idx="8180">
                  <c:v>4.0910000000000002</c:v>
                </c:pt>
                <c:pt idx="8181">
                  <c:v>4.0919999999999996</c:v>
                </c:pt>
                <c:pt idx="8182">
                  <c:v>4.0919999999999996</c:v>
                </c:pt>
                <c:pt idx="8183">
                  <c:v>4.093</c:v>
                </c:pt>
                <c:pt idx="8184">
                  <c:v>4.093</c:v>
                </c:pt>
                <c:pt idx="8185">
                  <c:v>4.0940000000000003</c:v>
                </c:pt>
                <c:pt idx="8186">
                  <c:v>4.0940000000000003</c:v>
                </c:pt>
                <c:pt idx="8187">
                  <c:v>4.0949999999999998</c:v>
                </c:pt>
                <c:pt idx="8188">
                  <c:v>4.0949999999999998</c:v>
                </c:pt>
                <c:pt idx="8189">
                  <c:v>4.0960000000000001</c:v>
                </c:pt>
                <c:pt idx="8190">
                  <c:v>4.0960000000000001</c:v>
                </c:pt>
                <c:pt idx="8191">
                  <c:v>4.0970000000000004</c:v>
                </c:pt>
                <c:pt idx="8192">
                  <c:v>4.0970000000000004</c:v>
                </c:pt>
                <c:pt idx="8193">
                  <c:v>4.0979999999999999</c:v>
                </c:pt>
                <c:pt idx="8194">
                  <c:v>4.0979999999999999</c:v>
                </c:pt>
                <c:pt idx="8195">
                  <c:v>4.0990000000000002</c:v>
                </c:pt>
                <c:pt idx="8196">
                  <c:v>4.0990000000000002</c:v>
                </c:pt>
                <c:pt idx="8197">
                  <c:v>4.0999999999999996</c:v>
                </c:pt>
                <c:pt idx="8198">
                  <c:v>4.0999999999999996</c:v>
                </c:pt>
                <c:pt idx="8199">
                  <c:v>4.101</c:v>
                </c:pt>
                <c:pt idx="8200">
                  <c:v>4.101</c:v>
                </c:pt>
                <c:pt idx="8201">
                  <c:v>4.1020000000000003</c:v>
                </c:pt>
                <c:pt idx="8202">
                  <c:v>4.1020000000000003</c:v>
                </c:pt>
                <c:pt idx="8203">
                  <c:v>4.1029999999999998</c:v>
                </c:pt>
                <c:pt idx="8204">
                  <c:v>4.1029999999999998</c:v>
                </c:pt>
                <c:pt idx="8205">
                  <c:v>4.1040000000000001</c:v>
                </c:pt>
                <c:pt idx="8206">
                  <c:v>4.1040000000000001</c:v>
                </c:pt>
                <c:pt idx="8207">
                  <c:v>4.1050000000000004</c:v>
                </c:pt>
                <c:pt idx="8208">
                  <c:v>4.1050000000000004</c:v>
                </c:pt>
                <c:pt idx="8209">
                  <c:v>4.1059999999999999</c:v>
                </c:pt>
                <c:pt idx="8210">
                  <c:v>4.1059999999999999</c:v>
                </c:pt>
                <c:pt idx="8211">
                  <c:v>4.1070000000000002</c:v>
                </c:pt>
                <c:pt idx="8212">
                  <c:v>4.1070000000000002</c:v>
                </c:pt>
                <c:pt idx="8213">
                  <c:v>4.1079999999999997</c:v>
                </c:pt>
                <c:pt idx="8214">
                  <c:v>4.1079999999999997</c:v>
                </c:pt>
                <c:pt idx="8215">
                  <c:v>4.109</c:v>
                </c:pt>
                <c:pt idx="8216">
                  <c:v>4.109</c:v>
                </c:pt>
                <c:pt idx="8217">
                  <c:v>4.1100000000000003</c:v>
                </c:pt>
                <c:pt idx="8218">
                  <c:v>4.1100000000000003</c:v>
                </c:pt>
                <c:pt idx="8219">
                  <c:v>4.1109999999999998</c:v>
                </c:pt>
                <c:pt idx="8220">
                  <c:v>4.1109999999999998</c:v>
                </c:pt>
                <c:pt idx="8221">
                  <c:v>4.1120000000000001</c:v>
                </c:pt>
                <c:pt idx="8222">
                  <c:v>4.1120000000000001</c:v>
                </c:pt>
                <c:pt idx="8223">
                  <c:v>4.1130000000000004</c:v>
                </c:pt>
                <c:pt idx="8224">
                  <c:v>4.1130000000000004</c:v>
                </c:pt>
                <c:pt idx="8225">
                  <c:v>4.1139999999999999</c:v>
                </c:pt>
                <c:pt idx="8226">
                  <c:v>4.1139999999999999</c:v>
                </c:pt>
                <c:pt idx="8227">
                  <c:v>4.1150000000000002</c:v>
                </c:pt>
                <c:pt idx="8228">
                  <c:v>4.1150000000000002</c:v>
                </c:pt>
                <c:pt idx="8229">
                  <c:v>4.1159999999999997</c:v>
                </c:pt>
                <c:pt idx="8230">
                  <c:v>4.1159999999999997</c:v>
                </c:pt>
                <c:pt idx="8231">
                  <c:v>4.117</c:v>
                </c:pt>
                <c:pt idx="8232">
                  <c:v>4.117</c:v>
                </c:pt>
                <c:pt idx="8233">
                  <c:v>4.1180000000000003</c:v>
                </c:pt>
                <c:pt idx="8234">
                  <c:v>4.1180000000000003</c:v>
                </c:pt>
                <c:pt idx="8235">
                  <c:v>4.1189999999999998</c:v>
                </c:pt>
                <c:pt idx="8236">
                  <c:v>4.1189999999999998</c:v>
                </c:pt>
                <c:pt idx="8237">
                  <c:v>4.12</c:v>
                </c:pt>
                <c:pt idx="8238">
                  <c:v>4.12</c:v>
                </c:pt>
                <c:pt idx="8239">
                  <c:v>4.1210000000000004</c:v>
                </c:pt>
                <c:pt idx="8240">
                  <c:v>4.1210000000000004</c:v>
                </c:pt>
                <c:pt idx="8241">
                  <c:v>4.1219999999999999</c:v>
                </c:pt>
                <c:pt idx="8242">
                  <c:v>4.1219999999999999</c:v>
                </c:pt>
                <c:pt idx="8243">
                  <c:v>4.1230000000000002</c:v>
                </c:pt>
                <c:pt idx="8244">
                  <c:v>4.1230000000000002</c:v>
                </c:pt>
                <c:pt idx="8245">
                  <c:v>4.1239999999999997</c:v>
                </c:pt>
                <c:pt idx="8246">
                  <c:v>4.1239999999999997</c:v>
                </c:pt>
                <c:pt idx="8247">
                  <c:v>4.125</c:v>
                </c:pt>
                <c:pt idx="8248">
                  <c:v>4.125</c:v>
                </c:pt>
                <c:pt idx="8249">
                  <c:v>4.1260000000000003</c:v>
                </c:pt>
                <c:pt idx="8250">
                  <c:v>4.1260000000000003</c:v>
                </c:pt>
                <c:pt idx="8251">
                  <c:v>4.1269999999999998</c:v>
                </c:pt>
                <c:pt idx="8252">
                  <c:v>4.1269999999999998</c:v>
                </c:pt>
                <c:pt idx="8253">
                  <c:v>4.1280000000000001</c:v>
                </c:pt>
                <c:pt idx="8254">
                  <c:v>4.1280000000000001</c:v>
                </c:pt>
                <c:pt idx="8255">
                  <c:v>4.1289999999999996</c:v>
                </c:pt>
                <c:pt idx="8256">
                  <c:v>4.1289999999999996</c:v>
                </c:pt>
                <c:pt idx="8257">
                  <c:v>4.13</c:v>
                </c:pt>
                <c:pt idx="8258">
                  <c:v>4.13</c:v>
                </c:pt>
                <c:pt idx="8259">
                  <c:v>4.1310000000000002</c:v>
                </c:pt>
                <c:pt idx="8260">
                  <c:v>4.1310000000000002</c:v>
                </c:pt>
                <c:pt idx="8261">
                  <c:v>4.1319999999999997</c:v>
                </c:pt>
                <c:pt idx="8262">
                  <c:v>4.1319999999999997</c:v>
                </c:pt>
                <c:pt idx="8263">
                  <c:v>4.133</c:v>
                </c:pt>
                <c:pt idx="8264">
                  <c:v>4.133</c:v>
                </c:pt>
                <c:pt idx="8265">
                  <c:v>4.1340000000000003</c:v>
                </c:pt>
                <c:pt idx="8266">
                  <c:v>4.1340000000000003</c:v>
                </c:pt>
                <c:pt idx="8267">
                  <c:v>4.1349999999999998</c:v>
                </c:pt>
                <c:pt idx="8268">
                  <c:v>4.1349999999999998</c:v>
                </c:pt>
                <c:pt idx="8269">
                  <c:v>4.1360000000000001</c:v>
                </c:pt>
                <c:pt idx="8270">
                  <c:v>4.1360000000000001</c:v>
                </c:pt>
                <c:pt idx="8271">
                  <c:v>4.1369999999999996</c:v>
                </c:pt>
                <c:pt idx="8272">
                  <c:v>4.1369999999999996</c:v>
                </c:pt>
                <c:pt idx="8273">
                  <c:v>4.1379999999999999</c:v>
                </c:pt>
                <c:pt idx="8274">
                  <c:v>4.1379999999999999</c:v>
                </c:pt>
                <c:pt idx="8275">
                  <c:v>4.1390000000000002</c:v>
                </c:pt>
                <c:pt idx="8276">
                  <c:v>4.1390000000000002</c:v>
                </c:pt>
                <c:pt idx="8277">
                  <c:v>4.1399999999999997</c:v>
                </c:pt>
                <c:pt idx="8278">
                  <c:v>4.1399999999999997</c:v>
                </c:pt>
                <c:pt idx="8279">
                  <c:v>4.141</c:v>
                </c:pt>
                <c:pt idx="8280">
                  <c:v>4.141</c:v>
                </c:pt>
                <c:pt idx="8281">
                  <c:v>4.1420000000000003</c:v>
                </c:pt>
                <c:pt idx="8282">
                  <c:v>4.1420000000000003</c:v>
                </c:pt>
                <c:pt idx="8283">
                  <c:v>4.1429999999999998</c:v>
                </c:pt>
                <c:pt idx="8284">
                  <c:v>4.1429999999999998</c:v>
                </c:pt>
                <c:pt idx="8285">
                  <c:v>4.1440000000000001</c:v>
                </c:pt>
                <c:pt idx="8286">
                  <c:v>4.1440000000000001</c:v>
                </c:pt>
                <c:pt idx="8287">
                  <c:v>4.1449999999999996</c:v>
                </c:pt>
                <c:pt idx="8288">
                  <c:v>4.1449999999999996</c:v>
                </c:pt>
                <c:pt idx="8289">
                  <c:v>4.1459999999999999</c:v>
                </c:pt>
                <c:pt idx="8290">
                  <c:v>4.1459999999999999</c:v>
                </c:pt>
                <c:pt idx="8291">
                  <c:v>4.1470000000000002</c:v>
                </c:pt>
                <c:pt idx="8292">
                  <c:v>4.1470000000000002</c:v>
                </c:pt>
                <c:pt idx="8293">
                  <c:v>4.1479999999999997</c:v>
                </c:pt>
                <c:pt idx="8294">
                  <c:v>4.1479999999999997</c:v>
                </c:pt>
                <c:pt idx="8295">
                  <c:v>4.149</c:v>
                </c:pt>
                <c:pt idx="8296">
                  <c:v>4.149</c:v>
                </c:pt>
                <c:pt idx="8297">
                  <c:v>4.1500000000000004</c:v>
                </c:pt>
                <c:pt idx="8298">
                  <c:v>4.1500000000000004</c:v>
                </c:pt>
                <c:pt idx="8299">
                  <c:v>4.1509999999999998</c:v>
                </c:pt>
                <c:pt idx="8300">
                  <c:v>4.1509999999999998</c:v>
                </c:pt>
                <c:pt idx="8301">
                  <c:v>4.1520000000000001</c:v>
                </c:pt>
                <c:pt idx="8302">
                  <c:v>4.1520000000000001</c:v>
                </c:pt>
                <c:pt idx="8303">
                  <c:v>4.1529999999999996</c:v>
                </c:pt>
                <c:pt idx="8304">
                  <c:v>4.1529999999999996</c:v>
                </c:pt>
                <c:pt idx="8305">
                  <c:v>4.1539999999999999</c:v>
                </c:pt>
                <c:pt idx="8306">
                  <c:v>4.1539999999999999</c:v>
                </c:pt>
                <c:pt idx="8307">
                  <c:v>4.1550000000000002</c:v>
                </c:pt>
                <c:pt idx="8308">
                  <c:v>4.1550000000000002</c:v>
                </c:pt>
                <c:pt idx="8309">
                  <c:v>4.1559999999999997</c:v>
                </c:pt>
                <c:pt idx="8310">
                  <c:v>4.1559999999999997</c:v>
                </c:pt>
                <c:pt idx="8311">
                  <c:v>4.157</c:v>
                </c:pt>
                <c:pt idx="8312">
                  <c:v>4.157</c:v>
                </c:pt>
                <c:pt idx="8313">
                  <c:v>4.1580000000000004</c:v>
                </c:pt>
                <c:pt idx="8314">
                  <c:v>4.1580000000000004</c:v>
                </c:pt>
                <c:pt idx="8315">
                  <c:v>4.1589999999999998</c:v>
                </c:pt>
                <c:pt idx="8316">
                  <c:v>4.1589999999999998</c:v>
                </c:pt>
                <c:pt idx="8317">
                  <c:v>4.16</c:v>
                </c:pt>
                <c:pt idx="8318">
                  <c:v>4.16</c:v>
                </c:pt>
                <c:pt idx="8319">
                  <c:v>4.1609999999999996</c:v>
                </c:pt>
                <c:pt idx="8320">
                  <c:v>4.1609999999999996</c:v>
                </c:pt>
                <c:pt idx="8321">
                  <c:v>4.1619999999999999</c:v>
                </c:pt>
                <c:pt idx="8322">
                  <c:v>4.1619999999999999</c:v>
                </c:pt>
                <c:pt idx="8323">
                  <c:v>4.1630000000000003</c:v>
                </c:pt>
                <c:pt idx="8324">
                  <c:v>4.1630000000000003</c:v>
                </c:pt>
                <c:pt idx="8325">
                  <c:v>4.1639999999999997</c:v>
                </c:pt>
                <c:pt idx="8326">
                  <c:v>4.1639999999999997</c:v>
                </c:pt>
                <c:pt idx="8327">
                  <c:v>4.165</c:v>
                </c:pt>
                <c:pt idx="8328">
                  <c:v>4.165</c:v>
                </c:pt>
                <c:pt idx="8329">
                  <c:v>4.1660000000000004</c:v>
                </c:pt>
                <c:pt idx="8330">
                  <c:v>4.1660000000000004</c:v>
                </c:pt>
                <c:pt idx="8331">
                  <c:v>4.1669999999999998</c:v>
                </c:pt>
                <c:pt idx="8332">
                  <c:v>4.1669999999999998</c:v>
                </c:pt>
                <c:pt idx="8333">
                  <c:v>4.1680000000000001</c:v>
                </c:pt>
                <c:pt idx="8334">
                  <c:v>4.1680000000000001</c:v>
                </c:pt>
                <c:pt idx="8335">
                  <c:v>4.1689999999999996</c:v>
                </c:pt>
                <c:pt idx="8336">
                  <c:v>4.1689999999999996</c:v>
                </c:pt>
                <c:pt idx="8337">
                  <c:v>4.17</c:v>
                </c:pt>
                <c:pt idx="8338">
                  <c:v>4.17</c:v>
                </c:pt>
                <c:pt idx="8339">
                  <c:v>4.1710000000000003</c:v>
                </c:pt>
                <c:pt idx="8340">
                  <c:v>4.1710000000000003</c:v>
                </c:pt>
                <c:pt idx="8341">
                  <c:v>4.1719999999999997</c:v>
                </c:pt>
                <c:pt idx="8342">
                  <c:v>4.1719999999999997</c:v>
                </c:pt>
                <c:pt idx="8343">
                  <c:v>4.173</c:v>
                </c:pt>
                <c:pt idx="8344">
                  <c:v>4.173</c:v>
                </c:pt>
                <c:pt idx="8345">
                  <c:v>4.1740000000000004</c:v>
                </c:pt>
                <c:pt idx="8346">
                  <c:v>4.1740000000000004</c:v>
                </c:pt>
                <c:pt idx="8347">
                  <c:v>4.1749999999999998</c:v>
                </c:pt>
                <c:pt idx="8348">
                  <c:v>4.1749999999999998</c:v>
                </c:pt>
                <c:pt idx="8349">
                  <c:v>4.1760000000000002</c:v>
                </c:pt>
                <c:pt idx="8350">
                  <c:v>4.1760000000000002</c:v>
                </c:pt>
                <c:pt idx="8351">
                  <c:v>4.1769999999999996</c:v>
                </c:pt>
                <c:pt idx="8352">
                  <c:v>4.1769999999999996</c:v>
                </c:pt>
                <c:pt idx="8353">
                  <c:v>4.1779999999999999</c:v>
                </c:pt>
                <c:pt idx="8354">
                  <c:v>4.1779999999999999</c:v>
                </c:pt>
                <c:pt idx="8355">
                  <c:v>4.1790000000000003</c:v>
                </c:pt>
                <c:pt idx="8356">
                  <c:v>4.1790000000000003</c:v>
                </c:pt>
                <c:pt idx="8357">
                  <c:v>4.18</c:v>
                </c:pt>
                <c:pt idx="8358">
                  <c:v>4.18</c:v>
                </c:pt>
                <c:pt idx="8359">
                  <c:v>4.181</c:v>
                </c:pt>
                <c:pt idx="8360">
                  <c:v>4.181</c:v>
                </c:pt>
                <c:pt idx="8361">
                  <c:v>4.1820000000000004</c:v>
                </c:pt>
                <c:pt idx="8362">
                  <c:v>4.1820000000000004</c:v>
                </c:pt>
                <c:pt idx="8363">
                  <c:v>4.1829999999999998</c:v>
                </c:pt>
                <c:pt idx="8364">
                  <c:v>4.1829999999999998</c:v>
                </c:pt>
                <c:pt idx="8365">
                  <c:v>4.1840000000000002</c:v>
                </c:pt>
                <c:pt idx="8366">
                  <c:v>4.1840000000000002</c:v>
                </c:pt>
                <c:pt idx="8367">
                  <c:v>4.1849999999999996</c:v>
                </c:pt>
                <c:pt idx="8368">
                  <c:v>4.1849999999999996</c:v>
                </c:pt>
                <c:pt idx="8369">
                  <c:v>4.1859999999999999</c:v>
                </c:pt>
                <c:pt idx="8370">
                  <c:v>4.1859999999999999</c:v>
                </c:pt>
                <c:pt idx="8371">
                  <c:v>4.1870000000000003</c:v>
                </c:pt>
                <c:pt idx="8372">
                  <c:v>4.1870000000000003</c:v>
                </c:pt>
                <c:pt idx="8373">
                  <c:v>4.1879999999999997</c:v>
                </c:pt>
                <c:pt idx="8374">
                  <c:v>4.1879999999999997</c:v>
                </c:pt>
                <c:pt idx="8375">
                  <c:v>4.1890000000000001</c:v>
                </c:pt>
                <c:pt idx="8376">
                  <c:v>4.1890000000000001</c:v>
                </c:pt>
                <c:pt idx="8377">
                  <c:v>4.1900000000000004</c:v>
                </c:pt>
                <c:pt idx="8378">
                  <c:v>4.1900000000000004</c:v>
                </c:pt>
                <c:pt idx="8379">
                  <c:v>4.1909999999999998</c:v>
                </c:pt>
                <c:pt idx="8380">
                  <c:v>4.1909999999999998</c:v>
                </c:pt>
                <c:pt idx="8381">
                  <c:v>4.1920000000000002</c:v>
                </c:pt>
                <c:pt idx="8382">
                  <c:v>4.1920000000000002</c:v>
                </c:pt>
                <c:pt idx="8383">
                  <c:v>4.1929999999999996</c:v>
                </c:pt>
                <c:pt idx="8384">
                  <c:v>4.1929999999999996</c:v>
                </c:pt>
                <c:pt idx="8385">
                  <c:v>4.194</c:v>
                </c:pt>
                <c:pt idx="8386">
                  <c:v>4.194</c:v>
                </c:pt>
                <c:pt idx="8387">
                  <c:v>4.1950000000000003</c:v>
                </c:pt>
                <c:pt idx="8388">
                  <c:v>4.1950000000000003</c:v>
                </c:pt>
                <c:pt idx="8389">
                  <c:v>4.1959999999999997</c:v>
                </c:pt>
                <c:pt idx="8390">
                  <c:v>4.1959999999999997</c:v>
                </c:pt>
                <c:pt idx="8391">
                  <c:v>4.1970000000000001</c:v>
                </c:pt>
                <c:pt idx="8392">
                  <c:v>4.1970000000000001</c:v>
                </c:pt>
                <c:pt idx="8393">
                  <c:v>4.1980000000000004</c:v>
                </c:pt>
                <c:pt idx="8394">
                  <c:v>4.1980000000000004</c:v>
                </c:pt>
                <c:pt idx="8395">
                  <c:v>4.1989999999999998</c:v>
                </c:pt>
                <c:pt idx="8396">
                  <c:v>4.1989999999999998</c:v>
                </c:pt>
                <c:pt idx="8397">
                  <c:v>4.2</c:v>
                </c:pt>
                <c:pt idx="8398">
                  <c:v>4.2</c:v>
                </c:pt>
                <c:pt idx="8399">
                  <c:v>4.2009999999999996</c:v>
                </c:pt>
                <c:pt idx="8400">
                  <c:v>4.2009999999999996</c:v>
                </c:pt>
                <c:pt idx="8401">
                  <c:v>4.202</c:v>
                </c:pt>
                <c:pt idx="8402">
                  <c:v>4.202</c:v>
                </c:pt>
                <c:pt idx="8403">
                  <c:v>4.2030000000000003</c:v>
                </c:pt>
                <c:pt idx="8404">
                  <c:v>4.2030000000000003</c:v>
                </c:pt>
                <c:pt idx="8405">
                  <c:v>4.2039999999999997</c:v>
                </c:pt>
                <c:pt idx="8406">
                  <c:v>4.2039999999999997</c:v>
                </c:pt>
                <c:pt idx="8407">
                  <c:v>4.2050000000000001</c:v>
                </c:pt>
                <c:pt idx="8408">
                  <c:v>4.2050000000000001</c:v>
                </c:pt>
                <c:pt idx="8409">
                  <c:v>4.2060000000000004</c:v>
                </c:pt>
                <c:pt idx="8410">
                  <c:v>4.2060000000000004</c:v>
                </c:pt>
                <c:pt idx="8411">
                  <c:v>4.2069999999999999</c:v>
                </c:pt>
                <c:pt idx="8412">
                  <c:v>4.2069999999999999</c:v>
                </c:pt>
                <c:pt idx="8413">
                  <c:v>4.2080000000000002</c:v>
                </c:pt>
                <c:pt idx="8414">
                  <c:v>4.2080000000000002</c:v>
                </c:pt>
                <c:pt idx="8415">
                  <c:v>4.2089999999999996</c:v>
                </c:pt>
                <c:pt idx="8416">
                  <c:v>4.2089999999999996</c:v>
                </c:pt>
                <c:pt idx="8417">
                  <c:v>4.21</c:v>
                </c:pt>
                <c:pt idx="8418">
                  <c:v>4.21</c:v>
                </c:pt>
                <c:pt idx="8419">
                  <c:v>4.2110000000000003</c:v>
                </c:pt>
                <c:pt idx="8420">
                  <c:v>4.2110000000000003</c:v>
                </c:pt>
                <c:pt idx="8421">
                  <c:v>4.2119999999999997</c:v>
                </c:pt>
                <c:pt idx="8422">
                  <c:v>4.2119999999999997</c:v>
                </c:pt>
                <c:pt idx="8423">
                  <c:v>4.2130000000000001</c:v>
                </c:pt>
                <c:pt idx="8424">
                  <c:v>4.2130000000000001</c:v>
                </c:pt>
                <c:pt idx="8425">
                  <c:v>4.2140000000000004</c:v>
                </c:pt>
                <c:pt idx="8426">
                  <c:v>4.2140000000000004</c:v>
                </c:pt>
                <c:pt idx="8427">
                  <c:v>4.2149999999999999</c:v>
                </c:pt>
                <c:pt idx="8428">
                  <c:v>4.2149999999999999</c:v>
                </c:pt>
                <c:pt idx="8429">
                  <c:v>4.2160000000000002</c:v>
                </c:pt>
                <c:pt idx="8430">
                  <c:v>4.2160000000000002</c:v>
                </c:pt>
                <c:pt idx="8431">
                  <c:v>4.2169999999999996</c:v>
                </c:pt>
                <c:pt idx="8432">
                  <c:v>4.2169999999999996</c:v>
                </c:pt>
                <c:pt idx="8433">
                  <c:v>4.218</c:v>
                </c:pt>
                <c:pt idx="8434">
                  <c:v>4.218</c:v>
                </c:pt>
                <c:pt idx="8435">
                  <c:v>4.2190000000000003</c:v>
                </c:pt>
                <c:pt idx="8436">
                  <c:v>4.2190000000000003</c:v>
                </c:pt>
                <c:pt idx="8437">
                  <c:v>4.22</c:v>
                </c:pt>
                <c:pt idx="8438">
                  <c:v>4.22</c:v>
                </c:pt>
                <c:pt idx="8439">
                  <c:v>4.2210000000000001</c:v>
                </c:pt>
                <c:pt idx="8440">
                  <c:v>4.2210000000000001</c:v>
                </c:pt>
                <c:pt idx="8441">
                  <c:v>4.2220000000000004</c:v>
                </c:pt>
                <c:pt idx="8442">
                  <c:v>4.2220000000000004</c:v>
                </c:pt>
                <c:pt idx="8443">
                  <c:v>4.2229999999999999</c:v>
                </c:pt>
                <c:pt idx="8444">
                  <c:v>4.2229999999999999</c:v>
                </c:pt>
                <c:pt idx="8445">
                  <c:v>4.2240000000000002</c:v>
                </c:pt>
                <c:pt idx="8446">
                  <c:v>4.2240000000000002</c:v>
                </c:pt>
                <c:pt idx="8447">
                  <c:v>4.2249999999999996</c:v>
                </c:pt>
                <c:pt idx="8448">
                  <c:v>4.2249999999999996</c:v>
                </c:pt>
                <c:pt idx="8449">
                  <c:v>4.226</c:v>
                </c:pt>
                <c:pt idx="8450">
                  <c:v>4.226</c:v>
                </c:pt>
                <c:pt idx="8451">
                  <c:v>4.2270000000000003</c:v>
                </c:pt>
                <c:pt idx="8452">
                  <c:v>4.2270000000000003</c:v>
                </c:pt>
                <c:pt idx="8453">
                  <c:v>4.2279999999999998</c:v>
                </c:pt>
                <c:pt idx="8454">
                  <c:v>4.2279999999999998</c:v>
                </c:pt>
                <c:pt idx="8455">
                  <c:v>4.2290000000000001</c:v>
                </c:pt>
                <c:pt idx="8456">
                  <c:v>4.2290000000000001</c:v>
                </c:pt>
                <c:pt idx="8457">
                  <c:v>4.2300000000000004</c:v>
                </c:pt>
                <c:pt idx="8458">
                  <c:v>4.2300000000000004</c:v>
                </c:pt>
                <c:pt idx="8459">
                  <c:v>4.2309999999999999</c:v>
                </c:pt>
                <c:pt idx="8460">
                  <c:v>4.2309999999999999</c:v>
                </c:pt>
                <c:pt idx="8461">
                  <c:v>4.2320000000000002</c:v>
                </c:pt>
                <c:pt idx="8462">
                  <c:v>4.2320000000000002</c:v>
                </c:pt>
                <c:pt idx="8463">
                  <c:v>4.2329999999999997</c:v>
                </c:pt>
                <c:pt idx="8464">
                  <c:v>4.2329999999999997</c:v>
                </c:pt>
                <c:pt idx="8465">
                  <c:v>4.234</c:v>
                </c:pt>
                <c:pt idx="8466">
                  <c:v>4.234</c:v>
                </c:pt>
                <c:pt idx="8467">
                  <c:v>4.2350000000000003</c:v>
                </c:pt>
                <c:pt idx="8468">
                  <c:v>4.2350000000000003</c:v>
                </c:pt>
                <c:pt idx="8469">
                  <c:v>4.2359999999999998</c:v>
                </c:pt>
                <c:pt idx="8470">
                  <c:v>4.2359999999999998</c:v>
                </c:pt>
                <c:pt idx="8471">
                  <c:v>4.2370000000000001</c:v>
                </c:pt>
                <c:pt idx="8472">
                  <c:v>4.2370000000000001</c:v>
                </c:pt>
                <c:pt idx="8473">
                  <c:v>4.2380000000000004</c:v>
                </c:pt>
                <c:pt idx="8474">
                  <c:v>4.2380000000000004</c:v>
                </c:pt>
                <c:pt idx="8475">
                  <c:v>4.2389999999999999</c:v>
                </c:pt>
                <c:pt idx="8476">
                  <c:v>4.2389999999999999</c:v>
                </c:pt>
                <c:pt idx="8477">
                  <c:v>4.24</c:v>
                </c:pt>
                <c:pt idx="8478">
                  <c:v>4.24</c:v>
                </c:pt>
                <c:pt idx="8479">
                  <c:v>4.2409999999999997</c:v>
                </c:pt>
                <c:pt idx="8480">
                  <c:v>4.2409999999999997</c:v>
                </c:pt>
                <c:pt idx="8481">
                  <c:v>4.242</c:v>
                </c:pt>
                <c:pt idx="8482">
                  <c:v>4.242</c:v>
                </c:pt>
                <c:pt idx="8483">
                  <c:v>4.2430000000000003</c:v>
                </c:pt>
                <c:pt idx="8484">
                  <c:v>4.2430000000000003</c:v>
                </c:pt>
                <c:pt idx="8485">
                  <c:v>4.2439999999999998</c:v>
                </c:pt>
                <c:pt idx="8486">
                  <c:v>4.2439999999999998</c:v>
                </c:pt>
                <c:pt idx="8487">
                  <c:v>4.2450000000000001</c:v>
                </c:pt>
                <c:pt idx="8488">
                  <c:v>4.2450000000000001</c:v>
                </c:pt>
                <c:pt idx="8489">
                  <c:v>4.2460000000000004</c:v>
                </c:pt>
                <c:pt idx="8490">
                  <c:v>4.2460000000000004</c:v>
                </c:pt>
                <c:pt idx="8491">
                  <c:v>4.2469999999999999</c:v>
                </c:pt>
                <c:pt idx="8492">
                  <c:v>4.2469999999999999</c:v>
                </c:pt>
                <c:pt idx="8493">
                  <c:v>4.2480000000000002</c:v>
                </c:pt>
                <c:pt idx="8494">
                  <c:v>4.2480000000000002</c:v>
                </c:pt>
                <c:pt idx="8495">
                  <c:v>4.2489999999999997</c:v>
                </c:pt>
                <c:pt idx="8496">
                  <c:v>4.2489999999999997</c:v>
                </c:pt>
                <c:pt idx="8497">
                  <c:v>4.25</c:v>
                </c:pt>
                <c:pt idx="8498">
                  <c:v>4.25</c:v>
                </c:pt>
                <c:pt idx="8499">
                  <c:v>4.2510000000000003</c:v>
                </c:pt>
                <c:pt idx="8500">
                  <c:v>4.2510000000000003</c:v>
                </c:pt>
                <c:pt idx="8501">
                  <c:v>4.2519999999999998</c:v>
                </c:pt>
                <c:pt idx="8502">
                  <c:v>4.2519999999999998</c:v>
                </c:pt>
                <c:pt idx="8503">
                  <c:v>4.2530000000000001</c:v>
                </c:pt>
                <c:pt idx="8504">
                  <c:v>4.2530000000000001</c:v>
                </c:pt>
                <c:pt idx="8505">
                  <c:v>4.2539999999999996</c:v>
                </c:pt>
                <c:pt idx="8506">
                  <c:v>4.2539999999999996</c:v>
                </c:pt>
                <c:pt idx="8507">
                  <c:v>4.2549999999999999</c:v>
                </c:pt>
                <c:pt idx="8508">
                  <c:v>4.2549999999999999</c:v>
                </c:pt>
                <c:pt idx="8509">
                  <c:v>4.2560000000000002</c:v>
                </c:pt>
                <c:pt idx="8510">
                  <c:v>4.2560000000000002</c:v>
                </c:pt>
                <c:pt idx="8511">
                  <c:v>4.2569999999999997</c:v>
                </c:pt>
                <c:pt idx="8512">
                  <c:v>4.2569999999999997</c:v>
                </c:pt>
                <c:pt idx="8513">
                  <c:v>4.258</c:v>
                </c:pt>
                <c:pt idx="8514">
                  <c:v>4.258</c:v>
                </c:pt>
                <c:pt idx="8515">
                  <c:v>4.2590000000000003</c:v>
                </c:pt>
                <c:pt idx="8516">
                  <c:v>4.2590000000000003</c:v>
                </c:pt>
                <c:pt idx="8517">
                  <c:v>4.26</c:v>
                </c:pt>
                <c:pt idx="8518">
                  <c:v>4.26</c:v>
                </c:pt>
                <c:pt idx="8519">
                  <c:v>4.2610000000000001</c:v>
                </c:pt>
                <c:pt idx="8520">
                  <c:v>4.2610000000000001</c:v>
                </c:pt>
                <c:pt idx="8521">
                  <c:v>4.2619999999999996</c:v>
                </c:pt>
                <c:pt idx="8522">
                  <c:v>4.2619999999999996</c:v>
                </c:pt>
                <c:pt idx="8523">
                  <c:v>4.2629999999999999</c:v>
                </c:pt>
                <c:pt idx="8524">
                  <c:v>4.2629999999999999</c:v>
                </c:pt>
                <c:pt idx="8525">
                  <c:v>4.2640000000000002</c:v>
                </c:pt>
                <c:pt idx="8526">
                  <c:v>4.2640000000000002</c:v>
                </c:pt>
                <c:pt idx="8527">
                  <c:v>4.2649999999999997</c:v>
                </c:pt>
                <c:pt idx="8528">
                  <c:v>4.2649999999999997</c:v>
                </c:pt>
                <c:pt idx="8529">
                  <c:v>4.266</c:v>
                </c:pt>
                <c:pt idx="8530">
                  <c:v>4.266</c:v>
                </c:pt>
                <c:pt idx="8531">
                  <c:v>4.2670000000000003</c:v>
                </c:pt>
                <c:pt idx="8532">
                  <c:v>4.2670000000000003</c:v>
                </c:pt>
                <c:pt idx="8533">
                  <c:v>4.2679999999999998</c:v>
                </c:pt>
                <c:pt idx="8534">
                  <c:v>4.2679999999999998</c:v>
                </c:pt>
                <c:pt idx="8535">
                  <c:v>4.2690000000000001</c:v>
                </c:pt>
                <c:pt idx="8536">
                  <c:v>4.2690000000000001</c:v>
                </c:pt>
                <c:pt idx="8537">
                  <c:v>4.2699999999999996</c:v>
                </c:pt>
                <c:pt idx="8538">
                  <c:v>4.2699999999999996</c:v>
                </c:pt>
                <c:pt idx="8539">
                  <c:v>4.2709999999999999</c:v>
                </c:pt>
                <c:pt idx="8540">
                  <c:v>4.2709999999999999</c:v>
                </c:pt>
                <c:pt idx="8541">
                  <c:v>4.2720000000000002</c:v>
                </c:pt>
                <c:pt idx="8542">
                  <c:v>4.2720000000000002</c:v>
                </c:pt>
                <c:pt idx="8543">
                  <c:v>4.2729999999999997</c:v>
                </c:pt>
                <c:pt idx="8544">
                  <c:v>4.2729999999999997</c:v>
                </c:pt>
                <c:pt idx="8545">
                  <c:v>4.274</c:v>
                </c:pt>
                <c:pt idx="8546">
                  <c:v>4.274</c:v>
                </c:pt>
                <c:pt idx="8547">
                  <c:v>4.2750000000000004</c:v>
                </c:pt>
                <c:pt idx="8548">
                  <c:v>4.2750000000000004</c:v>
                </c:pt>
                <c:pt idx="8549">
                  <c:v>4.2759999999999998</c:v>
                </c:pt>
                <c:pt idx="8550">
                  <c:v>4.2759999999999998</c:v>
                </c:pt>
                <c:pt idx="8551">
                  <c:v>4.2770000000000001</c:v>
                </c:pt>
                <c:pt idx="8552">
                  <c:v>4.2770000000000001</c:v>
                </c:pt>
                <c:pt idx="8553">
                  <c:v>4.2779999999999996</c:v>
                </c:pt>
                <c:pt idx="8554">
                  <c:v>4.2779999999999996</c:v>
                </c:pt>
                <c:pt idx="8555">
                  <c:v>4.2789999999999999</c:v>
                </c:pt>
                <c:pt idx="8556">
                  <c:v>4.2789999999999999</c:v>
                </c:pt>
                <c:pt idx="8557">
                  <c:v>4.28</c:v>
                </c:pt>
                <c:pt idx="8558">
                  <c:v>4.28</c:v>
                </c:pt>
                <c:pt idx="8559">
                  <c:v>4.2809999999999997</c:v>
                </c:pt>
                <c:pt idx="8560">
                  <c:v>4.2809999999999997</c:v>
                </c:pt>
                <c:pt idx="8561">
                  <c:v>4.282</c:v>
                </c:pt>
                <c:pt idx="8562">
                  <c:v>4.282</c:v>
                </c:pt>
                <c:pt idx="8563">
                  <c:v>4.2830000000000004</c:v>
                </c:pt>
                <c:pt idx="8564">
                  <c:v>4.2830000000000004</c:v>
                </c:pt>
                <c:pt idx="8565">
                  <c:v>4.2839999999999998</c:v>
                </c:pt>
                <c:pt idx="8566">
                  <c:v>4.2839999999999998</c:v>
                </c:pt>
                <c:pt idx="8567">
                  <c:v>4.2850000000000001</c:v>
                </c:pt>
                <c:pt idx="8568">
                  <c:v>4.2850000000000001</c:v>
                </c:pt>
                <c:pt idx="8569">
                  <c:v>4.2859999999999996</c:v>
                </c:pt>
                <c:pt idx="8570">
                  <c:v>4.2859999999999996</c:v>
                </c:pt>
                <c:pt idx="8571">
                  <c:v>4.2869999999999999</c:v>
                </c:pt>
                <c:pt idx="8572">
                  <c:v>4.2869999999999999</c:v>
                </c:pt>
                <c:pt idx="8573">
                  <c:v>4.2880000000000003</c:v>
                </c:pt>
                <c:pt idx="8574">
                  <c:v>4.2880000000000003</c:v>
                </c:pt>
                <c:pt idx="8575">
                  <c:v>4.2889999999999997</c:v>
                </c:pt>
                <c:pt idx="8576">
                  <c:v>4.2889999999999997</c:v>
                </c:pt>
                <c:pt idx="8577">
                  <c:v>4.29</c:v>
                </c:pt>
                <c:pt idx="8578">
                  <c:v>4.29</c:v>
                </c:pt>
                <c:pt idx="8579">
                  <c:v>4.2910000000000004</c:v>
                </c:pt>
                <c:pt idx="8580">
                  <c:v>4.2910000000000004</c:v>
                </c:pt>
                <c:pt idx="8581">
                  <c:v>4.2919999999999998</c:v>
                </c:pt>
                <c:pt idx="8582">
                  <c:v>4.2919999999999998</c:v>
                </c:pt>
                <c:pt idx="8583">
                  <c:v>4.2930000000000001</c:v>
                </c:pt>
                <c:pt idx="8584">
                  <c:v>4.2930000000000001</c:v>
                </c:pt>
                <c:pt idx="8585">
                  <c:v>4.2939999999999996</c:v>
                </c:pt>
                <c:pt idx="8586">
                  <c:v>4.2939999999999996</c:v>
                </c:pt>
                <c:pt idx="8587">
                  <c:v>4.2949999999999999</c:v>
                </c:pt>
                <c:pt idx="8588">
                  <c:v>4.2949999999999999</c:v>
                </c:pt>
                <c:pt idx="8589">
                  <c:v>4.2960000000000003</c:v>
                </c:pt>
                <c:pt idx="8590">
                  <c:v>4.2960000000000003</c:v>
                </c:pt>
                <c:pt idx="8591">
                  <c:v>4.2969999999999997</c:v>
                </c:pt>
                <c:pt idx="8592">
                  <c:v>4.2969999999999997</c:v>
                </c:pt>
                <c:pt idx="8593">
                  <c:v>4.298</c:v>
                </c:pt>
                <c:pt idx="8594">
                  <c:v>4.298</c:v>
                </c:pt>
                <c:pt idx="8595">
                  <c:v>4.2990000000000004</c:v>
                </c:pt>
                <c:pt idx="8596">
                  <c:v>4.2990000000000004</c:v>
                </c:pt>
                <c:pt idx="8597">
                  <c:v>4.3</c:v>
                </c:pt>
                <c:pt idx="8598">
                  <c:v>4.3</c:v>
                </c:pt>
                <c:pt idx="8599">
                  <c:v>4.3010000000000002</c:v>
                </c:pt>
                <c:pt idx="8600">
                  <c:v>4.3010000000000002</c:v>
                </c:pt>
                <c:pt idx="8601">
                  <c:v>4.3019999999999996</c:v>
                </c:pt>
                <c:pt idx="8602">
                  <c:v>4.3019999999999996</c:v>
                </c:pt>
                <c:pt idx="8603">
                  <c:v>4.3029999999999999</c:v>
                </c:pt>
                <c:pt idx="8604">
                  <c:v>4.3029999999999999</c:v>
                </c:pt>
                <c:pt idx="8605">
                  <c:v>4.3040000000000003</c:v>
                </c:pt>
                <c:pt idx="8606">
                  <c:v>4.3040000000000003</c:v>
                </c:pt>
                <c:pt idx="8607">
                  <c:v>4.3049999999999997</c:v>
                </c:pt>
                <c:pt idx="8608">
                  <c:v>4.3049999999999997</c:v>
                </c:pt>
                <c:pt idx="8609">
                  <c:v>4.306</c:v>
                </c:pt>
                <c:pt idx="8610">
                  <c:v>4.306</c:v>
                </c:pt>
                <c:pt idx="8611">
                  <c:v>4.3070000000000004</c:v>
                </c:pt>
                <c:pt idx="8612">
                  <c:v>4.3070000000000004</c:v>
                </c:pt>
                <c:pt idx="8613">
                  <c:v>4.3079999999999998</c:v>
                </c:pt>
                <c:pt idx="8614">
                  <c:v>4.3079999999999998</c:v>
                </c:pt>
                <c:pt idx="8615">
                  <c:v>4.3090000000000002</c:v>
                </c:pt>
                <c:pt idx="8616">
                  <c:v>4.3090000000000002</c:v>
                </c:pt>
                <c:pt idx="8617">
                  <c:v>4.3099999999999996</c:v>
                </c:pt>
                <c:pt idx="8618">
                  <c:v>4.3099999999999996</c:v>
                </c:pt>
                <c:pt idx="8619">
                  <c:v>4.3109999999999999</c:v>
                </c:pt>
                <c:pt idx="8620">
                  <c:v>4.3109999999999999</c:v>
                </c:pt>
                <c:pt idx="8621">
                  <c:v>4.3120000000000003</c:v>
                </c:pt>
                <c:pt idx="8622">
                  <c:v>4.3120000000000003</c:v>
                </c:pt>
                <c:pt idx="8623">
                  <c:v>4.3129999999999997</c:v>
                </c:pt>
                <c:pt idx="8624">
                  <c:v>4.3129999999999997</c:v>
                </c:pt>
                <c:pt idx="8625">
                  <c:v>4.3140000000000001</c:v>
                </c:pt>
                <c:pt idx="8626">
                  <c:v>4.3140000000000001</c:v>
                </c:pt>
                <c:pt idx="8627">
                  <c:v>4.3150000000000004</c:v>
                </c:pt>
                <c:pt idx="8628">
                  <c:v>4.3150000000000004</c:v>
                </c:pt>
                <c:pt idx="8629">
                  <c:v>4.3159999999999998</c:v>
                </c:pt>
                <c:pt idx="8630">
                  <c:v>4.3159999999999998</c:v>
                </c:pt>
                <c:pt idx="8631">
                  <c:v>4.3170000000000002</c:v>
                </c:pt>
                <c:pt idx="8632">
                  <c:v>4.3170000000000002</c:v>
                </c:pt>
                <c:pt idx="8633">
                  <c:v>4.3179999999999996</c:v>
                </c:pt>
                <c:pt idx="8634">
                  <c:v>4.3179999999999996</c:v>
                </c:pt>
                <c:pt idx="8635">
                  <c:v>4.319</c:v>
                </c:pt>
                <c:pt idx="8636">
                  <c:v>4.319</c:v>
                </c:pt>
                <c:pt idx="8637">
                  <c:v>4.32</c:v>
                </c:pt>
                <c:pt idx="8638">
                  <c:v>4.32</c:v>
                </c:pt>
                <c:pt idx="8639">
                  <c:v>4.3209999999999997</c:v>
                </c:pt>
                <c:pt idx="8640">
                  <c:v>4.3209999999999997</c:v>
                </c:pt>
                <c:pt idx="8641">
                  <c:v>4.3220000000000001</c:v>
                </c:pt>
                <c:pt idx="8642">
                  <c:v>4.3220000000000001</c:v>
                </c:pt>
                <c:pt idx="8643">
                  <c:v>4.3230000000000004</c:v>
                </c:pt>
                <c:pt idx="8644">
                  <c:v>4.3230000000000004</c:v>
                </c:pt>
                <c:pt idx="8645">
                  <c:v>4.3239999999999998</c:v>
                </c:pt>
                <c:pt idx="8646">
                  <c:v>4.3239999999999998</c:v>
                </c:pt>
                <c:pt idx="8647">
                  <c:v>4.3250000000000002</c:v>
                </c:pt>
                <c:pt idx="8648">
                  <c:v>4.3250000000000002</c:v>
                </c:pt>
                <c:pt idx="8649">
                  <c:v>4.3259999999999996</c:v>
                </c:pt>
                <c:pt idx="8650">
                  <c:v>4.3259999999999996</c:v>
                </c:pt>
                <c:pt idx="8651">
                  <c:v>4.327</c:v>
                </c:pt>
                <c:pt idx="8652">
                  <c:v>4.327</c:v>
                </c:pt>
                <c:pt idx="8653">
                  <c:v>4.3280000000000003</c:v>
                </c:pt>
                <c:pt idx="8654">
                  <c:v>4.3280000000000003</c:v>
                </c:pt>
                <c:pt idx="8655">
                  <c:v>4.3289999999999997</c:v>
                </c:pt>
                <c:pt idx="8656">
                  <c:v>4.3289999999999997</c:v>
                </c:pt>
                <c:pt idx="8657">
                  <c:v>4.33</c:v>
                </c:pt>
                <c:pt idx="8658">
                  <c:v>4.33</c:v>
                </c:pt>
                <c:pt idx="8659">
                  <c:v>4.3310000000000004</c:v>
                </c:pt>
                <c:pt idx="8660">
                  <c:v>4.3310000000000004</c:v>
                </c:pt>
                <c:pt idx="8661">
                  <c:v>4.3319999999999999</c:v>
                </c:pt>
                <c:pt idx="8662">
                  <c:v>4.3319999999999999</c:v>
                </c:pt>
                <c:pt idx="8663">
                  <c:v>4.3330000000000002</c:v>
                </c:pt>
                <c:pt idx="8664">
                  <c:v>4.3330000000000002</c:v>
                </c:pt>
                <c:pt idx="8665">
                  <c:v>4.3339999999999996</c:v>
                </c:pt>
                <c:pt idx="8666">
                  <c:v>4.3339999999999996</c:v>
                </c:pt>
                <c:pt idx="8667">
                  <c:v>4.335</c:v>
                </c:pt>
                <c:pt idx="8668">
                  <c:v>4.335</c:v>
                </c:pt>
                <c:pt idx="8669">
                  <c:v>4.3360000000000003</c:v>
                </c:pt>
                <c:pt idx="8670">
                  <c:v>4.3360000000000003</c:v>
                </c:pt>
                <c:pt idx="8671">
                  <c:v>4.3369999999999997</c:v>
                </c:pt>
                <c:pt idx="8672">
                  <c:v>4.3369999999999997</c:v>
                </c:pt>
                <c:pt idx="8673">
                  <c:v>4.3380000000000001</c:v>
                </c:pt>
                <c:pt idx="8674">
                  <c:v>4.3380000000000001</c:v>
                </c:pt>
                <c:pt idx="8675">
                  <c:v>4.3390000000000004</c:v>
                </c:pt>
                <c:pt idx="8676">
                  <c:v>4.3390000000000004</c:v>
                </c:pt>
                <c:pt idx="8677">
                  <c:v>4.34</c:v>
                </c:pt>
                <c:pt idx="8678">
                  <c:v>4.34</c:v>
                </c:pt>
                <c:pt idx="8679">
                  <c:v>4.3410000000000002</c:v>
                </c:pt>
                <c:pt idx="8680">
                  <c:v>4.3410000000000002</c:v>
                </c:pt>
                <c:pt idx="8681">
                  <c:v>4.3419999999999996</c:v>
                </c:pt>
                <c:pt idx="8682">
                  <c:v>4.3419999999999996</c:v>
                </c:pt>
                <c:pt idx="8683">
                  <c:v>4.343</c:v>
                </c:pt>
                <c:pt idx="8684">
                  <c:v>4.343</c:v>
                </c:pt>
                <c:pt idx="8685">
                  <c:v>4.3440000000000003</c:v>
                </c:pt>
                <c:pt idx="8686">
                  <c:v>4.3440000000000003</c:v>
                </c:pt>
                <c:pt idx="8687">
                  <c:v>4.3449999999999998</c:v>
                </c:pt>
                <c:pt idx="8688">
                  <c:v>4.3449999999999998</c:v>
                </c:pt>
                <c:pt idx="8689">
                  <c:v>4.3460000000000001</c:v>
                </c:pt>
                <c:pt idx="8690">
                  <c:v>4.3460000000000001</c:v>
                </c:pt>
                <c:pt idx="8691">
                  <c:v>4.3470000000000004</c:v>
                </c:pt>
                <c:pt idx="8692">
                  <c:v>4.3470000000000004</c:v>
                </c:pt>
                <c:pt idx="8693">
                  <c:v>4.3479999999999999</c:v>
                </c:pt>
                <c:pt idx="8694">
                  <c:v>4.3479999999999999</c:v>
                </c:pt>
                <c:pt idx="8695">
                  <c:v>4.3490000000000002</c:v>
                </c:pt>
                <c:pt idx="8696">
                  <c:v>4.3490000000000002</c:v>
                </c:pt>
                <c:pt idx="8697">
                  <c:v>4.3499999999999996</c:v>
                </c:pt>
                <c:pt idx="8698">
                  <c:v>4.3499999999999996</c:v>
                </c:pt>
                <c:pt idx="8699">
                  <c:v>4.351</c:v>
                </c:pt>
                <c:pt idx="8700">
                  <c:v>4.351</c:v>
                </c:pt>
                <c:pt idx="8701">
                  <c:v>4.3520000000000003</c:v>
                </c:pt>
                <c:pt idx="8702">
                  <c:v>4.3520000000000003</c:v>
                </c:pt>
                <c:pt idx="8703">
                  <c:v>4.3529999999999998</c:v>
                </c:pt>
                <c:pt idx="8704">
                  <c:v>4.3529999999999998</c:v>
                </c:pt>
                <c:pt idx="8705">
                  <c:v>4.3540000000000001</c:v>
                </c:pt>
                <c:pt idx="8706">
                  <c:v>4.3540000000000001</c:v>
                </c:pt>
                <c:pt idx="8707">
                  <c:v>4.3550000000000004</c:v>
                </c:pt>
                <c:pt idx="8708">
                  <c:v>4.3550000000000004</c:v>
                </c:pt>
                <c:pt idx="8709">
                  <c:v>4.3559999999999999</c:v>
                </c:pt>
                <c:pt idx="8710">
                  <c:v>4.3559999999999999</c:v>
                </c:pt>
                <c:pt idx="8711">
                  <c:v>4.3570000000000002</c:v>
                </c:pt>
                <c:pt idx="8712">
                  <c:v>4.3570000000000002</c:v>
                </c:pt>
                <c:pt idx="8713">
                  <c:v>4.3579999999999997</c:v>
                </c:pt>
                <c:pt idx="8714">
                  <c:v>4.3579999999999997</c:v>
                </c:pt>
                <c:pt idx="8715">
                  <c:v>4.359</c:v>
                </c:pt>
                <c:pt idx="8716">
                  <c:v>4.359</c:v>
                </c:pt>
                <c:pt idx="8717">
                  <c:v>4.3600000000000003</c:v>
                </c:pt>
                <c:pt idx="8718">
                  <c:v>4.3600000000000003</c:v>
                </c:pt>
                <c:pt idx="8719">
                  <c:v>4.3609999999999998</c:v>
                </c:pt>
                <c:pt idx="8720">
                  <c:v>4.3609999999999998</c:v>
                </c:pt>
                <c:pt idx="8721">
                  <c:v>4.3620000000000001</c:v>
                </c:pt>
                <c:pt idx="8722">
                  <c:v>4.3620000000000001</c:v>
                </c:pt>
                <c:pt idx="8723">
                  <c:v>4.3630000000000004</c:v>
                </c:pt>
                <c:pt idx="8724">
                  <c:v>4.3630000000000004</c:v>
                </c:pt>
                <c:pt idx="8725">
                  <c:v>4.3639999999999999</c:v>
                </c:pt>
                <c:pt idx="8726">
                  <c:v>4.3639999999999999</c:v>
                </c:pt>
                <c:pt idx="8727">
                  <c:v>4.3650000000000002</c:v>
                </c:pt>
                <c:pt idx="8728">
                  <c:v>4.3650000000000002</c:v>
                </c:pt>
                <c:pt idx="8729">
                  <c:v>4.3659999999999997</c:v>
                </c:pt>
                <c:pt idx="8730">
                  <c:v>4.3659999999999997</c:v>
                </c:pt>
                <c:pt idx="8731">
                  <c:v>4.367</c:v>
                </c:pt>
                <c:pt idx="8732">
                  <c:v>4.367</c:v>
                </c:pt>
                <c:pt idx="8733">
                  <c:v>4.3680000000000003</c:v>
                </c:pt>
                <c:pt idx="8734">
                  <c:v>4.3680000000000003</c:v>
                </c:pt>
                <c:pt idx="8735">
                  <c:v>4.3689999999999998</c:v>
                </c:pt>
                <c:pt idx="8736">
                  <c:v>4.3689999999999998</c:v>
                </c:pt>
                <c:pt idx="8737">
                  <c:v>4.37</c:v>
                </c:pt>
                <c:pt idx="8738">
                  <c:v>4.37</c:v>
                </c:pt>
                <c:pt idx="8739">
                  <c:v>4.3710000000000004</c:v>
                </c:pt>
                <c:pt idx="8740">
                  <c:v>4.3710000000000004</c:v>
                </c:pt>
                <c:pt idx="8741">
                  <c:v>4.3719999999999999</c:v>
                </c:pt>
                <c:pt idx="8742">
                  <c:v>4.3719999999999999</c:v>
                </c:pt>
                <c:pt idx="8743">
                  <c:v>4.3730000000000002</c:v>
                </c:pt>
                <c:pt idx="8744">
                  <c:v>4.3730000000000002</c:v>
                </c:pt>
                <c:pt idx="8745">
                  <c:v>4.3739999999999997</c:v>
                </c:pt>
                <c:pt idx="8746">
                  <c:v>4.3739999999999997</c:v>
                </c:pt>
                <c:pt idx="8747">
                  <c:v>4.375</c:v>
                </c:pt>
                <c:pt idx="8748">
                  <c:v>4.375</c:v>
                </c:pt>
                <c:pt idx="8749">
                  <c:v>4.3760000000000003</c:v>
                </c:pt>
                <c:pt idx="8750">
                  <c:v>4.3760000000000003</c:v>
                </c:pt>
                <c:pt idx="8751">
                  <c:v>4.3769999999999998</c:v>
                </c:pt>
                <c:pt idx="8752">
                  <c:v>4.3769999999999998</c:v>
                </c:pt>
                <c:pt idx="8753">
                  <c:v>4.3780000000000001</c:v>
                </c:pt>
                <c:pt idx="8754">
                  <c:v>4.3780000000000001</c:v>
                </c:pt>
                <c:pt idx="8755">
                  <c:v>4.3789999999999996</c:v>
                </c:pt>
                <c:pt idx="8756">
                  <c:v>4.3789999999999996</c:v>
                </c:pt>
                <c:pt idx="8757">
                  <c:v>4.38</c:v>
                </c:pt>
                <c:pt idx="8758">
                  <c:v>4.38</c:v>
                </c:pt>
                <c:pt idx="8759">
                  <c:v>4.3810000000000002</c:v>
                </c:pt>
                <c:pt idx="8760">
                  <c:v>4.3810000000000002</c:v>
                </c:pt>
                <c:pt idx="8761">
                  <c:v>4.3819999999999997</c:v>
                </c:pt>
                <c:pt idx="8762">
                  <c:v>4.3819999999999997</c:v>
                </c:pt>
                <c:pt idx="8763">
                  <c:v>4.383</c:v>
                </c:pt>
                <c:pt idx="8764">
                  <c:v>4.383</c:v>
                </c:pt>
                <c:pt idx="8765">
                  <c:v>4.3840000000000003</c:v>
                </c:pt>
                <c:pt idx="8766">
                  <c:v>4.3840000000000003</c:v>
                </c:pt>
                <c:pt idx="8767">
                  <c:v>4.3849999999999998</c:v>
                </c:pt>
                <c:pt idx="8768">
                  <c:v>4.3849999999999998</c:v>
                </c:pt>
                <c:pt idx="8769">
                  <c:v>4.3860000000000001</c:v>
                </c:pt>
                <c:pt idx="8770">
                  <c:v>4.3860000000000001</c:v>
                </c:pt>
                <c:pt idx="8771">
                  <c:v>4.3869999999999996</c:v>
                </c:pt>
                <c:pt idx="8772">
                  <c:v>4.3869999999999996</c:v>
                </c:pt>
                <c:pt idx="8773">
                  <c:v>4.3879999999999999</c:v>
                </c:pt>
                <c:pt idx="8774">
                  <c:v>4.3879999999999999</c:v>
                </c:pt>
                <c:pt idx="8775">
                  <c:v>4.3890000000000002</c:v>
                </c:pt>
                <c:pt idx="8776">
                  <c:v>4.3890000000000002</c:v>
                </c:pt>
                <c:pt idx="8777">
                  <c:v>4.3899999999999997</c:v>
                </c:pt>
                <c:pt idx="8778">
                  <c:v>4.3899999999999997</c:v>
                </c:pt>
                <c:pt idx="8779">
                  <c:v>4.391</c:v>
                </c:pt>
                <c:pt idx="8780">
                  <c:v>4.391</c:v>
                </c:pt>
                <c:pt idx="8781">
                  <c:v>4.3920000000000003</c:v>
                </c:pt>
                <c:pt idx="8782">
                  <c:v>4.3920000000000003</c:v>
                </c:pt>
                <c:pt idx="8783">
                  <c:v>4.3929999999999998</c:v>
                </c:pt>
                <c:pt idx="8784">
                  <c:v>4.3929999999999998</c:v>
                </c:pt>
                <c:pt idx="8785">
                  <c:v>4.3940000000000001</c:v>
                </c:pt>
                <c:pt idx="8786">
                  <c:v>4.3940000000000001</c:v>
                </c:pt>
                <c:pt idx="8787">
                  <c:v>4.3949999999999996</c:v>
                </c:pt>
                <c:pt idx="8788">
                  <c:v>4.3949999999999996</c:v>
                </c:pt>
                <c:pt idx="8789">
                  <c:v>4.3959999999999999</c:v>
                </c:pt>
                <c:pt idx="8790">
                  <c:v>4.3959999999999999</c:v>
                </c:pt>
                <c:pt idx="8791">
                  <c:v>4.3970000000000002</c:v>
                </c:pt>
                <c:pt idx="8792">
                  <c:v>4.3970000000000002</c:v>
                </c:pt>
                <c:pt idx="8793">
                  <c:v>4.3979999999999997</c:v>
                </c:pt>
                <c:pt idx="8794">
                  <c:v>4.3979999999999997</c:v>
                </c:pt>
                <c:pt idx="8795">
                  <c:v>4.399</c:v>
                </c:pt>
                <c:pt idx="8796">
                  <c:v>4.399</c:v>
                </c:pt>
                <c:pt idx="8797">
                  <c:v>4.4000000000000004</c:v>
                </c:pt>
                <c:pt idx="8798">
                  <c:v>4.4000000000000004</c:v>
                </c:pt>
                <c:pt idx="8799">
                  <c:v>4.4009999999999998</c:v>
                </c:pt>
                <c:pt idx="8800">
                  <c:v>4.4009999999999998</c:v>
                </c:pt>
                <c:pt idx="8801">
                  <c:v>4.4020000000000001</c:v>
                </c:pt>
                <c:pt idx="8802">
                  <c:v>4.4020000000000001</c:v>
                </c:pt>
                <c:pt idx="8803">
                  <c:v>4.4029999999999996</c:v>
                </c:pt>
                <c:pt idx="8804">
                  <c:v>4.4029999999999996</c:v>
                </c:pt>
                <c:pt idx="8805">
                  <c:v>4.4039999999999999</c:v>
                </c:pt>
                <c:pt idx="8806">
                  <c:v>4.4039999999999999</c:v>
                </c:pt>
                <c:pt idx="8807">
                  <c:v>4.4050000000000002</c:v>
                </c:pt>
                <c:pt idx="8808">
                  <c:v>4.4050000000000002</c:v>
                </c:pt>
                <c:pt idx="8809">
                  <c:v>4.4059999999999997</c:v>
                </c:pt>
                <c:pt idx="8810">
                  <c:v>4.4059999999999997</c:v>
                </c:pt>
                <c:pt idx="8811">
                  <c:v>4.407</c:v>
                </c:pt>
                <c:pt idx="8812">
                  <c:v>4.407</c:v>
                </c:pt>
                <c:pt idx="8813">
                  <c:v>4.4080000000000004</c:v>
                </c:pt>
                <c:pt idx="8814">
                  <c:v>4.4080000000000004</c:v>
                </c:pt>
                <c:pt idx="8815">
                  <c:v>4.4089999999999998</c:v>
                </c:pt>
                <c:pt idx="8816">
                  <c:v>4.4089999999999998</c:v>
                </c:pt>
                <c:pt idx="8817">
                  <c:v>4.41</c:v>
                </c:pt>
                <c:pt idx="8818">
                  <c:v>4.41</c:v>
                </c:pt>
                <c:pt idx="8819">
                  <c:v>4.4109999999999996</c:v>
                </c:pt>
                <c:pt idx="8820">
                  <c:v>4.4109999999999996</c:v>
                </c:pt>
                <c:pt idx="8821">
                  <c:v>4.4119999999999999</c:v>
                </c:pt>
                <c:pt idx="8822">
                  <c:v>4.4119999999999999</c:v>
                </c:pt>
                <c:pt idx="8823">
                  <c:v>4.4130000000000003</c:v>
                </c:pt>
                <c:pt idx="8824">
                  <c:v>4.4130000000000003</c:v>
                </c:pt>
                <c:pt idx="8825">
                  <c:v>4.4139999999999997</c:v>
                </c:pt>
                <c:pt idx="8826">
                  <c:v>4.4139999999999997</c:v>
                </c:pt>
                <c:pt idx="8827">
                  <c:v>4.415</c:v>
                </c:pt>
                <c:pt idx="8828">
                  <c:v>4.415</c:v>
                </c:pt>
                <c:pt idx="8829">
                  <c:v>4.4160000000000004</c:v>
                </c:pt>
                <c:pt idx="8830">
                  <c:v>4.4160000000000004</c:v>
                </c:pt>
                <c:pt idx="8831">
                  <c:v>4.4169999999999998</c:v>
                </c:pt>
                <c:pt idx="8832">
                  <c:v>4.4169999999999998</c:v>
                </c:pt>
                <c:pt idx="8833">
                  <c:v>4.4180000000000001</c:v>
                </c:pt>
                <c:pt idx="8834">
                  <c:v>4.4180000000000001</c:v>
                </c:pt>
                <c:pt idx="8835">
                  <c:v>4.4189999999999996</c:v>
                </c:pt>
                <c:pt idx="8836">
                  <c:v>4.4189999999999996</c:v>
                </c:pt>
                <c:pt idx="8837">
                  <c:v>4.42</c:v>
                </c:pt>
                <c:pt idx="8838">
                  <c:v>4.42</c:v>
                </c:pt>
                <c:pt idx="8839">
                  <c:v>4.4210000000000003</c:v>
                </c:pt>
                <c:pt idx="8840">
                  <c:v>4.4210000000000003</c:v>
                </c:pt>
                <c:pt idx="8841">
                  <c:v>4.4219999999999997</c:v>
                </c:pt>
                <c:pt idx="8842">
                  <c:v>4.4219999999999997</c:v>
                </c:pt>
                <c:pt idx="8843">
                  <c:v>4.423</c:v>
                </c:pt>
                <c:pt idx="8844">
                  <c:v>4.423</c:v>
                </c:pt>
                <c:pt idx="8845">
                  <c:v>4.4240000000000004</c:v>
                </c:pt>
                <c:pt idx="8846">
                  <c:v>4.4240000000000004</c:v>
                </c:pt>
                <c:pt idx="8847">
                  <c:v>4.4249999999999998</c:v>
                </c:pt>
                <c:pt idx="8848">
                  <c:v>4.4249999999999998</c:v>
                </c:pt>
                <c:pt idx="8849">
                  <c:v>4.4260000000000002</c:v>
                </c:pt>
                <c:pt idx="8850">
                  <c:v>4.4260000000000002</c:v>
                </c:pt>
                <c:pt idx="8851">
                  <c:v>4.4269999999999996</c:v>
                </c:pt>
                <c:pt idx="8852">
                  <c:v>4.4269999999999996</c:v>
                </c:pt>
                <c:pt idx="8853">
                  <c:v>4.4279999999999999</c:v>
                </c:pt>
                <c:pt idx="8854">
                  <c:v>4.4279999999999999</c:v>
                </c:pt>
                <c:pt idx="8855">
                  <c:v>4.4290000000000003</c:v>
                </c:pt>
                <c:pt idx="8856">
                  <c:v>4.4290000000000003</c:v>
                </c:pt>
                <c:pt idx="8857">
                  <c:v>4.43</c:v>
                </c:pt>
                <c:pt idx="8858">
                  <c:v>4.43</c:v>
                </c:pt>
                <c:pt idx="8859">
                  <c:v>4.431</c:v>
                </c:pt>
                <c:pt idx="8860">
                  <c:v>4.431</c:v>
                </c:pt>
                <c:pt idx="8861">
                  <c:v>4.4320000000000004</c:v>
                </c:pt>
                <c:pt idx="8862">
                  <c:v>4.4320000000000004</c:v>
                </c:pt>
                <c:pt idx="8863">
                  <c:v>4.4329999999999998</c:v>
                </c:pt>
                <c:pt idx="8864">
                  <c:v>4.4329999999999998</c:v>
                </c:pt>
                <c:pt idx="8865">
                  <c:v>4.4340000000000002</c:v>
                </c:pt>
                <c:pt idx="8866">
                  <c:v>4.4340000000000002</c:v>
                </c:pt>
                <c:pt idx="8867">
                  <c:v>4.4349999999999996</c:v>
                </c:pt>
                <c:pt idx="8868">
                  <c:v>4.4349999999999996</c:v>
                </c:pt>
                <c:pt idx="8869">
                  <c:v>4.4359999999999999</c:v>
                </c:pt>
                <c:pt idx="8870">
                  <c:v>4.4359999999999999</c:v>
                </c:pt>
                <c:pt idx="8871">
                  <c:v>4.4370000000000003</c:v>
                </c:pt>
                <c:pt idx="8872">
                  <c:v>4.4370000000000003</c:v>
                </c:pt>
                <c:pt idx="8873">
                  <c:v>4.4379999999999997</c:v>
                </c:pt>
                <c:pt idx="8874">
                  <c:v>4.4379999999999997</c:v>
                </c:pt>
                <c:pt idx="8875">
                  <c:v>4.4390000000000001</c:v>
                </c:pt>
                <c:pt idx="8876">
                  <c:v>4.4390000000000001</c:v>
                </c:pt>
                <c:pt idx="8877">
                  <c:v>4.4400000000000004</c:v>
                </c:pt>
                <c:pt idx="8878">
                  <c:v>4.4400000000000004</c:v>
                </c:pt>
                <c:pt idx="8879">
                  <c:v>4.4409999999999998</c:v>
                </c:pt>
                <c:pt idx="8880">
                  <c:v>4.4409999999999998</c:v>
                </c:pt>
                <c:pt idx="8881">
                  <c:v>4.4420000000000002</c:v>
                </c:pt>
                <c:pt idx="8882">
                  <c:v>4.4420000000000002</c:v>
                </c:pt>
                <c:pt idx="8883">
                  <c:v>4.4429999999999996</c:v>
                </c:pt>
                <c:pt idx="8884">
                  <c:v>4.4429999999999996</c:v>
                </c:pt>
                <c:pt idx="8885">
                  <c:v>4.444</c:v>
                </c:pt>
                <c:pt idx="8886">
                  <c:v>4.444</c:v>
                </c:pt>
                <c:pt idx="8887">
                  <c:v>4.4450000000000003</c:v>
                </c:pt>
                <c:pt idx="8888">
                  <c:v>4.4450000000000003</c:v>
                </c:pt>
                <c:pt idx="8889">
                  <c:v>4.4459999999999997</c:v>
                </c:pt>
                <c:pt idx="8890">
                  <c:v>4.4459999999999997</c:v>
                </c:pt>
                <c:pt idx="8891">
                  <c:v>4.4470000000000001</c:v>
                </c:pt>
                <c:pt idx="8892">
                  <c:v>4.4470000000000001</c:v>
                </c:pt>
                <c:pt idx="8893">
                  <c:v>4.4480000000000004</c:v>
                </c:pt>
                <c:pt idx="8894">
                  <c:v>4.4480000000000004</c:v>
                </c:pt>
                <c:pt idx="8895">
                  <c:v>4.4489999999999998</c:v>
                </c:pt>
                <c:pt idx="8896">
                  <c:v>4.4489999999999998</c:v>
                </c:pt>
                <c:pt idx="8897">
                  <c:v>4.45</c:v>
                </c:pt>
                <c:pt idx="8898">
                  <c:v>4.45</c:v>
                </c:pt>
                <c:pt idx="8899">
                  <c:v>4.4509999999999996</c:v>
                </c:pt>
                <c:pt idx="8900">
                  <c:v>4.4509999999999996</c:v>
                </c:pt>
                <c:pt idx="8901">
                  <c:v>4.452</c:v>
                </c:pt>
                <c:pt idx="8902">
                  <c:v>4.452</c:v>
                </c:pt>
                <c:pt idx="8903">
                  <c:v>4.4530000000000003</c:v>
                </c:pt>
                <c:pt idx="8904">
                  <c:v>4.4530000000000003</c:v>
                </c:pt>
                <c:pt idx="8905">
                  <c:v>4.4539999999999997</c:v>
                </c:pt>
                <c:pt idx="8906">
                  <c:v>4.4539999999999997</c:v>
                </c:pt>
                <c:pt idx="8907">
                  <c:v>4.4550000000000001</c:v>
                </c:pt>
                <c:pt idx="8908">
                  <c:v>4.4550000000000001</c:v>
                </c:pt>
                <c:pt idx="8909">
                  <c:v>4.4560000000000004</c:v>
                </c:pt>
                <c:pt idx="8910">
                  <c:v>4.4560000000000004</c:v>
                </c:pt>
                <c:pt idx="8911">
                  <c:v>4.4569999999999999</c:v>
                </c:pt>
                <c:pt idx="8912">
                  <c:v>4.4569999999999999</c:v>
                </c:pt>
                <c:pt idx="8913">
                  <c:v>4.4580000000000002</c:v>
                </c:pt>
                <c:pt idx="8914">
                  <c:v>4.4580000000000002</c:v>
                </c:pt>
                <c:pt idx="8915">
                  <c:v>4.4589999999999996</c:v>
                </c:pt>
                <c:pt idx="8916">
                  <c:v>4.4589999999999996</c:v>
                </c:pt>
                <c:pt idx="8917">
                  <c:v>4.46</c:v>
                </c:pt>
                <c:pt idx="8918">
                  <c:v>4.46</c:v>
                </c:pt>
                <c:pt idx="8919">
                  <c:v>4.4610000000000003</c:v>
                </c:pt>
                <c:pt idx="8920">
                  <c:v>4.4610000000000003</c:v>
                </c:pt>
                <c:pt idx="8921">
                  <c:v>4.4619999999999997</c:v>
                </c:pt>
                <c:pt idx="8922">
                  <c:v>4.4619999999999997</c:v>
                </c:pt>
                <c:pt idx="8923">
                  <c:v>4.4630000000000001</c:v>
                </c:pt>
                <c:pt idx="8924">
                  <c:v>4.4630000000000001</c:v>
                </c:pt>
                <c:pt idx="8925">
                  <c:v>4.4640000000000004</c:v>
                </c:pt>
                <c:pt idx="8926">
                  <c:v>4.4640000000000004</c:v>
                </c:pt>
                <c:pt idx="8927">
                  <c:v>4.4649999999999999</c:v>
                </c:pt>
                <c:pt idx="8928">
                  <c:v>4.4649999999999999</c:v>
                </c:pt>
                <c:pt idx="8929">
                  <c:v>4.4660000000000002</c:v>
                </c:pt>
                <c:pt idx="8930">
                  <c:v>4.4660000000000002</c:v>
                </c:pt>
                <c:pt idx="8931">
                  <c:v>4.4669999999999996</c:v>
                </c:pt>
                <c:pt idx="8932">
                  <c:v>4.4669999999999996</c:v>
                </c:pt>
                <c:pt idx="8933">
                  <c:v>4.468</c:v>
                </c:pt>
                <c:pt idx="8934">
                  <c:v>4.468</c:v>
                </c:pt>
                <c:pt idx="8935">
                  <c:v>4.4690000000000003</c:v>
                </c:pt>
                <c:pt idx="8936">
                  <c:v>4.4690000000000003</c:v>
                </c:pt>
                <c:pt idx="8937">
                  <c:v>4.47</c:v>
                </c:pt>
                <c:pt idx="8938">
                  <c:v>4.47</c:v>
                </c:pt>
                <c:pt idx="8939">
                  <c:v>4.4710000000000001</c:v>
                </c:pt>
                <c:pt idx="8940">
                  <c:v>4.4710000000000001</c:v>
                </c:pt>
                <c:pt idx="8941">
                  <c:v>4.4720000000000004</c:v>
                </c:pt>
                <c:pt idx="8942">
                  <c:v>4.4720000000000004</c:v>
                </c:pt>
                <c:pt idx="8943">
                  <c:v>4.4729999999999999</c:v>
                </c:pt>
                <c:pt idx="8944">
                  <c:v>4.4729999999999999</c:v>
                </c:pt>
                <c:pt idx="8945">
                  <c:v>4.4740000000000002</c:v>
                </c:pt>
                <c:pt idx="8946">
                  <c:v>4.4740000000000002</c:v>
                </c:pt>
                <c:pt idx="8947">
                  <c:v>4.4749999999999996</c:v>
                </c:pt>
                <c:pt idx="8948">
                  <c:v>4.4749999999999996</c:v>
                </c:pt>
                <c:pt idx="8949">
                  <c:v>4.476</c:v>
                </c:pt>
                <c:pt idx="8950">
                  <c:v>4.476</c:v>
                </c:pt>
                <c:pt idx="8951">
                  <c:v>4.4770000000000003</c:v>
                </c:pt>
                <c:pt idx="8952">
                  <c:v>4.4770000000000003</c:v>
                </c:pt>
                <c:pt idx="8953">
                  <c:v>4.4779999999999998</c:v>
                </c:pt>
                <c:pt idx="8954">
                  <c:v>4.4779999999999998</c:v>
                </c:pt>
                <c:pt idx="8955">
                  <c:v>4.4790000000000001</c:v>
                </c:pt>
                <c:pt idx="8956">
                  <c:v>4.4790000000000001</c:v>
                </c:pt>
                <c:pt idx="8957">
                  <c:v>4.4800000000000004</c:v>
                </c:pt>
                <c:pt idx="8958">
                  <c:v>4.4800000000000004</c:v>
                </c:pt>
                <c:pt idx="8959">
                  <c:v>4.4809999999999999</c:v>
                </c:pt>
                <c:pt idx="8960">
                  <c:v>4.4809999999999999</c:v>
                </c:pt>
                <c:pt idx="8961">
                  <c:v>4.4820000000000002</c:v>
                </c:pt>
                <c:pt idx="8962">
                  <c:v>4.4820000000000002</c:v>
                </c:pt>
                <c:pt idx="8963">
                  <c:v>4.4829999999999997</c:v>
                </c:pt>
                <c:pt idx="8964">
                  <c:v>4.4829999999999997</c:v>
                </c:pt>
                <c:pt idx="8965">
                  <c:v>4.484</c:v>
                </c:pt>
                <c:pt idx="8966">
                  <c:v>4.484</c:v>
                </c:pt>
                <c:pt idx="8967">
                  <c:v>4.4850000000000003</c:v>
                </c:pt>
                <c:pt idx="8968">
                  <c:v>4.4850000000000003</c:v>
                </c:pt>
                <c:pt idx="8969">
                  <c:v>4.4859999999999998</c:v>
                </c:pt>
                <c:pt idx="8970">
                  <c:v>4.4859999999999998</c:v>
                </c:pt>
                <c:pt idx="8971">
                  <c:v>4.4870000000000001</c:v>
                </c:pt>
                <c:pt idx="8972">
                  <c:v>4.4870000000000001</c:v>
                </c:pt>
                <c:pt idx="8973">
                  <c:v>4.4880000000000004</c:v>
                </c:pt>
                <c:pt idx="8974">
                  <c:v>4.4880000000000004</c:v>
                </c:pt>
                <c:pt idx="8975">
                  <c:v>4.4889999999999999</c:v>
                </c:pt>
                <c:pt idx="8976">
                  <c:v>4.4889999999999999</c:v>
                </c:pt>
                <c:pt idx="8977">
                  <c:v>4.49</c:v>
                </c:pt>
                <c:pt idx="8978">
                  <c:v>4.49</c:v>
                </c:pt>
                <c:pt idx="8979">
                  <c:v>4.4909999999999997</c:v>
                </c:pt>
                <c:pt idx="8980">
                  <c:v>4.4909999999999997</c:v>
                </c:pt>
                <c:pt idx="8981">
                  <c:v>4.492</c:v>
                </c:pt>
                <c:pt idx="8982">
                  <c:v>4.492</c:v>
                </c:pt>
                <c:pt idx="8983">
                  <c:v>4.4930000000000003</c:v>
                </c:pt>
                <c:pt idx="8984">
                  <c:v>4.4930000000000003</c:v>
                </c:pt>
                <c:pt idx="8985">
                  <c:v>4.4939999999999998</c:v>
                </c:pt>
                <c:pt idx="8986">
                  <c:v>4.4939999999999998</c:v>
                </c:pt>
                <c:pt idx="8987">
                  <c:v>4.4950000000000001</c:v>
                </c:pt>
                <c:pt idx="8988">
                  <c:v>4.4950000000000001</c:v>
                </c:pt>
                <c:pt idx="8989">
                  <c:v>4.4960000000000004</c:v>
                </c:pt>
                <c:pt idx="8990">
                  <c:v>4.4960000000000004</c:v>
                </c:pt>
                <c:pt idx="8991">
                  <c:v>4.4969999999999999</c:v>
                </c:pt>
                <c:pt idx="8992">
                  <c:v>4.4969999999999999</c:v>
                </c:pt>
                <c:pt idx="8993">
                  <c:v>4.4980000000000002</c:v>
                </c:pt>
                <c:pt idx="8994">
                  <c:v>4.4980000000000002</c:v>
                </c:pt>
                <c:pt idx="8995">
                  <c:v>4.4989999999999997</c:v>
                </c:pt>
                <c:pt idx="8996">
                  <c:v>4.4989999999999997</c:v>
                </c:pt>
                <c:pt idx="8997">
                  <c:v>4.5</c:v>
                </c:pt>
                <c:pt idx="8998">
                  <c:v>4.5</c:v>
                </c:pt>
                <c:pt idx="8999">
                  <c:v>4.5010000000000003</c:v>
                </c:pt>
                <c:pt idx="9000">
                  <c:v>4.5010000000000003</c:v>
                </c:pt>
                <c:pt idx="9001">
                  <c:v>4.5019999999999998</c:v>
                </c:pt>
                <c:pt idx="9002">
                  <c:v>4.5019999999999998</c:v>
                </c:pt>
                <c:pt idx="9003">
                  <c:v>4.5030000000000001</c:v>
                </c:pt>
                <c:pt idx="9004">
                  <c:v>4.5030000000000001</c:v>
                </c:pt>
                <c:pt idx="9005">
                  <c:v>4.5039999999999996</c:v>
                </c:pt>
                <c:pt idx="9006">
                  <c:v>4.5039999999999996</c:v>
                </c:pt>
                <c:pt idx="9007">
                  <c:v>4.5049999999999999</c:v>
                </c:pt>
                <c:pt idx="9008">
                  <c:v>4.5049999999999999</c:v>
                </c:pt>
                <c:pt idx="9009">
                  <c:v>4.5060000000000002</c:v>
                </c:pt>
                <c:pt idx="9010">
                  <c:v>4.5060000000000002</c:v>
                </c:pt>
                <c:pt idx="9011">
                  <c:v>4.5069999999999997</c:v>
                </c:pt>
                <c:pt idx="9012">
                  <c:v>4.5069999999999997</c:v>
                </c:pt>
                <c:pt idx="9013">
                  <c:v>4.508</c:v>
                </c:pt>
                <c:pt idx="9014">
                  <c:v>4.508</c:v>
                </c:pt>
                <c:pt idx="9015">
                  <c:v>4.5090000000000003</c:v>
                </c:pt>
                <c:pt idx="9016">
                  <c:v>4.5090000000000003</c:v>
                </c:pt>
                <c:pt idx="9017">
                  <c:v>4.51</c:v>
                </c:pt>
                <c:pt idx="9018">
                  <c:v>4.51</c:v>
                </c:pt>
                <c:pt idx="9019">
                  <c:v>4.5110000000000001</c:v>
                </c:pt>
                <c:pt idx="9020">
                  <c:v>4.5110000000000001</c:v>
                </c:pt>
                <c:pt idx="9021">
                  <c:v>4.5119999999999996</c:v>
                </c:pt>
                <c:pt idx="9022">
                  <c:v>4.5119999999999996</c:v>
                </c:pt>
                <c:pt idx="9023">
                  <c:v>4.5129999999999999</c:v>
                </c:pt>
                <c:pt idx="9024">
                  <c:v>4.5129999999999999</c:v>
                </c:pt>
                <c:pt idx="9025">
                  <c:v>4.5140000000000002</c:v>
                </c:pt>
                <c:pt idx="9026">
                  <c:v>4.5140000000000002</c:v>
                </c:pt>
                <c:pt idx="9027">
                  <c:v>4.5149999999999997</c:v>
                </c:pt>
                <c:pt idx="9028">
                  <c:v>4.5149999999999997</c:v>
                </c:pt>
                <c:pt idx="9029">
                  <c:v>4.516</c:v>
                </c:pt>
                <c:pt idx="9030">
                  <c:v>4.516</c:v>
                </c:pt>
                <c:pt idx="9031">
                  <c:v>4.5170000000000003</c:v>
                </c:pt>
                <c:pt idx="9032">
                  <c:v>4.5170000000000003</c:v>
                </c:pt>
                <c:pt idx="9033">
                  <c:v>4.5179999999999998</c:v>
                </c:pt>
                <c:pt idx="9034">
                  <c:v>4.5179999999999998</c:v>
                </c:pt>
                <c:pt idx="9035">
                  <c:v>4.5190000000000001</c:v>
                </c:pt>
                <c:pt idx="9036">
                  <c:v>4.5190000000000001</c:v>
                </c:pt>
                <c:pt idx="9037">
                  <c:v>4.5199999999999996</c:v>
                </c:pt>
                <c:pt idx="9038">
                  <c:v>4.5199999999999996</c:v>
                </c:pt>
                <c:pt idx="9039">
                  <c:v>4.5209999999999999</c:v>
                </c:pt>
                <c:pt idx="9040">
                  <c:v>4.5209999999999999</c:v>
                </c:pt>
                <c:pt idx="9041">
                  <c:v>4.5220000000000002</c:v>
                </c:pt>
                <c:pt idx="9042">
                  <c:v>4.5220000000000002</c:v>
                </c:pt>
                <c:pt idx="9043">
                  <c:v>4.5229999999999997</c:v>
                </c:pt>
                <c:pt idx="9044">
                  <c:v>4.5229999999999997</c:v>
                </c:pt>
                <c:pt idx="9045">
                  <c:v>4.524</c:v>
                </c:pt>
                <c:pt idx="9046">
                  <c:v>4.524</c:v>
                </c:pt>
                <c:pt idx="9047">
                  <c:v>4.5250000000000004</c:v>
                </c:pt>
                <c:pt idx="9048">
                  <c:v>4.5250000000000004</c:v>
                </c:pt>
                <c:pt idx="9049">
                  <c:v>4.5259999999999998</c:v>
                </c:pt>
                <c:pt idx="9050">
                  <c:v>4.5259999999999998</c:v>
                </c:pt>
                <c:pt idx="9051">
                  <c:v>4.5270000000000001</c:v>
                </c:pt>
                <c:pt idx="9052">
                  <c:v>4.5270000000000001</c:v>
                </c:pt>
                <c:pt idx="9053">
                  <c:v>4.5279999999999996</c:v>
                </c:pt>
                <c:pt idx="9054">
                  <c:v>4.5279999999999996</c:v>
                </c:pt>
                <c:pt idx="9055">
                  <c:v>4.5289999999999999</c:v>
                </c:pt>
                <c:pt idx="9056">
                  <c:v>4.5289999999999999</c:v>
                </c:pt>
                <c:pt idx="9057">
                  <c:v>4.53</c:v>
                </c:pt>
                <c:pt idx="9058">
                  <c:v>4.53</c:v>
                </c:pt>
                <c:pt idx="9059">
                  <c:v>4.5309999999999997</c:v>
                </c:pt>
                <c:pt idx="9060">
                  <c:v>4.5309999999999997</c:v>
                </c:pt>
                <c:pt idx="9061">
                  <c:v>4.532</c:v>
                </c:pt>
                <c:pt idx="9062">
                  <c:v>4.532</c:v>
                </c:pt>
                <c:pt idx="9063">
                  <c:v>4.5330000000000004</c:v>
                </c:pt>
                <c:pt idx="9064">
                  <c:v>4.5330000000000004</c:v>
                </c:pt>
                <c:pt idx="9065">
                  <c:v>4.5339999999999998</c:v>
                </c:pt>
                <c:pt idx="9066">
                  <c:v>4.5339999999999998</c:v>
                </c:pt>
                <c:pt idx="9067">
                  <c:v>4.5350000000000001</c:v>
                </c:pt>
                <c:pt idx="9068">
                  <c:v>4.5350000000000001</c:v>
                </c:pt>
                <c:pt idx="9069">
                  <c:v>4.5359999999999996</c:v>
                </c:pt>
                <c:pt idx="9070">
                  <c:v>4.5359999999999996</c:v>
                </c:pt>
                <c:pt idx="9071">
                  <c:v>4.5369999999999999</c:v>
                </c:pt>
                <c:pt idx="9072">
                  <c:v>4.5369999999999999</c:v>
                </c:pt>
                <c:pt idx="9073">
                  <c:v>4.5380000000000003</c:v>
                </c:pt>
                <c:pt idx="9074">
                  <c:v>4.5380000000000003</c:v>
                </c:pt>
                <c:pt idx="9075">
                  <c:v>4.5389999999999997</c:v>
                </c:pt>
                <c:pt idx="9076">
                  <c:v>4.5389999999999997</c:v>
                </c:pt>
                <c:pt idx="9077">
                  <c:v>4.54</c:v>
                </c:pt>
                <c:pt idx="9078">
                  <c:v>4.54</c:v>
                </c:pt>
                <c:pt idx="9079">
                  <c:v>4.5410000000000004</c:v>
                </c:pt>
                <c:pt idx="9080">
                  <c:v>4.5410000000000004</c:v>
                </c:pt>
                <c:pt idx="9081">
                  <c:v>4.5419999999999998</c:v>
                </c:pt>
                <c:pt idx="9082">
                  <c:v>4.5419999999999998</c:v>
                </c:pt>
                <c:pt idx="9083">
                  <c:v>4.5430000000000001</c:v>
                </c:pt>
                <c:pt idx="9084">
                  <c:v>4.5430000000000001</c:v>
                </c:pt>
                <c:pt idx="9085">
                  <c:v>4.5439999999999996</c:v>
                </c:pt>
                <c:pt idx="9086">
                  <c:v>4.5439999999999996</c:v>
                </c:pt>
                <c:pt idx="9087">
                  <c:v>4.5449999999999999</c:v>
                </c:pt>
                <c:pt idx="9088">
                  <c:v>4.5449999999999999</c:v>
                </c:pt>
                <c:pt idx="9089">
                  <c:v>4.5460000000000003</c:v>
                </c:pt>
                <c:pt idx="9090">
                  <c:v>4.5460000000000003</c:v>
                </c:pt>
                <c:pt idx="9091">
                  <c:v>4.5469999999999997</c:v>
                </c:pt>
                <c:pt idx="9092">
                  <c:v>4.5469999999999997</c:v>
                </c:pt>
                <c:pt idx="9093">
                  <c:v>4.548</c:v>
                </c:pt>
                <c:pt idx="9094">
                  <c:v>4.548</c:v>
                </c:pt>
                <c:pt idx="9095">
                  <c:v>4.5490000000000004</c:v>
                </c:pt>
                <c:pt idx="9096">
                  <c:v>4.5490000000000004</c:v>
                </c:pt>
                <c:pt idx="9097">
                  <c:v>4.55</c:v>
                </c:pt>
                <c:pt idx="9098">
                  <c:v>4.55</c:v>
                </c:pt>
                <c:pt idx="9099">
                  <c:v>4.5510000000000002</c:v>
                </c:pt>
                <c:pt idx="9100">
                  <c:v>4.5510000000000002</c:v>
                </c:pt>
                <c:pt idx="9101">
                  <c:v>4.5519999999999996</c:v>
                </c:pt>
                <c:pt idx="9102">
                  <c:v>4.5519999999999996</c:v>
                </c:pt>
                <c:pt idx="9103">
                  <c:v>4.5529999999999999</c:v>
                </c:pt>
                <c:pt idx="9104">
                  <c:v>4.5529999999999999</c:v>
                </c:pt>
                <c:pt idx="9105">
                  <c:v>4.5540000000000003</c:v>
                </c:pt>
                <c:pt idx="9106">
                  <c:v>4.5540000000000003</c:v>
                </c:pt>
                <c:pt idx="9107">
                  <c:v>4.5549999999999997</c:v>
                </c:pt>
                <c:pt idx="9108">
                  <c:v>4.5549999999999997</c:v>
                </c:pt>
                <c:pt idx="9109">
                  <c:v>4.556</c:v>
                </c:pt>
                <c:pt idx="9110">
                  <c:v>4.556</c:v>
                </c:pt>
                <c:pt idx="9111">
                  <c:v>4.5570000000000004</c:v>
                </c:pt>
                <c:pt idx="9112">
                  <c:v>4.5570000000000004</c:v>
                </c:pt>
                <c:pt idx="9113">
                  <c:v>4.5579999999999998</c:v>
                </c:pt>
                <c:pt idx="9114">
                  <c:v>4.5579999999999998</c:v>
                </c:pt>
                <c:pt idx="9115">
                  <c:v>4.5590000000000002</c:v>
                </c:pt>
                <c:pt idx="9116">
                  <c:v>4.5590000000000002</c:v>
                </c:pt>
                <c:pt idx="9117">
                  <c:v>4.5599999999999996</c:v>
                </c:pt>
                <c:pt idx="9118">
                  <c:v>4.5599999999999996</c:v>
                </c:pt>
                <c:pt idx="9119">
                  <c:v>4.5609999999999999</c:v>
                </c:pt>
                <c:pt idx="9120">
                  <c:v>4.5609999999999999</c:v>
                </c:pt>
                <c:pt idx="9121">
                  <c:v>4.5620000000000003</c:v>
                </c:pt>
                <c:pt idx="9122">
                  <c:v>4.5620000000000003</c:v>
                </c:pt>
                <c:pt idx="9123">
                  <c:v>4.5629999999999997</c:v>
                </c:pt>
                <c:pt idx="9124">
                  <c:v>4.5629999999999997</c:v>
                </c:pt>
                <c:pt idx="9125">
                  <c:v>4.5640000000000001</c:v>
                </c:pt>
                <c:pt idx="9126">
                  <c:v>4.5640000000000001</c:v>
                </c:pt>
                <c:pt idx="9127">
                  <c:v>4.5650000000000004</c:v>
                </c:pt>
                <c:pt idx="9128">
                  <c:v>4.5650000000000004</c:v>
                </c:pt>
                <c:pt idx="9129">
                  <c:v>4.5659999999999998</c:v>
                </c:pt>
                <c:pt idx="9130">
                  <c:v>4.5659999999999998</c:v>
                </c:pt>
                <c:pt idx="9131">
                  <c:v>4.5670000000000002</c:v>
                </c:pt>
                <c:pt idx="9132">
                  <c:v>4.5670000000000002</c:v>
                </c:pt>
                <c:pt idx="9133">
                  <c:v>4.5679999999999996</c:v>
                </c:pt>
                <c:pt idx="9134">
                  <c:v>4.5679999999999996</c:v>
                </c:pt>
                <c:pt idx="9135">
                  <c:v>4.569</c:v>
                </c:pt>
                <c:pt idx="9136">
                  <c:v>4.569</c:v>
                </c:pt>
                <c:pt idx="9137">
                  <c:v>4.57</c:v>
                </c:pt>
                <c:pt idx="9138">
                  <c:v>4.57</c:v>
                </c:pt>
                <c:pt idx="9139">
                  <c:v>4.5709999999999997</c:v>
                </c:pt>
                <c:pt idx="9140">
                  <c:v>4.5709999999999997</c:v>
                </c:pt>
                <c:pt idx="9141">
                  <c:v>4.5720000000000001</c:v>
                </c:pt>
                <c:pt idx="9142">
                  <c:v>4.5720000000000001</c:v>
                </c:pt>
                <c:pt idx="9143">
                  <c:v>4.5730000000000004</c:v>
                </c:pt>
                <c:pt idx="9144">
                  <c:v>4.5730000000000004</c:v>
                </c:pt>
                <c:pt idx="9145">
                  <c:v>4.5739999999999998</c:v>
                </c:pt>
                <c:pt idx="9146">
                  <c:v>4.5739999999999998</c:v>
                </c:pt>
                <c:pt idx="9147">
                  <c:v>4.5750000000000002</c:v>
                </c:pt>
                <c:pt idx="9148">
                  <c:v>4.5750000000000002</c:v>
                </c:pt>
                <c:pt idx="9149">
                  <c:v>4.5759999999999996</c:v>
                </c:pt>
                <c:pt idx="9150">
                  <c:v>4.5759999999999996</c:v>
                </c:pt>
                <c:pt idx="9151">
                  <c:v>4.577</c:v>
                </c:pt>
                <c:pt idx="9152">
                  <c:v>4.577</c:v>
                </c:pt>
                <c:pt idx="9153">
                  <c:v>4.5780000000000003</c:v>
                </c:pt>
                <c:pt idx="9154">
                  <c:v>4.5780000000000003</c:v>
                </c:pt>
                <c:pt idx="9155">
                  <c:v>4.5789999999999997</c:v>
                </c:pt>
                <c:pt idx="9156">
                  <c:v>4.5789999999999997</c:v>
                </c:pt>
                <c:pt idx="9157">
                  <c:v>4.58</c:v>
                </c:pt>
                <c:pt idx="9158">
                  <c:v>4.58</c:v>
                </c:pt>
                <c:pt idx="9159">
                  <c:v>4.5810000000000004</c:v>
                </c:pt>
                <c:pt idx="9160">
                  <c:v>4.5810000000000004</c:v>
                </c:pt>
                <c:pt idx="9161">
                  <c:v>4.5819999999999999</c:v>
                </c:pt>
                <c:pt idx="9162">
                  <c:v>4.5819999999999999</c:v>
                </c:pt>
                <c:pt idx="9163">
                  <c:v>4.5830000000000002</c:v>
                </c:pt>
                <c:pt idx="9164">
                  <c:v>4.5830000000000002</c:v>
                </c:pt>
                <c:pt idx="9165">
                  <c:v>4.5839999999999996</c:v>
                </c:pt>
                <c:pt idx="9166">
                  <c:v>4.5839999999999996</c:v>
                </c:pt>
                <c:pt idx="9167">
                  <c:v>4.585</c:v>
                </c:pt>
                <c:pt idx="9168">
                  <c:v>4.585</c:v>
                </c:pt>
                <c:pt idx="9169">
                  <c:v>4.5860000000000003</c:v>
                </c:pt>
                <c:pt idx="9170">
                  <c:v>4.5860000000000003</c:v>
                </c:pt>
                <c:pt idx="9171">
                  <c:v>4.5869999999999997</c:v>
                </c:pt>
                <c:pt idx="9172">
                  <c:v>4.5869999999999997</c:v>
                </c:pt>
                <c:pt idx="9173">
                  <c:v>4.5880000000000001</c:v>
                </c:pt>
                <c:pt idx="9174">
                  <c:v>4.5880000000000001</c:v>
                </c:pt>
                <c:pt idx="9175">
                  <c:v>4.5890000000000004</c:v>
                </c:pt>
                <c:pt idx="9176">
                  <c:v>4.5890000000000004</c:v>
                </c:pt>
                <c:pt idx="9177">
                  <c:v>4.59</c:v>
                </c:pt>
                <c:pt idx="9178">
                  <c:v>4.59</c:v>
                </c:pt>
                <c:pt idx="9179">
                  <c:v>4.5910000000000002</c:v>
                </c:pt>
                <c:pt idx="9180">
                  <c:v>4.5910000000000002</c:v>
                </c:pt>
                <c:pt idx="9181">
                  <c:v>4.5919999999999996</c:v>
                </c:pt>
                <c:pt idx="9182">
                  <c:v>4.5919999999999996</c:v>
                </c:pt>
                <c:pt idx="9183">
                  <c:v>4.593</c:v>
                </c:pt>
                <c:pt idx="9184">
                  <c:v>4.593</c:v>
                </c:pt>
                <c:pt idx="9185">
                  <c:v>4.5940000000000003</c:v>
                </c:pt>
                <c:pt idx="9186">
                  <c:v>4.5940000000000003</c:v>
                </c:pt>
                <c:pt idx="9187">
                  <c:v>4.5949999999999998</c:v>
                </c:pt>
                <c:pt idx="9188">
                  <c:v>4.5949999999999998</c:v>
                </c:pt>
                <c:pt idx="9189">
                  <c:v>4.5960000000000001</c:v>
                </c:pt>
                <c:pt idx="9190">
                  <c:v>4.5960000000000001</c:v>
                </c:pt>
                <c:pt idx="9191">
                  <c:v>4.5970000000000004</c:v>
                </c:pt>
                <c:pt idx="9192">
                  <c:v>4.5970000000000004</c:v>
                </c:pt>
                <c:pt idx="9193">
                  <c:v>4.5979999999999999</c:v>
                </c:pt>
                <c:pt idx="9194">
                  <c:v>4.5979999999999999</c:v>
                </c:pt>
                <c:pt idx="9195">
                  <c:v>4.5990000000000002</c:v>
                </c:pt>
                <c:pt idx="9196">
                  <c:v>4.5990000000000002</c:v>
                </c:pt>
                <c:pt idx="9197">
                  <c:v>4.5999999999999996</c:v>
                </c:pt>
                <c:pt idx="9198">
                  <c:v>4.5999999999999996</c:v>
                </c:pt>
                <c:pt idx="9199">
                  <c:v>4.601</c:v>
                </c:pt>
                <c:pt idx="9200">
                  <c:v>4.601</c:v>
                </c:pt>
                <c:pt idx="9201">
                  <c:v>4.6020000000000003</c:v>
                </c:pt>
                <c:pt idx="9202">
                  <c:v>4.6020000000000003</c:v>
                </c:pt>
                <c:pt idx="9203">
                  <c:v>4.6029999999999998</c:v>
                </c:pt>
                <c:pt idx="9204">
                  <c:v>4.6029999999999998</c:v>
                </c:pt>
                <c:pt idx="9205">
                  <c:v>4.6040000000000001</c:v>
                </c:pt>
                <c:pt idx="9206">
                  <c:v>4.6040000000000001</c:v>
                </c:pt>
                <c:pt idx="9207">
                  <c:v>4.6050000000000004</c:v>
                </c:pt>
                <c:pt idx="9208">
                  <c:v>4.6050000000000004</c:v>
                </c:pt>
                <c:pt idx="9209">
                  <c:v>4.6059999999999999</c:v>
                </c:pt>
                <c:pt idx="9210">
                  <c:v>4.6059999999999999</c:v>
                </c:pt>
                <c:pt idx="9211">
                  <c:v>4.6070000000000002</c:v>
                </c:pt>
                <c:pt idx="9212">
                  <c:v>4.6070000000000002</c:v>
                </c:pt>
                <c:pt idx="9213">
                  <c:v>4.6079999999999997</c:v>
                </c:pt>
                <c:pt idx="9214">
                  <c:v>4.6079999999999997</c:v>
                </c:pt>
                <c:pt idx="9215">
                  <c:v>4.609</c:v>
                </c:pt>
                <c:pt idx="9216">
                  <c:v>4.609</c:v>
                </c:pt>
                <c:pt idx="9217">
                  <c:v>4.6100000000000003</c:v>
                </c:pt>
                <c:pt idx="9218">
                  <c:v>4.6100000000000003</c:v>
                </c:pt>
                <c:pt idx="9219">
                  <c:v>4.6109999999999998</c:v>
                </c:pt>
                <c:pt idx="9220">
                  <c:v>4.6109999999999998</c:v>
                </c:pt>
                <c:pt idx="9221">
                  <c:v>4.6120000000000001</c:v>
                </c:pt>
                <c:pt idx="9222">
                  <c:v>4.6120000000000001</c:v>
                </c:pt>
                <c:pt idx="9223">
                  <c:v>4.6130000000000004</c:v>
                </c:pt>
                <c:pt idx="9224">
                  <c:v>4.6130000000000004</c:v>
                </c:pt>
                <c:pt idx="9225">
                  <c:v>4.6139999999999999</c:v>
                </c:pt>
                <c:pt idx="9226">
                  <c:v>4.6139999999999999</c:v>
                </c:pt>
                <c:pt idx="9227">
                  <c:v>4.6150000000000002</c:v>
                </c:pt>
                <c:pt idx="9228">
                  <c:v>4.6150000000000002</c:v>
                </c:pt>
                <c:pt idx="9229">
                  <c:v>4.6159999999999997</c:v>
                </c:pt>
                <c:pt idx="9230">
                  <c:v>4.6159999999999997</c:v>
                </c:pt>
                <c:pt idx="9231">
                  <c:v>4.617</c:v>
                </c:pt>
                <c:pt idx="9232">
                  <c:v>4.617</c:v>
                </c:pt>
                <c:pt idx="9233">
                  <c:v>4.6180000000000003</c:v>
                </c:pt>
                <c:pt idx="9234">
                  <c:v>4.6180000000000003</c:v>
                </c:pt>
                <c:pt idx="9235">
                  <c:v>4.6189999999999998</c:v>
                </c:pt>
                <c:pt idx="9236">
                  <c:v>4.6189999999999998</c:v>
                </c:pt>
                <c:pt idx="9237">
                  <c:v>4.62</c:v>
                </c:pt>
                <c:pt idx="9238">
                  <c:v>4.62</c:v>
                </c:pt>
                <c:pt idx="9239">
                  <c:v>4.6210000000000004</c:v>
                </c:pt>
                <c:pt idx="9240">
                  <c:v>4.6210000000000004</c:v>
                </c:pt>
                <c:pt idx="9241">
                  <c:v>4.6219999999999999</c:v>
                </c:pt>
                <c:pt idx="9242">
                  <c:v>4.6219999999999999</c:v>
                </c:pt>
                <c:pt idx="9243">
                  <c:v>4.6230000000000002</c:v>
                </c:pt>
                <c:pt idx="9244">
                  <c:v>4.6230000000000002</c:v>
                </c:pt>
                <c:pt idx="9245">
                  <c:v>4.6239999999999997</c:v>
                </c:pt>
                <c:pt idx="9246">
                  <c:v>4.6239999999999997</c:v>
                </c:pt>
                <c:pt idx="9247">
                  <c:v>4.625</c:v>
                </c:pt>
                <c:pt idx="9248">
                  <c:v>4.625</c:v>
                </c:pt>
                <c:pt idx="9249">
                  <c:v>4.6260000000000003</c:v>
                </c:pt>
                <c:pt idx="9250">
                  <c:v>4.6260000000000003</c:v>
                </c:pt>
                <c:pt idx="9251">
                  <c:v>4.6269999999999998</c:v>
                </c:pt>
                <c:pt idx="9252">
                  <c:v>4.6269999999999998</c:v>
                </c:pt>
                <c:pt idx="9253">
                  <c:v>4.6280000000000001</c:v>
                </c:pt>
                <c:pt idx="9254">
                  <c:v>4.6280000000000001</c:v>
                </c:pt>
                <c:pt idx="9255">
                  <c:v>4.6289999999999996</c:v>
                </c:pt>
                <c:pt idx="9256">
                  <c:v>4.6289999999999996</c:v>
                </c:pt>
                <c:pt idx="9257">
                  <c:v>4.63</c:v>
                </c:pt>
                <c:pt idx="9258">
                  <c:v>4.63</c:v>
                </c:pt>
                <c:pt idx="9259">
                  <c:v>4.6310000000000002</c:v>
                </c:pt>
                <c:pt idx="9260">
                  <c:v>4.6310000000000002</c:v>
                </c:pt>
                <c:pt idx="9261">
                  <c:v>4.6319999999999997</c:v>
                </c:pt>
                <c:pt idx="9262">
                  <c:v>4.6319999999999997</c:v>
                </c:pt>
                <c:pt idx="9263">
                  <c:v>4.633</c:v>
                </c:pt>
                <c:pt idx="9264">
                  <c:v>4.633</c:v>
                </c:pt>
                <c:pt idx="9265">
                  <c:v>4.6340000000000003</c:v>
                </c:pt>
                <c:pt idx="9266">
                  <c:v>4.6340000000000003</c:v>
                </c:pt>
                <c:pt idx="9267">
                  <c:v>4.6349999999999998</c:v>
                </c:pt>
                <c:pt idx="9268">
                  <c:v>4.6349999999999998</c:v>
                </c:pt>
                <c:pt idx="9269">
                  <c:v>4.6360000000000001</c:v>
                </c:pt>
                <c:pt idx="9270">
                  <c:v>4.6360000000000001</c:v>
                </c:pt>
                <c:pt idx="9271">
                  <c:v>4.6369999999999996</c:v>
                </c:pt>
                <c:pt idx="9272">
                  <c:v>4.6369999999999996</c:v>
                </c:pt>
                <c:pt idx="9273">
                  <c:v>4.6379999999999999</c:v>
                </c:pt>
                <c:pt idx="9274">
                  <c:v>4.6379999999999999</c:v>
                </c:pt>
                <c:pt idx="9275">
                  <c:v>4.6390000000000002</c:v>
                </c:pt>
                <c:pt idx="9276">
                  <c:v>4.6390000000000002</c:v>
                </c:pt>
                <c:pt idx="9277">
                  <c:v>4.6399999999999997</c:v>
                </c:pt>
                <c:pt idx="9278">
                  <c:v>4.6399999999999997</c:v>
                </c:pt>
                <c:pt idx="9279">
                  <c:v>4.641</c:v>
                </c:pt>
                <c:pt idx="9280">
                  <c:v>4.641</c:v>
                </c:pt>
                <c:pt idx="9281">
                  <c:v>4.6420000000000003</c:v>
                </c:pt>
                <c:pt idx="9282">
                  <c:v>4.6420000000000003</c:v>
                </c:pt>
                <c:pt idx="9283">
                  <c:v>4.6429999999999998</c:v>
                </c:pt>
                <c:pt idx="9284">
                  <c:v>4.6429999999999998</c:v>
                </c:pt>
                <c:pt idx="9285">
                  <c:v>4.6440000000000001</c:v>
                </c:pt>
                <c:pt idx="9286">
                  <c:v>4.6440000000000001</c:v>
                </c:pt>
                <c:pt idx="9287">
                  <c:v>4.6449999999999996</c:v>
                </c:pt>
                <c:pt idx="9288">
                  <c:v>4.6449999999999996</c:v>
                </c:pt>
                <c:pt idx="9289">
                  <c:v>4.6459999999999999</c:v>
                </c:pt>
                <c:pt idx="9290">
                  <c:v>4.6459999999999999</c:v>
                </c:pt>
                <c:pt idx="9291">
                  <c:v>4.6470000000000002</c:v>
                </c:pt>
                <c:pt idx="9292">
                  <c:v>4.6470000000000002</c:v>
                </c:pt>
                <c:pt idx="9293">
                  <c:v>4.6479999999999997</c:v>
                </c:pt>
                <c:pt idx="9294">
                  <c:v>4.6479999999999997</c:v>
                </c:pt>
                <c:pt idx="9295">
                  <c:v>4.649</c:v>
                </c:pt>
                <c:pt idx="9296">
                  <c:v>4.649</c:v>
                </c:pt>
                <c:pt idx="9297">
                  <c:v>4.6500000000000004</c:v>
                </c:pt>
                <c:pt idx="9298">
                  <c:v>4.6500000000000004</c:v>
                </c:pt>
                <c:pt idx="9299">
                  <c:v>4.6509999999999998</c:v>
                </c:pt>
                <c:pt idx="9300">
                  <c:v>4.6509999999999998</c:v>
                </c:pt>
                <c:pt idx="9301">
                  <c:v>4.6520000000000001</c:v>
                </c:pt>
                <c:pt idx="9302">
                  <c:v>4.6520000000000001</c:v>
                </c:pt>
                <c:pt idx="9303">
                  <c:v>4.6529999999999996</c:v>
                </c:pt>
                <c:pt idx="9304">
                  <c:v>4.6529999999999996</c:v>
                </c:pt>
                <c:pt idx="9305">
                  <c:v>4.6539999999999999</c:v>
                </c:pt>
                <c:pt idx="9306">
                  <c:v>4.6539999999999999</c:v>
                </c:pt>
                <c:pt idx="9307">
                  <c:v>4.6550000000000002</c:v>
                </c:pt>
                <c:pt idx="9308">
                  <c:v>4.6550000000000002</c:v>
                </c:pt>
                <c:pt idx="9309">
                  <c:v>4.6559999999999997</c:v>
                </c:pt>
                <c:pt idx="9310">
                  <c:v>4.6559999999999997</c:v>
                </c:pt>
                <c:pt idx="9311">
                  <c:v>4.657</c:v>
                </c:pt>
                <c:pt idx="9312">
                  <c:v>4.657</c:v>
                </c:pt>
                <c:pt idx="9313">
                  <c:v>4.6580000000000004</c:v>
                </c:pt>
                <c:pt idx="9314">
                  <c:v>4.6580000000000004</c:v>
                </c:pt>
                <c:pt idx="9315">
                  <c:v>4.6589999999999998</c:v>
                </c:pt>
                <c:pt idx="9316">
                  <c:v>4.6589999999999998</c:v>
                </c:pt>
                <c:pt idx="9317">
                  <c:v>4.66</c:v>
                </c:pt>
                <c:pt idx="9318">
                  <c:v>4.66</c:v>
                </c:pt>
                <c:pt idx="9319">
                  <c:v>4.6609999999999996</c:v>
                </c:pt>
                <c:pt idx="9320">
                  <c:v>4.6609999999999996</c:v>
                </c:pt>
                <c:pt idx="9321">
                  <c:v>4.6619999999999999</c:v>
                </c:pt>
                <c:pt idx="9322">
                  <c:v>4.6619999999999999</c:v>
                </c:pt>
                <c:pt idx="9323">
                  <c:v>4.6630000000000003</c:v>
                </c:pt>
                <c:pt idx="9324">
                  <c:v>4.6630000000000003</c:v>
                </c:pt>
                <c:pt idx="9325">
                  <c:v>4.6639999999999997</c:v>
                </c:pt>
                <c:pt idx="9326">
                  <c:v>4.6639999999999997</c:v>
                </c:pt>
                <c:pt idx="9327">
                  <c:v>4.665</c:v>
                </c:pt>
                <c:pt idx="9328">
                  <c:v>4.665</c:v>
                </c:pt>
                <c:pt idx="9329">
                  <c:v>4.6660000000000004</c:v>
                </c:pt>
                <c:pt idx="9330">
                  <c:v>4.6660000000000004</c:v>
                </c:pt>
                <c:pt idx="9331">
                  <c:v>4.6669999999999998</c:v>
                </c:pt>
                <c:pt idx="9332">
                  <c:v>4.6669999999999998</c:v>
                </c:pt>
                <c:pt idx="9333">
                  <c:v>4.6680000000000001</c:v>
                </c:pt>
                <c:pt idx="9334">
                  <c:v>4.6680000000000001</c:v>
                </c:pt>
                <c:pt idx="9335">
                  <c:v>4.6689999999999996</c:v>
                </c:pt>
                <c:pt idx="9336">
                  <c:v>4.6689999999999996</c:v>
                </c:pt>
                <c:pt idx="9337">
                  <c:v>4.67</c:v>
                </c:pt>
                <c:pt idx="9338">
                  <c:v>4.67</c:v>
                </c:pt>
                <c:pt idx="9339">
                  <c:v>4.6710000000000003</c:v>
                </c:pt>
                <c:pt idx="9340">
                  <c:v>4.6710000000000003</c:v>
                </c:pt>
                <c:pt idx="9341">
                  <c:v>4.6719999999999997</c:v>
                </c:pt>
                <c:pt idx="9342">
                  <c:v>4.6719999999999997</c:v>
                </c:pt>
                <c:pt idx="9343">
                  <c:v>4.673</c:v>
                </c:pt>
                <c:pt idx="9344">
                  <c:v>4.673</c:v>
                </c:pt>
                <c:pt idx="9345">
                  <c:v>4.6740000000000004</c:v>
                </c:pt>
                <c:pt idx="9346">
                  <c:v>4.6740000000000004</c:v>
                </c:pt>
                <c:pt idx="9347">
                  <c:v>4.6749999999999998</c:v>
                </c:pt>
                <c:pt idx="9348">
                  <c:v>4.6749999999999998</c:v>
                </c:pt>
                <c:pt idx="9349">
                  <c:v>4.6760000000000002</c:v>
                </c:pt>
                <c:pt idx="9350">
                  <c:v>4.6760000000000002</c:v>
                </c:pt>
                <c:pt idx="9351">
                  <c:v>4.6769999999999996</c:v>
                </c:pt>
                <c:pt idx="9352">
                  <c:v>4.6769999999999996</c:v>
                </c:pt>
                <c:pt idx="9353">
                  <c:v>4.6779999999999999</c:v>
                </c:pt>
                <c:pt idx="9354">
                  <c:v>4.6779999999999999</c:v>
                </c:pt>
                <c:pt idx="9355">
                  <c:v>4.6790000000000003</c:v>
                </c:pt>
                <c:pt idx="9356">
                  <c:v>4.6790000000000003</c:v>
                </c:pt>
                <c:pt idx="9357">
                  <c:v>4.68</c:v>
                </c:pt>
                <c:pt idx="9358">
                  <c:v>4.68</c:v>
                </c:pt>
                <c:pt idx="9359">
                  <c:v>4.681</c:v>
                </c:pt>
                <c:pt idx="9360">
                  <c:v>4.681</c:v>
                </c:pt>
                <c:pt idx="9361">
                  <c:v>4.6820000000000004</c:v>
                </c:pt>
                <c:pt idx="9362">
                  <c:v>4.6820000000000004</c:v>
                </c:pt>
                <c:pt idx="9363">
                  <c:v>4.6829999999999998</c:v>
                </c:pt>
                <c:pt idx="9364">
                  <c:v>4.6829999999999998</c:v>
                </c:pt>
                <c:pt idx="9365">
                  <c:v>4.6840000000000002</c:v>
                </c:pt>
                <c:pt idx="9366">
                  <c:v>4.6840000000000002</c:v>
                </c:pt>
                <c:pt idx="9367">
                  <c:v>4.6849999999999996</c:v>
                </c:pt>
                <c:pt idx="9368">
                  <c:v>4.6849999999999996</c:v>
                </c:pt>
                <c:pt idx="9369">
                  <c:v>4.6859999999999999</c:v>
                </c:pt>
                <c:pt idx="9370">
                  <c:v>4.6859999999999999</c:v>
                </c:pt>
                <c:pt idx="9371">
                  <c:v>4.6870000000000003</c:v>
                </c:pt>
                <c:pt idx="9372">
                  <c:v>4.6870000000000003</c:v>
                </c:pt>
                <c:pt idx="9373">
                  <c:v>4.6879999999999997</c:v>
                </c:pt>
                <c:pt idx="9374">
                  <c:v>4.6879999999999997</c:v>
                </c:pt>
                <c:pt idx="9375">
                  <c:v>4.6890000000000001</c:v>
                </c:pt>
                <c:pt idx="9376">
                  <c:v>4.6890000000000001</c:v>
                </c:pt>
                <c:pt idx="9377">
                  <c:v>4.6900000000000004</c:v>
                </c:pt>
                <c:pt idx="9378">
                  <c:v>4.6900000000000004</c:v>
                </c:pt>
                <c:pt idx="9379">
                  <c:v>4.6909999999999998</c:v>
                </c:pt>
                <c:pt idx="9380">
                  <c:v>4.6909999999999998</c:v>
                </c:pt>
                <c:pt idx="9381">
                  <c:v>4.6920000000000002</c:v>
                </c:pt>
                <c:pt idx="9382">
                  <c:v>4.6920000000000002</c:v>
                </c:pt>
                <c:pt idx="9383">
                  <c:v>4.6929999999999996</c:v>
                </c:pt>
                <c:pt idx="9384">
                  <c:v>4.6929999999999996</c:v>
                </c:pt>
                <c:pt idx="9385">
                  <c:v>4.694</c:v>
                </c:pt>
                <c:pt idx="9386">
                  <c:v>4.694</c:v>
                </c:pt>
                <c:pt idx="9387">
                  <c:v>4.6950000000000003</c:v>
                </c:pt>
                <c:pt idx="9388">
                  <c:v>4.6950000000000003</c:v>
                </c:pt>
                <c:pt idx="9389">
                  <c:v>4.6959999999999997</c:v>
                </c:pt>
                <c:pt idx="9390">
                  <c:v>4.6959999999999997</c:v>
                </c:pt>
                <c:pt idx="9391">
                  <c:v>4.6970000000000001</c:v>
                </c:pt>
                <c:pt idx="9392">
                  <c:v>4.6970000000000001</c:v>
                </c:pt>
                <c:pt idx="9393">
                  <c:v>4.6980000000000004</c:v>
                </c:pt>
                <c:pt idx="9394">
                  <c:v>4.6980000000000004</c:v>
                </c:pt>
                <c:pt idx="9395">
                  <c:v>4.6989999999999998</c:v>
                </c:pt>
                <c:pt idx="9396">
                  <c:v>4.6989999999999998</c:v>
                </c:pt>
                <c:pt idx="9397">
                  <c:v>4.7</c:v>
                </c:pt>
                <c:pt idx="9398">
                  <c:v>4.7</c:v>
                </c:pt>
                <c:pt idx="9399">
                  <c:v>4.7009999999999996</c:v>
                </c:pt>
                <c:pt idx="9400">
                  <c:v>4.7009999999999996</c:v>
                </c:pt>
                <c:pt idx="9401">
                  <c:v>4.702</c:v>
                </c:pt>
                <c:pt idx="9402">
                  <c:v>4.702</c:v>
                </c:pt>
                <c:pt idx="9403">
                  <c:v>4.7030000000000003</c:v>
                </c:pt>
                <c:pt idx="9404">
                  <c:v>4.7030000000000003</c:v>
                </c:pt>
                <c:pt idx="9405">
                  <c:v>4.7039999999999997</c:v>
                </c:pt>
                <c:pt idx="9406">
                  <c:v>4.7039999999999997</c:v>
                </c:pt>
                <c:pt idx="9407">
                  <c:v>4.7050000000000001</c:v>
                </c:pt>
                <c:pt idx="9408">
                  <c:v>4.7050000000000001</c:v>
                </c:pt>
                <c:pt idx="9409">
                  <c:v>4.7060000000000004</c:v>
                </c:pt>
                <c:pt idx="9410">
                  <c:v>4.7060000000000004</c:v>
                </c:pt>
                <c:pt idx="9411">
                  <c:v>4.7069999999999999</c:v>
                </c:pt>
                <c:pt idx="9412">
                  <c:v>4.7069999999999999</c:v>
                </c:pt>
                <c:pt idx="9413">
                  <c:v>4.7080000000000002</c:v>
                </c:pt>
                <c:pt idx="9414">
                  <c:v>4.7080000000000002</c:v>
                </c:pt>
                <c:pt idx="9415">
                  <c:v>4.7089999999999996</c:v>
                </c:pt>
                <c:pt idx="9416">
                  <c:v>4.7089999999999996</c:v>
                </c:pt>
                <c:pt idx="9417">
                  <c:v>4.71</c:v>
                </c:pt>
                <c:pt idx="9418">
                  <c:v>4.71</c:v>
                </c:pt>
                <c:pt idx="9419">
                  <c:v>4.7110000000000003</c:v>
                </c:pt>
                <c:pt idx="9420">
                  <c:v>4.7110000000000003</c:v>
                </c:pt>
                <c:pt idx="9421">
                  <c:v>4.7119999999999997</c:v>
                </c:pt>
                <c:pt idx="9422">
                  <c:v>4.7119999999999997</c:v>
                </c:pt>
                <c:pt idx="9423">
                  <c:v>4.7130000000000001</c:v>
                </c:pt>
                <c:pt idx="9424">
                  <c:v>4.7130000000000001</c:v>
                </c:pt>
                <c:pt idx="9425">
                  <c:v>4.7140000000000004</c:v>
                </c:pt>
                <c:pt idx="9426">
                  <c:v>4.7140000000000004</c:v>
                </c:pt>
                <c:pt idx="9427">
                  <c:v>4.7149999999999999</c:v>
                </c:pt>
                <c:pt idx="9428">
                  <c:v>4.7149999999999999</c:v>
                </c:pt>
                <c:pt idx="9429">
                  <c:v>4.7160000000000002</c:v>
                </c:pt>
                <c:pt idx="9430">
                  <c:v>4.7160000000000002</c:v>
                </c:pt>
                <c:pt idx="9431">
                  <c:v>4.7169999999999996</c:v>
                </c:pt>
                <c:pt idx="9432">
                  <c:v>4.7169999999999996</c:v>
                </c:pt>
                <c:pt idx="9433">
                  <c:v>4.718</c:v>
                </c:pt>
                <c:pt idx="9434">
                  <c:v>4.718</c:v>
                </c:pt>
                <c:pt idx="9435">
                  <c:v>4.7190000000000003</c:v>
                </c:pt>
                <c:pt idx="9436">
                  <c:v>4.7190000000000003</c:v>
                </c:pt>
                <c:pt idx="9437">
                  <c:v>4.72</c:v>
                </c:pt>
                <c:pt idx="9438">
                  <c:v>4.72</c:v>
                </c:pt>
                <c:pt idx="9439">
                  <c:v>4.7210000000000001</c:v>
                </c:pt>
                <c:pt idx="9440">
                  <c:v>4.7210000000000001</c:v>
                </c:pt>
                <c:pt idx="9441">
                  <c:v>4.7220000000000004</c:v>
                </c:pt>
                <c:pt idx="9442">
                  <c:v>4.7220000000000004</c:v>
                </c:pt>
                <c:pt idx="9443">
                  <c:v>4.7229999999999999</c:v>
                </c:pt>
                <c:pt idx="9444">
                  <c:v>4.7229999999999999</c:v>
                </c:pt>
                <c:pt idx="9445">
                  <c:v>4.7240000000000002</c:v>
                </c:pt>
                <c:pt idx="9446">
                  <c:v>4.7240000000000002</c:v>
                </c:pt>
                <c:pt idx="9447">
                  <c:v>4.7249999999999996</c:v>
                </c:pt>
                <c:pt idx="9448">
                  <c:v>4.7249999999999996</c:v>
                </c:pt>
                <c:pt idx="9449">
                  <c:v>4.726</c:v>
                </c:pt>
                <c:pt idx="9450">
                  <c:v>4.726</c:v>
                </c:pt>
                <c:pt idx="9451">
                  <c:v>4.7270000000000003</c:v>
                </c:pt>
                <c:pt idx="9452">
                  <c:v>4.7270000000000003</c:v>
                </c:pt>
                <c:pt idx="9453">
                  <c:v>4.7279999999999998</c:v>
                </c:pt>
                <c:pt idx="9454">
                  <c:v>4.7279999999999998</c:v>
                </c:pt>
                <c:pt idx="9455">
                  <c:v>4.7290000000000001</c:v>
                </c:pt>
                <c:pt idx="9456">
                  <c:v>4.7290000000000001</c:v>
                </c:pt>
                <c:pt idx="9457">
                  <c:v>4.7300000000000004</c:v>
                </c:pt>
                <c:pt idx="9458">
                  <c:v>4.7300000000000004</c:v>
                </c:pt>
                <c:pt idx="9459">
                  <c:v>4.7309999999999999</c:v>
                </c:pt>
                <c:pt idx="9460">
                  <c:v>4.7309999999999999</c:v>
                </c:pt>
                <c:pt idx="9461">
                  <c:v>4.7320000000000002</c:v>
                </c:pt>
                <c:pt idx="9462">
                  <c:v>4.7320000000000002</c:v>
                </c:pt>
                <c:pt idx="9463">
                  <c:v>4.7329999999999997</c:v>
                </c:pt>
                <c:pt idx="9464">
                  <c:v>4.7329999999999997</c:v>
                </c:pt>
                <c:pt idx="9465">
                  <c:v>4.734</c:v>
                </c:pt>
                <c:pt idx="9466">
                  <c:v>4.734</c:v>
                </c:pt>
                <c:pt idx="9467">
                  <c:v>4.7350000000000003</c:v>
                </c:pt>
                <c:pt idx="9468">
                  <c:v>4.7350000000000003</c:v>
                </c:pt>
                <c:pt idx="9469">
                  <c:v>4.7359999999999998</c:v>
                </c:pt>
                <c:pt idx="9470">
                  <c:v>4.7359999999999998</c:v>
                </c:pt>
                <c:pt idx="9471">
                  <c:v>4.7370000000000001</c:v>
                </c:pt>
                <c:pt idx="9472">
                  <c:v>4.7370000000000001</c:v>
                </c:pt>
                <c:pt idx="9473">
                  <c:v>4.7380000000000004</c:v>
                </c:pt>
                <c:pt idx="9474">
                  <c:v>4.7380000000000004</c:v>
                </c:pt>
                <c:pt idx="9475">
                  <c:v>4.7389999999999999</c:v>
                </c:pt>
                <c:pt idx="9476">
                  <c:v>4.7389999999999999</c:v>
                </c:pt>
                <c:pt idx="9477">
                  <c:v>4.74</c:v>
                </c:pt>
                <c:pt idx="9478">
                  <c:v>4.74</c:v>
                </c:pt>
                <c:pt idx="9479">
                  <c:v>4.7409999999999997</c:v>
                </c:pt>
                <c:pt idx="9480">
                  <c:v>4.7409999999999997</c:v>
                </c:pt>
                <c:pt idx="9481">
                  <c:v>4.742</c:v>
                </c:pt>
                <c:pt idx="9482">
                  <c:v>4.742</c:v>
                </c:pt>
                <c:pt idx="9483">
                  <c:v>4.7430000000000003</c:v>
                </c:pt>
                <c:pt idx="9484">
                  <c:v>4.7430000000000003</c:v>
                </c:pt>
                <c:pt idx="9485">
                  <c:v>4.7439999999999998</c:v>
                </c:pt>
                <c:pt idx="9486">
                  <c:v>4.7439999999999998</c:v>
                </c:pt>
                <c:pt idx="9487">
                  <c:v>4.7450000000000001</c:v>
                </c:pt>
                <c:pt idx="9488">
                  <c:v>4.7450000000000001</c:v>
                </c:pt>
                <c:pt idx="9489">
                  <c:v>4.7460000000000004</c:v>
                </c:pt>
                <c:pt idx="9490">
                  <c:v>4.7460000000000004</c:v>
                </c:pt>
                <c:pt idx="9491">
                  <c:v>4.7469999999999999</c:v>
                </c:pt>
                <c:pt idx="9492">
                  <c:v>4.7469999999999999</c:v>
                </c:pt>
                <c:pt idx="9493">
                  <c:v>4.7480000000000002</c:v>
                </c:pt>
                <c:pt idx="9494">
                  <c:v>4.7480000000000002</c:v>
                </c:pt>
                <c:pt idx="9495">
                  <c:v>4.7489999999999997</c:v>
                </c:pt>
                <c:pt idx="9496">
                  <c:v>4.7489999999999997</c:v>
                </c:pt>
                <c:pt idx="9497">
                  <c:v>4.75</c:v>
                </c:pt>
                <c:pt idx="9498">
                  <c:v>4.75</c:v>
                </c:pt>
                <c:pt idx="9499">
                  <c:v>4.7510000000000003</c:v>
                </c:pt>
                <c:pt idx="9500">
                  <c:v>4.7510000000000003</c:v>
                </c:pt>
                <c:pt idx="9501">
                  <c:v>4.7519999999999998</c:v>
                </c:pt>
                <c:pt idx="9502">
                  <c:v>4.7519999999999998</c:v>
                </c:pt>
                <c:pt idx="9503">
                  <c:v>4.7530000000000001</c:v>
                </c:pt>
                <c:pt idx="9504">
                  <c:v>4.7530000000000001</c:v>
                </c:pt>
                <c:pt idx="9505">
                  <c:v>4.7539999999999996</c:v>
                </c:pt>
                <c:pt idx="9506">
                  <c:v>4.7539999999999996</c:v>
                </c:pt>
                <c:pt idx="9507">
                  <c:v>4.7549999999999999</c:v>
                </c:pt>
                <c:pt idx="9508">
                  <c:v>4.7549999999999999</c:v>
                </c:pt>
                <c:pt idx="9509">
                  <c:v>4.7560000000000002</c:v>
                </c:pt>
                <c:pt idx="9510">
                  <c:v>4.7560000000000002</c:v>
                </c:pt>
                <c:pt idx="9511">
                  <c:v>4.7569999999999997</c:v>
                </c:pt>
                <c:pt idx="9512">
                  <c:v>4.7569999999999997</c:v>
                </c:pt>
                <c:pt idx="9513">
                  <c:v>4.758</c:v>
                </c:pt>
                <c:pt idx="9514">
                  <c:v>4.758</c:v>
                </c:pt>
                <c:pt idx="9515">
                  <c:v>4.7590000000000003</c:v>
                </c:pt>
                <c:pt idx="9516">
                  <c:v>4.7590000000000003</c:v>
                </c:pt>
                <c:pt idx="9517">
                  <c:v>4.76</c:v>
                </c:pt>
                <c:pt idx="9518">
                  <c:v>4.76</c:v>
                </c:pt>
                <c:pt idx="9519">
                  <c:v>4.7610000000000001</c:v>
                </c:pt>
                <c:pt idx="9520">
                  <c:v>4.7610000000000001</c:v>
                </c:pt>
                <c:pt idx="9521">
                  <c:v>4.7619999999999996</c:v>
                </c:pt>
                <c:pt idx="9522">
                  <c:v>4.7619999999999996</c:v>
                </c:pt>
                <c:pt idx="9523">
                  <c:v>4.7629999999999999</c:v>
                </c:pt>
                <c:pt idx="9524">
                  <c:v>4.7629999999999999</c:v>
                </c:pt>
                <c:pt idx="9525">
                  <c:v>4.7640000000000002</c:v>
                </c:pt>
                <c:pt idx="9526">
                  <c:v>4.7640000000000002</c:v>
                </c:pt>
                <c:pt idx="9527">
                  <c:v>4.7649999999999997</c:v>
                </c:pt>
                <c:pt idx="9528">
                  <c:v>4.7649999999999997</c:v>
                </c:pt>
                <c:pt idx="9529">
                  <c:v>4.766</c:v>
                </c:pt>
                <c:pt idx="9530">
                  <c:v>4.766</c:v>
                </c:pt>
                <c:pt idx="9531">
                  <c:v>4.7670000000000003</c:v>
                </c:pt>
                <c:pt idx="9532">
                  <c:v>4.7670000000000003</c:v>
                </c:pt>
                <c:pt idx="9533">
                  <c:v>4.7679999999999998</c:v>
                </c:pt>
                <c:pt idx="9534">
                  <c:v>4.7679999999999998</c:v>
                </c:pt>
                <c:pt idx="9535">
                  <c:v>4.7690000000000001</c:v>
                </c:pt>
                <c:pt idx="9536">
                  <c:v>4.7690000000000001</c:v>
                </c:pt>
                <c:pt idx="9537">
                  <c:v>4.7699999999999996</c:v>
                </c:pt>
                <c:pt idx="9538">
                  <c:v>4.7699999999999996</c:v>
                </c:pt>
                <c:pt idx="9539">
                  <c:v>4.7709999999999999</c:v>
                </c:pt>
                <c:pt idx="9540">
                  <c:v>4.7709999999999999</c:v>
                </c:pt>
                <c:pt idx="9541">
                  <c:v>4.7720000000000002</c:v>
                </c:pt>
                <c:pt idx="9542">
                  <c:v>4.7720000000000002</c:v>
                </c:pt>
                <c:pt idx="9543">
                  <c:v>4.7729999999999997</c:v>
                </c:pt>
                <c:pt idx="9544">
                  <c:v>4.7729999999999997</c:v>
                </c:pt>
                <c:pt idx="9545">
                  <c:v>4.774</c:v>
                </c:pt>
                <c:pt idx="9546">
                  <c:v>4.774</c:v>
                </c:pt>
                <c:pt idx="9547">
                  <c:v>4.7750000000000004</c:v>
                </c:pt>
                <c:pt idx="9548">
                  <c:v>4.7750000000000004</c:v>
                </c:pt>
                <c:pt idx="9549">
                  <c:v>4.7759999999999998</c:v>
                </c:pt>
                <c:pt idx="9550">
                  <c:v>4.7759999999999998</c:v>
                </c:pt>
                <c:pt idx="9551">
                  <c:v>4.7770000000000001</c:v>
                </c:pt>
                <c:pt idx="9552">
                  <c:v>4.7770000000000001</c:v>
                </c:pt>
                <c:pt idx="9553">
                  <c:v>4.7779999999999996</c:v>
                </c:pt>
                <c:pt idx="9554">
                  <c:v>4.7779999999999996</c:v>
                </c:pt>
                <c:pt idx="9555">
                  <c:v>4.7789999999999999</c:v>
                </c:pt>
                <c:pt idx="9556">
                  <c:v>4.7789999999999999</c:v>
                </c:pt>
                <c:pt idx="9557">
                  <c:v>4.78</c:v>
                </c:pt>
                <c:pt idx="9558">
                  <c:v>4.78</c:v>
                </c:pt>
                <c:pt idx="9559">
                  <c:v>4.7809999999999997</c:v>
                </c:pt>
                <c:pt idx="9560">
                  <c:v>4.7809999999999997</c:v>
                </c:pt>
                <c:pt idx="9561">
                  <c:v>4.782</c:v>
                </c:pt>
                <c:pt idx="9562">
                  <c:v>4.782</c:v>
                </c:pt>
                <c:pt idx="9563">
                  <c:v>4.7830000000000004</c:v>
                </c:pt>
                <c:pt idx="9564">
                  <c:v>4.7830000000000004</c:v>
                </c:pt>
                <c:pt idx="9565">
                  <c:v>4.7839999999999998</c:v>
                </c:pt>
                <c:pt idx="9566">
                  <c:v>4.7839999999999998</c:v>
                </c:pt>
                <c:pt idx="9567">
                  <c:v>4.7850000000000001</c:v>
                </c:pt>
                <c:pt idx="9568">
                  <c:v>4.7850000000000001</c:v>
                </c:pt>
                <c:pt idx="9569">
                  <c:v>4.7859999999999996</c:v>
                </c:pt>
                <c:pt idx="9570">
                  <c:v>4.7859999999999996</c:v>
                </c:pt>
                <c:pt idx="9571">
                  <c:v>4.7869999999999999</c:v>
                </c:pt>
                <c:pt idx="9572">
                  <c:v>4.7869999999999999</c:v>
                </c:pt>
                <c:pt idx="9573">
                  <c:v>4.7880000000000003</c:v>
                </c:pt>
                <c:pt idx="9574">
                  <c:v>4.7880000000000003</c:v>
                </c:pt>
                <c:pt idx="9575">
                  <c:v>4.7889999999999997</c:v>
                </c:pt>
                <c:pt idx="9576">
                  <c:v>4.7889999999999997</c:v>
                </c:pt>
                <c:pt idx="9577">
                  <c:v>4.79</c:v>
                </c:pt>
                <c:pt idx="9578">
                  <c:v>4.79</c:v>
                </c:pt>
                <c:pt idx="9579">
                  <c:v>4.7910000000000004</c:v>
                </c:pt>
                <c:pt idx="9580">
                  <c:v>4.7910000000000004</c:v>
                </c:pt>
                <c:pt idx="9581">
                  <c:v>4.7919999999999998</c:v>
                </c:pt>
                <c:pt idx="9582">
                  <c:v>4.7919999999999998</c:v>
                </c:pt>
                <c:pt idx="9583">
                  <c:v>4.7930000000000001</c:v>
                </c:pt>
                <c:pt idx="9584">
                  <c:v>4.7930000000000001</c:v>
                </c:pt>
                <c:pt idx="9585">
                  <c:v>4.7939999999999996</c:v>
                </c:pt>
                <c:pt idx="9586">
                  <c:v>4.7939999999999996</c:v>
                </c:pt>
                <c:pt idx="9587">
                  <c:v>4.7949999999999999</c:v>
                </c:pt>
                <c:pt idx="9588">
                  <c:v>4.7949999999999999</c:v>
                </c:pt>
                <c:pt idx="9589">
                  <c:v>4.7960000000000003</c:v>
                </c:pt>
                <c:pt idx="9590">
                  <c:v>4.7960000000000003</c:v>
                </c:pt>
                <c:pt idx="9591">
                  <c:v>4.7969999999999997</c:v>
                </c:pt>
                <c:pt idx="9592">
                  <c:v>4.7969999999999997</c:v>
                </c:pt>
                <c:pt idx="9593">
                  <c:v>4.798</c:v>
                </c:pt>
                <c:pt idx="9594">
                  <c:v>4.798</c:v>
                </c:pt>
                <c:pt idx="9595">
                  <c:v>4.7990000000000004</c:v>
                </c:pt>
                <c:pt idx="9596">
                  <c:v>4.7990000000000004</c:v>
                </c:pt>
                <c:pt idx="9597">
                  <c:v>4.8</c:v>
                </c:pt>
                <c:pt idx="9598">
                  <c:v>4.8</c:v>
                </c:pt>
                <c:pt idx="9599">
                  <c:v>4.8010000000000002</c:v>
                </c:pt>
                <c:pt idx="9600">
                  <c:v>4.8010000000000002</c:v>
                </c:pt>
                <c:pt idx="9601">
                  <c:v>4.8019999999999996</c:v>
                </c:pt>
                <c:pt idx="9602">
                  <c:v>4.8019999999999996</c:v>
                </c:pt>
                <c:pt idx="9603">
                  <c:v>4.8029999999999999</c:v>
                </c:pt>
                <c:pt idx="9604">
                  <c:v>4.8029999999999999</c:v>
                </c:pt>
                <c:pt idx="9605">
                  <c:v>4.8040000000000003</c:v>
                </c:pt>
                <c:pt idx="9606">
                  <c:v>4.8040000000000003</c:v>
                </c:pt>
                <c:pt idx="9607">
                  <c:v>4.8049999999999997</c:v>
                </c:pt>
                <c:pt idx="9608">
                  <c:v>4.8049999999999997</c:v>
                </c:pt>
                <c:pt idx="9609">
                  <c:v>4.806</c:v>
                </c:pt>
                <c:pt idx="9610">
                  <c:v>4.806</c:v>
                </c:pt>
                <c:pt idx="9611">
                  <c:v>4.8070000000000004</c:v>
                </c:pt>
                <c:pt idx="9612">
                  <c:v>4.8070000000000004</c:v>
                </c:pt>
                <c:pt idx="9613">
                  <c:v>4.8079999999999998</c:v>
                </c:pt>
                <c:pt idx="9614">
                  <c:v>4.8079999999999998</c:v>
                </c:pt>
                <c:pt idx="9615">
                  <c:v>4.8090000000000002</c:v>
                </c:pt>
                <c:pt idx="9616">
                  <c:v>4.8090000000000002</c:v>
                </c:pt>
                <c:pt idx="9617">
                  <c:v>4.8099999999999996</c:v>
                </c:pt>
                <c:pt idx="9618">
                  <c:v>4.8099999999999996</c:v>
                </c:pt>
                <c:pt idx="9619">
                  <c:v>4.8109999999999999</c:v>
                </c:pt>
                <c:pt idx="9620">
                  <c:v>4.8109999999999999</c:v>
                </c:pt>
                <c:pt idx="9621">
                  <c:v>4.8120000000000003</c:v>
                </c:pt>
                <c:pt idx="9622">
                  <c:v>4.8120000000000003</c:v>
                </c:pt>
                <c:pt idx="9623">
                  <c:v>4.8129999999999997</c:v>
                </c:pt>
                <c:pt idx="9624">
                  <c:v>4.8129999999999997</c:v>
                </c:pt>
                <c:pt idx="9625">
                  <c:v>4.8140000000000001</c:v>
                </c:pt>
                <c:pt idx="9626">
                  <c:v>4.8140000000000001</c:v>
                </c:pt>
                <c:pt idx="9627">
                  <c:v>4.8150000000000004</c:v>
                </c:pt>
                <c:pt idx="9628">
                  <c:v>4.8150000000000004</c:v>
                </c:pt>
                <c:pt idx="9629">
                  <c:v>4.8159999999999998</c:v>
                </c:pt>
                <c:pt idx="9630">
                  <c:v>4.8159999999999998</c:v>
                </c:pt>
                <c:pt idx="9631">
                  <c:v>4.8170000000000002</c:v>
                </c:pt>
                <c:pt idx="9632">
                  <c:v>4.8170000000000002</c:v>
                </c:pt>
                <c:pt idx="9633">
                  <c:v>4.8179999999999996</c:v>
                </c:pt>
                <c:pt idx="9634">
                  <c:v>4.8179999999999996</c:v>
                </c:pt>
                <c:pt idx="9635">
                  <c:v>4.819</c:v>
                </c:pt>
                <c:pt idx="9636">
                  <c:v>4.819</c:v>
                </c:pt>
                <c:pt idx="9637">
                  <c:v>4.82</c:v>
                </c:pt>
                <c:pt idx="9638">
                  <c:v>4.82</c:v>
                </c:pt>
                <c:pt idx="9639">
                  <c:v>4.8209999999999997</c:v>
                </c:pt>
                <c:pt idx="9640">
                  <c:v>4.8209999999999997</c:v>
                </c:pt>
                <c:pt idx="9641">
                  <c:v>4.8220000000000001</c:v>
                </c:pt>
                <c:pt idx="9642">
                  <c:v>4.8220000000000001</c:v>
                </c:pt>
                <c:pt idx="9643">
                  <c:v>4.8230000000000004</c:v>
                </c:pt>
                <c:pt idx="9644">
                  <c:v>4.8230000000000004</c:v>
                </c:pt>
                <c:pt idx="9645">
                  <c:v>4.8239999999999998</c:v>
                </c:pt>
                <c:pt idx="9646">
                  <c:v>4.8239999999999998</c:v>
                </c:pt>
                <c:pt idx="9647">
                  <c:v>4.8250000000000002</c:v>
                </c:pt>
                <c:pt idx="9648">
                  <c:v>4.8250000000000002</c:v>
                </c:pt>
                <c:pt idx="9649">
                  <c:v>4.8259999999999996</c:v>
                </c:pt>
                <c:pt idx="9650">
                  <c:v>4.8259999999999996</c:v>
                </c:pt>
                <c:pt idx="9651">
                  <c:v>4.827</c:v>
                </c:pt>
                <c:pt idx="9652">
                  <c:v>4.827</c:v>
                </c:pt>
                <c:pt idx="9653">
                  <c:v>4.8280000000000003</c:v>
                </c:pt>
                <c:pt idx="9654">
                  <c:v>4.8280000000000003</c:v>
                </c:pt>
                <c:pt idx="9655">
                  <c:v>4.8289999999999997</c:v>
                </c:pt>
                <c:pt idx="9656">
                  <c:v>4.8289999999999997</c:v>
                </c:pt>
                <c:pt idx="9657">
                  <c:v>4.83</c:v>
                </c:pt>
                <c:pt idx="9658">
                  <c:v>4.83</c:v>
                </c:pt>
                <c:pt idx="9659">
                  <c:v>4.8310000000000004</c:v>
                </c:pt>
                <c:pt idx="9660">
                  <c:v>4.8310000000000004</c:v>
                </c:pt>
                <c:pt idx="9661">
                  <c:v>4.8319999999999999</c:v>
                </c:pt>
                <c:pt idx="9662">
                  <c:v>4.8319999999999999</c:v>
                </c:pt>
                <c:pt idx="9663">
                  <c:v>4.8330000000000002</c:v>
                </c:pt>
                <c:pt idx="9664">
                  <c:v>4.8330000000000002</c:v>
                </c:pt>
                <c:pt idx="9665">
                  <c:v>4.8339999999999996</c:v>
                </c:pt>
                <c:pt idx="9666">
                  <c:v>4.8339999999999996</c:v>
                </c:pt>
                <c:pt idx="9667">
                  <c:v>4.835</c:v>
                </c:pt>
                <c:pt idx="9668">
                  <c:v>4.835</c:v>
                </c:pt>
                <c:pt idx="9669">
                  <c:v>4.8360000000000003</c:v>
                </c:pt>
                <c:pt idx="9670">
                  <c:v>4.8360000000000003</c:v>
                </c:pt>
                <c:pt idx="9671">
                  <c:v>4.8369999999999997</c:v>
                </c:pt>
                <c:pt idx="9672">
                  <c:v>4.8369999999999997</c:v>
                </c:pt>
                <c:pt idx="9673">
                  <c:v>4.8380000000000001</c:v>
                </c:pt>
                <c:pt idx="9674">
                  <c:v>4.8380000000000001</c:v>
                </c:pt>
                <c:pt idx="9675">
                  <c:v>4.8390000000000004</c:v>
                </c:pt>
                <c:pt idx="9676">
                  <c:v>4.8390000000000004</c:v>
                </c:pt>
                <c:pt idx="9677">
                  <c:v>4.84</c:v>
                </c:pt>
                <c:pt idx="9678">
                  <c:v>4.84</c:v>
                </c:pt>
                <c:pt idx="9679">
                  <c:v>4.8410000000000002</c:v>
                </c:pt>
                <c:pt idx="9680">
                  <c:v>4.8410000000000002</c:v>
                </c:pt>
                <c:pt idx="9681">
                  <c:v>4.8419999999999996</c:v>
                </c:pt>
                <c:pt idx="9682">
                  <c:v>4.8419999999999996</c:v>
                </c:pt>
                <c:pt idx="9683">
                  <c:v>4.843</c:v>
                </c:pt>
                <c:pt idx="9684">
                  <c:v>4.843</c:v>
                </c:pt>
                <c:pt idx="9685">
                  <c:v>4.8440000000000003</c:v>
                </c:pt>
                <c:pt idx="9686">
                  <c:v>4.8440000000000003</c:v>
                </c:pt>
                <c:pt idx="9687">
                  <c:v>4.8449999999999998</c:v>
                </c:pt>
                <c:pt idx="9688">
                  <c:v>4.8449999999999998</c:v>
                </c:pt>
                <c:pt idx="9689">
                  <c:v>4.8460000000000001</c:v>
                </c:pt>
                <c:pt idx="9690">
                  <c:v>4.8460000000000001</c:v>
                </c:pt>
                <c:pt idx="9691">
                  <c:v>4.8470000000000004</c:v>
                </c:pt>
                <c:pt idx="9692">
                  <c:v>4.8470000000000004</c:v>
                </c:pt>
                <c:pt idx="9693">
                  <c:v>4.8479999999999999</c:v>
                </c:pt>
                <c:pt idx="9694">
                  <c:v>4.8479999999999999</c:v>
                </c:pt>
                <c:pt idx="9695">
                  <c:v>4.8490000000000002</c:v>
                </c:pt>
                <c:pt idx="9696">
                  <c:v>4.8490000000000002</c:v>
                </c:pt>
                <c:pt idx="9697">
                  <c:v>4.8499999999999996</c:v>
                </c:pt>
                <c:pt idx="9698">
                  <c:v>4.8499999999999996</c:v>
                </c:pt>
                <c:pt idx="9699">
                  <c:v>4.851</c:v>
                </c:pt>
                <c:pt idx="9700">
                  <c:v>4.851</c:v>
                </c:pt>
                <c:pt idx="9701">
                  <c:v>4.8520000000000003</c:v>
                </c:pt>
                <c:pt idx="9702">
                  <c:v>4.8520000000000003</c:v>
                </c:pt>
                <c:pt idx="9703">
                  <c:v>4.8529999999999998</c:v>
                </c:pt>
                <c:pt idx="9704">
                  <c:v>4.8529999999999998</c:v>
                </c:pt>
                <c:pt idx="9705">
                  <c:v>4.8540000000000001</c:v>
                </c:pt>
                <c:pt idx="9706">
                  <c:v>4.8540000000000001</c:v>
                </c:pt>
                <c:pt idx="9707">
                  <c:v>4.8550000000000004</c:v>
                </c:pt>
                <c:pt idx="9708">
                  <c:v>4.8550000000000004</c:v>
                </c:pt>
                <c:pt idx="9709">
                  <c:v>4.8559999999999999</c:v>
                </c:pt>
                <c:pt idx="9710">
                  <c:v>4.8559999999999999</c:v>
                </c:pt>
                <c:pt idx="9711">
                  <c:v>4.8570000000000002</c:v>
                </c:pt>
                <c:pt idx="9712">
                  <c:v>4.8570000000000002</c:v>
                </c:pt>
                <c:pt idx="9713">
                  <c:v>4.8579999999999997</c:v>
                </c:pt>
                <c:pt idx="9714">
                  <c:v>4.8579999999999997</c:v>
                </c:pt>
                <c:pt idx="9715">
                  <c:v>4.859</c:v>
                </c:pt>
                <c:pt idx="9716">
                  <c:v>4.859</c:v>
                </c:pt>
                <c:pt idx="9717">
                  <c:v>4.8600000000000003</c:v>
                </c:pt>
                <c:pt idx="9718">
                  <c:v>4.8600000000000003</c:v>
                </c:pt>
                <c:pt idx="9719">
                  <c:v>4.8609999999999998</c:v>
                </c:pt>
                <c:pt idx="9720">
                  <c:v>4.8609999999999998</c:v>
                </c:pt>
                <c:pt idx="9721">
                  <c:v>4.8620000000000001</c:v>
                </c:pt>
                <c:pt idx="9722">
                  <c:v>4.8620000000000001</c:v>
                </c:pt>
                <c:pt idx="9723">
                  <c:v>4.8630000000000004</c:v>
                </c:pt>
                <c:pt idx="9724">
                  <c:v>4.8630000000000004</c:v>
                </c:pt>
                <c:pt idx="9725">
                  <c:v>4.8639999999999999</c:v>
                </c:pt>
                <c:pt idx="9726">
                  <c:v>4.8639999999999999</c:v>
                </c:pt>
                <c:pt idx="9727">
                  <c:v>4.8650000000000002</c:v>
                </c:pt>
                <c:pt idx="9728">
                  <c:v>4.8650000000000002</c:v>
                </c:pt>
                <c:pt idx="9729">
                  <c:v>4.8659999999999997</c:v>
                </c:pt>
                <c:pt idx="9730">
                  <c:v>4.8659999999999997</c:v>
                </c:pt>
                <c:pt idx="9731">
                  <c:v>4.867</c:v>
                </c:pt>
                <c:pt idx="9732">
                  <c:v>4.867</c:v>
                </c:pt>
                <c:pt idx="9733">
                  <c:v>4.8680000000000003</c:v>
                </c:pt>
                <c:pt idx="9734">
                  <c:v>4.8680000000000003</c:v>
                </c:pt>
                <c:pt idx="9735">
                  <c:v>4.8689999999999998</c:v>
                </c:pt>
                <c:pt idx="9736">
                  <c:v>4.8689999999999998</c:v>
                </c:pt>
                <c:pt idx="9737">
                  <c:v>4.87</c:v>
                </c:pt>
                <c:pt idx="9738">
                  <c:v>4.87</c:v>
                </c:pt>
                <c:pt idx="9739">
                  <c:v>4.8710000000000004</c:v>
                </c:pt>
                <c:pt idx="9740">
                  <c:v>4.8710000000000004</c:v>
                </c:pt>
                <c:pt idx="9741">
                  <c:v>4.8719999999999999</c:v>
                </c:pt>
                <c:pt idx="9742">
                  <c:v>4.8719999999999999</c:v>
                </c:pt>
                <c:pt idx="9743">
                  <c:v>4.8730000000000002</c:v>
                </c:pt>
                <c:pt idx="9744">
                  <c:v>4.8730000000000002</c:v>
                </c:pt>
                <c:pt idx="9745">
                  <c:v>4.8739999999999997</c:v>
                </c:pt>
                <c:pt idx="9746">
                  <c:v>4.8739999999999997</c:v>
                </c:pt>
                <c:pt idx="9747">
                  <c:v>4.875</c:v>
                </c:pt>
                <c:pt idx="9748">
                  <c:v>4.875</c:v>
                </c:pt>
                <c:pt idx="9749">
                  <c:v>4.8760000000000003</c:v>
                </c:pt>
                <c:pt idx="9750">
                  <c:v>4.8760000000000003</c:v>
                </c:pt>
                <c:pt idx="9751">
                  <c:v>4.8769999999999998</c:v>
                </c:pt>
                <c:pt idx="9752">
                  <c:v>4.8769999999999998</c:v>
                </c:pt>
                <c:pt idx="9753">
                  <c:v>4.8780000000000001</c:v>
                </c:pt>
                <c:pt idx="9754">
                  <c:v>4.8780000000000001</c:v>
                </c:pt>
                <c:pt idx="9755">
                  <c:v>4.8789999999999996</c:v>
                </c:pt>
                <c:pt idx="9756">
                  <c:v>4.8789999999999996</c:v>
                </c:pt>
                <c:pt idx="9757">
                  <c:v>4.88</c:v>
                </c:pt>
                <c:pt idx="9758">
                  <c:v>4.88</c:v>
                </c:pt>
                <c:pt idx="9759">
                  <c:v>4.8810000000000002</c:v>
                </c:pt>
                <c:pt idx="9760">
                  <c:v>4.8810000000000002</c:v>
                </c:pt>
                <c:pt idx="9761">
                  <c:v>4.8819999999999997</c:v>
                </c:pt>
                <c:pt idx="9762">
                  <c:v>4.8819999999999997</c:v>
                </c:pt>
                <c:pt idx="9763">
                  <c:v>4.883</c:v>
                </c:pt>
                <c:pt idx="9764">
                  <c:v>4.883</c:v>
                </c:pt>
                <c:pt idx="9765">
                  <c:v>4.8840000000000003</c:v>
                </c:pt>
                <c:pt idx="9766">
                  <c:v>4.8840000000000003</c:v>
                </c:pt>
                <c:pt idx="9767">
                  <c:v>4.8849999999999998</c:v>
                </c:pt>
                <c:pt idx="9768">
                  <c:v>4.8849999999999998</c:v>
                </c:pt>
                <c:pt idx="9769">
                  <c:v>4.8860000000000001</c:v>
                </c:pt>
                <c:pt idx="9770">
                  <c:v>4.8860000000000001</c:v>
                </c:pt>
                <c:pt idx="9771">
                  <c:v>4.8869999999999996</c:v>
                </c:pt>
                <c:pt idx="9772">
                  <c:v>4.8869999999999996</c:v>
                </c:pt>
                <c:pt idx="9773">
                  <c:v>4.8879999999999999</c:v>
                </c:pt>
                <c:pt idx="9774">
                  <c:v>4.8879999999999999</c:v>
                </c:pt>
                <c:pt idx="9775">
                  <c:v>4.8890000000000002</c:v>
                </c:pt>
                <c:pt idx="9776">
                  <c:v>4.8890000000000002</c:v>
                </c:pt>
                <c:pt idx="9777">
                  <c:v>4.8899999999999997</c:v>
                </c:pt>
                <c:pt idx="9778">
                  <c:v>4.8899999999999997</c:v>
                </c:pt>
                <c:pt idx="9779">
                  <c:v>4.891</c:v>
                </c:pt>
                <c:pt idx="9780">
                  <c:v>4.891</c:v>
                </c:pt>
                <c:pt idx="9781">
                  <c:v>4.8920000000000003</c:v>
                </c:pt>
                <c:pt idx="9782">
                  <c:v>4.8920000000000003</c:v>
                </c:pt>
                <c:pt idx="9783">
                  <c:v>4.8929999999999998</c:v>
                </c:pt>
                <c:pt idx="9784">
                  <c:v>4.8929999999999998</c:v>
                </c:pt>
                <c:pt idx="9785">
                  <c:v>4.8940000000000001</c:v>
                </c:pt>
                <c:pt idx="9786">
                  <c:v>4.8940000000000001</c:v>
                </c:pt>
                <c:pt idx="9787">
                  <c:v>4.8949999999999996</c:v>
                </c:pt>
                <c:pt idx="9788">
                  <c:v>4.8949999999999996</c:v>
                </c:pt>
                <c:pt idx="9789">
                  <c:v>4.8959999999999999</c:v>
                </c:pt>
                <c:pt idx="9790">
                  <c:v>4.8959999999999999</c:v>
                </c:pt>
                <c:pt idx="9791">
                  <c:v>4.8970000000000002</c:v>
                </c:pt>
                <c:pt idx="9792">
                  <c:v>4.8970000000000002</c:v>
                </c:pt>
                <c:pt idx="9793">
                  <c:v>4.8979999999999997</c:v>
                </c:pt>
                <c:pt idx="9794">
                  <c:v>4.8979999999999997</c:v>
                </c:pt>
                <c:pt idx="9795">
                  <c:v>4.899</c:v>
                </c:pt>
                <c:pt idx="9796">
                  <c:v>4.899</c:v>
                </c:pt>
                <c:pt idx="9797">
                  <c:v>4.9000000000000004</c:v>
                </c:pt>
                <c:pt idx="9798">
                  <c:v>4.9000000000000004</c:v>
                </c:pt>
                <c:pt idx="9799">
                  <c:v>4.9009999999999998</c:v>
                </c:pt>
                <c:pt idx="9800">
                  <c:v>4.9009999999999998</c:v>
                </c:pt>
                <c:pt idx="9801">
                  <c:v>4.9020000000000001</c:v>
                </c:pt>
                <c:pt idx="9802">
                  <c:v>4.9020000000000001</c:v>
                </c:pt>
                <c:pt idx="9803">
                  <c:v>4.9029999999999996</c:v>
                </c:pt>
                <c:pt idx="9804">
                  <c:v>4.9029999999999996</c:v>
                </c:pt>
                <c:pt idx="9805">
                  <c:v>4.9039999999999999</c:v>
                </c:pt>
                <c:pt idx="9806">
                  <c:v>4.9039999999999999</c:v>
                </c:pt>
                <c:pt idx="9807">
                  <c:v>4.9050000000000002</c:v>
                </c:pt>
                <c:pt idx="9808">
                  <c:v>4.9050000000000002</c:v>
                </c:pt>
                <c:pt idx="9809">
                  <c:v>4.9059999999999997</c:v>
                </c:pt>
                <c:pt idx="9810">
                  <c:v>4.9059999999999997</c:v>
                </c:pt>
                <c:pt idx="9811">
                  <c:v>4.907</c:v>
                </c:pt>
                <c:pt idx="9812">
                  <c:v>4.907</c:v>
                </c:pt>
                <c:pt idx="9813">
                  <c:v>4.9080000000000004</c:v>
                </c:pt>
                <c:pt idx="9814">
                  <c:v>4.9080000000000004</c:v>
                </c:pt>
                <c:pt idx="9815">
                  <c:v>4.9089999999999998</c:v>
                </c:pt>
                <c:pt idx="9816">
                  <c:v>4.9089999999999998</c:v>
                </c:pt>
                <c:pt idx="9817">
                  <c:v>4.91</c:v>
                </c:pt>
                <c:pt idx="9818">
                  <c:v>4.91</c:v>
                </c:pt>
                <c:pt idx="9819">
                  <c:v>4.9109999999999996</c:v>
                </c:pt>
                <c:pt idx="9820">
                  <c:v>4.9109999999999996</c:v>
                </c:pt>
                <c:pt idx="9821">
                  <c:v>4.9119999999999999</c:v>
                </c:pt>
                <c:pt idx="9822">
                  <c:v>4.9119999999999999</c:v>
                </c:pt>
                <c:pt idx="9823">
                  <c:v>4.9130000000000003</c:v>
                </c:pt>
                <c:pt idx="9824">
                  <c:v>4.9130000000000003</c:v>
                </c:pt>
                <c:pt idx="9825">
                  <c:v>4.9139999999999997</c:v>
                </c:pt>
                <c:pt idx="9826">
                  <c:v>4.9139999999999997</c:v>
                </c:pt>
                <c:pt idx="9827">
                  <c:v>4.915</c:v>
                </c:pt>
                <c:pt idx="9828">
                  <c:v>4.915</c:v>
                </c:pt>
                <c:pt idx="9829">
                  <c:v>4.9160000000000004</c:v>
                </c:pt>
                <c:pt idx="9830">
                  <c:v>4.9160000000000004</c:v>
                </c:pt>
                <c:pt idx="9831">
                  <c:v>4.9169999999999998</c:v>
                </c:pt>
                <c:pt idx="9832">
                  <c:v>4.9169999999999998</c:v>
                </c:pt>
                <c:pt idx="9833">
                  <c:v>4.9180000000000001</c:v>
                </c:pt>
                <c:pt idx="9834">
                  <c:v>4.9180000000000001</c:v>
                </c:pt>
                <c:pt idx="9835">
                  <c:v>4.9189999999999996</c:v>
                </c:pt>
                <c:pt idx="9836">
                  <c:v>4.9189999999999996</c:v>
                </c:pt>
                <c:pt idx="9837">
                  <c:v>4.92</c:v>
                </c:pt>
                <c:pt idx="9838">
                  <c:v>4.92</c:v>
                </c:pt>
                <c:pt idx="9839">
                  <c:v>4.9210000000000003</c:v>
                </c:pt>
                <c:pt idx="9840">
                  <c:v>4.9210000000000003</c:v>
                </c:pt>
                <c:pt idx="9841">
                  <c:v>4.9219999999999997</c:v>
                </c:pt>
                <c:pt idx="9842">
                  <c:v>4.9219999999999997</c:v>
                </c:pt>
                <c:pt idx="9843">
                  <c:v>4.923</c:v>
                </c:pt>
                <c:pt idx="9844">
                  <c:v>4.923</c:v>
                </c:pt>
                <c:pt idx="9845">
                  <c:v>4.9240000000000004</c:v>
                </c:pt>
                <c:pt idx="9846">
                  <c:v>4.9240000000000004</c:v>
                </c:pt>
                <c:pt idx="9847">
                  <c:v>4.9249999999999998</c:v>
                </c:pt>
                <c:pt idx="9848">
                  <c:v>4.9249999999999998</c:v>
                </c:pt>
                <c:pt idx="9849">
                  <c:v>4.9260000000000002</c:v>
                </c:pt>
                <c:pt idx="9850">
                  <c:v>4.9260000000000002</c:v>
                </c:pt>
                <c:pt idx="9851">
                  <c:v>4.9269999999999996</c:v>
                </c:pt>
                <c:pt idx="9852">
                  <c:v>4.9269999999999996</c:v>
                </c:pt>
                <c:pt idx="9853">
                  <c:v>4.9279999999999999</c:v>
                </c:pt>
                <c:pt idx="9854">
                  <c:v>4.9279999999999999</c:v>
                </c:pt>
                <c:pt idx="9855">
                  <c:v>4.9290000000000003</c:v>
                </c:pt>
                <c:pt idx="9856">
                  <c:v>4.9290000000000003</c:v>
                </c:pt>
                <c:pt idx="9857">
                  <c:v>4.93</c:v>
                </c:pt>
                <c:pt idx="9858">
                  <c:v>4.93</c:v>
                </c:pt>
                <c:pt idx="9859">
                  <c:v>4.931</c:v>
                </c:pt>
                <c:pt idx="9860">
                  <c:v>4.931</c:v>
                </c:pt>
                <c:pt idx="9861">
                  <c:v>4.9320000000000004</c:v>
                </c:pt>
                <c:pt idx="9862">
                  <c:v>4.9320000000000004</c:v>
                </c:pt>
                <c:pt idx="9863">
                  <c:v>4.9329999999999998</c:v>
                </c:pt>
                <c:pt idx="9864">
                  <c:v>4.9329999999999998</c:v>
                </c:pt>
                <c:pt idx="9865">
                  <c:v>4.9340000000000002</c:v>
                </c:pt>
                <c:pt idx="9866">
                  <c:v>4.9340000000000002</c:v>
                </c:pt>
                <c:pt idx="9867">
                  <c:v>4.9349999999999996</c:v>
                </c:pt>
                <c:pt idx="9868">
                  <c:v>4.9349999999999996</c:v>
                </c:pt>
                <c:pt idx="9869">
                  <c:v>4.9359999999999999</c:v>
                </c:pt>
                <c:pt idx="9870">
                  <c:v>4.9359999999999999</c:v>
                </c:pt>
                <c:pt idx="9871">
                  <c:v>4.9370000000000003</c:v>
                </c:pt>
                <c:pt idx="9872">
                  <c:v>4.9370000000000003</c:v>
                </c:pt>
                <c:pt idx="9873">
                  <c:v>4.9379999999999997</c:v>
                </c:pt>
                <c:pt idx="9874">
                  <c:v>4.9379999999999997</c:v>
                </c:pt>
                <c:pt idx="9875">
                  <c:v>4.9390000000000001</c:v>
                </c:pt>
                <c:pt idx="9876">
                  <c:v>4.9390000000000001</c:v>
                </c:pt>
                <c:pt idx="9877">
                  <c:v>4.9400000000000004</c:v>
                </c:pt>
                <c:pt idx="9878">
                  <c:v>4.9400000000000004</c:v>
                </c:pt>
                <c:pt idx="9879">
                  <c:v>4.9409999999999998</c:v>
                </c:pt>
                <c:pt idx="9880">
                  <c:v>4.9409999999999998</c:v>
                </c:pt>
                <c:pt idx="9881">
                  <c:v>4.9420000000000002</c:v>
                </c:pt>
                <c:pt idx="9882">
                  <c:v>4.9420000000000002</c:v>
                </c:pt>
                <c:pt idx="9883">
                  <c:v>4.9429999999999996</c:v>
                </c:pt>
                <c:pt idx="9884">
                  <c:v>4.9429999999999996</c:v>
                </c:pt>
                <c:pt idx="9885">
                  <c:v>4.944</c:v>
                </c:pt>
                <c:pt idx="9886">
                  <c:v>4.944</c:v>
                </c:pt>
                <c:pt idx="9887">
                  <c:v>4.9450000000000003</c:v>
                </c:pt>
                <c:pt idx="9888">
                  <c:v>4.9450000000000003</c:v>
                </c:pt>
                <c:pt idx="9889">
                  <c:v>4.9459999999999997</c:v>
                </c:pt>
                <c:pt idx="9890">
                  <c:v>4.9459999999999997</c:v>
                </c:pt>
                <c:pt idx="9891">
                  <c:v>4.9470000000000001</c:v>
                </c:pt>
                <c:pt idx="9892">
                  <c:v>4.9470000000000001</c:v>
                </c:pt>
                <c:pt idx="9893">
                  <c:v>4.9480000000000004</c:v>
                </c:pt>
                <c:pt idx="9894">
                  <c:v>4.9480000000000004</c:v>
                </c:pt>
                <c:pt idx="9895">
                  <c:v>4.9489999999999998</c:v>
                </c:pt>
                <c:pt idx="9896">
                  <c:v>4.9489999999999998</c:v>
                </c:pt>
                <c:pt idx="9897">
                  <c:v>4.95</c:v>
                </c:pt>
                <c:pt idx="9898">
                  <c:v>4.95</c:v>
                </c:pt>
                <c:pt idx="9899">
                  <c:v>4.9509999999999996</c:v>
                </c:pt>
                <c:pt idx="9900">
                  <c:v>4.9509999999999996</c:v>
                </c:pt>
                <c:pt idx="9901">
                  <c:v>4.952</c:v>
                </c:pt>
                <c:pt idx="9902">
                  <c:v>4.952</c:v>
                </c:pt>
                <c:pt idx="9903">
                  <c:v>4.9530000000000003</c:v>
                </c:pt>
                <c:pt idx="9904">
                  <c:v>4.9530000000000003</c:v>
                </c:pt>
                <c:pt idx="9905">
                  <c:v>4.9539999999999997</c:v>
                </c:pt>
                <c:pt idx="9906">
                  <c:v>4.9539999999999997</c:v>
                </c:pt>
                <c:pt idx="9907">
                  <c:v>4.9550000000000001</c:v>
                </c:pt>
                <c:pt idx="9908">
                  <c:v>4.9550000000000001</c:v>
                </c:pt>
                <c:pt idx="9909">
                  <c:v>4.9560000000000004</c:v>
                </c:pt>
                <c:pt idx="9910">
                  <c:v>4.9560000000000004</c:v>
                </c:pt>
                <c:pt idx="9911">
                  <c:v>4.9569999999999999</c:v>
                </c:pt>
                <c:pt idx="9912">
                  <c:v>4.9569999999999999</c:v>
                </c:pt>
                <c:pt idx="9913">
                  <c:v>4.9580000000000002</c:v>
                </c:pt>
                <c:pt idx="9914">
                  <c:v>4.9580000000000002</c:v>
                </c:pt>
                <c:pt idx="9915">
                  <c:v>4.9589999999999996</c:v>
                </c:pt>
                <c:pt idx="9916">
                  <c:v>4.9589999999999996</c:v>
                </c:pt>
                <c:pt idx="9917">
                  <c:v>4.96</c:v>
                </c:pt>
                <c:pt idx="9918">
                  <c:v>4.96</c:v>
                </c:pt>
                <c:pt idx="9919">
                  <c:v>4.9610000000000003</c:v>
                </c:pt>
                <c:pt idx="9920">
                  <c:v>4.9610000000000003</c:v>
                </c:pt>
                <c:pt idx="9921">
                  <c:v>4.9619999999999997</c:v>
                </c:pt>
                <c:pt idx="9922">
                  <c:v>4.9619999999999997</c:v>
                </c:pt>
                <c:pt idx="9923">
                  <c:v>4.9630000000000001</c:v>
                </c:pt>
                <c:pt idx="9924">
                  <c:v>4.9630000000000001</c:v>
                </c:pt>
                <c:pt idx="9925">
                  <c:v>4.9640000000000004</c:v>
                </c:pt>
                <c:pt idx="9926">
                  <c:v>4.9640000000000004</c:v>
                </c:pt>
                <c:pt idx="9927">
                  <c:v>4.9649999999999999</c:v>
                </c:pt>
                <c:pt idx="9928">
                  <c:v>4.9649999999999999</c:v>
                </c:pt>
                <c:pt idx="9929">
                  <c:v>4.9660000000000002</c:v>
                </c:pt>
                <c:pt idx="9930">
                  <c:v>4.9660000000000002</c:v>
                </c:pt>
                <c:pt idx="9931">
                  <c:v>4.9669999999999996</c:v>
                </c:pt>
                <c:pt idx="9932">
                  <c:v>4.9669999999999996</c:v>
                </c:pt>
                <c:pt idx="9933">
                  <c:v>4.968</c:v>
                </c:pt>
                <c:pt idx="9934">
                  <c:v>4.968</c:v>
                </c:pt>
                <c:pt idx="9935">
                  <c:v>4.9690000000000003</c:v>
                </c:pt>
                <c:pt idx="9936">
                  <c:v>4.9690000000000003</c:v>
                </c:pt>
                <c:pt idx="9937">
                  <c:v>4.97</c:v>
                </c:pt>
                <c:pt idx="9938">
                  <c:v>4.97</c:v>
                </c:pt>
                <c:pt idx="9939">
                  <c:v>4.9710000000000001</c:v>
                </c:pt>
                <c:pt idx="9940">
                  <c:v>4.9710000000000001</c:v>
                </c:pt>
                <c:pt idx="9941">
                  <c:v>4.9720000000000004</c:v>
                </c:pt>
                <c:pt idx="9942">
                  <c:v>4.9720000000000004</c:v>
                </c:pt>
                <c:pt idx="9943">
                  <c:v>4.9729999999999999</c:v>
                </c:pt>
                <c:pt idx="9944">
                  <c:v>4.9729999999999999</c:v>
                </c:pt>
                <c:pt idx="9945">
                  <c:v>4.9740000000000002</c:v>
                </c:pt>
                <c:pt idx="9946">
                  <c:v>4.9740000000000002</c:v>
                </c:pt>
                <c:pt idx="9947">
                  <c:v>4.9749999999999996</c:v>
                </c:pt>
                <c:pt idx="9948">
                  <c:v>4.9749999999999996</c:v>
                </c:pt>
                <c:pt idx="9949">
                  <c:v>4.976</c:v>
                </c:pt>
                <c:pt idx="9950">
                  <c:v>4.976</c:v>
                </c:pt>
                <c:pt idx="9951">
                  <c:v>4.9770000000000003</c:v>
                </c:pt>
                <c:pt idx="9952">
                  <c:v>4.9770000000000003</c:v>
                </c:pt>
                <c:pt idx="9953">
                  <c:v>4.9779999999999998</c:v>
                </c:pt>
                <c:pt idx="9954">
                  <c:v>4.9779999999999998</c:v>
                </c:pt>
                <c:pt idx="9955">
                  <c:v>4.9790000000000001</c:v>
                </c:pt>
                <c:pt idx="9956">
                  <c:v>4.9790000000000001</c:v>
                </c:pt>
                <c:pt idx="9957">
                  <c:v>4.9800000000000004</c:v>
                </c:pt>
                <c:pt idx="9958">
                  <c:v>4.9800000000000004</c:v>
                </c:pt>
                <c:pt idx="9959">
                  <c:v>4.9809999999999999</c:v>
                </c:pt>
                <c:pt idx="9960">
                  <c:v>4.9809999999999999</c:v>
                </c:pt>
                <c:pt idx="9961">
                  <c:v>4.9820000000000002</c:v>
                </c:pt>
                <c:pt idx="9962">
                  <c:v>4.9820000000000002</c:v>
                </c:pt>
                <c:pt idx="9963">
                  <c:v>4.9829999999999997</c:v>
                </c:pt>
                <c:pt idx="9964">
                  <c:v>4.9829999999999997</c:v>
                </c:pt>
                <c:pt idx="9965">
                  <c:v>4.984</c:v>
                </c:pt>
                <c:pt idx="9966">
                  <c:v>4.984</c:v>
                </c:pt>
                <c:pt idx="9967">
                  <c:v>4.9850000000000003</c:v>
                </c:pt>
                <c:pt idx="9968">
                  <c:v>4.9850000000000003</c:v>
                </c:pt>
                <c:pt idx="9969">
                  <c:v>4.9859999999999998</c:v>
                </c:pt>
                <c:pt idx="9970">
                  <c:v>4.9859999999999998</c:v>
                </c:pt>
                <c:pt idx="9971">
                  <c:v>4.9870000000000001</c:v>
                </c:pt>
                <c:pt idx="9972">
                  <c:v>4.9870000000000001</c:v>
                </c:pt>
                <c:pt idx="9973">
                  <c:v>4.9880000000000004</c:v>
                </c:pt>
                <c:pt idx="9974">
                  <c:v>4.9880000000000004</c:v>
                </c:pt>
                <c:pt idx="9975">
                  <c:v>4.9889999999999999</c:v>
                </c:pt>
                <c:pt idx="9976">
                  <c:v>4.9889999999999999</c:v>
                </c:pt>
                <c:pt idx="9977">
                  <c:v>4.99</c:v>
                </c:pt>
                <c:pt idx="9978">
                  <c:v>4.99</c:v>
                </c:pt>
                <c:pt idx="9979">
                  <c:v>4.9909999999999997</c:v>
                </c:pt>
                <c:pt idx="9980">
                  <c:v>4.9909999999999997</c:v>
                </c:pt>
                <c:pt idx="9981">
                  <c:v>4.992</c:v>
                </c:pt>
                <c:pt idx="9982">
                  <c:v>4.992</c:v>
                </c:pt>
                <c:pt idx="9983">
                  <c:v>4.9930000000000003</c:v>
                </c:pt>
                <c:pt idx="9984">
                  <c:v>4.9930000000000003</c:v>
                </c:pt>
                <c:pt idx="9985">
                  <c:v>4.9939999999999998</c:v>
                </c:pt>
                <c:pt idx="9986">
                  <c:v>4.9939999999999998</c:v>
                </c:pt>
                <c:pt idx="9987">
                  <c:v>4.9950000000000001</c:v>
                </c:pt>
                <c:pt idx="9988">
                  <c:v>4.9950000000000001</c:v>
                </c:pt>
                <c:pt idx="9989">
                  <c:v>4.9960000000000004</c:v>
                </c:pt>
                <c:pt idx="9990">
                  <c:v>4.9960000000000004</c:v>
                </c:pt>
                <c:pt idx="9991">
                  <c:v>4.9969999999999999</c:v>
                </c:pt>
                <c:pt idx="9992">
                  <c:v>4.9969999999999999</c:v>
                </c:pt>
                <c:pt idx="9993">
                  <c:v>4.9980000000000002</c:v>
                </c:pt>
                <c:pt idx="9994">
                  <c:v>4.9980000000000002</c:v>
                </c:pt>
                <c:pt idx="9995">
                  <c:v>4.9989999999999997</c:v>
                </c:pt>
                <c:pt idx="9996">
                  <c:v>4.9989999999999997</c:v>
                </c:pt>
                <c:pt idx="9997">
                  <c:v>5</c:v>
                </c:pt>
                <c:pt idx="9998">
                  <c:v>5</c:v>
                </c:pt>
                <c:pt idx="9999">
                  <c:v>5.0010000000000003</c:v>
                </c:pt>
                <c:pt idx="10000">
                  <c:v>5.0010000000000003</c:v>
                </c:pt>
                <c:pt idx="10001">
                  <c:v>5.0019999999999998</c:v>
                </c:pt>
                <c:pt idx="10002">
                  <c:v>5.0019999999999998</c:v>
                </c:pt>
                <c:pt idx="10003">
                  <c:v>5.0030000000000001</c:v>
                </c:pt>
                <c:pt idx="10004">
                  <c:v>5.0030000000000001</c:v>
                </c:pt>
                <c:pt idx="10005">
                  <c:v>5.0039999999999996</c:v>
                </c:pt>
                <c:pt idx="10006">
                  <c:v>5.0039999999999996</c:v>
                </c:pt>
                <c:pt idx="10007">
                  <c:v>5.0049999999999999</c:v>
                </c:pt>
                <c:pt idx="10008">
                  <c:v>5.0049999999999999</c:v>
                </c:pt>
                <c:pt idx="10009">
                  <c:v>5.0060000000000002</c:v>
                </c:pt>
                <c:pt idx="10010">
                  <c:v>5.0060000000000002</c:v>
                </c:pt>
                <c:pt idx="10011">
                  <c:v>5.0069999999999997</c:v>
                </c:pt>
                <c:pt idx="10012">
                  <c:v>5.0069999999999997</c:v>
                </c:pt>
                <c:pt idx="10013">
                  <c:v>5.008</c:v>
                </c:pt>
                <c:pt idx="10014">
                  <c:v>5.008</c:v>
                </c:pt>
                <c:pt idx="10015">
                  <c:v>5.0090000000000003</c:v>
                </c:pt>
                <c:pt idx="10016">
                  <c:v>5.0090000000000003</c:v>
                </c:pt>
                <c:pt idx="10017">
                  <c:v>5.01</c:v>
                </c:pt>
                <c:pt idx="10018">
                  <c:v>5.01</c:v>
                </c:pt>
                <c:pt idx="10019">
                  <c:v>5.0110000000000001</c:v>
                </c:pt>
                <c:pt idx="10020">
                  <c:v>5.0110000000000001</c:v>
                </c:pt>
                <c:pt idx="10021">
                  <c:v>5.0119999999999996</c:v>
                </c:pt>
                <c:pt idx="10022">
                  <c:v>5.0119999999999996</c:v>
                </c:pt>
                <c:pt idx="10023">
                  <c:v>5.0129999999999999</c:v>
                </c:pt>
                <c:pt idx="10024">
                  <c:v>5.0129999999999999</c:v>
                </c:pt>
                <c:pt idx="10025">
                  <c:v>5.0140000000000002</c:v>
                </c:pt>
                <c:pt idx="10026">
                  <c:v>5.0140000000000002</c:v>
                </c:pt>
                <c:pt idx="10027">
                  <c:v>5.0149999999999997</c:v>
                </c:pt>
                <c:pt idx="10028">
                  <c:v>5.0149999999999997</c:v>
                </c:pt>
                <c:pt idx="10029">
                  <c:v>5.016</c:v>
                </c:pt>
                <c:pt idx="10030">
                  <c:v>5.016</c:v>
                </c:pt>
                <c:pt idx="10031">
                  <c:v>5.0170000000000003</c:v>
                </c:pt>
                <c:pt idx="10032">
                  <c:v>5.0170000000000003</c:v>
                </c:pt>
                <c:pt idx="10033">
                  <c:v>5.0179999999999998</c:v>
                </c:pt>
                <c:pt idx="10034">
                  <c:v>5.0179999999999998</c:v>
                </c:pt>
                <c:pt idx="10035">
                  <c:v>5.0190000000000001</c:v>
                </c:pt>
                <c:pt idx="10036">
                  <c:v>5.0190000000000001</c:v>
                </c:pt>
                <c:pt idx="10037">
                  <c:v>5.0199999999999996</c:v>
                </c:pt>
                <c:pt idx="10038">
                  <c:v>5.0199999999999996</c:v>
                </c:pt>
                <c:pt idx="10039">
                  <c:v>5.0209999999999999</c:v>
                </c:pt>
                <c:pt idx="10040">
                  <c:v>5.0209999999999999</c:v>
                </c:pt>
                <c:pt idx="10041">
                  <c:v>5.0220000000000002</c:v>
                </c:pt>
                <c:pt idx="10042">
                  <c:v>5.0220000000000002</c:v>
                </c:pt>
                <c:pt idx="10043">
                  <c:v>5.0229999999999997</c:v>
                </c:pt>
                <c:pt idx="10044">
                  <c:v>5.0229999999999997</c:v>
                </c:pt>
                <c:pt idx="10045">
                  <c:v>5.024</c:v>
                </c:pt>
                <c:pt idx="10046">
                  <c:v>5.024</c:v>
                </c:pt>
                <c:pt idx="10047">
                  <c:v>5.0250000000000004</c:v>
                </c:pt>
                <c:pt idx="10048">
                  <c:v>5.0250000000000004</c:v>
                </c:pt>
                <c:pt idx="10049">
                  <c:v>5.0259999999999998</c:v>
                </c:pt>
                <c:pt idx="10050">
                  <c:v>5.0259999999999998</c:v>
                </c:pt>
                <c:pt idx="10051">
                  <c:v>5.0270000000000001</c:v>
                </c:pt>
                <c:pt idx="10052">
                  <c:v>5.0270000000000001</c:v>
                </c:pt>
                <c:pt idx="10053">
                  <c:v>5.0279999999999996</c:v>
                </c:pt>
                <c:pt idx="10054">
                  <c:v>5.0279999999999996</c:v>
                </c:pt>
                <c:pt idx="10055">
                  <c:v>5.0289999999999999</c:v>
                </c:pt>
                <c:pt idx="10056">
                  <c:v>5.0289999999999999</c:v>
                </c:pt>
                <c:pt idx="10057">
                  <c:v>5.03</c:v>
                </c:pt>
                <c:pt idx="10058">
                  <c:v>5.03</c:v>
                </c:pt>
                <c:pt idx="10059">
                  <c:v>5.0309999999999997</c:v>
                </c:pt>
                <c:pt idx="10060">
                  <c:v>5.0309999999999997</c:v>
                </c:pt>
                <c:pt idx="10061">
                  <c:v>5.032</c:v>
                </c:pt>
                <c:pt idx="10062">
                  <c:v>5.032</c:v>
                </c:pt>
                <c:pt idx="10063">
                  <c:v>5.0330000000000004</c:v>
                </c:pt>
                <c:pt idx="10064">
                  <c:v>5.0330000000000004</c:v>
                </c:pt>
                <c:pt idx="10065">
                  <c:v>5.0339999999999998</c:v>
                </c:pt>
                <c:pt idx="10066">
                  <c:v>5.0339999999999998</c:v>
                </c:pt>
                <c:pt idx="10067">
                  <c:v>5.0350000000000001</c:v>
                </c:pt>
                <c:pt idx="10068">
                  <c:v>5.0350000000000001</c:v>
                </c:pt>
                <c:pt idx="10069">
                  <c:v>5.0359999999999996</c:v>
                </c:pt>
                <c:pt idx="10070">
                  <c:v>5.0359999999999996</c:v>
                </c:pt>
                <c:pt idx="10071">
                  <c:v>5.0369999999999999</c:v>
                </c:pt>
                <c:pt idx="10072">
                  <c:v>5.0369999999999999</c:v>
                </c:pt>
                <c:pt idx="10073">
                  <c:v>5.0380000000000003</c:v>
                </c:pt>
                <c:pt idx="10074">
                  <c:v>5.0380000000000003</c:v>
                </c:pt>
                <c:pt idx="10075">
                  <c:v>5.0389999999999997</c:v>
                </c:pt>
                <c:pt idx="10076">
                  <c:v>5.0389999999999997</c:v>
                </c:pt>
                <c:pt idx="10077">
                  <c:v>5.04</c:v>
                </c:pt>
                <c:pt idx="10078">
                  <c:v>5.04</c:v>
                </c:pt>
                <c:pt idx="10079">
                  <c:v>5.0410000000000004</c:v>
                </c:pt>
                <c:pt idx="10080">
                  <c:v>5.0410000000000004</c:v>
                </c:pt>
                <c:pt idx="10081">
                  <c:v>5.0419999999999998</c:v>
                </c:pt>
                <c:pt idx="10082">
                  <c:v>5.0419999999999998</c:v>
                </c:pt>
                <c:pt idx="10083">
                  <c:v>5.0430000000000001</c:v>
                </c:pt>
                <c:pt idx="10084">
                  <c:v>5.0430000000000001</c:v>
                </c:pt>
                <c:pt idx="10085">
                  <c:v>5.0439999999999996</c:v>
                </c:pt>
                <c:pt idx="10086">
                  <c:v>5.0439999999999996</c:v>
                </c:pt>
                <c:pt idx="10087">
                  <c:v>5.0449999999999999</c:v>
                </c:pt>
                <c:pt idx="10088">
                  <c:v>5.0449999999999999</c:v>
                </c:pt>
                <c:pt idx="10089">
                  <c:v>5.0460000000000003</c:v>
                </c:pt>
                <c:pt idx="10090">
                  <c:v>5.0460000000000003</c:v>
                </c:pt>
                <c:pt idx="10091">
                  <c:v>5.0469999999999997</c:v>
                </c:pt>
                <c:pt idx="10092">
                  <c:v>5.0469999999999997</c:v>
                </c:pt>
                <c:pt idx="10093">
                  <c:v>5.048</c:v>
                </c:pt>
                <c:pt idx="10094">
                  <c:v>5.048</c:v>
                </c:pt>
                <c:pt idx="10095">
                  <c:v>5.0490000000000004</c:v>
                </c:pt>
                <c:pt idx="10096">
                  <c:v>5.0490000000000004</c:v>
                </c:pt>
                <c:pt idx="10097">
                  <c:v>5.05</c:v>
                </c:pt>
                <c:pt idx="10098">
                  <c:v>5.05</c:v>
                </c:pt>
                <c:pt idx="10099">
                  <c:v>5.0510000000000002</c:v>
                </c:pt>
                <c:pt idx="10100">
                  <c:v>5.0510000000000002</c:v>
                </c:pt>
                <c:pt idx="10101">
                  <c:v>5.0519999999999996</c:v>
                </c:pt>
                <c:pt idx="10102">
                  <c:v>5.0519999999999996</c:v>
                </c:pt>
                <c:pt idx="10103">
                  <c:v>5.0529999999999999</c:v>
                </c:pt>
                <c:pt idx="10104">
                  <c:v>5.0529999999999999</c:v>
                </c:pt>
                <c:pt idx="10105">
                  <c:v>5.0540000000000003</c:v>
                </c:pt>
                <c:pt idx="10106">
                  <c:v>5.0540000000000003</c:v>
                </c:pt>
                <c:pt idx="10107">
                  <c:v>5.0549999999999997</c:v>
                </c:pt>
                <c:pt idx="10108">
                  <c:v>5.0549999999999997</c:v>
                </c:pt>
                <c:pt idx="10109">
                  <c:v>5.056</c:v>
                </c:pt>
                <c:pt idx="10110">
                  <c:v>5.056</c:v>
                </c:pt>
                <c:pt idx="10111">
                  <c:v>5.0570000000000004</c:v>
                </c:pt>
                <c:pt idx="10112">
                  <c:v>5.0570000000000004</c:v>
                </c:pt>
                <c:pt idx="10113">
                  <c:v>5.0579999999999998</c:v>
                </c:pt>
                <c:pt idx="10114">
                  <c:v>5.0579999999999998</c:v>
                </c:pt>
                <c:pt idx="10115">
                  <c:v>5.0590000000000002</c:v>
                </c:pt>
                <c:pt idx="10116">
                  <c:v>5.0590000000000002</c:v>
                </c:pt>
                <c:pt idx="10117">
                  <c:v>5.0599999999999996</c:v>
                </c:pt>
                <c:pt idx="10118">
                  <c:v>5.0599999999999996</c:v>
                </c:pt>
                <c:pt idx="10119">
                  <c:v>5.0609999999999999</c:v>
                </c:pt>
                <c:pt idx="10120">
                  <c:v>5.0609999999999999</c:v>
                </c:pt>
                <c:pt idx="10121">
                  <c:v>5.0620000000000003</c:v>
                </c:pt>
                <c:pt idx="10122">
                  <c:v>5.0620000000000003</c:v>
                </c:pt>
                <c:pt idx="10123">
                  <c:v>5.0629999999999997</c:v>
                </c:pt>
                <c:pt idx="10124">
                  <c:v>5.0629999999999997</c:v>
                </c:pt>
                <c:pt idx="10125">
                  <c:v>5.0640000000000001</c:v>
                </c:pt>
                <c:pt idx="10126">
                  <c:v>5.0640000000000001</c:v>
                </c:pt>
                <c:pt idx="10127">
                  <c:v>5.0650000000000004</c:v>
                </c:pt>
                <c:pt idx="10128">
                  <c:v>5.0650000000000004</c:v>
                </c:pt>
                <c:pt idx="10129">
                  <c:v>5.0659999999999998</c:v>
                </c:pt>
                <c:pt idx="10130">
                  <c:v>5.0659999999999998</c:v>
                </c:pt>
                <c:pt idx="10131">
                  <c:v>5.0670000000000002</c:v>
                </c:pt>
                <c:pt idx="10132">
                  <c:v>5.0670000000000002</c:v>
                </c:pt>
                <c:pt idx="10133">
                  <c:v>5.0679999999999996</c:v>
                </c:pt>
                <c:pt idx="10134">
                  <c:v>5.0679999999999996</c:v>
                </c:pt>
                <c:pt idx="10135">
                  <c:v>5.069</c:v>
                </c:pt>
                <c:pt idx="10136">
                  <c:v>5.069</c:v>
                </c:pt>
                <c:pt idx="10137">
                  <c:v>5.07</c:v>
                </c:pt>
                <c:pt idx="10138">
                  <c:v>5.07</c:v>
                </c:pt>
                <c:pt idx="10139">
                  <c:v>5.0709999999999997</c:v>
                </c:pt>
                <c:pt idx="10140">
                  <c:v>5.0709999999999997</c:v>
                </c:pt>
                <c:pt idx="10141">
                  <c:v>5.0720000000000001</c:v>
                </c:pt>
                <c:pt idx="10142">
                  <c:v>5.0720000000000001</c:v>
                </c:pt>
                <c:pt idx="10143">
                  <c:v>5.0730000000000004</c:v>
                </c:pt>
                <c:pt idx="10144">
                  <c:v>5.0730000000000004</c:v>
                </c:pt>
                <c:pt idx="10145">
                  <c:v>5.0739999999999998</c:v>
                </c:pt>
                <c:pt idx="10146">
                  <c:v>5.0739999999999998</c:v>
                </c:pt>
                <c:pt idx="10147">
                  <c:v>5.0750000000000002</c:v>
                </c:pt>
                <c:pt idx="10148">
                  <c:v>5.0750000000000002</c:v>
                </c:pt>
                <c:pt idx="10149">
                  <c:v>5.0759999999999996</c:v>
                </c:pt>
                <c:pt idx="10150">
                  <c:v>5.0759999999999996</c:v>
                </c:pt>
                <c:pt idx="10151">
                  <c:v>5.077</c:v>
                </c:pt>
                <c:pt idx="10152">
                  <c:v>5.077</c:v>
                </c:pt>
                <c:pt idx="10153">
                  <c:v>5.0780000000000003</c:v>
                </c:pt>
                <c:pt idx="10154">
                  <c:v>5.0780000000000003</c:v>
                </c:pt>
                <c:pt idx="10155">
                  <c:v>5.0789999999999997</c:v>
                </c:pt>
                <c:pt idx="10156">
                  <c:v>5.0789999999999997</c:v>
                </c:pt>
                <c:pt idx="10157">
                  <c:v>5.08</c:v>
                </c:pt>
                <c:pt idx="10158">
                  <c:v>5.08</c:v>
                </c:pt>
                <c:pt idx="10159">
                  <c:v>5.0810000000000004</c:v>
                </c:pt>
                <c:pt idx="10160">
                  <c:v>5.0810000000000004</c:v>
                </c:pt>
                <c:pt idx="10161">
                  <c:v>5.0819999999999999</c:v>
                </c:pt>
                <c:pt idx="10162">
                  <c:v>5.0819999999999999</c:v>
                </c:pt>
                <c:pt idx="10163">
                  <c:v>5.0830000000000002</c:v>
                </c:pt>
                <c:pt idx="10164">
                  <c:v>5.0830000000000002</c:v>
                </c:pt>
                <c:pt idx="10165">
                  <c:v>5.0839999999999996</c:v>
                </c:pt>
                <c:pt idx="10166">
                  <c:v>5.0839999999999996</c:v>
                </c:pt>
                <c:pt idx="10167">
                  <c:v>5.085</c:v>
                </c:pt>
                <c:pt idx="10168">
                  <c:v>5.085</c:v>
                </c:pt>
                <c:pt idx="10169">
                  <c:v>5.0860000000000003</c:v>
                </c:pt>
                <c:pt idx="10170">
                  <c:v>5.0860000000000003</c:v>
                </c:pt>
                <c:pt idx="10171">
                  <c:v>5.0869999999999997</c:v>
                </c:pt>
                <c:pt idx="10172">
                  <c:v>5.0869999999999997</c:v>
                </c:pt>
                <c:pt idx="10173">
                  <c:v>5.0880000000000001</c:v>
                </c:pt>
                <c:pt idx="10174">
                  <c:v>5.0880000000000001</c:v>
                </c:pt>
                <c:pt idx="10175">
                  <c:v>5.0890000000000004</c:v>
                </c:pt>
                <c:pt idx="10176">
                  <c:v>5.0890000000000004</c:v>
                </c:pt>
                <c:pt idx="10177">
                  <c:v>5.09</c:v>
                </c:pt>
                <c:pt idx="10178">
                  <c:v>5.09</c:v>
                </c:pt>
                <c:pt idx="10179">
                  <c:v>5.0910000000000002</c:v>
                </c:pt>
                <c:pt idx="10180">
                  <c:v>5.0910000000000002</c:v>
                </c:pt>
                <c:pt idx="10181">
                  <c:v>5.0919999999999996</c:v>
                </c:pt>
                <c:pt idx="10182">
                  <c:v>5.0919999999999996</c:v>
                </c:pt>
                <c:pt idx="10183">
                  <c:v>5.093</c:v>
                </c:pt>
                <c:pt idx="10184">
                  <c:v>5.093</c:v>
                </c:pt>
                <c:pt idx="10185">
                  <c:v>5.0940000000000003</c:v>
                </c:pt>
                <c:pt idx="10186">
                  <c:v>5.0940000000000003</c:v>
                </c:pt>
                <c:pt idx="10187">
                  <c:v>5.0949999999999998</c:v>
                </c:pt>
                <c:pt idx="10188">
                  <c:v>5.0949999999999998</c:v>
                </c:pt>
                <c:pt idx="10189">
                  <c:v>5.0960000000000001</c:v>
                </c:pt>
                <c:pt idx="10190">
                  <c:v>5.0960000000000001</c:v>
                </c:pt>
                <c:pt idx="10191">
                  <c:v>5.0970000000000004</c:v>
                </c:pt>
                <c:pt idx="10192">
                  <c:v>5.0970000000000004</c:v>
                </c:pt>
                <c:pt idx="10193">
                  <c:v>5.0979999999999999</c:v>
                </c:pt>
                <c:pt idx="10194">
                  <c:v>5.0979999999999999</c:v>
                </c:pt>
                <c:pt idx="10195">
                  <c:v>5.0990000000000002</c:v>
                </c:pt>
                <c:pt idx="10196">
                  <c:v>5.0990000000000002</c:v>
                </c:pt>
                <c:pt idx="10197">
                  <c:v>5.0999999999999996</c:v>
                </c:pt>
                <c:pt idx="10198">
                  <c:v>5.0999999999999996</c:v>
                </c:pt>
                <c:pt idx="10199">
                  <c:v>5.101</c:v>
                </c:pt>
                <c:pt idx="10200">
                  <c:v>5.101</c:v>
                </c:pt>
                <c:pt idx="10201">
                  <c:v>5.1020000000000003</c:v>
                </c:pt>
                <c:pt idx="10202">
                  <c:v>5.1020000000000003</c:v>
                </c:pt>
                <c:pt idx="10203">
                  <c:v>5.1029999999999998</c:v>
                </c:pt>
                <c:pt idx="10204">
                  <c:v>5.1029999999999998</c:v>
                </c:pt>
                <c:pt idx="10205">
                  <c:v>5.1040000000000001</c:v>
                </c:pt>
                <c:pt idx="10206">
                  <c:v>5.1040000000000001</c:v>
                </c:pt>
                <c:pt idx="10207">
                  <c:v>5.1050000000000004</c:v>
                </c:pt>
                <c:pt idx="10208">
                  <c:v>5.1050000000000004</c:v>
                </c:pt>
                <c:pt idx="10209">
                  <c:v>5.1059999999999999</c:v>
                </c:pt>
                <c:pt idx="10210">
                  <c:v>5.1059999999999999</c:v>
                </c:pt>
                <c:pt idx="10211">
                  <c:v>5.1070000000000002</c:v>
                </c:pt>
                <c:pt idx="10212">
                  <c:v>5.1070000000000002</c:v>
                </c:pt>
                <c:pt idx="10213">
                  <c:v>5.1079999999999997</c:v>
                </c:pt>
                <c:pt idx="10214">
                  <c:v>5.1079999999999997</c:v>
                </c:pt>
                <c:pt idx="10215">
                  <c:v>5.109</c:v>
                </c:pt>
                <c:pt idx="10216">
                  <c:v>5.109</c:v>
                </c:pt>
                <c:pt idx="10217">
                  <c:v>5.1100000000000003</c:v>
                </c:pt>
                <c:pt idx="10218">
                  <c:v>5.1100000000000003</c:v>
                </c:pt>
                <c:pt idx="10219">
                  <c:v>5.1109999999999998</c:v>
                </c:pt>
                <c:pt idx="10220">
                  <c:v>5.1109999999999998</c:v>
                </c:pt>
                <c:pt idx="10221">
                  <c:v>5.1120000000000001</c:v>
                </c:pt>
                <c:pt idx="10222">
                  <c:v>5.1120000000000001</c:v>
                </c:pt>
                <c:pt idx="10223">
                  <c:v>5.1130000000000004</c:v>
                </c:pt>
                <c:pt idx="10224">
                  <c:v>5.1130000000000004</c:v>
                </c:pt>
                <c:pt idx="10225">
                  <c:v>5.1139999999999999</c:v>
                </c:pt>
                <c:pt idx="10226">
                  <c:v>5.1139999999999999</c:v>
                </c:pt>
                <c:pt idx="10227">
                  <c:v>5.1150000000000002</c:v>
                </c:pt>
                <c:pt idx="10228">
                  <c:v>5.1150000000000002</c:v>
                </c:pt>
                <c:pt idx="10229">
                  <c:v>5.1159999999999997</c:v>
                </c:pt>
                <c:pt idx="10230">
                  <c:v>5.1159999999999997</c:v>
                </c:pt>
                <c:pt idx="10231">
                  <c:v>5.117</c:v>
                </c:pt>
                <c:pt idx="10232">
                  <c:v>5.117</c:v>
                </c:pt>
                <c:pt idx="10233">
                  <c:v>5.1180000000000003</c:v>
                </c:pt>
                <c:pt idx="10234">
                  <c:v>5.1180000000000003</c:v>
                </c:pt>
                <c:pt idx="10235">
                  <c:v>5.1189999999999998</c:v>
                </c:pt>
                <c:pt idx="10236">
                  <c:v>5.1189999999999998</c:v>
                </c:pt>
                <c:pt idx="10237">
                  <c:v>5.12</c:v>
                </c:pt>
                <c:pt idx="10238">
                  <c:v>5.12</c:v>
                </c:pt>
                <c:pt idx="10239">
                  <c:v>5.1210000000000004</c:v>
                </c:pt>
                <c:pt idx="10240">
                  <c:v>5.1210000000000004</c:v>
                </c:pt>
                <c:pt idx="10241">
                  <c:v>5.1219999999999999</c:v>
                </c:pt>
                <c:pt idx="10242">
                  <c:v>5.1219999999999999</c:v>
                </c:pt>
                <c:pt idx="10243">
                  <c:v>5.1230000000000002</c:v>
                </c:pt>
                <c:pt idx="10244">
                  <c:v>5.1230000000000002</c:v>
                </c:pt>
                <c:pt idx="10245">
                  <c:v>5.1239999999999997</c:v>
                </c:pt>
                <c:pt idx="10246">
                  <c:v>5.1239999999999997</c:v>
                </c:pt>
                <c:pt idx="10247">
                  <c:v>5.125</c:v>
                </c:pt>
                <c:pt idx="10248">
                  <c:v>5.125</c:v>
                </c:pt>
                <c:pt idx="10249">
                  <c:v>5.1260000000000003</c:v>
                </c:pt>
                <c:pt idx="10250">
                  <c:v>5.1260000000000003</c:v>
                </c:pt>
                <c:pt idx="10251">
                  <c:v>5.1269999999999998</c:v>
                </c:pt>
                <c:pt idx="10252">
                  <c:v>5.1269999999999998</c:v>
                </c:pt>
                <c:pt idx="10253">
                  <c:v>5.1280000000000001</c:v>
                </c:pt>
                <c:pt idx="10254">
                  <c:v>5.1280000000000001</c:v>
                </c:pt>
                <c:pt idx="10255">
                  <c:v>5.1289999999999996</c:v>
                </c:pt>
                <c:pt idx="10256">
                  <c:v>5.1289999999999996</c:v>
                </c:pt>
                <c:pt idx="10257">
                  <c:v>5.13</c:v>
                </c:pt>
                <c:pt idx="10258">
                  <c:v>5.13</c:v>
                </c:pt>
                <c:pt idx="10259">
                  <c:v>5.1310000000000002</c:v>
                </c:pt>
                <c:pt idx="10260">
                  <c:v>5.1310000000000002</c:v>
                </c:pt>
                <c:pt idx="10261">
                  <c:v>5.1319999999999997</c:v>
                </c:pt>
                <c:pt idx="10262">
                  <c:v>5.1319999999999997</c:v>
                </c:pt>
                <c:pt idx="10263">
                  <c:v>5.133</c:v>
                </c:pt>
                <c:pt idx="10264">
                  <c:v>5.133</c:v>
                </c:pt>
                <c:pt idx="10265">
                  <c:v>5.1340000000000003</c:v>
                </c:pt>
                <c:pt idx="10266">
                  <c:v>5.1340000000000003</c:v>
                </c:pt>
                <c:pt idx="10267">
                  <c:v>5.1349999999999998</c:v>
                </c:pt>
                <c:pt idx="10268">
                  <c:v>5.1349999999999998</c:v>
                </c:pt>
                <c:pt idx="10269">
                  <c:v>5.1360000000000001</c:v>
                </c:pt>
                <c:pt idx="10270">
                  <c:v>5.1360000000000001</c:v>
                </c:pt>
                <c:pt idx="10271">
                  <c:v>5.1369999999999996</c:v>
                </c:pt>
                <c:pt idx="10272">
                  <c:v>5.1369999999999996</c:v>
                </c:pt>
                <c:pt idx="10273">
                  <c:v>5.1379999999999999</c:v>
                </c:pt>
                <c:pt idx="10274">
                  <c:v>5.1379999999999999</c:v>
                </c:pt>
                <c:pt idx="10275">
                  <c:v>5.1390000000000002</c:v>
                </c:pt>
                <c:pt idx="10276">
                  <c:v>5.1390000000000002</c:v>
                </c:pt>
                <c:pt idx="10277">
                  <c:v>5.14</c:v>
                </c:pt>
                <c:pt idx="10278">
                  <c:v>5.14</c:v>
                </c:pt>
                <c:pt idx="10279">
                  <c:v>5.141</c:v>
                </c:pt>
                <c:pt idx="10280">
                  <c:v>5.141</c:v>
                </c:pt>
                <c:pt idx="10281">
                  <c:v>5.1420000000000003</c:v>
                </c:pt>
                <c:pt idx="10282">
                  <c:v>5.1420000000000003</c:v>
                </c:pt>
                <c:pt idx="10283">
                  <c:v>5.1429999999999998</c:v>
                </c:pt>
                <c:pt idx="10284">
                  <c:v>5.1429999999999998</c:v>
                </c:pt>
                <c:pt idx="10285">
                  <c:v>5.1440000000000001</c:v>
                </c:pt>
                <c:pt idx="10286">
                  <c:v>5.1440000000000001</c:v>
                </c:pt>
                <c:pt idx="10287">
                  <c:v>5.1449999999999996</c:v>
                </c:pt>
                <c:pt idx="10288">
                  <c:v>5.1449999999999996</c:v>
                </c:pt>
                <c:pt idx="10289">
                  <c:v>5.1459999999999999</c:v>
                </c:pt>
                <c:pt idx="10290">
                  <c:v>5.1459999999999999</c:v>
                </c:pt>
                <c:pt idx="10291">
                  <c:v>5.1470000000000002</c:v>
                </c:pt>
                <c:pt idx="10292">
                  <c:v>5.1470000000000002</c:v>
                </c:pt>
                <c:pt idx="10293">
                  <c:v>5.1479999999999997</c:v>
                </c:pt>
                <c:pt idx="10294">
                  <c:v>5.1479999999999997</c:v>
                </c:pt>
                <c:pt idx="10295">
                  <c:v>5.149</c:v>
                </c:pt>
                <c:pt idx="10296">
                  <c:v>5.149</c:v>
                </c:pt>
                <c:pt idx="10297">
                  <c:v>5.15</c:v>
                </c:pt>
                <c:pt idx="10298">
                  <c:v>5.15</c:v>
                </c:pt>
                <c:pt idx="10299">
                  <c:v>5.1509999999999998</c:v>
                </c:pt>
                <c:pt idx="10300">
                  <c:v>5.1509999999999998</c:v>
                </c:pt>
                <c:pt idx="10301">
                  <c:v>5.1520000000000001</c:v>
                </c:pt>
                <c:pt idx="10302">
                  <c:v>5.1520000000000001</c:v>
                </c:pt>
                <c:pt idx="10303">
                  <c:v>5.1529999999999996</c:v>
                </c:pt>
                <c:pt idx="10304">
                  <c:v>5.1529999999999996</c:v>
                </c:pt>
                <c:pt idx="10305">
                  <c:v>5.1539999999999999</c:v>
                </c:pt>
                <c:pt idx="10306">
                  <c:v>5.1539999999999999</c:v>
                </c:pt>
                <c:pt idx="10307">
                  <c:v>5.1550000000000002</c:v>
                </c:pt>
                <c:pt idx="10308">
                  <c:v>5.1550000000000002</c:v>
                </c:pt>
                <c:pt idx="10309">
                  <c:v>5.1559999999999997</c:v>
                </c:pt>
                <c:pt idx="10310">
                  <c:v>5.1559999999999997</c:v>
                </c:pt>
                <c:pt idx="10311">
                  <c:v>5.157</c:v>
                </c:pt>
                <c:pt idx="10312">
                  <c:v>5.157</c:v>
                </c:pt>
                <c:pt idx="10313">
                  <c:v>5.1580000000000004</c:v>
                </c:pt>
                <c:pt idx="10314">
                  <c:v>5.1580000000000004</c:v>
                </c:pt>
                <c:pt idx="10315">
                  <c:v>5.1589999999999998</c:v>
                </c:pt>
                <c:pt idx="10316">
                  <c:v>5.1589999999999998</c:v>
                </c:pt>
                <c:pt idx="10317">
                  <c:v>5.16</c:v>
                </c:pt>
                <c:pt idx="10318">
                  <c:v>5.16</c:v>
                </c:pt>
                <c:pt idx="10319">
                  <c:v>5.1609999999999996</c:v>
                </c:pt>
                <c:pt idx="10320">
                  <c:v>5.1609999999999996</c:v>
                </c:pt>
                <c:pt idx="10321">
                  <c:v>5.1619999999999999</c:v>
                </c:pt>
                <c:pt idx="10322">
                  <c:v>5.1619999999999999</c:v>
                </c:pt>
                <c:pt idx="10323">
                  <c:v>5.1630000000000003</c:v>
                </c:pt>
                <c:pt idx="10324">
                  <c:v>5.1630000000000003</c:v>
                </c:pt>
                <c:pt idx="10325">
                  <c:v>5.1639999999999997</c:v>
                </c:pt>
                <c:pt idx="10326">
                  <c:v>5.1639999999999997</c:v>
                </c:pt>
                <c:pt idx="10327">
                  <c:v>5.165</c:v>
                </c:pt>
                <c:pt idx="10328">
                  <c:v>5.165</c:v>
                </c:pt>
                <c:pt idx="10329">
                  <c:v>5.1660000000000004</c:v>
                </c:pt>
                <c:pt idx="10330">
                  <c:v>5.1660000000000004</c:v>
                </c:pt>
                <c:pt idx="10331">
                  <c:v>5.1669999999999998</c:v>
                </c:pt>
                <c:pt idx="10332">
                  <c:v>5.1669999999999998</c:v>
                </c:pt>
                <c:pt idx="10333">
                  <c:v>5.1680000000000001</c:v>
                </c:pt>
                <c:pt idx="10334">
                  <c:v>5.1680000000000001</c:v>
                </c:pt>
                <c:pt idx="10335">
                  <c:v>5.1689999999999996</c:v>
                </c:pt>
                <c:pt idx="10336">
                  <c:v>5.1689999999999996</c:v>
                </c:pt>
                <c:pt idx="10337">
                  <c:v>5.17</c:v>
                </c:pt>
                <c:pt idx="10338">
                  <c:v>5.17</c:v>
                </c:pt>
                <c:pt idx="10339">
                  <c:v>5.1710000000000003</c:v>
                </c:pt>
                <c:pt idx="10340">
                  <c:v>5.1710000000000003</c:v>
                </c:pt>
                <c:pt idx="10341">
                  <c:v>5.1719999999999997</c:v>
                </c:pt>
                <c:pt idx="10342">
                  <c:v>5.1719999999999997</c:v>
                </c:pt>
                <c:pt idx="10343">
                  <c:v>5.173</c:v>
                </c:pt>
                <c:pt idx="10344">
                  <c:v>5.173</c:v>
                </c:pt>
                <c:pt idx="10345">
                  <c:v>5.1740000000000004</c:v>
                </c:pt>
                <c:pt idx="10346">
                  <c:v>5.1740000000000004</c:v>
                </c:pt>
                <c:pt idx="10347">
                  <c:v>5.1749999999999998</c:v>
                </c:pt>
                <c:pt idx="10348">
                  <c:v>5.1749999999999998</c:v>
                </c:pt>
                <c:pt idx="10349">
                  <c:v>5.1760000000000002</c:v>
                </c:pt>
                <c:pt idx="10350">
                  <c:v>5.1760000000000002</c:v>
                </c:pt>
                <c:pt idx="10351">
                  <c:v>5.1769999999999996</c:v>
                </c:pt>
                <c:pt idx="10352">
                  <c:v>5.1769999999999996</c:v>
                </c:pt>
                <c:pt idx="10353">
                  <c:v>5.1779999999999999</c:v>
                </c:pt>
                <c:pt idx="10354">
                  <c:v>5.1779999999999999</c:v>
                </c:pt>
                <c:pt idx="10355">
                  <c:v>5.1790000000000003</c:v>
                </c:pt>
                <c:pt idx="10356">
                  <c:v>5.1790000000000003</c:v>
                </c:pt>
                <c:pt idx="10357">
                  <c:v>5.18</c:v>
                </c:pt>
                <c:pt idx="10358">
                  <c:v>5.18</c:v>
                </c:pt>
                <c:pt idx="10359">
                  <c:v>5.181</c:v>
                </c:pt>
                <c:pt idx="10360">
                  <c:v>5.181</c:v>
                </c:pt>
                <c:pt idx="10361">
                  <c:v>5.1820000000000004</c:v>
                </c:pt>
                <c:pt idx="10362">
                  <c:v>5.1820000000000004</c:v>
                </c:pt>
                <c:pt idx="10363">
                  <c:v>5.1829999999999998</c:v>
                </c:pt>
                <c:pt idx="10364">
                  <c:v>5.1829999999999998</c:v>
                </c:pt>
                <c:pt idx="10365">
                  <c:v>5.1840000000000002</c:v>
                </c:pt>
                <c:pt idx="10366">
                  <c:v>5.1840000000000002</c:v>
                </c:pt>
                <c:pt idx="10367">
                  <c:v>5.1849999999999996</c:v>
                </c:pt>
                <c:pt idx="10368">
                  <c:v>5.1849999999999996</c:v>
                </c:pt>
                <c:pt idx="10369">
                  <c:v>5.1859999999999999</c:v>
                </c:pt>
                <c:pt idx="10370">
                  <c:v>5.1859999999999999</c:v>
                </c:pt>
                <c:pt idx="10371">
                  <c:v>5.1870000000000003</c:v>
                </c:pt>
                <c:pt idx="10372">
                  <c:v>5.1870000000000003</c:v>
                </c:pt>
                <c:pt idx="10373">
                  <c:v>5.1879999999999997</c:v>
                </c:pt>
                <c:pt idx="10374">
                  <c:v>5.1879999999999997</c:v>
                </c:pt>
                <c:pt idx="10375">
                  <c:v>5.1890000000000001</c:v>
                </c:pt>
                <c:pt idx="10376">
                  <c:v>5.1890000000000001</c:v>
                </c:pt>
                <c:pt idx="10377">
                  <c:v>5.19</c:v>
                </c:pt>
                <c:pt idx="10378">
                  <c:v>5.19</c:v>
                </c:pt>
                <c:pt idx="10379">
                  <c:v>5.1909999999999998</c:v>
                </c:pt>
                <c:pt idx="10380">
                  <c:v>5.1909999999999998</c:v>
                </c:pt>
                <c:pt idx="10381">
                  <c:v>5.1920000000000002</c:v>
                </c:pt>
                <c:pt idx="10382">
                  <c:v>5.1920000000000002</c:v>
                </c:pt>
                <c:pt idx="10383">
                  <c:v>5.1929999999999996</c:v>
                </c:pt>
                <c:pt idx="10384">
                  <c:v>5.1929999999999996</c:v>
                </c:pt>
                <c:pt idx="10385">
                  <c:v>5.194</c:v>
                </c:pt>
                <c:pt idx="10386">
                  <c:v>5.194</c:v>
                </c:pt>
                <c:pt idx="10387">
                  <c:v>5.1950000000000003</c:v>
                </c:pt>
                <c:pt idx="10388">
                  <c:v>5.1950000000000003</c:v>
                </c:pt>
                <c:pt idx="10389">
                  <c:v>5.1959999999999997</c:v>
                </c:pt>
                <c:pt idx="10390">
                  <c:v>5.1959999999999997</c:v>
                </c:pt>
                <c:pt idx="10391">
                  <c:v>5.1970000000000001</c:v>
                </c:pt>
                <c:pt idx="10392">
                  <c:v>5.1970000000000001</c:v>
                </c:pt>
                <c:pt idx="10393">
                  <c:v>5.1980000000000004</c:v>
                </c:pt>
                <c:pt idx="10394">
                  <c:v>5.1980000000000004</c:v>
                </c:pt>
                <c:pt idx="10395">
                  <c:v>5.1989999999999998</c:v>
                </c:pt>
                <c:pt idx="10396">
                  <c:v>5.1989999999999998</c:v>
                </c:pt>
                <c:pt idx="10397">
                  <c:v>5.2</c:v>
                </c:pt>
                <c:pt idx="10398">
                  <c:v>5.2</c:v>
                </c:pt>
                <c:pt idx="10399">
                  <c:v>5.2009999999999996</c:v>
                </c:pt>
                <c:pt idx="10400">
                  <c:v>5.2009999999999996</c:v>
                </c:pt>
                <c:pt idx="10401">
                  <c:v>5.202</c:v>
                </c:pt>
                <c:pt idx="10402">
                  <c:v>5.202</c:v>
                </c:pt>
                <c:pt idx="10403">
                  <c:v>5.2030000000000003</c:v>
                </c:pt>
                <c:pt idx="10404">
                  <c:v>5.2030000000000003</c:v>
                </c:pt>
                <c:pt idx="10405">
                  <c:v>5.2039999999999997</c:v>
                </c:pt>
                <c:pt idx="10406">
                  <c:v>5.2039999999999997</c:v>
                </c:pt>
                <c:pt idx="10407">
                  <c:v>5.2050000000000001</c:v>
                </c:pt>
                <c:pt idx="10408">
                  <c:v>5.2050000000000001</c:v>
                </c:pt>
                <c:pt idx="10409">
                  <c:v>5.2060000000000004</c:v>
                </c:pt>
                <c:pt idx="10410">
                  <c:v>5.2060000000000004</c:v>
                </c:pt>
                <c:pt idx="10411">
                  <c:v>5.2069999999999999</c:v>
                </c:pt>
                <c:pt idx="10412">
                  <c:v>5.2069999999999999</c:v>
                </c:pt>
                <c:pt idx="10413">
                  <c:v>5.2080000000000002</c:v>
                </c:pt>
                <c:pt idx="10414">
                  <c:v>5.2080000000000002</c:v>
                </c:pt>
                <c:pt idx="10415">
                  <c:v>5.2089999999999996</c:v>
                </c:pt>
                <c:pt idx="10416">
                  <c:v>5.2089999999999996</c:v>
                </c:pt>
                <c:pt idx="10417">
                  <c:v>5.21</c:v>
                </c:pt>
                <c:pt idx="10418">
                  <c:v>5.21</c:v>
                </c:pt>
                <c:pt idx="10419">
                  <c:v>5.2110000000000003</c:v>
                </c:pt>
                <c:pt idx="10420">
                  <c:v>5.2110000000000003</c:v>
                </c:pt>
                <c:pt idx="10421">
                  <c:v>5.2119999999999997</c:v>
                </c:pt>
                <c:pt idx="10422">
                  <c:v>5.2119999999999997</c:v>
                </c:pt>
                <c:pt idx="10423">
                  <c:v>5.2130000000000001</c:v>
                </c:pt>
                <c:pt idx="10424">
                  <c:v>5.2130000000000001</c:v>
                </c:pt>
                <c:pt idx="10425">
                  <c:v>5.2140000000000004</c:v>
                </c:pt>
                <c:pt idx="10426">
                  <c:v>5.2140000000000004</c:v>
                </c:pt>
                <c:pt idx="10427">
                  <c:v>5.2149999999999999</c:v>
                </c:pt>
                <c:pt idx="10428">
                  <c:v>5.2149999999999999</c:v>
                </c:pt>
                <c:pt idx="10429">
                  <c:v>5.2160000000000002</c:v>
                </c:pt>
                <c:pt idx="10430">
                  <c:v>5.2160000000000002</c:v>
                </c:pt>
                <c:pt idx="10431">
                  <c:v>5.2169999999999996</c:v>
                </c:pt>
                <c:pt idx="10432">
                  <c:v>5.2169999999999996</c:v>
                </c:pt>
                <c:pt idx="10433">
                  <c:v>5.218</c:v>
                </c:pt>
                <c:pt idx="10434">
                  <c:v>5.218</c:v>
                </c:pt>
                <c:pt idx="10435">
                  <c:v>5.2190000000000003</c:v>
                </c:pt>
                <c:pt idx="10436">
                  <c:v>5.2190000000000003</c:v>
                </c:pt>
                <c:pt idx="10437">
                  <c:v>5.22</c:v>
                </c:pt>
                <c:pt idx="10438">
                  <c:v>5.22</c:v>
                </c:pt>
                <c:pt idx="10439">
                  <c:v>5.2210000000000001</c:v>
                </c:pt>
                <c:pt idx="10440">
                  <c:v>5.2210000000000001</c:v>
                </c:pt>
                <c:pt idx="10441">
                  <c:v>5.2220000000000004</c:v>
                </c:pt>
                <c:pt idx="10442">
                  <c:v>5.2220000000000004</c:v>
                </c:pt>
                <c:pt idx="10443">
                  <c:v>5.2229999999999999</c:v>
                </c:pt>
                <c:pt idx="10444">
                  <c:v>5.2229999999999999</c:v>
                </c:pt>
                <c:pt idx="10445">
                  <c:v>5.2240000000000002</c:v>
                </c:pt>
                <c:pt idx="10446">
                  <c:v>5.2240000000000002</c:v>
                </c:pt>
                <c:pt idx="10447">
                  <c:v>5.2249999999999996</c:v>
                </c:pt>
                <c:pt idx="10448">
                  <c:v>5.2249999999999996</c:v>
                </c:pt>
                <c:pt idx="10449">
                  <c:v>5.226</c:v>
                </c:pt>
                <c:pt idx="10450">
                  <c:v>5.226</c:v>
                </c:pt>
                <c:pt idx="10451">
                  <c:v>5.2270000000000003</c:v>
                </c:pt>
                <c:pt idx="10452">
                  <c:v>5.2270000000000003</c:v>
                </c:pt>
                <c:pt idx="10453">
                  <c:v>5.2279999999999998</c:v>
                </c:pt>
                <c:pt idx="10454">
                  <c:v>5.2279999999999998</c:v>
                </c:pt>
                <c:pt idx="10455">
                  <c:v>5.2290000000000001</c:v>
                </c:pt>
                <c:pt idx="10456">
                  <c:v>5.2290000000000001</c:v>
                </c:pt>
                <c:pt idx="10457">
                  <c:v>5.23</c:v>
                </c:pt>
                <c:pt idx="10458">
                  <c:v>5.23</c:v>
                </c:pt>
                <c:pt idx="10459">
                  <c:v>5.2309999999999999</c:v>
                </c:pt>
                <c:pt idx="10460">
                  <c:v>5.2309999999999999</c:v>
                </c:pt>
                <c:pt idx="10461">
                  <c:v>5.2320000000000002</c:v>
                </c:pt>
                <c:pt idx="10462">
                  <c:v>5.2320000000000002</c:v>
                </c:pt>
                <c:pt idx="10463">
                  <c:v>5.2329999999999997</c:v>
                </c:pt>
                <c:pt idx="10464">
                  <c:v>5.2329999999999997</c:v>
                </c:pt>
                <c:pt idx="10465">
                  <c:v>5.234</c:v>
                </c:pt>
                <c:pt idx="10466">
                  <c:v>5.234</c:v>
                </c:pt>
                <c:pt idx="10467">
                  <c:v>5.2350000000000003</c:v>
                </c:pt>
                <c:pt idx="10468">
                  <c:v>5.2350000000000003</c:v>
                </c:pt>
                <c:pt idx="10469">
                  <c:v>5.2359999999999998</c:v>
                </c:pt>
                <c:pt idx="10470">
                  <c:v>5.2359999999999998</c:v>
                </c:pt>
                <c:pt idx="10471">
                  <c:v>5.2370000000000001</c:v>
                </c:pt>
                <c:pt idx="10472">
                  <c:v>5.2370000000000001</c:v>
                </c:pt>
                <c:pt idx="10473">
                  <c:v>5.2380000000000004</c:v>
                </c:pt>
                <c:pt idx="10474">
                  <c:v>5.2380000000000004</c:v>
                </c:pt>
                <c:pt idx="10475">
                  <c:v>5.2389999999999999</c:v>
                </c:pt>
                <c:pt idx="10476">
                  <c:v>5.2389999999999999</c:v>
                </c:pt>
                <c:pt idx="10477">
                  <c:v>5.24</c:v>
                </c:pt>
                <c:pt idx="10478">
                  <c:v>5.24</c:v>
                </c:pt>
                <c:pt idx="10479">
                  <c:v>5.2409999999999997</c:v>
                </c:pt>
                <c:pt idx="10480">
                  <c:v>5.2409999999999997</c:v>
                </c:pt>
                <c:pt idx="10481">
                  <c:v>5.242</c:v>
                </c:pt>
                <c:pt idx="10482">
                  <c:v>5.242</c:v>
                </c:pt>
                <c:pt idx="10483">
                  <c:v>5.2430000000000003</c:v>
                </c:pt>
                <c:pt idx="10484">
                  <c:v>5.2430000000000003</c:v>
                </c:pt>
                <c:pt idx="10485">
                  <c:v>5.2439999999999998</c:v>
                </c:pt>
                <c:pt idx="10486">
                  <c:v>5.2439999999999998</c:v>
                </c:pt>
                <c:pt idx="10487">
                  <c:v>5.2450000000000001</c:v>
                </c:pt>
                <c:pt idx="10488">
                  <c:v>5.2450000000000001</c:v>
                </c:pt>
                <c:pt idx="10489">
                  <c:v>5.2460000000000004</c:v>
                </c:pt>
                <c:pt idx="10490">
                  <c:v>5.2460000000000004</c:v>
                </c:pt>
                <c:pt idx="10491">
                  <c:v>5.2469999999999999</c:v>
                </c:pt>
                <c:pt idx="10492">
                  <c:v>5.2469999999999999</c:v>
                </c:pt>
                <c:pt idx="10493">
                  <c:v>5.2480000000000002</c:v>
                </c:pt>
                <c:pt idx="10494">
                  <c:v>5.2480000000000002</c:v>
                </c:pt>
                <c:pt idx="10495">
                  <c:v>5.2489999999999997</c:v>
                </c:pt>
                <c:pt idx="10496">
                  <c:v>5.2489999999999997</c:v>
                </c:pt>
                <c:pt idx="10497">
                  <c:v>5.25</c:v>
                </c:pt>
                <c:pt idx="10498">
                  <c:v>5.25</c:v>
                </c:pt>
                <c:pt idx="10499">
                  <c:v>5.2510000000000003</c:v>
                </c:pt>
                <c:pt idx="10500">
                  <c:v>5.2510000000000003</c:v>
                </c:pt>
                <c:pt idx="10501">
                  <c:v>5.2519999999999998</c:v>
                </c:pt>
                <c:pt idx="10502">
                  <c:v>5.2519999999999998</c:v>
                </c:pt>
                <c:pt idx="10503">
                  <c:v>5.2530000000000001</c:v>
                </c:pt>
                <c:pt idx="10504">
                  <c:v>5.2530000000000001</c:v>
                </c:pt>
                <c:pt idx="10505">
                  <c:v>5.2539999999999996</c:v>
                </c:pt>
                <c:pt idx="10506">
                  <c:v>5.2539999999999996</c:v>
                </c:pt>
                <c:pt idx="10507">
                  <c:v>5.2549999999999999</c:v>
                </c:pt>
                <c:pt idx="10508">
                  <c:v>5.2549999999999999</c:v>
                </c:pt>
                <c:pt idx="10509">
                  <c:v>5.2560000000000002</c:v>
                </c:pt>
                <c:pt idx="10510">
                  <c:v>5.2560000000000002</c:v>
                </c:pt>
                <c:pt idx="10511">
                  <c:v>5.2569999999999997</c:v>
                </c:pt>
                <c:pt idx="10512">
                  <c:v>5.2569999999999997</c:v>
                </c:pt>
                <c:pt idx="10513">
                  <c:v>5.258</c:v>
                </c:pt>
                <c:pt idx="10514">
                  <c:v>5.258</c:v>
                </c:pt>
                <c:pt idx="10515">
                  <c:v>5.2590000000000003</c:v>
                </c:pt>
                <c:pt idx="10516">
                  <c:v>5.2590000000000003</c:v>
                </c:pt>
                <c:pt idx="10517">
                  <c:v>5.26</c:v>
                </c:pt>
                <c:pt idx="10518">
                  <c:v>5.26</c:v>
                </c:pt>
                <c:pt idx="10519">
                  <c:v>5.2610000000000001</c:v>
                </c:pt>
                <c:pt idx="10520">
                  <c:v>5.2610000000000001</c:v>
                </c:pt>
                <c:pt idx="10521">
                  <c:v>5.2619999999999996</c:v>
                </c:pt>
                <c:pt idx="10522">
                  <c:v>5.2619999999999996</c:v>
                </c:pt>
                <c:pt idx="10523">
                  <c:v>5.2629999999999999</c:v>
                </c:pt>
                <c:pt idx="10524">
                  <c:v>5.2629999999999999</c:v>
                </c:pt>
                <c:pt idx="10525">
                  <c:v>5.2640000000000002</c:v>
                </c:pt>
                <c:pt idx="10526">
                  <c:v>5.2640000000000002</c:v>
                </c:pt>
                <c:pt idx="10527">
                  <c:v>5.2649999999999997</c:v>
                </c:pt>
                <c:pt idx="10528">
                  <c:v>5.2649999999999997</c:v>
                </c:pt>
                <c:pt idx="10529">
                  <c:v>5.266</c:v>
                </c:pt>
                <c:pt idx="10530">
                  <c:v>5.266</c:v>
                </c:pt>
                <c:pt idx="10531">
                  <c:v>5.2670000000000003</c:v>
                </c:pt>
                <c:pt idx="10532">
                  <c:v>5.2670000000000003</c:v>
                </c:pt>
                <c:pt idx="10533">
                  <c:v>5.2679999999999998</c:v>
                </c:pt>
                <c:pt idx="10534">
                  <c:v>5.2679999999999998</c:v>
                </c:pt>
                <c:pt idx="10535">
                  <c:v>5.2690000000000001</c:v>
                </c:pt>
                <c:pt idx="10536">
                  <c:v>5.2690000000000001</c:v>
                </c:pt>
                <c:pt idx="10537">
                  <c:v>5.27</c:v>
                </c:pt>
                <c:pt idx="10538">
                  <c:v>5.27</c:v>
                </c:pt>
                <c:pt idx="10539">
                  <c:v>5.2709999999999999</c:v>
                </c:pt>
                <c:pt idx="10540">
                  <c:v>5.2709999999999999</c:v>
                </c:pt>
                <c:pt idx="10541">
                  <c:v>5.2720000000000002</c:v>
                </c:pt>
                <c:pt idx="10542">
                  <c:v>5.2720000000000002</c:v>
                </c:pt>
                <c:pt idx="10543">
                  <c:v>5.2729999999999997</c:v>
                </c:pt>
                <c:pt idx="10544">
                  <c:v>5.2729999999999997</c:v>
                </c:pt>
                <c:pt idx="10545">
                  <c:v>5.274</c:v>
                </c:pt>
                <c:pt idx="10546">
                  <c:v>5.274</c:v>
                </c:pt>
                <c:pt idx="10547">
                  <c:v>5.2750000000000004</c:v>
                </c:pt>
                <c:pt idx="10548">
                  <c:v>5.2750000000000004</c:v>
                </c:pt>
                <c:pt idx="10549">
                  <c:v>5.2759999999999998</c:v>
                </c:pt>
                <c:pt idx="10550">
                  <c:v>5.2759999999999998</c:v>
                </c:pt>
                <c:pt idx="10551">
                  <c:v>5.2770000000000001</c:v>
                </c:pt>
                <c:pt idx="10552">
                  <c:v>5.2770000000000001</c:v>
                </c:pt>
                <c:pt idx="10553">
                  <c:v>5.2779999999999996</c:v>
                </c:pt>
                <c:pt idx="10554">
                  <c:v>5.2779999999999996</c:v>
                </c:pt>
                <c:pt idx="10555">
                  <c:v>5.2789999999999999</c:v>
                </c:pt>
                <c:pt idx="10556">
                  <c:v>5.2789999999999999</c:v>
                </c:pt>
                <c:pt idx="10557">
                  <c:v>5.28</c:v>
                </c:pt>
                <c:pt idx="10558">
                  <c:v>5.28</c:v>
                </c:pt>
                <c:pt idx="10559">
                  <c:v>5.2809999999999997</c:v>
                </c:pt>
                <c:pt idx="10560">
                  <c:v>5.2809999999999997</c:v>
                </c:pt>
                <c:pt idx="10561">
                  <c:v>5.282</c:v>
                </c:pt>
                <c:pt idx="10562">
                  <c:v>5.282</c:v>
                </c:pt>
                <c:pt idx="10563">
                  <c:v>5.2830000000000004</c:v>
                </c:pt>
                <c:pt idx="10564">
                  <c:v>5.2830000000000004</c:v>
                </c:pt>
                <c:pt idx="10565">
                  <c:v>5.2839999999999998</c:v>
                </c:pt>
                <c:pt idx="10566">
                  <c:v>5.2839999999999998</c:v>
                </c:pt>
                <c:pt idx="10567">
                  <c:v>5.2850000000000001</c:v>
                </c:pt>
                <c:pt idx="10568">
                  <c:v>5.2850000000000001</c:v>
                </c:pt>
                <c:pt idx="10569">
                  <c:v>5.2859999999999996</c:v>
                </c:pt>
                <c:pt idx="10570">
                  <c:v>5.2859999999999996</c:v>
                </c:pt>
                <c:pt idx="10571">
                  <c:v>5.2869999999999999</c:v>
                </c:pt>
                <c:pt idx="10572">
                  <c:v>5.2869999999999999</c:v>
                </c:pt>
                <c:pt idx="10573">
                  <c:v>5.2880000000000003</c:v>
                </c:pt>
                <c:pt idx="10574">
                  <c:v>5.2880000000000003</c:v>
                </c:pt>
                <c:pt idx="10575">
                  <c:v>5.2889999999999997</c:v>
                </c:pt>
                <c:pt idx="10576">
                  <c:v>5.2889999999999997</c:v>
                </c:pt>
                <c:pt idx="10577">
                  <c:v>5.29</c:v>
                </c:pt>
                <c:pt idx="10578">
                  <c:v>5.29</c:v>
                </c:pt>
                <c:pt idx="10579">
                  <c:v>5.2910000000000004</c:v>
                </c:pt>
                <c:pt idx="10580">
                  <c:v>5.2910000000000004</c:v>
                </c:pt>
                <c:pt idx="10581">
                  <c:v>5.2919999999999998</c:v>
                </c:pt>
                <c:pt idx="10582">
                  <c:v>5.2919999999999998</c:v>
                </c:pt>
                <c:pt idx="10583">
                  <c:v>5.2930000000000001</c:v>
                </c:pt>
                <c:pt idx="10584">
                  <c:v>5.2930000000000001</c:v>
                </c:pt>
                <c:pt idx="10585">
                  <c:v>5.2939999999999996</c:v>
                </c:pt>
                <c:pt idx="10586">
                  <c:v>5.2939999999999996</c:v>
                </c:pt>
                <c:pt idx="10587">
                  <c:v>5.2949999999999999</c:v>
                </c:pt>
                <c:pt idx="10588">
                  <c:v>5.2949999999999999</c:v>
                </c:pt>
                <c:pt idx="10589">
                  <c:v>5.2960000000000003</c:v>
                </c:pt>
                <c:pt idx="10590">
                  <c:v>5.2960000000000003</c:v>
                </c:pt>
                <c:pt idx="10591">
                  <c:v>5.2969999999999997</c:v>
                </c:pt>
                <c:pt idx="10592">
                  <c:v>5.2969999999999997</c:v>
                </c:pt>
                <c:pt idx="10593">
                  <c:v>5.298</c:v>
                </c:pt>
                <c:pt idx="10594">
                  <c:v>5.298</c:v>
                </c:pt>
                <c:pt idx="10595">
                  <c:v>5.2990000000000004</c:v>
                </c:pt>
                <c:pt idx="10596">
                  <c:v>5.2990000000000004</c:v>
                </c:pt>
                <c:pt idx="10597">
                  <c:v>5.3</c:v>
                </c:pt>
                <c:pt idx="10598">
                  <c:v>5.3</c:v>
                </c:pt>
                <c:pt idx="10599">
                  <c:v>5.3010000000000002</c:v>
                </c:pt>
                <c:pt idx="10600">
                  <c:v>5.3010000000000002</c:v>
                </c:pt>
                <c:pt idx="10601">
                  <c:v>5.3019999999999996</c:v>
                </c:pt>
                <c:pt idx="10602">
                  <c:v>5.3019999999999996</c:v>
                </c:pt>
                <c:pt idx="10603">
                  <c:v>5.3029999999999999</c:v>
                </c:pt>
                <c:pt idx="10604">
                  <c:v>5.3029999999999999</c:v>
                </c:pt>
                <c:pt idx="10605">
                  <c:v>5.3040000000000003</c:v>
                </c:pt>
                <c:pt idx="10606">
                  <c:v>5.3040000000000003</c:v>
                </c:pt>
                <c:pt idx="10607">
                  <c:v>5.3049999999999997</c:v>
                </c:pt>
                <c:pt idx="10608">
                  <c:v>5.3049999999999997</c:v>
                </c:pt>
                <c:pt idx="10609">
                  <c:v>5.306</c:v>
                </c:pt>
                <c:pt idx="10610">
                  <c:v>5.306</c:v>
                </c:pt>
                <c:pt idx="10611">
                  <c:v>5.3070000000000004</c:v>
                </c:pt>
                <c:pt idx="10612">
                  <c:v>5.3070000000000004</c:v>
                </c:pt>
                <c:pt idx="10613">
                  <c:v>5.3079999999999998</c:v>
                </c:pt>
                <c:pt idx="10614">
                  <c:v>5.3079999999999998</c:v>
                </c:pt>
                <c:pt idx="10615">
                  <c:v>5.3090000000000002</c:v>
                </c:pt>
                <c:pt idx="10616">
                  <c:v>5.3090000000000002</c:v>
                </c:pt>
                <c:pt idx="10617">
                  <c:v>5.31</c:v>
                </c:pt>
                <c:pt idx="10618">
                  <c:v>5.31</c:v>
                </c:pt>
                <c:pt idx="10619">
                  <c:v>5.3109999999999999</c:v>
                </c:pt>
                <c:pt idx="10620">
                  <c:v>5.3109999999999999</c:v>
                </c:pt>
                <c:pt idx="10621">
                  <c:v>5.3120000000000003</c:v>
                </c:pt>
                <c:pt idx="10622">
                  <c:v>5.3120000000000003</c:v>
                </c:pt>
                <c:pt idx="10623">
                  <c:v>5.3129999999999997</c:v>
                </c:pt>
                <c:pt idx="10624">
                  <c:v>5.3129999999999997</c:v>
                </c:pt>
                <c:pt idx="10625">
                  <c:v>5.3140000000000001</c:v>
                </c:pt>
                <c:pt idx="10626">
                  <c:v>5.3140000000000001</c:v>
                </c:pt>
                <c:pt idx="10627">
                  <c:v>5.3150000000000004</c:v>
                </c:pt>
                <c:pt idx="10628">
                  <c:v>5.3150000000000004</c:v>
                </c:pt>
                <c:pt idx="10629">
                  <c:v>5.3159999999999998</c:v>
                </c:pt>
                <c:pt idx="10630">
                  <c:v>5.3159999999999998</c:v>
                </c:pt>
                <c:pt idx="10631">
                  <c:v>5.3170000000000002</c:v>
                </c:pt>
                <c:pt idx="10632">
                  <c:v>5.3170000000000002</c:v>
                </c:pt>
                <c:pt idx="10633">
                  <c:v>5.3179999999999996</c:v>
                </c:pt>
                <c:pt idx="10634">
                  <c:v>5.3179999999999996</c:v>
                </c:pt>
                <c:pt idx="10635">
                  <c:v>5.319</c:v>
                </c:pt>
                <c:pt idx="10636">
                  <c:v>5.319</c:v>
                </c:pt>
                <c:pt idx="10637">
                  <c:v>5.32</c:v>
                </c:pt>
                <c:pt idx="10638">
                  <c:v>5.32</c:v>
                </c:pt>
                <c:pt idx="10639">
                  <c:v>5.3209999999999997</c:v>
                </c:pt>
                <c:pt idx="10640">
                  <c:v>5.3209999999999997</c:v>
                </c:pt>
                <c:pt idx="10641">
                  <c:v>5.3220000000000001</c:v>
                </c:pt>
                <c:pt idx="10642">
                  <c:v>5.3220000000000001</c:v>
                </c:pt>
                <c:pt idx="10643">
                  <c:v>5.3230000000000004</c:v>
                </c:pt>
                <c:pt idx="10644">
                  <c:v>5.3230000000000004</c:v>
                </c:pt>
                <c:pt idx="10645">
                  <c:v>5.3239999999999998</c:v>
                </c:pt>
                <c:pt idx="10646">
                  <c:v>5.3239999999999998</c:v>
                </c:pt>
                <c:pt idx="10647">
                  <c:v>5.3250000000000002</c:v>
                </c:pt>
                <c:pt idx="10648">
                  <c:v>5.3250000000000002</c:v>
                </c:pt>
                <c:pt idx="10649">
                  <c:v>5.3259999999999996</c:v>
                </c:pt>
                <c:pt idx="10650">
                  <c:v>5.3259999999999996</c:v>
                </c:pt>
                <c:pt idx="10651">
                  <c:v>5.327</c:v>
                </c:pt>
                <c:pt idx="10652">
                  <c:v>5.327</c:v>
                </c:pt>
                <c:pt idx="10653">
                  <c:v>5.3280000000000003</c:v>
                </c:pt>
                <c:pt idx="10654">
                  <c:v>5.3280000000000003</c:v>
                </c:pt>
                <c:pt idx="10655">
                  <c:v>5.3289999999999997</c:v>
                </c:pt>
                <c:pt idx="10656">
                  <c:v>5.3289999999999997</c:v>
                </c:pt>
                <c:pt idx="10657">
                  <c:v>5.33</c:v>
                </c:pt>
                <c:pt idx="10658">
                  <c:v>5.33</c:v>
                </c:pt>
                <c:pt idx="10659">
                  <c:v>5.3310000000000004</c:v>
                </c:pt>
                <c:pt idx="10660">
                  <c:v>5.3310000000000004</c:v>
                </c:pt>
                <c:pt idx="10661">
                  <c:v>5.3319999999999999</c:v>
                </c:pt>
                <c:pt idx="10662">
                  <c:v>5.3319999999999999</c:v>
                </c:pt>
                <c:pt idx="10663">
                  <c:v>5.3330000000000002</c:v>
                </c:pt>
                <c:pt idx="10664">
                  <c:v>5.3330000000000002</c:v>
                </c:pt>
                <c:pt idx="10665">
                  <c:v>5.3339999999999996</c:v>
                </c:pt>
                <c:pt idx="10666">
                  <c:v>5.3339999999999996</c:v>
                </c:pt>
                <c:pt idx="10667">
                  <c:v>5.335</c:v>
                </c:pt>
                <c:pt idx="10668">
                  <c:v>5.335</c:v>
                </c:pt>
                <c:pt idx="10669">
                  <c:v>5.3360000000000003</c:v>
                </c:pt>
                <c:pt idx="10670">
                  <c:v>5.3360000000000003</c:v>
                </c:pt>
                <c:pt idx="10671">
                  <c:v>5.3369999999999997</c:v>
                </c:pt>
                <c:pt idx="10672">
                  <c:v>5.3369999999999997</c:v>
                </c:pt>
                <c:pt idx="10673">
                  <c:v>5.3380000000000001</c:v>
                </c:pt>
                <c:pt idx="10674">
                  <c:v>5.3380000000000001</c:v>
                </c:pt>
                <c:pt idx="10675">
                  <c:v>5.3390000000000004</c:v>
                </c:pt>
                <c:pt idx="10676">
                  <c:v>5.3390000000000004</c:v>
                </c:pt>
                <c:pt idx="10677">
                  <c:v>5.34</c:v>
                </c:pt>
                <c:pt idx="10678">
                  <c:v>5.34</c:v>
                </c:pt>
                <c:pt idx="10679">
                  <c:v>5.3410000000000002</c:v>
                </c:pt>
                <c:pt idx="10680">
                  <c:v>5.3410000000000002</c:v>
                </c:pt>
                <c:pt idx="10681">
                  <c:v>5.3419999999999996</c:v>
                </c:pt>
                <c:pt idx="10682">
                  <c:v>5.3419999999999996</c:v>
                </c:pt>
                <c:pt idx="10683">
                  <c:v>5.343</c:v>
                </c:pt>
                <c:pt idx="10684">
                  <c:v>5.343</c:v>
                </c:pt>
                <c:pt idx="10685">
                  <c:v>5.3440000000000003</c:v>
                </c:pt>
                <c:pt idx="10686">
                  <c:v>5.3440000000000003</c:v>
                </c:pt>
                <c:pt idx="10687">
                  <c:v>5.3449999999999998</c:v>
                </c:pt>
                <c:pt idx="10688">
                  <c:v>5.3449999999999998</c:v>
                </c:pt>
                <c:pt idx="10689">
                  <c:v>5.3460000000000001</c:v>
                </c:pt>
                <c:pt idx="10690">
                  <c:v>5.3460000000000001</c:v>
                </c:pt>
                <c:pt idx="10691">
                  <c:v>5.3470000000000004</c:v>
                </c:pt>
                <c:pt idx="10692">
                  <c:v>5.3470000000000004</c:v>
                </c:pt>
                <c:pt idx="10693">
                  <c:v>5.3479999999999999</c:v>
                </c:pt>
                <c:pt idx="10694">
                  <c:v>5.3479999999999999</c:v>
                </c:pt>
                <c:pt idx="10695">
                  <c:v>5.3490000000000002</c:v>
                </c:pt>
                <c:pt idx="10696">
                  <c:v>5.3490000000000002</c:v>
                </c:pt>
                <c:pt idx="10697">
                  <c:v>5.35</c:v>
                </c:pt>
                <c:pt idx="10698">
                  <c:v>5.35</c:v>
                </c:pt>
                <c:pt idx="10699">
                  <c:v>5.351</c:v>
                </c:pt>
                <c:pt idx="10700">
                  <c:v>5.351</c:v>
                </c:pt>
                <c:pt idx="10701">
                  <c:v>5.3520000000000003</c:v>
                </c:pt>
                <c:pt idx="10702">
                  <c:v>5.3520000000000003</c:v>
                </c:pt>
                <c:pt idx="10703">
                  <c:v>5.3529999999999998</c:v>
                </c:pt>
                <c:pt idx="10704">
                  <c:v>5.3529999999999998</c:v>
                </c:pt>
                <c:pt idx="10705">
                  <c:v>5.3540000000000001</c:v>
                </c:pt>
                <c:pt idx="10706">
                  <c:v>5.3540000000000001</c:v>
                </c:pt>
                <c:pt idx="10707">
                  <c:v>5.3550000000000004</c:v>
                </c:pt>
                <c:pt idx="10708">
                  <c:v>5.3550000000000004</c:v>
                </c:pt>
                <c:pt idx="10709">
                  <c:v>5.3559999999999999</c:v>
                </c:pt>
                <c:pt idx="10710">
                  <c:v>5.3559999999999999</c:v>
                </c:pt>
                <c:pt idx="10711">
                  <c:v>5.3570000000000002</c:v>
                </c:pt>
                <c:pt idx="10712">
                  <c:v>5.3570000000000002</c:v>
                </c:pt>
                <c:pt idx="10713">
                  <c:v>5.3579999999999997</c:v>
                </c:pt>
                <c:pt idx="10714">
                  <c:v>5.3579999999999997</c:v>
                </c:pt>
                <c:pt idx="10715">
                  <c:v>5.359</c:v>
                </c:pt>
                <c:pt idx="10716">
                  <c:v>5.359</c:v>
                </c:pt>
                <c:pt idx="10717">
                  <c:v>5.36</c:v>
                </c:pt>
                <c:pt idx="10718">
                  <c:v>5.36</c:v>
                </c:pt>
                <c:pt idx="10719">
                  <c:v>5.3609999999999998</c:v>
                </c:pt>
                <c:pt idx="10720">
                  <c:v>5.3609999999999998</c:v>
                </c:pt>
                <c:pt idx="10721">
                  <c:v>5.3620000000000001</c:v>
                </c:pt>
                <c:pt idx="10722">
                  <c:v>5.3620000000000001</c:v>
                </c:pt>
                <c:pt idx="10723">
                  <c:v>5.3630000000000004</c:v>
                </c:pt>
                <c:pt idx="10724">
                  <c:v>5.3630000000000004</c:v>
                </c:pt>
                <c:pt idx="10725">
                  <c:v>5.3639999999999999</c:v>
                </c:pt>
                <c:pt idx="10726">
                  <c:v>5.3639999999999999</c:v>
                </c:pt>
                <c:pt idx="10727">
                  <c:v>5.3650000000000002</c:v>
                </c:pt>
                <c:pt idx="10728">
                  <c:v>5.3650000000000002</c:v>
                </c:pt>
                <c:pt idx="10729">
                  <c:v>5.3659999999999997</c:v>
                </c:pt>
                <c:pt idx="10730">
                  <c:v>5.3659999999999997</c:v>
                </c:pt>
                <c:pt idx="10731">
                  <c:v>5.367</c:v>
                </c:pt>
                <c:pt idx="10732">
                  <c:v>5.367</c:v>
                </c:pt>
                <c:pt idx="10733">
                  <c:v>5.3680000000000003</c:v>
                </c:pt>
                <c:pt idx="10734">
                  <c:v>5.3680000000000003</c:v>
                </c:pt>
                <c:pt idx="10735">
                  <c:v>5.3689999999999998</c:v>
                </c:pt>
                <c:pt idx="10736">
                  <c:v>5.3689999999999998</c:v>
                </c:pt>
                <c:pt idx="10737">
                  <c:v>5.37</c:v>
                </c:pt>
                <c:pt idx="10738">
                  <c:v>5.37</c:v>
                </c:pt>
                <c:pt idx="10739">
                  <c:v>5.3710000000000004</c:v>
                </c:pt>
                <c:pt idx="10740">
                  <c:v>5.3710000000000004</c:v>
                </c:pt>
                <c:pt idx="10741">
                  <c:v>5.3719999999999999</c:v>
                </c:pt>
                <c:pt idx="10742">
                  <c:v>5.3719999999999999</c:v>
                </c:pt>
                <c:pt idx="10743">
                  <c:v>5.3730000000000002</c:v>
                </c:pt>
                <c:pt idx="10744">
                  <c:v>5.3730000000000002</c:v>
                </c:pt>
                <c:pt idx="10745">
                  <c:v>5.3739999999999997</c:v>
                </c:pt>
                <c:pt idx="10746">
                  <c:v>5.3739999999999997</c:v>
                </c:pt>
                <c:pt idx="10747">
                  <c:v>5.375</c:v>
                </c:pt>
                <c:pt idx="10748">
                  <c:v>5.375</c:v>
                </c:pt>
                <c:pt idx="10749">
                  <c:v>5.3760000000000003</c:v>
                </c:pt>
                <c:pt idx="10750">
                  <c:v>5.3760000000000003</c:v>
                </c:pt>
                <c:pt idx="10751">
                  <c:v>5.3769999999999998</c:v>
                </c:pt>
                <c:pt idx="10752">
                  <c:v>5.3769999999999998</c:v>
                </c:pt>
                <c:pt idx="10753">
                  <c:v>5.3780000000000001</c:v>
                </c:pt>
                <c:pt idx="10754">
                  <c:v>5.3780000000000001</c:v>
                </c:pt>
                <c:pt idx="10755">
                  <c:v>5.3789999999999996</c:v>
                </c:pt>
                <c:pt idx="10756">
                  <c:v>5.3789999999999996</c:v>
                </c:pt>
                <c:pt idx="10757">
                  <c:v>5.38</c:v>
                </c:pt>
                <c:pt idx="10758">
                  <c:v>5.38</c:v>
                </c:pt>
                <c:pt idx="10759">
                  <c:v>5.3810000000000002</c:v>
                </c:pt>
                <c:pt idx="10760">
                  <c:v>5.3810000000000002</c:v>
                </c:pt>
                <c:pt idx="10761">
                  <c:v>5.3819999999999997</c:v>
                </c:pt>
                <c:pt idx="10762">
                  <c:v>5.3819999999999997</c:v>
                </c:pt>
                <c:pt idx="10763">
                  <c:v>5.383</c:v>
                </c:pt>
                <c:pt idx="10764">
                  <c:v>5.383</c:v>
                </c:pt>
                <c:pt idx="10765">
                  <c:v>5.3840000000000003</c:v>
                </c:pt>
                <c:pt idx="10766">
                  <c:v>5.3840000000000003</c:v>
                </c:pt>
                <c:pt idx="10767">
                  <c:v>5.3849999999999998</c:v>
                </c:pt>
                <c:pt idx="10768">
                  <c:v>5.3849999999999998</c:v>
                </c:pt>
                <c:pt idx="10769">
                  <c:v>5.3860000000000001</c:v>
                </c:pt>
                <c:pt idx="10770">
                  <c:v>5.3860000000000001</c:v>
                </c:pt>
                <c:pt idx="10771">
                  <c:v>5.3869999999999996</c:v>
                </c:pt>
                <c:pt idx="10772">
                  <c:v>5.3869999999999996</c:v>
                </c:pt>
                <c:pt idx="10773">
                  <c:v>5.3879999999999999</c:v>
                </c:pt>
                <c:pt idx="10774">
                  <c:v>5.3879999999999999</c:v>
                </c:pt>
                <c:pt idx="10775">
                  <c:v>5.3890000000000002</c:v>
                </c:pt>
                <c:pt idx="10776">
                  <c:v>5.3890000000000002</c:v>
                </c:pt>
                <c:pt idx="10777">
                  <c:v>5.39</c:v>
                </c:pt>
                <c:pt idx="10778">
                  <c:v>5.39</c:v>
                </c:pt>
                <c:pt idx="10779">
                  <c:v>5.391</c:v>
                </c:pt>
                <c:pt idx="10780">
                  <c:v>5.391</c:v>
                </c:pt>
                <c:pt idx="10781">
                  <c:v>5.3920000000000003</c:v>
                </c:pt>
                <c:pt idx="10782">
                  <c:v>5.3920000000000003</c:v>
                </c:pt>
                <c:pt idx="10783">
                  <c:v>5.3929999999999998</c:v>
                </c:pt>
                <c:pt idx="10784">
                  <c:v>5.3929999999999998</c:v>
                </c:pt>
                <c:pt idx="10785">
                  <c:v>5.3940000000000001</c:v>
                </c:pt>
                <c:pt idx="10786">
                  <c:v>5.3940000000000001</c:v>
                </c:pt>
                <c:pt idx="10787">
                  <c:v>5.3949999999999996</c:v>
                </c:pt>
                <c:pt idx="10788">
                  <c:v>5.3949999999999996</c:v>
                </c:pt>
                <c:pt idx="10789">
                  <c:v>5.3959999999999999</c:v>
                </c:pt>
                <c:pt idx="10790">
                  <c:v>5.3959999999999999</c:v>
                </c:pt>
                <c:pt idx="10791">
                  <c:v>5.3970000000000002</c:v>
                </c:pt>
                <c:pt idx="10792">
                  <c:v>5.3970000000000002</c:v>
                </c:pt>
                <c:pt idx="10793">
                  <c:v>5.3979999999999997</c:v>
                </c:pt>
                <c:pt idx="10794">
                  <c:v>5.3979999999999997</c:v>
                </c:pt>
                <c:pt idx="10795">
                  <c:v>5.399</c:v>
                </c:pt>
                <c:pt idx="10796">
                  <c:v>5.399</c:v>
                </c:pt>
                <c:pt idx="10797">
                  <c:v>5.4</c:v>
                </c:pt>
                <c:pt idx="10798">
                  <c:v>5.4</c:v>
                </c:pt>
                <c:pt idx="10799">
                  <c:v>5.4009999999999998</c:v>
                </c:pt>
                <c:pt idx="10800">
                  <c:v>5.4009999999999998</c:v>
                </c:pt>
                <c:pt idx="10801">
                  <c:v>5.4020000000000001</c:v>
                </c:pt>
                <c:pt idx="10802">
                  <c:v>5.4020000000000001</c:v>
                </c:pt>
                <c:pt idx="10803">
                  <c:v>5.4029999999999996</c:v>
                </c:pt>
                <c:pt idx="10804">
                  <c:v>5.4029999999999996</c:v>
                </c:pt>
                <c:pt idx="10805">
                  <c:v>5.4039999999999999</c:v>
                </c:pt>
                <c:pt idx="10806">
                  <c:v>5.4039999999999999</c:v>
                </c:pt>
                <c:pt idx="10807">
                  <c:v>5.4050000000000002</c:v>
                </c:pt>
                <c:pt idx="10808">
                  <c:v>5.4050000000000002</c:v>
                </c:pt>
                <c:pt idx="10809">
                  <c:v>5.4059999999999997</c:v>
                </c:pt>
                <c:pt idx="10810">
                  <c:v>5.4059999999999997</c:v>
                </c:pt>
                <c:pt idx="10811">
                  <c:v>5.407</c:v>
                </c:pt>
                <c:pt idx="10812">
                  <c:v>5.407</c:v>
                </c:pt>
                <c:pt idx="10813">
                  <c:v>5.4080000000000004</c:v>
                </c:pt>
                <c:pt idx="10814">
                  <c:v>5.4080000000000004</c:v>
                </c:pt>
                <c:pt idx="10815">
                  <c:v>5.4089999999999998</c:v>
                </c:pt>
                <c:pt idx="10816">
                  <c:v>5.4089999999999998</c:v>
                </c:pt>
                <c:pt idx="10817">
                  <c:v>5.41</c:v>
                </c:pt>
                <c:pt idx="10818">
                  <c:v>5.41</c:v>
                </c:pt>
                <c:pt idx="10819">
                  <c:v>5.4109999999999996</c:v>
                </c:pt>
                <c:pt idx="10820">
                  <c:v>5.4109999999999996</c:v>
                </c:pt>
                <c:pt idx="10821">
                  <c:v>5.4119999999999999</c:v>
                </c:pt>
                <c:pt idx="10822">
                  <c:v>5.4119999999999999</c:v>
                </c:pt>
                <c:pt idx="10823">
                  <c:v>5.4130000000000003</c:v>
                </c:pt>
                <c:pt idx="10824">
                  <c:v>5.4130000000000003</c:v>
                </c:pt>
                <c:pt idx="10825">
                  <c:v>5.4139999999999997</c:v>
                </c:pt>
                <c:pt idx="10826">
                  <c:v>5.4139999999999997</c:v>
                </c:pt>
                <c:pt idx="10827">
                  <c:v>5.415</c:v>
                </c:pt>
                <c:pt idx="10828">
                  <c:v>5.415</c:v>
                </c:pt>
                <c:pt idx="10829">
                  <c:v>5.4160000000000004</c:v>
                </c:pt>
                <c:pt idx="10830">
                  <c:v>5.4160000000000004</c:v>
                </c:pt>
                <c:pt idx="10831">
                  <c:v>5.4169999999999998</c:v>
                </c:pt>
                <c:pt idx="10832">
                  <c:v>5.4169999999999998</c:v>
                </c:pt>
                <c:pt idx="10833">
                  <c:v>5.4180000000000001</c:v>
                </c:pt>
                <c:pt idx="10834">
                  <c:v>5.4180000000000001</c:v>
                </c:pt>
                <c:pt idx="10835">
                  <c:v>5.4189999999999996</c:v>
                </c:pt>
                <c:pt idx="10836">
                  <c:v>5.4189999999999996</c:v>
                </c:pt>
                <c:pt idx="10837">
                  <c:v>5.42</c:v>
                </c:pt>
                <c:pt idx="10838">
                  <c:v>5.42</c:v>
                </c:pt>
                <c:pt idx="10839">
                  <c:v>5.4210000000000003</c:v>
                </c:pt>
                <c:pt idx="10840">
                  <c:v>5.4210000000000003</c:v>
                </c:pt>
                <c:pt idx="10841">
                  <c:v>5.4219999999999997</c:v>
                </c:pt>
                <c:pt idx="10842">
                  <c:v>5.4219999999999997</c:v>
                </c:pt>
                <c:pt idx="10843">
                  <c:v>5.423</c:v>
                </c:pt>
                <c:pt idx="10844">
                  <c:v>5.423</c:v>
                </c:pt>
                <c:pt idx="10845">
                  <c:v>5.4240000000000004</c:v>
                </c:pt>
                <c:pt idx="10846">
                  <c:v>5.4240000000000004</c:v>
                </c:pt>
                <c:pt idx="10847">
                  <c:v>5.4249999999999998</c:v>
                </c:pt>
                <c:pt idx="10848">
                  <c:v>5.4249999999999998</c:v>
                </c:pt>
                <c:pt idx="10849">
                  <c:v>5.4260000000000002</c:v>
                </c:pt>
                <c:pt idx="10850">
                  <c:v>5.4260000000000002</c:v>
                </c:pt>
                <c:pt idx="10851">
                  <c:v>5.4269999999999996</c:v>
                </c:pt>
                <c:pt idx="10852">
                  <c:v>5.4269999999999996</c:v>
                </c:pt>
                <c:pt idx="10853">
                  <c:v>5.4279999999999999</c:v>
                </c:pt>
                <c:pt idx="10854">
                  <c:v>5.4279999999999999</c:v>
                </c:pt>
                <c:pt idx="10855">
                  <c:v>5.4290000000000003</c:v>
                </c:pt>
                <c:pt idx="10856">
                  <c:v>5.4290000000000003</c:v>
                </c:pt>
                <c:pt idx="10857">
                  <c:v>5.43</c:v>
                </c:pt>
                <c:pt idx="10858">
                  <c:v>5.43</c:v>
                </c:pt>
                <c:pt idx="10859">
                  <c:v>5.431</c:v>
                </c:pt>
                <c:pt idx="10860">
                  <c:v>5.431</c:v>
                </c:pt>
                <c:pt idx="10861">
                  <c:v>5.4320000000000004</c:v>
                </c:pt>
                <c:pt idx="10862">
                  <c:v>5.4320000000000004</c:v>
                </c:pt>
                <c:pt idx="10863">
                  <c:v>5.4329999999999998</c:v>
                </c:pt>
                <c:pt idx="10864">
                  <c:v>5.4329999999999998</c:v>
                </c:pt>
                <c:pt idx="10865">
                  <c:v>5.4340000000000002</c:v>
                </c:pt>
                <c:pt idx="10866">
                  <c:v>5.4340000000000002</c:v>
                </c:pt>
                <c:pt idx="10867">
                  <c:v>5.4349999999999996</c:v>
                </c:pt>
                <c:pt idx="10868">
                  <c:v>5.4349999999999996</c:v>
                </c:pt>
                <c:pt idx="10869">
                  <c:v>5.4359999999999999</c:v>
                </c:pt>
                <c:pt idx="10870">
                  <c:v>5.4359999999999999</c:v>
                </c:pt>
                <c:pt idx="10871">
                  <c:v>5.4370000000000003</c:v>
                </c:pt>
                <c:pt idx="10872">
                  <c:v>5.4370000000000003</c:v>
                </c:pt>
                <c:pt idx="10873">
                  <c:v>5.4379999999999997</c:v>
                </c:pt>
                <c:pt idx="10874">
                  <c:v>5.4379999999999997</c:v>
                </c:pt>
                <c:pt idx="10875">
                  <c:v>5.4390000000000001</c:v>
                </c:pt>
                <c:pt idx="10876">
                  <c:v>5.4390000000000001</c:v>
                </c:pt>
                <c:pt idx="10877">
                  <c:v>5.44</c:v>
                </c:pt>
                <c:pt idx="10878">
                  <c:v>5.44</c:v>
                </c:pt>
                <c:pt idx="10879">
                  <c:v>5.4409999999999998</c:v>
                </c:pt>
                <c:pt idx="10880">
                  <c:v>5.4409999999999998</c:v>
                </c:pt>
                <c:pt idx="10881">
                  <c:v>5.4420000000000002</c:v>
                </c:pt>
                <c:pt idx="10882">
                  <c:v>5.4420000000000002</c:v>
                </c:pt>
                <c:pt idx="10883">
                  <c:v>5.4429999999999996</c:v>
                </c:pt>
                <c:pt idx="10884">
                  <c:v>5.4429999999999996</c:v>
                </c:pt>
                <c:pt idx="10885">
                  <c:v>5.444</c:v>
                </c:pt>
                <c:pt idx="10886">
                  <c:v>5.444</c:v>
                </c:pt>
                <c:pt idx="10887">
                  <c:v>5.4450000000000003</c:v>
                </c:pt>
                <c:pt idx="10888">
                  <c:v>5.4450000000000003</c:v>
                </c:pt>
                <c:pt idx="10889">
                  <c:v>5.4459999999999997</c:v>
                </c:pt>
                <c:pt idx="10890">
                  <c:v>5.4459999999999997</c:v>
                </c:pt>
                <c:pt idx="10891">
                  <c:v>5.4470000000000001</c:v>
                </c:pt>
                <c:pt idx="10892">
                  <c:v>5.4470000000000001</c:v>
                </c:pt>
                <c:pt idx="10893">
                  <c:v>5.4480000000000004</c:v>
                </c:pt>
                <c:pt idx="10894">
                  <c:v>5.4480000000000004</c:v>
                </c:pt>
                <c:pt idx="10895">
                  <c:v>5.4489999999999998</c:v>
                </c:pt>
                <c:pt idx="10896">
                  <c:v>5.4489999999999998</c:v>
                </c:pt>
                <c:pt idx="10897">
                  <c:v>5.45</c:v>
                </c:pt>
                <c:pt idx="10898">
                  <c:v>5.45</c:v>
                </c:pt>
                <c:pt idx="10899">
                  <c:v>5.4509999999999996</c:v>
                </c:pt>
                <c:pt idx="10900">
                  <c:v>5.4509999999999996</c:v>
                </c:pt>
                <c:pt idx="10901">
                  <c:v>5.452</c:v>
                </c:pt>
                <c:pt idx="10902">
                  <c:v>5.452</c:v>
                </c:pt>
                <c:pt idx="10903">
                  <c:v>5.4530000000000003</c:v>
                </c:pt>
                <c:pt idx="10904">
                  <c:v>5.4530000000000003</c:v>
                </c:pt>
                <c:pt idx="10905">
                  <c:v>5.4539999999999997</c:v>
                </c:pt>
                <c:pt idx="10906">
                  <c:v>5.4539999999999997</c:v>
                </c:pt>
                <c:pt idx="10907">
                  <c:v>5.4550000000000001</c:v>
                </c:pt>
                <c:pt idx="10908">
                  <c:v>5.4550000000000001</c:v>
                </c:pt>
                <c:pt idx="10909">
                  <c:v>5.4560000000000004</c:v>
                </c:pt>
                <c:pt idx="10910">
                  <c:v>5.4560000000000004</c:v>
                </c:pt>
                <c:pt idx="10911">
                  <c:v>5.4569999999999999</c:v>
                </c:pt>
                <c:pt idx="10912">
                  <c:v>5.4569999999999999</c:v>
                </c:pt>
                <c:pt idx="10913">
                  <c:v>5.4580000000000002</c:v>
                </c:pt>
                <c:pt idx="10914">
                  <c:v>5.4580000000000002</c:v>
                </c:pt>
                <c:pt idx="10915">
                  <c:v>5.4589999999999996</c:v>
                </c:pt>
                <c:pt idx="10916">
                  <c:v>5.4589999999999996</c:v>
                </c:pt>
                <c:pt idx="10917">
                  <c:v>5.46</c:v>
                </c:pt>
                <c:pt idx="10918">
                  <c:v>5.46</c:v>
                </c:pt>
                <c:pt idx="10919">
                  <c:v>5.4610000000000003</c:v>
                </c:pt>
                <c:pt idx="10920">
                  <c:v>5.4610000000000003</c:v>
                </c:pt>
                <c:pt idx="10921">
                  <c:v>5.4619999999999997</c:v>
                </c:pt>
                <c:pt idx="10922">
                  <c:v>5.4619999999999997</c:v>
                </c:pt>
                <c:pt idx="10923">
                  <c:v>5.4630000000000001</c:v>
                </c:pt>
                <c:pt idx="10924">
                  <c:v>5.4630000000000001</c:v>
                </c:pt>
                <c:pt idx="10925">
                  <c:v>5.4640000000000004</c:v>
                </c:pt>
                <c:pt idx="10926">
                  <c:v>5.4640000000000004</c:v>
                </c:pt>
                <c:pt idx="10927">
                  <c:v>5.4649999999999999</c:v>
                </c:pt>
                <c:pt idx="10928">
                  <c:v>5.4649999999999999</c:v>
                </c:pt>
                <c:pt idx="10929">
                  <c:v>5.4660000000000002</c:v>
                </c:pt>
                <c:pt idx="10930">
                  <c:v>5.4660000000000002</c:v>
                </c:pt>
                <c:pt idx="10931">
                  <c:v>5.4669999999999996</c:v>
                </c:pt>
                <c:pt idx="10932">
                  <c:v>5.4669999999999996</c:v>
                </c:pt>
                <c:pt idx="10933">
                  <c:v>5.468</c:v>
                </c:pt>
                <c:pt idx="10934">
                  <c:v>5.468</c:v>
                </c:pt>
                <c:pt idx="10935">
                  <c:v>5.4690000000000003</c:v>
                </c:pt>
                <c:pt idx="10936">
                  <c:v>5.4690000000000003</c:v>
                </c:pt>
                <c:pt idx="10937">
                  <c:v>5.47</c:v>
                </c:pt>
                <c:pt idx="10938">
                  <c:v>5.47</c:v>
                </c:pt>
                <c:pt idx="10939">
                  <c:v>5.4710000000000001</c:v>
                </c:pt>
                <c:pt idx="10940">
                  <c:v>5.4710000000000001</c:v>
                </c:pt>
                <c:pt idx="10941">
                  <c:v>5.4720000000000004</c:v>
                </c:pt>
                <c:pt idx="10942">
                  <c:v>5.4720000000000004</c:v>
                </c:pt>
                <c:pt idx="10943">
                  <c:v>5.4729999999999999</c:v>
                </c:pt>
                <c:pt idx="10944">
                  <c:v>5.4729999999999999</c:v>
                </c:pt>
                <c:pt idx="10945">
                  <c:v>5.4740000000000002</c:v>
                </c:pt>
                <c:pt idx="10946">
                  <c:v>5.4740000000000002</c:v>
                </c:pt>
                <c:pt idx="10947">
                  <c:v>5.4749999999999996</c:v>
                </c:pt>
                <c:pt idx="10948">
                  <c:v>5.4749999999999996</c:v>
                </c:pt>
                <c:pt idx="10949">
                  <c:v>5.476</c:v>
                </c:pt>
                <c:pt idx="10950">
                  <c:v>5.476</c:v>
                </c:pt>
                <c:pt idx="10951">
                  <c:v>5.4770000000000003</c:v>
                </c:pt>
                <c:pt idx="10952">
                  <c:v>5.4770000000000003</c:v>
                </c:pt>
                <c:pt idx="10953">
                  <c:v>5.4779999999999998</c:v>
                </c:pt>
                <c:pt idx="10954">
                  <c:v>5.4779999999999998</c:v>
                </c:pt>
                <c:pt idx="10955">
                  <c:v>5.4790000000000001</c:v>
                </c:pt>
                <c:pt idx="10956">
                  <c:v>5.4790000000000001</c:v>
                </c:pt>
                <c:pt idx="10957">
                  <c:v>5.48</c:v>
                </c:pt>
                <c:pt idx="10958">
                  <c:v>5.48</c:v>
                </c:pt>
                <c:pt idx="10959">
                  <c:v>5.4809999999999999</c:v>
                </c:pt>
                <c:pt idx="10960">
                  <c:v>5.4809999999999999</c:v>
                </c:pt>
                <c:pt idx="10961">
                  <c:v>5.4820000000000002</c:v>
                </c:pt>
                <c:pt idx="10962">
                  <c:v>5.4820000000000002</c:v>
                </c:pt>
                <c:pt idx="10963">
                  <c:v>5.4829999999999997</c:v>
                </c:pt>
                <c:pt idx="10964">
                  <c:v>5.4829999999999997</c:v>
                </c:pt>
                <c:pt idx="10965">
                  <c:v>5.484</c:v>
                </c:pt>
                <c:pt idx="10966">
                  <c:v>5.484</c:v>
                </c:pt>
                <c:pt idx="10967">
                  <c:v>5.4850000000000003</c:v>
                </c:pt>
                <c:pt idx="10968">
                  <c:v>5.4850000000000003</c:v>
                </c:pt>
                <c:pt idx="10969">
                  <c:v>5.4859999999999998</c:v>
                </c:pt>
                <c:pt idx="10970">
                  <c:v>5.4859999999999998</c:v>
                </c:pt>
                <c:pt idx="10971">
                  <c:v>5.4870000000000001</c:v>
                </c:pt>
                <c:pt idx="10972">
                  <c:v>5.4870000000000001</c:v>
                </c:pt>
                <c:pt idx="10973">
                  <c:v>5.4880000000000004</c:v>
                </c:pt>
                <c:pt idx="10974">
                  <c:v>5.4880000000000004</c:v>
                </c:pt>
                <c:pt idx="10975">
                  <c:v>5.4889999999999999</c:v>
                </c:pt>
                <c:pt idx="10976">
                  <c:v>5.4889999999999999</c:v>
                </c:pt>
                <c:pt idx="10977">
                  <c:v>5.49</c:v>
                </c:pt>
                <c:pt idx="10978">
                  <c:v>5.49</c:v>
                </c:pt>
                <c:pt idx="10979">
                  <c:v>5.4909999999999997</c:v>
                </c:pt>
                <c:pt idx="10980">
                  <c:v>5.4909999999999997</c:v>
                </c:pt>
                <c:pt idx="10981">
                  <c:v>5.492</c:v>
                </c:pt>
                <c:pt idx="10982">
                  <c:v>5.492</c:v>
                </c:pt>
                <c:pt idx="10983">
                  <c:v>5.4930000000000003</c:v>
                </c:pt>
                <c:pt idx="10984">
                  <c:v>5.4930000000000003</c:v>
                </c:pt>
                <c:pt idx="10985">
                  <c:v>5.4939999999999998</c:v>
                </c:pt>
                <c:pt idx="10986">
                  <c:v>5.4939999999999998</c:v>
                </c:pt>
                <c:pt idx="10987">
                  <c:v>5.4950000000000001</c:v>
                </c:pt>
                <c:pt idx="10988">
                  <c:v>5.4950000000000001</c:v>
                </c:pt>
                <c:pt idx="10989">
                  <c:v>5.4960000000000004</c:v>
                </c:pt>
                <c:pt idx="10990">
                  <c:v>5.4960000000000004</c:v>
                </c:pt>
                <c:pt idx="10991">
                  <c:v>5.4969999999999999</c:v>
                </c:pt>
                <c:pt idx="10992">
                  <c:v>5.4969999999999999</c:v>
                </c:pt>
                <c:pt idx="10993">
                  <c:v>5.4980000000000002</c:v>
                </c:pt>
                <c:pt idx="10994">
                  <c:v>5.4980000000000002</c:v>
                </c:pt>
                <c:pt idx="10995">
                  <c:v>5.4989999999999997</c:v>
                </c:pt>
                <c:pt idx="10996">
                  <c:v>5.4989999999999997</c:v>
                </c:pt>
                <c:pt idx="10997">
                  <c:v>5.5</c:v>
                </c:pt>
                <c:pt idx="10998">
                  <c:v>5.5</c:v>
                </c:pt>
                <c:pt idx="10999">
                  <c:v>5.5010000000000003</c:v>
                </c:pt>
                <c:pt idx="11000">
                  <c:v>5.5010000000000003</c:v>
                </c:pt>
                <c:pt idx="11001">
                  <c:v>5.5019999999999998</c:v>
                </c:pt>
                <c:pt idx="11002">
                  <c:v>5.5019999999999998</c:v>
                </c:pt>
                <c:pt idx="11003">
                  <c:v>5.5030000000000001</c:v>
                </c:pt>
                <c:pt idx="11004">
                  <c:v>5.5030000000000001</c:v>
                </c:pt>
                <c:pt idx="11005">
                  <c:v>5.5039999999999996</c:v>
                </c:pt>
                <c:pt idx="11006">
                  <c:v>5.5039999999999996</c:v>
                </c:pt>
                <c:pt idx="11007">
                  <c:v>5.5049999999999999</c:v>
                </c:pt>
                <c:pt idx="11008">
                  <c:v>5.5049999999999999</c:v>
                </c:pt>
                <c:pt idx="11009">
                  <c:v>5.5060000000000002</c:v>
                </c:pt>
                <c:pt idx="11010">
                  <c:v>5.5060000000000002</c:v>
                </c:pt>
                <c:pt idx="11011">
                  <c:v>5.5069999999999997</c:v>
                </c:pt>
                <c:pt idx="11012">
                  <c:v>5.5069999999999997</c:v>
                </c:pt>
                <c:pt idx="11013">
                  <c:v>5.508</c:v>
                </c:pt>
                <c:pt idx="11014">
                  <c:v>5.508</c:v>
                </c:pt>
                <c:pt idx="11015">
                  <c:v>5.5090000000000003</c:v>
                </c:pt>
                <c:pt idx="11016">
                  <c:v>5.5090000000000003</c:v>
                </c:pt>
                <c:pt idx="11017">
                  <c:v>5.51</c:v>
                </c:pt>
                <c:pt idx="11018">
                  <c:v>5.51</c:v>
                </c:pt>
                <c:pt idx="11019">
                  <c:v>5.5110000000000001</c:v>
                </c:pt>
                <c:pt idx="11020">
                  <c:v>5.5110000000000001</c:v>
                </c:pt>
                <c:pt idx="11021">
                  <c:v>5.5119999999999996</c:v>
                </c:pt>
                <c:pt idx="11022">
                  <c:v>5.5119999999999996</c:v>
                </c:pt>
                <c:pt idx="11023">
                  <c:v>5.5129999999999999</c:v>
                </c:pt>
                <c:pt idx="11024">
                  <c:v>5.5129999999999999</c:v>
                </c:pt>
                <c:pt idx="11025">
                  <c:v>5.5140000000000002</c:v>
                </c:pt>
                <c:pt idx="11026">
                  <c:v>5.5140000000000002</c:v>
                </c:pt>
                <c:pt idx="11027">
                  <c:v>5.5149999999999997</c:v>
                </c:pt>
                <c:pt idx="11028">
                  <c:v>5.5149999999999997</c:v>
                </c:pt>
                <c:pt idx="11029">
                  <c:v>5.516</c:v>
                </c:pt>
                <c:pt idx="11030">
                  <c:v>5.516</c:v>
                </c:pt>
                <c:pt idx="11031">
                  <c:v>5.5170000000000003</c:v>
                </c:pt>
                <c:pt idx="11032">
                  <c:v>5.5170000000000003</c:v>
                </c:pt>
                <c:pt idx="11033">
                  <c:v>5.5179999999999998</c:v>
                </c:pt>
                <c:pt idx="11034">
                  <c:v>5.5179999999999998</c:v>
                </c:pt>
                <c:pt idx="11035">
                  <c:v>5.5190000000000001</c:v>
                </c:pt>
                <c:pt idx="11036">
                  <c:v>5.5190000000000001</c:v>
                </c:pt>
                <c:pt idx="11037">
                  <c:v>5.52</c:v>
                </c:pt>
                <c:pt idx="11038">
                  <c:v>5.52</c:v>
                </c:pt>
                <c:pt idx="11039">
                  <c:v>5.5209999999999999</c:v>
                </c:pt>
                <c:pt idx="11040">
                  <c:v>5.5209999999999999</c:v>
                </c:pt>
                <c:pt idx="11041">
                  <c:v>5.5220000000000002</c:v>
                </c:pt>
                <c:pt idx="11042">
                  <c:v>5.5220000000000002</c:v>
                </c:pt>
                <c:pt idx="11043">
                  <c:v>5.5229999999999997</c:v>
                </c:pt>
                <c:pt idx="11044">
                  <c:v>5.5229999999999997</c:v>
                </c:pt>
                <c:pt idx="11045">
                  <c:v>5.524</c:v>
                </c:pt>
                <c:pt idx="11046">
                  <c:v>5.524</c:v>
                </c:pt>
                <c:pt idx="11047">
                  <c:v>5.5250000000000004</c:v>
                </c:pt>
                <c:pt idx="11048">
                  <c:v>5.5250000000000004</c:v>
                </c:pt>
                <c:pt idx="11049">
                  <c:v>5.5259999999999998</c:v>
                </c:pt>
                <c:pt idx="11050">
                  <c:v>5.5259999999999998</c:v>
                </c:pt>
                <c:pt idx="11051">
                  <c:v>5.5270000000000001</c:v>
                </c:pt>
                <c:pt idx="11052">
                  <c:v>5.5270000000000001</c:v>
                </c:pt>
                <c:pt idx="11053">
                  <c:v>5.5279999999999996</c:v>
                </c:pt>
                <c:pt idx="11054">
                  <c:v>5.5279999999999996</c:v>
                </c:pt>
                <c:pt idx="11055">
                  <c:v>5.5289999999999999</c:v>
                </c:pt>
                <c:pt idx="11056">
                  <c:v>5.5289999999999999</c:v>
                </c:pt>
                <c:pt idx="11057">
                  <c:v>5.53</c:v>
                </c:pt>
                <c:pt idx="11058">
                  <c:v>5.53</c:v>
                </c:pt>
                <c:pt idx="11059">
                  <c:v>5.5309999999999997</c:v>
                </c:pt>
                <c:pt idx="11060">
                  <c:v>5.5309999999999997</c:v>
                </c:pt>
                <c:pt idx="11061">
                  <c:v>5.532</c:v>
                </c:pt>
                <c:pt idx="11062">
                  <c:v>5.532</c:v>
                </c:pt>
                <c:pt idx="11063">
                  <c:v>5.5330000000000004</c:v>
                </c:pt>
                <c:pt idx="11064">
                  <c:v>5.5330000000000004</c:v>
                </c:pt>
                <c:pt idx="11065">
                  <c:v>5.5339999999999998</c:v>
                </c:pt>
                <c:pt idx="11066">
                  <c:v>5.5339999999999998</c:v>
                </c:pt>
                <c:pt idx="11067">
                  <c:v>5.5350000000000001</c:v>
                </c:pt>
                <c:pt idx="11068">
                  <c:v>5.5350000000000001</c:v>
                </c:pt>
                <c:pt idx="11069">
                  <c:v>5.5359999999999996</c:v>
                </c:pt>
                <c:pt idx="11070">
                  <c:v>5.5359999999999996</c:v>
                </c:pt>
                <c:pt idx="11071">
                  <c:v>5.5369999999999999</c:v>
                </c:pt>
                <c:pt idx="11072">
                  <c:v>5.5369999999999999</c:v>
                </c:pt>
                <c:pt idx="11073">
                  <c:v>5.5380000000000003</c:v>
                </c:pt>
                <c:pt idx="11074">
                  <c:v>5.5380000000000003</c:v>
                </c:pt>
                <c:pt idx="11075">
                  <c:v>5.5389999999999997</c:v>
                </c:pt>
                <c:pt idx="11076">
                  <c:v>5.5389999999999997</c:v>
                </c:pt>
                <c:pt idx="11077">
                  <c:v>5.54</c:v>
                </c:pt>
                <c:pt idx="11078">
                  <c:v>5.54</c:v>
                </c:pt>
                <c:pt idx="11079">
                  <c:v>5.5410000000000004</c:v>
                </c:pt>
                <c:pt idx="11080">
                  <c:v>5.5410000000000004</c:v>
                </c:pt>
                <c:pt idx="11081">
                  <c:v>5.5419999999999998</c:v>
                </c:pt>
                <c:pt idx="11082">
                  <c:v>5.5419999999999998</c:v>
                </c:pt>
                <c:pt idx="11083">
                  <c:v>5.5430000000000001</c:v>
                </c:pt>
                <c:pt idx="11084">
                  <c:v>5.5430000000000001</c:v>
                </c:pt>
                <c:pt idx="11085">
                  <c:v>5.5439999999999996</c:v>
                </c:pt>
                <c:pt idx="11086">
                  <c:v>5.5439999999999996</c:v>
                </c:pt>
                <c:pt idx="11087">
                  <c:v>5.5449999999999999</c:v>
                </c:pt>
                <c:pt idx="11088">
                  <c:v>5.5449999999999999</c:v>
                </c:pt>
                <c:pt idx="11089">
                  <c:v>5.5460000000000003</c:v>
                </c:pt>
                <c:pt idx="11090">
                  <c:v>5.5460000000000003</c:v>
                </c:pt>
                <c:pt idx="11091">
                  <c:v>5.5469999999999997</c:v>
                </c:pt>
                <c:pt idx="11092">
                  <c:v>5.5469999999999997</c:v>
                </c:pt>
                <c:pt idx="11093">
                  <c:v>5.548</c:v>
                </c:pt>
                <c:pt idx="11094">
                  <c:v>5.548</c:v>
                </c:pt>
                <c:pt idx="11095">
                  <c:v>5.5490000000000004</c:v>
                </c:pt>
                <c:pt idx="11096">
                  <c:v>5.5490000000000004</c:v>
                </c:pt>
                <c:pt idx="11097">
                  <c:v>5.55</c:v>
                </c:pt>
                <c:pt idx="11098">
                  <c:v>5.55</c:v>
                </c:pt>
                <c:pt idx="11099">
                  <c:v>5.5510000000000002</c:v>
                </c:pt>
                <c:pt idx="11100">
                  <c:v>5.5510000000000002</c:v>
                </c:pt>
                <c:pt idx="11101">
                  <c:v>5.5519999999999996</c:v>
                </c:pt>
                <c:pt idx="11102">
                  <c:v>5.5519999999999996</c:v>
                </c:pt>
                <c:pt idx="11103">
                  <c:v>5.5529999999999999</c:v>
                </c:pt>
                <c:pt idx="11104">
                  <c:v>5.5529999999999999</c:v>
                </c:pt>
                <c:pt idx="11105">
                  <c:v>5.5540000000000003</c:v>
                </c:pt>
                <c:pt idx="11106">
                  <c:v>5.5540000000000003</c:v>
                </c:pt>
                <c:pt idx="11107">
                  <c:v>5.5549999999999997</c:v>
                </c:pt>
                <c:pt idx="11108">
                  <c:v>5.5549999999999997</c:v>
                </c:pt>
                <c:pt idx="11109">
                  <c:v>5.556</c:v>
                </c:pt>
                <c:pt idx="11110">
                  <c:v>5.556</c:v>
                </c:pt>
                <c:pt idx="11111">
                  <c:v>5.5570000000000004</c:v>
                </c:pt>
                <c:pt idx="11112">
                  <c:v>5.5570000000000004</c:v>
                </c:pt>
                <c:pt idx="11113">
                  <c:v>5.5579999999999998</c:v>
                </c:pt>
                <c:pt idx="11114">
                  <c:v>5.5579999999999998</c:v>
                </c:pt>
                <c:pt idx="11115">
                  <c:v>5.5590000000000002</c:v>
                </c:pt>
                <c:pt idx="11116">
                  <c:v>5.5590000000000002</c:v>
                </c:pt>
                <c:pt idx="11117">
                  <c:v>5.56</c:v>
                </c:pt>
                <c:pt idx="11118">
                  <c:v>5.56</c:v>
                </c:pt>
                <c:pt idx="11119">
                  <c:v>5.5609999999999999</c:v>
                </c:pt>
                <c:pt idx="11120">
                  <c:v>5.5609999999999999</c:v>
                </c:pt>
                <c:pt idx="11121">
                  <c:v>5.5620000000000003</c:v>
                </c:pt>
                <c:pt idx="11122">
                  <c:v>5.5620000000000003</c:v>
                </c:pt>
                <c:pt idx="11123">
                  <c:v>5.5629999999999997</c:v>
                </c:pt>
                <c:pt idx="11124">
                  <c:v>5.5629999999999997</c:v>
                </c:pt>
                <c:pt idx="11125">
                  <c:v>5.5640000000000001</c:v>
                </c:pt>
                <c:pt idx="11126">
                  <c:v>5.5640000000000001</c:v>
                </c:pt>
                <c:pt idx="11127">
                  <c:v>5.5650000000000004</c:v>
                </c:pt>
                <c:pt idx="11128">
                  <c:v>5.5650000000000004</c:v>
                </c:pt>
                <c:pt idx="11129">
                  <c:v>5.5659999999999998</c:v>
                </c:pt>
                <c:pt idx="11130">
                  <c:v>5.5659999999999998</c:v>
                </c:pt>
                <c:pt idx="11131">
                  <c:v>5.5670000000000002</c:v>
                </c:pt>
                <c:pt idx="11132">
                  <c:v>5.5670000000000002</c:v>
                </c:pt>
                <c:pt idx="11133">
                  <c:v>5.5679999999999996</c:v>
                </c:pt>
                <c:pt idx="11134">
                  <c:v>5.5679999999999996</c:v>
                </c:pt>
                <c:pt idx="11135">
                  <c:v>5.569</c:v>
                </c:pt>
                <c:pt idx="11136">
                  <c:v>5.569</c:v>
                </c:pt>
                <c:pt idx="11137">
                  <c:v>5.57</c:v>
                </c:pt>
                <c:pt idx="11138">
                  <c:v>5.57</c:v>
                </c:pt>
                <c:pt idx="11139">
                  <c:v>5.5709999999999997</c:v>
                </c:pt>
                <c:pt idx="11140">
                  <c:v>5.5709999999999997</c:v>
                </c:pt>
                <c:pt idx="11141">
                  <c:v>5.5720000000000001</c:v>
                </c:pt>
                <c:pt idx="11142">
                  <c:v>5.5720000000000001</c:v>
                </c:pt>
                <c:pt idx="11143">
                  <c:v>5.5730000000000004</c:v>
                </c:pt>
                <c:pt idx="11144">
                  <c:v>5.5730000000000004</c:v>
                </c:pt>
                <c:pt idx="11145">
                  <c:v>5.5739999999999998</c:v>
                </c:pt>
                <c:pt idx="11146">
                  <c:v>5.5739999999999998</c:v>
                </c:pt>
                <c:pt idx="11147">
                  <c:v>5.5750000000000002</c:v>
                </c:pt>
                <c:pt idx="11148">
                  <c:v>5.5750000000000002</c:v>
                </c:pt>
                <c:pt idx="11149">
                  <c:v>5.5759999999999996</c:v>
                </c:pt>
                <c:pt idx="11150">
                  <c:v>5.5759999999999996</c:v>
                </c:pt>
                <c:pt idx="11151">
                  <c:v>5.577</c:v>
                </c:pt>
                <c:pt idx="11152">
                  <c:v>5.577</c:v>
                </c:pt>
                <c:pt idx="11153">
                  <c:v>5.5780000000000003</c:v>
                </c:pt>
                <c:pt idx="11154">
                  <c:v>5.5780000000000003</c:v>
                </c:pt>
                <c:pt idx="11155">
                  <c:v>5.5789999999999997</c:v>
                </c:pt>
                <c:pt idx="11156">
                  <c:v>5.5789999999999997</c:v>
                </c:pt>
                <c:pt idx="11157">
                  <c:v>5.58</c:v>
                </c:pt>
                <c:pt idx="11158">
                  <c:v>5.58</c:v>
                </c:pt>
                <c:pt idx="11159">
                  <c:v>5.5810000000000004</c:v>
                </c:pt>
                <c:pt idx="11160">
                  <c:v>5.5810000000000004</c:v>
                </c:pt>
                <c:pt idx="11161">
                  <c:v>5.5819999999999999</c:v>
                </c:pt>
                <c:pt idx="11162">
                  <c:v>5.5819999999999999</c:v>
                </c:pt>
                <c:pt idx="11163">
                  <c:v>5.5830000000000002</c:v>
                </c:pt>
                <c:pt idx="11164">
                  <c:v>5.5830000000000002</c:v>
                </c:pt>
                <c:pt idx="11165">
                  <c:v>5.5839999999999996</c:v>
                </c:pt>
                <c:pt idx="11166">
                  <c:v>5.5839999999999996</c:v>
                </c:pt>
                <c:pt idx="11167">
                  <c:v>5.585</c:v>
                </c:pt>
                <c:pt idx="11168">
                  <c:v>5.585</c:v>
                </c:pt>
                <c:pt idx="11169">
                  <c:v>5.5860000000000003</c:v>
                </c:pt>
                <c:pt idx="11170">
                  <c:v>5.5860000000000003</c:v>
                </c:pt>
                <c:pt idx="11171">
                  <c:v>5.5869999999999997</c:v>
                </c:pt>
                <c:pt idx="11172">
                  <c:v>5.5869999999999997</c:v>
                </c:pt>
                <c:pt idx="11173">
                  <c:v>5.5880000000000001</c:v>
                </c:pt>
                <c:pt idx="11174">
                  <c:v>5.5880000000000001</c:v>
                </c:pt>
                <c:pt idx="11175">
                  <c:v>5.5890000000000004</c:v>
                </c:pt>
                <c:pt idx="11176">
                  <c:v>5.5890000000000004</c:v>
                </c:pt>
                <c:pt idx="11177">
                  <c:v>5.59</c:v>
                </c:pt>
                <c:pt idx="11178">
                  <c:v>5.59</c:v>
                </c:pt>
                <c:pt idx="11179">
                  <c:v>5.5910000000000002</c:v>
                </c:pt>
                <c:pt idx="11180">
                  <c:v>5.5910000000000002</c:v>
                </c:pt>
                <c:pt idx="11181">
                  <c:v>5.5919999999999996</c:v>
                </c:pt>
                <c:pt idx="11182">
                  <c:v>5.5919999999999996</c:v>
                </c:pt>
                <c:pt idx="11183">
                  <c:v>5.593</c:v>
                </c:pt>
                <c:pt idx="11184">
                  <c:v>5.593</c:v>
                </c:pt>
                <c:pt idx="11185">
                  <c:v>5.5940000000000003</c:v>
                </c:pt>
                <c:pt idx="11186">
                  <c:v>5.5940000000000003</c:v>
                </c:pt>
                <c:pt idx="11187">
                  <c:v>5.5949999999999998</c:v>
                </c:pt>
                <c:pt idx="11188">
                  <c:v>5.5949999999999998</c:v>
                </c:pt>
                <c:pt idx="11189">
                  <c:v>5.5960000000000001</c:v>
                </c:pt>
                <c:pt idx="11190">
                  <c:v>5.5960000000000001</c:v>
                </c:pt>
                <c:pt idx="11191">
                  <c:v>5.5970000000000004</c:v>
                </c:pt>
                <c:pt idx="11192">
                  <c:v>5.5970000000000004</c:v>
                </c:pt>
                <c:pt idx="11193">
                  <c:v>5.5979999999999999</c:v>
                </c:pt>
                <c:pt idx="11194">
                  <c:v>5.5979999999999999</c:v>
                </c:pt>
                <c:pt idx="11195">
                  <c:v>5.5990000000000002</c:v>
                </c:pt>
                <c:pt idx="11196">
                  <c:v>5.5990000000000002</c:v>
                </c:pt>
                <c:pt idx="11197">
                  <c:v>5.6</c:v>
                </c:pt>
                <c:pt idx="11198">
                  <c:v>5.6</c:v>
                </c:pt>
                <c:pt idx="11199">
                  <c:v>5.601</c:v>
                </c:pt>
                <c:pt idx="11200">
                  <c:v>5.601</c:v>
                </c:pt>
                <c:pt idx="11201">
                  <c:v>5.6020000000000003</c:v>
                </c:pt>
                <c:pt idx="11202">
                  <c:v>5.6020000000000003</c:v>
                </c:pt>
                <c:pt idx="11203">
                  <c:v>5.6029999999999998</c:v>
                </c:pt>
                <c:pt idx="11204">
                  <c:v>5.6029999999999998</c:v>
                </c:pt>
                <c:pt idx="11205">
                  <c:v>5.6040000000000001</c:v>
                </c:pt>
                <c:pt idx="11206">
                  <c:v>5.6040000000000001</c:v>
                </c:pt>
                <c:pt idx="11207">
                  <c:v>5.6050000000000004</c:v>
                </c:pt>
                <c:pt idx="11208">
                  <c:v>5.6050000000000004</c:v>
                </c:pt>
                <c:pt idx="11209">
                  <c:v>5.6059999999999999</c:v>
                </c:pt>
                <c:pt idx="11210">
                  <c:v>5.6059999999999999</c:v>
                </c:pt>
                <c:pt idx="11211">
                  <c:v>5.6070000000000002</c:v>
                </c:pt>
                <c:pt idx="11212">
                  <c:v>5.6070000000000002</c:v>
                </c:pt>
                <c:pt idx="11213">
                  <c:v>5.6079999999999997</c:v>
                </c:pt>
                <c:pt idx="11214">
                  <c:v>5.6079999999999997</c:v>
                </c:pt>
                <c:pt idx="11215">
                  <c:v>5.609</c:v>
                </c:pt>
                <c:pt idx="11216">
                  <c:v>5.609</c:v>
                </c:pt>
                <c:pt idx="11217">
                  <c:v>5.61</c:v>
                </c:pt>
                <c:pt idx="11218">
                  <c:v>5.61</c:v>
                </c:pt>
                <c:pt idx="11219">
                  <c:v>5.6109999999999998</c:v>
                </c:pt>
                <c:pt idx="11220">
                  <c:v>5.6109999999999998</c:v>
                </c:pt>
                <c:pt idx="11221">
                  <c:v>5.6120000000000001</c:v>
                </c:pt>
                <c:pt idx="11222">
                  <c:v>5.6120000000000001</c:v>
                </c:pt>
                <c:pt idx="11223">
                  <c:v>5.6130000000000004</c:v>
                </c:pt>
                <c:pt idx="11224">
                  <c:v>5.6130000000000004</c:v>
                </c:pt>
                <c:pt idx="11225">
                  <c:v>5.6139999999999999</c:v>
                </c:pt>
                <c:pt idx="11226">
                  <c:v>5.6139999999999999</c:v>
                </c:pt>
                <c:pt idx="11227">
                  <c:v>5.6150000000000002</c:v>
                </c:pt>
                <c:pt idx="11228">
                  <c:v>5.6150000000000002</c:v>
                </c:pt>
                <c:pt idx="11229">
                  <c:v>5.6159999999999997</c:v>
                </c:pt>
                <c:pt idx="11230">
                  <c:v>5.6159999999999997</c:v>
                </c:pt>
                <c:pt idx="11231">
                  <c:v>5.617</c:v>
                </c:pt>
                <c:pt idx="11232">
                  <c:v>5.617</c:v>
                </c:pt>
                <c:pt idx="11233">
                  <c:v>5.6180000000000003</c:v>
                </c:pt>
                <c:pt idx="11234">
                  <c:v>5.6180000000000003</c:v>
                </c:pt>
                <c:pt idx="11235">
                  <c:v>5.6189999999999998</c:v>
                </c:pt>
                <c:pt idx="11236">
                  <c:v>5.6189999999999998</c:v>
                </c:pt>
                <c:pt idx="11237">
                  <c:v>5.62</c:v>
                </c:pt>
                <c:pt idx="11238">
                  <c:v>5.62</c:v>
                </c:pt>
                <c:pt idx="11239">
                  <c:v>5.6210000000000004</c:v>
                </c:pt>
                <c:pt idx="11240">
                  <c:v>5.6210000000000004</c:v>
                </c:pt>
                <c:pt idx="11241">
                  <c:v>5.6219999999999999</c:v>
                </c:pt>
                <c:pt idx="11242">
                  <c:v>5.6219999999999999</c:v>
                </c:pt>
                <c:pt idx="11243">
                  <c:v>5.6230000000000002</c:v>
                </c:pt>
                <c:pt idx="11244">
                  <c:v>5.6230000000000002</c:v>
                </c:pt>
                <c:pt idx="11245">
                  <c:v>5.6239999999999997</c:v>
                </c:pt>
                <c:pt idx="11246">
                  <c:v>5.6239999999999997</c:v>
                </c:pt>
                <c:pt idx="11247">
                  <c:v>5.625</c:v>
                </c:pt>
                <c:pt idx="11248">
                  <c:v>5.625</c:v>
                </c:pt>
                <c:pt idx="11249">
                  <c:v>5.6260000000000003</c:v>
                </c:pt>
                <c:pt idx="11250">
                  <c:v>5.6260000000000003</c:v>
                </c:pt>
                <c:pt idx="11251">
                  <c:v>5.6269999999999998</c:v>
                </c:pt>
                <c:pt idx="11252">
                  <c:v>5.6269999999999998</c:v>
                </c:pt>
                <c:pt idx="11253">
                  <c:v>5.6280000000000001</c:v>
                </c:pt>
                <c:pt idx="11254">
                  <c:v>5.6280000000000001</c:v>
                </c:pt>
                <c:pt idx="11255">
                  <c:v>5.6289999999999996</c:v>
                </c:pt>
                <c:pt idx="11256">
                  <c:v>5.6289999999999996</c:v>
                </c:pt>
                <c:pt idx="11257">
                  <c:v>5.63</c:v>
                </c:pt>
                <c:pt idx="11258">
                  <c:v>5.63</c:v>
                </c:pt>
                <c:pt idx="11259">
                  <c:v>5.6310000000000002</c:v>
                </c:pt>
                <c:pt idx="11260">
                  <c:v>5.6310000000000002</c:v>
                </c:pt>
                <c:pt idx="11261">
                  <c:v>5.6319999999999997</c:v>
                </c:pt>
                <c:pt idx="11262">
                  <c:v>5.6319999999999997</c:v>
                </c:pt>
                <c:pt idx="11263">
                  <c:v>5.633</c:v>
                </c:pt>
                <c:pt idx="11264">
                  <c:v>5.633</c:v>
                </c:pt>
                <c:pt idx="11265">
                  <c:v>5.6340000000000003</c:v>
                </c:pt>
                <c:pt idx="11266">
                  <c:v>5.6340000000000003</c:v>
                </c:pt>
                <c:pt idx="11267">
                  <c:v>5.6349999999999998</c:v>
                </c:pt>
                <c:pt idx="11268">
                  <c:v>5.6349999999999998</c:v>
                </c:pt>
                <c:pt idx="11269">
                  <c:v>5.6360000000000001</c:v>
                </c:pt>
                <c:pt idx="11270">
                  <c:v>5.6360000000000001</c:v>
                </c:pt>
                <c:pt idx="11271">
                  <c:v>5.6369999999999996</c:v>
                </c:pt>
                <c:pt idx="11272">
                  <c:v>5.6369999999999996</c:v>
                </c:pt>
                <c:pt idx="11273">
                  <c:v>5.6379999999999999</c:v>
                </c:pt>
                <c:pt idx="11274">
                  <c:v>5.6379999999999999</c:v>
                </c:pt>
                <c:pt idx="11275">
                  <c:v>5.6390000000000002</c:v>
                </c:pt>
                <c:pt idx="11276">
                  <c:v>5.6390000000000002</c:v>
                </c:pt>
                <c:pt idx="11277">
                  <c:v>5.64</c:v>
                </c:pt>
                <c:pt idx="11278">
                  <c:v>5.64</c:v>
                </c:pt>
                <c:pt idx="11279">
                  <c:v>5.641</c:v>
                </c:pt>
                <c:pt idx="11280">
                  <c:v>5.641</c:v>
                </c:pt>
                <c:pt idx="11281">
                  <c:v>5.6420000000000003</c:v>
                </c:pt>
                <c:pt idx="11282">
                  <c:v>5.6420000000000003</c:v>
                </c:pt>
                <c:pt idx="11283">
                  <c:v>5.6429999999999998</c:v>
                </c:pt>
                <c:pt idx="11284">
                  <c:v>5.6429999999999998</c:v>
                </c:pt>
                <c:pt idx="11285">
                  <c:v>5.6440000000000001</c:v>
                </c:pt>
                <c:pt idx="11286">
                  <c:v>5.6440000000000001</c:v>
                </c:pt>
                <c:pt idx="11287">
                  <c:v>5.6449999999999996</c:v>
                </c:pt>
                <c:pt idx="11288">
                  <c:v>5.6449999999999996</c:v>
                </c:pt>
                <c:pt idx="11289">
                  <c:v>5.6459999999999999</c:v>
                </c:pt>
                <c:pt idx="11290">
                  <c:v>5.6459999999999999</c:v>
                </c:pt>
                <c:pt idx="11291">
                  <c:v>5.6470000000000002</c:v>
                </c:pt>
                <c:pt idx="11292">
                  <c:v>5.6470000000000002</c:v>
                </c:pt>
                <c:pt idx="11293">
                  <c:v>5.6479999999999997</c:v>
                </c:pt>
                <c:pt idx="11294">
                  <c:v>5.6479999999999997</c:v>
                </c:pt>
                <c:pt idx="11295">
                  <c:v>5.649</c:v>
                </c:pt>
                <c:pt idx="11296">
                  <c:v>5.649</c:v>
                </c:pt>
                <c:pt idx="11297">
                  <c:v>5.65</c:v>
                </c:pt>
                <c:pt idx="11298">
                  <c:v>5.65</c:v>
                </c:pt>
                <c:pt idx="11299">
                  <c:v>5.6509999999999998</c:v>
                </c:pt>
                <c:pt idx="11300">
                  <c:v>5.6509999999999998</c:v>
                </c:pt>
                <c:pt idx="11301">
                  <c:v>5.6520000000000001</c:v>
                </c:pt>
                <c:pt idx="11302">
                  <c:v>5.6520000000000001</c:v>
                </c:pt>
                <c:pt idx="11303">
                  <c:v>5.6529999999999996</c:v>
                </c:pt>
                <c:pt idx="11304">
                  <c:v>5.6529999999999996</c:v>
                </c:pt>
                <c:pt idx="11305">
                  <c:v>5.6539999999999999</c:v>
                </c:pt>
                <c:pt idx="11306">
                  <c:v>5.6539999999999999</c:v>
                </c:pt>
                <c:pt idx="11307">
                  <c:v>5.6550000000000002</c:v>
                </c:pt>
                <c:pt idx="11308">
                  <c:v>5.6550000000000002</c:v>
                </c:pt>
                <c:pt idx="11309">
                  <c:v>5.6559999999999997</c:v>
                </c:pt>
                <c:pt idx="11310">
                  <c:v>5.6559999999999997</c:v>
                </c:pt>
                <c:pt idx="11311">
                  <c:v>5.657</c:v>
                </c:pt>
                <c:pt idx="11312">
                  <c:v>5.657</c:v>
                </c:pt>
                <c:pt idx="11313">
                  <c:v>5.6580000000000004</c:v>
                </c:pt>
                <c:pt idx="11314">
                  <c:v>5.6580000000000004</c:v>
                </c:pt>
                <c:pt idx="11315">
                  <c:v>5.6589999999999998</c:v>
                </c:pt>
                <c:pt idx="11316">
                  <c:v>5.6589999999999998</c:v>
                </c:pt>
                <c:pt idx="11317">
                  <c:v>5.66</c:v>
                </c:pt>
                <c:pt idx="11318">
                  <c:v>5.66</c:v>
                </c:pt>
                <c:pt idx="11319">
                  <c:v>5.6609999999999996</c:v>
                </c:pt>
                <c:pt idx="11320">
                  <c:v>5.6609999999999996</c:v>
                </c:pt>
                <c:pt idx="11321">
                  <c:v>5.6619999999999999</c:v>
                </c:pt>
                <c:pt idx="11322">
                  <c:v>5.6619999999999999</c:v>
                </c:pt>
                <c:pt idx="11323">
                  <c:v>5.6630000000000003</c:v>
                </c:pt>
                <c:pt idx="11324">
                  <c:v>5.6630000000000003</c:v>
                </c:pt>
                <c:pt idx="11325">
                  <c:v>5.6639999999999997</c:v>
                </c:pt>
                <c:pt idx="11326">
                  <c:v>5.6639999999999997</c:v>
                </c:pt>
                <c:pt idx="11327">
                  <c:v>5.665</c:v>
                </c:pt>
                <c:pt idx="11328">
                  <c:v>5.665</c:v>
                </c:pt>
                <c:pt idx="11329">
                  <c:v>5.6660000000000004</c:v>
                </c:pt>
                <c:pt idx="11330">
                  <c:v>5.6660000000000004</c:v>
                </c:pt>
                <c:pt idx="11331">
                  <c:v>5.6669999999999998</c:v>
                </c:pt>
                <c:pt idx="11332">
                  <c:v>5.6669999999999998</c:v>
                </c:pt>
                <c:pt idx="11333">
                  <c:v>5.6680000000000001</c:v>
                </c:pt>
                <c:pt idx="11334">
                  <c:v>5.6680000000000001</c:v>
                </c:pt>
                <c:pt idx="11335">
                  <c:v>5.6689999999999996</c:v>
                </c:pt>
                <c:pt idx="11336">
                  <c:v>5.6689999999999996</c:v>
                </c:pt>
                <c:pt idx="11337">
                  <c:v>5.67</c:v>
                </c:pt>
                <c:pt idx="11338">
                  <c:v>5.67</c:v>
                </c:pt>
                <c:pt idx="11339">
                  <c:v>5.6710000000000003</c:v>
                </c:pt>
                <c:pt idx="11340">
                  <c:v>5.6710000000000003</c:v>
                </c:pt>
                <c:pt idx="11341">
                  <c:v>5.6719999999999997</c:v>
                </c:pt>
                <c:pt idx="11342">
                  <c:v>5.6719999999999997</c:v>
                </c:pt>
                <c:pt idx="11343">
                  <c:v>5.673</c:v>
                </c:pt>
                <c:pt idx="11344">
                  <c:v>5.673</c:v>
                </c:pt>
                <c:pt idx="11345">
                  <c:v>5.6740000000000004</c:v>
                </c:pt>
                <c:pt idx="11346">
                  <c:v>5.6740000000000004</c:v>
                </c:pt>
                <c:pt idx="11347">
                  <c:v>5.6749999999999998</c:v>
                </c:pt>
                <c:pt idx="11348">
                  <c:v>5.6749999999999998</c:v>
                </c:pt>
                <c:pt idx="11349">
                  <c:v>5.6760000000000002</c:v>
                </c:pt>
                <c:pt idx="11350">
                  <c:v>5.6760000000000002</c:v>
                </c:pt>
                <c:pt idx="11351">
                  <c:v>5.6769999999999996</c:v>
                </c:pt>
                <c:pt idx="11352">
                  <c:v>5.6769999999999996</c:v>
                </c:pt>
                <c:pt idx="11353">
                  <c:v>5.6779999999999999</c:v>
                </c:pt>
                <c:pt idx="11354">
                  <c:v>5.6779999999999999</c:v>
                </c:pt>
                <c:pt idx="11355">
                  <c:v>5.6790000000000003</c:v>
                </c:pt>
                <c:pt idx="11356">
                  <c:v>5.6790000000000003</c:v>
                </c:pt>
                <c:pt idx="11357">
                  <c:v>5.68</c:v>
                </c:pt>
                <c:pt idx="11358">
                  <c:v>5.68</c:v>
                </c:pt>
                <c:pt idx="11359">
                  <c:v>5.681</c:v>
                </c:pt>
                <c:pt idx="11360">
                  <c:v>5.681</c:v>
                </c:pt>
                <c:pt idx="11361">
                  <c:v>5.6820000000000004</c:v>
                </c:pt>
                <c:pt idx="11362">
                  <c:v>5.6820000000000004</c:v>
                </c:pt>
                <c:pt idx="11363">
                  <c:v>5.6829999999999998</c:v>
                </c:pt>
                <c:pt idx="11364">
                  <c:v>5.6829999999999998</c:v>
                </c:pt>
                <c:pt idx="11365">
                  <c:v>5.6840000000000002</c:v>
                </c:pt>
                <c:pt idx="11366">
                  <c:v>5.6840000000000002</c:v>
                </c:pt>
                <c:pt idx="11367">
                  <c:v>5.6849999999999996</c:v>
                </c:pt>
                <c:pt idx="11368">
                  <c:v>5.6849999999999996</c:v>
                </c:pt>
                <c:pt idx="11369">
                  <c:v>5.6859999999999999</c:v>
                </c:pt>
                <c:pt idx="11370">
                  <c:v>5.6859999999999999</c:v>
                </c:pt>
                <c:pt idx="11371">
                  <c:v>5.6870000000000003</c:v>
                </c:pt>
                <c:pt idx="11372">
                  <c:v>5.6870000000000003</c:v>
                </c:pt>
                <c:pt idx="11373">
                  <c:v>5.6879999999999997</c:v>
                </c:pt>
                <c:pt idx="11374">
                  <c:v>5.6879999999999997</c:v>
                </c:pt>
                <c:pt idx="11375">
                  <c:v>5.6890000000000001</c:v>
                </c:pt>
                <c:pt idx="11376">
                  <c:v>5.6890000000000001</c:v>
                </c:pt>
                <c:pt idx="11377">
                  <c:v>5.69</c:v>
                </c:pt>
                <c:pt idx="11378">
                  <c:v>5.69</c:v>
                </c:pt>
                <c:pt idx="11379">
                  <c:v>5.6909999999999998</c:v>
                </c:pt>
                <c:pt idx="11380">
                  <c:v>5.6909999999999998</c:v>
                </c:pt>
                <c:pt idx="11381">
                  <c:v>5.6920000000000002</c:v>
                </c:pt>
                <c:pt idx="11382">
                  <c:v>5.6920000000000002</c:v>
                </c:pt>
                <c:pt idx="11383">
                  <c:v>5.6929999999999996</c:v>
                </c:pt>
                <c:pt idx="11384">
                  <c:v>5.6929999999999996</c:v>
                </c:pt>
                <c:pt idx="11385">
                  <c:v>5.694</c:v>
                </c:pt>
                <c:pt idx="11386">
                  <c:v>5.694</c:v>
                </c:pt>
                <c:pt idx="11387">
                  <c:v>5.6950000000000003</c:v>
                </c:pt>
                <c:pt idx="11388">
                  <c:v>5.6950000000000003</c:v>
                </c:pt>
                <c:pt idx="11389">
                  <c:v>5.6959999999999997</c:v>
                </c:pt>
                <c:pt idx="11390">
                  <c:v>5.6959999999999997</c:v>
                </c:pt>
                <c:pt idx="11391">
                  <c:v>5.6970000000000001</c:v>
                </c:pt>
                <c:pt idx="11392">
                  <c:v>5.6970000000000001</c:v>
                </c:pt>
                <c:pt idx="11393">
                  <c:v>5.6980000000000004</c:v>
                </c:pt>
                <c:pt idx="11394">
                  <c:v>5.6980000000000004</c:v>
                </c:pt>
                <c:pt idx="11395">
                  <c:v>5.6989999999999998</c:v>
                </c:pt>
                <c:pt idx="11396">
                  <c:v>5.6989999999999998</c:v>
                </c:pt>
                <c:pt idx="11397">
                  <c:v>5.7</c:v>
                </c:pt>
                <c:pt idx="11398">
                  <c:v>5.7</c:v>
                </c:pt>
                <c:pt idx="11399">
                  <c:v>5.7009999999999996</c:v>
                </c:pt>
                <c:pt idx="11400">
                  <c:v>5.7009999999999996</c:v>
                </c:pt>
                <c:pt idx="11401">
                  <c:v>5.702</c:v>
                </c:pt>
                <c:pt idx="11402">
                  <c:v>5.702</c:v>
                </c:pt>
                <c:pt idx="11403">
                  <c:v>5.7030000000000003</c:v>
                </c:pt>
                <c:pt idx="11404">
                  <c:v>5.7030000000000003</c:v>
                </c:pt>
                <c:pt idx="11405">
                  <c:v>5.7039999999999997</c:v>
                </c:pt>
                <c:pt idx="11406">
                  <c:v>5.7039999999999997</c:v>
                </c:pt>
                <c:pt idx="11407">
                  <c:v>5.7050000000000001</c:v>
                </c:pt>
                <c:pt idx="11408">
                  <c:v>5.7050000000000001</c:v>
                </c:pt>
                <c:pt idx="11409">
                  <c:v>5.7060000000000004</c:v>
                </c:pt>
                <c:pt idx="11410">
                  <c:v>5.7060000000000004</c:v>
                </c:pt>
                <c:pt idx="11411">
                  <c:v>5.7069999999999999</c:v>
                </c:pt>
                <c:pt idx="11412">
                  <c:v>5.7069999999999999</c:v>
                </c:pt>
                <c:pt idx="11413">
                  <c:v>5.7080000000000002</c:v>
                </c:pt>
                <c:pt idx="11414">
                  <c:v>5.7080000000000002</c:v>
                </c:pt>
                <c:pt idx="11415">
                  <c:v>5.7089999999999996</c:v>
                </c:pt>
                <c:pt idx="11416">
                  <c:v>5.7089999999999996</c:v>
                </c:pt>
                <c:pt idx="11417">
                  <c:v>5.71</c:v>
                </c:pt>
                <c:pt idx="11418">
                  <c:v>5.71</c:v>
                </c:pt>
                <c:pt idx="11419">
                  <c:v>5.7110000000000003</c:v>
                </c:pt>
                <c:pt idx="11420">
                  <c:v>5.7110000000000003</c:v>
                </c:pt>
                <c:pt idx="11421">
                  <c:v>5.7119999999999997</c:v>
                </c:pt>
                <c:pt idx="11422">
                  <c:v>5.7119999999999997</c:v>
                </c:pt>
                <c:pt idx="11423">
                  <c:v>5.7130000000000001</c:v>
                </c:pt>
                <c:pt idx="11424">
                  <c:v>5.7130000000000001</c:v>
                </c:pt>
                <c:pt idx="11425">
                  <c:v>5.7140000000000004</c:v>
                </c:pt>
                <c:pt idx="11426">
                  <c:v>5.7140000000000004</c:v>
                </c:pt>
                <c:pt idx="11427">
                  <c:v>5.7149999999999999</c:v>
                </c:pt>
                <c:pt idx="11428">
                  <c:v>5.7149999999999999</c:v>
                </c:pt>
                <c:pt idx="11429">
                  <c:v>5.7160000000000002</c:v>
                </c:pt>
                <c:pt idx="11430">
                  <c:v>5.7160000000000002</c:v>
                </c:pt>
                <c:pt idx="11431">
                  <c:v>5.7169999999999996</c:v>
                </c:pt>
                <c:pt idx="11432">
                  <c:v>5.7169999999999996</c:v>
                </c:pt>
                <c:pt idx="11433">
                  <c:v>5.718</c:v>
                </c:pt>
                <c:pt idx="11434">
                  <c:v>5.718</c:v>
                </c:pt>
                <c:pt idx="11435">
                  <c:v>5.7190000000000003</c:v>
                </c:pt>
                <c:pt idx="11436">
                  <c:v>5.7190000000000003</c:v>
                </c:pt>
                <c:pt idx="11437">
                  <c:v>5.72</c:v>
                </c:pt>
                <c:pt idx="11438">
                  <c:v>5.72</c:v>
                </c:pt>
                <c:pt idx="11439">
                  <c:v>5.7210000000000001</c:v>
                </c:pt>
                <c:pt idx="11440">
                  <c:v>5.7210000000000001</c:v>
                </c:pt>
                <c:pt idx="11441">
                  <c:v>5.7220000000000004</c:v>
                </c:pt>
                <c:pt idx="11442">
                  <c:v>5.7220000000000004</c:v>
                </c:pt>
                <c:pt idx="11443">
                  <c:v>5.7229999999999999</c:v>
                </c:pt>
                <c:pt idx="11444">
                  <c:v>5.7229999999999999</c:v>
                </c:pt>
                <c:pt idx="11445">
                  <c:v>5.7240000000000002</c:v>
                </c:pt>
                <c:pt idx="11446">
                  <c:v>5.7240000000000002</c:v>
                </c:pt>
                <c:pt idx="11447">
                  <c:v>5.7249999999999996</c:v>
                </c:pt>
                <c:pt idx="11448">
                  <c:v>5.7249999999999996</c:v>
                </c:pt>
                <c:pt idx="11449">
                  <c:v>5.726</c:v>
                </c:pt>
                <c:pt idx="11450">
                  <c:v>5.726</c:v>
                </c:pt>
                <c:pt idx="11451">
                  <c:v>5.7270000000000003</c:v>
                </c:pt>
                <c:pt idx="11452">
                  <c:v>5.7270000000000003</c:v>
                </c:pt>
                <c:pt idx="11453">
                  <c:v>5.7279999999999998</c:v>
                </c:pt>
                <c:pt idx="11454">
                  <c:v>5.7279999999999998</c:v>
                </c:pt>
                <c:pt idx="11455">
                  <c:v>5.7290000000000001</c:v>
                </c:pt>
                <c:pt idx="11456">
                  <c:v>5.7290000000000001</c:v>
                </c:pt>
                <c:pt idx="11457">
                  <c:v>5.73</c:v>
                </c:pt>
                <c:pt idx="11458">
                  <c:v>5.73</c:v>
                </c:pt>
                <c:pt idx="11459">
                  <c:v>5.7309999999999999</c:v>
                </c:pt>
                <c:pt idx="11460">
                  <c:v>5.7309999999999999</c:v>
                </c:pt>
                <c:pt idx="11461">
                  <c:v>5.7320000000000002</c:v>
                </c:pt>
                <c:pt idx="11462">
                  <c:v>5.7320000000000002</c:v>
                </c:pt>
                <c:pt idx="11463">
                  <c:v>5.7329999999999997</c:v>
                </c:pt>
                <c:pt idx="11464">
                  <c:v>5.7329999999999997</c:v>
                </c:pt>
                <c:pt idx="11465">
                  <c:v>5.734</c:v>
                </c:pt>
                <c:pt idx="11466">
                  <c:v>5.734</c:v>
                </c:pt>
                <c:pt idx="11467">
                  <c:v>5.7350000000000003</c:v>
                </c:pt>
                <c:pt idx="11468">
                  <c:v>5.7350000000000003</c:v>
                </c:pt>
                <c:pt idx="11469">
                  <c:v>5.7359999999999998</c:v>
                </c:pt>
                <c:pt idx="11470">
                  <c:v>5.7359999999999998</c:v>
                </c:pt>
                <c:pt idx="11471">
                  <c:v>5.7370000000000001</c:v>
                </c:pt>
                <c:pt idx="11472">
                  <c:v>5.7370000000000001</c:v>
                </c:pt>
                <c:pt idx="11473">
                  <c:v>5.7380000000000004</c:v>
                </c:pt>
                <c:pt idx="11474">
                  <c:v>5.7380000000000004</c:v>
                </c:pt>
                <c:pt idx="11475">
                  <c:v>5.7389999999999999</c:v>
                </c:pt>
                <c:pt idx="11476">
                  <c:v>5.7389999999999999</c:v>
                </c:pt>
                <c:pt idx="11477">
                  <c:v>5.74</c:v>
                </c:pt>
                <c:pt idx="11478">
                  <c:v>5.74</c:v>
                </c:pt>
                <c:pt idx="11479">
                  <c:v>5.7409999999999997</c:v>
                </c:pt>
                <c:pt idx="11480">
                  <c:v>5.7409999999999997</c:v>
                </c:pt>
                <c:pt idx="11481">
                  <c:v>5.742</c:v>
                </c:pt>
                <c:pt idx="11482">
                  <c:v>5.742</c:v>
                </c:pt>
                <c:pt idx="11483">
                  <c:v>5.7430000000000003</c:v>
                </c:pt>
                <c:pt idx="11484">
                  <c:v>5.7430000000000003</c:v>
                </c:pt>
                <c:pt idx="11485">
                  <c:v>5.7439999999999998</c:v>
                </c:pt>
                <c:pt idx="11486">
                  <c:v>5.7439999999999998</c:v>
                </c:pt>
                <c:pt idx="11487">
                  <c:v>5.7450000000000001</c:v>
                </c:pt>
                <c:pt idx="11488">
                  <c:v>5.7450000000000001</c:v>
                </c:pt>
                <c:pt idx="11489">
                  <c:v>5.7460000000000004</c:v>
                </c:pt>
                <c:pt idx="11490">
                  <c:v>5.7460000000000004</c:v>
                </c:pt>
                <c:pt idx="11491">
                  <c:v>5.7469999999999999</c:v>
                </c:pt>
                <c:pt idx="11492">
                  <c:v>5.7469999999999999</c:v>
                </c:pt>
                <c:pt idx="11493">
                  <c:v>5.7480000000000002</c:v>
                </c:pt>
                <c:pt idx="11494">
                  <c:v>5.7480000000000002</c:v>
                </c:pt>
                <c:pt idx="11495">
                  <c:v>5.7489999999999997</c:v>
                </c:pt>
                <c:pt idx="11496">
                  <c:v>5.7489999999999997</c:v>
                </c:pt>
                <c:pt idx="11497">
                  <c:v>5.75</c:v>
                </c:pt>
                <c:pt idx="11498">
                  <c:v>5.75</c:v>
                </c:pt>
                <c:pt idx="11499">
                  <c:v>5.7510000000000003</c:v>
                </c:pt>
                <c:pt idx="11500">
                  <c:v>5.7510000000000003</c:v>
                </c:pt>
                <c:pt idx="11501">
                  <c:v>5.7519999999999998</c:v>
                </c:pt>
                <c:pt idx="11502">
                  <c:v>5.7519999999999998</c:v>
                </c:pt>
                <c:pt idx="11503">
                  <c:v>5.7530000000000001</c:v>
                </c:pt>
                <c:pt idx="11504">
                  <c:v>5.7530000000000001</c:v>
                </c:pt>
                <c:pt idx="11505">
                  <c:v>5.7539999999999996</c:v>
                </c:pt>
                <c:pt idx="11506">
                  <c:v>5.7539999999999996</c:v>
                </c:pt>
                <c:pt idx="11507">
                  <c:v>5.7549999999999999</c:v>
                </c:pt>
                <c:pt idx="11508">
                  <c:v>5.7549999999999999</c:v>
                </c:pt>
                <c:pt idx="11509">
                  <c:v>5.7560000000000002</c:v>
                </c:pt>
                <c:pt idx="11510">
                  <c:v>5.7560000000000002</c:v>
                </c:pt>
                <c:pt idx="11511">
                  <c:v>5.7569999999999997</c:v>
                </c:pt>
                <c:pt idx="11512">
                  <c:v>5.7569999999999997</c:v>
                </c:pt>
                <c:pt idx="11513">
                  <c:v>5.758</c:v>
                </c:pt>
                <c:pt idx="11514">
                  <c:v>5.758</c:v>
                </c:pt>
                <c:pt idx="11515">
                  <c:v>5.7590000000000003</c:v>
                </c:pt>
                <c:pt idx="11516">
                  <c:v>5.7590000000000003</c:v>
                </c:pt>
                <c:pt idx="11517">
                  <c:v>5.76</c:v>
                </c:pt>
                <c:pt idx="11518">
                  <c:v>5.76</c:v>
                </c:pt>
                <c:pt idx="11519">
                  <c:v>5.7610000000000001</c:v>
                </c:pt>
                <c:pt idx="11520">
                  <c:v>5.7610000000000001</c:v>
                </c:pt>
                <c:pt idx="11521">
                  <c:v>5.7619999999999996</c:v>
                </c:pt>
                <c:pt idx="11522">
                  <c:v>5.7619999999999996</c:v>
                </c:pt>
                <c:pt idx="11523">
                  <c:v>5.7629999999999999</c:v>
                </c:pt>
                <c:pt idx="11524">
                  <c:v>5.7629999999999999</c:v>
                </c:pt>
                <c:pt idx="11525">
                  <c:v>5.7640000000000002</c:v>
                </c:pt>
                <c:pt idx="11526">
                  <c:v>5.7640000000000002</c:v>
                </c:pt>
                <c:pt idx="11527">
                  <c:v>5.7649999999999997</c:v>
                </c:pt>
                <c:pt idx="11528">
                  <c:v>5.7649999999999997</c:v>
                </c:pt>
                <c:pt idx="11529">
                  <c:v>5.766</c:v>
                </c:pt>
                <c:pt idx="11530">
                  <c:v>5.766</c:v>
                </c:pt>
                <c:pt idx="11531">
                  <c:v>5.7670000000000003</c:v>
                </c:pt>
                <c:pt idx="11532">
                  <c:v>5.7670000000000003</c:v>
                </c:pt>
                <c:pt idx="11533">
                  <c:v>5.7679999999999998</c:v>
                </c:pt>
                <c:pt idx="11534">
                  <c:v>5.7679999999999998</c:v>
                </c:pt>
                <c:pt idx="11535">
                  <c:v>5.7690000000000001</c:v>
                </c:pt>
                <c:pt idx="11536">
                  <c:v>5.7690000000000001</c:v>
                </c:pt>
                <c:pt idx="11537">
                  <c:v>5.77</c:v>
                </c:pt>
                <c:pt idx="11538">
                  <c:v>5.77</c:v>
                </c:pt>
                <c:pt idx="11539">
                  <c:v>5.7709999999999999</c:v>
                </c:pt>
                <c:pt idx="11540">
                  <c:v>5.7709999999999999</c:v>
                </c:pt>
                <c:pt idx="11541">
                  <c:v>5.7720000000000002</c:v>
                </c:pt>
                <c:pt idx="11542">
                  <c:v>5.7720000000000002</c:v>
                </c:pt>
                <c:pt idx="11543">
                  <c:v>5.7729999999999997</c:v>
                </c:pt>
                <c:pt idx="11544">
                  <c:v>5.7729999999999997</c:v>
                </c:pt>
                <c:pt idx="11545">
                  <c:v>5.774</c:v>
                </c:pt>
                <c:pt idx="11546">
                  <c:v>5.774</c:v>
                </c:pt>
                <c:pt idx="11547">
                  <c:v>5.7750000000000004</c:v>
                </c:pt>
                <c:pt idx="11548">
                  <c:v>5.7750000000000004</c:v>
                </c:pt>
                <c:pt idx="11549">
                  <c:v>5.7759999999999998</c:v>
                </c:pt>
                <c:pt idx="11550">
                  <c:v>5.7759999999999998</c:v>
                </c:pt>
                <c:pt idx="11551">
                  <c:v>5.7770000000000001</c:v>
                </c:pt>
                <c:pt idx="11552">
                  <c:v>5.7770000000000001</c:v>
                </c:pt>
                <c:pt idx="11553">
                  <c:v>5.7779999999999996</c:v>
                </c:pt>
                <c:pt idx="11554">
                  <c:v>5.7779999999999996</c:v>
                </c:pt>
                <c:pt idx="11555">
                  <c:v>5.7789999999999999</c:v>
                </c:pt>
                <c:pt idx="11556">
                  <c:v>5.7789999999999999</c:v>
                </c:pt>
                <c:pt idx="11557">
                  <c:v>5.78</c:v>
                </c:pt>
                <c:pt idx="11558">
                  <c:v>5.78</c:v>
                </c:pt>
                <c:pt idx="11559">
                  <c:v>5.7809999999999997</c:v>
                </c:pt>
                <c:pt idx="11560">
                  <c:v>5.7809999999999997</c:v>
                </c:pt>
                <c:pt idx="11561">
                  <c:v>5.782</c:v>
                </c:pt>
                <c:pt idx="11562">
                  <c:v>5.782</c:v>
                </c:pt>
                <c:pt idx="11563">
                  <c:v>5.7830000000000004</c:v>
                </c:pt>
                <c:pt idx="11564">
                  <c:v>5.7830000000000004</c:v>
                </c:pt>
                <c:pt idx="11565">
                  <c:v>5.7839999999999998</c:v>
                </c:pt>
                <c:pt idx="11566">
                  <c:v>5.7839999999999998</c:v>
                </c:pt>
                <c:pt idx="11567">
                  <c:v>5.7850000000000001</c:v>
                </c:pt>
                <c:pt idx="11568">
                  <c:v>5.7850000000000001</c:v>
                </c:pt>
                <c:pt idx="11569">
                  <c:v>5.7859999999999996</c:v>
                </c:pt>
                <c:pt idx="11570">
                  <c:v>5.7859999999999996</c:v>
                </c:pt>
                <c:pt idx="11571">
                  <c:v>5.7869999999999999</c:v>
                </c:pt>
                <c:pt idx="11572">
                  <c:v>5.7869999999999999</c:v>
                </c:pt>
                <c:pt idx="11573">
                  <c:v>5.7880000000000003</c:v>
                </c:pt>
                <c:pt idx="11574">
                  <c:v>5.7880000000000003</c:v>
                </c:pt>
                <c:pt idx="11575">
                  <c:v>5.7889999999999997</c:v>
                </c:pt>
                <c:pt idx="11576">
                  <c:v>5.7889999999999997</c:v>
                </c:pt>
                <c:pt idx="11577">
                  <c:v>5.79</c:v>
                </c:pt>
                <c:pt idx="11578">
                  <c:v>5.79</c:v>
                </c:pt>
                <c:pt idx="11579">
                  <c:v>5.7910000000000004</c:v>
                </c:pt>
                <c:pt idx="11580">
                  <c:v>5.7910000000000004</c:v>
                </c:pt>
                <c:pt idx="11581">
                  <c:v>5.7919999999999998</c:v>
                </c:pt>
                <c:pt idx="11582">
                  <c:v>5.7919999999999998</c:v>
                </c:pt>
                <c:pt idx="11583">
                  <c:v>5.7930000000000001</c:v>
                </c:pt>
                <c:pt idx="11584">
                  <c:v>5.7930000000000001</c:v>
                </c:pt>
                <c:pt idx="11585">
                  <c:v>5.7939999999999996</c:v>
                </c:pt>
                <c:pt idx="11586">
                  <c:v>5.7939999999999996</c:v>
                </c:pt>
                <c:pt idx="11587">
                  <c:v>5.7949999999999999</c:v>
                </c:pt>
                <c:pt idx="11588">
                  <c:v>5.7949999999999999</c:v>
                </c:pt>
                <c:pt idx="11589">
                  <c:v>5.7960000000000003</c:v>
                </c:pt>
                <c:pt idx="11590">
                  <c:v>5.7960000000000003</c:v>
                </c:pt>
                <c:pt idx="11591">
                  <c:v>5.7969999999999997</c:v>
                </c:pt>
                <c:pt idx="11592">
                  <c:v>5.7969999999999997</c:v>
                </c:pt>
                <c:pt idx="11593">
                  <c:v>5.798</c:v>
                </c:pt>
                <c:pt idx="11594">
                  <c:v>5.798</c:v>
                </c:pt>
                <c:pt idx="11595">
                  <c:v>5.7990000000000004</c:v>
                </c:pt>
                <c:pt idx="11596">
                  <c:v>5.7990000000000004</c:v>
                </c:pt>
                <c:pt idx="11597">
                  <c:v>5.8</c:v>
                </c:pt>
                <c:pt idx="11598">
                  <c:v>5.8</c:v>
                </c:pt>
                <c:pt idx="11599">
                  <c:v>5.8010000000000002</c:v>
                </c:pt>
                <c:pt idx="11600">
                  <c:v>5.8010000000000002</c:v>
                </c:pt>
                <c:pt idx="11601">
                  <c:v>5.8019999999999996</c:v>
                </c:pt>
                <c:pt idx="11602">
                  <c:v>5.8019999999999996</c:v>
                </c:pt>
                <c:pt idx="11603">
                  <c:v>5.8029999999999999</c:v>
                </c:pt>
                <c:pt idx="11604">
                  <c:v>5.8029999999999999</c:v>
                </c:pt>
                <c:pt idx="11605">
                  <c:v>5.8040000000000003</c:v>
                </c:pt>
                <c:pt idx="11606">
                  <c:v>5.8040000000000003</c:v>
                </c:pt>
                <c:pt idx="11607">
                  <c:v>5.8049999999999997</c:v>
                </c:pt>
                <c:pt idx="11608">
                  <c:v>5.8049999999999997</c:v>
                </c:pt>
                <c:pt idx="11609">
                  <c:v>5.806</c:v>
                </c:pt>
                <c:pt idx="11610">
                  <c:v>5.806</c:v>
                </c:pt>
                <c:pt idx="11611">
                  <c:v>5.8070000000000004</c:v>
                </c:pt>
                <c:pt idx="11612">
                  <c:v>5.8070000000000004</c:v>
                </c:pt>
                <c:pt idx="11613">
                  <c:v>5.8079999999999998</c:v>
                </c:pt>
                <c:pt idx="11614">
                  <c:v>5.8079999999999998</c:v>
                </c:pt>
                <c:pt idx="11615">
                  <c:v>5.8090000000000002</c:v>
                </c:pt>
                <c:pt idx="11616">
                  <c:v>5.8090000000000002</c:v>
                </c:pt>
                <c:pt idx="11617">
                  <c:v>5.81</c:v>
                </c:pt>
                <c:pt idx="11618">
                  <c:v>5.81</c:v>
                </c:pt>
                <c:pt idx="11619">
                  <c:v>5.8109999999999999</c:v>
                </c:pt>
                <c:pt idx="11620">
                  <c:v>5.8109999999999999</c:v>
                </c:pt>
                <c:pt idx="11621">
                  <c:v>5.8120000000000003</c:v>
                </c:pt>
                <c:pt idx="11622">
                  <c:v>5.8120000000000003</c:v>
                </c:pt>
                <c:pt idx="11623">
                  <c:v>5.8129999999999997</c:v>
                </c:pt>
                <c:pt idx="11624">
                  <c:v>5.8129999999999997</c:v>
                </c:pt>
                <c:pt idx="11625">
                  <c:v>5.8140000000000001</c:v>
                </c:pt>
                <c:pt idx="11626">
                  <c:v>5.8140000000000001</c:v>
                </c:pt>
                <c:pt idx="11627">
                  <c:v>5.8150000000000004</c:v>
                </c:pt>
                <c:pt idx="11628">
                  <c:v>5.8150000000000004</c:v>
                </c:pt>
                <c:pt idx="11629">
                  <c:v>5.8159999999999998</c:v>
                </c:pt>
                <c:pt idx="11630">
                  <c:v>5.8159999999999998</c:v>
                </c:pt>
                <c:pt idx="11631">
                  <c:v>5.8170000000000002</c:v>
                </c:pt>
                <c:pt idx="11632">
                  <c:v>5.8170000000000002</c:v>
                </c:pt>
                <c:pt idx="11633">
                  <c:v>5.8179999999999996</c:v>
                </c:pt>
                <c:pt idx="11634">
                  <c:v>5.8179999999999996</c:v>
                </c:pt>
                <c:pt idx="11635">
                  <c:v>5.819</c:v>
                </c:pt>
                <c:pt idx="11636">
                  <c:v>5.819</c:v>
                </c:pt>
                <c:pt idx="11637">
                  <c:v>5.82</c:v>
                </c:pt>
                <c:pt idx="11638">
                  <c:v>5.82</c:v>
                </c:pt>
                <c:pt idx="11639">
                  <c:v>5.8209999999999997</c:v>
                </c:pt>
                <c:pt idx="11640">
                  <c:v>5.8209999999999997</c:v>
                </c:pt>
                <c:pt idx="11641">
                  <c:v>5.8220000000000001</c:v>
                </c:pt>
                <c:pt idx="11642">
                  <c:v>5.8220000000000001</c:v>
                </c:pt>
                <c:pt idx="11643">
                  <c:v>5.8230000000000004</c:v>
                </c:pt>
                <c:pt idx="11644">
                  <c:v>5.8230000000000004</c:v>
                </c:pt>
                <c:pt idx="11645">
                  <c:v>5.8239999999999998</c:v>
                </c:pt>
                <c:pt idx="11646">
                  <c:v>5.8239999999999998</c:v>
                </c:pt>
                <c:pt idx="11647">
                  <c:v>5.8250000000000002</c:v>
                </c:pt>
                <c:pt idx="11648">
                  <c:v>5.8250000000000002</c:v>
                </c:pt>
                <c:pt idx="11649">
                  <c:v>5.8259999999999996</c:v>
                </c:pt>
                <c:pt idx="11650">
                  <c:v>5.8259999999999996</c:v>
                </c:pt>
                <c:pt idx="11651">
                  <c:v>5.827</c:v>
                </c:pt>
                <c:pt idx="11652">
                  <c:v>5.827</c:v>
                </c:pt>
                <c:pt idx="11653">
                  <c:v>5.8280000000000003</c:v>
                </c:pt>
                <c:pt idx="11654">
                  <c:v>5.8280000000000003</c:v>
                </c:pt>
                <c:pt idx="11655">
                  <c:v>5.8289999999999997</c:v>
                </c:pt>
                <c:pt idx="11656">
                  <c:v>5.8289999999999997</c:v>
                </c:pt>
                <c:pt idx="11657">
                  <c:v>5.83</c:v>
                </c:pt>
                <c:pt idx="11658">
                  <c:v>5.83</c:v>
                </c:pt>
                <c:pt idx="11659">
                  <c:v>5.8310000000000004</c:v>
                </c:pt>
                <c:pt idx="11660">
                  <c:v>5.8310000000000004</c:v>
                </c:pt>
                <c:pt idx="11661">
                  <c:v>5.8319999999999999</c:v>
                </c:pt>
                <c:pt idx="11662">
                  <c:v>5.8319999999999999</c:v>
                </c:pt>
                <c:pt idx="11663">
                  <c:v>5.8330000000000002</c:v>
                </c:pt>
                <c:pt idx="11664">
                  <c:v>5.8330000000000002</c:v>
                </c:pt>
                <c:pt idx="11665">
                  <c:v>5.8339999999999996</c:v>
                </c:pt>
                <c:pt idx="11666">
                  <c:v>5.8339999999999996</c:v>
                </c:pt>
                <c:pt idx="11667">
                  <c:v>5.835</c:v>
                </c:pt>
                <c:pt idx="11668">
                  <c:v>5.835</c:v>
                </c:pt>
                <c:pt idx="11669">
                  <c:v>5.8360000000000003</c:v>
                </c:pt>
                <c:pt idx="11670">
                  <c:v>5.8360000000000003</c:v>
                </c:pt>
                <c:pt idx="11671">
                  <c:v>5.8369999999999997</c:v>
                </c:pt>
                <c:pt idx="11672">
                  <c:v>5.8369999999999997</c:v>
                </c:pt>
                <c:pt idx="11673">
                  <c:v>5.8380000000000001</c:v>
                </c:pt>
                <c:pt idx="11674">
                  <c:v>5.8380000000000001</c:v>
                </c:pt>
                <c:pt idx="11675">
                  <c:v>5.8390000000000004</c:v>
                </c:pt>
                <c:pt idx="11676">
                  <c:v>5.8390000000000004</c:v>
                </c:pt>
                <c:pt idx="11677">
                  <c:v>5.84</c:v>
                </c:pt>
                <c:pt idx="11678">
                  <c:v>5.84</c:v>
                </c:pt>
                <c:pt idx="11679">
                  <c:v>5.8410000000000002</c:v>
                </c:pt>
                <c:pt idx="11680">
                  <c:v>5.8410000000000002</c:v>
                </c:pt>
                <c:pt idx="11681">
                  <c:v>5.8419999999999996</c:v>
                </c:pt>
                <c:pt idx="11682">
                  <c:v>5.8419999999999996</c:v>
                </c:pt>
                <c:pt idx="11683">
                  <c:v>5.843</c:v>
                </c:pt>
                <c:pt idx="11684">
                  <c:v>5.843</c:v>
                </c:pt>
                <c:pt idx="11685">
                  <c:v>5.8440000000000003</c:v>
                </c:pt>
                <c:pt idx="11686">
                  <c:v>5.8440000000000003</c:v>
                </c:pt>
                <c:pt idx="11687">
                  <c:v>5.8449999999999998</c:v>
                </c:pt>
                <c:pt idx="11688">
                  <c:v>5.8449999999999998</c:v>
                </c:pt>
                <c:pt idx="11689">
                  <c:v>5.8460000000000001</c:v>
                </c:pt>
                <c:pt idx="11690">
                  <c:v>5.8460000000000001</c:v>
                </c:pt>
                <c:pt idx="11691">
                  <c:v>5.8470000000000004</c:v>
                </c:pt>
                <c:pt idx="11692">
                  <c:v>5.8470000000000004</c:v>
                </c:pt>
                <c:pt idx="11693">
                  <c:v>5.8479999999999999</c:v>
                </c:pt>
                <c:pt idx="11694">
                  <c:v>5.8479999999999999</c:v>
                </c:pt>
                <c:pt idx="11695">
                  <c:v>5.8490000000000002</c:v>
                </c:pt>
                <c:pt idx="11696">
                  <c:v>5.8490000000000002</c:v>
                </c:pt>
                <c:pt idx="11697">
                  <c:v>5.85</c:v>
                </c:pt>
                <c:pt idx="11698">
                  <c:v>5.85</c:v>
                </c:pt>
                <c:pt idx="11699">
                  <c:v>5.851</c:v>
                </c:pt>
                <c:pt idx="11700">
                  <c:v>5.851</c:v>
                </c:pt>
                <c:pt idx="11701">
                  <c:v>5.8520000000000003</c:v>
                </c:pt>
                <c:pt idx="11702">
                  <c:v>5.8520000000000003</c:v>
                </c:pt>
                <c:pt idx="11703">
                  <c:v>5.8529999999999998</c:v>
                </c:pt>
                <c:pt idx="11704">
                  <c:v>5.8529999999999998</c:v>
                </c:pt>
                <c:pt idx="11705">
                  <c:v>5.8540000000000001</c:v>
                </c:pt>
                <c:pt idx="11706">
                  <c:v>5.8540000000000001</c:v>
                </c:pt>
                <c:pt idx="11707">
                  <c:v>5.8550000000000004</c:v>
                </c:pt>
                <c:pt idx="11708">
                  <c:v>5.8550000000000004</c:v>
                </c:pt>
                <c:pt idx="11709">
                  <c:v>5.8559999999999999</c:v>
                </c:pt>
                <c:pt idx="11710">
                  <c:v>5.8559999999999999</c:v>
                </c:pt>
                <c:pt idx="11711">
                  <c:v>5.8570000000000002</c:v>
                </c:pt>
                <c:pt idx="11712">
                  <c:v>5.8570000000000002</c:v>
                </c:pt>
                <c:pt idx="11713">
                  <c:v>5.8579999999999997</c:v>
                </c:pt>
                <c:pt idx="11714">
                  <c:v>5.8579999999999997</c:v>
                </c:pt>
                <c:pt idx="11715">
                  <c:v>5.859</c:v>
                </c:pt>
                <c:pt idx="11716">
                  <c:v>5.859</c:v>
                </c:pt>
                <c:pt idx="11717">
                  <c:v>5.86</c:v>
                </c:pt>
                <c:pt idx="11718">
                  <c:v>5.86</c:v>
                </c:pt>
                <c:pt idx="11719">
                  <c:v>5.8609999999999998</c:v>
                </c:pt>
                <c:pt idx="11720">
                  <c:v>5.8609999999999998</c:v>
                </c:pt>
                <c:pt idx="11721">
                  <c:v>5.8620000000000001</c:v>
                </c:pt>
                <c:pt idx="11722">
                  <c:v>5.8620000000000001</c:v>
                </c:pt>
                <c:pt idx="11723">
                  <c:v>5.8630000000000004</c:v>
                </c:pt>
                <c:pt idx="11724">
                  <c:v>5.8630000000000004</c:v>
                </c:pt>
                <c:pt idx="11725">
                  <c:v>5.8639999999999999</c:v>
                </c:pt>
                <c:pt idx="11726">
                  <c:v>5.8639999999999999</c:v>
                </c:pt>
                <c:pt idx="11727">
                  <c:v>5.8650000000000002</c:v>
                </c:pt>
                <c:pt idx="11728">
                  <c:v>5.8650000000000002</c:v>
                </c:pt>
                <c:pt idx="11729">
                  <c:v>5.8659999999999997</c:v>
                </c:pt>
                <c:pt idx="11730">
                  <c:v>5.8659999999999997</c:v>
                </c:pt>
                <c:pt idx="11731">
                  <c:v>5.867</c:v>
                </c:pt>
                <c:pt idx="11732">
                  <c:v>5.867</c:v>
                </c:pt>
                <c:pt idx="11733">
                  <c:v>5.8680000000000003</c:v>
                </c:pt>
                <c:pt idx="11734">
                  <c:v>5.8680000000000003</c:v>
                </c:pt>
                <c:pt idx="11735">
                  <c:v>5.8689999999999998</c:v>
                </c:pt>
                <c:pt idx="11736">
                  <c:v>5.8689999999999998</c:v>
                </c:pt>
                <c:pt idx="11737">
                  <c:v>5.87</c:v>
                </c:pt>
                <c:pt idx="11738">
                  <c:v>5.87</c:v>
                </c:pt>
                <c:pt idx="11739">
                  <c:v>5.8710000000000004</c:v>
                </c:pt>
                <c:pt idx="11740">
                  <c:v>5.8710000000000004</c:v>
                </c:pt>
                <c:pt idx="11741">
                  <c:v>5.8719999999999999</c:v>
                </c:pt>
                <c:pt idx="11742">
                  <c:v>5.8719999999999999</c:v>
                </c:pt>
                <c:pt idx="11743">
                  <c:v>5.8730000000000002</c:v>
                </c:pt>
                <c:pt idx="11744">
                  <c:v>5.8730000000000002</c:v>
                </c:pt>
                <c:pt idx="11745">
                  <c:v>5.8739999999999997</c:v>
                </c:pt>
                <c:pt idx="11746">
                  <c:v>5.8739999999999997</c:v>
                </c:pt>
                <c:pt idx="11747">
                  <c:v>5.875</c:v>
                </c:pt>
                <c:pt idx="11748">
                  <c:v>5.875</c:v>
                </c:pt>
                <c:pt idx="11749">
                  <c:v>5.8760000000000003</c:v>
                </c:pt>
                <c:pt idx="11750">
                  <c:v>5.8760000000000003</c:v>
                </c:pt>
                <c:pt idx="11751">
                  <c:v>5.8769999999999998</c:v>
                </c:pt>
                <c:pt idx="11752">
                  <c:v>5.8769999999999998</c:v>
                </c:pt>
                <c:pt idx="11753">
                  <c:v>5.8780000000000001</c:v>
                </c:pt>
                <c:pt idx="11754">
                  <c:v>5.8780000000000001</c:v>
                </c:pt>
                <c:pt idx="11755">
                  <c:v>5.8789999999999996</c:v>
                </c:pt>
                <c:pt idx="11756">
                  <c:v>5.8789999999999996</c:v>
                </c:pt>
                <c:pt idx="11757">
                  <c:v>5.88</c:v>
                </c:pt>
                <c:pt idx="11758">
                  <c:v>5.88</c:v>
                </c:pt>
                <c:pt idx="11759">
                  <c:v>5.8810000000000002</c:v>
                </c:pt>
                <c:pt idx="11760">
                  <c:v>5.8810000000000002</c:v>
                </c:pt>
                <c:pt idx="11761">
                  <c:v>5.8819999999999997</c:v>
                </c:pt>
                <c:pt idx="11762">
                  <c:v>5.8819999999999997</c:v>
                </c:pt>
                <c:pt idx="11763">
                  <c:v>5.883</c:v>
                </c:pt>
                <c:pt idx="11764">
                  <c:v>5.883</c:v>
                </c:pt>
                <c:pt idx="11765">
                  <c:v>5.8840000000000003</c:v>
                </c:pt>
                <c:pt idx="11766">
                  <c:v>5.8840000000000003</c:v>
                </c:pt>
                <c:pt idx="11767">
                  <c:v>5.8849999999999998</c:v>
                </c:pt>
                <c:pt idx="11768">
                  <c:v>5.8849999999999998</c:v>
                </c:pt>
                <c:pt idx="11769">
                  <c:v>5.8860000000000001</c:v>
                </c:pt>
                <c:pt idx="11770">
                  <c:v>5.8860000000000001</c:v>
                </c:pt>
                <c:pt idx="11771">
                  <c:v>5.8869999999999996</c:v>
                </c:pt>
                <c:pt idx="11772">
                  <c:v>5.8869999999999996</c:v>
                </c:pt>
                <c:pt idx="11773">
                  <c:v>5.8879999999999999</c:v>
                </c:pt>
                <c:pt idx="11774">
                  <c:v>5.8879999999999999</c:v>
                </c:pt>
                <c:pt idx="11775">
                  <c:v>5.8890000000000002</c:v>
                </c:pt>
                <c:pt idx="11776">
                  <c:v>5.8890000000000002</c:v>
                </c:pt>
                <c:pt idx="11777">
                  <c:v>5.89</c:v>
                </c:pt>
                <c:pt idx="11778">
                  <c:v>5.89</c:v>
                </c:pt>
                <c:pt idx="11779">
                  <c:v>5.891</c:v>
                </c:pt>
                <c:pt idx="11780">
                  <c:v>5.891</c:v>
                </c:pt>
                <c:pt idx="11781">
                  <c:v>5.8920000000000003</c:v>
                </c:pt>
                <c:pt idx="11782">
                  <c:v>5.8920000000000003</c:v>
                </c:pt>
                <c:pt idx="11783">
                  <c:v>5.8929999999999998</c:v>
                </c:pt>
                <c:pt idx="11784">
                  <c:v>5.8929999999999998</c:v>
                </c:pt>
                <c:pt idx="11785">
                  <c:v>5.8940000000000001</c:v>
                </c:pt>
                <c:pt idx="11786">
                  <c:v>5.8940000000000001</c:v>
                </c:pt>
                <c:pt idx="11787">
                  <c:v>5.8949999999999996</c:v>
                </c:pt>
                <c:pt idx="11788">
                  <c:v>5.8949999999999996</c:v>
                </c:pt>
                <c:pt idx="11789">
                  <c:v>5.8959999999999999</c:v>
                </c:pt>
                <c:pt idx="11790">
                  <c:v>5.8959999999999999</c:v>
                </c:pt>
                <c:pt idx="11791">
                  <c:v>5.8970000000000002</c:v>
                </c:pt>
                <c:pt idx="11792">
                  <c:v>5.8970000000000002</c:v>
                </c:pt>
                <c:pt idx="11793">
                  <c:v>5.8979999999999997</c:v>
                </c:pt>
                <c:pt idx="11794">
                  <c:v>5.8979999999999997</c:v>
                </c:pt>
                <c:pt idx="11795">
                  <c:v>5.899</c:v>
                </c:pt>
                <c:pt idx="11796">
                  <c:v>5.899</c:v>
                </c:pt>
                <c:pt idx="11797">
                  <c:v>5.9</c:v>
                </c:pt>
                <c:pt idx="11798">
                  <c:v>5.9</c:v>
                </c:pt>
                <c:pt idx="11799">
                  <c:v>5.9009999999999998</c:v>
                </c:pt>
                <c:pt idx="11800">
                  <c:v>5.9009999999999998</c:v>
                </c:pt>
                <c:pt idx="11801">
                  <c:v>5.9020000000000001</c:v>
                </c:pt>
                <c:pt idx="11802">
                  <c:v>5.9020000000000001</c:v>
                </c:pt>
                <c:pt idx="11803">
                  <c:v>5.9029999999999996</c:v>
                </c:pt>
                <c:pt idx="11804">
                  <c:v>5.9029999999999996</c:v>
                </c:pt>
                <c:pt idx="11805">
                  <c:v>5.9039999999999999</c:v>
                </c:pt>
                <c:pt idx="11806">
                  <c:v>5.9039999999999999</c:v>
                </c:pt>
                <c:pt idx="11807">
                  <c:v>5.9050000000000002</c:v>
                </c:pt>
                <c:pt idx="11808">
                  <c:v>5.9050000000000002</c:v>
                </c:pt>
                <c:pt idx="11809">
                  <c:v>5.9059999999999997</c:v>
                </c:pt>
                <c:pt idx="11810">
                  <c:v>5.9059999999999997</c:v>
                </c:pt>
                <c:pt idx="11811">
                  <c:v>5.907</c:v>
                </c:pt>
                <c:pt idx="11812">
                  <c:v>5.907</c:v>
                </c:pt>
                <c:pt idx="11813">
                  <c:v>5.9080000000000004</c:v>
                </c:pt>
                <c:pt idx="11814">
                  <c:v>5.9080000000000004</c:v>
                </c:pt>
                <c:pt idx="11815">
                  <c:v>5.9089999999999998</c:v>
                </c:pt>
                <c:pt idx="11816">
                  <c:v>5.9089999999999998</c:v>
                </c:pt>
                <c:pt idx="11817">
                  <c:v>5.91</c:v>
                </c:pt>
                <c:pt idx="11818">
                  <c:v>5.91</c:v>
                </c:pt>
                <c:pt idx="11819">
                  <c:v>5.9109999999999996</c:v>
                </c:pt>
                <c:pt idx="11820">
                  <c:v>5.9109999999999996</c:v>
                </c:pt>
                <c:pt idx="11821">
                  <c:v>5.9119999999999999</c:v>
                </c:pt>
                <c:pt idx="11822">
                  <c:v>5.9119999999999999</c:v>
                </c:pt>
                <c:pt idx="11823">
                  <c:v>5.9130000000000003</c:v>
                </c:pt>
                <c:pt idx="11824">
                  <c:v>5.9130000000000003</c:v>
                </c:pt>
                <c:pt idx="11825">
                  <c:v>5.9139999999999997</c:v>
                </c:pt>
                <c:pt idx="11826">
                  <c:v>5.9139999999999997</c:v>
                </c:pt>
                <c:pt idx="11827">
                  <c:v>5.915</c:v>
                </c:pt>
                <c:pt idx="11828">
                  <c:v>5.915</c:v>
                </c:pt>
                <c:pt idx="11829">
                  <c:v>5.9160000000000004</c:v>
                </c:pt>
                <c:pt idx="11830">
                  <c:v>5.9160000000000004</c:v>
                </c:pt>
                <c:pt idx="11831">
                  <c:v>5.9169999999999998</c:v>
                </c:pt>
                <c:pt idx="11832">
                  <c:v>5.9169999999999998</c:v>
                </c:pt>
                <c:pt idx="11833">
                  <c:v>5.9180000000000001</c:v>
                </c:pt>
                <c:pt idx="11834">
                  <c:v>5.9180000000000001</c:v>
                </c:pt>
                <c:pt idx="11835">
                  <c:v>5.9189999999999996</c:v>
                </c:pt>
                <c:pt idx="11836">
                  <c:v>5.9189999999999996</c:v>
                </c:pt>
                <c:pt idx="11837">
                  <c:v>5.92</c:v>
                </c:pt>
                <c:pt idx="11838">
                  <c:v>5.92</c:v>
                </c:pt>
                <c:pt idx="11839">
                  <c:v>5.9210000000000003</c:v>
                </c:pt>
                <c:pt idx="11840">
                  <c:v>5.9210000000000003</c:v>
                </c:pt>
                <c:pt idx="11841">
                  <c:v>5.9219999999999997</c:v>
                </c:pt>
                <c:pt idx="11842">
                  <c:v>5.9219999999999997</c:v>
                </c:pt>
                <c:pt idx="11843">
                  <c:v>5.923</c:v>
                </c:pt>
                <c:pt idx="11844">
                  <c:v>5.923</c:v>
                </c:pt>
                <c:pt idx="11845">
                  <c:v>5.9240000000000004</c:v>
                </c:pt>
                <c:pt idx="11846">
                  <c:v>5.9240000000000004</c:v>
                </c:pt>
                <c:pt idx="11847">
                  <c:v>5.9249999999999998</c:v>
                </c:pt>
                <c:pt idx="11848">
                  <c:v>5.9249999999999998</c:v>
                </c:pt>
                <c:pt idx="11849">
                  <c:v>5.9260000000000002</c:v>
                </c:pt>
                <c:pt idx="11850">
                  <c:v>5.9260000000000002</c:v>
                </c:pt>
                <c:pt idx="11851">
                  <c:v>5.9269999999999996</c:v>
                </c:pt>
                <c:pt idx="11852">
                  <c:v>5.9269999999999996</c:v>
                </c:pt>
                <c:pt idx="11853">
                  <c:v>5.9279999999999999</c:v>
                </c:pt>
                <c:pt idx="11854">
                  <c:v>5.9279999999999999</c:v>
                </c:pt>
                <c:pt idx="11855">
                  <c:v>5.9290000000000003</c:v>
                </c:pt>
                <c:pt idx="11856">
                  <c:v>5.9290000000000003</c:v>
                </c:pt>
                <c:pt idx="11857">
                  <c:v>5.93</c:v>
                </c:pt>
                <c:pt idx="11858">
                  <c:v>5.93</c:v>
                </c:pt>
                <c:pt idx="11859">
                  <c:v>5.931</c:v>
                </c:pt>
                <c:pt idx="11860">
                  <c:v>5.931</c:v>
                </c:pt>
                <c:pt idx="11861">
                  <c:v>5.9320000000000004</c:v>
                </c:pt>
                <c:pt idx="11862">
                  <c:v>5.9320000000000004</c:v>
                </c:pt>
                <c:pt idx="11863">
                  <c:v>5.9329999999999998</c:v>
                </c:pt>
                <c:pt idx="11864">
                  <c:v>5.9329999999999998</c:v>
                </c:pt>
                <c:pt idx="11865">
                  <c:v>5.9340000000000002</c:v>
                </c:pt>
                <c:pt idx="11866">
                  <c:v>5.9340000000000002</c:v>
                </c:pt>
                <c:pt idx="11867">
                  <c:v>5.9349999999999996</c:v>
                </c:pt>
                <c:pt idx="11868">
                  <c:v>5.9349999999999996</c:v>
                </c:pt>
                <c:pt idx="11869">
                  <c:v>5.9359999999999999</c:v>
                </c:pt>
                <c:pt idx="11870">
                  <c:v>5.9359999999999999</c:v>
                </c:pt>
                <c:pt idx="11871">
                  <c:v>5.9370000000000003</c:v>
                </c:pt>
                <c:pt idx="11872">
                  <c:v>5.9370000000000003</c:v>
                </c:pt>
                <c:pt idx="11873">
                  <c:v>5.9379999999999997</c:v>
                </c:pt>
                <c:pt idx="11874">
                  <c:v>5.9379999999999997</c:v>
                </c:pt>
                <c:pt idx="11875">
                  <c:v>5.9390000000000001</c:v>
                </c:pt>
                <c:pt idx="11876">
                  <c:v>5.9390000000000001</c:v>
                </c:pt>
                <c:pt idx="11877">
                  <c:v>5.94</c:v>
                </c:pt>
                <c:pt idx="11878">
                  <c:v>5.94</c:v>
                </c:pt>
                <c:pt idx="11879">
                  <c:v>5.9409999999999998</c:v>
                </c:pt>
                <c:pt idx="11880">
                  <c:v>5.9409999999999998</c:v>
                </c:pt>
                <c:pt idx="11881">
                  <c:v>5.9420000000000002</c:v>
                </c:pt>
                <c:pt idx="11882">
                  <c:v>5.9420000000000002</c:v>
                </c:pt>
                <c:pt idx="11883">
                  <c:v>5.9429999999999996</c:v>
                </c:pt>
                <c:pt idx="11884">
                  <c:v>5.9429999999999996</c:v>
                </c:pt>
                <c:pt idx="11885">
                  <c:v>5.944</c:v>
                </c:pt>
                <c:pt idx="11886">
                  <c:v>5.944</c:v>
                </c:pt>
                <c:pt idx="11887">
                  <c:v>5.9450000000000003</c:v>
                </c:pt>
                <c:pt idx="11888">
                  <c:v>5.9450000000000003</c:v>
                </c:pt>
                <c:pt idx="11889">
                  <c:v>5.9459999999999997</c:v>
                </c:pt>
                <c:pt idx="11890">
                  <c:v>5.9459999999999997</c:v>
                </c:pt>
                <c:pt idx="11891">
                  <c:v>5.9470000000000001</c:v>
                </c:pt>
                <c:pt idx="11892">
                  <c:v>5.9470000000000001</c:v>
                </c:pt>
                <c:pt idx="11893">
                  <c:v>5.9480000000000004</c:v>
                </c:pt>
                <c:pt idx="11894">
                  <c:v>5.9480000000000004</c:v>
                </c:pt>
                <c:pt idx="11895">
                  <c:v>5.9489999999999998</c:v>
                </c:pt>
                <c:pt idx="11896">
                  <c:v>5.9489999999999998</c:v>
                </c:pt>
                <c:pt idx="11897">
                  <c:v>5.95</c:v>
                </c:pt>
                <c:pt idx="11898">
                  <c:v>5.95</c:v>
                </c:pt>
                <c:pt idx="11899">
                  <c:v>5.9509999999999996</c:v>
                </c:pt>
                <c:pt idx="11900">
                  <c:v>5.9509999999999996</c:v>
                </c:pt>
                <c:pt idx="11901">
                  <c:v>5.952</c:v>
                </c:pt>
                <c:pt idx="11902">
                  <c:v>5.952</c:v>
                </c:pt>
                <c:pt idx="11903">
                  <c:v>5.9530000000000003</c:v>
                </c:pt>
                <c:pt idx="11904">
                  <c:v>5.9530000000000003</c:v>
                </c:pt>
                <c:pt idx="11905">
                  <c:v>5.9539999999999997</c:v>
                </c:pt>
                <c:pt idx="11906">
                  <c:v>5.9539999999999997</c:v>
                </c:pt>
                <c:pt idx="11907">
                  <c:v>5.9550000000000001</c:v>
                </c:pt>
                <c:pt idx="11908">
                  <c:v>5.9550000000000001</c:v>
                </c:pt>
                <c:pt idx="11909">
                  <c:v>5.9560000000000004</c:v>
                </c:pt>
                <c:pt idx="11910">
                  <c:v>5.9560000000000004</c:v>
                </c:pt>
                <c:pt idx="11911">
                  <c:v>5.9569999999999999</c:v>
                </c:pt>
                <c:pt idx="11912">
                  <c:v>5.9569999999999999</c:v>
                </c:pt>
                <c:pt idx="11913">
                  <c:v>5.9580000000000002</c:v>
                </c:pt>
                <c:pt idx="11914">
                  <c:v>5.9580000000000002</c:v>
                </c:pt>
                <c:pt idx="11915">
                  <c:v>5.9589999999999996</c:v>
                </c:pt>
                <c:pt idx="11916">
                  <c:v>5.9589999999999996</c:v>
                </c:pt>
                <c:pt idx="11917">
                  <c:v>5.96</c:v>
                </c:pt>
                <c:pt idx="11918">
                  <c:v>5.96</c:v>
                </c:pt>
                <c:pt idx="11919">
                  <c:v>5.9610000000000003</c:v>
                </c:pt>
                <c:pt idx="11920">
                  <c:v>5.9610000000000003</c:v>
                </c:pt>
                <c:pt idx="11921">
                  <c:v>5.9619999999999997</c:v>
                </c:pt>
                <c:pt idx="11922">
                  <c:v>5.9619999999999997</c:v>
                </c:pt>
                <c:pt idx="11923">
                  <c:v>5.9630000000000001</c:v>
                </c:pt>
                <c:pt idx="11924">
                  <c:v>5.9630000000000001</c:v>
                </c:pt>
                <c:pt idx="11925">
                  <c:v>5.9640000000000004</c:v>
                </c:pt>
                <c:pt idx="11926">
                  <c:v>5.9640000000000004</c:v>
                </c:pt>
                <c:pt idx="11927">
                  <c:v>5.9649999999999999</c:v>
                </c:pt>
                <c:pt idx="11928">
                  <c:v>5.9649999999999999</c:v>
                </c:pt>
                <c:pt idx="11929">
                  <c:v>5.9660000000000002</c:v>
                </c:pt>
                <c:pt idx="11930">
                  <c:v>5.9660000000000002</c:v>
                </c:pt>
                <c:pt idx="11931">
                  <c:v>5.9669999999999996</c:v>
                </c:pt>
                <c:pt idx="11932">
                  <c:v>5.9669999999999996</c:v>
                </c:pt>
                <c:pt idx="11933">
                  <c:v>5.968</c:v>
                </c:pt>
                <c:pt idx="11934">
                  <c:v>5.968</c:v>
                </c:pt>
                <c:pt idx="11935">
                  <c:v>5.9690000000000003</c:v>
                </c:pt>
                <c:pt idx="11936">
                  <c:v>5.9690000000000003</c:v>
                </c:pt>
                <c:pt idx="11937">
                  <c:v>5.97</c:v>
                </c:pt>
                <c:pt idx="11938">
                  <c:v>5.97</c:v>
                </c:pt>
                <c:pt idx="11939">
                  <c:v>5.9710000000000001</c:v>
                </c:pt>
                <c:pt idx="11940">
                  <c:v>5.9710000000000001</c:v>
                </c:pt>
                <c:pt idx="11941">
                  <c:v>5.9720000000000004</c:v>
                </c:pt>
                <c:pt idx="11942">
                  <c:v>5.9720000000000004</c:v>
                </c:pt>
                <c:pt idx="11943">
                  <c:v>5.9729999999999999</c:v>
                </c:pt>
                <c:pt idx="11944">
                  <c:v>5.9729999999999999</c:v>
                </c:pt>
                <c:pt idx="11945">
                  <c:v>5.9740000000000002</c:v>
                </c:pt>
                <c:pt idx="11946">
                  <c:v>5.9740000000000002</c:v>
                </c:pt>
                <c:pt idx="11947">
                  <c:v>5.9749999999999996</c:v>
                </c:pt>
                <c:pt idx="11948">
                  <c:v>5.9749999999999996</c:v>
                </c:pt>
                <c:pt idx="11949">
                  <c:v>5.976</c:v>
                </c:pt>
                <c:pt idx="11950">
                  <c:v>5.976</c:v>
                </c:pt>
                <c:pt idx="11951">
                  <c:v>5.9770000000000003</c:v>
                </c:pt>
                <c:pt idx="11952">
                  <c:v>5.9770000000000003</c:v>
                </c:pt>
                <c:pt idx="11953">
                  <c:v>5.9779999999999998</c:v>
                </c:pt>
                <c:pt idx="11954">
                  <c:v>5.9779999999999998</c:v>
                </c:pt>
                <c:pt idx="11955">
                  <c:v>5.9790000000000001</c:v>
                </c:pt>
                <c:pt idx="11956">
                  <c:v>5.9790000000000001</c:v>
                </c:pt>
                <c:pt idx="11957">
                  <c:v>5.98</c:v>
                </c:pt>
                <c:pt idx="11958">
                  <c:v>5.98</c:v>
                </c:pt>
                <c:pt idx="11959">
                  <c:v>5.9809999999999999</c:v>
                </c:pt>
                <c:pt idx="11960">
                  <c:v>5.9809999999999999</c:v>
                </c:pt>
                <c:pt idx="11961">
                  <c:v>5.9820000000000002</c:v>
                </c:pt>
                <c:pt idx="11962">
                  <c:v>5.9820000000000002</c:v>
                </c:pt>
                <c:pt idx="11963">
                  <c:v>5.9829999999999997</c:v>
                </c:pt>
                <c:pt idx="11964">
                  <c:v>5.9829999999999997</c:v>
                </c:pt>
                <c:pt idx="11965">
                  <c:v>5.984</c:v>
                </c:pt>
                <c:pt idx="11966">
                  <c:v>5.984</c:v>
                </c:pt>
                <c:pt idx="11967">
                  <c:v>5.9850000000000003</c:v>
                </c:pt>
                <c:pt idx="11968">
                  <c:v>5.9850000000000003</c:v>
                </c:pt>
                <c:pt idx="11969">
                  <c:v>5.9859999999999998</c:v>
                </c:pt>
                <c:pt idx="11970">
                  <c:v>5.9859999999999998</c:v>
                </c:pt>
                <c:pt idx="11971">
                  <c:v>5.9870000000000001</c:v>
                </c:pt>
                <c:pt idx="11972">
                  <c:v>5.9870000000000001</c:v>
                </c:pt>
                <c:pt idx="11973">
                  <c:v>5.9880000000000004</c:v>
                </c:pt>
                <c:pt idx="11974">
                  <c:v>5.9880000000000004</c:v>
                </c:pt>
                <c:pt idx="11975">
                  <c:v>5.9889999999999999</c:v>
                </c:pt>
                <c:pt idx="11976">
                  <c:v>5.9889999999999999</c:v>
                </c:pt>
                <c:pt idx="11977">
                  <c:v>5.99</c:v>
                </c:pt>
                <c:pt idx="11978">
                  <c:v>5.99</c:v>
                </c:pt>
                <c:pt idx="11979">
                  <c:v>5.9909999999999997</c:v>
                </c:pt>
                <c:pt idx="11980">
                  <c:v>5.9909999999999997</c:v>
                </c:pt>
                <c:pt idx="11981">
                  <c:v>5.992</c:v>
                </c:pt>
                <c:pt idx="11982">
                  <c:v>5.992</c:v>
                </c:pt>
                <c:pt idx="11983">
                  <c:v>5.9930000000000003</c:v>
                </c:pt>
                <c:pt idx="11984">
                  <c:v>5.9930000000000003</c:v>
                </c:pt>
                <c:pt idx="11985">
                  <c:v>5.9939999999999998</c:v>
                </c:pt>
                <c:pt idx="11986">
                  <c:v>5.9939999999999998</c:v>
                </c:pt>
                <c:pt idx="11987">
                  <c:v>5.9950000000000001</c:v>
                </c:pt>
                <c:pt idx="11988">
                  <c:v>5.9950000000000001</c:v>
                </c:pt>
                <c:pt idx="11989">
                  <c:v>5.9960000000000004</c:v>
                </c:pt>
                <c:pt idx="11990">
                  <c:v>5.9960000000000004</c:v>
                </c:pt>
                <c:pt idx="11991">
                  <c:v>5.9969999999999999</c:v>
                </c:pt>
                <c:pt idx="11992">
                  <c:v>5.9969999999999999</c:v>
                </c:pt>
                <c:pt idx="11993">
                  <c:v>5.9980000000000002</c:v>
                </c:pt>
                <c:pt idx="11994">
                  <c:v>5.9980000000000002</c:v>
                </c:pt>
                <c:pt idx="11995">
                  <c:v>5.9989999999999997</c:v>
                </c:pt>
                <c:pt idx="11996">
                  <c:v>5.9989999999999997</c:v>
                </c:pt>
                <c:pt idx="11997">
                  <c:v>6</c:v>
                </c:pt>
                <c:pt idx="11998">
                  <c:v>6</c:v>
                </c:pt>
                <c:pt idx="11999">
                  <c:v>6.0010000000000003</c:v>
                </c:pt>
                <c:pt idx="12000">
                  <c:v>6.0010000000000003</c:v>
                </c:pt>
                <c:pt idx="12001">
                  <c:v>6.0019999999999998</c:v>
                </c:pt>
                <c:pt idx="12002">
                  <c:v>6.0019999999999998</c:v>
                </c:pt>
                <c:pt idx="12003">
                  <c:v>6.0030000000000001</c:v>
                </c:pt>
                <c:pt idx="12004">
                  <c:v>6.0030000000000001</c:v>
                </c:pt>
                <c:pt idx="12005">
                  <c:v>6.0039999999999996</c:v>
                </c:pt>
                <c:pt idx="12006">
                  <c:v>6.0039999999999996</c:v>
                </c:pt>
                <c:pt idx="12007">
                  <c:v>6.0049999999999999</c:v>
                </c:pt>
                <c:pt idx="12008">
                  <c:v>6.0049999999999999</c:v>
                </c:pt>
                <c:pt idx="12009">
                  <c:v>6.0060000000000002</c:v>
                </c:pt>
                <c:pt idx="12010">
                  <c:v>6.0060000000000002</c:v>
                </c:pt>
                <c:pt idx="12011">
                  <c:v>6.0069999999999997</c:v>
                </c:pt>
                <c:pt idx="12012">
                  <c:v>6.0069999999999997</c:v>
                </c:pt>
                <c:pt idx="12013">
                  <c:v>6.008</c:v>
                </c:pt>
                <c:pt idx="12014">
                  <c:v>6.008</c:v>
                </c:pt>
                <c:pt idx="12015">
                  <c:v>6.0090000000000003</c:v>
                </c:pt>
                <c:pt idx="12016">
                  <c:v>6.0090000000000003</c:v>
                </c:pt>
                <c:pt idx="12017">
                  <c:v>6.01</c:v>
                </c:pt>
                <c:pt idx="12018">
                  <c:v>6.01</c:v>
                </c:pt>
                <c:pt idx="12019">
                  <c:v>6.0110000000000001</c:v>
                </c:pt>
                <c:pt idx="12020">
                  <c:v>6.0110000000000001</c:v>
                </c:pt>
                <c:pt idx="12021">
                  <c:v>6.0119999999999996</c:v>
                </c:pt>
                <c:pt idx="12022">
                  <c:v>6.0119999999999996</c:v>
                </c:pt>
                <c:pt idx="12023">
                  <c:v>6.0129999999999999</c:v>
                </c:pt>
                <c:pt idx="12024">
                  <c:v>6.0129999999999999</c:v>
                </c:pt>
                <c:pt idx="12025">
                  <c:v>6.0140000000000002</c:v>
                </c:pt>
                <c:pt idx="12026">
                  <c:v>6.0140000000000002</c:v>
                </c:pt>
                <c:pt idx="12027">
                  <c:v>6.0149999999999997</c:v>
                </c:pt>
                <c:pt idx="12028">
                  <c:v>6.0149999999999997</c:v>
                </c:pt>
                <c:pt idx="12029">
                  <c:v>6.016</c:v>
                </c:pt>
                <c:pt idx="12030">
                  <c:v>6.016</c:v>
                </c:pt>
                <c:pt idx="12031">
                  <c:v>6.0170000000000003</c:v>
                </c:pt>
                <c:pt idx="12032">
                  <c:v>6.0170000000000003</c:v>
                </c:pt>
                <c:pt idx="12033">
                  <c:v>6.0179999999999998</c:v>
                </c:pt>
                <c:pt idx="12034">
                  <c:v>6.0179999999999998</c:v>
                </c:pt>
                <c:pt idx="12035">
                  <c:v>6.0190000000000001</c:v>
                </c:pt>
                <c:pt idx="12036">
                  <c:v>6.0190000000000001</c:v>
                </c:pt>
                <c:pt idx="12037">
                  <c:v>6.02</c:v>
                </c:pt>
                <c:pt idx="12038">
                  <c:v>6.02</c:v>
                </c:pt>
                <c:pt idx="12039">
                  <c:v>6.0209999999999999</c:v>
                </c:pt>
                <c:pt idx="12040">
                  <c:v>6.0209999999999999</c:v>
                </c:pt>
                <c:pt idx="12041">
                  <c:v>6.0220000000000002</c:v>
                </c:pt>
                <c:pt idx="12042">
                  <c:v>6.0220000000000002</c:v>
                </c:pt>
                <c:pt idx="12043">
                  <c:v>6.0229999999999997</c:v>
                </c:pt>
                <c:pt idx="12044">
                  <c:v>6.0229999999999997</c:v>
                </c:pt>
                <c:pt idx="12045">
                  <c:v>6.024</c:v>
                </c:pt>
                <c:pt idx="12046">
                  <c:v>6.024</c:v>
                </c:pt>
                <c:pt idx="12047">
                  <c:v>6.0250000000000004</c:v>
                </c:pt>
                <c:pt idx="12048">
                  <c:v>6.0250000000000004</c:v>
                </c:pt>
                <c:pt idx="12049">
                  <c:v>6.0259999999999998</c:v>
                </c:pt>
                <c:pt idx="12050">
                  <c:v>6.0259999999999998</c:v>
                </c:pt>
                <c:pt idx="12051">
                  <c:v>6.0270000000000001</c:v>
                </c:pt>
                <c:pt idx="12052">
                  <c:v>6.0270000000000001</c:v>
                </c:pt>
                <c:pt idx="12053">
                  <c:v>6.0279999999999996</c:v>
                </c:pt>
                <c:pt idx="12054">
                  <c:v>6.0279999999999996</c:v>
                </c:pt>
                <c:pt idx="12055">
                  <c:v>6.0289999999999999</c:v>
                </c:pt>
                <c:pt idx="12056">
                  <c:v>6.0289999999999999</c:v>
                </c:pt>
                <c:pt idx="12057">
                  <c:v>6.03</c:v>
                </c:pt>
                <c:pt idx="12058">
                  <c:v>6.03</c:v>
                </c:pt>
                <c:pt idx="12059">
                  <c:v>6.0309999999999997</c:v>
                </c:pt>
                <c:pt idx="12060">
                  <c:v>6.0309999999999997</c:v>
                </c:pt>
                <c:pt idx="12061">
                  <c:v>6.032</c:v>
                </c:pt>
                <c:pt idx="12062">
                  <c:v>6.032</c:v>
                </c:pt>
                <c:pt idx="12063">
                  <c:v>6.0330000000000004</c:v>
                </c:pt>
                <c:pt idx="12064">
                  <c:v>6.0330000000000004</c:v>
                </c:pt>
                <c:pt idx="12065">
                  <c:v>6.0339999999999998</c:v>
                </c:pt>
                <c:pt idx="12066">
                  <c:v>6.0339999999999998</c:v>
                </c:pt>
                <c:pt idx="12067">
                  <c:v>6.0350000000000001</c:v>
                </c:pt>
                <c:pt idx="12068">
                  <c:v>6.0350000000000001</c:v>
                </c:pt>
                <c:pt idx="12069">
                  <c:v>6.0359999999999996</c:v>
                </c:pt>
                <c:pt idx="12070">
                  <c:v>6.0359999999999996</c:v>
                </c:pt>
                <c:pt idx="12071">
                  <c:v>6.0369999999999999</c:v>
                </c:pt>
                <c:pt idx="12072">
                  <c:v>6.0369999999999999</c:v>
                </c:pt>
                <c:pt idx="12073">
                  <c:v>6.0380000000000003</c:v>
                </c:pt>
                <c:pt idx="12074">
                  <c:v>6.0380000000000003</c:v>
                </c:pt>
                <c:pt idx="12075">
                  <c:v>6.0389999999999997</c:v>
                </c:pt>
                <c:pt idx="12076">
                  <c:v>6.0389999999999997</c:v>
                </c:pt>
                <c:pt idx="12077">
                  <c:v>6.04</c:v>
                </c:pt>
                <c:pt idx="12078">
                  <c:v>6.04</c:v>
                </c:pt>
                <c:pt idx="12079">
                  <c:v>6.0410000000000004</c:v>
                </c:pt>
                <c:pt idx="12080">
                  <c:v>6.0410000000000004</c:v>
                </c:pt>
                <c:pt idx="12081">
                  <c:v>6.0419999999999998</c:v>
                </c:pt>
                <c:pt idx="12082">
                  <c:v>6.0419999999999998</c:v>
                </c:pt>
                <c:pt idx="12083">
                  <c:v>6.0430000000000001</c:v>
                </c:pt>
                <c:pt idx="12084">
                  <c:v>6.0430000000000001</c:v>
                </c:pt>
                <c:pt idx="12085">
                  <c:v>6.0439999999999996</c:v>
                </c:pt>
                <c:pt idx="12086">
                  <c:v>6.0439999999999996</c:v>
                </c:pt>
                <c:pt idx="12087">
                  <c:v>6.0449999999999999</c:v>
                </c:pt>
                <c:pt idx="12088">
                  <c:v>6.0449999999999999</c:v>
                </c:pt>
                <c:pt idx="12089">
                  <c:v>6.0460000000000003</c:v>
                </c:pt>
                <c:pt idx="12090">
                  <c:v>6.0460000000000003</c:v>
                </c:pt>
                <c:pt idx="12091">
                  <c:v>6.0469999999999997</c:v>
                </c:pt>
                <c:pt idx="12092">
                  <c:v>6.0469999999999997</c:v>
                </c:pt>
                <c:pt idx="12093">
                  <c:v>6.048</c:v>
                </c:pt>
                <c:pt idx="12094">
                  <c:v>6.048</c:v>
                </c:pt>
                <c:pt idx="12095">
                  <c:v>6.0490000000000004</c:v>
                </c:pt>
                <c:pt idx="12096">
                  <c:v>6.0490000000000004</c:v>
                </c:pt>
                <c:pt idx="12097">
                  <c:v>6.05</c:v>
                </c:pt>
                <c:pt idx="12098">
                  <c:v>6.05</c:v>
                </c:pt>
                <c:pt idx="12099">
                  <c:v>6.0510000000000002</c:v>
                </c:pt>
                <c:pt idx="12100">
                  <c:v>6.0510000000000002</c:v>
                </c:pt>
                <c:pt idx="12101">
                  <c:v>6.0519999999999996</c:v>
                </c:pt>
                <c:pt idx="12102">
                  <c:v>6.0519999999999996</c:v>
                </c:pt>
                <c:pt idx="12103">
                  <c:v>6.0529999999999999</c:v>
                </c:pt>
                <c:pt idx="12104">
                  <c:v>6.0529999999999999</c:v>
                </c:pt>
                <c:pt idx="12105">
                  <c:v>6.0540000000000003</c:v>
                </c:pt>
                <c:pt idx="12106">
                  <c:v>6.0540000000000003</c:v>
                </c:pt>
                <c:pt idx="12107">
                  <c:v>6.0549999999999997</c:v>
                </c:pt>
                <c:pt idx="12108">
                  <c:v>6.0549999999999997</c:v>
                </c:pt>
                <c:pt idx="12109">
                  <c:v>6.056</c:v>
                </c:pt>
                <c:pt idx="12110">
                  <c:v>6.056</c:v>
                </c:pt>
                <c:pt idx="12111">
                  <c:v>6.0570000000000004</c:v>
                </c:pt>
                <c:pt idx="12112">
                  <c:v>6.0570000000000004</c:v>
                </c:pt>
                <c:pt idx="12113">
                  <c:v>6.0579999999999998</c:v>
                </c:pt>
                <c:pt idx="12114">
                  <c:v>6.0579999999999998</c:v>
                </c:pt>
                <c:pt idx="12115">
                  <c:v>6.0590000000000002</c:v>
                </c:pt>
                <c:pt idx="12116">
                  <c:v>6.0590000000000002</c:v>
                </c:pt>
                <c:pt idx="12117">
                  <c:v>6.06</c:v>
                </c:pt>
                <c:pt idx="12118">
                  <c:v>6.06</c:v>
                </c:pt>
                <c:pt idx="12119">
                  <c:v>6.0609999999999999</c:v>
                </c:pt>
                <c:pt idx="12120">
                  <c:v>6.0609999999999999</c:v>
                </c:pt>
                <c:pt idx="12121">
                  <c:v>6.0620000000000003</c:v>
                </c:pt>
                <c:pt idx="12122">
                  <c:v>6.0620000000000003</c:v>
                </c:pt>
                <c:pt idx="12123">
                  <c:v>6.0629999999999997</c:v>
                </c:pt>
                <c:pt idx="12124">
                  <c:v>6.0629999999999997</c:v>
                </c:pt>
                <c:pt idx="12125">
                  <c:v>6.0640000000000001</c:v>
                </c:pt>
                <c:pt idx="12126">
                  <c:v>6.0640000000000001</c:v>
                </c:pt>
                <c:pt idx="12127">
                  <c:v>6.0650000000000004</c:v>
                </c:pt>
                <c:pt idx="12128">
                  <c:v>6.0650000000000004</c:v>
                </c:pt>
                <c:pt idx="12129">
                  <c:v>6.0659999999999998</c:v>
                </c:pt>
                <c:pt idx="12130">
                  <c:v>6.0659999999999998</c:v>
                </c:pt>
                <c:pt idx="12131">
                  <c:v>6.0670000000000002</c:v>
                </c:pt>
                <c:pt idx="12132">
                  <c:v>6.0670000000000002</c:v>
                </c:pt>
                <c:pt idx="12133">
                  <c:v>6.0679999999999996</c:v>
                </c:pt>
                <c:pt idx="12134">
                  <c:v>6.0679999999999996</c:v>
                </c:pt>
                <c:pt idx="12135">
                  <c:v>6.069</c:v>
                </c:pt>
                <c:pt idx="12136">
                  <c:v>6.069</c:v>
                </c:pt>
                <c:pt idx="12137">
                  <c:v>6.07</c:v>
                </c:pt>
                <c:pt idx="12138">
                  <c:v>6.07</c:v>
                </c:pt>
                <c:pt idx="12139">
                  <c:v>6.0709999999999997</c:v>
                </c:pt>
                <c:pt idx="12140">
                  <c:v>6.0709999999999997</c:v>
                </c:pt>
                <c:pt idx="12141">
                  <c:v>6.0720000000000001</c:v>
                </c:pt>
                <c:pt idx="12142">
                  <c:v>6.0720000000000001</c:v>
                </c:pt>
                <c:pt idx="12143">
                  <c:v>6.0730000000000004</c:v>
                </c:pt>
                <c:pt idx="12144">
                  <c:v>6.0730000000000004</c:v>
                </c:pt>
                <c:pt idx="12145">
                  <c:v>6.0739999999999998</c:v>
                </c:pt>
                <c:pt idx="12146">
                  <c:v>6.0739999999999998</c:v>
                </c:pt>
                <c:pt idx="12147">
                  <c:v>6.0750000000000002</c:v>
                </c:pt>
                <c:pt idx="12148">
                  <c:v>6.0750000000000002</c:v>
                </c:pt>
                <c:pt idx="12149">
                  <c:v>6.0759999999999996</c:v>
                </c:pt>
                <c:pt idx="12150">
                  <c:v>6.0759999999999996</c:v>
                </c:pt>
                <c:pt idx="12151">
                  <c:v>6.077</c:v>
                </c:pt>
                <c:pt idx="12152">
                  <c:v>6.077</c:v>
                </c:pt>
                <c:pt idx="12153">
                  <c:v>6.0780000000000003</c:v>
                </c:pt>
                <c:pt idx="12154">
                  <c:v>6.0780000000000003</c:v>
                </c:pt>
                <c:pt idx="12155">
                  <c:v>6.0789999999999997</c:v>
                </c:pt>
                <c:pt idx="12156">
                  <c:v>6.0789999999999997</c:v>
                </c:pt>
                <c:pt idx="12157">
                  <c:v>6.08</c:v>
                </c:pt>
                <c:pt idx="12158">
                  <c:v>6.08</c:v>
                </c:pt>
                <c:pt idx="12159">
                  <c:v>6.0810000000000004</c:v>
                </c:pt>
                <c:pt idx="12160">
                  <c:v>6.0810000000000004</c:v>
                </c:pt>
                <c:pt idx="12161">
                  <c:v>6.0819999999999999</c:v>
                </c:pt>
                <c:pt idx="12162">
                  <c:v>6.0819999999999999</c:v>
                </c:pt>
                <c:pt idx="12163">
                  <c:v>6.0830000000000002</c:v>
                </c:pt>
                <c:pt idx="12164">
                  <c:v>6.0830000000000002</c:v>
                </c:pt>
                <c:pt idx="12165">
                  <c:v>6.0839999999999996</c:v>
                </c:pt>
                <c:pt idx="12166">
                  <c:v>6.0839999999999996</c:v>
                </c:pt>
                <c:pt idx="12167">
                  <c:v>6.085</c:v>
                </c:pt>
                <c:pt idx="12168">
                  <c:v>6.085</c:v>
                </c:pt>
                <c:pt idx="12169">
                  <c:v>6.0860000000000003</c:v>
                </c:pt>
                <c:pt idx="12170">
                  <c:v>6.0860000000000003</c:v>
                </c:pt>
                <c:pt idx="12171">
                  <c:v>6.0869999999999997</c:v>
                </c:pt>
                <c:pt idx="12172">
                  <c:v>6.0869999999999997</c:v>
                </c:pt>
                <c:pt idx="12173">
                  <c:v>6.0880000000000001</c:v>
                </c:pt>
                <c:pt idx="12174">
                  <c:v>6.0880000000000001</c:v>
                </c:pt>
                <c:pt idx="12175">
                  <c:v>6.0890000000000004</c:v>
                </c:pt>
                <c:pt idx="12176">
                  <c:v>6.0890000000000004</c:v>
                </c:pt>
                <c:pt idx="12177">
                  <c:v>6.09</c:v>
                </c:pt>
                <c:pt idx="12178">
                  <c:v>6.09</c:v>
                </c:pt>
                <c:pt idx="12179">
                  <c:v>6.0910000000000002</c:v>
                </c:pt>
                <c:pt idx="12180">
                  <c:v>6.0910000000000002</c:v>
                </c:pt>
                <c:pt idx="12181">
                  <c:v>6.0919999999999996</c:v>
                </c:pt>
                <c:pt idx="12182">
                  <c:v>6.0919999999999996</c:v>
                </c:pt>
                <c:pt idx="12183">
                  <c:v>6.093</c:v>
                </c:pt>
                <c:pt idx="12184">
                  <c:v>6.093</c:v>
                </c:pt>
                <c:pt idx="12185">
                  <c:v>6.0940000000000003</c:v>
                </c:pt>
                <c:pt idx="12186">
                  <c:v>6.0940000000000003</c:v>
                </c:pt>
                <c:pt idx="12187">
                  <c:v>6.0949999999999998</c:v>
                </c:pt>
                <c:pt idx="12188">
                  <c:v>6.0949999999999998</c:v>
                </c:pt>
                <c:pt idx="12189">
                  <c:v>6.0960000000000001</c:v>
                </c:pt>
                <c:pt idx="12190">
                  <c:v>6.0960000000000001</c:v>
                </c:pt>
                <c:pt idx="12191">
                  <c:v>6.0970000000000004</c:v>
                </c:pt>
                <c:pt idx="12192">
                  <c:v>6.0970000000000004</c:v>
                </c:pt>
                <c:pt idx="12193">
                  <c:v>6.0979999999999999</c:v>
                </c:pt>
                <c:pt idx="12194">
                  <c:v>6.0979999999999999</c:v>
                </c:pt>
                <c:pt idx="12195">
                  <c:v>6.0990000000000002</c:v>
                </c:pt>
                <c:pt idx="12196">
                  <c:v>6.0990000000000002</c:v>
                </c:pt>
                <c:pt idx="12197">
                  <c:v>6.1</c:v>
                </c:pt>
                <c:pt idx="12198">
                  <c:v>6.1</c:v>
                </c:pt>
                <c:pt idx="12199">
                  <c:v>6.101</c:v>
                </c:pt>
                <c:pt idx="12200">
                  <c:v>6.101</c:v>
                </c:pt>
                <c:pt idx="12201">
                  <c:v>6.1020000000000003</c:v>
                </c:pt>
                <c:pt idx="12202">
                  <c:v>6.1020000000000003</c:v>
                </c:pt>
                <c:pt idx="12203">
                  <c:v>6.1029999999999998</c:v>
                </c:pt>
                <c:pt idx="12204">
                  <c:v>6.1029999999999998</c:v>
                </c:pt>
                <c:pt idx="12205">
                  <c:v>6.1040000000000001</c:v>
                </c:pt>
                <c:pt idx="12206">
                  <c:v>6.1040000000000001</c:v>
                </c:pt>
                <c:pt idx="12207">
                  <c:v>6.1050000000000004</c:v>
                </c:pt>
                <c:pt idx="12208">
                  <c:v>6.1050000000000004</c:v>
                </c:pt>
                <c:pt idx="12209">
                  <c:v>6.1059999999999999</c:v>
                </c:pt>
                <c:pt idx="12210">
                  <c:v>6.1059999999999999</c:v>
                </c:pt>
                <c:pt idx="12211">
                  <c:v>6.1070000000000002</c:v>
                </c:pt>
                <c:pt idx="12212">
                  <c:v>6.1070000000000002</c:v>
                </c:pt>
                <c:pt idx="12213">
                  <c:v>6.1079999999999997</c:v>
                </c:pt>
                <c:pt idx="12214">
                  <c:v>6.1079999999999997</c:v>
                </c:pt>
                <c:pt idx="12215">
                  <c:v>6.109</c:v>
                </c:pt>
                <c:pt idx="12216">
                  <c:v>6.109</c:v>
                </c:pt>
                <c:pt idx="12217">
                  <c:v>6.11</c:v>
                </c:pt>
                <c:pt idx="12218">
                  <c:v>6.11</c:v>
                </c:pt>
                <c:pt idx="12219">
                  <c:v>6.1109999999999998</c:v>
                </c:pt>
                <c:pt idx="12220">
                  <c:v>6.1109999999999998</c:v>
                </c:pt>
                <c:pt idx="12221">
                  <c:v>6.1120000000000001</c:v>
                </c:pt>
                <c:pt idx="12222">
                  <c:v>6.1120000000000001</c:v>
                </c:pt>
                <c:pt idx="12223">
                  <c:v>6.1130000000000004</c:v>
                </c:pt>
                <c:pt idx="12224">
                  <c:v>6.1130000000000004</c:v>
                </c:pt>
                <c:pt idx="12225">
                  <c:v>6.1139999999999999</c:v>
                </c:pt>
                <c:pt idx="12226">
                  <c:v>6.1139999999999999</c:v>
                </c:pt>
                <c:pt idx="12227">
                  <c:v>6.1150000000000002</c:v>
                </c:pt>
                <c:pt idx="12228">
                  <c:v>6.1150000000000002</c:v>
                </c:pt>
                <c:pt idx="12229">
                  <c:v>6.1159999999999997</c:v>
                </c:pt>
                <c:pt idx="12230">
                  <c:v>6.1159999999999997</c:v>
                </c:pt>
                <c:pt idx="12231">
                  <c:v>6.117</c:v>
                </c:pt>
                <c:pt idx="12232">
                  <c:v>6.117</c:v>
                </c:pt>
                <c:pt idx="12233">
                  <c:v>6.1180000000000003</c:v>
                </c:pt>
                <c:pt idx="12234">
                  <c:v>6.1180000000000003</c:v>
                </c:pt>
                <c:pt idx="12235">
                  <c:v>6.1189999999999998</c:v>
                </c:pt>
                <c:pt idx="12236">
                  <c:v>6.1189999999999998</c:v>
                </c:pt>
                <c:pt idx="12237">
                  <c:v>6.12</c:v>
                </c:pt>
                <c:pt idx="12238">
                  <c:v>6.12</c:v>
                </c:pt>
                <c:pt idx="12239">
                  <c:v>6.1210000000000004</c:v>
                </c:pt>
                <c:pt idx="12240">
                  <c:v>6.1210000000000004</c:v>
                </c:pt>
                <c:pt idx="12241">
                  <c:v>6.1219999999999999</c:v>
                </c:pt>
                <c:pt idx="12242">
                  <c:v>6.1219999999999999</c:v>
                </c:pt>
                <c:pt idx="12243">
                  <c:v>6.1230000000000002</c:v>
                </c:pt>
                <c:pt idx="12244">
                  <c:v>6.1230000000000002</c:v>
                </c:pt>
                <c:pt idx="12245">
                  <c:v>6.1239999999999997</c:v>
                </c:pt>
                <c:pt idx="12246">
                  <c:v>6.1239999999999997</c:v>
                </c:pt>
                <c:pt idx="12247">
                  <c:v>6.125</c:v>
                </c:pt>
                <c:pt idx="12248">
                  <c:v>6.125</c:v>
                </c:pt>
                <c:pt idx="12249">
                  <c:v>6.1260000000000003</c:v>
                </c:pt>
                <c:pt idx="12250">
                  <c:v>6.1260000000000003</c:v>
                </c:pt>
                <c:pt idx="12251">
                  <c:v>6.1269999999999998</c:v>
                </c:pt>
                <c:pt idx="12252">
                  <c:v>6.1269999999999998</c:v>
                </c:pt>
                <c:pt idx="12253">
                  <c:v>6.1280000000000001</c:v>
                </c:pt>
                <c:pt idx="12254">
                  <c:v>6.1280000000000001</c:v>
                </c:pt>
                <c:pt idx="12255">
                  <c:v>6.1289999999999996</c:v>
                </c:pt>
                <c:pt idx="12256">
                  <c:v>6.1289999999999996</c:v>
                </c:pt>
                <c:pt idx="12257">
                  <c:v>6.13</c:v>
                </c:pt>
                <c:pt idx="12258">
                  <c:v>6.13</c:v>
                </c:pt>
                <c:pt idx="12259">
                  <c:v>6.1310000000000002</c:v>
                </c:pt>
                <c:pt idx="12260">
                  <c:v>6.1310000000000002</c:v>
                </c:pt>
                <c:pt idx="12261">
                  <c:v>6.1319999999999997</c:v>
                </c:pt>
                <c:pt idx="12262">
                  <c:v>6.1319999999999997</c:v>
                </c:pt>
                <c:pt idx="12263">
                  <c:v>6.133</c:v>
                </c:pt>
                <c:pt idx="12264">
                  <c:v>6.133</c:v>
                </c:pt>
                <c:pt idx="12265">
                  <c:v>6.1340000000000003</c:v>
                </c:pt>
                <c:pt idx="12266">
                  <c:v>6.1340000000000003</c:v>
                </c:pt>
                <c:pt idx="12267">
                  <c:v>6.1349999999999998</c:v>
                </c:pt>
                <c:pt idx="12268">
                  <c:v>6.1349999999999998</c:v>
                </c:pt>
                <c:pt idx="12269">
                  <c:v>6.1360000000000001</c:v>
                </c:pt>
                <c:pt idx="12270">
                  <c:v>6.1360000000000001</c:v>
                </c:pt>
                <c:pt idx="12271">
                  <c:v>6.1369999999999996</c:v>
                </c:pt>
                <c:pt idx="12272">
                  <c:v>6.1369999999999996</c:v>
                </c:pt>
                <c:pt idx="12273">
                  <c:v>6.1379999999999999</c:v>
                </c:pt>
                <c:pt idx="12274">
                  <c:v>6.1379999999999999</c:v>
                </c:pt>
                <c:pt idx="12275">
                  <c:v>6.1390000000000002</c:v>
                </c:pt>
                <c:pt idx="12276">
                  <c:v>6.1390000000000002</c:v>
                </c:pt>
                <c:pt idx="12277">
                  <c:v>6.14</c:v>
                </c:pt>
                <c:pt idx="12278">
                  <c:v>6.14</c:v>
                </c:pt>
                <c:pt idx="12279">
                  <c:v>6.141</c:v>
                </c:pt>
                <c:pt idx="12280">
                  <c:v>6.141</c:v>
                </c:pt>
                <c:pt idx="12281">
                  <c:v>6.1420000000000003</c:v>
                </c:pt>
                <c:pt idx="12282">
                  <c:v>6.1420000000000003</c:v>
                </c:pt>
                <c:pt idx="12283">
                  <c:v>6.1429999999999998</c:v>
                </c:pt>
                <c:pt idx="12284">
                  <c:v>6.1429999999999998</c:v>
                </c:pt>
                <c:pt idx="12285">
                  <c:v>6.1440000000000001</c:v>
                </c:pt>
                <c:pt idx="12286">
                  <c:v>6.1440000000000001</c:v>
                </c:pt>
                <c:pt idx="12287">
                  <c:v>6.1449999999999996</c:v>
                </c:pt>
                <c:pt idx="12288">
                  <c:v>6.1449999999999996</c:v>
                </c:pt>
                <c:pt idx="12289">
                  <c:v>6.1459999999999999</c:v>
                </c:pt>
                <c:pt idx="12290">
                  <c:v>6.1459999999999999</c:v>
                </c:pt>
                <c:pt idx="12291">
                  <c:v>6.1470000000000002</c:v>
                </c:pt>
                <c:pt idx="12292">
                  <c:v>6.1470000000000002</c:v>
                </c:pt>
                <c:pt idx="12293">
                  <c:v>6.1479999999999997</c:v>
                </c:pt>
                <c:pt idx="12294">
                  <c:v>6.1479999999999997</c:v>
                </c:pt>
                <c:pt idx="12295">
                  <c:v>6.149</c:v>
                </c:pt>
                <c:pt idx="12296">
                  <c:v>6.149</c:v>
                </c:pt>
                <c:pt idx="12297">
                  <c:v>6.15</c:v>
                </c:pt>
                <c:pt idx="12298">
                  <c:v>6.15</c:v>
                </c:pt>
                <c:pt idx="12299">
                  <c:v>6.1509999999999998</c:v>
                </c:pt>
                <c:pt idx="12300">
                  <c:v>6.1509999999999998</c:v>
                </c:pt>
                <c:pt idx="12301">
                  <c:v>6.1520000000000001</c:v>
                </c:pt>
                <c:pt idx="12302">
                  <c:v>6.1520000000000001</c:v>
                </c:pt>
                <c:pt idx="12303">
                  <c:v>6.1529999999999996</c:v>
                </c:pt>
                <c:pt idx="12304">
                  <c:v>6.1529999999999996</c:v>
                </c:pt>
                <c:pt idx="12305">
                  <c:v>6.1539999999999999</c:v>
                </c:pt>
                <c:pt idx="12306">
                  <c:v>6.1539999999999999</c:v>
                </c:pt>
                <c:pt idx="12307">
                  <c:v>6.1550000000000002</c:v>
                </c:pt>
                <c:pt idx="12308">
                  <c:v>6.1550000000000002</c:v>
                </c:pt>
                <c:pt idx="12309">
                  <c:v>6.1559999999999997</c:v>
                </c:pt>
                <c:pt idx="12310">
                  <c:v>6.1559999999999997</c:v>
                </c:pt>
                <c:pt idx="12311">
                  <c:v>6.157</c:v>
                </c:pt>
                <c:pt idx="12312">
                  <c:v>6.157</c:v>
                </c:pt>
                <c:pt idx="12313">
                  <c:v>6.1580000000000004</c:v>
                </c:pt>
                <c:pt idx="12314">
                  <c:v>6.1580000000000004</c:v>
                </c:pt>
                <c:pt idx="12315">
                  <c:v>6.1589999999999998</c:v>
                </c:pt>
                <c:pt idx="12316">
                  <c:v>6.1589999999999998</c:v>
                </c:pt>
                <c:pt idx="12317">
                  <c:v>6.16</c:v>
                </c:pt>
                <c:pt idx="12318">
                  <c:v>6.16</c:v>
                </c:pt>
                <c:pt idx="12319">
                  <c:v>6.1609999999999996</c:v>
                </c:pt>
                <c:pt idx="12320">
                  <c:v>6.1609999999999996</c:v>
                </c:pt>
                <c:pt idx="12321">
                  <c:v>6.1619999999999999</c:v>
                </c:pt>
                <c:pt idx="12322">
                  <c:v>6.1619999999999999</c:v>
                </c:pt>
                <c:pt idx="12323">
                  <c:v>6.1630000000000003</c:v>
                </c:pt>
                <c:pt idx="12324">
                  <c:v>6.1630000000000003</c:v>
                </c:pt>
                <c:pt idx="12325">
                  <c:v>6.1639999999999997</c:v>
                </c:pt>
                <c:pt idx="12326">
                  <c:v>6.1639999999999997</c:v>
                </c:pt>
                <c:pt idx="12327">
                  <c:v>6.165</c:v>
                </c:pt>
                <c:pt idx="12328">
                  <c:v>6.165</c:v>
                </c:pt>
                <c:pt idx="12329">
                  <c:v>6.1660000000000004</c:v>
                </c:pt>
                <c:pt idx="12330">
                  <c:v>6.1660000000000004</c:v>
                </c:pt>
                <c:pt idx="12331">
                  <c:v>6.1669999999999998</c:v>
                </c:pt>
                <c:pt idx="12332">
                  <c:v>6.1669999999999998</c:v>
                </c:pt>
                <c:pt idx="12333">
                  <c:v>6.1680000000000001</c:v>
                </c:pt>
                <c:pt idx="12334">
                  <c:v>6.1680000000000001</c:v>
                </c:pt>
                <c:pt idx="12335">
                  <c:v>6.1689999999999996</c:v>
                </c:pt>
                <c:pt idx="12336">
                  <c:v>6.1689999999999996</c:v>
                </c:pt>
                <c:pt idx="12337">
                  <c:v>6.17</c:v>
                </c:pt>
                <c:pt idx="12338">
                  <c:v>6.17</c:v>
                </c:pt>
                <c:pt idx="12339">
                  <c:v>6.1710000000000003</c:v>
                </c:pt>
                <c:pt idx="12340">
                  <c:v>6.1710000000000003</c:v>
                </c:pt>
                <c:pt idx="12341">
                  <c:v>6.1719999999999997</c:v>
                </c:pt>
                <c:pt idx="12342">
                  <c:v>6.1719999999999997</c:v>
                </c:pt>
                <c:pt idx="12343">
                  <c:v>6.173</c:v>
                </c:pt>
                <c:pt idx="12344">
                  <c:v>6.173</c:v>
                </c:pt>
                <c:pt idx="12345">
                  <c:v>6.1740000000000004</c:v>
                </c:pt>
                <c:pt idx="12346">
                  <c:v>6.1740000000000004</c:v>
                </c:pt>
                <c:pt idx="12347">
                  <c:v>6.1749999999999998</c:v>
                </c:pt>
                <c:pt idx="12348">
                  <c:v>6.1749999999999998</c:v>
                </c:pt>
                <c:pt idx="12349">
                  <c:v>6.1760000000000002</c:v>
                </c:pt>
                <c:pt idx="12350">
                  <c:v>6.1760000000000002</c:v>
                </c:pt>
                <c:pt idx="12351">
                  <c:v>6.1769999999999996</c:v>
                </c:pt>
                <c:pt idx="12352">
                  <c:v>6.1769999999999996</c:v>
                </c:pt>
                <c:pt idx="12353">
                  <c:v>6.1779999999999999</c:v>
                </c:pt>
                <c:pt idx="12354">
                  <c:v>6.1779999999999999</c:v>
                </c:pt>
                <c:pt idx="12355">
                  <c:v>6.1790000000000003</c:v>
                </c:pt>
                <c:pt idx="12356">
                  <c:v>6.1790000000000003</c:v>
                </c:pt>
                <c:pt idx="12357">
                  <c:v>6.18</c:v>
                </c:pt>
                <c:pt idx="12358">
                  <c:v>6.18</c:v>
                </c:pt>
                <c:pt idx="12359">
                  <c:v>6.181</c:v>
                </c:pt>
                <c:pt idx="12360">
                  <c:v>6.181</c:v>
                </c:pt>
                <c:pt idx="12361">
                  <c:v>6.1820000000000004</c:v>
                </c:pt>
                <c:pt idx="12362">
                  <c:v>6.1820000000000004</c:v>
                </c:pt>
                <c:pt idx="12363">
                  <c:v>6.1829999999999998</c:v>
                </c:pt>
                <c:pt idx="12364">
                  <c:v>6.1829999999999998</c:v>
                </c:pt>
                <c:pt idx="12365">
                  <c:v>6.1840000000000002</c:v>
                </c:pt>
                <c:pt idx="12366">
                  <c:v>6.1840000000000002</c:v>
                </c:pt>
                <c:pt idx="12367">
                  <c:v>6.1849999999999996</c:v>
                </c:pt>
                <c:pt idx="12368">
                  <c:v>6.1849999999999996</c:v>
                </c:pt>
                <c:pt idx="12369">
                  <c:v>6.1859999999999999</c:v>
                </c:pt>
                <c:pt idx="12370">
                  <c:v>6.1859999999999999</c:v>
                </c:pt>
                <c:pt idx="12371">
                  <c:v>6.1870000000000003</c:v>
                </c:pt>
                <c:pt idx="12372">
                  <c:v>6.1870000000000003</c:v>
                </c:pt>
                <c:pt idx="12373">
                  <c:v>6.1879999999999997</c:v>
                </c:pt>
                <c:pt idx="12374">
                  <c:v>6.1879999999999997</c:v>
                </c:pt>
                <c:pt idx="12375">
                  <c:v>6.1890000000000001</c:v>
                </c:pt>
                <c:pt idx="12376">
                  <c:v>6.1890000000000001</c:v>
                </c:pt>
                <c:pt idx="12377">
                  <c:v>6.19</c:v>
                </c:pt>
                <c:pt idx="12378">
                  <c:v>6.19</c:v>
                </c:pt>
                <c:pt idx="12379">
                  <c:v>6.1909999999999998</c:v>
                </c:pt>
                <c:pt idx="12380">
                  <c:v>6.1909999999999998</c:v>
                </c:pt>
                <c:pt idx="12381">
                  <c:v>6.1920000000000002</c:v>
                </c:pt>
                <c:pt idx="12382">
                  <c:v>6.1920000000000002</c:v>
                </c:pt>
                <c:pt idx="12383">
                  <c:v>6.1929999999999996</c:v>
                </c:pt>
                <c:pt idx="12384">
                  <c:v>6.1929999999999996</c:v>
                </c:pt>
                <c:pt idx="12385">
                  <c:v>6.194</c:v>
                </c:pt>
                <c:pt idx="12386">
                  <c:v>6.194</c:v>
                </c:pt>
                <c:pt idx="12387">
                  <c:v>6.1950000000000003</c:v>
                </c:pt>
                <c:pt idx="12388">
                  <c:v>6.1950000000000003</c:v>
                </c:pt>
                <c:pt idx="12389">
                  <c:v>6.1959999999999997</c:v>
                </c:pt>
                <c:pt idx="12390">
                  <c:v>6.1959999999999997</c:v>
                </c:pt>
                <c:pt idx="12391">
                  <c:v>6.1970000000000001</c:v>
                </c:pt>
                <c:pt idx="12392">
                  <c:v>6.1970000000000001</c:v>
                </c:pt>
                <c:pt idx="12393">
                  <c:v>6.1980000000000004</c:v>
                </c:pt>
                <c:pt idx="12394">
                  <c:v>6.1980000000000004</c:v>
                </c:pt>
                <c:pt idx="12395">
                  <c:v>6.1989999999999998</c:v>
                </c:pt>
                <c:pt idx="12396">
                  <c:v>6.1989999999999998</c:v>
                </c:pt>
                <c:pt idx="12397">
                  <c:v>6.2</c:v>
                </c:pt>
                <c:pt idx="12398">
                  <c:v>6.2</c:v>
                </c:pt>
                <c:pt idx="12399">
                  <c:v>6.2009999999999996</c:v>
                </c:pt>
                <c:pt idx="12400">
                  <c:v>6.2009999999999996</c:v>
                </c:pt>
                <c:pt idx="12401">
                  <c:v>6.202</c:v>
                </c:pt>
                <c:pt idx="12402">
                  <c:v>6.202</c:v>
                </c:pt>
                <c:pt idx="12403">
                  <c:v>6.2030000000000003</c:v>
                </c:pt>
                <c:pt idx="12404">
                  <c:v>6.2030000000000003</c:v>
                </c:pt>
                <c:pt idx="12405">
                  <c:v>6.2039999999999997</c:v>
                </c:pt>
                <c:pt idx="12406">
                  <c:v>6.2039999999999997</c:v>
                </c:pt>
                <c:pt idx="12407">
                  <c:v>6.2050000000000001</c:v>
                </c:pt>
                <c:pt idx="12408">
                  <c:v>6.2050000000000001</c:v>
                </c:pt>
                <c:pt idx="12409">
                  <c:v>6.2060000000000004</c:v>
                </c:pt>
                <c:pt idx="12410">
                  <c:v>6.2060000000000004</c:v>
                </c:pt>
                <c:pt idx="12411">
                  <c:v>6.2069999999999999</c:v>
                </c:pt>
                <c:pt idx="12412">
                  <c:v>6.2069999999999999</c:v>
                </c:pt>
                <c:pt idx="12413">
                  <c:v>6.2080000000000002</c:v>
                </c:pt>
                <c:pt idx="12414">
                  <c:v>6.2080000000000002</c:v>
                </c:pt>
                <c:pt idx="12415">
                  <c:v>6.2089999999999996</c:v>
                </c:pt>
                <c:pt idx="12416">
                  <c:v>6.2089999999999996</c:v>
                </c:pt>
                <c:pt idx="12417">
                  <c:v>6.21</c:v>
                </c:pt>
                <c:pt idx="12418">
                  <c:v>6.21</c:v>
                </c:pt>
                <c:pt idx="12419">
                  <c:v>6.2110000000000003</c:v>
                </c:pt>
                <c:pt idx="12420">
                  <c:v>6.2110000000000003</c:v>
                </c:pt>
                <c:pt idx="12421">
                  <c:v>6.2119999999999997</c:v>
                </c:pt>
                <c:pt idx="12422">
                  <c:v>6.2119999999999997</c:v>
                </c:pt>
                <c:pt idx="12423">
                  <c:v>6.2130000000000001</c:v>
                </c:pt>
                <c:pt idx="12424">
                  <c:v>6.2130000000000001</c:v>
                </c:pt>
                <c:pt idx="12425">
                  <c:v>6.2140000000000004</c:v>
                </c:pt>
                <c:pt idx="12426">
                  <c:v>6.2140000000000004</c:v>
                </c:pt>
                <c:pt idx="12427">
                  <c:v>6.2149999999999999</c:v>
                </c:pt>
                <c:pt idx="12428">
                  <c:v>6.2149999999999999</c:v>
                </c:pt>
                <c:pt idx="12429">
                  <c:v>6.2160000000000002</c:v>
                </c:pt>
                <c:pt idx="12430">
                  <c:v>6.2160000000000002</c:v>
                </c:pt>
                <c:pt idx="12431">
                  <c:v>6.2169999999999996</c:v>
                </c:pt>
                <c:pt idx="12432">
                  <c:v>6.2169999999999996</c:v>
                </c:pt>
                <c:pt idx="12433">
                  <c:v>6.218</c:v>
                </c:pt>
                <c:pt idx="12434">
                  <c:v>6.218</c:v>
                </c:pt>
                <c:pt idx="12435">
                  <c:v>6.2190000000000003</c:v>
                </c:pt>
                <c:pt idx="12436">
                  <c:v>6.2190000000000003</c:v>
                </c:pt>
                <c:pt idx="12437">
                  <c:v>6.22</c:v>
                </c:pt>
                <c:pt idx="12438">
                  <c:v>6.22</c:v>
                </c:pt>
                <c:pt idx="12439">
                  <c:v>6.2210000000000001</c:v>
                </c:pt>
                <c:pt idx="12440">
                  <c:v>6.2210000000000001</c:v>
                </c:pt>
                <c:pt idx="12441">
                  <c:v>6.2220000000000004</c:v>
                </c:pt>
                <c:pt idx="12442">
                  <c:v>6.2220000000000004</c:v>
                </c:pt>
                <c:pt idx="12443">
                  <c:v>6.2229999999999999</c:v>
                </c:pt>
                <c:pt idx="12444">
                  <c:v>6.2229999999999999</c:v>
                </c:pt>
                <c:pt idx="12445">
                  <c:v>6.2240000000000002</c:v>
                </c:pt>
                <c:pt idx="12446">
                  <c:v>6.2240000000000002</c:v>
                </c:pt>
                <c:pt idx="12447">
                  <c:v>6.2249999999999996</c:v>
                </c:pt>
                <c:pt idx="12448">
                  <c:v>6.2249999999999996</c:v>
                </c:pt>
                <c:pt idx="12449">
                  <c:v>6.226</c:v>
                </c:pt>
                <c:pt idx="12450">
                  <c:v>6.226</c:v>
                </c:pt>
                <c:pt idx="12451">
                  <c:v>6.2270000000000003</c:v>
                </c:pt>
                <c:pt idx="12452">
                  <c:v>6.2270000000000003</c:v>
                </c:pt>
                <c:pt idx="12453">
                  <c:v>6.2279999999999998</c:v>
                </c:pt>
                <c:pt idx="12454">
                  <c:v>6.2279999999999998</c:v>
                </c:pt>
                <c:pt idx="12455">
                  <c:v>6.2290000000000001</c:v>
                </c:pt>
                <c:pt idx="12456">
                  <c:v>6.2290000000000001</c:v>
                </c:pt>
                <c:pt idx="12457">
                  <c:v>6.23</c:v>
                </c:pt>
                <c:pt idx="12458">
                  <c:v>6.23</c:v>
                </c:pt>
                <c:pt idx="12459">
                  <c:v>6.2309999999999999</c:v>
                </c:pt>
                <c:pt idx="12460">
                  <c:v>6.2309999999999999</c:v>
                </c:pt>
                <c:pt idx="12461">
                  <c:v>6.2320000000000002</c:v>
                </c:pt>
                <c:pt idx="12462">
                  <c:v>6.2320000000000002</c:v>
                </c:pt>
                <c:pt idx="12463">
                  <c:v>6.2329999999999997</c:v>
                </c:pt>
                <c:pt idx="12464">
                  <c:v>6.2329999999999997</c:v>
                </c:pt>
                <c:pt idx="12465">
                  <c:v>6.234</c:v>
                </c:pt>
                <c:pt idx="12466">
                  <c:v>6.234</c:v>
                </c:pt>
                <c:pt idx="12467">
                  <c:v>6.2350000000000003</c:v>
                </c:pt>
                <c:pt idx="12468">
                  <c:v>6.2350000000000003</c:v>
                </c:pt>
                <c:pt idx="12469">
                  <c:v>6.2359999999999998</c:v>
                </c:pt>
                <c:pt idx="12470">
                  <c:v>6.2359999999999998</c:v>
                </c:pt>
                <c:pt idx="12471">
                  <c:v>6.2370000000000001</c:v>
                </c:pt>
                <c:pt idx="12472">
                  <c:v>6.2370000000000001</c:v>
                </c:pt>
                <c:pt idx="12473">
                  <c:v>6.2380000000000004</c:v>
                </c:pt>
                <c:pt idx="12474">
                  <c:v>6.2380000000000004</c:v>
                </c:pt>
                <c:pt idx="12475">
                  <c:v>6.2389999999999999</c:v>
                </c:pt>
                <c:pt idx="12476">
                  <c:v>6.2389999999999999</c:v>
                </c:pt>
                <c:pt idx="12477">
                  <c:v>6.24</c:v>
                </c:pt>
                <c:pt idx="12478">
                  <c:v>6.24</c:v>
                </c:pt>
                <c:pt idx="12479">
                  <c:v>6.2409999999999997</c:v>
                </c:pt>
                <c:pt idx="12480">
                  <c:v>6.2409999999999997</c:v>
                </c:pt>
                <c:pt idx="12481">
                  <c:v>6.242</c:v>
                </c:pt>
                <c:pt idx="12482">
                  <c:v>6.242</c:v>
                </c:pt>
                <c:pt idx="12483">
                  <c:v>6.2430000000000003</c:v>
                </c:pt>
                <c:pt idx="12484">
                  <c:v>6.2430000000000003</c:v>
                </c:pt>
                <c:pt idx="12485">
                  <c:v>6.2439999999999998</c:v>
                </c:pt>
                <c:pt idx="12486">
                  <c:v>6.2439999999999998</c:v>
                </c:pt>
                <c:pt idx="12487">
                  <c:v>6.2450000000000001</c:v>
                </c:pt>
                <c:pt idx="12488">
                  <c:v>6.2450000000000001</c:v>
                </c:pt>
                <c:pt idx="12489">
                  <c:v>6.2460000000000004</c:v>
                </c:pt>
                <c:pt idx="12490">
                  <c:v>6.2460000000000004</c:v>
                </c:pt>
                <c:pt idx="12491">
                  <c:v>6.2469999999999999</c:v>
                </c:pt>
                <c:pt idx="12492">
                  <c:v>6.2469999999999999</c:v>
                </c:pt>
                <c:pt idx="12493">
                  <c:v>6.2480000000000002</c:v>
                </c:pt>
                <c:pt idx="12494">
                  <c:v>6.2480000000000002</c:v>
                </c:pt>
                <c:pt idx="12495">
                  <c:v>6.2489999999999997</c:v>
                </c:pt>
                <c:pt idx="12496">
                  <c:v>6.2489999999999997</c:v>
                </c:pt>
                <c:pt idx="12497">
                  <c:v>6.25</c:v>
                </c:pt>
                <c:pt idx="12498">
                  <c:v>6.25</c:v>
                </c:pt>
                <c:pt idx="12499">
                  <c:v>6.2510000000000003</c:v>
                </c:pt>
                <c:pt idx="12500">
                  <c:v>6.2510000000000003</c:v>
                </c:pt>
                <c:pt idx="12501">
                  <c:v>6.2519999999999998</c:v>
                </c:pt>
                <c:pt idx="12502">
                  <c:v>6.2519999999999998</c:v>
                </c:pt>
                <c:pt idx="12503">
                  <c:v>6.2530000000000001</c:v>
                </c:pt>
                <c:pt idx="12504">
                  <c:v>6.2530000000000001</c:v>
                </c:pt>
                <c:pt idx="12505">
                  <c:v>6.2539999999999996</c:v>
                </c:pt>
                <c:pt idx="12506">
                  <c:v>6.2539999999999996</c:v>
                </c:pt>
                <c:pt idx="12507">
                  <c:v>6.2549999999999999</c:v>
                </c:pt>
                <c:pt idx="12508">
                  <c:v>6.2549999999999999</c:v>
                </c:pt>
                <c:pt idx="12509">
                  <c:v>6.2560000000000002</c:v>
                </c:pt>
                <c:pt idx="12510">
                  <c:v>6.2560000000000002</c:v>
                </c:pt>
                <c:pt idx="12511">
                  <c:v>6.2569999999999997</c:v>
                </c:pt>
                <c:pt idx="12512">
                  <c:v>6.2569999999999997</c:v>
                </c:pt>
                <c:pt idx="12513">
                  <c:v>6.258</c:v>
                </c:pt>
                <c:pt idx="12514">
                  <c:v>6.258</c:v>
                </c:pt>
                <c:pt idx="12515">
                  <c:v>6.2590000000000003</c:v>
                </c:pt>
                <c:pt idx="12516">
                  <c:v>6.2590000000000003</c:v>
                </c:pt>
                <c:pt idx="12517">
                  <c:v>6.26</c:v>
                </c:pt>
                <c:pt idx="12518">
                  <c:v>6.26</c:v>
                </c:pt>
                <c:pt idx="12519">
                  <c:v>6.2610000000000001</c:v>
                </c:pt>
                <c:pt idx="12520">
                  <c:v>6.2610000000000001</c:v>
                </c:pt>
                <c:pt idx="12521">
                  <c:v>6.2619999999999996</c:v>
                </c:pt>
                <c:pt idx="12522">
                  <c:v>6.2619999999999996</c:v>
                </c:pt>
                <c:pt idx="12523">
                  <c:v>6.2629999999999999</c:v>
                </c:pt>
                <c:pt idx="12524">
                  <c:v>6.2629999999999999</c:v>
                </c:pt>
                <c:pt idx="12525">
                  <c:v>6.2640000000000002</c:v>
                </c:pt>
                <c:pt idx="12526">
                  <c:v>6.2640000000000002</c:v>
                </c:pt>
                <c:pt idx="12527">
                  <c:v>6.2649999999999997</c:v>
                </c:pt>
                <c:pt idx="12528">
                  <c:v>6.2649999999999997</c:v>
                </c:pt>
                <c:pt idx="12529">
                  <c:v>6.266</c:v>
                </c:pt>
                <c:pt idx="12530">
                  <c:v>6.266</c:v>
                </c:pt>
                <c:pt idx="12531">
                  <c:v>6.2670000000000003</c:v>
                </c:pt>
                <c:pt idx="12532">
                  <c:v>6.2670000000000003</c:v>
                </c:pt>
                <c:pt idx="12533">
                  <c:v>6.2679999999999998</c:v>
                </c:pt>
                <c:pt idx="12534">
                  <c:v>6.2679999999999998</c:v>
                </c:pt>
                <c:pt idx="12535">
                  <c:v>6.2690000000000001</c:v>
                </c:pt>
                <c:pt idx="12536">
                  <c:v>6.2690000000000001</c:v>
                </c:pt>
                <c:pt idx="12537">
                  <c:v>6.27</c:v>
                </c:pt>
                <c:pt idx="12538">
                  <c:v>6.27</c:v>
                </c:pt>
                <c:pt idx="12539">
                  <c:v>6.2709999999999999</c:v>
                </c:pt>
                <c:pt idx="12540">
                  <c:v>6.2709999999999999</c:v>
                </c:pt>
                <c:pt idx="12541">
                  <c:v>6.2720000000000002</c:v>
                </c:pt>
                <c:pt idx="12542">
                  <c:v>6.2720000000000002</c:v>
                </c:pt>
                <c:pt idx="12543">
                  <c:v>6.2729999999999997</c:v>
                </c:pt>
                <c:pt idx="12544">
                  <c:v>6.2729999999999997</c:v>
                </c:pt>
                <c:pt idx="12545">
                  <c:v>6.274</c:v>
                </c:pt>
                <c:pt idx="12546">
                  <c:v>6.274</c:v>
                </c:pt>
                <c:pt idx="12547">
                  <c:v>6.2750000000000004</c:v>
                </c:pt>
                <c:pt idx="12548">
                  <c:v>6.2750000000000004</c:v>
                </c:pt>
                <c:pt idx="12549">
                  <c:v>6.2759999999999998</c:v>
                </c:pt>
                <c:pt idx="12550">
                  <c:v>6.2759999999999998</c:v>
                </c:pt>
                <c:pt idx="12551">
                  <c:v>6.2770000000000001</c:v>
                </c:pt>
                <c:pt idx="12552">
                  <c:v>6.2770000000000001</c:v>
                </c:pt>
                <c:pt idx="12553">
                  <c:v>6.2779999999999996</c:v>
                </c:pt>
                <c:pt idx="12554">
                  <c:v>6.2779999999999996</c:v>
                </c:pt>
                <c:pt idx="12555">
                  <c:v>6.2789999999999999</c:v>
                </c:pt>
                <c:pt idx="12556">
                  <c:v>6.2789999999999999</c:v>
                </c:pt>
                <c:pt idx="12557">
                  <c:v>6.28</c:v>
                </c:pt>
                <c:pt idx="12558">
                  <c:v>6.28</c:v>
                </c:pt>
                <c:pt idx="12559">
                  <c:v>6.2809999999999997</c:v>
                </c:pt>
                <c:pt idx="12560">
                  <c:v>6.2809999999999997</c:v>
                </c:pt>
                <c:pt idx="12561">
                  <c:v>6.282</c:v>
                </c:pt>
                <c:pt idx="12562">
                  <c:v>6.282</c:v>
                </c:pt>
                <c:pt idx="12563">
                  <c:v>6.2830000000000004</c:v>
                </c:pt>
                <c:pt idx="12564">
                  <c:v>6.2830000000000004</c:v>
                </c:pt>
                <c:pt idx="12565">
                  <c:v>6.2839999999999998</c:v>
                </c:pt>
                <c:pt idx="12566">
                  <c:v>6.2839999999999998</c:v>
                </c:pt>
                <c:pt idx="12567">
                  <c:v>6.2850000000000001</c:v>
                </c:pt>
                <c:pt idx="12568">
                  <c:v>6.2850000000000001</c:v>
                </c:pt>
                <c:pt idx="12569">
                  <c:v>6.2859999999999996</c:v>
                </c:pt>
                <c:pt idx="12570">
                  <c:v>6.2859999999999996</c:v>
                </c:pt>
                <c:pt idx="12571">
                  <c:v>6.2869999999999999</c:v>
                </c:pt>
                <c:pt idx="12572">
                  <c:v>6.2869999999999999</c:v>
                </c:pt>
                <c:pt idx="12573">
                  <c:v>6.2880000000000003</c:v>
                </c:pt>
                <c:pt idx="12574">
                  <c:v>6.2880000000000003</c:v>
                </c:pt>
                <c:pt idx="12575">
                  <c:v>6.2889999999999997</c:v>
                </c:pt>
                <c:pt idx="12576">
                  <c:v>6.2889999999999997</c:v>
                </c:pt>
                <c:pt idx="12577">
                  <c:v>6.29</c:v>
                </c:pt>
                <c:pt idx="12578">
                  <c:v>6.29</c:v>
                </c:pt>
                <c:pt idx="12579">
                  <c:v>6.2910000000000004</c:v>
                </c:pt>
                <c:pt idx="12580">
                  <c:v>6.2910000000000004</c:v>
                </c:pt>
                <c:pt idx="12581">
                  <c:v>6.2919999999999998</c:v>
                </c:pt>
                <c:pt idx="12582">
                  <c:v>6.2919999999999998</c:v>
                </c:pt>
                <c:pt idx="12583">
                  <c:v>6.2930000000000001</c:v>
                </c:pt>
                <c:pt idx="12584">
                  <c:v>6.2930000000000001</c:v>
                </c:pt>
                <c:pt idx="12585">
                  <c:v>6.2939999999999996</c:v>
                </c:pt>
                <c:pt idx="12586">
                  <c:v>6.2939999999999996</c:v>
                </c:pt>
                <c:pt idx="12587">
                  <c:v>6.2949999999999999</c:v>
                </c:pt>
                <c:pt idx="12588">
                  <c:v>6.2949999999999999</c:v>
                </c:pt>
                <c:pt idx="12589">
                  <c:v>6.2960000000000003</c:v>
                </c:pt>
                <c:pt idx="12590">
                  <c:v>6.2960000000000003</c:v>
                </c:pt>
                <c:pt idx="12591">
                  <c:v>6.2969999999999997</c:v>
                </c:pt>
                <c:pt idx="12592">
                  <c:v>6.2969999999999997</c:v>
                </c:pt>
                <c:pt idx="12593">
                  <c:v>6.298</c:v>
                </c:pt>
                <c:pt idx="12594">
                  <c:v>6.298</c:v>
                </c:pt>
                <c:pt idx="12595">
                  <c:v>6.2990000000000004</c:v>
                </c:pt>
                <c:pt idx="12596">
                  <c:v>6.2990000000000004</c:v>
                </c:pt>
                <c:pt idx="12597">
                  <c:v>6.3</c:v>
                </c:pt>
                <c:pt idx="12598">
                  <c:v>6.3</c:v>
                </c:pt>
                <c:pt idx="12599">
                  <c:v>6.3010000000000002</c:v>
                </c:pt>
                <c:pt idx="12600">
                  <c:v>6.3010000000000002</c:v>
                </c:pt>
                <c:pt idx="12601">
                  <c:v>6.3019999999999996</c:v>
                </c:pt>
                <c:pt idx="12602">
                  <c:v>6.3019999999999996</c:v>
                </c:pt>
                <c:pt idx="12603">
                  <c:v>6.3029999999999999</c:v>
                </c:pt>
                <c:pt idx="12604">
                  <c:v>6.3029999999999999</c:v>
                </c:pt>
                <c:pt idx="12605">
                  <c:v>6.3040000000000003</c:v>
                </c:pt>
                <c:pt idx="12606">
                  <c:v>6.3040000000000003</c:v>
                </c:pt>
                <c:pt idx="12607">
                  <c:v>6.3049999999999997</c:v>
                </c:pt>
                <c:pt idx="12608">
                  <c:v>6.3049999999999997</c:v>
                </c:pt>
                <c:pt idx="12609">
                  <c:v>6.306</c:v>
                </c:pt>
                <c:pt idx="12610">
                  <c:v>6.306</c:v>
                </c:pt>
                <c:pt idx="12611">
                  <c:v>6.3070000000000004</c:v>
                </c:pt>
                <c:pt idx="12612">
                  <c:v>6.3070000000000004</c:v>
                </c:pt>
                <c:pt idx="12613">
                  <c:v>6.3079999999999998</c:v>
                </c:pt>
                <c:pt idx="12614">
                  <c:v>6.3079999999999998</c:v>
                </c:pt>
                <c:pt idx="12615">
                  <c:v>6.3090000000000002</c:v>
                </c:pt>
                <c:pt idx="12616">
                  <c:v>6.3090000000000002</c:v>
                </c:pt>
                <c:pt idx="12617">
                  <c:v>6.31</c:v>
                </c:pt>
                <c:pt idx="12618">
                  <c:v>6.31</c:v>
                </c:pt>
                <c:pt idx="12619">
                  <c:v>6.3109999999999999</c:v>
                </c:pt>
                <c:pt idx="12620">
                  <c:v>6.3109999999999999</c:v>
                </c:pt>
                <c:pt idx="12621">
                  <c:v>6.3120000000000003</c:v>
                </c:pt>
                <c:pt idx="12622">
                  <c:v>6.3120000000000003</c:v>
                </c:pt>
                <c:pt idx="12623">
                  <c:v>6.3129999999999997</c:v>
                </c:pt>
                <c:pt idx="12624">
                  <c:v>6.3129999999999997</c:v>
                </c:pt>
                <c:pt idx="12625">
                  <c:v>6.3140000000000001</c:v>
                </c:pt>
                <c:pt idx="12626">
                  <c:v>6.3140000000000001</c:v>
                </c:pt>
                <c:pt idx="12627">
                  <c:v>6.3150000000000004</c:v>
                </c:pt>
                <c:pt idx="12628">
                  <c:v>6.3150000000000004</c:v>
                </c:pt>
                <c:pt idx="12629">
                  <c:v>6.3159999999999998</c:v>
                </c:pt>
                <c:pt idx="12630">
                  <c:v>6.3159999999999998</c:v>
                </c:pt>
                <c:pt idx="12631">
                  <c:v>6.3170000000000002</c:v>
                </c:pt>
                <c:pt idx="12632">
                  <c:v>6.3170000000000002</c:v>
                </c:pt>
                <c:pt idx="12633">
                  <c:v>6.3179999999999996</c:v>
                </c:pt>
                <c:pt idx="12634">
                  <c:v>6.3179999999999996</c:v>
                </c:pt>
                <c:pt idx="12635">
                  <c:v>6.319</c:v>
                </c:pt>
                <c:pt idx="12636">
                  <c:v>6.319</c:v>
                </c:pt>
                <c:pt idx="12637">
                  <c:v>6.32</c:v>
                </c:pt>
                <c:pt idx="12638">
                  <c:v>6.32</c:v>
                </c:pt>
                <c:pt idx="12639">
                  <c:v>6.3209999999999997</c:v>
                </c:pt>
                <c:pt idx="12640">
                  <c:v>6.3209999999999997</c:v>
                </c:pt>
                <c:pt idx="12641">
                  <c:v>6.3220000000000001</c:v>
                </c:pt>
                <c:pt idx="12642">
                  <c:v>6.3220000000000001</c:v>
                </c:pt>
                <c:pt idx="12643">
                  <c:v>6.3230000000000004</c:v>
                </c:pt>
                <c:pt idx="12644">
                  <c:v>6.3230000000000004</c:v>
                </c:pt>
                <c:pt idx="12645">
                  <c:v>6.3239999999999998</c:v>
                </c:pt>
                <c:pt idx="12646">
                  <c:v>6.3239999999999998</c:v>
                </c:pt>
                <c:pt idx="12647">
                  <c:v>6.3250000000000002</c:v>
                </c:pt>
                <c:pt idx="12648">
                  <c:v>6.3250000000000002</c:v>
                </c:pt>
                <c:pt idx="12649">
                  <c:v>6.3259999999999996</c:v>
                </c:pt>
                <c:pt idx="12650">
                  <c:v>6.3259999999999996</c:v>
                </c:pt>
                <c:pt idx="12651">
                  <c:v>6.327</c:v>
                </c:pt>
                <c:pt idx="12652">
                  <c:v>6.327</c:v>
                </c:pt>
                <c:pt idx="12653">
                  <c:v>6.3280000000000003</c:v>
                </c:pt>
                <c:pt idx="12654">
                  <c:v>6.3280000000000003</c:v>
                </c:pt>
                <c:pt idx="12655">
                  <c:v>6.3289999999999997</c:v>
                </c:pt>
                <c:pt idx="12656">
                  <c:v>6.3289999999999997</c:v>
                </c:pt>
                <c:pt idx="12657">
                  <c:v>6.33</c:v>
                </c:pt>
                <c:pt idx="12658">
                  <c:v>6.33</c:v>
                </c:pt>
                <c:pt idx="12659">
                  <c:v>6.3310000000000004</c:v>
                </c:pt>
                <c:pt idx="12660">
                  <c:v>6.3310000000000004</c:v>
                </c:pt>
                <c:pt idx="12661">
                  <c:v>6.3319999999999999</c:v>
                </c:pt>
                <c:pt idx="12662">
                  <c:v>6.3319999999999999</c:v>
                </c:pt>
                <c:pt idx="12663">
                  <c:v>6.3330000000000002</c:v>
                </c:pt>
                <c:pt idx="12664">
                  <c:v>6.3330000000000002</c:v>
                </c:pt>
                <c:pt idx="12665">
                  <c:v>6.3339999999999996</c:v>
                </c:pt>
                <c:pt idx="12666">
                  <c:v>6.3339999999999996</c:v>
                </c:pt>
                <c:pt idx="12667">
                  <c:v>6.335</c:v>
                </c:pt>
                <c:pt idx="12668">
                  <c:v>6.335</c:v>
                </c:pt>
                <c:pt idx="12669">
                  <c:v>6.3360000000000003</c:v>
                </c:pt>
                <c:pt idx="12670">
                  <c:v>6.3360000000000003</c:v>
                </c:pt>
                <c:pt idx="12671">
                  <c:v>6.3369999999999997</c:v>
                </c:pt>
                <c:pt idx="12672">
                  <c:v>6.3369999999999997</c:v>
                </c:pt>
                <c:pt idx="12673">
                  <c:v>6.3380000000000001</c:v>
                </c:pt>
                <c:pt idx="12674">
                  <c:v>6.3380000000000001</c:v>
                </c:pt>
                <c:pt idx="12675">
                  <c:v>6.3390000000000004</c:v>
                </c:pt>
                <c:pt idx="12676">
                  <c:v>6.3390000000000004</c:v>
                </c:pt>
                <c:pt idx="12677">
                  <c:v>6.34</c:v>
                </c:pt>
                <c:pt idx="12678">
                  <c:v>6.34</c:v>
                </c:pt>
                <c:pt idx="12679">
                  <c:v>6.3410000000000002</c:v>
                </c:pt>
                <c:pt idx="12680">
                  <c:v>6.3410000000000002</c:v>
                </c:pt>
                <c:pt idx="12681">
                  <c:v>6.3419999999999996</c:v>
                </c:pt>
                <c:pt idx="12682">
                  <c:v>6.3419999999999996</c:v>
                </c:pt>
                <c:pt idx="12683">
                  <c:v>6.343</c:v>
                </c:pt>
                <c:pt idx="12684">
                  <c:v>6.343</c:v>
                </c:pt>
                <c:pt idx="12685">
                  <c:v>6.3440000000000003</c:v>
                </c:pt>
                <c:pt idx="12686">
                  <c:v>6.3440000000000003</c:v>
                </c:pt>
                <c:pt idx="12687">
                  <c:v>6.3449999999999998</c:v>
                </c:pt>
                <c:pt idx="12688">
                  <c:v>6.3449999999999998</c:v>
                </c:pt>
                <c:pt idx="12689">
                  <c:v>6.3460000000000001</c:v>
                </c:pt>
                <c:pt idx="12690">
                  <c:v>6.3460000000000001</c:v>
                </c:pt>
                <c:pt idx="12691">
                  <c:v>6.3470000000000004</c:v>
                </c:pt>
                <c:pt idx="12692">
                  <c:v>6.3470000000000004</c:v>
                </c:pt>
                <c:pt idx="12693">
                  <c:v>6.3479999999999999</c:v>
                </c:pt>
                <c:pt idx="12694">
                  <c:v>6.3479999999999999</c:v>
                </c:pt>
                <c:pt idx="12695">
                  <c:v>6.3490000000000002</c:v>
                </c:pt>
                <c:pt idx="12696">
                  <c:v>6.3490000000000002</c:v>
                </c:pt>
                <c:pt idx="12697">
                  <c:v>6.35</c:v>
                </c:pt>
                <c:pt idx="12698">
                  <c:v>6.35</c:v>
                </c:pt>
                <c:pt idx="12699">
                  <c:v>6.351</c:v>
                </c:pt>
                <c:pt idx="12700">
                  <c:v>6.351</c:v>
                </c:pt>
                <c:pt idx="12701">
                  <c:v>6.3520000000000003</c:v>
                </c:pt>
                <c:pt idx="12702">
                  <c:v>6.3520000000000003</c:v>
                </c:pt>
                <c:pt idx="12703">
                  <c:v>6.3529999999999998</c:v>
                </c:pt>
                <c:pt idx="12704">
                  <c:v>6.3529999999999998</c:v>
                </c:pt>
                <c:pt idx="12705">
                  <c:v>6.3540000000000001</c:v>
                </c:pt>
                <c:pt idx="12706">
                  <c:v>6.3540000000000001</c:v>
                </c:pt>
                <c:pt idx="12707">
                  <c:v>6.3550000000000004</c:v>
                </c:pt>
                <c:pt idx="12708">
                  <c:v>6.3550000000000004</c:v>
                </c:pt>
                <c:pt idx="12709">
                  <c:v>6.3559999999999999</c:v>
                </c:pt>
                <c:pt idx="12710">
                  <c:v>6.3559999999999999</c:v>
                </c:pt>
                <c:pt idx="12711">
                  <c:v>6.3570000000000002</c:v>
                </c:pt>
                <c:pt idx="12712">
                  <c:v>6.3570000000000002</c:v>
                </c:pt>
                <c:pt idx="12713">
                  <c:v>6.3579999999999997</c:v>
                </c:pt>
                <c:pt idx="12714">
                  <c:v>6.3579999999999997</c:v>
                </c:pt>
                <c:pt idx="12715">
                  <c:v>6.359</c:v>
                </c:pt>
                <c:pt idx="12716">
                  <c:v>6.359</c:v>
                </c:pt>
                <c:pt idx="12717">
                  <c:v>6.36</c:v>
                </c:pt>
                <c:pt idx="12718">
                  <c:v>6.36</c:v>
                </c:pt>
                <c:pt idx="12719">
                  <c:v>6.3609999999999998</c:v>
                </c:pt>
                <c:pt idx="12720">
                  <c:v>6.3609999999999998</c:v>
                </c:pt>
                <c:pt idx="12721">
                  <c:v>6.3620000000000001</c:v>
                </c:pt>
                <c:pt idx="12722">
                  <c:v>6.3620000000000001</c:v>
                </c:pt>
                <c:pt idx="12723">
                  <c:v>6.3630000000000004</c:v>
                </c:pt>
                <c:pt idx="12724">
                  <c:v>6.3630000000000004</c:v>
                </c:pt>
                <c:pt idx="12725">
                  <c:v>6.3639999999999999</c:v>
                </c:pt>
                <c:pt idx="12726">
                  <c:v>6.3639999999999999</c:v>
                </c:pt>
                <c:pt idx="12727">
                  <c:v>6.3650000000000002</c:v>
                </c:pt>
                <c:pt idx="12728">
                  <c:v>6.3650000000000002</c:v>
                </c:pt>
                <c:pt idx="12729">
                  <c:v>6.3659999999999997</c:v>
                </c:pt>
                <c:pt idx="12730">
                  <c:v>6.3659999999999997</c:v>
                </c:pt>
                <c:pt idx="12731">
                  <c:v>6.367</c:v>
                </c:pt>
                <c:pt idx="12732">
                  <c:v>6.367</c:v>
                </c:pt>
                <c:pt idx="12733">
                  <c:v>6.3680000000000003</c:v>
                </c:pt>
                <c:pt idx="12734">
                  <c:v>6.3680000000000003</c:v>
                </c:pt>
                <c:pt idx="12735">
                  <c:v>6.3689999999999998</c:v>
                </c:pt>
                <c:pt idx="12736">
                  <c:v>6.3689999999999998</c:v>
                </c:pt>
                <c:pt idx="12737">
                  <c:v>6.37</c:v>
                </c:pt>
                <c:pt idx="12738">
                  <c:v>6.37</c:v>
                </c:pt>
                <c:pt idx="12739">
                  <c:v>6.3710000000000004</c:v>
                </c:pt>
                <c:pt idx="12740">
                  <c:v>6.3710000000000004</c:v>
                </c:pt>
                <c:pt idx="12741">
                  <c:v>6.3719999999999999</c:v>
                </c:pt>
                <c:pt idx="12742">
                  <c:v>6.3719999999999999</c:v>
                </c:pt>
                <c:pt idx="12743">
                  <c:v>6.3730000000000002</c:v>
                </c:pt>
                <c:pt idx="12744">
                  <c:v>6.3730000000000002</c:v>
                </c:pt>
                <c:pt idx="12745">
                  <c:v>6.3739999999999997</c:v>
                </c:pt>
                <c:pt idx="12746">
                  <c:v>6.3739999999999997</c:v>
                </c:pt>
                <c:pt idx="12747">
                  <c:v>6.375</c:v>
                </c:pt>
                <c:pt idx="12748">
                  <c:v>6.375</c:v>
                </c:pt>
                <c:pt idx="12749">
                  <c:v>6.3760000000000003</c:v>
                </c:pt>
                <c:pt idx="12750">
                  <c:v>6.3760000000000003</c:v>
                </c:pt>
                <c:pt idx="12751">
                  <c:v>6.3769999999999998</c:v>
                </c:pt>
                <c:pt idx="12752">
                  <c:v>6.3769999999999998</c:v>
                </c:pt>
                <c:pt idx="12753">
                  <c:v>6.3780000000000001</c:v>
                </c:pt>
                <c:pt idx="12754">
                  <c:v>6.3780000000000001</c:v>
                </c:pt>
                <c:pt idx="12755">
                  <c:v>6.3789999999999996</c:v>
                </c:pt>
                <c:pt idx="12756">
                  <c:v>6.3789999999999996</c:v>
                </c:pt>
                <c:pt idx="12757">
                  <c:v>6.38</c:v>
                </c:pt>
                <c:pt idx="12758">
                  <c:v>6.38</c:v>
                </c:pt>
                <c:pt idx="12759">
                  <c:v>6.3810000000000002</c:v>
                </c:pt>
                <c:pt idx="12760">
                  <c:v>6.3810000000000002</c:v>
                </c:pt>
                <c:pt idx="12761">
                  <c:v>6.3819999999999997</c:v>
                </c:pt>
                <c:pt idx="12762">
                  <c:v>6.3819999999999997</c:v>
                </c:pt>
                <c:pt idx="12763">
                  <c:v>6.383</c:v>
                </c:pt>
                <c:pt idx="12764">
                  <c:v>6.383</c:v>
                </c:pt>
                <c:pt idx="12765">
                  <c:v>6.3840000000000003</c:v>
                </c:pt>
                <c:pt idx="12766">
                  <c:v>6.3840000000000003</c:v>
                </c:pt>
                <c:pt idx="12767">
                  <c:v>6.3849999999999998</c:v>
                </c:pt>
                <c:pt idx="12768">
                  <c:v>6.3849999999999998</c:v>
                </c:pt>
                <c:pt idx="12769">
                  <c:v>6.3860000000000001</c:v>
                </c:pt>
                <c:pt idx="12770">
                  <c:v>6.3860000000000001</c:v>
                </c:pt>
                <c:pt idx="12771">
                  <c:v>6.3869999999999996</c:v>
                </c:pt>
                <c:pt idx="12772">
                  <c:v>6.3869999999999996</c:v>
                </c:pt>
                <c:pt idx="12773">
                  <c:v>6.3879999999999999</c:v>
                </c:pt>
                <c:pt idx="12774">
                  <c:v>6.3879999999999999</c:v>
                </c:pt>
                <c:pt idx="12775">
                  <c:v>6.3890000000000002</c:v>
                </c:pt>
                <c:pt idx="12776">
                  <c:v>6.3890000000000002</c:v>
                </c:pt>
                <c:pt idx="12777">
                  <c:v>6.39</c:v>
                </c:pt>
                <c:pt idx="12778">
                  <c:v>6.39</c:v>
                </c:pt>
                <c:pt idx="12779">
                  <c:v>6.391</c:v>
                </c:pt>
                <c:pt idx="12780">
                  <c:v>6.391</c:v>
                </c:pt>
                <c:pt idx="12781">
                  <c:v>6.3920000000000003</c:v>
                </c:pt>
                <c:pt idx="12782">
                  <c:v>6.3920000000000003</c:v>
                </c:pt>
                <c:pt idx="12783">
                  <c:v>6.3929999999999998</c:v>
                </c:pt>
                <c:pt idx="12784">
                  <c:v>6.3929999999999998</c:v>
                </c:pt>
                <c:pt idx="12785">
                  <c:v>6.3940000000000001</c:v>
                </c:pt>
                <c:pt idx="12786">
                  <c:v>6.3940000000000001</c:v>
                </c:pt>
                <c:pt idx="12787">
                  <c:v>6.3949999999999996</c:v>
                </c:pt>
                <c:pt idx="12788">
                  <c:v>6.3949999999999996</c:v>
                </c:pt>
                <c:pt idx="12789">
                  <c:v>6.3959999999999999</c:v>
                </c:pt>
                <c:pt idx="12790">
                  <c:v>6.3959999999999999</c:v>
                </c:pt>
                <c:pt idx="12791">
                  <c:v>6.3970000000000002</c:v>
                </c:pt>
                <c:pt idx="12792">
                  <c:v>6.3970000000000002</c:v>
                </c:pt>
                <c:pt idx="12793">
                  <c:v>6.3979999999999997</c:v>
                </c:pt>
                <c:pt idx="12794">
                  <c:v>6.3979999999999997</c:v>
                </c:pt>
                <c:pt idx="12795">
                  <c:v>6.399</c:v>
                </c:pt>
                <c:pt idx="12796">
                  <c:v>6.399</c:v>
                </c:pt>
                <c:pt idx="12797">
                  <c:v>6.4</c:v>
                </c:pt>
                <c:pt idx="12798">
                  <c:v>6.4</c:v>
                </c:pt>
                <c:pt idx="12799">
                  <c:v>6.4009999999999998</c:v>
                </c:pt>
                <c:pt idx="12800">
                  <c:v>6.4009999999999998</c:v>
                </c:pt>
                <c:pt idx="12801">
                  <c:v>6.4020000000000001</c:v>
                </c:pt>
                <c:pt idx="12802">
                  <c:v>6.4020000000000001</c:v>
                </c:pt>
                <c:pt idx="12803">
                  <c:v>6.4029999999999996</c:v>
                </c:pt>
                <c:pt idx="12804">
                  <c:v>6.4029999999999996</c:v>
                </c:pt>
                <c:pt idx="12805">
                  <c:v>6.4039999999999999</c:v>
                </c:pt>
                <c:pt idx="12806">
                  <c:v>6.4039999999999999</c:v>
                </c:pt>
                <c:pt idx="12807">
                  <c:v>6.4050000000000002</c:v>
                </c:pt>
                <c:pt idx="12808">
                  <c:v>6.4050000000000002</c:v>
                </c:pt>
                <c:pt idx="12809">
                  <c:v>6.4059999999999997</c:v>
                </c:pt>
                <c:pt idx="12810">
                  <c:v>6.4059999999999997</c:v>
                </c:pt>
                <c:pt idx="12811">
                  <c:v>6.407</c:v>
                </c:pt>
                <c:pt idx="12812">
                  <c:v>6.407</c:v>
                </c:pt>
                <c:pt idx="12813">
                  <c:v>6.4080000000000004</c:v>
                </c:pt>
                <c:pt idx="12814">
                  <c:v>6.4080000000000004</c:v>
                </c:pt>
                <c:pt idx="12815">
                  <c:v>6.4089999999999998</c:v>
                </c:pt>
                <c:pt idx="12816">
                  <c:v>6.4089999999999998</c:v>
                </c:pt>
                <c:pt idx="12817">
                  <c:v>6.41</c:v>
                </c:pt>
                <c:pt idx="12818">
                  <c:v>6.41</c:v>
                </c:pt>
                <c:pt idx="12819">
                  <c:v>6.4109999999999996</c:v>
                </c:pt>
                <c:pt idx="12820">
                  <c:v>6.4109999999999996</c:v>
                </c:pt>
                <c:pt idx="12821">
                  <c:v>6.4119999999999999</c:v>
                </c:pt>
                <c:pt idx="12822">
                  <c:v>6.4119999999999999</c:v>
                </c:pt>
                <c:pt idx="12823">
                  <c:v>6.4130000000000003</c:v>
                </c:pt>
                <c:pt idx="12824">
                  <c:v>6.4130000000000003</c:v>
                </c:pt>
                <c:pt idx="12825">
                  <c:v>6.4139999999999997</c:v>
                </c:pt>
                <c:pt idx="12826">
                  <c:v>6.4139999999999997</c:v>
                </c:pt>
                <c:pt idx="12827">
                  <c:v>6.415</c:v>
                </c:pt>
                <c:pt idx="12828">
                  <c:v>6.415</c:v>
                </c:pt>
                <c:pt idx="12829">
                  <c:v>6.4160000000000004</c:v>
                </c:pt>
                <c:pt idx="12830">
                  <c:v>6.4160000000000004</c:v>
                </c:pt>
                <c:pt idx="12831">
                  <c:v>6.4169999999999998</c:v>
                </c:pt>
                <c:pt idx="12832">
                  <c:v>6.4169999999999998</c:v>
                </c:pt>
                <c:pt idx="12833">
                  <c:v>6.4180000000000001</c:v>
                </c:pt>
                <c:pt idx="12834">
                  <c:v>6.4180000000000001</c:v>
                </c:pt>
                <c:pt idx="12835">
                  <c:v>6.4189999999999996</c:v>
                </c:pt>
                <c:pt idx="12836">
                  <c:v>6.4189999999999996</c:v>
                </c:pt>
                <c:pt idx="12837">
                  <c:v>6.42</c:v>
                </c:pt>
                <c:pt idx="12838">
                  <c:v>6.42</c:v>
                </c:pt>
                <c:pt idx="12839">
                  <c:v>6.4210000000000003</c:v>
                </c:pt>
                <c:pt idx="12840">
                  <c:v>6.4210000000000003</c:v>
                </c:pt>
                <c:pt idx="12841">
                  <c:v>6.4219999999999997</c:v>
                </c:pt>
                <c:pt idx="12842">
                  <c:v>6.4219999999999997</c:v>
                </c:pt>
                <c:pt idx="12843">
                  <c:v>6.423</c:v>
                </c:pt>
                <c:pt idx="12844">
                  <c:v>6.423</c:v>
                </c:pt>
                <c:pt idx="12845">
                  <c:v>6.4240000000000004</c:v>
                </c:pt>
                <c:pt idx="12846">
                  <c:v>6.4240000000000004</c:v>
                </c:pt>
                <c:pt idx="12847">
                  <c:v>6.4249999999999998</c:v>
                </c:pt>
                <c:pt idx="12848">
                  <c:v>6.4249999999999998</c:v>
                </c:pt>
                <c:pt idx="12849">
                  <c:v>6.4260000000000002</c:v>
                </c:pt>
                <c:pt idx="12850">
                  <c:v>6.4260000000000002</c:v>
                </c:pt>
                <c:pt idx="12851">
                  <c:v>6.4269999999999996</c:v>
                </c:pt>
                <c:pt idx="12852">
                  <c:v>6.4269999999999996</c:v>
                </c:pt>
                <c:pt idx="12853">
                  <c:v>6.4279999999999999</c:v>
                </c:pt>
                <c:pt idx="12854">
                  <c:v>6.4279999999999999</c:v>
                </c:pt>
                <c:pt idx="12855">
                  <c:v>6.4290000000000003</c:v>
                </c:pt>
                <c:pt idx="12856">
                  <c:v>6.4290000000000003</c:v>
                </c:pt>
                <c:pt idx="12857">
                  <c:v>6.43</c:v>
                </c:pt>
                <c:pt idx="12858">
                  <c:v>6.43</c:v>
                </c:pt>
                <c:pt idx="12859">
                  <c:v>6.431</c:v>
                </c:pt>
                <c:pt idx="12860">
                  <c:v>6.431</c:v>
                </c:pt>
                <c:pt idx="12861">
                  <c:v>6.4320000000000004</c:v>
                </c:pt>
                <c:pt idx="12862">
                  <c:v>6.4320000000000004</c:v>
                </c:pt>
                <c:pt idx="12863">
                  <c:v>6.4329999999999998</c:v>
                </c:pt>
                <c:pt idx="12864">
                  <c:v>6.4329999999999998</c:v>
                </c:pt>
                <c:pt idx="12865">
                  <c:v>6.4340000000000002</c:v>
                </c:pt>
                <c:pt idx="12866">
                  <c:v>6.4340000000000002</c:v>
                </c:pt>
                <c:pt idx="12867">
                  <c:v>6.4349999999999996</c:v>
                </c:pt>
                <c:pt idx="12868">
                  <c:v>6.4349999999999996</c:v>
                </c:pt>
                <c:pt idx="12869">
                  <c:v>6.4359999999999999</c:v>
                </c:pt>
                <c:pt idx="12870">
                  <c:v>6.4359999999999999</c:v>
                </c:pt>
                <c:pt idx="12871">
                  <c:v>6.4370000000000003</c:v>
                </c:pt>
                <c:pt idx="12872">
                  <c:v>6.4370000000000003</c:v>
                </c:pt>
                <c:pt idx="12873">
                  <c:v>6.4379999999999997</c:v>
                </c:pt>
                <c:pt idx="12874">
                  <c:v>6.4379999999999997</c:v>
                </c:pt>
                <c:pt idx="12875">
                  <c:v>6.4390000000000001</c:v>
                </c:pt>
                <c:pt idx="12876">
                  <c:v>6.4390000000000001</c:v>
                </c:pt>
                <c:pt idx="12877">
                  <c:v>6.44</c:v>
                </c:pt>
                <c:pt idx="12878">
                  <c:v>6.44</c:v>
                </c:pt>
                <c:pt idx="12879">
                  <c:v>6.4409999999999998</c:v>
                </c:pt>
                <c:pt idx="12880">
                  <c:v>6.4409999999999998</c:v>
                </c:pt>
                <c:pt idx="12881">
                  <c:v>6.4420000000000002</c:v>
                </c:pt>
                <c:pt idx="12882">
                  <c:v>6.4420000000000002</c:v>
                </c:pt>
                <c:pt idx="12883">
                  <c:v>6.4429999999999996</c:v>
                </c:pt>
                <c:pt idx="12884">
                  <c:v>6.4429999999999996</c:v>
                </c:pt>
                <c:pt idx="12885">
                  <c:v>6.444</c:v>
                </c:pt>
                <c:pt idx="12886">
                  <c:v>6.444</c:v>
                </c:pt>
                <c:pt idx="12887">
                  <c:v>6.4450000000000003</c:v>
                </c:pt>
                <c:pt idx="12888">
                  <c:v>6.4450000000000003</c:v>
                </c:pt>
                <c:pt idx="12889">
                  <c:v>6.4459999999999997</c:v>
                </c:pt>
                <c:pt idx="12890">
                  <c:v>6.4459999999999997</c:v>
                </c:pt>
                <c:pt idx="12891">
                  <c:v>6.4470000000000001</c:v>
                </c:pt>
                <c:pt idx="12892">
                  <c:v>6.4470000000000001</c:v>
                </c:pt>
                <c:pt idx="12893">
                  <c:v>6.4480000000000004</c:v>
                </c:pt>
                <c:pt idx="12894">
                  <c:v>6.4480000000000004</c:v>
                </c:pt>
                <c:pt idx="12895">
                  <c:v>6.4489999999999998</c:v>
                </c:pt>
                <c:pt idx="12896">
                  <c:v>6.4489999999999998</c:v>
                </c:pt>
                <c:pt idx="12897">
                  <c:v>6.45</c:v>
                </c:pt>
                <c:pt idx="12898">
                  <c:v>6.45</c:v>
                </c:pt>
                <c:pt idx="12899">
                  <c:v>6.4509999999999996</c:v>
                </c:pt>
                <c:pt idx="12900">
                  <c:v>6.4509999999999996</c:v>
                </c:pt>
                <c:pt idx="12901">
                  <c:v>6.452</c:v>
                </c:pt>
                <c:pt idx="12902">
                  <c:v>6.452</c:v>
                </c:pt>
                <c:pt idx="12903">
                  <c:v>6.4530000000000003</c:v>
                </c:pt>
                <c:pt idx="12904">
                  <c:v>6.4530000000000003</c:v>
                </c:pt>
                <c:pt idx="12905">
                  <c:v>6.4539999999999997</c:v>
                </c:pt>
                <c:pt idx="12906">
                  <c:v>6.4539999999999997</c:v>
                </c:pt>
                <c:pt idx="12907">
                  <c:v>6.4550000000000001</c:v>
                </c:pt>
                <c:pt idx="12908">
                  <c:v>6.4550000000000001</c:v>
                </c:pt>
                <c:pt idx="12909">
                  <c:v>6.4560000000000004</c:v>
                </c:pt>
                <c:pt idx="12910">
                  <c:v>6.4560000000000004</c:v>
                </c:pt>
                <c:pt idx="12911">
                  <c:v>6.4569999999999999</c:v>
                </c:pt>
                <c:pt idx="12912">
                  <c:v>6.4569999999999999</c:v>
                </c:pt>
                <c:pt idx="12913">
                  <c:v>6.4580000000000002</c:v>
                </c:pt>
                <c:pt idx="12914">
                  <c:v>6.4580000000000002</c:v>
                </c:pt>
                <c:pt idx="12915">
                  <c:v>6.4589999999999996</c:v>
                </c:pt>
                <c:pt idx="12916">
                  <c:v>6.4589999999999996</c:v>
                </c:pt>
                <c:pt idx="12917">
                  <c:v>6.46</c:v>
                </c:pt>
                <c:pt idx="12918">
                  <c:v>6.46</c:v>
                </c:pt>
                <c:pt idx="12919">
                  <c:v>6.4610000000000003</c:v>
                </c:pt>
                <c:pt idx="12920">
                  <c:v>6.4610000000000003</c:v>
                </c:pt>
                <c:pt idx="12921">
                  <c:v>6.4619999999999997</c:v>
                </c:pt>
                <c:pt idx="12922">
                  <c:v>6.4619999999999997</c:v>
                </c:pt>
                <c:pt idx="12923">
                  <c:v>6.4630000000000001</c:v>
                </c:pt>
                <c:pt idx="12924">
                  <c:v>6.4630000000000001</c:v>
                </c:pt>
                <c:pt idx="12925">
                  <c:v>6.4640000000000004</c:v>
                </c:pt>
                <c:pt idx="12926">
                  <c:v>6.4640000000000004</c:v>
                </c:pt>
                <c:pt idx="12927">
                  <c:v>6.4649999999999999</c:v>
                </c:pt>
                <c:pt idx="12928">
                  <c:v>6.4649999999999999</c:v>
                </c:pt>
                <c:pt idx="12929">
                  <c:v>6.4660000000000002</c:v>
                </c:pt>
                <c:pt idx="12930">
                  <c:v>6.4660000000000002</c:v>
                </c:pt>
                <c:pt idx="12931">
                  <c:v>6.4669999999999996</c:v>
                </c:pt>
                <c:pt idx="12932">
                  <c:v>6.4669999999999996</c:v>
                </c:pt>
                <c:pt idx="12933">
                  <c:v>6.468</c:v>
                </c:pt>
                <c:pt idx="12934">
                  <c:v>6.468</c:v>
                </c:pt>
                <c:pt idx="12935">
                  <c:v>6.4690000000000003</c:v>
                </c:pt>
                <c:pt idx="12936">
                  <c:v>6.4690000000000003</c:v>
                </c:pt>
                <c:pt idx="12937">
                  <c:v>6.47</c:v>
                </c:pt>
                <c:pt idx="12938">
                  <c:v>6.47</c:v>
                </c:pt>
                <c:pt idx="12939">
                  <c:v>6.4710000000000001</c:v>
                </c:pt>
                <c:pt idx="12940">
                  <c:v>6.4710000000000001</c:v>
                </c:pt>
                <c:pt idx="12941">
                  <c:v>6.4720000000000004</c:v>
                </c:pt>
                <c:pt idx="12942">
                  <c:v>6.4720000000000004</c:v>
                </c:pt>
                <c:pt idx="12943">
                  <c:v>6.4729999999999999</c:v>
                </c:pt>
                <c:pt idx="12944">
                  <c:v>6.4729999999999999</c:v>
                </c:pt>
                <c:pt idx="12945">
                  <c:v>6.4740000000000002</c:v>
                </c:pt>
                <c:pt idx="12946">
                  <c:v>6.4740000000000002</c:v>
                </c:pt>
                <c:pt idx="12947">
                  <c:v>6.4749999999999996</c:v>
                </c:pt>
                <c:pt idx="12948">
                  <c:v>6.4749999999999996</c:v>
                </c:pt>
                <c:pt idx="12949">
                  <c:v>6.476</c:v>
                </c:pt>
                <c:pt idx="12950">
                  <c:v>6.476</c:v>
                </c:pt>
                <c:pt idx="12951">
                  <c:v>6.4770000000000003</c:v>
                </c:pt>
                <c:pt idx="12952">
                  <c:v>6.4770000000000003</c:v>
                </c:pt>
                <c:pt idx="12953">
                  <c:v>6.4779999999999998</c:v>
                </c:pt>
                <c:pt idx="12954">
                  <c:v>6.4779999999999998</c:v>
                </c:pt>
                <c:pt idx="12955">
                  <c:v>6.4790000000000001</c:v>
                </c:pt>
                <c:pt idx="12956">
                  <c:v>6.4790000000000001</c:v>
                </c:pt>
                <c:pt idx="12957">
                  <c:v>6.48</c:v>
                </c:pt>
                <c:pt idx="12958">
                  <c:v>6.48</c:v>
                </c:pt>
                <c:pt idx="12959">
                  <c:v>6.4809999999999999</c:v>
                </c:pt>
                <c:pt idx="12960">
                  <c:v>6.4809999999999999</c:v>
                </c:pt>
                <c:pt idx="12961">
                  <c:v>6.4820000000000002</c:v>
                </c:pt>
                <c:pt idx="12962">
                  <c:v>6.4820000000000002</c:v>
                </c:pt>
                <c:pt idx="12963">
                  <c:v>6.4829999999999997</c:v>
                </c:pt>
                <c:pt idx="12964">
                  <c:v>6.4829999999999997</c:v>
                </c:pt>
                <c:pt idx="12965">
                  <c:v>6.484</c:v>
                </c:pt>
                <c:pt idx="12966">
                  <c:v>6.484</c:v>
                </c:pt>
                <c:pt idx="12967">
                  <c:v>6.4850000000000003</c:v>
                </c:pt>
                <c:pt idx="12968">
                  <c:v>6.4850000000000003</c:v>
                </c:pt>
                <c:pt idx="12969">
                  <c:v>6.4859999999999998</c:v>
                </c:pt>
                <c:pt idx="12970">
                  <c:v>6.4859999999999998</c:v>
                </c:pt>
                <c:pt idx="12971">
                  <c:v>6.4870000000000001</c:v>
                </c:pt>
                <c:pt idx="12972">
                  <c:v>6.4870000000000001</c:v>
                </c:pt>
                <c:pt idx="12973">
                  <c:v>6.4880000000000004</c:v>
                </c:pt>
                <c:pt idx="12974">
                  <c:v>6.4880000000000004</c:v>
                </c:pt>
                <c:pt idx="12975">
                  <c:v>6.4889999999999999</c:v>
                </c:pt>
                <c:pt idx="12976">
                  <c:v>6.4889999999999999</c:v>
                </c:pt>
                <c:pt idx="12977">
                  <c:v>6.49</c:v>
                </c:pt>
                <c:pt idx="12978">
                  <c:v>6.49</c:v>
                </c:pt>
                <c:pt idx="12979">
                  <c:v>6.4909999999999997</c:v>
                </c:pt>
                <c:pt idx="12980">
                  <c:v>6.4909999999999997</c:v>
                </c:pt>
                <c:pt idx="12981">
                  <c:v>6.492</c:v>
                </c:pt>
                <c:pt idx="12982">
                  <c:v>6.492</c:v>
                </c:pt>
                <c:pt idx="12983">
                  <c:v>6.4930000000000003</c:v>
                </c:pt>
                <c:pt idx="12984">
                  <c:v>6.4930000000000003</c:v>
                </c:pt>
                <c:pt idx="12985">
                  <c:v>6.4939999999999998</c:v>
                </c:pt>
                <c:pt idx="12986">
                  <c:v>6.4939999999999998</c:v>
                </c:pt>
                <c:pt idx="12987">
                  <c:v>6.4950000000000001</c:v>
                </c:pt>
                <c:pt idx="12988">
                  <c:v>6.4950000000000001</c:v>
                </c:pt>
                <c:pt idx="12989">
                  <c:v>6.4960000000000004</c:v>
                </c:pt>
                <c:pt idx="12990">
                  <c:v>6.4960000000000004</c:v>
                </c:pt>
                <c:pt idx="12991">
                  <c:v>6.4969999999999999</c:v>
                </c:pt>
                <c:pt idx="12992">
                  <c:v>6.4969999999999999</c:v>
                </c:pt>
                <c:pt idx="12993">
                  <c:v>6.4980000000000002</c:v>
                </c:pt>
                <c:pt idx="12994">
                  <c:v>6.4980000000000002</c:v>
                </c:pt>
                <c:pt idx="12995">
                  <c:v>6.4989999999999997</c:v>
                </c:pt>
                <c:pt idx="12996">
                  <c:v>6.4989999999999997</c:v>
                </c:pt>
                <c:pt idx="12997">
                  <c:v>6.5</c:v>
                </c:pt>
                <c:pt idx="12998">
                  <c:v>6.5</c:v>
                </c:pt>
                <c:pt idx="12999">
                  <c:v>6.5010000000000003</c:v>
                </c:pt>
                <c:pt idx="13000">
                  <c:v>6.5010000000000003</c:v>
                </c:pt>
                <c:pt idx="13001">
                  <c:v>6.5019999999999998</c:v>
                </c:pt>
                <c:pt idx="13002">
                  <c:v>6.5019999999999998</c:v>
                </c:pt>
                <c:pt idx="13003">
                  <c:v>6.5030000000000001</c:v>
                </c:pt>
                <c:pt idx="13004">
                  <c:v>6.5030000000000001</c:v>
                </c:pt>
                <c:pt idx="13005">
                  <c:v>6.5039999999999996</c:v>
                </c:pt>
                <c:pt idx="13006">
                  <c:v>6.5039999999999996</c:v>
                </c:pt>
                <c:pt idx="13007">
                  <c:v>6.5049999999999999</c:v>
                </c:pt>
                <c:pt idx="13008">
                  <c:v>6.5049999999999999</c:v>
                </c:pt>
                <c:pt idx="13009">
                  <c:v>6.5060000000000002</c:v>
                </c:pt>
                <c:pt idx="13010">
                  <c:v>6.5060000000000002</c:v>
                </c:pt>
                <c:pt idx="13011">
                  <c:v>6.5069999999999997</c:v>
                </c:pt>
                <c:pt idx="13012">
                  <c:v>6.5069999999999997</c:v>
                </c:pt>
                <c:pt idx="13013">
                  <c:v>6.508</c:v>
                </c:pt>
                <c:pt idx="13014">
                  <c:v>6.508</c:v>
                </c:pt>
                <c:pt idx="13015">
                  <c:v>6.5090000000000003</c:v>
                </c:pt>
                <c:pt idx="13016">
                  <c:v>6.5090000000000003</c:v>
                </c:pt>
                <c:pt idx="13017">
                  <c:v>6.51</c:v>
                </c:pt>
                <c:pt idx="13018">
                  <c:v>6.51</c:v>
                </c:pt>
                <c:pt idx="13019">
                  <c:v>6.5110000000000001</c:v>
                </c:pt>
                <c:pt idx="13020">
                  <c:v>6.5110000000000001</c:v>
                </c:pt>
                <c:pt idx="13021">
                  <c:v>6.5119999999999996</c:v>
                </c:pt>
                <c:pt idx="13022">
                  <c:v>6.5119999999999996</c:v>
                </c:pt>
                <c:pt idx="13023">
                  <c:v>6.5129999999999999</c:v>
                </c:pt>
                <c:pt idx="13024">
                  <c:v>6.5129999999999999</c:v>
                </c:pt>
                <c:pt idx="13025">
                  <c:v>6.5140000000000002</c:v>
                </c:pt>
                <c:pt idx="13026">
                  <c:v>6.5140000000000002</c:v>
                </c:pt>
                <c:pt idx="13027">
                  <c:v>6.5149999999999997</c:v>
                </c:pt>
                <c:pt idx="13028">
                  <c:v>6.5149999999999997</c:v>
                </c:pt>
                <c:pt idx="13029">
                  <c:v>6.516</c:v>
                </c:pt>
                <c:pt idx="13030">
                  <c:v>6.516</c:v>
                </c:pt>
                <c:pt idx="13031">
                  <c:v>6.5170000000000003</c:v>
                </c:pt>
                <c:pt idx="13032">
                  <c:v>6.5170000000000003</c:v>
                </c:pt>
                <c:pt idx="13033">
                  <c:v>6.5179999999999998</c:v>
                </c:pt>
                <c:pt idx="13034">
                  <c:v>6.5179999999999998</c:v>
                </c:pt>
                <c:pt idx="13035">
                  <c:v>6.5190000000000001</c:v>
                </c:pt>
                <c:pt idx="13036">
                  <c:v>6.5190000000000001</c:v>
                </c:pt>
                <c:pt idx="13037">
                  <c:v>6.52</c:v>
                </c:pt>
                <c:pt idx="13038">
                  <c:v>6.52</c:v>
                </c:pt>
                <c:pt idx="13039">
                  <c:v>6.5209999999999999</c:v>
                </c:pt>
                <c:pt idx="13040">
                  <c:v>6.5209999999999999</c:v>
                </c:pt>
                <c:pt idx="13041">
                  <c:v>6.5220000000000002</c:v>
                </c:pt>
                <c:pt idx="13042">
                  <c:v>6.5220000000000002</c:v>
                </c:pt>
                <c:pt idx="13043">
                  <c:v>6.5229999999999997</c:v>
                </c:pt>
                <c:pt idx="13044">
                  <c:v>6.5229999999999997</c:v>
                </c:pt>
                <c:pt idx="13045">
                  <c:v>6.524</c:v>
                </c:pt>
                <c:pt idx="13046">
                  <c:v>6.524</c:v>
                </c:pt>
                <c:pt idx="13047">
                  <c:v>6.5250000000000004</c:v>
                </c:pt>
                <c:pt idx="13048">
                  <c:v>6.5250000000000004</c:v>
                </c:pt>
                <c:pt idx="13049">
                  <c:v>6.5259999999999998</c:v>
                </c:pt>
                <c:pt idx="13050">
                  <c:v>6.5259999999999998</c:v>
                </c:pt>
                <c:pt idx="13051">
                  <c:v>6.5270000000000001</c:v>
                </c:pt>
                <c:pt idx="13052">
                  <c:v>6.5270000000000001</c:v>
                </c:pt>
                <c:pt idx="13053">
                  <c:v>6.5279999999999996</c:v>
                </c:pt>
                <c:pt idx="13054">
                  <c:v>6.5279999999999996</c:v>
                </c:pt>
                <c:pt idx="13055">
                  <c:v>6.5289999999999999</c:v>
                </c:pt>
                <c:pt idx="13056">
                  <c:v>6.5289999999999999</c:v>
                </c:pt>
                <c:pt idx="13057">
                  <c:v>6.53</c:v>
                </c:pt>
                <c:pt idx="13058">
                  <c:v>6.53</c:v>
                </c:pt>
                <c:pt idx="13059">
                  <c:v>6.5309999999999997</c:v>
                </c:pt>
                <c:pt idx="13060">
                  <c:v>6.5309999999999997</c:v>
                </c:pt>
                <c:pt idx="13061">
                  <c:v>6.532</c:v>
                </c:pt>
                <c:pt idx="13062">
                  <c:v>6.532</c:v>
                </c:pt>
                <c:pt idx="13063">
                  <c:v>6.5330000000000004</c:v>
                </c:pt>
                <c:pt idx="13064">
                  <c:v>6.5330000000000004</c:v>
                </c:pt>
                <c:pt idx="13065">
                  <c:v>6.5339999999999998</c:v>
                </c:pt>
                <c:pt idx="13066">
                  <c:v>6.5339999999999998</c:v>
                </c:pt>
                <c:pt idx="13067">
                  <c:v>6.5350000000000001</c:v>
                </c:pt>
                <c:pt idx="13068">
                  <c:v>6.5350000000000001</c:v>
                </c:pt>
                <c:pt idx="13069">
                  <c:v>6.5359999999999996</c:v>
                </c:pt>
                <c:pt idx="13070">
                  <c:v>6.5359999999999996</c:v>
                </c:pt>
                <c:pt idx="13071">
                  <c:v>6.5369999999999999</c:v>
                </c:pt>
                <c:pt idx="13072">
                  <c:v>6.5369999999999999</c:v>
                </c:pt>
                <c:pt idx="13073">
                  <c:v>6.5380000000000003</c:v>
                </c:pt>
                <c:pt idx="13074">
                  <c:v>6.5380000000000003</c:v>
                </c:pt>
                <c:pt idx="13075">
                  <c:v>6.5389999999999997</c:v>
                </c:pt>
                <c:pt idx="13076">
                  <c:v>6.5389999999999997</c:v>
                </c:pt>
                <c:pt idx="13077">
                  <c:v>6.54</c:v>
                </c:pt>
                <c:pt idx="13078">
                  <c:v>6.54</c:v>
                </c:pt>
                <c:pt idx="13079">
                  <c:v>6.5410000000000004</c:v>
                </c:pt>
                <c:pt idx="13080">
                  <c:v>6.5410000000000004</c:v>
                </c:pt>
                <c:pt idx="13081">
                  <c:v>6.5419999999999998</c:v>
                </c:pt>
                <c:pt idx="13082">
                  <c:v>6.5419999999999998</c:v>
                </c:pt>
                <c:pt idx="13083">
                  <c:v>6.5430000000000001</c:v>
                </c:pt>
                <c:pt idx="13084">
                  <c:v>6.5430000000000001</c:v>
                </c:pt>
                <c:pt idx="13085">
                  <c:v>6.5439999999999996</c:v>
                </c:pt>
                <c:pt idx="13086">
                  <c:v>6.5439999999999996</c:v>
                </c:pt>
                <c:pt idx="13087">
                  <c:v>6.5449999999999999</c:v>
                </c:pt>
                <c:pt idx="13088">
                  <c:v>6.5449999999999999</c:v>
                </c:pt>
                <c:pt idx="13089">
                  <c:v>6.5460000000000003</c:v>
                </c:pt>
                <c:pt idx="13090">
                  <c:v>6.5460000000000003</c:v>
                </c:pt>
                <c:pt idx="13091">
                  <c:v>6.5469999999999997</c:v>
                </c:pt>
                <c:pt idx="13092">
                  <c:v>6.5469999999999997</c:v>
                </c:pt>
                <c:pt idx="13093">
                  <c:v>6.548</c:v>
                </c:pt>
                <c:pt idx="13094">
                  <c:v>6.548</c:v>
                </c:pt>
                <c:pt idx="13095">
                  <c:v>6.5490000000000004</c:v>
                </c:pt>
                <c:pt idx="13096">
                  <c:v>6.5490000000000004</c:v>
                </c:pt>
                <c:pt idx="13097">
                  <c:v>6.55</c:v>
                </c:pt>
                <c:pt idx="13098">
                  <c:v>6.55</c:v>
                </c:pt>
                <c:pt idx="13099">
                  <c:v>6.5510000000000002</c:v>
                </c:pt>
                <c:pt idx="13100">
                  <c:v>6.5510000000000002</c:v>
                </c:pt>
                <c:pt idx="13101">
                  <c:v>6.5519999999999996</c:v>
                </c:pt>
                <c:pt idx="13102">
                  <c:v>6.5519999999999996</c:v>
                </c:pt>
                <c:pt idx="13103">
                  <c:v>6.5529999999999999</c:v>
                </c:pt>
                <c:pt idx="13104">
                  <c:v>6.5529999999999999</c:v>
                </c:pt>
                <c:pt idx="13105">
                  <c:v>6.5540000000000003</c:v>
                </c:pt>
                <c:pt idx="13106">
                  <c:v>6.5540000000000003</c:v>
                </c:pt>
                <c:pt idx="13107">
                  <c:v>6.5549999999999997</c:v>
                </c:pt>
                <c:pt idx="13108">
                  <c:v>6.5549999999999997</c:v>
                </c:pt>
                <c:pt idx="13109">
                  <c:v>6.556</c:v>
                </c:pt>
                <c:pt idx="13110">
                  <c:v>6.556</c:v>
                </c:pt>
                <c:pt idx="13111">
                  <c:v>6.5570000000000004</c:v>
                </c:pt>
                <c:pt idx="13112">
                  <c:v>6.5570000000000004</c:v>
                </c:pt>
                <c:pt idx="13113">
                  <c:v>6.5579999999999998</c:v>
                </c:pt>
                <c:pt idx="13114">
                  <c:v>6.5579999999999998</c:v>
                </c:pt>
                <c:pt idx="13115">
                  <c:v>6.5590000000000002</c:v>
                </c:pt>
                <c:pt idx="13116">
                  <c:v>6.5590000000000002</c:v>
                </c:pt>
                <c:pt idx="13117">
                  <c:v>6.56</c:v>
                </c:pt>
                <c:pt idx="13118">
                  <c:v>6.56</c:v>
                </c:pt>
                <c:pt idx="13119">
                  <c:v>6.5609999999999999</c:v>
                </c:pt>
                <c:pt idx="13120">
                  <c:v>6.5609999999999999</c:v>
                </c:pt>
                <c:pt idx="13121">
                  <c:v>6.5620000000000003</c:v>
                </c:pt>
                <c:pt idx="13122">
                  <c:v>6.5620000000000003</c:v>
                </c:pt>
                <c:pt idx="13123">
                  <c:v>6.5629999999999997</c:v>
                </c:pt>
                <c:pt idx="13124">
                  <c:v>6.5629999999999997</c:v>
                </c:pt>
                <c:pt idx="13125">
                  <c:v>6.5640000000000001</c:v>
                </c:pt>
                <c:pt idx="13126">
                  <c:v>6.5640000000000001</c:v>
                </c:pt>
                <c:pt idx="13127">
                  <c:v>6.5650000000000004</c:v>
                </c:pt>
                <c:pt idx="13128">
                  <c:v>6.5650000000000004</c:v>
                </c:pt>
                <c:pt idx="13129">
                  <c:v>6.5659999999999998</c:v>
                </c:pt>
                <c:pt idx="13130">
                  <c:v>6.5659999999999998</c:v>
                </c:pt>
                <c:pt idx="13131">
                  <c:v>6.5670000000000002</c:v>
                </c:pt>
                <c:pt idx="13132">
                  <c:v>6.5670000000000002</c:v>
                </c:pt>
                <c:pt idx="13133">
                  <c:v>6.5679999999999996</c:v>
                </c:pt>
                <c:pt idx="13134">
                  <c:v>6.5679999999999996</c:v>
                </c:pt>
                <c:pt idx="13135">
                  <c:v>6.569</c:v>
                </c:pt>
                <c:pt idx="13136">
                  <c:v>6.569</c:v>
                </c:pt>
                <c:pt idx="13137">
                  <c:v>6.57</c:v>
                </c:pt>
                <c:pt idx="13138">
                  <c:v>6.57</c:v>
                </c:pt>
                <c:pt idx="13139">
                  <c:v>6.5709999999999997</c:v>
                </c:pt>
                <c:pt idx="13140">
                  <c:v>6.5709999999999997</c:v>
                </c:pt>
                <c:pt idx="13141">
                  <c:v>6.5720000000000001</c:v>
                </c:pt>
                <c:pt idx="13142">
                  <c:v>6.5720000000000001</c:v>
                </c:pt>
                <c:pt idx="13143">
                  <c:v>6.5730000000000004</c:v>
                </c:pt>
                <c:pt idx="13144">
                  <c:v>6.5730000000000004</c:v>
                </c:pt>
                <c:pt idx="13145">
                  <c:v>6.5739999999999998</c:v>
                </c:pt>
                <c:pt idx="13146">
                  <c:v>6.5739999999999998</c:v>
                </c:pt>
                <c:pt idx="13147">
                  <c:v>6.5750000000000002</c:v>
                </c:pt>
                <c:pt idx="13148">
                  <c:v>6.5750000000000002</c:v>
                </c:pt>
                <c:pt idx="13149">
                  <c:v>6.5759999999999996</c:v>
                </c:pt>
                <c:pt idx="13150">
                  <c:v>6.5759999999999996</c:v>
                </c:pt>
                <c:pt idx="13151">
                  <c:v>6.577</c:v>
                </c:pt>
                <c:pt idx="13152">
                  <c:v>6.577</c:v>
                </c:pt>
                <c:pt idx="13153">
                  <c:v>6.5780000000000003</c:v>
                </c:pt>
                <c:pt idx="13154">
                  <c:v>6.5780000000000003</c:v>
                </c:pt>
                <c:pt idx="13155">
                  <c:v>6.5789999999999997</c:v>
                </c:pt>
                <c:pt idx="13156">
                  <c:v>6.5789999999999997</c:v>
                </c:pt>
                <c:pt idx="13157">
                  <c:v>6.58</c:v>
                </c:pt>
                <c:pt idx="13158">
                  <c:v>6.58</c:v>
                </c:pt>
                <c:pt idx="13159">
                  <c:v>6.5810000000000004</c:v>
                </c:pt>
                <c:pt idx="13160">
                  <c:v>6.5810000000000004</c:v>
                </c:pt>
                <c:pt idx="13161">
                  <c:v>6.5819999999999999</c:v>
                </c:pt>
                <c:pt idx="13162">
                  <c:v>6.5819999999999999</c:v>
                </c:pt>
                <c:pt idx="13163">
                  <c:v>6.5830000000000002</c:v>
                </c:pt>
                <c:pt idx="13164">
                  <c:v>6.5830000000000002</c:v>
                </c:pt>
                <c:pt idx="13165">
                  <c:v>6.5839999999999996</c:v>
                </c:pt>
                <c:pt idx="13166">
                  <c:v>6.5839999999999996</c:v>
                </c:pt>
                <c:pt idx="13167">
                  <c:v>6.585</c:v>
                </c:pt>
                <c:pt idx="13168">
                  <c:v>6.585</c:v>
                </c:pt>
                <c:pt idx="13169">
                  <c:v>6.5860000000000003</c:v>
                </c:pt>
                <c:pt idx="13170">
                  <c:v>6.5860000000000003</c:v>
                </c:pt>
                <c:pt idx="13171">
                  <c:v>6.5869999999999997</c:v>
                </c:pt>
                <c:pt idx="13172">
                  <c:v>6.5869999999999997</c:v>
                </c:pt>
                <c:pt idx="13173">
                  <c:v>6.5880000000000001</c:v>
                </c:pt>
                <c:pt idx="13174">
                  <c:v>6.5880000000000001</c:v>
                </c:pt>
                <c:pt idx="13175">
                  <c:v>6.5890000000000004</c:v>
                </c:pt>
                <c:pt idx="13176">
                  <c:v>6.5890000000000004</c:v>
                </c:pt>
                <c:pt idx="13177">
                  <c:v>6.59</c:v>
                </c:pt>
                <c:pt idx="13178">
                  <c:v>6.59</c:v>
                </c:pt>
                <c:pt idx="13179">
                  <c:v>6.5910000000000002</c:v>
                </c:pt>
                <c:pt idx="13180">
                  <c:v>6.5910000000000002</c:v>
                </c:pt>
                <c:pt idx="13181">
                  <c:v>6.5919999999999996</c:v>
                </c:pt>
                <c:pt idx="13182">
                  <c:v>6.5919999999999996</c:v>
                </c:pt>
                <c:pt idx="13183">
                  <c:v>6.593</c:v>
                </c:pt>
                <c:pt idx="13184">
                  <c:v>6.593</c:v>
                </c:pt>
                <c:pt idx="13185">
                  <c:v>6.5940000000000003</c:v>
                </c:pt>
                <c:pt idx="13186">
                  <c:v>6.5940000000000003</c:v>
                </c:pt>
                <c:pt idx="13187">
                  <c:v>6.5949999999999998</c:v>
                </c:pt>
                <c:pt idx="13188">
                  <c:v>6.5949999999999998</c:v>
                </c:pt>
                <c:pt idx="13189">
                  <c:v>6.5960000000000001</c:v>
                </c:pt>
                <c:pt idx="13190">
                  <c:v>6.5960000000000001</c:v>
                </c:pt>
                <c:pt idx="13191">
                  <c:v>6.5970000000000004</c:v>
                </c:pt>
                <c:pt idx="13192">
                  <c:v>6.5970000000000004</c:v>
                </c:pt>
                <c:pt idx="13193">
                  <c:v>6.5979999999999999</c:v>
                </c:pt>
                <c:pt idx="13194">
                  <c:v>6.5979999999999999</c:v>
                </c:pt>
                <c:pt idx="13195">
                  <c:v>6.5990000000000002</c:v>
                </c:pt>
                <c:pt idx="13196">
                  <c:v>6.5990000000000002</c:v>
                </c:pt>
                <c:pt idx="13197">
                  <c:v>6.6</c:v>
                </c:pt>
                <c:pt idx="13198">
                  <c:v>6.6</c:v>
                </c:pt>
                <c:pt idx="13199">
                  <c:v>6.601</c:v>
                </c:pt>
                <c:pt idx="13200">
                  <c:v>6.601</c:v>
                </c:pt>
                <c:pt idx="13201">
                  <c:v>6.6020000000000003</c:v>
                </c:pt>
                <c:pt idx="13202">
                  <c:v>6.6020000000000003</c:v>
                </c:pt>
                <c:pt idx="13203">
                  <c:v>6.6029999999999998</c:v>
                </c:pt>
                <c:pt idx="13204">
                  <c:v>6.6029999999999998</c:v>
                </c:pt>
                <c:pt idx="13205">
                  <c:v>6.6040000000000001</c:v>
                </c:pt>
                <c:pt idx="13206">
                  <c:v>6.6040000000000001</c:v>
                </c:pt>
                <c:pt idx="13207">
                  <c:v>6.6050000000000004</c:v>
                </c:pt>
                <c:pt idx="13208">
                  <c:v>6.6050000000000004</c:v>
                </c:pt>
                <c:pt idx="13209">
                  <c:v>6.6059999999999999</c:v>
                </c:pt>
                <c:pt idx="13210">
                  <c:v>6.6059999999999999</c:v>
                </c:pt>
                <c:pt idx="13211">
                  <c:v>6.6070000000000002</c:v>
                </c:pt>
                <c:pt idx="13212">
                  <c:v>6.6070000000000002</c:v>
                </c:pt>
                <c:pt idx="13213">
                  <c:v>6.6079999999999997</c:v>
                </c:pt>
                <c:pt idx="13214">
                  <c:v>6.6079999999999997</c:v>
                </c:pt>
                <c:pt idx="13215">
                  <c:v>6.609</c:v>
                </c:pt>
                <c:pt idx="13216">
                  <c:v>6.609</c:v>
                </c:pt>
                <c:pt idx="13217">
                  <c:v>6.61</c:v>
                </c:pt>
                <c:pt idx="13218">
                  <c:v>6.61</c:v>
                </c:pt>
                <c:pt idx="13219">
                  <c:v>6.6109999999999998</c:v>
                </c:pt>
                <c:pt idx="13220">
                  <c:v>6.6109999999999998</c:v>
                </c:pt>
                <c:pt idx="13221">
                  <c:v>6.6120000000000001</c:v>
                </c:pt>
                <c:pt idx="13222">
                  <c:v>6.6120000000000001</c:v>
                </c:pt>
                <c:pt idx="13223">
                  <c:v>6.6130000000000004</c:v>
                </c:pt>
                <c:pt idx="13224">
                  <c:v>6.6130000000000004</c:v>
                </c:pt>
                <c:pt idx="13225">
                  <c:v>6.6139999999999999</c:v>
                </c:pt>
                <c:pt idx="13226">
                  <c:v>6.6139999999999999</c:v>
                </c:pt>
                <c:pt idx="13227">
                  <c:v>6.6150000000000002</c:v>
                </c:pt>
                <c:pt idx="13228">
                  <c:v>6.6150000000000002</c:v>
                </c:pt>
                <c:pt idx="13229">
                  <c:v>6.6159999999999997</c:v>
                </c:pt>
                <c:pt idx="13230">
                  <c:v>6.6159999999999997</c:v>
                </c:pt>
                <c:pt idx="13231">
                  <c:v>6.617</c:v>
                </c:pt>
                <c:pt idx="13232">
                  <c:v>6.617</c:v>
                </c:pt>
                <c:pt idx="13233">
                  <c:v>6.6180000000000003</c:v>
                </c:pt>
                <c:pt idx="13234">
                  <c:v>6.6180000000000003</c:v>
                </c:pt>
                <c:pt idx="13235">
                  <c:v>6.6189999999999998</c:v>
                </c:pt>
                <c:pt idx="13236">
                  <c:v>6.6189999999999998</c:v>
                </c:pt>
                <c:pt idx="13237">
                  <c:v>6.62</c:v>
                </c:pt>
                <c:pt idx="13238">
                  <c:v>6.62</c:v>
                </c:pt>
                <c:pt idx="13239">
                  <c:v>6.6210000000000004</c:v>
                </c:pt>
                <c:pt idx="13240">
                  <c:v>6.6210000000000004</c:v>
                </c:pt>
                <c:pt idx="13241">
                  <c:v>6.6219999999999999</c:v>
                </c:pt>
                <c:pt idx="13242">
                  <c:v>6.6219999999999999</c:v>
                </c:pt>
                <c:pt idx="13243">
                  <c:v>6.6230000000000002</c:v>
                </c:pt>
                <c:pt idx="13244">
                  <c:v>6.6230000000000002</c:v>
                </c:pt>
                <c:pt idx="13245">
                  <c:v>6.6239999999999997</c:v>
                </c:pt>
                <c:pt idx="13246">
                  <c:v>6.6239999999999997</c:v>
                </c:pt>
                <c:pt idx="13247">
                  <c:v>6.625</c:v>
                </c:pt>
                <c:pt idx="13248">
                  <c:v>6.625</c:v>
                </c:pt>
                <c:pt idx="13249">
                  <c:v>6.6260000000000003</c:v>
                </c:pt>
                <c:pt idx="13250">
                  <c:v>6.6260000000000003</c:v>
                </c:pt>
                <c:pt idx="13251">
                  <c:v>6.6269999999999998</c:v>
                </c:pt>
                <c:pt idx="13252">
                  <c:v>6.6269999999999998</c:v>
                </c:pt>
                <c:pt idx="13253">
                  <c:v>6.6280000000000001</c:v>
                </c:pt>
                <c:pt idx="13254">
                  <c:v>6.6280000000000001</c:v>
                </c:pt>
                <c:pt idx="13255">
                  <c:v>6.6289999999999996</c:v>
                </c:pt>
                <c:pt idx="13256">
                  <c:v>6.6289999999999996</c:v>
                </c:pt>
                <c:pt idx="13257">
                  <c:v>6.63</c:v>
                </c:pt>
                <c:pt idx="13258">
                  <c:v>6.63</c:v>
                </c:pt>
                <c:pt idx="13259">
                  <c:v>6.6310000000000002</c:v>
                </c:pt>
                <c:pt idx="13260">
                  <c:v>6.6310000000000002</c:v>
                </c:pt>
                <c:pt idx="13261">
                  <c:v>6.6319999999999997</c:v>
                </c:pt>
                <c:pt idx="13262">
                  <c:v>6.6319999999999997</c:v>
                </c:pt>
                <c:pt idx="13263">
                  <c:v>6.633</c:v>
                </c:pt>
                <c:pt idx="13264">
                  <c:v>6.633</c:v>
                </c:pt>
                <c:pt idx="13265">
                  <c:v>6.6340000000000003</c:v>
                </c:pt>
                <c:pt idx="13266">
                  <c:v>6.6340000000000003</c:v>
                </c:pt>
                <c:pt idx="13267">
                  <c:v>6.6349999999999998</c:v>
                </c:pt>
                <c:pt idx="13268">
                  <c:v>6.6349999999999998</c:v>
                </c:pt>
                <c:pt idx="13269">
                  <c:v>6.6360000000000001</c:v>
                </c:pt>
                <c:pt idx="13270">
                  <c:v>6.6360000000000001</c:v>
                </c:pt>
                <c:pt idx="13271">
                  <c:v>6.6369999999999996</c:v>
                </c:pt>
                <c:pt idx="13272">
                  <c:v>6.6369999999999996</c:v>
                </c:pt>
                <c:pt idx="13273">
                  <c:v>6.6379999999999999</c:v>
                </c:pt>
                <c:pt idx="13274">
                  <c:v>6.6379999999999999</c:v>
                </c:pt>
                <c:pt idx="13275">
                  <c:v>6.6390000000000002</c:v>
                </c:pt>
                <c:pt idx="13276">
                  <c:v>6.6390000000000002</c:v>
                </c:pt>
                <c:pt idx="13277">
                  <c:v>6.64</c:v>
                </c:pt>
                <c:pt idx="13278">
                  <c:v>6.64</c:v>
                </c:pt>
                <c:pt idx="13279">
                  <c:v>6.641</c:v>
                </c:pt>
                <c:pt idx="13280">
                  <c:v>6.641</c:v>
                </c:pt>
                <c:pt idx="13281">
                  <c:v>6.6420000000000003</c:v>
                </c:pt>
                <c:pt idx="13282">
                  <c:v>6.6420000000000003</c:v>
                </c:pt>
                <c:pt idx="13283">
                  <c:v>6.6429999999999998</c:v>
                </c:pt>
                <c:pt idx="13284">
                  <c:v>6.6429999999999998</c:v>
                </c:pt>
                <c:pt idx="13285">
                  <c:v>6.6440000000000001</c:v>
                </c:pt>
                <c:pt idx="13286">
                  <c:v>6.6440000000000001</c:v>
                </c:pt>
                <c:pt idx="13287">
                  <c:v>6.6449999999999996</c:v>
                </c:pt>
                <c:pt idx="13288">
                  <c:v>6.6449999999999996</c:v>
                </c:pt>
                <c:pt idx="13289">
                  <c:v>6.6459999999999999</c:v>
                </c:pt>
                <c:pt idx="13290">
                  <c:v>6.6459999999999999</c:v>
                </c:pt>
                <c:pt idx="13291">
                  <c:v>6.6470000000000002</c:v>
                </c:pt>
                <c:pt idx="13292">
                  <c:v>6.6470000000000002</c:v>
                </c:pt>
                <c:pt idx="13293">
                  <c:v>6.6479999999999997</c:v>
                </c:pt>
                <c:pt idx="13294">
                  <c:v>6.6479999999999997</c:v>
                </c:pt>
                <c:pt idx="13295">
                  <c:v>6.649</c:v>
                </c:pt>
                <c:pt idx="13296">
                  <c:v>6.649</c:v>
                </c:pt>
                <c:pt idx="13297">
                  <c:v>6.65</c:v>
                </c:pt>
                <c:pt idx="13298">
                  <c:v>6.65</c:v>
                </c:pt>
                <c:pt idx="13299">
                  <c:v>6.6509999999999998</c:v>
                </c:pt>
                <c:pt idx="13300">
                  <c:v>6.6509999999999998</c:v>
                </c:pt>
                <c:pt idx="13301">
                  <c:v>6.6520000000000001</c:v>
                </c:pt>
                <c:pt idx="13302">
                  <c:v>6.6520000000000001</c:v>
                </c:pt>
                <c:pt idx="13303">
                  <c:v>6.6529999999999996</c:v>
                </c:pt>
                <c:pt idx="13304">
                  <c:v>6.6529999999999996</c:v>
                </c:pt>
                <c:pt idx="13305">
                  <c:v>6.6539999999999999</c:v>
                </c:pt>
                <c:pt idx="13306">
                  <c:v>6.6539999999999999</c:v>
                </c:pt>
                <c:pt idx="13307">
                  <c:v>6.6550000000000002</c:v>
                </c:pt>
                <c:pt idx="13308">
                  <c:v>6.6550000000000002</c:v>
                </c:pt>
                <c:pt idx="13309">
                  <c:v>6.6559999999999997</c:v>
                </c:pt>
                <c:pt idx="13310">
                  <c:v>6.6559999999999997</c:v>
                </c:pt>
                <c:pt idx="13311">
                  <c:v>6.657</c:v>
                </c:pt>
                <c:pt idx="13312">
                  <c:v>6.657</c:v>
                </c:pt>
                <c:pt idx="13313">
                  <c:v>6.6580000000000004</c:v>
                </c:pt>
                <c:pt idx="13314">
                  <c:v>6.6580000000000004</c:v>
                </c:pt>
                <c:pt idx="13315">
                  <c:v>6.6589999999999998</c:v>
                </c:pt>
                <c:pt idx="13316">
                  <c:v>6.6589999999999998</c:v>
                </c:pt>
                <c:pt idx="13317">
                  <c:v>6.66</c:v>
                </c:pt>
                <c:pt idx="13318">
                  <c:v>6.66</c:v>
                </c:pt>
                <c:pt idx="13319">
                  <c:v>6.6609999999999996</c:v>
                </c:pt>
                <c:pt idx="13320">
                  <c:v>6.6609999999999996</c:v>
                </c:pt>
                <c:pt idx="13321">
                  <c:v>6.6619999999999999</c:v>
                </c:pt>
                <c:pt idx="13322">
                  <c:v>6.6619999999999999</c:v>
                </c:pt>
                <c:pt idx="13323">
                  <c:v>6.6630000000000003</c:v>
                </c:pt>
                <c:pt idx="13324">
                  <c:v>6.6630000000000003</c:v>
                </c:pt>
                <c:pt idx="13325">
                  <c:v>6.6639999999999997</c:v>
                </c:pt>
                <c:pt idx="13326">
                  <c:v>6.6639999999999997</c:v>
                </c:pt>
                <c:pt idx="13327">
                  <c:v>6.665</c:v>
                </c:pt>
                <c:pt idx="13328">
                  <c:v>6.665</c:v>
                </c:pt>
                <c:pt idx="13329">
                  <c:v>6.6660000000000004</c:v>
                </c:pt>
                <c:pt idx="13330">
                  <c:v>6.6660000000000004</c:v>
                </c:pt>
                <c:pt idx="13331">
                  <c:v>6.6669999999999998</c:v>
                </c:pt>
                <c:pt idx="13332">
                  <c:v>6.6669999999999998</c:v>
                </c:pt>
                <c:pt idx="13333">
                  <c:v>6.6680000000000001</c:v>
                </c:pt>
                <c:pt idx="13334">
                  <c:v>6.6680000000000001</c:v>
                </c:pt>
                <c:pt idx="13335">
                  <c:v>6.6689999999999996</c:v>
                </c:pt>
                <c:pt idx="13336">
                  <c:v>6.6689999999999996</c:v>
                </c:pt>
                <c:pt idx="13337">
                  <c:v>6.67</c:v>
                </c:pt>
                <c:pt idx="13338">
                  <c:v>6.67</c:v>
                </c:pt>
                <c:pt idx="13339">
                  <c:v>6.6710000000000003</c:v>
                </c:pt>
                <c:pt idx="13340">
                  <c:v>6.6710000000000003</c:v>
                </c:pt>
                <c:pt idx="13341">
                  <c:v>6.6719999999999997</c:v>
                </c:pt>
                <c:pt idx="13342">
                  <c:v>6.6719999999999997</c:v>
                </c:pt>
                <c:pt idx="13343">
                  <c:v>6.673</c:v>
                </c:pt>
                <c:pt idx="13344">
                  <c:v>6.673</c:v>
                </c:pt>
                <c:pt idx="13345">
                  <c:v>6.6740000000000004</c:v>
                </c:pt>
                <c:pt idx="13346">
                  <c:v>6.6740000000000004</c:v>
                </c:pt>
                <c:pt idx="13347">
                  <c:v>6.6749999999999998</c:v>
                </c:pt>
                <c:pt idx="13348">
                  <c:v>6.6749999999999998</c:v>
                </c:pt>
                <c:pt idx="13349">
                  <c:v>6.6760000000000002</c:v>
                </c:pt>
                <c:pt idx="13350">
                  <c:v>6.6760000000000002</c:v>
                </c:pt>
                <c:pt idx="13351">
                  <c:v>6.6769999999999996</c:v>
                </c:pt>
                <c:pt idx="13352">
                  <c:v>6.6769999999999996</c:v>
                </c:pt>
                <c:pt idx="13353">
                  <c:v>6.6779999999999999</c:v>
                </c:pt>
                <c:pt idx="13354">
                  <c:v>6.6779999999999999</c:v>
                </c:pt>
                <c:pt idx="13355">
                  <c:v>6.6790000000000003</c:v>
                </c:pt>
                <c:pt idx="13356">
                  <c:v>6.6790000000000003</c:v>
                </c:pt>
                <c:pt idx="13357">
                  <c:v>6.68</c:v>
                </c:pt>
                <c:pt idx="13358">
                  <c:v>6.68</c:v>
                </c:pt>
                <c:pt idx="13359">
                  <c:v>6.681</c:v>
                </c:pt>
                <c:pt idx="13360">
                  <c:v>6.681</c:v>
                </c:pt>
                <c:pt idx="13361">
                  <c:v>6.6820000000000004</c:v>
                </c:pt>
                <c:pt idx="13362">
                  <c:v>6.6820000000000004</c:v>
                </c:pt>
                <c:pt idx="13363">
                  <c:v>6.6829999999999998</c:v>
                </c:pt>
                <c:pt idx="13364">
                  <c:v>6.6829999999999998</c:v>
                </c:pt>
                <c:pt idx="13365">
                  <c:v>6.6840000000000002</c:v>
                </c:pt>
                <c:pt idx="13366">
                  <c:v>6.6840000000000002</c:v>
                </c:pt>
                <c:pt idx="13367">
                  <c:v>6.6849999999999996</c:v>
                </c:pt>
                <c:pt idx="13368">
                  <c:v>6.6849999999999996</c:v>
                </c:pt>
                <c:pt idx="13369">
                  <c:v>6.6859999999999999</c:v>
                </c:pt>
                <c:pt idx="13370">
                  <c:v>6.6859999999999999</c:v>
                </c:pt>
                <c:pt idx="13371">
                  <c:v>6.6870000000000003</c:v>
                </c:pt>
                <c:pt idx="13372">
                  <c:v>6.6870000000000003</c:v>
                </c:pt>
                <c:pt idx="13373">
                  <c:v>6.6879999999999997</c:v>
                </c:pt>
                <c:pt idx="13374">
                  <c:v>6.6879999999999997</c:v>
                </c:pt>
                <c:pt idx="13375">
                  <c:v>6.6890000000000001</c:v>
                </c:pt>
                <c:pt idx="13376">
                  <c:v>6.6890000000000001</c:v>
                </c:pt>
                <c:pt idx="13377">
                  <c:v>6.69</c:v>
                </c:pt>
                <c:pt idx="13378">
                  <c:v>6.69</c:v>
                </c:pt>
                <c:pt idx="13379">
                  <c:v>6.6909999999999998</c:v>
                </c:pt>
                <c:pt idx="13380">
                  <c:v>6.6909999999999998</c:v>
                </c:pt>
                <c:pt idx="13381">
                  <c:v>6.6920000000000002</c:v>
                </c:pt>
                <c:pt idx="13382">
                  <c:v>6.6920000000000002</c:v>
                </c:pt>
                <c:pt idx="13383">
                  <c:v>6.6929999999999996</c:v>
                </c:pt>
                <c:pt idx="13384">
                  <c:v>6.6929999999999996</c:v>
                </c:pt>
                <c:pt idx="13385">
                  <c:v>6.694</c:v>
                </c:pt>
                <c:pt idx="13386">
                  <c:v>6.694</c:v>
                </c:pt>
                <c:pt idx="13387">
                  <c:v>6.6950000000000003</c:v>
                </c:pt>
                <c:pt idx="13388">
                  <c:v>6.6950000000000003</c:v>
                </c:pt>
                <c:pt idx="13389">
                  <c:v>6.6959999999999997</c:v>
                </c:pt>
                <c:pt idx="13390">
                  <c:v>6.6959999999999997</c:v>
                </c:pt>
                <c:pt idx="13391">
                  <c:v>6.6970000000000001</c:v>
                </c:pt>
                <c:pt idx="13392">
                  <c:v>6.6970000000000001</c:v>
                </c:pt>
                <c:pt idx="13393">
                  <c:v>6.6980000000000004</c:v>
                </c:pt>
                <c:pt idx="13394">
                  <c:v>6.6980000000000004</c:v>
                </c:pt>
                <c:pt idx="13395">
                  <c:v>6.6989999999999998</c:v>
                </c:pt>
                <c:pt idx="13396">
                  <c:v>6.6989999999999998</c:v>
                </c:pt>
                <c:pt idx="13397">
                  <c:v>6.7</c:v>
                </c:pt>
                <c:pt idx="13398">
                  <c:v>6.7</c:v>
                </c:pt>
                <c:pt idx="13399">
                  <c:v>6.7009999999999996</c:v>
                </c:pt>
                <c:pt idx="13400">
                  <c:v>6.7009999999999996</c:v>
                </c:pt>
                <c:pt idx="13401">
                  <c:v>6.702</c:v>
                </c:pt>
                <c:pt idx="13402">
                  <c:v>6.702</c:v>
                </c:pt>
                <c:pt idx="13403">
                  <c:v>6.7030000000000003</c:v>
                </c:pt>
                <c:pt idx="13404">
                  <c:v>6.7030000000000003</c:v>
                </c:pt>
                <c:pt idx="13405">
                  <c:v>6.7039999999999997</c:v>
                </c:pt>
                <c:pt idx="13406">
                  <c:v>6.7039999999999997</c:v>
                </c:pt>
                <c:pt idx="13407">
                  <c:v>6.7050000000000001</c:v>
                </c:pt>
                <c:pt idx="13408">
                  <c:v>6.7050000000000001</c:v>
                </c:pt>
                <c:pt idx="13409">
                  <c:v>6.7060000000000004</c:v>
                </c:pt>
                <c:pt idx="13410">
                  <c:v>6.7060000000000004</c:v>
                </c:pt>
                <c:pt idx="13411">
                  <c:v>6.7069999999999999</c:v>
                </c:pt>
                <c:pt idx="13412">
                  <c:v>6.7069999999999999</c:v>
                </c:pt>
                <c:pt idx="13413">
                  <c:v>6.7080000000000002</c:v>
                </c:pt>
                <c:pt idx="13414">
                  <c:v>6.7080000000000002</c:v>
                </c:pt>
                <c:pt idx="13415">
                  <c:v>6.7089999999999996</c:v>
                </c:pt>
                <c:pt idx="13416">
                  <c:v>6.7089999999999996</c:v>
                </c:pt>
                <c:pt idx="13417">
                  <c:v>6.71</c:v>
                </c:pt>
                <c:pt idx="13418">
                  <c:v>6.71</c:v>
                </c:pt>
                <c:pt idx="13419">
                  <c:v>6.7110000000000003</c:v>
                </c:pt>
                <c:pt idx="13420">
                  <c:v>6.7110000000000003</c:v>
                </c:pt>
                <c:pt idx="13421">
                  <c:v>6.7119999999999997</c:v>
                </c:pt>
                <c:pt idx="13422">
                  <c:v>6.7119999999999997</c:v>
                </c:pt>
                <c:pt idx="13423">
                  <c:v>6.7130000000000001</c:v>
                </c:pt>
                <c:pt idx="13424">
                  <c:v>6.7130000000000001</c:v>
                </c:pt>
                <c:pt idx="13425">
                  <c:v>6.7140000000000004</c:v>
                </c:pt>
                <c:pt idx="13426">
                  <c:v>6.7140000000000004</c:v>
                </c:pt>
                <c:pt idx="13427">
                  <c:v>6.7149999999999999</c:v>
                </c:pt>
                <c:pt idx="13428">
                  <c:v>6.7149999999999999</c:v>
                </c:pt>
                <c:pt idx="13429">
                  <c:v>6.7160000000000002</c:v>
                </c:pt>
                <c:pt idx="13430">
                  <c:v>6.7160000000000002</c:v>
                </c:pt>
                <c:pt idx="13431">
                  <c:v>6.7169999999999996</c:v>
                </c:pt>
                <c:pt idx="13432">
                  <c:v>6.7169999999999996</c:v>
                </c:pt>
                <c:pt idx="13433">
                  <c:v>6.718</c:v>
                </c:pt>
                <c:pt idx="13434">
                  <c:v>6.718</c:v>
                </c:pt>
                <c:pt idx="13435">
                  <c:v>6.7190000000000003</c:v>
                </c:pt>
                <c:pt idx="13436">
                  <c:v>6.7190000000000003</c:v>
                </c:pt>
                <c:pt idx="13437">
                  <c:v>6.72</c:v>
                </c:pt>
                <c:pt idx="13438">
                  <c:v>6.72</c:v>
                </c:pt>
                <c:pt idx="13439">
                  <c:v>6.7210000000000001</c:v>
                </c:pt>
                <c:pt idx="13440">
                  <c:v>6.7210000000000001</c:v>
                </c:pt>
                <c:pt idx="13441">
                  <c:v>6.7220000000000004</c:v>
                </c:pt>
                <c:pt idx="13442">
                  <c:v>6.7220000000000004</c:v>
                </c:pt>
                <c:pt idx="13443">
                  <c:v>6.7229999999999999</c:v>
                </c:pt>
                <c:pt idx="13444">
                  <c:v>6.7229999999999999</c:v>
                </c:pt>
                <c:pt idx="13445">
                  <c:v>6.7240000000000002</c:v>
                </c:pt>
                <c:pt idx="13446">
                  <c:v>6.7240000000000002</c:v>
                </c:pt>
                <c:pt idx="13447">
                  <c:v>6.7249999999999996</c:v>
                </c:pt>
                <c:pt idx="13448">
                  <c:v>6.7249999999999996</c:v>
                </c:pt>
                <c:pt idx="13449">
                  <c:v>6.726</c:v>
                </c:pt>
                <c:pt idx="13450">
                  <c:v>6.726</c:v>
                </c:pt>
                <c:pt idx="13451">
                  <c:v>6.7270000000000003</c:v>
                </c:pt>
                <c:pt idx="13452">
                  <c:v>6.7270000000000003</c:v>
                </c:pt>
                <c:pt idx="13453">
                  <c:v>6.7279999999999998</c:v>
                </c:pt>
                <c:pt idx="13454">
                  <c:v>6.7279999999999998</c:v>
                </c:pt>
                <c:pt idx="13455">
                  <c:v>6.7290000000000001</c:v>
                </c:pt>
                <c:pt idx="13456">
                  <c:v>6.7290000000000001</c:v>
                </c:pt>
                <c:pt idx="13457">
                  <c:v>6.73</c:v>
                </c:pt>
                <c:pt idx="13458">
                  <c:v>6.73</c:v>
                </c:pt>
                <c:pt idx="13459">
                  <c:v>6.7309999999999999</c:v>
                </c:pt>
                <c:pt idx="13460">
                  <c:v>6.7309999999999999</c:v>
                </c:pt>
                <c:pt idx="13461">
                  <c:v>6.7320000000000002</c:v>
                </c:pt>
                <c:pt idx="13462">
                  <c:v>6.7320000000000002</c:v>
                </c:pt>
                <c:pt idx="13463">
                  <c:v>6.7329999999999997</c:v>
                </c:pt>
                <c:pt idx="13464">
                  <c:v>6.7329999999999997</c:v>
                </c:pt>
                <c:pt idx="13465">
                  <c:v>6.734</c:v>
                </c:pt>
                <c:pt idx="13466">
                  <c:v>6.734</c:v>
                </c:pt>
                <c:pt idx="13467">
                  <c:v>6.7350000000000003</c:v>
                </c:pt>
                <c:pt idx="13468">
                  <c:v>6.7350000000000003</c:v>
                </c:pt>
                <c:pt idx="13469">
                  <c:v>6.7359999999999998</c:v>
                </c:pt>
                <c:pt idx="13470">
                  <c:v>6.7359999999999998</c:v>
                </c:pt>
                <c:pt idx="13471">
                  <c:v>6.7370000000000001</c:v>
                </c:pt>
                <c:pt idx="13472">
                  <c:v>6.7370000000000001</c:v>
                </c:pt>
                <c:pt idx="13473">
                  <c:v>6.7380000000000004</c:v>
                </c:pt>
                <c:pt idx="13474">
                  <c:v>6.7380000000000004</c:v>
                </c:pt>
                <c:pt idx="13475">
                  <c:v>6.7389999999999999</c:v>
                </c:pt>
                <c:pt idx="13476">
                  <c:v>6.7389999999999999</c:v>
                </c:pt>
                <c:pt idx="13477">
                  <c:v>6.74</c:v>
                </c:pt>
                <c:pt idx="13478">
                  <c:v>6.74</c:v>
                </c:pt>
                <c:pt idx="13479">
                  <c:v>6.7409999999999997</c:v>
                </c:pt>
                <c:pt idx="13480">
                  <c:v>6.7409999999999997</c:v>
                </c:pt>
                <c:pt idx="13481">
                  <c:v>6.742</c:v>
                </c:pt>
                <c:pt idx="13482">
                  <c:v>6.742</c:v>
                </c:pt>
                <c:pt idx="13483">
                  <c:v>6.7430000000000003</c:v>
                </c:pt>
                <c:pt idx="13484">
                  <c:v>6.7430000000000003</c:v>
                </c:pt>
                <c:pt idx="13485">
                  <c:v>6.7439999999999998</c:v>
                </c:pt>
                <c:pt idx="13486">
                  <c:v>6.7439999999999998</c:v>
                </c:pt>
                <c:pt idx="13487">
                  <c:v>6.7450000000000001</c:v>
                </c:pt>
                <c:pt idx="13488">
                  <c:v>6.7450000000000001</c:v>
                </c:pt>
                <c:pt idx="13489">
                  <c:v>6.7460000000000004</c:v>
                </c:pt>
                <c:pt idx="13490">
                  <c:v>6.7460000000000004</c:v>
                </c:pt>
                <c:pt idx="13491">
                  <c:v>6.7469999999999999</c:v>
                </c:pt>
                <c:pt idx="13492">
                  <c:v>6.7469999999999999</c:v>
                </c:pt>
                <c:pt idx="13493">
                  <c:v>6.7480000000000002</c:v>
                </c:pt>
                <c:pt idx="13494">
                  <c:v>6.7480000000000002</c:v>
                </c:pt>
                <c:pt idx="13495">
                  <c:v>6.7489999999999997</c:v>
                </c:pt>
                <c:pt idx="13496">
                  <c:v>6.7489999999999997</c:v>
                </c:pt>
                <c:pt idx="13497">
                  <c:v>6.75</c:v>
                </c:pt>
                <c:pt idx="13498">
                  <c:v>6.75</c:v>
                </c:pt>
                <c:pt idx="13499">
                  <c:v>6.7510000000000003</c:v>
                </c:pt>
                <c:pt idx="13500">
                  <c:v>6.7510000000000003</c:v>
                </c:pt>
                <c:pt idx="13501">
                  <c:v>6.7519999999999998</c:v>
                </c:pt>
                <c:pt idx="13502">
                  <c:v>6.7519999999999998</c:v>
                </c:pt>
                <c:pt idx="13503">
                  <c:v>6.7530000000000001</c:v>
                </c:pt>
                <c:pt idx="13504">
                  <c:v>6.7530000000000001</c:v>
                </c:pt>
                <c:pt idx="13505">
                  <c:v>6.7539999999999996</c:v>
                </c:pt>
                <c:pt idx="13506">
                  <c:v>6.7539999999999996</c:v>
                </c:pt>
                <c:pt idx="13507">
                  <c:v>6.7549999999999999</c:v>
                </c:pt>
                <c:pt idx="13508">
                  <c:v>6.7549999999999999</c:v>
                </c:pt>
                <c:pt idx="13509">
                  <c:v>6.7560000000000002</c:v>
                </c:pt>
                <c:pt idx="13510">
                  <c:v>6.7560000000000002</c:v>
                </c:pt>
                <c:pt idx="13511">
                  <c:v>6.7569999999999997</c:v>
                </c:pt>
                <c:pt idx="13512">
                  <c:v>6.7569999999999997</c:v>
                </c:pt>
                <c:pt idx="13513">
                  <c:v>6.758</c:v>
                </c:pt>
                <c:pt idx="13514">
                  <c:v>6.758</c:v>
                </c:pt>
                <c:pt idx="13515">
                  <c:v>6.7590000000000003</c:v>
                </c:pt>
                <c:pt idx="13516">
                  <c:v>6.7590000000000003</c:v>
                </c:pt>
                <c:pt idx="13517">
                  <c:v>6.76</c:v>
                </c:pt>
                <c:pt idx="13518">
                  <c:v>6.76</c:v>
                </c:pt>
                <c:pt idx="13519">
                  <c:v>6.7610000000000001</c:v>
                </c:pt>
                <c:pt idx="13520">
                  <c:v>6.7610000000000001</c:v>
                </c:pt>
                <c:pt idx="13521">
                  <c:v>6.7619999999999996</c:v>
                </c:pt>
                <c:pt idx="13522">
                  <c:v>6.7619999999999996</c:v>
                </c:pt>
                <c:pt idx="13523">
                  <c:v>6.7629999999999999</c:v>
                </c:pt>
                <c:pt idx="13524">
                  <c:v>6.7629999999999999</c:v>
                </c:pt>
                <c:pt idx="13525">
                  <c:v>6.7640000000000002</c:v>
                </c:pt>
                <c:pt idx="13526">
                  <c:v>6.7640000000000002</c:v>
                </c:pt>
                <c:pt idx="13527">
                  <c:v>6.7649999999999997</c:v>
                </c:pt>
                <c:pt idx="13528">
                  <c:v>6.7649999999999997</c:v>
                </c:pt>
                <c:pt idx="13529">
                  <c:v>6.766</c:v>
                </c:pt>
                <c:pt idx="13530">
                  <c:v>6.766</c:v>
                </c:pt>
                <c:pt idx="13531">
                  <c:v>6.7670000000000003</c:v>
                </c:pt>
                <c:pt idx="13532">
                  <c:v>6.7670000000000003</c:v>
                </c:pt>
                <c:pt idx="13533">
                  <c:v>6.7679999999999998</c:v>
                </c:pt>
                <c:pt idx="13534">
                  <c:v>6.7679999999999998</c:v>
                </c:pt>
                <c:pt idx="13535">
                  <c:v>6.7690000000000001</c:v>
                </c:pt>
                <c:pt idx="13536">
                  <c:v>6.7690000000000001</c:v>
                </c:pt>
                <c:pt idx="13537">
                  <c:v>6.77</c:v>
                </c:pt>
                <c:pt idx="13538">
                  <c:v>6.77</c:v>
                </c:pt>
                <c:pt idx="13539">
                  <c:v>6.7709999999999999</c:v>
                </c:pt>
                <c:pt idx="13540">
                  <c:v>6.7709999999999999</c:v>
                </c:pt>
                <c:pt idx="13541">
                  <c:v>6.7720000000000002</c:v>
                </c:pt>
                <c:pt idx="13542">
                  <c:v>6.7720000000000002</c:v>
                </c:pt>
                <c:pt idx="13543">
                  <c:v>6.7729999999999997</c:v>
                </c:pt>
                <c:pt idx="13544">
                  <c:v>6.7729999999999997</c:v>
                </c:pt>
                <c:pt idx="13545">
                  <c:v>6.774</c:v>
                </c:pt>
                <c:pt idx="13546">
                  <c:v>6.774</c:v>
                </c:pt>
                <c:pt idx="13547">
                  <c:v>6.7750000000000004</c:v>
                </c:pt>
                <c:pt idx="13548">
                  <c:v>6.7750000000000004</c:v>
                </c:pt>
                <c:pt idx="13549">
                  <c:v>6.7759999999999998</c:v>
                </c:pt>
                <c:pt idx="13550">
                  <c:v>6.7759999999999998</c:v>
                </c:pt>
                <c:pt idx="13551">
                  <c:v>6.7770000000000001</c:v>
                </c:pt>
                <c:pt idx="13552">
                  <c:v>6.7770000000000001</c:v>
                </c:pt>
                <c:pt idx="13553">
                  <c:v>6.7779999999999996</c:v>
                </c:pt>
                <c:pt idx="13554">
                  <c:v>6.7779999999999996</c:v>
                </c:pt>
                <c:pt idx="13555">
                  <c:v>6.7789999999999999</c:v>
                </c:pt>
                <c:pt idx="13556">
                  <c:v>6.7789999999999999</c:v>
                </c:pt>
                <c:pt idx="13557">
                  <c:v>6.78</c:v>
                </c:pt>
                <c:pt idx="13558">
                  <c:v>6.78</c:v>
                </c:pt>
                <c:pt idx="13559">
                  <c:v>6.7809999999999997</c:v>
                </c:pt>
                <c:pt idx="13560">
                  <c:v>6.7809999999999997</c:v>
                </c:pt>
                <c:pt idx="13561">
                  <c:v>6.782</c:v>
                </c:pt>
                <c:pt idx="13562">
                  <c:v>6.782</c:v>
                </c:pt>
                <c:pt idx="13563">
                  <c:v>6.7830000000000004</c:v>
                </c:pt>
                <c:pt idx="13564">
                  <c:v>6.7830000000000004</c:v>
                </c:pt>
                <c:pt idx="13565">
                  <c:v>6.7839999999999998</c:v>
                </c:pt>
                <c:pt idx="13566">
                  <c:v>6.7839999999999998</c:v>
                </c:pt>
                <c:pt idx="13567">
                  <c:v>6.7850000000000001</c:v>
                </c:pt>
                <c:pt idx="13568">
                  <c:v>6.7850000000000001</c:v>
                </c:pt>
                <c:pt idx="13569">
                  <c:v>6.7859999999999996</c:v>
                </c:pt>
                <c:pt idx="13570">
                  <c:v>6.7859999999999996</c:v>
                </c:pt>
                <c:pt idx="13571">
                  <c:v>6.7869999999999999</c:v>
                </c:pt>
                <c:pt idx="13572">
                  <c:v>6.7869999999999999</c:v>
                </c:pt>
                <c:pt idx="13573">
                  <c:v>6.7880000000000003</c:v>
                </c:pt>
                <c:pt idx="13574">
                  <c:v>6.7880000000000003</c:v>
                </c:pt>
                <c:pt idx="13575">
                  <c:v>6.7889999999999997</c:v>
                </c:pt>
                <c:pt idx="13576">
                  <c:v>6.7889999999999997</c:v>
                </c:pt>
                <c:pt idx="13577">
                  <c:v>6.79</c:v>
                </c:pt>
                <c:pt idx="13578">
                  <c:v>6.79</c:v>
                </c:pt>
                <c:pt idx="13579">
                  <c:v>6.7910000000000004</c:v>
                </c:pt>
                <c:pt idx="13580">
                  <c:v>6.7910000000000004</c:v>
                </c:pt>
                <c:pt idx="13581">
                  <c:v>6.7919999999999998</c:v>
                </c:pt>
                <c:pt idx="13582">
                  <c:v>6.7919999999999998</c:v>
                </c:pt>
                <c:pt idx="13583">
                  <c:v>6.7930000000000001</c:v>
                </c:pt>
                <c:pt idx="13584">
                  <c:v>6.7930000000000001</c:v>
                </c:pt>
                <c:pt idx="13585">
                  <c:v>6.7939999999999996</c:v>
                </c:pt>
                <c:pt idx="13586">
                  <c:v>6.7939999999999996</c:v>
                </c:pt>
                <c:pt idx="13587">
                  <c:v>6.7949999999999999</c:v>
                </c:pt>
                <c:pt idx="13588">
                  <c:v>6.7949999999999999</c:v>
                </c:pt>
                <c:pt idx="13589">
                  <c:v>6.7960000000000003</c:v>
                </c:pt>
                <c:pt idx="13590">
                  <c:v>6.7960000000000003</c:v>
                </c:pt>
                <c:pt idx="13591">
                  <c:v>6.7969999999999997</c:v>
                </c:pt>
                <c:pt idx="13592">
                  <c:v>6.7969999999999997</c:v>
                </c:pt>
                <c:pt idx="13593">
                  <c:v>6.798</c:v>
                </c:pt>
                <c:pt idx="13594">
                  <c:v>6.798</c:v>
                </c:pt>
                <c:pt idx="13595">
                  <c:v>6.7990000000000004</c:v>
                </c:pt>
                <c:pt idx="13596">
                  <c:v>6.7990000000000004</c:v>
                </c:pt>
                <c:pt idx="13597">
                  <c:v>6.8</c:v>
                </c:pt>
                <c:pt idx="13598">
                  <c:v>6.8</c:v>
                </c:pt>
                <c:pt idx="13599">
                  <c:v>6.8010000000000002</c:v>
                </c:pt>
                <c:pt idx="13600">
                  <c:v>6.8010000000000002</c:v>
                </c:pt>
                <c:pt idx="13601">
                  <c:v>6.8019999999999996</c:v>
                </c:pt>
                <c:pt idx="13602">
                  <c:v>6.8019999999999996</c:v>
                </c:pt>
                <c:pt idx="13603">
                  <c:v>6.8029999999999999</c:v>
                </c:pt>
                <c:pt idx="13604">
                  <c:v>6.8029999999999999</c:v>
                </c:pt>
                <c:pt idx="13605">
                  <c:v>6.8040000000000003</c:v>
                </c:pt>
                <c:pt idx="13606">
                  <c:v>6.8040000000000003</c:v>
                </c:pt>
                <c:pt idx="13607">
                  <c:v>6.8049999999999997</c:v>
                </c:pt>
                <c:pt idx="13608">
                  <c:v>6.8049999999999997</c:v>
                </c:pt>
                <c:pt idx="13609">
                  <c:v>6.806</c:v>
                </c:pt>
                <c:pt idx="13610">
                  <c:v>6.806</c:v>
                </c:pt>
                <c:pt idx="13611">
                  <c:v>6.8070000000000004</c:v>
                </c:pt>
                <c:pt idx="13612">
                  <c:v>6.8070000000000004</c:v>
                </c:pt>
                <c:pt idx="13613">
                  <c:v>6.8079999999999998</c:v>
                </c:pt>
                <c:pt idx="13614">
                  <c:v>6.8079999999999998</c:v>
                </c:pt>
                <c:pt idx="13615">
                  <c:v>6.8090000000000002</c:v>
                </c:pt>
                <c:pt idx="13616">
                  <c:v>6.8090000000000002</c:v>
                </c:pt>
                <c:pt idx="13617">
                  <c:v>6.81</c:v>
                </c:pt>
                <c:pt idx="13618">
                  <c:v>6.81</c:v>
                </c:pt>
                <c:pt idx="13619">
                  <c:v>6.8109999999999999</c:v>
                </c:pt>
                <c:pt idx="13620">
                  <c:v>6.8109999999999999</c:v>
                </c:pt>
                <c:pt idx="13621">
                  <c:v>6.8120000000000003</c:v>
                </c:pt>
                <c:pt idx="13622">
                  <c:v>6.8120000000000003</c:v>
                </c:pt>
                <c:pt idx="13623">
                  <c:v>6.8129999999999997</c:v>
                </c:pt>
                <c:pt idx="13624">
                  <c:v>6.8129999999999997</c:v>
                </c:pt>
                <c:pt idx="13625">
                  <c:v>6.8140000000000001</c:v>
                </c:pt>
                <c:pt idx="13626">
                  <c:v>6.8140000000000001</c:v>
                </c:pt>
                <c:pt idx="13627">
                  <c:v>6.8150000000000004</c:v>
                </c:pt>
                <c:pt idx="13628">
                  <c:v>6.8150000000000004</c:v>
                </c:pt>
                <c:pt idx="13629">
                  <c:v>6.8159999999999998</c:v>
                </c:pt>
                <c:pt idx="13630">
                  <c:v>6.8159999999999998</c:v>
                </c:pt>
                <c:pt idx="13631">
                  <c:v>6.8170000000000002</c:v>
                </c:pt>
                <c:pt idx="13632">
                  <c:v>6.8170000000000002</c:v>
                </c:pt>
                <c:pt idx="13633">
                  <c:v>6.8179999999999996</c:v>
                </c:pt>
                <c:pt idx="13634">
                  <c:v>6.8179999999999996</c:v>
                </c:pt>
                <c:pt idx="13635">
                  <c:v>6.819</c:v>
                </c:pt>
                <c:pt idx="13636">
                  <c:v>6.819</c:v>
                </c:pt>
                <c:pt idx="13637">
                  <c:v>6.82</c:v>
                </c:pt>
                <c:pt idx="13638">
                  <c:v>6.82</c:v>
                </c:pt>
                <c:pt idx="13639">
                  <c:v>6.8209999999999997</c:v>
                </c:pt>
                <c:pt idx="13640">
                  <c:v>6.8209999999999997</c:v>
                </c:pt>
                <c:pt idx="13641">
                  <c:v>6.8220000000000001</c:v>
                </c:pt>
                <c:pt idx="13642">
                  <c:v>6.8220000000000001</c:v>
                </c:pt>
                <c:pt idx="13643">
                  <c:v>6.8230000000000004</c:v>
                </c:pt>
                <c:pt idx="13644">
                  <c:v>6.8230000000000004</c:v>
                </c:pt>
                <c:pt idx="13645">
                  <c:v>6.8239999999999998</c:v>
                </c:pt>
                <c:pt idx="13646">
                  <c:v>6.8239999999999998</c:v>
                </c:pt>
                <c:pt idx="13647">
                  <c:v>6.8250000000000002</c:v>
                </c:pt>
                <c:pt idx="13648">
                  <c:v>6.8250000000000002</c:v>
                </c:pt>
                <c:pt idx="13649">
                  <c:v>6.8259999999999996</c:v>
                </c:pt>
                <c:pt idx="13650">
                  <c:v>6.8259999999999996</c:v>
                </c:pt>
                <c:pt idx="13651">
                  <c:v>6.827</c:v>
                </c:pt>
                <c:pt idx="13652">
                  <c:v>6.827</c:v>
                </c:pt>
                <c:pt idx="13653">
                  <c:v>6.8280000000000003</c:v>
                </c:pt>
                <c:pt idx="13654">
                  <c:v>6.8280000000000003</c:v>
                </c:pt>
                <c:pt idx="13655">
                  <c:v>6.8289999999999997</c:v>
                </c:pt>
                <c:pt idx="13656">
                  <c:v>6.8289999999999997</c:v>
                </c:pt>
                <c:pt idx="13657">
                  <c:v>6.83</c:v>
                </c:pt>
                <c:pt idx="13658">
                  <c:v>6.83</c:v>
                </c:pt>
                <c:pt idx="13659">
                  <c:v>6.8310000000000004</c:v>
                </c:pt>
                <c:pt idx="13660">
                  <c:v>6.8310000000000004</c:v>
                </c:pt>
                <c:pt idx="13661">
                  <c:v>6.8319999999999999</c:v>
                </c:pt>
                <c:pt idx="13662">
                  <c:v>6.8319999999999999</c:v>
                </c:pt>
                <c:pt idx="13663">
                  <c:v>6.8330000000000002</c:v>
                </c:pt>
                <c:pt idx="13664">
                  <c:v>6.8330000000000002</c:v>
                </c:pt>
                <c:pt idx="13665">
                  <c:v>6.8339999999999996</c:v>
                </c:pt>
                <c:pt idx="13666">
                  <c:v>6.8339999999999996</c:v>
                </c:pt>
                <c:pt idx="13667">
                  <c:v>6.835</c:v>
                </c:pt>
                <c:pt idx="13668">
                  <c:v>6.835</c:v>
                </c:pt>
                <c:pt idx="13669">
                  <c:v>6.8360000000000003</c:v>
                </c:pt>
                <c:pt idx="13670">
                  <c:v>6.8360000000000003</c:v>
                </c:pt>
                <c:pt idx="13671">
                  <c:v>6.8369999999999997</c:v>
                </c:pt>
                <c:pt idx="13672">
                  <c:v>6.8369999999999997</c:v>
                </c:pt>
                <c:pt idx="13673">
                  <c:v>6.8380000000000001</c:v>
                </c:pt>
                <c:pt idx="13674">
                  <c:v>6.8380000000000001</c:v>
                </c:pt>
                <c:pt idx="13675">
                  <c:v>6.8390000000000004</c:v>
                </c:pt>
                <c:pt idx="13676">
                  <c:v>6.8390000000000004</c:v>
                </c:pt>
                <c:pt idx="13677">
                  <c:v>6.84</c:v>
                </c:pt>
                <c:pt idx="13678">
                  <c:v>6.84</c:v>
                </c:pt>
                <c:pt idx="13679">
                  <c:v>6.8410000000000002</c:v>
                </c:pt>
                <c:pt idx="13680">
                  <c:v>6.8410000000000002</c:v>
                </c:pt>
                <c:pt idx="13681">
                  <c:v>6.8419999999999996</c:v>
                </c:pt>
                <c:pt idx="13682">
                  <c:v>6.8419999999999996</c:v>
                </c:pt>
                <c:pt idx="13683">
                  <c:v>6.843</c:v>
                </c:pt>
                <c:pt idx="13684">
                  <c:v>6.843</c:v>
                </c:pt>
                <c:pt idx="13685">
                  <c:v>6.8440000000000003</c:v>
                </c:pt>
                <c:pt idx="13686">
                  <c:v>6.8440000000000003</c:v>
                </c:pt>
                <c:pt idx="13687">
                  <c:v>6.8449999999999998</c:v>
                </c:pt>
                <c:pt idx="13688">
                  <c:v>6.8449999999999998</c:v>
                </c:pt>
                <c:pt idx="13689">
                  <c:v>6.8460000000000001</c:v>
                </c:pt>
                <c:pt idx="13690">
                  <c:v>6.8460000000000001</c:v>
                </c:pt>
                <c:pt idx="13691">
                  <c:v>6.8470000000000004</c:v>
                </c:pt>
                <c:pt idx="13692">
                  <c:v>6.8470000000000004</c:v>
                </c:pt>
                <c:pt idx="13693">
                  <c:v>6.8479999999999999</c:v>
                </c:pt>
                <c:pt idx="13694">
                  <c:v>6.8479999999999999</c:v>
                </c:pt>
                <c:pt idx="13695">
                  <c:v>6.8490000000000002</c:v>
                </c:pt>
                <c:pt idx="13696">
                  <c:v>6.8490000000000002</c:v>
                </c:pt>
                <c:pt idx="13697">
                  <c:v>6.85</c:v>
                </c:pt>
                <c:pt idx="13698">
                  <c:v>6.85</c:v>
                </c:pt>
                <c:pt idx="13699">
                  <c:v>6.851</c:v>
                </c:pt>
                <c:pt idx="13700">
                  <c:v>6.851</c:v>
                </c:pt>
                <c:pt idx="13701">
                  <c:v>6.8520000000000003</c:v>
                </c:pt>
                <c:pt idx="13702">
                  <c:v>6.8520000000000003</c:v>
                </c:pt>
                <c:pt idx="13703">
                  <c:v>6.8529999999999998</c:v>
                </c:pt>
                <c:pt idx="13704">
                  <c:v>6.8529999999999998</c:v>
                </c:pt>
                <c:pt idx="13705">
                  <c:v>6.8540000000000001</c:v>
                </c:pt>
                <c:pt idx="13706">
                  <c:v>6.8540000000000001</c:v>
                </c:pt>
                <c:pt idx="13707">
                  <c:v>6.8550000000000004</c:v>
                </c:pt>
                <c:pt idx="13708">
                  <c:v>6.8550000000000004</c:v>
                </c:pt>
                <c:pt idx="13709">
                  <c:v>6.8559999999999999</c:v>
                </c:pt>
                <c:pt idx="13710">
                  <c:v>6.8559999999999999</c:v>
                </c:pt>
                <c:pt idx="13711">
                  <c:v>6.8570000000000002</c:v>
                </c:pt>
                <c:pt idx="13712">
                  <c:v>6.8570000000000002</c:v>
                </c:pt>
                <c:pt idx="13713">
                  <c:v>6.8579999999999997</c:v>
                </c:pt>
                <c:pt idx="13714">
                  <c:v>6.8579999999999997</c:v>
                </c:pt>
                <c:pt idx="13715">
                  <c:v>6.859</c:v>
                </c:pt>
                <c:pt idx="13716">
                  <c:v>6.859</c:v>
                </c:pt>
                <c:pt idx="13717">
                  <c:v>6.86</c:v>
                </c:pt>
                <c:pt idx="13718">
                  <c:v>6.86</c:v>
                </c:pt>
                <c:pt idx="13719">
                  <c:v>6.8609999999999998</c:v>
                </c:pt>
                <c:pt idx="13720">
                  <c:v>6.8609999999999998</c:v>
                </c:pt>
                <c:pt idx="13721">
                  <c:v>6.8620000000000001</c:v>
                </c:pt>
                <c:pt idx="13722">
                  <c:v>6.8620000000000001</c:v>
                </c:pt>
                <c:pt idx="13723">
                  <c:v>6.8630000000000004</c:v>
                </c:pt>
                <c:pt idx="13724">
                  <c:v>6.8630000000000004</c:v>
                </c:pt>
                <c:pt idx="13725">
                  <c:v>6.8639999999999999</c:v>
                </c:pt>
                <c:pt idx="13726">
                  <c:v>6.8639999999999999</c:v>
                </c:pt>
                <c:pt idx="13727">
                  <c:v>6.8650000000000002</c:v>
                </c:pt>
                <c:pt idx="13728">
                  <c:v>6.8650000000000002</c:v>
                </c:pt>
                <c:pt idx="13729">
                  <c:v>6.8659999999999997</c:v>
                </c:pt>
                <c:pt idx="13730">
                  <c:v>6.8659999999999997</c:v>
                </c:pt>
                <c:pt idx="13731">
                  <c:v>6.867</c:v>
                </c:pt>
                <c:pt idx="13732">
                  <c:v>6.867</c:v>
                </c:pt>
                <c:pt idx="13733">
                  <c:v>6.8680000000000003</c:v>
                </c:pt>
                <c:pt idx="13734">
                  <c:v>6.8680000000000003</c:v>
                </c:pt>
                <c:pt idx="13735">
                  <c:v>6.8689999999999998</c:v>
                </c:pt>
                <c:pt idx="13736">
                  <c:v>6.8689999999999998</c:v>
                </c:pt>
                <c:pt idx="13737">
                  <c:v>6.87</c:v>
                </c:pt>
                <c:pt idx="13738">
                  <c:v>6.87</c:v>
                </c:pt>
                <c:pt idx="13739">
                  <c:v>6.8710000000000004</c:v>
                </c:pt>
                <c:pt idx="13740">
                  <c:v>6.8710000000000004</c:v>
                </c:pt>
                <c:pt idx="13741">
                  <c:v>6.8719999999999999</c:v>
                </c:pt>
                <c:pt idx="13742">
                  <c:v>6.8719999999999999</c:v>
                </c:pt>
                <c:pt idx="13743">
                  <c:v>6.8730000000000002</c:v>
                </c:pt>
                <c:pt idx="13744">
                  <c:v>6.8730000000000002</c:v>
                </c:pt>
                <c:pt idx="13745">
                  <c:v>6.8739999999999997</c:v>
                </c:pt>
                <c:pt idx="13746">
                  <c:v>6.8739999999999997</c:v>
                </c:pt>
                <c:pt idx="13747">
                  <c:v>6.875</c:v>
                </c:pt>
                <c:pt idx="13748">
                  <c:v>6.875</c:v>
                </c:pt>
                <c:pt idx="13749">
                  <c:v>6.8760000000000003</c:v>
                </c:pt>
                <c:pt idx="13750">
                  <c:v>6.8760000000000003</c:v>
                </c:pt>
                <c:pt idx="13751">
                  <c:v>6.8769999999999998</c:v>
                </c:pt>
                <c:pt idx="13752">
                  <c:v>6.8769999999999998</c:v>
                </c:pt>
                <c:pt idx="13753">
                  <c:v>6.8780000000000001</c:v>
                </c:pt>
                <c:pt idx="13754">
                  <c:v>6.8780000000000001</c:v>
                </c:pt>
                <c:pt idx="13755">
                  <c:v>6.8789999999999996</c:v>
                </c:pt>
                <c:pt idx="13756">
                  <c:v>6.8789999999999996</c:v>
                </c:pt>
                <c:pt idx="13757">
                  <c:v>6.88</c:v>
                </c:pt>
                <c:pt idx="13758">
                  <c:v>6.88</c:v>
                </c:pt>
                <c:pt idx="13759">
                  <c:v>6.8810000000000002</c:v>
                </c:pt>
                <c:pt idx="13760">
                  <c:v>6.8810000000000002</c:v>
                </c:pt>
                <c:pt idx="13761">
                  <c:v>6.8819999999999997</c:v>
                </c:pt>
                <c:pt idx="13762">
                  <c:v>6.8819999999999997</c:v>
                </c:pt>
                <c:pt idx="13763">
                  <c:v>6.883</c:v>
                </c:pt>
                <c:pt idx="13764">
                  <c:v>6.883</c:v>
                </c:pt>
                <c:pt idx="13765">
                  <c:v>6.8840000000000003</c:v>
                </c:pt>
                <c:pt idx="13766">
                  <c:v>6.8840000000000003</c:v>
                </c:pt>
                <c:pt idx="13767">
                  <c:v>6.8849999999999998</c:v>
                </c:pt>
                <c:pt idx="13768">
                  <c:v>6.8849999999999998</c:v>
                </c:pt>
                <c:pt idx="13769">
                  <c:v>6.8860000000000001</c:v>
                </c:pt>
                <c:pt idx="13770">
                  <c:v>6.8860000000000001</c:v>
                </c:pt>
                <c:pt idx="13771">
                  <c:v>6.8869999999999996</c:v>
                </c:pt>
                <c:pt idx="13772">
                  <c:v>6.8869999999999996</c:v>
                </c:pt>
                <c:pt idx="13773">
                  <c:v>6.8879999999999999</c:v>
                </c:pt>
                <c:pt idx="13774">
                  <c:v>6.8879999999999999</c:v>
                </c:pt>
                <c:pt idx="13775">
                  <c:v>6.8890000000000002</c:v>
                </c:pt>
                <c:pt idx="13776">
                  <c:v>6.8890000000000002</c:v>
                </c:pt>
                <c:pt idx="13777">
                  <c:v>6.89</c:v>
                </c:pt>
                <c:pt idx="13778">
                  <c:v>6.89</c:v>
                </c:pt>
                <c:pt idx="13779">
                  <c:v>6.891</c:v>
                </c:pt>
                <c:pt idx="13780">
                  <c:v>6.891</c:v>
                </c:pt>
                <c:pt idx="13781">
                  <c:v>6.8920000000000003</c:v>
                </c:pt>
                <c:pt idx="13782">
                  <c:v>6.8920000000000003</c:v>
                </c:pt>
                <c:pt idx="13783">
                  <c:v>6.8929999999999998</c:v>
                </c:pt>
                <c:pt idx="13784">
                  <c:v>6.8929999999999998</c:v>
                </c:pt>
                <c:pt idx="13785">
                  <c:v>6.8940000000000001</c:v>
                </c:pt>
                <c:pt idx="13786">
                  <c:v>6.8940000000000001</c:v>
                </c:pt>
                <c:pt idx="13787">
                  <c:v>6.8949999999999996</c:v>
                </c:pt>
                <c:pt idx="13788">
                  <c:v>6.8949999999999996</c:v>
                </c:pt>
                <c:pt idx="13789">
                  <c:v>6.8959999999999999</c:v>
                </c:pt>
                <c:pt idx="13790">
                  <c:v>6.8959999999999999</c:v>
                </c:pt>
                <c:pt idx="13791">
                  <c:v>6.8970000000000002</c:v>
                </c:pt>
                <c:pt idx="13792">
                  <c:v>6.8970000000000002</c:v>
                </c:pt>
                <c:pt idx="13793">
                  <c:v>6.8979999999999997</c:v>
                </c:pt>
                <c:pt idx="13794">
                  <c:v>6.8979999999999997</c:v>
                </c:pt>
                <c:pt idx="13795">
                  <c:v>6.899</c:v>
                </c:pt>
                <c:pt idx="13796">
                  <c:v>6.899</c:v>
                </c:pt>
                <c:pt idx="13797">
                  <c:v>6.9</c:v>
                </c:pt>
                <c:pt idx="13798">
                  <c:v>6.9</c:v>
                </c:pt>
                <c:pt idx="13799">
                  <c:v>6.9009999999999998</c:v>
                </c:pt>
                <c:pt idx="13800">
                  <c:v>6.9009999999999998</c:v>
                </c:pt>
                <c:pt idx="13801">
                  <c:v>6.9020000000000001</c:v>
                </c:pt>
                <c:pt idx="13802">
                  <c:v>6.9020000000000001</c:v>
                </c:pt>
                <c:pt idx="13803">
                  <c:v>6.9029999999999996</c:v>
                </c:pt>
                <c:pt idx="13804">
                  <c:v>6.9029999999999996</c:v>
                </c:pt>
                <c:pt idx="13805">
                  <c:v>6.9039999999999999</c:v>
                </c:pt>
                <c:pt idx="13806">
                  <c:v>6.9039999999999999</c:v>
                </c:pt>
                <c:pt idx="13807">
                  <c:v>6.9050000000000002</c:v>
                </c:pt>
                <c:pt idx="13808">
                  <c:v>6.9050000000000002</c:v>
                </c:pt>
                <c:pt idx="13809">
                  <c:v>6.9059999999999997</c:v>
                </c:pt>
                <c:pt idx="13810">
                  <c:v>6.9059999999999997</c:v>
                </c:pt>
                <c:pt idx="13811">
                  <c:v>6.907</c:v>
                </c:pt>
                <c:pt idx="13812">
                  <c:v>6.907</c:v>
                </c:pt>
                <c:pt idx="13813">
                  <c:v>6.9080000000000004</c:v>
                </c:pt>
                <c:pt idx="13814">
                  <c:v>6.9080000000000004</c:v>
                </c:pt>
                <c:pt idx="13815">
                  <c:v>6.9089999999999998</c:v>
                </c:pt>
                <c:pt idx="13816">
                  <c:v>6.9089999999999998</c:v>
                </c:pt>
                <c:pt idx="13817">
                  <c:v>6.91</c:v>
                </c:pt>
                <c:pt idx="13818">
                  <c:v>6.91</c:v>
                </c:pt>
                <c:pt idx="13819">
                  <c:v>6.9109999999999996</c:v>
                </c:pt>
                <c:pt idx="13820">
                  <c:v>6.9109999999999996</c:v>
                </c:pt>
                <c:pt idx="13821">
                  <c:v>6.9119999999999999</c:v>
                </c:pt>
                <c:pt idx="13822">
                  <c:v>6.9119999999999999</c:v>
                </c:pt>
                <c:pt idx="13823">
                  <c:v>6.9130000000000003</c:v>
                </c:pt>
                <c:pt idx="13824">
                  <c:v>6.9130000000000003</c:v>
                </c:pt>
                <c:pt idx="13825">
                  <c:v>6.9139999999999997</c:v>
                </c:pt>
                <c:pt idx="13826">
                  <c:v>6.9139999999999997</c:v>
                </c:pt>
                <c:pt idx="13827">
                  <c:v>6.915</c:v>
                </c:pt>
                <c:pt idx="13828">
                  <c:v>6.915</c:v>
                </c:pt>
                <c:pt idx="13829">
                  <c:v>6.9160000000000004</c:v>
                </c:pt>
                <c:pt idx="13830">
                  <c:v>6.9160000000000004</c:v>
                </c:pt>
                <c:pt idx="13831">
                  <c:v>6.9169999999999998</c:v>
                </c:pt>
                <c:pt idx="13832">
                  <c:v>6.9169999999999998</c:v>
                </c:pt>
                <c:pt idx="13833">
                  <c:v>6.9180000000000001</c:v>
                </c:pt>
                <c:pt idx="13834">
                  <c:v>6.9180000000000001</c:v>
                </c:pt>
                <c:pt idx="13835">
                  <c:v>6.9189999999999996</c:v>
                </c:pt>
                <c:pt idx="13836">
                  <c:v>6.9189999999999996</c:v>
                </c:pt>
                <c:pt idx="13837">
                  <c:v>6.92</c:v>
                </c:pt>
                <c:pt idx="13838">
                  <c:v>6.92</c:v>
                </c:pt>
                <c:pt idx="13839">
                  <c:v>6.9210000000000003</c:v>
                </c:pt>
                <c:pt idx="13840">
                  <c:v>6.9210000000000003</c:v>
                </c:pt>
                <c:pt idx="13841">
                  <c:v>6.9219999999999997</c:v>
                </c:pt>
                <c:pt idx="13842">
                  <c:v>6.9219999999999997</c:v>
                </c:pt>
                <c:pt idx="13843">
                  <c:v>6.923</c:v>
                </c:pt>
                <c:pt idx="13844">
                  <c:v>6.923</c:v>
                </c:pt>
                <c:pt idx="13845">
                  <c:v>6.9240000000000004</c:v>
                </c:pt>
                <c:pt idx="13846">
                  <c:v>6.9240000000000004</c:v>
                </c:pt>
                <c:pt idx="13847">
                  <c:v>6.9249999999999998</c:v>
                </c:pt>
                <c:pt idx="13848">
                  <c:v>6.9249999999999998</c:v>
                </c:pt>
                <c:pt idx="13849">
                  <c:v>6.9260000000000002</c:v>
                </c:pt>
                <c:pt idx="13850">
                  <c:v>6.9260000000000002</c:v>
                </c:pt>
                <c:pt idx="13851">
                  <c:v>6.9269999999999996</c:v>
                </c:pt>
                <c:pt idx="13852">
                  <c:v>6.9269999999999996</c:v>
                </c:pt>
                <c:pt idx="13853">
                  <c:v>6.9279999999999999</c:v>
                </c:pt>
                <c:pt idx="13854">
                  <c:v>6.9279999999999999</c:v>
                </c:pt>
                <c:pt idx="13855">
                  <c:v>6.9290000000000003</c:v>
                </c:pt>
                <c:pt idx="13856">
                  <c:v>6.9290000000000003</c:v>
                </c:pt>
                <c:pt idx="13857">
                  <c:v>6.93</c:v>
                </c:pt>
                <c:pt idx="13858">
                  <c:v>6.93</c:v>
                </c:pt>
                <c:pt idx="13859">
                  <c:v>6.931</c:v>
                </c:pt>
                <c:pt idx="13860">
                  <c:v>6.931</c:v>
                </c:pt>
                <c:pt idx="13861">
                  <c:v>6.9320000000000004</c:v>
                </c:pt>
                <c:pt idx="13862">
                  <c:v>6.9320000000000004</c:v>
                </c:pt>
                <c:pt idx="13863">
                  <c:v>6.9329999999999998</c:v>
                </c:pt>
                <c:pt idx="13864">
                  <c:v>6.9329999999999998</c:v>
                </c:pt>
                <c:pt idx="13865">
                  <c:v>6.9340000000000002</c:v>
                </c:pt>
                <c:pt idx="13866">
                  <c:v>6.9340000000000002</c:v>
                </c:pt>
                <c:pt idx="13867">
                  <c:v>6.9349999999999996</c:v>
                </c:pt>
                <c:pt idx="13868">
                  <c:v>6.9349999999999996</c:v>
                </c:pt>
                <c:pt idx="13869">
                  <c:v>6.9359999999999999</c:v>
                </c:pt>
                <c:pt idx="13870">
                  <c:v>6.9359999999999999</c:v>
                </c:pt>
                <c:pt idx="13871">
                  <c:v>6.9370000000000003</c:v>
                </c:pt>
                <c:pt idx="13872">
                  <c:v>6.9370000000000003</c:v>
                </c:pt>
                <c:pt idx="13873">
                  <c:v>6.9379999999999997</c:v>
                </c:pt>
                <c:pt idx="13874">
                  <c:v>6.9379999999999997</c:v>
                </c:pt>
                <c:pt idx="13875">
                  <c:v>6.9390000000000001</c:v>
                </c:pt>
                <c:pt idx="13876">
                  <c:v>6.9390000000000001</c:v>
                </c:pt>
                <c:pt idx="13877">
                  <c:v>6.94</c:v>
                </c:pt>
                <c:pt idx="13878">
                  <c:v>6.94</c:v>
                </c:pt>
                <c:pt idx="13879">
                  <c:v>6.9409999999999998</c:v>
                </c:pt>
                <c:pt idx="13880">
                  <c:v>6.9409999999999998</c:v>
                </c:pt>
                <c:pt idx="13881">
                  <c:v>6.9420000000000002</c:v>
                </c:pt>
                <c:pt idx="13882">
                  <c:v>6.9420000000000002</c:v>
                </c:pt>
                <c:pt idx="13883">
                  <c:v>6.9429999999999996</c:v>
                </c:pt>
                <c:pt idx="13884">
                  <c:v>6.9429999999999996</c:v>
                </c:pt>
                <c:pt idx="13885">
                  <c:v>6.944</c:v>
                </c:pt>
                <c:pt idx="13886">
                  <c:v>6.944</c:v>
                </c:pt>
                <c:pt idx="13887">
                  <c:v>6.9450000000000003</c:v>
                </c:pt>
                <c:pt idx="13888">
                  <c:v>6.9450000000000003</c:v>
                </c:pt>
                <c:pt idx="13889">
                  <c:v>6.9459999999999997</c:v>
                </c:pt>
                <c:pt idx="13890">
                  <c:v>6.9459999999999997</c:v>
                </c:pt>
                <c:pt idx="13891">
                  <c:v>6.9470000000000001</c:v>
                </c:pt>
                <c:pt idx="13892">
                  <c:v>6.9470000000000001</c:v>
                </c:pt>
                <c:pt idx="13893">
                  <c:v>6.9480000000000004</c:v>
                </c:pt>
                <c:pt idx="13894">
                  <c:v>6.9480000000000004</c:v>
                </c:pt>
                <c:pt idx="13895">
                  <c:v>6.9489999999999998</c:v>
                </c:pt>
                <c:pt idx="13896">
                  <c:v>6.9489999999999998</c:v>
                </c:pt>
                <c:pt idx="13897">
                  <c:v>6.95</c:v>
                </c:pt>
                <c:pt idx="13898">
                  <c:v>6.95</c:v>
                </c:pt>
                <c:pt idx="13899">
                  <c:v>6.9509999999999996</c:v>
                </c:pt>
                <c:pt idx="13900">
                  <c:v>6.9509999999999996</c:v>
                </c:pt>
                <c:pt idx="13901">
                  <c:v>6.952</c:v>
                </c:pt>
                <c:pt idx="13902">
                  <c:v>6.952</c:v>
                </c:pt>
                <c:pt idx="13903">
                  <c:v>6.9530000000000003</c:v>
                </c:pt>
                <c:pt idx="13904">
                  <c:v>6.9530000000000003</c:v>
                </c:pt>
                <c:pt idx="13905">
                  <c:v>6.9539999999999997</c:v>
                </c:pt>
                <c:pt idx="13906">
                  <c:v>6.9539999999999997</c:v>
                </c:pt>
                <c:pt idx="13907">
                  <c:v>6.9550000000000001</c:v>
                </c:pt>
                <c:pt idx="13908">
                  <c:v>6.9550000000000001</c:v>
                </c:pt>
                <c:pt idx="13909">
                  <c:v>6.9560000000000004</c:v>
                </c:pt>
                <c:pt idx="13910">
                  <c:v>6.9560000000000004</c:v>
                </c:pt>
                <c:pt idx="13911">
                  <c:v>6.9569999999999999</c:v>
                </c:pt>
                <c:pt idx="13912">
                  <c:v>6.9569999999999999</c:v>
                </c:pt>
                <c:pt idx="13913">
                  <c:v>6.9580000000000002</c:v>
                </c:pt>
                <c:pt idx="13914">
                  <c:v>6.9580000000000002</c:v>
                </c:pt>
                <c:pt idx="13915">
                  <c:v>6.9589999999999996</c:v>
                </c:pt>
                <c:pt idx="13916">
                  <c:v>6.9589999999999996</c:v>
                </c:pt>
                <c:pt idx="13917">
                  <c:v>6.96</c:v>
                </c:pt>
                <c:pt idx="13918">
                  <c:v>6.96</c:v>
                </c:pt>
                <c:pt idx="13919">
                  <c:v>6.9610000000000003</c:v>
                </c:pt>
                <c:pt idx="13920">
                  <c:v>6.9610000000000003</c:v>
                </c:pt>
                <c:pt idx="13921">
                  <c:v>6.9619999999999997</c:v>
                </c:pt>
                <c:pt idx="13922">
                  <c:v>6.9619999999999997</c:v>
                </c:pt>
                <c:pt idx="13923">
                  <c:v>6.9630000000000001</c:v>
                </c:pt>
                <c:pt idx="13924">
                  <c:v>6.9630000000000001</c:v>
                </c:pt>
                <c:pt idx="13925">
                  <c:v>6.9640000000000004</c:v>
                </c:pt>
                <c:pt idx="13926">
                  <c:v>6.9640000000000004</c:v>
                </c:pt>
                <c:pt idx="13927">
                  <c:v>6.9649999999999999</c:v>
                </c:pt>
                <c:pt idx="13928">
                  <c:v>6.9649999999999999</c:v>
                </c:pt>
                <c:pt idx="13929">
                  <c:v>6.9660000000000002</c:v>
                </c:pt>
                <c:pt idx="13930">
                  <c:v>6.9660000000000002</c:v>
                </c:pt>
                <c:pt idx="13931">
                  <c:v>6.9669999999999996</c:v>
                </c:pt>
                <c:pt idx="13932">
                  <c:v>6.9669999999999996</c:v>
                </c:pt>
                <c:pt idx="13933">
                  <c:v>6.968</c:v>
                </c:pt>
                <c:pt idx="13934">
                  <c:v>6.968</c:v>
                </c:pt>
                <c:pt idx="13935">
                  <c:v>6.9690000000000003</c:v>
                </c:pt>
                <c:pt idx="13936">
                  <c:v>6.9690000000000003</c:v>
                </c:pt>
                <c:pt idx="13937">
                  <c:v>6.97</c:v>
                </c:pt>
                <c:pt idx="13938">
                  <c:v>6.97</c:v>
                </c:pt>
                <c:pt idx="13939">
                  <c:v>6.9710000000000001</c:v>
                </c:pt>
                <c:pt idx="13940">
                  <c:v>6.9710000000000001</c:v>
                </c:pt>
                <c:pt idx="13941">
                  <c:v>6.9720000000000004</c:v>
                </c:pt>
                <c:pt idx="13942">
                  <c:v>6.9720000000000004</c:v>
                </c:pt>
                <c:pt idx="13943">
                  <c:v>6.9729999999999999</c:v>
                </c:pt>
                <c:pt idx="13944">
                  <c:v>6.9729999999999999</c:v>
                </c:pt>
                <c:pt idx="13945">
                  <c:v>6.9740000000000002</c:v>
                </c:pt>
                <c:pt idx="13946">
                  <c:v>6.9740000000000002</c:v>
                </c:pt>
                <c:pt idx="13947">
                  <c:v>6.9749999999999996</c:v>
                </c:pt>
                <c:pt idx="13948">
                  <c:v>6.9749999999999996</c:v>
                </c:pt>
                <c:pt idx="13949">
                  <c:v>6.976</c:v>
                </c:pt>
                <c:pt idx="13950">
                  <c:v>6.976</c:v>
                </c:pt>
                <c:pt idx="13951">
                  <c:v>6.9770000000000003</c:v>
                </c:pt>
                <c:pt idx="13952">
                  <c:v>6.9770000000000003</c:v>
                </c:pt>
                <c:pt idx="13953">
                  <c:v>6.9779999999999998</c:v>
                </c:pt>
                <c:pt idx="13954">
                  <c:v>6.9779999999999998</c:v>
                </c:pt>
                <c:pt idx="13955">
                  <c:v>6.9790000000000001</c:v>
                </c:pt>
                <c:pt idx="13956">
                  <c:v>6.9790000000000001</c:v>
                </c:pt>
                <c:pt idx="13957">
                  <c:v>6.98</c:v>
                </c:pt>
                <c:pt idx="13958">
                  <c:v>6.98</c:v>
                </c:pt>
                <c:pt idx="13959">
                  <c:v>6.9809999999999999</c:v>
                </c:pt>
                <c:pt idx="13960">
                  <c:v>6.9809999999999999</c:v>
                </c:pt>
                <c:pt idx="13961">
                  <c:v>6.9820000000000002</c:v>
                </c:pt>
                <c:pt idx="13962">
                  <c:v>6.9820000000000002</c:v>
                </c:pt>
                <c:pt idx="13963">
                  <c:v>6.9829999999999997</c:v>
                </c:pt>
                <c:pt idx="13964">
                  <c:v>6.9829999999999997</c:v>
                </c:pt>
                <c:pt idx="13965">
                  <c:v>6.984</c:v>
                </c:pt>
                <c:pt idx="13966">
                  <c:v>6.984</c:v>
                </c:pt>
                <c:pt idx="13967">
                  <c:v>6.9850000000000003</c:v>
                </c:pt>
                <c:pt idx="13968">
                  <c:v>6.9850000000000003</c:v>
                </c:pt>
                <c:pt idx="13969">
                  <c:v>6.9859999999999998</c:v>
                </c:pt>
                <c:pt idx="13970">
                  <c:v>6.9859999999999998</c:v>
                </c:pt>
                <c:pt idx="13971">
                  <c:v>6.9870000000000001</c:v>
                </c:pt>
                <c:pt idx="13972">
                  <c:v>6.9870000000000001</c:v>
                </c:pt>
                <c:pt idx="13973">
                  <c:v>6.9880000000000004</c:v>
                </c:pt>
                <c:pt idx="13974">
                  <c:v>6.9880000000000004</c:v>
                </c:pt>
                <c:pt idx="13975">
                  <c:v>6.9889999999999999</c:v>
                </c:pt>
                <c:pt idx="13976">
                  <c:v>6.9889999999999999</c:v>
                </c:pt>
                <c:pt idx="13977">
                  <c:v>6.99</c:v>
                </c:pt>
                <c:pt idx="13978">
                  <c:v>6.99</c:v>
                </c:pt>
                <c:pt idx="13979">
                  <c:v>6.9909999999999997</c:v>
                </c:pt>
                <c:pt idx="13980">
                  <c:v>6.9909999999999997</c:v>
                </c:pt>
                <c:pt idx="13981">
                  <c:v>6.992</c:v>
                </c:pt>
                <c:pt idx="13982">
                  <c:v>6.992</c:v>
                </c:pt>
                <c:pt idx="13983">
                  <c:v>6.9930000000000003</c:v>
                </c:pt>
                <c:pt idx="13984">
                  <c:v>6.9930000000000003</c:v>
                </c:pt>
                <c:pt idx="13985">
                  <c:v>6.9939999999999998</c:v>
                </c:pt>
                <c:pt idx="13986">
                  <c:v>6.9939999999999998</c:v>
                </c:pt>
                <c:pt idx="13987">
                  <c:v>6.9950000000000001</c:v>
                </c:pt>
                <c:pt idx="13988">
                  <c:v>6.9950000000000001</c:v>
                </c:pt>
                <c:pt idx="13989">
                  <c:v>6.9960000000000004</c:v>
                </c:pt>
                <c:pt idx="13990">
                  <c:v>6.9960000000000004</c:v>
                </c:pt>
                <c:pt idx="13991">
                  <c:v>6.9969999999999999</c:v>
                </c:pt>
                <c:pt idx="13992">
                  <c:v>6.9969999999999999</c:v>
                </c:pt>
                <c:pt idx="13993">
                  <c:v>6.9980000000000002</c:v>
                </c:pt>
                <c:pt idx="13994">
                  <c:v>6.9980000000000002</c:v>
                </c:pt>
                <c:pt idx="13995">
                  <c:v>6.9989999999999997</c:v>
                </c:pt>
                <c:pt idx="13996">
                  <c:v>6.9989999999999997</c:v>
                </c:pt>
                <c:pt idx="13997">
                  <c:v>7</c:v>
                </c:pt>
                <c:pt idx="13998">
                  <c:v>7</c:v>
                </c:pt>
                <c:pt idx="13999">
                  <c:v>7.0010000000000003</c:v>
                </c:pt>
                <c:pt idx="14000">
                  <c:v>7.0010000000000003</c:v>
                </c:pt>
                <c:pt idx="14001">
                  <c:v>7.0019999999999998</c:v>
                </c:pt>
                <c:pt idx="14002">
                  <c:v>7.0019999999999998</c:v>
                </c:pt>
                <c:pt idx="14003">
                  <c:v>7.0030000000000001</c:v>
                </c:pt>
                <c:pt idx="14004">
                  <c:v>7.0030000000000001</c:v>
                </c:pt>
                <c:pt idx="14005">
                  <c:v>7.0039999999999996</c:v>
                </c:pt>
                <c:pt idx="14006">
                  <c:v>7.0039999999999996</c:v>
                </c:pt>
                <c:pt idx="14007">
                  <c:v>7.0049999999999999</c:v>
                </c:pt>
                <c:pt idx="14008">
                  <c:v>7.0049999999999999</c:v>
                </c:pt>
                <c:pt idx="14009">
                  <c:v>7.0060000000000002</c:v>
                </c:pt>
                <c:pt idx="14010">
                  <c:v>7.0060000000000002</c:v>
                </c:pt>
                <c:pt idx="14011">
                  <c:v>7.0069999999999997</c:v>
                </c:pt>
                <c:pt idx="14012">
                  <c:v>7.0069999999999997</c:v>
                </c:pt>
                <c:pt idx="14013">
                  <c:v>7.008</c:v>
                </c:pt>
                <c:pt idx="14014">
                  <c:v>7.008</c:v>
                </c:pt>
                <c:pt idx="14015">
                  <c:v>7.0090000000000003</c:v>
                </c:pt>
                <c:pt idx="14016">
                  <c:v>7.0090000000000003</c:v>
                </c:pt>
                <c:pt idx="14017">
                  <c:v>7.01</c:v>
                </c:pt>
                <c:pt idx="14018">
                  <c:v>7.01</c:v>
                </c:pt>
                <c:pt idx="14019">
                  <c:v>7.0110000000000001</c:v>
                </c:pt>
                <c:pt idx="14020">
                  <c:v>7.0110000000000001</c:v>
                </c:pt>
                <c:pt idx="14021">
                  <c:v>7.0119999999999996</c:v>
                </c:pt>
                <c:pt idx="14022">
                  <c:v>7.0119999999999996</c:v>
                </c:pt>
                <c:pt idx="14023">
                  <c:v>7.0129999999999999</c:v>
                </c:pt>
                <c:pt idx="14024">
                  <c:v>7.0129999999999999</c:v>
                </c:pt>
                <c:pt idx="14025">
                  <c:v>7.0140000000000002</c:v>
                </c:pt>
                <c:pt idx="14026">
                  <c:v>7.0140000000000002</c:v>
                </c:pt>
                <c:pt idx="14027">
                  <c:v>7.0149999999999997</c:v>
                </c:pt>
                <c:pt idx="14028">
                  <c:v>7.0149999999999997</c:v>
                </c:pt>
                <c:pt idx="14029">
                  <c:v>7.016</c:v>
                </c:pt>
                <c:pt idx="14030">
                  <c:v>7.016</c:v>
                </c:pt>
                <c:pt idx="14031">
                  <c:v>7.0170000000000003</c:v>
                </c:pt>
                <c:pt idx="14032">
                  <c:v>7.0170000000000003</c:v>
                </c:pt>
                <c:pt idx="14033">
                  <c:v>7.0179999999999998</c:v>
                </c:pt>
                <c:pt idx="14034">
                  <c:v>7.0179999999999998</c:v>
                </c:pt>
                <c:pt idx="14035">
                  <c:v>7.0190000000000001</c:v>
                </c:pt>
                <c:pt idx="14036">
                  <c:v>7.0190000000000001</c:v>
                </c:pt>
                <c:pt idx="14037">
                  <c:v>7.02</c:v>
                </c:pt>
                <c:pt idx="14038">
                  <c:v>7.02</c:v>
                </c:pt>
                <c:pt idx="14039">
                  <c:v>7.0209999999999999</c:v>
                </c:pt>
                <c:pt idx="14040">
                  <c:v>7.0209999999999999</c:v>
                </c:pt>
                <c:pt idx="14041">
                  <c:v>7.0220000000000002</c:v>
                </c:pt>
                <c:pt idx="14042">
                  <c:v>7.0220000000000002</c:v>
                </c:pt>
                <c:pt idx="14043">
                  <c:v>7.0229999999999997</c:v>
                </c:pt>
                <c:pt idx="14044">
                  <c:v>7.0229999999999997</c:v>
                </c:pt>
                <c:pt idx="14045">
                  <c:v>7.024</c:v>
                </c:pt>
                <c:pt idx="14046">
                  <c:v>7.024</c:v>
                </c:pt>
                <c:pt idx="14047">
                  <c:v>7.0250000000000004</c:v>
                </c:pt>
                <c:pt idx="14048">
                  <c:v>7.0250000000000004</c:v>
                </c:pt>
                <c:pt idx="14049">
                  <c:v>7.0259999999999998</c:v>
                </c:pt>
                <c:pt idx="14050">
                  <c:v>7.0259999999999998</c:v>
                </c:pt>
                <c:pt idx="14051">
                  <c:v>7.0270000000000001</c:v>
                </c:pt>
                <c:pt idx="14052">
                  <c:v>7.0270000000000001</c:v>
                </c:pt>
                <c:pt idx="14053">
                  <c:v>7.0279999999999996</c:v>
                </c:pt>
                <c:pt idx="14054">
                  <c:v>7.0279999999999996</c:v>
                </c:pt>
                <c:pt idx="14055">
                  <c:v>7.0289999999999999</c:v>
                </c:pt>
                <c:pt idx="14056">
                  <c:v>7.0289999999999999</c:v>
                </c:pt>
                <c:pt idx="14057">
                  <c:v>7.03</c:v>
                </c:pt>
                <c:pt idx="14058">
                  <c:v>7.03</c:v>
                </c:pt>
                <c:pt idx="14059">
                  <c:v>7.0309999999999997</c:v>
                </c:pt>
                <c:pt idx="14060">
                  <c:v>7.0309999999999997</c:v>
                </c:pt>
                <c:pt idx="14061">
                  <c:v>7.032</c:v>
                </c:pt>
                <c:pt idx="14062">
                  <c:v>7.032</c:v>
                </c:pt>
                <c:pt idx="14063">
                  <c:v>7.0330000000000004</c:v>
                </c:pt>
                <c:pt idx="14064">
                  <c:v>7.0330000000000004</c:v>
                </c:pt>
                <c:pt idx="14065">
                  <c:v>7.0339999999999998</c:v>
                </c:pt>
                <c:pt idx="14066">
                  <c:v>7.0339999999999998</c:v>
                </c:pt>
                <c:pt idx="14067">
                  <c:v>7.0350000000000001</c:v>
                </c:pt>
                <c:pt idx="14068">
                  <c:v>7.0350000000000001</c:v>
                </c:pt>
                <c:pt idx="14069">
                  <c:v>7.0359999999999996</c:v>
                </c:pt>
                <c:pt idx="14070">
                  <c:v>7.0359999999999996</c:v>
                </c:pt>
                <c:pt idx="14071">
                  <c:v>7.0369999999999999</c:v>
                </c:pt>
                <c:pt idx="14072">
                  <c:v>7.0369999999999999</c:v>
                </c:pt>
                <c:pt idx="14073">
                  <c:v>7.0380000000000003</c:v>
                </c:pt>
                <c:pt idx="14074">
                  <c:v>7.0380000000000003</c:v>
                </c:pt>
                <c:pt idx="14075">
                  <c:v>7.0389999999999997</c:v>
                </c:pt>
                <c:pt idx="14076">
                  <c:v>7.0389999999999997</c:v>
                </c:pt>
                <c:pt idx="14077">
                  <c:v>7.04</c:v>
                </c:pt>
                <c:pt idx="14078">
                  <c:v>7.04</c:v>
                </c:pt>
                <c:pt idx="14079">
                  <c:v>7.0410000000000004</c:v>
                </c:pt>
                <c:pt idx="14080">
                  <c:v>7.0410000000000004</c:v>
                </c:pt>
                <c:pt idx="14081">
                  <c:v>7.0419999999999998</c:v>
                </c:pt>
                <c:pt idx="14082">
                  <c:v>7.0419999999999998</c:v>
                </c:pt>
                <c:pt idx="14083">
                  <c:v>7.0430000000000001</c:v>
                </c:pt>
                <c:pt idx="14084">
                  <c:v>7.0430000000000001</c:v>
                </c:pt>
                <c:pt idx="14085">
                  <c:v>7.0439999999999996</c:v>
                </c:pt>
                <c:pt idx="14086">
                  <c:v>7.0439999999999996</c:v>
                </c:pt>
                <c:pt idx="14087">
                  <c:v>7.0449999999999999</c:v>
                </c:pt>
                <c:pt idx="14088">
                  <c:v>7.0449999999999999</c:v>
                </c:pt>
                <c:pt idx="14089">
                  <c:v>7.0460000000000003</c:v>
                </c:pt>
                <c:pt idx="14090">
                  <c:v>7.0460000000000003</c:v>
                </c:pt>
                <c:pt idx="14091">
                  <c:v>7.0469999999999997</c:v>
                </c:pt>
                <c:pt idx="14092">
                  <c:v>7.0469999999999997</c:v>
                </c:pt>
                <c:pt idx="14093">
                  <c:v>7.048</c:v>
                </c:pt>
                <c:pt idx="14094">
                  <c:v>7.048</c:v>
                </c:pt>
                <c:pt idx="14095">
                  <c:v>7.0490000000000004</c:v>
                </c:pt>
                <c:pt idx="14096">
                  <c:v>7.0490000000000004</c:v>
                </c:pt>
                <c:pt idx="14097">
                  <c:v>7.05</c:v>
                </c:pt>
                <c:pt idx="14098">
                  <c:v>7.05</c:v>
                </c:pt>
                <c:pt idx="14099">
                  <c:v>7.0510000000000002</c:v>
                </c:pt>
                <c:pt idx="14100">
                  <c:v>7.0510000000000002</c:v>
                </c:pt>
                <c:pt idx="14101">
                  <c:v>7.0519999999999996</c:v>
                </c:pt>
                <c:pt idx="14102">
                  <c:v>7.0519999999999996</c:v>
                </c:pt>
                <c:pt idx="14103">
                  <c:v>7.0529999999999999</c:v>
                </c:pt>
                <c:pt idx="14104">
                  <c:v>7.0529999999999999</c:v>
                </c:pt>
                <c:pt idx="14105">
                  <c:v>7.0540000000000003</c:v>
                </c:pt>
                <c:pt idx="14106">
                  <c:v>7.0540000000000003</c:v>
                </c:pt>
                <c:pt idx="14107">
                  <c:v>7.0549999999999997</c:v>
                </c:pt>
                <c:pt idx="14108">
                  <c:v>7.0549999999999997</c:v>
                </c:pt>
                <c:pt idx="14109">
                  <c:v>7.056</c:v>
                </c:pt>
                <c:pt idx="14110">
                  <c:v>7.056</c:v>
                </c:pt>
                <c:pt idx="14111">
                  <c:v>7.0570000000000004</c:v>
                </c:pt>
                <c:pt idx="14112">
                  <c:v>7.0570000000000004</c:v>
                </c:pt>
                <c:pt idx="14113">
                  <c:v>7.0579999999999998</c:v>
                </c:pt>
                <c:pt idx="14114">
                  <c:v>7.0579999999999998</c:v>
                </c:pt>
                <c:pt idx="14115">
                  <c:v>7.0590000000000002</c:v>
                </c:pt>
                <c:pt idx="14116">
                  <c:v>7.0590000000000002</c:v>
                </c:pt>
                <c:pt idx="14117">
                  <c:v>7.06</c:v>
                </c:pt>
                <c:pt idx="14118">
                  <c:v>7.06</c:v>
                </c:pt>
                <c:pt idx="14119">
                  <c:v>7.0609999999999999</c:v>
                </c:pt>
                <c:pt idx="14120">
                  <c:v>7.0609999999999999</c:v>
                </c:pt>
                <c:pt idx="14121">
                  <c:v>7.0620000000000003</c:v>
                </c:pt>
                <c:pt idx="14122">
                  <c:v>7.0620000000000003</c:v>
                </c:pt>
                <c:pt idx="14123">
                  <c:v>7.0629999999999997</c:v>
                </c:pt>
                <c:pt idx="14124">
                  <c:v>7.0629999999999997</c:v>
                </c:pt>
                <c:pt idx="14125">
                  <c:v>7.0640000000000001</c:v>
                </c:pt>
                <c:pt idx="14126">
                  <c:v>7.0640000000000001</c:v>
                </c:pt>
                <c:pt idx="14127">
                  <c:v>7.0650000000000004</c:v>
                </c:pt>
                <c:pt idx="14128">
                  <c:v>7.0650000000000004</c:v>
                </c:pt>
                <c:pt idx="14129">
                  <c:v>7.0659999999999998</c:v>
                </c:pt>
                <c:pt idx="14130">
                  <c:v>7.0659999999999998</c:v>
                </c:pt>
                <c:pt idx="14131">
                  <c:v>7.0670000000000002</c:v>
                </c:pt>
                <c:pt idx="14132">
                  <c:v>7.0670000000000002</c:v>
                </c:pt>
                <c:pt idx="14133">
                  <c:v>7.0679999999999996</c:v>
                </c:pt>
                <c:pt idx="14134">
                  <c:v>7.0679999999999996</c:v>
                </c:pt>
                <c:pt idx="14135">
                  <c:v>7.069</c:v>
                </c:pt>
                <c:pt idx="14136">
                  <c:v>7.069</c:v>
                </c:pt>
                <c:pt idx="14137">
                  <c:v>7.07</c:v>
                </c:pt>
                <c:pt idx="14138">
                  <c:v>7.07</c:v>
                </c:pt>
                <c:pt idx="14139">
                  <c:v>7.0709999999999997</c:v>
                </c:pt>
                <c:pt idx="14140">
                  <c:v>7.0709999999999997</c:v>
                </c:pt>
                <c:pt idx="14141">
                  <c:v>7.0720000000000001</c:v>
                </c:pt>
                <c:pt idx="14142">
                  <c:v>7.0720000000000001</c:v>
                </c:pt>
                <c:pt idx="14143">
                  <c:v>7.0730000000000004</c:v>
                </c:pt>
                <c:pt idx="14144">
                  <c:v>7.0730000000000004</c:v>
                </c:pt>
                <c:pt idx="14145">
                  <c:v>7.0739999999999998</c:v>
                </c:pt>
                <c:pt idx="14146">
                  <c:v>7.0739999999999998</c:v>
                </c:pt>
                <c:pt idx="14147">
                  <c:v>7.0750000000000002</c:v>
                </c:pt>
                <c:pt idx="14148">
                  <c:v>7.0750000000000002</c:v>
                </c:pt>
                <c:pt idx="14149">
                  <c:v>7.0759999999999996</c:v>
                </c:pt>
                <c:pt idx="14150">
                  <c:v>7.0759999999999996</c:v>
                </c:pt>
                <c:pt idx="14151">
                  <c:v>7.077</c:v>
                </c:pt>
                <c:pt idx="14152">
                  <c:v>7.077</c:v>
                </c:pt>
                <c:pt idx="14153">
                  <c:v>7.0780000000000003</c:v>
                </c:pt>
                <c:pt idx="14154">
                  <c:v>7.0780000000000003</c:v>
                </c:pt>
                <c:pt idx="14155">
                  <c:v>7.0789999999999997</c:v>
                </c:pt>
                <c:pt idx="14156">
                  <c:v>7.0789999999999997</c:v>
                </c:pt>
                <c:pt idx="14157">
                  <c:v>7.08</c:v>
                </c:pt>
                <c:pt idx="14158">
                  <c:v>7.08</c:v>
                </c:pt>
                <c:pt idx="14159">
                  <c:v>7.0810000000000004</c:v>
                </c:pt>
                <c:pt idx="14160">
                  <c:v>7.0810000000000004</c:v>
                </c:pt>
                <c:pt idx="14161">
                  <c:v>7.0819999999999999</c:v>
                </c:pt>
                <c:pt idx="14162">
                  <c:v>7.0819999999999999</c:v>
                </c:pt>
                <c:pt idx="14163">
                  <c:v>7.0830000000000002</c:v>
                </c:pt>
                <c:pt idx="14164">
                  <c:v>7.0830000000000002</c:v>
                </c:pt>
                <c:pt idx="14165">
                  <c:v>7.0839999999999996</c:v>
                </c:pt>
                <c:pt idx="14166">
                  <c:v>7.0839999999999996</c:v>
                </c:pt>
                <c:pt idx="14167">
                  <c:v>7.085</c:v>
                </c:pt>
                <c:pt idx="14168">
                  <c:v>7.085</c:v>
                </c:pt>
                <c:pt idx="14169">
                  <c:v>7.0860000000000003</c:v>
                </c:pt>
                <c:pt idx="14170">
                  <c:v>7.0860000000000003</c:v>
                </c:pt>
                <c:pt idx="14171">
                  <c:v>7.0869999999999997</c:v>
                </c:pt>
                <c:pt idx="14172">
                  <c:v>7.0869999999999997</c:v>
                </c:pt>
                <c:pt idx="14173">
                  <c:v>7.0880000000000001</c:v>
                </c:pt>
                <c:pt idx="14174">
                  <c:v>7.0880000000000001</c:v>
                </c:pt>
                <c:pt idx="14175">
                  <c:v>7.0890000000000004</c:v>
                </c:pt>
                <c:pt idx="14176">
                  <c:v>7.0890000000000004</c:v>
                </c:pt>
                <c:pt idx="14177">
                  <c:v>7.09</c:v>
                </c:pt>
                <c:pt idx="14178">
                  <c:v>7.09</c:v>
                </c:pt>
                <c:pt idx="14179">
                  <c:v>7.0910000000000002</c:v>
                </c:pt>
                <c:pt idx="14180">
                  <c:v>7.0910000000000002</c:v>
                </c:pt>
                <c:pt idx="14181">
                  <c:v>7.0919999999999996</c:v>
                </c:pt>
                <c:pt idx="14182">
                  <c:v>7.0919999999999996</c:v>
                </c:pt>
                <c:pt idx="14183">
                  <c:v>7.093</c:v>
                </c:pt>
                <c:pt idx="14184">
                  <c:v>7.093</c:v>
                </c:pt>
                <c:pt idx="14185">
                  <c:v>7.0940000000000003</c:v>
                </c:pt>
                <c:pt idx="14186">
                  <c:v>7.0940000000000003</c:v>
                </c:pt>
                <c:pt idx="14187">
                  <c:v>7.0949999999999998</c:v>
                </c:pt>
                <c:pt idx="14188">
                  <c:v>7.0949999999999998</c:v>
                </c:pt>
                <c:pt idx="14189">
                  <c:v>7.0960000000000001</c:v>
                </c:pt>
                <c:pt idx="14190">
                  <c:v>7.0960000000000001</c:v>
                </c:pt>
                <c:pt idx="14191">
                  <c:v>7.0970000000000004</c:v>
                </c:pt>
                <c:pt idx="14192">
                  <c:v>7.0970000000000004</c:v>
                </c:pt>
                <c:pt idx="14193">
                  <c:v>7.0979999999999999</c:v>
                </c:pt>
                <c:pt idx="14194">
                  <c:v>7.0979999999999999</c:v>
                </c:pt>
                <c:pt idx="14195">
                  <c:v>7.0990000000000002</c:v>
                </c:pt>
                <c:pt idx="14196">
                  <c:v>7.0990000000000002</c:v>
                </c:pt>
                <c:pt idx="14197">
                  <c:v>7.1</c:v>
                </c:pt>
                <c:pt idx="14198">
                  <c:v>7.1</c:v>
                </c:pt>
                <c:pt idx="14199">
                  <c:v>7.101</c:v>
                </c:pt>
                <c:pt idx="14200">
                  <c:v>7.101</c:v>
                </c:pt>
                <c:pt idx="14201">
                  <c:v>7.1020000000000003</c:v>
                </c:pt>
                <c:pt idx="14202">
                  <c:v>7.1020000000000003</c:v>
                </c:pt>
                <c:pt idx="14203">
                  <c:v>7.1029999999999998</c:v>
                </c:pt>
                <c:pt idx="14204">
                  <c:v>7.1029999999999998</c:v>
                </c:pt>
                <c:pt idx="14205">
                  <c:v>7.1040000000000001</c:v>
                </c:pt>
                <c:pt idx="14206">
                  <c:v>7.1040000000000001</c:v>
                </c:pt>
                <c:pt idx="14207">
                  <c:v>7.1050000000000004</c:v>
                </c:pt>
                <c:pt idx="14208">
                  <c:v>7.1050000000000004</c:v>
                </c:pt>
                <c:pt idx="14209">
                  <c:v>7.1059999999999999</c:v>
                </c:pt>
                <c:pt idx="14210">
                  <c:v>7.1059999999999999</c:v>
                </c:pt>
                <c:pt idx="14211">
                  <c:v>7.1070000000000002</c:v>
                </c:pt>
                <c:pt idx="14212">
                  <c:v>7.1070000000000002</c:v>
                </c:pt>
                <c:pt idx="14213">
                  <c:v>7.1079999999999997</c:v>
                </c:pt>
                <c:pt idx="14214">
                  <c:v>7.1079999999999997</c:v>
                </c:pt>
                <c:pt idx="14215">
                  <c:v>7.109</c:v>
                </c:pt>
                <c:pt idx="14216">
                  <c:v>7.109</c:v>
                </c:pt>
                <c:pt idx="14217">
                  <c:v>7.11</c:v>
                </c:pt>
                <c:pt idx="14218">
                  <c:v>7.11</c:v>
                </c:pt>
                <c:pt idx="14219">
                  <c:v>7.1109999999999998</c:v>
                </c:pt>
                <c:pt idx="14220">
                  <c:v>7.1109999999999998</c:v>
                </c:pt>
                <c:pt idx="14221">
                  <c:v>7.1120000000000001</c:v>
                </c:pt>
                <c:pt idx="14222">
                  <c:v>7.1120000000000001</c:v>
                </c:pt>
                <c:pt idx="14223">
                  <c:v>7.1130000000000004</c:v>
                </c:pt>
                <c:pt idx="14224">
                  <c:v>7.1130000000000004</c:v>
                </c:pt>
                <c:pt idx="14225">
                  <c:v>7.1139999999999999</c:v>
                </c:pt>
                <c:pt idx="14226">
                  <c:v>7.1139999999999999</c:v>
                </c:pt>
                <c:pt idx="14227">
                  <c:v>7.1150000000000002</c:v>
                </c:pt>
                <c:pt idx="14228">
                  <c:v>7.1150000000000002</c:v>
                </c:pt>
                <c:pt idx="14229">
                  <c:v>7.1159999999999997</c:v>
                </c:pt>
                <c:pt idx="14230">
                  <c:v>7.1159999999999997</c:v>
                </c:pt>
                <c:pt idx="14231">
                  <c:v>7.117</c:v>
                </c:pt>
                <c:pt idx="14232">
                  <c:v>7.117</c:v>
                </c:pt>
                <c:pt idx="14233">
                  <c:v>7.1180000000000003</c:v>
                </c:pt>
                <c:pt idx="14234">
                  <c:v>7.1180000000000003</c:v>
                </c:pt>
                <c:pt idx="14235">
                  <c:v>7.1189999999999998</c:v>
                </c:pt>
                <c:pt idx="14236">
                  <c:v>7.1189999999999998</c:v>
                </c:pt>
                <c:pt idx="14237">
                  <c:v>7.12</c:v>
                </c:pt>
                <c:pt idx="14238">
                  <c:v>7.12</c:v>
                </c:pt>
                <c:pt idx="14239">
                  <c:v>7.1210000000000004</c:v>
                </c:pt>
                <c:pt idx="14240">
                  <c:v>7.1210000000000004</c:v>
                </c:pt>
                <c:pt idx="14241">
                  <c:v>7.1219999999999999</c:v>
                </c:pt>
                <c:pt idx="14242">
                  <c:v>7.1219999999999999</c:v>
                </c:pt>
                <c:pt idx="14243">
                  <c:v>7.1230000000000002</c:v>
                </c:pt>
                <c:pt idx="14244">
                  <c:v>7.1230000000000002</c:v>
                </c:pt>
                <c:pt idx="14245">
                  <c:v>7.1239999999999997</c:v>
                </c:pt>
                <c:pt idx="14246">
                  <c:v>7.1239999999999997</c:v>
                </c:pt>
                <c:pt idx="14247">
                  <c:v>7.125</c:v>
                </c:pt>
                <c:pt idx="14248">
                  <c:v>7.125</c:v>
                </c:pt>
                <c:pt idx="14249">
                  <c:v>7.1260000000000003</c:v>
                </c:pt>
                <c:pt idx="14250">
                  <c:v>7.1260000000000003</c:v>
                </c:pt>
                <c:pt idx="14251">
                  <c:v>7.1269999999999998</c:v>
                </c:pt>
                <c:pt idx="14252">
                  <c:v>7.1269999999999998</c:v>
                </c:pt>
                <c:pt idx="14253">
                  <c:v>7.1280000000000001</c:v>
                </c:pt>
                <c:pt idx="14254">
                  <c:v>7.1280000000000001</c:v>
                </c:pt>
                <c:pt idx="14255">
                  <c:v>7.1289999999999996</c:v>
                </c:pt>
                <c:pt idx="14256">
                  <c:v>7.1289999999999996</c:v>
                </c:pt>
                <c:pt idx="14257">
                  <c:v>7.13</c:v>
                </c:pt>
                <c:pt idx="14258">
                  <c:v>7.13</c:v>
                </c:pt>
                <c:pt idx="14259">
                  <c:v>7.1310000000000002</c:v>
                </c:pt>
                <c:pt idx="14260">
                  <c:v>7.1310000000000002</c:v>
                </c:pt>
                <c:pt idx="14261">
                  <c:v>7.1319999999999997</c:v>
                </c:pt>
                <c:pt idx="14262">
                  <c:v>7.1319999999999997</c:v>
                </c:pt>
                <c:pt idx="14263">
                  <c:v>7.133</c:v>
                </c:pt>
                <c:pt idx="14264">
                  <c:v>7.133</c:v>
                </c:pt>
                <c:pt idx="14265">
                  <c:v>7.1340000000000003</c:v>
                </c:pt>
                <c:pt idx="14266">
                  <c:v>7.1340000000000003</c:v>
                </c:pt>
                <c:pt idx="14267">
                  <c:v>7.1349999999999998</c:v>
                </c:pt>
                <c:pt idx="14268">
                  <c:v>7.1349999999999998</c:v>
                </c:pt>
                <c:pt idx="14269">
                  <c:v>7.1360000000000001</c:v>
                </c:pt>
                <c:pt idx="14270">
                  <c:v>7.1360000000000001</c:v>
                </c:pt>
                <c:pt idx="14271">
                  <c:v>7.1369999999999996</c:v>
                </c:pt>
                <c:pt idx="14272">
                  <c:v>7.1369999999999996</c:v>
                </c:pt>
                <c:pt idx="14273">
                  <c:v>7.1379999999999999</c:v>
                </c:pt>
                <c:pt idx="14274">
                  <c:v>7.1379999999999999</c:v>
                </c:pt>
                <c:pt idx="14275">
                  <c:v>7.1390000000000002</c:v>
                </c:pt>
                <c:pt idx="14276">
                  <c:v>7.1390000000000002</c:v>
                </c:pt>
                <c:pt idx="14277">
                  <c:v>7.14</c:v>
                </c:pt>
                <c:pt idx="14278">
                  <c:v>7.14</c:v>
                </c:pt>
                <c:pt idx="14279">
                  <c:v>7.141</c:v>
                </c:pt>
                <c:pt idx="14280">
                  <c:v>7.141</c:v>
                </c:pt>
                <c:pt idx="14281">
                  <c:v>7.1420000000000003</c:v>
                </c:pt>
                <c:pt idx="14282">
                  <c:v>7.1420000000000003</c:v>
                </c:pt>
                <c:pt idx="14283">
                  <c:v>7.1429999999999998</c:v>
                </c:pt>
                <c:pt idx="14284">
                  <c:v>7.1429999999999998</c:v>
                </c:pt>
                <c:pt idx="14285">
                  <c:v>7.1440000000000001</c:v>
                </c:pt>
                <c:pt idx="14286">
                  <c:v>7.1440000000000001</c:v>
                </c:pt>
                <c:pt idx="14287">
                  <c:v>7.1449999999999996</c:v>
                </c:pt>
                <c:pt idx="14288">
                  <c:v>7.1449999999999996</c:v>
                </c:pt>
                <c:pt idx="14289">
                  <c:v>7.1459999999999999</c:v>
                </c:pt>
                <c:pt idx="14290">
                  <c:v>7.1459999999999999</c:v>
                </c:pt>
                <c:pt idx="14291">
                  <c:v>7.1470000000000002</c:v>
                </c:pt>
                <c:pt idx="14292">
                  <c:v>7.1470000000000002</c:v>
                </c:pt>
                <c:pt idx="14293">
                  <c:v>7.1479999999999997</c:v>
                </c:pt>
                <c:pt idx="14294">
                  <c:v>7.1479999999999997</c:v>
                </c:pt>
                <c:pt idx="14295">
                  <c:v>7.149</c:v>
                </c:pt>
                <c:pt idx="14296">
                  <c:v>7.149</c:v>
                </c:pt>
                <c:pt idx="14297">
                  <c:v>7.15</c:v>
                </c:pt>
                <c:pt idx="14298">
                  <c:v>7.15</c:v>
                </c:pt>
                <c:pt idx="14299">
                  <c:v>7.1509999999999998</c:v>
                </c:pt>
                <c:pt idx="14300">
                  <c:v>7.1509999999999998</c:v>
                </c:pt>
                <c:pt idx="14301">
                  <c:v>7.1520000000000001</c:v>
                </c:pt>
                <c:pt idx="14302">
                  <c:v>7.1520000000000001</c:v>
                </c:pt>
                <c:pt idx="14303">
                  <c:v>7.1529999999999996</c:v>
                </c:pt>
                <c:pt idx="14304">
                  <c:v>7.1529999999999996</c:v>
                </c:pt>
                <c:pt idx="14305">
                  <c:v>7.1539999999999999</c:v>
                </c:pt>
                <c:pt idx="14306">
                  <c:v>7.1539999999999999</c:v>
                </c:pt>
                <c:pt idx="14307">
                  <c:v>7.1550000000000002</c:v>
                </c:pt>
                <c:pt idx="14308">
                  <c:v>7.1550000000000002</c:v>
                </c:pt>
                <c:pt idx="14309">
                  <c:v>7.1559999999999997</c:v>
                </c:pt>
                <c:pt idx="14310">
                  <c:v>7.1559999999999997</c:v>
                </c:pt>
                <c:pt idx="14311">
                  <c:v>7.157</c:v>
                </c:pt>
                <c:pt idx="14312">
                  <c:v>7.157</c:v>
                </c:pt>
                <c:pt idx="14313">
                  <c:v>7.1580000000000004</c:v>
                </c:pt>
                <c:pt idx="14314">
                  <c:v>7.1580000000000004</c:v>
                </c:pt>
                <c:pt idx="14315">
                  <c:v>7.1589999999999998</c:v>
                </c:pt>
                <c:pt idx="14316">
                  <c:v>7.1589999999999998</c:v>
                </c:pt>
                <c:pt idx="14317">
                  <c:v>7.16</c:v>
                </c:pt>
                <c:pt idx="14318">
                  <c:v>7.16</c:v>
                </c:pt>
                <c:pt idx="14319">
                  <c:v>7.1609999999999996</c:v>
                </c:pt>
                <c:pt idx="14320">
                  <c:v>7.1609999999999996</c:v>
                </c:pt>
                <c:pt idx="14321">
                  <c:v>7.1619999999999999</c:v>
                </c:pt>
                <c:pt idx="14322">
                  <c:v>7.1619999999999999</c:v>
                </c:pt>
                <c:pt idx="14323">
                  <c:v>7.1630000000000003</c:v>
                </c:pt>
                <c:pt idx="14324">
                  <c:v>7.1630000000000003</c:v>
                </c:pt>
                <c:pt idx="14325">
                  <c:v>7.1639999999999997</c:v>
                </c:pt>
                <c:pt idx="14326">
                  <c:v>7.1639999999999997</c:v>
                </c:pt>
                <c:pt idx="14327">
                  <c:v>7.165</c:v>
                </c:pt>
                <c:pt idx="14328">
                  <c:v>7.165</c:v>
                </c:pt>
                <c:pt idx="14329">
                  <c:v>7.1660000000000004</c:v>
                </c:pt>
                <c:pt idx="14330">
                  <c:v>7.1660000000000004</c:v>
                </c:pt>
                <c:pt idx="14331">
                  <c:v>7.1669999999999998</c:v>
                </c:pt>
                <c:pt idx="14332">
                  <c:v>7.1669999999999998</c:v>
                </c:pt>
                <c:pt idx="14333">
                  <c:v>7.1680000000000001</c:v>
                </c:pt>
                <c:pt idx="14334">
                  <c:v>7.1680000000000001</c:v>
                </c:pt>
                <c:pt idx="14335">
                  <c:v>7.1689999999999996</c:v>
                </c:pt>
                <c:pt idx="14336">
                  <c:v>7.1689999999999996</c:v>
                </c:pt>
                <c:pt idx="14337">
                  <c:v>7.17</c:v>
                </c:pt>
                <c:pt idx="14338">
                  <c:v>7.17</c:v>
                </c:pt>
                <c:pt idx="14339">
                  <c:v>7.1710000000000003</c:v>
                </c:pt>
                <c:pt idx="14340">
                  <c:v>7.1710000000000003</c:v>
                </c:pt>
                <c:pt idx="14341">
                  <c:v>7.1719999999999997</c:v>
                </c:pt>
                <c:pt idx="14342">
                  <c:v>7.1719999999999997</c:v>
                </c:pt>
                <c:pt idx="14343">
                  <c:v>7.173</c:v>
                </c:pt>
                <c:pt idx="14344">
                  <c:v>7.173</c:v>
                </c:pt>
                <c:pt idx="14345">
                  <c:v>7.1740000000000004</c:v>
                </c:pt>
                <c:pt idx="14346">
                  <c:v>7.1740000000000004</c:v>
                </c:pt>
                <c:pt idx="14347">
                  <c:v>7.1749999999999998</c:v>
                </c:pt>
                <c:pt idx="14348">
                  <c:v>7.1749999999999998</c:v>
                </c:pt>
                <c:pt idx="14349">
                  <c:v>7.1760000000000002</c:v>
                </c:pt>
                <c:pt idx="14350">
                  <c:v>7.1760000000000002</c:v>
                </c:pt>
                <c:pt idx="14351">
                  <c:v>7.1769999999999996</c:v>
                </c:pt>
                <c:pt idx="14352">
                  <c:v>7.1769999999999996</c:v>
                </c:pt>
                <c:pt idx="14353">
                  <c:v>7.1779999999999999</c:v>
                </c:pt>
                <c:pt idx="14354">
                  <c:v>7.1779999999999999</c:v>
                </c:pt>
                <c:pt idx="14355">
                  <c:v>7.1790000000000003</c:v>
                </c:pt>
                <c:pt idx="14356">
                  <c:v>7.1790000000000003</c:v>
                </c:pt>
                <c:pt idx="14357">
                  <c:v>7.18</c:v>
                </c:pt>
                <c:pt idx="14358">
                  <c:v>7.18</c:v>
                </c:pt>
                <c:pt idx="14359">
                  <c:v>7.181</c:v>
                </c:pt>
                <c:pt idx="14360">
                  <c:v>7.181</c:v>
                </c:pt>
                <c:pt idx="14361">
                  <c:v>7.1820000000000004</c:v>
                </c:pt>
                <c:pt idx="14362">
                  <c:v>7.1820000000000004</c:v>
                </c:pt>
                <c:pt idx="14363">
                  <c:v>7.1829999999999998</c:v>
                </c:pt>
                <c:pt idx="14364">
                  <c:v>7.1829999999999998</c:v>
                </c:pt>
                <c:pt idx="14365">
                  <c:v>7.1840000000000002</c:v>
                </c:pt>
                <c:pt idx="14366">
                  <c:v>7.1840000000000002</c:v>
                </c:pt>
                <c:pt idx="14367">
                  <c:v>7.1849999999999996</c:v>
                </c:pt>
                <c:pt idx="14368">
                  <c:v>7.1849999999999996</c:v>
                </c:pt>
                <c:pt idx="14369">
                  <c:v>7.1859999999999999</c:v>
                </c:pt>
                <c:pt idx="14370">
                  <c:v>7.1859999999999999</c:v>
                </c:pt>
                <c:pt idx="14371">
                  <c:v>7.1870000000000003</c:v>
                </c:pt>
                <c:pt idx="14372">
                  <c:v>7.1870000000000003</c:v>
                </c:pt>
                <c:pt idx="14373">
                  <c:v>7.1879999999999997</c:v>
                </c:pt>
                <c:pt idx="14374">
                  <c:v>7.1879999999999997</c:v>
                </c:pt>
                <c:pt idx="14375">
                  <c:v>7.1890000000000001</c:v>
                </c:pt>
                <c:pt idx="14376">
                  <c:v>7.1890000000000001</c:v>
                </c:pt>
                <c:pt idx="14377">
                  <c:v>7.19</c:v>
                </c:pt>
                <c:pt idx="14378">
                  <c:v>7.19</c:v>
                </c:pt>
                <c:pt idx="14379">
                  <c:v>7.1909999999999998</c:v>
                </c:pt>
                <c:pt idx="14380">
                  <c:v>7.1909999999999998</c:v>
                </c:pt>
                <c:pt idx="14381">
                  <c:v>7.1920000000000002</c:v>
                </c:pt>
                <c:pt idx="14382">
                  <c:v>7.1920000000000002</c:v>
                </c:pt>
                <c:pt idx="14383">
                  <c:v>7.1929999999999996</c:v>
                </c:pt>
                <c:pt idx="14384">
                  <c:v>7.1929999999999996</c:v>
                </c:pt>
                <c:pt idx="14385">
                  <c:v>7.194</c:v>
                </c:pt>
                <c:pt idx="14386">
                  <c:v>7.194</c:v>
                </c:pt>
                <c:pt idx="14387">
                  <c:v>7.1950000000000003</c:v>
                </c:pt>
                <c:pt idx="14388">
                  <c:v>7.1950000000000003</c:v>
                </c:pt>
                <c:pt idx="14389">
                  <c:v>7.1959999999999997</c:v>
                </c:pt>
                <c:pt idx="14390">
                  <c:v>7.1959999999999997</c:v>
                </c:pt>
                <c:pt idx="14391">
                  <c:v>7.1970000000000001</c:v>
                </c:pt>
                <c:pt idx="14392">
                  <c:v>7.1970000000000001</c:v>
                </c:pt>
                <c:pt idx="14393">
                  <c:v>7.1980000000000004</c:v>
                </c:pt>
                <c:pt idx="14394">
                  <c:v>7.1980000000000004</c:v>
                </c:pt>
                <c:pt idx="14395">
                  <c:v>7.1989999999999998</c:v>
                </c:pt>
                <c:pt idx="14396">
                  <c:v>7.1989999999999998</c:v>
                </c:pt>
                <c:pt idx="14397">
                  <c:v>7.2</c:v>
                </c:pt>
                <c:pt idx="14398">
                  <c:v>7.2</c:v>
                </c:pt>
                <c:pt idx="14399">
                  <c:v>7.2009999999999996</c:v>
                </c:pt>
                <c:pt idx="14400">
                  <c:v>7.2009999999999996</c:v>
                </c:pt>
                <c:pt idx="14401">
                  <c:v>7.202</c:v>
                </c:pt>
                <c:pt idx="14402">
                  <c:v>7.202</c:v>
                </c:pt>
                <c:pt idx="14403">
                  <c:v>7.2030000000000003</c:v>
                </c:pt>
                <c:pt idx="14404">
                  <c:v>7.2030000000000003</c:v>
                </c:pt>
                <c:pt idx="14405">
                  <c:v>7.2039999999999997</c:v>
                </c:pt>
                <c:pt idx="14406">
                  <c:v>7.2039999999999997</c:v>
                </c:pt>
                <c:pt idx="14407">
                  <c:v>7.2050000000000001</c:v>
                </c:pt>
                <c:pt idx="14408">
                  <c:v>7.2050000000000001</c:v>
                </c:pt>
                <c:pt idx="14409">
                  <c:v>7.2060000000000004</c:v>
                </c:pt>
                <c:pt idx="14410">
                  <c:v>7.2060000000000004</c:v>
                </c:pt>
                <c:pt idx="14411">
                  <c:v>7.2069999999999999</c:v>
                </c:pt>
                <c:pt idx="14412">
                  <c:v>7.2069999999999999</c:v>
                </c:pt>
                <c:pt idx="14413">
                  <c:v>7.2080000000000002</c:v>
                </c:pt>
                <c:pt idx="14414">
                  <c:v>7.2080000000000002</c:v>
                </c:pt>
                <c:pt idx="14415">
                  <c:v>7.2089999999999996</c:v>
                </c:pt>
                <c:pt idx="14416">
                  <c:v>7.2089999999999996</c:v>
                </c:pt>
                <c:pt idx="14417">
                  <c:v>7.21</c:v>
                </c:pt>
                <c:pt idx="14418">
                  <c:v>7.21</c:v>
                </c:pt>
                <c:pt idx="14419">
                  <c:v>7.2110000000000003</c:v>
                </c:pt>
                <c:pt idx="14420">
                  <c:v>7.2110000000000003</c:v>
                </c:pt>
                <c:pt idx="14421">
                  <c:v>7.2119999999999997</c:v>
                </c:pt>
                <c:pt idx="14422">
                  <c:v>7.2119999999999997</c:v>
                </c:pt>
                <c:pt idx="14423">
                  <c:v>7.2130000000000001</c:v>
                </c:pt>
                <c:pt idx="14424">
                  <c:v>7.2130000000000001</c:v>
                </c:pt>
                <c:pt idx="14425">
                  <c:v>7.2140000000000004</c:v>
                </c:pt>
                <c:pt idx="14426">
                  <c:v>7.2140000000000004</c:v>
                </c:pt>
                <c:pt idx="14427">
                  <c:v>7.2149999999999999</c:v>
                </c:pt>
                <c:pt idx="14428">
                  <c:v>7.2149999999999999</c:v>
                </c:pt>
                <c:pt idx="14429">
                  <c:v>7.2160000000000002</c:v>
                </c:pt>
                <c:pt idx="14430">
                  <c:v>7.2160000000000002</c:v>
                </c:pt>
                <c:pt idx="14431">
                  <c:v>7.2169999999999996</c:v>
                </c:pt>
                <c:pt idx="14432">
                  <c:v>7.2169999999999996</c:v>
                </c:pt>
                <c:pt idx="14433">
                  <c:v>7.218</c:v>
                </c:pt>
                <c:pt idx="14434">
                  <c:v>7.218</c:v>
                </c:pt>
                <c:pt idx="14435">
                  <c:v>7.2190000000000003</c:v>
                </c:pt>
                <c:pt idx="14436">
                  <c:v>7.2190000000000003</c:v>
                </c:pt>
                <c:pt idx="14437">
                  <c:v>7.22</c:v>
                </c:pt>
                <c:pt idx="14438">
                  <c:v>7.22</c:v>
                </c:pt>
                <c:pt idx="14439">
                  <c:v>7.2210000000000001</c:v>
                </c:pt>
                <c:pt idx="14440">
                  <c:v>7.2210000000000001</c:v>
                </c:pt>
                <c:pt idx="14441">
                  <c:v>7.2220000000000004</c:v>
                </c:pt>
                <c:pt idx="14442">
                  <c:v>7.2220000000000004</c:v>
                </c:pt>
                <c:pt idx="14443">
                  <c:v>7.2229999999999999</c:v>
                </c:pt>
                <c:pt idx="14444">
                  <c:v>7.2229999999999999</c:v>
                </c:pt>
                <c:pt idx="14445">
                  <c:v>7.2240000000000002</c:v>
                </c:pt>
                <c:pt idx="14446">
                  <c:v>7.2240000000000002</c:v>
                </c:pt>
                <c:pt idx="14447">
                  <c:v>7.2249999999999996</c:v>
                </c:pt>
                <c:pt idx="14448">
                  <c:v>7.2249999999999996</c:v>
                </c:pt>
                <c:pt idx="14449">
                  <c:v>7.226</c:v>
                </c:pt>
                <c:pt idx="14450">
                  <c:v>7.226</c:v>
                </c:pt>
                <c:pt idx="14451">
                  <c:v>7.2270000000000003</c:v>
                </c:pt>
                <c:pt idx="14452">
                  <c:v>7.2270000000000003</c:v>
                </c:pt>
                <c:pt idx="14453">
                  <c:v>7.2279999999999998</c:v>
                </c:pt>
                <c:pt idx="14454">
                  <c:v>7.2279999999999998</c:v>
                </c:pt>
                <c:pt idx="14455">
                  <c:v>7.2290000000000001</c:v>
                </c:pt>
                <c:pt idx="14456">
                  <c:v>7.2290000000000001</c:v>
                </c:pt>
                <c:pt idx="14457">
                  <c:v>7.23</c:v>
                </c:pt>
                <c:pt idx="14458">
                  <c:v>7.23</c:v>
                </c:pt>
                <c:pt idx="14459">
                  <c:v>7.2309999999999999</c:v>
                </c:pt>
                <c:pt idx="14460">
                  <c:v>7.2309999999999999</c:v>
                </c:pt>
                <c:pt idx="14461">
                  <c:v>7.2320000000000002</c:v>
                </c:pt>
                <c:pt idx="14462">
                  <c:v>7.2320000000000002</c:v>
                </c:pt>
                <c:pt idx="14463">
                  <c:v>7.2329999999999997</c:v>
                </c:pt>
                <c:pt idx="14464">
                  <c:v>7.2329999999999997</c:v>
                </c:pt>
                <c:pt idx="14465">
                  <c:v>7.234</c:v>
                </c:pt>
                <c:pt idx="14466">
                  <c:v>7.234</c:v>
                </c:pt>
                <c:pt idx="14467">
                  <c:v>7.2350000000000003</c:v>
                </c:pt>
                <c:pt idx="14468">
                  <c:v>7.2350000000000003</c:v>
                </c:pt>
                <c:pt idx="14469">
                  <c:v>7.2359999999999998</c:v>
                </c:pt>
                <c:pt idx="14470">
                  <c:v>7.2359999999999998</c:v>
                </c:pt>
                <c:pt idx="14471">
                  <c:v>7.2370000000000001</c:v>
                </c:pt>
                <c:pt idx="14472">
                  <c:v>7.2370000000000001</c:v>
                </c:pt>
                <c:pt idx="14473">
                  <c:v>7.2380000000000004</c:v>
                </c:pt>
                <c:pt idx="14474">
                  <c:v>7.2380000000000004</c:v>
                </c:pt>
                <c:pt idx="14475">
                  <c:v>7.2389999999999999</c:v>
                </c:pt>
                <c:pt idx="14476">
                  <c:v>7.2389999999999999</c:v>
                </c:pt>
                <c:pt idx="14477">
                  <c:v>7.24</c:v>
                </c:pt>
                <c:pt idx="14478">
                  <c:v>7.24</c:v>
                </c:pt>
                <c:pt idx="14479">
                  <c:v>7.2409999999999997</c:v>
                </c:pt>
                <c:pt idx="14480">
                  <c:v>7.2409999999999997</c:v>
                </c:pt>
                <c:pt idx="14481">
                  <c:v>7.242</c:v>
                </c:pt>
                <c:pt idx="14482">
                  <c:v>7.242</c:v>
                </c:pt>
                <c:pt idx="14483">
                  <c:v>7.2430000000000003</c:v>
                </c:pt>
                <c:pt idx="14484">
                  <c:v>7.2430000000000003</c:v>
                </c:pt>
                <c:pt idx="14485">
                  <c:v>7.2439999999999998</c:v>
                </c:pt>
                <c:pt idx="14486">
                  <c:v>7.2439999999999998</c:v>
                </c:pt>
                <c:pt idx="14487">
                  <c:v>7.2450000000000001</c:v>
                </c:pt>
                <c:pt idx="14488">
                  <c:v>7.2450000000000001</c:v>
                </c:pt>
                <c:pt idx="14489">
                  <c:v>7.2460000000000004</c:v>
                </c:pt>
                <c:pt idx="14490">
                  <c:v>7.2460000000000004</c:v>
                </c:pt>
                <c:pt idx="14491">
                  <c:v>7.2469999999999999</c:v>
                </c:pt>
                <c:pt idx="14492">
                  <c:v>7.2469999999999999</c:v>
                </c:pt>
                <c:pt idx="14493">
                  <c:v>7.2480000000000002</c:v>
                </c:pt>
                <c:pt idx="14494">
                  <c:v>7.2480000000000002</c:v>
                </c:pt>
                <c:pt idx="14495">
                  <c:v>7.2489999999999997</c:v>
                </c:pt>
                <c:pt idx="14496">
                  <c:v>7.2489999999999997</c:v>
                </c:pt>
                <c:pt idx="14497">
                  <c:v>7.25</c:v>
                </c:pt>
                <c:pt idx="14498">
                  <c:v>7.25</c:v>
                </c:pt>
                <c:pt idx="14499">
                  <c:v>7.2510000000000003</c:v>
                </c:pt>
                <c:pt idx="14500">
                  <c:v>7.2510000000000003</c:v>
                </c:pt>
                <c:pt idx="14501">
                  <c:v>7.2519999999999998</c:v>
                </c:pt>
                <c:pt idx="14502">
                  <c:v>7.2519999999999998</c:v>
                </c:pt>
                <c:pt idx="14503">
                  <c:v>7.2530000000000001</c:v>
                </c:pt>
                <c:pt idx="14504">
                  <c:v>7.2530000000000001</c:v>
                </c:pt>
                <c:pt idx="14505">
                  <c:v>7.2539999999999996</c:v>
                </c:pt>
                <c:pt idx="14506">
                  <c:v>7.2539999999999996</c:v>
                </c:pt>
                <c:pt idx="14507">
                  <c:v>7.2549999999999999</c:v>
                </c:pt>
                <c:pt idx="14508">
                  <c:v>7.2549999999999999</c:v>
                </c:pt>
                <c:pt idx="14509">
                  <c:v>7.2560000000000002</c:v>
                </c:pt>
                <c:pt idx="14510">
                  <c:v>7.2560000000000002</c:v>
                </c:pt>
                <c:pt idx="14511">
                  <c:v>7.2569999999999997</c:v>
                </c:pt>
                <c:pt idx="14512">
                  <c:v>7.2569999999999997</c:v>
                </c:pt>
                <c:pt idx="14513">
                  <c:v>7.258</c:v>
                </c:pt>
                <c:pt idx="14514">
                  <c:v>7.258</c:v>
                </c:pt>
                <c:pt idx="14515">
                  <c:v>7.2590000000000003</c:v>
                </c:pt>
                <c:pt idx="14516">
                  <c:v>7.2590000000000003</c:v>
                </c:pt>
                <c:pt idx="14517">
                  <c:v>7.26</c:v>
                </c:pt>
                <c:pt idx="14518">
                  <c:v>7.26</c:v>
                </c:pt>
                <c:pt idx="14519">
                  <c:v>7.2610000000000001</c:v>
                </c:pt>
                <c:pt idx="14520">
                  <c:v>7.2610000000000001</c:v>
                </c:pt>
                <c:pt idx="14521">
                  <c:v>7.2619999999999996</c:v>
                </c:pt>
                <c:pt idx="14522">
                  <c:v>7.2619999999999996</c:v>
                </c:pt>
                <c:pt idx="14523">
                  <c:v>7.2629999999999999</c:v>
                </c:pt>
                <c:pt idx="14524">
                  <c:v>7.2629999999999999</c:v>
                </c:pt>
                <c:pt idx="14525">
                  <c:v>7.2640000000000002</c:v>
                </c:pt>
                <c:pt idx="14526">
                  <c:v>7.2640000000000002</c:v>
                </c:pt>
                <c:pt idx="14527">
                  <c:v>7.2649999999999997</c:v>
                </c:pt>
                <c:pt idx="14528">
                  <c:v>7.2649999999999997</c:v>
                </c:pt>
                <c:pt idx="14529">
                  <c:v>7.266</c:v>
                </c:pt>
                <c:pt idx="14530">
                  <c:v>7.266</c:v>
                </c:pt>
                <c:pt idx="14531">
                  <c:v>7.2670000000000003</c:v>
                </c:pt>
                <c:pt idx="14532">
                  <c:v>7.2670000000000003</c:v>
                </c:pt>
                <c:pt idx="14533">
                  <c:v>7.2679999999999998</c:v>
                </c:pt>
                <c:pt idx="14534">
                  <c:v>7.2679999999999998</c:v>
                </c:pt>
                <c:pt idx="14535">
                  <c:v>7.2690000000000001</c:v>
                </c:pt>
                <c:pt idx="14536">
                  <c:v>7.2690000000000001</c:v>
                </c:pt>
                <c:pt idx="14537">
                  <c:v>7.27</c:v>
                </c:pt>
                <c:pt idx="14538">
                  <c:v>7.27</c:v>
                </c:pt>
                <c:pt idx="14539">
                  <c:v>7.2709999999999999</c:v>
                </c:pt>
                <c:pt idx="14540">
                  <c:v>7.2709999999999999</c:v>
                </c:pt>
                <c:pt idx="14541">
                  <c:v>7.2720000000000002</c:v>
                </c:pt>
                <c:pt idx="14542">
                  <c:v>7.2720000000000002</c:v>
                </c:pt>
                <c:pt idx="14543">
                  <c:v>7.2729999999999997</c:v>
                </c:pt>
                <c:pt idx="14544">
                  <c:v>7.2729999999999997</c:v>
                </c:pt>
                <c:pt idx="14545">
                  <c:v>7.274</c:v>
                </c:pt>
                <c:pt idx="14546">
                  <c:v>7.274</c:v>
                </c:pt>
                <c:pt idx="14547">
                  <c:v>7.2750000000000004</c:v>
                </c:pt>
                <c:pt idx="14548">
                  <c:v>7.2750000000000004</c:v>
                </c:pt>
                <c:pt idx="14549">
                  <c:v>7.2759999999999998</c:v>
                </c:pt>
                <c:pt idx="14550">
                  <c:v>7.2759999999999998</c:v>
                </c:pt>
                <c:pt idx="14551">
                  <c:v>7.2770000000000001</c:v>
                </c:pt>
                <c:pt idx="14552">
                  <c:v>7.2770000000000001</c:v>
                </c:pt>
                <c:pt idx="14553">
                  <c:v>7.2779999999999996</c:v>
                </c:pt>
                <c:pt idx="14554">
                  <c:v>7.2779999999999996</c:v>
                </c:pt>
                <c:pt idx="14555">
                  <c:v>7.2789999999999999</c:v>
                </c:pt>
                <c:pt idx="14556">
                  <c:v>7.2789999999999999</c:v>
                </c:pt>
                <c:pt idx="14557">
                  <c:v>7.28</c:v>
                </c:pt>
                <c:pt idx="14558">
                  <c:v>7.28</c:v>
                </c:pt>
                <c:pt idx="14559">
                  <c:v>7.2809999999999997</c:v>
                </c:pt>
                <c:pt idx="14560">
                  <c:v>7.2809999999999997</c:v>
                </c:pt>
                <c:pt idx="14561">
                  <c:v>7.282</c:v>
                </c:pt>
                <c:pt idx="14562">
                  <c:v>7.282</c:v>
                </c:pt>
                <c:pt idx="14563">
                  <c:v>7.2830000000000004</c:v>
                </c:pt>
                <c:pt idx="14564">
                  <c:v>7.2830000000000004</c:v>
                </c:pt>
                <c:pt idx="14565">
                  <c:v>7.2839999999999998</c:v>
                </c:pt>
                <c:pt idx="14566">
                  <c:v>7.2839999999999998</c:v>
                </c:pt>
                <c:pt idx="14567">
                  <c:v>7.2850000000000001</c:v>
                </c:pt>
                <c:pt idx="14568">
                  <c:v>7.2850000000000001</c:v>
                </c:pt>
                <c:pt idx="14569">
                  <c:v>7.2859999999999996</c:v>
                </c:pt>
                <c:pt idx="14570">
                  <c:v>7.2859999999999996</c:v>
                </c:pt>
                <c:pt idx="14571">
                  <c:v>7.2869999999999999</c:v>
                </c:pt>
                <c:pt idx="14572">
                  <c:v>7.2869999999999999</c:v>
                </c:pt>
                <c:pt idx="14573">
                  <c:v>7.2880000000000003</c:v>
                </c:pt>
                <c:pt idx="14574">
                  <c:v>7.2880000000000003</c:v>
                </c:pt>
                <c:pt idx="14575">
                  <c:v>7.2889999999999997</c:v>
                </c:pt>
                <c:pt idx="14576">
                  <c:v>7.2889999999999997</c:v>
                </c:pt>
                <c:pt idx="14577">
                  <c:v>7.29</c:v>
                </c:pt>
                <c:pt idx="14578">
                  <c:v>7.29</c:v>
                </c:pt>
                <c:pt idx="14579">
                  <c:v>7.2910000000000004</c:v>
                </c:pt>
                <c:pt idx="14580">
                  <c:v>7.2910000000000004</c:v>
                </c:pt>
                <c:pt idx="14581">
                  <c:v>7.2919999999999998</c:v>
                </c:pt>
                <c:pt idx="14582">
                  <c:v>7.2919999999999998</c:v>
                </c:pt>
                <c:pt idx="14583">
                  <c:v>7.2930000000000001</c:v>
                </c:pt>
                <c:pt idx="14584">
                  <c:v>7.2930000000000001</c:v>
                </c:pt>
                <c:pt idx="14585">
                  <c:v>7.2939999999999996</c:v>
                </c:pt>
                <c:pt idx="14586">
                  <c:v>7.2939999999999996</c:v>
                </c:pt>
                <c:pt idx="14587">
                  <c:v>7.2949999999999999</c:v>
                </c:pt>
                <c:pt idx="14588">
                  <c:v>7.2949999999999999</c:v>
                </c:pt>
                <c:pt idx="14589">
                  <c:v>7.2960000000000003</c:v>
                </c:pt>
                <c:pt idx="14590">
                  <c:v>7.2960000000000003</c:v>
                </c:pt>
                <c:pt idx="14591">
                  <c:v>7.2969999999999997</c:v>
                </c:pt>
                <c:pt idx="14592">
                  <c:v>7.2969999999999997</c:v>
                </c:pt>
                <c:pt idx="14593">
                  <c:v>7.298</c:v>
                </c:pt>
                <c:pt idx="14594">
                  <c:v>7.298</c:v>
                </c:pt>
                <c:pt idx="14595">
                  <c:v>7.2990000000000004</c:v>
                </c:pt>
                <c:pt idx="14596">
                  <c:v>7.2990000000000004</c:v>
                </c:pt>
                <c:pt idx="14597">
                  <c:v>7.3</c:v>
                </c:pt>
                <c:pt idx="14598">
                  <c:v>7.3</c:v>
                </c:pt>
                <c:pt idx="14599">
                  <c:v>7.3010000000000002</c:v>
                </c:pt>
                <c:pt idx="14600">
                  <c:v>7.3010000000000002</c:v>
                </c:pt>
                <c:pt idx="14601">
                  <c:v>7.3019999999999996</c:v>
                </c:pt>
                <c:pt idx="14602">
                  <c:v>7.3019999999999996</c:v>
                </c:pt>
                <c:pt idx="14603">
                  <c:v>7.3029999999999999</c:v>
                </c:pt>
                <c:pt idx="14604">
                  <c:v>7.3029999999999999</c:v>
                </c:pt>
                <c:pt idx="14605">
                  <c:v>7.3040000000000003</c:v>
                </c:pt>
                <c:pt idx="14606">
                  <c:v>7.3040000000000003</c:v>
                </c:pt>
                <c:pt idx="14607">
                  <c:v>7.3049999999999997</c:v>
                </c:pt>
                <c:pt idx="14608">
                  <c:v>7.3049999999999997</c:v>
                </c:pt>
                <c:pt idx="14609">
                  <c:v>7.306</c:v>
                </c:pt>
                <c:pt idx="14610">
                  <c:v>7.306</c:v>
                </c:pt>
                <c:pt idx="14611">
                  <c:v>7.3070000000000004</c:v>
                </c:pt>
                <c:pt idx="14612">
                  <c:v>7.3070000000000004</c:v>
                </c:pt>
                <c:pt idx="14613">
                  <c:v>7.3079999999999998</c:v>
                </c:pt>
                <c:pt idx="14614">
                  <c:v>7.3079999999999998</c:v>
                </c:pt>
                <c:pt idx="14615">
                  <c:v>7.3090000000000002</c:v>
                </c:pt>
                <c:pt idx="14616">
                  <c:v>7.3090000000000002</c:v>
                </c:pt>
                <c:pt idx="14617">
                  <c:v>7.31</c:v>
                </c:pt>
                <c:pt idx="14618">
                  <c:v>7.31</c:v>
                </c:pt>
                <c:pt idx="14619">
                  <c:v>7.3109999999999999</c:v>
                </c:pt>
                <c:pt idx="14620">
                  <c:v>7.3109999999999999</c:v>
                </c:pt>
                <c:pt idx="14621">
                  <c:v>7.3120000000000003</c:v>
                </c:pt>
                <c:pt idx="14622">
                  <c:v>7.3120000000000003</c:v>
                </c:pt>
                <c:pt idx="14623">
                  <c:v>7.3129999999999997</c:v>
                </c:pt>
                <c:pt idx="14624">
                  <c:v>7.3129999999999997</c:v>
                </c:pt>
                <c:pt idx="14625">
                  <c:v>7.3140000000000001</c:v>
                </c:pt>
                <c:pt idx="14626">
                  <c:v>7.3140000000000001</c:v>
                </c:pt>
                <c:pt idx="14627">
                  <c:v>7.3150000000000004</c:v>
                </c:pt>
                <c:pt idx="14628">
                  <c:v>7.3150000000000004</c:v>
                </c:pt>
                <c:pt idx="14629">
                  <c:v>7.3159999999999998</c:v>
                </c:pt>
                <c:pt idx="14630">
                  <c:v>7.3159999999999998</c:v>
                </c:pt>
                <c:pt idx="14631">
                  <c:v>7.3170000000000002</c:v>
                </c:pt>
                <c:pt idx="14632">
                  <c:v>7.3170000000000002</c:v>
                </c:pt>
                <c:pt idx="14633">
                  <c:v>7.3179999999999996</c:v>
                </c:pt>
                <c:pt idx="14634">
                  <c:v>7.3179999999999996</c:v>
                </c:pt>
                <c:pt idx="14635">
                  <c:v>7.319</c:v>
                </c:pt>
                <c:pt idx="14636">
                  <c:v>7.319</c:v>
                </c:pt>
                <c:pt idx="14637">
                  <c:v>7.32</c:v>
                </c:pt>
                <c:pt idx="14638">
                  <c:v>7.32</c:v>
                </c:pt>
                <c:pt idx="14639">
                  <c:v>7.3209999999999997</c:v>
                </c:pt>
                <c:pt idx="14640">
                  <c:v>7.3209999999999997</c:v>
                </c:pt>
                <c:pt idx="14641">
                  <c:v>7.3220000000000001</c:v>
                </c:pt>
                <c:pt idx="14642">
                  <c:v>7.3220000000000001</c:v>
                </c:pt>
                <c:pt idx="14643">
                  <c:v>7.3230000000000004</c:v>
                </c:pt>
                <c:pt idx="14644">
                  <c:v>7.3230000000000004</c:v>
                </c:pt>
                <c:pt idx="14645">
                  <c:v>7.3239999999999998</c:v>
                </c:pt>
                <c:pt idx="14646">
                  <c:v>7.3239999999999998</c:v>
                </c:pt>
                <c:pt idx="14647">
                  <c:v>7.3250000000000002</c:v>
                </c:pt>
                <c:pt idx="14648">
                  <c:v>7.3250000000000002</c:v>
                </c:pt>
                <c:pt idx="14649">
                  <c:v>7.3259999999999996</c:v>
                </c:pt>
                <c:pt idx="14650">
                  <c:v>7.3259999999999996</c:v>
                </c:pt>
                <c:pt idx="14651">
                  <c:v>7.327</c:v>
                </c:pt>
                <c:pt idx="14652">
                  <c:v>7.327</c:v>
                </c:pt>
                <c:pt idx="14653">
                  <c:v>7.3280000000000003</c:v>
                </c:pt>
                <c:pt idx="14654">
                  <c:v>7.3280000000000003</c:v>
                </c:pt>
                <c:pt idx="14655">
                  <c:v>7.3289999999999997</c:v>
                </c:pt>
                <c:pt idx="14656">
                  <c:v>7.3289999999999997</c:v>
                </c:pt>
                <c:pt idx="14657">
                  <c:v>7.33</c:v>
                </c:pt>
                <c:pt idx="14658">
                  <c:v>7.33</c:v>
                </c:pt>
                <c:pt idx="14659">
                  <c:v>7.3310000000000004</c:v>
                </c:pt>
                <c:pt idx="14660">
                  <c:v>7.3310000000000004</c:v>
                </c:pt>
                <c:pt idx="14661">
                  <c:v>7.3319999999999999</c:v>
                </c:pt>
                <c:pt idx="14662">
                  <c:v>7.3319999999999999</c:v>
                </c:pt>
                <c:pt idx="14663">
                  <c:v>7.3330000000000002</c:v>
                </c:pt>
                <c:pt idx="14664">
                  <c:v>7.3330000000000002</c:v>
                </c:pt>
                <c:pt idx="14665">
                  <c:v>7.3339999999999996</c:v>
                </c:pt>
                <c:pt idx="14666">
                  <c:v>7.3339999999999996</c:v>
                </c:pt>
                <c:pt idx="14667">
                  <c:v>7.335</c:v>
                </c:pt>
                <c:pt idx="14668">
                  <c:v>7.335</c:v>
                </c:pt>
                <c:pt idx="14669">
                  <c:v>7.3360000000000003</c:v>
                </c:pt>
                <c:pt idx="14670">
                  <c:v>7.3360000000000003</c:v>
                </c:pt>
                <c:pt idx="14671">
                  <c:v>7.3369999999999997</c:v>
                </c:pt>
                <c:pt idx="14672">
                  <c:v>7.3369999999999997</c:v>
                </c:pt>
                <c:pt idx="14673">
                  <c:v>7.3380000000000001</c:v>
                </c:pt>
                <c:pt idx="14674">
                  <c:v>7.3380000000000001</c:v>
                </c:pt>
                <c:pt idx="14675">
                  <c:v>7.3390000000000004</c:v>
                </c:pt>
                <c:pt idx="14676">
                  <c:v>7.3390000000000004</c:v>
                </c:pt>
                <c:pt idx="14677">
                  <c:v>7.34</c:v>
                </c:pt>
                <c:pt idx="14678">
                  <c:v>7.34</c:v>
                </c:pt>
                <c:pt idx="14679">
                  <c:v>7.3410000000000002</c:v>
                </c:pt>
                <c:pt idx="14680">
                  <c:v>7.3410000000000002</c:v>
                </c:pt>
                <c:pt idx="14681">
                  <c:v>7.3419999999999996</c:v>
                </c:pt>
                <c:pt idx="14682">
                  <c:v>7.3419999999999996</c:v>
                </c:pt>
                <c:pt idx="14683">
                  <c:v>7.343</c:v>
                </c:pt>
                <c:pt idx="14684">
                  <c:v>7.343</c:v>
                </c:pt>
                <c:pt idx="14685">
                  <c:v>7.3440000000000003</c:v>
                </c:pt>
                <c:pt idx="14686">
                  <c:v>7.3440000000000003</c:v>
                </c:pt>
                <c:pt idx="14687">
                  <c:v>7.3449999999999998</c:v>
                </c:pt>
                <c:pt idx="14688">
                  <c:v>7.3449999999999998</c:v>
                </c:pt>
                <c:pt idx="14689">
                  <c:v>7.3460000000000001</c:v>
                </c:pt>
                <c:pt idx="14690">
                  <c:v>7.3460000000000001</c:v>
                </c:pt>
                <c:pt idx="14691">
                  <c:v>7.3470000000000004</c:v>
                </c:pt>
                <c:pt idx="14692">
                  <c:v>7.3470000000000004</c:v>
                </c:pt>
                <c:pt idx="14693">
                  <c:v>7.3479999999999999</c:v>
                </c:pt>
                <c:pt idx="14694">
                  <c:v>7.3479999999999999</c:v>
                </c:pt>
                <c:pt idx="14695">
                  <c:v>7.3490000000000002</c:v>
                </c:pt>
                <c:pt idx="14696">
                  <c:v>7.3490000000000002</c:v>
                </c:pt>
                <c:pt idx="14697">
                  <c:v>7.35</c:v>
                </c:pt>
                <c:pt idx="14698">
                  <c:v>7.35</c:v>
                </c:pt>
                <c:pt idx="14699">
                  <c:v>7.351</c:v>
                </c:pt>
                <c:pt idx="14700">
                  <c:v>7.351</c:v>
                </c:pt>
                <c:pt idx="14701">
                  <c:v>7.3520000000000003</c:v>
                </c:pt>
                <c:pt idx="14702">
                  <c:v>7.3520000000000003</c:v>
                </c:pt>
                <c:pt idx="14703">
                  <c:v>7.3529999999999998</c:v>
                </c:pt>
                <c:pt idx="14704">
                  <c:v>7.3529999999999998</c:v>
                </c:pt>
                <c:pt idx="14705">
                  <c:v>7.3540000000000001</c:v>
                </c:pt>
                <c:pt idx="14706">
                  <c:v>7.3540000000000001</c:v>
                </c:pt>
                <c:pt idx="14707">
                  <c:v>7.3550000000000004</c:v>
                </c:pt>
                <c:pt idx="14708">
                  <c:v>7.3550000000000004</c:v>
                </c:pt>
                <c:pt idx="14709">
                  <c:v>7.3559999999999999</c:v>
                </c:pt>
                <c:pt idx="14710">
                  <c:v>7.3559999999999999</c:v>
                </c:pt>
                <c:pt idx="14711">
                  <c:v>7.3570000000000002</c:v>
                </c:pt>
                <c:pt idx="14712">
                  <c:v>7.3570000000000002</c:v>
                </c:pt>
                <c:pt idx="14713">
                  <c:v>7.3579999999999997</c:v>
                </c:pt>
                <c:pt idx="14714">
                  <c:v>7.3579999999999997</c:v>
                </c:pt>
                <c:pt idx="14715">
                  <c:v>7.359</c:v>
                </c:pt>
                <c:pt idx="14716">
                  <c:v>7.359</c:v>
                </c:pt>
                <c:pt idx="14717">
                  <c:v>7.36</c:v>
                </c:pt>
                <c:pt idx="14718">
                  <c:v>7.36</c:v>
                </c:pt>
                <c:pt idx="14719">
                  <c:v>7.3609999999999998</c:v>
                </c:pt>
                <c:pt idx="14720">
                  <c:v>7.3609999999999998</c:v>
                </c:pt>
                <c:pt idx="14721">
                  <c:v>7.3620000000000001</c:v>
                </c:pt>
                <c:pt idx="14722">
                  <c:v>7.3620000000000001</c:v>
                </c:pt>
                <c:pt idx="14723">
                  <c:v>7.3630000000000004</c:v>
                </c:pt>
                <c:pt idx="14724">
                  <c:v>7.3630000000000004</c:v>
                </c:pt>
                <c:pt idx="14725">
                  <c:v>7.3639999999999999</c:v>
                </c:pt>
                <c:pt idx="14726">
                  <c:v>7.3639999999999999</c:v>
                </c:pt>
                <c:pt idx="14727">
                  <c:v>7.3650000000000002</c:v>
                </c:pt>
                <c:pt idx="14728">
                  <c:v>7.3650000000000002</c:v>
                </c:pt>
                <c:pt idx="14729">
                  <c:v>7.3659999999999997</c:v>
                </c:pt>
                <c:pt idx="14730">
                  <c:v>7.3659999999999997</c:v>
                </c:pt>
                <c:pt idx="14731">
                  <c:v>7.367</c:v>
                </c:pt>
                <c:pt idx="14732">
                  <c:v>7.367</c:v>
                </c:pt>
                <c:pt idx="14733">
                  <c:v>7.3680000000000003</c:v>
                </c:pt>
                <c:pt idx="14734">
                  <c:v>7.3680000000000003</c:v>
                </c:pt>
                <c:pt idx="14735">
                  <c:v>7.3689999999999998</c:v>
                </c:pt>
                <c:pt idx="14736">
                  <c:v>7.3689999999999998</c:v>
                </c:pt>
                <c:pt idx="14737">
                  <c:v>7.37</c:v>
                </c:pt>
                <c:pt idx="14738">
                  <c:v>7.37</c:v>
                </c:pt>
                <c:pt idx="14739">
                  <c:v>7.3710000000000004</c:v>
                </c:pt>
                <c:pt idx="14740">
                  <c:v>7.3710000000000004</c:v>
                </c:pt>
                <c:pt idx="14741">
                  <c:v>7.3719999999999999</c:v>
                </c:pt>
                <c:pt idx="14742">
                  <c:v>7.3719999999999999</c:v>
                </c:pt>
                <c:pt idx="14743">
                  <c:v>7.3730000000000002</c:v>
                </c:pt>
                <c:pt idx="14744">
                  <c:v>7.3730000000000002</c:v>
                </c:pt>
                <c:pt idx="14745">
                  <c:v>7.3739999999999997</c:v>
                </c:pt>
                <c:pt idx="14746">
                  <c:v>7.3739999999999997</c:v>
                </c:pt>
                <c:pt idx="14747">
                  <c:v>7.375</c:v>
                </c:pt>
                <c:pt idx="14748">
                  <c:v>7.375</c:v>
                </c:pt>
                <c:pt idx="14749">
                  <c:v>7.3760000000000003</c:v>
                </c:pt>
                <c:pt idx="14750">
                  <c:v>7.3760000000000003</c:v>
                </c:pt>
                <c:pt idx="14751">
                  <c:v>7.3769999999999998</c:v>
                </c:pt>
                <c:pt idx="14752">
                  <c:v>7.3769999999999998</c:v>
                </c:pt>
                <c:pt idx="14753">
                  <c:v>7.3780000000000001</c:v>
                </c:pt>
                <c:pt idx="14754">
                  <c:v>7.3780000000000001</c:v>
                </c:pt>
                <c:pt idx="14755">
                  <c:v>7.3789999999999996</c:v>
                </c:pt>
                <c:pt idx="14756">
                  <c:v>7.3789999999999996</c:v>
                </c:pt>
                <c:pt idx="14757">
                  <c:v>7.38</c:v>
                </c:pt>
                <c:pt idx="14758">
                  <c:v>7.38</c:v>
                </c:pt>
                <c:pt idx="14759">
                  <c:v>7.3810000000000002</c:v>
                </c:pt>
                <c:pt idx="14760">
                  <c:v>7.3810000000000002</c:v>
                </c:pt>
                <c:pt idx="14761">
                  <c:v>7.3819999999999997</c:v>
                </c:pt>
                <c:pt idx="14762">
                  <c:v>7.3819999999999997</c:v>
                </c:pt>
                <c:pt idx="14763">
                  <c:v>7.383</c:v>
                </c:pt>
                <c:pt idx="14764">
                  <c:v>7.383</c:v>
                </c:pt>
                <c:pt idx="14765">
                  <c:v>7.3840000000000003</c:v>
                </c:pt>
                <c:pt idx="14766">
                  <c:v>7.3840000000000003</c:v>
                </c:pt>
                <c:pt idx="14767">
                  <c:v>7.3849999999999998</c:v>
                </c:pt>
                <c:pt idx="14768">
                  <c:v>7.3849999999999998</c:v>
                </c:pt>
                <c:pt idx="14769">
                  <c:v>7.3860000000000001</c:v>
                </c:pt>
                <c:pt idx="14770">
                  <c:v>7.3860000000000001</c:v>
                </c:pt>
                <c:pt idx="14771">
                  <c:v>7.3869999999999996</c:v>
                </c:pt>
                <c:pt idx="14772">
                  <c:v>7.3869999999999996</c:v>
                </c:pt>
                <c:pt idx="14773">
                  <c:v>7.3879999999999999</c:v>
                </c:pt>
                <c:pt idx="14774">
                  <c:v>7.3879999999999999</c:v>
                </c:pt>
                <c:pt idx="14775">
                  <c:v>7.3890000000000002</c:v>
                </c:pt>
                <c:pt idx="14776">
                  <c:v>7.3890000000000002</c:v>
                </c:pt>
                <c:pt idx="14777">
                  <c:v>7.39</c:v>
                </c:pt>
                <c:pt idx="14778">
                  <c:v>7.39</c:v>
                </c:pt>
                <c:pt idx="14779">
                  <c:v>7.391</c:v>
                </c:pt>
                <c:pt idx="14780">
                  <c:v>7.391</c:v>
                </c:pt>
                <c:pt idx="14781">
                  <c:v>7.3920000000000003</c:v>
                </c:pt>
                <c:pt idx="14782">
                  <c:v>7.3920000000000003</c:v>
                </c:pt>
                <c:pt idx="14783">
                  <c:v>7.3929999999999998</c:v>
                </c:pt>
                <c:pt idx="14784">
                  <c:v>7.3929999999999998</c:v>
                </c:pt>
                <c:pt idx="14785">
                  <c:v>7.3940000000000001</c:v>
                </c:pt>
                <c:pt idx="14786">
                  <c:v>7.3940000000000001</c:v>
                </c:pt>
                <c:pt idx="14787">
                  <c:v>7.3949999999999996</c:v>
                </c:pt>
                <c:pt idx="14788">
                  <c:v>7.3949999999999996</c:v>
                </c:pt>
                <c:pt idx="14789">
                  <c:v>7.3959999999999999</c:v>
                </c:pt>
                <c:pt idx="14790">
                  <c:v>7.3959999999999999</c:v>
                </c:pt>
                <c:pt idx="14791">
                  <c:v>7.3970000000000002</c:v>
                </c:pt>
                <c:pt idx="14792">
                  <c:v>7.3970000000000002</c:v>
                </c:pt>
                <c:pt idx="14793">
                  <c:v>7.3979999999999997</c:v>
                </c:pt>
                <c:pt idx="14794">
                  <c:v>7.3979999999999997</c:v>
                </c:pt>
                <c:pt idx="14795">
                  <c:v>7.399</c:v>
                </c:pt>
                <c:pt idx="14796">
                  <c:v>7.399</c:v>
                </c:pt>
                <c:pt idx="14797">
                  <c:v>7.4</c:v>
                </c:pt>
                <c:pt idx="14798">
                  <c:v>7.4</c:v>
                </c:pt>
                <c:pt idx="14799">
                  <c:v>7.4009999999999998</c:v>
                </c:pt>
                <c:pt idx="14800">
                  <c:v>7.4009999999999998</c:v>
                </c:pt>
                <c:pt idx="14801">
                  <c:v>7.4020000000000001</c:v>
                </c:pt>
                <c:pt idx="14802">
                  <c:v>7.4020000000000001</c:v>
                </c:pt>
                <c:pt idx="14803">
                  <c:v>7.4029999999999996</c:v>
                </c:pt>
                <c:pt idx="14804">
                  <c:v>7.4029999999999996</c:v>
                </c:pt>
                <c:pt idx="14805">
                  <c:v>7.4039999999999999</c:v>
                </c:pt>
                <c:pt idx="14806">
                  <c:v>7.4039999999999999</c:v>
                </c:pt>
                <c:pt idx="14807">
                  <c:v>7.4050000000000002</c:v>
                </c:pt>
                <c:pt idx="14808">
                  <c:v>7.4050000000000002</c:v>
                </c:pt>
                <c:pt idx="14809">
                  <c:v>7.4059999999999997</c:v>
                </c:pt>
                <c:pt idx="14810">
                  <c:v>7.4059999999999997</c:v>
                </c:pt>
                <c:pt idx="14811">
                  <c:v>7.407</c:v>
                </c:pt>
                <c:pt idx="14812">
                  <c:v>7.407</c:v>
                </c:pt>
                <c:pt idx="14813">
                  <c:v>7.4080000000000004</c:v>
                </c:pt>
                <c:pt idx="14814">
                  <c:v>7.4080000000000004</c:v>
                </c:pt>
                <c:pt idx="14815">
                  <c:v>7.4089999999999998</c:v>
                </c:pt>
                <c:pt idx="14816">
                  <c:v>7.4089999999999998</c:v>
                </c:pt>
                <c:pt idx="14817">
                  <c:v>7.41</c:v>
                </c:pt>
                <c:pt idx="14818">
                  <c:v>7.41</c:v>
                </c:pt>
                <c:pt idx="14819">
                  <c:v>7.4109999999999996</c:v>
                </c:pt>
                <c:pt idx="14820">
                  <c:v>7.4109999999999996</c:v>
                </c:pt>
                <c:pt idx="14821">
                  <c:v>7.4119999999999999</c:v>
                </c:pt>
                <c:pt idx="14822">
                  <c:v>7.4119999999999999</c:v>
                </c:pt>
                <c:pt idx="14823">
                  <c:v>7.4130000000000003</c:v>
                </c:pt>
                <c:pt idx="14824">
                  <c:v>7.4130000000000003</c:v>
                </c:pt>
                <c:pt idx="14825">
                  <c:v>7.4139999999999997</c:v>
                </c:pt>
                <c:pt idx="14826">
                  <c:v>7.4139999999999997</c:v>
                </c:pt>
                <c:pt idx="14827">
                  <c:v>7.415</c:v>
                </c:pt>
                <c:pt idx="14828">
                  <c:v>7.415</c:v>
                </c:pt>
                <c:pt idx="14829">
                  <c:v>7.4160000000000004</c:v>
                </c:pt>
                <c:pt idx="14830">
                  <c:v>7.4160000000000004</c:v>
                </c:pt>
                <c:pt idx="14831">
                  <c:v>7.4169999999999998</c:v>
                </c:pt>
                <c:pt idx="14832">
                  <c:v>7.4169999999999998</c:v>
                </c:pt>
                <c:pt idx="14833">
                  <c:v>7.4180000000000001</c:v>
                </c:pt>
                <c:pt idx="14834">
                  <c:v>7.4180000000000001</c:v>
                </c:pt>
                <c:pt idx="14835">
                  <c:v>7.4189999999999996</c:v>
                </c:pt>
                <c:pt idx="14836">
                  <c:v>7.4189999999999996</c:v>
                </c:pt>
                <c:pt idx="14837">
                  <c:v>7.42</c:v>
                </c:pt>
                <c:pt idx="14838">
                  <c:v>7.42</c:v>
                </c:pt>
                <c:pt idx="14839">
                  <c:v>7.4210000000000003</c:v>
                </c:pt>
                <c:pt idx="14840">
                  <c:v>7.4210000000000003</c:v>
                </c:pt>
                <c:pt idx="14841">
                  <c:v>7.4219999999999997</c:v>
                </c:pt>
                <c:pt idx="14842">
                  <c:v>7.4219999999999997</c:v>
                </c:pt>
                <c:pt idx="14843">
                  <c:v>7.423</c:v>
                </c:pt>
                <c:pt idx="14844">
                  <c:v>7.423</c:v>
                </c:pt>
                <c:pt idx="14845">
                  <c:v>7.4240000000000004</c:v>
                </c:pt>
                <c:pt idx="14846">
                  <c:v>7.4240000000000004</c:v>
                </c:pt>
                <c:pt idx="14847">
                  <c:v>7.4249999999999998</c:v>
                </c:pt>
                <c:pt idx="14848">
                  <c:v>7.4249999999999998</c:v>
                </c:pt>
                <c:pt idx="14849">
                  <c:v>7.4260000000000002</c:v>
                </c:pt>
                <c:pt idx="14850">
                  <c:v>7.4260000000000002</c:v>
                </c:pt>
                <c:pt idx="14851">
                  <c:v>7.4269999999999996</c:v>
                </c:pt>
                <c:pt idx="14852">
                  <c:v>7.4269999999999996</c:v>
                </c:pt>
                <c:pt idx="14853">
                  <c:v>7.4279999999999999</c:v>
                </c:pt>
                <c:pt idx="14854">
                  <c:v>7.4279999999999999</c:v>
                </c:pt>
                <c:pt idx="14855">
                  <c:v>7.4290000000000003</c:v>
                </c:pt>
                <c:pt idx="14856">
                  <c:v>7.4290000000000003</c:v>
                </c:pt>
                <c:pt idx="14857">
                  <c:v>7.43</c:v>
                </c:pt>
                <c:pt idx="14858">
                  <c:v>7.43</c:v>
                </c:pt>
                <c:pt idx="14859">
                  <c:v>7.431</c:v>
                </c:pt>
                <c:pt idx="14860">
                  <c:v>7.431</c:v>
                </c:pt>
                <c:pt idx="14861">
                  <c:v>7.4320000000000004</c:v>
                </c:pt>
                <c:pt idx="14862">
                  <c:v>7.4320000000000004</c:v>
                </c:pt>
                <c:pt idx="14863">
                  <c:v>7.4329999999999998</c:v>
                </c:pt>
                <c:pt idx="14864">
                  <c:v>7.4329999999999998</c:v>
                </c:pt>
                <c:pt idx="14865">
                  <c:v>7.4340000000000002</c:v>
                </c:pt>
                <c:pt idx="14866">
                  <c:v>7.4340000000000002</c:v>
                </c:pt>
                <c:pt idx="14867">
                  <c:v>7.4349999999999996</c:v>
                </c:pt>
                <c:pt idx="14868">
                  <c:v>7.4349999999999996</c:v>
                </c:pt>
                <c:pt idx="14869">
                  <c:v>7.4359999999999999</c:v>
                </c:pt>
                <c:pt idx="14870">
                  <c:v>7.4359999999999999</c:v>
                </c:pt>
                <c:pt idx="14871">
                  <c:v>7.4370000000000003</c:v>
                </c:pt>
                <c:pt idx="14872">
                  <c:v>7.4370000000000003</c:v>
                </c:pt>
                <c:pt idx="14873">
                  <c:v>7.4379999999999997</c:v>
                </c:pt>
                <c:pt idx="14874">
                  <c:v>7.4379999999999997</c:v>
                </c:pt>
                <c:pt idx="14875">
                  <c:v>7.4390000000000001</c:v>
                </c:pt>
                <c:pt idx="14876">
                  <c:v>7.4390000000000001</c:v>
                </c:pt>
                <c:pt idx="14877">
                  <c:v>7.44</c:v>
                </c:pt>
                <c:pt idx="14878">
                  <c:v>7.44</c:v>
                </c:pt>
                <c:pt idx="14879">
                  <c:v>7.4409999999999998</c:v>
                </c:pt>
                <c:pt idx="14880">
                  <c:v>7.4409999999999998</c:v>
                </c:pt>
                <c:pt idx="14881">
                  <c:v>7.4420000000000002</c:v>
                </c:pt>
                <c:pt idx="14882">
                  <c:v>7.4420000000000002</c:v>
                </c:pt>
                <c:pt idx="14883">
                  <c:v>7.4429999999999996</c:v>
                </c:pt>
                <c:pt idx="14884">
                  <c:v>7.4429999999999996</c:v>
                </c:pt>
                <c:pt idx="14885">
                  <c:v>7.444</c:v>
                </c:pt>
                <c:pt idx="14886">
                  <c:v>7.444</c:v>
                </c:pt>
                <c:pt idx="14887">
                  <c:v>7.4450000000000003</c:v>
                </c:pt>
                <c:pt idx="14888">
                  <c:v>7.4450000000000003</c:v>
                </c:pt>
                <c:pt idx="14889">
                  <c:v>7.4459999999999997</c:v>
                </c:pt>
                <c:pt idx="14890">
                  <c:v>7.4459999999999997</c:v>
                </c:pt>
                <c:pt idx="14891">
                  <c:v>7.4470000000000001</c:v>
                </c:pt>
                <c:pt idx="14892">
                  <c:v>7.4470000000000001</c:v>
                </c:pt>
                <c:pt idx="14893">
                  <c:v>7.4480000000000004</c:v>
                </c:pt>
                <c:pt idx="14894">
                  <c:v>7.4480000000000004</c:v>
                </c:pt>
                <c:pt idx="14895">
                  <c:v>7.4489999999999998</c:v>
                </c:pt>
                <c:pt idx="14896">
                  <c:v>7.4489999999999998</c:v>
                </c:pt>
                <c:pt idx="14897">
                  <c:v>7.45</c:v>
                </c:pt>
                <c:pt idx="14898">
                  <c:v>7.45</c:v>
                </c:pt>
                <c:pt idx="14899">
                  <c:v>7.4509999999999996</c:v>
                </c:pt>
                <c:pt idx="14900">
                  <c:v>7.4509999999999996</c:v>
                </c:pt>
                <c:pt idx="14901">
                  <c:v>7.452</c:v>
                </c:pt>
                <c:pt idx="14902">
                  <c:v>7.452</c:v>
                </c:pt>
                <c:pt idx="14903">
                  <c:v>7.4530000000000003</c:v>
                </c:pt>
                <c:pt idx="14904">
                  <c:v>7.4530000000000003</c:v>
                </c:pt>
                <c:pt idx="14905">
                  <c:v>7.4539999999999997</c:v>
                </c:pt>
                <c:pt idx="14906">
                  <c:v>7.4539999999999997</c:v>
                </c:pt>
                <c:pt idx="14907">
                  <c:v>7.4550000000000001</c:v>
                </c:pt>
                <c:pt idx="14908">
                  <c:v>7.4550000000000001</c:v>
                </c:pt>
                <c:pt idx="14909">
                  <c:v>7.4560000000000004</c:v>
                </c:pt>
                <c:pt idx="14910">
                  <c:v>7.4560000000000004</c:v>
                </c:pt>
                <c:pt idx="14911">
                  <c:v>7.4569999999999999</c:v>
                </c:pt>
                <c:pt idx="14912">
                  <c:v>7.4569999999999999</c:v>
                </c:pt>
                <c:pt idx="14913">
                  <c:v>7.4580000000000002</c:v>
                </c:pt>
                <c:pt idx="14914">
                  <c:v>7.4580000000000002</c:v>
                </c:pt>
                <c:pt idx="14915">
                  <c:v>7.4589999999999996</c:v>
                </c:pt>
                <c:pt idx="14916">
                  <c:v>7.4589999999999996</c:v>
                </c:pt>
                <c:pt idx="14917">
                  <c:v>7.46</c:v>
                </c:pt>
                <c:pt idx="14918">
                  <c:v>7.46</c:v>
                </c:pt>
                <c:pt idx="14919">
                  <c:v>7.4610000000000003</c:v>
                </c:pt>
                <c:pt idx="14920">
                  <c:v>7.4610000000000003</c:v>
                </c:pt>
                <c:pt idx="14921">
                  <c:v>7.4619999999999997</c:v>
                </c:pt>
                <c:pt idx="14922">
                  <c:v>7.4619999999999997</c:v>
                </c:pt>
                <c:pt idx="14923">
                  <c:v>7.4630000000000001</c:v>
                </c:pt>
                <c:pt idx="14924">
                  <c:v>7.4630000000000001</c:v>
                </c:pt>
                <c:pt idx="14925">
                  <c:v>7.4640000000000004</c:v>
                </c:pt>
                <c:pt idx="14926">
                  <c:v>7.4640000000000004</c:v>
                </c:pt>
                <c:pt idx="14927">
                  <c:v>7.4649999999999999</c:v>
                </c:pt>
                <c:pt idx="14928">
                  <c:v>7.4649999999999999</c:v>
                </c:pt>
                <c:pt idx="14929">
                  <c:v>7.4660000000000002</c:v>
                </c:pt>
                <c:pt idx="14930">
                  <c:v>7.4660000000000002</c:v>
                </c:pt>
                <c:pt idx="14931">
                  <c:v>7.4669999999999996</c:v>
                </c:pt>
                <c:pt idx="14932">
                  <c:v>7.4669999999999996</c:v>
                </c:pt>
                <c:pt idx="14933">
                  <c:v>7.468</c:v>
                </c:pt>
                <c:pt idx="14934">
                  <c:v>7.468</c:v>
                </c:pt>
                <c:pt idx="14935">
                  <c:v>7.4690000000000003</c:v>
                </c:pt>
                <c:pt idx="14936">
                  <c:v>7.4690000000000003</c:v>
                </c:pt>
                <c:pt idx="14937">
                  <c:v>7.47</c:v>
                </c:pt>
                <c:pt idx="14938">
                  <c:v>7.47</c:v>
                </c:pt>
                <c:pt idx="14939">
                  <c:v>7.4710000000000001</c:v>
                </c:pt>
                <c:pt idx="14940">
                  <c:v>7.4710000000000001</c:v>
                </c:pt>
                <c:pt idx="14941">
                  <c:v>7.4720000000000004</c:v>
                </c:pt>
                <c:pt idx="14942">
                  <c:v>7.4720000000000004</c:v>
                </c:pt>
                <c:pt idx="14943">
                  <c:v>7.4729999999999999</c:v>
                </c:pt>
                <c:pt idx="14944">
                  <c:v>7.4729999999999999</c:v>
                </c:pt>
                <c:pt idx="14945">
                  <c:v>7.4740000000000002</c:v>
                </c:pt>
                <c:pt idx="14946">
                  <c:v>7.4740000000000002</c:v>
                </c:pt>
                <c:pt idx="14947">
                  <c:v>7.4749999999999996</c:v>
                </c:pt>
                <c:pt idx="14948">
                  <c:v>7.4749999999999996</c:v>
                </c:pt>
                <c:pt idx="14949">
                  <c:v>7.476</c:v>
                </c:pt>
                <c:pt idx="14950">
                  <c:v>7.476</c:v>
                </c:pt>
                <c:pt idx="14951">
                  <c:v>7.4770000000000003</c:v>
                </c:pt>
                <c:pt idx="14952">
                  <c:v>7.4770000000000003</c:v>
                </c:pt>
                <c:pt idx="14953">
                  <c:v>7.4779999999999998</c:v>
                </c:pt>
                <c:pt idx="14954">
                  <c:v>7.4779999999999998</c:v>
                </c:pt>
                <c:pt idx="14955">
                  <c:v>7.4790000000000001</c:v>
                </c:pt>
                <c:pt idx="14956">
                  <c:v>7.4790000000000001</c:v>
                </c:pt>
                <c:pt idx="14957">
                  <c:v>7.48</c:v>
                </c:pt>
                <c:pt idx="14958">
                  <c:v>7.48</c:v>
                </c:pt>
                <c:pt idx="14959">
                  <c:v>7.4809999999999999</c:v>
                </c:pt>
                <c:pt idx="14960">
                  <c:v>7.4809999999999999</c:v>
                </c:pt>
                <c:pt idx="14961">
                  <c:v>7.4820000000000002</c:v>
                </c:pt>
                <c:pt idx="14962">
                  <c:v>7.4820000000000002</c:v>
                </c:pt>
                <c:pt idx="14963">
                  <c:v>7.4829999999999997</c:v>
                </c:pt>
                <c:pt idx="14964">
                  <c:v>7.4829999999999997</c:v>
                </c:pt>
                <c:pt idx="14965">
                  <c:v>7.484</c:v>
                </c:pt>
                <c:pt idx="14966">
                  <c:v>7.484</c:v>
                </c:pt>
                <c:pt idx="14967">
                  <c:v>7.4850000000000003</c:v>
                </c:pt>
                <c:pt idx="14968">
                  <c:v>7.4850000000000003</c:v>
                </c:pt>
                <c:pt idx="14969">
                  <c:v>7.4859999999999998</c:v>
                </c:pt>
                <c:pt idx="14970">
                  <c:v>7.4859999999999998</c:v>
                </c:pt>
                <c:pt idx="14971">
                  <c:v>7.4870000000000001</c:v>
                </c:pt>
                <c:pt idx="14972">
                  <c:v>7.4870000000000001</c:v>
                </c:pt>
                <c:pt idx="14973">
                  <c:v>7.4880000000000004</c:v>
                </c:pt>
                <c:pt idx="14974">
                  <c:v>7.4880000000000004</c:v>
                </c:pt>
                <c:pt idx="14975">
                  <c:v>7.4889999999999999</c:v>
                </c:pt>
                <c:pt idx="14976">
                  <c:v>7.4889999999999999</c:v>
                </c:pt>
                <c:pt idx="14977">
                  <c:v>7.49</c:v>
                </c:pt>
                <c:pt idx="14978">
                  <c:v>7.49</c:v>
                </c:pt>
                <c:pt idx="14979">
                  <c:v>7.4909999999999997</c:v>
                </c:pt>
                <c:pt idx="14980">
                  <c:v>7.4909999999999997</c:v>
                </c:pt>
                <c:pt idx="14981">
                  <c:v>7.492</c:v>
                </c:pt>
                <c:pt idx="14982">
                  <c:v>7.492</c:v>
                </c:pt>
                <c:pt idx="14983">
                  <c:v>7.4930000000000003</c:v>
                </c:pt>
                <c:pt idx="14984">
                  <c:v>7.4930000000000003</c:v>
                </c:pt>
                <c:pt idx="14985">
                  <c:v>7.4939999999999998</c:v>
                </c:pt>
                <c:pt idx="14986">
                  <c:v>7.4939999999999998</c:v>
                </c:pt>
                <c:pt idx="14987">
                  <c:v>7.4950000000000001</c:v>
                </c:pt>
                <c:pt idx="14988">
                  <c:v>7.4950000000000001</c:v>
                </c:pt>
                <c:pt idx="14989">
                  <c:v>7.4960000000000004</c:v>
                </c:pt>
                <c:pt idx="14990">
                  <c:v>7.4960000000000004</c:v>
                </c:pt>
                <c:pt idx="14991">
                  <c:v>7.4969999999999999</c:v>
                </c:pt>
                <c:pt idx="14992">
                  <c:v>7.4969999999999999</c:v>
                </c:pt>
                <c:pt idx="14993">
                  <c:v>7.4980000000000002</c:v>
                </c:pt>
                <c:pt idx="14994">
                  <c:v>7.4980000000000002</c:v>
                </c:pt>
                <c:pt idx="14995">
                  <c:v>7.4989999999999997</c:v>
                </c:pt>
                <c:pt idx="14996">
                  <c:v>7.4989999999999997</c:v>
                </c:pt>
                <c:pt idx="14997">
                  <c:v>7.5</c:v>
                </c:pt>
                <c:pt idx="14998">
                  <c:v>7.5</c:v>
                </c:pt>
                <c:pt idx="14999">
                  <c:v>7.5010000000000003</c:v>
                </c:pt>
                <c:pt idx="15000">
                  <c:v>7.5010000000000003</c:v>
                </c:pt>
                <c:pt idx="15001">
                  <c:v>7.5019999999999998</c:v>
                </c:pt>
                <c:pt idx="15002">
                  <c:v>7.5019999999999998</c:v>
                </c:pt>
                <c:pt idx="15003">
                  <c:v>7.5030000000000001</c:v>
                </c:pt>
                <c:pt idx="15004">
                  <c:v>7.5030000000000001</c:v>
                </c:pt>
                <c:pt idx="15005">
                  <c:v>7.5039999999999996</c:v>
                </c:pt>
                <c:pt idx="15006">
                  <c:v>7.5039999999999996</c:v>
                </c:pt>
                <c:pt idx="15007">
                  <c:v>7.5049999999999999</c:v>
                </c:pt>
                <c:pt idx="15008">
                  <c:v>7.5049999999999999</c:v>
                </c:pt>
                <c:pt idx="15009">
                  <c:v>7.5060000000000002</c:v>
                </c:pt>
                <c:pt idx="15010">
                  <c:v>7.5060000000000002</c:v>
                </c:pt>
                <c:pt idx="15011">
                  <c:v>7.5069999999999997</c:v>
                </c:pt>
                <c:pt idx="15012">
                  <c:v>7.5069999999999997</c:v>
                </c:pt>
                <c:pt idx="15013">
                  <c:v>7.508</c:v>
                </c:pt>
                <c:pt idx="15014">
                  <c:v>7.508</c:v>
                </c:pt>
                <c:pt idx="15015">
                  <c:v>7.5090000000000003</c:v>
                </c:pt>
                <c:pt idx="15016">
                  <c:v>7.5090000000000003</c:v>
                </c:pt>
                <c:pt idx="15017">
                  <c:v>7.51</c:v>
                </c:pt>
                <c:pt idx="15018">
                  <c:v>7.51</c:v>
                </c:pt>
                <c:pt idx="15019">
                  <c:v>7.5110000000000001</c:v>
                </c:pt>
                <c:pt idx="15020">
                  <c:v>7.5110000000000001</c:v>
                </c:pt>
                <c:pt idx="15021">
                  <c:v>7.5119999999999996</c:v>
                </c:pt>
                <c:pt idx="15022">
                  <c:v>7.5119999999999996</c:v>
                </c:pt>
                <c:pt idx="15023">
                  <c:v>7.5129999999999999</c:v>
                </c:pt>
                <c:pt idx="15024">
                  <c:v>7.5129999999999999</c:v>
                </c:pt>
                <c:pt idx="15025">
                  <c:v>7.5140000000000002</c:v>
                </c:pt>
                <c:pt idx="15026">
                  <c:v>7.5140000000000002</c:v>
                </c:pt>
                <c:pt idx="15027">
                  <c:v>7.5149999999999997</c:v>
                </c:pt>
                <c:pt idx="15028">
                  <c:v>7.5149999999999997</c:v>
                </c:pt>
                <c:pt idx="15029">
                  <c:v>7.516</c:v>
                </c:pt>
                <c:pt idx="15030">
                  <c:v>7.516</c:v>
                </c:pt>
                <c:pt idx="15031">
                  <c:v>7.5170000000000003</c:v>
                </c:pt>
                <c:pt idx="15032">
                  <c:v>7.5170000000000003</c:v>
                </c:pt>
                <c:pt idx="15033">
                  <c:v>7.5179999999999998</c:v>
                </c:pt>
                <c:pt idx="15034">
                  <c:v>7.5179999999999998</c:v>
                </c:pt>
                <c:pt idx="15035">
                  <c:v>7.5190000000000001</c:v>
                </c:pt>
                <c:pt idx="15036">
                  <c:v>7.5190000000000001</c:v>
                </c:pt>
                <c:pt idx="15037">
                  <c:v>7.52</c:v>
                </c:pt>
                <c:pt idx="15038">
                  <c:v>7.52</c:v>
                </c:pt>
                <c:pt idx="15039">
                  <c:v>7.5209999999999999</c:v>
                </c:pt>
                <c:pt idx="15040">
                  <c:v>7.5209999999999999</c:v>
                </c:pt>
                <c:pt idx="15041">
                  <c:v>7.5220000000000002</c:v>
                </c:pt>
                <c:pt idx="15042">
                  <c:v>7.5220000000000002</c:v>
                </c:pt>
                <c:pt idx="15043">
                  <c:v>7.5229999999999997</c:v>
                </c:pt>
                <c:pt idx="15044">
                  <c:v>7.5229999999999997</c:v>
                </c:pt>
                <c:pt idx="15045">
                  <c:v>7.524</c:v>
                </c:pt>
                <c:pt idx="15046">
                  <c:v>7.524</c:v>
                </c:pt>
                <c:pt idx="15047">
                  <c:v>7.5250000000000004</c:v>
                </c:pt>
                <c:pt idx="15048">
                  <c:v>7.5250000000000004</c:v>
                </c:pt>
                <c:pt idx="15049">
                  <c:v>7.5259999999999998</c:v>
                </c:pt>
                <c:pt idx="15050">
                  <c:v>7.5259999999999998</c:v>
                </c:pt>
                <c:pt idx="15051">
                  <c:v>7.5270000000000001</c:v>
                </c:pt>
                <c:pt idx="15052">
                  <c:v>7.5270000000000001</c:v>
                </c:pt>
                <c:pt idx="15053">
                  <c:v>7.5279999999999996</c:v>
                </c:pt>
                <c:pt idx="15054">
                  <c:v>7.5279999999999996</c:v>
                </c:pt>
                <c:pt idx="15055">
                  <c:v>7.5289999999999999</c:v>
                </c:pt>
                <c:pt idx="15056">
                  <c:v>7.5289999999999999</c:v>
                </c:pt>
                <c:pt idx="15057">
                  <c:v>7.53</c:v>
                </c:pt>
                <c:pt idx="15058">
                  <c:v>7.53</c:v>
                </c:pt>
                <c:pt idx="15059">
                  <c:v>7.5309999999999997</c:v>
                </c:pt>
                <c:pt idx="15060">
                  <c:v>7.5309999999999997</c:v>
                </c:pt>
                <c:pt idx="15061">
                  <c:v>7.532</c:v>
                </c:pt>
                <c:pt idx="15062">
                  <c:v>7.532</c:v>
                </c:pt>
                <c:pt idx="15063">
                  <c:v>7.5330000000000004</c:v>
                </c:pt>
                <c:pt idx="15064">
                  <c:v>7.5330000000000004</c:v>
                </c:pt>
                <c:pt idx="15065">
                  <c:v>7.5339999999999998</c:v>
                </c:pt>
                <c:pt idx="15066">
                  <c:v>7.5339999999999998</c:v>
                </c:pt>
                <c:pt idx="15067">
                  <c:v>7.5350000000000001</c:v>
                </c:pt>
                <c:pt idx="15068">
                  <c:v>7.5350000000000001</c:v>
                </c:pt>
                <c:pt idx="15069">
                  <c:v>7.5359999999999996</c:v>
                </c:pt>
                <c:pt idx="15070">
                  <c:v>7.5359999999999996</c:v>
                </c:pt>
                <c:pt idx="15071">
                  <c:v>7.5369999999999999</c:v>
                </c:pt>
                <c:pt idx="15072">
                  <c:v>7.5369999999999999</c:v>
                </c:pt>
                <c:pt idx="15073">
                  <c:v>7.5380000000000003</c:v>
                </c:pt>
                <c:pt idx="15074">
                  <c:v>7.5380000000000003</c:v>
                </c:pt>
                <c:pt idx="15075">
                  <c:v>7.5389999999999997</c:v>
                </c:pt>
                <c:pt idx="15076">
                  <c:v>7.5389999999999997</c:v>
                </c:pt>
                <c:pt idx="15077">
                  <c:v>7.54</c:v>
                </c:pt>
                <c:pt idx="15078">
                  <c:v>7.54</c:v>
                </c:pt>
                <c:pt idx="15079">
                  <c:v>7.5410000000000004</c:v>
                </c:pt>
                <c:pt idx="15080">
                  <c:v>7.5410000000000004</c:v>
                </c:pt>
                <c:pt idx="15081">
                  <c:v>7.5419999999999998</c:v>
                </c:pt>
                <c:pt idx="15082">
                  <c:v>7.5419999999999998</c:v>
                </c:pt>
                <c:pt idx="15083">
                  <c:v>7.5430000000000001</c:v>
                </c:pt>
                <c:pt idx="15084">
                  <c:v>7.5430000000000001</c:v>
                </c:pt>
                <c:pt idx="15085">
                  <c:v>7.5439999999999996</c:v>
                </c:pt>
                <c:pt idx="15086">
                  <c:v>7.5439999999999996</c:v>
                </c:pt>
                <c:pt idx="15087">
                  <c:v>7.5449999999999999</c:v>
                </c:pt>
                <c:pt idx="15088">
                  <c:v>7.5449999999999999</c:v>
                </c:pt>
                <c:pt idx="15089">
                  <c:v>7.5460000000000003</c:v>
                </c:pt>
                <c:pt idx="15090">
                  <c:v>7.5460000000000003</c:v>
                </c:pt>
                <c:pt idx="15091">
                  <c:v>7.5469999999999997</c:v>
                </c:pt>
                <c:pt idx="15092">
                  <c:v>7.5469999999999997</c:v>
                </c:pt>
                <c:pt idx="15093">
                  <c:v>7.548</c:v>
                </c:pt>
                <c:pt idx="15094">
                  <c:v>7.548</c:v>
                </c:pt>
                <c:pt idx="15095">
                  <c:v>7.5490000000000004</c:v>
                </c:pt>
                <c:pt idx="15096">
                  <c:v>7.5490000000000004</c:v>
                </c:pt>
                <c:pt idx="15097">
                  <c:v>7.55</c:v>
                </c:pt>
                <c:pt idx="15098">
                  <c:v>7.55</c:v>
                </c:pt>
                <c:pt idx="15099">
                  <c:v>7.5510000000000002</c:v>
                </c:pt>
                <c:pt idx="15100">
                  <c:v>7.5510000000000002</c:v>
                </c:pt>
                <c:pt idx="15101">
                  <c:v>7.5519999999999996</c:v>
                </c:pt>
                <c:pt idx="15102">
                  <c:v>7.5519999999999996</c:v>
                </c:pt>
                <c:pt idx="15103">
                  <c:v>7.5529999999999999</c:v>
                </c:pt>
                <c:pt idx="15104">
                  <c:v>7.5529999999999999</c:v>
                </c:pt>
                <c:pt idx="15105">
                  <c:v>7.5540000000000003</c:v>
                </c:pt>
                <c:pt idx="15106">
                  <c:v>7.5540000000000003</c:v>
                </c:pt>
                <c:pt idx="15107">
                  <c:v>7.5549999999999997</c:v>
                </c:pt>
                <c:pt idx="15108">
                  <c:v>7.5549999999999997</c:v>
                </c:pt>
                <c:pt idx="15109">
                  <c:v>7.556</c:v>
                </c:pt>
                <c:pt idx="15110">
                  <c:v>7.556</c:v>
                </c:pt>
                <c:pt idx="15111">
                  <c:v>7.5570000000000004</c:v>
                </c:pt>
                <c:pt idx="15112">
                  <c:v>7.5570000000000004</c:v>
                </c:pt>
                <c:pt idx="15113">
                  <c:v>7.5579999999999998</c:v>
                </c:pt>
                <c:pt idx="15114">
                  <c:v>7.5579999999999998</c:v>
                </c:pt>
                <c:pt idx="15115">
                  <c:v>7.5590000000000002</c:v>
                </c:pt>
                <c:pt idx="15116">
                  <c:v>7.5590000000000002</c:v>
                </c:pt>
                <c:pt idx="15117">
                  <c:v>7.56</c:v>
                </c:pt>
                <c:pt idx="15118">
                  <c:v>7.56</c:v>
                </c:pt>
                <c:pt idx="15119">
                  <c:v>7.5609999999999999</c:v>
                </c:pt>
                <c:pt idx="15120">
                  <c:v>7.5609999999999999</c:v>
                </c:pt>
                <c:pt idx="15121">
                  <c:v>7.5620000000000003</c:v>
                </c:pt>
                <c:pt idx="15122">
                  <c:v>7.5620000000000003</c:v>
                </c:pt>
                <c:pt idx="15123">
                  <c:v>7.5629999999999997</c:v>
                </c:pt>
                <c:pt idx="15124">
                  <c:v>7.5629999999999997</c:v>
                </c:pt>
                <c:pt idx="15125">
                  <c:v>7.5640000000000001</c:v>
                </c:pt>
                <c:pt idx="15126">
                  <c:v>7.5640000000000001</c:v>
                </c:pt>
                <c:pt idx="15127">
                  <c:v>7.5650000000000004</c:v>
                </c:pt>
                <c:pt idx="15128">
                  <c:v>7.5650000000000004</c:v>
                </c:pt>
                <c:pt idx="15129">
                  <c:v>7.5659999999999998</c:v>
                </c:pt>
                <c:pt idx="15130">
                  <c:v>7.5659999999999998</c:v>
                </c:pt>
                <c:pt idx="15131">
                  <c:v>7.5670000000000002</c:v>
                </c:pt>
                <c:pt idx="15132">
                  <c:v>7.5670000000000002</c:v>
                </c:pt>
                <c:pt idx="15133">
                  <c:v>7.5679999999999996</c:v>
                </c:pt>
                <c:pt idx="15134">
                  <c:v>7.5679999999999996</c:v>
                </c:pt>
                <c:pt idx="15135">
                  <c:v>7.569</c:v>
                </c:pt>
                <c:pt idx="15136">
                  <c:v>7.569</c:v>
                </c:pt>
                <c:pt idx="15137">
                  <c:v>7.57</c:v>
                </c:pt>
                <c:pt idx="15138">
                  <c:v>7.57</c:v>
                </c:pt>
                <c:pt idx="15139">
                  <c:v>7.5709999999999997</c:v>
                </c:pt>
                <c:pt idx="15140">
                  <c:v>7.5709999999999997</c:v>
                </c:pt>
                <c:pt idx="15141">
                  <c:v>7.5720000000000001</c:v>
                </c:pt>
                <c:pt idx="15142">
                  <c:v>7.5720000000000001</c:v>
                </c:pt>
                <c:pt idx="15143">
                  <c:v>7.5730000000000004</c:v>
                </c:pt>
                <c:pt idx="15144">
                  <c:v>7.5730000000000004</c:v>
                </c:pt>
                <c:pt idx="15145">
                  <c:v>7.5739999999999998</c:v>
                </c:pt>
                <c:pt idx="15146">
                  <c:v>7.5739999999999998</c:v>
                </c:pt>
                <c:pt idx="15147">
                  <c:v>7.5750000000000002</c:v>
                </c:pt>
                <c:pt idx="15148">
                  <c:v>7.5750000000000002</c:v>
                </c:pt>
                <c:pt idx="15149">
                  <c:v>7.5759999999999996</c:v>
                </c:pt>
                <c:pt idx="15150">
                  <c:v>7.5759999999999996</c:v>
                </c:pt>
                <c:pt idx="15151">
                  <c:v>7.577</c:v>
                </c:pt>
                <c:pt idx="15152">
                  <c:v>7.577</c:v>
                </c:pt>
                <c:pt idx="15153">
                  <c:v>7.5780000000000003</c:v>
                </c:pt>
                <c:pt idx="15154">
                  <c:v>7.5780000000000003</c:v>
                </c:pt>
                <c:pt idx="15155">
                  <c:v>7.5789999999999997</c:v>
                </c:pt>
                <c:pt idx="15156">
                  <c:v>7.5789999999999997</c:v>
                </c:pt>
                <c:pt idx="15157">
                  <c:v>7.58</c:v>
                </c:pt>
                <c:pt idx="15158">
                  <c:v>7.58</c:v>
                </c:pt>
                <c:pt idx="15159">
                  <c:v>7.5810000000000004</c:v>
                </c:pt>
                <c:pt idx="15160">
                  <c:v>7.5810000000000004</c:v>
                </c:pt>
                <c:pt idx="15161">
                  <c:v>7.5819999999999999</c:v>
                </c:pt>
                <c:pt idx="15162">
                  <c:v>7.5819999999999999</c:v>
                </c:pt>
                <c:pt idx="15163">
                  <c:v>7.5830000000000002</c:v>
                </c:pt>
                <c:pt idx="15164">
                  <c:v>7.5830000000000002</c:v>
                </c:pt>
                <c:pt idx="15165">
                  <c:v>7.5839999999999996</c:v>
                </c:pt>
                <c:pt idx="15166">
                  <c:v>7.5839999999999996</c:v>
                </c:pt>
                <c:pt idx="15167">
                  <c:v>7.585</c:v>
                </c:pt>
                <c:pt idx="15168">
                  <c:v>7.585</c:v>
                </c:pt>
                <c:pt idx="15169">
                  <c:v>7.5860000000000003</c:v>
                </c:pt>
                <c:pt idx="15170">
                  <c:v>7.5860000000000003</c:v>
                </c:pt>
                <c:pt idx="15171">
                  <c:v>7.5869999999999997</c:v>
                </c:pt>
                <c:pt idx="15172">
                  <c:v>7.5869999999999997</c:v>
                </c:pt>
                <c:pt idx="15173">
                  <c:v>7.5880000000000001</c:v>
                </c:pt>
                <c:pt idx="15174">
                  <c:v>7.5880000000000001</c:v>
                </c:pt>
                <c:pt idx="15175">
                  <c:v>7.5890000000000004</c:v>
                </c:pt>
                <c:pt idx="15176">
                  <c:v>7.5890000000000004</c:v>
                </c:pt>
                <c:pt idx="15177">
                  <c:v>7.59</c:v>
                </c:pt>
                <c:pt idx="15178">
                  <c:v>7.59</c:v>
                </c:pt>
                <c:pt idx="15179">
                  <c:v>7.5910000000000002</c:v>
                </c:pt>
                <c:pt idx="15180">
                  <c:v>7.5910000000000002</c:v>
                </c:pt>
                <c:pt idx="15181">
                  <c:v>7.5919999999999996</c:v>
                </c:pt>
                <c:pt idx="15182">
                  <c:v>7.5919999999999996</c:v>
                </c:pt>
                <c:pt idx="15183">
                  <c:v>7.593</c:v>
                </c:pt>
                <c:pt idx="15184">
                  <c:v>7.593</c:v>
                </c:pt>
                <c:pt idx="15185">
                  <c:v>7.5940000000000003</c:v>
                </c:pt>
                <c:pt idx="15186">
                  <c:v>7.5940000000000003</c:v>
                </c:pt>
                <c:pt idx="15187">
                  <c:v>7.5949999999999998</c:v>
                </c:pt>
                <c:pt idx="15188">
                  <c:v>7.5949999999999998</c:v>
                </c:pt>
                <c:pt idx="15189">
                  <c:v>7.5960000000000001</c:v>
                </c:pt>
                <c:pt idx="15190">
                  <c:v>7.5960000000000001</c:v>
                </c:pt>
                <c:pt idx="15191">
                  <c:v>7.5970000000000004</c:v>
                </c:pt>
                <c:pt idx="15192">
                  <c:v>7.5970000000000004</c:v>
                </c:pt>
                <c:pt idx="15193">
                  <c:v>7.5979999999999999</c:v>
                </c:pt>
                <c:pt idx="15194">
                  <c:v>7.5979999999999999</c:v>
                </c:pt>
                <c:pt idx="15195">
                  <c:v>7.5990000000000002</c:v>
                </c:pt>
                <c:pt idx="15196">
                  <c:v>7.5990000000000002</c:v>
                </c:pt>
                <c:pt idx="15197">
                  <c:v>7.6</c:v>
                </c:pt>
                <c:pt idx="15198">
                  <c:v>7.6</c:v>
                </c:pt>
                <c:pt idx="15199">
                  <c:v>7.601</c:v>
                </c:pt>
                <c:pt idx="15200">
                  <c:v>7.601</c:v>
                </c:pt>
                <c:pt idx="15201">
                  <c:v>7.6020000000000003</c:v>
                </c:pt>
                <c:pt idx="15202">
                  <c:v>7.6020000000000003</c:v>
                </c:pt>
                <c:pt idx="15203">
                  <c:v>7.6029999999999998</c:v>
                </c:pt>
                <c:pt idx="15204">
                  <c:v>7.6029999999999998</c:v>
                </c:pt>
                <c:pt idx="15205">
                  <c:v>7.6040000000000001</c:v>
                </c:pt>
                <c:pt idx="15206">
                  <c:v>7.6040000000000001</c:v>
                </c:pt>
                <c:pt idx="15207">
                  <c:v>7.6050000000000004</c:v>
                </c:pt>
                <c:pt idx="15208">
                  <c:v>7.6050000000000004</c:v>
                </c:pt>
                <c:pt idx="15209">
                  <c:v>7.6059999999999999</c:v>
                </c:pt>
                <c:pt idx="15210">
                  <c:v>7.6059999999999999</c:v>
                </c:pt>
                <c:pt idx="15211">
                  <c:v>7.6070000000000002</c:v>
                </c:pt>
                <c:pt idx="15212">
                  <c:v>7.6070000000000002</c:v>
                </c:pt>
                <c:pt idx="15213">
                  <c:v>7.6079999999999997</c:v>
                </c:pt>
                <c:pt idx="15214">
                  <c:v>7.6079999999999997</c:v>
                </c:pt>
                <c:pt idx="15215">
                  <c:v>7.609</c:v>
                </c:pt>
                <c:pt idx="15216">
                  <c:v>7.609</c:v>
                </c:pt>
                <c:pt idx="15217">
                  <c:v>7.61</c:v>
                </c:pt>
                <c:pt idx="15218">
                  <c:v>7.61</c:v>
                </c:pt>
                <c:pt idx="15219">
                  <c:v>7.6109999999999998</c:v>
                </c:pt>
                <c:pt idx="15220">
                  <c:v>7.6109999999999998</c:v>
                </c:pt>
                <c:pt idx="15221">
                  <c:v>7.6120000000000001</c:v>
                </c:pt>
                <c:pt idx="15222">
                  <c:v>7.6120000000000001</c:v>
                </c:pt>
                <c:pt idx="15223">
                  <c:v>7.6130000000000004</c:v>
                </c:pt>
                <c:pt idx="15224">
                  <c:v>7.6130000000000004</c:v>
                </c:pt>
                <c:pt idx="15225">
                  <c:v>7.6139999999999999</c:v>
                </c:pt>
                <c:pt idx="15226">
                  <c:v>7.6139999999999999</c:v>
                </c:pt>
                <c:pt idx="15227">
                  <c:v>7.6150000000000002</c:v>
                </c:pt>
                <c:pt idx="15228">
                  <c:v>7.6150000000000002</c:v>
                </c:pt>
                <c:pt idx="15229">
                  <c:v>7.6159999999999997</c:v>
                </c:pt>
                <c:pt idx="15230">
                  <c:v>7.6159999999999997</c:v>
                </c:pt>
                <c:pt idx="15231">
                  <c:v>7.617</c:v>
                </c:pt>
                <c:pt idx="15232">
                  <c:v>7.617</c:v>
                </c:pt>
                <c:pt idx="15233">
                  <c:v>7.6180000000000003</c:v>
                </c:pt>
                <c:pt idx="15234">
                  <c:v>7.6180000000000003</c:v>
                </c:pt>
                <c:pt idx="15235">
                  <c:v>7.6189999999999998</c:v>
                </c:pt>
                <c:pt idx="15236">
                  <c:v>7.6189999999999998</c:v>
                </c:pt>
                <c:pt idx="15237">
                  <c:v>7.62</c:v>
                </c:pt>
                <c:pt idx="15238">
                  <c:v>7.62</c:v>
                </c:pt>
                <c:pt idx="15239">
                  <c:v>7.6210000000000004</c:v>
                </c:pt>
                <c:pt idx="15240">
                  <c:v>7.6210000000000004</c:v>
                </c:pt>
                <c:pt idx="15241">
                  <c:v>7.6219999999999999</c:v>
                </c:pt>
                <c:pt idx="15242">
                  <c:v>7.6219999999999999</c:v>
                </c:pt>
                <c:pt idx="15243">
                  <c:v>7.6230000000000002</c:v>
                </c:pt>
                <c:pt idx="15244">
                  <c:v>7.6230000000000002</c:v>
                </c:pt>
                <c:pt idx="15245">
                  <c:v>7.6239999999999997</c:v>
                </c:pt>
                <c:pt idx="15246">
                  <c:v>7.6239999999999997</c:v>
                </c:pt>
                <c:pt idx="15247">
                  <c:v>7.625</c:v>
                </c:pt>
                <c:pt idx="15248">
                  <c:v>7.625</c:v>
                </c:pt>
                <c:pt idx="15249">
                  <c:v>7.6260000000000003</c:v>
                </c:pt>
                <c:pt idx="15250">
                  <c:v>7.6260000000000003</c:v>
                </c:pt>
                <c:pt idx="15251">
                  <c:v>7.6269999999999998</c:v>
                </c:pt>
                <c:pt idx="15252">
                  <c:v>7.6269999999999998</c:v>
                </c:pt>
                <c:pt idx="15253">
                  <c:v>7.6280000000000001</c:v>
                </c:pt>
                <c:pt idx="15254">
                  <c:v>7.6280000000000001</c:v>
                </c:pt>
                <c:pt idx="15255">
                  <c:v>7.6289999999999996</c:v>
                </c:pt>
                <c:pt idx="15256">
                  <c:v>7.6289999999999996</c:v>
                </c:pt>
                <c:pt idx="15257">
                  <c:v>7.63</c:v>
                </c:pt>
                <c:pt idx="15258">
                  <c:v>7.63</c:v>
                </c:pt>
                <c:pt idx="15259">
                  <c:v>7.6310000000000002</c:v>
                </c:pt>
                <c:pt idx="15260">
                  <c:v>7.6310000000000002</c:v>
                </c:pt>
                <c:pt idx="15261">
                  <c:v>7.6319999999999997</c:v>
                </c:pt>
                <c:pt idx="15262">
                  <c:v>7.6319999999999997</c:v>
                </c:pt>
                <c:pt idx="15263">
                  <c:v>7.633</c:v>
                </c:pt>
                <c:pt idx="15264">
                  <c:v>7.633</c:v>
                </c:pt>
                <c:pt idx="15265">
                  <c:v>7.6340000000000003</c:v>
                </c:pt>
                <c:pt idx="15266">
                  <c:v>7.6340000000000003</c:v>
                </c:pt>
                <c:pt idx="15267">
                  <c:v>7.6349999999999998</c:v>
                </c:pt>
                <c:pt idx="15268">
                  <c:v>7.6349999999999998</c:v>
                </c:pt>
                <c:pt idx="15269">
                  <c:v>7.6360000000000001</c:v>
                </c:pt>
                <c:pt idx="15270">
                  <c:v>7.6360000000000001</c:v>
                </c:pt>
                <c:pt idx="15271">
                  <c:v>7.6369999999999996</c:v>
                </c:pt>
                <c:pt idx="15272">
                  <c:v>7.6369999999999996</c:v>
                </c:pt>
                <c:pt idx="15273">
                  <c:v>7.6379999999999999</c:v>
                </c:pt>
                <c:pt idx="15274">
                  <c:v>7.6379999999999999</c:v>
                </c:pt>
                <c:pt idx="15275">
                  <c:v>7.6390000000000002</c:v>
                </c:pt>
                <c:pt idx="15276">
                  <c:v>7.6390000000000002</c:v>
                </c:pt>
                <c:pt idx="15277">
                  <c:v>7.64</c:v>
                </c:pt>
                <c:pt idx="15278">
                  <c:v>7.64</c:v>
                </c:pt>
                <c:pt idx="15279">
                  <c:v>7.641</c:v>
                </c:pt>
                <c:pt idx="15280">
                  <c:v>7.641</c:v>
                </c:pt>
                <c:pt idx="15281">
                  <c:v>7.6420000000000003</c:v>
                </c:pt>
                <c:pt idx="15282">
                  <c:v>7.6420000000000003</c:v>
                </c:pt>
                <c:pt idx="15283">
                  <c:v>7.6429999999999998</c:v>
                </c:pt>
                <c:pt idx="15284">
                  <c:v>7.6429999999999998</c:v>
                </c:pt>
                <c:pt idx="15285">
                  <c:v>7.6440000000000001</c:v>
                </c:pt>
                <c:pt idx="15286">
                  <c:v>7.6440000000000001</c:v>
                </c:pt>
                <c:pt idx="15287">
                  <c:v>7.6449999999999996</c:v>
                </c:pt>
                <c:pt idx="15288">
                  <c:v>7.6449999999999996</c:v>
                </c:pt>
                <c:pt idx="15289">
                  <c:v>7.6459999999999999</c:v>
                </c:pt>
                <c:pt idx="15290">
                  <c:v>7.6459999999999999</c:v>
                </c:pt>
                <c:pt idx="15291">
                  <c:v>7.6470000000000002</c:v>
                </c:pt>
                <c:pt idx="15292">
                  <c:v>7.6470000000000002</c:v>
                </c:pt>
                <c:pt idx="15293">
                  <c:v>7.6479999999999997</c:v>
                </c:pt>
                <c:pt idx="15294">
                  <c:v>7.6479999999999997</c:v>
                </c:pt>
                <c:pt idx="15295">
                  <c:v>7.649</c:v>
                </c:pt>
                <c:pt idx="15296">
                  <c:v>7.649</c:v>
                </c:pt>
                <c:pt idx="15297">
                  <c:v>7.65</c:v>
                </c:pt>
                <c:pt idx="15298">
                  <c:v>7.65</c:v>
                </c:pt>
                <c:pt idx="15299">
                  <c:v>7.6509999999999998</c:v>
                </c:pt>
                <c:pt idx="15300">
                  <c:v>7.6509999999999998</c:v>
                </c:pt>
                <c:pt idx="15301">
                  <c:v>7.6520000000000001</c:v>
                </c:pt>
                <c:pt idx="15302">
                  <c:v>7.6520000000000001</c:v>
                </c:pt>
                <c:pt idx="15303">
                  <c:v>7.6529999999999996</c:v>
                </c:pt>
                <c:pt idx="15304">
                  <c:v>7.6529999999999996</c:v>
                </c:pt>
                <c:pt idx="15305">
                  <c:v>7.6539999999999999</c:v>
                </c:pt>
                <c:pt idx="15306">
                  <c:v>7.6539999999999999</c:v>
                </c:pt>
                <c:pt idx="15307">
                  <c:v>7.6550000000000002</c:v>
                </c:pt>
                <c:pt idx="15308">
                  <c:v>7.6550000000000002</c:v>
                </c:pt>
                <c:pt idx="15309">
                  <c:v>7.6559999999999997</c:v>
                </c:pt>
                <c:pt idx="15310">
                  <c:v>7.6559999999999997</c:v>
                </c:pt>
                <c:pt idx="15311">
                  <c:v>7.657</c:v>
                </c:pt>
                <c:pt idx="15312">
                  <c:v>7.657</c:v>
                </c:pt>
                <c:pt idx="15313">
                  <c:v>7.6580000000000004</c:v>
                </c:pt>
                <c:pt idx="15314">
                  <c:v>7.6580000000000004</c:v>
                </c:pt>
                <c:pt idx="15315">
                  <c:v>7.6589999999999998</c:v>
                </c:pt>
                <c:pt idx="15316">
                  <c:v>7.6589999999999998</c:v>
                </c:pt>
                <c:pt idx="15317">
                  <c:v>7.66</c:v>
                </c:pt>
                <c:pt idx="15318">
                  <c:v>7.66</c:v>
                </c:pt>
                <c:pt idx="15319">
                  <c:v>7.6609999999999996</c:v>
                </c:pt>
                <c:pt idx="15320">
                  <c:v>7.6609999999999996</c:v>
                </c:pt>
                <c:pt idx="15321">
                  <c:v>7.6619999999999999</c:v>
                </c:pt>
                <c:pt idx="15322">
                  <c:v>7.6619999999999999</c:v>
                </c:pt>
                <c:pt idx="15323">
                  <c:v>7.6630000000000003</c:v>
                </c:pt>
                <c:pt idx="15324">
                  <c:v>7.6630000000000003</c:v>
                </c:pt>
                <c:pt idx="15325">
                  <c:v>7.6639999999999997</c:v>
                </c:pt>
                <c:pt idx="15326">
                  <c:v>7.6639999999999997</c:v>
                </c:pt>
                <c:pt idx="15327">
                  <c:v>7.665</c:v>
                </c:pt>
                <c:pt idx="15328">
                  <c:v>7.665</c:v>
                </c:pt>
                <c:pt idx="15329">
                  <c:v>7.6660000000000004</c:v>
                </c:pt>
                <c:pt idx="15330">
                  <c:v>7.6660000000000004</c:v>
                </c:pt>
                <c:pt idx="15331">
                  <c:v>7.6669999999999998</c:v>
                </c:pt>
                <c:pt idx="15332">
                  <c:v>7.6669999999999998</c:v>
                </c:pt>
                <c:pt idx="15333">
                  <c:v>7.6680000000000001</c:v>
                </c:pt>
                <c:pt idx="15334">
                  <c:v>7.6680000000000001</c:v>
                </c:pt>
                <c:pt idx="15335">
                  <c:v>7.6689999999999996</c:v>
                </c:pt>
                <c:pt idx="15336">
                  <c:v>7.6689999999999996</c:v>
                </c:pt>
                <c:pt idx="15337">
                  <c:v>7.67</c:v>
                </c:pt>
                <c:pt idx="15338">
                  <c:v>7.67</c:v>
                </c:pt>
                <c:pt idx="15339">
                  <c:v>7.6710000000000003</c:v>
                </c:pt>
                <c:pt idx="15340">
                  <c:v>7.6710000000000003</c:v>
                </c:pt>
                <c:pt idx="15341">
                  <c:v>7.6719999999999997</c:v>
                </c:pt>
                <c:pt idx="15342">
                  <c:v>7.6719999999999997</c:v>
                </c:pt>
                <c:pt idx="15343">
                  <c:v>7.673</c:v>
                </c:pt>
                <c:pt idx="15344">
                  <c:v>7.673</c:v>
                </c:pt>
                <c:pt idx="15345">
                  <c:v>7.6740000000000004</c:v>
                </c:pt>
                <c:pt idx="15346">
                  <c:v>7.6740000000000004</c:v>
                </c:pt>
                <c:pt idx="15347">
                  <c:v>7.6749999999999998</c:v>
                </c:pt>
                <c:pt idx="15348">
                  <c:v>7.6749999999999998</c:v>
                </c:pt>
                <c:pt idx="15349">
                  <c:v>7.6760000000000002</c:v>
                </c:pt>
                <c:pt idx="15350">
                  <c:v>7.6760000000000002</c:v>
                </c:pt>
                <c:pt idx="15351">
                  <c:v>7.6769999999999996</c:v>
                </c:pt>
                <c:pt idx="15352">
                  <c:v>7.6769999999999996</c:v>
                </c:pt>
                <c:pt idx="15353">
                  <c:v>7.6779999999999999</c:v>
                </c:pt>
                <c:pt idx="15354">
                  <c:v>7.6779999999999999</c:v>
                </c:pt>
                <c:pt idx="15355">
                  <c:v>7.6790000000000003</c:v>
                </c:pt>
                <c:pt idx="15356">
                  <c:v>7.6790000000000003</c:v>
                </c:pt>
                <c:pt idx="15357">
                  <c:v>7.68</c:v>
                </c:pt>
                <c:pt idx="15358">
                  <c:v>7.68</c:v>
                </c:pt>
                <c:pt idx="15359">
                  <c:v>7.681</c:v>
                </c:pt>
                <c:pt idx="15360">
                  <c:v>7.681</c:v>
                </c:pt>
                <c:pt idx="15361">
                  <c:v>7.6820000000000004</c:v>
                </c:pt>
                <c:pt idx="15362">
                  <c:v>7.6820000000000004</c:v>
                </c:pt>
                <c:pt idx="15363">
                  <c:v>7.6829999999999998</c:v>
                </c:pt>
                <c:pt idx="15364">
                  <c:v>7.6829999999999998</c:v>
                </c:pt>
                <c:pt idx="15365">
                  <c:v>7.6840000000000002</c:v>
                </c:pt>
                <c:pt idx="15366">
                  <c:v>7.6840000000000002</c:v>
                </c:pt>
                <c:pt idx="15367">
                  <c:v>7.6849999999999996</c:v>
                </c:pt>
                <c:pt idx="15368">
                  <c:v>7.6849999999999996</c:v>
                </c:pt>
                <c:pt idx="15369">
                  <c:v>7.6859999999999999</c:v>
                </c:pt>
                <c:pt idx="15370">
                  <c:v>7.6859999999999999</c:v>
                </c:pt>
                <c:pt idx="15371">
                  <c:v>7.6870000000000003</c:v>
                </c:pt>
                <c:pt idx="15372">
                  <c:v>7.6870000000000003</c:v>
                </c:pt>
                <c:pt idx="15373">
                  <c:v>7.6879999999999997</c:v>
                </c:pt>
                <c:pt idx="15374">
                  <c:v>7.6879999999999997</c:v>
                </c:pt>
                <c:pt idx="15375">
                  <c:v>7.6890000000000001</c:v>
                </c:pt>
                <c:pt idx="15376">
                  <c:v>7.6890000000000001</c:v>
                </c:pt>
                <c:pt idx="15377">
                  <c:v>7.69</c:v>
                </c:pt>
                <c:pt idx="15378">
                  <c:v>7.69</c:v>
                </c:pt>
                <c:pt idx="15379">
                  <c:v>7.6909999999999998</c:v>
                </c:pt>
                <c:pt idx="15380">
                  <c:v>7.6909999999999998</c:v>
                </c:pt>
                <c:pt idx="15381">
                  <c:v>7.6920000000000002</c:v>
                </c:pt>
                <c:pt idx="15382">
                  <c:v>7.6920000000000002</c:v>
                </c:pt>
                <c:pt idx="15383">
                  <c:v>7.6929999999999996</c:v>
                </c:pt>
                <c:pt idx="15384">
                  <c:v>7.6929999999999996</c:v>
                </c:pt>
                <c:pt idx="15385">
                  <c:v>7.694</c:v>
                </c:pt>
                <c:pt idx="15386">
                  <c:v>7.694</c:v>
                </c:pt>
                <c:pt idx="15387">
                  <c:v>7.6950000000000003</c:v>
                </c:pt>
                <c:pt idx="15388">
                  <c:v>7.6950000000000003</c:v>
                </c:pt>
                <c:pt idx="15389">
                  <c:v>7.6959999999999997</c:v>
                </c:pt>
                <c:pt idx="15390">
                  <c:v>7.6959999999999997</c:v>
                </c:pt>
                <c:pt idx="15391">
                  <c:v>7.6970000000000001</c:v>
                </c:pt>
                <c:pt idx="15392">
                  <c:v>7.6970000000000001</c:v>
                </c:pt>
                <c:pt idx="15393">
                  <c:v>7.6980000000000004</c:v>
                </c:pt>
                <c:pt idx="15394">
                  <c:v>7.6980000000000004</c:v>
                </c:pt>
                <c:pt idx="15395">
                  <c:v>7.6989999999999998</c:v>
                </c:pt>
                <c:pt idx="15396">
                  <c:v>7.6989999999999998</c:v>
                </c:pt>
                <c:pt idx="15397">
                  <c:v>7.7</c:v>
                </c:pt>
                <c:pt idx="15398">
                  <c:v>7.7</c:v>
                </c:pt>
                <c:pt idx="15399">
                  <c:v>7.7009999999999996</c:v>
                </c:pt>
                <c:pt idx="15400">
                  <c:v>7.7009999999999996</c:v>
                </c:pt>
                <c:pt idx="15401">
                  <c:v>7.702</c:v>
                </c:pt>
                <c:pt idx="15402">
                  <c:v>7.702</c:v>
                </c:pt>
                <c:pt idx="15403">
                  <c:v>7.7030000000000003</c:v>
                </c:pt>
                <c:pt idx="15404">
                  <c:v>7.7030000000000003</c:v>
                </c:pt>
                <c:pt idx="15405">
                  <c:v>7.7039999999999997</c:v>
                </c:pt>
                <c:pt idx="15406">
                  <c:v>7.7039999999999997</c:v>
                </c:pt>
                <c:pt idx="15407">
                  <c:v>7.7050000000000001</c:v>
                </c:pt>
                <c:pt idx="15408">
                  <c:v>7.7050000000000001</c:v>
                </c:pt>
                <c:pt idx="15409">
                  <c:v>7.7060000000000004</c:v>
                </c:pt>
                <c:pt idx="15410">
                  <c:v>7.7060000000000004</c:v>
                </c:pt>
                <c:pt idx="15411">
                  <c:v>7.7069999999999999</c:v>
                </c:pt>
                <c:pt idx="15412">
                  <c:v>7.7069999999999999</c:v>
                </c:pt>
                <c:pt idx="15413">
                  <c:v>7.7080000000000002</c:v>
                </c:pt>
                <c:pt idx="15414">
                  <c:v>7.7080000000000002</c:v>
                </c:pt>
                <c:pt idx="15415">
                  <c:v>7.7089999999999996</c:v>
                </c:pt>
                <c:pt idx="15416">
                  <c:v>7.7089999999999996</c:v>
                </c:pt>
                <c:pt idx="15417">
                  <c:v>7.71</c:v>
                </c:pt>
                <c:pt idx="15418">
                  <c:v>7.71</c:v>
                </c:pt>
                <c:pt idx="15419">
                  <c:v>7.7110000000000003</c:v>
                </c:pt>
                <c:pt idx="15420">
                  <c:v>7.7110000000000003</c:v>
                </c:pt>
                <c:pt idx="15421">
                  <c:v>7.7119999999999997</c:v>
                </c:pt>
                <c:pt idx="15422">
                  <c:v>7.7119999999999997</c:v>
                </c:pt>
                <c:pt idx="15423">
                  <c:v>7.7130000000000001</c:v>
                </c:pt>
                <c:pt idx="15424">
                  <c:v>7.7130000000000001</c:v>
                </c:pt>
                <c:pt idx="15425">
                  <c:v>7.7140000000000004</c:v>
                </c:pt>
                <c:pt idx="15426">
                  <c:v>7.7140000000000004</c:v>
                </c:pt>
                <c:pt idx="15427">
                  <c:v>7.7149999999999999</c:v>
                </c:pt>
                <c:pt idx="15428">
                  <c:v>7.7149999999999999</c:v>
                </c:pt>
                <c:pt idx="15429">
                  <c:v>7.7160000000000002</c:v>
                </c:pt>
                <c:pt idx="15430">
                  <c:v>7.7160000000000002</c:v>
                </c:pt>
                <c:pt idx="15431">
                  <c:v>7.7169999999999996</c:v>
                </c:pt>
                <c:pt idx="15432">
                  <c:v>7.7169999999999996</c:v>
                </c:pt>
                <c:pt idx="15433">
                  <c:v>7.718</c:v>
                </c:pt>
                <c:pt idx="15434">
                  <c:v>7.718</c:v>
                </c:pt>
                <c:pt idx="15435">
                  <c:v>7.7190000000000003</c:v>
                </c:pt>
                <c:pt idx="15436">
                  <c:v>7.7190000000000003</c:v>
                </c:pt>
                <c:pt idx="15437">
                  <c:v>7.72</c:v>
                </c:pt>
                <c:pt idx="15438">
                  <c:v>7.72</c:v>
                </c:pt>
                <c:pt idx="15439">
                  <c:v>7.7210000000000001</c:v>
                </c:pt>
                <c:pt idx="15440">
                  <c:v>7.7210000000000001</c:v>
                </c:pt>
                <c:pt idx="15441">
                  <c:v>7.7220000000000004</c:v>
                </c:pt>
                <c:pt idx="15442">
                  <c:v>7.7220000000000004</c:v>
                </c:pt>
                <c:pt idx="15443">
                  <c:v>7.7229999999999999</c:v>
                </c:pt>
                <c:pt idx="15444">
                  <c:v>7.7229999999999999</c:v>
                </c:pt>
                <c:pt idx="15445">
                  <c:v>7.7240000000000002</c:v>
                </c:pt>
                <c:pt idx="15446">
                  <c:v>7.7240000000000002</c:v>
                </c:pt>
                <c:pt idx="15447">
                  <c:v>7.7249999999999996</c:v>
                </c:pt>
                <c:pt idx="15448">
                  <c:v>7.7249999999999996</c:v>
                </c:pt>
                <c:pt idx="15449">
                  <c:v>7.726</c:v>
                </c:pt>
                <c:pt idx="15450">
                  <c:v>7.726</c:v>
                </c:pt>
                <c:pt idx="15451">
                  <c:v>7.7270000000000003</c:v>
                </c:pt>
                <c:pt idx="15452">
                  <c:v>7.7270000000000003</c:v>
                </c:pt>
                <c:pt idx="15453">
                  <c:v>7.7279999999999998</c:v>
                </c:pt>
                <c:pt idx="15454">
                  <c:v>7.7279999999999998</c:v>
                </c:pt>
                <c:pt idx="15455">
                  <c:v>7.7290000000000001</c:v>
                </c:pt>
                <c:pt idx="15456">
                  <c:v>7.7290000000000001</c:v>
                </c:pt>
                <c:pt idx="15457">
                  <c:v>7.73</c:v>
                </c:pt>
                <c:pt idx="15458">
                  <c:v>7.73</c:v>
                </c:pt>
                <c:pt idx="15459">
                  <c:v>7.7309999999999999</c:v>
                </c:pt>
                <c:pt idx="15460">
                  <c:v>7.7309999999999999</c:v>
                </c:pt>
                <c:pt idx="15461">
                  <c:v>7.7320000000000002</c:v>
                </c:pt>
                <c:pt idx="15462">
                  <c:v>7.7320000000000002</c:v>
                </c:pt>
                <c:pt idx="15463">
                  <c:v>7.7329999999999997</c:v>
                </c:pt>
                <c:pt idx="15464">
                  <c:v>7.7329999999999997</c:v>
                </c:pt>
                <c:pt idx="15465">
                  <c:v>7.734</c:v>
                </c:pt>
                <c:pt idx="15466">
                  <c:v>7.734</c:v>
                </c:pt>
                <c:pt idx="15467">
                  <c:v>7.7350000000000003</c:v>
                </c:pt>
                <c:pt idx="15468">
                  <c:v>7.7350000000000003</c:v>
                </c:pt>
                <c:pt idx="15469">
                  <c:v>7.7359999999999998</c:v>
                </c:pt>
                <c:pt idx="15470">
                  <c:v>7.7359999999999998</c:v>
                </c:pt>
                <c:pt idx="15471">
                  <c:v>7.7370000000000001</c:v>
                </c:pt>
                <c:pt idx="15472">
                  <c:v>7.7370000000000001</c:v>
                </c:pt>
                <c:pt idx="15473">
                  <c:v>7.7380000000000004</c:v>
                </c:pt>
                <c:pt idx="15474">
                  <c:v>7.7380000000000004</c:v>
                </c:pt>
                <c:pt idx="15475">
                  <c:v>7.7389999999999999</c:v>
                </c:pt>
                <c:pt idx="15476">
                  <c:v>7.7389999999999999</c:v>
                </c:pt>
                <c:pt idx="15477">
                  <c:v>7.74</c:v>
                </c:pt>
                <c:pt idx="15478">
                  <c:v>7.74</c:v>
                </c:pt>
                <c:pt idx="15479">
                  <c:v>7.7409999999999997</c:v>
                </c:pt>
                <c:pt idx="15480">
                  <c:v>7.7409999999999997</c:v>
                </c:pt>
                <c:pt idx="15481">
                  <c:v>7.742</c:v>
                </c:pt>
                <c:pt idx="15482">
                  <c:v>7.742</c:v>
                </c:pt>
                <c:pt idx="15483">
                  <c:v>7.7430000000000003</c:v>
                </c:pt>
                <c:pt idx="15484">
                  <c:v>7.7430000000000003</c:v>
                </c:pt>
                <c:pt idx="15485">
                  <c:v>7.7439999999999998</c:v>
                </c:pt>
                <c:pt idx="15486">
                  <c:v>7.7439999999999998</c:v>
                </c:pt>
                <c:pt idx="15487">
                  <c:v>7.7450000000000001</c:v>
                </c:pt>
                <c:pt idx="15488">
                  <c:v>7.7450000000000001</c:v>
                </c:pt>
                <c:pt idx="15489">
                  <c:v>7.7460000000000004</c:v>
                </c:pt>
                <c:pt idx="15490">
                  <c:v>7.7460000000000004</c:v>
                </c:pt>
                <c:pt idx="15491">
                  <c:v>7.7469999999999999</c:v>
                </c:pt>
                <c:pt idx="15492">
                  <c:v>7.7469999999999999</c:v>
                </c:pt>
                <c:pt idx="15493">
                  <c:v>7.7480000000000002</c:v>
                </c:pt>
                <c:pt idx="15494">
                  <c:v>7.7480000000000002</c:v>
                </c:pt>
                <c:pt idx="15495">
                  <c:v>7.7489999999999997</c:v>
                </c:pt>
                <c:pt idx="15496">
                  <c:v>7.7489999999999997</c:v>
                </c:pt>
                <c:pt idx="15497">
                  <c:v>7.75</c:v>
                </c:pt>
                <c:pt idx="15498">
                  <c:v>7.75</c:v>
                </c:pt>
                <c:pt idx="15499">
                  <c:v>7.7510000000000003</c:v>
                </c:pt>
                <c:pt idx="15500">
                  <c:v>7.7510000000000003</c:v>
                </c:pt>
                <c:pt idx="15501">
                  <c:v>7.7519999999999998</c:v>
                </c:pt>
                <c:pt idx="15502">
                  <c:v>7.7519999999999998</c:v>
                </c:pt>
                <c:pt idx="15503">
                  <c:v>7.7530000000000001</c:v>
                </c:pt>
                <c:pt idx="15504">
                  <c:v>7.7530000000000001</c:v>
                </c:pt>
                <c:pt idx="15505">
                  <c:v>7.7539999999999996</c:v>
                </c:pt>
                <c:pt idx="15506">
                  <c:v>7.7539999999999996</c:v>
                </c:pt>
                <c:pt idx="15507">
                  <c:v>7.7549999999999999</c:v>
                </c:pt>
                <c:pt idx="15508">
                  <c:v>7.7549999999999999</c:v>
                </c:pt>
                <c:pt idx="15509">
                  <c:v>7.7560000000000002</c:v>
                </c:pt>
                <c:pt idx="15510">
                  <c:v>7.7560000000000002</c:v>
                </c:pt>
                <c:pt idx="15511">
                  <c:v>7.7569999999999997</c:v>
                </c:pt>
                <c:pt idx="15512">
                  <c:v>7.7569999999999997</c:v>
                </c:pt>
                <c:pt idx="15513">
                  <c:v>7.758</c:v>
                </c:pt>
                <c:pt idx="15514">
                  <c:v>7.758</c:v>
                </c:pt>
                <c:pt idx="15515">
                  <c:v>7.7590000000000003</c:v>
                </c:pt>
                <c:pt idx="15516">
                  <c:v>7.7590000000000003</c:v>
                </c:pt>
                <c:pt idx="15517">
                  <c:v>7.76</c:v>
                </c:pt>
                <c:pt idx="15518">
                  <c:v>7.76</c:v>
                </c:pt>
                <c:pt idx="15519">
                  <c:v>7.7610000000000001</c:v>
                </c:pt>
                <c:pt idx="15520">
                  <c:v>7.7610000000000001</c:v>
                </c:pt>
                <c:pt idx="15521">
                  <c:v>7.7619999999999996</c:v>
                </c:pt>
                <c:pt idx="15522">
                  <c:v>7.7619999999999996</c:v>
                </c:pt>
                <c:pt idx="15523">
                  <c:v>7.7629999999999999</c:v>
                </c:pt>
                <c:pt idx="15524">
                  <c:v>7.7629999999999999</c:v>
                </c:pt>
                <c:pt idx="15525">
                  <c:v>7.7640000000000002</c:v>
                </c:pt>
                <c:pt idx="15526">
                  <c:v>7.7640000000000002</c:v>
                </c:pt>
                <c:pt idx="15527">
                  <c:v>7.7649999999999997</c:v>
                </c:pt>
                <c:pt idx="15528">
                  <c:v>7.7649999999999997</c:v>
                </c:pt>
                <c:pt idx="15529">
                  <c:v>7.766</c:v>
                </c:pt>
                <c:pt idx="15530">
                  <c:v>7.766</c:v>
                </c:pt>
                <c:pt idx="15531">
                  <c:v>7.7670000000000003</c:v>
                </c:pt>
                <c:pt idx="15532">
                  <c:v>7.7670000000000003</c:v>
                </c:pt>
                <c:pt idx="15533">
                  <c:v>7.7679999999999998</c:v>
                </c:pt>
                <c:pt idx="15534">
                  <c:v>7.7679999999999998</c:v>
                </c:pt>
                <c:pt idx="15535">
                  <c:v>7.7690000000000001</c:v>
                </c:pt>
                <c:pt idx="15536">
                  <c:v>7.7690000000000001</c:v>
                </c:pt>
                <c:pt idx="15537">
                  <c:v>7.77</c:v>
                </c:pt>
                <c:pt idx="15538">
                  <c:v>7.77</c:v>
                </c:pt>
                <c:pt idx="15539">
                  <c:v>7.7709999999999999</c:v>
                </c:pt>
                <c:pt idx="15540">
                  <c:v>7.7709999999999999</c:v>
                </c:pt>
                <c:pt idx="15541">
                  <c:v>7.7720000000000002</c:v>
                </c:pt>
                <c:pt idx="15542">
                  <c:v>7.7720000000000002</c:v>
                </c:pt>
                <c:pt idx="15543">
                  <c:v>7.7729999999999997</c:v>
                </c:pt>
                <c:pt idx="15544">
                  <c:v>7.7729999999999997</c:v>
                </c:pt>
                <c:pt idx="15545">
                  <c:v>7.774</c:v>
                </c:pt>
                <c:pt idx="15546">
                  <c:v>7.774</c:v>
                </c:pt>
                <c:pt idx="15547">
                  <c:v>7.7750000000000004</c:v>
                </c:pt>
                <c:pt idx="15548">
                  <c:v>7.7750000000000004</c:v>
                </c:pt>
                <c:pt idx="15549">
                  <c:v>7.7759999999999998</c:v>
                </c:pt>
                <c:pt idx="15550">
                  <c:v>7.7759999999999998</c:v>
                </c:pt>
                <c:pt idx="15551">
                  <c:v>7.7770000000000001</c:v>
                </c:pt>
                <c:pt idx="15552">
                  <c:v>7.7770000000000001</c:v>
                </c:pt>
                <c:pt idx="15553">
                  <c:v>7.7779999999999996</c:v>
                </c:pt>
                <c:pt idx="15554">
                  <c:v>7.7779999999999996</c:v>
                </c:pt>
                <c:pt idx="15555">
                  <c:v>7.7789999999999999</c:v>
                </c:pt>
                <c:pt idx="15556">
                  <c:v>7.7789999999999999</c:v>
                </c:pt>
                <c:pt idx="15557">
                  <c:v>7.78</c:v>
                </c:pt>
                <c:pt idx="15558">
                  <c:v>7.78</c:v>
                </c:pt>
                <c:pt idx="15559">
                  <c:v>7.7809999999999997</c:v>
                </c:pt>
                <c:pt idx="15560">
                  <c:v>7.7809999999999997</c:v>
                </c:pt>
                <c:pt idx="15561">
                  <c:v>7.782</c:v>
                </c:pt>
                <c:pt idx="15562">
                  <c:v>7.782</c:v>
                </c:pt>
                <c:pt idx="15563">
                  <c:v>7.7830000000000004</c:v>
                </c:pt>
                <c:pt idx="15564">
                  <c:v>7.7830000000000004</c:v>
                </c:pt>
                <c:pt idx="15565">
                  <c:v>7.7839999999999998</c:v>
                </c:pt>
                <c:pt idx="15566">
                  <c:v>7.7839999999999998</c:v>
                </c:pt>
                <c:pt idx="15567">
                  <c:v>7.7850000000000001</c:v>
                </c:pt>
                <c:pt idx="15568">
                  <c:v>7.7850000000000001</c:v>
                </c:pt>
                <c:pt idx="15569">
                  <c:v>7.7859999999999996</c:v>
                </c:pt>
                <c:pt idx="15570">
                  <c:v>7.7859999999999996</c:v>
                </c:pt>
                <c:pt idx="15571">
                  <c:v>7.7869999999999999</c:v>
                </c:pt>
                <c:pt idx="15572">
                  <c:v>7.7869999999999999</c:v>
                </c:pt>
                <c:pt idx="15573">
                  <c:v>7.7880000000000003</c:v>
                </c:pt>
                <c:pt idx="15574">
                  <c:v>7.7880000000000003</c:v>
                </c:pt>
                <c:pt idx="15575">
                  <c:v>7.7889999999999997</c:v>
                </c:pt>
                <c:pt idx="15576">
                  <c:v>7.7889999999999997</c:v>
                </c:pt>
                <c:pt idx="15577">
                  <c:v>7.79</c:v>
                </c:pt>
                <c:pt idx="15578">
                  <c:v>7.79</c:v>
                </c:pt>
                <c:pt idx="15579">
                  <c:v>7.7910000000000004</c:v>
                </c:pt>
                <c:pt idx="15580">
                  <c:v>7.7910000000000004</c:v>
                </c:pt>
                <c:pt idx="15581">
                  <c:v>7.7919999999999998</c:v>
                </c:pt>
                <c:pt idx="15582">
                  <c:v>7.7919999999999998</c:v>
                </c:pt>
                <c:pt idx="15583">
                  <c:v>7.7930000000000001</c:v>
                </c:pt>
                <c:pt idx="15584">
                  <c:v>7.7930000000000001</c:v>
                </c:pt>
                <c:pt idx="15585">
                  <c:v>7.7939999999999996</c:v>
                </c:pt>
                <c:pt idx="15586">
                  <c:v>7.7939999999999996</c:v>
                </c:pt>
                <c:pt idx="15587">
                  <c:v>7.7949999999999999</c:v>
                </c:pt>
                <c:pt idx="15588">
                  <c:v>7.7949999999999999</c:v>
                </c:pt>
                <c:pt idx="15589">
                  <c:v>7.7960000000000003</c:v>
                </c:pt>
                <c:pt idx="15590">
                  <c:v>7.7960000000000003</c:v>
                </c:pt>
                <c:pt idx="15591">
                  <c:v>7.7969999999999997</c:v>
                </c:pt>
                <c:pt idx="15592">
                  <c:v>7.7969999999999997</c:v>
                </c:pt>
                <c:pt idx="15593">
                  <c:v>7.798</c:v>
                </c:pt>
                <c:pt idx="15594">
                  <c:v>7.798</c:v>
                </c:pt>
                <c:pt idx="15595">
                  <c:v>7.7990000000000004</c:v>
                </c:pt>
                <c:pt idx="15596">
                  <c:v>7.7990000000000004</c:v>
                </c:pt>
                <c:pt idx="15597">
                  <c:v>7.8</c:v>
                </c:pt>
                <c:pt idx="15598">
                  <c:v>7.8</c:v>
                </c:pt>
                <c:pt idx="15599">
                  <c:v>7.8010000000000002</c:v>
                </c:pt>
                <c:pt idx="15600">
                  <c:v>7.8010000000000002</c:v>
                </c:pt>
                <c:pt idx="15601">
                  <c:v>7.8019999999999996</c:v>
                </c:pt>
                <c:pt idx="15602">
                  <c:v>7.8019999999999996</c:v>
                </c:pt>
                <c:pt idx="15603">
                  <c:v>7.8029999999999999</c:v>
                </c:pt>
                <c:pt idx="15604">
                  <c:v>7.8029999999999999</c:v>
                </c:pt>
                <c:pt idx="15605">
                  <c:v>7.8040000000000003</c:v>
                </c:pt>
                <c:pt idx="15606">
                  <c:v>7.8040000000000003</c:v>
                </c:pt>
                <c:pt idx="15607">
                  <c:v>7.8049999999999997</c:v>
                </c:pt>
                <c:pt idx="15608">
                  <c:v>7.8049999999999997</c:v>
                </c:pt>
                <c:pt idx="15609">
                  <c:v>7.806</c:v>
                </c:pt>
                <c:pt idx="15610">
                  <c:v>7.806</c:v>
                </c:pt>
                <c:pt idx="15611">
                  <c:v>7.8070000000000004</c:v>
                </c:pt>
                <c:pt idx="15612">
                  <c:v>7.8070000000000004</c:v>
                </c:pt>
                <c:pt idx="15613">
                  <c:v>7.8079999999999998</c:v>
                </c:pt>
                <c:pt idx="15614">
                  <c:v>7.8079999999999998</c:v>
                </c:pt>
                <c:pt idx="15615">
                  <c:v>7.8090000000000002</c:v>
                </c:pt>
                <c:pt idx="15616">
                  <c:v>7.8090000000000002</c:v>
                </c:pt>
                <c:pt idx="15617">
                  <c:v>7.81</c:v>
                </c:pt>
                <c:pt idx="15618">
                  <c:v>7.81</c:v>
                </c:pt>
                <c:pt idx="15619">
                  <c:v>7.8109999999999999</c:v>
                </c:pt>
                <c:pt idx="15620">
                  <c:v>7.8109999999999999</c:v>
                </c:pt>
                <c:pt idx="15621">
                  <c:v>7.8120000000000003</c:v>
                </c:pt>
                <c:pt idx="15622">
                  <c:v>7.8120000000000003</c:v>
                </c:pt>
                <c:pt idx="15623">
                  <c:v>7.8129999999999997</c:v>
                </c:pt>
                <c:pt idx="15624">
                  <c:v>7.8129999999999997</c:v>
                </c:pt>
                <c:pt idx="15625">
                  <c:v>7.8140000000000001</c:v>
                </c:pt>
                <c:pt idx="15626">
                  <c:v>7.8140000000000001</c:v>
                </c:pt>
                <c:pt idx="15627">
                  <c:v>7.8150000000000004</c:v>
                </c:pt>
                <c:pt idx="15628">
                  <c:v>7.8150000000000004</c:v>
                </c:pt>
                <c:pt idx="15629">
                  <c:v>7.8159999999999998</c:v>
                </c:pt>
                <c:pt idx="15630">
                  <c:v>7.8159999999999998</c:v>
                </c:pt>
                <c:pt idx="15631">
                  <c:v>7.8170000000000002</c:v>
                </c:pt>
                <c:pt idx="15632">
                  <c:v>7.8170000000000002</c:v>
                </c:pt>
                <c:pt idx="15633">
                  <c:v>7.8179999999999996</c:v>
                </c:pt>
                <c:pt idx="15634">
                  <c:v>7.8179999999999996</c:v>
                </c:pt>
                <c:pt idx="15635">
                  <c:v>7.819</c:v>
                </c:pt>
                <c:pt idx="15636">
                  <c:v>7.819</c:v>
                </c:pt>
                <c:pt idx="15637">
                  <c:v>7.82</c:v>
                </c:pt>
                <c:pt idx="15638">
                  <c:v>7.82</c:v>
                </c:pt>
                <c:pt idx="15639">
                  <c:v>7.8209999999999997</c:v>
                </c:pt>
                <c:pt idx="15640">
                  <c:v>7.8209999999999997</c:v>
                </c:pt>
                <c:pt idx="15641">
                  <c:v>7.8220000000000001</c:v>
                </c:pt>
                <c:pt idx="15642">
                  <c:v>7.8220000000000001</c:v>
                </c:pt>
                <c:pt idx="15643">
                  <c:v>7.8230000000000004</c:v>
                </c:pt>
                <c:pt idx="15644">
                  <c:v>7.8230000000000004</c:v>
                </c:pt>
                <c:pt idx="15645">
                  <c:v>7.8239999999999998</c:v>
                </c:pt>
                <c:pt idx="15646">
                  <c:v>7.8239999999999998</c:v>
                </c:pt>
                <c:pt idx="15647">
                  <c:v>7.8250000000000002</c:v>
                </c:pt>
                <c:pt idx="15648">
                  <c:v>7.8250000000000002</c:v>
                </c:pt>
                <c:pt idx="15649">
                  <c:v>7.8259999999999996</c:v>
                </c:pt>
                <c:pt idx="15650">
                  <c:v>7.8259999999999996</c:v>
                </c:pt>
                <c:pt idx="15651">
                  <c:v>7.827</c:v>
                </c:pt>
                <c:pt idx="15652">
                  <c:v>7.827</c:v>
                </c:pt>
                <c:pt idx="15653">
                  <c:v>7.8280000000000003</c:v>
                </c:pt>
                <c:pt idx="15654">
                  <c:v>7.8280000000000003</c:v>
                </c:pt>
                <c:pt idx="15655">
                  <c:v>7.8289999999999997</c:v>
                </c:pt>
                <c:pt idx="15656">
                  <c:v>7.8289999999999997</c:v>
                </c:pt>
                <c:pt idx="15657">
                  <c:v>7.83</c:v>
                </c:pt>
                <c:pt idx="15658">
                  <c:v>7.83</c:v>
                </c:pt>
                <c:pt idx="15659">
                  <c:v>7.8310000000000004</c:v>
                </c:pt>
                <c:pt idx="15660">
                  <c:v>7.8310000000000004</c:v>
                </c:pt>
                <c:pt idx="15661">
                  <c:v>7.8319999999999999</c:v>
                </c:pt>
                <c:pt idx="15662">
                  <c:v>7.8319999999999999</c:v>
                </c:pt>
                <c:pt idx="15663">
                  <c:v>7.8330000000000002</c:v>
                </c:pt>
                <c:pt idx="15664">
                  <c:v>7.8330000000000002</c:v>
                </c:pt>
                <c:pt idx="15665">
                  <c:v>7.8339999999999996</c:v>
                </c:pt>
                <c:pt idx="15666">
                  <c:v>7.8339999999999996</c:v>
                </c:pt>
                <c:pt idx="15667">
                  <c:v>7.835</c:v>
                </c:pt>
                <c:pt idx="15668">
                  <c:v>7.835</c:v>
                </c:pt>
                <c:pt idx="15669">
                  <c:v>7.8360000000000003</c:v>
                </c:pt>
                <c:pt idx="15670">
                  <c:v>7.8360000000000003</c:v>
                </c:pt>
                <c:pt idx="15671">
                  <c:v>7.8369999999999997</c:v>
                </c:pt>
                <c:pt idx="15672">
                  <c:v>7.8369999999999997</c:v>
                </c:pt>
                <c:pt idx="15673">
                  <c:v>7.8380000000000001</c:v>
                </c:pt>
                <c:pt idx="15674">
                  <c:v>7.8380000000000001</c:v>
                </c:pt>
                <c:pt idx="15675">
                  <c:v>7.8390000000000004</c:v>
                </c:pt>
                <c:pt idx="15676">
                  <c:v>7.8390000000000004</c:v>
                </c:pt>
                <c:pt idx="15677">
                  <c:v>7.84</c:v>
                </c:pt>
                <c:pt idx="15678">
                  <c:v>7.84</c:v>
                </c:pt>
                <c:pt idx="15679">
                  <c:v>7.8410000000000002</c:v>
                </c:pt>
                <c:pt idx="15680">
                  <c:v>7.8410000000000002</c:v>
                </c:pt>
                <c:pt idx="15681">
                  <c:v>7.8419999999999996</c:v>
                </c:pt>
                <c:pt idx="15682">
                  <c:v>7.8419999999999996</c:v>
                </c:pt>
                <c:pt idx="15683">
                  <c:v>7.843</c:v>
                </c:pt>
                <c:pt idx="15684">
                  <c:v>7.843</c:v>
                </c:pt>
                <c:pt idx="15685">
                  <c:v>7.8440000000000003</c:v>
                </c:pt>
                <c:pt idx="15686">
                  <c:v>7.8440000000000003</c:v>
                </c:pt>
                <c:pt idx="15687">
                  <c:v>7.8449999999999998</c:v>
                </c:pt>
                <c:pt idx="15688">
                  <c:v>7.8449999999999998</c:v>
                </c:pt>
                <c:pt idx="15689">
                  <c:v>7.8460000000000001</c:v>
                </c:pt>
                <c:pt idx="15690">
                  <c:v>7.8460000000000001</c:v>
                </c:pt>
                <c:pt idx="15691">
                  <c:v>7.8470000000000004</c:v>
                </c:pt>
                <c:pt idx="15692">
                  <c:v>7.8470000000000004</c:v>
                </c:pt>
                <c:pt idx="15693">
                  <c:v>7.8479999999999999</c:v>
                </c:pt>
                <c:pt idx="15694">
                  <c:v>7.8479999999999999</c:v>
                </c:pt>
                <c:pt idx="15695">
                  <c:v>7.8490000000000002</c:v>
                </c:pt>
                <c:pt idx="15696">
                  <c:v>7.8490000000000002</c:v>
                </c:pt>
                <c:pt idx="15697">
                  <c:v>7.85</c:v>
                </c:pt>
                <c:pt idx="15698">
                  <c:v>7.85</c:v>
                </c:pt>
                <c:pt idx="15699">
                  <c:v>7.851</c:v>
                </c:pt>
                <c:pt idx="15700">
                  <c:v>7.851</c:v>
                </c:pt>
                <c:pt idx="15701">
                  <c:v>7.8520000000000003</c:v>
                </c:pt>
                <c:pt idx="15702">
                  <c:v>7.8520000000000003</c:v>
                </c:pt>
                <c:pt idx="15703">
                  <c:v>7.8529999999999998</c:v>
                </c:pt>
                <c:pt idx="15704">
                  <c:v>7.8529999999999998</c:v>
                </c:pt>
                <c:pt idx="15705">
                  <c:v>7.8540000000000001</c:v>
                </c:pt>
                <c:pt idx="15706">
                  <c:v>7.8540000000000001</c:v>
                </c:pt>
                <c:pt idx="15707">
                  <c:v>7.8550000000000004</c:v>
                </c:pt>
                <c:pt idx="15708">
                  <c:v>7.8550000000000004</c:v>
                </c:pt>
                <c:pt idx="15709">
                  <c:v>7.8559999999999999</c:v>
                </c:pt>
                <c:pt idx="15710">
                  <c:v>7.8559999999999999</c:v>
                </c:pt>
                <c:pt idx="15711">
                  <c:v>7.8570000000000002</c:v>
                </c:pt>
                <c:pt idx="15712">
                  <c:v>7.8570000000000002</c:v>
                </c:pt>
                <c:pt idx="15713">
                  <c:v>7.8579999999999997</c:v>
                </c:pt>
                <c:pt idx="15714">
                  <c:v>7.8579999999999997</c:v>
                </c:pt>
                <c:pt idx="15715">
                  <c:v>7.859</c:v>
                </c:pt>
                <c:pt idx="15716">
                  <c:v>7.859</c:v>
                </c:pt>
                <c:pt idx="15717">
                  <c:v>7.86</c:v>
                </c:pt>
                <c:pt idx="15718">
                  <c:v>7.86</c:v>
                </c:pt>
                <c:pt idx="15719">
                  <c:v>7.8609999999999998</c:v>
                </c:pt>
                <c:pt idx="15720">
                  <c:v>7.8609999999999998</c:v>
                </c:pt>
                <c:pt idx="15721">
                  <c:v>7.8620000000000001</c:v>
                </c:pt>
                <c:pt idx="15722">
                  <c:v>7.8620000000000001</c:v>
                </c:pt>
                <c:pt idx="15723">
                  <c:v>7.8630000000000004</c:v>
                </c:pt>
                <c:pt idx="15724">
                  <c:v>7.8630000000000004</c:v>
                </c:pt>
                <c:pt idx="15725">
                  <c:v>7.8639999999999999</c:v>
                </c:pt>
                <c:pt idx="15726">
                  <c:v>7.8639999999999999</c:v>
                </c:pt>
                <c:pt idx="15727">
                  <c:v>7.8650000000000002</c:v>
                </c:pt>
                <c:pt idx="15728">
                  <c:v>7.8650000000000002</c:v>
                </c:pt>
                <c:pt idx="15729">
                  <c:v>7.8659999999999997</c:v>
                </c:pt>
                <c:pt idx="15730">
                  <c:v>7.8659999999999997</c:v>
                </c:pt>
                <c:pt idx="15731">
                  <c:v>7.867</c:v>
                </c:pt>
                <c:pt idx="15732">
                  <c:v>7.867</c:v>
                </c:pt>
                <c:pt idx="15733">
                  <c:v>7.8680000000000003</c:v>
                </c:pt>
                <c:pt idx="15734">
                  <c:v>7.8680000000000003</c:v>
                </c:pt>
                <c:pt idx="15735">
                  <c:v>7.8689999999999998</c:v>
                </c:pt>
                <c:pt idx="15736">
                  <c:v>7.8689999999999998</c:v>
                </c:pt>
                <c:pt idx="15737">
                  <c:v>7.87</c:v>
                </c:pt>
                <c:pt idx="15738">
                  <c:v>7.87</c:v>
                </c:pt>
                <c:pt idx="15739">
                  <c:v>7.8710000000000004</c:v>
                </c:pt>
                <c:pt idx="15740">
                  <c:v>7.8710000000000004</c:v>
                </c:pt>
                <c:pt idx="15741">
                  <c:v>7.8719999999999999</c:v>
                </c:pt>
                <c:pt idx="15742">
                  <c:v>7.8719999999999999</c:v>
                </c:pt>
                <c:pt idx="15743">
                  <c:v>7.8730000000000002</c:v>
                </c:pt>
                <c:pt idx="15744">
                  <c:v>7.8730000000000002</c:v>
                </c:pt>
                <c:pt idx="15745">
                  <c:v>7.8739999999999997</c:v>
                </c:pt>
                <c:pt idx="15746">
                  <c:v>7.8739999999999997</c:v>
                </c:pt>
                <c:pt idx="15747">
                  <c:v>7.875</c:v>
                </c:pt>
                <c:pt idx="15748">
                  <c:v>7.875</c:v>
                </c:pt>
                <c:pt idx="15749">
                  <c:v>7.8760000000000003</c:v>
                </c:pt>
                <c:pt idx="15750">
                  <c:v>7.8760000000000003</c:v>
                </c:pt>
                <c:pt idx="15751">
                  <c:v>7.8769999999999998</c:v>
                </c:pt>
                <c:pt idx="15752">
                  <c:v>7.8769999999999998</c:v>
                </c:pt>
                <c:pt idx="15753">
                  <c:v>7.8780000000000001</c:v>
                </c:pt>
                <c:pt idx="15754">
                  <c:v>7.8780000000000001</c:v>
                </c:pt>
                <c:pt idx="15755">
                  <c:v>7.8789999999999996</c:v>
                </c:pt>
                <c:pt idx="15756">
                  <c:v>7.8789999999999996</c:v>
                </c:pt>
                <c:pt idx="15757">
                  <c:v>7.88</c:v>
                </c:pt>
                <c:pt idx="15758">
                  <c:v>7.88</c:v>
                </c:pt>
                <c:pt idx="15759">
                  <c:v>7.8810000000000002</c:v>
                </c:pt>
                <c:pt idx="15760">
                  <c:v>7.8810000000000002</c:v>
                </c:pt>
                <c:pt idx="15761">
                  <c:v>7.8819999999999997</c:v>
                </c:pt>
                <c:pt idx="15762">
                  <c:v>7.8819999999999997</c:v>
                </c:pt>
                <c:pt idx="15763">
                  <c:v>7.883</c:v>
                </c:pt>
                <c:pt idx="15764">
                  <c:v>7.883</c:v>
                </c:pt>
                <c:pt idx="15765">
                  <c:v>7.8840000000000003</c:v>
                </c:pt>
                <c:pt idx="15766">
                  <c:v>7.8840000000000003</c:v>
                </c:pt>
                <c:pt idx="15767">
                  <c:v>7.8849999999999998</c:v>
                </c:pt>
                <c:pt idx="15768">
                  <c:v>7.8849999999999998</c:v>
                </c:pt>
                <c:pt idx="15769">
                  <c:v>7.8860000000000001</c:v>
                </c:pt>
                <c:pt idx="15770">
                  <c:v>7.8860000000000001</c:v>
                </c:pt>
                <c:pt idx="15771">
                  <c:v>7.8869999999999996</c:v>
                </c:pt>
                <c:pt idx="15772">
                  <c:v>7.8869999999999996</c:v>
                </c:pt>
                <c:pt idx="15773">
                  <c:v>7.8879999999999999</c:v>
                </c:pt>
                <c:pt idx="15774">
                  <c:v>7.8879999999999999</c:v>
                </c:pt>
                <c:pt idx="15775">
                  <c:v>7.8890000000000002</c:v>
                </c:pt>
                <c:pt idx="15776">
                  <c:v>7.8890000000000002</c:v>
                </c:pt>
                <c:pt idx="15777">
                  <c:v>7.89</c:v>
                </c:pt>
                <c:pt idx="15778">
                  <c:v>7.89</c:v>
                </c:pt>
                <c:pt idx="15779">
                  <c:v>7.891</c:v>
                </c:pt>
                <c:pt idx="15780">
                  <c:v>7.891</c:v>
                </c:pt>
                <c:pt idx="15781">
                  <c:v>7.8920000000000003</c:v>
                </c:pt>
                <c:pt idx="15782">
                  <c:v>7.8920000000000003</c:v>
                </c:pt>
                <c:pt idx="15783">
                  <c:v>7.8929999999999998</c:v>
                </c:pt>
                <c:pt idx="15784">
                  <c:v>7.8929999999999998</c:v>
                </c:pt>
                <c:pt idx="15785">
                  <c:v>7.8940000000000001</c:v>
                </c:pt>
                <c:pt idx="15786">
                  <c:v>7.8940000000000001</c:v>
                </c:pt>
                <c:pt idx="15787">
                  <c:v>7.8949999999999996</c:v>
                </c:pt>
                <c:pt idx="15788">
                  <c:v>7.8949999999999996</c:v>
                </c:pt>
                <c:pt idx="15789">
                  <c:v>7.8959999999999999</c:v>
                </c:pt>
                <c:pt idx="15790">
                  <c:v>7.8959999999999999</c:v>
                </c:pt>
                <c:pt idx="15791">
                  <c:v>7.8970000000000002</c:v>
                </c:pt>
                <c:pt idx="15792">
                  <c:v>7.8970000000000002</c:v>
                </c:pt>
                <c:pt idx="15793">
                  <c:v>7.8979999999999997</c:v>
                </c:pt>
                <c:pt idx="15794">
                  <c:v>7.8979999999999997</c:v>
                </c:pt>
                <c:pt idx="15795">
                  <c:v>7.899</c:v>
                </c:pt>
                <c:pt idx="15796">
                  <c:v>7.899</c:v>
                </c:pt>
                <c:pt idx="15797">
                  <c:v>7.9</c:v>
                </c:pt>
                <c:pt idx="15798">
                  <c:v>7.9</c:v>
                </c:pt>
                <c:pt idx="15799">
                  <c:v>7.9009999999999998</c:v>
                </c:pt>
                <c:pt idx="15800">
                  <c:v>7.9009999999999998</c:v>
                </c:pt>
                <c:pt idx="15801">
                  <c:v>7.9020000000000001</c:v>
                </c:pt>
                <c:pt idx="15802">
                  <c:v>7.9020000000000001</c:v>
                </c:pt>
                <c:pt idx="15803">
                  <c:v>7.9029999999999996</c:v>
                </c:pt>
                <c:pt idx="15804">
                  <c:v>7.9029999999999996</c:v>
                </c:pt>
                <c:pt idx="15805">
                  <c:v>7.9039999999999999</c:v>
                </c:pt>
                <c:pt idx="15806">
                  <c:v>7.9039999999999999</c:v>
                </c:pt>
                <c:pt idx="15807">
                  <c:v>7.9050000000000002</c:v>
                </c:pt>
                <c:pt idx="15808">
                  <c:v>7.9050000000000002</c:v>
                </c:pt>
                <c:pt idx="15809">
                  <c:v>7.9059999999999997</c:v>
                </c:pt>
                <c:pt idx="15810">
                  <c:v>7.9059999999999997</c:v>
                </c:pt>
                <c:pt idx="15811">
                  <c:v>7.907</c:v>
                </c:pt>
                <c:pt idx="15812">
                  <c:v>7.907</c:v>
                </c:pt>
                <c:pt idx="15813">
                  <c:v>7.9080000000000004</c:v>
                </c:pt>
                <c:pt idx="15814">
                  <c:v>7.9080000000000004</c:v>
                </c:pt>
                <c:pt idx="15815">
                  <c:v>7.9089999999999998</c:v>
                </c:pt>
                <c:pt idx="15816">
                  <c:v>7.9089999999999998</c:v>
                </c:pt>
                <c:pt idx="15817">
                  <c:v>7.91</c:v>
                </c:pt>
                <c:pt idx="15818">
                  <c:v>7.91</c:v>
                </c:pt>
                <c:pt idx="15819">
                  <c:v>7.9109999999999996</c:v>
                </c:pt>
                <c:pt idx="15820">
                  <c:v>7.9109999999999996</c:v>
                </c:pt>
                <c:pt idx="15821">
                  <c:v>7.9119999999999999</c:v>
                </c:pt>
                <c:pt idx="15822">
                  <c:v>7.9119999999999999</c:v>
                </c:pt>
                <c:pt idx="15823">
                  <c:v>7.9130000000000003</c:v>
                </c:pt>
                <c:pt idx="15824">
                  <c:v>7.9130000000000003</c:v>
                </c:pt>
                <c:pt idx="15825">
                  <c:v>7.9139999999999997</c:v>
                </c:pt>
                <c:pt idx="15826">
                  <c:v>7.9139999999999997</c:v>
                </c:pt>
                <c:pt idx="15827">
                  <c:v>7.915</c:v>
                </c:pt>
                <c:pt idx="15828">
                  <c:v>7.915</c:v>
                </c:pt>
                <c:pt idx="15829">
                  <c:v>7.9160000000000004</c:v>
                </c:pt>
                <c:pt idx="15830">
                  <c:v>7.9160000000000004</c:v>
                </c:pt>
                <c:pt idx="15831">
                  <c:v>7.9169999999999998</c:v>
                </c:pt>
                <c:pt idx="15832">
                  <c:v>7.9169999999999998</c:v>
                </c:pt>
                <c:pt idx="15833">
                  <c:v>7.9180000000000001</c:v>
                </c:pt>
                <c:pt idx="15834">
                  <c:v>7.9180000000000001</c:v>
                </c:pt>
                <c:pt idx="15835">
                  <c:v>7.9189999999999996</c:v>
                </c:pt>
                <c:pt idx="15836">
                  <c:v>7.9189999999999996</c:v>
                </c:pt>
                <c:pt idx="15837">
                  <c:v>7.92</c:v>
                </c:pt>
                <c:pt idx="15838">
                  <c:v>7.92</c:v>
                </c:pt>
                <c:pt idx="15839">
                  <c:v>7.9210000000000003</c:v>
                </c:pt>
                <c:pt idx="15840">
                  <c:v>7.9210000000000003</c:v>
                </c:pt>
                <c:pt idx="15841">
                  <c:v>7.9219999999999997</c:v>
                </c:pt>
                <c:pt idx="15842">
                  <c:v>7.9219999999999997</c:v>
                </c:pt>
                <c:pt idx="15843">
                  <c:v>7.923</c:v>
                </c:pt>
                <c:pt idx="15844">
                  <c:v>7.923</c:v>
                </c:pt>
                <c:pt idx="15845">
                  <c:v>7.9240000000000004</c:v>
                </c:pt>
                <c:pt idx="15846">
                  <c:v>7.9240000000000004</c:v>
                </c:pt>
                <c:pt idx="15847">
                  <c:v>7.9249999999999998</c:v>
                </c:pt>
                <c:pt idx="15848">
                  <c:v>7.9249999999999998</c:v>
                </c:pt>
                <c:pt idx="15849">
                  <c:v>7.9260000000000002</c:v>
                </c:pt>
                <c:pt idx="15850">
                  <c:v>7.9260000000000002</c:v>
                </c:pt>
                <c:pt idx="15851">
                  <c:v>7.9269999999999996</c:v>
                </c:pt>
                <c:pt idx="15852">
                  <c:v>7.9269999999999996</c:v>
                </c:pt>
                <c:pt idx="15853">
                  <c:v>7.9279999999999999</c:v>
                </c:pt>
                <c:pt idx="15854">
                  <c:v>7.9279999999999999</c:v>
                </c:pt>
                <c:pt idx="15855">
                  <c:v>7.9290000000000003</c:v>
                </c:pt>
                <c:pt idx="15856">
                  <c:v>7.9290000000000003</c:v>
                </c:pt>
                <c:pt idx="15857">
                  <c:v>7.93</c:v>
                </c:pt>
                <c:pt idx="15858">
                  <c:v>7.93</c:v>
                </c:pt>
                <c:pt idx="15859">
                  <c:v>7.931</c:v>
                </c:pt>
                <c:pt idx="15860">
                  <c:v>7.931</c:v>
                </c:pt>
                <c:pt idx="15861">
                  <c:v>7.9320000000000004</c:v>
                </c:pt>
                <c:pt idx="15862">
                  <c:v>7.9320000000000004</c:v>
                </c:pt>
                <c:pt idx="15863">
                  <c:v>7.9329999999999998</c:v>
                </c:pt>
                <c:pt idx="15864">
                  <c:v>7.9329999999999998</c:v>
                </c:pt>
                <c:pt idx="15865">
                  <c:v>7.9340000000000002</c:v>
                </c:pt>
                <c:pt idx="15866">
                  <c:v>7.9340000000000002</c:v>
                </c:pt>
                <c:pt idx="15867">
                  <c:v>7.9349999999999996</c:v>
                </c:pt>
                <c:pt idx="15868">
                  <c:v>7.9349999999999996</c:v>
                </c:pt>
                <c:pt idx="15869">
                  <c:v>7.9359999999999999</c:v>
                </c:pt>
                <c:pt idx="15870">
                  <c:v>7.9359999999999999</c:v>
                </c:pt>
                <c:pt idx="15871">
                  <c:v>7.9370000000000003</c:v>
                </c:pt>
                <c:pt idx="15872">
                  <c:v>7.9370000000000003</c:v>
                </c:pt>
                <c:pt idx="15873">
                  <c:v>7.9379999999999997</c:v>
                </c:pt>
                <c:pt idx="15874">
                  <c:v>7.9379999999999997</c:v>
                </c:pt>
                <c:pt idx="15875">
                  <c:v>7.9390000000000001</c:v>
                </c:pt>
                <c:pt idx="15876">
                  <c:v>7.9390000000000001</c:v>
                </c:pt>
                <c:pt idx="15877">
                  <c:v>7.94</c:v>
                </c:pt>
                <c:pt idx="15878">
                  <c:v>7.94</c:v>
                </c:pt>
                <c:pt idx="15879">
                  <c:v>7.9409999999999998</c:v>
                </c:pt>
                <c:pt idx="15880">
                  <c:v>7.9409999999999998</c:v>
                </c:pt>
                <c:pt idx="15881">
                  <c:v>7.9420000000000002</c:v>
                </c:pt>
                <c:pt idx="15882">
                  <c:v>7.9420000000000002</c:v>
                </c:pt>
                <c:pt idx="15883">
                  <c:v>7.9429999999999996</c:v>
                </c:pt>
                <c:pt idx="15884">
                  <c:v>7.9429999999999996</c:v>
                </c:pt>
                <c:pt idx="15885">
                  <c:v>7.944</c:v>
                </c:pt>
                <c:pt idx="15886">
                  <c:v>7.944</c:v>
                </c:pt>
                <c:pt idx="15887">
                  <c:v>7.9450000000000003</c:v>
                </c:pt>
                <c:pt idx="15888">
                  <c:v>7.9450000000000003</c:v>
                </c:pt>
                <c:pt idx="15889">
                  <c:v>7.9459999999999997</c:v>
                </c:pt>
                <c:pt idx="15890">
                  <c:v>7.9459999999999997</c:v>
                </c:pt>
                <c:pt idx="15891">
                  <c:v>7.9470000000000001</c:v>
                </c:pt>
                <c:pt idx="15892">
                  <c:v>7.9470000000000001</c:v>
                </c:pt>
                <c:pt idx="15893">
                  <c:v>7.9480000000000004</c:v>
                </c:pt>
                <c:pt idx="15894">
                  <c:v>7.9480000000000004</c:v>
                </c:pt>
                <c:pt idx="15895">
                  <c:v>7.9489999999999998</c:v>
                </c:pt>
                <c:pt idx="15896">
                  <c:v>7.9489999999999998</c:v>
                </c:pt>
                <c:pt idx="15897">
                  <c:v>7.95</c:v>
                </c:pt>
                <c:pt idx="15898">
                  <c:v>7.95</c:v>
                </c:pt>
                <c:pt idx="15899">
                  <c:v>7.9509999999999996</c:v>
                </c:pt>
                <c:pt idx="15900">
                  <c:v>7.9509999999999996</c:v>
                </c:pt>
                <c:pt idx="15901">
                  <c:v>7.952</c:v>
                </c:pt>
                <c:pt idx="15902">
                  <c:v>7.952</c:v>
                </c:pt>
                <c:pt idx="15903">
                  <c:v>7.9530000000000003</c:v>
                </c:pt>
                <c:pt idx="15904">
                  <c:v>7.9530000000000003</c:v>
                </c:pt>
                <c:pt idx="15905">
                  <c:v>7.9539999999999997</c:v>
                </c:pt>
                <c:pt idx="15906">
                  <c:v>7.9539999999999997</c:v>
                </c:pt>
                <c:pt idx="15907">
                  <c:v>7.9550000000000001</c:v>
                </c:pt>
                <c:pt idx="15908">
                  <c:v>7.9550000000000001</c:v>
                </c:pt>
                <c:pt idx="15909">
                  <c:v>7.9560000000000004</c:v>
                </c:pt>
                <c:pt idx="15910">
                  <c:v>7.9560000000000004</c:v>
                </c:pt>
                <c:pt idx="15911">
                  <c:v>7.9569999999999999</c:v>
                </c:pt>
                <c:pt idx="15912">
                  <c:v>7.9569999999999999</c:v>
                </c:pt>
                <c:pt idx="15913">
                  <c:v>7.9580000000000002</c:v>
                </c:pt>
                <c:pt idx="15914">
                  <c:v>7.9580000000000002</c:v>
                </c:pt>
                <c:pt idx="15915">
                  <c:v>7.9589999999999996</c:v>
                </c:pt>
                <c:pt idx="15916">
                  <c:v>7.9589999999999996</c:v>
                </c:pt>
                <c:pt idx="15917">
                  <c:v>7.96</c:v>
                </c:pt>
                <c:pt idx="15918">
                  <c:v>7.96</c:v>
                </c:pt>
                <c:pt idx="15919">
                  <c:v>7.9610000000000003</c:v>
                </c:pt>
                <c:pt idx="15920">
                  <c:v>7.9610000000000003</c:v>
                </c:pt>
                <c:pt idx="15921">
                  <c:v>7.9619999999999997</c:v>
                </c:pt>
                <c:pt idx="15922">
                  <c:v>7.9619999999999997</c:v>
                </c:pt>
                <c:pt idx="15923">
                  <c:v>7.9630000000000001</c:v>
                </c:pt>
                <c:pt idx="15924">
                  <c:v>7.9630000000000001</c:v>
                </c:pt>
                <c:pt idx="15925">
                  <c:v>7.9640000000000004</c:v>
                </c:pt>
                <c:pt idx="15926">
                  <c:v>7.9640000000000004</c:v>
                </c:pt>
                <c:pt idx="15927">
                  <c:v>7.9649999999999999</c:v>
                </c:pt>
                <c:pt idx="15928">
                  <c:v>7.9649999999999999</c:v>
                </c:pt>
                <c:pt idx="15929">
                  <c:v>7.9660000000000002</c:v>
                </c:pt>
                <c:pt idx="15930">
                  <c:v>7.9660000000000002</c:v>
                </c:pt>
                <c:pt idx="15931">
                  <c:v>7.9669999999999996</c:v>
                </c:pt>
                <c:pt idx="15932">
                  <c:v>7.9669999999999996</c:v>
                </c:pt>
                <c:pt idx="15933">
                  <c:v>7.968</c:v>
                </c:pt>
                <c:pt idx="15934">
                  <c:v>7.968</c:v>
                </c:pt>
                <c:pt idx="15935">
                  <c:v>7.9690000000000003</c:v>
                </c:pt>
                <c:pt idx="15936">
                  <c:v>7.9690000000000003</c:v>
                </c:pt>
                <c:pt idx="15937">
                  <c:v>7.97</c:v>
                </c:pt>
                <c:pt idx="15938">
                  <c:v>7.97</c:v>
                </c:pt>
                <c:pt idx="15939">
                  <c:v>7.9710000000000001</c:v>
                </c:pt>
                <c:pt idx="15940">
                  <c:v>7.9710000000000001</c:v>
                </c:pt>
                <c:pt idx="15941">
                  <c:v>7.9720000000000004</c:v>
                </c:pt>
                <c:pt idx="15942">
                  <c:v>7.9720000000000004</c:v>
                </c:pt>
                <c:pt idx="15943">
                  <c:v>7.9729999999999999</c:v>
                </c:pt>
                <c:pt idx="15944">
                  <c:v>7.9729999999999999</c:v>
                </c:pt>
                <c:pt idx="15945">
                  <c:v>7.9740000000000002</c:v>
                </c:pt>
                <c:pt idx="15946">
                  <c:v>7.9740000000000002</c:v>
                </c:pt>
                <c:pt idx="15947">
                  <c:v>7.9749999999999996</c:v>
                </c:pt>
                <c:pt idx="15948">
                  <c:v>7.9749999999999996</c:v>
                </c:pt>
                <c:pt idx="15949">
                  <c:v>7.976</c:v>
                </c:pt>
                <c:pt idx="15950">
                  <c:v>7.976</c:v>
                </c:pt>
                <c:pt idx="15951">
                  <c:v>7.9770000000000003</c:v>
                </c:pt>
                <c:pt idx="15952">
                  <c:v>7.9770000000000003</c:v>
                </c:pt>
                <c:pt idx="15953">
                  <c:v>7.9779999999999998</c:v>
                </c:pt>
                <c:pt idx="15954">
                  <c:v>7.9779999999999998</c:v>
                </c:pt>
                <c:pt idx="15955">
                  <c:v>7.9790000000000001</c:v>
                </c:pt>
                <c:pt idx="15956">
                  <c:v>7.9790000000000001</c:v>
                </c:pt>
                <c:pt idx="15957">
                  <c:v>7.98</c:v>
                </c:pt>
                <c:pt idx="15958">
                  <c:v>7.98</c:v>
                </c:pt>
                <c:pt idx="15959">
                  <c:v>7.9809999999999999</c:v>
                </c:pt>
                <c:pt idx="15960">
                  <c:v>7.9809999999999999</c:v>
                </c:pt>
                <c:pt idx="15961">
                  <c:v>7.9820000000000002</c:v>
                </c:pt>
                <c:pt idx="15962">
                  <c:v>7.9820000000000002</c:v>
                </c:pt>
                <c:pt idx="15963">
                  <c:v>7.9829999999999997</c:v>
                </c:pt>
                <c:pt idx="15964">
                  <c:v>7.9829999999999997</c:v>
                </c:pt>
                <c:pt idx="15965">
                  <c:v>7.984</c:v>
                </c:pt>
                <c:pt idx="15966">
                  <c:v>7.984</c:v>
                </c:pt>
                <c:pt idx="15967">
                  <c:v>7.9850000000000003</c:v>
                </c:pt>
                <c:pt idx="15968">
                  <c:v>7.9850000000000003</c:v>
                </c:pt>
                <c:pt idx="15969">
                  <c:v>7.9859999999999998</c:v>
                </c:pt>
                <c:pt idx="15970">
                  <c:v>7.9859999999999998</c:v>
                </c:pt>
                <c:pt idx="15971">
                  <c:v>7.9870000000000001</c:v>
                </c:pt>
                <c:pt idx="15972">
                  <c:v>7.9870000000000001</c:v>
                </c:pt>
                <c:pt idx="15973">
                  <c:v>7.9880000000000004</c:v>
                </c:pt>
                <c:pt idx="15974">
                  <c:v>7.9880000000000004</c:v>
                </c:pt>
                <c:pt idx="15975">
                  <c:v>7.9889999999999999</c:v>
                </c:pt>
                <c:pt idx="15976">
                  <c:v>7.9889999999999999</c:v>
                </c:pt>
                <c:pt idx="15977">
                  <c:v>7.99</c:v>
                </c:pt>
                <c:pt idx="15978">
                  <c:v>7.99</c:v>
                </c:pt>
                <c:pt idx="15979">
                  <c:v>7.9909999999999997</c:v>
                </c:pt>
                <c:pt idx="15980">
                  <c:v>7.9909999999999997</c:v>
                </c:pt>
                <c:pt idx="15981">
                  <c:v>7.992</c:v>
                </c:pt>
                <c:pt idx="15982">
                  <c:v>7.992</c:v>
                </c:pt>
                <c:pt idx="15983">
                  <c:v>7.9930000000000003</c:v>
                </c:pt>
                <c:pt idx="15984">
                  <c:v>7.9930000000000003</c:v>
                </c:pt>
                <c:pt idx="15985">
                  <c:v>7.9939999999999998</c:v>
                </c:pt>
                <c:pt idx="15986">
                  <c:v>7.9939999999999998</c:v>
                </c:pt>
                <c:pt idx="15987">
                  <c:v>7.9950000000000001</c:v>
                </c:pt>
                <c:pt idx="15988">
                  <c:v>7.9950000000000001</c:v>
                </c:pt>
                <c:pt idx="15989">
                  <c:v>7.9960000000000004</c:v>
                </c:pt>
                <c:pt idx="15990">
                  <c:v>7.9960000000000004</c:v>
                </c:pt>
                <c:pt idx="15991">
                  <c:v>7.9969999999999999</c:v>
                </c:pt>
                <c:pt idx="15992">
                  <c:v>7.9969999999999999</c:v>
                </c:pt>
                <c:pt idx="15993">
                  <c:v>7.9980000000000002</c:v>
                </c:pt>
                <c:pt idx="15994">
                  <c:v>7.9980000000000002</c:v>
                </c:pt>
                <c:pt idx="15995">
                  <c:v>7.9989999999999997</c:v>
                </c:pt>
                <c:pt idx="15996">
                  <c:v>7.9989999999999997</c:v>
                </c:pt>
                <c:pt idx="15997">
                  <c:v>8</c:v>
                </c:pt>
                <c:pt idx="15998">
                  <c:v>8</c:v>
                </c:pt>
                <c:pt idx="15999">
                  <c:v>8.0009999999999994</c:v>
                </c:pt>
                <c:pt idx="16000">
                  <c:v>8.0009999999999994</c:v>
                </c:pt>
                <c:pt idx="16001">
                  <c:v>8.0020000000000007</c:v>
                </c:pt>
                <c:pt idx="16002">
                  <c:v>8.0020000000000007</c:v>
                </c:pt>
                <c:pt idx="16003">
                  <c:v>8.0030000000000001</c:v>
                </c:pt>
                <c:pt idx="16004">
                  <c:v>8.0030000000000001</c:v>
                </c:pt>
                <c:pt idx="16005">
                  <c:v>8.0039999999999996</c:v>
                </c:pt>
                <c:pt idx="16006">
                  <c:v>8.0039999999999996</c:v>
                </c:pt>
                <c:pt idx="16007">
                  <c:v>8.0050000000000008</c:v>
                </c:pt>
                <c:pt idx="16008">
                  <c:v>8.0050000000000008</c:v>
                </c:pt>
                <c:pt idx="16009">
                  <c:v>8.0060000000000002</c:v>
                </c:pt>
                <c:pt idx="16010">
                  <c:v>8.0060000000000002</c:v>
                </c:pt>
                <c:pt idx="16011">
                  <c:v>8.0069999999999997</c:v>
                </c:pt>
                <c:pt idx="16012">
                  <c:v>8.0069999999999997</c:v>
                </c:pt>
                <c:pt idx="16013">
                  <c:v>8.0079999999999991</c:v>
                </c:pt>
                <c:pt idx="16014">
                  <c:v>8.0079999999999991</c:v>
                </c:pt>
                <c:pt idx="16015">
                  <c:v>8.0090000000000003</c:v>
                </c:pt>
                <c:pt idx="16016">
                  <c:v>8.0090000000000003</c:v>
                </c:pt>
                <c:pt idx="16017">
                  <c:v>8.01</c:v>
                </c:pt>
                <c:pt idx="16018">
                  <c:v>8.01</c:v>
                </c:pt>
                <c:pt idx="16019">
                  <c:v>8.0109999999999992</c:v>
                </c:pt>
                <c:pt idx="16020">
                  <c:v>8.0109999999999992</c:v>
                </c:pt>
                <c:pt idx="16021">
                  <c:v>8.0120000000000005</c:v>
                </c:pt>
                <c:pt idx="16022">
                  <c:v>8.0120000000000005</c:v>
                </c:pt>
                <c:pt idx="16023">
                  <c:v>8.0129999999999999</c:v>
                </c:pt>
                <c:pt idx="16024">
                  <c:v>8.0129999999999999</c:v>
                </c:pt>
                <c:pt idx="16025">
                  <c:v>8.0139999999999993</c:v>
                </c:pt>
                <c:pt idx="16026">
                  <c:v>8.0139999999999993</c:v>
                </c:pt>
                <c:pt idx="16027">
                  <c:v>8.0150000000000006</c:v>
                </c:pt>
                <c:pt idx="16028">
                  <c:v>8.0150000000000006</c:v>
                </c:pt>
                <c:pt idx="16029">
                  <c:v>8.016</c:v>
                </c:pt>
                <c:pt idx="16030">
                  <c:v>8.016</c:v>
                </c:pt>
                <c:pt idx="16031">
                  <c:v>8.0169999999999995</c:v>
                </c:pt>
                <c:pt idx="16032">
                  <c:v>8.0169999999999995</c:v>
                </c:pt>
                <c:pt idx="16033">
                  <c:v>8.0180000000000007</c:v>
                </c:pt>
                <c:pt idx="16034">
                  <c:v>8.0180000000000007</c:v>
                </c:pt>
                <c:pt idx="16035">
                  <c:v>8.0190000000000001</c:v>
                </c:pt>
                <c:pt idx="16036">
                  <c:v>8.0190000000000001</c:v>
                </c:pt>
                <c:pt idx="16037">
                  <c:v>8.02</c:v>
                </c:pt>
                <c:pt idx="16038">
                  <c:v>8.02</c:v>
                </c:pt>
                <c:pt idx="16039">
                  <c:v>8.0210000000000008</c:v>
                </c:pt>
                <c:pt idx="16040">
                  <c:v>8.0210000000000008</c:v>
                </c:pt>
                <c:pt idx="16041">
                  <c:v>8.0220000000000002</c:v>
                </c:pt>
                <c:pt idx="16042">
                  <c:v>8.0220000000000002</c:v>
                </c:pt>
                <c:pt idx="16043">
                  <c:v>8.0229999999999997</c:v>
                </c:pt>
                <c:pt idx="16044">
                  <c:v>8.0229999999999997</c:v>
                </c:pt>
                <c:pt idx="16045">
                  <c:v>8.0239999999999991</c:v>
                </c:pt>
                <c:pt idx="16046">
                  <c:v>8.0239999999999991</c:v>
                </c:pt>
                <c:pt idx="16047">
                  <c:v>8.0250000000000004</c:v>
                </c:pt>
                <c:pt idx="16048">
                  <c:v>8.0250000000000004</c:v>
                </c:pt>
                <c:pt idx="16049">
                  <c:v>8.0259999999999998</c:v>
                </c:pt>
                <c:pt idx="16050">
                  <c:v>8.0259999999999998</c:v>
                </c:pt>
                <c:pt idx="16051">
                  <c:v>8.0269999999999992</c:v>
                </c:pt>
                <c:pt idx="16052">
                  <c:v>8.0269999999999992</c:v>
                </c:pt>
                <c:pt idx="16053">
                  <c:v>8.0280000000000005</c:v>
                </c:pt>
                <c:pt idx="16054">
                  <c:v>8.0280000000000005</c:v>
                </c:pt>
                <c:pt idx="16055">
                  <c:v>8.0289999999999999</c:v>
                </c:pt>
                <c:pt idx="16056">
                  <c:v>8.0289999999999999</c:v>
                </c:pt>
                <c:pt idx="16057">
                  <c:v>8.0299999999999994</c:v>
                </c:pt>
                <c:pt idx="16058">
                  <c:v>8.0299999999999994</c:v>
                </c:pt>
                <c:pt idx="16059">
                  <c:v>8.0310000000000006</c:v>
                </c:pt>
                <c:pt idx="16060">
                  <c:v>8.0310000000000006</c:v>
                </c:pt>
                <c:pt idx="16061">
                  <c:v>8.032</c:v>
                </c:pt>
                <c:pt idx="16062">
                  <c:v>8.032</c:v>
                </c:pt>
                <c:pt idx="16063">
                  <c:v>8.0329999999999995</c:v>
                </c:pt>
                <c:pt idx="16064">
                  <c:v>8.0329999999999995</c:v>
                </c:pt>
                <c:pt idx="16065">
                  <c:v>8.0340000000000007</c:v>
                </c:pt>
                <c:pt idx="16066">
                  <c:v>8.0340000000000007</c:v>
                </c:pt>
                <c:pt idx="16067">
                  <c:v>8.0350000000000001</c:v>
                </c:pt>
                <c:pt idx="16068">
                  <c:v>8.0350000000000001</c:v>
                </c:pt>
                <c:pt idx="16069">
                  <c:v>8.0359999999999996</c:v>
                </c:pt>
                <c:pt idx="16070">
                  <c:v>8.0359999999999996</c:v>
                </c:pt>
                <c:pt idx="16071">
                  <c:v>8.0370000000000008</c:v>
                </c:pt>
                <c:pt idx="16072">
                  <c:v>8.0370000000000008</c:v>
                </c:pt>
                <c:pt idx="16073">
                  <c:v>8.0380000000000003</c:v>
                </c:pt>
                <c:pt idx="16074">
                  <c:v>8.0380000000000003</c:v>
                </c:pt>
                <c:pt idx="16075">
                  <c:v>8.0389999999999997</c:v>
                </c:pt>
                <c:pt idx="16076">
                  <c:v>8.0389999999999997</c:v>
                </c:pt>
                <c:pt idx="16077">
                  <c:v>8.0399999999999991</c:v>
                </c:pt>
                <c:pt idx="16078">
                  <c:v>8.0399999999999991</c:v>
                </c:pt>
                <c:pt idx="16079">
                  <c:v>8.0410000000000004</c:v>
                </c:pt>
                <c:pt idx="16080">
                  <c:v>8.0410000000000004</c:v>
                </c:pt>
                <c:pt idx="16081">
                  <c:v>8.0419999999999998</c:v>
                </c:pt>
                <c:pt idx="16082">
                  <c:v>8.0419999999999998</c:v>
                </c:pt>
                <c:pt idx="16083">
                  <c:v>8.0429999999999993</c:v>
                </c:pt>
                <c:pt idx="16084">
                  <c:v>8.0429999999999993</c:v>
                </c:pt>
                <c:pt idx="16085">
                  <c:v>8.0440000000000005</c:v>
                </c:pt>
                <c:pt idx="16086">
                  <c:v>8.0440000000000005</c:v>
                </c:pt>
                <c:pt idx="16087">
                  <c:v>8.0449999999999999</c:v>
                </c:pt>
                <c:pt idx="16088">
                  <c:v>8.0449999999999999</c:v>
                </c:pt>
                <c:pt idx="16089">
                  <c:v>8.0459999999999994</c:v>
                </c:pt>
                <c:pt idx="16090">
                  <c:v>8.0459999999999994</c:v>
                </c:pt>
                <c:pt idx="16091">
                  <c:v>8.0470000000000006</c:v>
                </c:pt>
                <c:pt idx="16092">
                  <c:v>8.0470000000000006</c:v>
                </c:pt>
                <c:pt idx="16093">
                  <c:v>8.048</c:v>
                </c:pt>
                <c:pt idx="16094">
                  <c:v>8.048</c:v>
                </c:pt>
                <c:pt idx="16095">
                  <c:v>8.0489999999999995</c:v>
                </c:pt>
                <c:pt idx="16096">
                  <c:v>8.0489999999999995</c:v>
                </c:pt>
                <c:pt idx="16097">
                  <c:v>8.0500000000000007</c:v>
                </c:pt>
                <c:pt idx="16098">
                  <c:v>8.0500000000000007</c:v>
                </c:pt>
                <c:pt idx="16099">
                  <c:v>8.0510000000000002</c:v>
                </c:pt>
                <c:pt idx="16100">
                  <c:v>8.0510000000000002</c:v>
                </c:pt>
                <c:pt idx="16101">
                  <c:v>8.0519999999999996</c:v>
                </c:pt>
                <c:pt idx="16102">
                  <c:v>8.0519999999999996</c:v>
                </c:pt>
                <c:pt idx="16103">
                  <c:v>8.0530000000000008</c:v>
                </c:pt>
                <c:pt idx="16104">
                  <c:v>8.0530000000000008</c:v>
                </c:pt>
                <c:pt idx="16105">
                  <c:v>8.0540000000000003</c:v>
                </c:pt>
                <c:pt idx="16106">
                  <c:v>8.0540000000000003</c:v>
                </c:pt>
                <c:pt idx="16107">
                  <c:v>8.0549999999999997</c:v>
                </c:pt>
                <c:pt idx="16108">
                  <c:v>8.0549999999999997</c:v>
                </c:pt>
                <c:pt idx="16109">
                  <c:v>8.0559999999999992</c:v>
                </c:pt>
                <c:pt idx="16110">
                  <c:v>8.0559999999999992</c:v>
                </c:pt>
                <c:pt idx="16111">
                  <c:v>8.0570000000000004</c:v>
                </c:pt>
                <c:pt idx="16112">
                  <c:v>8.0570000000000004</c:v>
                </c:pt>
                <c:pt idx="16113">
                  <c:v>8.0579999999999998</c:v>
                </c:pt>
                <c:pt idx="16114">
                  <c:v>8.0579999999999998</c:v>
                </c:pt>
                <c:pt idx="16115">
                  <c:v>8.0589999999999993</c:v>
                </c:pt>
                <c:pt idx="16116">
                  <c:v>8.0589999999999993</c:v>
                </c:pt>
                <c:pt idx="16117">
                  <c:v>8.06</c:v>
                </c:pt>
                <c:pt idx="16118">
                  <c:v>8.06</c:v>
                </c:pt>
                <c:pt idx="16119">
                  <c:v>8.0609999999999999</c:v>
                </c:pt>
                <c:pt idx="16120">
                  <c:v>8.0609999999999999</c:v>
                </c:pt>
                <c:pt idx="16121">
                  <c:v>8.0619999999999994</c:v>
                </c:pt>
                <c:pt idx="16122">
                  <c:v>8.0619999999999994</c:v>
                </c:pt>
                <c:pt idx="16123">
                  <c:v>8.0630000000000006</c:v>
                </c:pt>
                <c:pt idx="16124">
                  <c:v>8.0630000000000006</c:v>
                </c:pt>
                <c:pt idx="16125">
                  <c:v>8.0640000000000001</c:v>
                </c:pt>
                <c:pt idx="16126">
                  <c:v>8.0640000000000001</c:v>
                </c:pt>
                <c:pt idx="16127">
                  <c:v>8.0649999999999995</c:v>
                </c:pt>
                <c:pt idx="16128">
                  <c:v>8.0649999999999995</c:v>
                </c:pt>
                <c:pt idx="16129">
                  <c:v>8.0660000000000007</c:v>
                </c:pt>
                <c:pt idx="16130">
                  <c:v>8.0660000000000007</c:v>
                </c:pt>
                <c:pt idx="16131">
                  <c:v>8.0670000000000002</c:v>
                </c:pt>
                <c:pt idx="16132">
                  <c:v>8.0670000000000002</c:v>
                </c:pt>
                <c:pt idx="16133">
                  <c:v>8.0679999999999996</c:v>
                </c:pt>
                <c:pt idx="16134">
                  <c:v>8.0679999999999996</c:v>
                </c:pt>
                <c:pt idx="16135">
                  <c:v>8.0690000000000008</c:v>
                </c:pt>
                <c:pt idx="16136">
                  <c:v>8.0690000000000008</c:v>
                </c:pt>
                <c:pt idx="16137">
                  <c:v>8.07</c:v>
                </c:pt>
                <c:pt idx="16138">
                  <c:v>8.07</c:v>
                </c:pt>
                <c:pt idx="16139">
                  <c:v>8.0709999999999997</c:v>
                </c:pt>
                <c:pt idx="16140">
                  <c:v>8.0709999999999997</c:v>
                </c:pt>
                <c:pt idx="16141">
                  <c:v>8.0719999999999992</c:v>
                </c:pt>
                <c:pt idx="16142">
                  <c:v>8.0719999999999992</c:v>
                </c:pt>
                <c:pt idx="16143">
                  <c:v>8.0730000000000004</c:v>
                </c:pt>
                <c:pt idx="16144">
                  <c:v>8.0730000000000004</c:v>
                </c:pt>
                <c:pt idx="16145">
                  <c:v>8.0739999999999998</c:v>
                </c:pt>
                <c:pt idx="16146">
                  <c:v>8.0739999999999998</c:v>
                </c:pt>
                <c:pt idx="16147">
                  <c:v>8.0749999999999993</c:v>
                </c:pt>
                <c:pt idx="16148">
                  <c:v>8.0749999999999993</c:v>
                </c:pt>
                <c:pt idx="16149">
                  <c:v>8.0760000000000005</c:v>
                </c:pt>
                <c:pt idx="16150">
                  <c:v>8.0760000000000005</c:v>
                </c:pt>
                <c:pt idx="16151">
                  <c:v>8.077</c:v>
                </c:pt>
                <c:pt idx="16152">
                  <c:v>8.077</c:v>
                </c:pt>
                <c:pt idx="16153">
                  <c:v>8.0779999999999994</c:v>
                </c:pt>
                <c:pt idx="16154">
                  <c:v>8.0779999999999994</c:v>
                </c:pt>
                <c:pt idx="16155">
                  <c:v>8.0790000000000006</c:v>
                </c:pt>
                <c:pt idx="16156">
                  <c:v>8.0790000000000006</c:v>
                </c:pt>
                <c:pt idx="16157">
                  <c:v>8.08</c:v>
                </c:pt>
                <c:pt idx="16158">
                  <c:v>8.08</c:v>
                </c:pt>
                <c:pt idx="16159">
                  <c:v>8.0809999999999995</c:v>
                </c:pt>
                <c:pt idx="16160">
                  <c:v>8.0809999999999995</c:v>
                </c:pt>
                <c:pt idx="16161">
                  <c:v>8.0820000000000007</c:v>
                </c:pt>
                <c:pt idx="16162">
                  <c:v>8.0820000000000007</c:v>
                </c:pt>
                <c:pt idx="16163">
                  <c:v>8.0830000000000002</c:v>
                </c:pt>
                <c:pt idx="16164">
                  <c:v>8.0830000000000002</c:v>
                </c:pt>
                <c:pt idx="16165">
                  <c:v>8.0839999999999996</c:v>
                </c:pt>
                <c:pt idx="16166">
                  <c:v>8.0839999999999996</c:v>
                </c:pt>
                <c:pt idx="16167">
                  <c:v>8.0850000000000009</c:v>
                </c:pt>
                <c:pt idx="16168">
                  <c:v>8.0850000000000009</c:v>
                </c:pt>
                <c:pt idx="16169">
                  <c:v>8.0860000000000003</c:v>
                </c:pt>
                <c:pt idx="16170">
                  <c:v>8.0860000000000003</c:v>
                </c:pt>
                <c:pt idx="16171">
                  <c:v>8.0869999999999997</c:v>
                </c:pt>
                <c:pt idx="16172">
                  <c:v>8.0869999999999997</c:v>
                </c:pt>
                <c:pt idx="16173">
                  <c:v>8.0879999999999992</c:v>
                </c:pt>
                <c:pt idx="16174">
                  <c:v>8.0879999999999992</c:v>
                </c:pt>
                <c:pt idx="16175">
                  <c:v>8.0890000000000004</c:v>
                </c:pt>
                <c:pt idx="16176">
                  <c:v>8.0890000000000004</c:v>
                </c:pt>
                <c:pt idx="16177">
                  <c:v>8.09</c:v>
                </c:pt>
                <c:pt idx="16178">
                  <c:v>8.09</c:v>
                </c:pt>
                <c:pt idx="16179">
                  <c:v>8.0909999999999993</c:v>
                </c:pt>
                <c:pt idx="16180">
                  <c:v>8.0909999999999993</c:v>
                </c:pt>
                <c:pt idx="16181">
                  <c:v>8.0920000000000005</c:v>
                </c:pt>
                <c:pt idx="16182">
                  <c:v>8.0920000000000005</c:v>
                </c:pt>
                <c:pt idx="16183">
                  <c:v>8.093</c:v>
                </c:pt>
                <c:pt idx="16184">
                  <c:v>8.093</c:v>
                </c:pt>
                <c:pt idx="16185">
                  <c:v>8.0939999999999994</c:v>
                </c:pt>
                <c:pt idx="16186">
                  <c:v>8.0939999999999994</c:v>
                </c:pt>
                <c:pt idx="16187">
                  <c:v>8.0950000000000006</c:v>
                </c:pt>
                <c:pt idx="16188">
                  <c:v>8.0950000000000006</c:v>
                </c:pt>
                <c:pt idx="16189">
                  <c:v>8.0960000000000001</c:v>
                </c:pt>
                <c:pt idx="16190">
                  <c:v>8.0960000000000001</c:v>
                </c:pt>
                <c:pt idx="16191">
                  <c:v>8.0969999999999995</c:v>
                </c:pt>
                <c:pt idx="16192">
                  <c:v>8.0969999999999995</c:v>
                </c:pt>
                <c:pt idx="16193">
                  <c:v>8.0980000000000008</c:v>
                </c:pt>
                <c:pt idx="16194">
                  <c:v>8.0980000000000008</c:v>
                </c:pt>
                <c:pt idx="16195">
                  <c:v>8.0990000000000002</c:v>
                </c:pt>
                <c:pt idx="16196">
                  <c:v>8.0990000000000002</c:v>
                </c:pt>
                <c:pt idx="16197">
                  <c:v>8.1</c:v>
                </c:pt>
                <c:pt idx="16198">
                  <c:v>8.1</c:v>
                </c:pt>
                <c:pt idx="16199">
                  <c:v>8.1010000000000009</c:v>
                </c:pt>
                <c:pt idx="16200">
                  <c:v>8.1010000000000009</c:v>
                </c:pt>
                <c:pt idx="16201">
                  <c:v>8.1020000000000003</c:v>
                </c:pt>
                <c:pt idx="16202">
                  <c:v>8.1020000000000003</c:v>
                </c:pt>
                <c:pt idx="16203">
                  <c:v>8.1029999999999998</c:v>
                </c:pt>
                <c:pt idx="16204">
                  <c:v>8.1029999999999998</c:v>
                </c:pt>
                <c:pt idx="16205">
                  <c:v>8.1039999999999992</c:v>
                </c:pt>
                <c:pt idx="16206">
                  <c:v>8.1039999999999992</c:v>
                </c:pt>
                <c:pt idx="16207">
                  <c:v>8.1050000000000004</c:v>
                </c:pt>
                <c:pt idx="16208">
                  <c:v>8.1050000000000004</c:v>
                </c:pt>
                <c:pt idx="16209">
                  <c:v>8.1059999999999999</c:v>
                </c:pt>
                <c:pt idx="16210">
                  <c:v>8.1059999999999999</c:v>
                </c:pt>
                <c:pt idx="16211">
                  <c:v>8.1069999999999993</c:v>
                </c:pt>
                <c:pt idx="16212">
                  <c:v>8.1069999999999993</c:v>
                </c:pt>
                <c:pt idx="16213">
                  <c:v>8.1080000000000005</c:v>
                </c:pt>
                <c:pt idx="16214">
                  <c:v>8.1080000000000005</c:v>
                </c:pt>
                <c:pt idx="16215">
                  <c:v>8.109</c:v>
                </c:pt>
                <c:pt idx="16216">
                  <c:v>8.109</c:v>
                </c:pt>
                <c:pt idx="16217">
                  <c:v>8.11</c:v>
                </c:pt>
                <c:pt idx="16218">
                  <c:v>8.11</c:v>
                </c:pt>
                <c:pt idx="16219">
                  <c:v>8.1110000000000007</c:v>
                </c:pt>
                <c:pt idx="16220">
                  <c:v>8.1110000000000007</c:v>
                </c:pt>
                <c:pt idx="16221">
                  <c:v>8.1120000000000001</c:v>
                </c:pt>
                <c:pt idx="16222">
                  <c:v>8.1120000000000001</c:v>
                </c:pt>
                <c:pt idx="16223">
                  <c:v>8.1129999999999995</c:v>
                </c:pt>
                <c:pt idx="16224">
                  <c:v>8.1129999999999995</c:v>
                </c:pt>
                <c:pt idx="16225">
                  <c:v>8.1140000000000008</c:v>
                </c:pt>
                <c:pt idx="16226">
                  <c:v>8.1140000000000008</c:v>
                </c:pt>
                <c:pt idx="16227">
                  <c:v>8.1150000000000002</c:v>
                </c:pt>
                <c:pt idx="16228">
                  <c:v>8.1150000000000002</c:v>
                </c:pt>
                <c:pt idx="16229">
                  <c:v>8.1159999999999997</c:v>
                </c:pt>
                <c:pt idx="16230">
                  <c:v>8.1159999999999997</c:v>
                </c:pt>
                <c:pt idx="16231">
                  <c:v>8.1170000000000009</c:v>
                </c:pt>
                <c:pt idx="16232">
                  <c:v>8.1170000000000009</c:v>
                </c:pt>
                <c:pt idx="16233">
                  <c:v>8.1180000000000003</c:v>
                </c:pt>
                <c:pt idx="16234">
                  <c:v>8.1180000000000003</c:v>
                </c:pt>
                <c:pt idx="16235">
                  <c:v>8.1189999999999998</c:v>
                </c:pt>
                <c:pt idx="16236">
                  <c:v>8.1189999999999998</c:v>
                </c:pt>
                <c:pt idx="16237">
                  <c:v>8.1199999999999992</c:v>
                </c:pt>
                <c:pt idx="16238">
                  <c:v>8.1199999999999992</c:v>
                </c:pt>
                <c:pt idx="16239">
                  <c:v>8.1210000000000004</c:v>
                </c:pt>
                <c:pt idx="16240">
                  <c:v>8.1210000000000004</c:v>
                </c:pt>
                <c:pt idx="16241">
                  <c:v>8.1219999999999999</c:v>
                </c:pt>
                <c:pt idx="16242">
                  <c:v>8.1219999999999999</c:v>
                </c:pt>
                <c:pt idx="16243">
                  <c:v>8.1229999999999993</c:v>
                </c:pt>
                <c:pt idx="16244">
                  <c:v>8.1229999999999993</c:v>
                </c:pt>
                <c:pt idx="16245">
                  <c:v>8.1240000000000006</c:v>
                </c:pt>
                <c:pt idx="16246">
                  <c:v>8.1240000000000006</c:v>
                </c:pt>
                <c:pt idx="16247">
                  <c:v>8.125</c:v>
                </c:pt>
                <c:pt idx="16248">
                  <c:v>8.125</c:v>
                </c:pt>
                <c:pt idx="16249">
                  <c:v>8.1259999999999994</c:v>
                </c:pt>
                <c:pt idx="16250">
                  <c:v>8.1259999999999994</c:v>
                </c:pt>
                <c:pt idx="16251">
                  <c:v>8.1270000000000007</c:v>
                </c:pt>
                <c:pt idx="16252">
                  <c:v>8.1270000000000007</c:v>
                </c:pt>
                <c:pt idx="16253">
                  <c:v>8.1280000000000001</c:v>
                </c:pt>
                <c:pt idx="16254">
                  <c:v>8.1280000000000001</c:v>
                </c:pt>
                <c:pt idx="16255">
                  <c:v>8.1289999999999996</c:v>
                </c:pt>
                <c:pt idx="16256">
                  <c:v>8.1289999999999996</c:v>
                </c:pt>
                <c:pt idx="16257">
                  <c:v>8.1300000000000008</c:v>
                </c:pt>
                <c:pt idx="16258">
                  <c:v>8.1300000000000008</c:v>
                </c:pt>
                <c:pt idx="16259">
                  <c:v>8.1310000000000002</c:v>
                </c:pt>
                <c:pt idx="16260">
                  <c:v>8.1310000000000002</c:v>
                </c:pt>
                <c:pt idx="16261">
                  <c:v>8.1319999999999997</c:v>
                </c:pt>
                <c:pt idx="16262">
                  <c:v>8.1319999999999997</c:v>
                </c:pt>
                <c:pt idx="16263">
                  <c:v>8.1329999999999991</c:v>
                </c:pt>
                <c:pt idx="16264">
                  <c:v>8.1329999999999991</c:v>
                </c:pt>
                <c:pt idx="16265">
                  <c:v>8.1340000000000003</c:v>
                </c:pt>
                <c:pt idx="16266">
                  <c:v>8.1340000000000003</c:v>
                </c:pt>
                <c:pt idx="16267">
                  <c:v>8.1349999999999998</c:v>
                </c:pt>
                <c:pt idx="16268">
                  <c:v>8.1349999999999998</c:v>
                </c:pt>
                <c:pt idx="16269">
                  <c:v>8.1359999999999992</c:v>
                </c:pt>
                <c:pt idx="16270">
                  <c:v>8.1359999999999992</c:v>
                </c:pt>
                <c:pt idx="16271">
                  <c:v>8.1370000000000005</c:v>
                </c:pt>
                <c:pt idx="16272">
                  <c:v>8.1370000000000005</c:v>
                </c:pt>
                <c:pt idx="16273">
                  <c:v>8.1379999999999999</c:v>
                </c:pt>
                <c:pt idx="16274">
                  <c:v>8.1379999999999999</c:v>
                </c:pt>
                <c:pt idx="16275">
                  <c:v>8.1389999999999993</c:v>
                </c:pt>
                <c:pt idx="16276">
                  <c:v>8.1389999999999993</c:v>
                </c:pt>
                <c:pt idx="16277">
                  <c:v>8.14</c:v>
                </c:pt>
                <c:pt idx="16278">
                  <c:v>8.14</c:v>
                </c:pt>
                <c:pt idx="16279">
                  <c:v>8.141</c:v>
                </c:pt>
                <c:pt idx="16280">
                  <c:v>8.141</c:v>
                </c:pt>
                <c:pt idx="16281">
                  <c:v>8.1419999999999995</c:v>
                </c:pt>
                <c:pt idx="16282">
                  <c:v>8.1419999999999995</c:v>
                </c:pt>
                <c:pt idx="16283">
                  <c:v>8.1430000000000007</c:v>
                </c:pt>
                <c:pt idx="16284">
                  <c:v>8.1430000000000007</c:v>
                </c:pt>
                <c:pt idx="16285">
                  <c:v>8.1440000000000001</c:v>
                </c:pt>
                <c:pt idx="16286">
                  <c:v>8.1440000000000001</c:v>
                </c:pt>
                <c:pt idx="16287">
                  <c:v>8.1449999999999996</c:v>
                </c:pt>
                <c:pt idx="16288">
                  <c:v>8.1449999999999996</c:v>
                </c:pt>
                <c:pt idx="16289">
                  <c:v>8.1460000000000008</c:v>
                </c:pt>
                <c:pt idx="16290">
                  <c:v>8.1460000000000008</c:v>
                </c:pt>
                <c:pt idx="16291">
                  <c:v>8.1470000000000002</c:v>
                </c:pt>
                <c:pt idx="16292">
                  <c:v>8.1470000000000002</c:v>
                </c:pt>
                <c:pt idx="16293">
                  <c:v>8.1479999999999997</c:v>
                </c:pt>
                <c:pt idx="16294">
                  <c:v>8.1479999999999997</c:v>
                </c:pt>
                <c:pt idx="16295">
                  <c:v>8.1489999999999991</c:v>
                </c:pt>
                <c:pt idx="16296">
                  <c:v>8.1489999999999991</c:v>
                </c:pt>
                <c:pt idx="16297">
                  <c:v>8.15</c:v>
                </c:pt>
                <c:pt idx="16298">
                  <c:v>8.15</c:v>
                </c:pt>
                <c:pt idx="16299">
                  <c:v>8.1509999999999998</c:v>
                </c:pt>
                <c:pt idx="16300">
                  <c:v>8.1509999999999998</c:v>
                </c:pt>
                <c:pt idx="16301">
                  <c:v>8.1519999999999992</c:v>
                </c:pt>
                <c:pt idx="16302">
                  <c:v>8.1519999999999992</c:v>
                </c:pt>
                <c:pt idx="16303">
                  <c:v>8.1530000000000005</c:v>
                </c:pt>
                <c:pt idx="16304">
                  <c:v>8.1530000000000005</c:v>
                </c:pt>
                <c:pt idx="16305">
                  <c:v>8.1539999999999999</c:v>
                </c:pt>
                <c:pt idx="16306">
                  <c:v>8.1539999999999999</c:v>
                </c:pt>
                <c:pt idx="16307">
                  <c:v>8.1549999999999994</c:v>
                </c:pt>
                <c:pt idx="16308">
                  <c:v>8.1549999999999994</c:v>
                </c:pt>
                <c:pt idx="16309">
                  <c:v>8.1560000000000006</c:v>
                </c:pt>
                <c:pt idx="16310">
                  <c:v>8.1560000000000006</c:v>
                </c:pt>
                <c:pt idx="16311">
                  <c:v>8.157</c:v>
                </c:pt>
                <c:pt idx="16312">
                  <c:v>8.157</c:v>
                </c:pt>
                <c:pt idx="16313">
                  <c:v>8.1579999999999995</c:v>
                </c:pt>
                <c:pt idx="16314">
                  <c:v>8.1579999999999995</c:v>
                </c:pt>
                <c:pt idx="16315">
                  <c:v>8.1590000000000007</c:v>
                </c:pt>
                <c:pt idx="16316">
                  <c:v>8.1590000000000007</c:v>
                </c:pt>
                <c:pt idx="16317">
                  <c:v>8.16</c:v>
                </c:pt>
                <c:pt idx="16318">
                  <c:v>8.16</c:v>
                </c:pt>
                <c:pt idx="16319">
                  <c:v>8.1609999999999996</c:v>
                </c:pt>
                <c:pt idx="16320">
                  <c:v>8.1609999999999996</c:v>
                </c:pt>
                <c:pt idx="16321">
                  <c:v>8.1620000000000008</c:v>
                </c:pt>
                <c:pt idx="16322">
                  <c:v>8.1620000000000008</c:v>
                </c:pt>
                <c:pt idx="16323">
                  <c:v>8.1630000000000003</c:v>
                </c:pt>
                <c:pt idx="16324">
                  <c:v>8.1630000000000003</c:v>
                </c:pt>
                <c:pt idx="16325">
                  <c:v>8.1639999999999997</c:v>
                </c:pt>
                <c:pt idx="16326">
                  <c:v>8.1639999999999997</c:v>
                </c:pt>
                <c:pt idx="16327">
                  <c:v>8.1649999999999991</c:v>
                </c:pt>
                <c:pt idx="16328">
                  <c:v>8.1649999999999991</c:v>
                </c:pt>
                <c:pt idx="16329">
                  <c:v>8.1660000000000004</c:v>
                </c:pt>
                <c:pt idx="16330">
                  <c:v>8.1660000000000004</c:v>
                </c:pt>
                <c:pt idx="16331">
                  <c:v>8.1669999999999998</c:v>
                </c:pt>
                <c:pt idx="16332">
                  <c:v>8.1669999999999998</c:v>
                </c:pt>
                <c:pt idx="16333">
                  <c:v>8.1679999999999993</c:v>
                </c:pt>
                <c:pt idx="16334">
                  <c:v>8.1679999999999993</c:v>
                </c:pt>
                <c:pt idx="16335">
                  <c:v>8.1690000000000005</c:v>
                </c:pt>
                <c:pt idx="16336">
                  <c:v>8.1690000000000005</c:v>
                </c:pt>
                <c:pt idx="16337">
                  <c:v>8.17</c:v>
                </c:pt>
                <c:pt idx="16338">
                  <c:v>8.17</c:v>
                </c:pt>
                <c:pt idx="16339">
                  <c:v>8.1709999999999994</c:v>
                </c:pt>
                <c:pt idx="16340">
                  <c:v>8.1709999999999994</c:v>
                </c:pt>
                <c:pt idx="16341">
                  <c:v>8.1720000000000006</c:v>
                </c:pt>
                <c:pt idx="16342">
                  <c:v>8.1720000000000006</c:v>
                </c:pt>
                <c:pt idx="16343">
                  <c:v>8.173</c:v>
                </c:pt>
                <c:pt idx="16344">
                  <c:v>8.173</c:v>
                </c:pt>
                <c:pt idx="16345">
                  <c:v>8.1739999999999995</c:v>
                </c:pt>
                <c:pt idx="16346">
                  <c:v>8.1739999999999995</c:v>
                </c:pt>
                <c:pt idx="16347">
                  <c:v>8.1750000000000007</c:v>
                </c:pt>
                <c:pt idx="16348">
                  <c:v>8.1750000000000007</c:v>
                </c:pt>
                <c:pt idx="16349">
                  <c:v>8.1760000000000002</c:v>
                </c:pt>
                <c:pt idx="16350">
                  <c:v>8.1760000000000002</c:v>
                </c:pt>
                <c:pt idx="16351">
                  <c:v>8.1769999999999996</c:v>
                </c:pt>
                <c:pt idx="16352">
                  <c:v>8.1769999999999996</c:v>
                </c:pt>
                <c:pt idx="16353">
                  <c:v>8.1780000000000008</c:v>
                </c:pt>
                <c:pt idx="16354">
                  <c:v>8.1780000000000008</c:v>
                </c:pt>
                <c:pt idx="16355">
                  <c:v>8.1790000000000003</c:v>
                </c:pt>
                <c:pt idx="16356">
                  <c:v>8.1790000000000003</c:v>
                </c:pt>
                <c:pt idx="16357">
                  <c:v>8.18</c:v>
                </c:pt>
                <c:pt idx="16358">
                  <c:v>8.18</c:v>
                </c:pt>
                <c:pt idx="16359">
                  <c:v>8.1809999999999992</c:v>
                </c:pt>
                <c:pt idx="16360">
                  <c:v>8.1809999999999992</c:v>
                </c:pt>
                <c:pt idx="16361">
                  <c:v>8.1820000000000004</c:v>
                </c:pt>
                <c:pt idx="16362">
                  <c:v>8.1820000000000004</c:v>
                </c:pt>
                <c:pt idx="16363">
                  <c:v>8.1829999999999998</c:v>
                </c:pt>
                <c:pt idx="16364">
                  <c:v>8.1829999999999998</c:v>
                </c:pt>
                <c:pt idx="16365">
                  <c:v>8.1839999999999993</c:v>
                </c:pt>
                <c:pt idx="16366">
                  <c:v>8.1839999999999993</c:v>
                </c:pt>
                <c:pt idx="16367">
                  <c:v>8.1850000000000005</c:v>
                </c:pt>
                <c:pt idx="16368">
                  <c:v>8.1850000000000005</c:v>
                </c:pt>
                <c:pt idx="16369">
                  <c:v>8.1859999999999999</c:v>
                </c:pt>
                <c:pt idx="16370">
                  <c:v>8.1859999999999999</c:v>
                </c:pt>
                <c:pt idx="16371">
                  <c:v>8.1869999999999994</c:v>
                </c:pt>
                <c:pt idx="16372">
                  <c:v>8.1869999999999994</c:v>
                </c:pt>
                <c:pt idx="16373">
                  <c:v>8.1880000000000006</c:v>
                </c:pt>
                <c:pt idx="16374">
                  <c:v>8.1880000000000006</c:v>
                </c:pt>
                <c:pt idx="16375">
                  <c:v>8.1890000000000001</c:v>
                </c:pt>
                <c:pt idx="16376">
                  <c:v>8.1890000000000001</c:v>
                </c:pt>
                <c:pt idx="16377">
                  <c:v>8.19</c:v>
                </c:pt>
                <c:pt idx="16378">
                  <c:v>8.19</c:v>
                </c:pt>
                <c:pt idx="16379">
                  <c:v>8.1910000000000007</c:v>
                </c:pt>
                <c:pt idx="16380">
                  <c:v>8.1910000000000007</c:v>
                </c:pt>
                <c:pt idx="16381">
                  <c:v>8.1920000000000002</c:v>
                </c:pt>
                <c:pt idx="16382">
                  <c:v>8.1920000000000002</c:v>
                </c:pt>
                <c:pt idx="16383">
                  <c:v>8.1929999999999996</c:v>
                </c:pt>
                <c:pt idx="16384">
                  <c:v>8.1929999999999996</c:v>
                </c:pt>
                <c:pt idx="16385">
                  <c:v>8.1940000000000008</c:v>
                </c:pt>
                <c:pt idx="16386">
                  <c:v>8.1940000000000008</c:v>
                </c:pt>
                <c:pt idx="16387">
                  <c:v>8.1950000000000003</c:v>
                </c:pt>
                <c:pt idx="16388">
                  <c:v>8.1950000000000003</c:v>
                </c:pt>
                <c:pt idx="16389">
                  <c:v>8.1959999999999997</c:v>
                </c:pt>
                <c:pt idx="16390">
                  <c:v>8.1959999999999997</c:v>
                </c:pt>
                <c:pt idx="16391">
                  <c:v>8.1969999999999992</c:v>
                </c:pt>
                <c:pt idx="16392">
                  <c:v>8.1969999999999992</c:v>
                </c:pt>
                <c:pt idx="16393">
                  <c:v>8.1980000000000004</c:v>
                </c:pt>
                <c:pt idx="16394">
                  <c:v>8.1980000000000004</c:v>
                </c:pt>
                <c:pt idx="16395">
                  <c:v>8.1989999999999998</c:v>
                </c:pt>
                <c:pt idx="16396">
                  <c:v>8.1989999999999998</c:v>
                </c:pt>
                <c:pt idx="16397">
                  <c:v>8.1999999999999993</c:v>
                </c:pt>
                <c:pt idx="16398">
                  <c:v>8.1999999999999993</c:v>
                </c:pt>
                <c:pt idx="16399">
                  <c:v>8.2010000000000005</c:v>
                </c:pt>
                <c:pt idx="16400">
                  <c:v>8.2010000000000005</c:v>
                </c:pt>
                <c:pt idx="16401">
                  <c:v>8.202</c:v>
                </c:pt>
                <c:pt idx="16402">
                  <c:v>8.202</c:v>
                </c:pt>
                <c:pt idx="16403">
                  <c:v>8.2029999999999994</c:v>
                </c:pt>
                <c:pt idx="16404">
                  <c:v>8.2029999999999994</c:v>
                </c:pt>
                <c:pt idx="16405">
                  <c:v>8.2040000000000006</c:v>
                </c:pt>
                <c:pt idx="16406">
                  <c:v>8.2040000000000006</c:v>
                </c:pt>
                <c:pt idx="16407">
                  <c:v>8.2050000000000001</c:v>
                </c:pt>
                <c:pt idx="16408">
                  <c:v>8.2050000000000001</c:v>
                </c:pt>
                <c:pt idx="16409">
                  <c:v>8.2059999999999995</c:v>
                </c:pt>
                <c:pt idx="16410">
                  <c:v>8.2059999999999995</c:v>
                </c:pt>
                <c:pt idx="16411">
                  <c:v>8.2070000000000007</c:v>
                </c:pt>
                <c:pt idx="16412">
                  <c:v>8.2070000000000007</c:v>
                </c:pt>
                <c:pt idx="16413">
                  <c:v>8.2080000000000002</c:v>
                </c:pt>
                <c:pt idx="16414">
                  <c:v>8.2080000000000002</c:v>
                </c:pt>
                <c:pt idx="16415">
                  <c:v>8.2089999999999996</c:v>
                </c:pt>
                <c:pt idx="16416">
                  <c:v>8.2089999999999996</c:v>
                </c:pt>
                <c:pt idx="16417">
                  <c:v>8.2100000000000009</c:v>
                </c:pt>
                <c:pt idx="16418">
                  <c:v>8.2100000000000009</c:v>
                </c:pt>
                <c:pt idx="16419">
                  <c:v>8.2110000000000003</c:v>
                </c:pt>
                <c:pt idx="16420">
                  <c:v>8.2110000000000003</c:v>
                </c:pt>
                <c:pt idx="16421">
                  <c:v>8.2119999999999997</c:v>
                </c:pt>
                <c:pt idx="16422">
                  <c:v>8.2119999999999997</c:v>
                </c:pt>
                <c:pt idx="16423">
                  <c:v>8.2129999999999992</c:v>
                </c:pt>
                <c:pt idx="16424">
                  <c:v>8.2129999999999992</c:v>
                </c:pt>
                <c:pt idx="16425">
                  <c:v>8.2140000000000004</c:v>
                </c:pt>
                <c:pt idx="16426">
                  <c:v>8.2140000000000004</c:v>
                </c:pt>
                <c:pt idx="16427">
                  <c:v>8.2149999999999999</c:v>
                </c:pt>
                <c:pt idx="16428">
                  <c:v>8.2149999999999999</c:v>
                </c:pt>
                <c:pt idx="16429">
                  <c:v>8.2159999999999993</c:v>
                </c:pt>
                <c:pt idx="16430">
                  <c:v>8.2159999999999993</c:v>
                </c:pt>
                <c:pt idx="16431">
                  <c:v>8.2170000000000005</c:v>
                </c:pt>
                <c:pt idx="16432">
                  <c:v>8.2170000000000005</c:v>
                </c:pt>
                <c:pt idx="16433">
                  <c:v>8.218</c:v>
                </c:pt>
                <c:pt idx="16434">
                  <c:v>8.218</c:v>
                </c:pt>
                <c:pt idx="16435">
                  <c:v>8.2189999999999994</c:v>
                </c:pt>
                <c:pt idx="16436">
                  <c:v>8.2189999999999994</c:v>
                </c:pt>
                <c:pt idx="16437">
                  <c:v>8.2200000000000006</c:v>
                </c:pt>
                <c:pt idx="16438">
                  <c:v>8.2200000000000006</c:v>
                </c:pt>
                <c:pt idx="16439">
                  <c:v>8.2210000000000001</c:v>
                </c:pt>
                <c:pt idx="16440">
                  <c:v>8.2210000000000001</c:v>
                </c:pt>
                <c:pt idx="16441">
                  <c:v>8.2219999999999995</c:v>
                </c:pt>
                <c:pt idx="16442">
                  <c:v>8.2219999999999995</c:v>
                </c:pt>
                <c:pt idx="16443">
                  <c:v>8.2230000000000008</c:v>
                </c:pt>
                <c:pt idx="16444">
                  <c:v>8.2230000000000008</c:v>
                </c:pt>
                <c:pt idx="16445">
                  <c:v>8.2240000000000002</c:v>
                </c:pt>
                <c:pt idx="16446">
                  <c:v>8.2240000000000002</c:v>
                </c:pt>
                <c:pt idx="16447">
                  <c:v>8.2249999999999996</c:v>
                </c:pt>
                <c:pt idx="16448">
                  <c:v>8.2249999999999996</c:v>
                </c:pt>
                <c:pt idx="16449">
                  <c:v>8.2260000000000009</c:v>
                </c:pt>
                <c:pt idx="16450">
                  <c:v>8.2260000000000009</c:v>
                </c:pt>
                <c:pt idx="16451">
                  <c:v>8.2270000000000003</c:v>
                </c:pt>
                <c:pt idx="16452">
                  <c:v>8.2270000000000003</c:v>
                </c:pt>
                <c:pt idx="16453">
                  <c:v>8.2279999999999998</c:v>
                </c:pt>
                <c:pt idx="16454">
                  <c:v>8.2279999999999998</c:v>
                </c:pt>
                <c:pt idx="16455">
                  <c:v>8.2289999999999992</c:v>
                </c:pt>
                <c:pt idx="16456">
                  <c:v>8.2289999999999992</c:v>
                </c:pt>
                <c:pt idx="16457">
                  <c:v>8.23</c:v>
                </c:pt>
                <c:pt idx="16458">
                  <c:v>8.23</c:v>
                </c:pt>
                <c:pt idx="16459">
                  <c:v>8.2309999999999999</c:v>
                </c:pt>
                <c:pt idx="16460">
                  <c:v>8.2309999999999999</c:v>
                </c:pt>
                <c:pt idx="16461">
                  <c:v>8.2319999999999993</c:v>
                </c:pt>
                <c:pt idx="16462">
                  <c:v>8.2319999999999993</c:v>
                </c:pt>
                <c:pt idx="16463">
                  <c:v>8.2330000000000005</c:v>
                </c:pt>
                <c:pt idx="16464">
                  <c:v>8.2330000000000005</c:v>
                </c:pt>
                <c:pt idx="16465">
                  <c:v>8.234</c:v>
                </c:pt>
                <c:pt idx="16466">
                  <c:v>8.234</c:v>
                </c:pt>
                <c:pt idx="16467">
                  <c:v>8.2349999999999994</c:v>
                </c:pt>
                <c:pt idx="16468">
                  <c:v>8.2349999999999994</c:v>
                </c:pt>
                <c:pt idx="16469">
                  <c:v>8.2360000000000007</c:v>
                </c:pt>
                <c:pt idx="16470">
                  <c:v>8.2360000000000007</c:v>
                </c:pt>
                <c:pt idx="16471">
                  <c:v>8.2370000000000001</c:v>
                </c:pt>
                <c:pt idx="16472">
                  <c:v>8.2370000000000001</c:v>
                </c:pt>
                <c:pt idx="16473">
                  <c:v>8.2379999999999995</c:v>
                </c:pt>
                <c:pt idx="16474">
                  <c:v>8.2379999999999995</c:v>
                </c:pt>
                <c:pt idx="16475">
                  <c:v>8.2390000000000008</c:v>
                </c:pt>
                <c:pt idx="16476">
                  <c:v>8.2390000000000008</c:v>
                </c:pt>
                <c:pt idx="16477">
                  <c:v>8.24</c:v>
                </c:pt>
                <c:pt idx="16478">
                  <c:v>8.24</c:v>
                </c:pt>
                <c:pt idx="16479">
                  <c:v>8.2409999999999997</c:v>
                </c:pt>
                <c:pt idx="16480">
                  <c:v>8.2409999999999997</c:v>
                </c:pt>
                <c:pt idx="16481">
                  <c:v>8.2420000000000009</c:v>
                </c:pt>
                <c:pt idx="16482">
                  <c:v>8.2420000000000009</c:v>
                </c:pt>
                <c:pt idx="16483">
                  <c:v>8.2430000000000003</c:v>
                </c:pt>
                <c:pt idx="16484">
                  <c:v>8.2430000000000003</c:v>
                </c:pt>
                <c:pt idx="16485">
                  <c:v>8.2439999999999998</c:v>
                </c:pt>
                <c:pt idx="16486">
                  <c:v>8.2439999999999998</c:v>
                </c:pt>
                <c:pt idx="16487">
                  <c:v>8.2449999999999992</c:v>
                </c:pt>
                <c:pt idx="16488">
                  <c:v>8.2449999999999992</c:v>
                </c:pt>
                <c:pt idx="16489">
                  <c:v>8.2460000000000004</c:v>
                </c:pt>
                <c:pt idx="16490">
                  <c:v>8.2460000000000004</c:v>
                </c:pt>
                <c:pt idx="16491">
                  <c:v>8.2469999999999999</c:v>
                </c:pt>
                <c:pt idx="16492">
                  <c:v>8.2469999999999999</c:v>
                </c:pt>
                <c:pt idx="16493">
                  <c:v>8.2479999999999993</c:v>
                </c:pt>
                <c:pt idx="16494">
                  <c:v>8.2479999999999993</c:v>
                </c:pt>
                <c:pt idx="16495">
                  <c:v>8.2490000000000006</c:v>
                </c:pt>
                <c:pt idx="16496">
                  <c:v>8.2490000000000006</c:v>
                </c:pt>
                <c:pt idx="16497">
                  <c:v>8.25</c:v>
                </c:pt>
                <c:pt idx="16498">
                  <c:v>8.25</c:v>
                </c:pt>
                <c:pt idx="16499">
                  <c:v>8.2509999999999994</c:v>
                </c:pt>
                <c:pt idx="16500">
                  <c:v>8.2509999999999994</c:v>
                </c:pt>
                <c:pt idx="16501">
                  <c:v>8.2520000000000007</c:v>
                </c:pt>
                <c:pt idx="16502">
                  <c:v>8.2520000000000007</c:v>
                </c:pt>
                <c:pt idx="16503">
                  <c:v>8.2530000000000001</c:v>
                </c:pt>
                <c:pt idx="16504">
                  <c:v>8.2530000000000001</c:v>
                </c:pt>
                <c:pt idx="16505">
                  <c:v>8.2539999999999996</c:v>
                </c:pt>
                <c:pt idx="16506">
                  <c:v>8.2539999999999996</c:v>
                </c:pt>
                <c:pt idx="16507">
                  <c:v>8.2550000000000008</c:v>
                </c:pt>
                <c:pt idx="16508">
                  <c:v>8.2550000000000008</c:v>
                </c:pt>
                <c:pt idx="16509">
                  <c:v>8.2560000000000002</c:v>
                </c:pt>
                <c:pt idx="16510">
                  <c:v>8.2560000000000002</c:v>
                </c:pt>
                <c:pt idx="16511">
                  <c:v>8.2569999999999997</c:v>
                </c:pt>
                <c:pt idx="16512">
                  <c:v>8.2569999999999997</c:v>
                </c:pt>
                <c:pt idx="16513">
                  <c:v>8.2579999999999991</c:v>
                </c:pt>
                <c:pt idx="16514">
                  <c:v>8.2579999999999991</c:v>
                </c:pt>
                <c:pt idx="16515">
                  <c:v>8.2590000000000003</c:v>
                </c:pt>
                <c:pt idx="16516">
                  <c:v>8.2590000000000003</c:v>
                </c:pt>
                <c:pt idx="16517">
                  <c:v>8.26</c:v>
                </c:pt>
                <c:pt idx="16518">
                  <c:v>8.26</c:v>
                </c:pt>
                <c:pt idx="16519">
                  <c:v>8.2609999999999992</c:v>
                </c:pt>
                <c:pt idx="16520">
                  <c:v>8.2609999999999992</c:v>
                </c:pt>
                <c:pt idx="16521">
                  <c:v>8.2620000000000005</c:v>
                </c:pt>
                <c:pt idx="16522">
                  <c:v>8.2620000000000005</c:v>
                </c:pt>
                <c:pt idx="16523">
                  <c:v>8.2629999999999999</c:v>
                </c:pt>
                <c:pt idx="16524">
                  <c:v>8.2629999999999999</c:v>
                </c:pt>
                <c:pt idx="16525">
                  <c:v>8.2639999999999993</c:v>
                </c:pt>
                <c:pt idx="16526">
                  <c:v>8.2639999999999993</c:v>
                </c:pt>
                <c:pt idx="16527">
                  <c:v>8.2650000000000006</c:v>
                </c:pt>
                <c:pt idx="16528">
                  <c:v>8.2650000000000006</c:v>
                </c:pt>
                <c:pt idx="16529">
                  <c:v>8.266</c:v>
                </c:pt>
                <c:pt idx="16530">
                  <c:v>8.266</c:v>
                </c:pt>
                <c:pt idx="16531">
                  <c:v>8.2669999999999995</c:v>
                </c:pt>
                <c:pt idx="16532">
                  <c:v>8.2669999999999995</c:v>
                </c:pt>
                <c:pt idx="16533">
                  <c:v>8.2680000000000007</c:v>
                </c:pt>
                <c:pt idx="16534">
                  <c:v>8.2680000000000007</c:v>
                </c:pt>
                <c:pt idx="16535">
                  <c:v>8.2690000000000001</c:v>
                </c:pt>
                <c:pt idx="16536">
                  <c:v>8.2690000000000001</c:v>
                </c:pt>
                <c:pt idx="16537">
                  <c:v>8.27</c:v>
                </c:pt>
                <c:pt idx="16538">
                  <c:v>8.27</c:v>
                </c:pt>
                <c:pt idx="16539">
                  <c:v>8.2710000000000008</c:v>
                </c:pt>
                <c:pt idx="16540">
                  <c:v>8.2710000000000008</c:v>
                </c:pt>
                <c:pt idx="16541">
                  <c:v>8.2720000000000002</c:v>
                </c:pt>
                <c:pt idx="16542">
                  <c:v>8.2720000000000002</c:v>
                </c:pt>
                <c:pt idx="16543">
                  <c:v>8.2729999999999997</c:v>
                </c:pt>
                <c:pt idx="16544">
                  <c:v>8.2729999999999997</c:v>
                </c:pt>
                <c:pt idx="16545">
                  <c:v>8.2739999999999991</c:v>
                </c:pt>
                <c:pt idx="16546">
                  <c:v>8.2739999999999991</c:v>
                </c:pt>
                <c:pt idx="16547">
                  <c:v>8.2750000000000004</c:v>
                </c:pt>
                <c:pt idx="16548">
                  <c:v>8.2750000000000004</c:v>
                </c:pt>
                <c:pt idx="16549">
                  <c:v>8.2759999999999998</c:v>
                </c:pt>
                <c:pt idx="16550">
                  <c:v>8.2759999999999998</c:v>
                </c:pt>
                <c:pt idx="16551">
                  <c:v>8.2769999999999992</c:v>
                </c:pt>
                <c:pt idx="16552">
                  <c:v>8.2769999999999992</c:v>
                </c:pt>
                <c:pt idx="16553">
                  <c:v>8.2780000000000005</c:v>
                </c:pt>
                <c:pt idx="16554">
                  <c:v>8.2780000000000005</c:v>
                </c:pt>
                <c:pt idx="16555">
                  <c:v>8.2789999999999999</c:v>
                </c:pt>
                <c:pt idx="16556">
                  <c:v>8.2789999999999999</c:v>
                </c:pt>
                <c:pt idx="16557">
                  <c:v>8.2799999999999994</c:v>
                </c:pt>
                <c:pt idx="16558">
                  <c:v>8.2799999999999994</c:v>
                </c:pt>
                <c:pt idx="16559">
                  <c:v>8.2810000000000006</c:v>
                </c:pt>
                <c:pt idx="16560">
                  <c:v>8.2810000000000006</c:v>
                </c:pt>
                <c:pt idx="16561">
                  <c:v>8.282</c:v>
                </c:pt>
                <c:pt idx="16562">
                  <c:v>8.282</c:v>
                </c:pt>
                <c:pt idx="16563">
                  <c:v>8.2829999999999995</c:v>
                </c:pt>
                <c:pt idx="16564">
                  <c:v>8.2829999999999995</c:v>
                </c:pt>
                <c:pt idx="16565">
                  <c:v>8.2840000000000007</c:v>
                </c:pt>
                <c:pt idx="16566">
                  <c:v>8.2840000000000007</c:v>
                </c:pt>
                <c:pt idx="16567">
                  <c:v>8.2850000000000001</c:v>
                </c:pt>
                <c:pt idx="16568">
                  <c:v>8.2850000000000001</c:v>
                </c:pt>
                <c:pt idx="16569">
                  <c:v>8.2859999999999996</c:v>
                </c:pt>
                <c:pt idx="16570">
                  <c:v>8.2859999999999996</c:v>
                </c:pt>
                <c:pt idx="16571">
                  <c:v>8.2870000000000008</c:v>
                </c:pt>
                <c:pt idx="16572">
                  <c:v>8.2870000000000008</c:v>
                </c:pt>
                <c:pt idx="16573">
                  <c:v>8.2880000000000003</c:v>
                </c:pt>
                <c:pt idx="16574">
                  <c:v>8.2880000000000003</c:v>
                </c:pt>
                <c:pt idx="16575">
                  <c:v>8.2889999999999997</c:v>
                </c:pt>
                <c:pt idx="16576">
                  <c:v>8.2889999999999997</c:v>
                </c:pt>
                <c:pt idx="16577">
                  <c:v>8.2899999999999991</c:v>
                </c:pt>
                <c:pt idx="16578">
                  <c:v>8.2899999999999991</c:v>
                </c:pt>
                <c:pt idx="16579">
                  <c:v>8.2910000000000004</c:v>
                </c:pt>
                <c:pt idx="16580">
                  <c:v>8.2910000000000004</c:v>
                </c:pt>
                <c:pt idx="16581">
                  <c:v>8.2919999999999998</c:v>
                </c:pt>
                <c:pt idx="16582">
                  <c:v>8.2919999999999998</c:v>
                </c:pt>
                <c:pt idx="16583">
                  <c:v>8.2929999999999993</c:v>
                </c:pt>
                <c:pt idx="16584">
                  <c:v>8.2929999999999993</c:v>
                </c:pt>
                <c:pt idx="16585">
                  <c:v>8.2940000000000005</c:v>
                </c:pt>
                <c:pt idx="16586">
                  <c:v>8.2940000000000005</c:v>
                </c:pt>
                <c:pt idx="16587">
                  <c:v>8.2949999999999999</c:v>
                </c:pt>
                <c:pt idx="16588">
                  <c:v>8.2949999999999999</c:v>
                </c:pt>
                <c:pt idx="16589">
                  <c:v>8.2959999999999994</c:v>
                </c:pt>
                <c:pt idx="16590">
                  <c:v>8.2959999999999994</c:v>
                </c:pt>
                <c:pt idx="16591">
                  <c:v>8.2970000000000006</c:v>
                </c:pt>
                <c:pt idx="16592">
                  <c:v>8.2970000000000006</c:v>
                </c:pt>
                <c:pt idx="16593">
                  <c:v>8.298</c:v>
                </c:pt>
                <c:pt idx="16594">
                  <c:v>8.298</c:v>
                </c:pt>
                <c:pt idx="16595">
                  <c:v>8.2989999999999995</c:v>
                </c:pt>
                <c:pt idx="16596">
                  <c:v>8.2989999999999995</c:v>
                </c:pt>
                <c:pt idx="16597">
                  <c:v>8.3000000000000007</c:v>
                </c:pt>
                <c:pt idx="16598">
                  <c:v>8.3000000000000007</c:v>
                </c:pt>
                <c:pt idx="16599">
                  <c:v>8.3010000000000002</c:v>
                </c:pt>
                <c:pt idx="16600">
                  <c:v>8.3010000000000002</c:v>
                </c:pt>
                <c:pt idx="16601">
                  <c:v>8.3019999999999996</c:v>
                </c:pt>
                <c:pt idx="16602">
                  <c:v>8.3019999999999996</c:v>
                </c:pt>
                <c:pt idx="16603">
                  <c:v>8.3030000000000008</c:v>
                </c:pt>
                <c:pt idx="16604">
                  <c:v>8.3030000000000008</c:v>
                </c:pt>
                <c:pt idx="16605">
                  <c:v>8.3040000000000003</c:v>
                </c:pt>
                <c:pt idx="16606">
                  <c:v>8.3040000000000003</c:v>
                </c:pt>
                <c:pt idx="16607">
                  <c:v>8.3049999999999997</c:v>
                </c:pt>
                <c:pt idx="16608">
                  <c:v>8.3049999999999997</c:v>
                </c:pt>
                <c:pt idx="16609">
                  <c:v>8.3059999999999992</c:v>
                </c:pt>
                <c:pt idx="16610">
                  <c:v>8.3059999999999992</c:v>
                </c:pt>
                <c:pt idx="16611">
                  <c:v>8.3070000000000004</c:v>
                </c:pt>
                <c:pt idx="16612">
                  <c:v>8.3070000000000004</c:v>
                </c:pt>
                <c:pt idx="16613">
                  <c:v>8.3079999999999998</c:v>
                </c:pt>
                <c:pt idx="16614">
                  <c:v>8.3079999999999998</c:v>
                </c:pt>
                <c:pt idx="16615">
                  <c:v>8.3089999999999993</c:v>
                </c:pt>
                <c:pt idx="16616">
                  <c:v>8.3089999999999993</c:v>
                </c:pt>
                <c:pt idx="16617">
                  <c:v>8.31</c:v>
                </c:pt>
                <c:pt idx="16618">
                  <c:v>8.31</c:v>
                </c:pt>
                <c:pt idx="16619">
                  <c:v>8.3109999999999999</c:v>
                </c:pt>
                <c:pt idx="16620">
                  <c:v>8.3109999999999999</c:v>
                </c:pt>
                <c:pt idx="16621">
                  <c:v>8.3119999999999994</c:v>
                </c:pt>
                <c:pt idx="16622">
                  <c:v>8.3119999999999994</c:v>
                </c:pt>
                <c:pt idx="16623">
                  <c:v>8.3130000000000006</c:v>
                </c:pt>
                <c:pt idx="16624">
                  <c:v>8.3130000000000006</c:v>
                </c:pt>
                <c:pt idx="16625">
                  <c:v>8.3140000000000001</c:v>
                </c:pt>
                <c:pt idx="16626">
                  <c:v>8.3140000000000001</c:v>
                </c:pt>
                <c:pt idx="16627">
                  <c:v>8.3149999999999995</c:v>
                </c:pt>
                <c:pt idx="16628">
                  <c:v>8.3149999999999995</c:v>
                </c:pt>
                <c:pt idx="16629">
                  <c:v>8.3160000000000007</c:v>
                </c:pt>
                <c:pt idx="16630">
                  <c:v>8.3160000000000007</c:v>
                </c:pt>
                <c:pt idx="16631">
                  <c:v>8.3170000000000002</c:v>
                </c:pt>
                <c:pt idx="16632">
                  <c:v>8.3170000000000002</c:v>
                </c:pt>
                <c:pt idx="16633">
                  <c:v>8.3179999999999996</c:v>
                </c:pt>
                <c:pt idx="16634">
                  <c:v>8.3179999999999996</c:v>
                </c:pt>
                <c:pt idx="16635">
                  <c:v>8.3190000000000008</c:v>
                </c:pt>
                <c:pt idx="16636">
                  <c:v>8.3190000000000008</c:v>
                </c:pt>
                <c:pt idx="16637">
                  <c:v>8.32</c:v>
                </c:pt>
                <c:pt idx="16638">
                  <c:v>8.32</c:v>
                </c:pt>
                <c:pt idx="16639">
                  <c:v>8.3209999999999997</c:v>
                </c:pt>
                <c:pt idx="16640">
                  <c:v>8.3209999999999997</c:v>
                </c:pt>
                <c:pt idx="16641">
                  <c:v>8.3219999999999992</c:v>
                </c:pt>
                <c:pt idx="16642">
                  <c:v>8.3219999999999992</c:v>
                </c:pt>
                <c:pt idx="16643">
                  <c:v>8.3230000000000004</c:v>
                </c:pt>
                <c:pt idx="16644">
                  <c:v>8.3230000000000004</c:v>
                </c:pt>
                <c:pt idx="16645">
                  <c:v>8.3239999999999998</c:v>
                </c:pt>
                <c:pt idx="16646">
                  <c:v>8.3239999999999998</c:v>
                </c:pt>
                <c:pt idx="16647">
                  <c:v>8.3249999999999993</c:v>
                </c:pt>
                <c:pt idx="16648">
                  <c:v>8.3249999999999993</c:v>
                </c:pt>
                <c:pt idx="16649">
                  <c:v>8.3260000000000005</c:v>
                </c:pt>
                <c:pt idx="16650">
                  <c:v>8.3260000000000005</c:v>
                </c:pt>
                <c:pt idx="16651">
                  <c:v>8.327</c:v>
                </c:pt>
                <c:pt idx="16652">
                  <c:v>8.327</c:v>
                </c:pt>
                <c:pt idx="16653">
                  <c:v>8.3279999999999994</c:v>
                </c:pt>
                <c:pt idx="16654">
                  <c:v>8.3279999999999994</c:v>
                </c:pt>
                <c:pt idx="16655">
                  <c:v>8.3290000000000006</c:v>
                </c:pt>
                <c:pt idx="16656">
                  <c:v>8.3290000000000006</c:v>
                </c:pt>
                <c:pt idx="16657">
                  <c:v>8.33</c:v>
                </c:pt>
                <c:pt idx="16658">
                  <c:v>8.33</c:v>
                </c:pt>
                <c:pt idx="16659">
                  <c:v>8.3309999999999995</c:v>
                </c:pt>
                <c:pt idx="16660">
                  <c:v>8.3309999999999995</c:v>
                </c:pt>
                <c:pt idx="16661">
                  <c:v>8.3320000000000007</c:v>
                </c:pt>
                <c:pt idx="16662">
                  <c:v>8.3320000000000007</c:v>
                </c:pt>
                <c:pt idx="16663">
                  <c:v>8.3330000000000002</c:v>
                </c:pt>
                <c:pt idx="16664">
                  <c:v>8.3330000000000002</c:v>
                </c:pt>
                <c:pt idx="16665">
                  <c:v>8.3339999999999996</c:v>
                </c:pt>
                <c:pt idx="16666">
                  <c:v>8.3339999999999996</c:v>
                </c:pt>
                <c:pt idx="16667">
                  <c:v>8.3350000000000009</c:v>
                </c:pt>
                <c:pt idx="16668">
                  <c:v>8.3350000000000009</c:v>
                </c:pt>
                <c:pt idx="16669">
                  <c:v>8.3360000000000003</c:v>
                </c:pt>
                <c:pt idx="16670">
                  <c:v>8.3360000000000003</c:v>
                </c:pt>
                <c:pt idx="16671">
                  <c:v>8.3369999999999997</c:v>
                </c:pt>
                <c:pt idx="16672">
                  <c:v>8.3369999999999997</c:v>
                </c:pt>
                <c:pt idx="16673">
                  <c:v>8.3379999999999992</c:v>
                </c:pt>
                <c:pt idx="16674">
                  <c:v>8.3379999999999992</c:v>
                </c:pt>
                <c:pt idx="16675">
                  <c:v>8.3390000000000004</c:v>
                </c:pt>
                <c:pt idx="16676">
                  <c:v>8.3390000000000004</c:v>
                </c:pt>
                <c:pt idx="16677">
                  <c:v>8.34</c:v>
                </c:pt>
                <c:pt idx="16678">
                  <c:v>8.34</c:v>
                </c:pt>
                <c:pt idx="16679">
                  <c:v>8.3409999999999993</c:v>
                </c:pt>
                <c:pt idx="16680">
                  <c:v>8.3409999999999993</c:v>
                </c:pt>
                <c:pt idx="16681">
                  <c:v>8.3420000000000005</c:v>
                </c:pt>
                <c:pt idx="16682">
                  <c:v>8.3420000000000005</c:v>
                </c:pt>
                <c:pt idx="16683">
                  <c:v>8.343</c:v>
                </c:pt>
                <c:pt idx="16684">
                  <c:v>8.343</c:v>
                </c:pt>
                <c:pt idx="16685">
                  <c:v>8.3439999999999994</c:v>
                </c:pt>
                <c:pt idx="16686">
                  <c:v>8.3439999999999994</c:v>
                </c:pt>
                <c:pt idx="16687">
                  <c:v>8.3450000000000006</c:v>
                </c:pt>
                <c:pt idx="16688">
                  <c:v>8.3450000000000006</c:v>
                </c:pt>
                <c:pt idx="16689">
                  <c:v>8.3460000000000001</c:v>
                </c:pt>
                <c:pt idx="16690">
                  <c:v>8.3460000000000001</c:v>
                </c:pt>
                <c:pt idx="16691">
                  <c:v>8.3469999999999995</c:v>
                </c:pt>
                <c:pt idx="16692">
                  <c:v>8.3469999999999995</c:v>
                </c:pt>
                <c:pt idx="16693">
                  <c:v>8.3480000000000008</c:v>
                </c:pt>
                <c:pt idx="16694">
                  <c:v>8.3480000000000008</c:v>
                </c:pt>
                <c:pt idx="16695">
                  <c:v>8.3490000000000002</c:v>
                </c:pt>
                <c:pt idx="16696">
                  <c:v>8.3490000000000002</c:v>
                </c:pt>
                <c:pt idx="16697">
                  <c:v>8.35</c:v>
                </c:pt>
                <c:pt idx="16698">
                  <c:v>8.35</c:v>
                </c:pt>
                <c:pt idx="16699">
                  <c:v>8.3510000000000009</c:v>
                </c:pt>
                <c:pt idx="16700">
                  <c:v>8.3510000000000009</c:v>
                </c:pt>
                <c:pt idx="16701">
                  <c:v>8.3520000000000003</c:v>
                </c:pt>
                <c:pt idx="16702">
                  <c:v>8.3520000000000003</c:v>
                </c:pt>
                <c:pt idx="16703">
                  <c:v>8.3529999999999998</c:v>
                </c:pt>
                <c:pt idx="16704">
                  <c:v>8.3529999999999998</c:v>
                </c:pt>
                <c:pt idx="16705">
                  <c:v>8.3539999999999992</c:v>
                </c:pt>
                <c:pt idx="16706">
                  <c:v>8.3539999999999992</c:v>
                </c:pt>
                <c:pt idx="16707">
                  <c:v>8.3550000000000004</c:v>
                </c:pt>
                <c:pt idx="16708">
                  <c:v>8.3550000000000004</c:v>
                </c:pt>
                <c:pt idx="16709">
                  <c:v>8.3559999999999999</c:v>
                </c:pt>
                <c:pt idx="16710">
                  <c:v>8.3559999999999999</c:v>
                </c:pt>
                <c:pt idx="16711">
                  <c:v>8.3569999999999993</c:v>
                </c:pt>
                <c:pt idx="16712">
                  <c:v>8.3569999999999993</c:v>
                </c:pt>
                <c:pt idx="16713">
                  <c:v>8.3580000000000005</c:v>
                </c:pt>
                <c:pt idx="16714">
                  <c:v>8.3580000000000005</c:v>
                </c:pt>
                <c:pt idx="16715">
                  <c:v>8.359</c:v>
                </c:pt>
                <c:pt idx="16716">
                  <c:v>8.359</c:v>
                </c:pt>
                <c:pt idx="16717">
                  <c:v>8.36</c:v>
                </c:pt>
                <c:pt idx="16718">
                  <c:v>8.36</c:v>
                </c:pt>
                <c:pt idx="16719">
                  <c:v>8.3610000000000007</c:v>
                </c:pt>
                <c:pt idx="16720">
                  <c:v>8.3610000000000007</c:v>
                </c:pt>
                <c:pt idx="16721">
                  <c:v>8.3620000000000001</c:v>
                </c:pt>
                <c:pt idx="16722">
                  <c:v>8.3620000000000001</c:v>
                </c:pt>
                <c:pt idx="16723">
                  <c:v>8.3629999999999995</c:v>
                </c:pt>
                <c:pt idx="16724">
                  <c:v>8.3629999999999995</c:v>
                </c:pt>
                <c:pt idx="16725">
                  <c:v>8.3640000000000008</c:v>
                </c:pt>
                <c:pt idx="16726">
                  <c:v>8.3640000000000008</c:v>
                </c:pt>
                <c:pt idx="16727">
                  <c:v>8.3650000000000002</c:v>
                </c:pt>
                <c:pt idx="16728">
                  <c:v>8.3650000000000002</c:v>
                </c:pt>
                <c:pt idx="16729">
                  <c:v>8.3659999999999997</c:v>
                </c:pt>
                <c:pt idx="16730">
                  <c:v>8.3659999999999997</c:v>
                </c:pt>
                <c:pt idx="16731">
                  <c:v>8.3670000000000009</c:v>
                </c:pt>
                <c:pt idx="16732">
                  <c:v>8.3670000000000009</c:v>
                </c:pt>
                <c:pt idx="16733">
                  <c:v>8.3680000000000003</c:v>
                </c:pt>
                <c:pt idx="16734">
                  <c:v>8.3680000000000003</c:v>
                </c:pt>
                <c:pt idx="16735">
                  <c:v>8.3689999999999998</c:v>
                </c:pt>
                <c:pt idx="16736">
                  <c:v>8.3689999999999998</c:v>
                </c:pt>
                <c:pt idx="16737">
                  <c:v>8.3699999999999992</c:v>
                </c:pt>
                <c:pt idx="16738">
                  <c:v>8.3699999999999992</c:v>
                </c:pt>
                <c:pt idx="16739">
                  <c:v>8.3710000000000004</c:v>
                </c:pt>
                <c:pt idx="16740">
                  <c:v>8.3710000000000004</c:v>
                </c:pt>
                <c:pt idx="16741">
                  <c:v>8.3719999999999999</c:v>
                </c:pt>
                <c:pt idx="16742">
                  <c:v>8.3719999999999999</c:v>
                </c:pt>
                <c:pt idx="16743">
                  <c:v>8.3729999999999993</c:v>
                </c:pt>
                <c:pt idx="16744">
                  <c:v>8.3729999999999993</c:v>
                </c:pt>
                <c:pt idx="16745">
                  <c:v>8.3740000000000006</c:v>
                </c:pt>
                <c:pt idx="16746">
                  <c:v>8.3740000000000006</c:v>
                </c:pt>
                <c:pt idx="16747">
                  <c:v>8.375</c:v>
                </c:pt>
                <c:pt idx="16748">
                  <c:v>8.375</c:v>
                </c:pt>
                <c:pt idx="16749">
                  <c:v>8.3759999999999994</c:v>
                </c:pt>
                <c:pt idx="16750">
                  <c:v>8.3759999999999994</c:v>
                </c:pt>
                <c:pt idx="16751">
                  <c:v>8.3770000000000007</c:v>
                </c:pt>
                <c:pt idx="16752">
                  <c:v>8.3770000000000007</c:v>
                </c:pt>
                <c:pt idx="16753">
                  <c:v>8.3780000000000001</c:v>
                </c:pt>
                <c:pt idx="16754">
                  <c:v>8.3780000000000001</c:v>
                </c:pt>
                <c:pt idx="16755">
                  <c:v>8.3789999999999996</c:v>
                </c:pt>
                <c:pt idx="16756">
                  <c:v>8.3789999999999996</c:v>
                </c:pt>
                <c:pt idx="16757">
                  <c:v>8.3800000000000008</c:v>
                </c:pt>
                <c:pt idx="16758">
                  <c:v>8.3800000000000008</c:v>
                </c:pt>
                <c:pt idx="16759">
                  <c:v>8.3810000000000002</c:v>
                </c:pt>
                <c:pt idx="16760">
                  <c:v>8.3810000000000002</c:v>
                </c:pt>
                <c:pt idx="16761">
                  <c:v>8.3819999999999997</c:v>
                </c:pt>
                <c:pt idx="16762">
                  <c:v>8.3819999999999997</c:v>
                </c:pt>
                <c:pt idx="16763">
                  <c:v>8.3829999999999991</c:v>
                </c:pt>
                <c:pt idx="16764">
                  <c:v>8.3829999999999991</c:v>
                </c:pt>
                <c:pt idx="16765">
                  <c:v>8.3840000000000003</c:v>
                </c:pt>
                <c:pt idx="16766">
                  <c:v>8.3840000000000003</c:v>
                </c:pt>
                <c:pt idx="16767">
                  <c:v>8.3849999999999998</c:v>
                </c:pt>
                <c:pt idx="16768">
                  <c:v>8.3849999999999998</c:v>
                </c:pt>
                <c:pt idx="16769">
                  <c:v>8.3859999999999992</c:v>
                </c:pt>
                <c:pt idx="16770">
                  <c:v>8.3859999999999992</c:v>
                </c:pt>
                <c:pt idx="16771">
                  <c:v>8.3870000000000005</c:v>
                </c:pt>
                <c:pt idx="16772">
                  <c:v>8.3870000000000005</c:v>
                </c:pt>
                <c:pt idx="16773">
                  <c:v>8.3879999999999999</c:v>
                </c:pt>
                <c:pt idx="16774">
                  <c:v>8.3879999999999999</c:v>
                </c:pt>
                <c:pt idx="16775">
                  <c:v>8.3889999999999993</c:v>
                </c:pt>
                <c:pt idx="16776">
                  <c:v>8.3889999999999993</c:v>
                </c:pt>
                <c:pt idx="16777">
                  <c:v>8.39</c:v>
                </c:pt>
                <c:pt idx="16778">
                  <c:v>8.39</c:v>
                </c:pt>
                <c:pt idx="16779">
                  <c:v>8.391</c:v>
                </c:pt>
                <c:pt idx="16780">
                  <c:v>8.391</c:v>
                </c:pt>
                <c:pt idx="16781">
                  <c:v>8.3919999999999995</c:v>
                </c:pt>
                <c:pt idx="16782">
                  <c:v>8.3919999999999995</c:v>
                </c:pt>
                <c:pt idx="16783">
                  <c:v>8.3930000000000007</c:v>
                </c:pt>
                <c:pt idx="16784">
                  <c:v>8.3930000000000007</c:v>
                </c:pt>
                <c:pt idx="16785">
                  <c:v>8.3940000000000001</c:v>
                </c:pt>
                <c:pt idx="16786">
                  <c:v>8.3940000000000001</c:v>
                </c:pt>
                <c:pt idx="16787">
                  <c:v>8.3949999999999996</c:v>
                </c:pt>
                <c:pt idx="16788">
                  <c:v>8.3949999999999996</c:v>
                </c:pt>
                <c:pt idx="16789">
                  <c:v>8.3960000000000008</c:v>
                </c:pt>
                <c:pt idx="16790">
                  <c:v>8.3960000000000008</c:v>
                </c:pt>
                <c:pt idx="16791">
                  <c:v>8.3970000000000002</c:v>
                </c:pt>
                <c:pt idx="16792">
                  <c:v>8.3970000000000002</c:v>
                </c:pt>
                <c:pt idx="16793">
                  <c:v>8.3979999999999997</c:v>
                </c:pt>
                <c:pt idx="16794">
                  <c:v>8.3979999999999997</c:v>
                </c:pt>
                <c:pt idx="16795">
                  <c:v>8.3989999999999991</c:v>
                </c:pt>
                <c:pt idx="16796">
                  <c:v>8.3989999999999991</c:v>
                </c:pt>
                <c:pt idx="16797">
                  <c:v>8.4</c:v>
                </c:pt>
                <c:pt idx="16798">
                  <c:v>8.4</c:v>
                </c:pt>
                <c:pt idx="16799">
                  <c:v>8.4009999999999998</c:v>
                </c:pt>
                <c:pt idx="16800">
                  <c:v>8.4009999999999998</c:v>
                </c:pt>
                <c:pt idx="16801">
                  <c:v>8.4019999999999992</c:v>
                </c:pt>
                <c:pt idx="16802">
                  <c:v>8.4019999999999992</c:v>
                </c:pt>
                <c:pt idx="16803">
                  <c:v>8.4030000000000005</c:v>
                </c:pt>
                <c:pt idx="16804">
                  <c:v>8.4030000000000005</c:v>
                </c:pt>
                <c:pt idx="16805">
                  <c:v>8.4039999999999999</c:v>
                </c:pt>
                <c:pt idx="16806">
                  <c:v>8.4039999999999999</c:v>
                </c:pt>
                <c:pt idx="16807">
                  <c:v>8.4049999999999994</c:v>
                </c:pt>
                <c:pt idx="16808">
                  <c:v>8.4049999999999994</c:v>
                </c:pt>
                <c:pt idx="16809">
                  <c:v>8.4060000000000006</c:v>
                </c:pt>
                <c:pt idx="16810">
                  <c:v>8.4060000000000006</c:v>
                </c:pt>
                <c:pt idx="16811">
                  <c:v>8.407</c:v>
                </c:pt>
                <c:pt idx="16812">
                  <c:v>8.407</c:v>
                </c:pt>
                <c:pt idx="16813">
                  <c:v>8.4079999999999995</c:v>
                </c:pt>
                <c:pt idx="16814">
                  <c:v>8.4079999999999995</c:v>
                </c:pt>
                <c:pt idx="16815">
                  <c:v>8.4090000000000007</c:v>
                </c:pt>
                <c:pt idx="16816">
                  <c:v>8.4090000000000007</c:v>
                </c:pt>
                <c:pt idx="16817">
                  <c:v>8.41</c:v>
                </c:pt>
                <c:pt idx="16818">
                  <c:v>8.41</c:v>
                </c:pt>
                <c:pt idx="16819">
                  <c:v>8.4109999999999996</c:v>
                </c:pt>
                <c:pt idx="16820">
                  <c:v>8.4109999999999996</c:v>
                </c:pt>
                <c:pt idx="16821">
                  <c:v>8.4120000000000008</c:v>
                </c:pt>
                <c:pt idx="16822">
                  <c:v>8.4120000000000008</c:v>
                </c:pt>
                <c:pt idx="16823">
                  <c:v>8.4130000000000003</c:v>
                </c:pt>
                <c:pt idx="16824">
                  <c:v>8.4130000000000003</c:v>
                </c:pt>
                <c:pt idx="16825">
                  <c:v>8.4139999999999997</c:v>
                </c:pt>
                <c:pt idx="16826">
                  <c:v>8.4139999999999997</c:v>
                </c:pt>
                <c:pt idx="16827">
                  <c:v>8.4149999999999991</c:v>
                </c:pt>
                <c:pt idx="16828">
                  <c:v>8.4149999999999991</c:v>
                </c:pt>
                <c:pt idx="16829">
                  <c:v>8.4160000000000004</c:v>
                </c:pt>
                <c:pt idx="16830">
                  <c:v>8.4160000000000004</c:v>
                </c:pt>
                <c:pt idx="16831">
                  <c:v>8.4169999999999998</c:v>
                </c:pt>
                <c:pt idx="16832">
                  <c:v>8.4169999999999998</c:v>
                </c:pt>
                <c:pt idx="16833">
                  <c:v>8.4179999999999993</c:v>
                </c:pt>
                <c:pt idx="16834">
                  <c:v>8.4179999999999993</c:v>
                </c:pt>
                <c:pt idx="16835">
                  <c:v>8.4190000000000005</c:v>
                </c:pt>
                <c:pt idx="16836">
                  <c:v>8.4190000000000005</c:v>
                </c:pt>
                <c:pt idx="16837">
                  <c:v>8.42</c:v>
                </c:pt>
                <c:pt idx="16838">
                  <c:v>8.42</c:v>
                </c:pt>
                <c:pt idx="16839">
                  <c:v>8.4209999999999994</c:v>
                </c:pt>
                <c:pt idx="16840">
                  <c:v>8.4209999999999994</c:v>
                </c:pt>
                <c:pt idx="16841">
                  <c:v>8.4220000000000006</c:v>
                </c:pt>
                <c:pt idx="16842">
                  <c:v>8.4220000000000006</c:v>
                </c:pt>
                <c:pt idx="16843">
                  <c:v>8.423</c:v>
                </c:pt>
                <c:pt idx="16844">
                  <c:v>8.423</c:v>
                </c:pt>
                <c:pt idx="16845">
                  <c:v>8.4239999999999995</c:v>
                </c:pt>
                <c:pt idx="16846">
                  <c:v>8.4239999999999995</c:v>
                </c:pt>
                <c:pt idx="16847">
                  <c:v>8.4250000000000007</c:v>
                </c:pt>
                <c:pt idx="16848">
                  <c:v>8.4250000000000007</c:v>
                </c:pt>
                <c:pt idx="16849">
                  <c:v>8.4260000000000002</c:v>
                </c:pt>
                <c:pt idx="16850">
                  <c:v>8.4260000000000002</c:v>
                </c:pt>
                <c:pt idx="16851">
                  <c:v>8.4269999999999996</c:v>
                </c:pt>
                <c:pt idx="16852">
                  <c:v>8.4269999999999996</c:v>
                </c:pt>
                <c:pt idx="16853">
                  <c:v>8.4280000000000008</c:v>
                </c:pt>
                <c:pt idx="16854">
                  <c:v>8.4280000000000008</c:v>
                </c:pt>
                <c:pt idx="16855">
                  <c:v>8.4290000000000003</c:v>
                </c:pt>
                <c:pt idx="16856">
                  <c:v>8.4290000000000003</c:v>
                </c:pt>
                <c:pt idx="16857">
                  <c:v>8.43</c:v>
                </c:pt>
                <c:pt idx="16858">
                  <c:v>8.43</c:v>
                </c:pt>
                <c:pt idx="16859">
                  <c:v>8.4309999999999992</c:v>
                </c:pt>
                <c:pt idx="16860">
                  <c:v>8.4309999999999992</c:v>
                </c:pt>
                <c:pt idx="16861">
                  <c:v>8.4320000000000004</c:v>
                </c:pt>
                <c:pt idx="16862">
                  <c:v>8.4320000000000004</c:v>
                </c:pt>
                <c:pt idx="16863">
                  <c:v>8.4329999999999998</c:v>
                </c:pt>
                <c:pt idx="16864">
                  <c:v>8.4329999999999998</c:v>
                </c:pt>
                <c:pt idx="16865">
                  <c:v>8.4339999999999993</c:v>
                </c:pt>
                <c:pt idx="16866">
                  <c:v>8.4339999999999993</c:v>
                </c:pt>
                <c:pt idx="16867">
                  <c:v>8.4350000000000005</c:v>
                </c:pt>
                <c:pt idx="16868">
                  <c:v>8.4350000000000005</c:v>
                </c:pt>
                <c:pt idx="16869">
                  <c:v>8.4359999999999999</c:v>
                </c:pt>
                <c:pt idx="16870">
                  <c:v>8.4359999999999999</c:v>
                </c:pt>
                <c:pt idx="16871">
                  <c:v>8.4369999999999994</c:v>
                </c:pt>
                <c:pt idx="16872">
                  <c:v>8.4369999999999994</c:v>
                </c:pt>
                <c:pt idx="16873">
                  <c:v>8.4380000000000006</c:v>
                </c:pt>
                <c:pt idx="16874">
                  <c:v>8.4380000000000006</c:v>
                </c:pt>
                <c:pt idx="16875">
                  <c:v>8.4390000000000001</c:v>
                </c:pt>
                <c:pt idx="16876">
                  <c:v>8.4390000000000001</c:v>
                </c:pt>
                <c:pt idx="16877">
                  <c:v>8.44</c:v>
                </c:pt>
                <c:pt idx="16878">
                  <c:v>8.44</c:v>
                </c:pt>
                <c:pt idx="16879">
                  <c:v>8.4410000000000007</c:v>
                </c:pt>
                <c:pt idx="16880">
                  <c:v>8.4410000000000007</c:v>
                </c:pt>
                <c:pt idx="16881">
                  <c:v>8.4420000000000002</c:v>
                </c:pt>
                <c:pt idx="16882">
                  <c:v>8.4420000000000002</c:v>
                </c:pt>
                <c:pt idx="16883">
                  <c:v>8.4429999999999996</c:v>
                </c:pt>
                <c:pt idx="16884">
                  <c:v>8.4429999999999996</c:v>
                </c:pt>
                <c:pt idx="16885">
                  <c:v>8.4440000000000008</c:v>
                </c:pt>
                <c:pt idx="16886">
                  <c:v>8.4440000000000008</c:v>
                </c:pt>
                <c:pt idx="16887">
                  <c:v>8.4450000000000003</c:v>
                </c:pt>
                <c:pt idx="16888">
                  <c:v>8.4450000000000003</c:v>
                </c:pt>
                <c:pt idx="16889">
                  <c:v>8.4459999999999997</c:v>
                </c:pt>
                <c:pt idx="16890">
                  <c:v>8.4459999999999997</c:v>
                </c:pt>
                <c:pt idx="16891">
                  <c:v>8.4469999999999992</c:v>
                </c:pt>
                <c:pt idx="16892">
                  <c:v>8.4469999999999992</c:v>
                </c:pt>
                <c:pt idx="16893">
                  <c:v>8.4480000000000004</c:v>
                </c:pt>
                <c:pt idx="16894">
                  <c:v>8.4480000000000004</c:v>
                </c:pt>
                <c:pt idx="16895">
                  <c:v>8.4489999999999998</c:v>
                </c:pt>
                <c:pt idx="16896">
                  <c:v>8.4489999999999998</c:v>
                </c:pt>
                <c:pt idx="16897">
                  <c:v>8.4499999999999993</c:v>
                </c:pt>
                <c:pt idx="16898">
                  <c:v>8.4499999999999993</c:v>
                </c:pt>
                <c:pt idx="16899">
                  <c:v>8.4510000000000005</c:v>
                </c:pt>
                <c:pt idx="16900">
                  <c:v>8.4510000000000005</c:v>
                </c:pt>
                <c:pt idx="16901">
                  <c:v>8.452</c:v>
                </c:pt>
                <c:pt idx="16902">
                  <c:v>8.452</c:v>
                </c:pt>
                <c:pt idx="16903">
                  <c:v>8.4529999999999994</c:v>
                </c:pt>
                <c:pt idx="16904">
                  <c:v>8.4529999999999994</c:v>
                </c:pt>
                <c:pt idx="16905">
                  <c:v>8.4540000000000006</c:v>
                </c:pt>
                <c:pt idx="16906">
                  <c:v>8.4540000000000006</c:v>
                </c:pt>
                <c:pt idx="16907">
                  <c:v>8.4550000000000001</c:v>
                </c:pt>
                <c:pt idx="16908">
                  <c:v>8.4550000000000001</c:v>
                </c:pt>
                <c:pt idx="16909">
                  <c:v>8.4559999999999995</c:v>
                </c:pt>
                <c:pt idx="16910">
                  <c:v>8.4559999999999995</c:v>
                </c:pt>
                <c:pt idx="16911">
                  <c:v>8.4570000000000007</c:v>
                </c:pt>
                <c:pt idx="16912">
                  <c:v>8.4570000000000007</c:v>
                </c:pt>
                <c:pt idx="16913">
                  <c:v>8.4580000000000002</c:v>
                </c:pt>
                <c:pt idx="16914">
                  <c:v>8.4580000000000002</c:v>
                </c:pt>
                <c:pt idx="16915">
                  <c:v>8.4589999999999996</c:v>
                </c:pt>
                <c:pt idx="16916">
                  <c:v>8.4589999999999996</c:v>
                </c:pt>
                <c:pt idx="16917">
                  <c:v>8.4600000000000009</c:v>
                </c:pt>
                <c:pt idx="16918">
                  <c:v>8.4600000000000009</c:v>
                </c:pt>
                <c:pt idx="16919">
                  <c:v>8.4610000000000003</c:v>
                </c:pt>
                <c:pt idx="16920">
                  <c:v>8.4610000000000003</c:v>
                </c:pt>
                <c:pt idx="16921">
                  <c:v>8.4619999999999997</c:v>
                </c:pt>
                <c:pt idx="16922">
                  <c:v>8.4619999999999997</c:v>
                </c:pt>
                <c:pt idx="16923">
                  <c:v>8.4629999999999992</c:v>
                </c:pt>
                <c:pt idx="16924">
                  <c:v>8.4629999999999992</c:v>
                </c:pt>
                <c:pt idx="16925">
                  <c:v>8.4640000000000004</c:v>
                </c:pt>
                <c:pt idx="16926">
                  <c:v>8.4640000000000004</c:v>
                </c:pt>
                <c:pt idx="16927">
                  <c:v>8.4649999999999999</c:v>
                </c:pt>
                <c:pt idx="16928">
                  <c:v>8.4649999999999999</c:v>
                </c:pt>
                <c:pt idx="16929">
                  <c:v>8.4659999999999993</c:v>
                </c:pt>
                <c:pt idx="16930">
                  <c:v>8.4659999999999993</c:v>
                </c:pt>
                <c:pt idx="16931">
                  <c:v>8.4670000000000005</c:v>
                </c:pt>
                <c:pt idx="16932">
                  <c:v>8.4670000000000005</c:v>
                </c:pt>
                <c:pt idx="16933">
                  <c:v>8.468</c:v>
                </c:pt>
                <c:pt idx="16934">
                  <c:v>8.468</c:v>
                </c:pt>
                <c:pt idx="16935">
                  <c:v>8.4689999999999994</c:v>
                </c:pt>
                <c:pt idx="16936">
                  <c:v>8.4689999999999994</c:v>
                </c:pt>
                <c:pt idx="16937">
                  <c:v>8.4700000000000006</c:v>
                </c:pt>
                <c:pt idx="16938">
                  <c:v>8.4700000000000006</c:v>
                </c:pt>
                <c:pt idx="16939">
                  <c:v>8.4710000000000001</c:v>
                </c:pt>
                <c:pt idx="16940">
                  <c:v>8.4710000000000001</c:v>
                </c:pt>
                <c:pt idx="16941">
                  <c:v>8.4719999999999995</c:v>
                </c:pt>
                <c:pt idx="16942">
                  <c:v>8.4719999999999995</c:v>
                </c:pt>
                <c:pt idx="16943">
                  <c:v>8.4730000000000008</c:v>
                </c:pt>
                <c:pt idx="16944">
                  <c:v>8.4730000000000008</c:v>
                </c:pt>
                <c:pt idx="16945">
                  <c:v>8.4740000000000002</c:v>
                </c:pt>
                <c:pt idx="16946">
                  <c:v>8.4740000000000002</c:v>
                </c:pt>
                <c:pt idx="16947">
                  <c:v>8.4749999999999996</c:v>
                </c:pt>
                <c:pt idx="16948">
                  <c:v>8.4749999999999996</c:v>
                </c:pt>
                <c:pt idx="16949">
                  <c:v>8.4760000000000009</c:v>
                </c:pt>
                <c:pt idx="16950">
                  <c:v>8.4760000000000009</c:v>
                </c:pt>
                <c:pt idx="16951">
                  <c:v>8.4770000000000003</c:v>
                </c:pt>
                <c:pt idx="16952">
                  <c:v>8.4770000000000003</c:v>
                </c:pt>
                <c:pt idx="16953">
                  <c:v>8.4779999999999998</c:v>
                </c:pt>
                <c:pt idx="16954">
                  <c:v>8.4779999999999998</c:v>
                </c:pt>
                <c:pt idx="16955">
                  <c:v>8.4789999999999992</c:v>
                </c:pt>
                <c:pt idx="16956">
                  <c:v>8.4789999999999992</c:v>
                </c:pt>
                <c:pt idx="16957">
                  <c:v>8.48</c:v>
                </c:pt>
                <c:pt idx="16958">
                  <c:v>8.48</c:v>
                </c:pt>
                <c:pt idx="16959">
                  <c:v>8.4809999999999999</c:v>
                </c:pt>
                <c:pt idx="16960">
                  <c:v>8.4809999999999999</c:v>
                </c:pt>
                <c:pt idx="16961">
                  <c:v>8.4819999999999993</c:v>
                </c:pt>
                <c:pt idx="16962">
                  <c:v>8.4819999999999993</c:v>
                </c:pt>
                <c:pt idx="16963">
                  <c:v>8.4830000000000005</c:v>
                </c:pt>
                <c:pt idx="16964">
                  <c:v>8.4830000000000005</c:v>
                </c:pt>
                <c:pt idx="16965">
                  <c:v>8.484</c:v>
                </c:pt>
                <c:pt idx="16966">
                  <c:v>8.484</c:v>
                </c:pt>
                <c:pt idx="16967">
                  <c:v>8.4849999999999994</c:v>
                </c:pt>
                <c:pt idx="16968">
                  <c:v>8.4849999999999994</c:v>
                </c:pt>
                <c:pt idx="16969">
                  <c:v>8.4860000000000007</c:v>
                </c:pt>
                <c:pt idx="16970">
                  <c:v>8.4860000000000007</c:v>
                </c:pt>
                <c:pt idx="16971">
                  <c:v>8.4870000000000001</c:v>
                </c:pt>
                <c:pt idx="16972">
                  <c:v>8.4870000000000001</c:v>
                </c:pt>
                <c:pt idx="16973">
                  <c:v>8.4879999999999995</c:v>
                </c:pt>
                <c:pt idx="16974">
                  <c:v>8.4879999999999995</c:v>
                </c:pt>
                <c:pt idx="16975">
                  <c:v>8.4890000000000008</c:v>
                </c:pt>
                <c:pt idx="16976">
                  <c:v>8.4890000000000008</c:v>
                </c:pt>
                <c:pt idx="16977">
                  <c:v>8.49</c:v>
                </c:pt>
                <c:pt idx="16978">
                  <c:v>8.49</c:v>
                </c:pt>
                <c:pt idx="16979">
                  <c:v>8.4909999999999997</c:v>
                </c:pt>
                <c:pt idx="16980">
                  <c:v>8.4909999999999997</c:v>
                </c:pt>
                <c:pt idx="16981">
                  <c:v>8.4920000000000009</c:v>
                </c:pt>
                <c:pt idx="16982">
                  <c:v>8.4920000000000009</c:v>
                </c:pt>
                <c:pt idx="16983">
                  <c:v>8.4930000000000003</c:v>
                </c:pt>
                <c:pt idx="16984">
                  <c:v>8.4930000000000003</c:v>
                </c:pt>
                <c:pt idx="16985">
                  <c:v>8.4939999999999998</c:v>
                </c:pt>
                <c:pt idx="16986">
                  <c:v>8.4939999999999998</c:v>
                </c:pt>
                <c:pt idx="16987">
                  <c:v>8.4949999999999992</c:v>
                </c:pt>
                <c:pt idx="16988">
                  <c:v>8.4949999999999992</c:v>
                </c:pt>
                <c:pt idx="16989">
                  <c:v>8.4960000000000004</c:v>
                </c:pt>
                <c:pt idx="16990">
                  <c:v>8.4960000000000004</c:v>
                </c:pt>
                <c:pt idx="16991">
                  <c:v>8.4969999999999999</c:v>
                </c:pt>
                <c:pt idx="16992">
                  <c:v>8.4969999999999999</c:v>
                </c:pt>
                <c:pt idx="16993">
                  <c:v>8.4979999999999993</c:v>
                </c:pt>
                <c:pt idx="16994">
                  <c:v>8.4979999999999993</c:v>
                </c:pt>
                <c:pt idx="16995">
                  <c:v>8.4990000000000006</c:v>
                </c:pt>
                <c:pt idx="16996">
                  <c:v>8.4990000000000006</c:v>
                </c:pt>
                <c:pt idx="16997">
                  <c:v>8.5</c:v>
                </c:pt>
                <c:pt idx="16998">
                  <c:v>8.5</c:v>
                </c:pt>
                <c:pt idx="16999">
                  <c:v>8.5009999999999994</c:v>
                </c:pt>
                <c:pt idx="17000">
                  <c:v>8.5009999999999994</c:v>
                </c:pt>
                <c:pt idx="17001">
                  <c:v>8.5020000000000007</c:v>
                </c:pt>
                <c:pt idx="17002">
                  <c:v>8.5020000000000007</c:v>
                </c:pt>
                <c:pt idx="17003">
                  <c:v>8.5030000000000001</c:v>
                </c:pt>
                <c:pt idx="17004">
                  <c:v>8.5030000000000001</c:v>
                </c:pt>
                <c:pt idx="17005">
                  <c:v>8.5039999999999996</c:v>
                </c:pt>
                <c:pt idx="17006">
                  <c:v>8.5039999999999996</c:v>
                </c:pt>
                <c:pt idx="17007">
                  <c:v>8.5050000000000008</c:v>
                </c:pt>
                <c:pt idx="17008">
                  <c:v>8.5050000000000008</c:v>
                </c:pt>
                <c:pt idx="17009">
                  <c:v>8.5060000000000002</c:v>
                </c:pt>
                <c:pt idx="17010">
                  <c:v>8.5060000000000002</c:v>
                </c:pt>
                <c:pt idx="17011">
                  <c:v>8.5069999999999997</c:v>
                </c:pt>
                <c:pt idx="17012">
                  <c:v>8.5069999999999997</c:v>
                </c:pt>
                <c:pt idx="17013">
                  <c:v>8.5079999999999991</c:v>
                </c:pt>
                <c:pt idx="17014">
                  <c:v>8.5079999999999991</c:v>
                </c:pt>
                <c:pt idx="17015">
                  <c:v>8.5090000000000003</c:v>
                </c:pt>
                <c:pt idx="17016">
                  <c:v>8.5090000000000003</c:v>
                </c:pt>
                <c:pt idx="17017">
                  <c:v>8.51</c:v>
                </c:pt>
                <c:pt idx="17018">
                  <c:v>8.51</c:v>
                </c:pt>
                <c:pt idx="17019">
                  <c:v>8.5109999999999992</c:v>
                </c:pt>
                <c:pt idx="17020">
                  <c:v>8.5109999999999992</c:v>
                </c:pt>
                <c:pt idx="17021">
                  <c:v>8.5120000000000005</c:v>
                </c:pt>
                <c:pt idx="17022">
                  <c:v>8.5120000000000005</c:v>
                </c:pt>
                <c:pt idx="17023">
                  <c:v>8.5129999999999999</c:v>
                </c:pt>
                <c:pt idx="17024">
                  <c:v>8.5129999999999999</c:v>
                </c:pt>
                <c:pt idx="17025">
                  <c:v>8.5139999999999993</c:v>
                </c:pt>
                <c:pt idx="17026">
                  <c:v>8.5139999999999993</c:v>
                </c:pt>
                <c:pt idx="17027">
                  <c:v>8.5150000000000006</c:v>
                </c:pt>
                <c:pt idx="17028">
                  <c:v>8.5150000000000006</c:v>
                </c:pt>
                <c:pt idx="17029">
                  <c:v>8.516</c:v>
                </c:pt>
                <c:pt idx="17030">
                  <c:v>8.516</c:v>
                </c:pt>
                <c:pt idx="17031">
                  <c:v>8.5169999999999995</c:v>
                </c:pt>
                <c:pt idx="17032">
                  <c:v>8.5169999999999995</c:v>
                </c:pt>
                <c:pt idx="17033">
                  <c:v>8.5180000000000007</c:v>
                </c:pt>
                <c:pt idx="17034">
                  <c:v>8.5180000000000007</c:v>
                </c:pt>
                <c:pt idx="17035">
                  <c:v>8.5190000000000001</c:v>
                </c:pt>
                <c:pt idx="17036">
                  <c:v>8.5190000000000001</c:v>
                </c:pt>
                <c:pt idx="17037">
                  <c:v>8.52</c:v>
                </c:pt>
                <c:pt idx="17038">
                  <c:v>8.52</c:v>
                </c:pt>
                <c:pt idx="17039">
                  <c:v>8.5210000000000008</c:v>
                </c:pt>
                <c:pt idx="17040">
                  <c:v>8.5210000000000008</c:v>
                </c:pt>
                <c:pt idx="17041">
                  <c:v>8.5220000000000002</c:v>
                </c:pt>
                <c:pt idx="17042">
                  <c:v>8.5220000000000002</c:v>
                </c:pt>
                <c:pt idx="17043">
                  <c:v>8.5229999999999997</c:v>
                </c:pt>
                <c:pt idx="17044">
                  <c:v>8.5229999999999997</c:v>
                </c:pt>
                <c:pt idx="17045">
                  <c:v>8.5239999999999991</c:v>
                </c:pt>
                <c:pt idx="17046">
                  <c:v>8.5239999999999991</c:v>
                </c:pt>
                <c:pt idx="17047">
                  <c:v>8.5250000000000004</c:v>
                </c:pt>
                <c:pt idx="17048">
                  <c:v>8.5250000000000004</c:v>
                </c:pt>
                <c:pt idx="17049">
                  <c:v>8.5259999999999998</c:v>
                </c:pt>
                <c:pt idx="17050">
                  <c:v>8.5259999999999998</c:v>
                </c:pt>
                <c:pt idx="17051">
                  <c:v>8.5269999999999992</c:v>
                </c:pt>
                <c:pt idx="17052">
                  <c:v>8.5269999999999992</c:v>
                </c:pt>
                <c:pt idx="17053">
                  <c:v>8.5280000000000005</c:v>
                </c:pt>
                <c:pt idx="17054">
                  <c:v>8.5280000000000005</c:v>
                </c:pt>
                <c:pt idx="17055">
                  <c:v>8.5289999999999999</c:v>
                </c:pt>
                <c:pt idx="17056">
                  <c:v>8.5289999999999999</c:v>
                </c:pt>
                <c:pt idx="17057">
                  <c:v>8.5299999999999994</c:v>
                </c:pt>
                <c:pt idx="17058">
                  <c:v>8.5299999999999994</c:v>
                </c:pt>
                <c:pt idx="17059">
                  <c:v>8.5310000000000006</c:v>
                </c:pt>
                <c:pt idx="17060">
                  <c:v>8.5310000000000006</c:v>
                </c:pt>
                <c:pt idx="17061">
                  <c:v>8.532</c:v>
                </c:pt>
                <c:pt idx="17062">
                  <c:v>8.532</c:v>
                </c:pt>
                <c:pt idx="17063">
                  <c:v>8.5329999999999995</c:v>
                </c:pt>
                <c:pt idx="17064">
                  <c:v>8.5329999999999995</c:v>
                </c:pt>
                <c:pt idx="17065">
                  <c:v>8.5340000000000007</c:v>
                </c:pt>
                <c:pt idx="17066">
                  <c:v>8.5340000000000007</c:v>
                </c:pt>
                <c:pt idx="17067">
                  <c:v>8.5350000000000001</c:v>
                </c:pt>
                <c:pt idx="17068">
                  <c:v>8.5350000000000001</c:v>
                </c:pt>
                <c:pt idx="17069">
                  <c:v>8.5359999999999996</c:v>
                </c:pt>
                <c:pt idx="17070">
                  <c:v>8.5359999999999996</c:v>
                </c:pt>
                <c:pt idx="17071">
                  <c:v>8.5370000000000008</c:v>
                </c:pt>
                <c:pt idx="17072">
                  <c:v>8.5370000000000008</c:v>
                </c:pt>
                <c:pt idx="17073">
                  <c:v>8.5380000000000003</c:v>
                </c:pt>
                <c:pt idx="17074">
                  <c:v>8.5380000000000003</c:v>
                </c:pt>
                <c:pt idx="17075">
                  <c:v>8.5389999999999997</c:v>
                </c:pt>
                <c:pt idx="17076">
                  <c:v>8.5389999999999997</c:v>
                </c:pt>
                <c:pt idx="17077">
                  <c:v>8.5399999999999991</c:v>
                </c:pt>
                <c:pt idx="17078">
                  <c:v>8.5399999999999991</c:v>
                </c:pt>
                <c:pt idx="17079">
                  <c:v>8.5410000000000004</c:v>
                </c:pt>
                <c:pt idx="17080">
                  <c:v>8.5410000000000004</c:v>
                </c:pt>
                <c:pt idx="17081">
                  <c:v>8.5419999999999998</c:v>
                </c:pt>
                <c:pt idx="17082">
                  <c:v>8.5419999999999998</c:v>
                </c:pt>
                <c:pt idx="17083">
                  <c:v>8.5429999999999993</c:v>
                </c:pt>
                <c:pt idx="17084">
                  <c:v>8.5429999999999993</c:v>
                </c:pt>
                <c:pt idx="17085">
                  <c:v>8.5440000000000005</c:v>
                </c:pt>
                <c:pt idx="17086">
                  <c:v>8.5440000000000005</c:v>
                </c:pt>
                <c:pt idx="17087">
                  <c:v>8.5449999999999999</c:v>
                </c:pt>
                <c:pt idx="17088">
                  <c:v>8.5449999999999999</c:v>
                </c:pt>
                <c:pt idx="17089">
                  <c:v>8.5459999999999994</c:v>
                </c:pt>
                <c:pt idx="17090">
                  <c:v>8.5459999999999994</c:v>
                </c:pt>
                <c:pt idx="17091">
                  <c:v>8.5470000000000006</c:v>
                </c:pt>
                <c:pt idx="17092">
                  <c:v>8.5470000000000006</c:v>
                </c:pt>
                <c:pt idx="17093">
                  <c:v>8.548</c:v>
                </c:pt>
                <c:pt idx="17094">
                  <c:v>8.548</c:v>
                </c:pt>
                <c:pt idx="17095">
                  <c:v>8.5489999999999995</c:v>
                </c:pt>
                <c:pt idx="17096">
                  <c:v>8.5489999999999995</c:v>
                </c:pt>
                <c:pt idx="17097">
                  <c:v>8.5500000000000007</c:v>
                </c:pt>
                <c:pt idx="17098">
                  <c:v>8.5500000000000007</c:v>
                </c:pt>
                <c:pt idx="17099">
                  <c:v>8.5510000000000002</c:v>
                </c:pt>
                <c:pt idx="17100">
                  <c:v>8.5510000000000002</c:v>
                </c:pt>
                <c:pt idx="17101">
                  <c:v>8.5519999999999996</c:v>
                </c:pt>
                <c:pt idx="17102">
                  <c:v>8.5519999999999996</c:v>
                </c:pt>
                <c:pt idx="17103">
                  <c:v>8.5530000000000008</c:v>
                </c:pt>
                <c:pt idx="17104">
                  <c:v>8.5530000000000008</c:v>
                </c:pt>
                <c:pt idx="17105">
                  <c:v>8.5540000000000003</c:v>
                </c:pt>
                <c:pt idx="17106">
                  <c:v>8.5540000000000003</c:v>
                </c:pt>
                <c:pt idx="17107">
                  <c:v>8.5549999999999997</c:v>
                </c:pt>
                <c:pt idx="17108">
                  <c:v>8.5549999999999997</c:v>
                </c:pt>
                <c:pt idx="17109">
                  <c:v>8.5559999999999992</c:v>
                </c:pt>
                <c:pt idx="17110">
                  <c:v>8.5559999999999992</c:v>
                </c:pt>
                <c:pt idx="17111">
                  <c:v>8.5570000000000004</c:v>
                </c:pt>
                <c:pt idx="17112">
                  <c:v>8.5570000000000004</c:v>
                </c:pt>
                <c:pt idx="17113">
                  <c:v>8.5579999999999998</c:v>
                </c:pt>
                <c:pt idx="17114">
                  <c:v>8.5579999999999998</c:v>
                </c:pt>
                <c:pt idx="17115">
                  <c:v>8.5589999999999993</c:v>
                </c:pt>
                <c:pt idx="17116">
                  <c:v>8.5589999999999993</c:v>
                </c:pt>
                <c:pt idx="17117">
                  <c:v>8.56</c:v>
                </c:pt>
                <c:pt idx="17118">
                  <c:v>8.56</c:v>
                </c:pt>
                <c:pt idx="17119">
                  <c:v>8.5609999999999999</c:v>
                </c:pt>
                <c:pt idx="17120">
                  <c:v>8.5609999999999999</c:v>
                </c:pt>
                <c:pt idx="17121">
                  <c:v>8.5619999999999994</c:v>
                </c:pt>
                <c:pt idx="17122">
                  <c:v>8.5619999999999994</c:v>
                </c:pt>
                <c:pt idx="17123">
                  <c:v>8.5630000000000006</c:v>
                </c:pt>
                <c:pt idx="17124">
                  <c:v>8.5630000000000006</c:v>
                </c:pt>
                <c:pt idx="17125">
                  <c:v>8.5640000000000001</c:v>
                </c:pt>
                <c:pt idx="17126">
                  <c:v>8.5640000000000001</c:v>
                </c:pt>
                <c:pt idx="17127">
                  <c:v>8.5649999999999995</c:v>
                </c:pt>
                <c:pt idx="17128">
                  <c:v>8.5649999999999995</c:v>
                </c:pt>
                <c:pt idx="17129">
                  <c:v>8.5660000000000007</c:v>
                </c:pt>
                <c:pt idx="17130">
                  <c:v>8.5660000000000007</c:v>
                </c:pt>
                <c:pt idx="17131">
                  <c:v>8.5670000000000002</c:v>
                </c:pt>
                <c:pt idx="17132">
                  <c:v>8.5670000000000002</c:v>
                </c:pt>
                <c:pt idx="17133">
                  <c:v>8.5679999999999996</c:v>
                </c:pt>
                <c:pt idx="17134">
                  <c:v>8.5679999999999996</c:v>
                </c:pt>
                <c:pt idx="17135">
                  <c:v>8.5690000000000008</c:v>
                </c:pt>
                <c:pt idx="17136">
                  <c:v>8.5690000000000008</c:v>
                </c:pt>
                <c:pt idx="17137">
                  <c:v>8.57</c:v>
                </c:pt>
                <c:pt idx="17138">
                  <c:v>8.57</c:v>
                </c:pt>
                <c:pt idx="17139">
                  <c:v>8.5709999999999997</c:v>
                </c:pt>
                <c:pt idx="17140">
                  <c:v>8.5709999999999997</c:v>
                </c:pt>
                <c:pt idx="17141">
                  <c:v>8.5719999999999992</c:v>
                </c:pt>
                <c:pt idx="17142">
                  <c:v>8.5719999999999992</c:v>
                </c:pt>
                <c:pt idx="17143">
                  <c:v>8.5730000000000004</c:v>
                </c:pt>
                <c:pt idx="17144">
                  <c:v>8.5730000000000004</c:v>
                </c:pt>
                <c:pt idx="17145">
                  <c:v>8.5739999999999998</c:v>
                </c:pt>
                <c:pt idx="17146">
                  <c:v>8.5739999999999998</c:v>
                </c:pt>
                <c:pt idx="17147">
                  <c:v>8.5749999999999993</c:v>
                </c:pt>
                <c:pt idx="17148">
                  <c:v>8.5749999999999993</c:v>
                </c:pt>
                <c:pt idx="17149">
                  <c:v>8.5760000000000005</c:v>
                </c:pt>
                <c:pt idx="17150">
                  <c:v>8.5760000000000005</c:v>
                </c:pt>
                <c:pt idx="17151">
                  <c:v>8.577</c:v>
                </c:pt>
                <c:pt idx="17152">
                  <c:v>8.577</c:v>
                </c:pt>
                <c:pt idx="17153">
                  <c:v>8.5779999999999994</c:v>
                </c:pt>
                <c:pt idx="17154">
                  <c:v>8.5779999999999994</c:v>
                </c:pt>
                <c:pt idx="17155">
                  <c:v>8.5790000000000006</c:v>
                </c:pt>
                <c:pt idx="17156">
                  <c:v>8.5790000000000006</c:v>
                </c:pt>
                <c:pt idx="17157">
                  <c:v>8.58</c:v>
                </c:pt>
                <c:pt idx="17158">
                  <c:v>8.58</c:v>
                </c:pt>
                <c:pt idx="17159">
                  <c:v>8.5809999999999995</c:v>
                </c:pt>
                <c:pt idx="17160">
                  <c:v>8.5809999999999995</c:v>
                </c:pt>
                <c:pt idx="17161">
                  <c:v>8.5820000000000007</c:v>
                </c:pt>
                <c:pt idx="17162">
                  <c:v>8.5820000000000007</c:v>
                </c:pt>
                <c:pt idx="17163">
                  <c:v>8.5830000000000002</c:v>
                </c:pt>
                <c:pt idx="17164">
                  <c:v>8.5830000000000002</c:v>
                </c:pt>
                <c:pt idx="17165">
                  <c:v>8.5839999999999996</c:v>
                </c:pt>
                <c:pt idx="17166">
                  <c:v>8.5839999999999996</c:v>
                </c:pt>
                <c:pt idx="17167">
                  <c:v>8.5850000000000009</c:v>
                </c:pt>
                <c:pt idx="17168">
                  <c:v>8.5850000000000009</c:v>
                </c:pt>
                <c:pt idx="17169">
                  <c:v>8.5860000000000003</c:v>
                </c:pt>
                <c:pt idx="17170">
                  <c:v>8.5860000000000003</c:v>
                </c:pt>
                <c:pt idx="17171">
                  <c:v>8.5869999999999997</c:v>
                </c:pt>
                <c:pt idx="17172">
                  <c:v>8.5869999999999997</c:v>
                </c:pt>
                <c:pt idx="17173">
                  <c:v>8.5879999999999992</c:v>
                </c:pt>
                <c:pt idx="17174">
                  <c:v>8.5879999999999992</c:v>
                </c:pt>
                <c:pt idx="17175">
                  <c:v>8.5890000000000004</c:v>
                </c:pt>
                <c:pt idx="17176">
                  <c:v>8.5890000000000004</c:v>
                </c:pt>
                <c:pt idx="17177">
                  <c:v>8.59</c:v>
                </c:pt>
                <c:pt idx="17178">
                  <c:v>8.59</c:v>
                </c:pt>
                <c:pt idx="17179">
                  <c:v>8.5909999999999993</c:v>
                </c:pt>
                <c:pt idx="17180">
                  <c:v>8.5909999999999993</c:v>
                </c:pt>
                <c:pt idx="17181">
                  <c:v>8.5920000000000005</c:v>
                </c:pt>
                <c:pt idx="17182">
                  <c:v>8.5920000000000005</c:v>
                </c:pt>
                <c:pt idx="17183">
                  <c:v>8.593</c:v>
                </c:pt>
                <c:pt idx="17184">
                  <c:v>8.593</c:v>
                </c:pt>
                <c:pt idx="17185">
                  <c:v>8.5939999999999994</c:v>
                </c:pt>
                <c:pt idx="17186">
                  <c:v>8.5939999999999994</c:v>
                </c:pt>
                <c:pt idx="17187">
                  <c:v>8.5950000000000006</c:v>
                </c:pt>
                <c:pt idx="17188">
                  <c:v>8.5950000000000006</c:v>
                </c:pt>
                <c:pt idx="17189">
                  <c:v>8.5960000000000001</c:v>
                </c:pt>
                <c:pt idx="17190">
                  <c:v>8.5960000000000001</c:v>
                </c:pt>
                <c:pt idx="17191">
                  <c:v>8.5969999999999995</c:v>
                </c:pt>
                <c:pt idx="17192">
                  <c:v>8.5969999999999995</c:v>
                </c:pt>
                <c:pt idx="17193">
                  <c:v>8.5980000000000008</c:v>
                </c:pt>
                <c:pt idx="17194">
                  <c:v>8.5980000000000008</c:v>
                </c:pt>
                <c:pt idx="17195">
                  <c:v>8.5990000000000002</c:v>
                </c:pt>
                <c:pt idx="17196">
                  <c:v>8.5990000000000002</c:v>
                </c:pt>
                <c:pt idx="17197">
                  <c:v>8.6</c:v>
                </c:pt>
                <c:pt idx="17198">
                  <c:v>8.6</c:v>
                </c:pt>
                <c:pt idx="17199">
                  <c:v>8.6010000000000009</c:v>
                </c:pt>
                <c:pt idx="17200">
                  <c:v>8.6010000000000009</c:v>
                </c:pt>
                <c:pt idx="17201">
                  <c:v>8.6020000000000003</c:v>
                </c:pt>
                <c:pt idx="17202">
                  <c:v>8.6020000000000003</c:v>
                </c:pt>
                <c:pt idx="17203">
                  <c:v>8.6029999999999998</c:v>
                </c:pt>
                <c:pt idx="17204">
                  <c:v>8.6029999999999998</c:v>
                </c:pt>
                <c:pt idx="17205">
                  <c:v>8.6039999999999992</c:v>
                </c:pt>
                <c:pt idx="17206">
                  <c:v>8.6039999999999992</c:v>
                </c:pt>
                <c:pt idx="17207">
                  <c:v>8.6050000000000004</c:v>
                </c:pt>
                <c:pt idx="17208">
                  <c:v>8.6050000000000004</c:v>
                </c:pt>
                <c:pt idx="17209">
                  <c:v>8.6059999999999999</c:v>
                </c:pt>
                <c:pt idx="17210">
                  <c:v>8.6059999999999999</c:v>
                </c:pt>
                <c:pt idx="17211">
                  <c:v>8.6069999999999993</c:v>
                </c:pt>
                <c:pt idx="17212">
                  <c:v>8.6069999999999993</c:v>
                </c:pt>
                <c:pt idx="17213">
                  <c:v>8.6080000000000005</c:v>
                </c:pt>
                <c:pt idx="17214">
                  <c:v>8.6080000000000005</c:v>
                </c:pt>
                <c:pt idx="17215">
                  <c:v>8.609</c:v>
                </c:pt>
                <c:pt idx="17216">
                  <c:v>8.609</c:v>
                </c:pt>
                <c:pt idx="17217">
                  <c:v>8.61</c:v>
                </c:pt>
                <c:pt idx="17218">
                  <c:v>8.61</c:v>
                </c:pt>
                <c:pt idx="17219">
                  <c:v>8.6110000000000007</c:v>
                </c:pt>
                <c:pt idx="17220">
                  <c:v>8.6110000000000007</c:v>
                </c:pt>
                <c:pt idx="17221">
                  <c:v>8.6120000000000001</c:v>
                </c:pt>
                <c:pt idx="17222">
                  <c:v>8.6120000000000001</c:v>
                </c:pt>
                <c:pt idx="17223">
                  <c:v>8.6129999999999995</c:v>
                </c:pt>
                <c:pt idx="17224">
                  <c:v>8.6129999999999995</c:v>
                </c:pt>
                <c:pt idx="17225">
                  <c:v>8.6140000000000008</c:v>
                </c:pt>
                <c:pt idx="17226">
                  <c:v>8.6140000000000008</c:v>
                </c:pt>
                <c:pt idx="17227">
                  <c:v>8.6150000000000002</c:v>
                </c:pt>
                <c:pt idx="17228">
                  <c:v>8.6150000000000002</c:v>
                </c:pt>
                <c:pt idx="17229">
                  <c:v>8.6159999999999997</c:v>
                </c:pt>
                <c:pt idx="17230">
                  <c:v>8.6159999999999997</c:v>
                </c:pt>
                <c:pt idx="17231">
                  <c:v>8.6170000000000009</c:v>
                </c:pt>
                <c:pt idx="17232">
                  <c:v>8.6170000000000009</c:v>
                </c:pt>
                <c:pt idx="17233">
                  <c:v>8.6180000000000003</c:v>
                </c:pt>
                <c:pt idx="17234">
                  <c:v>8.6180000000000003</c:v>
                </c:pt>
                <c:pt idx="17235">
                  <c:v>8.6189999999999998</c:v>
                </c:pt>
                <c:pt idx="17236">
                  <c:v>8.6189999999999998</c:v>
                </c:pt>
                <c:pt idx="17237">
                  <c:v>8.6199999999999992</c:v>
                </c:pt>
                <c:pt idx="17238">
                  <c:v>8.6199999999999992</c:v>
                </c:pt>
                <c:pt idx="17239">
                  <c:v>8.6210000000000004</c:v>
                </c:pt>
                <c:pt idx="17240">
                  <c:v>8.6210000000000004</c:v>
                </c:pt>
                <c:pt idx="17241">
                  <c:v>8.6219999999999999</c:v>
                </c:pt>
                <c:pt idx="17242">
                  <c:v>8.6219999999999999</c:v>
                </c:pt>
                <c:pt idx="17243">
                  <c:v>8.6229999999999993</c:v>
                </c:pt>
                <c:pt idx="17244">
                  <c:v>8.6229999999999993</c:v>
                </c:pt>
                <c:pt idx="17245">
                  <c:v>8.6240000000000006</c:v>
                </c:pt>
                <c:pt idx="17246">
                  <c:v>8.6240000000000006</c:v>
                </c:pt>
                <c:pt idx="17247">
                  <c:v>8.625</c:v>
                </c:pt>
                <c:pt idx="17248">
                  <c:v>8.625</c:v>
                </c:pt>
                <c:pt idx="17249">
                  <c:v>8.6259999999999994</c:v>
                </c:pt>
                <c:pt idx="17250">
                  <c:v>8.6259999999999994</c:v>
                </c:pt>
                <c:pt idx="17251">
                  <c:v>8.6270000000000007</c:v>
                </c:pt>
                <c:pt idx="17252">
                  <c:v>8.6270000000000007</c:v>
                </c:pt>
                <c:pt idx="17253">
                  <c:v>8.6280000000000001</c:v>
                </c:pt>
                <c:pt idx="17254">
                  <c:v>8.6280000000000001</c:v>
                </c:pt>
                <c:pt idx="17255">
                  <c:v>8.6289999999999996</c:v>
                </c:pt>
                <c:pt idx="17256">
                  <c:v>8.6289999999999996</c:v>
                </c:pt>
                <c:pt idx="17257">
                  <c:v>8.6300000000000008</c:v>
                </c:pt>
                <c:pt idx="17258">
                  <c:v>8.6300000000000008</c:v>
                </c:pt>
                <c:pt idx="17259">
                  <c:v>8.6310000000000002</c:v>
                </c:pt>
                <c:pt idx="17260">
                  <c:v>8.6310000000000002</c:v>
                </c:pt>
                <c:pt idx="17261">
                  <c:v>8.6319999999999997</c:v>
                </c:pt>
                <c:pt idx="17262">
                  <c:v>8.6319999999999997</c:v>
                </c:pt>
                <c:pt idx="17263">
                  <c:v>8.6329999999999991</c:v>
                </c:pt>
                <c:pt idx="17264">
                  <c:v>8.6329999999999991</c:v>
                </c:pt>
                <c:pt idx="17265">
                  <c:v>8.6340000000000003</c:v>
                </c:pt>
                <c:pt idx="17266">
                  <c:v>8.6340000000000003</c:v>
                </c:pt>
                <c:pt idx="17267">
                  <c:v>8.6349999999999998</c:v>
                </c:pt>
                <c:pt idx="17268">
                  <c:v>8.6349999999999998</c:v>
                </c:pt>
                <c:pt idx="17269">
                  <c:v>8.6359999999999992</c:v>
                </c:pt>
                <c:pt idx="17270">
                  <c:v>8.6359999999999992</c:v>
                </c:pt>
                <c:pt idx="17271">
                  <c:v>8.6370000000000005</c:v>
                </c:pt>
                <c:pt idx="17272">
                  <c:v>8.6370000000000005</c:v>
                </c:pt>
                <c:pt idx="17273">
                  <c:v>8.6379999999999999</c:v>
                </c:pt>
                <c:pt idx="17274">
                  <c:v>8.6379999999999999</c:v>
                </c:pt>
                <c:pt idx="17275">
                  <c:v>8.6389999999999993</c:v>
                </c:pt>
                <c:pt idx="17276">
                  <c:v>8.6389999999999993</c:v>
                </c:pt>
                <c:pt idx="17277">
                  <c:v>8.64</c:v>
                </c:pt>
                <c:pt idx="17278">
                  <c:v>8.64</c:v>
                </c:pt>
                <c:pt idx="17279">
                  <c:v>8.641</c:v>
                </c:pt>
                <c:pt idx="17280">
                  <c:v>8.641</c:v>
                </c:pt>
                <c:pt idx="17281">
                  <c:v>8.6419999999999995</c:v>
                </c:pt>
                <c:pt idx="17282">
                  <c:v>8.6419999999999995</c:v>
                </c:pt>
                <c:pt idx="17283">
                  <c:v>8.6430000000000007</c:v>
                </c:pt>
                <c:pt idx="17284">
                  <c:v>8.6430000000000007</c:v>
                </c:pt>
                <c:pt idx="17285">
                  <c:v>8.6440000000000001</c:v>
                </c:pt>
                <c:pt idx="17286">
                  <c:v>8.6440000000000001</c:v>
                </c:pt>
                <c:pt idx="17287">
                  <c:v>8.6449999999999996</c:v>
                </c:pt>
                <c:pt idx="17288">
                  <c:v>8.6449999999999996</c:v>
                </c:pt>
                <c:pt idx="17289">
                  <c:v>8.6460000000000008</c:v>
                </c:pt>
                <c:pt idx="17290">
                  <c:v>8.6460000000000008</c:v>
                </c:pt>
                <c:pt idx="17291">
                  <c:v>8.6470000000000002</c:v>
                </c:pt>
                <c:pt idx="17292">
                  <c:v>8.6470000000000002</c:v>
                </c:pt>
                <c:pt idx="17293">
                  <c:v>8.6479999999999997</c:v>
                </c:pt>
                <c:pt idx="17294">
                  <c:v>8.6479999999999997</c:v>
                </c:pt>
                <c:pt idx="17295">
                  <c:v>8.6489999999999991</c:v>
                </c:pt>
                <c:pt idx="17296">
                  <c:v>8.6489999999999991</c:v>
                </c:pt>
                <c:pt idx="17297">
                  <c:v>8.65</c:v>
                </c:pt>
                <c:pt idx="17298">
                  <c:v>8.65</c:v>
                </c:pt>
                <c:pt idx="17299">
                  <c:v>8.6509999999999998</c:v>
                </c:pt>
                <c:pt idx="17300">
                  <c:v>8.6509999999999998</c:v>
                </c:pt>
                <c:pt idx="17301">
                  <c:v>8.6519999999999992</c:v>
                </c:pt>
                <c:pt idx="17302">
                  <c:v>8.6519999999999992</c:v>
                </c:pt>
                <c:pt idx="17303">
                  <c:v>8.6530000000000005</c:v>
                </c:pt>
                <c:pt idx="17304">
                  <c:v>8.6530000000000005</c:v>
                </c:pt>
                <c:pt idx="17305">
                  <c:v>8.6539999999999999</c:v>
                </c:pt>
                <c:pt idx="17306">
                  <c:v>8.6539999999999999</c:v>
                </c:pt>
                <c:pt idx="17307">
                  <c:v>8.6549999999999994</c:v>
                </c:pt>
                <c:pt idx="17308">
                  <c:v>8.6549999999999994</c:v>
                </c:pt>
                <c:pt idx="17309">
                  <c:v>8.6560000000000006</c:v>
                </c:pt>
                <c:pt idx="17310">
                  <c:v>8.6560000000000006</c:v>
                </c:pt>
                <c:pt idx="17311">
                  <c:v>8.657</c:v>
                </c:pt>
                <c:pt idx="17312">
                  <c:v>8.657</c:v>
                </c:pt>
                <c:pt idx="17313">
                  <c:v>8.6579999999999995</c:v>
                </c:pt>
                <c:pt idx="17314">
                  <c:v>8.6579999999999995</c:v>
                </c:pt>
                <c:pt idx="17315">
                  <c:v>8.6590000000000007</c:v>
                </c:pt>
                <c:pt idx="17316">
                  <c:v>8.6590000000000007</c:v>
                </c:pt>
                <c:pt idx="17317">
                  <c:v>8.66</c:v>
                </c:pt>
                <c:pt idx="17318">
                  <c:v>8.66</c:v>
                </c:pt>
                <c:pt idx="17319">
                  <c:v>8.6609999999999996</c:v>
                </c:pt>
                <c:pt idx="17320">
                  <c:v>8.6609999999999996</c:v>
                </c:pt>
                <c:pt idx="17321">
                  <c:v>8.6620000000000008</c:v>
                </c:pt>
                <c:pt idx="17322">
                  <c:v>8.6620000000000008</c:v>
                </c:pt>
                <c:pt idx="17323">
                  <c:v>8.6630000000000003</c:v>
                </c:pt>
                <c:pt idx="17324">
                  <c:v>8.6630000000000003</c:v>
                </c:pt>
                <c:pt idx="17325">
                  <c:v>8.6639999999999997</c:v>
                </c:pt>
                <c:pt idx="17326">
                  <c:v>8.6639999999999997</c:v>
                </c:pt>
                <c:pt idx="17327">
                  <c:v>8.6649999999999991</c:v>
                </c:pt>
                <c:pt idx="17328">
                  <c:v>8.6649999999999991</c:v>
                </c:pt>
                <c:pt idx="17329">
                  <c:v>8.6660000000000004</c:v>
                </c:pt>
                <c:pt idx="17330">
                  <c:v>8.6660000000000004</c:v>
                </c:pt>
                <c:pt idx="17331">
                  <c:v>8.6669999999999998</c:v>
                </c:pt>
                <c:pt idx="17332">
                  <c:v>8.6669999999999998</c:v>
                </c:pt>
                <c:pt idx="17333">
                  <c:v>8.6679999999999993</c:v>
                </c:pt>
                <c:pt idx="17334">
                  <c:v>8.6679999999999993</c:v>
                </c:pt>
                <c:pt idx="17335">
                  <c:v>8.6690000000000005</c:v>
                </c:pt>
                <c:pt idx="17336">
                  <c:v>8.6690000000000005</c:v>
                </c:pt>
                <c:pt idx="17337">
                  <c:v>8.67</c:v>
                </c:pt>
                <c:pt idx="17338">
                  <c:v>8.67</c:v>
                </c:pt>
                <c:pt idx="17339">
                  <c:v>8.6709999999999994</c:v>
                </c:pt>
                <c:pt idx="17340">
                  <c:v>8.6709999999999994</c:v>
                </c:pt>
                <c:pt idx="17341">
                  <c:v>8.6720000000000006</c:v>
                </c:pt>
                <c:pt idx="17342">
                  <c:v>8.6720000000000006</c:v>
                </c:pt>
                <c:pt idx="17343">
                  <c:v>8.673</c:v>
                </c:pt>
                <c:pt idx="17344">
                  <c:v>8.673</c:v>
                </c:pt>
                <c:pt idx="17345">
                  <c:v>8.6739999999999995</c:v>
                </c:pt>
                <c:pt idx="17346">
                  <c:v>8.6739999999999995</c:v>
                </c:pt>
                <c:pt idx="17347">
                  <c:v>8.6750000000000007</c:v>
                </c:pt>
                <c:pt idx="17348">
                  <c:v>8.6750000000000007</c:v>
                </c:pt>
                <c:pt idx="17349">
                  <c:v>8.6760000000000002</c:v>
                </c:pt>
                <c:pt idx="17350">
                  <c:v>8.6760000000000002</c:v>
                </c:pt>
                <c:pt idx="17351">
                  <c:v>8.6769999999999996</c:v>
                </c:pt>
                <c:pt idx="17352">
                  <c:v>8.6769999999999996</c:v>
                </c:pt>
                <c:pt idx="17353">
                  <c:v>8.6780000000000008</c:v>
                </c:pt>
                <c:pt idx="17354">
                  <c:v>8.6780000000000008</c:v>
                </c:pt>
                <c:pt idx="17355">
                  <c:v>8.6790000000000003</c:v>
                </c:pt>
                <c:pt idx="17356">
                  <c:v>8.6790000000000003</c:v>
                </c:pt>
                <c:pt idx="17357">
                  <c:v>8.68</c:v>
                </c:pt>
                <c:pt idx="17358">
                  <c:v>8.68</c:v>
                </c:pt>
                <c:pt idx="17359">
                  <c:v>8.6809999999999992</c:v>
                </c:pt>
                <c:pt idx="17360">
                  <c:v>8.6809999999999992</c:v>
                </c:pt>
                <c:pt idx="17361">
                  <c:v>8.6820000000000004</c:v>
                </c:pt>
                <c:pt idx="17362">
                  <c:v>8.6820000000000004</c:v>
                </c:pt>
                <c:pt idx="17363">
                  <c:v>8.6829999999999998</c:v>
                </c:pt>
                <c:pt idx="17364">
                  <c:v>8.6829999999999998</c:v>
                </c:pt>
                <c:pt idx="17365">
                  <c:v>8.6839999999999993</c:v>
                </c:pt>
                <c:pt idx="17366">
                  <c:v>8.6839999999999993</c:v>
                </c:pt>
                <c:pt idx="17367">
                  <c:v>8.6850000000000005</c:v>
                </c:pt>
                <c:pt idx="17368">
                  <c:v>8.6850000000000005</c:v>
                </c:pt>
                <c:pt idx="17369">
                  <c:v>8.6859999999999999</c:v>
                </c:pt>
                <c:pt idx="17370">
                  <c:v>8.6859999999999999</c:v>
                </c:pt>
                <c:pt idx="17371">
                  <c:v>8.6869999999999994</c:v>
                </c:pt>
                <c:pt idx="17372">
                  <c:v>8.6869999999999994</c:v>
                </c:pt>
                <c:pt idx="17373">
                  <c:v>8.6880000000000006</c:v>
                </c:pt>
                <c:pt idx="17374">
                  <c:v>8.6880000000000006</c:v>
                </c:pt>
                <c:pt idx="17375">
                  <c:v>8.6890000000000001</c:v>
                </c:pt>
                <c:pt idx="17376">
                  <c:v>8.6890000000000001</c:v>
                </c:pt>
                <c:pt idx="17377">
                  <c:v>8.69</c:v>
                </c:pt>
                <c:pt idx="17378">
                  <c:v>8.69</c:v>
                </c:pt>
                <c:pt idx="17379">
                  <c:v>8.6910000000000007</c:v>
                </c:pt>
                <c:pt idx="17380">
                  <c:v>8.6910000000000007</c:v>
                </c:pt>
                <c:pt idx="17381">
                  <c:v>8.6920000000000002</c:v>
                </c:pt>
                <c:pt idx="17382">
                  <c:v>8.6920000000000002</c:v>
                </c:pt>
                <c:pt idx="17383">
                  <c:v>8.6929999999999996</c:v>
                </c:pt>
                <c:pt idx="17384">
                  <c:v>8.6929999999999996</c:v>
                </c:pt>
                <c:pt idx="17385">
                  <c:v>8.6940000000000008</c:v>
                </c:pt>
                <c:pt idx="17386">
                  <c:v>8.6940000000000008</c:v>
                </c:pt>
                <c:pt idx="17387">
                  <c:v>8.6950000000000003</c:v>
                </c:pt>
                <c:pt idx="17388">
                  <c:v>8.6950000000000003</c:v>
                </c:pt>
                <c:pt idx="17389">
                  <c:v>8.6959999999999997</c:v>
                </c:pt>
                <c:pt idx="17390">
                  <c:v>8.6959999999999997</c:v>
                </c:pt>
                <c:pt idx="17391">
                  <c:v>8.6969999999999992</c:v>
                </c:pt>
                <c:pt idx="17392">
                  <c:v>8.6969999999999992</c:v>
                </c:pt>
                <c:pt idx="17393">
                  <c:v>8.6980000000000004</c:v>
                </c:pt>
                <c:pt idx="17394">
                  <c:v>8.6980000000000004</c:v>
                </c:pt>
                <c:pt idx="17395">
                  <c:v>8.6989999999999998</c:v>
                </c:pt>
                <c:pt idx="17396">
                  <c:v>8.6989999999999998</c:v>
                </c:pt>
                <c:pt idx="17397">
                  <c:v>8.6999999999999993</c:v>
                </c:pt>
                <c:pt idx="17398">
                  <c:v>8.6999999999999993</c:v>
                </c:pt>
                <c:pt idx="17399">
                  <c:v>8.7010000000000005</c:v>
                </c:pt>
                <c:pt idx="17400">
                  <c:v>8.7010000000000005</c:v>
                </c:pt>
                <c:pt idx="17401">
                  <c:v>8.702</c:v>
                </c:pt>
                <c:pt idx="17402">
                  <c:v>8.702</c:v>
                </c:pt>
                <c:pt idx="17403">
                  <c:v>8.7029999999999994</c:v>
                </c:pt>
                <c:pt idx="17404">
                  <c:v>8.7029999999999994</c:v>
                </c:pt>
                <c:pt idx="17405">
                  <c:v>8.7040000000000006</c:v>
                </c:pt>
                <c:pt idx="17406">
                  <c:v>8.7040000000000006</c:v>
                </c:pt>
                <c:pt idx="17407">
                  <c:v>8.7050000000000001</c:v>
                </c:pt>
                <c:pt idx="17408">
                  <c:v>8.7050000000000001</c:v>
                </c:pt>
                <c:pt idx="17409">
                  <c:v>8.7059999999999995</c:v>
                </c:pt>
                <c:pt idx="17410">
                  <c:v>8.7059999999999995</c:v>
                </c:pt>
                <c:pt idx="17411">
                  <c:v>8.7070000000000007</c:v>
                </c:pt>
                <c:pt idx="17412">
                  <c:v>8.7070000000000007</c:v>
                </c:pt>
                <c:pt idx="17413">
                  <c:v>8.7080000000000002</c:v>
                </c:pt>
                <c:pt idx="17414">
                  <c:v>8.7080000000000002</c:v>
                </c:pt>
                <c:pt idx="17415">
                  <c:v>8.7089999999999996</c:v>
                </c:pt>
                <c:pt idx="17416">
                  <c:v>8.7089999999999996</c:v>
                </c:pt>
                <c:pt idx="17417">
                  <c:v>8.7100000000000009</c:v>
                </c:pt>
                <c:pt idx="17418">
                  <c:v>8.7100000000000009</c:v>
                </c:pt>
                <c:pt idx="17419">
                  <c:v>8.7110000000000003</c:v>
                </c:pt>
                <c:pt idx="17420">
                  <c:v>8.7110000000000003</c:v>
                </c:pt>
                <c:pt idx="17421">
                  <c:v>8.7119999999999997</c:v>
                </c:pt>
                <c:pt idx="17422">
                  <c:v>8.7119999999999997</c:v>
                </c:pt>
                <c:pt idx="17423">
                  <c:v>8.7129999999999992</c:v>
                </c:pt>
                <c:pt idx="17424">
                  <c:v>8.7129999999999992</c:v>
                </c:pt>
                <c:pt idx="17425">
                  <c:v>8.7140000000000004</c:v>
                </c:pt>
                <c:pt idx="17426">
                  <c:v>8.7140000000000004</c:v>
                </c:pt>
                <c:pt idx="17427">
                  <c:v>8.7149999999999999</c:v>
                </c:pt>
                <c:pt idx="17428">
                  <c:v>8.7149999999999999</c:v>
                </c:pt>
                <c:pt idx="17429">
                  <c:v>8.7159999999999993</c:v>
                </c:pt>
                <c:pt idx="17430">
                  <c:v>8.7159999999999993</c:v>
                </c:pt>
                <c:pt idx="17431">
                  <c:v>8.7170000000000005</c:v>
                </c:pt>
                <c:pt idx="17432">
                  <c:v>8.7170000000000005</c:v>
                </c:pt>
                <c:pt idx="17433">
                  <c:v>8.718</c:v>
                </c:pt>
                <c:pt idx="17434">
                  <c:v>8.718</c:v>
                </c:pt>
                <c:pt idx="17435">
                  <c:v>8.7189999999999994</c:v>
                </c:pt>
                <c:pt idx="17436">
                  <c:v>8.7189999999999994</c:v>
                </c:pt>
                <c:pt idx="17437">
                  <c:v>8.7200000000000006</c:v>
                </c:pt>
                <c:pt idx="17438">
                  <c:v>8.7200000000000006</c:v>
                </c:pt>
                <c:pt idx="17439">
                  <c:v>8.7210000000000001</c:v>
                </c:pt>
                <c:pt idx="17440">
                  <c:v>8.7210000000000001</c:v>
                </c:pt>
                <c:pt idx="17441">
                  <c:v>8.7219999999999995</c:v>
                </c:pt>
                <c:pt idx="17442">
                  <c:v>8.7219999999999995</c:v>
                </c:pt>
                <c:pt idx="17443">
                  <c:v>8.7230000000000008</c:v>
                </c:pt>
                <c:pt idx="17444">
                  <c:v>8.7230000000000008</c:v>
                </c:pt>
                <c:pt idx="17445">
                  <c:v>8.7240000000000002</c:v>
                </c:pt>
                <c:pt idx="17446">
                  <c:v>8.7240000000000002</c:v>
                </c:pt>
                <c:pt idx="17447">
                  <c:v>8.7249999999999996</c:v>
                </c:pt>
                <c:pt idx="17448">
                  <c:v>8.7249999999999996</c:v>
                </c:pt>
                <c:pt idx="17449">
                  <c:v>8.7260000000000009</c:v>
                </c:pt>
                <c:pt idx="17450">
                  <c:v>8.7260000000000009</c:v>
                </c:pt>
                <c:pt idx="17451">
                  <c:v>8.7270000000000003</c:v>
                </c:pt>
                <c:pt idx="17452">
                  <c:v>8.7270000000000003</c:v>
                </c:pt>
                <c:pt idx="17453">
                  <c:v>8.7279999999999998</c:v>
                </c:pt>
                <c:pt idx="17454">
                  <c:v>8.7279999999999998</c:v>
                </c:pt>
                <c:pt idx="17455">
                  <c:v>8.7289999999999992</c:v>
                </c:pt>
                <c:pt idx="17456">
                  <c:v>8.7289999999999992</c:v>
                </c:pt>
                <c:pt idx="17457">
                  <c:v>8.73</c:v>
                </c:pt>
                <c:pt idx="17458">
                  <c:v>8.73</c:v>
                </c:pt>
                <c:pt idx="17459">
                  <c:v>8.7309999999999999</c:v>
                </c:pt>
                <c:pt idx="17460">
                  <c:v>8.7309999999999999</c:v>
                </c:pt>
                <c:pt idx="17461">
                  <c:v>8.7319999999999993</c:v>
                </c:pt>
                <c:pt idx="17462">
                  <c:v>8.7319999999999993</c:v>
                </c:pt>
                <c:pt idx="17463">
                  <c:v>8.7330000000000005</c:v>
                </c:pt>
                <c:pt idx="17464">
                  <c:v>8.7330000000000005</c:v>
                </c:pt>
                <c:pt idx="17465">
                  <c:v>8.734</c:v>
                </c:pt>
                <c:pt idx="17466">
                  <c:v>8.734</c:v>
                </c:pt>
                <c:pt idx="17467">
                  <c:v>8.7349999999999994</c:v>
                </c:pt>
                <c:pt idx="17468">
                  <c:v>8.7349999999999994</c:v>
                </c:pt>
                <c:pt idx="17469">
                  <c:v>8.7360000000000007</c:v>
                </c:pt>
                <c:pt idx="17470">
                  <c:v>8.7360000000000007</c:v>
                </c:pt>
                <c:pt idx="17471">
                  <c:v>8.7370000000000001</c:v>
                </c:pt>
                <c:pt idx="17472">
                  <c:v>8.7370000000000001</c:v>
                </c:pt>
                <c:pt idx="17473">
                  <c:v>8.7379999999999995</c:v>
                </c:pt>
                <c:pt idx="17474">
                  <c:v>8.7379999999999995</c:v>
                </c:pt>
                <c:pt idx="17475">
                  <c:v>8.7390000000000008</c:v>
                </c:pt>
                <c:pt idx="17476">
                  <c:v>8.7390000000000008</c:v>
                </c:pt>
                <c:pt idx="17477">
                  <c:v>8.74</c:v>
                </c:pt>
                <c:pt idx="17478">
                  <c:v>8.74</c:v>
                </c:pt>
                <c:pt idx="17479">
                  <c:v>8.7409999999999997</c:v>
                </c:pt>
                <c:pt idx="17480">
                  <c:v>8.7409999999999997</c:v>
                </c:pt>
                <c:pt idx="17481">
                  <c:v>8.7420000000000009</c:v>
                </c:pt>
                <c:pt idx="17482">
                  <c:v>8.7420000000000009</c:v>
                </c:pt>
                <c:pt idx="17483">
                  <c:v>8.7430000000000003</c:v>
                </c:pt>
                <c:pt idx="17484">
                  <c:v>8.7430000000000003</c:v>
                </c:pt>
                <c:pt idx="17485">
                  <c:v>8.7439999999999998</c:v>
                </c:pt>
                <c:pt idx="17486">
                  <c:v>8.7439999999999998</c:v>
                </c:pt>
                <c:pt idx="17487">
                  <c:v>8.7449999999999992</c:v>
                </c:pt>
                <c:pt idx="17488">
                  <c:v>8.7449999999999992</c:v>
                </c:pt>
                <c:pt idx="17489">
                  <c:v>8.7460000000000004</c:v>
                </c:pt>
                <c:pt idx="17490">
                  <c:v>8.7460000000000004</c:v>
                </c:pt>
                <c:pt idx="17491">
                  <c:v>8.7469999999999999</c:v>
                </c:pt>
                <c:pt idx="17492">
                  <c:v>8.7469999999999999</c:v>
                </c:pt>
                <c:pt idx="17493">
                  <c:v>8.7479999999999993</c:v>
                </c:pt>
                <c:pt idx="17494">
                  <c:v>8.7479999999999993</c:v>
                </c:pt>
                <c:pt idx="17495">
                  <c:v>8.7490000000000006</c:v>
                </c:pt>
                <c:pt idx="17496">
                  <c:v>8.7490000000000006</c:v>
                </c:pt>
                <c:pt idx="17497">
                  <c:v>8.75</c:v>
                </c:pt>
                <c:pt idx="17498">
                  <c:v>8.75</c:v>
                </c:pt>
                <c:pt idx="17499">
                  <c:v>8.7509999999999994</c:v>
                </c:pt>
                <c:pt idx="17500">
                  <c:v>8.7509999999999994</c:v>
                </c:pt>
                <c:pt idx="17501">
                  <c:v>8.7520000000000007</c:v>
                </c:pt>
                <c:pt idx="17502">
                  <c:v>8.7520000000000007</c:v>
                </c:pt>
                <c:pt idx="17503">
                  <c:v>8.7530000000000001</c:v>
                </c:pt>
                <c:pt idx="17504">
                  <c:v>8.7530000000000001</c:v>
                </c:pt>
                <c:pt idx="17505">
                  <c:v>8.7539999999999996</c:v>
                </c:pt>
                <c:pt idx="17506">
                  <c:v>8.7539999999999996</c:v>
                </c:pt>
                <c:pt idx="17507">
                  <c:v>8.7550000000000008</c:v>
                </c:pt>
                <c:pt idx="17508">
                  <c:v>8.7550000000000008</c:v>
                </c:pt>
                <c:pt idx="17509">
                  <c:v>8.7560000000000002</c:v>
                </c:pt>
                <c:pt idx="17510">
                  <c:v>8.7560000000000002</c:v>
                </c:pt>
                <c:pt idx="17511">
                  <c:v>8.7569999999999997</c:v>
                </c:pt>
                <c:pt idx="17512">
                  <c:v>8.7569999999999997</c:v>
                </c:pt>
                <c:pt idx="17513">
                  <c:v>8.7579999999999991</c:v>
                </c:pt>
                <c:pt idx="17514">
                  <c:v>8.7579999999999991</c:v>
                </c:pt>
                <c:pt idx="17515">
                  <c:v>8.7590000000000003</c:v>
                </c:pt>
                <c:pt idx="17516">
                  <c:v>8.7590000000000003</c:v>
                </c:pt>
                <c:pt idx="17517">
                  <c:v>8.76</c:v>
                </c:pt>
                <c:pt idx="17518">
                  <c:v>8.76</c:v>
                </c:pt>
                <c:pt idx="17519">
                  <c:v>8.7609999999999992</c:v>
                </c:pt>
                <c:pt idx="17520">
                  <c:v>8.7609999999999992</c:v>
                </c:pt>
                <c:pt idx="17521">
                  <c:v>8.7620000000000005</c:v>
                </c:pt>
                <c:pt idx="17522">
                  <c:v>8.7620000000000005</c:v>
                </c:pt>
                <c:pt idx="17523">
                  <c:v>8.7629999999999999</c:v>
                </c:pt>
                <c:pt idx="17524">
                  <c:v>8.7629999999999999</c:v>
                </c:pt>
                <c:pt idx="17525">
                  <c:v>8.7639999999999993</c:v>
                </c:pt>
                <c:pt idx="17526">
                  <c:v>8.7639999999999993</c:v>
                </c:pt>
                <c:pt idx="17527">
                  <c:v>8.7650000000000006</c:v>
                </c:pt>
                <c:pt idx="17528">
                  <c:v>8.7650000000000006</c:v>
                </c:pt>
                <c:pt idx="17529">
                  <c:v>8.766</c:v>
                </c:pt>
                <c:pt idx="17530">
                  <c:v>8.766</c:v>
                </c:pt>
                <c:pt idx="17531">
                  <c:v>8.7669999999999995</c:v>
                </c:pt>
                <c:pt idx="17532">
                  <c:v>8.7669999999999995</c:v>
                </c:pt>
                <c:pt idx="17533">
                  <c:v>8.7680000000000007</c:v>
                </c:pt>
                <c:pt idx="17534">
                  <c:v>8.7680000000000007</c:v>
                </c:pt>
                <c:pt idx="17535">
                  <c:v>8.7690000000000001</c:v>
                </c:pt>
                <c:pt idx="17536">
                  <c:v>8.7690000000000001</c:v>
                </c:pt>
                <c:pt idx="17537">
                  <c:v>8.77</c:v>
                </c:pt>
                <c:pt idx="17538">
                  <c:v>8.77</c:v>
                </c:pt>
                <c:pt idx="17539">
                  <c:v>8.7710000000000008</c:v>
                </c:pt>
                <c:pt idx="17540">
                  <c:v>8.7710000000000008</c:v>
                </c:pt>
                <c:pt idx="17541">
                  <c:v>8.7720000000000002</c:v>
                </c:pt>
                <c:pt idx="17542">
                  <c:v>8.7720000000000002</c:v>
                </c:pt>
                <c:pt idx="17543">
                  <c:v>8.7729999999999997</c:v>
                </c:pt>
                <c:pt idx="17544">
                  <c:v>8.7729999999999997</c:v>
                </c:pt>
                <c:pt idx="17545">
                  <c:v>8.7739999999999991</c:v>
                </c:pt>
                <c:pt idx="17546">
                  <c:v>8.7739999999999991</c:v>
                </c:pt>
                <c:pt idx="17547">
                  <c:v>8.7750000000000004</c:v>
                </c:pt>
                <c:pt idx="17548">
                  <c:v>8.7750000000000004</c:v>
                </c:pt>
                <c:pt idx="17549">
                  <c:v>8.7759999999999998</c:v>
                </c:pt>
                <c:pt idx="17550">
                  <c:v>8.7759999999999998</c:v>
                </c:pt>
                <c:pt idx="17551">
                  <c:v>8.7769999999999992</c:v>
                </c:pt>
                <c:pt idx="17552">
                  <c:v>8.7769999999999992</c:v>
                </c:pt>
                <c:pt idx="17553">
                  <c:v>8.7780000000000005</c:v>
                </c:pt>
                <c:pt idx="17554">
                  <c:v>8.7780000000000005</c:v>
                </c:pt>
                <c:pt idx="17555">
                  <c:v>8.7789999999999999</c:v>
                </c:pt>
                <c:pt idx="17556">
                  <c:v>8.7789999999999999</c:v>
                </c:pt>
                <c:pt idx="17557">
                  <c:v>8.7799999999999994</c:v>
                </c:pt>
                <c:pt idx="17558">
                  <c:v>8.7799999999999994</c:v>
                </c:pt>
                <c:pt idx="17559">
                  <c:v>8.7810000000000006</c:v>
                </c:pt>
                <c:pt idx="17560">
                  <c:v>8.7810000000000006</c:v>
                </c:pt>
                <c:pt idx="17561">
                  <c:v>8.782</c:v>
                </c:pt>
                <c:pt idx="17562">
                  <c:v>8.782</c:v>
                </c:pt>
                <c:pt idx="17563">
                  <c:v>8.7829999999999995</c:v>
                </c:pt>
                <c:pt idx="17564">
                  <c:v>8.7829999999999995</c:v>
                </c:pt>
                <c:pt idx="17565">
                  <c:v>8.7840000000000007</c:v>
                </c:pt>
                <c:pt idx="17566">
                  <c:v>8.7840000000000007</c:v>
                </c:pt>
                <c:pt idx="17567">
                  <c:v>8.7850000000000001</c:v>
                </c:pt>
                <c:pt idx="17568">
                  <c:v>8.7850000000000001</c:v>
                </c:pt>
                <c:pt idx="17569">
                  <c:v>8.7859999999999996</c:v>
                </c:pt>
                <c:pt idx="17570">
                  <c:v>8.7859999999999996</c:v>
                </c:pt>
                <c:pt idx="17571">
                  <c:v>8.7870000000000008</c:v>
                </c:pt>
                <c:pt idx="17572">
                  <c:v>8.7870000000000008</c:v>
                </c:pt>
                <c:pt idx="17573">
                  <c:v>8.7880000000000003</c:v>
                </c:pt>
                <c:pt idx="17574">
                  <c:v>8.7880000000000003</c:v>
                </c:pt>
                <c:pt idx="17575">
                  <c:v>8.7889999999999997</c:v>
                </c:pt>
                <c:pt idx="17576">
                  <c:v>8.7889999999999997</c:v>
                </c:pt>
                <c:pt idx="17577">
                  <c:v>8.7899999999999991</c:v>
                </c:pt>
                <c:pt idx="17578">
                  <c:v>8.7899999999999991</c:v>
                </c:pt>
                <c:pt idx="17579">
                  <c:v>8.7910000000000004</c:v>
                </c:pt>
                <c:pt idx="17580">
                  <c:v>8.7910000000000004</c:v>
                </c:pt>
                <c:pt idx="17581">
                  <c:v>8.7919999999999998</c:v>
                </c:pt>
                <c:pt idx="17582">
                  <c:v>8.7919999999999998</c:v>
                </c:pt>
                <c:pt idx="17583">
                  <c:v>8.7929999999999993</c:v>
                </c:pt>
                <c:pt idx="17584">
                  <c:v>8.7929999999999993</c:v>
                </c:pt>
                <c:pt idx="17585">
                  <c:v>8.7940000000000005</c:v>
                </c:pt>
                <c:pt idx="17586">
                  <c:v>8.7940000000000005</c:v>
                </c:pt>
                <c:pt idx="17587">
                  <c:v>8.7949999999999999</c:v>
                </c:pt>
                <c:pt idx="17588">
                  <c:v>8.7949999999999999</c:v>
                </c:pt>
                <c:pt idx="17589">
                  <c:v>8.7959999999999994</c:v>
                </c:pt>
                <c:pt idx="17590">
                  <c:v>8.7959999999999994</c:v>
                </c:pt>
                <c:pt idx="17591">
                  <c:v>8.7970000000000006</c:v>
                </c:pt>
                <c:pt idx="17592">
                  <c:v>8.7970000000000006</c:v>
                </c:pt>
                <c:pt idx="17593">
                  <c:v>8.798</c:v>
                </c:pt>
                <c:pt idx="17594">
                  <c:v>8.798</c:v>
                </c:pt>
                <c:pt idx="17595">
                  <c:v>8.7989999999999995</c:v>
                </c:pt>
                <c:pt idx="17596">
                  <c:v>8.7989999999999995</c:v>
                </c:pt>
                <c:pt idx="17597">
                  <c:v>8.8000000000000007</c:v>
                </c:pt>
                <c:pt idx="17598">
                  <c:v>8.8000000000000007</c:v>
                </c:pt>
                <c:pt idx="17599">
                  <c:v>8.8010000000000002</c:v>
                </c:pt>
                <c:pt idx="17600">
                  <c:v>8.8010000000000002</c:v>
                </c:pt>
                <c:pt idx="17601">
                  <c:v>8.8019999999999996</c:v>
                </c:pt>
                <c:pt idx="17602">
                  <c:v>8.8019999999999996</c:v>
                </c:pt>
                <c:pt idx="17603">
                  <c:v>8.8030000000000008</c:v>
                </c:pt>
                <c:pt idx="17604">
                  <c:v>8.8030000000000008</c:v>
                </c:pt>
                <c:pt idx="17605">
                  <c:v>8.8040000000000003</c:v>
                </c:pt>
                <c:pt idx="17606">
                  <c:v>8.8040000000000003</c:v>
                </c:pt>
                <c:pt idx="17607">
                  <c:v>8.8049999999999997</c:v>
                </c:pt>
                <c:pt idx="17608">
                  <c:v>8.8049999999999997</c:v>
                </c:pt>
                <c:pt idx="17609">
                  <c:v>8.8059999999999992</c:v>
                </c:pt>
                <c:pt idx="17610">
                  <c:v>8.8059999999999992</c:v>
                </c:pt>
                <c:pt idx="17611">
                  <c:v>8.8070000000000004</c:v>
                </c:pt>
                <c:pt idx="17612">
                  <c:v>8.8070000000000004</c:v>
                </c:pt>
                <c:pt idx="17613">
                  <c:v>8.8079999999999998</c:v>
                </c:pt>
                <c:pt idx="17614">
                  <c:v>8.8079999999999998</c:v>
                </c:pt>
                <c:pt idx="17615">
                  <c:v>8.8089999999999993</c:v>
                </c:pt>
                <c:pt idx="17616">
                  <c:v>8.8089999999999993</c:v>
                </c:pt>
                <c:pt idx="17617">
                  <c:v>8.81</c:v>
                </c:pt>
                <c:pt idx="17618">
                  <c:v>8.81</c:v>
                </c:pt>
                <c:pt idx="17619">
                  <c:v>8.8109999999999999</c:v>
                </c:pt>
                <c:pt idx="17620">
                  <c:v>8.8109999999999999</c:v>
                </c:pt>
                <c:pt idx="17621">
                  <c:v>8.8119999999999994</c:v>
                </c:pt>
                <c:pt idx="17622">
                  <c:v>8.8119999999999994</c:v>
                </c:pt>
                <c:pt idx="17623">
                  <c:v>8.8130000000000006</c:v>
                </c:pt>
                <c:pt idx="17624">
                  <c:v>8.8130000000000006</c:v>
                </c:pt>
                <c:pt idx="17625">
                  <c:v>8.8140000000000001</c:v>
                </c:pt>
                <c:pt idx="17626">
                  <c:v>8.8140000000000001</c:v>
                </c:pt>
                <c:pt idx="17627">
                  <c:v>8.8149999999999995</c:v>
                </c:pt>
                <c:pt idx="17628">
                  <c:v>8.8149999999999995</c:v>
                </c:pt>
                <c:pt idx="17629">
                  <c:v>8.8160000000000007</c:v>
                </c:pt>
                <c:pt idx="17630">
                  <c:v>8.8160000000000007</c:v>
                </c:pt>
                <c:pt idx="17631">
                  <c:v>8.8170000000000002</c:v>
                </c:pt>
                <c:pt idx="17632">
                  <c:v>8.8170000000000002</c:v>
                </c:pt>
                <c:pt idx="17633">
                  <c:v>8.8179999999999996</c:v>
                </c:pt>
                <c:pt idx="17634">
                  <c:v>8.8179999999999996</c:v>
                </c:pt>
                <c:pt idx="17635">
                  <c:v>8.8190000000000008</c:v>
                </c:pt>
                <c:pt idx="17636">
                  <c:v>8.8190000000000008</c:v>
                </c:pt>
                <c:pt idx="17637">
                  <c:v>8.82</c:v>
                </c:pt>
                <c:pt idx="17638">
                  <c:v>8.82</c:v>
                </c:pt>
                <c:pt idx="17639">
                  <c:v>8.8209999999999997</c:v>
                </c:pt>
                <c:pt idx="17640">
                  <c:v>8.8209999999999997</c:v>
                </c:pt>
                <c:pt idx="17641">
                  <c:v>8.8219999999999992</c:v>
                </c:pt>
                <c:pt idx="17642">
                  <c:v>8.8219999999999992</c:v>
                </c:pt>
                <c:pt idx="17643">
                  <c:v>8.8230000000000004</c:v>
                </c:pt>
                <c:pt idx="17644">
                  <c:v>8.8230000000000004</c:v>
                </c:pt>
                <c:pt idx="17645">
                  <c:v>8.8239999999999998</c:v>
                </c:pt>
                <c:pt idx="17646">
                  <c:v>8.8239999999999998</c:v>
                </c:pt>
                <c:pt idx="17647">
                  <c:v>8.8249999999999993</c:v>
                </c:pt>
                <c:pt idx="17648">
                  <c:v>8.8249999999999993</c:v>
                </c:pt>
                <c:pt idx="17649">
                  <c:v>8.8260000000000005</c:v>
                </c:pt>
                <c:pt idx="17650">
                  <c:v>8.8260000000000005</c:v>
                </c:pt>
                <c:pt idx="17651">
                  <c:v>8.827</c:v>
                </c:pt>
                <c:pt idx="17652">
                  <c:v>8.827</c:v>
                </c:pt>
                <c:pt idx="17653">
                  <c:v>8.8279999999999994</c:v>
                </c:pt>
                <c:pt idx="17654">
                  <c:v>8.8279999999999994</c:v>
                </c:pt>
                <c:pt idx="17655">
                  <c:v>8.8290000000000006</c:v>
                </c:pt>
                <c:pt idx="17656">
                  <c:v>8.8290000000000006</c:v>
                </c:pt>
                <c:pt idx="17657">
                  <c:v>8.83</c:v>
                </c:pt>
                <c:pt idx="17658">
                  <c:v>8.83</c:v>
                </c:pt>
                <c:pt idx="17659">
                  <c:v>8.8309999999999995</c:v>
                </c:pt>
                <c:pt idx="17660">
                  <c:v>8.8309999999999995</c:v>
                </c:pt>
                <c:pt idx="17661">
                  <c:v>8.8320000000000007</c:v>
                </c:pt>
                <c:pt idx="17662">
                  <c:v>8.8320000000000007</c:v>
                </c:pt>
                <c:pt idx="17663">
                  <c:v>8.8330000000000002</c:v>
                </c:pt>
                <c:pt idx="17664">
                  <c:v>8.8330000000000002</c:v>
                </c:pt>
                <c:pt idx="17665">
                  <c:v>8.8339999999999996</c:v>
                </c:pt>
                <c:pt idx="17666">
                  <c:v>8.8339999999999996</c:v>
                </c:pt>
                <c:pt idx="17667">
                  <c:v>8.8350000000000009</c:v>
                </c:pt>
                <c:pt idx="17668">
                  <c:v>8.8350000000000009</c:v>
                </c:pt>
                <c:pt idx="17669">
                  <c:v>8.8360000000000003</c:v>
                </c:pt>
                <c:pt idx="17670">
                  <c:v>8.8360000000000003</c:v>
                </c:pt>
                <c:pt idx="17671">
                  <c:v>8.8369999999999997</c:v>
                </c:pt>
                <c:pt idx="17672">
                  <c:v>8.8369999999999997</c:v>
                </c:pt>
                <c:pt idx="17673">
                  <c:v>8.8379999999999992</c:v>
                </c:pt>
                <c:pt idx="17674">
                  <c:v>8.8379999999999992</c:v>
                </c:pt>
                <c:pt idx="17675">
                  <c:v>8.8390000000000004</c:v>
                </c:pt>
                <c:pt idx="17676">
                  <c:v>8.8390000000000004</c:v>
                </c:pt>
                <c:pt idx="17677">
                  <c:v>8.84</c:v>
                </c:pt>
                <c:pt idx="17678">
                  <c:v>8.84</c:v>
                </c:pt>
                <c:pt idx="17679">
                  <c:v>8.8409999999999993</c:v>
                </c:pt>
                <c:pt idx="17680">
                  <c:v>8.8409999999999993</c:v>
                </c:pt>
                <c:pt idx="17681">
                  <c:v>8.8420000000000005</c:v>
                </c:pt>
                <c:pt idx="17682">
                  <c:v>8.8420000000000005</c:v>
                </c:pt>
                <c:pt idx="17683">
                  <c:v>8.843</c:v>
                </c:pt>
                <c:pt idx="17684">
                  <c:v>8.843</c:v>
                </c:pt>
                <c:pt idx="17685">
                  <c:v>8.8439999999999994</c:v>
                </c:pt>
                <c:pt idx="17686">
                  <c:v>8.8439999999999994</c:v>
                </c:pt>
                <c:pt idx="17687">
                  <c:v>8.8450000000000006</c:v>
                </c:pt>
                <c:pt idx="17688">
                  <c:v>8.8450000000000006</c:v>
                </c:pt>
                <c:pt idx="17689">
                  <c:v>8.8460000000000001</c:v>
                </c:pt>
                <c:pt idx="17690">
                  <c:v>8.8460000000000001</c:v>
                </c:pt>
                <c:pt idx="17691">
                  <c:v>8.8469999999999995</c:v>
                </c:pt>
                <c:pt idx="17692">
                  <c:v>8.8469999999999995</c:v>
                </c:pt>
                <c:pt idx="17693">
                  <c:v>8.8480000000000008</c:v>
                </c:pt>
                <c:pt idx="17694">
                  <c:v>8.8480000000000008</c:v>
                </c:pt>
                <c:pt idx="17695">
                  <c:v>8.8490000000000002</c:v>
                </c:pt>
                <c:pt idx="17696">
                  <c:v>8.8490000000000002</c:v>
                </c:pt>
                <c:pt idx="17697">
                  <c:v>8.85</c:v>
                </c:pt>
                <c:pt idx="17698">
                  <c:v>8.85</c:v>
                </c:pt>
                <c:pt idx="17699">
                  <c:v>8.8510000000000009</c:v>
                </c:pt>
                <c:pt idx="17700">
                  <c:v>8.8510000000000009</c:v>
                </c:pt>
                <c:pt idx="17701">
                  <c:v>8.8520000000000003</c:v>
                </c:pt>
                <c:pt idx="17702">
                  <c:v>8.8520000000000003</c:v>
                </c:pt>
                <c:pt idx="17703">
                  <c:v>8.8529999999999998</c:v>
                </c:pt>
                <c:pt idx="17704">
                  <c:v>8.8529999999999998</c:v>
                </c:pt>
                <c:pt idx="17705">
                  <c:v>8.8539999999999992</c:v>
                </c:pt>
                <c:pt idx="17706">
                  <c:v>8.8539999999999992</c:v>
                </c:pt>
                <c:pt idx="17707">
                  <c:v>8.8550000000000004</c:v>
                </c:pt>
                <c:pt idx="17708">
                  <c:v>8.8550000000000004</c:v>
                </c:pt>
                <c:pt idx="17709">
                  <c:v>8.8559999999999999</c:v>
                </c:pt>
                <c:pt idx="17710">
                  <c:v>8.8559999999999999</c:v>
                </c:pt>
                <c:pt idx="17711">
                  <c:v>8.8569999999999993</c:v>
                </c:pt>
                <c:pt idx="17712">
                  <c:v>8.8569999999999993</c:v>
                </c:pt>
                <c:pt idx="17713">
                  <c:v>8.8580000000000005</c:v>
                </c:pt>
                <c:pt idx="17714">
                  <c:v>8.8580000000000005</c:v>
                </c:pt>
                <c:pt idx="17715">
                  <c:v>8.859</c:v>
                </c:pt>
                <c:pt idx="17716">
                  <c:v>8.859</c:v>
                </c:pt>
                <c:pt idx="17717">
                  <c:v>8.86</c:v>
                </c:pt>
                <c:pt idx="17718">
                  <c:v>8.86</c:v>
                </c:pt>
                <c:pt idx="17719">
                  <c:v>8.8610000000000007</c:v>
                </c:pt>
                <c:pt idx="17720">
                  <c:v>8.8610000000000007</c:v>
                </c:pt>
                <c:pt idx="17721">
                  <c:v>8.8620000000000001</c:v>
                </c:pt>
                <c:pt idx="17722">
                  <c:v>8.8620000000000001</c:v>
                </c:pt>
                <c:pt idx="17723">
                  <c:v>8.8629999999999995</c:v>
                </c:pt>
                <c:pt idx="17724">
                  <c:v>8.8629999999999995</c:v>
                </c:pt>
                <c:pt idx="17725">
                  <c:v>8.8640000000000008</c:v>
                </c:pt>
                <c:pt idx="17726">
                  <c:v>8.8640000000000008</c:v>
                </c:pt>
                <c:pt idx="17727">
                  <c:v>8.8650000000000002</c:v>
                </c:pt>
                <c:pt idx="17728">
                  <c:v>8.8650000000000002</c:v>
                </c:pt>
                <c:pt idx="17729">
                  <c:v>8.8659999999999997</c:v>
                </c:pt>
                <c:pt idx="17730">
                  <c:v>8.8659999999999997</c:v>
                </c:pt>
                <c:pt idx="17731">
                  <c:v>8.8670000000000009</c:v>
                </c:pt>
                <c:pt idx="17732">
                  <c:v>8.8670000000000009</c:v>
                </c:pt>
                <c:pt idx="17733">
                  <c:v>8.8680000000000003</c:v>
                </c:pt>
                <c:pt idx="17734">
                  <c:v>8.8680000000000003</c:v>
                </c:pt>
                <c:pt idx="17735">
                  <c:v>8.8689999999999998</c:v>
                </c:pt>
                <c:pt idx="17736">
                  <c:v>8.8689999999999998</c:v>
                </c:pt>
                <c:pt idx="17737">
                  <c:v>8.8699999999999992</c:v>
                </c:pt>
                <c:pt idx="17738">
                  <c:v>8.8699999999999992</c:v>
                </c:pt>
                <c:pt idx="17739">
                  <c:v>8.8710000000000004</c:v>
                </c:pt>
                <c:pt idx="17740">
                  <c:v>8.8710000000000004</c:v>
                </c:pt>
                <c:pt idx="17741">
                  <c:v>8.8719999999999999</c:v>
                </c:pt>
                <c:pt idx="17742">
                  <c:v>8.8719999999999999</c:v>
                </c:pt>
                <c:pt idx="17743">
                  <c:v>8.8729999999999993</c:v>
                </c:pt>
                <c:pt idx="17744">
                  <c:v>8.8729999999999993</c:v>
                </c:pt>
                <c:pt idx="17745">
                  <c:v>8.8740000000000006</c:v>
                </c:pt>
                <c:pt idx="17746">
                  <c:v>8.8740000000000006</c:v>
                </c:pt>
                <c:pt idx="17747">
                  <c:v>8.875</c:v>
                </c:pt>
                <c:pt idx="17748">
                  <c:v>8.875</c:v>
                </c:pt>
                <c:pt idx="17749">
                  <c:v>8.8759999999999994</c:v>
                </c:pt>
                <c:pt idx="17750">
                  <c:v>8.8759999999999994</c:v>
                </c:pt>
                <c:pt idx="17751">
                  <c:v>8.8770000000000007</c:v>
                </c:pt>
                <c:pt idx="17752">
                  <c:v>8.8770000000000007</c:v>
                </c:pt>
                <c:pt idx="17753">
                  <c:v>8.8780000000000001</c:v>
                </c:pt>
                <c:pt idx="17754">
                  <c:v>8.8780000000000001</c:v>
                </c:pt>
                <c:pt idx="17755">
                  <c:v>8.8789999999999996</c:v>
                </c:pt>
                <c:pt idx="17756">
                  <c:v>8.8789999999999996</c:v>
                </c:pt>
                <c:pt idx="17757">
                  <c:v>8.8800000000000008</c:v>
                </c:pt>
                <c:pt idx="17758">
                  <c:v>8.8800000000000008</c:v>
                </c:pt>
                <c:pt idx="17759">
                  <c:v>8.8810000000000002</c:v>
                </c:pt>
                <c:pt idx="17760">
                  <c:v>8.8810000000000002</c:v>
                </c:pt>
                <c:pt idx="17761">
                  <c:v>8.8819999999999997</c:v>
                </c:pt>
                <c:pt idx="17762">
                  <c:v>8.8819999999999997</c:v>
                </c:pt>
                <c:pt idx="17763">
                  <c:v>8.8829999999999991</c:v>
                </c:pt>
                <c:pt idx="17764">
                  <c:v>8.8829999999999991</c:v>
                </c:pt>
                <c:pt idx="17765">
                  <c:v>8.8840000000000003</c:v>
                </c:pt>
                <c:pt idx="17766">
                  <c:v>8.8840000000000003</c:v>
                </c:pt>
                <c:pt idx="17767">
                  <c:v>8.8849999999999998</c:v>
                </c:pt>
                <c:pt idx="17768">
                  <c:v>8.8849999999999998</c:v>
                </c:pt>
                <c:pt idx="17769">
                  <c:v>8.8859999999999992</c:v>
                </c:pt>
                <c:pt idx="17770">
                  <c:v>8.8859999999999992</c:v>
                </c:pt>
                <c:pt idx="17771">
                  <c:v>8.8870000000000005</c:v>
                </c:pt>
                <c:pt idx="17772">
                  <c:v>8.8870000000000005</c:v>
                </c:pt>
                <c:pt idx="17773">
                  <c:v>8.8879999999999999</c:v>
                </c:pt>
                <c:pt idx="17774">
                  <c:v>8.8879999999999999</c:v>
                </c:pt>
                <c:pt idx="17775">
                  <c:v>8.8889999999999993</c:v>
                </c:pt>
                <c:pt idx="17776">
                  <c:v>8.8889999999999993</c:v>
                </c:pt>
                <c:pt idx="17777">
                  <c:v>8.89</c:v>
                </c:pt>
                <c:pt idx="17778">
                  <c:v>8.89</c:v>
                </c:pt>
                <c:pt idx="17779">
                  <c:v>8.891</c:v>
                </c:pt>
                <c:pt idx="17780">
                  <c:v>8.891</c:v>
                </c:pt>
                <c:pt idx="17781">
                  <c:v>8.8919999999999995</c:v>
                </c:pt>
                <c:pt idx="17782">
                  <c:v>8.8919999999999995</c:v>
                </c:pt>
                <c:pt idx="17783">
                  <c:v>8.8930000000000007</c:v>
                </c:pt>
                <c:pt idx="17784">
                  <c:v>8.8930000000000007</c:v>
                </c:pt>
                <c:pt idx="17785">
                  <c:v>8.8940000000000001</c:v>
                </c:pt>
                <c:pt idx="17786">
                  <c:v>8.8940000000000001</c:v>
                </c:pt>
                <c:pt idx="17787">
                  <c:v>8.8949999999999996</c:v>
                </c:pt>
                <c:pt idx="17788">
                  <c:v>8.8949999999999996</c:v>
                </c:pt>
                <c:pt idx="17789">
                  <c:v>8.8960000000000008</c:v>
                </c:pt>
                <c:pt idx="17790">
                  <c:v>8.8960000000000008</c:v>
                </c:pt>
                <c:pt idx="17791">
                  <c:v>8.8970000000000002</c:v>
                </c:pt>
                <c:pt idx="17792">
                  <c:v>8.8970000000000002</c:v>
                </c:pt>
                <c:pt idx="17793">
                  <c:v>8.8979999999999997</c:v>
                </c:pt>
                <c:pt idx="17794">
                  <c:v>8.8979999999999997</c:v>
                </c:pt>
                <c:pt idx="17795">
                  <c:v>8.8989999999999991</c:v>
                </c:pt>
                <c:pt idx="17796">
                  <c:v>8.8989999999999991</c:v>
                </c:pt>
                <c:pt idx="17797">
                  <c:v>8.9</c:v>
                </c:pt>
                <c:pt idx="17798">
                  <c:v>8.9</c:v>
                </c:pt>
                <c:pt idx="17799">
                  <c:v>8.9009999999999998</c:v>
                </c:pt>
                <c:pt idx="17800">
                  <c:v>8.9009999999999998</c:v>
                </c:pt>
                <c:pt idx="17801">
                  <c:v>8.9019999999999992</c:v>
                </c:pt>
                <c:pt idx="17802">
                  <c:v>8.9019999999999992</c:v>
                </c:pt>
                <c:pt idx="17803">
                  <c:v>8.9030000000000005</c:v>
                </c:pt>
                <c:pt idx="17804">
                  <c:v>8.9030000000000005</c:v>
                </c:pt>
                <c:pt idx="17805">
                  <c:v>8.9039999999999999</c:v>
                </c:pt>
                <c:pt idx="17806">
                  <c:v>8.9039999999999999</c:v>
                </c:pt>
                <c:pt idx="17807">
                  <c:v>8.9049999999999994</c:v>
                </c:pt>
                <c:pt idx="17808">
                  <c:v>8.9049999999999994</c:v>
                </c:pt>
                <c:pt idx="17809">
                  <c:v>8.9060000000000006</c:v>
                </c:pt>
                <c:pt idx="17810">
                  <c:v>8.9060000000000006</c:v>
                </c:pt>
                <c:pt idx="17811">
                  <c:v>8.907</c:v>
                </c:pt>
                <c:pt idx="17812">
                  <c:v>8.907</c:v>
                </c:pt>
                <c:pt idx="17813">
                  <c:v>8.9079999999999995</c:v>
                </c:pt>
                <c:pt idx="17814">
                  <c:v>8.9079999999999995</c:v>
                </c:pt>
                <c:pt idx="17815">
                  <c:v>8.9090000000000007</c:v>
                </c:pt>
                <c:pt idx="17816">
                  <c:v>8.9090000000000007</c:v>
                </c:pt>
                <c:pt idx="17817">
                  <c:v>8.91</c:v>
                </c:pt>
                <c:pt idx="17818">
                  <c:v>8.91</c:v>
                </c:pt>
                <c:pt idx="17819">
                  <c:v>8.9109999999999996</c:v>
                </c:pt>
                <c:pt idx="17820">
                  <c:v>8.9109999999999996</c:v>
                </c:pt>
                <c:pt idx="17821">
                  <c:v>8.9120000000000008</c:v>
                </c:pt>
                <c:pt idx="17822">
                  <c:v>8.9120000000000008</c:v>
                </c:pt>
                <c:pt idx="17823">
                  <c:v>8.9130000000000003</c:v>
                </c:pt>
                <c:pt idx="17824">
                  <c:v>8.9130000000000003</c:v>
                </c:pt>
                <c:pt idx="17825">
                  <c:v>8.9139999999999997</c:v>
                </c:pt>
                <c:pt idx="17826">
                  <c:v>8.9139999999999997</c:v>
                </c:pt>
                <c:pt idx="17827">
                  <c:v>8.9149999999999991</c:v>
                </c:pt>
                <c:pt idx="17828">
                  <c:v>8.9149999999999991</c:v>
                </c:pt>
                <c:pt idx="17829">
                  <c:v>8.9160000000000004</c:v>
                </c:pt>
                <c:pt idx="17830">
                  <c:v>8.9160000000000004</c:v>
                </c:pt>
                <c:pt idx="17831">
                  <c:v>8.9169999999999998</c:v>
                </c:pt>
                <c:pt idx="17832">
                  <c:v>8.9169999999999998</c:v>
                </c:pt>
                <c:pt idx="17833">
                  <c:v>8.9179999999999993</c:v>
                </c:pt>
                <c:pt idx="17834">
                  <c:v>8.9179999999999993</c:v>
                </c:pt>
                <c:pt idx="17835">
                  <c:v>8.9190000000000005</c:v>
                </c:pt>
                <c:pt idx="17836">
                  <c:v>8.9190000000000005</c:v>
                </c:pt>
                <c:pt idx="17837">
                  <c:v>8.92</c:v>
                </c:pt>
                <c:pt idx="17838">
                  <c:v>8.92</c:v>
                </c:pt>
                <c:pt idx="17839">
                  <c:v>8.9209999999999994</c:v>
                </c:pt>
                <c:pt idx="17840">
                  <c:v>8.9209999999999994</c:v>
                </c:pt>
                <c:pt idx="17841">
                  <c:v>8.9220000000000006</c:v>
                </c:pt>
                <c:pt idx="17842">
                  <c:v>8.9220000000000006</c:v>
                </c:pt>
                <c:pt idx="17843">
                  <c:v>8.923</c:v>
                </c:pt>
                <c:pt idx="17844">
                  <c:v>8.923</c:v>
                </c:pt>
                <c:pt idx="17845">
                  <c:v>8.9239999999999995</c:v>
                </c:pt>
                <c:pt idx="17846">
                  <c:v>8.9239999999999995</c:v>
                </c:pt>
                <c:pt idx="17847">
                  <c:v>8.9250000000000007</c:v>
                </c:pt>
                <c:pt idx="17848">
                  <c:v>8.9250000000000007</c:v>
                </c:pt>
                <c:pt idx="17849">
                  <c:v>8.9260000000000002</c:v>
                </c:pt>
                <c:pt idx="17850">
                  <c:v>8.9260000000000002</c:v>
                </c:pt>
                <c:pt idx="17851">
                  <c:v>8.9269999999999996</c:v>
                </c:pt>
                <c:pt idx="17852">
                  <c:v>8.9269999999999996</c:v>
                </c:pt>
                <c:pt idx="17853">
                  <c:v>8.9280000000000008</c:v>
                </c:pt>
                <c:pt idx="17854">
                  <c:v>8.9280000000000008</c:v>
                </c:pt>
                <c:pt idx="17855">
                  <c:v>8.9290000000000003</c:v>
                </c:pt>
                <c:pt idx="17856">
                  <c:v>8.9290000000000003</c:v>
                </c:pt>
                <c:pt idx="17857">
                  <c:v>8.93</c:v>
                </c:pt>
                <c:pt idx="17858">
                  <c:v>8.93</c:v>
                </c:pt>
                <c:pt idx="17859">
                  <c:v>8.9309999999999992</c:v>
                </c:pt>
                <c:pt idx="17860">
                  <c:v>8.9309999999999992</c:v>
                </c:pt>
                <c:pt idx="17861">
                  <c:v>8.9320000000000004</c:v>
                </c:pt>
                <c:pt idx="17862">
                  <c:v>8.9320000000000004</c:v>
                </c:pt>
                <c:pt idx="17863">
                  <c:v>8.9329999999999998</c:v>
                </c:pt>
                <c:pt idx="17864">
                  <c:v>8.9329999999999998</c:v>
                </c:pt>
                <c:pt idx="17865">
                  <c:v>8.9339999999999993</c:v>
                </c:pt>
                <c:pt idx="17866">
                  <c:v>8.9339999999999993</c:v>
                </c:pt>
                <c:pt idx="17867">
                  <c:v>8.9350000000000005</c:v>
                </c:pt>
                <c:pt idx="17868">
                  <c:v>8.9350000000000005</c:v>
                </c:pt>
                <c:pt idx="17869">
                  <c:v>8.9359999999999999</c:v>
                </c:pt>
                <c:pt idx="17870">
                  <c:v>8.9359999999999999</c:v>
                </c:pt>
                <c:pt idx="17871">
                  <c:v>8.9369999999999994</c:v>
                </c:pt>
                <c:pt idx="17872">
                  <c:v>8.9369999999999994</c:v>
                </c:pt>
                <c:pt idx="17873">
                  <c:v>8.9380000000000006</c:v>
                </c:pt>
                <c:pt idx="17874">
                  <c:v>8.9380000000000006</c:v>
                </c:pt>
                <c:pt idx="17875">
                  <c:v>8.9390000000000001</c:v>
                </c:pt>
                <c:pt idx="17876">
                  <c:v>8.9390000000000001</c:v>
                </c:pt>
                <c:pt idx="17877">
                  <c:v>8.94</c:v>
                </c:pt>
                <c:pt idx="17878">
                  <c:v>8.94</c:v>
                </c:pt>
                <c:pt idx="17879">
                  <c:v>8.9410000000000007</c:v>
                </c:pt>
                <c:pt idx="17880">
                  <c:v>8.9410000000000007</c:v>
                </c:pt>
                <c:pt idx="17881">
                  <c:v>8.9420000000000002</c:v>
                </c:pt>
                <c:pt idx="17882">
                  <c:v>8.9420000000000002</c:v>
                </c:pt>
                <c:pt idx="17883">
                  <c:v>8.9429999999999996</c:v>
                </c:pt>
                <c:pt idx="17884">
                  <c:v>8.9429999999999996</c:v>
                </c:pt>
                <c:pt idx="17885">
                  <c:v>8.9440000000000008</c:v>
                </c:pt>
                <c:pt idx="17886">
                  <c:v>8.9440000000000008</c:v>
                </c:pt>
                <c:pt idx="17887">
                  <c:v>8.9450000000000003</c:v>
                </c:pt>
                <c:pt idx="17888">
                  <c:v>8.9450000000000003</c:v>
                </c:pt>
                <c:pt idx="17889">
                  <c:v>8.9459999999999997</c:v>
                </c:pt>
                <c:pt idx="17890">
                  <c:v>8.9459999999999997</c:v>
                </c:pt>
                <c:pt idx="17891">
                  <c:v>8.9469999999999992</c:v>
                </c:pt>
                <c:pt idx="17892">
                  <c:v>8.9469999999999992</c:v>
                </c:pt>
                <c:pt idx="17893">
                  <c:v>8.9480000000000004</c:v>
                </c:pt>
                <c:pt idx="17894">
                  <c:v>8.9480000000000004</c:v>
                </c:pt>
                <c:pt idx="17895">
                  <c:v>8.9489999999999998</c:v>
                </c:pt>
                <c:pt idx="17896">
                  <c:v>8.9489999999999998</c:v>
                </c:pt>
                <c:pt idx="17897">
                  <c:v>8.9499999999999993</c:v>
                </c:pt>
                <c:pt idx="17898">
                  <c:v>8.9499999999999993</c:v>
                </c:pt>
                <c:pt idx="17899">
                  <c:v>8.9510000000000005</c:v>
                </c:pt>
                <c:pt idx="17900">
                  <c:v>8.9510000000000005</c:v>
                </c:pt>
                <c:pt idx="17901">
                  <c:v>8.952</c:v>
                </c:pt>
                <c:pt idx="17902">
                  <c:v>8.952</c:v>
                </c:pt>
                <c:pt idx="17903">
                  <c:v>8.9529999999999994</c:v>
                </c:pt>
                <c:pt idx="17904">
                  <c:v>8.9529999999999994</c:v>
                </c:pt>
                <c:pt idx="17905">
                  <c:v>8.9540000000000006</c:v>
                </c:pt>
                <c:pt idx="17906">
                  <c:v>8.9540000000000006</c:v>
                </c:pt>
                <c:pt idx="17907">
                  <c:v>8.9550000000000001</c:v>
                </c:pt>
                <c:pt idx="17908">
                  <c:v>8.9550000000000001</c:v>
                </c:pt>
                <c:pt idx="17909">
                  <c:v>8.9559999999999995</c:v>
                </c:pt>
                <c:pt idx="17910">
                  <c:v>8.9559999999999995</c:v>
                </c:pt>
                <c:pt idx="17911">
                  <c:v>8.9570000000000007</c:v>
                </c:pt>
                <c:pt idx="17912">
                  <c:v>8.9570000000000007</c:v>
                </c:pt>
                <c:pt idx="17913">
                  <c:v>8.9580000000000002</c:v>
                </c:pt>
                <c:pt idx="17914">
                  <c:v>8.9580000000000002</c:v>
                </c:pt>
                <c:pt idx="17915">
                  <c:v>8.9589999999999996</c:v>
                </c:pt>
                <c:pt idx="17916">
                  <c:v>8.9589999999999996</c:v>
                </c:pt>
                <c:pt idx="17917">
                  <c:v>8.9600000000000009</c:v>
                </c:pt>
                <c:pt idx="17918">
                  <c:v>8.9600000000000009</c:v>
                </c:pt>
                <c:pt idx="17919">
                  <c:v>8.9610000000000003</c:v>
                </c:pt>
                <c:pt idx="17920">
                  <c:v>8.9610000000000003</c:v>
                </c:pt>
                <c:pt idx="17921">
                  <c:v>8.9619999999999997</c:v>
                </c:pt>
                <c:pt idx="17922">
                  <c:v>8.9619999999999997</c:v>
                </c:pt>
                <c:pt idx="17923">
                  <c:v>8.9629999999999992</c:v>
                </c:pt>
                <c:pt idx="17924">
                  <c:v>8.9629999999999992</c:v>
                </c:pt>
                <c:pt idx="17925">
                  <c:v>8.9640000000000004</c:v>
                </c:pt>
                <c:pt idx="17926">
                  <c:v>8.9640000000000004</c:v>
                </c:pt>
                <c:pt idx="17927">
                  <c:v>8.9649999999999999</c:v>
                </c:pt>
                <c:pt idx="17928">
                  <c:v>8.9649999999999999</c:v>
                </c:pt>
                <c:pt idx="17929">
                  <c:v>8.9659999999999993</c:v>
                </c:pt>
                <c:pt idx="17930">
                  <c:v>8.9659999999999993</c:v>
                </c:pt>
                <c:pt idx="17931">
                  <c:v>8.9670000000000005</c:v>
                </c:pt>
                <c:pt idx="17932">
                  <c:v>8.9670000000000005</c:v>
                </c:pt>
                <c:pt idx="17933">
                  <c:v>8.968</c:v>
                </c:pt>
                <c:pt idx="17934">
                  <c:v>8.968</c:v>
                </c:pt>
                <c:pt idx="17935">
                  <c:v>8.9689999999999994</c:v>
                </c:pt>
                <c:pt idx="17936">
                  <c:v>8.9689999999999994</c:v>
                </c:pt>
                <c:pt idx="17937">
                  <c:v>8.9700000000000006</c:v>
                </c:pt>
                <c:pt idx="17938">
                  <c:v>8.9700000000000006</c:v>
                </c:pt>
                <c:pt idx="17939">
                  <c:v>8.9710000000000001</c:v>
                </c:pt>
                <c:pt idx="17940">
                  <c:v>8.9710000000000001</c:v>
                </c:pt>
                <c:pt idx="17941">
                  <c:v>8.9719999999999995</c:v>
                </c:pt>
                <c:pt idx="17942">
                  <c:v>8.9719999999999995</c:v>
                </c:pt>
                <c:pt idx="17943">
                  <c:v>8.9730000000000008</c:v>
                </c:pt>
                <c:pt idx="17944">
                  <c:v>8.9730000000000008</c:v>
                </c:pt>
                <c:pt idx="17945">
                  <c:v>8.9740000000000002</c:v>
                </c:pt>
                <c:pt idx="17946">
                  <c:v>8.9740000000000002</c:v>
                </c:pt>
                <c:pt idx="17947">
                  <c:v>8.9749999999999996</c:v>
                </c:pt>
                <c:pt idx="17948">
                  <c:v>8.9749999999999996</c:v>
                </c:pt>
                <c:pt idx="17949">
                  <c:v>8.9760000000000009</c:v>
                </c:pt>
                <c:pt idx="17950">
                  <c:v>8.9760000000000009</c:v>
                </c:pt>
                <c:pt idx="17951">
                  <c:v>8.9770000000000003</c:v>
                </c:pt>
                <c:pt idx="17952">
                  <c:v>8.9770000000000003</c:v>
                </c:pt>
                <c:pt idx="17953">
                  <c:v>8.9779999999999998</c:v>
                </c:pt>
                <c:pt idx="17954">
                  <c:v>8.9779999999999998</c:v>
                </c:pt>
                <c:pt idx="17955">
                  <c:v>8.9789999999999992</c:v>
                </c:pt>
                <c:pt idx="17956">
                  <c:v>8.9789999999999992</c:v>
                </c:pt>
                <c:pt idx="17957">
                  <c:v>8.98</c:v>
                </c:pt>
                <c:pt idx="17958">
                  <c:v>8.98</c:v>
                </c:pt>
                <c:pt idx="17959">
                  <c:v>8.9809999999999999</c:v>
                </c:pt>
                <c:pt idx="17960">
                  <c:v>8.9809999999999999</c:v>
                </c:pt>
                <c:pt idx="17961">
                  <c:v>8.9819999999999993</c:v>
                </c:pt>
                <c:pt idx="17962">
                  <c:v>8.9819999999999993</c:v>
                </c:pt>
                <c:pt idx="17963">
                  <c:v>8.9830000000000005</c:v>
                </c:pt>
                <c:pt idx="17964">
                  <c:v>8.9830000000000005</c:v>
                </c:pt>
                <c:pt idx="17965">
                  <c:v>8.984</c:v>
                </c:pt>
                <c:pt idx="17966">
                  <c:v>8.984</c:v>
                </c:pt>
                <c:pt idx="17967">
                  <c:v>8.9849999999999994</c:v>
                </c:pt>
                <c:pt idx="17968">
                  <c:v>8.9849999999999994</c:v>
                </c:pt>
                <c:pt idx="17969">
                  <c:v>8.9860000000000007</c:v>
                </c:pt>
                <c:pt idx="17970">
                  <c:v>8.9860000000000007</c:v>
                </c:pt>
                <c:pt idx="17971">
                  <c:v>8.9870000000000001</c:v>
                </c:pt>
                <c:pt idx="17972">
                  <c:v>8.9870000000000001</c:v>
                </c:pt>
                <c:pt idx="17973">
                  <c:v>8.9879999999999995</c:v>
                </c:pt>
                <c:pt idx="17974">
                  <c:v>8.9879999999999995</c:v>
                </c:pt>
                <c:pt idx="17975">
                  <c:v>8.9890000000000008</c:v>
                </c:pt>
                <c:pt idx="17976">
                  <c:v>8.9890000000000008</c:v>
                </c:pt>
                <c:pt idx="17977">
                  <c:v>8.99</c:v>
                </c:pt>
                <c:pt idx="17978">
                  <c:v>8.99</c:v>
                </c:pt>
                <c:pt idx="17979">
                  <c:v>8.9909999999999997</c:v>
                </c:pt>
                <c:pt idx="17980">
                  <c:v>8.9909999999999997</c:v>
                </c:pt>
                <c:pt idx="17981">
                  <c:v>8.9920000000000009</c:v>
                </c:pt>
                <c:pt idx="17982">
                  <c:v>8.9920000000000009</c:v>
                </c:pt>
                <c:pt idx="17983">
                  <c:v>8.9930000000000003</c:v>
                </c:pt>
                <c:pt idx="17984">
                  <c:v>8.9930000000000003</c:v>
                </c:pt>
                <c:pt idx="17985">
                  <c:v>8.9939999999999998</c:v>
                </c:pt>
                <c:pt idx="17986">
                  <c:v>8.9939999999999998</c:v>
                </c:pt>
                <c:pt idx="17987">
                  <c:v>8.9949999999999992</c:v>
                </c:pt>
                <c:pt idx="17988">
                  <c:v>8.9949999999999992</c:v>
                </c:pt>
                <c:pt idx="17989">
                  <c:v>8.9960000000000004</c:v>
                </c:pt>
                <c:pt idx="17990">
                  <c:v>8.9960000000000004</c:v>
                </c:pt>
                <c:pt idx="17991">
                  <c:v>8.9969999999999999</c:v>
                </c:pt>
                <c:pt idx="17992">
                  <c:v>8.9969999999999999</c:v>
                </c:pt>
                <c:pt idx="17993">
                  <c:v>8.9979999999999993</c:v>
                </c:pt>
                <c:pt idx="17994">
                  <c:v>8.9979999999999993</c:v>
                </c:pt>
                <c:pt idx="17995">
                  <c:v>8.9990000000000006</c:v>
                </c:pt>
                <c:pt idx="17996">
                  <c:v>8.9990000000000006</c:v>
                </c:pt>
                <c:pt idx="17997">
                  <c:v>9</c:v>
                </c:pt>
                <c:pt idx="17998">
                  <c:v>9</c:v>
                </c:pt>
                <c:pt idx="17999">
                  <c:v>9.0009999999999994</c:v>
                </c:pt>
                <c:pt idx="18000">
                  <c:v>9.0009999999999994</c:v>
                </c:pt>
                <c:pt idx="18001">
                  <c:v>9.0020000000000007</c:v>
                </c:pt>
                <c:pt idx="18002">
                  <c:v>9.0020000000000007</c:v>
                </c:pt>
                <c:pt idx="18003">
                  <c:v>9.0030000000000001</c:v>
                </c:pt>
                <c:pt idx="18004">
                  <c:v>9.0030000000000001</c:v>
                </c:pt>
                <c:pt idx="18005">
                  <c:v>9.0039999999999996</c:v>
                </c:pt>
                <c:pt idx="18006">
                  <c:v>9.0039999999999996</c:v>
                </c:pt>
                <c:pt idx="18007">
                  <c:v>9.0050000000000008</c:v>
                </c:pt>
                <c:pt idx="18008">
                  <c:v>9.0050000000000008</c:v>
                </c:pt>
                <c:pt idx="18009">
                  <c:v>9.0060000000000002</c:v>
                </c:pt>
                <c:pt idx="18010">
                  <c:v>9.0060000000000002</c:v>
                </c:pt>
                <c:pt idx="18011">
                  <c:v>9.0069999999999997</c:v>
                </c:pt>
                <c:pt idx="18012">
                  <c:v>9.0069999999999997</c:v>
                </c:pt>
                <c:pt idx="18013">
                  <c:v>9.0079999999999991</c:v>
                </c:pt>
                <c:pt idx="18014">
                  <c:v>9.0079999999999991</c:v>
                </c:pt>
                <c:pt idx="18015">
                  <c:v>9.0090000000000003</c:v>
                </c:pt>
                <c:pt idx="18016">
                  <c:v>9.0090000000000003</c:v>
                </c:pt>
                <c:pt idx="18017">
                  <c:v>9.01</c:v>
                </c:pt>
                <c:pt idx="18018">
                  <c:v>9.01</c:v>
                </c:pt>
                <c:pt idx="18019">
                  <c:v>9.0109999999999992</c:v>
                </c:pt>
                <c:pt idx="18020">
                  <c:v>9.0109999999999992</c:v>
                </c:pt>
                <c:pt idx="18021">
                  <c:v>9.0120000000000005</c:v>
                </c:pt>
                <c:pt idx="18022">
                  <c:v>9.0120000000000005</c:v>
                </c:pt>
                <c:pt idx="18023">
                  <c:v>9.0129999999999999</c:v>
                </c:pt>
                <c:pt idx="18024">
                  <c:v>9.0129999999999999</c:v>
                </c:pt>
                <c:pt idx="18025">
                  <c:v>9.0139999999999993</c:v>
                </c:pt>
                <c:pt idx="18026">
                  <c:v>9.0139999999999993</c:v>
                </c:pt>
                <c:pt idx="18027">
                  <c:v>9.0150000000000006</c:v>
                </c:pt>
                <c:pt idx="18028">
                  <c:v>9.0150000000000006</c:v>
                </c:pt>
                <c:pt idx="18029">
                  <c:v>9.016</c:v>
                </c:pt>
                <c:pt idx="18030">
                  <c:v>9.016</c:v>
                </c:pt>
                <c:pt idx="18031">
                  <c:v>9.0169999999999995</c:v>
                </c:pt>
                <c:pt idx="18032">
                  <c:v>9.0169999999999995</c:v>
                </c:pt>
                <c:pt idx="18033">
                  <c:v>9.0180000000000007</c:v>
                </c:pt>
                <c:pt idx="18034">
                  <c:v>9.0180000000000007</c:v>
                </c:pt>
                <c:pt idx="18035">
                  <c:v>9.0190000000000001</c:v>
                </c:pt>
                <c:pt idx="18036">
                  <c:v>9.0190000000000001</c:v>
                </c:pt>
                <c:pt idx="18037">
                  <c:v>9.02</c:v>
                </c:pt>
                <c:pt idx="18038">
                  <c:v>9.02</c:v>
                </c:pt>
                <c:pt idx="18039">
                  <c:v>9.0210000000000008</c:v>
                </c:pt>
                <c:pt idx="18040">
                  <c:v>9.0210000000000008</c:v>
                </c:pt>
                <c:pt idx="18041">
                  <c:v>9.0220000000000002</c:v>
                </c:pt>
                <c:pt idx="18042">
                  <c:v>9.0220000000000002</c:v>
                </c:pt>
                <c:pt idx="18043">
                  <c:v>9.0229999999999997</c:v>
                </c:pt>
                <c:pt idx="18044">
                  <c:v>9.0229999999999997</c:v>
                </c:pt>
                <c:pt idx="18045">
                  <c:v>9.0239999999999991</c:v>
                </c:pt>
                <c:pt idx="18046">
                  <c:v>9.0239999999999991</c:v>
                </c:pt>
                <c:pt idx="18047">
                  <c:v>9.0250000000000004</c:v>
                </c:pt>
                <c:pt idx="18048">
                  <c:v>9.0250000000000004</c:v>
                </c:pt>
                <c:pt idx="18049">
                  <c:v>9.0259999999999998</c:v>
                </c:pt>
                <c:pt idx="18050">
                  <c:v>9.0259999999999998</c:v>
                </c:pt>
                <c:pt idx="18051">
                  <c:v>9.0269999999999992</c:v>
                </c:pt>
                <c:pt idx="18052">
                  <c:v>9.0269999999999992</c:v>
                </c:pt>
                <c:pt idx="18053">
                  <c:v>9.0280000000000005</c:v>
                </c:pt>
                <c:pt idx="18054">
                  <c:v>9.0280000000000005</c:v>
                </c:pt>
                <c:pt idx="18055">
                  <c:v>9.0289999999999999</c:v>
                </c:pt>
                <c:pt idx="18056">
                  <c:v>9.0289999999999999</c:v>
                </c:pt>
                <c:pt idx="18057">
                  <c:v>9.0299999999999994</c:v>
                </c:pt>
                <c:pt idx="18058">
                  <c:v>9.0299999999999994</c:v>
                </c:pt>
                <c:pt idx="18059">
                  <c:v>9.0310000000000006</c:v>
                </c:pt>
                <c:pt idx="18060">
                  <c:v>9.0310000000000006</c:v>
                </c:pt>
                <c:pt idx="18061">
                  <c:v>9.032</c:v>
                </c:pt>
                <c:pt idx="18062">
                  <c:v>9.032</c:v>
                </c:pt>
                <c:pt idx="18063">
                  <c:v>9.0329999999999995</c:v>
                </c:pt>
                <c:pt idx="18064">
                  <c:v>9.0329999999999995</c:v>
                </c:pt>
                <c:pt idx="18065">
                  <c:v>9.0340000000000007</c:v>
                </c:pt>
                <c:pt idx="18066">
                  <c:v>9.0340000000000007</c:v>
                </c:pt>
                <c:pt idx="18067">
                  <c:v>9.0350000000000001</c:v>
                </c:pt>
                <c:pt idx="18068">
                  <c:v>9.0350000000000001</c:v>
                </c:pt>
                <c:pt idx="18069">
                  <c:v>9.0359999999999996</c:v>
                </c:pt>
                <c:pt idx="18070">
                  <c:v>9.0359999999999996</c:v>
                </c:pt>
                <c:pt idx="18071">
                  <c:v>9.0370000000000008</c:v>
                </c:pt>
                <c:pt idx="18072">
                  <c:v>9.0370000000000008</c:v>
                </c:pt>
                <c:pt idx="18073">
                  <c:v>9.0380000000000003</c:v>
                </c:pt>
                <c:pt idx="18074">
                  <c:v>9.0380000000000003</c:v>
                </c:pt>
                <c:pt idx="18075">
                  <c:v>9.0389999999999997</c:v>
                </c:pt>
                <c:pt idx="18076">
                  <c:v>9.0389999999999997</c:v>
                </c:pt>
                <c:pt idx="18077">
                  <c:v>9.0399999999999991</c:v>
                </c:pt>
                <c:pt idx="18078">
                  <c:v>9.0399999999999991</c:v>
                </c:pt>
                <c:pt idx="18079">
                  <c:v>9.0410000000000004</c:v>
                </c:pt>
                <c:pt idx="18080">
                  <c:v>9.0410000000000004</c:v>
                </c:pt>
                <c:pt idx="18081">
                  <c:v>9.0419999999999998</c:v>
                </c:pt>
                <c:pt idx="18082">
                  <c:v>9.0419999999999998</c:v>
                </c:pt>
                <c:pt idx="18083">
                  <c:v>9.0429999999999993</c:v>
                </c:pt>
                <c:pt idx="18084">
                  <c:v>9.0429999999999993</c:v>
                </c:pt>
                <c:pt idx="18085">
                  <c:v>9.0440000000000005</c:v>
                </c:pt>
                <c:pt idx="18086">
                  <c:v>9.0440000000000005</c:v>
                </c:pt>
                <c:pt idx="18087">
                  <c:v>9.0449999999999999</c:v>
                </c:pt>
                <c:pt idx="18088">
                  <c:v>9.0449999999999999</c:v>
                </c:pt>
                <c:pt idx="18089">
                  <c:v>9.0459999999999994</c:v>
                </c:pt>
                <c:pt idx="18090">
                  <c:v>9.0459999999999994</c:v>
                </c:pt>
                <c:pt idx="18091">
                  <c:v>9.0470000000000006</c:v>
                </c:pt>
                <c:pt idx="18092">
                  <c:v>9.0470000000000006</c:v>
                </c:pt>
                <c:pt idx="18093">
                  <c:v>9.048</c:v>
                </c:pt>
                <c:pt idx="18094">
                  <c:v>9.048</c:v>
                </c:pt>
                <c:pt idx="18095">
                  <c:v>9.0489999999999995</c:v>
                </c:pt>
                <c:pt idx="18096">
                  <c:v>9.0489999999999995</c:v>
                </c:pt>
                <c:pt idx="18097">
                  <c:v>9.0500000000000007</c:v>
                </c:pt>
                <c:pt idx="18098">
                  <c:v>9.0500000000000007</c:v>
                </c:pt>
                <c:pt idx="18099">
                  <c:v>9.0510000000000002</c:v>
                </c:pt>
                <c:pt idx="18100">
                  <c:v>9.0510000000000002</c:v>
                </c:pt>
                <c:pt idx="18101">
                  <c:v>9.0519999999999996</c:v>
                </c:pt>
                <c:pt idx="18102">
                  <c:v>9.0519999999999996</c:v>
                </c:pt>
                <c:pt idx="18103">
                  <c:v>9.0530000000000008</c:v>
                </c:pt>
                <c:pt idx="18104">
                  <c:v>9.0530000000000008</c:v>
                </c:pt>
                <c:pt idx="18105">
                  <c:v>9.0540000000000003</c:v>
                </c:pt>
                <c:pt idx="18106">
                  <c:v>9.0540000000000003</c:v>
                </c:pt>
                <c:pt idx="18107">
                  <c:v>9.0549999999999997</c:v>
                </c:pt>
                <c:pt idx="18108">
                  <c:v>9.0549999999999997</c:v>
                </c:pt>
                <c:pt idx="18109">
                  <c:v>9.0559999999999992</c:v>
                </c:pt>
                <c:pt idx="18110">
                  <c:v>9.0559999999999992</c:v>
                </c:pt>
                <c:pt idx="18111">
                  <c:v>9.0570000000000004</c:v>
                </c:pt>
                <c:pt idx="18112">
                  <c:v>9.0570000000000004</c:v>
                </c:pt>
                <c:pt idx="18113">
                  <c:v>9.0579999999999998</c:v>
                </c:pt>
                <c:pt idx="18114">
                  <c:v>9.0579999999999998</c:v>
                </c:pt>
                <c:pt idx="18115">
                  <c:v>9.0589999999999993</c:v>
                </c:pt>
                <c:pt idx="18116">
                  <c:v>9.0589999999999993</c:v>
                </c:pt>
                <c:pt idx="18117">
                  <c:v>9.06</c:v>
                </c:pt>
                <c:pt idx="18118">
                  <c:v>9.06</c:v>
                </c:pt>
                <c:pt idx="18119">
                  <c:v>9.0609999999999999</c:v>
                </c:pt>
                <c:pt idx="18120">
                  <c:v>9.0609999999999999</c:v>
                </c:pt>
                <c:pt idx="18121">
                  <c:v>9.0619999999999994</c:v>
                </c:pt>
                <c:pt idx="18122">
                  <c:v>9.0619999999999994</c:v>
                </c:pt>
                <c:pt idx="18123">
                  <c:v>9.0630000000000006</c:v>
                </c:pt>
                <c:pt idx="18124">
                  <c:v>9.0630000000000006</c:v>
                </c:pt>
                <c:pt idx="18125">
                  <c:v>9.0640000000000001</c:v>
                </c:pt>
                <c:pt idx="18126">
                  <c:v>9.0640000000000001</c:v>
                </c:pt>
                <c:pt idx="18127">
                  <c:v>9.0649999999999995</c:v>
                </c:pt>
                <c:pt idx="18128">
                  <c:v>9.0649999999999995</c:v>
                </c:pt>
                <c:pt idx="18129">
                  <c:v>9.0660000000000007</c:v>
                </c:pt>
                <c:pt idx="18130">
                  <c:v>9.0660000000000007</c:v>
                </c:pt>
                <c:pt idx="18131">
                  <c:v>9.0670000000000002</c:v>
                </c:pt>
                <c:pt idx="18132">
                  <c:v>9.0670000000000002</c:v>
                </c:pt>
                <c:pt idx="18133">
                  <c:v>9.0679999999999996</c:v>
                </c:pt>
                <c:pt idx="18134">
                  <c:v>9.0679999999999996</c:v>
                </c:pt>
                <c:pt idx="18135">
                  <c:v>9.0690000000000008</c:v>
                </c:pt>
                <c:pt idx="18136">
                  <c:v>9.0690000000000008</c:v>
                </c:pt>
                <c:pt idx="18137">
                  <c:v>9.07</c:v>
                </c:pt>
                <c:pt idx="18138">
                  <c:v>9.07</c:v>
                </c:pt>
                <c:pt idx="18139">
                  <c:v>9.0709999999999997</c:v>
                </c:pt>
                <c:pt idx="18140">
                  <c:v>9.0709999999999997</c:v>
                </c:pt>
                <c:pt idx="18141">
                  <c:v>9.0719999999999992</c:v>
                </c:pt>
                <c:pt idx="18142">
                  <c:v>9.0719999999999992</c:v>
                </c:pt>
                <c:pt idx="18143">
                  <c:v>9.0730000000000004</c:v>
                </c:pt>
                <c:pt idx="18144">
                  <c:v>9.0730000000000004</c:v>
                </c:pt>
                <c:pt idx="18145">
                  <c:v>9.0739999999999998</c:v>
                </c:pt>
                <c:pt idx="18146">
                  <c:v>9.0739999999999998</c:v>
                </c:pt>
                <c:pt idx="18147">
                  <c:v>9.0749999999999993</c:v>
                </c:pt>
                <c:pt idx="18148">
                  <c:v>9.0749999999999993</c:v>
                </c:pt>
                <c:pt idx="18149">
                  <c:v>9.0760000000000005</c:v>
                </c:pt>
                <c:pt idx="18150">
                  <c:v>9.0760000000000005</c:v>
                </c:pt>
                <c:pt idx="18151">
                  <c:v>9.077</c:v>
                </c:pt>
                <c:pt idx="18152">
                  <c:v>9.077</c:v>
                </c:pt>
                <c:pt idx="18153">
                  <c:v>9.0779999999999994</c:v>
                </c:pt>
                <c:pt idx="18154">
                  <c:v>9.0779999999999994</c:v>
                </c:pt>
                <c:pt idx="18155">
                  <c:v>9.0790000000000006</c:v>
                </c:pt>
                <c:pt idx="18156">
                  <c:v>9.0790000000000006</c:v>
                </c:pt>
                <c:pt idx="18157">
                  <c:v>9.08</c:v>
                </c:pt>
                <c:pt idx="18158">
                  <c:v>9.08</c:v>
                </c:pt>
                <c:pt idx="18159">
                  <c:v>9.0809999999999995</c:v>
                </c:pt>
                <c:pt idx="18160">
                  <c:v>9.0809999999999995</c:v>
                </c:pt>
                <c:pt idx="18161">
                  <c:v>9.0820000000000007</c:v>
                </c:pt>
                <c:pt idx="18162">
                  <c:v>9.0820000000000007</c:v>
                </c:pt>
                <c:pt idx="18163">
                  <c:v>9.0830000000000002</c:v>
                </c:pt>
                <c:pt idx="18164">
                  <c:v>9.0830000000000002</c:v>
                </c:pt>
                <c:pt idx="18165">
                  <c:v>9.0839999999999996</c:v>
                </c:pt>
                <c:pt idx="18166">
                  <c:v>9.0839999999999996</c:v>
                </c:pt>
                <c:pt idx="18167">
                  <c:v>9.0850000000000009</c:v>
                </c:pt>
                <c:pt idx="18168">
                  <c:v>9.0850000000000009</c:v>
                </c:pt>
                <c:pt idx="18169">
                  <c:v>9.0860000000000003</c:v>
                </c:pt>
                <c:pt idx="18170">
                  <c:v>9.0860000000000003</c:v>
                </c:pt>
                <c:pt idx="18171">
                  <c:v>9.0869999999999997</c:v>
                </c:pt>
                <c:pt idx="18172">
                  <c:v>9.0869999999999997</c:v>
                </c:pt>
                <c:pt idx="18173">
                  <c:v>9.0879999999999992</c:v>
                </c:pt>
                <c:pt idx="18174">
                  <c:v>9.0879999999999992</c:v>
                </c:pt>
                <c:pt idx="18175">
                  <c:v>9.0890000000000004</c:v>
                </c:pt>
                <c:pt idx="18176">
                  <c:v>9.0890000000000004</c:v>
                </c:pt>
                <c:pt idx="18177">
                  <c:v>9.09</c:v>
                </c:pt>
                <c:pt idx="18178">
                  <c:v>9.09</c:v>
                </c:pt>
                <c:pt idx="18179">
                  <c:v>9.0909999999999993</c:v>
                </c:pt>
                <c:pt idx="18180">
                  <c:v>9.0909999999999993</c:v>
                </c:pt>
                <c:pt idx="18181">
                  <c:v>9.0920000000000005</c:v>
                </c:pt>
                <c:pt idx="18182">
                  <c:v>9.0920000000000005</c:v>
                </c:pt>
                <c:pt idx="18183">
                  <c:v>9.093</c:v>
                </c:pt>
                <c:pt idx="18184">
                  <c:v>9.093</c:v>
                </c:pt>
                <c:pt idx="18185">
                  <c:v>9.0939999999999994</c:v>
                </c:pt>
                <c:pt idx="18186">
                  <c:v>9.0939999999999994</c:v>
                </c:pt>
                <c:pt idx="18187">
                  <c:v>9.0950000000000006</c:v>
                </c:pt>
                <c:pt idx="18188">
                  <c:v>9.0950000000000006</c:v>
                </c:pt>
                <c:pt idx="18189">
                  <c:v>9.0960000000000001</c:v>
                </c:pt>
                <c:pt idx="18190">
                  <c:v>9.0960000000000001</c:v>
                </c:pt>
                <c:pt idx="18191">
                  <c:v>9.0969999999999995</c:v>
                </c:pt>
                <c:pt idx="18192">
                  <c:v>9.0969999999999995</c:v>
                </c:pt>
                <c:pt idx="18193">
                  <c:v>9.0980000000000008</c:v>
                </c:pt>
                <c:pt idx="18194">
                  <c:v>9.0980000000000008</c:v>
                </c:pt>
                <c:pt idx="18195">
                  <c:v>9.0990000000000002</c:v>
                </c:pt>
                <c:pt idx="18196">
                  <c:v>9.0990000000000002</c:v>
                </c:pt>
                <c:pt idx="18197">
                  <c:v>9.1</c:v>
                </c:pt>
                <c:pt idx="18198">
                  <c:v>9.1</c:v>
                </c:pt>
                <c:pt idx="18199">
                  <c:v>9.1010000000000009</c:v>
                </c:pt>
                <c:pt idx="18200">
                  <c:v>9.1010000000000009</c:v>
                </c:pt>
                <c:pt idx="18201">
                  <c:v>9.1020000000000003</c:v>
                </c:pt>
                <c:pt idx="18202">
                  <c:v>9.1020000000000003</c:v>
                </c:pt>
                <c:pt idx="18203">
                  <c:v>9.1029999999999998</c:v>
                </c:pt>
                <c:pt idx="18204">
                  <c:v>9.1029999999999998</c:v>
                </c:pt>
                <c:pt idx="18205">
                  <c:v>9.1039999999999992</c:v>
                </c:pt>
                <c:pt idx="18206">
                  <c:v>9.1039999999999992</c:v>
                </c:pt>
                <c:pt idx="18207">
                  <c:v>9.1050000000000004</c:v>
                </c:pt>
                <c:pt idx="18208">
                  <c:v>9.1050000000000004</c:v>
                </c:pt>
                <c:pt idx="18209">
                  <c:v>9.1059999999999999</c:v>
                </c:pt>
                <c:pt idx="18210">
                  <c:v>9.1059999999999999</c:v>
                </c:pt>
                <c:pt idx="18211">
                  <c:v>9.1069999999999993</c:v>
                </c:pt>
                <c:pt idx="18212">
                  <c:v>9.1069999999999993</c:v>
                </c:pt>
                <c:pt idx="18213">
                  <c:v>9.1080000000000005</c:v>
                </c:pt>
                <c:pt idx="18214">
                  <c:v>9.1080000000000005</c:v>
                </c:pt>
                <c:pt idx="18215">
                  <c:v>9.109</c:v>
                </c:pt>
                <c:pt idx="18216">
                  <c:v>9.109</c:v>
                </c:pt>
                <c:pt idx="18217">
                  <c:v>9.11</c:v>
                </c:pt>
                <c:pt idx="18218">
                  <c:v>9.11</c:v>
                </c:pt>
                <c:pt idx="18219">
                  <c:v>9.1110000000000007</c:v>
                </c:pt>
                <c:pt idx="18220">
                  <c:v>9.1110000000000007</c:v>
                </c:pt>
                <c:pt idx="18221">
                  <c:v>9.1120000000000001</c:v>
                </c:pt>
                <c:pt idx="18222">
                  <c:v>9.1120000000000001</c:v>
                </c:pt>
                <c:pt idx="18223">
                  <c:v>9.1129999999999995</c:v>
                </c:pt>
                <c:pt idx="18224">
                  <c:v>9.1129999999999995</c:v>
                </c:pt>
                <c:pt idx="18225">
                  <c:v>9.1140000000000008</c:v>
                </c:pt>
                <c:pt idx="18226">
                  <c:v>9.1140000000000008</c:v>
                </c:pt>
                <c:pt idx="18227">
                  <c:v>9.1150000000000002</c:v>
                </c:pt>
                <c:pt idx="18228">
                  <c:v>9.1150000000000002</c:v>
                </c:pt>
                <c:pt idx="18229">
                  <c:v>9.1159999999999997</c:v>
                </c:pt>
                <c:pt idx="18230">
                  <c:v>9.1159999999999997</c:v>
                </c:pt>
                <c:pt idx="18231">
                  <c:v>9.1170000000000009</c:v>
                </c:pt>
                <c:pt idx="18232">
                  <c:v>9.1170000000000009</c:v>
                </c:pt>
                <c:pt idx="18233">
                  <c:v>9.1180000000000003</c:v>
                </c:pt>
                <c:pt idx="18234">
                  <c:v>9.1180000000000003</c:v>
                </c:pt>
                <c:pt idx="18235">
                  <c:v>9.1189999999999998</c:v>
                </c:pt>
                <c:pt idx="18236">
                  <c:v>9.1189999999999998</c:v>
                </c:pt>
                <c:pt idx="18237">
                  <c:v>9.1199999999999992</c:v>
                </c:pt>
                <c:pt idx="18238">
                  <c:v>9.1199999999999992</c:v>
                </c:pt>
                <c:pt idx="18239">
                  <c:v>9.1210000000000004</c:v>
                </c:pt>
                <c:pt idx="18240">
                  <c:v>9.1210000000000004</c:v>
                </c:pt>
                <c:pt idx="18241">
                  <c:v>9.1219999999999999</c:v>
                </c:pt>
                <c:pt idx="18242">
                  <c:v>9.1219999999999999</c:v>
                </c:pt>
                <c:pt idx="18243">
                  <c:v>9.1229999999999993</c:v>
                </c:pt>
                <c:pt idx="18244">
                  <c:v>9.1229999999999993</c:v>
                </c:pt>
                <c:pt idx="18245">
                  <c:v>9.1240000000000006</c:v>
                </c:pt>
                <c:pt idx="18246">
                  <c:v>9.1240000000000006</c:v>
                </c:pt>
                <c:pt idx="18247">
                  <c:v>9.125</c:v>
                </c:pt>
                <c:pt idx="18248">
                  <c:v>9.125</c:v>
                </c:pt>
                <c:pt idx="18249">
                  <c:v>9.1259999999999994</c:v>
                </c:pt>
                <c:pt idx="18250">
                  <c:v>9.1259999999999994</c:v>
                </c:pt>
                <c:pt idx="18251">
                  <c:v>9.1270000000000007</c:v>
                </c:pt>
                <c:pt idx="18252">
                  <c:v>9.1270000000000007</c:v>
                </c:pt>
                <c:pt idx="18253">
                  <c:v>9.1280000000000001</c:v>
                </c:pt>
                <c:pt idx="18254">
                  <c:v>9.1280000000000001</c:v>
                </c:pt>
                <c:pt idx="18255">
                  <c:v>9.1289999999999996</c:v>
                </c:pt>
                <c:pt idx="18256">
                  <c:v>9.1289999999999996</c:v>
                </c:pt>
                <c:pt idx="18257">
                  <c:v>9.1300000000000008</c:v>
                </c:pt>
                <c:pt idx="18258">
                  <c:v>9.1300000000000008</c:v>
                </c:pt>
                <c:pt idx="18259">
                  <c:v>9.1310000000000002</c:v>
                </c:pt>
                <c:pt idx="18260">
                  <c:v>9.1310000000000002</c:v>
                </c:pt>
                <c:pt idx="18261">
                  <c:v>9.1319999999999997</c:v>
                </c:pt>
                <c:pt idx="18262">
                  <c:v>9.1319999999999997</c:v>
                </c:pt>
                <c:pt idx="18263">
                  <c:v>9.1329999999999991</c:v>
                </c:pt>
                <c:pt idx="18264">
                  <c:v>9.1329999999999991</c:v>
                </c:pt>
                <c:pt idx="18265">
                  <c:v>9.1340000000000003</c:v>
                </c:pt>
                <c:pt idx="18266">
                  <c:v>9.1340000000000003</c:v>
                </c:pt>
                <c:pt idx="18267">
                  <c:v>9.1349999999999998</c:v>
                </c:pt>
                <c:pt idx="18268">
                  <c:v>9.1349999999999998</c:v>
                </c:pt>
                <c:pt idx="18269">
                  <c:v>9.1359999999999992</c:v>
                </c:pt>
                <c:pt idx="18270">
                  <c:v>9.1359999999999992</c:v>
                </c:pt>
                <c:pt idx="18271">
                  <c:v>9.1370000000000005</c:v>
                </c:pt>
                <c:pt idx="18272">
                  <c:v>9.1370000000000005</c:v>
                </c:pt>
                <c:pt idx="18273">
                  <c:v>9.1379999999999999</c:v>
                </c:pt>
                <c:pt idx="18274">
                  <c:v>9.1379999999999999</c:v>
                </c:pt>
                <c:pt idx="18275">
                  <c:v>9.1389999999999993</c:v>
                </c:pt>
                <c:pt idx="18276">
                  <c:v>9.1389999999999993</c:v>
                </c:pt>
                <c:pt idx="18277">
                  <c:v>9.14</c:v>
                </c:pt>
                <c:pt idx="18278">
                  <c:v>9.14</c:v>
                </c:pt>
                <c:pt idx="18279">
                  <c:v>9.141</c:v>
                </c:pt>
                <c:pt idx="18280">
                  <c:v>9.141</c:v>
                </c:pt>
                <c:pt idx="18281">
                  <c:v>9.1419999999999995</c:v>
                </c:pt>
                <c:pt idx="18282">
                  <c:v>9.1419999999999995</c:v>
                </c:pt>
                <c:pt idx="18283">
                  <c:v>9.1430000000000007</c:v>
                </c:pt>
                <c:pt idx="18284">
                  <c:v>9.1430000000000007</c:v>
                </c:pt>
                <c:pt idx="18285">
                  <c:v>9.1440000000000001</c:v>
                </c:pt>
                <c:pt idx="18286">
                  <c:v>9.1440000000000001</c:v>
                </c:pt>
                <c:pt idx="18287">
                  <c:v>9.1449999999999996</c:v>
                </c:pt>
                <c:pt idx="18288">
                  <c:v>9.1449999999999996</c:v>
                </c:pt>
                <c:pt idx="18289">
                  <c:v>9.1460000000000008</c:v>
                </c:pt>
                <c:pt idx="18290">
                  <c:v>9.1460000000000008</c:v>
                </c:pt>
                <c:pt idx="18291">
                  <c:v>9.1470000000000002</c:v>
                </c:pt>
                <c:pt idx="18292">
                  <c:v>9.1470000000000002</c:v>
                </c:pt>
                <c:pt idx="18293">
                  <c:v>9.1479999999999997</c:v>
                </c:pt>
                <c:pt idx="18294">
                  <c:v>9.1479999999999997</c:v>
                </c:pt>
                <c:pt idx="18295">
                  <c:v>9.1489999999999991</c:v>
                </c:pt>
                <c:pt idx="18296">
                  <c:v>9.1489999999999991</c:v>
                </c:pt>
                <c:pt idx="18297">
                  <c:v>9.15</c:v>
                </c:pt>
                <c:pt idx="18298">
                  <c:v>9.15</c:v>
                </c:pt>
                <c:pt idx="18299">
                  <c:v>9.1509999999999998</c:v>
                </c:pt>
                <c:pt idx="18300">
                  <c:v>9.1509999999999998</c:v>
                </c:pt>
                <c:pt idx="18301">
                  <c:v>9.1519999999999992</c:v>
                </c:pt>
                <c:pt idx="18302">
                  <c:v>9.1519999999999992</c:v>
                </c:pt>
                <c:pt idx="18303">
                  <c:v>9.1530000000000005</c:v>
                </c:pt>
                <c:pt idx="18304">
                  <c:v>9.1530000000000005</c:v>
                </c:pt>
                <c:pt idx="18305">
                  <c:v>9.1539999999999999</c:v>
                </c:pt>
                <c:pt idx="18306">
                  <c:v>9.1539999999999999</c:v>
                </c:pt>
                <c:pt idx="18307">
                  <c:v>9.1549999999999994</c:v>
                </c:pt>
                <c:pt idx="18308">
                  <c:v>9.1549999999999994</c:v>
                </c:pt>
                <c:pt idx="18309">
                  <c:v>9.1560000000000006</c:v>
                </c:pt>
                <c:pt idx="18310">
                  <c:v>9.1560000000000006</c:v>
                </c:pt>
                <c:pt idx="18311">
                  <c:v>9.157</c:v>
                </c:pt>
                <c:pt idx="18312">
                  <c:v>9.157</c:v>
                </c:pt>
                <c:pt idx="18313">
                  <c:v>9.1579999999999995</c:v>
                </c:pt>
                <c:pt idx="18314">
                  <c:v>9.1579999999999995</c:v>
                </c:pt>
                <c:pt idx="18315">
                  <c:v>9.1590000000000007</c:v>
                </c:pt>
                <c:pt idx="18316">
                  <c:v>9.1590000000000007</c:v>
                </c:pt>
                <c:pt idx="18317">
                  <c:v>9.16</c:v>
                </c:pt>
                <c:pt idx="18318">
                  <c:v>9.16</c:v>
                </c:pt>
                <c:pt idx="18319">
                  <c:v>9.1609999999999996</c:v>
                </c:pt>
                <c:pt idx="18320">
                  <c:v>9.1609999999999996</c:v>
                </c:pt>
                <c:pt idx="18321">
                  <c:v>9.1620000000000008</c:v>
                </c:pt>
                <c:pt idx="18322">
                  <c:v>9.1620000000000008</c:v>
                </c:pt>
                <c:pt idx="18323">
                  <c:v>9.1630000000000003</c:v>
                </c:pt>
                <c:pt idx="18324">
                  <c:v>9.1630000000000003</c:v>
                </c:pt>
                <c:pt idx="18325">
                  <c:v>9.1639999999999997</c:v>
                </c:pt>
                <c:pt idx="18326">
                  <c:v>9.1639999999999997</c:v>
                </c:pt>
                <c:pt idx="18327">
                  <c:v>9.1649999999999991</c:v>
                </c:pt>
                <c:pt idx="18328">
                  <c:v>9.1649999999999991</c:v>
                </c:pt>
                <c:pt idx="18329">
                  <c:v>9.1660000000000004</c:v>
                </c:pt>
                <c:pt idx="18330">
                  <c:v>9.1660000000000004</c:v>
                </c:pt>
                <c:pt idx="18331">
                  <c:v>9.1669999999999998</c:v>
                </c:pt>
                <c:pt idx="18332">
                  <c:v>9.1669999999999998</c:v>
                </c:pt>
                <c:pt idx="18333">
                  <c:v>9.1679999999999993</c:v>
                </c:pt>
                <c:pt idx="18334">
                  <c:v>9.1679999999999993</c:v>
                </c:pt>
                <c:pt idx="18335">
                  <c:v>9.1690000000000005</c:v>
                </c:pt>
                <c:pt idx="18336">
                  <c:v>9.1690000000000005</c:v>
                </c:pt>
                <c:pt idx="18337">
                  <c:v>9.17</c:v>
                </c:pt>
                <c:pt idx="18338">
                  <c:v>9.17</c:v>
                </c:pt>
                <c:pt idx="18339">
                  <c:v>9.1709999999999994</c:v>
                </c:pt>
                <c:pt idx="18340">
                  <c:v>9.1709999999999994</c:v>
                </c:pt>
                <c:pt idx="18341">
                  <c:v>9.1720000000000006</c:v>
                </c:pt>
                <c:pt idx="18342">
                  <c:v>9.1720000000000006</c:v>
                </c:pt>
                <c:pt idx="18343">
                  <c:v>9.173</c:v>
                </c:pt>
                <c:pt idx="18344">
                  <c:v>9.173</c:v>
                </c:pt>
                <c:pt idx="18345">
                  <c:v>9.1739999999999995</c:v>
                </c:pt>
                <c:pt idx="18346">
                  <c:v>9.1739999999999995</c:v>
                </c:pt>
                <c:pt idx="18347">
                  <c:v>9.1750000000000007</c:v>
                </c:pt>
                <c:pt idx="18348">
                  <c:v>9.1750000000000007</c:v>
                </c:pt>
                <c:pt idx="18349">
                  <c:v>9.1760000000000002</c:v>
                </c:pt>
                <c:pt idx="18350">
                  <c:v>9.1760000000000002</c:v>
                </c:pt>
                <c:pt idx="18351">
                  <c:v>9.1769999999999996</c:v>
                </c:pt>
                <c:pt idx="18352">
                  <c:v>9.1769999999999996</c:v>
                </c:pt>
                <c:pt idx="18353">
                  <c:v>9.1780000000000008</c:v>
                </c:pt>
                <c:pt idx="18354">
                  <c:v>9.1780000000000008</c:v>
                </c:pt>
                <c:pt idx="18355">
                  <c:v>9.1790000000000003</c:v>
                </c:pt>
                <c:pt idx="18356">
                  <c:v>9.1790000000000003</c:v>
                </c:pt>
                <c:pt idx="18357">
                  <c:v>9.18</c:v>
                </c:pt>
                <c:pt idx="18358">
                  <c:v>9.18</c:v>
                </c:pt>
                <c:pt idx="18359">
                  <c:v>9.1809999999999992</c:v>
                </c:pt>
                <c:pt idx="18360">
                  <c:v>9.1809999999999992</c:v>
                </c:pt>
                <c:pt idx="18361">
                  <c:v>9.1820000000000004</c:v>
                </c:pt>
                <c:pt idx="18362">
                  <c:v>9.1820000000000004</c:v>
                </c:pt>
                <c:pt idx="18363">
                  <c:v>9.1829999999999998</c:v>
                </c:pt>
                <c:pt idx="18364">
                  <c:v>9.1829999999999998</c:v>
                </c:pt>
                <c:pt idx="18365">
                  <c:v>9.1839999999999993</c:v>
                </c:pt>
                <c:pt idx="18366">
                  <c:v>9.1839999999999993</c:v>
                </c:pt>
                <c:pt idx="18367">
                  <c:v>9.1850000000000005</c:v>
                </c:pt>
                <c:pt idx="18368">
                  <c:v>9.1850000000000005</c:v>
                </c:pt>
                <c:pt idx="18369">
                  <c:v>9.1859999999999999</c:v>
                </c:pt>
                <c:pt idx="18370">
                  <c:v>9.1859999999999999</c:v>
                </c:pt>
                <c:pt idx="18371">
                  <c:v>9.1869999999999994</c:v>
                </c:pt>
                <c:pt idx="18372">
                  <c:v>9.1869999999999994</c:v>
                </c:pt>
                <c:pt idx="18373">
                  <c:v>9.1880000000000006</c:v>
                </c:pt>
                <c:pt idx="18374">
                  <c:v>9.1880000000000006</c:v>
                </c:pt>
                <c:pt idx="18375">
                  <c:v>9.1890000000000001</c:v>
                </c:pt>
                <c:pt idx="18376">
                  <c:v>9.1890000000000001</c:v>
                </c:pt>
                <c:pt idx="18377">
                  <c:v>9.19</c:v>
                </c:pt>
                <c:pt idx="18378">
                  <c:v>9.19</c:v>
                </c:pt>
                <c:pt idx="18379">
                  <c:v>9.1910000000000007</c:v>
                </c:pt>
                <c:pt idx="18380">
                  <c:v>9.1910000000000007</c:v>
                </c:pt>
                <c:pt idx="18381">
                  <c:v>9.1920000000000002</c:v>
                </c:pt>
                <c:pt idx="18382">
                  <c:v>9.1920000000000002</c:v>
                </c:pt>
                <c:pt idx="18383">
                  <c:v>9.1929999999999996</c:v>
                </c:pt>
                <c:pt idx="18384">
                  <c:v>9.1929999999999996</c:v>
                </c:pt>
                <c:pt idx="18385">
                  <c:v>9.1940000000000008</c:v>
                </c:pt>
                <c:pt idx="18386">
                  <c:v>9.1940000000000008</c:v>
                </c:pt>
                <c:pt idx="18387">
                  <c:v>9.1950000000000003</c:v>
                </c:pt>
                <c:pt idx="18388">
                  <c:v>9.1950000000000003</c:v>
                </c:pt>
                <c:pt idx="18389">
                  <c:v>9.1959999999999997</c:v>
                </c:pt>
                <c:pt idx="18390">
                  <c:v>9.1959999999999997</c:v>
                </c:pt>
                <c:pt idx="18391">
                  <c:v>9.1969999999999992</c:v>
                </c:pt>
                <c:pt idx="18392">
                  <c:v>9.1969999999999992</c:v>
                </c:pt>
                <c:pt idx="18393">
                  <c:v>9.1980000000000004</c:v>
                </c:pt>
                <c:pt idx="18394">
                  <c:v>9.1980000000000004</c:v>
                </c:pt>
                <c:pt idx="18395">
                  <c:v>9.1989999999999998</c:v>
                </c:pt>
                <c:pt idx="18396">
                  <c:v>9.1989999999999998</c:v>
                </c:pt>
                <c:pt idx="18397">
                  <c:v>9.1999999999999993</c:v>
                </c:pt>
                <c:pt idx="18398">
                  <c:v>9.1999999999999993</c:v>
                </c:pt>
                <c:pt idx="18399">
                  <c:v>9.2010000000000005</c:v>
                </c:pt>
                <c:pt idx="18400">
                  <c:v>9.2010000000000005</c:v>
                </c:pt>
                <c:pt idx="18401">
                  <c:v>9.202</c:v>
                </c:pt>
                <c:pt idx="18402">
                  <c:v>9.202</c:v>
                </c:pt>
                <c:pt idx="18403">
                  <c:v>9.2029999999999994</c:v>
                </c:pt>
                <c:pt idx="18404">
                  <c:v>9.2029999999999994</c:v>
                </c:pt>
                <c:pt idx="18405">
                  <c:v>9.2040000000000006</c:v>
                </c:pt>
                <c:pt idx="18406">
                  <c:v>9.2040000000000006</c:v>
                </c:pt>
                <c:pt idx="18407">
                  <c:v>9.2050000000000001</c:v>
                </c:pt>
                <c:pt idx="18408">
                  <c:v>9.2050000000000001</c:v>
                </c:pt>
                <c:pt idx="18409">
                  <c:v>9.2059999999999995</c:v>
                </c:pt>
                <c:pt idx="18410">
                  <c:v>9.2059999999999995</c:v>
                </c:pt>
                <c:pt idx="18411">
                  <c:v>9.2070000000000007</c:v>
                </c:pt>
                <c:pt idx="18412">
                  <c:v>9.2070000000000007</c:v>
                </c:pt>
                <c:pt idx="18413">
                  <c:v>9.2080000000000002</c:v>
                </c:pt>
                <c:pt idx="18414">
                  <c:v>9.2080000000000002</c:v>
                </c:pt>
                <c:pt idx="18415">
                  <c:v>9.2089999999999996</c:v>
                </c:pt>
                <c:pt idx="18416">
                  <c:v>9.2089999999999996</c:v>
                </c:pt>
                <c:pt idx="18417">
                  <c:v>9.2100000000000009</c:v>
                </c:pt>
                <c:pt idx="18418">
                  <c:v>9.2100000000000009</c:v>
                </c:pt>
                <c:pt idx="18419">
                  <c:v>9.2110000000000003</c:v>
                </c:pt>
                <c:pt idx="18420">
                  <c:v>9.2110000000000003</c:v>
                </c:pt>
                <c:pt idx="18421">
                  <c:v>9.2119999999999997</c:v>
                </c:pt>
                <c:pt idx="18422">
                  <c:v>9.2119999999999997</c:v>
                </c:pt>
                <c:pt idx="18423">
                  <c:v>9.2129999999999992</c:v>
                </c:pt>
                <c:pt idx="18424">
                  <c:v>9.2129999999999992</c:v>
                </c:pt>
                <c:pt idx="18425">
                  <c:v>9.2140000000000004</c:v>
                </c:pt>
                <c:pt idx="18426">
                  <c:v>9.2140000000000004</c:v>
                </c:pt>
                <c:pt idx="18427">
                  <c:v>9.2149999999999999</c:v>
                </c:pt>
                <c:pt idx="18428">
                  <c:v>9.2149999999999999</c:v>
                </c:pt>
                <c:pt idx="18429">
                  <c:v>9.2159999999999993</c:v>
                </c:pt>
                <c:pt idx="18430">
                  <c:v>9.2159999999999993</c:v>
                </c:pt>
                <c:pt idx="18431">
                  <c:v>9.2170000000000005</c:v>
                </c:pt>
                <c:pt idx="18432">
                  <c:v>9.2170000000000005</c:v>
                </c:pt>
                <c:pt idx="18433">
                  <c:v>9.218</c:v>
                </c:pt>
                <c:pt idx="18434">
                  <c:v>9.218</c:v>
                </c:pt>
                <c:pt idx="18435">
                  <c:v>9.2189999999999994</c:v>
                </c:pt>
                <c:pt idx="18436">
                  <c:v>9.2189999999999994</c:v>
                </c:pt>
                <c:pt idx="18437">
                  <c:v>9.2200000000000006</c:v>
                </c:pt>
                <c:pt idx="18438">
                  <c:v>9.2200000000000006</c:v>
                </c:pt>
                <c:pt idx="18439">
                  <c:v>9.2210000000000001</c:v>
                </c:pt>
                <c:pt idx="18440">
                  <c:v>9.2210000000000001</c:v>
                </c:pt>
                <c:pt idx="18441">
                  <c:v>9.2219999999999995</c:v>
                </c:pt>
                <c:pt idx="18442">
                  <c:v>9.2219999999999995</c:v>
                </c:pt>
                <c:pt idx="18443">
                  <c:v>9.2230000000000008</c:v>
                </c:pt>
                <c:pt idx="18444">
                  <c:v>9.2230000000000008</c:v>
                </c:pt>
                <c:pt idx="18445">
                  <c:v>9.2240000000000002</c:v>
                </c:pt>
                <c:pt idx="18446">
                  <c:v>9.2240000000000002</c:v>
                </c:pt>
                <c:pt idx="18447">
                  <c:v>9.2249999999999996</c:v>
                </c:pt>
                <c:pt idx="18448">
                  <c:v>9.2249999999999996</c:v>
                </c:pt>
                <c:pt idx="18449">
                  <c:v>9.2260000000000009</c:v>
                </c:pt>
                <c:pt idx="18450">
                  <c:v>9.2260000000000009</c:v>
                </c:pt>
                <c:pt idx="18451">
                  <c:v>9.2270000000000003</c:v>
                </c:pt>
                <c:pt idx="18452">
                  <c:v>9.2270000000000003</c:v>
                </c:pt>
                <c:pt idx="18453">
                  <c:v>9.2279999999999998</c:v>
                </c:pt>
                <c:pt idx="18454">
                  <c:v>9.2279999999999998</c:v>
                </c:pt>
                <c:pt idx="18455">
                  <c:v>9.2289999999999992</c:v>
                </c:pt>
                <c:pt idx="18456">
                  <c:v>9.2289999999999992</c:v>
                </c:pt>
                <c:pt idx="18457">
                  <c:v>9.23</c:v>
                </c:pt>
                <c:pt idx="18458">
                  <c:v>9.23</c:v>
                </c:pt>
                <c:pt idx="18459">
                  <c:v>9.2309999999999999</c:v>
                </c:pt>
                <c:pt idx="18460">
                  <c:v>9.2309999999999999</c:v>
                </c:pt>
                <c:pt idx="18461">
                  <c:v>9.2319999999999993</c:v>
                </c:pt>
                <c:pt idx="18462">
                  <c:v>9.2319999999999993</c:v>
                </c:pt>
                <c:pt idx="18463">
                  <c:v>9.2330000000000005</c:v>
                </c:pt>
                <c:pt idx="18464">
                  <c:v>9.2330000000000005</c:v>
                </c:pt>
                <c:pt idx="18465">
                  <c:v>9.234</c:v>
                </c:pt>
                <c:pt idx="18466">
                  <c:v>9.234</c:v>
                </c:pt>
                <c:pt idx="18467">
                  <c:v>9.2349999999999994</c:v>
                </c:pt>
                <c:pt idx="18468">
                  <c:v>9.2349999999999994</c:v>
                </c:pt>
                <c:pt idx="18469">
                  <c:v>9.2360000000000007</c:v>
                </c:pt>
                <c:pt idx="18470">
                  <c:v>9.2360000000000007</c:v>
                </c:pt>
                <c:pt idx="18471">
                  <c:v>9.2370000000000001</c:v>
                </c:pt>
                <c:pt idx="18472">
                  <c:v>9.2370000000000001</c:v>
                </c:pt>
                <c:pt idx="18473">
                  <c:v>9.2379999999999995</c:v>
                </c:pt>
                <c:pt idx="18474">
                  <c:v>9.2379999999999995</c:v>
                </c:pt>
                <c:pt idx="18475">
                  <c:v>9.2390000000000008</c:v>
                </c:pt>
                <c:pt idx="18476">
                  <c:v>9.2390000000000008</c:v>
                </c:pt>
                <c:pt idx="18477">
                  <c:v>9.24</c:v>
                </c:pt>
                <c:pt idx="18478">
                  <c:v>9.24</c:v>
                </c:pt>
                <c:pt idx="18479">
                  <c:v>9.2409999999999997</c:v>
                </c:pt>
                <c:pt idx="18480">
                  <c:v>9.2409999999999997</c:v>
                </c:pt>
                <c:pt idx="18481">
                  <c:v>9.2420000000000009</c:v>
                </c:pt>
                <c:pt idx="18482">
                  <c:v>9.2420000000000009</c:v>
                </c:pt>
                <c:pt idx="18483">
                  <c:v>9.2430000000000003</c:v>
                </c:pt>
                <c:pt idx="18484">
                  <c:v>9.2430000000000003</c:v>
                </c:pt>
                <c:pt idx="18485">
                  <c:v>9.2439999999999998</c:v>
                </c:pt>
                <c:pt idx="18486">
                  <c:v>9.2439999999999998</c:v>
                </c:pt>
                <c:pt idx="18487">
                  <c:v>9.2449999999999992</c:v>
                </c:pt>
                <c:pt idx="18488">
                  <c:v>9.2449999999999992</c:v>
                </c:pt>
                <c:pt idx="18489">
                  <c:v>9.2460000000000004</c:v>
                </c:pt>
                <c:pt idx="18490">
                  <c:v>9.2460000000000004</c:v>
                </c:pt>
                <c:pt idx="18491">
                  <c:v>9.2469999999999999</c:v>
                </c:pt>
                <c:pt idx="18492">
                  <c:v>9.2469999999999999</c:v>
                </c:pt>
                <c:pt idx="18493">
                  <c:v>9.2479999999999993</c:v>
                </c:pt>
                <c:pt idx="18494">
                  <c:v>9.2479999999999993</c:v>
                </c:pt>
                <c:pt idx="18495">
                  <c:v>9.2490000000000006</c:v>
                </c:pt>
                <c:pt idx="18496">
                  <c:v>9.2490000000000006</c:v>
                </c:pt>
                <c:pt idx="18497">
                  <c:v>9.25</c:v>
                </c:pt>
                <c:pt idx="18498">
                  <c:v>9.25</c:v>
                </c:pt>
                <c:pt idx="18499">
                  <c:v>9.2509999999999994</c:v>
                </c:pt>
                <c:pt idx="18500">
                  <c:v>9.2509999999999994</c:v>
                </c:pt>
                <c:pt idx="18501">
                  <c:v>9.2520000000000007</c:v>
                </c:pt>
                <c:pt idx="18502">
                  <c:v>9.2520000000000007</c:v>
                </c:pt>
                <c:pt idx="18503">
                  <c:v>9.2530000000000001</c:v>
                </c:pt>
                <c:pt idx="18504">
                  <c:v>9.2530000000000001</c:v>
                </c:pt>
                <c:pt idx="18505">
                  <c:v>9.2539999999999996</c:v>
                </c:pt>
                <c:pt idx="18506">
                  <c:v>9.2539999999999996</c:v>
                </c:pt>
                <c:pt idx="18507">
                  <c:v>9.2550000000000008</c:v>
                </c:pt>
                <c:pt idx="18508">
                  <c:v>9.2550000000000008</c:v>
                </c:pt>
                <c:pt idx="18509">
                  <c:v>9.2560000000000002</c:v>
                </c:pt>
                <c:pt idx="18510">
                  <c:v>9.2560000000000002</c:v>
                </c:pt>
                <c:pt idx="18511">
                  <c:v>9.2569999999999997</c:v>
                </c:pt>
                <c:pt idx="18512">
                  <c:v>9.2569999999999997</c:v>
                </c:pt>
                <c:pt idx="18513">
                  <c:v>9.2579999999999991</c:v>
                </c:pt>
                <c:pt idx="18514">
                  <c:v>9.2579999999999991</c:v>
                </c:pt>
                <c:pt idx="18515">
                  <c:v>9.2590000000000003</c:v>
                </c:pt>
                <c:pt idx="18516">
                  <c:v>9.2590000000000003</c:v>
                </c:pt>
                <c:pt idx="18517">
                  <c:v>9.26</c:v>
                </c:pt>
                <c:pt idx="18518">
                  <c:v>9.26</c:v>
                </c:pt>
                <c:pt idx="18519">
                  <c:v>9.2609999999999992</c:v>
                </c:pt>
                <c:pt idx="18520">
                  <c:v>9.2609999999999992</c:v>
                </c:pt>
                <c:pt idx="18521">
                  <c:v>9.2620000000000005</c:v>
                </c:pt>
                <c:pt idx="18522">
                  <c:v>9.2620000000000005</c:v>
                </c:pt>
                <c:pt idx="18523">
                  <c:v>9.2629999999999999</c:v>
                </c:pt>
                <c:pt idx="18524">
                  <c:v>9.2629999999999999</c:v>
                </c:pt>
                <c:pt idx="18525">
                  <c:v>9.2639999999999993</c:v>
                </c:pt>
                <c:pt idx="18526">
                  <c:v>9.2639999999999993</c:v>
                </c:pt>
                <c:pt idx="18527">
                  <c:v>9.2650000000000006</c:v>
                </c:pt>
                <c:pt idx="18528">
                  <c:v>9.2650000000000006</c:v>
                </c:pt>
                <c:pt idx="18529">
                  <c:v>9.266</c:v>
                </c:pt>
                <c:pt idx="18530">
                  <c:v>9.266</c:v>
                </c:pt>
                <c:pt idx="18531">
                  <c:v>9.2669999999999995</c:v>
                </c:pt>
                <c:pt idx="18532">
                  <c:v>9.2669999999999995</c:v>
                </c:pt>
                <c:pt idx="18533">
                  <c:v>9.2680000000000007</c:v>
                </c:pt>
                <c:pt idx="18534">
                  <c:v>9.2680000000000007</c:v>
                </c:pt>
                <c:pt idx="18535">
                  <c:v>9.2690000000000001</c:v>
                </c:pt>
                <c:pt idx="18536">
                  <c:v>9.2690000000000001</c:v>
                </c:pt>
                <c:pt idx="18537">
                  <c:v>9.27</c:v>
                </c:pt>
                <c:pt idx="18538">
                  <c:v>9.27</c:v>
                </c:pt>
                <c:pt idx="18539">
                  <c:v>9.2710000000000008</c:v>
                </c:pt>
                <c:pt idx="18540">
                  <c:v>9.2710000000000008</c:v>
                </c:pt>
                <c:pt idx="18541">
                  <c:v>9.2720000000000002</c:v>
                </c:pt>
                <c:pt idx="18542">
                  <c:v>9.2720000000000002</c:v>
                </c:pt>
                <c:pt idx="18543">
                  <c:v>9.2729999999999997</c:v>
                </c:pt>
                <c:pt idx="18544">
                  <c:v>9.2729999999999997</c:v>
                </c:pt>
                <c:pt idx="18545">
                  <c:v>9.2739999999999991</c:v>
                </c:pt>
                <c:pt idx="18546">
                  <c:v>9.2739999999999991</c:v>
                </c:pt>
                <c:pt idx="18547">
                  <c:v>9.2750000000000004</c:v>
                </c:pt>
                <c:pt idx="18548">
                  <c:v>9.2750000000000004</c:v>
                </c:pt>
                <c:pt idx="18549">
                  <c:v>9.2759999999999998</c:v>
                </c:pt>
                <c:pt idx="18550">
                  <c:v>9.2759999999999998</c:v>
                </c:pt>
                <c:pt idx="18551">
                  <c:v>9.2769999999999992</c:v>
                </c:pt>
                <c:pt idx="18552">
                  <c:v>9.2769999999999992</c:v>
                </c:pt>
                <c:pt idx="18553">
                  <c:v>9.2780000000000005</c:v>
                </c:pt>
                <c:pt idx="18554">
                  <c:v>9.2780000000000005</c:v>
                </c:pt>
                <c:pt idx="18555">
                  <c:v>9.2789999999999999</c:v>
                </c:pt>
                <c:pt idx="18556">
                  <c:v>9.2789999999999999</c:v>
                </c:pt>
                <c:pt idx="18557">
                  <c:v>9.2799999999999994</c:v>
                </c:pt>
                <c:pt idx="18558">
                  <c:v>9.2799999999999994</c:v>
                </c:pt>
                <c:pt idx="18559">
                  <c:v>9.2810000000000006</c:v>
                </c:pt>
                <c:pt idx="18560">
                  <c:v>9.2810000000000006</c:v>
                </c:pt>
                <c:pt idx="18561">
                  <c:v>9.282</c:v>
                </c:pt>
                <c:pt idx="18562">
                  <c:v>9.282</c:v>
                </c:pt>
                <c:pt idx="18563">
                  <c:v>9.2829999999999995</c:v>
                </c:pt>
                <c:pt idx="18564">
                  <c:v>9.2829999999999995</c:v>
                </c:pt>
                <c:pt idx="18565">
                  <c:v>9.2840000000000007</c:v>
                </c:pt>
                <c:pt idx="18566">
                  <c:v>9.2840000000000007</c:v>
                </c:pt>
                <c:pt idx="18567">
                  <c:v>9.2850000000000001</c:v>
                </c:pt>
                <c:pt idx="18568">
                  <c:v>9.2850000000000001</c:v>
                </c:pt>
                <c:pt idx="18569">
                  <c:v>9.2859999999999996</c:v>
                </c:pt>
                <c:pt idx="18570">
                  <c:v>9.2859999999999996</c:v>
                </c:pt>
                <c:pt idx="18571">
                  <c:v>9.2870000000000008</c:v>
                </c:pt>
                <c:pt idx="18572">
                  <c:v>9.2870000000000008</c:v>
                </c:pt>
                <c:pt idx="18573">
                  <c:v>9.2880000000000003</c:v>
                </c:pt>
                <c:pt idx="18574">
                  <c:v>9.2880000000000003</c:v>
                </c:pt>
                <c:pt idx="18575">
                  <c:v>9.2889999999999997</c:v>
                </c:pt>
                <c:pt idx="18576">
                  <c:v>9.2889999999999997</c:v>
                </c:pt>
                <c:pt idx="18577">
                  <c:v>9.2899999999999991</c:v>
                </c:pt>
                <c:pt idx="18578">
                  <c:v>9.2899999999999991</c:v>
                </c:pt>
                <c:pt idx="18579">
                  <c:v>9.2910000000000004</c:v>
                </c:pt>
                <c:pt idx="18580">
                  <c:v>9.2910000000000004</c:v>
                </c:pt>
                <c:pt idx="18581">
                  <c:v>9.2919999999999998</c:v>
                </c:pt>
                <c:pt idx="18582">
                  <c:v>9.2919999999999998</c:v>
                </c:pt>
                <c:pt idx="18583">
                  <c:v>9.2929999999999993</c:v>
                </c:pt>
                <c:pt idx="18584">
                  <c:v>9.2929999999999993</c:v>
                </c:pt>
                <c:pt idx="18585">
                  <c:v>9.2940000000000005</c:v>
                </c:pt>
                <c:pt idx="18586">
                  <c:v>9.2940000000000005</c:v>
                </c:pt>
                <c:pt idx="18587">
                  <c:v>9.2949999999999999</c:v>
                </c:pt>
                <c:pt idx="18588">
                  <c:v>9.2949999999999999</c:v>
                </c:pt>
                <c:pt idx="18589">
                  <c:v>9.2959999999999994</c:v>
                </c:pt>
                <c:pt idx="18590">
                  <c:v>9.2959999999999994</c:v>
                </c:pt>
                <c:pt idx="18591">
                  <c:v>9.2970000000000006</c:v>
                </c:pt>
                <c:pt idx="18592">
                  <c:v>9.2970000000000006</c:v>
                </c:pt>
                <c:pt idx="18593">
                  <c:v>9.298</c:v>
                </c:pt>
                <c:pt idx="18594">
                  <c:v>9.298</c:v>
                </c:pt>
                <c:pt idx="18595">
                  <c:v>9.2989999999999995</c:v>
                </c:pt>
                <c:pt idx="18596">
                  <c:v>9.2989999999999995</c:v>
                </c:pt>
                <c:pt idx="18597">
                  <c:v>9.3000000000000007</c:v>
                </c:pt>
                <c:pt idx="18598">
                  <c:v>9.3000000000000007</c:v>
                </c:pt>
                <c:pt idx="18599">
                  <c:v>9.3010000000000002</c:v>
                </c:pt>
                <c:pt idx="18600">
                  <c:v>9.3010000000000002</c:v>
                </c:pt>
                <c:pt idx="18601">
                  <c:v>9.3019999999999996</c:v>
                </c:pt>
                <c:pt idx="18602">
                  <c:v>9.3019999999999996</c:v>
                </c:pt>
                <c:pt idx="18603">
                  <c:v>9.3030000000000008</c:v>
                </c:pt>
                <c:pt idx="18604">
                  <c:v>9.3030000000000008</c:v>
                </c:pt>
                <c:pt idx="18605">
                  <c:v>9.3040000000000003</c:v>
                </c:pt>
                <c:pt idx="18606">
                  <c:v>9.3040000000000003</c:v>
                </c:pt>
                <c:pt idx="18607">
                  <c:v>9.3049999999999997</c:v>
                </c:pt>
                <c:pt idx="18608">
                  <c:v>9.3049999999999997</c:v>
                </c:pt>
                <c:pt idx="18609">
                  <c:v>9.3059999999999992</c:v>
                </c:pt>
                <c:pt idx="18610">
                  <c:v>9.3059999999999992</c:v>
                </c:pt>
                <c:pt idx="18611">
                  <c:v>9.3070000000000004</c:v>
                </c:pt>
                <c:pt idx="18612">
                  <c:v>9.3070000000000004</c:v>
                </c:pt>
                <c:pt idx="18613">
                  <c:v>9.3079999999999998</c:v>
                </c:pt>
                <c:pt idx="18614">
                  <c:v>9.3079999999999998</c:v>
                </c:pt>
                <c:pt idx="18615">
                  <c:v>9.3089999999999993</c:v>
                </c:pt>
                <c:pt idx="18616">
                  <c:v>9.3089999999999993</c:v>
                </c:pt>
                <c:pt idx="18617">
                  <c:v>9.31</c:v>
                </c:pt>
                <c:pt idx="18618">
                  <c:v>9.31</c:v>
                </c:pt>
                <c:pt idx="18619">
                  <c:v>9.3109999999999999</c:v>
                </c:pt>
                <c:pt idx="18620">
                  <c:v>9.3109999999999999</c:v>
                </c:pt>
                <c:pt idx="18621">
                  <c:v>9.3119999999999994</c:v>
                </c:pt>
                <c:pt idx="18622">
                  <c:v>9.3119999999999994</c:v>
                </c:pt>
                <c:pt idx="18623">
                  <c:v>9.3130000000000006</c:v>
                </c:pt>
                <c:pt idx="18624">
                  <c:v>9.3130000000000006</c:v>
                </c:pt>
                <c:pt idx="18625">
                  <c:v>9.3140000000000001</c:v>
                </c:pt>
                <c:pt idx="18626">
                  <c:v>9.3140000000000001</c:v>
                </c:pt>
                <c:pt idx="18627">
                  <c:v>9.3149999999999995</c:v>
                </c:pt>
                <c:pt idx="18628">
                  <c:v>9.3149999999999995</c:v>
                </c:pt>
                <c:pt idx="18629">
                  <c:v>9.3160000000000007</c:v>
                </c:pt>
                <c:pt idx="18630">
                  <c:v>9.3160000000000007</c:v>
                </c:pt>
                <c:pt idx="18631">
                  <c:v>9.3170000000000002</c:v>
                </c:pt>
                <c:pt idx="18632">
                  <c:v>9.3170000000000002</c:v>
                </c:pt>
                <c:pt idx="18633">
                  <c:v>9.3179999999999996</c:v>
                </c:pt>
                <c:pt idx="18634">
                  <c:v>9.3179999999999996</c:v>
                </c:pt>
                <c:pt idx="18635">
                  <c:v>9.3190000000000008</c:v>
                </c:pt>
                <c:pt idx="18636">
                  <c:v>9.3190000000000008</c:v>
                </c:pt>
                <c:pt idx="18637">
                  <c:v>9.32</c:v>
                </c:pt>
                <c:pt idx="18638">
                  <c:v>9.32</c:v>
                </c:pt>
                <c:pt idx="18639">
                  <c:v>9.3209999999999997</c:v>
                </c:pt>
                <c:pt idx="18640">
                  <c:v>9.3209999999999997</c:v>
                </c:pt>
                <c:pt idx="18641">
                  <c:v>9.3219999999999992</c:v>
                </c:pt>
                <c:pt idx="18642">
                  <c:v>9.3219999999999992</c:v>
                </c:pt>
                <c:pt idx="18643">
                  <c:v>9.3230000000000004</c:v>
                </c:pt>
                <c:pt idx="18644">
                  <c:v>9.3230000000000004</c:v>
                </c:pt>
                <c:pt idx="18645">
                  <c:v>9.3239999999999998</c:v>
                </c:pt>
                <c:pt idx="18646">
                  <c:v>9.3239999999999998</c:v>
                </c:pt>
                <c:pt idx="18647">
                  <c:v>9.3249999999999993</c:v>
                </c:pt>
                <c:pt idx="18648">
                  <c:v>9.3249999999999993</c:v>
                </c:pt>
                <c:pt idx="18649">
                  <c:v>9.3260000000000005</c:v>
                </c:pt>
                <c:pt idx="18650">
                  <c:v>9.3260000000000005</c:v>
                </c:pt>
                <c:pt idx="18651">
                  <c:v>9.327</c:v>
                </c:pt>
                <c:pt idx="18652">
                  <c:v>9.327</c:v>
                </c:pt>
                <c:pt idx="18653">
                  <c:v>9.3279999999999994</c:v>
                </c:pt>
                <c:pt idx="18654">
                  <c:v>9.3279999999999994</c:v>
                </c:pt>
                <c:pt idx="18655">
                  <c:v>9.3290000000000006</c:v>
                </c:pt>
                <c:pt idx="18656">
                  <c:v>9.3290000000000006</c:v>
                </c:pt>
                <c:pt idx="18657">
                  <c:v>9.33</c:v>
                </c:pt>
                <c:pt idx="18658">
                  <c:v>9.33</c:v>
                </c:pt>
                <c:pt idx="18659">
                  <c:v>9.3309999999999995</c:v>
                </c:pt>
                <c:pt idx="18660">
                  <c:v>9.3309999999999995</c:v>
                </c:pt>
                <c:pt idx="18661">
                  <c:v>9.3320000000000007</c:v>
                </c:pt>
                <c:pt idx="18662">
                  <c:v>9.3320000000000007</c:v>
                </c:pt>
                <c:pt idx="18663">
                  <c:v>9.3330000000000002</c:v>
                </c:pt>
                <c:pt idx="18664">
                  <c:v>9.3330000000000002</c:v>
                </c:pt>
                <c:pt idx="18665">
                  <c:v>9.3339999999999996</c:v>
                </c:pt>
                <c:pt idx="18666">
                  <c:v>9.3339999999999996</c:v>
                </c:pt>
                <c:pt idx="18667">
                  <c:v>9.3350000000000009</c:v>
                </c:pt>
                <c:pt idx="18668">
                  <c:v>9.3350000000000009</c:v>
                </c:pt>
                <c:pt idx="18669">
                  <c:v>9.3360000000000003</c:v>
                </c:pt>
                <c:pt idx="18670">
                  <c:v>9.3360000000000003</c:v>
                </c:pt>
                <c:pt idx="18671">
                  <c:v>9.3369999999999997</c:v>
                </c:pt>
                <c:pt idx="18672">
                  <c:v>9.3369999999999997</c:v>
                </c:pt>
                <c:pt idx="18673">
                  <c:v>9.3379999999999992</c:v>
                </c:pt>
                <c:pt idx="18674">
                  <c:v>9.3379999999999992</c:v>
                </c:pt>
                <c:pt idx="18675">
                  <c:v>9.3390000000000004</c:v>
                </c:pt>
                <c:pt idx="18676">
                  <c:v>9.3390000000000004</c:v>
                </c:pt>
                <c:pt idx="18677">
                  <c:v>9.34</c:v>
                </c:pt>
                <c:pt idx="18678">
                  <c:v>9.34</c:v>
                </c:pt>
                <c:pt idx="18679">
                  <c:v>9.3409999999999993</c:v>
                </c:pt>
                <c:pt idx="18680">
                  <c:v>9.3409999999999993</c:v>
                </c:pt>
                <c:pt idx="18681">
                  <c:v>9.3420000000000005</c:v>
                </c:pt>
                <c:pt idx="18682">
                  <c:v>9.3420000000000005</c:v>
                </c:pt>
                <c:pt idx="18683">
                  <c:v>9.343</c:v>
                </c:pt>
                <c:pt idx="18684">
                  <c:v>9.343</c:v>
                </c:pt>
                <c:pt idx="18685">
                  <c:v>9.3439999999999994</c:v>
                </c:pt>
                <c:pt idx="18686">
                  <c:v>9.3439999999999994</c:v>
                </c:pt>
                <c:pt idx="18687">
                  <c:v>9.3450000000000006</c:v>
                </c:pt>
                <c:pt idx="18688">
                  <c:v>9.3450000000000006</c:v>
                </c:pt>
                <c:pt idx="18689">
                  <c:v>9.3460000000000001</c:v>
                </c:pt>
                <c:pt idx="18690">
                  <c:v>9.3460000000000001</c:v>
                </c:pt>
                <c:pt idx="18691">
                  <c:v>9.3469999999999995</c:v>
                </c:pt>
                <c:pt idx="18692">
                  <c:v>9.3469999999999995</c:v>
                </c:pt>
                <c:pt idx="18693">
                  <c:v>9.3480000000000008</c:v>
                </c:pt>
                <c:pt idx="18694">
                  <c:v>9.3480000000000008</c:v>
                </c:pt>
                <c:pt idx="18695">
                  <c:v>9.3490000000000002</c:v>
                </c:pt>
                <c:pt idx="18696">
                  <c:v>9.3490000000000002</c:v>
                </c:pt>
                <c:pt idx="18697">
                  <c:v>9.35</c:v>
                </c:pt>
                <c:pt idx="18698">
                  <c:v>9.35</c:v>
                </c:pt>
                <c:pt idx="18699">
                  <c:v>9.3510000000000009</c:v>
                </c:pt>
                <c:pt idx="18700">
                  <c:v>9.3510000000000009</c:v>
                </c:pt>
                <c:pt idx="18701">
                  <c:v>9.3520000000000003</c:v>
                </c:pt>
                <c:pt idx="18702">
                  <c:v>9.3520000000000003</c:v>
                </c:pt>
                <c:pt idx="18703">
                  <c:v>9.3529999999999998</c:v>
                </c:pt>
                <c:pt idx="18704">
                  <c:v>9.3529999999999998</c:v>
                </c:pt>
                <c:pt idx="18705">
                  <c:v>9.3539999999999992</c:v>
                </c:pt>
                <c:pt idx="18706">
                  <c:v>9.3539999999999992</c:v>
                </c:pt>
                <c:pt idx="18707">
                  <c:v>9.3550000000000004</c:v>
                </c:pt>
                <c:pt idx="18708">
                  <c:v>9.3550000000000004</c:v>
                </c:pt>
                <c:pt idx="18709">
                  <c:v>9.3559999999999999</c:v>
                </c:pt>
                <c:pt idx="18710">
                  <c:v>9.3559999999999999</c:v>
                </c:pt>
                <c:pt idx="18711">
                  <c:v>9.3569999999999993</c:v>
                </c:pt>
                <c:pt idx="18712">
                  <c:v>9.3569999999999993</c:v>
                </c:pt>
                <c:pt idx="18713">
                  <c:v>9.3580000000000005</c:v>
                </c:pt>
                <c:pt idx="18714">
                  <c:v>9.3580000000000005</c:v>
                </c:pt>
                <c:pt idx="18715">
                  <c:v>9.359</c:v>
                </c:pt>
                <c:pt idx="18716">
                  <c:v>9.359</c:v>
                </c:pt>
                <c:pt idx="18717">
                  <c:v>9.36</c:v>
                </c:pt>
                <c:pt idx="18718">
                  <c:v>9.36</c:v>
                </c:pt>
                <c:pt idx="18719">
                  <c:v>9.3610000000000007</c:v>
                </c:pt>
                <c:pt idx="18720">
                  <c:v>9.3610000000000007</c:v>
                </c:pt>
                <c:pt idx="18721">
                  <c:v>9.3620000000000001</c:v>
                </c:pt>
                <c:pt idx="18722">
                  <c:v>9.3620000000000001</c:v>
                </c:pt>
                <c:pt idx="18723">
                  <c:v>9.3629999999999995</c:v>
                </c:pt>
                <c:pt idx="18724">
                  <c:v>9.3629999999999995</c:v>
                </c:pt>
                <c:pt idx="18725">
                  <c:v>9.3640000000000008</c:v>
                </c:pt>
                <c:pt idx="18726">
                  <c:v>9.3640000000000008</c:v>
                </c:pt>
                <c:pt idx="18727">
                  <c:v>9.3650000000000002</c:v>
                </c:pt>
                <c:pt idx="18728">
                  <c:v>9.3650000000000002</c:v>
                </c:pt>
                <c:pt idx="18729">
                  <c:v>9.3659999999999997</c:v>
                </c:pt>
                <c:pt idx="18730">
                  <c:v>9.3659999999999997</c:v>
                </c:pt>
                <c:pt idx="18731">
                  <c:v>9.3670000000000009</c:v>
                </c:pt>
                <c:pt idx="18732">
                  <c:v>9.3670000000000009</c:v>
                </c:pt>
                <c:pt idx="18733">
                  <c:v>9.3680000000000003</c:v>
                </c:pt>
                <c:pt idx="18734">
                  <c:v>9.3680000000000003</c:v>
                </c:pt>
                <c:pt idx="18735">
                  <c:v>9.3689999999999998</c:v>
                </c:pt>
                <c:pt idx="18736">
                  <c:v>9.3689999999999998</c:v>
                </c:pt>
                <c:pt idx="18737">
                  <c:v>9.3699999999999992</c:v>
                </c:pt>
                <c:pt idx="18738">
                  <c:v>9.3699999999999992</c:v>
                </c:pt>
                <c:pt idx="18739">
                  <c:v>9.3710000000000004</c:v>
                </c:pt>
                <c:pt idx="18740">
                  <c:v>9.3710000000000004</c:v>
                </c:pt>
                <c:pt idx="18741">
                  <c:v>9.3719999999999999</c:v>
                </c:pt>
                <c:pt idx="18742">
                  <c:v>9.3719999999999999</c:v>
                </c:pt>
                <c:pt idx="18743">
                  <c:v>9.3729999999999993</c:v>
                </c:pt>
                <c:pt idx="18744">
                  <c:v>9.3729999999999993</c:v>
                </c:pt>
                <c:pt idx="18745">
                  <c:v>9.3740000000000006</c:v>
                </c:pt>
                <c:pt idx="18746">
                  <c:v>9.3740000000000006</c:v>
                </c:pt>
                <c:pt idx="18747">
                  <c:v>9.375</c:v>
                </c:pt>
                <c:pt idx="18748">
                  <c:v>9.375</c:v>
                </c:pt>
                <c:pt idx="18749">
                  <c:v>9.3759999999999994</c:v>
                </c:pt>
                <c:pt idx="18750">
                  <c:v>9.3759999999999994</c:v>
                </c:pt>
                <c:pt idx="18751">
                  <c:v>9.3770000000000007</c:v>
                </c:pt>
                <c:pt idx="18752">
                  <c:v>9.3770000000000007</c:v>
                </c:pt>
                <c:pt idx="18753">
                  <c:v>9.3780000000000001</c:v>
                </c:pt>
                <c:pt idx="18754">
                  <c:v>9.3780000000000001</c:v>
                </c:pt>
                <c:pt idx="18755">
                  <c:v>9.3789999999999996</c:v>
                </c:pt>
                <c:pt idx="18756">
                  <c:v>9.3789999999999996</c:v>
                </c:pt>
                <c:pt idx="18757">
                  <c:v>9.3800000000000008</c:v>
                </c:pt>
                <c:pt idx="18758">
                  <c:v>9.3800000000000008</c:v>
                </c:pt>
                <c:pt idx="18759">
                  <c:v>9.3810000000000002</c:v>
                </c:pt>
                <c:pt idx="18760">
                  <c:v>9.3810000000000002</c:v>
                </c:pt>
                <c:pt idx="18761">
                  <c:v>9.3819999999999997</c:v>
                </c:pt>
                <c:pt idx="18762">
                  <c:v>9.3819999999999997</c:v>
                </c:pt>
                <c:pt idx="18763">
                  <c:v>9.3829999999999991</c:v>
                </c:pt>
                <c:pt idx="18764">
                  <c:v>9.3829999999999991</c:v>
                </c:pt>
                <c:pt idx="18765">
                  <c:v>9.3840000000000003</c:v>
                </c:pt>
                <c:pt idx="18766">
                  <c:v>9.3840000000000003</c:v>
                </c:pt>
                <c:pt idx="18767">
                  <c:v>9.3849999999999998</c:v>
                </c:pt>
                <c:pt idx="18768">
                  <c:v>9.3849999999999998</c:v>
                </c:pt>
                <c:pt idx="18769">
                  <c:v>9.3859999999999992</c:v>
                </c:pt>
                <c:pt idx="18770">
                  <c:v>9.3859999999999992</c:v>
                </c:pt>
                <c:pt idx="18771">
                  <c:v>9.3870000000000005</c:v>
                </c:pt>
                <c:pt idx="18772">
                  <c:v>9.3870000000000005</c:v>
                </c:pt>
                <c:pt idx="18773">
                  <c:v>9.3879999999999999</c:v>
                </c:pt>
                <c:pt idx="18774">
                  <c:v>9.3879999999999999</c:v>
                </c:pt>
                <c:pt idx="18775">
                  <c:v>9.3889999999999993</c:v>
                </c:pt>
                <c:pt idx="18776">
                  <c:v>9.3889999999999993</c:v>
                </c:pt>
                <c:pt idx="18777">
                  <c:v>9.39</c:v>
                </c:pt>
                <c:pt idx="18778">
                  <c:v>9.39</c:v>
                </c:pt>
                <c:pt idx="18779">
                  <c:v>9.391</c:v>
                </c:pt>
                <c:pt idx="18780">
                  <c:v>9.391</c:v>
                </c:pt>
                <c:pt idx="18781">
                  <c:v>9.3919999999999995</c:v>
                </c:pt>
                <c:pt idx="18782">
                  <c:v>9.3919999999999995</c:v>
                </c:pt>
                <c:pt idx="18783">
                  <c:v>9.3930000000000007</c:v>
                </c:pt>
                <c:pt idx="18784">
                  <c:v>9.3930000000000007</c:v>
                </c:pt>
                <c:pt idx="18785">
                  <c:v>9.3940000000000001</c:v>
                </c:pt>
                <c:pt idx="18786">
                  <c:v>9.3940000000000001</c:v>
                </c:pt>
                <c:pt idx="18787">
                  <c:v>9.3949999999999996</c:v>
                </c:pt>
                <c:pt idx="18788">
                  <c:v>9.3949999999999996</c:v>
                </c:pt>
                <c:pt idx="18789">
                  <c:v>9.3960000000000008</c:v>
                </c:pt>
                <c:pt idx="18790">
                  <c:v>9.3960000000000008</c:v>
                </c:pt>
                <c:pt idx="18791">
                  <c:v>9.3970000000000002</c:v>
                </c:pt>
                <c:pt idx="18792">
                  <c:v>9.3970000000000002</c:v>
                </c:pt>
                <c:pt idx="18793">
                  <c:v>9.3979999999999997</c:v>
                </c:pt>
                <c:pt idx="18794">
                  <c:v>9.3979999999999997</c:v>
                </c:pt>
                <c:pt idx="18795">
                  <c:v>9.3989999999999991</c:v>
                </c:pt>
                <c:pt idx="18796">
                  <c:v>9.3989999999999991</c:v>
                </c:pt>
                <c:pt idx="18797">
                  <c:v>9.4</c:v>
                </c:pt>
                <c:pt idx="18798">
                  <c:v>9.4</c:v>
                </c:pt>
                <c:pt idx="18799">
                  <c:v>9.4009999999999998</c:v>
                </c:pt>
                <c:pt idx="18800">
                  <c:v>9.4009999999999998</c:v>
                </c:pt>
                <c:pt idx="18801">
                  <c:v>9.4019999999999992</c:v>
                </c:pt>
                <c:pt idx="18802">
                  <c:v>9.4019999999999992</c:v>
                </c:pt>
                <c:pt idx="18803">
                  <c:v>9.4030000000000005</c:v>
                </c:pt>
                <c:pt idx="18804">
                  <c:v>9.4030000000000005</c:v>
                </c:pt>
                <c:pt idx="18805">
                  <c:v>9.4039999999999999</c:v>
                </c:pt>
                <c:pt idx="18806">
                  <c:v>9.4039999999999999</c:v>
                </c:pt>
                <c:pt idx="18807">
                  <c:v>9.4049999999999994</c:v>
                </c:pt>
                <c:pt idx="18808">
                  <c:v>9.4049999999999994</c:v>
                </c:pt>
                <c:pt idx="18809">
                  <c:v>9.4060000000000006</c:v>
                </c:pt>
                <c:pt idx="18810">
                  <c:v>9.4060000000000006</c:v>
                </c:pt>
                <c:pt idx="18811">
                  <c:v>9.407</c:v>
                </c:pt>
                <c:pt idx="18812">
                  <c:v>9.407</c:v>
                </c:pt>
                <c:pt idx="18813">
                  <c:v>9.4079999999999995</c:v>
                </c:pt>
                <c:pt idx="18814">
                  <c:v>9.4079999999999995</c:v>
                </c:pt>
                <c:pt idx="18815">
                  <c:v>9.4090000000000007</c:v>
                </c:pt>
                <c:pt idx="18816">
                  <c:v>9.4090000000000007</c:v>
                </c:pt>
                <c:pt idx="18817">
                  <c:v>9.41</c:v>
                </c:pt>
                <c:pt idx="18818">
                  <c:v>9.41</c:v>
                </c:pt>
                <c:pt idx="18819">
                  <c:v>9.4109999999999996</c:v>
                </c:pt>
                <c:pt idx="18820">
                  <c:v>9.4109999999999996</c:v>
                </c:pt>
                <c:pt idx="18821">
                  <c:v>9.4120000000000008</c:v>
                </c:pt>
                <c:pt idx="18822">
                  <c:v>9.4120000000000008</c:v>
                </c:pt>
                <c:pt idx="18823">
                  <c:v>9.4130000000000003</c:v>
                </c:pt>
                <c:pt idx="18824">
                  <c:v>9.4130000000000003</c:v>
                </c:pt>
                <c:pt idx="18825">
                  <c:v>9.4139999999999997</c:v>
                </c:pt>
                <c:pt idx="18826">
                  <c:v>9.4139999999999997</c:v>
                </c:pt>
                <c:pt idx="18827">
                  <c:v>9.4149999999999991</c:v>
                </c:pt>
                <c:pt idx="18828">
                  <c:v>9.4149999999999991</c:v>
                </c:pt>
                <c:pt idx="18829">
                  <c:v>9.4160000000000004</c:v>
                </c:pt>
                <c:pt idx="18830">
                  <c:v>9.4160000000000004</c:v>
                </c:pt>
                <c:pt idx="18831">
                  <c:v>9.4169999999999998</c:v>
                </c:pt>
                <c:pt idx="18832">
                  <c:v>9.4169999999999998</c:v>
                </c:pt>
                <c:pt idx="18833">
                  <c:v>9.4179999999999993</c:v>
                </c:pt>
                <c:pt idx="18834">
                  <c:v>9.4179999999999993</c:v>
                </c:pt>
                <c:pt idx="18835">
                  <c:v>9.4190000000000005</c:v>
                </c:pt>
                <c:pt idx="18836">
                  <c:v>9.4190000000000005</c:v>
                </c:pt>
                <c:pt idx="18837">
                  <c:v>9.42</c:v>
                </c:pt>
                <c:pt idx="18838">
                  <c:v>9.42</c:v>
                </c:pt>
                <c:pt idx="18839">
                  <c:v>9.4209999999999994</c:v>
                </c:pt>
                <c:pt idx="18840">
                  <c:v>9.4209999999999994</c:v>
                </c:pt>
                <c:pt idx="18841">
                  <c:v>9.4220000000000006</c:v>
                </c:pt>
                <c:pt idx="18842">
                  <c:v>9.4220000000000006</c:v>
                </c:pt>
                <c:pt idx="18843">
                  <c:v>9.423</c:v>
                </c:pt>
                <c:pt idx="18844">
                  <c:v>9.423</c:v>
                </c:pt>
                <c:pt idx="18845">
                  <c:v>9.4239999999999995</c:v>
                </c:pt>
                <c:pt idx="18846">
                  <c:v>9.4239999999999995</c:v>
                </c:pt>
                <c:pt idx="18847">
                  <c:v>9.4250000000000007</c:v>
                </c:pt>
                <c:pt idx="18848">
                  <c:v>9.4250000000000007</c:v>
                </c:pt>
                <c:pt idx="18849">
                  <c:v>9.4260000000000002</c:v>
                </c:pt>
                <c:pt idx="18850">
                  <c:v>9.4260000000000002</c:v>
                </c:pt>
                <c:pt idx="18851">
                  <c:v>9.4269999999999996</c:v>
                </c:pt>
                <c:pt idx="18852">
                  <c:v>9.4269999999999996</c:v>
                </c:pt>
                <c:pt idx="18853">
                  <c:v>9.4280000000000008</c:v>
                </c:pt>
                <c:pt idx="18854">
                  <c:v>9.4280000000000008</c:v>
                </c:pt>
                <c:pt idx="18855">
                  <c:v>9.4290000000000003</c:v>
                </c:pt>
                <c:pt idx="18856">
                  <c:v>9.4290000000000003</c:v>
                </c:pt>
                <c:pt idx="18857">
                  <c:v>9.43</c:v>
                </c:pt>
                <c:pt idx="18858">
                  <c:v>9.43</c:v>
                </c:pt>
                <c:pt idx="18859">
                  <c:v>9.4309999999999992</c:v>
                </c:pt>
                <c:pt idx="18860">
                  <c:v>9.4309999999999992</c:v>
                </c:pt>
                <c:pt idx="18861">
                  <c:v>9.4320000000000004</c:v>
                </c:pt>
                <c:pt idx="18862">
                  <c:v>9.4320000000000004</c:v>
                </c:pt>
                <c:pt idx="18863">
                  <c:v>9.4329999999999998</c:v>
                </c:pt>
                <c:pt idx="18864">
                  <c:v>9.4329999999999998</c:v>
                </c:pt>
                <c:pt idx="18865">
                  <c:v>9.4339999999999993</c:v>
                </c:pt>
                <c:pt idx="18866">
                  <c:v>9.4339999999999993</c:v>
                </c:pt>
                <c:pt idx="18867">
                  <c:v>9.4350000000000005</c:v>
                </c:pt>
                <c:pt idx="18868">
                  <c:v>9.4350000000000005</c:v>
                </c:pt>
                <c:pt idx="18869">
                  <c:v>9.4359999999999999</c:v>
                </c:pt>
                <c:pt idx="18870">
                  <c:v>9.4359999999999999</c:v>
                </c:pt>
                <c:pt idx="18871">
                  <c:v>9.4369999999999994</c:v>
                </c:pt>
                <c:pt idx="18872">
                  <c:v>9.4369999999999994</c:v>
                </c:pt>
                <c:pt idx="18873">
                  <c:v>9.4380000000000006</c:v>
                </c:pt>
                <c:pt idx="18874">
                  <c:v>9.4380000000000006</c:v>
                </c:pt>
                <c:pt idx="18875">
                  <c:v>9.4390000000000001</c:v>
                </c:pt>
                <c:pt idx="18876">
                  <c:v>9.4390000000000001</c:v>
                </c:pt>
                <c:pt idx="18877">
                  <c:v>9.44</c:v>
                </c:pt>
                <c:pt idx="18878">
                  <c:v>9.44</c:v>
                </c:pt>
                <c:pt idx="18879">
                  <c:v>9.4410000000000007</c:v>
                </c:pt>
                <c:pt idx="18880">
                  <c:v>9.4410000000000007</c:v>
                </c:pt>
                <c:pt idx="18881">
                  <c:v>9.4420000000000002</c:v>
                </c:pt>
                <c:pt idx="18882">
                  <c:v>9.4420000000000002</c:v>
                </c:pt>
                <c:pt idx="18883">
                  <c:v>9.4429999999999996</c:v>
                </c:pt>
                <c:pt idx="18884">
                  <c:v>9.4429999999999996</c:v>
                </c:pt>
                <c:pt idx="18885">
                  <c:v>9.4440000000000008</c:v>
                </c:pt>
                <c:pt idx="18886">
                  <c:v>9.4440000000000008</c:v>
                </c:pt>
                <c:pt idx="18887">
                  <c:v>9.4450000000000003</c:v>
                </c:pt>
                <c:pt idx="18888">
                  <c:v>9.4450000000000003</c:v>
                </c:pt>
                <c:pt idx="18889">
                  <c:v>9.4459999999999997</c:v>
                </c:pt>
                <c:pt idx="18890">
                  <c:v>9.4459999999999997</c:v>
                </c:pt>
                <c:pt idx="18891">
                  <c:v>9.4469999999999992</c:v>
                </c:pt>
                <c:pt idx="18892">
                  <c:v>9.4469999999999992</c:v>
                </c:pt>
                <c:pt idx="18893">
                  <c:v>9.4480000000000004</c:v>
                </c:pt>
                <c:pt idx="18894">
                  <c:v>9.4480000000000004</c:v>
                </c:pt>
                <c:pt idx="18895">
                  <c:v>9.4489999999999998</c:v>
                </c:pt>
                <c:pt idx="18896">
                  <c:v>9.4489999999999998</c:v>
                </c:pt>
                <c:pt idx="18897">
                  <c:v>9.4499999999999993</c:v>
                </c:pt>
                <c:pt idx="18898">
                  <c:v>9.4499999999999993</c:v>
                </c:pt>
                <c:pt idx="18899">
                  <c:v>9.4510000000000005</c:v>
                </c:pt>
                <c:pt idx="18900">
                  <c:v>9.4510000000000005</c:v>
                </c:pt>
                <c:pt idx="18901">
                  <c:v>9.452</c:v>
                </c:pt>
                <c:pt idx="18902">
                  <c:v>9.452</c:v>
                </c:pt>
                <c:pt idx="18903">
                  <c:v>9.4529999999999994</c:v>
                </c:pt>
                <c:pt idx="18904">
                  <c:v>9.4529999999999994</c:v>
                </c:pt>
                <c:pt idx="18905">
                  <c:v>9.4540000000000006</c:v>
                </c:pt>
                <c:pt idx="18906">
                  <c:v>9.4540000000000006</c:v>
                </c:pt>
                <c:pt idx="18907">
                  <c:v>9.4550000000000001</c:v>
                </c:pt>
                <c:pt idx="18908">
                  <c:v>9.4550000000000001</c:v>
                </c:pt>
                <c:pt idx="18909">
                  <c:v>9.4559999999999995</c:v>
                </c:pt>
                <c:pt idx="18910">
                  <c:v>9.4559999999999995</c:v>
                </c:pt>
                <c:pt idx="18911">
                  <c:v>9.4570000000000007</c:v>
                </c:pt>
                <c:pt idx="18912">
                  <c:v>9.4570000000000007</c:v>
                </c:pt>
                <c:pt idx="18913">
                  <c:v>9.4580000000000002</c:v>
                </c:pt>
                <c:pt idx="18914">
                  <c:v>9.4580000000000002</c:v>
                </c:pt>
                <c:pt idx="18915">
                  <c:v>9.4589999999999996</c:v>
                </c:pt>
                <c:pt idx="18916">
                  <c:v>9.4589999999999996</c:v>
                </c:pt>
                <c:pt idx="18917">
                  <c:v>9.4600000000000009</c:v>
                </c:pt>
                <c:pt idx="18918">
                  <c:v>9.4600000000000009</c:v>
                </c:pt>
                <c:pt idx="18919">
                  <c:v>9.4610000000000003</c:v>
                </c:pt>
                <c:pt idx="18920">
                  <c:v>9.4610000000000003</c:v>
                </c:pt>
                <c:pt idx="18921">
                  <c:v>9.4619999999999997</c:v>
                </c:pt>
                <c:pt idx="18922">
                  <c:v>9.4619999999999997</c:v>
                </c:pt>
                <c:pt idx="18923">
                  <c:v>9.4629999999999992</c:v>
                </c:pt>
                <c:pt idx="18924">
                  <c:v>9.4629999999999992</c:v>
                </c:pt>
                <c:pt idx="18925">
                  <c:v>9.4640000000000004</c:v>
                </c:pt>
                <c:pt idx="18926">
                  <c:v>9.4640000000000004</c:v>
                </c:pt>
                <c:pt idx="18927">
                  <c:v>9.4649999999999999</c:v>
                </c:pt>
                <c:pt idx="18928">
                  <c:v>9.4649999999999999</c:v>
                </c:pt>
                <c:pt idx="18929">
                  <c:v>9.4659999999999993</c:v>
                </c:pt>
                <c:pt idx="18930">
                  <c:v>9.4659999999999993</c:v>
                </c:pt>
                <c:pt idx="18931">
                  <c:v>9.4670000000000005</c:v>
                </c:pt>
                <c:pt idx="18932">
                  <c:v>9.4670000000000005</c:v>
                </c:pt>
                <c:pt idx="18933">
                  <c:v>9.468</c:v>
                </c:pt>
                <c:pt idx="18934">
                  <c:v>9.468</c:v>
                </c:pt>
                <c:pt idx="18935">
                  <c:v>9.4689999999999994</c:v>
                </c:pt>
                <c:pt idx="18936">
                  <c:v>9.4689999999999994</c:v>
                </c:pt>
                <c:pt idx="18937">
                  <c:v>9.4700000000000006</c:v>
                </c:pt>
                <c:pt idx="18938">
                  <c:v>9.4700000000000006</c:v>
                </c:pt>
                <c:pt idx="18939">
                  <c:v>9.4710000000000001</c:v>
                </c:pt>
                <c:pt idx="18940">
                  <c:v>9.4710000000000001</c:v>
                </c:pt>
                <c:pt idx="18941">
                  <c:v>9.4719999999999995</c:v>
                </c:pt>
                <c:pt idx="18942">
                  <c:v>9.4719999999999995</c:v>
                </c:pt>
                <c:pt idx="18943">
                  <c:v>9.4730000000000008</c:v>
                </c:pt>
                <c:pt idx="18944">
                  <c:v>9.4730000000000008</c:v>
                </c:pt>
                <c:pt idx="18945">
                  <c:v>9.4740000000000002</c:v>
                </c:pt>
                <c:pt idx="18946">
                  <c:v>9.4740000000000002</c:v>
                </c:pt>
                <c:pt idx="18947">
                  <c:v>9.4749999999999996</c:v>
                </c:pt>
                <c:pt idx="18948">
                  <c:v>9.4749999999999996</c:v>
                </c:pt>
                <c:pt idx="18949">
                  <c:v>9.4760000000000009</c:v>
                </c:pt>
                <c:pt idx="18950">
                  <c:v>9.4760000000000009</c:v>
                </c:pt>
                <c:pt idx="18951">
                  <c:v>9.4770000000000003</c:v>
                </c:pt>
                <c:pt idx="18952">
                  <c:v>9.4770000000000003</c:v>
                </c:pt>
                <c:pt idx="18953">
                  <c:v>9.4779999999999998</c:v>
                </c:pt>
                <c:pt idx="18954">
                  <c:v>9.4779999999999998</c:v>
                </c:pt>
                <c:pt idx="18955">
                  <c:v>9.4789999999999992</c:v>
                </c:pt>
                <c:pt idx="18956">
                  <c:v>9.4789999999999992</c:v>
                </c:pt>
                <c:pt idx="18957">
                  <c:v>9.48</c:v>
                </c:pt>
                <c:pt idx="18958">
                  <c:v>9.48</c:v>
                </c:pt>
                <c:pt idx="18959">
                  <c:v>9.4809999999999999</c:v>
                </c:pt>
                <c:pt idx="18960">
                  <c:v>9.4809999999999999</c:v>
                </c:pt>
                <c:pt idx="18961">
                  <c:v>9.4819999999999993</c:v>
                </c:pt>
                <c:pt idx="18962">
                  <c:v>9.4819999999999993</c:v>
                </c:pt>
                <c:pt idx="18963">
                  <c:v>9.4830000000000005</c:v>
                </c:pt>
                <c:pt idx="18964">
                  <c:v>9.4830000000000005</c:v>
                </c:pt>
                <c:pt idx="18965">
                  <c:v>9.484</c:v>
                </c:pt>
                <c:pt idx="18966">
                  <c:v>9.484</c:v>
                </c:pt>
                <c:pt idx="18967">
                  <c:v>9.4849999999999994</c:v>
                </c:pt>
                <c:pt idx="18968">
                  <c:v>9.4849999999999994</c:v>
                </c:pt>
                <c:pt idx="18969">
                  <c:v>9.4860000000000007</c:v>
                </c:pt>
                <c:pt idx="18970">
                  <c:v>9.4860000000000007</c:v>
                </c:pt>
                <c:pt idx="18971">
                  <c:v>9.4870000000000001</c:v>
                </c:pt>
                <c:pt idx="18972">
                  <c:v>9.4870000000000001</c:v>
                </c:pt>
                <c:pt idx="18973">
                  <c:v>9.4879999999999995</c:v>
                </c:pt>
                <c:pt idx="18974">
                  <c:v>9.4879999999999995</c:v>
                </c:pt>
                <c:pt idx="18975">
                  <c:v>9.4890000000000008</c:v>
                </c:pt>
                <c:pt idx="18976">
                  <c:v>9.4890000000000008</c:v>
                </c:pt>
                <c:pt idx="18977">
                  <c:v>9.49</c:v>
                </c:pt>
                <c:pt idx="18978">
                  <c:v>9.49</c:v>
                </c:pt>
                <c:pt idx="18979">
                  <c:v>9.4909999999999997</c:v>
                </c:pt>
                <c:pt idx="18980">
                  <c:v>9.4909999999999997</c:v>
                </c:pt>
                <c:pt idx="18981">
                  <c:v>9.4920000000000009</c:v>
                </c:pt>
                <c:pt idx="18982">
                  <c:v>9.4920000000000009</c:v>
                </c:pt>
                <c:pt idx="18983">
                  <c:v>9.4930000000000003</c:v>
                </c:pt>
                <c:pt idx="18984">
                  <c:v>9.4930000000000003</c:v>
                </c:pt>
                <c:pt idx="18985">
                  <c:v>9.4939999999999998</c:v>
                </c:pt>
                <c:pt idx="18986">
                  <c:v>9.4939999999999998</c:v>
                </c:pt>
                <c:pt idx="18987">
                  <c:v>9.4949999999999992</c:v>
                </c:pt>
                <c:pt idx="18988">
                  <c:v>9.4949999999999992</c:v>
                </c:pt>
                <c:pt idx="18989">
                  <c:v>9.4960000000000004</c:v>
                </c:pt>
                <c:pt idx="18990">
                  <c:v>9.4960000000000004</c:v>
                </c:pt>
                <c:pt idx="18991">
                  <c:v>9.4969999999999999</c:v>
                </c:pt>
                <c:pt idx="18992">
                  <c:v>9.4969999999999999</c:v>
                </c:pt>
                <c:pt idx="18993">
                  <c:v>9.4979999999999993</c:v>
                </c:pt>
                <c:pt idx="18994">
                  <c:v>9.4979999999999993</c:v>
                </c:pt>
                <c:pt idx="18995">
                  <c:v>9.4990000000000006</c:v>
                </c:pt>
                <c:pt idx="18996">
                  <c:v>9.4990000000000006</c:v>
                </c:pt>
                <c:pt idx="18997">
                  <c:v>9.5</c:v>
                </c:pt>
                <c:pt idx="18998">
                  <c:v>9.5</c:v>
                </c:pt>
                <c:pt idx="18999">
                  <c:v>9.5009999999999994</c:v>
                </c:pt>
                <c:pt idx="19000">
                  <c:v>9.5009999999999994</c:v>
                </c:pt>
                <c:pt idx="19001">
                  <c:v>9.5020000000000007</c:v>
                </c:pt>
                <c:pt idx="19002">
                  <c:v>9.5020000000000007</c:v>
                </c:pt>
                <c:pt idx="19003">
                  <c:v>9.5030000000000001</c:v>
                </c:pt>
                <c:pt idx="19004">
                  <c:v>9.5030000000000001</c:v>
                </c:pt>
                <c:pt idx="19005">
                  <c:v>9.5039999999999996</c:v>
                </c:pt>
                <c:pt idx="19006">
                  <c:v>9.5039999999999996</c:v>
                </c:pt>
                <c:pt idx="19007">
                  <c:v>9.5050000000000008</c:v>
                </c:pt>
                <c:pt idx="19008">
                  <c:v>9.5050000000000008</c:v>
                </c:pt>
                <c:pt idx="19009">
                  <c:v>9.5060000000000002</c:v>
                </c:pt>
                <c:pt idx="19010">
                  <c:v>9.5060000000000002</c:v>
                </c:pt>
                <c:pt idx="19011">
                  <c:v>9.5069999999999997</c:v>
                </c:pt>
                <c:pt idx="19012">
                  <c:v>9.5069999999999997</c:v>
                </c:pt>
                <c:pt idx="19013">
                  <c:v>9.5079999999999991</c:v>
                </c:pt>
                <c:pt idx="19014">
                  <c:v>9.5079999999999991</c:v>
                </c:pt>
                <c:pt idx="19015">
                  <c:v>9.5090000000000003</c:v>
                </c:pt>
                <c:pt idx="19016">
                  <c:v>9.5090000000000003</c:v>
                </c:pt>
                <c:pt idx="19017">
                  <c:v>9.51</c:v>
                </c:pt>
                <c:pt idx="19018">
                  <c:v>9.51</c:v>
                </c:pt>
                <c:pt idx="19019">
                  <c:v>9.5109999999999992</c:v>
                </c:pt>
                <c:pt idx="19020">
                  <c:v>9.5109999999999992</c:v>
                </c:pt>
                <c:pt idx="19021">
                  <c:v>9.5120000000000005</c:v>
                </c:pt>
                <c:pt idx="19022">
                  <c:v>9.5120000000000005</c:v>
                </c:pt>
                <c:pt idx="19023">
                  <c:v>9.5129999999999999</c:v>
                </c:pt>
                <c:pt idx="19024">
                  <c:v>9.5129999999999999</c:v>
                </c:pt>
                <c:pt idx="19025">
                  <c:v>9.5139999999999993</c:v>
                </c:pt>
                <c:pt idx="19026">
                  <c:v>9.5139999999999993</c:v>
                </c:pt>
                <c:pt idx="19027">
                  <c:v>9.5150000000000006</c:v>
                </c:pt>
                <c:pt idx="19028">
                  <c:v>9.5150000000000006</c:v>
                </c:pt>
                <c:pt idx="19029">
                  <c:v>9.516</c:v>
                </c:pt>
                <c:pt idx="19030">
                  <c:v>9.516</c:v>
                </c:pt>
                <c:pt idx="19031">
                  <c:v>9.5169999999999995</c:v>
                </c:pt>
                <c:pt idx="19032">
                  <c:v>9.5169999999999995</c:v>
                </c:pt>
                <c:pt idx="19033">
                  <c:v>9.5180000000000007</c:v>
                </c:pt>
                <c:pt idx="19034">
                  <c:v>9.5180000000000007</c:v>
                </c:pt>
                <c:pt idx="19035">
                  <c:v>9.5190000000000001</c:v>
                </c:pt>
                <c:pt idx="19036">
                  <c:v>9.5190000000000001</c:v>
                </c:pt>
                <c:pt idx="19037">
                  <c:v>9.52</c:v>
                </c:pt>
                <c:pt idx="19038">
                  <c:v>9.52</c:v>
                </c:pt>
                <c:pt idx="19039">
                  <c:v>9.5210000000000008</c:v>
                </c:pt>
                <c:pt idx="19040">
                  <c:v>9.5210000000000008</c:v>
                </c:pt>
                <c:pt idx="19041">
                  <c:v>9.5220000000000002</c:v>
                </c:pt>
                <c:pt idx="19042">
                  <c:v>9.5220000000000002</c:v>
                </c:pt>
                <c:pt idx="19043">
                  <c:v>9.5229999999999997</c:v>
                </c:pt>
                <c:pt idx="19044">
                  <c:v>9.5229999999999997</c:v>
                </c:pt>
                <c:pt idx="19045">
                  <c:v>9.5239999999999991</c:v>
                </c:pt>
                <c:pt idx="19046">
                  <c:v>9.5239999999999991</c:v>
                </c:pt>
                <c:pt idx="19047">
                  <c:v>9.5250000000000004</c:v>
                </c:pt>
                <c:pt idx="19048">
                  <c:v>9.5250000000000004</c:v>
                </c:pt>
                <c:pt idx="19049">
                  <c:v>9.5259999999999998</c:v>
                </c:pt>
                <c:pt idx="19050">
                  <c:v>9.5259999999999998</c:v>
                </c:pt>
                <c:pt idx="19051">
                  <c:v>9.5269999999999992</c:v>
                </c:pt>
                <c:pt idx="19052">
                  <c:v>9.5269999999999992</c:v>
                </c:pt>
                <c:pt idx="19053">
                  <c:v>9.5280000000000005</c:v>
                </c:pt>
                <c:pt idx="19054">
                  <c:v>9.5280000000000005</c:v>
                </c:pt>
                <c:pt idx="19055">
                  <c:v>9.5289999999999999</c:v>
                </c:pt>
                <c:pt idx="19056">
                  <c:v>9.5289999999999999</c:v>
                </c:pt>
                <c:pt idx="19057">
                  <c:v>9.5299999999999994</c:v>
                </c:pt>
                <c:pt idx="19058">
                  <c:v>9.5299999999999994</c:v>
                </c:pt>
                <c:pt idx="19059">
                  <c:v>9.5310000000000006</c:v>
                </c:pt>
                <c:pt idx="19060">
                  <c:v>9.5310000000000006</c:v>
                </c:pt>
                <c:pt idx="19061">
                  <c:v>9.532</c:v>
                </c:pt>
                <c:pt idx="19062">
                  <c:v>9.532</c:v>
                </c:pt>
                <c:pt idx="19063">
                  <c:v>9.5329999999999995</c:v>
                </c:pt>
                <c:pt idx="19064">
                  <c:v>9.5329999999999995</c:v>
                </c:pt>
                <c:pt idx="19065">
                  <c:v>9.5340000000000007</c:v>
                </c:pt>
                <c:pt idx="19066">
                  <c:v>9.5340000000000007</c:v>
                </c:pt>
                <c:pt idx="19067">
                  <c:v>9.5350000000000001</c:v>
                </c:pt>
                <c:pt idx="19068">
                  <c:v>9.5350000000000001</c:v>
                </c:pt>
                <c:pt idx="19069">
                  <c:v>9.5359999999999996</c:v>
                </c:pt>
                <c:pt idx="19070">
                  <c:v>9.5359999999999996</c:v>
                </c:pt>
                <c:pt idx="19071">
                  <c:v>9.5370000000000008</c:v>
                </c:pt>
                <c:pt idx="19072">
                  <c:v>9.5370000000000008</c:v>
                </c:pt>
                <c:pt idx="19073">
                  <c:v>9.5380000000000003</c:v>
                </c:pt>
                <c:pt idx="19074">
                  <c:v>9.5380000000000003</c:v>
                </c:pt>
                <c:pt idx="19075">
                  <c:v>9.5389999999999997</c:v>
                </c:pt>
                <c:pt idx="19076">
                  <c:v>9.5389999999999997</c:v>
                </c:pt>
                <c:pt idx="19077">
                  <c:v>9.5399999999999991</c:v>
                </c:pt>
                <c:pt idx="19078">
                  <c:v>9.5399999999999991</c:v>
                </c:pt>
                <c:pt idx="19079">
                  <c:v>9.5410000000000004</c:v>
                </c:pt>
                <c:pt idx="19080">
                  <c:v>9.5410000000000004</c:v>
                </c:pt>
                <c:pt idx="19081">
                  <c:v>9.5419999999999998</c:v>
                </c:pt>
                <c:pt idx="19082">
                  <c:v>9.5419999999999998</c:v>
                </c:pt>
                <c:pt idx="19083">
                  <c:v>9.5429999999999993</c:v>
                </c:pt>
                <c:pt idx="19084">
                  <c:v>9.5429999999999993</c:v>
                </c:pt>
                <c:pt idx="19085">
                  <c:v>9.5440000000000005</c:v>
                </c:pt>
                <c:pt idx="19086">
                  <c:v>9.5440000000000005</c:v>
                </c:pt>
                <c:pt idx="19087">
                  <c:v>9.5449999999999999</c:v>
                </c:pt>
                <c:pt idx="19088">
                  <c:v>9.5449999999999999</c:v>
                </c:pt>
                <c:pt idx="19089">
                  <c:v>9.5459999999999994</c:v>
                </c:pt>
                <c:pt idx="19090">
                  <c:v>9.5459999999999994</c:v>
                </c:pt>
                <c:pt idx="19091">
                  <c:v>9.5470000000000006</c:v>
                </c:pt>
                <c:pt idx="19092">
                  <c:v>9.5470000000000006</c:v>
                </c:pt>
                <c:pt idx="19093">
                  <c:v>9.548</c:v>
                </c:pt>
                <c:pt idx="19094">
                  <c:v>9.548</c:v>
                </c:pt>
                <c:pt idx="19095">
                  <c:v>9.5489999999999995</c:v>
                </c:pt>
                <c:pt idx="19096">
                  <c:v>9.5489999999999995</c:v>
                </c:pt>
                <c:pt idx="19097">
                  <c:v>9.5500000000000007</c:v>
                </c:pt>
                <c:pt idx="19098">
                  <c:v>9.5500000000000007</c:v>
                </c:pt>
                <c:pt idx="19099">
                  <c:v>9.5510000000000002</c:v>
                </c:pt>
                <c:pt idx="19100">
                  <c:v>9.5510000000000002</c:v>
                </c:pt>
                <c:pt idx="19101">
                  <c:v>9.5519999999999996</c:v>
                </c:pt>
                <c:pt idx="19102">
                  <c:v>9.5519999999999996</c:v>
                </c:pt>
                <c:pt idx="19103">
                  <c:v>9.5530000000000008</c:v>
                </c:pt>
                <c:pt idx="19104">
                  <c:v>9.5530000000000008</c:v>
                </c:pt>
                <c:pt idx="19105">
                  <c:v>9.5540000000000003</c:v>
                </c:pt>
                <c:pt idx="19106">
                  <c:v>9.5540000000000003</c:v>
                </c:pt>
                <c:pt idx="19107">
                  <c:v>9.5549999999999997</c:v>
                </c:pt>
                <c:pt idx="19108">
                  <c:v>9.5549999999999997</c:v>
                </c:pt>
                <c:pt idx="19109">
                  <c:v>9.5559999999999992</c:v>
                </c:pt>
                <c:pt idx="19110">
                  <c:v>9.5559999999999992</c:v>
                </c:pt>
                <c:pt idx="19111">
                  <c:v>9.5570000000000004</c:v>
                </c:pt>
                <c:pt idx="19112">
                  <c:v>9.5570000000000004</c:v>
                </c:pt>
                <c:pt idx="19113">
                  <c:v>9.5579999999999998</c:v>
                </c:pt>
                <c:pt idx="19114">
                  <c:v>9.5579999999999998</c:v>
                </c:pt>
                <c:pt idx="19115">
                  <c:v>9.5589999999999993</c:v>
                </c:pt>
                <c:pt idx="19116">
                  <c:v>9.5589999999999993</c:v>
                </c:pt>
                <c:pt idx="19117">
                  <c:v>9.56</c:v>
                </c:pt>
                <c:pt idx="19118">
                  <c:v>9.56</c:v>
                </c:pt>
                <c:pt idx="19119">
                  <c:v>9.5609999999999999</c:v>
                </c:pt>
                <c:pt idx="19120">
                  <c:v>9.5609999999999999</c:v>
                </c:pt>
                <c:pt idx="19121">
                  <c:v>9.5619999999999994</c:v>
                </c:pt>
                <c:pt idx="19122">
                  <c:v>9.5619999999999994</c:v>
                </c:pt>
                <c:pt idx="19123">
                  <c:v>9.5630000000000006</c:v>
                </c:pt>
                <c:pt idx="19124">
                  <c:v>9.5630000000000006</c:v>
                </c:pt>
                <c:pt idx="19125">
                  <c:v>9.5640000000000001</c:v>
                </c:pt>
                <c:pt idx="19126">
                  <c:v>9.5640000000000001</c:v>
                </c:pt>
                <c:pt idx="19127">
                  <c:v>9.5649999999999995</c:v>
                </c:pt>
                <c:pt idx="19128">
                  <c:v>9.5649999999999995</c:v>
                </c:pt>
                <c:pt idx="19129">
                  <c:v>9.5660000000000007</c:v>
                </c:pt>
                <c:pt idx="19130">
                  <c:v>9.5660000000000007</c:v>
                </c:pt>
                <c:pt idx="19131">
                  <c:v>9.5670000000000002</c:v>
                </c:pt>
                <c:pt idx="19132">
                  <c:v>9.5670000000000002</c:v>
                </c:pt>
                <c:pt idx="19133">
                  <c:v>9.5679999999999996</c:v>
                </c:pt>
                <c:pt idx="19134">
                  <c:v>9.5679999999999996</c:v>
                </c:pt>
                <c:pt idx="19135">
                  <c:v>9.5690000000000008</c:v>
                </c:pt>
                <c:pt idx="19136">
                  <c:v>9.5690000000000008</c:v>
                </c:pt>
                <c:pt idx="19137">
                  <c:v>9.57</c:v>
                </c:pt>
                <c:pt idx="19138">
                  <c:v>9.57</c:v>
                </c:pt>
                <c:pt idx="19139">
                  <c:v>9.5709999999999997</c:v>
                </c:pt>
                <c:pt idx="19140">
                  <c:v>9.5709999999999997</c:v>
                </c:pt>
                <c:pt idx="19141">
                  <c:v>9.5719999999999992</c:v>
                </c:pt>
                <c:pt idx="19142">
                  <c:v>9.5719999999999992</c:v>
                </c:pt>
                <c:pt idx="19143">
                  <c:v>9.5730000000000004</c:v>
                </c:pt>
                <c:pt idx="19144">
                  <c:v>9.5730000000000004</c:v>
                </c:pt>
                <c:pt idx="19145">
                  <c:v>9.5739999999999998</c:v>
                </c:pt>
                <c:pt idx="19146">
                  <c:v>9.5739999999999998</c:v>
                </c:pt>
                <c:pt idx="19147">
                  <c:v>9.5749999999999993</c:v>
                </c:pt>
                <c:pt idx="19148">
                  <c:v>9.5749999999999993</c:v>
                </c:pt>
                <c:pt idx="19149">
                  <c:v>9.5760000000000005</c:v>
                </c:pt>
                <c:pt idx="19150">
                  <c:v>9.5760000000000005</c:v>
                </c:pt>
                <c:pt idx="19151">
                  <c:v>9.577</c:v>
                </c:pt>
                <c:pt idx="19152">
                  <c:v>9.577</c:v>
                </c:pt>
                <c:pt idx="19153">
                  <c:v>9.5779999999999994</c:v>
                </c:pt>
                <c:pt idx="19154">
                  <c:v>9.5779999999999994</c:v>
                </c:pt>
                <c:pt idx="19155">
                  <c:v>9.5790000000000006</c:v>
                </c:pt>
                <c:pt idx="19156">
                  <c:v>9.5790000000000006</c:v>
                </c:pt>
                <c:pt idx="19157">
                  <c:v>9.58</c:v>
                </c:pt>
                <c:pt idx="19158">
                  <c:v>9.58</c:v>
                </c:pt>
                <c:pt idx="19159">
                  <c:v>9.5809999999999995</c:v>
                </c:pt>
                <c:pt idx="19160">
                  <c:v>9.5809999999999995</c:v>
                </c:pt>
                <c:pt idx="19161">
                  <c:v>9.5820000000000007</c:v>
                </c:pt>
                <c:pt idx="19162">
                  <c:v>9.5820000000000007</c:v>
                </c:pt>
                <c:pt idx="19163">
                  <c:v>9.5830000000000002</c:v>
                </c:pt>
                <c:pt idx="19164">
                  <c:v>9.5830000000000002</c:v>
                </c:pt>
                <c:pt idx="19165">
                  <c:v>9.5839999999999996</c:v>
                </c:pt>
                <c:pt idx="19166">
                  <c:v>9.5839999999999996</c:v>
                </c:pt>
                <c:pt idx="19167">
                  <c:v>9.5850000000000009</c:v>
                </c:pt>
                <c:pt idx="19168">
                  <c:v>9.5850000000000009</c:v>
                </c:pt>
                <c:pt idx="19169">
                  <c:v>9.5860000000000003</c:v>
                </c:pt>
                <c:pt idx="19170">
                  <c:v>9.5860000000000003</c:v>
                </c:pt>
                <c:pt idx="19171">
                  <c:v>9.5869999999999997</c:v>
                </c:pt>
                <c:pt idx="19172">
                  <c:v>9.5869999999999997</c:v>
                </c:pt>
                <c:pt idx="19173">
                  <c:v>9.5879999999999992</c:v>
                </c:pt>
                <c:pt idx="19174">
                  <c:v>9.5879999999999992</c:v>
                </c:pt>
                <c:pt idx="19175">
                  <c:v>9.5890000000000004</c:v>
                </c:pt>
                <c:pt idx="19176">
                  <c:v>9.5890000000000004</c:v>
                </c:pt>
                <c:pt idx="19177">
                  <c:v>9.59</c:v>
                </c:pt>
                <c:pt idx="19178">
                  <c:v>9.59</c:v>
                </c:pt>
                <c:pt idx="19179">
                  <c:v>9.5909999999999993</c:v>
                </c:pt>
                <c:pt idx="19180">
                  <c:v>9.5909999999999993</c:v>
                </c:pt>
                <c:pt idx="19181">
                  <c:v>9.5920000000000005</c:v>
                </c:pt>
                <c:pt idx="19182">
                  <c:v>9.5920000000000005</c:v>
                </c:pt>
                <c:pt idx="19183">
                  <c:v>9.593</c:v>
                </c:pt>
                <c:pt idx="19184">
                  <c:v>9.593</c:v>
                </c:pt>
                <c:pt idx="19185">
                  <c:v>9.5939999999999994</c:v>
                </c:pt>
                <c:pt idx="19186">
                  <c:v>9.5939999999999994</c:v>
                </c:pt>
                <c:pt idx="19187">
                  <c:v>9.5950000000000006</c:v>
                </c:pt>
                <c:pt idx="19188">
                  <c:v>9.5950000000000006</c:v>
                </c:pt>
                <c:pt idx="19189">
                  <c:v>9.5960000000000001</c:v>
                </c:pt>
                <c:pt idx="19190">
                  <c:v>9.5960000000000001</c:v>
                </c:pt>
                <c:pt idx="19191">
                  <c:v>9.5969999999999995</c:v>
                </c:pt>
                <c:pt idx="19192">
                  <c:v>9.5969999999999995</c:v>
                </c:pt>
                <c:pt idx="19193">
                  <c:v>9.5980000000000008</c:v>
                </c:pt>
                <c:pt idx="19194">
                  <c:v>9.5980000000000008</c:v>
                </c:pt>
                <c:pt idx="19195">
                  <c:v>9.5990000000000002</c:v>
                </c:pt>
                <c:pt idx="19196">
                  <c:v>9.5990000000000002</c:v>
                </c:pt>
                <c:pt idx="19197">
                  <c:v>9.6</c:v>
                </c:pt>
                <c:pt idx="19198">
                  <c:v>9.6</c:v>
                </c:pt>
                <c:pt idx="19199">
                  <c:v>9.6010000000000009</c:v>
                </c:pt>
                <c:pt idx="19200">
                  <c:v>9.6010000000000009</c:v>
                </c:pt>
                <c:pt idx="19201">
                  <c:v>9.6020000000000003</c:v>
                </c:pt>
                <c:pt idx="19202">
                  <c:v>9.6020000000000003</c:v>
                </c:pt>
                <c:pt idx="19203">
                  <c:v>9.6029999999999998</c:v>
                </c:pt>
                <c:pt idx="19204">
                  <c:v>9.6029999999999998</c:v>
                </c:pt>
                <c:pt idx="19205">
                  <c:v>9.6039999999999992</c:v>
                </c:pt>
                <c:pt idx="19206">
                  <c:v>9.6039999999999992</c:v>
                </c:pt>
                <c:pt idx="19207">
                  <c:v>9.6050000000000004</c:v>
                </c:pt>
                <c:pt idx="19208">
                  <c:v>9.6050000000000004</c:v>
                </c:pt>
                <c:pt idx="19209">
                  <c:v>9.6059999999999999</c:v>
                </c:pt>
                <c:pt idx="19210">
                  <c:v>9.6059999999999999</c:v>
                </c:pt>
                <c:pt idx="19211">
                  <c:v>9.6069999999999993</c:v>
                </c:pt>
                <c:pt idx="19212">
                  <c:v>9.6069999999999993</c:v>
                </c:pt>
                <c:pt idx="19213">
                  <c:v>9.6080000000000005</c:v>
                </c:pt>
                <c:pt idx="19214">
                  <c:v>9.6080000000000005</c:v>
                </c:pt>
                <c:pt idx="19215">
                  <c:v>9.609</c:v>
                </c:pt>
                <c:pt idx="19216">
                  <c:v>9.609</c:v>
                </c:pt>
                <c:pt idx="19217">
                  <c:v>9.61</c:v>
                </c:pt>
                <c:pt idx="19218">
                  <c:v>9.61</c:v>
                </c:pt>
                <c:pt idx="19219">
                  <c:v>9.6110000000000007</c:v>
                </c:pt>
                <c:pt idx="19220">
                  <c:v>9.6110000000000007</c:v>
                </c:pt>
                <c:pt idx="19221">
                  <c:v>9.6120000000000001</c:v>
                </c:pt>
                <c:pt idx="19222">
                  <c:v>9.6120000000000001</c:v>
                </c:pt>
                <c:pt idx="19223">
                  <c:v>9.6129999999999995</c:v>
                </c:pt>
                <c:pt idx="19224">
                  <c:v>9.6129999999999995</c:v>
                </c:pt>
                <c:pt idx="19225">
                  <c:v>9.6140000000000008</c:v>
                </c:pt>
                <c:pt idx="19226">
                  <c:v>9.6140000000000008</c:v>
                </c:pt>
                <c:pt idx="19227">
                  <c:v>9.6150000000000002</c:v>
                </c:pt>
                <c:pt idx="19228">
                  <c:v>9.6150000000000002</c:v>
                </c:pt>
                <c:pt idx="19229">
                  <c:v>9.6159999999999997</c:v>
                </c:pt>
                <c:pt idx="19230">
                  <c:v>9.6159999999999997</c:v>
                </c:pt>
                <c:pt idx="19231">
                  <c:v>9.6170000000000009</c:v>
                </c:pt>
                <c:pt idx="19232">
                  <c:v>9.6170000000000009</c:v>
                </c:pt>
                <c:pt idx="19233">
                  <c:v>9.6180000000000003</c:v>
                </c:pt>
                <c:pt idx="19234">
                  <c:v>9.6180000000000003</c:v>
                </c:pt>
                <c:pt idx="19235">
                  <c:v>9.6189999999999998</c:v>
                </c:pt>
                <c:pt idx="19236">
                  <c:v>9.6189999999999998</c:v>
                </c:pt>
                <c:pt idx="19237">
                  <c:v>9.6199999999999992</c:v>
                </c:pt>
                <c:pt idx="19238">
                  <c:v>9.6199999999999992</c:v>
                </c:pt>
                <c:pt idx="19239">
                  <c:v>9.6210000000000004</c:v>
                </c:pt>
                <c:pt idx="19240">
                  <c:v>9.6210000000000004</c:v>
                </c:pt>
                <c:pt idx="19241">
                  <c:v>9.6219999999999999</c:v>
                </c:pt>
                <c:pt idx="19242">
                  <c:v>9.6219999999999999</c:v>
                </c:pt>
                <c:pt idx="19243">
                  <c:v>9.6229999999999993</c:v>
                </c:pt>
                <c:pt idx="19244">
                  <c:v>9.6229999999999993</c:v>
                </c:pt>
                <c:pt idx="19245">
                  <c:v>9.6240000000000006</c:v>
                </c:pt>
                <c:pt idx="19246">
                  <c:v>9.6240000000000006</c:v>
                </c:pt>
                <c:pt idx="19247">
                  <c:v>9.625</c:v>
                </c:pt>
                <c:pt idx="19248">
                  <c:v>9.625</c:v>
                </c:pt>
                <c:pt idx="19249">
                  <c:v>9.6259999999999994</c:v>
                </c:pt>
                <c:pt idx="19250">
                  <c:v>9.6259999999999994</c:v>
                </c:pt>
                <c:pt idx="19251">
                  <c:v>9.6270000000000007</c:v>
                </c:pt>
                <c:pt idx="19252">
                  <c:v>9.6270000000000007</c:v>
                </c:pt>
                <c:pt idx="19253">
                  <c:v>9.6280000000000001</c:v>
                </c:pt>
                <c:pt idx="19254">
                  <c:v>9.6280000000000001</c:v>
                </c:pt>
                <c:pt idx="19255">
                  <c:v>9.6289999999999996</c:v>
                </c:pt>
                <c:pt idx="19256">
                  <c:v>9.6289999999999996</c:v>
                </c:pt>
                <c:pt idx="19257">
                  <c:v>9.6300000000000008</c:v>
                </c:pt>
                <c:pt idx="19258">
                  <c:v>9.6300000000000008</c:v>
                </c:pt>
                <c:pt idx="19259">
                  <c:v>9.6310000000000002</c:v>
                </c:pt>
                <c:pt idx="19260">
                  <c:v>9.6310000000000002</c:v>
                </c:pt>
                <c:pt idx="19261">
                  <c:v>9.6319999999999997</c:v>
                </c:pt>
                <c:pt idx="19262">
                  <c:v>9.6319999999999997</c:v>
                </c:pt>
                <c:pt idx="19263">
                  <c:v>9.6329999999999991</c:v>
                </c:pt>
                <c:pt idx="19264">
                  <c:v>9.6329999999999991</c:v>
                </c:pt>
                <c:pt idx="19265">
                  <c:v>9.6340000000000003</c:v>
                </c:pt>
                <c:pt idx="19266">
                  <c:v>9.6340000000000003</c:v>
                </c:pt>
                <c:pt idx="19267">
                  <c:v>9.6349999999999998</c:v>
                </c:pt>
                <c:pt idx="19268">
                  <c:v>9.6349999999999998</c:v>
                </c:pt>
                <c:pt idx="19269">
                  <c:v>9.6359999999999992</c:v>
                </c:pt>
                <c:pt idx="19270">
                  <c:v>9.6359999999999992</c:v>
                </c:pt>
                <c:pt idx="19271">
                  <c:v>9.6370000000000005</c:v>
                </c:pt>
                <c:pt idx="19272">
                  <c:v>9.6370000000000005</c:v>
                </c:pt>
                <c:pt idx="19273">
                  <c:v>9.6379999999999999</c:v>
                </c:pt>
                <c:pt idx="19274">
                  <c:v>9.6379999999999999</c:v>
                </c:pt>
                <c:pt idx="19275">
                  <c:v>9.6389999999999993</c:v>
                </c:pt>
                <c:pt idx="19276">
                  <c:v>9.6389999999999993</c:v>
                </c:pt>
                <c:pt idx="19277">
                  <c:v>9.64</c:v>
                </c:pt>
                <c:pt idx="19278">
                  <c:v>9.64</c:v>
                </c:pt>
                <c:pt idx="19279">
                  <c:v>9.641</c:v>
                </c:pt>
                <c:pt idx="19280">
                  <c:v>9.641</c:v>
                </c:pt>
                <c:pt idx="19281">
                  <c:v>9.6419999999999995</c:v>
                </c:pt>
                <c:pt idx="19282">
                  <c:v>9.6419999999999995</c:v>
                </c:pt>
                <c:pt idx="19283">
                  <c:v>9.6430000000000007</c:v>
                </c:pt>
                <c:pt idx="19284">
                  <c:v>9.6430000000000007</c:v>
                </c:pt>
                <c:pt idx="19285">
                  <c:v>9.6440000000000001</c:v>
                </c:pt>
                <c:pt idx="19286">
                  <c:v>9.6440000000000001</c:v>
                </c:pt>
                <c:pt idx="19287">
                  <c:v>9.6449999999999996</c:v>
                </c:pt>
                <c:pt idx="19288">
                  <c:v>9.6449999999999996</c:v>
                </c:pt>
                <c:pt idx="19289">
                  <c:v>9.6460000000000008</c:v>
                </c:pt>
                <c:pt idx="19290">
                  <c:v>9.6460000000000008</c:v>
                </c:pt>
                <c:pt idx="19291">
                  <c:v>9.6470000000000002</c:v>
                </c:pt>
                <c:pt idx="19292">
                  <c:v>9.6470000000000002</c:v>
                </c:pt>
                <c:pt idx="19293">
                  <c:v>9.6479999999999997</c:v>
                </c:pt>
                <c:pt idx="19294">
                  <c:v>9.6479999999999997</c:v>
                </c:pt>
                <c:pt idx="19295">
                  <c:v>9.6489999999999991</c:v>
                </c:pt>
                <c:pt idx="19296">
                  <c:v>9.6489999999999991</c:v>
                </c:pt>
                <c:pt idx="19297">
                  <c:v>9.65</c:v>
                </c:pt>
                <c:pt idx="19298">
                  <c:v>9.65</c:v>
                </c:pt>
                <c:pt idx="19299">
                  <c:v>9.6509999999999998</c:v>
                </c:pt>
                <c:pt idx="19300">
                  <c:v>9.6509999999999998</c:v>
                </c:pt>
                <c:pt idx="19301">
                  <c:v>9.6519999999999992</c:v>
                </c:pt>
                <c:pt idx="19302">
                  <c:v>9.6519999999999992</c:v>
                </c:pt>
                <c:pt idx="19303">
                  <c:v>9.6530000000000005</c:v>
                </c:pt>
                <c:pt idx="19304">
                  <c:v>9.6530000000000005</c:v>
                </c:pt>
                <c:pt idx="19305">
                  <c:v>9.6539999999999999</c:v>
                </c:pt>
                <c:pt idx="19306">
                  <c:v>9.6539999999999999</c:v>
                </c:pt>
                <c:pt idx="19307">
                  <c:v>9.6549999999999994</c:v>
                </c:pt>
                <c:pt idx="19308">
                  <c:v>9.6549999999999994</c:v>
                </c:pt>
                <c:pt idx="19309">
                  <c:v>9.6560000000000006</c:v>
                </c:pt>
                <c:pt idx="19310">
                  <c:v>9.6560000000000006</c:v>
                </c:pt>
                <c:pt idx="19311">
                  <c:v>9.657</c:v>
                </c:pt>
                <c:pt idx="19312">
                  <c:v>9.657</c:v>
                </c:pt>
                <c:pt idx="19313">
                  <c:v>9.6579999999999995</c:v>
                </c:pt>
                <c:pt idx="19314">
                  <c:v>9.6579999999999995</c:v>
                </c:pt>
                <c:pt idx="19315">
                  <c:v>9.6590000000000007</c:v>
                </c:pt>
                <c:pt idx="19316">
                  <c:v>9.6590000000000007</c:v>
                </c:pt>
                <c:pt idx="19317">
                  <c:v>9.66</c:v>
                </c:pt>
                <c:pt idx="19318">
                  <c:v>9.66</c:v>
                </c:pt>
                <c:pt idx="19319">
                  <c:v>9.6609999999999996</c:v>
                </c:pt>
                <c:pt idx="19320">
                  <c:v>9.6609999999999996</c:v>
                </c:pt>
                <c:pt idx="19321">
                  <c:v>9.6620000000000008</c:v>
                </c:pt>
                <c:pt idx="19322">
                  <c:v>9.6620000000000008</c:v>
                </c:pt>
                <c:pt idx="19323">
                  <c:v>9.6630000000000003</c:v>
                </c:pt>
                <c:pt idx="19324">
                  <c:v>9.6630000000000003</c:v>
                </c:pt>
                <c:pt idx="19325">
                  <c:v>9.6639999999999997</c:v>
                </c:pt>
                <c:pt idx="19326">
                  <c:v>9.6639999999999997</c:v>
                </c:pt>
                <c:pt idx="19327">
                  <c:v>9.6649999999999991</c:v>
                </c:pt>
                <c:pt idx="19328">
                  <c:v>9.6649999999999991</c:v>
                </c:pt>
                <c:pt idx="19329">
                  <c:v>9.6660000000000004</c:v>
                </c:pt>
                <c:pt idx="19330">
                  <c:v>9.6660000000000004</c:v>
                </c:pt>
                <c:pt idx="19331">
                  <c:v>9.6669999999999998</c:v>
                </c:pt>
                <c:pt idx="19332">
                  <c:v>9.6669999999999998</c:v>
                </c:pt>
                <c:pt idx="19333">
                  <c:v>9.6679999999999993</c:v>
                </c:pt>
                <c:pt idx="19334">
                  <c:v>9.6679999999999993</c:v>
                </c:pt>
                <c:pt idx="19335">
                  <c:v>9.6690000000000005</c:v>
                </c:pt>
                <c:pt idx="19336">
                  <c:v>9.6690000000000005</c:v>
                </c:pt>
                <c:pt idx="19337">
                  <c:v>9.67</c:v>
                </c:pt>
                <c:pt idx="19338">
                  <c:v>9.67</c:v>
                </c:pt>
                <c:pt idx="19339">
                  <c:v>9.6709999999999994</c:v>
                </c:pt>
                <c:pt idx="19340">
                  <c:v>9.6709999999999994</c:v>
                </c:pt>
                <c:pt idx="19341">
                  <c:v>9.6720000000000006</c:v>
                </c:pt>
                <c:pt idx="19342">
                  <c:v>9.6720000000000006</c:v>
                </c:pt>
                <c:pt idx="19343">
                  <c:v>9.673</c:v>
                </c:pt>
                <c:pt idx="19344">
                  <c:v>9.673</c:v>
                </c:pt>
                <c:pt idx="19345">
                  <c:v>9.6739999999999995</c:v>
                </c:pt>
                <c:pt idx="19346">
                  <c:v>9.6739999999999995</c:v>
                </c:pt>
                <c:pt idx="19347">
                  <c:v>9.6750000000000007</c:v>
                </c:pt>
                <c:pt idx="19348">
                  <c:v>9.6750000000000007</c:v>
                </c:pt>
                <c:pt idx="19349">
                  <c:v>9.6760000000000002</c:v>
                </c:pt>
                <c:pt idx="19350">
                  <c:v>9.6760000000000002</c:v>
                </c:pt>
                <c:pt idx="19351">
                  <c:v>9.6769999999999996</c:v>
                </c:pt>
                <c:pt idx="19352">
                  <c:v>9.6769999999999996</c:v>
                </c:pt>
                <c:pt idx="19353">
                  <c:v>9.6780000000000008</c:v>
                </c:pt>
                <c:pt idx="19354">
                  <c:v>9.6780000000000008</c:v>
                </c:pt>
                <c:pt idx="19355">
                  <c:v>9.6790000000000003</c:v>
                </c:pt>
                <c:pt idx="19356">
                  <c:v>9.6790000000000003</c:v>
                </c:pt>
                <c:pt idx="19357">
                  <c:v>9.68</c:v>
                </c:pt>
                <c:pt idx="19358">
                  <c:v>9.68</c:v>
                </c:pt>
                <c:pt idx="19359">
                  <c:v>9.6809999999999992</c:v>
                </c:pt>
                <c:pt idx="19360">
                  <c:v>9.6809999999999992</c:v>
                </c:pt>
                <c:pt idx="19361">
                  <c:v>9.6820000000000004</c:v>
                </c:pt>
                <c:pt idx="19362">
                  <c:v>9.6820000000000004</c:v>
                </c:pt>
                <c:pt idx="19363">
                  <c:v>9.6829999999999998</c:v>
                </c:pt>
                <c:pt idx="19364">
                  <c:v>9.6829999999999998</c:v>
                </c:pt>
                <c:pt idx="19365">
                  <c:v>9.6839999999999993</c:v>
                </c:pt>
                <c:pt idx="19366">
                  <c:v>9.6839999999999993</c:v>
                </c:pt>
                <c:pt idx="19367">
                  <c:v>9.6850000000000005</c:v>
                </c:pt>
                <c:pt idx="19368">
                  <c:v>9.6850000000000005</c:v>
                </c:pt>
                <c:pt idx="19369">
                  <c:v>9.6859999999999999</c:v>
                </c:pt>
                <c:pt idx="19370">
                  <c:v>9.6859999999999999</c:v>
                </c:pt>
                <c:pt idx="19371">
                  <c:v>9.6869999999999994</c:v>
                </c:pt>
                <c:pt idx="19372">
                  <c:v>9.6869999999999994</c:v>
                </c:pt>
                <c:pt idx="19373">
                  <c:v>9.6880000000000006</c:v>
                </c:pt>
                <c:pt idx="19374">
                  <c:v>9.6880000000000006</c:v>
                </c:pt>
                <c:pt idx="19375">
                  <c:v>9.6890000000000001</c:v>
                </c:pt>
                <c:pt idx="19376">
                  <c:v>9.6890000000000001</c:v>
                </c:pt>
                <c:pt idx="19377">
                  <c:v>9.69</c:v>
                </c:pt>
                <c:pt idx="19378">
                  <c:v>9.69</c:v>
                </c:pt>
                <c:pt idx="19379">
                  <c:v>9.6910000000000007</c:v>
                </c:pt>
                <c:pt idx="19380">
                  <c:v>9.6910000000000007</c:v>
                </c:pt>
                <c:pt idx="19381">
                  <c:v>9.6920000000000002</c:v>
                </c:pt>
                <c:pt idx="19382">
                  <c:v>9.6920000000000002</c:v>
                </c:pt>
                <c:pt idx="19383">
                  <c:v>9.6929999999999996</c:v>
                </c:pt>
                <c:pt idx="19384">
                  <c:v>9.6929999999999996</c:v>
                </c:pt>
                <c:pt idx="19385">
                  <c:v>9.6940000000000008</c:v>
                </c:pt>
                <c:pt idx="19386">
                  <c:v>9.6940000000000008</c:v>
                </c:pt>
                <c:pt idx="19387">
                  <c:v>9.6950000000000003</c:v>
                </c:pt>
                <c:pt idx="19388">
                  <c:v>9.6950000000000003</c:v>
                </c:pt>
                <c:pt idx="19389">
                  <c:v>9.6959999999999997</c:v>
                </c:pt>
                <c:pt idx="19390">
                  <c:v>9.6959999999999997</c:v>
                </c:pt>
                <c:pt idx="19391">
                  <c:v>9.6969999999999992</c:v>
                </c:pt>
                <c:pt idx="19392">
                  <c:v>9.6969999999999992</c:v>
                </c:pt>
                <c:pt idx="19393">
                  <c:v>9.6980000000000004</c:v>
                </c:pt>
                <c:pt idx="19394">
                  <c:v>9.6980000000000004</c:v>
                </c:pt>
                <c:pt idx="19395">
                  <c:v>9.6989999999999998</c:v>
                </c:pt>
                <c:pt idx="19396">
                  <c:v>9.6989999999999998</c:v>
                </c:pt>
                <c:pt idx="19397">
                  <c:v>9.6999999999999993</c:v>
                </c:pt>
                <c:pt idx="19398">
                  <c:v>9.6999999999999993</c:v>
                </c:pt>
                <c:pt idx="19399">
                  <c:v>9.7010000000000005</c:v>
                </c:pt>
                <c:pt idx="19400">
                  <c:v>9.7010000000000005</c:v>
                </c:pt>
                <c:pt idx="19401">
                  <c:v>9.702</c:v>
                </c:pt>
                <c:pt idx="19402">
                  <c:v>9.702</c:v>
                </c:pt>
                <c:pt idx="19403">
                  <c:v>9.7029999999999994</c:v>
                </c:pt>
                <c:pt idx="19404">
                  <c:v>9.7029999999999994</c:v>
                </c:pt>
                <c:pt idx="19405">
                  <c:v>9.7040000000000006</c:v>
                </c:pt>
                <c:pt idx="19406">
                  <c:v>9.7040000000000006</c:v>
                </c:pt>
                <c:pt idx="19407">
                  <c:v>9.7050000000000001</c:v>
                </c:pt>
                <c:pt idx="19408">
                  <c:v>9.7050000000000001</c:v>
                </c:pt>
                <c:pt idx="19409">
                  <c:v>9.7059999999999995</c:v>
                </c:pt>
                <c:pt idx="19410">
                  <c:v>9.7059999999999995</c:v>
                </c:pt>
                <c:pt idx="19411">
                  <c:v>9.7070000000000007</c:v>
                </c:pt>
                <c:pt idx="19412">
                  <c:v>9.7070000000000007</c:v>
                </c:pt>
                <c:pt idx="19413">
                  <c:v>9.7080000000000002</c:v>
                </c:pt>
                <c:pt idx="19414">
                  <c:v>9.7080000000000002</c:v>
                </c:pt>
                <c:pt idx="19415">
                  <c:v>9.7089999999999996</c:v>
                </c:pt>
                <c:pt idx="19416">
                  <c:v>9.7089999999999996</c:v>
                </c:pt>
                <c:pt idx="19417">
                  <c:v>9.7100000000000009</c:v>
                </c:pt>
                <c:pt idx="19418">
                  <c:v>9.7100000000000009</c:v>
                </c:pt>
                <c:pt idx="19419">
                  <c:v>9.7110000000000003</c:v>
                </c:pt>
                <c:pt idx="19420">
                  <c:v>9.7110000000000003</c:v>
                </c:pt>
                <c:pt idx="19421">
                  <c:v>9.7119999999999997</c:v>
                </c:pt>
                <c:pt idx="19422">
                  <c:v>9.7119999999999997</c:v>
                </c:pt>
                <c:pt idx="19423">
                  <c:v>9.7129999999999992</c:v>
                </c:pt>
                <c:pt idx="19424">
                  <c:v>9.7129999999999992</c:v>
                </c:pt>
                <c:pt idx="19425">
                  <c:v>9.7140000000000004</c:v>
                </c:pt>
                <c:pt idx="19426">
                  <c:v>9.7140000000000004</c:v>
                </c:pt>
                <c:pt idx="19427">
                  <c:v>9.7149999999999999</c:v>
                </c:pt>
                <c:pt idx="19428">
                  <c:v>9.7149999999999999</c:v>
                </c:pt>
                <c:pt idx="19429">
                  <c:v>9.7159999999999993</c:v>
                </c:pt>
                <c:pt idx="19430">
                  <c:v>9.7159999999999993</c:v>
                </c:pt>
                <c:pt idx="19431">
                  <c:v>9.7170000000000005</c:v>
                </c:pt>
                <c:pt idx="19432">
                  <c:v>9.7170000000000005</c:v>
                </c:pt>
                <c:pt idx="19433">
                  <c:v>9.718</c:v>
                </c:pt>
                <c:pt idx="19434">
                  <c:v>9.718</c:v>
                </c:pt>
                <c:pt idx="19435">
                  <c:v>9.7189999999999994</c:v>
                </c:pt>
                <c:pt idx="19436">
                  <c:v>9.7189999999999994</c:v>
                </c:pt>
                <c:pt idx="19437">
                  <c:v>9.7200000000000006</c:v>
                </c:pt>
                <c:pt idx="19438">
                  <c:v>9.7200000000000006</c:v>
                </c:pt>
                <c:pt idx="19439">
                  <c:v>9.7210000000000001</c:v>
                </c:pt>
                <c:pt idx="19440">
                  <c:v>9.7210000000000001</c:v>
                </c:pt>
                <c:pt idx="19441">
                  <c:v>9.7219999999999995</c:v>
                </c:pt>
                <c:pt idx="19442">
                  <c:v>9.7219999999999995</c:v>
                </c:pt>
                <c:pt idx="19443">
                  <c:v>9.7230000000000008</c:v>
                </c:pt>
                <c:pt idx="19444">
                  <c:v>9.7230000000000008</c:v>
                </c:pt>
                <c:pt idx="19445">
                  <c:v>9.7240000000000002</c:v>
                </c:pt>
                <c:pt idx="19446">
                  <c:v>9.7240000000000002</c:v>
                </c:pt>
                <c:pt idx="19447">
                  <c:v>9.7249999999999996</c:v>
                </c:pt>
                <c:pt idx="19448">
                  <c:v>9.7249999999999996</c:v>
                </c:pt>
                <c:pt idx="19449">
                  <c:v>9.7260000000000009</c:v>
                </c:pt>
                <c:pt idx="19450">
                  <c:v>9.7260000000000009</c:v>
                </c:pt>
                <c:pt idx="19451">
                  <c:v>9.7270000000000003</c:v>
                </c:pt>
                <c:pt idx="19452">
                  <c:v>9.7270000000000003</c:v>
                </c:pt>
                <c:pt idx="19453">
                  <c:v>9.7279999999999998</c:v>
                </c:pt>
                <c:pt idx="19454">
                  <c:v>9.7279999999999998</c:v>
                </c:pt>
                <c:pt idx="19455">
                  <c:v>9.7289999999999992</c:v>
                </c:pt>
                <c:pt idx="19456">
                  <c:v>9.7289999999999992</c:v>
                </c:pt>
                <c:pt idx="19457">
                  <c:v>9.73</c:v>
                </c:pt>
                <c:pt idx="19458">
                  <c:v>9.73</c:v>
                </c:pt>
                <c:pt idx="19459">
                  <c:v>9.7309999999999999</c:v>
                </c:pt>
                <c:pt idx="19460">
                  <c:v>9.7309999999999999</c:v>
                </c:pt>
                <c:pt idx="19461">
                  <c:v>9.7319999999999993</c:v>
                </c:pt>
                <c:pt idx="19462">
                  <c:v>9.7319999999999993</c:v>
                </c:pt>
                <c:pt idx="19463">
                  <c:v>9.7330000000000005</c:v>
                </c:pt>
                <c:pt idx="19464">
                  <c:v>9.7330000000000005</c:v>
                </c:pt>
                <c:pt idx="19465">
                  <c:v>9.734</c:v>
                </c:pt>
                <c:pt idx="19466">
                  <c:v>9.734</c:v>
                </c:pt>
                <c:pt idx="19467">
                  <c:v>9.7349999999999994</c:v>
                </c:pt>
                <c:pt idx="19468">
                  <c:v>9.7349999999999994</c:v>
                </c:pt>
                <c:pt idx="19469">
                  <c:v>9.7360000000000007</c:v>
                </c:pt>
                <c:pt idx="19470">
                  <c:v>9.7360000000000007</c:v>
                </c:pt>
                <c:pt idx="19471">
                  <c:v>9.7370000000000001</c:v>
                </c:pt>
                <c:pt idx="19472">
                  <c:v>9.7370000000000001</c:v>
                </c:pt>
                <c:pt idx="19473">
                  <c:v>9.7379999999999995</c:v>
                </c:pt>
                <c:pt idx="19474">
                  <c:v>9.7379999999999995</c:v>
                </c:pt>
                <c:pt idx="19475">
                  <c:v>9.7390000000000008</c:v>
                </c:pt>
                <c:pt idx="19476">
                  <c:v>9.7390000000000008</c:v>
                </c:pt>
                <c:pt idx="19477">
                  <c:v>9.74</c:v>
                </c:pt>
                <c:pt idx="19478">
                  <c:v>9.74</c:v>
                </c:pt>
                <c:pt idx="19479">
                  <c:v>9.7409999999999997</c:v>
                </c:pt>
                <c:pt idx="19480">
                  <c:v>9.7409999999999997</c:v>
                </c:pt>
                <c:pt idx="19481">
                  <c:v>9.7420000000000009</c:v>
                </c:pt>
                <c:pt idx="19482">
                  <c:v>9.7420000000000009</c:v>
                </c:pt>
                <c:pt idx="19483">
                  <c:v>9.7430000000000003</c:v>
                </c:pt>
                <c:pt idx="19484">
                  <c:v>9.7430000000000003</c:v>
                </c:pt>
                <c:pt idx="19485">
                  <c:v>9.7439999999999998</c:v>
                </c:pt>
                <c:pt idx="19486">
                  <c:v>9.7439999999999998</c:v>
                </c:pt>
                <c:pt idx="19487">
                  <c:v>9.7449999999999992</c:v>
                </c:pt>
                <c:pt idx="19488">
                  <c:v>9.7449999999999992</c:v>
                </c:pt>
                <c:pt idx="19489">
                  <c:v>9.7460000000000004</c:v>
                </c:pt>
                <c:pt idx="19490">
                  <c:v>9.7460000000000004</c:v>
                </c:pt>
                <c:pt idx="19491">
                  <c:v>9.7469999999999999</c:v>
                </c:pt>
                <c:pt idx="19492">
                  <c:v>9.7469999999999999</c:v>
                </c:pt>
                <c:pt idx="19493">
                  <c:v>9.7479999999999993</c:v>
                </c:pt>
                <c:pt idx="19494">
                  <c:v>9.7479999999999993</c:v>
                </c:pt>
                <c:pt idx="19495">
                  <c:v>9.7490000000000006</c:v>
                </c:pt>
                <c:pt idx="19496">
                  <c:v>9.7490000000000006</c:v>
                </c:pt>
                <c:pt idx="19497">
                  <c:v>9.75</c:v>
                </c:pt>
                <c:pt idx="19498">
                  <c:v>9.75</c:v>
                </c:pt>
                <c:pt idx="19499">
                  <c:v>9.7509999999999994</c:v>
                </c:pt>
                <c:pt idx="19500">
                  <c:v>9.7509999999999994</c:v>
                </c:pt>
                <c:pt idx="19501">
                  <c:v>9.7520000000000007</c:v>
                </c:pt>
                <c:pt idx="19502">
                  <c:v>9.7520000000000007</c:v>
                </c:pt>
                <c:pt idx="19503">
                  <c:v>9.7530000000000001</c:v>
                </c:pt>
                <c:pt idx="19504">
                  <c:v>9.7530000000000001</c:v>
                </c:pt>
                <c:pt idx="19505">
                  <c:v>9.7539999999999996</c:v>
                </c:pt>
                <c:pt idx="19506">
                  <c:v>9.7539999999999996</c:v>
                </c:pt>
                <c:pt idx="19507">
                  <c:v>9.7550000000000008</c:v>
                </c:pt>
                <c:pt idx="19508">
                  <c:v>9.7550000000000008</c:v>
                </c:pt>
                <c:pt idx="19509">
                  <c:v>9.7560000000000002</c:v>
                </c:pt>
                <c:pt idx="19510">
                  <c:v>9.7560000000000002</c:v>
                </c:pt>
                <c:pt idx="19511">
                  <c:v>9.7569999999999997</c:v>
                </c:pt>
                <c:pt idx="19512">
                  <c:v>9.7569999999999997</c:v>
                </c:pt>
                <c:pt idx="19513">
                  <c:v>9.7579999999999991</c:v>
                </c:pt>
                <c:pt idx="19514">
                  <c:v>9.7579999999999991</c:v>
                </c:pt>
                <c:pt idx="19515">
                  <c:v>9.7590000000000003</c:v>
                </c:pt>
                <c:pt idx="19516">
                  <c:v>9.7590000000000003</c:v>
                </c:pt>
                <c:pt idx="19517">
                  <c:v>9.76</c:v>
                </c:pt>
                <c:pt idx="19518">
                  <c:v>9.76</c:v>
                </c:pt>
                <c:pt idx="19519">
                  <c:v>9.7609999999999992</c:v>
                </c:pt>
                <c:pt idx="19520">
                  <c:v>9.7609999999999992</c:v>
                </c:pt>
                <c:pt idx="19521">
                  <c:v>9.7620000000000005</c:v>
                </c:pt>
                <c:pt idx="19522">
                  <c:v>9.7620000000000005</c:v>
                </c:pt>
                <c:pt idx="19523">
                  <c:v>9.7629999999999999</c:v>
                </c:pt>
                <c:pt idx="19524">
                  <c:v>9.7629999999999999</c:v>
                </c:pt>
                <c:pt idx="19525">
                  <c:v>9.7639999999999993</c:v>
                </c:pt>
                <c:pt idx="19526">
                  <c:v>9.7639999999999993</c:v>
                </c:pt>
                <c:pt idx="19527">
                  <c:v>9.7650000000000006</c:v>
                </c:pt>
                <c:pt idx="19528">
                  <c:v>9.7650000000000006</c:v>
                </c:pt>
                <c:pt idx="19529">
                  <c:v>9.766</c:v>
                </c:pt>
                <c:pt idx="19530">
                  <c:v>9.766</c:v>
                </c:pt>
                <c:pt idx="19531">
                  <c:v>9.7669999999999995</c:v>
                </c:pt>
                <c:pt idx="19532">
                  <c:v>9.7669999999999995</c:v>
                </c:pt>
                <c:pt idx="19533">
                  <c:v>9.7680000000000007</c:v>
                </c:pt>
                <c:pt idx="19534">
                  <c:v>9.7680000000000007</c:v>
                </c:pt>
                <c:pt idx="19535">
                  <c:v>9.7690000000000001</c:v>
                </c:pt>
                <c:pt idx="19536">
                  <c:v>9.7690000000000001</c:v>
                </c:pt>
                <c:pt idx="19537">
                  <c:v>9.77</c:v>
                </c:pt>
                <c:pt idx="19538">
                  <c:v>9.77</c:v>
                </c:pt>
                <c:pt idx="19539">
                  <c:v>9.7710000000000008</c:v>
                </c:pt>
                <c:pt idx="19540">
                  <c:v>9.7710000000000008</c:v>
                </c:pt>
                <c:pt idx="19541">
                  <c:v>9.7720000000000002</c:v>
                </c:pt>
                <c:pt idx="19542">
                  <c:v>9.7720000000000002</c:v>
                </c:pt>
                <c:pt idx="19543">
                  <c:v>9.7729999999999997</c:v>
                </c:pt>
                <c:pt idx="19544">
                  <c:v>9.7729999999999997</c:v>
                </c:pt>
                <c:pt idx="19545">
                  <c:v>9.7739999999999991</c:v>
                </c:pt>
                <c:pt idx="19546">
                  <c:v>9.7739999999999991</c:v>
                </c:pt>
                <c:pt idx="19547">
                  <c:v>9.7750000000000004</c:v>
                </c:pt>
                <c:pt idx="19548">
                  <c:v>9.7750000000000004</c:v>
                </c:pt>
                <c:pt idx="19549">
                  <c:v>9.7759999999999998</c:v>
                </c:pt>
                <c:pt idx="19550">
                  <c:v>9.7759999999999998</c:v>
                </c:pt>
                <c:pt idx="19551">
                  <c:v>9.7769999999999992</c:v>
                </c:pt>
                <c:pt idx="19552">
                  <c:v>9.7769999999999992</c:v>
                </c:pt>
                <c:pt idx="19553">
                  <c:v>9.7780000000000005</c:v>
                </c:pt>
                <c:pt idx="19554">
                  <c:v>9.7780000000000005</c:v>
                </c:pt>
                <c:pt idx="19555">
                  <c:v>9.7789999999999999</c:v>
                </c:pt>
                <c:pt idx="19556">
                  <c:v>9.7789999999999999</c:v>
                </c:pt>
                <c:pt idx="19557">
                  <c:v>9.7799999999999994</c:v>
                </c:pt>
                <c:pt idx="19558">
                  <c:v>9.7799999999999994</c:v>
                </c:pt>
                <c:pt idx="19559">
                  <c:v>9.7810000000000006</c:v>
                </c:pt>
                <c:pt idx="19560">
                  <c:v>9.7810000000000006</c:v>
                </c:pt>
                <c:pt idx="19561">
                  <c:v>9.782</c:v>
                </c:pt>
                <c:pt idx="19562">
                  <c:v>9.782</c:v>
                </c:pt>
                <c:pt idx="19563">
                  <c:v>9.7829999999999995</c:v>
                </c:pt>
                <c:pt idx="19564">
                  <c:v>9.7829999999999995</c:v>
                </c:pt>
                <c:pt idx="19565">
                  <c:v>9.7840000000000007</c:v>
                </c:pt>
                <c:pt idx="19566">
                  <c:v>9.7840000000000007</c:v>
                </c:pt>
                <c:pt idx="19567">
                  <c:v>9.7850000000000001</c:v>
                </c:pt>
                <c:pt idx="19568">
                  <c:v>9.7850000000000001</c:v>
                </c:pt>
                <c:pt idx="19569">
                  <c:v>9.7859999999999996</c:v>
                </c:pt>
                <c:pt idx="19570">
                  <c:v>9.7859999999999996</c:v>
                </c:pt>
                <c:pt idx="19571">
                  <c:v>9.7870000000000008</c:v>
                </c:pt>
                <c:pt idx="19572">
                  <c:v>9.7870000000000008</c:v>
                </c:pt>
                <c:pt idx="19573">
                  <c:v>9.7880000000000003</c:v>
                </c:pt>
                <c:pt idx="19574">
                  <c:v>9.7880000000000003</c:v>
                </c:pt>
                <c:pt idx="19575">
                  <c:v>9.7889999999999997</c:v>
                </c:pt>
                <c:pt idx="19576">
                  <c:v>9.7889999999999997</c:v>
                </c:pt>
                <c:pt idx="19577">
                  <c:v>9.7899999999999991</c:v>
                </c:pt>
                <c:pt idx="19578">
                  <c:v>9.7899999999999991</c:v>
                </c:pt>
                <c:pt idx="19579">
                  <c:v>9.7910000000000004</c:v>
                </c:pt>
                <c:pt idx="19580">
                  <c:v>9.7910000000000004</c:v>
                </c:pt>
                <c:pt idx="19581">
                  <c:v>9.7919999999999998</c:v>
                </c:pt>
                <c:pt idx="19582">
                  <c:v>9.7919999999999998</c:v>
                </c:pt>
                <c:pt idx="19583">
                  <c:v>9.7929999999999993</c:v>
                </c:pt>
                <c:pt idx="19584">
                  <c:v>9.7929999999999993</c:v>
                </c:pt>
                <c:pt idx="19585">
                  <c:v>9.7940000000000005</c:v>
                </c:pt>
                <c:pt idx="19586">
                  <c:v>9.7940000000000005</c:v>
                </c:pt>
                <c:pt idx="19587">
                  <c:v>9.7949999999999999</c:v>
                </c:pt>
                <c:pt idx="19588">
                  <c:v>9.7949999999999999</c:v>
                </c:pt>
                <c:pt idx="19589">
                  <c:v>9.7959999999999994</c:v>
                </c:pt>
                <c:pt idx="19590">
                  <c:v>9.7959999999999994</c:v>
                </c:pt>
                <c:pt idx="19591">
                  <c:v>9.7970000000000006</c:v>
                </c:pt>
                <c:pt idx="19592">
                  <c:v>9.7970000000000006</c:v>
                </c:pt>
                <c:pt idx="19593">
                  <c:v>9.798</c:v>
                </c:pt>
                <c:pt idx="19594">
                  <c:v>9.798</c:v>
                </c:pt>
                <c:pt idx="19595">
                  <c:v>9.7989999999999995</c:v>
                </c:pt>
                <c:pt idx="19596">
                  <c:v>9.7989999999999995</c:v>
                </c:pt>
                <c:pt idx="19597">
                  <c:v>9.8000000000000007</c:v>
                </c:pt>
                <c:pt idx="19598">
                  <c:v>9.8000000000000007</c:v>
                </c:pt>
                <c:pt idx="19599">
                  <c:v>9.8010000000000002</c:v>
                </c:pt>
                <c:pt idx="19600">
                  <c:v>9.8010000000000002</c:v>
                </c:pt>
                <c:pt idx="19601">
                  <c:v>9.8019999999999996</c:v>
                </c:pt>
                <c:pt idx="19602">
                  <c:v>9.8019999999999996</c:v>
                </c:pt>
                <c:pt idx="19603">
                  <c:v>9.8030000000000008</c:v>
                </c:pt>
                <c:pt idx="19604">
                  <c:v>9.8030000000000008</c:v>
                </c:pt>
                <c:pt idx="19605">
                  <c:v>9.8040000000000003</c:v>
                </c:pt>
                <c:pt idx="19606">
                  <c:v>9.8040000000000003</c:v>
                </c:pt>
                <c:pt idx="19607">
                  <c:v>9.8049999999999997</c:v>
                </c:pt>
                <c:pt idx="19608">
                  <c:v>9.8049999999999997</c:v>
                </c:pt>
                <c:pt idx="19609">
                  <c:v>9.8059999999999992</c:v>
                </c:pt>
                <c:pt idx="19610">
                  <c:v>9.8059999999999992</c:v>
                </c:pt>
                <c:pt idx="19611">
                  <c:v>9.8070000000000004</c:v>
                </c:pt>
                <c:pt idx="19612">
                  <c:v>9.8070000000000004</c:v>
                </c:pt>
                <c:pt idx="19613">
                  <c:v>9.8079999999999998</c:v>
                </c:pt>
                <c:pt idx="19614">
                  <c:v>9.8079999999999998</c:v>
                </c:pt>
                <c:pt idx="19615">
                  <c:v>9.8089999999999993</c:v>
                </c:pt>
                <c:pt idx="19616">
                  <c:v>9.8089999999999993</c:v>
                </c:pt>
                <c:pt idx="19617">
                  <c:v>9.81</c:v>
                </c:pt>
                <c:pt idx="19618">
                  <c:v>9.81</c:v>
                </c:pt>
                <c:pt idx="19619">
                  <c:v>9.8109999999999999</c:v>
                </c:pt>
                <c:pt idx="19620">
                  <c:v>9.8109999999999999</c:v>
                </c:pt>
                <c:pt idx="19621">
                  <c:v>9.8119999999999994</c:v>
                </c:pt>
                <c:pt idx="19622">
                  <c:v>9.8119999999999994</c:v>
                </c:pt>
                <c:pt idx="19623">
                  <c:v>9.8130000000000006</c:v>
                </c:pt>
                <c:pt idx="19624">
                  <c:v>9.8130000000000006</c:v>
                </c:pt>
                <c:pt idx="19625">
                  <c:v>9.8140000000000001</c:v>
                </c:pt>
                <c:pt idx="19626">
                  <c:v>9.8140000000000001</c:v>
                </c:pt>
                <c:pt idx="19627">
                  <c:v>9.8149999999999995</c:v>
                </c:pt>
                <c:pt idx="19628">
                  <c:v>9.8149999999999995</c:v>
                </c:pt>
                <c:pt idx="19629">
                  <c:v>9.8160000000000007</c:v>
                </c:pt>
                <c:pt idx="19630">
                  <c:v>9.8160000000000007</c:v>
                </c:pt>
                <c:pt idx="19631">
                  <c:v>9.8170000000000002</c:v>
                </c:pt>
                <c:pt idx="19632">
                  <c:v>9.8170000000000002</c:v>
                </c:pt>
                <c:pt idx="19633">
                  <c:v>9.8179999999999996</c:v>
                </c:pt>
                <c:pt idx="19634">
                  <c:v>9.8179999999999996</c:v>
                </c:pt>
                <c:pt idx="19635">
                  <c:v>9.8190000000000008</c:v>
                </c:pt>
                <c:pt idx="19636">
                  <c:v>9.8190000000000008</c:v>
                </c:pt>
                <c:pt idx="19637">
                  <c:v>9.82</c:v>
                </c:pt>
                <c:pt idx="19638">
                  <c:v>9.82</c:v>
                </c:pt>
                <c:pt idx="19639">
                  <c:v>9.8209999999999997</c:v>
                </c:pt>
                <c:pt idx="19640">
                  <c:v>9.8209999999999997</c:v>
                </c:pt>
                <c:pt idx="19641">
                  <c:v>9.8219999999999992</c:v>
                </c:pt>
                <c:pt idx="19642">
                  <c:v>9.8219999999999992</c:v>
                </c:pt>
                <c:pt idx="19643">
                  <c:v>9.8230000000000004</c:v>
                </c:pt>
                <c:pt idx="19644">
                  <c:v>9.8230000000000004</c:v>
                </c:pt>
                <c:pt idx="19645">
                  <c:v>9.8239999999999998</c:v>
                </c:pt>
                <c:pt idx="19646">
                  <c:v>9.8239999999999998</c:v>
                </c:pt>
                <c:pt idx="19647">
                  <c:v>9.8249999999999993</c:v>
                </c:pt>
                <c:pt idx="19648">
                  <c:v>9.8249999999999993</c:v>
                </c:pt>
                <c:pt idx="19649">
                  <c:v>9.8260000000000005</c:v>
                </c:pt>
                <c:pt idx="19650">
                  <c:v>9.8260000000000005</c:v>
                </c:pt>
                <c:pt idx="19651">
                  <c:v>9.827</c:v>
                </c:pt>
                <c:pt idx="19652">
                  <c:v>9.827</c:v>
                </c:pt>
                <c:pt idx="19653">
                  <c:v>9.8279999999999994</c:v>
                </c:pt>
                <c:pt idx="19654">
                  <c:v>9.8279999999999994</c:v>
                </c:pt>
                <c:pt idx="19655">
                  <c:v>9.8290000000000006</c:v>
                </c:pt>
                <c:pt idx="19656">
                  <c:v>9.8290000000000006</c:v>
                </c:pt>
                <c:pt idx="19657">
                  <c:v>9.83</c:v>
                </c:pt>
                <c:pt idx="19658">
                  <c:v>9.83</c:v>
                </c:pt>
                <c:pt idx="19659">
                  <c:v>9.8309999999999995</c:v>
                </c:pt>
                <c:pt idx="19660">
                  <c:v>9.8309999999999995</c:v>
                </c:pt>
                <c:pt idx="19661">
                  <c:v>9.8320000000000007</c:v>
                </c:pt>
                <c:pt idx="19662">
                  <c:v>9.8320000000000007</c:v>
                </c:pt>
                <c:pt idx="19663">
                  <c:v>9.8330000000000002</c:v>
                </c:pt>
                <c:pt idx="19664">
                  <c:v>9.8330000000000002</c:v>
                </c:pt>
                <c:pt idx="19665">
                  <c:v>9.8339999999999996</c:v>
                </c:pt>
                <c:pt idx="19666">
                  <c:v>9.8339999999999996</c:v>
                </c:pt>
                <c:pt idx="19667">
                  <c:v>9.8350000000000009</c:v>
                </c:pt>
                <c:pt idx="19668">
                  <c:v>9.8350000000000009</c:v>
                </c:pt>
                <c:pt idx="19669">
                  <c:v>9.8360000000000003</c:v>
                </c:pt>
                <c:pt idx="19670">
                  <c:v>9.8360000000000003</c:v>
                </c:pt>
                <c:pt idx="19671">
                  <c:v>9.8369999999999997</c:v>
                </c:pt>
                <c:pt idx="19672">
                  <c:v>9.8369999999999997</c:v>
                </c:pt>
                <c:pt idx="19673">
                  <c:v>9.8379999999999992</c:v>
                </c:pt>
                <c:pt idx="19674">
                  <c:v>9.8379999999999992</c:v>
                </c:pt>
                <c:pt idx="19675">
                  <c:v>9.8390000000000004</c:v>
                </c:pt>
                <c:pt idx="19676">
                  <c:v>9.8390000000000004</c:v>
                </c:pt>
                <c:pt idx="19677">
                  <c:v>9.84</c:v>
                </c:pt>
                <c:pt idx="19678">
                  <c:v>9.84</c:v>
                </c:pt>
                <c:pt idx="19679">
                  <c:v>9.8409999999999993</c:v>
                </c:pt>
                <c:pt idx="19680">
                  <c:v>9.8409999999999993</c:v>
                </c:pt>
                <c:pt idx="19681">
                  <c:v>9.8420000000000005</c:v>
                </c:pt>
                <c:pt idx="19682">
                  <c:v>9.8420000000000005</c:v>
                </c:pt>
                <c:pt idx="19683">
                  <c:v>9.843</c:v>
                </c:pt>
                <c:pt idx="19684">
                  <c:v>9.843</c:v>
                </c:pt>
                <c:pt idx="19685">
                  <c:v>9.8439999999999994</c:v>
                </c:pt>
                <c:pt idx="19686">
                  <c:v>9.8439999999999994</c:v>
                </c:pt>
                <c:pt idx="19687">
                  <c:v>9.8450000000000006</c:v>
                </c:pt>
                <c:pt idx="19688">
                  <c:v>9.8450000000000006</c:v>
                </c:pt>
                <c:pt idx="19689">
                  <c:v>9.8460000000000001</c:v>
                </c:pt>
                <c:pt idx="19690">
                  <c:v>9.8460000000000001</c:v>
                </c:pt>
                <c:pt idx="19691">
                  <c:v>9.8469999999999995</c:v>
                </c:pt>
                <c:pt idx="19692">
                  <c:v>9.8469999999999995</c:v>
                </c:pt>
                <c:pt idx="19693">
                  <c:v>9.8480000000000008</c:v>
                </c:pt>
                <c:pt idx="19694">
                  <c:v>9.8480000000000008</c:v>
                </c:pt>
                <c:pt idx="19695">
                  <c:v>9.8490000000000002</c:v>
                </c:pt>
                <c:pt idx="19696">
                  <c:v>9.8490000000000002</c:v>
                </c:pt>
                <c:pt idx="19697">
                  <c:v>9.85</c:v>
                </c:pt>
                <c:pt idx="19698">
                  <c:v>9.85</c:v>
                </c:pt>
                <c:pt idx="19699">
                  <c:v>9.8510000000000009</c:v>
                </c:pt>
                <c:pt idx="19700">
                  <c:v>9.8510000000000009</c:v>
                </c:pt>
                <c:pt idx="19701">
                  <c:v>9.8520000000000003</c:v>
                </c:pt>
                <c:pt idx="19702">
                  <c:v>9.8520000000000003</c:v>
                </c:pt>
                <c:pt idx="19703">
                  <c:v>9.8529999999999998</c:v>
                </c:pt>
                <c:pt idx="19704">
                  <c:v>9.8529999999999998</c:v>
                </c:pt>
                <c:pt idx="19705">
                  <c:v>9.8539999999999992</c:v>
                </c:pt>
                <c:pt idx="19706">
                  <c:v>9.8539999999999992</c:v>
                </c:pt>
                <c:pt idx="19707">
                  <c:v>9.8550000000000004</c:v>
                </c:pt>
                <c:pt idx="19708">
                  <c:v>9.8550000000000004</c:v>
                </c:pt>
                <c:pt idx="19709">
                  <c:v>9.8559999999999999</c:v>
                </c:pt>
                <c:pt idx="19710">
                  <c:v>9.8559999999999999</c:v>
                </c:pt>
                <c:pt idx="19711">
                  <c:v>9.8569999999999993</c:v>
                </c:pt>
                <c:pt idx="19712">
                  <c:v>9.8569999999999993</c:v>
                </c:pt>
                <c:pt idx="19713">
                  <c:v>9.8580000000000005</c:v>
                </c:pt>
                <c:pt idx="19714">
                  <c:v>9.8580000000000005</c:v>
                </c:pt>
                <c:pt idx="19715">
                  <c:v>9.859</c:v>
                </c:pt>
                <c:pt idx="19716">
                  <c:v>9.859</c:v>
                </c:pt>
                <c:pt idx="19717">
                  <c:v>9.86</c:v>
                </c:pt>
                <c:pt idx="19718">
                  <c:v>9.86</c:v>
                </c:pt>
                <c:pt idx="19719">
                  <c:v>9.8610000000000007</c:v>
                </c:pt>
                <c:pt idx="19720">
                  <c:v>9.8610000000000007</c:v>
                </c:pt>
                <c:pt idx="19721">
                  <c:v>9.8620000000000001</c:v>
                </c:pt>
                <c:pt idx="19722">
                  <c:v>9.8620000000000001</c:v>
                </c:pt>
                <c:pt idx="19723">
                  <c:v>9.8629999999999995</c:v>
                </c:pt>
                <c:pt idx="19724">
                  <c:v>9.8629999999999995</c:v>
                </c:pt>
                <c:pt idx="19725">
                  <c:v>9.8640000000000008</c:v>
                </c:pt>
                <c:pt idx="19726">
                  <c:v>9.8640000000000008</c:v>
                </c:pt>
                <c:pt idx="19727">
                  <c:v>9.8650000000000002</c:v>
                </c:pt>
                <c:pt idx="19728">
                  <c:v>9.8650000000000002</c:v>
                </c:pt>
                <c:pt idx="19729">
                  <c:v>9.8659999999999997</c:v>
                </c:pt>
                <c:pt idx="19730">
                  <c:v>9.8659999999999997</c:v>
                </c:pt>
                <c:pt idx="19731">
                  <c:v>9.8670000000000009</c:v>
                </c:pt>
                <c:pt idx="19732">
                  <c:v>9.8670000000000009</c:v>
                </c:pt>
                <c:pt idx="19733">
                  <c:v>9.8680000000000003</c:v>
                </c:pt>
                <c:pt idx="19734">
                  <c:v>9.8680000000000003</c:v>
                </c:pt>
                <c:pt idx="19735">
                  <c:v>9.8689999999999998</c:v>
                </c:pt>
                <c:pt idx="19736">
                  <c:v>9.8689999999999998</c:v>
                </c:pt>
                <c:pt idx="19737">
                  <c:v>9.8699999999999992</c:v>
                </c:pt>
                <c:pt idx="19738">
                  <c:v>9.8699999999999992</c:v>
                </c:pt>
                <c:pt idx="19739">
                  <c:v>9.8710000000000004</c:v>
                </c:pt>
                <c:pt idx="19740">
                  <c:v>9.8710000000000004</c:v>
                </c:pt>
                <c:pt idx="19741">
                  <c:v>9.8719999999999999</c:v>
                </c:pt>
                <c:pt idx="19742">
                  <c:v>9.8719999999999999</c:v>
                </c:pt>
                <c:pt idx="19743">
                  <c:v>9.8729999999999993</c:v>
                </c:pt>
                <c:pt idx="19744">
                  <c:v>9.8729999999999993</c:v>
                </c:pt>
                <c:pt idx="19745">
                  <c:v>9.8740000000000006</c:v>
                </c:pt>
                <c:pt idx="19746">
                  <c:v>9.8740000000000006</c:v>
                </c:pt>
                <c:pt idx="19747">
                  <c:v>9.875</c:v>
                </c:pt>
                <c:pt idx="19748">
                  <c:v>9.875</c:v>
                </c:pt>
                <c:pt idx="19749">
                  <c:v>9.8759999999999994</c:v>
                </c:pt>
                <c:pt idx="19750">
                  <c:v>9.8759999999999994</c:v>
                </c:pt>
                <c:pt idx="19751">
                  <c:v>9.8770000000000007</c:v>
                </c:pt>
                <c:pt idx="19752">
                  <c:v>9.8770000000000007</c:v>
                </c:pt>
                <c:pt idx="19753">
                  <c:v>9.8780000000000001</c:v>
                </c:pt>
                <c:pt idx="19754">
                  <c:v>9.8780000000000001</c:v>
                </c:pt>
                <c:pt idx="19755">
                  <c:v>9.8789999999999996</c:v>
                </c:pt>
                <c:pt idx="19756">
                  <c:v>9.8789999999999996</c:v>
                </c:pt>
                <c:pt idx="19757">
                  <c:v>9.8800000000000008</c:v>
                </c:pt>
                <c:pt idx="19758">
                  <c:v>9.8800000000000008</c:v>
                </c:pt>
                <c:pt idx="19759">
                  <c:v>9.8810000000000002</c:v>
                </c:pt>
                <c:pt idx="19760">
                  <c:v>9.8810000000000002</c:v>
                </c:pt>
                <c:pt idx="19761">
                  <c:v>9.8819999999999997</c:v>
                </c:pt>
                <c:pt idx="19762">
                  <c:v>9.8819999999999997</c:v>
                </c:pt>
                <c:pt idx="19763">
                  <c:v>9.8829999999999991</c:v>
                </c:pt>
                <c:pt idx="19764">
                  <c:v>9.8829999999999991</c:v>
                </c:pt>
                <c:pt idx="19765">
                  <c:v>9.8840000000000003</c:v>
                </c:pt>
                <c:pt idx="19766">
                  <c:v>9.8840000000000003</c:v>
                </c:pt>
                <c:pt idx="19767">
                  <c:v>9.8849999999999998</c:v>
                </c:pt>
                <c:pt idx="19768">
                  <c:v>9.8849999999999998</c:v>
                </c:pt>
                <c:pt idx="19769">
                  <c:v>9.8859999999999992</c:v>
                </c:pt>
                <c:pt idx="19770">
                  <c:v>9.8859999999999992</c:v>
                </c:pt>
                <c:pt idx="19771">
                  <c:v>9.8870000000000005</c:v>
                </c:pt>
                <c:pt idx="19772">
                  <c:v>9.8870000000000005</c:v>
                </c:pt>
                <c:pt idx="19773">
                  <c:v>9.8879999999999999</c:v>
                </c:pt>
                <c:pt idx="19774">
                  <c:v>9.8879999999999999</c:v>
                </c:pt>
                <c:pt idx="19775">
                  <c:v>9.8889999999999993</c:v>
                </c:pt>
                <c:pt idx="19776">
                  <c:v>9.8889999999999993</c:v>
                </c:pt>
                <c:pt idx="19777">
                  <c:v>9.89</c:v>
                </c:pt>
                <c:pt idx="19778">
                  <c:v>9.89</c:v>
                </c:pt>
                <c:pt idx="19779">
                  <c:v>9.891</c:v>
                </c:pt>
                <c:pt idx="19780">
                  <c:v>9.891</c:v>
                </c:pt>
                <c:pt idx="19781">
                  <c:v>9.8919999999999995</c:v>
                </c:pt>
                <c:pt idx="19782">
                  <c:v>9.8919999999999995</c:v>
                </c:pt>
                <c:pt idx="19783">
                  <c:v>9.8930000000000007</c:v>
                </c:pt>
                <c:pt idx="19784">
                  <c:v>9.8930000000000007</c:v>
                </c:pt>
                <c:pt idx="19785">
                  <c:v>9.8940000000000001</c:v>
                </c:pt>
                <c:pt idx="19786">
                  <c:v>9.8940000000000001</c:v>
                </c:pt>
                <c:pt idx="19787">
                  <c:v>9.8949999999999996</c:v>
                </c:pt>
                <c:pt idx="19788">
                  <c:v>9.8949999999999996</c:v>
                </c:pt>
                <c:pt idx="19789">
                  <c:v>9.8960000000000008</c:v>
                </c:pt>
                <c:pt idx="19790">
                  <c:v>9.8960000000000008</c:v>
                </c:pt>
                <c:pt idx="19791">
                  <c:v>9.8970000000000002</c:v>
                </c:pt>
                <c:pt idx="19792">
                  <c:v>9.8970000000000002</c:v>
                </c:pt>
                <c:pt idx="19793">
                  <c:v>9.8979999999999997</c:v>
                </c:pt>
                <c:pt idx="19794">
                  <c:v>9.8979999999999997</c:v>
                </c:pt>
                <c:pt idx="19795">
                  <c:v>9.8989999999999991</c:v>
                </c:pt>
                <c:pt idx="19796">
                  <c:v>9.8989999999999991</c:v>
                </c:pt>
                <c:pt idx="19797">
                  <c:v>9.9</c:v>
                </c:pt>
                <c:pt idx="19798">
                  <c:v>9.9</c:v>
                </c:pt>
                <c:pt idx="19799">
                  <c:v>9.9009999999999998</c:v>
                </c:pt>
                <c:pt idx="19800">
                  <c:v>9.9009999999999998</c:v>
                </c:pt>
                <c:pt idx="19801">
                  <c:v>9.9019999999999992</c:v>
                </c:pt>
                <c:pt idx="19802">
                  <c:v>9.9019999999999992</c:v>
                </c:pt>
                <c:pt idx="19803">
                  <c:v>9.9030000000000005</c:v>
                </c:pt>
                <c:pt idx="19804">
                  <c:v>9.9030000000000005</c:v>
                </c:pt>
                <c:pt idx="19805">
                  <c:v>9.9039999999999999</c:v>
                </c:pt>
                <c:pt idx="19806">
                  <c:v>9.9039999999999999</c:v>
                </c:pt>
                <c:pt idx="19807">
                  <c:v>9.9049999999999994</c:v>
                </c:pt>
                <c:pt idx="19808">
                  <c:v>9.9049999999999994</c:v>
                </c:pt>
                <c:pt idx="19809">
                  <c:v>9.9060000000000006</c:v>
                </c:pt>
                <c:pt idx="19810">
                  <c:v>9.9060000000000006</c:v>
                </c:pt>
                <c:pt idx="19811">
                  <c:v>9.907</c:v>
                </c:pt>
                <c:pt idx="19812">
                  <c:v>9.907</c:v>
                </c:pt>
                <c:pt idx="19813">
                  <c:v>9.9079999999999995</c:v>
                </c:pt>
                <c:pt idx="19814">
                  <c:v>9.9079999999999995</c:v>
                </c:pt>
                <c:pt idx="19815">
                  <c:v>9.9090000000000007</c:v>
                </c:pt>
                <c:pt idx="19816">
                  <c:v>9.9090000000000007</c:v>
                </c:pt>
                <c:pt idx="19817">
                  <c:v>9.91</c:v>
                </c:pt>
                <c:pt idx="19818">
                  <c:v>9.91</c:v>
                </c:pt>
                <c:pt idx="19819">
                  <c:v>9.9109999999999996</c:v>
                </c:pt>
                <c:pt idx="19820">
                  <c:v>9.9109999999999996</c:v>
                </c:pt>
                <c:pt idx="19821">
                  <c:v>9.9120000000000008</c:v>
                </c:pt>
                <c:pt idx="19822">
                  <c:v>9.9120000000000008</c:v>
                </c:pt>
                <c:pt idx="19823">
                  <c:v>9.9130000000000003</c:v>
                </c:pt>
                <c:pt idx="19824">
                  <c:v>9.9130000000000003</c:v>
                </c:pt>
                <c:pt idx="19825">
                  <c:v>9.9139999999999997</c:v>
                </c:pt>
                <c:pt idx="19826">
                  <c:v>9.9139999999999997</c:v>
                </c:pt>
                <c:pt idx="19827">
                  <c:v>9.9149999999999991</c:v>
                </c:pt>
                <c:pt idx="19828">
                  <c:v>9.9149999999999991</c:v>
                </c:pt>
                <c:pt idx="19829">
                  <c:v>9.9160000000000004</c:v>
                </c:pt>
                <c:pt idx="19830">
                  <c:v>9.9160000000000004</c:v>
                </c:pt>
                <c:pt idx="19831">
                  <c:v>9.9169999999999998</c:v>
                </c:pt>
                <c:pt idx="19832">
                  <c:v>9.9169999999999998</c:v>
                </c:pt>
                <c:pt idx="19833">
                  <c:v>9.9179999999999993</c:v>
                </c:pt>
                <c:pt idx="19834">
                  <c:v>9.9179999999999993</c:v>
                </c:pt>
                <c:pt idx="19835">
                  <c:v>9.9190000000000005</c:v>
                </c:pt>
                <c:pt idx="19836">
                  <c:v>9.9190000000000005</c:v>
                </c:pt>
                <c:pt idx="19837">
                  <c:v>9.92</c:v>
                </c:pt>
                <c:pt idx="19838">
                  <c:v>9.92</c:v>
                </c:pt>
                <c:pt idx="19839">
                  <c:v>9.9209999999999994</c:v>
                </c:pt>
                <c:pt idx="19840">
                  <c:v>9.9209999999999994</c:v>
                </c:pt>
                <c:pt idx="19841">
                  <c:v>9.9220000000000006</c:v>
                </c:pt>
                <c:pt idx="19842">
                  <c:v>9.9220000000000006</c:v>
                </c:pt>
                <c:pt idx="19843">
                  <c:v>9.923</c:v>
                </c:pt>
                <c:pt idx="19844">
                  <c:v>9.923</c:v>
                </c:pt>
                <c:pt idx="19845">
                  <c:v>9.9239999999999995</c:v>
                </c:pt>
                <c:pt idx="19846">
                  <c:v>9.9239999999999995</c:v>
                </c:pt>
                <c:pt idx="19847">
                  <c:v>9.9250000000000007</c:v>
                </c:pt>
                <c:pt idx="19848">
                  <c:v>9.9250000000000007</c:v>
                </c:pt>
                <c:pt idx="19849">
                  <c:v>9.9260000000000002</c:v>
                </c:pt>
                <c:pt idx="19850">
                  <c:v>9.9260000000000002</c:v>
                </c:pt>
                <c:pt idx="19851">
                  <c:v>9.9269999999999996</c:v>
                </c:pt>
                <c:pt idx="19852">
                  <c:v>9.9269999999999996</c:v>
                </c:pt>
                <c:pt idx="19853">
                  <c:v>9.9280000000000008</c:v>
                </c:pt>
                <c:pt idx="19854">
                  <c:v>9.9280000000000008</c:v>
                </c:pt>
                <c:pt idx="19855">
                  <c:v>9.9290000000000003</c:v>
                </c:pt>
                <c:pt idx="19856">
                  <c:v>9.9290000000000003</c:v>
                </c:pt>
                <c:pt idx="19857">
                  <c:v>9.93</c:v>
                </c:pt>
                <c:pt idx="19858">
                  <c:v>9.93</c:v>
                </c:pt>
                <c:pt idx="19859">
                  <c:v>9.9309999999999992</c:v>
                </c:pt>
                <c:pt idx="19860">
                  <c:v>9.9309999999999992</c:v>
                </c:pt>
                <c:pt idx="19861">
                  <c:v>9.9320000000000004</c:v>
                </c:pt>
                <c:pt idx="19862">
                  <c:v>9.9320000000000004</c:v>
                </c:pt>
                <c:pt idx="19863">
                  <c:v>9.9329999999999998</c:v>
                </c:pt>
                <c:pt idx="19864">
                  <c:v>9.9329999999999998</c:v>
                </c:pt>
                <c:pt idx="19865">
                  <c:v>9.9339999999999993</c:v>
                </c:pt>
                <c:pt idx="19866">
                  <c:v>9.9339999999999993</c:v>
                </c:pt>
                <c:pt idx="19867">
                  <c:v>9.9350000000000005</c:v>
                </c:pt>
                <c:pt idx="19868">
                  <c:v>9.9350000000000005</c:v>
                </c:pt>
                <c:pt idx="19869">
                  <c:v>9.9359999999999999</c:v>
                </c:pt>
                <c:pt idx="19870">
                  <c:v>9.9359999999999999</c:v>
                </c:pt>
                <c:pt idx="19871">
                  <c:v>9.9369999999999994</c:v>
                </c:pt>
                <c:pt idx="19872">
                  <c:v>9.9369999999999994</c:v>
                </c:pt>
                <c:pt idx="19873">
                  <c:v>9.9380000000000006</c:v>
                </c:pt>
                <c:pt idx="19874">
                  <c:v>9.9380000000000006</c:v>
                </c:pt>
                <c:pt idx="19875">
                  <c:v>9.9390000000000001</c:v>
                </c:pt>
                <c:pt idx="19876">
                  <c:v>9.9390000000000001</c:v>
                </c:pt>
                <c:pt idx="19877">
                  <c:v>9.94</c:v>
                </c:pt>
                <c:pt idx="19878">
                  <c:v>9.94</c:v>
                </c:pt>
                <c:pt idx="19879">
                  <c:v>9.9410000000000007</c:v>
                </c:pt>
                <c:pt idx="19880">
                  <c:v>9.9410000000000007</c:v>
                </c:pt>
                <c:pt idx="19881">
                  <c:v>9.9420000000000002</c:v>
                </c:pt>
                <c:pt idx="19882">
                  <c:v>9.9420000000000002</c:v>
                </c:pt>
                <c:pt idx="19883">
                  <c:v>9.9429999999999996</c:v>
                </c:pt>
                <c:pt idx="19884">
                  <c:v>9.9429999999999996</c:v>
                </c:pt>
                <c:pt idx="19885">
                  <c:v>9.9440000000000008</c:v>
                </c:pt>
                <c:pt idx="19886">
                  <c:v>9.9440000000000008</c:v>
                </c:pt>
                <c:pt idx="19887">
                  <c:v>9.9450000000000003</c:v>
                </c:pt>
                <c:pt idx="19888">
                  <c:v>9.9450000000000003</c:v>
                </c:pt>
                <c:pt idx="19889">
                  <c:v>9.9459999999999997</c:v>
                </c:pt>
                <c:pt idx="19890">
                  <c:v>9.9459999999999997</c:v>
                </c:pt>
                <c:pt idx="19891">
                  <c:v>9.9469999999999992</c:v>
                </c:pt>
                <c:pt idx="19892">
                  <c:v>9.9469999999999992</c:v>
                </c:pt>
                <c:pt idx="19893">
                  <c:v>9.9480000000000004</c:v>
                </c:pt>
                <c:pt idx="19894">
                  <c:v>9.9480000000000004</c:v>
                </c:pt>
                <c:pt idx="19895">
                  <c:v>9.9489999999999998</c:v>
                </c:pt>
                <c:pt idx="19896">
                  <c:v>9.9489999999999998</c:v>
                </c:pt>
                <c:pt idx="19897">
                  <c:v>9.9499999999999993</c:v>
                </c:pt>
                <c:pt idx="19898">
                  <c:v>9.9499999999999993</c:v>
                </c:pt>
                <c:pt idx="19899">
                  <c:v>9.9510000000000005</c:v>
                </c:pt>
                <c:pt idx="19900">
                  <c:v>9.9510000000000005</c:v>
                </c:pt>
                <c:pt idx="19901">
                  <c:v>9.952</c:v>
                </c:pt>
                <c:pt idx="19902">
                  <c:v>9.952</c:v>
                </c:pt>
                <c:pt idx="19903">
                  <c:v>9.9529999999999994</c:v>
                </c:pt>
                <c:pt idx="19904">
                  <c:v>9.9529999999999994</c:v>
                </c:pt>
                <c:pt idx="19905">
                  <c:v>9.9540000000000006</c:v>
                </c:pt>
                <c:pt idx="19906">
                  <c:v>9.9540000000000006</c:v>
                </c:pt>
                <c:pt idx="19907">
                  <c:v>9.9550000000000001</c:v>
                </c:pt>
                <c:pt idx="19908">
                  <c:v>9.9550000000000001</c:v>
                </c:pt>
                <c:pt idx="19909">
                  <c:v>9.9559999999999995</c:v>
                </c:pt>
                <c:pt idx="19910">
                  <c:v>9.9559999999999995</c:v>
                </c:pt>
                <c:pt idx="19911">
                  <c:v>9.9570000000000007</c:v>
                </c:pt>
                <c:pt idx="19912">
                  <c:v>9.9570000000000007</c:v>
                </c:pt>
                <c:pt idx="19913">
                  <c:v>9.9580000000000002</c:v>
                </c:pt>
                <c:pt idx="19914">
                  <c:v>9.9580000000000002</c:v>
                </c:pt>
                <c:pt idx="19915">
                  <c:v>9.9589999999999996</c:v>
                </c:pt>
                <c:pt idx="19916">
                  <c:v>9.9589999999999996</c:v>
                </c:pt>
                <c:pt idx="19917">
                  <c:v>9.9600000000000009</c:v>
                </c:pt>
                <c:pt idx="19918">
                  <c:v>9.9600000000000009</c:v>
                </c:pt>
                <c:pt idx="19919">
                  <c:v>9.9610000000000003</c:v>
                </c:pt>
                <c:pt idx="19920">
                  <c:v>9.9610000000000003</c:v>
                </c:pt>
                <c:pt idx="19921">
                  <c:v>9.9619999999999997</c:v>
                </c:pt>
                <c:pt idx="19922">
                  <c:v>9.9619999999999997</c:v>
                </c:pt>
                <c:pt idx="19923">
                  <c:v>9.9629999999999992</c:v>
                </c:pt>
                <c:pt idx="19924">
                  <c:v>9.9629999999999992</c:v>
                </c:pt>
                <c:pt idx="19925">
                  <c:v>9.9640000000000004</c:v>
                </c:pt>
                <c:pt idx="19926">
                  <c:v>9.9640000000000004</c:v>
                </c:pt>
                <c:pt idx="19927">
                  <c:v>9.9649999999999999</c:v>
                </c:pt>
                <c:pt idx="19928">
                  <c:v>9.9649999999999999</c:v>
                </c:pt>
                <c:pt idx="19929">
                  <c:v>9.9659999999999993</c:v>
                </c:pt>
                <c:pt idx="19930">
                  <c:v>9.9659999999999993</c:v>
                </c:pt>
                <c:pt idx="19931">
                  <c:v>9.9670000000000005</c:v>
                </c:pt>
                <c:pt idx="19932">
                  <c:v>9.9670000000000005</c:v>
                </c:pt>
                <c:pt idx="19933">
                  <c:v>9.968</c:v>
                </c:pt>
                <c:pt idx="19934">
                  <c:v>9.968</c:v>
                </c:pt>
                <c:pt idx="19935">
                  <c:v>9.9689999999999994</c:v>
                </c:pt>
                <c:pt idx="19936">
                  <c:v>9.9689999999999994</c:v>
                </c:pt>
                <c:pt idx="19937">
                  <c:v>9.9700000000000006</c:v>
                </c:pt>
                <c:pt idx="19938">
                  <c:v>9.9700000000000006</c:v>
                </c:pt>
                <c:pt idx="19939">
                  <c:v>9.9710000000000001</c:v>
                </c:pt>
                <c:pt idx="19940">
                  <c:v>9.9710000000000001</c:v>
                </c:pt>
                <c:pt idx="19941">
                  <c:v>9.9719999999999995</c:v>
                </c:pt>
                <c:pt idx="19942">
                  <c:v>9.9719999999999995</c:v>
                </c:pt>
                <c:pt idx="19943">
                  <c:v>9.9730000000000008</c:v>
                </c:pt>
                <c:pt idx="19944">
                  <c:v>9.9730000000000008</c:v>
                </c:pt>
                <c:pt idx="19945">
                  <c:v>9.9740000000000002</c:v>
                </c:pt>
                <c:pt idx="19946">
                  <c:v>9.9740000000000002</c:v>
                </c:pt>
                <c:pt idx="19947">
                  <c:v>9.9749999999999996</c:v>
                </c:pt>
                <c:pt idx="19948">
                  <c:v>9.9749999999999996</c:v>
                </c:pt>
                <c:pt idx="19949">
                  <c:v>9.9760000000000009</c:v>
                </c:pt>
                <c:pt idx="19950">
                  <c:v>9.9760000000000009</c:v>
                </c:pt>
                <c:pt idx="19951">
                  <c:v>9.9770000000000003</c:v>
                </c:pt>
                <c:pt idx="19952">
                  <c:v>9.9770000000000003</c:v>
                </c:pt>
                <c:pt idx="19953">
                  <c:v>9.9779999999999998</c:v>
                </c:pt>
                <c:pt idx="19954">
                  <c:v>9.9779999999999998</c:v>
                </c:pt>
                <c:pt idx="19955">
                  <c:v>9.9789999999999992</c:v>
                </c:pt>
                <c:pt idx="19956">
                  <c:v>9.9789999999999992</c:v>
                </c:pt>
                <c:pt idx="19957">
                  <c:v>9.98</c:v>
                </c:pt>
                <c:pt idx="19958">
                  <c:v>9.98</c:v>
                </c:pt>
                <c:pt idx="19959">
                  <c:v>9.9809999999999999</c:v>
                </c:pt>
                <c:pt idx="19960">
                  <c:v>9.9809999999999999</c:v>
                </c:pt>
                <c:pt idx="19961">
                  <c:v>9.9819999999999993</c:v>
                </c:pt>
                <c:pt idx="19962">
                  <c:v>9.9819999999999993</c:v>
                </c:pt>
                <c:pt idx="19963">
                  <c:v>9.9830000000000005</c:v>
                </c:pt>
                <c:pt idx="19964">
                  <c:v>9.9830000000000005</c:v>
                </c:pt>
                <c:pt idx="19965">
                  <c:v>9.984</c:v>
                </c:pt>
                <c:pt idx="19966">
                  <c:v>9.984</c:v>
                </c:pt>
                <c:pt idx="19967">
                  <c:v>9.9849999999999994</c:v>
                </c:pt>
                <c:pt idx="19968">
                  <c:v>9.9849999999999994</c:v>
                </c:pt>
                <c:pt idx="19969">
                  <c:v>9.9860000000000007</c:v>
                </c:pt>
                <c:pt idx="19970">
                  <c:v>9.9860000000000007</c:v>
                </c:pt>
                <c:pt idx="19971">
                  <c:v>9.9870000000000001</c:v>
                </c:pt>
                <c:pt idx="19972">
                  <c:v>9.9870000000000001</c:v>
                </c:pt>
                <c:pt idx="19973">
                  <c:v>9.9879999999999995</c:v>
                </c:pt>
                <c:pt idx="19974">
                  <c:v>9.9879999999999995</c:v>
                </c:pt>
                <c:pt idx="19975">
                  <c:v>9.9890000000000008</c:v>
                </c:pt>
                <c:pt idx="19976">
                  <c:v>9.9890000000000008</c:v>
                </c:pt>
                <c:pt idx="19977">
                  <c:v>9.99</c:v>
                </c:pt>
                <c:pt idx="19978">
                  <c:v>9.99</c:v>
                </c:pt>
                <c:pt idx="19979">
                  <c:v>9.9909999999999997</c:v>
                </c:pt>
                <c:pt idx="19980">
                  <c:v>9.9909999999999997</c:v>
                </c:pt>
                <c:pt idx="19981">
                  <c:v>9.9920000000000009</c:v>
                </c:pt>
                <c:pt idx="19982">
                  <c:v>9.9920000000000009</c:v>
                </c:pt>
                <c:pt idx="19983">
                  <c:v>9.9930000000000003</c:v>
                </c:pt>
                <c:pt idx="19984">
                  <c:v>9.9930000000000003</c:v>
                </c:pt>
                <c:pt idx="19985">
                  <c:v>9.9939999999999998</c:v>
                </c:pt>
                <c:pt idx="19986">
                  <c:v>9.9939999999999998</c:v>
                </c:pt>
                <c:pt idx="19987">
                  <c:v>9.9949999999999992</c:v>
                </c:pt>
                <c:pt idx="19988">
                  <c:v>9.9949999999999992</c:v>
                </c:pt>
                <c:pt idx="19989">
                  <c:v>9.9960000000000004</c:v>
                </c:pt>
                <c:pt idx="19990">
                  <c:v>9.9960000000000004</c:v>
                </c:pt>
                <c:pt idx="19991">
                  <c:v>9.9969999999999999</c:v>
                </c:pt>
                <c:pt idx="19992">
                  <c:v>9.9969999999999999</c:v>
                </c:pt>
                <c:pt idx="19993">
                  <c:v>9.9979999999999993</c:v>
                </c:pt>
                <c:pt idx="19994">
                  <c:v>9.9979999999999993</c:v>
                </c:pt>
                <c:pt idx="19995">
                  <c:v>9.9990000000000006</c:v>
                </c:pt>
                <c:pt idx="19996">
                  <c:v>9.9990000000000006</c:v>
                </c:pt>
                <c:pt idx="19997">
                  <c:v>10</c:v>
                </c:pt>
              </c:numCache>
              <c:extLst xmlns:c15="http://schemas.microsoft.com/office/drawing/2012/chart"/>
            </c:numRef>
          </c:xVal>
          <c:yVal>
            <c:numRef>
              <c:f>List1!$T$3:$T$20000</c:f>
              <c:numCache>
                <c:formatCode>0.00E+00</c:formatCode>
                <c:ptCount val="19998"/>
                <c:pt idx="0">
                  <c:v>2.1764200000000001E-14</c:v>
                </c:pt>
                <c:pt idx="1">
                  <c:v>2.1764200000000001E-14</c:v>
                </c:pt>
                <c:pt idx="2">
                  <c:v>1.12283E-12</c:v>
                </c:pt>
                <c:pt idx="3">
                  <c:v>1.12283E-12</c:v>
                </c:pt>
                <c:pt idx="4">
                  <c:v>2.40695E-12</c:v>
                </c:pt>
                <c:pt idx="5">
                  <c:v>2.40695E-12</c:v>
                </c:pt>
                <c:pt idx="6">
                  <c:v>2.4451300000000001E-12</c:v>
                </c:pt>
                <c:pt idx="7">
                  <c:v>2.4451300000000001E-12</c:v>
                </c:pt>
                <c:pt idx="8">
                  <c:v>4.5586000000000004E-12</c:v>
                </c:pt>
                <c:pt idx="9">
                  <c:v>4.5586000000000004E-12</c:v>
                </c:pt>
                <c:pt idx="10">
                  <c:v>1.21019E-11</c:v>
                </c:pt>
                <c:pt idx="11">
                  <c:v>1.21019E-11</c:v>
                </c:pt>
                <c:pt idx="12">
                  <c:v>4.90087E-11</c:v>
                </c:pt>
                <c:pt idx="13">
                  <c:v>4.90087E-11</c:v>
                </c:pt>
                <c:pt idx="14">
                  <c:v>6.5991899999999995E-11</c:v>
                </c:pt>
                <c:pt idx="15">
                  <c:v>6.5991899999999995E-11</c:v>
                </c:pt>
                <c:pt idx="16">
                  <c:v>6.77601E-11</c:v>
                </c:pt>
                <c:pt idx="17">
                  <c:v>6.77601E-11</c:v>
                </c:pt>
                <c:pt idx="18">
                  <c:v>1.9655300000000001E-10</c:v>
                </c:pt>
                <c:pt idx="19">
                  <c:v>1.9655300000000001E-10</c:v>
                </c:pt>
                <c:pt idx="20">
                  <c:v>2.4484999999999999E-10</c:v>
                </c:pt>
                <c:pt idx="21">
                  <c:v>2.4484999999999999E-10</c:v>
                </c:pt>
                <c:pt idx="22">
                  <c:v>1.6150699999999999E-10</c:v>
                </c:pt>
                <c:pt idx="23">
                  <c:v>1.6150699999999999E-10</c:v>
                </c:pt>
                <c:pt idx="24">
                  <c:v>1.5687199999999999E-10</c:v>
                </c:pt>
                <c:pt idx="25">
                  <c:v>1.5687199999999999E-10</c:v>
                </c:pt>
                <c:pt idx="26">
                  <c:v>1.3735499999999999E-10</c:v>
                </c:pt>
                <c:pt idx="27">
                  <c:v>1.3735499999999999E-10</c:v>
                </c:pt>
                <c:pt idx="28">
                  <c:v>1.9677699999999999E-10</c:v>
                </c:pt>
                <c:pt idx="29">
                  <c:v>1.9677699999999999E-10</c:v>
                </c:pt>
                <c:pt idx="30">
                  <c:v>1.9959999999999999E-10</c:v>
                </c:pt>
                <c:pt idx="31">
                  <c:v>1.9959999999999999E-10</c:v>
                </c:pt>
                <c:pt idx="32">
                  <c:v>1.71686E-10</c:v>
                </c:pt>
                <c:pt idx="33">
                  <c:v>1.71686E-10</c:v>
                </c:pt>
                <c:pt idx="34">
                  <c:v>1.9160899999999999E-10</c:v>
                </c:pt>
                <c:pt idx="35">
                  <c:v>1.9160899999999999E-10</c:v>
                </c:pt>
                <c:pt idx="36">
                  <c:v>2.0579200000000001E-10</c:v>
                </c:pt>
                <c:pt idx="37">
                  <c:v>2.0579200000000001E-10</c:v>
                </c:pt>
                <c:pt idx="38">
                  <c:v>2.7490999999999998E-10</c:v>
                </c:pt>
                <c:pt idx="39">
                  <c:v>2.7490999999999998E-10</c:v>
                </c:pt>
                <c:pt idx="40">
                  <c:v>4.0326199999999998E-10</c:v>
                </c:pt>
                <c:pt idx="41">
                  <c:v>4.0326199999999998E-10</c:v>
                </c:pt>
                <c:pt idx="42">
                  <c:v>5.50173E-10</c:v>
                </c:pt>
                <c:pt idx="43">
                  <c:v>5.50173E-10</c:v>
                </c:pt>
                <c:pt idx="44">
                  <c:v>7.5588700000000004E-10</c:v>
                </c:pt>
                <c:pt idx="45">
                  <c:v>7.5588700000000004E-10</c:v>
                </c:pt>
                <c:pt idx="46">
                  <c:v>1.00464E-9</c:v>
                </c:pt>
                <c:pt idx="47">
                  <c:v>1.00464E-9</c:v>
                </c:pt>
                <c:pt idx="48">
                  <c:v>1.2340799999999999E-9</c:v>
                </c:pt>
                <c:pt idx="49">
                  <c:v>1.2340799999999999E-9</c:v>
                </c:pt>
                <c:pt idx="50">
                  <c:v>1.5803100000000001E-9</c:v>
                </c:pt>
                <c:pt idx="51">
                  <c:v>1.5803100000000001E-9</c:v>
                </c:pt>
                <c:pt idx="52">
                  <c:v>1.9330599999999999E-9</c:v>
                </c:pt>
                <c:pt idx="53">
                  <c:v>1.9330599999999999E-9</c:v>
                </c:pt>
                <c:pt idx="54">
                  <c:v>2.3078400000000002E-9</c:v>
                </c:pt>
                <c:pt idx="55">
                  <c:v>2.3078400000000002E-9</c:v>
                </c:pt>
                <c:pt idx="56">
                  <c:v>2.7054000000000002E-9</c:v>
                </c:pt>
                <c:pt idx="57">
                  <c:v>2.7054000000000002E-9</c:v>
                </c:pt>
                <c:pt idx="58">
                  <c:v>3.0384299999999998E-9</c:v>
                </c:pt>
                <c:pt idx="59">
                  <c:v>3.0384299999999998E-9</c:v>
                </c:pt>
                <c:pt idx="60">
                  <c:v>3.4680399999999999E-9</c:v>
                </c:pt>
                <c:pt idx="61">
                  <c:v>3.4680399999999999E-9</c:v>
                </c:pt>
                <c:pt idx="62">
                  <c:v>3.8752099999999999E-9</c:v>
                </c:pt>
                <c:pt idx="63">
                  <c:v>3.8752099999999999E-9</c:v>
                </c:pt>
                <c:pt idx="64">
                  <c:v>4.2476399999999996E-9</c:v>
                </c:pt>
                <c:pt idx="65">
                  <c:v>4.2476399999999996E-9</c:v>
                </c:pt>
                <c:pt idx="66">
                  <c:v>4.6774000000000004E-9</c:v>
                </c:pt>
                <c:pt idx="67">
                  <c:v>4.6774000000000004E-9</c:v>
                </c:pt>
                <c:pt idx="68">
                  <c:v>4.9785699999999997E-9</c:v>
                </c:pt>
                <c:pt idx="69">
                  <c:v>4.9785699999999997E-9</c:v>
                </c:pt>
                <c:pt idx="70">
                  <c:v>5.3785199999999997E-9</c:v>
                </c:pt>
                <c:pt idx="71">
                  <c:v>5.3785199999999997E-9</c:v>
                </c:pt>
                <c:pt idx="72">
                  <c:v>5.7191600000000003E-9</c:v>
                </c:pt>
                <c:pt idx="73">
                  <c:v>5.7191600000000003E-9</c:v>
                </c:pt>
                <c:pt idx="74">
                  <c:v>6.0276899999999999E-9</c:v>
                </c:pt>
                <c:pt idx="75">
                  <c:v>6.0276899999999999E-9</c:v>
                </c:pt>
                <c:pt idx="76">
                  <c:v>6.3846300000000001E-9</c:v>
                </c:pt>
                <c:pt idx="77">
                  <c:v>6.3846300000000001E-9</c:v>
                </c:pt>
                <c:pt idx="78">
                  <c:v>6.6960500000000003E-9</c:v>
                </c:pt>
                <c:pt idx="79">
                  <c:v>6.6960500000000003E-9</c:v>
                </c:pt>
                <c:pt idx="80">
                  <c:v>7.0402900000000003E-9</c:v>
                </c:pt>
                <c:pt idx="81">
                  <c:v>7.0402900000000003E-9</c:v>
                </c:pt>
                <c:pt idx="82">
                  <c:v>7.24675E-9</c:v>
                </c:pt>
                <c:pt idx="83">
                  <c:v>7.24675E-9</c:v>
                </c:pt>
                <c:pt idx="84">
                  <c:v>7.4772400000000001E-9</c:v>
                </c:pt>
                <c:pt idx="85">
                  <c:v>7.4772400000000001E-9</c:v>
                </c:pt>
                <c:pt idx="86">
                  <c:v>7.67507E-9</c:v>
                </c:pt>
                <c:pt idx="87">
                  <c:v>7.67507E-9</c:v>
                </c:pt>
                <c:pt idx="88">
                  <c:v>7.8444000000000007E-9</c:v>
                </c:pt>
                <c:pt idx="89">
                  <c:v>7.8444000000000007E-9</c:v>
                </c:pt>
                <c:pt idx="90">
                  <c:v>8.0427199999999997E-9</c:v>
                </c:pt>
                <c:pt idx="91">
                  <c:v>8.0427199999999997E-9</c:v>
                </c:pt>
                <c:pt idx="92">
                  <c:v>8.1843399999999999E-9</c:v>
                </c:pt>
                <c:pt idx="93">
                  <c:v>8.1843399999999999E-9</c:v>
                </c:pt>
                <c:pt idx="94">
                  <c:v>8.3130299999999994E-9</c:v>
                </c:pt>
                <c:pt idx="95">
                  <c:v>8.3130299999999994E-9</c:v>
                </c:pt>
                <c:pt idx="96">
                  <c:v>8.3621800000000002E-9</c:v>
                </c:pt>
                <c:pt idx="97">
                  <c:v>8.3621800000000002E-9</c:v>
                </c:pt>
                <c:pt idx="98">
                  <c:v>8.5191799999999995E-9</c:v>
                </c:pt>
                <c:pt idx="99">
                  <c:v>8.5191799999999995E-9</c:v>
                </c:pt>
                <c:pt idx="100">
                  <c:v>8.5819499999999993E-9</c:v>
                </c:pt>
                <c:pt idx="101">
                  <c:v>8.5819499999999993E-9</c:v>
                </c:pt>
                <c:pt idx="102">
                  <c:v>8.5927299999999995E-9</c:v>
                </c:pt>
                <c:pt idx="103">
                  <c:v>8.5927299999999995E-9</c:v>
                </c:pt>
                <c:pt idx="104">
                  <c:v>8.6080399999999996E-9</c:v>
                </c:pt>
                <c:pt idx="105">
                  <c:v>8.6080399999999996E-9</c:v>
                </c:pt>
                <c:pt idx="106">
                  <c:v>8.6072299999999994E-9</c:v>
                </c:pt>
                <c:pt idx="107">
                  <c:v>8.6072299999999994E-9</c:v>
                </c:pt>
                <c:pt idx="108">
                  <c:v>8.6563700000000004E-9</c:v>
                </c:pt>
                <c:pt idx="109">
                  <c:v>8.6563700000000004E-9</c:v>
                </c:pt>
                <c:pt idx="110">
                  <c:v>8.6693600000000003E-9</c:v>
                </c:pt>
                <c:pt idx="111">
                  <c:v>8.6693600000000003E-9</c:v>
                </c:pt>
                <c:pt idx="112">
                  <c:v>8.6278200000000001E-9</c:v>
                </c:pt>
                <c:pt idx="113">
                  <c:v>8.6278200000000001E-9</c:v>
                </c:pt>
                <c:pt idx="114">
                  <c:v>8.5576300000000008E-9</c:v>
                </c:pt>
                <c:pt idx="115">
                  <c:v>8.5576300000000008E-9</c:v>
                </c:pt>
                <c:pt idx="116">
                  <c:v>8.5337500000000002E-9</c:v>
                </c:pt>
                <c:pt idx="117">
                  <c:v>8.5337500000000002E-9</c:v>
                </c:pt>
                <c:pt idx="118">
                  <c:v>8.4894400000000004E-9</c:v>
                </c:pt>
                <c:pt idx="119">
                  <c:v>8.4894400000000004E-9</c:v>
                </c:pt>
                <c:pt idx="120">
                  <c:v>8.3787699999999996E-9</c:v>
                </c:pt>
                <c:pt idx="121">
                  <c:v>8.3787699999999996E-9</c:v>
                </c:pt>
                <c:pt idx="122">
                  <c:v>8.3555800000000006E-9</c:v>
                </c:pt>
                <c:pt idx="123">
                  <c:v>8.3555800000000006E-9</c:v>
                </c:pt>
                <c:pt idx="124">
                  <c:v>8.2362899999999999E-9</c:v>
                </c:pt>
                <c:pt idx="125">
                  <c:v>8.2362899999999999E-9</c:v>
                </c:pt>
                <c:pt idx="126">
                  <c:v>8.10312E-9</c:v>
                </c:pt>
                <c:pt idx="127">
                  <c:v>8.10312E-9</c:v>
                </c:pt>
                <c:pt idx="128">
                  <c:v>8.0323099999999999E-9</c:v>
                </c:pt>
                <c:pt idx="129">
                  <c:v>8.0323099999999999E-9</c:v>
                </c:pt>
                <c:pt idx="130">
                  <c:v>7.9263799999999997E-9</c:v>
                </c:pt>
                <c:pt idx="131">
                  <c:v>7.9263799999999997E-9</c:v>
                </c:pt>
                <c:pt idx="132">
                  <c:v>7.8403699999999999E-9</c:v>
                </c:pt>
                <c:pt idx="133">
                  <c:v>7.8403699999999999E-9</c:v>
                </c:pt>
                <c:pt idx="134">
                  <c:v>7.7309099999999993E-9</c:v>
                </c:pt>
                <c:pt idx="135">
                  <c:v>7.7309099999999993E-9</c:v>
                </c:pt>
                <c:pt idx="136">
                  <c:v>7.6237199999999994E-9</c:v>
                </c:pt>
                <c:pt idx="137">
                  <c:v>7.6237199999999994E-9</c:v>
                </c:pt>
                <c:pt idx="138">
                  <c:v>7.4882800000000005E-9</c:v>
                </c:pt>
                <c:pt idx="139">
                  <c:v>7.4882800000000005E-9</c:v>
                </c:pt>
                <c:pt idx="140">
                  <c:v>7.41628E-9</c:v>
                </c:pt>
                <c:pt idx="141">
                  <c:v>7.41628E-9</c:v>
                </c:pt>
                <c:pt idx="142">
                  <c:v>7.2553600000000001E-9</c:v>
                </c:pt>
                <c:pt idx="143">
                  <c:v>7.2553600000000001E-9</c:v>
                </c:pt>
                <c:pt idx="144">
                  <c:v>7.157E-9</c:v>
                </c:pt>
                <c:pt idx="145">
                  <c:v>7.157E-9</c:v>
                </c:pt>
                <c:pt idx="146">
                  <c:v>7.07224E-9</c:v>
                </c:pt>
                <c:pt idx="147">
                  <c:v>7.07224E-9</c:v>
                </c:pt>
                <c:pt idx="148">
                  <c:v>6.8999999999999997E-9</c:v>
                </c:pt>
                <c:pt idx="149">
                  <c:v>6.8999999999999997E-9</c:v>
                </c:pt>
                <c:pt idx="150">
                  <c:v>6.77591E-9</c:v>
                </c:pt>
                <c:pt idx="151">
                  <c:v>6.77591E-9</c:v>
                </c:pt>
                <c:pt idx="152">
                  <c:v>6.6906799999999999E-9</c:v>
                </c:pt>
                <c:pt idx="153">
                  <c:v>6.6906799999999999E-9</c:v>
                </c:pt>
                <c:pt idx="154">
                  <c:v>6.6466599999999999E-9</c:v>
                </c:pt>
                <c:pt idx="155">
                  <c:v>6.6466599999999999E-9</c:v>
                </c:pt>
                <c:pt idx="156">
                  <c:v>6.4854E-9</c:v>
                </c:pt>
                <c:pt idx="157">
                  <c:v>6.4854E-9</c:v>
                </c:pt>
                <c:pt idx="158">
                  <c:v>6.3397000000000003E-9</c:v>
                </c:pt>
                <c:pt idx="159">
                  <c:v>6.3397000000000003E-9</c:v>
                </c:pt>
                <c:pt idx="160">
                  <c:v>6.2131100000000003E-9</c:v>
                </c:pt>
                <c:pt idx="161">
                  <c:v>6.2131100000000003E-9</c:v>
                </c:pt>
                <c:pt idx="162">
                  <c:v>6.1593699999999996E-9</c:v>
                </c:pt>
                <c:pt idx="163">
                  <c:v>6.1593699999999996E-9</c:v>
                </c:pt>
                <c:pt idx="164">
                  <c:v>6.0232599999999997E-9</c:v>
                </c:pt>
                <c:pt idx="165">
                  <c:v>6.0232599999999997E-9</c:v>
                </c:pt>
                <c:pt idx="166">
                  <c:v>5.9302199999999998E-9</c:v>
                </c:pt>
                <c:pt idx="167">
                  <c:v>5.9302199999999998E-9</c:v>
                </c:pt>
                <c:pt idx="168">
                  <c:v>5.8275399999999999E-9</c:v>
                </c:pt>
                <c:pt idx="169">
                  <c:v>5.8275399999999999E-9</c:v>
                </c:pt>
                <c:pt idx="170">
                  <c:v>5.70675E-9</c:v>
                </c:pt>
                <c:pt idx="171">
                  <c:v>5.70675E-9</c:v>
                </c:pt>
                <c:pt idx="172">
                  <c:v>5.6056200000000003E-9</c:v>
                </c:pt>
                <c:pt idx="173">
                  <c:v>5.6056200000000003E-9</c:v>
                </c:pt>
                <c:pt idx="174">
                  <c:v>5.5155200000000004E-9</c:v>
                </c:pt>
                <c:pt idx="175">
                  <c:v>5.5155200000000004E-9</c:v>
                </c:pt>
                <c:pt idx="176">
                  <c:v>5.4135500000000002E-9</c:v>
                </c:pt>
                <c:pt idx="177">
                  <c:v>5.4135500000000002E-9</c:v>
                </c:pt>
                <c:pt idx="178">
                  <c:v>5.3231200000000001E-9</c:v>
                </c:pt>
                <c:pt idx="179">
                  <c:v>5.3231200000000001E-9</c:v>
                </c:pt>
                <c:pt idx="180">
                  <c:v>5.2481200000000003E-9</c:v>
                </c:pt>
                <c:pt idx="181">
                  <c:v>5.2481200000000003E-9</c:v>
                </c:pt>
                <c:pt idx="182">
                  <c:v>5.1113699999999999E-9</c:v>
                </c:pt>
                <c:pt idx="183">
                  <c:v>5.1113699999999999E-9</c:v>
                </c:pt>
                <c:pt idx="184">
                  <c:v>4.9853700000000001E-9</c:v>
                </c:pt>
                <c:pt idx="185">
                  <c:v>4.9853700000000001E-9</c:v>
                </c:pt>
                <c:pt idx="186">
                  <c:v>4.9435300000000002E-9</c:v>
                </c:pt>
                <c:pt idx="187">
                  <c:v>4.9435300000000002E-9</c:v>
                </c:pt>
                <c:pt idx="188">
                  <c:v>4.8628800000000001E-9</c:v>
                </c:pt>
                <c:pt idx="189">
                  <c:v>4.8628800000000001E-9</c:v>
                </c:pt>
                <c:pt idx="190">
                  <c:v>4.8088700000000002E-9</c:v>
                </c:pt>
                <c:pt idx="191">
                  <c:v>4.8088700000000002E-9</c:v>
                </c:pt>
                <c:pt idx="192">
                  <c:v>4.6812300000000004E-9</c:v>
                </c:pt>
                <c:pt idx="193">
                  <c:v>4.6812300000000004E-9</c:v>
                </c:pt>
                <c:pt idx="194">
                  <c:v>4.60313E-9</c:v>
                </c:pt>
                <c:pt idx="195">
                  <c:v>4.60313E-9</c:v>
                </c:pt>
                <c:pt idx="196">
                  <c:v>4.5287500000000001E-9</c:v>
                </c:pt>
                <c:pt idx="197">
                  <c:v>4.5287500000000001E-9</c:v>
                </c:pt>
                <c:pt idx="198">
                  <c:v>4.4359200000000001E-9</c:v>
                </c:pt>
                <c:pt idx="199">
                  <c:v>4.4359200000000001E-9</c:v>
                </c:pt>
                <c:pt idx="200">
                  <c:v>4.3750000000000003E-9</c:v>
                </c:pt>
                <c:pt idx="201">
                  <c:v>4.3750000000000003E-9</c:v>
                </c:pt>
                <c:pt idx="202">
                  <c:v>4.2773800000000004E-9</c:v>
                </c:pt>
                <c:pt idx="203">
                  <c:v>4.2773800000000004E-9</c:v>
                </c:pt>
                <c:pt idx="204">
                  <c:v>4.2237099999999997E-9</c:v>
                </c:pt>
                <c:pt idx="205">
                  <c:v>4.2237099999999997E-9</c:v>
                </c:pt>
                <c:pt idx="206">
                  <c:v>4.1501399999999999E-9</c:v>
                </c:pt>
                <c:pt idx="207">
                  <c:v>4.1501399999999999E-9</c:v>
                </c:pt>
                <c:pt idx="208">
                  <c:v>4.0751800000000004E-9</c:v>
                </c:pt>
                <c:pt idx="209">
                  <c:v>4.0751800000000004E-9</c:v>
                </c:pt>
                <c:pt idx="210">
                  <c:v>4.0318799999999999E-9</c:v>
                </c:pt>
                <c:pt idx="211">
                  <c:v>4.0318799999999999E-9</c:v>
                </c:pt>
                <c:pt idx="212">
                  <c:v>3.90979E-9</c:v>
                </c:pt>
                <c:pt idx="213">
                  <c:v>3.90979E-9</c:v>
                </c:pt>
                <c:pt idx="214">
                  <c:v>3.8444699999999996E-9</c:v>
                </c:pt>
                <c:pt idx="215">
                  <c:v>3.8444699999999996E-9</c:v>
                </c:pt>
                <c:pt idx="216">
                  <c:v>3.8173799999999999E-9</c:v>
                </c:pt>
                <c:pt idx="217">
                  <c:v>3.8173799999999999E-9</c:v>
                </c:pt>
                <c:pt idx="218">
                  <c:v>3.72465E-9</c:v>
                </c:pt>
                <c:pt idx="219">
                  <c:v>3.72465E-9</c:v>
                </c:pt>
                <c:pt idx="220">
                  <c:v>3.6740500000000001E-9</c:v>
                </c:pt>
                <c:pt idx="221">
                  <c:v>3.6740500000000001E-9</c:v>
                </c:pt>
                <c:pt idx="222">
                  <c:v>3.6310600000000001E-9</c:v>
                </c:pt>
                <c:pt idx="223">
                  <c:v>3.6310600000000001E-9</c:v>
                </c:pt>
                <c:pt idx="224">
                  <c:v>3.5452499999999999E-9</c:v>
                </c:pt>
                <c:pt idx="225">
                  <c:v>3.5452499999999999E-9</c:v>
                </c:pt>
                <c:pt idx="226">
                  <c:v>3.4891999999999999E-9</c:v>
                </c:pt>
                <c:pt idx="227">
                  <c:v>3.4891999999999999E-9</c:v>
                </c:pt>
                <c:pt idx="228">
                  <c:v>3.45553E-9</c:v>
                </c:pt>
                <c:pt idx="229">
                  <c:v>3.45553E-9</c:v>
                </c:pt>
                <c:pt idx="230">
                  <c:v>3.3913000000000001E-9</c:v>
                </c:pt>
                <c:pt idx="231">
                  <c:v>3.3913000000000001E-9</c:v>
                </c:pt>
                <c:pt idx="232">
                  <c:v>3.3237200000000002E-9</c:v>
                </c:pt>
                <c:pt idx="233">
                  <c:v>3.3237200000000002E-9</c:v>
                </c:pt>
                <c:pt idx="234">
                  <c:v>3.2931300000000002E-9</c:v>
                </c:pt>
                <c:pt idx="235">
                  <c:v>3.2931300000000002E-9</c:v>
                </c:pt>
                <c:pt idx="236">
                  <c:v>3.2398200000000001E-9</c:v>
                </c:pt>
                <c:pt idx="237">
                  <c:v>3.2398200000000001E-9</c:v>
                </c:pt>
                <c:pt idx="238">
                  <c:v>3.1862200000000002E-9</c:v>
                </c:pt>
                <c:pt idx="239">
                  <c:v>3.1862200000000002E-9</c:v>
                </c:pt>
                <c:pt idx="240">
                  <c:v>3.1568499999999999E-9</c:v>
                </c:pt>
                <c:pt idx="241">
                  <c:v>3.1568499999999999E-9</c:v>
                </c:pt>
                <c:pt idx="242">
                  <c:v>3.0900299999999999E-9</c:v>
                </c:pt>
                <c:pt idx="243">
                  <c:v>3.0900299999999999E-9</c:v>
                </c:pt>
                <c:pt idx="244">
                  <c:v>3.0352499999999998E-9</c:v>
                </c:pt>
                <c:pt idx="245">
                  <c:v>3.0352499999999998E-9</c:v>
                </c:pt>
                <c:pt idx="246">
                  <c:v>2.9999799999999998E-9</c:v>
                </c:pt>
                <c:pt idx="247">
                  <c:v>2.9999799999999998E-9</c:v>
                </c:pt>
                <c:pt idx="248">
                  <c:v>3.0192700000000001E-9</c:v>
                </c:pt>
                <c:pt idx="249">
                  <c:v>3.0192700000000001E-9</c:v>
                </c:pt>
                <c:pt idx="250">
                  <c:v>2.9067900000000001E-9</c:v>
                </c:pt>
                <c:pt idx="251">
                  <c:v>2.9067900000000001E-9</c:v>
                </c:pt>
                <c:pt idx="252">
                  <c:v>2.8666499999999998E-9</c:v>
                </c:pt>
                <c:pt idx="253">
                  <c:v>2.8666499999999998E-9</c:v>
                </c:pt>
                <c:pt idx="254">
                  <c:v>2.8339699999999999E-9</c:v>
                </c:pt>
                <c:pt idx="255">
                  <c:v>2.8339699999999999E-9</c:v>
                </c:pt>
                <c:pt idx="256">
                  <c:v>2.7683499999999999E-9</c:v>
                </c:pt>
                <c:pt idx="257">
                  <c:v>2.7683499999999999E-9</c:v>
                </c:pt>
                <c:pt idx="258">
                  <c:v>2.71461E-9</c:v>
                </c:pt>
                <c:pt idx="259">
                  <c:v>2.71461E-9</c:v>
                </c:pt>
                <c:pt idx="260">
                  <c:v>2.6987400000000001E-9</c:v>
                </c:pt>
                <c:pt idx="261">
                  <c:v>2.6987400000000001E-9</c:v>
                </c:pt>
                <c:pt idx="262">
                  <c:v>2.6641099999999998E-9</c:v>
                </c:pt>
                <c:pt idx="263">
                  <c:v>2.6641099999999998E-9</c:v>
                </c:pt>
                <c:pt idx="264">
                  <c:v>2.6195399999999998E-9</c:v>
                </c:pt>
                <c:pt idx="265">
                  <c:v>2.6195399999999998E-9</c:v>
                </c:pt>
                <c:pt idx="266">
                  <c:v>2.5844399999999998E-9</c:v>
                </c:pt>
                <c:pt idx="267">
                  <c:v>2.5844399999999998E-9</c:v>
                </c:pt>
                <c:pt idx="268">
                  <c:v>2.5088699999999998E-9</c:v>
                </c:pt>
                <c:pt idx="269">
                  <c:v>2.5088699999999998E-9</c:v>
                </c:pt>
                <c:pt idx="270">
                  <c:v>2.4793699999999999E-9</c:v>
                </c:pt>
                <c:pt idx="271">
                  <c:v>2.4793699999999999E-9</c:v>
                </c:pt>
                <c:pt idx="272">
                  <c:v>2.44645E-9</c:v>
                </c:pt>
                <c:pt idx="273">
                  <c:v>2.44645E-9</c:v>
                </c:pt>
                <c:pt idx="274">
                  <c:v>2.3932200000000001E-9</c:v>
                </c:pt>
                <c:pt idx="275">
                  <c:v>2.3932200000000001E-9</c:v>
                </c:pt>
                <c:pt idx="276">
                  <c:v>2.4089599999999999E-9</c:v>
                </c:pt>
                <c:pt idx="277">
                  <c:v>2.4089599999999999E-9</c:v>
                </c:pt>
                <c:pt idx="278">
                  <c:v>2.3137399999999999E-9</c:v>
                </c:pt>
                <c:pt idx="279">
                  <c:v>2.3137399999999999E-9</c:v>
                </c:pt>
                <c:pt idx="280">
                  <c:v>2.2732699999999999E-9</c:v>
                </c:pt>
                <c:pt idx="281">
                  <c:v>2.2732699999999999E-9</c:v>
                </c:pt>
                <c:pt idx="282">
                  <c:v>2.25013E-9</c:v>
                </c:pt>
                <c:pt idx="283">
                  <c:v>2.25013E-9</c:v>
                </c:pt>
                <c:pt idx="284">
                  <c:v>2.2267899999999999E-9</c:v>
                </c:pt>
                <c:pt idx="285">
                  <c:v>2.2267899999999999E-9</c:v>
                </c:pt>
                <c:pt idx="286">
                  <c:v>2.1890800000000001E-9</c:v>
                </c:pt>
                <c:pt idx="287">
                  <c:v>2.1890800000000001E-9</c:v>
                </c:pt>
                <c:pt idx="288">
                  <c:v>2.1392100000000001E-9</c:v>
                </c:pt>
                <c:pt idx="289">
                  <c:v>2.1392100000000001E-9</c:v>
                </c:pt>
                <c:pt idx="290">
                  <c:v>2.1207099999999998E-9</c:v>
                </c:pt>
                <c:pt idx="291">
                  <c:v>2.1207099999999998E-9</c:v>
                </c:pt>
                <c:pt idx="292">
                  <c:v>2.1025199999999999E-9</c:v>
                </c:pt>
                <c:pt idx="293">
                  <c:v>2.1025199999999999E-9</c:v>
                </c:pt>
                <c:pt idx="294">
                  <c:v>2.0568100000000001E-9</c:v>
                </c:pt>
                <c:pt idx="295">
                  <c:v>2.0568100000000001E-9</c:v>
                </c:pt>
                <c:pt idx="296">
                  <c:v>2.02985E-9</c:v>
                </c:pt>
                <c:pt idx="297">
                  <c:v>2.02985E-9</c:v>
                </c:pt>
                <c:pt idx="298">
                  <c:v>1.9853000000000002E-9</c:v>
                </c:pt>
                <c:pt idx="299">
                  <c:v>1.9853000000000002E-9</c:v>
                </c:pt>
                <c:pt idx="300">
                  <c:v>1.96067E-9</c:v>
                </c:pt>
                <c:pt idx="301">
                  <c:v>1.96067E-9</c:v>
                </c:pt>
                <c:pt idx="302">
                  <c:v>1.9512600000000001E-9</c:v>
                </c:pt>
                <c:pt idx="303">
                  <c:v>1.9512600000000001E-9</c:v>
                </c:pt>
                <c:pt idx="304">
                  <c:v>1.9375600000000001E-9</c:v>
                </c:pt>
                <c:pt idx="305">
                  <c:v>1.9375600000000001E-9</c:v>
                </c:pt>
                <c:pt idx="306">
                  <c:v>1.8866499999999999E-9</c:v>
                </c:pt>
                <c:pt idx="307">
                  <c:v>1.8866499999999999E-9</c:v>
                </c:pt>
                <c:pt idx="308">
                  <c:v>1.8863E-9</c:v>
                </c:pt>
                <c:pt idx="309">
                  <c:v>1.8863E-9</c:v>
                </c:pt>
                <c:pt idx="310">
                  <c:v>1.83339E-9</c:v>
                </c:pt>
                <c:pt idx="311">
                  <c:v>1.83339E-9</c:v>
                </c:pt>
                <c:pt idx="312">
                  <c:v>1.7933899999999999E-9</c:v>
                </c:pt>
                <c:pt idx="313">
                  <c:v>1.7933899999999999E-9</c:v>
                </c:pt>
                <c:pt idx="314">
                  <c:v>1.78559E-9</c:v>
                </c:pt>
                <c:pt idx="315">
                  <c:v>1.78559E-9</c:v>
                </c:pt>
                <c:pt idx="316">
                  <c:v>1.7527899999999999E-9</c:v>
                </c:pt>
                <c:pt idx="317">
                  <c:v>1.7527899999999999E-9</c:v>
                </c:pt>
                <c:pt idx="318">
                  <c:v>1.7476599999999999E-9</c:v>
                </c:pt>
                <c:pt idx="319">
                  <c:v>1.7476599999999999E-9</c:v>
                </c:pt>
                <c:pt idx="320">
                  <c:v>1.7267799999999999E-9</c:v>
                </c:pt>
                <c:pt idx="321">
                  <c:v>1.7267799999999999E-9</c:v>
                </c:pt>
                <c:pt idx="322">
                  <c:v>1.70218E-9</c:v>
                </c:pt>
                <c:pt idx="323">
                  <c:v>1.70218E-9</c:v>
                </c:pt>
                <c:pt idx="324">
                  <c:v>1.6742000000000001E-9</c:v>
                </c:pt>
                <c:pt idx="325">
                  <c:v>1.6742000000000001E-9</c:v>
                </c:pt>
                <c:pt idx="326">
                  <c:v>1.63991E-9</c:v>
                </c:pt>
                <c:pt idx="327">
                  <c:v>1.63991E-9</c:v>
                </c:pt>
                <c:pt idx="328">
                  <c:v>1.6163999999999999E-9</c:v>
                </c:pt>
                <c:pt idx="329">
                  <c:v>1.6163999999999999E-9</c:v>
                </c:pt>
                <c:pt idx="330">
                  <c:v>1.6456600000000001E-9</c:v>
                </c:pt>
                <c:pt idx="331">
                  <c:v>1.6456600000000001E-9</c:v>
                </c:pt>
                <c:pt idx="332">
                  <c:v>1.6064E-9</c:v>
                </c:pt>
                <c:pt idx="333">
                  <c:v>1.6064E-9</c:v>
                </c:pt>
                <c:pt idx="334">
                  <c:v>1.5653600000000001E-9</c:v>
                </c:pt>
                <c:pt idx="335">
                  <c:v>1.5653600000000001E-9</c:v>
                </c:pt>
                <c:pt idx="336">
                  <c:v>1.55287E-9</c:v>
                </c:pt>
                <c:pt idx="337">
                  <c:v>1.55287E-9</c:v>
                </c:pt>
                <c:pt idx="338">
                  <c:v>1.5253299999999999E-9</c:v>
                </c:pt>
                <c:pt idx="339">
                  <c:v>1.5253299999999999E-9</c:v>
                </c:pt>
                <c:pt idx="340">
                  <c:v>1.5246700000000001E-9</c:v>
                </c:pt>
                <c:pt idx="341">
                  <c:v>1.5246700000000001E-9</c:v>
                </c:pt>
                <c:pt idx="342">
                  <c:v>1.49899E-9</c:v>
                </c:pt>
                <c:pt idx="343">
                  <c:v>1.49899E-9</c:v>
                </c:pt>
                <c:pt idx="344">
                  <c:v>1.47129E-9</c:v>
                </c:pt>
                <c:pt idx="345">
                  <c:v>1.47129E-9</c:v>
                </c:pt>
                <c:pt idx="346">
                  <c:v>1.4868000000000001E-9</c:v>
                </c:pt>
                <c:pt idx="347">
                  <c:v>1.4868000000000001E-9</c:v>
                </c:pt>
                <c:pt idx="348">
                  <c:v>1.4478200000000001E-9</c:v>
                </c:pt>
                <c:pt idx="349">
                  <c:v>1.4478200000000001E-9</c:v>
                </c:pt>
                <c:pt idx="350">
                  <c:v>1.4500199999999999E-9</c:v>
                </c:pt>
                <c:pt idx="351">
                  <c:v>1.4500199999999999E-9</c:v>
                </c:pt>
                <c:pt idx="352">
                  <c:v>1.43868E-9</c:v>
                </c:pt>
                <c:pt idx="353">
                  <c:v>1.43868E-9</c:v>
                </c:pt>
                <c:pt idx="354">
                  <c:v>1.4055699999999999E-9</c:v>
                </c:pt>
                <c:pt idx="355">
                  <c:v>1.4055699999999999E-9</c:v>
                </c:pt>
                <c:pt idx="356">
                  <c:v>1.4316700000000001E-9</c:v>
                </c:pt>
                <c:pt idx="357">
                  <c:v>1.4316700000000001E-9</c:v>
                </c:pt>
                <c:pt idx="358">
                  <c:v>1.37523E-9</c:v>
                </c:pt>
                <c:pt idx="359">
                  <c:v>1.37523E-9</c:v>
                </c:pt>
                <c:pt idx="360">
                  <c:v>1.3691600000000001E-9</c:v>
                </c:pt>
                <c:pt idx="361">
                  <c:v>1.3691600000000001E-9</c:v>
                </c:pt>
                <c:pt idx="362">
                  <c:v>1.31817E-9</c:v>
                </c:pt>
                <c:pt idx="363">
                  <c:v>1.31817E-9</c:v>
                </c:pt>
                <c:pt idx="364">
                  <c:v>1.32853E-9</c:v>
                </c:pt>
                <c:pt idx="365">
                  <c:v>1.32853E-9</c:v>
                </c:pt>
                <c:pt idx="366">
                  <c:v>1.29787E-9</c:v>
                </c:pt>
                <c:pt idx="367">
                  <c:v>1.29787E-9</c:v>
                </c:pt>
                <c:pt idx="368">
                  <c:v>1.28808E-9</c:v>
                </c:pt>
                <c:pt idx="369">
                  <c:v>1.28808E-9</c:v>
                </c:pt>
                <c:pt idx="370">
                  <c:v>1.26605E-9</c:v>
                </c:pt>
                <c:pt idx="371">
                  <c:v>1.26605E-9</c:v>
                </c:pt>
                <c:pt idx="372">
                  <c:v>1.28649E-9</c:v>
                </c:pt>
                <c:pt idx="373">
                  <c:v>1.28649E-9</c:v>
                </c:pt>
                <c:pt idx="374">
                  <c:v>1.27121E-9</c:v>
                </c:pt>
                <c:pt idx="375">
                  <c:v>1.27121E-9</c:v>
                </c:pt>
                <c:pt idx="376">
                  <c:v>1.2312799999999999E-9</c:v>
                </c:pt>
                <c:pt idx="377">
                  <c:v>1.2312799999999999E-9</c:v>
                </c:pt>
                <c:pt idx="378">
                  <c:v>1.21167E-9</c:v>
                </c:pt>
                <c:pt idx="379">
                  <c:v>1.21167E-9</c:v>
                </c:pt>
                <c:pt idx="380">
                  <c:v>1.20714E-9</c:v>
                </c:pt>
                <c:pt idx="381">
                  <c:v>1.20714E-9</c:v>
                </c:pt>
                <c:pt idx="382">
                  <c:v>1.2059699999999999E-9</c:v>
                </c:pt>
                <c:pt idx="383">
                  <c:v>1.2059699999999999E-9</c:v>
                </c:pt>
                <c:pt idx="384">
                  <c:v>1.1893E-9</c:v>
                </c:pt>
                <c:pt idx="385">
                  <c:v>1.1893E-9</c:v>
                </c:pt>
                <c:pt idx="386">
                  <c:v>1.18464E-9</c:v>
                </c:pt>
                <c:pt idx="387">
                  <c:v>1.18464E-9</c:v>
                </c:pt>
                <c:pt idx="388">
                  <c:v>1.17102E-9</c:v>
                </c:pt>
                <c:pt idx="389">
                  <c:v>1.17102E-9</c:v>
                </c:pt>
                <c:pt idx="390">
                  <c:v>1.1684099999999999E-9</c:v>
                </c:pt>
                <c:pt idx="391">
                  <c:v>1.1684099999999999E-9</c:v>
                </c:pt>
                <c:pt idx="392">
                  <c:v>1.14581E-9</c:v>
                </c:pt>
                <c:pt idx="393">
                  <c:v>1.14581E-9</c:v>
                </c:pt>
                <c:pt idx="394">
                  <c:v>1.13761E-9</c:v>
                </c:pt>
                <c:pt idx="395">
                  <c:v>1.13761E-9</c:v>
                </c:pt>
                <c:pt idx="396">
                  <c:v>1.14617E-9</c:v>
                </c:pt>
                <c:pt idx="397">
                  <c:v>1.14617E-9</c:v>
                </c:pt>
                <c:pt idx="398">
                  <c:v>1.1075400000000001E-9</c:v>
                </c:pt>
                <c:pt idx="399">
                  <c:v>1.1075400000000001E-9</c:v>
                </c:pt>
                <c:pt idx="400">
                  <c:v>1.1039799999999999E-9</c:v>
                </c:pt>
                <c:pt idx="401">
                  <c:v>1.1039799999999999E-9</c:v>
                </c:pt>
                <c:pt idx="402">
                  <c:v>1.09114E-9</c:v>
                </c:pt>
                <c:pt idx="403">
                  <c:v>1.09114E-9</c:v>
                </c:pt>
                <c:pt idx="404">
                  <c:v>1.0777999999999999E-9</c:v>
                </c:pt>
                <c:pt idx="405">
                  <c:v>1.0777999999999999E-9</c:v>
                </c:pt>
                <c:pt idx="406">
                  <c:v>1.0659100000000001E-9</c:v>
                </c:pt>
                <c:pt idx="407">
                  <c:v>1.0659100000000001E-9</c:v>
                </c:pt>
                <c:pt idx="408">
                  <c:v>1.0729499999999999E-9</c:v>
                </c:pt>
                <c:pt idx="409">
                  <c:v>1.0729499999999999E-9</c:v>
                </c:pt>
                <c:pt idx="410">
                  <c:v>1.0591899999999999E-9</c:v>
                </c:pt>
                <c:pt idx="411">
                  <c:v>1.0591899999999999E-9</c:v>
                </c:pt>
                <c:pt idx="412">
                  <c:v>1.04753E-9</c:v>
                </c:pt>
                <c:pt idx="413">
                  <c:v>1.04753E-9</c:v>
                </c:pt>
                <c:pt idx="414">
                  <c:v>1.03811E-9</c:v>
                </c:pt>
                <c:pt idx="415">
                  <c:v>1.03811E-9</c:v>
                </c:pt>
                <c:pt idx="416">
                  <c:v>1.03244E-9</c:v>
                </c:pt>
                <c:pt idx="417">
                  <c:v>1.03244E-9</c:v>
                </c:pt>
                <c:pt idx="418">
                  <c:v>1.00995E-9</c:v>
                </c:pt>
                <c:pt idx="419">
                  <c:v>1.00995E-9</c:v>
                </c:pt>
                <c:pt idx="420">
                  <c:v>9.9994100000000007E-10</c:v>
                </c:pt>
                <c:pt idx="421">
                  <c:v>9.9994100000000007E-10</c:v>
                </c:pt>
                <c:pt idx="422">
                  <c:v>1.00175E-9</c:v>
                </c:pt>
                <c:pt idx="423">
                  <c:v>1.00175E-9</c:v>
                </c:pt>
                <c:pt idx="424">
                  <c:v>9.7795199999999993E-10</c:v>
                </c:pt>
                <c:pt idx="425">
                  <c:v>9.7795199999999993E-10</c:v>
                </c:pt>
                <c:pt idx="426">
                  <c:v>9.8781199999999994E-10</c:v>
                </c:pt>
                <c:pt idx="427">
                  <c:v>9.8781199999999994E-10</c:v>
                </c:pt>
                <c:pt idx="428">
                  <c:v>9.7358700000000002E-10</c:v>
                </c:pt>
                <c:pt idx="429">
                  <c:v>9.7358700000000002E-10</c:v>
                </c:pt>
                <c:pt idx="430">
                  <c:v>9.7602199999999992E-10</c:v>
                </c:pt>
                <c:pt idx="431">
                  <c:v>9.7602199999999992E-10</c:v>
                </c:pt>
                <c:pt idx="432">
                  <c:v>9.5879399999999999E-10</c:v>
                </c:pt>
                <c:pt idx="433">
                  <c:v>9.5879399999999999E-10</c:v>
                </c:pt>
                <c:pt idx="434">
                  <c:v>1.03063E-9</c:v>
                </c:pt>
                <c:pt idx="435">
                  <c:v>1.03063E-9</c:v>
                </c:pt>
                <c:pt idx="436">
                  <c:v>9.3903299999999994E-10</c:v>
                </c:pt>
                <c:pt idx="437">
                  <c:v>9.3903299999999994E-10</c:v>
                </c:pt>
                <c:pt idx="438">
                  <c:v>9.424750000000001E-10</c:v>
                </c:pt>
                <c:pt idx="439">
                  <c:v>9.424750000000001E-10</c:v>
                </c:pt>
                <c:pt idx="440">
                  <c:v>9.4671500000000008E-10</c:v>
                </c:pt>
                <c:pt idx="441">
                  <c:v>9.4671500000000008E-10</c:v>
                </c:pt>
                <c:pt idx="442">
                  <c:v>9.2254899999999997E-10</c:v>
                </c:pt>
                <c:pt idx="443">
                  <c:v>9.2254899999999997E-10</c:v>
                </c:pt>
                <c:pt idx="444">
                  <c:v>9.29916E-10</c:v>
                </c:pt>
                <c:pt idx="445">
                  <c:v>9.29916E-10</c:v>
                </c:pt>
                <c:pt idx="446">
                  <c:v>9.2399000000000003E-10</c:v>
                </c:pt>
                <c:pt idx="447">
                  <c:v>9.2399000000000003E-10</c:v>
                </c:pt>
                <c:pt idx="448">
                  <c:v>9.0799500000000003E-10</c:v>
                </c:pt>
                <c:pt idx="449">
                  <c:v>9.0799500000000003E-10</c:v>
                </c:pt>
                <c:pt idx="450">
                  <c:v>9.2052900000000002E-10</c:v>
                </c:pt>
                <c:pt idx="451">
                  <c:v>9.2052900000000002E-10</c:v>
                </c:pt>
                <c:pt idx="452">
                  <c:v>9.0808299999999995E-10</c:v>
                </c:pt>
                <c:pt idx="453">
                  <c:v>9.0808299999999995E-10</c:v>
                </c:pt>
                <c:pt idx="454">
                  <c:v>9.1127300000000002E-10</c:v>
                </c:pt>
                <c:pt idx="455">
                  <c:v>9.1127300000000002E-10</c:v>
                </c:pt>
                <c:pt idx="456">
                  <c:v>9.0544200000000005E-10</c:v>
                </c:pt>
                <c:pt idx="457">
                  <c:v>9.0544200000000005E-10</c:v>
                </c:pt>
                <c:pt idx="458">
                  <c:v>9.2188200000000004E-10</c:v>
                </c:pt>
                <c:pt idx="459">
                  <c:v>9.2188200000000004E-10</c:v>
                </c:pt>
                <c:pt idx="460">
                  <c:v>9.0381300000000003E-10</c:v>
                </c:pt>
                <c:pt idx="461">
                  <c:v>9.0381300000000003E-10</c:v>
                </c:pt>
                <c:pt idx="462">
                  <c:v>9.03375E-10</c:v>
                </c:pt>
                <c:pt idx="463">
                  <c:v>9.03375E-10</c:v>
                </c:pt>
                <c:pt idx="464">
                  <c:v>8.9982100000000001E-10</c:v>
                </c:pt>
                <c:pt idx="465">
                  <c:v>8.9982100000000001E-10</c:v>
                </c:pt>
                <c:pt idx="466">
                  <c:v>8.9151299999999998E-10</c:v>
                </c:pt>
                <c:pt idx="467">
                  <c:v>8.9151299999999998E-10</c:v>
                </c:pt>
                <c:pt idx="468">
                  <c:v>8.8757800000000003E-10</c:v>
                </c:pt>
                <c:pt idx="469">
                  <c:v>8.8757800000000003E-10</c:v>
                </c:pt>
                <c:pt idx="470">
                  <c:v>8.9647500000000005E-10</c:v>
                </c:pt>
                <c:pt idx="471">
                  <c:v>8.9647500000000005E-10</c:v>
                </c:pt>
                <c:pt idx="472">
                  <c:v>8.7450599999999998E-10</c:v>
                </c:pt>
                <c:pt idx="473">
                  <c:v>8.7450599999999998E-10</c:v>
                </c:pt>
                <c:pt idx="474">
                  <c:v>8.6419899999999996E-10</c:v>
                </c:pt>
                <c:pt idx="475">
                  <c:v>8.6419899999999996E-10</c:v>
                </c:pt>
                <c:pt idx="476">
                  <c:v>8.6362199999999998E-10</c:v>
                </c:pt>
                <c:pt idx="477">
                  <c:v>8.6362199999999998E-10</c:v>
                </c:pt>
                <c:pt idx="478">
                  <c:v>8.44798E-10</c:v>
                </c:pt>
                <c:pt idx="479">
                  <c:v>8.44798E-10</c:v>
                </c:pt>
                <c:pt idx="480">
                  <c:v>8.3663599999999998E-10</c:v>
                </c:pt>
                <c:pt idx="481">
                  <c:v>8.3663599999999998E-10</c:v>
                </c:pt>
                <c:pt idx="482">
                  <c:v>8.2579200000000002E-10</c:v>
                </c:pt>
                <c:pt idx="483">
                  <c:v>8.2579200000000002E-10</c:v>
                </c:pt>
                <c:pt idx="484">
                  <c:v>8.1905500000000002E-10</c:v>
                </c:pt>
                <c:pt idx="485">
                  <c:v>8.1905500000000002E-10</c:v>
                </c:pt>
                <c:pt idx="486">
                  <c:v>8.14219E-10</c:v>
                </c:pt>
                <c:pt idx="487">
                  <c:v>8.14219E-10</c:v>
                </c:pt>
                <c:pt idx="488">
                  <c:v>7.9931599999999995E-10</c:v>
                </c:pt>
                <c:pt idx="489">
                  <c:v>7.9931599999999995E-10</c:v>
                </c:pt>
                <c:pt idx="490">
                  <c:v>7.9697500000000003E-10</c:v>
                </c:pt>
                <c:pt idx="491">
                  <c:v>7.9697500000000003E-10</c:v>
                </c:pt>
                <c:pt idx="492">
                  <c:v>7.8020199999999997E-10</c:v>
                </c:pt>
                <c:pt idx="493">
                  <c:v>7.8020199999999997E-10</c:v>
                </c:pt>
                <c:pt idx="494">
                  <c:v>7.67261E-10</c:v>
                </c:pt>
                <c:pt idx="495">
                  <c:v>7.67261E-10</c:v>
                </c:pt>
                <c:pt idx="496">
                  <c:v>7.6598199999999999E-10</c:v>
                </c:pt>
                <c:pt idx="497">
                  <c:v>7.6598199999999999E-10</c:v>
                </c:pt>
                <c:pt idx="498">
                  <c:v>7.6492700000000004E-10</c:v>
                </c:pt>
                <c:pt idx="499">
                  <c:v>7.6492700000000004E-10</c:v>
                </c:pt>
                <c:pt idx="500">
                  <c:v>7.6193800000000004E-10</c:v>
                </c:pt>
                <c:pt idx="501">
                  <c:v>7.6193800000000004E-10</c:v>
                </c:pt>
                <c:pt idx="502">
                  <c:v>7.3805199999999997E-10</c:v>
                </c:pt>
                <c:pt idx="503">
                  <c:v>7.3805199999999997E-10</c:v>
                </c:pt>
                <c:pt idx="504">
                  <c:v>7.4008500000000003E-10</c:v>
                </c:pt>
                <c:pt idx="505">
                  <c:v>7.4008500000000003E-10</c:v>
                </c:pt>
                <c:pt idx="506">
                  <c:v>7.2493E-10</c:v>
                </c:pt>
                <c:pt idx="507">
                  <c:v>7.2493E-10</c:v>
                </c:pt>
                <c:pt idx="508">
                  <c:v>7.2025900000000005E-10</c:v>
                </c:pt>
                <c:pt idx="509">
                  <c:v>7.2025900000000005E-10</c:v>
                </c:pt>
                <c:pt idx="510">
                  <c:v>7.0830799999999999E-10</c:v>
                </c:pt>
                <c:pt idx="511">
                  <c:v>7.0830799999999999E-10</c:v>
                </c:pt>
                <c:pt idx="512">
                  <c:v>7.1166100000000001E-10</c:v>
                </c:pt>
                <c:pt idx="513">
                  <c:v>7.1166100000000001E-10</c:v>
                </c:pt>
                <c:pt idx="514">
                  <c:v>7.0393099999999998E-10</c:v>
                </c:pt>
                <c:pt idx="515">
                  <c:v>7.0393099999999998E-10</c:v>
                </c:pt>
                <c:pt idx="516">
                  <c:v>6.8668399999999998E-10</c:v>
                </c:pt>
                <c:pt idx="517">
                  <c:v>6.8668399999999998E-10</c:v>
                </c:pt>
                <c:pt idx="518">
                  <c:v>6.7945500000000001E-10</c:v>
                </c:pt>
                <c:pt idx="519">
                  <c:v>6.7945500000000001E-10</c:v>
                </c:pt>
                <c:pt idx="520">
                  <c:v>6.73524E-10</c:v>
                </c:pt>
                <c:pt idx="521">
                  <c:v>6.73524E-10</c:v>
                </c:pt>
                <c:pt idx="522">
                  <c:v>6.6786200000000002E-10</c:v>
                </c:pt>
                <c:pt idx="523">
                  <c:v>6.6786200000000002E-10</c:v>
                </c:pt>
                <c:pt idx="524">
                  <c:v>6.7109699999999996E-10</c:v>
                </c:pt>
                <c:pt idx="525">
                  <c:v>6.7109699999999996E-10</c:v>
                </c:pt>
                <c:pt idx="526">
                  <c:v>6.5652100000000003E-10</c:v>
                </c:pt>
                <c:pt idx="527">
                  <c:v>6.5652100000000003E-10</c:v>
                </c:pt>
                <c:pt idx="528">
                  <c:v>6.5484999999999997E-10</c:v>
                </c:pt>
                <c:pt idx="529">
                  <c:v>6.5484999999999997E-10</c:v>
                </c:pt>
                <c:pt idx="530">
                  <c:v>6.6252599999999995E-10</c:v>
                </c:pt>
                <c:pt idx="531">
                  <c:v>6.6252599999999995E-10</c:v>
                </c:pt>
                <c:pt idx="532">
                  <c:v>6.5255099999999999E-10</c:v>
                </c:pt>
                <c:pt idx="533">
                  <c:v>6.5255099999999999E-10</c:v>
                </c:pt>
                <c:pt idx="534">
                  <c:v>6.5200599999999997E-10</c:v>
                </c:pt>
                <c:pt idx="535">
                  <c:v>6.5200599999999997E-10</c:v>
                </c:pt>
                <c:pt idx="536">
                  <c:v>6.3121399999999997E-10</c:v>
                </c:pt>
                <c:pt idx="537">
                  <c:v>6.3121399999999997E-10</c:v>
                </c:pt>
                <c:pt idx="538">
                  <c:v>6.3603699999999998E-10</c:v>
                </c:pt>
                <c:pt idx="539">
                  <c:v>6.3603699999999998E-10</c:v>
                </c:pt>
                <c:pt idx="540">
                  <c:v>6.1785400000000003E-10</c:v>
                </c:pt>
                <c:pt idx="541">
                  <c:v>6.1785400000000003E-10</c:v>
                </c:pt>
                <c:pt idx="542">
                  <c:v>6.2282699999999998E-10</c:v>
                </c:pt>
                <c:pt idx="543">
                  <c:v>6.2282699999999998E-10</c:v>
                </c:pt>
                <c:pt idx="544">
                  <c:v>6.1072399999999997E-10</c:v>
                </c:pt>
                <c:pt idx="545">
                  <c:v>6.1072399999999997E-10</c:v>
                </c:pt>
                <c:pt idx="546">
                  <c:v>6.15139E-10</c:v>
                </c:pt>
                <c:pt idx="547">
                  <c:v>6.15139E-10</c:v>
                </c:pt>
                <c:pt idx="548">
                  <c:v>6.1736399999999996E-10</c:v>
                </c:pt>
                <c:pt idx="549">
                  <c:v>6.1736399999999996E-10</c:v>
                </c:pt>
                <c:pt idx="550">
                  <c:v>6.0693500000000003E-10</c:v>
                </c:pt>
                <c:pt idx="551">
                  <c:v>6.0693500000000003E-10</c:v>
                </c:pt>
                <c:pt idx="552">
                  <c:v>6.06822E-10</c:v>
                </c:pt>
                <c:pt idx="553">
                  <c:v>6.06822E-10</c:v>
                </c:pt>
                <c:pt idx="554">
                  <c:v>6.06654E-10</c:v>
                </c:pt>
                <c:pt idx="555">
                  <c:v>6.06654E-10</c:v>
                </c:pt>
                <c:pt idx="556">
                  <c:v>5.9753400000000004E-10</c:v>
                </c:pt>
                <c:pt idx="557">
                  <c:v>5.9753400000000004E-10</c:v>
                </c:pt>
                <c:pt idx="558">
                  <c:v>5.97952E-10</c:v>
                </c:pt>
                <c:pt idx="559">
                  <c:v>5.97952E-10</c:v>
                </c:pt>
                <c:pt idx="560">
                  <c:v>5.8672699999999997E-10</c:v>
                </c:pt>
                <c:pt idx="561">
                  <c:v>5.8672699999999997E-10</c:v>
                </c:pt>
                <c:pt idx="562">
                  <c:v>5.8362699999999995E-10</c:v>
                </c:pt>
                <c:pt idx="563">
                  <c:v>5.8362699999999995E-10</c:v>
                </c:pt>
                <c:pt idx="564">
                  <c:v>5.7326299999999997E-10</c:v>
                </c:pt>
                <c:pt idx="565">
                  <c:v>5.7326299999999997E-10</c:v>
                </c:pt>
                <c:pt idx="566">
                  <c:v>5.6877300000000002E-10</c:v>
                </c:pt>
                <c:pt idx="567">
                  <c:v>5.6877300000000002E-10</c:v>
                </c:pt>
                <c:pt idx="568">
                  <c:v>5.8983300000000005E-10</c:v>
                </c:pt>
                <c:pt idx="569">
                  <c:v>5.8983300000000005E-10</c:v>
                </c:pt>
                <c:pt idx="570">
                  <c:v>5.6713300000000001E-10</c:v>
                </c:pt>
                <c:pt idx="571">
                  <c:v>5.6713300000000001E-10</c:v>
                </c:pt>
                <c:pt idx="572">
                  <c:v>5.6383500000000005E-10</c:v>
                </c:pt>
                <c:pt idx="573">
                  <c:v>5.6383500000000005E-10</c:v>
                </c:pt>
                <c:pt idx="574">
                  <c:v>5.5790899999999998E-10</c:v>
                </c:pt>
                <c:pt idx="575">
                  <c:v>5.5790899999999998E-10</c:v>
                </c:pt>
                <c:pt idx="576">
                  <c:v>5.6048300000000004E-10</c:v>
                </c:pt>
                <c:pt idx="577">
                  <c:v>5.6048300000000004E-10</c:v>
                </c:pt>
                <c:pt idx="578">
                  <c:v>5.5480600000000004E-10</c:v>
                </c:pt>
                <c:pt idx="579">
                  <c:v>5.5480600000000004E-10</c:v>
                </c:pt>
                <c:pt idx="580">
                  <c:v>5.6290799999999995E-10</c:v>
                </c:pt>
                <c:pt idx="581">
                  <c:v>5.6290799999999995E-10</c:v>
                </c:pt>
                <c:pt idx="582">
                  <c:v>5.4517700000000005E-10</c:v>
                </c:pt>
                <c:pt idx="583">
                  <c:v>5.4517700000000005E-10</c:v>
                </c:pt>
                <c:pt idx="584">
                  <c:v>5.4166199999999999E-10</c:v>
                </c:pt>
                <c:pt idx="585">
                  <c:v>5.4166199999999999E-10</c:v>
                </c:pt>
                <c:pt idx="586">
                  <c:v>5.43303E-10</c:v>
                </c:pt>
                <c:pt idx="587">
                  <c:v>5.43303E-10</c:v>
                </c:pt>
                <c:pt idx="588">
                  <c:v>5.3596999999999996E-10</c:v>
                </c:pt>
                <c:pt idx="589">
                  <c:v>5.3596999999999996E-10</c:v>
                </c:pt>
                <c:pt idx="590">
                  <c:v>5.3828499999999997E-10</c:v>
                </c:pt>
                <c:pt idx="591">
                  <c:v>5.3828499999999997E-10</c:v>
                </c:pt>
                <c:pt idx="592">
                  <c:v>5.2813400000000005E-10</c:v>
                </c:pt>
                <c:pt idx="593">
                  <c:v>5.2813400000000005E-10</c:v>
                </c:pt>
                <c:pt idx="594">
                  <c:v>5.2964599999999999E-10</c:v>
                </c:pt>
                <c:pt idx="595">
                  <c:v>5.2964599999999999E-10</c:v>
                </c:pt>
                <c:pt idx="596">
                  <c:v>5.2670199999999997E-10</c:v>
                </c:pt>
                <c:pt idx="597">
                  <c:v>5.2670199999999997E-10</c:v>
                </c:pt>
                <c:pt idx="598">
                  <c:v>5.33383E-10</c:v>
                </c:pt>
                <c:pt idx="599">
                  <c:v>5.33383E-10</c:v>
                </c:pt>
                <c:pt idx="600">
                  <c:v>5.2341700000000001E-10</c:v>
                </c:pt>
                <c:pt idx="601">
                  <c:v>5.2341700000000001E-10</c:v>
                </c:pt>
                <c:pt idx="602">
                  <c:v>5.2426200000000002E-10</c:v>
                </c:pt>
                <c:pt idx="603">
                  <c:v>5.2426200000000002E-10</c:v>
                </c:pt>
                <c:pt idx="604">
                  <c:v>5.1456000000000003E-10</c:v>
                </c:pt>
                <c:pt idx="605">
                  <c:v>5.1456000000000003E-10</c:v>
                </c:pt>
                <c:pt idx="606">
                  <c:v>5.1537900000000003E-10</c:v>
                </c:pt>
                <c:pt idx="607">
                  <c:v>5.1537900000000003E-10</c:v>
                </c:pt>
                <c:pt idx="608">
                  <c:v>5.1912600000000001E-10</c:v>
                </c:pt>
                <c:pt idx="609">
                  <c:v>5.1912600000000001E-10</c:v>
                </c:pt>
                <c:pt idx="610">
                  <c:v>5.10025E-10</c:v>
                </c:pt>
                <c:pt idx="611">
                  <c:v>5.10025E-10</c:v>
                </c:pt>
                <c:pt idx="612">
                  <c:v>4.9883799999999999E-10</c:v>
                </c:pt>
                <c:pt idx="613">
                  <c:v>4.9883799999999999E-10</c:v>
                </c:pt>
                <c:pt idx="614">
                  <c:v>5.0685700000000002E-10</c:v>
                </c:pt>
                <c:pt idx="615">
                  <c:v>5.0685700000000002E-10</c:v>
                </c:pt>
                <c:pt idx="616">
                  <c:v>5.0950900000000002E-10</c:v>
                </c:pt>
                <c:pt idx="617">
                  <c:v>5.0950900000000002E-10</c:v>
                </c:pt>
                <c:pt idx="618">
                  <c:v>4.8971600000000001E-10</c:v>
                </c:pt>
                <c:pt idx="619">
                  <c:v>4.8971600000000001E-10</c:v>
                </c:pt>
                <c:pt idx="620">
                  <c:v>4.9517800000000002E-10</c:v>
                </c:pt>
                <c:pt idx="621">
                  <c:v>4.9517800000000002E-10</c:v>
                </c:pt>
                <c:pt idx="622">
                  <c:v>4.7817599999999996E-10</c:v>
                </c:pt>
                <c:pt idx="623">
                  <c:v>4.7817599999999996E-10</c:v>
                </c:pt>
                <c:pt idx="624">
                  <c:v>4.8942199999999997E-10</c:v>
                </c:pt>
                <c:pt idx="625">
                  <c:v>4.8942199999999997E-10</c:v>
                </c:pt>
                <c:pt idx="626">
                  <c:v>4.8678900000000002E-10</c:v>
                </c:pt>
                <c:pt idx="627">
                  <c:v>4.8678900000000002E-10</c:v>
                </c:pt>
                <c:pt idx="628">
                  <c:v>4.7671999999999998E-10</c:v>
                </c:pt>
                <c:pt idx="629">
                  <c:v>4.7671999999999998E-10</c:v>
                </c:pt>
                <c:pt idx="630">
                  <c:v>4.8286799999999999E-10</c:v>
                </c:pt>
                <c:pt idx="631">
                  <c:v>4.8286799999999999E-10</c:v>
                </c:pt>
                <c:pt idx="632">
                  <c:v>4.7746799999999999E-10</c:v>
                </c:pt>
                <c:pt idx="633">
                  <c:v>4.7746799999999999E-10</c:v>
                </c:pt>
                <c:pt idx="634">
                  <c:v>4.6573699999999996E-10</c:v>
                </c:pt>
                <c:pt idx="635">
                  <c:v>4.6573699999999996E-10</c:v>
                </c:pt>
                <c:pt idx="636">
                  <c:v>4.7739000000000004E-10</c:v>
                </c:pt>
                <c:pt idx="637">
                  <c:v>4.7739000000000004E-10</c:v>
                </c:pt>
                <c:pt idx="638">
                  <c:v>4.7553599999999996E-10</c:v>
                </c:pt>
                <c:pt idx="639">
                  <c:v>4.7553599999999996E-10</c:v>
                </c:pt>
                <c:pt idx="640">
                  <c:v>4.6065000000000001E-10</c:v>
                </c:pt>
                <c:pt idx="641">
                  <c:v>4.6065000000000001E-10</c:v>
                </c:pt>
                <c:pt idx="642">
                  <c:v>4.6482700000000001E-10</c:v>
                </c:pt>
                <c:pt idx="643">
                  <c:v>4.6482700000000001E-10</c:v>
                </c:pt>
                <c:pt idx="644">
                  <c:v>4.6188299999999999E-10</c:v>
                </c:pt>
                <c:pt idx="645">
                  <c:v>4.6188299999999999E-10</c:v>
                </c:pt>
                <c:pt idx="646">
                  <c:v>4.6337500000000002E-10</c:v>
                </c:pt>
                <c:pt idx="647">
                  <c:v>4.6337500000000002E-10</c:v>
                </c:pt>
                <c:pt idx="648">
                  <c:v>4.45553E-10</c:v>
                </c:pt>
                <c:pt idx="649">
                  <c:v>4.45553E-10</c:v>
                </c:pt>
                <c:pt idx="650">
                  <c:v>4.4153699999999998E-10</c:v>
                </c:pt>
                <c:pt idx="651">
                  <c:v>4.4153699999999998E-10</c:v>
                </c:pt>
                <c:pt idx="652">
                  <c:v>4.4921399999999998E-10</c:v>
                </c:pt>
                <c:pt idx="653">
                  <c:v>4.4921399999999998E-10</c:v>
                </c:pt>
                <c:pt idx="654">
                  <c:v>4.3910000000000001E-10</c:v>
                </c:pt>
                <c:pt idx="655">
                  <c:v>4.3910000000000001E-10</c:v>
                </c:pt>
                <c:pt idx="656">
                  <c:v>4.4616400000000002E-10</c:v>
                </c:pt>
                <c:pt idx="657">
                  <c:v>4.4616400000000002E-10</c:v>
                </c:pt>
                <c:pt idx="658">
                  <c:v>4.3558899999999998E-10</c:v>
                </c:pt>
                <c:pt idx="659">
                  <c:v>4.3558899999999998E-10</c:v>
                </c:pt>
                <c:pt idx="660">
                  <c:v>4.3667399999999999E-10</c:v>
                </c:pt>
                <c:pt idx="661">
                  <c:v>4.3667399999999999E-10</c:v>
                </c:pt>
                <c:pt idx="662">
                  <c:v>4.34398E-10</c:v>
                </c:pt>
                <c:pt idx="663">
                  <c:v>4.34398E-10</c:v>
                </c:pt>
                <c:pt idx="664">
                  <c:v>4.3357900000000001E-10</c:v>
                </c:pt>
                <c:pt idx="665">
                  <c:v>4.3357900000000001E-10</c:v>
                </c:pt>
                <c:pt idx="666">
                  <c:v>4.2703099999999998E-10</c:v>
                </c:pt>
                <c:pt idx="667">
                  <c:v>4.2703099999999998E-10</c:v>
                </c:pt>
                <c:pt idx="668">
                  <c:v>4.2648700000000002E-10</c:v>
                </c:pt>
                <c:pt idx="669">
                  <c:v>4.2648700000000002E-10</c:v>
                </c:pt>
                <c:pt idx="670">
                  <c:v>4.3027200000000002E-10</c:v>
                </c:pt>
                <c:pt idx="671">
                  <c:v>4.3027200000000002E-10</c:v>
                </c:pt>
                <c:pt idx="672">
                  <c:v>4.28907E-10</c:v>
                </c:pt>
                <c:pt idx="673">
                  <c:v>4.28907E-10</c:v>
                </c:pt>
                <c:pt idx="674">
                  <c:v>4.1251200000000002E-10</c:v>
                </c:pt>
                <c:pt idx="675">
                  <c:v>4.1251200000000002E-10</c:v>
                </c:pt>
                <c:pt idx="676">
                  <c:v>4.12901E-10</c:v>
                </c:pt>
                <c:pt idx="677">
                  <c:v>4.12901E-10</c:v>
                </c:pt>
                <c:pt idx="678">
                  <c:v>4.2037299999999999E-10</c:v>
                </c:pt>
                <c:pt idx="679">
                  <c:v>4.2037299999999999E-10</c:v>
                </c:pt>
                <c:pt idx="680">
                  <c:v>4.1046700000000001E-10</c:v>
                </c:pt>
                <c:pt idx="681">
                  <c:v>4.1046700000000001E-10</c:v>
                </c:pt>
                <c:pt idx="682">
                  <c:v>4.0226100000000002E-10</c:v>
                </c:pt>
                <c:pt idx="683">
                  <c:v>4.0226100000000002E-10</c:v>
                </c:pt>
                <c:pt idx="684">
                  <c:v>4.0338399999999999E-10</c:v>
                </c:pt>
                <c:pt idx="685">
                  <c:v>4.0338399999999999E-10</c:v>
                </c:pt>
                <c:pt idx="686">
                  <c:v>4.05489E-10</c:v>
                </c:pt>
                <c:pt idx="687">
                  <c:v>4.05489E-10</c:v>
                </c:pt>
                <c:pt idx="688">
                  <c:v>4.06471E-10</c:v>
                </c:pt>
                <c:pt idx="689">
                  <c:v>4.06471E-10</c:v>
                </c:pt>
                <c:pt idx="690">
                  <c:v>3.9521000000000002E-10</c:v>
                </c:pt>
                <c:pt idx="691">
                  <c:v>3.9521000000000002E-10</c:v>
                </c:pt>
                <c:pt idx="692">
                  <c:v>3.9275100000000002E-10</c:v>
                </c:pt>
                <c:pt idx="693">
                  <c:v>3.9275100000000002E-10</c:v>
                </c:pt>
                <c:pt idx="694">
                  <c:v>3.9092599999999998E-10</c:v>
                </c:pt>
                <c:pt idx="695">
                  <c:v>3.9092599999999998E-10</c:v>
                </c:pt>
                <c:pt idx="696">
                  <c:v>3.8300600000000002E-10</c:v>
                </c:pt>
                <c:pt idx="697">
                  <c:v>3.8300600000000002E-10</c:v>
                </c:pt>
                <c:pt idx="698">
                  <c:v>3.9143000000000001E-10</c:v>
                </c:pt>
                <c:pt idx="699">
                  <c:v>3.9143000000000001E-10</c:v>
                </c:pt>
                <c:pt idx="700">
                  <c:v>3.8402400000000002E-10</c:v>
                </c:pt>
                <c:pt idx="701">
                  <c:v>3.8402400000000002E-10</c:v>
                </c:pt>
                <c:pt idx="702">
                  <c:v>3.9769200000000002E-10</c:v>
                </c:pt>
                <c:pt idx="703">
                  <c:v>3.9769200000000002E-10</c:v>
                </c:pt>
                <c:pt idx="704">
                  <c:v>3.8886300000000001E-10</c:v>
                </c:pt>
                <c:pt idx="705">
                  <c:v>3.8886300000000001E-10</c:v>
                </c:pt>
                <c:pt idx="706">
                  <c:v>3.7968099999999998E-10</c:v>
                </c:pt>
                <c:pt idx="707">
                  <c:v>3.7968099999999998E-10</c:v>
                </c:pt>
                <c:pt idx="708">
                  <c:v>3.7782900000000002E-10</c:v>
                </c:pt>
                <c:pt idx="709">
                  <c:v>3.7782900000000002E-10</c:v>
                </c:pt>
                <c:pt idx="710">
                  <c:v>3.7424800000000001E-10</c:v>
                </c:pt>
                <c:pt idx="711">
                  <c:v>3.7424800000000001E-10</c:v>
                </c:pt>
                <c:pt idx="712">
                  <c:v>3.6906600000000002E-10</c:v>
                </c:pt>
                <c:pt idx="713">
                  <c:v>3.6906600000000002E-10</c:v>
                </c:pt>
                <c:pt idx="714">
                  <c:v>3.6803099999999998E-10</c:v>
                </c:pt>
                <c:pt idx="715">
                  <c:v>3.6803099999999998E-10</c:v>
                </c:pt>
                <c:pt idx="716">
                  <c:v>3.7749700000000001E-10</c:v>
                </c:pt>
                <c:pt idx="717">
                  <c:v>3.7749700000000001E-10</c:v>
                </c:pt>
                <c:pt idx="718">
                  <c:v>3.6960399999999998E-10</c:v>
                </c:pt>
                <c:pt idx="719">
                  <c:v>3.6960399999999998E-10</c:v>
                </c:pt>
                <c:pt idx="720">
                  <c:v>3.7867800000000001E-10</c:v>
                </c:pt>
                <c:pt idx="721">
                  <c:v>3.7867800000000001E-10</c:v>
                </c:pt>
                <c:pt idx="722">
                  <c:v>3.6398199999999998E-10</c:v>
                </c:pt>
                <c:pt idx="723">
                  <c:v>3.6398199999999998E-10</c:v>
                </c:pt>
                <c:pt idx="724">
                  <c:v>3.6010500000000002E-10</c:v>
                </c:pt>
                <c:pt idx="725">
                  <c:v>3.6010500000000002E-10</c:v>
                </c:pt>
                <c:pt idx="726">
                  <c:v>3.66846E-10</c:v>
                </c:pt>
                <c:pt idx="727">
                  <c:v>3.66846E-10</c:v>
                </c:pt>
                <c:pt idx="728">
                  <c:v>3.6067299999999998E-10</c:v>
                </c:pt>
                <c:pt idx="729">
                  <c:v>3.6067299999999998E-10</c:v>
                </c:pt>
                <c:pt idx="730">
                  <c:v>3.6343899999999998E-10</c:v>
                </c:pt>
                <c:pt idx="731">
                  <c:v>3.6343899999999998E-10</c:v>
                </c:pt>
                <c:pt idx="732">
                  <c:v>3.5281300000000002E-10</c:v>
                </c:pt>
                <c:pt idx="733">
                  <c:v>3.5281300000000002E-10</c:v>
                </c:pt>
                <c:pt idx="734">
                  <c:v>3.5818399999999998E-10</c:v>
                </c:pt>
                <c:pt idx="735">
                  <c:v>3.5818399999999998E-10</c:v>
                </c:pt>
                <c:pt idx="736">
                  <c:v>3.5931500000000001E-10</c:v>
                </c:pt>
                <c:pt idx="737">
                  <c:v>3.5931500000000001E-10</c:v>
                </c:pt>
                <c:pt idx="738">
                  <c:v>3.4829300000000002E-10</c:v>
                </c:pt>
                <c:pt idx="739">
                  <c:v>3.4829300000000002E-10</c:v>
                </c:pt>
                <c:pt idx="740">
                  <c:v>3.4710600000000002E-10</c:v>
                </c:pt>
                <c:pt idx="741">
                  <c:v>3.4710600000000002E-10</c:v>
                </c:pt>
                <c:pt idx="742">
                  <c:v>3.4514600000000001E-10</c:v>
                </c:pt>
                <c:pt idx="743">
                  <c:v>3.4514600000000001E-10</c:v>
                </c:pt>
                <c:pt idx="744">
                  <c:v>3.4924199999999999E-10</c:v>
                </c:pt>
                <c:pt idx="745">
                  <c:v>3.4924199999999999E-10</c:v>
                </c:pt>
                <c:pt idx="746">
                  <c:v>3.5236100000000002E-10</c:v>
                </c:pt>
                <c:pt idx="747">
                  <c:v>3.5236100000000002E-10</c:v>
                </c:pt>
                <c:pt idx="748">
                  <c:v>3.4541900000000002E-10</c:v>
                </c:pt>
                <c:pt idx="749">
                  <c:v>3.4541900000000002E-10</c:v>
                </c:pt>
                <c:pt idx="750">
                  <c:v>3.4928999999999999E-10</c:v>
                </c:pt>
                <c:pt idx="751">
                  <c:v>3.4928999999999999E-10</c:v>
                </c:pt>
                <c:pt idx="752">
                  <c:v>3.4806599999999998E-10</c:v>
                </c:pt>
                <c:pt idx="753">
                  <c:v>3.4806599999999998E-10</c:v>
                </c:pt>
                <c:pt idx="754">
                  <c:v>3.4252799999999999E-10</c:v>
                </c:pt>
                <c:pt idx="755">
                  <c:v>3.4252799999999999E-10</c:v>
                </c:pt>
                <c:pt idx="756">
                  <c:v>3.3088200000000002E-10</c:v>
                </c:pt>
                <c:pt idx="757">
                  <c:v>3.3088200000000002E-10</c:v>
                </c:pt>
                <c:pt idx="758">
                  <c:v>3.3838099999999998E-10</c:v>
                </c:pt>
                <c:pt idx="759">
                  <c:v>3.3838099999999998E-10</c:v>
                </c:pt>
                <c:pt idx="760">
                  <c:v>3.3373399999999998E-10</c:v>
                </c:pt>
                <c:pt idx="761">
                  <c:v>3.3373399999999998E-10</c:v>
                </c:pt>
                <c:pt idx="762">
                  <c:v>3.3367399999999998E-10</c:v>
                </c:pt>
                <c:pt idx="763">
                  <c:v>3.3367399999999998E-10</c:v>
                </c:pt>
                <c:pt idx="764">
                  <c:v>3.36063E-10</c:v>
                </c:pt>
                <c:pt idx="765">
                  <c:v>3.36063E-10</c:v>
                </c:pt>
                <c:pt idx="766">
                  <c:v>3.2726100000000002E-10</c:v>
                </c:pt>
                <c:pt idx="767">
                  <c:v>3.2726100000000002E-10</c:v>
                </c:pt>
                <c:pt idx="768">
                  <c:v>3.31007E-10</c:v>
                </c:pt>
                <c:pt idx="769">
                  <c:v>3.31007E-10</c:v>
                </c:pt>
                <c:pt idx="770">
                  <c:v>3.3282599999999999E-10</c:v>
                </c:pt>
                <c:pt idx="771">
                  <c:v>3.3282599999999999E-10</c:v>
                </c:pt>
                <c:pt idx="772">
                  <c:v>3.2401899999999997E-10</c:v>
                </c:pt>
                <c:pt idx="773">
                  <c:v>3.2401899999999997E-10</c:v>
                </c:pt>
                <c:pt idx="774">
                  <c:v>3.2350500000000001E-10</c:v>
                </c:pt>
                <c:pt idx="775">
                  <c:v>3.2350500000000001E-10</c:v>
                </c:pt>
                <c:pt idx="776">
                  <c:v>3.19412E-10</c:v>
                </c:pt>
                <c:pt idx="777">
                  <c:v>3.19412E-10</c:v>
                </c:pt>
                <c:pt idx="778">
                  <c:v>3.1919000000000001E-10</c:v>
                </c:pt>
                <c:pt idx="779">
                  <c:v>3.1919000000000001E-10</c:v>
                </c:pt>
                <c:pt idx="780">
                  <c:v>3.1685800000000001E-10</c:v>
                </c:pt>
                <c:pt idx="781">
                  <c:v>3.1685800000000001E-10</c:v>
                </c:pt>
                <c:pt idx="782">
                  <c:v>3.1317600000000002E-10</c:v>
                </c:pt>
                <c:pt idx="783">
                  <c:v>3.1317600000000002E-10</c:v>
                </c:pt>
                <c:pt idx="784">
                  <c:v>3.2101700000000002E-10</c:v>
                </c:pt>
                <c:pt idx="785">
                  <c:v>3.2101700000000002E-10</c:v>
                </c:pt>
                <c:pt idx="786">
                  <c:v>3.1537600000000002E-10</c:v>
                </c:pt>
                <c:pt idx="787">
                  <c:v>3.1537600000000002E-10</c:v>
                </c:pt>
                <c:pt idx="788">
                  <c:v>3.1223899999999999E-10</c:v>
                </c:pt>
                <c:pt idx="789">
                  <c:v>3.1223899999999999E-10</c:v>
                </c:pt>
                <c:pt idx="790">
                  <c:v>3.1546500000000001E-10</c:v>
                </c:pt>
                <c:pt idx="791">
                  <c:v>3.1546500000000001E-10</c:v>
                </c:pt>
                <c:pt idx="792">
                  <c:v>3.0719899999999997E-10</c:v>
                </c:pt>
                <c:pt idx="793">
                  <c:v>3.0719899999999997E-10</c:v>
                </c:pt>
                <c:pt idx="794">
                  <c:v>3.1446199999999998E-10</c:v>
                </c:pt>
                <c:pt idx="795">
                  <c:v>3.1446199999999998E-10</c:v>
                </c:pt>
                <c:pt idx="796">
                  <c:v>3.0766499999999999E-10</c:v>
                </c:pt>
                <c:pt idx="797">
                  <c:v>3.0766499999999999E-10</c:v>
                </c:pt>
                <c:pt idx="798">
                  <c:v>3.0749800000000001E-10</c:v>
                </c:pt>
                <c:pt idx="799">
                  <c:v>3.0749800000000001E-10</c:v>
                </c:pt>
                <c:pt idx="800">
                  <c:v>3.0784399999999998E-10</c:v>
                </c:pt>
                <c:pt idx="801">
                  <c:v>3.0784399999999998E-10</c:v>
                </c:pt>
                <c:pt idx="802">
                  <c:v>3.00428E-10</c:v>
                </c:pt>
                <c:pt idx="803">
                  <c:v>3.00428E-10</c:v>
                </c:pt>
                <c:pt idx="804">
                  <c:v>3.0173899999999998E-10</c:v>
                </c:pt>
                <c:pt idx="805">
                  <c:v>3.0173899999999998E-10</c:v>
                </c:pt>
                <c:pt idx="806">
                  <c:v>3.1246799999999999E-10</c:v>
                </c:pt>
                <c:pt idx="807">
                  <c:v>3.1246799999999999E-10</c:v>
                </c:pt>
                <c:pt idx="808">
                  <c:v>3.0237899999999999E-10</c:v>
                </c:pt>
                <c:pt idx="809">
                  <c:v>3.0237899999999999E-10</c:v>
                </c:pt>
                <c:pt idx="810">
                  <c:v>3.0505499999999999E-10</c:v>
                </c:pt>
                <c:pt idx="811">
                  <c:v>3.0505499999999999E-10</c:v>
                </c:pt>
                <c:pt idx="812">
                  <c:v>2.9903200000000002E-10</c:v>
                </c:pt>
                <c:pt idx="813">
                  <c:v>2.9903200000000002E-10</c:v>
                </c:pt>
                <c:pt idx="814">
                  <c:v>2.92304E-10</c:v>
                </c:pt>
                <c:pt idx="815">
                  <c:v>2.92304E-10</c:v>
                </c:pt>
                <c:pt idx="816">
                  <c:v>2.9751499999999998E-10</c:v>
                </c:pt>
                <c:pt idx="817">
                  <c:v>2.9751499999999998E-10</c:v>
                </c:pt>
                <c:pt idx="818">
                  <c:v>2.9955799999999998E-10</c:v>
                </c:pt>
                <c:pt idx="819">
                  <c:v>2.9955799999999998E-10</c:v>
                </c:pt>
                <c:pt idx="820">
                  <c:v>2.9065000000000003E-10</c:v>
                </c:pt>
                <c:pt idx="821">
                  <c:v>2.9065000000000003E-10</c:v>
                </c:pt>
                <c:pt idx="822">
                  <c:v>2.9894800000000002E-10</c:v>
                </c:pt>
                <c:pt idx="823">
                  <c:v>2.9894800000000002E-10</c:v>
                </c:pt>
                <c:pt idx="824">
                  <c:v>2.8937200000000002E-10</c:v>
                </c:pt>
                <c:pt idx="825">
                  <c:v>2.8937200000000002E-10</c:v>
                </c:pt>
                <c:pt idx="826">
                  <c:v>2.8901799999999998E-10</c:v>
                </c:pt>
                <c:pt idx="827">
                  <c:v>2.8901799999999998E-10</c:v>
                </c:pt>
                <c:pt idx="828">
                  <c:v>2.8857000000000002E-10</c:v>
                </c:pt>
                <c:pt idx="829">
                  <c:v>2.8857000000000002E-10</c:v>
                </c:pt>
                <c:pt idx="830">
                  <c:v>2.88731E-10</c:v>
                </c:pt>
                <c:pt idx="831">
                  <c:v>2.88731E-10</c:v>
                </c:pt>
                <c:pt idx="832">
                  <c:v>2.8534500000000001E-10</c:v>
                </c:pt>
                <c:pt idx="833">
                  <c:v>2.8534500000000001E-10</c:v>
                </c:pt>
                <c:pt idx="834">
                  <c:v>2.9252900000000001E-10</c:v>
                </c:pt>
                <c:pt idx="835">
                  <c:v>2.9252900000000001E-10</c:v>
                </c:pt>
                <c:pt idx="836">
                  <c:v>2.83042E-10</c:v>
                </c:pt>
                <c:pt idx="837">
                  <c:v>2.83042E-10</c:v>
                </c:pt>
                <c:pt idx="838">
                  <c:v>2.8758299999999998E-10</c:v>
                </c:pt>
                <c:pt idx="839">
                  <c:v>2.8758299999999998E-10</c:v>
                </c:pt>
                <c:pt idx="840">
                  <c:v>2.80342E-10</c:v>
                </c:pt>
                <c:pt idx="841">
                  <c:v>2.80342E-10</c:v>
                </c:pt>
                <c:pt idx="842">
                  <c:v>2.8788800000000001E-10</c:v>
                </c:pt>
                <c:pt idx="843">
                  <c:v>2.8788800000000001E-10</c:v>
                </c:pt>
                <c:pt idx="844">
                  <c:v>2.8624499999999998E-10</c:v>
                </c:pt>
                <c:pt idx="845">
                  <c:v>2.8624499999999998E-10</c:v>
                </c:pt>
                <c:pt idx="846">
                  <c:v>2.8048499999999999E-10</c:v>
                </c:pt>
                <c:pt idx="847">
                  <c:v>2.8048499999999999E-10</c:v>
                </c:pt>
                <c:pt idx="848">
                  <c:v>2.7357699999999997E-10</c:v>
                </c:pt>
                <c:pt idx="849">
                  <c:v>2.7357699999999997E-10</c:v>
                </c:pt>
                <c:pt idx="850">
                  <c:v>2.7971399999999999E-10</c:v>
                </c:pt>
                <c:pt idx="851">
                  <c:v>2.7971399999999999E-10</c:v>
                </c:pt>
                <c:pt idx="852">
                  <c:v>2.8093099999999999E-10</c:v>
                </c:pt>
                <c:pt idx="853">
                  <c:v>2.8093099999999999E-10</c:v>
                </c:pt>
                <c:pt idx="854">
                  <c:v>2.74556E-10</c:v>
                </c:pt>
                <c:pt idx="855">
                  <c:v>2.74556E-10</c:v>
                </c:pt>
                <c:pt idx="856">
                  <c:v>2.8231300000000001E-10</c:v>
                </c:pt>
                <c:pt idx="857">
                  <c:v>2.8231300000000001E-10</c:v>
                </c:pt>
                <c:pt idx="858">
                  <c:v>2.7795399999999999E-10</c:v>
                </c:pt>
                <c:pt idx="859">
                  <c:v>2.7795399999999999E-10</c:v>
                </c:pt>
                <c:pt idx="860">
                  <c:v>2.78817E-10</c:v>
                </c:pt>
                <c:pt idx="861">
                  <c:v>2.78817E-10</c:v>
                </c:pt>
                <c:pt idx="862">
                  <c:v>2.6876100000000002E-10</c:v>
                </c:pt>
                <c:pt idx="863">
                  <c:v>2.6876100000000002E-10</c:v>
                </c:pt>
                <c:pt idx="864">
                  <c:v>2.6931000000000002E-10</c:v>
                </c:pt>
                <c:pt idx="865">
                  <c:v>2.6931000000000002E-10</c:v>
                </c:pt>
                <c:pt idx="866">
                  <c:v>2.6826999999999999E-10</c:v>
                </c:pt>
                <c:pt idx="867">
                  <c:v>2.6826999999999999E-10</c:v>
                </c:pt>
                <c:pt idx="868">
                  <c:v>2.6909800000000002E-10</c:v>
                </c:pt>
                <c:pt idx="869">
                  <c:v>2.6909800000000002E-10</c:v>
                </c:pt>
                <c:pt idx="870">
                  <c:v>2.6668E-10</c:v>
                </c:pt>
                <c:pt idx="871">
                  <c:v>2.6668E-10</c:v>
                </c:pt>
                <c:pt idx="872">
                  <c:v>2.6940600000000002E-10</c:v>
                </c:pt>
                <c:pt idx="873">
                  <c:v>2.6940600000000002E-10</c:v>
                </c:pt>
                <c:pt idx="874">
                  <c:v>2.7155299999999998E-10</c:v>
                </c:pt>
                <c:pt idx="875">
                  <c:v>2.7155299999999998E-10</c:v>
                </c:pt>
                <c:pt idx="876">
                  <c:v>2.7123899999999998E-10</c:v>
                </c:pt>
                <c:pt idx="877">
                  <c:v>2.7123899999999998E-10</c:v>
                </c:pt>
                <c:pt idx="878">
                  <c:v>2.6195199999999998E-10</c:v>
                </c:pt>
                <c:pt idx="879">
                  <c:v>2.6195199999999998E-10</c:v>
                </c:pt>
                <c:pt idx="880">
                  <c:v>2.5745500000000002E-10</c:v>
                </c:pt>
                <c:pt idx="881">
                  <c:v>2.5745500000000002E-10</c:v>
                </c:pt>
                <c:pt idx="882">
                  <c:v>2.6387599999999999E-10</c:v>
                </c:pt>
                <c:pt idx="883">
                  <c:v>2.6387599999999999E-10</c:v>
                </c:pt>
                <c:pt idx="884">
                  <c:v>2.7622899999999998E-10</c:v>
                </c:pt>
                <c:pt idx="885">
                  <c:v>2.7622899999999998E-10</c:v>
                </c:pt>
                <c:pt idx="886">
                  <c:v>2.6535199999999998E-10</c:v>
                </c:pt>
                <c:pt idx="887">
                  <c:v>2.6535199999999998E-10</c:v>
                </c:pt>
                <c:pt idx="888">
                  <c:v>2.6396300000000001E-10</c:v>
                </c:pt>
                <c:pt idx="889">
                  <c:v>2.6396300000000001E-10</c:v>
                </c:pt>
                <c:pt idx="890">
                  <c:v>2.5578799999999999E-10</c:v>
                </c:pt>
                <c:pt idx="891">
                  <c:v>2.5578799999999999E-10</c:v>
                </c:pt>
                <c:pt idx="892">
                  <c:v>2.5954199999999998E-10</c:v>
                </c:pt>
                <c:pt idx="893">
                  <c:v>2.5954199999999998E-10</c:v>
                </c:pt>
                <c:pt idx="894">
                  <c:v>2.5560799999999999E-10</c:v>
                </c:pt>
                <c:pt idx="895">
                  <c:v>2.5560799999999999E-10</c:v>
                </c:pt>
                <c:pt idx="896">
                  <c:v>2.5378799999999999E-10</c:v>
                </c:pt>
                <c:pt idx="897">
                  <c:v>2.5378799999999999E-10</c:v>
                </c:pt>
                <c:pt idx="898">
                  <c:v>2.5289900000000002E-10</c:v>
                </c:pt>
                <c:pt idx="899">
                  <c:v>2.5289900000000002E-10</c:v>
                </c:pt>
                <c:pt idx="900">
                  <c:v>2.6266999999999998E-10</c:v>
                </c:pt>
                <c:pt idx="901">
                  <c:v>2.6266999999999998E-10</c:v>
                </c:pt>
                <c:pt idx="902">
                  <c:v>2.4391300000000001E-10</c:v>
                </c:pt>
                <c:pt idx="903">
                  <c:v>2.4391300000000001E-10</c:v>
                </c:pt>
                <c:pt idx="904">
                  <c:v>2.5012000000000001E-10</c:v>
                </c:pt>
                <c:pt idx="905">
                  <c:v>2.5012000000000001E-10</c:v>
                </c:pt>
                <c:pt idx="906">
                  <c:v>2.4944799999999998E-10</c:v>
                </c:pt>
                <c:pt idx="907">
                  <c:v>2.4944799999999998E-10</c:v>
                </c:pt>
                <c:pt idx="908">
                  <c:v>2.5652000000000001E-10</c:v>
                </c:pt>
                <c:pt idx="909">
                  <c:v>2.5652000000000001E-10</c:v>
                </c:pt>
                <c:pt idx="910">
                  <c:v>2.7861400000000002E-10</c:v>
                </c:pt>
                <c:pt idx="911">
                  <c:v>2.7861400000000002E-10</c:v>
                </c:pt>
                <c:pt idx="912">
                  <c:v>2.4761599999999999E-10</c:v>
                </c:pt>
                <c:pt idx="913">
                  <c:v>2.4761599999999999E-10</c:v>
                </c:pt>
                <c:pt idx="914">
                  <c:v>2.43568E-10</c:v>
                </c:pt>
                <c:pt idx="915">
                  <c:v>2.43568E-10</c:v>
                </c:pt>
                <c:pt idx="916">
                  <c:v>2.4716499999999999E-10</c:v>
                </c:pt>
                <c:pt idx="917">
                  <c:v>2.4716499999999999E-10</c:v>
                </c:pt>
                <c:pt idx="918">
                  <c:v>2.4487399999999999E-10</c:v>
                </c:pt>
                <c:pt idx="919">
                  <c:v>2.4487399999999999E-10</c:v>
                </c:pt>
                <c:pt idx="920">
                  <c:v>2.4420499999999999E-10</c:v>
                </c:pt>
                <c:pt idx="921">
                  <c:v>2.4420499999999999E-10</c:v>
                </c:pt>
                <c:pt idx="922">
                  <c:v>2.4254799999999999E-10</c:v>
                </c:pt>
                <c:pt idx="923">
                  <c:v>2.4254799999999999E-10</c:v>
                </c:pt>
                <c:pt idx="924">
                  <c:v>2.37571E-10</c:v>
                </c:pt>
                <c:pt idx="925">
                  <c:v>2.37571E-10</c:v>
                </c:pt>
                <c:pt idx="926">
                  <c:v>2.3780200000000001E-10</c:v>
                </c:pt>
                <c:pt idx="927">
                  <c:v>2.3780200000000001E-10</c:v>
                </c:pt>
                <c:pt idx="928">
                  <c:v>2.3956300000000002E-10</c:v>
                </c:pt>
                <c:pt idx="929">
                  <c:v>2.3956300000000002E-10</c:v>
                </c:pt>
                <c:pt idx="930">
                  <c:v>2.3786300000000002E-10</c:v>
                </c:pt>
                <c:pt idx="931">
                  <c:v>2.3786300000000002E-10</c:v>
                </c:pt>
                <c:pt idx="932">
                  <c:v>2.4018300000000002E-10</c:v>
                </c:pt>
                <c:pt idx="933">
                  <c:v>2.4018300000000002E-10</c:v>
                </c:pt>
                <c:pt idx="934">
                  <c:v>2.3513499999999998E-10</c:v>
                </c:pt>
                <c:pt idx="935">
                  <c:v>2.3513499999999998E-10</c:v>
                </c:pt>
                <c:pt idx="936">
                  <c:v>2.3250700000000001E-10</c:v>
                </c:pt>
                <c:pt idx="937">
                  <c:v>2.3250700000000001E-10</c:v>
                </c:pt>
                <c:pt idx="938">
                  <c:v>2.3339399999999999E-10</c:v>
                </c:pt>
                <c:pt idx="939">
                  <c:v>2.3339399999999999E-10</c:v>
                </c:pt>
                <c:pt idx="940">
                  <c:v>2.3264600000000001E-10</c:v>
                </c:pt>
                <c:pt idx="941">
                  <c:v>2.3264600000000001E-10</c:v>
                </c:pt>
                <c:pt idx="942">
                  <c:v>2.3609600000000001E-10</c:v>
                </c:pt>
                <c:pt idx="943">
                  <c:v>2.3609600000000001E-10</c:v>
                </c:pt>
                <c:pt idx="944">
                  <c:v>2.3356600000000002E-10</c:v>
                </c:pt>
                <c:pt idx="945">
                  <c:v>2.3356600000000002E-10</c:v>
                </c:pt>
                <c:pt idx="946">
                  <c:v>2.35914E-10</c:v>
                </c:pt>
                <c:pt idx="947">
                  <c:v>2.35914E-10</c:v>
                </c:pt>
                <c:pt idx="948">
                  <c:v>2.2594400000000001E-10</c:v>
                </c:pt>
                <c:pt idx="949">
                  <c:v>2.2594400000000001E-10</c:v>
                </c:pt>
                <c:pt idx="950">
                  <c:v>2.30819E-10</c:v>
                </c:pt>
                <c:pt idx="951">
                  <c:v>2.30819E-10</c:v>
                </c:pt>
                <c:pt idx="952">
                  <c:v>2.2854899999999999E-10</c:v>
                </c:pt>
                <c:pt idx="953">
                  <c:v>2.2854899999999999E-10</c:v>
                </c:pt>
                <c:pt idx="954">
                  <c:v>2.3137499999999999E-10</c:v>
                </c:pt>
                <c:pt idx="955">
                  <c:v>2.3137499999999999E-10</c:v>
                </c:pt>
                <c:pt idx="956">
                  <c:v>2.30071E-10</c:v>
                </c:pt>
                <c:pt idx="957">
                  <c:v>2.30071E-10</c:v>
                </c:pt>
                <c:pt idx="958">
                  <c:v>2.2700599999999999E-10</c:v>
                </c:pt>
                <c:pt idx="959">
                  <c:v>2.2700599999999999E-10</c:v>
                </c:pt>
                <c:pt idx="960">
                  <c:v>2.2882299999999999E-10</c:v>
                </c:pt>
                <c:pt idx="961">
                  <c:v>2.2882299999999999E-10</c:v>
                </c:pt>
                <c:pt idx="962">
                  <c:v>2.2593899999999999E-10</c:v>
                </c:pt>
                <c:pt idx="963">
                  <c:v>2.2593899999999999E-10</c:v>
                </c:pt>
                <c:pt idx="964">
                  <c:v>2.2255499999999999E-10</c:v>
                </c:pt>
                <c:pt idx="965">
                  <c:v>2.2255499999999999E-10</c:v>
                </c:pt>
                <c:pt idx="966">
                  <c:v>2.27721E-10</c:v>
                </c:pt>
                <c:pt idx="967">
                  <c:v>2.27721E-10</c:v>
                </c:pt>
                <c:pt idx="968">
                  <c:v>2.27661E-10</c:v>
                </c:pt>
                <c:pt idx="969">
                  <c:v>2.27661E-10</c:v>
                </c:pt>
                <c:pt idx="970">
                  <c:v>2.1864900000000001E-10</c:v>
                </c:pt>
                <c:pt idx="971">
                  <c:v>2.1864900000000001E-10</c:v>
                </c:pt>
                <c:pt idx="972">
                  <c:v>2.1437999999999999E-10</c:v>
                </c:pt>
                <c:pt idx="973">
                  <c:v>2.1437999999999999E-10</c:v>
                </c:pt>
                <c:pt idx="974">
                  <c:v>2.2027999999999999E-10</c:v>
                </c:pt>
                <c:pt idx="975">
                  <c:v>2.2027999999999999E-10</c:v>
                </c:pt>
                <c:pt idx="976">
                  <c:v>2.22439E-10</c:v>
                </c:pt>
                <c:pt idx="977">
                  <c:v>2.22439E-10</c:v>
                </c:pt>
                <c:pt idx="978">
                  <c:v>2.25579E-10</c:v>
                </c:pt>
                <c:pt idx="979">
                  <c:v>2.25579E-10</c:v>
                </c:pt>
                <c:pt idx="980">
                  <c:v>2.1853299999999999E-10</c:v>
                </c:pt>
                <c:pt idx="981">
                  <c:v>2.1853299999999999E-10</c:v>
                </c:pt>
                <c:pt idx="982">
                  <c:v>2.2185500000000001E-10</c:v>
                </c:pt>
                <c:pt idx="983">
                  <c:v>2.2185500000000001E-10</c:v>
                </c:pt>
                <c:pt idx="984">
                  <c:v>2.1652599999999999E-10</c:v>
                </c:pt>
                <c:pt idx="985">
                  <c:v>2.1652599999999999E-10</c:v>
                </c:pt>
                <c:pt idx="986">
                  <c:v>2.1206500000000001E-10</c:v>
                </c:pt>
                <c:pt idx="987">
                  <c:v>2.1206500000000001E-10</c:v>
                </c:pt>
                <c:pt idx="988">
                  <c:v>2.2073499999999999E-10</c:v>
                </c:pt>
                <c:pt idx="989">
                  <c:v>2.2073499999999999E-10</c:v>
                </c:pt>
                <c:pt idx="990">
                  <c:v>2.1613099999999999E-10</c:v>
                </c:pt>
                <c:pt idx="991">
                  <c:v>2.1613099999999999E-10</c:v>
                </c:pt>
                <c:pt idx="992">
                  <c:v>2.1761099999999999E-10</c:v>
                </c:pt>
                <c:pt idx="993">
                  <c:v>2.1761099999999999E-10</c:v>
                </c:pt>
                <c:pt idx="994">
                  <c:v>2.1683599999999999E-10</c:v>
                </c:pt>
                <c:pt idx="995">
                  <c:v>2.1683599999999999E-10</c:v>
                </c:pt>
                <c:pt idx="996">
                  <c:v>2.2685700000000001E-10</c:v>
                </c:pt>
                <c:pt idx="997">
                  <c:v>2.2685700000000001E-10</c:v>
                </c:pt>
                <c:pt idx="998">
                  <c:v>2.14677E-10</c:v>
                </c:pt>
                <c:pt idx="999">
                  <c:v>2.14677E-10</c:v>
                </c:pt>
                <c:pt idx="1000">
                  <c:v>2.1827699999999999E-10</c:v>
                </c:pt>
                <c:pt idx="1001">
                  <c:v>2.1827699999999999E-10</c:v>
                </c:pt>
                <c:pt idx="1002">
                  <c:v>2.1504299999999999E-10</c:v>
                </c:pt>
                <c:pt idx="1003">
                  <c:v>2.1504299999999999E-10</c:v>
                </c:pt>
                <c:pt idx="1004">
                  <c:v>2.1288500000000001E-10</c:v>
                </c:pt>
                <c:pt idx="1005">
                  <c:v>2.1288500000000001E-10</c:v>
                </c:pt>
                <c:pt idx="1006">
                  <c:v>2.1065200000000001E-10</c:v>
                </c:pt>
                <c:pt idx="1007">
                  <c:v>2.1065200000000001E-10</c:v>
                </c:pt>
                <c:pt idx="1008">
                  <c:v>2.10675E-10</c:v>
                </c:pt>
                <c:pt idx="1009">
                  <c:v>2.10675E-10</c:v>
                </c:pt>
                <c:pt idx="1010">
                  <c:v>2.0528200000000001E-10</c:v>
                </c:pt>
                <c:pt idx="1011">
                  <c:v>2.0528200000000001E-10</c:v>
                </c:pt>
                <c:pt idx="1012">
                  <c:v>2.0706399999999999E-10</c:v>
                </c:pt>
                <c:pt idx="1013">
                  <c:v>2.0706399999999999E-10</c:v>
                </c:pt>
                <c:pt idx="1014">
                  <c:v>2.4273E-10</c:v>
                </c:pt>
                <c:pt idx="1015">
                  <c:v>2.4273E-10</c:v>
                </c:pt>
                <c:pt idx="1016">
                  <c:v>2.0129300000000001E-10</c:v>
                </c:pt>
                <c:pt idx="1017">
                  <c:v>2.0129300000000001E-10</c:v>
                </c:pt>
                <c:pt idx="1018">
                  <c:v>2.0531000000000001E-10</c:v>
                </c:pt>
                <c:pt idx="1019">
                  <c:v>2.0531000000000001E-10</c:v>
                </c:pt>
                <c:pt idx="1020">
                  <c:v>2.9724899999999999E-9</c:v>
                </c:pt>
                <c:pt idx="1021">
                  <c:v>2.9724899999999999E-9</c:v>
                </c:pt>
                <c:pt idx="1022">
                  <c:v>1.9540899999999999E-10</c:v>
                </c:pt>
                <c:pt idx="1023">
                  <c:v>1.9540899999999999E-10</c:v>
                </c:pt>
                <c:pt idx="1024">
                  <c:v>1.86593E-10</c:v>
                </c:pt>
                <c:pt idx="1025">
                  <c:v>1.86593E-10</c:v>
                </c:pt>
                <c:pt idx="1026">
                  <c:v>1.85861E-10</c:v>
                </c:pt>
                <c:pt idx="1027">
                  <c:v>1.85861E-10</c:v>
                </c:pt>
                <c:pt idx="1028">
                  <c:v>1.8999000000000001E-10</c:v>
                </c:pt>
                <c:pt idx="1029">
                  <c:v>1.8999000000000001E-10</c:v>
                </c:pt>
                <c:pt idx="1030">
                  <c:v>1.8646599999999999E-10</c:v>
                </c:pt>
                <c:pt idx="1031">
                  <c:v>1.8646599999999999E-10</c:v>
                </c:pt>
                <c:pt idx="1032">
                  <c:v>1.8866799999999999E-10</c:v>
                </c:pt>
                <c:pt idx="1033">
                  <c:v>1.8866799999999999E-10</c:v>
                </c:pt>
                <c:pt idx="1034">
                  <c:v>1.8407800000000001E-10</c:v>
                </c:pt>
                <c:pt idx="1035">
                  <c:v>1.8407800000000001E-10</c:v>
                </c:pt>
                <c:pt idx="1036">
                  <c:v>2.17467E-10</c:v>
                </c:pt>
                <c:pt idx="1037">
                  <c:v>2.17467E-10</c:v>
                </c:pt>
                <c:pt idx="1038">
                  <c:v>1.8498500000000001E-10</c:v>
                </c:pt>
                <c:pt idx="1039">
                  <c:v>1.8498500000000001E-10</c:v>
                </c:pt>
                <c:pt idx="1040">
                  <c:v>1.9042E-10</c:v>
                </c:pt>
                <c:pt idx="1041">
                  <c:v>1.9042E-10</c:v>
                </c:pt>
                <c:pt idx="1042">
                  <c:v>1.8558500000000001E-10</c:v>
                </c:pt>
                <c:pt idx="1043">
                  <c:v>1.8558500000000001E-10</c:v>
                </c:pt>
                <c:pt idx="1044">
                  <c:v>1.83251E-10</c:v>
                </c:pt>
                <c:pt idx="1045">
                  <c:v>1.83251E-10</c:v>
                </c:pt>
                <c:pt idx="1046">
                  <c:v>1.83477E-10</c:v>
                </c:pt>
                <c:pt idx="1047">
                  <c:v>1.83477E-10</c:v>
                </c:pt>
                <c:pt idx="1048">
                  <c:v>1.7496900000000001E-10</c:v>
                </c:pt>
                <c:pt idx="1049">
                  <c:v>1.7496900000000001E-10</c:v>
                </c:pt>
                <c:pt idx="1050">
                  <c:v>1.8005599999999999E-10</c:v>
                </c:pt>
                <c:pt idx="1051">
                  <c:v>1.8005599999999999E-10</c:v>
                </c:pt>
                <c:pt idx="1052">
                  <c:v>1.88064E-10</c:v>
                </c:pt>
                <c:pt idx="1053">
                  <c:v>1.88064E-10</c:v>
                </c:pt>
                <c:pt idx="1054">
                  <c:v>1.83263E-10</c:v>
                </c:pt>
                <c:pt idx="1055">
                  <c:v>1.83263E-10</c:v>
                </c:pt>
                <c:pt idx="1056">
                  <c:v>1.8029000000000001E-10</c:v>
                </c:pt>
                <c:pt idx="1057">
                  <c:v>1.8029000000000001E-10</c:v>
                </c:pt>
                <c:pt idx="1058">
                  <c:v>1.8308499999999999E-10</c:v>
                </c:pt>
                <c:pt idx="1059">
                  <c:v>1.8308499999999999E-10</c:v>
                </c:pt>
                <c:pt idx="1060">
                  <c:v>1.80208E-10</c:v>
                </c:pt>
                <c:pt idx="1061">
                  <c:v>1.80208E-10</c:v>
                </c:pt>
                <c:pt idx="1062">
                  <c:v>1.7558499999999999E-10</c:v>
                </c:pt>
                <c:pt idx="1063">
                  <c:v>1.7558499999999999E-10</c:v>
                </c:pt>
                <c:pt idx="1064">
                  <c:v>1.8019799999999999E-10</c:v>
                </c:pt>
                <c:pt idx="1065">
                  <c:v>1.8019799999999999E-10</c:v>
                </c:pt>
                <c:pt idx="1066">
                  <c:v>1.7787E-10</c:v>
                </c:pt>
                <c:pt idx="1067">
                  <c:v>1.7787E-10</c:v>
                </c:pt>
                <c:pt idx="1068">
                  <c:v>1.7858800000000001E-10</c:v>
                </c:pt>
                <c:pt idx="1069">
                  <c:v>1.7858800000000001E-10</c:v>
                </c:pt>
                <c:pt idx="1070">
                  <c:v>1.7247799999999999E-10</c:v>
                </c:pt>
                <c:pt idx="1071">
                  <c:v>1.7247799999999999E-10</c:v>
                </c:pt>
                <c:pt idx="1072">
                  <c:v>1.70867E-10</c:v>
                </c:pt>
                <c:pt idx="1073">
                  <c:v>1.70867E-10</c:v>
                </c:pt>
                <c:pt idx="1074">
                  <c:v>1.7748299999999999E-10</c:v>
                </c:pt>
                <c:pt idx="1075">
                  <c:v>1.7748299999999999E-10</c:v>
                </c:pt>
                <c:pt idx="1076">
                  <c:v>1.7313100000000001E-10</c:v>
                </c:pt>
                <c:pt idx="1077">
                  <c:v>1.7313100000000001E-10</c:v>
                </c:pt>
                <c:pt idx="1078">
                  <c:v>1.7806799999999999E-10</c:v>
                </c:pt>
                <c:pt idx="1079">
                  <c:v>1.7806799999999999E-10</c:v>
                </c:pt>
                <c:pt idx="1080">
                  <c:v>1.7289300000000001E-10</c:v>
                </c:pt>
                <c:pt idx="1081">
                  <c:v>1.7289300000000001E-10</c:v>
                </c:pt>
                <c:pt idx="1082">
                  <c:v>1.688E-10</c:v>
                </c:pt>
                <c:pt idx="1083">
                  <c:v>1.688E-10</c:v>
                </c:pt>
                <c:pt idx="1084">
                  <c:v>1.72762E-10</c:v>
                </c:pt>
                <c:pt idx="1085">
                  <c:v>1.72762E-10</c:v>
                </c:pt>
                <c:pt idx="1086">
                  <c:v>1.68502E-10</c:v>
                </c:pt>
                <c:pt idx="1087">
                  <c:v>1.68502E-10</c:v>
                </c:pt>
                <c:pt idx="1088">
                  <c:v>1.7124299999999999E-10</c:v>
                </c:pt>
                <c:pt idx="1089">
                  <c:v>1.7124299999999999E-10</c:v>
                </c:pt>
                <c:pt idx="1090">
                  <c:v>1.7170300000000001E-10</c:v>
                </c:pt>
                <c:pt idx="1091">
                  <c:v>1.7170300000000001E-10</c:v>
                </c:pt>
                <c:pt idx="1092">
                  <c:v>1.6810200000000001E-10</c:v>
                </c:pt>
                <c:pt idx="1093">
                  <c:v>1.6810200000000001E-10</c:v>
                </c:pt>
                <c:pt idx="1094">
                  <c:v>1.7011299999999999E-10</c:v>
                </c:pt>
                <c:pt idx="1095">
                  <c:v>1.7011299999999999E-10</c:v>
                </c:pt>
                <c:pt idx="1096">
                  <c:v>1.7320900000000001E-10</c:v>
                </c:pt>
                <c:pt idx="1097">
                  <c:v>1.7320900000000001E-10</c:v>
                </c:pt>
                <c:pt idx="1098">
                  <c:v>1.6325399999999999E-10</c:v>
                </c:pt>
                <c:pt idx="1099">
                  <c:v>1.6325399999999999E-10</c:v>
                </c:pt>
                <c:pt idx="1100">
                  <c:v>1.6427899999999999E-10</c:v>
                </c:pt>
                <c:pt idx="1101">
                  <c:v>1.6427899999999999E-10</c:v>
                </c:pt>
                <c:pt idx="1102">
                  <c:v>1.6998899999999999E-10</c:v>
                </c:pt>
                <c:pt idx="1103">
                  <c:v>1.6998899999999999E-10</c:v>
                </c:pt>
                <c:pt idx="1104">
                  <c:v>1.7447299999999999E-10</c:v>
                </c:pt>
                <c:pt idx="1105">
                  <c:v>1.7447299999999999E-10</c:v>
                </c:pt>
                <c:pt idx="1106">
                  <c:v>1.74486E-10</c:v>
                </c:pt>
                <c:pt idx="1107">
                  <c:v>1.74486E-10</c:v>
                </c:pt>
                <c:pt idx="1108">
                  <c:v>1.72741E-10</c:v>
                </c:pt>
                <c:pt idx="1109">
                  <c:v>1.72741E-10</c:v>
                </c:pt>
                <c:pt idx="1110">
                  <c:v>1.6423999999999999E-10</c:v>
                </c:pt>
                <c:pt idx="1111">
                  <c:v>1.6423999999999999E-10</c:v>
                </c:pt>
                <c:pt idx="1112">
                  <c:v>1.6487800000000001E-10</c:v>
                </c:pt>
                <c:pt idx="1113">
                  <c:v>1.6487800000000001E-10</c:v>
                </c:pt>
                <c:pt idx="1114">
                  <c:v>1.68697E-10</c:v>
                </c:pt>
                <c:pt idx="1115">
                  <c:v>1.68697E-10</c:v>
                </c:pt>
                <c:pt idx="1116">
                  <c:v>1.6650200000000001E-10</c:v>
                </c:pt>
                <c:pt idx="1117">
                  <c:v>1.6650200000000001E-10</c:v>
                </c:pt>
                <c:pt idx="1118">
                  <c:v>1.6130400000000001E-10</c:v>
                </c:pt>
                <c:pt idx="1119">
                  <c:v>1.6130400000000001E-10</c:v>
                </c:pt>
                <c:pt idx="1120">
                  <c:v>1.67049E-10</c:v>
                </c:pt>
                <c:pt idx="1121">
                  <c:v>1.67049E-10</c:v>
                </c:pt>
                <c:pt idx="1122">
                  <c:v>1.6409700000000001E-10</c:v>
                </c:pt>
                <c:pt idx="1123">
                  <c:v>1.6409700000000001E-10</c:v>
                </c:pt>
                <c:pt idx="1124">
                  <c:v>1.62132E-10</c:v>
                </c:pt>
                <c:pt idx="1125">
                  <c:v>1.62132E-10</c:v>
                </c:pt>
                <c:pt idx="1126">
                  <c:v>1.61966E-10</c:v>
                </c:pt>
                <c:pt idx="1127">
                  <c:v>1.61966E-10</c:v>
                </c:pt>
                <c:pt idx="1128">
                  <c:v>1.6728599999999999E-10</c:v>
                </c:pt>
                <c:pt idx="1129">
                  <c:v>1.6728599999999999E-10</c:v>
                </c:pt>
                <c:pt idx="1130">
                  <c:v>1.64241E-10</c:v>
                </c:pt>
                <c:pt idx="1131">
                  <c:v>1.64241E-10</c:v>
                </c:pt>
                <c:pt idx="1132">
                  <c:v>1.6115900000000001E-10</c:v>
                </c:pt>
                <c:pt idx="1133">
                  <c:v>1.6115900000000001E-10</c:v>
                </c:pt>
                <c:pt idx="1134">
                  <c:v>1.6529999999999999E-10</c:v>
                </c:pt>
                <c:pt idx="1135">
                  <c:v>1.6529999999999999E-10</c:v>
                </c:pt>
                <c:pt idx="1136">
                  <c:v>1.6241399999999999E-10</c:v>
                </c:pt>
                <c:pt idx="1137">
                  <c:v>1.6241399999999999E-10</c:v>
                </c:pt>
                <c:pt idx="1138">
                  <c:v>1.5669799999999999E-10</c:v>
                </c:pt>
                <c:pt idx="1139">
                  <c:v>1.5669799999999999E-10</c:v>
                </c:pt>
                <c:pt idx="1140">
                  <c:v>1.63035E-10</c:v>
                </c:pt>
                <c:pt idx="1141">
                  <c:v>1.63035E-10</c:v>
                </c:pt>
                <c:pt idx="1142">
                  <c:v>1.5465E-10</c:v>
                </c:pt>
                <c:pt idx="1143">
                  <c:v>1.5465E-10</c:v>
                </c:pt>
                <c:pt idx="1144">
                  <c:v>1.5866799999999999E-10</c:v>
                </c:pt>
                <c:pt idx="1145">
                  <c:v>1.5866799999999999E-10</c:v>
                </c:pt>
                <c:pt idx="1146">
                  <c:v>1.6230199999999999E-10</c:v>
                </c:pt>
                <c:pt idx="1147">
                  <c:v>1.6230199999999999E-10</c:v>
                </c:pt>
                <c:pt idx="1148">
                  <c:v>1.6081699999999999E-10</c:v>
                </c:pt>
                <c:pt idx="1149">
                  <c:v>1.6081699999999999E-10</c:v>
                </c:pt>
                <c:pt idx="1150">
                  <c:v>1.5879199999999999E-10</c:v>
                </c:pt>
                <c:pt idx="1151">
                  <c:v>1.5879199999999999E-10</c:v>
                </c:pt>
                <c:pt idx="1152">
                  <c:v>1.55798E-10</c:v>
                </c:pt>
                <c:pt idx="1153">
                  <c:v>1.55798E-10</c:v>
                </c:pt>
                <c:pt idx="1154">
                  <c:v>1.56192E-10</c:v>
                </c:pt>
                <c:pt idx="1155">
                  <c:v>1.56192E-10</c:v>
                </c:pt>
                <c:pt idx="1156">
                  <c:v>1.51706E-10</c:v>
                </c:pt>
                <c:pt idx="1157">
                  <c:v>1.51706E-10</c:v>
                </c:pt>
                <c:pt idx="1158">
                  <c:v>1.6467900000000001E-10</c:v>
                </c:pt>
                <c:pt idx="1159">
                  <c:v>1.6467900000000001E-10</c:v>
                </c:pt>
                <c:pt idx="1160">
                  <c:v>1.53517E-10</c:v>
                </c:pt>
                <c:pt idx="1161">
                  <c:v>1.53517E-10</c:v>
                </c:pt>
                <c:pt idx="1162">
                  <c:v>1.57816E-10</c:v>
                </c:pt>
                <c:pt idx="1163">
                  <c:v>1.57816E-10</c:v>
                </c:pt>
                <c:pt idx="1164">
                  <c:v>1.5344200000000001E-10</c:v>
                </c:pt>
                <c:pt idx="1165">
                  <c:v>1.5344200000000001E-10</c:v>
                </c:pt>
                <c:pt idx="1166">
                  <c:v>1.5694799999999999E-10</c:v>
                </c:pt>
                <c:pt idx="1167">
                  <c:v>1.5694799999999999E-10</c:v>
                </c:pt>
                <c:pt idx="1168">
                  <c:v>1.6013599999999999E-10</c:v>
                </c:pt>
                <c:pt idx="1169">
                  <c:v>1.6013599999999999E-10</c:v>
                </c:pt>
                <c:pt idx="1170">
                  <c:v>1.57976E-10</c:v>
                </c:pt>
                <c:pt idx="1171">
                  <c:v>1.57976E-10</c:v>
                </c:pt>
                <c:pt idx="1172">
                  <c:v>1.55406E-10</c:v>
                </c:pt>
                <c:pt idx="1173">
                  <c:v>1.55406E-10</c:v>
                </c:pt>
                <c:pt idx="1174">
                  <c:v>1.53917E-10</c:v>
                </c:pt>
                <c:pt idx="1175">
                  <c:v>1.53917E-10</c:v>
                </c:pt>
                <c:pt idx="1176">
                  <c:v>1.5776699999999999E-10</c:v>
                </c:pt>
                <c:pt idx="1177">
                  <c:v>1.5776699999999999E-10</c:v>
                </c:pt>
                <c:pt idx="1178">
                  <c:v>1.5559400000000001E-10</c:v>
                </c:pt>
                <c:pt idx="1179">
                  <c:v>1.5559400000000001E-10</c:v>
                </c:pt>
                <c:pt idx="1180">
                  <c:v>1.53408E-10</c:v>
                </c:pt>
                <c:pt idx="1181">
                  <c:v>1.53408E-10</c:v>
                </c:pt>
                <c:pt idx="1182">
                  <c:v>1.54387E-10</c:v>
                </c:pt>
                <c:pt idx="1183">
                  <c:v>1.54387E-10</c:v>
                </c:pt>
                <c:pt idx="1184">
                  <c:v>1.5722400000000001E-10</c:v>
                </c:pt>
                <c:pt idx="1185">
                  <c:v>1.5722400000000001E-10</c:v>
                </c:pt>
                <c:pt idx="1186">
                  <c:v>1.5067099999999999E-10</c:v>
                </c:pt>
                <c:pt idx="1187">
                  <c:v>1.5067099999999999E-10</c:v>
                </c:pt>
                <c:pt idx="1188">
                  <c:v>1.59974E-10</c:v>
                </c:pt>
                <c:pt idx="1189">
                  <c:v>1.59974E-10</c:v>
                </c:pt>
                <c:pt idx="1190">
                  <c:v>1.54098E-10</c:v>
                </c:pt>
                <c:pt idx="1191">
                  <c:v>1.54098E-10</c:v>
                </c:pt>
                <c:pt idx="1192">
                  <c:v>1.5498299999999999E-10</c:v>
                </c:pt>
                <c:pt idx="1193">
                  <c:v>1.5498299999999999E-10</c:v>
                </c:pt>
                <c:pt idx="1194">
                  <c:v>1.5572699999999999E-10</c:v>
                </c:pt>
                <c:pt idx="1195">
                  <c:v>1.5572699999999999E-10</c:v>
                </c:pt>
                <c:pt idx="1196">
                  <c:v>1.5169899999999999E-10</c:v>
                </c:pt>
                <c:pt idx="1197">
                  <c:v>1.5169899999999999E-10</c:v>
                </c:pt>
                <c:pt idx="1198">
                  <c:v>1.4895300000000001E-10</c:v>
                </c:pt>
                <c:pt idx="1199">
                  <c:v>1.4895300000000001E-10</c:v>
                </c:pt>
                <c:pt idx="1200">
                  <c:v>1.52911E-10</c:v>
                </c:pt>
                <c:pt idx="1201">
                  <c:v>1.52911E-10</c:v>
                </c:pt>
                <c:pt idx="1202">
                  <c:v>1.62141E-10</c:v>
                </c:pt>
                <c:pt idx="1203">
                  <c:v>1.62141E-10</c:v>
                </c:pt>
                <c:pt idx="1204">
                  <c:v>1.5304200000000001E-10</c:v>
                </c:pt>
                <c:pt idx="1205">
                  <c:v>1.5304200000000001E-10</c:v>
                </c:pt>
                <c:pt idx="1206">
                  <c:v>1.52055E-10</c:v>
                </c:pt>
                <c:pt idx="1207">
                  <c:v>1.52055E-10</c:v>
                </c:pt>
                <c:pt idx="1208">
                  <c:v>1.54978E-10</c:v>
                </c:pt>
                <c:pt idx="1209">
                  <c:v>1.54978E-10</c:v>
                </c:pt>
                <c:pt idx="1210">
                  <c:v>1.49744E-10</c:v>
                </c:pt>
                <c:pt idx="1211">
                  <c:v>1.49744E-10</c:v>
                </c:pt>
                <c:pt idx="1212">
                  <c:v>1.45905E-10</c:v>
                </c:pt>
                <c:pt idx="1213">
                  <c:v>1.45905E-10</c:v>
                </c:pt>
                <c:pt idx="1214">
                  <c:v>1.4751200000000001E-10</c:v>
                </c:pt>
                <c:pt idx="1215">
                  <c:v>1.4751200000000001E-10</c:v>
                </c:pt>
                <c:pt idx="1216">
                  <c:v>1.4819999999999999E-10</c:v>
                </c:pt>
                <c:pt idx="1217">
                  <c:v>1.4819999999999999E-10</c:v>
                </c:pt>
                <c:pt idx="1218">
                  <c:v>1.51281E-10</c:v>
                </c:pt>
                <c:pt idx="1219">
                  <c:v>1.51281E-10</c:v>
                </c:pt>
                <c:pt idx="1220">
                  <c:v>1.5010400000000001E-10</c:v>
                </c:pt>
                <c:pt idx="1221">
                  <c:v>1.5010400000000001E-10</c:v>
                </c:pt>
                <c:pt idx="1222">
                  <c:v>1.47382E-10</c:v>
                </c:pt>
                <c:pt idx="1223">
                  <c:v>1.47382E-10</c:v>
                </c:pt>
                <c:pt idx="1224">
                  <c:v>1.5038E-10</c:v>
                </c:pt>
                <c:pt idx="1225">
                  <c:v>1.5038E-10</c:v>
                </c:pt>
                <c:pt idx="1226">
                  <c:v>1.49367E-10</c:v>
                </c:pt>
                <c:pt idx="1227">
                  <c:v>1.49367E-10</c:v>
                </c:pt>
                <c:pt idx="1228">
                  <c:v>1.4552000000000001E-10</c:v>
                </c:pt>
                <c:pt idx="1229">
                  <c:v>1.4552000000000001E-10</c:v>
                </c:pt>
                <c:pt idx="1230">
                  <c:v>1.4684099999999999E-10</c:v>
                </c:pt>
                <c:pt idx="1231">
                  <c:v>1.4684099999999999E-10</c:v>
                </c:pt>
                <c:pt idx="1232">
                  <c:v>1.4469899999999999E-10</c:v>
                </c:pt>
                <c:pt idx="1233">
                  <c:v>1.4469899999999999E-10</c:v>
                </c:pt>
                <c:pt idx="1234">
                  <c:v>1.4379700000000001E-10</c:v>
                </c:pt>
                <c:pt idx="1235">
                  <c:v>1.4379700000000001E-10</c:v>
                </c:pt>
                <c:pt idx="1236">
                  <c:v>1.4358999999999999E-10</c:v>
                </c:pt>
                <c:pt idx="1237">
                  <c:v>1.4358999999999999E-10</c:v>
                </c:pt>
                <c:pt idx="1238">
                  <c:v>1.4805200000000001E-10</c:v>
                </c:pt>
                <c:pt idx="1239">
                  <c:v>1.4805200000000001E-10</c:v>
                </c:pt>
                <c:pt idx="1240">
                  <c:v>1.4546099999999999E-10</c:v>
                </c:pt>
                <c:pt idx="1241">
                  <c:v>1.4546099999999999E-10</c:v>
                </c:pt>
                <c:pt idx="1242">
                  <c:v>1.4258299999999999E-10</c:v>
                </c:pt>
                <c:pt idx="1243">
                  <c:v>1.4258299999999999E-10</c:v>
                </c:pt>
                <c:pt idx="1244">
                  <c:v>1.4137100000000001E-10</c:v>
                </c:pt>
                <c:pt idx="1245">
                  <c:v>1.4137100000000001E-10</c:v>
                </c:pt>
                <c:pt idx="1246">
                  <c:v>1.4251600000000001E-10</c:v>
                </c:pt>
                <c:pt idx="1247">
                  <c:v>1.4251600000000001E-10</c:v>
                </c:pt>
                <c:pt idx="1248">
                  <c:v>1.4557500000000001E-10</c:v>
                </c:pt>
                <c:pt idx="1249">
                  <c:v>1.4557500000000001E-10</c:v>
                </c:pt>
                <c:pt idx="1250">
                  <c:v>1.4193800000000001E-10</c:v>
                </c:pt>
                <c:pt idx="1251">
                  <c:v>1.4193800000000001E-10</c:v>
                </c:pt>
                <c:pt idx="1252">
                  <c:v>1.42811E-10</c:v>
                </c:pt>
                <c:pt idx="1253">
                  <c:v>1.42811E-10</c:v>
                </c:pt>
                <c:pt idx="1254">
                  <c:v>1.4298399999999999E-10</c:v>
                </c:pt>
                <c:pt idx="1255">
                  <c:v>1.4298399999999999E-10</c:v>
                </c:pt>
                <c:pt idx="1256">
                  <c:v>1.4085000000000001E-10</c:v>
                </c:pt>
                <c:pt idx="1257">
                  <c:v>1.4085000000000001E-10</c:v>
                </c:pt>
                <c:pt idx="1258">
                  <c:v>1.4678600000000001E-10</c:v>
                </c:pt>
                <c:pt idx="1259">
                  <c:v>1.4678600000000001E-10</c:v>
                </c:pt>
                <c:pt idx="1260">
                  <c:v>1.39391E-10</c:v>
                </c:pt>
                <c:pt idx="1261">
                  <c:v>1.39391E-10</c:v>
                </c:pt>
                <c:pt idx="1262">
                  <c:v>1.4159700000000001E-10</c:v>
                </c:pt>
                <c:pt idx="1263">
                  <c:v>1.4159700000000001E-10</c:v>
                </c:pt>
                <c:pt idx="1264">
                  <c:v>1.44172E-10</c:v>
                </c:pt>
                <c:pt idx="1265">
                  <c:v>1.44172E-10</c:v>
                </c:pt>
                <c:pt idx="1266">
                  <c:v>1.4603900000000001E-10</c:v>
                </c:pt>
                <c:pt idx="1267">
                  <c:v>1.4603900000000001E-10</c:v>
                </c:pt>
                <c:pt idx="1268">
                  <c:v>1.3632E-10</c:v>
                </c:pt>
                <c:pt idx="1269">
                  <c:v>1.3632E-10</c:v>
                </c:pt>
                <c:pt idx="1270">
                  <c:v>1.41307E-10</c:v>
                </c:pt>
                <c:pt idx="1271">
                  <c:v>1.41307E-10</c:v>
                </c:pt>
                <c:pt idx="1272">
                  <c:v>1.40532E-10</c:v>
                </c:pt>
                <c:pt idx="1273">
                  <c:v>1.40532E-10</c:v>
                </c:pt>
                <c:pt idx="1274">
                  <c:v>1.3755399999999999E-10</c:v>
                </c:pt>
                <c:pt idx="1275">
                  <c:v>1.3755399999999999E-10</c:v>
                </c:pt>
                <c:pt idx="1276">
                  <c:v>1.41982E-10</c:v>
                </c:pt>
                <c:pt idx="1277">
                  <c:v>1.41982E-10</c:v>
                </c:pt>
                <c:pt idx="1278">
                  <c:v>1.3615599999999999E-10</c:v>
                </c:pt>
                <c:pt idx="1279">
                  <c:v>1.3615599999999999E-10</c:v>
                </c:pt>
                <c:pt idx="1280">
                  <c:v>1.3743699999999999E-10</c:v>
                </c:pt>
                <c:pt idx="1281">
                  <c:v>1.3743699999999999E-10</c:v>
                </c:pt>
                <c:pt idx="1282">
                  <c:v>1.36633E-10</c:v>
                </c:pt>
                <c:pt idx="1283">
                  <c:v>1.36633E-10</c:v>
                </c:pt>
                <c:pt idx="1284">
                  <c:v>1.3855499999999999E-10</c:v>
                </c:pt>
                <c:pt idx="1285">
                  <c:v>1.3855499999999999E-10</c:v>
                </c:pt>
                <c:pt idx="1286">
                  <c:v>1.38682E-10</c:v>
                </c:pt>
                <c:pt idx="1287">
                  <c:v>1.38682E-10</c:v>
                </c:pt>
                <c:pt idx="1288">
                  <c:v>1.35588E-10</c:v>
                </c:pt>
                <c:pt idx="1289">
                  <c:v>1.35588E-10</c:v>
                </c:pt>
                <c:pt idx="1290">
                  <c:v>1.4199899999999999E-10</c:v>
                </c:pt>
                <c:pt idx="1291">
                  <c:v>1.4199899999999999E-10</c:v>
                </c:pt>
                <c:pt idx="1292">
                  <c:v>1.3363099999999999E-10</c:v>
                </c:pt>
                <c:pt idx="1293">
                  <c:v>1.3363099999999999E-10</c:v>
                </c:pt>
                <c:pt idx="1294">
                  <c:v>1.34132E-10</c:v>
                </c:pt>
                <c:pt idx="1295">
                  <c:v>1.34132E-10</c:v>
                </c:pt>
                <c:pt idx="1296">
                  <c:v>1.382E-10</c:v>
                </c:pt>
                <c:pt idx="1297">
                  <c:v>1.382E-10</c:v>
                </c:pt>
                <c:pt idx="1298">
                  <c:v>1.4347499999999999E-10</c:v>
                </c:pt>
                <c:pt idx="1299">
                  <c:v>1.4347499999999999E-10</c:v>
                </c:pt>
                <c:pt idx="1300">
                  <c:v>1.3501099999999999E-10</c:v>
                </c:pt>
                <c:pt idx="1301">
                  <c:v>1.3501099999999999E-10</c:v>
                </c:pt>
                <c:pt idx="1302">
                  <c:v>1.3503100000000001E-10</c:v>
                </c:pt>
                <c:pt idx="1303">
                  <c:v>1.3503100000000001E-10</c:v>
                </c:pt>
                <c:pt idx="1304">
                  <c:v>1.3730399999999999E-10</c:v>
                </c:pt>
                <c:pt idx="1305">
                  <c:v>1.3730399999999999E-10</c:v>
                </c:pt>
                <c:pt idx="1306">
                  <c:v>1.3352599999999999E-10</c:v>
                </c:pt>
                <c:pt idx="1307">
                  <c:v>1.3352599999999999E-10</c:v>
                </c:pt>
                <c:pt idx="1308">
                  <c:v>1.4137799999999999E-10</c:v>
                </c:pt>
                <c:pt idx="1309">
                  <c:v>1.4137799999999999E-10</c:v>
                </c:pt>
                <c:pt idx="1310">
                  <c:v>1.3642699999999999E-10</c:v>
                </c:pt>
                <c:pt idx="1311">
                  <c:v>1.3642699999999999E-10</c:v>
                </c:pt>
                <c:pt idx="1312">
                  <c:v>1.3421899999999999E-10</c:v>
                </c:pt>
                <c:pt idx="1313">
                  <c:v>1.3421899999999999E-10</c:v>
                </c:pt>
                <c:pt idx="1314">
                  <c:v>1.39725E-10</c:v>
                </c:pt>
                <c:pt idx="1315">
                  <c:v>1.39725E-10</c:v>
                </c:pt>
                <c:pt idx="1316">
                  <c:v>1.3597400000000001E-10</c:v>
                </c:pt>
                <c:pt idx="1317">
                  <c:v>1.3597400000000001E-10</c:v>
                </c:pt>
                <c:pt idx="1318">
                  <c:v>1.4383099999999999E-10</c:v>
                </c:pt>
                <c:pt idx="1319">
                  <c:v>1.4383099999999999E-10</c:v>
                </c:pt>
                <c:pt idx="1320">
                  <c:v>1.3224199999999999E-10</c:v>
                </c:pt>
                <c:pt idx="1321">
                  <c:v>1.3224199999999999E-10</c:v>
                </c:pt>
                <c:pt idx="1322">
                  <c:v>1.36537E-10</c:v>
                </c:pt>
                <c:pt idx="1323">
                  <c:v>1.36537E-10</c:v>
                </c:pt>
                <c:pt idx="1324">
                  <c:v>1.3583699999999999E-10</c:v>
                </c:pt>
                <c:pt idx="1325">
                  <c:v>1.3583699999999999E-10</c:v>
                </c:pt>
                <c:pt idx="1326">
                  <c:v>1.3445000000000001E-10</c:v>
                </c:pt>
                <c:pt idx="1327">
                  <c:v>1.3445000000000001E-10</c:v>
                </c:pt>
                <c:pt idx="1328">
                  <c:v>1.31453E-10</c:v>
                </c:pt>
                <c:pt idx="1329">
                  <c:v>1.31453E-10</c:v>
                </c:pt>
                <c:pt idx="1330">
                  <c:v>1.3194000000000001E-10</c:v>
                </c:pt>
                <c:pt idx="1331">
                  <c:v>1.3194000000000001E-10</c:v>
                </c:pt>
                <c:pt idx="1332">
                  <c:v>1.34708E-10</c:v>
                </c:pt>
                <c:pt idx="1333">
                  <c:v>1.34708E-10</c:v>
                </c:pt>
                <c:pt idx="1334">
                  <c:v>1.3111400000000001E-10</c:v>
                </c:pt>
                <c:pt idx="1335">
                  <c:v>1.3111400000000001E-10</c:v>
                </c:pt>
                <c:pt idx="1336">
                  <c:v>1.3334400000000001E-10</c:v>
                </c:pt>
                <c:pt idx="1337">
                  <c:v>1.3334400000000001E-10</c:v>
                </c:pt>
                <c:pt idx="1338">
                  <c:v>1.26677E-10</c:v>
                </c:pt>
                <c:pt idx="1339">
                  <c:v>1.26677E-10</c:v>
                </c:pt>
                <c:pt idx="1340">
                  <c:v>1.2891499999999999E-10</c:v>
                </c:pt>
                <c:pt idx="1341">
                  <c:v>1.2891499999999999E-10</c:v>
                </c:pt>
                <c:pt idx="1342">
                  <c:v>1.3123800000000001E-10</c:v>
                </c:pt>
                <c:pt idx="1343">
                  <c:v>1.3123800000000001E-10</c:v>
                </c:pt>
                <c:pt idx="1344">
                  <c:v>1.3366999999999999E-10</c:v>
                </c:pt>
                <c:pt idx="1345">
                  <c:v>1.3366999999999999E-10</c:v>
                </c:pt>
                <c:pt idx="1346">
                  <c:v>1.2908900000000001E-10</c:v>
                </c:pt>
                <c:pt idx="1347">
                  <c:v>1.2908900000000001E-10</c:v>
                </c:pt>
                <c:pt idx="1348">
                  <c:v>1.27958E-10</c:v>
                </c:pt>
                <c:pt idx="1349">
                  <c:v>1.27958E-10</c:v>
                </c:pt>
                <c:pt idx="1350">
                  <c:v>1.3741800000000001E-10</c:v>
                </c:pt>
                <c:pt idx="1351">
                  <c:v>1.3741800000000001E-10</c:v>
                </c:pt>
                <c:pt idx="1352">
                  <c:v>1.26527E-10</c:v>
                </c:pt>
                <c:pt idx="1353">
                  <c:v>1.26527E-10</c:v>
                </c:pt>
                <c:pt idx="1354">
                  <c:v>1.24056E-10</c:v>
                </c:pt>
                <c:pt idx="1355">
                  <c:v>1.24056E-10</c:v>
                </c:pt>
                <c:pt idx="1356">
                  <c:v>1.296E-10</c:v>
                </c:pt>
                <c:pt idx="1357">
                  <c:v>1.296E-10</c:v>
                </c:pt>
                <c:pt idx="1358">
                  <c:v>1.3186100000000001E-10</c:v>
                </c:pt>
                <c:pt idx="1359">
                  <c:v>1.3186100000000001E-10</c:v>
                </c:pt>
                <c:pt idx="1360">
                  <c:v>1.3004400000000001E-10</c:v>
                </c:pt>
                <c:pt idx="1361">
                  <c:v>1.3004400000000001E-10</c:v>
                </c:pt>
                <c:pt idx="1362">
                  <c:v>1.26457E-10</c:v>
                </c:pt>
                <c:pt idx="1363">
                  <c:v>1.26457E-10</c:v>
                </c:pt>
                <c:pt idx="1364">
                  <c:v>1.3103999999999999E-10</c:v>
                </c:pt>
                <c:pt idx="1365">
                  <c:v>1.3103999999999999E-10</c:v>
                </c:pt>
                <c:pt idx="1366">
                  <c:v>1.2322500000000001E-10</c:v>
                </c:pt>
                <c:pt idx="1367">
                  <c:v>1.2322500000000001E-10</c:v>
                </c:pt>
                <c:pt idx="1368">
                  <c:v>1.26753E-10</c:v>
                </c:pt>
                <c:pt idx="1369">
                  <c:v>1.26753E-10</c:v>
                </c:pt>
                <c:pt idx="1370">
                  <c:v>1.2861699999999999E-10</c:v>
                </c:pt>
                <c:pt idx="1371">
                  <c:v>1.2861699999999999E-10</c:v>
                </c:pt>
                <c:pt idx="1372">
                  <c:v>1.2693800000000001E-10</c:v>
                </c:pt>
                <c:pt idx="1373">
                  <c:v>1.2693800000000001E-10</c:v>
                </c:pt>
                <c:pt idx="1374">
                  <c:v>1.3106000000000001E-10</c:v>
                </c:pt>
                <c:pt idx="1375">
                  <c:v>1.3106000000000001E-10</c:v>
                </c:pt>
                <c:pt idx="1376">
                  <c:v>1.2767399999999999E-10</c:v>
                </c:pt>
                <c:pt idx="1377">
                  <c:v>1.2767399999999999E-10</c:v>
                </c:pt>
                <c:pt idx="1378">
                  <c:v>1.3165099999999999E-10</c:v>
                </c:pt>
                <c:pt idx="1379">
                  <c:v>1.3165099999999999E-10</c:v>
                </c:pt>
                <c:pt idx="1380">
                  <c:v>1.4569599999999999E-10</c:v>
                </c:pt>
                <c:pt idx="1381">
                  <c:v>1.4569599999999999E-10</c:v>
                </c:pt>
                <c:pt idx="1382">
                  <c:v>1.2936099999999999E-10</c:v>
                </c:pt>
                <c:pt idx="1383">
                  <c:v>1.2936099999999999E-10</c:v>
                </c:pt>
                <c:pt idx="1384">
                  <c:v>1.25487E-10</c:v>
                </c:pt>
                <c:pt idx="1385">
                  <c:v>1.25487E-10</c:v>
                </c:pt>
                <c:pt idx="1386">
                  <c:v>1.3040600000000001E-10</c:v>
                </c:pt>
                <c:pt idx="1387">
                  <c:v>1.3040600000000001E-10</c:v>
                </c:pt>
                <c:pt idx="1388">
                  <c:v>1.2791E-10</c:v>
                </c:pt>
                <c:pt idx="1389">
                  <c:v>1.2791E-10</c:v>
                </c:pt>
                <c:pt idx="1390">
                  <c:v>1.2549499999999999E-10</c:v>
                </c:pt>
                <c:pt idx="1391">
                  <c:v>1.2549499999999999E-10</c:v>
                </c:pt>
                <c:pt idx="1392">
                  <c:v>1.2779600000000001E-10</c:v>
                </c:pt>
                <c:pt idx="1393">
                  <c:v>1.2779600000000001E-10</c:v>
                </c:pt>
                <c:pt idx="1394">
                  <c:v>1.2172299999999999E-10</c:v>
                </c:pt>
                <c:pt idx="1395">
                  <c:v>1.2172299999999999E-10</c:v>
                </c:pt>
                <c:pt idx="1396">
                  <c:v>1.2732999999999999E-10</c:v>
                </c:pt>
                <c:pt idx="1397">
                  <c:v>1.2732999999999999E-10</c:v>
                </c:pt>
                <c:pt idx="1398">
                  <c:v>1.2602800000000001E-10</c:v>
                </c:pt>
                <c:pt idx="1399">
                  <c:v>1.2602800000000001E-10</c:v>
                </c:pt>
                <c:pt idx="1400">
                  <c:v>1.20497E-10</c:v>
                </c:pt>
                <c:pt idx="1401">
                  <c:v>1.20497E-10</c:v>
                </c:pt>
                <c:pt idx="1402">
                  <c:v>1.2442E-10</c:v>
                </c:pt>
                <c:pt idx="1403">
                  <c:v>1.2442E-10</c:v>
                </c:pt>
                <c:pt idx="1404">
                  <c:v>1.24616E-10</c:v>
                </c:pt>
                <c:pt idx="1405">
                  <c:v>1.24616E-10</c:v>
                </c:pt>
                <c:pt idx="1406">
                  <c:v>1.2382500000000001E-10</c:v>
                </c:pt>
                <c:pt idx="1407">
                  <c:v>1.2382500000000001E-10</c:v>
                </c:pt>
                <c:pt idx="1408">
                  <c:v>1.25686E-10</c:v>
                </c:pt>
                <c:pt idx="1409">
                  <c:v>1.25686E-10</c:v>
                </c:pt>
                <c:pt idx="1410">
                  <c:v>1.27792E-10</c:v>
                </c:pt>
                <c:pt idx="1411">
                  <c:v>1.27792E-10</c:v>
                </c:pt>
                <c:pt idx="1412">
                  <c:v>1.2503000000000001E-10</c:v>
                </c:pt>
                <c:pt idx="1413">
                  <c:v>1.2503000000000001E-10</c:v>
                </c:pt>
                <c:pt idx="1414">
                  <c:v>1.23511E-10</c:v>
                </c:pt>
                <c:pt idx="1415">
                  <c:v>1.23511E-10</c:v>
                </c:pt>
                <c:pt idx="1416">
                  <c:v>1.2293399999999999E-10</c:v>
                </c:pt>
                <c:pt idx="1417">
                  <c:v>1.2293399999999999E-10</c:v>
                </c:pt>
                <c:pt idx="1418">
                  <c:v>1.2619900000000001E-10</c:v>
                </c:pt>
                <c:pt idx="1419">
                  <c:v>1.2619900000000001E-10</c:v>
                </c:pt>
                <c:pt idx="1420">
                  <c:v>1.2345100000000001E-10</c:v>
                </c:pt>
                <c:pt idx="1421">
                  <c:v>1.2345100000000001E-10</c:v>
                </c:pt>
                <c:pt idx="1422">
                  <c:v>1.2292400000000001E-10</c:v>
                </c:pt>
                <c:pt idx="1423">
                  <c:v>1.2292400000000001E-10</c:v>
                </c:pt>
                <c:pt idx="1424">
                  <c:v>1.2091499999999999E-10</c:v>
                </c:pt>
                <c:pt idx="1425">
                  <c:v>1.2091499999999999E-10</c:v>
                </c:pt>
                <c:pt idx="1426">
                  <c:v>1.23044E-10</c:v>
                </c:pt>
                <c:pt idx="1427">
                  <c:v>1.23044E-10</c:v>
                </c:pt>
                <c:pt idx="1428">
                  <c:v>1.26355E-10</c:v>
                </c:pt>
                <c:pt idx="1429">
                  <c:v>1.26355E-10</c:v>
                </c:pt>
                <c:pt idx="1430">
                  <c:v>1.2146900000000001E-10</c:v>
                </c:pt>
                <c:pt idx="1431">
                  <c:v>1.2146900000000001E-10</c:v>
                </c:pt>
                <c:pt idx="1432">
                  <c:v>1.2622399999999999E-10</c:v>
                </c:pt>
                <c:pt idx="1433">
                  <c:v>1.2622399999999999E-10</c:v>
                </c:pt>
                <c:pt idx="1434">
                  <c:v>1.2123100000000001E-10</c:v>
                </c:pt>
                <c:pt idx="1435">
                  <c:v>1.2123100000000001E-10</c:v>
                </c:pt>
                <c:pt idx="1436">
                  <c:v>1.2204799999999999E-10</c:v>
                </c:pt>
                <c:pt idx="1437">
                  <c:v>1.2204799999999999E-10</c:v>
                </c:pt>
                <c:pt idx="1438">
                  <c:v>1.1853100000000001E-10</c:v>
                </c:pt>
                <c:pt idx="1439">
                  <c:v>1.1853100000000001E-10</c:v>
                </c:pt>
                <c:pt idx="1440">
                  <c:v>1.1902899999999999E-10</c:v>
                </c:pt>
                <c:pt idx="1441">
                  <c:v>1.1902899999999999E-10</c:v>
                </c:pt>
                <c:pt idx="1442">
                  <c:v>1.2312600000000001E-10</c:v>
                </c:pt>
                <c:pt idx="1443">
                  <c:v>1.2312600000000001E-10</c:v>
                </c:pt>
                <c:pt idx="1444">
                  <c:v>1.2416599999999999E-10</c:v>
                </c:pt>
                <c:pt idx="1445">
                  <c:v>1.2416599999999999E-10</c:v>
                </c:pt>
                <c:pt idx="1446">
                  <c:v>1.2263899999999999E-10</c:v>
                </c:pt>
                <c:pt idx="1447">
                  <c:v>1.2263899999999999E-10</c:v>
                </c:pt>
                <c:pt idx="1448">
                  <c:v>1.2433199999999999E-10</c:v>
                </c:pt>
                <c:pt idx="1449">
                  <c:v>1.2433199999999999E-10</c:v>
                </c:pt>
                <c:pt idx="1450">
                  <c:v>1.2240699999999999E-10</c:v>
                </c:pt>
                <c:pt idx="1451">
                  <c:v>1.2240699999999999E-10</c:v>
                </c:pt>
                <c:pt idx="1452">
                  <c:v>1.4086599999999999E-10</c:v>
                </c:pt>
                <c:pt idx="1453">
                  <c:v>1.4086599999999999E-10</c:v>
                </c:pt>
                <c:pt idx="1454">
                  <c:v>1.2368900000000001E-10</c:v>
                </c:pt>
                <c:pt idx="1455">
                  <c:v>1.2368900000000001E-10</c:v>
                </c:pt>
                <c:pt idx="1456">
                  <c:v>1.17674E-10</c:v>
                </c:pt>
                <c:pt idx="1457">
                  <c:v>1.17674E-10</c:v>
                </c:pt>
                <c:pt idx="1458">
                  <c:v>1.2418099999999999E-10</c:v>
                </c:pt>
                <c:pt idx="1459">
                  <c:v>1.2418099999999999E-10</c:v>
                </c:pt>
                <c:pt idx="1460">
                  <c:v>1.2331399999999999E-10</c:v>
                </c:pt>
                <c:pt idx="1461">
                  <c:v>1.2331399999999999E-10</c:v>
                </c:pt>
                <c:pt idx="1462">
                  <c:v>1.15492E-10</c:v>
                </c:pt>
                <c:pt idx="1463">
                  <c:v>1.15492E-10</c:v>
                </c:pt>
                <c:pt idx="1464">
                  <c:v>1.2279400000000001E-10</c:v>
                </c:pt>
                <c:pt idx="1465">
                  <c:v>1.2279400000000001E-10</c:v>
                </c:pt>
                <c:pt idx="1466">
                  <c:v>1.2638600000000001E-10</c:v>
                </c:pt>
                <c:pt idx="1467">
                  <c:v>1.2638600000000001E-10</c:v>
                </c:pt>
                <c:pt idx="1468">
                  <c:v>1.20085E-10</c:v>
                </c:pt>
                <c:pt idx="1469">
                  <c:v>1.20085E-10</c:v>
                </c:pt>
                <c:pt idx="1470">
                  <c:v>1.1968200000000001E-10</c:v>
                </c:pt>
                <c:pt idx="1471">
                  <c:v>1.1968200000000001E-10</c:v>
                </c:pt>
                <c:pt idx="1472">
                  <c:v>1.2116100000000001E-10</c:v>
                </c:pt>
                <c:pt idx="1473">
                  <c:v>1.2116100000000001E-10</c:v>
                </c:pt>
                <c:pt idx="1474">
                  <c:v>1.20829E-10</c:v>
                </c:pt>
                <c:pt idx="1475">
                  <c:v>1.20829E-10</c:v>
                </c:pt>
                <c:pt idx="1476">
                  <c:v>1.1767599999999999E-10</c:v>
                </c:pt>
                <c:pt idx="1477">
                  <c:v>1.1767599999999999E-10</c:v>
                </c:pt>
                <c:pt idx="1478">
                  <c:v>1.1836899999999999E-10</c:v>
                </c:pt>
                <c:pt idx="1479">
                  <c:v>1.1836899999999999E-10</c:v>
                </c:pt>
                <c:pt idx="1480">
                  <c:v>1.22519E-10</c:v>
                </c:pt>
                <c:pt idx="1481">
                  <c:v>1.22519E-10</c:v>
                </c:pt>
                <c:pt idx="1482">
                  <c:v>1.1799700000000001E-10</c:v>
                </c:pt>
                <c:pt idx="1483">
                  <c:v>1.1799700000000001E-10</c:v>
                </c:pt>
                <c:pt idx="1484">
                  <c:v>1.2346600000000001E-10</c:v>
                </c:pt>
                <c:pt idx="1485">
                  <c:v>1.2346600000000001E-10</c:v>
                </c:pt>
                <c:pt idx="1486">
                  <c:v>1.2034800000000001E-10</c:v>
                </c:pt>
                <c:pt idx="1487">
                  <c:v>1.2034800000000001E-10</c:v>
                </c:pt>
                <c:pt idx="1488">
                  <c:v>1.18542E-10</c:v>
                </c:pt>
                <c:pt idx="1489">
                  <c:v>1.18542E-10</c:v>
                </c:pt>
                <c:pt idx="1490">
                  <c:v>1.1747000000000001E-10</c:v>
                </c:pt>
                <c:pt idx="1491">
                  <c:v>1.1747000000000001E-10</c:v>
                </c:pt>
                <c:pt idx="1492">
                  <c:v>1.18852E-10</c:v>
                </c:pt>
                <c:pt idx="1493">
                  <c:v>1.18852E-10</c:v>
                </c:pt>
                <c:pt idx="1494">
                  <c:v>1.16253E-10</c:v>
                </c:pt>
                <c:pt idx="1495">
                  <c:v>1.16253E-10</c:v>
                </c:pt>
                <c:pt idx="1496">
                  <c:v>1.1760000000000001E-10</c:v>
                </c:pt>
                <c:pt idx="1497">
                  <c:v>1.1760000000000001E-10</c:v>
                </c:pt>
                <c:pt idx="1498">
                  <c:v>1.1549900000000001E-10</c:v>
                </c:pt>
                <c:pt idx="1499">
                  <c:v>1.1549900000000001E-10</c:v>
                </c:pt>
                <c:pt idx="1500">
                  <c:v>1.1976900000000001E-10</c:v>
                </c:pt>
                <c:pt idx="1501">
                  <c:v>1.1976900000000001E-10</c:v>
                </c:pt>
                <c:pt idx="1502">
                  <c:v>1.25984E-10</c:v>
                </c:pt>
                <c:pt idx="1503">
                  <c:v>1.25984E-10</c:v>
                </c:pt>
                <c:pt idx="1504">
                  <c:v>1.2325899999999999E-10</c:v>
                </c:pt>
                <c:pt idx="1505">
                  <c:v>1.2325899999999999E-10</c:v>
                </c:pt>
                <c:pt idx="1506">
                  <c:v>1.1788099999999999E-10</c:v>
                </c:pt>
                <c:pt idx="1507">
                  <c:v>1.1788099999999999E-10</c:v>
                </c:pt>
                <c:pt idx="1508">
                  <c:v>1.13861E-10</c:v>
                </c:pt>
                <c:pt idx="1509">
                  <c:v>1.13861E-10</c:v>
                </c:pt>
                <c:pt idx="1510">
                  <c:v>1.12619E-10</c:v>
                </c:pt>
                <c:pt idx="1511">
                  <c:v>1.12619E-10</c:v>
                </c:pt>
                <c:pt idx="1512">
                  <c:v>1.13336E-10</c:v>
                </c:pt>
                <c:pt idx="1513">
                  <c:v>1.13336E-10</c:v>
                </c:pt>
                <c:pt idx="1514">
                  <c:v>1.1957699999999999E-10</c:v>
                </c:pt>
                <c:pt idx="1515">
                  <c:v>1.1957699999999999E-10</c:v>
                </c:pt>
                <c:pt idx="1516">
                  <c:v>1.1393800000000001E-10</c:v>
                </c:pt>
                <c:pt idx="1517">
                  <c:v>1.1393800000000001E-10</c:v>
                </c:pt>
                <c:pt idx="1518">
                  <c:v>1.1548099999999999E-10</c:v>
                </c:pt>
                <c:pt idx="1519">
                  <c:v>1.1548099999999999E-10</c:v>
                </c:pt>
                <c:pt idx="1520">
                  <c:v>1.1785999999999999E-10</c:v>
                </c:pt>
                <c:pt idx="1521">
                  <c:v>1.1785999999999999E-10</c:v>
                </c:pt>
                <c:pt idx="1522">
                  <c:v>1.15439E-10</c:v>
                </c:pt>
                <c:pt idx="1523">
                  <c:v>1.15439E-10</c:v>
                </c:pt>
                <c:pt idx="1524">
                  <c:v>1.1802E-10</c:v>
                </c:pt>
                <c:pt idx="1525">
                  <c:v>1.1802E-10</c:v>
                </c:pt>
                <c:pt idx="1526">
                  <c:v>1.1631400000000001E-10</c:v>
                </c:pt>
                <c:pt idx="1527">
                  <c:v>1.1631400000000001E-10</c:v>
                </c:pt>
                <c:pt idx="1528">
                  <c:v>1.167E-10</c:v>
                </c:pt>
                <c:pt idx="1529">
                  <c:v>1.167E-10</c:v>
                </c:pt>
                <c:pt idx="1530">
                  <c:v>1.12368E-10</c:v>
                </c:pt>
                <c:pt idx="1531">
                  <c:v>1.12368E-10</c:v>
                </c:pt>
                <c:pt idx="1532">
                  <c:v>1.13797E-10</c:v>
                </c:pt>
                <c:pt idx="1533">
                  <c:v>1.13797E-10</c:v>
                </c:pt>
                <c:pt idx="1534">
                  <c:v>1.16321E-10</c:v>
                </c:pt>
                <c:pt idx="1535">
                  <c:v>1.16321E-10</c:v>
                </c:pt>
                <c:pt idx="1536">
                  <c:v>1.1470800000000001E-10</c:v>
                </c:pt>
                <c:pt idx="1537">
                  <c:v>1.1470800000000001E-10</c:v>
                </c:pt>
                <c:pt idx="1538">
                  <c:v>1.8682300000000001E-10</c:v>
                </c:pt>
                <c:pt idx="1539">
                  <c:v>1.8682300000000001E-10</c:v>
                </c:pt>
                <c:pt idx="1540">
                  <c:v>1.1313800000000001E-10</c:v>
                </c:pt>
                <c:pt idx="1541">
                  <c:v>1.1313800000000001E-10</c:v>
                </c:pt>
                <c:pt idx="1542">
                  <c:v>1.11988E-10</c:v>
                </c:pt>
                <c:pt idx="1543">
                  <c:v>1.11988E-10</c:v>
                </c:pt>
                <c:pt idx="1544">
                  <c:v>1.11831E-10</c:v>
                </c:pt>
                <c:pt idx="1545">
                  <c:v>1.11831E-10</c:v>
                </c:pt>
                <c:pt idx="1546">
                  <c:v>1.12107E-10</c:v>
                </c:pt>
                <c:pt idx="1547">
                  <c:v>1.12107E-10</c:v>
                </c:pt>
                <c:pt idx="1548">
                  <c:v>1.0923599999999999E-10</c:v>
                </c:pt>
                <c:pt idx="1549">
                  <c:v>1.0923599999999999E-10</c:v>
                </c:pt>
                <c:pt idx="1550">
                  <c:v>1.12807E-10</c:v>
                </c:pt>
                <c:pt idx="1551">
                  <c:v>1.12807E-10</c:v>
                </c:pt>
                <c:pt idx="1552">
                  <c:v>1.09737E-10</c:v>
                </c:pt>
                <c:pt idx="1553">
                  <c:v>1.09737E-10</c:v>
                </c:pt>
                <c:pt idx="1554">
                  <c:v>1.0841199999999999E-10</c:v>
                </c:pt>
                <c:pt idx="1555">
                  <c:v>1.0841199999999999E-10</c:v>
                </c:pt>
                <c:pt idx="1556">
                  <c:v>1.12428E-10</c:v>
                </c:pt>
                <c:pt idx="1557">
                  <c:v>1.12428E-10</c:v>
                </c:pt>
                <c:pt idx="1558">
                  <c:v>1.1411599999999999E-10</c:v>
                </c:pt>
                <c:pt idx="1559">
                  <c:v>1.1411599999999999E-10</c:v>
                </c:pt>
                <c:pt idx="1560">
                  <c:v>1.13153E-10</c:v>
                </c:pt>
                <c:pt idx="1561">
                  <c:v>1.13153E-10</c:v>
                </c:pt>
                <c:pt idx="1562">
                  <c:v>1.0948000000000001E-10</c:v>
                </c:pt>
                <c:pt idx="1563">
                  <c:v>1.0948000000000001E-10</c:v>
                </c:pt>
                <c:pt idx="1564">
                  <c:v>1.1102899999999999E-10</c:v>
                </c:pt>
                <c:pt idx="1565">
                  <c:v>1.1102899999999999E-10</c:v>
                </c:pt>
                <c:pt idx="1566">
                  <c:v>1.13779E-10</c:v>
                </c:pt>
                <c:pt idx="1567">
                  <c:v>1.13779E-10</c:v>
                </c:pt>
                <c:pt idx="1568">
                  <c:v>1.15439E-10</c:v>
                </c:pt>
                <c:pt idx="1569">
                  <c:v>1.15439E-10</c:v>
                </c:pt>
                <c:pt idx="1570">
                  <c:v>1.13061E-10</c:v>
                </c:pt>
                <c:pt idx="1571">
                  <c:v>1.13061E-10</c:v>
                </c:pt>
                <c:pt idx="1572">
                  <c:v>1.10081E-10</c:v>
                </c:pt>
                <c:pt idx="1573">
                  <c:v>1.10081E-10</c:v>
                </c:pt>
                <c:pt idx="1574">
                  <c:v>1.11489E-10</c:v>
                </c:pt>
                <c:pt idx="1575">
                  <c:v>1.11489E-10</c:v>
                </c:pt>
                <c:pt idx="1576">
                  <c:v>1.11212E-10</c:v>
                </c:pt>
                <c:pt idx="1577">
                  <c:v>1.11212E-10</c:v>
                </c:pt>
                <c:pt idx="1578">
                  <c:v>1.14433E-10</c:v>
                </c:pt>
                <c:pt idx="1579">
                  <c:v>1.14433E-10</c:v>
                </c:pt>
                <c:pt idx="1580">
                  <c:v>1.11504E-10</c:v>
                </c:pt>
                <c:pt idx="1581">
                  <c:v>1.11504E-10</c:v>
                </c:pt>
                <c:pt idx="1582">
                  <c:v>1.0996200000000001E-10</c:v>
                </c:pt>
                <c:pt idx="1583">
                  <c:v>1.0996200000000001E-10</c:v>
                </c:pt>
                <c:pt idx="1584">
                  <c:v>1.15311E-10</c:v>
                </c:pt>
                <c:pt idx="1585">
                  <c:v>1.15311E-10</c:v>
                </c:pt>
                <c:pt idx="1586">
                  <c:v>1.15003E-10</c:v>
                </c:pt>
                <c:pt idx="1587">
                  <c:v>1.15003E-10</c:v>
                </c:pt>
                <c:pt idx="1588">
                  <c:v>1.13519E-10</c:v>
                </c:pt>
                <c:pt idx="1589">
                  <c:v>1.13519E-10</c:v>
                </c:pt>
                <c:pt idx="1590">
                  <c:v>1.1245100000000001E-10</c:v>
                </c:pt>
                <c:pt idx="1591">
                  <c:v>1.1245100000000001E-10</c:v>
                </c:pt>
                <c:pt idx="1592">
                  <c:v>1.10553E-10</c:v>
                </c:pt>
                <c:pt idx="1593">
                  <c:v>1.10553E-10</c:v>
                </c:pt>
                <c:pt idx="1594">
                  <c:v>1.13143E-10</c:v>
                </c:pt>
                <c:pt idx="1595">
                  <c:v>1.13143E-10</c:v>
                </c:pt>
                <c:pt idx="1596">
                  <c:v>1.09286E-10</c:v>
                </c:pt>
                <c:pt idx="1597">
                  <c:v>1.09286E-10</c:v>
                </c:pt>
                <c:pt idx="1598">
                  <c:v>1.1172499999999999E-10</c:v>
                </c:pt>
                <c:pt idx="1599">
                  <c:v>1.1172499999999999E-10</c:v>
                </c:pt>
                <c:pt idx="1600">
                  <c:v>1.0737E-10</c:v>
                </c:pt>
                <c:pt idx="1601">
                  <c:v>1.0737E-10</c:v>
                </c:pt>
                <c:pt idx="1602">
                  <c:v>1.12266E-10</c:v>
                </c:pt>
                <c:pt idx="1603">
                  <c:v>1.12266E-10</c:v>
                </c:pt>
                <c:pt idx="1604">
                  <c:v>1.12019E-10</c:v>
                </c:pt>
                <c:pt idx="1605">
                  <c:v>1.12019E-10</c:v>
                </c:pt>
                <c:pt idx="1606">
                  <c:v>1.07491E-10</c:v>
                </c:pt>
                <c:pt idx="1607">
                  <c:v>1.07491E-10</c:v>
                </c:pt>
                <c:pt idx="1608">
                  <c:v>1.1501699999999999E-10</c:v>
                </c:pt>
                <c:pt idx="1609">
                  <c:v>1.1501699999999999E-10</c:v>
                </c:pt>
                <c:pt idx="1610">
                  <c:v>1.13732E-10</c:v>
                </c:pt>
                <c:pt idx="1611">
                  <c:v>1.13732E-10</c:v>
                </c:pt>
                <c:pt idx="1612">
                  <c:v>1.12343E-10</c:v>
                </c:pt>
                <c:pt idx="1613">
                  <c:v>1.12343E-10</c:v>
                </c:pt>
                <c:pt idx="1614">
                  <c:v>1.09304E-10</c:v>
                </c:pt>
                <c:pt idx="1615">
                  <c:v>1.09304E-10</c:v>
                </c:pt>
                <c:pt idx="1616">
                  <c:v>1.08489E-10</c:v>
                </c:pt>
                <c:pt idx="1617">
                  <c:v>1.08489E-10</c:v>
                </c:pt>
                <c:pt idx="1618">
                  <c:v>1.15709E-10</c:v>
                </c:pt>
                <c:pt idx="1619">
                  <c:v>1.15709E-10</c:v>
                </c:pt>
                <c:pt idx="1620">
                  <c:v>1.1595100000000001E-10</c:v>
                </c:pt>
                <c:pt idx="1621">
                  <c:v>1.1595100000000001E-10</c:v>
                </c:pt>
                <c:pt idx="1622">
                  <c:v>1.10608E-10</c:v>
                </c:pt>
                <c:pt idx="1623">
                  <c:v>1.10608E-10</c:v>
                </c:pt>
                <c:pt idx="1624">
                  <c:v>1.09845E-10</c:v>
                </c:pt>
                <c:pt idx="1625">
                  <c:v>1.09845E-10</c:v>
                </c:pt>
                <c:pt idx="1626">
                  <c:v>1.10778E-10</c:v>
                </c:pt>
                <c:pt idx="1627">
                  <c:v>1.10778E-10</c:v>
                </c:pt>
                <c:pt idx="1628">
                  <c:v>1.1199300000000001E-10</c:v>
                </c:pt>
                <c:pt idx="1629">
                  <c:v>1.1199300000000001E-10</c:v>
                </c:pt>
                <c:pt idx="1630">
                  <c:v>1.09848E-10</c:v>
                </c:pt>
                <c:pt idx="1631">
                  <c:v>1.09848E-10</c:v>
                </c:pt>
                <c:pt idx="1632">
                  <c:v>1.1262599999999999E-10</c:v>
                </c:pt>
                <c:pt idx="1633">
                  <c:v>1.1262599999999999E-10</c:v>
                </c:pt>
                <c:pt idx="1634">
                  <c:v>1.1093399999999999E-10</c:v>
                </c:pt>
                <c:pt idx="1635">
                  <c:v>1.1093399999999999E-10</c:v>
                </c:pt>
                <c:pt idx="1636">
                  <c:v>1.10486E-10</c:v>
                </c:pt>
                <c:pt idx="1637">
                  <c:v>1.10486E-10</c:v>
                </c:pt>
                <c:pt idx="1638">
                  <c:v>1.0826E-10</c:v>
                </c:pt>
                <c:pt idx="1639">
                  <c:v>1.0826E-10</c:v>
                </c:pt>
                <c:pt idx="1640">
                  <c:v>1.0721700000000001E-10</c:v>
                </c:pt>
                <c:pt idx="1641">
                  <c:v>1.0721700000000001E-10</c:v>
                </c:pt>
                <c:pt idx="1642">
                  <c:v>1.07436E-10</c:v>
                </c:pt>
                <c:pt idx="1643">
                  <c:v>1.07436E-10</c:v>
                </c:pt>
                <c:pt idx="1644">
                  <c:v>1.13073E-10</c:v>
                </c:pt>
                <c:pt idx="1645">
                  <c:v>1.13073E-10</c:v>
                </c:pt>
                <c:pt idx="1646">
                  <c:v>1.0979499999999999E-10</c:v>
                </c:pt>
                <c:pt idx="1647">
                  <c:v>1.0979499999999999E-10</c:v>
                </c:pt>
                <c:pt idx="1648">
                  <c:v>1.07274E-10</c:v>
                </c:pt>
                <c:pt idx="1649">
                  <c:v>1.07274E-10</c:v>
                </c:pt>
                <c:pt idx="1650">
                  <c:v>1.0602699999999999E-10</c:v>
                </c:pt>
                <c:pt idx="1651">
                  <c:v>1.0602699999999999E-10</c:v>
                </c:pt>
                <c:pt idx="1652">
                  <c:v>1.12062E-10</c:v>
                </c:pt>
                <c:pt idx="1653">
                  <c:v>1.12062E-10</c:v>
                </c:pt>
                <c:pt idx="1654">
                  <c:v>1.10221E-10</c:v>
                </c:pt>
                <c:pt idx="1655">
                  <c:v>1.10221E-10</c:v>
                </c:pt>
                <c:pt idx="1656">
                  <c:v>1.09946E-10</c:v>
                </c:pt>
                <c:pt idx="1657">
                  <c:v>1.09946E-10</c:v>
                </c:pt>
                <c:pt idx="1658">
                  <c:v>1.0937300000000001E-10</c:v>
                </c:pt>
                <c:pt idx="1659">
                  <c:v>1.0937300000000001E-10</c:v>
                </c:pt>
                <c:pt idx="1660">
                  <c:v>1.09098E-10</c:v>
                </c:pt>
                <c:pt idx="1661">
                  <c:v>1.09098E-10</c:v>
                </c:pt>
                <c:pt idx="1662">
                  <c:v>1.08629E-10</c:v>
                </c:pt>
                <c:pt idx="1663">
                  <c:v>1.08629E-10</c:v>
                </c:pt>
                <c:pt idx="1664">
                  <c:v>1.07827E-10</c:v>
                </c:pt>
                <c:pt idx="1665">
                  <c:v>1.07827E-10</c:v>
                </c:pt>
                <c:pt idx="1666">
                  <c:v>1.10507E-10</c:v>
                </c:pt>
                <c:pt idx="1667">
                  <c:v>1.10507E-10</c:v>
                </c:pt>
                <c:pt idx="1668">
                  <c:v>1.0970900000000001E-10</c:v>
                </c:pt>
                <c:pt idx="1669">
                  <c:v>1.0970900000000001E-10</c:v>
                </c:pt>
                <c:pt idx="1670">
                  <c:v>1.05166E-10</c:v>
                </c:pt>
                <c:pt idx="1671">
                  <c:v>1.05166E-10</c:v>
                </c:pt>
                <c:pt idx="1672">
                  <c:v>1.03055E-10</c:v>
                </c:pt>
                <c:pt idx="1673">
                  <c:v>1.03055E-10</c:v>
                </c:pt>
                <c:pt idx="1674">
                  <c:v>1.0932199999999999E-10</c:v>
                </c:pt>
                <c:pt idx="1675">
                  <c:v>1.0932199999999999E-10</c:v>
                </c:pt>
                <c:pt idx="1676">
                  <c:v>1.04126E-10</c:v>
                </c:pt>
                <c:pt idx="1677">
                  <c:v>1.04126E-10</c:v>
                </c:pt>
                <c:pt idx="1678">
                  <c:v>2.1819799999999999E-10</c:v>
                </c:pt>
                <c:pt idx="1679">
                  <c:v>2.1819799999999999E-10</c:v>
                </c:pt>
                <c:pt idx="1680">
                  <c:v>1.07454E-10</c:v>
                </c:pt>
                <c:pt idx="1681">
                  <c:v>1.07454E-10</c:v>
                </c:pt>
                <c:pt idx="1682">
                  <c:v>1.0869E-10</c:v>
                </c:pt>
                <c:pt idx="1683">
                  <c:v>1.0869E-10</c:v>
                </c:pt>
                <c:pt idx="1684">
                  <c:v>1.0939E-10</c:v>
                </c:pt>
                <c:pt idx="1685">
                  <c:v>1.0939E-10</c:v>
                </c:pt>
                <c:pt idx="1686">
                  <c:v>1.0587000000000001E-10</c:v>
                </c:pt>
                <c:pt idx="1687">
                  <c:v>1.0587000000000001E-10</c:v>
                </c:pt>
                <c:pt idx="1688">
                  <c:v>1.11952E-10</c:v>
                </c:pt>
                <c:pt idx="1689">
                  <c:v>1.11952E-10</c:v>
                </c:pt>
                <c:pt idx="1690">
                  <c:v>1.8072499999999999E-10</c:v>
                </c:pt>
                <c:pt idx="1691">
                  <c:v>1.8072499999999999E-10</c:v>
                </c:pt>
                <c:pt idx="1692">
                  <c:v>1.02689E-10</c:v>
                </c:pt>
                <c:pt idx="1693">
                  <c:v>1.02689E-10</c:v>
                </c:pt>
                <c:pt idx="1694">
                  <c:v>1.01651E-10</c:v>
                </c:pt>
                <c:pt idx="1695">
                  <c:v>1.01651E-10</c:v>
                </c:pt>
                <c:pt idx="1696">
                  <c:v>9.7830999999999995E-11</c:v>
                </c:pt>
                <c:pt idx="1697">
                  <c:v>9.7830999999999995E-11</c:v>
                </c:pt>
                <c:pt idx="1698">
                  <c:v>1.07872E-10</c:v>
                </c:pt>
                <c:pt idx="1699">
                  <c:v>1.07872E-10</c:v>
                </c:pt>
                <c:pt idx="1700">
                  <c:v>1.02874E-10</c:v>
                </c:pt>
                <c:pt idx="1701">
                  <c:v>1.02874E-10</c:v>
                </c:pt>
                <c:pt idx="1702">
                  <c:v>1.03939E-10</c:v>
                </c:pt>
                <c:pt idx="1703">
                  <c:v>1.03939E-10</c:v>
                </c:pt>
                <c:pt idx="1704">
                  <c:v>1.0160499999999999E-10</c:v>
                </c:pt>
                <c:pt idx="1705">
                  <c:v>1.0160499999999999E-10</c:v>
                </c:pt>
                <c:pt idx="1706">
                  <c:v>9.9138299999999994E-11</c:v>
                </c:pt>
                <c:pt idx="1707">
                  <c:v>9.9138299999999994E-11</c:v>
                </c:pt>
                <c:pt idx="1708">
                  <c:v>1.01479E-10</c:v>
                </c:pt>
                <c:pt idx="1709">
                  <c:v>1.01479E-10</c:v>
                </c:pt>
                <c:pt idx="1710">
                  <c:v>1.03347E-10</c:v>
                </c:pt>
                <c:pt idx="1711">
                  <c:v>1.03347E-10</c:v>
                </c:pt>
                <c:pt idx="1712">
                  <c:v>1.05127E-10</c:v>
                </c:pt>
                <c:pt idx="1713">
                  <c:v>1.05127E-10</c:v>
                </c:pt>
                <c:pt idx="1714">
                  <c:v>1.04201E-10</c:v>
                </c:pt>
                <c:pt idx="1715">
                  <c:v>1.04201E-10</c:v>
                </c:pt>
                <c:pt idx="1716">
                  <c:v>1.01219E-10</c:v>
                </c:pt>
                <c:pt idx="1717">
                  <c:v>1.01219E-10</c:v>
                </c:pt>
                <c:pt idx="1718">
                  <c:v>1.0188E-10</c:v>
                </c:pt>
                <c:pt idx="1719">
                  <c:v>1.0188E-10</c:v>
                </c:pt>
                <c:pt idx="1720">
                  <c:v>1.05919E-10</c:v>
                </c:pt>
                <c:pt idx="1721">
                  <c:v>1.05919E-10</c:v>
                </c:pt>
                <c:pt idx="1722">
                  <c:v>1.04192E-10</c:v>
                </c:pt>
                <c:pt idx="1723">
                  <c:v>1.04192E-10</c:v>
                </c:pt>
                <c:pt idx="1724">
                  <c:v>1.06449E-10</c:v>
                </c:pt>
                <c:pt idx="1725">
                  <c:v>1.06449E-10</c:v>
                </c:pt>
                <c:pt idx="1726">
                  <c:v>1.05206E-10</c:v>
                </c:pt>
                <c:pt idx="1727">
                  <c:v>1.05206E-10</c:v>
                </c:pt>
                <c:pt idx="1728">
                  <c:v>1.04248E-10</c:v>
                </c:pt>
                <c:pt idx="1729">
                  <c:v>1.04248E-10</c:v>
                </c:pt>
                <c:pt idx="1730">
                  <c:v>1.0405300000000001E-10</c:v>
                </c:pt>
                <c:pt idx="1731">
                  <c:v>1.0405300000000001E-10</c:v>
                </c:pt>
                <c:pt idx="1732">
                  <c:v>1.07598E-10</c:v>
                </c:pt>
                <c:pt idx="1733">
                  <c:v>1.07598E-10</c:v>
                </c:pt>
                <c:pt idx="1734">
                  <c:v>1.0352599999999999E-10</c:v>
                </c:pt>
                <c:pt idx="1735">
                  <c:v>1.0352599999999999E-10</c:v>
                </c:pt>
                <c:pt idx="1736">
                  <c:v>1.05237E-10</c:v>
                </c:pt>
                <c:pt idx="1737">
                  <c:v>1.05237E-10</c:v>
                </c:pt>
                <c:pt idx="1738">
                  <c:v>1.08779E-10</c:v>
                </c:pt>
                <c:pt idx="1739">
                  <c:v>1.08779E-10</c:v>
                </c:pt>
                <c:pt idx="1740">
                  <c:v>9.9332599999999996E-11</c:v>
                </c:pt>
                <c:pt idx="1741">
                  <c:v>9.9332599999999996E-11</c:v>
                </c:pt>
                <c:pt idx="1742">
                  <c:v>1.02061E-10</c:v>
                </c:pt>
                <c:pt idx="1743">
                  <c:v>1.02061E-10</c:v>
                </c:pt>
                <c:pt idx="1744">
                  <c:v>9.9943600000000003E-11</c:v>
                </c:pt>
                <c:pt idx="1745">
                  <c:v>9.9943600000000003E-11</c:v>
                </c:pt>
                <c:pt idx="1746">
                  <c:v>1.0561100000000001E-10</c:v>
                </c:pt>
                <c:pt idx="1747">
                  <c:v>1.0561100000000001E-10</c:v>
                </c:pt>
                <c:pt idx="1748">
                  <c:v>1.017E-10</c:v>
                </c:pt>
                <c:pt idx="1749">
                  <c:v>1.017E-10</c:v>
                </c:pt>
                <c:pt idx="1750">
                  <c:v>1.01395E-10</c:v>
                </c:pt>
                <c:pt idx="1751">
                  <c:v>1.01395E-10</c:v>
                </c:pt>
                <c:pt idx="1752">
                  <c:v>1.0460000000000001E-10</c:v>
                </c:pt>
                <c:pt idx="1753">
                  <c:v>1.0460000000000001E-10</c:v>
                </c:pt>
                <c:pt idx="1754">
                  <c:v>1.03798E-10</c:v>
                </c:pt>
                <c:pt idx="1755">
                  <c:v>1.03798E-10</c:v>
                </c:pt>
                <c:pt idx="1756">
                  <c:v>1.02949E-10</c:v>
                </c:pt>
                <c:pt idx="1757">
                  <c:v>1.02949E-10</c:v>
                </c:pt>
                <c:pt idx="1758">
                  <c:v>9.8599400000000003E-11</c:v>
                </c:pt>
                <c:pt idx="1759">
                  <c:v>9.8599400000000003E-11</c:v>
                </c:pt>
                <c:pt idx="1760">
                  <c:v>1.03401E-10</c:v>
                </c:pt>
                <c:pt idx="1761">
                  <c:v>1.03401E-10</c:v>
                </c:pt>
                <c:pt idx="1762">
                  <c:v>9.7702599999999998E-11</c:v>
                </c:pt>
                <c:pt idx="1763">
                  <c:v>9.7702599999999998E-11</c:v>
                </c:pt>
                <c:pt idx="1764">
                  <c:v>1.05344E-10</c:v>
                </c:pt>
                <c:pt idx="1765">
                  <c:v>1.05344E-10</c:v>
                </c:pt>
                <c:pt idx="1766">
                  <c:v>1.00341E-10</c:v>
                </c:pt>
                <c:pt idx="1767">
                  <c:v>1.00341E-10</c:v>
                </c:pt>
                <c:pt idx="1768">
                  <c:v>9.72663E-11</c:v>
                </c:pt>
                <c:pt idx="1769">
                  <c:v>9.72663E-11</c:v>
                </c:pt>
                <c:pt idx="1770">
                  <c:v>1.0068299999999999E-10</c:v>
                </c:pt>
                <c:pt idx="1771">
                  <c:v>1.0068299999999999E-10</c:v>
                </c:pt>
                <c:pt idx="1772">
                  <c:v>9.3938800000000006E-11</c:v>
                </c:pt>
                <c:pt idx="1773">
                  <c:v>9.3938800000000006E-11</c:v>
                </c:pt>
                <c:pt idx="1774">
                  <c:v>9.5376999999999998E-11</c:v>
                </c:pt>
                <c:pt idx="1775">
                  <c:v>9.5376999999999998E-11</c:v>
                </c:pt>
                <c:pt idx="1776">
                  <c:v>1.00986E-10</c:v>
                </c:pt>
                <c:pt idx="1777">
                  <c:v>1.00986E-10</c:v>
                </c:pt>
                <c:pt idx="1778">
                  <c:v>1.01568E-10</c:v>
                </c:pt>
                <c:pt idx="1779">
                  <c:v>1.01568E-10</c:v>
                </c:pt>
                <c:pt idx="1780">
                  <c:v>1.0070699999999999E-10</c:v>
                </c:pt>
                <c:pt idx="1781">
                  <c:v>1.0070699999999999E-10</c:v>
                </c:pt>
                <c:pt idx="1782">
                  <c:v>1.03353E-10</c:v>
                </c:pt>
                <c:pt idx="1783">
                  <c:v>1.03353E-10</c:v>
                </c:pt>
                <c:pt idx="1784">
                  <c:v>1.02446E-10</c:v>
                </c:pt>
                <c:pt idx="1785">
                  <c:v>1.02446E-10</c:v>
                </c:pt>
                <c:pt idx="1786">
                  <c:v>9.9118500000000003E-11</c:v>
                </c:pt>
                <c:pt idx="1787">
                  <c:v>9.9118500000000003E-11</c:v>
                </c:pt>
                <c:pt idx="1788">
                  <c:v>1.00182E-10</c:v>
                </c:pt>
                <c:pt idx="1789">
                  <c:v>1.00182E-10</c:v>
                </c:pt>
                <c:pt idx="1790">
                  <c:v>9.4822600000000004E-11</c:v>
                </c:pt>
                <c:pt idx="1791">
                  <c:v>9.4822600000000004E-11</c:v>
                </c:pt>
                <c:pt idx="1792">
                  <c:v>1.0121000000000001E-10</c:v>
                </c:pt>
                <c:pt idx="1793">
                  <c:v>1.0121000000000001E-10</c:v>
                </c:pt>
                <c:pt idx="1794">
                  <c:v>1.09002E-10</c:v>
                </c:pt>
                <c:pt idx="1795">
                  <c:v>1.09002E-10</c:v>
                </c:pt>
                <c:pt idx="1796">
                  <c:v>9.9591700000000001E-11</c:v>
                </c:pt>
                <c:pt idx="1797">
                  <c:v>9.9591700000000001E-11</c:v>
                </c:pt>
                <c:pt idx="1798">
                  <c:v>1.0063000000000001E-10</c:v>
                </c:pt>
                <c:pt idx="1799">
                  <c:v>1.0063000000000001E-10</c:v>
                </c:pt>
                <c:pt idx="1800">
                  <c:v>9.8329400000000001E-11</c:v>
                </c:pt>
                <c:pt idx="1801">
                  <c:v>9.8329400000000001E-11</c:v>
                </c:pt>
                <c:pt idx="1802">
                  <c:v>9.6971399999999996E-11</c:v>
                </c:pt>
                <c:pt idx="1803">
                  <c:v>9.6971399999999996E-11</c:v>
                </c:pt>
                <c:pt idx="1804">
                  <c:v>9.6418799999999994E-11</c:v>
                </c:pt>
                <c:pt idx="1805">
                  <c:v>9.6418799999999994E-11</c:v>
                </c:pt>
                <c:pt idx="1806">
                  <c:v>9.51461E-11</c:v>
                </c:pt>
                <c:pt idx="1807">
                  <c:v>9.51461E-11</c:v>
                </c:pt>
                <c:pt idx="1808">
                  <c:v>1.01219E-10</c:v>
                </c:pt>
                <c:pt idx="1809">
                  <c:v>1.01219E-10</c:v>
                </c:pt>
                <c:pt idx="1810">
                  <c:v>1.02772E-10</c:v>
                </c:pt>
                <c:pt idx="1811">
                  <c:v>1.02772E-10</c:v>
                </c:pt>
                <c:pt idx="1812">
                  <c:v>9.8516499999999995E-11</c:v>
                </c:pt>
                <c:pt idx="1813">
                  <c:v>9.8516499999999995E-11</c:v>
                </c:pt>
                <c:pt idx="1814">
                  <c:v>9.8668499999999994E-11</c:v>
                </c:pt>
                <c:pt idx="1815">
                  <c:v>9.8668499999999994E-11</c:v>
                </c:pt>
                <c:pt idx="1816">
                  <c:v>9.7770200000000001E-11</c:v>
                </c:pt>
                <c:pt idx="1817">
                  <c:v>9.7770200000000001E-11</c:v>
                </c:pt>
                <c:pt idx="1818">
                  <c:v>9.8115200000000001E-11</c:v>
                </c:pt>
                <c:pt idx="1819">
                  <c:v>9.8115200000000001E-11</c:v>
                </c:pt>
                <c:pt idx="1820">
                  <c:v>1.00421E-10</c:v>
                </c:pt>
                <c:pt idx="1821">
                  <c:v>1.00421E-10</c:v>
                </c:pt>
                <c:pt idx="1822">
                  <c:v>9.7120899999999999E-11</c:v>
                </c:pt>
                <c:pt idx="1823">
                  <c:v>9.7120899999999999E-11</c:v>
                </c:pt>
                <c:pt idx="1824">
                  <c:v>9.8601899999999999E-11</c:v>
                </c:pt>
                <c:pt idx="1825">
                  <c:v>9.8601899999999999E-11</c:v>
                </c:pt>
                <c:pt idx="1826">
                  <c:v>1.01518E-10</c:v>
                </c:pt>
                <c:pt idx="1827">
                  <c:v>1.01518E-10</c:v>
                </c:pt>
                <c:pt idx="1828">
                  <c:v>9.9622800000000002E-11</c:v>
                </c:pt>
                <c:pt idx="1829">
                  <c:v>9.9622800000000002E-11</c:v>
                </c:pt>
                <c:pt idx="1830">
                  <c:v>9.4485399999999996E-11</c:v>
                </c:pt>
                <c:pt idx="1831">
                  <c:v>9.4485399999999996E-11</c:v>
                </c:pt>
                <c:pt idx="1832">
                  <c:v>9.6910800000000001E-11</c:v>
                </c:pt>
                <c:pt idx="1833">
                  <c:v>9.6910800000000001E-11</c:v>
                </c:pt>
                <c:pt idx="1834">
                  <c:v>1.01618E-10</c:v>
                </c:pt>
                <c:pt idx="1835">
                  <c:v>1.01618E-10</c:v>
                </c:pt>
                <c:pt idx="1836">
                  <c:v>9.6811600000000006E-11</c:v>
                </c:pt>
                <c:pt idx="1837">
                  <c:v>9.6811600000000006E-11</c:v>
                </c:pt>
                <c:pt idx="1838">
                  <c:v>9.9394300000000006E-11</c:v>
                </c:pt>
                <c:pt idx="1839">
                  <c:v>9.9394300000000006E-11</c:v>
                </c:pt>
                <c:pt idx="1840">
                  <c:v>9.8831200000000004E-11</c:v>
                </c:pt>
                <c:pt idx="1841">
                  <c:v>9.8831200000000004E-11</c:v>
                </c:pt>
                <c:pt idx="1842">
                  <c:v>1.03207E-10</c:v>
                </c:pt>
                <c:pt idx="1843">
                  <c:v>1.03207E-10</c:v>
                </c:pt>
                <c:pt idx="1844">
                  <c:v>9.9135200000000001E-11</c:v>
                </c:pt>
                <c:pt idx="1845">
                  <c:v>9.9135200000000001E-11</c:v>
                </c:pt>
                <c:pt idx="1846">
                  <c:v>9.8005700000000005E-11</c:v>
                </c:pt>
                <c:pt idx="1847">
                  <c:v>9.8005700000000005E-11</c:v>
                </c:pt>
                <c:pt idx="1848">
                  <c:v>9.7728999999999999E-11</c:v>
                </c:pt>
                <c:pt idx="1849">
                  <c:v>9.7728999999999999E-11</c:v>
                </c:pt>
                <c:pt idx="1850">
                  <c:v>9.4992000000000004E-11</c:v>
                </c:pt>
                <c:pt idx="1851">
                  <c:v>9.4992000000000004E-11</c:v>
                </c:pt>
                <c:pt idx="1852">
                  <c:v>9.8639900000000002E-11</c:v>
                </c:pt>
                <c:pt idx="1853">
                  <c:v>9.8639900000000002E-11</c:v>
                </c:pt>
                <c:pt idx="1854">
                  <c:v>9.7163499999999995E-11</c:v>
                </c:pt>
                <c:pt idx="1855">
                  <c:v>9.7163499999999995E-11</c:v>
                </c:pt>
                <c:pt idx="1856">
                  <c:v>9.3896900000000001E-11</c:v>
                </c:pt>
                <c:pt idx="1857">
                  <c:v>9.3896900000000001E-11</c:v>
                </c:pt>
                <c:pt idx="1858">
                  <c:v>1.01903E-10</c:v>
                </c:pt>
                <c:pt idx="1859">
                  <c:v>1.01903E-10</c:v>
                </c:pt>
                <c:pt idx="1860">
                  <c:v>9.3016599999999994E-11</c:v>
                </c:pt>
                <c:pt idx="1861">
                  <c:v>9.3016599999999994E-11</c:v>
                </c:pt>
                <c:pt idx="1862">
                  <c:v>9.7866799999999995E-11</c:v>
                </c:pt>
                <c:pt idx="1863">
                  <c:v>9.7866799999999995E-11</c:v>
                </c:pt>
                <c:pt idx="1864">
                  <c:v>9.5025200000000002E-11</c:v>
                </c:pt>
                <c:pt idx="1865">
                  <c:v>9.5025200000000002E-11</c:v>
                </c:pt>
                <c:pt idx="1866">
                  <c:v>9.9053399999999995E-11</c:v>
                </c:pt>
                <c:pt idx="1867">
                  <c:v>9.9053399999999995E-11</c:v>
                </c:pt>
                <c:pt idx="1868">
                  <c:v>9.7755099999999996E-11</c:v>
                </c:pt>
                <c:pt idx="1869">
                  <c:v>9.7755099999999996E-11</c:v>
                </c:pt>
                <c:pt idx="1870">
                  <c:v>9.3116200000000001E-11</c:v>
                </c:pt>
                <c:pt idx="1871">
                  <c:v>9.3116200000000001E-11</c:v>
                </c:pt>
                <c:pt idx="1872">
                  <c:v>9.3198199999999994E-11</c:v>
                </c:pt>
                <c:pt idx="1873">
                  <c:v>9.3198199999999994E-11</c:v>
                </c:pt>
                <c:pt idx="1874">
                  <c:v>9.3950600000000006E-11</c:v>
                </c:pt>
                <c:pt idx="1875">
                  <c:v>9.3950600000000006E-11</c:v>
                </c:pt>
                <c:pt idx="1876">
                  <c:v>9.4871599999999997E-11</c:v>
                </c:pt>
                <c:pt idx="1877">
                  <c:v>9.4871599999999997E-11</c:v>
                </c:pt>
                <c:pt idx="1878">
                  <c:v>1.00251E-10</c:v>
                </c:pt>
                <c:pt idx="1879">
                  <c:v>1.00251E-10</c:v>
                </c:pt>
                <c:pt idx="1880">
                  <c:v>9.8181799999999996E-11</c:v>
                </c:pt>
                <c:pt idx="1881">
                  <c:v>9.8181799999999996E-11</c:v>
                </c:pt>
                <c:pt idx="1882">
                  <c:v>9.6441700000000004E-11</c:v>
                </c:pt>
                <c:pt idx="1883">
                  <c:v>9.6441700000000004E-11</c:v>
                </c:pt>
                <c:pt idx="1884">
                  <c:v>9.2175699999999998E-11</c:v>
                </c:pt>
                <c:pt idx="1885">
                  <c:v>9.2175699999999998E-11</c:v>
                </c:pt>
                <c:pt idx="1886">
                  <c:v>9.2764600000000004E-11</c:v>
                </c:pt>
                <c:pt idx="1887">
                  <c:v>9.2764600000000004E-11</c:v>
                </c:pt>
                <c:pt idx="1888">
                  <c:v>9.7598399999999998E-11</c:v>
                </c:pt>
                <c:pt idx="1889">
                  <c:v>9.7598399999999998E-11</c:v>
                </c:pt>
                <c:pt idx="1890">
                  <c:v>9.4291E-11</c:v>
                </c:pt>
                <c:pt idx="1891">
                  <c:v>9.4291E-11</c:v>
                </c:pt>
                <c:pt idx="1892">
                  <c:v>9.0691499999999999E-11</c:v>
                </c:pt>
                <c:pt idx="1893">
                  <c:v>9.0691499999999999E-11</c:v>
                </c:pt>
                <c:pt idx="1894">
                  <c:v>9.4630900000000003E-11</c:v>
                </c:pt>
                <c:pt idx="1895">
                  <c:v>9.4630900000000003E-11</c:v>
                </c:pt>
                <c:pt idx="1896">
                  <c:v>9.4141299999999998E-11</c:v>
                </c:pt>
                <c:pt idx="1897">
                  <c:v>9.4141299999999998E-11</c:v>
                </c:pt>
                <c:pt idx="1898">
                  <c:v>9.5964200000000005E-11</c:v>
                </c:pt>
                <c:pt idx="1899">
                  <c:v>9.5964200000000005E-11</c:v>
                </c:pt>
                <c:pt idx="1900">
                  <c:v>9.7840899999999998E-11</c:v>
                </c:pt>
                <c:pt idx="1901">
                  <c:v>9.7840899999999998E-11</c:v>
                </c:pt>
                <c:pt idx="1902">
                  <c:v>9.6171700000000001E-11</c:v>
                </c:pt>
                <c:pt idx="1903">
                  <c:v>9.6171700000000001E-11</c:v>
                </c:pt>
                <c:pt idx="1904">
                  <c:v>9.0717199999999997E-11</c:v>
                </c:pt>
                <c:pt idx="1905">
                  <c:v>9.0717199999999997E-11</c:v>
                </c:pt>
                <c:pt idx="1906">
                  <c:v>9.7832400000000002E-11</c:v>
                </c:pt>
                <c:pt idx="1907">
                  <c:v>9.7832400000000002E-11</c:v>
                </c:pt>
                <c:pt idx="1908">
                  <c:v>9.6610200000000002E-11</c:v>
                </c:pt>
                <c:pt idx="1909">
                  <c:v>9.6610200000000002E-11</c:v>
                </c:pt>
                <c:pt idx="1910">
                  <c:v>9.1478199999999998E-11</c:v>
                </c:pt>
                <c:pt idx="1911">
                  <c:v>9.1478199999999998E-11</c:v>
                </c:pt>
                <c:pt idx="1912">
                  <c:v>9.1502900000000001E-11</c:v>
                </c:pt>
                <c:pt idx="1913">
                  <c:v>9.1502900000000001E-11</c:v>
                </c:pt>
                <c:pt idx="1914">
                  <c:v>9.2468700000000004E-11</c:v>
                </c:pt>
                <c:pt idx="1915">
                  <c:v>9.2468700000000004E-11</c:v>
                </c:pt>
                <c:pt idx="1916">
                  <c:v>1.04348E-10</c:v>
                </c:pt>
                <c:pt idx="1917">
                  <c:v>1.04348E-10</c:v>
                </c:pt>
                <c:pt idx="1918">
                  <c:v>1.12947E-10</c:v>
                </c:pt>
                <c:pt idx="1919">
                  <c:v>1.12947E-10</c:v>
                </c:pt>
                <c:pt idx="1920">
                  <c:v>9.12756E-11</c:v>
                </c:pt>
                <c:pt idx="1921">
                  <c:v>9.12756E-11</c:v>
                </c:pt>
                <c:pt idx="1922">
                  <c:v>9.5054000000000006E-11</c:v>
                </c:pt>
                <c:pt idx="1923">
                  <c:v>9.5054000000000006E-11</c:v>
                </c:pt>
                <c:pt idx="1924">
                  <c:v>9.5223100000000001E-11</c:v>
                </c:pt>
                <c:pt idx="1925">
                  <c:v>9.5223100000000001E-11</c:v>
                </c:pt>
                <c:pt idx="1926">
                  <c:v>9.6341300000000001E-11</c:v>
                </c:pt>
                <c:pt idx="1927">
                  <c:v>9.6341300000000001E-11</c:v>
                </c:pt>
                <c:pt idx="1928">
                  <c:v>9.3802400000000004E-11</c:v>
                </c:pt>
                <c:pt idx="1929">
                  <c:v>9.3802400000000004E-11</c:v>
                </c:pt>
                <c:pt idx="1930">
                  <c:v>9.0377900000000005E-11</c:v>
                </c:pt>
                <c:pt idx="1931">
                  <c:v>9.0377900000000005E-11</c:v>
                </c:pt>
                <c:pt idx="1932">
                  <c:v>1.16252E-10</c:v>
                </c:pt>
                <c:pt idx="1933">
                  <c:v>1.16252E-10</c:v>
                </c:pt>
                <c:pt idx="1934">
                  <c:v>8.8423600000000001E-11</c:v>
                </c:pt>
                <c:pt idx="1935">
                  <c:v>8.8423600000000001E-11</c:v>
                </c:pt>
                <c:pt idx="1936">
                  <c:v>9.2592400000000003E-11</c:v>
                </c:pt>
                <c:pt idx="1937">
                  <c:v>9.2592400000000003E-11</c:v>
                </c:pt>
                <c:pt idx="1938">
                  <c:v>9.4231400000000001E-11</c:v>
                </c:pt>
                <c:pt idx="1939">
                  <c:v>9.4231400000000001E-11</c:v>
                </c:pt>
                <c:pt idx="1940">
                  <c:v>9.6968799999999995E-11</c:v>
                </c:pt>
                <c:pt idx="1941">
                  <c:v>9.6968799999999995E-11</c:v>
                </c:pt>
                <c:pt idx="1942">
                  <c:v>9.0808699999999994E-11</c:v>
                </c:pt>
                <c:pt idx="1943">
                  <c:v>9.0808699999999994E-11</c:v>
                </c:pt>
                <c:pt idx="1944">
                  <c:v>9.3540699999999998E-11</c:v>
                </c:pt>
                <c:pt idx="1945">
                  <c:v>9.3540699999999998E-11</c:v>
                </c:pt>
                <c:pt idx="1946">
                  <c:v>9.5640899999999995E-11</c:v>
                </c:pt>
                <c:pt idx="1947">
                  <c:v>9.5640899999999995E-11</c:v>
                </c:pt>
                <c:pt idx="1948">
                  <c:v>9.3497500000000005E-11</c:v>
                </c:pt>
                <c:pt idx="1949">
                  <c:v>9.3497500000000005E-11</c:v>
                </c:pt>
                <c:pt idx="1950">
                  <c:v>9.2198999999999994E-11</c:v>
                </c:pt>
                <c:pt idx="1951">
                  <c:v>9.2198999999999994E-11</c:v>
                </c:pt>
                <c:pt idx="1952">
                  <c:v>8.9899100000000005E-11</c:v>
                </c:pt>
                <c:pt idx="1953">
                  <c:v>8.9899100000000005E-11</c:v>
                </c:pt>
                <c:pt idx="1954">
                  <c:v>8.8977700000000003E-11</c:v>
                </c:pt>
                <c:pt idx="1955">
                  <c:v>8.8977700000000003E-11</c:v>
                </c:pt>
                <c:pt idx="1956">
                  <c:v>8.8130100000000003E-11</c:v>
                </c:pt>
                <c:pt idx="1957">
                  <c:v>8.8130100000000003E-11</c:v>
                </c:pt>
                <c:pt idx="1958">
                  <c:v>9.6465799999999996E-11</c:v>
                </c:pt>
                <c:pt idx="1959">
                  <c:v>9.6465799999999996E-11</c:v>
                </c:pt>
                <c:pt idx="1960">
                  <c:v>9.2364100000000006E-11</c:v>
                </c:pt>
                <c:pt idx="1961">
                  <c:v>9.2364100000000006E-11</c:v>
                </c:pt>
                <c:pt idx="1962">
                  <c:v>9.4647299999999996E-11</c:v>
                </c:pt>
                <c:pt idx="1963">
                  <c:v>9.4647299999999996E-11</c:v>
                </c:pt>
                <c:pt idx="1964">
                  <c:v>9.5351499999999999E-11</c:v>
                </c:pt>
                <c:pt idx="1965">
                  <c:v>9.5351499999999999E-11</c:v>
                </c:pt>
                <c:pt idx="1966">
                  <c:v>9.0598500000000003E-11</c:v>
                </c:pt>
                <c:pt idx="1967">
                  <c:v>9.0598500000000003E-11</c:v>
                </c:pt>
                <c:pt idx="1968">
                  <c:v>9.1004099999999998E-11</c:v>
                </c:pt>
                <c:pt idx="1969">
                  <c:v>9.1004099999999998E-11</c:v>
                </c:pt>
                <c:pt idx="1970">
                  <c:v>9.3345799999999998E-11</c:v>
                </c:pt>
                <c:pt idx="1971">
                  <c:v>9.3345799999999998E-11</c:v>
                </c:pt>
                <c:pt idx="1972">
                  <c:v>9.3698699999999996E-11</c:v>
                </c:pt>
                <c:pt idx="1973">
                  <c:v>9.3698699999999996E-11</c:v>
                </c:pt>
                <c:pt idx="1974">
                  <c:v>9.1561000000000001E-11</c:v>
                </c:pt>
                <c:pt idx="1975">
                  <c:v>9.1561000000000001E-11</c:v>
                </c:pt>
                <c:pt idx="1976">
                  <c:v>9.0877799999999997E-11</c:v>
                </c:pt>
                <c:pt idx="1977">
                  <c:v>9.0877799999999997E-11</c:v>
                </c:pt>
                <c:pt idx="1978">
                  <c:v>9.0148299999999995E-11</c:v>
                </c:pt>
                <c:pt idx="1979">
                  <c:v>9.0148299999999995E-11</c:v>
                </c:pt>
                <c:pt idx="1980">
                  <c:v>8.8558300000000003E-11</c:v>
                </c:pt>
                <c:pt idx="1981">
                  <c:v>8.8558300000000003E-11</c:v>
                </c:pt>
                <c:pt idx="1982">
                  <c:v>8.7403499999999994E-11</c:v>
                </c:pt>
                <c:pt idx="1983">
                  <c:v>8.7403499999999994E-11</c:v>
                </c:pt>
                <c:pt idx="1984">
                  <c:v>9.1904300000000001E-11</c:v>
                </c:pt>
                <c:pt idx="1985">
                  <c:v>9.1904300000000001E-11</c:v>
                </c:pt>
                <c:pt idx="1986">
                  <c:v>8.9191100000000006E-11</c:v>
                </c:pt>
                <c:pt idx="1987">
                  <c:v>8.9191100000000006E-11</c:v>
                </c:pt>
                <c:pt idx="1988">
                  <c:v>9.5642500000000001E-11</c:v>
                </c:pt>
                <c:pt idx="1989">
                  <c:v>9.5642500000000001E-11</c:v>
                </c:pt>
                <c:pt idx="1990">
                  <c:v>8.7696599999999994E-11</c:v>
                </c:pt>
                <c:pt idx="1991">
                  <c:v>8.7696599999999994E-11</c:v>
                </c:pt>
                <c:pt idx="1992">
                  <c:v>8.8200900000000006E-11</c:v>
                </c:pt>
                <c:pt idx="1993">
                  <c:v>8.8200900000000006E-11</c:v>
                </c:pt>
                <c:pt idx="1994">
                  <c:v>9.0782700000000003E-11</c:v>
                </c:pt>
                <c:pt idx="1995">
                  <c:v>9.0782700000000003E-11</c:v>
                </c:pt>
                <c:pt idx="1996">
                  <c:v>9.2911900000000004E-11</c:v>
                </c:pt>
                <c:pt idx="1997">
                  <c:v>9.2911900000000004E-11</c:v>
                </c:pt>
                <c:pt idx="1998">
                  <c:v>9.1200099999999999E-11</c:v>
                </c:pt>
                <c:pt idx="1999">
                  <c:v>9.1200099999999999E-11</c:v>
                </c:pt>
                <c:pt idx="2000">
                  <c:v>9.4599099999999999E-11</c:v>
                </c:pt>
                <c:pt idx="2001">
                  <c:v>9.4599099999999999E-11</c:v>
                </c:pt>
                <c:pt idx="2002">
                  <c:v>8.7989700000000006E-11</c:v>
                </c:pt>
                <c:pt idx="2003">
                  <c:v>8.7989700000000006E-11</c:v>
                </c:pt>
                <c:pt idx="2004">
                  <c:v>8.6774800000000006E-11</c:v>
                </c:pt>
                <c:pt idx="2005">
                  <c:v>8.6774800000000006E-11</c:v>
                </c:pt>
                <c:pt idx="2006">
                  <c:v>8.9451499999999999E-11</c:v>
                </c:pt>
                <c:pt idx="2007">
                  <c:v>8.9451499999999999E-11</c:v>
                </c:pt>
                <c:pt idx="2008">
                  <c:v>8.6456399999999994E-11</c:v>
                </c:pt>
                <c:pt idx="2009">
                  <c:v>8.6456399999999994E-11</c:v>
                </c:pt>
                <c:pt idx="2010">
                  <c:v>9.1439700000000004E-11</c:v>
                </c:pt>
                <c:pt idx="2011">
                  <c:v>9.1439700000000004E-11</c:v>
                </c:pt>
                <c:pt idx="2012">
                  <c:v>8.8148899999999999E-11</c:v>
                </c:pt>
                <c:pt idx="2013">
                  <c:v>8.8148899999999999E-11</c:v>
                </c:pt>
                <c:pt idx="2014">
                  <c:v>9.0038900000000005E-11</c:v>
                </c:pt>
                <c:pt idx="2015">
                  <c:v>9.0038900000000005E-11</c:v>
                </c:pt>
                <c:pt idx="2016">
                  <c:v>8.5902199999999999E-11</c:v>
                </c:pt>
                <c:pt idx="2017">
                  <c:v>8.5902199999999999E-11</c:v>
                </c:pt>
                <c:pt idx="2018">
                  <c:v>8.7785500000000002E-11</c:v>
                </c:pt>
                <c:pt idx="2019">
                  <c:v>8.7785500000000002E-11</c:v>
                </c:pt>
                <c:pt idx="2020">
                  <c:v>8.9835299999999998E-11</c:v>
                </c:pt>
                <c:pt idx="2021">
                  <c:v>8.9835299999999998E-11</c:v>
                </c:pt>
                <c:pt idx="2022">
                  <c:v>9.0647499999999996E-11</c:v>
                </c:pt>
                <c:pt idx="2023">
                  <c:v>9.0647499999999996E-11</c:v>
                </c:pt>
                <c:pt idx="2024">
                  <c:v>8.7405499999999999E-11</c:v>
                </c:pt>
                <c:pt idx="2025">
                  <c:v>8.7405499999999999E-11</c:v>
                </c:pt>
                <c:pt idx="2026">
                  <c:v>9.2012499999999996E-11</c:v>
                </c:pt>
                <c:pt idx="2027">
                  <c:v>9.2012499999999996E-11</c:v>
                </c:pt>
                <c:pt idx="2028">
                  <c:v>9.1155400000000006E-11</c:v>
                </c:pt>
                <c:pt idx="2029">
                  <c:v>9.1155400000000006E-11</c:v>
                </c:pt>
                <c:pt idx="2030">
                  <c:v>8.9481000000000006E-11</c:v>
                </c:pt>
                <c:pt idx="2031">
                  <c:v>8.9481000000000006E-11</c:v>
                </c:pt>
                <c:pt idx="2032">
                  <c:v>8.8840799999999997E-11</c:v>
                </c:pt>
                <c:pt idx="2033">
                  <c:v>8.8840799999999997E-11</c:v>
                </c:pt>
                <c:pt idx="2034">
                  <c:v>1.03022E-10</c:v>
                </c:pt>
                <c:pt idx="2035">
                  <c:v>1.03022E-10</c:v>
                </c:pt>
                <c:pt idx="2036">
                  <c:v>9.2748100000000005E-11</c:v>
                </c:pt>
                <c:pt idx="2037">
                  <c:v>9.2748100000000005E-11</c:v>
                </c:pt>
                <c:pt idx="2038">
                  <c:v>8.8947900000000003E-11</c:v>
                </c:pt>
                <c:pt idx="2039">
                  <c:v>8.8947900000000003E-11</c:v>
                </c:pt>
                <c:pt idx="2040">
                  <c:v>8.7563699999999996E-11</c:v>
                </c:pt>
                <c:pt idx="2041">
                  <c:v>8.7563699999999996E-11</c:v>
                </c:pt>
                <c:pt idx="2042">
                  <c:v>9.1922100000000001E-11</c:v>
                </c:pt>
                <c:pt idx="2043">
                  <c:v>9.1922100000000001E-11</c:v>
                </c:pt>
                <c:pt idx="2044">
                  <c:v>8.6854900000000001E-11</c:v>
                </c:pt>
                <c:pt idx="2045">
                  <c:v>8.6854900000000001E-11</c:v>
                </c:pt>
                <c:pt idx="2046">
                  <c:v>8.8280400000000003E-11</c:v>
                </c:pt>
                <c:pt idx="2047">
                  <c:v>8.8280400000000003E-11</c:v>
                </c:pt>
                <c:pt idx="2048">
                  <c:v>8.6209500000000001E-11</c:v>
                </c:pt>
                <c:pt idx="2049">
                  <c:v>8.6209500000000001E-11</c:v>
                </c:pt>
                <c:pt idx="2050">
                  <c:v>8.6796299999999997E-11</c:v>
                </c:pt>
                <c:pt idx="2051">
                  <c:v>8.6796299999999997E-11</c:v>
                </c:pt>
                <c:pt idx="2052">
                  <c:v>8.8525999999999995E-11</c:v>
                </c:pt>
                <c:pt idx="2053">
                  <c:v>8.8525999999999995E-11</c:v>
                </c:pt>
                <c:pt idx="2054">
                  <c:v>9.0985300000000002E-11</c:v>
                </c:pt>
                <c:pt idx="2055">
                  <c:v>9.0985300000000002E-11</c:v>
                </c:pt>
                <c:pt idx="2056">
                  <c:v>8.6910900000000003E-11</c:v>
                </c:pt>
                <c:pt idx="2057">
                  <c:v>8.6910900000000003E-11</c:v>
                </c:pt>
                <c:pt idx="2058">
                  <c:v>8.9744599999999998E-11</c:v>
                </c:pt>
                <c:pt idx="2059">
                  <c:v>8.9744599999999998E-11</c:v>
                </c:pt>
                <c:pt idx="2060">
                  <c:v>8.5548999999999996E-11</c:v>
                </c:pt>
                <c:pt idx="2061">
                  <c:v>8.5548999999999996E-11</c:v>
                </c:pt>
                <c:pt idx="2062">
                  <c:v>8.6950400000000006E-11</c:v>
                </c:pt>
                <c:pt idx="2063">
                  <c:v>8.6950400000000006E-11</c:v>
                </c:pt>
                <c:pt idx="2064">
                  <c:v>8.4961200000000004E-11</c:v>
                </c:pt>
                <c:pt idx="2065">
                  <c:v>8.4961200000000004E-11</c:v>
                </c:pt>
                <c:pt idx="2066">
                  <c:v>9.0162800000000003E-11</c:v>
                </c:pt>
                <c:pt idx="2067">
                  <c:v>9.0162800000000003E-11</c:v>
                </c:pt>
                <c:pt idx="2068">
                  <c:v>8.9053200000000004E-11</c:v>
                </c:pt>
                <c:pt idx="2069">
                  <c:v>8.9053200000000004E-11</c:v>
                </c:pt>
                <c:pt idx="2070">
                  <c:v>8.9966099999999998E-11</c:v>
                </c:pt>
                <c:pt idx="2071">
                  <c:v>8.9966099999999998E-11</c:v>
                </c:pt>
                <c:pt idx="2072">
                  <c:v>8.6157799999999999E-11</c:v>
                </c:pt>
                <c:pt idx="2073">
                  <c:v>8.6157799999999999E-11</c:v>
                </c:pt>
                <c:pt idx="2074">
                  <c:v>8.9306099999999997E-11</c:v>
                </c:pt>
                <c:pt idx="2075">
                  <c:v>8.9306099999999997E-11</c:v>
                </c:pt>
                <c:pt idx="2076">
                  <c:v>8.2090599999999995E-11</c:v>
                </c:pt>
                <c:pt idx="2077">
                  <c:v>8.2090599999999995E-11</c:v>
                </c:pt>
                <c:pt idx="2078">
                  <c:v>9.9049300000000006E-11</c:v>
                </c:pt>
                <c:pt idx="2079">
                  <c:v>9.9049300000000006E-11</c:v>
                </c:pt>
                <c:pt idx="2080">
                  <c:v>8.8088599999999996E-11</c:v>
                </c:pt>
                <c:pt idx="2081">
                  <c:v>8.8088599999999996E-11</c:v>
                </c:pt>
                <c:pt idx="2082">
                  <c:v>8.3994600000000005E-11</c:v>
                </c:pt>
                <c:pt idx="2083">
                  <c:v>8.3994600000000005E-11</c:v>
                </c:pt>
                <c:pt idx="2084">
                  <c:v>8.8159300000000005E-11</c:v>
                </c:pt>
                <c:pt idx="2085">
                  <c:v>8.8159300000000005E-11</c:v>
                </c:pt>
                <c:pt idx="2086">
                  <c:v>8.3636799999999996E-11</c:v>
                </c:pt>
                <c:pt idx="2087">
                  <c:v>8.3636799999999996E-11</c:v>
                </c:pt>
                <c:pt idx="2088">
                  <c:v>8.8202899999999997E-11</c:v>
                </c:pt>
                <c:pt idx="2089">
                  <c:v>8.8202899999999997E-11</c:v>
                </c:pt>
                <c:pt idx="2090">
                  <c:v>9.0529900000000003E-11</c:v>
                </c:pt>
                <c:pt idx="2091">
                  <c:v>9.0529900000000003E-11</c:v>
                </c:pt>
                <c:pt idx="2092">
                  <c:v>8.3735899999999998E-11</c:v>
                </c:pt>
                <c:pt idx="2093">
                  <c:v>8.3735899999999998E-11</c:v>
                </c:pt>
                <c:pt idx="2094">
                  <c:v>8.6229799999999997E-11</c:v>
                </c:pt>
                <c:pt idx="2095">
                  <c:v>8.6229799999999997E-11</c:v>
                </c:pt>
                <c:pt idx="2096">
                  <c:v>8.0364700000000006E-11</c:v>
                </c:pt>
                <c:pt idx="2097">
                  <c:v>8.0364700000000006E-11</c:v>
                </c:pt>
                <c:pt idx="2098">
                  <c:v>8.7288399999999997E-11</c:v>
                </c:pt>
                <c:pt idx="2099">
                  <c:v>8.7288399999999997E-11</c:v>
                </c:pt>
                <c:pt idx="2100">
                  <c:v>8.2599800000000005E-11</c:v>
                </c:pt>
                <c:pt idx="2101">
                  <c:v>8.2599800000000005E-11</c:v>
                </c:pt>
                <c:pt idx="2102">
                  <c:v>8.97367E-11</c:v>
                </c:pt>
                <c:pt idx="2103">
                  <c:v>8.97367E-11</c:v>
                </c:pt>
                <c:pt idx="2104">
                  <c:v>8.5460199999999994E-11</c:v>
                </c:pt>
                <c:pt idx="2105">
                  <c:v>8.5460199999999994E-11</c:v>
                </c:pt>
                <c:pt idx="2106">
                  <c:v>8.7438200000000005E-11</c:v>
                </c:pt>
                <c:pt idx="2107">
                  <c:v>8.7438200000000005E-11</c:v>
                </c:pt>
                <c:pt idx="2108">
                  <c:v>8.6618299999999995E-11</c:v>
                </c:pt>
                <c:pt idx="2109">
                  <c:v>8.6618299999999995E-11</c:v>
                </c:pt>
                <c:pt idx="2110">
                  <c:v>8.4535199999999995E-11</c:v>
                </c:pt>
                <c:pt idx="2111">
                  <c:v>8.4535199999999995E-11</c:v>
                </c:pt>
                <c:pt idx="2112">
                  <c:v>8.3926099999999999E-11</c:v>
                </c:pt>
                <c:pt idx="2113">
                  <c:v>8.3926099999999999E-11</c:v>
                </c:pt>
                <c:pt idx="2114">
                  <c:v>8.4961800000000002E-11</c:v>
                </c:pt>
                <c:pt idx="2115">
                  <c:v>8.4961800000000002E-11</c:v>
                </c:pt>
                <c:pt idx="2116">
                  <c:v>8.7667200000000005E-11</c:v>
                </c:pt>
                <c:pt idx="2117">
                  <c:v>8.7667200000000005E-11</c:v>
                </c:pt>
                <c:pt idx="2118">
                  <c:v>8.3198499999999995E-11</c:v>
                </c:pt>
                <c:pt idx="2119">
                  <c:v>8.3198499999999995E-11</c:v>
                </c:pt>
                <c:pt idx="2120">
                  <c:v>8.75584E-11</c:v>
                </c:pt>
                <c:pt idx="2121">
                  <c:v>8.75584E-11</c:v>
                </c:pt>
                <c:pt idx="2122">
                  <c:v>8.1868800000000003E-11</c:v>
                </c:pt>
                <c:pt idx="2123">
                  <c:v>8.1868800000000003E-11</c:v>
                </c:pt>
                <c:pt idx="2124">
                  <c:v>8.6785900000000003E-11</c:v>
                </c:pt>
                <c:pt idx="2125">
                  <c:v>8.6785900000000003E-11</c:v>
                </c:pt>
                <c:pt idx="2126">
                  <c:v>8.9531600000000006E-11</c:v>
                </c:pt>
                <c:pt idx="2127">
                  <c:v>8.9531600000000006E-11</c:v>
                </c:pt>
                <c:pt idx="2128">
                  <c:v>8.6703600000000005E-11</c:v>
                </c:pt>
                <c:pt idx="2129">
                  <c:v>8.6703600000000005E-11</c:v>
                </c:pt>
                <c:pt idx="2130">
                  <c:v>8.3769000000000003E-11</c:v>
                </c:pt>
                <c:pt idx="2131">
                  <c:v>8.3769000000000003E-11</c:v>
                </c:pt>
                <c:pt idx="2132">
                  <c:v>8.1463699999999999E-11</c:v>
                </c:pt>
                <c:pt idx="2133">
                  <c:v>8.1463699999999999E-11</c:v>
                </c:pt>
                <c:pt idx="2134">
                  <c:v>8.4245200000000001E-11</c:v>
                </c:pt>
                <c:pt idx="2135">
                  <c:v>8.4245200000000001E-11</c:v>
                </c:pt>
                <c:pt idx="2136">
                  <c:v>8.3714599999999994E-11</c:v>
                </c:pt>
                <c:pt idx="2137">
                  <c:v>8.3714599999999994E-11</c:v>
                </c:pt>
                <c:pt idx="2138">
                  <c:v>8.6261099999999996E-11</c:v>
                </c:pt>
                <c:pt idx="2139">
                  <c:v>8.6261099999999996E-11</c:v>
                </c:pt>
                <c:pt idx="2140">
                  <c:v>8.7447299999999998E-11</c:v>
                </c:pt>
                <c:pt idx="2141">
                  <c:v>8.7447299999999998E-11</c:v>
                </c:pt>
                <c:pt idx="2142">
                  <c:v>8.7194200000000006E-11</c:v>
                </c:pt>
                <c:pt idx="2143">
                  <c:v>8.7194200000000006E-11</c:v>
                </c:pt>
                <c:pt idx="2144">
                  <c:v>8.4899000000000003E-11</c:v>
                </c:pt>
                <c:pt idx="2145">
                  <c:v>8.4899000000000003E-11</c:v>
                </c:pt>
                <c:pt idx="2146">
                  <c:v>8.7360100000000002E-11</c:v>
                </c:pt>
                <c:pt idx="2147">
                  <c:v>8.7360100000000002E-11</c:v>
                </c:pt>
                <c:pt idx="2148">
                  <c:v>8.4588300000000003E-11</c:v>
                </c:pt>
                <c:pt idx="2149">
                  <c:v>8.4588300000000003E-11</c:v>
                </c:pt>
                <c:pt idx="2150">
                  <c:v>8.7099000000000006E-11</c:v>
                </c:pt>
                <c:pt idx="2151">
                  <c:v>8.7099000000000006E-11</c:v>
                </c:pt>
                <c:pt idx="2152">
                  <c:v>8.4492599999999999E-11</c:v>
                </c:pt>
                <c:pt idx="2153">
                  <c:v>8.4492599999999999E-11</c:v>
                </c:pt>
                <c:pt idx="2154">
                  <c:v>8.0925400000000006E-11</c:v>
                </c:pt>
                <c:pt idx="2155">
                  <c:v>8.0925400000000006E-11</c:v>
                </c:pt>
                <c:pt idx="2156">
                  <c:v>8.1452600000000002E-11</c:v>
                </c:pt>
                <c:pt idx="2157">
                  <c:v>8.1452600000000002E-11</c:v>
                </c:pt>
                <c:pt idx="2158">
                  <c:v>8.0651800000000006E-11</c:v>
                </c:pt>
                <c:pt idx="2159">
                  <c:v>8.0651800000000006E-11</c:v>
                </c:pt>
                <c:pt idx="2160">
                  <c:v>7.9880399999999998E-11</c:v>
                </c:pt>
                <c:pt idx="2161">
                  <c:v>7.9880399999999998E-11</c:v>
                </c:pt>
                <c:pt idx="2162">
                  <c:v>8.3346699999999997E-11</c:v>
                </c:pt>
                <c:pt idx="2163">
                  <c:v>8.3346699999999997E-11</c:v>
                </c:pt>
                <c:pt idx="2164">
                  <c:v>8.6248400000000006E-11</c:v>
                </c:pt>
                <c:pt idx="2165">
                  <c:v>8.6248400000000006E-11</c:v>
                </c:pt>
                <c:pt idx="2166">
                  <c:v>8.2671800000000002E-11</c:v>
                </c:pt>
                <c:pt idx="2167">
                  <c:v>8.2671800000000002E-11</c:v>
                </c:pt>
                <c:pt idx="2168">
                  <c:v>8.1921600000000006E-11</c:v>
                </c:pt>
                <c:pt idx="2169">
                  <c:v>8.1921600000000006E-11</c:v>
                </c:pt>
                <c:pt idx="2170">
                  <c:v>8.2988100000000004E-11</c:v>
                </c:pt>
                <c:pt idx="2171">
                  <c:v>8.2988100000000004E-11</c:v>
                </c:pt>
                <c:pt idx="2172">
                  <c:v>8.2013300000000002E-11</c:v>
                </c:pt>
                <c:pt idx="2173">
                  <c:v>8.2013300000000002E-11</c:v>
                </c:pt>
                <c:pt idx="2174">
                  <c:v>8.9084199999999999E-11</c:v>
                </c:pt>
                <c:pt idx="2175">
                  <c:v>8.9084199999999999E-11</c:v>
                </c:pt>
                <c:pt idx="2176">
                  <c:v>8.4991200000000003E-11</c:v>
                </c:pt>
                <c:pt idx="2177">
                  <c:v>8.4991200000000003E-11</c:v>
                </c:pt>
                <c:pt idx="2178">
                  <c:v>8.3395599999999997E-11</c:v>
                </c:pt>
                <c:pt idx="2179">
                  <c:v>8.3395599999999997E-11</c:v>
                </c:pt>
                <c:pt idx="2180">
                  <c:v>8.2030300000000005E-11</c:v>
                </c:pt>
                <c:pt idx="2181">
                  <c:v>8.2030300000000005E-11</c:v>
                </c:pt>
                <c:pt idx="2182">
                  <c:v>8.4873599999999997E-11</c:v>
                </c:pt>
                <c:pt idx="2183">
                  <c:v>8.4873599999999997E-11</c:v>
                </c:pt>
                <c:pt idx="2184">
                  <c:v>8.6910799999999997E-11</c:v>
                </c:pt>
                <c:pt idx="2185">
                  <c:v>8.6910799999999997E-11</c:v>
                </c:pt>
                <c:pt idx="2186">
                  <c:v>8.1720499999999995E-11</c:v>
                </c:pt>
                <c:pt idx="2187">
                  <c:v>8.1720499999999995E-11</c:v>
                </c:pt>
                <c:pt idx="2188">
                  <c:v>8.2718600000000006E-11</c:v>
                </c:pt>
                <c:pt idx="2189">
                  <c:v>8.2718600000000006E-11</c:v>
                </c:pt>
                <c:pt idx="2190">
                  <c:v>8.3119599999999995E-11</c:v>
                </c:pt>
                <c:pt idx="2191">
                  <c:v>8.3119599999999995E-11</c:v>
                </c:pt>
                <c:pt idx="2192">
                  <c:v>7.9539800000000005E-11</c:v>
                </c:pt>
                <c:pt idx="2193">
                  <c:v>7.9539800000000005E-11</c:v>
                </c:pt>
                <c:pt idx="2194">
                  <c:v>8.0164899999999996E-11</c:v>
                </c:pt>
                <c:pt idx="2195">
                  <c:v>8.0164899999999996E-11</c:v>
                </c:pt>
                <c:pt idx="2196">
                  <c:v>8.2882800000000003E-11</c:v>
                </c:pt>
                <c:pt idx="2197">
                  <c:v>8.2882800000000003E-11</c:v>
                </c:pt>
                <c:pt idx="2198">
                  <c:v>8.33148E-11</c:v>
                </c:pt>
                <c:pt idx="2199">
                  <c:v>8.33148E-11</c:v>
                </c:pt>
                <c:pt idx="2200">
                  <c:v>8.55615E-11</c:v>
                </c:pt>
                <c:pt idx="2201">
                  <c:v>8.55615E-11</c:v>
                </c:pt>
                <c:pt idx="2202">
                  <c:v>8.4582700000000001E-11</c:v>
                </c:pt>
                <c:pt idx="2203">
                  <c:v>8.4582700000000001E-11</c:v>
                </c:pt>
                <c:pt idx="2204">
                  <c:v>8.1715199999999998E-11</c:v>
                </c:pt>
                <c:pt idx="2205">
                  <c:v>8.1715199999999998E-11</c:v>
                </c:pt>
                <c:pt idx="2206">
                  <c:v>8.3441299999999999E-11</c:v>
                </c:pt>
                <c:pt idx="2207">
                  <c:v>8.3441299999999999E-11</c:v>
                </c:pt>
                <c:pt idx="2208">
                  <c:v>8.3649800000000004E-11</c:v>
                </c:pt>
                <c:pt idx="2209">
                  <c:v>8.3649800000000004E-11</c:v>
                </c:pt>
                <c:pt idx="2210">
                  <c:v>8.2960699999999994E-11</c:v>
                </c:pt>
                <c:pt idx="2211">
                  <c:v>8.2960699999999994E-11</c:v>
                </c:pt>
                <c:pt idx="2212">
                  <c:v>8.7386700000000003E-11</c:v>
                </c:pt>
                <c:pt idx="2213">
                  <c:v>8.7386700000000003E-11</c:v>
                </c:pt>
                <c:pt idx="2214">
                  <c:v>8.1990899999999995E-11</c:v>
                </c:pt>
                <c:pt idx="2215">
                  <c:v>8.1990899999999995E-11</c:v>
                </c:pt>
                <c:pt idx="2216">
                  <c:v>8.1327899999999995E-11</c:v>
                </c:pt>
                <c:pt idx="2217">
                  <c:v>8.1327899999999995E-11</c:v>
                </c:pt>
                <c:pt idx="2218">
                  <c:v>8.4448999999999994E-11</c:v>
                </c:pt>
                <c:pt idx="2219">
                  <c:v>8.4448999999999994E-11</c:v>
                </c:pt>
                <c:pt idx="2220">
                  <c:v>8.0985499999999997E-11</c:v>
                </c:pt>
                <c:pt idx="2221">
                  <c:v>8.0985499999999997E-11</c:v>
                </c:pt>
                <c:pt idx="2222">
                  <c:v>8.57086E-11</c:v>
                </c:pt>
                <c:pt idx="2223">
                  <c:v>8.57086E-11</c:v>
                </c:pt>
                <c:pt idx="2224">
                  <c:v>8.5125000000000003E-11</c:v>
                </c:pt>
                <c:pt idx="2225">
                  <c:v>8.5125000000000003E-11</c:v>
                </c:pt>
                <c:pt idx="2226">
                  <c:v>8.49652E-11</c:v>
                </c:pt>
                <c:pt idx="2227">
                  <c:v>8.49652E-11</c:v>
                </c:pt>
                <c:pt idx="2228">
                  <c:v>8.5293899999999999E-11</c:v>
                </c:pt>
                <c:pt idx="2229">
                  <c:v>8.5293899999999999E-11</c:v>
                </c:pt>
                <c:pt idx="2230">
                  <c:v>8.3897900000000005E-11</c:v>
                </c:pt>
                <c:pt idx="2231">
                  <c:v>8.3897900000000005E-11</c:v>
                </c:pt>
                <c:pt idx="2232">
                  <c:v>8.1099999999999997E-11</c:v>
                </c:pt>
                <c:pt idx="2233">
                  <c:v>8.1099999999999997E-11</c:v>
                </c:pt>
                <c:pt idx="2234">
                  <c:v>7.9332099999999996E-11</c:v>
                </c:pt>
                <c:pt idx="2235">
                  <c:v>7.9332099999999996E-11</c:v>
                </c:pt>
                <c:pt idx="2236">
                  <c:v>7.9969599999999998E-11</c:v>
                </c:pt>
                <c:pt idx="2237">
                  <c:v>7.9969599999999998E-11</c:v>
                </c:pt>
                <c:pt idx="2238">
                  <c:v>7.9529300000000005E-11</c:v>
                </c:pt>
                <c:pt idx="2239">
                  <c:v>7.9529300000000005E-11</c:v>
                </c:pt>
                <c:pt idx="2240">
                  <c:v>9.0191100000000002E-11</c:v>
                </c:pt>
                <c:pt idx="2241">
                  <c:v>9.0191100000000002E-11</c:v>
                </c:pt>
                <c:pt idx="2242">
                  <c:v>7.77714E-11</c:v>
                </c:pt>
                <c:pt idx="2243">
                  <c:v>7.77714E-11</c:v>
                </c:pt>
                <c:pt idx="2244">
                  <c:v>8.07274E-11</c:v>
                </c:pt>
                <c:pt idx="2245">
                  <c:v>8.07274E-11</c:v>
                </c:pt>
                <c:pt idx="2246">
                  <c:v>8.0639500000000001E-11</c:v>
                </c:pt>
                <c:pt idx="2247">
                  <c:v>8.0639500000000001E-11</c:v>
                </c:pt>
                <c:pt idx="2248">
                  <c:v>8.1465399999999998E-11</c:v>
                </c:pt>
                <c:pt idx="2249">
                  <c:v>8.1465399999999998E-11</c:v>
                </c:pt>
                <c:pt idx="2250">
                  <c:v>9.1534900000000004E-11</c:v>
                </c:pt>
                <c:pt idx="2251">
                  <c:v>9.1534900000000004E-11</c:v>
                </c:pt>
                <c:pt idx="2252">
                  <c:v>7.9161399999999995E-11</c:v>
                </c:pt>
                <c:pt idx="2253">
                  <c:v>7.9161399999999995E-11</c:v>
                </c:pt>
                <c:pt idx="2254">
                  <c:v>7.7446200000000005E-11</c:v>
                </c:pt>
                <c:pt idx="2255">
                  <c:v>7.7446200000000005E-11</c:v>
                </c:pt>
                <c:pt idx="2256">
                  <c:v>7.8539700000000002E-11</c:v>
                </c:pt>
                <c:pt idx="2257">
                  <c:v>7.8539700000000002E-11</c:v>
                </c:pt>
                <c:pt idx="2258">
                  <c:v>8.6670399999999995E-11</c:v>
                </c:pt>
                <c:pt idx="2259">
                  <c:v>8.6670399999999995E-11</c:v>
                </c:pt>
                <c:pt idx="2260">
                  <c:v>8.0780800000000001E-11</c:v>
                </c:pt>
                <c:pt idx="2261">
                  <c:v>8.0780800000000001E-11</c:v>
                </c:pt>
                <c:pt idx="2262">
                  <c:v>7.7342000000000005E-11</c:v>
                </c:pt>
                <c:pt idx="2263">
                  <c:v>7.7342000000000005E-11</c:v>
                </c:pt>
                <c:pt idx="2264">
                  <c:v>7.8447799999999995E-11</c:v>
                </c:pt>
                <c:pt idx="2265">
                  <c:v>7.8447799999999995E-11</c:v>
                </c:pt>
                <c:pt idx="2266">
                  <c:v>7.7386699999999999E-11</c:v>
                </c:pt>
                <c:pt idx="2267">
                  <c:v>7.7386699999999999E-11</c:v>
                </c:pt>
                <c:pt idx="2268">
                  <c:v>7.7789799999999998E-11</c:v>
                </c:pt>
                <c:pt idx="2269">
                  <c:v>7.7789799999999998E-11</c:v>
                </c:pt>
                <c:pt idx="2270">
                  <c:v>8.1409399999999996E-11</c:v>
                </c:pt>
                <c:pt idx="2271">
                  <c:v>8.1409399999999996E-11</c:v>
                </c:pt>
                <c:pt idx="2272">
                  <c:v>7.9562599999999996E-11</c:v>
                </c:pt>
                <c:pt idx="2273">
                  <c:v>7.9562599999999996E-11</c:v>
                </c:pt>
                <c:pt idx="2274">
                  <c:v>7.7124599999999994E-11</c:v>
                </c:pt>
                <c:pt idx="2275">
                  <c:v>7.7124599999999994E-11</c:v>
                </c:pt>
                <c:pt idx="2276">
                  <c:v>8.6450399999999994E-11</c:v>
                </c:pt>
                <c:pt idx="2277">
                  <c:v>8.6450399999999994E-11</c:v>
                </c:pt>
                <c:pt idx="2278">
                  <c:v>7.6788199999999995E-11</c:v>
                </c:pt>
                <c:pt idx="2279">
                  <c:v>7.6788199999999995E-11</c:v>
                </c:pt>
                <c:pt idx="2280">
                  <c:v>7.88049E-11</c:v>
                </c:pt>
                <c:pt idx="2281">
                  <c:v>7.88049E-11</c:v>
                </c:pt>
                <c:pt idx="2282">
                  <c:v>8.0860499999999997E-11</c:v>
                </c:pt>
                <c:pt idx="2283">
                  <c:v>8.0860499999999997E-11</c:v>
                </c:pt>
                <c:pt idx="2284">
                  <c:v>7.7890500000000006E-11</c:v>
                </c:pt>
                <c:pt idx="2285">
                  <c:v>7.7890500000000006E-11</c:v>
                </c:pt>
                <c:pt idx="2286">
                  <c:v>8.3031400000000003E-11</c:v>
                </c:pt>
                <c:pt idx="2287">
                  <c:v>8.3031400000000003E-11</c:v>
                </c:pt>
                <c:pt idx="2288">
                  <c:v>8.1808399999999994E-11</c:v>
                </c:pt>
                <c:pt idx="2289">
                  <c:v>8.1808399999999994E-11</c:v>
                </c:pt>
                <c:pt idx="2290">
                  <c:v>8.02576E-11</c:v>
                </c:pt>
                <c:pt idx="2291">
                  <c:v>8.02576E-11</c:v>
                </c:pt>
                <c:pt idx="2292">
                  <c:v>7.5908100000000001E-11</c:v>
                </c:pt>
                <c:pt idx="2293">
                  <c:v>7.5908100000000001E-11</c:v>
                </c:pt>
                <c:pt idx="2294">
                  <c:v>7.9312999999999995E-11</c:v>
                </c:pt>
                <c:pt idx="2295">
                  <c:v>7.9312999999999995E-11</c:v>
                </c:pt>
                <c:pt idx="2296">
                  <c:v>7.8758299999999996E-11</c:v>
                </c:pt>
                <c:pt idx="2297">
                  <c:v>7.8758299999999996E-11</c:v>
                </c:pt>
                <c:pt idx="2298">
                  <c:v>7.6658000000000006E-11</c:v>
                </c:pt>
                <c:pt idx="2299">
                  <c:v>7.6658000000000006E-11</c:v>
                </c:pt>
                <c:pt idx="2300">
                  <c:v>7.8072999999999995E-11</c:v>
                </c:pt>
                <c:pt idx="2301">
                  <c:v>7.8072999999999995E-11</c:v>
                </c:pt>
                <c:pt idx="2302">
                  <c:v>8.2536199999999997E-11</c:v>
                </c:pt>
                <c:pt idx="2303">
                  <c:v>8.2536199999999997E-11</c:v>
                </c:pt>
                <c:pt idx="2304">
                  <c:v>8.08301E-11</c:v>
                </c:pt>
                <c:pt idx="2305">
                  <c:v>8.08301E-11</c:v>
                </c:pt>
                <c:pt idx="2306">
                  <c:v>8.2027199999999999E-11</c:v>
                </c:pt>
                <c:pt idx="2307">
                  <c:v>8.2027199999999999E-11</c:v>
                </c:pt>
                <c:pt idx="2308">
                  <c:v>7.7087200000000001E-11</c:v>
                </c:pt>
                <c:pt idx="2309">
                  <c:v>7.7087200000000001E-11</c:v>
                </c:pt>
                <c:pt idx="2310">
                  <c:v>7.9948799999999998E-11</c:v>
                </c:pt>
                <c:pt idx="2311">
                  <c:v>7.9948799999999998E-11</c:v>
                </c:pt>
                <c:pt idx="2312">
                  <c:v>8.5376399999999996E-11</c:v>
                </c:pt>
                <c:pt idx="2313">
                  <c:v>8.5376399999999996E-11</c:v>
                </c:pt>
                <c:pt idx="2314">
                  <c:v>9.8096699999999997E-11</c:v>
                </c:pt>
                <c:pt idx="2315">
                  <c:v>9.8096699999999997E-11</c:v>
                </c:pt>
                <c:pt idx="2316">
                  <c:v>8.3339799999999994E-11</c:v>
                </c:pt>
                <c:pt idx="2317">
                  <c:v>8.3339799999999994E-11</c:v>
                </c:pt>
                <c:pt idx="2318">
                  <c:v>8.0277200000000005E-11</c:v>
                </c:pt>
                <c:pt idx="2319">
                  <c:v>8.0277200000000005E-11</c:v>
                </c:pt>
                <c:pt idx="2320">
                  <c:v>8.3086399999999997E-11</c:v>
                </c:pt>
                <c:pt idx="2321">
                  <c:v>8.3086399999999997E-11</c:v>
                </c:pt>
                <c:pt idx="2322">
                  <c:v>7.9817700000000006E-11</c:v>
                </c:pt>
                <c:pt idx="2323">
                  <c:v>7.9817700000000006E-11</c:v>
                </c:pt>
                <c:pt idx="2324">
                  <c:v>7.7354099999999998E-11</c:v>
                </c:pt>
                <c:pt idx="2325">
                  <c:v>7.7354099999999998E-11</c:v>
                </c:pt>
                <c:pt idx="2326">
                  <c:v>8.1374800000000004E-11</c:v>
                </c:pt>
                <c:pt idx="2327">
                  <c:v>8.1374800000000004E-11</c:v>
                </c:pt>
                <c:pt idx="2328">
                  <c:v>7.6062300000000003E-11</c:v>
                </c:pt>
                <c:pt idx="2329">
                  <c:v>7.6062300000000003E-11</c:v>
                </c:pt>
                <c:pt idx="2330">
                  <c:v>7.5296000000000006E-11</c:v>
                </c:pt>
                <c:pt idx="2331">
                  <c:v>7.5296000000000006E-11</c:v>
                </c:pt>
                <c:pt idx="2332">
                  <c:v>7.4911900000000001E-11</c:v>
                </c:pt>
                <c:pt idx="2333">
                  <c:v>7.4911900000000001E-11</c:v>
                </c:pt>
                <c:pt idx="2334">
                  <c:v>7.9867499999999996E-11</c:v>
                </c:pt>
                <c:pt idx="2335">
                  <c:v>7.9867499999999996E-11</c:v>
                </c:pt>
                <c:pt idx="2336">
                  <c:v>7.7520400000000006E-11</c:v>
                </c:pt>
                <c:pt idx="2337">
                  <c:v>7.7520400000000006E-11</c:v>
                </c:pt>
                <c:pt idx="2338">
                  <c:v>8.3578800000000002E-11</c:v>
                </c:pt>
                <c:pt idx="2339">
                  <c:v>8.3578800000000002E-11</c:v>
                </c:pt>
                <c:pt idx="2340">
                  <c:v>7.5445499999999996E-11</c:v>
                </c:pt>
                <c:pt idx="2341">
                  <c:v>7.5445499999999996E-11</c:v>
                </c:pt>
                <c:pt idx="2342">
                  <c:v>7.9135299999999999E-11</c:v>
                </c:pt>
                <c:pt idx="2343">
                  <c:v>7.9135299999999999E-11</c:v>
                </c:pt>
                <c:pt idx="2344">
                  <c:v>7.7150199999999999E-11</c:v>
                </c:pt>
                <c:pt idx="2345">
                  <c:v>7.7150199999999999E-11</c:v>
                </c:pt>
                <c:pt idx="2346">
                  <c:v>8.1191000000000002E-11</c:v>
                </c:pt>
                <c:pt idx="2347">
                  <c:v>8.1191000000000002E-11</c:v>
                </c:pt>
                <c:pt idx="2348">
                  <c:v>8.0324699999999999E-11</c:v>
                </c:pt>
                <c:pt idx="2349">
                  <c:v>8.0324699999999999E-11</c:v>
                </c:pt>
                <c:pt idx="2350">
                  <c:v>7.4592200000000001E-11</c:v>
                </c:pt>
                <c:pt idx="2351">
                  <c:v>7.4592200000000001E-11</c:v>
                </c:pt>
                <c:pt idx="2352">
                  <c:v>7.7452600000000003E-11</c:v>
                </c:pt>
                <c:pt idx="2353">
                  <c:v>7.7452600000000003E-11</c:v>
                </c:pt>
                <c:pt idx="2354">
                  <c:v>7.8282400000000003E-11</c:v>
                </c:pt>
                <c:pt idx="2355">
                  <c:v>7.8282400000000003E-11</c:v>
                </c:pt>
                <c:pt idx="2356">
                  <c:v>7.6040200000000002E-11</c:v>
                </c:pt>
                <c:pt idx="2357">
                  <c:v>7.6040200000000002E-11</c:v>
                </c:pt>
                <c:pt idx="2358">
                  <c:v>7.9686400000000001E-11</c:v>
                </c:pt>
                <c:pt idx="2359">
                  <c:v>7.9686400000000001E-11</c:v>
                </c:pt>
                <c:pt idx="2360">
                  <c:v>7.8567299999999999E-11</c:v>
                </c:pt>
                <c:pt idx="2361">
                  <c:v>7.8567299999999999E-11</c:v>
                </c:pt>
                <c:pt idx="2362">
                  <c:v>8.0536800000000002E-11</c:v>
                </c:pt>
                <c:pt idx="2363">
                  <c:v>8.0536800000000002E-11</c:v>
                </c:pt>
                <c:pt idx="2364">
                  <c:v>7.5249999999999999E-11</c:v>
                </c:pt>
                <c:pt idx="2365">
                  <c:v>7.5249999999999999E-11</c:v>
                </c:pt>
                <c:pt idx="2366">
                  <c:v>8.3676400000000005E-11</c:v>
                </c:pt>
                <c:pt idx="2367">
                  <c:v>8.3676400000000005E-11</c:v>
                </c:pt>
                <c:pt idx="2368">
                  <c:v>7.7013900000000003E-11</c:v>
                </c:pt>
                <c:pt idx="2369">
                  <c:v>7.7013900000000003E-11</c:v>
                </c:pt>
                <c:pt idx="2370">
                  <c:v>7.9131500000000002E-11</c:v>
                </c:pt>
                <c:pt idx="2371">
                  <c:v>7.9131500000000002E-11</c:v>
                </c:pt>
                <c:pt idx="2372">
                  <c:v>7.6076799999999998E-11</c:v>
                </c:pt>
                <c:pt idx="2373">
                  <c:v>7.6076799999999998E-11</c:v>
                </c:pt>
                <c:pt idx="2374">
                  <c:v>7.5519099999999999E-11</c:v>
                </c:pt>
                <c:pt idx="2375">
                  <c:v>7.5519099999999999E-11</c:v>
                </c:pt>
                <c:pt idx="2376">
                  <c:v>7.2209800000000003E-11</c:v>
                </c:pt>
                <c:pt idx="2377">
                  <c:v>7.2209800000000003E-11</c:v>
                </c:pt>
                <c:pt idx="2378">
                  <c:v>7.5974899999999995E-11</c:v>
                </c:pt>
                <c:pt idx="2379">
                  <c:v>7.5974899999999995E-11</c:v>
                </c:pt>
                <c:pt idx="2380">
                  <c:v>8.0397599999999999E-11</c:v>
                </c:pt>
                <c:pt idx="2381">
                  <c:v>8.0397599999999999E-11</c:v>
                </c:pt>
                <c:pt idx="2382">
                  <c:v>7.4884599999999997E-11</c:v>
                </c:pt>
                <c:pt idx="2383">
                  <c:v>7.4884599999999997E-11</c:v>
                </c:pt>
                <c:pt idx="2384">
                  <c:v>7.4487600000000003E-11</c:v>
                </c:pt>
                <c:pt idx="2385">
                  <c:v>7.4487600000000003E-11</c:v>
                </c:pt>
                <c:pt idx="2386">
                  <c:v>7.7062699999999998E-11</c:v>
                </c:pt>
                <c:pt idx="2387">
                  <c:v>7.7062699999999998E-11</c:v>
                </c:pt>
                <c:pt idx="2388">
                  <c:v>7.5377200000000002E-11</c:v>
                </c:pt>
                <c:pt idx="2389">
                  <c:v>7.5377200000000002E-11</c:v>
                </c:pt>
                <c:pt idx="2390">
                  <c:v>7.7469300000000002E-11</c:v>
                </c:pt>
                <c:pt idx="2391">
                  <c:v>7.7469300000000002E-11</c:v>
                </c:pt>
                <c:pt idx="2392">
                  <c:v>7.7623300000000004E-11</c:v>
                </c:pt>
                <c:pt idx="2393">
                  <c:v>7.7623300000000004E-11</c:v>
                </c:pt>
                <c:pt idx="2394">
                  <c:v>7.6984199999999997E-11</c:v>
                </c:pt>
                <c:pt idx="2395">
                  <c:v>7.6984199999999997E-11</c:v>
                </c:pt>
                <c:pt idx="2396">
                  <c:v>7.4626199999999996E-11</c:v>
                </c:pt>
                <c:pt idx="2397">
                  <c:v>7.4626199999999996E-11</c:v>
                </c:pt>
                <c:pt idx="2398">
                  <c:v>7.8065299999999996E-11</c:v>
                </c:pt>
                <c:pt idx="2399">
                  <c:v>7.8065299999999996E-11</c:v>
                </c:pt>
                <c:pt idx="2400">
                  <c:v>7.8692600000000003E-11</c:v>
                </c:pt>
                <c:pt idx="2401">
                  <c:v>7.8692600000000003E-11</c:v>
                </c:pt>
                <c:pt idx="2402">
                  <c:v>7.6996599999999994E-11</c:v>
                </c:pt>
                <c:pt idx="2403">
                  <c:v>7.6996599999999994E-11</c:v>
                </c:pt>
                <c:pt idx="2404">
                  <c:v>7.4182E-11</c:v>
                </c:pt>
                <c:pt idx="2405">
                  <c:v>7.4182E-11</c:v>
                </c:pt>
                <c:pt idx="2406">
                  <c:v>7.5752700000000005E-11</c:v>
                </c:pt>
                <c:pt idx="2407">
                  <c:v>7.5752700000000005E-11</c:v>
                </c:pt>
                <c:pt idx="2408">
                  <c:v>7.5403800000000002E-11</c:v>
                </c:pt>
                <c:pt idx="2409">
                  <c:v>7.5403800000000002E-11</c:v>
                </c:pt>
                <c:pt idx="2410">
                  <c:v>7.7563099999999995E-11</c:v>
                </c:pt>
                <c:pt idx="2411">
                  <c:v>7.7563099999999995E-11</c:v>
                </c:pt>
                <c:pt idx="2412">
                  <c:v>7.4962300000000002E-11</c:v>
                </c:pt>
                <c:pt idx="2413">
                  <c:v>7.4962300000000002E-11</c:v>
                </c:pt>
                <c:pt idx="2414">
                  <c:v>7.5444199999999995E-11</c:v>
                </c:pt>
                <c:pt idx="2415">
                  <c:v>7.5444199999999995E-11</c:v>
                </c:pt>
                <c:pt idx="2416">
                  <c:v>7.7847199999999994E-11</c:v>
                </c:pt>
                <c:pt idx="2417">
                  <c:v>7.7847199999999994E-11</c:v>
                </c:pt>
                <c:pt idx="2418">
                  <c:v>7.4750999999999996E-11</c:v>
                </c:pt>
                <c:pt idx="2419">
                  <c:v>7.4750999999999996E-11</c:v>
                </c:pt>
                <c:pt idx="2420">
                  <c:v>7.7831900000000002E-11</c:v>
                </c:pt>
                <c:pt idx="2421">
                  <c:v>7.7831900000000002E-11</c:v>
                </c:pt>
                <c:pt idx="2422">
                  <c:v>7.6481500000000004E-11</c:v>
                </c:pt>
                <c:pt idx="2423">
                  <c:v>7.6481500000000004E-11</c:v>
                </c:pt>
                <c:pt idx="2424">
                  <c:v>7.3673900000000005E-11</c:v>
                </c:pt>
                <c:pt idx="2425">
                  <c:v>7.3673900000000005E-11</c:v>
                </c:pt>
                <c:pt idx="2426">
                  <c:v>7.4240299999999999E-11</c:v>
                </c:pt>
                <c:pt idx="2427">
                  <c:v>7.4240299999999999E-11</c:v>
                </c:pt>
                <c:pt idx="2428">
                  <c:v>7.4687200000000002E-11</c:v>
                </c:pt>
                <c:pt idx="2429">
                  <c:v>7.4687200000000002E-11</c:v>
                </c:pt>
                <c:pt idx="2430">
                  <c:v>7.1547599999999999E-11</c:v>
                </c:pt>
                <c:pt idx="2431">
                  <c:v>7.1547599999999999E-11</c:v>
                </c:pt>
                <c:pt idx="2432">
                  <c:v>7.3008399999999996E-11</c:v>
                </c:pt>
                <c:pt idx="2433">
                  <c:v>7.3008399999999996E-11</c:v>
                </c:pt>
                <c:pt idx="2434">
                  <c:v>7.6637099999999999E-11</c:v>
                </c:pt>
                <c:pt idx="2435">
                  <c:v>7.6637099999999999E-11</c:v>
                </c:pt>
                <c:pt idx="2436">
                  <c:v>7.4256599999999999E-11</c:v>
                </c:pt>
                <c:pt idx="2437">
                  <c:v>7.4256599999999999E-11</c:v>
                </c:pt>
                <c:pt idx="2438">
                  <c:v>7.6289200000000006E-11</c:v>
                </c:pt>
                <c:pt idx="2439">
                  <c:v>7.6289200000000006E-11</c:v>
                </c:pt>
                <c:pt idx="2440">
                  <c:v>8.0825499999999994E-11</c:v>
                </c:pt>
                <c:pt idx="2441">
                  <c:v>8.0825499999999994E-11</c:v>
                </c:pt>
                <c:pt idx="2442">
                  <c:v>7.3177100000000006E-11</c:v>
                </c:pt>
                <c:pt idx="2443">
                  <c:v>7.3177100000000006E-11</c:v>
                </c:pt>
                <c:pt idx="2444">
                  <c:v>7.3167000000000004E-11</c:v>
                </c:pt>
                <c:pt idx="2445">
                  <c:v>7.3167000000000004E-11</c:v>
                </c:pt>
                <c:pt idx="2446">
                  <c:v>7.8922900000000004E-11</c:v>
                </c:pt>
                <c:pt idx="2447">
                  <c:v>7.8922900000000004E-11</c:v>
                </c:pt>
                <c:pt idx="2448">
                  <c:v>7.4447599999999996E-11</c:v>
                </c:pt>
                <c:pt idx="2449">
                  <c:v>7.4447599999999996E-11</c:v>
                </c:pt>
                <c:pt idx="2450">
                  <c:v>7.5981999999999997E-11</c:v>
                </c:pt>
                <c:pt idx="2451">
                  <c:v>7.5981999999999997E-11</c:v>
                </c:pt>
                <c:pt idx="2452">
                  <c:v>7.4579800000000003E-11</c:v>
                </c:pt>
                <c:pt idx="2453">
                  <c:v>7.4579800000000003E-11</c:v>
                </c:pt>
                <c:pt idx="2454">
                  <c:v>7.5184300000000006E-11</c:v>
                </c:pt>
                <c:pt idx="2455">
                  <c:v>7.5184300000000006E-11</c:v>
                </c:pt>
                <c:pt idx="2456">
                  <c:v>7.5194500000000001E-11</c:v>
                </c:pt>
                <c:pt idx="2457">
                  <c:v>7.5194500000000001E-11</c:v>
                </c:pt>
                <c:pt idx="2458">
                  <c:v>7.5589100000000005E-11</c:v>
                </c:pt>
                <c:pt idx="2459">
                  <c:v>7.5589100000000005E-11</c:v>
                </c:pt>
                <c:pt idx="2460">
                  <c:v>7.1556500000000005E-11</c:v>
                </c:pt>
                <c:pt idx="2461">
                  <c:v>7.1556500000000005E-11</c:v>
                </c:pt>
                <c:pt idx="2462">
                  <c:v>7.4452200000000002E-11</c:v>
                </c:pt>
                <c:pt idx="2463">
                  <c:v>7.4452200000000002E-11</c:v>
                </c:pt>
                <c:pt idx="2464">
                  <c:v>7.5462400000000006E-11</c:v>
                </c:pt>
                <c:pt idx="2465">
                  <c:v>7.5462400000000006E-11</c:v>
                </c:pt>
                <c:pt idx="2466">
                  <c:v>7.2792299999999998E-11</c:v>
                </c:pt>
                <c:pt idx="2467">
                  <c:v>7.2792299999999998E-11</c:v>
                </c:pt>
                <c:pt idx="2468">
                  <c:v>7.4393700000000004E-11</c:v>
                </c:pt>
                <c:pt idx="2469">
                  <c:v>7.4393700000000004E-11</c:v>
                </c:pt>
                <c:pt idx="2470">
                  <c:v>7.5854799999999994E-11</c:v>
                </c:pt>
                <c:pt idx="2471">
                  <c:v>7.5854799999999994E-11</c:v>
                </c:pt>
                <c:pt idx="2472">
                  <c:v>7.7402000000000003E-11</c:v>
                </c:pt>
                <c:pt idx="2473">
                  <c:v>7.7402000000000003E-11</c:v>
                </c:pt>
                <c:pt idx="2474">
                  <c:v>9.2268000000000004E-11</c:v>
                </c:pt>
                <c:pt idx="2475">
                  <c:v>9.2268000000000004E-11</c:v>
                </c:pt>
                <c:pt idx="2476">
                  <c:v>7.5120199999999994E-11</c:v>
                </c:pt>
                <c:pt idx="2477">
                  <c:v>7.5120199999999994E-11</c:v>
                </c:pt>
                <c:pt idx="2478">
                  <c:v>7.6612500000000003E-11</c:v>
                </c:pt>
                <c:pt idx="2479">
                  <c:v>7.6612500000000003E-11</c:v>
                </c:pt>
                <c:pt idx="2480">
                  <c:v>7.5792899999999998E-11</c:v>
                </c:pt>
                <c:pt idx="2481">
                  <c:v>7.5792899999999998E-11</c:v>
                </c:pt>
                <c:pt idx="2482">
                  <c:v>7.2145799999999997E-11</c:v>
                </c:pt>
                <c:pt idx="2483">
                  <c:v>7.2145799999999997E-11</c:v>
                </c:pt>
                <c:pt idx="2484">
                  <c:v>7.6342699999999999E-11</c:v>
                </c:pt>
                <c:pt idx="2485">
                  <c:v>7.6342699999999999E-11</c:v>
                </c:pt>
                <c:pt idx="2486">
                  <c:v>7.4557100000000005E-11</c:v>
                </c:pt>
                <c:pt idx="2487">
                  <c:v>7.4557100000000005E-11</c:v>
                </c:pt>
                <c:pt idx="2488">
                  <c:v>7.5104199999999999E-11</c:v>
                </c:pt>
                <c:pt idx="2489">
                  <c:v>7.5104199999999999E-11</c:v>
                </c:pt>
                <c:pt idx="2490">
                  <c:v>7.3091900000000001E-11</c:v>
                </c:pt>
                <c:pt idx="2491">
                  <c:v>7.3091900000000001E-11</c:v>
                </c:pt>
                <c:pt idx="2492">
                  <c:v>7.5859799999999998E-11</c:v>
                </c:pt>
                <c:pt idx="2493">
                  <c:v>7.5859799999999998E-11</c:v>
                </c:pt>
                <c:pt idx="2494">
                  <c:v>7.5788199999999999E-11</c:v>
                </c:pt>
                <c:pt idx="2495">
                  <c:v>7.5788199999999999E-11</c:v>
                </c:pt>
                <c:pt idx="2496">
                  <c:v>7.3228599999999995E-11</c:v>
                </c:pt>
                <c:pt idx="2497">
                  <c:v>7.3228599999999995E-11</c:v>
                </c:pt>
                <c:pt idx="2498">
                  <c:v>7.7334799999999998E-11</c:v>
                </c:pt>
                <c:pt idx="2499">
                  <c:v>7.7334799999999998E-11</c:v>
                </c:pt>
                <c:pt idx="2500">
                  <c:v>7.2848199999999994E-11</c:v>
                </c:pt>
                <c:pt idx="2501">
                  <c:v>7.2848199999999994E-11</c:v>
                </c:pt>
                <c:pt idx="2502">
                  <c:v>7.3569799999999999E-11</c:v>
                </c:pt>
                <c:pt idx="2503">
                  <c:v>7.3569799999999999E-11</c:v>
                </c:pt>
                <c:pt idx="2504">
                  <c:v>7.4852800000000006E-11</c:v>
                </c:pt>
                <c:pt idx="2505">
                  <c:v>7.4852800000000006E-11</c:v>
                </c:pt>
                <c:pt idx="2506">
                  <c:v>7.5837600000000004E-11</c:v>
                </c:pt>
                <c:pt idx="2507">
                  <c:v>7.5837600000000004E-11</c:v>
                </c:pt>
                <c:pt idx="2508">
                  <c:v>7.2772700000000006E-11</c:v>
                </c:pt>
                <c:pt idx="2509">
                  <c:v>7.2772700000000006E-11</c:v>
                </c:pt>
                <c:pt idx="2510">
                  <c:v>6.9950000000000001E-11</c:v>
                </c:pt>
                <c:pt idx="2511">
                  <c:v>6.9950000000000001E-11</c:v>
                </c:pt>
                <c:pt idx="2512">
                  <c:v>6.92752E-11</c:v>
                </c:pt>
                <c:pt idx="2513">
                  <c:v>6.92752E-11</c:v>
                </c:pt>
                <c:pt idx="2514">
                  <c:v>7.3072499999999995E-11</c:v>
                </c:pt>
                <c:pt idx="2515">
                  <c:v>7.3072499999999995E-11</c:v>
                </c:pt>
                <c:pt idx="2516">
                  <c:v>7.2453699999999996E-11</c:v>
                </c:pt>
                <c:pt idx="2517">
                  <c:v>7.2453699999999996E-11</c:v>
                </c:pt>
                <c:pt idx="2518">
                  <c:v>1.0112E-10</c:v>
                </c:pt>
                <c:pt idx="2519">
                  <c:v>1.0112E-10</c:v>
                </c:pt>
                <c:pt idx="2520">
                  <c:v>7.1060999999999994E-11</c:v>
                </c:pt>
                <c:pt idx="2521">
                  <c:v>7.1060999999999994E-11</c:v>
                </c:pt>
                <c:pt idx="2522">
                  <c:v>8.9309800000000001E-11</c:v>
                </c:pt>
                <c:pt idx="2523">
                  <c:v>8.9309800000000001E-11</c:v>
                </c:pt>
                <c:pt idx="2524">
                  <c:v>7.3777999999999998E-11</c:v>
                </c:pt>
                <c:pt idx="2525">
                  <c:v>7.3777999999999998E-11</c:v>
                </c:pt>
                <c:pt idx="2526">
                  <c:v>7.6994000000000006E-11</c:v>
                </c:pt>
                <c:pt idx="2527">
                  <c:v>7.6994000000000006E-11</c:v>
                </c:pt>
                <c:pt idx="2528">
                  <c:v>6.9622000000000005E-11</c:v>
                </c:pt>
                <c:pt idx="2529">
                  <c:v>6.9622000000000005E-11</c:v>
                </c:pt>
                <c:pt idx="2530">
                  <c:v>7.50802E-11</c:v>
                </c:pt>
                <c:pt idx="2531">
                  <c:v>7.50802E-11</c:v>
                </c:pt>
                <c:pt idx="2532">
                  <c:v>7.3619600000000002E-11</c:v>
                </c:pt>
                <c:pt idx="2533">
                  <c:v>7.3619600000000002E-11</c:v>
                </c:pt>
                <c:pt idx="2534">
                  <c:v>7.1106699999999995E-11</c:v>
                </c:pt>
                <c:pt idx="2535">
                  <c:v>7.1106699999999995E-11</c:v>
                </c:pt>
                <c:pt idx="2536">
                  <c:v>7.1980600000000004E-11</c:v>
                </c:pt>
                <c:pt idx="2537">
                  <c:v>7.1980600000000004E-11</c:v>
                </c:pt>
                <c:pt idx="2538">
                  <c:v>6.9522100000000006E-11</c:v>
                </c:pt>
                <c:pt idx="2539">
                  <c:v>6.9522100000000006E-11</c:v>
                </c:pt>
                <c:pt idx="2540">
                  <c:v>7.4622999999999997E-11</c:v>
                </c:pt>
                <c:pt idx="2541">
                  <c:v>7.4622999999999997E-11</c:v>
                </c:pt>
                <c:pt idx="2542">
                  <c:v>7.3448700000000001E-11</c:v>
                </c:pt>
                <c:pt idx="2543">
                  <c:v>7.3448700000000001E-11</c:v>
                </c:pt>
                <c:pt idx="2544">
                  <c:v>1.91233E-10</c:v>
                </c:pt>
                <c:pt idx="2545">
                  <c:v>1.91233E-10</c:v>
                </c:pt>
                <c:pt idx="2546">
                  <c:v>7.0887900000000003E-11</c:v>
                </c:pt>
                <c:pt idx="2547">
                  <c:v>7.0887900000000003E-11</c:v>
                </c:pt>
                <c:pt idx="2548">
                  <c:v>7.0096999999999996E-11</c:v>
                </c:pt>
                <c:pt idx="2549">
                  <c:v>7.0096999999999996E-11</c:v>
                </c:pt>
                <c:pt idx="2550">
                  <c:v>7.1541500000000006E-11</c:v>
                </c:pt>
                <c:pt idx="2551">
                  <c:v>7.1541500000000006E-11</c:v>
                </c:pt>
                <c:pt idx="2552">
                  <c:v>7.1573800000000001E-11</c:v>
                </c:pt>
                <c:pt idx="2553">
                  <c:v>7.1573800000000001E-11</c:v>
                </c:pt>
                <c:pt idx="2554">
                  <c:v>7.2016499999999996E-11</c:v>
                </c:pt>
                <c:pt idx="2555">
                  <c:v>7.2016499999999996E-11</c:v>
                </c:pt>
                <c:pt idx="2556">
                  <c:v>7.1374099999999997E-11</c:v>
                </c:pt>
                <c:pt idx="2557">
                  <c:v>7.1374099999999997E-11</c:v>
                </c:pt>
                <c:pt idx="2558">
                  <c:v>7.7576899999999999E-11</c:v>
                </c:pt>
                <c:pt idx="2559">
                  <c:v>7.7576899999999999E-11</c:v>
                </c:pt>
                <c:pt idx="2560">
                  <c:v>7.5112400000000002E-11</c:v>
                </c:pt>
                <c:pt idx="2561">
                  <c:v>7.5112400000000002E-11</c:v>
                </c:pt>
                <c:pt idx="2562">
                  <c:v>7.1259500000000003E-11</c:v>
                </c:pt>
                <c:pt idx="2563">
                  <c:v>7.1259500000000003E-11</c:v>
                </c:pt>
                <c:pt idx="2564">
                  <c:v>7.0134200000000002E-11</c:v>
                </c:pt>
                <c:pt idx="2565">
                  <c:v>7.0134200000000002E-11</c:v>
                </c:pt>
                <c:pt idx="2566">
                  <c:v>7.2337200000000005E-11</c:v>
                </c:pt>
                <c:pt idx="2567">
                  <c:v>7.2337200000000005E-11</c:v>
                </c:pt>
                <c:pt idx="2568">
                  <c:v>7.0676399999999998E-11</c:v>
                </c:pt>
                <c:pt idx="2569">
                  <c:v>7.0676399999999998E-11</c:v>
                </c:pt>
                <c:pt idx="2570">
                  <c:v>7.2492699999999995E-11</c:v>
                </c:pt>
                <c:pt idx="2571">
                  <c:v>7.2492699999999995E-11</c:v>
                </c:pt>
                <c:pt idx="2572">
                  <c:v>7.0449699999999995E-11</c:v>
                </c:pt>
                <c:pt idx="2573">
                  <c:v>7.0449699999999995E-11</c:v>
                </c:pt>
                <c:pt idx="2574">
                  <c:v>6.8256300000000002E-11</c:v>
                </c:pt>
                <c:pt idx="2575">
                  <c:v>6.8256300000000002E-11</c:v>
                </c:pt>
                <c:pt idx="2576">
                  <c:v>7.5443399999999998E-11</c:v>
                </c:pt>
                <c:pt idx="2577">
                  <c:v>7.5443399999999998E-11</c:v>
                </c:pt>
                <c:pt idx="2578">
                  <c:v>7.0436300000000001E-11</c:v>
                </c:pt>
                <c:pt idx="2579">
                  <c:v>7.0436300000000001E-11</c:v>
                </c:pt>
                <c:pt idx="2580">
                  <c:v>7.4365499999999998E-11</c:v>
                </c:pt>
                <c:pt idx="2581">
                  <c:v>7.4365499999999998E-11</c:v>
                </c:pt>
                <c:pt idx="2582">
                  <c:v>7.0163499999999998E-11</c:v>
                </c:pt>
                <c:pt idx="2583">
                  <c:v>7.0163499999999998E-11</c:v>
                </c:pt>
                <c:pt idx="2584">
                  <c:v>7.05658E-11</c:v>
                </c:pt>
                <c:pt idx="2585">
                  <c:v>7.05658E-11</c:v>
                </c:pt>
                <c:pt idx="2586">
                  <c:v>6.9068100000000002E-11</c:v>
                </c:pt>
                <c:pt idx="2587">
                  <c:v>6.9068100000000002E-11</c:v>
                </c:pt>
                <c:pt idx="2588">
                  <c:v>6.8080399999999997E-11</c:v>
                </c:pt>
                <c:pt idx="2589">
                  <c:v>6.8080399999999997E-11</c:v>
                </c:pt>
                <c:pt idx="2590">
                  <c:v>7.4184600000000002E-11</c:v>
                </c:pt>
                <c:pt idx="2591">
                  <c:v>7.4184600000000002E-11</c:v>
                </c:pt>
                <c:pt idx="2592">
                  <c:v>7.0587399999999997E-11</c:v>
                </c:pt>
                <c:pt idx="2593">
                  <c:v>7.0587399999999997E-11</c:v>
                </c:pt>
                <c:pt idx="2594">
                  <c:v>6.8823500000000005E-11</c:v>
                </c:pt>
                <c:pt idx="2595">
                  <c:v>6.8823500000000005E-11</c:v>
                </c:pt>
                <c:pt idx="2596">
                  <c:v>6.7616999999999995E-11</c:v>
                </c:pt>
                <c:pt idx="2597">
                  <c:v>6.7616999999999995E-11</c:v>
                </c:pt>
                <c:pt idx="2598">
                  <c:v>7.2152100000000002E-11</c:v>
                </c:pt>
                <c:pt idx="2599">
                  <c:v>7.2152100000000002E-11</c:v>
                </c:pt>
                <c:pt idx="2600">
                  <c:v>7.3558799999999995E-11</c:v>
                </c:pt>
                <c:pt idx="2601">
                  <c:v>7.3558799999999995E-11</c:v>
                </c:pt>
                <c:pt idx="2602">
                  <c:v>7.2876999999999998E-11</c:v>
                </c:pt>
                <c:pt idx="2603">
                  <c:v>7.2876999999999998E-11</c:v>
                </c:pt>
                <c:pt idx="2604">
                  <c:v>7.3345099999999999E-11</c:v>
                </c:pt>
                <c:pt idx="2605">
                  <c:v>7.3345099999999999E-11</c:v>
                </c:pt>
                <c:pt idx="2606">
                  <c:v>7.5535500000000005E-11</c:v>
                </c:pt>
                <c:pt idx="2607">
                  <c:v>7.5535500000000005E-11</c:v>
                </c:pt>
                <c:pt idx="2608">
                  <c:v>6.9632900000000003E-11</c:v>
                </c:pt>
                <c:pt idx="2609">
                  <c:v>6.9632900000000003E-11</c:v>
                </c:pt>
                <c:pt idx="2610">
                  <c:v>7.2147099999999997E-11</c:v>
                </c:pt>
                <c:pt idx="2611">
                  <c:v>7.2147099999999997E-11</c:v>
                </c:pt>
                <c:pt idx="2612">
                  <c:v>6.9510300000000006E-11</c:v>
                </c:pt>
                <c:pt idx="2613">
                  <c:v>6.9510300000000006E-11</c:v>
                </c:pt>
                <c:pt idx="2614">
                  <c:v>6.9608099999999995E-11</c:v>
                </c:pt>
                <c:pt idx="2615">
                  <c:v>6.9608099999999995E-11</c:v>
                </c:pt>
                <c:pt idx="2616">
                  <c:v>7.0563399999999998E-11</c:v>
                </c:pt>
                <c:pt idx="2617">
                  <c:v>7.0563399999999998E-11</c:v>
                </c:pt>
                <c:pt idx="2618">
                  <c:v>6.70004E-11</c:v>
                </c:pt>
                <c:pt idx="2619">
                  <c:v>6.70004E-11</c:v>
                </c:pt>
                <c:pt idx="2620">
                  <c:v>7.09569E-11</c:v>
                </c:pt>
                <c:pt idx="2621">
                  <c:v>7.09569E-11</c:v>
                </c:pt>
                <c:pt idx="2622">
                  <c:v>7.0980399999999995E-11</c:v>
                </c:pt>
                <c:pt idx="2623">
                  <c:v>7.0980399999999995E-11</c:v>
                </c:pt>
                <c:pt idx="2624">
                  <c:v>7.3789400000000001E-11</c:v>
                </c:pt>
                <c:pt idx="2625">
                  <c:v>7.3789400000000001E-11</c:v>
                </c:pt>
                <c:pt idx="2626">
                  <c:v>7.0103100000000002E-11</c:v>
                </c:pt>
                <c:pt idx="2627">
                  <c:v>7.0103100000000002E-11</c:v>
                </c:pt>
                <c:pt idx="2628">
                  <c:v>7.2428700000000001E-11</c:v>
                </c:pt>
                <c:pt idx="2629">
                  <c:v>7.2428700000000001E-11</c:v>
                </c:pt>
                <c:pt idx="2630">
                  <c:v>6.5744299999999998E-11</c:v>
                </c:pt>
                <c:pt idx="2631">
                  <c:v>6.5744299999999998E-11</c:v>
                </c:pt>
                <c:pt idx="2632">
                  <c:v>6.8472000000000001E-11</c:v>
                </c:pt>
                <c:pt idx="2633">
                  <c:v>6.8472000000000001E-11</c:v>
                </c:pt>
                <c:pt idx="2634">
                  <c:v>6.9182099999999998E-11</c:v>
                </c:pt>
                <c:pt idx="2635">
                  <c:v>6.9182099999999998E-11</c:v>
                </c:pt>
                <c:pt idx="2636">
                  <c:v>6.7048900000000002E-11</c:v>
                </c:pt>
                <c:pt idx="2637">
                  <c:v>6.7048900000000002E-11</c:v>
                </c:pt>
                <c:pt idx="2638">
                  <c:v>7.0174199999999996E-11</c:v>
                </c:pt>
                <c:pt idx="2639">
                  <c:v>7.0174199999999996E-11</c:v>
                </c:pt>
                <c:pt idx="2640">
                  <c:v>6.8515600000000006E-11</c:v>
                </c:pt>
                <c:pt idx="2641">
                  <c:v>6.8515600000000006E-11</c:v>
                </c:pt>
                <c:pt idx="2642">
                  <c:v>7.2124300000000006E-11</c:v>
                </c:pt>
                <c:pt idx="2643">
                  <c:v>7.2124300000000006E-11</c:v>
                </c:pt>
                <c:pt idx="2644">
                  <c:v>6.65229E-11</c:v>
                </c:pt>
                <c:pt idx="2645">
                  <c:v>6.65229E-11</c:v>
                </c:pt>
                <c:pt idx="2646">
                  <c:v>6.7936699999999995E-11</c:v>
                </c:pt>
                <c:pt idx="2647">
                  <c:v>6.7936699999999995E-11</c:v>
                </c:pt>
                <c:pt idx="2648">
                  <c:v>7.1611499999999999E-11</c:v>
                </c:pt>
                <c:pt idx="2649">
                  <c:v>7.1611499999999999E-11</c:v>
                </c:pt>
                <c:pt idx="2650">
                  <c:v>7.1064499999999998E-11</c:v>
                </c:pt>
                <c:pt idx="2651">
                  <c:v>7.1064499999999998E-11</c:v>
                </c:pt>
                <c:pt idx="2652">
                  <c:v>6.8754200000000003E-11</c:v>
                </c:pt>
                <c:pt idx="2653">
                  <c:v>6.8754200000000003E-11</c:v>
                </c:pt>
                <c:pt idx="2654">
                  <c:v>7.43145E-11</c:v>
                </c:pt>
                <c:pt idx="2655">
                  <c:v>7.43145E-11</c:v>
                </c:pt>
                <c:pt idx="2656">
                  <c:v>6.7125300000000006E-11</c:v>
                </c:pt>
                <c:pt idx="2657">
                  <c:v>6.7125300000000006E-11</c:v>
                </c:pt>
                <c:pt idx="2658">
                  <c:v>6.9211800000000004E-11</c:v>
                </c:pt>
                <c:pt idx="2659">
                  <c:v>6.9211800000000004E-11</c:v>
                </c:pt>
                <c:pt idx="2660">
                  <c:v>6.6852100000000004E-11</c:v>
                </c:pt>
                <c:pt idx="2661">
                  <c:v>6.6852100000000004E-11</c:v>
                </c:pt>
                <c:pt idx="2662">
                  <c:v>6.8922700000000001E-11</c:v>
                </c:pt>
                <c:pt idx="2663">
                  <c:v>6.8922700000000001E-11</c:v>
                </c:pt>
                <c:pt idx="2664">
                  <c:v>7.6773100000000003E-11</c:v>
                </c:pt>
                <c:pt idx="2665">
                  <c:v>7.6773100000000003E-11</c:v>
                </c:pt>
                <c:pt idx="2666">
                  <c:v>6.9601299999999998E-11</c:v>
                </c:pt>
                <c:pt idx="2667">
                  <c:v>6.9601299999999998E-11</c:v>
                </c:pt>
                <c:pt idx="2668">
                  <c:v>6.9841100000000003E-11</c:v>
                </c:pt>
                <c:pt idx="2669">
                  <c:v>6.9841100000000003E-11</c:v>
                </c:pt>
                <c:pt idx="2670">
                  <c:v>6.6500700000000006E-11</c:v>
                </c:pt>
                <c:pt idx="2671">
                  <c:v>6.6500700000000006E-11</c:v>
                </c:pt>
                <c:pt idx="2672">
                  <c:v>6.7067800000000004E-11</c:v>
                </c:pt>
                <c:pt idx="2673">
                  <c:v>6.7067800000000004E-11</c:v>
                </c:pt>
                <c:pt idx="2674">
                  <c:v>7.3460500000000002E-11</c:v>
                </c:pt>
                <c:pt idx="2675">
                  <c:v>7.3460500000000002E-11</c:v>
                </c:pt>
                <c:pt idx="2676">
                  <c:v>6.6427199999999996E-11</c:v>
                </c:pt>
                <c:pt idx="2677">
                  <c:v>6.6427199999999996E-11</c:v>
                </c:pt>
                <c:pt idx="2678">
                  <c:v>6.6599100000000005E-11</c:v>
                </c:pt>
                <c:pt idx="2679">
                  <c:v>6.6599100000000005E-11</c:v>
                </c:pt>
                <c:pt idx="2680">
                  <c:v>6.4544399999999998E-11</c:v>
                </c:pt>
                <c:pt idx="2681">
                  <c:v>6.4544399999999998E-11</c:v>
                </c:pt>
                <c:pt idx="2682">
                  <c:v>7.0288800000000002E-11</c:v>
                </c:pt>
                <c:pt idx="2683">
                  <c:v>7.0288800000000002E-11</c:v>
                </c:pt>
                <c:pt idx="2684">
                  <c:v>6.6486500000000004E-11</c:v>
                </c:pt>
                <c:pt idx="2685">
                  <c:v>6.6486500000000004E-11</c:v>
                </c:pt>
                <c:pt idx="2686">
                  <c:v>7.2420299999999999E-11</c:v>
                </c:pt>
                <c:pt idx="2687">
                  <c:v>7.2420299999999999E-11</c:v>
                </c:pt>
                <c:pt idx="2688">
                  <c:v>6.8298699999999999E-11</c:v>
                </c:pt>
                <c:pt idx="2689">
                  <c:v>6.8298699999999999E-11</c:v>
                </c:pt>
                <c:pt idx="2690">
                  <c:v>6.9617500000000005E-11</c:v>
                </c:pt>
                <c:pt idx="2691">
                  <c:v>6.9617500000000005E-11</c:v>
                </c:pt>
                <c:pt idx="2692">
                  <c:v>7.0475899999999997E-11</c:v>
                </c:pt>
                <c:pt idx="2693">
                  <c:v>7.0475899999999997E-11</c:v>
                </c:pt>
                <c:pt idx="2694">
                  <c:v>6.9813400000000001E-11</c:v>
                </c:pt>
                <c:pt idx="2695">
                  <c:v>6.9813400000000001E-11</c:v>
                </c:pt>
                <c:pt idx="2696">
                  <c:v>6.2096999999999998E-11</c:v>
                </c:pt>
                <c:pt idx="2697">
                  <c:v>6.2096999999999998E-11</c:v>
                </c:pt>
                <c:pt idx="2698">
                  <c:v>7.2889300000000003E-11</c:v>
                </c:pt>
                <c:pt idx="2699">
                  <c:v>7.2889300000000003E-11</c:v>
                </c:pt>
                <c:pt idx="2700">
                  <c:v>6.9403000000000001E-11</c:v>
                </c:pt>
                <c:pt idx="2701">
                  <c:v>6.9403000000000001E-11</c:v>
                </c:pt>
                <c:pt idx="2702">
                  <c:v>7.0144900000000001E-11</c:v>
                </c:pt>
                <c:pt idx="2703">
                  <c:v>7.0144900000000001E-11</c:v>
                </c:pt>
                <c:pt idx="2704">
                  <c:v>6.8602899999999995E-11</c:v>
                </c:pt>
                <c:pt idx="2705">
                  <c:v>6.8602899999999995E-11</c:v>
                </c:pt>
                <c:pt idx="2706">
                  <c:v>7.0363999999999999E-11</c:v>
                </c:pt>
                <c:pt idx="2707">
                  <c:v>7.0363999999999999E-11</c:v>
                </c:pt>
                <c:pt idx="2708">
                  <c:v>7.0692100000000001E-11</c:v>
                </c:pt>
                <c:pt idx="2709">
                  <c:v>7.0692100000000001E-11</c:v>
                </c:pt>
                <c:pt idx="2710">
                  <c:v>7.2743500000000003E-11</c:v>
                </c:pt>
                <c:pt idx="2711">
                  <c:v>7.2743500000000003E-11</c:v>
                </c:pt>
                <c:pt idx="2712">
                  <c:v>6.6081599999999999E-11</c:v>
                </c:pt>
                <c:pt idx="2713">
                  <c:v>6.6081599999999999E-11</c:v>
                </c:pt>
                <c:pt idx="2714">
                  <c:v>7.25494E-11</c:v>
                </c:pt>
                <c:pt idx="2715">
                  <c:v>7.25494E-11</c:v>
                </c:pt>
                <c:pt idx="2716">
                  <c:v>6.69781E-11</c:v>
                </c:pt>
                <c:pt idx="2717">
                  <c:v>6.69781E-11</c:v>
                </c:pt>
                <c:pt idx="2718">
                  <c:v>6.5929499999999994E-11</c:v>
                </c:pt>
                <c:pt idx="2719">
                  <c:v>6.5929499999999994E-11</c:v>
                </c:pt>
                <c:pt idx="2720">
                  <c:v>7.0766199999999995E-11</c:v>
                </c:pt>
                <c:pt idx="2721">
                  <c:v>7.0766199999999995E-11</c:v>
                </c:pt>
                <c:pt idx="2722">
                  <c:v>6.7157899999999994E-11</c:v>
                </c:pt>
                <c:pt idx="2723">
                  <c:v>6.7157899999999994E-11</c:v>
                </c:pt>
                <c:pt idx="2724">
                  <c:v>6.59371E-11</c:v>
                </c:pt>
                <c:pt idx="2725">
                  <c:v>6.59371E-11</c:v>
                </c:pt>
                <c:pt idx="2726">
                  <c:v>7.0101600000000002E-11</c:v>
                </c:pt>
                <c:pt idx="2727">
                  <c:v>7.0101600000000002E-11</c:v>
                </c:pt>
                <c:pt idx="2728">
                  <c:v>6.7124099999999998E-11</c:v>
                </c:pt>
                <c:pt idx="2729">
                  <c:v>6.7124099999999998E-11</c:v>
                </c:pt>
                <c:pt idx="2730">
                  <c:v>7.02253E-11</c:v>
                </c:pt>
                <c:pt idx="2731">
                  <c:v>7.02253E-11</c:v>
                </c:pt>
                <c:pt idx="2732">
                  <c:v>6.8807800000000003E-11</c:v>
                </c:pt>
                <c:pt idx="2733">
                  <c:v>6.8807800000000003E-11</c:v>
                </c:pt>
                <c:pt idx="2734">
                  <c:v>6.8291599999999997E-11</c:v>
                </c:pt>
                <c:pt idx="2735">
                  <c:v>6.8291599999999997E-11</c:v>
                </c:pt>
                <c:pt idx="2736">
                  <c:v>6.7786700000000001E-11</c:v>
                </c:pt>
                <c:pt idx="2737">
                  <c:v>6.7786700000000001E-11</c:v>
                </c:pt>
                <c:pt idx="2738">
                  <c:v>6.6665599999999994E-11</c:v>
                </c:pt>
                <c:pt idx="2739">
                  <c:v>6.6665599999999994E-11</c:v>
                </c:pt>
                <c:pt idx="2740">
                  <c:v>6.3516899999999998E-11</c:v>
                </c:pt>
                <c:pt idx="2741">
                  <c:v>6.3516899999999998E-11</c:v>
                </c:pt>
                <c:pt idx="2742">
                  <c:v>6.7332000000000006E-11</c:v>
                </c:pt>
                <c:pt idx="2743">
                  <c:v>6.7332000000000006E-11</c:v>
                </c:pt>
                <c:pt idx="2744">
                  <c:v>6.5829999999999994E-11</c:v>
                </c:pt>
                <c:pt idx="2745">
                  <c:v>6.5829999999999994E-11</c:v>
                </c:pt>
                <c:pt idx="2746">
                  <c:v>6.5216999999999996E-11</c:v>
                </c:pt>
                <c:pt idx="2747">
                  <c:v>6.5216999999999996E-11</c:v>
                </c:pt>
                <c:pt idx="2748">
                  <c:v>6.7230399999999995E-11</c:v>
                </c:pt>
                <c:pt idx="2749">
                  <c:v>6.7230399999999995E-11</c:v>
                </c:pt>
                <c:pt idx="2750">
                  <c:v>6.2934600000000002E-11</c:v>
                </c:pt>
                <c:pt idx="2751">
                  <c:v>6.2934600000000002E-11</c:v>
                </c:pt>
                <c:pt idx="2752">
                  <c:v>6.8509899999999998E-11</c:v>
                </c:pt>
                <c:pt idx="2753">
                  <c:v>6.8509899999999998E-11</c:v>
                </c:pt>
                <c:pt idx="2754">
                  <c:v>6.3982300000000005E-11</c:v>
                </c:pt>
                <c:pt idx="2755">
                  <c:v>6.3982300000000005E-11</c:v>
                </c:pt>
                <c:pt idx="2756">
                  <c:v>6.62553E-11</c:v>
                </c:pt>
                <c:pt idx="2757">
                  <c:v>6.62553E-11</c:v>
                </c:pt>
                <c:pt idx="2758">
                  <c:v>6.8119199999999997E-11</c:v>
                </c:pt>
                <c:pt idx="2759">
                  <c:v>6.8119199999999997E-11</c:v>
                </c:pt>
                <c:pt idx="2760">
                  <c:v>6.8785500000000003E-11</c:v>
                </c:pt>
                <c:pt idx="2761">
                  <c:v>6.8785500000000003E-11</c:v>
                </c:pt>
                <c:pt idx="2762">
                  <c:v>6.7398299999999996E-11</c:v>
                </c:pt>
                <c:pt idx="2763">
                  <c:v>6.7398299999999996E-11</c:v>
                </c:pt>
                <c:pt idx="2764">
                  <c:v>7.1663700000000005E-11</c:v>
                </c:pt>
                <c:pt idx="2765">
                  <c:v>7.1663700000000005E-11</c:v>
                </c:pt>
                <c:pt idx="2766">
                  <c:v>6.6749200000000006E-11</c:v>
                </c:pt>
                <c:pt idx="2767">
                  <c:v>6.6749200000000006E-11</c:v>
                </c:pt>
                <c:pt idx="2768">
                  <c:v>6.9281700000000004E-11</c:v>
                </c:pt>
                <c:pt idx="2769">
                  <c:v>6.9281700000000004E-11</c:v>
                </c:pt>
                <c:pt idx="2770">
                  <c:v>7.0642699999999996E-11</c:v>
                </c:pt>
                <c:pt idx="2771">
                  <c:v>7.0642699999999996E-11</c:v>
                </c:pt>
                <c:pt idx="2772">
                  <c:v>6.4655100000000001E-11</c:v>
                </c:pt>
                <c:pt idx="2773">
                  <c:v>6.4655100000000001E-11</c:v>
                </c:pt>
                <c:pt idx="2774">
                  <c:v>6.3823000000000005E-11</c:v>
                </c:pt>
                <c:pt idx="2775">
                  <c:v>6.3823000000000005E-11</c:v>
                </c:pt>
                <c:pt idx="2776">
                  <c:v>6.9377500000000002E-11</c:v>
                </c:pt>
                <c:pt idx="2777">
                  <c:v>6.9377500000000002E-11</c:v>
                </c:pt>
                <c:pt idx="2778">
                  <c:v>6.7521999999999994E-11</c:v>
                </c:pt>
                <c:pt idx="2779">
                  <c:v>6.7521999999999994E-11</c:v>
                </c:pt>
                <c:pt idx="2780">
                  <c:v>6.6756799999999998E-11</c:v>
                </c:pt>
                <c:pt idx="2781">
                  <c:v>6.6756799999999998E-11</c:v>
                </c:pt>
                <c:pt idx="2782">
                  <c:v>7.1731799999999999E-11</c:v>
                </c:pt>
                <c:pt idx="2783">
                  <c:v>7.1731799999999999E-11</c:v>
                </c:pt>
                <c:pt idx="2784">
                  <c:v>6.5554899999999994E-11</c:v>
                </c:pt>
                <c:pt idx="2785">
                  <c:v>6.5554899999999994E-11</c:v>
                </c:pt>
                <c:pt idx="2786">
                  <c:v>6.7803000000000001E-11</c:v>
                </c:pt>
                <c:pt idx="2787">
                  <c:v>6.7803000000000001E-11</c:v>
                </c:pt>
                <c:pt idx="2788">
                  <c:v>6.5045400000000005E-11</c:v>
                </c:pt>
                <c:pt idx="2789">
                  <c:v>6.5045400000000005E-11</c:v>
                </c:pt>
                <c:pt idx="2790">
                  <c:v>6.54257E-11</c:v>
                </c:pt>
                <c:pt idx="2791">
                  <c:v>6.54257E-11</c:v>
                </c:pt>
                <c:pt idx="2792">
                  <c:v>6.73497E-11</c:v>
                </c:pt>
                <c:pt idx="2793">
                  <c:v>6.73497E-11</c:v>
                </c:pt>
                <c:pt idx="2794">
                  <c:v>6.7128900000000003E-11</c:v>
                </c:pt>
                <c:pt idx="2795">
                  <c:v>6.7128900000000003E-11</c:v>
                </c:pt>
                <c:pt idx="2796">
                  <c:v>6.7272600000000006E-11</c:v>
                </c:pt>
                <c:pt idx="2797">
                  <c:v>6.7272600000000006E-11</c:v>
                </c:pt>
                <c:pt idx="2798">
                  <c:v>6.1185899999999996E-11</c:v>
                </c:pt>
                <c:pt idx="2799">
                  <c:v>6.1185899999999996E-11</c:v>
                </c:pt>
                <c:pt idx="2800">
                  <c:v>6.6351600000000002E-11</c:v>
                </c:pt>
                <c:pt idx="2801">
                  <c:v>6.6351600000000002E-11</c:v>
                </c:pt>
                <c:pt idx="2802">
                  <c:v>6.4849899999999995E-11</c:v>
                </c:pt>
                <c:pt idx="2803">
                  <c:v>6.4849899999999995E-11</c:v>
                </c:pt>
                <c:pt idx="2804">
                  <c:v>6.6201300000000002E-11</c:v>
                </c:pt>
                <c:pt idx="2805">
                  <c:v>6.6201300000000002E-11</c:v>
                </c:pt>
                <c:pt idx="2806">
                  <c:v>6.7433299999999999E-11</c:v>
                </c:pt>
                <c:pt idx="2807">
                  <c:v>6.7433299999999999E-11</c:v>
                </c:pt>
                <c:pt idx="2808">
                  <c:v>6.54315E-11</c:v>
                </c:pt>
                <c:pt idx="2809">
                  <c:v>6.54315E-11</c:v>
                </c:pt>
                <c:pt idx="2810">
                  <c:v>6.7667199999999997E-11</c:v>
                </c:pt>
                <c:pt idx="2811">
                  <c:v>6.7667199999999997E-11</c:v>
                </c:pt>
                <c:pt idx="2812">
                  <c:v>6.4104999999999995E-11</c:v>
                </c:pt>
                <c:pt idx="2813">
                  <c:v>6.4104999999999995E-11</c:v>
                </c:pt>
                <c:pt idx="2814">
                  <c:v>7.6674500000000005E-11</c:v>
                </c:pt>
                <c:pt idx="2815">
                  <c:v>7.6674500000000005E-11</c:v>
                </c:pt>
                <c:pt idx="2816">
                  <c:v>6.9664699999999994E-11</c:v>
                </c:pt>
                <c:pt idx="2817">
                  <c:v>6.9664699999999994E-11</c:v>
                </c:pt>
                <c:pt idx="2818">
                  <c:v>6.3246800000000002E-11</c:v>
                </c:pt>
                <c:pt idx="2819">
                  <c:v>6.3246800000000002E-11</c:v>
                </c:pt>
                <c:pt idx="2820">
                  <c:v>6.3982500000000004E-11</c:v>
                </c:pt>
                <c:pt idx="2821">
                  <c:v>6.3982500000000004E-11</c:v>
                </c:pt>
                <c:pt idx="2822">
                  <c:v>6.5168700000000005E-11</c:v>
                </c:pt>
                <c:pt idx="2823">
                  <c:v>6.5168700000000005E-11</c:v>
                </c:pt>
                <c:pt idx="2824">
                  <c:v>6.5158400000000005E-11</c:v>
                </c:pt>
                <c:pt idx="2825">
                  <c:v>6.5158400000000005E-11</c:v>
                </c:pt>
                <c:pt idx="2826">
                  <c:v>6.5859300000000002E-11</c:v>
                </c:pt>
                <c:pt idx="2827">
                  <c:v>6.5859300000000002E-11</c:v>
                </c:pt>
                <c:pt idx="2828">
                  <c:v>6.6176700000000006E-11</c:v>
                </c:pt>
                <c:pt idx="2829">
                  <c:v>6.6176700000000006E-11</c:v>
                </c:pt>
                <c:pt idx="2830">
                  <c:v>6.7522699999999998E-11</c:v>
                </c:pt>
                <c:pt idx="2831">
                  <c:v>6.7522699999999998E-11</c:v>
                </c:pt>
                <c:pt idx="2832">
                  <c:v>6.6844699999999998E-11</c:v>
                </c:pt>
                <c:pt idx="2833">
                  <c:v>6.6844699999999998E-11</c:v>
                </c:pt>
                <c:pt idx="2834">
                  <c:v>6.7618400000000002E-11</c:v>
                </c:pt>
                <c:pt idx="2835">
                  <c:v>6.7618400000000002E-11</c:v>
                </c:pt>
                <c:pt idx="2836">
                  <c:v>6.6452499999999996E-11</c:v>
                </c:pt>
                <c:pt idx="2837">
                  <c:v>6.6452499999999996E-11</c:v>
                </c:pt>
                <c:pt idx="2838">
                  <c:v>6.3773900000000006E-11</c:v>
                </c:pt>
                <c:pt idx="2839">
                  <c:v>6.3773900000000006E-11</c:v>
                </c:pt>
                <c:pt idx="2840">
                  <c:v>6.7949999999999995E-11</c:v>
                </c:pt>
                <c:pt idx="2841">
                  <c:v>6.7949999999999995E-11</c:v>
                </c:pt>
                <c:pt idx="2842">
                  <c:v>6.4030100000000004E-11</c:v>
                </c:pt>
                <c:pt idx="2843">
                  <c:v>6.4030100000000004E-11</c:v>
                </c:pt>
                <c:pt idx="2844">
                  <c:v>6.9024099999999999E-11</c:v>
                </c:pt>
                <c:pt idx="2845">
                  <c:v>6.9024099999999999E-11</c:v>
                </c:pt>
                <c:pt idx="2846">
                  <c:v>6.6864300000000003E-11</c:v>
                </c:pt>
                <c:pt idx="2847">
                  <c:v>6.6864300000000003E-11</c:v>
                </c:pt>
                <c:pt idx="2848">
                  <c:v>6.8513200000000003E-11</c:v>
                </c:pt>
                <c:pt idx="2849">
                  <c:v>6.8513200000000003E-11</c:v>
                </c:pt>
                <c:pt idx="2850">
                  <c:v>6.4011700000000006E-11</c:v>
                </c:pt>
                <c:pt idx="2851">
                  <c:v>6.4011700000000006E-11</c:v>
                </c:pt>
                <c:pt idx="2852">
                  <c:v>6.7695899999999995E-11</c:v>
                </c:pt>
                <c:pt idx="2853">
                  <c:v>6.7695899999999995E-11</c:v>
                </c:pt>
                <c:pt idx="2854">
                  <c:v>6.11821E-11</c:v>
                </c:pt>
                <c:pt idx="2855">
                  <c:v>6.11821E-11</c:v>
                </c:pt>
                <c:pt idx="2856">
                  <c:v>6.7688300000000002E-11</c:v>
                </c:pt>
                <c:pt idx="2857">
                  <c:v>6.7688300000000002E-11</c:v>
                </c:pt>
                <c:pt idx="2858">
                  <c:v>6.2492E-11</c:v>
                </c:pt>
                <c:pt idx="2859">
                  <c:v>6.2492E-11</c:v>
                </c:pt>
                <c:pt idx="2860">
                  <c:v>6.5962900000000004E-11</c:v>
                </c:pt>
                <c:pt idx="2861">
                  <c:v>6.5962900000000004E-11</c:v>
                </c:pt>
                <c:pt idx="2862">
                  <c:v>6.5919800000000004E-11</c:v>
                </c:pt>
                <c:pt idx="2863">
                  <c:v>6.5919800000000004E-11</c:v>
                </c:pt>
                <c:pt idx="2864">
                  <c:v>6.3507699999999999E-11</c:v>
                </c:pt>
                <c:pt idx="2865">
                  <c:v>6.3507699999999999E-11</c:v>
                </c:pt>
                <c:pt idx="2866">
                  <c:v>6.6401699999999997E-11</c:v>
                </c:pt>
                <c:pt idx="2867">
                  <c:v>6.6401699999999997E-11</c:v>
                </c:pt>
                <c:pt idx="2868">
                  <c:v>6.5291599999999995E-11</c:v>
                </c:pt>
                <c:pt idx="2869">
                  <c:v>6.5291599999999995E-11</c:v>
                </c:pt>
                <c:pt idx="2870">
                  <c:v>6.4498299999999998E-11</c:v>
                </c:pt>
                <c:pt idx="2871">
                  <c:v>6.4498299999999998E-11</c:v>
                </c:pt>
                <c:pt idx="2872">
                  <c:v>6.2650300000000003E-11</c:v>
                </c:pt>
                <c:pt idx="2873">
                  <c:v>6.2650300000000003E-11</c:v>
                </c:pt>
                <c:pt idx="2874">
                  <c:v>6.4198800000000001E-11</c:v>
                </c:pt>
                <c:pt idx="2875">
                  <c:v>6.4198800000000001E-11</c:v>
                </c:pt>
                <c:pt idx="2876">
                  <c:v>6.8558700000000006E-11</c:v>
                </c:pt>
                <c:pt idx="2877">
                  <c:v>6.8558700000000006E-11</c:v>
                </c:pt>
                <c:pt idx="2878">
                  <c:v>6.3441100000000004E-11</c:v>
                </c:pt>
                <c:pt idx="2879">
                  <c:v>6.3441100000000004E-11</c:v>
                </c:pt>
                <c:pt idx="2880">
                  <c:v>6.5105899999999994E-11</c:v>
                </c:pt>
                <c:pt idx="2881">
                  <c:v>6.5105899999999994E-11</c:v>
                </c:pt>
                <c:pt idx="2882">
                  <c:v>6.5121900000000002E-11</c:v>
                </c:pt>
                <c:pt idx="2883">
                  <c:v>6.5121900000000002E-11</c:v>
                </c:pt>
                <c:pt idx="2884">
                  <c:v>6.4278499999999997E-11</c:v>
                </c:pt>
                <c:pt idx="2885">
                  <c:v>6.4278499999999997E-11</c:v>
                </c:pt>
                <c:pt idx="2886">
                  <c:v>6.1519200000000001E-11</c:v>
                </c:pt>
                <c:pt idx="2887">
                  <c:v>6.1519200000000001E-11</c:v>
                </c:pt>
                <c:pt idx="2888">
                  <c:v>6.8340899999999996E-11</c:v>
                </c:pt>
                <c:pt idx="2889">
                  <c:v>6.8340899999999996E-11</c:v>
                </c:pt>
                <c:pt idx="2890">
                  <c:v>7.1892399999999999E-11</c:v>
                </c:pt>
                <c:pt idx="2891">
                  <c:v>7.1892399999999999E-11</c:v>
                </c:pt>
                <c:pt idx="2892">
                  <c:v>6.4403699999999995E-11</c:v>
                </c:pt>
                <c:pt idx="2893">
                  <c:v>6.4403699999999995E-11</c:v>
                </c:pt>
                <c:pt idx="2894">
                  <c:v>6.7628399999999997E-11</c:v>
                </c:pt>
                <c:pt idx="2895">
                  <c:v>6.7628399999999997E-11</c:v>
                </c:pt>
                <c:pt idx="2896">
                  <c:v>6.4596800000000003E-11</c:v>
                </c:pt>
                <c:pt idx="2897">
                  <c:v>6.4596800000000003E-11</c:v>
                </c:pt>
                <c:pt idx="2898">
                  <c:v>6.4612500000000006E-11</c:v>
                </c:pt>
                <c:pt idx="2899">
                  <c:v>6.4612500000000006E-11</c:v>
                </c:pt>
                <c:pt idx="2900">
                  <c:v>6.4523799999999997E-11</c:v>
                </c:pt>
                <c:pt idx="2901">
                  <c:v>6.4523799999999997E-11</c:v>
                </c:pt>
                <c:pt idx="2902">
                  <c:v>6.37335E-11</c:v>
                </c:pt>
                <c:pt idx="2903">
                  <c:v>6.37335E-11</c:v>
                </c:pt>
                <c:pt idx="2904">
                  <c:v>6.8066699999999999E-11</c:v>
                </c:pt>
                <c:pt idx="2905">
                  <c:v>6.8066699999999999E-11</c:v>
                </c:pt>
                <c:pt idx="2906">
                  <c:v>7.1465800000000005E-11</c:v>
                </c:pt>
                <c:pt idx="2907">
                  <c:v>7.1465800000000005E-11</c:v>
                </c:pt>
                <c:pt idx="2908">
                  <c:v>6.4518800000000006E-11</c:v>
                </c:pt>
                <c:pt idx="2909">
                  <c:v>6.4518800000000006E-11</c:v>
                </c:pt>
                <c:pt idx="2910">
                  <c:v>6.30169E-11</c:v>
                </c:pt>
                <c:pt idx="2911">
                  <c:v>6.30169E-11</c:v>
                </c:pt>
                <c:pt idx="2912">
                  <c:v>6.3958100000000006E-11</c:v>
                </c:pt>
                <c:pt idx="2913">
                  <c:v>6.3958100000000006E-11</c:v>
                </c:pt>
                <c:pt idx="2914">
                  <c:v>6.58138E-11</c:v>
                </c:pt>
                <c:pt idx="2915">
                  <c:v>6.58138E-11</c:v>
                </c:pt>
                <c:pt idx="2916">
                  <c:v>6.3826800000000002E-11</c:v>
                </c:pt>
                <c:pt idx="2917">
                  <c:v>6.3826800000000002E-11</c:v>
                </c:pt>
                <c:pt idx="2918">
                  <c:v>6.7017699999999995E-11</c:v>
                </c:pt>
                <c:pt idx="2919">
                  <c:v>6.7017699999999995E-11</c:v>
                </c:pt>
                <c:pt idx="2920">
                  <c:v>6.4013299999999999E-11</c:v>
                </c:pt>
                <c:pt idx="2921">
                  <c:v>6.4013299999999999E-11</c:v>
                </c:pt>
                <c:pt idx="2922">
                  <c:v>6.5807900000000006E-11</c:v>
                </c:pt>
                <c:pt idx="2923">
                  <c:v>6.5807900000000006E-11</c:v>
                </c:pt>
                <c:pt idx="2924">
                  <c:v>6.9102200000000003E-11</c:v>
                </c:pt>
                <c:pt idx="2925">
                  <c:v>6.9102200000000003E-11</c:v>
                </c:pt>
                <c:pt idx="2926">
                  <c:v>6.6604099999999996E-11</c:v>
                </c:pt>
                <c:pt idx="2927">
                  <c:v>6.6604099999999996E-11</c:v>
                </c:pt>
                <c:pt idx="2928">
                  <c:v>6.2582399999999995E-11</c:v>
                </c:pt>
                <c:pt idx="2929">
                  <c:v>6.2582399999999995E-11</c:v>
                </c:pt>
                <c:pt idx="2930">
                  <c:v>6.7179700000000002E-11</c:v>
                </c:pt>
                <c:pt idx="2931">
                  <c:v>6.7179700000000002E-11</c:v>
                </c:pt>
                <c:pt idx="2932">
                  <c:v>6.2373500000000004E-11</c:v>
                </c:pt>
                <c:pt idx="2933">
                  <c:v>6.2373500000000004E-11</c:v>
                </c:pt>
                <c:pt idx="2934">
                  <c:v>7.4402300000000006E-11</c:v>
                </c:pt>
                <c:pt idx="2935">
                  <c:v>7.4402300000000006E-11</c:v>
                </c:pt>
                <c:pt idx="2936">
                  <c:v>6.4670100000000001E-11</c:v>
                </c:pt>
                <c:pt idx="2937">
                  <c:v>6.4670100000000001E-11</c:v>
                </c:pt>
                <c:pt idx="2938">
                  <c:v>6.8625899999999998E-11</c:v>
                </c:pt>
                <c:pt idx="2939">
                  <c:v>6.8625899999999998E-11</c:v>
                </c:pt>
                <c:pt idx="2940">
                  <c:v>5.9354900000000005E-11</c:v>
                </c:pt>
                <c:pt idx="2941">
                  <c:v>5.9354900000000005E-11</c:v>
                </c:pt>
                <c:pt idx="2942">
                  <c:v>1.12892E-10</c:v>
                </c:pt>
                <c:pt idx="2943">
                  <c:v>1.12892E-10</c:v>
                </c:pt>
                <c:pt idx="2944">
                  <c:v>6.4242400000000005E-11</c:v>
                </c:pt>
                <c:pt idx="2945">
                  <c:v>6.4242400000000005E-11</c:v>
                </c:pt>
                <c:pt idx="2946">
                  <c:v>6.3789300000000003E-11</c:v>
                </c:pt>
                <c:pt idx="2947">
                  <c:v>6.3789300000000003E-11</c:v>
                </c:pt>
                <c:pt idx="2948">
                  <c:v>6.1596600000000001E-11</c:v>
                </c:pt>
                <c:pt idx="2949">
                  <c:v>6.1596600000000001E-11</c:v>
                </c:pt>
                <c:pt idx="2950">
                  <c:v>6.8239899999999996E-11</c:v>
                </c:pt>
                <c:pt idx="2951">
                  <c:v>6.8239899999999996E-11</c:v>
                </c:pt>
                <c:pt idx="2952">
                  <c:v>6.5568600000000006E-11</c:v>
                </c:pt>
                <c:pt idx="2953">
                  <c:v>6.5568600000000006E-11</c:v>
                </c:pt>
                <c:pt idx="2954">
                  <c:v>6.1311599999999999E-11</c:v>
                </c:pt>
                <c:pt idx="2955">
                  <c:v>6.1311599999999999E-11</c:v>
                </c:pt>
                <c:pt idx="2956">
                  <c:v>6.3481400000000004E-11</c:v>
                </c:pt>
                <c:pt idx="2957">
                  <c:v>6.3481400000000004E-11</c:v>
                </c:pt>
                <c:pt idx="2958">
                  <c:v>6.3976999999999995E-11</c:v>
                </c:pt>
                <c:pt idx="2959">
                  <c:v>6.3976999999999995E-11</c:v>
                </c:pt>
                <c:pt idx="2960">
                  <c:v>6.4200899999999998E-11</c:v>
                </c:pt>
                <c:pt idx="2961">
                  <c:v>6.4200899999999998E-11</c:v>
                </c:pt>
                <c:pt idx="2962">
                  <c:v>6.3090700000000002E-11</c:v>
                </c:pt>
                <c:pt idx="2963">
                  <c:v>6.3090700000000002E-11</c:v>
                </c:pt>
                <c:pt idx="2964">
                  <c:v>6.7565700000000005E-11</c:v>
                </c:pt>
                <c:pt idx="2965">
                  <c:v>6.7565700000000005E-11</c:v>
                </c:pt>
                <c:pt idx="2966">
                  <c:v>6.3259399999999999E-11</c:v>
                </c:pt>
                <c:pt idx="2967">
                  <c:v>6.3259399999999999E-11</c:v>
                </c:pt>
                <c:pt idx="2968">
                  <c:v>6.11596E-11</c:v>
                </c:pt>
                <c:pt idx="2969">
                  <c:v>6.11596E-11</c:v>
                </c:pt>
                <c:pt idx="2970">
                  <c:v>6.4163399999999999E-11</c:v>
                </c:pt>
                <c:pt idx="2971">
                  <c:v>6.4163399999999999E-11</c:v>
                </c:pt>
                <c:pt idx="2972">
                  <c:v>6.4690100000000004E-11</c:v>
                </c:pt>
                <c:pt idx="2973">
                  <c:v>6.4690100000000004E-11</c:v>
                </c:pt>
                <c:pt idx="2974">
                  <c:v>6.4591200000000001E-11</c:v>
                </c:pt>
                <c:pt idx="2975">
                  <c:v>6.4591200000000001E-11</c:v>
                </c:pt>
                <c:pt idx="2976">
                  <c:v>6.6941100000000005E-11</c:v>
                </c:pt>
                <c:pt idx="2977">
                  <c:v>6.6941100000000005E-11</c:v>
                </c:pt>
                <c:pt idx="2978">
                  <c:v>5.8643900000000006E-11</c:v>
                </c:pt>
                <c:pt idx="2979">
                  <c:v>5.8643900000000006E-11</c:v>
                </c:pt>
                <c:pt idx="2980">
                  <c:v>6.0777699999999999E-11</c:v>
                </c:pt>
                <c:pt idx="2981">
                  <c:v>6.0777699999999999E-11</c:v>
                </c:pt>
                <c:pt idx="2982">
                  <c:v>6.4025699999999997E-11</c:v>
                </c:pt>
                <c:pt idx="2983">
                  <c:v>6.4025699999999997E-11</c:v>
                </c:pt>
                <c:pt idx="2984">
                  <c:v>6.1621399999999997E-11</c:v>
                </c:pt>
                <c:pt idx="2985">
                  <c:v>6.1621399999999997E-11</c:v>
                </c:pt>
                <c:pt idx="2986">
                  <c:v>6.3124600000000003E-11</c:v>
                </c:pt>
                <c:pt idx="2987">
                  <c:v>6.3124600000000003E-11</c:v>
                </c:pt>
                <c:pt idx="2988">
                  <c:v>6.6850200000000006E-11</c:v>
                </c:pt>
                <c:pt idx="2989">
                  <c:v>6.6850200000000006E-11</c:v>
                </c:pt>
                <c:pt idx="2990">
                  <c:v>6.0471800000000004E-11</c:v>
                </c:pt>
                <c:pt idx="2991">
                  <c:v>6.0471800000000004E-11</c:v>
                </c:pt>
                <c:pt idx="2992">
                  <c:v>6.4161599999999994E-11</c:v>
                </c:pt>
                <c:pt idx="2993">
                  <c:v>6.4161599999999994E-11</c:v>
                </c:pt>
                <c:pt idx="2994">
                  <c:v>6.5997800000000001E-11</c:v>
                </c:pt>
                <c:pt idx="2995">
                  <c:v>6.5997800000000001E-11</c:v>
                </c:pt>
                <c:pt idx="2996">
                  <c:v>6.5387200000000006E-11</c:v>
                </c:pt>
                <c:pt idx="2997">
                  <c:v>6.5387200000000006E-11</c:v>
                </c:pt>
                <c:pt idx="2998">
                  <c:v>6.3608100000000002E-11</c:v>
                </c:pt>
                <c:pt idx="2999">
                  <c:v>6.3608100000000002E-11</c:v>
                </c:pt>
                <c:pt idx="3000">
                  <c:v>6.3332200000000006E-11</c:v>
                </c:pt>
                <c:pt idx="3001">
                  <c:v>6.3332200000000006E-11</c:v>
                </c:pt>
                <c:pt idx="3002">
                  <c:v>6.4704099999999995E-11</c:v>
                </c:pt>
                <c:pt idx="3003">
                  <c:v>6.4704099999999995E-11</c:v>
                </c:pt>
                <c:pt idx="3004">
                  <c:v>6.2817199999999995E-11</c:v>
                </c:pt>
                <c:pt idx="3005">
                  <c:v>6.2817199999999995E-11</c:v>
                </c:pt>
                <c:pt idx="3006">
                  <c:v>6.4891499999999995E-11</c:v>
                </c:pt>
                <c:pt idx="3007">
                  <c:v>6.4891499999999995E-11</c:v>
                </c:pt>
                <c:pt idx="3008">
                  <c:v>6.5187800000000006E-11</c:v>
                </c:pt>
                <c:pt idx="3009">
                  <c:v>6.5187800000000006E-11</c:v>
                </c:pt>
                <c:pt idx="3010">
                  <c:v>5.8236999999999998E-11</c:v>
                </c:pt>
                <c:pt idx="3011">
                  <c:v>5.8236999999999998E-11</c:v>
                </c:pt>
                <c:pt idx="3012">
                  <c:v>6.6127100000000002E-11</c:v>
                </c:pt>
                <c:pt idx="3013">
                  <c:v>6.6127100000000002E-11</c:v>
                </c:pt>
                <c:pt idx="3014">
                  <c:v>6.4795199999999994E-11</c:v>
                </c:pt>
                <c:pt idx="3015">
                  <c:v>6.4795199999999994E-11</c:v>
                </c:pt>
                <c:pt idx="3016">
                  <c:v>6.5336399999999994E-11</c:v>
                </c:pt>
                <c:pt idx="3017">
                  <c:v>6.5336399999999994E-11</c:v>
                </c:pt>
                <c:pt idx="3018">
                  <c:v>6.2267600000000006E-11</c:v>
                </c:pt>
                <c:pt idx="3019">
                  <c:v>6.2267600000000006E-11</c:v>
                </c:pt>
                <c:pt idx="3020">
                  <c:v>6.1386100000000005E-11</c:v>
                </c:pt>
                <c:pt idx="3021">
                  <c:v>6.1386100000000005E-11</c:v>
                </c:pt>
                <c:pt idx="3022">
                  <c:v>6.4890400000000006E-11</c:v>
                </c:pt>
                <c:pt idx="3023">
                  <c:v>6.4890400000000006E-11</c:v>
                </c:pt>
                <c:pt idx="3024">
                  <c:v>6.3271000000000001E-11</c:v>
                </c:pt>
                <c:pt idx="3025">
                  <c:v>6.3271000000000001E-11</c:v>
                </c:pt>
                <c:pt idx="3026">
                  <c:v>6.1087499999999997E-11</c:v>
                </c:pt>
                <c:pt idx="3027">
                  <c:v>6.1087499999999997E-11</c:v>
                </c:pt>
                <c:pt idx="3028">
                  <c:v>6.4543899999999994E-11</c:v>
                </c:pt>
                <c:pt idx="3029">
                  <c:v>6.4543899999999994E-11</c:v>
                </c:pt>
                <c:pt idx="3030">
                  <c:v>6.3211900000000005E-11</c:v>
                </c:pt>
                <c:pt idx="3031">
                  <c:v>6.3211900000000005E-11</c:v>
                </c:pt>
                <c:pt idx="3032">
                  <c:v>6.37365E-11</c:v>
                </c:pt>
                <c:pt idx="3033">
                  <c:v>6.37365E-11</c:v>
                </c:pt>
                <c:pt idx="3034">
                  <c:v>6.4658899999999998E-11</c:v>
                </c:pt>
                <c:pt idx="3035">
                  <c:v>6.4658899999999998E-11</c:v>
                </c:pt>
                <c:pt idx="3036">
                  <c:v>6.5790999999999995E-11</c:v>
                </c:pt>
                <c:pt idx="3037">
                  <c:v>6.5790999999999995E-11</c:v>
                </c:pt>
                <c:pt idx="3038">
                  <c:v>6.50108E-11</c:v>
                </c:pt>
                <c:pt idx="3039">
                  <c:v>6.50108E-11</c:v>
                </c:pt>
                <c:pt idx="3040">
                  <c:v>6.3134700000000005E-11</c:v>
                </c:pt>
                <c:pt idx="3041">
                  <c:v>6.3134700000000005E-11</c:v>
                </c:pt>
                <c:pt idx="3042">
                  <c:v>6.3837599999999994E-11</c:v>
                </c:pt>
                <c:pt idx="3043">
                  <c:v>6.3837599999999994E-11</c:v>
                </c:pt>
                <c:pt idx="3044">
                  <c:v>6.3838400000000003E-11</c:v>
                </c:pt>
                <c:pt idx="3045">
                  <c:v>6.3838400000000003E-11</c:v>
                </c:pt>
                <c:pt idx="3046">
                  <c:v>6.2336000000000006E-11</c:v>
                </c:pt>
                <c:pt idx="3047">
                  <c:v>6.2336000000000006E-11</c:v>
                </c:pt>
                <c:pt idx="3048">
                  <c:v>6.0720700000000002E-11</c:v>
                </c:pt>
                <c:pt idx="3049">
                  <c:v>6.0720700000000002E-11</c:v>
                </c:pt>
                <c:pt idx="3050">
                  <c:v>6.0005699999999994E-11</c:v>
                </c:pt>
                <c:pt idx="3051">
                  <c:v>6.0005699999999994E-11</c:v>
                </c:pt>
                <c:pt idx="3052">
                  <c:v>6.5250600000000005E-11</c:v>
                </c:pt>
                <c:pt idx="3053">
                  <c:v>6.5250600000000005E-11</c:v>
                </c:pt>
                <c:pt idx="3054">
                  <c:v>6.3246200000000005E-11</c:v>
                </c:pt>
                <c:pt idx="3055">
                  <c:v>6.3246200000000005E-11</c:v>
                </c:pt>
                <c:pt idx="3056">
                  <c:v>6.7912000000000005E-11</c:v>
                </c:pt>
                <c:pt idx="3057">
                  <c:v>6.7912000000000005E-11</c:v>
                </c:pt>
                <c:pt idx="3058">
                  <c:v>6.29989E-11</c:v>
                </c:pt>
                <c:pt idx="3059">
                  <c:v>6.29989E-11</c:v>
                </c:pt>
                <c:pt idx="3060">
                  <c:v>6.3314899999999997E-11</c:v>
                </c:pt>
                <c:pt idx="3061">
                  <c:v>6.3314899999999997E-11</c:v>
                </c:pt>
                <c:pt idx="3062">
                  <c:v>6.1369600000000005E-11</c:v>
                </c:pt>
                <c:pt idx="3063">
                  <c:v>6.1369600000000005E-11</c:v>
                </c:pt>
                <c:pt idx="3064">
                  <c:v>6.3328199999999997E-11</c:v>
                </c:pt>
                <c:pt idx="3065">
                  <c:v>6.3328199999999997E-11</c:v>
                </c:pt>
                <c:pt idx="3066">
                  <c:v>6.5562600000000006E-11</c:v>
                </c:pt>
                <c:pt idx="3067">
                  <c:v>6.5562600000000006E-11</c:v>
                </c:pt>
                <c:pt idx="3068">
                  <c:v>6.3052300000000001E-11</c:v>
                </c:pt>
                <c:pt idx="3069">
                  <c:v>6.3052300000000001E-11</c:v>
                </c:pt>
                <c:pt idx="3070">
                  <c:v>6.4028499999999998E-11</c:v>
                </c:pt>
                <c:pt idx="3071">
                  <c:v>6.4028499999999998E-11</c:v>
                </c:pt>
                <c:pt idx="3072">
                  <c:v>6.6944900000000002E-11</c:v>
                </c:pt>
                <c:pt idx="3073">
                  <c:v>6.6944900000000002E-11</c:v>
                </c:pt>
                <c:pt idx="3074">
                  <c:v>6.6356300000000001E-11</c:v>
                </c:pt>
                <c:pt idx="3075">
                  <c:v>6.6356300000000001E-11</c:v>
                </c:pt>
                <c:pt idx="3076">
                  <c:v>6.6319300000000006E-11</c:v>
                </c:pt>
                <c:pt idx="3077">
                  <c:v>6.6319300000000006E-11</c:v>
                </c:pt>
                <c:pt idx="3078">
                  <c:v>6.6120900000000003E-11</c:v>
                </c:pt>
                <c:pt idx="3079">
                  <c:v>6.6120900000000003E-11</c:v>
                </c:pt>
                <c:pt idx="3080">
                  <c:v>5.9503799999999998E-11</c:v>
                </c:pt>
                <c:pt idx="3081">
                  <c:v>5.9503799999999998E-11</c:v>
                </c:pt>
                <c:pt idx="3082">
                  <c:v>6.3869100000000005E-11</c:v>
                </c:pt>
                <c:pt idx="3083">
                  <c:v>6.3869100000000005E-11</c:v>
                </c:pt>
                <c:pt idx="3084">
                  <c:v>6.24727E-11</c:v>
                </c:pt>
                <c:pt idx="3085">
                  <c:v>6.24727E-11</c:v>
                </c:pt>
                <c:pt idx="3086">
                  <c:v>6.3767000000000003E-11</c:v>
                </c:pt>
                <c:pt idx="3087">
                  <c:v>6.3767000000000003E-11</c:v>
                </c:pt>
                <c:pt idx="3088">
                  <c:v>6.5130900000000001E-11</c:v>
                </c:pt>
                <c:pt idx="3089">
                  <c:v>6.5130900000000001E-11</c:v>
                </c:pt>
                <c:pt idx="3090">
                  <c:v>6.1273999999999994E-11</c:v>
                </c:pt>
                <c:pt idx="3091">
                  <c:v>6.1273999999999994E-11</c:v>
                </c:pt>
                <c:pt idx="3092">
                  <c:v>5.8148899999999999E-11</c:v>
                </c:pt>
                <c:pt idx="3093">
                  <c:v>5.8148899999999999E-11</c:v>
                </c:pt>
                <c:pt idx="3094">
                  <c:v>6.3485900000000004E-11</c:v>
                </c:pt>
                <c:pt idx="3095">
                  <c:v>6.3485900000000004E-11</c:v>
                </c:pt>
                <c:pt idx="3096">
                  <c:v>6.1090600000000003E-11</c:v>
                </c:pt>
                <c:pt idx="3097">
                  <c:v>6.1090600000000003E-11</c:v>
                </c:pt>
                <c:pt idx="3098">
                  <c:v>6.5397299999999994E-11</c:v>
                </c:pt>
                <c:pt idx="3099">
                  <c:v>6.5397299999999994E-11</c:v>
                </c:pt>
                <c:pt idx="3100">
                  <c:v>6.2522700000000002E-11</c:v>
                </c:pt>
                <c:pt idx="3101">
                  <c:v>6.2522700000000002E-11</c:v>
                </c:pt>
                <c:pt idx="3102">
                  <c:v>6.5009600000000005E-11</c:v>
                </c:pt>
                <c:pt idx="3103">
                  <c:v>6.5009600000000005E-11</c:v>
                </c:pt>
                <c:pt idx="3104">
                  <c:v>6.3973500000000004E-11</c:v>
                </c:pt>
                <c:pt idx="3105">
                  <c:v>6.3973500000000004E-11</c:v>
                </c:pt>
                <c:pt idx="3106">
                  <c:v>6.4518800000000006E-11</c:v>
                </c:pt>
                <c:pt idx="3107">
                  <c:v>6.4518800000000006E-11</c:v>
                </c:pt>
                <c:pt idx="3108">
                  <c:v>6.4118999999999999E-11</c:v>
                </c:pt>
                <c:pt idx="3109">
                  <c:v>6.4118999999999999E-11</c:v>
                </c:pt>
                <c:pt idx="3110">
                  <c:v>6.1395100000000004E-11</c:v>
                </c:pt>
                <c:pt idx="3111">
                  <c:v>6.1395100000000004E-11</c:v>
                </c:pt>
                <c:pt idx="3112">
                  <c:v>6.3743299999999996E-11</c:v>
                </c:pt>
                <c:pt idx="3113">
                  <c:v>6.3743299999999996E-11</c:v>
                </c:pt>
                <c:pt idx="3114">
                  <c:v>6.3166499999999996E-11</c:v>
                </c:pt>
                <c:pt idx="3115">
                  <c:v>6.3166499999999996E-11</c:v>
                </c:pt>
                <c:pt idx="3116">
                  <c:v>6.55342E-11</c:v>
                </c:pt>
                <c:pt idx="3117">
                  <c:v>6.55342E-11</c:v>
                </c:pt>
                <c:pt idx="3118">
                  <c:v>6.4879499999999996E-11</c:v>
                </c:pt>
                <c:pt idx="3119">
                  <c:v>6.4879499999999996E-11</c:v>
                </c:pt>
                <c:pt idx="3120">
                  <c:v>6.3236100000000004E-11</c:v>
                </c:pt>
                <c:pt idx="3121">
                  <c:v>6.3236100000000004E-11</c:v>
                </c:pt>
                <c:pt idx="3122">
                  <c:v>6.4810699999999997E-11</c:v>
                </c:pt>
                <c:pt idx="3123">
                  <c:v>6.4810699999999997E-11</c:v>
                </c:pt>
                <c:pt idx="3124">
                  <c:v>6.5015499999999999E-11</c:v>
                </c:pt>
                <c:pt idx="3125">
                  <c:v>6.5015499999999999E-11</c:v>
                </c:pt>
                <c:pt idx="3126">
                  <c:v>5.9809499999999994E-11</c:v>
                </c:pt>
                <c:pt idx="3127">
                  <c:v>5.9809499999999994E-11</c:v>
                </c:pt>
                <c:pt idx="3128">
                  <c:v>6.5041199999999997E-11</c:v>
                </c:pt>
                <c:pt idx="3129">
                  <c:v>6.5041199999999997E-11</c:v>
                </c:pt>
                <c:pt idx="3130">
                  <c:v>6.3035800000000002E-11</c:v>
                </c:pt>
                <c:pt idx="3131">
                  <c:v>6.3035800000000002E-11</c:v>
                </c:pt>
                <c:pt idx="3132">
                  <c:v>6.0425300000000006E-11</c:v>
                </c:pt>
                <c:pt idx="3133">
                  <c:v>6.0425300000000006E-11</c:v>
                </c:pt>
                <c:pt idx="3134">
                  <c:v>6.4837899999999995E-11</c:v>
                </c:pt>
                <c:pt idx="3135">
                  <c:v>6.4837899999999995E-11</c:v>
                </c:pt>
                <c:pt idx="3136">
                  <c:v>6.1672300000000002E-11</c:v>
                </c:pt>
                <c:pt idx="3137">
                  <c:v>6.1672300000000002E-11</c:v>
                </c:pt>
                <c:pt idx="3138">
                  <c:v>6.1195799999999998E-11</c:v>
                </c:pt>
                <c:pt idx="3139">
                  <c:v>6.1195799999999998E-11</c:v>
                </c:pt>
                <c:pt idx="3140">
                  <c:v>6.2690600000000003E-11</c:v>
                </c:pt>
                <c:pt idx="3141">
                  <c:v>6.2690600000000003E-11</c:v>
                </c:pt>
                <c:pt idx="3142">
                  <c:v>6.6082700000000001E-11</c:v>
                </c:pt>
                <c:pt idx="3143">
                  <c:v>6.6082700000000001E-11</c:v>
                </c:pt>
                <c:pt idx="3144">
                  <c:v>6.11062E-11</c:v>
                </c:pt>
                <c:pt idx="3145">
                  <c:v>6.11062E-11</c:v>
                </c:pt>
                <c:pt idx="3146">
                  <c:v>6.1073700000000005E-11</c:v>
                </c:pt>
                <c:pt idx="3147">
                  <c:v>6.1073700000000005E-11</c:v>
                </c:pt>
                <c:pt idx="3148">
                  <c:v>5.8885300000000004E-11</c:v>
                </c:pt>
                <c:pt idx="3149">
                  <c:v>5.8885300000000004E-11</c:v>
                </c:pt>
                <c:pt idx="3150">
                  <c:v>6.1974099999999995E-11</c:v>
                </c:pt>
                <c:pt idx="3151">
                  <c:v>6.1974099999999995E-11</c:v>
                </c:pt>
                <c:pt idx="3152">
                  <c:v>6.0864200000000005E-11</c:v>
                </c:pt>
                <c:pt idx="3153">
                  <c:v>6.0864200000000005E-11</c:v>
                </c:pt>
                <c:pt idx="3154">
                  <c:v>6.0008900000000006E-11</c:v>
                </c:pt>
                <c:pt idx="3155">
                  <c:v>6.0008900000000006E-11</c:v>
                </c:pt>
                <c:pt idx="3156">
                  <c:v>6.4679400000000006E-11</c:v>
                </c:pt>
                <c:pt idx="3157">
                  <c:v>6.4679400000000006E-11</c:v>
                </c:pt>
                <c:pt idx="3158">
                  <c:v>6.0684500000000004E-11</c:v>
                </c:pt>
                <c:pt idx="3159">
                  <c:v>6.0684500000000004E-11</c:v>
                </c:pt>
                <c:pt idx="3160">
                  <c:v>6.29871E-11</c:v>
                </c:pt>
                <c:pt idx="3161">
                  <c:v>6.29871E-11</c:v>
                </c:pt>
                <c:pt idx="3162">
                  <c:v>6.5181599999999994E-11</c:v>
                </c:pt>
                <c:pt idx="3163">
                  <c:v>6.5181599999999994E-11</c:v>
                </c:pt>
                <c:pt idx="3164">
                  <c:v>6.1997000000000006E-11</c:v>
                </c:pt>
                <c:pt idx="3165">
                  <c:v>6.1997000000000006E-11</c:v>
                </c:pt>
                <c:pt idx="3166">
                  <c:v>6.1722300000000004E-11</c:v>
                </c:pt>
                <c:pt idx="3167">
                  <c:v>6.1722300000000004E-11</c:v>
                </c:pt>
                <c:pt idx="3168">
                  <c:v>6.0875199999999996E-11</c:v>
                </c:pt>
                <c:pt idx="3169">
                  <c:v>6.0875199999999996E-11</c:v>
                </c:pt>
                <c:pt idx="3170">
                  <c:v>5.9487600000000004E-11</c:v>
                </c:pt>
                <c:pt idx="3171">
                  <c:v>5.9487600000000004E-11</c:v>
                </c:pt>
                <c:pt idx="3172">
                  <c:v>5.9207199999999994E-11</c:v>
                </c:pt>
                <c:pt idx="3173">
                  <c:v>5.9207199999999994E-11</c:v>
                </c:pt>
                <c:pt idx="3174">
                  <c:v>6.0914600000000005E-11</c:v>
                </c:pt>
                <c:pt idx="3175">
                  <c:v>6.0914600000000005E-11</c:v>
                </c:pt>
                <c:pt idx="3176">
                  <c:v>6.2160400000000006E-11</c:v>
                </c:pt>
                <c:pt idx="3177">
                  <c:v>6.2160400000000006E-11</c:v>
                </c:pt>
                <c:pt idx="3178">
                  <c:v>6.2064199999999998E-11</c:v>
                </c:pt>
                <c:pt idx="3179">
                  <c:v>6.2064199999999998E-11</c:v>
                </c:pt>
                <c:pt idx="3180">
                  <c:v>6.2378800000000001E-11</c:v>
                </c:pt>
                <c:pt idx="3181">
                  <c:v>6.2378800000000001E-11</c:v>
                </c:pt>
                <c:pt idx="3182">
                  <c:v>6.4775000000000004E-11</c:v>
                </c:pt>
                <c:pt idx="3183">
                  <c:v>6.4775000000000004E-11</c:v>
                </c:pt>
                <c:pt idx="3184">
                  <c:v>5.8616800000000001E-11</c:v>
                </c:pt>
                <c:pt idx="3185">
                  <c:v>5.8616800000000001E-11</c:v>
                </c:pt>
                <c:pt idx="3186">
                  <c:v>5.9241000000000003E-11</c:v>
                </c:pt>
                <c:pt idx="3187">
                  <c:v>5.9241000000000003E-11</c:v>
                </c:pt>
                <c:pt idx="3188">
                  <c:v>6.3127000000000006E-11</c:v>
                </c:pt>
                <c:pt idx="3189">
                  <c:v>6.3127000000000006E-11</c:v>
                </c:pt>
                <c:pt idx="3190">
                  <c:v>6.3409699999999999E-11</c:v>
                </c:pt>
                <c:pt idx="3191">
                  <c:v>6.3409699999999999E-11</c:v>
                </c:pt>
                <c:pt idx="3192">
                  <c:v>5.9591400000000005E-11</c:v>
                </c:pt>
                <c:pt idx="3193">
                  <c:v>5.9591400000000005E-11</c:v>
                </c:pt>
                <c:pt idx="3194">
                  <c:v>6.2897199999999997E-11</c:v>
                </c:pt>
                <c:pt idx="3195">
                  <c:v>6.2897199999999997E-11</c:v>
                </c:pt>
                <c:pt idx="3196">
                  <c:v>6.4925100000000004E-11</c:v>
                </c:pt>
                <c:pt idx="3197">
                  <c:v>6.4925100000000004E-11</c:v>
                </c:pt>
                <c:pt idx="3198">
                  <c:v>6.3043399999999994E-11</c:v>
                </c:pt>
                <c:pt idx="3199">
                  <c:v>6.3043399999999994E-11</c:v>
                </c:pt>
                <c:pt idx="3200">
                  <c:v>6.41885E-11</c:v>
                </c:pt>
                <c:pt idx="3201">
                  <c:v>6.41885E-11</c:v>
                </c:pt>
                <c:pt idx="3202">
                  <c:v>6.2073799999999995E-11</c:v>
                </c:pt>
                <c:pt idx="3203">
                  <c:v>6.2073799999999995E-11</c:v>
                </c:pt>
                <c:pt idx="3204">
                  <c:v>5.8978199999999994E-11</c:v>
                </c:pt>
                <c:pt idx="3205">
                  <c:v>5.8978199999999994E-11</c:v>
                </c:pt>
                <c:pt idx="3206">
                  <c:v>6.3884500000000003E-11</c:v>
                </c:pt>
                <c:pt idx="3207">
                  <c:v>6.3884500000000003E-11</c:v>
                </c:pt>
                <c:pt idx="3208">
                  <c:v>6.0729100000000004E-11</c:v>
                </c:pt>
                <c:pt idx="3209">
                  <c:v>6.0729100000000004E-11</c:v>
                </c:pt>
                <c:pt idx="3210">
                  <c:v>5.9998100000000001E-11</c:v>
                </c:pt>
                <c:pt idx="3211">
                  <c:v>5.9998100000000001E-11</c:v>
                </c:pt>
                <c:pt idx="3212">
                  <c:v>6.5920900000000006E-11</c:v>
                </c:pt>
                <c:pt idx="3213">
                  <c:v>6.5920900000000006E-11</c:v>
                </c:pt>
                <c:pt idx="3214">
                  <c:v>6.0070499999999997E-11</c:v>
                </c:pt>
                <c:pt idx="3215">
                  <c:v>6.0070499999999997E-11</c:v>
                </c:pt>
                <c:pt idx="3216">
                  <c:v>6.1323500000000005E-11</c:v>
                </c:pt>
                <c:pt idx="3217">
                  <c:v>6.1323500000000005E-11</c:v>
                </c:pt>
                <c:pt idx="3218">
                  <c:v>5.9599300000000003E-11</c:v>
                </c:pt>
                <c:pt idx="3219">
                  <c:v>5.9599300000000003E-11</c:v>
                </c:pt>
                <c:pt idx="3220">
                  <c:v>5.8531100000000005E-11</c:v>
                </c:pt>
                <c:pt idx="3221">
                  <c:v>5.8531100000000005E-11</c:v>
                </c:pt>
                <c:pt idx="3222">
                  <c:v>1.4884499999999999E-10</c:v>
                </c:pt>
                <c:pt idx="3223">
                  <c:v>1.4884499999999999E-10</c:v>
                </c:pt>
                <c:pt idx="3224">
                  <c:v>7.7769999999999994E-11</c:v>
                </c:pt>
                <c:pt idx="3225">
                  <c:v>7.7769999999999994E-11</c:v>
                </c:pt>
                <c:pt idx="3226">
                  <c:v>6.1548000000000006E-11</c:v>
                </c:pt>
                <c:pt idx="3227">
                  <c:v>6.1548000000000006E-11</c:v>
                </c:pt>
                <c:pt idx="3228">
                  <c:v>6.0512199999999997E-11</c:v>
                </c:pt>
                <c:pt idx="3229">
                  <c:v>6.0512199999999997E-11</c:v>
                </c:pt>
                <c:pt idx="3230">
                  <c:v>6.5156900000000005E-11</c:v>
                </c:pt>
                <c:pt idx="3231">
                  <c:v>6.5156900000000005E-11</c:v>
                </c:pt>
                <c:pt idx="3232">
                  <c:v>5.72699E-11</c:v>
                </c:pt>
                <c:pt idx="3233">
                  <c:v>5.72699E-11</c:v>
                </c:pt>
                <c:pt idx="3234">
                  <c:v>5.8958200000000004E-11</c:v>
                </c:pt>
                <c:pt idx="3235">
                  <c:v>5.8958200000000004E-11</c:v>
                </c:pt>
                <c:pt idx="3236">
                  <c:v>6.1321199999999996E-11</c:v>
                </c:pt>
                <c:pt idx="3237">
                  <c:v>6.1321199999999996E-11</c:v>
                </c:pt>
                <c:pt idx="3238">
                  <c:v>6.4934799999999994E-11</c:v>
                </c:pt>
                <c:pt idx="3239">
                  <c:v>6.4934799999999994E-11</c:v>
                </c:pt>
                <c:pt idx="3240">
                  <c:v>5.8943400000000003E-11</c:v>
                </c:pt>
                <c:pt idx="3241">
                  <c:v>5.8943400000000003E-11</c:v>
                </c:pt>
                <c:pt idx="3242">
                  <c:v>5.8542299999999995E-11</c:v>
                </c:pt>
                <c:pt idx="3243">
                  <c:v>5.8542299999999995E-11</c:v>
                </c:pt>
                <c:pt idx="3244">
                  <c:v>6.3978600000000001E-11</c:v>
                </c:pt>
                <c:pt idx="3245">
                  <c:v>6.3978600000000001E-11</c:v>
                </c:pt>
                <c:pt idx="3246">
                  <c:v>5.9238299999999995E-11</c:v>
                </c:pt>
                <c:pt idx="3247">
                  <c:v>5.9238299999999995E-11</c:v>
                </c:pt>
                <c:pt idx="3248">
                  <c:v>6.3347299999999998E-11</c:v>
                </c:pt>
                <c:pt idx="3249">
                  <c:v>6.3347299999999998E-11</c:v>
                </c:pt>
                <c:pt idx="3250">
                  <c:v>6.0579999999999999E-11</c:v>
                </c:pt>
                <c:pt idx="3251">
                  <c:v>6.0579999999999999E-11</c:v>
                </c:pt>
                <c:pt idx="3252">
                  <c:v>6.4892199999999998E-11</c:v>
                </c:pt>
                <c:pt idx="3253">
                  <c:v>6.4892199999999998E-11</c:v>
                </c:pt>
                <c:pt idx="3254">
                  <c:v>6.1772700000000005E-11</c:v>
                </c:pt>
                <c:pt idx="3255">
                  <c:v>6.1772700000000005E-11</c:v>
                </c:pt>
                <c:pt idx="3256">
                  <c:v>5.8481899999999999E-11</c:v>
                </c:pt>
                <c:pt idx="3257">
                  <c:v>5.8481899999999999E-11</c:v>
                </c:pt>
                <c:pt idx="3258">
                  <c:v>6.0581100000000001E-11</c:v>
                </c:pt>
                <c:pt idx="3259">
                  <c:v>6.0581100000000001E-11</c:v>
                </c:pt>
                <c:pt idx="3260">
                  <c:v>6.3407600000000001E-11</c:v>
                </c:pt>
                <c:pt idx="3261">
                  <c:v>6.3407600000000001E-11</c:v>
                </c:pt>
                <c:pt idx="3262">
                  <c:v>6.0244500000000003E-11</c:v>
                </c:pt>
                <c:pt idx="3263">
                  <c:v>6.0244500000000003E-11</c:v>
                </c:pt>
                <c:pt idx="3264">
                  <c:v>6.2059499999999999E-11</c:v>
                </c:pt>
                <c:pt idx="3265">
                  <c:v>6.2059499999999999E-11</c:v>
                </c:pt>
                <c:pt idx="3266">
                  <c:v>6.1505999999999994E-11</c:v>
                </c:pt>
                <c:pt idx="3267">
                  <c:v>6.1505999999999994E-11</c:v>
                </c:pt>
                <c:pt idx="3268">
                  <c:v>6.2727300000000005E-11</c:v>
                </c:pt>
                <c:pt idx="3269">
                  <c:v>6.2727300000000005E-11</c:v>
                </c:pt>
                <c:pt idx="3270">
                  <c:v>6.0570400000000002E-11</c:v>
                </c:pt>
                <c:pt idx="3271">
                  <c:v>6.0570400000000002E-11</c:v>
                </c:pt>
                <c:pt idx="3272">
                  <c:v>6.3958599999999998E-11</c:v>
                </c:pt>
                <c:pt idx="3273">
                  <c:v>6.3958599999999998E-11</c:v>
                </c:pt>
                <c:pt idx="3274">
                  <c:v>5.9618699999999996E-11</c:v>
                </c:pt>
                <c:pt idx="3275">
                  <c:v>5.9618699999999996E-11</c:v>
                </c:pt>
                <c:pt idx="3276">
                  <c:v>6.2406199999999998E-11</c:v>
                </c:pt>
                <c:pt idx="3277">
                  <c:v>6.2406199999999998E-11</c:v>
                </c:pt>
                <c:pt idx="3278">
                  <c:v>6.0174699999999996E-11</c:v>
                </c:pt>
                <c:pt idx="3279">
                  <c:v>6.0174699999999996E-11</c:v>
                </c:pt>
                <c:pt idx="3280">
                  <c:v>5.6475200000000003E-11</c:v>
                </c:pt>
                <c:pt idx="3281">
                  <c:v>5.6475200000000003E-11</c:v>
                </c:pt>
                <c:pt idx="3282">
                  <c:v>5.9497099999999995E-11</c:v>
                </c:pt>
                <c:pt idx="3283">
                  <c:v>5.9497099999999995E-11</c:v>
                </c:pt>
                <c:pt idx="3284">
                  <c:v>6.1072000000000006E-11</c:v>
                </c:pt>
                <c:pt idx="3285">
                  <c:v>6.1072000000000006E-11</c:v>
                </c:pt>
                <c:pt idx="3286">
                  <c:v>6.20117E-11</c:v>
                </c:pt>
                <c:pt idx="3287">
                  <c:v>6.20117E-11</c:v>
                </c:pt>
                <c:pt idx="3288">
                  <c:v>5.6471100000000002E-11</c:v>
                </c:pt>
                <c:pt idx="3289">
                  <c:v>5.6471100000000002E-11</c:v>
                </c:pt>
                <c:pt idx="3290">
                  <c:v>6.1035700000000003E-11</c:v>
                </c:pt>
                <c:pt idx="3291">
                  <c:v>6.1035700000000003E-11</c:v>
                </c:pt>
                <c:pt idx="3292">
                  <c:v>6.0938400000000005E-11</c:v>
                </c:pt>
                <c:pt idx="3293">
                  <c:v>6.0938400000000005E-11</c:v>
                </c:pt>
                <c:pt idx="3294">
                  <c:v>5.8854400000000003E-11</c:v>
                </c:pt>
                <c:pt idx="3295">
                  <c:v>5.8854400000000003E-11</c:v>
                </c:pt>
                <c:pt idx="3296">
                  <c:v>5.5788600000000002E-11</c:v>
                </c:pt>
                <c:pt idx="3297">
                  <c:v>5.5788600000000002E-11</c:v>
                </c:pt>
                <c:pt idx="3298">
                  <c:v>5.9589200000000001E-11</c:v>
                </c:pt>
                <c:pt idx="3299">
                  <c:v>5.9589200000000001E-11</c:v>
                </c:pt>
                <c:pt idx="3300">
                  <c:v>5.9018200000000002E-11</c:v>
                </c:pt>
                <c:pt idx="3301">
                  <c:v>5.9018200000000002E-11</c:v>
                </c:pt>
                <c:pt idx="3302">
                  <c:v>6.24101E-11</c:v>
                </c:pt>
                <c:pt idx="3303">
                  <c:v>6.24101E-11</c:v>
                </c:pt>
                <c:pt idx="3304">
                  <c:v>5.9954600000000003E-11</c:v>
                </c:pt>
                <c:pt idx="3305">
                  <c:v>5.9954600000000003E-11</c:v>
                </c:pt>
                <c:pt idx="3306">
                  <c:v>5.7765900000000003E-11</c:v>
                </c:pt>
                <c:pt idx="3307">
                  <c:v>5.7765900000000003E-11</c:v>
                </c:pt>
                <c:pt idx="3308">
                  <c:v>6.3264299999999997E-11</c:v>
                </c:pt>
                <c:pt idx="3309">
                  <c:v>6.3264299999999997E-11</c:v>
                </c:pt>
                <c:pt idx="3310">
                  <c:v>5.80491E-11</c:v>
                </c:pt>
                <c:pt idx="3311">
                  <c:v>5.80491E-11</c:v>
                </c:pt>
                <c:pt idx="3312">
                  <c:v>5.8082499999999997E-11</c:v>
                </c:pt>
                <c:pt idx="3313">
                  <c:v>5.8082499999999997E-11</c:v>
                </c:pt>
                <c:pt idx="3314">
                  <c:v>6.0556900000000003E-11</c:v>
                </c:pt>
                <c:pt idx="3315">
                  <c:v>6.0556900000000003E-11</c:v>
                </c:pt>
                <c:pt idx="3316">
                  <c:v>5.7988900000000003E-11</c:v>
                </c:pt>
                <c:pt idx="3317">
                  <c:v>5.7988900000000003E-11</c:v>
                </c:pt>
                <c:pt idx="3318">
                  <c:v>5.9152000000000002E-11</c:v>
                </c:pt>
                <c:pt idx="3319">
                  <c:v>5.9152000000000002E-11</c:v>
                </c:pt>
                <c:pt idx="3320">
                  <c:v>6.2934400000000003E-11</c:v>
                </c:pt>
                <c:pt idx="3321">
                  <c:v>6.2934400000000003E-11</c:v>
                </c:pt>
                <c:pt idx="3322">
                  <c:v>6.1168900000000005E-11</c:v>
                </c:pt>
                <c:pt idx="3323">
                  <c:v>6.1168900000000005E-11</c:v>
                </c:pt>
                <c:pt idx="3324">
                  <c:v>6.1414099999999999E-11</c:v>
                </c:pt>
                <c:pt idx="3325">
                  <c:v>6.1414099999999999E-11</c:v>
                </c:pt>
                <c:pt idx="3326">
                  <c:v>5.6638900000000003E-11</c:v>
                </c:pt>
                <c:pt idx="3327">
                  <c:v>5.6638900000000003E-11</c:v>
                </c:pt>
                <c:pt idx="3328">
                  <c:v>6.0354199999999998E-11</c:v>
                </c:pt>
                <c:pt idx="3329">
                  <c:v>6.0354199999999998E-11</c:v>
                </c:pt>
                <c:pt idx="3330">
                  <c:v>5.9487800000000003E-11</c:v>
                </c:pt>
                <c:pt idx="3331">
                  <c:v>5.9487800000000003E-11</c:v>
                </c:pt>
                <c:pt idx="3332">
                  <c:v>5.9729999999999997E-11</c:v>
                </c:pt>
                <c:pt idx="3333">
                  <c:v>5.9729999999999997E-11</c:v>
                </c:pt>
                <c:pt idx="3334">
                  <c:v>5.8038200000000002E-11</c:v>
                </c:pt>
                <c:pt idx="3335">
                  <c:v>5.8038200000000002E-11</c:v>
                </c:pt>
                <c:pt idx="3336">
                  <c:v>5.7066599999999998E-11</c:v>
                </c:pt>
                <c:pt idx="3337">
                  <c:v>5.7066599999999998E-11</c:v>
                </c:pt>
                <c:pt idx="3338">
                  <c:v>5.8384200000000004E-11</c:v>
                </c:pt>
                <c:pt idx="3339">
                  <c:v>5.8384200000000004E-11</c:v>
                </c:pt>
                <c:pt idx="3340">
                  <c:v>5.7290899999999999E-11</c:v>
                </c:pt>
                <c:pt idx="3341">
                  <c:v>5.7290899999999999E-11</c:v>
                </c:pt>
                <c:pt idx="3342">
                  <c:v>5.7357100000000002E-11</c:v>
                </c:pt>
                <c:pt idx="3343">
                  <c:v>5.7357100000000002E-11</c:v>
                </c:pt>
                <c:pt idx="3344">
                  <c:v>6.2154699999999999E-11</c:v>
                </c:pt>
                <c:pt idx="3345">
                  <c:v>6.2154699999999999E-11</c:v>
                </c:pt>
                <c:pt idx="3346">
                  <c:v>7.4064399999999994E-11</c:v>
                </c:pt>
                <c:pt idx="3347">
                  <c:v>7.4064399999999994E-11</c:v>
                </c:pt>
                <c:pt idx="3348">
                  <c:v>6.1502399999999997E-11</c:v>
                </c:pt>
                <c:pt idx="3349">
                  <c:v>6.1502399999999997E-11</c:v>
                </c:pt>
                <c:pt idx="3350">
                  <c:v>5.9768799999999996E-11</c:v>
                </c:pt>
                <c:pt idx="3351">
                  <c:v>5.9768799999999996E-11</c:v>
                </c:pt>
                <c:pt idx="3352">
                  <c:v>5.7948399999999998E-11</c:v>
                </c:pt>
                <c:pt idx="3353">
                  <c:v>5.7948399999999998E-11</c:v>
                </c:pt>
                <c:pt idx="3354">
                  <c:v>6.5242499999999995E-11</c:v>
                </c:pt>
                <c:pt idx="3355">
                  <c:v>6.5242499999999995E-11</c:v>
                </c:pt>
                <c:pt idx="3356">
                  <c:v>5.8977700000000003E-11</c:v>
                </c:pt>
                <c:pt idx="3357">
                  <c:v>5.8977700000000003E-11</c:v>
                </c:pt>
                <c:pt idx="3358">
                  <c:v>6.1798800000000001E-11</c:v>
                </c:pt>
                <c:pt idx="3359">
                  <c:v>6.1798800000000001E-11</c:v>
                </c:pt>
                <c:pt idx="3360">
                  <c:v>6.1989500000000006E-11</c:v>
                </c:pt>
                <c:pt idx="3361">
                  <c:v>6.1989500000000006E-11</c:v>
                </c:pt>
                <c:pt idx="3362">
                  <c:v>6.0028400000000005E-11</c:v>
                </c:pt>
                <c:pt idx="3363">
                  <c:v>6.0028400000000005E-11</c:v>
                </c:pt>
                <c:pt idx="3364">
                  <c:v>5.9022100000000004E-11</c:v>
                </c:pt>
                <c:pt idx="3365">
                  <c:v>5.9022100000000004E-11</c:v>
                </c:pt>
                <c:pt idx="3366">
                  <c:v>6.1817999999999995E-11</c:v>
                </c:pt>
                <c:pt idx="3367">
                  <c:v>6.1817999999999995E-11</c:v>
                </c:pt>
                <c:pt idx="3368">
                  <c:v>6.2959100000000005E-11</c:v>
                </c:pt>
                <c:pt idx="3369">
                  <c:v>6.2959100000000005E-11</c:v>
                </c:pt>
                <c:pt idx="3370">
                  <c:v>5.9767299999999996E-11</c:v>
                </c:pt>
                <c:pt idx="3371">
                  <c:v>5.9767299999999996E-11</c:v>
                </c:pt>
                <c:pt idx="3372">
                  <c:v>5.9288800000000002E-11</c:v>
                </c:pt>
                <c:pt idx="3373">
                  <c:v>5.9288800000000002E-11</c:v>
                </c:pt>
                <c:pt idx="3374">
                  <c:v>5.6795100000000002E-11</c:v>
                </c:pt>
                <c:pt idx="3375">
                  <c:v>5.6795100000000002E-11</c:v>
                </c:pt>
                <c:pt idx="3376">
                  <c:v>5.8608900000000003E-11</c:v>
                </c:pt>
                <c:pt idx="3377">
                  <c:v>5.8608900000000003E-11</c:v>
                </c:pt>
                <c:pt idx="3378">
                  <c:v>5.7241200000000002E-11</c:v>
                </c:pt>
                <c:pt idx="3379">
                  <c:v>5.7241200000000002E-11</c:v>
                </c:pt>
                <c:pt idx="3380">
                  <c:v>5.8978699999999999E-11</c:v>
                </c:pt>
                <c:pt idx="3381">
                  <c:v>5.8978699999999999E-11</c:v>
                </c:pt>
                <c:pt idx="3382">
                  <c:v>5.8330600000000004E-11</c:v>
                </c:pt>
                <c:pt idx="3383">
                  <c:v>5.8330600000000004E-11</c:v>
                </c:pt>
                <c:pt idx="3384">
                  <c:v>5.7135299999999997E-11</c:v>
                </c:pt>
                <c:pt idx="3385">
                  <c:v>5.7135299999999997E-11</c:v>
                </c:pt>
                <c:pt idx="3386">
                  <c:v>5.9367300000000003E-11</c:v>
                </c:pt>
                <c:pt idx="3387">
                  <c:v>5.9367300000000003E-11</c:v>
                </c:pt>
                <c:pt idx="3388">
                  <c:v>6.2237899999999999E-11</c:v>
                </c:pt>
                <c:pt idx="3389">
                  <c:v>6.2237899999999999E-11</c:v>
                </c:pt>
                <c:pt idx="3390">
                  <c:v>5.8868499999999999E-11</c:v>
                </c:pt>
                <c:pt idx="3391">
                  <c:v>5.8868499999999999E-11</c:v>
                </c:pt>
                <c:pt idx="3392">
                  <c:v>5.9364199999999997E-11</c:v>
                </c:pt>
                <c:pt idx="3393">
                  <c:v>5.9364199999999997E-11</c:v>
                </c:pt>
                <c:pt idx="3394">
                  <c:v>5.8773600000000005E-11</c:v>
                </c:pt>
                <c:pt idx="3395">
                  <c:v>5.8773600000000005E-11</c:v>
                </c:pt>
                <c:pt idx="3396">
                  <c:v>5.6772800000000002E-11</c:v>
                </c:pt>
                <c:pt idx="3397">
                  <c:v>5.6772800000000002E-11</c:v>
                </c:pt>
                <c:pt idx="3398">
                  <c:v>5.8436599999999996E-11</c:v>
                </c:pt>
                <c:pt idx="3399">
                  <c:v>5.8436599999999996E-11</c:v>
                </c:pt>
                <c:pt idx="3400">
                  <c:v>6.3274300000000006E-11</c:v>
                </c:pt>
                <c:pt idx="3401">
                  <c:v>6.3274300000000006E-11</c:v>
                </c:pt>
                <c:pt idx="3402">
                  <c:v>5.9657899999999994E-11</c:v>
                </c:pt>
                <c:pt idx="3403">
                  <c:v>5.9657899999999994E-11</c:v>
                </c:pt>
                <c:pt idx="3404">
                  <c:v>5.9824799999999998E-11</c:v>
                </c:pt>
                <c:pt idx="3405">
                  <c:v>5.9824799999999998E-11</c:v>
                </c:pt>
                <c:pt idx="3406">
                  <c:v>5.8395899999999998E-11</c:v>
                </c:pt>
                <c:pt idx="3407">
                  <c:v>5.8395899999999998E-11</c:v>
                </c:pt>
                <c:pt idx="3408">
                  <c:v>6.40294E-11</c:v>
                </c:pt>
                <c:pt idx="3409">
                  <c:v>6.40294E-11</c:v>
                </c:pt>
                <c:pt idx="3410">
                  <c:v>5.9337500000000003E-11</c:v>
                </c:pt>
                <c:pt idx="3411">
                  <c:v>5.9337500000000003E-11</c:v>
                </c:pt>
                <c:pt idx="3412">
                  <c:v>5.6377999999999999E-11</c:v>
                </c:pt>
                <c:pt idx="3413">
                  <c:v>5.6377999999999999E-11</c:v>
                </c:pt>
                <c:pt idx="3414">
                  <c:v>5.94185E-11</c:v>
                </c:pt>
                <c:pt idx="3415">
                  <c:v>5.94185E-11</c:v>
                </c:pt>
                <c:pt idx="3416">
                  <c:v>6.0820299999999995E-11</c:v>
                </c:pt>
                <c:pt idx="3417">
                  <c:v>6.0820299999999995E-11</c:v>
                </c:pt>
                <c:pt idx="3418">
                  <c:v>6.2347800000000006E-11</c:v>
                </c:pt>
                <c:pt idx="3419">
                  <c:v>6.2347800000000006E-11</c:v>
                </c:pt>
                <c:pt idx="3420">
                  <c:v>5.7822299999999997E-11</c:v>
                </c:pt>
                <c:pt idx="3421">
                  <c:v>5.7822299999999997E-11</c:v>
                </c:pt>
                <c:pt idx="3422">
                  <c:v>5.8885300000000004E-11</c:v>
                </c:pt>
                <c:pt idx="3423">
                  <c:v>5.8885300000000004E-11</c:v>
                </c:pt>
                <c:pt idx="3424">
                  <c:v>5.9357700000000006E-11</c:v>
                </c:pt>
                <c:pt idx="3425">
                  <c:v>5.9357700000000006E-11</c:v>
                </c:pt>
                <c:pt idx="3426">
                  <c:v>5.9462300000000004E-11</c:v>
                </c:pt>
                <c:pt idx="3427">
                  <c:v>5.9462300000000004E-11</c:v>
                </c:pt>
                <c:pt idx="3428">
                  <c:v>5.9811899999999996E-11</c:v>
                </c:pt>
                <c:pt idx="3429">
                  <c:v>5.9811899999999996E-11</c:v>
                </c:pt>
                <c:pt idx="3430">
                  <c:v>6.1807899999999994E-11</c:v>
                </c:pt>
                <c:pt idx="3431">
                  <c:v>6.1807899999999994E-11</c:v>
                </c:pt>
                <c:pt idx="3432">
                  <c:v>5.9704200000000006E-11</c:v>
                </c:pt>
                <c:pt idx="3433">
                  <c:v>5.9704200000000006E-11</c:v>
                </c:pt>
                <c:pt idx="3434">
                  <c:v>6.1199599999999995E-11</c:v>
                </c:pt>
                <c:pt idx="3435">
                  <c:v>6.1199599999999995E-11</c:v>
                </c:pt>
                <c:pt idx="3436">
                  <c:v>6.0822600000000005E-11</c:v>
                </c:pt>
                <c:pt idx="3437">
                  <c:v>6.0822600000000005E-11</c:v>
                </c:pt>
                <c:pt idx="3438">
                  <c:v>6.1325400000000004E-11</c:v>
                </c:pt>
                <c:pt idx="3439">
                  <c:v>6.1325400000000004E-11</c:v>
                </c:pt>
                <c:pt idx="3440">
                  <c:v>5.72654E-11</c:v>
                </c:pt>
                <c:pt idx="3441">
                  <c:v>5.72654E-11</c:v>
                </c:pt>
                <c:pt idx="3442">
                  <c:v>6.1267300000000004E-11</c:v>
                </c:pt>
                <c:pt idx="3443">
                  <c:v>6.1267300000000004E-11</c:v>
                </c:pt>
                <c:pt idx="3444">
                  <c:v>5.9925799999999999E-11</c:v>
                </c:pt>
                <c:pt idx="3445">
                  <c:v>5.9925799999999999E-11</c:v>
                </c:pt>
                <c:pt idx="3446">
                  <c:v>5.8633399999999994E-11</c:v>
                </c:pt>
                <c:pt idx="3447">
                  <c:v>5.8633399999999994E-11</c:v>
                </c:pt>
                <c:pt idx="3448">
                  <c:v>1.66052E-10</c:v>
                </c:pt>
                <c:pt idx="3449">
                  <c:v>1.66052E-10</c:v>
                </c:pt>
                <c:pt idx="3450">
                  <c:v>6.1995099999999995E-11</c:v>
                </c:pt>
                <c:pt idx="3451">
                  <c:v>6.1995099999999995E-11</c:v>
                </c:pt>
                <c:pt idx="3452">
                  <c:v>6.1281000000000003E-11</c:v>
                </c:pt>
                <c:pt idx="3453">
                  <c:v>6.1281000000000003E-11</c:v>
                </c:pt>
                <c:pt idx="3454">
                  <c:v>5.6278399999999999E-11</c:v>
                </c:pt>
                <c:pt idx="3455">
                  <c:v>5.6278399999999999E-11</c:v>
                </c:pt>
                <c:pt idx="3456">
                  <c:v>6.09308E-11</c:v>
                </c:pt>
                <c:pt idx="3457">
                  <c:v>6.09308E-11</c:v>
                </c:pt>
                <c:pt idx="3458">
                  <c:v>5.68596E-11</c:v>
                </c:pt>
                <c:pt idx="3459">
                  <c:v>5.68596E-11</c:v>
                </c:pt>
                <c:pt idx="3460">
                  <c:v>5.7250400000000001E-11</c:v>
                </c:pt>
                <c:pt idx="3461">
                  <c:v>5.7250400000000001E-11</c:v>
                </c:pt>
                <c:pt idx="3462">
                  <c:v>6.1793799999999997E-11</c:v>
                </c:pt>
                <c:pt idx="3463">
                  <c:v>6.1793799999999997E-11</c:v>
                </c:pt>
                <c:pt idx="3464">
                  <c:v>6.0573099999999997E-11</c:v>
                </c:pt>
                <c:pt idx="3465">
                  <c:v>6.0573099999999997E-11</c:v>
                </c:pt>
                <c:pt idx="3466">
                  <c:v>5.8264599999999994E-11</c:v>
                </c:pt>
                <c:pt idx="3467">
                  <c:v>5.8264599999999994E-11</c:v>
                </c:pt>
                <c:pt idx="3468">
                  <c:v>5.9072199999999999E-11</c:v>
                </c:pt>
                <c:pt idx="3469">
                  <c:v>5.9072199999999999E-11</c:v>
                </c:pt>
                <c:pt idx="3470">
                  <c:v>5.8571200000000006E-11</c:v>
                </c:pt>
                <c:pt idx="3471">
                  <c:v>5.8571200000000006E-11</c:v>
                </c:pt>
                <c:pt idx="3472">
                  <c:v>5.7510100000000003E-11</c:v>
                </c:pt>
                <c:pt idx="3473">
                  <c:v>5.7510100000000003E-11</c:v>
                </c:pt>
                <c:pt idx="3474">
                  <c:v>5.5997000000000001E-11</c:v>
                </c:pt>
                <c:pt idx="3475">
                  <c:v>5.5997000000000001E-11</c:v>
                </c:pt>
                <c:pt idx="3476">
                  <c:v>5.9288400000000003E-11</c:v>
                </c:pt>
                <c:pt idx="3477">
                  <c:v>5.9288400000000003E-11</c:v>
                </c:pt>
                <c:pt idx="3478">
                  <c:v>5.782E-11</c:v>
                </c:pt>
                <c:pt idx="3479">
                  <c:v>5.782E-11</c:v>
                </c:pt>
                <c:pt idx="3480">
                  <c:v>5.8171699999999997E-11</c:v>
                </c:pt>
                <c:pt idx="3481">
                  <c:v>5.8171699999999997E-11</c:v>
                </c:pt>
                <c:pt idx="3482">
                  <c:v>5.89798E-11</c:v>
                </c:pt>
                <c:pt idx="3483">
                  <c:v>5.89798E-11</c:v>
                </c:pt>
                <c:pt idx="3484">
                  <c:v>5.5610100000000002E-11</c:v>
                </c:pt>
                <c:pt idx="3485">
                  <c:v>5.5610100000000002E-11</c:v>
                </c:pt>
                <c:pt idx="3486">
                  <c:v>5.5755099999999999E-11</c:v>
                </c:pt>
                <c:pt idx="3487">
                  <c:v>5.5755099999999999E-11</c:v>
                </c:pt>
                <c:pt idx="3488">
                  <c:v>6.2110899999999995E-11</c:v>
                </c:pt>
                <c:pt idx="3489">
                  <c:v>6.2110899999999995E-11</c:v>
                </c:pt>
                <c:pt idx="3490">
                  <c:v>5.9257199999999997E-11</c:v>
                </c:pt>
                <c:pt idx="3491">
                  <c:v>5.9257199999999997E-11</c:v>
                </c:pt>
                <c:pt idx="3492">
                  <c:v>6.1366600000000006E-11</c:v>
                </c:pt>
                <c:pt idx="3493">
                  <c:v>6.1366600000000006E-11</c:v>
                </c:pt>
                <c:pt idx="3494">
                  <c:v>5.78617E-11</c:v>
                </c:pt>
                <c:pt idx="3495">
                  <c:v>5.78617E-11</c:v>
                </c:pt>
                <c:pt idx="3496">
                  <c:v>5.9147599999999995E-11</c:v>
                </c:pt>
                <c:pt idx="3497">
                  <c:v>5.9147599999999995E-11</c:v>
                </c:pt>
                <c:pt idx="3498">
                  <c:v>5.8866999999999999E-11</c:v>
                </c:pt>
                <c:pt idx="3499">
                  <c:v>5.8866999999999999E-11</c:v>
                </c:pt>
                <c:pt idx="3500">
                  <c:v>5.3203599999999998E-11</c:v>
                </c:pt>
                <c:pt idx="3501">
                  <c:v>5.3203599999999998E-11</c:v>
                </c:pt>
                <c:pt idx="3502">
                  <c:v>5.5910700000000001E-11</c:v>
                </c:pt>
                <c:pt idx="3503">
                  <c:v>5.5910700000000001E-11</c:v>
                </c:pt>
                <c:pt idx="3504">
                  <c:v>5.0914300000000002E-11</c:v>
                </c:pt>
                <c:pt idx="3505">
                  <c:v>5.0914300000000002E-11</c:v>
                </c:pt>
                <c:pt idx="3506">
                  <c:v>5.8613899999999994E-11</c:v>
                </c:pt>
                <c:pt idx="3507">
                  <c:v>5.8613899999999994E-11</c:v>
                </c:pt>
                <c:pt idx="3508">
                  <c:v>5.8253200000000005E-11</c:v>
                </c:pt>
                <c:pt idx="3509">
                  <c:v>5.8253200000000005E-11</c:v>
                </c:pt>
                <c:pt idx="3510">
                  <c:v>5.6120699999999999E-11</c:v>
                </c:pt>
                <c:pt idx="3511">
                  <c:v>5.6120699999999999E-11</c:v>
                </c:pt>
                <c:pt idx="3512">
                  <c:v>5.9051399999999999E-11</c:v>
                </c:pt>
                <c:pt idx="3513">
                  <c:v>5.9051399999999999E-11</c:v>
                </c:pt>
                <c:pt idx="3514">
                  <c:v>6.0325199999999995E-11</c:v>
                </c:pt>
                <c:pt idx="3515">
                  <c:v>6.0325199999999995E-11</c:v>
                </c:pt>
                <c:pt idx="3516">
                  <c:v>5.7432699999999997E-11</c:v>
                </c:pt>
                <c:pt idx="3517">
                  <c:v>5.7432699999999997E-11</c:v>
                </c:pt>
                <c:pt idx="3518">
                  <c:v>5.7095400000000002E-11</c:v>
                </c:pt>
                <c:pt idx="3519">
                  <c:v>5.7095400000000002E-11</c:v>
                </c:pt>
                <c:pt idx="3520">
                  <c:v>5.8902099999999996E-11</c:v>
                </c:pt>
                <c:pt idx="3521">
                  <c:v>5.8902099999999996E-11</c:v>
                </c:pt>
                <c:pt idx="3522">
                  <c:v>5.6769600000000003E-11</c:v>
                </c:pt>
                <c:pt idx="3523">
                  <c:v>5.6769600000000003E-11</c:v>
                </c:pt>
                <c:pt idx="3524">
                  <c:v>5.66797E-11</c:v>
                </c:pt>
                <c:pt idx="3525">
                  <c:v>5.66797E-11</c:v>
                </c:pt>
                <c:pt idx="3526">
                  <c:v>5.6087200000000003E-11</c:v>
                </c:pt>
                <c:pt idx="3527">
                  <c:v>5.6087200000000003E-11</c:v>
                </c:pt>
                <c:pt idx="3528">
                  <c:v>5.92742E-11</c:v>
                </c:pt>
                <c:pt idx="3529">
                  <c:v>5.92742E-11</c:v>
                </c:pt>
                <c:pt idx="3530">
                  <c:v>5.8208600000000005E-11</c:v>
                </c:pt>
                <c:pt idx="3531">
                  <c:v>5.8208600000000005E-11</c:v>
                </c:pt>
                <c:pt idx="3532">
                  <c:v>5.8486500000000005E-11</c:v>
                </c:pt>
                <c:pt idx="3533">
                  <c:v>5.8486500000000005E-11</c:v>
                </c:pt>
                <c:pt idx="3534">
                  <c:v>5.8281100000000006E-11</c:v>
                </c:pt>
                <c:pt idx="3535">
                  <c:v>5.8281100000000006E-11</c:v>
                </c:pt>
                <c:pt idx="3536">
                  <c:v>5.9290100000000002E-11</c:v>
                </c:pt>
                <c:pt idx="3537">
                  <c:v>5.9290100000000002E-11</c:v>
                </c:pt>
                <c:pt idx="3538">
                  <c:v>5.5834600000000002E-11</c:v>
                </c:pt>
                <c:pt idx="3539">
                  <c:v>5.5834600000000002E-11</c:v>
                </c:pt>
                <c:pt idx="3540">
                  <c:v>6.2856100000000001E-11</c:v>
                </c:pt>
                <c:pt idx="3541">
                  <c:v>6.2856100000000001E-11</c:v>
                </c:pt>
                <c:pt idx="3542">
                  <c:v>5.64937E-11</c:v>
                </c:pt>
                <c:pt idx="3543">
                  <c:v>5.64937E-11</c:v>
                </c:pt>
                <c:pt idx="3544">
                  <c:v>5.7272700000000001E-11</c:v>
                </c:pt>
                <c:pt idx="3545">
                  <c:v>5.7272700000000001E-11</c:v>
                </c:pt>
                <c:pt idx="3546">
                  <c:v>5.9525699999999999E-11</c:v>
                </c:pt>
                <c:pt idx="3547">
                  <c:v>5.9525699999999999E-11</c:v>
                </c:pt>
                <c:pt idx="3548">
                  <c:v>5.4342899999999997E-11</c:v>
                </c:pt>
                <c:pt idx="3549">
                  <c:v>5.4342899999999997E-11</c:v>
                </c:pt>
                <c:pt idx="3550">
                  <c:v>5.8702200000000005E-11</c:v>
                </c:pt>
                <c:pt idx="3551">
                  <c:v>5.8702200000000005E-11</c:v>
                </c:pt>
                <c:pt idx="3552">
                  <c:v>5.7919000000000003E-11</c:v>
                </c:pt>
                <c:pt idx="3553">
                  <c:v>5.7919000000000003E-11</c:v>
                </c:pt>
                <c:pt idx="3554">
                  <c:v>5.8566000000000002E-11</c:v>
                </c:pt>
                <c:pt idx="3555">
                  <c:v>5.8566000000000002E-11</c:v>
                </c:pt>
                <c:pt idx="3556">
                  <c:v>1.65769E-10</c:v>
                </c:pt>
                <c:pt idx="3557">
                  <c:v>1.65769E-10</c:v>
                </c:pt>
                <c:pt idx="3558">
                  <c:v>5.5186999999999999E-11</c:v>
                </c:pt>
                <c:pt idx="3559">
                  <c:v>5.5186999999999999E-11</c:v>
                </c:pt>
                <c:pt idx="3560">
                  <c:v>5.6169899999999999E-11</c:v>
                </c:pt>
                <c:pt idx="3561">
                  <c:v>5.6169899999999999E-11</c:v>
                </c:pt>
                <c:pt idx="3562">
                  <c:v>5.4810799999999999E-11</c:v>
                </c:pt>
                <c:pt idx="3563">
                  <c:v>5.4810799999999999E-11</c:v>
                </c:pt>
                <c:pt idx="3564">
                  <c:v>5.5499599999999997E-11</c:v>
                </c:pt>
                <c:pt idx="3565">
                  <c:v>5.5499599999999997E-11</c:v>
                </c:pt>
                <c:pt idx="3566">
                  <c:v>5.4704800000000001E-11</c:v>
                </c:pt>
                <c:pt idx="3567">
                  <c:v>5.4704800000000001E-11</c:v>
                </c:pt>
                <c:pt idx="3568">
                  <c:v>5.7034500000000002E-11</c:v>
                </c:pt>
                <c:pt idx="3569">
                  <c:v>5.7034500000000002E-11</c:v>
                </c:pt>
                <c:pt idx="3570">
                  <c:v>5.5300299999999998E-11</c:v>
                </c:pt>
                <c:pt idx="3571">
                  <c:v>5.5300299999999998E-11</c:v>
                </c:pt>
                <c:pt idx="3572">
                  <c:v>5.64773E-11</c:v>
                </c:pt>
                <c:pt idx="3573">
                  <c:v>5.64773E-11</c:v>
                </c:pt>
                <c:pt idx="3574">
                  <c:v>5.7466599999999998E-11</c:v>
                </c:pt>
                <c:pt idx="3575">
                  <c:v>5.7466599999999998E-11</c:v>
                </c:pt>
                <c:pt idx="3576">
                  <c:v>5.5877600000000003E-11</c:v>
                </c:pt>
                <c:pt idx="3577">
                  <c:v>5.5877600000000003E-11</c:v>
                </c:pt>
                <c:pt idx="3578">
                  <c:v>5.5682700000000003E-11</c:v>
                </c:pt>
                <c:pt idx="3579">
                  <c:v>5.5682700000000003E-11</c:v>
                </c:pt>
                <c:pt idx="3580">
                  <c:v>5.9706399999999996E-11</c:v>
                </c:pt>
                <c:pt idx="3581">
                  <c:v>5.9706399999999996E-11</c:v>
                </c:pt>
                <c:pt idx="3582">
                  <c:v>5.5911099999999999E-11</c:v>
                </c:pt>
                <c:pt idx="3583">
                  <c:v>5.5911099999999999E-11</c:v>
                </c:pt>
                <c:pt idx="3584">
                  <c:v>6.0718800000000003E-11</c:v>
                </c:pt>
                <c:pt idx="3585">
                  <c:v>6.0718800000000003E-11</c:v>
                </c:pt>
                <c:pt idx="3586">
                  <c:v>6.2268699999999995E-11</c:v>
                </c:pt>
                <c:pt idx="3587">
                  <c:v>6.2268699999999995E-11</c:v>
                </c:pt>
                <c:pt idx="3588">
                  <c:v>5.7408100000000001E-11</c:v>
                </c:pt>
                <c:pt idx="3589">
                  <c:v>5.7408100000000001E-11</c:v>
                </c:pt>
                <c:pt idx="3590">
                  <c:v>5.6263699999999998E-11</c:v>
                </c:pt>
                <c:pt idx="3591">
                  <c:v>5.6263699999999998E-11</c:v>
                </c:pt>
                <c:pt idx="3592">
                  <c:v>5.46159E-11</c:v>
                </c:pt>
                <c:pt idx="3593">
                  <c:v>5.46159E-11</c:v>
                </c:pt>
                <c:pt idx="3594">
                  <c:v>5.7023900000000003E-11</c:v>
                </c:pt>
                <c:pt idx="3595">
                  <c:v>5.7023900000000003E-11</c:v>
                </c:pt>
                <c:pt idx="3596">
                  <c:v>5.6971599999999998E-11</c:v>
                </c:pt>
                <c:pt idx="3597">
                  <c:v>5.6971599999999998E-11</c:v>
                </c:pt>
                <c:pt idx="3598">
                  <c:v>6.03405E-11</c:v>
                </c:pt>
                <c:pt idx="3599">
                  <c:v>6.03405E-11</c:v>
                </c:pt>
                <c:pt idx="3600">
                  <c:v>5.9924800000000003E-11</c:v>
                </c:pt>
                <c:pt idx="3601">
                  <c:v>5.9924800000000003E-11</c:v>
                </c:pt>
                <c:pt idx="3602">
                  <c:v>6.1028699999999994E-11</c:v>
                </c:pt>
                <c:pt idx="3603">
                  <c:v>6.1028699999999994E-11</c:v>
                </c:pt>
                <c:pt idx="3604">
                  <c:v>5.6992700000000003E-11</c:v>
                </c:pt>
                <c:pt idx="3605">
                  <c:v>5.6992700000000003E-11</c:v>
                </c:pt>
                <c:pt idx="3606">
                  <c:v>5.61816E-11</c:v>
                </c:pt>
                <c:pt idx="3607">
                  <c:v>5.61816E-11</c:v>
                </c:pt>
                <c:pt idx="3608">
                  <c:v>5.7236500000000003E-11</c:v>
                </c:pt>
                <c:pt idx="3609">
                  <c:v>5.7236500000000003E-11</c:v>
                </c:pt>
                <c:pt idx="3610">
                  <c:v>5.7478299999999999E-11</c:v>
                </c:pt>
                <c:pt idx="3611">
                  <c:v>5.7478299999999999E-11</c:v>
                </c:pt>
                <c:pt idx="3612">
                  <c:v>5.6982600000000002E-11</c:v>
                </c:pt>
                <c:pt idx="3613">
                  <c:v>5.6982600000000002E-11</c:v>
                </c:pt>
                <c:pt idx="3614">
                  <c:v>5.7864899999999999E-11</c:v>
                </c:pt>
                <c:pt idx="3615">
                  <c:v>5.7864899999999999E-11</c:v>
                </c:pt>
                <c:pt idx="3616">
                  <c:v>5.5576599999999999E-11</c:v>
                </c:pt>
                <c:pt idx="3617">
                  <c:v>5.5576599999999999E-11</c:v>
                </c:pt>
                <c:pt idx="3618">
                  <c:v>6.1972100000000004E-11</c:v>
                </c:pt>
                <c:pt idx="3619">
                  <c:v>6.1972100000000004E-11</c:v>
                </c:pt>
                <c:pt idx="3620">
                  <c:v>7.3120099999999995E-11</c:v>
                </c:pt>
                <c:pt idx="3621">
                  <c:v>7.3120099999999995E-11</c:v>
                </c:pt>
                <c:pt idx="3622">
                  <c:v>5.9350600000000004E-11</c:v>
                </c:pt>
                <c:pt idx="3623">
                  <c:v>5.9350600000000004E-11</c:v>
                </c:pt>
                <c:pt idx="3624">
                  <c:v>5.8938099999999994E-11</c:v>
                </c:pt>
                <c:pt idx="3625">
                  <c:v>5.8938099999999994E-11</c:v>
                </c:pt>
                <c:pt idx="3626">
                  <c:v>5.5513600000000001E-11</c:v>
                </c:pt>
                <c:pt idx="3627">
                  <c:v>5.5513600000000001E-11</c:v>
                </c:pt>
                <c:pt idx="3628">
                  <c:v>5.8152800000000002E-11</c:v>
                </c:pt>
                <c:pt idx="3629">
                  <c:v>5.8152800000000002E-11</c:v>
                </c:pt>
                <c:pt idx="3630">
                  <c:v>5.3567000000000002E-11</c:v>
                </c:pt>
                <c:pt idx="3631">
                  <c:v>5.3567000000000002E-11</c:v>
                </c:pt>
                <c:pt idx="3632">
                  <c:v>5.8485699999999996E-11</c:v>
                </c:pt>
                <c:pt idx="3633">
                  <c:v>5.8485699999999996E-11</c:v>
                </c:pt>
                <c:pt idx="3634">
                  <c:v>5.6464800000000003E-11</c:v>
                </c:pt>
                <c:pt idx="3635">
                  <c:v>5.6464800000000003E-11</c:v>
                </c:pt>
                <c:pt idx="3636">
                  <c:v>5.7116899999999999E-11</c:v>
                </c:pt>
                <c:pt idx="3637">
                  <c:v>5.7116899999999999E-11</c:v>
                </c:pt>
                <c:pt idx="3638">
                  <c:v>5.9848999999999997E-11</c:v>
                </c:pt>
                <c:pt idx="3639">
                  <c:v>5.9848999999999997E-11</c:v>
                </c:pt>
                <c:pt idx="3640">
                  <c:v>5.60983E-11</c:v>
                </c:pt>
                <c:pt idx="3641">
                  <c:v>5.60983E-11</c:v>
                </c:pt>
                <c:pt idx="3642">
                  <c:v>5.9572599999999996E-11</c:v>
                </c:pt>
                <c:pt idx="3643">
                  <c:v>5.9572599999999996E-11</c:v>
                </c:pt>
                <c:pt idx="3644">
                  <c:v>5.7466499999999999E-11</c:v>
                </c:pt>
                <c:pt idx="3645">
                  <c:v>5.7466499999999999E-11</c:v>
                </c:pt>
                <c:pt idx="3646">
                  <c:v>5.5587199999999998E-11</c:v>
                </c:pt>
                <c:pt idx="3647">
                  <c:v>5.5587199999999998E-11</c:v>
                </c:pt>
                <c:pt idx="3648">
                  <c:v>5.5584099999999999E-11</c:v>
                </c:pt>
                <c:pt idx="3649">
                  <c:v>5.5584099999999999E-11</c:v>
                </c:pt>
                <c:pt idx="3650">
                  <c:v>5.7113100000000003E-11</c:v>
                </c:pt>
                <c:pt idx="3651">
                  <c:v>5.7113100000000003E-11</c:v>
                </c:pt>
                <c:pt idx="3652">
                  <c:v>5.7205600000000002E-11</c:v>
                </c:pt>
                <c:pt idx="3653">
                  <c:v>5.7205600000000002E-11</c:v>
                </c:pt>
                <c:pt idx="3654">
                  <c:v>5.6705299999999998E-11</c:v>
                </c:pt>
                <c:pt idx="3655">
                  <c:v>5.6705299999999998E-11</c:v>
                </c:pt>
                <c:pt idx="3656">
                  <c:v>5.68892E-11</c:v>
                </c:pt>
                <c:pt idx="3657">
                  <c:v>5.68892E-11</c:v>
                </c:pt>
                <c:pt idx="3658">
                  <c:v>5.3331E-11</c:v>
                </c:pt>
                <c:pt idx="3659">
                  <c:v>5.3331E-11</c:v>
                </c:pt>
                <c:pt idx="3660">
                  <c:v>6.1430200000000001E-11</c:v>
                </c:pt>
                <c:pt idx="3661">
                  <c:v>6.1430200000000001E-11</c:v>
                </c:pt>
                <c:pt idx="3662">
                  <c:v>5.5203399999999999E-11</c:v>
                </c:pt>
                <c:pt idx="3663">
                  <c:v>5.5203399999999999E-11</c:v>
                </c:pt>
                <c:pt idx="3664">
                  <c:v>5.5757500000000001E-11</c:v>
                </c:pt>
                <c:pt idx="3665">
                  <c:v>5.5757500000000001E-11</c:v>
                </c:pt>
                <c:pt idx="3666">
                  <c:v>5.5780900000000003E-11</c:v>
                </c:pt>
                <c:pt idx="3667">
                  <c:v>5.5780900000000003E-11</c:v>
                </c:pt>
                <c:pt idx="3668">
                  <c:v>5.6140299999999998E-11</c:v>
                </c:pt>
                <c:pt idx="3669">
                  <c:v>5.6140299999999998E-11</c:v>
                </c:pt>
                <c:pt idx="3670">
                  <c:v>5.5155400000000001E-11</c:v>
                </c:pt>
                <c:pt idx="3671">
                  <c:v>5.5155400000000001E-11</c:v>
                </c:pt>
                <c:pt idx="3672">
                  <c:v>5.5905099999999999E-11</c:v>
                </c:pt>
                <c:pt idx="3673">
                  <c:v>5.5905099999999999E-11</c:v>
                </c:pt>
                <c:pt idx="3674">
                  <c:v>5.6340000000000003E-11</c:v>
                </c:pt>
                <c:pt idx="3675">
                  <c:v>5.6340000000000003E-11</c:v>
                </c:pt>
                <c:pt idx="3676">
                  <c:v>5.90958E-11</c:v>
                </c:pt>
                <c:pt idx="3677">
                  <c:v>5.90958E-11</c:v>
                </c:pt>
                <c:pt idx="3678">
                  <c:v>5.3874600000000003E-11</c:v>
                </c:pt>
                <c:pt idx="3679">
                  <c:v>5.3874600000000003E-11</c:v>
                </c:pt>
                <c:pt idx="3680">
                  <c:v>5.3112400000000001E-11</c:v>
                </c:pt>
                <c:pt idx="3681">
                  <c:v>5.3112400000000001E-11</c:v>
                </c:pt>
                <c:pt idx="3682">
                  <c:v>5.6502899999999999E-11</c:v>
                </c:pt>
                <c:pt idx="3683">
                  <c:v>5.6502899999999999E-11</c:v>
                </c:pt>
                <c:pt idx="3684">
                  <c:v>5.6273200000000002E-11</c:v>
                </c:pt>
                <c:pt idx="3685">
                  <c:v>5.6273200000000002E-11</c:v>
                </c:pt>
                <c:pt idx="3686">
                  <c:v>5.7002499999999999E-11</c:v>
                </c:pt>
                <c:pt idx="3687">
                  <c:v>5.7002499999999999E-11</c:v>
                </c:pt>
                <c:pt idx="3688">
                  <c:v>5.5425099999999998E-11</c:v>
                </c:pt>
                <c:pt idx="3689">
                  <c:v>5.5425099999999998E-11</c:v>
                </c:pt>
                <c:pt idx="3690">
                  <c:v>5.71109E-11</c:v>
                </c:pt>
                <c:pt idx="3691">
                  <c:v>5.71109E-11</c:v>
                </c:pt>
                <c:pt idx="3692">
                  <c:v>5.58336E-11</c:v>
                </c:pt>
                <c:pt idx="3693">
                  <c:v>5.58336E-11</c:v>
                </c:pt>
                <c:pt idx="3694">
                  <c:v>6.0524399999999995E-11</c:v>
                </c:pt>
                <c:pt idx="3695">
                  <c:v>6.0524399999999995E-11</c:v>
                </c:pt>
                <c:pt idx="3696">
                  <c:v>5.4194600000000002E-11</c:v>
                </c:pt>
                <c:pt idx="3697">
                  <c:v>5.4194600000000002E-11</c:v>
                </c:pt>
                <c:pt idx="3698">
                  <c:v>5.7799000000000001E-11</c:v>
                </c:pt>
                <c:pt idx="3699">
                  <c:v>5.7799000000000001E-11</c:v>
                </c:pt>
                <c:pt idx="3700">
                  <c:v>5.7403899999999999E-11</c:v>
                </c:pt>
                <c:pt idx="3701">
                  <c:v>5.7403899999999999E-11</c:v>
                </c:pt>
                <c:pt idx="3702">
                  <c:v>5.5173699999999999E-11</c:v>
                </c:pt>
                <c:pt idx="3703">
                  <c:v>5.5173699999999999E-11</c:v>
                </c:pt>
                <c:pt idx="3704">
                  <c:v>5.4365300000000003E-11</c:v>
                </c:pt>
                <c:pt idx="3705">
                  <c:v>5.4365300000000003E-11</c:v>
                </c:pt>
                <c:pt idx="3706">
                  <c:v>5.3905800000000003E-11</c:v>
                </c:pt>
                <c:pt idx="3707">
                  <c:v>5.3905800000000003E-11</c:v>
                </c:pt>
                <c:pt idx="3708">
                  <c:v>5.5484299999999999E-11</c:v>
                </c:pt>
                <c:pt idx="3709">
                  <c:v>5.5484299999999999E-11</c:v>
                </c:pt>
                <c:pt idx="3710">
                  <c:v>5.7504400000000002E-11</c:v>
                </c:pt>
                <c:pt idx="3711">
                  <c:v>5.7504400000000002E-11</c:v>
                </c:pt>
                <c:pt idx="3712">
                  <c:v>5.5463799999999998E-11</c:v>
                </c:pt>
                <c:pt idx="3713">
                  <c:v>5.5463799999999998E-11</c:v>
                </c:pt>
                <c:pt idx="3714">
                  <c:v>5.50694E-11</c:v>
                </c:pt>
                <c:pt idx="3715">
                  <c:v>5.50694E-11</c:v>
                </c:pt>
                <c:pt idx="3716">
                  <c:v>5.9437099999999997E-11</c:v>
                </c:pt>
                <c:pt idx="3717">
                  <c:v>5.9437099999999997E-11</c:v>
                </c:pt>
                <c:pt idx="3718">
                  <c:v>5.6787800000000002E-11</c:v>
                </c:pt>
                <c:pt idx="3719">
                  <c:v>5.6787800000000002E-11</c:v>
                </c:pt>
                <c:pt idx="3720">
                  <c:v>5.3263900000000001E-11</c:v>
                </c:pt>
                <c:pt idx="3721">
                  <c:v>5.3263900000000001E-11</c:v>
                </c:pt>
                <c:pt idx="3722">
                  <c:v>5.9946799999999998E-11</c:v>
                </c:pt>
                <c:pt idx="3723">
                  <c:v>5.9946799999999998E-11</c:v>
                </c:pt>
                <c:pt idx="3724">
                  <c:v>5.6335800000000002E-11</c:v>
                </c:pt>
                <c:pt idx="3725">
                  <c:v>5.6335800000000002E-11</c:v>
                </c:pt>
                <c:pt idx="3726">
                  <c:v>5.5719499999999998E-11</c:v>
                </c:pt>
                <c:pt idx="3727">
                  <c:v>5.5719499999999998E-11</c:v>
                </c:pt>
                <c:pt idx="3728">
                  <c:v>5.7650400000000001E-11</c:v>
                </c:pt>
                <c:pt idx="3729">
                  <c:v>5.7650400000000001E-11</c:v>
                </c:pt>
                <c:pt idx="3730">
                  <c:v>5.6356300000000003E-11</c:v>
                </c:pt>
                <c:pt idx="3731">
                  <c:v>5.6356300000000003E-11</c:v>
                </c:pt>
                <c:pt idx="3732">
                  <c:v>6.3327400000000001E-11</c:v>
                </c:pt>
                <c:pt idx="3733">
                  <c:v>6.3327400000000001E-11</c:v>
                </c:pt>
                <c:pt idx="3734">
                  <c:v>5.1188899999999998E-11</c:v>
                </c:pt>
                <c:pt idx="3735">
                  <c:v>5.1188899999999998E-11</c:v>
                </c:pt>
                <c:pt idx="3736">
                  <c:v>5.4850400000000001E-11</c:v>
                </c:pt>
                <c:pt idx="3737">
                  <c:v>5.4850400000000001E-11</c:v>
                </c:pt>
                <c:pt idx="3738">
                  <c:v>5.9149200000000001E-11</c:v>
                </c:pt>
                <c:pt idx="3739">
                  <c:v>5.9149200000000001E-11</c:v>
                </c:pt>
                <c:pt idx="3740">
                  <c:v>5.1703800000000003E-11</c:v>
                </c:pt>
                <c:pt idx="3741">
                  <c:v>5.1703800000000003E-11</c:v>
                </c:pt>
                <c:pt idx="3742">
                  <c:v>5.6427299999999998E-11</c:v>
                </c:pt>
                <c:pt idx="3743">
                  <c:v>5.6427299999999998E-11</c:v>
                </c:pt>
                <c:pt idx="3744">
                  <c:v>5.6753099999999997E-11</c:v>
                </c:pt>
                <c:pt idx="3745">
                  <c:v>5.6753099999999997E-11</c:v>
                </c:pt>
                <c:pt idx="3746">
                  <c:v>5.4922599999999998E-11</c:v>
                </c:pt>
                <c:pt idx="3747">
                  <c:v>5.4922599999999998E-11</c:v>
                </c:pt>
                <c:pt idx="3748">
                  <c:v>5.5790300000000001E-11</c:v>
                </c:pt>
                <c:pt idx="3749">
                  <c:v>5.5790300000000001E-11</c:v>
                </c:pt>
                <c:pt idx="3750">
                  <c:v>5.8233999999999998E-11</c:v>
                </c:pt>
                <c:pt idx="3751">
                  <c:v>5.8233999999999998E-11</c:v>
                </c:pt>
                <c:pt idx="3752">
                  <c:v>5.4075700000000002E-11</c:v>
                </c:pt>
                <c:pt idx="3753">
                  <c:v>5.4075700000000002E-11</c:v>
                </c:pt>
                <c:pt idx="3754">
                  <c:v>5.7576899999999997E-11</c:v>
                </c:pt>
                <c:pt idx="3755">
                  <c:v>5.7576899999999997E-11</c:v>
                </c:pt>
                <c:pt idx="3756">
                  <c:v>5.0906099999999999E-11</c:v>
                </c:pt>
                <c:pt idx="3757">
                  <c:v>5.0906099999999999E-11</c:v>
                </c:pt>
                <c:pt idx="3758">
                  <c:v>5.3573300000000001E-11</c:v>
                </c:pt>
                <c:pt idx="3759">
                  <c:v>5.3573300000000001E-11</c:v>
                </c:pt>
                <c:pt idx="3760">
                  <c:v>5.6548300000000002E-11</c:v>
                </c:pt>
                <c:pt idx="3761">
                  <c:v>5.6548300000000002E-11</c:v>
                </c:pt>
                <c:pt idx="3762">
                  <c:v>5.4676200000000002E-11</c:v>
                </c:pt>
                <c:pt idx="3763">
                  <c:v>5.4676200000000002E-11</c:v>
                </c:pt>
                <c:pt idx="3764">
                  <c:v>5.8511899999999998E-11</c:v>
                </c:pt>
                <c:pt idx="3765">
                  <c:v>5.8511899999999998E-11</c:v>
                </c:pt>
                <c:pt idx="3766">
                  <c:v>6.2425499999999998E-11</c:v>
                </c:pt>
                <c:pt idx="3767">
                  <c:v>6.2425499999999998E-11</c:v>
                </c:pt>
                <c:pt idx="3768">
                  <c:v>5.5653000000000003E-11</c:v>
                </c:pt>
                <c:pt idx="3769">
                  <c:v>5.5653000000000003E-11</c:v>
                </c:pt>
                <c:pt idx="3770">
                  <c:v>5.6133099999999997E-11</c:v>
                </c:pt>
                <c:pt idx="3771">
                  <c:v>5.6133099999999997E-11</c:v>
                </c:pt>
                <c:pt idx="3772">
                  <c:v>5.7222899999999998E-11</c:v>
                </c:pt>
                <c:pt idx="3773">
                  <c:v>5.7222899999999998E-11</c:v>
                </c:pt>
                <c:pt idx="3774">
                  <c:v>5.0915099999999999E-11</c:v>
                </c:pt>
                <c:pt idx="3775">
                  <c:v>5.0915099999999999E-11</c:v>
                </c:pt>
                <c:pt idx="3776">
                  <c:v>5.5044800000000003E-11</c:v>
                </c:pt>
                <c:pt idx="3777">
                  <c:v>5.5044800000000003E-11</c:v>
                </c:pt>
                <c:pt idx="3778">
                  <c:v>5.72728E-11</c:v>
                </c:pt>
                <c:pt idx="3779">
                  <c:v>5.72728E-11</c:v>
                </c:pt>
                <c:pt idx="3780">
                  <c:v>5.2614100000000001E-11</c:v>
                </c:pt>
                <c:pt idx="3781">
                  <c:v>5.2614100000000001E-11</c:v>
                </c:pt>
                <c:pt idx="3782">
                  <c:v>5.6947000000000001E-11</c:v>
                </c:pt>
                <c:pt idx="3783">
                  <c:v>5.6947000000000001E-11</c:v>
                </c:pt>
                <c:pt idx="3784">
                  <c:v>5.7004600000000003E-11</c:v>
                </c:pt>
                <c:pt idx="3785">
                  <c:v>5.7004600000000003E-11</c:v>
                </c:pt>
                <c:pt idx="3786">
                  <c:v>5.5315099999999998E-11</c:v>
                </c:pt>
                <c:pt idx="3787">
                  <c:v>5.5315099999999998E-11</c:v>
                </c:pt>
                <c:pt idx="3788">
                  <c:v>5.5438299999999999E-11</c:v>
                </c:pt>
                <c:pt idx="3789">
                  <c:v>5.5438299999999999E-11</c:v>
                </c:pt>
                <c:pt idx="3790">
                  <c:v>5.57592E-11</c:v>
                </c:pt>
                <c:pt idx="3791">
                  <c:v>5.57592E-11</c:v>
                </c:pt>
                <c:pt idx="3792">
                  <c:v>5.8077699999999998E-11</c:v>
                </c:pt>
                <c:pt idx="3793">
                  <c:v>5.8077699999999998E-11</c:v>
                </c:pt>
                <c:pt idx="3794">
                  <c:v>5.68998E-11</c:v>
                </c:pt>
                <c:pt idx="3795">
                  <c:v>5.68998E-11</c:v>
                </c:pt>
                <c:pt idx="3796">
                  <c:v>5.5384999999999998E-11</c:v>
                </c:pt>
                <c:pt idx="3797">
                  <c:v>5.5384999999999998E-11</c:v>
                </c:pt>
                <c:pt idx="3798">
                  <c:v>5.8199899999999997E-11</c:v>
                </c:pt>
                <c:pt idx="3799">
                  <c:v>5.8199899999999997E-11</c:v>
                </c:pt>
                <c:pt idx="3800">
                  <c:v>5.0390199999999999E-11</c:v>
                </c:pt>
                <c:pt idx="3801">
                  <c:v>5.0390199999999999E-11</c:v>
                </c:pt>
                <c:pt idx="3802">
                  <c:v>5.8492300000000006E-11</c:v>
                </c:pt>
                <c:pt idx="3803">
                  <c:v>5.8492300000000006E-11</c:v>
                </c:pt>
                <c:pt idx="3804">
                  <c:v>5.8544899999999997E-11</c:v>
                </c:pt>
                <c:pt idx="3805">
                  <c:v>5.8544899999999997E-11</c:v>
                </c:pt>
                <c:pt idx="3806">
                  <c:v>5.5080199999999998E-11</c:v>
                </c:pt>
                <c:pt idx="3807">
                  <c:v>5.5080199999999998E-11</c:v>
                </c:pt>
                <c:pt idx="3808">
                  <c:v>5.4233899999999999E-11</c:v>
                </c:pt>
                <c:pt idx="3809">
                  <c:v>5.4233899999999999E-11</c:v>
                </c:pt>
                <c:pt idx="3810">
                  <c:v>5.5941199999999998E-11</c:v>
                </c:pt>
                <c:pt idx="3811">
                  <c:v>5.5941199999999998E-11</c:v>
                </c:pt>
                <c:pt idx="3812">
                  <c:v>5.8074899999999998E-11</c:v>
                </c:pt>
                <c:pt idx="3813">
                  <c:v>5.8074899999999998E-11</c:v>
                </c:pt>
                <c:pt idx="3814">
                  <c:v>5.70722E-11</c:v>
                </c:pt>
                <c:pt idx="3815">
                  <c:v>5.70722E-11</c:v>
                </c:pt>
                <c:pt idx="3816">
                  <c:v>5.2303400000000001E-11</c:v>
                </c:pt>
                <c:pt idx="3817">
                  <c:v>5.2303400000000001E-11</c:v>
                </c:pt>
                <c:pt idx="3818">
                  <c:v>5.8118099999999997E-11</c:v>
                </c:pt>
                <c:pt idx="3819">
                  <c:v>5.8118099999999997E-11</c:v>
                </c:pt>
                <c:pt idx="3820">
                  <c:v>5.3375500000000001E-11</c:v>
                </c:pt>
                <c:pt idx="3821">
                  <c:v>5.3375500000000001E-11</c:v>
                </c:pt>
                <c:pt idx="3822">
                  <c:v>5.5600699999999998E-11</c:v>
                </c:pt>
                <c:pt idx="3823">
                  <c:v>5.5600699999999998E-11</c:v>
                </c:pt>
                <c:pt idx="3824">
                  <c:v>5.8405899999999994E-11</c:v>
                </c:pt>
                <c:pt idx="3825">
                  <c:v>5.8405899999999994E-11</c:v>
                </c:pt>
                <c:pt idx="3826">
                  <c:v>5.1080599999999997E-11</c:v>
                </c:pt>
                <c:pt idx="3827">
                  <c:v>5.1080599999999997E-11</c:v>
                </c:pt>
                <c:pt idx="3828">
                  <c:v>5.6426600000000001E-11</c:v>
                </c:pt>
                <c:pt idx="3829">
                  <c:v>5.6426600000000001E-11</c:v>
                </c:pt>
                <c:pt idx="3830">
                  <c:v>5.0114500000000002E-11</c:v>
                </c:pt>
                <c:pt idx="3831">
                  <c:v>5.0114500000000002E-11</c:v>
                </c:pt>
                <c:pt idx="3832">
                  <c:v>5.4374500000000002E-11</c:v>
                </c:pt>
                <c:pt idx="3833">
                  <c:v>5.4374500000000002E-11</c:v>
                </c:pt>
                <c:pt idx="3834">
                  <c:v>5.4954400000000002E-11</c:v>
                </c:pt>
                <c:pt idx="3835">
                  <c:v>5.4954400000000002E-11</c:v>
                </c:pt>
                <c:pt idx="3836">
                  <c:v>5.4029400000000002E-11</c:v>
                </c:pt>
                <c:pt idx="3837">
                  <c:v>5.4029400000000002E-11</c:v>
                </c:pt>
                <c:pt idx="3838">
                  <c:v>5.3335000000000002E-11</c:v>
                </c:pt>
                <c:pt idx="3839">
                  <c:v>5.3335000000000002E-11</c:v>
                </c:pt>
                <c:pt idx="3840">
                  <c:v>5.2326299999999998E-11</c:v>
                </c:pt>
                <c:pt idx="3841">
                  <c:v>5.2326299999999998E-11</c:v>
                </c:pt>
                <c:pt idx="3842">
                  <c:v>5.4741399999999997E-11</c:v>
                </c:pt>
                <c:pt idx="3843">
                  <c:v>5.4741399999999997E-11</c:v>
                </c:pt>
                <c:pt idx="3844">
                  <c:v>5.2732599999999997E-11</c:v>
                </c:pt>
                <c:pt idx="3845">
                  <c:v>5.2732599999999997E-11</c:v>
                </c:pt>
                <c:pt idx="3846">
                  <c:v>5.2511100000000003E-11</c:v>
                </c:pt>
                <c:pt idx="3847">
                  <c:v>5.2511100000000003E-11</c:v>
                </c:pt>
                <c:pt idx="3848">
                  <c:v>5.31423E-11</c:v>
                </c:pt>
                <c:pt idx="3849">
                  <c:v>5.31423E-11</c:v>
                </c:pt>
                <c:pt idx="3850">
                  <c:v>5.8382700000000004E-11</c:v>
                </c:pt>
                <c:pt idx="3851">
                  <c:v>5.8382700000000004E-11</c:v>
                </c:pt>
                <c:pt idx="3852">
                  <c:v>5.3489600000000003E-11</c:v>
                </c:pt>
                <c:pt idx="3853">
                  <c:v>5.3489600000000003E-11</c:v>
                </c:pt>
                <c:pt idx="3854">
                  <c:v>5.6452299999999999E-11</c:v>
                </c:pt>
                <c:pt idx="3855">
                  <c:v>5.6452299999999999E-11</c:v>
                </c:pt>
                <c:pt idx="3856">
                  <c:v>6.1768899999999995E-11</c:v>
                </c:pt>
                <c:pt idx="3857">
                  <c:v>6.1768899999999995E-11</c:v>
                </c:pt>
                <c:pt idx="3858">
                  <c:v>5.4503499999999997E-11</c:v>
                </c:pt>
                <c:pt idx="3859">
                  <c:v>5.4503499999999997E-11</c:v>
                </c:pt>
                <c:pt idx="3860">
                  <c:v>5.7718800000000001E-11</c:v>
                </c:pt>
                <c:pt idx="3861">
                  <c:v>5.7718800000000001E-11</c:v>
                </c:pt>
                <c:pt idx="3862">
                  <c:v>5.5510400000000002E-11</c:v>
                </c:pt>
                <c:pt idx="3863">
                  <c:v>5.5510400000000002E-11</c:v>
                </c:pt>
                <c:pt idx="3864">
                  <c:v>5.5982999999999997E-11</c:v>
                </c:pt>
                <c:pt idx="3865">
                  <c:v>5.5982999999999997E-11</c:v>
                </c:pt>
                <c:pt idx="3866">
                  <c:v>5.5790999999999998E-11</c:v>
                </c:pt>
                <c:pt idx="3867">
                  <c:v>5.5790999999999998E-11</c:v>
                </c:pt>
                <c:pt idx="3868">
                  <c:v>5.6340300000000001E-11</c:v>
                </c:pt>
                <c:pt idx="3869">
                  <c:v>5.6340300000000001E-11</c:v>
                </c:pt>
                <c:pt idx="3870">
                  <c:v>4.9276899999999997E-11</c:v>
                </c:pt>
                <c:pt idx="3871">
                  <c:v>4.9276899999999997E-11</c:v>
                </c:pt>
                <c:pt idx="3872">
                  <c:v>5.14234E-11</c:v>
                </c:pt>
                <c:pt idx="3873">
                  <c:v>5.14234E-11</c:v>
                </c:pt>
                <c:pt idx="3874">
                  <c:v>5.4505100000000003E-11</c:v>
                </c:pt>
                <c:pt idx="3875">
                  <c:v>5.4505100000000003E-11</c:v>
                </c:pt>
                <c:pt idx="3876">
                  <c:v>5.4805500000000003E-11</c:v>
                </c:pt>
                <c:pt idx="3877">
                  <c:v>5.4805500000000003E-11</c:v>
                </c:pt>
                <c:pt idx="3878">
                  <c:v>5.3677300000000001E-11</c:v>
                </c:pt>
                <c:pt idx="3879">
                  <c:v>5.3677300000000001E-11</c:v>
                </c:pt>
                <c:pt idx="3880">
                  <c:v>5.323E-11</c:v>
                </c:pt>
                <c:pt idx="3881">
                  <c:v>5.323E-11</c:v>
                </c:pt>
                <c:pt idx="3882">
                  <c:v>2.4494699999999999E-10</c:v>
                </c:pt>
                <c:pt idx="3883">
                  <c:v>2.4494699999999999E-10</c:v>
                </c:pt>
                <c:pt idx="3884">
                  <c:v>5.3365899999999997E-11</c:v>
                </c:pt>
                <c:pt idx="3885">
                  <c:v>5.3365899999999997E-11</c:v>
                </c:pt>
                <c:pt idx="3886">
                  <c:v>5.1003400000000003E-11</c:v>
                </c:pt>
                <c:pt idx="3887">
                  <c:v>5.1003400000000003E-11</c:v>
                </c:pt>
                <c:pt idx="3888">
                  <c:v>5.2967700000000003E-11</c:v>
                </c:pt>
                <c:pt idx="3889">
                  <c:v>5.2967700000000003E-11</c:v>
                </c:pt>
                <c:pt idx="3890">
                  <c:v>5.55809E-11</c:v>
                </c:pt>
                <c:pt idx="3891">
                  <c:v>5.55809E-11</c:v>
                </c:pt>
                <c:pt idx="3892">
                  <c:v>5.5656400000000001E-11</c:v>
                </c:pt>
                <c:pt idx="3893">
                  <c:v>5.5656400000000001E-11</c:v>
                </c:pt>
                <c:pt idx="3894">
                  <c:v>5.5512799999999998E-11</c:v>
                </c:pt>
                <c:pt idx="3895">
                  <c:v>5.5512799999999998E-11</c:v>
                </c:pt>
                <c:pt idx="3896">
                  <c:v>5.8443600000000004E-11</c:v>
                </c:pt>
                <c:pt idx="3897">
                  <c:v>5.8443600000000004E-11</c:v>
                </c:pt>
                <c:pt idx="3898">
                  <c:v>5.4931800000000003E-11</c:v>
                </c:pt>
                <c:pt idx="3899">
                  <c:v>5.4931800000000003E-11</c:v>
                </c:pt>
                <c:pt idx="3900">
                  <c:v>5.0411600000000003E-11</c:v>
                </c:pt>
                <c:pt idx="3901">
                  <c:v>5.0411600000000003E-11</c:v>
                </c:pt>
                <c:pt idx="3902">
                  <c:v>5.3709499999999997E-11</c:v>
                </c:pt>
                <c:pt idx="3903">
                  <c:v>5.3709499999999997E-11</c:v>
                </c:pt>
                <c:pt idx="3904">
                  <c:v>5.6031899999999998E-11</c:v>
                </c:pt>
                <c:pt idx="3905">
                  <c:v>5.6031899999999998E-11</c:v>
                </c:pt>
                <c:pt idx="3906">
                  <c:v>5.3980700000000001E-11</c:v>
                </c:pt>
                <c:pt idx="3907">
                  <c:v>5.3980700000000001E-11</c:v>
                </c:pt>
                <c:pt idx="3908">
                  <c:v>5.6039800000000002E-11</c:v>
                </c:pt>
                <c:pt idx="3909">
                  <c:v>5.6039800000000002E-11</c:v>
                </c:pt>
                <c:pt idx="3910">
                  <c:v>5.0357799999999998E-11</c:v>
                </c:pt>
                <c:pt idx="3911">
                  <c:v>5.0357799999999998E-11</c:v>
                </c:pt>
                <c:pt idx="3912">
                  <c:v>5.5119099999999997E-11</c:v>
                </c:pt>
                <c:pt idx="3913">
                  <c:v>5.5119099999999997E-11</c:v>
                </c:pt>
                <c:pt idx="3914">
                  <c:v>5.7311799999999999E-11</c:v>
                </c:pt>
                <c:pt idx="3915">
                  <c:v>5.7311799999999999E-11</c:v>
                </c:pt>
                <c:pt idx="3916">
                  <c:v>5.2078099999999998E-11</c:v>
                </c:pt>
                <c:pt idx="3917">
                  <c:v>5.2078099999999998E-11</c:v>
                </c:pt>
                <c:pt idx="3918">
                  <c:v>5.9001999999999994E-11</c:v>
                </c:pt>
                <c:pt idx="3919">
                  <c:v>5.9001999999999994E-11</c:v>
                </c:pt>
                <c:pt idx="3920">
                  <c:v>5.3214299999999997E-11</c:v>
                </c:pt>
                <c:pt idx="3921">
                  <c:v>5.3214299999999997E-11</c:v>
                </c:pt>
                <c:pt idx="3922">
                  <c:v>5.8135799999999998E-11</c:v>
                </c:pt>
                <c:pt idx="3923">
                  <c:v>5.8135799999999998E-11</c:v>
                </c:pt>
                <c:pt idx="3924">
                  <c:v>5.37295E-11</c:v>
                </c:pt>
                <c:pt idx="3925">
                  <c:v>5.37295E-11</c:v>
                </c:pt>
                <c:pt idx="3926">
                  <c:v>5.5927899999999997E-11</c:v>
                </c:pt>
                <c:pt idx="3927">
                  <c:v>5.5927899999999997E-11</c:v>
                </c:pt>
                <c:pt idx="3928">
                  <c:v>6.1719700000000002E-11</c:v>
                </c:pt>
                <c:pt idx="3929">
                  <c:v>6.1719700000000002E-11</c:v>
                </c:pt>
                <c:pt idx="3930">
                  <c:v>5.52343E-11</c:v>
                </c:pt>
                <c:pt idx="3931">
                  <c:v>5.52343E-11</c:v>
                </c:pt>
                <c:pt idx="3932">
                  <c:v>2.2156999999999999E-10</c:v>
                </c:pt>
                <c:pt idx="3933">
                  <c:v>2.2156999999999999E-10</c:v>
                </c:pt>
                <c:pt idx="3934">
                  <c:v>5.5310799999999997E-11</c:v>
                </c:pt>
                <c:pt idx="3935">
                  <c:v>5.5310799999999997E-11</c:v>
                </c:pt>
                <c:pt idx="3936">
                  <c:v>5.7750399999999999E-11</c:v>
                </c:pt>
                <c:pt idx="3937">
                  <c:v>5.7750399999999999E-11</c:v>
                </c:pt>
                <c:pt idx="3938">
                  <c:v>5.2830399999999998E-11</c:v>
                </c:pt>
                <c:pt idx="3939">
                  <c:v>5.2830399999999998E-11</c:v>
                </c:pt>
                <c:pt idx="3940">
                  <c:v>5.8104E-11</c:v>
                </c:pt>
                <c:pt idx="3941">
                  <c:v>5.8104E-11</c:v>
                </c:pt>
                <c:pt idx="3942">
                  <c:v>5.0971499999999999E-11</c:v>
                </c:pt>
                <c:pt idx="3943">
                  <c:v>5.0971499999999999E-11</c:v>
                </c:pt>
                <c:pt idx="3944">
                  <c:v>5.5041900000000003E-11</c:v>
                </c:pt>
                <c:pt idx="3945">
                  <c:v>5.5041900000000003E-11</c:v>
                </c:pt>
                <c:pt idx="3946">
                  <c:v>5.3866999999999997E-11</c:v>
                </c:pt>
                <c:pt idx="3947">
                  <c:v>5.3866999999999997E-11</c:v>
                </c:pt>
                <c:pt idx="3948">
                  <c:v>5.29089E-11</c:v>
                </c:pt>
                <c:pt idx="3949">
                  <c:v>5.29089E-11</c:v>
                </c:pt>
                <c:pt idx="3950">
                  <c:v>5.62275E-11</c:v>
                </c:pt>
                <c:pt idx="3951">
                  <c:v>5.62275E-11</c:v>
                </c:pt>
                <c:pt idx="3952">
                  <c:v>5.3675900000000001E-11</c:v>
                </c:pt>
                <c:pt idx="3953">
                  <c:v>5.3675900000000001E-11</c:v>
                </c:pt>
                <c:pt idx="3954">
                  <c:v>5.27199E-11</c:v>
                </c:pt>
                <c:pt idx="3955">
                  <c:v>5.27199E-11</c:v>
                </c:pt>
                <c:pt idx="3956">
                  <c:v>5.2234099999999999E-11</c:v>
                </c:pt>
                <c:pt idx="3957">
                  <c:v>5.2234099999999999E-11</c:v>
                </c:pt>
                <c:pt idx="3958">
                  <c:v>5.7956300000000003E-11</c:v>
                </c:pt>
                <c:pt idx="3959">
                  <c:v>5.7956300000000003E-11</c:v>
                </c:pt>
                <c:pt idx="3960">
                  <c:v>5.1583099999999997E-11</c:v>
                </c:pt>
                <c:pt idx="3961">
                  <c:v>5.1583099999999997E-11</c:v>
                </c:pt>
                <c:pt idx="3962">
                  <c:v>5.48863E-11</c:v>
                </c:pt>
                <c:pt idx="3963">
                  <c:v>5.48863E-11</c:v>
                </c:pt>
                <c:pt idx="3964">
                  <c:v>5.2845800000000002E-11</c:v>
                </c:pt>
                <c:pt idx="3965">
                  <c:v>5.2845800000000002E-11</c:v>
                </c:pt>
                <c:pt idx="3966">
                  <c:v>5.0255700000000002E-11</c:v>
                </c:pt>
                <c:pt idx="3967">
                  <c:v>5.0255700000000002E-11</c:v>
                </c:pt>
                <c:pt idx="3968">
                  <c:v>5.6329199999999998E-11</c:v>
                </c:pt>
                <c:pt idx="3969">
                  <c:v>5.6329199999999998E-11</c:v>
                </c:pt>
                <c:pt idx="3970">
                  <c:v>5.71094E-11</c:v>
                </c:pt>
                <c:pt idx="3971">
                  <c:v>5.71094E-11</c:v>
                </c:pt>
                <c:pt idx="3972">
                  <c:v>5.1647500000000002E-11</c:v>
                </c:pt>
                <c:pt idx="3973">
                  <c:v>5.1647500000000002E-11</c:v>
                </c:pt>
                <c:pt idx="3974">
                  <c:v>5.2654000000000002E-11</c:v>
                </c:pt>
                <c:pt idx="3975">
                  <c:v>5.2654000000000002E-11</c:v>
                </c:pt>
                <c:pt idx="3976">
                  <c:v>5.4637600000000002E-11</c:v>
                </c:pt>
                <c:pt idx="3977">
                  <c:v>5.4637600000000002E-11</c:v>
                </c:pt>
                <c:pt idx="3978">
                  <c:v>5.4424199999999999E-11</c:v>
                </c:pt>
                <c:pt idx="3979">
                  <c:v>5.4424199999999999E-11</c:v>
                </c:pt>
                <c:pt idx="3980">
                  <c:v>5.7865800000000002E-11</c:v>
                </c:pt>
                <c:pt idx="3981">
                  <c:v>5.7865800000000002E-11</c:v>
                </c:pt>
                <c:pt idx="3982">
                  <c:v>5.1583400000000003E-11</c:v>
                </c:pt>
                <c:pt idx="3983">
                  <c:v>5.1583400000000003E-11</c:v>
                </c:pt>
                <c:pt idx="3984">
                  <c:v>5.2507499999999999E-11</c:v>
                </c:pt>
                <c:pt idx="3985">
                  <c:v>5.2507499999999999E-11</c:v>
                </c:pt>
                <c:pt idx="3986">
                  <c:v>5.7002999999999997E-11</c:v>
                </c:pt>
                <c:pt idx="3987">
                  <c:v>5.7002999999999997E-11</c:v>
                </c:pt>
                <c:pt idx="3988">
                  <c:v>5.5948E-11</c:v>
                </c:pt>
                <c:pt idx="3989">
                  <c:v>5.5948E-11</c:v>
                </c:pt>
                <c:pt idx="3990">
                  <c:v>5.3365499999999999E-11</c:v>
                </c:pt>
                <c:pt idx="3991">
                  <c:v>5.3365499999999999E-11</c:v>
                </c:pt>
                <c:pt idx="3992">
                  <c:v>4.8929200000000003E-11</c:v>
                </c:pt>
                <c:pt idx="3993">
                  <c:v>4.8929200000000003E-11</c:v>
                </c:pt>
                <c:pt idx="3994">
                  <c:v>5.74349E-11</c:v>
                </c:pt>
                <c:pt idx="3995">
                  <c:v>5.74349E-11</c:v>
                </c:pt>
                <c:pt idx="3996">
                  <c:v>5.4850899999999999E-11</c:v>
                </c:pt>
                <c:pt idx="3997">
                  <c:v>5.4850899999999999E-11</c:v>
                </c:pt>
                <c:pt idx="3998">
                  <c:v>5.5199900000000001E-11</c:v>
                </c:pt>
                <c:pt idx="3999">
                  <c:v>5.5199900000000001E-11</c:v>
                </c:pt>
                <c:pt idx="4000">
                  <c:v>5.0311599999999998E-11</c:v>
                </c:pt>
                <c:pt idx="4001">
                  <c:v>5.0311599999999998E-11</c:v>
                </c:pt>
                <c:pt idx="4002">
                  <c:v>5.3187900000000002E-11</c:v>
                </c:pt>
                <c:pt idx="4003">
                  <c:v>5.3187900000000002E-11</c:v>
                </c:pt>
                <c:pt idx="4004">
                  <c:v>5.2345799999999998E-11</c:v>
                </c:pt>
                <c:pt idx="4005">
                  <c:v>5.2345799999999998E-11</c:v>
                </c:pt>
                <c:pt idx="4006">
                  <c:v>4.88673E-11</c:v>
                </c:pt>
                <c:pt idx="4007">
                  <c:v>4.88673E-11</c:v>
                </c:pt>
                <c:pt idx="4008">
                  <c:v>5.47213E-11</c:v>
                </c:pt>
                <c:pt idx="4009">
                  <c:v>5.47213E-11</c:v>
                </c:pt>
                <c:pt idx="4010">
                  <c:v>4.9638199999999997E-11</c:v>
                </c:pt>
                <c:pt idx="4011">
                  <c:v>4.9638199999999997E-11</c:v>
                </c:pt>
                <c:pt idx="4012">
                  <c:v>4.9265099999999997E-11</c:v>
                </c:pt>
                <c:pt idx="4013">
                  <c:v>4.9265099999999997E-11</c:v>
                </c:pt>
                <c:pt idx="4014">
                  <c:v>5.3831299999999997E-11</c:v>
                </c:pt>
                <c:pt idx="4015">
                  <c:v>5.3831299999999997E-11</c:v>
                </c:pt>
                <c:pt idx="4016">
                  <c:v>1.8345100000000001E-10</c:v>
                </c:pt>
                <c:pt idx="4017">
                  <c:v>1.8345100000000001E-10</c:v>
                </c:pt>
                <c:pt idx="4018">
                  <c:v>5.02412E-11</c:v>
                </c:pt>
                <c:pt idx="4019">
                  <c:v>5.02412E-11</c:v>
                </c:pt>
                <c:pt idx="4020">
                  <c:v>5.4711800000000003E-11</c:v>
                </c:pt>
                <c:pt idx="4021">
                  <c:v>5.4711800000000003E-11</c:v>
                </c:pt>
                <c:pt idx="4022">
                  <c:v>5.1892099999999999E-11</c:v>
                </c:pt>
                <c:pt idx="4023">
                  <c:v>5.1892099999999999E-11</c:v>
                </c:pt>
                <c:pt idx="4024">
                  <c:v>5.4726299999999998E-11</c:v>
                </c:pt>
                <c:pt idx="4025">
                  <c:v>5.4726299999999998E-11</c:v>
                </c:pt>
                <c:pt idx="4026">
                  <c:v>5.0881800000000002E-11</c:v>
                </c:pt>
                <c:pt idx="4027">
                  <c:v>5.0881800000000002E-11</c:v>
                </c:pt>
                <c:pt idx="4028">
                  <c:v>5.2791200000000001E-11</c:v>
                </c:pt>
                <c:pt idx="4029">
                  <c:v>5.2791200000000001E-11</c:v>
                </c:pt>
                <c:pt idx="4030">
                  <c:v>5.3306399999999998E-11</c:v>
                </c:pt>
                <c:pt idx="4031">
                  <c:v>5.3306399999999998E-11</c:v>
                </c:pt>
                <c:pt idx="4032">
                  <c:v>5.6214599999999998E-11</c:v>
                </c:pt>
                <c:pt idx="4033">
                  <c:v>5.6214599999999998E-11</c:v>
                </c:pt>
                <c:pt idx="4034">
                  <c:v>5.4709300000000001E-11</c:v>
                </c:pt>
                <c:pt idx="4035">
                  <c:v>5.4709300000000001E-11</c:v>
                </c:pt>
                <c:pt idx="4036">
                  <c:v>5.29013E-11</c:v>
                </c:pt>
                <c:pt idx="4037">
                  <c:v>5.29013E-11</c:v>
                </c:pt>
                <c:pt idx="4038">
                  <c:v>5.3679199999999999E-11</c:v>
                </c:pt>
                <c:pt idx="4039">
                  <c:v>5.3679199999999999E-11</c:v>
                </c:pt>
                <c:pt idx="4040">
                  <c:v>5.15735E-11</c:v>
                </c:pt>
                <c:pt idx="4041">
                  <c:v>5.15735E-11</c:v>
                </c:pt>
                <c:pt idx="4042">
                  <c:v>4.9118799999999999E-11</c:v>
                </c:pt>
                <c:pt idx="4043">
                  <c:v>4.9118799999999999E-11</c:v>
                </c:pt>
                <c:pt idx="4044">
                  <c:v>5.5851599999999999E-11</c:v>
                </c:pt>
                <c:pt idx="4045">
                  <c:v>5.5851599999999999E-11</c:v>
                </c:pt>
                <c:pt idx="4046">
                  <c:v>4.8431999999999999E-11</c:v>
                </c:pt>
                <c:pt idx="4047">
                  <c:v>4.8431999999999999E-11</c:v>
                </c:pt>
                <c:pt idx="4048">
                  <c:v>5.2271800000000003E-11</c:v>
                </c:pt>
                <c:pt idx="4049">
                  <c:v>5.2271800000000003E-11</c:v>
                </c:pt>
                <c:pt idx="4050">
                  <c:v>5.4481500000000002E-11</c:v>
                </c:pt>
                <c:pt idx="4051">
                  <c:v>5.4481500000000002E-11</c:v>
                </c:pt>
                <c:pt idx="4052">
                  <c:v>5.3757999999999999E-11</c:v>
                </c:pt>
                <c:pt idx="4053">
                  <c:v>5.3757999999999999E-11</c:v>
                </c:pt>
                <c:pt idx="4054">
                  <c:v>5.8069099999999997E-11</c:v>
                </c:pt>
                <c:pt idx="4055">
                  <c:v>5.8069099999999997E-11</c:v>
                </c:pt>
                <c:pt idx="4056">
                  <c:v>5.4229499999999999E-11</c:v>
                </c:pt>
                <c:pt idx="4057">
                  <c:v>5.4229499999999999E-11</c:v>
                </c:pt>
                <c:pt idx="4058">
                  <c:v>5.32671E-11</c:v>
                </c:pt>
                <c:pt idx="4059">
                  <c:v>5.32671E-11</c:v>
                </c:pt>
                <c:pt idx="4060">
                  <c:v>5.4877999999999998E-11</c:v>
                </c:pt>
                <c:pt idx="4061">
                  <c:v>5.4877999999999998E-11</c:v>
                </c:pt>
                <c:pt idx="4062">
                  <c:v>5.65548E-11</c:v>
                </c:pt>
                <c:pt idx="4063">
                  <c:v>5.65548E-11</c:v>
                </c:pt>
                <c:pt idx="4064">
                  <c:v>5.68253E-11</c:v>
                </c:pt>
                <c:pt idx="4065">
                  <c:v>5.68253E-11</c:v>
                </c:pt>
                <c:pt idx="4066">
                  <c:v>5.38055E-11</c:v>
                </c:pt>
                <c:pt idx="4067">
                  <c:v>5.38055E-11</c:v>
                </c:pt>
                <c:pt idx="4068">
                  <c:v>5.5187199999999998E-11</c:v>
                </c:pt>
                <c:pt idx="4069">
                  <c:v>5.5187199999999998E-11</c:v>
                </c:pt>
                <c:pt idx="4070">
                  <c:v>5.6398300000000001E-11</c:v>
                </c:pt>
                <c:pt idx="4071">
                  <c:v>5.6398300000000001E-11</c:v>
                </c:pt>
                <c:pt idx="4072">
                  <c:v>5.2675200000000001E-11</c:v>
                </c:pt>
                <c:pt idx="4073">
                  <c:v>5.2675200000000001E-11</c:v>
                </c:pt>
                <c:pt idx="4074">
                  <c:v>5.1031199999999998E-11</c:v>
                </c:pt>
                <c:pt idx="4075">
                  <c:v>5.1031199999999998E-11</c:v>
                </c:pt>
                <c:pt idx="4076">
                  <c:v>6.0003500000000004E-11</c:v>
                </c:pt>
                <c:pt idx="4077">
                  <c:v>6.0003500000000004E-11</c:v>
                </c:pt>
                <c:pt idx="4078">
                  <c:v>5.5082899999999999E-11</c:v>
                </c:pt>
                <c:pt idx="4079">
                  <c:v>5.5082899999999999E-11</c:v>
                </c:pt>
                <c:pt idx="4080">
                  <c:v>4.80511E-11</c:v>
                </c:pt>
                <c:pt idx="4081">
                  <c:v>4.80511E-11</c:v>
                </c:pt>
                <c:pt idx="4082">
                  <c:v>5.09521E-11</c:v>
                </c:pt>
                <c:pt idx="4083">
                  <c:v>5.09521E-11</c:v>
                </c:pt>
                <c:pt idx="4084">
                  <c:v>4.8730000000000003E-11</c:v>
                </c:pt>
                <c:pt idx="4085">
                  <c:v>4.8730000000000003E-11</c:v>
                </c:pt>
                <c:pt idx="4086">
                  <c:v>5.6383999999999999E-11</c:v>
                </c:pt>
                <c:pt idx="4087">
                  <c:v>5.6383999999999999E-11</c:v>
                </c:pt>
                <c:pt idx="4088">
                  <c:v>5.4059999999999999E-11</c:v>
                </c:pt>
                <c:pt idx="4089">
                  <c:v>5.4059999999999999E-11</c:v>
                </c:pt>
                <c:pt idx="4090">
                  <c:v>5.2788100000000001E-11</c:v>
                </c:pt>
                <c:pt idx="4091">
                  <c:v>5.2788100000000001E-11</c:v>
                </c:pt>
                <c:pt idx="4092">
                  <c:v>5.73963E-11</c:v>
                </c:pt>
                <c:pt idx="4093">
                  <c:v>5.73963E-11</c:v>
                </c:pt>
                <c:pt idx="4094">
                  <c:v>5.7170799999999998E-11</c:v>
                </c:pt>
                <c:pt idx="4095">
                  <c:v>5.7170799999999998E-11</c:v>
                </c:pt>
                <c:pt idx="4096">
                  <c:v>5.3304699999999998E-11</c:v>
                </c:pt>
                <c:pt idx="4097">
                  <c:v>5.3304699999999998E-11</c:v>
                </c:pt>
                <c:pt idx="4098">
                  <c:v>5.3220700000000002E-11</c:v>
                </c:pt>
                <c:pt idx="4099">
                  <c:v>5.3220700000000002E-11</c:v>
                </c:pt>
                <c:pt idx="4100">
                  <c:v>5.3564799999999999E-11</c:v>
                </c:pt>
                <c:pt idx="4101">
                  <c:v>5.3564799999999999E-11</c:v>
                </c:pt>
                <c:pt idx="4102">
                  <c:v>5.3530499999999999E-11</c:v>
                </c:pt>
                <c:pt idx="4103">
                  <c:v>5.3530499999999999E-11</c:v>
                </c:pt>
                <c:pt idx="4104">
                  <c:v>5.2445199999999999E-11</c:v>
                </c:pt>
                <c:pt idx="4105">
                  <c:v>5.2445199999999999E-11</c:v>
                </c:pt>
                <c:pt idx="4106">
                  <c:v>5.3762799999999998E-11</c:v>
                </c:pt>
                <c:pt idx="4107">
                  <c:v>5.3762799999999998E-11</c:v>
                </c:pt>
                <c:pt idx="4108">
                  <c:v>4.9839200000000003E-11</c:v>
                </c:pt>
                <c:pt idx="4109">
                  <c:v>4.9839200000000003E-11</c:v>
                </c:pt>
                <c:pt idx="4110">
                  <c:v>5.6149399999999997E-11</c:v>
                </c:pt>
                <c:pt idx="4111">
                  <c:v>5.6149399999999997E-11</c:v>
                </c:pt>
                <c:pt idx="4112">
                  <c:v>5.4564700000000002E-11</c:v>
                </c:pt>
                <c:pt idx="4113">
                  <c:v>5.4564700000000002E-11</c:v>
                </c:pt>
                <c:pt idx="4114">
                  <c:v>4.9103400000000002E-11</c:v>
                </c:pt>
                <c:pt idx="4115">
                  <c:v>4.9103400000000002E-11</c:v>
                </c:pt>
                <c:pt idx="4116">
                  <c:v>5.2099200000000003E-11</c:v>
                </c:pt>
                <c:pt idx="4117">
                  <c:v>5.2099200000000003E-11</c:v>
                </c:pt>
                <c:pt idx="4118">
                  <c:v>5.5322299999999999E-11</c:v>
                </c:pt>
                <c:pt idx="4119">
                  <c:v>5.5322299999999999E-11</c:v>
                </c:pt>
                <c:pt idx="4120">
                  <c:v>5.1887499999999999E-11</c:v>
                </c:pt>
                <c:pt idx="4121">
                  <c:v>5.1887499999999999E-11</c:v>
                </c:pt>
                <c:pt idx="4122">
                  <c:v>5.29817E-11</c:v>
                </c:pt>
                <c:pt idx="4123">
                  <c:v>5.29817E-11</c:v>
                </c:pt>
                <c:pt idx="4124">
                  <c:v>4.9896999999999997E-11</c:v>
                </c:pt>
                <c:pt idx="4125">
                  <c:v>4.9896999999999997E-11</c:v>
                </c:pt>
                <c:pt idx="4126">
                  <c:v>5.33117E-11</c:v>
                </c:pt>
                <c:pt idx="4127">
                  <c:v>5.33117E-11</c:v>
                </c:pt>
                <c:pt idx="4128">
                  <c:v>5.7207100000000002E-11</c:v>
                </c:pt>
                <c:pt idx="4129">
                  <c:v>5.7207100000000002E-11</c:v>
                </c:pt>
                <c:pt idx="4130">
                  <c:v>6.7578599999999994E-11</c:v>
                </c:pt>
                <c:pt idx="4131">
                  <c:v>6.7578599999999994E-11</c:v>
                </c:pt>
                <c:pt idx="4132">
                  <c:v>5.0503299999999999E-11</c:v>
                </c:pt>
                <c:pt idx="4133">
                  <c:v>5.0503299999999999E-11</c:v>
                </c:pt>
                <c:pt idx="4134">
                  <c:v>5.7287200000000003E-11</c:v>
                </c:pt>
                <c:pt idx="4135">
                  <c:v>5.7287200000000003E-11</c:v>
                </c:pt>
                <c:pt idx="4136">
                  <c:v>5.6851199999999998E-11</c:v>
                </c:pt>
                <c:pt idx="4137">
                  <c:v>5.6851199999999998E-11</c:v>
                </c:pt>
                <c:pt idx="4138">
                  <c:v>5.1244400000000002E-11</c:v>
                </c:pt>
                <c:pt idx="4139">
                  <c:v>5.1244400000000002E-11</c:v>
                </c:pt>
                <c:pt idx="4140">
                  <c:v>5.1585300000000001E-11</c:v>
                </c:pt>
                <c:pt idx="4141">
                  <c:v>5.1585300000000001E-11</c:v>
                </c:pt>
                <c:pt idx="4142">
                  <c:v>5.1266800000000002E-11</c:v>
                </c:pt>
                <c:pt idx="4143">
                  <c:v>5.1266800000000002E-11</c:v>
                </c:pt>
                <c:pt idx="4144">
                  <c:v>6.1270300000000004E-11</c:v>
                </c:pt>
                <c:pt idx="4145">
                  <c:v>6.1270300000000004E-11</c:v>
                </c:pt>
                <c:pt idx="4146">
                  <c:v>5.3902699999999997E-11</c:v>
                </c:pt>
                <c:pt idx="4147">
                  <c:v>5.3902699999999997E-11</c:v>
                </c:pt>
                <c:pt idx="4148">
                  <c:v>5.5279099999999999E-11</c:v>
                </c:pt>
                <c:pt idx="4149">
                  <c:v>5.5279099999999999E-11</c:v>
                </c:pt>
                <c:pt idx="4150">
                  <c:v>5.11305E-11</c:v>
                </c:pt>
                <c:pt idx="4151">
                  <c:v>5.11305E-11</c:v>
                </c:pt>
                <c:pt idx="4152">
                  <c:v>5.4494399999999998E-11</c:v>
                </c:pt>
                <c:pt idx="4153">
                  <c:v>5.4494399999999998E-11</c:v>
                </c:pt>
                <c:pt idx="4154">
                  <c:v>5.18547E-11</c:v>
                </c:pt>
                <c:pt idx="4155">
                  <c:v>5.18547E-11</c:v>
                </c:pt>
                <c:pt idx="4156">
                  <c:v>5.4393900000000002E-11</c:v>
                </c:pt>
                <c:pt idx="4157">
                  <c:v>5.4393900000000002E-11</c:v>
                </c:pt>
                <c:pt idx="4158">
                  <c:v>5.35914E-11</c:v>
                </c:pt>
                <c:pt idx="4159">
                  <c:v>5.35914E-11</c:v>
                </c:pt>
                <c:pt idx="4160">
                  <c:v>5.5399999999999997E-11</c:v>
                </c:pt>
                <c:pt idx="4161">
                  <c:v>5.5399999999999997E-11</c:v>
                </c:pt>
                <c:pt idx="4162">
                  <c:v>5.03617E-11</c:v>
                </c:pt>
                <c:pt idx="4163">
                  <c:v>5.03617E-11</c:v>
                </c:pt>
                <c:pt idx="4164">
                  <c:v>4.9480199999999999E-11</c:v>
                </c:pt>
                <c:pt idx="4165">
                  <c:v>4.9480199999999999E-11</c:v>
                </c:pt>
                <c:pt idx="4166">
                  <c:v>5.1922099999999997E-11</c:v>
                </c:pt>
                <c:pt idx="4167">
                  <c:v>5.1922099999999997E-11</c:v>
                </c:pt>
                <c:pt idx="4168">
                  <c:v>5.3363700000000001E-11</c:v>
                </c:pt>
                <c:pt idx="4169">
                  <c:v>5.3363700000000001E-11</c:v>
                </c:pt>
                <c:pt idx="4170">
                  <c:v>5.20807E-11</c:v>
                </c:pt>
                <c:pt idx="4171">
                  <c:v>5.20807E-11</c:v>
                </c:pt>
                <c:pt idx="4172">
                  <c:v>5.6005800000000001E-11</c:v>
                </c:pt>
                <c:pt idx="4173">
                  <c:v>5.6005800000000001E-11</c:v>
                </c:pt>
                <c:pt idx="4174">
                  <c:v>5.1321700000000003E-11</c:v>
                </c:pt>
                <c:pt idx="4175">
                  <c:v>5.1321700000000003E-11</c:v>
                </c:pt>
                <c:pt idx="4176">
                  <c:v>5.4587000000000002E-11</c:v>
                </c:pt>
                <c:pt idx="4177">
                  <c:v>5.4587000000000002E-11</c:v>
                </c:pt>
                <c:pt idx="4178">
                  <c:v>4.8535400000000002E-11</c:v>
                </c:pt>
                <c:pt idx="4179">
                  <c:v>4.8535400000000002E-11</c:v>
                </c:pt>
                <c:pt idx="4180">
                  <c:v>6.1536899999999996E-11</c:v>
                </c:pt>
                <c:pt idx="4181">
                  <c:v>6.1536899999999996E-11</c:v>
                </c:pt>
                <c:pt idx="4182">
                  <c:v>2.2085800000000001E-10</c:v>
                </c:pt>
                <c:pt idx="4183">
                  <c:v>2.2085800000000001E-10</c:v>
                </c:pt>
                <c:pt idx="4184">
                  <c:v>5.33801E-11</c:v>
                </c:pt>
                <c:pt idx="4185">
                  <c:v>5.33801E-11</c:v>
                </c:pt>
                <c:pt idx="4186">
                  <c:v>4.9164999999999999E-11</c:v>
                </c:pt>
                <c:pt idx="4187">
                  <c:v>4.9164999999999999E-11</c:v>
                </c:pt>
                <c:pt idx="4188">
                  <c:v>5.6729199999999998E-11</c:v>
                </c:pt>
                <c:pt idx="4189">
                  <c:v>5.6729199999999998E-11</c:v>
                </c:pt>
                <c:pt idx="4190">
                  <c:v>4.9820799999999999E-11</c:v>
                </c:pt>
                <c:pt idx="4191">
                  <c:v>4.9820799999999999E-11</c:v>
                </c:pt>
                <c:pt idx="4192">
                  <c:v>5.0086000000000003E-11</c:v>
                </c:pt>
                <c:pt idx="4193">
                  <c:v>5.0086000000000003E-11</c:v>
                </c:pt>
                <c:pt idx="4194">
                  <c:v>5.2097399999999998E-11</c:v>
                </c:pt>
                <c:pt idx="4195">
                  <c:v>5.2097399999999998E-11</c:v>
                </c:pt>
                <c:pt idx="4196">
                  <c:v>5.0142600000000002E-11</c:v>
                </c:pt>
                <c:pt idx="4197">
                  <c:v>5.0142600000000002E-11</c:v>
                </c:pt>
                <c:pt idx="4198">
                  <c:v>4.8766999999999997E-11</c:v>
                </c:pt>
                <c:pt idx="4199">
                  <c:v>4.8766999999999997E-11</c:v>
                </c:pt>
                <c:pt idx="4200">
                  <c:v>5.1674100000000003E-11</c:v>
                </c:pt>
                <c:pt idx="4201">
                  <c:v>5.1674100000000003E-11</c:v>
                </c:pt>
                <c:pt idx="4202">
                  <c:v>5.17208E-11</c:v>
                </c:pt>
                <c:pt idx="4203">
                  <c:v>5.17208E-11</c:v>
                </c:pt>
                <c:pt idx="4204">
                  <c:v>5.36166E-11</c:v>
                </c:pt>
                <c:pt idx="4205">
                  <c:v>5.36166E-11</c:v>
                </c:pt>
                <c:pt idx="4206">
                  <c:v>5.1935099999999999E-11</c:v>
                </c:pt>
                <c:pt idx="4207">
                  <c:v>5.1935099999999999E-11</c:v>
                </c:pt>
                <c:pt idx="4208">
                  <c:v>4.4264800000000003E-11</c:v>
                </c:pt>
                <c:pt idx="4209">
                  <c:v>4.4264800000000003E-11</c:v>
                </c:pt>
                <c:pt idx="4210">
                  <c:v>5.1683100000000002E-11</c:v>
                </c:pt>
                <c:pt idx="4211">
                  <c:v>5.1683100000000002E-11</c:v>
                </c:pt>
                <c:pt idx="4212">
                  <c:v>5.15573E-11</c:v>
                </c:pt>
                <c:pt idx="4213">
                  <c:v>5.15573E-11</c:v>
                </c:pt>
                <c:pt idx="4214">
                  <c:v>5.6126300000000001E-11</c:v>
                </c:pt>
                <c:pt idx="4215">
                  <c:v>5.6126300000000001E-11</c:v>
                </c:pt>
                <c:pt idx="4216">
                  <c:v>5.2563400000000002E-11</c:v>
                </c:pt>
                <c:pt idx="4217">
                  <c:v>5.2563400000000002E-11</c:v>
                </c:pt>
                <c:pt idx="4218">
                  <c:v>5.0339300000000001E-11</c:v>
                </c:pt>
                <c:pt idx="4219">
                  <c:v>5.0339300000000001E-11</c:v>
                </c:pt>
                <c:pt idx="4220">
                  <c:v>5.0176299999999998E-11</c:v>
                </c:pt>
                <c:pt idx="4221">
                  <c:v>5.0176299999999998E-11</c:v>
                </c:pt>
                <c:pt idx="4222">
                  <c:v>5.7208099999999997E-11</c:v>
                </c:pt>
                <c:pt idx="4223">
                  <c:v>5.7208099999999997E-11</c:v>
                </c:pt>
                <c:pt idx="4224">
                  <c:v>6.10095E-11</c:v>
                </c:pt>
                <c:pt idx="4225">
                  <c:v>6.10095E-11</c:v>
                </c:pt>
                <c:pt idx="4226">
                  <c:v>4.68839E-11</c:v>
                </c:pt>
                <c:pt idx="4227">
                  <c:v>4.68839E-11</c:v>
                </c:pt>
                <c:pt idx="4228">
                  <c:v>4.9078400000000001E-11</c:v>
                </c:pt>
                <c:pt idx="4229">
                  <c:v>4.9078400000000001E-11</c:v>
                </c:pt>
                <c:pt idx="4230">
                  <c:v>5.0570399999999998E-11</c:v>
                </c:pt>
                <c:pt idx="4231">
                  <c:v>5.0570399999999998E-11</c:v>
                </c:pt>
                <c:pt idx="4232">
                  <c:v>5.0938300000000002E-11</c:v>
                </c:pt>
                <c:pt idx="4233">
                  <c:v>5.0938300000000002E-11</c:v>
                </c:pt>
                <c:pt idx="4234">
                  <c:v>5.1350999999999998E-11</c:v>
                </c:pt>
                <c:pt idx="4235">
                  <c:v>5.1350999999999998E-11</c:v>
                </c:pt>
                <c:pt idx="4236">
                  <c:v>4.7249300000000001E-11</c:v>
                </c:pt>
                <c:pt idx="4237">
                  <c:v>4.7249300000000001E-11</c:v>
                </c:pt>
                <c:pt idx="4238">
                  <c:v>5.36181E-11</c:v>
                </c:pt>
                <c:pt idx="4239">
                  <c:v>5.36181E-11</c:v>
                </c:pt>
                <c:pt idx="4240">
                  <c:v>5.34604E-11</c:v>
                </c:pt>
                <c:pt idx="4241">
                  <c:v>5.34604E-11</c:v>
                </c:pt>
                <c:pt idx="4242">
                  <c:v>5.5197399999999999E-11</c:v>
                </c:pt>
                <c:pt idx="4243">
                  <c:v>5.5197399999999999E-11</c:v>
                </c:pt>
                <c:pt idx="4244">
                  <c:v>5.0976399999999998E-11</c:v>
                </c:pt>
                <c:pt idx="4245">
                  <c:v>5.0976399999999998E-11</c:v>
                </c:pt>
                <c:pt idx="4246">
                  <c:v>4.9759899999999998E-11</c:v>
                </c:pt>
                <c:pt idx="4247">
                  <c:v>4.9759899999999998E-11</c:v>
                </c:pt>
                <c:pt idx="4248">
                  <c:v>5.1990299999999998E-11</c:v>
                </c:pt>
                <c:pt idx="4249">
                  <c:v>5.1990299999999998E-11</c:v>
                </c:pt>
                <c:pt idx="4250">
                  <c:v>5.3375100000000003E-11</c:v>
                </c:pt>
                <c:pt idx="4251">
                  <c:v>5.3375100000000003E-11</c:v>
                </c:pt>
                <c:pt idx="4252">
                  <c:v>5.6213600000000003E-11</c:v>
                </c:pt>
                <c:pt idx="4253">
                  <c:v>5.6213600000000003E-11</c:v>
                </c:pt>
                <c:pt idx="4254">
                  <c:v>5.6625900000000001E-11</c:v>
                </c:pt>
                <c:pt idx="4255">
                  <c:v>5.6625900000000001E-11</c:v>
                </c:pt>
                <c:pt idx="4256">
                  <c:v>7.1097400000000004E-11</c:v>
                </c:pt>
                <c:pt idx="4257">
                  <c:v>7.1097400000000004E-11</c:v>
                </c:pt>
                <c:pt idx="4258">
                  <c:v>5.3441699999999998E-11</c:v>
                </c:pt>
                <c:pt idx="4259">
                  <c:v>5.3441699999999998E-11</c:v>
                </c:pt>
                <c:pt idx="4260">
                  <c:v>4.7649300000000001E-11</c:v>
                </c:pt>
                <c:pt idx="4261">
                  <c:v>4.7649300000000001E-11</c:v>
                </c:pt>
                <c:pt idx="4262">
                  <c:v>4.94666E-11</c:v>
                </c:pt>
                <c:pt idx="4263">
                  <c:v>4.94666E-11</c:v>
                </c:pt>
                <c:pt idx="4264">
                  <c:v>5.2029900000000001E-11</c:v>
                </c:pt>
                <c:pt idx="4265">
                  <c:v>5.2029900000000001E-11</c:v>
                </c:pt>
                <c:pt idx="4266">
                  <c:v>5.3128500000000002E-11</c:v>
                </c:pt>
                <c:pt idx="4267">
                  <c:v>5.3128500000000002E-11</c:v>
                </c:pt>
                <c:pt idx="4268">
                  <c:v>4.94146E-11</c:v>
                </c:pt>
                <c:pt idx="4269">
                  <c:v>4.94146E-11</c:v>
                </c:pt>
                <c:pt idx="4270">
                  <c:v>5.0277900000000002E-11</c:v>
                </c:pt>
                <c:pt idx="4271">
                  <c:v>5.0277900000000002E-11</c:v>
                </c:pt>
                <c:pt idx="4272">
                  <c:v>4.9078400000000001E-11</c:v>
                </c:pt>
                <c:pt idx="4273">
                  <c:v>4.9078400000000001E-11</c:v>
                </c:pt>
                <c:pt idx="4274">
                  <c:v>5.8993800000000004E-11</c:v>
                </c:pt>
                <c:pt idx="4275">
                  <c:v>5.8993800000000004E-11</c:v>
                </c:pt>
                <c:pt idx="4276">
                  <c:v>5.1697800000000003E-11</c:v>
                </c:pt>
                <c:pt idx="4277">
                  <c:v>5.1697800000000003E-11</c:v>
                </c:pt>
                <c:pt idx="4278">
                  <c:v>5.1522099999999998E-11</c:v>
                </c:pt>
                <c:pt idx="4279">
                  <c:v>5.1522099999999998E-11</c:v>
                </c:pt>
                <c:pt idx="4280">
                  <c:v>5.0527499999999997E-11</c:v>
                </c:pt>
                <c:pt idx="4281">
                  <c:v>5.0527499999999997E-11</c:v>
                </c:pt>
                <c:pt idx="4282">
                  <c:v>4.9655200000000001E-11</c:v>
                </c:pt>
                <c:pt idx="4283">
                  <c:v>4.9655200000000001E-11</c:v>
                </c:pt>
                <c:pt idx="4284">
                  <c:v>5.1596399999999998E-11</c:v>
                </c:pt>
                <c:pt idx="4285">
                  <c:v>5.1596399999999998E-11</c:v>
                </c:pt>
                <c:pt idx="4286">
                  <c:v>5.14665E-11</c:v>
                </c:pt>
                <c:pt idx="4287">
                  <c:v>5.14665E-11</c:v>
                </c:pt>
                <c:pt idx="4288">
                  <c:v>4.9970999999999999E-11</c:v>
                </c:pt>
                <c:pt idx="4289">
                  <c:v>4.9970999999999999E-11</c:v>
                </c:pt>
                <c:pt idx="4290">
                  <c:v>4.6079599999999999E-11</c:v>
                </c:pt>
                <c:pt idx="4291">
                  <c:v>4.6079599999999999E-11</c:v>
                </c:pt>
                <c:pt idx="4292">
                  <c:v>5.3827400000000001E-11</c:v>
                </c:pt>
                <c:pt idx="4293">
                  <c:v>5.3827400000000001E-11</c:v>
                </c:pt>
                <c:pt idx="4294">
                  <c:v>5.3291099999999999E-11</c:v>
                </c:pt>
                <c:pt idx="4295">
                  <c:v>5.3291099999999999E-11</c:v>
                </c:pt>
                <c:pt idx="4296">
                  <c:v>5.4654200000000001E-11</c:v>
                </c:pt>
                <c:pt idx="4297">
                  <c:v>5.4654200000000001E-11</c:v>
                </c:pt>
                <c:pt idx="4298">
                  <c:v>5.4940499999999998E-11</c:v>
                </c:pt>
                <c:pt idx="4299">
                  <c:v>5.4940499999999998E-11</c:v>
                </c:pt>
                <c:pt idx="4300">
                  <c:v>4.78577E-11</c:v>
                </c:pt>
                <c:pt idx="4301">
                  <c:v>4.78577E-11</c:v>
                </c:pt>
                <c:pt idx="4302">
                  <c:v>5.0145400000000003E-11</c:v>
                </c:pt>
                <c:pt idx="4303">
                  <c:v>5.0145400000000003E-11</c:v>
                </c:pt>
                <c:pt idx="4304">
                  <c:v>5.1302700000000001E-11</c:v>
                </c:pt>
                <c:pt idx="4305">
                  <c:v>5.1302700000000001E-11</c:v>
                </c:pt>
                <c:pt idx="4306">
                  <c:v>5.2219199999999999E-11</c:v>
                </c:pt>
                <c:pt idx="4307">
                  <c:v>5.2219199999999999E-11</c:v>
                </c:pt>
                <c:pt idx="4308">
                  <c:v>5.3086199999999998E-11</c:v>
                </c:pt>
                <c:pt idx="4309">
                  <c:v>5.3086199999999998E-11</c:v>
                </c:pt>
                <c:pt idx="4310">
                  <c:v>5.3386499999999998E-11</c:v>
                </c:pt>
                <c:pt idx="4311">
                  <c:v>5.3386499999999998E-11</c:v>
                </c:pt>
                <c:pt idx="4312">
                  <c:v>5.3596700000000002E-11</c:v>
                </c:pt>
                <c:pt idx="4313">
                  <c:v>5.3596700000000002E-11</c:v>
                </c:pt>
                <c:pt idx="4314">
                  <c:v>4.8655199999999998E-11</c:v>
                </c:pt>
                <c:pt idx="4315">
                  <c:v>4.8655199999999998E-11</c:v>
                </c:pt>
                <c:pt idx="4316">
                  <c:v>5.2499800000000001E-11</c:v>
                </c:pt>
                <c:pt idx="4317">
                  <c:v>5.2499800000000001E-11</c:v>
                </c:pt>
                <c:pt idx="4318">
                  <c:v>5.4916799999999997E-11</c:v>
                </c:pt>
                <c:pt idx="4319">
                  <c:v>5.4916799999999997E-11</c:v>
                </c:pt>
                <c:pt idx="4320">
                  <c:v>5.3859199999999999E-11</c:v>
                </c:pt>
                <c:pt idx="4321">
                  <c:v>5.3859199999999999E-11</c:v>
                </c:pt>
                <c:pt idx="4322">
                  <c:v>5.1362999999999998E-11</c:v>
                </c:pt>
                <c:pt idx="4323">
                  <c:v>5.1362999999999998E-11</c:v>
                </c:pt>
                <c:pt idx="4324">
                  <c:v>5.1957000000000001E-11</c:v>
                </c:pt>
                <c:pt idx="4325">
                  <c:v>5.1957000000000001E-11</c:v>
                </c:pt>
                <c:pt idx="4326">
                  <c:v>5.2761500000000001E-11</c:v>
                </c:pt>
                <c:pt idx="4327">
                  <c:v>5.2761500000000001E-11</c:v>
                </c:pt>
                <c:pt idx="4328">
                  <c:v>5.44761E-11</c:v>
                </c:pt>
                <c:pt idx="4329">
                  <c:v>5.44761E-11</c:v>
                </c:pt>
                <c:pt idx="4330">
                  <c:v>5.3425099999999999E-11</c:v>
                </c:pt>
                <c:pt idx="4331">
                  <c:v>5.3425099999999999E-11</c:v>
                </c:pt>
                <c:pt idx="4332">
                  <c:v>5.4707600000000002E-11</c:v>
                </c:pt>
                <c:pt idx="4333">
                  <c:v>5.4707600000000002E-11</c:v>
                </c:pt>
                <c:pt idx="4334">
                  <c:v>4.78058E-11</c:v>
                </c:pt>
                <c:pt idx="4335">
                  <c:v>4.78058E-11</c:v>
                </c:pt>
                <c:pt idx="4336">
                  <c:v>5.3609900000000003E-11</c:v>
                </c:pt>
                <c:pt idx="4337">
                  <c:v>5.3609900000000003E-11</c:v>
                </c:pt>
                <c:pt idx="4338">
                  <c:v>5.7010600000000003E-11</c:v>
                </c:pt>
                <c:pt idx="4339">
                  <c:v>5.7010600000000003E-11</c:v>
                </c:pt>
                <c:pt idx="4340">
                  <c:v>5.2596999999999998E-11</c:v>
                </c:pt>
                <c:pt idx="4341">
                  <c:v>5.2596999999999998E-11</c:v>
                </c:pt>
                <c:pt idx="4342">
                  <c:v>5.1908799999999997E-11</c:v>
                </c:pt>
                <c:pt idx="4343">
                  <c:v>5.1908799999999997E-11</c:v>
                </c:pt>
                <c:pt idx="4344">
                  <c:v>5.1959199999999998E-11</c:v>
                </c:pt>
                <c:pt idx="4345">
                  <c:v>5.1959199999999998E-11</c:v>
                </c:pt>
                <c:pt idx="4346">
                  <c:v>5.1573999999999998E-11</c:v>
                </c:pt>
                <c:pt idx="4347">
                  <c:v>5.1573999999999998E-11</c:v>
                </c:pt>
                <c:pt idx="4348">
                  <c:v>5.0057700000000003E-11</c:v>
                </c:pt>
                <c:pt idx="4349">
                  <c:v>5.0057700000000003E-11</c:v>
                </c:pt>
                <c:pt idx="4350">
                  <c:v>4.9073800000000001E-11</c:v>
                </c:pt>
                <c:pt idx="4351">
                  <c:v>4.9073800000000001E-11</c:v>
                </c:pt>
                <c:pt idx="4352">
                  <c:v>4.78772E-11</c:v>
                </c:pt>
                <c:pt idx="4353">
                  <c:v>4.78772E-11</c:v>
                </c:pt>
                <c:pt idx="4354">
                  <c:v>5.0052000000000002E-11</c:v>
                </c:pt>
                <c:pt idx="4355">
                  <c:v>5.0052000000000002E-11</c:v>
                </c:pt>
                <c:pt idx="4356">
                  <c:v>5.0854399999999998E-11</c:v>
                </c:pt>
                <c:pt idx="4357">
                  <c:v>5.0854399999999998E-11</c:v>
                </c:pt>
                <c:pt idx="4358">
                  <c:v>5.1118200000000002E-11</c:v>
                </c:pt>
                <c:pt idx="4359">
                  <c:v>5.1118200000000002E-11</c:v>
                </c:pt>
                <c:pt idx="4360">
                  <c:v>5.0162799999999999E-11</c:v>
                </c:pt>
                <c:pt idx="4361">
                  <c:v>5.0162799999999999E-11</c:v>
                </c:pt>
                <c:pt idx="4362">
                  <c:v>5.0115199999999999E-11</c:v>
                </c:pt>
                <c:pt idx="4363">
                  <c:v>5.0115199999999999E-11</c:v>
                </c:pt>
                <c:pt idx="4364">
                  <c:v>5.2345499999999999E-11</c:v>
                </c:pt>
                <c:pt idx="4365">
                  <c:v>5.2345499999999999E-11</c:v>
                </c:pt>
                <c:pt idx="4366">
                  <c:v>6.4717300000000003E-11</c:v>
                </c:pt>
                <c:pt idx="4367">
                  <c:v>6.4717300000000003E-11</c:v>
                </c:pt>
                <c:pt idx="4368">
                  <c:v>5.4002299999999997E-11</c:v>
                </c:pt>
                <c:pt idx="4369">
                  <c:v>5.4002299999999997E-11</c:v>
                </c:pt>
                <c:pt idx="4370">
                  <c:v>5.2728200000000003E-11</c:v>
                </c:pt>
                <c:pt idx="4371">
                  <c:v>5.2728200000000003E-11</c:v>
                </c:pt>
                <c:pt idx="4372">
                  <c:v>5.32018E-11</c:v>
                </c:pt>
                <c:pt idx="4373">
                  <c:v>5.32018E-11</c:v>
                </c:pt>
                <c:pt idx="4374">
                  <c:v>5.2547699999999999E-11</c:v>
                </c:pt>
                <c:pt idx="4375">
                  <c:v>5.2547699999999999E-11</c:v>
                </c:pt>
                <c:pt idx="4376">
                  <c:v>5.1205399999999997E-11</c:v>
                </c:pt>
                <c:pt idx="4377">
                  <c:v>5.1205399999999997E-11</c:v>
                </c:pt>
                <c:pt idx="4378">
                  <c:v>5.0067699999999998E-11</c:v>
                </c:pt>
                <c:pt idx="4379">
                  <c:v>5.0067699999999998E-11</c:v>
                </c:pt>
                <c:pt idx="4380">
                  <c:v>5.1057000000000003E-11</c:v>
                </c:pt>
                <c:pt idx="4381">
                  <c:v>5.1057000000000003E-11</c:v>
                </c:pt>
                <c:pt idx="4382">
                  <c:v>5.41622E-11</c:v>
                </c:pt>
                <c:pt idx="4383">
                  <c:v>5.41622E-11</c:v>
                </c:pt>
                <c:pt idx="4384">
                  <c:v>5.3829599999999998E-11</c:v>
                </c:pt>
                <c:pt idx="4385">
                  <c:v>5.3829599999999998E-11</c:v>
                </c:pt>
                <c:pt idx="4386">
                  <c:v>5.0175099999999997E-11</c:v>
                </c:pt>
                <c:pt idx="4387">
                  <c:v>5.0175099999999997E-11</c:v>
                </c:pt>
                <c:pt idx="4388">
                  <c:v>5.1916500000000002E-11</c:v>
                </c:pt>
                <c:pt idx="4389">
                  <c:v>5.1916500000000002E-11</c:v>
                </c:pt>
                <c:pt idx="4390">
                  <c:v>5.31675E-11</c:v>
                </c:pt>
                <c:pt idx="4391">
                  <c:v>5.31675E-11</c:v>
                </c:pt>
                <c:pt idx="4392">
                  <c:v>5.5054000000000002E-11</c:v>
                </c:pt>
                <c:pt idx="4393">
                  <c:v>5.5054000000000002E-11</c:v>
                </c:pt>
                <c:pt idx="4394">
                  <c:v>5.2083699999999999E-11</c:v>
                </c:pt>
                <c:pt idx="4395">
                  <c:v>5.2083699999999999E-11</c:v>
                </c:pt>
                <c:pt idx="4396">
                  <c:v>5.2511100000000003E-11</c:v>
                </c:pt>
                <c:pt idx="4397">
                  <c:v>5.2511100000000003E-11</c:v>
                </c:pt>
                <c:pt idx="4398">
                  <c:v>5.4731400000000002E-11</c:v>
                </c:pt>
                <c:pt idx="4399">
                  <c:v>5.4731400000000002E-11</c:v>
                </c:pt>
                <c:pt idx="4400">
                  <c:v>5.1844399999999999E-11</c:v>
                </c:pt>
                <c:pt idx="4401">
                  <c:v>5.1844399999999999E-11</c:v>
                </c:pt>
                <c:pt idx="4402">
                  <c:v>5.0074999999999999E-11</c:v>
                </c:pt>
                <c:pt idx="4403">
                  <c:v>5.0074999999999999E-11</c:v>
                </c:pt>
                <c:pt idx="4404">
                  <c:v>5.36033E-11</c:v>
                </c:pt>
                <c:pt idx="4405">
                  <c:v>5.36033E-11</c:v>
                </c:pt>
                <c:pt idx="4406">
                  <c:v>5.0652700000000002E-11</c:v>
                </c:pt>
                <c:pt idx="4407">
                  <c:v>5.0652700000000002E-11</c:v>
                </c:pt>
                <c:pt idx="4408">
                  <c:v>5.1839500000000001E-11</c:v>
                </c:pt>
                <c:pt idx="4409">
                  <c:v>5.1839500000000001E-11</c:v>
                </c:pt>
                <c:pt idx="4410">
                  <c:v>5.1599199999999998E-11</c:v>
                </c:pt>
                <c:pt idx="4411">
                  <c:v>5.1599199999999998E-11</c:v>
                </c:pt>
                <c:pt idx="4412">
                  <c:v>4.7691699999999998E-11</c:v>
                </c:pt>
                <c:pt idx="4413">
                  <c:v>4.7691699999999998E-11</c:v>
                </c:pt>
                <c:pt idx="4414">
                  <c:v>5.4183699999999997E-11</c:v>
                </c:pt>
                <c:pt idx="4415">
                  <c:v>5.4183699999999997E-11</c:v>
                </c:pt>
                <c:pt idx="4416">
                  <c:v>5.1984E-11</c:v>
                </c:pt>
                <c:pt idx="4417">
                  <c:v>5.1984E-11</c:v>
                </c:pt>
                <c:pt idx="4418">
                  <c:v>4.9013499999999998E-11</c:v>
                </c:pt>
                <c:pt idx="4419">
                  <c:v>4.9013499999999998E-11</c:v>
                </c:pt>
                <c:pt idx="4420">
                  <c:v>5.1569499999999998E-11</c:v>
                </c:pt>
                <c:pt idx="4421">
                  <c:v>5.1569499999999998E-11</c:v>
                </c:pt>
                <c:pt idx="4422">
                  <c:v>4.7246400000000001E-11</c:v>
                </c:pt>
                <c:pt idx="4423">
                  <c:v>4.7246400000000001E-11</c:v>
                </c:pt>
                <c:pt idx="4424">
                  <c:v>5.0877000000000003E-11</c:v>
                </c:pt>
                <c:pt idx="4425">
                  <c:v>5.0877000000000003E-11</c:v>
                </c:pt>
                <c:pt idx="4426">
                  <c:v>5.9843399999999995E-11</c:v>
                </c:pt>
                <c:pt idx="4427">
                  <c:v>5.9843399999999995E-11</c:v>
                </c:pt>
                <c:pt idx="4428">
                  <c:v>5.3642299999999998E-11</c:v>
                </c:pt>
                <c:pt idx="4429">
                  <c:v>5.3642299999999998E-11</c:v>
                </c:pt>
                <c:pt idx="4430">
                  <c:v>5.3800800000000001E-11</c:v>
                </c:pt>
                <c:pt idx="4431">
                  <c:v>5.3800800000000001E-11</c:v>
                </c:pt>
                <c:pt idx="4432">
                  <c:v>5.0435800000000001E-11</c:v>
                </c:pt>
                <c:pt idx="4433">
                  <c:v>5.0435800000000001E-11</c:v>
                </c:pt>
                <c:pt idx="4434">
                  <c:v>5.25668E-11</c:v>
                </c:pt>
                <c:pt idx="4435">
                  <c:v>5.25668E-11</c:v>
                </c:pt>
                <c:pt idx="4436">
                  <c:v>5.3147900000000001E-11</c:v>
                </c:pt>
                <c:pt idx="4437">
                  <c:v>5.3147900000000001E-11</c:v>
                </c:pt>
                <c:pt idx="4438">
                  <c:v>5.2486400000000001E-11</c:v>
                </c:pt>
                <c:pt idx="4439">
                  <c:v>5.2486400000000001E-11</c:v>
                </c:pt>
                <c:pt idx="4440">
                  <c:v>4.9551100000000001E-11</c:v>
                </c:pt>
                <c:pt idx="4441">
                  <c:v>4.9551100000000001E-11</c:v>
                </c:pt>
                <c:pt idx="4442">
                  <c:v>4.5291000000000002E-11</c:v>
                </c:pt>
                <c:pt idx="4443">
                  <c:v>4.5291000000000002E-11</c:v>
                </c:pt>
                <c:pt idx="4444">
                  <c:v>5.7059799999999999E-8</c:v>
                </c:pt>
                <c:pt idx="4445">
                  <c:v>5.7059799999999999E-8</c:v>
                </c:pt>
                <c:pt idx="4446">
                  <c:v>5.7890600000000004E-12</c:v>
                </c:pt>
                <c:pt idx="4447">
                  <c:v>5.7890600000000004E-12</c:v>
                </c:pt>
                <c:pt idx="4448">
                  <c:v>4.5416E-12</c:v>
                </c:pt>
                <c:pt idx="4449">
                  <c:v>4.5416E-12</c:v>
                </c:pt>
                <c:pt idx="4450">
                  <c:v>4.4891899999999998E-12</c:v>
                </c:pt>
                <c:pt idx="4451">
                  <c:v>4.4891899999999998E-12</c:v>
                </c:pt>
                <c:pt idx="4452">
                  <c:v>3.5508099999999999E-12</c:v>
                </c:pt>
                <c:pt idx="4453">
                  <c:v>3.5508099999999999E-12</c:v>
                </c:pt>
                <c:pt idx="4454">
                  <c:v>5.9048899999999999E-12</c:v>
                </c:pt>
                <c:pt idx="4455">
                  <c:v>5.9048899999999999E-12</c:v>
                </c:pt>
                <c:pt idx="4456">
                  <c:v>4.2842200000000001E-12</c:v>
                </c:pt>
                <c:pt idx="4457">
                  <c:v>4.2842200000000001E-12</c:v>
                </c:pt>
                <c:pt idx="4458">
                  <c:v>4.5938000000000001E-11</c:v>
                </c:pt>
                <c:pt idx="4459">
                  <c:v>4.5938000000000001E-11</c:v>
                </c:pt>
                <c:pt idx="4460">
                  <c:v>3.4146899999999999E-12</c:v>
                </c:pt>
                <c:pt idx="4461">
                  <c:v>3.4146899999999999E-12</c:v>
                </c:pt>
                <c:pt idx="4462">
                  <c:v>4.20015E-12</c:v>
                </c:pt>
                <c:pt idx="4463">
                  <c:v>4.20015E-12</c:v>
                </c:pt>
                <c:pt idx="4464">
                  <c:v>4.2256700000000001E-12</c:v>
                </c:pt>
                <c:pt idx="4465">
                  <c:v>4.2256700000000001E-12</c:v>
                </c:pt>
                <c:pt idx="4466">
                  <c:v>4.0999799999999997E-12</c:v>
                </c:pt>
                <c:pt idx="4467">
                  <c:v>4.0999799999999997E-12</c:v>
                </c:pt>
                <c:pt idx="4468">
                  <c:v>2.0937100000000001E-11</c:v>
                </c:pt>
                <c:pt idx="4469">
                  <c:v>2.0937100000000001E-11</c:v>
                </c:pt>
                <c:pt idx="4470">
                  <c:v>3.49237E-12</c:v>
                </c:pt>
                <c:pt idx="4471">
                  <c:v>3.49237E-12</c:v>
                </c:pt>
                <c:pt idx="4472">
                  <c:v>3.0899599999999999E-12</c:v>
                </c:pt>
                <c:pt idx="4473">
                  <c:v>3.0899599999999999E-12</c:v>
                </c:pt>
                <c:pt idx="4474">
                  <c:v>3.9960600000000002E-12</c:v>
                </c:pt>
                <c:pt idx="4475">
                  <c:v>3.9960600000000002E-12</c:v>
                </c:pt>
                <c:pt idx="4476">
                  <c:v>3.8580699999999999E-12</c:v>
                </c:pt>
                <c:pt idx="4477">
                  <c:v>3.8580699999999999E-12</c:v>
                </c:pt>
                <c:pt idx="4478">
                  <c:v>3.9936500000000001E-12</c:v>
                </c:pt>
                <c:pt idx="4479">
                  <c:v>3.9936500000000001E-12</c:v>
                </c:pt>
                <c:pt idx="4480">
                  <c:v>3.7046100000000003E-12</c:v>
                </c:pt>
                <c:pt idx="4481">
                  <c:v>3.7046100000000003E-12</c:v>
                </c:pt>
                <c:pt idx="4482">
                  <c:v>3.54169E-12</c:v>
                </c:pt>
                <c:pt idx="4483">
                  <c:v>3.54169E-12</c:v>
                </c:pt>
                <c:pt idx="4484">
                  <c:v>3.8095499999999997E-12</c:v>
                </c:pt>
                <c:pt idx="4485">
                  <c:v>3.8095499999999997E-12</c:v>
                </c:pt>
                <c:pt idx="4486">
                  <c:v>3.9375299999999997E-12</c:v>
                </c:pt>
                <c:pt idx="4487">
                  <c:v>3.9375299999999997E-12</c:v>
                </c:pt>
                <c:pt idx="4488">
                  <c:v>4.0782200000000004E-12</c:v>
                </c:pt>
                <c:pt idx="4489">
                  <c:v>4.0782200000000004E-12</c:v>
                </c:pt>
                <c:pt idx="4490">
                  <c:v>3.3124200000000001E-12</c:v>
                </c:pt>
                <c:pt idx="4491">
                  <c:v>3.3124200000000001E-12</c:v>
                </c:pt>
                <c:pt idx="4492">
                  <c:v>4.1534600000000004E-12</c:v>
                </c:pt>
                <c:pt idx="4493">
                  <c:v>4.1534600000000004E-12</c:v>
                </c:pt>
                <c:pt idx="4494">
                  <c:v>4.5253599999999996E-12</c:v>
                </c:pt>
                <c:pt idx="4495">
                  <c:v>4.5253599999999996E-12</c:v>
                </c:pt>
                <c:pt idx="4496">
                  <c:v>3.6091599999999999E-12</c:v>
                </c:pt>
                <c:pt idx="4497">
                  <c:v>3.6091599999999999E-12</c:v>
                </c:pt>
                <c:pt idx="4498">
                  <c:v>3.16203E-12</c:v>
                </c:pt>
                <c:pt idx="4499">
                  <c:v>3.16203E-12</c:v>
                </c:pt>
                <c:pt idx="4500">
                  <c:v>3.0151900000000002E-12</c:v>
                </c:pt>
                <c:pt idx="4501">
                  <c:v>3.0151900000000002E-12</c:v>
                </c:pt>
                <c:pt idx="4502">
                  <c:v>3.03214E-12</c:v>
                </c:pt>
                <c:pt idx="4503">
                  <c:v>3.03214E-12</c:v>
                </c:pt>
                <c:pt idx="4504">
                  <c:v>3.2753E-12</c:v>
                </c:pt>
                <c:pt idx="4505">
                  <c:v>3.2753E-12</c:v>
                </c:pt>
                <c:pt idx="4506">
                  <c:v>2.4884099999999999E-12</c:v>
                </c:pt>
                <c:pt idx="4507">
                  <c:v>2.4884099999999999E-12</c:v>
                </c:pt>
                <c:pt idx="4508">
                  <c:v>4.6062099999999996E-12</c:v>
                </c:pt>
                <c:pt idx="4509">
                  <c:v>4.6062099999999996E-12</c:v>
                </c:pt>
                <c:pt idx="4510">
                  <c:v>4.5306000000000001E-12</c:v>
                </c:pt>
                <c:pt idx="4511">
                  <c:v>4.5306000000000001E-12</c:v>
                </c:pt>
                <c:pt idx="4512">
                  <c:v>3.7333599999999998E-12</c:v>
                </c:pt>
                <c:pt idx="4513">
                  <c:v>3.7333599999999998E-12</c:v>
                </c:pt>
                <c:pt idx="4514">
                  <c:v>3.9014299999999999E-12</c:v>
                </c:pt>
                <c:pt idx="4515">
                  <c:v>3.9014299999999999E-12</c:v>
                </c:pt>
                <c:pt idx="4516">
                  <c:v>3.2504299999999999E-12</c:v>
                </c:pt>
                <c:pt idx="4517">
                  <c:v>3.2504299999999999E-12</c:v>
                </c:pt>
                <c:pt idx="4518">
                  <c:v>6.3636499999999998E-12</c:v>
                </c:pt>
                <c:pt idx="4519">
                  <c:v>6.3636499999999998E-12</c:v>
                </c:pt>
                <c:pt idx="4520">
                  <c:v>4.3581000000000002E-12</c:v>
                </c:pt>
                <c:pt idx="4521">
                  <c:v>4.3581000000000002E-12</c:v>
                </c:pt>
                <c:pt idx="4522">
                  <c:v>3.9171900000000002E-12</c:v>
                </c:pt>
                <c:pt idx="4523">
                  <c:v>3.9171900000000002E-12</c:v>
                </c:pt>
                <c:pt idx="4524">
                  <c:v>4.1982600000000003E-12</c:v>
                </c:pt>
                <c:pt idx="4525">
                  <c:v>4.1982600000000003E-12</c:v>
                </c:pt>
                <c:pt idx="4526">
                  <c:v>4.1712699999999999E-12</c:v>
                </c:pt>
                <c:pt idx="4527">
                  <c:v>4.1712699999999999E-12</c:v>
                </c:pt>
                <c:pt idx="4528">
                  <c:v>4.2743100000000002E-12</c:v>
                </c:pt>
                <c:pt idx="4529">
                  <c:v>4.2743100000000002E-12</c:v>
                </c:pt>
                <c:pt idx="4530">
                  <c:v>4.32327E-12</c:v>
                </c:pt>
                <c:pt idx="4531">
                  <c:v>4.32327E-12</c:v>
                </c:pt>
                <c:pt idx="4532">
                  <c:v>3.6680800000000003E-12</c:v>
                </c:pt>
                <c:pt idx="4533">
                  <c:v>3.6680800000000003E-12</c:v>
                </c:pt>
                <c:pt idx="4534">
                  <c:v>4.5974300000000001E-12</c:v>
                </c:pt>
                <c:pt idx="4535">
                  <c:v>4.5974300000000001E-12</c:v>
                </c:pt>
                <c:pt idx="4536">
                  <c:v>3.10235E-12</c:v>
                </c:pt>
                <c:pt idx="4537">
                  <c:v>3.10235E-12</c:v>
                </c:pt>
                <c:pt idx="4538">
                  <c:v>3.9516600000000001E-12</c:v>
                </c:pt>
                <c:pt idx="4539">
                  <c:v>3.9516600000000001E-12</c:v>
                </c:pt>
                <c:pt idx="4540">
                  <c:v>3.8060500000000003E-12</c:v>
                </c:pt>
                <c:pt idx="4541">
                  <c:v>3.8060500000000003E-12</c:v>
                </c:pt>
                <c:pt idx="4542">
                  <c:v>4.3069799999999999E-12</c:v>
                </c:pt>
                <c:pt idx="4543">
                  <c:v>4.3069799999999999E-12</c:v>
                </c:pt>
                <c:pt idx="4544">
                  <c:v>1.5304399999999998E-11</c:v>
                </c:pt>
                <c:pt idx="4545">
                  <c:v>1.5304399999999998E-11</c:v>
                </c:pt>
                <c:pt idx="4546">
                  <c:v>3.3403699999999998E-12</c:v>
                </c:pt>
                <c:pt idx="4547">
                  <c:v>3.3403699999999998E-12</c:v>
                </c:pt>
                <c:pt idx="4548">
                  <c:v>3.3719300000000002E-12</c:v>
                </c:pt>
                <c:pt idx="4549">
                  <c:v>3.3719300000000002E-12</c:v>
                </c:pt>
                <c:pt idx="4550">
                  <c:v>2.7648199999999999E-12</c:v>
                </c:pt>
                <c:pt idx="4551">
                  <c:v>2.7648199999999999E-12</c:v>
                </c:pt>
                <c:pt idx="4552">
                  <c:v>4.2659600000000001E-12</c:v>
                </c:pt>
                <c:pt idx="4553">
                  <c:v>4.2659600000000001E-12</c:v>
                </c:pt>
                <c:pt idx="4554">
                  <c:v>4.5298199999999998E-12</c:v>
                </c:pt>
                <c:pt idx="4555">
                  <c:v>4.5298199999999998E-12</c:v>
                </c:pt>
                <c:pt idx="4556">
                  <c:v>3.44302E-12</c:v>
                </c:pt>
                <c:pt idx="4557">
                  <c:v>3.44302E-12</c:v>
                </c:pt>
                <c:pt idx="4558">
                  <c:v>2.9683600000000001E-12</c:v>
                </c:pt>
                <c:pt idx="4559">
                  <c:v>2.9683600000000001E-12</c:v>
                </c:pt>
                <c:pt idx="4560">
                  <c:v>3.0888800000000001E-12</c:v>
                </c:pt>
                <c:pt idx="4561">
                  <c:v>3.0888800000000001E-12</c:v>
                </c:pt>
                <c:pt idx="4562">
                  <c:v>3.74624E-12</c:v>
                </c:pt>
                <c:pt idx="4563">
                  <c:v>3.74624E-12</c:v>
                </c:pt>
                <c:pt idx="4564">
                  <c:v>7.9171499999999996E-12</c:v>
                </c:pt>
                <c:pt idx="4565">
                  <c:v>7.9171499999999996E-12</c:v>
                </c:pt>
                <c:pt idx="4566">
                  <c:v>2.9963499999999998E-12</c:v>
                </c:pt>
                <c:pt idx="4567">
                  <c:v>2.9963499999999998E-12</c:v>
                </c:pt>
                <c:pt idx="4568">
                  <c:v>3.85719E-12</c:v>
                </c:pt>
                <c:pt idx="4569">
                  <c:v>3.85719E-12</c:v>
                </c:pt>
                <c:pt idx="4570">
                  <c:v>4.43004E-12</c:v>
                </c:pt>
                <c:pt idx="4571">
                  <c:v>4.43004E-12</c:v>
                </c:pt>
                <c:pt idx="4572">
                  <c:v>3.6367599999999999E-12</c:v>
                </c:pt>
                <c:pt idx="4573">
                  <c:v>3.6367599999999999E-12</c:v>
                </c:pt>
                <c:pt idx="4574">
                  <c:v>4.0392599999999999E-12</c:v>
                </c:pt>
                <c:pt idx="4575">
                  <c:v>4.0392599999999999E-12</c:v>
                </c:pt>
                <c:pt idx="4576">
                  <c:v>3.4137999999999999E-12</c:v>
                </c:pt>
                <c:pt idx="4577">
                  <c:v>3.4137999999999999E-12</c:v>
                </c:pt>
                <c:pt idx="4578">
                  <c:v>3.6918800000000002E-12</c:v>
                </c:pt>
                <c:pt idx="4579">
                  <c:v>3.6918800000000002E-12</c:v>
                </c:pt>
                <c:pt idx="4580">
                  <c:v>3.4776599999999999E-12</c:v>
                </c:pt>
                <c:pt idx="4581">
                  <c:v>3.4776599999999999E-12</c:v>
                </c:pt>
                <c:pt idx="4582">
                  <c:v>3.77422E-12</c:v>
                </c:pt>
                <c:pt idx="4583">
                  <c:v>3.77422E-12</c:v>
                </c:pt>
                <c:pt idx="4584">
                  <c:v>2.9344199999999999E-12</c:v>
                </c:pt>
                <c:pt idx="4585">
                  <c:v>2.9344199999999999E-12</c:v>
                </c:pt>
                <c:pt idx="4586">
                  <c:v>3.4266E-12</c:v>
                </c:pt>
                <c:pt idx="4587">
                  <c:v>3.4266E-12</c:v>
                </c:pt>
                <c:pt idx="4588">
                  <c:v>4.1623400000000002E-12</c:v>
                </c:pt>
                <c:pt idx="4589">
                  <c:v>4.1623400000000002E-12</c:v>
                </c:pt>
                <c:pt idx="4590">
                  <c:v>4.0876199999999999E-12</c:v>
                </c:pt>
                <c:pt idx="4591">
                  <c:v>4.0876199999999999E-12</c:v>
                </c:pt>
                <c:pt idx="4592">
                  <c:v>3.2109199999999998E-12</c:v>
                </c:pt>
                <c:pt idx="4593">
                  <c:v>3.2109199999999998E-12</c:v>
                </c:pt>
                <c:pt idx="4594">
                  <c:v>4.64284E-12</c:v>
                </c:pt>
                <c:pt idx="4595">
                  <c:v>4.64284E-12</c:v>
                </c:pt>
                <c:pt idx="4596">
                  <c:v>3.8805200000000001E-12</c:v>
                </c:pt>
                <c:pt idx="4597">
                  <c:v>3.8805200000000001E-12</c:v>
                </c:pt>
                <c:pt idx="4598">
                  <c:v>3.3593599999999999E-12</c:v>
                </c:pt>
                <c:pt idx="4599">
                  <c:v>3.3593599999999999E-12</c:v>
                </c:pt>
                <c:pt idx="4600">
                  <c:v>3.9177500000000003E-12</c:v>
                </c:pt>
                <c:pt idx="4601">
                  <c:v>3.9177500000000003E-12</c:v>
                </c:pt>
                <c:pt idx="4602">
                  <c:v>9.3015199999999997E-12</c:v>
                </c:pt>
                <c:pt idx="4603">
                  <c:v>9.3015199999999997E-12</c:v>
                </c:pt>
                <c:pt idx="4604">
                  <c:v>3.04561E-12</c:v>
                </c:pt>
                <c:pt idx="4605">
                  <c:v>3.04561E-12</c:v>
                </c:pt>
                <c:pt idx="4606">
                  <c:v>3.1658400000000002E-12</c:v>
                </c:pt>
                <c:pt idx="4607">
                  <c:v>3.1658400000000002E-12</c:v>
                </c:pt>
                <c:pt idx="4608">
                  <c:v>3.38341E-12</c:v>
                </c:pt>
                <c:pt idx="4609">
                  <c:v>3.38341E-12</c:v>
                </c:pt>
                <c:pt idx="4610">
                  <c:v>3.0689500000000002E-12</c:v>
                </c:pt>
                <c:pt idx="4611">
                  <c:v>3.0689500000000002E-12</c:v>
                </c:pt>
                <c:pt idx="4612">
                  <c:v>4.0974499999999997E-12</c:v>
                </c:pt>
                <c:pt idx="4613">
                  <c:v>4.0974499999999997E-12</c:v>
                </c:pt>
                <c:pt idx="4614">
                  <c:v>3.4929399999999999E-12</c:v>
                </c:pt>
                <c:pt idx="4615">
                  <c:v>3.4929399999999999E-12</c:v>
                </c:pt>
                <c:pt idx="4616">
                  <c:v>4.1148899999999996E-12</c:v>
                </c:pt>
                <c:pt idx="4617">
                  <c:v>4.1148899999999996E-12</c:v>
                </c:pt>
                <c:pt idx="4618">
                  <c:v>3.5395500000000002E-12</c:v>
                </c:pt>
                <c:pt idx="4619">
                  <c:v>3.5395500000000002E-12</c:v>
                </c:pt>
                <c:pt idx="4620">
                  <c:v>4.16266E-12</c:v>
                </c:pt>
                <c:pt idx="4621">
                  <c:v>4.16266E-12</c:v>
                </c:pt>
                <c:pt idx="4622">
                  <c:v>5.6068699999999999E-12</c:v>
                </c:pt>
                <c:pt idx="4623">
                  <c:v>5.6068699999999999E-12</c:v>
                </c:pt>
                <c:pt idx="4624">
                  <c:v>3.4718399999999998E-11</c:v>
                </c:pt>
                <c:pt idx="4625">
                  <c:v>3.4718399999999998E-11</c:v>
                </c:pt>
                <c:pt idx="4626">
                  <c:v>4.0793299999999997E-12</c:v>
                </c:pt>
                <c:pt idx="4627">
                  <c:v>4.0793299999999997E-12</c:v>
                </c:pt>
                <c:pt idx="4628">
                  <c:v>3.9966800000000003E-12</c:v>
                </c:pt>
                <c:pt idx="4629">
                  <c:v>3.9966800000000003E-12</c:v>
                </c:pt>
                <c:pt idx="4630">
                  <c:v>3.9938100000000003E-12</c:v>
                </c:pt>
                <c:pt idx="4631">
                  <c:v>3.9938100000000003E-12</c:v>
                </c:pt>
                <c:pt idx="4632">
                  <c:v>4.6487300000000001E-12</c:v>
                </c:pt>
                <c:pt idx="4633">
                  <c:v>4.6487300000000001E-12</c:v>
                </c:pt>
                <c:pt idx="4634">
                  <c:v>4.6965199999999999E-12</c:v>
                </c:pt>
                <c:pt idx="4635">
                  <c:v>4.6965199999999999E-12</c:v>
                </c:pt>
                <c:pt idx="4636">
                  <c:v>3.7443799999999998E-12</c:v>
                </c:pt>
                <c:pt idx="4637">
                  <c:v>3.7443799999999998E-12</c:v>
                </c:pt>
                <c:pt idx="4638">
                  <c:v>3.9058699999999998E-12</c:v>
                </c:pt>
                <c:pt idx="4639">
                  <c:v>3.9058699999999998E-12</c:v>
                </c:pt>
                <c:pt idx="4640">
                  <c:v>3.7177900000000001E-12</c:v>
                </c:pt>
                <c:pt idx="4641">
                  <c:v>3.7177900000000001E-12</c:v>
                </c:pt>
                <c:pt idx="4642">
                  <c:v>3.1825200000000001E-12</c:v>
                </c:pt>
                <c:pt idx="4643">
                  <c:v>3.1825200000000001E-12</c:v>
                </c:pt>
                <c:pt idx="4644">
                  <c:v>2.6830700000000002E-12</c:v>
                </c:pt>
                <c:pt idx="4645">
                  <c:v>2.6830700000000002E-12</c:v>
                </c:pt>
                <c:pt idx="4646">
                  <c:v>3.8836200000000004E-12</c:v>
                </c:pt>
                <c:pt idx="4647">
                  <c:v>3.8836200000000004E-12</c:v>
                </c:pt>
                <c:pt idx="4648">
                  <c:v>3.9904400000000001E-12</c:v>
                </c:pt>
                <c:pt idx="4649">
                  <c:v>3.9904400000000001E-12</c:v>
                </c:pt>
                <c:pt idx="4650">
                  <c:v>3.9806899999999997E-12</c:v>
                </c:pt>
                <c:pt idx="4651">
                  <c:v>3.9806899999999997E-12</c:v>
                </c:pt>
                <c:pt idx="4652">
                  <c:v>4.2469600000000003E-12</c:v>
                </c:pt>
                <c:pt idx="4653">
                  <c:v>4.2469600000000003E-12</c:v>
                </c:pt>
                <c:pt idx="4654">
                  <c:v>3.6234899999999999E-12</c:v>
                </c:pt>
                <c:pt idx="4655">
                  <c:v>3.6234899999999999E-12</c:v>
                </c:pt>
                <c:pt idx="4656">
                  <c:v>2.9509200000000001E-12</c:v>
                </c:pt>
                <c:pt idx="4657">
                  <c:v>2.9509200000000001E-12</c:v>
                </c:pt>
                <c:pt idx="4658">
                  <c:v>3.0683799999999999E-12</c:v>
                </c:pt>
                <c:pt idx="4659">
                  <c:v>3.0683799999999999E-12</c:v>
                </c:pt>
                <c:pt idx="4660">
                  <c:v>4.43449E-12</c:v>
                </c:pt>
                <c:pt idx="4661">
                  <c:v>4.43449E-12</c:v>
                </c:pt>
                <c:pt idx="4662">
                  <c:v>3.9639499999999999E-12</c:v>
                </c:pt>
                <c:pt idx="4663">
                  <c:v>3.9639499999999999E-12</c:v>
                </c:pt>
                <c:pt idx="4664">
                  <c:v>4.0812300000000004E-12</c:v>
                </c:pt>
                <c:pt idx="4665">
                  <c:v>4.0812300000000004E-12</c:v>
                </c:pt>
                <c:pt idx="4666">
                  <c:v>3.9017900000000001E-12</c:v>
                </c:pt>
                <c:pt idx="4667">
                  <c:v>3.9017900000000001E-12</c:v>
                </c:pt>
                <c:pt idx="4668">
                  <c:v>3.9008300000000001E-12</c:v>
                </c:pt>
                <c:pt idx="4669">
                  <c:v>3.9008300000000001E-12</c:v>
                </c:pt>
                <c:pt idx="4670">
                  <c:v>3.2396499999999998E-12</c:v>
                </c:pt>
                <c:pt idx="4671">
                  <c:v>3.2396499999999998E-12</c:v>
                </c:pt>
                <c:pt idx="4672">
                  <c:v>3.8485599999999999E-12</c:v>
                </c:pt>
                <c:pt idx="4673">
                  <c:v>3.8485599999999999E-12</c:v>
                </c:pt>
                <c:pt idx="4674">
                  <c:v>4.1352400000000001E-12</c:v>
                </c:pt>
                <c:pt idx="4675">
                  <c:v>4.1352400000000001E-12</c:v>
                </c:pt>
                <c:pt idx="4676">
                  <c:v>3.3122299999999999E-12</c:v>
                </c:pt>
                <c:pt idx="4677">
                  <c:v>3.3122299999999999E-12</c:v>
                </c:pt>
                <c:pt idx="4678">
                  <c:v>3.4763E-12</c:v>
                </c:pt>
                <c:pt idx="4679">
                  <c:v>3.4763E-12</c:v>
                </c:pt>
                <c:pt idx="4680">
                  <c:v>4.7672900000000004E-12</c:v>
                </c:pt>
                <c:pt idx="4681">
                  <c:v>4.7672900000000004E-12</c:v>
                </c:pt>
                <c:pt idx="4682">
                  <c:v>4.2318300000000002E-12</c:v>
                </c:pt>
                <c:pt idx="4683">
                  <c:v>4.2318300000000002E-12</c:v>
                </c:pt>
                <c:pt idx="4684">
                  <c:v>3.8805900000000001E-12</c:v>
                </c:pt>
                <c:pt idx="4685">
                  <c:v>3.8805900000000001E-12</c:v>
                </c:pt>
                <c:pt idx="4686">
                  <c:v>3.9179799999999998E-12</c:v>
                </c:pt>
                <c:pt idx="4687">
                  <c:v>3.9179799999999998E-12</c:v>
                </c:pt>
                <c:pt idx="4688">
                  <c:v>3.5823000000000002E-12</c:v>
                </c:pt>
                <c:pt idx="4689">
                  <c:v>3.5823000000000002E-12</c:v>
                </c:pt>
                <c:pt idx="4690">
                  <c:v>2.9492199999999998E-12</c:v>
                </c:pt>
                <c:pt idx="4691">
                  <c:v>2.9492199999999998E-12</c:v>
                </c:pt>
                <c:pt idx="4692">
                  <c:v>7.8988400000000007E-12</c:v>
                </c:pt>
                <c:pt idx="4693">
                  <c:v>7.8988400000000007E-12</c:v>
                </c:pt>
                <c:pt idx="4694">
                  <c:v>4.25569E-12</c:v>
                </c:pt>
                <c:pt idx="4695">
                  <c:v>4.25569E-12</c:v>
                </c:pt>
                <c:pt idx="4696">
                  <c:v>2.9881300000000001E-12</c:v>
                </c:pt>
                <c:pt idx="4697">
                  <c:v>2.9881300000000001E-12</c:v>
                </c:pt>
                <c:pt idx="4698">
                  <c:v>3.77565E-12</c:v>
                </c:pt>
                <c:pt idx="4699">
                  <c:v>3.77565E-12</c:v>
                </c:pt>
                <c:pt idx="4700">
                  <c:v>3.2366399999999998E-12</c:v>
                </c:pt>
                <c:pt idx="4701">
                  <c:v>3.2366399999999998E-12</c:v>
                </c:pt>
                <c:pt idx="4702">
                  <c:v>3.262E-12</c:v>
                </c:pt>
                <c:pt idx="4703">
                  <c:v>3.262E-12</c:v>
                </c:pt>
                <c:pt idx="4704">
                  <c:v>3.9273399999999997E-12</c:v>
                </c:pt>
                <c:pt idx="4705">
                  <c:v>3.9273399999999997E-12</c:v>
                </c:pt>
                <c:pt idx="4706">
                  <c:v>3.43861E-12</c:v>
                </c:pt>
                <c:pt idx="4707">
                  <c:v>3.43861E-12</c:v>
                </c:pt>
                <c:pt idx="4708">
                  <c:v>3.5866899999999999E-12</c:v>
                </c:pt>
                <c:pt idx="4709">
                  <c:v>3.5866899999999999E-12</c:v>
                </c:pt>
                <c:pt idx="4710">
                  <c:v>3.87873E-12</c:v>
                </c:pt>
                <c:pt idx="4711">
                  <c:v>3.87873E-12</c:v>
                </c:pt>
                <c:pt idx="4712">
                  <c:v>4.2243800000000002E-12</c:v>
                </c:pt>
                <c:pt idx="4713">
                  <c:v>4.2243800000000002E-12</c:v>
                </c:pt>
                <c:pt idx="4714">
                  <c:v>4.3437799999999999E-12</c:v>
                </c:pt>
                <c:pt idx="4715">
                  <c:v>4.3437799999999999E-12</c:v>
                </c:pt>
                <c:pt idx="4716">
                  <c:v>5.0698700000000001E-12</c:v>
                </c:pt>
                <c:pt idx="4717">
                  <c:v>5.0698700000000001E-12</c:v>
                </c:pt>
                <c:pt idx="4718">
                  <c:v>3.2696400000000002E-12</c:v>
                </c:pt>
                <c:pt idx="4719">
                  <c:v>3.2696400000000002E-12</c:v>
                </c:pt>
                <c:pt idx="4720">
                  <c:v>5.0088600000000001E-12</c:v>
                </c:pt>
                <c:pt idx="4721">
                  <c:v>5.0088600000000001E-12</c:v>
                </c:pt>
                <c:pt idx="4722">
                  <c:v>3.2353099999999999E-12</c:v>
                </c:pt>
                <c:pt idx="4723">
                  <c:v>3.2353099999999999E-12</c:v>
                </c:pt>
                <c:pt idx="4724">
                  <c:v>3.4325600000000001E-12</c:v>
                </c:pt>
                <c:pt idx="4725">
                  <c:v>3.4325600000000001E-12</c:v>
                </c:pt>
                <c:pt idx="4726">
                  <c:v>3.4900900000000001E-12</c:v>
                </c:pt>
                <c:pt idx="4727">
                  <c:v>3.4900900000000001E-12</c:v>
                </c:pt>
                <c:pt idx="4728">
                  <c:v>4.02292E-12</c:v>
                </c:pt>
                <c:pt idx="4729">
                  <c:v>4.02292E-12</c:v>
                </c:pt>
                <c:pt idx="4730">
                  <c:v>2.7003700000000001E-12</c:v>
                </c:pt>
                <c:pt idx="4731">
                  <c:v>2.7003700000000001E-12</c:v>
                </c:pt>
                <c:pt idx="4732">
                  <c:v>3.7514099999999997E-12</c:v>
                </c:pt>
                <c:pt idx="4733">
                  <c:v>3.7514099999999997E-12</c:v>
                </c:pt>
                <c:pt idx="4734">
                  <c:v>2.8619099999999999E-12</c:v>
                </c:pt>
                <c:pt idx="4735">
                  <c:v>2.8619099999999999E-12</c:v>
                </c:pt>
                <c:pt idx="4736">
                  <c:v>3.3777899999999999E-12</c:v>
                </c:pt>
                <c:pt idx="4737">
                  <c:v>3.3777899999999999E-12</c:v>
                </c:pt>
                <c:pt idx="4738">
                  <c:v>3.4367199999999999E-12</c:v>
                </c:pt>
                <c:pt idx="4739">
                  <c:v>3.4367199999999999E-12</c:v>
                </c:pt>
                <c:pt idx="4740">
                  <c:v>3.3722099999999998E-12</c:v>
                </c:pt>
                <c:pt idx="4741">
                  <c:v>3.3722099999999998E-12</c:v>
                </c:pt>
                <c:pt idx="4742">
                  <c:v>3.8980400000000002E-12</c:v>
                </c:pt>
                <c:pt idx="4743">
                  <c:v>3.8980400000000002E-12</c:v>
                </c:pt>
                <c:pt idx="4744">
                  <c:v>4.5784800000000001E-12</c:v>
                </c:pt>
                <c:pt idx="4745">
                  <c:v>4.5784800000000001E-12</c:v>
                </c:pt>
                <c:pt idx="4746">
                  <c:v>5.0737000000000001E-12</c:v>
                </c:pt>
                <c:pt idx="4747">
                  <c:v>5.0737000000000001E-12</c:v>
                </c:pt>
                <c:pt idx="4748">
                  <c:v>3.6643700000000001E-12</c:v>
                </c:pt>
                <c:pt idx="4749">
                  <c:v>3.6643700000000001E-12</c:v>
                </c:pt>
                <c:pt idx="4750">
                  <c:v>2.8901500000000002E-12</c:v>
                </c:pt>
                <c:pt idx="4751">
                  <c:v>2.8901500000000002E-12</c:v>
                </c:pt>
                <c:pt idx="4752">
                  <c:v>3.7173800000000001E-12</c:v>
                </c:pt>
                <c:pt idx="4753">
                  <c:v>3.7173800000000001E-12</c:v>
                </c:pt>
                <c:pt idx="4754">
                  <c:v>3.5616799999999998E-12</c:v>
                </c:pt>
                <c:pt idx="4755">
                  <c:v>3.5616799999999998E-12</c:v>
                </c:pt>
                <c:pt idx="4756">
                  <c:v>5.39868E-11</c:v>
                </c:pt>
                <c:pt idx="4757">
                  <c:v>5.39868E-11</c:v>
                </c:pt>
                <c:pt idx="4758">
                  <c:v>2.92765E-12</c:v>
                </c:pt>
                <c:pt idx="4759">
                  <c:v>2.92765E-12</c:v>
                </c:pt>
                <c:pt idx="4760">
                  <c:v>4.2620700000000002E-12</c:v>
                </c:pt>
                <c:pt idx="4761">
                  <c:v>4.2620700000000002E-12</c:v>
                </c:pt>
                <c:pt idx="4762">
                  <c:v>4.1252600000000001E-12</c:v>
                </c:pt>
                <c:pt idx="4763">
                  <c:v>4.1252600000000001E-12</c:v>
                </c:pt>
                <c:pt idx="4764">
                  <c:v>3.1735499999999999E-12</c:v>
                </c:pt>
                <c:pt idx="4765">
                  <c:v>3.1735499999999999E-12</c:v>
                </c:pt>
                <c:pt idx="4766">
                  <c:v>2.9081400000000002E-12</c:v>
                </c:pt>
                <c:pt idx="4767">
                  <c:v>2.9081400000000002E-12</c:v>
                </c:pt>
                <c:pt idx="4768">
                  <c:v>6.8108200000000003E-12</c:v>
                </c:pt>
                <c:pt idx="4769">
                  <c:v>6.8108200000000003E-12</c:v>
                </c:pt>
                <c:pt idx="4770">
                  <c:v>4.6398600000000004E-12</c:v>
                </c:pt>
                <c:pt idx="4771">
                  <c:v>4.6398600000000004E-12</c:v>
                </c:pt>
                <c:pt idx="4772">
                  <c:v>3.2751100000000002E-12</c:v>
                </c:pt>
                <c:pt idx="4773">
                  <c:v>3.2751100000000002E-12</c:v>
                </c:pt>
                <c:pt idx="4774">
                  <c:v>4.4484199999999997E-12</c:v>
                </c:pt>
                <c:pt idx="4775">
                  <c:v>4.4484199999999997E-12</c:v>
                </c:pt>
                <c:pt idx="4776">
                  <c:v>3.7847399999999999E-12</c:v>
                </c:pt>
                <c:pt idx="4777">
                  <c:v>3.7847399999999999E-12</c:v>
                </c:pt>
                <c:pt idx="4778">
                  <c:v>4.64906E-12</c:v>
                </c:pt>
                <c:pt idx="4779">
                  <c:v>4.64906E-12</c:v>
                </c:pt>
                <c:pt idx="4780">
                  <c:v>9.4618700000000008E-12</c:v>
                </c:pt>
                <c:pt idx="4781">
                  <c:v>9.4618700000000008E-12</c:v>
                </c:pt>
                <c:pt idx="4782">
                  <c:v>3.4454600000000001E-12</c:v>
                </c:pt>
                <c:pt idx="4783">
                  <c:v>3.4454600000000001E-12</c:v>
                </c:pt>
                <c:pt idx="4784">
                  <c:v>4.3334299999999996E-12</c:v>
                </c:pt>
                <c:pt idx="4785">
                  <c:v>4.3334299999999996E-12</c:v>
                </c:pt>
                <c:pt idx="4786">
                  <c:v>3.2383899999999999E-12</c:v>
                </c:pt>
                <c:pt idx="4787">
                  <c:v>3.2383899999999999E-12</c:v>
                </c:pt>
                <c:pt idx="4788">
                  <c:v>3.7706100000000002E-12</c:v>
                </c:pt>
                <c:pt idx="4789">
                  <c:v>3.7706100000000002E-12</c:v>
                </c:pt>
                <c:pt idx="4790">
                  <c:v>3.0667399999999999E-12</c:v>
                </c:pt>
                <c:pt idx="4791">
                  <c:v>3.0667399999999999E-12</c:v>
                </c:pt>
                <c:pt idx="4792">
                  <c:v>3.6110999999999998E-12</c:v>
                </c:pt>
                <c:pt idx="4793">
                  <c:v>3.6110999999999998E-12</c:v>
                </c:pt>
                <c:pt idx="4794">
                  <c:v>2.9458699999999998E-12</c:v>
                </c:pt>
                <c:pt idx="4795">
                  <c:v>2.9458699999999998E-12</c:v>
                </c:pt>
                <c:pt idx="4796">
                  <c:v>3.2991999999999999E-12</c:v>
                </c:pt>
                <c:pt idx="4797">
                  <c:v>3.2991999999999999E-12</c:v>
                </c:pt>
                <c:pt idx="4798">
                  <c:v>4.2311500000000002E-12</c:v>
                </c:pt>
                <c:pt idx="4799">
                  <c:v>4.2311500000000002E-12</c:v>
                </c:pt>
                <c:pt idx="4800">
                  <c:v>3.8641200000000003E-12</c:v>
                </c:pt>
                <c:pt idx="4801">
                  <c:v>3.8641200000000003E-12</c:v>
                </c:pt>
                <c:pt idx="4802">
                  <c:v>2.8429100000000001E-12</c:v>
                </c:pt>
                <c:pt idx="4803">
                  <c:v>2.8429100000000001E-12</c:v>
                </c:pt>
                <c:pt idx="4804">
                  <c:v>4.0227400000000003E-12</c:v>
                </c:pt>
                <c:pt idx="4805">
                  <c:v>4.0227400000000003E-12</c:v>
                </c:pt>
                <c:pt idx="4806">
                  <c:v>4.1437099999999999E-12</c:v>
                </c:pt>
                <c:pt idx="4807">
                  <c:v>4.1437099999999999E-12</c:v>
                </c:pt>
                <c:pt idx="4808">
                  <c:v>4.5048900000000002E-12</c:v>
                </c:pt>
                <c:pt idx="4809">
                  <c:v>4.5048900000000002E-12</c:v>
                </c:pt>
                <c:pt idx="4810">
                  <c:v>3.88892E-12</c:v>
                </c:pt>
                <c:pt idx="4811">
                  <c:v>3.88892E-12</c:v>
                </c:pt>
                <c:pt idx="4812">
                  <c:v>7.4638700000000006E-12</c:v>
                </c:pt>
                <c:pt idx="4813">
                  <c:v>7.4638700000000006E-12</c:v>
                </c:pt>
                <c:pt idx="4814">
                  <c:v>3.8133500000000001E-12</c:v>
                </c:pt>
                <c:pt idx="4815">
                  <c:v>3.8133500000000001E-12</c:v>
                </c:pt>
                <c:pt idx="4816">
                  <c:v>3.7098299999999998E-12</c:v>
                </c:pt>
                <c:pt idx="4817">
                  <c:v>3.7098299999999998E-12</c:v>
                </c:pt>
                <c:pt idx="4818">
                  <c:v>4.2534699999999996E-12</c:v>
                </c:pt>
                <c:pt idx="4819">
                  <c:v>4.2534699999999996E-12</c:v>
                </c:pt>
                <c:pt idx="4820">
                  <c:v>3.2303400000000001E-12</c:v>
                </c:pt>
                <c:pt idx="4821">
                  <c:v>3.2303400000000001E-12</c:v>
                </c:pt>
                <c:pt idx="4822">
                  <c:v>4.4574399999999996E-12</c:v>
                </c:pt>
                <c:pt idx="4823">
                  <c:v>4.4574399999999996E-12</c:v>
                </c:pt>
                <c:pt idx="4824">
                  <c:v>4.2536500000000002E-12</c:v>
                </c:pt>
                <c:pt idx="4825">
                  <c:v>4.2536500000000002E-12</c:v>
                </c:pt>
                <c:pt idx="4826">
                  <c:v>4.3607800000000003E-12</c:v>
                </c:pt>
                <c:pt idx="4827">
                  <c:v>4.3607800000000003E-12</c:v>
                </c:pt>
                <c:pt idx="4828">
                  <c:v>7.3377899999999996E-12</c:v>
                </c:pt>
                <c:pt idx="4829">
                  <c:v>7.3377899999999996E-12</c:v>
                </c:pt>
                <c:pt idx="4830">
                  <c:v>3.6280900000000001E-12</c:v>
                </c:pt>
                <c:pt idx="4831">
                  <c:v>3.6280900000000001E-12</c:v>
                </c:pt>
                <c:pt idx="4832">
                  <c:v>3.39767E-12</c:v>
                </c:pt>
                <c:pt idx="4833">
                  <c:v>3.39767E-12</c:v>
                </c:pt>
                <c:pt idx="4834">
                  <c:v>3.5522000000000002E-12</c:v>
                </c:pt>
                <c:pt idx="4835">
                  <c:v>3.5522000000000002E-12</c:v>
                </c:pt>
                <c:pt idx="4836">
                  <c:v>4.0573799999999998E-12</c:v>
                </c:pt>
                <c:pt idx="4837">
                  <c:v>4.0573799999999998E-12</c:v>
                </c:pt>
                <c:pt idx="4838">
                  <c:v>3.36891E-12</c:v>
                </c:pt>
                <c:pt idx="4839">
                  <c:v>3.36891E-12</c:v>
                </c:pt>
                <c:pt idx="4840">
                  <c:v>3.3272000000000002E-12</c:v>
                </c:pt>
                <c:pt idx="4841">
                  <c:v>3.3272000000000002E-12</c:v>
                </c:pt>
                <c:pt idx="4842">
                  <c:v>3.9639499999999999E-12</c:v>
                </c:pt>
                <c:pt idx="4843">
                  <c:v>3.9639499999999999E-12</c:v>
                </c:pt>
                <c:pt idx="4844">
                  <c:v>3.6193700000000002E-12</c:v>
                </c:pt>
                <c:pt idx="4845">
                  <c:v>3.6193700000000002E-12</c:v>
                </c:pt>
                <c:pt idx="4846">
                  <c:v>5.4124300000000002E-12</c:v>
                </c:pt>
                <c:pt idx="4847">
                  <c:v>5.4124300000000002E-12</c:v>
                </c:pt>
                <c:pt idx="4848">
                  <c:v>3.2882099999999998E-11</c:v>
                </c:pt>
                <c:pt idx="4849">
                  <c:v>3.2882099999999998E-11</c:v>
                </c:pt>
                <c:pt idx="4850">
                  <c:v>4.40877E-12</c:v>
                </c:pt>
                <c:pt idx="4851">
                  <c:v>4.40877E-12</c:v>
                </c:pt>
                <c:pt idx="4852">
                  <c:v>4.0096399999999999E-12</c:v>
                </c:pt>
                <c:pt idx="4853">
                  <c:v>4.0096399999999999E-12</c:v>
                </c:pt>
                <c:pt idx="4854">
                  <c:v>3.1311699999999999E-12</c:v>
                </c:pt>
                <c:pt idx="4855">
                  <c:v>3.1311699999999999E-12</c:v>
                </c:pt>
                <c:pt idx="4856">
                  <c:v>3.3122999999999999E-12</c:v>
                </c:pt>
                <c:pt idx="4857">
                  <c:v>3.3122999999999999E-12</c:v>
                </c:pt>
                <c:pt idx="4858">
                  <c:v>4.1947600000000002E-12</c:v>
                </c:pt>
                <c:pt idx="4859">
                  <c:v>4.1947600000000002E-12</c:v>
                </c:pt>
                <c:pt idx="4860">
                  <c:v>3.7269700000000002E-12</c:v>
                </c:pt>
                <c:pt idx="4861">
                  <c:v>3.7269700000000002E-12</c:v>
                </c:pt>
                <c:pt idx="4862">
                  <c:v>3.7522499999999999E-12</c:v>
                </c:pt>
                <c:pt idx="4863">
                  <c:v>3.7522499999999999E-12</c:v>
                </c:pt>
                <c:pt idx="4864">
                  <c:v>5.1925499999999997E-12</c:v>
                </c:pt>
                <c:pt idx="4865">
                  <c:v>5.1925499999999997E-12</c:v>
                </c:pt>
                <c:pt idx="4866">
                  <c:v>3.1943300000000002E-12</c:v>
                </c:pt>
                <c:pt idx="4867">
                  <c:v>3.1943300000000002E-12</c:v>
                </c:pt>
                <c:pt idx="4868">
                  <c:v>3.6191600000000001E-12</c:v>
                </c:pt>
                <c:pt idx="4869">
                  <c:v>3.6191600000000001E-12</c:v>
                </c:pt>
                <c:pt idx="4870">
                  <c:v>3.1647E-12</c:v>
                </c:pt>
                <c:pt idx="4871">
                  <c:v>3.1647E-12</c:v>
                </c:pt>
                <c:pt idx="4872">
                  <c:v>3.7934700000000004E-12</c:v>
                </c:pt>
                <c:pt idx="4873">
                  <c:v>3.7934700000000004E-12</c:v>
                </c:pt>
                <c:pt idx="4874">
                  <c:v>3.5758300000000001E-12</c:v>
                </c:pt>
                <c:pt idx="4875">
                  <c:v>3.5758300000000001E-12</c:v>
                </c:pt>
                <c:pt idx="4876">
                  <c:v>4.5074900000000002E-12</c:v>
                </c:pt>
                <c:pt idx="4877">
                  <c:v>4.5074900000000002E-12</c:v>
                </c:pt>
                <c:pt idx="4878">
                  <c:v>3.5139699999999998E-12</c:v>
                </c:pt>
                <c:pt idx="4879">
                  <c:v>3.5139699999999998E-12</c:v>
                </c:pt>
                <c:pt idx="4880">
                  <c:v>4.0451100000000003E-12</c:v>
                </c:pt>
                <c:pt idx="4881">
                  <c:v>4.0451100000000003E-12</c:v>
                </c:pt>
                <c:pt idx="4882">
                  <c:v>4.2966100000000002E-12</c:v>
                </c:pt>
                <c:pt idx="4883">
                  <c:v>4.2966100000000002E-12</c:v>
                </c:pt>
                <c:pt idx="4884">
                  <c:v>3.7306799999999996E-12</c:v>
                </c:pt>
                <c:pt idx="4885">
                  <c:v>3.7306799999999996E-12</c:v>
                </c:pt>
                <c:pt idx="4886">
                  <c:v>3.14117E-12</c:v>
                </c:pt>
                <c:pt idx="4887">
                  <c:v>3.14117E-12</c:v>
                </c:pt>
                <c:pt idx="4888">
                  <c:v>6.1589500000000001E-12</c:v>
                </c:pt>
                <c:pt idx="4889">
                  <c:v>6.1589500000000001E-12</c:v>
                </c:pt>
                <c:pt idx="4890">
                  <c:v>3.1355799999999999E-12</c:v>
                </c:pt>
                <c:pt idx="4891">
                  <c:v>3.1355799999999999E-12</c:v>
                </c:pt>
                <c:pt idx="4892">
                  <c:v>3.5298700000000002E-12</c:v>
                </c:pt>
                <c:pt idx="4893">
                  <c:v>3.5298700000000002E-12</c:v>
                </c:pt>
                <c:pt idx="4894">
                  <c:v>2.8785200000000001E-12</c:v>
                </c:pt>
                <c:pt idx="4895">
                  <c:v>2.8785200000000001E-12</c:v>
                </c:pt>
                <c:pt idx="4896">
                  <c:v>3.4475800000000001E-12</c:v>
                </c:pt>
                <c:pt idx="4897">
                  <c:v>3.4475800000000001E-12</c:v>
                </c:pt>
                <c:pt idx="4898">
                  <c:v>4.8887099999999997E-12</c:v>
                </c:pt>
                <c:pt idx="4899">
                  <c:v>4.8887099999999997E-12</c:v>
                </c:pt>
                <c:pt idx="4900">
                  <c:v>3.15769E-12</c:v>
                </c:pt>
                <c:pt idx="4901">
                  <c:v>3.15769E-12</c:v>
                </c:pt>
                <c:pt idx="4902">
                  <c:v>4.4191800000000002E-12</c:v>
                </c:pt>
                <c:pt idx="4903">
                  <c:v>4.4191800000000002E-12</c:v>
                </c:pt>
                <c:pt idx="4904">
                  <c:v>3.35372E-12</c:v>
                </c:pt>
                <c:pt idx="4905">
                  <c:v>3.35372E-12</c:v>
                </c:pt>
                <c:pt idx="4906">
                  <c:v>3.6415099999999999E-12</c:v>
                </c:pt>
                <c:pt idx="4907">
                  <c:v>3.6415099999999999E-12</c:v>
                </c:pt>
                <c:pt idx="4908">
                  <c:v>3.3134599999999999E-12</c:v>
                </c:pt>
                <c:pt idx="4909">
                  <c:v>3.3134599999999999E-12</c:v>
                </c:pt>
                <c:pt idx="4910">
                  <c:v>4.3930299999999999E-12</c:v>
                </c:pt>
                <c:pt idx="4911">
                  <c:v>4.3930299999999999E-12</c:v>
                </c:pt>
                <c:pt idx="4912">
                  <c:v>3.0109899999999999E-12</c:v>
                </c:pt>
                <c:pt idx="4913">
                  <c:v>3.0109899999999999E-12</c:v>
                </c:pt>
                <c:pt idx="4914">
                  <c:v>3.60058E-12</c:v>
                </c:pt>
                <c:pt idx="4915">
                  <c:v>3.60058E-12</c:v>
                </c:pt>
                <c:pt idx="4916">
                  <c:v>4.3797399999999997E-12</c:v>
                </c:pt>
                <c:pt idx="4917">
                  <c:v>4.3797399999999997E-12</c:v>
                </c:pt>
                <c:pt idx="4918">
                  <c:v>3.8881100000000001E-12</c:v>
                </c:pt>
                <c:pt idx="4919">
                  <c:v>3.8881100000000001E-12</c:v>
                </c:pt>
                <c:pt idx="4920">
                  <c:v>3.26292E-12</c:v>
                </c:pt>
                <c:pt idx="4921">
                  <c:v>3.26292E-12</c:v>
                </c:pt>
                <c:pt idx="4922">
                  <c:v>3.9507399999999998E-12</c:v>
                </c:pt>
                <c:pt idx="4923">
                  <c:v>3.9507399999999998E-12</c:v>
                </c:pt>
                <c:pt idx="4924">
                  <c:v>5.2164000000000003E-12</c:v>
                </c:pt>
                <c:pt idx="4925">
                  <c:v>5.2164000000000003E-12</c:v>
                </c:pt>
                <c:pt idx="4926">
                  <c:v>3.87634E-12</c:v>
                </c:pt>
                <c:pt idx="4927">
                  <c:v>3.87634E-12</c:v>
                </c:pt>
                <c:pt idx="4928">
                  <c:v>2.6784299999999999E-12</c:v>
                </c:pt>
                <c:pt idx="4929">
                  <c:v>2.6784299999999999E-12</c:v>
                </c:pt>
                <c:pt idx="4930">
                  <c:v>4.35617E-12</c:v>
                </c:pt>
                <c:pt idx="4931">
                  <c:v>4.35617E-12</c:v>
                </c:pt>
                <c:pt idx="4932">
                  <c:v>5.7482900000000003E-12</c:v>
                </c:pt>
                <c:pt idx="4933">
                  <c:v>5.7482900000000003E-12</c:v>
                </c:pt>
                <c:pt idx="4934">
                  <c:v>4.19686E-12</c:v>
                </c:pt>
                <c:pt idx="4935">
                  <c:v>4.19686E-12</c:v>
                </c:pt>
                <c:pt idx="4936">
                  <c:v>1.4290600000000001E-11</c:v>
                </c:pt>
                <c:pt idx="4937">
                  <c:v>1.4290600000000001E-11</c:v>
                </c:pt>
                <c:pt idx="4938">
                  <c:v>3.9358000000000003E-12</c:v>
                </c:pt>
                <c:pt idx="4939">
                  <c:v>3.9358000000000003E-12</c:v>
                </c:pt>
                <c:pt idx="4940">
                  <c:v>3.7949199999999997E-12</c:v>
                </c:pt>
                <c:pt idx="4941">
                  <c:v>3.7949199999999997E-12</c:v>
                </c:pt>
                <c:pt idx="4942">
                  <c:v>2.7587299999999999E-12</c:v>
                </c:pt>
                <c:pt idx="4943">
                  <c:v>2.7587299999999999E-12</c:v>
                </c:pt>
                <c:pt idx="4944">
                  <c:v>4.0707699999999996E-12</c:v>
                </c:pt>
                <c:pt idx="4945">
                  <c:v>4.0707699999999996E-12</c:v>
                </c:pt>
                <c:pt idx="4946">
                  <c:v>3.6494199999999996E-12</c:v>
                </c:pt>
                <c:pt idx="4947">
                  <c:v>3.6494199999999996E-12</c:v>
                </c:pt>
                <c:pt idx="4948">
                  <c:v>3.5217200000000001E-12</c:v>
                </c:pt>
                <c:pt idx="4949">
                  <c:v>3.5217200000000001E-12</c:v>
                </c:pt>
                <c:pt idx="4950">
                  <c:v>4.1644500000000001E-12</c:v>
                </c:pt>
                <c:pt idx="4951">
                  <c:v>4.1644500000000001E-12</c:v>
                </c:pt>
                <c:pt idx="4952">
                  <c:v>3.01107E-12</c:v>
                </c:pt>
                <c:pt idx="4953">
                  <c:v>3.01107E-12</c:v>
                </c:pt>
                <c:pt idx="4954">
                  <c:v>3.47753E-12</c:v>
                </c:pt>
                <c:pt idx="4955">
                  <c:v>3.47753E-12</c:v>
                </c:pt>
                <c:pt idx="4956">
                  <c:v>3.3494699999999999E-12</c:v>
                </c:pt>
                <c:pt idx="4957">
                  <c:v>3.3494699999999999E-12</c:v>
                </c:pt>
                <c:pt idx="4958">
                  <c:v>3.4399599999999998E-12</c:v>
                </c:pt>
                <c:pt idx="4959">
                  <c:v>3.4399599999999998E-12</c:v>
                </c:pt>
                <c:pt idx="4960">
                  <c:v>5.1820899999999998E-12</c:v>
                </c:pt>
                <c:pt idx="4961">
                  <c:v>5.1820899999999998E-12</c:v>
                </c:pt>
                <c:pt idx="4962">
                  <c:v>3.4098900000000001E-12</c:v>
                </c:pt>
                <c:pt idx="4963">
                  <c:v>3.4098900000000001E-12</c:v>
                </c:pt>
                <c:pt idx="4964">
                  <c:v>3.3681600000000001E-12</c:v>
                </c:pt>
                <c:pt idx="4965">
                  <c:v>3.3681600000000001E-12</c:v>
                </c:pt>
                <c:pt idx="4966">
                  <c:v>6.1856499999999996E-12</c:v>
                </c:pt>
                <c:pt idx="4967">
                  <c:v>6.1856499999999996E-12</c:v>
                </c:pt>
                <c:pt idx="4968">
                  <c:v>3.51734E-12</c:v>
                </c:pt>
                <c:pt idx="4969">
                  <c:v>3.51734E-12</c:v>
                </c:pt>
                <c:pt idx="4970">
                  <c:v>3.3810399999999999E-12</c:v>
                </c:pt>
                <c:pt idx="4971">
                  <c:v>3.3810399999999999E-12</c:v>
                </c:pt>
                <c:pt idx="4972">
                  <c:v>3.12393E-12</c:v>
                </c:pt>
                <c:pt idx="4973">
                  <c:v>3.12393E-12</c:v>
                </c:pt>
                <c:pt idx="4974">
                  <c:v>4.0107299999999998E-12</c:v>
                </c:pt>
                <c:pt idx="4975">
                  <c:v>4.0107299999999998E-12</c:v>
                </c:pt>
                <c:pt idx="4976">
                  <c:v>3.3878700000000002E-12</c:v>
                </c:pt>
                <c:pt idx="4977">
                  <c:v>3.3878700000000002E-12</c:v>
                </c:pt>
                <c:pt idx="4978">
                  <c:v>4.5545600000000003E-12</c:v>
                </c:pt>
                <c:pt idx="4979">
                  <c:v>4.5545600000000003E-12</c:v>
                </c:pt>
                <c:pt idx="4980">
                  <c:v>3.4167700000000002E-12</c:v>
                </c:pt>
                <c:pt idx="4981">
                  <c:v>3.4167700000000002E-12</c:v>
                </c:pt>
                <c:pt idx="4982">
                  <c:v>3.9529399999999999E-12</c:v>
                </c:pt>
                <c:pt idx="4983">
                  <c:v>3.9529399999999999E-12</c:v>
                </c:pt>
                <c:pt idx="4984">
                  <c:v>3.4433899999999999E-12</c:v>
                </c:pt>
                <c:pt idx="4985">
                  <c:v>3.4433899999999999E-12</c:v>
                </c:pt>
                <c:pt idx="4986">
                  <c:v>3.51392E-12</c:v>
                </c:pt>
                <c:pt idx="4987">
                  <c:v>3.51392E-12</c:v>
                </c:pt>
                <c:pt idx="4988">
                  <c:v>3.8849999999999997E-12</c:v>
                </c:pt>
                <c:pt idx="4989">
                  <c:v>3.8849999999999997E-12</c:v>
                </c:pt>
                <c:pt idx="4990">
                  <c:v>3.9699499999999997E-12</c:v>
                </c:pt>
                <c:pt idx="4991">
                  <c:v>3.9699499999999997E-12</c:v>
                </c:pt>
                <c:pt idx="4992">
                  <c:v>4.49742E-12</c:v>
                </c:pt>
                <c:pt idx="4993">
                  <c:v>4.49742E-12</c:v>
                </c:pt>
                <c:pt idx="4994">
                  <c:v>2.8952800000000002E-12</c:v>
                </c:pt>
                <c:pt idx="4995">
                  <c:v>2.8952800000000002E-12</c:v>
                </c:pt>
                <c:pt idx="4996">
                  <c:v>3.6989200000000002E-12</c:v>
                </c:pt>
                <c:pt idx="4997">
                  <c:v>3.6989200000000002E-12</c:v>
                </c:pt>
                <c:pt idx="4998">
                  <c:v>3.31805E-12</c:v>
                </c:pt>
                <c:pt idx="4999">
                  <c:v>3.31805E-12</c:v>
                </c:pt>
                <c:pt idx="5000">
                  <c:v>3.67982E-12</c:v>
                </c:pt>
                <c:pt idx="5001">
                  <c:v>3.67982E-12</c:v>
                </c:pt>
                <c:pt idx="5002">
                  <c:v>3.7235099999999998E-12</c:v>
                </c:pt>
                <c:pt idx="5003">
                  <c:v>3.7235099999999998E-12</c:v>
                </c:pt>
                <c:pt idx="5004">
                  <c:v>3.4802499999999998E-12</c:v>
                </c:pt>
                <c:pt idx="5005">
                  <c:v>3.4802499999999998E-12</c:v>
                </c:pt>
                <c:pt idx="5006">
                  <c:v>3.0104600000000001E-12</c:v>
                </c:pt>
                <c:pt idx="5007">
                  <c:v>3.0104600000000001E-12</c:v>
                </c:pt>
                <c:pt idx="5008">
                  <c:v>3.62377E-12</c:v>
                </c:pt>
                <c:pt idx="5009">
                  <c:v>3.62377E-12</c:v>
                </c:pt>
                <c:pt idx="5010">
                  <c:v>3.6929999999999997E-12</c:v>
                </c:pt>
                <c:pt idx="5011">
                  <c:v>3.6929999999999997E-12</c:v>
                </c:pt>
                <c:pt idx="5012">
                  <c:v>4.65289E-12</c:v>
                </c:pt>
                <c:pt idx="5013">
                  <c:v>4.65289E-12</c:v>
                </c:pt>
                <c:pt idx="5014">
                  <c:v>6.4630299999999998E-12</c:v>
                </c:pt>
                <c:pt idx="5015">
                  <c:v>6.4630299999999998E-12</c:v>
                </c:pt>
                <c:pt idx="5016">
                  <c:v>5.2894600000000004E-12</c:v>
                </c:pt>
                <c:pt idx="5017">
                  <c:v>5.2894600000000004E-12</c:v>
                </c:pt>
                <c:pt idx="5018">
                  <c:v>3.4231399999999999E-12</c:v>
                </c:pt>
                <c:pt idx="5019">
                  <c:v>3.4231399999999999E-12</c:v>
                </c:pt>
                <c:pt idx="5020">
                  <c:v>3.1308299999999999E-12</c:v>
                </c:pt>
                <c:pt idx="5021">
                  <c:v>3.1308299999999999E-12</c:v>
                </c:pt>
                <c:pt idx="5022">
                  <c:v>3.8723300000000003E-12</c:v>
                </c:pt>
                <c:pt idx="5023">
                  <c:v>3.8723300000000003E-12</c:v>
                </c:pt>
                <c:pt idx="5024">
                  <c:v>4.2119599999999998E-12</c:v>
                </c:pt>
                <c:pt idx="5025">
                  <c:v>4.2119599999999998E-12</c:v>
                </c:pt>
                <c:pt idx="5026">
                  <c:v>3.3420400000000002E-12</c:v>
                </c:pt>
                <c:pt idx="5027">
                  <c:v>3.3420400000000002E-12</c:v>
                </c:pt>
                <c:pt idx="5028">
                  <c:v>2.9619099999999998E-12</c:v>
                </c:pt>
                <c:pt idx="5029">
                  <c:v>2.9619099999999998E-12</c:v>
                </c:pt>
                <c:pt idx="5030">
                  <c:v>5.9766000000000002E-12</c:v>
                </c:pt>
                <c:pt idx="5031">
                  <c:v>5.9766000000000002E-12</c:v>
                </c:pt>
                <c:pt idx="5032">
                  <c:v>3.0468699999999999E-12</c:v>
                </c:pt>
                <c:pt idx="5033">
                  <c:v>3.0468699999999999E-12</c:v>
                </c:pt>
                <c:pt idx="5034">
                  <c:v>4.4682300000000002E-12</c:v>
                </c:pt>
                <c:pt idx="5035">
                  <c:v>4.4682300000000002E-12</c:v>
                </c:pt>
                <c:pt idx="5036">
                  <c:v>4.8159000000000001E-12</c:v>
                </c:pt>
                <c:pt idx="5037">
                  <c:v>4.8159000000000001E-12</c:v>
                </c:pt>
                <c:pt idx="5038">
                  <c:v>5.5956900000000004E-12</c:v>
                </c:pt>
                <c:pt idx="5039">
                  <c:v>5.5956900000000004E-12</c:v>
                </c:pt>
                <c:pt idx="5040">
                  <c:v>3.6141300000000001E-12</c:v>
                </c:pt>
                <c:pt idx="5041">
                  <c:v>3.6141300000000001E-12</c:v>
                </c:pt>
                <c:pt idx="5042">
                  <c:v>3.8815099999999997E-12</c:v>
                </c:pt>
                <c:pt idx="5043">
                  <c:v>3.8815099999999997E-12</c:v>
                </c:pt>
                <c:pt idx="5044">
                  <c:v>1.1234499999999999E-11</c:v>
                </c:pt>
                <c:pt idx="5045">
                  <c:v>1.1234499999999999E-11</c:v>
                </c:pt>
                <c:pt idx="5046">
                  <c:v>4.1993500000000003E-12</c:v>
                </c:pt>
                <c:pt idx="5047">
                  <c:v>4.1993500000000003E-12</c:v>
                </c:pt>
                <c:pt idx="5048">
                  <c:v>3.2824600000000001E-12</c:v>
                </c:pt>
                <c:pt idx="5049">
                  <c:v>3.2824600000000001E-12</c:v>
                </c:pt>
                <c:pt idx="5050">
                  <c:v>1.4277200000000001E-11</c:v>
                </c:pt>
                <c:pt idx="5051">
                  <c:v>1.4277200000000001E-11</c:v>
                </c:pt>
                <c:pt idx="5052">
                  <c:v>3.3937800000000001E-12</c:v>
                </c:pt>
                <c:pt idx="5053">
                  <c:v>3.3937800000000001E-12</c:v>
                </c:pt>
                <c:pt idx="5054">
                  <c:v>4.1957300000000003E-12</c:v>
                </c:pt>
                <c:pt idx="5055">
                  <c:v>4.1957300000000003E-12</c:v>
                </c:pt>
                <c:pt idx="5056">
                  <c:v>3.9864700000000001E-12</c:v>
                </c:pt>
                <c:pt idx="5057">
                  <c:v>3.9864700000000001E-12</c:v>
                </c:pt>
                <c:pt idx="5058">
                  <c:v>3.5912699999999999E-12</c:v>
                </c:pt>
                <c:pt idx="5059">
                  <c:v>3.5912699999999999E-12</c:v>
                </c:pt>
                <c:pt idx="5060">
                  <c:v>3.1161199999999999E-12</c:v>
                </c:pt>
                <c:pt idx="5061">
                  <c:v>3.1161199999999999E-12</c:v>
                </c:pt>
                <c:pt idx="5062">
                  <c:v>3.2372999999999999E-12</c:v>
                </c:pt>
                <c:pt idx="5063">
                  <c:v>3.2372999999999999E-12</c:v>
                </c:pt>
                <c:pt idx="5064">
                  <c:v>3.4858999999999999E-12</c:v>
                </c:pt>
                <c:pt idx="5065">
                  <c:v>3.4858999999999999E-12</c:v>
                </c:pt>
                <c:pt idx="5066">
                  <c:v>3.5929600000000001E-12</c:v>
                </c:pt>
                <c:pt idx="5067">
                  <c:v>3.5929600000000001E-12</c:v>
                </c:pt>
                <c:pt idx="5068">
                  <c:v>3.10724E-12</c:v>
                </c:pt>
                <c:pt idx="5069">
                  <c:v>3.10724E-12</c:v>
                </c:pt>
                <c:pt idx="5070">
                  <c:v>3.1254599999999999E-12</c:v>
                </c:pt>
                <c:pt idx="5071">
                  <c:v>3.1254599999999999E-12</c:v>
                </c:pt>
                <c:pt idx="5072">
                  <c:v>4.8723400000000002E-12</c:v>
                </c:pt>
                <c:pt idx="5073">
                  <c:v>4.8723400000000002E-12</c:v>
                </c:pt>
                <c:pt idx="5074">
                  <c:v>4.3386800000000002E-12</c:v>
                </c:pt>
                <c:pt idx="5075">
                  <c:v>4.3386800000000002E-12</c:v>
                </c:pt>
                <c:pt idx="5076">
                  <c:v>3.7617800000000002E-12</c:v>
                </c:pt>
                <c:pt idx="5077">
                  <c:v>3.7617800000000002E-12</c:v>
                </c:pt>
                <c:pt idx="5078">
                  <c:v>4.0306700000000002E-12</c:v>
                </c:pt>
                <c:pt idx="5079">
                  <c:v>4.0306700000000002E-12</c:v>
                </c:pt>
                <c:pt idx="5080">
                  <c:v>3.3429600000000001E-12</c:v>
                </c:pt>
                <c:pt idx="5081">
                  <c:v>3.3429600000000001E-12</c:v>
                </c:pt>
                <c:pt idx="5082">
                  <c:v>3.9730200000000004E-12</c:v>
                </c:pt>
                <c:pt idx="5083">
                  <c:v>3.9730200000000004E-12</c:v>
                </c:pt>
                <c:pt idx="5084">
                  <c:v>3.86013E-12</c:v>
                </c:pt>
                <c:pt idx="5085">
                  <c:v>3.86013E-12</c:v>
                </c:pt>
                <c:pt idx="5086">
                  <c:v>3.8130300000000004E-12</c:v>
                </c:pt>
                <c:pt idx="5087">
                  <c:v>3.8130300000000004E-12</c:v>
                </c:pt>
                <c:pt idx="5088">
                  <c:v>2.9966899999999998E-12</c:v>
                </c:pt>
                <c:pt idx="5089">
                  <c:v>2.9966899999999998E-12</c:v>
                </c:pt>
                <c:pt idx="5090">
                  <c:v>3.52773E-12</c:v>
                </c:pt>
                <c:pt idx="5091">
                  <c:v>3.52773E-12</c:v>
                </c:pt>
                <c:pt idx="5092">
                  <c:v>3.6835799999999999E-12</c:v>
                </c:pt>
                <c:pt idx="5093">
                  <c:v>3.6835799999999999E-12</c:v>
                </c:pt>
                <c:pt idx="5094">
                  <c:v>3.4703200000000001E-12</c:v>
                </c:pt>
                <c:pt idx="5095">
                  <c:v>3.4703200000000001E-12</c:v>
                </c:pt>
                <c:pt idx="5096">
                  <c:v>4.5553199999999996E-12</c:v>
                </c:pt>
                <c:pt idx="5097">
                  <c:v>4.5553199999999996E-12</c:v>
                </c:pt>
                <c:pt idx="5098">
                  <c:v>4.0280700000000002E-12</c:v>
                </c:pt>
                <c:pt idx="5099">
                  <c:v>4.0280700000000002E-12</c:v>
                </c:pt>
                <c:pt idx="5100">
                  <c:v>2.9411100000000002E-12</c:v>
                </c:pt>
                <c:pt idx="5101">
                  <c:v>2.9411100000000002E-12</c:v>
                </c:pt>
                <c:pt idx="5102">
                  <c:v>4.0542199999999997E-12</c:v>
                </c:pt>
                <c:pt idx="5103">
                  <c:v>4.0542199999999997E-12</c:v>
                </c:pt>
                <c:pt idx="5104">
                  <c:v>4.0484299999999999E-12</c:v>
                </c:pt>
                <c:pt idx="5105">
                  <c:v>4.0484299999999999E-12</c:v>
                </c:pt>
                <c:pt idx="5106">
                  <c:v>3.2058800000000001E-12</c:v>
                </c:pt>
                <c:pt idx="5107">
                  <c:v>3.2058800000000001E-12</c:v>
                </c:pt>
                <c:pt idx="5108">
                  <c:v>3.76498E-12</c:v>
                </c:pt>
                <c:pt idx="5109">
                  <c:v>3.76498E-12</c:v>
                </c:pt>
                <c:pt idx="5110">
                  <c:v>4.5500599999999997E-12</c:v>
                </c:pt>
                <c:pt idx="5111">
                  <c:v>4.5500599999999997E-12</c:v>
                </c:pt>
                <c:pt idx="5112">
                  <c:v>3.7738499999999997E-12</c:v>
                </c:pt>
                <c:pt idx="5113">
                  <c:v>3.7738499999999997E-12</c:v>
                </c:pt>
                <c:pt idx="5114">
                  <c:v>4.1272500000000002E-12</c:v>
                </c:pt>
                <c:pt idx="5115">
                  <c:v>4.1272500000000002E-12</c:v>
                </c:pt>
                <c:pt idx="5116">
                  <c:v>3.1607400000000001E-12</c:v>
                </c:pt>
                <c:pt idx="5117">
                  <c:v>3.1607400000000001E-12</c:v>
                </c:pt>
                <c:pt idx="5118">
                  <c:v>3.6263800000000001E-12</c:v>
                </c:pt>
                <c:pt idx="5119">
                  <c:v>3.6263800000000001E-12</c:v>
                </c:pt>
                <c:pt idx="5120">
                  <c:v>4.9670299999999997E-12</c:v>
                </c:pt>
                <c:pt idx="5121">
                  <c:v>4.9670299999999997E-12</c:v>
                </c:pt>
                <c:pt idx="5122">
                  <c:v>3.8900500000000004E-12</c:v>
                </c:pt>
                <c:pt idx="5123">
                  <c:v>3.8900500000000004E-12</c:v>
                </c:pt>
                <c:pt idx="5124">
                  <c:v>3.5877300000000001E-12</c:v>
                </c:pt>
                <c:pt idx="5125">
                  <c:v>3.5877300000000001E-12</c:v>
                </c:pt>
                <c:pt idx="5126">
                  <c:v>5.0472500000000003E-12</c:v>
                </c:pt>
                <c:pt idx="5127">
                  <c:v>5.0472500000000003E-12</c:v>
                </c:pt>
                <c:pt idx="5128">
                  <c:v>3.0569100000000001E-12</c:v>
                </c:pt>
                <c:pt idx="5129">
                  <c:v>3.0569100000000001E-12</c:v>
                </c:pt>
                <c:pt idx="5130">
                  <c:v>4.0139100000000002E-12</c:v>
                </c:pt>
                <c:pt idx="5131">
                  <c:v>4.0139100000000002E-12</c:v>
                </c:pt>
                <c:pt idx="5132">
                  <c:v>3.5011199999999999E-12</c:v>
                </c:pt>
                <c:pt idx="5133">
                  <c:v>3.5011199999999999E-12</c:v>
                </c:pt>
                <c:pt idx="5134">
                  <c:v>4.1420300000000003E-12</c:v>
                </c:pt>
                <c:pt idx="5135">
                  <c:v>4.1420300000000003E-12</c:v>
                </c:pt>
                <c:pt idx="5136">
                  <c:v>4.1508199999999999E-12</c:v>
                </c:pt>
                <c:pt idx="5137">
                  <c:v>4.1508199999999999E-12</c:v>
                </c:pt>
                <c:pt idx="5138">
                  <c:v>3.1076600000000001E-12</c:v>
                </c:pt>
                <c:pt idx="5139">
                  <c:v>3.1076600000000001E-12</c:v>
                </c:pt>
                <c:pt idx="5140">
                  <c:v>4.0853399999999996E-12</c:v>
                </c:pt>
                <c:pt idx="5141">
                  <c:v>4.0853399999999996E-12</c:v>
                </c:pt>
                <c:pt idx="5142">
                  <c:v>3.2449599999999999E-12</c:v>
                </c:pt>
                <c:pt idx="5143">
                  <c:v>3.2449599999999999E-12</c:v>
                </c:pt>
                <c:pt idx="5144">
                  <c:v>3.4060399999999999E-12</c:v>
                </c:pt>
                <c:pt idx="5145">
                  <c:v>3.4060399999999999E-12</c:v>
                </c:pt>
                <c:pt idx="5146">
                  <c:v>7.6089200000000003E-12</c:v>
                </c:pt>
                <c:pt idx="5147">
                  <c:v>7.6089200000000003E-12</c:v>
                </c:pt>
                <c:pt idx="5148">
                  <c:v>3.8634900000000001E-12</c:v>
                </c:pt>
                <c:pt idx="5149">
                  <c:v>3.8634900000000001E-12</c:v>
                </c:pt>
                <c:pt idx="5150">
                  <c:v>5.1829599999999999E-11</c:v>
                </c:pt>
                <c:pt idx="5151">
                  <c:v>5.1829599999999999E-11</c:v>
                </c:pt>
                <c:pt idx="5152">
                  <c:v>3.2204600000000002E-12</c:v>
                </c:pt>
                <c:pt idx="5153">
                  <c:v>3.2204600000000002E-12</c:v>
                </c:pt>
                <c:pt idx="5154">
                  <c:v>4.6307500000000002E-12</c:v>
                </c:pt>
                <c:pt idx="5155">
                  <c:v>4.6307500000000002E-12</c:v>
                </c:pt>
                <c:pt idx="5156">
                  <c:v>2.9496600000000002E-12</c:v>
                </c:pt>
                <c:pt idx="5157">
                  <c:v>2.9496600000000002E-12</c:v>
                </c:pt>
                <c:pt idx="5158">
                  <c:v>3.5302599999999999E-12</c:v>
                </c:pt>
                <c:pt idx="5159">
                  <c:v>3.5302599999999999E-12</c:v>
                </c:pt>
                <c:pt idx="5160">
                  <c:v>4.1110799999999999E-12</c:v>
                </c:pt>
                <c:pt idx="5161">
                  <c:v>4.1110799999999999E-12</c:v>
                </c:pt>
                <c:pt idx="5162">
                  <c:v>5.1143400000000002E-12</c:v>
                </c:pt>
                <c:pt idx="5163">
                  <c:v>5.1143400000000002E-12</c:v>
                </c:pt>
                <c:pt idx="5164">
                  <c:v>2.8479100000000001E-12</c:v>
                </c:pt>
                <c:pt idx="5165">
                  <c:v>2.8479100000000001E-12</c:v>
                </c:pt>
                <c:pt idx="5166">
                  <c:v>3.8492999999999998E-12</c:v>
                </c:pt>
                <c:pt idx="5167">
                  <c:v>3.8492999999999998E-12</c:v>
                </c:pt>
                <c:pt idx="5168">
                  <c:v>3.7985800000000002E-12</c:v>
                </c:pt>
                <c:pt idx="5169">
                  <c:v>3.7985800000000002E-12</c:v>
                </c:pt>
                <c:pt idx="5170">
                  <c:v>3.8574399999999998E-12</c:v>
                </c:pt>
                <c:pt idx="5171">
                  <c:v>3.8574399999999998E-12</c:v>
                </c:pt>
                <c:pt idx="5172">
                  <c:v>4.2798400000000001E-12</c:v>
                </c:pt>
                <c:pt idx="5173">
                  <c:v>4.2798400000000001E-12</c:v>
                </c:pt>
                <c:pt idx="5174">
                  <c:v>2.87834E-12</c:v>
                </c:pt>
                <c:pt idx="5175">
                  <c:v>2.87834E-12</c:v>
                </c:pt>
                <c:pt idx="5176">
                  <c:v>3.7315899999999999E-12</c:v>
                </c:pt>
                <c:pt idx="5177">
                  <c:v>3.7315899999999999E-12</c:v>
                </c:pt>
                <c:pt idx="5178">
                  <c:v>3.4323699999999998E-12</c:v>
                </c:pt>
                <c:pt idx="5179">
                  <c:v>3.4323699999999998E-12</c:v>
                </c:pt>
                <c:pt idx="5180">
                  <c:v>6.6815500000000003E-12</c:v>
                </c:pt>
                <c:pt idx="5181">
                  <c:v>6.6815500000000003E-12</c:v>
                </c:pt>
                <c:pt idx="5182">
                  <c:v>3.7204299999999997E-12</c:v>
                </c:pt>
                <c:pt idx="5183">
                  <c:v>3.7204299999999997E-12</c:v>
                </c:pt>
                <c:pt idx="5184">
                  <c:v>3.42134E-12</c:v>
                </c:pt>
                <c:pt idx="5185">
                  <c:v>3.42134E-12</c:v>
                </c:pt>
                <c:pt idx="5186">
                  <c:v>3.3619100000000002E-12</c:v>
                </c:pt>
                <c:pt idx="5187">
                  <c:v>3.3619100000000002E-12</c:v>
                </c:pt>
                <c:pt idx="5188">
                  <c:v>4.8459400000000003E-12</c:v>
                </c:pt>
                <c:pt idx="5189">
                  <c:v>4.8459400000000003E-12</c:v>
                </c:pt>
                <c:pt idx="5190">
                  <c:v>3.0765499999999999E-12</c:v>
                </c:pt>
                <c:pt idx="5191">
                  <c:v>3.0765499999999999E-12</c:v>
                </c:pt>
                <c:pt idx="5192">
                  <c:v>4.1231199999999999E-12</c:v>
                </c:pt>
                <c:pt idx="5193">
                  <c:v>4.1231199999999999E-12</c:v>
                </c:pt>
                <c:pt idx="5194">
                  <c:v>8.3057699999999993E-12</c:v>
                </c:pt>
                <c:pt idx="5195">
                  <c:v>8.3057699999999993E-12</c:v>
                </c:pt>
                <c:pt idx="5196">
                  <c:v>4.6467600000000003E-12</c:v>
                </c:pt>
                <c:pt idx="5197">
                  <c:v>4.6467600000000003E-12</c:v>
                </c:pt>
                <c:pt idx="5198">
                  <c:v>3.7386299999999998E-12</c:v>
                </c:pt>
                <c:pt idx="5199">
                  <c:v>3.7386299999999998E-12</c:v>
                </c:pt>
                <c:pt idx="5200">
                  <c:v>3.1015899999999999E-12</c:v>
                </c:pt>
                <c:pt idx="5201">
                  <c:v>3.1015899999999999E-12</c:v>
                </c:pt>
                <c:pt idx="5202">
                  <c:v>6.5520199999999998E-12</c:v>
                </c:pt>
                <c:pt idx="5203">
                  <c:v>6.5520199999999998E-12</c:v>
                </c:pt>
                <c:pt idx="5204">
                  <c:v>3.7930799999999998E-12</c:v>
                </c:pt>
                <c:pt idx="5205">
                  <c:v>3.7930799999999998E-12</c:v>
                </c:pt>
                <c:pt idx="5206">
                  <c:v>5.5711200000000002E-12</c:v>
                </c:pt>
                <c:pt idx="5207">
                  <c:v>5.5711200000000002E-12</c:v>
                </c:pt>
                <c:pt idx="5208">
                  <c:v>5.3581199999999999E-11</c:v>
                </c:pt>
                <c:pt idx="5209">
                  <c:v>5.3581199999999999E-11</c:v>
                </c:pt>
                <c:pt idx="5210">
                  <c:v>3.4484300000000001E-12</c:v>
                </c:pt>
                <c:pt idx="5211">
                  <c:v>3.4484300000000001E-12</c:v>
                </c:pt>
                <c:pt idx="5212">
                  <c:v>3.38984E-12</c:v>
                </c:pt>
                <c:pt idx="5213">
                  <c:v>3.38984E-12</c:v>
                </c:pt>
                <c:pt idx="5214">
                  <c:v>3.3607100000000001E-12</c:v>
                </c:pt>
                <c:pt idx="5215">
                  <c:v>3.3607100000000001E-12</c:v>
                </c:pt>
                <c:pt idx="5216">
                  <c:v>3.4382599999999999E-12</c:v>
                </c:pt>
                <c:pt idx="5217">
                  <c:v>3.4382599999999999E-12</c:v>
                </c:pt>
                <c:pt idx="5218">
                  <c:v>3.1223499999999999E-12</c:v>
                </c:pt>
                <c:pt idx="5219">
                  <c:v>3.1223499999999999E-12</c:v>
                </c:pt>
                <c:pt idx="5220">
                  <c:v>3.2880499999999999E-12</c:v>
                </c:pt>
                <c:pt idx="5221">
                  <c:v>3.2880499999999999E-12</c:v>
                </c:pt>
                <c:pt idx="5222">
                  <c:v>3.68434E-12</c:v>
                </c:pt>
                <c:pt idx="5223">
                  <c:v>3.68434E-12</c:v>
                </c:pt>
                <c:pt idx="5224">
                  <c:v>3.3818800000000001E-12</c:v>
                </c:pt>
                <c:pt idx="5225">
                  <c:v>3.3818800000000001E-12</c:v>
                </c:pt>
                <c:pt idx="5226">
                  <c:v>3.7141299999999996E-12</c:v>
                </c:pt>
                <c:pt idx="5227">
                  <c:v>3.7141299999999996E-12</c:v>
                </c:pt>
                <c:pt idx="5228">
                  <c:v>3.6034600000000001E-12</c:v>
                </c:pt>
                <c:pt idx="5229">
                  <c:v>3.6034600000000001E-12</c:v>
                </c:pt>
                <c:pt idx="5230">
                  <c:v>2.9033800000000001E-12</c:v>
                </c:pt>
                <c:pt idx="5231">
                  <c:v>2.9033800000000001E-12</c:v>
                </c:pt>
                <c:pt idx="5232">
                  <c:v>5.1114999999999998E-12</c:v>
                </c:pt>
                <c:pt idx="5233">
                  <c:v>5.1114999999999998E-12</c:v>
                </c:pt>
                <c:pt idx="5234">
                  <c:v>3.6683799999999998E-12</c:v>
                </c:pt>
                <c:pt idx="5235">
                  <c:v>3.6683799999999998E-12</c:v>
                </c:pt>
                <c:pt idx="5236">
                  <c:v>3.3939200000000001E-12</c:v>
                </c:pt>
                <c:pt idx="5237">
                  <c:v>3.3939200000000001E-12</c:v>
                </c:pt>
                <c:pt idx="5238">
                  <c:v>4.6424400000000002E-12</c:v>
                </c:pt>
                <c:pt idx="5239">
                  <c:v>4.6424400000000002E-12</c:v>
                </c:pt>
                <c:pt idx="5240">
                  <c:v>2.9649899999999999E-12</c:v>
                </c:pt>
                <c:pt idx="5241">
                  <c:v>2.9649899999999999E-12</c:v>
                </c:pt>
                <c:pt idx="5242">
                  <c:v>3.5252E-12</c:v>
                </c:pt>
                <c:pt idx="5243">
                  <c:v>3.5252E-12</c:v>
                </c:pt>
                <c:pt idx="5244">
                  <c:v>3.6927000000000002E-12</c:v>
                </c:pt>
                <c:pt idx="5245">
                  <c:v>3.6927000000000002E-12</c:v>
                </c:pt>
                <c:pt idx="5246">
                  <c:v>2.9816799999999999E-12</c:v>
                </c:pt>
                <c:pt idx="5247">
                  <c:v>2.9816799999999999E-12</c:v>
                </c:pt>
                <c:pt idx="5248">
                  <c:v>2.8003000000000001E-12</c:v>
                </c:pt>
                <c:pt idx="5249">
                  <c:v>2.8003000000000001E-12</c:v>
                </c:pt>
                <c:pt idx="5250">
                  <c:v>2.36318E-12</c:v>
                </c:pt>
                <c:pt idx="5251">
                  <c:v>2.36318E-12</c:v>
                </c:pt>
                <c:pt idx="5252">
                  <c:v>4.5010700000000003E-12</c:v>
                </c:pt>
                <c:pt idx="5253">
                  <c:v>4.5010700000000003E-12</c:v>
                </c:pt>
                <c:pt idx="5254">
                  <c:v>3.4575600000000001E-12</c:v>
                </c:pt>
                <c:pt idx="5255">
                  <c:v>3.4575600000000001E-12</c:v>
                </c:pt>
                <c:pt idx="5256">
                  <c:v>2.8664199999999998E-12</c:v>
                </c:pt>
                <c:pt idx="5257">
                  <c:v>2.8664199999999998E-12</c:v>
                </c:pt>
                <c:pt idx="5258">
                  <c:v>3.2140300000000002E-12</c:v>
                </c:pt>
                <c:pt idx="5259">
                  <c:v>3.2140300000000002E-12</c:v>
                </c:pt>
                <c:pt idx="5260">
                  <c:v>3.4011799999999999E-12</c:v>
                </c:pt>
                <c:pt idx="5261">
                  <c:v>3.4011799999999999E-12</c:v>
                </c:pt>
                <c:pt idx="5262">
                  <c:v>2.7195399999999999E-12</c:v>
                </c:pt>
                <c:pt idx="5263">
                  <c:v>2.7195399999999999E-12</c:v>
                </c:pt>
                <c:pt idx="5264">
                  <c:v>4.1646000000000002E-12</c:v>
                </c:pt>
                <c:pt idx="5265">
                  <c:v>4.1646000000000002E-12</c:v>
                </c:pt>
                <c:pt idx="5266">
                  <c:v>3.1426899999999998E-12</c:v>
                </c:pt>
                <c:pt idx="5267">
                  <c:v>3.1426899999999998E-12</c:v>
                </c:pt>
                <c:pt idx="5268">
                  <c:v>2.9736700000000002E-12</c:v>
                </c:pt>
                <c:pt idx="5269">
                  <c:v>2.9736700000000002E-12</c:v>
                </c:pt>
                <c:pt idx="5270">
                  <c:v>3.0769900000000002E-12</c:v>
                </c:pt>
                <c:pt idx="5271">
                  <c:v>3.0769900000000002E-12</c:v>
                </c:pt>
                <c:pt idx="5272">
                  <c:v>2.9012000000000002E-12</c:v>
                </c:pt>
                <c:pt idx="5273">
                  <c:v>2.9012000000000002E-12</c:v>
                </c:pt>
                <c:pt idx="5274">
                  <c:v>4.0985599999999999E-12</c:v>
                </c:pt>
                <c:pt idx="5275">
                  <c:v>4.0985599999999999E-12</c:v>
                </c:pt>
                <c:pt idx="5276">
                  <c:v>5.0252499999999998E-12</c:v>
                </c:pt>
                <c:pt idx="5277">
                  <c:v>5.0252499999999998E-12</c:v>
                </c:pt>
                <c:pt idx="5278">
                  <c:v>2.6718E-12</c:v>
                </c:pt>
                <c:pt idx="5279">
                  <c:v>2.6718E-12</c:v>
                </c:pt>
                <c:pt idx="5280">
                  <c:v>3.0518299999999999E-12</c:v>
                </c:pt>
                <c:pt idx="5281">
                  <c:v>3.0518299999999999E-12</c:v>
                </c:pt>
                <c:pt idx="5282">
                  <c:v>2.73589E-12</c:v>
                </c:pt>
                <c:pt idx="5283">
                  <c:v>2.73589E-12</c:v>
                </c:pt>
                <c:pt idx="5284">
                  <c:v>3.1726400000000001E-12</c:v>
                </c:pt>
                <c:pt idx="5285">
                  <c:v>3.1726400000000001E-12</c:v>
                </c:pt>
                <c:pt idx="5286">
                  <c:v>2.8084599999999999E-12</c:v>
                </c:pt>
                <c:pt idx="5287">
                  <c:v>2.8084599999999999E-12</c:v>
                </c:pt>
                <c:pt idx="5288">
                  <c:v>2.8766400000000002E-12</c:v>
                </c:pt>
                <c:pt idx="5289">
                  <c:v>2.8766400000000002E-12</c:v>
                </c:pt>
                <c:pt idx="5290">
                  <c:v>2.8502499999999999E-12</c:v>
                </c:pt>
                <c:pt idx="5291">
                  <c:v>2.8502499999999999E-12</c:v>
                </c:pt>
                <c:pt idx="5292">
                  <c:v>2.8686799999999998E-12</c:v>
                </c:pt>
                <c:pt idx="5293">
                  <c:v>2.8686799999999998E-12</c:v>
                </c:pt>
                <c:pt idx="5294">
                  <c:v>3.1990899999999999E-12</c:v>
                </c:pt>
                <c:pt idx="5295">
                  <c:v>3.1990899999999999E-12</c:v>
                </c:pt>
                <c:pt idx="5296">
                  <c:v>3.73188E-12</c:v>
                </c:pt>
                <c:pt idx="5297">
                  <c:v>3.73188E-12</c:v>
                </c:pt>
                <c:pt idx="5298">
                  <c:v>2.7953899999999999E-12</c:v>
                </c:pt>
                <c:pt idx="5299">
                  <c:v>2.7953899999999999E-12</c:v>
                </c:pt>
                <c:pt idx="5300">
                  <c:v>2.9898499999999998E-12</c:v>
                </c:pt>
                <c:pt idx="5301">
                  <c:v>2.9898499999999998E-12</c:v>
                </c:pt>
                <c:pt idx="5302">
                  <c:v>3.4508000000000002E-12</c:v>
                </c:pt>
                <c:pt idx="5303">
                  <c:v>3.4508000000000002E-12</c:v>
                </c:pt>
                <c:pt idx="5304">
                  <c:v>5.7545999999999997E-12</c:v>
                </c:pt>
                <c:pt idx="5305">
                  <c:v>5.7545999999999997E-12</c:v>
                </c:pt>
                <c:pt idx="5306">
                  <c:v>3.4738400000000001E-12</c:v>
                </c:pt>
                <c:pt idx="5307">
                  <c:v>3.4738400000000001E-12</c:v>
                </c:pt>
                <c:pt idx="5308">
                  <c:v>2.8653699999999999E-12</c:v>
                </c:pt>
                <c:pt idx="5309">
                  <c:v>2.8653699999999999E-12</c:v>
                </c:pt>
                <c:pt idx="5310">
                  <c:v>3.2841799999999998E-12</c:v>
                </c:pt>
                <c:pt idx="5311">
                  <c:v>3.2841799999999998E-12</c:v>
                </c:pt>
                <c:pt idx="5312">
                  <c:v>3.7921600000000003E-12</c:v>
                </c:pt>
                <c:pt idx="5313">
                  <c:v>3.7921600000000003E-12</c:v>
                </c:pt>
                <c:pt idx="5314">
                  <c:v>4.7226499999999999E-12</c:v>
                </c:pt>
                <c:pt idx="5315">
                  <c:v>4.7226499999999999E-12</c:v>
                </c:pt>
                <c:pt idx="5316">
                  <c:v>2.99017E-12</c:v>
                </c:pt>
                <c:pt idx="5317">
                  <c:v>2.99017E-12</c:v>
                </c:pt>
                <c:pt idx="5318">
                  <c:v>3.3119000000000001E-12</c:v>
                </c:pt>
                <c:pt idx="5319">
                  <c:v>3.3119000000000001E-12</c:v>
                </c:pt>
                <c:pt idx="5320">
                  <c:v>2.8491E-12</c:v>
                </c:pt>
                <c:pt idx="5321">
                  <c:v>2.8491E-12</c:v>
                </c:pt>
                <c:pt idx="5322">
                  <c:v>3.7889500000000003E-12</c:v>
                </c:pt>
                <c:pt idx="5323">
                  <c:v>3.7889500000000003E-12</c:v>
                </c:pt>
                <c:pt idx="5324">
                  <c:v>2.94783E-12</c:v>
                </c:pt>
                <c:pt idx="5325">
                  <c:v>2.94783E-12</c:v>
                </c:pt>
                <c:pt idx="5326">
                  <c:v>2.9095199999999999E-12</c:v>
                </c:pt>
                <c:pt idx="5327">
                  <c:v>2.9095199999999999E-12</c:v>
                </c:pt>
                <c:pt idx="5328">
                  <c:v>4.0788499999999997E-12</c:v>
                </c:pt>
                <c:pt idx="5329">
                  <c:v>4.0788499999999997E-12</c:v>
                </c:pt>
                <c:pt idx="5330">
                  <c:v>3.0472600000000001E-12</c:v>
                </c:pt>
                <c:pt idx="5331">
                  <c:v>3.0472600000000001E-12</c:v>
                </c:pt>
                <c:pt idx="5332">
                  <c:v>2.6528499999999999E-12</c:v>
                </c:pt>
                <c:pt idx="5333">
                  <c:v>2.6528499999999999E-12</c:v>
                </c:pt>
                <c:pt idx="5334">
                  <c:v>2.59605E-12</c:v>
                </c:pt>
                <c:pt idx="5335">
                  <c:v>2.59605E-12</c:v>
                </c:pt>
                <c:pt idx="5336">
                  <c:v>3.7457900000000003E-12</c:v>
                </c:pt>
                <c:pt idx="5337">
                  <c:v>3.7457900000000003E-12</c:v>
                </c:pt>
                <c:pt idx="5338">
                  <c:v>2.9801099999999999E-12</c:v>
                </c:pt>
                <c:pt idx="5339">
                  <c:v>2.9801099999999999E-12</c:v>
                </c:pt>
                <c:pt idx="5340">
                  <c:v>3.9163000000000002E-12</c:v>
                </c:pt>
                <c:pt idx="5341">
                  <c:v>3.9163000000000002E-12</c:v>
                </c:pt>
                <c:pt idx="5342">
                  <c:v>3.5830500000000002E-12</c:v>
                </c:pt>
                <c:pt idx="5343">
                  <c:v>3.5830500000000002E-12</c:v>
                </c:pt>
                <c:pt idx="5344">
                  <c:v>2.96394E-12</c:v>
                </c:pt>
                <c:pt idx="5345">
                  <c:v>2.96394E-12</c:v>
                </c:pt>
                <c:pt idx="5346">
                  <c:v>3.2488100000000002E-12</c:v>
                </c:pt>
                <c:pt idx="5347">
                  <c:v>3.2488100000000002E-12</c:v>
                </c:pt>
                <c:pt idx="5348">
                  <c:v>2.4323400000000001E-12</c:v>
                </c:pt>
                <c:pt idx="5349">
                  <c:v>2.4323400000000001E-12</c:v>
                </c:pt>
                <c:pt idx="5350">
                  <c:v>3.55161E-12</c:v>
                </c:pt>
                <c:pt idx="5351">
                  <c:v>3.55161E-12</c:v>
                </c:pt>
                <c:pt idx="5352">
                  <c:v>2.97885E-12</c:v>
                </c:pt>
                <c:pt idx="5353">
                  <c:v>2.97885E-12</c:v>
                </c:pt>
                <c:pt idx="5354">
                  <c:v>3.6893400000000001E-12</c:v>
                </c:pt>
                <c:pt idx="5355">
                  <c:v>3.6893400000000001E-12</c:v>
                </c:pt>
                <c:pt idx="5356">
                  <c:v>2.83046E-12</c:v>
                </c:pt>
                <c:pt idx="5357">
                  <c:v>2.83046E-12</c:v>
                </c:pt>
                <c:pt idx="5358">
                  <c:v>2.8316399999999998E-12</c:v>
                </c:pt>
                <c:pt idx="5359">
                  <c:v>2.8316399999999998E-12</c:v>
                </c:pt>
                <c:pt idx="5360">
                  <c:v>3.7915699999999998E-12</c:v>
                </c:pt>
                <c:pt idx="5361">
                  <c:v>3.7915699999999998E-12</c:v>
                </c:pt>
                <c:pt idx="5362">
                  <c:v>1.4311299999999999E-11</c:v>
                </c:pt>
                <c:pt idx="5363">
                  <c:v>1.4311299999999999E-11</c:v>
                </c:pt>
                <c:pt idx="5364">
                  <c:v>4.61808E-12</c:v>
                </c:pt>
                <c:pt idx="5365">
                  <c:v>4.61808E-12</c:v>
                </c:pt>
                <c:pt idx="5366">
                  <c:v>3.2930699999999998E-12</c:v>
                </c:pt>
                <c:pt idx="5367">
                  <c:v>3.2930699999999998E-12</c:v>
                </c:pt>
                <c:pt idx="5368">
                  <c:v>3.43006E-12</c:v>
                </c:pt>
                <c:pt idx="5369">
                  <c:v>3.43006E-12</c:v>
                </c:pt>
                <c:pt idx="5370">
                  <c:v>2.2053200000000001E-12</c:v>
                </c:pt>
                <c:pt idx="5371">
                  <c:v>2.2053200000000001E-12</c:v>
                </c:pt>
                <c:pt idx="5372">
                  <c:v>3.1517199999999998E-12</c:v>
                </c:pt>
                <c:pt idx="5373">
                  <c:v>3.1517199999999998E-12</c:v>
                </c:pt>
                <c:pt idx="5374">
                  <c:v>3.2346599999999999E-12</c:v>
                </c:pt>
                <c:pt idx="5375">
                  <c:v>3.2346599999999999E-12</c:v>
                </c:pt>
                <c:pt idx="5376">
                  <c:v>2.5272800000000001E-12</c:v>
                </c:pt>
                <c:pt idx="5377">
                  <c:v>2.5272800000000001E-12</c:v>
                </c:pt>
                <c:pt idx="5378">
                  <c:v>3.3729699999999999E-12</c:v>
                </c:pt>
                <c:pt idx="5379">
                  <c:v>3.3729699999999999E-12</c:v>
                </c:pt>
                <c:pt idx="5380">
                  <c:v>3.8961800000000001E-12</c:v>
                </c:pt>
                <c:pt idx="5381">
                  <c:v>3.8961800000000001E-12</c:v>
                </c:pt>
                <c:pt idx="5382">
                  <c:v>4.3382000000000002E-12</c:v>
                </c:pt>
                <c:pt idx="5383">
                  <c:v>4.3382000000000002E-12</c:v>
                </c:pt>
                <c:pt idx="5384">
                  <c:v>3.60561E-12</c:v>
                </c:pt>
                <c:pt idx="5385">
                  <c:v>3.60561E-12</c:v>
                </c:pt>
                <c:pt idx="5386">
                  <c:v>2.85891E-12</c:v>
                </c:pt>
                <c:pt idx="5387">
                  <c:v>2.85891E-12</c:v>
                </c:pt>
                <c:pt idx="5388">
                  <c:v>3.3232200000000001E-12</c:v>
                </c:pt>
                <c:pt idx="5389">
                  <c:v>3.3232200000000001E-12</c:v>
                </c:pt>
                <c:pt idx="5390">
                  <c:v>4.13489E-12</c:v>
                </c:pt>
                <c:pt idx="5391">
                  <c:v>4.13489E-12</c:v>
                </c:pt>
                <c:pt idx="5392">
                  <c:v>1.2349400000000001E-11</c:v>
                </c:pt>
                <c:pt idx="5393">
                  <c:v>1.2349400000000001E-11</c:v>
                </c:pt>
                <c:pt idx="5394">
                  <c:v>3.17167E-12</c:v>
                </c:pt>
                <c:pt idx="5395">
                  <c:v>3.17167E-12</c:v>
                </c:pt>
                <c:pt idx="5396">
                  <c:v>2.2046400000000002E-12</c:v>
                </c:pt>
                <c:pt idx="5397">
                  <c:v>2.2046400000000002E-12</c:v>
                </c:pt>
                <c:pt idx="5398">
                  <c:v>2.8287200000000001E-12</c:v>
                </c:pt>
                <c:pt idx="5399">
                  <c:v>2.8287200000000001E-12</c:v>
                </c:pt>
                <c:pt idx="5400">
                  <c:v>3.48242E-12</c:v>
                </c:pt>
                <c:pt idx="5401">
                  <c:v>3.48242E-12</c:v>
                </c:pt>
                <c:pt idx="5402">
                  <c:v>4.5702999999999996E-12</c:v>
                </c:pt>
                <c:pt idx="5403">
                  <c:v>4.5702999999999996E-12</c:v>
                </c:pt>
                <c:pt idx="5404">
                  <c:v>3.1465E-12</c:v>
                </c:pt>
                <c:pt idx="5405">
                  <c:v>3.1465E-12</c:v>
                </c:pt>
                <c:pt idx="5406">
                  <c:v>3.02735E-12</c:v>
                </c:pt>
                <c:pt idx="5407">
                  <c:v>3.02735E-12</c:v>
                </c:pt>
                <c:pt idx="5408">
                  <c:v>2.8754800000000002E-12</c:v>
                </c:pt>
                <c:pt idx="5409">
                  <c:v>2.8754800000000002E-12</c:v>
                </c:pt>
                <c:pt idx="5410">
                  <c:v>3.2960700000000001E-12</c:v>
                </c:pt>
                <c:pt idx="5411">
                  <c:v>3.2960700000000001E-12</c:v>
                </c:pt>
                <c:pt idx="5412">
                  <c:v>3.1966200000000002E-12</c:v>
                </c:pt>
                <c:pt idx="5413">
                  <c:v>3.1966200000000002E-12</c:v>
                </c:pt>
                <c:pt idx="5414">
                  <c:v>3.5030200000000002E-12</c:v>
                </c:pt>
                <c:pt idx="5415">
                  <c:v>3.5030200000000002E-12</c:v>
                </c:pt>
                <c:pt idx="5416">
                  <c:v>2.3379200000000002E-12</c:v>
                </c:pt>
                <c:pt idx="5417">
                  <c:v>2.3379200000000002E-12</c:v>
                </c:pt>
                <c:pt idx="5418">
                  <c:v>3.6457800000000002E-12</c:v>
                </c:pt>
                <c:pt idx="5419">
                  <c:v>3.6457800000000002E-12</c:v>
                </c:pt>
                <c:pt idx="5420">
                  <c:v>2.6659099999999999E-12</c:v>
                </c:pt>
                <c:pt idx="5421">
                  <c:v>2.6659099999999999E-12</c:v>
                </c:pt>
                <c:pt idx="5422">
                  <c:v>3.4722899999999999E-12</c:v>
                </c:pt>
                <c:pt idx="5423">
                  <c:v>3.4722899999999999E-12</c:v>
                </c:pt>
                <c:pt idx="5424">
                  <c:v>3.0437100000000002E-12</c:v>
                </c:pt>
                <c:pt idx="5425">
                  <c:v>3.0437100000000002E-12</c:v>
                </c:pt>
                <c:pt idx="5426">
                  <c:v>3.6845999999999999E-12</c:v>
                </c:pt>
                <c:pt idx="5427">
                  <c:v>3.6845999999999999E-12</c:v>
                </c:pt>
                <c:pt idx="5428">
                  <c:v>3.2546200000000001E-12</c:v>
                </c:pt>
                <c:pt idx="5429">
                  <c:v>3.2546200000000001E-12</c:v>
                </c:pt>
                <c:pt idx="5430">
                  <c:v>3.45619E-12</c:v>
                </c:pt>
                <c:pt idx="5431">
                  <c:v>3.45619E-12</c:v>
                </c:pt>
                <c:pt idx="5432">
                  <c:v>6.4713699999999997E-12</c:v>
                </c:pt>
                <c:pt idx="5433">
                  <c:v>6.4713699999999997E-12</c:v>
                </c:pt>
                <c:pt idx="5434">
                  <c:v>3.0222099999999999E-12</c:v>
                </c:pt>
                <c:pt idx="5435">
                  <c:v>3.0222099999999999E-12</c:v>
                </c:pt>
                <c:pt idx="5436">
                  <c:v>3.5890600000000001E-12</c:v>
                </c:pt>
                <c:pt idx="5437">
                  <c:v>3.5890600000000001E-12</c:v>
                </c:pt>
                <c:pt idx="5438">
                  <c:v>2.9069700000000001E-12</c:v>
                </c:pt>
                <c:pt idx="5439">
                  <c:v>2.9069700000000001E-12</c:v>
                </c:pt>
                <c:pt idx="5440">
                  <c:v>4.3813999999999997E-11</c:v>
                </c:pt>
                <c:pt idx="5441">
                  <c:v>4.3813999999999997E-11</c:v>
                </c:pt>
                <c:pt idx="5442">
                  <c:v>2.6911199999999999E-12</c:v>
                </c:pt>
                <c:pt idx="5443">
                  <c:v>2.6911199999999999E-12</c:v>
                </c:pt>
                <c:pt idx="5444">
                  <c:v>3.1204699999999999E-12</c:v>
                </c:pt>
                <c:pt idx="5445">
                  <c:v>3.1204699999999999E-12</c:v>
                </c:pt>
                <c:pt idx="5446">
                  <c:v>3.9886600000000001E-12</c:v>
                </c:pt>
                <c:pt idx="5447">
                  <c:v>3.9886600000000001E-12</c:v>
                </c:pt>
                <c:pt idx="5448">
                  <c:v>2.4423799999999999E-12</c:v>
                </c:pt>
                <c:pt idx="5449">
                  <c:v>2.4423799999999999E-12</c:v>
                </c:pt>
                <c:pt idx="5450">
                  <c:v>4.8401399999999996E-12</c:v>
                </c:pt>
                <c:pt idx="5451">
                  <c:v>4.8401399999999996E-12</c:v>
                </c:pt>
                <c:pt idx="5452">
                  <c:v>2.8352999999999998E-12</c:v>
                </c:pt>
                <c:pt idx="5453">
                  <c:v>2.8352999999999998E-12</c:v>
                </c:pt>
                <c:pt idx="5454">
                  <c:v>3.6425799999999996E-12</c:v>
                </c:pt>
                <c:pt idx="5455">
                  <c:v>3.6425799999999996E-12</c:v>
                </c:pt>
                <c:pt idx="5456">
                  <c:v>2.96986E-12</c:v>
                </c:pt>
                <c:pt idx="5457">
                  <c:v>2.96986E-12</c:v>
                </c:pt>
                <c:pt idx="5458">
                  <c:v>3.0381799999999999E-12</c:v>
                </c:pt>
                <c:pt idx="5459">
                  <c:v>3.0381799999999999E-12</c:v>
                </c:pt>
                <c:pt idx="5460">
                  <c:v>2.8119000000000002E-12</c:v>
                </c:pt>
                <c:pt idx="5461">
                  <c:v>2.8119000000000002E-12</c:v>
                </c:pt>
                <c:pt idx="5462">
                  <c:v>2.7137199999999999E-12</c:v>
                </c:pt>
                <c:pt idx="5463">
                  <c:v>2.7137199999999999E-12</c:v>
                </c:pt>
                <c:pt idx="5464">
                  <c:v>2.8230199999999998E-12</c:v>
                </c:pt>
                <c:pt idx="5465">
                  <c:v>2.8230199999999998E-12</c:v>
                </c:pt>
                <c:pt idx="5466">
                  <c:v>6.3776900000000001E-12</c:v>
                </c:pt>
                <c:pt idx="5467">
                  <c:v>6.3776900000000001E-12</c:v>
                </c:pt>
                <c:pt idx="5468">
                  <c:v>4.1169300000000003E-12</c:v>
                </c:pt>
                <c:pt idx="5469">
                  <c:v>4.1169300000000003E-12</c:v>
                </c:pt>
                <c:pt idx="5470">
                  <c:v>2.82813E-12</c:v>
                </c:pt>
                <c:pt idx="5471">
                  <c:v>2.82813E-12</c:v>
                </c:pt>
                <c:pt idx="5472">
                  <c:v>3.5008300000000001E-12</c:v>
                </c:pt>
                <c:pt idx="5473">
                  <c:v>3.5008300000000001E-12</c:v>
                </c:pt>
                <c:pt idx="5474">
                  <c:v>3.7240200000000001E-12</c:v>
                </c:pt>
                <c:pt idx="5475">
                  <c:v>3.7240200000000001E-12</c:v>
                </c:pt>
                <c:pt idx="5476">
                  <c:v>2.80929E-12</c:v>
                </c:pt>
                <c:pt idx="5477">
                  <c:v>2.80929E-12</c:v>
                </c:pt>
                <c:pt idx="5478">
                  <c:v>2.8280199999999999E-12</c:v>
                </c:pt>
                <c:pt idx="5479">
                  <c:v>2.8280199999999999E-12</c:v>
                </c:pt>
                <c:pt idx="5480">
                  <c:v>3.1325399999999999E-12</c:v>
                </c:pt>
                <c:pt idx="5481">
                  <c:v>3.1325399999999999E-12</c:v>
                </c:pt>
                <c:pt idx="5482">
                  <c:v>5.6585099999999999E-12</c:v>
                </c:pt>
                <c:pt idx="5483">
                  <c:v>5.6585099999999999E-12</c:v>
                </c:pt>
                <c:pt idx="5484">
                  <c:v>3.0652900000000002E-12</c:v>
                </c:pt>
                <c:pt idx="5485">
                  <c:v>3.0652900000000002E-12</c:v>
                </c:pt>
                <c:pt idx="5486">
                  <c:v>2.6660399999999998E-12</c:v>
                </c:pt>
                <c:pt idx="5487">
                  <c:v>2.6660399999999998E-12</c:v>
                </c:pt>
                <c:pt idx="5488">
                  <c:v>2.50952E-12</c:v>
                </c:pt>
                <c:pt idx="5489">
                  <c:v>2.50952E-12</c:v>
                </c:pt>
                <c:pt idx="5490">
                  <c:v>2.8321599999999999E-12</c:v>
                </c:pt>
                <c:pt idx="5491">
                  <c:v>2.8321599999999999E-12</c:v>
                </c:pt>
                <c:pt idx="5492">
                  <c:v>3.2269900000000002E-12</c:v>
                </c:pt>
                <c:pt idx="5493">
                  <c:v>3.2269900000000002E-12</c:v>
                </c:pt>
                <c:pt idx="5494">
                  <c:v>3.0995699999999999E-12</c:v>
                </c:pt>
                <c:pt idx="5495">
                  <c:v>3.0995699999999999E-12</c:v>
                </c:pt>
                <c:pt idx="5496">
                  <c:v>3.3474800000000002E-12</c:v>
                </c:pt>
                <c:pt idx="5497">
                  <c:v>3.3474800000000002E-12</c:v>
                </c:pt>
                <c:pt idx="5498">
                  <c:v>3.2951200000000002E-12</c:v>
                </c:pt>
                <c:pt idx="5499">
                  <c:v>3.2951200000000002E-12</c:v>
                </c:pt>
                <c:pt idx="5500">
                  <c:v>3.0837399999999999E-12</c:v>
                </c:pt>
                <c:pt idx="5501">
                  <c:v>3.0837399999999999E-12</c:v>
                </c:pt>
                <c:pt idx="5502">
                  <c:v>5.1026600000000004E-12</c:v>
                </c:pt>
                <c:pt idx="5503">
                  <c:v>5.1026600000000004E-12</c:v>
                </c:pt>
                <c:pt idx="5504">
                  <c:v>2.8370700000000001E-12</c:v>
                </c:pt>
                <c:pt idx="5505">
                  <c:v>2.8370700000000001E-12</c:v>
                </c:pt>
                <c:pt idx="5506">
                  <c:v>5.8763699999999999E-12</c:v>
                </c:pt>
                <c:pt idx="5507">
                  <c:v>5.8763699999999999E-12</c:v>
                </c:pt>
                <c:pt idx="5508">
                  <c:v>1.9170400000000002E-11</c:v>
                </c:pt>
                <c:pt idx="5509">
                  <c:v>1.9170400000000002E-11</c:v>
                </c:pt>
                <c:pt idx="5510">
                  <c:v>3.06073E-12</c:v>
                </c:pt>
                <c:pt idx="5511">
                  <c:v>3.06073E-12</c:v>
                </c:pt>
                <c:pt idx="5512">
                  <c:v>3.32831E-12</c:v>
                </c:pt>
                <c:pt idx="5513">
                  <c:v>3.32831E-12</c:v>
                </c:pt>
                <c:pt idx="5514">
                  <c:v>3.0063300000000002E-12</c:v>
                </c:pt>
                <c:pt idx="5515">
                  <c:v>3.0063300000000002E-12</c:v>
                </c:pt>
                <c:pt idx="5516">
                  <c:v>2.82201E-12</c:v>
                </c:pt>
                <c:pt idx="5517">
                  <c:v>2.82201E-12</c:v>
                </c:pt>
                <c:pt idx="5518">
                  <c:v>4.8453E-12</c:v>
                </c:pt>
                <c:pt idx="5519">
                  <c:v>4.8453E-12</c:v>
                </c:pt>
                <c:pt idx="5520">
                  <c:v>2.5425700000000001E-12</c:v>
                </c:pt>
                <c:pt idx="5521">
                  <c:v>2.5425700000000001E-12</c:v>
                </c:pt>
                <c:pt idx="5522">
                  <c:v>4.1241700000000002E-12</c:v>
                </c:pt>
                <c:pt idx="5523">
                  <c:v>4.1241700000000002E-12</c:v>
                </c:pt>
                <c:pt idx="5524">
                  <c:v>2.7527099999999999E-12</c:v>
                </c:pt>
                <c:pt idx="5525">
                  <c:v>2.7527099999999999E-12</c:v>
                </c:pt>
                <c:pt idx="5526">
                  <c:v>2.81992E-12</c:v>
                </c:pt>
                <c:pt idx="5527">
                  <c:v>2.81992E-12</c:v>
                </c:pt>
                <c:pt idx="5528">
                  <c:v>3.6972399999999997E-12</c:v>
                </c:pt>
                <c:pt idx="5529">
                  <c:v>3.6972399999999997E-12</c:v>
                </c:pt>
                <c:pt idx="5530">
                  <c:v>2.6254700000000001E-12</c:v>
                </c:pt>
                <c:pt idx="5531">
                  <c:v>2.6254700000000001E-12</c:v>
                </c:pt>
                <c:pt idx="5532">
                  <c:v>3.2145499999999999E-12</c:v>
                </c:pt>
                <c:pt idx="5533">
                  <c:v>3.2145499999999999E-12</c:v>
                </c:pt>
                <c:pt idx="5534">
                  <c:v>2.5834700000000001E-12</c:v>
                </c:pt>
                <c:pt idx="5535">
                  <c:v>2.5834700000000001E-12</c:v>
                </c:pt>
                <c:pt idx="5536">
                  <c:v>2.5776600000000001E-12</c:v>
                </c:pt>
                <c:pt idx="5537">
                  <c:v>2.5776600000000001E-12</c:v>
                </c:pt>
                <c:pt idx="5538">
                  <c:v>3.2140600000000001E-12</c:v>
                </c:pt>
                <c:pt idx="5539">
                  <c:v>3.2140600000000001E-12</c:v>
                </c:pt>
                <c:pt idx="5540">
                  <c:v>3.83523E-12</c:v>
                </c:pt>
                <c:pt idx="5541">
                  <c:v>3.83523E-12</c:v>
                </c:pt>
                <c:pt idx="5542">
                  <c:v>3.2322900000000002E-12</c:v>
                </c:pt>
                <c:pt idx="5543">
                  <c:v>3.2322900000000002E-12</c:v>
                </c:pt>
                <c:pt idx="5544">
                  <c:v>3.2956300000000002E-12</c:v>
                </c:pt>
                <c:pt idx="5545">
                  <c:v>3.2956300000000002E-12</c:v>
                </c:pt>
                <c:pt idx="5546">
                  <c:v>3.2915699999999999E-12</c:v>
                </c:pt>
                <c:pt idx="5547">
                  <c:v>3.2915699999999999E-12</c:v>
                </c:pt>
                <c:pt idx="5548">
                  <c:v>4.50296E-12</c:v>
                </c:pt>
                <c:pt idx="5549">
                  <c:v>4.50296E-12</c:v>
                </c:pt>
                <c:pt idx="5550">
                  <c:v>2.9553799999999999E-12</c:v>
                </c:pt>
                <c:pt idx="5551">
                  <c:v>2.9553799999999999E-12</c:v>
                </c:pt>
                <c:pt idx="5552">
                  <c:v>2.9413E-12</c:v>
                </c:pt>
                <c:pt idx="5553">
                  <c:v>2.9413E-12</c:v>
                </c:pt>
                <c:pt idx="5554">
                  <c:v>2.7025200000000001E-12</c:v>
                </c:pt>
                <c:pt idx="5555">
                  <c:v>2.7025200000000001E-12</c:v>
                </c:pt>
                <c:pt idx="5556">
                  <c:v>3.1872899999999998E-12</c:v>
                </c:pt>
                <c:pt idx="5557">
                  <c:v>3.1872899999999998E-12</c:v>
                </c:pt>
                <c:pt idx="5558">
                  <c:v>1.6022800000000001E-11</c:v>
                </c:pt>
                <c:pt idx="5559">
                  <c:v>1.6022800000000001E-11</c:v>
                </c:pt>
                <c:pt idx="5560">
                  <c:v>3.3548799999999999E-12</c:v>
                </c:pt>
                <c:pt idx="5561">
                  <c:v>3.3548799999999999E-12</c:v>
                </c:pt>
                <c:pt idx="5562">
                  <c:v>3.0043E-12</c:v>
                </c:pt>
                <c:pt idx="5563">
                  <c:v>3.0043E-12</c:v>
                </c:pt>
                <c:pt idx="5564">
                  <c:v>2.2342699999999999E-12</c:v>
                </c:pt>
                <c:pt idx="5565">
                  <c:v>2.2342699999999999E-12</c:v>
                </c:pt>
                <c:pt idx="5566">
                  <c:v>2.0928499999999999E-12</c:v>
                </c:pt>
                <c:pt idx="5567">
                  <c:v>2.0928499999999999E-12</c:v>
                </c:pt>
                <c:pt idx="5568">
                  <c:v>3.7250199999999998E-12</c:v>
                </c:pt>
                <c:pt idx="5569">
                  <c:v>3.7250199999999998E-12</c:v>
                </c:pt>
                <c:pt idx="5570">
                  <c:v>3.28782E-12</c:v>
                </c:pt>
                <c:pt idx="5571">
                  <c:v>3.28782E-12</c:v>
                </c:pt>
                <c:pt idx="5572">
                  <c:v>3.1488899999999999E-12</c:v>
                </c:pt>
                <c:pt idx="5573">
                  <c:v>3.1488899999999999E-12</c:v>
                </c:pt>
                <c:pt idx="5574">
                  <c:v>2.3048E-12</c:v>
                </c:pt>
                <c:pt idx="5575">
                  <c:v>2.3048E-12</c:v>
                </c:pt>
                <c:pt idx="5576">
                  <c:v>2.6940599999999999E-12</c:v>
                </c:pt>
                <c:pt idx="5577">
                  <c:v>2.6940599999999999E-12</c:v>
                </c:pt>
                <c:pt idx="5578">
                  <c:v>3.00536E-12</c:v>
                </c:pt>
                <c:pt idx="5579">
                  <c:v>3.00536E-12</c:v>
                </c:pt>
                <c:pt idx="5580">
                  <c:v>2.2561400000000001E-12</c:v>
                </c:pt>
                <c:pt idx="5581">
                  <c:v>2.2561400000000001E-12</c:v>
                </c:pt>
                <c:pt idx="5582">
                  <c:v>3.1387200000000002E-12</c:v>
                </c:pt>
                <c:pt idx="5583">
                  <c:v>3.1387200000000002E-12</c:v>
                </c:pt>
                <c:pt idx="5584">
                  <c:v>3.4135299999999999E-12</c:v>
                </c:pt>
                <c:pt idx="5585">
                  <c:v>3.4135299999999999E-12</c:v>
                </c:pt>
                <c:pt idx="5586">
                  <c:v>2.87044E-12</c:v>
                </c:pt>
                <c:pt idx="5587">
                  <c:v>2.87044E-12</c:v>
                </c:pt>
                <c:pt idx="5588">
                  <c:v>2.5502099999999999E-12</c:v>
                </c:pt>
                <c:pt idx="5589">
                  <c:v>2.5502099999999999E-12</c:v>
                </c:pt>
                <c:pt idx="5590">
                  <c:v>3.3329499999999998E-12</c:v>
                </c:pt>
                <c:pt idx="5591">
                  <c:v>3.3329499999999998E-12</c:v>
                </c:pt>
                <c:pt idx="5592">
                  <c:v>3.00481E-12</c:v>
                </c:pt>
                <c:pt idx="5593">
                  <c:v>3.00481E-12</c:v>
                </c:pt>
                <c:pt idx="5594">
                  <c:v>3.0995999999999998E-12</c:v>
                </c:pt>
                <c:pt idx="5595">
                  <c:v>3.0995999999999998E-12</c:v>
                </c:pt>
                <c:pt idx="5596">
                  <c:v>3.1708799999999999E-12</c:v>
                </c:pt>
                <c:pt idx="5597">
                  <c:v>3.1708799999999999E-12</c:v>
                </c:pt>
                <c:pt idx="5598">
                  <c:v>2.7675899999999999E-12</c:v>
                </c:pt>
                <c:pt idx="5599">
                  <c:v>2.7675899999999999E-12</c:v>
                </c:pt>
                <c:pt idx="5600">
                  <c:v>3.1647899999999999E-12</c:v>
                </c:pt>
                <c:pt idx="5601">
                  <c:v>3.1647899999999999E-12</c:v>
                </c:pt>
                <c:pt idx="5602">
                  <c:v>3.0305899999999999E-12</c:v>
                </c:pt>
                <c:pt idx="5603">
                  <c:v>3.0305899999999999E-12</c:v>
                </c:pt>
                <c:pt idx="5604">
                  <c:v>3.7844900000000002E-12</c:v>
                </c:pt>
                <c:pt idx="5605">
                  <c:v>3.7844900000000002E-12</c:v>
                </c:pt>
                <c:pt idx="5606">
                  <c:v>2.87502E-12</c:v>
                </c:pt>
                <c:pt idx="5607">
                  <c:v>2.87502E-12</c:v>
                </c:pt>
                <c:pt idx="5608">
                  <c:v>2.9625100000000001E-12</c:v>
                </c:pt>
                <c:pt idx="5609">
                  <c:v>2.9625100000000001E-12</c:v>
                </c:pt>
                <c:pt idx="5610">
                  <c:v>3.7524800000000002E-12</c:v>
                </c:pt>
                <c:pt idx="5611">
                  <c:v>3.7524800000000002E-12</c:v>
                </c:pt>
                <c:pt idx="5612">
                  <c:v>3.6516199999999997E-12</c:v>
                </c:pt>
                <c:pt idx="5613">
                  <c:v>3.6516199999999997E-12</c:v>
                </c:pt>
                <c:pt idx="5614">
                  <c:v>2.8941200000000002E-12</c:v>
                </c:pt>
                <c:pt idx="5615">
                  <c:v>2.8941200000000002E-12</c:v>
                </c:pt>
                <c:pt idx="5616">
                  <c:v>2.56917E-12</c:v>
                </c:pt>
                <c:pt idx="5617">
                  <c:v>2.56917E-12</c:v>
                </c:pt>
                <c:pt idx="5618">
                  <c:v>2.81254E-12</c:v>
                </c:pt>
                <c:pt idx="5619">
                  <c:v>2.81254E-12</c:v>
                </c:pt>
                <c:pt idx="5620">
                  <c:v>2.9377600000000002E-12</c:v>
                </c:pt>
                <c:pt idx="5621">
                  <c:v>2.9377600000000002E-12</c:v>
                </c:pt>
                <c:pt idx="5622">
                  <c:v>3.21323E-12</c:v>
                </c:pt>
                <c:pt idx="5623">
                  <c:v>3.21323E-12</c:v>
                </c:pt>
                <c:pt idx="5624">
                  <c:v>3.0449899999999999E-12</c:v>
                </c:pt>
                <c:pt idx="5625">
                  <c:v>3.0449899999999999E-12</c:v>
                </c:pt>
                <c:pt idx="5626">
                  <c:v>3.3778100000000001E-12</c:v>
                </c:pt>
                <c:pt idx="5627">
                  <c:v>3.3778100000000001E-12</c:v>
                </c:pt>
                <c:pt idx="5628">
                  <c:v>2.8361599999999999E-12</c:v>
                </c:pt>
                <c:pt idx="5629">
                  <c:v>2.8361599999999999E-12</c:v>
                </c:pt>
                <c:pt idx="5630">
                  <c:v>5.3591600000000004E-12</c:v>
                </c:pt>
                <c:pt idx="5631">
                  <c:v>5.3591600000000004E-12</c:v>
                </c:pt>
                <c:pt idx="5632">
                  <c:v>3.8171E-12</c:v>
                </c:pt>
                <c:pt idx="5633">
                  <c:v>3.8171E-12</c:v>
                </c:pt>
                <c:pt idx="5634">
                  <c:v>2.4883399999999999E-12</c:v>
                </c:pt>
                <c:pt idx="5635">
                  <c:v>2.4883399999999999E-12</c:v>
                </c:pt>
                <c:pt idx="5636">
                  <c:v>3.1206999999999998E-12</c:v>
                </c:pt>
                <c:pt idx="5637">
                  <c:v>3.1206999999999998E-12</c:v>
                </c:pt>
                <c:pt idx="5638">
                  <c:v>2.94944E-12</c:v>
                </c:pt>
                <c:pt idx="5639">
                  <c:v>2.94944E-12</c:v>
                </c:pt>
                <c:pt idx="5640">
                  <c:v>1.04289E-11</c:v>
                </c:pt>
                <c:pt idx="5641">
                  <c:v>1.04289E-11</c:v>
                </c:pt>
                <c:pt idx="5642">
                  <c:v>3.0876699999999999E-12</c:v>
                </c:pt>
                <c:pt idx="5643">
                  <c:v>3.0876699999999999E-12</c:v>
                </c:pt>
                <c:pt idx="5644">
                  <c:v>3.74268E-12</c:v>
                </c:pt>
                <c:pt idx="5645">
                  <c:v>3.74268E-12</c:v>
                </c:pt>
                <c:pt idx="5646">
                  <c:v>2.5881200000000001E-12</c:v>
                </c:pt>
                <c:pt idx="5647">
                  <c:v>2.5881200000000001E-12</c:v>
                </c:pt>
                <c:pt idx="5648">
                  <c:v>3.6393600000000004E-12</c:v>
                </c:pt>
                <c:pt idx="5649">
                  <c:v>3.6393600000000004E-12</c:v>
                </c:pt>
                <c:pt idx="5650">
                  <c:v>2.26584E-12</c:v>
                </c:pt>
                <c:pt idx="5651">
                  <c:v>2.26584E-12</c:v>
                </c:pt>
                <c:pt idx="5652">
                  <c:v>4.1216300000000001E-12</c:v>
                </c:pt>
                <c:pt idx="5653">
                  <c:v>4.1216300000000001E-12</c:v>
                </c:pt>
                <c:pt idx="5654">
                  <c:v>3.0449100000000002E-12</c:v>
                </c:pt>
                <c:pt idx="5655">
                  <c:v>3.0449100000000002E-12</c:v>
                </c:pt>
                <c:pt idx="5656">
                  <c:v>2.98169E-12</c:v>
                </c:pt>
                <c:pt idx="5657">
                  <c:v>2.98169E-12</c:v>
                </c:pt>
                <c:pt idx="5658">
                  <c:v>3.86628E-12</c:v>
                </c:pt>
                <c:pt idx="5659">
                  <c:v>3.86628E-12</c:v>
                </c:pt>
                <c:pt idx="5660">
                  <c:v>3.8485900000000003E-12</c:v>
                </c:pt>
                <c:pt idx="5661">
                  <c:v>3.8485900000000003E-12</c:v>
                </c:pt>
                <c:pt idx="5662">
                  <c:v>2.0030000000000001E-11</c:v>
                </c:pt>
                <c:pt idx="5663">
                  <c:v>2.0030000000000001E-11</c:v>
                </c:pt>
                <c:pt idx="5664">
                  <c:v>2.60638E-12</c:v>
                </c:pt>
                <c:pt idx="5665">
                  <c:v>2.60638E-12</c:v>
                </c:pt>
                <c:pt idx="5666">
                  <c:v>3.0462400000000002E-12</c:v>
                </c:pt>
                <c:pt idx="5667">
                  <c:v>3.0462400000000002E-12</c:v>
                </c:pt>
                <c:pt idx="5668">
                  <c:v>9.7986199999999993E-12</c:v>
                </c:pt>
                <c:pt idx="5669">
                  <c:v>9.7986199999999993E-12</c:v>
                </c:pt>
                <c:pt idx="5670">
                  <c:v>3.00861E-12</c:v>
                </c:pt>
                <c:pt idx="5671">
                  <c:v>3.00861E-12</c:v>
                </c:pt>
                <c:pt idx="5672">
                  <c:v>2.2924600000000001E-12</c:v>
                </c:pt>
                <c:pt idx="5673">
                  <c:v>2.2924600000000001E-12</c:v>
                </c:pt>
                <c:pt idx="5674">
                  <c:v>7.1535800000000003E-12</c:v>
                </c:pt>
                <c:pt idx="5675">
                  <c:v>7.1535800000000003E-12</c:v>
                </c:pt>
                <c:pt idx="5676">
                  <c:v>2.4624099999999998E-12</c:v>
                </c:pt>
                <c:pt idx="5677">
                  <c:v>2.4624099999999998E-12</c:v>
                </c:pt>
                <c:pt idx="5678">
                  <c:v>2.6213399999999998E-12</c:v>
                </c:pt>
                <c:pt idx="5679">
                  <c:v>2.6213399999999998E-12</c:v>
                </c:pt>
                <c:pt idx="5680">
                  <c:v>2.4670200000000001E-12</c:v>
                </c:pt>
                <c:pt idx="5681">
                  <c:v>2.4670200000000001E-12</c:v>
                </c:pt>
                <c:pt idx="5682">
                  <c:v>2.6732599999999999E-12</c:v>
                </c:pt>
                <c:pt idx="5683">
                  <c:v>2.6732599999999999E-12</c:v>
                </c:pt>
                <c:pt idx="5684">
                  <c:v>2.1341500000000002E-12</c:v>
                </c:pt>
                <c:pt idx="5685">
                  <c:v>2.1341500000000002E-12</c:v>
                </c:pt>
                <c:pt idx="5686">
                  <c:v>3.6992299999999998E-12</c:v>
                </c:pt>
                <c:pt idx="5687">
                  <c:v>3.6992299999999998E-12</c:v>
                </c:pt>
                <c:pt idx="5688">
                  <c:v>2.5177700000000001E-12</c:v>
                </c:pt>
                <c:pt idx="5689">
                  <c:v>2.5177700000000001E-12</c:v>
                </c:pt>
                <c:pt idx="5690">
                  <c:v>3.3045699999999999E-12</c:v>
                </c:pt>
                <c:pt idx="5691">
                  <c:v>3.3045699999999999E-12</c:v>
                </c:pt>
                <c:pt idx="5692">
                  <c:v>2.64762E-12</c:v>
                </c:pt>
                <c:pt idx="5693">
                  <c:v>2.64762E-12</c:v>
                </c:pt>
                <c:pt idx="5694">
                  <c:v>2.45466E-12</c:v>
                </c:pt>
                <c:pt idx="5695">
                  <c:v>2.45466E-12</c:v>
                </c:pt>
                <c:pt idx="5696">
                  <c:v>3.1133499999999999E-12</c:v>
                </c:pt>
                <c:pt idx="5697">
                  <c:v>3.1133499999999999E-12</c:v>
                </c:pt>
                <c:pt idx="5698">
                  <c:v>3.26952E-12</c:v>
                </c:pt>
                <c:pt idx="5699">
                  <c:v>3.26952E-12</c:v>
                </c:pt>
                <c:pt idx="5700">
                  <c:v>3.0624800000000001E-12</c:v>
                </c:pt>
                <c:pt idx="5701">
                  <c:v>3.0624800000000001E-12</c:v>
                </c:pt>
                <c:pt idx="5702">
                  <c:v>3.4611299999999998E-12</c:v>
                </c:pt>
                <c:pt idx="5703">
                  <c:v>3.4611299999999998E-12</c:v>
                </c:pt>
                <c:pt idx="5704">
                  <c:v>3.7371099999999996E-12</c:v>
                </c:pt>
                <c:pt idx="5705">
                  <c:v>3.7371099999999996E-12</c:v>
                </c:pt>
                <c:pt idx="5706">
                  <c:v>3.5972499999999998E-12</c:v>
                </c:pt>
                <c:pt idx="5707">
                  <c:v>3.5972499999999998E-12</c:v>
                </c:pt>
                <c:pt idx="5708">
                  <c:v>3.31104E-12</c:v>
                </c:pt>
                <c:pt idx="5709">
                  <c:v>3.31104E-12</c:v>
                </c:pt>
                <c:pt idx="5710">
                  <c:v>3.6491699999999999E-12</c:v>
                </c:pt>
                <c:pt idx="5711">
                  <c:v>3.6491699999999999E-12</c:v>
                </c:pt>
                <c:pt idx="5712">
                  <c:v>2.98296E-12</c:v>
                </c:pt>
                <c:pt idx="5713">
                  <c:v>2.98296E-12</c:v>
                </c:pt>
                <c:pt idx="5714">
                  <c:v>3.1500799999999998E-12</c:v>
                </c:pt>
                <c:pt idx="5715">
                  <c:v>3.1500799999999998E-12</c:v>
                </c:pt>
                <c:pt idx="5716">
                  <c:v>2.5488799999999999E-12</c:v>
                </c:pt>
                <c:pt idx="5717">
                  <c:v>2.5488799999999999E-12</c:v>
                </c:pt>
                <c:pt idx="5718">
                  <c:v>3.4591700000000001E-12</c:v>
                </c:pt>
                <c:pt idx="5719">
                  <c:v>3.4591700000000001E-12</c:v>
                </c:pt>
                <c:pt idx="5720">
                  <c:v>3.5374999999999998E-12</c:v>
                </c:pt>
                <c:pt idx="5721">
                  <c:v>3.5374999999999998E-12</c:v>
                </c:pt>
                <c:pt idx="5722">
                  <c:v>3.1851099999999999E-12</c:v>
                </c:pt>
                <c:pt idx="5723">
                  <c:v>3.1851099999999999E-12</c:v>
                </c:pt>
                <c:pt idx="5724">
                  <c:v>2.7373400000000001E-12</c:v>
                </c:pt>
                <c:pt idx="5725">
                  <c:v>2.7373400000000001E-12</c:v>
                </c:pt>
                <c:pt idx="5726">
                  <c:v>3.6758899999999996E-12</c:v>
                </c:pt>
                <c:pt idx="5727">
                  <c:v>3.6758899999999996E-12</c:v>
                </c:pt>
                <c:pt idx="5728">
                  <c:v>3.0536300000000002E-12</c:v>
                </c:pt>
                <c:pt idx="5729">
                  <c:v>3.0536300000000002E-12</c:v>
                </c:pt>
                <c:pt idx="5730">
                  <c:v>3.00358E-12</c:v>
                </c:pt>
                <c:pt idx="5731">
                  <c:v>3.00358E-12</c:v>
                </c:pt>
                <c:pt idx="5732">
                  <c:v>9.1909199999999999E-11</c:v>
                </c:pt>
                <c:pt idx="5733">
                  <c:v>9.1909199999999999E-11</c:v>
                </c:pt>
                <c:pt idx="5734">
                  <c:v>2.4255499999999999E-12</c:v>
                </c:pt>
                <c:pt idx="5735">
                  <c:v>2.4255499999999999E-12</c:v>
                </c:pt>
                <c:pt idx="5736">
                  <c:v>2.9069800000000002E-12</c:v>
                </c:pt>
                <c:pt idx="5737">
                  <c:v>2.9069800000000002E-12</c:v>
                </c:pt>
                <c:pt idx="5738">
                  <c:v>3.2999700000000001E-12</c:v>
                </c:pt>
                <c:pt idx="5739">
                  <c:v>3.2999700000000001E-12</c:v>
                </c:pt>
                <c:pt idx="5740">
                  <c:v>3.4743200000000001E-12</c:v>
                </c:pt>
                <c:pt idx="5741">
                  <c:v>3.4743200000000001E-12</c:v>
                </c:pt>
                <c:pt idx="5742">
                  <c:v>3.1372E-12</c:v>
                </c:pt>
                <c:pt idx="5743">
                  <c:v>3.1372E-12</c:v>
                </c:pt>
                <c:pt idx="5744">
                  <c:v>1.51405E-11</c:v>
                </c:pt>
                <c:pt idx="5745">
                  <c:v>1.51405E-11</c:v>
                </c:pt>
                <c:pt idx="5746">
                  <c:v>2.8716400000000001E-12</c:v>
                </c:pt>
                <c:pt idx="5747">
                  <c:v>2.8716400000000001E-12</c:v>
                </c:pt>
                <c:pt idx="5748">
                  <c:v>3.0130600000000001E-12</c:v>
                </c:pt>
                <c:pt idx="5749">
                  <c:v>3.0130600000000001E-12</c:v>
                </c:pt>
                <c:pt idx="5750">
                  <c:v>3.3502199999999998E-12</c:v>
                </c:pt>
                <c:pt idx="5751">
                  <c:v>3.3502199999999998E-12</c:v>
                </c:pt>
                <c:pt idx="5752">
                  <c:v>3.0037099999999999E-12</c:v>
                </c:pt>
                <c:pt idx="5753">
                  <c:v>3.0037099999999999E-12</c:v>
                </c:pt>
                <c:pt idx="5754">
                  <c:v>2.5478700000000001E-12</c:v>
                </c:pt>
                <c:pt idx="5755">
                  <c:v>2.5478700000000001E-12</c:v>
                </c:pt>
                <c:pt idx="5756">
                  <c:v>2.3534E-12</c:v>
                </c:pt>
                <c:pt idx="5757">
                  <c:v>2.3534E-12</c:v>
                </c:pt>
                <c:pt idx="5758">
                  <c:v>3.24743E-12</c:v>
                </c:pt>
                <c:pt idx="5759">
                  <c:v>3.24743E-12</c:v>
                </c:pt>
                <c:pt idx="5760">
                  <c:v>2.9417600000000002E-12</c:v>
                </c:pt>
                <c:pt idx="5761">
                  <c:v>2.9417600000000002E-12</c:v>
                </c:pt>
                <c:pt idx="5762">
                  <c:v>3.7774500000000002E-12</c:v>
                </c:pt>
                <c:pt idx="5763">
                  <c:v>3.7774500000000002E-12</c:v>
                </c:pt>
                <c:pt idx="5764">
                  <c:v>1.15136E-11</c:v>
                </c:pt>
                <c:pt idx="5765">
                  <c:v>1.15136E-11</c:v>
                </c:pt>
                <c:pt idx="5766">
                  <c:v>3.0483200000000001E-12</c:v>
                </c:pt>
                <c:pt idx="5767">
                  <c:v>3.0483200000000001E-12</c:v>
                </c:pt>
                <c:pt idx="5768">
                  <c:v>3.5122900000000002E-12</c:v>
                </c:pt>
                <c:pt idx="5769">
                  <c:v>3.5122900000000002E-12</c:v>
                </c:pt>
                <c:pt idx="5770">
                  <c:v>2.7947399999999999E-12</c:v>
                </c:pt>
                <c:pt idx="5771">
                  <c:v>2.7947399999999999E-12</c:v>
                </c:pt>
                <c:pt idx="5772">
                  <c:v>2.58736E-12</c:v>
                </c:pt>
                <c:pt idx="5773">
                  <c:v>2.58736E-12</c:v>
                </c:pt>
                <c:pt idx="5774">
                  <c:v>3.6604999999999996E-12</c:v>
                </c:pt>
                <c:pt idx="5775">
                  <c:v>3.6604999999999996E-12</c:v>
                </c:pt>
                <c:pt idx="5776">
                  <c:v>3.1610500000000001E-12</c:v>
                </c:pt>
                <c:pt idx="5777">
                  <c:v>3.1610500000000001E-12</c:v>
                </c:pt>
                <c:pt idx="5778">
                  <c:v>2.64307E-12</c:v>
                </c:pt>
                <c:pt idx="5779">
                  <c:v>2.64307E-12</c:v>
                </c:pt>
                <c:pt idx="5780">
                  <c:v>2.4738399999999999E-12</c:v>
                </c:pt>
                <c:pt idx="5781">
                  <c:v>2.4738399999999999E-12</c:v>
                </c:pt>
                <c:pt idx="5782">
                  <c:v>2.12617E-12</c:v>
                </c:pt>
                <c:pt idx="5783">
                  <c:v>2.12617E-12</c:v>
                </c:pt>
                <c:pt idx="5784">
                  <c:v>4.6600200000000002E-12</c:v>
                </c:pt>
                <c:pt idx="5785">
                  <c:v>4.6600200000000002E-12</c:v>
                </c:pt>
                <c:pt idx="5786">
                  <c:v>2.7612E-12</c:v>
                </c:pt>
                <c:pt idx="5787">
                  <c:v>2.7612E-12</c:v>
                </c:pt>
                <c:pt idx="5788">
                  <c:v>2.97495E-12</c:v>
                </c:pt>
                <c:pt idx="5789">
                  <c:v>2.97495E-12</c:v>
                </c:pt>
                <c:pt idx="5790">
                  <c:v>2.97841E-12</c:v>
                </c:pt>
                <c:pt idx="5791">
                  <c:v>2.97841E-12</c:v>
                </c:pt>
                <c:pt idx="5792">
                  <c:v>2.5904599999999998E-12</c:v>
                </c:pt>
                <c:pt idx="5793">
                  <c:v>2.5904599999999998E-12</c:v>
                </c:pt>
                <c:pt idx="5794">
                  <c:v>2.3339899999999998E-12</c:v>
                </c:pt>
                <c:pt idx="5795">
                  <c:v>2.3339899999999998E-12</c:v>
                </c:pt>
                <c:pt idx="5796">
                  <c:v>2.7938499999999999E-12</c:v>
                </c:pt>
                <c:pt idx="5797">
                  <c:v>2.7938499999999999E-12</c:v>
                </c:pt>
                <c:pt idx="5798">
                  <c:v>3.7245299999999997E-12</c:v>
                </c:pt>
                <c:pt idx="5799">
                  <c:v>3.7245299999999997E-12</c:v>
                </c:pt>
                <c:pt idx="5800">
                  <c:v>3.9214200000000001E-12</c:v>
                </c:pt>
                <c:pt idx="5801">
                  <c:v>3.9214200000000001E-12</c:v>
                </c:pt>
                <c:pt idx="5802">
                  <c:v>2.35343E-12</c:v>
                </c:pt>
                <c:pt idx="5803">
                  <c:v>2.35343E-12</c:v>
                </c:pt>
                <c:pt idx="5804">
                  <c:v>2.71777E-12</c:v>
                </c:pt>
                <c:pt idx="5805">
                  <c:v>2.71777E-12</c:v>
                </c:pt>
                <c:pt idx="5806">
                  <c:v>2.9525699999999998E-12</c:v>
                </c:pt>
                <c:pt idx="5807">
                  <c:v>2.9525699999999998E-12</c:v>
                </c:pt>
                <c:pt idx="5808">
                  <c:v>2.4811199999999998E-12</c:v>
                </c:pt>
                <c:pt idx="5809">
                  <c:v>2.4811199999999998E-12</c:v>
                </c:pt>
                <c:pt idx="5810">
                  <c:v>3.2941299999999998E-12</c:v>
                </c:pt>
                <c:pt idx="5811">
                  <c:v>3.2941299999999998E-12</c:v>
                </c:pt>
                <c:pt idx="5812">
                  <c:v>2.4042000000000002E-12</c:v>
                </c:pt>
                <c:pt idx="5813">
                  <c:v>2.4042000000000002E-12</c:v>
                </c:pt>
                <c:pt idx="5814">
                  <c:v>2.7320799999999998E-12</c:v>
                </c:pt>
                <c:pt idx="5815">
                  <c:v>2.7320799999999998E-12</c:v>
                </c:pt>
                <c:pt idx="5816">
                  <c:v>3.6452699999999999E-12</c:v>
                </c:pt>
                <c:pt idx="5817">
                  <c:v>3.6452699999999999E-12</c:v>
                </c:pt>
                <c:pt idx="5818">
                  <c:v>2.6805000000000001E-12</c:v>
                </c:pt>
                <c:pt idx="5819">
                  <c:v>2.6805000000000001E-12</c:v>
                </c:pt>
                <c:pt idx="5820">
                  <c:v>4.0963599999999997E-12</c:v>
                </c:pt>
                <c:pt idx="5821">
                  <c:v>4.0963599999999997E-12</c:v>
                </c:pt>
                <c:pt idx="5822">
                  <c:v>3.2843700000000001E-12</c:v>
                </c:pt>
                <c:pt idx="5823">
                  <c:v>3.2843700000000001E-12</c:v>
                </c:pt>
                <c:pt idx="5824">
                  <c:v>5.5532600000000001E-12</c:v>
                </c:pt>
                <c:pt idx="5825">
                  <c:v>5.5532600000000001E-12</c:v>
                </c:pt>
                <c:pt idx="5826">
                  <c:v>2.8390800000000001E-12</c:v>
                </c:pt>
                <c:pt idx="5827">
                  <c:v>2.8390800000000001E-12</c:v>
                </c:pt>
                <c:pt idx="5828">
                  <c:v>2.62748E-12</c:v>
                </c:pt>
                <c:pt idx="5829">
                  <c:v>2.62748E-12</c:v>
                </c:pt>
                <c:pt idx="5830">
                  <c:v>2.5779000000000002E-12</c:v>
                </c:pt>
                <c:pt idx="5831">
                  <c:v>2.5779000000000002E-12</c:v>
                </c:pt>
                <c:pt idx="5832">
                  <c:v>2.3859300000000001E-12</c:v>
                </c:pt>
                <c:pt idx="5833">
                  <c:v>2.3859300000000001E-12</c:v>
                </c:pt>
                <c:pt idx="5834">
                  <c:v>3.8610099999999999E-12</c:v>
                </c:pt>
                <c:pt idx="5835">
                  <c:v>3.8610099999999999E-12</c:v>
                </c:pt>
                <c:pt idx="5836">
                  <c:v>3.2546900000000001E-12</c:v>
                </c:pt>
                <c:pt idx="5837">
                  <c:v>3.2546900000000001E-12</c:v>
                </c:pt>
                <c:pt idx="5838">
                  <c:v>3.2173700000000001E-12</c:v>
                </c:pt>
                <c:pt idx="5839">
                  <c:v>3.2173700000000001E-12</c:v>
                </c:pt>
                <c:pt idx="5840">
                  <c:v>2.1658900000000002E-12</c:v>
                </c:pt>
                <c:pt idx="5841">
                  <c:v>2.1658900000000002E-12</c:v>
                </c:pt>
                <c:pt idx="5842">
                  <c:v>3.6146899999999998E-12</c:v>
                </c:pt>
                <c:pt idx="5843">
                  <c:v>3.6146899999999998E-12</c:v>
                </c:pt>
                <c:pt idx="5844">
                  <c:v>3.4299000000000002E-12</c:v>
                </c:pt>
                <c:pt idx="5845">
                  <c:v>3.4299000000000002E-12</c:v>
                </c:pt>
                <c:pt idx="5846">
                  <c:v>3.40468E-12</c:v>
                </c:pt>
                <c:pt idx="5847">
                  <c:v>3.40468E-12</c:v>
                </c:pt>
                <c:pt idx="5848">
                  <c:v>2.3053999999999998E-12</c:v>
                </c:pt>
                <c:pt idx="5849">
                  <c:v>2.3053999999999998E-12</c:v>
                </c:pt>
                <c:pt idx="5850">
                  <c:v>2.7065900000000001E-12</c:v>
                </c:pt>
                <c:pt idx="5851">
                  <c:v>2.7065900000000001E-12</c:v>
                </c:pt>
                <c:pt idx="5852">
                  <c:v>3.2721700000000002E-12</c:v>
                </c:pt>
                <c:pt idx="5853">
                  <c:v>3.2721700000000002E-12</c:v>
                </c:pt>
                <c:pt idx="5854">
                  <c:v>2.89335E-12</c:v>
                </c:pt>
                <c:pt idx="5855">
                  <c:v>2.89335E-12</c:v>
                </c:pt>
                <c:pt idx="5856">
                  <c:v>3.2490199999999998E-12</c:v>
                </c:pt>
                <c:pt idx="5857">
                  <c:v>3.2490199999999998E-12</c:v>
                </c:pt>
                <c:pt idx="5858">
                  <c:v>2.5644900000000001E-12</c:v>
                </c:pt>
                <c:pt idx="5859">
                  <c:v>2.5644900000000001E-12</c:v>
                </c:pt>
                <c:pt idx="5860">
                  <c:v>2.5897399999999998E-12</c:v>
                </c:pt>
                <c:pt idx="5861">
                  <c:v>2.5897399999999998E-12</c:v>
                </c:pt>
                <c:pt idx="5862">
                  <c:v>3.2151999999999999E-12</c:v>
                </c:pt>
                <c:pt idx="5863">
                  <c:v>3.2151999999999999E-12</c:v>
                </c:pt>
                <c:pt idx="5864">
                  <c:v>3.3789499999999999E-12</c:v>
                </c:pt>
                <c:pt idx="5865">
                  <c:v>3.3789499999999999E-12</c:v>
                </c:pt>
                <c:pt idx="5866">
                  <c:v>8.2120100000000003E-11</c:v>
                </c:pt>
                <c:pt idx="5867">
                  <c:v>8.2120100000000003E-11</c:v>
                </c:pt>
                <c:pt idx="5868">
                  <c:v>3.21456E-12</c:v>
                </c:pt>
                <c:pt idx="5869">
                  <c:v>3.21456E-12</c:v>
                </c:pt>
                <c:pt idx="5870">
                  <c:v>3.2937400000000001E-12</c:v>
                </c:pt>
                <c:pt idx="5871">
                  <c:v>3.2937400000000001E-12</c:v>
                </c:pt>
                <c:pt idx="5872">
                  <c:v>2.9514499999999999E-12</c:v>
                </c:pt>
                <c:pt idx="5873">
                  <c:v>2.9514499999999999E-12</c:v>
                </c:pt>
                <c:pt idx="5874">
                  <c:v>5.5614200000000003E-12</c:v>
                </c:pt>
                <c:pt idx="5875">
                  <c:v>5.5614200000000003E-12</c:v>
                </c:pt>
                <c:pt idx="5876">
                  <c:v>2.64352E-12</c:v>
                </c:pt>
                <c:pt idx="5877">
                  <c:v>2.64352E-12</c:v>
                </c:pt>
                <c:pt idx="5878">
                  <c:v>2.3400799999999999E-12</c:v>
                </c:pt>
                <c:pt idx="5879">
                  <c:v>2.3400799999999999E-12</c:v>
                </c:pt>
                <c:pt idx="5880">
                  <c:v>3.42192E-12</c:v>
                </c:pt>
                <c:pt idx="5881">
                  <c:v>3.42192E-12</c:v>
                </c:pt>
                <c:pt idx="5882">
                  <c:v>2.7422399999999998E-12</c:v>
                </c:pt>
                <c:pt idx="5883">
                  <c:v>2.7422399999999998E-12</c:v>
                </c:pt>
                <c:pt idx="5884">
                  <c:v>2.61014E-12</c:v>
                </c:pt>
                <c:pt idx="5885">
                  <c:v>2.61014E-12</c:v>
                </c:pt>
                <c:pt idx="5886">
                  <c:v>4.97362E-12</c:v>
                </c:pt>
                <c:pt idx="5887">
                  <c:v>4.97362E-12</c:v>
                </c:pt>
                <c:pt idx="5888">
                  <c:v>3.5661999999999999E-12</c:v>
                </c:pt>
                <c:pt idx="5889">
                  <c:v>3.5661999999999999E-12</c:v>
                </c:pt>
                <c:pt idx="5890">
                  <c:v>2.9032800000000001E-12</c:v>
                </c:pt>
                <c:pt idx="5891">
                  <c:v>2.9032800000000001E-12</c:v>
                </c:pt>
                <c:pt idx="5892">
                  <c:v>2.4147799999999999E-12</c:v>
                </c:pt>
                <c:pt idx="5893">
                  <c:v>2.4147799999999999E-12</c:v>
                </c:pt>
                <c:pt idx="5894">
                  <c:v>2.12569E-12</c:v>
                </c:pt>
                <c:pt idx="5895">
                  <c:v>2.12569E-12</c:v>
                </c:pt>
                <c:pt idx="5896">
                  <c:v>2.3971999999999999E-12</c:v>
                </c:pt>
                <c:pt idx="5897">
                  <c:v>2.3971999999999999E-12</c:v>
                </c:pt>
                <c:pt idx="5898">
                  <c:v>3.7106E-12</c:v>
                </c:pt>
                <c:pt idx="5899">
                  <c:v>3.7106E-12</c:v>
                </c:pt>
                <c:pt idx="5900">
                  <c:v>2.8322500000000002E-12</c:v>
                </c:pt>
                <c:pt idx="5901">
                  <c:v>2.8322500000000002E-12</c:v>
                </c:pt>
                <c:pt idx="5902">
                  <c:v>2.7271200000000002E-12</c:v>
                </c:pt>
                <c:pt idx="5903">
                  <c:v>2.7271200000000002E-12</c:v>
                </c:pt>
                <c:pt idx="5904">
                  <c:v>2.78244E-12</c:v>
                </c:pt>
                <c:pt idx="5905">
                  <c:v>2.78244E-12</c:v>
                </c:pt>
                <c:pt idx="5906">
                  <c:v>1.5667899999999999E-11</c:v>
                </c:pt>
                <c:pt idx="5907">
                  <c:v>1.5667899999999999E-11</c:v>
                </c:pt>
                <c:pt idx="5908">
                  <c:v>3.1314399999999998E-12</c:v>
                </c:pt>
                <c:pt idx="5909">
                  <c:v>3.1314399999999998E-12</c:v>
                </c:pt>
                <c:pt idx="5910">
                  <c:v>3.03244E-12</c:v>
                </c:pt>
                <c:pt idx="5911">
                  <c:v>3.03244E-12</c:v>
                </c:pt>
                <c:pt idx="5912">
                  <c:v>2.5724699999999998E-12</c:v>
                </c:pt>
                <c:pt idx="5913">
                  <c:v>2.5724699999999998E-12</c:v>
                </c:pt>
                <c:pt idx="5914">
                  <c:v>2.70272E-12</c:v>
                </c:pt>
                <c:pt idx="5915">
                  <c:v>2.70272E-12</c:v>
                </c:pt>
                <c:pt idx="5916">
                  <c:v>1.4039E-11</c:v>
                </c:pt>
                <c:pt idx="5917">
                  <c:v>1.4039E-11</c:v>
                </c:pt>
                <c:pt idx="5918">
                  <c:v>1.26774E-11</c:v>
                </c:pt>
                <c:pt idx="5919">
                  <c:v>1.26774E-11</c:v>
                </c:pt>
                <c:pt idx="5920">
                  <c:v>2.4813800000000001E-12</c:v>
                </c:pt>
                <c:pt idx="5921">
                  <c:v>2.4813800000000001E-12</c:v>
                </c:pt>
                <c:pt idx="5922">
                  <c:v>2.6844399999999998E-12</c:v>
                </c:pt>
                <c:pt idx="5923">
                  <c:v>2.6844399999999998E-12</c:v>
                </c:pt>
                <c:pt idx="5924">
                  <c:v>3.1244299999999998E-12</c:v>
                </c:pt>
                <c:pt idx="5925">
                  <c:v>3.1244299999999998E-12</c:v>
                </c:pt>
                <c:pt idx="5926">
                  <c:v>3.6531199999999997E-12</c:v>
                </c:pt>
                <c:pt idx="5927">
                  <c:v>3.6531199999999997E-12</c:v>
                </c:pt>
                <c:pt idx="5928">
                  <c:v>3.1452599999999999E-12</c:v>
                </c:pt>
                <c:pt idx="5929">
                  <c:v>3.1452599999999999E-12</c:v>
                </c:pt>
                <c:pt idx="5930">
                  <c:v>2.9801600000000001E-12</c:v>
                </c:pt>
                <c:pt idx="5931">
                  <c:v>2.9801600000000001E-12</c:v>
                </c:pt>
                <c:pt idx="5932">
                  <c:v>2.9609599999999999E-12</c:v>
                </c:pt>
                <c:pt idx="5933">
                  <c:v>2.9609599999999999E-12</c:v>
                </c:pt>
                <c:pt idx="5934">
                  <c:v>2.50873E-12</c:v>
                </c:pt>
                <c:pt idx="5935">
                  <c:v>2.50873E-12</c:v>
                </c:pt>
                <c:pt idx="5936">
                  <c:v>5.1322499999999999E-11</c:v>
                </c:pt>
                <c:pt idx="5937">
                  <c:v>5.1322499999999999E-11</c:v>
                </c:pt>
                <c:pt idx="5938">
                  <c:v>3.1823900000000001E-12</c:v>
                </c:pt>
                <c:pt idx="5939">
                  <c:v>3.1823900000000001E-12</c:v>
                </c:pt>
                <c:pt idx="5940">
                  <c:v>3.8128800000000002E-12</c:v>
                </c:pt>
                <c:pt idx="5941">
                  <c:v>3.8128800000000002E-12</c:v>
                </c:pt>
                <c:pt idx="5942">
                  <c:v>2.9330400000000002E-12</c:v>
                </c:pt>
                <c:pt idx="5943">
                  <c:v>2.9330400000000002E-12</c:v>
                </c:pt>
                <c:pt idx="5944">
                  <c:v>2.61103E-12</c:v>
                </c:pt>
                <c:pt idx="5945">
                  <c:v>2.61103E-12</c:v>
                </c:pt>
                <c:pt idx="5946">
                  <c:v>2.4713000000000002E-12</c:v>
                </c:pt>
                <c:pt idx="5947">
                  <c:v>2.4713000000000002E-12</c:v>
                </c:pt>
                <c:pt idx="5948">
                  <c:v>3.58916E-12</c:v>
                </c:pt>
                <c:pt idx="5949">
                  <c:v>3.58916E-12</c:v>
                </c:pt>
                <c:pt idx="5950">
                  <c:v>2.6129500000000001E-12</c:v>
                </c:pt>
                <c:pt idx="5951">
                  <c:v>2.6129500000000001E-12</c:v>
                </c:pt>
                <c:pt idx="5952">
                  <c:v>2.66828E-12</c:v>
                </c:pt>
                <c:pt idx="5953">
                  <c:v>2.66828E-12</c:v>
                </c:pt>
                <c:pt idx="5954">
                  <c:v>2.9264000000000001E-12</c:v>
                </c:pt>
                <c:pt idx="5955">
                  <c:v>2.9264000000000001E-12</c:v>
                </c:pt>
                <c:pt idx="5956">
                  <c:v>4.33592E-12</c:v>
                </c:pt>
                <c:pt idx="5957">
                  <c:v>4.33592E-12</c:v>
                </c:pt>
                <c:pt idx="5958">
                  <c:v>2.8623899999999999E-12</c:v>
                </c:pt>
                <c:pt idx="5959">
                  <c:v>2.8623899999999999E-12</c:v>
                </c:pt>
                <c:pt idx="5960">
                  <c:v>3.1221099999999999E-12</c:v>
                </c:pt>
                <c:pt idx="5961">
                  <c:v>3.1221099999999999E-12</c:v>
                </c:pt>
                <c:pt idx="5962">
                  <c:v>3.7951399999999999E-12</c:v>
                </c:pt>
                <c:pt idx="5963">
                  <c:v>3.7951399999999999E-12</c:v>
                </c:pt>
                <c:pt idx="5964">
                  <c:v>5.05803E-12</c:v>
                </c:pt>
                <c:pt idx="5965">
                  <c:v>5.05803E-12</c:v>
                </c:pt>
                <c:pt idx="5966">
                  <c:v>2.9298900000000002E-12</c:v>
                </c:pt>
                <c:pt idx="5967">
                  <c:v>2.9298900000000002E-12</c:v>
                </c:pt>
                <c:pt idx="5968">
                  <c:v>2.6973600000000001E-12</c:v>
                </c:pt>
                <c:pt idx="5969">
                  <c:v>2.6973600000000001E-12</c:v>
                </c:pt>
                <c:pt idx="5970">
                  <c:v>2.59362E-12</c:v>
                </c:pt>
                <c:pt idx="5971">
                  <c:v>2.59362E-12</c:v>
                </c:pt>
                <c:pt idx="5972">
                  <c:v>3.0094400000000001E-12</c:v>
                </c:pt>
                <c:pt idx="5973">
                  <c:v>3.0094400000000001E-12</c:v>
                </c:pt>
                <c:pt idx="5974">
                  <c:v>2.7001700000000002E-12</c:v>
                </c:pt>
                <c:pt idx="5975">
                  <c:v>2.7001700000000002E-12</c:v>
                </c:pt>
                <c:pt idx="5976">
                  <c:v>2.8554799999999999E-12</c:v>
                </c:pt>
                <c:pt idx="5977">
                  <c:v>2.8554799999999999E-12</c:v>
                </c:pt>
                <c:pt idx="5978">
                  <c:v>5.7139099999999998E-12</c:v>
                </c:pt>
                <c:pt idx="5979">
                  <c:v>5.7139099999999998E-12</c:v>
                </c:pt>
                <c:pt idx="5980">
                  <c:v>2.62484E-12</c:v>
                </c:pt>
                <c:pt idx="5981">
                  <c:v>2.62484E-12</c:v>
                </c:pt>
                <c:pt idx="5982">
                  <c:v>2.1801999999999999E-12</c:v>
                </c:pt>
                <c:pt idx="5983">
                  <c:v>2.1801999999999999E-12</c:v>
                </c:pt>
                <c:pt idx="5984">
                  <c:v>2.6325200000000002E-12</c:v>
                </c:pt>
                <c:pt idx="5985">
                  <c:v>2.6325200000000002E-12</c:v>
                </c:pt>
                <c:pt idx="5986">
                  <c:v>3.0059500000000001E-12</c:v>
                </c:pt>
                <c:pt idx="5987">
                  <c:v>3.0059500000000001E-12</c:v>
                </c:pt>
                <c:pt idx="5988">
                  <c:v>2.6281700000000001E-12</c:v>
                </c:pt>
                <c:pt idx="5989">
                  <c:v>2.6281700000000001E-12</c:v>
                </c:pt>
                <c:pt idx="5990">
                  <c:v>2.7766799999999998E-12</c:v>
                </c:pt>
                <c:pt idx="5991">
                  <c:v>2.7766799999999998E-12</c:v>
                </c:pt>
                <c:pt idx="5992">
                  <c:v>2.7414899999999999E-12</c:v>
                </c:pt>
                <c:pt idx="5993">
                  <c:v>2.7414899999999999E-12</c:v>
                </c:pt>
                <c:pt idx="5994">
                  <c:v>2.4384799999999999E-12</c:v>
                </c:pt>
                <c:pt idx="5995">
                  <c:v>2.4384799999999999E-12</c:v>
                </c:pt>
                <c:pt idx="5996">
                  <c:v>3.0122400000000001E-12</c:v>
                </c:pt>
                <c:pt idx="5997">
                  <c:v>3.0122400000000001E-12</c:v>
                </c:pt>
                <c:pt idx="5998">
                  <c:v>3.2947199999999999E-12</c:v>
                </c:pt>
                <c:pt idx="5999">
                  <c:v>3.2947199999999999E-12</c:v>
                </c:pt>
                <c:pt idx="6000">
                  <c:v>2.8842399999999998E-12</c:v>
                </c:pt>
                <c:pt idx="6001">
                  <c:v>2.8842399999999998E-12</c:v>
                </c:pt>
                <c:pt idx="6002">
                  <c:v>2.0829800000000001E-12</c:v>
                </c:pt>
                <c:pt idx="6003">
                  <c:v>2.0829800000000001E-12</c:v>
                </c:pt>
                <c:pt idx="6004">
                  <c:v>2.7937799999999998E-12</c:v>
                </c:pt>
                <c:pt idx="6005">
                  <c:v>2.7937799999999998E-12</c:v>
                </c:pt>
                <c:pt idx="6006">
                  <c:v>4.09091E-12</c:v>
                </c:pt>
                <c:pt idx="6007">
                  <c:v>4.09091E-12</c:v>
                </c:pt>
                <c:pt idx="6008">
                  <c:v>3.2058800000000001E-12</c:v>
                </c:pt>
                <c:pt idx="6009">
                  <c:v>3.2058800000000001E-12</c:v>
                </c:pt>
                <c:pt idx="6010">
                  <c:v>3.19688E-12</c:v>
                </c:pt>
                <c:pt idx="6011">
                  <c:v>3.19688E-12</c:v>
                </c:pt>
                <c:pt idx="6012">
                  <c:v>2.7992E-12</c:v>
                </c:pt>
                <c:pt idx="6013">
                  <c:v>2.7992E-12</c:v>
                </c:pt>
                <c:pt idx="6014">
                  <c:v>2.6666999999999999E-12</c:v>
                </c:pt>
                <c:pt idx="6015">
                  <c:v>2.6666999999999999E-12</c:v>
                </c:pt>
                <c:pt idx="6016">
                  <c:v>2.58774E-12</c:v>
                </c:pt>
                <c:pt idx="6017">
                  <c:v>2.58774E-12</c:v>
                </c:pt>
                <c:pt idx="6018">
                  <c:v>2.9264700000000002E-12</c:v>
                </c:pt>
                <c:pt idx="6019">
                  <c:v>2.9264700000000002E-12</c:v>
                </c:pt>
                <c:pt idx="6020">
                  <c:v>2.5330900000000001E-12</c:v>
                </c:pt>
                <c:pt idx="6021">
                  <c:v>2.5330900000000001E-12</c:v>
                </c:pt>
                <c:pt idx="6022">
                  <c:v>3.4701299999999999E-12</c:v>
                </c:pt>
                <c:pt idx="6023">
                  <c:v>3.4701299999999999E-12</c:v>
                </c:pt>
                <c:pt idx="6024">
                  <c:v>2.6208200000000001E-12</c:v>
                </c:pt>
                <c:pt idx="6025">
                  <c:v>2.6208200000000001E-12</c:v>
                </c:pt>
                <c:pt idx="6026">
                  <c:v>5.60722E-12</c:v>
                </c:pt>
                <c:pt idx="6027">
                  <c:v>5.60722E-12</c:v>
                </c:pt>
                <c:pt idx="6028">
                  <c:v>2.84882E-12</c:v>
                </c:pt>
                <c:pt idx="6029">
                  <c:v>2.84882E-12</c:v>
                </c:pt>
                <c:pt idx="6030">
                  <c:v>2.1103800000000001E-12</c:v>
                </c:pt>
                <c:pt idx="6031">
                  <c:v>2.1103800000000001E-12</c:v>
                </c:pt>
                <c:pt idx="6032">
                  <c:v>3.1957600000000001E-12</c:v>
                </c:pt>
                <c:pt idx="6033">
                  <c:v>3.1957600000000001E-12</c:v>
                </c:pt>
                <c:pt idx="6034">
                  <c:v>2.4676199999999999E-12</c:v>
                </c:pt>
                <c:pt idx="6035">
                  <c:v>2.4676199999999999E-12</c:v>
                </c:pt>
                <c:pt idx="6036">
                  <c:v>2.68377E-12</c:v>
                </c:pt>
                <c:pt idx="6037">
                  <c:v>2.68377E-12</c:v>
                </c:pt>
                <c:pt idx="6038">
                  <c:v>3.31337E-12</c:v>
                </c:pt>
                <c:pt idx="6039">
                  <c:v>3.31337E-12</c:v>
                </c:pt>
                <c:pt idx="6040">
                  <c:v>2.40675E-12</c:v>
                </c:pt>
                <c:pt idx="6041">
                  <c:v>2.40675E-12</c:v>
                </c:pt>
                <c:pt idx="6042">
                  <c:v>2.1342800000000001E-12</c:v>
                </c:pt>
                <c:pt idx="6043">
                  <c:v>2.1342800000000001E-12</c:v>
                </c:pt>
                <c:pt idx="6044">
                  <c:v>2.9825699999999999E-12</c:v>
                </c:pt>
                <c:pt idx="6045">
                  <c:v>2.9825699999999999E-12</c:v>
                </c:pt>
                <c:pt idx="6046">
                  <c:v>2.82211E-12</c:v>
                </c:pt>
                <c:pt idx="6047">
                  <c:v>2.82211E-12</c:v>
                </c:pt>
                <c:pt idx="6048">
                  <c:v>6.0971399999999996E-12</c:v>
                </c:pt>
                <c:pt idx="6049">
                  <c:v>6.0971399999999996E-12</c:v>
                </c:pt>
                <c:pt idx="6050">
                  <c:v>2.5958500000000001E-12</c:v>
                </c:pt>
                <c:pt idx="6051">
                  <c:v>2.5958500000000001E-12</c:v>
                </c:pt>
                <c:pt idx="6052">
                  <c:v>3.0072800000000001E-12</c:v>
                </c:pt>
                <c:pt idx="6053">
                  <c:v>3.0072800000000001E-12</c:v>
                </c:pt>
                <c:pt idx="6054">
                  <c:v>7.6667899999999995E-12</c:v>
                </c:pt>
                <c:pt idx="6055">
                  <c:v>7.6667899999999995E-12</c:v>
                </c:pt>
                <c:pt idx="6056">
                  <c:v>2.9188899999999999E-12</c:v>
                </c:pt>
                <c:pt idx="6057">
                  <c:v>2.9188899999999999E-12</c:v>
                </c:pt>
                <c:pt idx="6058">
                  <c:v>2.65296E-12</c:v>
                </c:pt>
                <c:pt idx="6059">
                  <c:v>2.65296E-12</c:v>
                </c:pt>
                <c:pt idx="6060">
                  <c:v>2.6112100000000001E-12</c:v>
                </c:pt>
                <c:pt idx="6061">
                  <c:v>2.6112100000000001E-12</c:v>
                </c:pt>
                <c:pt idx="6062">
                  <c:v>3.14657E-12</c:v>
                </c:pt>
                <c:pt idx="6063">
                  <c:v>3.14657E-12</c:v>
                </c:pt>
                <c:pt idx="6064">
                  <c:v>2.0540299999999999E-12</c:v>
                </c:pt>
                <c:pt idx="6065">
                  <c:v>2.0540299999999999E-12</c:v>
                </c:pt>
                <c:pt idx="6066">
                  <c:v>2.9012799999999999E-12</c:v>
                </c:pt>
                <c:pt idx="6067">
                  <c:v>2.9012799999999999E-12</c:v>
                </c:pt>
                <c:pt idx="6068">
                  <c:v>1.12374E-11</c:v>
                </c:pt>
                <c:pt idx="6069">
                  <c:v>1.12374E-11</c:v>
                </c:pt>
                <c:pt idx="6070">
                  <c:v>2.7341600000000001E-12</c:v>
                </c:pt>
                <c:pt idx="6071">
                  <c:v>2.7341600000000001E-12</c:v>
                </c:pt>
                <c:pt idx="6072">
                  <c:v>2.6332000000000001E-12</c:v>
                </c:pt>
                <c:pt idx="6073">
                  <c:v>2.6332000000000001E-12</c:v>
                </c:pt>
                <c:pt idx="6074">
                  <c:v>3.0839900000000001E-12</c:v>
                </c:pt>
                <c:pt idx="6075">
                  <c:v>3.0839900000000001E-12</c:v>
                </c:pt>
                <c:pt idx="6076">
                  <c:v>2.8460300000000001E-12</c:v>
                </c:pt>
                <c:pt idx="6077">
                  <c:v>2.8460300000000001E-12</c:v>
                </c:pt>
                <c:pt idx="6078">
                  <c:v>1.9697299999999999E-12</c:v>
                </c:pt>
                <c:pt idx="6079">
                  <c:v>1.9697299999999999E-12</c:v>
                </c:pt>
                <c:pt idx="6080">
                  <c:v>2.6203899999999999E-12</c:v>
                </c:pt>
                <c:pt idx="6081">
                  <c:v>2.6203899999999999E-12</c:v>
                </c:pt>
                <c:pt idx="6082">
                  <c:v>2.3119999999999998E-12</c:v>
                </c:pt>
                <c:pt idx="6083">
                  <c:v>2.3119999999999998E-12</c:v>
                </c:pt>
                <c:pt idx="6084">
                  <c:v>3.1622100000000001E-12</c:v>
                </c:pt>
                <c:pt idx="6085">
                  <c:v>3.1622100000000001E-12</c:v>
                </c:pt>
                <c:pt idx="6086">
                  <c:v>3.41053E-12</c:v>
                </c:pt>
                <c:pt idx="6087">
                  <c:v>3.41053E-12</c:v>
                </c:pt>
                <c:pt idx="6088">
                  <c:v>3.25013E-12</c:v>
                </c:pt>
                <c:pt idx="6089">
                  <c:v>3.25013E-12</c:v>
                </c:pt>
                <c:pt idx="6090">
                  <c:v>3.1542100000000001E-12</c:v>
                </c:pt>
                <c:pt idx="6091">
                  <c:v>3.1542100000000001E-12</c:v>
                </c:pt>
                <c:pt idx="6092">
                  <c:v>2.6472600000000002E-12</c:v>
                </c:pt>
                <c:pt idx="6093">
                  <c:v>2.6472600000000002E-12</c:v>
                </c:pt>
                <c:pt idx="6094">
                  <c:v>4.1968999999999996E-12</c:v>
                </c:pt>
                <c:pt idx="6095">
                  <c:v>4.1968999999999996E-12</c:v>
                </c:pt>
                <c:pt idx="6096">
                  <c:v>2.3126199999999999E-12</c:v>
                </c:pt>
                <c:pt idx="6097">
                  <c:v>2.3126199999999999E-12</c:v>
                </c:pt>
                <c:pt idx="6098">
                  <c:v>2.4484599999999998E-12</c:v>
                </c:pt>
                <c:pt idx="6099">
                  <c:v>2.4484599999999998E-12</c:v>
                </c:pt>
                <c:pt idx="6100">
                  <c:v>2.2119699999999999E-12</c:v>
                </c:pt>
                <c:pt idx="6101">
                  <c:v>2.2119699999999999E-12</c:v>
                </c:pt>
                <c:pt idx="6102">
                  <c:v>2.94862E-12</c:v>
                </c:pt>
                <c:pt idx="6103">
                  <c:v>2.94862E-12</c:v>
                </c:pt>
                <c:pt idx="6104">
                  <c:v>2.7996500000000001E-12</c:v>
                </c:pt>
                <c:pt idx="6105">
                  <c:v>2.7996500000000001E-12</c:v>
                </c:pt>
                <c:pt idx="6106">
                  <c:v>1.6697700000000001E-11</c:v>
                </c:pt>
                <c:pt idx="6107">
                  <c:v>1.6697700000000001E-11</c:v>
                </c:pt>
                <c:pt idx="6108">
                  <c:v>2.3709699999999999E-12</c:v>
                </c:pt>
                <c:pt idx="6109">
                  <c:v>2.3709699999999999E-12</c:v>
                </c:pt>
                <c:pt idx="6110">
                  <c:v>2.9253199999999999E-12</c:v>
                </c:pt>
                <c:pt idx="6111">
                  <c:v>2.9253199999999999E-12</c:v>
                </c:pt>
                <c:pt idx="6112">
                  <c:v>2.67228E-12</c:v>
                </c:pt>
                <c:pt idx="6113">
                  <c:v>2.67228E-12</c:v>
                </c:pt>
                <c:pt idx="6114">
                  <c:v>3.1510399999999999E-12</c:v>
                </c:pt>
                <c:pt idx="6115">
                  <c:v>3.1510399999999999E-12</c:v>
                </c:pt>
                <c:pt idx="6116">
                  <c:v>2.4839200000000002E-12</c:v>
                </c:pt>
                <c:pt idx="6117">
                  <c:v>2.4839200000000002E-12</c:v>
                </c:pt>
                <c:pt idx="6118">
                  <c:v>6.8921500000000003E-12</c:v>
                </c:pt>
                <c:pt idx="6119">
                  <c:v>6.8921500000000003E-12</c:v>
                </c:pt>
                <c:pt idx="6120">
                  <c:v>2.4585000000000001E-12</c:v>
                </c:pt>
                <c:pt idx="6121">
                  <c:v>2.4585000000000001E-12</c:v>
                </c:pt>
                <c:pt idx="6122">
                  <c:v>2.8334100000000001E-12</c:v>
                </c:pt>
                <c:pt idx="6123">
                  <c:v>2.8334100000000001E-12</c:v>
                </c:pt>
                <c:pt idx="6124">
                  <c:v>3.6103100000000002E-12</c:v>
                </c:pt>
                <c:pt idx="6125">
                  <c:v>3.6103100000000002E-12</c:v>
                </c:pt>
                <c:pt idx="6126">
                  <c:v>2.1745000000000001E-12</c:v>
                </c:pt>
                <c:pt idx="6127">
                  <c:v>2.1745000000000001E-12</c:v>
                </c:pt>
                <c:pt idx="6128">
                  <c:v>2.4366299999999999E-12</c:v>
                </c:pt>
                <c:pt idx="6129">
                  <c:v>2.4366299999999999E-12</c:v>
                </c:pt>
                <c:pt idx="6130">
                  <c:v>3.0105099999999999E-12</c:v>
                </c:pt>
                <c:pt idx="6131">
                  <c:v>3.0105099999999999E-12</c:v>
                </c:pt>
                <c:pt idx="6132">
                  <c:v>3.3059999999999998E-12</c:v>
                </c:pt>
                <c:pt idx="6133">
                  <c:v>3.3059999999999998E-12</c:v>
                </c:pt>
                <c:pt idx="6134">
                  <c:v>2.97417E-12</c:v>
                </c:pt>
                <c:pt idx="6135">
                  <c:v>2.97417E-12</c:v>
                </c:pt>
                <c:pt idx="6136">
                  <c:v>2.7068499999999999E-12</c:v>
                </c:pt>
                <c:pt idx="6137">
                  <c:v>2.7068499999999999E-12</c:v>
                </c:pt>
                <c:pt idx="6138">
                  <c:v>6.0503799999999999E-12</c:v>
                </c:pt>
                <c:pt idx="6139">
                  <c:v>6.0503799999999999E-12</c:v>
                </c:pt>
                <c:pt idx="6140">
                  <c:v>6.8133199999999999E-12</c:v>
                </c:pt>
                <c:pt idx="6141">
                  <c:v>6.8133199999999999E-12</c:v>
                </c:pt>
                <c:pt idx="6142">
                  <c:v>3.5003200000000002E-12</c:v>
                </c:pt>
                <c:pt idx="6143">
                  <c:v>3.5003200000000002E-12</c:v>
                </c:pt>
                <c:pt idx="6144">
                  <c:v>3.1491599999999999E-12</c:v>
                </c:pt>
                <c:pt idx="6145">
                  <c:v>3.1491599999999999E-12</c:v>
                </c:pt>
                <c:pt idx="6146">
                  <c:v>2.9232500000000001E-12</c:v>
                </c:pt>
                <c:pt idx="6147">
                  <c:v>2.9232500000000001E-12</c:v>
                </c:pt>
                <c:pt idx="6148">
                  <c:v>2.2957500000000002E-12</c:v>
                </c:pt>
                <c:pt idx="6149">
                  <c:v>2.2957500000000002E-12</c:v>
                </c:pt>
                <c:pt idx="6150">
                  <c:v>2.44204E-12</c:v>
                </c:pt>
                <c:pt idx="6151">
                  <c:v>2.44204E-12</c:v>
                </c:pt>
                <c:pt idx="6152">
                  <c:v>1.7202E-11</c:v>
                </c:pt>
                <c:pt idx="6153">
                  <c:v>1.7202E-11</c:v>
                </c:pt>
                <c:pt idx="6154">
                  <c:v>3.6549599999999996E-12</c:v>
                </c:pt>
                <c:pt idx="6155">
                  <c:v>3.6549599999999996E-12</c:v>
                </c:pt>
                <c:pt idx="6156">
                  <c:v>2.5174499999999999E-12</c:v>
                </c:pt>
                <c:pt idx="6157">
                  <c:v>2.5174499999999999E-12</c:v>
                </c:pt>
                <c:pt idx="6158">
                  <c:v>2.0857900000000001E-12</c:v>
                </c:pt>
                <c:pt idx="6159">
                  <c:v>2.0857900000000001E-12</c:v>
                </c:pt>
                <c:pt idx="6160">
                  <c:v>2.1279399999999999E-12</c:v>
                </c:pt>
                <c:pt idx="6161">
                  <c:v>2.1279399999999999E-12</c:v>
                </c:pt>
                <c:pt idx="6162">
                  <c:v>2.0372300000000002E-12</c:v>
                </c:pt>
                <c:pt idx="6163">
                  <c:v>2.0372300000000002E-12</c:v>
                </c:pt>
                <c:pt idx="6164">
                  <c:v>2.4364E-12</c:v>
                </c:pt>
                <c:pt idx="6165">
                  <c:v>2.4364E-12</c:v>
                </c:pt>
                <c:pt idx="6166">
                  <c:v>2.57125E-12</c:v>
                </c:pt>
                <c:pt idx="6167">
                  <c:v>2.57125E-12</c:v>
                </c:pt>
                <c:pt idx="6168">
                  <c:v>2.4707999999999999E-12</c:v>
                </c:pt>
                <c:pt idx="6169">
                  <c:v>2.4707999999999999E-12</c:v>
                </c:pt>
                <c:pt idx="6170">
                  <c:v>2.3348300000000001E-12</c:v>
                </c:pt>
                <c:pt idx="6171">
                  <c:v>2.3348300000000001E-12</c:v>
                </c:pt>
                <c:pt idx="6172">
                  <c:v>2.7396799999999999E-12</c:v>
                </c:pt>
                <c:pt idx="6173">
                  <c:v>2.7396799999999999E-12</c:v>
                </c:pt>
                <c:pt idx="6174">
                  <c:v>2.8793499999999998E-12</c:v>
                </c:pt>
                <c:pt idx="6175">
                  <c:v>2.8793499999999998E-12</c:v>
                </c:pt>
                <c:pt idx="6176">
                  <c:v>1.16775E-11</c:v>
                </c:pt>
                <c:pt idx="6177">
                  <c:v>1.16775E-11</c:v>
                </c:pt>
                <c:pt idx="6178">
                  <c:v>2.5453899999999999E-12</c:v>
                </c:pt>
                <c:pt idx="6179">
                  <c:v>2.5453899999999999E-12</c:v>
                </c:pt>
                <c:pt idx="6180">
                  <c:v>2.7740400000000002E-12</c:v>
                </c:pt>
                <c:pt idx="6181">
                  <c:v>2.7740400000000002E-12</c:v>
                </c:pt>
                <c:pt idx="6182">
                  <c:v>2.5580799999999999E-12</c:v>
                </c:pt>
                <c:pt idx="6183">
                  <c:v>2.5580799999999999E-12</c:v>
                </c:pt>
                <c:pt idx="6184">
                  <c:v>2.4156900000000002E-12</c:v>
                </c:pt>
                <c:pt idx="6185">
                  <c:v>2.4156900000000002E-12</c:v>
                </c:pt>
                <c:pt idx="6186">
                  <c:v>2.1939000000000002E-12</c:v>
                </c:pt>
                <c:pt idx="6187">
                  <c:v>2.1939000000000002E-12</c:v>
                </c:pt>
                <c:pt idx="6188">
                  <c:v>2.8579600000000001E-12</c:v>
                </c:pt>
                <c:pt idx="6189">
                  <c:v>2.8579600000000001E-12</c:v>
                </c:pt>
                <c:pt idx="6190">
                  <c:v>3.50793E-12</c:v>
                </c:pt>
                <c:pt idx="6191">
                  <c:v>3.50793E-12</c:v>
                </c:pt>
                <c:pt idx="6192">
                  <c:v>2.3010599999999999E-12</c:v>
                </c:pt>
                <c:pt idx="6193">
                  <c:v>2.3010599999999999E-12</c:v>
                </c:pt>
                <c:pt idx="6194">
                  <c:v>3.1028700000000001E-12</c:v>
                </c:pt>
                <c:pt idx="6195">
                  <c:v>3.1028700000000001E-12</c:v>
                </c:pt>
                <c:pt idx="6196">
                  <c:v>2.1394899999999998E-12</c:v>
                </c:pt>
                <c:pt idx="6197">
                  <c:v>2.1394899999999998E-12</c:v>
                </c:pt>
                <c:pt idx="6198">
                  <c:v>2.52915E-12</c:v>
                </c:pt>
                <c:pt idx="6199">
                  <c:v>2.52915E-12</c:v>
                </c:pt>
                <c:pt idx="6200">
                  <c:v>1.1245299999999999E-11</c:v>
                </c:pt>
                <c:pt idx="6201">
                  <c:v>1.1245299999999999E-11</c:v>
                </c:pt>
                <c:pt idx="6202">
                  <c:v>2.1542999999999998E-12</c:v>
                </c:pt>
                <c:pt idx="6203">
                  <c:v>2.1542999999999998E-12</c:v>
                </c:pt>
                <c:pt idx="6204">
                  <c:v>2.3921200000000001E-11</c:v>
                </c:pt>
                <c:pt idx="6205">
                  <c:v>2.3921200000000001E-11</c:v>
                </c:pt>
                <c:pt idx="6206">
                  <c:v>2.3669100000000001E-12</c:v>
                </c:pt>
                <c:pt idx="6207">
                  <c:v>2.3669100000000001E-12</c:v>
                </c:pt>
                <c:pt idx="6208">
                  <c:v>2.3909300000000002E-12</c:v>
                </c:pt>
                <c:pt idx="6209">
                  <c:v>2.3909300000000002E-12</c:v>
                </c:pt>
                <c:pt idx="6210">
                  <c:v>3.12807E-12</c:v>
                </c:pt>
                <c:pt idx="6211">
                  <c:v>3.12807E-12</c:v>
                </c:pt>
                <c:pt idx="6212">
                  <c:v>2.4549100000000001E-12</c:v>
                </c:pt>
                <c:pt idx="6213">
                  <c:v>2.4549100000000001E-12</c:v>
                </c:pt>
                <c:pt idx="6214">
                  <c:v>2.4123700000000002E-12</c:v>
                </c:pt>
                <c:pt idx="6215">
                  <c:v>2.4123700000000002E-12</c:v>
                </c:pt>
                <c:pt idx="6216">
                  <c:v>2.31663E-12</c:v>
                </c:pt>
                <c:pt idx="6217">
                  <c:v>2.31663E-12</c:v>
                </c:pt>
                <c:pt idx="6218">
                  <c:v>2.1268000000000002E-12</c:v>
                </c:pt>
                <c:pt idx="6219">
                  <c:v>2.1268000000000002E-12</c:v>
                </c:pt>
                <c:pt idx="6220">
                  <c:v>2.45453E-12</c:v>
                </c:pt>
                <c:pt idx="6221">
                  <c:v>2.45453E-12</c:v>
                </c:pt>
                <c:pt idx="6222">
                  <c:v>2.7785800000000001E-12</c:v>
                </c:pt>
                <c:pt idx="6223">
                  <c:v>2.7785800000000001E-12</c:v>
                </c:pt>
                <c:pt idx="6224">
                  <c:v>3.2655700000000002E-12</c:v>
                </c:pt>
                <c:pt idx="6225">
                  <c:v>3.2655700000000002E-12</c:v>
                </c:pt>
                <c:pt idx="6226">
                  <c:v>1.9905000000000001E-12</c:v>
                </c:pt>
                <c:pt idx="6227">
                  <c:v>1.9905000000000001E-12</c:v>
                </c:pt>
                <c:pt idx="6228">
                  <c:v>2.9301600000000001E-12</c:v>
                </c:pt>
                <c:pt idx="6229">
                  <c:v>2.9301600000000001E-12</c:v>
                </c:pt>
                <c:pt idx="6230">
                  <c:v>2.22408E-12</c:v>
                </c:pt>
                <c:pt idx="6231">
                  <c:v>2.22408E-12</c:v>
                </c:pt>
                <c:pt idx="6232">
                  <c:v>2.7437799999999998E-12</c:v>
                </c:pt>
                <c:pt idx="6233">
                  <c:v>2.7437799999999998E-12</c:v>
                </c:pt>
                <c:pt idx="6234">
                  <c:v>2.64075E-12</c:v>
                </c:pt>
                <c:pt idx="6235">
                  <c:v>2.64075E-12</c:v>
                </c:pt>
                <c:pt idx="6236">
                  <c:v>3.38833E-12</c:v>
                </c:pt>
                <c:pt idx="6237">
                  <c:v>3.38833E-12</c:v>
                </c:pt>
                <c:pt idx="6238">
                  <c:v>2.8996200000000001E-12</c:v>
                </c:pt>
                <c:pt idx="6239">
                  <c:v>2.8996200000000001E-12</c:v>
                </c:pt>
                <c:pt idx="6240">
                  <c:v>2.4425000000000001E-12</c:v>
                </c:pt>
                <c:pt idx="6241">
                  <c:v>2.4425000000000001E-12</c:v>
                </c:pt>
                <c:pt idx="6242">
                  <c:v>2.2314299999999999E-12</c:v>
                </c:pt>
                <c:pt idx="6243">
                  <c:v>2.2314299999999999E-12</c:v>
                </c:pt>
                <c:pt idx="6244">
                  <c:v>3.003E-12</c:v>
                </c:pt>
                <c:pt idx="6245">
                  <c:v>3.003E-12</c:v>
                </c:pt>
                <c:pt idx="6246">
                  <c:v>3.03128E-12</c:v>
                </c:pt>
                <c:pt idx="6247">
                  <c:v>3.03128E-12</c:v>
                </c:pt>
                <c:pt idx="6248">
                  <c:v>2.78528E-12</c:v>
                </c:pt>
                <c:pt idx="6249">
                  <c:v>2.78528E-12</c:v>
                </c:pt>
                <c:pt idx="6250">
                  <c:v>3.4655000000000001E-12</c:v>
                </c:pt>
                <c:pt idx="6251">
                  <c:v>3.4655000000000001E-12</c:v>
                </c:pt>
                <c:pt idx="6252">
                  <c:v>2.2710200000000002E-12</c:v>
                </c:pt>
                <c:pt idx="6253">
                  <c:v>2.2710200000000002E-12</c:v>
                </c:pt>
                <c:pt idx="6254">
                  <c:v>2.9877399999999999E-12</c:v>
                </c:pt>
                <c:pt idx="6255">
                  <c:v>2.9877399999999999E-12</c:v>
                </c:pt>
                <c:pt idx="6256">
                  <c:v>3.4442300000000002E-12</c:v>
                </c:pt>
                <c:pt idx="6257">
                  <c:v>3.4442300000000002E-12</c:v>
                </c:pt>
                <c:pt idx="6258">
                  <c:v>2.2829200000000001E-12</c:v>
                </c:pt>
                <c:pt idx="6259">
                  <c:v>2.2829200000000001E-12</c:v>
                </c:pt>
                <c:pt idx="6260">
                  <c:v>2.6865599999999998E-12</c:v>
                </c:pt>
                <c:pt idx="6261">
                  <c:v>2.6865599999999998E-12</c:v>
                </c:pt>
                <c:pt idx="6262">
                  <c:v>2.37935E-12</c:v>
                </c:pt>
                <c:pt idx="6263">
                  <c:v>2.37935E-12</c:v>
                </c:pt>
                <c:pt idx="6264">
                  <c:v>2.2188099999999999E-12</c:v>
                </c:pt>
                <c:pt idx="6265">
                  <c:v>2.2188099999999999E-12</c:v>
                </c:pt>
                <c:pt idx="6266">
                  <c:v>2.66445E-12</c:v>
                </c:pt>
                <c:pt idx="6267">
                  <c:v>2.66445E-12</c:v>
                </c:pt>
                <c:pt idx="6268">
                  <c:v>2.7671000000000002E-12</c:v>
                </c:pt>
                <c:pt idx="6269">
                  <c:v>2.7671000000000002E-12</c:v>
                </c:pt>
                <c:pt idx="6270">
                  <c:v>2.5755899999999999E-12</c:v>
                </c:pt>
                <c:pt idx="6271">
                  <c:v>2.5755899999999999E-12</c:v>
                </c:pt>
                <c:pt idx="6272">
                  <c:v>2.85929E-12</c:v>
                </c:pt>
                <c:pt idx="6273">
                  <c:v>2.85929E-12</c:v>
                </c:pt>
                <c:pt idx="6274">
                  <c:v>2.3456E-12</c:v>
                </c:pt>
                <c:pt idx="6275">
                  <c:v>2.3456E-12</c:v>
                </c:pt>
                <c:pt idx="6276">
                  <c:v>2.8574999999999999E-12</c:v>
                </c:pt>
                <c:pt idx="6277">
                  <c:v>2.8574999999999999E-12</c:v>
                </c:pt>
                <c:pt idx="6278">
                  <c:v>1.9483099999999998E-12</c:v>
                </c:pt>
                <c:pt idx="6279">
                  <c:v>1.9483099999999998E-12</c:v>
                </c:pt>
                <c:pt idx="6280">
                  <c:v>2.51082E-12</c:v>
                </c:pt>
                <c:pt idx="6281">
                  <c:v>2.51082E-12</c:v>
                </c:pt>
                <c:pt idx="6282">
                  <c:v>2.56503E-12</c:v>
                </c:pt>
                <c:pt idx="6283">
                  <c:v>2.56503E-12</c:v>
                </c:pt>
                <c:pt idx="6284">
                  <c:v>2.6309199999999999E-12</c:v>
                </c:pt>
                <c:pt idx="6285">
                  <c:v>2.6309199999999999E-12</c:v>
                </c:pt>
                <c:pt idx="6286">
                  <c:v>2.88692E-12</c:v>
                </c:pt>
                <c:pt idx="6287">
                  <c:v>2.88692E-12</c:v>
                </c:pt>
                <c:pt idx="6288">
                  <c:v>2.5028300000000002E-12</c:v>
                </c:pt>
                <c:pt idx="6289">
                  <c:v>2.5028300000000002E-12</c:v>
                </c:pt>
                <c:pt idx="6290">
                  <c:v>2.5449099999999999E-12</c:v>
                </c:pt>
                <c:pt idx="6291">
                  <c:v>2.5449099999999999E-12</c:v>
                </c:pt>
                <c:pt idx="6292">
                  <c:v>2.4228000000000001E-12</c:v>
                </c:pt>
                <c:pt idx="6293">
                  <c:v>2.4228000000000001E-12</c:v>
                </c:pt>
                <c:pt idx="6294">
                  <c:v>2.1136399999999999E-12</c:v>
                </c:pt>
                <c:pt idx="6295">
                  <c:v>2.1136399999999999E-12</c:v>
                </c:pt>
                <c:pt idx="6296">
                  <c:v>1.98656E-12</c:v>
                </c:pt>
                <c:pt idx="6297">
                  <c:v>1.98656E-12</c:v>
                </c:pt>
                <c:pt idx="6298">
                  <c:v>3.2559999999999999E-12</c:v>
                </c:pt>
                <c:pt idx="6299">
                  <c:v>3.2559999999999999E-12</c:v>
                </c:pt>
                <c:pt idx="6300">
                  <c:v>2.7070899999999999E-12</c:v>
                </c:pt>
                <c:pt idx="6301">
                  <c:v>2.7070899999999999E-12</c:v>
                </c:pt>
                <c:pt idx="6302">
                  <c:v>3.2639299999999998E-12</c:v>
                </c:pt>
                <c:pt idx="6303">
                  <c:v>3.2639299999999998E-12</c:v>
                </c:pt>
                <c:pt idx="6304">
                  <c:v>2.30798E-12</c:v>
                </c:pt>
                <c:pt idx="6305">
                  <c:v>2.30798E-12</c:v>
                </c:pt>
                <c:pt idx="6306">
                  <c:v>2.8235600000000001E-12</c:v>
                </c:pt>
                <c:pt idx="6307">
                  <c:v>2.8235600000000001E-12</c:v>
                </c:pt>
                <c:pt idx="6308">
                  <c:v>2.5325599999999999E-12</c:v>
                </c:pt>
                <c:pt idx="6309">
                  <c:v>2.5325599999999999E-12</c:v>
                </c:pt>
                <c:pt idx="6310">
                  <c:v>2.1145900000000002E-12</c:v>
                </c:pt>
                <c:pt idx="6311">
                  <c:v>2.1145900000000002E-12</c:v>
                </c:pt>
                <c:pt idx="6312">
                  <c:v>1.9372200000000001E-12</c:v>
                </c:pt>
                <c:pt idx="6313">
                  <c:v>1.9372200000000001E-12</c:v>
                </c:pt>
                <c:pt idx="6314">
                  <c:v>3.0036699999999999E-12</c:v>
                </c:pt>
                <c:pt idx="6315">
                  <c:v>3.0036699999999999E-12</c:v>
                </c:pt>
                <c:pt idx="6316">
                  <c:v>2.7958200000000001E-12</c:v>
                </c:pt>
                <c:pt idx="6317">
                  <c:v>2.7958200000000001E-12</c:v>
                </c:pt>
                <c:pt idx="6318">
                  <c:v>2.8992899999999999E-12</c:v>
                </c:pt>
                <c:pt idx="6319">
                  <c:v>2.8992899999999999E-12</c:v>
                </c:pt>
                <c:pt idx="6320">
                  <c:v>2.4002600000000001E-12</c:v>
                </c:pt>
                <c:pt idx="6321">
                  <c:v>2.4002600000000001E-12</c:v>
                </c:pt>
                <c:pt idx="6322">
                  <c:v>3.0343400000000002E-12</c:v>
                </c:pt>
                <c:pt idx="6323">
                  <c:v>3.0343400000000002E-12</c:v>
                </c:pt>
                <c:pt idx="6324">
                  <c:v>2.75347E-12</c:v>
                </c:pt>
                <c:pt idx="6325">
                  <c:v>2.75347E-12</c:v>
                </c:pt>
                <c:pt idx="6326">
                  <c:v>2.4437300000000001E-12</c:v>
                </c:pt>
                <c:pt idx="6327">
                  <c:v>2.4437300000000001E-12</c:v>
                </c:pt>
                <c:pt idx="6328">
                  <c:v>3.20338E-12</c:v>
                </c:pt>
                <c:pt idx="6329">
                  <c:v>3.20338E-12</c:v>
                </c:pt>
                <c:pt idx="6330">
                  <c:v>4.6137499999999998E-12</c:v>
                </c:pt>
                <c:pt idx="6331">
                  <c:v>4.6137499999999998E-12</c:v>
                </c:pt>
                <c:pt idx="6332">
                  <c:v>2.1315200000000002E-12</c:v>
                </c:pt>
                <c:pt idx="6333">
                  <c:v>2.1315200000000002E-12</c:v>
                </c:pt>
                <c:pt idx="6334">
                  <c:v>1.38428E-11</c:v>
                </c:pt>
                <c:pt idx="6335">
                  <c:v>1.38428E-11</c:v>
                </c:pt>
                <c:pt idx="6336">
                  <c:v>2.6626100000000001E-12</c:v>
                </c:pt>
                <c:pt idx="6337">
                  <c:v>2.6626100000000001E-12</c:v>
                </c:pt>
                <c:pt idx="6338">
                  <c:v>3.49247E-12</c:v>
                </c:pt>
                <c:pt idx="6339">
                  <c:v>3.49247E-12</c:v>
                </c:pt>
                <c:pt idx="6340">
                  <c:v>2.5893999999999999E-12</c:v>
                </c:pt>
                <c:pt idx="6341">
                  <c:v>2.5893999999999999E-12</c:v>
                </c:pt>
                <c:pt idx="6342">
                  <c:v>2.4398399999999998E-12</c:v>
                </c:pt>
                <c:pt idx="6343">
                  <c:v>2.4398399999999998E-12</c:v>
                </c:pt>
                <c:pt idx="6344">
                  <c:v>2.9006599999999999E-12</c:v>
                </c:pt>
                <c:pt idx="6345">
                  <c:v>2.9006599999999999E-12</c:v>
                </c:pt>
                <c:pt idx="6346">
                  <c:v>2.6855600000000001E-12</c:v>
                </c:pt>
                <c:pt idx="6347">
                  <c:v>2.6855600000000001E-12</c:v>
                </c:pt>
                <c:pt idx="6348">
                  <c:v>1.8625699999999998E-12</c:v>
                </c:pt>
                <c:pt idx="6349">
                  <c:v>1.8625699999999998E-12</c:v>
                </c:pt>
                <c:pt idx="6350">
                  <c:v>2.1233100000000002E-12</c:v>
                </c:pt>
                <c:pt idx="6351">
                  <c:v>2.1233100000000002E-12</c:v>
                </c:pt>
                <c:pt idx="6352">
                  <c:v>2.9466599999999999E-12</c:v>
                </c:pt>
                <c:pt idx="6353">
                  <c:v>2.9466599999999999E-12</c:v>
                </c:pt>
                <c:pt idx="6354">
                  <c:v>4.14009E-12</c:v>
                </c:pt>
                <c:pt idx="6355">
                  <c:v>4.14009E-12</c:v>
                </c:pt>
                <c:pt idx="6356">
                  <c:v>2.9349599999999998E-12</c:v>
                </c:pt>
                <c:pt idx="6357">
                  <c:v>2.9349599999999998E-12</c:v>
                </c:pt>
                <c:pt idx="6358">
                  <c:v>2.5370799999999999E-12</c:v>
                </c:pt>
                <c:pt idx="6359">
                  <c:v>2.5370799999999999E-12</c:v>
                </c:pt>
                <c:pt idx="6360">
                  <c:v>2.1582200000000001E-12</c:v>
                </c:pt>
                <c:pt idx="6361">
                  <c:v>2.1582200000000001E-12</c:v>
                </c:pt>
                <c:pt idx="6362">
                  <c:v>2.79099E-12</c:v>
                </c:pt>
                <c:pt idx="6363">
                  <c:v>2.79099E-12</c:v>
                </c:pt>
                <c:pt idx="6364">
                  <c:v>2.7710900000000001E-12</c:v>
                </c:pt>
                <c:pt idx="6365">
                  <c:v>2.7710900000000001E-12</c:v>
                </c:pt>
                <c:pt idx="6366">
                  <c:v>2.30866E-12</c:v>
                </c:pt>
                <c:pt idx="6367">
                  <c:v>2.30866E-12</c:v>
                </c:pt>
                <c:pt idx="6368">
                  <c:v>2.5517300000000002E-11</c:v>
                </c:pt>
                <c:pt idx="6369">
                  <c:v>2.5517300000000002E-11</c:v>
                </c:pt>
                <c:pt idx="6370">
                  <c:v>3.20707E-12</c:v>
                </c:pt>
                <c:pt idx="6371">
                  <c:v>3.20707E-12</c:v>
                </c:pt>
                <c:pt idx="6372">
                  <c:v>2.6150100000000002E-12</c:v>
                </c:pt>
                <c:pt idx="6373">
                  <c:v>2.6150100000000002E-12</c:v>
                </c:pt>
                <c:pt idx="6374">
                  <c:v>3.1005999999999999E-12</c:v>
                </c:pt>
                <c:pt idx="6375">
                  <c:v>3.1005999999999999E-12</c:v>
                </c:pt>
                <c:pt idx="6376">
                  <c:v>2.74277E-12</c:v>
                </c:pt>
                <c:pt idx="6377">
                  <c:v>2.74277E-12</c:v>
                </c:pt>
                <c:pt idx="6378">
                  <c:v>3.01384E-12</c:v>
                </c:pt>
                <c:pt idx="6379">
                  <c:v>3.01384E-12</c:v>
                </c:pt>
                <c:pt idx="6380">
                  <c:v>2.2893500000000001E-12</c:v>
                </c:pt>
                <c:pt idx="6381">
                  <c:v>2.2893500000000001E-12</c:v>
                </c:pt>
                <c:pt idx="6382">
                  <c:v>3.2406300000000001E-12</c:v>
                </c:pt>
                <c:pt idx="6383">
                  <c:v>3.2406300000000001E-12</c:v>
                </c:pt>
                <c:pt idx="6384">
                  <c:v>3.0069899999999999E-12</c:v>
                </c:pt>
                <c:pt idx="6385">
                  <c:v>3.0069899999999999E-12</c:v>
                </c:pt>
                <c:pt idx="6386">
                  <c:v>2.2862099999999998E-12</c:v>
                </c:pt>
                <c:pt idx="6387">
                  <c:v>2.2862099999999998E-12</c:v>
                </c:pt>
                <c:pt idx="6388">
                  <c:v>2.3472100000000001E-12</c:v>
                </c:pt>
                <c:pt idx="6389">
                  <c:v>2.3472100000000001E-12</c:v>
                </c:pt>
                <c:pt idx="6390">
                  <c:v>2.9883000000000001E-12</c:v>
                </c:pt>
                <c:pt idx="6391">
                  <c:v>2.9883000000000001E-12</c:v>
                </c:pt>
                <c:pt idx="6392">
                  <c:v>2.4839500000000001E-12</c:v>
                </c:pt>
                <c:pt idx="6393">
                  <c:v>2.4839500000000001E-12</c:v>
                </c:pt>
                <c:pt idx="6394">
                  <c:v>3.1970799999999999E-12</c:v>
                </c:pt>
                <c:pt idx="6395">
                  <c:v>3.1970799999999999E-12</c:v>
                </c:pt>
                <c:pt idx="6396">
                  <c:v>3.3605400000000001E-12</c:v>
                </c:pt>
                <c:pt idx="6397">
                  <c:v>3.3605400000000001E-12</c:v>
                </c:pt>
                <c:pt idx="6398">
                  <c:v>4.5195300000000002E-12</c:v>
                </c:pt>
                <c:pt idx="6399">
                  <c:v>4.5195300000000002E-12</c:v>
                </c:pt>
                <c:pt idx="6400">
                  <c:v>2.2465600000000001E-12</c:v>
                </c:pt>
                <c:pt idx="6401">
                  <c:v>2.2465600000000001E-12</c:v>
                </c:pt>
                <c:pt idx="6402">
                  <c:v>4.1176100000000003E-12</c:v>
                </c:pt>
                <c:pt idx="6403">
                  <c:v>4.1176100000000003E-12</c:v>
                </c:pt>
                <c:pt idx="6404">
                  <c:v>2.8652800000000001E-12</c:v>
                </c:pt>
                <c:pt idx="6405">
                  <c:v>2.8652800000000001E-12</c:v>
                </c:pt>
                <c:pt idx="6406">
                  <c:v>2.4002300000000002E-12</c:v>
                </c:pt>
                <c:pt idx="6407">
                  <c:v>2.4002300000000002E-12</c:v>
                </c:pt>
                <c:pt idx="6408">
                  <c:v>2.0957199999999999E-12</c:v>
                </c:pt>
                <c:pt idx="6409">
                  <c:v>2.0957199999999999E-12</c:v>
                </c:pt>
                <c:pt idx="6410">
                  <c:v>2.3126899999999999E-12</c:v>
                </c:pt>
                <c:pt idx="6411">
                  <c:v>2.3126899999999999E-12</c:v>
                </c:pt>
                <c:pt idx="6412">
                  <c:v>2.96582E-12</c:v>
                </c:pt>
                <c:pt idx="6413">
                  <c:v>2.96582E-12</c:v>
                </c:pt>
                <c:pt idx="6414">
                  <c:v>2.7561299999999999E-12</c:v>
                </c:pt>
                <c:pt idx="6415">
                  <c:v>2.7561299999999999E-12</c:v>
                </c:pt>
                <c:pt idx="6416">
                  <c:v>2.47245E-12</c:v>
                </c:pt>
                <c:pt idx="6417">
                  <c:v>2.47245E-12</c:v>
                </c:pt>
                <c:pt idx="6418">
                  <c:v>3.2087399999999999E-12</c:v>
                </c:pt>
                <c:pt idx="6419">
                  <c:v>3.2087399999999999E-12</c:v>
                </c:pt>
                <c:pt idx="6420">
                  <c:v>2.9695300000000002E-12</c:v>
                </c:pt>
                <c:pt idx="6421">
                  <c:v>2.9695300000000002E-12</c:v>
                </c:pt>
                <c:pt idx="6422">
                  <c:v>2.3295099999999998E-12</c:v>
                </c:pt>
                <c:pt idx="6423">
                  <c:v>2.3295099999999998E-12</c:v>
                </c:pt>
                <c:pt idx="6424">
                  <c:v>3.71204E-12</c:v>
                </c:pt>
                <c:pt idx="6425">
                  <c:v>3.71204E-12</c:v>
                </c:pt>
                <c:pt idx="6426">
                  <c:v>2.7212099999999999E-12</c:v>
                </c:pt>
                <c:pt idx="6427">
                  <c:v>2.7212099999999999E-12</c:v>
                </c:pt>
                <c:pt idx="6428">
                  <c:v>2.3034400000000001E-12</c:v>
                </c:pt>
                <c:pt idx="6429">
                  <c:v>2.3034400000000001E-12</c:v>
                </c:pt>
                <c:pt idx="6430">
                  <c:v>2.6331099999999999E-12</c:v>
                </c:pt>
                <c:pt idx="6431">
                  <c:v>2.6331099999999999E-12</c:v>
                </c:pt>
                <c:pt idx="6432">
                  <c:v>3.6141799999999999E-12</c:v>
                </c:pt>
                <c:pt idx="6433">
                  <c:v>3.6141799999999999E-12</c:v>
                </c:pt>
                <c:pt idx="6434">
                  <c:v>3.0197799999999999E-12</c:v>
                </c:pt>
                <c:pt idx="6435">
                  <c:v>3.0197799999999999E-12</c:v>
                </c:pt>
                <c:pt idx="6436">
                  <c:v>2.00736E-12</c:v>
                </c:pt>
                <c:pt idx="6437">
                  <c:v>2.00736E-12</c:v>
                </c:pt>
                <c:pt idx="6438">
                  <c:v>4.63605E-11</c:v>
                </c:pt>
                <c:pt idx="6439">
                  <c:v>4.63605E-11</c:v>
                </c:pt>
                <c:pt idx="6440">
                  <c:v>2.79694E-12</c:v>
                </c:pt>
                <c:pt idx="6441">
                  <c:v>2.79694E-12</c:v>
                </c:pt>
                <c:pt idx="6442">
                  <c:v>2.77204E-12</c:v>
                </c:pt>
                <c:pt idx="6443">
                  <c:v>2.77204E-12</c:v>
                </c:pt>
                <c:pt idx="6444">
                  <c:v>2.9373400000000001E-12</c:v>
                </c:pt>
                <c:pt idx="6445">
                  <c:v>2.9373400000000001E-12</c:v>
                </c:pt>
                <c:pt idx="6446">
                  <c:v>2.73596E-12</c:v>
                </c:pt>
                <c:pt idx="6447">
                  <c:v>2.73596E-12</c:v>
                </c:pt>
                <c:pt idx="6448">
                  <c:v>1.60349E-11</c:v>
                </c:pt>
                <c:pt idx="6449">
                  <c:v>1.60349E-11</c:v>
                </c:pt>
                <c:pt idx="6450">
                  <c:v>1.8828199999999998E-12</c:v>
                </c:pt>
                <c:pt idx="6451">
                  <c:v>1.8828199999999998E-12</c:v>
                </c:pt>
                <c:pt idx="6452">
                  <c:v>3.1151599999999998E-12</c:v>
                </c:pt>
                <c:pt idx="6453">
                  <c:v>3.1151599999999998E-12</c:v>
                </c:pt>
                <c:pt idx="6454">
                  <c:v>2.6967400000000001E-12</c:v>
                </c:pt>
                <c:pt idx="6455">
                  <c:v>2.6967400000000001E-12</c:v>
                </c:pt>
                <c:pt idx="6456">
                  <c:v>1.9619200000000002E-12</c:v>
                </c:pt>
                <c:pt idx="6457">
                  <c:v>1.9619200000000002E-12</c:v>
                </c:pt>
                <c:pt idx="6458">
                  <c:v>2.9343300000000001E-12</c:v>
                </c:pt>
                <c:pt idx="6459">
                  <c:v>2.9343300000000001E-12</c:v>
                </c:pt>
                <c:pt idx="6460">
                  <c:v>2.85183E-12</c:v>
                </c:pt>
                <c:pt idx="6461">
                  <c:v>2.85183E-12</c:v>
                </c:pt>
                <c:pt idx="6462">
                  <c:v>2.87434E-12</c:v>
                </c:pt>
                <c:pt idx="6463">
                  <c:v>2.87434E-12</c:v>
                </c:pt>
                <c:pt idx="6464">
                  <c:v>2.0960999999999999E-12</c:v>
                </c:pt>
                <c:pt idx="6465">
                  <c:v>2.0960999999999999E-12</c:v>
                </c:pt>
                <c:pt idx="6466">
                  <c:v>2.23612E-12</c:v>
                </c:pt>
                <c:pt idx="6467">
                  <c:v>2.23612E-12</c:v>
                </c:pt>
                <c:pt idx="6468">
                  <c:v>2.5127199999999998E-12</c:v>
                </c:pt>
                <c:pt idx="6469">
                  <c:v>2.5127199999999998E-12</c:v>
                </c:pt>
                <c:pt idx="6470">
                  <c:v>2.6306099999999998E-12</c:v>
                </c:pt>
                <c:pt idx="6471">
                  <c:v>2.6306099999999998E-12</c:v>
                </c:pt>
                <c:pt idx="6472">
                  <c:v>2.3291900000000001E-12</c:v>
                </c:pt>
                <c:pt idx="6473">
                  <c:v>2.3291900000000001E-12</c:v>
                </c:pt>
                <c:pt idx="6474">
                  <c:v>2.4688799999999999E-12</c:v>
                </c:pt>
                <c:pt idx="6475">
                  <c:v>2.4688799999999999E-12</c:v>
                </c:pt>
                <c:pt idx="6476">
                  <c:v>1.41754E-11</c:v>
                </c:pt>
                <c:pt idx="6477">
                  <c:v>1.41754E-11</c:v>
                </c:pt>
                <c:pt idx="6478">
                  <c:v>2.5335499999999998E-12</c:v>
                </c:pt>
                <c:pt idx="6479">
                  <c:v>2.5335499999999998E-12</c:v>
                </c:pt>
                <c:pt idx="6480">
                  <c:v>2.5324299999999999E-12</c:v>
                </c:pt>
                <c:pt idx="6481">
                  <c:v>2.5324299999999999E-12</c:v>
                </c:pt>
                <c:pt idx="6482">
                  <c:v>2.4743499999999999E-12</c:v>
                </c:pt>
                <c:pt idx="6483">
                  <c:v>2.4743499999999999E-12</c:v>
                </c:pt>
                <c:pt idx="6484">
                  <c:v>2.8392900000000001E-12</c:v>
                </c:pt>
                <c:pt idx="6485">
                  <c:v>2.8392900000000001E-12</c:v>
                </c:pt>
                <c:pt idx="6486">
                  <c:v>2.6961699999999998E-12</c:v>
                </c:pt>
                <c:pt idx="6487">
                  <c:v>2.6961699999999998E-12</c:v>
                </c:pt>
                <c:pt idx="6488">
                  <c:v>2.2971599999999999E-12</c:v>
                </c:pt>
                <c:pt idx="6489">
                  <c:v>2.2971599999999999E-12</c:v>
                </c:pt>
                <c:pt idx="6490">
                  <c:v>2.4824400000000001E-12</c:v>
                </c:pt>
                <c:pt idx="6491">
                  <c:v>2.4824400000000001E-12</c:v>
                </c:pt>
                <c:pt idx="6492">
                  <c:v>2.8496299999999998E-12</c:v>
                </c:pt>
                <c:pt idx="6493">
                  <c:v>2.8496299999999998E-12</c:v>
                </c:pt>
                <c:pt idx="6494">
                  <c:v>2.4503799999999999E-12</c:v>
                </c:pt>
                <c:pt idx="6495">
                  <c:v>2.4503799999999999E-12</c:v>
                </c:pt>
                <c:pt idx="6496">
                  <c:v>2.00708E-12</c:v>
                </c:pt>
                <c:pt idx="6497">
                  <c:v>2.00708E-12</c:v>
                </c:pt>
                <c:pt idx="6498">
                  <c:v>3.28443E-12</c:v>
                </c:pt>
                <c:pt idx="6499">
                  <c:v>3.28443E-12</c:v>
                </c:pt>
                <c:pt idx="6500">
                  <c:v>2.6442500000000002E-12</c:v>
                </c:pt>
                <c:pt idx="6501">
                  <c:v>2.6442500000000002E-12</c:v>
                </c:pt>
                <c:pt idx="6502">
                  <c:v>2.8950099999999998E-12</c:v>
                </c:pt>
                <c:pt idx="6503">
                  <c:v>2.8950099999999998E-12</c:v>
                </c:pt>
                <c:pt idx="6504">
                  <c:v>4.0088400000000001E-12</c:v>
                </c:pt>
                <c:pt idx="6505">
                  <c:v>4.0088400000000001E-12</c:v>
                </c:pt>
                <c:pt idx="6506">
                  <c:v>2.3757700000000001E-12</c:v>
                </c:pt>
                <c:pt idx="6507">
                  <c:v>2.3757700000000001E-12</c:v>
                </c:pt>
                <c:pt idx="6508">
                  <c:v>2.2327800000000001E-12</c:v>
                </c:pt>
                <c:pt idx="6509">
                  <c:v>2.2327800000000001E-12</c:v>
                </c:pt>
                <c:pt idx="6510">
                  <c:v>2.7540099999999999E-12</c:v>
                </c:pt>
                <c:pt idx="6511">
                  <c:v>2.7540099999999999E-12</c:v>
                </c:pt>
                <c:pt idx="6512">
                  <c:v>3.2134599999999999E-12</c:v>
                </c:pt>
                <c:pt idx="6513">
                  <c:v>3.2134599999999999E-12</c:v>
                </c:pt>
                <c:pt idx="6514">
                  <c:v>2.2811400000000001E-12</c:v>
                </c:pt>
                <c:pt idx="6515">
                  <c:v>2.2811400000000001E-12</c:v>
                </c:pt>
                <c:pt idx="6516">
                  <c:v>2.7962300000000001E-12</c:v>
                </c:pt>
                <c:pt idx="6517">
                  <c:v>2.7962300000000001E-12</c:v>
                </c:pt>
                <c:pt idx="6518">
                  <c:v>3.22226E-12</c:v>
                </c:pt>
                <c:pt idx="6519">
                  <c:v>3.22226E-12</c:v>
                </c:pt>
                <c:pt idx="6520">
                  <c:v>2.42221E-12</c:v>
                </c:pt>
                <c:pt idx="6521">
                  <c:v>2.42221E-12</c:v>
                </c:pt>
                <c:pt idx="6522">
                  <c:v>2.6613199999999998E-12</c:v>
                </c:pt>
                <c:pt idx="6523">
                  <c:v>2.6613199999999998E-12</c:v>
                </c:pt>
                <c:pt idx="6524">
                  <c:v>2.67519E-12</c:v>
                </c:pt>
                <c:pt idx="6525">
                  <c:v>2.67519E-12</c:v>
                </c:pt>
                <c:pt idx="6526">
                  <c:v>2.61934E-12</c:v>
                </c:pt>
                <c:pt idx="6527">
                  <c:v>2.61934E-12</c:v>
                </c:pt>
                <c:pt idx="6528">
                  <c:v>3.6900900000000001E-12</c:v>
                </c:pt>
                <c:pt idx="6529">
                  <c:v>3.6900900000000001E-12</c:v>
                </c:pt>
                <c:pt idx="6530">
                  <c:v>3.1258600000000002E-12</c:v>
                </c:pt>
                <c:pt idx="6531">
                  <c:v>3.1258600000000002E-12</c:v>
                </c:pt>
                <c:pt idx="6532">
                  <c:v>4.9437800000000002E-11</c:v>
                </c:pt>
                <c:pt idx="6533">
                  <c:v>4.9437800000000002E-11</c:v>
                </c:pt>
                <c:pt idx="6534">
                  <c:v>2.9992400000000001E-12</c:v>
                </c:pt>
                <c:pt idx="6535">
                  <c:v>2.9992400000000001E-12</c:v>
                </c:pt>
                <c:pt idx="6536">
                  <c:v>2.6770899999999999E-12</c:v>
                </c:pt>
                <c:pt idx="6537">
                  <c:v>2.6770899999999999E-12</c:v>
                </c:pt>
                <c:pt idx="6538">
                  <c:v>1.9595699999999999E-12</c:v>
                </c:pt>
                <c:pt idx="6539">
                  <c:v>1.9595699999999999E-12</c:v>
                </c:pt>
                <c:pt idx="6540">
                  <c:v>2.3514699999999999E-12</c:v>
                </c:pt>
                <c:pt idx="6541">
                  <c:v>2.3514699999999999E-12</c:v>
                </c:pt>
                <c:pt idx="6542">
                  <c:v>6.2183300000000002E-12</c:v>
                </c:pt>
                <c:pt idx="6543">
                  <c:v>6.2183300000000002E-12</c:v>
                </c:pt>
                <c:pt idx="6544">
                  <c:v>3.2826300000000001E-12</c:v>
                </c:pt>
                <c:pt idx="6545">
                  <c:v>3.2826300000000001E-12</c:v>
                </c:pt>
                <c:pt idx="6546">
                  <c:v>2.3936300000000002E-12</c:v>
                </c:pt>
                <c:pt idx="6547">
                  <c:v>2.3936300000000002E-12</c:v>
                </c:pt>
                <c:pt idx="6548">
                  <c:v>3.0699799999999998E-12</c:v>
                </c:pt>
                <c:pt idx="6549">
                  <c:v>3.0699799999999998E-12</c:v>
                </c:pt>
                <c:pt idx="6550">
                  <c:v>2.6687499999999999E-12</c:v>
                </c:pt>
                <c:pt idx="6551">
                  <c:v>2.6687499999999999E-12</c:v>
                </c:pt>
                <c:pt idx="6552">
                  <c:v>2.42453E-12</c:v>
                </c:pt>
                <c:pt idx="6553">
                  <c:v>2.42453E-12</c:v>
                </c:pt>
                <c:pt idx="6554">
                  <c:v>2.6073899999999999E-12</c:v>
                </c:pt>
                <c:pt idx="6555">
                  <c:v>2.6073899999999999E-12</c:v>
                </c:pt>
                <c:pt idx="6556">
                  <c:v>2.1477399999999999E-12</c:v>
                </c:pt>
                <c:pt idx="6557">
                  <c:v>2.1477399999999999E-12</c:v>
                </c:pt>
                <c:pt idx="6558">
                  <c:v>2.6303300000000002E-12</c:v>
                </c:pt>
                <c:pt idx="6559">
                  <c:v>2.6303300000000002E-12</c:v>
                </c:pt>
                <c:pt idx="6560">
                  <c:v>2.2239300000000002E-12</c:v>
                </c:pt>
                <c:pt idx="6561">
                  <c:v>2.2239300000000002E-12</c:v>
                </c:pt>
                <c:pt idx="6562">
                  <c:v>3.05669E-12</c:v>
                </c:pt>
                <c:pt idx="6563">
                  <c:v>3.05669E-12</c:v>
                </c:pt>
                <c:pt idx="6564">
                  <c:v>2.5219500000000002E-12</c:v>
                </c:pt>
                <c:pt idx="6565">
                  <c:v>2.5219500000000002E-12</c:v>
                </c:pt>
                <c:pt idx="6566">
                  <c:v>2.1237299999999999E-12</c:v>
                </c:pt>
                <c:pt idx="6567">
                  <c:v>2.1237299999999999E-12</c:v>
                </c:pt>
                <c:pt idx="6568">
                  <c:v>2.1916799999999998E-12</c:v>
                </c:pt>
                <c:pt idx="6569">
                  <c:v>2.1916799999999998E-12</c:v>
                </c:pt>
                <c:pt idx="6570">
                  <c:v>2.5645099999999999E-12</c:v>
                </c:pt>
                <c:pt idx="6571">
                  <c:v>2.5645099999999999E-12</c:v>
                </c:pt>
                <c:pt idx="6572">
                  <c:v>2.19009E-12</c:v>
                </c:pt>
                <c:pt idx="6573">
                  <c:v>2.19009E-12</c:v>
                </c:pt>
                <c:pt idx="6574">
                  <c:v>2.6558499999999998E-12</c:v>
                </c:pt>
                <c:pt idx="6575">
                  <c:v>2.6558499999999998E-12</c:v>
                </c:pt>
                <c:pt idx="6576">
                  <c:v>2.3030300000000001E-12</c:v>
                </c:pt>
                <c:pt idx="6577">
                  <c:v>2.3030300000000001E-12</c:v>
                </c:pt>
                <c:pt idx="6578">
                  <c:v>2.5980599999999999E-12</c:v>
                </c:pt>
                <c:pt idx="6579">
                  <c:v>2.5980599999999999E-12</c:v>
                </c:pt>
                <c:pt idx="6580">
                  <c:v>1.1744899999999999E-11</c:v>
                </c:pt>
                <c:pt idx="6581">
                  <c:v>1.1744899999999999E-11</c:v>
                </c:pt>
                <c:pt idx="6582">
                  <c:v>3.1571900000000002E-12</c:v>
                </c:pt>
                <c:pt idx="6583">
                  <c:v>3.1571900000000002E-12</c:v>
                </c:pt>
                <c:pt idx="6584">
                  <c:v>2.7420099999999999E-12</c:v>
                </c:pt>
                <c:pt idx="6585">
                  <c:v>2.7420099999999999E-12</c:v>
                </c:pt>
                <c:pt idx="6586">
                  <c:v>2.15493E-12</c:v>
                </c:pt>
                <c:pt idx="6587">
                  <c:v>2.15493E-12</c:v>
                </c:pt>
                <c:pt idx="6588">
                  <c:v>2.48886E-12</c:v>
                </c:pt>
                <c:pt idx="6589">
                  <c:v>2.48886E-12</c:v>
                </c:pt>
                <c:pt idx="6590">
                  <c:v>3.2299399999999999E-12</c:v>
                </c:pt>
                <c:pt idx="6591">
                  <c:v>3.2299399999999999E-12</c:v>
                </c:pt>
                <c:pt idx="6592">
                  <c:v>2.8255400000000001E-12</c:v>
                </c:pt>
                <c:pt idx="6593">
                  <c:v>2.8255400000000001E-12</c:v>
                </c:pt>
                <c:pt idx="6594">
                  <c:v>2.47997E-12</c:v>
                </c:pt>
                <c:pt idx="6595">
                  <c:v>2.47997E-12</c:v>
                </c:pt>
                <c:pt idx="6596">
                  <c:v>2.16926E-12</c:v>
                </c:pt>
                <c:pt idx="6597">
                  <c:v>2.16926E-12</c:v>
                </c:pt>
                <c:pt idx="6598">
                  <c:v>2.76366E-12</c:v>
                </c:pt>
                <c:pt idx="6599">
                  <c:v>2.76366E-12</c:v>
                </c:pt>
                <c:pt idx="6600">
                  <c:v>2.82064E-12</c:v>
                </c:pt>
                <c:pt idx="6601">
                  <c:v>2.82064E-12</c:v>
                </c:pt>
                <c:pt idx="6602">
                  <c:v>2.6302900000000001E-12</c:v>
                </c:pt>
                <c:pt idx="6603">
                  <c:v>2.6302900000000001E-12</c:v>
                </c:pt>
                <c:pt idx="6604">
                  <c:v>2.27511E-12</c:v>
                </c:pt>
                <c:pt idx="6605">
                  <c:v>2.27511E-12</c:v>
                </c:pt>
                <c:pt idx="6606">
                  <c:v>5.1612000000000003E-12</c:v>
                </c:pt>
                <c:pt idx="6607">
                  <c:v>5.1612000000000003E-12</c:v>
                </c:pt>
                <c:pt idx="6608">
                  <c:v>3.0901500000000001E-12</c:v>
                </c:pt>
                <c:pt idx="6609">
                  <c:v>3.0901500000000001E-12</c:v>
                </c:pt>
                <c:pt idx="6610">
                  <c:v>2.79154E-12</c:v>
                </c:pt>
                <c:pt idx="6611">
                  <c:v>2.79154E-12</c:v>
                </c:pt>
                <c:pt idx="6612">
                  <c:v>2.3883900000000001E-12</c:v>
                </c:pt>
                <c:pt idx="6613">
                  <c:v>2.3883900000000001E-12</c:v>
                </c:pt>
                <c:pt idx="6614">
                  <c:v>2.0171999999999999E-12</c:v>
                </c:pt>
                <c:pt idx="6615">
                  <c:v>2.0171999999999999E-12</c:v>
                </c:pt>
                <c:pt idx="6616">
                  <c:v>2.1591200000000002E-12</c:v>
                </c:pt>
                <c:pt idx="6617">
                  <c:v>2.1591200000000002E-12</c:v>
                </c:pt>
                <c:pt idx="6618">
                  <c:v>1.9598300000000001E-12</c:v>
                </c:pt>
                <c:pt idx="6619">
                  <c:v>1.9598300000000001E-12</c:v>
                </c:pt>
                <c:pt idx="6620">
                  <c:v>3.6098699999999998E-12</c:v>
                </c:pt>
                <c:pt idx="6621">
                  <c:v>3.6098699999999998E-12</c:v>
                </c:pt>
                <c:pt idx="6622">
                  <c:v>2.2710999999999999E-12</c:v>
                </c:pt>
                <c:pt idx="6623">
                  <c:v>2.2710999999999999E-12</c:v>
                </c:pt>
                <c:pt idx="6624">
                  <c:v>2.5664000000000001E-12</c:v>
                </c:pt>
                <c:pt idx="6625">
                  <c:v>2.5664000000000001E-12</c:v>
                </c:pt>
                <c:pt idx="6626">
                  <c:v>2.8429299999999999E-12</c:v>
                </c:pt>
                <c:pt idx="6627">
                  <c:v>2.8429299999999999E-12</c:v>
                </c:pt>
                <c:pt idx="6628">
                  <c:v>2.4604299999999998E-12</c:v>
                </c:pt>
                <c:pt idx="6629">
                  <c:v>2.4604299999999998E-12</c:v>
                </c:pt>
                <c:pt idx="6630">
                  <c:v>2.4590999999999999E-12</c:v>
                </c:pt>
                <c:pt idx="6631">
                  <c:v>2.4590999999999999E-12</c:v>
                </c:pt>
                <c:pt idx="6632">
                  <c:v>3.03569E-12</c:v>
                </c:pt>
                <c:pt idx="6633">
                  <c:v>3.03569E-12</c:v>
                </c:pt>
                <c:pt idx="6634">
                  <c:v>2.36297E-12</c:v>
                </c:pt>
                <c:pt idx="6635">
                  <c:v>2.36297E-12</c:v>
                </c:pt>
                <c:pt idx="6636">
                  <c:v>2.18445E-12</c:v>
                </c:pt>
                <c:pt idx="6637">
                  <c:v>2.18445E-12</c:v>
                </c:pt>
                <c:pt idx="6638">
                  <c:v>2.7868000000000002E-12</c:v>
                </c:pt>
                <c:pt idx="6639">
                  <c:v>2.7868000000000002E-12</c:v>
                </c:pt>
                <c:pt idx="6640">
                  <c:v>2.4460299999999998E-12</c:v>
                </c:pt>
                <c:pt idx="6641">
                  <c:v>2.4460299999999998E-12</c:v>
                </c:pt>
                <c:pt idx="6642">
                  <c:v>2.5041099999999999E-12</c:v>
                </c:pt>
                <c:pt idx="6643">
                  <c:v>2.5041099999999999E-12</c:v>
                </c:pt>
                <c:pt idx="6644">
                  <c:v>2.5294199999999999E-12</c:v>
                </c:pt>
                <c:pt idx="6645">
                  <c:v>2.5294199999999999E-12</c:v>
                </c:pt>
                <c:pt idx="6646">
                  <c:v>2.0144899999999998E-12</c:v>
                </c:pt>
                <c:pt idx="6647">
                  <c:v>2.0144899999999998E-12</c:v>
                </c:pt>
                <c:pt idx="6648">
                  <c:v>2.22805E-12</c:v>
                </c:pt>
                <c:pt idx="6649">
                  <c:v>2.22805E-12</c:v>
                </c:pt>
                <c:pt idx="6650">
                  <c:v>5.2956399999999998E-12</c:v>
                </c:pt>
                <c:pt idx="6651">
                  <c:v>5.2956399999999998E-12</c:v>
                </c:pt>
                <c:pt idx="6652">
                  <c:v>2.4934399999999999E-12</c:v>
                </c:pt>
                <c:pt idx="6653">
                  <c:v>2.4934399999999999E-12</c:v>
                </c:pt>
                <c:pt idx="6654">
                  <c:v>2.8250300000000001E-12</c:v>
                </c:pt>
                <c:pt idx="6655">
                  <c:v>2.8250300000000001E-12</c:v>
                </c:pt>
                <c:pt idx="6656">
                  <c:v>2.72208E-12</c:v>
                </c:pt>
                <c:pt idx="6657">
                  <c:v>2.72208E-12</c:v>
                </c:pt>
                <c:pt idx="6658">
                  <c:v>2.6102699999999999E-12</c:v>
                </c:pt>
                <c:pt idx="6659">
                  <c:v>2.6102699999999999E-12</c:v>
                </c:pt>
                <c:pt idx="6660">
                  <c:v>1.9679000000000001E-12</c:v>
                </c:pt>
                <c:pt idx="6661">
                  <c:v>1.9679000000000001E-12</c:v>
                </c:pt>
                <c:pt idx="6662">
                  <c:v>2.1704700000000001E-12</c:v>
                </c:pt>
                <c:pt idx="6663">
                  <c:v>2.1704700000000001E-12</c:v>
                </c:pt>
                <c:pt idx="6664">
                  <c:v>2.7300299999999998E-12</c:v>
                </c:pt>
                <c:pt idx="6665">
                  <c:v>2.7300299999999998E-12</c:v>
                </c:pt>
                <c:pt idx="6666">
                  <c:v>3.6446999999999996E-12</c:v>
                </c:pt>
                <c:pt idx="6667">
                  <c:v>3.6446999999999996E-12</c:v>
                </c:pt>
                <c:pt idx="6668">
                  <c:v>1.8990900000000001E-12</c:v>
                </c:pt>
                <c:pt idx="6669">
                  <c:v>1.8990900000000001E-12</c:v>
                </c:pt>
                <c:pt idx="6670">
                  <c:v>2.23513E-12</c:v>
                </c:pt>
                <c:pt idx="6671">
                  <c:v>2.23513E-12</c:v>
                </c:pt>
                <c:pt idx="6672">
                  <c:v>2.1444899999999999E-12</c:v>
                </c:pt>
                <c:pt idx="6673">
                  <c:v>2.1444899999999999E-12</c:v>
                </c:pt>
                <c:pt idx="6674">
                  <c:v>3.1707799999999999E-12</c:v>
                </c:pt>
                <c:pt idx="6675">
                  <c:v>3.1707799999999999E-12</c:v>
                </c:pt>
                <c:pt idx="6676">
                  <c:v>2.6885700000000001E-12</c:v>
                </c:pt>
                <c:pt idx="6677">
                  <c:v>2.6885700000000001E-12</c:v>
                </c:pt>
                <c:pt idx="6678">
                  <c:v>2.0673699999999999E-12</c:v>
                </c:pt>
                <c:pt idx="6679">
                  <c:v>2.0673699999999999E-12</c:v>
                </c:pt>
                <c:pt idx="6680">
                  <c:v>2.3980799999999998E-12</c:v>
                </c:pt>
                <c:pt idx="6681">
                  <c:v>2.3980799999999998E-12</c:v>
                </c:pt>
                <c:pt idx="6682">
                  <c:v>1.96245E-12</c:v>
                </c:pt>
                <c:pt idx="6683">
                  <c:v>1.96245E-12</c:v>
                </c:pt>
                <c:pt idx="6684">
                  <c:v>2.8686000000000001E-12</c:v>
                </c:pt>
                <c:pt idx="6685">
                  <c:v>2.8686000000000001E-12</c:v>
                </c:pt>
                <c:pt idx="6686">
                  <c:v>2.1831699999999999E-12</c:v>
                </c:pt>
                <c:pt idx="6687">
                  <c:v>2.1831699999999999E-12</c:v>
                </c:pt>
                <c:pt idx="6688">
                  <c:v>2.1106999999999999E-12</c:v>
                </c:pt>
                <c:pt idx="6689">
                  <c:v>2.1106999999999999E-12</c:v>
                </c:pt>
                <c:pt idx="6690">
                  <c:v>2.4239399999999999E-12</c:v>
                </c:pt>
                <c:pt idx="6691">
                  <c:v>2.4239399999999999E-12</c:v>
                </c:pt>
                <c:pt idx="6692">
                  <c:v>2.5137100000000002E-12</c:v>
                </c:pt>
                <c:pt idx="6693">
                  <c:v>2.5137100000000002E-12</c:v>
                </c:pt>
                <c:pt idx="6694">
                  <c:v>2.2279699999999998E-12</c:v>
                </c:pt>
                <c:pt idx="6695">
                  <c:v>2.2279699999999998E-12</c:v>
                </c:pt>
                <c:pt idx="6696">
                  <c:v>3.07061E-12</c:v>
                </c:pt>
                <c:pt idx="6697">
                  <c:v>3.07061E-12</c:v>
                </c:pt>
                <c:pt idx="6698">
                  <c:v>1.95578E-12</c:v>
                </c:pt>
                <c:pt idx="6699">
                  <c:v>1.95578E-12</c:v>
                </c:pt>
                <c:pt idx="6700">
                  <c:v>4.0742099999999999E-12</c:v>
                </c:pt>
                <c:pt idx="6701">
                  <c:v>4.0742099999999999E-12</c:v>
                </c:pt>
                <c:pt idx="6702">
                  <c:v>3.5743099999999999E-12</c:v>
                </c:pt>
                <c:pt idx="6703">
                  <c:v>3.5743099999999999E-12</c:v>
                </c:pt>
                <c:pt idx="6704">
                  <c:v>2.77707E-12</c:v>
                </c:pt>
                <c:pt idx="6705">
                  <c:v>2.77707E-12</c:v>
                </c:pt>
                <c:pt idx="6706">
                  <c:v>3.48232E-12</c:v>
                </c:pt>
                <c:pt idx="6707">
                  <c:v>3.48232E-12</c:v>
                </c:pt>
                <c:pt idx="6708">
                  <c:v>2.75002E-12</c:v>
                </c:pt>
                <c:pt idx="6709">
                  <c:v>2.75002E-12</c:v>
                </c:pt>
                <c:pt idx="6710">
                  <c:v>1.5230900000000001E-11</c:v>
                </c:pt>
                <c:pt idx="6711">
                  <c:v>1.5230900000000001E-11</c:v>
                </c:pt>
                <c:pt idx="6712">
                  <c:v>2.0771799999999998E-12</c:v>
                </c:pt>
                <c:pt idx="6713">
                  <c:v>2.0771799999999998E-12</c:v>
                </c:pt>
                <c:pt idx="6714">
                  <c:v>3.1459700000000002E-12</c:v>
                </c:pt>
                <c:pt idx="6715">
                  <c:v>3.1459700000000002E-12</c:v>
                </c:pt>
                <c:pt idx="6716">
                  <c:v>2.2793000000000002E-12</c:v>
                </c:pt>
                <c:pt idx="6717">
                  <c:v>2.2793000000000002E-12</c:v>
                </c:pt>
                <c:pt idx="6718">
                  <c:v>2.5066999999999998E-12</c:v>
                </c:pt>
                <c:pt idx="6719">
                  <c:v>2.5066999999999998E-12</c:v>
                </c:pt>
                <c:pt idx="6720">
                  <c:v>2.7924499999999999E-12</c:v>
                </c:pt>
                <c:pt idx="6721">
                  <c:v>2.7924499999999999E-12</c:v>
                </c:pt>
                <c:pt idx="6722">
                  <c:v>2.7959900000000001E-12</c:v>
                </c:pt>
                <c:pt idx="6723">
                  <c:v>2.7959900000000001E-12</c:v>
                </c:pt>
                <c:pt idx="6724">
                  <c:v>3.0832599999999999E-12</c:v>
                </c:pt>
                <c:pt idx="6725">
                  <c:v>3.0832599999999999E-12</c:v>
                </c:pt>
                <c:pt idx="6726">
                  <c:v>2.2494700000000001E-12</c:v>
                </c:pt>
                <c:pt idx="6727">
                  <c:v>2.2494700000000001E-12</c:v>
                </c:pt>
                <c:pt idx="6728">
                  <c:v>2.5489099999999999E-12</c:v>
                </c:pt>
                <c:pt idx="6729">
                  <c:v>2.5489099999999999E-12</c:v>
                </c:pt>
                <c:pt idx="6730">
                  <c:v>2.4407600000000002E-12</c:v>
                </c:pt>
                <c:pt idx="6731">
                  <c:v>2.4407600000000002E-12</c:v>
                </c:pt>
                <c:pt idx="6732">
                  <c:v>2.35422E-12</c:v>
                </c:pt>
                <c:pt idx="6733">
                  <c:v>2.35422E-12</c:v>
                </c:pt>
                <c:pt idx="6734">
                  <c:v>2.6914E-12</c:v>
                </c:pt>
                <c:pt idx="6735">
                  <c:v>2.6914E-12</c:v>
                </c:pt>
                <c:pt idx="6736">
                  <c:v>3.16757E-12</c:v>
                </c:pt>
                <c:pt idx="6737">
                  <c:v>3.16757E-12</c:v>
                </c:pt>
                <c:pt idx="6738">
                  <c:v>5.2824399999999999E-12</c:v>
                </c:pt>
                <c:pt idx="6739">
                  <c:v>5.2824399999999999E-12</c:v>
                </c:pt>
                <c:pt idx="6740">
                  <c:v>2.5820300000000001E-12</c:v>
                </c:pt>
                <c:pt idx="6741">
                  <c:v>2.5820300000000001E-12</c:v>
                </c:pt>
                <c:pt idx="6742">
                  <c:v>2.44444E-12</c:v>
                </c:pt>
                <c:pt idx="6743">
                  <c:v>2.44444E-12</c:v>
                </c:pt>
                <c:pt idx="6744">
                  <c:v>2.9563699999999999E-12</c:v>
                </c:pt>
                <c:pt idx="6745">
                  <c:v>2.9563699999999999E-12</c:v>
                </c:pt>
                <c:pt idx="6746">
                  <c:v>2.8711300000000001E-12</c:v>
                </c:pt>
                <c:pt idx="6747">
                  <c:v>2.8711300000000001E-12</c:v>
                </c:pt>
                <c:pt idx="6748">
                  <c:v>2.5679500000000002E-12</c:v>
                </c:pt>
                <c:pt idx="6749">
                  <c:v>2.5679500000000002E-12</c:v>
                </c:pt>
                <c:pt idx="6750">
                  <c:v>2.2307600000000001E-12</c:v>
                </c:pt>
                <c:pt idx="6751">
                  <c:v>2.2307600000000001E-12</c:v>
                </c:pt>
                <c:pt idx="6752">
                  <c:v>3.8700700000000003E-12</c:v>
                </c:pt>
                <c:pt idx="6753">
                  <c:v>3.8700700000000003E-12</c:v>
                </c:pt>
                <c:pt idx="6754">
                  <c:v>3.1976100000000001E-12</c:v>
                </c:pt>
                <c:pt idx="6755">
                  <c:v>3.1976100000000001E-12</c:v>
                </c:pt>
                <c:pt idx="6756">
                  <c:v>4.4563599999999998E-12</c:v>
                </c:pt>
                <c:pt idx="6757">
                  <c:v>4.4563599999999998E-12</c:v>
                </c:pt>
                <c:pt idx="6758">
                  <c:v>2.8230800000000001E-12</c:v>
                </c:pt>
                <c:pt idx="6759">
                  <c:v>2.8230800000000001E-12</c:v>
                </c:pt>
                <c:pt idx="6760">
                  <c:v>2.3251399999999999E-12</c:v>
                </c:pt>
                <c:pt idx="6761">
                  <c:v>2.3251399999999999E-12</c:v>
                </c:pt>
                <c:pt idx="6762">
                  <c:v>2.4219400000000001E-12</c:v>
                </c:pt>
                <c:pt idx="6763">
                  <c:v>2.4219400000000001E-12</c:v>
                </c:pt>
                <c:pt idx="6764">
                  <c:v>2.0048000000000001E-12</c:v>
                </c:pt>
                <c:pt idx="6765">
                  <c:v>2.0048000000000001E-12</c:v>
                </c:pt>
                <c:pt idx="6766">
                  <c:v>2.00089E-12</c:v>
                </c:pt>
                <c:pt idx="6767">
                  <c:v>2.00089E-12</c:v>
                </c:pt>
                <c:pt idx="6768">
                  <c:v>1.84665E-12</c:v>
                </c:pt>
                <c:pt idx="6769">
                  <c:v>1.84665E-12</c:v>
                </c:pt>
                <c:pt idx="6770">
                  <c:v>2.6836100000000001E-12</c:v>
                </c:pt>
                <c:pt idx="6771">
                  <c:v>2.6836100000000001E-12</c:v>
                </c:pt>
                <c:pt idx="6772">
                  <c:v>2.1337000000000001E-12</c:v>
                </c:pt>
                <c:pt idx="6773">
                  <c:v>2.1337000000000001E-12</c:v>
                </c:pt>
                <c:pt idx="6774">
                  <c:v>1.8297799999999999E-12</c:v>
                </c:pt>
                <c:pt idx="6775">
                  <c:v>1.8297799999999999E-12</c:v>
                </c:pt>
                <c:pt idx="6776">
                  <c:v>2.3494799999999998E-12</c:v>
                </c:pt>
                <c:pt idx="6777">
                  <c:v>2.3494799999999998E-12</c:v>
                </c:pt>
                <c:pt idx="6778">
                  <c:v>1.8732099999999999E-12</c:v>
                </c:pt>
                <c:pt idx="6779">
                  <c:v>1.8732099999999999E-12</c:v>
                </c:pt>
                <c:pt idx="6780">
                  <c:v>1.72666E-12</c:v>
                </c:pt>
                <c:pt idx="6781">
                  <c:v>1.72666E-12</c:v>
                </c:pt>
                <c:pt idx="6782">
                  <c:v>2.0117100000000001E-12</c:v>
                </c:pt>
                <c:pt idx="6783">
                  <c:v>2.0117100000000001E-12</c:v>
                </c:pt>
                <c:pt idx="6784">
                  <c:v>3.3093100000000002E-12</c:v>
                </c:pt>
                <c:pt idx="6785">
                  <c:v>3.3093100000000002E-12</c:v>
                </c:pt>
                <c:pt idx="6786">
                  <c:v>2.7647000000000001E-12</c:v>
                </c:pt>
                <c:pt idx="6787">
                  <c:v>2.7647000000000001E-12</c:v>
                </c:pt>
                <c:pt idx="6788">
                  <c:v>2.5911300000000001E-12</c:v>
                </c:pt>
                <c:pt idx="6789">
                  <c:v>2.5911300000000001E-12</c:v>
                </c:pt>
                <c:pt idx="6790">
                  <c:v>3.0071E-12</c:v>
                </c:pt>
                <c:pt idx="6791">
                  <c:v>3.0071E-12</c:v>
                </c:pt>
                <c:pt idx="6792">
                  <c:v>2.91633E-12</c:v>
                </c:pt>
                <c:pt idx="6793">
                  <c:v>2.91633E-12</c:v>
                </c:pt>
                <c:pt idx="6794">
                  <c:v>1.8285799999999999E-12</c:v>
                </c:pt>
                <c:pt idx="6795">
                  <c:v>1.8285799999999999E-12</c:v>
                </c:pt>
                <c:pt idx="6796">
                  <c:v>2.2722299999999999E-12</c:v>
                </c:pt>
                <c:pt idx="6797">
                  <c:v>2.2722299999999999E-12</c:v>
                </c:pt>
                <c:pt idx="6798">
                  <c:v>2.6294099999999998E-12</c:v>
                </c:pt>
                <c:pt idx="6799">
                  <c:v>2.6294099999999998E-12</c:v>
                </c:pt>
                <c:pt idx="6800">
                  <c:v>1.9262100000000001E-12</c:v>
                </c:pt>
                <c:pt idx="6801">
                  <c:v>1.9262100000000001E-12</c:v>
                </c:pt>
                <c:pt idx="6802">
                  <c:v>2.1104599999999999E-12</c:v>
                </c:pt>
                <c:pt idx="6803">
                  <c:v>2.1104599999999999E-12</c:v>
                </c:pt>
                <c:pt idx="6804">
                  <c:v>2.4455E-12</c:v>
                </c:pt>
                <c:pt idx="6805">
                  <c:v>2.4455E-12</c:v>
                </c:pt>
                <c:pt idx="6806">
                  <c:v>2.56667E-12</c:v>
                </c:pt>
                <c:pt idx="6807">
                  <c:v>2.56667E-12</c:v>
                </c:pt>
                <c:pt idx="6808">
                  <c:v>2.3578699999999999E-12</c:v>
                </c:pt>
                <c:pt idx="6809">
                  <c:v>2.3578699999999999E-12</c:v>
                </c:pt>
                <c:pt idx="6810">
                  <c:v>1.98998E-12</c:v>
                </c:pt>
                <c:pt idx="6811">
                  <c:v>1.98998E-12</c:v>
                </c:pt>
                <c:pt idx="6812">
                  <c:v>2.6386000000000001E-12</c:v>
                </c:pt>
                <c:pt idx="6813">
                  <c:v>2.6386000000000001E-12</c:v>
                </c:pt>
                <c:pt idx="6814">
                  <c:v>3.0698000000000001E-12</c:v>
                </c:pt>
                <c:pt idx="6815">
                  <c:v>3.0698000000000001E-12</c:v>
                </c:pt>
                <c:pt idx="6816">
                  <c:v>1.9396100000000001E-12</c:v>
                </c:pt>
                <c:pt idx="6817">
                  <c:v>1.9396100000000001E-12</c:v>
                </c:pt>
                <c:pt idx="6818">
                  <c:v>2.2749999999999999E-12</c:v>
                </c:pt>
                <c:pt idx="6819">
                  <c:v>2.2749999999999999E-12</c:v>
                </c:pt>
                <c:pt idx="6820">
                  <c:v>2.9906699999999998E-12</c:v>
                </c:pt>
                <c:pt idx="6821">
                  <c:v>2.9906699999999998E-12</c:v>
                </c:pt>
                <c:pt idx="6822">
                  <c:v>2.5844700000000002E-12</c:v>
                </c:pt>
                <c:pt idx="6823">
                  <c:v>2.5844700000000002E-12</c:v>
                </c:pt>
                <c:pt idx="6824">
                  <c:v>6.3359899999999995E-11</c:v>
                </c:pt>
                <c:pt idx="6825">
                  <c:v>6.3359899999999995E-11</c:v>
                </c:pt>
                <c:pt idx="6826">
                  <c:v>2.1855800000000001E-12</c:v>
                </c:pt>
                <c:pt idx="6827">
                  <c:v>2.1855800000000001E-12</c:v>
                </c:pt>
                <c:pt idx="6828">
                  <c:v>2.5200000000000002E-12</c:v>
                </c:pt>
                <c:pt idx="6829">
                  <c:v>2.5200000000000002E-12</c:v>
                </c:pt>
                <c:pt idx="6830">
                  <c:v>2.9917399999999999E-12</c:v>
                </c:pt>
                <c:pt idx="6831">
                  <c:v>2.9917399999999999E-12</c:v>
                </c:pt>
                <c:pt idx="6832">
                  <c:v>2.6321000000000001E-12</c:v>
                </c:pt>
                <c:pt idx="6833">
                  <c:v>2.6321000000000001E-12</c:v>
                </c:pt>
                <c:pt idx="6834">
                  <c:v>2.6067000000000002E-12</c:v>
                </c:pt>
                <c:pt idx="6835">
                  <c:v>2.6067000000000002E-12</c:v>
                </c:pt>
                <c:pt idx="6836">
                  <c:v>3.6137900000000001E-12</c:v>
                </c:pt>
                <c:pt idx="6837">
                  <c:v>3.6137900000000001E-12</c:v>
                </c:pt>
                <c:pt idx="6838">
                  <c:v>2.7839399999999999E-12</c:v>
                </c:pt>
                <c:pt idx="6839">
                  <c:v>2.7839399999999999E-12</c:v>
                </c:pt>
                <c:pt idx="6840">
                  <c:v>4.3804299999999997E-12</c:v>
                </c:pt>
                <c:pt idx="6841">
                  <c:v>4.3804299999999997E-12</c:v>
                </c:pt>
                <c:pt idx="6842">
                  <c:v>2.3309499999999999E-12</c:v>
                </c:pt>
                <c:pt idx="6843">
                  <c:v>2.3309499999999999E-12</c:v>
                </c:pt>
                <c:pt idx="6844">
                  <c:v>3.4957300000000001E-12</c:v>
                </c:pt>
                <c:pt idx="6845">
                  <c:v>3.4957300000000001E-12</c:v>
                </c:pt>
                <c:pt idx="6846">
                  <c:v>2.0592100000000001E-12</c:v>
                </c:pt>
                <c:pt idx="6847">
                  <c:v>2.0592100000000001E-12</c:v>
                </c:pt>
                <c:pt idx="6848">
                  <c:v>2.5377199999999998E-12</c:v>
                </c:pt>
                <c:pt idx="6849">
                  <c:v>2.5377199999999998E-12</c:v>
                </c:pt>
                <c:pt idx="6850">
                  <c:v>2.7034199999999998E-12</c:v>
                </c:pt>
                <c:pt idx="6851">
                  <c:v>2.7034199999999998E-12</c:v>
                </c:pt>
                <c:pt idx="6852">
                  <c:v>2.4766799999999999E-12</c:v>
                </c:pt>
                <c:pt idx="6853">
                  <c:v>2.4766799999999999E-12</c:v>
                </c:pt>
                <c:pt idx="6854">
                  <c:v>3.1187499999999998E-12</c:v>
                </c:pt>
                <c:pt idx="6855">
                  <c:v>3.1187499999999998E-12</c:v>
                </c:pt>
                <c:pt idx="6856">
                  <c:v>1.9276199999999998E-12</c:v>
                </c:pt>
                <c:pt idx="6857">
                  <c:v>1.9276199999999998E-12</c:v>
                </c:pt>
                <c:pt idx="6858">
                  <c:v>2.3922300000000002E-12</c:v>
                </c:pt>
                <c:pt idx="6859">
                  <c:v>2.3922300000000002E-12</c:v>
                </c:pt>
                <c:pt idx="6860">
                  <c:v>2.8084400000000001E-12</c:v>
                </c:pt>
                <c:pt idx="6861">
                  <c:v>2.8084400000000001E-12</c:v>
                </c:pt>
                <c:pt idx="6862">
                  <c:v>2.3972800000000001E-12</c:v>
                </c:pt>
                <c:pt idx="6863">
                  <c:v>2.3972800000000001E-12</c:v>
                </c:pt>
                <c:pt idx="6864">
                  <c:v>2.9714599999999999E-12</c:v>
                </c:pt>
                <c:pt idx="6865">
                  <c:v>2.9714599999999999E-12</c:v>
                </c:pt>
                <c:pt idx="6866">
                  <c:v>2.8292799999999998E-12</c:v>
                </c:pt>
                <c:pt idx="6867">
                  <c:v>2.8292799999999998E-12</c:v>
                </c:pt>
                <c:pt idx="6868">
                  <c:v>2.4941899999999999E-12</c:v>
                </c:pt>
                <c:pt idx="6869">
                  <c:v>2.4941899999999999E-12</c:v>
                </c:pt>
                <c:pt idx="6870">
                  <c:v>6.2879900000000001E-11</c:v>
                </c:pt>
                <c:pt idx="6871">
                  <c:v>6.2879900000000001E-11</c:v>
                </c:pt>
                <c:pt idx="6872">
                  <c:v>2.9123E-12</c:v>
                </c:pt>
                <c:pt idx="6873">
                  <c:v>2.9123E-12</c:v>
                </c:pt>
                <c:pt idx="6874">
                  <c:v>2.59003E-12</c:v>
                </c:pt>
                <c:pt idx="6875">
                  <c:v>2.59003E-12</c:v>
                </c:pt>
                <c:pt idx="6876">
                  <c:v>3.2141099999999999E-12</c:v>
                </c:pt>
                <c:pt idx="6877">
                  <c:v>3.2141099999999999E-12</c:v>
                </c:pt>
                <c:pt idx="6878">
                  <c:v>2.71896E-12</c:v>
                </c:pt>
                <c:pt idx="6879">
                  <c:v>2.71896E-12</c:v>
                </c:pt>
                <c:pt idx="6880">
                  <c:v>3.3113200000000001E-12</c:v>
                </c:pt>
                <c:pt idx="6881">
                  <c:v>3.3113200000000001E-12</c:v>
                </c:pt>
                <c:pt idx="6882">
                  <c:v>2.3052699999999999E-12</c:v>
                </c:pt>
                <c:pt idx="6883">
                  <c:v>2.3052699999999999E-12</c:v>
                </c:pt>
                <c:pt idx="6884">
                  <c:v>2.4192E-12</c:v>
                </c:pt>
                <c:pt idx="6885">
                  <c:v>2.4192E-12</c:v>
                </c:pt>
                <c:pt idx="6886">
                  <c:v>2.4486600000000002E-12</c:v>
                </c:pt>
                <c:pt idx="6887">
                  <c:v>2.4486600000000002E-12</c:v>
                </c:pt>
                <c:pt idx="6888">
                  <c:v>2.19207E-12</c:v>
                </c:pt>
                <c:pt idx="6889">
                  <c:v>2.19207E-12</c:v>
                </c:pt>
                <c:pt idx="6890">
                  <c:v>3.6873999999999998E-12</c:v>
                </c:pt>
                <c:pt idx="6891">
                  <c:v>3.6873999999999998E-12</c:v>
                </c:pt>
                <c:pt idx="6892">
                  <c:v>2.8906099999999999E-12</c:v>
                </c:pt>
                <c:pt idx="6893">
                  <c:v>2.8906099999999999E-12</c:v>
                </c:pt>
                <c:pt idx="6894">
                  <c:v>2.13256E-12</c:v>
                </c:pt>
                <c:pt idx="6895">
                  <c:v>2.13256E-12</c:v>
                </c:pt>
                <c:pt idx="6896">
                  <c:v>5.9506399999999998E-12</c:v>
                </c:pt>
                <c:pt idx="6897">
                  <c:v>5.9506399999999998E-12</c:v>
                </c:pt>
                <c:pt idx="6898">
                  <c:v>2.7273900000000002E-12</c:v>
                </c:pt>
                <c:pt idx="6899">
                  <c:v>2.7273900000000002E-12</c:v>
                </c:pt>
                <c:pt idx="6900">
                  <c:v>2.5452199999999999E-12</c:v>
                </c:pt>
                <c:pt idx="6901">
                  <c:v>2.5452199999999999E-12</c:v>
                </c:pt>
                <c:pt idx="6902">
                  <c:v>2.95057E-12</c:v>
                </c:pt>
                <c:pt idx="6903">
                  <c:v>2.95057E-12</c:v>
                </c:pt>
                <c:pt idx="6904">
                  <c:v>3.2593800000000002E-12</c:v>
                </c:pt>
                <c:pt idx="6905">
                  <c:v>3.2593800000000002E-12</c:v>
                </c:pt>
                <c:pt idx="6906">
                  <c:v>2.29573E-12</c:v>
                </c:pt>
                <c:pt idx="6907">
                  <c:v>2.29573E-12</c:v>
                </c:pt>
                <c:pt idx="6908">
                  <c:v>2.9294599999999999E-12</c:v>
                </c:pt>
                <c:pt idx="6909">
                  <c:v>2.9294599999999999E-12</c:v>
                </c:pt>
                <c:pt idx="6910">
                  <c:v>2.5222500000000001E-12</c:v>
                </c:pt>
                <c:pt idx="6911">
                  <c:v>2.5222500000000001E-12</c:v>
                </c:pt>
                <c:pt idx="6912">
                  <c:v>2.1160900000000001E-12</c:v>
                </c:pt>
                <c:pt idx="6913">
                  <c:v>2.1160900000000001E-12</c:v>
                </c:pt>
                <c:pt idx="6914">
                  <c:v>2.0937699999999999E-12</c:v>
                </c:pt>
                <c:pt idx="6915">
                  <c:v>2.0937699999999999E-12</c:v>
                </c:pt>
                <c:pt idx="6916">
                  <c:v>2.4663799999999998E-12</c:v>
                </c:pt>
                <c:pt idx="6917">
                  <c:v>2.4663799999999998E-12</c:v>
                </c:pt>
                <c:pt idx="6918">
                  <c:v>2.4083799999999999E-12</c:v>
                </c:pt>
                <c:pt idx="6919">
                  <c:v>2.4083799999999999E-12</c:v>
                </c:pt>
                <c:pt idx="6920">
                  <c:v>3.0144399999999998E-12</c:v>
                </c:pt>
                <c:pt idx="6921">
                  <c:v>3.0144399999999998E-12</c:v>
                </c:pt>
                <c:pt idx="6922">
                  <c:v>2.46328E-12</c:v>
                </c:pt>
                <c:pt idx="6923">
                  <c:v>2.46328E-12</c:v>
                </c:pt>
                <c:pt idx="6924">
                  <c:v>2.5192100000000001E-12</c:v>
                </c:pt>
                <c:pt idx="6925">
                  <c:v>2.5192100000000001E-12</c:v>
                </c:pt>
                <c:pt idx="6926">
                  <c:v>2.0601199999999999E-12</c:v>
                </c:pt>
                <c:pt idx="6927">
                  <c:v>2.0601199999999999E-12</c:v>
                </c:pt>
                <c:pt idx="6928">
                  <c:v>1.0501499999999999E-11</c:v>
                </c:pt>
                <c:pt idx="6929">
                  <c:v>1.0501499999999999E-11</c:v>
                </c:pt>
                <c:pt idx="6930">
                  <c:v>2.2548199999999999E-12</c:v>
                </c:pt>
                <c:pt idx="6931">
                  <c:v>2.2548199999999999E-12</c:v>
                </c:pt>
                <c:pt idx="6932">
                  <c:v>1.9233700000000001E-12</c:v>
                </c:pt>
                <c:pt idx="6933">
                  <c:v>1.9233700000000001E-12</c:v>
                </c:pt>
                <c:pt idx="6934">
                  <c:v>2.2288100000000001E-12</c:v>
                </c:pt>
                <c:pt idx="6935">
                  <c:v>2.2288100000000001E-12</c:v>
                </c:pt>
                <c:pt idx="6936">
                  <c:v>2.6814699999999999E-12</c:v>
                </c:pt>
                <c:pt idx="6937">
                  <c:v>2.6814699999999999E-12</c:v>
                </c:pt>
                <c:pt idx="6938">
                  <c:v>2.7950300000000001E-12</c:v>
                </c:pt>
                <c:pt idx="6939">
                  <c:v>2.7950300000000001E-12</c:v>
                </c:pt>
                <c:pt idx="6940">
                  <c:v>2.2850499999999998E-12</c:v>
                </c:pt>
                <c:pt idx="6941">
                  <c:v>2.2850499999999998E-12</c:v>
                </c:pt>
                <c:pt idx="6942">
                  <c:v>2.5107099999999999E-12</c:v>
                </c:pt>
                <c:pt idx="6943">
                  <c:v>2.5107099999999999E-12</c:v>
                </c:pt>
                <c:pt idx="6944">
                  <c:v>2.7315900000000001E-12</c:v>
                </c:pt>
                <c:pt idx="6945">
                  <c:v>2.7315900000000001E-12</c:v>
                </c:pt>
                <c:pt idx="6946">
                  <c:v>2.6588599999999998E-12</c:v>
                </c:pt>
                <c:pt idx="6947">
                  <c:v>2.6588599999999998E-12</c:v>
                </c:pt>
                <c:pt idx="6948">
                  <c:v>2.4824500000000002E-12</c:v>
                </c:pt>
                <c:pt idx="6949">
                  <c:v>2.4824500000000002E-12</c:v>
                </c:pt>
                <c:pt idx="6950">
                  <c:v>3.0021900000000002E-12</c:v>
                </c:pt>
                <c:pt idx="6951">
                  <c:v>3.0021900000000002E-12</c:v>
                </c:pt>
                <c:pt idx="6952">
                  <c:v>2.3981199999999999E-12</c:v>
                </c:pt>
                <c:pt idx="6953">
                  <c:v>2.3981199999999999E-12</c:v>
                </c:pt>
                <c:pt idx="6954">
                  <c:v>2.3536E-12</c:v>
                </c:pt>
                <c:pt idx="6955">
                  <c:v>2.3536E-12</c:v>
                </c:pt>
                <c:pt idx="6956">
                  <c:v>2.29081E-12</c:v>
                </c:pt>
                <c:pt idx="6957">
                  <c:v>2.29081E-12</c:v>
                </c:pt>
                <c:pt idx="6958">
                  <c:v>2.33766E-12</c:v>
                </c:pt>
                <c:pt idx="6959">
                  <c:v>2.33766E-12</c:v>
                </c:pt>
                <c:pt idx="6960">
                  <c:v>2.59827E-12</c:v>
                </c:pt>
                <c:pt idx="6961">
                  <c:v>2.59827E-12</c:v>
                </c:pt>
                <c:pt idx="6962">
                  <c:v>3.23782E-12</c:v>
                </c:pt>
                <c:pt idx="6963">
                  <c:v>3.23782E-12</c:v>
                </c:pt>
                <c:pt idx="6964">
                  <c:v>2.5679299999999999E-12</c:v>
                </c:pt>
                <c:pt idx="6965">
                  <c:v>2.5679299999999999E-12</c:v>
                </c:pt>
                <c:pt idx="6966">
                  <c:v>2.1744000000000001E-12</c:v>
                </c:pt>
                <c:pt idx="6967">
                  <c:v>2.1744000000000001E-12</c:v>
                </c:pt>
                <c:pt idx="6968">
                  <c:v>2.4672900000000001E-12</c:v>
                </c:pt>
                <c:pt idx="6969">
                  <c:v>2.4672900000000001E-12</c:v>
                </c:pt>
                <c:pt idx="6970">
                  <c:v>1.9143000000000001E-11</c:v>
                </c:pt>
                <c:pt idx="6971">
                  <c:v>1.9143000000000001E-11</c:v>
                </c:pt>
                <c:pt idx="6972">
                  <c:v>1.8333999999999998E-12</c:v>
                </c:pt>
                <c:pt idx="6973">
                  <c:v>1.8333999999999998E-12</c:v>
                </c:pt>
                <c:pt idx="6974">
                  <c:v>2.4909900000000001E-12</c:v>
                </c:pt>
                <c:pt idx="6975">
                  <c:v>2.4909900000000001E-12</c:v>
                </c:pt>
                <c:pt idx="6976">
                  <c:v>2.89643E-12</c:v>
                </c:pt>
                <c:pt idx="6977">
                  <c:v>2.89643E-12</c:v>
                </c:pt>
                <c:pt idx="6978">
                  <c:v>2.4029399999999999E-12</c:v>
                </c:pt>
                <c:pt idx="6979">
                  <c:v>2.4029399999999999E-12</c:v>
                </c:pt>
                <c:pt idx="6980">
                  <c:v>2.6560599999999999E-12</c:v>
                </c:pt>
                <c:pt idx="6981">
                  <c:v>2.6560599999999999E-12</c:v>
                </c:pt>
                <c:pt idx="6982">
                  <c:v>1.9577899999999999E-12</c:v>
                </c:pt>
                <c:pt idx="6983">
                  <c:v>1.9577899999999999E-12</c:v>
                </c:pt>
                <c:pt idx="6984">
                  <c:v>2.43695E-12</c:v>
                </c:pt>
                <c:pt idx="6985">
                  <c:v>2.43695E-12</c:v>
                </c:pt>
                <c:pt idx="6986">
                  <c:v>3.3501499999999998E-12</c:v>
                </c:pt>
                <c:pt idx="6987">
                  <c:v>3.3501499999999998E-12</c:v>
                </c:pt>
                <c:pt idx="6988">
                  <c:v>3.1079099999999998E-12</c:v>
                </c:pt>
                <c:pt idx="6989">
                  <c:v>3.1079099999999998E-12</c:v>
                </c:pt>
                <c:pt idx="6990">
                  <c:v>2.7742700000000001E-12</c:v>
                </c:pt>
                <c:pt idx="6991">
                  <c:v>2.7742700000000001E-12</c:v>
                </c:pt>
                <c:pt idx="6992">
                  <c:v>1.9495300000000001E-12</c:v>
                </c:pt>
                <c:pt idx="6993">
                  <c:v>1.9495300000000001E-12</c:v>
                </c:pt>
                <c:pt idx="6994">
                  <c:v>4.77225E-12</c:v>
                </c:pt>
                <c:pt idx="6995">
                  <c:v>4.77225E-12</c:v>
                </c:pt>
                <c:pt idx="6996">
                  <c:v>2.1237999999999999E-12</c:v>
                </c:pt>
                <c:pt idx="6997">
                  <c:v>2.1237999999999999E-12</c:v>
                </c:pt>
                <c:pt idx="6998">
                  <c:v>2.8846800000000002E-12</c:v>
                </c:pt>
                <c:pt idx="6999">
                  <c:v>2.8846800000000002E-12</c:v>
                </c:pt>
                <c:pt idx="7000">
                  <c:v>2.8981999999999999E-12</c:v>
                </c:pt>
                <c:pt idx="7001">
                  <c:v>2.8981999999999999E-12</c:v>
                </c:pt>
                <c:pt idx="7002">
                  <c:v>8.48231E-12</c:v>
                </c:pt>
                <c:pt idx="7003">
                  <c:v>8.48231E-12</c:v>
                </c:pt>
                <c:pt idx="7004">
                  <c:v>2.9554199999999999E-12</c:v>
                </c:pt>
                <c:pt idx="7005">
                  <c:v>2.9554199999999999E-12</c:v>
                </c:pt>
                <c:pt idx="7006">
                  <c:v>2.11516E-12</c:v>
                </c:pt>
                <c:pt idx="7007">
                  <c:v>2.11516E-12</c:v>
                </c:pt>
                <c:pt idx="7008">
                  <c:v>1.9539299999999999E-12</c:v>
                </c:pt>
                <c:pt idx="7009">
                  <c:v>1.9539299999999999E-12</c:v>
                </c:pt>
                <c:pt idx="7010">
                  <c:v>2.7820700000000001E-12</c:v>
                </c:pt>
                <c:pt idx="7011">
                  <c:v>2.7820700000000001E-12</c:v>
                </c:pt>
                <c:pt idx="7012">
                  <c:v>2.00493E-12</c:v>
                </c:pt>
                <c:pt idx="7013">
                  <c:v>2.00493E-12</c:v>
                </c:pt>
                <c:pt idx="7014">
                  <c:v>2.22504E-12</c:v>
                </c:pt>
                <c:pt idx="7015">
                  <c:v>2.22504E-12</c:v>
                </c:pt>
                <c:pt idx="7016">
                  <c:v>4.0561299999999996E-12</c:v>
                </c:pt>
                <c:pt idx="7017">
                  <c:v>4.0561299999999996E-12</c:v>
                </c:pt>
                <c:pt idx="7018">
                  <c:v>1.8928399999999998E-12</c:v>
                </c:pt>
                <c:pt idx="7019">
                  <c:v>1.8928399999999998E-12</c:v>
                </c:pt>
                <c:pt idx="7020">
                  <c:v>2.44827E-12</c:v>
                </c:pt>
                <c:pt idx="7021">
                  <c:v>2.44827E-12</c:v>
                </c:pt>
                <c:pt idx="7022">
                  <c:v>2.3345000000000002E-12</c:v>
                </c:pt>
                <c:pt idx="7023">
                  <c:v>2.3345000000000002E-12</c:v>
                </c:pt>
                <c:pt idx="7024">
                  <c:v>2.3997899999999998E-12</c:v>
                </c:pt>
                <c:pt idx="7025">
                  <c:v>2.3997899999999998E-12</c:v>
                </c:pt>
                <c:pt idx="7026">
                  <c:v>2.4637899999999999E-12</c:v>
                </c:pt>
                <c:pt idx="7027">
                  <c:v>2.4637899999999999E-12</c:v>
                </c:pt>
                <c:pt idx="7028">
                  <c:v>2.19936E-12</c:v>
                </c:pt>
                <c:pt idx="7029">
                  <c:v>2.19936E-12</c:v>
                </c:pt>
                <c:pt idx="7030">
                  <c:v>2.4679599999999999E-12</c:v>
                </c:pt>
                <c:pt idx="7031">
                  <c:v>2.4679599999999999E-12</c:v>
                </c:pt>
                <c:pt idx="7032">
                  <c:v>2.1670200000000002E-12</c:v>
                </c:pt>
                <c:pt idx="7033">
                  <c:v>2.1670200000000002E-12</c:v>
                </c:pt>
                <c:pt idx="7034">
                  <c:v>1.95756E-12</c:v>
                </c:pt>
                <c:pt idx="7035">
                  <c:v>1.95756E-12</c:v>
                </c:pt>
                <c:pt idx="7036">
                  <c:v>2.3658699999999999E-12</c:v>
                </c:pt>
                <c:pt idx="7037">
                  <c:v>2.3658699999999999E-12</c:v>
                </c:pt>
                <c:pt idx="7038">
                  <c:v>1.8188699999999999E-12</c:v>
                </c:pt>
                <c:pt idx="7039">
                  <c:v>1.8188699999999999E-12</c:v>
                </c:pt>
                <c:pt idx="7040">
                  <c:v>2.1254900000000001E-12</c:v>
                </c:pt>
                <c:pt idx="7041">
                  <c:v>2.1254900000000001E-12</c:v>
                </c:pt>
                <c:pt idx="7042">
                  <c:v>3.7191100000000003E-12</c:v>
                </c:pt>
                <c:pt idx="7043">
                  <c:v>3.7191100000000003E-12</c:v>
                </c:pt>
                <c:pt idx="7044">
                  <c:v>3.6078199999999999E-12</c:v>
                </c:pt>
                <c:pt idx="7045">
                  <c:v>3.6078199999999999E-12</c:v>
                </c:pt>
                <c:pt idx="7046">
                  <c:v>2.14727E-12</c:v>
                </c:pt>
                <c:pt idx="7047">
                  <c:v>2.14727E-12</c:v>
                </c:pt>
                <c:pt idx="7048">
                  <c:v>2.7359400000000002E-12</c:v>
                </c:pt>
                <c:pt idx="7049">
                  <c:v>2.7359400000000002E-12</c:v>
                </c:pt>
                <c:pt idx="7050">
                  <c:v>3.05057E-12</c:v>
                </c:pt>
                <c:pt idx="7051">
                  <c:v>3.05057E-12</c:v>
                </c:pt>
                <c:pt idx="7052">
                  <c:v>2.06994E-12</c:v>
                </c:pt>
                <c:pt idx="7053">
                  <c:v>2.06994E-12</c:v>
                </c:pt>
                <c:pt idx="7054">
                  <c:v>2.69232E-12</c:v>
                </c:pt>
                <c:pt idx="7055">
                  <c:v>2.69232E-12</c:v>
                </c:pt>
                <c:pt idx="7056">
                  <c:v>2.07569E-12</c:v>
                </c:pt>
                <c:pt idx="7057">
                  <c:v>2.07569E-12</c:v>
                </c:pt>
                <c:pt idx="7058">
                  <c:v>2.1275500000000002E-12</c:v>
                </c:pt>
                <c:pt idx="7059">
                  <c:v>2.1275500000000002E-12</c:v>
                </c:pt>
                <c:pt idx="7060">
                  <c:v>2.6100400000000001E-12</c:v>
                </c:pt>
                <c:pt idx="7061">
                  <c:v>2.6100400000000001E-12</c:v>
                </c:pt>
                <c:pt idx="7062">
                  <c:v>7.5250699999999996E-12</c:v>
                </c:pt>
                <c:pt idx="7063">
                  <c:v>7.5250699999999996E-12</c:v>
                </c:pt>
                <c:pt idx="7064">
                  <c:v>2.15394E-12</c:v>
                </c:pt>
                <c:pt idx="7065">
                  <c:v>2.15394E-12</c:v>
                </c:pt>
                <c:pt idx="7066">
                  <c:v>2.2448999999999999E-12</c:v>
                </c:pt>
                <c:pt idx="7067">
                  <c:v>2.2448999999999999E-12</c:v>
                </c:pt>
                <c:pt idx="7068">
                  <c:v>3.0470600000000001E-12</c:v>
                </c:pt>
                <c:pt idx="7069">
                  <c:v>3.0470600000000001E-12</c:v>
                </c:pt>
                <c:pt idx="7070">
                  <c:v>2.2098099999999999E-12</c:v>
                </c:pt>
                <c:pt idx="7071">
                  <c:v>2.2098099999999999E-12</c:v>
                </c:pt>
                <c:pt idx="7072">
                  <c:v>2.4670500000000001E-12</c:v>
                </c:pt>
                <c:pt idx="7073">
                  <c:v>2.4670500000000001E-12</c:v>
                </c:pt>
                <c:pt idx="7074">
                  <c:v>2.0535000000000001E-12</c:v>
                </c:pt>
                <c:pt idx="7075">
                  <c:v>2.0535000000000001E-12</c:v>
                </c:pt>
                <c:pt idx="7076">
                  <c:v>7.7210700000000001E-10</c:v>
                </c:pt>
                <c:pt idx="7077">
                  <c:v>7.7210700000000001E-10</c:v>
                </c:pt>
                <c:pt idx="7078">
                  <c:v>2.7262900000000001E-12</c:v>
                </c:pt>
                <c:pt idx="7079">
                  <c:v>2.7262900000000001E-12</c:v>
                </c:pt>
                <c:pt idx="7080">
                  <c:v>2.1555600000000002E-12</c:v>
                </c:pt>
                <c:pt idx="7081">
                  <c:v>2.1555600000000002E-12</c:v>
                </c:pt>
                <c:pt idx="7082">
                  <c:v>1.9801E-12</c:v>
                </c:pt>
                <c:pt idx="7083">
                  <c:v>1.9801E-12</c:v>
                </c:pt>
                <c:pt idx="7084">
                  <c:v>2.5175799999999999E-12</c:v>
                </c:pt>
                <c:pt idx="7085">
                  <c:v>2.5175799999999999E-12</c:v>
                </c:pt>
                <c:pt idx="7086">
                  <c:v>1.9341899999999999E-12</c:v>
                </c:pt>
                <c:pt idx="7087">
                  <c:v>1.9341899999999999E-12</c:v>
                </c:pt>
                <c:pt idx="7088">
                  <c:v>2.7562999999999999E-12</c:v>
                </c:pt>
                <c:pt idx="7089">
                  <c:v>2.7562999999999999E-12</c:v>
                </c:pt>
                <c:pt idx="7090">
                  <c:v>1.9634999999999999E-12</c:v>
                </c:pt>
                <c:pt idx="7091">
                  <c:v>1.9634999999999999E-12</c:v>
                </c:pt>
                <c:pt idx="7092">
                  <c:v>1.7523699999999999E-12</c:v>
                </c:pt>
                <c:pt idx="7093">
                  <c:v>1.7523699999999999E-12</c:v>
                </c:pt>
                <c:pt idx="7094">
                  <c:v>3.5977999999999999E-12</c:v>
                </c:pt>
                <c:pt idx="7095">
                  <c:v>3.5977999999999999E-12</c:v>
                </c:pt>
                <c:pt idx="7096">
                  <c:v>2.7022800000000001E-12</c:v>
                </c:pt>
                <c:pt idx="7097">
                  <c:v>2.7022800000000001E-12</c:v>
                </c:pt>
                <c:pt idx="7098">
                  <c:v>2.35627E-12</c:v>
                </c:pt>
                <c:pt idx="7099">
                  <c:v>2.35627E-12</c:v>
                </c:pt>
                <c:pt idx="7100">
                  <c:v>2.77399E-12</c:v>
                </c:pt>
                <c:pt idx="7101">
                  <c:v>2.77399E-12</c:v>
                </c:pt>
                <c:pt idx="7102">
                  <c:v>3.98947E-12</c:v>
                </c:pt>
                <c:pt idx="7103">
                  <c:v>3.98947E-12</c:v>
                </c:pt>
                <c:pt idx="7104">
                  <c:v>2.8611599999999999E-12</c:v>
                </c:pt>
                <c:pt idx="7105">
                  <c:v>2.8611599999999999E-12</c:v>
                </c:pt>
                <c:pt idx="7106">
                  <c:v>3.50513E-12</c:v>
                </c:pt>
                <c:pt idx="7107">
                  <c:v>3.50513E-12</c:v>
                </c:pt>
                <c:pt idx="7108">
                  <c:v>2.6639800000000001E-12</c:v>
                </c:pt>
                <c:pt idx="7109">
                  <c:v>2.6639800000000001E-12</c:v>
                </c:pt>
                <c:pt idx="7110">
                  <c:v>2.4209699999999999E-12</c:v>
                </c:pt>
                <c:pt idx="7111">
                  <c:v>2.4209699999999999E-12</c:v>
                </c:pt>
                <c:pt idx="7112">
                  <c:v>2.6621499999999999E-12</c:v>
                </c:pt>
                <c:pt idx="7113">
                  <c:v>2.6621499999999999E-12</c:v>
                </c:pt>
                <c:pt idx="7114">
                  <c:v>2.1900799999999999E-12</c:v>
                </c:pt>
                <c:pt idx="7115">
                  <c:v>2.1900799999999999E-12</c:v>
                </c:pt>
                <c:pt idx="7116">
                  <c:v>2.0171800000000001E-12</c:v>
                </c:pt>
                <c:pt idx="7117">
                  <c:v>2.0171800000000001E-12</c:v>
                </c:pt>
                <c:pt idx="7118">
                  <c:v>2.34488E-12</c:v>
                </c:pt>
                <c:pt idx="7119">
                  <c:v>2.34488E-12</c:v>
                </c:pt>
                <c:pt idx="7120">
                  <c:v>3.2824699999999998E-12</c:v>
                </c:pt>
                <c:pt idx="7121">
                  <c:v>3.2824699999999998E-12</c:v>
                </c:pt>
                <c:pt idx="7122">
                  <c:v>2.5342399999999999E-12</c:v>
                </c:pt>
                <c:pt idx="7123">
                  <c:v>2.5342399999999999E-12</c:v>
                </c:pt>
                <c:pt idx="7124">
                  <c:v>2.0293200000000001E-12</c:v>
                </c:pt>
                <c:pt idx="7125">
                  <c:v>2.0293200000000001E-12</c:v>
                </c:pt>
                <c:pt idx="7126">
                  <c:v>1.93051E-12</c:v>
                </c:pt>
                <c:pt idx="7127">
                  <c:v>1.93051E-12</c:v>
                </c:pt>
                <c:pt idx="7128">
                  <c:v>2.0052999999999999E-12</c:v>
                </c:pt>
                <c:pt idx="7129">
                  <c:v>2.0052999999999999E-12</c:v>
                </c:pt>
                <c:pt idx="7130">
                  <c:v>2.5678599999999999E-12</c:v>
                </c:pt>
                <c:pt idx="7131">
                  <c:v>2.5678599999999999E-12</c:v>
                </c:pt>
                <c:pt idx="7132">
                  <c:v>2.63408E-12</c:v>
                </c:pt>
                <c:pt idx="7133">
                  <c:v>2.63408E-12</c:v>
                </c:pt>
                <c:pt idx="7134">
                  <c:v>1.7456E-12</c:v>
                </c:pt>
                <c:pt idx="7135">
                  <c:v>1.7456E-12</c:v>
                </c:pt>
                <c:pt idx="7136">
                  <c:v>1.9652799999999999E-12</c:v>
                </c:pt>
                <c:pt idx="7137">
                  <c:v>1.9652799999999999E-12</c:v>
                </c:pt>
                <c:pt idx="7138">
                  <c:v>2.6769100000000002E-12</c:v>
                </c:pt>
                <c:pt idx="7139">
                  <c:v>2.6769100000000002E-12</c:v>
                </c:pt>
                <c:pt idx="7140">
                  <c:v>2.2734500000000002E-12</c:v>
                </c:pt>
                <c:pt idx="7141">
                  <c:v>2.2734500000000002E-12</c:v>
                </c:pt>
                <c:pt idx="7142">
                  <c:v>2.62447E-12</c:v>
                </c:pt>
                <c:pt idx="7143">
                  <c:v>2.62447E-12</c:v>
                </c:pt>
                <c:pt idx="7144">
                  <c:v>1.8916000000000001E-12</c:v>
                </c:pt>
                <c:pt idx="7145">
                  <c:v>1.8916000000000001E-12</c:v>
                </c:pt>
                <c:pt idx="7146">
                  <c:v>2.6811999999999999E-12</c:v>
                </c:pt>
                <c:pt idx="7147">
                  <c:v>2.6811999999999999E-12</c:v>
                </c:pt>
                <c:pt idx="7148">
                  <c:v>2.9702199999999998E-12</c:v>
                </c:pt>
                <c:pt idx="7149">
                  <c:v>2.9702199999999998E-12</c:v>
                </c:pt>
                <c:pt idx="7150">
                  <c:v>2.2306099999999999E-12</c:v>
                </c:pt>
                <c:pt idx="7151">
                  <c:v>2.2306099999999999E-12</c:v>
                </c:pt>
                <c:pt idx="7152">
                  <c:v>2.94308E-12</c:v>
                </c:pt>
                <c:pt idx="7153">
                  <c:v>2.94308E-12</c:v>
                </c:pt>
                <c:pt idx="7154">
                  <c:v>2.2245499999999998E-12</c:v>
                </c:pt>
                <c:pt idx="7155">
                  <c:v>2.2245499999999998E-12</c:v>
                </c:pt>
                <c:pt idx="7156">
                  <c:v>1.9870800000000001E-12</c:v>
                </c:pt>
                <c:pt idx="7157">
                  <c:v>1.9870800000000001E-12</c:v>
                </c:pt>
                <c:pt idx="7158">
                  <c:v>2.2234500000000002E-12</c:v>
                </c:pt>
                <c:pt idx="7159">
                  <c:v>2.2234500000000002E-12</c:v>
                </c:pt>
                <c:pt idx="7160">
                  <c:v>1.9942099999999998E-12</c:v>
                </c:pt>
                <c:pt idx="7161">
                  <c:v>1.9942099999999998E-12</c:v>
                </c:pt>
                <c:pt idx="7162">
                  <c:v>1.81785E-12</c:v>
                </c:pt>
                <c:pt idx="7163">
                  <c:v>1.81785E-12</c:v>
                </c:pt>
                <c:pt idx="7164">
                  <c:v>2.5549599999999998E-12</c:v>
                </c:pt>
                <c:pt idx="7165">
                  <c:v>2.5549599999999998E-12</c:v>
                </c:pt>
                <c:pt idx="7166">
                  <c:v>1.71575E-12</c:v>
                </c:pt>
                <c:pt idx="7167">
                  <c:v>1.71575E-12</c:v>
                </c:pt>
                <c:pt idx="7168">
                  <c:v>3.09756E-12</c:v>
                </c:pt>
                <c:pt idx="7169">
                  <c:v>3.09756E-12</c:v>
                </c:pt>
                <c:pt idx="7170">
                  <c:v>2.7108099999999998E-12</c:v>
                </c:pt>
                <c:pt idx="7171">
                  <c:v>2.7108099999999998E-12</c:v>
                </c:pt>
                <c:pt idx="7172">
                  <c:v>2.66236E-12</c:v>
                </c:pt>
                <c:pt idx="7173">
                  <c:v>2.66236E-12</c:v>
                </c:pt>
                <c:pt idx="7174">
                  <c:v>1.8129700000000001E-12</c:v>
                </c:pt>
                <c:pt idx="7175">
                  <c:v>1.8129700000000001E-12</c:v>
                </c:pt>
                <c:pt idx="7176">
                  <c:v>2.3721200000000002E-12</c:v>
                </c:pt>
                <c:pt idx="7177">
                  <c:v>2.3721200000000002E-12</c:v>
                </c:pt>
                <c:pt idx="7178">
                  <c:v>3.5672199999999998E-12</c:v>
                </c:pt>
                <c:pt idx="7179">
                  <c:v>3.5672199999999998E-12</c:v>
                </c:pt>
                <c:pt idx="7180">
                  <c:v>2.5684699999999999E-12</c:v>
                </c:pt>
                <c:pt idx="7181">
                  <c:v>2.5684699999999999E-12</c:v>
                </c:pt>
                <c:pt idx="7182">
                  <c:v>8.4276600000000001E-12</c:v>
                </c:pt>
                <c:pt idx="7183">
                  <c:v>8.4276600000000001E-12</c:v>
                </c:pt>
                <c:pt idx="7184">
                  <c:v>2.14929E-12</c:v>
                </c:pt>
                <c:pt idx="7185">
                  <c:v>2.14929E-12</c:v>
                </c:pt>
                <c:pt idx="7186">
                  <c:v>3.3408100000000002E-12</c:v>
                </c:pt>
                <c:pt idx="7187">
                  <c:v>3.3408100000000002E-12</c:v>
                </c:pt>
                <c:pt idx="7188">
                  <c:v>2.8622100000000002E-12</c:v>
                </c:pt>
                <c:pt idx="7189">
                  <c:v>2.8622100000000002E-12</c:v>
                </c:pt>
                <c:pt idx="7190">
                  <c:v>1.9094200000000002E-12</c:v>
                </c:pt>
                <c:pt idx="7191">
                  <c:v>1.9094200000000002E-12</c:v>
                </c:pt>
                <c:pt idx="7192">
                  <c:v>2.7049900000000002E-12</c:v>
                </c:pt>
                <c:pt idx="7193">
                  <c:v>2.7049900000000002E-12</c:v>
                </c:pt>
                <c:pt idx="7194">
                  <c:v>2.6726799999999999E-12</c:v>
                </c:pt>
                <c:pt idx="7195">
                  <c:v>2.6726799999999999E-12</c:v>
                </c:pt>
                <c:pt idx="7196">
                  <c:v>2.47556E-12</c:v>
                </c:pt>
                <c:pt idx="7197">
                  <c:v>2.47556E-12</c:v>
                </c:pt>
                <c:pt idx="7198">
                  <c:v>3.41925E-12</c:v>
                </c:pt>
                <c:pt idx="7199">
                  <c:v>3.41925E-12</c:v>
                </c:pt>
                <c:pt idx="7200">
                  <c:v>7.7885499999999996E-12</c:v>
                </c:pt>
                <c:pt idx="7201">
                  <c:v>7.7885499999999996E-12</c:v>
                </c:pt>
                <c:pt idx="7202">
                  <c:v>2.0265200000000001E-12</c:v>
                </c:pt>
                <c:pt idx="7203">
                  <c:v>2.0265200000000001E-12</c:v>
                </c:pt>
                <c:pt idx="7204">
                  <c:v>1.8371800000000001E-12</c:v>
                </c:pt>
                <c:pt idx="7205">
                  <c:v>1.8371800000000001E-12</c:v>
                </c:pt>
                <c:pt idx="7206">
                  <c:v>1.8263100000000001E-12</c:v>
                </c:pt>
                <c:pt idx="7207">
                  <c:v>1.8263100000000001E-12</c:v>
                </c:pt>
                <c:pt idx="7208">
                  <c:v>2.5227799999999999E-12</c:v>
                </c:pt>
                <c:pt idx="7209">
                  <c:v>2.5227799999999999E-12</c:v>
                </c:pt>
                <c:pt idx="7210">
                  <c:v>1.8252299999999999E-12</c:v>
                </c:pt>
                <c:pt idx="7211">
                  <c:v>1.8252299999999999E-12</c:v>
                </c:pt>
                <c:pt idx="7212">
                  <c:v>2.4274100000000001E-12</c:v>
                </c:pt>
                <c:pt idx="7213">
                  <c:v>2.4274100000000001E-12</c:v>
                </c:pt>
                <c:pt idx="7214">
                  <c:v>1.8344200000000002E-12</c:v>
                </c:pt>
                <c:pt idx="7215">
                  <c:v>1.8344200000000002E-12</c:v>
                </c:pt>
                <c:pt idx="7216">
                  <c:v>2.2978700000000002E-12</c:v>
                </c:pt>
                <c:pt idx="7217">
                  <c:v>2.2978700000000002E-12</c:v>
                </c:pt>
                <c:pt idx="7218">
                  <c:v>2.2029399999999999E-12</c:v>
                </c:pt>
                <c:pt idx="7219">
                  <c:v>2.2029399999999999E-12</c:v>
                </c:pt>
                <c:pt idx="7220">
                  <c:v>3.6452200000000001E-12</c:v>
                </c:pt>
                <c:pt idx="7221">
                  <c:v>3.6452200000000001E-12</c:v>
                </c:pt>
                <c:pt idx="7222">
                  <c:v>1.9452300000000002E-12</c:v>
                </c:pt>
                <c:pt idx="7223">
                  <c:v>1.9452300000000002E-12</c:v>
                </c:pt>
                <c:pt idx="7224">
                  <c:v>1.9443300000000001E-12</c:v>
                </c:pt>
                <c:pt idx="7225">
                  <c:v>1.9443300000000001E-12</c:v>
                </c:pt>
                <c:pt idx="7226">
                  <c:v>1.8885500000000001E-12</c:v>
                </c:pt>
                <c:pt idx="7227">
                  <c:v>1.8885500000000001E-12</c:v>
                </c:pt>
                <c:pt idx="7228">
                  <c:v>1.9592199999999998E-12</c:v>
                </c:pt>
                <c:pt idx="7229">
                  <c:v>1.9592199999999998E-12</c:v>
                </c:pt>
                <c:pt idx="7230">
                  <c:v>2.0960999999999999E-12</c:v>
                </c:pt>
                <c:pt idx="7231">
                  <c:v>2.0960999999999999E-12</c:v>
                </c:pt>
                <c:pt idx="7232">
                  <c:v>2.83808E-12</c:v>
                </c:pt>
                <c:pt idx="7233">
                  <c:v>2.83808E-12</c:v>
                </c:pt>
                <c:pt idx="7234">
                  <c:v>1.7153999999999999E-12</c:v>
                </c:pt>
                <c:pt idx="7235">
                  <c:v>1.7153999999999999E-12</c:v>
                </c:pt>
                <c:pt idx="7236">
                  <c:v>2.5403299999999999E-12</c:v>
                </c:pt>
                <c:pt idx="7237">
                  <c:v>2.5403299999999999E-12</c:v>
                </c:pt>
                <c:pt idx="7238">
                  <c:v>2.32248E-12</c:v>
                </c:pt>
                <c:pt idx="7239">
                  <c:v>2.32248E-12</c:v>
                </c:pt>
                <c:pt idx="7240">
                  <c:v>2.0043399999999999E-12</c:v>
                </c:pt>
                <c:pt idx="7241">
                  <c:v>2.0043399999999999E-12</c:v>
                </c:pt>
                <c:pt idx="7242">
                  <c:v>2.5784599999999999E-12</c:v>
                </c:pt>
                <c:pt idx="7243">
                  <c:v>2.5784599999999999E-12</c:v>
                </c:pt>
                <c:pt idx="7244">
                  <c:v>1.9811700000000001E-12</c:v>
                </c:pt>
                <c:pt idx="7245">
                  <c:v>1.9811700000000001E-12</c:v>
                </c:pt>
                <c:pt idx="7246">
                  <c:v>1.7303E-12</c:v>
                </c:pt>
                <c:pt idx="7247">
                  <c:v>1.7303E-12</c:v>
                </c:pt>
                <c:pt idx="7248">
                  <c:v>2.1507700000000001E-12</c:v>
                </c:pt>
                <c:pt idx="7249">
                  <c:v>2.1507700000000001E-12</c:v>
                </c:pt>
                <c:pt idx="7250">
                  <c:v>2.7006E-12</c:v>
                </c:pt>
                <c:pt idx="7251">
                  <c:v>2.7006E-12</c:v>
                </c:pt>
                <c:pt idx="7252">
                  <c:v>2.22131E-12</c:v>
                </c:pt>
                <c:pt idx="7253">
                  <c:v>2.22131E-12</c:v>
                </c:pt>
                <c:pt idx="7254">
                  <c:v>2.6622099999999998E-12</c:v>
                </c:pt>
                <c:pt idx="7255">
                  <c:v>2.6622099999999998E-12</c:v>
                </c:pt>
                <c:pt idx="7256">
                  <c:v>3.6890800000000003E-12</c:v>
                </c:pt>
                <c:pt idx="7257">
                  <c:v>3.6890800000000003E-12</c:v>
                </c:pt>
                <c:pt idx="7258">
                  <c:v>1.90065E-12</c:v>
                </c:pt>
                <c:pt idx="7259">
                  <c:v>1.90065E-12</c:v>
                </c:pt>
                <c:pt idx="7260">
                  <c:v>1.9775899999999999E-12</c:v>
                </c:pt>
                <c:pt idx="7261">
                  <c:v>1.9775899999999999E-12</c:v>
                </c:pt>
                <c:pt idx="7262">
                  <c:v>2.9871000000000001E-12</c:v>
                </c:pt>
                <c:pt idx="7263">
                  <c:v>2.9871000000000001E-12</c:v>
                </c:pt>
                <c:pt idx="7264">
                  <c:v>2.2054500000000001E-12</c:v>
                </c:pt>
                <c:pt idx="7265">
                  <c:v>2.2054500000000001E-12</c:v>
                </c:pt>
                <c:pt idx="7266">
                  <c:v>2.90197E-12</c:v>
                </c:pt>
                <c:pt idx="7267">
                  <c:v>2.90197E-12</c:v>
                </c:pt>
                <c:pt idx="7268">
                  <c:v>2.53671E-12</c:v>
                </c:pt>
                <c:pt idx="7269">
                  <c:v>2.53671E-12</c:v>
                </c:pt>
                <c:pt idx="7270">
                  <c:v>2.2593999999999998E-12</c:v>
                </c:pt>
                <c:pt idx="7271">
                  <c:v>2.2593999999999998E-12</c:v>
                </c:pt>
                <c:pt idx="7272">
                  <c:v>2.03472E-12</c:v>
                </c:pt>
                <c:pt idx="7273">
                  <c:v>2.03472E-12</c:v>
                </c:pt>
                <c:pt idx="7274">
                  <c:v>2.0149300000000002E-12</c:v>
                </c:pt>
                <c:pt idx="7275">
                  <c:v>2.0149300000000002E-12</c:v>
                </c:pt>
                <c:pt idx="7276">
                  <c:v>2.3416800000000002E-12</c:v>
                </c:pt>
                <c:pt idx="7277">
                  <c:v>2.3416800000000002E-12</c:v>
                </c:pt>
                <c:pt idx="7278">
                  <c:v>2.25798E-12</c:v>
                </c:pt>
                <c:pt idx="7279">
                  <c:v>2.25798E-12</c:v>
                </c:pt>
                <c:pt idx="7280">
                  <c:v>1.6189000000000001E-12</c:v>
                </c:pt>
                <c:pt idx="7281">
                  <c:v>1.6189000000000001E-12</c:v>
                </c:pt>
                <c:pt idx="7282">
                  <c:v>1.62113E-12</c:v>
                </c:pt>
                <c:pt idx="7283">
                  <c:v>1.62113E-12</c:v>
                </c:pt>
                <c:pt idx="7284">
                  <c:v>1.61171E-12</c:v>
                </c:pt>
                <c:pt idx="7285">
                  <c:v>1.61171E-12</c:v>
                </c:pt>
                <c:pt idx="7286">
                  <c:v>1.7095100000000001E-12</c:v>
                </c:pt>
                <c:pt idx="7287">
                  <c:v>1.7095100000000001E-12</c:v>
                </c:pt>
                <c:pt idx="7288">
                  <c:v>1.66144E-12</c:v>
                </c:pt>
                <c:pt idx="7289">
                  <c:v>1.66144E-12</c:v>
                </c:pt>
                <c:pt idx="7290">
                  <c:v>2.1538999999999999E-12</c:v>
                </c:pt>
                <c:pt idx="7291">
                  <c:v>2.1538999999999999E-12</c:v>
                </c:pt>
                <c:pt idx="7292">
                  <c:v>1.8538100000000002E-12</c:v>
                </c:pt>
                <c:pt idx="7293">
                  <c:v>1.8538100000000002E-12</c:v>
                </c:pt>
                <c:pt idx="7294">
                  <c:v>2.13527E-12</c:v>
                </c:pt>
                <c:pt idx="7295">
                  <c:v>2.13527E-12</c:v>
                </c:pt>
                <c:pt idx="7296">
                  <c:v>1.9206000000000001E-12</c:v>
                </c:pt>
                <c:pt idx="7297">
                  <c:v>1.9206000000000001E-12</c:v>
                </c:pt>
                <c:pt idx="7298">
                  <c:v>2.2176099999999999E-12</c:v>
                </c:pt>
                <c:pt idx="7299">
                  <c:v>2.2176099999999999E-12</c:v>
                </c:pt>
                <c:pt idx="7300">
                  <c:v>2.3941799999999998E-12</c:v>
                </c:pt>
                <c:pt idx="7301">
                  <c:v>2.3941799999999998E-12</c:v>
                </c:pt>
                <c:pt idx="7302">
                  <c:v>2.6995500000000001E-12</c:v>
                </c:pt>
                <c:pt idx="7303">
                  <c:v>2.6995500000000001E-12</c:v>
                </c:pt>
                <c:pt idx="7304">
                  <c:v>2.20401E-12</c:v>
                </c:pt>
                <c:pt idx="7305">
                  <c:v>2.20401E-12</c:v>
                </c:pt>
                <c:pt idx="7306">
                  <c:v>1.8907899999999999E-12</c:v>
                </c:pt>
                <c:pt idx="7307">
                  <c:v>1.8907899999999999E-12</c:v>
                </c:pt>
                <c:pt idx="7308">
                  <c:v>1.6009E-12</c:v>
                </c:pt>
                <c:pt idx="7309">
                  <c:v>1.6009E-12</c:v>
                </c:pt>
                <c:pt idx="7310">
                  <c:v>2.07815E-12</c:v>
                </c:pt>
                <c:pt idx="7311">
                  <c:v>2.07815E-12</c:v>
                </c:pt>
                <c:pt idx="7312">
                  <c:v>2.2342299999999999E-12</c:v>
                </c:pt>
                <c:pt idx="7313">
                  <c:v>2.2342299999999999E-12</c:v>
                </c:pt>
                <c:pt idx="7314">
                  <c:v>1.8499E-12</c:v>
                </c:pt>
                <c:pt idx="7315">
                  <c:v>1.8499E-12</c:v>
                </c:pt>
                <c:pt idx="7316">
                  <c:v>1.96881E-12</c:v>
                </c:pt>
                <c:pt idx="7317">
                  <c:v>1.96881E-12</c:v>
                </c:pt>
                <c:pt idx="7318">
                  <c:v>4.7235099999999999E-11</c:v>
                </c:pt>
                <c:pt idx="7319">
                  <c:v>4.7235099999999999E-11</c:v>
                </c:pt>
                <c:pt idx="7320">
                  <c:v>1.8881400000000001E-12</c:v>
                </c:pt>
                <c:pt idx="7321">
                  <c:v>1.8881400000000001E-12</c:v>
                </c:pt>
                <c:pt idx="7322">
                  <c:v>2.0877499999999999E-12</c:v>
                </c:pt>
                <c:pt idx="7323">
                  <c:v>2.0877499999999999E-12</c:v>
                </c:pt>
                <c:pt idx="7324">
                  <c:v>4.0586099999999998E-12</c:v>
                </c:pt>
                <c:pt idx="7325">
                  <c:v>4.0586099999999998E-12</c:v>
                </c:pt>
                <c:pt idx="7326">
                  <c:v>7.0594099999999997E-12</c:v>
                </c:pt>
                <c:pt idx="7327">
                  <c:v>7.0594099999999997E-12</c:v>
                </c:pt>
                <c:pt idx="7328">
                  <c:v>3.1895700000000001E-12</c:v>
                </c:pt>
                <c:pt idx="7329">
                  <c:v>3.1895700000000001E-12</c:v>
                </c:pt>
                <c:pt idx="7330">
                  <c:v>1.91006E-12</c:v>
                </c:pt>
                <c:pt idx="7331">
                  <c:v>1.91006E-12</c:v>
                </c:pt>
                <c:pt idx="7332">
                  <c:v>2.2026599999999998E-12</c:v>
                </c:pt>
                <c:pt idx="7333">
                  <c:v>2.2026599999999998E-12</c:v>
                </c:pt>
                <c:pt idx="7334">
                  <c:v>2.4576800000000001E-12</c:v>
                </c:pt>
                <c:pt idx="7335">
                  <c:v>2.4576800000000001E-12</c:v>
                </c:pt>
                <c:pt idx="7336">
                  <c:v>1.7179299999999999E-12</c:v>
                </c:pt>
                <c:pt idx="7337">
                  <c:v>1.7179299999999999E-12</c:v>
                </c:pt>
                <c:pt idx="7338">
                  <c:v>2.0150300000000001E-12</c:v>
                </c:pt>
                <c:pt idx="7339">
                  <c:v>2.0150300000000001E-12</c:v>
                </c:pt>
                <c:pt idx="7340">
                  <c:v>1.64061E-12</c:v>
                </c:pt>
                <c:pt idx="7341">
                  <c:v>1.64061E-12</c:v>
                </c:pt>
                <c:pt idx="7342">
                  <c:v>1.8341E-12</c:v>
                </c:pt>
                <c:pt idx="7343">
                  <c:v>1.8341E-12</c:v>
                </c:pt>
                <c:pt idx="7344">
                  <c:v>1.7978000000000001E-12</c:v>
                </c:pt>
                <c:pt idx="7345">
                  <c:v>1.7978000000000001E-12</c:v>
                </c:pt>
                <c:pt idx="7346">
                  <c:v>1.8780900000000001E-12</c:v>
                </c:pt>
                <c:pt idx="7347">
                  <c:v>1.8780900000000001E-12</c:v>
                </c:pt>
                <c:pt idx="7348">
                  <c:v>2.4304600000000001E-12</c:v>
                </c:pt>
                <c:pt idx="7349">
                  <c:v>2.4304600000000001E-12</c:v>
                </c:pt>
                <c:pt idx="7350">
                  <c:v>1.4699400000000001E-12</c:v>
                </c:pt>
                <c:pt idx="7351">
                  <c:v>1.4699400000000001E-12</c:v>
                </c:pt>
                <c:pt idx="7352">
                  <c:v>9.4897300000000002E-12</c:v>
                </c:pt>
                <c:pt idx="7353">
                  <c:v>9.4897300000000002E-12</c:v>
                </c:pt>
                <c:pt idx="7354">
                  <c:v>2.2467099999999998E-12</c:v>
                </c:pt>
                <c:pt idx="7355">
                  <c:v>2.2467099999999998E-12</c:v>
                </c:pt>
                <c:pt idx="7356">
                  <c:v>1.58596E-12</c:v>
                </c:pt>
                <c:pt idx="7357">
                  <c:v>1.58596E-12</c:v>
                </c:pt>
                <c:pt idx="7358">
                  <c:v>2.04823E-12</c:v>
                </c:pt>
                <c:pt idx="7359">
                  <c:v>2.04823E-12</c:v>
                </c:pt>
                <c:pt idx="7360">
                  <c:v>1.7699999999999999E-12</c:v>
                </c:pt>
                <c:pt idx="7361">
                  <c:v>1.7699999999999999E-12</c:v>
                </c:pt>
                <c:pt idx="7362">
                  <c:v>2.40504E-12</c:v>
                </c:pt>
                <c:pt idx="7363">
                  <c:v>2.40504E-12</c:v>
                </c:pt>
                <c:pt idx="7364">
                  <c:v>1.9180199999999999E-12</c:v>
                </c:pt>
                <c:pt idx="7365">
                  <c:v>1.9180199999999999E-12</c:v>
                </c:pt>
                <c:pt idx="7366">
                  <c:v>4.6644100000000002E-11</c:v>
                </c:pt>
                <c:pt idx="7367">
                  <c:v>4.6644100000000002E-11</c:v>
                </c:pt>
                <c:pt idx="7368">
                  <c:v>1.93906E-12</c:v>
                </c:pt>
                <c:pt idx="7369">
                  <c:v>1.93906E-12</c:v>
                </c:pt>
                <c:pt idx="7370">
                  <c:v>2.3841699999999999E-12</c:v>
                </c:pt>
                <c:pt idx="7371">
                  <c:v>2.3841699999999999E-12</c:v>
                </c:pt>
                <c:pt idx="7372">
                  <c:v>2.46342E-12</c:v>
                </c:pt>
                <c:pt idx="7373">
                  <c:v>2.46342E-12</c:v>
                </c:pt>
                <c:pt idx="7374">
                  <c:v>2.78032E-12</c:v>
                </c:pt>
                <c:pt idx="7375">
                  <c:v>2.78032E-12</c:v>
                </c:pt>
                <c:pt idx="7376">
                  <c:v>1.8881899999999999E-12</c:v>
                </c:pt>
                <c:pt idx="7377">
                  <c:v>1.8881899999999999E-12</c:v>
                </c:pt>
                <c:pt idx="7378">
                  <c:v>1.9186900000000002E-12</c:v>
                </c:pt>
                <c:pt idx="7379">
                  <c:v>1.9186900000000002E-12</c:v>
                </c:pt>
                <c:pt idx="7380">
                  <c:v>1.8393700000000001E-12</c:v>
                </c:pt>
                <c:pt idx="7381">
                  <c:v>1.8393700000000001E-12</c:v>
                </c:pt>
                <c:pt idx="7382">
                  <c:v>2.4549500000000002E-12</c:v>
                </c:pt>
                <c:pt idx="7383">
                  <c:v>2.4549500000000002E-12</c:v>
                </c:pt>
                <c:pt idx="7384">
                  <c:v>2.1317500000000001E-12</c:v>
                </c:pt>
                <c:pt idx="7385">
                  <c:v>2.1317500000000001E-12</c:v>
                </c:pt>
                <c:pt idx="7386">
                  <c:v>2.0718099999999998E-12</c:v>
                </c:pt>
                <c:pt idx="7387">
                  <c:v>2.0718099999999998E-12</c:v>
                </c:pt>
                <c:pt idx="7388">
                  <c:v>1.8453399999999999E-12</c:v>
                </c:pt>
                <c:pt idx="7389">
                  <c:v>1.8453399999999999E-12</c:v>
                </c:pt>
                <c:pt idx="7390">
                  <c:v>1.7697599999999999E-12</c:v>
                </c:pt>
                <c:pt idx="7391">
                  <c:v>1.7697599999999999E-12</c:v>
                </c:pt>
                <c:pt idx="7392">
                  <c:v>1.9028900000000002E-12</c:v>
                </c:pt>
                <c:pt idx="7393">
                  <c:v>1.9028900000000002E-12</c:v>
                </c:pt>
                <c:pt idx="7394">
                  <c:v>1.6682500000000001E-12</c:v>
                </c:pt>
                <c:pt idx="7395">
                  <c:v>1.6682500000000001E-12</c:v>
                </c:pt>
                <c:pt idx="7396">
                  <c:v>2.2646900000000001E-12</c:v>
                </c:pt>
                <c:pt idx="7397">
                  <c:v>2.2646900000000001E-12</c:v>
                </c:pt>
                <c:pt idx="7398">
                  <c:v>2.90416E-12</c:v>
                </c:pt>
                <c:pt idx="7399">
                  <c:v>2.90416E-12</c:v>
                </c:pt>
                <c:pt idx="7400">
                  <c:v>1.9619500000000001E-12</c:v>
                </c:pt>
                <c:pt idx="7401">
                  <c:v>1.9619500000000001E-12</c:v>
                </c:pt>
                <c:pt idx="7402">
                  <c:v>2.2208199999999998E-12</c:v>
                </c:pt>
                <c:pt idx="7403">
                  <c:v>2.2208199999999998E-12</c:v>
                </c:pt>
                <c:pt idx="7404">
                  <c:v>2.15551E-12</c:v>
                </c:pt>
                <c:pt idx="7405">
                  <c:v>2.15551E-12</c:v>
                </c:pt>
                <c:pt idx="7406">
                  <c:v>1.7637399999999999E-12</c:v>
                </c:pt>
                <c:pt idx="7407">
                  <c:v>1.7637399999999999E-12</c:v>
                </c:pt>
                <c:pt idx="7408">
                  <c:v>2.3392199999999998E-12</c:v>
                </c:pt>
                <c:pt idx="7409">
                  <c:v>2.3392199999999998E-12</c:v>
                </c:pt>
                <c:pt idx="7410">
                  <c:v>2.1130599999999999E-12</c:v>
                </c:pt>
                <c:pt idx="7411">
                  <c:v>2.1130599999999999E-12</c:v>
                </c:pt>
                <c:pt idx="7412">
                  <c:v>1.65682E-12</c:v>
                </c:pt>
                <c:pt idx="7413">
                  <c:v>1.65682E-12</c:v>
                </c:pt>
                <c:pt idx="7414">
                  <c:v>1.7211099999999999E-12</c:v>
                </c:pt>
                <c:pt idx="7415">
                  <c:v>1.7211099999999999E-12</c:v>
                </c:pt>
                <c:pt idx="7416">
                  <c:v>3.1879300000000001E-12</c:v>
                </c:pt>
                <c:pt idx="7417">
                  <c:v>3.1879300000000001E-12</c:v>
                </c:pt>
                <c:pt idx="7418">
                  <c:v>1.6007399999999999E-12</c:v>
                </c:pt>
                <c:pt idx="7419">
                  <c:v>1.6007399999999999E-12</c:v>
                </c:pt>
                <c:pt idx="7420">
                  <c:v>1.9372900000000001E-12</c:v>
                </c:pt>
                <c:pt idx="7421">
                  <c:v>1.9372900000000001E-12</c:v>
                </c:pt>
                <c:pt idx="7422">
                  <c:v>2.0593500000000001E-12</c:v>
                </c:pt>
                <c:pt idx="7423">
                  <c:v>2.0593500000000001E-12</c:v>
                </c:pt>
                <c:pt idx="7424">
                  <c:v>2.2524199999999998E-12</c:v>
                </c:pt>
                <c:pt idx="7425">
                  <c:v>2.2524199999999998E-12</c:v>
                </c:pt>
                <c:pt idx="7426">
                  <c:v>2.21827E-12</c:v>
                </c:pt>
                <c:pt idx="7427">
                  <c:v>2.21827E-12</c:v>
                </c:pt>
                <c:pt idx="7428">
                  <c:v>2.8609199999999999E-12</c:v>
                </c:pt>
                <c:pt idx="7429">
                  <c:v>2.8609199999999999E-12</c:v>
                </c:pt>
                <c:pt idx="7430">
                  <c:v>2.3684900000000001E-12</c:v>
                </c:pt>
                <c:pt idx="7431">
                  <c:v>2.3684900000000001E-12</c:v>
                </c:pt>
                <c:pt idx="7432">
                  <c:v>2.1165099999999998E-12</c:v>
                </c:pt>
                <c:pt idx="7433">
                  <c:v>2.1165099999999998E-12</c:v>
                </c:pt>
                <c:pt idx="7434">
                  <c:v>2.3326599999999999E-12</c:v>
                </c:pt>
                <c:pt idx="7435">
                  <c:v>2.3326599999999999E-12</c:v>
                </c:pt>
                <c:pt idx="7436">
                  <c:v>1.66248E-12</c:v>
                </c:pt>
                <c:pt idx="7437">
                  <c:v>1.66248E-12</c:v>
                </c:pt>
                <c:pt idx="7438">
                  <c:v>2.02846E-12</c:v>
                </c:pt>
                <c:pt idx="7439">
                  <c:v>2.02846E-12</c:v>
                </c:pt>
                <c:pt idx="7440">
                  <c:v>2.0572300000000001E-12</c:v>
                </c:pt>
                <c:pt idx="7441">
                  <c:v>2.0572300000000001E-12</c:v>
                </c:pt>
                <c:pt idx="7442">
                  <c:v>1.6783E-12</c:v>
                </c:pt>
                <c:pt idx="7443">
                  <c:v>1.6783E-12</c:v>
                </c:pt>
                <c:pt idx="7444">
                  <c:v>2.19293E-12</c:v>
                </c:pt>
                <c:pt idx="7445">
                  <c:v>2.19293E-12</c:v>
                </c:pt>
                <c:pt idx="7446">
                  <c:v>2.2930800000000002E-12</c:v>
                </c:pt>
                <c:pt idx="7447">
                  <c:v>2.2930800000000002E-12</c:v>
                </c:pt>
                <c:pt idx="7448">
                  <c:v>1.7959000000000001E-12</c:v>
                </c:pt>
                <c:pt idx="7449">
                  <c:v>1.7959000000000001E-12</c:v>
                </c:pt>
                <c:pt idx="7450">
                  <c:v>2.3339599999999999E-12</c:v>
                </c:pt>
                <c:pt idx="7451">
                  <c:v>2.3339599999999999E-12</c:v>
                </c:pt>
                <c:pt idx="7452">
                  <c:v>2.4800800000000001E-12</c:v>
                </c:pt>
                <c:pt idx="7453">
                  <c:v>2.4800800000000001E-12</c:v>
                </c:pt>
                <c:pt idx="7454">
                  <c:v>2.1543900000000001E-12</c:v>
                </c:pt>
                <c:pt idx="7455">
                  <c:v>2.1543900000000001E-12</c:v>
                </c:pt>
                <c:pt idx="7456">
                  <c:v>2.0837400000000002E-12</c:v>
                </c:pt>
                <c:pt idx="7457">
                  <c:v>2.0837400000000002E-12</c:v>
                </c:pt>
                <c:pt idx="7458">
                  <c:v>2.6243800000000002E-12</c:v>
                </c:pt>
                <c:pt idx="7459">
                  <c:v>2.6243800000000002E-12</c:v>
                </c:pt>
                <c:pt idx="7460">
                  <c:v>1.7940200000000001E-12</c:v>
                </c:pt>
                <c:pt idx="7461">
                  <c:v>1.7940200000000001E-12</c:v>
                </c:pt>
                <c:pt idx="7462">
                  <c:v>2.0093900000000002E-12</c:v>
                </c:pt>
                <c:pt idx="7463">
                  <c:v>2.0093900000000002E-12</c:v>
                </c:pt>
                <c:pt idx="7464">
                  <c:v>2.1513500000000001E-12</c:v>
                </c:pt>
                <c:pt idx="7465">
                  <c:v>2.1513500000000001E-12</c:v>
                </c:pt>
                <c:pt idx="7466">
                  <c:v>2.1874799999999999E-12</c:v>
                </c:pt>
                <c:pt idx="7467">
                  <c:v>2.1874799999999999E-12</c:v>
                </c:pt>
                <c:pt idx="7468">
                  <c:v>2.0155499999999998E-12</c:v>
                </c:pt>
                <c:pt idx="7469">
                  <c:v>2.0155499999999998E-12</c:v>
                </c:pt>
                <c:pt idx="7470">
                  <c:v>6.2028700000000002E-12</c:v>
                </c:pt>
                <c:pt idx="7471">
                  <c:v>6.2028700000000002E-12</c:v>
                </c:pt>
                <c:pt idx="7472">
                  <c:v>1.86481E-12</c:v>
                </c:pt>
                <c:pt idx="7473">
                  <c:v>1.86481E-12</c:v>
                </c:pt>
                <c:pt idx="7474">
                  <c:v>2.3156200000000002E-12</c:v>
                </c:pt>
                <c:pt idx="7475">
                  <c:v>2.3156200000000002E-12</c:v>
                </c:pt>
                <c:pt idx="7476">
                  <c:v>3.3193099999999999E-12</c:v>
                </c:pt>
                <c:pt idx="7477">
                  <c:v>3.3193099999999999E-12</c:v>
                </c:pt>
                <c:pt idx="7478">
                  <c:v>2.1497899999999999E-12</c:v>
                </c:pt>
                <c:pt idx="7479">
                  <c:v>2.1497899999999999E-12</c:v>
                </c:pt>
                <c:pt idx="7480">
                  <c:v>2.0305200000000001E-12</c:v>
                </c:pt>
                <c:pt idx="7481">
                  <c:v>2.0305200000000001E-12</c:v>
                </c:pt>
                <c:pt idx="7482">
                  <c:v>2.1321700000000002E-12</c:v>
                </c:pt>
                <c:pt idx="7483">
                  <c:v>2.1321700000000002E-12</c:v>
                </c:pt>
                <c:pt idx="7484">
                  <c:v>2.2506700000000001E-12</c:v>
                </c:pt>
                <c:pt idx="7485">
                  <c:v>2.2506700000000001E-12</c:v>
                </c:pt>
                <c:pt idx="7486">
                  <c:v>1.7290799999999999E-12</c:v>
                </c:pt>
                <c:pt idx="7487">
                  <c:v>1.7290799999999999E-12</c:v>
                </c:pt>
                <c:pt idx="7488">
                  <c:v>1.9477500000000001E-12</c:v>
                </c:pt>
                <c:pt idx="7489">
                  <c:v>1.9477500000000001E-12</c:v>
                </c:pt>
                <c:pt idx="7490">
                  <c:v>1.77866E-12</c:v>
                </c:pt>
                <c:pt idx="7491">
                  <c:v>1.77866E-12</c:v>
                </c:pt>
                <c:pt idx="7492">
                  <c:v>2.0565899999999998E-12</c:v>
                </c:pt>
                <c:pt idx="7493">
                  <c:v>2.0565899999999998E-12</c:v>
                </c:pt>
                <c:pt idx="7494">
                  <c:v>5.85777E-12</c:v>
                </c:pt>
                <c:pt idx="7495">
                  <c:v>5.85777E-12</c:v>
                </c:pt>
                <c:pt idx="7496">
                  <c:v>2.0183500000000002E-12</c:v>
                </c:pt>
                <c:pt idx="7497">
                  <c:v>2.0183500000000002E-12</c:v>
                </c:pt>
                <c:pt idx="7498">
                  <c:v>2.72324E-12</c:v>
                </c:pt>
                <c:pt idx="7499">
                  <c:v>2.72324E-12</c:v>
                </c:pt>
                <c:pt idx="7500">
                  <c:v>2.0390199999999999E-12</c:v>
                </c:pt>
                <c:pt idx="7501">
                  <c:v>2.0390199999999999E-12</c:v>
                </c:pt>
                <c:pt idx="7502">
                  <c:v>2.4161399999999998E-12</c:v>
                </c:pt>
                <c:pt idx="7503">
                  <c:v>2.4161399999999998E-12</c:v>
                </c:pt>
                <c:pt idx="7504">
                  <c:v>2.0910399999999999E-12</c:v>
                </c:pt>
                <c:pt idx="7505">
                  <c:v>2.0910399999999999E-12</c:v>
                </c:pt>
                <c:pt idx="7506">
                  <c:v>2.4099400000000001E-12</c:v>
                </c:pt>
                <c:pt idx="7507">
                  <c:v>2.4099400000000001E-12</c:v>
                </c:pt>
                <c:pt idx="7508">
                  <c:v>2.02829E-12</c:v>
                </c:pt>
                <c:pt idx="7509">
                  <c:v>2.02829E-12</c:v>
                </c:pt>
                <c:pt idx="7510">
                  <c:v>1.9878700000000001E-12</c:v>
                </c:pt>
                <c:pt idx="7511">
                  <c:v>1.9878700000000001E-12</c:v>
                </c:pt>
                <c:pt idx="7512">
                  <c:v>2.0695199999999998E-12</c:v>
                </c:pt>
                <c:pt idx="7513">
                  <c:v>2.0695199999999998E-12</c:v>
                </c:pt>
                <c:pt idx="7514">
                  <c:v>2.4633699999999998E-12</c:v>
                </c:pt>
                <c:pt idx="7515">
                  <c:v>2.4633699999999998E-12</c:v>
                </c:pt>
                <c:pt idx="7516">
                  <c:v>2.2692800000000002E-12</c:v>
                </c:pt>
                <c:pt idx="7517">
                  <c:v>2.2692800000000002E-12</c:v>
                </c:pt>
                <c:pt idx="7518">
                  <c:v>1.8600099999999999E-12</c:v>
                </c:pt>
                <c:pt idx="7519">
                  <c:v>1.8600099999999999E-12</c:v>
                </c:pt>
                <c:pt idx="7520">
                  <c:v>1.5953199999999999E-12</c:v>
                </c:pt>
                <c:pt idx="7521">
                  <c:v>1.5953199999999999E-12</c:v>
                </c:pt>
                <c:pt idx="7522">
                  <c:v>1.8564400000000001E-12</c:v>
                </c:pt>
                <c:pt idx="7523">
                  <c:v>1.8564400000000001E-12</c:v>
                </c:pt>
                <c:pt idx="7524">
                  <c:v>2.4412000000000001E-12</c:v>
                </c:pt>
                <c:pt idx="7525">
                  <c:v>2.4412000000000001E-12</c:v>
                </c:pt>
                <c:pt idx="7526">
                  <c:v>1.58809E-12</c:v>
                </c:pt>
                <c:pt idx="7527">
                  <c:v>1.58809E-12</c:v>
                </c:pt>
                <c:pt idx="7528">
                  <c:v>1.8312000000000001E-12</c:v>
                </c:pt>
                <c:pt idx="7529">
                  <c:v>1.8312000000000001E-12</c:v>
                </c:pt>
                <c:pt idx="7530">
                  <c:v>2.9702500000000002E-12</c:v>
                </c:pt>
                <c:pt idx="7531">
                  <c:v>2.9702500000000002E-12</c:v>
                </c:pt>
                <c:pt idx="7532">
                  <c:v>2.3544499999999999E-12</c:v>
                </c:pt>
                <c:pt idx="7533">
                  <c:v>2.3544499999999999E-12</c:v>
                </c:pt>
                <c:pt idx="7534">
                  <c:v>2.5308000000000001E-12</c:v>
                </c:pt>
                <c:pt idx="7535">
                  <c:v>2.5308000000000001E-12</c:v>
                </c:pt>
                <c:pt idx="7536">
                  <c:v>3.7509700000000001E-12</c:v>
                </c:pt>
                <c:pt idx="7537">
                  <c:v>3.7509700000000001E-12</c:v>
                </c:pt>
                <c:pt idx="7538">
                  <c:v>2.7209600000000002E-12</c:v>
                </c:pt>
                <c:pt idx="7539">
                  <c:v>2.7209600000000002E-12</c:v>
                </c:pt>
                <c:pt idx="7540">
                  <c:v>1.9381800000000001E-12</c:v>
                </c:pt>
                <c:pt idx="7541">
                  <c:v>1.9381800000000001E-12</c:v>
                </c:pt>
                <c:pt idx="7542">
                  <c:v>2.39498E-12</c:v>
                </c:pt>
                <c:pt idx="7543">
                  <c:v>2.39498E-12</c:v>
                </c:pt>
                <c:pt idx="7544">
                  <c:v>2.1620500000000001E-12</c:v>
                </c:pt>
                <c:pt idx="7545">
                  <c:v>2.1620500000000001E-12</c:v>
                </c:pt>
                <c:pt idx="7546">
                  <c:v>1.57517E-12</c:v>
                </c:pt>
                <c:pt idx="7547">
                  <c:v>1.57517E-12</c:v>
                </c:pt>
                <c:pt idx="7548">
                  <c:v>2.87919E-12</c:v>
                </c:pt>
                <c:pt idx="7549">
                  <c:v>2.87919E-12</c:v>
                </c:pt>
                <c:pt idx="7550">
                  <c:v>1.30447E-11</c:v>
                </c:pt>
                <c:pt idx="7551">
                  <c:v>1.30447E-11</c:v>
                </c:pt>
                <c:pt idx="7552">
                  <c:v>2.38801E-12</c:v>
                </c:pt>
                <c:pt idx="7553">
                  <c:v>2.38801E-12</c:v>
                </c:pt>
                <c:pt idx="7554">
                  <c:v>1.8246099999999998E-12</c:v>
                </c:pt>
                <c:pt idx="7555">
                  <c:v>1.8246099999999998E-12</c:v>
                </c:pt>
                <c:pt idx="7556">
                  <c:v>2.6461900000000001E-12</c:v>
                </c:pt>
                <c:pt idx="7557">
                  <c:v>2.6461900000000001E-12</c:v>
                </c:pt>
                <c:pt idx="7558">
                  <c:v>2.6194800000000001E-12</c:v>
                </c:pt>
                <c:pt idx="7559">
                  <c:v>2.6194800000000001E-12</c:v>
                </c:pt>
                <c:pt idx="7560">
                  <c:v>2.2778300000000002E-12</c:v>
                </c:pt>
                <c:pt idx="7561">
                  <c:v>2.2778300000000002E-12</c:v>
                </c:pt>
                <c:pt idx="7562">
                  <c:v>2.4628999999999999E-12</c:v>
                </c:pt>
                <c:pt idx="7563">
                  <c:v>2.4628999999999999E-12</c:v>
                </c:pt>
                <c:pt idx="7564">
                  <c:v>2.0126300000000001E-12</c:v>
                </c:pt>
                <c:pt idx="7565">
                  <c:v>2.0126300000000001E-12</c:v>
                </c:pt>
                <c:pt idx="7566">
                  <c:v>2.26369E-12</c:v>
                </c:pt>
                <c:pt idx="7567">
                  <c:v>2.26369E-12</c:v>
                </c:pt>
                <c:pt idx="7568">
                  <c:v>2.6857399999999998E-12</c:v>
                </c:pt>
                <c:pt idx="7569">
                  <c:v>2.6857399999999998E-12</c:v>
                </c:pt>
                <c:pt idx="7570">
                  <c:v>2.12542E-12</c:v>
                </c:pt>
                <c:pt idx="7571">
                  <c:v>2.12542E-12</c:v>
                </c:pt>
                <c:pt idx="7572">
                  <c:v>2.0131299999999999E-12</c:v>
                </c:pt>
                <c:pt idx="7573">
                  <c:v>2.0131299999999999E-12</c:v>
                </c:pt>
                <c:pt idx="7574">
                  <c:v>2.0967499999999999E-12</c:v>
                </c:pt>
                <c:pt idx="7575">
                  <c:v>2.0967499999999999E-12</c:v>
                </c:pt>
                <c:pt idx="7576">
                  <c:v>2.2700300000000002E-12</c:v>
                </c:pt>
                <c:pt idx="7577">
                  <c:v>2.2700300000000002E-12</c:v>
                </c:pt>
                <c:pt idx="7578">
                  <c:v>1.41598E-11</c:v>
                </c:pt>
                <c:pt idx="7579">
                  <c:v>1.41598E-11</c:v>
                </c:pt>
                <c:pt idx="7580">
                  <c:v>2.0380100000000001E-12</c:v>
                </c:pt>
                <c:pt idx="7581">
                  <c:v>2.0380100000000001E-12</c:v>
                </c:pt>
                <c:pt idx="7582">
                  <c:v>1.7639099999999999E-12</c:v>
                </c:pt>
                <c:pt idx="7583">
                  <c:v>1.7639099999999999E-12</c:v>
                </c:pt>
                <c:pt idx="7584">
                  <c:v>2.32087E-12</c:v>
                </c:pt>
                <c:pt idx="7585">
                  <c:v>2.32087E-12</c:v>
                </c:pt>
                <c:pt idx="7586">
                  <c:v>1.8897999999999999E-12</c:v>
                </c:pt>
                <c:pt idx="7587">
                  <c:v>1.8897999999999999E-12</c:v>
                </c:pt>
                <c:pt idx="7588">
                  <c:v>1.72722E-12</c:v>
                </c:pt>
                <c:pt idx="7589">
                  <c:v>1.72722E-12</c:v>
                </c:pt>
                <c:pt idx="7590">
                  <c:v>2.1235299999999999E-12</c:v>
                </c:pt>
                <c:pt idx="7591">
                  <c:v>2.1235299999999999E-12</c:v>
                </c:pt>
                <c:pt idx="7592">
                  <c:v>2.1160200000000001E-12</c:v>
                </c:pt>
                <c:pt idx="7593">
                  <c:v>2.1160200000000001E-12</c:v>
                </c:pt>
                <c:pt idx="7594">
                  <c:v>1.96803E-12</c:v>
                </c:pt>
                <c:pt idx="7595">
                  <c:v>1.96803E-12</c:v>
                </c:pt>
                <c:pt idx="7596">
                  <c:v>2.4687700000000002E-12</c:v>
                </c:pt>
                <c:pt idx="7597">
                  <c:v>2.4687700000000002E-12</c:v>
                </c:pt>
                <c:pt idx="7598">
                  <c:v>2.5207599999999999E-12</c:v>
                </c:pt>
                <c:pt idx="7599">
                  <c:v>2.5207599999999999E-12</c:v>
                </c:pt>
                <c:pt idx="7600">
                  <c:v>3.8927299999999997E-12</c:v>
                </c:pt>
                <c:pt idx="7601">
                  <c:v>3.8927299999999997E-12</c:v>
                </c:pt>
                <c:pt idx="7602">
                  <c:v>1.8781399999999999E-12</c:v>
                </c:pt>
                <c:pt idx="7603">
                  <c:v>1.8781399999999999E-12</c:v>
                </c:pt>
                <c:pt idx="7604">
                  <c:v>2.56424E-12</c:v>
                </c:pt>
                <c:pt idx="7605">
                  <c:v>2.56424E-12</c:v>
                </c:pt>
                <c:pt idx="7606">
                  <c:v>2.3548599999999999E-12</c:v>
                </c:pt>
                <c:pt idx="7607">
                  <c:v>2.3548599999999999E-12</c:v>
                </c:pt>
                <c:pt idx="7608">
                  <c:v>2.1352599999999999E-12</c:v>
                </c:pt>
                <c:pt idx="7609">
                  <c:v>2.1352599999999999E-12</c:v>
                </c:pt>
                <c:pt idx="7610">
                  <c:v>1.9827199999999999E-12</c:v>
                </c:pt>
                <c:pt idx="7611">
                  <c:v>1.9827199999999999E-12</c:v>
                </c:pt>
                <c:pt idx="7612">
                  <c:v>2.3227699999999998E-12</c:v>
                </c:pt>
                <c:pt idx="7613">
                  <c:v>2.3227699999999998E-12</c:v>
                </c:pt>
                <c:pt idx="7614">
                  <c:v>2.3543000000000002E-12</c:v>
                </c:pt>
                <c:pt idx="7615">
                  <c:v>2.3543000000000002E-12</c:v>
                </c:pt>
                <c:pt idx="7616">
                  <c:v>2.7601699999999999E-12</c:v>
                </c:pt>
                <c:pt idx="7617">
                  <c:v>2.7601699999999999E-12</c:v>
                </c:pt>
                <c:pt idx="7618">
                  <c:v>2.86739E-12</c:v>
                </c:pt>
                <c:pt idx="7619">
                  <c:v>2.86739E-12</c:v>
                </c:pt>
                <c:pt idx="7620">
                  <c:v>2.6455500000000002E-12</c:v>
                </c:pt>
                <c:pt idx="7621">
                  <c:v>2.6455500000000002E-12</c:v>
                </c:pt>
                <c:pt idx="7622">
                  <c:v>2.1514999999999999E-12</c:v>
                </c:pt>
                <c:pt idx="7623">
                  <c:v>2.1514999999999999E-12</c:v>
                </c:pt>
                <c:pt idx="7624">
                  <c:v>2.5298299999999999E-12</c:v>
                </c:pt>
                <c:pt idx="7625">
                  <c:v>2.5298299999999999E-12</c:v>
                </c:pt>
                <c:pt idx="7626">
                  <c:v>2.26769E-12</c:v>
                </c:pt>
                <c:pt idx="7627">
                  <c:v>2.26769E-12</c:v>
                </c:pt>
                <c:pt idx="7628">
                  <c:v>3.49576E-12</c:v>
                </c:pt>
                <c:pt idx="7629">
                  <c:v>3.49576E-12</c:v>
                </c:pt>
                <c:pt idx="7630">
                  <c:v>2.33671E-12</c:v>
                </c:pt>
                <c:pt idx="7631">
                  <c:v>2.33671E-12</c:v>
                </c:pt>
                <c:pt idx="7632">
                  <c:v>2.1823000000000001E-12</c:v>
                </c:pt>
                <c:pt idx="7633">
                  <c:v>2.1823000000000001E-12</c:v>
                </c:pt>
                <c:pt idx="7634">
                  <c:v>2.0098600000000001E-12</c:v>
                </c:pt>
                <c:pt idx="7635">
                  <c:v>2.0098600000000001E-12</c:v>
                </c:pt>
                <c:pt idx="7636">
                  <c:v>2.1256000000000002E-12</c:v>
                </c:pt>
                <c:pt idx="7637">
                  <c:v>2.1256000000000002E-12</c:v>
                </c:pt>
                <c:pt idx="7638">
                  <c:v>2.5696299999999998E-12</c:v>
                </c:pt>
                <c:pt idx="7639">
                  <c:v>2.5696299999999998E-12</c:v>
                </c:pt>
                <c:pt idx="7640">
                  <c:v>3.2391699999999998E-12</c:v>
                </c:pt>
                <c:pt idx="7641">
                  <c:v>3.2391699999999998E-12</c:v>
                </c:pt>
                <c:pt idx="7642">
                  <c:v>2.1093200000000001E-12</c:v>
                </c:pt>
                <c:pt idx="7643">
                  <c:v>2.1093200000000001E-12</c:v>
                </c:pt>
                <c:pt idx="7644">
                  <c:v>2.2212399999999999E-12</c:v>
                </c:pt>
                <c:pt idx="7645">
                  <c:v>2.2212399999999999E-12</c:v>
                </c:pt>
                <c:pt idx="7646">
                  <c:v>2.2619900000000001E-12</c:v>
                </c:pt>
                <c:pt idx="7647">
                  <c:v>2.2619900000000001E-12</c:v>
                </c:pt>
                <c:pt idx="7648">
                  <c:v>2.2733400000000001E-12</c:v>
                </c:pt>
                <c:pt idx="7649">
                  <c:v>2.2733400000000001E-12</c:v>
                </c:pt>
                <c:pt idx="7650">
                  <c:v>3.1668699999999998E-12</c:v>
                </c:pt>
                <c:pt idx="7651">
                  <c:v>3.1668699999999998E-12</c:v>
                </c:pt>
                <c:pt idx="7652">
                  <c:v>2.4996500000000002E-12</c:v>
                </c:pt>
                <c:pt idx="7653">
                  <c:v>2.4996500000000002E-12</c:v>
                </c:pt>
                <c:pt idx="7654">
                  <c:v>2.4450300000000001E-12</c:v>
                </c:pt>
                <c:pt idx="7655">
                  <c:v>2.4450300000000001E-12</c:v>
                </c:pt>
                <c:pt idx="7656">
                  <c:v>2.69027E-12</c:v>
                </c:pt>
                <c:pt idx="7657">
                  <c:v>2.69027E-12</c:v>
                </c:pt>
                <c:pt idx="7658">
                  <c:v>2.7612299999999999E-12</c:v>
                </c:pt>
                <c:pt idx="7659">
                  <c:v>2.7612299999999999E-12</c:v>
                </c:pt>
                <c:pt idx="7660">
                  <c:v>2.9065699999999999E-11</c:v>
                </c:pt>
                <c:pt idx="7661">
                  <c:v>2.9065699999999999E-11</c:v>
                </c:pt>
                <c:pt idx="7662">
                  <c:v>1.81633E-12</c:v>
                </c:pt>
                <c:pt idx="7663">
                  <c:v>1.81633E-12</c:v>
                </c:pt>
                <c:pt idx="7664">
                  <c:v>1.8921100000000001E-12</c:v>
                </c:pt>
                <c:pt idx="7665">
                  <c:v>1.8921100000000001E-12</c:v>
                </c:pt>
                <c:pt idx="7666">
                  <c:v>3.03744E-12</c:v>
                </c:pt>
                <c:pt idx="7667">
                  <c:v>3.03744E-12</c:v>
                </c:pt>
                <c:pt idx="7668">
                  <c:v>2.1299199999999999E-12</c:v>
                </c:pt>
                <c:pt idx="7669">
                  <c:v>2.1299199999999999E-12</c:v>
                </c:pt>
                <c:pt idx="7670">
                  <c:v>2.2185299999999998E-12</c:v>
                </c:pt>
                <c:pt idx="7671">
                  <c:v>2.2185299999999998E-12</c:v>
                </c:pt>
                <c:pt idx="7672">
                  <c:v>2.16577E-12</c:v>
                </c:pt>
                <c:pt idx="7673">
                  <c:v>2.16577E-12</c:v>
                </c:pt>
                <c:pt idx="7674">
                  <c:v>2.4895999999999998E-12</c:v>
                </c:pt>
                <c:pt idx="7675">
                  <c:v>2.4895999999999998E-12</c:v>
                </c:pt>
                <c:pt idx="7676">
                  <c:v>2.0652300000000001E-12</c:v>
                </c:pt>
                <c:pt idx="7677">
                  <c:v>2.0652300000000001E-12</c:v>
                </c:pt>
                <c:pt idx="7678">
                  <c:v>2.4641500000000002E-12</c:v>
                </c:pt>
                <c:pt idx="7679">
                  <c:v>2.4641500000000002E-12</c:v>
                </c:pt>
                <c:pt idx="7680">
                  <c:v>2.6685300000000001E-12</c:v>
                </c:pt>
                <c:pt idx="7681">
                  <c:v>2.6685300000000001E-12</c:v>
                </c:pt>
                <c:pt idx="7682">
                  <c:v>1.5529499999999999E-11</c:v>
                </c:pt>
                <c:pt idx="7683">
                  <c:v>1.5529499999999999E-11</c:v>
                </c:pt>
                <c:pt idx="7684">
                  <c:v>2.0686600000000002E-12</c:v>
                </c:pt>
                <c:pt idx="7685">
                  <c:v>2.0686600000000002E-12</c:v>
                </c:pt>
                <c:pt idx="7686">
                  <c:v>2.2768300000000001E-12</c:v>
                </c:pt>
                <c:pt idx="7687">
                  <c:v>2.2768300000000001E-12</c:v>
                </c:pt>
                <c:pt idx="7688">
                  <c:v>2.8713199999999999E-12</c:v>
                </c:pt>
                <c:pt idx="7689">
                  <c:v>2.8713199999999999E-12</c:v>
                </c:pt>
                <c:pt idx="7690">
                  <c:v>2.6278099999999999E-12</c:v>
                </c:pt>
                <c:pt idx="7691">
                  <c:v>2.6278099999999999E-12</c:v>
                </c:pt>
                <c:pt idx="7692">
                  <c:v>2.02805E-12</c:v>
                </c:pt>
                <c:pt idx="7693">
                  <c:v>2.02805E-12</c:v>
                </c:pt>
                <c:pt idx="7694">
                  <c:v>2.0108299999999998E-12</c:v>
                </c:pt>
                <c:pt idx="7695">
                  <c:v>2.0108299999999998E-12</c:v>
                </c:pt>
                <c:pt idx="7696">
                  <c:v>6.6150000000000004E-12</c:v>
                </c:pt>
                <c:pt idx="7697">
                  <c:v>6.6150000000000004E-12</c:v>
                </c:pt>
                <c:pt idx="7698">
                  <c:v>2.8956200000000001E-12</c:v>
                </c:pt>
                <c:pt idx="7699">
                  <c:v>2.8956200000000001E-12</c:v>
                </c:pt>
                <c:pt idx="7700">
                  <c:v>1.84316E-12</c:v>
                </c:pt>
                <c:pt idx="7701">
                  <c:v>1.84316E-12</c:v>
                </c:pt>
                <c:pt idx="7702">
                  <c:v>2.72043E-12</c:v>
                </c:pt>
                <c:pt idx="7703">
                  <c:v>2.72043E-12</c:v>
                </c:pt>
                <c:pt idx="7704">
                  <c:v>1.2640799999999999E-11</c:v>
                </c:pt>
                <c:pt idx="7705">
                  <c:v>1.2640799999999999E-11</c:v>
                </c:pt>
                <c:pt idx="7706">
                  <c:v>5.2489000000000002E-11</c:v>
                </c:pt>
                <c:pt idx="7707">
                  <c:v>5.2489000000000002E-11</c:v>
                </c:pt>
                <c:pt idx="7708">
                  <c:v>2.54081E-12</c:v>
                </c:pt>
                <c:pt idx="7709">
                  <c:v>2.54081E-12</c:v>
                </c:pt>
                <c:pt idx="7710">
                  <c:v>2.72269E-12</c:v>
                </c:pt>
                <c:pt idx="7711">
                  <c:v>2.72269E-12</c:v>
                </c:pt>
                <c:pt idx="7712">
                  <c:v>1.9685500000000001E-12</c:v>
                </c:pt>
                <c:pt idx="7713">
                  <c:v>1.9685500000000001E-12</c:v>
                </c:pt>
                <c:pt idx="7714">
                  <c:v>2.32528E-12</c:v>
                </c:pt>
                <c:pt idx="7715">
                  <c:v>2.32528E-12</c:v>
                </c:pt>
                <c:pt idx="7716">
                  <c:v>2.4008800000000002E-12</c:v>
                </c:pt>
                <c:pt idx="7717">
                  <c:v>2.4008800000000002E-12</c:v>
                </c:pt>
                <c:pt idx="7718">
                  <c:v>2.0060799999999999E-12</c:v>
                </c:pt>
                <c:pt idx="7719">
                  <c:v>2.0060799999999999E-12</c:v>
                </c:pt>
                <c:pt idx="7720">
                  <c:v>2.60025E-12</c:v>
                </c:pt>
                <c:pt idx="7721">
                  <c:v>2.60025E-12</c:v>
                </c:pt>
                <c:pt idx="7722">
                  <c:v>2.0529200000000001E-12</c:v>
                </c:pt>
                <c:pt idx="7723">
                  <c:v>2.0529200000000001E-12</c:v>
                </c:pt>
                <c:pt idx="7724">
                  <c:v>2.0501800000000001E-12</c:v>
                </c:pt>
                <c:pt idx="7725">
                  <c:v>2.0501800000000001E-12</c:v>
                </c:pt>
                <c:pt idx="7726">
                  <c:v>1.39507E-11</c:v>
                </c:pt>
                <c:pt idx="7727">
                  <c:v>1.39507E-11</c:v>
                </c:pt>
                <c:pt idx="7728">
                  <c:v>2.92735E-12</c:v>
                </c:pt>
                <c:pt idx="7729">
                  <c:v>2.92735E-12</c:v>
                </c:pt>
                <c:pt idx="7730">
                  <c:v>2.5610199999999999E-12</c:v>
                </c:pt>
                <c:pt idx="7731">
                  <c:v>2.5610199999999999E-12</c:v>
                </c:pt>
                <c:pt idx="7732">
                  <c:v>2.6384499999999999E-12</c:v>
                </c:pt>
                <c:pt idx="7733">
                  <c:v>2.6384499999999999E-12</c:v>
                </c:pt>
                <c:pt idx="7734">
                  <c:v>2.5793099999999998E-12</c:v>
                </c:pt>
                <c:pt idx="7735">
                  <c:v>2.5793099999999998E-12</c:v>
                </c:pt>
                <c:pt idx="7736">
                  <c:v>2.9719200000000001E-12</c:v>
                </c:pt>
                <c:pt idx="7737">
                  <c:v>2.9719200000000001E-12</c:v>
                </c:pt>
                <c:pt idx="7738">
                  <c:v>2.4163000000000001E-12</c:v>
                </c:pt>
                <c:pt idx="7739">
                  <c:v>2.4163000000000001E-12</c:v>
                </c:pt>
                <c:pt idx="7740">
                  <c:v>1.9029900000000002E-12</c:v>
                </c:pt>
                <c:pt idx="7741">
                  <c:v>1.9029900000000002E-12</c:v>
                </c:pt>
                <c:pt idx="7742">
                  <c:v>2.4174099999999999E-12</c:v>
                </c:pt>
                <c:pt idx="7743">
                  <c:v>2.4174099999999999E-12</c:v>
                </c:pt>
                <c:pt idx="7744">
                  <c:v>2.3823400000000001E-12</c:v>
                </c:pt>
                <c:pt idx="7745">
                  <c:v>2.3823400000000001E-12</c:v>
                </c:pt>
                <c:pt idx="7746">
                  <c:v>2.1761199999999998E-12</c:v>
                </c:pt>
                <c:pt idx="7747">
                  <c:v>2.1761199999999998E-12</c:v>
                </c:pt>
                <c:pt idx="7748">
                  <c:v>2.1405E-12</c:v>
                </c:pt>
                <c:pt idx="7749">
                  <c:v>2.1405E-12</c:v>
                </c:pt>
                <c:pt idx="7750">
                  <c:v>2.3659399999999999E-12</c:v>
                </c:pt>
                <c:pt idx="7751">
                  <c:v>2.3659399999999999E-12</c:v>
                </c:pt>
                <c:pt idx="7752">
                  <c:v>6.2312199999999998E-12</c:v>
                </c:pt>
                <c:pt idx="7753">
                  <c:v>6.2312199999999998E-12</c:v>
                </c:pt>
                <c:pt idx="7754">
                  <c:v>2.23257E-12</c:v>
                </c:pt>
                <c:pt idx="7755">
                  <c:v>2.23257E-12</c:v>
                </c:pt>
                <c:pt idx="7756">
                  <c:v>2.7513099999999999E-12</c:v>
                </c:pt>
                <c:pt idx="7757">
                  <c:v>2.7513099999999999E-12</c:v>
                </c:pt>
                <c:pt idx="7758">
                  <c:v>2.58158E-12</c:v>
                </c:pt>
                <c:pt idx="7759">
                  <c:v>2.58158E-12</c:v>
                </c:pt>
                <c:pt idx="7760">
                  <c:v>2.3883600000000001E-12</c:v>
                </c:pt>
                <c:pt idx="7761">
                  <c:v>2.3883600000000001E-12</c:v>
                </c:pt>
                <c:pt idx="7762">
                  <c:v>1.8408400000000001E-12</c:v>
                </c:pt>
                <c:pt idx="7763">
                  <c:v>1.8408400000000001E-12</c:v>
                </c:pt>
                <c:pt idx="7764">
                  <c:v>2.1576199999999998E-12</c:v>
                </c:pt>
                <c:pt idx="7765">
                  <c:v>2.1576199999999998E-12</c:v>
                </c:pt>
                <c:pt idx="7766">
                  <c:v>2.06252E-12</c:v>
                </c:pt>
                <c:pt idx="7767">
                  <c:v>2.06252E-12</c:v>
                </c:pt>
                <c:pt idx="7768">
                  <c:v>2.48213E-12</c:v>
                </c:pt>
                <c:pt idx="7769">
                  <c:v>2.48213E-12</c:v>
                </c:pt>
                <c:pt idx="7770">
                  <c:v>1.89268E-12</c:v>
                </c:pt>
                <c:pt idx="7771">
                  <c:v>1.89268E-12</c:v>
                </c:pt>
                <c:pt idx="7772">
                  <c:v>2.1926600000000001E-12</c:v>
                </c:pt>
                <c:pt idx="7773">
                  <c:v>2.1926600000000001E-12</c:v>
                </c:pt>
                <c:pt idx="7774">
                  <c:v>1.804E-12</c:v>
                </c:pt>
                <c:pt idx="7775">
                  <c:v>1.804E-12</c:v>
                </c:pt>
                <c:pt idx="7776">
                  <c:v>3.4160299999999999E-12</c:v>
                </c:pt>
                <c:pt idx="7777">
                  <c:v>3.4160299999999999E-12</c:v>
                </c:pt>
                <c:pt idx="7778">
                  <c:v>2.5689499999999999E-12</c:v>
                </c:pt>
                <c:pt idx="7779">
                  <c:v>2.5689499999999999E-12</c:v>
                </c:pt>
                <c:pt idx="7780">
                  <c:v>2.46352E-12</c:v>
                </c:pt>
                <c:pt idx="7781">
                  <c:v>2.46352E-12</c:v>
                </c:pt>
                <c:pt idx="7782">
                  <c:v>2.1760800000000002E-12</c:v>
                </c:pt>
                <c:pt idx="7783">
                  <c:v>2.1760800000000002E-12</c:v>
                </c:pt>
                <c:pt idx="7784">
                  <c:v>2.8418600000000002E-12</c:v>
                </c:pt>
                <c:pt idx="7785">
                  <c:v>2.8418600000000002E-12</c:v>
                </c:pt>
                <c:pt idx="7786">
                  <c:v>2.92728E-12</c:v>
                </c:pt>
                <c:pt idx="7787">
                  <c:v>2.92728E-12</c:v>
                </c:pt>
                <c:pt idx="7788">
                  <c:v>2.25818E-12</c:v>
                </c:pt>
                <c:pt idx="7789">
                  <c:v>2.25818E-12</c:v>
                </c:pt>
                <c:pt idx="7790">
                  <c:v>2.7868600000000001E-12</c:v>
                </c:pt>
                <c:pt idx="7791">
                  <c:v>2.7868600000000001E-12</c:v>
                </c:pt>
                <c:pt idx="7792">
                  <c:v>2.3528999999999998E-12</c:v>
                </c:pt>
                <c:pt idx="7793">
                  <c:v>2.3528999999999998E-12</c:v>
                </c:pt>
                <c:pt idx="7794">
                  <c:v>2.42248E-12</c:v>
                </c:pt>
                <c:pt idx="7795">
                  <c:v>2.42248E-12</c:v>
                </c:pt>
                <c:pt idx="7796">
                  <c:v>2.0562100000000002E-12</c:v>
                </c:pt>
                <c:pt idx="7797">
                  <c:v>2.0562100000000002E-12</c:v>
                </c:pt>
                <c:pt idx="7798">
                  <c:v>2.1866500000000002E-12</c:v>
                </c:pt>
                <c:pt idx="7799">
                  <c:v>2.1866500000000002E-12</c:v>
                </c:pt>
                <c:pt idx="7800">
                  <c:v>2.06057E-12</c:v>
                </c:pt>
                <c:pt idx="7801">
                  <c:v>2.06057E-12</c:v>
                </c:pt>
                <c:pt idx="7802">
                  <c:v>2.1625300000000001E-12</c:v>
                </c:pt>
                <c:pt idx="7803">
                  <c:v>2.1625300000000001E-12</c:v>
                </c:pt>
                <c:pt idx="7804">
                  <c:v>2.39047E-12</c:v>
                </c:pt>
                <c:pt idx="7805">
                  <c:v>2.39047E-12</c:v>
                </c:pt>
                <c:pt idx="7806">
                  <c:v>5.81331E-12</c:v>
                </c:pt>
                <c:pt idx="7807">
                  <c:v>5.81331E-12</c:v>
                </c:pt>
                <c:pt idx="7808">
                  <c:v>3.16699E-12</c:v>
                </c:pt>
                <c:pt idx="7809">
                  <c:v>3.16699E-12</c:v>
                </c:pt>
                <c:pt idx="7810">
                  <c:v>3.8855900000000002E-12</c:v>
                </c:pt>
                <c:pt idx="7811">
                  <c:v>3.8855900000000002E-12</c:v>
                </c:pt>
                <c:pt idx="7812">
                  <c:v>1.9285300000000001E-12</c:v>
                </c:pt>
                <c:pt idx="7813">
                  <c:v>1.9285300000000001E-12</c:v>
                </c:pt>
                <c:pt idx="7814">
                  <c:v>2.8430200000000001E-12</c:v>
                </c:pt>
                <c:pt idx="7815">
                  <c:v>2.8430200000000001E-12</c:v>
                </c:pt>
                <c:pt idx="7816">
                  <c:v>2.3867599999999998E-12</c:v>
                </c:pt>
                <c:pt idx="7817">
                  <c:v>2.3867599999999998E-12</c:v>
                </c:pt>
                <c:pt idx="7818">
                  <c:v>2.4598499999999999E-12</c:v>
                </c:pt>
                <c:pt idx="7819">
                  <c:v>2.4598499999999999E-12</c:v>
                </c:pt>
                <c:pt idx="7820">
                  <c:v>2.90248E-12</c:v>
                </c:pt>
                <c:pt idx="7821">
                  <c:v>2.90248E-12</c:v>
                </c:pt>
                <c:pt idx="7822">
                  <c:v>2.4664100000000002E-12</c:v>
                </c:pt>
                <c:pt idx="7823">
                  <c:v>2.4664100000000002E-12</c:v>
                </c:pt>
                <c:pt idx="7824">
                  <c:v>2.0527999999999999E-12</c:v>
                </c:pt>
                <c:pt idx="7825">
                  <c:v>2.0527999999999999E-12</c:v>
                </c:pt>
                <c:pt idx="7826">
                  <c:v>3.4021600000000001E-12</c:v>
                </c:pt>
                <c:pt idx="7827">
                  <c:v>3.4021600000000001E-12</c:v>
                </c:pt>
                <c:pt idx="7828">
                  <c:v>2.0937200000000001E-12</c:v>
                </c:pt>
                <c:pt idx="7829">
                  <c:v>2.0937200000000001E-12</c:v>
                </c:pt>
                <c:pt idx="7830">
                  <c:v>2.0182199999999999E-12</c:v>
                </c:pt>
                <c:pt idx="7831">
                  <c:v>2.0182199999999999E-12</c:v>
                </c:pt>
                <c:pt idx="7832">
                  <c:v>2.4423699999999998E-12</c:v>
                </c:pt>
                <c:pt idx="7833">
                  <c:v>2.4423699999999998E-12</c:v>
                </c:pt>
                <c:pt idx="7834">
                  <c:v>2.4282899999999999E-12</c:v>
                </c:pt>
                <c:pt idx="7835">
                  <c:v>2.4282899999999999E-12</c:v>
                </c:pt>
                <c:pt idx="7836">
                  <c:v>2.3611499999999999E-12</c:v>
                </c:pt>
                <c:pt idx="7837">
                  <c:v>2.3611499999999999E-12</c:v>
                </c:pt>
                <c:pt idx="7838">
                  <c:v>2.0838000000000001E-12</c:v>
                </c:pt>
                <c:pt idx="7839">
                  <c:v>2.0838000000000001E-12</c:v>
                </c:pt>
                <c:pt idx="7840">
                  <c:v>5.8344399999999996E-11</c:v>
                </c:pt>
                <c:pt idx="7841">
                  <c:v>5.8344399999999996E-11</c:v>
                </c:pt>
                <c:pt idx="7842">
                  <c:v>2.5707200000000002E-12</c:v>
                </c:pt>
                <c:pt idx="7843">
                  <c:v>2.5707200000000002E-12</c:v>
                </c:pt>
                <c:pt idx="7844">
                  <c:v>2.52532E-12</c:v>
                </c:pt>
                <c:pt idx="7845">
                  <c:v>2.52532E-12</c:v>
                </c:pt>
                <c:pt idx="7846">
                  <c:v>2.0663600000000001E-12</c:v>
                </c:pt>
                <c:pt idx="7847">
                  <c:v>2.0663600000000001E-12</c:v>
                </c:pt>
                <c:pt idx="7848">
                  <c:v>2.4952499999999999E-12</c:v>
                </c:pt>
                <c:pt idx="7849">
                  <c:v>2.4952499999999999E-12</c:v>
                </c:pt>
                <c:pt idx="7850">
                  <c:v>2.5987300000000002E-12</c:v>
                </c:pt>
                <c:pt idx="7851">
                  <c:v>2.5987300000000002E-12</c:v>
                </c:pt>
                <c:pt idx="7852">
                  <c:v>2.0876799999999998E-12</c:v>
                </c:pt>
                <c:pt idx="7853">
                  <c:v>2.0876799999999998E-12</c:v>
                </c:pt>
                <c:pt idx="7854">
                  <c:v>2.3938600000000001E-12</c:v>
                </c:pt>
                <c:pt idx="7855">
                  <c:v>2.3938600000000001E-12</c:v>
                </c:pt>
                <c:pt idx="7856">
                  <c:v>2.33E-12</c:v>
                </c:pt>
                <c:pt idx="7857">
                  <c:v>2.33E-12</c:v>
                </c:pt>
                <c:pt idx="7858">
                  <c:v>1.99925E-12</c:v>
                </c:pt>
                <c:pt idx="7859">
                  <c:v>1.99925E-12</c:v>
                </c:pt>
                <c:pt idx="7860">
                  <c:v>2.6181500000000001E-12</c:v>
                </c:pt>
                <c:pt idx="7861">
                  <c:v>2.6181500000000001E-12</c:v>
                </c:pt>
                <c:pt idx="7862">
                  <c:v>2.4683600000000002E-12</c:v>
                </c:pt>
                <c:pt idx="7863">
                  <c:v>2.4683600000000002E-12</c:v>
                </c:pt>
                <c:pt idx="7864">
                  <c:v>2.47785E-12</c:v>
                </c:pt>
                <c:pt idx="7865">
                  <c:v>2.47785E-12</c:v>
                </c:pt>
                <c:pt idx="7866">
                  <c:v>2.58158E-12</c:v>
                </c:pt>
                <c:pt idx="7867">
                  <c:v>2.58158E-12</c:v>
                </c:pt>
                <c:pt idx="7868">
                  <c:v>1.9007000000000002E-12</c:v>
                </c:pt>
                <c:pt idx="7869">
                  <c:v>1.9007000000000002E-12</c:v>
                </c:pt>
                <c:pt idx="7870">
                  <c:v>2.2511899999999998E-12</c:v>
                </c:pt>
                <c:pt idx="7871">
                  <c:v>2.2511899999999998E-12</c:v>
                </c:pt>
                <c:pt idx="7872">
                  <c:v>2.9560299999999999E-12</c:v>
                </c:pt>
                <c:pt idx="7873">
                  <c:v>2.9560299999999999E-12</c:v>
                </c:pt>
                <c:pt idx="7874">
                  <c:v>2.64622E-12</c:v>
                </c:pt>
                <c:pt idx="7875">
                  <c:v>2.64622E-12</c:v>
                </c:pt>
                <c:pt idx="7876">
                  <c:v>2.97263E-12</c:v>
                </c:pt>
                <c:pt idx="7877">
                  <c:v>2.97263E-12</c:v>
                </c:pt>
                <c:pt idx="7878">
                  <c:v>2.3417800000000001E-12</c:v>
                </c:pt>
                <c:pt idx="7879">
                  <c:v>2.3417800000000001E-12</c:v>
                </c:pt>
                <c:pt idx="7880">
                  <c:v>2.6079600000000001E-12</c:v>
                </c:pt>
                <c:pt idx="7881">
                  <c:v>2.6079600000000001E-12</c:v>
                </c:pt>
                <c:pt idx="7882">
                  <c:v>1.9183500000000002E-12</c:v>
                </c:pt>
                <c:pt idx="7883">
                  <c:v>1.9183500000000002E-12</c:v>
                </c:pt>
                <c:pt idx="7884">
                  <c:v>2.5665499999999998E-12</c:v>
                </c:pt>
                <c:pt idx="7885">
                  <c:v>2.5665499999999998E-12</c:v>
                </c:pt>
                <c:pt idx="7886">
                  <c:v>2.21557E-12</c:v>
                </c:pt>
                <c:pt idx="7887">
                  <c:v>2.21557E-12</c:v>
                </c:pt>
                <c:pt idx="7888">
                  <c:v>2.45463E-12</c:v>
                </c:pt>
                <c:pt idx="7889">
                  <c:v>2.45463E-12</c:v>
                </c:pt>
                <c:pt idx="7890">
                  <c:v>2.1976699999999999E-12</c:v>
                </c:pt>
                <c:pt idx="7891">
                  <c:v>2.1976699999999999E-12</c:v>
                </c:pt>
                <c:pt idx="7892">
                  <c:v>2.2941000000000001E-12</c:v>
                </c:pt>
                <c:pt idx="7893">
                  <c:v>2.2941000000000001E-12</c:v>
                </c:pt>
                <c:pt idx="7894">
                  <c:v>1.9118199999999998E-12</c:v>
                </c:pt>
                <c:pt idx="7895">
                  <c:v>1.9118199999999998E-12</c:v>
                </c:pt>
                <c:pt idx="7896">
                  <c:v>1.9270600000000001E-12</c:v>
                </c:pt>
                <c:pt idx="7897">
                  <c:v>1.9270600000000001E-12</c:v>
                </c:pt>
                <c:pt idx="7898">
                  <c:v>2.10592E-12</c:v>
                </c:pt>
                <c:pt idx="7899">
                  <c:v>2.10592E-12</c:v>
                </c:pt>
                <c:pt idx="7900">
                  <c:v>2.3138799999999998E-12</c:v>
                </c:pt>
                <c:pt idx="7901">
                  <c:v>2.3138799999999998E-12</c:v>
                </c:pt>
                <c:pt idx="7902">
                  <c:v>2.4187699999999998E-12</c:v>
                </c:pt>
                <c:pt idx="7903">
                  <c:v>2.4187699999999998E-12</c:v>
                </c:pt>
                <c:pt idx="7904">
                  <c:v>2.22764E-12</c:v>
                </c:pt>
                <c:pt idx="7905">
                  <c:v>2.22764E-12</c:v>
                </c:pt>
                <c:pt idx="7906">
                  <c:v>3.1941700000000001E-11</c:v>
                </c:pt>
                <c:pt idx="7907">
                  <c:v>3.1941700000000001E-11</c:v>
                </c:pt>
                <c:pt idx="7908">
                  <c:v>2.32029E-12</c:v>
                </c:pt>
                <c:pt idx="7909">
                  <c:v>2.32029E-12</c:v>
                </c:pt>
                <c:pt idx="7910">
                  <c:v>3.42301E-12</c:v>
                </c:pt>
                <c:pt idx="7911">
                  <c:v>3.42301E-12</c:v>
                </c:pt>
                <c:pt idx="7912">
                  <c:v>2.6400499999999998E-12</c:v>
                </c:pt>
                <c:pt idx="7913">
                  <c:v>2.6400499999999998E-12</c:v>
                </c:pt>
                <c:pt idx="7914">
                  <c:v>3.44271E-12</c:v>
                </c:pt>
                <c:pt idx="7915">
                  <c:v>3.44271E-12</c:v>
                </c:pt>
                <c:pt idx="7916">
                  <c:v>2.20839E-12</c:v>
                </c:pt>
                <c:pt idx="7917">
                  <c:v>2.20839E-12</c:v>
                </c:pt>
                <c:pt idx="7918">
                  <c:v>1.8790299999999999E-12</c:v>
                </c:pt>
                <c:pt idx="7919">
                  <c:v>1.8790299999999999E-12</c:v>
                </c:pt>
                <c:pt idx="7920">
                  <c:v>2.22952E-12</c:v>
                </c:pt>
                <c:pt idx="7921">
                  <c:v>2.22952E-12</c:v>
                </c:pt>
                <c:pt idx="7922">
                  <c:v>2.93569E-12</c:v>
                </c:pt>
                <c:pt idx="7923">
                  <c:v>2.93569E-12</c:v>
                </c:pt>
                <c:pt idx="7924">
                  <c:v>2.4805399999999998E-12</c:v>
                </c:pt>
                <c:pt idx="7925">
                  <c:v>2.4805399999999998E-12</c:v>
                </c:pt>
                <c:pt idx="7926">
                  <c:v>2.5569399999999998E-12</c:v>
                </c:pt>
                <c:pt idx="7927">
                  <c:v>2.5569399999999998E-12</c:v>
                </c:pt>
                <c:pt idx="7928">
                  <c:v>1.9445199999999999E-12</c:v>
                </c:pt>
                <c:pt idx="7929">
                  <c:v>1.9445199999999999E-12</c:v>
                </c:pt>
                <c:pt idx="7930">
                  <c:v>2.5853900000000002E-12</c:v>
                </c:pt>
                <c:pt idx="7931">
                  <c:v>2.5853900000000002E-12</c:v>
                </c:pt>
                <c:pt idx="7932">
                  <c:v>4.86822E-12</c:v>
                </c:pt>
                <c:pt idx="7933">
                  <c:v>4.86822E-12</c:v>
                </c:pt>
                <c:pt idx="7934">
                  <c:v>3.0341099999999999E-12</c:v>
                </c:pt>
                <c:pt idx="7935">
                  <c:v>3.0341099999999999E-12</c:v>
                </c:pt>
                <c:pt idx="7936">
                  <c:v>2.2744400000000002E-12</c:v>
                </c:pt>
                <c:pt idx="7937">
                  <c:v>2.2744400000000002E-12</c:v>
                </c:pt>
                <c:pt idx="7938">
                  <c:v>3.0386100000000001E-12</c:v>
                </c:pt>
                <c:pt idx="7939">
                  <c:v>3.0386100000000001E-12</c:v>
                </c:pt>
                <c:pt idx="7940">
                  <c:v>2.47987E-12</c:v>
                </c:pt>
                <c:pt idx="7941">
                  <c:v>2.47987E-12</c:v>
                </c:pt>
                <c:pt idx="7942">
                  <c:v>2.3355500000000001E-12</c:v>
                </c:pt>
                <c:pt idx="7943">
                  <c:v>2.3355500000000001E-12</c:v>
                </c:pt>
                <c:pt idx="7944">
                  <c:v>2.0887300000000001E-12</c:v>
                </c:pt>
                <c:pt idx="7945">
                  <c:v>2.0887300000000001E-12</c:v>
                </c:pt>
                <c:pt idx="7946">
                  <c:v>2.3002200000000001E-12</c:v>
                </c:pt>
                <c:pt idx="7947">
                  <c:v>2.3002200000000001E-12</c:v>
                </c:pt>
                <c:pt idx="7948">
                  <c:v>2.1763699999999999E-12</c:v>
                </c:pt>
                <c:pt idx="7949">
                  <c:v>2.1763699999999999E-12</c:v>
                </c:pt>
                <c:pt idx="7950">
                  <c:v>2.3203300000000001E-12</c:v>
                </c:pt>
                <c:pt idx="7951">
                  <c:v>2.3203300000000001E-12</c:v>
                </c:pt>
                <c:pt idx="7952">
                  <c:v>2.31396E-12</c:v>
                </c:pt>
                <c:pt idx="7953">
                  <c:v>2.31396E-12</c:v>
                </c:pt>
                <c:pt idx="7954">
                  <c:v>2.5049200000000002E-12</c:v>
                </c:pt>
                <c:pt idx="7955">
                  <c:v>2.5049200000000002E-12</c:v>
                </c:pt>
                <c:pt idx="7956">
                  <c:v>2.2080999999999999E-12</c:v>
                </c:pt>
                <c:pt idx="7957">
                  <c:v>2.2080999999999999E-12</c:v>
                </c:pt>
                <c:pt idx="7958">
                  <c:v>2.3549E-12</c:v>
                </c:pt>
                <c:pt idx="7959">
                  <c:v>2.3549E-12</c:v>
                </c:pt>
                <c:pt idx="7960">
                  <c:v>6.5389800000000001E-12</c:v>
                </c:pt>
                <c:pt idx="7961">
                  <c:v>6.5389800000000001E-12</c:v>
                </c:pt>
                <c:pt idx="7962">
                  <c:v>2.4881900000000001E-12</c:v>
                </c:pt>
                <c:pt idx="7963">
                  <c:v>2.4881900000000001E-12</c:v>
                </c:pt>
                <c:pt idx="7964">
                  <c:v>2.6023200000000002E-12</c:v>
                </c:pt>
                <c:pt idx="7965">
                  <c:v>2.6023200000000002E-12</c:v>
                </c:pt>
                <c:pt idx="7966">
                  <c:v>2.62467E-12</c:v>
                </c:pt>
                <c:pt idx="7967">
                  <c:v>2.62467E-12</c:v>
                </c:pt>
                <c:pt idx="7968">
                  <c:v>2.0735500000000002E-12</c:v>
                </c:pt>
                <c:pt idx="7969">
                  <c:v>2.0735500000000002E-12</c:v>
                </c:pt>
                <c:pt idx="7970">
                  <c:v>1.9445199999999999E-12</c:v>
                </c:pt>
                <c:pt idx="7971">
                  <c:v>1.9445199999999999E-12</c:v>
                </c:pt>
                <c:pt idx="7972">
                  <c:v>2.4780499999999999E-12</c:v>
                </c:pt>
                <c:pt idx="7973">
                  <c:v>2.4780499999999999E-12</c:v>
                </c:pt>
                <c:pt idx="7974">
                  <c:v>1.9879E-12</c:v>
                </c:pt>
                <c:pt idx="7975">
                  <c:v>1.9879E-12</c:v>
                </c:pt>
                <c:pt idx="7976">
                  <c:v>2.6903500000000001E-12</c:v>
                </c:pt>
                <c:pt idx="7977">
                  <c:v>2.6903500000000001E-12</c:v>
                </c:pt>
                <c:pt idx="7978">
                  <c:v>3.42732E-12</c:v>
                </c:pt>
                <c:pt idx="7979">
                  <c:v>3.42732E-12</c:v>
                </c:pt>
                <c:pt idx="7980">
                  <c:v>2.52327E-12</c:v>
                </c:pt>
                <c:pt idx="7981">
                  <c:v>2.52327E-12</c:v>
                </c:pt>
                <c:pt idx="7982">
                  <c:v>2.4258E-12</c:v>
                </c:pt>
                <c:pt idx="7983">
                  <c:v>2.4258E-12</c:v>
                </c:pt>
                <c:pt idx="7984">
                  <c:v>2.2816200000000001E-12</c:v>
                </c:pt>
                <c:pt idx="7985">
                  <c:v>2.2816200000000001E-12</c:v>
                </c:pt>
                <c:pt idx="7986">
                  <c:v>2.1424200000000001E-12</c:v>
                </c:pt>
                <c:pt idx="7987">
                  <c:v>2.1424200000000001E-12</c:v>
                </c:pt>
                <c:pt idx="7988">
                  <c:v>1.9574700000000001E-12</c:v>
                </c:pt>
                <c:pt idx="7989">
                  <c:v>1.9574700000000001E-12</c:v>
                </c:pt>
                <c:pt idx="7990">
                  <c:v>2.0864100000000002E-12</c:v>
                </c:pt>
                <c:pt idx="7991">
                  <c:v>2.0864100000000002E-12</c:v>
                </c:pt>
                <c:pt idx="7992">
                  <c:v>2.9857199999999999E-12</c:v>
                </c:pt>
                <c:pt idx="7993">
                  <c:v>2.9857199999999999E-12</c:v>
                </c:pt>
                <c:pt idx="7994">
                  <c:v>2.6370000000000002E-12</c:v>
                </c:pt>
                <c:pt idx="7995">
                  <c:v>2.6370000000000002E-12</c:v>
                </c:pt>
                <c:pt idx="7996">
                  <c:v>3.3790100000000002E-12</c:v>
                </c:pt>
                <c:pt idx="7997">
                  <c:v>3.3790100000000002E-12</c:v>
                </c:pt>
                <c:pt idx="7998">
                  <c:v>2.2292900000000001E-12</c:v>
                </c:pt>
                <c:pt idx="7999">
                  <c:v>2.2292900000000001E-12</c:v>
                </c:pt>
                <c:pt idx="8000">
                  <c:v>2.0805600000000002E-12</c:v>
                </c:pt>
                <c:pt idx="8001">
                  <c:v>2.0805600000000002E-12</c:v>
                </c:pt>
                <c:pt idx="8002">
                  <c:v>1.9993600000000001E-12</c:v>
                </c:pt>
                <c:pt idx="8003">
                  <c:v>1.9993600000000001E-12</c:v>
                </c:pt>
                <c:pt idx="8004">
                  <c:v>2.0380500000000002E-12</c:v>
                </c:pt>
                <c:pt idx="8005">
                  <c:v>2.0380500000000002E-12</c:v>
                </c:pt>
                <c:pt idx="8006">
                  <c:v>2.1852100000000001E-12</c:v>
                </c:pt>
                <c:pt idx="8007">
                  <c:v>2.1852100000000001E-12</c:v>
                </c:pt>
                <c:pt idx="8008">
                  <c:v>1.68274E-12</c:v>
                </c:pt>
                <c:pt idx="8009">
                  <c:v>1.68274E-12</c:v>
                </c:pt>
                <c:pt idx="8010">
                  <c:v>1.59765E-12</c:v>
                </c:pt>
                <c:pt idx="8011">
                  <c:v>1.59765E-12</c:v>
                </c:pt>
                <c:pt idx="8012">
                  <c:v>2.7951899999999999E-12</c:v>
                </c:pt>
                <c:pt idx="8013">
                  <c:v>2.7951899999999999E-12</c:v>
                </c:pt>
                <c:pt idx="8014">
                  <c:v>1.6338E-12</c:v>
                </c:pt>
                <c:pt idx="8015">
                  <c:v>1.6338E-12</c:v>
                </c:pt>
                <c:pt idx="8016">
                  <c:v>2.08981E-12</c:v>
                </c:pt>
                <c:pt idx="8017">
                  <c:v>2.08981E-12</c:v>
                </c:pt>
                <c:pt idx="8018">
                  <c:v>2.0530999999999998E-12</c:v>
                </c:pt>
                <c:pt idx="8019">
                  <c:v>2.0530999999999998E-12</c:v>
                </c:pt>
                <c:pt idx="8020">
                  <c:v>2.3706E-12</c:v>
                </c:pt>
                <c:pt idx="8021">
                  <c:v>2.3706E-12</c:v>
                </c:pt>
                <c:pt idx="8022">
                  <c:v>2.24508E-12</c:v>
                </c:pt>
                <c:pt idx="8023">
                  <c:v>2.24508E-12</c:v>
                </c:pt>
                <c:pt idx="8024">
                  <c:v>2.33048E-12</c:v>
                </c:pt>
                <c:pt idx="8025">
                  <c:v>2.33048E-12</c:v>
                </c:pt>
                <c:pt idx="8026">
                  <c:v>2.2017300000000002E-12</c:v>
                </c:pt>
                <c:pt idx="8027">
                  <c:v>2.2017300000000002E-12</c:v>
                </c:pt>
                <c:pt idx="8028">
                  <c:v>2.0973899999999998E-12</c:v>
                </c:pt>
                <c:pt idx="8029">
                  <c:v>2.0973899999999998E-12</c:v>
                </c:pt>
                <c:pt idx="8030">
                  <c:v>1.6412500000000001E-12</c:v>
                </c:pt>
                <c:pt idx="8031">
                  <c:v>1.6412500000000001E-12</c:v>
                </c:pt>
                <c:pt idx="8032">
                  <c:v>2.8603600000000001E-12</c:v>
                </c:pt>
                <c:pt idx="8033">
                  <c:v>2.8603600000000001E-12</c:v>
                </c:pt>
                <c:pt idx="8034">
                  <c:v>1.9467300000000001E-12</c:v>
                </c:pt>
                <c:pt idx="8035">
                  <c:v>1.9467300000000001E-12</c:v>
                </c:pt>
                <c:pt idx="8036">
                  <c:v>2.4345300000000001E-12</c:v>
                </c:pt>
                <c:pt idx="8037">
                  <c:v>2.4345300000000001E-12</c:v>
                </c:pt>
                <c:pt idx="8038">
                  <c:v>2.1558000000000002E-12</c:v>
                </c:pt>
                <c:pt idx="8039">
                  <c:v>2.1558000000000002E-12</c:v>
                </c:pt>
                <c:pt idx="8040">
                  <c:v>1.9134299999999999E-12</c:v>
                </c:pt>
                <c:pt idx="8041">
                  <c:v>1.9134299999999999E-12</c:v>
                </c:pt>
                <c:pt idx="8042">
                  <c:v>1.8688999999999998E-12</c:v>
                </c:pt>
                <c:pt idx="8043">
                  <c:v>1.8688999999999998E-12</c:v>
                </c:pt>
                <c:pt idx="8044">
                  <c:v>1.72881E-12</c:v>
                </c:pt>
                <c:pt idx="8045">
                  <c:v>1.72881E-12</c:v>
                </c:pt>
                <c:pt idx="8046">
                  <c:v>2.61458E-12</c:v>
                </c:pt>
                <c:pt idx="8047">
                  <c:v>2.61458E-12</c:v>
                </c:pt>
                <c:pt idx="8048">
                  <c:v>1.9400900000000001E-12</c:v>
                </c:pt>
                <c:pt idx="8049">
                  <c:v>1.9400900000000001E-12</c:v>
                </c:pt>
                <c:pt idx="8050">
                  <c:v>2.7367600000000001E-12</c:v>
                </c:pt>
                <c:pt idx="8051">
                  <c:v>2.7367600000000001E-12</c:v>
                </c:pt>
                <c:pt idx="8052">
                  <c:v>2.5618299999999998E-12</c:v>
                </c:pt>
                <c:pt idx="8053">
                  <c:v>2.5618299999999998E-12</c:v>
                </c:pt>
                <c:pt idx="8054">
                  <c:v>2.3691199999999999E-12</c:v>
                </c:pt>
                <c:pt idx="8055">
                  <c:v>2.3691199999999999E-12</c:v>
                </c:pt>
                <c:pt idx="8056">
                  <c:v>2.3031499999999999E-12</c:v>
                </c:pt>
                <c:pt idx="8057">
                  <c:v>2.3031499999999999E-12</c:v>
                </c:pt>
                <c:pt idx="8058">
                  <c:v>1.6871299999999999E-12</c:v>
                </c:pt>
                <c:pt idx="8059">
                  <c:v>1.6871299999999999E-12</c:v>
                </c:pt>
                <c:pt idx="8060">
                  <c:v>2.0562899999999999E-12</c:v>
                </c:pt>
                <c:pt idx="8061">
                  <c:v>2.0562899999999999E-12</c:v>
                </c:pt>
                <c:pt idx="8062">
                  <c:v>2.5838599999999999E-12</c:v>
                </c:pt>
                <c:pt idx="8063">
                  <c:v>2.5838599999999999E-12</c:v>
                </c:pt>
                <c:pt idx="8064">
                  <c:v>2.0446E-12</c:v>
                </c:pt>
                <c:pt idx="8065">
                  <c:v>2.0446E-12</c:v>
                </c:pt>
                <c:pt idx="8066">
                  <c:v>1.9383800000000001E-12</c:v>
                </c:pt>
                <c:pt idx="8067">
                  <c:v>1.9383800000000001E-12</c:v>
                </c:pt>
                <c:pt idx="8068">
                  <c:v>2.1967700000000001E-12</c:v>
                </c:pt>
                <c:pt idx="8069">
                  <c:v>2.1967700000000001E-12</c:v>
                </c:pt>
                <c:pt idx="8070">
                  <c:v>1.7506599999999999E-12</c:v>
                </c:pt>
                <c:pt idx="8071">
                  <c:v>1.7506599999999999E-12</c:v>
                </c:pt>
                <c:pt idx="8072">
                  <c:v>1.76501E-12</c:v>
                </c:pt>
                <c:pt idx="8073">
                  <c:v>1.76501E-12</c:v>
                </c:pt>
                <c:pt idx="8074">
                  <c:v>2.27255E-12</c:v>
                </c:pt>
                <c:pt idx="8075">
                  <c:v>2.27255E-12</c:v>
                </c:pt>
                <c:pt idx="8076">
                  <c:v>1.9060700000000002E-12</c:v>
                </c:pt>
                <c:pt idx="8077">
                  <c:v>1.9060700000000002E-12</c:v>
                </c:pt>
                <c:pt idx="8078">
                  <c:v>1.6400399999999999E-12</c:v>
                </c:pt>
                <c:pt idx="8079">
                  <c:v>1.6400399999999999E-12</c:v>
                </c:pt>
                <c:pt idx="8080">
                  <c:v>2.0679400000000002E-12</c:v>
                </c:pt>
                <c:pt idx="8081">
                  <c:v>2.0679400000000002E-12</c:v>
                </c:pt>
                <c:pt idx="8082">
                  <c:v>2.3116599999999999E-12</c:v>
                </c:pt>
                <c:pt idx="8083">
                  <c:v>2.3116599999999999E-12</c:v>
                </c:pt>
                <c:pt idx="8084">
                  <c:v>2.88265E-12</c:v>
                </c:pt>
                <c:pt idx="8085">
                  <c:v>2.88265E-12</c:v>
                </c:pt>
                <c:pt idx="8086">
                  <c:v>1.8212100000000001E-12</c:v>
                </c:pt>
                <c:pt idx="8087">
                  <c:v>1.8212100000000001E-12</c:v>
                </c:pt>
                <c:pt idx="8088">
                  <c:v>1.83362E-12</c:v>
                </c:pt>
                <c:pt idx="8089">
                  <c:v>1.83362E-12</c:v>
                </c:pt>
                <c:pt idx="8090">
                  <c:v>2.7797999999999999E-12</c:v>
                </c:pt>
                <c:pt idx="8091">
                  <c:v>2.7797999999999999E-12</c:v>
                </c:pt>
                <c:pt idx="8092">
                  <c:v>2.0232099999999998E-12</c:v>
                </c:pt>
                <c:pt idx="8093">
                  <c:v>2.0232099999999998E-12</c:v>
                </c:pt>
                <c:pt idx="8094">
                  <c:v>1.5050999999999999E-12</c:v>
                </c:pt>
                <c:pt idx="8095">
                  <c:v>1.5050999999999999E-12</c:v>
                </c:pt>
                <c:pt idx="8096">
                  <c:v>1.6063499999999999E-12</c:v>
                </c:pt>
                <c:pt idx="8097">
                  <c:v>1.6063499999999999E-12</c:v>
                </c:pt>
                <c:pt idx="8098">
                  <c:v>1.6890299999999999E-12</c:v>
                </c:pt>
                <c:pt idx="8099">
                  <c:v>1.6890299999999999E-12</c:v>
                </c:pt>
                <c:pt idx="8100">
                  <c:v>2.67218E-12</c:v>
                </c:pt>
                <c:pt idx="8101">
                  <c:v>2.67218E-12</c:v>
                </c:pt>
                <c:pt idx="8102">
                  <c:v>2.30384E-12</c:v>
                </c:pt>
                <c:pt idx="8103">
                  <c:v>2.30384E-12</c:v>
                </c:pt>
                <c:pt idx="8104">
                  <c:v>1.6548999999999999E-12</c:v>
                </c:pt>
                <c:pt idx="8105">
                  <c:v>1.6548999999999999E-12</c:v>
                </c:pt>
                <c:pt idx="8106">
                  <c:v>1.60188E-12</c:v>
                </c:pt>
                <c:pt idx="8107">
                  <c:v>1.60188E-12</c:v>
                </c:pt>
                <c:pt idx="8108">
                  <c:v>1.75065E-12</c:v>
                </c:pt>
                <c:pt idx="8109">
                  <c:v>1.75065E-12</c:v>
                </c:pt>
                <c:pt idx="8110">
                  <c:v>2.3666700000000001E-12</c:v>
                </c:pt>
                <c:pt idx="8111">
                  <c:v>2.3666700000000001E-12</c:v>
                </c:pt>
                <c:pt idx="8112">
                  <c:v>2.0486199999999998E-12</c:v>
                </c:pt>
                <c:pt idx="8113">
                  <c:v>2.0486199999999998E-12</c:v>
                </c:pt>
                <c:pt idx="8114">
                  <c:v>1.9429400000000002E-12</c:v>
                </c:pt>
                <c:pt idx="8115">
                  <c:v>1.9429400000000002E-12</c:v>
                </c:pt>
                <c:pt idx="8116">
                  <c:v>1.8842800000000001E-12</c:v>
                </c:pt>
                <c:pt idx="8117">
                  <c:v>1.8842800000000001E-12</c:v>
                </c:pt>
                <c:pt idx="8118">
                  <c:v>2.55843E-12</c:v>
                </c:pt>
                <c:pt idx="8119">
                  <c:v>2.55843E-12</c:v>
                </c:pt>
                <c:pt idx="8120">
                  <c:v>2.55473E-12</c:v>
                </c:pt>
                <c:pt idx="8121">
                  <c:v>2.55473E-12</c:v>
                </c:pt>
                <c:pt idx="8122">
                  <c:v>1.61824E-12</c:v>
                </c:pt>
                <c:pt idx="8123">
                  <c:v>1.61824E-12</c:v>
                </c:pt>
                <c:pt idx="8124">
                  <c:v>2.33072E-12</c:v>
                </c:pt>
                <c:pt idx="8125">
                  <c:v>2.33072E-12</c:v>
                </c:pt>
                <c:pt idx="8126">
                  <c:v>1.5028900000000001E-12</c:v>
                </c:pt>
                <c:pt idx="8127">
                  <c:v>1.5028900000000001E-12</c:v>
                </c:pt>
                <c:pt idx="8128">
                  <c:v>2.8573999999999999E-12</c:v>
                </c:pt>
                <c:pt idx="8129">
                  <c:v>2.8573999999999999E-12</c:v>
                </c:pt>
                <c:pt idx="8130">
                  <c:v>2.4294799999999999E-12</c:v>
                </c:pt>
                <c:pt idx="8131">
                  <c:v>2.4294799999999999E-12</c:v>
                </c:pt>
                <c:pt idx="8132">
                  <c:v>2.7934000000000002E-12</c:v>
                </c:pt>
                <c:pt idx="8133">
                  <c:v>2.7934000000000002E-12</c:v>
                </c:pt>
                <c:pt idx="8134">
                  <c:v>1.61166E-12</c:v>
                </c:pt>
                <c:pt idx="8135">
                  <c:v>1.61166E-12</c:v>
                </c:pt>
                <c:pt idx="8136">
                  <c:v>1.6992000000000001E-12</c:v>
                </c:pt>
                <c:pt idx="8137">
                  <c:v>1.6992000000000001E-12</c:v>
                </c:pt>
                <c:pt idx="8138">
                  <c:v>1.9088199999999999E-12</c:v>
                </c:pt>
                <c:pt idx="8139">
                  <c:v>1.9088199999999999E-12</c:v>
                </c:pt>
                <c:pt idx="8140">
                  <c:v>2.13978E-12</c:v>
                </c:pt>
                <c:pt idx="8141">
                  <c:v>2.13978E-12</c:v>
                </c:pt>
                <c:pt idx="8142">
                  <c:v>8.9708500000000003E-12</c:v>
                </c:pt>
                <c:pt idx="8143">
                  <c:v>8.9708500000000003E-12</c:v>
                </c:pt>
                <c:pt idx="8144">
                  <c:v>1.9193700000000001E-12</c:v>
                </c:pt>
                <c:pt idx="8145">
                  <c:v>1.9193700000000001E-12</c:v>
                </c:pt>
                <c:pt idx="8146">
                  <c:v>2.5859300000000001E-12</c:v>
                </c:pt>
                <c:pt idx="8147">
                  <c:v>2.5859300000000001E-12</c:v>
                </c:pt>
                <c:pt idx="8148">
                  <c:v>2.5359700000000001E-12</c:v>
                </c:pt>
                <c:pt idx="8149">
                  <c:v>2.5359700000000001E-12</c:v>
                </c:pt>
                <c:pt idx="8150">
                  <c:v>1.71017E-12</c:v>
                </c:pt>
                <c:pt idx="8151">
                  <c:v>1.71017E-12</c:v>
                </c:pt>
                <c:pt idx="8152">
                  <c:v>1.79631E-12</c:v>
                </c:pt>
                <c:pt idx="8153">
                  <c:v>1.79631E-12</c:v>
                </c:pt>
                <c:pt idx="8154">
                  <c:v>1.9794200000000001E-12</c:v>
                </c:pt>
                <c:pt idx="8155">
                  <c:v>1.9794200000000001E-12</c:v>
                </c:pt>
                <c:pt idx="8156">
                  <c:v>2.5386499999999999E-12</c:v>
                </c:pt>
                <c:pt idx="8157">
                  <c:v>2.5386499999999999E-12</c:v>
                </c:pt>
                <c:pt idx="8158">
                  <c:v>1.8464200000000001E-12</c:v>
                </c:pt>
                <c:pt idx="8159">
                  <c:v>1.8464200000000001E-12</c:v>
                </c:pt>
                <c:pt idx="8160">
                  <c:v>1.6639400000000001E-12</c:v>
                </c:pt>
                <c:pt idx="8161">
                  <c:v>1.6639400000000001E-12</c:v>
                </c:pt>
                <c:pt idx="8162">
                  <c:v>2.2637000000000001E-12</c:v>
                </c:pt>
                <c:pt idx="8163">
                  <c:v>2.2637000000000001E-12</c:v>
                </c:pt>
                <c:pt idx="8164">
                  <c:v>1.9991999999999998E-12</c:v>
                </c:pt>
                <c:pt idx="8165">
                  <c:v>1.9991999999999998E-12</c:v>
                </c:pt>
                <c:pt idx="8166">
                  <c:v>3.0230200000000002E-12</c:v>
                </c:pt>
                <c:pt idx="8167">
                  <c:v>3.0230200000000002E-12</c:v>
                </c:pt>
                <c:pt idx="8168">
                  <c:v>2.34307E-12</c:v>
                </c:pt>
                <c:pt idx="8169">
                  <c:v>2.34307E-12</c:v>
                </c:pt>
                <c:pt idx="8170">
                  <c:v>1.9842100000000001E-12</c:v>
                </c:pt>
                <c:pt idx="8171">
                  <c:v>1.9842100000000001E-12</c:v>
                </c:pt>
                <c:pt idx="8172">
                  <c:v>1.8418899999999999E-12</c:v>
                </c:pt>
                <c:pt idx="8173">
                  <c:v>1.8418899999999999E-12</c:v>
                </c:pt>
                <c:pt idx="8174">
                  <c:v>1.8896599999999998E-12</c:v>
                </c:pt>
                <c:pt idx="8175">
                  <c:v>1.8896599999999998E-12</c:v>
                </c:pt>
                <c:pt idx="8176">
                  <c:v>2.2034700000000001E-12</c:v>
                </c:pt>
                <c:pt idx="8177">
                  <c:v>2.2034700000000001E-12</c:v>
                </c:pt>
                <c:pt idx="8178">
                  <c:v>2.21906E-12</c:v>
                </c:pt>
                <c:pt idx="8179">
                  <c:v>2.21906E-12</c:v>
                </c:pt>
                <c:pt idx="8180">
                  <c:v>2.2364599999999999E-12</c:v>
                </c:pt>
                <c:pt idx="8181">
                  <c:v>2.2364599999999999E-12</c:v>
                </c:pt>
                <c:pt idx="8182">
                  <c:v>2.0824499999999999E-12</c:v>
                </c:pt>
                <c:pt idx="8183">
                  <c:v>2.0824499999999999E-12</c:v>
                </c:pt>
                <c:pt idx="8184">
                  <c:v>2.3842900000000001E-12</c:v>
                </c:pt>
                <c:pt idx="8185">
                  <c:v>2.3842900000000001E-12</c:v>
                </c:pt>
                <c:pt idx="8186">
                  <c:v>2.04628E-12</c:v>
                </c:pt>
                <c:pt idx="8187">
                  <c:v>2.04628E-12</c:v>
                </c:pt>
                <c:pt idx="8188">
                  <c:v>2.4896099999999999E-12</c:v>
                </c:pt>
                <c:pt idx="8189">
                  <c:v>2.4896099999999999E-12</c:v>
                </c:pt>
                <c:pt idx="8190">
                  <c:v>2.29532E-12</c:v>
                </c:pt>
                <c:pt idx="8191">
                  <c:v>2.29532E-12</c:v>
                </c:pt>
                <c:pt idx="8192">
                  <c:v>2.25319E-12</c:v>
                </c:pt>
                <c:pt idx="8193">
                  <c:v>2.25319E-12</c:v>
                </c:pt>
                <c:pt idx="8194">
                  <c:v>2.1689600000000001E-12</c:v>
                </c:pt>
                <c:pt idx="8195">
                  <c:v>2.1689600000000001E-12</c:v>
                </c:pt>
                <c:pt idx="8196">
                  <c:v>2.2000599999999998E-12</c:v>
                </c:pt>
                <c:pt idx="8197">
                  <c:v>2.2000599999999998E-12</c:v>
                </c:pt>
                <c:pt idx="8198">
                  <c:v>2.2988999999999998E-12</c:v>
                </c:pt>
                <c:pt idx="8199">
                  <c:v>2.2988999999999998E-12</c:v>
                </c:pt>
                <c:pt idx="8200">
                  <c:v>1.96748E-12</c:v>
                </c:pt>
                <c:pt idx="8201">
                  <c:v>1.96748E-12</c:v>
                </c:pt>
                <c:pt idx="8202">
                  <c:v>1.6707800000000001E-12</c:v>
                </c:pt>
                <c:pt idx="8203">
                  <c:v>1.6707800000000001E-12</c:v>
                </c:pt>
                <c:pt idx="8204">
                  <c:v>2.6077500000000001E-12</c:v>
                </c:pt>
                <c:pt idx="8205">
                  <c:v>2.6077500000000001E-12</c:v>
                </c:pt>
                <c:pt idx="8206">
                  <c:v>2.14344E-12</c:v>
                </c:pt>
                <c:pt idx="8207">
                  <c:v>2.14344E-12</c:v>
                </c:pt>
                <c:pt idx="8208">
                  <c:v>1.6645400000000001E-12</c:v>
                </c:pt>
                <c:pt idx="8209">
                  <c:v>1.6645400000000001E-12</c:v>
                </c:pt>
                <c:pt idx="8210">
                  <c:v>2.3937799999999999E-12</c:v>
                </c:pt>
                <c:pt idx="8211">
                  <c:v>2.3937799999999999E-12</c:v>
                </c:pt>
                <c:pt idx="8212">
                  <c:v>1.8310600000000001E-12</c:v>
                </c:pt>
                <c:pt idx="8213">
                  <c:v>1.8310600000000001E-12</c:v>
                </c:pt>
                <c:pt idx="8214">
                  <c:v>1.9745700000000001E-12</c:v>
                </c:pt>
                <c:pt idx="8215">
                  <c:v>1.9745700000000001E-12</c:v>
                </c:pt>
                <c:pt idx="8216">
                  <c:v>2.2329500000000001E-12</c:v>
                </c:pt>
                <c:pt idx="8217">
                  <c:v>2.2329500000000001E-12</c:v>
                </c:pt>
                <c:pt idx="8218">
                  <c:v>1.8932000000000001E-12</c:v>
                </c:pt>
                <c:pt idx="8219">
                  <c:v>1.8932000000000001E-12</c:v>
                </c:pt>
                <c:pt idx="8220">
                  <c:v>2.8640299999999999E-12</c:v>
                </c:pt>
                <c:pt idx="8221">
                  <c:v>2.8640299999999999E-12</c:v>
                </c:pt>
                <c:pt idx="8222">
                  <c:v>2.1143199999999998E-12</c:v>
                </c:pt>
                <c:pt idx="8223">
                  <c:v>2.1143199999999998E-12</c:v>
                </c:pt>
                <c:pt idx="8224">
                  <c:v>2.0849099999999998E-12</c:v>
                </c:pt>
                <c:pt idx="8225">
                  <c:v>2.0849099999999998E-12</c:v>
                </c:pt>
                <c:pt idx="8226">
                  <c:v>2.58541E-12</c:v>
                </c:pt>
                <c:pt idx="8227">
                  <c:v>2.58541E-12</c:v>
                </c:pt>
                <c:pt idx="8228">
                  <c:v>1.81397E-12</c:v>
                </c:pt>
                <c:pt idx="8229">
                  <c:v>1.81397E-12</c:v>
                </c:pt>
                <c:pt idx="8230">
                  <c:v>2.8488499999999999E-12</c:v>
                </c:pt>
                <c:pt idx="8231">
                  <c:v>2.8488499999999999E-12</c:v>
                </c:pt>
                <c:pt idx="8232">
                  <c:v>2.6647099999999999E-12</c:v>
                </c:pt>
                <c:pt idx="8233">
                  <c:v>2.6647099999999999E-12</c:v>
                </c:pt>
                <c:pt idx="8234">
                  <c:v>2.9355399999999998E-12</c:v>
                </c:pt>
                <c:pt idx="8235">
                  <c:v>2.9355399999999998E-12</c:v>
                </c:pt>
                <c:pt idx="8236">
                  <c:v>2.31848E-12</c:v>
                </c:pt>
                <c:pt idx="8237">
                  <c:v>2.31848E-12</c:v>
                </c:pt>
                <c:pt idx="8238">
                  <c:v>2.52737E-12</c:v>
                </c:pt>
                <c:pt idx="8239">
                  <c:v>2.52737E-12</c:v>
                </c:pt>
                <c:pt idx="8240">
                  <c:v>1.8995300000000001E-12</c:v>
                </c:pt>
                <c:pt idx="8241">
                  <c:v>1.8995300000000001E-12</c:v>
                </c:pt>
                <c:pt idx="8242">
                  <c:v>2.0523499999999998E-12</c:v>
                </c:pt>
                <c:pt idx="8243">
                  <c:v>2.0523499999999998E-12</c:v>
                </c:pt>
                <c:pt idx="8244">
                  <c:v>1.55819E-12</c:v>
                </c:pt>
                <c:pt idx="8245">
                  <c:v>1.55819E-12</c:v>
                </c:pt>
                <c:pt idx="8246">
                  <c:v>1.8018200000000001E-12</c:v>
                </c:pt>
                <c:pt idx="8247">
                  <c:v>1.8018200000000001E-12</c:v>
                </c:pt>
                <c:pt idx="8248">
                  <c:v>2.0760199999999999E-12</c:v>
                </c:pt>
                <c:pt idx="8249">
                  <c:v>2.0760199999999999E-12</c:v>
                </c:pt>
                <c:pt idx="8250">
                  <c:v>1.76807E-12</c:v>
                </c:pt>
                <c:pt idx="8251">
                  <c:v>1.76807E-12</c:v>
                </c:pt>
                <c:pt idx="8252">
                  <c:v>1.9944100000000002E-12</c:v>
                </c:pt>
                <c:pt idx="8253">
                  <c:v>1.9944100000000002E-12</c:v>
                </c:pt>
                <c:pt idx="8254">
                  <c:v>2.4834000000000001E-12</c:v>
                </c:pt>
                <c:pt idx="8255">
                  <c:v>2.4834000000000001E-12</c:v>
                </c:pt>
                <c:pt idx="8256">
                  <c:v>2.3545199999999999E-12</c:v>
                </c:pt>
                <c:pt idx="8257">
                  <c:v>2.3545199999999999E-12</c:v>
                </c:pt>
                <c:pt idx="8258">
                  <c:v>2.8317099999999999E-12</c:v>
                </c:pt>
                <c:pt idx="8259">
                  <c:v>2.8317099999999999E-12</c:v>
                </c:pt>
                <c:pt idx="8260">
                  <c:v>2.3413000000000001E-12</c:v>
                </c:pt>
                <c:pt idx="8261">
                  <c:v>2.3413000000000001E-12</c:v>
                </c:pt>
                <c:pt idx="8262">
                  <c:v>2.0951300000000002E-12</c:v>
                </c:pt>
                <c:pt idx="8263">
                  <c:v>2.0951300000000002E-12</c:v>
                </c:pt>
                <c:pt idx="8264">
                  <c:v>2.6933900000000001E-12</c:v>
                </c:pt>
                <c:pt idx="8265">
                  <c:v>2.6933900000000001E-12</c:v>
                </c:pt>
                <c:pt idx="8266">
                  <c:v>1.1766E-11</c:v>
                </c:pt>
                <c:pt idx="8267">
                  <c:v>1.1766E-11</c:v>
                </c:pt>
                <c:pt idx="8268">
                  <c:v>1.64052E-12</c:v>
                </c:pt>
                <c:pt idx="8269">
                  <c:v>1.64052E-12</c:v>
                </c:pt>
                <c:pt idx="8270">
                  <c:v>2.7604600000000001E-12</c:v>
                </c:pt>
                <c:pt idx="8271">
                  <c:v>2.7604600000000001E-12</c:v>
                </c:pt>
                <c:pt idx="8272">
                  <c:v>1.9392400000000001E-12</c:v>
                </c:pt>
                <c:pt idx="8273">
                  <c:v>1.9392400000000001E-12</c:v>
                </c:pt>
                <c:pt idx="8274">
                  <c:v>4.0815799999999997E-12</c:v>
                </c:pt>
                <c:pt idx="8275">
                  <c:v>4.0815799999999997E-12</c:v>
                </c:pt>
                <c:pt idx="8276">
                  <c:v>2.4849700000000001E-12</c:v>
                </c:pt>
                <c:pt idx="8277">
                  <c:v>2.4849700000000001E-12</c:v>
                </c:pt>
                <c:pt idx="8278">
                  <c:v>2.1454300000000001E-12</c:v>
                </c:pt>
                <c:pt idx="8279">
                  <c:v>2.1454300000000001E-12</c:v>
                </c:pt>
                <c:pt idx="8280">
                  <c:v>2.0236E-12</c:v>
                </c:pt>
                <c:pt idx="8281">
                  <c:v>2.0236E-12</c:v>
                </c:pt>
                <c:pt idx="8282">
                  <c:v>2.4585400000000001E-12</c:v>
                </c:pt>
                <c:pt idx="8283">
                  <c:v>2.4585400000000001E-12</c:v>
                </c:pt>
                <c:pt idx="8284">
                  <c:v>1.8516299999999999E-12</c:v>
                </c:pt>
                <c:pt idx="8285">
                  <c:v>1.8516299999999999E-12</c:v>
                </c:pt>
                <c:pt idx="8286">
                  <c:v>1.90578E-12</c:v>
                </c:pt>
                <c:pt idx="8287">
                  <c:v>1.90578E-12</c:v>
                </c:pt>
                <c:pt idx="8288">
                  <c:v>2.4133200000000001E-12</c:v>
                </c:pt>
                <c:pt idx="8289">
                  <c:v>2.4133200000000001E-12</c:v>
                </c:pt>
                <c:pt idx="8290">
                  <c:v>1.64199E-12</c:v>
                </c:pt>
                <c:pt idx="8291">
                  <c:v>1.64199E-12</c:v>
                </c:pt>
                <c:pt idx="8292">
                  <c:v>1.9537100000000002E-12</c:v>
                </c:pt>
                <c:pt idx="8293">
                  <c:v>1.9537100000000002E-12</c:v>
                </c:pt>
                <c:pt idx="8294">
                  <c:v>2.1679100000000002E-12</c:v>
                </c:pt>
                <c:pt idx="8295">
                  <c:v>2.1679100000000002E-12</c:v>
                </c:pt>
                <c:pt idx="8296">
                  <c:v>2.18301E-12</c:v>
                </c:pt>
                <c:pt idx="8297">
                  <c:v>2.18301E-12</c:v>
                </c:pt>
                <c:pt idx="8298">
                  <c:v>1.6808399999999999E-12</c:v>
                </c:pt>
                <c:pt idx="8299">
                  <c:v>1.6808399999999999E-12</c:v>
                </c:pt>
                <c:pt idx="8300">
                  <c:v>2.3724999999999998E-12</c:v>
                </c:pt>
                <c:pt idx="8301">
                  <c:v>2.3724999999999998E-12</c:v>
                </c:pt>
                <c:pt idx="8302">
                  <c:v>2.1140100000000002E-12</c:v>
                </c:pt>
                <c:pt idx="8303">
                  <c:v>2.1140100000000002E-12</c:v>
                </c:pt>
                <c:pt idx="8304">
                  <c:v>2.5065900000000001E-12</c:v>
                </c:pt>
                <c:pt idx="8305">
                  <c:v>2.5065900000000001E-12</c:v>
                </c:pt>
                <c:pt idx="8306">
                  <c:v>1.64095E-12</c:v>
                </c:pt>
                <c:pt idx="8307">
                  <c:v>1.64095E-12</c:v>
                </c:pt>
                <c:pt idx="8308">
                  <c:v>1.6990300000000001E-12</c:v>
                </c:pt>
                <c:pt idx="8309">
                  <c:v>1.6990300000000001E-12</c:v>
                </c:pt>
                <c:pt idx="8310">
                  <c:v>1.7051000000000001E-12</c:v>
                </c:pt>
                <c:pt idx="8311">
                  <c:v>1.7051000000000001E-12</c:v>
                </c:pt>
                <c:pt idx="8312">
                  <c:v>2.18356E-12</c:v>
                </c:pt>
                <c:pt idx="8313">
                  <c:v>2.18356E-12</c:v>
                </c:pt>
                <c:pt idx="8314">
                  <c:v>2.05178E-12</c:v>
                </c:pt>
                <c:pt idx="8315">
                  <c:v>2.05178E-12</c:v>
                </c:pt>
                <c:pt idx="8316">
                  <c:v>1.9107500000000001E-12</c:v>
                </c:pt>
                <c:pt idx="8317">
                  <c:v>1.9107500000000001E-12</c:v>
                </c:pt>
                <c:pt idx="8318">
                  <c:v>2.8535500000000001E-12</c:v>
                </c:pt>
                <c:pt idx="8319">
                  <c:v>2.8535500000000001E-12</c:v>
                </c:pt>
                <c:pt idx="8320">
                  <c:v>2.2486299999999999E-12</c:v>
                </c:pt>
                <c:pt idx="8321">
                  <c:v>2.2486299999999999E-12</c:v>
                </c:pt>
                <c:pt idx="8322">
                  <c:v>3.0361200000000002E-12</c:v>
                </c:pt>
                <c:pt idx="8323">
                  <c:v>3.0361200000000002E-12</c:v>
                </c:pt>
                <c:pt idx="8324">
                  <c:v>1.9960100000000001E-12</c:v>
                </c:pt>
                <c:pt idx="8325">
                  <c:v>1.9960100000000001E-12</c:v>
                </c:pt>
                <c:pt idx="8326">
                  <c:v>1.9436699999999999E-12</c:v>
                </c:pt>
                <c:pt idx="8327">
                  <c:v>1.9436699999999999E-12</c:v>
                </c:pt>
                <c:pt idx="8328">
                  <c:v>1.72756E-12</c:v>
                </c:pt>
                <c:pt idx="8329">
                  <c:v>1.72756E-12</c:v>
                </c:pt>
                <c:pt idx="8330">
                  <c:v>1.8448199999999998E-12</c:v>
                </c:pt>
                <c:pt idx="8331">
                  <c:v>1.8448199999999998E-12</c:v>
                </c:pt>
                <c:pt idx="8332">
                  <c:v>2.7124400000000001E-12</c:v>
                </c:pt>
                <c:pt idx="8333">
                  <c:v>2.7124400000000001E-12</c:v>
                </c:pt>
                <c:pt idx="8334">
                  <c:v>2.0459599999999999E-12</c:v>
                </c:pt>
                <c:pt idx="8335">
                  <c:v>2.0459599999999999E-12</c:v>
                </c:pt>
                <c:pt idx="8336">
                  <c:v>2.33496E-12</c:v>
                </c:pt>
                <c:pt idx="8337">
                  <c:v>2.33496E-12</c:v>
                </c:pt>
                <c:pt idx="8338">
                  <c:v>2.2012999999999999E-12</c:v>
                </c:pt>
                <c:pt idx="8339">
                  <c:v>2.2012999999999999E-12</c:v>
                </c:pt>
                <c:pt idx="8340">
                  <c:v>1.8022800000000001E-12</c:v>
                </c:pt>
                <c:pt idx="8341">
                  <c:v>1.8022800000000001E-12</c:v>
                </c:pt>
                <c:pt idx="8342">
                  <c:v>1.8843100000000001E-12</c:v>
                </c:pt>
                <c:pt idx="8343">
                  <c:v>1.8843100000000001E-12</c:v>
                </c:pt>
                <c:pt idx="8344">
                  <c:v>2.6960600000000001E-12</c:v>
                </c:pt>
                <c:pt idx="8345">
                  <c:v>2.6960600000000001E-12</c:v>
                </c:pt>
                <c:pt idx="8346">
                  <c:v>2.72379E-12</c:v>
                </c:pt>
                <c:pt idx="8347">
                  <c:v>2.72379E-12</c:v>
                </c:pt>
                <c:pt idx="8348">
                  <c:v>1.63791E-12</c:v>
                </c:pt>
                <c:pt idx="8349">
                  <c:v>1.63791E-12</c:v>
                </c:pt>
                <c:pt idx="8350">
                  <c:v>1.8470700000000001E-12</c:v>
                </c:pt>
                <c:pt idx="8351">
                  <c:v>1.8470700000000001E-12</c:v>
                </c:pt>
                <c:pt idx="8352">
                  <c:v>2.0111099999999999E-12</c:v>
                </c:pt>
                <c:pt idx="8353">
                  <c:v>2.0111099999999999E-12</c:v>
                </c:pt>
                <c:pt idx="8354">
                  <c:v>3.5298300000000001E-12</c:v>
                </c:pt>
                <c:pt idx="8355">
                  <c:v>3.5298300000000001E-12</c:v>
                </c:pt>
                <c:pt idx="8356">
                  <c:v>1.9727200000000001E-12</c:v>
                </c:pt>
                <c:pt idx="8357">
                  <c:v>1.9727200000000001E-12</c:v>
                </c:pt>
                <c:pt idx="8358">
                  <c:v>2.5775999999999998E-12</c:v>
                </c:pt>
                <c:pt idx="8359">
                  <c:v>2.5775999999999998E-12</c:v>
                </c:pt>
                <c:pt idx="8360">
                  <c:v>1.70562E-12</c:v>
                </c:pt>
                <c:pt idx="8361">
                  <c:v>1.70562E-12</c:v>
                </c:pt>
                <c:pt idx="8362">
                  <c:v>2.3494899999999999E-12</c:v>
                </c:pt>
                <c:pt idx="8363">
                  <c:v>2.3494899999999999E-12</c:v>
                </c:pt>
                <c:pt idx="8364">
                  <c:v>1.85937E-12</c:v>
                </c:pt>
                <c:pt idx="8365">
                  <c:v>1.85937E-12</c:v>
                </c:pt>
                <c:pt idx="8366">
                  <c:v>1.79326E-12</c:v>
                </c:pt>
                <c:pt idx="8367">
                  <c:v>1.79326E-12</c:v>
                </c:pt>
                <c:pt idx="8368">
                  <c:v>1.8815800000000001E-12</c:v>
                </c:pt>
                <c:pt idx="8369">
                  <c:v>1.8815800000000001E-12</c:v>
                </c:pt>
                <c:pt idx="8370">
                  <c:v>2.1228399999999999E-12</c:v>
                </c:pt>
                <c:pt idx="8371">
                  <c:v>2.1228399999999999E-12</c:v>
                </c:pt>
                <c:pt idx="8372">
                  <c:v>1.6989299999999999E-12</c:v>
                </c:pt>
                <c:pt idx="8373">
                  <c:v>1.6989299999999999E-12</c:v>
                </c:pt>
                <c:pt idx="8374">
                  <c:v>1.6475400000000001E-12</c:v>
                </c:pt>
                <c:pt idx="8375">
                  <c:v>1.6475400000000001E-12</c:v>
                </c:pt>
                <c:pt idx="8376">
                  <c:v>1.67375E-12</c:v>
                </c:pt>
                <c:pt idx="8377">
                  <c:v>1.67375E-12</c:v>
                </c:pt>
                <c:pt idx="8378">
                  <c:v>2.05927E-12</c:v>
                </c:pt>
                <c:pt idx="8379">
                  <c:v>2.05927E-12</c:v>
                </c:pt>
                <c:pt idx="8380">
                  <c:v>2.0582900000000001E-12</c:v>
                </c:pt>
                <c:pt idx="8381">
                  <c:v>2.0582900000000001E-12</c:v>
                </c:pt>
                <c:pt idx="8382">
                  <c:v>2.4190000000000001E-12</c:v>
                </c:pt>
                <c:pt idx="8383">
                  <c:v>2.4190000000000001E-12</c:v>
                </c:pt>
                <c:pt idx="8384">
                  <c:v>2.2500299999999999E-12</c:v>
                </c:pt>
                <c:pt idx="8385">
                  <c:v>2.2500299999999999E-12</c:v>
                </c:pt>
                <c:pt idx="8386">
                  <c:v>5.2564700000000001E-12</c:v>
                </c:pt>
                <c:pt idx="8387">
                  <c:v>5.2564700000000001E-12</c:v>
                </c:pt>
                <c:pt idx="8388">
                  <c:v>2.2826E-12</c:v>
                </c:pt>
                <c:pt idx="8389">
                  <c:v>2.2826E-12</c:v>
                </c:pt>
                <c:pt idx="8390">
                  <c:v>2.27703E-12</c:v>
                </c:pt>
                <c:pt idx="8391">
                  <c:v>2.27703E-12</c:v>
                </c:pt>
                <c:pt idx="8392">
                  <c:v>2.88586E-12</c:v>
                </c:pt>
                <c:pt idx="8393">
                  <c:v>2.88586E-12</c:v>
                </c:pt>
                <c:pt idx="8394">
                  <c:v>1.9469700000000001E-12</c:v>
                </c:pt>
                <c:pt idx="8395">
                  <c:v>1.9469700000000001E-12</c:v>
                </c:pt>
                <c:pt idx="8396">
                  <c:v>1.8996000000000001E-12</c:v>
                </c:pt>
                <c:pt idx="8397">
                  <c:v>1.8996000000000001E-12</c:v>
                </c:pt>
                <c:pt idx="8398">
                  <c:v>1.9142000000000001E-12</c:v>
                </c:pt>
                <c:pt idx="8399">
                  <c:v>1.9142000000000001E-12</c:v>
                </c:pt>
                <c:pt idx="8400">
                  <c:v>1.9088300000000001E-12</c:v>
                </c:pt>
                <c:pt idx="8401">
                  <c:v>1.9088300000000001E-12</c:v>
                </c:pt>
                <c:pt idx="8402">
                  <c:v>2.0111699999999998E-12</c:v>
                </c:pt>
                <c:pt idx="8403">
                  <c:v>2.0111699999999998E-12</c:v>
                </c:pt>
                <c:pt idx="8404">
                  <c:v>2.4520800000000002E-12</c:v>
                </c:pt>
                <c:pt idx="8405">
                  <c:v>2.4520800000000002E-12</c:v>
                </c:pt>
                <c:pt idx="8406">
                  <c:v>1.9208499999999998E-12</c:v>
                </c:pt>
                <c:pt idx="8407">
                  <c:v>1.9208499999999998E-12</c:v>
                </c:pt>
                <c:pt idx="8408">
                  <c:v>1.8588700000000001E-12</c:v>
                </c:pt>
                <c:pt idx="8409">
                  <c:v>1.8588700000000001E-12</c:v>
                </c:pt>
                <c:pt idx="8410">
                  <c:v>1.9386900000000001E-12</c:v>
                </c:pt>
                <c:pt idx="8411">
                  <c:v>1.9386900000000001E-12</c:v>
                </c:pt>
                <c:pt idx="8412">
                  <c:v>2.1158599999999998E-12</c:v>
                </c:pt>
                <c:pt idx="8413">
                  <c:v>2.1158599999999998E-12</c:v>
                </c:pt>
                <c:pt idx="8414">
                  <c:v>1.62713E-12</c:v>
                </c:pt>
                <c:pt idx="8415">
                  <c:v>1.62713E-12</c:v>
                </c:pt>
                <c:pt idx="8416">
                  <c:v>5.0102400000000003E-12</c:v>
                </c:pt>
                <c:pt idx="8417">
                  <c:v>5.0102400000000003E-12</c:v>
                </c:pt>
                <c:pt idx="8418">
                  <c:v>2.6580399999999998E-12</c:v>
                </c:pt>
                <c:pt idx="8419">
                  <c:v>2.6580399999999998E-12</c:v>
                </c:pt>
                <c:pt idx="8420">
                  <c:v>2.2468000000000001E-12</c:v>
                </c:pt>
                <c:pt idx="8421">
                  <c:v>2.2468000000000001E-12</c:v>
                </c:pt>
                <c:pt idx="8422">
                  <c:v>2.7749200000000001E-12</c:v>
                </c:pt>
                <c:pt idx="8423">
                  <c:v>2.7749200000000001E-12</c:v>
                </c:pt>
                <c:pt idx="8424">
                  <c:v>1.6775000000000001E-12</c:v>
                </c:pt>
                <c:pt idx="8425">
                  <c:v>1.6775000000000001E-12</c:v>
                </c:pt>
                <c:pt idx="8426">
                  <c:v>1.8010300000000001E-12</c:v>
                </c:pt>
                <c:pt idx="8427">
                  <c:v>1.8010300000000001E-12</c:v>
                </c:pt>
                <c:pt idx="8428">
                  <c:v>2.0837000000000001E-12</c:v>
                </c:pt>
                <c:pt idx="8429">
                  <c:v>2.0837000000000001E-12</c:v>
                </c:pt>
                <c:pt idx="8430">
                  <c:v>1.67324E-12</c:v>
                </c:pt>
                <c:pt idx="8431">
                  <c:v>1.67324E-12</c:v>
                </c:pt>
                <c:pt idx="8432">
                  <c:v>2.29201E-12</c:v>
                </c:pt>
                <c:pt idx="8433">
                  <c:v>2.29201E-12</c:v>
                </c:pt>
                <c:pt idx="8434">
                  <c:v>1.6453499999999999E-10</c:v>
                </c:pt>
                <c:pt idx="8435">
                  <c:v>1.6453499999999999E-10</c:v>
                </c:pt>
                <c:pt idx="8436">
                  <c:v>1.9598099999999999E-12</c:v>
                </c:pt>
                <c:pt idx="8437">
                  <c:v>1.9598099999999999E-12</c:v>
                </c:pt>
                <c:pt idx="8438">
                  <c:v>1.65766E-12</c:v>
                </c:pt>
                <c:pt idx="8439">
                  <c:v>1.65766E-12</c:v>
                </c:pt>
                <c:pt idx="8440">
                  <c:v>2.0692700000000001E-12</c:v>
                </c:pt>
                <c:pt idx="8441">
                  <c:v>2.0692700000000001E-12</c:v>
                </c:pt>
                <c:pt idx="8442">
                  <c:v>1.87182E-12</c:v>
                </c:pt>
                <c:pt idx="8443">
                  <c:v>1.87182E-12</c:v>
                </c:pt>
                <c:pt idx="8444">
                  <c:v>1.9184400000000001E-12</c:v>
                </c:pt>
                <c:pt idx="8445">
                  <c:v>1.9184400000000001E-12</c:v>
                </c:pt>
                <c:pt idx="8446">
                  <c:v>1.6786499999999999E-12</c:v>
                </c:pt>
                <c:pt idx="8447">
                  <c:v>1.6786499999999999E-12</c:v>
                </c:pt>
                <c:pt idx="8448">
                  <c:v>2.2408200000000001E-12</c:v>
                </c:pt>
                <c:pt idx="8449">
                  <c:v>2.2408200000000001E-12</c:v>
                </c:pt>
                <c:pt idx="8450">
                  <c:v>2.1924600000000001E-12</c:v>
                </c:pt>
                <c:pt idx="8451">
                  <c:v>2.1924600000000001E-12</c:v>
                </c:pt>
                <c:pt idx="8452">
                  <c:v>2.1091500000000002E-12</c:v>
                </c:pt>
                <c:pt idx="8453">
                  <c:v>2.1091500000000002E-12</c:v>
                </c:pt>
                <c:pt idx="8454">
                  <c:v>1.7727699999999999E-12</c:v>
                </c:pt>
                <c:pt idx="8455">
                  <c:v>1.7727699999999999E-12</c:v>
                </c:pt>
                <c:pt idx="8456">
                  <c:v>2.0605899999999998E-12</c:v>
                </c:pt>
                <c:pt idx="8457">
                  <c:v>2.0605899999999998E-12</c:v>
                </c:pt>
                <c:pt idx="8458">
                  <c:v>2.4767300000000001E-12</c:v>
                </c:pt>
                <c:pt idx="8459">
                  <c:v>2.4767300000000001E-12</c:v>
                </c:pt>
                <c:pt idx="8460">
                  <c:v>1.6798E-12</c:v>
                </c:pt>
                <c:pt idx="8461">
                  <c:v>1.6798E-12</c:v>
                </c:pt>
                <c:pt idx="8462">
                  <c:v>1.9538100000000001E-12</c:v>
                </c:pt>
                <c:pt idx="8463">
                  <c:v>1.9538100000000001E-12</c:v>
                </c:pt>
                <c:pt idx="8464">
                  <c:v>1.6984300000000001E-12</c:v>
                </c:pt>
                <c:pt idx="8465">
                  <c:v>1.6984300000000001E-12</c:v>
                </c:pt>
                <c:pt idx="8466">
                  <c:v>1.9596600000000002E-12</c:v>
                </c:pt>
                <c:pt idx="8467">
                  <c:v>1.9596600000000002E-12</c:v>
                </c:pt>
                <c:pt idx="8468">
                  <c:v>2.9163400000000001E-12</c:v>
                </c:pt>
                <c:pt idx="8469">
                  <c:v>2.9163400000000001E-12</c:v>
                </c:pt>
                <c:pt idx="8470">
                  <c:v>2.1495000000000001E-12</c:v>
                </c:pt>
                <c:pt idx="8471">
                  <c:v>2.1495000000000001E-12</c:v>
                </c:pt>
                <c:pt idx="8472">
                  <c:v>1.57462E-12</c:v>
                </c:pt>
                <c:pt idx="8473">
                  <c:v>1.57462E-12</c:v>
                </c:pt>
                <c:pt idx="8474">
                  <c:v>2.2051999999999999E-12</c:v>
                </c:pt>
                <c:pt idx="8475">
                  <c:v>2.2051999999999999E-12</c:v>
                </c:pt>
                <c:pt idx="8476">
                  <c:v>1.7983300000000001E-12</c:v>
                </c:pt>
                <c:pt idx="8477">
                  <c:v>1.7983300000000001E-12</c:v>
                </c:pt>
                <c:pt idx="8478">
                  <c:v>1.9780399999999999E-12</c:v>
                </c:pt>
                <c:pt idx="8479">
                  <c:v>1.9780399999999999E-12</c:v>
                </c:pt>
                <c:pt idx="8480">
                  <c:v>1.6143899999999999E-12</c:v>
                </c:pt>
                <c:pt idx="8481">
                  <c:v>1.6143899999999999E-12</c:v>
                </c:pt>
                <c:pt idx="8482">
                  <c:v>1.60094E-12</c:v>
                </c:pt>
                <c:pt idx="8483">
                  <c:v>1.60094E-12</c:v>
                </c:pt>
                <c:pt idx="8484">
                  <c:v>2.3319600000000001E-12</c:v>
                </c:pt>
                <c:pt idx="8485">
                  <c:v>2.3319600000000001E-12</c:v>
                </c:pt>
                <c:pt idx="8486">
                  <c:v>1.85185E-12</c:v>
                </c:pt>
                <c:pt idx="8487">
                  <c:v>1.85185E-12</c:v>
                </c:pt>
                <c:pt idx="8488">
                  <c:v>1.8501800000000001E-12</c:v>
                </c:pt>
                <c:pt idx="8489">
                  <c:v>1.8501800000000001E-12</c:v>
                </c:pt>
                <c:pt idx="8490">
                  <c:v>1.9065500000000002E-12</c:v>
                </c:pt>
                <c:pt idx="8491">
                  <c:v>1.9065500000000002E-12</c:v>
                </c:pt>
                <c:pt idx="8492">
                  <c:v>2.1460999999999999E-12</c:v>
                </c:pt>
                <c:pt idx="8493">
                  <c:v>2.1460999999999999E-12</c:v>
                </c:pt>
                <c:pt idx="8494">
                  <c:v>1.8846900000000001E-12</c:v>
                </c:pt>
                <c:pt idx="8495">
                  <c:v>1.8846900000000001E-12</c:v>
                </c:pt>
                <c:pt idx="8496">
                  <c:v>2.0262E-12</c:v>
                </c:pt>
                <c:pt idx="8497">
                  <c:v>2.0262E-12</c:v>
                </c:pt>
                <c:pt idx="8498">
                  <c:v>2.2821099999999999E-12</c:v>
                </c:pt>
                <c:pt idx="8499">
                  <c:v>2.2821099999999999E-12</c:v>
                </c:pt>
                <c:pt idx="8500">
                  <c:v>2.2736699999999999E-12</c:v>
                </c:pt>
                <c:pt idx="8501">
                  <c:v>2.2736699999999999E-12</c:v>
                </c:pt>
                <c:pt idx="8502">
                  <c:v>2.21105E-12</c:v>
                </c:pt>
                <c:pt idx="8503">
                  <c:v>2.21105E-12</c:v>
                </c:pt>
                <c:pt idx="8504">
                  <c:v>1.49876E-12</c:v>
                </c:pt>
                <c:pt idx="8505">
                  <c:v>1.49876E-12</c:v>
                </c:pt>
                <c:pt idx="8506">
                  <c:v>1.59312E-12</c:v>
                </c:pt>
                <c:pt idx="8507">
                  <c:v>1.59312E-12</c:v>
                </c:pt>
                <c:pt idx="8508">
                  <c:v>1.8858299999999999E-12</c:v>
                </c:pt>
                <c:pt idx="8509">
                  <c:v>1.8858299999999999E-12</c:v>
                </c:pt>
                <c:pt idx="8510">
                  <c:v>2.2140499999999998E-12</c:v>
                </c:pt>
                <c:pt idx="8511">
                  <c:v>2.2140499999999998E-12</c:v>
                </c:pt>
                <c:pt idx="8512">
                  <c:v>2.15001E-12</c:v>
                </c:pt>
                <c:pt idx="8513">
                  <c:v>2.15001E-12</c:v>
                </c:pt>
                <c:pt idx="8514">
                  <c:v>1.48561E-12</c:v>
                </c:pt>
                <c:pt idx="8515">
                  <c:v>1.48561E-12</c:v>
                </c:pt>
                <c:pt idx="8516">
                  <c:v>1.9039899999999998E-12</c:v>
                </c:pt>
                <c:pt idx="8517">
                  <c:v>1.9039899999999998E-12</c:v>
                </c:pt>
                <c:pt idx="8518">
                  <c:v>1.9747000000000001E-12</c:v>
                </c:pt>
                <c:pt idx="8519">
                  <c:v>1.9747000000000001E-12</c:v>
                </c:pt>
                <c:pt idx="8520">
                  <c:v>1.0961699999999999E-11</c:v>
                </c:pt>
                <c:pt idx="8521">
                  <c:v>1.0961699999999999E-11</c:v>
                </c:pt>
                <c:pt idx="8522">
                  <c:v>2.29676E-12</c:v>
                </c:pt>
                <c:pt idx="8523">
                  <c:v>2.29676E-12</c:v>
                </c:pt>
                <c:pt idx="8524">
                  <c:v>1.46065E-12</c:v>
                </c:pt>
                <c:pt idx="8525">
                  <c:v>1.46065E-12</c:v>
                </c:pt>
                <c:pt idx="8526">
                  <c:v>2.1239299999999998E-12</c:v>
                </c:pt>
                <c:pt idx="8527">
                  <c:v>2.1239299999999998E-12</c:v>
                </c:pt>
                <c:pt idx="8528">
                  <c:v>2.2258499999999999E-12</c:v>
                </c:pt>
                <c:pt idx="8529">
                  <c:v>2.2258499999999999E-12</c:v>
                </c:pt>
                <c:pt idx="8530">
                  <c:v>1.4892E-12</c:v>
                </c:pt>
                <c:pt idx="8531">
                  <c:v>1.4892E-12</c:v>
                </c:pt>
                <c:pt idx="8532">
                  <c:v>1.63654E-12</c:v>
                </c:pt>
                <c:pt idx="8533">
                  <c:v>1.63654E-12</c:v>
                </c:pt>
                <c:pt idx="8534">
                  <c:v>1.9224500000000002E-12</c:v>
                </c:pt>
                <c:pt idx="8535">
                  <c:v>1.9224500000000002E-12</c:v>
                </c:pt>
                <c:pt idx="8536">
                  <c:v>1.66956E-12</c:v>
                </c:pt>
                <c:pt idx="8537">
                  <c:v>1.66956E-12</c:v>
                </c:pt>
                <c:pt idx="8538">
                  <c:v>1.52486E-12</c:v>
                </c:pt>
                <c:pt idx="8539">
                  <c:v>1.52486E-12</c:v>
                </c:pt>
                <c:pt idx="8540">
                  <c:v>2.0398299999999998E-12</c:v>
                </c:pt>
                <c:pt idx="8541">
                  <c:v>2.0398299999999998E-12</c:v>
                </c:pt>
                <c:pt idx="8542">
                  <c:v>1.6647499999999999E-12</c:v>
                </c:pt>
                <c:pt idx="8543">
                  <c:v>1.6647499999999999E-12</c:v>
                </c:pt>
                <c:pt idx="8544">
                  <c:v>1.8344599999999998E-12</c:v>
                </c:pt>
                <c:pt idx="8545">
                  <c:v>1.8344599999999998E-12</c:v>
                </c:pt>
                <c:pt idx="8546">
                  <c:v>2.5810300000000001E-11</c:v>
                </c:pt>
                <c:pt idx="8547">
                  <c:v>2.5810300000000001E-11</c:v>
                </c:pt>
                <c:pt idx="8548">
                  <c:v>2.23735E-12</c:v>
                </c:pt>
                <c:pt idx="8549">
                  <c:v>2.23735E-12</c:v>
                </c:pt>
                <c:pt idx="8550">
                  <c:v>1.65374E-12</c:v>
                </c:pt>
                <c:pt idx="8551">
                  <c:v>1.65374E-12</c:v>
                </c:pt>
                <c:pt idx="8552">
                  <c:v>2.66431E-12</c:v>
                </c:pt>
                <c:pt idx="8553">
                  <c:v>2.66431E-12</c:v>
                </c:pt>
                <c:pt idx="8554">
                  <c:v>1.52147E-12</c:v>
                </c:pt>
                <c:pt idx="8555">
                  <c:v>1.52147E-12</c:v>
                </c:pt>
                <c:pt idx="8556">
                  <c:v>2.0689699999999998E-12</c:v>
                </c:pt>
                <c:pt idx="8557">
                  <c:v>2.0689699999999998E-12</c:v>
                </c:pt>
                <c:pt idx="8558">
                  <c:v>1.4746400000000001E-12</c:v>
                </c:pt>
                <c:pt idx="8559">
                  <c:v>1.4746400000000001E-12</c:v>
                </c:pt>
                <c:pt idx="8560">
                  <c:v>4.59591E-12</c:v>
                </c:pt>
                <c:pt idx="8561">
                  <c:v>4.59591E-12</c:v>
                </c:pt>
                <c:pt idx="8562">
                  <c:v>1.9810700000000002E-12</c:v>
                </c:pt>
                <c:pt idx="8563">
                  <c:v>1.9810700000000002E-12</c:v>
                </c:pt>
                <c:pt idx="8564">
                  <c:v>2.54478E-12</c:v>
                </c:pt>
                <c:pt idx="8565">
                  <c:v>2.54478E-12</c:v>
                </c:pt>
                <c:pt idx="8566">
                  <c:v>1.59023E-12</c:v>
                </c:pt>
                <c:pt idx="8567">
                  <c:v>1.59023E-12</c:v>
                </c:pt>
                <c:pt idx="8568">
                  <c:v>2.0749E-12</c:v>
                </c:pt>
                <c:pt idx="8569">
                  <c:v>2.0749E-12</c:v>
                </c:pt>
                <c:pt idx="8570">
                  <c:v>1.8269399999999999E-12</c:v>
                </c:pt>
                <c:pt idx="8571">
                  <c:v>1.8269399999999999E-12</c:v>
                </c:pt>
                <c:pt idx="8572">
                  <c:v>1.6485699999999999E-12</c:v>
                </c:pt>
                <c:pt idx="8573">
                  <c:v>1.6485699999999999E-12</c:v>
                </c:pt>
                <c:pt idx="8574">
                  <c:v>1.69184E-12</c:v>
                </c:pt>
                <c:pt idx="8575">
                  <c:v>1.69184E-12</c:v>
                </c:pt>
                <c:pt idx="8576">
                  <c:v>1.52744E-12</c:v>
                </c:pt>
                <c:pt idx="8577">
                  <c:v>1.52744E-12</c:v>
                </c:pt>
                <c:pt idx="8578">
                  <c:v>2.0795300000000001E-12</c:v>
                </c:pt>
                <c:pt idx="8579">
                  <c:v>2.0795300000000001E-12</c:v>
                </c:pt>
                <c:pt idx="8580">
                  <c:v>1.4734299999999999E-12</c:v>
                </c:pt>
                <c:pt idx="8581">
                  <c:v>1.4734299999999999E-12</c:v>
                </c:pt>
                <c:pt idx="8582">
                  <c:v>1.5693099999999999E-12</c:v>
                </c:pt>
                <c:pt idx="8583">
                  <c:v>1.5693099999999999E-12</c:v>
                </c:pt>
                <c:pt idx="8584">
                  <c:v>1.5415599999999999E-12</c:v>
                </c:pt>
                <c:pt idx="8585">
                  <c:v>1.5415599999999999E-12</c:v>
                </c:pt>
                <c:pt idx="8586">
                  <c:v>1.6775000000000001E-12</c:v>
                </c:pt>
                <c:pt idx="8587">
                  <c:v>1.6775000000000001E-12</c:v>
                </c:pt>
                <c:pt idx="8588">
                  <c:v>1.4174799999999999E-12</c:v>
                </c:pt>
                <c:pt idx="8589">
                  <c:v>1.4174799999999999E-12</c:v>
                </c:pt>
                <c:pt idx="8590">
                  <c:v>1.8695700000000001E-12</c:v>
                </c:pt>
                <c:pt idx="8591">
                  <c:v>1.8695700000000001E-12</c:v>
                </c:pt>
                <c:pt idx="8592">
                  <c:v>8.40351E-12</c:v>
                </c:pt>
                <c:pt idx="8593">
                  <c:v>8.40351E-12</c:v>
                </c:pt>
                <c:pt idx="8594">
                  <c:v>1.7188300000000001E-12</c:v>
                </c:pt>
                <c:pt idx="8595">
                  <c:v>1.7188300000000001E-12</c:v>
                </c:pt>
                <c:pt idx="8596">
                  <c:v>1.7178900000000001E-12</c:v>
                </c:pt>
                <c:pt idx="8597">
                  <c:v>1.7178900000000001E-12</c:v>
                </c:pt>
                <c:pt idx="8598">
                  <c:v>2.4943500000000002E-12</c:v>
                </c:pt>
                <c:pt idx="8599">
                  <c:v>2.4943500000000002E-12</c:v>
                </c:pt>
                <c:pt idx="8600">
                  <c:v>1.5514099999999999E-12</c:v>
                </c:pt>
                <c:pt idx="8601">
                  <c:v>1.5514099999999999E-12</c:v>
                </c:pt>
                <c:pt idx="8602">
                  <c:v>2.2497599999999999E-12</c:v>
                </c:pt>
                <c:pt idx="8603">
                  <c:v>2.2497599999999999E-12</c:v>
                </c:pt>
                <c:pt idx="8604">
                  <c:v>2.0581200000000001E-12</c:v>
                </c:pt>
                <c:pt idx="8605">
                  <c:v>2.0581200000000001E-12</c:v>
                </c:pt>
                <c:pt idx="8606">
                  <c:v>1.55184E-12</c:v>
                </c:pt>
                <c:pt idx="8607">
                  <c:v>1.55184E-12</c:v>
                </c:pt>
                <c:pt idx="8608">
                  <c:v>2.32439E-12</c:v>
                </c:pt>
                <c:pt idx="8609">
                  <c:v>2.32439E-12</c:v>
                </c:pt>
                <c:pt idx="8610">
                  <c:v>1.52939E-12</c:v>
                </c:pt>
                <c:pt idx="8611">
                  <c:v>1.52939E-12</c:v>
                </c:pt>
                <c:pt idx="8612">
                  <c:v>1.38024E-12</c:v>
                </c:pt>
                <c:pt idx="8613">
                  <c:v>1.38024E-12</c:v>
                </c:pt>
                <c:pt idx="8614">
                  <c:v>2.2165199999999999E-12</c:v>
                </c:pt>
                <c:pt idx="8615">
                  <c:v>2.2165199999999999E-12</c:v>
                </c:pt>
                <c:pt idx="8616">
                  <c:v>1.61125E-12</c:v>
                </c:pt>
                <c:pt idx="8617">
                  <c:v>1.61125E-12</c:v>
                </c:pt>
                <c:pt idx="8618">
                  <c:v>1.41184E-12</c:v>
                </c:pt>
                <c:pt idx="8619">
                  <c:v>1.41184E-12</c:v>
                </c:pt>
                <c:pt idx="8620">
                  <c:v>2.2771199999999999E-12</c:v>
                </c:pt>
                <c:pt idx="8621">
                  <c:v>2.2771199999999999E-12</c:v>
                </c:pt>
                <c:pt idx="8622">
                  <c:v>2.0083900000000001E-12</c:v>
                </c:pt>
                <c:pt idx="8623">
                  <c:v>2.0083900000000001E-12</c:v>
                </c:pt>
                <c:pt idx="8624">
                  <c:v>1.7771799999999999E-12</c:v>
                </c:pt>
                <c:pt idx="8625">
                  <c:v>1.7771799999999999E-12</c:v>
                </c:pt>
                <c:pt idx="8626">
                  <c:v>2.52146E-12</c:v>
                </c:pt>
                <c:pt idx="8627">
                  <c:v>2.52146E-12</c:v>
                </c:pt>
                <c:pt idx="8628">
                  <c:v>1.46569E-12</c:v>
                </c:pt>
                <c:pt idx="8629">
                  <c:v>1.46569E-12</c:v>
                </c:pt>
                <c:pt idx="8630">
                  <c:v>1.9768900000000001E-12</c:v>
                </c:pt>
                <c:pt idx="8631">
                  <c:v>1.9768900000000001E-12</c:v>
                </c:pt>
                <c:pt idx="8632">
                  <c:v>1.53402E-12</c:v>
                </c:pt>
                <c:pt idx="8633">
                  <c:v>1.53402E-12</c:v>
                </c:pt>
                <c:pt idx="8634">
                  <c:v>1.9824000000000001E-12</c:v>
                </c:pt>
                <c:pt idx="8635">
                  <c:v>1.9824000000000001E-12</c:v>
                </c:pt>
                <c:pt idx="8636">
                  <c:v>1.47364E-12</c:v>
                </c:pt>
                <c:pt idx="8637">
                  <c:v>1.47364E-12</c:v>
                </c:pt>
                <c:pt idx="8638">
                  <c:v>3.30003E-12</c:v>
                </c:pt>
                <c:pt idx="8639">
                  <c:v>3.30003E-12</c:v>
                </c:pt>
                <c:pt idx="8640">
                  <c:v>1.8233700000000001E-12</c:v>
                </c:pt>
                <c:pt idx="8641">
                  <c:v>1.8233700000000001E-12</c:v>
                </c:pt>
                <c:pt idx="8642">
                  <c:v>1.48161E-12</c:v>
                </c:pt>
                <c:pt idx="8643">
                  <c:v>1.48161E-12</c:v>
                </c:pt>
                <c:pt idx="8644">
                  <c:v>6.0348000000000001E-12</c:v>
                </c:pt>
                <c:pt idx="8645">
                  <c:v>6.0348000000000001E-12</c:v>
                </c:pt>
                <c:pt idx="8646">
                  <c:v>1.75836E-12</c:v>
                </c:pt>
                <c:pt idx="8647">
                  <c:v>1.75836E-12</c:v>
                </c:pt>
                <c:pt idx="8648">
                  <c:v>1.52619E-12</c:v>
                </c:pt>
                <c:pt idx="8649">
                  <c:v>1.52619E-12</c:v>
                </c:pt>
                <c:pt idx="8650">
                  <c:v>1.7903299999999999E-12</c:v>
                </c:pt>
                <c:pt idx="8651">
                  <c:v>1.7903299999999999E-12</c:v>
                </c:pt>
                <c:pt idx="8652">
                  <c:v>1.38282E-12</c:v>
                </c:pt>
                <c:pt idx="8653">
                  <c:v>1.38282E-12</c:v>
                </c:pt>
                <c:pt idx="8654">
                  <c:v>1.9974500000000001E-12</c:v>
                </c:pt>
                <c:pt idx="8655">
                  <c:v>1.9974500000000001E-12</c:v>
                </c:pt>
                <c:pt idx="8656">
                  <c:v>1.9028200000000002E-12</c:v>
                </c:pt>
                <c:pt idx="8657">
                  <c:v>1.9028200000000002E-12</c:v>
                </c:pt>
                <c:pt idx="8658">
                  <c:v>1.8028499999999999E-12</c:v>
                </c:pt>
                <c:pt idx="8659">
                  <c:v>1.8028499999999999E-12</c:v>
                </c:pt>
                <c:pt idx="8660">
                  <c:v>1.8957000000000001E-12</c:v>
                </c:pt>
                <c:pt idx="8661">
                  <c:v>1.8957000000000001E-12</c:v>
                </c:pt>
                <c:pt idx="8662">
                  <c:v>1.77567E-12</c:v>
                </c:pt>
                <c:pt idx="8663">
                  <c:v>1.77567E-12</c:v>
                </c:pt>
                <c:pt idx="8664">
                  <c:v>1.5013500000000001E-12</c:v>
                </c:pt>
                <c:pt idx="8665">
                  <c:v>1.5013500000000001E-12</c:v>
                </c:pt>
                <c:pt idx="8666">
                  <c:v>1.9237800000000001E-12</c:v>
                </c:pt>
                <c:pt idx="8667">
                  <c:v>1.9237800000000001E-12</c:v>
                </c:pt>
                <c:pt idx="8668">
                  <c:v>1.7417499999999999E-12</c:v>
                </c:pt>
                <c:pt idx="8669">
                  <c:v>1.7417499999999999E-12</c:v>
                </c:pt>
                <c:pt idx="8670">
                  <c:v>1.91221E-12</c:v>
                </c:pt>
                <c:pt idx="8671">
                  <c:v>1.91221E-12</c:v>
                </c:pt>
                <c:pt idx="8672">
                  <c:v>2.4905100000000001E-12</c:v>
                </c:pt>
                <c:pt idx="8673">
                  <c:v>2.4905100000000001E-12</c:v>
                </c:pt>
                <c:pt idx="8674">
                  <c:v>1.5205399999999999E-12</c:v>
                </c:pt>
                <c:pt idx="8675">
                  <c:v>1.5205399999999999E-12</c:v>
                </c:pt>
                <c:pt idx="8676">
                  <c:v>2.0359699999999999E-12</c:v>
                </c:pt>
                <c:pt idx="8677">
                  <c:v>2.0359699999999999E-12</c:v>
                </c:pt>
                <c:pt idx="8678">
                  <c:v>1.97326E-12</c:v>
                </c:pt>
                <c:pt idx="8679">
                  <c:v>1.97326E-12</c:v>
                </c:pt>
                <c:pt idx="8680">
                  <c:v>1.57457E-12</c:v>
                </c:pt>
                <c:pt idx="8681">
                  <c:v>1.57457E-12</c:v>
                </c:pt>
                <c:pt idx="8682">
                  <c:v>1.7339699999999999E-12</c:v>
                </c:pt>
                <c:pt idx="8683">
                  <c:v>1.7339699999999999E-12</c:v>
                </c:pt>
                <c:pt idx="8684">
                  <c:v>2.08068E-12</c:v>
                </c:pt>
                <c:pt idx="8685">
                  <c:v>2.08068E-12</c:v>
                </c:pt>
                <c:pt idx="8686">
                  <c:v>1.56063E-12</c:v>
                </c:pt>
                <c:pt idx="8687">
                  <c:v>1.56063E-12</c:v>
                </c:pt>
                <c:pt idx="8688">
                  <c:v>1.7869E-12</c:v>
                </c:pt>
                <c:pt idx="8689">
                  <c:v>1.7869E-12</c:v>
                </c:pt>
                <c:pt idx="8690">
                  <c:v>2.2847099999999999E-12</c:v>
                </c:pt>
                <c:pt idx="8691">
                  <c:v>2.2847099999999999E-12</c:v>
                </c:pt>
                <c:pt idx="8692">
                  <c:v>1.4627099999999999E-12</c:v>
                </c:pt>
                <c:pt idx="8693">
                  <c:v>1.4627099999999999E-12</c:v>
                </c:pt>
                <c:pt idx="8694">
                  <c:v>1.58849E-12</c:v>
                </c:pt>
                <c:pt idx="8695">
                  <c:v>1.58849E-12</c:v>
                </c:pt>
                <c:pt idx="8696">
                  <c:v>2.0484100000000002E-12</c:v>
                </c:pt>
                <c:pt idx="8697">
                  <c:v>2.0484100000000002E-12</c:v>
                </c:pt>
                <c:pt idx="8698">
                  <c:v>1.55037E-12</c:v>
                </c:pt>
                <c:pt idx="8699">
                  <c:v>1.55037E-12</c:v>
                </c:pt>
                <c:pt idx="8700">
                  <c:v>1.7729599999999999E-12</c:v>
                </c:pt>
                <c:pt idx="8701">
                  <c:v>1.7729599999999999E-12</c:v>
                </c:pt>
                <c:pt idx="8702">
                  <c:v>2.0598000000000002E-12</c:v>
                </c:pt>
                <c:pt idx="8703">
                  <c:v>2.0598000000000002E-12</c:v>
                </c:pt>
                <c:pt idx="8704">
                  <c:v>1.9516699999999999E-12</c:v>
                </c:pt>
                <c:pt idx="8705">
                  <c:v>1.9516699999999999E-12</c:v>
                </c:pt>
                <c:pt idx="8706">
                  <c:v>1.8265599999999998E-12</c:v>
                </c:pt>
                <c:pt idx="8707">
                  <c:v>1.8265599999999998E-12</c:v>
                </c:pt>
                <c:pt idx="8708">
                  <c:v>1.37691E-12</c:v>
                </c:pt>
                <c:pt idx="8709">
                  <c:v>1.37691E-12</c:v>
                </c:pt>
                <c:pt idx="8710">
                  <c:v>1.82767E-12</c:v>
                </c:pt>
                <c:pt idx="8711">
                  <c:v>1.82767E-12</c:v>
                </c:pt>
                <c:pt idx="8712">
                  <c:v>1.67397E-12</c:v>
                </c:pt>
                <c:pt idx="8713">
                  <c:v>1.67397E-12</c:v>
                </c:pt>
                <c:pt idx="8714">
                  <c:v>2.1122600000000001E-12</c:v>
                </c:pt>
                <c:pt idx="8715">
                  <c:v>2.1122600000000001E-12</c:v>
                </c:pt>
                <c:pt idx="8716">
                  <c:v>1.5972000000000001E-12</c:v>
                </c:pt>
                <c:pt idx="8717">
                  <c:v>1.5972000000000001E-12</c:v>
                </c:pt>
                <c:pt idx="8718">
                  <c:v>2.11047E-12</c:v>
                </c:pt>
                <c:pt idx="8719">
                  <c:v>2.11047E-12</c:v>
                </c:pt>
                <c:pt idx="8720">
                  <c:v>1.8655400000000001E-12</c:v>
                </c:pt>
                <c:pt idx="8721">
                  <c:v>1.8655400000000001E-12</c:v>
                </c:pt>
                <c:pt idx="8722">
                  <c:v>1.63459E-12</c:v>
                </c:pt>
                <c:pt idx="8723">
                  <c:v>1.63459E-12</c:v>
                </c:pt>
                <c:pt idx="8724">
                  <c:v>1.5604899999999999E-12</c:v>
                </c:pt>
                <c:pt idx="8725">
                  <c:v>1.5604899999999999E-12</c:v>
                </c:pt>
                <c:pt idx="8726">
                  <c:v>1.9243000000000002E-12</c:v>
                </c:pt>
                <c:pt idx="8727">
                  <c:v>1.9243000000000002E-12</c:v>
                </c:pt>
                <c:pt idx="8728">
                  <c:v>2.1642800000000001E-12</c:v>
                </c:pt>
                <c:pt idx="8729">
                  <c:v>2.1642800000000001E-12</c:v>
                </c:pt>
                <c:pt idx="8730">
                  <c:v>2.30199E-12</c:v>
                </c:pt>
                <c:pt idx="8731">
                  <c:v>2.30199E-12</c:v>
                </c:pt>
                <c:pt idx="8732">
                  <c:v>1.81895E-12</c:v>
                </c:pt>
                <c:pt idx="8733">
                  <c:v>1.81895E-12</c:v>
                </c:pt>
                <c:pt idx="8734">
                  <c:v>1.6670200000000001E-12</c:v>
                </c:pt>
                <c:pt idx="8735">
                  <c:v>1.6670200000000001E-12</c:v>
                </c:pt>
                <c:pt idx="8736">
                  <c:v>1.7308000000000001E-12</c:v>
                </c:pt>
                <c:pt idx="8737">
                  <c:v>1.7308000000000001E-12</c:v>
                </c:pt>
                <c:pt idx="8738">
                  <c:v>1.6783099999999999E-12</c:v>
                </c:pt>
                <c:pt idx="8739">
                  <c:v>1.6783099999999999E-12</c:v>
                </c:pt>
                <c:pt idx="8740">
                  <c:v>2.1187900000000001E-12</c:v>
                </c:pt>
                <c:pt idx="8741">
                  <c:v>2.1187900000000001E-12</c:v>
                </c:pt>
                <c:pt idx="8742">
                  <c:v>1.3738000000000001E-12</c:v>
                </c:pt>
                <c:pt idx="8743">
                  <c:v>1.3738000000000001E-12</c:v>
                </c:pt>
                <c:pt idx="8744">
                  <c:v>2.1516600000000001E-12</c:v>
                </c:pt>
                <c:pt idx="8745">
                  <c:v>2.1516600000000001E-12</c:v>
                </c:pt>
                <c:pt idx="8746">
                  <c:v>1.6388200000000001E-12</c:v>
                </c:pt>
                <c:pt idx="8747">
                  <c:v>1.6388200000000001E-12</c:v>
                </c:pt>
                <c:pt idx="8748">
                  <c:v>2.41933E-12</c:v>
                </c:pt>
                <c:pt idx="8749">
                  <c:v>2.41933E-12</c:v>
                </c:pt>
                <c:pt idx="8750">
                  <c:v>1.7786800000000001E-12</c:v>
                </c:pt>
                <c:pt idx="8751">
                  <c:v>1.7786800000000001E-12</c:v>
                </c:pt>
                <c:pt idx="8752">
                  <c:v>1.7415599999999999E-12</c:v>
                </c:pt>
                <c:pt idx="8753">
                  <c:v>1.7415599999999999E-12</c:v>
                </c:pt>
                <c:pt idx="8754">
                  <c:v>1.29662E-11</c:v>
                </c:pt>
                <c:pt idx="8755">
                  <c:v>1.29662E-11</c:v>
                </c:pt>
                <c:pt idx="8756">
                  <c:v>2.05951E-12</c:v>
                </c:pt>
                <c:pt idx="8757">
                  <c:v>2.05951E-12</c:v>
                </c:pt>
                <c:pt idx="8758">
                  <c:v>2.0365899999999999E-12</c:v>
                </c:pt>
                <c:pt idx="8759">
                  <c:v>2.0365899999999999E-12</c:v>
                </c:pt>
                <c:pt idx="8760">
                  <c:v>1.8678799999999999E-12</c:v>
                </c:pt>
                <c:pt idx="8761">
                  <c:v>1.8678799999999999E-12</c:v>
                </c:pt>
                <c:pt idx="8762">
                  <c:v>2.90799E-12</c:v>
                </c:pt>
                <c:pt idx="8763">
                  <c:v>2.90799E-12</c:v>
                </c:pt>
                <c:pt idx="8764">
                  <c:v>1.45218E-12</c:v>
                </c:pt>
                <c:pt idx="8765">
                  <c:v>1.45218E-12</c:v>
                </c:pt>
                <c:pt idx="8766">
                  <c:v>1.8730699999999998E-12</c:v>
                </c:pt>
                <c:pt idx="8767">
                  <c:v>1.8730699999999998E-12</c:v>
                </c:pt>
                <c:pt idx="8768">
                  <c:v>1.4284200000000001E-12</c:v>
                </c:pt>
                <c:pt idx="8769">
                  <c:v>1.4284200000000001E-12</c:v>
                </c:pt>
                <c:pt idx="8770">
                  <c:v>1.7561299999999999E-12</c:v>
                </c:pt>
                <c:pt idx="8771">
                  <c:v>1.7561299999999999E-12</c:v>
                </c:pt>
                <c:pt idx="8772">
                  <c:v>2.2608699999999998E-12</c:v>
                </c:pt>
                <c:pt idx="8773">
                  <c:v>2.2608699999999998E-12</c:v>
                </c:pt>
                <c:pt idx="8774">
                  <c:v>2.1279200000000001E-12</c:v>
                </c:pt>
                <c:pt idx="8775">
                  <c:v>2.1279200000000001E-12</c:v>
                </c:pt>
                <c:pt idx="8776">
                  <c:v>1.49507E-12</c:v>
                </c:pt>
                <c:pt idx="8777">
                  <c:v>1.49507E-12</c:v>
                </c:pt>
                <c:pt idx="8778">
                  <c:v>1.6370799999999999E-12</c:v>
                </c:pt>
                <c:pt idx="8779">
                  <c:v>1.6370799999999999E-12</c:v>
                </c:pt>
                <c:pt idx="8780">
                  <c:v>1.72938E-12</c:v>
                </c:pt>
                <c:pt idx="8781">
                  <c:v>1.72938E-12</c:v>
                </c:pt>
                <c:pt idx="8782">
                  <c:v>1.5591899999999999E-12</c:v>
                </c:pt>
                <c:pt idx="8783">
                  <c:v>1.5591899999999999E-12</c:v>
                </c:pt>
                <c:pt idx="8784">
                  <c:v>1.86696E-12</c:v>
                </c:pt>
                <c:pt idx="8785">
                  <c:v>1.86696E-12</c:v>
                </c:pt>
                <c:pt idx="8786">
                  <c:v>2.00438E-12</c:v>
                </c:pt>
                <c:pt idx="8787">
                  <c:v>2.00438E-12</c:v>
                </c:pt>
                <c:pt idx="8788">
                  <c:v>1.9560499999999999E-12</c:v>
                </c:pt>
                <c:pt idx="8789">
                  <c:v>1.9560499999999999E-12</c:v>
                </c:pt>
                <c:pt idx="8790">
                  <c:v>1.8243399999999999E-12</c:v>
                </c:pt>
                <c:pt idx="8791">
                  <c:v>1.8243399999999999E-12</c:v>
                </c:pt>
                <c:pt idx="8792">
                  <c:v>2.2652899999999999E-12</c:v>
                </c:pt>
                <c:pt idx="8793">
                  <c:v>2.2652899999999999E-12</c:v>
                </c:pt>
                <c:pt idx="8794">
                  <c:v>1.9866100000000002E-12</c:v>
                </c:pt>
                <c:pt idx="8795">
                  <c:v>1.9866100000000002E-12</c:v>
                </c:pt>
                <c:pt idx="8796">
                  <c:v>1.73353E-12</c:v>
                </c:pt>
                <c:pt idx="8797">
                  <c:v>1.73353E-12</c:v>
                </c:pt>
                <c:pt idx="8798">
                  <c:v>1.53811E-12</c:v>
                </c:pt>
                <c:pt idx="8799">
                  <c:v>1.53811E-12</c:v>
                </c:pt>
                <c:pt idx="8800">
                  <c:v>1.8227500000000001E-12</c:v>
                </c:pt>
                <c:pt idx="8801">
                  <c:v>1.8227500000000001E-12</c:v>
                </c:pt>
                <c:pt idx="8802">
                  <c:v>1.48146E-12</c:v>
                </c:pt>
                <c:pt idx="8803">
                  <c:v>1.48146E-12</c:v>
                </c:pt>
                <c:pt idx="8804">
                  <c:v>1.9770499999999999E-12</c:v>
                </c:pt>
                <c:pt idx="8805">
                  <c:v>1.9770499999999999E-12</c:v>
                </c:pt>
                <c:pt idx="8806">
                  <c:v>1.9458E-12</c:v>
                </c:pt>
                <c:pt idx="8807">
                  <c:v>1.9458E-12</c:v>
                </c:pt>
                <c:pt idx="8808">
                  <c:v>3.2818899999999999E-12</c:v>
                </c:pt>
                <c:pt idx="8809">
                  <c:v>3.2818899999999999E-12</c:v>
                </c:pt>
                <c:pt idx="8810">
                  <c:v>7.9810299999999999E-11</c:v>
                </c:pt>
                <c:pt idx="8811">
                  <c:v>7.9810299999999999E-11</c:v>
                </c:pt>
                <c:pt idx="8812">
                  <c:v>2.1306300000000002E-12</c:v>
                </c:pt>
                <c:pt idx="8813">
                  <c:v>2.1306300000000002E-12</c:v>
                </c:pt>
                <c:pt idx="8814">
                  <c:v>1.4265200000000001E-12</c:v>
                </c:pt>
                <c:pt idx="8815">
                  <c:v>1.4265200000000001E-12</c:v>
                </c:pt>
                <c:pt idx="8816">
                  <c:v>2.8421000000000002E-12</c:v>
                </c:pt>
                <c:pt idx="8817">
                  <c:v>2.8421000000000002E-12</c:v>
                </c:pt>
                <c:pt idx="8818">
                  <c:v>2.21003E-12</c:v>
                </c:pt>
                <c:pt idx="8819">
                  <c:v>2.21003E-12</c:v>
                </c:pt>
                <c:pt idx="8820">
                  <c:v>1.921E-12</c:v>
                </c:pt>
                <c:pt idx="8821">
                  <c:v>1.921E-12</c:v>
                </c:pt>
                <c:pt idx="8822">
                  <c:v>1.91833E-12</c:v>
                </c:pt>
                <c:pt idx="8823">
                  <c:v>1.91833E-12</c:v>
                </c:pt>
                <c:pt idx="8824">
                  <c:v>1.41152E-12</c:v>
                </c:pt>
                <c:pt idx="8825">
                  <c:v>1.41152E-12</c:v>
                </c:pt>
                <c:pt idx="8826">
                  <c:v>1.91081E-12</c:v>
                </c:pt>
                <c:pt idx="8827">
                  <c:v>1.91081E-12</c:v>
                </c:pt>
                <c:pt idx="8828">
                  <c:v>1.4853800000000001E-12</c:v>
                </c:pt>
                <c:pt idx="8829">
                  <c:v>1.4853800000000001E-12</c:v>
                </c:pt>
                <c:pt idx="8830">
                  <c:v>1.7920399999999999E-12</c:v>
                </c:pt>
                <c:pt idx="8831">
                  <c:v>1.7920399999999999E-12</c:v>
                </c:pt>
                <c:pt idx="8832">
                  <c:v>1.8446400000000001E-12</c:v>
                </c:pt>
                <c:pt idx="8833">
                  <c:v>1.8446400000000001E-12</c:v>
                </c:pt>
                <c:pt idx="8834">
                  <c:v>1.9017900000000001E-12</c:v>
                </c:pt>
                <c:pt idx="8835">
                  <c:v>1.9017900000000001E-12</c:v>
                </c:pt>
                <c:pt idx="8836">
                  <c:v>1.4672200000000001E-12</c:v>
                </c:pt>
                <c:pt idx="8837">
                  <c:v>1.4672200000000001E-12</c:v>
                </c:pt>
                <c:pt idx="8838">
                  <c:v>3.1276799999999999E-12</c:v>
                </c:pt>
                <c:pt idx="8839">
                  <c:v>3.1276799999999999E-12</c:v>
                </c:pt>
                <c:pt idx="8840">
                  <c:v>2.00127E-12</c:v>
                </c:pt>
                <c:pt idx="8841">
                  <c:v>2.00127E-12</c:v>
                </c:pt>
                <c:pt idx="8842">
                  <c:v>1.9925399999999999E-12</c:v>
                </c:pt>
                <c:pt idx="8843">
                  <c:v>1.9925399999999999E-12</c:v>
                </c:pt>
                <c:pt idx="8844">
                  <c:v>1.7618400000000001E-12</c:v>
                </c:pt>
                <c:pt idx="8845">
                  <c:v>1.7618400000000001E-12</c:v>
                </c:pt>
                <c:pt idx="8846">
                  <c:v>2.3867200000000002E-12</c:v>
                </c:pt>
                <c:pt idx="8847">
                  <c:v>2.3867200000000002E-12</c:v>
                </c:pt>
                <c:pt idx="8848">
                  <c:v>2.2676799999999999E-12</c:v>
                </c:pt>
                <c:pt idx="8849">
                  <c:v>2.2676799999999999E-12</c:v>
                </c:pt>
                <c:pt idx="8850">
                  <c:v>1.7018899999999999E-12</c:v>
                </c:pt>
                <c:pt idx="8851">
                  <c:v>1.7018899999999999E-12</c:v>
                </c:pt>
                <c:pt idx="8852">
                  <c:v>1.89528E-12</c:v>
                </c:pt>
                <c:pt idx="8853">
                  <c:v>1.89528E-12</c:v>
                </c:pt>
                <c:pt idx="8854">
                  <c:v>1.5459300000000001E-12</c:v>
                </c:pt>
                <c:pt idx="8855">
                  <c:v>1.5459300000000001E-12</c:v>
                </c:pt>
                <c:pt idx="8856">
                  <c:v>2.3656599999999998E-12</c:v>
                </c:pt>
                <c:pt idx="8857">
                  <c:v>2.3656599999999998E-12</c:v>
                </c:pt>
                <c:pt idx="8858">
                  <c:v>2.5083099999999998E-12</c:v>
                </c:pt>
                <c:pt idx="8859">
                  <c:v>2.5083099999999998E-12</c:v>
                </c:pt>
                <c:pt idx="8860">
                  <c:v>1.38583E-12</c:v>
                </c:pt>
                <c:pt idx="8861">
                  <c:v>1.38583E-12</c:v>
                </c:pt>
                <c:pt idx="8862">
                  <c:v>1.8977699999999999E-12</c:v>
                </c:pt>
                <c:pt idx="8863">
                  <c:v>1.8977699999999999E-12</c:v>
                </c:pt>
                <c:pt idx="8864">
                  <c:v>1.47626E-12</c:v>
                </c:pt>
                <c:pt idx="8865">
                  <c:v>1.47626E-12</c:v>
                </c:pt>
                <c:pt idx="8866">
                  <c:v>1.9353599999999999E-12</c:v>
                </c:pt>
                <c:pt idx="8867">
                  <c:v>1.9353599999999999E-12</c:v>
                </c:pt>
                <c:pt idx="8868">
                  <c:v>1.8317500000000001E-12</c:v>
                </c:pt>
                <c:pt idx="8869">
                  <c:v>1.8317500000000001E-12</c:v>
                </c:pt>
                <c:pt idx="8870">
                  <c:v>1.8983300000000001E-12</c:v>
                </c:pt>
                <c:pt idx="8871">
                  <c:v>1.8983300000000001E-12</c:v>
                </c:pt>
                <c:pt idx="8872">
                  <c:v>2.1963999999999998E-12</c:v>
                </c:pt>
                <c:pt idx="8873">
                  <c:v>2.1963999999999998E-12</c:v>
                </c:pt>
                <c:pt idx="8874">
                  <c:v>3.3700100000000001E-12</c:v>
                </c:pt>
                <c:pt idx="8875">
                  <c:v>3.3700100000000001E-12</c:v>
                </c:pt>
                <c:pt idx="8876">
                  <c:v>3.6144299999999998E-11</c:v>
                </c:pt>
                <c:pt idx="8877">
                  <c:v>3.6144299999999998E-11</c:v>
                </c:pt>
                <c:pt idx="8878">
                  <c:v>1.62428E-12</c:v>
                </c:pt>
                <c:pt idx="8879">
                  <c:v>1.62428E-12</c:v>
                </c:pt>
                <c:pt idx="8880">
                  <c:v>1.49562E-12</c:v>
                </c:pt>
                <c:pt idx="8881">
                  <c:v>1.49562E-12</c:v>
                </c:pt>
                <c:pt idx="8882">
                  <c:v>1.5975799999999999E-12</c:v>
                </c:pt>
                <c:pt idx="8883">
                  <c:v>1.5975799999999999E-12</c:v>
                </c:pt>
                <c:pt idx="8884">
                  <c:v>2.8593300000000001E-12</c:v>
                </c:pt>
                <c:pt idx="8885">
                  <c:v>2.8593300000000001E-12</c:v>
                </c:pt>
                <c:pt idx="8886">
                  <c:v>1.64042E-12</c:v>
                </c:pt>
                <c:pt idx="8887">
                  <c:v>1.64042E-12</c:v>
                </c:pt>
                <c:pt idx="8888">
                  <c:v>1.79265E-12</c:v>
                </c:pt>
                <c:pt idx="8889">
                  <c:v>1.79265E-12</c:v>
                </c:pt>
                <c:pt idx="8890">
                  <c:v>2.0190099999999999E-12</c:v>
                </c:pt>
                <c:pt idx="8891">
                  <c:v>2.0190099999999999E-12</c:v>
                </c:pt>
                <c:pt idx="8892">
                  <c:v>1.51301E-12</c:v>
                </c:pt>
                <c:pt idx="8893">
                  <c:v>1.51301E-12</c:v>
                </c:pt>
                <c:pt idx="8894">
                  <c:v>1.8455399999999998E-12</c:v>
                </c:pt>
                <c:pt idx="8895">
                  <c:v>1.8455399999999998E-12</c:v>
                </c:pt>
                <c:pt idx="8896">
                  <c:v>1.5283000000000001E-12</c:v>
                </c:pt>
                <c:pt idx="8897">
                  <c:v>1.5283000000000001E-12</c:v>
                </c:pt>
                <c:pt idx="8898">
                  <c:v>2.1326599999999999E-12</c:v>
                </c:pt>
                <c:pt idx="8899">
                  <c:v>2.1326599999999999E-12</c:v>
                </c:pt>
                <c:pt idx="8900">
                  <c:v>1.7903999999999999E-12</c:v>
                </c:pt>
                <c:pt idx="8901">
                  <c:v>1.7903999999999999E-12</c:v>
                </c:pt>
                <c:pt idx="8902">
                  <c:v>1.53592E-12</c:v>
                </c:pt>
                <c:pt idx="8903">
                  <c:v>1.53592E-12</c:v>
                </c:pt>
                <c:pt idx="8904">
                  <c:v>2.43667E-12</c:v>
                </c:pt>
                <c:pt idx="8905">
                  <c:v>2.43667E-12</c:v>
                </c:pt>
                <c:pt idx="8906">
                  <c:v>1.7106099999999999E-12</c:v>
                </c:pt>
                <c:pt idx="8907">
                  <c:v>1.7106099999999999E-12</c:v>
                </c:pt>
                <c:pt idx="8908">
                  <c:v>5.07855E-12</c:v>
                </c:pt>
                <c:pt idx="8909">
                  <c:v>5.07855E-12</c:v>
                </c:pt>
                <c:pt idx="8910">
                  <c:v>1.70891E-12</c:v>
                </c:pt>
                <c:pt idx="8911">
                  <c:v>1.70891E-12</c:v>
                </c:pt>
                <c:pt idx="8912">
                  <c:v>1.71903E-12</c:v>
                </c:pt>
                <c:pt idx="8913">
                  <c:v>1.71903E-12</c:v>
                </c:pt>
                <c:pt idx="8914">
                  <c:v>1.66496E-12</c:v>
                </c:pt>
                <c:pt idx="8915">
                  <c:v>1.66496E-12</c:v>
                </c:pt>
                <c:pt idx="8916">
                  <c:v>1.8661299999999998E-12</c:v>
                </c:pt>
                <c:pt idx="8917">
                  <c:v>1.8661299999999998E-12</c:v>
                </c:pt>
                <c:pt idx="8918">
                  <c:v>1.53105E-12</c:v>
                </c:pt>
                <c:pt idx="8919">
                  <c:v>1.53105E-12</c:v>
                </c:pt>
                <c:pt idx="8920">
                  <c:v>1.8429099999999999E-12</c:v>
                </c:pt>
                <c:pt idx="8921">
                  <c:v>1.8429099999999999E-12</c:v>
                </c:pt>
                <c:pt idx="8922">
                  <c:v>1.5133900000000001E-12</c:v>
                </c:pt>
                <c:pt idx="8923">
                  <c:v>1.5133900000000001E-12</c:v>
                </c:pt>
                <c:pt idx="8924">
                  <c:v>2.9482799999999999E-11</c:v>
                </c:pt>
                <c:pt idx="8925">
                  <c:v>2.9482799999999999E-11</c:v>
                </c:pt>
                <c:pt idx="8926">
                  <c:v>2.5607099999999999E-12</c:v>
                </c:pt>
                <c:pt idx="8927">
                  <c:v>2.5607099999999999E-12</c:v>
                </c:pt>
                <c:pt idx="8928">
                  <c:v>1.4515200000000001E-12</c:v>
                </c:pt>
                <c:pt idx="8929">
                  <c:v>1.4515200000000001E-12</c:v>
                </c:pt>
                <c:pt idx="8930">
                  <c:v>1.6866699999999999E-12</c:v>
                </c:pt>
                <c:pt idx="8931">
                  <c:v>1.6866699999999999E-12</c:v>
                </c:pt>
                <c:pt idx="8932">
                  <c:v>2.2861799999999999E-12</c:v>
                </c:pt>
                <c:pt idx="8933">
                  <c:v>2.2861799999999999E-12</c:v>
                </c:pt>
                <c:pt idx="8934">
                  <c:v>1.4534399999999999E-12</c:v>
                </c:pt>
                <c:pt idx="8935">
                  <c:v>1.4534399999999999E-12</c:v>
                </c:pt>
                <c:pt idx="8936">
                  <c:v>1.55608E-12</c:v>
                </c:pt>
                <c:pt idx="8937">
                  <c:v>1.55608E-12</c:v>
                </c:pt>
                <c:pt idx="8938">
                  <c:v>1.5707E-12</c:v>
                </c:pt>
                <c:pt idx="8939">
                  <c:v>1.5707E-12</c:v>
                </c:pt>
                <c:pt idx="8940">
                  <c:v>1.71414E-12</c:v>
                </c:pt>
                <c:pt idx="8941">
                  <c:v>1.71414E-12</c:v>
                </c:pt>
                <c:pt idx="8942">
                  <c:v>1.9579899999999998E-12</c:v>
                </c:pt>
                <c:pt idx="8943">
                  <c:v>1.9579899999999998E-12</c:v>
                </c:pt>
                <c:pt idx="8944">
                  <c:v>1.4669100000000001E-12</c:v>
                </c:pt>
                <c:pt idx="8945">
                  <c:v>1.4669100000000001E-12</c:v>
                </c:pt>
                <c:pt idx="8946">
                  <c:v>1.45268E-12</c:v>
                </c:pt>
                <c:pt idx="8947">
                  <c:v>1.45268E-12</c:v>
                </c:pt>
                <c:pt idx="8948">
                  <c:v>2.1954300000000001E-12</c:v>
                </c:pt>
                <c:pt idx="8949">
                  <c:v>2.1954300000000001E-12</c:v>
                </c:pt>
                <c:pt idx="8950">
                  <c:v>1.9104499999999998E-12</c:v>
                </c:pt>
                <c:pt idx="8951">
                  <c:v>1.9104499999999998E-12</c:v>
                </c:pt>
                <c:pt idx="8952">
                  <c:v>2.0670100000000001E-12</c:v>
                </c:pt>
                <c:pt idx="8953">
                  <c:v>2.0670100000000001E-12</c:v>
                </c:pt>
                <c:pt idx="8954">
                  <c:v>1.4366999999999999E-12</c:v>
                </c:pt>
                <c:pt idx="8955">
                  <c:v>1.4366999999999999E-12</c:v>
                </c:pt>
                <c:pt idx="8956">
                  <c:v>1.87623E-12</c:v>
                </c:pt>
                <c:pt idx="8957">
                  <c:v>1.87623E-12</c:v>
                </c:pt>
                <c:pt idx="8958">
                  <c:v>1.4509E-12</c:v>
                </c:pt>
                <c:pt idx="8959">
                  <c:v>1.4509E-12</c:v>
                </c:pt>
                <c:pt idx="8960">
                  <c:v>1.8777500000000002E-12</c:v>
                </c:pt>
                <c:pt idx="8961">
                  <c:v>1.8777500000000002E-12</c:v>
                </c:pt>
                <c:pt idx="8962">
                  <c:v>3.3491100000000001E-12</c:v>
                </c:pt>
                <c:pt idx="8963">
                  <c:v>3.3491100000000001E-12</c:v>
                </c:pt>
                <c:pt idx="8964">
                  <c:v>1.5072500000000001E-12</c:v>
                </c:pt>
                <c:pt idx="8965">
                  <c:v>1.5072500000000001E-12</c:v>
                </c:pt>
                <c:pt idx="8966">
                  <c:v>2.3497999999999999E-12</c:v>
                </c:pt>
                <c:pt idx="8967">
                  <c:v>2.3497999999999999E-12</c:v>
                </c:pt>
                <c:pt idx="8968">
                  <c:v>1.5801500000000001E-12</c:v>
                </c:pt>
                <c:pt idx="8969">
                  <c:v>1.5801500000000001E-12</c:v>
                </c:pt>
                <c:pt idx="8970">
                  <c:v>3.0636599999999999E-12</c:v>
                </c:pt>
                <c:pt idx="8971">
                  <c:v>3.0636599999999999E-12</c:v>
                </c:pt>
                <c:pt idx="8972">
                  <c:v>2.0043699999999999E-12</c:v>
                </c:pt>
                <c:pt idx="8973">
                  <c:v>2.0043699999999999E-12</c:v>
                </c:pt>
                <c:pt idx="8974">
                  <c:v>1.7386199999999999E-12</c:v>
                </c:pt>
                <c:pt idx="8975">
                  <c:v>1.7386199999999999E-12</c:v>
                </c:pt>
                <c:pt idx="8976">
                  <c:v>2.1208500000000002E-12</c:v>
                </c:pt>
                <c:pt idx="8977">
                  <c:v>2.1208500000000002E-12</c:v>
                </c:pt>
                <c:pt idx="8978">
                  <c:v>1.7136699999999999E-12</c:v>
                </c:pt>
                <c:pt idx="8979">
                  <c:v>1.7136699999999999E-12</c:v>
                </c:pt>
                <c:pt idx="8980">
                  <c:v>2.6269499999999998E-12</c:v>
                </c:pt>
                <c:pt idx="8981">
                  <c:v>2.6269499999999998E-12</c:v>
                </c:pt>
                <c:pt idx="8982">
                  <c:v>1.6022999999999999E-12</c:v>
                </c:pt>
                <c:pt idx="8983">
                  <c:v>1.6022999999999999E-12</c:v>
                </c:pt>
                <c:pt idx="8984">
                  <c:v>2.4655800000000001E-12</c:v>
                </c:pt>
                <c:pt idx="8985">
                  <c:v>2.4655800000000001E-12</c:v>
                </c:pt>
                <c:pt idx="8986">
                  <c:v>1.85486E-12</c:v>
                </c:pt>
                <c:pt idx="8987">
                  <c:v>1.85486E-12</c:v>
                </c:pt>
                <c:pt idx="8988">
                  <c:v>3.9181099999999998E-12</c:v>
                </c:pt>
                <c:pt idx="8989">
                  <c:v>3.9181099999999998E-12</c:v>
                </c:pt>
                <c:pt idx="8990">
                  <c:v>2.0962900000000001E-12</c:v>
                </c:pt>
                <c:pt idx="8991">
                  <c:v>2.0962900000000001E-12</c:v>
                </c:pt>
                <c:pt idx="8992">
                  <c:v>3.1842199999999999E-12</c:v>
                </c:pt>
                <c:pt idx="8993">
                  <c:v>3.1842199999999999E-12</c:v>
                </c:pt>
                <c:pt idx="8994">
                  <c:v>2.6389599999999999E-12</c:v>
                </c:pt>
                <c:pt idx="8995">
                  <c:v>2.6389599999999999E-12</c:v>
                </c:pt>
                <c:pt idx="8996">
                  <c:v>1.8997899999999999E-12</c:v>
                </c:pt>
                <c:pt idx="8997">
                  <c:v>1.8997899999999999E-12</c:v>
                </c:pt>
                <c:pt idx="8998">
                  <c:v>1.4265400000000001E-12</c:v>
                </c:pt>
                <c:pt idx="8999">
                  <c:v>1.4265400000000001E-12</c:v>
                </c:pt>
                <c:pt idx="9000">
                  <c:v>2.5728700000000001E-12</c:v>
                </c:pt>
                <c:pt idx="9001">
                  <c:v>2.5728700000000001E-12</c:v>
                </c:pt>
                <c:pt idx="9002">
                  <c:v>1.47395E-12</c:v>
                </c:pt>
                <c:pt idx="9003">
                  <c:v>1.47395E-12</c:v>
                </c:pt>
                <c:pt idx="9004">
                  <c:v>1.6647799999999999E-12</c:v>
                </c:pt>
                <c:pt idx="9005">
                  <c:v>1.6647799999999999E-12</c:v>
                </c:pt>
                <c:pt idx="9006">
                  <c:v>2.4298199999999998E-12</c:v>
                </c:pt>
                <c:pt idx="9007">
                  <c:v>2.4298199999999998E-12</c:v>
                </c:pt>
                <c:pt idx="9008">
                  <c:v>1.51839E-12</c:v>
                </c:pt>
                <c:pt idx="9009">
                  <c:v>1.51839E-12</c:v>
                </c:pt>
                <c:pt idx="9010">
                  <c:v>1.76883E-12</c:v>
                </c:pt>
                <c:pt idx="9011">
                  <c:v>1.76883E-12</c:v>
                </c:pt>
                <c:pt idx="9012">
                  <c:v>1.6347699999999999E-12</c:v>
                </c:pt>
                <c:pt idx="9013">
                  <c:v>1.6347699999999999E-12</c:v>
                </c:pt>
                <c:pt idx="9014">
                  <c:v>9.5474900000000005E-12</c:v>
                </c:pt>
                <c:pt idx="9015">
                  <c:v>9.5474900000000005E-12</c:v>
                </c:pt>
                <c:pt idx="9016">
                  <c:v>2.4886400000000002E-12</c:v>
                </c:pt>
                <c:pt idx="9017">
                  <c:v>2.4886400000000002E-12</c:v>
                </c:pt>
                <c:pt idx="9018">
                  <c:v>1.74162E-12</c:v>
                </c:pt>
                <c:pt idx="9019">
                  <c:v>1.74162E-12</c:v>
                </c:pt>
                <c:pt idx="9020">
                  <c:v>1.9250899999999998E-12</c:v>
                </c:pt>
                <c:pt idx="9021">
                  <c:v>1.9250899999999998E-12</c:v>
                </c:pt>
                <c:pt idx="9022">
                  <c:v>1.6516299999999999E-12</c:v>
                </c:pt>
                <c:pt idx="9023">
                  <c:v>1.6516299999999999E-12</c:v>
                </c:pt>
                <c:pt idx="9024">
                  <c:v>2.2594900000000001E-12</c:v>
                </c:pt>
                <c:pt idx="9025">
                  <c:v>2.2594900000000001E-12</c:v>
                </c:pt>
                <c:pt idx="9026">
                  <c:v>2.4565999999999999E-12</c:v>
                </c:pt>
                <c:pt idx="9027">
                  <c:v>2.4565999999999999E-12</c:v>
                </c:pt>
                <c:pt idx="9028">
                  <c:v>2.2335000000000001E-12</c:v>
                </c:pt>
                <c:pt idx="9029">
                  <c:v>2.2335000000000001E-12</c:v>
                </c:pt>
                <c:pt idx="9030">
                  <c:v>1.49237E-12</c:v>
                </c:pt>
                <c:pt idx="9031">
                  <c:v>1.49237E-12</c:v>
                </c:pt>
                <c:pt idx="9032">
                  <c:v>1.4882000000000001E-12</c:v>
                </c:pt>
                <c:pt idx="9033">
                  <c:v>1.4882000000000001E-12</c:v>
                </c:pt>
                <c:pt idx="9034">
                  <c:v>2.7132099999999999E-12</c:v>
                </c:pt>
                <c:pt idx="9035">
                  <c:v>2.7132099999999999E-12</c:v>
                </c:pt>
                <c:pt idx="9036">
                  <c:v>1.6884600000000001E-12</c:v>
                </c:pt>
                <c:pt idx="9037">
                  <c:v>1.6884600000000001E-12</c:v>
                </c:pt>
                <c:pt idx="9038">
                  <c:v>1.69559E-12</c:v>
                </c:pt>
                <c:pt idx="9039">
                  <c:v>1.69559E-12</c:v>
                </c:pt>
                <c:pt idx="9040">
                  <c:v>2.0483400000000001E-12</c:v>
                </c:pt>
                <c:pt idx="9041">
                  <c:v>2.0483400000000001E-12</c:v>
                </c:pt>
                <c:pt idx="9042">
                  <c:v>1.5387699999999999E-12</c:v>
                </c:pt>
                <c:pt idx="9043">
                  <c:v>1.5387699999999999E-12</c:v>
                </c:pt>
                <c:pt idx="9044">
                  <c:v>1.48069E-12</c:v>
                </c:pt>
                <c:pt idx="9045">
                  <c:v>1.48069E-12</c:v>
                </c:pt>
                <c:pt idx="9046">
                  <c:v>1.5296700000000001E-12</c:v>
                </c:pt>
                <c:pt idx="9047">
                  <c:v>1.5296700000000001E-12</c:v>
                </c:pt>
                <c:pt idx="9048">
                  <c:v>1.80147E-12</c:v>
                </c:pt>
                <c:pt idx="9049">
                  <c:v>1.80147E-12</c:v>
                </c:pt>
                <c:pt idx="9050">
                  <c:v>2.2444599999999999E-12</c:v>
                </c:pt>
                <c:pt idx="9051">
                  <c:v>2.2444599999999999E-12</c:v>
                </c:pt>
                <c:pt idx="9052">
                  <c:v>1.50644E-12</c:v>
                </c:pt>
                <c:pt idx="9053">
                  <c:v>1.50644E-12</c:v>
                </c:pt>
                <c:pt idx="9054">
                  <c:v>5.0883799999999998E-12</c:v>
                </c:pt>
                <c:pt idx="9055">
                  <c:v>5.0883799999999998E-12</c:v>
                </c:pt>
                <c:pt idx="9056">
                  <c:v>1.47156E-12</c:v>
                </c:pt>
                <c:pt idx="9057">
                  <c:v>1.47156E-12</c:v>
                </c:pt>
                <c:pt idx="9058">
                  <c:v>1.9509099999999998E-12</c:v>
                </c:pt>
                <c:pt idx="9059">
                  <c:v>1.9509099999999998E-12</c:v>
                </c:pt>
                <c:pt idx="9060">
                  <c:v>1.5717200000000001E-12</c:v>
                </c:pt>
                <c:pt idx="9061">
                  <c:v>1.5717200000000001E-12</c:v>
                </c:pt>
                <c:pt idx="9062">
                  <c:v>1.47551E-12</c:v>
                </c:pt>
                <c:pt idx="9063">
                  <c:v>1.47551E-12</c:v>
                </c:pt>
                <c:pt idx="9064">
                  <c:v>2.2894299999999999E-12</c:v>
                </c:pt>
                <c:pt idx="9065">
                  <c:v>2.2894299999999999E-12</c:v>
                </c:pt>
                <c:pt idx="9066">
                  <c:v>1.4250000000000001E-12</c:v>
                </c:pt>
                <c:pt idx="9067">
                  <c:v>1.4250000000000001E-12</c:v>
                </c:pt>
                <c:pt idx="9068">
                  <c:v>1.5441899999999999E-12</c:v>
                </c:pt>
                <c:pt idx="9069">
                  <c:v>1.5441899999999999E-12</c:v>
                </c:pt>
                <c:pt idx="9070">
                  <c:v>1.7906700000000001E-12</c:v>
                </c:pt>
                <c:pt idx="9071">
                  <c:v>1.7906700000000001E-12</c:v>
                </c:pt>
                <c:pt idx="9072">
                  <c:v>2.1704300000000001E-12</c:v>
                </c:pt>
                <c:pt idx="9073">
                  <c:v>2.1704300000000001E-12</c:v>
                </c:pt>
                <c:pt idx="9074">
                  <c:v>1.4477299999999999E-12</c:v>
                </c:pt>
                <c:pt idx="9075">
                  <c:v>1.4477299999999999E-12</c:v>
                </c:pt>
                <c:pt idx="9076">
                  <c:v>1.7414E-12</c:v>
                </c:pt>
                <c:pt idx="9077">
                  <c:v>1.7414E-12</c:v>
                </c:pt>
                <c:pt idx="9078">
                  <c:v>1.6617199999999999E-12</c:v>
                </c:pt>
                <c:pt idx="9079">
                  <c:v>1.6617199999999999E-12</c:v>
                </c:pt>
                <c:pt idx="9080">
                  <c:v>1.4679399999999999E-12</c:v>
                </c:pt>
                <c:pt idx="9081">
                  <c:v>1.4679399999999999E-12</c:v>
                </c:pt>
                <c:pt idx="9082">
                  <c:v>1.55786E-12</c:v>
                </c:pt>
                <c:pt idx="9083">
                  <c:v>1.55786E-12</c:v>
                </c:pt>
                <c:pt idx="9084">
                  <c:v>2E-12</c:v>
                </c:pt>
                <c:pt idx="9085">
                  <c:v>2E-12</c:v>
                </c:pt>
                <c:pt idx="9086">
                  <c:v>1.45935E-12</c:v>
                </c:pt>
                <c:pt idx="9087">
                  <c:v>1.45935E-12</c:v>
                </c:pt>
                <c:pt idx="9088">
                  <c:v>1.4839600000000001E-12</c:v>
                </c:pt>
                <c:pt idx="9089">
                  <c:v>1.4839600000000001E-12</c:v>
                </c:pt>
                <c:pt idx="9090">
                  <c:v>1.8984799999999998E-12</c:v>
                </c:pt>
                <c:pt idx="9091">
                  <c:v>1.8984799999999998E-12</c:v>
                </c:pt>
                <c:pt idx="9092">
                  <c:v>1.41261E-12</c:v>
                </c:pt>
                <c:pt idx="9093">
                  <c:v>1.41261E-12</c:v>
                </c:pt>
                <c:pt idx="9094">
                  <c:v>1.47609E-12</c:v>
                </c:pt>
                <c:pt idx="9095">
                  <c:v>1.47609E-12</c:v>
                </c:pt>
                <c:pt idx="9096">
                  <c:v>1.5436799999999999E-12</c:v>
                </c:pt>
                <c:pt idx="9097">
                  <c:v>1.5436799999999999E-12</c:v>
                </c:pt>
                <c:pt idx="9098">
                  <c:v>2.3862799999999998E-12</c:v>
                </c:pt>
                <c:pt idx="9099">
                  <c:v>2.3862799999999998E-12</c:v>
                </c:pt>
                <c:pt idx="9100">
                  <c:v>2.0040800000000001E-12</c:v>
                </c:pt>
                <c:pt idx="9101">
                  <c:v>2.0040800000000001E-12</c:v>
                </c:pt>
                <c:pt idx="9102">
                  <c:v>2.1086300000000001E-12</c:v>
                </c:pt>
                <c:pt idx="9103">
                  <c:v>2.1086300000000001E-12</c:v>
                </c:pt>
                <c:pt idx="9104">
                  <c:v>2.2787100000000001E-12</c:v>
                </c:pt>
                <c:pt idx="9105">
                  <c:v>2.2787100000000001E-12</c:v>
                </c:pt>
                <c:pt idx="9106">
                  <c:v>1.5355199999999999E-12</c:v>
                </c:pt>
                <c:pt idx="9107">
                  <c:v>1.5355199999999999E-12</c:v>
                </c:pt>
                <c:pt idx="9108">
                  <c:v>6.0604799999999996E-12</c:v>
                </c:pt>
                <c:pt idx="9109">
                  <c:v>6.0604799999999996E-12</c:v>
                </c:pt>
                <c:pt idx="9110">
                  <c:v>1.51692E-12</c:v>
                </c:pt>
                <c:pt idx="9111">
                  <c:v>1.51692E-12</c:v>
                </c:pt>
                <c:pt idx="9112">
                  <c:v>1.54907E-12</c:v>
                </c:pt>
                <c:pt idx="9113">
                  <c:v>1.54907E-12</c:v>
                </c:pt>
                <c:pt idx="9114">
                  <c:v>1.65891E-12</c:v>
                </c:pt>
                <c:pt idx="9115">
                  <c:v>1.65891E-12</c:v>
                </c:pt>
                <c:pt idx="9116">
                  <c:v>1.5076100000000001E-12</c:v>
                </c:pt>
                <c:pt idx="9117">
                  <c:v>1.5076100000000001E-12</c:v>
                </c:pt>
                <c:pt idx="9118">
                  <c:v>1.8826000000000001E-12</c:v>
                </c:pt>
                <c:pt idx="9119">
                  <c:v>1.8826000000000001E-12</c:v>
                </c:pt>
                <c:pt idx="9120">
                  <c:v>1.7294199999999999E-12</c:v>
                </c:pt>
                <c:pt idx="9121">
                  <c:v>1.7294199999999999E-12</c:v>
                </c:pt>
                <c:pt idx="9122">
                  <c:v>2.01136E-12</c:v>
                </c:pt>
                <c:pt idx="9123">
                  <c:v>2.01136E-12</c:v>
                </c:pt>
                <c:pt idx="9124">
                  <c:v>1.9621699999999999E-12</c:v>
                </c:pt>
                <c:pt idx="9125">
                  <c:v>1.9621699999999999E-12</c:v>
                </c:pt>
                <c:pt idx="9126">
                  <c:v>1.9730099999999999E-12</c:v>
                </c:pt>
                <c:pt idx="9127">
                  <c:v>1.9730099999999999E-12</c:v>
                </c:pt>
                <c:pt idx="9128">
                  <c:v>1.5105500000000001E-12</c:v>
                </c:pt>
                <c:pt idx="9129">
                  <c:v>1.5105500000000001E-12</c:v>
                </c:pt>
                <c:pt idx="9130">
                  <c:v>1.7314399999999999E-12</c:v>
                </c:pt>
                <c:pt idx="9131">
                  <c:v>1.7314399999999999E-12</c:v>
                </c:pt>
                <c:pt idx="9132">
                  <c:v>1.7177399999999999E-12</c:v>
                </c:pt>
                <c:pt idx="9133">
                  <c:v>1.7177399999999999E-12</c:v>
                </c:pt>
                <c:pt idx="9134">
                  <c:v>3.0119099999999998E-12</c:v>
                </c:pt>
                <c:pt idx="9135">
                  <c:v>3.0119099999999998E-12</c:v>
                </c:pt>
                <c:pt idx="9136">
                  <c:v>2.0326700000000001E-12</c:v>
                </c:pt>
                <c:pt idx="9137">
                  <c:v>2.0326700000000001E-12</c:v>
                </c:pt>
                <c:pt idx="9138">
                  <c:v>1.83198E-12</c:v>
                </c:pt>
                <c:pt idx="9139">
                  <c:v>1.83198E-12</c:v>
                </c:pt>
                <c:pt idx="9140">
                  <c:v>1.4851900000000001E-12</c:v>
                </c:pt>
                <c:pt idx="9141">
                  <c:v>1.4851900000000001E-12</c:v>
                </c:pt>
                <c:pt idx="9142">
                  <c:v>1.6730700000000001E-12</c:v>
                </c:pt>
                <c:pt idx="9143">
                  <c:v>1.6730700000000001E-12</c:v>
                </c:pt>
                <c:pt idx="9144">
                  <c:v>2.0791900000000002E-12</c:v>
                </c:pt>
                <c:pt idx="9145">
                  <c:v>2.0791900000000002E-12</c:v>
                </c:pt>
                <c:pt idx="9146">
                  <c:v>2.0936900000000001E-12</c:v>
                </c:pt>
                <c:pt idx="9147">
                  <c:v>2.0936900000000001E-12</c:v>
                </c:pt>
                <c:pt idx="9148">
                  <c:v>2.4742099999999998E-12</c:v>
                </c:pt>
                <c:pt idx="9149">
                  <c:v>2.4742099999999998E-12</c:v>
                </c:pt>
                <c:pt idx="9150">
                  <c:v>1.7054E-12</c:v>
                </c:pt>
                <c:pt idx="9151">
                  <c:v>1.7054E-12</c:v>
                </c:pt>
                <c:pt idx="9152">
                  <c:v>1.9809600000000001E-12</c:v>
                </c:pt>
                <c:pt idx="9153">
                  <c:v>1.9809600000000001E-12</c:v>
                </c:pt>
                <c:pt idx="9154">
                  <c:v>1.5311E-12</c:v>
                </c:pt>
                <c:pt idx="9155">
                  <c:v>1.5311E-12</c:v>
                </c:pt>
                <c:pt idx="9156">
                  <c:v>1.6122300000000001E-12</c:v>
                </c:pt>
                <c:pt idx="9157">
                  <c:v>1.6122300000000001E-12</c:v>
                </c:pt>
                <c:pt idx="9158">
                  <c:v>2.0770399999999998E-12</c:v>
                </c:pt>
                <c:pt idx="9159">
                  <c:v>2.0770399999999998E-12</c:v>
                </c:pt>
                <c:pt idx="9160">
                  <c:v>1.5054200000000001E-12</c:v>
                </c:pt>
                <c:pt idx="9161">
                  <c:v>1.5054200000000001E-12</c:v>
                </c:pt>
                <c:pt idx="9162">
                  <c:v>1.81245E-12</c:v>
                </c:pt>
                <c:pt idx="9163">
                  <c:v>1.81245E-12</c:v>
                </c:pt>
                <c:pt idx="9164">
                  <c:v>1.53011E-12</c:v>
                </c:pt>
                <c:pt idx="9165">
                  <c:v>1.53011E-12</c:v>
                </c:pt>
                <c:pt idx="9166">
                  <c:v>1.6328399999999999E-12</c:v>
                </c:pt>
                <c:pt idx="9167">
                  <c:v>1.6328399999999999E-12</c:v>
                </c:pt>
                <c:pt idx="9168">
                  <c:v>1.6802000000000001E-12</c:v>
                </c:pt>
                <c:pt idx="9169">
                  <c:v>1.6802000000000001E-12</c:v>
                </c:pt>
                <c:pt idx="9170">
                  <c:v>2.0045699999999998E-12</c:v>
                </c:pt>
                <c:pt idx="9171">
                  <c:v>2.0045699999999998E-12</c:v>
                </c:pt>
                <c:pt idx="9172">
                  <c:v>1.57749E-12</c:v>
                </c:pt>
                <c:pt idx="9173">
                  <c:v>1.57749E-12</c:v>
                </c:pt>
                <c:pt idx="9174">
                  <c:v>1.56679E-12</c:v>
                </c:pt>
                <c:pt idx="9175">
                  <c:v>1.56679E-12</c:v>
                </c:pt>
                <c:pt idx="9176">
                  <c:v>7.0526700000000001E-12</c:v>
                </c:pt>
                <c:pt idx="9177">
                  <c:v>7.0526700000000001E-12</c:v>
                </c:pt>
                <c:pt idx="9178">
                  <c:v>1.5113099999999999E-12</c:v>
                </c:pt>
                <c:pt idx="9179">
                  <c:v>1.5113099999999999E-12</c:v>
                </c:pt>
                <c:pt idx="9180">
                  <c:v>1.70822E-12</c:v>
                </c:pt>
                <c:pt idx="9181">
                  <c:v>1.70822E-12</c:v>
                </c:pt>
                <c:pt idx="9182">
                  <c:v>1.7932399999999999E-12</c:v>
                </c:pt>
                <c:pt idx="9183">
                  <c:v>1.7932399999999999E-12</c:v>
                </c:pt>
                <c:pt idx="9184">
                  <c:v>1.48339E-12</c:v>
                </c:pt>
                <c:pt idx="9185">
                  <c:v>1.48339E-12</c:v>
                </c:pt>
                <c:pt idx="9186">
                  <c:v>1.76441E-12</c:v>
                </c:pt>
                <c:pt idx="9187">
                  <c:v>1.76441E-12</c:v>
                </c:pt>
                <c:pt idx="9188">
                  <c:v>1.4930799999999999E-12</c:v>
                </c:pt>
                <c:pt idx="9189">
                  <c:v>1.4930799999999999E-12</c:v>
                </c:pt>
                <c:pt idx="9190">
                  <c:v>1.81332E-12</c:v>
                </c:pt>
                <c:pt idx="9191">
                  <c:v>1.81332E-12</c:v>
                </c:pt>
                <c:pt idx="9192">
                  <c:v>1.8427600000000001E-12</c:v>
                </c:pt>
                <c:pt idx="9193">
                  <c:v>1.8427600000000001E-12</c:v>
                </c:pt>
                <c:pt idx="9194">
                  <c:v>2.0238800000000001E-12</c:v>
                </c:pt>
                <c:pt idx="9195">
                  <c:v>2.0238800000000001E-12</c:v>
                </c:pt>
                <c:pt idx="9196">
                  <c:v>1.4293799999999999E-12</c:v>
                </c:pt>
                <c:pt idx="9197">
                  <c:v>1.4293799999999999E-12</c:v>
                </c:pt>
                <c:pt idx="9198">
                  <c:v>1.65754E-12</c:v>
                </c:pt>
                <c:pt idx="9199">
                  <c:v>1.65754E-12</c:v>
                </c:pt>
                <c:pt idx="9200">
                  <c:v>1.6187499999999999E-12</c:v>
                </c:pt>
                <c:pt idx="9201">
                  <c:v>1.6187499999999999E-12</c:v>
                </c:pt>
                <c:pt idx="9202">
                  <c:v>2.4443199999999998E-12</c:v>
                </c:pt>
                <c:pt idx="9203">
                  <c:v>2.4443199999999998E-12</c:v>
                </c:pt>
                <c:pt idx="9204">
                  <c:v>1.50425E-12</c:v>
                </c:pt>
                <c:pt idx="9205">
                  <c:v>1.50425E-12</c:v>
                </c:pt>
                <c:pt idx="9206">
                  <c:v>2.0847000000000002E-12</c:v>
                </c:pt>
                <c:pt idx="9207">
                  <c:v>2.0847000000000002E-12</c:v>
                </c:pt>
                <c:pt idx="9208">
                  <c:v>1.6812100000000001E-12</c:v>
                </c:pt>
                <c:pt idx="9209">
                  <c:v>1.6812100000000001E-12</c:v>
                </c:pt>
                <c:pt idx="9210">
                  <c:v>1.81835E-12</c:v>
                </c:pt>
                <c:pt idx="9211">
                  <c:v>1.81835E-12</c:v>
                </c:pt>
                <c:pt idx="9212">
                  <c:v>1.7280699999999999E-12</c:v>
                </c:pt>
                <c:pt idx="9213">
                  <c:v>1.7280699999999999E-12</c:v>
                </c:pt>
                <c:pt idx="9214">
                  <c:v>1.8395800000000001E-12</c:v>
                </c:pt>
                <c:pt idx="9215">
                  <c:v>1.8395800000000001E-12</c:v>
                </c:pt>
                <c:pt idx="9216">
                  <c:v>1.8794299999999998E-12</c:v>
                </c:pt>
                <c:pt idx="9217">
                  <c:v>1.8794299999999998E-12</c:v>
                </c:pt>
                <c:pt idx="9218">
                  <c:v>1.64377E-12</c:v>
                </c:pt>
                <c:pt idx="9219">
                  <c:v>1.64377E-12</c:v>
                </c:pt>
                <c:pt idx="9220">
                  <c:v>2.76698E-12</c:v>
                </c:pt>
                <c:pt idx="9221">
                  <c:v>2.76698E-12</c:v>
                </c:pt>
                <c:pt idx="9222">
                  <c:v>1.9079599999999999E-12</c:v>
                </c:pt>
                <c:pt idx="9223">
                  <c:v>1.9079599999999999E-12</c:v>
                </c:pt>
                <c:pt idx="9224">
                  <c:v>1.41295E-12</c:v>
                </c:pt>
                <c:pt idx="9225">
                  <c:v>1.41295E-12</c:v>
                </c:pt>
                <c:pt idx="9226">
                  <c:v>1.8774400000000001E-12</c:v>
                </c:pt>
                <c:pt idx="9227">
                  <c:v>1.8774400000000001E-12</c:v>
                </c:pt>
                <c:pt idx="9228">
                  <c:v>1.45909E-12</c:v>
                </c:pt>
                <c:pt idx="9229">
                  <c:v>1.45909E-12</c:v>
                </c:pt>
                <c:pt idx="9230">
                  <c:v>1.8889399999999998E-12</c:v>
                </c:pt>
                <c:pt idx="9231">
                  <c:v>1.8889399999999998E-12</c:v>
                </c:pt>
                <c:pt idx="9232">
                  <c:v>1.71527E-12</c:v>
                </c:pt>
                <c:pt idx="9233">
                  <c:v>1.71527E-12</c:v>
                </c:pt>
                <c:pt idx="9234">
                  <c:v>2.0860699999999998E-12</c:v>
                </c:pt>
                <c:pt idx="9235">
                  <c:v>2.0860699999999998E-12</c:v>
                </c:pt>
                <c:pt idx="9236">
                  <c:v>1.42304E-12</c:v>
                </c:pt>
                <c:pt idx="9237">
                  <c:v>1.42304E-12</c:v>
                </c:pt>
                <c:pt idx="9238">
                  <c:v>2.1723100000000001E-12</c:v>
                </c:pt>
                <c:pt idx="9239">
                  <c:v>2.1723100000000001E-12</c:v>
                </c:pt>
                <c:pt idx="9240">
                  <c:v>1.9524899999999999E-12</c:v>
                </c:pt>
                <c:pt idx="9241">
                  <c:v>1.9524899999999999E-12</c:v>
                </c:pt>
                <c:pt idx="9242">
                  <c:v>1.45649E-12</c:v>
                </c:pt>
                <c:pt idx="9243">
                  <c:v>1.45649E-12</c:v>
                </c:pt>
                <c:pt idx="9244">
                  <c:v>2.1956700000000001E-12</c:v>
                </c:pt>
                <c:pt idx="9245">
                  <c:v>2.1956700000000001E-12</c:v>
                </c:pt>
                <c:pt idx="9246">
                  <c:v>1.4706900000000001E-12</c:v>
                </c:pt>
                <c:pt idx="9247">
                  <c:v>1.4706900000000001E-12</c:v>
                </c:pt>
                <c:pt idx="9248">
                  <c:v>2.0759000000000001E-12</c:v>
                </c:pt>
                <c:pt idx="9249">
                  <c:v>2.0759000000000001E-12</c:v>
                </c:pt>
                <c:pt idx="9250">
                  <c:v>3.9150800000000003E-12</c:v>
                </c:pt>
                <c:pt idx="9251">
                  <c:v>3.9150800000000003E-12</c:v>
                </c:pt>
                <c:pt idx="9252">
                  <c:v>1.9903700000000001E-12</c:v>
                </c:pt>
                <c:pt idx="9253">
                  <c:v>1.9903700000000001E-12</c:v>
                </c:pt>
                <c:pt idx="9254">
                  <c:v>2.3992400000000002E-12</c:v>
                </c:pt>
                <c:pt idx="9255">
                  <c:v>2.3992400000000002E-12</c:v>
                </c:pt>
                <c:pt idx="9256">
                  <c:v>1.4626700000000001E-12</c:v>
                </c:pt>
                <c:pt idx="9257">
                  <c:v>1.4626700000000001E-12</c:v>
                </c:pt>
                <c:pt idx="9258">
                  <c:v>1.4742499999999999E-12</c:v>
                </c:pt>
                <c:pt idx="9259">
                  <c:v>1.4742499999999999E-12</c:v>
                </c:pt>
                <c:pt idx="9260">
                  <c:v>1.3904900000000001E-12</c:v>
                </c:pt>
                <c:pt idx="9261">
                  <c:v>1.3904900000000001E-12</c:v>
                </c:pt>
                <c:pt idx="9262">
                  <c:v>1.9105400000000001E-12</c:v>
                </c:pt>
                <c:pt idx="9263">
                  <c:v>1.9105400000000001E-12</c:v>
                </c:pt>
                <c:pt idx="9264">
                  <c:v>1.56727E-12</c:v>
                </c:pt>
                <c:pt idx="9265">
                  <c:v>1.56727E-12</c:v>
                </c:pt>
                <c:pt idx="9266">
                  <c:v>1.39637E-12</c:v>
                </c:pt>
                <c:pt idx="9267">
                  <c:v>1.39637E-12</c:v>
                </c:pt>
                <c:pt idx="9268">
                  <c:v>1.4081400000000001E-12</c:v>
                </c:pt>
                <c:pt idx="9269">
                  <c:v>1.4081400000000001E-12</c:v>
                </c:pt>
                <c:pt idx="9270">
                  <c:v>1.79873E-12</c:v>
                </c:pt>
                <c:pt idx="9271">
                  <c:v>1.79873E-12</c:v>
                </c:pt>
                <c:pt idx="9272">
                  <c:v>1.4352099999999999E-12</c:v>
                </c:pt>
                <c:pt idx="9273">
                  <c:v>1.4352099999999999E-12</c:v>
                </c:pt>
                <c:pt idx="9274">
                  <c:v>1.8339199999999999E-12</c:v>
                </c:pt>
                <c:pt idx="9275">
                  <c:v>1.8339199999999999E-12</c:v>
                </c:pt>
                <c:pt idx="9276">
                  <c:v>1.61963E-12</c:v>
                </c:pt>
                <c:pt idx="9277">
                  <c:v>1.61963E-12</c:v>
                </c:pt>
                <c:pt idx="9278">
                  <c:v>1.3992800000000001E-12</c:v>
                </c:pt>
                <c:pt idx="9279">
                  <c:v>1.3992800000000001E-12</c:v>
                </c:pt>
                <c:pt idx="9280">
                  <c:v>2.1818600000000002E-12</c:v>
                </c:pt>
                <c:pt idx="9281">
                  <c:v>2.1818600000000002E-12</c:v>
                </c:pt>
                <c:pt idx="9282">
                  <c:v>1.4623800000000001E-12</c:v>
                </c:pt>
                <c:pt idx="9283">
                  <c:v>1.4623800000000001E-12</c:v>
                </c:pt>
                <c:pt idx="9284">
                  <c:v>1.5634600000000001E-12</c:v>
                </c:pt>
                <c:pt idx="9285">
                  <c:v>1.5634600000000001E-12</c:v>
                </c:pt>
                <c:pt idx="9286">
                  <c:v>1.4636100000000001E-12</c:v>
                </c:pt>
                <c:pt idx="9287">
                  <c:v>1.4636100000000001E-12</c:v>
                </c:pt>
                <c:pt idx="9288">
                  <c:v>2.0489500000000001E-12</c:v>
                </c:pt>
                <c:pt idx="9289">
                  <c:v>2.0489500000000001E-12</c:v>
                </c:pt>
                <c:pt idx="9290">
                  <c:v>1.45011E-12</c:v>
                </c:pt>
                <c:pt idx="9291">
                  <c:v>1.45011E-12</c:v>
                </c:pt>
                <c:pt idx="9292">
                  <c:v>1.46449E-12</c:v>
                </c:pt>
                <c:pt idx="9293">
                  <c:v>1.46449E-12</c:v>
                </c:pt>
                <c:pt idx="9294">
                  <c:v>1.3924900000000001E-12</c:v>
                </c:pt>
                <c:pt idx="9295">
                  <c:v>1.3924900000000001E-12</c:v>
                </c:pt>
                <c:pt idx="9296">
                  <c:v>1.9619E-12</c:v>
                </c:pt>
                <c:pt idx="9297">
                  <c:v>1.9619E-12</c:v>
                </c:pt>
                <c:pt idx="9298">
                  <c:v>1.7670200000000001E-12</c:v>
                </c:pt>
                <c:pt idx="9299">
                  <c:v>1.7670200000000001E-12</c:v>
                </c:pt>
                <c:pt idx="9300">
                  <c:v>1.89949E-12</c:v>
                </c:pt>
                <c:pt idx="9301">
                  <c:v>1.89949E-12</c:v>
                </c:pt>
                <c:pt idx="9302">
                  <c:v>1.6066900000000001E-12</c:v>
                </c:pt>
                <c:pt idx="9303">
                  <c:v>1.6066900000000001E-12</c:v>
                </c:pt>
                <c:pt idx="9304">
                  <c:v>1.7599799999999999E-12</c:v>
                </c:pt>
                <c:pt idx="9305">
                  <c:v>1.7599799999999999E-12</c:v>
                </c:pt>
                <c:pt idx="9306">
                  <c:v>1.4602E-12</c:v>
                </c:pt>
                <c:pt idx="9307">
                  <c:v>1.4602E-12</c:v>
                </c:pt>
                <c:pt idx="9308">
                  <c:v>1.84956E-12</c:v>
                </c:pt>
                <c:pt idx="9309">
                  <c:v>1.84956E-12</c:v>
                </c:pt>
                <c:pt idx="9310">
                  <c:v>1.75761E-12</c:v>
                </c:pt>
                <c:pt idx="9311">
                  <c:v>1.75761E-12</c:v>
                </c:pt>
                <c:pt idx="9312">
                  <c:v>1.4735800000000001E-12</c:v>
                </c:pt>
                <c:pt idx="9313">
                  <c:v>1.4735800000000001E-12</c:v>
                </c:pt>
                <c:pt idx="9314">
                  <c:v>7.7865200000000006E-12</c:v>
                </c:pt>
                <c:pt idx="9315">
                  <c:v>7.7865200000000006E-12</c:v>
                </c:pt>
                <c:pt idx="9316">
                  <c:v>2.1615E-12</c:v>
                </c:pt>
                <c:pt idx="9317">
                  <c:v>2.1615E-12</c:v>
                </c:pt>
                <c:pt idx="9318">
                  <c:v>5.6700200000000001E-12</c:v>
                </c:pt>
                <c:pt idx="9319">
                  <c:v>5.6700200000000001E-12</c:v>
                </c:pt>
                <c:pt idx="9320">
                  <c:v>2.4263999999999998E-12</c:v>
                </c:pt>
                <c:pt idx="9321">
                  <c:v>2.4263999999999998E-12</c:v>
                </c:pt>
                <c:pt idx="9322">
                  <c:v>2.0941700000000002E-12</c:v>
                </c:pt>
                <c:pt idx="9323">
                  <c:v>2.0941700000000002E-12</c:v>
                </c:pt>
                <c:pt idx="9324">
                  <c:v>1.4509099999999999E-12</c:v>
                </c:pt>
                <c:pt idx="9325">
                  <c:v>1.4509099999999999E-12</c:v>
                </c:pt>
                <c:pt idx="9326">
                  <c:v>1.5002900000000001E-12</c:v>
                </c:pt>
                <c:pt idx="9327">
                  <c:v>1.5002900000000001E-12</c:v>
                </c:pt>
                <c:pt idx="9328">
                  <c:v>1.9023899999999999E-12</c:v>
                </c:pt>
                <c:pt idx="9329">
                  <c:v>1.9023899999999999E-12</c:v>
                </c:pt>
                <c:pt idx="9330">
                  <c:v>2.5018199999999999E-12</c:v>
                </c:pt>
                <c:pt idx="9331">
                  <c:v>2.5018199999999999E-12</c:v>
                </c:pt>
                <c:pt idx="9332">
                  <c:v>2.2515300000000002E-12</c:v>
                </c:pt>
                <c:pt idx="9333">
                  <c:v>2.2515300000000002E-12</c:v>
                </c:pt>
                <c:pt idx="9334">
                  <c:v>2.06256E-12</c:v>
                </c:pt>
                <c:pt idx="9335">
                  <c:v>2.06256E-12</c:v>
                </c:pt>
                <c:pt idx="9336">
                  <c:v>1.80294E-12</c:v>
                </c:pt>
                <c:pt idx="9337">
                  <c:v>1.80294E-12</c:v>
                </c:pt>
                <c:pt idx="9338">
                  <c:v>1.43515E-12</c:v>
                </c:pt>
                <c:pt idx="9339">
                  <c:v>1.43515E-12</c:v>
                </c:pt>
                <c:pt idx="9340">
                  <c:v>1.9899999999999998E-12</c:v>
                </c:pt>
                <c:pt idx="9341">
                  <c:v>1.9899999999999998E-12</c:v>
                </c:pt>
                <c:pt idx="9342">
                  <c:v>1.5313600000000001E-12</c:v>
                </c:pt>
                <c:pt idx="9343">
                  <c:v>1.5313600000000001E-12</c:v>
                </c:pt>
                <c:pt idx="9344">
                  <c:v>1.3304399999999999E-12</c:v>
                </c:pt>
                <c:pt idx="9345">
                  <c:v>1.3304399999999999E-12</c:v>
                </c:pt>
                <c:pt idx="9346">
                  <c:v>2.4011599999999999E-11</c:v>
                </c:pt>
                <c:pt idx="9347">
                  <c:v>2.4011599999999999E-11</c:v>
                </c:pt>
                <c:pt idx="9348">
                  <c:v>1.67772E-12</c:v>
                </c:pt>
                <c:pt idx="9349">
                  <c:v>1.67772E-12</c:v>
                </c:pt>
                <c:pt idx="9350">
                  <c:v>2.31266E-12</c:v>
                </c:pt>
                <c:pt idx="9351">
                  <c:v>2.31266E-12</c:v>
                </c:pt>
                <c:pt idx="9352">
                  <c:v>1.9856500000000001E-12</c:v>
                </c:pt>
                <c:pt idx="9353">
                  <c:v>1.9856500000000001E-12</c:v>
                </c:pt>
                <c:pt idx="9354">
                  <c:v>1.51826E-12</c:v>
                </c:pt>
                <c:pt idx="9355">
                  <c:v>1.51826E-12</c:v>
                </c:pt>
                <c:pt idx="9356">
                  <c:v>1.8924600000000002E-12</c:v>
                </c:pt>
                <c:pt idx="9357">
                  <c:v>1.8924600000000002E-12</c:v>
                </c:pt>
                <c:pt idx="9358">
                  <c:v>1.5431499999999999E-12</c:v>
                </c:pt>
                <c:pt idx="9359">
                  <c:v>1.5431499999999999E-12</c:v>
                </c:pt>
                <c:pt idx="9360">
                  <c:v>1.71325E-12</c:v>
                </c:pt>
                <c:pt idx="9361">
                  <c:v>1.71325E-12</c:v>
                </c:pt>
                <c:pt idx="9362">
                  <c:v>2.0723800000000001E-12</c:v>
                </c:pt>
                <c:pt idx="9363">
                  <c:v>2.0723800000000001E-12</c:v>
                </c:pt>
                <c:pt idx="9364">
                  <c:v>1.56504E-12</c:v>
                </c:pt>
                <c:pt idx="9365">
                  <c:v>1.56504E-12</c:v>
                </c:pt>
                <c:pt idx="9366">
                  <c:v>1.3471799999999999E-12</c:v>
                </c:pt>
                <c:pt idx="9367">
                  <c:v>1.3471799999999999E-12</c:v>
                </c:pt>
                <c:pt idx="9368">
                  <c:v>1.8730300000000001E-12</c:v>
                </c:pt>
                <c:pt idx="9369">
                  <c:v>1.8730300000000001E-12</c:v>
                </c:pt>
                <c:pt idx="9370">
                  <c:v>1.7046E-12</c:v>
                </c:pt>
                <c:pt idx="9371">
                  <c:v>1.7046E-12</c:v>
                </c:pt>
                <c:pt idx="9372">
                  <c:v>1.5260600000000001E-12</c:v>
                </c:pt>
                <c:pt idx="9373">
                  <c:v>1.5260600000000001E-12</c:v>
                </c:pt>
                <c:pt idx="9374">
                  <c:v>1.5641E-12</c:v>
                </c:pt>
                <c:pt idx="9375">
                  <c:v>1.5641E-12</c:v>
                </c:pt>
                <c:pt idx="9376">
                  <c:v>1.4838E-12</c:v>
                </c:pt>
                <c:pt idx="9377">
                  <c:v>1.4838E-12</c:v>
                </c:pt>
                <c:pt idx="9378">
                  <c:v>1.8215299999999998E-12</c:v>
                </c:pt>
                <c:pt idx="9379">
                  <c:v>1.8215299999999998E-12</c:v>
                </c:pt>
                <c:pt idx="9380">
                  <c:v>8.0247500000000005E-12</c:v>
                </c:pt>
                <c:pt idx="9381">
                  <c:v>8.0247500000000005E-12</c:v>
                </c:pt>
                <c:pt idx="9382">
                  <c:v>2.0274800000000002E-12</c:v>
                </c:pt>
                <c:pt idx="9383">
                  <c:v>2.0274800000000002E-12</c:v>
                </c:pt>
                <c:pt idx="9384">
                  <c:v>2.4883900000000001E-12</c:v>
                </c:pt>
                <c:pt idx="9385">
                  <c:v>2.4883900000000001E-12</c:v>
                </c:pt>
                <c:pt idx="9386">
                  <c:v>1.62404E-12</c:v>
                </c:pt>
                <c:pt idx="9387">
                  <c:v>1.62404E-12</c:v>
                </c:pt>
                <c:pt idx="9388">
                  <c:v>2.7937799999999998E-12</c:v>
                </c:pt>
                <c:pt idx="9389">
                  <c:v>2.7937799999999998E-12</c:v>
                </c:pt>
                <c:pt idx="9390">
                  <c:v>1.6007599999999999E-12</c:v>
                </c:pt>
                <c:pt idx="9391">
                  <c:v>1.6007599999999999E-12</c:v>
                </c:pt>
                <c:pt idx="9392">
                  <c:v>1.4712599999999999E-12</c:v>
                </c:pt>
                <c:pt idx="9393">
                  <c:v>1.4712599999999999E-12</c:v>
                </c:pt>
                <c:pt idx="9394">
                  <c:v>2.5006799999999998E-12</c:v>
                </c:pt>
                <c:pt idx="9395">
                  <c:v>2.5006799999999998E-12</c:v>
                </c:pt>
                <c:pt idx="9396">
                  <c:v>1.70969E-12</c:v>
                </c:pt>
                <c:pt idx="9397">
                  <c:v>1.70969E-12</c:v>
                </c:pt>
                <c:pt idx="9398">
                  <c:v>2.6799299999999999E-12</c:v>
                </c:pt>
                <c:pt idx="9399">
                  <c:v>2.6799299999999999E-12</c:v>
                </c:pt>
                <c:pt idx="9400">
                  <c:v>1.65297E-12</c:v>
                </c:pt>
                <c:pt idx="9401">
                  <c:v>1.65297E-12</c:v>
                </c:pt>
                <c:pt idx="9402">
                  <c:v>1.4265099999999999E-12</c:v>
                </c:pt>
                <c:pt idx="9403">
                  <c:v>1.4265099999999999E-12</c:v>
                </c:pt>
                <c:pt idx="9404">
                  <c:v>2.0988200000000001E-12</c:v>
                </c:pt>
                <c:pt idx="9405">
                  <c:v>2.0988200000000001E-12</c:v>
                </c:pt>
                <c:pt idx="9406">
                  <c:v>1.36533E-12</c:v>
                </c:pt>
                <c:pt idx="9407">
                  <c:v>1.36533E-12</c:v>
                </c:pt>
                <c:pt idx="9408">
                  <c:v>1.4070999999999999E-12</c:v>
                </c:pt>
                <c:pt idx="9409">
                  <c:v>1.4070999999999999E-12</c:v>
                </c:pt>
                <c:pt idx="9410">
                  <c:v>1.4805E-12</c:v>
                </c:pt>
                <c:pt idx="9411">
                  <c:v>1.4805E-12</c:v>
                </c:pt>
                <c:pt idx="9412">
                  <c:v>1.4507700000000001E-12</c:v>
                </c:pt>
                <c:pt idx="9413">
                  <c:v>1.4507700000000001E-12</c:v>
                </c:pt>
                <c:pt idx="9414">
                  <c:v>6.6651499999999997E-12</c:v>
                </c:pt>
                <c:pt idx="9415">
                  <c:v>6.6651499999999997E-12</c:v>
                </c:pt>
                <c:pt idx="9416">
                  <c:v>2.0413000000000002E-12</c:v>
                </c:pt>
                <c:pt idx="9417">
                  <c:v>2.0413000000000002E-12</c:v>
                </c:pt>
                <c:pt idx="9418">
                  <c:v>1.9815299999999999E-12</c:v>
                </c:pt>
                <c:pt idx="9419">
                  <c:v>1.9815299999999999E-12</c:v>
                </c:pt>
                <c:pt idx="9420">
                  <c:v>1.56292E-12</c:v>
                </c:pt>
                <c:pt idx="9421">
                  <c:v>1.56292E-12</c:v>
                </c:pt>
                <c:pt idx="9422">
                  <c:v>2.1482499999999999E-12</c:v>
                </c:pt>
                <c:pt idx="9423">
                  <c:v>2.1482499999999999E-12</c:v>
                </c:pt>
                <c:pt idx="9424">
                  <c:v>2.1977300000000002E-12</c:v>
                </c:pt>
                <c:pt idx="9425">
                  <c:v>2.1977300000000002E-12</c:v>
                </c:pt>
                <c:pt idx="9426">
                  <c:v>1.73085E-12</c:v>
                </c:pt>
                <c:pt idx="9427">
                  <c:v>1.73085E-12</c:v>
                </c:pt>
                <c:pt idx="9428">
                  <c:v>1.44584E-12</c:v>
                </c:pt>
                <c:pt idx="9429">
                  <c:v>1.44584E-12</c:v>
                </c:pt>
                <c:pt idx="9430">
                  <c:v>1.60957E-12</c:v>
                </c:pt>
                <c:pt idx="9431">
                  <c:v>1.60957E-12</c:v>
                </c:pt>
                <c:pt idx="9432">
                  <c:v>1.62096E-12</c:v>
                </c:pt>
                <c:pt idx="9433">
                  <c:v>1.62096E-12</c:v>
                </c:pt>
                <c:pt idx="9434">
                  <c:v>2.1108999999999998E-12</c:v>
                </c:pt>
                <c:pt idx="9435">
                  <c:v>2.1108999999999998E-12</c:v>
                </c:pt>
                <c:pt idx="9436">
                  <c:v>1.39948E-12</c:v>
                </c:pt>
                <c:pt idx="9437">
                  <c:v>1.39948E-12</c:v>
                </c:pt>
                <c:pt idx="9438">
                  <c:v>2.45432E-12</c:v>
                </c:pt>
                <c:pt idx="9439">
                  <c:v>2.45432E-12</c:v>
                </c:pt>
                <c:pt idx="9440">
                  <c:v>1.6830799999999999E-12</c:v>
                </c:pt>
                <c:pt idx="9441">
                  <c:v>1.6830799999999999E-12</c:v>
                </c:pt>
                <c:pt idx="9442">
                  <c:v>1.42436E-12</c:v>
                </c:pt>
                <c:pt idx="9443">
                  <c:v>1.42436E-12</c:v>
                </c:pt>
                <c:pt idx="9444">
                  <c:v>1.8598799999999999E-12</c:v>
                </c:pt>
                <c:pt idx="9445">
                  <c:v>1.8598799999999999E-12</c:v>
                </c:pt>
                <c:pt idx="9446">
                  <c:v>1.54579E-11</c:v>
                </c:pt>
                <c:pt idx="9447">
                  <c:v>1.54579E-11</c:v>
                </c:pt>
                <c:pt idx="9448">
                  <c:v>1.9398500000000001E-12</c:v>
                </c:pt>
                <c:pt idx="9449">
                  <c:v>1.9398500000000001E-12</c:v>
                </c:pt>
                <c:pt idx="9450">
                  <c:v>1.93075E-12</c:v>
                </c:pt>
                <c:pt idx="9451">
                  <c:v>1.93075E-12</c:v>
                </c:pt>
                <c:pt idx="9452">
                  <c:v>1.6727499999999999E-12</c:v>
                </c:pt>
                <c:pt idx="9453">
                  <c:v>1.6727499999999999E-12</c:v>
                </c:pt>
                <c:pt idx="9454">
                  <c:v>1.6797900000000001E-12</c:v>
                </c:pt>
                <c:pt idx="9455">
                  <c:v>1.6797900000000001E-12</c:v>
                </c:pt>
                <c:pt idx="9456">
                  <c:v>1.70277E-12</c:v>
                </c:pt>
                <c:pt idx="9457">
                  <c:v>1.70277E-12</c:v>
                </c:pt>
                <c:pt idx="9458">
                  <c:v>1.70487E-12</c:v>
                </c:pt>
                <c:pt idx="9459">
                  <c:v>1.70487E-12</c:v>
                </c:pt>
                <c:pt idx="9460">
                  <c:v>1.80133E-12</c:v>
                </c:pt>
                <c:pt idx="9461">
                  <c:v>1.80133E-12</c:v>
                </c:pt>
                <c:pt idx="9462">
                  <c:v>1.43096E-12</c:v>
                </c:pt>
                <c:pt idx="9463">
                  <c:v>1.43096E-12</c:v>
                </c:pt>
                <c:pt idx="9464">
                  <c:v>2.1374499999999999E-12</c:v>
                </c:pt>
                <c:pt idx="9465">
                  <c:v>2.1374499999999999E-12</c:v>
                </c:pt>
                <c:pt idx="9466">
                  <c:v>2.02832E-12</c:v>
                </c:pt>
                <c:pt idx="9467">
                  <c:v>2.02832E-12</c:v>
                </c:pt>
                <c:pt idx="9468">
                  <c:v>1.0135400000000001E-11</c:v>
                </c:pt>
                <c:pt idx="9469">
                  <c:v>1.0135400000000001E-11</c:v>
                </c:pt>
                <c:pt idx="9470">
                  <c:v>1.55547E-12</c:v>
                </c:pt>
                <c:pt idx="9471">
                  <c:v>1.55547E-12</c:v>
                </c:pt>
                <c:pt idx="9472">
                  <c:v>1.62961E-12</c:v>
                </c:pt>
                <c:pt idx="9473">
                  <c:v>1.62961E-12</c:v>
                </c:pt>
                <c:pt idx="9474">
                  <c:v>1.46287E-12</c:v>
                </c:pt>
                <c:pt idx="9475">
                  <c:v>1.46287E-12</c:v>
                </c:pt>
                <c:pt idx="9476">
                  <c:v>2.0660600000000002E-12</c:v>
                </c:pt>
                <c:pt idx="9477">
                  <c:v>2.0660600000000002E-12</c:v>
                </c:pt>
                <c:pt idx="9478">
                  <c:v>1.8232499999999999E-12</c:v>
                </c:pt>
                <c:pt idx="9479">
                  <c:v>1.8232499999999999E-12</c:v>
                </c:pt>
                <c:pt idx="9480">
                  <c:v>1.9749100000000001E-12</c:v>
                </c:pt>
                <c:pt idx="9481">
                  <c:v>1.9749100000000001E-12</c:v>
                </c:pt>
                <c:pt idx="9482">
                  <c:v>1.8847399999999999E-12</c:v>
                </c:pt>
                <c:pt idx="9483">
                  <c:v>1.8847399999999999E-12</c:v>
                </c:pt>
                <c:pt idx="9484">
                  <c:v>1.3334499999999999E-12</c:v>
                </c:pt>
                <c:pt idx="9485">
                  <c:v>1.3334499999999999E-12</c:v>
                </c:pt>
                <c:pt idx="9486">
                  <c:v>2.1668599999999999E-12</c:v>
                </c:pt>
                <c:pt idx="9487">
                  <c:v>2.1668599999999999E-12</c:v>
                </c:pt>
                <c:pt idx="9488">
                  <c:v>2.4597300000000001E-12</c:v>
                </c:pt>
                <c:pt idx="9489">
                  <c:v>2.4597300000000001E-12</c:v>
                </c:pt>
                <c:pt idx="9490">
                  <c:v>1.8464600000000002E-12</c:v>
                </c:pt>
                <c:pt idx="9491">
                  <c:v>1.8464600000000002E-12</c:v>
                </c:pt>
                <c:pt idx="9492">
                  <c:v>2.02268E-12</c:v>
                </c:pt>
                <c:pt idx="9493">
                  <c:v>2.02268E-12</c:v>
                </c:pt>
                <c:pt idx="9494">
                  <c:v>2.0587099999999998E-12</c:v>
                </c:pt>
                <c:pt idx="9495">
                  <c:v>2.0587099999999998E-12</c:v>
                </c:pt>
                <c:pt idx="9496">
                  <c:v>4.23353E-12</c:v>
                </c:pt>
                <c:pt idx="9497">
                  <c:v>4.23353E-12</c:v>
                </c:pt>
                <c:pt idx="9498">
                  <c:v>2.8835199999999998E-12</c:v>
                </c:pt>
                <c:pt idx="9499">
                  <c:v>2.8835199999999998E-12</c:v>
                </c:pt>
                <c:pt idx="9500">
                  <c:v>2.1179799999999998E-12</c:v>
                </c:pt>
                <c:pt idx="9501">
                  <c:v>2.1179799999999998E-12</c:v>
                </c:pt>
                <c:pt idx="9502">
                  <c:v>1.6843E-12</c:v>
                </c:pt>
                <c:pt idx="9503">
                  <c:v>1.6843E-12</c:v>
                </c:pt>
                <c:pt idx="9504">
                  <c:v>2.00024E-12</c:v>
                </c:pt>
                <c:pt idx="9505">
                  <c:v>2.00024E-12</c:v>
                </c:pt>
                <c:pt idx="9506">
                  <c:v>1.41603E-12</c:v>
                </c:pt>
                <c:pt idx="9507">
                  <c:v>1.41603E-12</c:v>
                </c:pt>
                <c:pt idx="9508">
                  <c:v>2.14689E-12</c:v>
                </c:pt>
                <c:pt idx="9509">
                  <c:v>2.14689E-12</c:v>
                </c:pt>
                <c:pt idx="9510">
                  <c:v>1.6615800000000001E-12</c:v>
                </c:pt>
                <c:pt idx="9511">
                  <c:v>1.6615800000000001E-12</c:v>
                </c:pt>
                <c:pt idx="9512">
                  <c:v>1.36357E-12</c:v>
                </c:pt>
                <c:pt idx="9513">
                  <c:v>1.36357E-12</c:v>
                </c:pt>
                <c:pt idx="9514">
                  <c:v>1.97131E-12</c:v>
                </c:pt>
                <c:pt idx="9515">
                  <c:v>1.97131E-12</c:v>
                </c:pt>
                <c:pt idx="9516">
                  <c:v>1.8275E-12</c:v>
                </c:pt>
                <c:pt idx="9517">
                  <c:v>1.8275E-12</c:v>
                </c:pt>
                <c:pt idx="9518">
                  <c:v>1.9343299999999999E-12</c:v>
                </c:pt>
                <c:pt idx="9519">
                  <c:v>1.9343299999999999E-12</c:v>
                </c:pt>
                <c:pt idx="9520">
                  <c:v>2.0042999999999999E-12</c:v>
                </c:pt>
                <c:pt idx="9521">
                  <c:v>2.0042999999999999E-12</c:v>
                </c:pt>
                <c:pt idx="9522">
                  <c:v>1.69931E-12</c:v>
                </c:pt>
                <c:pt idx="9523">
                  <c:v>1.69931E-12</c:v>
                </c:pt>
                <c:pt idx="9524">
                  <c:v>1.3459299999999999E-12</c:v>
                </c:pt>
                <c:pt idx="9525">
                  <c:v>1.3459299999999999E-12</c:v>
                </c:pt>
                <c:pt idx="9526">
                  <c:v>2.0655700000000001E-12</c:v>
                </c:pt>
                <c:pt idx="9527">
                  <c:v>2.0655700000000001E-12</c:v>
                </c:pt>
                <c:pt idx="9528">
                  <c:v>1.3550299999999999E-12</c:v>
                </c:pt>
                <c:pt idx="9529">
                  <c:v>1.3550299999999999E-12</c:v>
                </c:pt>
                <c:pt idx="9530">
                  <c:v>2.6970699999999999E-12</c:v>
                </c:pt>
                <c:pt idx="9531">
                  <c:v>2.6970699999999999E-12</c:v>
                </c:pt>
                <c:pt idx="9532">
                  <c:v>1.31834E-12</c:v>
                </c:pt>
                <c:pt idx="9533">
                  <c:v>1.31834E-12</c:v>
                </c:pt>
                <c:pt idx="9534">
                  <c:v>1.7987599999999999E-12</c:v>
                </c:pt>
                <c:pt idx="9535">
                  <c:v>1.7987599999999999E-12</c:v>
                </c:pt>
                <c:pt idx="9536">
                  <c:v>1.3602599999999999E-12</c:v>
                </c:pt>
                <c:pt idx="9537">
                  <c:v>1.3602599999999999E-12</c:v>
                </c:pt>
                <c:pt idx="9538">
                  <c:v>2.5158900000000001E-12</c:v>
                </c:pt>
                <c:pt idx="9539">
                  <c:v>2.5158900000000001E-12</c:v>
                </c:pt>
                <c:pt idx="9540">
                  <c:v>1.3458100000000001E-12</c:v>
                </c:pt>
                <c:pt idx="9541">
                  <c:v>1.3458100000000001E-12</c:v>
                </c:pt>
                <c:pt idx="9542">
                  <c:v>1.26049E-12</c:v>
                </c:pt>
                <c:pt idx="9543">
                  <c:v>1.26049E-12</c:v>
                </c:pt>
                <c:pt idx="9544">
                  <c:v>2.0715900000000001E-12</c:v>
                </c:pt>
                <c:pt idx="9545">
                  <c:v>2.0715900000000001E-12</c:v>
                </c:pt>
                <c:pt idx="9546">
                  <c:v>1.33099E-12</c:v>
                </c:pt>
                <c:pt idx="9547">
                  <c:v>1.33099E-12</c:v>
                </c:pt>
                <c:pt idx="9548">
                  <c:v>1.7227800000000001E-12</c:v>
                </c:pt>
                <c:pt idx="9549">
                  <c:v>1.7227800000000001E-12</c:v>
                </c:pt>
                <c:pt idx="9550">
                  <c:v>1.61036E-12</c:v>
                </c:pt>
                <c:pt idx="9551">
                  <c:v>1.61036E-12</c:v>
                </c:pt>
                <c:pt idx="9552">
                  <c:v>1.7092400000000001E-12</c:v>
                </c:pt>
                <c:pt idx="9553">
                  <c:v>1.7092400000000001E-12</c:v>
                </c:pt>
                <c:pt idx="9554">
                  <c:v>1.64976E-12</c:v>
                </c:pt>
                <c:pt idx="9555">
                  <c:v>1.64976E-12</c:v>
                </c:pt>
                <c:pt idx="9556">
                  <c:v>1.9194799999999998E-12</c:v>
                </c:pt>
                <c:pt idx="9557">
                  <c:v>1.9194799999999998E-12</c:v>
                </c:pt>
                <c:pt idx="9558">
                  <c:v>1.32448E-12</c:v>
                </c:pt>
                <c:pt idx="9559">
                  <c:v>1.32448E-12</c:v>
                </c:pt>
                <c:pt idx="9560">
                  <c:v>1.8589499999999999E-12</c:v>
                </c:pt>
                <c:pt idx="9561">
                  <c:v>1.8589499999999999E-12</c:v>
                </c:pt>
                <c:pt idx="9562">
                  <c:v>1.40283E-12</c:v>
                </c:pt>
                <c:pt idx="9563">
                  <c:v>1.40283E-12</c:v>
                </c:pt>
                <c:pt idx="9564">
                  <c:v>1.2887499999999999E-12</c:v>
                </c:pt>
                <c:pt idx="9565">
                  <c:v>1.2887499999999999E-12</c:v>
                </c:pt>
                <c:pt idx="9566">
                  <c:v>1.68298E-12</c:v>
                </c:pt>
                <c:pt idx="9567">
                  <c:v>1.68298E-12</c:v>
                </c:pt>
                <c:pt idx="9568">
                  <c:v>1.7868200000000001E-12</c:v>
                </c:pt>
                <c:pt idx="9569">
                  <c:v>1.7868200000000001E-12</c:v>
                </c:pt>
                <c:pt idx="9570">
                  <c:v>1.4252099999999999E-12</c:v>
                </c:pt>
                <c:pt idx="9571">
                  <c:v>1.4252099999999999E-12</c:v>
                </c:pt>
                <c:pt idx="9572">
                  <c:v>1.5806100000000001E-12</c:v>
                </c:pt>
                <c:pt idx="9573">
                  <c:v>1.5806100000000001E-12</c:v>
                </c:pt>
                <c:pt idx="9574">
                  <c:v>1.6669899999999999E-12</c:v>
                </c:pt>
                <c:pt idx="9575">
                  <c:v>1.6669899999999999E-12</c:v>
                </c:pt>
                <c:pt idx="9576">
                  <c:v>1.8051899999999999E-12</c:v>
                </c:pt>
                <c:pt idx="9577">
                  <c:v>1.8051899999999999E-12</c:v>
                </c:pt>
                <c:pt idx="9578">
                  <c:v>1.2969899999999999E-12</c:v>
                </c:pt>
                <c:pt idx="9579">
                  <c:v>1.2969899999999999E-12</c:v>
                </c:pt>
                <c:pt idx="9580">
                  <c:v>1.9342E-12</c:v>
                </c:pt>
                <c:pt idx="9581">
                  <c:v>1.9342E-12</c:v>
                </c:pt>
                <c:pt idx="9582">
                  <c:v>1.2659699999999999E-12</c:v>
                </c:pt>
                <c:pt idx="9583">
                  <c:v>1.2659699999999999E-12</c:v>
                </c:pt>
                <c:pt idx="9584">
                  <c:v>1.2492799999999999E-12</c:v>
                </c:pt>
                <c:pt idx="9585">
                  <c:v>1.2492799999999999E-12</c:v>
                </c:pt>
                <c:pt idx="9586">
                  <c:v>1.96577E-12</c:v>
                </c:pt>
                <c:pt idx="9587">
                  <c:v>1.96577E-12</c:v>
                </c:pt>
                <c:pt idx="9588">
                  <c:v>1.3734099999999999E-12</c:v>
                </c:pt>
                <c:pt idx="9589">
                  <c:v>1.3734099999999999E-12</c:v>
                </c:pt>
                <c:pt idx="9590">
                  <c:v>1.5533200000000001E-12</c:v>
                </c:pt>
                <c:pt idx="9591">
                  <c:v>1.5533200000000001E-12</c:v>
                </c:pt>
                <c:pt idx="9592">
                  <c:v>1.3191500000000001E-12</c:v>
                </c:pt>
                <c:pt idx="9593">
                  <c:v>1.3191500000000001E-12</c:v>
                </c:pt>
                <c:pt idx="9594">
                  <c:v>1.4067200000000001E-12</c:v>
                </c:pt>
                <c:pt idx="9595">
                  <c:v>1.4067200000000001E-12</c:v>
                </c:pt>
                <c:pt idx="9596">
                  <c:v>1.61966E-12</c:v>
                </c:pt>
                <c:pt idx="9597">
                  <c:v>1.61966E-12</c:v>
                </c:pt>
                <c:pt idx="9598">
                  <c:v>1.39871E-12</c:v>
                </c:pt>
                <c:pt idx="9599">
                  <c:v>1.39871E-12</c:v>
                </c:pt>
                <c:pt idx="9600">
                  <c:v>1.6035600000000001E-12</c:v>
                </c:pt>
                <c:pt idx="9601">
                  <c:v>1.6035600000000001E-12</c:v>
                </c:pt>
                <c:pt idx="9602">
                  <c:v>7.5307700000000006E-12</c:v>
                </c:pt>
                <c:pt idx="9603">
                  <c:v>7.5307700000000006E-12</c:v>
                </c:pt>
                <c:pt idx="9604">
                  <c:v>1.6266100000000001E-12</c:v>
                </c:pt>
                <c:pt idx="9605">
                  <c:v>1.6266100000000001E-12</c:v>
                </c:pt>
                <c:pt idx="9606">
                  <c:v>1.6879500000000001E-12</c:v>
                </c:pt>
                <c:pt idx="9607">
                  <c:v>1.6879500000000001E-12</c:v>
                </c:pt>
                <c:pt idx="9608">
                  <c:v>1.9896999999999999E-12</c:v>
                </c:pt>
                <c:pt idx="9609">
                  <c:v>1.9896999999999999E-12</c:v>
                </c:pt>
                <c:pt idx="9610">
                  <c:v>1.33493E-12</c:v>
                </c:pt>
                <c:pt idx="9611">
                  <c:v>1.33493E-12</c:v>
                </c:pt>
                <c:pt idx="9612">
                  <c:v>2.7733999999999999E-12</c:v>
                </c:pt>
                <c:pt idx="9613">
                  <c:v>2.7733999999999999E-12</c:v>
                </c:pt>
                <c:pt idx="9614">
                  <c:v>2.2230799999999999E-12</c:v>
                </c:pt>
                <c:pt idx="9615">
                  <c:v>2.2230799999999999E-12</c:v>
                </c:pt>
                <c:pt idx="9616">
                  <c:v>7.8144199999999996E-11</c:v>
                </c:pt>
                <c:pt idx="9617">
                  <c:v>7.8144199999999996E-11</c:v>
                </c:pt>
                <c:pt idx="9618">
                  <c:v>2.0672599999999998E-12</c:v>
                </c:pt>
                <c:pt idx="9619">
                  <c:v>2.0672599999999998E-12</c:v>
                </c:pt>
                <c:pt idx="9620">
                  <c:v>1.9929799999999999E-12</c:v>
                </c:pt>
                <c:pt idx="9621">
                  <c:v>1.9929799999999999E-12</c:v>
                </c:pt>
                <c:pt idx="9622">
                  <c:v>1.6481900000000001E-12</c:v>
                </c:pt>
                <c:pt idx="9623">
                  <c:v>1.6481900000000001E-12</c:v>
                </c:pt>
                <c:pt idx="9624">
                  <c:v>1.3411400000000001E-12</c:v>
                </c:pt>
                <c:pt idx="9625">
                  <c:v>1.3411400000000001E-12</c:v>
                </c:pt>
                <c:pt idx="9626">
                  <c:v>1.318E-12</c:v>
                </c:pt>
                <c:pt idx="9627">
                  <c:v>1.318E-12</c:v>
                </c:pt>
                <c:pt idx="9628">
                  <c:v>1.4719099999999999E-12</c:v>
                </c:pt>
                <c:pt idx="9629">
                  <c:v>1.4719099999999999E-12</c:v>
                </c:pt>
                <c:pt idx="9630">
                  <c:v>1.2690100000000001E-12</c:v>
                </c:pt>
                <c:pt idx="9631">
                  <c:v>1.2690100000000001E-12</c:v>
                </c:pt>
                <c:pt idx="9632">
                  <c:v>1.28882E-12</c:v>
                </c:pt>
                <c:pt idx="9633">
                  <c:v>1.28882E-12</c:v>
                </c:pt>
                <c:pt idx="9634">
                  <c:v>1.71185E-12</c:v>
                </c:pt>
                <c:pt idx="9635">
                  <c:v>1.71185E-12</c:v>
                </c:pt>
                <c:pt idx="9636">
                  <c:v>2.5786800000000001E-12</c:v>
                </c:pt>
                <c:pt idx="9637">
                  <c:v>2.5786800000000001E-12</c:v>
                </c:pt>
                <c:pt idx="9638">
                  <c:v>1.3146199999999999E-12</c:v>
                </c:pt>
                <c:pt idx="9639">
                  <c:v>1.3146199999999999E-12</c:v>
                </c:pt>
                <c:pt idx="9640">
                  <c:v>1.28554E-12</c:v>
                </c:pt>
                <c:pt idx="9641">
                  <c:v>1.28554E-12</c:v>
                </c:pt>
                <c:pt idx="9642">
                  <c:v>3.7410700000000003E-12</c:v>
                </c:pt>
                <c:pt idx="9643">
                  <c:v>3.7410700000000003E-12</c:v>
                </c:pt>
                <c:pt idx="9644">
                  <c:v>1.58601E-12</c:v>
                </c:pt>
                <c:pt idx="9645">
                  <c:v>1.58601E-12</c:v>
                </c:pt>
                <c:pt idx="9646">
                  <c:v>5.3115400000000002E-12</c:v>
                </c:pt>
                <c:pt idx="9647">
                  <c:v>5.3115400000000002E-12</c:v>
                </c:pt>
                <c:pt idx="9648">
                  <c:v>1.9172800000000001E-12</c:v>
                </c:pt>
                <c:pt idx="9649">
                  <c:v>1.9172800000000001E-12</c:v>
                </c:pt>
                <c:pt idx="9650">
                  <c:v>1.38833E-12</c:v>
                </c:pt>
                <c:pt idx="9651">
                  <c:v>1.38833E-12</c:v>
                </c:pt>
                <c:pt idx="9652">
                  <c:v>1.54329E-12</c:v>
                </c:pt>
                <c:pt idx="9653">
                  <c:v>1.54329E-12</c:v>
                </c:pt>
                <c:pt idx="9654">
                  <c:v>1.5946899999999999E-12</c:v>
                </c:pt>
                <c:pt idx="9655">
                  <c:v>1.5946899999999999E-12</c:v>
                </c:pt>
                <c:pt idx="9656">
                  <c:v>1.3789500000000001E-12</c:v>
                </c:pt>
                <c:pt idx="9657">
                  <c:v>1.3789500000000001E-12</c:v>
                </c:pt>
                <c:pt idx="9658">
                  <c:v>1.4552699999999999E-12</c:v>
                </c:pt>
                <c:pt idx="9659">
                  <c:v>1.4552699999999999E-12</c:v>
                </c:pt>
                <c:pt idx="9660">
                  <c:v>1.29354E-12</c:v>
                </c:pt>
                <c:pt idx="9661">
                  <c:v>1.29354E-12</c:v>
                </c:pt>
                <c:pt idx="9662">
                  <c:v>1.9593900000000002E-12</c:v>
                </c:pt>
                <c:pt idx="9663">
                  <c:v>1.9593900000000002E-12</c:v>
                </c:pt>
                <c:pt idx="9664">
                  <c:v>1.28843E-12</c:v>
                </c:pt>
                <c:pt idx="9665">
                  <c:v>1.28843E-12</c:v>
                </c:pt>
                <c:pt idx="9666">
                  <c:v>1.40228E-12</c:v>
                </c:pt>
                <c:pt idx="9667">
                  <c:v>1.40228E-12</c:v>
                </c:pt>
                <c:pt idx="9668">
                  <c:v>2.2114499999999998E-12</c:v>
                </c:pt>
                <c:pt idx="9669">
                  <c:v>2.2114499999999998E-12</c:v>
                </c:pt>
                <c:pt idx="9670">
                  <c:v>1.7335E-12</c:v>
                </c:pt>
                <c:pt idx="9671">
                  <c:v>1.7335E-12</c:v>
                </c:pt>
                <c:pt idx="9672">
                  <c:v>1.4207799999999999E-12</c:v>
                </c:pt>
                <c:pt idx="9673">
                  <c:v>1.4207799999999999E-12</c:v>
                </c:pt>
                <c:pt idx="9674">
                  <c:v>1.7735200000000001E-12</c:v>
                </c:pt>
                <c:pt idx="9675">
                  <c:v>1.7735200000000001E-12</c:v>
                </c:pt>
                <c:pt idx="9676">
                  <c:v>4.5429499999999997E-12</c:v>
                </c:pt>
                <c:pt idx="9677">
                  <c:v>4.5429499999999997E-12</c:v>
                </c:pt>
                <c:pt idx="9678">
                  <c:v>1.35854E-12</c:v>
                </c:pt>
                <c:pt idx="9679">
                  <c:v>1.35854E-12</c:v>
                </c:pt>
                <c:pt idx="9680">
                  <c:v>1.8963200000000001E-12</c:v>
                </c:pt>
                <c:pt idx="9681">
                  <c:v>1.8963200000000001E-12</c:v>
                </c:pt>
                <c:pt idx="9682">
                  <c:v>2.1471E-12</c:v>
                </c:pt>
                <c:pt idx="9683">
                  <c:v>2.1471E-12</c:v>
                </c:pt>
                <c:pt idx="9684">
                  <c:v>1.64157E-12</c:v>
                </c:pt>
                <c:pt idx="9685">
                  <c:v>1.64157E-12</c:v>
                </c:pt>
                <c:pt idx="9686">
                  <c:v>1.2865099999999999E-12</c:v>
                </c:pt>
                <c:pt idx="9687">
                  <c:v>1.2865099999999999E-12</c:v>
                </c:pt>
                <c:pt idx="9688">
                  <c:v>1.28754E-12</c:v>
                </c:pt>
                <c:pt idx="9689">
                  <c:v>1.28754E-12</c:v>
                </c:pt>
                <c:pt idx="9690">
                  <c:v>1.6147600000000001E-12</c:v>
                </c:pt>
                <c:pt idx="9691">
                  <c:v>1.6147600000000001E-12</c:v>
                </c:pt>
                <c:pt idx="9692">
                  <c:v>2.0961299999999999E-12</c:v>
                </c:pt>
                <c:pt idx="9693">
                  <c:v>2.0961299999999999E-12</c:v>
                </c:pt>
                <c:pt idx="9694">
                  <c:v>1.35652E-12</c:v>
                </c:pt>
                <c:pt idx="9695">
                  <c:v>1.35652E-12</c:v>
                </c:pt>
                <c:pt idx="9696">
                  <c:v>2.1687699999999999E-12</c:v>
                </c:pt>
                <c:pt idx="9697">
                  <c:v>2.1687699999999999E-12</c:v>
                </c:pt>
                <c:pt idx="9698">
                  <c:v>1.41574E-12</c:v>
                </c:pt>
                <c:pt idx="9699">
                  <c:v>1.41574E-12</c:v>
                </c:pt>
                <c:pt idx="9700">
                  <c:v>2.1061499999999999E-12</c:v>
                </c:pt>
                <c:pt idx="9701">
                  <c:v>2.1061499999999999E-12</c:v>
                </c:pt>
                <c:pt idx="9702">
                  <c:v>1.42804E-12</c:v>
                </c:pt>
                <c:pt idx="9703">
                  <c:v>1.42804E-12</c:v>
                </c:pt>
                <c:pt idx="9704">
                  <c:v>1.3086000000000001E-12</c:v>
                </c:pt>
                <c:pt idx="9705">
                  <c:v>1.3086000000000001E-12</c:v>
                </c:pt>
                <c:pt idx="9706">
                  <c:v>6.8109799999999997E-12</c:v>
                </c:pt>
                <c:pt idx="9707">
                  <c:v>6.8109799999999997E-12</c:v>
                </c:pt>
                <c:pt idx="9708">
                  <c:v>1.25556E-12</c:v>
                </c:pt>
                <c:pt idx="9709">
                  <c:v>1.25556E-12</c:v>
                </c:pt>
                <c:pt idx="9710">
                  <c:v>1.3097100000000001E-12</c:v>
                </c:pt>
                <c:pt idx="9711">
                  <c:v>1.3097100000000001E-12</c:v>
                </c:pt>
                <c:pt idx="9712">
                  <c:v>1.8438200000000001E-12</c:v>
                </c:pt>
                <c:pt idx="9713">
                  <c:v>1.8438200000000001E-12</c:v>
                </c:pt>
                <c:pt idx="9714">
                  <c:v>1.8816999999999999E-12</c:v>
                </c:pt>
                <c:pt idx="9715">
                  <c:v>1.8816999999999999E-12</c:v>
                </c:pt>
                <c:pt idx="9716">
                  <c:v>1.9531600000000001E-12</c:v>
                </c:pt>
                <c:pt idx="9717">
                  <c:v>1.9531600000000001E-12</c:v>
                </c:pt>
                <c:pt idx="9718">
                  <c:v>1.51227E-12</c:v>
                </c:pt>
                <c:pt idx="9719">
                  <c:v>1.51227E-12</c:v>
                </c:pt>
                <c:pt idx="9720">
                  <c:v>1.4644699999999999E-12</c:v>
                </c:pt>
                <c:pt idx="9721">
                  <c:v>1.4644699999999999E-12</c:v>
                </c:pt>
                <c:pt idx="9722">
                  <c:v>1.3470400000000001E-12</c:v>
                </c:pt>
                <c:pt idx="9723">
                  <c:v>1.3470400000000001E-12</c:v>
                </c:pt>
                <c:pt idx="9724">
                  <c:v>1.34796E-12</c:v>
                </c:pt>
                <c:pt idx="9725">
                  <c:v>1.34796E-12</c:v>
                </c:pt>
                <c:pt idx="9726">
                  <c:v>1.3404E-12</c:v>
                </c:pt>
                <c:pt idx="9727">
                  <c:v>1.3404E-12</c:v>
                </c:pt>
                <c:pt idx="9728">
                  <c:v>1.9006099999999999E-12</c:v>
                </c:pt>
                <c:pt idx="9729">
                  <c:v>1.9006099999999999E-12</c:v>
                </c:pt>
                <c:pt idx="9730">
                  <c:v>1.61843E-12</c:v>
                </c:pt>
                <c:pt idx="9731">
                  <c:v>1.61843E-12</c:v>
                </c:pt>
                <c:pt idx="9732">
                  <c:v>1.23711E-12</c:v>
                </c:pt>
                <c:pt idx="9733">
                  <c:v>1.23711E-12</c:v>
                </c:pt>
                <c:pt idx="9734">
                  <c:v>1.46962E-12</c:v>
                </c:pt>
                <c:pt idx="9735">
                  <c:v>1.46962E-12</c:v>
                </c:pt>
                <c:pt idx="9736">
                  <c:v>1.50478E-12</c:v>
                </c:pt>
                <c:pt idx="9737">
                  <c:v>1.50478E-12</c:v>
                </c:pt>
                <c:pt idx="9738">
                  <c:v>1.37301E-12</c:v>
                </c:pt>
                <c:pt idx="9739">
                  <c:v>1.37301E-12</c:v>
                </c:pt>
                <c:pt idx="9740">
                  <c:v>1.2826900000000001E-12</c:v>
                </c:pt>
                <c:pt idx="9741">
                  <c:v>1.2826900000000001E-12</c:v>
                </c:pt>
                <c:pt idx="9742">
                  <c:v>1.29247E-12</c:v>
                </c:pt>
                <c:pt idx="9743">
                  <c:v>1.29247E-12</c:v>
                </c:pt>
                <c:pt idx="9744">
                  <c:v>1.7700800000000001E-12</c:v>
                </c:pt>
                <c:pt idx="9745">
                  <c:v>1.7700800000000001E-12</c:v>
                </c:pt>
                <c:pt idx="9746">
                  <c:v>1.74037E-12</c:v>
                </c:pt>
                <c:pt idx="9747">
                  <c:v>1.74037E-12</c:v>
                </c:pt>
                <c:pt idx="9748">
                  <c:v>1.31008E-12</c:v>
                </c:pt>
                <c:pt idx="9749">
                  <c:v>1.31008E-12</c:v>
                </c:pt>
                <c:pt idx="9750">
                  <c:v>1.76506E-12</c:v>
                </c:pt>
                <c:pt idx="9751">
                  <c:v>1.76506E-12</c:v>
                </c:pt>
                <c:pt idx="9752">
                  <c:v>1.33363E-12</c:v>
                </c:pt>
                <c:pt idx="9753">
                  <c:v>1.33363E-12</c:v>
                </c:pt>
                <c:pt idx="9754">
                  <c:v>2.09395E-12</c:v>
                </c:pt>
                <c:pt idx="9755">
                  <c:v>2.09395E-12</c:v>
                </c:pt>
                <c:pt idx="9756">
                  <c:v>1.65769E-12</c:v>
                </c:pt>
                <c:pt idx="9757">
                  <c:v>1.65769E-12</c:v>
                </c:pt>
                <c:pt idx="9758">
                  <c:v>4.1538600000000002E-12</c:v>
                </c:pt>
                <c:pt idx="9759">
                  <c:v>4.1538600000000002E-12</c:v>
                </c:pt>
                <c:pt idx="9760">
                  <c:v>1.29467E-12</c:v>
                </c:pt>
                <c:pt idx="9761">
                  <c:v>1.29467E-12</c:v>
                </c:pt>
                <c:pt idx="9762">
                  <c:v>1.58748E-12</c:v>
                </c:pt>
                <c:pt idx="9763">
                  <c:v>1.58748E-12</c:v>
                </c:pt>
                <c:pt idx="9764">
                  <c:v>1.2935199999999999E-12</c:v>
                </c:pt>
                <c:pt idx="9765">
                  <c:v>1.2935199999999999E-12</c:v>
                </c:pt>
                <c:pt idx="9766">
                  <c:v>2.1895999999999999E-12</c:v>
                </c:pt>
                <c:pt idx="9767">
                  <c:v>2.1895999999999999E-12</c:v>
                </c:pt>
                <c:pt idx="9768">
                  <c:v>1.8798000000000001E-12</c:v>
                </c:pt>
                <c:pt idx="9769">
                  <c:v>1.8798000000000001E-12</c:v>
                </c:pt>
                <c:pt idx="9770">
                  <c:v>1.83365E-12</c:v>
                </c:pt>
                <c:pt idx="9771">
                  <c:v>1.83365E-12</c:v>
                </c:pt>
                <c:pt idx="9772">
                  <c:v>1.9521399999999998E-12</c:v>
                </c:pt>
                <c:pt idx="9773">
                  <c:v>1.9521399999999998E-12</c:v>
                </c:pt>
                <c:pt idx="9774">
                  <c:v>1.5175100000000001E-12</c:v>
                </c:pt>
                <c:pt idx="9775">
                  <c:v>1.5175100000000001E-12</c:v>
                </c:pt>
                <c:pt idx="9776">
                  <c:v>1.5960000000000001E-12</c:v>
                </c:pt>
                <c:pt idx="9777">
                  <c:v>1.5960000000000001E-12</c:v>
                </c:pt>
                <c:pt idx="9778">
                  <c:v>1.69718E-12</c:v>
                </c:pt>
                <c:pt idx="9779">
                  <c:v>1.69718E-12</c:v>
                </c:pt>
                <c:pt idx="9780">
                  <c:v>1.4529400000000001E-12</c:v>
                </c:pt>
                <c:pt idx="9781">
                  <c:v>1.4529400000000001E-12</c:v>
                </c:pt>
                <c:pt idx="9782">
                  <c:v>1.2127700000000001E-12</c:v>
                </c:pt>
                <c:pt idx="9783">
                  <c:v>1.2127700000000001E-12</c:v>
                </c:pt>
                <c:pt idx="9784">
                  <c:v>1.9700600000000002E-12</c:v>
                </c:pt>
                <c:pt idx="9785">
                  <c:v>1.9700600000000002E-12</c:v>
                </c:pt>
                <c:pt idx="9786">
                  <c:v>2.4136399999999998E-12</c:v>
                </c:pt>
                <c:pt idx="9787">
                  <c:v>2.4136399999999998E-12</c:v>
                </c:pt>
                <c:pt idx="9788">
                  <c:v>2.30941E-12</c:v>
                </c:pt>
                <c:pt idx="9789">
                  <c:v>2.30941E-12</c:v>
                </c:pt>
                <c:pt idx="9790">
                  <c:v>1.73093E-12</c:v>
                </c:pt>
                <c:pt idx="9791">
                  <c:v>1.73093E-12</c:v>
                </c:pt>
                <c:pt idx="9792">
                  <c:v>1.4530799999999999E-12</c:v>
                </c:pt>
                <c:pt idx="9793">
                  <c:v>1.4530799999999999E-12</c:v>
                </c:pt>
                <c:pt idx="9794">
                  <c:v>2.3747E-12</c:v>
                </c:pt>
                <c:pt idx="9795">
                  <c:v>2.3747E-12</c:v>
                </c:pt>
                <c:pt idx="9796">
                  <c:v>1.5949E-12</c:v>
                </c:pt>
                <c:pt idx="9797">
                  <c:v>1.5949E-12</c:v>
                </c:pt>
                <c:pt idx="9798">
                  <c:v>1.5246099999999999E-12</c:v>
                </c:pt>
                <c:pt idx="9799">
                  <c:v>1.5246099999999999E-12</c:v>
                </c:pt>
                <c:pt idx="9800">
                  <c:v>1.6900199999999999E-12</c:v>
                </c:pt>
                <c:pt idx="9801">
                  <c:v>1.6900199999999999E-12</c:v>
                </c:pt>
                <c:pt idx="9802">
                  <c:v>1.2413E-12</c:v>
                </c:pt>
                <c:pt idx="9803">
                  <c:v>1.2413E-12</c:v>
                </c:pt>
                <c:pt idx="9804">
                  <c:v>1.8805299999999999E-12</c:v>
                </c:pt>
                <c:pt idx="9805">
                  <c:v>1.8805299999999999E-12</c:v>
                </c:pt>
                <c:pt idx="9806">
                  <c:v>1.2497200000000001E-12</c:v>
                </c:pt>
                <c:pt idx="9807">
                  <c:v>1.2497200000000001E-12</c:v>
                </c:pt>
                <c:pt idx="9808">
                  <c:v>6.2277100000000003E-12</c:v>
                </c:pt>
                <c:pt idx="9809">
                  <c:v>6.2277100000000003E-12</c:v>
                </c:pt>
                <c:pt idx="9810">
                  <c:v>1.57269E-12</c:v>
                </c:pt>
                <c:pt idx="9811">
                  <c:v>1.57269E-12</c:v>
                </c:pt>
                <c:pt idx="9812">
                  <c:v>1.3782800000000001E-12</c:v>
                </c:pt>
                <c:pt idx="9813">
                  <c:v>1.3782800000000001E-12</c:v>
                </c:pt>
                <c:pt idx="9814">
                  <c:v>1.72127E-12</c:v>
                </c:pt>
                <c:pt idx="9815">
                  <c:v>1.72127E-12</c:v>
                </c:pt>
                <c:pt idx="9816">
                  <c:v>1.5728499999999999E-12</c:v>
                </c:pt>
                <c:pt idx="9817">
                  <c:v>1.5728499999999999E-12</c:v>
                </c:pt>
                <c:pt idx="9818">
                  <c:v>1.2995199999999999E-12</c:v>
                </c:pt>
                <c:pt idx="9819">
                  <c:v>1.2995199999999999E-12</c:v>
                </c:pt>
                <c:pt idx="9820">
                  <c:v>2.0998400000000001E-12</c:v>
                </c:pt>
                <c:pt idx="9821">
                  <c:v>2.0998400000000001E-12</c:v>
                </c:pt>
                <c:pt idx="9822">
                  <c:v>1.5705099999999999E-12</c:v>
                </c:pt>
                <c:pt idx="9823">
                  <c:v>1.5705099999999999E-12</c:v>
                </c:pt>
                <c:pt idx="9824">
                  <c:v>1.23253E-12</c:v>
                </c:pt>
                <c:pt idx="9825">
                  <c:v>1.23253E-12</c:v>
                </c:pt>
                <c:pt idx="9826">
                  <c:v>1.6101799999999999E-12</c:v>
                </c:pt>
                <c:pt idx="9827">
                  <c:v>1.6101799999999999E-12</c:v>
                </c:pt>
                <c:pt idx="9828">
                  <c:v>1.8839199999999999E-12</c:v>
                </c:pt>
                <c:pt idx="9829">
                  <c:v>1.8839199999999999E-12</c:v>
                </c:pt>
                <c:pt idx="9830">
                  <c:v>2.2902100000000002E-12</c:v>
                </c:pt>
                <c:pt idx="9831">
                  <c:v>2.2902100000000002E-12</c:v>
                </c:pt>
                <c:pt idx="9832">
                  <c:v>1.71322E-12</c:v>
                </c:pt>
                <c:pt idx="9833">
                  <c:v>1.71322E-12</c:v>
                </c:pt>
                <c:pt idx="9834">
                  <c:v>1.9680700000000001E-12</c:v>
                </c:pt>
                <c:pt idx="9835">
                  <c:v>1.9680700000000001E-12</c:v>
                </c:pt>
                <c:pt idx="9836">
                  <c:v>1.3161099999999999E-12</c:v>
                </c:pt>
                <c:pt idx="9837">
                  <c:v>1.3161099999999999E-12</c:v>
                </c:pt>
                <c:pt idx="9838">
                  <c:v>1.2669600000000001E-12</c:v>
                </c:pt>
                <c:pt idx="9839">
                  <c:v>1.2669600000000001E-12</c:v>
                </c:pt>
                <c:pt idx="9840">
                  <c:v>2.1441799999999999E-12</c:v>
                </c:pt>
                <c:pt idx="9841">
                  <c:v>2.1441799999999999E-12</c:v>
                </c:pt>
                <c:pt idx="9842">
                  <c:v>1.29247E-12</c:v>
                </c:pt>
                <c:pt idx="9843">
                  <c:v>1.29247E-12</c:v>
                </c:pt>
                <c:pt idx="9844">
                  <c:v>1.4137499999999999E-12</c:v>
                </c:pt>
                <c:pt idx="9845">
                  <c:v>1.4137499999999999E-12</c:v>
                </c:pt>
                <c:pt idx="9846">
                  <c:v>2.06177E-12</c:v>
                </c:pt>
                <c:pt idx="9847">
                  <c:v>2.06177E-12</c:v>
                </c:pt>
                <c:pt idx="9848">
                  <c:v>1.8710199999999998E-12</c:v>
                </c:pt>
                <c:pt idx="9849">
                  <c:v>1.8710199999999998E-12</c:v>
                </c:pt>
                <c:pt idx="9850">
                  <c:v>1.6224900000000001E-12</c:v>
                </c:pt>
                <c:pt idx="9851">
                  <c:v>1.6224900000000001E-12</c:v>
                </c:pt>
                <c:pt idx="9852">
                  <c:v>1.5156300000000001E-12</c:v>
                </c:pt>
                <c:pt idx="9853">
                  <c:v>1.5156300000000001E-12</c:v>
                </c:pt>
                <c:pt idx="9854">
                  <c:v>1.38804E-12</c:v>
                </c:pt>
                <c:pt idx="9855">
                  <c:v>1.38804E-12</c:v>
                </c:pt>
                <c:pt idx="9856">
                  <c:v>1.73163E-12</c:v>
                </c:pt>
                <c:pt idx="9857">
                  <c:v>1.73163E-12</c:v>
                </c:pt>
                <c:pt idx="9858">
                  <c:v>1.9738500000000001E-12</c:v>
                </c:pt>
                <c:pt idx="9859">
                  <c:v>1.9738500000000001E-12</c:v>
                </c:pt>
                <c:pt idx="9860">
                  <c:v>1.95472E-12</c:v>
                </c:pt>
                <c:pt idx="9861">
                  <c:v>1.95472E-12</c:v>
                </c:pt>
                <c:pt idx="9862">
                  <c:v>1.6071199999999999E-12</c:v>
                </c:pt>
                <c:pt idx="9863">
                  <c:v>1.6071199999999999E-12</c:v>
                </c:pt>
                <c:pt idx="9864">
                  <c:v>1.43166E-12</c:v>
                </c:pt>
                <c:pt idx="9865">
                  <c:v>1.43166E-12</c:v>
                </c:pt>
                <c:pt idx="9866">
                  <c:v>8.0756800000000002E-10</c:v>
                </c:pt>
                <c:pt idx="9867">
                  <c:v>8.0756800000000002E-10</c:v>
                </c:pt>
                <c:pt idx="9868">
                  <c:v>1.2381100000000001E-12</c:v>
                </c:pt>
                <c:pt idx="9869">
                  <c:v>1.2381100000000001E-12</c:v>
                </c:pt>
                <c:pt idx="9870">
                  <c:v>1.4262800000000001E-12</c:v>
                </c:pt>
                <c:pt idx="9871">
                  <c:v>1.4262800000000001E-12</c:v>
                </c:pt>
                <c:pt idx="9872">
                  <c:v>1.4649999999999999E-12</c:v>
                </c:pt>
                <c:pt idx="9873">
                  <c:v>1.4649999999999999E-12</c:v>
                </c:pt>
                <c:pt idx="9874">
                  <c:v>2.04713E-12</c:v>
                </c:pt>
                <c:pt idx="9875">
                  <c:v>2.04713E-12</c:v>
                </c:pt>
                <c:pt idx="9876">
                  <c:v>1.53515E-12</c:v>
                </c:pt>
                <c:pt idx="9877">
                  <c:v>1.53515E-12</c:v>
                </c:pt>
                <c:pt idx="9878">
                  <c:v>1.2606300000000001E-12</c:v>
                </c:pt>
                <c:pt idx="9879">
                  <c:v>1.2606300000000001E-12</c:v>
                </c:pt>
                <c:pt idx="9880">
                  <c:v>1.30847E-12</c:v>
                </c:pt>
                <c:pt idx="9881">
                  <c:v>1.30847E-12</c:v>
                </c:pt>
                <c:pt idx="9882">
                  <c:v>2.12087E-12</c:v>
                </c:pt>
                <c:pt idx="9883">
                  <c:v>2.12087E-12</c:v>
                </c:pt>
                <c:pt idx="9884">
                  <c:v>1.51296E-12</c:v>
                </c:pt>
                <c:pt idx="9885">
                  <c:v>1.51296E-12</c:v>
                </c:pt>
                <c:pt idx="9886">
                  <c:v>2.1929799999999998E-12</c:v>
                </c:pt>
                <c:pt idx="9887">
                  <c:v>2.1929799999999998E-12</c:v>
                </c:pt>
                <c:pt idx="9888">
                  <c:v>1.31329E-12</c:v>
                </c:pt>
                <c:pt idx="9889">
                  <c:v>1.31329E-12</c:v>
                </c:pt>
                <c:pt idx="9890">
                  <c:v>4.5476500000000003E-11</c:v>
                </c:pt>
                <c:pt idx="9891">
                  <c:v>4.5476500000000003E-11</c:v>
                </c:pt>
                <c:pt idx="9892">
                  <c:v>1.41945E-12</c:v>
                </c:pt>
                <c:pt idx="9893">
                  <c:v>1.41945E-12</c:v>
                </c:pt>
                <c:pt idx="9894">
                  <c:v>3.4512899999999999E-11</c:v>
                </c:pt>
                <c:pt idx="9895">
                  <c:v>3.4512899999999999E-11</c:v>
                </c:pt>
                <c:pt idx="9896">
                  <c:v>1.91563E-12</c:v>
                </c:pt>
                <c:pt idx="9897">
                  <c:v>1.91563E-12</c:v>
                </c:pt>
                <c:pt idx="9898">
                  <c:v>2.5008599999999999E-12</c:v>
                </c:pt>
                <c:pt idx="9899">
                  <c:v>2.5008599999999999E-12</c:v>
                </c:pt>
                <c:pt idx="9900">
                  <c:v>1.71643E-12</c:v>
                </c:pt>
                <c:pt idx="9901">
                  <c:v>1.71643E-12</c:v>
                </c:pt>
                <c:pt idx="9902">
                  <c:v>1.73386E-12</c:v>
                </c:pt>
                <c:pt idx="9903">
                  <c:v>1.73386E-12</c:v>
                </c:pt>
                <c:pt idx="9904">
                  <c:v>2.1182899999999999E-12</c:v>
                </c:pt>
                <c:pt idx="9905">
                  <c:v>2.1182899999999999E-12</c:v>
                </c:pt>
                <c:pt idx="9906">
                  <c:v>1.2878400000000001E-12</c:v>
                </c:pt>
                <c:pt idx="9907">
                  <c:v>1.2878400000000001E-12</c:v>
                </c:pt>
                <c:pt idx="9908">
                  <c:v>1.32865E-12</c:v>
                </c:pt>
                <c:pt idx="9909">
                  <c:v>1.32865E-12</c:v>
                </c:pt>
                <c:pt idx="9910">
                  <c:v>1.27133E-12</c:v>
                </c:pt>
                <c:pt idx="9911">
                  <c:v>1.27133E-12</c:v>
                </c:pt>
                <c:pt idx="9912">
                  <c:v>1.6731799999999999E-12</c:v>
                </c:pt>
                <c:pt idx="9913">
                  <c:v>1.6731799999999999E-12</c:v>
                </c:pt>
                <c:pt idx="9914">
                  <c:v>1.25835E-12</c:v>
                </c:pt>
                <c:pt idx="9915">
                  <c:v>1.25835E-12</c:v>
                </c:pt>
                <c:pt idx="9916">
                  <c:v>1.3131300000000001E-12</c:v>
                </c:pt>
                <c:pt idx="9917">
                  <c:v>1.3131300000000001E-12</c:v>
                </c:pt>
                <c:pt idx="9918">
                  <c:v>1.5558199999999999E-12</c:v>
                </c:pt>
                <c:pt idx="9919">
                  <c:v>1.5558199999999999E-12</c:v>
                </c:pt>
                <c:pt idx="9920">
                  <c:v>1.2566499999999999E-12</c:v>
                </c:pt>
                <c:pt idx="9921">
                  <c:v>1.2566499999999999E-12</c:v>
                </c:pt>
                <c:pt idx="9922">
                  <c:v>1.2653000000000001E-12</c:v>
                </c:pt>
                <c:pt idx="9923">
                  <c:v>1.2653000000000001E-12</c:v>
                </c:pt>
                <c:pt idx="9924">
                  <c:v>1.75125E-12</c:v>
                </c:pt>
                <c:pt idx="9925">
                  <c:v>1.75125E-12</c:v>
                </c:pt>
                <c:pt idx="9926">
                  <c:v>1.25842E-12</c:v>
                </c:pt>
                <c:pt idx="9927">
                  <c:v>1.25842E-12</c:v>
                </c:pt>
                <c:pt idx="9928">
                  <c:v>1.77495E-12</c:v>
                </c:pt>
                <c:pt idx="9929">
                  <c:v>1.77495E-12</c:v>
                </c:pt>
                <c:pt idx="9930">
                  <c:v>1.2361800000000001E-12</c:v>
                </c:pt>
                <c:pt idx="9931">
                  <c:v>1.2361800000000001E-12</c:v>
                </c:pt>
                <c:pt idx="9932">
                  <c:v>1.48182E-12</c:v>
                </c:pt>
                <c:pt idx="9933">
                  <c:v>1.48182E-12</c:v>
                </c:pt>
                <c:pt idx="9934">
                  <c:v>1.3384400000000001E-12</c:v>
                </c:pt>
                <c:pt idx="9935">
                  <c:v>1.3384400000000001E-12</c:v>
                </c:pt>
                <c:pt idx="9936">
                  <c:v>1.48929E-12</c:v>
                </c:pt>
                <c:pt idx="9937">
                  <c:v>1.48929E-12</c:v>
                </c:pt>
                <c:pt idx="9938">
                  <c:v>1.5374199999999999E-12</c:v>
                </c:pt>
                <c:pt idx="9939">
                  <c:v>1.5374199999999999E-12</c:v>
                </c:pt>
                <c:pt idx="9940">
                  <c:v>1.282E-12</c:v>
                </c:pt>
                <c:pt idx="9941">
                  <c:v>1.282E-12</c:v>
                </c:pt>
                <c:pt idx="9942">
                  <c:v>1.31507E-12</c:v>
                </c:pt>
                <c:pt idx="9943">
                  <c:v>1.31507E-12</c:v>
                </c:pt>
                <c:pt idx="9944">
                  <c:v>1.2262499999999999E-12</c:v>
                </c:pt>
                <c:pt idx="9945">
                  <c:v>1.2262499999999999E-12</c:v>
                </c:pt>
                <c:pt idx="9946">
                  <c:v>1.28349E-12</c:v>
                </c:pt>
                <c:pt idx="9947">
                  <c:v>1.28349E-12</c:v>
                </c:pt>
                <c:pt idx="9948">
                  <c:v>1.20418E-12</c:v>
                </c:pt>
                <c:pt idx="9949">
                  <c:v>1.20418E-12</c:v>
                </c:pt>
                <c:pt idx="9950">
                  <c:v>1.2766700000000001E-12</c:v>
                </c:pt>
                <c:pt idx="9951">
                  <c:v>1.2766700000000001E-12</c:v>
                </c:pt>
                <c:pt idx="9952">
                  <c:v>1.36389E-12</c:v>
                </c:pt>
                <c:pt idx="9953">
                  <c:v>1.36389E-12</c:v>
                </c:pt>
                <c:pt idx="9954">
                  <c:v>1.24313E-12</c:v>
                </c:pt>
                <c:pt idx="9955">
                  <c:v>1.24313E-12</c:v>
                </c:pt>
                <c:pt idx="9956">
                  <c:v>1.7646600000000001E-12</c:v>
                </c:pt>
                <c:pt idx="9957">
                  <c:v>1.7646600000000001E-12</c:v>
                </c:pt>
                <c:pt idx="9958">
                  <c:v>1.56164E-12</c:v>
                </c:pt>
                <c:pt idx="9959">
                  <c:v>1.56164E-12</c:v>
                </c:pt>
                <c:pt idx="9960">
                  <c:v>1.3325400000000001E-12</c:v>
                </c:pt>
                <c:pt idx="9961">
                  <c:v>1.3325400000000001E-12</c:v>
                </c:pt>
                <c:pt idx="9962">
                  <c:v>1.25801E-12</c:v>
                </c:pt>
                <c:pt idx="9963">
                  <c:v>1.25801E-12</c:v>
                </c:pt>
                <c:pt idx="9964">
                  <c:v>1.2648900000000001E-12</c:v>
                </c:pt>
                <c:pt idx="9965">
                  <c:v>1.2648900000000001E-12</c:v>
                </c:pt>
                <c:pt idx="9966">
                  <c:v>1.65632E-12</c:v>
                </c:pt>
                <c:pt idx="9967">
                  <c:v>1.65632E-12</c:v>
                </c:pt>
                <c:pt idx="9968">
                  <c:v>1.6941400000000001E-12</c:v>
                </c:pt>
                <c:pt idx="9969">
                  <c:v>1.6941400000000001E-12</c:v>
                </c:pt>
                <c:pt idx="9970">
                  <c:v>1.8194700000000001E-12</c:v>
                </c:pt>
                <c:pt idx="9971">
                  <c:v>1.8194700000000001E-12</c:v>
                </c:pt>
                <c:pt idx="9972">
                  <c:v>2.0487299999999999E-12</c:v>
                </c:pt>
                <c:pt idx="9973">
                  <c:v>2.0487299999999999E-12</c:v>
                </c:pt>
                <c:pt idx="9974">
                  <c:v>1.3600000000000001E-12</c:v>
                </c:pt>
                <c:pt idx="9975">
                  <c:v>1.3600000000000001E-12</c:v>
                </c:pt>
                <c:pt idx="9976">
                  <c:v>1.56898E-12</c:v>
                </c:pt>
                <c:pt idx="9977">
                  <c:v>1.56898E-12</c:v>
                </c:pt>
                <c:pt idx="9978">
                  <c:v>1.32626E-12</c:v>
                </c:pt>
                <c:pt idx="9979">
                  <c:v>1.32626E-12</c:v>
                </c:pt>
                <c:pt idx="9980">
                  <c:v>1.25406E-12</c:v>
                </c:pt>
                <c:pt idx="9981">
                  <c:v>1.25406E-12</c:v>
                </c:pt>
                <c:pt idx="9982">
                  <c:v>1.49763E-12</c:v>
                </c:pt>
                <c:pt idx="9983">
                  <c:v>1.49763E-12</c:v>
                </c:pt>
                <c:pt idx="9984">
                  <c:v>1.4679E-12</c:v>
                </c:pt>
                <c:pt idx="9985">
                  <c:v>1.4679E-12</c:v>
                </c:pt>
                <c:pt idx="9986">
                  <c:v>1.9268099999999999E-12</c:v>
                </c:pt>
                <c:pt idx="9987">
                  <c:v>1.9268099999999999E-12</c:v>
                </c:pt>
                <c:pt idx="9988">
                  <c:v>1.5273600000000001E-12</c:v>
                </c:pt>
                <c:pt idx="9989">
                  <c:v>1.5273600000000001E-12</c:v>
                </c:pt>
                <c:pt idx="9990">
                  <c:v>1.94104E-12</c:v>
                </c:pt>
                <c:pt idx="9991">
                  <c:v>1.94104E-12</c:v>
                </c:pt>
                <c:pt idx="9992">
                  <c:v>1.32899E-12</c:v>
                </c:pt>
                <c:pt idx="9993">
                  <c:v>1.32899E-12</c:v>
                </c:pt>
                <c:pt idx="9994">
                  <c:v>1.5245900000000001E-12</c:v>
                </c:pt>
                <c:pt idx="9995">
                  <c:v>1.5245900000000001E-12</c:v>
                </c:pt>
                <c:pt idx="9996">
                  <c:v>1.67481E-12</c:v>
                </c:pt>
                <c:pt idx="9997">
                  <c:v>1.67481E-12</c:v>
                </c:pt>
                <c:pt idx="9998">
                  <c:v>1.6536800000000001E-12</c:v>
                </c:pt>
                <c:pt idx="9999">
                  <c:v>1.6536800000000001E-12</c:v>
                </c:pt>
                <c:pt idx="10000">
                  <c:v>1.3746E-12</c:v>
                </c:pt>
                <c:pt idx="10001">
                  <c:v>1.3746E-12</c:v>
                </c:pt>
                <c:pt idx="10002">
                  <c:v>2.28219E-12</c:v>
                </c:pt>
                <c:pt idx="10003">
                  <c:v>2.28219E-12</c:v>
                </c:pt>
                <c:pt idx="10004">
                  <c:v>1.8709499999999998E-12</c:v>
                </c:pt>
                <c:pt idx="10005">
                  <c:v>1.8709499999999998E-12</c:v>
                </c:pt>
                <c:pt idx="10006">
                  <c:v>1.36348E-12</c:v>
                </c:pt>
                <c:pt idx="10007">
                  <c:v>1.36348E-12</c:v>
                </c:pt>
                <c:pt idx="10008">
                  <c:v>1.2476399999999999E-12</c:v>
                </c:pt>
                <c:pt idx="10009">
                  <c:v>1.2476399999999999E-12</c:v>
                </c:pt>
                <c:pt idx="10010">
                  <c:v>1.7893000000000001E-12</c:v>
                </c:pt>
                <c:pt idx="10011">
                  <c:v>1.7893000000000001E-12</c:v>
                </c:pt>
                <c:pt idx="10012">
                  <c:v>1.9510199999999999E-12</c:v>
                </c:pt>
                <c:pt idx="10013">
                  <c:v>1.9510199999999999E-12</c:v>
                </c:pt>
                <c:pt idx="10014">
                  <c:v>1.3061899999999999E-12</c:v>
                </c:pt>
                <c:pt idx="10015">
                  <c:v>1.3061899999999999E-12</c:v>
                </c:pt>
                <c:pt idx="10016">
                  <c:v>1.30827E-12</c:v>
                </c:pt>
                <c:pt idx="10017">
                  <c:v>1.30827E-12</c:v>
                </c:pt>
                <c:pt idx="10018">
                  <c:v>1.4066000000000001E-12</c:v>
                </c:pt>
                <c:pt idx="10019">
                  <c:v>1.4066000000000001E-12</c:v>
                </c:pt>
                <c:pt idx="10020">
                  <c:v>1.3551999999999999E-12</c:v>
                </c:pt>
                <c:pt idx="10021">
                  <c:v>1.3551999999999999E-12</c:v>
                </c:pt>
                <c:pt idx="10022">
                  <c:v>1.3985999999999999E-12</c:v>
                </c:pt>
                <c:pt idx="10023">
                  <c:v>1.3985999999999999E-12</c:v>
                </c:pt>
                <c:pt idx="10024">
                  <c:v>1.9608200000000001E-12</c:v>
                </c:pt>
                <c:pt idx="10025">
                  <c:v>1.9608200000000001E-12</c:v>
                </c:pt>
                <c:pt idx="10026">
                  <c:v>2.1038500000000002E-12</c:v>
                </c:pt>
                <c:pt idx="10027">
                  <c:v>2.1038500000000002E-12</c:v>
                </c:pt>
                <c:pt idx="10028">
                  <c:v>1.4365099999999999E-12</c:v>
                </c:pt>
                <c:pt idx="10029">
                  <c:v>1.4365099999999999E-12</c:v>
                </c:pt>
                <c:pt idx="10030">
                  <c:v>1.2636400000000001E-12</c:v>
                </c:pt>
                <c:pt idx="10031">
                  <c:v>1.2636400000000001E-12</c:v>
                </c:pt>
                <c:pt idx="10032">
                  <c:v>1.22641E-12</c:v>
                </c:pt>
                <c:pt idx="10033">
                  <c:v>1.22641E-12</c:v>
                </c:pt>
                <c:pt idx="10034">
                  <c:v>1.42841E-12</c:v>
                </c:pt>
                <c:pt idx="10035">
                  <c:v>1.42841E-12</c:v>
                </c:pt>
                <c:pt idx="10036">
                  <c:v>1.4275300000000001E-12</c:v>
                </c:pt>
                <c:pt idx="10037">
                  <c:v>1.4275300000000001E-12</c:v>
                </c:pt>
                <c:pt idx="10038">
                  <c:v>1.77096E-12</c:v>
                </c:pt>
                <c:pt idx="10039">
                  <c:v>1.77096E-12</c:v>
                </c:pt>
                <c:pt idx="10040">
                  <c:v>1.27143E-12</c:v>
                </c:pt>
                <c:pt idx="10041">
                  <c:v>1.27143E-12</c:v>
                </c:pt>
                <c:pt idx="10042">
                  <c:v>1.5647400000000001E-12</c:v>
                </c:pt>
                <c:pt idx="10043">
                  <c:v>1.5647400000000001E-12</c:v>
                </c:pt>
                <c:pt idx="10044">
                  <c:v>1.3208E-12</c:v>
                </c:pt>
                <c:pt idx="10045">
                  <c:v>1.3208E-12</c:v>
                </c:pt>
                <c:pt idx="10046">
                  <c:v>1.3113199999999999E-12</c:v>
                </c:pt>
                <c:pt idx="10047">
                  <c:v>1.3113199999999999E-12</c:v>
                </c:pt>
                <c:pt idx="10048">
                  <c:v>1.26295E-12</c:v>
                </c:pt>
                <c:pt idx="10049">
                  <c:v>1.26295E-12</c:v>
                </c:pt>
                <c:pt idx="10050">
                  <c:v>1.4374500000000001E-12</c:v>
                </c:pt>
                <c:pt idx="10051">
                  <c:v>1.4374500000000001E-12</c:v>
                </c:pt>
                <c:pt idx="10052">
                  <c:v>1.3912299999999999E-12</c:v>
                </c:pt>
                <c:pt idx="10053">
                  <c:v>1.3912299999999999E-12</c:v>
                </c:pt>
                <c:pt idx="10054">
                  <c:v>2.2668100000000001E-12</c:v>
                </c:pt>
                <c:pt idx="10055">
                  <c:v>2.2668100000000001E-12</c:v>
                </c:pt>
                <c:pt idx="10056">
                  <c:v>2.2245899999999999E-12</c:v>
                </c:pt>
                <c:pt idx="10057">
                  <c:v>2.2245899999999999E-12</c:v>
                </c:pt>
                <c:pt idx="10058">
                  <c:v>1.77461E-12</c:v>
                </c:pt>
                <c:pt idx="10059">
                  <c:v>1.77461E-12</c:v>
                </c:pt>
                <c:pt idx="10060">
                  <c:v>1.4307800000000001E-12</c:v>
                </c:pt>
                <c:pt idx="10061">
                  <c:v>1.4307800000000001E-12</c:v>
                </c:pt>
                <c:pt idx="10062">
                  <c:v>1.67259E-12</c:v>
                </c:pt>
                <c:pt idx="10063">
                  <c:v>1.67259E-12</c:v>
                </c:pt>
                <c:pt idx="10064">
                  <c:v>1.46441E-12</c:v>
                </c:pt>
                <c:pt idx="10065">
                  <c:v>1.46441E-12</c:v>
                </c:pt>
                <c:pt idx="10066">
                  <c:v>1.2632699999999999E-12</c:v>
                </c:pt>
                <c:pt idx="10067">
                  <c:v>1.2632699999999999E-12</c:v>
                </c:pt>
                <c:pt idx="10068">
                  <c:v>1.32126E-12</c:v>
                </c:pt>
                <c:pt idx="10069">
                  <c:v>1.32126E-12</c:v>
                </c:pt>
                <c:pt idx="10070">
                  <c:v>1.8508399999999998E-12</c:v>
                </c:pt>
                <c:pt idx="10071">
                  <c:v>1.8508399999999998E-12</c:v>
                </c:pt>
                <c:pt idx="10072">
                  <c:v>1.23412E-12</c:v>
                </c:pt>
                <c:pt idx="10073">
                  <c:v>1.23412E-12</c:v>
                </c:pt>
                <c:pt idx="10074">
                  <c:v>2.02456E-12</c:v>
                </c:pt>
                <c:pt idx="10075">
                  <c:v>2.02456E-12</c:v>
                </c:pt>
                <c:pt idx="10076">
                  <c:v>1.30615E-12</c:v>
                </c:pt>
                <c:pt idx="10077">
                  <c:v>1.30615E-12</c:v>
                </c:pt>
                <c:pt idx="10078">
                  <c:v>1.40497E-12</c:v>
                </c:pt>
                <c:pt idx="10079">
                  <c:v>1.40497E-12</c:v>
                </c:pt>
                <c:pt idx="10080">
                  <c:v>1.2856000000000001E-12</c:v>
                </c:pt>
                <c:pt idx="10081">
                  <c:v>1.2856000000000001E-12</c:v>
                </c:pt>
                <c:pt idx="10082">
                  <c:v>1.0558400000000001E-11</c:v>
                </c:pt>
                <c:pt idx="10083">
                  <c:v>1.0558400000000001E-11</c:v>
                </c:pt>
                <c:pt idx="10084">
                  <c:v>7.8480999999999992E-12</c:v>
                </c:pt>
                <c:pt idx="10085">
                  <c:v>7.8480999999999992E-12</c:v>
                </c:pt>
                <c:pt idx="10086">
                  <c:v>1.2960999999999999E-12</c:v>
                </c:pt>
                <c:pt idx="10087">
                  <c:v>1.2960999999999999E-12</c:v>
                </c:pt>
                <c:pt idx="10088">
                  <c:v>1.6706E-12</c:v>
                </c:pt>
                <c:pt idx="10089">
                  <c:v>1.6706E-12</c:v>
                </c:pt>
                <c:pt idx="10090">
                  <c:v>1.01823E-11</c:v>
                </c:pt>
                <c:pt idx="10091">
                  <c:v>1.01823E-11</c:v>
                </c:pt>
                <c:pt idx="10092">
                  <c:v>1.2681900000000001E-12</c:v>
                </c:pt>
                <c:pt idx="10093">
                  <c:v>1.2681900000000001E-12</c:v>
                </c:pt>
                <c:pt idx="10094">
                  <c:v>1.2938900000000001E-12</c:v>
                </c:pt>
                <c:pt idx="10095">
                  <c:v>1.2938900000000001E-12</c:v>
                </c:pt>
                <c:pt idx="10096">
                  <c:v>1.68334E-12</c:v>
                </c:pt>
                <c:pt idx="10097">
                  <c:v>1.68334E-12</c:v>
                </c:pt>
                <c:pt idx="10098">
                  <c:v>2.01584E-12</c:v>
                </c:pt>
                <c:pt idx="10099">
                  <c:v>2.01584E-12</c:v>
                </c:pt>
                <c:pt idx="10100">
                  <c:v>1.3182600000000001E-12</c:v>
                </c:pt>
                <c:pt idx="10101">
                  <c:v>1.3182600000000001E-12</c:v>
                </c:pt>
                <c:pt idx="10102">
                  <c:v>1.88567E-12</c:v>
                </c:pt>
                <c:pt idx="10103">
                  <c:v>1.88567E-12</c:v>
                </c:pt>
                <c:pt idx="10104">
                  <c:v>1.3533500000000001E-12</c:v>
                </c:pt>
                <c:pt idx="10105">
                  <c:v>1.3533500000000001E-12</c:v>
                </c:pt>
                <c:pt idx="10106">
                  <c:v>1.24245E-12</c:v>
                </c:pt>
                <c:pt idx="10107">
                  <c:v>1.24245E-12</c:v>
                </c:pt>
                <c:pt idx="10108">
                  <c:v>1.8326499999999999E-12</c:v>
                </c:pt>
                <c:pt idx="10109">
                  <c:v>1.8326499999999999E-12</c:v>
                </c:pt>
                <c:pt idx="10110">
                  <c:v>1.6378300000000001E-12</c:v>
                </c:pt>
                <c:pt idx="10111">
                  <c:v>1.6378300000000001E-12</c:v>
                </c:pt>
                <c:pt idx="10112">
                  <c:v>1.2624100000000001E-12</c:v>
                </c:pt>
                <c:pt idx="10113">
                  <c:v>1.2624100000000001E-12</c:v>
                </c:pt>
                <c:pt idx="10114">
                  <c:v>1.32114E-12</c:v>
                </c:pt>
                <c:pt idx="10115">
                  <c:v>1.32114E-12</c:v>
                </c:pt>
                <c:pt idx="10116">
                  <c:v>2.08899E-12</c:v>
                </c:pt>
                <c:pt idx="10117">
                  <c:v>2.08899E-12</c:v>
                </c:pt>
                <c:pt idx="10118">
                  <c:v>1.27764E-12</c:v>
                </c:pt>
                <c:pt idx="10119">
                  <c:v>1.27764E-12</c:v>
                </c:pt>
                <c:pt idx="10120">
                  <c:v>1.4948899999999999E-12</c:v>
                </c:pt>
                <c:pt idx="10121">
                  <c:v>1.4948899999999999E-12</c:v>
                </c:pt>
                <c:pt idx="10122">
                  <c:v>1.4122799999999999E-12</c:v>
                </c:pt>
                <c:pt idx="10123">
                  <c:v>1.4122799999999999E-12</c:v>
                </c:pt>
                <c:pt idx="10124">
                  <c:v>1.6456999999999999E-12</c:v>
                </c:pt>
                <c:pt idx="10125">
                  <c:v>1.6456999999999999E-12</c:v>
                </c:pt>
                <c:pt idx="10126">
                  <c:v>1.2359E-12</c:v>
                </c:pt>
                <c:pt idx="10127">
                  <c:v>1.2359E-12</c:v>
                </c:pt>
                <c:pt idx="10128">
                  <c:v>1.4195100000000001E-12</c:v>
                </c:pt>
                <c:pt idx="10129">
                  <c:v>1.4195100000000001E-12</c:v>
                </c:pt>
                <c:pt idx="10130">
                  <c:v>2.0679199999999999E-12</c:v>
                </c:pt>
                <c:pt idx="10131">
                  <c:v>2.0679199999999999E-12</c:v>
                </c:pt>
                <c:pt idx="10132">
                  <c:v>1.47128E-12</c:v>
                </c:pt>
                <c:pt idx="10133">
                  <c:v>1.47128E-12</c:v>
                </c:pt>
                <c:pt idx="10134">
                  <c:v>1.7692799999999999E-12</c:v>
                </c:pt>
                <c:pt idx="10135">
                  <c:v>1.7692799999999999E-12</c:v>
                </c:pt>
                <c:pt idx="10136">
                  <c:v>1.8373900000000001E-12</c:v>
                </c:pt>
                <c:pt idx="10137">
                  <c:v>1.8373900000000001E-12</c:v>
                </c:pt>
                <c:pt idx="10138">
                  <c:v>1.6792999999999999E-12</c:v>
                </c:pt>
                <c:pt idx="10139">
                  <c:v>1.6792999999999999E-12</c:v>
                </c:pt>
                <c:pt idx="10140">
                  <c:v>1.57903E-12</c:v>
                </c:pt>
                <c:pt idx="10141">
                  <c:v>1.57903E-12</c:v>
                </c:pt>
                <c:pt idx="10142">
                  <c:v>1.3070099999999999E-12</c:v>
                </c:pt>
                <c:pt idx="10143">
                  <c:v>1.3070099999999999E-12</c:v>
                </c:pt>
                <c:pt idx="10144">
                  <c:v>1.68394E-12</c:v>
                </c:pt>
                <c:pt idx="10145">
                  <c:v>1.68394E-12</c:v>
                </c:pt>
                <c:pt idx="10146">
                  <c:v>1.5968900000000001E-12</c:v>
                </c:pt>
                <c:pt idx="10147">
                  <c:v>1.5968900000000001E-12</c:v>
                </c:pt>
                <c:pt idx="10148">
                  <c:v>1.4231200000000001E-12</c:v>
                </c:pt>
                <c:pt idx="10149">
                  <c:v>1.4231200000000001E-12</c:v>
                </c:pt>
                <c:pt idx="10150">
                  <c:v>1.7833899999999999E-12</c:v>
                </c:pt>
                <c:pt idx="10151">
                  <c:v>1.7833899999999999E-12</c:v>
                </c:pt>
                <c:pt idx="10152">
                  <c:v>1.39197E-12</c:v>
                </c:pt>
                <c:pt idx="10153">
                  <c:v>1.39197E-12</c:v>
                </c:pt>
                <c:pt idx="10154">
                  <c:v>2.2958299999999999E-12</c:v>
                </c:pt>
                <c:pt idx="10155">
                  <c:v>2.2958299999999999E-12</c:v>
                </c:pt>
                <c:pt idx="10156">
                  <c:v>1.25654E-12</c:v>
                </c:pt>
                <c:pt idx="10157">
                  <c:v>1.25654E-12</c:v>
                </c:pt>
                <c:pt idx="10158">
                  <c:v>1.30192E-12</c:v>
                </c:pt>
                <c:pt idx="10159">
                  <c:v>1.30192E-12</c:v>
                </c:pt>
                <c:pt idx="10160">
                  <c:v>1.32573E-12</c:v>
                </c:pt>
                <c:pt idx="10161">
                  <c:v>1.32573E-12</c:v>
                </c:pt>
                <c:pt idx="10162">
                  <c:v>1.5439699999999999E-12</c:v>
                </c:pt>
                <c:pt idx="10163">
                  <c:v>1.5439699999999999E-12</c:v>
                </c:pt>
                <c:pt idx="10164">
                  <c:v>1.3776199999999999E-12</c:v>
                </c:pt>
                <c:pt idx="10165">
                  <c:v>1.3776199999999999E-12</c:v>
                </c:pt>
                <c:pt idx="10166">
                  <c:v>1.3465799999999999E-12</c:v>
                </c:pt>
                <c:pt idx="10167">
                  <c:v>1.3465799999999999E-12</c:v>
                </c:pt>
                <c:pt idx="10168">
                  <c:v>1.7197900000000001E-12</c:v>
                </c:pt>
                <c:pt idx="10169">
                  <c:v>1.7197900000000001E-12</c:v>
                </c:pt>
                <c:pt idx="10170">
                  <c:v>1.56275E-12</c:v>
                </c:pt>
                <c:pt idx="10171">
                  <c:v>1.56275E-12</c:v>
                </c:pt>
                <c:pt idx="10172">
                  <c:v>1.4118300000000001E-12</c:v>
                </c:pt>
                <c:pt idx="10173">
                  <c:v>1.4118300000000001E-12</c:v>
                </c:pt>
                <c:pt idx="10174">
                  <c:v>1.3563E-12</c:v>
                </c:pt>
                <c:pt idx="10175">
                  <c:v>1.3563E-12</c:v>
                </c:pt>
                <c:pt idx="10176">
                  <c:v>1.54707E-12</c:v>
                </c:pt>
                <c:pt idx="10177">
                  <c:v>1.54707E-12</c:v>
                </c:pt>
                <c:pt idx="10178">
                  <c:v>1.4068400000000001E-12</c:v>
                </c:pt>
                <c:pt idx="10179">
                  <c:v>1.4068400000000001E-12</c:v>
                </c:pt>
                <c:pt idx="10180">
                  <c:v>1.67777E-12</c:v>
                </c:pt>
                <c:pt idx="10181">
                  <c:v>1.67777E-12</c:v>
                </c:pt>
                <c:pt idx="10182">
                  <c:v>1.4169600000000001E-12</c:v>
                </c:pt>
                <c:pt idx="10183">
                  <c:v>1.4169600000000001E-12</c:v>
                </c:pt>
                <c:pt idx="10184">
                  <c:v>1.26529E-12</c:v>
                </c:pt>
                <c:pt idx="10185">
                  <c:v>1.26529E-12</c:v>
                </c:pt>
                <c:pt idx="10186">
                  <c:v>1.3664300000000001E-12</c:v>
                </c:pt>
                <c:pt idx="10187">
                  <c:v>1.3664300000000001E-12</c:v>
                </c:pt>
                <c:pt idx="10188">
                  <c:v>1.58832E-12</c:v>
                </c:pt>
                <c:pt idx="10189">
                  <c:v>1.58832E-12</c:v>
                </c:pt>
                <c:pt idx="10190">
                  <c:v>2.2739900000000001E-12</c:v>
                </c:pt>
                <c:pt idx="10191">
                  <c:v>2.2739900000000001E-12</c:v>
                </c:pt>
                <c:pt idx="10192">
                  <c:v>1.3221799999999999E-12</c:v>
                </c:pt>
                <c:pt idx="10193">
                  <c:v>1.3221799999999999E-12</c:v>
                </c:pt>
                <c:pt idx="10194">
                  <c:v>2.3690300000000001E-12</c:v>
                </c:pt>
                <c:pt idx="10195">
                  <c:v>2.3690300000000001E-12</c:v>
                </c:pt>
                <c:pt idx="10196">
                  <c:v>1.56178E-12</c:v>
                </c:pt>
                <c:pt idx="10197">
                  <c:v>1.56178E-12</c:v>
                </c:pt>
                <c:pt idx="10198">
                  <c:v>1.96587E-12</c:v>
                </c:pt>
                <c:pt idx="10199">
                  <c:v>1.96587E-12</c:v>
                </c:pt>
                <c:pt idx="10200">
                  <c:v>1.6162800000000001E-12</c:v>
                </c:pt>
                <c:pt idx="10201">
                  <c:v>1.6162800000000001E-12</c:v>
                </c:pt>
                <c:pt idx="10202">
                  <c:v>1.7148499999999999E-12</c:v>
                </c:pt>
                <c:pt idx="10203">
                  <c:v>1.7148499999999999E-12</c:v>
                </c:pt>
                <c:pt idx="10204">
                  <c:v>2.0956799999999998E-12</c:v>
                </c:pt>
                <c:pt idx="10205">
                  <c:v>2.0956799999999998E-12</c:v>
                </c:pt>
                <c:pt idx="10206">
                  <c:v>1.3297399999999999E-12</c:v>
                </c:pt>
                <c:pt idx="10207">
                  <c:v>1.3297399999999999E-12</c:v>
                </c:pt>
                <c:pt idx="10208">
                  <c:v>2.0280999999999998E-12</c:v>
                </c:pt>
                <c:pt idx="10209">
                  <c:v>2.0280999999999998E-12</c:v>
                </c:pt>
                <c:pt idx="10210">
                  <c:v>4.7261999999999998E-11</c:v>
                </c:pt>
                <c:pt idx="10211">
                  <c:v>4.7261999999999998E-11</c:v>
                </c:pt>
                <c:pt idx="10212">
                  <c:v>1.3332400000000001E-12</c:v>
                </c:pt>
                <c:pt idx="10213">
                  <c:v>1.3332400000000001E-12</c:v>
                </c:pt>
                <c:pt idx="10214">
                  <c:v>1.29818E-12</c:v>
                </c:pt>
                <c:pt idx="10215">
                  <c:v>1.29818E-12</c:v>
                </c:pt>
                <c:pt idx="10216">
                  <c:v>2.15384E-12</c:v>
                </c:pt>
                <c:pt idx="10217">
                  <c:v>2.15384E-12</c:v>
                </c:pt>
                <c:pt idx="10218">
                  <c:v>1.73493E-12</c:v>
                </c:pt>
                <c:pt idx="10219">
                  <c:v>1.73493E-12</c:v>
                </c:pt>
                <c:pt idx="10220">
                  <c:v>1.1983000000000001E-12</c:v>
                </c:pt>
                <c:pt idx="10221">
                  <c:v>1.1983000000000001E-12</c:v>
                </c:pt>
                <c:pt idx="10222">
                  <c:v>1.2651999999999999E-12</c:v>
                </c:pt>
                <c:pt idx="10223">
                  <c:v>1.2651999999999999E-12</c:v>
                </c:pt>
                <c:pt idx="10224">
                  <c:v>1.6353300000000001E-12</c:v>
                </c:pt>
                <c:pt idx="10225">
                  <c:v>1.6353300000000001E-12</c:v>
                </c:pt>
                <c:pt idx="10226">
                  <c:v>1.3120399999999999E-12</c:v>
                </c:pt>
                <c:pt idx="10227">
                  <c:v>1.3120399999999999E-12</c:v>
                </c:pt>
                <c:pt idx="10228">
                  <c:v>1.5922900000000001E-12</c:v>
                </c:pt>
                <c:pt idx="10229">
                  <c:v>1.5922900000000001E-12</c:v>
                </c:pt>
                <c:pt idx="10230">
                  <c:v>1.42462E-12</c:v>
                </c:pt>
                <c:pt idx="10231">
                  <c:v>1.42462E-12</c:v>
                </c:pt>
                <c:pt idx="10232">
                  <c:v>1.2949700000000001E-12</c:v>
                </c:pt>
                <c:pt idx="10233">
                  <c:v>1.2949700000000001E-12</c:v>
                </c:pt>
                <c:pt idx="10234">
                  <c:v>1.3007699999999999E-12</c:v>
                </c:pt>
                <c:pt idx="10235">
                  <c:v>1.3007699999999999E-12</c:v>
                </c:pt>
                <c:pt idx="10236">
                  <c:v>1.5386800000000001E-12</c:v>
                </c:pt>
                <c:pt idx="10237">
                  <c:v>1.5386800000000001E-12</c:v>
                </c:pt>
                <c:pt idx="10238">
                  <c:v>1.2903700000000001E-12</c:v>
                </c:pt>
                <c:pt idx="10239">
                  <c:v>1.2903700000000001E-12</c:v>
                </c:pt>
                <c:pt idx="10240">
                  <c:v>1.8744799999999999E-12</c:v>
                </c:pt>
                <c:pt idx="10241">
                  <c:v>1.8744799999999999E-12</c:v>
                </c:pt>
                <c:pt idx="10242">
                  <c:v>1.3533500000000001E-12</c:v>
                </c:pt>
                <c:pt idx="10243">
                  <c:v>1.3533500000000001E-12</c:v>
                </c:pt>
                <c:pt idx="10244">
                  <c:v>1.63083E-12</c:v>
                </c:pt>
                <c:pt idx="10245">
                  <c:v>1.63083E-12</c:v>
                </c:pt>
                <c:pt idx="10246">
                  <c:v>2.13845E-12</c:v>
                </c:pt>
                <c:pt idx="10247">
                  <c:v>2.13845E-12</c:v>
                </c:pt>
                <c:pt idx="10248">
                  <c:v>1.78495E-12</c:v>
                </c:pt>
                <c:pt idx="10249">
                  <c:v>1.78495E-12</c:v>
                </c:pt>
                <c:pt idx="10250">
                  <c:v>1.3088200000000001E-12</c:v>
                </c:pt>
                <c:pt idx="10251">
                  <c:v>1.3088200000000001E-12</c:v>
                </c:pt>
                <c:pt idx="10252">
                  <c:v>1.6320500000000001E-12</c:v>
                </c:pt>
                <c:pt idx="10253">
                  <c:v>1.6320500000000001E-12</c:v>
                </c:pt>
                <c:pt idx="10254">
                  <c:v>2.4444299999999999E-12</c:v>
                </c:pt>
                <c:pt idx="10255">
                  <c:v>2.4444299999999999E-12</c:v>
                </c:pt>
                <c:pt idx="10256">
                  <c:v>1.28923E-12</c:v>
                </c:pt>
                <c:pt idx="10257">
                  <c:v>1.28923E-12</c:v>
                </c:pt>
                <c:pt idx="10258">
                  <c:v>1.33918E-12</c:v>
                </c:pt>
                <c:pt idx="10259">
                  <c:v>1.33918E-12</c:v>
                </c:pt>
                <c:pt idx="10260">
                  <c:v>1.3547700000000001E-12</c:v>
                </c:pt>
                <c:pt idx="10261">
                  <c:v>1.3547700000000001E-12</c:v>
                </c:pt>
                <c:pt idx="10262">
                  <c:v>1.3774E-12</c:v>
                </c:pt>
                <c:pt idx="10263">
                  <c:v>1.3774E-12</c:v>
                </c:pt>
                <c:pt idx="10264">
                  <c:v>1.60198E-12</c:v>
                </c:pt>
                <c:pt idx="10265">
                  <c:v>1.60198E-12</c:v>
                </c:pt>
                <c:pt idx="10266">
                  <c:v>6.1122599999999996E-12</c:v>
                </c:pt>
                <c:pt idx="10267">
                  <c:v>6.1122599999999996E-12</c:v>
                </c:pt>
                <c:pt idx="10268">
                  <c:v>1.38715E-12</c:v>
                </c:pt>
                <c:pt idx="10269">
                  <c:v>1.38715E-12</c:v>
                </c:pt>
                <c:pt idx="10270">
                  <c:v>1.4008899999999999E-12</c:v>
                </c:pt>
                <c:pt idx="10271">
                  <c:v>1.4008899999999999E-12</c:v>
                </c:pt>
                <c:pt idx="10272">
                  <c:v>1.2557400000000001E-12</c:v>
                </c:pt>
                <c:pt idx="10273">
                  <c:v>1.2557400000000001E-12</c:v>
                </c:pt>
                <c:pt idx="10274">
                  <c:v>1.31998E-12</c:v>
                </c:pt>
                <c:pt idx="10275">
                  <c:v>1.31998E-12</c:v>
                </c:pt>
                <c:pt idx="10276">
                  <c:v>1.3140200000000001E-12</c:v>
                </c:pt>
                <c:pt idx="10277">
                  <c:v>1.3140200000000001E-12</c:v>
                </c:pt>
                <c:pt idx="10278">
                  <c:v>1.3831200000000001E-12</c:v>
                </c:pt>
                <c:pt idx="10279">
                  <c:v>1.3831200000000001E-12</c:v>
                </c:pt>
                <c:pt idx="10280">
                  <c:v>1.43958E-12</c:v>
                </c:pt>
                <c:pt idx="10281">
                  <c:v>1.43958E-12</c:v>
                </c:pt>
                <c:pt idx="10282">
                  <c:v>1.6218200000000001E-12</c:v>
                </c:pt>
                <c:pt idx="10283">
                  <c:v>1.6218200000000001E-12</c:v>
                </c:pt>
                <c:pt idx="10284">
                  <c:v>1.64232E-12</c:v>
                </c:pt>
                <c:pt idx="10285">
                  <c:v>1.64232E-12</c:v>
                </c:pt>
                <c:pt idx="10286">
                  <c:v>1.59109E-12</c:v>
                </c:pt>
                <c:pt idx="10287">
                  <c:v>1.59109E-12</c:v>
                </c:pt>
                <c:pt idx="10288">
                  <c:v>1.9889300000000001E-12</c:v>
                </c:pt>
                <c:pt idx="10289">
                  <c:v>1.9889300000000001E-12</c:v>
                </c:pt>
                <c:pt idx="10290">
                  <c:v>1.4405E-12</c:v>
                </c:pt>
                <c:pt idx="10291">
                  <c:v>1.4405E-12</c:v>
                </c:pt>
                <c:pt idx="10292">
                  <c:v>1.71284E-12</c:v>
                </c:pt>
                <c:pt idx="10293">
                  <c:v>1.71284E-12</c:v>
                </c:pt>
                <c:pt idx="10294">
                  <c:v>2.36615E-12</c:v>
                </c:pt>
                <c:pt idx="10295">
                  <c:v>2.36615E-12</c:v>
                </c:pt>
                <c:pt idx="10296">
                  <c:v>1.4324700000000001E-12</c:v>
                </c:pt>
                <c:pt idx="10297">
                  <c:v>1.4324700000000001E-12</c:v>
                </c:pt>
                <c:pt idx="10298">
                  <c:v>1.8584200000000001E-12</c:v>
                </c:pt>
                <c:pt idx="10299">
                  <c:v>1.8584200000000001E-12</c:v>
                </c:pt>
                <c:pt idx="10300">
                  <c:v>1.7093799999999999E-12</c:v>
                </c:pt>
                <c:pt idx="10301">
                  <c:v>1.7093799999999999E-12</c:v>
                </c:pt>
                <c:pt idx="10302">
                  <c:v>1.2945299999999999E-12</c:v>
                </c:pt>
                <c:pt idx="10303">
                  <c:v>1.2945299999999999E-12</c:v>
                </c:pt>
                <c:pt idx="10304">
                  <c:v>1.7013400000000001E-12</c:v>
                </c:pt>
                <c:pt idx="10305">
                  <c:v>1.7013400000000001E-12</c:v>
                </c:pt>
                <c:pt idx="10306">
                  <c:v>1.7226999999999999E-12</c:v>
                </c:pt>
                <c:pt idx="10307">
                  <c:v>1.7226999999999999E-12</c:v>
                </c:pt>
                <c:pt idx="10308">
                  <c:v>1.2966800000000001E-12</c:v>
                </c:pt>
                <c:pt idx="10309">
                  <c:v>1.2966800000000001E-12</c:v>
                </c:pt>
                <c:pt idx="10310">
                  <c:v>1.9676200000000001E-12</c:v>
                </c:pt>
                <c:pt idx="10311">
                  <c:v>1.9676200000000001E-12</c:v>
                </c:pt>
                <c:pt idx="10312">
                  <c:v>1.2548700000000001E-12</c:v>
                </c:pt>
                <c:pt idx="10313">
                  <c:v>1.2548700000000001E-12</c:v>
                </c:pt>
                <c:pt idx="10314">
                  <c:v>1.35618E-12</c:v>
                </c:pt>
                <c:pt idx="10315">
                  <c:v>1.35618E-12</c:v>
                </c:pt>
                <c:pt idx="10316">
                  <c:v>1.6881900000000001E-12</c:v>
                </c:pt>
                <c:pt idx="10317">
                  <c:v>1.6881900000000001E-12</c:v>
                </c:pt>
                <c:pt idx="10318">
                  <c:v>1.4131500000000001E-12</c:v>
                </c:pt>
                <c:pt idx="10319">
                  <c:v>1.4131500000000001E-12</c:v>
                </c:pt>
                <c:pt idx="10320">
                  <c:v>1.79689E-12</c:v>
                </c:pt>
                <c:pt idx="10321">
                  <c:v>1.79689E-12</c:v>
                </c:pt>
                <c:pt idx="10322">
                  <c:v>1.58623E-12</c:v>
                </c:pt>
                <c:pt idx="10323">
                  <c:v>1.58623E-12</c:v>
                </c:pt>
                <c:pt idx="10324">
                  <c:v>2.01693E-12</c:v>
                </c:pt>
                <c:pt idx="10325">
                  <c:v>2.01693E-12</c:v>
                </c:pt>
                <c:pt idx="10326">
                  <c:v>1.57575E-12</c:v>
                </c:pt>
                <c:pt idx="10327">
                  <c:v>1.57575E-12</c:v>
                </c:pt>
                <c:pt idx="10328">
                  <c:v>1.4763199999999999E-12</c:v>
                </c:pt>
                <c:pt idx="10329">
                  <c:v>1.4763199999999999E-12</c:v>
                </c:pt>
                <c:pt idx="10330">
                  <c:v>1.34341E-12</c:v>
                </c:pt>
                <c:pt idx="10331">
                  <c:v>1.34341E-12</c:v>
                </c:pt>
                <c:pt idx="10332">
                  <c:v>1.6500700000000001E-12</c:v>
                </c:pt>
                <c:pt idx="10333">
                  <c:v>1.6500700000000001E-12</c:v>
                </c:pt>
                <c:pt idx="10334">
                  <c:v>2.14936E-12</c:v>
                </c:pt>
                <c:pt idx="10335">
                  <c:v>2.14936E-12</c:v>
                </c:pt>
                <c:pt idx="10336">
                  <c:v>1.6432500000000001E-12</c:v>
                </c:pt>
                <c:pt idx="10337">
                  <c:v>1.6432500000000001E-12</c:v>
                </c:pt>
                <c:pt idx="10338">
                  <c:v>2.0111600000000001E-12</c:v>
                </c:pt>
                <c:pt idx="10339">
                  <c:v>2.0111600000000001E-12</c:v>
                </c:pt>
                <c:pt idx="10340">
                  <c:v>1.55791E-12</c:v>
                </c:pt>
                <c:pt idx="10341">
                  <c:v>1.55791E-12</c:v>
                </c:pt>
                <c:pt idx="10342">
                  <c:v>1.6249199999999999E-12</c:v>
                </c:pt>
                <c:pt idx="10343">
                  <c:v>1.6249199999999999E-12</c:v>
                </c:pt>
                <c:pt idx="10344">
                  <c:v>1.3596299999999999E-12</c:v>
                </c:pt>
                <c:pt idx="10345">
                  <c:v>1.3596299999999999E-12</c:v>
                </c:pt>
                <c:pt idx="10346">
                  <c:v>1.62253E-12</c:v>
                </c:pt>
                <c:pt idx="10347">
                  <c:v>1.62253E-12</c:v>
                </c:pt>
                <c:pt idx="10348">
                  <c:v>1.64314E-12</c:v>
                </c:pt>
                <c:pt idx="10349">
                  <c:v>1.64314E-12</c:v>
                </c:pt>
                <c:pt idx="10350">
                  <c:v>1.27143E-12</c:v>
                </c:pt>
                <c:pt idx="10351">
                  <c:v>1.27143E-12</c:v>
                </c:pt>
                <c:pt idx="10352">
                  <c:v>1.3605199999999999E-12</c:v>
                </c:pt>
                <c:pt idx="10353">
                  <c:v>1.3605199999999999E-12</c:v>
                </c:pt>
                <c:pt idx="10354">
                  <c:v>2.5962099999999999E-12</c:v>
                </c:pt>
                <c:pt idx="10355">
                  <c:v>2.5962099999999999E-12</c:v>
                </c:pt>
                <c:pt idx="10356">
                  <c:v>1.7004199999999999E-12</c:v>
                </c:pt>
                <c:pt idx="10357">
                  <c:v>1.7004199999999999E-12</c:v>
                </c:pt>
                <c:pt idx="10358">
                  <c:v>1.2457900000000001E-12</c:v>
                </c:pt>
                <c:pt idx="10359">
                  <c:v>1.2457900000000001E-12</c:v>
                </c:pt>
                <c:pt idx="10360">
                  <c:v>1.3265700000000001E-12</c:v>
                </c:pt>
                <c:pt idx="10361">
                  <c:v>1.3265700000000001E-12</c:v>
                </c:pt>
                <c:pt idx="10362">
                  <c:v>1.44332E-12</c:v>
                </c:pt>
                <c:pt idx="10363">
                  <c:v>1.44332E-12</c:v>
                </c:pt>
                <c:pt idx="10364">
                  <c:v>1.36141E-12</c:v>
                </c:pt>
                <c:pt idx="10365">
                  <c:v>1.36141E-12</c:v>
                </c:pt>
                <c:pt idx="10366">
                  <c:v>1.3130800000000001E-12</c:v>
                </c:pt>
                <c:pt idx="10367">
                  <c:v>1.3130800000000001E-12</c:v>
                </c:pt>
                <c:pt idx="10368">
                  <c:v>2.0051800000000001E-12</c:v>
                </c:pt>
                <c:pt idx="10369">
                  <c:v>2.0051800000000001E-12</c:v>
                </c:pt>
                <c:pt idx="10370">
                  <c:v>1.29252E-12</c:v>
                </c:pt>
                <c:pt idx="10371">
                  <c:v>1.29252E-12</c:v>
                </c:pt>
                <c:pt idx="10372">
                  <c:v>1.25245E-12</c:v>
                </c:pt>
                <c:pt idx="10373">
                  <c:v>1.25245E-12</c:v>
                </c:pt>
                <c:pt idx="10374">
                  <c:v>1.2457900000000001E-12</c:v>
                </c:pt>
                <c:pt idx="10375">
                  <c:v>1.2457900000000001E-12</c:v>
                </c:pt>
                <c:pt idx="10376">
                  <c:v>1.28937E-12</c:v>
                </c:pt>
                <c:pt idx="10377">
                  <c:v>1.28937E-12</c:v>
                </c:pt>
                <c:pt idx="10378">
                  <c:v>1.63356E-12</c:v>
                </c:pt>
                <c:pt idx="10379">
                  <c:v>1.63356E-12</c:v>
                </c:pt>
                <c:pt idx="10380">
                  <c:v>2.3236900000000002E-12</c:v>
                </c:pt>
                <c:pt idx="10381">
                  <c:v>2.3236900000000002E-12</c:v>
                </c:pt>
                <c:pt idx="10382">
                  <c:v>1.7132E-12</c:v>
                </c:pt>
                <c:pt idx="10383">
                  <c:v>1.7132E-12</c:v>
                </c:pt>
                <c:pt idx="10384">
                  <c:v>1.6174800000000001E-12</c:v>
                </c:pt>
                <c:pt idx="10385">
                  <c:v>1.6174800000000001E-12</c:v>
                </c:pt>
                <c:pt idx="10386">
                  <c:v>1.5427500000000001E-12</c:v>
                </c:pt>
                <c:pt idx="10387">
                  <c:v>1.5427500000000001E-12</c:v>
                </c:pt>
                <c:pt idx="10388">
                  <c:v>1.2835800000000001E-12</c:v>
                </c:pt>
                <c:pt idx="10389">
                  <c:v>1.2835800000000001E-12</c:v>
                </c:pt>
                <c:pt idx="10390">
                  <c:v>1.3842500000000001E-12</c:v>
                </c:pt>
                <c:pt idx="10391">
                  <c:v>1.3842500000000001E-12</c:v>
                </c:pt>
                <c:pt idx="10392">
                  <c:v>1.87062E-12</c:v>
                </c:pt>
                <c:pt idx="10393">
                  <c:v>1.87062E-12</c:v>
                </c:pt>
                <c:pt idx="10394">
                  <c:v>1.63813E-12</c:v>
                </c:pt>
                <c:pt idx="10395">
                  <c:v>1.63813E-12</c:v>
                </c:pt>
                <c:pt idx="10396">
                  <c:v>1.34611E-12</c:v>
                </c:pt>
                <c:pt idx="10397">
                  <c:v>1.34611E-12</c:v>
                </c:pt>
                <c:pt idx="10398">
                  <c:v>1.23241E-12</c:v>
                </c:pt>
                <c:pt idx="10399">
                  <c:v>1.23241E-12</c:v>
                </c:pt>
                <c:pt idx="10400">
                  <c:v>1.53303E-12</c:v>
                </c:pt>
                <c:pt idx="10401">
                  <c:v>1.53303E-12</c:v>
                </c:pt>
                <c:pt idx="10402">
                  <c:v>1.2624E-12</c:v>
                </c:pt>
                <c:pt idx="10403">
                  <c:v>1.2624E-12</c:v>
                </c:pt>
                <c:pt idx="10404">
                  <c:v>1.4560399999999999E-12</c:v>
                </c:pt>
                <c:pt idx="10405">
                  <c:v>1.4560399999999999E-12</c:v>
                </c:pt>
                <c:pt idx="10406">
                  <c:v>1.2360099999999999E-12</c:v>
                </c:pt>
                <c:pt idx="10407">
                  <c:v>1.2360099999999999E-12</c:v>
                </c:pt>
                <c:pt idx="10408">
                  <c:v>1.84761E-12</c:v>
                </c:pt>
                <c:pt idx="10409">
                  <c:v>1.84761E-12</c:v>
                </c:pt>
                <c:pt idx="10410">
                  <c:v>1.6031199999999999E-12</c:v>
                </c:pt>
                <c:pt idx="10411">
                  <c:v>1.6031199999999999E-12</c:v>
                </c:pt>
                <c:pt idx="10412">
                  <c:v>1.31372E-12</c:v>
                </c:pt>
                <c:pt idx="10413">
                  <c:v>1.31372E-12</c:v>
                </c:pt>
                <c:pt idx="10414">
                  <c:v>2.07812E-12</c:v>
                </c:pt>
                <c:pt idx="10415">
                  <c:v>2.07812E-12</c:v>
                </c:pt>
                <c:pt idx="10416">
                  <c:v>1.67703E-12</c:v>
                </c:pt>
                <c:pt idx="10417">
                  <c:v>1.67703E-12</c:v>
                </c:pt>
                <c:pt idx="10418">
                  <c:v>1.2191499999999999E-12</c:v>
                </c:pt>
                <c:pt idx="10419">
                  <c:v>1.2191499999999999E-12</c:v>
                </c:pt>
                <c:pt idx="10420">
                  <c:v>1.66017E-12</c:v>
                </c:pt>
                <c:pt idx="10421">
                  <c:v>1.66017E-12</c:v>
                </c:pt>
                <c:pt idx="10422">
                  <c:v>1.6304400000000001E-12</c:v>
                </c:pt>
                <c:pt idx="10423">
                  <c:v>1.6304400000000001E-12</c:v>
                </c:pt>
                <c:pt idx="10424">
                  <c:v>1.2656100000000001E-12</c:v>
                </c:pt>
                <c:pt idx="10425">
                  <c:v>1.2656100000000001E-12</c:v>
                </c:pt>
                <c:pt idx="10426">
                  <c:v>1.60916E-12</c:v>
                </c:pt>
                <c:pt idx="10427">
                  <c:v>1.60916E-12</c:v>
                </c:pt>
                <c:pt idx="10428">
                  <c:v>1.2954699999999999E-12</c:v>
                </c:pt>
                <c:pt idx="10429">
                  <c:v>1.2954699999999999E-12</c:v>
                </c:pt>
                <c:pt idx="10430">
                  <c:v>1.2911200000000001E-12</c:v>
                </c:pt>
                <c:pt idx="10431">
                  <c:v>1.2911200000000001E-12</c:v>
                </c:pt>
                <c:pt idx="10432">
                  <c:v>1.62159E-12</c:v>
                </c:pt>
                <c:pt idx="10433">
                  <c:v>1.62159E-12</c:v>
                </c:pt>
                <c:pt idx="10434">
                  <c:v>1.6986000000000001E-12</c:v>
                </c:pt>
                <c:pt idx="10435">
                  <c:v>1.6986000000000001E-12</c:v>
                </c:pt>
                <c:pt idx="10436">
                  <c:v>1.52245E-12</c:v>
                </c:pt>
                <c:pt idx="10437">
                  <c:v>1.52245E-12</c:v>
                </c:pt>
                <c:pt idx="10438">
                  <c:v>1.94299E-12</c:v>
                </c:pt>
                <c:pt idx="10439">
                  <c:v>1.94299E-12</c:v>
                </c:pt>
                <c:pt idx="10440">
                  <c:v>1.54818E-12</c:v>
                </c:pt>
                <c:pt idx="10441">
                  <c:v>1.54818E-12</c:v>
                </c:pt>
                <c:pt idx="10442">
                  <c:v>1.2406299999999999E-12</c:v>
                </c:pt>
                <c:pt idx="10443">
                  <c:v>1.2406299999999999E-12</c:v>
                </c:pt>
                <c:pt idx="10444">
                  <c:v>1.64463E-12</c:v>
                </c:pt>
                <c:pt idx="10445">
                  <c:v>1.64463E-12</c:v>
                </c:pt>
                <c:pt idx="10446">
                  <c:v>1.5967200000000001E-12</c:v>
                </c:pt>
                <c:pt idx="10447">
                  <c:v>1.5967200000000001E-12</c:v>
                </c:pt>
                <c:pt idx="10448">
                  <c:v>2.0365899999999999E-12</c:v>
                </c:pt>
                <c:pt idx="10449">
                  <c:v>2.0365899999999999E-12</c:v>
                </c:pt>
                <c:pt idx="10450">
                  <c:v>2.0920299999999999E-12</c:v>
                </c:pt>
                <c:pt idx="10451">
                  <c:v>2.0920299999999999E-12</c:v>
                </c:pt>
                <c:pt idx="10452">
                  <c:v>1.1971E-12</c:v>
                </c:pt>
                <c:pt idx="10453">
                  <c:v>1.1971E-12</c:v>
                </c:pt>
                <c:pt idx="10454">
                  <c:v>1.3178199999999999E-12</c:v>
                </c:pt>
                <c:pt idx="10455">
                  <c:v>1.3178199999999999E-12</c:v>
                </c:pt>
                <c:pt idx="10456">
                  <c:v>1.55502E-12</c:v>
                </c:pt>
                <c:pt idx="10457">
                  <c:v>1.55502E-12</c:v>
                </c:pt>
                <c:pt idx="10458">
                  <c:v>1.31596E-12</c:v>
                </c:pt>
                <c:pt idx="10459">
                  <c:v>1.31596E-12</c:v>
                </c:pt>
                <c:pt idx="10460">
                  <c:v>1.28335E-12</c:v>
                </c:pt>
                <c:pt idx="10461">
                  <c:v>1.28335E-12</c:v>
                </c:pt>
                <c:pt idx="10462">
                  <c:v>1.48756E-12</c:v>
                </c:pt>
                <c:pt idx="10463">
                  <c:v>1.48756E-12</c:v>
                </c:pt>
                <c:pt idx="10464">
                  <c:v>1.3656600000000001E-12</c:v>
                </c:pt>
                <c:pt idx="10465">
                  <c:v>1.3656600000000001E-12</c:v>
                </c:pt>
                <c:pt idx="10466">
                  <c:v>1.61238E-12</c:v>
                </c:pt>
                <c:pt idx="10467">
                  <c:v>1.61238E-12</c:v>
                </c:pt>
                <c:pt idx="10468">
                  <c:v>1.23176E-12</c:v>
                </c:pt>
                <c:pt idx="10469">
                  <c:v>1.23176E-12</c:v>
                </c:pt>
                <c:pt idx="10470">
                  <c:v>1.23079E-12</c:v>
                </c:pt>
                <c:pt idx="10471">
                  <c:v>1.23079E-12</c:v>
                </c:pt>
                <c:pt idx="10472">
                  <c:v>1.1606300000000001E-12</c:v>
                </c:pt>
                <c:pt idx="10473">
                  <c:v>1.1606300000000001E-12</c:v>
                </c:pt>
                <c:pt idx="10474">
                  <c:v>1.31803E-12</c:v>
                </c:pt>
                <c:pt idx="10475">
                  <c:v>1.31803E-12</c:v>
                </c:pt>
                <c:pt idx="10476">
                  <c:v>1.2357199999999999E-12</c:v>
                </c:pt>
                <c:pt idx="10477">
                  <c:v>1.2357199999999999E-12</c:v>
                </c:pt>
                <c:pt idx="10478">
                  <c:v>1.8742200000000001E-12</c:v>
                </c:pt>
                <c:pt idx="10479">
                  <c:v>1.8742200000000001E-12</c:v>
                </c:pt>
                <c:pt idx="10480">
                  <c:v>1.4504299999999999E-12</c:v>
                </c:pt>
                <c:pt idx="10481">
                  <c:v>1.4504299999999999E-12</c:v>
                </c:pt>
                <c:pt idx="10482">
                  <c:v>1.24944E-12</c:v>
                </c:pt>
                <c:pt idx="10483">
                  <c:v>1.24944E-12</c:v>
                </c:pt>
                <c:pt idx="10484">
                  <c:v>2.0373099999999999E-12</c:v>
                </c:pt>
                <c:pt idx="10485">
                  <c:v>2.0373099999999999E-12</c:v>
                </c:pt>
                <c:pt idx="10486">
                  <c:v>1.19624E-12</c:v>
                </c:pt>
                <c:pt idx="10487">
                  <c:v>1.19624E-12</c:v>
                </c:pt>
                <c:pt idx="10488">
                  <c:v>1.4176999999999999E-12</c:v>
                </c:pt>
                <c:pt idx="10489">
                  <c:v>1.4176999999999999E-12</c:v>
                </c:pt>
                <c:pt idx="10490">
                  <c:v>1.2276100000000001E-12</c:v>
                </c:pt>
                <c:pt idx="10491">
                  <c:v>1.2276100000000001E-12</c:v>
                </c:pt>
                <c:pt idx="10492">
                  <c:v>1.3636299999999999E-12</c:v>
                </c:pt>
                <c:pt idx="10493">
                  <c:v>1.3636299999999999E-12</c:v>
                </c:pt>
                <c:pt idx="10494">
                  <c:v>1.97049E-12</c:v>
                </c:pt>
                <c:pt idx="10495">
                  <c:v>1.97049E-12</c:v>
                </c:pt>
                <c:pt idx="10496">
                  <c:v>1.7233800000000001E-12</c:v>
                </c:pt>
                <c:pt idx="10497">
                  <c:v>1.7233800000000001E-12</c:v>
                </c:pt>
                <c:pt idx="10498">
                  <c:v>1.1313E-12</c:v>
                </c:pt>
                <c:pt idx="10499">
                  <c:v>1.1313E-12</c:v>
                </c:pt>
                <c:pt idx="10500">
                  <c:v>7.1343499999999998E-13</c:v>
                </c:pt>
                <c:pt idx="10501">
                  <c:v>7.1343499999999998E-13</c:v>
                </c:pt>
                <c:pt idx="10502">
                  <c:v>1.1329800000000001E-12</c:v>
                </c:pt>
                <c:pt idx="10503">
                  <c:v>1.1329800000000001E-12</c:v>
                </c:pt>
                <c:pt idx="10504">
                  <c:v>9.8095699999999998E-13</c:v>
                </c:pt>
                <c:pt idx="10505">
                  <c:v>9.8095699999999998E-13</c:v>
                </c:pt>
                <c:pt idx="10506">
                  <c:v>7.1530200000000004E-13</c:v>
                </c:pt>
                <c:pt idx="10507">
                  <c:v>7.1530200000000004E-13</c:v>
                </c:pt>
                <c:pt idx="10508">
                  <c:v>1.06211E-12</c:v>
                </c:pt>
                <c:pt idx="10509">
                  <c:v>1.06211E-12</c:v>
                </c:pt>
                <c:pt idx="10510">
                  <c:v>9.6127600000000003E-13</c:v>
                </c:pt>
                <c:pt idx="10511">
                  <c:v>9.6127600000000003E-13</c:v>
                </c:pt>
                <c:pt idx="10512">
                  <c:v>1.0305699999999999E-12</c:v>
                </c:pt>
                <c:pt idx="10513">
                  <c:v>1.0305699999999999E-12</c:v>
                </c:pt>
                <c:pt idx="10514">
                  <c:v>1.32728E-12</c:v>
                </c:pt>
                <c:pt idx="10515">
                  <c:v>1.32728E-12</c:v>
                </c:pt>
                <c:pt idx="10516">
                  <c:v>8.5270099999999996E-13</c:v>
                </c:pt>
                <c:pt idx="10517">
                  <c:v>8.5270099999999996E-13</c:v>
                </c:pt>
                <c:pt idx="10518">
                  <c:v>7.4516000000000003E-13</c:v>
                </c:pt>
                <c:pt idx="10519">
                  <c:v>7.4516000000000003E-13</c:v>
                </c:pt>
                <c:pt idx="10520">
                  <c:v>7.9796800000000004E-13</c:v>
                </c:pt>
                <c:pt idx="10521">
                  <c:v>7.9796800000000004E-13</c:v>
                </c:pt>
                <c:pt idx="10522">
                  <c:v>6.3965799999999998E-13</c:v>
                </c:pt>
                <c:pt idx="10523">
                  <c:v>6.3965799999999998E-13</c:v>
                </c:pt>
                <c:pt idx="10524">
                  <c:v>1.5165200000000001E-12</c:v>
                </c:pt>
                <c:pt idx="10525">
                  <c:v>1.5165200000000001E-12</c:v>
                </c:pt>
                <c:pt idx="10526">
                  <c:v>7.29326E-13</c:v>
                </c:pt>
                <c:pt idx="10527">
                  <c:v>7.29326E-13</c:v>
                </c:pt>
                <c:pt idx="10528">
                  <c:v>1.1780099999999999E-12</c:v>
                </c:pt>
                <c:pt idx="10529">
                  <c:v>1.1780099999999999E-12</c:v>
                </c:pt>
                <c:pt idx="10530">
                  <c:v>1.42109E-12</c:v>
                </c:pt>
                <c:pt idx="10531">
                  <c:v>1.42109E-12</c:v>
                </c:pt>
                <c:pt idx="10532">
                  <c:v>6.7770199999999997E-13</c:v>
                </c:pt>
                <c:pt idx="10533">
                  <c:v>6.7770199999999997E-13</c:v>
                </c:pt>
                <c:pt idx="10534">
                  <c:v>1.1098100000000001E-12</c:v>
                </c:pt>
                <c:pt idx="10535">
                  <c:v>1.1098100000000001E-12</c:v>
                </c:pt>
                <c:pt idx="10536">
                  <c:v>1.49486E-11</c:v>
                </c:pt>
                <c:pt idx="10537">
                  <c:v>1.49486E-11</c:v>
                </c:pt>
                <c:pt idx="10538">
                  <c:v>6.2224099999999995E-13</c:v>
                </c:pt>
                <c:pt idx="10539">
                  <c:v>6.2224099999999995E-13</c:v>
                </c:pt>
                <c:pt idx="10540">
                  <c:v>1.3049400000000001E-12</c:v>
                </c:pt>
                <c:pt idx="10541">
                  <c:v>1.3049400000000001E-12</c:v>
                </c:pt>
                <c:pt idx="10542">
                  <c:v>8.1533100000000001E-12</c:v>
                </c:pt>
                <c:pt idx="10543">
                  <c:v>8.1533100000000001E-12</c:v>
                </c:pt>
                <c:pt idx="10544">
                  <c:v>1.0020299999999999E-12</c:v>
                </c:pt>
                <c:pt idx="10545">
                  <c:v>1.0020299999999999E-12</c:v>
                </c:pt>
                <c:pt idx="10546">
                  <c:v>1.0733899999999999E-12</c:v>
                </c:pt>
                <c:pt idx="10547">
                  <c:v>1.0733899999999999E-12</c:v>
                </c:pt>
                <c:pt idx="10548">
                  <c:v>8.4943500000000001E-13</c:v>
                </c:pt>
                <c:pt idx="10549">
                  <c:v>8.4943500000000001E-13</c:v>
                </c:pt>
                <c:pt idx="10550">
                  <c:v>8.4100299999999997E-13</c:v>
                </c:pt>
                <c:pt idx="10551">
                  <c:v>8.4100299999999997E-13</c:v>
                </c:pt>
                <c:pt idx="10552">
                  <c:v>7.8123099999999997E-13</c:v>
                </c:pt>
                <c:pt idx="10553">
                  <c:v>7.8123099999999997E-13</c:v>
                </c:pt>
                <c:pt idx="10554">
                  <c:v>7.1472000000000001E-13</c:v>
                </c:pt>
                <c:pt idx="10555">
                  <c:v>7.1472000000000001E-13</c:v>
                </c:pt>
                <c:pt idx="10556">
                  <c:v>1.6165400000000001E-12</c:v>
                </c:pt>
                <c:pt idx="10557">
                  <c:v>1.6165400000000001E-12</c:v>
                </c:pt>
                <c:pt idx="10558">
                  <c:v>1.1335299999999999E-12</c:v>
                </c:pt>
                <c:pt idx="10559">
                  <c:v>1.1335299999999999E-12</c:v>
                </c:pt>
                <c:pt idx="10560">
                  <c:v>6.5622300000000002E-13</c:v>
                </c:pt>
                <c:pt idx="10561">
                  <c:v>6.5622300000000002E-13</c:v>
                </c:pt>
                <c:pt idx="10562">
                  <c:v>9.7509100000000001E-13</c:v>
                </c:pt>
                <c:pt idx="10563">
                  <c:v>9.7509100000000001E-13</c:v>
                </c:pt>
                <c:pt idx="10564">
                  <c:v>1.0201399999999999E-12</c:v>
                </c:pt>
                <c:pt idx="10565">
                  <c:v>1.0201399999999999E-12</c:v>
                </c:pt>
                <c:pt idx="10566">
                  <c:v>1.0968999999999999E-12</c:v>
                </c:pt>
                <c:pt idx="10567">
                  <c:v>1.0968999999999999E-12</c:v>
                </c:pt>
                <c:pt idx="10568">
                  <c:v>7.1222200000000001E-13</c:v>
                </c:pt>
                <c:pt idx="10569">
                  <c:v>7.1222200000000001E-13</c:v>
                </c:pt>
                <c:pt idx="10570">
                  <c:v>1.39873E-12</c:v>
                </c:pt>
                <c:pt idx="10571">
                  <c:v>1.39873E-12</c:v>
                </c:pt>
                <c:pt idx="10572">
                  <c:v>6.2105200000000001E-13</c:v>
                </c:pt>
                <c:pt idx="10573">
                  <c:v>6.2105200000000001E-13</c:v>
                </c:pt>
                <c:pt idx="10574">
                  <c:v>7.2194999999999997E-13</c:v>
                </c:pt>
                <c:pt idx="10575">
                  <c:v>7.2194999999999997E-13</c:v>
                </c:pt>
                <c:pt idx="10576">
                  <c:v>9.6631799999999992E-13</c:v>
                </c:pt>
                <c:pt idx="10577">
                  <c:v>9.6631799999999992E-13</c:v>
                </c:pt>
                <c:pt idx="10578">
                  <c:v>6.2738E-13</c:v>
                </c:pt>
                <c:pt idx="10579">
                  <c:v>6.2738E-13</c:v>
                </c:pt>
                <c:pt idx="10580">
                  <c:v>6.4641900000000001E-13</c:v>
                </c:pt>
                <c:pt idx="10581">
                  <c:v>6.4641900000000001E-13</c:v>
                </c:pt>
                <c:pt idx="10582">
                  <c:v>9.8929900000000006E-13</c:v>
                </c:pt>
                <c:pt idx="10583">
                  <c:v>9.8929900000000006E-13</c:v>
                </c:pt>
                <c:pt idx="10584">
                  <c:v>7.2697399999999997E-13</c:v>
                </c:pt>
                <c:pt idx="10585">
                  <c:v>7.2697399999999997E-13</c:v>
                </c:pt>
                <c:pt idx="10586">
                  <c:v>1.41713E-12</c:v>
                </c:pt>
                <c:pt idx="10587">
                  <c:v>1.41713E-12</c:v>
                </c:pt>
                <c:pt idx="10588">
                  <c:v>1.4919800000000001E-12</c:v>
                </c:pt>
                <c:pt idx="10589">
                  <c:v>1.4919800000000001E-12</c:v>
                </c:pt>
                <c:pt idx="10590">
                  <c:v>7.2038799999999998E-13</c:v>
                </c:pt>
                <c:pt idx="10591">
                  <c:v>7.2038799999999998E-13</c:v>
                </c:pt>
                <c:pt idx="10592">
                  <c:v>1.1564999999999999E-11</c:v>
                </c:pt>
                <c:pt idx="10593">
                  <c:v>1.1564999999999999E-11</c:v>
                </c:pt>
                <c:pt idx="10594">
                  <c:v>6.9594500000000002E-13</c:v>
                </c:pt>
                <c:pt idx="10595">
                  <c:v>6.9594500000000002E-13</c:v>
                </c:pt>
                <c:pt idx="10596">
                  <c:v>6.5992399999999997E-13</c:v>
                </c:pt>
                <c:pt idx="10597">
                  <c:v>6.5992399999999997E-13</c:v>
                </c:pt>
                <c:pt idx="10598">
                  <c:v>1.0669200000000001E-12</c:v>
                </c:pt>
                <c:pt idx="10599">
                  <c:v>1.0669200000000001E-12</c:v>
                </c:pt>
                <c:pt idx="10600">
                  <c:v>7.8665799999999996E-13</c:v>
                </c:pt>
                <c:pt idx="10601">
                  <c:v>7.8665799999999996E-13</c:v>
                </c:pt>
                <c:pt idx="10602">
                  <c:v>1.31613E-12</c:v>
                </c:pt>
                <c:pt idx="10603">
                  <c:v>1.31613E-12</c:v>
                </c:pt>
                <c:pt idx="10604">
                  <c:v>6.7623599999999997E-13</c:v>
                </c:pt>
                <c:pt idx="10605">
                  <c:v>6.7623599999999997E-13</c:v>
                </c:pt>
                <c:pt idx="10606">
                  <c:v>1.0850800000000001E-12</c:v>
                </c:pt>
                <c:pt idx="10607">
                  <c:v>1.0850800000000001E-12</c:v>
                </c:pt>
                <c:pt idx="10608">
                  <c:v>1.83984E-12</c:v>
                </c:pt>
                <c:pt idx="10609">
                  <c:v>1.83984E-12</c:v>
                </c:pt>
                <c:pt idx="10610">
                  <c:v>6.5465000000000004E-13</c:v>
                </c:pt>
                <c:pt idx="10611">
                  <c:v>6.5465000000000004E-13</c:v>
                </c:pt>
                <c:pt idx="10612">
                  <c:v>7.2714900000000001E-13</c:v>
                </c:pt>
                <c:pt idx="10613">
                  <c:v>7.2714900000000001E-13</c:v>
                </c:pt>
                <c:pt idx="10614">
                  <c:v>6.1896000000000002E-13</c:v>
                </c:pt>
                <c:pt idx="10615">
                  <c:v>6.1896000000000002E-13</c:v>
                </c:pt>
                <c:pt idx="10616">
                  <c:v>9.671740000000001E-13</c:v>
                </c:pt>
                <c:pt idx="10617">
                  <c:v>9.671740000000001E-13</c:v>
                </c:pt>
                <c:pt idx="10618">
                  <c:v>1.05453E-12</c:v>
                </c:pt>
                <c:pt idx="10619">
                  <c:v>1.05453E-12</c:v>
                </c:pt>
                <c:pt idx="10620">
                  <c:v>8.3616400000000003E-13</c:v>
                </c:pt>
                <c:pt idx="10621">
                  <c:v>8.3616400000000003E-13</c:v>
                </c:pt>
                <c:pt idx="10622">
                  <c:v>7.5918300000000002E-13</c:v>
                </c:pt>
                <c:pt idx="10623">
                  <c:v>7.5918300000000002E-13</c:v>
                </c:pt>
                <c:pt idx="10624">
                  <c:v>6.7639099999999998E-13</c:v>
                </c:pt>
                <c:pt idx="10625">
                  <c:v>6.7639099999999998E-13</c:v>
                </c:pt>
                <c:pt idx="10626">
                  <c:v>1.4583100000000001E-12</c:v>
                </c:pt>
                <c:pt idx="10627">
                  <c:v>1.4583100000000001E-12</c:v>
                </c:pt>
                <c:pt idx="10628">
                  <c:v>5.4470599999999996E-12</c:v>
                </c:pt>
                <c:pt idx="10629">
                  <c:v>5.4470599999999996E-12</c:v>
                </c:pt>
                <c:pt idx="10630">
                  <c:v>9.9941700000000008E-13</c:v>
                </c:pt>
                <c:pt idx="10631">
                  <c:v>9.9941700000000008E-13</c:v>
                </c:pt>
                <c:pt idx="10632">
                  <c:v>7.5556200000000001E-13</c:v>
                </c:pt>
                <c:pt idx="10633">
                  <c:v>7.5556200000000001E-13</c:v>
                </c:pt>
                <c:pt idx="10634">
                  <c:v>6.92091E-13</c:v>
                </c:pt>
                <c:pt idx="10635">
                  <c:v>6.92091E-13</c:v>
                </c:pt>
                <c:pt idx="10636">
                  <c:v>9.7484100000000009E-13</c:v>
                </c:pt>
                <c:pt idx="10637">
                  <c:v>9.7484100000000009E-13</c:v>
                </c:pt>
                <c:pt idx="10638">
                  <c:v>9.6251399999999999E-13</c:v>
                </c:pt>
                <c:pt idx="10639">
                  <c:v>9.6251399999999999E-13</c:v>
                </c:pt>
                <c:pt idx="10640">
                  <c:v>9.9168100000000004E-13</c:v>
                </c:pt>
                <c:pt idx="10641">
                  <c:v>9.9168100000000004E-13</c:v>
                </c:pt>
                <c:pt idx="10642">
                  <c:v>1.0825500000000001E-12</c:v>
                </c:pt>
                <c:pt idx="10643">
                  <c:v>1.0825500000000001E-12</c:v>
                </c:pt>
                <c:pt idx="10644">
                  <c:v>6.9988199999999999E-13</c:v>
                </c:pt>
                <c:pt idx="10645">
                  <c:v>6.9988199999999999E-13</c:v>
                </c:pt>
                <c:pt idx="10646">
                  <c:v>6.47384E-13</c:v>
                </c:pt>
                <c:pt idx="10647">
                  <c:v>6.47384E-13</c:v>
                </c:pt>
                <c:pt idx="10648">
                  <c:v>1.55709E-12</c:v>
                </c:pt>
                <c:pt idx="10649">
                  <c:v>1.55709E-12</c:v>
                </c:pt>
                <c:pt idx="10650">
                  <c:v>8.4862500000000003E-13</c:v>
                </c:pt>
                <c:pt idx="10651">
                  <c:v>8.4862500000000003E-13</c:v>
                </c:pt>
                <c:pt idx="10652">
                  <c:v>9.9170499999999996E-13</c:v>
                </c:pt>
                <c:pt idx="10653">
                  <c:v>9.9170499999999996E-13</c:v>
                </c:pt>
                <c:pt idx="10654">
                  <c:v>7.8515599999999997E-13</c:v>
                </c:pt>
                <c:pt idx="10655">
                  <c:v>7.8515599999999997E-13</c:v>
                </c:pt>
                <c:pt idx="10656">
                  <c:v>6.7810799999999998E-13</c:v>
                </c:pt>
                <c:pt idx="10657">
                  <c:v>6.7810799999999998E-13</c:v>
                </c:pt>
                <c:pt idx="10658">
                  <c:v>7.1278199999999996E-13</c:v>
                </c:pt>
                <c:pt idx="10659">
                  <c:v>7.1278199999999996E-13</c:v>
                </c:pt>
                <c:pt idx="10660">
                  <c:v>7.1576699999999997E-13</c:v>
                </c:pt>
                <c:pt idx="10661">
                  <c:v>7.1576699999999997E-13</c:v>
                </c:pt>
                <c:pt idx="10662">
                  <c:v>7.7872100000000001E-13</c:v>
                </c:pt>
                <c:pt idx="10663">
                  <c:v>7.7872100000000001E-13</c:v>
                </c:pt>
                <c:pt idx="10664">
                  <c:v>6.7680600000000003E-13</c:v>
                </c:pt>
                <c:pt idx="10665">
                  <c:v>6.7680600000000003E-13</c:v>
                </c:pt>
                <c:pt idx="10666">
                  <c:v>7.4921499999999995E-13</c:v>
                </c:pt>
                <c:pt idx="10667">
                  <c:v>7.4921499999999995E-13</c:v>
                </c:pt>
                <c:pt idx="10668">
                  <c:v>6.4396000000000001E-13</c:v>
                </c:pt>
                <c:pt idx="10669">
                  <c:v>6.4396000000000001E-13</c:v>
                </c:pt>
                <c:pt idx="10670">
                  <c:v>1.24346E-12</c:v>
                </c:pt>
                <c:pt idx="10671">
                  <c:v>1.24346E-12</c:v>
                </c:pt>
                <c:pt idx="10672">
                  <c:v>6.9042200000000004E-13</c:v>
                </c:pt>
                <c:pt idx="10673">
                  <c:v>6.9042200000000004E-13</c:v>
                </c:pt>
                <c:pt idx="10674">
                  <c:v>6.8537999999999995E-13</c:v>
                </c:pt>
                <c:pt idx="10675">
                  <c:v>6.8537999999999995E-13</c:v>
                </c:pt>
                <c:pt idx="10676">
                  <c:v>1.1277999999999999E-12</c:v>
                </c:pt>
                <c:pt idx="10677">
                  <c:v>1.1277999999999999E-12</c:v>
                </c:pt>
                <c:pt idx="10678">
                  <c:v>6.92183E-13</c:v>
                </c:pt>
                <c:pt idx="10679">
                  <c:v>6.92183E-13</c:v>
                </c:pt>
                <c:pt idx="10680">
                  <c:v>1.05062E-12</c:v>
                </c:pt>
                <c:pt idx="10681">
                  <c:v>1.05062E-12</c:v>
                </c:pt>
                <c:pt idx="10682">
                  <c:v>7.5609699999999996E-13</c:v>
                </c:pt>
                <c:pt idx="10683">
                  <c:v>7.5609699999999996E-13</c:v>
                </c:pt>
                <c:pt idx="10684">
                  <c:v>6.1532100000000002E-13</c:v>
                </c:pt>
                <c:pt idx="10685">
                  <c:v>6.1532100000000002E-13</c:v>
                </c:pt>
                <c:pt idx="10686">
                  <c:v>1.06163E-12</c:v>
                </c:pt>
                <c:pt idx="10687">
                  <c:v>1.06163E-12</c:v>
                </c:pt>
                <c:pt idx="10688">
                  <c:v>5.8481499999999997E-13</c:v>
                </c:pt>
                <c:pt idx="10689">
                  <c:v>5.8481499999999997E-13</c:v>
                </c:pt>
                <c:pt idx="10690">
                  <c:v>6.9484799999999997E-13</c:v>
                </c:pt>
                <c:pt idx="10691">
                  <c:v>6.9484799999999997E-13</c:v>
                </c:pt>
                <c:pt idx="10692">
                  <c:v>7.50298E-13</c:v>
                </c:pt>
                <c:pt idx="10693">
                  <c:v>7.50298E-13</c:v>
                </c:pt>
                <c:pt idx="10694">
                  <c:v>9.4923600000000002E-13</c:v>
                </c:pt>
                <c:pt idx="10695">
                  <c:v>9.4923600000000002E-13</c:v>
                </c:pt>
                <c:pt idx="10696">
                  <c:v>7.7821900000000002E-13</c:v>
                </c:pt>
                <c:pt idx="10697">
                  <c:v>7.7821900000000002E-13</c:v>
                </c:pt>
                <c:pt idx="10698">
                  <c:v>7.4788000000000004E-13</c:v>
                </c:pt>
                <c:pt idx="10699">
                  <c:v>7.4788000000000004E-13</c:v>
                </c:pt>
                <c:pt idx="10700">
                  <c:v>6.62152E-13</c:v>
                </c:pt>
                <c:pt idx="10701">
                  <c:v>6.62152E-13</c:v>
                </c:pt>
                <c:pt idx="10702">
                  <c:v>1.02143E-12</c:v>
                </c:pt>
                <c:pt idx="10703">
                  <c:v>1.02143E-12</c:v>
                </c:pt>
                <c:pt idx="10704">
                  <c:v>7.9475099999999999E-13</c:v>
                </c:pt>
                <c:pt idx="10705">
                  <c:v>7.9475099999999999E-13</c:v>
                </c:pt>
                <c:pt idx="10706">
                  <c:v>1.11579E-12</c:v>
                </c:pt>
                <c:pt idx="10707">
                  <c:v>1.11579E-12</c:v>
                </c:pt>
                <c:pt idx="10708">
                  <c:v>9.3284499999999995E-13</c:v>
                </c:pt>
                <c:pt idx="10709">
                  <c:v>9.3284499999999995E-13</c:v>
                </c:pt>
                <c:pt idx="10710">
                  <c:v>5.7633499999999999E-13</c:v>
                </c:pt>
                <c:pt idx="10711">
                  <c:v>5.7633499999999999E-13</c:v>
                </c:pt>
                <c:pt idx="10712">
                  <c:v>6.4080800000000003E-13</c:v>
                </c:pt>
                <c:pt idx="10713">
                  <c:v>6.4080800000000003E-13</c:v>
                </c:pt>
                <c:pt idx="10714">
                  <c:v>9.8611599999999996E-13</c:v>
                </c:pt>
                <c:pt idx="10715">
                  <c:v>9.8611599999999996E-13</c:v>
                </c:pt>
                <c:pt idx="10716">
                  <c:v>6.7819599999999999E-13</c:v>
                </c:pt>
                <c:pt idx="10717">
                  <c:v>6.7819599999999999E-13</c:v>
                </c:pt>
                <c:pt idx="10718">
                  <c:v>8.0648099999999998E-13</c:v>
                </c:pt>
                <c:pt idx="10719">
                  <c:v>8.0648099999999998E-13</c:v>
                </c:pt>
                <c:pt idx="10720">
                  <c:v>6.9384E-13</c:v>
                </c:pt>
                <c:pt idx="10721">
                  <c:v>6.9384E-13</c:v>
                </c:pt>
                <c:pt idx="10722">
                  <c:v>1.10847E-12</c:v>
                </c:pt>
                <c:pt idx="10723">
                  <c:v>1.10847E-12</c:v>
                </c:pt>
                <c:pt idx="10724">
                  <c:v>7.0465000000000003E-13</c:v>
                </c:pt>
                <c:pt idx="10725">
                  <c:v>7.0465000000000003E-13</c:v>
                </c:pt>
                <c:pt idx="10726">
                  <c:v>8.4339499999999996E-13</c:v>
                </c:pt>
                <c:pt idx="10727">
                  <c:v>8.4339499999999996E-13</c:v>
                </c:pt>
                <c:pt idx="10728">
                  <c:v>9.5818800000000004E-13</c:v>
                </c:pt>
                <c:pt idx="10729">
                  <c:v>9.5818800000000004E-13</c:v>
                </c:pt>
                <c:pt idx="10730">
                  <c:v>6.0135299999999997E-13</c:v>
                </c:pt>
                <c:pt idx="10731">
                  <c:v>6.0135299999999997E-13</c:v>
                </c:pt>
                <c:pt idx="10732">
                  <c:v>6.3870200000000004E-13</c:v>
                </c:pt>
                <c:pt idx="10733">
                  <c:v>6.3870200000000004E-13</c:v>
                </c:pt>
                <c:pt idx="10734">
                  <c:v>6.5535400000000002E-13</c:v>
                </c:pt>
                <c:pt idx="10735">
                  <c:v>6.5535400000000002E-13</c:v>
                </c:pt>
                <c:pt idx="10736">
                  <c:v>1.7033599999999999E-12</c:v>
                </c:pt>
                <c:pt idx="10737">
                  <c:v>1.7033599999999999E-12</c:v>
                </c:pt>
                <c:pt idx="10738">
                  <c:v>1.1781E-12</c:v>
                </c:pt>
                <c:pt idx="10739">
                  <c:v>1.1781E-12</c:v>
                </c:pt>
                <c:pt idx="10740">
                  <c:v>6.7287800000000001E-13</c:v>
                </c:pt>
                <c:pt idx="10741">
                  <c:v>6.7287800000000001E-13</c:v>
                </c:pt>
                <c:pt idx="10742">
                  <c:v>1.3741299999999999E-12</c:v>
                </c:pt>
                <c:pt idx="10743">
                  <c:v>1.3741299999999999E-12</c:v>
                </c:pt>
                <c:pt idx="10744">
                  <c:v>7.9557499999999997E-13</c:v>
                </c:pt>
                <c:pt idx="10745">
                  <c:v>7.9557499999999997E-13</c:v>
                </c:pt>
                <c:pt idx="10746">
                  <c:v>6.5409600000000002E-13</c:v>
                </c:pt>
                <c:pt idx="10747">
                  <c:v>6.5409600000000002E-13</c:v>
                </c:pt>
                <c:pt idx="10748">
                  <c:v>8.1450199999999996E-13</c:v>
                </c:pt>
                <c:pt idx="10749">
                  <c:v>8.1450199999999996E-13</c:v>
                </c:pt>
                <c:pt idx="10750">
                  <c:v>1.13078E-12</c:v>
                </c:pt>
                <c:pt idx="10751">
                  <c:v>1.13078E-12</c:v>
                </c:pt>
                <c:pt idx="10752">
                  <c:v>5.9955099999999998E-13</c:v>
                </c:pt>
                <c:pt idx="10753">
                  <c:v>5.9955099999999998E-13</c:v>
                </c:pt>
                <c:pt idx="10754">
                  <c:v>7.8448000000000001E-13</c:v>
                </c:pt>
                <c:pt idx="10755">
                  <c:v>7.8448000000000001E-13</c:v>
                </c:pt>
                <c:pt idx="10756">
                  <c:v>6.0607999999999998E-13</c:v>
                </c:pt>
                <c:pt idx="10757">
                  <c:v>6.0607999999999998E-13</c:v>
                </c:pt>
                <c:pt idx="10758">
                  <c:v>1.0701899999999999E-12</c:v>
                </c:pt>
                <c:pt idx="10759">
                  <c:v>1.0701899999999999E-12</c:v>
                </c:pt>
                <c:pt idx="10760">
                  <c:v>8.5943300000000002E-13</c:v>
                </c:pt>
                <c:pt idx="10761">
                  <c:v>8.5943300000000002E-13</c:v>
                </c:pt>
                <c:pt idx="10762">
                  <c:v>1.01859E-12</c:v>
                </c:pt>
                <c:pt idx="10763">
                  <c:v>1.01859E-12</c:v>
                </c:pt>
                <c:pt idx="10764">
                  <c:v>6.6320000000000004E-13</c:v>
                </c:pt>
                <c:pt idx="10765">
                  <c:v>6.6320000000000004E-13</c:v>
                </c:pt>
                <c:pt idx="10766">
                  <c:v>7.1412799999999996E-13</c:v>
                </c:pt>
                <c:pt idx="10767">
                  <c:v>7.1412799999999996E-13</c:v>
                </c:pt>
                <c:pt idx="10768">
                  <c:v>6.9259200000000002E-13</c:v>
                </c:pt>
                <c:pt idx="10769">
                  <c:v>6.9259200000000002E-13</c:v>
                </c:pt>
                <c:pt idx="10770">
                  <c:v>1.0317999999999999E-12</c:v>
                </c:pt>
                <c:pt idx="10771">
                  <c:v>1.0317999999999999E-12</c:v>
                </c:pt>
                <c:pt idx="10772">
                  <c:v>7.6319E-13</c:v>
                </c:pt>
                <c:pt idx="10773">
                  <c:v>7.6319E-13</c:v>
                </c:pt>
                <c:pt idx="10774">
                  <c:v>1.0360200000000001E-12</c:v>
                </c:pt>
                <c:pt idx="10775">
                  <c:v>1.0360200000000001E-12</c:v>
                </c:pt>
                <c:pt idx="10776">
                  <c:v>1.03444E-12</c:v>
                </c:pt>
                <c:pt idx="10777">
                  <c:v>1.03444E-12</c:v>
                </c:pt>
                <c:pt idx="10778">
                  <c:v>7.0389199999999999E-13</c:v>
                </c:pt>
                <c:pt idx="10779">
                  <c:v>7.0389199999999999E-13</c:v>
                </c:pt>
                <c:pt idx="10780">
                  <c:v>3.9432899999999999E-12</c:v>
                </c:pt>
                <c:pt idx="10781">
                  <c:v>3.9432899999999999E-12</c:v>
                </c:pt>
                <c:pt idx="10782">
                  <c:v>6.9529299999999997E-13</c:v>
                </c:pt>
                <c:pt idx="10783">
                  <c:v>6.9529299999999997E-13</c:v>
                </c:pt>
                <c:pt idx="10784">
                  <c:v>7.3466300000000004E-13</c:v>
                </c:pt>
                <c:pt idx="10785">
                  <c:v>7.3466300000000004E-13</c:v>
                </c:pt>
                <c:pt idx="10786">
                  <c:v>1.1687399999999999E-12</c:v>
                </c:pt>
                <c:pt idx="10787">
                  <c:v>1.1687399999999999E-12</c:v>
                </c:pt>
                <c:pt idx="10788">
                  <c:v>1.2682E-12</c:v>
                </c:pt>
                <c:pt idx="10789">
                  <c:v>1.2682E-12</c:v>
                </c:pt>
                <c:pt idx="10790">
                  <c:v>1.09985E-12</c:v>
                </c:pt>
                <c:pt idx="10791">
                  <c:v>1.09985E-12</c:v>
                </c:pt>
                <c:pt idx="10792">
                  <c:v>7.1519499999999996E-13</c:v>
                </c:pt>
                <c:pt idx="10793">
                  <c:v>7.1519499999999996E-13</c:v>
                </c:pt>
                <c:pt idx="10794">
                  <c:v>8.0180399999999996E-13</c:v>
                </c:pt>
                <c:pt idx="10795">
                  <c:v>8.0180399999999996E-13</c:v>
                </c:pt>
                <c:pt idx="10796">
                  <c:v>6.1978899999999996E-13</c:v>
                </c:pt>
                <c:pt idx="10797">
                  <c:v>6.1978899999999996E-13</c:v>
                </c:pt>
                <c:pt idx="10798">
                  <c:v>1.04903E-12</c:v>
                </c:pt>
                <c:pt idx="10799">
                  <c:v>1.04903E-12</c:v>
                </c:pt>
                <c:pt idx="10800">
                  <c:v>9.5435900000000001E-13</c:v>
                </c:pt>
                <c:pt idx="10801">
                  <c:v>9.5435900000000001E-13</c:v>
                </c:pt>
                <c:pt idx="10802">
                  <c:v>9.9585299999999996E-13</c:v>
                </c:pt>
                <c:pt idx="10803">
                  <c:v>9.9585299999999996E-13</c:v>
                </c:pt>
                <c:pt idx="10804">
                  <c:v>1.00228E-12</c:v>
                </c:pt>
                <c:pt idx="10805">
                  <c:v>1.00228E-12</c:v>
                </c:pt>
                <c:pt idx="10806">
                  <c:v>1.5610300000000001E-12</c:v>
                </c:pt>
                <c:pt idx="10807">
                  <c:v>1.5610300000000001E-12</c:v>
                </c:pt>
                <c:pt idx="10808">
                  <c:v>1.4527399999999999E-12</c:v>
                </c:pt>
                <c:pt idx="10809">
                  <c:v>1.4527399999999999E-12</c:v>
                </c:pt>
                <c:pt idx="10810">
                  <c:v>8.5238500000000001E-13</c:v>
                </c:pt>
                <c:pt idx="10811">
                  <c:v>8.5238500000000001E-13</c:v>
                </c:pt>
                <c:pt idx="10812">
                  <c:v>1.4204500000000001E-12</c:v>
                </c:pt>
                <c:pt idx="10813">
                  <c:v>1.4204500000000001E-12</c:v>
                </c:pt>
                <c:pt idx="10814">
                  <c:v>1.00819E-12</c:v>
                </c:pt>
                <c:pt idx="10815">
                  <c:v>1.00819E-12</c:v>
                </c:pt>
                <c:pt idx="10816">
                  <c:v>7.3933999999999996E-13</c:v>
                </c:pt>
                <c:pt idx="10817">
                  <c:v>7.3933999999999996E-13</c:v>
                </c:pt>
                <c:pt idx="10818">
                  <c:v>1.59189E-12</c:v>
                </c:pt>
                <c:pt idx="10819">
                  <c:v>1.59189E-12</c:v>
                </c:pt>
                <c:pt idx="10820">
                  <c:v>4.5860700000000001E-12</c:v>
                </c:pt>
                <c:pt idx="10821">
                  <c:v>4.5860700000000001E-12</c:v>
                </c:pt>
                <c:pt idx="10822">
                  <c:v>7.0444999999999999E-13</c:v>
                </c:pt>
                <c:pt idx="10823">
                  <c:v>7.0444999999999999E-13</c:v>
                </c:pt>
                <c:pt idx="10824">
                  <c:v>9.3032500000000008E-13</c:v>
                </c:pt>
                <c:pt idx="10825">
                  <c:v>9.3032500000000008E-13</c:v>
                </c:pt>
                <c:pt idx="10826">
                  <c:v>6.6857400000000003E-13</c:v>
                </c:pt>
                <c:pt idx="10827">
                  <c:v>6.6857400000000003E-13</c:v>
                </c:pt>
                <c:pt idx="10828">
                  <c:v>6.3887099999999995E-13</c:v>
                </c:pt>
                <c:pt idx="10829">
                  <c:v>6.3887099999999995E-13</c:v>
                </c:pt>
                <c:pt idx="10830">
                  <c:v>7.8632499999999998E-13</c:v>
                </c:pt>
                <c:pt idx="10831">
                  <c:v>7.8632499999999998E-13</c:v>
                </c:pt>
                <c:pt idx="10832">
                  <c:v>7.2329000000000004E-13</c:v>
                </c:pt>
                <c:pt idx="10833">
                  <c:v>7.2329000000000004E-13</c:v>
                </c:pt>
                <c:pt idx="10834">
                  <c:v>1.5048E-12</c:v>
                </c:pt>
                <c:pt idx="10835">
                  <c:v>1.5048E-12</c:v>
                </c:pt>
                <c:pt idx="10836">
                  <c:v>7.2451000000000001E-13</c:v>
                </c:pt>
                <c:pt idx="10837">
                  <c:v>7.2451000000000001E-13</c:v>
                </c:pt>
                <c:pt idx="10838">
                  <c:v>5.96653E-13</c:v>
                </c:pt>
                <c:pt idx="10839">
                  <c:v>5.96653E-13</c:v>
                </c:pt>
                <c:pt idx="10840">
                  <c:v>8.3041300000000001E-13</c:v>
                </c:pt>
                <c:pt idx="10841">
                  <c:v>8.3041300000000001E-13</c:v>
                </c:pt>
                <c:pt idx="10842">
                  <c:v>6.37919E-13</c:v>
                </c:pt>
                <c:pt idx="10843">
                  <c:v>6.37919E-13</c:v>
                </c:pt>
                <c:pt idx="10844">
                  <c:v>1.18239E-12</c:v>
                </c:pt>
                <c:pt idx="10845">
                  <c:v>1.18239E-12</c:v>
                </c:pt>
                <c:pt idx="10846">
                  <c:v>6.4472799999999998E-13</c:v>
                </c:pt>
                <c:pt idx="10847">
                  <c:v>6.4472799999999998E-13</c:v>
                </c:pt>
                <c:pt idx="10848">
                  <c:v>6.7540599999999996E-13</c:v>
                </c:pt>
                <c:pt idx="10849">
                  <c:v>6.7540599999999996E-13</c:v>
                </c:pt>
                <c:pt idx="10850">
                  <c:v>6.7243799999999997E-13</c:v>
                </c:pt>
                <c:pt idx="10851">
                  <c:v>6.7243799999999997E-13</c:v>
                </c:pt>
                <c:pt idx="10852">
                  <c:v>6.2702200000000003E-13</c:v>
                </c:pt>
                <c:pt idx="10853">
                  <c:v>6.2702200000000003E-13</c:v>
                </c:pt>
                <c:pt idx="10854">
                  <c:v>6.9956E-13</c:v>
                </c:pt>
                <c:pt idx="10855">
                  <c:v>6.9956E-13</c:v>
                </c:pt>
                <c:pt idx="10856">
                  <c:v>1.1160699999999999E-12</c:v>
                </c:pt>
                <c:pt idx="10857">
                  <c:v>1.1160699999999999E-12</c:v>
                </c:pt>
                <c:pt idx="10858">
                  <c:v>8.0701099999999998E-13</c:v>
                </c:pt>
                <c:pt idx="10859">
                  <c:v>8.0701099999999998E-13</c:v>
                </c:pt>
                <c:pt idx="10860">
                  <c:v>7.7131500000000003E-13</c:v>
                </c:pt>
                <c:pt idx="10861">
                  <c:v>7.7131500000000003E-13</c:v>
                </c:pt>
                <c:pt idx="10862">
                  <c:v>1.08793E-12</c:v>
                </c:pt>
                <c:pt idx="10863">
                  <c:v>1.08793E-12</c:v>
                </c:pt>
                <c:pt idx="10864">
                  <c:v>7.7035700000000005E-13</c:v>
                </c:pt>
                <c:pt idx="10865">
                  <c:v>7.7035700000000005E-13</c:v>
                </c:pt>
                <c:pt idx="10866">
                  <c:v>9.3745099999999998E-13</c:v>
                </c:pt>
                <c:pt idx="10867">
                  <c:v>9.3745099999999998E-13</c:v>
                </c:pt>
                <c:pt idx="10868">
                  <c:v>1.15443E-12</c:v>
                </c:pt>
                <c:pt idx="10869">
                  <c:v>1.15443E-12</c:v>
                </c:pt>
                <c:pt idx="10870">
                  <c:v>8.0321299999999998E-13</c:v>
                </c:pt>
                <c:pt idx="10871">
                  <c:v>8.0321299999999998E-13</c:v>
                </c:pt>
                <c:pt idx="10872">
                  <c:v>1.04602E-12</c:v>
                </c:pt>
                <c:pt idx="10873">
                  <c:v>1.04602E-12</c:v>
                </c:pt>
                <c:pt idx="10874">
                  <c:v>7.3959099999999995E-13</c:v>
                </c:pt>
                <c:pt idx="10875">
                  <c:v>7.3959099999999995E-13</c:v>
                </c:pt>
                <c:pt idx="10876">
                  <c:v>8.6919699999999996E-13</c:v>
                </c:pt>
                <c:pt idx="10877">
                  <c:v>8.6919699999999996E-13</c:v>
                </c:pt>
                <c:pt idx="10878">
                  <c:v>6.7788599999999997E-13</c:v>
                </c:pt>
                <c:pt idx="10879">
                  <c:v>6.7788599999999997E-13</c:v>
                </c:pt>
                <c:pt idx="10880">
                  <c:v>6.8892699999999996E-13</c:v>
                </c:pt>
                <c:pt idx="10881">
                  <c:v>6.8892699999999996E-13</c:v>
                </c:pt>
                <c:pt idx="10882">
                  <c:v>7.1456700000000004E-13</c:v>
                </c:pt>
                <c:pt idx="10883">
                  <c:v>7.1456700000000004E-13</c:v>
                </c:pt>
                <c:pt idx="10884">
                  <c:v>7.0120399999999997E-13</c:v>
                </c:pt>
                <c:pt idx="10885">
                  <c:v>7.0120399999999997E-13</c:v>
                </c:pt>
                <c:pt idx="10886">
                  <c:v>6.7066300000000001E-13</c:v>
                </c:pt>
                <c:pt idx="10887">
                  <c:v>6.7066300000000001E-13</c:v>
                </c:pt>
                <c:pt idx="10888">
                  <c:v>1.20026E-12</c:v>
                </c:pt>
                <c:pt idx="10889">
                  <c:v>1.20026E-12</c:v>
                </c:pt>
                <c:pt idx="10890">
                  <c:v>5.9873799999999999E-13</c:v>
                </c:pt>
                <c:pt idx="10891">
                  <c:v>5.9873799999999999E-13</c:v>
                </c:pt>
                <c:pt idx="10892">
                  <c:v>6.7853800000000001E-13</c:v>
                </c:pt>
                <c:pt idx="10893">
                  <c:v>6.7853800000000001E-13</c:v>
                </c:pt>
                <c:pt idx="10894">
                  <c:v>7.1334399999999995E-13</c:v>
                </c:pt>
                <c:pt idx="10895">
                  <c:v>7.1334399999999995E-13</c:v>
                </c:pt>
                <c:pt idx="10896">
                  <c:v>1.0964000000000001E-12</c:v>
                </c:pt>
                <c:pt idx="10897">
                  <c:v>1.0964000000000001E-12</c:v>
                </c:pt>
                <c:pt idx="10898">
                  <c:v>8.0373400000000004E-13</c:v>
                </c:pt>
                <c:pt idx="10899">
                  <c:v>8.0373400000000004E-13</c:v>
                </c:pt>
                <c:pt idx="10900">
                  <c:v>6.8620800000000002E-13</c:v>
                </c:pt>
                <c:pt idx="10901">
                  <c:v>6.8620800000000002E-13</c:v>
                </c:pt>
                <c:pt idx="10902">
                  <c:v>6.5841000000000002E-13</c:v>
                </c:pt>
                <c:pt idx="10903">
                  <c:v>6.5841000000000002E-13</c:v>
                </c:pt>
                <c:pt idx="10904">
                  <c:v>6.7959100000000001E-13</c:v>
                </c:pt>
                <c:pt idx="10905">
                  <c:v>6.7959100000000001E-13</c:v>
                </c:pt>
                <c:pt idx="10906">
                  <c:v>1.2592699999999999E-12</c:v>
                </c:pt>
                <c:pt idx="10907">
                  <c:v>1.2592699999999999E-12</c:v>
                </c:pt>
                <c:pt idx="10908">
                  <c:v>7.5706099999999998E-13</c:v>
                </c:pt>
                <c:pt idx="10909">
                  <c:v>7.5706099999999998E-13</c:v>
                </c:pt>
                <c:pt idx="10910">
                  <c:v>6.8660499999999998E-13</c:v>
                </c:pt>
                <c:pt idx="10911">
                  <c:v>6.8660499999999998E-13</c:v>
                </c:pt>
                <c:pt idx="10912">
                  <c:v>1.21086E-12</c:v>
                </c:pt>
                <c:pt idx="10913">
                  <c:v>1.21086E-12</c:v>
                </c:pt>
                <c:pt idx="10914">
                  <c:v>1.0941499999999999E-12</c:v>
                </c:pt>
                <c:pt idx="10915">
                  <c:v>1.0941499999999999E-12</c:v>
                </c:pt>
                <c:pt idx="10916">
                  <c:v>1.18939E-12</c:v>
                </c:pt>
                <c:pt idx="10917">
                  <c:v>1.18939E-12</c:v>
                </c:pt>
                <c:pt idx="10918">
                  <c:v>8.3349700000000002E-13</c:v>
                </c:pt>
                <c:pt idx="10919">
                  <c:v>8.3349700000000002E-13</c:v>
                </c:pt>
                <c:pt idx="10920">
                  <c:v>7.2582499999999999E-13</c:v>
                </c:pt>
                <c:pt idx="10921">
                  <c:v>7.2582499999999999E-13</c:v>
                </c:pt>
                <c:pt idx="10922">
                  <c:v>1.0369499999999999E-12</c:v>
                </c:pt>
                <c:pt idx="10923">
                  <c:v>1.0369499999999999E-12</c:v>
                </c:pt>
                <c:pt idx="10924">
                  <c:v>1.06351E-12</c:v>
                </c:pt>
                <c:pt idx="10925">
                  <c:v>1.06351E-12</c:v>
                </c:pt>
                <c:pt idx="10926">
                  <c:v>7.5038500000000004E-13</c:v>
                </c:pt>
                <c:pt idx="10927">
                  <c:v>7.5038500000000004E-13</c:v>
                </c:pt>
                <c:pt idx="10928">
                  <c:v>9.7675999999999997E-13</c:v>
                </c:pt>
                <c:pt idx="10929">
                  <c:v>9.7675999999999997E-13</c:v>
                </c:pt>
                <c:pt idx="10930">
                  <c:v>7.2869300000000001E-13</c:v>
                </c:pt>
                <c:pt idx="10931">
                  <c:v>7.2869300000000001E-13</c:v>
                </c:pt>
                <c:pt idx="10932">
                  <c:v>7.5369799999999997E-13</c:v>
                </c:pt>
                <c:pt idx="10933">
                  <c:v>7.5369799999999997E-13</c:v>
                </c:pt>
                <c:pt idx="10934">
                  <c:v>1.09299E-12</c:v>
                </c:pt>
                <c:pt idx="10935">
                  <c:v>1.09299E-12</c:v>
                </c:pt>
                <c:pt idx="10936">
                  <c:v>6.2559699999999996E-13</c:v>
                </c:pt>
                <c:pt idx="10937">
                  <c:v>6.2559699999999996E-13</c:v>
                </c:pt>
                <c:pt idx="10938">
                  <c:v>1.0382100000000001E-12</c:v>
                </c:pt>
                <c:pt idx="10939">
                  <c:v>1.0382100000000001E-12</c:v>
                </c:pt>
                <c:pt idx="10940">
                  <c:v>7.3208100000000002E-13</c:v>
                </c:pt>
                <c:pt idx="10941">
                  <c:v>7.3208100000000002E-13</c:v>
                </c:pt>
                <c:pt idx="10942">
                  <c:v>1.1089000000000001E-12</c:v>
                </c:pt>
                <c:pt idx="10943">
                  <c:v>1.1089000000000001E-12</c:v>
                </c:pt>
                <c:pt idx="10944">
                  <c:v>7.9559100000000002E-13</c:v>
                </c:pt>
                <c:pt idx="10945">
                  <c:v>7.9559100000000002E-13</c:v>
                </c:pt>
                <c:pt idx="10946">
                  <c:v>6.8688900000000004E-13</c:v>
                </c:pt>
                <c:pt idx="10947">
                  <c:v>6.8688900000000004E-13</c:v>
                </c:pt>
                <c:pt idx="10948">
                  <c:v>1.1143400000000001E-12</c:v>
                </c:pt>
                <c:pt idx="10949">
                  <c:v>1.1143400000000001E-12</c:v>
                </c:pt>
                <c:pt idx="10950">
                  <c:v>7.1562800000000001E-13</c:v>
                </c:pt>
                <c:pt idx="10951">
                  <c:v>7.1562800000000001E-13</c:v>
                </c:pt>
                <c:pt idx="10952">
                  <c:v>1.09682E-12</c:v>
                </c:pt>
                <c:pt idx="10953">
                  <c:v>1.09682E-12</c:v>
                </c:pt>
                <c:pt idx="10954">
                  <c:v>1.03401E-12</c:v>
                </c:pt>
                <c:pt idx="10955">
                  <c:v>1.03401E-12</c:v>
                </c:pt>
                <c:pt idx="10956">
                  <c:v>1.1160000000000001E-12</c:v>
                </c:pt>
                <c:pt idx="10957">
                  <c:v>1.1160000000000001E-12</c:v>
                </c:pt>
                <c:pt idx="10958">
                  <c:v>7.1096000000000003E-13</c:v>
                </c:pt>
                <c:pt idx="10959">
                  <c:v>7.1096000000000003E-13</c:v>
                </c:pt>
                <c:pt idx="10960">
                  <c:v>6.6163399999999997E-13</c:v>
                </c:pt>
                <c:pt idx="10961">
                  <c:v>6.6163399999999997E-13</c:v>
                </c:pt>
                <c:pt idx="10962">
                  <c:v>9.4681200000000003E-13</c:v>
                </c:pt>
                <c:pt idx="10963">
                  <c:v>9.4681200000000003E-13</c:v>
                </c:pt>
                <c:pt idx="10964">
                  <c:v>6.8645299999999998E-13</c:v>
                </c:pt>
                <c:pt idx="10965">
                  <c:v>6.8645299999999998E-13</c:v>
                </c:pt>
                <c:pt idx="10966">
                  <c:v>8.3752000000000005E-13</c:v>
                </c:pt>
                <c:pt idx="10967">
                  <c:v>8.3752000000000005E-13</c:v>
                </c:pt>
                <c:pt idx="10968">
                  <c:v>6.39025E-13</c:v>
                </c:pt>
                <c:pt idx="10969">
                  <c:v>6.39025E-13</c:v>
                </c:pt>
                <c:pt idx="10970">
                  <c:v>6.7051000000000004E-13</c:v>
                </c:pt>
                <c:pt idx="10971">
                  <c:v>6.7051000000000004E-13</c:v>
                </c:pt>
                <c:pt idx="10972">
                  <c:v>7.2932500000000003E-13</c:v>
                </c:pt>
                <c:pt idx="10973">
                  <c:v>7.2932500000000003E-13</c:v>
                </c:pt>
                <c:pt idx="10974">
                  <c:v>1.06348E-12</c:v>
                </c:pt>
                <c:pt idx="10975">
                  <c:v>1.06348E-12</c:v>
                </c:pt>
                <c:pt idx="10976">
                  <c:v>8.1971299999999996E-13</c:v>
                </c:pt>
                <c:pt idx="10977">
                  <c:v>8.1971299999999996E-13</c:v>
                </c:pt>
                <c:pt idx="10978">
                  <c:v>7.4369499999999999E-13</c:v>
                </c:pt>
                <c:pt idx="10979">
                  <c:v>7.4369499999999999E-13</c:v>
                </c:pt>
                <c:pt idx="10980">
                  <c:v>7.2960100000000001E-13</c:v>
                </c:pt>
                <c:pt idx="10981">
                  <c:v>7.2960100000000001E-13</c:v>
                </c:pt>
                <c:pt idx="10982">
                  <c:v>6.8309999999999999E-13</c:v>
                </c:pt>
                <c:pt idx="10983">
                  <c:v>6.8309999999999999E-13</c:v>
                </c:pt>
                <c:pt idx="10984">
                  <c:v>8.5614100000000004E-12</c:v>
                </c:pt>
                <c:pt idx="10985">
                  <c:v>8.5614100000000004E-12</c:v>
                </c:pt>
                <c:pt idx="10986">
                  <c:v>9.602559999999999E-13</c:v>
                </c:pt>
                <c:pt idx="10987">
                  <c:v>9.602559999999999E-13</c:v>
                </c:pt>
                <c:pt idx="10988">
                  <c:v>1.1460499999999999E-12</c:v>
                </c:pt>
                <c:pt idx="10989">
                  <c:v>1.1460499999999999E-12</c:v>
                </c:pt>
                <c:pt idx="10990">
                  <c:v>1.0926400000000001E-12</c:v>
                </c:pt>
                <c:pt idx="10991">
                  <c:v>1.0926400000000001E-12</c:v>
                </c:pt>
                <c:pt idx="10992">
                  <c:v>6.0841400000000002E-13</c:v>
                </c:pt>
                <c:pt idx="10993">
                  <c:v>6.0841400000000002E-13</c:v>
                </c:pt>
                <c:pt idx="10994">
                  <c:v>7.1792300000000005E-13</c:v>
                </c:pt>
                <c:pt idx="10995">
                  <c:v>7.1792300000000005E-13</c:v>
                </c:pt>
                <c:pt idx="10996">
                  <c:v>1.02105E-12</c:v>
                </c:pt>
                <c:pt idx="10997">
                  <c:v>1.02105E-12</c:v>
                </c:pt>
                <c:pt idx="10998">
                  <c:v>1.4388199999999999E-12</c:v>
                </c:pt>
                <c:pt idx="10999">
                  <c:v>1.4388199999999999E-12</c:v>
                </c:pt>
                <c:pt idx="11000">
                  <c:v>7.0560899999999999E-13</c:v>
                </c:pt>
                <c:pt idx="11001">
                  <c:v>7.0560899999999999E-13</c:v>
                </c:pt>
                <c:pt idx="11002">
                  <c:v>1.0060299999999999E-12</c:v>
                </c:pt>
                <c:pt idx="11003">
                  <c:v>1.0060299999999999E-12</c:v>
                </c:pt>
                <c:pt idx="11004">
                  <c:v>5.9792700000000004E-13</c:v>
                </c:pt>
                <c:pt idx="11005">
                  <c:v>5.9792700000000004E-13</c:v>
                </c:pt>
                <c:pt idx="11006">
                  <c:v>1.8590400000000001E-12</c:v>
                </c:pt>
                <c:pt idx="11007">
                  <c:v>1.8590400000000001E-12</c:v>
                </c:pt>
                <c:pt idx="11008">
                  <c:v>1.0719199999999999E-12</c:v>
                </c:pt>
                <c:pt idx="11009">
                  <c:v>1.0719199999999999E-12</c:v>
                </c:pt>
                <c:pt idx="11010">
                  <c:v>7.5280699999999998E-13</c:v>
                </c:pt>
                <c:pt idx="11011">
                  <c:v>7.5280699999999998E-13</c:v>
                </c:pt>
                <c:pt idx="11012">
                  <c:v>5.1749299999999999E-11</c:v>
                </c:pt>
                <c:pt idx="11013">
                  <c:v>5.1749299999999999E-11</c:v>
                </c:pt>
                <c:pt idx="11014">
                  <c:v>6.2552100000000002E-13</c:v>
                </c:pt>
                <c:pt idx="11015">
                  <c:v>6.2552100000000002E-13</c:v>
                </c:pt>
                <c:pt idx="11016">
                  <c:v>1.3134E-12</c:v>
                </c:pt>
                <c:pt idx="11017">
                  <c:v>1.3134E-12</c:v>
                </c:pt>
                <c:pt idx="11018">
                  <c:v>2.22935E-12</c:v>
                </c:pt>
                <c:pt idx="11019">
                  <c:v>2.22935E-12</c:v>
                </c:pt>
                <c:pt idx="11020">
                  <c:v>8.2742499999999998E-13</c:v>
                </c:pt>
                <c:pt idx="11021">
                  <c:v>8.2742499999999998E-13</c:v>
                </c:pt>
                <c:pt idx="11022">
                  <c:v>1.0807099999999999E-12</c:v>
                </c:pt>
                <c:pt idx="11023">
                  <c:v>1.0807099999999999E-12</c:v>
                </c:pt>
                <c:pt idx="11024">
                  <c:v>6.7082299999999998E-13</c:v>
                </c:pt>
                <c:pt idx="11025">
                  <c:v>6.7082299999999998E-13</c:v>
                </c:pt>
                <c:pt idx="11026">
                  <c:v>1.13473E-12</c:v>
                </c:pt>
                <c:pt idx="11027">
                  <c:v>1.13473E-12</c:v>
                </c:pt>
                <c:pt idx="11028">
                  <c:v>7.0684100000000002E-13</c:v>
                </c:pt>
                <c:pt idx="11029">
                  <c:v>7.0684100000000002E-13</c:v>
                </c:pt>
                <c:pt idx="11030">
                  <c:v>7.2004899999999997E-13</c:v>
                </c:pt>
                <c:pt idx="11031">
                  <c:v>7.2004899999999997E-13</c:v>
                </c:pt>
                <c:pt idx="11032">
                  <c:v>7.4516199999999997E-13</c:v>
                </c:pt>
                <c:pt idx="11033">
                  <c:v>7.4516199999999997E-13</c:v>
                </c:pt>
                <c:pt idx="11034">
                  <c:v>9.7590300000000003E-13</c:v>
                </c:pt>
                <c:pt idx="11035">
                  <c:v>9.7590300000000003E-13</c:v>
                </c:pt>
                <c:pt idx="11036">
                  <c:v>1.2062399999999999E-12</c:v>
                </c:pt>
                <c:pt idx="11037">
                  <c:v>1.2062399999999999E-12</c:v>
                </c:pt>
                <c:pt idx="11038">
                  <c:v>6.0737200000000001E-13</c:v>
                </c:pt>
                <c:pt idx="11039">
                  <c:v>6.0737200000000001E-13</c:v>
                </c:pt>
                <c:pt idx="11040">
                  <c:v>7.5981299999999999E-13</c:v>
                </c:pt>
                <c:pt idx="11041">
                  <c:v>7.5981299999999999E-13</c:v>
                </c:pt>
                <c:pt idx="11042">
                  <c:v>9.3299100000000002E-13</c:v>
                </c:pt>
                <c:pt idx="11043">
                  <c:v>9.3299100000000002E-13</c:v>
                </c:pt>
                <c:pt idx="11044">
                  <c:v>1.53861E-12</c:v>
                </c:pt>
                <c:pt idx="11045">
                  <c:v>1.53861E-12</c:v>
                </c:pt>
                <c:pt idx="11046">
                  <c:v>1.0244800000000001E-12</c:v>
                </c:pt>
                <c:pt idx="11047">
                  <c:v>1.0244800000000001E-12</c:v>
                </c:pt>
                <c:pt idx="11048">
                  <c:v>8.3926600000000003E-13</c:v>
                </c:pt>
                <c:pt idx="11049">
                  <c:v>8.3926600000000003E-13</c:v>
                </c:pt>
                <c:pt idx="11050">
                  <c:v>7.72171E-13</c:v>
                </c:pt>
                <c:pt idx="11051">
                  <c:v>7.72171E-13</c:v>
                </c:pt>
                <c:pt idx="11052">
                  <c:v>1.09357E-12</c:v>
                </c:pt>
                <c:pt idx="11053">
                  <c:v>1.09357E-12</c:v>
                </c:pt>
                <c:pt idx="11054">
                  <c:v>6.4323100000000005E-13</c:v>
                </c:pt>
                <c:pt idx="11055">
                  <c:v>6.4323100000000005E-13</c:v>
                </c:pt>
                <c:pt idx="11056">
                  <c:v>7.7404300000000002E-13</c:v>
                </c:pt>
                <c:pt idx="11057">
                  <c:v>7.7404300000000002E-13</c:v>
                </c:pt>
                <c:pt idx="11058">
                  <c:v>7.6869300000000004E-13</c:v>
                </c:pt>
                <c:pt idx="11059">
                  <c:v>7.6869300000000004E-13</c:v>
                </c:pt>
                <c:pt idx="11060">
                  <c:v>6.5310300000000003E-13</c:v>
                </c:pt>
                <c:pt idx="11061">
                  <c:v>6.5310300000000003E-13</c:v>
                </c:pt>
                <c:pt idx="11062">
                  <c:v>7.5615800000000004E-13</c:v>
                </c:pt>
                <c:pt idx="11063">
                  <c:v>7.5615800000000004E-13</c:v>
                </c:pt>
                <c:pt idx="11064">
                  <c:v>1.0063E-11</c:v>
                </c:pt>
                <c:pt idx="11065">
                  <c:v>1.0063E-11</c:v>
                </c:pt>
                <c:pt idx="11066">
                  <c:v>1.4977999999999999E-12</c:v>
                </c:pt>
                <c:pt idx="11067">
                  <c:v>1.4977999999999999E-12</c:v>
                </c:pt>
                <c:pt idx="11068">
                  <c:v>6.5643400000000005E-13</c:v>
                </c:pt>
                <c:pt idx="11069">
                  <c:v>6.5643400000000005E-13</c:v>
                </c:pt>
                <c:pt idx="11070">
                  <c:v>8.0338299999999997E-13</c:v>
                </c:pt>
                <c:pt idx="11071">
                  <c:v>8.0338299999999997E-13</c:v>
                </c:pt>
                <c:pt idx="11072">
                  <c:v>6.9988800000000002E-13</c:v>
                </c:pt>
                <c:pt idx="11073">
                  <c:v>6.9988800000000002E-13</c:v>
                </c:pt>
                <c:pt idx="11074">
                  <c:v>2.48216E-12</c:v>
                </c:pt>
                <c:pt idx="11075">
                  <c:v>2.48216E-12</c:v>
                </c:pt>
                <c:pt idx="11076">
                  <c:v>6.4702900000000005E-13</c:v>
                </c:pt>
                <c:pt idx="11077">
                  <c:v>6.4702900000000005E-13</c:v>
                </c:pt>
                <c:pt idx="11078">
                  <c:v>7.1980899999999997E-13</c:v>
                </c:pt>
                <c:pt idx="11079">
                  <c:v>7.1980899999999997E-13</c:v>
                </c:pt>
                <c:pt idx="11080">
                  <c:v>7.0338200000000002E-13</c:v>
                </c:pt>
                <c:pt idx="11081">
                  <c:v>7.0338200000000002E-13</c:v>
                </c:pt>
                <c:pt idx="11082">
                  <c:v>1.3734E-12</c:v>
                </c:pt>
                <c:pt idx="11083">
                  <c:v>1.3734E-12</c:v>
                </c:pt>
                <c:pt idx="11084">
                  <c:v>1.18145E-12</c:v>
                </c:pt>
                <c:pt idx="11085">
                  <c:v>1.18145E-12</c:v>
                </c:pt>
                <c:pt idx="11086">
                  <c:v>7.4855299999999999E-13</c:v>
                </c:pt>
                <c:pt idx="11087">
                  <c:v>7.4855299999999999E-13</c:v>
                </c:pt>
                <c:pt idx="11088">
                  <c:v>7.1981800000000001E-13</c:v>
                </c:pt>
                <c:pt idx="11089">
                  <c:v>7.1981800000000001E-13</c:v>
                </c:pt>
                <c:pt idx="11090">
                  <c:v>6.0587000000000002E-13</c:v>
                </c:pt>
                <c:pt idx="11091">
                  <c:v>6.0587000000000002E-13</c:v>
                </c:pt>
                <c:pt idx="11092">
                  <c:v>7.0172900000000001E-13</c:v>
                </c:pt>
                <c:pt idx="11093">
                  <c:v>7.0172900000000001E-13</c:v>
                </c:pt>
                <c:pt idx="11094">
                  <c:v>8.6609300000000001E-13</c:v>
                </c:pt>
                <c:pt idx="11095">
                  <c:v>8.6609300000000001E-13</c:v>
                </c:pt>
                <c:pt idx="11096">
                  <c:v>7.8845700000000004E-13</c:v>
                </c:pt>
                <c:pt idx="11097">
                  <c:v>7.8845700000000004E-13</c:v>
                </c:pt>
                <c:pt idx="11098">
                  <c:v>1.11909E-12</c:v>
                </c:pt>
                <c:pt idx="11099">
                  <c:v>1.11909E-12</c:v>
                </c:pt>
                <c:pt idx="11100">
                  <c:v>7.5393300000000001E-13</c:v>
                </c:pt>
                <c:pt idx="11101">
                  <c:v>7.5393300000000001E-13</c:v>
                </c:pt>
                <c:pt idx="11102">
                  <c:v>1.3564299999999999E-12</c:v>
                </c:pt>
                <c:pt idx="11103">
                  <c:v>1.3564299999999999E-12</c:v>
                </c:pt>
                <c:pt idx="11104">
                  <c:v>7.4131499999999996E-13</c:v>
                </c:pt>
                <c:pt idx="11105">
                  <c:v>7.4131499999999996E-13</c:v>
                </c:pt>
                <c:pt idx="11106">
                  <c:v>6.2887599999999995E-13</c:v>
                </c:pt>
                <c:pt idx="11107">
                  <c:v>6.2887599999999995E-13</c:v>
                </c:pt>
                <c:pt idx="11108">
                  <c:v>1.0220000000000001E-12</c:v>
                </c:pt>
                <c:pt idx="11109">
                  <c:v>1.0220000000000001E-12</c:v>
                </c:pt>
                <c:pt idx="11110">
                  <c:v>9.8760500000000001E-13</c:v>
                </c:pt>
                <c:pt idx="11111">
                  <c:v>9.8760500000000001E-13</c:v>
                </c:pt>
                <c:pt idx="11112">
                  <c:v>6.9867500000000005E-13</c:v>
                </c:pt>
                <c:pt idx="11113">
                  <c:v>6.9867500000000005E-13</c:v>
                </c:pt>
                <c:pt idx="11114">
                  <c:v>6.6775999999999997E-13</c:v>
                </c:pt>
                <c:pt idx="11115">
                  <c:v>6.6775999999999997E-13</c:v>
                </c:pt>
                <c:pt idx="11116">
                  <c:v>7.4626300000000001E-13</c:v>
                </c:pt>
                <c:pt idx="11117">
                  <c:v>7.4626300000000001E-13</c:v>
                </c:pt>
                <c:pt idx="11118">
                  <c:v>6.3319199999999999E-13</c:v>
                </c:pt>
                <c:pt idx="11119">
                  <c:v>6.3319199999999999E-13</c:v>
                </c:pt>
                <c:pt idx="11120">
                  <c:v>1.10924E-12</c:v>
                </c:pt>
                <c:pt idx="11121">
                  <c:v>1.10924E-12</c:v>
                </c:pt>
                <c:pt idx="11122">
                  <c:v>5.7226900000000001E-12</c:v>
                </c:pt>
                <c:pt idx="11123">
                  <c:v>5.7226900000000001E-12</c:v>
                </c:pt>
                <c:pt idx="11124">
                  <c:v>1.00759E-12</c:v>
                </c:pt>
                <c:pt idx="11125">
                  <c:v>1.00759E-12</c:v>
                </c:pt>
                <c:pt idx="11126">
                  <c:v>1.47426E-12</c:v>
                </c:pt>
                <c:pt idx="11127">
                  <c:v>1.47426E-12</c:v>
                </c:pt>
                <c:pt idx="11128">
                  <c:v>1.14537E-12</c:v>
                </c:pt>
                <c:pt idx="11129">
                  <c:v>1.14537E-12</c:v>
                </c:pt>
                <c:pt idx="11130">
                  <c:v>1.78162E-12</c:v>
                </c:pt>
                <c:pt idx="11131">
                  <c:v>1.78162E-12</c:v>
                </c:pt>
                <c:pt idx="11132">
                  <c:v>1.16678E-12</c:v>
                </c:pt>
                <c:pt idx="11133">
                  <c:v>1.16678E-12</c:v>
                </c:pt>
                <c:pt idx="11134">
                  <c:v>1.07227E-12</c:v>
                </c:pt>
                <c:pt idx="11135">
                  <c:v>1.07227E-12</c:v>
                </c:pt>
                <c:pt idx="11136">
                  <c:v>1.1489500000000001E-12</c:v>
                </c:pt>
                <c:pt idx="11137">
                  <c:v>1.1489500000000001E-12</c:v>
                </c:pt>
                <c:pt idx="11138">
                  <c:v>1.30635E-12</c:v>
                </c:pt>
                <c:pt idx="11139">
                  <c:v>1.30635E-12</c:v>
                </c:pt>
                <c:pt idx="11140">
                  <c:v>6.2417500000000001E-13</c:v>
                </c:pt>
                <c:pt idx="11141">
                  <c:v>6.2417500000000001E-13</c:v>
                </c:pt>
                <c:pt idx="11142">
                  <c:v>9.5959799999999993E-13</c:v>
                </c:pt>
                <c:pt idx="11143">
                  <c:v>9.5959799999999993E-13</c:v>
                </c:pt>
                <c:pt idx="11144">
                  <c:v>6.1410099999999995E-13</c:v>
                </c:pt>
                <c:pt idx="11145">
                  <c:v>6.1410099999999995E-13</c:v>
                </c:pt>
                <c:pt idx="11146">
                  <c:v>6.5617300000000004E-13</c:v>
                </c:pt>
                <c:pt idx="11147">
                  <c:v>6.5617300000000004E-13</c:v>
                </c:pt>
                <c:pt idx="11148">
                  <c:v>6.6056299999999998E-13</c:v>
                </c:pt>
                <c:pt idx="11149">
                  <c:v>6.6056299999999998E-13</c:v>
                </c:pt>
                <c:pt idx="11150">
                  <c:v>6.5227399999999999E-13</c:v>
                </c:pt>
                <c:pt idx="11151">
                  <c:v>6.5227399999999999E-13</c:v>
                </c:pt>
                <c:pt idx="11152">
                  <c:v>1.5070999999999999E-12</c:v>
                </c:pt>
                <c:pt idx="11153">
                  <c:v>1.5070999999999999E-12</c:v>
                </c:pt>
                <c:pt idx="11154">
                  <c:v>1.0476300000000001E-12</c:v>
                </c:pt>
                <c:pt idx="11155">
                  <c:v>1.0476300000000001E-12</c:v>
                </c:pt>
                <c:pt idx="11156">
                  <c:v>7.2377400000000004E-13</c:v>
                </c:pt>
                <c:pt idx="11157">
                  <c:v>7.2377400000000004E-13</c:v>
                </c:pt>
                <c:pt idx="11158">
                  <c:v>6.1850100000000001E-13</c:v>
                </c:pt>
                <c:pt idx="11159">
                  <c:v>6.1850100000000001E-13</c:v>
                </c:pt>
                <c:pt idx="11160">
                  <c:v>1.2101899999999999E-12</c:v>
                </c:pt>
                <c:pt idx="11161">
                  <c:v>1.2101899999999999E-12</c:v>
                </c:pt>
                <c:pt idx="11162">
                  <c:v>6.89519E-13</c:v>
                </c:pt>
                <c:pt idx="11163">
                  <c:v>6.89519E-13</c:v>
                </c:pt>
                <c:pt idx="11164">
                  <c:v>7.1580299999999995E-13</c:v>
                </c:pt>
                <c:pt idx="11165">
                  <c:v>7.1580299999999995E-13</c:v>
                </c:pt>
                <c:pt idx="11166">
                  <c:v>1.58457E-12</c:v>
                </c:pt>
                <c:pt idx="11167">
                  <c:v>1.58457E-12</c:v>
                </c:pt>
                <c:pt idx="11168">
                  <c:v>7.4824999999999997E-13</c:v>
                </c:pt>
                <c:pt idx="11169">
                  <c:v>7.4824999999999997E-13</c:v>
                </c:pt>
                <c:pt idx="11170">
                  <c:v>7.83067E-13</c:v>
                </c:pt>
                <c:pt idx="11171">
                  <c:v>7.83067E-13</c:v>
                </c:pt>
                <c:pt idx="11172">
                  <c:v>2.4312100000000001E-12</c:v>
                </c:pt>
                <c:pt idx="11173">
                  <c:v>2.4312100000000001E-12</c:v>
                </c:pt>
                <c:pt idx="11174">
                  <c:v>6.0136800000000005E-13</c:v>
                </c:pt>
                <c:pt idx="11175">
                  <c:v>6.0136800000000005E-13</c:v>
                </c:pt>
                <c:pt idx="11176">
                  <c:v>1.40471E-12</c:v>
                </c:pt>
                <c:pt idx="11177">
                  <c:v>1.40471E-12</c:v>
                </c:pt>
                <c:pt idx="11178">
                  <c:v>7.9990800000000003E-13</c:v>
                </c:pt>
                <c:pt idx="11179">
                  <c:v>7.9990800000000003E-13</c:v>
                </c:pt>
                <c:pt idx="11180">
                  <c:v>1.3430099999999999E-12</c:v>
                </c:pt>
                <c:pt idx="11181">
                  <c:v>1.3430099999999999E-12</c:v>
                </c:pt>
                <c:pt idx="11182">
                  <c:v>7.4345199999999997E-13</c:v>
                </c:pt>
                <c:pt idx="11183">
                  <c:v>7.4345199999999997E-13</c:v>
                </c:pt>
                <c:pt idx="11184">
                  <c:v>6.5500999999999995E-13</c:v>
                </c:pt>
                <c:pt idx="11185">
                  <c:v>6.5500999999999995E-13</c:v>
                </c:pt>
                <c:pt idx="11186">
                  <c:v>6.79185E-13</c:v>
                </c:pt>
                <c:pt idx="11187">
                  <c:v>6.79185E-13</c:v>
                </c:pt>
                <c:pt idx="11188">
                  <c:v>1.00939E-12</c:v>
                </c:pt>
                <c:pt idx="11189">
                  <c:v>1.00939E-12</c:v>
                </c:pt>
                <c:pt idx="11190">
                  <c:v>1.43985E-12</c:v>
                </c:pt>
                <c:pt idx="11191">
                  <c:v>1.43985E-12</c:v>
                </c:pt>
                <c:pt idx="11192">
                  <c:v>6.7062599999999995E-13</c:v>
                </c:pt>
                <c:pt idx="11193">
                  <c:v>6.7062599999999995E-13</c:v>
                </c:pt>
                <c:pt idx="11194">
                  <c:v>1.07673E-12</c:v>
                </c:pt>
                <c:pt idx="11195">
                  <c:v>1.07673E-12</c:v>
                </c:pt>
                <c:pt idx="11196">
                  <c:v>1.1516000000000001E-12</c:v>
                </c:pt>
                <c:pt idx="11197">
                  <c:v>1.1516000000000001E-12</c:v>
                </c:pt>
                <c:pt idx="11198">
                  <c:v>8.1703499999999996E-13</c:v>
                </c:pt>
                <c:pt idx="11199">
                  <c:v>8.1703499999999996E-13</c:v>
                </c:pt>
                <c:pt idx="11200">
                  <c:v>1.03836E-12</c:v>
                </c:pt>
                <c:pt idx="11201">
                  <c:v>1.03836E-12</c:v>
                </c:pt>
                <c:pt idx="11202">
                  <c:v>1.15334E-12</c:v>
                </c:pt>
                <c:pt idx="11203">
                  <c:v>1.15334E-12</c:v>
                </c:pt>
                <c:pt idx="11204">
                  <c:v>1.07442E-12</c:v>
                </c:pt>
                <c:pt idx="11205">
                  <c:v>1.07442E-12</c:v>
                </c:pt>
                <c:pt idx="11206">
                  <c:v>1.0478599999999999E-12</c:v>
                </c:pt>
                <c:pt idx="11207">
                  <c:v>1.0478599999999999E-12</c:v>
                </c:pt>
                <c:pt idx="11208">
                  <c:v>8.5576699999999998E-13</c:v>
                </c:pt>
                <c:pt idx="11209">
                  <c:v>8.5576699999999998E-13</c:v>
                </c:pt>
                <c:pt idx="11210">
                  <c:v>6.6293900000000003E-13</c:v>
                </c:pt>
                <c:pt idx="11211">
                  <c:v>6.6293900000000003E-13</c:v>
                </c:pt>
                <c:pt idx="11212">
                  <c:v>7.5036100000000002E-13</c:v>
                </c:pt>
                <c:pt idx="11213">
                  <c:v>7.5036100000000002E-13</c:v>
                </c:pt>
                <c:pt idx="11214">
                  <c:v>6.6910299999999996E-13</c:v>
                </c:pt>
                <c:pt idx="11215">
                  <c:v>6.6910299999999996E-13</c:v>
                </c:pt>
                <c:pt idx="11216">
                  <c:v>7.4718599999999998E-13</c:v>
                </c:pt>
                <c:pt idx="11217">
                  <c:v>7.4718599999999998E-13</c:v>
                </c:pt>
                <c:pt idx="11218">
                  <c:v>7.0579399999999995E-13</c:v>
                </c:pt>
                <c:pt idx="11219">
                  <c:v>7.0579399999999995E-13</c:v>
                </c:pt>
                <c:pt idx="11220">
                  <c:v>6.9419499999999995E-13</c:v>
                </c:pt>
                <c:pt idx="11221">
                  <c:v>6.9419499999999995E-13</c:v>
                </c:pt>
                <c:pt idx="11222">
                  <c:v>1.06172E-12</c:v>
                </c:pt>
                <c:pt idx="11223">
                  <c:v>1.06172E-12</c:v>
                </c:pt>
                <c:pt idx="11224">
                  <c:v>9.2690999999999993E-13</c:v>
                </c:pt>
                <c:pt idx="11225">
                  <c:v>9.2690999999999993E-13</c:v>
                </c:pt>
                <c:pt idx="11226">
                  <c:v>7.5656800000000003E-13</c:v>
                </c:pt>
                <c:pt idx="11227">
                  <c:v>7.5656800000000003E-13</c:v>
                </c:pt>
                <c:pt idx="11228">
                  <c:v>1.1135899999999999E-12</c:v>
                </c:pt>
                <c:pt idx="11229">
                  <c:v>1.1135899999999999E-12</c:v>
                </c:pt>
                <c:pt idx="11230">
                  <c:v>1.2743800000000001E-12</c:v>
                </c:pt>
                <c:pt idx="11231">
                  <c:v>1.2743800000000001E-12</c:v>
                </c:pt>
                <c:pt idx="11232">
                  <c:v>8.7816299999999998E-13</c:v>
                </c:pt>
                <c:pt idx="11233">
                  <c:v>8.7816299999999998E-13</c:v>
                </c:pt>
                <c:pt idx="11234">
                  <c:v>8.4944900000000001E-13</c:v>
                </c:pt>
                <c:pt idx="11235">
                  <c:v>8.4944900000000001E-13</c:v>
                </c:pt>
                <c:pt idx="11236">
                  <c:v>7.5781299999999999E-13</c:v>
                </c:pt>
                <c:pt idx="11237">
                  <c:v>7.5781299999999999E-13</c:v>
                </c:pt>
                <c:pt idx="11238">
                  <c:v>8.2221200000000003E-13</c:v>
                </c:pt>
                <c:pt idx="11239">
                  <c:v>8.2221200000000003E-13</c:v>
                </c:pt>
                <c:pt idx="11240">
                  <c:v>6.7556399999999999E-13</c:v>
                </c:pt>
                <c:pt idx="11241">
                  <c:v>6.7556399999999999E-13</c:v>
                </c:pt>
                <c:pt idx="11242">
                  <c:v>7.8538000000000003E-13</c:v>
                </c:pt>
                <c:pt idx="11243">
                  <c:v>7.8538000000000003E-13</c:v>
                </c:pt>
                <c:pt idx="11244">
                  <c:v>1.67748E-12</c:v>
                </c:pt>
                <c:pt idx="11245">
                  <c:v>1.67748E-12</c:v>
                </c:pt>
                <c:pt idx="11246">
                  <c:v>1.2297500000000001E-12</c:v>
                </c:pt>
                <c:pt idx="11247">
                  <c:v>1.2297500000000001E-12</c:v>
                </c:pt>
                <c:pt idx="11248">
                  <c:v>7.6565200000000002E-13</c:v>
                </c:pt>
                <c:pt idx="11249">
                  <c:v>7.6565200000000002E-13</c:v>
                </c:pt>
                <c:pt idx="11250">
                  <c:v>1.4701E-12</c:v>
                </c:pt>
                <c:pt idx="11251">
                  <c:v>1.4701E-12</c:v>
                </c:pt>
                <c:pt idx="11252">
                  <c:v>1.38973E-12</c:v>
                </c:pt>
                <c:pt idx="11253">
                  <c:v>1.38973E-12</c:v>
                </c:pt>
                <c:pt idx="11254">
                  <c:v>8.26654E-13</c:v>
                </c:pt>
                <c:pt idx="11255">
                  <c:v>8.26654E-13</c:v>
                </c:pt>
                <c:pt idx="11256">
                  <c:v>2.2526500000000001E-12</c:v>
                </c:pt>
                <c:pt idx="11257">
                  <c:v>2.2526500000000001E-12</c:v>
                </c:pt>
                <c:pt idx="11258">
                  <c:v>1.1695E-12</c:v>
                </c:pt>
                <c:pt idx="11259">
                  <c:v>1.1695E-12</c:v>
                </c:pt>
                <c:pt idx="11260">
                  <c:v>8.6713599999999999E-13</c:v>
                </c:pt>
                <c:pt idx="11261">
                  <c:v>8.6713599999999999E-13</c:v>
                </c:pt>
                <c:pt idx="11262">
                  <c:v>7.62844E-13</c:v>
                </c:pt>
                <c:pt idx="11263">
                  <c:v>7.62844E-13</c:v>
                </c:pt>
                <c:pt idx="11264">
                  <c:v>1.47853E-12</c:v>
                </c:pt>
                <c:pt idx="11265">
                  <c:v>1.47853E-12</c:v>
                </c:pt>
                <c:pt idx="11266">
                  <c:v>2.3683999999999999E-12</c:v>
                </c:pt>
                <c:pt idx="11267">
                  <c:v>2.3683999999999999E-12</c:v>
                </c:pt>
                <c:pt idx="11268">
                  <c:v>8.4584299999999997E-13</c:v>
                </c:pt>
                <c:pt idx="11269">
                  <c:v>8.4584299999999997E-13</c:v>
                </c:pt>
                <c:pt idx="11270">
                  <c:v>9.1021999999999993E-13</c:v>
                </c:pt>
                <c:pt idx="11271">
                  <c:v>9.1021999999999993E-13</c:v>
                </c:pt>
                <c:pt idx="11272">
                  <c:v>7.7608500000000002E-13</c:v>
                </c:pt>
                <c:pt idx="11273">
                  <c:v>7.7608500000000002E-13</c:v>
                </c:pt>
                <c:pt idx="11274">
                  <c:v>7.9451799999999999E-13</c:v>
                </c:pt>
                <c:pt idx="11275">
                  <c:v>7.9451799999999999E-13</c:v>
                </c:pt>
                <c:pt idx="11276">
                  <c:v>7.6888699999999995E-13</c:v>
                </c:pt>
                <c:pt idx="11277">
                  <c:v>7.6888699999999995E-13</c:v>
                </c:pt>
                <c:pt idx="11278">
                  <c:v>6.8755899999999998E-13</c:v>
                </c:pt>
                <c:pt idx="11279">
                  <c:v>6.8755899999999998E-13</c:v>
                </c:pt>
                <c:pt idx="11280">
                  <c:v>1.1604799999999999E-12</c:v>
                </c:pt>
                <c:pt idx="11281">
                  <c:v>1.1604799999999999E-12</c:v>
                </c:pt>
                <c:pt idx="11282">
                  <c:v>8.0404200000000002E-13</c:v>
                </c:pt>
                <c:pt idx="11283">
                  <c:v>8.0404200000000002E-13</c:v>
                </c:pt>
                <c:pt idx="11284">
                  <c:v>8.61564E-13</c:v>
                </c:pt>
                <c:pt idx="11285">
                  <c:v>8.61564E-13</c:v>
                </c:pt>
                <c:pt idx="11286">
                  <c:v>1.48618E-12</c:v>
                </c:pt>
                <c:pt idx="11287">
                  <c:v>1.48618E-12</c:v>
                </c:pt>
                <c:pt idx="11288">
                  <c:v>1.1105800000000001E-12</c:v>
                </c:pt>
                <c:pt idx="11289">
                  <c:v>1.1105800000000001E-12</c:v>
                </c:pt>
                <c:pt idx="11290">
                  <c:v>7.5414500000000001E-13</c:v>
                </c:pt>
                <c:pt idx="11291">
                  <c:v>7.5414500000000001E-13</c:v>
                </c:pt>
                <c:pt idx="11292">
                  <c:v>1.1399099999999999E-12</c:v>
                </c:pt>
                <c:pt idx="11293">
                  <c:v>1.1399099999999999E-12</c:v>
                </c:pt>
                <c:pt idx="11294">
                  <c:v>7.3925000000000001E-13</c:v>
                </c:pt>
                <c:pt idx="11295">
                  <c:v>7.3925000000000001E-13</c:v>
                </c:pt>
                <c:pt idx="11296">
                  <c:v>9.9404499999999993E-13</c:v>
                </c:pt>
                <c:pt idx="11297">
                  <c:v>9.9404499999999993E-13</c:v>
                </c:pt>
                <c:pt idx="11298">
                  <c:v>7.6443799999999998E-13</c:v>
                </c:pt>
                <c:pt idx="11299">
                  <c:v>7.6443799999999998E-13</c:v>
                </c:pt>
                <c:pt idx="11300">
                  <c:v>1.0125600000000001E-12</c:v>
                </c:pt>
                <c:pt idx="11301">
                  <c:v>1.0125600000000001E-12</c:v>
                </c:pt>
                <c:pt idx="11302">
                  <c:v>1.14771E-12</c:v>
                </c:pt>
                <c:pt idx="11303">
                  <c:v>1.14771E-12</c:v>
                </c:pt>
                <c:pt idx="11304">
                  <c:v>7.0677899999999997E-13</c:v>
                </c:pt>
                <c:pt idx="11305">
                  <c:v>7.0677899999999997E-13</c:v>
                </c:pt>
                <c:pt idx="11306">
                  <c:v>7.41324E-13</c:v>
                </c:pt>
                <c:pt idx="11307">
                  <c:v>7.41324E-13</c:v>
                </c:pt>
                <c:pt idx="11308">
                  <c:v>8.22835E-13</c:v>
                </c:pt>
                <c:pt idx="11309">
                  <c:v>8.22835E-13</c:v>
                </c:pt>
                <c:pt idx="11310">
                  <c:v>1.2025999999999999E-12</c:v>
                </c:pt>
                <c:pt idx="11311">
                  <c:v>1.2025999999999999E-12</c:v>
                </c:pt>
                <c:pt idx="11312">
                  <c:v>7.6915300000000002E-13</c:v>
                </c:pt>
                <c:pt idx="11313">
                  <c:v>7.6915300000000002E-13</c:v>
                </c:pt>
                <c:pt idx="11314">
                  <c:v>1.1734900000000001E-12</c:v>
                </c:pt>
                <c:pt idx="11315">
                  <c:v>1.1734900000000001E-12</c:v>
                </c:pt>
                <c:pt idx="11316">
                  <c:v>8.1912100000000002E-13</c:v>
                </c:pt>
                <c:pt idx="11317">
                  <c:v>8.1912100000000002E-13</c:v>
                </c:pt>
                <c:pt idx="11318">
                  <c:v>7.50411E-13</c:v>
                </c:pt>
                <c:pt idx="11319">
                  <c:v>7.50411E-13</c:v>
                </c:pt>
                <c:pt idx="11320">
                  <c:v>6.95172E-13</c:v>
                </c:pt>
                <c:pt idx="11321">
                  <c:v>6.95172E-13</c:v>
                </c:pt>
                <c:pt idx="11322">
                  <c:v>1.18272E-12</c:v>
                </c:pt>
                <c:pt idx="11323">
                  <c:v>1.18272E-12</c:v>
                </c:pt>
                <c:pt idx="11324">
                  <c:v>7.0294199999999997E-13</c:v>
                </c:pt>
                <c:pt idx="11325">
                  <c:v>7.0294199999999997E-13</c:v>
                </c:pt>
                <c:pt idx="11326">
                  <c:v>8.1209599999999996E-13</c:v>
                </c:pt>
                <c:pt idx="11327">
                  <c:v>8.1209599999999996E-13</c:v>
                </c:pt>
                <c:pt idx="11328">
                  <c:v>7.2530800000000002E-13</c:v>
                </c:pt>
                <c:pt idx="11329">
                  <c:v>7.2530800000000002E-13</c:v>
                </c:pt>
                <c:pt idx="11330">
                  <c:v>9.2444800000000002E-13</c:v>
                </c:pt>
                <c:pt idx="11331">
                  <c:v>9.2444800000000002E-13</c:v>
                </c:pt>
                <c:pt idx="11332">
                  <c:v>8.5302400000000002E-13</c:v>
                </c:pt>
                <c:pt idx="11333">
                  <c:v>8.5302400000000002E-13</c:v>
                </c:pt>
                <c:pt idx="11334">
                  <c:v>7.96323E-13</c:v>
                </c:pt>
                <c:pt idx="11335">
                  <c:v>7.96323E-13</c:v>
                </c:pt>
                <c:pt idx="11336">
                  <c:v>7.0752200000000004E-13</c:v>
                </c:pt>
                <c:pt idx="11337">
                  <c:v>7.0752200000000004E-13</c:v>
                </c:pt>
                <c:pt idx="11338">
                  <c:v>1.0891899999999999E-12</c:v>
                </c:pt>
                <c:pt idx="11339">
                  <c:v>1.0891899999999999E-12</c:v>
                </c:pt>
                <c:pt idx="11340">
                  <c:v>6.9967200000000003E-13</c:v>
                </c:pt>
                <c:pt idx="11341">
                  <c:v>6.9967200000000003E-13</c:v>
                </c:pt>
                <c:pt idx="11342">
                  <c:v>7.2880799999999996E-13</c:v>
                </c:pt>
                <c:pt idx="11343">
                  <c:v>7.2880799999999996E-13</c:v>
                </c:pt>
                <c:pt idx="11344">
                  <c:v>1.02187E-12</c:v>
                </c:pt>
                <c:pt idx="11345">
                  <c:v>1.02187E-12</c:v>
                </c:pt>
                <c:pt idx="11346">
                  <c:v>7.2630000000000005E-13</c:v>
                </c:pt>
                <c:pt idx="11347">
                  <c:v>7.2630000000000005E-13</c:v>
                </c:pt>
                <c:pt idx="11348">
                  <c:v>7.52591E-13</c:v>
                </c:pt>
                <c:pt idx="11349">
                  <c:v>7.52591E-13</c:v>
                </c:pt>
                <c:pt idx="11350">
                  <c:v>8.484E-13</c:v>
                </c:pt>
                <c:pt idx="11351">
                  <c:v>8.484E-13</c:v>
                </c:pt>
                <c:pt idx="11352">
                  <c:v>7.6380599999999997E-13</c:v>
                </c:pt>
                <c:pt idx="11353">
                  <c:v>7.6380599999999997E-13</c:v>
                </c:pt>
                <c:pt idx="11354">
                  <c:v>1.12615E-12</c:v>
                </c:pt>
                <c:pt idx="11355">
                  <c:v>1.12615E-12</c:v>
                </c:pt>
                <c:pt idx="11356">
                  <c:v>1.1818700000000001E-12</c:v>
                </c:pt>
                <c:pt idx="11357">
                  <c:v>1.1818700000000001E-12</c:v>
                </c:pt>
                <c:pt idx="11358">
                  <c:v>7.7298900000000005E-13</c:v>
                </c:pt>
                <c:pt idx="11359">
                  <c:v>7.7298900000000005E-13</c:v>
                </c:pt>
                <c:pt idx="11360">
                  <c:v>1.6173799999999999E-12</c:v>
                </c:pt>
                <c:pt idx="11361">
                  <c:v>1.6173799999999999E-12</c:v>
                </c:pt>
                <c:pt idx="11362">
                  <c:v>1.1979600000000001E-12</c:v>
                </c:pt>
                <c:pt idx="11363">
                  <c:v>1.1979600000000001E-12</c:v>
                </c:pt>
                <c:pt idx="11364">
                  <c:v>7.4807299999999998E-13</c:v>
                </c:pt>
                <c:pt idx="11365">
                  <c:v>7.4807299999999998E-13</c:v>
                </c:pt>
                <c:pt idx="11366">
                  <c:v>7.0136699999999995E-13</c:v>
                </c:pt>
                <c:pt idx="11367">
                  <c:v>7.0136699999999995E-13</c:v>
                </c:pt>
                <c:pt idx="11368">
                  <c:v>7.8631000000000001E-13</c:v>
                </c:pt>
                <c:pt idx="11369">
                  <c:v>7.8631000000000001E-13</c:v>
                </c:pt>
                <c:pt idx="11370">
                  <c:v>8.6341999999999997E-13</c:v>
                </c:pt>
                <c:pt idx="11371">
                  <c:v>8.6341999999999997E-13</c:v>
                </c:pt>
                <c:pt idx="11372">
                  <c:v>7.22765E-13</c:v>
                </c:pt>
                <c:pt idx="11373">
                  <c:v>7.22765E-13</c:v>
                </c:pt>
                <c:pt idx="11374">
                  <c:v>9.4979300000000005E-13</c:v>
                </c:pt>
                <c:pt idx="11375">
                  <c:v>9.4979300000000005E-13</c:v>
                </c:pt>
                <c:pt idx="11376">
                  <c:v>7.2974699999999998E-13</c:v>
                </c:pt>
                <c:pt idx="11377">
                  <c:v>7.2974699999999998E-13</c:v>
                </c:pt>
                <c:pt idx="11378">
                  <c:v>1.07131E-12</c:v>
                </c:pt>
                <c:pt idx="11379">
                  <c:v>1.07131E-12</c:v>
                </c:pt>
                <c:pt idx="11380">
                  <c:v>3.3435499999999998E-12</c:v>
                </c:pt>
                <c:pt idx="11381">
                  <c:v>3.3435499999999998E-12</c:v>
                </c:pt>
                <c:pt idx="11382">
                  <c:v>7.1128699999999998E-13</c:v>
                </c:pt>
                <c:pt idx="11383">
                  <c:v>7.1128699999999998E-13</c:v>
                </c:pt>
                <c:pt idx="11384">
                  <c:v>1.19204E-12</c:v>
                </c:pt>
                <c:pt idx="11385">
                  <c:v>1.19204E-12</c:v>
                </c:pt>
                <c:pt idx="11386">
                  <c:v>7.4895699999999996E-13</c:v>
                </c:pt>
                <c:pt idx="11387">
                  <c:v>7.4895699999999996E-13</c:v>
                </c:pt>
                <c:pt idx="11388">
                  <c:v>8.39783E-13</c:v>
                </c:pt>
                <c:pt idx="11389">
                  <c:v>8.39783E-13</c:v>
                </c:pt>
                <c:pt idx="11390">
                  <c:v>8.5827899999999998E-13</c:v>
                </c:pt>
                <c:pt idx="11391">
                  <c:v>8.5827899999999998E-13</c:v>
                </c:pt>
                <c:pt idx="11392">
                  <c:v>1.14349E-12</c:v>
                </c:pt>
                <c:pt idx="11393">
                  <c:v>1.14349E-12</c:v>
                </c:pt>
                <c:pt idx="11394">
                  <c:v>1.2487499999999999E-12</c:v>
                </c:pt>
                <c:pt idx="11395">
                  <c:v>1.2487499999999999E-12</c:v>
                </c:pt>
                <c:pt idx="11396">
                  <c:v>7.6467700000000001E-13</c:v>
                </c:pt>
                <c:pt idx="11397">
                  <c:v>7.6467700000000001E-13</c:v>
                </c:pt>
                <c:pt idx="11398">
                  <c:v>8.6121000000000002E-13</c:v>
                </c:pt>
                <c:pt idx="11399">
                  <c:v>8.6121000000000002E-13</c:v>
                </c:pt>
                <c:pt idx="11400">
                  <c:v>1.25534E-12</c:v>
                </c:pt>
                <c:pt idx="11401">
                  <c:v>1.25534E-12</c:v>
                </c:pt>
                <c:pt idx="11402">
                  <c:v>7.5510699999999999E-13</c:v>
                </c:pt>
                <c:pt idx="11403">
                  <c:v>7.5510699999999999E-13</c:v>
                </c:pt>
                <c:pt idx="11404">
                  <c:v>1.1049000000000001E-12</c:v>
                </c:pt>
                <c:pt idx="11405">
                  <c:v>1.1049000000000001E-12</c:v>
                </c:pt>
                <c:pt idx="11406">
                  <c:v>7.0670300000000002E-13</c:v>
                </c:pt>
                <c:pt idx="11407">
                  <c:v>7.0670300000000002E-13</c:v>
                </c:pt>
                <c:pt idx="11408">
                  <c:v>6.6834599999999999E-13</c:v>
                </c:pt>
                <c:pt idx="11409">
                  <c:v>6.6834599999999999E-13</c:v>
                </c:pt>
                <c:pt idx="11410">
                  <c:v>7.5761999999999996E-13</c:v>
                </c:pt>
                <c:pt idx="11411">
                  <c:v>7.5761999999999996E-13</c:v>
                </c:pt>
                <c:pt idx="11412">
                  <c:v>1.63485E-12</c:v>
                </c:pt>
                <c:pt idx="11413">
                  <c:v>1.63485E-12</c:v>
                </c:pt>
                <c:pt idx="11414">
                  <c:v>1.50694E-12</c:v>
                </c:pt>
                <c:pt idx="11415">
                  <c:v>1.50694E-12</c:v>
                </c:pt>
                <c:pt idx="11416">
                  <c:v>1.0683400000000001E-12</c:v>
                </c:pt>
                <c:pt idx="11417">
                  <c:v>1.0683400000000001E-12</c:v>
                </c:pt>
                <c:pt idx="11418">
                  <c:v>1.70121E-12</c:v>
                </c:pt>
                <c:pt idx="11419">
                  <c:v>1.70121E-12</c:v>
                </c:pt>
                <c:pt idx="11420">
                  <c:v>1.10712E-12</c:v>
                </c:pt>
                <c:pt idx="11421">
                  <c:v>1.10712E-12</c:v>
                </c:pt>
                <c:pt idx="11422">
                  <c:v>7.9363300000000004E-13</c:v>
                </c:pt>
                <c:pt idx="11423">
                  <c:v>7.9363300000000004E-13</c:v>
                </c:pt>
                <c:pt idx="11424">
                  <c:v>7.70302E-13</c:v>
                </c:pt>
                <c:pt idx="11425">
                  <c:v>7.70302E-13</c:v>
                </c:pt>
                <c:pt idx="11426">
                  <c:v>7.4773699999999999E-13</c:v>
                </c:pt>
                <c:pt idx="11427">
                  <c:v>7.4773699999999999E-13</c:v>
                </c:pt>
                <c:pt idx="11428">
                  <c:v>1.1049700000000001E-12</c:v>
                </c:pt>
                <c:pt idx="11429">
                  <c:v>1.1049700000000001E-12</c:v>
                </c:pt>
                <c:pt idx="11430">
                  <c:v>7.7919400000000002E-13</c:v>
                </c:pt>
                <c:pt idx="11431">
                  <c:v>7.7919400000000002E-13</c:v>
                </c:pt>
                <c:pt idx="11432">
                  <c:v>1.15777E-12</c:v>
                </c:pt>
                <c:pt idx="11433">
                  <c:v>1.15777E-12</c:v>
                </c:pt>
                <c:pt idx="11434">
                  <c:v>8.2151600000000003E-13</c:v>
                </c:pt>
                <c:pt idx="11435">
                  <c:v>8.2151600000000003E-13</c:v>
                </c:pt>
                <c:pt idx="11436">
                  <c:v>8.3587400000000004E-13</c:v>
                </c:pt>
                <c:pt idx="11437">
                  <c:v>8.3587400000000004E-13</c:v>
                </c:pt>
                <c:pt idx="11438">
                  <c:v>1.06792E-12</c:v>
                </c:pt>
                <c:pt idx="11439">
                  <c:v>1.06792E-12</c:v>
                </c:pt>
                <c:pt idx="11440">
                  <c:v>7.7471000000000004E-13</c:v>
                </c:pt>
                <c:pt idx="11441">
                  <c:v>7.7471000000000004E-13</c:v>
                </c:pt>
                <c:pt idx="11442">
                  <c:v>2.9783500000000001E-12</c:v>
                </c:pt>
                <c:pt idx="11443">
                  <c:v>2.9783500000000001E-12</c:v>
                </c:pt>
                <c:pt idx="11444">
                  <c:v>7.8986599999999996E-13</c:v>
                </c:pt>
                <c:pt idx="11445">
                  <c:v>7.8986599999999996E-13</c:v>
                </c:pt>
                <c:pt idx="11446">
                  <c:v>1.06946E-12</c:v>
                </c:pt>
                <c:pt idx="11447">
                  <c:v>1.06946E-12</c:v>
                </c:pt>
                <c:pt idx="11448">
                  <c:v>6.7187400000000003E-13</c:v>
                </c:pt>
                <c:pt idx="11449">
                  <c:v>6.7187400000000003E-13</c:v>
                </c:pt>
                <c:pt idx="11450">
                  <c:v>7.1578200000000005E-13</c:v>
                </c:pt>
                <c:pt idx="11451">
                  <c:v>7.1578200000000005E-13</c:v>
                </c:pt>
                <c:pt idx="11452">
                  <c:v>1.0944200000000001E-12</c:v>
                </c:pt>
                <c:pt idx="11453">
                  <c:v>1.0944200000000001E-12</c:v>
                </c:pt>
                <c:pt idx="11454">
                  <c:v>6.7595200000000001E-13</c:v>
                </c:pt>
                <c:pt idx="11455">
                  <c:v>6.7595200000000001E-13</c:v>
                </c:pt>
                <c:pt idx="11456">
                  <c:v>8.5907200000000004E-13</c:v>
                </c:pt>
                <c:pt idx="11457">
                  <c:v>8.5907200000000004E-13</c:v>
                </c:pt>
                <c:pt idx="11458">
                  <c:v>8.1084099999999998E-13</c:v>
                </c:pt>
                <c:pt idx="11459">
                  <c:v>8.1084099999999998E-13</c:v>
                </c:pt>
                <c:pt idx="11460">
                  <c:v>1.10257E-12</c:v>
                </c:pt>
                <c:pt idx="11461">
                  <c:v>1.10257E-12</c:v>
                </c:pt>
                <c:pt idx="11462">
                  <c:v>1.4859600000000001E-12</c:v>
                </c:pt>
                <c:pt idx="11463">
                  <c:v>1.4859600000000001E-12</c:v>
                </c:pt>
                <c:pt idx="11464">
                  <c:v>8.5583200000000004E-13</c:v>
                </c:pt>
                <c:pt idx="11465">
                  <c:v>8.5583200000000004E-13</c:v>
                </c:pt>
                <c:pt idx="11466">
                  <c:v>7.4977299999999996E-13</c:v>
                </c:pt>
                <c:pt idx="11467">
                  <c:v>7.4977299999999996E-13</c:v>
                </c:pt>
                <c:pt idx="11468">
                  <c:v>7.4897900000000003E-13</c:v>
                </c:pt>
                <c:pt idx="11469">
                  <c:v>7.4897900000000003E-13</c:v>
                </c:pt>
                <c:pt idx="11470">
                  <c:v>8.97852E-13</c:v>
                </c:pt>
                <c:pt idx="11471">
                  <c:v>8.97852E-13</c:v>
                </c:pt>
                <c:pt idx="11472">
                  <c:v>1.0356499999999999E-12</c:v>
                </c:pt>
                <c:pt idx="11473">
                  <c:v>1.0356499999999999E-12</c:v>
                </c:pt>
                <c:pt idx="11474">
                  <c:v>8.2955800000000001E-13</c:v>
                </c:pt>
                <c:pt idx="11475">
                  <c:v>8.2955800000000001E-13</c:v>
                </c:pt>
                <c:pt idx="11476">
                  <c:v>7.3708899999999997E-13</c:v>
                </c:pt>
                <c:pt idx="11477">
                  <c:v>7.3708899999999997E-13</c:v>
                </c:pt>
                <c:pt idx="11478">
                  <c:v>6.8143599999999999E-13</c:v>
                </c:pt>
                <c:pt idx="11479">
                  <c:v>6.8143599999999999E-13</c:v>
                </c:pt>
                <c:pt idx="11480">
                  <c:v>1.37084E-12</c:v>
                </c:pt>
                <c:pt idx="11481">
                  <c:v>1.37084E-12</c:v>
                </c:pt>
                <c:pt idx="11482">
                  <c:v>1.22275E-12</c:v>
                </c:pt>
                <c:pt idx="11483">
                  <c:v>1.22275E-12</c:v>
                </c:pt>
                <c:pt idx="11484">
                  <c:v>7.7429400000000001E-13</c:v>
                </c:pt>
                <c:pt idx="11485">
                  <c:v>7.7429400000000001E-13</c:v>
                </c:pt>
                <c:pt idx="11486">
                  <c:v>1.14893E-12</c:v>
                </c:pt>
                <c:pt idx="11487">
                  <c:v>1.14893E-12</c:v>
                </c:pt>
                <c:pt idx="11488">
                  <c:v>1.12878E-11</c:v>
                </c:pt>
                <c:pt idx="11489">
                  <c:v>1.12878E-11</c:v>
                </c:pt>
                <c:pt idx="11490">
                  <c:v>3.5251199999999998E-12</c:v>
                </c:pt>
                <c:pt idx="11491">
                  <c:v>3.5251199999999998E-12</c:v>
                </c:pt>
                <c:pt idx="11492">
                  <c:v>1.0669200000000001E-12</c:v>
                </c:pt>
                <c:pt idx="11493">
                  <c:v>1.0669200000000001E-12</c:v>
                </c:pt>
                <c:pt idx="11494">
                  <c:v>1.1774799999999999E-12</c:v>
                </c:pt>
                <c:pt idx="11495">
                  <c:v>1.1774799999999999E-12</c:v>
                </c:pt>
                <c:pt idx="11496">
                  <c:v>7.6290899999999996E-13</c:v>
                </c:pt>
                <c:pt idx="11497">
                  <c:v>7.6290899999999996E-13</c:v>
                </c:pt>
                <c:pt idx="11498">
                  <c:v>1.3667400000000001E-12</c:v>
                </c:pt>
                <c:pt idx="11499">
                  <c:v>1.3667400000000001E-12</c:v>
                </c:pt>
                <c:pt idx="11500">
                  <c:v>5.5984200000000001E-13</c:v>
                </c:pt>
                <c:pt idx="11501">
                  <c:v>5.5984200000000001E-13</c:v>
                </c:pt>
                <c:pt idx="11502">
                  <c:v>5.3363700000000002E-13</c:v>
                </c:pt>
                <c:pt idx="11503">
                  <c:v>5.3363700000000002E-13</c:v>
                </c:pt>
                <c:pt idx="11504">
                  <c:v>5.5918599999999998E-13</c:v>
                </c:pt>
                <c:pt idx="11505">
                  <c:v>5.5918599999999998E-13</c:v>
                </c:pt>
                <c:pt idx="11506">
                  <c:v>5.2431199999999996E-13</c:v>
                </c:pt>
                <c:pt idx="11507">
                  <c:v>5.2431199999999996E-13</c:v>
                </c:pt>
                <c:pt idx="11508">
                  <c:v>9.5563800000000001E-13</c:v>
                </c:pt>
                <c:pt idx="11509">
                  <c:v>9.5563800000000001E-13</c:v>
                </c:pt>
                <c:pt idx="11510">
                  <c:v>5.1654999999999995E-13</c:v>
                </c:pt>
                <c:pt idx="11511">
                  <c:v>5.1654999999999995E-13</c:v>
                </c:pt>
                <c:pt idx="11512">
                  <c:v>6.9691399999999999E-13</c:v>
                </c:pt>
                <c:pt idx="11513">
                  <c:v>6.9691399999999999E-13</c:v>
                </c:pt>
                <c:pt idx="11514">
                  <c:v>9.3462499999999997E-13</c:v>
                </c:pt>
                <c:pt idx="11515">
                  <c:v>9.3462499999999997E-13</c:v>
                </c:pt>
                <c:pt idx="11516">
                  <c:v>5.6647799999999998E-13</c:v>
                </c:pt>
                <c:pt idx="11517">
                  <c:v>5.6647799999999998E-13</c:v>
                </c:pt>
                <c:pt idx="11518">
                  <c:v>7.09223E-13</c:v>
                </c:pt>
                <c:pt idx="11519">
                  <c:v>7.09223E-13</c:v>
                </c:pt>
                <c:pt idx="11520">
                  <c:v>5.9162100000000003E-13</c:v>
                </c:pt>
                <c:pt idx="11521">
                  <c:v>5.9162100000000003E-13</c:v>
                </c:pt>
                <c:pt idx="11522">
                  <c:v>6.0915600000000001E-13</c:v>
                </c:pt>
                <c:pt idx="11523">
                  <c:v>6.0915600000000001E-13</c:v>
                </c:pt>
                <c:pt idx="11524">
                  <c:v>5.5295600000000001E-13</c:v>
                </c:pt>
                <c:pt idx="11525">
                  <c:v>5.5295600000000001E-13</c:v>
                </c:pt>
                <c:pt idx="11526">
                  <c:v>6.4687299999999996E-13</c:v>
                </c:pt>
                <c:pt idx="11527">
                  <c:v>6.4687299999999996E-13</c:v>
                </c:pt>
                <c:pt idx="11528">
                  <c:v>6.3005499999999998E-13</c:v>
                </c:pt>
                <c:pt idx="11529">
                  <c:v>6.3005499999999998E-13</c:v>
                </c:pt>
                <c:pt idx="11530">
                  <c:v>1.0618100000000001E-12</c:v>
                </c:pt>
                <c:pt idx="11531">
                  <c:v>1.0618100000000001E-12</c:v>
                </c:pt>
                <c:pt idx="11532">
                  <c:v>5.3668399999999998E-13</c:v>
                </c:pt>
                <c:pt idx="11533">
                  <c:v>5.3668399999999998E-13</c:v>
                </c:pt>
                <c:pt idx="11534">
                  <c:v>5.9101899999999997E-13</c:v>
                </c:pt>
                <c:pt idx="11535">
                  <c:v>5.9101899999999997E-13</c:v>
                </c:pt>
                <c:pt idx="11536">
                  <c:v>1.06237E-12</c:v>
                </c:pt>
                <c:pt idx="11537">
                  <c:v>1.06237E-12</c:v>
                </c:pt>
                <c:pt idx="11538">
                  <c:v>7.8036700000000002E-13</c:v>
                </c:pt>
                <c:pt idx="11539">
                  <c:v>7.8036700000000002E-13</c:v>
                </c:pt>
                <c:pt idx="11540">
                  <c:v>1.2986499999999999E-12</c:v>
                </c:pt>
                <c:pt idx="11541">
                  <c:v>1.2986499999999999E-12</c:v>
                </c:pt>
                <c:pt idx="11542">
                  <c:v>5.0395799999999996E-13</c:v>
                </c:pt>
                <c:pt idx="11543">
                  <c:v>5.0395799999999996E-13</c:v>
                </c:pt>
                <c:pt idx="11544">
                  <c:v>5.5934199999999996E-13</c:v>
                </c:pt>
                <c:pt idx="11545">
                  <c:v>5.5934199999999996E-13</c:v>
                </c:pt>
                <c:pt idx="11546">
                  <c:v>9.6987500000000005E-13</c:v>
                </c:pt>
                <c:pt idx="11547">
                  <c:v>9.6987500000000005E-13</c:v>
                </c:pt>
                <c:pt idx="11548">
                  <c:v>5.6144399999999997E-13</c:v>
                </c:pt>
                <c:pt idx="11549">
                  <c:v>5.6144399999999997E-13</c:v>
                </c:pt>
                <c:pt idx="11550">
                  <c:v>6.06058E-13</c:v>
                </c:pt>
                <c:pt idx="11551">
                  <c:v>6.06058E-13</c:v>
                </c:pt>
                <c:pt idx="11552">
                  <c:v>7.0601800000000001E-13</c:v>
                </c:pt>
                <c:pt idx="11553">
                  <c:v>7.0601800000000001E-13</c:v>
                </c:pt>
                <c:pt idx="11554">
                  <c:v>5.2985300000000002E-13</c:v>
                </c:pt>
                <c:pt idx="11555">
                  <c:v>5.2985300000000002E-13</c:v>
                </c:pt>
                <c:pt idx="11556">
                  <c:v>2.2276299999999999E-12</c:v>
                </c:pt>
                <c:pt idx="11557">
                  <c:v>2.2276299999999999E-12</c:v>
                </c:pt>
                <c:pt idx="11558">
                  <c:v>5.0290099999999998E-13</c:v>
                </c:pt>
                <c:pt idx="11559">
                  <c:v>5.0290099999999998E-13</c:v>
                </c:pt>
                <c:pt idx="11560">
                  <c:v>1.03369E-12</c:v>
                </c:pt>
                <c:pt idx="11561">
                  <c:v>1.03369E-12</c:v>
                </c:pt>
                <c:pt idx="11562">
                  <c:v>6.48723E-13</c:v>
                </c:pt>
                <c:pt idx="11563">
                  <c:v>6.48723E-13</c:v>
                </c:pt>
                <c:pt idx="11564">
                  <c:v>1.06226E-12</c:v>
                </c:pt>
                <c:pt idx="11565">
                  <c:v>1.06226E-12</c:v>
                </c:pt>
                <c:pt idx="11566">
                  <c:v>7.65303E-13</c:v>
                </c:pt>
                <c:pt idx="11567">
                  <c:v>7.65303E-13</c:v>
                </c:pt>
                <c:pt idx="11568">
                  <c:v>9.5262800000000001E-13</c:v>
                </c:pt>
                <c:pt idx="11569">
                  <c:v>9.5262800000000001E-13</c:v>
                </c:pt>
                <c:pt idx="11570">
                  <c:v>5.5229500000000002E-13</c:v>
                </c:pt>
                <c:pt idx="11571">
                  <c:v>5.5229500000000002E-13</c:v>
                </c:pt>
                <c:pt idx="11572">
                  <c:v>6.1013400000000003E-13</c:v>
                </c:pt>
                <c:pt idx="11573">
                  <c:v>6.1013400000000003E-13</c:v>
                </c:pt>
                <c:pt idx="11574">
                  <c:v>5.7105699999999998E-13</c:v>
                </c:pt>
                <c:pt idx="11575">
                  <c:v>5.7105699999999998E-13</c:v>
                </c:pt>
                <c:pt idx="11576">
                  <c:v>5.7868700000000002E-13</c:v>
                </c:pt>
                <c:pt idx="11577">
                  <c:v>5.7868700000000002E-13</c:v>
                </c:pt>
                <c:pt idx="11578">
                  <c:v>6.5479799999999995E-13</c:v>
                </c:pt>
                <c:pt idx="11579">
                  <c:v>6.5479799999999995E-13</c:v>
                </c:pt>
                <c:pt idx="11580">
                  <c:v>6.8431999999999996E-13</c:v>
                </c:pt>
                <c:pt idx="11581">
                  <c:v>6.8431999999999996E-13</c:v>
                </c:pt>
                <c:pt idx="11582">
                  <c:v>5.3110400000000002E-13</c:v>
                </c:pt>
                <c:pt idx="11583">
                  <c:v>5.3110400000000002E-13</c:v>
                </c:pt>
                <c:pt idx="11584">
                  <c:v>6.3841300000000002E-13</c:v>
                </c:pt>
                <c:pt idx="11585">
                  <c:v>6.3841300000000002E-13</c:v>
                </c:pt>
                <c:pt idx="11586">
                  <c:v>6.9947000000000005E-13</c:v>
                </c:pt>
                <c:pt idx="11587">
                  <c:v>6.9947000000000005E-13</c:v>
                </c:pt>
                <c:pt idx="11588">
                  <c:v>6.9345400000000003E-13</c:v>
                </c:pt>
                <c:pt idx="11589">
                  <c:v>6.9345400000000003E-13</c:v>
                </c:pt>
                <c:pt idx="11590">
                  <c:v>9.8255499999999995E-13</c:v>
                </c:pt>
                <c:pt idx="11591">
                  <c:v>9.8255499999999995E-13</c:v>
                </c:pt>
                <c:pt idx="11592">
                  <c:v>1.02187E-12</c:v>
                </c:pt>
                <c:pt idx="11593">
                  <c:v>1.02187E-12</c:v>
                </c:pt>
                <c:pt idx="11594">
                  <c:v>6.9357000000000004E-13</c:v>
                </c:pt>
                <c:pt idx="11595">
                  <c:v>6.9357000000000004E-13</c:v>
                </c:pt>
                <c:pt idx="11596">
                  <c:v>9.9090400000000004E-13</c:v>
                </c:pt>
                <c:pt idx="11597">
                  <c:v>9.9090400000000004E-13</c:v>
                </c:pt>
                <c:pt idx="11598">
                  <c:v>5.2916999999999996E-13</c:v>
                </c:pt>
                <c:pt idx="11599">
                  <c:v>5.2916999999999996E-13</c:v>
                </c:pt>
                <c:pt idx="11600">
                  <c:v>1.3369199999999999E-12</c:v>
                </c:pt>
                <c:pt idx="11601">
                  <c:v>1.3369199999999999E-12</c:v>
                </c:pt>
                <c:pt idx="11602">
                  <c:v>4.1717400000000002E-13</c:v>
                </c:pt>
                <c:pt idx="11603">
                  <c:v>4.1717400000000002E-13</c:v>
                </c:pt>
                <c:pt idx="11604">
                  <c:v>1.0772199999999999E-12</c:v>
                </c:pt>
                <c:pt idx="11605">
                  <c:v>1.0772199999999999E-12</c:v>
                </c:pt>
                <c:pt idx="11606">
                  <c:v>9.49053E-13</c:v>
                </c:pt>
                <c:pt idx="11607">
                  <c:v>9.49053E-13</c:v>
                </c:pt>
                <c:pt idx="11608">
                  <c:v>5.6910399999999995E-13</c:v>
                </c:pt>
                <c:pt idx="11609">
                  <c:v>5.6910399999999995E-13</c:v>
                </c:pt>
                <c:pt idx="11610">
                  <c:v>4.21914E-13</c:v>
                </c:pt>
                <c:pt idx="11611">
                  <c:v>4.21914E-13</c:v>
                </c:pt>
                <c:pt idx="11612">
                  <c:v>5.4631000000000002E-13</c:v>
                </c:pt>
                <c:pt idx="11613">
                  <c:v>5.4631000000000002E-13</c:v>
                </c:pt>
                <c:pt idx="11614">
                  <c:v>4.6386200000000005E-13</c:v>
                </c:pt>
                <c:pt idx="11615">
                  <c:v>4.6386200000000005E-13</c:v>
                </c:pt>
                <c:pt idx="11616">
                  <c:v>5.9214199999999998E-13</c:v>
                </c:pt>
                <c:pt idx="11617">
                  <c:v>5.9214199999999998E-13</c:v>
                </c:pt>
                <c:pt idx="11618">
                  <c:v>5.0052900000000002E-13</c:v>
                </c:pt>
                <c:pt idx="11619">
                  <c:v>5.0052900000000002E-13</c:v>
                </c:pt>
                <c:pt idx="11620">
                  <c:v>8.1722300000000004E-13</c:v>
                </c:pt>
                <c:pt idx="11621">
                  <c:v>8.1722300000000004E-13</c:v>
                </c:pt>
                <c:pt idx="11622">
                  <c:v>6.6971699999999998E-13</c:v>
                </c:pt>
                <c:pt idx="11623">
                  <c:v>6.6971699999999998E-13</c:v>
                </c:pt>
                <c:pt idx="11624">
                  <c:v>1.3003400000000001E-12</c:v>
                </c:pt>
                <c:pt idx="11625">
                  <c:v>1.3003400000000001E-12</c:v>
                </c:pt>
                <c:pt idx="11626">
                  <c:v>9.8734100000000008E-13</c:v>
                </c:pt>
                <c:pt idx="11627">
                  <c:v>9.8734100000000008E-13</c:v>
                </c:pt>
                <c:pt idx="11628">
                  <c:v>4.0452699999999998E-13</c:v>
                </c:pt>
                <c:pt idx="11629">
                  <c:v>4.0452699999999998E-13</c:v>
                </c:pt>
                <c:pt idx="11630">
                  <c:v>4.2655800000000001E-13</c:v>
                </c:pt>
                <c:pt idx="11631">
                  <c:v>4.2655800000000001E-13</c:v>
                </c:pt>
                <c:pt idx="11632">
                  <c:v>1.34024E-12</c:v>
                </c:pt>
                <c:pt idx="11633">
                  <c:v>1.34024E-12</c:v>
                </c:pt>
                <c:pt idx="11634">
                  <c:v>9.2500199999999994E-13</c:v>
                </c:pt>
                <c:pt idx="11635">
                  <c:v>9.2500199999999994E-13</c:v>
                </c:pt>
                <c:pt idx="11636">
                  <c:v>8.7363500000000004E-13</c:v>
                </c:pt>
                <c:pt idx="11637">
                  <c:v>8.7363500000000004E-13</c:v>
                </c:pt>
                <c:pt idx="11638">
                  <c:v>4.5819699999999999E-13</c:v>
                </c:pt>
                <c:pt idx="11639">
                  <c:v>4.5819699999999999E-13</c:v>
                </c:pt>
                <c:pt idx="11640">
                  <c:v>5.1285900000000003E-13</c:v>
                </c:pt>
                <c:pt idx="11641">
                  <c:v>5.1285900000000003E-13</c:v>
                </c:pt>
                <c:pt idx="11642">
                  <c:v>9.2412699999999991E-13</c:v>
                </c:pt>
                <c:pt idx="11643">
                  <c:v>9.2412699999999991E-13</c:v>
                </c:pt>
                <c:pt idx="11644">
                  <c:v>6.3991700000000005E-13</c:v>
                </c:pt>
                <c:pt idx="11645">
                  <c:v>6.3991700000000005E-13</c:v>
                </c:pt>
                <c:pt idx="11646">
                  <c:v>4.7360599999999995E-13</c:v>
                </c:pt>
                <c:pt idx="11647">
                  <c:v>4.7360599999999995E-13</c:v>
                </c:pt>
                <c:pt idx="11648">
                  <c:v>6.3239600000000002E-13</c:v>
                </c:pt>
                <c:pt idx="11649">
                  <c:v>6.3239600000000002E-13</c:v>
                </c:pt>
                <c:pt idx="11650">
                  <c:v>4.32817E-13</c:v>
                </c:pt>
                <c:pt idx="11651">
                  <c:v>4.32817E-13</c:v>
                </c:pt>
                <c:pt idx="11652">
                  <c:v>5.1876E-13</c:v>
                </c:pt>
                <c:pt idx="11653">
                  <c:v>5.1876E-13</c:v>
                </c:pt>
                <c:pt idx="11654">
                  <c:v>8.96022E-13</c:v>
                </c:pt>
                <c:pt idx="11655">
                  <c:v>8.96022E-13</c:v>
                </c:pt>
                <c:pt idx="11656">
                  <c:v>4.02085E-13</c:v>
                </c:pt>
                <c:pt idx="11657">
                  <c:v>4.02085E-13</c:v>
                </c:pt>
                <c:pt idx="11658">
                  <c:v>5.34369E-13</c:v>
                </c:pt>
                <c:pt idx="11659">
                  <c:v>5.34369E-13</c:v>
                </c:pt>
                <c:pt idx="11660">
                  <c:v>4.7193099999999996E-13</c:v>
                </c:pt>
                <c:pt idx="11661">
                  <c:v>4.7193099999999996E-13</c:v>
                </c:pt>
                <c:pt idx="11662">
                  <c:v>4.8560699999999997E-13</c:v>
                </c:pt>
                <c:pt idx="11663">
                  <c:v>4.8560699999999997E-13</c:v>
                </c:pt>
                <c:pt idx="11664">
                  <c:v>4.4734300000000001E-13</c:v>
                </c:pt>
                <c:pt idx="11665">
                  <c:v>4.4734300000000001E-13</c:v>
                </c:pt>
                <c:pt idx="11666">
                  <c:v>1.48091E-12</c:v>
                </c:pt>
                <c:pt idx="11667">
                  <c:v>1.48091E-12</c:v>
                </c:pt>
                <c:pt idx="11668">
                  <c:v>1.06986E-12</c:v>
                </c:pt>
                <c:pt idx="11669">
                  <c:v>1.06986E-12</c:v>
                </c:pt>
                <c:pt idx="11670">
                  <c:v>5.4771399999999998E-13</c:v>
                </c:pt>
                <c:pt idx="11671">
                  <c:v>5.4771399999999998E-13</c:v>
                </c:pt>
                <c:pt idx="11672">
                  <c:v>1.2858599999999999E-12</c:v>
                </c:pt>
                <c:pt idx="11673">
                  <c:v>1.2858599999999999E-12</c:v>
                </c:pt>
                <c:pt idx="11674">
                  <c:v>1.13463E-12</c:v>
                </c:pt>
                <c:pt idx="11675">
                  <c:v>1.13463E-12</c:v>
                </c:pt>
                <c:pt idx="11676">
                  <c:v>1.4280299999999999E-12</c:v>
                </c:pt>
                <c:pt idx="11677">
                  <c:v>1.4280299999999999E-12</c:v>
                </c:pt>
                <c:pt idx="11678">
                  <c:v>1.9076199999999999E-12</c:v>
                </c:pt>
                <c:pt idx="11679">
                  <c:v>1.9076199999999999E-12</c:v>
                </c:pt>
                <c:pt idx="11680">
                  <c:v>9.5282899999999992E-13</c:v>
                </c:pt>
                <c:pt idx="11681">
                  <c:v>9.5282899999999992E-13</c:v>
                </c:pt>
                <c:pt idx="11682">
                  <c:v>8.5734699999999996E-13</c:v>
                </c:pt>
                <c:pt idx="11683">
                  <c:v>8.5734699999999996E-13</c:v>
                </c:pt>
                <c:pt idx="11684">
                  <c:v>1.6943E-12</c:v>
                </c:pt>
                <c:pt idx="11685">
                  <c:v>1.6943E-12</c:v>
                </c:pt>
                <c:pt idx="11686">
                  <c:v>4.3104599999999998E-13</c:v>
                </c:pt>
                <c:pt idx="11687">
                  <c:v>4.3104599999999998E-13</c:v>
                </c:pt>
                <c:pt idx="11688">
                  <c:v>5.0233000000000004E-13</c:v>
                </c:pt>
                <c:pt idx="11689">
                  <c:v>5.0233000000000004E-13</c:v>
                </c:pt>
                <c:pt idx="11690">
                  <c:v>5.7302799999999999E-13</c:v>
                </c:pt>
                <c:pt idx="11691">
                  <c:v>5.7302799999999999E-13</c:v>
                </c:pt>
                <c:pt idx="11692">
                  <c:v>8.3414199999999996E-13</c:v>
                </c:pt>
                <c:pt idx="11693">
                  <c:v>8.3414199999999996E-13</c:v>
                </c:pt>
                <c:pt idx="11694">
                  <c:v>8.5070399999999999E-13</c:v>
                </c:pt>
                <c:pt idx="11695">
                  <c:v>8.5070399999999999E-13</c:v>
                </c:pt>
                <c:pt idx="11696">
                  <c:v>9.9002000000000006E-13</c:v>
                </c:pt>
                <c:pt idx="11697">
                  <c:v>9.9002000000000006E-13</c:v>
                </c:pt>
                <c:pt idx="11698">
                  <c:v>5.4597199999999999E-13</c:v>
                </c:pt>
                <c:pt idx="11699">
                  <c:v>5.4597199999999999E-13</c:v>
                </c:pt>
                <c:pt idx="11700">
                  <c:v>9.2064999999999992E-13</c:v>
                </c:pt>
                <c:pt idx="11701">
                  <c:v>9.2064999999999992E-13</c:v>
                </c:pt>
                <c:pt idx="11702">
                  <c:v>4.5027799999999998E-13</c:v>
                </c:pt>
                <c:pt idx="11703">
                  <c:v>4.5027799999999998E-13</c:v>
                </c:pt>
                <c:pt idx="11704">
                  <c:v>4.2559599999999999E-13</c:v>
                </c:pt>
                <c:pt idx="11705">
                  <c:v>4.2559599999999999E-13</c:v>
                </c:pt>
                <c:pt idx="11706">
                  <c:v>1.781E-12</c:v>
                </c:pt>
                <c:pt idx="11707">
                  <c:v>1.781E-12</c:v>
                </c:pt>
                <c:pt idx="11708">
                  <c:v>4.3385599999999999E-13</c:v>
                </c:pt>
                <c:pt idx="11709">
                  <c:v>4.3385599999999999E-13</c:v>
                </c:pt>
                <c:pt idx="11710">
                  <c:v>5.8300599999999997E-13</c:v>
                </c:pt>
                <c:pt idx="11711">
                  <c:v>5.8300599999999997E-13</c:v>
                </c:pt>
                <c:pt idx="11712">
                  <c:v>5.4262699999999997E-13</c:v>
                </c:pt>
                <c:pt idx="11713">
                  <c:v>5.4262699999999997E-13</c:v>
                </c:pt>
                <c:pt idx="11714">
                  <c:v>5.2095600000000005E-13</c:v>
                </c:pt>
                <c:pt idx="11715">
                  <c:v>5.2095600000000005E-13</c:v>
                </c:pt>
                <c:pt idx="11716">
                  <c:v>4.1985699999999997E-13</c:v>
                </c:pt>
                <c:pt idx="11717">
                  <c:v>4.1985699999999997E-13</c:v>
                </c:pt>
                <c:pt idx="11718">
                  <c:v>1.11859E-12</c:v>
                </c:pt>
                <c:pt idx="11719">
                  <c:v>1.11859E-12</c:v>
                </c:pt>
                <c:pt idx="11720">
                  <c:v>8.6735800000000001E-13</c:v>
                </c:pt>
                <c:pt idx="11721">
                  <c:v>8.6735800000000001E-13</c:v>
                </c:pt>
                <c:pt idx="11722">
                  <c:v>5.3162199999999995E-13</c:v>
                </c:pt>
                <c:pt idx="11723">
                  <c:v>5.3162199999999995E-13</c:v>
                </c:pt>
                <c:pt idx="11724">
                  <c:v>5.2833300000000005E-13</c:v>
                </c:pt>
                <c:pt idx="11725">
                  <c:v>5.2833300000000005E-13</c:v>
                </c:pt>
                <c:pt idx="11726">
                  <c:v>1.03831E-12</c:v>
                </c:pt>
                <c:pt idx="11727">
                  <c:v>1.03831E-12</c:v>
                </c:pt>
                <c:pt idx="11728">
                  <c:v>5.3186199999999996E-13</c:v>
                </c:pt>
                <c:pt idx="11729">
                  <c:v>5.3186199999999996E-13</c:v>
                </c:pt>
                <c:pt idx="11730">
                  <c:v>5.6584000000000004E-13</c:v>
                </c:pt>
                <c:pt idx="11731">
                  <c:v>5.6584000000000004E-13</c:v>
                </c:pt>
                <c:pt idx="11732">
                  <c:v>5.7996600000000001E-13</c:v>
                </c:pt>
                <c:pt idx="11733">
                  <c:v>5.7996600000000001E-13</c:v>
                </c:pt>
                <c:pt idx="11734">
                  <c:v>6.0262000000000001E-13</c:v>
                </c:pt>
                <c:pt idx="11735">
                  <c:v>6.0262000000000001E-13</c:v>
                </c:pt>
                <c:pt idx="11736">
                  <c:v>1.48414E-12</c:v>
                </c:pt>
                <c:pt idx="11737">
                  <c:v>1.48414E-12</c:v>
                </c:pt>
                <c:pt idx="11738">
                  <c:v>5.9300099999999997E-13</c:v>
                </c:pt>
                <c:pt idx="11739">
                  <c:v>5.9300099999999997E-13</c:v>
                </c:pt>
                <c:pt idx="11740">
                  <c:v>1.09058E-12</c:v>
                </c:pt>
                <c:pt idx="11741">
                  <c:v>1.09058E-12</c:v>
                </c:pt>
                <c:pt idx="11742">
                  <c:v>7.6801100000000005E-13</c:v>
                </c:pt>
                <c:pt idx="11743">
                  <c:v>7.6801100000000005E-13</c:v>
                </c:pt>
                <c:pt idx="11744">
                  <c:v>7.03888E-13</c:v>
                </c:pt>
                <c:pt idx="11745">
                  <c:v>7.03888E-13</c:v>
                </c:pt>
                <c:pt idx="11746">
                  <c:v>4.1876600000000001E-13</c:v>
                </c:pt>
                <c:pt idx="11747">
                  <c:v>4.1876600000000001E-13</c:v>
                </c:pt>
                <c:pt idx="11748">
                  <c:v>4.1931500000000002E-13</c:v>
                </c:pt>
                <c:pt idx="11749">
                  <c:v>4.1931500000000002E-13</c:v>
                </c:pt>
                <c:pt idx="11750">
                  <c:v>4.9146499999999997E-13</c:v>
                </c:pt>
                <c:pt idx="11751">
                  <c:v>4.9146499999999997E-13</c:v>
                </c:pt>
                <c:pt idx="11752">
                  <c:v>4.82921E-13</c:v>
                </c:pt>
                <c:pt idx="11753">
                  <c:v>4.82921E-13</c:v>
                </c:pt>
                <c:pt idx="11754">
                  <c:v>6.7791500000000005E-13</c:v>
                </c:pt>
                <c:pt idx="11755">
                  <c:v>6.7791500000000005E-13</c:v>
                </c:pt>
                <c:pt idx="11756">
                  <c:v>4.19183E-13</c:v>
                </c:pt>
                <c:pt idx="11757">
                  <c:v>4.19183E-13</c:v>
                </c:pt>
                <c:pt idx="11758">
                  <c:v>5.2751100000000001E-13</c:v>
                </c:pt>
                <c:pt idx="11759">
                  <c:v>5.2751100000000001E-13</c:v>
                </c:pt>
                <c:pt idx="11760">
                  <c:v>1.1924200000000001E-12</c:v>
                </c:pt>
                <c:pt idx="11761">
                  <c:v>1.1924200000000001E-12</c:v>
                </c:pt>
                <c:pt idx="11762">
                  <c:v>1.0983500000000001E-12</c:v>
                </c:pt>
                <c:pt idx="11763">
                  <c:v>1.0983500000000001E-12</c:v>
                </c:pt>
                <c:pt idx="11764">
                  <c:v>4.2580299999999998E-13</c:v>
                </c:pt>
                <c:pt idx="11765">
                  <c:v>4.2580299999999998E-13</c:v>
                </c:pt>
                <c:pt idx="11766">
                  <c:v>4.4264200000000001E-13</c:v>
                </c:pt>
                <c:pt idx="11767">
                  <c:v>4.4264200000000001E-13</c:v>
                </c:pt>
                <c:pt idx="11768">
                  <c:v>5.6543199999999999E-13</c:v>
                </c:pt>
                <c:pt idx="11769">
                  <c:v>5.6543199999999999E-13</c:v>
                </c:pt>
                <c:pt idx="11770">
                  <c:v>9.0407499999999996E-13</c:v>
                </c:pt>
                <c:pt idx="11771">
                  <c:v>9.0407499999999996E-13</c:v>
                </c:pt>
                <c:pt idx="11772">
                  <c:v>6.12725E-13</c:v>
                </c:pt>
                <c:pt idx="11773">
                  <c:v>6.12725E-13</c:v>
                </c:pt>
                <c:pt idx="11774">
                  <c:v>5.0991600000000003E-13</c:v>
                </c:pt>
                <c:pt idx="11775">
                  <c:v>5.0991600000000003E-13</c:v>
                </c:pt>
                <c:pt idx="11776">
                  <c:v>6.0771199999999999E-13</c:v>
                </c:pt>
                <c:pt idx="11777">
                  <c:v>6.0771199999999999E-13</c:v>
                </c:pt>
                <c:pt idx="11778">
                  <c:v>4.6302399999999997E-13</c:v>
                </c:pt>
                <c:pt idx="11779">
                  <c:v>4.6302399999999997E-13</c:v>
                </c:pt>
                <c:pt idx="11780">
                  <c:v>4.7959200000000002E-13</c:v>
                </c:pt>
                <c:pt idx="11781">
                  <c:v>4.7959200000000002E-13</c:v>
                </c:pt>
                <c:pt idx="11782">
                  <c:v>4.5889900000000002E-13</c:v>
                </c:pt>
                <c:pt idx="11783">
                  <c:v>4.5889900000000002E-13</c:v>
                </c:pt>
                <c:pt idx="11784">
                  <c:v>4.8589299999999998E-13</c:v>
                </c:pt>
                <c:pt idx="11785">
                  <c:v>4.8589299999999998E-13</c:v>
                </c:pt>
                <c:pt idx="11786">
                  <c:v>7.4943900000000001E-13</c:v>
                </c:pt>
                <c:pt idx="11787">
                  <c:v>7.4943900000000001E-13</c:v>
                </c:pt>
                <c:pt idx="11788">
                  <c:v>8.1705299999999995E-13</c:v>
                </c:pt>
                <c:pt idx="11789">
                  <c:v>8.1705299999999995E-13</c:v>
                </c:pt>
                <c:pt idx="11790">
                  <c:v>4.4996400000000002E-13</c:v>
                </c:pt>
                <c:pt idx="11791">
                  <c:v>4.4996400000000002E-13</c:v>
                </c:pt>
                <c:pt idx="11792">
                  <c:v>8.8451400000000002E-13</c:v>
                </c:pt>
                <c:pt idx="11793">
                  <c:v>8.8451400000000002E-13</c:v>
                </c:pt>
                <c:pt idx="11794">
                  <c:v>4.9427299999999999E-13</c:v>
                </c:pt>
                <c:pt idx="11795">
                  <c:v>4.9427299999999999E-13</c:v>
                </c:pt>
                <c:pt idx="11796">
                  <c:v>7.9615099999999997E-13</c:v>
                </c:pt>
                <c:pt idx="11797">
                  <c:v>7.9615099999999997E-13</c:v>
                </c:pt>
                <c:pt idx="11798">
                  <c:v>5.0722800000000001E-13</c:v>
                </c:pt>
                <c:pt idx="11799">
                  <c:v>5.0722800000000001E-13</c:v>
                </c:pt>
                <c:pt idx="11800">
                  <c:v>9.0190499999999998E-13</c:v>
                </c:pt>
                <c:pt idx="11801">
                  <c:v>9.0190499999999998E-13</c:v>
                </c:pt>
                <c:pt idx="11802">
                  <c:v>1.0535699999999999E-12</c:v>
                </c:pt>
                <c:pt idx="11803">
                  <c:v>1.0535699999999999E-12</c:v>
                </c:pt>
                <c:pt idx="11804">
                  <c:v>4.49947E-13</c:v>
                </c:pt>
                <c:pt idx="11805">
                  <c:v>4.49947E-13</c:v>
                </c:pt>
                <c:pt idx="11806">
                  <c:v>1.1162900000000001E-12</c:v>
                </c:pt>
                <c:pt idx="11807">
                  <c:v>1.1162900000000001E-12</c:v>
                </c:pt>
                <c:pt idx="11808">
                  <c:v>9.9183999999999994E-13</c:v>
                </c:pt>
                <c:pt idx="11809">
                  <c:v>9.9183999999999994E-13</c:v>
                </c:pt>
                <c:pt idx="11810">
                  <c:v>5.2527199999999999E-13</c:v>
                </c:pt>
                <c:pt idx="11811">
                  <c:v>5.2527199999999999E-13</c:v>
                </c:pt>
                <c:pt idx="11812">
                  <c:v>5.4616900000000001E-13</c:v>
                </c:pt>
                <c:pt idx="11813">
                  <c:v>5.4616900000000001E-13</c:v>
                </c:pt>
                <c:pt idx="11814">
                  <c:v>5.2644199999999997E-13</c:v>
                </c:pt>
                <c:pt idx="11815">
                  <c:v>5.2644199999999997E-13</c:v>
                </c:pt>
                <c:pt idx="11816">
                  <c:v>5.2231499999999998E-13</c:v>
                </c:pt>
                <c:pt idx="11817">
                  <c:v>5.2231499999999998E-13</c:v>
                </c:pt>
                <c:pt idx="11818">
                  <c:v>4.9720199999999999E-13</c:v>
                </c:pt>
                <c:pt idx="11819">
                  <c:v>4.9720199999999999E-13</c:v>
                </c:pt>
                <c:pt idx="11820">
                  <c:v>6.32153E-13</c:v>
                </c:pt>
                <c:pt idx="11821">
                  <c:v>6.32153E-13</c:v>
                </c:pt>
                <c:pt idx="11822">
                  <c:v>9.6708300000000007E-13</c:v>
                </c:pt>
                <c:pt idx="11823">
                  <c:v>9.6708300000000007E-13</c:v>
                </c:pt>
                <c:pt idx="11824">
                  <c:v>4.1502800000000001E-13</c:v>
                </c:pt>
                <c:pt idx="11825">
                  <c:v>4.1502800000000001E-13</c:v>
                </c:pt>
                <c:pt idx="11826">
                  <c:v>5.6003500000000005E-13</c:v>
                </c:pt>
                <c:pt idx="11827">
                  <c:v>5.6003500000000005E-13</c:v>
                </c:pt>
                <c:pt idx="11828">
                  <c:v>4.54312E-13</c:v>
                </c:pt>
                <c:pt idx="11829">
                  <c:v>4.54312E-13</c:v>
                </c:pt>
                <c:pt idx="11830">
                  <c:v>1.7624200000000001E-12</c:v>
                </c:pt>
                <c:pt idx="11831">
                  <c:v>1.7624200000000001E-12</c:v>
                </c:pt>
                <c:pt idx="11832">
                  <c:v>5.0732900000000005E-13</c:v>
                </c:pt>
                <c:pt idx="11833">
                  <c:v>5.0732900000000005E-13</c:v>
                </c:pt>
                <c:pt idx="11834">
                  <c:v>8.7129300000000003E-13</c:v>
                </c:pt>
                <c:pt idx="11835">
                  <c:v>8.7129300000000003E-13</c:v>
                </c:pt>
                <c:pt idx="11836">
                  <c:v>9.2992599999999997E-13</c:v>
                </c:pt>
                <c:pt idx="11837">
                  <c:v>9.2992599999999997E-13</c:v>
                </c:pt>
                <c:pt idx="11838">
                  <c:v>4.8914200000000005E-10</c:v>
                </c:pt>
                <c:pt idx="11839">
                  <c:v>4.8914200000000005E-10</c:v>
                </c:pt>
                <c:pt idx="11840">
                  <c:v>4.6125099999999995E-13</c:v>
                </c:pt>
                <c:pt idx="11841">
                  <c:v>4.6125099999999995E-13</c:v>
                </c:pt>
                <c:pt idx="11842">
                  <c:v>4.7980000000000004E-13</c:v>
                </c:pt>
                <c:pt idx="11843">
                  <c:v>4.7980000000000004E-13</c:v>
                </c:pt>
                <c:pt idx="11844">
                  <c:v>4.3588500000000002E-13</c:v>
                </c:pt>
                <c:pt idx="11845">
                  <c:v>4.3588500000000002E-13</c:v>
                </c:pt>
                <c:pt idx="11846">
                  <c:v>7.9305700000000004E-13</c:v>
                </c:pt>
                <c:pt idx="11847">
                  <c:v>7.9305700000000004E-13</c:v>
                </c:pt>
                <c:pt idx="11848">
                  <c:v>4.2873400000000002E-13</c:v>
                </c:pt>
                <c:pt idx="11849">
                  <c:v>4.2873400000000002E-13</c:v>
                </c:pt>
                <c:pt idx="11850">
                  <c:v>5.7569899999999999E-13</c:v>
                </c:pt>
                <c:pt idx="11851">
                  <c:v>5.7569899999999999E-13</c:v>
                </c:pt>
                <c:pt idx="11852">
                  <c:v>1.13684E-12</c:v>
                </c:pt>
                <c:pt idx="11853">
                  <c:v>1.13684E-12</c:v>
                </c:pt>
                <c:pt idx="11854">
                  <c:v>4.1642700000000001E-13</c:v>
                </c:pt>
                <c:pt idx="11855">
                  <c:v>4.1642700000000001E-13</c:v>
                </c:pt>
                <c:pt idx="11856">
                  <c:v>5.53451E-13</c:v>
                </c:pt>
                <c:pt idx="11857">
                  <c:v>5.53451E-13</c:v>
                </c:pt>
                <c:pt idx="11858">
                  <c:v>5.0484399999999998E-13</c:v>
                </c:pt>
                <c:pt idx="11859">
                  <c:v>5.0484399999999998E-13</c:v>
                </c:pt>
                <c:pt idx="11860">
                  <c:v>5.0146900000000001E-13</c:v>
                </c:pt>
                <c:pt idx="11861">
                  <c:v>5.0146900000000001E-13</c:v>
                </c:pt>
                <c:pt idx="11862">
                  <c:v>9.5729600000000008E-13</c:v>
                </c:pt>
                <c:pt idx="11863">
                  <c:v>9.5729600000000008E-13</c:v>
                </c:pt>
                <c:pt idx="11864">
                  <c:v>4.20681E-13</c:v>
                </c:pt>
                <c:pt idx="11865">
                  <c:v>4.20681E-13</c:v>
                </c:pt>
                <c:pt idx="11866">
                  <c:v>8.5847500000000004E-13</c:v>
                </c:pt>
                <c:pt idx="11867">
                  <c:v>8.5847500000000004E-13</c:v>
                </c:pt>
                <c:pt idx="11868">
                  <c:v>7.8238199999999999E-13</c:v>
                </c:pt>
                <c:pt idx="11869">
                  <c:v>7.8238199999999999E-13</c:v>
                </c:pt>
                <c:pt idx="11870">
                  <c:v>4.7793200000000001E-13</c:v>
                </c:pt>
                <c:pt idx="11871">
                  <c:v>4.7793200000000001E-13</c:v>
                </c:pt>
                <c:pt idx="11872">
                  <c:v>8.3267300000000004E-13</c:v>
                </c:pt>
                <c:pt idx="11873">
                  <c:v>8.3267300000000004E-13</c:v>
                </c:pt>
                <c:pt idx="11874">
                  <c:v>5.0068999999999996E-13</c:v>
                </c:pt>
                <c:pt idx="11875">
                  <c:v>5.0068999999999996E-13</c:v>
                </c:pt>
                <c:pt idx="11876">
                  <c:v>1.00932E-12</c:v>
                </c:pt>
                <c:pt idx="11877">
                  <c:v>1.00932E-12</c:v>
                </c:pt>
                <c:pt idx="11878">
                  <c:v>7.7042100000000003E-13</c:v>
                </c:pt>
                <c:pt idx="11879">
                  <c:v>7.7042100000000003E-13</c:v>
                </c:pt>
                <c:pt idx="11880">
                  <c:v>3.9361699999999998E-13</c:v>
                </c:pt>
                <c:pt idx="11881">
                  <c:v>3.9361699999999998E-13</c:v>
                </c:pt>
                <c:pt idx="11882">
                  <c:v>5.75801E-13</c:v>
                </c:pt>
                <c:pt idx="11883">
                  <c:v>5.75801E-13</c:v>
                </c:pt>
                <c:pt idx="11884">
                  <c:v>8.0087300000000001E-13</c:v>
                </c:pt>
                <c:pt idx="11885">
                  <c:v>8.0087300000000001E-13</c:v>
                </c:pt>
                <c:pt idx="11886">
                  <c:v>9.0061700000000004E-13</c:v>
                </c:pt>
                <c:pt idx="11887">
                  <c:v>9.0061700000000004E-13</c:v>
                </c:pt>
                <c:pt idx="11888">
                  <c:v>8.2303200000000002E-13</c:v>
                </c:pt>
                <c:pt idx="11889">
                  <c:v>8.2303200000000002E-13</c:v>
                </c:pt>
                <c:pt idx="11890">
                  <c:v>9.234490000000001E-13</c:v>
                </c:pt>
                <c:pt idx="11891">
                  <c:v>9.234490000000001E-13</c:v>
                </c:pt>
                <c:pt idx="11892">
                  <c:v>3.9283599999999998E-13</c:v>
                </c:pt>
                <c:pt idx="11893">
                  <c:v>3.9283599999999998E-13</c:v>
                </c:pt>
                <c:pt idx="11894">
                  <c:v>4.1432300000000001E-13</c:v>
                </c:pt>
                <c:pt idx="11895">
                  <c:v>4.1432300000000001E-13</c:v>
                </c:pt>
                <c:pt idx="11896">
                  <c:v>5.58348E-13</c:v>
                </c:pt>
                <c:pt idx="11897">
                  <c:v>5.58348E-13</c:v>
                </c:pt>
                <c:pt idx="11898">
                  <c:v>5.0433300000000005E-13</c:v>
                </c:pt>
                <c:pt idx="11899">
                  <c:v>5.0433300000000005E-13</c:v>
                </c:pt>
                <c:pt idx="11900">
                  <c:v>8.6677199999999999E-13</c:v>
                </c:pt>
                <c:pt idx="11901">
                  <c:v>8.6677199999999999E-13</c:v>
                </c:pt>
                <c:pt idx="11902">
                  <c:v>5.0508900000000005E-13</c:v>
                </c:pt>
                <c:pt idx="11903">
                  <c:v>5.0508900000000005E-13</c:v>
                </c:pt>
                <c:pt idx="11904">
                  <c:v>4.1934300000000002E-13</c:v>
                </c:pt>
                <c:pt idx="11905">
                  <c:v>4.1934300000000002E-13</c:v>
                </c:pt>
                <c:pt idx="11906">
                  <c:v>3.8730600000000001E-13</c:v>
                </c:pt>
                <c:pt idx="11907">
                  <c:v>3.8730600000000001E-13</c:v>
                </c:pt>
                <c:pt idx="11908">
                  <c:v>8.0213700000000004E-13</c:v>
                </c:pt>
                <c:pt idx="11909">
                  <c:v>8.0213700000000004E-13</c:v>
                </c:pt>
                <c:pt idx="11910">
                  <c:v>4.03408E-13</c:v>
                </c:pt>
                <c:pt idx="11911">
                  <c:v>4.03408E-13</c:v>
                </c:pt>
                <c:pt idx="11912">
                  <c:v>5.33514E-13</c:v>
                </c:pt>
                <c:pt idx="11913">
                  <c:v>5.33514E-13</c:v>
                </c:pt>
                <c:pt idx="11914">
                  <c:v>4.8039999999999995E-13</c:v>
                </c:pt>
                <c:pt idx="11915">
                  <c:v>4.8039999999999995E-13</c:v>
                </c:pt>
                <c:pt idx="11916">
                  <c:v>1.2839599999999999E-12</c:v>
                </c:pt>
                <c:pt idx="11917">
                  <c:v>1.2839599999999999E-12</c:v>
                </c:pt>
                <c:pt idx="11918">
                  <c:v>8.4863699999999999E-13</c:v>
                </c:pt>
                <c:pt idx="11919">
                  <c:v>8.4863699999999999E-13</c:v>
                </c:pt>
                <c:pt idx="11920">
                  <c:v>8.91641E-13</c:v>
                </c:pt>
                <c:pt idx="11921">
                  <c:v>8.91641E-13</c:v>
                </c:pt>
                <c:pt idx="11922">
                  <c:v>4.5033999999999998E-13</c:v>
                </c:pt>
                <c:pt idx="11923">
                  <c:v>4.5033999999999998E-13</c:v>
                </c:pt>
                <c:pt idx="11924">
                  <c:v>8.5027500000000003E-13</c:v>
                </c:pt>
                <c:pt idx="11925">
                  <c:v>8.5027500000000003E-13</c:v>
                </c:pt>
                <c:pt idx="11926">
                  <c:v>9.4623599999999993E-13</c:v>
                </c:pt>
                <c:pt idx="11927">
                  <c:v>9.4623599999999993E-13</c:v>
                </c:pt>
                <c:pt idx="11928">
                  <c:v>4.2198199999999998E-13</c:v>
                </c:pt>
                <c:pt idx="11929">
                  <c:v>4.2198199999999998E-13</c:v>
                </c:pt>
                <c:pt idx="11930">
                  <c:v>3.71699E-13</c:v>
                </c:pt>
                <c:pt idx="11931">
                  <c:v>3.71699E-13</c:v>
                </c:pt>
                <c:pt idx="11932">
                  <c:v>3.8191400000000002E-13</c:v>
                </c:pt>
                <c:pt idx="11933">
                  <c:v>3.8191400000000002E-13</c:v>
                </c:pt>
                <c:pt idx="11934">
                  <c:v>4.4093700000000002E-13</c:v>
                </c:pt>
                <c:pt idx="11935">
                  <c:v>4.4093700000000002E-13</c:v>
                </c:pt>
                <c:pt idx="11936">
                  <c:v>1.3573199999999999E-12</c:v>
                </c:pt>
                <c:pt idx="11937">
                  <c:v>1.3573199999999999E-12</c:v>
                </c:pt>
                <c:pt idx="11938">
                  <c:v>4.1427099999999998E-13</c:v>
                </c:pt>
                <c:pt idx="11939">
                  <c:v>4.1427099999999998E-13</c:v>
                </c:pt>
                <c:pt idx="11940">
                  <c:v>4.9982799999999996E-13</c:v>
                </c:pt>
                <c:pt idx="11941">
                  <c:v>4.9982799999999996E-13</c:v>
                </c:pt>
                <c:pt idx="11942">
                  <c:v>4.3225E-13</c:v>
                </c:pt>
                <c:pt idx="11943">
                  <c:v>4.3225E-13</c:v>
                </c:pt>
                <c:pt idx="11944">
                  <c:v>9.912549999999999E-13</c:v>
                </c:pt>
                <c:pt idx="11945">
                  <c:v>9.912549999999999E-13</c:v>
                </c:pt>
                <c:pt idx="11946">
                  <c:v>4.0318E-13</c:v>
                </c:pt>
                <c:pt idx="11947">
                  <c:v>4.0318E-13</c:v>
                </c:pt>
                <c:pt idx="11948">
                  <c:v>5.5249399999999999E-13</c:v>
                </c:pt>
                <c:pt idx="11949">
                  <c:v>5.5249399999999999E-13</c:v>
                </c:pt>
                <c:pt idx="11950">
                  <c:v>8.8685600000000003E-13</c:v>
                </c:pt>
                <c:pt idx="11951">
                  <c:v>8.8685600000000003E-13</c:v>
                </c:pt>
                <c:pt idx="11952">
                  <c:v>4.1882999999999999E-13</c:v>
                </c:pt>
                <c:pt idx="11953">
                  <c:v>4.1882999999999999E-13</c:v>
                </c:pt>
                <c:pt idx="11954">
                  <c:v>4.9451799999999995E-13</c:v>
                </c:pt>
                <c:pt idx="11955">
                  <c:v>4.9451799999999995E-13</c:v>
                </c:pt>
                <c:pt idx="11956">
                  <c:v>4.8406500000000002E-13</c:v>
                </c:pt>
                <c:pt idx="11957">
                  <c:v>4.8406500000000002E-13</c:v>
                </c:pt>
                <c:pt idx="11958">
                  <c:v>8.0201800000000001E-13</c:v>
                </c:pt>
                <c:pt idx="11959">
                  <c:v>8.0201800000000001E-13</c:v>
                </c:pt>
                <c:pt idx="11960">
                  <c:v>4.5995100000000005E-13</c:v>
                </c:pt>
                <c:pt idx="11961">
                  <c:v>4.5995100000000005E-13</c:v>
                </c:pt>
                <c:pt idx="11962">
                  <c:v>3.8681199999999999E-13</c:v>
                </c:pt>
                <c:pt idx="11963">
                  <c:v>3.8681199999999999E-13</c:v>
                </c:pt>
                <c:pt idx="11964">
                  <c:v>9.4051199999999994E-13</c:v>
                </c:pt>
                <c:pt idx="11965">
                  <c:v>9.4051199999999994E-13</c:v>
                </c:pt>
                <c:pt idx="11966">
                  <c:v>4.1404000000000002E-13</c:v>
                </c:pt>
                <c:pt idx="11967">
                  <c:v>4.1404000000000002E-13</c:v>
                </c:pt>
                <c:pt idx="11968">
                  <c:v>4.5296400000000001E-13</c:v>
                </c:pt>
                <c:pt idx="11969">
                  <c:v>4.5296400000000001E-13</c:v>
                </c:pt>
                <c:pt idx="11970">
                  <c:v>4.6308399999999997E-13</c:v>
                </c:pt>
                <c:pt idx="11971">
                  <c:v>4.6308399999999997E-13</c:v>
                </c:pt>
                <c:pt idx="11972">
                  <c:v>8.3115899999999999E-13</c:v>
                </c:pt>
                <c:pt idx="11973">
                  <c:v>8.3115899999999999E-13</c:v>
                </c:pt>
                <c:pt idx="11974">
                  <c:v>1.3540899999999999E-12</c:v>
                </c:pt>
                <c:pt idx="11975">
                  <c:v>1.3540899999999999E-12</c:v>
                </c:pt>
                <c:pt idx="11976">
                  <c:v>8.9228000000000001E-13</c:v>
                </c:pt>
                <c:pt idx="11977">
                  <c:v>8.9228000000000001E-13</c:v>
                </c:pt>
                <c:pt idx="11978">
                  <c:v>4.7229099999999997E-13</c:v>
                </c:pt>
                <c:pt idx="11979">
                  <c:v>4.7229099999999997E-13</c:v>
                </c:pt>
                <c:pt idx="11980">
                  <c:v>8.9921299999999998E-13</c:v>
                </c:pt>
                <c:pt idx="11981">
                  <c:v>8.9921299999999998E-13</c:v>
                </c:pt>
                <c:pt idx="11982">
                  <c:v>4.96124E-13</c:v>
                </c:pt>
                <c:pt idx="11983">
                  <c:v>4.96124E-13</c:v>
                </c:pt>
                <c:pt idx="11984">
                  <c:v>5.1199400000000001E-13</c:v>
                </c:pt>
                <c:pt idx="11985">
                  <c:v>5.1199400000000001E-13</c:v>
                </c:pt>
                <c:pt idx="11986">
                  <c:v>5.8009799999999998E-13</c:v>
                </c:pt>
                <c:pt idx="11987">
                  <c:v>5.8009799999999998E-13</c:v>
                </c:pt>
                <c:pt idx="11988">
                  <c:v>8.4539900000000004E-13</c:v>
                </c:pt>
                <c:pt idx="11989">
                  <c:v>8.4539900000000004E-13</c:v>
                </c:pt>
                <c:pt idx="11990">
                  <c:v>5.0943600000000001E-13</c:v>
                </c:pt>
                <c:pt idx="11991">
                  <c:v>5.0943600000000001E-13</c:v>
                </c:pt>
                <c:pt idx="11992">
                  <c:v>4.8861100000000005E-13</c:v>
                </c:pt>
                <c:pt idx="11993">
                  <c:v>4.8861100000000005E-13</c:v>
                </c:pt>
                <c:pt idx="11994">
                  <c:v>8.9358300000000003E-13</c:v>
                </c:pt>
                <c:pt idx="11995">
                  <c:v>8.9358300000000003E-13</c:v>
                </c:pt>
                <c:pt idx="11996">
                  <c:v>4.2056999999999999E-13</c:v>
                </c:pt>
                <c:pt idx="11997">
                  <c:v>4.2056999999999999E-13</c:v>
                </c:pt>
                <c:pt idx="11998">
                  <c:v>3.78855E-13</c:v>
                </c:pt>
                <c:pt idx="11999">
                  <c:v>3.78855E-13</c:v>
                </c:pt>
                <c:pt idx="12000">
                  <c:v>8.9066500000000002E-13</c:v>
                </c:pt>
                <c:pt idx="12001">
                  <c:v>8.9066500000000002E-13</c:v>
                </c:pt>
                <c:pt idx="12002">
                  <c:v>3.9345099999999998E-13</c:v>
                </c:pt>
                <c:pt idx="12003">
                  <c:v>3.9345099999999998E-13</c:v>
                </c:pt>
                <c:pt idx="12004">
                  <c:v>4.0673699999999998E-13</c:v>
                </c:pt>
                <c:pt idx="12005">
                  <c:v>4.0673699999999998E-13</c:v>
                </c:pt>
                <c:pt idx="12006">
                  <c:v>4.3294700000000002E-13</c:v>
                </c:pt>
                <c:pt idx="12007">
                  <c:v>4.3294700000000002E-13</c:v>
                </c:pt>
                <c:pt idx="12008">
                  <c:v>3.6662399999999999E-13</c:v>
                </c:pt>
                <c:pt idx="12009">
                  <c:v>3.6662399999999999E-13</c:v>
                </c:pt>
                <c:pt idx="12010">
                  <c:v>7.9061300000000002E-13</c:v>
                </c:pt>
                <c:pt idx="12011">
                  <c:v>7.9061300000000002E-13</c:v>
                </c:pt>
                <c:pt idx="12012">
                  <c:v>1.44755E-12</c:v>
                </c:pt>
                <c:pt idx="12013">
                  <c:v>1.44755E-12</c:v>
                </c:pt>
                <c:pt idx="12014">
                  <c:v>3.87156E-13</c:v>
                </c:pt>
                <c:pt idx="12015">
                  <c:v>3.87156E-13</c:v>
                </c:pt>
                <c:pt idx="12016">
                  <c:v>4.9272999999999996E-13</c:v>
                </c:pt>
                <c:pt idx="12017">
                  <c:v>4.9272999999999996E-13</c:v>
                </c:pt>
                <c:pt idx="12018">
                  <c:v>8.5295099999999999E-13</c:v>
                </c:pt>
                <c:pt idx="12019">
                  <c:v>8.5295099999999999E-13</c:v>
                </c:pt>
                <c:pt idx="12020">
                  <c:v>3.9284299999999999E-13</c:v>
                </c:pt>
                <c:pt idx="12021">
                  <c:v>3.9284299999999999E-13</c:v>
                </c:pt>
                <c:pt idx="12022">
                  <c:v>4.33566E-13</c:v>
                </c:pt>
                <c:pt idx="12023">
                  <c:v>4.33566E-13</c:v>
                </c:pt>
                <c:pt idx="12024">
                  <c:v>4.8784900000000001E-13</c:v>
                </c:pt>
                <c:pt idx="12025">
                  <c:v>4.8784900000000001E-13</c:v>
                </c:pt>
                <c:pt idx="12026">
                  <c:v>4.87754E-13</c:v>
                </c:pt>
                <c:pt idx="12027">
                  <c:v>4.87754E-13</c:v>
                </c:pt>
                <c:pt idx="12028">
                  <c:v>4.0172600000000001E-13</c:v>
                </c:pt>
                <c:pt idx="12029">
                  <c:v>4.0172600000000001E-13</c:v>
                </c:pt>
                <c:pt idx="12030">
                  <c:v>5.0269400000000004E-13</c:v>
                </c:pt>
                <c:pt idx="12031">
                  <c:v>5.0269400000000004E-13</c:v>
                </c:pt>
                <c:pt idx="12032">
                  <c:v>1.26439E-12</c:v>
                </c:pt>
                <c:pt idx="12033">
                  <c:v>1.26439E-12</c:v>
                </c:pt>
                <c:pt idx="12034">
                  <c:v>4.9918699999999998E-10</c:v>
                </c:pt>
                <c:pt idx="12035">
                  <c:v>4.9918699999999998E-10</c:v>
                </c:pt>
                <c:pt idx="12036">
                  <c:v>5.7094099999999996E-13</c:v>
                </c:pt>
                <c:pt idx="12037">
                  <c:v>5.7094099999999996E-13</c:v>
                </c:pt>
                <c:pt idx="12038">
                  <c:v>4.09257E-13</c:v>
                </c:pt>
                <c:pt idx="12039">
                  <c:v>4.09257E-13</c:v>
                </c:pt>
                <c:pt idx="12040">
                  <c:v>3.3890800000000002E-13</c:v>
                </c:pt>
                <c:pt idx="12041">
                  <c:v>3.3890800000000002E-13</c:v>
                </c:pt>
                <c:pt idx="12042">
                  <c:v>4.1451200000000001E-13</c:v>
                </c:pt>
                <c:pt idx="12043">
                  <c:v>4.1451200000000001E-13</c:v>
                </c:pt>
                <c:pt idx="12044">
                  <c:v>8.6992200000000004E-13</c:v>
                </c:pt>
                <c:pt idx="12045">
                  <c:v>8.6992200000000004E-13</c:v>
                </c:pt>
                <c:pt idx="12046">
                  <c:v>6.2729299999999996E-13</c:v>
                </c:pt>
                <c:pt idx="12047">
                  <c:v>6.2729299999999996E-13</c:v>
                </c:pt>
                <c:pt idx="12048">
                  <c:v>4.6740600000000004E-13</c:v>
                </c:pt>
                <c:pt idx="12049">
                  <c:v>4.6740600000000004E-13</c:v>
                </c:pt>
                <c:pt idx="12050">
                  <c:v>5.7037400000000001E-13</c:v>
                </c:pt>
                <c:pt idx="12051">
                  <c:v>5.7037400000000001E-13</c:v>
                </c:pt>
                <c:pt idx="12052">
                  <c:v>3.5382399999999999E-13</c:v>
                </c:pt>
                <c:pt idx="12053">
                  <c:v>3.5382399999999999E-13</c:v>
                </c:pt>
                <c:pt idx="12054">
                  <c:v>3.3859400000000001E-13</c:v>
                </c:pt>
                <c:pt idx="12055">
                  <c:v>3.3859400000000001E-13</c:v>
                </c:pt>
                <c:pt idx="12056">
                  <c:v>4.2505300000000001E-13</c:v>
                </c:pt>
                <c:pt idx="12057">
                  <c:v>4.2505300000000001E-13</c:v>
                </c:pt>
                <c:pt idx="12058">
                  <c:v>4.5712900000000002E-13</c:v>
                </c:pt>
                <c:pt idx="12059">
                  <c:v>4.5712900000000002E-13</c:v>
                </c:pt>
                <c:pt idx="12060">
                  <c:v>3.76942E-13</c:v>
                </c:pt>
                <c:pt idx="12061">
                  <c:v>3.76942E-13</c:v>
                </c:pt>
                <c:pt idx="12062">
                  <c:v>5.5334000000000004E-13</c:v>
                </c:pt>
                <c:pt idx="12063">
                  <c:v>5.5334000000000004E-13</c:v>
                </c:pt>
                <c:pt idx="12064">
                  <c:v>3.8747099999999999E-13</c:v>
                </c:pt>
                <c:pt idx="12065">
                  <c:v>3.8747099999999999E-13</c:v>
                </c:pt>
                <c:pt idx="12066">
                  <c:v>1.29737E-12</c:v>
                </c:pt>
                <c:pt idx="12067">
                  <c:v>1.29737E-12</c:v>
                </c:pt>
                <c:pt idx="12068">
                  <c:v>5.0237199999999995E-13</c:v>
                </c:pt>
                <c:pt idx="12069">
                  <c:v>5.0237199999999995E-13</c:v>
                </c:pt>
                <c:pt idx="12070">
                  <c:v>4.7739899999999999E-13</c:v>
                </c:pt>
                <c:pt idx="12071">
                  <c:v>4.7739899999999999E-13</c:v>
                </c:pt>
                <c:pt idx="12072">
                  <c:v>7.4352000000000005E-13</c:v>
                </c:pt>
                <c:pt idx="12073">
                  <c:v>7.4352000000000005E-13</c:v>
                </c:pt>
                <c:pt idx="12074">
                  <c:v>3.6850800000000002E-13</c:v>
                </c:pt>
                <c:pt idx="12075">
                  <c:v>3.6850800000000002E-13</c:v>
                </c:pt>
                <c:pt idx="12076">
                  <c:v>1.40372E-12</c:v>
                </c:pt>
                <c:pt idx="12077">
                  <c:v>1.40372E-12</c:v>
                </c:pt>
                <c:pt idx="12078">
                  <c:v>4.8015199999999997E-13</c:v>
                </c:pt>
                <c:pt idx="12079">
                  <c:v>4.8015199999999997E-13</c:v>
                </c:pt>
                <c:pt idx="12080">
                  <c:v>7.4701599999999999E-13</c:v>
                </c:pt>
                <c:pt idx="12081">
                  <c:v>7.4701599999999999E-13</c:v>
                </c:pt>
                <c:pt idx="12082">
                  <c:v>3.6958699999999998E-13</c:v>
                </c:pt>
                <c:pt idx="12083">
                  <c:v>3.6958699999999998E-13</c:v>
                </c:pt>
                <c:pt idx="12084">
                  <c:v>4.6633399999999998E-13</c:v>
                </c:pt>
                <c:pt idx="12085">
                  <c:v>4.6633399999999998E-13</c:v>
                </c:pt>
                <c:pt idx="12086">
                  <c:v>3.9866199999999998E-13</c:v>
                </c:pt>
                <c:pt idx="12087">
                  <c:v>3.9866199999999998E-13</c:v>
                </c:pt>
                <c:pt idx="12088">
                  <c:v>8.3834999999999996E-13</c:v>
                </c:pt>
                <c:pt idx="12089">
                  <c:v>8.3834999999999996E-13</c:v>
                </c:pt>
                <c:pt idx="12090">
                  <c:v>4.7390300000000003E-12</c:v>
                </c:pt>
                <c:pt idx="12091">
                  <c:v>4.7390300000000003E-12</c:v>
                </c:pt>
                <c:pt idx="12092">
                  <c:v>5.3494599999999997E-13</c:v>
                </c:pt>
                <c:pt idx="12093">
                  <c:v>5.3494599999999997E-13</c:v>
                </c:pt>
                <c:pt idx="12094">
                  <c:v>6.4338499999999999E-13</c:v>
                </c:pt>
                <c:pt idx="12095">
                  <c:v>6.4338499999999999E-13</c:v>
                </c:pt>
                <c:pt idx="12096">
                  <c:v>1.26035E-12</c:v>
                </c:pt>
                <c:pt idx="12097">
                  <c:v>1.26035E-12</c:v>
                </c:pt>
                <c:pt idx="12098">
                  <c:v>8.7546099999999996E-13</c:v>
                </c:pt>
                <c:pt idx="12099">
                  <c:v>8.7546099999999996E-13</c:v>
                </c:pt>
                <c:pt idx="12100">
                  <c:v>3.37356E-13</c:v>
                </c:pt>
                <c:pt idx="12101">
                  <c:v>3.37356E-13</c:v>
                </c:pt>
                <c:pt idx="12102">
                  <c:v>3.6612500000000002E-13</c:v>
                </c:pt>
                <c:pt idx="12103">
                  <c:v>3.6612500000000002E-13</c:v>
                </c:pt>
                <c:pt idx="12104">
                  <c:v>7.5682799999999997E-13</c:v>
                </c:pt>
                <c:pt idx="12105">
                  <c:v>7.5682799999999997E-13</c:v>
                </c:pt>
                <c:pt idx="12106">
                  <c:v>4.6031200000000003E-13</c:v>
                </c:pt>
                <c:pt idx="12107">
                  <c:v>4.6031200000000003E-13</c:v>
                </c:pt>
                <c:pt idx="12108">
                  <c:v>4.2326399999999999E-13</c:v>
                </c:pt>
                <c:pt idx="12109">
                  <c:v>4.2326399999999999E-13</c:v>
                </c:pt>
                <c:pt idx="12110">
                  <c:v>3.5097799999999999E-13</c:v>
                </c:pt>
                <c:pt idx="12111">
                  <c:v>3.5097799999999999E-13</c:v>
                </c:pt>
                <c:pt idx="12112">
                  <c:v>3.6035699999999998E-13</c:v>
                </c:pt>
                <c:pt idx="12113">
                  <c:v>3.6035699999999998E-13</c:v>
                </c:pt>
                <c:pt idx="12114">
                  <c:v>3.5659300000000001E-13</c:v>
                </c:pt>
                <c:pt idx="12115">
                  <c:v>3.5659300000000001E-13</c:v>
                </c:pt>
                <c:pt idx="12116">
                  <c:v>5.4575500000000003E-13</c:v>
                </c:pt>
                <c:pt idx="12117">
                  <c:v>5.4575500000000003E-13</c:v>
                </c:pt>
                <c:pt idx="12118">
                  <c:v>7.8722100000000002E-13</c:v>
                </c:pt>
                <c:pt idx="12119">
                  <c:v>7.8722100000000002E-13</c:v>
                </c:pt>
                <c:pt idx="12120">
                  <c:v>3.6048600000000003E-13</c:v>
                </c:pt>
                <c:pt idx="12121">
                  <c:v>3.6048600000000003E-13</c:v>
                </c:pt>
                <c:pt idx="12122">
                  <c:v>9.5508400000000009E-13</c:v>
                </c:pt>
                <c:pt idx="12123">
                  <c:v>9.5508400000000009E-13</c:v>
                </c:pt>
                <c:pt idx="12124">
                  <c:v>4.1881999999999998E-13</c:v>
                </c:pt>
                <c:pt idx="12125">
                  <c:v>4.1881999999999998E-13</c:v>
                </c:pt>
                <c:pt idx="12126">
                  <c:v>5.3297799999999997E-13</c:v>
                </c:pt>
                <c:pt idx="12127">
                  <c:v>5.3297799999999997E-13</c:v>
                </c:pt>
                <c:pt idx="12128">
                  <c:v>3.6725299999999999E-13</c:v>
                </c:pt>
                <c:pt idx="12129">
                  <c:v>3.6725299999999999E-13</c:v>
                </c:pt>
                <c:pt idx="12130">
                  <c:v>3.5760000000000001E-13</c:v>
                </c:pt>
                <c:pt idx="12131">
                  <c:v>3.5760000000000001E-13</c:v>
                </c:pt>
                <c:pt idx="12132">
                  <c:v>4.8349600000000002E-13</c:v>
                </c:pt>
                <c:pt idx="12133">
                  <c:v>4.8349600000000002E-13</c:v>
                </c:pt>
                <c:pt idx="12134">
                  <c:v>8.2818099999999998E-13</c:v>
                </c:pt>
                <c:pt idx="12135">
                  <c:v>8.2818099999999998E-13</c:v>
                </c:pt>
                <c:pt idx="12136">
                  <c:v>8.3151699999999996E-13</c:v>
                </c:pt>
                <c:pt idx="12137">
                  <c:v>8.3151699999999996E-13</c:v>
                </c:pt>
                <c:pt idx="12138">
                  <c:v>7.4255E-13</c:v>
                </c:pt>
                <c:pt idx="12139">
                  <c:v>7.4255E-13</c:v>
                </c:pt>
                <c:pt idx="12140">
                  <c:v>3.3956099999999999E-13</c:v>
                </c:pt>
                <c:pt idx="12141">
                  <c:v>3.3956099999999999E-13</c:v>
                </c:pt>
                <c:pt idx="12142">
                  <c:v>8.0934599999999999E-13</c:v>
                </c:pt>
                <c:pt idx="12143">
                  <c:v>8.0934599999999999E-13</c:v>
                </c:pt>
                <c:pt idx="12144">
                  <c:v>3.6453299999999998E-13</c:v>
                </c:pt>
                <c:pt idx="12145">
                  <c:v>3.6453299999999998E-13</c:v>
                </c:pt>
                <c:pt idx="12146">
                  <c:v>4.9747E-13</c:v>
                </c:pt>
                <c:pt idx="12147">
                  <c:v>4.9747E-13</c:v>
                </c:pt>
                <c:pt idx="12148">
                  <c:v>3.96515E-13</c:v>
                </c:pt>
                <c:pt idx="12149">
                  <c:v>3.96515E-13</c:v>
                </c:pt>
                <c:pt idx="12150">
                  <c:v>5.0524299999999999E-13</c:v>
                </c:pt>
                <c:pt idx="12151">
                  <c:v>5.0524299999999999E-13</c:v>
                </c:pt>
                <c:pt idx="12152">
                  <c:v>3.8433800000000001E-13</c:v>
                </c:pt>
                <c:pt idx="12153">
                  <c:v>3.8433800000000001E-13</c:v>
                </c:pt>
                <c:pt idx="12154">
                  <c:v>1.04138E-12</c:v>
                </c:pt>
                <c:pt idx="12155">
                  <c:v>1.04138E-12</c:v>
                </c:pt>
                <c:pt idx="12156">
                  <c:v>4.3978700000000002E-13</c:v>
                </c:pt>
                <c:pt idx="12157">
                  <c:v>4.3978700000000002E-13</c:v>
                </c:pt>
                <c:pt idx="12158">
                  <c:v>1.3223800000000001E-12</c:v>
                </c:pt>
                <c:pt idx="12159">
                  <c:v>1.3223800000000001E-12</c:v>
                </c:pt>
                <c:pt idx="12160">
                  <c:v>1.3587200000000001E-12</c:v>
                </c:pt>
                <c:pt idx="12161">
                  <c:v>1.3587200000000001E-12</c:v>
                </c:pt>
                <c:pt idx="12162">
                  <c:v>9.0261300000000004E-13</c:v>
                </c:pt>
                <c:pt idx="12163">
                  <c:v>9.0261300000000004E-13</c:v>
                </c:pt>
                <c:pt idx="12164">
                  <c:v>3.9899E-13</c:v>
                </c:pt>
                <c:pt idx="12165">
                  <c:v>3.9899E-13</c:v>
                </c:pt>
                <c:pt idx="12166">
                  <c:v>4.7916699999999995E-13</c:v>
                </c:pt>
                <c:pt idx="12167">
                  <c:v>4.7916699999999995E-13</c:v>
                </c:pt>
                <c:pt idx="12168">
                  <c:v>4.75219E-13</c:v>
                </c:pt>
                <c:pt idx="12169">
                  <c:v>4.75219E-13</c:v>
                </c:pt>
                <c:pt idx="12170">
                  <c:v>8.2262600000000001E-13</c:v>
                </c:pt>
                <c:pt idx="12171">
                  <c:v>8.2262600000000001E-13</c:v>
                </c:pt>
                <c:pt idx="12172">
                  <c:v>3.94337E-13</c:v>
                </c:pt>
                <c:pt idx="12173">
                  <c:v>3.94337E-13</c:v>
                </c:pt>
                <c:pt idx="12174">
                  <c:v>4.3432599999999999E-13</c:v>
                </c:pt>
                <c:pt idx="12175">
                  <c:v>4.3432599999999999E-13</c:v>
                </c:pt>
                <c:pt idx="12176">
                  <c:v>7.9538500000000005E-13</c:v>
                </c:pt>
                <c:pt idx="12177">
                  <c:v>7.9538500000000005E-13</c:v>
                </c:pt>
                <c:pt idx="12178">
                  <c:v>3.9623799999999999E-13</c:v>
                </c:pt>
                <c:pt idx="12179">
                  <c:v>3.9623799999999999E-13</c:v>
                </c:pt>
                <c:pt idx="12180">
                  <c:v>4.8785699999999999E-13</c:v>
                </c:pt>
                <c:pt idx="12181">
                  <c:v>4.8785699999999999E-13</c:v>
                </c:pt>
                <c:pt idx="12182">
                  <c:v>6.4597700000000003E-13</c:v>
                </c:pt>
                <c:pt idx="12183">
                  <c:v>6.4597700000000003E-13</c:v>
                </c:pt>
                <c:pt idx="12184">
                  <c:v>5.6120999999999999E-13</c:v>
                </c:pt>
                <c:pt idx="12185">
                  <c:v>5.6120999999999999E-13</c:v>
                </c:pt>
                <c:pt idx="12186">
                  <c:v>3.3853299999999999E-13</c:v>
                </c:pt>
                <c:pt idx="12187">
                  <c:v>3.3853299999999999E-13</c:v>
                </c:pt>
                <c:pt idx="12188">
                  <c:v>4.0664000000000002E-13</c:v>
                </c:pt>
                <c:pt idx="12189">
                  <c:v>4.0664000000000002E-13</c:v>
                </c:pt>
                <c:pt idx="12190">
                  <c:v>4.7661199999999997E-13</c:v>
                </c:pt>
                <c:pt idx="12191">
                  <c:v>4.7661199999999997E-13</c:v>
                </c:pt>
                <c:pt idx="12192">
                  <c:v>6.7092000000000003E-13</c:v>
                </c:pt>
                <c:pt idx="12193">
                  <c:v>6.7092000000000003E-13</c:v>
                </c:pt>
                <c:pt idx="12194">
                  <c:v>4.7047000000000001E-13</c:v>
                </c:pt>
                <c:pt idx="12195">
                  <c:v>4.7047000000000001E-13</c:v>
                </c:pt>
                <c:pt idx="12196">
                  <c:v>3.4044599999999999E-13</c:v>
                </c:pt>
                <c:pt idx="12197">
                  <c:v>3.4044599999999999E-13</c:v>
                </c:pt>
                <c:pt idx="12198">
                  <c:v>4.4299599999999999E-13</c:v>
                </c:pt>
                <c:pt idx="12199">
                  <c:v>4.4299599999999999E-13</c:v>
                </c:pt>
                <c:pt idx="12200">
                  <c:v>4.2338000000000001E-13</c:v>
                </c:pt>
                <c:pt idx="12201">
                  <c:v>4.2338000000000001E-13</c:v>
                </c:pt>
                <c:pt idx="12202">
                  <c:v>5.1841499999999997E-13</c:v>
                </c:pt>
                <c:pt idx="12203">
                  <c:v>5.1841499999999997E-13</c:v>
                </c:pt>
                <c:pt idx="12204">
                  <c:v>4.7163499999999998E-12</c:v>
                </c:pt>
                <c:pt idx="12205">
                  <c:v>4.7163499999999998E-12</c:v>
                </c:pt>
                <c:pt idx="12206">
                  <c:v>8.4202200000000002E-13</c:v>
                </c:pt>
                <c:pt idx="12207">
                  <c:v>8.4202200000000002E-13</c:v>
                </c:pt>
                <c:pt idx="12208">
                  <c:v>8.1293299999999997E-13</c:v>
                </c:pt>
                <c:pt idx="12209">
                  <c:v>8.1293299999999997E-13</c:v>
                </c:pt>
                <c:pt idx="12210">
                  <c:v>7.4974499999999995E-13</c:v>
                </c:pt>
                <c:pt idx="12211">
                  <c:v>7.4974499999999995E-13</c:v>
                </c:pt>
                <c:pt idx="12212">
                  <c:v>5.1522600000000003E-13</c:v>
                </c:pt>
                <c:pt idx="12213">
                  <c:v>5.1522600000000003E-13</c:v>
                </c:pt>
                <c:pt idx="12214">
                  <c:v>4.3818599999999999E-13</c:v>
                </c:pt>
                <c:pt idx="12215">
                  <c:v>4.3818599999999999E-13</c:v>
                </c:pt>
                <c:pt idx="12216">
                  <c:v>9.6253900000000009E-13</c:v>
                </c:pt>
                <c:pt idx="12217">
                  <c:v>9.6253900000000009E-13</c:v>
                </c:pt>
                <c:pt idx="12218">
                  <c:v>3.7963000000000002E-13</c:v>
                </c:pt>
                <c:pt idx="12219">
                  <c:v>3.7963000000000002E-13</c:v>
                </c:pt>
                <c:pt idx="12220">
                  <c:v>4.7794200000000002E-13</c:v>
                </c:pt>
                <c:pt idx="12221">
                  <c:v>4.7794200000000002E-13</c:v>
                </c:pt>
                <c:pt idx="12222">
                  <c:v>9.1941099999999999E-13</c:v>
                </c:pt>
                <c:pt idx="12223">
                  <c:v>9.1941099999999999E-13</c:v>
                </c:pt>
                <c:pt idx="12224">
                  <c:v>9.8814200000000001E-13</c:v>
                </c:pt>
                <c:pt idx="12225">
                  <c:v>9.8814200000000001E-13</c:v>
                </c:pt>
                <c:pt idx="12226">
                  <c:v>4.0817499999999997E-13</c:v>
                </c:pt>
                <c:pt idx="12227">
                  <c:v>4.0817499999999997E-13</c:v>
                </c:pt>
                <c:pt idx="12228">
                  <c:v>3.4510999999999998E-13</c:v>
                </c:pt>
                <c:pt idx="12229">
                  <c:v>3.4510999999999998E-13</c:v>
                </c:pt>
                <c:pt idx="12230">
                  <c:v>5.06942E-13</c:v>
                </c:pt>
                <c:pt idx="12231">
                  <c:v>5.06942E-13</c:v>
                </c:pt>
                <c:pt idx="12232">
                  <c:v>4.4439100000000001E-13</c:v>
                </c:pt>
                <c:pt idx="12233">
                  <c:v>4.4439100000000001E-13</c:v>
                </c:pt>
                <c:pt idx="12234">
                  <c:v>4.7063600000000002E-13</c:v>
                </c:pt>
                <c:pt idx="12235">
                  <c:v>4.7063600000000002E-13</c:v>
                </c:pt>
                <c:pt idx="12236">
                  <c:v>4.4001000000000001E-13</c:v>
                </c:pt>
                <c:pt idx="12237">
                  <c:v>4.4001000000000001E-13</c:v>
                </c:pt>
                <c:pt idx="12238">
                  <c:v>4.7477899999999995E-13</c:v>
                </c:pt>
                <c:pt idx="12239">
                  <c:v>4.7477899999999995E-13</c:v>
                </c:pt>
                <c:pt idx="12240">
                  <c:v>3.9033200000000001E-13</c:v>
                </c:pt>
                <c:pt idx="12241">
                  <c:v>3.9033200000000001E-13</c:v>
                </c:pt>
                <c:pt idx="12242">
                  <c:v>4.8558400000000002E-13</c:v>
                </c:pt>
                <c:pt idx="12243">
                  <c:v>4.8558400000000002E-13</c:v>
                </c:pt>
                <c:pt idx="12244">
                  <c:v>3.4058599999999998E-13</c:v>
                </c:pt>
                <c:pt idx="12245">
                  <c:v>3.4058599999999998E-13</c:v>
                </c:pt>
                <c:pt idx="12246">
                  <c:v>4.73848E-13</c:v>
                </c:pt>
                <c:pt idx="12247">
                  <c:v>4.73848E-13</c:v>
                </c:pt>
                <c:pt idx="12248">
                  <c:v>3.41472E-13</c:v>
                </c:pt>
                <c:pt idx="12249">
                  <c:v>3.41472E-13</c:v>
                </c:pt>
                <c:pt idx="12250">
                  <c:v>4.2780700000000001E-13</c:v>
                </c:pt>
                <c:pt idx="12251">
                  <c:v>4.2780700000000001E-13</c:v>
                </c:pt>
                <c:pt idx="12252">
                  <c:v>4.43858E-13</c:v>
                </c:pt>
                <c:pt idx="12253">
                  <c:v>4.43858E-13</c:v>
                </c:pt>
                <c:pt idx="12254">
                  <c:v>3.8098599999999999E-13</c:v>
                </c:pt>
                <c:pt idx="12255">
                  <c:v>3.8098599999999999E-13</c:v>
                </c:pt>
                <c:pt idx="12256">
                  <c:v>2.13098E-10</c:v>
                </c:pt>
                <c:pt idx="12257">
                  <c:v>2.13098E-10</c:v>
                </c:pt>
                <c:pt idx="12258">
                  <c:v>3.6025300000000002E-13</c:v>
                </c:pt>
                <c:pt idx="12259">
                  <c:v>3.6025300000000002E-13</c:v>
                </c:pt>
                <c:pt idx="12260">
                  <c:v>3.9851800000000001E-13</c:v>
                </c:pt>
                <c:pt idx="12261">
                  <c:v>3.9851800000000001E-13</c:v>
                </c:pt>
                <c:pt idx="12262">
                  <c:v>4.1913100000000002E-13</c:v>
                </c:pt>
                <c:pt idx="12263">
                  <c:v>4.1913100000000002E-13</c:v>
                </c:pt>
                <c:pt idx="12264">
                  <c:v>4.5216900000000001E-13</c:v>
                </c:pt>
                <c:pt idx="12265">
                  <c:v>4.5216900000000001E-13</c:v>
                </c:pt>
                <c:pt idx="12266">
                  <c:v>4.0329699999999999E-13</c:v>
                </c:pt>
                <c:pt idx="12267">
                  <c:v>4.0329699999999999E-13</c:v>
                </c:pt>
                <c:pt idx="12268">
                  <c:v>3.3095799999999999E-13</c:v>
                </c:pt>
                <c:pt idx="12269">
                  <c:v>3.3095799999999999E-13</c:v>
                </c:pt>
                <c:pt idx="12270">
                  <c:v>3.2504899999999999E-13</c:v>
                </c:pt>
                <c:pt idx="12271">
                  <c:v>3.2504899999999999E-13</c:v>
                </c:pt>
                <c:pt idx="12272">
                  <c:v>3.76467E-13</c:v>
                </c:pt>
                <c:pt idx="12273">
                  <c:v>3.76467E-13</c:v>
                </c:pt>
                <c:pt idx="12274">
                  <c:v>4.7904599999999998E-13</c:v>
                </c:pt>
                <c:pt idx="12275">
                  <c:v>4.7904599999999998E-13</c:v>
                </c:pt>
                <c:pt idx="12276">
                  <c:v>4.5283500000000001E-13</c:v>
                </c:pt>
                <c:pt idx="12277">
                  <c:v>4.5283500000000001E-13</c:v>
                </c:pt>
                <c:pt idx="12278">
                  <c:v>7.6952999999999995E-13</c:v>
                </c:pt>
                <c:pt idx="12279">
                  <c:v>7.6952999999999995E-13</c:v>
                </c:pt>
                <c:pt idx="12280">
                  <c:v>3.2242399999999999E-13</c:v>
                </c:pt>
                <c:pt idx="12281">
                  <c:v>3.2242399999999999E-13</c:v>
                </c:pt>
                <c:pt idx="12282">
                  <c:v>4.0289200000000001E-13</c:v>
                </c:pt>
                <c:pt idx="12283">
                  <c:v>4.0289200000000001E-13</c:v>
                </c:pt>
                <c:pt idx="12284">
                  <c:v>4.3808100000000001E-13</c:v>
                </c:pt>
                <c:pt idx="12285">
                  <c:v>4.3808100000000001E-13</c:v>
                </c:pt>
                <c:pt idx="12286">
                  <c:v>3.4526699999999999E-13</c:v>
                </c:pt>
                <c:pt idx="12287">
                  <c:v>3.4526699999999999E-13</c:v>
                </c:pt>
                <c:pt idx="12288">
                  <c:v>4.36306E-13</c:v>
                </c:pt>
                <c:pt idx="12289">
                  <c:v>4.36306E-13</c:v>
                </c:pt>
                <c:pt idx="12290">
                  <c:v>3.6997400000000002E-13</c:v>
                </c:pt>
                <c:pt idx="12291">
                  <c:v>3.6997400000000002E-13</c:v>
                </c:pt>
                <c:pt idx="12292">
                  <c:v>3.70616E-13</c:v>
                </c:pt>
                <c:pt idx="12293">
                  <c:v>3.70616E-13</c:v>
                </c:pt>
                <c:pt idx="12294">
                  <c:v>3.3415800000000002E-13</c:v>
                </c:pt>
                <c:pt idx="12295">
                  <c:v>3.3415800000000002E-13</c:v>
                </c:pt>
                <c:pt idx="12296">
                  <c:v>4.3405E-13</c:v>
                </c:pt>
                <c:pt idx="12297">
                  <c:v>4.3405E-13</c:v>
                </c:pt>
                <c:pt idx="12298">
                  <c:v>3.4574500000000001E-13</c:v>
                </c:pt>
                <c:pt idx="12299">
                  <c:v>3.4574500000000001E-13</c:v>
                </c:pt>
                <c:pt idx="12300">
                  <c:v>3.3894900000000001E-13</c:v>
                </c:pt>
                <c:pt idx="12301">
                  <c:v>3.3894900000000001E-13</c:v>
                </c:pt>
                <c:pt idx="12302">
                  <c:v>3.8754400000000002E-13</c:v>
                </c:pt>
                <c:pt idx="12303">
                  <c:v>3.8754400000000002E-13</c:v>
                </c:pt>
                <c:pt idx="12304">
                  <c:v>4.7492100000000003E-13</c:v>
                </c:pt>
                <c:pt idx="12305">
                  <c:v>4.7492100000000003E-13</c:v>
                </c:pt>
                <c:pt idx="12306">
                  <c:v>3.9381700000000002E-13</c:v>
                </c:pt>
                <c:pt idx="12307">
                  <c:v>3.9381700000000002E-13</c:v>
                </c:pt>
                <c:pt idx="12308">
                  <c:v>7.9154600000000001E-13</c:v>
                </c:pt>
                <c:pt idx="12309">
                  <c:v>7.9154600000000001E-13</c:v>
                </c:pt>
                <c:pt idx="12310">
                  <c:v>4.4851299999999999E-13</c:v>
                </c:pt>
                <c:pt idx="12311">
                  <c:v>4.4851299999999999E-13</c:v>
                </c:pt>
                <c:pt idx="12312">
                  <c:v>3.4225200000000002E-13</c:v>
                </c:pt>
                <c:pt idx="12313">
                  <c:v>3.4225200000000002E-13</c:v>
                </c:pt>
                <c:pt idx="12314">
                  <c:v>4.2199599999999998E-13</c:v>
                </c:pt>
                <c:pt idx="12315">
                  <c:v>4.2199599999999998E-13</c:v>
                </c:pt>
                <c:pt idx="12316">
                  <c:v>4.2330000000000002E-13</c:v>
                </c:pt>
                <c:pt idx="12317">
                  <c:v>4.2330000000000002E-13</c:v>
                </c:pt>
                <c:pt idx="12318">
                  <c:v>8.0313800000000001E-13</c:v>
                </c:pt>
                <c:pt idx="12319">
                  <c:v>8.0313800000000001E-13</c:v>
                </c:pt>
                <c:pt idx="12320">
                  <c:v>4.7655300000000004E-13</c:v>
                </c:pt>
                <c:pt idx="12321">
                  <c:v>4.7655300000000004E-13</c:v>
                </c:pt>
                <c:pt idx="12322">
                  <c:v>3.79686E-12</c:v>
                </c:pt>
                <c:pt idx="12323">
                  <c:v>3.79686E-12</c:v>
                </c:pt>
                <c:pt idx="12324">
                  <c:v>1.3775100000000001E-12</c:v>
                </c:pt>
                <c:pt idx="12325">
                  <c:v>1.3775100000000001E-12</c:v>
                </c:pt>
                <c:pt idx="12326">
                  <c:v>3.7274800000000001E-13</c:v>
                </c:pt>
                <c:pt idx="12327">
                  <c:v>3.7274800000000001E-13</c:v>
                </c:pt>
                <c:pt idx="12328">
                  <c:v>4.2890799999999999E-13</c:v>
                </c:pt>
                <c:pt idx="12329">
                  <c:v>4.2890799999999999E-13</c:v>
                </c:pt>
                <c:pt idx="12330">
                  <c:v>3.9239300000000002E-13</c:v>
                </c:pt>
                <c:pt idx="12331">
                  <c:v>3.9239300000000002E-13</c:v>
                </c:pt>
                <c:pt idx="12332">
                  <c:v>5.4096599999999998E-13</c:v>
                </c:pt>
                <c:pt idx="12333">
                  <c:v>5.4096599999999998E-13</c:v>
                </c:pt>
                <c:pt idx="12334">
                  <c:v>3.2666600000000002E-13</c:v>
                </c:pt>
                <c:pt idx="12335">
                  <c:v>3.2666600000000002E-13</c:v>
                </c:pt>
                <c:pt idx="12336">
                  <c:v>7.1452800000000004E-13</c:v>
                </c:pt>
                <c:pt idx="12337">
                  <c:v>7.1452800000000004E-13</c:v>
                </c:pt>
                <c:pt idx="12338">
                  <c:v>3.2743E-13</c:v>
                </c:pt>
                <c:pt idx="12339">
                  <c:v>3.2743E-13</c:v>
                </c:pt>
                <c:pt idx="12340">
                  <c:v>3.28626E-13</c:v>
                </c:pt>
                <c:pt idx="12341">
                  <c:v>3.28626E-13</c:v>
                </c:pt>
                <c:pt idx="12342">
                  <c:v>3.3040400000000002E-13</c:v>
                </c:pt>
                <c:pt idx="12343">
                  <c:v>3.3040400000000002E-13</c:v>
                </c:pt>
                <c:pt idx="12344">
                  <c:v>3.3529400000000002E-13</c:v>
                </c:pt>
                <c:pt idx="12345">
                  <c:v>3.3529400000000002E-13</c:v>
                </c:pt>
                <c:pt idx="12346">
                  <c:v>4.3777200000000001E-13</c:v>
                </c:pt>
                <c:pt idx="12347">
                  <c:v>4.3777200000000001E-13</c:v>
                </c:pt>
                <c:pt idx="12348">
                  <c:v>7.1633800000000001E-13</c:v>
                </c:pt>
                <c:pt idx="12349">
                  <c:v>7.1633800000000001E-13</c:v>
                </c:pt>
                <c:pt idx="12350">
                  <c:v>4.0682299999999999E-13</c:v>
                </c:pt>
                <c:pt idx="12351">
                  <c:v>4.0682299999999999E-13</c:v>
                </c:pt>
                <c:pt idx="12352">
                  <c:v>3.8812000000000002E-13</c:v>
                </c:pt>
                <c:pt idx="12353">
                  <c:v>3.8812000000000002E-13</c:v>
                </c:pt>
                <c:pt idx="12354">
                  <c:v>9.1211399999999992E-13</c:v>
                </c:pt>
                <c:pt idx="12355">
                  <c:v>9.1211399999999992E-13</c:v>
                </c:pt>
                <c:pt idx="12356">
                  <c:v>4.2143599999999998E-13</c:v>
                </c:pt>
                <c:pt idx="12357">
                  <c:v>4.2143599999999998E-13</c:v>
                </c:pt>
                <c:pt idx="12358">
                  <c:v>4.2174900000000002E-13</c:v>
                </c:pt>
                <c:pt idx="12359">
                  <c:v>4.2174900000000002E-13</c:v>
                </c:pt>
                <c:pt idx="12360">
                  <c:v>3.3056300000000002E-13</c:v>
                </c:pt>
                <c:pt idx="12361">
                  <c:v>3.3056300000000002E-13</c:v>
                </c:pt>
                <c:pt idx="12362">
                  <c:v>3.7767100000000002E-13</c:v>
                </c:pt>
                <c:pt idx="12363">
                  <c:v>3.7767100000000002E-13</c:v>
                </c:pt>
                <c:pt idx="12364">
                  <c:v>4.5888500000000002E-13</c:v>
                </c:pt>
                <c:pt idx="12365">
                  <c:v>4.5888500000000002E-13</c:v>
                </c:pt>
                <c:pt idx="12366">
                  <c:v>3.7617799999999997E-13</c:v>
                </c:pt>
                <c:pt idx="12367">
                  <c:v>3.7617799999999997E-13</c:v>
                </c:pt>
                <c:pt idx="12368">
                  <c:v>8.6024200000000002E-13</c:v>
                </c:pt>
                <c:pt idx="12369">
                  <c:v>8.6024200000000002E-13</c:v>
                </c:pt>
                <c:pt idx="12370">
                  <c:v>3.8825400000000002E-13</c:v>
                </c:pt>
                <c:pt idx="12371">
                  <c:v>3.8825400000000002E-13</c:v>
                </c:pt>
                <c:pt idx="12372">
                  <c:v>5.2452699999999997E-13</c:v>
                </c:pt>
                <c:pt idx="12373">
                  <c:v>5.2452699999999997E-13</c:v>
                </c:pt>
                <c:pt idx="12374">
                  <c:v>3.6119300000000001E-13</c:v>
                </c:pt>
                <c:pt idx="12375">
                  <c:v>3.6119300000000001E-13</c:v>
                </c:pt>
                <c:pt idx="12376">
                  <c:v>3.3168399999999999E-13</c:v>
                </c:pt>
                <c:pt idx="12377">
                  <c:v>3.3168399999999999E-13</c:v>
                </c:pt>
                <c:pt idx="12378">
                  <c:v>8.46153E-13</c:v>
                </c:pt>
                <c:pt idx="12379">
                  <c:v>8.46153E-13</c:v>
                </c:pt>
                <c:pt idx="12380">
                  <c:v>3.6611199999999999E-13</c:v>
                </c:pt>
                <c:pt idx="12381">
                  <c:v>3.6611199999999999E-13</c:v>
                </c:pt>
                <c:pt idx="12382">
                  <c:v>4.4273700000000002E-13</c:v>
                </c:pt>
                <c:pt idx="12383">
                  <c:v>4.4273700000000002E-13</c:v>
                </c:pt>
                <c:pt idx="12384">
                  <c:v>3.9428500000000002E-13</c:v>
                </c:pt>
                <c:pt idx="12385">
                  <c:v>3.9428500000000002E-13</c:v>
                </c:pt>
                <c:pt idx="12386">
                  <c:v>4.4202099999999999E-13</c:v>
                </c:pt>
                <c:pt idx="12387">
                  <c:v>4.4202099999999999E-13</c:v>
                </c:pt>
                <c:pt idx="12388">
                  <c:v>5.4941200000000002E-13</c:v>
                </c:pt>
                <c:pt idx="12389">
                  <c:v>5.4941200000000002E-13</c:v>
                </c:pt>
                <c:pt idx="12390">
                  <c:v>3.8145599999999999E-13</c:v>
                </c:pt>
                <c:pt idx="12391">
                  <c:v>3.8145599999999999E-13</c:v>
                </c:pt>
                <c:pt idx="12392">
                  <c:v>3.2451E-13</c:v>
                </c:pt>
                <c:pt idx="12393">
                  <c:v>3.2451E-13</c:v>
                </c:pt>
                <c:pt idx="12394">
                  <c:v>4.0388899999999999E-13</c:v>
                </c:pt>
                <c:pt idx="12395">
                  <c:v>4.0388899999999999E-13</c:v>
                </c:pt>
                <c:pt idx="12396">
                  <c:v>1.21716E-12</c:v>
                </c:pt>
                <c:pt idx="12397">
                  <c:v>1.21716E-12</c:v>
                </c:pt>
                <c:pt idx="12398">
                  <c:v>3.3413599999999999E-13</c:v>
                </c:pt>
                <c:pt idx="12399">
                  <c:v>3.3413599999999999E-13</c:v>
                </c:pt>
                <c:pt idx="12400">
                  <c:v>4.3049000000000002E-13</c:v>
                </c:pt>
                <c:pt idx="12401">
                  <c:v>4.3049000000000002E-13</c:v>
                </c:pt>
                <c:pt idx="12402">
                  <c:v>3.68422E-13</c:v>
                </c:pt>
                <c:pt idx="12403">
                  <c:v>3.68422E-13</c:v>
                </c:pt>
                <c:pt idx="12404">
                  <c:v>8.8481100000000002E-13</c:v>
                </c:pt>
                <c:pt idx="12405">
                  <c:v>8.8481100000000002E-13</c:v>
                </c:pt>
                <c:pt idx="12406">
                  <c:v>3.3385699999999999E-13</c:v>
                </c:pt>
                <c:pt idx="12407">
                  <c:v>3.3385699999999999E-13</c:v>
                </c:pt>
                <c:pt idx="12408">
                  <c:v>4.2641599999999998E-13</c:v>
                </c:pt>
                <c:pt idx="12409">
                  <c:v>4.2641599999999998E-13</c:v>
                </c:pt>
                <c:pt idx="12410">
                  <c:v>3.2582400000000001E-13</c:v>
                </c:pt>
                <c:pt idx="12411">
                  <c:v>3.2582400000000001E-13</c:v>
                </c:pt>
                <c:pt idx="12412">
                  <c:v>3.1864899999999999E-13</c:v>
                </c:pt>
                <c:pt idx="12413">
                  <c:v>3.1864899999999999E-13</c:v>
                </c:pt>
                <c:pt idx="12414">
                  <c:v>3.6643699999999999E-13</c:v>
                </c:pt>
                <c:pt idx="12415">
                  <c:v>3.6643699999999999E-13</c:v>
                </c:pt>
                <c:pt idx="12416">
                  <c:v>3.7393300000000002E-13</c:v>
                </c:pt>
                <c:pt idx="12417">
                  <c:v>3.7393300000000002E-13</c:v>
                </c:pt>
                <c:pt idx="12418">
                  <c:v>1.20717E-12</c:v>
                </c:pt>
                <c:pt idx="12419">
                  <c:v>1.20717E-12</c:v>
                </c:pt>
                <c:pt idx="12420">
                  <c:v>9.9203699999999997E-13</c:v>
                </c:pt>
                <c:pt idx="12421">
                  <c:v>9.9203699999999997E-13</c:v>
                </c:pt>
                <c:pt idx="12422">
                  <c:v>9.15171E-13</c:v>
                </c:pt>
                <c:pt idx="12423">
                  <c:v>9.15171E-13</c:v>
                </c:pt>
                <c:pt idx="12424">
                  <c:v>3.84139E-13</c:v>
                </c:pt>
                <c:pt idx="12425">
                  <c:v>3.84139E-13</c:v>
                </c:pt>
                <c:pt idx="12426">
                  <c:v>9.0500799999999995E-13</c:v>
                </c:pt>
                <c:pt idx="12427">
                  <c:v>9.0500799999999995E-13</c:v>
                </c:pt>
                <c:pt idx="12428">
                  <c:v>9.2978499999999996E-13</c:v>
                </c:pt>
                <c:pt idx="12429">
                  <c:v>9.2978499999999996E-13</c:v>
                </c:pt>
                <c:pt idx="12430">
                  <c:v>8.8980600000000004E-13</c:v>
                </c:pt>
                <c:pt idx="12431">
                  <c:v>8.8980600000000004E-13</c:v>
                </c:pt>
                <c:pt idx="12432">
                  <c:v>9.2854500000000006E-13</c:v>
                </c:pt>
                <c:pt idx="12433">
                  <c:v>9.2854500000000006E-13</c:v>
                </c:pt>
                <c:pt idx="12434">
                  <c:v>3.9517900000000002E-13</c:v>
                </c:pt>
                <c:pt idx="12435">
                  <c:v>3.9517900000000002E-13</c:v>
                </c:pt>
                <c:pt idx="12436">
                  <c:v>4.0442599999999999E-13</c:v>
                </c:pt>
                <c:pt idx="12437">
                  <c:v>4.0442599999999999E-13</c:v>
                </c:pt>
                <c:pt idx="12438">
                  <c:v>4.7845299999999996E-13</c:v>
                </c:pt>
                <c:pt idx="12439">
                  <c:v>4.7845299999999996E-13</c:v>
                </c:pt>
                <c:pt idx="12440">
                  <c:v>4.4989799999999999E-13</c:v>
                </c:pt>
                <c:pt idx="12441">
                  <c:v>4.4989799999999999E-13</c:v>
                </c:pt>
                <c:pt idx="12442">
                  <c:v>3.8479799999999999E-13</c:v>
                </c:pt>
                <c:pt idx="12443">
                  <c:v>3.8479799999999999E-13</c:v>
                </c:pt>
                <c:pt idx="12444">
                  <c:v>1.29368E-12</c:v>
                </c:pt>
                <c:pt idx="12445">
                  <c:v>1.29368E-12</c:v>
                </c:pt>
                <c:pt idx="12446">
                  <c:v>4.8722000000000002E-13</c:v>
                </c:pt>
                <c:pt idx="12447">
                  <c:v>4.8722000000000002E-13</c:v>
                </c:pt>
                <c:pt idx="12448">
                  <c:v>8.9599900000000005E-13</c:v>
                </c:pt>
                <c:pt idx="12449">
                  <c:v>8.9599900000000005E-13</c:v>
                </c:pt>
                <c:pt idx="12450">
                  <c:v>3.8430699999999999E-13</c:v>
                </c:pt>
                <c:pt idx="12451">
                  <c:v>3.8430699999999999E-13</c:v>
                </c:pt>
                <c:pt idx="12452">
                  <c:v>9.4516400000000007E-13</c:v>
                </c:pt>
                <c:pt idx="12453">
                  <c:v>9.4516400000000007E-13</c:v>
                </c:pt>
                <c:pt idx="12454">
                  <c:v>3.7532000000000001E-13</c:v>
                </c:pt>
                <c:pt idx="12455">
                  <c:v>3.7532000000000001E-13</c:v>
                </c:pt>
                <c:pt idx="12456">
                  <c:v>3.6208999999999997E-13</c:v>
                </c:pt>
                <c:pt idx="12457">
                  <c:v>3.6208999999999997E-13</c:v>
                </c:pt>
                <c:pt idx="12458">
                  <c:v>5.2235099999999996E-13</c:v>
                </c:pt>
                <c:pt idx="12459">
                  <c:v>5.2235099999999996E-13</c:v>
                </c:pt>
                <c:pt idx="12460">
                  <c:v>4.81317E-13</c:v>
                </c:pt>
                <c:pt idx="12461">
                  <c:v>4.81317E-13</c:v>
                </c:pt>
                <c:pt idx="12462">
                  <c:v>5.27847E-13</c:v>
                </c:pt>
                <c:pt idx="12463">
                  <c:v>5.27847E-13</c:v>
                </c:pt>
                <c:pt idx="12464">
                  <c:v>3.4691499999999999E-13</c:v>
                </c:pt>
                <c:pt idx="12465">
                  <c:v>3.4691499999999999E-13</c:v>
                </c:pt>
                <c:pt idx="12466">
                  <c:v>3.29163E-13</c:v>
                </c:pt>
                <c:pt idx="12467">
                  <c:v>3.29163E-13</c:v>
                </c:pt>
                <c:pt idx="12468">
                  <c:v>3.8973199999999999E-13</c:v>
                </c:pt>
                <c:pt idx="12469">
                  <c:v>3.8973199999999999E-13</c:v>
                </c:pt>
                <c:pt idx="12470">
                  <c:v>4.50447E-13</c:v>
                </c:pt>
                <c:pt idx="12471">
                  <c:v>4.50447E-13</c:v>
                </c:pt>
                <c:pt idx="12472">
                  <c:v>8.6150799999999999E-13</c:v>
                </c:pt>
                <c:pt idx="12473">
                  <c:v>8.6150799999999999E-13</c:v>
                </c:pt>
                <c:pt idx="12474">
                  <c:v>3.7165600000000002E-13</c:v>
                </c:pt>
                <c:pt idx="12475">
                  <c:v>3.7165600000000002E-13</c:v>
                </c:pt>
                <c:pt idx="12476">
                  <c:v>8.2646799999999997E-13</c:v>
                </c:pt>
                <c:pt idx="12477">
                  <c:v>8.2646799999999997E-13</c:v>
                </c:pt>
                <c:pt idx="12478">
                  <c:v>3.6578199999999998E-13</c:v>
                </c:pt>
                <c:pt idx="12479">
                  <c:v>3.6578199999999998E-13</c:v>
                </c:pt>
                <c:pt idx="12480">
                  <c:v>3.3265199999999999E-13</c:v>
                </c:pt>
                <c:pt idx="12481">
                  <c:v>3.3265199999999999E-13</c:v>
                </c:pt>
                <c:pt idx="12482">
                  <c:v>3.7125099999999998E-13</c:v>
                </c:pt>
                <c:pt idx="12483">
                  <c:v>3.7125099999999998E-13</c:v>
                </c:pt>
                <c:pt idx="12484">
                  <c:v>9.0969699999999994E-13</c:v>
                </c:pt>
                <c:pt idx="12485">
                  <c:v>9.0969699999999994E-13</c:v>
                </c:pt>
                <c:pt idx="12486">
                  <c:v>3.8857600000000001E-13</c:v>
                </c:pt>
                <c:pt idx="12487">
                  <c:v>3.8857600000000001E-13</c:v>
                </c:pt>
                <c:pt idx="12488">
                  <c:v>1.2575900000000001E-12</c:v>
                </c:pt>
                <c:pt idx="12489">
                  <c:v>1.2575900000000001E-12</c:v>
                </c:pt>
                <c:pt idx="12490">
                  <c:v>3.3951600000000001E-13</c:v>
                </c:pt>
                <c:pt idx="12491">
                  <c:v>3.3951600000000001E-13</c:v>
                </c:pt>
                <c:pt idx="12492">
                  <c:v>8.5157500000000003E-13</c:v>
                </c:pt>
                <c:pt idx="12493">
                  <c:v>8.5157500000000003E-13</c:v>
                </c:pt>
                <c:pt idx="12494">
                  <c:v>8.4444200000000003E-13</c:v>
                </c:pt>
                <c:pt idx="12495">
                  <c:v>8.4444200000000003E-13</c:v>
                </c:pt>
                <c:pt idx="12496">
                  <c:v>8.1747100000000002E-13</c:v>
                </c:pt>
                <c:pt idx="12497">
                  <c:v>8.1747100000000002E-13</c:v>
                </c:pt>
                <c:pt idx="12498">
                  <c:v>7.5349800000000003E-13</c:v>
                </c:pt>
                <c:pt idx="12499">
                  <c:v>7.5349800000000003E-13</c:v>
                </c:pt>
                <c:pt idx="12500">
                  <c:v>3.13598E-13</c:v>
                </c:pt>
                <c:pt idx="12501">
                  <c:v>3.13598E-13</c:v>
                </c:pt>
                <c:pt idx="12502">
                  <c:v>9.3140700000000005E-13</c:v>
                </c:pt>
                <c:pt idx="12503">
                  <c:v>9.3140700000000005E-13</c:v>
                </c:pt>
                <c:pt idx="12504">
                  <c:v>4.0393999999999999E-13</c:v>
                </c:pt>
                <c:pt idx="12505">
                  <c:v>4.0393999999999999E-13</c:v>
                </c:pt>
                <c:pt idx="12506">
                  <c:v>2.7632400000000001E-13</c:v>
                </c:pt>
                <c:pt idx="12507">
                  <c:v>2.7632400000000001E-13</c:v>
                </c:pt>
                <c:pt idx="12508">
                  <c:v>8.1747599999999998E-13</c:v>
                </c:pt>
                <c:pt idx="12509">
                  <c:v>8.1747599999999998E-13</c:v>
                </c:pt>
                <c:pt idx="12510">
                  <c:v>4.9659499999999997E-13</c:v>
                </c:pt>
                <c:pt idx="12511">
                  <c:v>4.9659499999999997E-13</c:v>
                </c:pt>
                <c:pt idx="12512">
                  <c:v>2.97385E-13</c:v>
                </c:pt>
                <c:pt idx="12513">
                  <c:v>2.97385E-13</c:v>
                </c:pt>
                <c:pt idx="12514">
                  <c:v>7.8135499999999996E-13</c:v>
                </c:pt>
                <c:pt idx="12515">
                  <c:v>7.8135499999999996E-13</c:v>
                </c:pt>
                <c:pt idx="12516">
                  <c:v>2.78598E-13</c:v>
                </c:pt>
                <c:pt idx="12517">
                  <c:v>2.78598E-13</c:v>
                </c:pt>
                <c:pt idx="12518">
                  <c:v>3.5461399999999998E-13</c:v>
                </c:pt>
                <c:pt idx="12519">
                  <c:v>3.5461399999999998E-13</c:v>
                </c:pt>
                <c:pt idx="12520">
                  <c:v>3.7464700000000001E-13</c:v>
                </c:pt>
                <c:pt idx="12521">
                  <c:v>3.7464700000000001E-13</c:v>
                </c:pt>
                <c:pt idx="12522">
                  <c:v>7.9122599999999996E-13</c:v>
                </c:pt>
                <c:pt idx="12523">
                  <c:v>7.9122599999999996E-13</c:v>
                </c:pt>
                <c:pt idx="12524">
                  <c:v>3.09385E-13</c:v>
                </c:pt>
                <c:pt idx="12525">
                  <c:v>3.09385E-13</c:v>
                </c:pt>
                <c:pt idx="12526">
                  <c:v>3.3596700000000002E-13</c:v>
                </c:pt>
                <c:pt idx="12527">
                  <c:v>3.3596700000000002E-13</c:v>
                </c:pt>
                <c:pt idx="12528">
                  <c:v>4.8966699999999996E-13</c:v>
                </c:pt>
                <c:pt idx="12529">
                  <c:v>4.8966699999999996E-13</c:v>
                </c:pt>
                <c:pt idx="12530">
                  <c:v>3.4716599999999999E-13</c:v>
                </c:pt>
                <c:pt idx="12531">
                  <c:v>3.4716599999999999E-13</c:v>
                </c:pt>
                <c:pt idx="12532">
                  <c:v>3.9097899999999999E-13</c:v>
                </c:pt>
                <c:pt idx="12533">
                  <c:v>3.9097899999999999E-13</c:v>
                </c:pt>
                <c:pt idx="12534">
                  <c:v>5.0801200000000002E-13</c:v>
                </c:pt>
                <c:pt idx="12535">
                  <c:v>5.0801200000000002E-13</c:v>
                </c:pt>
                <c:pt idx="12536">
                  <c:v>1.02787E-11</c:v>
                </c:pt>
                <c:pt idx="12537">
                  <c:v>1.02787E-11</c:v>
                </c:pt>
                <c:pt idx="12538">
                  <c:v>3.66781E-13</c:v>
                </c:pt>
                <c:pt idx="12539">
                  <c:v>3.66781E-13</c:v>
                </c:pt>
                <c:pt idx="12540">
                  <c:v>3.3442100000000002E-13</c:v>
                </c:pt>
                <c:pt idx="12541">
                  <c:v>3.3442100000000002E-13</c:v>
                </c:pt>
                <c:pt idx="12542">
                  <c:v>3.18426E-13</c:v>
                </c:pt>
                <c:pt idx="12543">
                  <c:v>3.18426E-13</c:v>
                </c:pt>
                <c:pt idx="12544">
                  <c:v>3.3420299999999999E-13</c:v>
                </c:pt>
                <c:pt idx="12545">
                  <c:v>3.3420299999999999E-13</c:v>
                </c:pt>
                <c:pt idx="12546">
                  <c:v>9.5013699999999991E-13</c:v>
                </c:pt>
                <c:pt idx="12547">
                  <c:v>9.5013699999999991E-13</c:v>
                </c:pt>
                <c:pt idx="12548">
                  <c:v>6.6147300000000002E-13</c:v>
                </c:pt>
                <c:pt idx="12549">
                  <c:v>6.6147300000000002E-13</c:v>
                </c:pt>
                <c:pt idx="12550">
                  <c:v>3.40808E-13</c:v>
                </c:pt>
                <c:pt idx="12551">
                  <c:v>3.40808E-13</c:v>
                </c:pt>
                <c:pt idx="12552">
                  <c:v>2.8404000000000002E-13</c:v>
                </c:pt>
                <c:pt idx="12553">
                  <c:v>2.8404000000000002E-13</c:v>
                </c:pt>
                <c:pt idx="12554">
                  <c:v>4.0560300000000002E-13</c:v>
                </c:pt>
                <c:pt idx="12555">
                  <c:v>4.0560300000000002E-13</c:v>
                </c:pt>
                <c:pt idx="12556">
                  <c:v>3.2235100000000001E-13</c:v>
                </c:pt>
                <c:pt idx="12557">
                  <c:v>3.2235100000000001E-13</c:v>
                </c:pt>
                <c:pt idx="12558">
                  <c:v>8.0650999999999996E-13</c:v>
                </c:pt>
                <c:pt idx="12559">
                  <c:v>8.0650999999999996E-13</c:v>
                </c:pt>
                <c:pt idx="12560">
                  <c:v>1.1762299999999999E-12</c:v>
                </c:pt>
                <c:pt idx="12561">
                  <c:v>1.1762299999999999E-12</c:v>
                </c:pt>
                <c:pt idx="12562">
                  <c:v>2.7427300000000002E-13</c:v>
                </c:pt>
                <c:pt idx="12563">
                  <c:v>2.7427300000000002E-13</c:v>
                </c:pt>
                <c:pt idx="12564">
                  <c:v>4.5159199999999999E-13</c:v>
                </c:pt>
                <c:pt idx="12565">
                  <c:v>4.5159199999999999E-13</c:v>
                </c:pt>
                <c:pt idx="12566">
                  <c:v>2.6964199999999999E-13</c:v>
                </c:pt>
                <c:pt idx="12567">
                  <c:v>2.6964199999999999E-13</c:v>
                </c:pt>
                <c:pt idx="12568">
                  <c:v>7.4958599999999995E-13</c:v>
                </c:pt>
                <c:pt idx="12569">
                  <c:v>7.4958599999999995E-13</c:v>
                </c:pt>
                <c:pt idx="12570">
                  <c:v>4.2552699999999999E-13</c:v>
                </c:pt>
                <c:pt idx="12571">
                  <c:v>4.2552699999999999E-13</c:v>
                </c:pt>
                <c:pt idx="12572">
                  <c:v>3.1887400000000002E-13</c:v>
                </c:pt>
                <c:pt idx="12573">
                  <c:v>3.1887400000000002E-13</c:v>
                </c:pt>
                <c:pt idx="12574">
                  <c:v>3.6651200000000001E-13</c:v>
                </c:pt>
                <c:pt idx="12575">
                  <c:v>3.6651200000000001E-13</c:v>
                </c:pt>
                <c:pt idx="12576">
                  <c:v>3.1311700000000002E-13</c:v>
                </c:pt>
                <c:pt idx="12577">
                  <c:v>3.1311700000000002E-13</c:v>
                </c:pt>
                <c:pt idx="12578">
                  <c:v>4.2651700000000002E-13</c:v>
                </c:pt>
                <c:pt idx="12579">
                  <c:v>4.2651700000000002E-13</c:v>
                </c:pt>
                <c:pt idx="12580">
                  <c:v>2.86249E-13</c:v>
                </c:pt>
                <c:pt idx="12581">
                  <c:v>2.86249E-13</c:v>
                </c:pt>
                <c:pt idx="12582">
                  <c:v>4.0106500000000002E-13</c:v>
                </c:pt>
                <c:pt idx="12583">
                  <c:v>4.0106500000000002E-13</c:v>
                </c:pt>
                <c:pt idx="12584">
                  <c:v>4.4188699999999997E-12</c:v>
                </c:pt>
                <c:pt idx="12585">
                  <c:v>4.4188699999999997E-12</c:v>
                </c:pt>
                <c:pt idx="12586">
                  <c:v>3.2775199999999999E-13</c:v>
                </c:pt>
                <c:pt idx="12587">
                  <c:v>3.2775199999999999E-13</c:v>
                </c:pt>
                <c:pt idx="12588">
                  <c:v>3.3932500000000002E-13</c:v>
                </c:pt>
                <c:pt idx="12589">
                  <c:v>3.3932500000000002E-13</c:v>
                </c:pt>
                <c:pt idx="12590">
                  <c:v>3.6457400000000002E-13</c:v>
                </c:pt>
                <c:pt idx="12591">
                  <c:v>3.6457400000000002E-13</c:v>
                </c:pt>
                <c:pt idx="12592">
                  <c:v>2.7012099999999999E-13</c:v>
                </c:pt>
                <c:pt idx="12593">
                  <c:v>2.7012099999999999E-13</c:v>
                </c:pt>
                <c:pt idx="12594">
                  <c:v>2.8193199999999998E-13</c:v>
                </c:pt>
                <c:pt idx="12595">
                  <c:v>2.8193199999999998E-13</c:v>
                </c:pt>
                <c:pt idx="12596">
                  <c:v>3.0420099999999998E-13</c:v>
                </c:pt>
                <c:pt idx="12597">
                  <c:v>3.0420099999999998E-13</c:v>
                </c:pt>
                <c:pt idx="12598">
                  <c:v>7.9396799999999995E-13</c:v>
                </c:pt>
                <c:pt idx="12599">
                  <c:v>7.9396799999999995E-13</c:v>
                </c:pt>
                <c:pt idx="12600">
                  <c:v>3.5099100000000002E-13</c:v>
                </c:pt>
                <c:pt idx="12601">
                  <c:v>3.5099100000000002E-13</c:v>
                </c:pt>
                <c:pt idx="12602">
                  <c:v>3.5668199999999999E-13</c:v>
                </c:pt>
                <c:pt idx="12603">
                  <c:v>3.5668199999999999E-13</c:v>
                </c:pt>
                <c:pt idx="12604">
                  <c:v>3.6555699999999999E-13</c:v>
                </c:pt>
                <c:pt idx="12605">
                  <c:v>3.6555699999999999E-13</c:v>
                </c:pt>
                <c:pt idx="12606">
                  <c:v>4.1981799999999998E-13</c:v>
                </c:pt>
                <c:pt idx="12607">
                  <c:v>4.1981799999999998E-13</c:v>
                </c:pt>
                <c:pt idx="12608">
                  <c:v>3.3518199999999998E-13</c:v>
                </c:pt>
                <c:pt idx="12609">
                  <c:v>3.3518199999999998E-13</c:v>
                </c:pt>
                <c:pt idx="12610">
                  <c:v>3.0406200000000001E-13</c:v>
                </c:pt>
                <c:pt idx="12611">
                  <c:v>3.0406200000000001E-13</c:v>
                </c:pt>
                <c:pt idx="12612">
                  <c:v>2.8287199999999998E-13</c:v>
                </c:pt>
                <c:pt idx="12613">
                  <c:v>2.8287199999999998E-13</c:v>
                </c:pt>
                <c:pt idx="12614">
                  <c:v>3.58035E-13</c:v>
                </c:pt>
                <c:pt idx="12615">
                  <c:v>3.58035E-13</c:v>
                </c:pt>
                <c:pt idx="12616">
                  <c:v>7.8816299999999996E-13</c:v>
                </c:pt>
                <c:pt idx="12617">
                  <c:v>7.8816299999999996E-13</c:v>
                </c:pt>
                <c:pt idx="12618">
                  <c:v>2.7990500000000001E-13</c:v>
                </c:pt>
                <c:pt idx="12619">
                  <c:v>2.7990500000000001E-13</c:v>
                </c:pt>
                <c:pt idx="12620">
                  <c:v>2.7602000000000002E-13</c:v>
                </c:pt>
                <c:pt idx="12621">
                  <c:v>2.7602000000000002E-13</c:v>
                </c:pt>
                <c:pt idx="12622">
                  <c:v>2.9386299999999999E-13</c:v>
                </c:pt>
                <c:pt idx="12623">
                  <c:v>2.9386299999999999E-13</c:v>
                </c:pt>
                <c:pt idx="12624">
                  <c:v>8.5155000000000004E-13</c:v>
                </c:pt>
                <c:pt idx="12625">
                  <c:v>8.5155000000000004E-13</c:v>
                </c:pt>
                <c:pt idx="12626">
                  <c:v>5.3033099999999999E-13</c:v>
                </c:pt>
                <c:pt idx="12627">
                  <c:v>5.3033099999999999E-13</c:v>
                </c:pt>
                <c:pt idx="12628">
                  <c:v>6.6470500000000004E-13</c:v>
                </c:pt>
                <c:pt idx="12629">
                  <c:v>6.6470500000000004E-13</c:v>
                </c:pt>
                <c:pt idx="12630">
                  <c:v>2.75419E-12</c:v>
                </c:pt>
                <c:pt idx="12631">
                  <c:v>2.75419E-12</c:v>
                </c:pt>
                <c:pt idx="12632">
                  <c:v>3.05177E-13</c:v>
                </c:pt>
                <c:pt idx="12633">
                  <c:v>3.05177E-13</c:v>
                </c:pt>
                <c:pt idx="12634">
                  <c:v>3.0842599999999999E-13</c:v>
                </c:pt>
                <c:pt idx="12635">
                  <c:v>3.0842599999999999E-13</c:v>
                </c:pt>
                <c:pt idx="12636">
                  <c:v>7.7740399999999999E-13</c:v>
                </c:pt>
                <c:pt idx="12637">
                  <c:v>7.7740399999999999E-13</c:v>
                </c:pt>
                <c:pt idx="12638">
                  <c:v>2.8324900000000001E-13</c:v>
                </c:pt>
                <c:pt idx="12639">
                  <c:v>2.8324900000000001E-13</c:v>
                </c:pt>
                <c:pt idx="12640">
                  <c:v>2.8250300000000002E-13</c:v>
                </c:pt>
                <c:pt idx="12641">
                  <c:v>2.8250300000000002E-13</c:v>
                </c:pt>
                <c:pt idx="12642">
                  <c:v>9.5108199999999997E-12</c:v>
                </c:pt>
                <c:pt idx="12643">
                  <c:v>9.5108199999999997E-12</c:v>
                </c:pt>
                <c:pt idx="12644">
                  <c:v>2.9840299999999999E-13</c:v>
                </c:pt>
                <c:pt idx="12645">
                  <c:v>2.9840299999999999E-13</c:v>
                </c:pt>
                <c:pt idx="12646">
                  <c:v>2.83728E-13</c:v>
                </c:pt>
                <c:pt idx="12647">
                  <c:v>2.83728E-13</c:v>
                </c:pt>
                <c:pt idx="12648">
                  <c:v>3.6665000000000001E-13</c:v>
                </c:pt>
                <c:pt idx="12649">
                  <c:v>3.6665000000000001E-13</c:v>
                </c:pt>
                <c:pt idx="12650">
                  <c:v>3.4718300000000001E-13</c:v>
                </c:pt>
                <c:pt idx="12651">
                  <c:v>3.4718300000000001E-13</c:v>
                </c:pt>
                <c:pt idx="12652">
                  <c:v>2.8278699999999998E-13</c:v>
                </c:pt>
                <c:pt idx="12653">
                  <c:v>2.8278699999999998E-13</c:v>
                </c:pt>
                <c:pt idx="12654">
                  <c:v>2.8370199999999999E-13</c:v>
                </c:pt>
                <c:pt idx="12655">
                  <c:v>2.8370199999999999E-13</c:v>
                </c:pt>
                <c:pt idx="12656">
                  <c:v>3.5734000000000002E-13</c:v>
                </c:pt>
                <c:pt idx="12657">
                  <c:v>3.5734000000000002E-13</c:v>
                </c:pt>
                <c:pt idx="12658">
                  <c:v>3.9599500000000002E-13</c:v>
                </c:pt>
                <c:pt idx="12659">
                  <c:v>3.9599500000000002E-13</c:v>
                </c:pt>
                <c:pt idx="12660">
                  <c:v>2.6264400000000002E-13</c:v>
                </c:pt>
                <c:pt idx="12661">
                  <c:v>2.6264400000000002E-13</c:v>
                </c:pt>
                <c:pt idx="12662">
                  <c:v>4.3536200000000002E-13</c:v>
                </c:pt>
                <c:pt idx="12663">
                  <c:v>4.3536200000000002E-13</c:v>
                </c:pt>
                <c:pt idx="12664">
                  <c:v>2.94253E-13</c:v>
                </c:pt>
                <c:pt idx="12665">
                  <c:v>2.94253E-13</c:v>
                </c:pt>
                <c:pt idx="12666">
                  <c:v>4.0709600000000002E-13</c:v>
                </c:pt>
                <c:pt idx="12667">
                  <c:v>4.0709600000000002E-13</c:v>
                </c:pt>
                <c:pt idx="12668">
                  <c:v>2.8024900000000002E-13</c:v>
                </c:pt>
                <c:pt idx="12669">
                  <c:v>2.8024900000000002E-13</c:v>
                </c:pt>
                <c:pt idx="12670">
                  <c:v>7.9550200000000004E-13</c:v>
                </c:pt>
                <c:pt idx="12671">
                  <c:v>7.9550200000000004E-13</c:v>
                </c:pt>
                <c:pt idx="12672">
                  <c:v>7.1570699999999997E-13</c:v>
                </c:pt>
                <c:pt idx="12673">
                  <c:v>7.1570699999999997E-13</c:v>
                </c:pt>
                <c:pt idx="12674">
                  <c:v>5.1881799999999996E-13</c:v>
                </c:pt>
                <c:pt idx="12675">
                  <c:v>5.1881799999999996E-13</c:v>
                </c:pt>
                <c:pt idx="12676">
                  <c:v>7.5490299999999996E-13</c:v>
                </c:pt>
                <c:pt idx="12677">
                  <c:v>7.5490299999999996E-13</c:v>
                </c:pt>
                <c:pt idx="12678">
                  <c:v>7.5336700000000004E-13</c:v>
                </c:pt>
                <c:pt idx="12679">
                  <c:v>7.5336700000000004E-13</c:v>
                </c:pt>
                <c:pt idx="12680">
                  <c:v>2.65222E-13</c:v>
                </c:pt>
                <c:pt idx="12681">
                  <c:v>2.65222E-13</c:v>
                </c:pt>
                <c:pt idx="12682">
                  <c:v>7.6030499999999996E-13</c:v>
                </c:pt>
                <c:pt idx="12683">
                  <c:v>7.6030499999999996E-13</c:v>
                </c:pt>
                <c:pt idx="12684">
                  <c:v>3.9384700000000002E-13</c:v>
                </c:pt>
                <c:pt idx="12685">
                  <c:v>3.9384700000000002E-13</c:v>
                </c:pt>
                <c:pt idx="12686">
                  <c:v>3.9617499999999998E-13</c:v>
                </c:pt>
                <c:pt idx="12687">
                  <c:v>3.9617499999999998E-13</c:v>
                </c:pt>
                <c:pt idx="12688">
                  <c:v>4.0275999999999999E-13</c:v>
                </c:pt>
                <c:pt idx="12689">
                  <c:v>4.0275999999999999E-13</c:v>
                </c:pt>
                <c:pt idx="12690">
                  <c:v>3.7819200000000002E-13</c:v>
                </c:pt>
                <c:pt idx="12691">
                  <c:v>3.7819200000000002E-13</c:v>
                </c:pt>
                <c:pt idx="12692">
                  <c:v>4.7914799999999999E-13</c:v>
                </c:pt>
                <c:pt idx="12693">
                  <c:v>4.7914799999999999E-13</c:v>
                </c:pt>
                <c:pt idx="12694">
                  <c:v>3.2621200000000002E-13</c:v>
                </c:pt>
                <c:pt idx="12695">
                  <c:v>3.2621200000000002E-13</c:v>
                </c:pt>
                <c:pt idx="12696">
                  <c:v>3.25499E-13</c:v>
                </c:pt>
                <c:pt idx="12697">
                  <c:v>3.25499E-13</c:v>
                </c:pt>
                <c:pt idx="12698">
                  <c:v>7.6295900000000004E-13</c:v>
                </c:pt>
                <c:pt idx="12699">
                  <c:v>7.6295900000000004E-13</c:v>
                </c:pt>
                <c:pt idx="12700">
                  <c:v>4.3154300000000001E-13</c:v>
                </c:pt>
                <c:pt idx="12701">
                  <c:v>4.3154300000000001E-13</c:v>
                </c:pt>
                <c:pt idx="12702">
                  <c:v>4.3894899999999999E-13</c:v>
                </c:pt>
                <c:pt idx="12703">
                  <c:v>4.3894899999999999E-13</c:v>
                </c:pt>
                <c:pt idx="12704">
                  <c:v>3.42728E-13</c:v>
                </c:pt>
                <c:pt idx="12705">
                  <c:v>3.42728E-13</c:v>
                </c:pt>
                <c:pt idx="12706">
                  <c:v>3.1106800000000001E-13</c:v>
                </c:pt>
                <c:pt idx="12707">
                  <c:v>3.1106800000000001E-13</c:v>
                </c:pt>
                <c:pt idx="12708">
                  <c:v>2.7020899999999999E-13</c:v>
                </c:pt>
                <c:pt idx="12709">
                  <c:v>2.7020899999999999E-13</c:v>
                </c:pt>
                <c:pt idx="12710">
                  <c:v>8.3292199999999999E-13</c:v>
                </c:pt>
                <c:pt idx="12711">
                  <c:v>8.3292199999999999E-13</c:v>
                </c:pt>
                <c:pt idx="12712">
                  <c:v>2.7692399999999998E-13</c:v>
                </c:pt>
                <c:pt idx="12713">
                  <c:v>2.7692399999999998E-13</c:v>
                </c:pt>
                <c:pt idx="12714">
                  <c:v>3.21005E-13</c:v>
                </c:pt>
                <c:pt idx="12715">
                  <c:v>3.21005E-13</c:v>
                </c:pt>
                <c:pt idx="12716">
                  <c:v>3.4151699999999998E-13</c:v>
                </c:pt>
                <c:pt idx="12717">
                  <c:v>3.4151699999999998E-13</c:v>
                </c:pt>
                <c:pt idx="12718">
                  <c:v>2.7539800000000002E-13</c:v>
                </c:pt>
                <c:pt idx="12719">
                  <c:v>2.7539800000000002E-13</c:v>
                </c:pt>
                <c:pt idx="12720">
                  <c:v>2.79469E-13</c:v>
                </c:pt>
                <c:pt idx="12721">
                  <c:v>2.79469E-13</c:v>
                </c:pt>
                <c:pt idx="12722">
                  <c:v>5.0041799999999996E-13</c:v>
                </c:pt>
                <c:pt idx="12723">
                  <c:v>5.0041799999999996E-13</c:v>
                </c:pt>
                <c:pt idx="12724">
                  <c:v>3.5407999999999999E-13</c:v>
                </c:pt>
                <c:pt idx="12725">
                  <c:v>3.5407999999999999E-13</c:v>
                </c:pt>
                <c:pt idx="12726">
                  <c:v>4.6158599999999997E-13</c:v>
                </c:pt>
                <c:pt idx="12727">
                  <c:v>4.6158599999999997E-13</c:v>
                </c:pt>
                <c:pt idx="12728">
                  <c:v>1.3022700000000001E-12</c:v>
                </c:pt>
                <c:pt idx="12729">
                  <c:v>1.3022700000000001E-12</c:v>
                </c:pt>
                <c:pt idx="12730">
                  <c:v>3.4665399999999998E-13</c:v>
                </c:pt>
                <c:pt idx="12731">
                  <c:v>3.4665399999999998E-13</c:v>
                </c:pt>
                <c:pt idx="12732">
                  <c:v>3.2782299999999998E-13</c:v>
                </c:pt>
                <c:pt idx="12733">
                  <c:v>3.2782299999999998E-13</c:v>
                </c:pt>
                <c:pt idx="12734">
                  <c:v>4.37631E-13</c:v>
                </c:pt>
                <c:pt idx="12735">
                  <c:v>4.37631E-13</c:v>
                </c:pt>
                <c:pt idx="12736">
                  <c:v>3.36238E-13</c:v>
                </c:pt>
                <c:pt idx="12737">
                  <c:v>3.36238E-13</c:v>
                </c:pt>
                <c:pt idx="12738">
                  <c:v>3.9217499999999999E-13</c:v>
                </c:pt>
                <c:pt idx="12739">
                  <c:v>3.9217499999999999E-13</c:v>
                </c:pt>
                <c:pt idx="12740">
                  <c:v>3.4012900000000001E-13</c:v>
                </c:pt>
                <c:pt idx="12741">
                  <c:v>3.4012900000000001E-13</c:v>
                </c:pt>
                <c:pt idx="12742">
                  <c:v>2.7571300000000001E-13</c:v>
                </c:pt>
                <c:pt idx="12743">
                  <c:v>2.7571300000000001E-13</c:v>
                </c:pt>
                <c:pt idx="12744">
                  <c:v>8.1849200000000002E-13</c:v>
                </c:pt>
                <c:pt idx="12745">
                  <c:v>8.1849200000000002E-13</c:v>
                </c:pt>
                <c:pt idx="12746">
                  <c:v>3.49842E-13</c:v>
                </c:pt>
                <c:pt idx="12747">
                  <c:v>3.49842E-13</c:v>
                </c:pt>
                <c:pt idx="12748">
                  <c:v>7.9795299999999996E-13</c:v>
                </c:pt>
                <c:pt idx="12749">
                  <c:v>7.9795299999999996E-13</c:v>
                </c:pt>
                <c:pt idx="12750">
                  <c:v>2.6883699999999998E-13</c:v>
                </c:pt>
                <c:pt idx="12751">
                  <c:v>2.6883699999999998E-13</c:v>
                </c:pt>
                <c:pt idx="12752">
                  <c:v>2.6754399999999998E-13</c:v>
                </c:pt>
                <c:pt idx="12753">
                  <c:v>2.6754399999999998E-13</c:v>
                </c:pt>
                <c:pt idx="12754">
                  <c:v>7.1315199999999999E-13</c:v>
                </c:pt>
                <c:pt idx="12755">
                  <c:v>7.1315199999999999E-13</c:v>
                </c:pt>
                <c:pt idx="12756">
                  <c:v>1.5004600000000001E-10</c:v>
                </c:pt>
                <c:pt idx="12757">
                  <c:v>1.5004600000000001E-10</c:v>
                </c:pt>
                <c:pt idx="12758">
                  <c:v>4.3527500000000002E-11</c:v>
                </c:pt>
                <c:pt idx="12759">
                  <c:v>4.3527500000000002E-11</c:v>
                </c:pt>
                <c:pt idx="12760">
                  <c:v>2.6576200000000001E-13</c:v>
                </c:pt>
                <c:pt idx="12761">
                  <c:v>2.6576200000000001E-13</c:v>
                </c:pt>
                <c:pt idx="12762">
                  <c:v>7.1605999999999998E-13</c:v>
                </c:pt>
                <c:pt idx="12763">
                  <c:v>7.1605999999999998E-13</c:v>
                </c:pt>
                <c:pt idx="12764">
                  <c:v>2.81889E-13</c:v>
                </c:pt>
                <c:pt idx="12765">
                  <c:v>2.81889E-13</c:v>
                </c:pt>
                <c:pt idx="12766">
                  <c:v>4.2346800000000002E-13</c:v>
                </c:pt>
                <c:pt idx="12767">
                  <c:v>4.2346800000000002E-13</c:v>
                </c:pt>
                <c:pt idx="12768">
                  <c:v>2.84295E-13</c:v>
                </c:pt>
                <c:pt idx="12769">
                  <c:v>2.84295E-13</c:v>
                </c:pt>
                <c:pt idx="12770">
                  <c:v>3.2070400000000002E-13</c:v>
                </c:pt>
                <c:pt idx="12771">
                  <c:v>3.2070400000000002E-13</c:v>
                </c:pt>
                <c:pt idx="12772">
                  <c:v>2.8212599999999999E-13</c:v>
                </c:pt>
                <c:pt idx="12773">
                  <c:v>2.8212599999999999E-13</c:v>
                </c:pt>
                <c:pt idx="12774">
                  <c:v>8.2713700000000003E-13</c:v>
                </c:pt>
                <c:pt idx="12775">
                  <c:v>8.2713700000000003E-13</c:v>
                </c:pt>
                <c:pt idx="12776">
                  <c:v>2.70034E-13</c:v>
                </c:pt>
                <c:pt idx="12777">
                  <c:v>2.70034E-13</c:v>
                </c:pt>
                <c:pt idx="12778">
                  <c:v>2.86839E-13</c:v>
                </c:pt>
                <c:pt idx="12779">
                  <c:v>2.86839E-13</c:v>
                </c:pt>
                <c:pt idx="12780">
                  <c:v>3.56104E-13</c:v>
                </c:pt>
                <c:pt idx="12781">
                  <c:v>3.56104E-13</c:v>
                </c:pt>
                <c:pt idx="12782">
                  <c:v>2.7832400000000001E-13</c:v>
                </c:pt>
                <c:pt idx="12783">
                  <c:v>2.7832400000000001E-13</c:v>
                </c:pt>
                <c:pt idx="12784">
                  <c:v>2.9190500000000001E-13</c:v>
                </c:pt>
                <c:pt idx="12785">
                  <c:v>2.9190500000000001E-13</c:v>
                </c:pt>
                <c:pt idx="12786">
                  <c:v>7.7418700000000004E-13</c:v>
                </c:pt>
                <c:pt idx="12787">
                  <c:v>7.7418700000000004E-13</c:v>
                </c:pt>
                <c:pt idx="12788">
                  <c:v>2.72251E-13</c:v>
                </c:pt>
                <c:pt idx="12789">
                  <c:v>2.72251E-13</c:v>
                </c:pt>
                <c:pt idx="12790">
                  <c:v>4.3464799999999998E-13</c:v>
                </c:pt>
                <c:pt idx="12791">
                  <c:v>4.3464799999999998E-13</c:v>
                </c:pt>
                <c:pt idx="12792">
                  <c:v>3.02847E-13</c:v>
                </c:pt>
                <c:pt idx="12793">
                  <c:v>3.02847E-13</c:v>
                </c:pt>
                <c:pt idx="12794">
                  <c:v>3.6621700000000001E-13</c:v>
                </c:pt>
                <c:pt idx="12795">
                  <c:v>3.6621700000000001E-13</c:v>
                </c:pt>
                <c:pt idx="12796">
                  <c:v>2.6966100000000001E-13</c:v>
                </c:pt>
                <c:pt idx="12797">
                  <c:v>2.6966100000000001E-13</c:v>
                </c:pt>
                <c:pt idx="12798">
                  <c:v>6.1269900000000003E-13</c:v>
                </c:pt>
                <c:pt idx="12799">
                  <c:v>6.1269900000000003E-13</c:v>
                </c:pt>
                <c:pt idx="12800">
                  <c:v>6.7963200000000005E-13</c:v>
                </c:pt>
                <c:pt idx="12801">
                  <c:v>6.7963200000000005E-13</c:v>
                </c:pt>
                <c:pt idx="12802">
                  <c:v>6.7385499999999996E-13</c:v>
                </c:pt>
                <c:pt idx="12803">
                  <c:v>6.7385499999999996E-13</c:v>
                </c:pt>
                <c:pt idx="12804">
                  <c:v>1.0388100000000001E-12</c:v>
                </c:pt>
                <c:pt idx="12805">
                  <c:v>1.0388100000000001E-12</c:v>
                </c:pt>
                <c:pt idx="12806">
                  <c:v>8.0419300000000004E-13</c:v>
                </c:pt>
                <c:pt idx="12807">
                  <c:v>8.0419300000000004E-13</c:v>
                </c:pt>
                <c:pt idx="12808">
                  <c:v>8.3959800000000003E-13</c:v>
                </c:pt>
                <c:pt idx="12809">
                  <c:v>8.3959800000000003E-13</c:v>
                </c:pt>
                <c:pt idx="12810">
                  <c:v>7.8914300000000002E-13</c:v>
                </c:pt>
                <c:pt idx="12811">
                  <c:v>7.8914300000000002E-13</c:v>
                </c:pt>
                <c:pt idx="12812">
                  <c:v>1.1776600000000001E-12</c:v>
                </c:pt>
                <c:pt idx="12813">
                  <c:v>1.1776600000000001E-12</c:v>
                </c:pt>
                <c:pt idx="12814">
                  <c:v>1.1028699999999999E-12</c:v>
                </c:pt>
                <c:pt idx="12815">
                  <c:v>1.1028699999999999E-12</c:v>
                </c:pt>
                <c:pt idx="12816">
                  <c:v>5.8181199999999996E-13</c:v>
                </c:pt>
                <c:pt idx="12817">
                  <c:v>5.8181199999999996E-13</c:v>
                </c:pt>
                <c:pt idx="12818">
                  <c:v>1.1164799999999999E-12</c:v>
                </c:pt>
                <c:pt idx="12819">
                  <c:v>1.1164799999999999E-12</c:v>
                </c:pt>
                <c:pt idx="12820">
                  <c:v>6.80948E-13</c:v>
                </c:pt>
                <c:pt idx="12821">
                  <c:v>6.80948E-13</c:v>
                </c:pt>
                <c:pt idx="12822">
                  <c:v>5.4103299999999998E-13</c:v>
                </c:pt>
                <c:pt idx="12823">
                  <c:v>5.4103299999999998E-13</c:v>
                </c:pt>
                <c:pt idx="12824">
                  <c:v>6.6057500000000004E-13</c:v>
                </c:pt>
                <c:pt idx="12825">
                  <c:v>6.6057500000000004E-13</c:v>
                </c:pt>
                <c:pt idx="12826">
                  <c:v>5.2642099999999996E-13</c:v>
                </c:pt>
                <c:pt idx="12827">
                  <c:v>5.2642099999999996E-13</c:v>
                </c:pt>
                <c:pt idx="12828">
                  <c:v>6.0577599999999998E-13</c:v>
                </c:pt>
                <c:pt idx="12829">
                  <c:v>6.0577599999999998E-13</c:v>
                </c:pt>
                <c:pt idx="12830">
                  <c:v>6.4278199999999996E-13</c:v>
                </c:pt>
                <c:pt idx="12831">
                  <c:v>6.4278199999999996E-13</c:v>
                </c:pt>
                <c:pt idx="12832">
                  <c:v>5.53914E-13</c:v>
                </c:pt>
                <c:pt idx="12833">
                  <c:v>5.53914E-13</c:v>
                </c:pt>
                <c:pt idx="12834">
                  <c:v>6.2087699999999996E-13</c:v>
                </c:pt>
                <c:pt idx="12835">
                  <c:v>6.2087699999999996E-13</c:v>
                </c:pt>
                <c:pt idx="12836">
                  <c:v>5.6676600000000003E-13</c:v>
                </c:pt>
                <c:pt idx="12837">
                  <c:v>5.6676600000000003E-13</c:v>
                </c:pt>
                <c:pt idx="12838">
                  <c:v>5.9290899999999997E-13</c:v>
                </c:pt>
                <c:pt idx="12839">
                  <c:v>5.9290899999999997E-13</c:v>
                </c:pt>
                <c:pt idx="12840">
                  <c:v>5.3840700000000001E-13</c:v>
                </c:pt>
                <c:pt idx="12841">
                  <c:v>5.3840700000000001E-13</c:v>
                </c:pt>
                <c:pt idx="12842">
                  <c:v>7.2269400000000001E-13</c:v>
                </c:pt>
                <c:pt idx="12843">
                  <c:v>7.2269400000000001E-13</c:v>
                </c:pt>
                <c:pt idx="12844">
                  <c:v>6.1778499999999998E-13</c:v>
                </c:pt>
                <c:pt idx="12845">
                  <c:v>6.1778499999999998E-13</c:v>
                </c:pt>
                <c:pt idx="12846">
                  <c:v>6.3263799999999997E-13</c:v>
                </c:pt>
                <c:pt idx="12847">
                  <c:v>6.3263799999999997E-13</c:v>
                </c:pt>
                <c:pt idx="12848">
                  <c:v>5.7304999999999997E-13</c:v>
                </c:pt>
                <c:pt idx="12849">
                  <c:v>5.7304999999999997E-13</c:v>
                </c:pt>
                <c:pt idx="12850">
                  <c:v>6.0827799999999997E-13</c:v>
                </c:pt>
                <c:pt idx="12851">
                  <c:v>6.0827799999999997E-13</c:v>
                </c:pt>
                <c:pt idx="12852">
                  <c:v>1.0749E-12</c:v>
                </c:pt>
                <c:pt idx="12853">
                  <c:v>1.0749E-12</c:v>
                </c:pt>
                <c:pt idx="12854">
                  <c:v>5.50356E-13</c:v>
                </c:pt>
                <c:pt idx="12855">
                  <c:v>5.50356E-13</c:v>
                </c:pt>
                <c:pt idx="12856">
                  <c:v>1.55817E-12</c:v>
                </c:pt>
                <c:pt idx="12857">
                  <c:v>1.55817E-12</c:v>
                </c:pt>
                <c:pt idx="12858">
                  <c:v>7.2489299999999997E-13</c:v>
                </c:pt>
                <c:pt idx="12859">
                  <c:v>7.2489299999999997E-13</c:v>
                </c:pt>
                <c:pt idx="12860">
                  <c:v>1.05792E-12</c:v>
                </c:pt>
                <c:pt idx="12861">
                  <c:v>1.05792E-12</c:v>
                </c:pt>
                <c:pt idx="12862">
                  <c:v>1.09397E-12</c:v>
                </c:pt>
                <c:pt idx="12863">
                  <c:v>1.09397E-12</c:v>
                </c:pt>
                <c:pt idx="12864">
                  <c:v>1.0558E-12</c:v>
                </c:pt>
                <c:pt idx="12865">
                  <c:v>1.0558E-12</c:v>
                </c:pt>
                <c:pt idx="12866">
                  <c:v>6.2031499999999997E-13</c:v>
                </c:pt>
                <c:pt idx="12867">
                  <c:v>6.2031499999999997E-13</c:v>
                </c:pt>
                <c:pt idx="12868">
                  <c:v>5.6420699999999996E-13</c:v>
                </c:pt>
                <c:pt idx="12869">
                  <c:v>5.6420699999999996E-13</c:v>
                </c:pt>
                <c:pt idx="12870">
                  <c:v>5.5804499999999997E-13</c:v>
                </c:pt>
                <c:pt idx="12871">
                  <c:v>5.5804499999999997E-13</c:v>
                </c:pt>
                <c:pt idx="12872">
                  <c:v>5.9144500000000001E-13</c:v>
                </c:pt>
                <c:pt idx="12873">
                  <c:v>5.9144500000000001E-13</c:v>
                </c:pt>
                <c:pt idx="12874">
                  <c:v>1.0996000000000001E-12</c:v>
                </c:pt>
                <c:pt idx="12875">
                  <c:v>1.0996000000000001E-12</c:v>
                </c:pt>
                <c:pt idx="12876">
                  <c:v>1.0151E-12</c:v>
                </c:pt>
                <c:pt idx="12877">
                  <c:v>1.0151E-12</c:v>
                </c:pt>
                <c:pt idx="12878">
                  <c:v>6.6377899999999995E-13</c:v>
                </c:pt>
                <c:pt idx="12879">
                  <c:v>6.6377899999999995E-13</c:v>
                </c:pt>
                <c:pt idx="12880">
                  <c:v>1.7693300000000001E-12</c:v>
                </c:pt>
                <c:pt idx="12881">
                  <c:v>1.7693300000000001E-12</c:v>
                </c:pt>
                <c:pt idx="12882">
                  <c:v>6.0502399999999997E-13</c:v>
                </c:pt>
                <c:pt idx="12883">
                  <c:v>6.0502399999999997E-13</c:v>
                </c:pt>
                <c:pt idx="12884">
                  <c:v>5.4594600000000002E-13</c:v>
                </c:pt>
                <c:pt idx="12885">
                  <c:v>5.4594600000000002E-13</c:v>
                </c:pt>
                <c:pt idx="12886">
                  <c:v>2.60244E-12</c:v>
                </c:pt>
                <c:pt idx="12887">
                  <c:v>2.60244E-12</c:v>
                </c:pt>
                <c:pt idx="12888">
                  <c:v>7.1210200000000001E-13</c:v>
                </c:pt>
                <c:pt idx="12889">
                  <c:v>7.1210200000000001E-13</c:v>
                </c:pt>
                <c:pt idx="12890">
                  <c:v>5.8522499999999996E-13</c:v>
                </c:pt>
                <c:pt idx="12891">
                  <c:v>5.8522499999999996E-13</c:v>
                </c:pt>
                <c:pt idx="12892">
                  <c:v>5.7320000000000002E-13</c:v>
                </c:pt>
                <c:pt idx="12893">
                  <c:v>5.7320000000000002E-13</c:v>
                </c:pt>
                <c:pt idx="12894">
                  <c:v>1.1776299999999999E-12</c:v>
                </c:pt>
                <c:pt idx="12895">
                  <c:v>1.1776299999999999E-12</c:v>
                </c:pt>
                <c:pt idx="12896">
                  <c:v>6.2673300000000001E-13</c:v>
                </c:pt>
                <c:pt idx="12897">
                  <c:v>6.2673300000000001E-13</c:v>
                </c:pt>
                <c:pt idx="12898">
                  <c:v>1.25515E-12</c:v>
                </c:pt>
                <c:pt idx="12899">
                  <c:v>1.25515E-12</c:v>
                </c:pt>
                <c:pt idx="12900">
                  <c:v>5.7882999999999997E-13</c:v>
                </c:pt>
                <c:pt idx="12901">
                  <c:v>5.7882999999999997E-13</c:v>
                </c:pt>
                <c:pt idx="12902">
                  <c:v>6.6341499999999996E-13</c:v>
                </c:pt>
                <c:pt idx="12903">
                  <c:v>6.6341499999999996E-13</c:v>
                </c:pt>
                <c:pt idx="12904">
                  <c:v>5.8604399999999998E-13</c:v>
                </c:pt>
                <c:pt idx="12905">
                  <c:v>5.8604399999999998E-13</c:v>
                </c:pt>
                <c:pt idx="12906">
                  <c:v>7.3637300000000004E-13</c:v>
                </c:pt>
                <c:pt idx="12907">
                  <c:v>7.3637300000000004E-13</c:v>
                </c:pt>
                <c:pt idx="12908">
                  <c:v>1.1262799999999999E-12</c:v>
                </c:pt>
                <c:pt idx="12909">
                  <c:v>1.1262799999999999E-12</c:v>
                </c:pt>
                <c:pt idx="12910">
                  <c:v>6.5849400000000004E-13</c:v>
                </c:pt>
                <c:pt idx="12911">
                  <c:v>6.5849400000000004E-13</c:v>
                </c:pt>
                <c:pt idx="12912">
                  <c:v>7.2256799999999998E-13</c:v>
                </c:pt>
                <c:pt idx="12913">
                  <c:v>7.2256799999999998E-13</c:v>
                </c:pt>
                <c:pt idx="12914">
                  <c:v>1.2030099999999999E-12</c:v>
                </c:pt>
                <c:pt idx="12915">
                  <c:v>1.2030099999999999E-12</c:v>
                </c:pt>
                <c:pt idx="12916">
                  <c:v>6.8807300000000003E-13</c:v>
                </c:pt>
                <c:pt idx="12917">
                  <c:v>6.8807300000000003E-13</c:v>
                </c:pt>
                <c:pt idx="12918">
                  <c:v>1.08694E-12</c:v>
                </c:pt>
                <c:pt idx="12919">
                  <c:v>1.08694E-12</c:v>
                </c:pt>
                <c:pt idx="12920">
                  <c:v>6.2835700000000005E-13</c:v>
                </c:pt>
                <c:pt idx="12921">
                  <c:v>6.2835700000000005E-13</c:v>
                </c:pt>
                <c:pt idx="12922">
                  <c:v>5.4279800000000003E-13</c:v>
                </c:pt>
                <c:pt idx="12923">
                  <c:v>5.4279800000000003E-13</c:v>
                </c:pt>
                <c:pt idx="12924">
                  <c:v>7.5942899999999995E-13</c:v>
                </c:pt>
                <c:pt idx="12925">
                  <c:v>7.5942899999999995E-13</c:v>
                </c:pt>
                <c:pt idx="12926">
                  <c:v>6.6814199999999996E-13</c:v>
                </c:pt>
                <c:pt idx="12927">
                  <c:v>6.6814199999999996E-13</c:v>
                </c:pt>
                <c:pt idx="12928">
                  <c:v>6.2037799999999998E-13</c:v>
                </c:pt>
                <c:pt idx="12929">
                  <c:v>6.2037799999999998E-13</c:v>
                </c:pt>
                <c:pt idx="12930">
                  <c:v>5.4168699999999997E-13</c:v>
                </c:pt>
                <c:pt idx="12931">
                  <c:v>5.4168699999999997E-13</c:v>
                </c:pt>
                <c:pt idx="12932">
                  <c:v>5.5729299999999996E-13</c:v>
                </c:pt>
                <c:pt idx="12933">
                  <c:v>5.5729299999999996E-13</c:v>
                </c:pt>
                <c:pt idx="12934">
                  <c:v>5.4045699999999999E-13</c:v>
                </c:pt>
                <c:pt idx="12935">
                  <c:v>5.4045699999999999E-13</c:v>
                </c:pt>
                <c:pt idx="12936">
                  <c:v>6.3877199999999996E-13</c:v>
                </c:pt>
                <c:pt idx="12937">
                  <c:v>6.3877199999999996E-13</c:v>
                </c:pt>
                <c:pt idx="12938">
                  <c:v>6.4419300000000002E-13</c:v>
                </c:pt>
                <c:pt idx="12939">
                  <c:v>6.4419300000000002E-13</c:v>
                </c:pt>
                <c:pt idx="12940">
                  <c:v>5.5751499999999997E-13</c:v>
                </c:pt>
                <c:pt idx="12941">
                  <c:v>5.5751499999999997E-13</c:v>
                </c:pt>
                <c:pt idx="12942">
                  <c:v>5.4573000000000004E-13</c:v>
                </c:pt>
                <c:pt idx="12943">
                  <c:v>5.4573000000000004E-13</c:v>
                </c:pt>
                <c:pt idx="12944">
                  <c:v>6.5600300000000005E-13</c:v>
                </c:pt>
                <c:pt idx="12945">
                  <c:v>6.5600300000000005E-13</c:v>
                </c:pt>
                <c:pt idx="12946">
                  <c:v>6.2921399999999999E-13</c:v>
                </c:pt>
                <c:pt idx="12947">
                  <c:v>6.2921399999999999E-13</c:v>
                </c:pt>
                <c:pt idx="12948">
                  <c:v>5.92583E-13</c:v>
                </c:pt>
                <c:pt idx="12949">
                  <c:v>5.92583E-13</c:v>
                </c:pt>
                <c:pt idx="12950">
                  <c:v>1.2039299999999999E-12</c:v>
                </c:pt>
                <c:pt idx="12951">
                  <c:v>1.2039299999999999E-12</c:v>
                </c:pt>
                <c:pt idx="12952">
                  <c:v>6.2245299999999995E-13</c:v>
                </c:pt>
                <c:pt idx="12953">
                  <c:v>6.2245299999999995E-13</c:v>
                </c:pt>
                <c:pt idx="12954">
                  <c:v>1.00571E-12</c:v>
                </c:pt>
                <c:pt idx="12955">
                  <c:v>1.00571E-12</c:v>
                </c:pt>
                <c:pt idx="12956">
                  <c:v>7.5292600000000002E-13</c:v>
                </c:pt>
                <c:pt idx="12957">
                  <c:v>7.5292600000000002E-13</c:v>
                </c:pt>
                <c:pt idx="12958">
                  <c:v>5.3699799999999999E-13</c:v>
                </c:pt>
                <c:pt idx="12959">
                  <c:v>5.3699799999999999E-13</c:v>
                </c:pt>
                <c:pt idx="12960">
                  <c:v>5.5701500000000003E-13</c:v>
                </c:pt>
                <c:pt idx="12961">
                  <c:v>5.5701500000000003E-13</c:v>
                </c:pt>
                <c:pt idx="12962">
                  <c:v>6.6554799999999998E-13</c:v>
                </c:pt>
                <c:pt idx="12963">
                  <c:v>6.6554799999999998E-13</c:v>
                </c:pt>
                <c:pt idx="12964">
                  <c:v>1.0648399999999999E-12</c:v>
                </c:pt>
                <c:pt idx="12965">
                  <c:v>1.0648399999999999E-12</c:v>
                </c:pt>
                <c:pt idx="12966">
                  <c:v>1.05291E-12</c:v>
                </c:pt>
                <c:pt idx="12967">
                  <c:v>1.05291E-12</c:v>
                </c:pt>
                <c:pt idx="12968">
                  <c:v>5.4142400000000002E-13</c:v>
                </c:pt>
                <c:pt idx="12969">
                  <c:v>5.4142400000000002E-13</c:v>
                </c:pt>
                <c:pt idx="12970">
                  <c:v>6.3293199999999995E-13</c:v>
                </c:pt>
                <c:pt idx="12971">
                  <c:v>6.3293199999999995E-13</c:v>
                </c:pt>
                <c:pt idx="12972">
                  <c:v>1.0645499999999999E-12</c:v>
                </c:pt>
                <c:pt idx="12973">
                  <c:v>1.0645499999999999E-12</c:v>
                </c:pt>
                <c:pt idx="12974">
                  <c:v>5.5952499999999998E-13</c:v>
                </c:pt>
                <c:pt idx="12975">
                  <c:v>5.5952499999999998E-13</c:v>
                </c:pt>
                <c:pt idx="12976">
                  <c:v>5.8663900000000004E-13</c:v>
                </c:pt>
                <c:pt idx="12977">
                  <c:v>5.8663900000000004E-13</c:v>
                </c:pt>
                <c:pt idx="12978">
                  <c:v>6.1224199999999997E-13</c:v>
                </c:pt>
                <c:pt idx="12979">
                  <c:v>6.1224199999999997E-13</c:v>
                </c:pt>
                <c:pt idx="12980">
                  <c:v>1.0728599999999999E-12</c:v>
                </c:pt>
                <c:pt idx="12981">
                  <c:v>1.0728599999999999E-12</c:v>
                </c:pt>
                <c:pt idx="12982">
                  <c:v>5.5960800000000003E-13</c:v>
                </c:pt>
                <c:pt idx="12983">
                  <c:v>5.5960800000000003E-13</c:v>
                </c:pt>
                <c:pt idx="12984">
                  <c:v>5.9472899999999996E-13</c:v>
                </c:pt>
                <c:pt idx="12985">
                  <c:v>5.9472899999999996E-13</c:v>
                </c:pt>
                <c:pt idx="12986">
                  <c:v>7.2314399999999997E-13</c:v>
                </c:pt>
                <c:pt idx="12987">
                  <c:v>7.2314399999999997E-13</c:v>
                </c:pt>
                <c:pt idx="12988">
                  <c:v>1.1301E-12</c:v>
                </c:pt>
                <c:pt idx="12989">
                  <c:v>1.1301E-12</c:v>
                </c:pt>
                <c:pt idx="12990">
                  <c:v>5.4674999999999997E-13</c:v>
                </c:pt>
                <c:pt idx="12991">
                  <c:v>5.4674999999999997E-13</c:v>
                </c:pt>
                <c:pt idx="12992">
                  <c:v>6.5032099999999997E-13</c:v>
                </c:pt>
                <c:pt idx="12993">
                  <c:v>6.5032099999999997E-13</c:v>
                </c:pt>
                <c:pt idx="12994">
                  <c:v>6.1174999999999999E-13</c:v>
                </c:pt>
                <c:pt idx="12995">
                  <c:v>6.1174999999999999E-13</c:v>
                </c:pt>
                <c:pt idx="12996">
                  <c:v>6.9487400000000003E-13</c:v>
                </c:pt>
                <c:pt idx="12997">
                  <c:v>6.9487400000000003E-13</c:v>
                </c:pt>
                <c:pt idx="12998">
                  <c:v>5.97865E-13</c:v>
                </c:pt>
                <c:pt idx="12999">
                  <c:v>5.97865E-13</c:v>
                </c:pt>
                <c:pt idx="13000">
                  <c:v>1.0503199999999999E-12</c:v>
                </c:pt>
                <c:pt idx="13001">
                  <c:v>1.0503199999999999E-12</c:v>
                </c:pt>
                <c:pt idx="13002">
                  <c:v>6.2624500000000002E-13</c:v>
                </c:pt>
                <c:pt idx="13003">
                  <c:v>6.2624500000000002E-13</c:v>
                </c:pt>
                <c:pt idx="13004">
                  <c:v>1.0101699999999999E-12</c:v>
                </c:pt>
                <c:pt idx="13005">
                  <c:v>1.0101699999999999E-12</c:v>
                </c:pt>
                <c:pt idx="13006">
                  <c:v>5.6500499999999997E-13</c:v>
                </c:pt>
                <c:pt idx="13007">
                  <c:v>5.6500499999999997E-13</c:v>
                </c:pt>
                <c:pt idx="13008">
                  <c:v>5.6035599999999996E-13</c:v>
                </c:pt>
                <c:pt idx="13009">
                  <c:v>5.6035599999999996E-13</c:v>
                </c:pt>
                <c:pt idx="13010">
                  <c:v>5.8796199999999999E-13</c:v>
                </c:pt>
                <c:pt idx="13011">
                  <c:v>5.8796199999999999E-13</c:v>
                </c:pt>
                <c:pt idx="13012">
                  <c:v>9.1865900000000003E-12</c:v>
                </c:pt>
                <c:pt idx="13013">
                  <c:v>9.1865900000000003E-12</c:v>
                </c:pt>
                <c:pt idx="13014">
                  <c:v>5.4454499999999998E-13</c:v>
                </c:pt>
                <c:pt idx="13015">
                  <c:v>5.4454499999999998E-13</c:v>
                </c:pt>
                <c:pt idx="13016">
                  <c:v>5.51628E-13</c:v>
                </c:pt>
                <c:pt idx="13017">
                  <c:v>5.51628E-13</c:v>
                </c:pt>
                <c:pt idx="13018">
                  <c:v>6.8905399999999996E-13</c:v>
                </c:pt>
                <c:pt idx="13019">
                  <c:v>6.8905399999999996E-13</c:v>
                </c:pt>
                <c:pt idx="13020">
                  <c:v>6.5999900000000004E-13</c:v>
                </c:pt>
                <c:pt idx="13021">
                  <c:v>6.5999900000000004E-13</c:v>
                </c:pt>
                <c:pt idx="13022">
                  <c:v>6.3414100000000003E-13</c:v>
                </c:pt>
                <c:pt idx="13023">
                  <c:v>6.3414100000000003E-13</c:v>
                </c:pt>
                <c:pt idx="13024">
                  <c:v>6.0365299999999997E-13</c:v>
                </c:pt>
                <c:pt idx="13025">
                  <c:v>6.0365299999999997E-13</c:v>
                </c:pt>
                <c:pt idx="13026">
                  <c:v>6.3767599999999998E-13</c:v>
                </c:pt>
                <c:pt idx="13027">
                  <c:v>6.3767599999999998E-13</c:v>
                </c:pt>
                <c:pt idx="13028">
                  <c:v>8.6551899999999996E-13</c:v>
                </c:pt>
                <c:pt idx="13029">
                  <c:v>8.6551899999999996E-13</c:v>
                </c:pt>
                <c:pt idx="13030">
                  <c:v>5.6376899999999996E-13</c:v>
                </c:pt>
                <c:pt idx="13031">
                  <c:v>5.6376899999999996E-13</c:v>
                </c:pt>
                <c:pt idx="13032">
                  <c:v>7.14738E-13</c:v>
                </c:pt>
                <c:pt idx="13033">
                  <c:v>7.14738E-13</c:v>
                </c:pt>
                <c:pt idx="13034">
                  <c:v>6.4007000000000002E-13</c:v>
                </c:pt>
                <c:pt idx="13035">
                  <c:v>6.4007000000000002E-13</c:v>
                </c:pt>
                <c:pt idx="13036">
                  <c:v>5.5460099999999995E-13</c:v>
                </c:pt>
                <c:pt idx="13037">
                  <c:v>5.5460099999999995E-13</c:v>
                </c:pt>
                <c:pt idx="13038">
                  <c:v>5.8393199999999996E-13</c:v>
                </c:pt>
                <c:pt idx="13039">
                  <c:v>5.8393199999999996E-13</c:v>
                </c:pt>
                <c:pt idx="13040">
                  <c:v>6.1292600000000001E-13</c:v>
                </c:pt>
                <c:pt idx="13041">
                  <c:v>6.1292600000000001E-13</c:v>
                </c:pt>
                <c:pt idx="13042">
                  <c:v>5.5873500000000004E-13</c:v>
                </c:pt>
                <c:pt idx="13043">
                  <c:v>5.5873500000000004E-13</c:v>
                </c:pt>
                <c:pt idx="13044">
                  <c:v>1.00214E-12</c:v>
                </c:pt>
                <c:pt idx="13045">
                  <c:v>1.00214E-12</c:v>
                </c:pt>
                <c:pt idx="13046">
                  <c:v>5.6698699999999998E-13</c:v>
                </c:pt>
                <c:pt idx="13047">
                  <c:v>5.6698699999999998E-13</c:v>
                </c:pt>
                <c:pt idx="13048">
                  <c:v>5.5270599999999999E-13</c:v>
                </c:pt>
                <c:pt idx="13049">
                  <c:v>5.5270599999999999E-13</c:v>
                </c:pt>
                <c:pt idx="13050">
                  <c:v>1.06558E-12</c:v>
                </c:pt>
                <c:pt idx="13051">
                  <c:v>1.06558E-12</c:v>
                </c:pt>
                <c:pt idx="13052">
                  <c:v>7.5828500000000003E-13</c:v>
                </c:pt>
                <c:pt idx="13053">
                  <c:v>7.5828500000000003E-13</c:v>
                </c:pt>
                <c:pt idx="13054">
                  <c:v>1.12066E-12</c:v>
                </c:pt>
                <c:pt idx="13055">
                  <c:v>1.12066E-12</c:v>
                </c:pt>
                <c:pt idx="13056">
                  <c:v>5.6790000000000003E-13</c:v>
                </c:pt>
                <c:pt idx="13057">
                  <c:v>5.6790000000000003E-13</c:v>
                </c:pt>
                <c:pt idx="13058">
                  <c:v>5.3928200000000004E-13</c:v>
                </c:pt>
                <c:pt idx="13059">
                  <c:v>5.3928200000000004E-13</c:v>
                </c:pt>
                <c:pt idx="13060">
                  <c:v>5.5552400000000003E-13</c:v>
                </c:pt>
                <c:pt idx="13061">
                  <c:v>5.5552400000000003E-13</c:v>
                </c:pt>
                <c:pt idx="13062">
                  <c:v>6.3653899999999996E-13</c:v>
                </c:pt>
                <c:pt idx="13063">
                  <c:v>6.3653899999999996E-13</c:v>
                </c:pt>
                <c:pt idx="13064">
                  <c:v>5.6304399999999998E-13</c:v>
                </c:pt>
                <c:pt idx="13065">
                  <c:v>5.6304399999999998E-13</c:v>
                </c:pt>
                <c:pt idx="13066">
                  <c:v>5.7477200000000003E-13</c:v>
                </c:pt>
                <c:pt idx="13067">
                  <c:v>5.7477200000000003E-13</c:v>
                </c:pt>
                <c:pt idx="13068">
                  <c:v>7.4935599999999996E-13</c:v>
                </c:pt>
                <c:pt idx="13069">
                  <c:v>7.4935599999999996E-13</c:v>
                </c:pt>
                <c:pt idx="13070">
                  <c:v>6.7310400000000002E-13</c:v>
                </c:pt>
                <c:pt idx="13071">
                  <c:v>6.7310400000000002E-13</c:v>
                </c:pt>
                <c:pt idx="13072">
                  <c:v>6.0293000000000004E-13</c:v>
                </c:pt>
                <c:pt idx="13073">
                  <c:v>6.0293000000000004E-13</c:v>
                </c:pt>
                <c:pt idx="13074">
                  <c:v>1.57898E-12</c:v>
                </c:pt>
                <c:pt idx="13075">
                  <c:v>1.57898E-12</c:v>
                </c:pt>
                <c:pt idx="13076">
                  <c:v>6.0305800000000001E-13</c:v>
                </c:pt>
                <c:pt idx="13077">
                  <c:v>6.0305800000000001E-13</c:v>
                </c:pt>
                <c:pt idx="13078">
                  <c:v>6.2369599999999997E-13</c:v>
                </c:pt>
                <c:pt idx="13079">
                  <c:v>6.2369599999999997E-13</c:v>
                </c:pt>
                <c:pt idx="13080">
                  <c:v>1.1645800000000001E-12</c:v>
                </c:pt>
                <c:pt idx="13081">
                  <c:v>1.1645800000000001E-12</c:v>
                </c:pt>
                <c:pt idx="13082">
                  <c:v>5.8973400000000004E-13</c:v>
                </c:pt>
                <c:pt idx="13083">
                  <c:v>5.8973400000000004E-13</c:v>
                </c:pt>
                <c:pt idx="13084">
                  <c:v>6.6650000000000004E-13</c:v>
                </c:pt>
                <c:pt idx="13085">
                  <c:v>6.6650000000000004E-13</c:v>
                </c:pt>
                <c:pt idx="13086">
                  <c:v>5.5419699999999999E-13</c:v>
                </c:pt>
                <c:pt idx="13087">
                  <c:v>5.5419699999999999E-13</c:v>
                </c:pt>
                <c:pt idx="13088">
                  <c:v>6.0987099999999998E-13</c:v>
                </c:pt>
                <c:pt idx="13089">
                  <c:v>6.0987099999999998E-13</c:v>
                </c:pt>
                <c:pt idx="13090">
                  <c:v>5.21258E-13</c:v>
                </c:pt>
                <c:pt idx="13091">
                  <c:v>5.21258E-13</c:v>
                </c:pt>
                <c:pt idx="13092">
                  <c:v>5.72328E-13</c:v>
                </c:pt>
                <c:pt idx="13093">
                  <c:v>5.72328E-13</c:v>
                </c:pt>
                <c:pt idx="13094">
                  <c:v>6.7828600000000004E-13</c:v>
                </c:pt>
                <c:pt idx="13095">
                  <c:v>6.7828600000000004E-13</c:v>
                </c:pt>
                <c:pt idx="13096">
                  <c:v>5.7219099999999998E-13</c:v>
                </c:pt>
                <c:pt idx="13097">
                  <c:v>5.7219099999999998E-13</c:v>
                </c:pt>
                <c:pt idx="13098">
                  <c:v>1.18597E-12</c:v>
                </c:pt>
                <c:pt idx="13099">
                  <c:v>1.18597E-12</c:v>
                </c:pt>
                <c:pt idx="13100">
                  <c:v>1.2578299999999999E-12</c:v>
                </c:pt>
                <c:pt idx="13101">
                  <c:v>1.2578299999999999E-12</c:v>
                </c:pt>
                <c:pt idx="13102">
                  <c:v>5.9308300000000005E-13</c:v>
                </c:pt>
                <c:pt idx="13103">
                  <c:v>5.9308300000000005E-13</c:v>
                </c:pt>
                <c:pt idx="13104">
                  <c:v>5.9675599999999999E-13</c:v>
                </c:pt>
                <c:pt idx="13105">
                  <c:v>5.9675599999999999E-13</c:v>
                </c:pt>
                <c:pt idx="13106">
                  <c:v>5.5243600000000003E-13</c:v>
                </c:pt>
                <c:pt idx="13107">
                  <c:v>5.5243600000000003E-13</c:v>
                </c:pt>
                <c:pt idx="13108">
                  <c:v>5.5411400000000004E-13</c:v>
                </c:pt>
                <c:pt idx="13109">
                  <c:v>5.5411400000000004E-13</c:v>
                </c:pt>
                <c:pt idx="13110">
                  <c:v>5.8361699999999998E-13</c:v>
                </c:pt>
                <c:pt idx="13111">
                  <c:v>5.8361699999999998E-13</c:v>
                </c:pt>
                <c:pt idx="13112">
                  <c:v>1.0191E-12</c:v>
                </c:pt>
                <c:pt idx="13113">
                  <c:v>1.0191E-12</c:v>
                </c:pt>
                <c:pt idx="13114">
                  <c:v>7.1508199999999996E-13</c:v>
                </c:pt>
                <c:pt idx="13115">
                  <c:v>7.1508199999999996E-13</c:v>
                </c:pt>
                <c:pt idx="13116">
                  <c:v>6.8687799999999995E-13</c:v>
                </c:pt>
                <c:pt idx="13117">
                  <c:v>6.8687799999999995E-13</c:v>
                </c:pt>
                <c:pt idx="13118">
                  <c:v>1.3110999999999999E-12</c:v>
                </c:pt>
                <c:pt idx="13119">
                  <c:v>1.3110999999999999E-12</c:v>
                </c:pt>
                <c:pt idx="13120">
                  <c:v>5.8404799999999998E-13</c:v>
                </c:pt>
                <c:pt idx="13121">
                  <c:v>5.8404799999999998E-13</c:v>
                </c:pt>
                <c:pt idx="13122">
                  <c:v>6.1033600000000002E-13</c:v>
                </c:pt>
                <c:pt idx="13123">
                  <c:v>6.1033600000000002E-13</c:v>
                </c:pt>
                <c:pt idx="13124">
                  <c:v>1.121E-12</c:v>
                </c:pt>
                <c:pt idx="13125">
                  <c:v>1.121E-12</c:v>
                </c:pt>
                <c:pt idx="13126">
                  <c:v>6.9027000000000005E-13</c:v>
                </c:pt>
                <c:pt idx="13127">
                  <c:v>6.9027000000000005E-13</c:v>
                </c:pt>
                <c:pt idx="13128">
                  <c:v>1.1301900000000001E-12</c:v>
                </c:pt>
                <c:pt idx="13129">
                  <c:v>1.1301900000000001E-12</c:v>
                </c:pt>
                <c:pt idx="13130">
                  <c:v>5.8614399999999995E-13</c:v>
                </c:pt>
                <c:pt idx="13131">
                  <c:v>5.8614399999999995E-13</c:v>
                </c:pt>
                <c:pt idx="13132">
                  <c:v>1.0298800000000001E-12</c:v>
                </c:pt>
                <c:pt idx="13133">
                  <c:v>1.0298800000000001E-12</c:v>
                </c:pt>
                <c:pt idx="13134">
                  <c:v>1.0371500000000001E-12</c:v>
                </c:pt>
                <c:pt idx="13135">
                  <c:v>1.0371500000000001E-12</c:v>
                </c:pt>
                <c:pt idx="13136">
                  <c:v>5.8118800000000003E-13</c:v>
                </c:pt>
                <c:pt idx="13137">
                  <c:v>5.8118800000000003E-13</c:v>
                </c:pt>
                <c:pt idx="13138">
                  <c:v>5.6048199999999999E-13</c:v>
                </c:pt>
                <c:pt idx="13139">
                  <c:v>5.6048199999999999E-13</c:v>
                </c:pt>
                <c:pt idx="13140">
                  <c:v>5.4539699999999996E-13</c:v>
                </c:pt>
                <c:pt idx="13141">
                  <c:v>5.4539699999999996E-13</c:v>
                </c:pt>
                <c:pt idx="13142">
                  <c:v>1.5635800000000001E-12</c:v>
                </c:pt>
                <c:pt idx="13143">
                  <c:v>1.5635800000000001E-12</c:v>
                </c:pt>
                <c:pt idx="13144">
                  <c:v>6.1012700000000003E-13</c:v>
                </c:pt>
                <c:pt idx="13145">
                  <c:v>6.1012700000000003E-13</c:v>
                </c:pt>
                <c:pt idx="13146">
                  <c:v>5.9035200000000005E-13</c:v>
                </c:pt>
                <c:pt idx="13147">
                  <c:v>5.9035200000000005E-13</c:v>
                </c:pt>
                <c:pt idx="13148">
                  <c:v>7.2274499999999997E-13</c:v>
                </c:pt>
                <c:pt idx="13149">
                  <c:v>7.2274499999999997E-13</c:v>
                </c:pt>
                <c:pt idx="13150">
                  <c:v>1.0222400000000001E-12</c:v>
                </c:pt>
                <c:pt idx="13151">
                  <c:v>1.0222400000000001E-12</c:v>
                </c:pt>
                <c:pt idx="13152">
                  <c:v>5.5503499999999997E-13</c:v>
                </c:pt>
                <c:pt idx="13153">
                  <c:v>5.5503499999999997E-13</c:v>
                </c:pt>
                <c:pt idx="13154">
                  <c:v>6.4280700000000005E-13</c:v>
                </c:pt>
                <c:pt idx="13155">
                  <c:v>6.4280700000000005E-13</c:v>
                </c:pt>
                <c:pt idx="13156">
                  <c:v>6.37813E-13</c:v>
                </c:pt>
                <c:pt idx="13157">
                  <c:v>6.37813E-13</c:v>
                </c:pt>
                <c:pt idx="13158">
                  <c:v>1.0007799999999999E-12</c:v>
                </c:pt>
                <c:pt idx="13159">
                  <c:v>1.0007799999999999E-12</c:v>
                </c:pt>
                <c:pt idx="13160">
                  <c:v>8.0746699999999998E-13</c:v>
                </c:pt>
                <c:pt idx="13161">
                  <c:v>8.0746699999999998E-13</c:v>
                </c:pt>
                <c:pt idx="13162">
                  <c:v>6.2300299999999999E-13</c:v>
                </c:pt>
                <c:pt idx="13163">
                  <c:v>6.2300299999999999E-13</c:v>
                </c:pt>
                <c:pt idx="13164">
                  <c:v>7.3644999999999996E-13</c:v>
                </c:pt>
                <c:pt idx="13165">
                  <c:v>7.3644999999999996E-13</c:v>
                </c:pt>
                <c:pt idx="13166">
                  <c:v>5.6284699999999995E-13</c:v>
                </c:pt>
                <c:pt idx="13167">
                  <c:v>5.6284699999999995E-13</c:v>
                </c:pt>
                <c:pt idx="13168">
                  <c:v>5.7990200000000003E-13</c:v>
                </c:pt>
                <c:pt idx="13169">
                  <c:v>5.7990200000000003E-13</c:v>
                </c:pt>
                <c:pt idx="13170">
                  <c:v>9.7368099999999992E-13</c:v>
                </c:pt>
                <c:pt idx="13171">
                  <c:v>9.7368099999999992E-13</c:v>
                </c:pt>
                <c:pt idx="13172">
                  <c:v>6.0422300000000004E-13</c:v>
                </c:pt>
                <c:pt idx="13173">
                  <c:v>6.0422300000000004E-13</c:v>
                </c:pt>
                <c:pt idx="13174">
                  <c:v>5.6451500000000004E-13</c:v>
                </c:pt>
                <c:pt idx="13175">
                  <c:v>5.6451500000000004E-13</c:v>
                </c:pt>
                <c:pt idx="13176">
                  <c:v>5.7479199999999996E-13</c:v>
                </c:pt>
                <c:pt idx="13177">
                  <c:v>5.7479199999999996E-13</c:v>
                </c:pt>
                <c:pt idx="13178">
                  <c:v>5.6362299999999999E-13</c:v>
                </c:pt>
                <c:pt idx="13179">
                  <c:v>5.6362299999999999E-13</c:v>
                </c:pt>
                <c:pt idx="13180">
                  <c:v>1.0655000000000001E-12</c:v>
                </c:pt>
                <c:pt idx="13181">
                  <c:v>1.0655000000000001E-12</c:v>
                </c:pt>
                <c:pt idx="13182">
                  <c:v>5.3321099999999998E-13</c:v>
                </c:pt>
                <c:pt idx="13183">
                  <c:v>5.3321099999999998E-13</c:v>
                </c:pt>
                <c:pt idx="13184">
                  <c:v>1.1163E-12</c:v>
                </c:pt>
                <c:pt idx="13185">
                  <c:v>1.1163E-12</c:v>
                </c:pt>
                <c:pt idx="13186">
                  <c:v>5.69876E-13</c:v>
                </c:pt>
                <c:pt idx="13187">
                  <c:v>5.69876E-13</c:v>
                </c:pt>
                <c:pt idx="13188">
                  <c:v>5.8570499999999998E-13</c:v>
                </c:pt>
                <c:pt idx="13189">
                  <c:v>5.8570499999999998E-13</c:v>
                </c:pt>
                <c:pt idx="13190">
                  <c:v>1.0285199999999999E-12</c:v>
                </c:pt>
                <c:pt idx="13191">
                  <c:v>1.0285199999999999E-12</c:v>
                </c:pt>
                <c:pt idx="13192">
                  <c:v>5.5728700000000003E-13</c:v>
                </c:pt>
                <c:pt idx="13193">
                  <c:v>5.5728700000000003E-13</c:v>
                </c:pt>
                <c:pt idx="13194">
                  <c:v>5.7072499999999997E-13</c:v>
                </c:pt>
                <c:pt idx="13195">
                  <c:v>5.7072499999999997E-13</c:v>
                </c:pt>
                <c:pt idx="13196">
                  <c:v>1.1793099999999999E-12</c:v>
                </c:pt>
                <c:pt idx="13197">
                  <c:v>1.1793099999999999E-12</c:v>
                </c:pt>
                <c:pt idx="13198">
                  <c:v>7.1903700000000002E-13</c:v>
                </c:pt>
                <c:pt idx="13199">
                  <c:v>7.1903700000000002E-13</c:v>
                </c:pt>
                <c:pt idx="13200">
                  <c:v>3.8531E-13</c:v>
                </c:pt>
                <c:pt idx="13201">
                  <c:v>3.8531E-13</c:v>
                </c:pt>
                <c:pt idx="13202">
                  <c:v>3.6983500000000001E-13</c:v>
                </c:pt>
                <c:pt idx="13203">
                  <c:v>3.6983500000000001E-13</c:v>
                </c:pt>
                <c:pt idx="13204">
                  <c:v>2.7328700000000002E-13</c:v>
                </c:pt>
                <c:pt idx="13205">
                  <c:v>2.7328700000000002E-13</c:v>
                </c:pt>
                <c:pt idx="13206">
                  <c:v>2.6250699999999999E-13</c:v>
                </c:pt>
                <c:pt idx="13207">
                  <c:v>2.6250699999999999E-13</c:v>
                </c:pt>
                <c:pt idx="13208">
                  <c:v>7.8816199999999999E-13</c:v>
                </c:pt>
                <c:pt idx="13209">
                  <c:v>7.8816199999999999E-13</c:v>
                </c:pt>
                <c:pt idx="13210">
                  <c:v>3.6408199999999999E-13</c:v>
                </c:pt>
                <c:pt idx="13211">
                  <c:v>3.6408199999999999E-13</c:v>
                </c:pt>
                <c:pt idx="13212">
                  <c:v>4.53936E-13</c:v>
                </c:pt>
                <c:pt idx="13213">
                  <c:v>4.53936E-13</c:v>
                </c:pt>
                <c:pt idx="13214">
                  <c:v>3.7703099999999998E-13</c:v>
                </c:pt>
                <c:pt idx="13215">
                  <c:v>3.7703099999999998E-13</c:v>
                </c:pt>
                <c:pt idx="13216">
                  <c:v>3.5563900000000002E-13</c:v>
                </c:pt>
                <c:pt idx="13217">
                  <c:v>3.5563900000000002E-13</c:v>
                </c:pt>
                <c:pt idx="13218">
                  <c:v>2.7681500000000002E-13</c:v>
                </c:pt>
                <c:pt idx="13219">
                  <c:v>2.7681500000000002E-13</c:v>
                </c:pt>
                <c:pt idx="13220">
                  <c:v>3.57042E-13</c:v>
                </c:pt>
                <c:pt idx="13221">
                  <c:v>3.57042E-13</c:v>
                </c:pt>
                <c:pt idx="13222">
                  <c:v>3.0486299999999999E-13</c:v>
                </c:pt>
                <c:pt idx="13223">
                  <c:v>3.0486299999999999E-13</c:v>
                </c:pt>
                <c:pt idx="13224">
                  <c:v>8.9036100000000003E-13</c:v>
                </c:pt>
                <c:pt idx="13225">
                  <c:v>8.9036100000000003E-13</c:v>
                </c:pt>
                <c:pt idx="13226">
                  <c:v>3.6690400000000002E-13</c:v>
                </c:pt>
                <c:pt idx="13227">
                  <c:v>3.6690400000000002E-13</c:v>
                </c:pt>
                <c:pt idx="13228">
                  <c:v>3.5440499999999999E-13</c:v>
                </c:pt>
                <c:pt idx="13229">
                  <c:v>3.5440499999999999E-13</c:v>
                </c:pt>
                <c:pt idx="13230">
                  <c:v>4.0625999999999998E-13</c:v>
                </c:pt>
                <c:pt idx="13231">
                  <c:v>4.0625999999999998E-13</c:v>
                </c:pt>
                <c:pt idx="13232">
                  <c:v>4.0470600000000001E-13</c:v>
                </c:pt>
                <c:pt idx="13233">
                  <c:v>4.0470600000000001E-13</c:v>
                </c:pt>
                <c:pt idx="13234">
                  <c:v>7.5117899999999996E-13</c:v>
                </c:pt>
                <c:pt idx="13235">
                  <c:v>7.5117899999999996E-13</c:v>
                </c:pt>
                <c:pt idx="13236">
                  <c:v>7.5215399999999997E-13</c:v>
                </c:pt>
                <c:pt idx="13237">
                  <c:v>7.5215399999999997E-13</c:v>
                </c:pt>
                <c:pt idx="13238">
                  <c:v>7.4169899999999999E-13</c:v>
                </c:pt>
                <c:pt idx="13239">
                  <c:v>7.4169899999999999E-13</c:v>
                </c:pt>
                <c:pt idx="13240">
                  <c:v>3.7734899999999998E-13</c:v>
                </c:pt>
                <c:pt idx="13241">
                  <c:v>3.7734899999999998E-13</c:v>
                </c:pt>
                <c:pt idx="13242">
                  <c:v>2.6371800000000002E-13</c:v>
                </c:pt>
                <c:pt idx="13243">
                  <c:v>2.6371800000000002E-13</c:v>
                </c:pt>
                <c:pt idx="13244">
                  <c:v>3.3766599999999998E-13</c:v>
                </c:pt>
                <c:pt idx="13245">
                  <c:v>3.3766599999999998E-13</c:v>
                </c:pt>
                <c:pt idx="13246">
                  <c:v>4.1761200000000002E-13</c:v>
                </c:pt>
                <c:pt idx="13247">
                  <c:v>4.1761200000000002E-13</c:v>
                </c:pt>
                <c:pt idx="13248">
                  <c:v>3.2224399999999998E-13</c:v>
                </c:pt>
                <c:pt idx="13249">
                  <c:v>3.2224399999999998E-13</c:v>
                </c:pt>
                <c:pt idx="13250">
                  <c:v>3.6023099999999999E-13</c:v>
                </c:pt>
                <c:pt idx="13251">
                  <c:v>3.6023099999999999E-13</c:v>
                </c:pt>
                <c:pt idx="13252">
                  <c:v>1.28226E-12</c:v>
                </c:pt>
                <c:pt idx="13253">
                  <c:v>1.28226E-12</c:v>
                </c:pt>
                <c:pt idx="13254">
                  <c:v>4.00343E-13</c:v>
                </c:pt>
                <c:pt idx="13255">
                  <c:v>4.00343E-13</c:v>
                </c:pt>
                <c:pt idx="13256">
                  <c:v>2.69518E-13</c:v>
                </c:pt>
                <c:pt idx="13257">
                  <c:v>2.69518E-13</c:v>
                </c:pt>
                <c:pt idx="13258">
                  <c:v>8.6420099999999996E-13</c:v>
                </c:pt>
                <c:pt idx="13259">
                  <c:v>8.6420099999999996E-13</c:v>
                </c:pt>
                <c:pt idx="13260">
                  <c:v>5.5019900000000005E-13</c:v>
                </c:pt>
                <c:pt idx="13261">
                  <c:v>5.5019900000000005E-13</c:v>
                </c:pt>
                <c:pt idx="13262">
                  <c:v>3.1213E-13</c:v>
                </c:pt>
                <c:pt idx="13263">
                  <c:v>3.1213E-13</c:v>
                </c:pt>
                <c:pt idx="13264">
                  <c:v>4.3471400000000001E-13</c:v>
                </c:pt>
                <c:pt idx="13265">
                  <c:v>4.3471400000000001E-13</c:v>
                </c:pt>
                <c:pt idx="13266">
                  <c:v>5.1444900000000002E-13</c:v>
                </c:pt>
                <c:pt idx="13267">
                  <c:v>5.1444900000000002E-13</c:v>
                </c:pt>
                <c:pt idx="13268">
                  <c:v>2.6884800000000002E-13</c:v>
                </c:pt>
                <c:pt idx="13269">
                  <c:v>2.6884800000000002E-13</c:v>
                </c:pt>
                <c:pt idx="13270">
                  <c:v>2.8853600000000001E-13</c:v>
                </c:pt>
                <c:pt idx="13271">
                  <c:v>2.8853600000000001E-13</c:v>
                </c:pt>
                <c:pt idx="13272">
                  <c:v>3.0867199999999998E-13</c:v>
                </c:pt>
                <c:pt idx="13273">
                  <c:v>3.0867199999999998E-13</c:v>
                </c:pt>
                <c:pt idx="13274">
                  <c:v>2.6730699999999998E-13</c:v>
                </c:pt>
                <c:pt idx="13275">
                  <c:v>2.6730699999999998E-13</c:v>
                </c:pt>
                <c:pt idx="13276">
                  <c:v>3.80067E-13</c:v>
                </c:pt>
                <c:pt idx="13277">
                  <c:v>3.80067E-13</c:v>
                </c:pt>
                <c:pt idx="13278">
                  <c:v>3.53283E-13</c:v>
                </c:pt>
                <c:pt idx="13279">
                  <c:v>3.53283E-13</c:v>
                </c:pt>
                <c:pt idx="13280">
                  <c:v>7.9362000000000001E-13</c:v>
                </c:pt>
                <c:pt idx="13281">
                  <c:v>7.9362000000000001E-13</c:v>
                </c:pt>
                <c:pt idx="13282">
                  <c:v>3.37167E-13</c:v>
                </c:pt>
                <c:pt idx="13283">
                  <c:v>3.37167E-13</c:v>
                </c:pt>
                <c:pt idx="13284">
                  <c:v>7.4611800000000001E-13</c:v>
                </c:pt>
                <c:pt idx="13285">
                  <c:v>7.4611800000000001E-13</c:v>
                </c:pt>
                <c:pt idx="13286">
                  <c:v>3.4375499999999998E-13</c:v>
                </c:pt>
                <c:pt idx="13287">
                  <c:v>3.4375499999999998E-13</c:v>
                </c:pt>
                <c:pt idx="13288">
                  <c:v>2.8355199999999998E-13</c:v>
                </c:pt>
                <c:pt idx="13289">
                  <c:v>2.8355199999999998E-13</c:v>
                </c:pt>
                <c:pt idx="13290">
                  <c:v>3.0818700000000001E-13</c:v>
                </c:pt>
                <c:pt idx="13291">
                  <c:v>3.0818700000000001E-13</c:v>
                </c:pt>
                <c:pt idx="13292">
                  <c:v>2.6688499999999998E-13</c:v>
                </c:pt>
                <c:pt idx="13293">
                  <c:v>2.6688499999999998E-13</c:v>
                </c:pt>
                <c:pt idx="13294">
                  <c:v>1.27012E-12</c:v>
                </c:pt>
                <c:pt idx="13295">
                  <c:v>1.27012E-12</c:v>
                </c:pt>
                <c:pt idx="13296">
                  <c:v>4.3024600000000002E-13</c:v>
                </c:pt>
                <c:pt idx="13297">
                  <c:v>4.3024600000000002E-13</c:v>
                </c:pt>
                <c:pt idx="13298">
                  <c:v>8.7999999999999999E-13</c:v>
                </c:pt>
                <c:pt idx="13299">
                  <c:v>8.7999999999999999E-13</c:v>
                </c:pt>
                <c:pt idx="13300">
                  <c:v>3.4397399999999998E-13</c:v>
                </c:pt>
                <c:pt idx="13301">
                  <c:v>3.4397399999999998E-13</c:v>
                </c:pt>
                <c:pt idx="13302">
                  <c:v>3.5543499999999999E-13</c:v>
                </c:pt>
                <c:pt idx="13303">
                  <c:v>3.5543499999999999E-13</c:v>
                </c:pt>
                <c:pt idx="13304">
                  <c:v>3.3600400000000002E-13</c:v>
                </c:pt>
                <c:pt idx="13305">
                  <c:v>3.3600400000000002E-13</c:v>
                </c:pt>
                <c:pt idx="13306">
                  <c:v>4.0629900000000002E-13</c:v>
                </c:pt>
                <c:pt idx="13307">
                  <c:v>4.0629900000000002E-13</c:v>
                </c:pt>
                <c:pt idx="13308">
                  <c:v>2.7346299999999999E-13</c:v>
                </c:pt>
                <c:pt idx="13309">
                  <c:v>2.7346299999999999E-13</c:v>
                </c:pt>
                <c:pt idx="13310">
                  <c:v>3.22625E-13</c:v>
                </c:pt>
                <c:pt idx="13311">
                  <c:v>3.22625E-13</c:v>
                </c:pt>
                <c:pt idx="13312">
                  <c:v>3.4438800000000002E-13</c:v>
                </c:pt>
                <c:pt idx="13313">
                  <c:v>3.4438800000000002E-13</c:v>
                </c:pt>
                <c:pt idx="13314">
                  <c:v>9.3060100000000007E-13</c:v>
                </c:pt>
                <c:pt idx="13315">
                  <c:v>9.3060100000000007E-13</c:v>
                </c:pt>
                <c:pt idx="13316">
                  <c:v>3.5646200000000002E-13</c:v>
                </c:pt>
                <c:pt idx="13317">
                  <c:v>3.5646200000000002E-13</c:v>
                </c:pt>
                <c:pt idx="13318">
                  <c:v>3.3782000000000002E-13</c:v>
                </c:pt>
                <c:pt idx="13319">
                  <c:v>3.3782000000000002E-13</c:v>
                </c:pt>
                <c:pt idx="13320">
                  <c:v>8.3438899999999997E-13</c:v>
                </c:pt>
                <c:pt idx="13321">
                  <c:v>8.3438899999999997E-13</c:v>
                </c:pt>
                <c:pt idx="13322">
                  <c:v>3.9774600000000001E-13</c:v>
                </c:pt>
                <c:pt idx="13323">
                  <c:v>3.9774600000000001E-13</c:v>
                </c:pt>
                <c:pt idx="13324">
                  <c:v>2.7735400000000001E-13</c:v>
                </c:pt>
                <c:pt idx="13325">
                  <c:v>2.7735400000000001E-13</c:v>
                </c:pt>
                <c:pt idx="13326">
                  <c:v>2.6773000000000001E-13</c:v>
                </c:pt>
                <c:pt idx="13327">
                  <c:v>2.6773000000000001E-13</c:v>
                </c:pt>
                <c:pt idx="13328">
                  <c:v>3.8566600000000002E-13</c:v>
                </c:pt>
                <c:pt idx="13329">
                  <c:v>3.8566600000000002E-13</c:v>
                </c:pt>
                <c:pt idx="13330">
                  <c:v>7.48899E-13</c:v>
                </c:pt>
                <c:pt idx="13331">
                  <c:v>7.48899E-13</c:v>
                </c:pt>
                <c:pt idx="13332">
                  <c:v>2.6517299999999998E-13</c:v>
                </c:pt>
                <c:pt idx="13333">
                  <c:v>2.6517299999999998E-13</c:v>
                </c:pt>
                <c:pt idx="13334">
                  <c:v>3.0139399999999998E-13</c:v>
                </c:pt>
                <c:pt idx="13335">
                  <c:v>3.0139399999999998E-13</c:v>
                </c:pt>
                <c:pt idx="13336">
                  <c:v>3.6868599999999998E-13</c:v>
                </c:pt>
                <c:pt idx="13337">
                  <c:v>3.6868599999999998E-13</c:v>
                </c:pt>
                <c:pt idx="13338">
                  <c:v>3.72593E-13</c:v>
                </c:pt>
                <c:pt idx="13339">
                  <c:v>3.72593E-13</c:v>
                </c:pt>
                <c:pt idx="13340">
                  <c:v>2.7841999999999999E-13</c:v>
                </c:pt>
                <c:pt idx="13341">
                  <c:v>2.7841999999999999E-13</c:v>
                </c:pt>
                <c:pt idx="13342">
                  <c:v>2.6907699999999999E-13</c:v>
                </c:pt>
                <c:pt idx="13343">
                  <c:v>2.6907699999999999E-13</c:v>
                </c:pt>
                <c:pt idx="13344">
                  <c:v>7.9358100000000001E-13</c:v>
                </c:pt>
                <c:pt idx="13345">
                  <c:v>7.9358100000000001E-13</c:v>
                </c:pt>
                <c:pt idx="13346">
                  <c:v>4.4710800000000001E-13</c:v>
                </c:pt>
                <c:pt idx="13347">
                  <c:v>4.4710800000000001E-13</c:v>
                </c:pt>
                <c:pt idx="13348">
                  <c:v>3.1315600000000001E-13</c:v>
                </c:pt>
                <c:pt idx="13349">
                  <c:v>3.1315600000000001E-13</c:v>
                </c:pt>
                <c:pt idx="13350">
                  <c:v>3.6284199999999999E-13</c:v>
                </c:pt>
                <c:pt idx="13351">
                  <c:v>3.6284199999999999E-13</c:v>
                </c:pt>
                <c:pt idx="13352">
                  <c:v>9.7661000000000002E-13</c:v>
                </c:pt>
                <c:pt idx="13353">
                  <c:v>9.7661000000000002E-13</c:v>
                </c:pt>
                <c:pt idx="13354">
                  <c:v>2.7192700000000002E-13</c:v>
                </c:pt>
                <c:pt idx="13355">
                  <c:v>2.7192700000000002E-13</c:v>
                </c:pt>
                <c:pt idx="13356">
                  <c:v>3.6715599999999999E-13</c:v>
                </c:pt>
                <c:pt idx="13357">
                  <c:v>3.6715599999999999E-13</c:v>
                </c:pt>
                <c:pt idx="13358">
                  <c:v>2.6687399999999999E-13</c:v>
                </c:pt>
                <c:pt idx="13359">
                  <c:v>2.6687399999999999E-13</c:v>
                </c:pt>
                <c:pt idx="13360">
                  <c:v>3.2446500000000002E-13</c:v>
                </c:pt>
                <c:pt idx="13361">
                  <c:v>3.2446500000000002E-13</c:v>
                </c:pt>
                <c:pt idx="13362">
                  <c:v>7.5650699999999996E-13</c:v>
                </c:pt>
                <c:pt idx="13363">
                  <c:v>7.5650699999999996E-13</c:v>
                </c:pt>
                <c:pt idx="13364">
                  <c:v>2.6744000000000002E-13</c:v>
                </c:pt>
                <c:pt idx="13365">
                  <c:v>2.6744000000000002E-13</c:v>
                </c:pt>
                <c:pt idx="13366">
                  <c:v>2.7263999999999999E-13</c:v>
                </c:pt>
                <c:pt idx="13367">
                  <c:v>2.7263999999999999E-13</c:v>
                </c:pt>
                <c:pt idx="13368">
                  <c:v>8.5290899999999998E-13</c:v>
                </c:pt>
                <c:pt idx="13369">
                  <c:v>8.5290899999999998E-13</c:v>
                </c:pt>
                <c:pt idx="13370">
                  <c:v>4.3098100000000002E-13</c:v>
                </c:pt>
                <c:pt idx="13371">
                  <c:v>4.3098100000000002E-13</c:v>
                </c:pt>
                <c:pt idx="13372">
                  <c:v>2.7855000000000001E-13</c:v>
                </c:pt>
                <c:pt idx="13373">
                  <c:v>2.7855000000000001E-13</c:v>
                </c:pt>
                <c:pt idx="13374">
                  <c:v>2.7981399999999998E-13</c:v>
                </c:pt>
                <c:pt idx="13375">
                  <c:v>2.7981399999999998E-13</c:v>
                </c:pt>
                <c:pt idx="13376">
                  <c:v>2.62885E-13</c:v>
                </c:pt>
                <c:pt idx="13377">
                  <c:v>2.62885E-13</c:v>
                </c:pt>
                <c:pt idx="13378">
                  <c:v>3.9375099999999998E-13</c:v>
                </c:pt>
                <c:pt idx="13379">
                  <c:v>3.9375099999999998E-13</c:v>
                </c:pt>
                <c:pt idx="13380">
                  <c:v>8.6149799999999997E-13</c:v>
                </c:pt>
                <c:pt idx="13381">
                  <c:v>8.6149799999999997E-13</c:v>
                </c:pt>
                <c:pt idx="13382">
                  <c:v>3.7307300000000001E-13</c:v>
                </c:pt>
                <c:pt idx="13383">
                  <c:v>3.7307300000000001E-13</c:v>
                </c:pt>
                <c:pt idx="13384">
                  <c:v>3.18034E-13</c:v>
                </c:pt>
                <c:pt idx="13385">
                  <c:v>3.18034E-13</c:v>
                </c:pt>
                <c:pt idx="13386">
                  <c:v>2.7480300000000002E-13</c:v>
                </c:pt>
                <c:pt idx="13387">
                  <c:v>2.7480300000000002E-13</c:v>
                </c:pt>
                <c:pt idx="13388">
                  <c:v>7.6534299999999996E-13</c:v>
                </c:pt>
                <c:pt idx="13389">
                  <c:v>7.6534299999999996E-13</c:v>
                </c:pt>
                <c:pt idx="13390">
                  <c:v>3.1586400000000002E-13</c:v>
                </c:pt>
                <c:pt idx="13391">
                  <c:v>3.1586400000000002E-13</c:v>
                </c:pt>
                <c:pt idx="13392">
                  <c:v>7.6260499999999996E-13</c:v>
                </c:pt>
                <c:pt idx="13393">
                  <c:v>7.6260499999999996E-13</c:v>
                </c:pt>
                <c:pt idx="13394">
                  <c:v>2.73975E-13</c:v>
                </c:pt>
                <c:pt idx="13395">
                  <c:v>2.73975E-13</c:v>
                </c:pt>
                <c:pt idx="13396">
                  <c:v>3.89117E-13</c:v>
                </c:pt>
                <c:pt idx="13397">
                  <c:v>3.89117E-13</c:v>
                </c:pt>
                <c:pt idx="13398">
                  <c:v>2.6323699999999998E-13</c:v>
                </c:pt>
                <c:pt idx="13399">
                  <c:v>2.6323699999999998E-13</c:v>
                </c:pt>
                <c:pt idx="13400">
                  <c:v>2.6578599999999998E-13</c:v>
                </c:pt>
                <c:pt idx="13401">
                  <c:v>2.6578599999999998E-13</c:v>
                </c:pt>
                <c:pt idx="13402">
                  <c:v>2.6086799999999998E-13</c:v>
                </c:pt>
                <c:pt idx="13403">
                  <c:v>2.6086799999999998E-13</c:v>
                </c:pt>
                <c:pt idx="13404">
                  <c:v>7.4819299999999998E-13</c:v>
                </c:pt>
                <c:pt idx="13405">
                  <c:v>7.4819299999999998E-13</c:v>
                </c:pt>
                <c:pt idx="13406">
                  <c:v>2.6297100000000001E-13</c:v>
                </c:pt>
                <c:pt idx="13407">
                  <c:v>2.6297100000000001E-13</c:v>
                </c:pt>
                <c:pt idx="13408">
                  <c:v>8.0300799999999998E-13</c:v>
                </c:pt>
                <c:pt idx="13409">
                  <c:v>8.0300799999999998E-13</c:v>
                </c:pt>
                <c:pt idx="13410">
                  <c:v>3.1439199999999998E-13</c:v>
                </c:pt>
                <c:pt idx="13411">
                  <c:v>3.1439199999999998E-13</c:v>
                </c:pt>
                <c:pt idx="13412">
                  <c:v>3.6750199999999999E-13</c:v>
                </c:pt>
                <c:pt idx="13413">
                  <c:v>3.6750199999999999E-13</c:v>
                </c:pt>
                <c:pt idx="13414">
                  <c:v>2.6218E-13</c:v>
                </c:pt>
                <c:pt idx="13415">
                  <c:v>2.6218E-13</c:v>
                </c:pt>
                <c:pt idx="13416">
                  <c:v>2.738E-13</c:v>
                </c:pt>
                <c:pt idx="13417">
                  <c:v>2.738E-13</c:v>
                </c:pt>
                <c:pt idx="13418">
                  <c:v>2.6022400000000001E-13</c:v>
                </c:pt>
                <c:pt idx="13419">
                  <c:v>2.6022400000000001E-13</c:v>
                </c:pt>
                <c:pt idx="13420">
                  <c:v>6.8068600000000001E-13</c:v>
                </c:pt>
                <c:pt idx="13421">
                  <c:v>6.8068600000000001E-13</c:v>
                </c:pt>
                <c:pt idx="13422">
                  <c:v>1.80771E-12</c:v>
                </c:pt>
                <c:pt idx="13423">
                  <c:v>1.80771E-12</c:v>
                </c:pt>
                <c:pt idx="13424">
                  <c:v>3.6253000000000002E-13</c:v>
                </c:pt>
                <c:pt idx="13425">
                  <c:v>3.6253000000000002E-13</c:v>
                </c:pt>
                <c:pt idx="13426">
                  <c:v>2.67174E-13</c:v>
                </c:pt>
                <c:pt idx="13427">
                  <c:v>2.67174E-13</c:v>
                </c:pt>
                <c:pt idx="13428">
                  <c:v>3.84759E-13</c:v>
                </c:pt>
                <c:pt idx="13429">
                  <c:v>3.84759E-13</c:v>
                </c:pt>
                <c:pt idx="13430">
                  <c:v>3.2805599999999998E-13</c:v>
                </c:pt>
                <c:pt idx="13431">
                  <c:v>3.2805599999999998E-13</c:v>
                </c:pt>
                <c:pt idx="13432">
                  <c:v>8.8980799999999998E-13</c:v>
                </c:pt>
                <c:pt idx="13433">
                  <c:v>8.8980799999999998E-13</c:v>
                </c:pt>
                <c:pt idx="13434">
                  <c:v>4.3948900000000001E-13</c:v>
                </c:pt>
                <c:pt idx="13435">
                  <c:v>4.3948900000000001E-13</c:v>
                </c:pt>
                <c:pt idx="13436">
                  <c:v>5.0044700000000004E-13</c:v>
                </c:pt>
                <c:pt idx="13437">
                  <c:v>5.0044700000000004E-13</c:v>
                </c:pt>
                <c:pt idx="13438">
                  <c:v>3.6066199999999999E-13</c:v>
                </c:pt>
                <c:pt idx="13439">
                  <c:v>3.6066199999999999E-13</c:v>
                </c:pt>
                <c:pt idx="13440">
                  <c:v>3.9191800000000002E-13</c:v>
                </c:pt>
                <c:pt idx="13441">
                  <c:v>3.9191800000000002E-13</c:v>
                </c:pt>
                <c:pt idx="13442">
                  <c:v>3.17428E-13</c:v>
                </c:pt>
                <c:pt idx="13443">
                  <c:v>3.17428E-13</c:v>
                </c:pt>
                <c:pt idx="13444">
                  <c:v>4.0879299999999998E-13</c:v>
                </c:pt>
                <c:pt idx="13445">
                  <c:v>4.0879299999999998E-13</c:v>
                </c:pt>
                <c:pt idx="13446">
                  <c:v>2.6850299999999998E-13</c:v>
                </c:pt>
                <c:pt idx="13447">
                  <c:v>2.6850299999999998E-13</c:v>
                </c:pt>
                <c:pt idx="13448">
                  <c:v>3.8445100000000001E-13</c:v>
                </c:pt>
                <c:pt idx="13449">
                  <c:v>3.8445100000000001E-13</c:v>
                </c:pt>
                <c:pt idx="13450">
                  <c:v>3.44816E-13</c:v>
                </c:pt>
                <c:pt idx="13451">
                  <c:v>3.44816E-13</c:v>
                </c:pt>
                <c:pt idx="13452">
                  <c:v>1.6860699999999999E-12</c:v>
                </c:pt>
                <c:pt idx="13453">
                  <c:v>1.6860699999999999E-12</c:v>
                </c:pt>
                <c:pt idx="13454">
                  <c:v>5.7379199999999996E-13</c:v>
                </c:pt>
                <c:pt idx="13455">
                  <c:v>5.7379199999999996E-13</c:v>
                </c:pt>
                <c:pt idx="13456">
                  <c:v>2.7461900000000002E-13</c:v>
                </c:pt>
                <c:pt idx="13457">
                  <c:v>2.7461900000000002E-13</c:v>
                </c:pt>
                <c:pt idx="13458">
                  <c:v>3.3757600000000002E-13</c:v>
                </c:pt>
                <c:pt idx="13459">
                  <c:v>3.3757600000000002E-13</c:v>
                </c:pt>
                <c:pt idx="13460">
                  <c:v>3.7193099999999998E-13</c:v>
                </c:pt>
                <c:pt idx="13461">
                  <c:v>3.7193099999999998E-13</c:v>
                </c:pt>
                <c:pt idx="13462">
                  <c:v>4.4378599999999998E-13</c:v>
                </c:pt>
                <c:pt idx="13463">
                  <c:v>4.4378599999999998E-13</c:v>
                </c:pt>
                <c:pt idx="13464">
                  <c:v>3.0202500000000002E-13</c:v>
                </c:pt>
                <c:pt idx="13465">
                  <c:v>3.0202500000000002E-13</c:v>
                </c:pt>
                <c:pt idx="13466">
                  <c:v>2.96454E-13</c:v>
                </c:pt>
                <c:pt idx="13467">
                  <c:v>2.96454E-13</c:v>
                </c:pt>
                <c:pt idx="13468">
                  <c:v>2.7273899999999999E-13</c:v>
                </c:pt>
                <c:pt idx="13469">
                  <c:v>2.7273899999999999E-13</c:v>
                </c:pt>
                <c:pt idx="13470">
                  <c:v>4.8573300000000001E-13</c:v>
                </c:pt>
                <c:pt idx="13471">
                  <c:v>4.8573300000000001E-13</c:v>
                </c:pt>
                <c:pt idx="13472">
                  <c:v>2.7423199999999998E-13</c:v>
                </c:pt>
                <c:pt idx="13473">
                  <c:v>2.7423199999999998E-13</c:v>
                </c:pt>
                <c:pt idx="13474">
                  <c:v>3.2226400000000002E-13</c:v>
                </c:pt>
                <c:pt idx="13475">
                  <c:v>3.2226400000000002E-13</c:v>
                </c:pt>
                <c:pt idx="13476">
                  <c:v>3.4466999999999998E-13</c:v>
                </c:pt>
                <c:pt idx="13477">
                  <c:v>3.4466999999999998E-13</c:v>
                </c:pt>
                <c:pt idx="13478">
                  <c:v>2.7835700000000002E-13</c:v>
                </c:pt>
                <c:pt idx="13479">
                  <c:v>2.7835700000000002E-13</c:v>
                </c:pt>
                <c:pt idx="13480">
                  <c:v>4.7865699999999999E-13</c:v>
                </c:pt>
                <c:pt idx="13481">
                  <c:v>4.7865699999999999E-13</c:v>
                </c:pt>
                <c:pt idx="13482">
                  <c:v>2.6747000000000002E-13</c:v>
                </c:pt>
                <c:pt idx="13483">
                  <c:v>2.6747000000000002E-13</c:v>
                </c:pt>
                <c:pt idx="13484">
                  <c:v>1.48468E-11</c:v>
                </c:pt>
                <c:pt idx="13485">
                  <c:v>1.48468E-11</c:v>
                </c:pt>
                <c:pt idx="13486">
                  <c:v>5.2420199999999997E-13</c:v>
                </c:pt>
                <c:pt idx="13487">
                  <c:v>5.2420199999999997E-13</c:v>
                </c:pt>
                <c:pt idx="13488">
                  <c:v>2.7787500000000002E-13</c:v>
                </c:pt>
                <c:pt idx="13489">
                  <c:v>2.7787500000000002E-13</c:v>
                </c:pt>
                <c:pt idx="13490">
                  <c:v>2.7307499999999997E-13</c:v>
                </c:pt>
                <c:pt idx="13491">
                  <c:v>2.7307499999999997E-13</c:v>
                </c:pt>
                <c:pt idx="13492">
                  <c:v>3.0531199999999998E-13</c:v>
                </c:pt>
                <c:pt idx="13493">
                  <c:v>3.0531199999999998E-13</c:v>
                </c:pt>
                <c:pt idx="13494">
                  <c:v>3.1094600000000002E-13</c:v>
                </c:pt>
                <c:pt idx="13495">
                  <c:v>3.1094600000000002E-13</c:v>
                </c:pt>
                <c:pt idx="13496">
                  <c:v>8.2619499999999999E-13</c:v>
                </c:pt>
                <c:pt idx="13497">
                  <c:v>8.2619499999999999E-13</c:v>
                </c:pt>
                <c:pt idx="13498">
                  <c:v>2.20212E-13</c:v>
                </c:pt>
                <c:pt idx="13499">
                  <c:v>2.20212E-13</c:v>
                </c:pt>
                <c:pt idx="13500">
                  <c:v>2.2727299999999999E-13</c:v>
                </c:pt>
                <c:pt idx="13501">
                  <c:v>2.2727299999999999E-13</c:v>
                </c:pt>
                <c:pt idx="13502">
                  <c:v>4.1596900000000002E-13</c:v>
                </c:pt>
                <c:pt idx="13503">
                  <c:v>4.1596900000000002E-13</c:v>
                </c:pt>
                <c:pt idx="13504">
                  <c:v>3.0607299999999999E-13</c:v>
                </c:pt>
                <c:pt idx="13505">
                  <c:v>3.0607299999999999E-13</c:v>
                </c:pt>
                <c:pt idx="13506">
                  <c:v>2.28904E-13</c:v>
                </c:pt>
                <c:pt idx="13507">
                  <c:v>2.28904E-13</c:v>
                </c:pt>
                <c:pt idx="13508">
                  <c:v>7.7694300000000003E-13</c:v>
                </c:pt>
                <c:pt idx="13509">
                  <c:v>7.7694300000000003E-13</c:v>
                </c:pt>
                <c:pt idx="13510">
                  <c:v>1.33034E-12</c:v>
                </c:pt>
                <c:pt idx="13511">
                  <c:v>1.33034E-12</c:v>
                </c:pt>
                <c:pt idx="13512">
                  <c:v>3.1764300000000001E-13</c:v>
                </c:pt>
                <c:pt idx="13513">
                  <c:v>3.1764300000000001E-13</c:v>
                </c:pt>
                <c:pt idx="13514">
                  <c:v>7.7001100000000004E-13</c:v>
                </c:pt>
                <c:pt idx="13515">
                  <c:v>7.7001100000000004E-13</c:v>
                </c:pt>
                <c:pt idx="13516">
                  <c:v>2.39648E-13</c:v>
                </c:pt>
                <c:pt idx="13517">
                  <c:v>2.39648E-13</c:v>
                </c:pt>
                <c:pt idx="13518">
                  <c:v>2.8252899999999999E-13</c:v>
                </c:pt>
                <c:pt idx="13519">
                  <c:v>2.8252899999999999E-13</c:v>
                </c:pt>
                <c:pt idx="13520">
                  <c:v>2.7532499999999999E-13</c:v>
                </c:pt>
                <c:pt idx="13521">
                  <c:v>2.7532499999999999E-13</c:v>
                </c:pt>
                <c:pt idx="13522">
                  <c:v>9.618599999999999E-13</c:v>
                </c:pt>
                <c:pt idx="13523">
                  <c:v>9.618599999999999E-13</c:v>
                </c:pt>
                <c:pt idx="13524">
                  <c:v>2.70834E-13</c:v>
                </c:pt>
                <c:pt idx="13525">
                  <c:v>2.70834E-13</c:v>
                </c:pt>
                <c:pt idx="13526">
                  <c:v>2.6691000000000002E-13</c:v>
                </c:pt>
                <c:pt idx="13527">
                  <c:v>2.6691000000000002E-13</c:v>
                </c:pt>
                <c:pt idx="13528">
                  <c:v>2.6670700000000002E-13</c:v>
                </c:pt>
                <c:pt idx="13529">
                  <c:v>2.6670700000000002E-13</c:v>
                </c:pt>
                <c:pt idx="13530">
                  <c:v>3.4581099999999999E-13</c:v>
                </c:pt>
                <c:pt idx="13531">
                  <c:v>3.4581099999999999E-13</c:v>
                </c:pt>
                <c:pt idx="13532">
                  <c:v>8.3296899999999996E-13</c:v>
                </c:pt>
                <c:pt idx="13533">
                  <c:v>8.3296899999999996E-13</c:v>
                </c:pt>
                <c:pt idx="13534">
                  <c:v>7.3002699999999995E-13</c:v>
                </c:pt>
                <c:pt idx="13535">
                  <c:v>7.3002699999999995E-13</c:v>
                </c:pt>
                <c:pt idx="13536">
                  <c:v>2.2079900000000001E-13</c:v>
                </c:pt>
                <c:pt idx="13537">
                  <c:v>2.2079900000000001E-13</c:v>
                </c:pt>
                <c:pt idx="13538">
                  <c:v>2.8705400000000001E-13</c:v>
                </c:pt>
                <c:pt idx="13539">
                  <c:v>2.8705400000000001E-13</c:v>
                </c:pt>
                <c:pt idx="13540">
                  <c:v>2.2733E-13</c:v>
                </c:pt>
                <c:pt idx="13541">
                  <c:v>2.2733E-13</c:v>
                </c:pt>
                <c:pt idx="13542">
                  <c:v>3.6511899999999999E-13</c:v>
                </c:pt>
                <c:pt idx="13543">
                  <c:v>3.6511899999999999E-13</c:v>
                </c:pt>
                <c:pt idx="13544">
                  <c:v>2.3841100000000001E-13</c:v>
                </c:pt>
                <c:pt idx="13545">
                  <c:v>2.3841100000000001E-13</c:v>
                </c:pt>
                <c:pt idx="13546">
                  <c:v>2.4445600000000001E-13</c:v>
                </c:pt>
                <c:pt idx="13547">
                  <c:v>2.4445600000000001E-13</c:v>
                </c:pt>
                <c:pt idx="13548">
                  <c:v>2.8198699999999998E-13</c:v>
                </c:pt>
                <c:pt idx="13549">
                  <c:v>2.8198699999999998E-13</c:v>
                </c:pt>
                <c:pt idx="13550">
                  <c:v>2.9259700000000002E-13</c:v>
                </c:pt>
                <c:pt idx="13551">
                  <c:v>2.9259700000000002E-13</c:v>
                </c:pt>
                <c:pt idx="13552">
                  <c:v>3.19696E-13</c:v>
                </c:pt>
                <c:pt idx="13553">
                  <c:v>3.19696E-13</c:v>
                </c:pt>
                <c:pt idx="13554">
                  <c:v>3.1369899999999999E-13</c:v>
                </c:pt>
                <c:pt idx="13555">
                  <c:v>3.1369899999999999E-13</c:v>
                </c:pt>
                <c:pt idx="13556">
                  <c:v>2.2813599999999999E-13</c:v>
                </c:pt>
                <c:pt idx="13557">
                  <c:v>2.2813599999999999E-13</c:v>
                </c:pt>
                <c:pt idx="13558">
                  <c:v>7.9895000000000004E-13</c:v>
                </c:pt>
                <c:pt idx="13559">
                  <c:v>7.9895000000000004E-13</c:v>
                </c:pt>
                <c:pt idx="13560">
                  <c:v>2.2827300000000001E-13</c:v>
                </c:pt>
                <c:pt idx="13561">
                  <c:v>2.2827300000000001E-13</c:v>
                </c:pt>
                <c:pt idx="13562">
                  <c:v>3.5691600000000002E-13</c:v>
                </c:pt>
                <c:pt idx="13563">
                  <c:v>3.5691600000000002E-13</c:v>
                </c:pt>
                <c:pt idx="13564">
                  <c:v>2.4177899999999998E-13</c:v>
                </c:pt>
                <c:pt idx="13565">
                  <c:v>2.4177899999999998E-13</c:v>
                </c:pt>
                <c:pt idx="13566">
                  <c:v>2.8493299999999999E-13</c:v>
                </c:pt>
                <c:pt idx="13567">
                  <c:v>2.8493299999999999E-13</c:v>
                </c:pt>
                <c:pt idx="13568">
                  <c:v>2.7602900000000001E-13</c:v>
                </c:pt>
                <c:pt idx="13569">
                  <c:v>2.7602900000000001E-13</c:v>
                </c:pt>
                <c:pt idx="13570">
                  <c:v>3.1687600000000002E-13</c:v>
                </c:pt>
                <c:pt idx="13571">
                  <c:v>3.1687600000000002E-13</c:v>
                </c:pt>
                <c:pt idx="13572">
                  <c:v>7.9826100000000005E-13</c:v>
                </c:pt>
                <c:pt idx="13573">
                  <c:v>7.9826100000000005E-13</c:v>
                </c:pt>
                <c:pt idx="13574">
                  <c:v>3.8512200000000002E-13</c:v>
                </c:pt>
                <c:pt idx="13575">
                  <c:v>3.8512200000000002E-13</c:v>
                </c:pt>
                <c:pt idx="13576">
                  <c:v>3.7991300000000001E-13</c:v>
                </c:pt>
                <c:pt idx="13577">
                  <c:v>3.7991300000000001E-13</c:v>
                </c:pt>
                <c:pt idx="13578">
                  <c:v>2.30381E-13</c:v>
                </c:pt>
                <c:pt idx="13579">
                  <c:v>2.30381E-13</c:v>
                </c:pt>
                <c:pt idx="13580">
                  <c:v>2.7645300000000001E-13</c:v>
                </c:pt>
                <c:pt idx="13581">
                  <c:v>2.7645300000000001E-13</c:v>
                </c:pt>
                <c:pt idx="13582">
                  <c:v>2.37841E-13</c:v>
                </c:pt>
                <c:pt idx="13583">
                  <c:v>2.37841E-13</c:v>
                </c:pt>
                <c:pt idx="13584">
                  <c:v>7.3648899999999995E-13</c:v>
                </c:pt>
                <c:pt idx="13585">
                  <c:v>7.3648899999999995E-13</c:v>
                </c:pt>
                <c:pt idx="13586">
                  <c:v>2.7916300000000001E-13</c:v>
                </c:pt>
                <c:pt idx="13587">
                  <c:v>2.7916300000000001E-13</c:v>
                </c:pt>
                <c:pt idx="13588">
                  <c:v>3.53829E-13</c:v>
                </c:pt>
                <c:pt idx="13589">
                  <c:v>3.53829E-13</c:v>
                </c:pt>
                <c:pt idx="13590">
                  <c:v>2.3739599999999999E-13</c:v>
                </c:pt>
                <c:pt idx="13591">
                  <c:v>2.3739599999999999E-13</c:v>
                </c:pt>
                <c:pt idx="13592">
                  <c:v>8.17108E-13</c:v>
                </c:pt>
                <c:pt idx="13593">
                  <c:v>8.17108E-13</c:v>
                </c:pt>
                <c:pt idx="13594">
                  <c:v>3.18661E-13</c:v>
                </c:pt>
                <c:pt idx="13595">
                  <c:v>3.18661E-13</c:v>
                </c:pt>
                <c:pt idx="13596">
                  <c:v>1.9190099999999999E-12</c:v>
                </c:pt>
                <c:pt idx="13597">
                  <c:v>1.9190099999999999E-12</c:v>
                </c:pt>
                <c:pt idx="13598">
                  <c:v>3.8643399999999999E-13</c:v>
                </c:pt>
                <c:pt idx="13599">
                  <c:v>3.8643399999999999E-13</c:v>
                </c:pt>
                <c:pt idx="13600">
                  <c:v>3.87451E-13</c:v>
                </c:pt>
                <c:pt idx="13601">
                  <c:v>3.87451E-13</c:v>
                </c:pt>
                <c:pt idx="13602">
                  <c:v>7.3468999999999997E-13</c:v>
                </c:pt>
                <c:pt idx="13603">
                  <c:v>7.3468999999999997E-13</c:v>
                </c:pt>
                <c:pt idx="13604">
                  <c:v>2.4186300000000001E-13</c:v>
                </c:pt>
                <c:pt idx="13605">
                  <c:v>2.4186300000000001E-13</c:v>
                </c:pt>
                <c:pt idx="13606">
                  <c:v>2.3942E-13</c:v>
                </c:pt>
                <c:pt idx="13607">
                  <c:v>2.3942E-13</c:v>
                </c:pt>
                <c:pt idx="13608">
                  <c:v>3.6090700000000001E-13</c:v>
                </c:pt>
                <c:pt idx="13609">
                  <c:v>3.6090700000000001E-13</c:v>
                </c:pt>
                <c:pt idx="13610">
                  <c:v>7.8443700000000002E-13</c:v>
                </c:pt>
                <c:pt idx="13611">
                  <c:v>7.8443700000000002E-13</c:v>
                </c:pt>
                <c:pt idx="13612">
                  <c:v>2.5835599999999998E-13</c:v>
                </c:pt>
                <c:pt idx="13613">
                  <c:v>2.5835599999999998E-13</c:v>
                </c:pt>
                <c:pt idx="13614">
                  <c:v>8.4134300000000004E-13</c:v>
                </c:pt>
                <c:pt idx="13615">
                  <c:v>8.4134300000000004E-13</c:v>
                </c:pt>
                <c:pt idx="13616">
                  <c:v>9.0202199999999997E-13</c:v>
                </c:pt>
                <c:pt idx="13617">
                  <c:v>9.0202199999999997E-13</c:v>
                </c:pt>
                <c:pt idx="13618">
                  <c:v>2.7686100000000002E-13</c:v>
                </c:pt>
                <c:pt idx="13619">
                  <c:v>2.7686100000000002E-13</c:v>
                </c:pt>
                <c:pt idx="13620">
                  <c:v>2.73318E-13</c:v>
                </c:pt>
                <c:pt idx="13621">
                  <c:v>2.73318E-13</c:v>
                </c:pt>
                <c:pt idx="13622">
                  <c:v>3.2034499999999998E-13</c:v>
                </c:pt>
                <c:pt idx="13623">
                  <c:v>3.2034499999999998E-13</c:v>
                </c:pt>
                <c:pt idx="13624">
                  <c:v>3.44452E-13</c:v>
                </c:pt>
                <c:pt idx="13625">
                  <c:v>3.44452E-13</c:v>
                </c:pt>
                <c:pt idx="13626">
                  <c:v>2.4885300000000001E-13</c:v>
                </c:pt>
                <c:pt idx="13627">
                  <c:v>2.4885300000000001E-13</c:v>
                </c:pt>
                <c:pt idx="13628">
                  <c:v>3.0171199999999998E-13</c:v>
                </c:pt>
                <c:pt idx="13629">
                  <c:v>3.0171199999999998E-13</c:v>
                </c:pt>
                <c:pt idx="13630">
                  <c:v>7.7739600000000001E-13</c:v>
                </c:pt>
                <c:pt idx="13631">
                  <c:v>7.7739600000000001E-13</c:v>
                </c:pt>
                <c:pt idx="13632">
                  <c:v>3.1894500000000001E-13</c:v>
                </c:pt>
                <c:pt idx="13633">
                  <c:v>3.1894500000000001E-13</c:v>
                </c:pt>
                <c:pt idx="13634">
                  <c:v>2.3726800000000001E-13</c:v>
                </c:pt>
                <c:pt idx="13635">
                  <c:v>2.3726800000000001E-13</c:v>
                </c:pt>
                <c:pt idx="13636">
                  <c:v>7.5720400000000003E-13</c:v>
                </c:pt>
                <c:pt idx="13637">
                  <c:v>7.5720400000000003E-13</c:v>
                </c:pt>
                <c:pt idx="13638">
                  <c:v>7.2705700000000002E-13</c:v>
                </c:pt>
                <c:pt idx="13639">
                  <c:v>7.2705700000000002E-13</c:v>
                </c:pt>
                <c:pt idx="13640">
                  <c:v>2.37401E-13</c:v>
                </c:pt>
                <c:pt idx="13641">
                  <c:v>2.37401E-13</c:v>
                </c:pt>
                <c:pt idx="13642">
                  <c:v>2.67923E-13</c:v>
                </c:pt>
                <c:pt idx="13643">
                  <c:v>2.67923E-13</c:v>
                </c:pt>
                <c:pt idx="13644">
                  <c:v>3.0895299999999998E-13</c:v>
                </c:pt>
                <c:pt idx="13645">
                  <c:v>3.0895299999999998E-13</c:v>
                </c:pt>
                <c:pt idx="13646">
                  <c:v>5.9496099999999999E-13</c:v>
                </c:pt>
                <c:pt idx="13647">
                  <c:v>5.9496099999999999E-13</c:v>
                </c:pt>
                <c:pt idx="13648">
                  <c:v>2.4630299999999999E-13</c:v>
                </c:pt>
                <c:pt idx="13649">
                  <c:v>2.4630299999999999E-13</c:v>
                </c:pt>
                <c:pt idx="13650">
                  <c:v>1.30736E-12</c:v>
                </c:pt>
                <c:pt idx="13651">
                  <c:v>1.30736E-12</c:v>
                </c:pt>
                <c:pt idx="13652">
                  <c:v>2.3266100000000001E-13</c:v>
                </c:pt>
                <c:pt idx="13653">
                  <c:v>2.3266100000000001E-13</c:v>
                </c:pt>
                <c:pt idx="13654">
                  <c:v>1.3246299999999999E-11</c:v>
                </c:pt>
                <c:pt idx="13655">
                  <c:v>1.3246299999999999E-11</c:v>
                </c:pt>
                <c:pt idx="13656">
                  <c:v>7.9152999999999996E-13</c:v>
                </c:pt>
                <c:pt idx="13657">
                  <c:v>7.9152999999999996E-13</c:v>
                </c:pt>
                <c:pt idx="13658">
                  <c:v>3.13416E-13</c:v>
                </c:pt>
                <c:pt idx="13659">
                  <c:v>3.13416E-13</c:v>
                </c:pt>
                <c:pt idx="13660">
                  <c:v>3.1906599999999999E-13</c:v>
                </c:pt>
                <c:pt idx="13661">
                  <c:v>3.1906599999999999E-13</c:v>
                </c:pt>
                <c:pt idx="13662">
                  <c:v>3.5854000000000001E-13</c:v>
                </c:pt>
                <c:pt idx="13663">
                  <c:v>3.5854000000000001E-13</c:v>
                </c:pt>
                <c:pt idx="13664">
                  <c:v>2.7685699999999998E-13</c:v>
                </c:pt>
                <c:pt idx="13665">
                  <c:v>2.7685699999999998E-13</c:v>
                </c:pt>
                <c:pt idx="13666">
                  <c:v>2.7651199999999999E-13</c:v>
                </c:pt>
                <c:pt idx="13667">
                  <c:v>2.7651199999999999E-13</c:v>
                </c:pt>
                <c:pt idx="13668">
                  <c:v>2.27724E-13</c:v>
                </c:pt>
                <c:pt idx="13669">
                  <c:v>2.27724E-13</c:v>
                </c:pt>
                <c:pt idx="13670">
                  <c:v>3.5759199999999999E-13</c:v>
                </c:pt>
                <c:pt idx="13671">
                  <c:v>3.5759199999999999E-13</c:v>
                </c:pt>
                <c:pt idx="13672">
                  <c:v>2.3543199999999998E-13</c:v>
                </c:pt>
                <c:pt idx="13673">
                  <c:v>2.3543199999999998E-13</c:v>
                </c:pt>
                <c:pt idx="13674">
                  <c:v>1.9810700000000002E-12</c:v>
                </c:pt>
                <c:pt idx="13675">
                  <c:v>1.9810700000000002E-12</c:v>
                </c:pt>
                <c:pt idx="13676">
                  <c:v>2.22496E-13</c:v>
                </c:pt>
                <c:pt idx="13677">
                  <c:v>2.22496E-13</c:v>
                </c:pt>
                <c:pt idx="13678">
                  <c:v>8.3504100000000002E-13</c:v>
                </c:pt>
                <c:pt idx="13679">
                  <c:v>8.3504100000000002E-13</c:v>
                </c:pt>
                <c:pt idx="13680">
                  <c:v>3.8478399999999999E-13</c:v>
                </c:pt>
                <c:pt idx="13681">
                  <c:v>3.8478399999999999E-13</c:v>
                </c:pt>
                <c:pt idx="13682">
                  <c:v>3.8075400000000001E-13</c:v>
                </c:pt>
                <c:pt idx="13683">
                  <c:v>3.8075400000000001E-13</c:v>
                </c:pt>
                <c:pt idx="13684">
                  <c:v>2.41812E-13</c:v>
                </c:pt>
                <c:pt idx="13685">
                  <c:v>2.41812E-13</c:v>
                </c:pt>
                <c:pt idx="13686">
                  <c:v>3.3086700000000002E-13</c:v>
                </c:pt>
                <c:pt idx="13687">
                  <c:v>3.3086700000000002E-13</c:v>
                </c:pt>
                <c:pt idx="13688">
                  <c:v>2.3622400000000001E-13</c:v>
                </c:pt>
                <c:pt idx="13689">
                  <c:v>2.3622400000000001E-13</c:v>
                </c:pt>
                <c:pt idx="13690">
                  <c:v>7.6537200000000004E-13</c:v>
                </c:pt>
                <c:pt idx="13691">
                  <c:v>7.6537200000000004E-13</c:v>
                </c:pt>
                <c:pt idx="13692">
                  <c:v>8.42076E-13</c:v>
                </c:pt>
                <c:pt idx="13693">
                  <c:v>8.42076E-13</c:v>
                </c:pt>
                <c:pt idx="13694">
                  <c:v>8.1819500000000003E-13</c:v>
                </c:pt>
                <c:pt idx="13695">
                  <c:v>8.1819500000000003E-13</c:v>
                </c:pt>
                <c:pt idx="13696">
                  <c:v>2.8852299999999998E-13</c:v>
                </c:pt>
                <c:pt idx="13697">
                  <c:v>2.8852299999999998E-13</c:v>
                </c:pt>
                <c:pt idx="13698">
                  <c:v>3.3583600000000002E-13</c:v>
                </c:pt>
                <c:pt idx="13699">
                  <c:v>3.3583600000000002E-13</c:v>
                </c:pt>
                <c:pt idx="13700">
                  <c:v>7.5824199999999995E-13</c:v>
                </c:pt>
                <c:pt idx="13701">
                  <c:v>7.5824199999999995E-13</c:v>
                </c:pt>
                <c:pt idx="13702">
                  <c:v>2.7761299999999998E-13</c:v>
                </c:pt>
                <c:pt idx="13703">
                  <c:v>2.7761299999999998E-13</c:v>
                </c:pt>
                <c:pt idx="13704">
                  <c:v>2.4053899999999998E-13</c:v>
                </c:pt>
                <c:pt idx="13705">
                  <c:v>2.4053899999999998E-13</c:v>
                </c:pt>
                <c:pt idx="13706">
                  <c:v>2.3046799999999998E-13</c:v>
                </c:pt>
                <c:pt idx="13707">
                  <c:v>2.3046799999999998E-13</c:v>
                </c:pt>
                <c:pt idx="13708">
                  <c:v>2.27331E-13</c:v>
                </c:pt>
                <c:pt idx="13709">
                  <c:v>2.27331E-13</c:v>
                </c:pt>
                <c:pt idx="13710">
                  <c:v>2.9715599999999998E-13</c:v>
                </c:pt>
                <c:pt idx="13711">
                  <c:v>2.9715599999999998E-13</c:v>
                </c:pt>
                <c:pt idx="13712">
                  <c:v>3.1890100000000001E-13</c:v>
                </c:pt>
                <c:pt idx="13713">
                  <c:v>3.1890100000000001E-13</c:v>
                </c:pt>
                <c:pt idx="13714">
                  <c:v>3.1476700000000002E-13</c:v>
                </c:pt>
                <c:pt idx="13715">
                  <c:v>3.1476700000000002E-13</c:v>
                </c:pt>
                <c:pt idx="13716">
                  <c:v>7.8226199999999998E-13</c:v>
                </c:pt>
                <c:pt idx="13717">
                  <c:v>7.8226199999999998E-13</c:v>
                </c:pt>
                <c:pt idx="13718">
                  <c:v>2.31817E-13</c:v>
                </c:pt>
                <c:pt idx="13719">
                  <c:v>2.31817E-13</c:v>
                </c:pt>
                <c:pt idx="13720">
                  <c:v>2.2603999999999999E-13</c:v>
                </c:pt>
                <c:pt idx="13721">
                  <c:v>2.2603999999999999E-13</c:v>
                </c:pt>
                <c:pt idx="13722">
                  <c:v>4.4157599999999999E-13</c:v>
                </c:pt>
                <c:pt idx="13723">
                  <c:v>4.4157599999999999E-13</c:v>
                </c:pt>
                <c:pt idx="13724">
                  <c:v>3.31915E-13</c:v>
                </c:pt>
                <c:pt idx="13725">
                  <c:v>3.31915E-13</c:v>
                </c:pt>
                <c:pt idx="13726">
                  <c:v>2.3765300000000002E-13</c:v>
                </c:pt>
                <c:pt idx="13727">
                  <c:v>2.3765300000000002E-13</c:v>
                </c:pt>
                <c:pt idx="13728">
                  <c:v>2.2866500000000002E-13</c:v>
                </c:pt>
                <c:pt idx="13729">
                  <c:v>2.2866500000000002E-13</c:v>
                </c:pt>
                <c:pt idx="13730">
                  <c:v>2.6960899999999998E-13</c:v>
                </c:pt>
                <c:pt idx="13731">
                  <c:v>2.6960899999999998E-13</c:v>
                </c:pt>
                <c:pt idx="13732">
                  <c:v>9.5119499999999997E-13</c:v>
                </c:pt>
                <c:pt idx="13733">
                  <c:v>9.5119499999999997E-13</c:v>
                </c:pt>
                <c:pt idx="13734">
                  <c:v>3.7227400000000003E-13</c:v>
                </c:pt>
                <c:pt idx="13735">
                  <c:v>3.7227400000000003E-13</c:v>
                </c:pt>
                <c:pt idx="13736">
                  <c:v>3.3486300000000001E-13</c:v>
                </c:pt>
                <c:pt idx="13737">
                  <c:v>3.3486300000000001E-13</c:v>
                </c:pt>
                <c:pt idx="13738">
                  <c:v>3.3601E-13</c:v>
                </c:pt>
                <c:pt idx="13739">
                  <c:v>3.3601E-13</c:v>
                </c:pt>
                <c:pt idx="13740">
                  <c:v>2.37689E-13</c:v>
                </c:pt>
                <c:pt idx="13741">
                  <c:v>2.37689E-13</c:v>
                </c:pt>
                <c:pt idx="13742">
                  <c:v>2.39867E-13</c:v>
                </c:pt>
                <c:pt idx="13743">
                  <c:v>2.39867E-13</c:v>
                </c:pt>
                <c:pt idx="13744">
                  <c:v>8.0326699999999995E-13</c:v>
                </c:pt>
                <c:pt idx="13745">
                  <c:v>8.0326699999999995E-13</c:v>
                </c:pt>
                <c:pt idx="13746">
                  <c:v>2.9421799999999999E-13</c:v>
                </c:pt>
                <c:pt idx="13747">
                  <c:v>2.9421799999999999E-13</c:v>
                </c:pt>
                <c:pt idx="13748">
                  <c:v>2.2817299999999999E-13</c:v>
                </c:pt>
                <c:pt idx="13749">
                  <c:v>2.2817299999999999E-13</c:v>
                </c:pt>
                <c:pt idx="13750">
                  <c:v>2.6727400000000002E-13</c:v>
                </c:pt>
                <c:pt idx="13751">
                  <c:v>2.6727400000000002E-13</c:v>
                </c:pt>
                <c:pt idx="13752">
                  <c:v>2.4231399999999999E-13</c:v>
                </c:pt>
                <c:pt idx="13753">
                  <c:v>2.4231399999999999E-13</c:v>
                </c:pt>
                <c:pt idx="13754">
                  <c:v>1.4148799999999999E-12</c:v>
                </c:pt>
                <c:pt idx="13755">
                  <c:v>1.4148799999999999E-12</c:v>
                </c:pt>
                <c:pt idx="13756">
                  <c:v>3.8188400000000002E-13</c:v>
                </c:pt>
                <c:pt idx="13757">
                  <c:v>3.8188400000000002E-13</c:v>
                </c:pt>
                <c:pt idx="13758">
                  <c:v>2.3141999999999999E-13</c:v>
                </c:pt>
                <c:pt idx="13759">
                  <c:v>2.3141999999999999E-13</c:v>
                </c:pt>
                <c:pt idx="13760">
                  <c:v>2.6590700000000001E-13</c:v>
                </c:pt>
                <c:pt idx="13761">
                  <c:v>2.6590700000000001E-13</c:v>
                </c:pt>
                <c:pt idx="13762">
                  <c:v>3.1728600000000002E-13</c:v>
                </c:pt>
                <c:pt idx="13763">
                  <c:v>3.1728600000000002E-13</c:v>
                </c:pt>
                <c:pt idx="13764">
                  <c:v>3.3375999999999998E-13</c:v>
                </c:pt>
                <c:pt idx="13765">
                  <c:v>3.3375999999999998E-13</c:v>
                </c:pt>
                <c:pt idx="13766">
                  <c:v>2.38754E-13</c:v>
                </c:pt>
                <c:pt idx="13767">
                  <c:v>2.38754E-13</c:v>
                </c:pt>
                <c:pt idx="13768">
                  <c:v>2.3182799999999999E-13</c:v>
                </c:pt>
                <c:pt idx="13769">
                  <c:v>2.3182799999999999E-13</c:v>
                </c:pt>
                <c:pt idx="13770">
                  <c:v>9.604609999999999E-13</c:v>
                </c:pt>
                <c:pt idx="13771">
                  <c:v>9.604609999999999E-13</c:v>
                </c:pt>
                <c:pt idx="13772">
                  <c:v>2.30411E-13</c:v>
                </c:pt>
                <c:pt idx="13773">
                  <c:v>2.30411E-13</c:v>
                </c:pt>
                <c:pt idx="13774">
                  <c:v>2.72242E-13</c:v>
                </c:pt>
                <c:pt idx="13775">
                  <c:v>2.72242E-13</c:v>
                </c:pt>
                <c:pt idx="13776">
                  <c:v>2.7025899999999998E-13</c:v>
                </c:pt>
                <c:pt idx="13777">
                  <c:v>2.7025899999999998E-13</c:v>
                </c:pt>
                <c:pt idx="13778">
                  <c:v>2.3454499999999999E-13</c:v>
                </c:pt>
                <c:pt idx="13779">
                  <c:v>2.3454499999999999E-13</c:v>
                </c:pt>
                <c:pt idx="13780">
                  <c:v>2.94426E-13</c:v>
                </c:pt>
                <c:pt idx="13781">
                  <c:v>2.94426E-13</c:v>
                </c:pt>
                <c:pt idx="13782">
                  <c:v>3.2813199999999998E-13</c:v>
                </c:pt>
                <c:pt idx="13783">
                  <c:v>3.2813199999999998E-13</c:v>
                </c:pt>
                <c:pt idx="13784">
                  <c:v>2.46746E-13</c:v>
                </c:pt>
                <c:pt idx="13785">
                  <c:v>2.46746E-13</c:v>
                </c:pt>
                <c:pt idx="13786">
                  <c:v>2.8554900000000001E-13</c:v>
                </c:pt>
                <c:pt idx="13787">
                  <c:v>2.8554900000000001E-13</c:v>
                </c:pt>
                <c:pt idx="13788">
                  <c:v>2.2972700000000001E-13</c:v>
                </c:pt>
                <c:pt idx="13789">
                  <c:v>2.2972700000000001E-13</c:v>
                </c:pt>
                <c:pt idx="13790">
                  <c:v>2.34942E-13</c:v>
                </c:pt>
                <c:pt idx="13791">
                  <c:v>2.34942E-13</c:v>
                </c:pt>
                <c:pt idx="13792">
                  <c:v>2.5953399999999999E-13</c:v>
                </c:pt>
                <c:pt idx="13793">
                  <c:v>2.5953399999999999E-13</c:v>
                </c:pt>
                <c:pt idx="13794">
                  <c:v>2.7708099999999999E-13</c:v>
                </c:pt>
                <c:pt idx="13795">
                  <c:v>2.7708099999999999E-13</c:v>
                </c:pt>
                <c:pt idx="13796">
                  <c:v>2.6634099999999998E-13</c:v>
                </c:pt>
                <c:pt idx="13797">
                  <c:v>2.6634099999999998E-13</c:v>
                </c:pt>
                <c:pt idx="13798">
                  <c:v>3.70374E-13</c:v>
                </c:pt>
                <c:pt idx="13799">
                  <c:v>3.70374E-13</c:v>
                </c:pt>
                <c:pt idx="13800">
                  <c:v>2.33034E-13</c:v>
                </c:pt>
                <c:pt idx="13801">
                  <c:v>2.33034E-13</c:v>
                </c:pt>
                <c:pt idx="13802">
                  <c:v>4.28415E-13</c:v>
                </c:pt>
                <c:pt idx="13803">
                  <c:v>4.28415E-13</c:v>
                </c:pt>
                <c:pt idx="13804">
                  <c:v>2.7427500000000001E-13</c:v>
                </c:pt>
                <c:pt idx="13805">
                  <c:v>2.7427500000000001E-13</c:v>
                </c:pt>
                <c:pt idx="13806">
                  <c:v>2.72645E-13</c:v>
                </c:pt>
                <c:pt idx="13807">
                  <c:v>2.72645E-13</c:v>
                </c:pt>
                <c:pt idx="13808">
                  <c:v>6.4559900000000002E-13</c:v>
                </c:pt>
                <c:pt idx="13809">
                  <c:v>6.4559900000000002E-13</c:v>
                </c:pt>
                <c:pt idx="13810">
                  <c:v>9.6336399999999993E-13</c:v>
                </c:pt>
                <c:pt idx="13811">
                  <c:v>9.6336399999999993E-13</c:v>
                </c:pt>
                <c:pt idx="13812">
                  <c:v>1.1799899999999999E-12</c:v>
                </c:pt>
                <c:pt idx="13813">
                  <c:v>1.1799899999999999E-12</c:v>
                </c:pt>
                <c:pt idx="13814">
                  <c:v>4.3589499999999998E-13</c:v>
                </c:pt>
                <c:pt idx="13815">
                  <c:v>4.3589499999999998E-13</c:v>
                </c:pt>
                <c:pt idx="13816">
                  <c:v>2.9135799999999999E-13</c:v>
                </c:pt>
                <c:pt idx="13817">
                  <c:v>2.9135799999999999E-13</c:v>
                </c:pt>
                <c:pt idx="13818">
                  <c:v>4.0872399999999999E-13</c:v>
                </c:pt>
                <c:pt idx="13819">
                  <c:v>4.0872399999999999E-13</c:v>
                </c:pt>
                <c:pt idx="13820">
                  <c:v>2.7383000000000001E-13</c:v>
                </c:pt>
                <c:pt idx="13821">
                  <c:v>2.7383000000000001E-13</c:v>
                </c:pt>
                <c:pt idx="13822">
                  <c:v>3.8732500000000002E-13</c:v>
                </c:pt>
                <c:pt idx="13823">
                  <c:v>3.8732500000000002E-13</c:v>
                </c:pt>
                <c:pt idx="13824">
                  <c:v>1.0928999999999999E-12</c:v>
                </c:pt>
                <c:pt idx="13825">
                  <c:v>1.0928999999999999E-12</c:v>
                </c:pt>
                <c:pt idx="13826">
                  <c:v>9.4020500000000003E-13</c:v>
                </c:pt>
                <c:pt idx="13827">
                  <c:v>9.4020500000000003E-13</c:v>
                </c:pt>
                <c:pt idx="13828">
                  <c:v>4.24933E-13</c:v>
                </c:pt>
                <c:pt idx="13829">
                  <c:v>4.24933E-13</c:v>
                </c:pt>
                <c:pt idx="13830">
                  <c:v>3.9538200000000002E-13</c:v>
                </c:pt>
                <c:pt idx="13831">
                  <c:v>3.9538200000000002E-13</c:v>
                </c:pt>
                <c:pt idx="13832">
                  <c:v>3.8448000000000003E-11</c:v>
                </c:pt>
                <c:pt idx="13833">
                  <c:v>3.8448000000000003E-11</c:v>
                </c:pt>
                <c:pt idx="13834">
                  <c:v>8.1758400000000002E-13</c:v>
                </c:pt>
                <c:pt idx="13835">
                  <c:v>8.1758400000000002E-13</c:v>
                </c:pt>
                <c:pt idx="13836">
                  <c:v>3.3263900000000001E-13</c:v>
                </c:pt>
                <c:pt idx="13837">
                  <c:v>3.3263900000000001E-13</c:v>
                </c:pt>
                <c:pt idx="13838">
                  <c:v>3.7292800000000001E-13</c:v>
                </c:pt>
                <c:pt idx="13839">
                  <c:v>3.7292800000000001E-13</c:v>
                </c:pt>
                <c:pt idx="13840">
                  <c:v>2.37961E-13</c:v>
                </c:pt>
                <c:pt idx="13841">
                  <c:v>2.37961E-13</c:v>
                </c:pt>
                <c:pt idx="13842">
                  <c:v>2.4542200000000002E-13</c:v>
                </c:pt>
                <c:pt idx="13843">
                  <c:v>2.4542200000000002E-13</c:v>
                </c:pt>
                <c:pt idx="13844">
                  <c:v>2.3477499999999998E-13</c:v>
                </c:pt>
                <c:pt idx="13845">
                  <c:v>2.3477499999999998E-13</c:v>
                </c:pt>
                <c:pt idx="13846">
                  <c:v>3.4025100000000001E-13</c:v>
                </c:pt>
                <c:pt idx="13847">
                  <c:v>3.4025100000000001E-13</c:v>
                </c:pt>
                <c:pt idx="13848">
                  <c:v>3.05518E-13</c:v>
                </c:pt>
                <c:pt idx="13849">
                  <c:v>3.05518E-13</c:v>
                </c:pt>
                <c:pt idx="13850">
                  <c:v>2.5026199999999998E-13</c:v>
                </c:pt>
                <c:pt idx="13851">
                  <c:v>2.5026199999999998E-13</c:v>
                </c:pt>
                <c:pt idx="13852">
                  <c:v>2.4576500000000001E-13</c:v>
                </c:pt>
                <c:pt idx="13853">
                  <c:v>2.4576500000000001E-13</c:v>
                </c:pt>
                <c:pt idx="13854">
                  <c:v>2.40653E-13</c:v>
                </c:pt>
                <c:pt idx="13855">
                  <c:v>2.40653E-13</c:v>
                </c:pt>
                <c:pt idx="13856">
                  <c:v>3.7333400000000002E-13</c:v>
                </c:pt>
                <c:pt idx="13857">
                  <c:v>3.7333400000000002E-13</c:v>
                </c:pt>
                <c:pt idx="13858">
                  <c:v>3.9045900000000001E-13</c:v>
                </c:pt>
                <c:pt idx="13859">
                  <c:v>3.9045900000000001E-13</c:v>
                </c:pt>
                <c:pt idx="13860">
                  <c:v>3.4454000000000001E-13</c:v>
                </c:pt>
                <c:pt idx="13861">
                  <c:v>3.4454000000000001E-13</c:v>
                </c:pt>
                <c:pt idx="13862">
                  <c:v>3.5725200000000001E-13</c:v>
                </c:pt>
                <c:pt idx="13863">
                  <c:v>3.5725200000000001E-13</c:v>
                </c:pt>
                <c:pt idx="13864">
                  <c:v>4.5247899999999998E-13</c:v>
                </c:pt>
                <c:pt idx="13865">
                  <c:v>4.5247899999999998E-13</c:v>
                </c:pt>
                <c:pt idx="13866">
                  <c:v>2.8143100000000002E-13</c:v>
                </c:pt>
                <c:pt idx="13867">
                  <c:v>2.8143100000000002E-13</c:v>
                </c:pt>
                <c:pt idx="13868">
                  <c:v>3.0859399999999999E-13</c:v>
                </c:pt>
                <c:pt idx="13869">
                  <c:v>3.0859399999999999E-13</c:v>
                </c:pt>
                <c:pt idx="13870">
                  <c:v>3.8773500000000001E-13</c:v>
                </c:pt>
                <c:pt idx="13871">
                  <c:v>3.8773500000000001E-13</c:v>
                </c:pt>
                <c:pt idx="13872">
                  <c:v>2.3179700000000002E-13</c:v>
                </c:pt>
                <c:pt idx="13873">
                  <c:v>2.3179700000000002E-13</c:v>
                </c:pt>
                <c:pt idx="13874">
                  <c:v>5.9384899999999997E-13</c:v>
                </c:pt>
                <c:pt idx="13875">
                  <c:v>5.9384899999999997E-13</c:v>
                </c:pt>
                <c:pt idx="13876">
                  <c:v>2.2304399999999999E-13</c:v>
                </c:pt>
                <c:pt idx="13877">
                  <c:v>2.2304399999999999E-13</c:v>
                </c:pt>
                <c:pt idx="13878">
                  <c:v>3.1460800000000002E-13</c:v>
                </c:pt>
                <c:pt idx="13879">
                  <c:v>3.1460800000000002E-13</c:v>
                </c:pt>
                <c:pt idx="13880">
                  <c:v>3.2238400000000002E-13</c:v>
                </c:pt>
                <c:pt idx="13881">
                  <c:v>3.2238400000000002E-13</c:v>
                </c:pt>
                <c:pt idx="13882">
                  <c:v>3.1800300000000002E-13</c:v>
                </c:pt>
                <c:pt idx="13883">
                  <c:v>3.1800300000000002E-13</c:v>
                </c:pt>
                <c:pt idx="13884">
                  <c:v>3.63375E-13</c:v>
                </c:pt>
                <c:pt idx="13885">
                  <c:v>3.63375E-13</c:v>
                </c:pt>
                <c:pt idx="13886">
                  <c:v>2.3927300000000001E-13</c:v>
                </c:pt>
                <c:pt idx="13887">
                  <c:v>2.3927300000000001E-13</c:v>
                </c:pt>
                <c:pt idx="13888">
                  <c:v>8.1064100000000004E-13</c:v>
                </c:pt>
                <c:pt idx="13889">
                  <c:v>8.1064100000000004E-13</c:v>
                </c:pt>
                <c:pt idx="13890">
                  <c:v>2.4454499999999999E-13</c:v>
                </c:pt>
                <c:pt idx="13891">
                  <c:v>2.4454499999999999E-13</c:v>
                </c:pt>
                <c:pt idx="13892">
                  <c:v>2.3087099999999998E-13</c:v>
                </c:pt>
                <c:pt idx="13893">
                  <c:v>2.3087099999999998E-13</c:v>
                </c:pt>
                <c:pt idx="13894">
                  <c:v>7.8762300000000005E-13</c:v>
                </c:pt>
                <c:pt idx="13895">
                  <c:v>7.8762300000000005E-13</c:v>
                </c:pt>
                <c:pt idx="13896">
                  <c:v>3.3153100000000002E-13</c:v>
                </c:pt>
                <c:pt idx="13897">
                  <c:v>3.3153100000000002E-13</c:v>
                </c:pt>
                <c:pt idx="13898">
                  <c:v>8.5863599999999998E-13</c:v>
                </c:pt>
                <c:pt idx="13899">
                  <c:v>8.5863599999999998E-13</c:v>
                </c:pt>
                <c:pt idx="13900">
                  <c:v>3.04352E-13</c:v>
                </c:pt>
                <c:pt idx="13901">
                  <c:v>3.04352E-13</c:v>
                </c:pt>
                <c:pt idx="13902">
                  <c:v>2.28171E-13</c:v>
                </c:pt>
                <c:pt idx="13903">
                  <c:v>2.28171E-13</c:v>
                </c:pt>
                <c:pt idx="13904">
                  <c:v>7.0081000000000002E-13</c:v>
                </c:pt>
                <c:pt idx="13905">
                  <c:v>7.0081000000000002E-13</c:v>
                </c:pt>
                <c:pt idx="13906">
                  <c:v>2.7560599999999999E-13</c:v>
                </c:pt>
                <c:pt idx="13907">
                  <c:v>2.7560599999999999E-13</c:v>
                </c:pt>
                <c:pt idx="13908">
                  <c:v>2.74007E-13</c:v>
                </c:pt>
                <c:pt idx="13909">
                  <c:v>2.74007E-13</c:v>
                </c:pt>
                <c:pt idx="13910">
                  <c:v>2.7621699999999999E-13</c:v>
                </c:pt>
                <c:pt idx="13911">
                  <c:v>2.7621699999999999E-13</c:v>
                </c:pt>
                <c:pt idx="13912">
                  <c:v>2.4485599999999999E-13</c:v>
                </c:pt>
                <c:pt idx="13913">
                  <c:v>2.4485599999999999E-13</c:v>
                </c:pt>
                <c:pt idx="13914">
                  <c:v>3.1770599999999998E-13</c:v>
                </c:pt>
                <c:pt idx="13915">
                  <c:v>3.1770599999999998E-13</c:v>
                </c:pt>
                <c:pt idx="13916">
                  <c:v>1.0227E-11</c:v>
                </c:pt>
                <c:pt idx="13917">
                  <c:v>1.0227E-11</c:v>
                </c:pt>
                <c:pt idx="13918">
                  <c:v>2.7546000000000002E-13</c:v>
                </c:pt>
                <c:pt idx="13919">
                  <c:v>2.7546000000000002E-13</c:v>
                </c:pt>
                <c:pt idx="13920">
                  <c:v>8.5533400000000004E-13</c:v>
                </c:pt>
                <c:pt idx="13921">
                  <c:v>8.5533400000000004E-13</c:v>
                </c:pt>
                <c:pt idx="13922">
                  <c:v>3.2153399999999998E-13</c:v>
                </c:pt>
                <c:pt idx="13923">
                  <c:v>3.2153399999999998E-13</c:v>
                </c:pt>
                <c:pt idx="13924">
                  <c:v>3.5831099999999999E-13</c:v>
                </c:pt>
                <c:pt idx="13925">
                  <c:v>3.5831099999999999E-13</c:v>
                </c:pt>
                <c:pt idx="13926">
                  <c:v>3.10293E-13</c:v>
                </c:pt>
                <c:pt idx="13927">
                  <c:v>3.10293E-13</c:v>
                </c:pt>
                <c:pt idx="13928">
                  <c:v>2.3118200000000002E-13</c:v>
                </c:pt>
                <c:pt idx="13929">
                  <c:v>2.3118200000000002E-13</c:v>
                </c:pt>
                <c:pt idx="13930">
                  <c:v>3.0876699999999999E-13</c:v>
                </c:pt>
                <c:pt idx="13931">
                  <c:v>3.0876699999999999E-13</c:v>
                </c:pt>
                <c:pt idx="13932">
                  <c:v>7.5744999999999997E-13</c:v>
                </c:pt>
                <c:pt idx="13933">
                  <c:v>7.5744999999999997E-13</c:v>
                </c:pt>
                <c:pt idx="13934">
                  <c:v>2.9694300000000001E-13</c:v>
                </c:pt>
                <c:pt idx="13935">
                  <c:v>2.9694300000000001E-13</c:v>
                </c:pt>
                <c:pt idx="13936">
                  <c:v>2.7684000000000001E-13</c:v>
                </c:pt>
                <c:pt idx="13937">
                  <c:v>2.7684000000000001E-13</c:v>
                </c:pt>
                <c:pt idx="13938">
                  <c:v>2.3408800000000002E-13</c:v>
                </c:pt>
                <c:pt idx="13939">
                  <c:v>2.3408800000000002E-13</c:v>
                </c:pt>
                <c:pt idx="13940">
                  <c:v>2.4337300000000002E-13</c:v>
                </c:pt>
                <c:pt idx="13941">
                  <c:v>2.4337300000000002E-13</c:v>
                </c:pt>
                <c:pt idx="13942">
                  <c:v>8.3598999999999995E-13</c:v>
                </c:pt>
                <c:pt idx="13943">
                  <c:v>8.3598999999999995E-13</c:v>
                </c:pt>
                <c:pt idx="13944">
                  <c:v>2.3453299999999998E-13</c:v>
                </c:pt>
                <c:pt idx="13945">
                  <c:v>2.3453299999999998E-13</c:v>
                </c:pt>
                <c:pt idx="13946">
                  <c:v>3.2685799999999999E-13</c:v>
                </c:pt>
                <c:pt idx="13947">
                  <c:v>3.2685799999999999E-13</c:v>
                </c:pt>
                <c:pt idx="13948">
                  <c:v>2.3298600000000001E-13</c:v>
                </c:pt>
                <c:pt idx="13949">
                  <c:v>2.3298600000000001E-13</c:v>
                </c:pt>
                <c:pt idx="13950">
                  <c:v>2.9393600000000002E-13</c:v>
                </c:pt>
                <c:pt idx="13951">
                  <c:v>2.9393600000000002E-13</c:v>
                </c:pt>
                <c:pt idx="13952">
                  <c:v>2.8575400000000001E-13</c:v>
                </c:pt>
                <c:pt idx="13953">
                  <c:v>2.8575400000000001E-13</c:v>
                </c:pt>
                <c:pt idx="13954">
                  <c:v>3.73317E-13</c:v>
                </c:pt>
                <c:pt idx="13955">
                  <c:v>3.73317E-13</c:v>
                </c:pt>
                <c:pt idx="13956">
                  <c:v>3.79643E-13</c:v>
                </c:pt>
                <c:pt idx="13957">
                  <c:v>3.79643E-13</c:v>
                </c:pt>
                <c:pt idx="13958">
                  <c:v>2.7279899999999999E-13</c:v>
                </c:pt>
                <c:pt idx="13959">
                  <c:v>2.7279899999999999E-13</c:v>
                </c:pt>
                <c:pt idx="13960">
                  <c:v>7.6466399999999998E-13</c:v>
                </c:pt>
                <c:pt idx="13961">
                  <c:v>7.6466399999999998E-13</c:v>
                </c:pt>
                <c:pt idx="13962">
                  <c:v>7.2144900000000005E-13</c:v>
                </c:pt>
                <c:pt idx="13963">
                  <c:v>7.2144900000000005E-13</c:v>
                </c:pt>
                <c:pt idx="13964">
                  <c:v>3.23927E-13</c:v>
                </c:pt>
                <c:pt idx="13965">
                  <c:v>3.23927E-13</c:v>
                </c:pt>
                <c:pt idx="13966">
                  <c:v>7.6547500000000003E-13</c:v>
                </c:pt>
                <c:pt idx="13967">
                  <c:v>7.6547500000000003E-13</c:v>
                </c:pt>
                <c:pt idx="13968">
                  <c:v>2.8564400000000002E-13</c:v>
                </c:pt>
                <c:pt idx="13969">
                  <c:v>2.8564400000000002E-13</c:v>
                </c:pt>
                <c:pt idx="13970">
                  <c:v>8.6751700000000001E-13</c:v>
                </c:pt>
                <c:pt idx="13971">
                  <c:v>8.6751700000000001E-13</c:v>
                </c:pt>
                <c:pt idx="13972">
                  <c:v>2.8575999999999999E-13</c:v>
                </c:pt>
                <c:pt idx="13973">
                  <c:v>2.8575999999999999E-13</c:v>
                </c:pt>
                <c:pt idx="13974">
                  <c:v>3.3035199999999999E-13</c:v>
                </c:pt>
                <c:pt idx="13975">
                  <c:v>3.3035199999999999E-13</c:v>
                </c:pt>
                <c:pt idx="13976">
                  <c:v>2.6457399999999999E-13</c:v>
                </c:pt>
                <c:pt idx="13977">
                  <c:v>2.6457399999999999E-13</c:v>
                </c:pt>
                <c:pt idx="13978">
                  <c:v>4.45522E-13</c:v>
                </c:pt>
                <c:pt idx="13979">
                  <c:v>4.45522E-13</c:v>
                </c:pt>
                <c:pt idx="13980">
                  <c:v>3.5260199999999998E-13</c:v>
                </c:pt>
                <c:pt idx="13981">
                  <c:v>3.5260199999999998E-13</c:v>
                </c:pt>
                <c:pt idx="13982">
                  <c:v>3.2204500000000002E-13</c:v>
                </c:pt>
                <c:pt idx="13983">
                  <c:v>3.2204500000000002E-13</c:v>
                </c:pt>
                <c:pt idx="13984">
                  <c:v>2.9278199999999998E-13</c:v>
                </c:pt>
                <c:pt idx="13985">
                  <c:v>2.9278199999999998E-13</c:v>
                </c:pt>
                <c:pt idx="13986">
                  <c:v>2.31909E-13</c:v>
                </c:pt>
                <c:pt idx="13987">
                  <c:v>2.31909E-13</c:v>
                </c:pt>
                <c:pt idx="13988">
                  <c:v>2.3860599999999999E-13</c:v>
                </c:pt>
                <c:pt idx="13989">
                  <c:v>2.3860599999999999E-13</c:v>
                </c:pt>
                <c:pt idx="13990">
                  <c:v>3.1270499999999998E-13</c:v>
                </c:pt>
                <c:pt idx="13991">
                  <c:v>3.1270499999999998E-13</c:v>
                </c:pt>
                <c:pt idx="13992">
                  <c:v>3.2775199999999999E-13</c:v>
                </c:pt>
                <c:pt idx="13993">
                  <c:v>3.2775199999999999E-13</c:v>
                </c:pt>
                <c:pt idx="13994">
                  <c:v>2.65531E-13</c:v>
                </c:pt>
                <c:pt idx="13995">
                  <c:v>2.65531E-13</c:v>
                </c:pt>
                <c:pt idx="13996">
                  <c:v>8.1835599999999997E-13</c:v>
                </c:pt>
                <c:pt idx="13997">
                  <c:v>8.1835599999999997E-13</c:v>
                </c:pt>
                <c:pt idx="13998">
                  <c:v>2.2286899999999999E-13</c:v>
                </c:pt>
                <c:pt idx="13999">
                  <c:v>2.2286899999999999E-13</c:v>
                </c:pt>
                <c:pt idx="14000">
                  <c:v>3.26165E-13</c:v>
                </c:pt>
                <c:pt idx="14001">
                  <c:v>3.26165E-13</c:v>
                </c:pt>
                <c:pt idx="14002">
                  <c:v>2.9772200000000001E-13</c:v>
                </c:pt>
                <c:pt idx="14003">
                  <c:v>2.9772200000000001E-13</c:v>
                </c:pt>
                <c:pt idx="14004">
                  <c:v>8.0901900000000005E-13</c:v>
                </c:pt>
                <c:pt idx="14005">
                  <c:v>8.0901900000000005E-13</c:v>
                </c:pt>
                <c:pt idx="14006">
                  <c:v>2.2845100000000002E-13</c:v>
                </c:pt>
                <c:pt idx="14007">
                  <c:v>2.2845100000000002E-13</c:v>
                </c:pt>
                <c:pt idx="14008">
                  <c:v>3.0922200000000001E-13</c:v>
                </c:pt>
                <c:pt idx="14009">
                  <c:v>3.0922200000000001E-13</c:v>
                </c:pt>
                <c:pt idx="14010">
                  <c:v>7.6073000000000003E-13</c:v>
                </c:pt>
                <c:pt idx="14011">
                  <c:v>7.6073000000000003E-13</c:v>
                </c:pt>
                <c:pt idx="14012">
                  <c:v>2.8941200000000002E-13</c:v>
                </c:pt>
                <c:pt idx="14013">
                  <c:v>2.8941200000000002E-13</c:v>
                </c:pt>
                <c:pt idx="14014">
                  <c:v>2.9838100000000001E-13</c:v>
                </c:pt>
                <c:pt idx="14015">
                  <c:v>2.9838100000000001E-13</c:v>
                </c:pt>
                <c:pt idx="14016">
                  <c:v>4.0403399999999998E-13</c:v>
                </c:pt>
                <c:pt idx="14017">
                  <c:v>4.0403399999999998E-13</c:v>
                </c:pt>
                <c:pt idx="14018">
                  <c:v>8.0771099999999997E-13</c:v>
                </c:pt>
                <c:pt idx="14019">
                  <c:v>8.0771099999999997E-13</c:v>
                </c:pt>
                <c:pt idx="14020">
                  <c:v>8.5501000000000001E-13</c:v>
                </c:pt>
                <c:pt idx="14021">
                  <c:v>8.5501000000000001E-13</c:v>
                </c:pt>
                <c:pt idx="14022">
                  <c:v>9.8986500000000004E-13</c:v>
                </c:pt>
                <c:pt idx="14023">
                  <c:v>9.8986500000000004E-13</c:v>
                </c:pt>
                <c:pt idx="14024">
                  <c:v>3.1890699999999999E-13</c:v>
                </c:pt>
                <c:pt idx="14025">
                  <c:v>3.1890699999999999E-13</c:v>
                </c:pt>
                <c:pt idx="14026">
                  <c:v>2.31619E-13</c:v>
                </c:pt>
                <c:pt idx="14027">
                  <c:v>2.31619E-13</c:v>
                </c:pt>
                <c:pt idx="14028">
                  <c:v>2.8139999999999999E-13</c:v>
                </c:pt>
                <c:pt idx="14029">
                  <c:v>2.8139999999999999E-13</c:v>
                </c:pt>
                <c:pt idx="14030">
                  <c:v>3.7834400000000002E-13</c:v>
                </c:pt>
                <c:pt idx="14031">
                  <c:v>3.7834400000000002E-13</c:v>
                </c:pt>
                <c:pt idx="14032">
                  <c:v>2.3234199999999999E-13</c:v>
                </c:pt>
                <c:pt idx="14033">
                  <c:v>2.3234199999999999E-13</c:v>
                </c:pt>
                <c:pt idx="14034">
                  <c:v>6.5271800000000003E-13</c:v>
                </c:pt>
                <c:pt idx="14035">
                  <c:v>6.5271800000000003E-13</c:v>
                </c:pt>
                <c:pt idx="14036">
                  <c:v>2.3482799999999998E-13</c:v>
                </c:pt>
                <c:pt idx="14037">
                  <c:v>2.3482799999999998E-13</c:v>
                </c:pt>
                <c:pt idx="14038">
                  <c:v>4.0121599999999999E-13</c:v>
                </c:pt>
                <c:pt idx="14039">
                  <c:v>4.0121599999999999E-13</c:v>
                </c:pt>
                <c:pt idx="14040">
                  <c:v>2.2847699999999999E-13</c:v>
                </c:pt>
                <c:pt idx="14041">
                  <c:v>2.2847699999999999E-13</c:v>
                </c:pt>
                <c:pt idx="14042">
                  <c:v>2.2855999999999999E-13</c:v>
                </c:pt>
                <c:pt idx="14043">
                  <c:v>2.2855999999999999E-13</c:v>
                </c:pt>
                <c:pt idx="14044">
                  <c:v>2.60272E-13</c:v>
                </c:pt>
                <c:pt idx="14045">
                  <c:v>2.60272E-13</c:v>
                </c:pt>
                <c:pt idx="14046">
                  <c:v>7.6894599999999998E-13</c:v>
                </c:pt>
                <c:pt idx="14047">
                  <c:v>7.6894599999999998E-13</c:v>
                </c:pt>
                <c:pt idx="14048">
                  <c:v>3.1243200000000001E-13</c:v>
                </c:pt>
                <c:pt idx="14049">
                  <c:v>3.1243200000000001E-13</c:v>
                </c:pt>
                <c:pt idx="14050">
                  <c:v>3.1088499999999999E-13</c:v>
                </c:pt>
                <c:pt idx="14051">
                  <c:v>3.1088499999999999E-13</c:v>
                </c:pt>
                <c:pt idx="14052">
                  <c:v>2.3011500000000002E-13</c:v>
                </c:pt>
                <c:pt idx="14053">
                  <c:v>2.3011500000000002E-13</c:v>
                </c:pt>
                <c:pt idx="14054">
                  <c:v>1.33539E-12</c:v>
                </c:pt>
                <c:pt idx="14055">
                  <c:v>1.33539E-12</c:v>
                </c:pt>
                <c:pt idx="14056">
                  <c:v>4.12774E-13</c:v>
                </c:pt>
                <c:pt idx="14057">
                  <c:v>4.12774E-13</c:v>
                </c:pt>
                <c:pt idx="14058">
                  <c:v>2.27292E-13</c:v>
                </c:pt>
                <c:pt idx="14059">
                  <c:v>2.27292E-13</c:v>
                </c:pt>
                <c:pt idx="14060">
                  <c:v>2.6860400000000002E-13</c:v>
                </c:pt>
                <c:pt idx="14061">
                  <c:v>2.6860400000000002E-13</c:v>
                </c:pt>
                <c:pt idx="14062">
                  <c:v>7.5374399999999996E-13</c:v>
                </c:pt>
                <c:pt idx="14063">
                  <c:v>7.5374399999999996E-13</c:v>
                </c:pt>
                <c:pt idx="14064">
                  <c:v>3.1806099999999998E-13</c:v>
                </c:pt>
                <c:pt idx="14065">
                  <c:v>3.1806099999999998E-13</c:v>
                </c:pt>
                <c:pt idx="14066">
                  <c:v>8.4028000000000003E-13</c:v>
                </c:pt>
                <c:pt idx="14067">
                  <c:v>8.4028000000000003E-13</c:v>
                </c:pt>
                <c:pt idx="14068">
                  <c:v>2.2903499999999999E-13</c:v>
                </c:pt>
                <c:pt idx="14069">
                  <c:v>2.2903499999999999E-13</c:v>
                </c:pt>
                <c:pt idx="14070">
                  <c:v>2.7266700000000002E-13</c:v>
                </c:pt>
                <c:pt idx="14071">
                  <c:v>2.7266700000000002E-13</c:v>
                </c:pt>
                <c:pt idx="14072">
                  <c:v>4.3857400000000001E-13</c:v>
                </c:pt>
                <c:pt idx="14073">
                  <c:v>4.3857400000000001E-13</c:v>
                </c:pt>
                <c:pt idx="14074">
                  <c:v>3.2539600000000002E-13</c:v>
                </c:pt>
                <c:pt idx="14075">
                  <c:v>3.2539600000000002E-13</c:v>
                </c:pt>
                <c:pt idx="14076">
                  <c:v>3.2413100000000003E-13</c:v>
                </c:pt>
                <c:pt idx="14077">
                  <c:v>3.2413100000000003E-13</c:v>
                </c:pt>
                <c:pt idx="14078">
                  <c:v>3.2854899999999998E-13</c:v>
                </c:pt>
                <c:pt idx="14079">
                  <c:v>3.2854899999999998E-13</c:v>
                </c:pt>
                <c:pt idx="14080">
                  <c:v>2.2686700000000001E-13</c:v>
                </c:pt>
                <c:pt idx="14081">
                  <c:v>2.2686700000000001E-13</c:v>
                </c:pt>
                <c:pt idx="14082">
                  <c:v>7.6087100000000004E-13</c:v>
                </c:pt>
                <c:pt idx="14083">
                  <c:v>7.6087100000000004E-13</c:v>
                </c:pt>
                <c:pt idx="14084">
                  <c:v>2.6036299999999998E-13</c:v>
                </c:pt>
                <c:pt idx="14085">
                  <c:v>2.6036299999999998E-13</c:v>
                </c:pt>
                <c:pt idx="14086">
                  <c:v>2.3046000000000001E-13</c:v>
                </c:pt>
                <c:pt idx="14087">
                  <c:v>2.3046000000000001E-13</c:v>
                </c:pt>
                <c:pt idx="14088">
                  <c:v>3.4855200000000001E-13</c:v>
                </c:pt>
                <c:pt idx="14089">
                  <c:v>3.4855200000000001E-13</c:v>
                </c:pt>
                <c:pt idx="14090">
                  <c:v>2.8329599999999998E-13</c:v>
                </c:pt>
                <c:pt idx="14091">
                  <c:v>2.8329599999999998E-13</c:v>
                </c:pt>
                <c:pt idx="14092">
                  <c:v>3.2936400000000001E-13</c:v>
                </c:pt>
                <c:pt idx="14093">
                  <c:v>3.2936400000000001E-13</c:v>
                </c:pt>
                <c:pt idx="14094">
                  <c:v>2.70329E-13</c:v>
                </c:pt>
                <c:pt idx="14095">
                  <c:v>2.70329E-13</c:v>
                </c:pt>
                <c:pt idx="14096">
                  <c:v>2.87639E-13</c:v>
                </c:pt>
                <c:pt idx="14097">
                  <c:v>2.87639E-13</c:v>
                </c:pt>
                <c:pt idx="14098">
                  <c:v>6.6017600000000003E-13</c:v>
                </c:pt>
                <c:pt idx="14099">
                  <c:v>6.6017600000000003E-13</c:v>
                </c:pt>
                <c:pt idx="14100">
                  <c:v>4.0912299999999999E-13</c:v>
                </c:pt>
                <c:pt idx="14101">
                  <c:v>4.0912299999999999E-13</c:v>
                </c:pt>
                <c:pt idx="14102">
                  <c:v>2.8396499999999999E-13</c:v>
                </c:pt>
                <c:pt idx="14103">
                  <c:v>2.8396499999999999E-13</c:v>
                </c:pt>
                <c:pt idx="14104">
                  <c:v>3.5884599999999999E-13</c:v>
                </c:pt>
                <c:pt idx="14105">
                  <c:v>3.5884599999999999E-13</c:v>
                </c:pt>
                <c:pt idx="14106">
                  <c:v>3.9531599999999999E-13</c:v>
                </c:pt>
                <c:pt idx="14107">
                  <c:v>3.9531599999999999E-13</c:v>
                </c:pt>
                <c:pt idx="14108">
                  <c:v>3.3858399999999999E-13</c:v>
                </c:pt>
                <c:pt idx="14109">
                  <c:v>3.3858399999999999E-13</c:v>
                </c:pt>
                <c:pt idx="14110">
                  <c:v>2.4756799999999998E-12</c:v>
                </c:pt>
                <c:pt idx="14111">
                  <c:v>2.4756799999999998E-12</c:v>
                </c:pt>
                <c:pt idx="14112">
                  <c:v>2.6420600000000001E-13</c:v>
                </c:pt>
                <c:pt idx="14113">
                  <c:v>2.6420600000000001E-13</c:v>
                </c:pt>
                <c:pt idx="14114">
                  <c:v>3.08182E-13</c:v>
                </c:pt>
                <c:pt idx="14115">
                  <c:v>3.08182E-13</c:v>
                </c:pt>
                <c:pt idx="14116">
                  <c:v>4.10854E-13</c:v>
                </c:pt>
                <c:pt idx="14117">
                  <c:v>4.10854E-13</c:v>
                </c:pt>
                <c:pt idx="14118">
                  <c:v>3.0635100000000002E-13</c:v>
                </c:pt>
                <c:pt idx="14119">
                  <c:v>3.0635100000000002E-13</c:v>
                </c:pt>
                <c:pt idx="14120">
                  <c:v>2.8896000000000001E-13</c:v>
                </c:pt>
                <c:pt idx="14121">
                  <c:v>2.8896000000000001E-13</c:v>
                </c:pt>
                <c:pt idx="14122">
                  <c:v>2.5004099999999998E-13</c:v>
                </c:pt>
                <c:pt idx="14123">
                  <c:v>2.5004099999999998E-13</c:v>
                </c:pt>
                <c:pt idx="14124">
                  <c:v>2.4243700000000001E-13</c:v>
                </c:pt>
                <c:pt idx="14125">
                  <c:v>2.4243700000000001E-13</c:v>
                </c:pt>
                <c:pt idx="14126">
                  <c:v>3.9991999999999998E-13</c:v>
                </c:pt>
                <c:pt idx="14127">
                  <c:v>3.9991999999999998E-13</c:v>
                </c:pt>
                <c:pt idx="14128">
                  <c:v>2.4306900000000002E-13</c:v>
                </c:pt>
                <c:pt idx="14129">
                  <c:v>2.4306900000000002E-13</c:v>
                </c:pt>
                <c:pt idx="14130">
                  <c:v>7.7443999999999998E-13</c:v>
                </c:pt>
                <c:pt idx="14131">
                  <c:v>7.7443999999999998E-13</c:v>
                </c:pt>
                <c:pt idx="14132">
                  <c:v>2.9164300000000002E-13</c:v>
                </c:pt>
                <c:pt idx="14133">
                  <c:v>2.9164300000000002E-13</c:v>
                </c:pt>
                <c:pt idx="14134">
                  <c:v>3.9166200000000001E-13</c:v>
                </c:pt>
                <c:pt idx="14135">
                  <c:v>3.9166200000000001E-13</c:v>
                </c:pt>
                <c:pt idx="14136">
                  <c:v>2.7674600000000002E-13</c:v>
                </c:pt>
                <c:pt idx="14137">
                  <c:v>2.7674600000000002E-13</c:v>
                </c:pt>
                <c:pt idx="14138">
                  <c:v>7.9608999999999999E-13</c:v>
                </c:pt>
                <c:pt idx="14139">
                  <c:v>7.9608999999999999E-13</c:v>
                </c:pt>
                <c:pt idx="14140">
                  <c:v>4.2927399999999998E-13</c:v>
                </c:pt>
                <c:pt idx="14141">
                  <c:v>4.2927399999999998E-13</c:v>
                </c:pt>
                <c:pt idx="14142">
                  <c:v>7.7400700000000004E-13</c:v>
                </c:pt>
                <c:pt idx="14143">
                  <c:v>7.7400700000000004E-13</c:v>
                </c:pt>
                <c:pt idx="14144">
                  <c:v>5.0899599999999996E-13</c:v>
                </c:pt>
                <c:pt idx="14145">
                  <c:v>5.0899599999999996E-13</c:v>
                </c:pt>
                <c:pt idx="14146">
                  <c:v>2.9420100000000002E-13</c:v>
                </c:pt>
                <c:pt idx="14147">
                  <c:v>2.9420100000000002E-13</c:v>
                </c:pt>
                <c:pt idx="14148">
                  <c:v>2.18961E-13</c:v>
                </c:pt>
                <c:pt idx="14149">
                  <c:v>2.18961E-13</c:v>
                </c:pt>
                <c:pt idx="14150">
                  <c:v>2.2932600000000001E-13</c:v>
                </c:pt>
                <c:pt idx="14151">
                  <c:v>2.2932600000000001E-13</c:v>
                </c:pt>
                <c:pt idx="14152">
                  <c:v>3.0623599999999998E-13</c:v>
                </c:pt>
                <c:pt idx="14153">
                  <c:v>3.0623599999999998E-13</c:v>
                </c:pt>
                <c:pt idx="14154">
                  <c:v>2.3267099999999998E-13</c:v>
                </c:pt>
                <c:pt idx="14155">
                  <c:v>2.3267099999999998E-13</c:v>
                </c:pt>
                <c:pt idx="14156">
                  <c:v>3.5485100000000002E-13</c:v>
                </c:pt>
                <c:pt idx="14157">
                  <c:v>3.5485100000000002E-13</c:v>
                </c:pt>
                <c:pt idx="14158">
                  <c:v>2.6034499999999999E-13</c:v>
                </c:pt>
                <c:pt idx="14159">
                  <c:v>2.6034499999999999E-13</c:v>
                </c:pt>
                <c:pt idx="14160">
                  <c:v>7.7727600000000001E-13</c:v>
                </c:pt>
                <c:pt idx="14161">
                  <c:v>7.7727600000000001E-13</c:v>
                </c:pt>
                <c:pt idx="14162">
                  <c:v>2.3723800000000001E-13</c:v>
                </c:pt>
                <c:pt idx="14163">
                  <c:v>2.3723800000000001E-13</c:v>
                </c:pt>
                <c:pt idx="14164">
                  <c:v>3.51324E-13</c:v>
                </c:pt>
                <c:pt idx="14165">
                  <c:v>3.51324E-13</c:v>
                </c:pt>
                <c:pt idx="14166">
                  <c:v>2.28012E-13</c:v>
                </c:pt>
                <c:pt idx="14167">
                  <c:v>2.28012E-13</c:v>
                </c:pt>
                <c:pt idx="14168">
                  <c:v>2.6404099999999998E-13</c:v>
                </c:pt>
                <c:pt idx="14169">
                  <c:v>2.6404099999999998E-13</c:v>
                </c:pt>
                <c:pt idx="14170">
                  <c:v>4.1535699999999999E-13</c:v>
                </c:pt>
                <c:pt idx="14171">
                  <c:v>4.1535699999999999E-13</c:v>
                </c:pt>
                <c:pt idx="14172">
                  <c:v>2.4401800000000001E-13</c:v>
                </c:pt>
                <c:pt idx="14173">
                  <c:v>2.4401800000000001E-13</c:v>
                </c:pt>
                <c:pt idx="14174">
                  <c:v>7.6887000000000003E-13</c:v>
                </c:pt>
                <c:pt idx="14175">
                  <c:v>7.6887000000000003E-13</c:v>
                </c:pt>
                <c:pt idx="14176">
                  <c:v>2.18984E-13</c:v>
                </c:pt>
                <c:pt idx="14177">
                  <c:v>2.18984E-13</c:v>
                </c:pt>
                <c:pt idx="14178">
                  <c:v>2.7146699999999999E-13</c:v>
                </c:pt>
                <c:pt idx="14179">
                  <c:v>2.7146699999999999E-13</c:v>
                </c:pt>
                <c:pt idx="14180">
                  <c:v>9.6479500000000003E-13</c:v>
                </c:pt>
                <c:pt idx="14181">
                  <c:v>9.6479500000000003E-13</c:v>
                </c:pt>
                <c:pt idx="14182">
                  <c:v>2.1680400000000001E-13</c:v>
                </c:pt>
                <c:pt idx="14183">
                  <c:v>2.1680400000000001E-13</c:v>
                </c:pt>
                <c:pt idx="14184">
                  <c:v>2.62065E-13</c:v>
                </c:pt>
                <c:pt idx="14185">
                  <c:v>2.62065E-13</c:v>
                </c:pt>
                <c:pt idx="14186">
                  <c:v>2.1833599999999999E-13</c:v>
                </c:pt>
                <c:pt idx="14187">
                  <c:v>2.1833599999999999E-13</c:v>
                </c:pt>
                <c:pt idx="14188">
                  <c:v>7.6214599999999995E-13</c:v>
                </c:pt>
                <c:pt idx="14189">
                  <c:v>7.6214599999999995E-13</c:v>
                </c:pt>
                <c:pt idx="14190">
                  <c:v>2.3898799999999998E-13</c:v>
                </c:pt>
                <c:pt idx="14191">
                  <c:v>2.3898799999999998E-13</c:v>
                </c:pt>
                <c:pt idx="14192">
                  <c:v>2.9075E-13</c:v>
                </c:pt>
                <c:pt idx="14193">
                  <c:v>2.9075E-13</c:v>
                </c:pt>
                <c:pt idx="14194">
                  <c:v>4.1009700000000002E-13</c:v>
                </c:pt>
                <c:pt idx="14195">
                  <c:v>4.1009700000000002E-13</c:v>
                </c:pt>
                <c:pt idx="14196">
                  <c:v>3.3512199999999998E-13</c:v>
                </c:pt>
                <c:pt idx="14197">
                  <c:v>3.3512199999999998E-13</c:v>
                </c:pt>
                <c:pt idx="14198">
                  <c:v>3.3522500000000002E-13</c:v>
                </c:pt>
                <c:pt idx="14199">
                  <c:v>3.3522500000000002E-13</c:v>
                </c:pt>
                <c:pt idx="14200">
                  <c:v>3.0253400000000001E-13</c:v>
                </c:pt>
                <c:pt idx="14201">
                  <c:v>3.0253400000000001E-13</c:v>
                </c:pt>
                <c:pt idx="14202">
                  <c:v>2.87132E-13</c:v>
                </c:pt>
                <c:pt idx="14203">
                  <c:v>2.87132E-13</c:v>
                </c:pt>
                <c:pt idx="14204">
                  <c:v>2.3091000000000002E-13</c:v>
                </c:pt>
                <c:pt idx="14205">
                  <c:v>2.3091000000000002E-13</c:v>
                </c:pt>
                <c:pt idx="14206">
                  <c:v>2.3089199999999998E-13</c:v>
                </c:pt>
                <c:pt idx="14207">
                  <c:v>2.3089199999999998E-13</c:v>
                </c:pt>
                <c:pt idx="14208">
                  <c:v>3.8586400000000002E-13</c:v>
                </c:pt>
                <c:pt idx="14209">
                  <c:v>3.8586400000000002E-13</c:v>
                </c:pt>
                <c:pt idx="14210">
                  <c:v>2.8140800000000002E-13</c:v>
                </c:pt>
                <c:pt idx="14211">
                  <c:v>2.8140800000000002E-13</c:v>
                </c:pt>
                <c:pt idx="14212">
                  <c:v>2.8550199999999999E-13</c:v>
                </c:pt>
                <c:pt idx="14213">
                  <c:v>2.8550199999999999E-13</c:v>
                </c:pt>
                <c:pt idx="14214">
                  <c:v>2.93714E-13</c:v>
                </c:pt>
                <c:pt idx="14215">
                  <c:v>2.93714E-13</c:v>
                </c:pt>
                <c:pt idx="14216">
                  <c:v>3.2198000000000001E-12</c:v>
                </c:pt>
                <c:pt idx="14217">
                  <c:v>3.2198000000000001E-12</c:v>
                </c:pt>
                <c:pt idx="14218">
                  <c:v>2.37733E-13</c:v>
                </c:pt>
                <c:pt idx="14219">
                  <c:v>2.37733E-13</c:v>
                </c:pt>
                <c:pt idx="14220">
                  <c:v>2.8387499999999999E-13</c:v>
                </c:pt>
                <c:pt idx="14221">
                  <c:v>2.8387499999999999E-13</c:v>
                </c:pt>
                <c:pt idx="14222">
                  <c:v>3.2531500000000001E-13</c:v>
                </c:pt>
                <c:pt idx="14223">
                  <c:v>3.2531500000000001E-13</c:v>
                </c:pt>
                <c:pt idx="14224">
                  <c:v>3.0390500000000001E-13</c:v>
                </c:pt>
                <c:pt idx="14225">
                  <c:v>3.0390500000000001E-13</c:v>
                </c:pt>
                <c:pt idx="14226">
                  <c:v>2.73763E-13</c:v>
                </c:pt>
                <c:pt idx="14227">
                  <c:v>2.73763E-13</c:v>
                </c:pt>
                <c:pt idx="14228">
                  <c:v>4.7507600000000004E-13</c:v>
                </c:pt>
                <c:pt idx="14229">
                  <c:v>4.7507600000000004E-13</c:v>
                </c:pt>
                <c:pt idx="14230">
                  <c:v>3.6779499999999997E-11</c:v>
                </c:pt>
                <c:pt idx="14231">
                  <c:v>3.6779499999999997E-11</c:v>
                </c:pt>
                <c:pt idx="14232">
                  <c:v>2.5450400000000001E-13</c:v>
                </c:pt>
                <c:pt idx="14233">
                  <c:v>2.5450400000000001E-13</c:v>
                </c:pt>
                <c:pt idx="14234">
                  <c:v>2.6497400000000002E-13</c:v>
                </c:pt>
                <c:pt idx="14235">
                  <c:v>2.6497400000000002E-13</c:v>
                </c:pt>
                <c:pt idx="14236">
                  <c:v>3.3354099999999998E-13</c:v>
                </c:pt>
                <c:pt idx="14237">
                  <c:v>3.3354099999999998E-13</c:v>
                </c:pt>
                <c:pt idx="14238">
                  <c:v>8.8083300000000001E-13</c:v>
                </c:pt>
                <c:pt idx="14239">
                  <c:v>8.8083300000000001E-13</c:v>
                </c:pt>
                <c:pt idx="14240">
                  <c:v>2.3210199999999998E-13</c:v>
                </c:pt>
                <c:pt idx="14241">
                  <c:v>2.3210199999999998E-13</c:v>
                </c:pt>
                <c:pt idx="14242">
                  <c:v>3.27771E-13</c:v>
                </c:pt>
                <c:pt idx="14243">
                  <c:v>3.27771E-13</c:v>
                </c:pt>
                <c:pt idx="14244">
                  <c:v>2.6661799999999999E-13</c:v>
                </c:pt>
                <c:pt idx="14245">
                  <c:v>2.6661799999999999E-13</c:v>
                </c:pt>
                <c:pt idx="14246">
                  <c:v>2.6979E-13</c:v>
                </c:pt>
                <c:pt idx="14247">
                  <c:v>2.6979E-13</c:v>
                </c:pt>
                <c:pt idx="14248">
                  <c:v>2.71539E-13</c:v>
                </c:pt>
                <c:pt idx="14249">
                  <c:v>2.71539E-13</c:v>
                </c:pt>
                <c:pt idx="14250">
                  <c:v>3.5042699999999999E-13</c:v>
                </c:pt>
                <c:pt idx="14251">
                  <c:v>3.5042699999999999E-13</c:v>
                </c:pt>
                <c:pt idx="14252">
                  <c:v>8.8418699999999998E-13</c:v>
                </c:pt>
                <c:pt idx="14253">
                  <c:v>8.8418699999999998E-13</c:v>
                </c:pt>
                <c:pt idx="14254">
                  <c:v>7.87222E-13</c:v>
                </c:pt>
                <c:pt idx="14255">
                  <c:v>7.87222E-13</c:v>
                </c:pt>
                <c:pt idx="14256">
                  <c:v>3.3752000000000001E-13</c:v>
                </c:pt>
                <c:pt idx="14257">
                  <c:v>3.3752000000000001E-13</c:v>
                </c:pt>
                <c:pt idx="14258">
                  <c:v>2.29503E-13</c:v>
                </c:pt>
                <c:pt idx="14259">
                  <c:v>2.29503E-13</c:v>
                </c:pt>
                <c:pt idx="14260">
                  <c:v>3.4947299999999999E-13</c:v>
                </c:pt>
                <c:pt idx="14261">
                  <c:v>3.4947299999999999E-13</c:v>
                </c:pt>
                <c:pt idx="14262">
                  <c:v>2.7432400000000002E-13</c:v>
                </c:pt>
                <c:pt idx="14263">
                  <c:v>2.7432400000000002E-13</c:v>
                </c:pt>
                <c:pt idx="14264">
                  <c:v>3.1072000000000001E-13</c:v>
                </c:pt>
                <c:pt idx="14265">
                  <c:v>3.1072000000000001E-13</c:v>
                </c:pt>
                <c:pt idx="14266">
                  <c:v>2.7213000000000002E-13</c:v>
                </c:pt>
                <c:pt idx="14267">
                  <c:v>2.7213000000000002E-13</c:v>
                </c:pt>
                <c:pt idx="14268">
                  <c:v>2.2486800000000001E-13</c:v>
                </c:pt>
                <c:pt idx="14269">
                  <c:v>2.2486800000000001E-13</c:v>
                </c:pt>
                <c:pt idx="14270">
                  <c:v>3.7393300000000002E-13</c:v>
                </c:pt>
                <c:pt idx="14271">
                  <c:v>3.7393300000000002E-13</c:v>
                </c:pt>
                <c:pt idx="14272">
                  <c:v>2.2997499999999999E-13</c:v>
                </c:pt>
                <c:pt idx="14273">
                  <c:v>2.2997499999999999E-13</c:v>
                </c:pt>
                <c:pt idx="14274">
                  <c:v>1.2964400000000001E-12</c:v>
                </c:pt>
                <c:pt idx="14275">
                  <c:v>1.2964400000000001E-12</c:v>
                </c:pt>
                <c:pt idx="14276">
                  <c:v>2.8100700000000002E-13</c:v>
                </c:pt>
                <c:pt idx="14277">
                  <c:v>2.8100700000000002E-13</c:v>
                </c:pt>
                <c:pt idx="14278">
                  <c:v>3.5286700000000003E-13</c:v>
                </c:pt>
                <c:pt idx="14279">
                  <c:v>3.5286700000000003E-13</c:v>
                </c:pt>
                <c:pt idx="14280">
                  <c:v>2.2906600000000002E-13</c:v>
                </c:pt>
                <c:pt idx="14281">
                  <c:v>2.2906600000000002E-13</c:v>
                </c:pt>
                <c:pt idx="14282">
                  <c:v>2.2414300000000001E-13</c:v>
                </c:pt>
                <c:pt idx="14283">
                  <c:v>2.2414300000000001E-13</c:v>
                </c:pt>
                <c:pt idx="14284">
                  <c:v>4.2174699999999998E-13</c:v>
                </c:pt>
                <c:pt idx="14285">
                  <c:v>4.2174699999999998E-13</c:v>
                </c:pt>
                <c:pt idx="14286">
                  <c:v>2.2069200000000001E-13</c:v>
                </c:pt>
                <c:pt idx="14287">
                  <c:v>2.2069200000000001E-13</c:v>
                </c:pt>
                <c:pt idx="14288">
                  <c:v>8.4659599999999996E-13</c:v>
                </c:pt>
                <c:pt idx="14289">
                  <c:v>8.4659599999999996E-13</c:v>
                </c:pt>
                <c:pt idx="14290">
                  <c:v>2.2717600000000001E-13</c:v>
                </c:pt>
                <c:pt idx="14291">
                  <c:v>2.2717600000000001E-13</c:v>
                </c:pt>
                <c:pt idx="14292">
                  <c:v>2.6630600000000002E-13</c:v>
                </c:pt>
                <c:pt idx="14293">
                  <c:v>2.6630600000000002E-13</c:v>
                </c:pt>
                <c:pt idx="14294">
                  <c:v>3.2581799999999998E-13</c:v>
                </c:pt>
                <c:pt idx="14295">
                  <c:v>3.2581799999999998E-13</c:v>
                </c:pt>
                <c:pt idx="14296">
                  <c:v>7.7173900000000003E-13</c:v>
                </c:pt>
                <c:pt idx="14297">
                  <c:v>7.7173900000000003E-13</c:v>
                </c:pt>
                <c:pt idx="14298">
                  <c:v>3.4391899999999999E-13</c:v>
                </c:pt>
                <c:pt idx="14299">
                  <c:v>3.4391899999999999E-13</c:v>
                </c:pt>
                <c:pt idx="14300">
                  <c:v>2.3357199999999998E-13</c:v>
                </c:pt>
                <c:pt idx="14301">
                  <c:v>2.3357199999999998E-13</c:v>
                </c:pt>
                <c:pt idx="14302">
                  <c:v>1.3329199999999999E-12</c:v>
                </c:pt>
                <c:pt idx="14303">
                  <c:v>1.3329199999999999E-12</c:v>
                </c:pt>
                <c:pt idx="14304">
                  <c:v>8.1621799999999999E-13</c:v>
                </c:pt>
                <c:pt idx="14305">
                  <c:v>8.1621799999999999E-13</c:v>
                </c:pt>
                <c:pt idx="14306">
                  <c:v>2.2910599999999998E-13</c:v>
                </c:pt>
                <c:pt idx="14307">
                  <c:v>2.2910599999999998E-13</c:v>
                </c:pt>
                <c:pt idx="14308">
                  <c:v>3.5561800000000001E-13</c:v>
                </c:pt>
                <c:pt idx="14309">
                  <c:v>3.5561800000000001E-13</c:v>
                </c:pt>
                <c:pt idx="14310">
                  <c:v>2.7171900000000001E-13</c:v>
                </c:pt>
                <c:pt idx="14311">
                  <c:v>2.7171900000000001E-13</c:v>
                </c:pt>
                <c:pt idx="14312">
                  <c:v>2.3238799999999999E-13</c:v>
                </c:pt>
                <c:pt idx="14313">
                  <c:v>2.3238799999999999E-13</c:v>
                </c:pt>
                <c:pt idx="14314">
                  <c:v>2.4725499999999999E-13</c:v>
                </c:pt>
                <c:pt idx="14315">
                  <c:v>2.4725499999999999E-13</c:v>
                </c:pt>
                <c:pt idx="14316">
                  <c:v>3.6994899999999998E-13</c:v>
                </c:pt>
                <c:pt idx="14317">
                  <c:v>3.6994899999999998E-13</c:v>
                </c:pt>
                <c:pt idx="14318">
                  <c:v>2.3863599999999999E-13</c:v>
                </c:pt>
                <c:pt idx="14319">
                  <c:v>2.3863599999999999E-13</c:v>
                </c:pt>
                <c:pt idx="14320">
                  <c:v>2.22116E-13</c:v>
                </c:pt>
                <c:pt idx="14321">
                  <c:v>2.22116E-13</c:v>
                </c:pt>
                <c:pt idx="14322">
                  <c:v>8.8818699999999996E-13</c:v>
                </c:pt>
                <c:pt idx="14323">
                  <c:v>8.8818699999999996E-13</c:v>
                </c:pt>
                <c:pt idx="14324">
                  <c:v>8.7137999999999997E-13</c:v>
                </c:pt>
                <c:pt idx="14325">
                  <c:v>8.7137999999999997E-13</c:v>
                </c:pt>
                <c:pt idx="14326">
                  <c:v>2.25521E-13</c:v>
                </c:pt>
                <c:pt idx="14327">
                  <c:v>2.25521E-13</c:v>
                </c:pt>
                <c:pt idx="14328">
                  <c:v>2.4521200000000002E-13</c:v>
                </c:pt>
                <c:pt idx="14329">
                  <c:v>2.4521200000000002E-13</c:v>
                </c:pt>
                <c:pt idx="14330">
                  <c:v>3.0112499999999999E-13</c:v>
                </c:pt>
                <c:pt idx="14331">
                  <c:v>3.0112499999999999E-13</c:v>
                </c:pt>
                <c:pt idx="14332">
                  <c:v>2.8533799999999998E-13</c:v>
                </c:pt>
                <c:pt idx="14333">
                  <c:v>2.8533799999999998E-13</c:v>
                </c:pt>
                <c:pt idx="14334">
                  <c:v>2.1813E-13</c:v>
                </c:pt>
                <c:pt idx="14335">
                  <c:v>2.1813E-13</c:v>
                </c:pt>
                <c:pt idx="14336">
                  <c:v>2.76867E-13</c:v>
                </c:pt>
                <c:pt idx="14337">
                  <c:v>2.76867E-13</c:v>
                </c:pt>
                <c:pt idx="14338">
                  <c:v>2.9369400000000002E-13</c:v>
                </c:pt>
                <c:pt idx="14339">
                  <c:v>2.9369400000000002E-13</c:v>
                </c:pt>
                <c:pt idx="14340">
                  <c:v>7.7833500000000004E-13</c:v>
                </c:pt>
                <c:pt idx="14341">
                  <c:v>7.7833500000000004E-13</c:v>
                </c:pt>
                <c:pt idx="14342">
                  <c:v>2.2676700000000001E-13</c:v>
                </c:pt>
                <c:pt idx="14343">
                  <c:v>2.2676700000000001E-13</c:v>
                </c:pt>
                <c:pt idx="14344">
                  <c:v>2.2689700000000001E-13</c:v>
                </c:pt>
                <c:pt idx="14345">
                  <c:v>2.2689700000000001E-13</c:v>
                </c:pt>
                <c:pt idx="14346">
                  <c:v>2.2856100000000001E-13</c:v>
                </c:pt>
                <c:pt idx="14347">
                  <c:v>2.2856100000000001E-13</c:v>
                </c:pt>
                <c:pt idx="14348">
                  <c:v>8.87518E-13</c:v>
                </c:pt>
                <c:pt idx="14349">
                  <c:v>8.87518E-13</c:v>
                </c:pt>
                <c:pt idx="14350">
                  <c:v>3.3951100000000001E-13</c:v>
                </c:pt>
                <c:pt idx="14351">
                  <c:v>3.3951100000000001E-13</c:v>
                </c:pt>
                <c:pt idx="14352">
                  <c:v>2.4009699999999999E-13</c:v>
                </c:pt>
                <c:pt idx="14353">
                  <c:v>2.4009699999999999E-13</c:v>
                </c:pt>
                <c:pt idx="14354">
                  <c:v>2.3005700000000002E-13</c:v>
                </c:pt>
                <c:pt idx="14355">
                  <c:v>2.3005700000000002E-13</c:v>
                </c:pt>
                <c:pt idx="14356">
                  <c:v>2.3419199999999998E-13</c:v>
                </c:pt>
                <c:pt idx="14357">
                  <c:v>2.3419199999999998E-13</c:v>
                </c:pt>
                <c:pt idx="14358">
                  <c:v>2.23306E-13</c:v>
                </c:pt>
                <c:pt idx="14359">
                  <c:v>2.23306E-13</c:v>
                </c:pt>
                <c:pt idx="14360">
                  <c:v>7.8413000000000001E-13</c:v>
                </c:pt>
                <c:pt idx="14361">
                  <c:v>7.8413000000000001E-13</c:v>
                </c:pt>
                <c:pt idx="14362">
                  <c:v>9.5886700000000002E-13</c:v>
                </c:pt>
                <c:pt idx="14363">
                  <c:v>9.5886700000000002E-13</c:v>
                </c:pt>
                <c:pt idx="14364">
                  <c:v>3.1508000000000001E-13</c:v>
                </c:pt>
                <c:pt idx="14365">
                  <c:v>3.1508000000000001E-13</c:v>
                </c:pt>
                <c:pt idx="14366">
                  <c:v>3.7155999999999998E-13</c:v>
                </c:pt>
                <c:pt idx="14367">
                  <c:v>3.7155999999999998E-13</c:v>
                </c:pt>
                <c:pt idx="14368">
                  <c:v>2.3006200000000002E-13</c:v>
                </c:pt>
                <c:pt idx="14369">
                  <c:v>2.3006200000000002E-13</c:v>
                </c:pt>
                <c:pt idx="14370">
                  <c:v>2.2869700000000001E-13</c:v>
                </c:pt>
                <c:pt idx="14371">
                  <c:v>2.2869700000000001E-13</c:v>
                </c:pt>
                <c:pt idx="14372">
                  <c:v>8.8047200000000003E-13</c:v>
                </c:pt>
                <c:pt idx="14373">
                  <c:v>8.8047200000000003E-13</c:v>
                </c:pt>
                <c:pt idx="14374">
                  <c:v>2.3140599999999998E-13</c:v>
                </c:pt>
                <c:pt idx="14375">
                  <c:v>2.3140599999999998E-13</c:v>
                </c:pt>
                <c:pt idx="14376">
                  <c:v>3.15877E-13</c:v>
                </c:pt>
                <c:pt idx="14377">
                  <c:v>3.15877E-13</c:v>
                </c:pt>
                <c:pt idx="14378">
                  <c:v>2.2958499999999998E-13</c:v>
                </c:pt>
                <c:pt idx="14379">
                  <c:v>2.2958499999999998E-13</c:v>
                </c:pt>
                <c:pt idx="14380">
                  <c:v>8.5799200000000001E-13</c:v>
                </c:pt>
                <c:pt idx="14381">
                  <c:v>8.5799200000000001E-13</c:v>
                </c:pt>
                <c:pt idx="14382">
                  <c:v>2.7030499999999998E-13</c:v>
                </c:pt>
                <c:pt idx="14383">
                  <c:v>2.7030499999999998E-13</c:v>
                </c:pt>
                <c:pt idx="14384">
                  <c:v>2.7183099999999999E-13</c:v>
                </c:pt>
                <c:pt idx="14385">
                  <c:v>2.7183099999999999E-13</c:v>
                </c:pt>
                <c:pt idx="14386">
                  <c:v>3.0002700000000002E-13</c:v>
                </c:pt>
                <c:pt idx="14387">
                  <c:v>3.0002700000000002E-13</c:v>
                </c:pt>
                <c:pt idx="14388">
                  <c:v>8.3755300000000002E-13</c:v>
                </c:pt>
                <c:pt idx="14389">
                  <c:v>8.3755300000000002E-13</c:v>
                </c:pt>
                <c:pt idx="14390">
                  <c:v>7.8038599999999998E-13</c:v>
                </c:pt>
                <c:pt idx="14391">
                  <c:v>7.8038599999999998E-13</c:v>
                </c:pt>
                <c:pt idx="14392">
                  <c:v>2.3281100000000002E-13</c:v>
                </c:pt>
                <c:pt idx="14393">
                  <c:v>2.3281100000000002E-13</c:v>
                </c:pt>
                <c:pt idx="14394">
                  <c:v>3.0293300000000002E-13</c:v>
                </c:pt>
                <c:pt idx="14395">
                  <c:v>3.0293300000000002E-13</c:v>
                </c:pt>
                <c:pt idx="14396">
                  <c:v>9.7632899999999997E-11</c:v>
                </c:pt>
                <c:pt idx="14397">
                  <c:v>9.7632899999999997E-11</c:v>
                </c:pt>
                <c:pt idx="14398">
                  <c:v>2.27286E-13</c:v>
                </c:pt>
                <c:pt idx="14399">
                  <c:v>2.27286E-13</c:v>
                </c:pt>
                <c:pt idx="14400">
                  <c:v>2.5586600000000001E-13</c:v>
                </c:pt>
                <c:pt idx="14401">
                  <c:v>2.5586600000000001E-13</c:v>
                </c:pt>
                <c:pt idx="14402">
                  <c:v>2.35207E-13</c:v>
                </c:pt>
                <c:pt idx="14403">
                  <c:v>2.35207E-13</c:v>
                </c:pt>
                <c:pt idx="14404">
                  <c:v>2.8031399999999998E-13</c:v>
                </c:pt>
                <c:pt idx="14405">
                  <c:v>2.8031399999999998E-13</c:v>
                </c:pt>
                <c:pt idx="14406">
                  <c:v>2.4731100000000001E-13</c:v>
                </c:pt>
                <c:pt idx="14407">
                  <c:v>2.4731100000000001E-13</c:v>
                </c:pt>
                <c:pt idx="14408">
                  <c:v>2.3157300000000001E-13</c:v>
                </c:pt>
                <c:pt idx="14409">
                  <c:v>2.3157300000000001E-13</c:v>
                </c:pt>
                <c:pt idx="14410">
                  <c:v>4.4181500000000002E-13</c:v>
                </c:pt>
                <c:pt idx="14411">
                  <c:v>4.4181500000000002E-13</c:v>
                </c:pt>
                <c:pt idx="14412">
                  <c:v>3.5181300000000001E-13</c:v>
                </c:pt>
                <c:pt idx="14413">
                  <c:v>3.5181300000000001E-13</c:v>
                </c:pt>
                <c:pt idx="14414">
                  <c:v>2.2191599999999999E-13</c:v>
                </c:pt>
                <c:pt idx="14415">
                  <c:v>2.2191599999999999E-13</c:v>
                </c:pt>
                <c:pt idx="14416">
                  <c:v>4.9249500000000001E-13</c:v>
                </c:pt>
                <c:pt idx="14417">
                  <c:v>4.9249500000000001E-13</c:v>
                </c:pt>
                <c:pt idx="14418">
                  <c:v>2.7833800000000001E-13</c:v>
                </c:pt>
                <c:pt idx="14419">
                  <c:v>2.7833800000000001E-13</c:v>
                </c:pt>
                <c:pt idx="14420">
                  <c:v>4.35942E-13</c:v>
                </c:pt>
                <c:pt idx="14421">
                  <c:v>4.35942E-13</c:v>
                </c:pt>
                <c:pt idx="14422">
                  <c:v>7.9141999999999997E-13</c:v>
                </c:pt>
                <c:pt idx="14423">
                  <c:v>7.9141999999999997E-13</c:v>
                </c:pt>
                <c:pt idx="14424">
                  <c:v>2.6841500000000002E-13</c:v>
                </c:pt>
                <c:pt idx="14425">
                  <c:v>2.6841500000000002E-13</c:v>
                </c:pt>
                <c:pt idx="14426">
                  <c:v>4.09667E-13</c:v>
                </c:pt>
                <c:pt idx="14427">
                  <c:v>4.09667E-13</c:v>
                </c:pt>
                <c:pt idx="14428">
                  <c:v>8.6241100000000003E-13</c:v>
                </c:pt>
                <c:pt idx="14429">
                  <c:v>8.6241100000000003E-13</c:v>
                </c:pt>
                <c:pt idx="14430">
                  <c:v>2.3215299999999999E-13</c:v>
                </c:pt>
                <c:pt idx="14431">
                  <c:v>2.3215299999999999E-13</c:v>
                </c:pt>
                <c:pt idx="14432">
                  <c:v>2.86897E-13</c:v>
                </c:pt>
                <c:pt idx="14433">
                  <c:v>2.86897E-13</c:v>
                </c:pt>
                <c:pt idx="14434">
                  <c:v>2.2952099999999999E-13</c:v>
                </c:pt>
                <c:pt idx="14435">
                  <c:v>2.2952099999999999E-13</c:v>
                </c:pt>
                <c:pt idx="14436">
                  <c:v>2.7982200000000001E-13</c:v>
                </c:pt>
                <c:pt idx="14437">
                  <c:v>2.7982200000000001E-13</c:v>
                </c:pt>
                <c:pt idx="14438">
                  <c:v>2.93207E-13</c:v>
                </c:pt>
                <c:pt idx="14439">
                  <c:v>2.93207E-13</c:v>
                </c:pt>
                <c:pt idx="14440">
                  <c:v>3.5648700000000001E-13</c:v>
                </c:pt>
                <c:pt idx="14441">
                  <c:v>3.5648700000000001E-13</c:v>
                </c:pt>
                <c:pt idx="14442">
                  <c:v>3.37289E-13</c:v>
                </c:pt>
                <c:pt idx="14443">
                  <c:v>3.37289E-13</c:v>
                </c:pt>
                <c:pt idx="14444">
                  <c:v>8.9637999999999996E-13</c:v>
                </c:pt>
                <c:pt idx="14445">
                  <c:v>8.9637999999999996E-13</c:v>
                </c:pt>
                <c:pt idx="14446">
                  <c:v>2.2694799999999999E-13</c:v>
                </c:pt>
                <c:pt idx="14447">
                  <c:v>2.2694799999999999E-13</c:v>
                </c:pt>
                <c:pt idx="14448">
                  <c:v>2.2138200000000001E-13</c:v>
                </c:pt>
                <c:pt idx="14449">
                  <c:v>2.2138200000000001E-13</c:v>
                </c:pt>
                <c:pt idx="14450">
                  <c:v>2.96062E-13</c:v>
                </c:pt>
                <c:pt idx="14451">
                  <c:v>2.96062E-13</c:v>
                </c:pt>
                <c:pt idx="14452">
                  <c:v>2.2475399999999999E-13</c:v>
                </c:pt>
                <c:pt idx="14453">
                  <c:v>2.2475399999999999E-13</c:v>
                </c:pt>
                <c:pt idx="14454">
                  <c:v>3.0891600000000002E-13</c:v>
                </c:pt>
                <c:pt idx="14455">
                  <c:v>3.0891600000000002E-13</c:v>
                </c:pt>
                <c:pt idx="14456">
                  <c:v>2.65289E-13</c:v>
                </c:pt>
                <c:pt idx="14457">
                  <c:v>2.65289E-13</c:v>
                </c:pt>
                <c:pt idx="14458">
                  <c:v>2.2682699999999999E-13</c:v>
                </c:pt>
                <c:pt idx="14459">
                  <c:v>2.2682699999999999E-13</c:v>
                </c:pt>
                <c:pt idx="14460">
                  <c:v>2.32363E-13</c:v>
                </c:pt>
                <c:pt idx="14461">
                  <c:v>2.32363E-13</c:v>
                </c:pt>
                <c:pt idx="14462">
                  <c:v>2.41713E-13</c:v>
                </c:pt>
                <c:pt idx="14463">
                  <c:v>2.41713E-13</c:v>
                </c:pt>
                <c:pt idx="14464">
                  <c:v>3.9810899999999999E-13</c:v>
                </c:pt>
                <c:pt idx="14465">
                  <c:v>3.9810899999999999E-13</c:v>
                </c:pt>
                <c:pt idx="14466">
                  <c:v>4.2587600000000001E-13</c:v>
                </c:pt>
                <c:pt idx="14467">
                  <c:v>4.2587600000000001E-13</c:v>
                </c:pt>
                <c:pt idx="14468">
                  <c:v>2.3425800000000001E-13</c:v>
                </c:pt>
                <c:pt idx="14469">
                  <c:v>2.3425800000000001E-13</c:v>
                </c:pt>
                <c:pt idx="14470">
                  <c:v>2.7507000000000001E-13</c:v>
                </c:pt>
                <c:pt idx="14471">
                  <c:v>2.7507000000000001E-13</c:v>
                </c:pt>
                <c:pt idx="14472">
                  <c:v>2.98231E-13</c:v>
                </c:pt>
                <c:pt idx="14473">
                  <c:v>2.98231E-13</c:v>
                </c:pt>
                <c:pt idx="14474">
                  <c:v>2.3360800000000001E-13</c:v>
                </c:pt>
                <c:pt idx="14475">
                  <c:v>2.3360800000000001E-13</c:v>
                </c:pt>
                <c:pt idx="14476">
                  <c:v>3.1537399999999998E-13</c:v>
                </c:pt>
                <c:pt idx="14477">
                  <c:v>3.1537399999999998E-13</c:v>
                </c:pt>
                <c:pt idx="14478">
                  <c:v>2.8003200000000001E-13</c:v>
                </c:pt>
                <c:pt idx="14479">
                  <c:v>2.8003200000000001E-13</c:v>
                </c:pt>
                <c:pt idx="14480">
                  <c:v>8.0095100000000001E-13</c:v>
                </c:pt>
                <c:pt idx="14481">
                  <c:v>8.0095100000000001E-13</c:v>
                </c:pt>
                <c:pt idx="14482">
                  <c:v>2.5587199999999999E-13</c:v>
                </c:pt>
                <c:pt idx="14483">
                  <c:v>2.5587199999999999E-13</c:v>
                </c:pt>
                <c:pt idx="14484">
                  <c:v>8.0797700000000004E-13</c:v>
                </c:pt>
                <c:pt idx="14485">
                  <c:v>8.0797700000000004E-13</c:v>
                </c:pt>
                <c:pt idx="14486">
                  <c:v>3.91189E-13</c:v>
                </c:pt>
                <c:pt idx="14487">
                  <c:v>3.91189E-13</c:v>
                </c:pt>
                <c:pt idx="14488">
                  <c:v>2.4257800000000002E-13</c:v>
                </c:pt>
                <c:pt idx="14489">
                  <c:v>2.4257800000000002E-13</c:v>
                </c:pt>
                <c:pt idx="14490">
                  <c:v>1.1294100000000001E-11</c:v>
                </c:pt>
                <c:pt idx="14491">
                  <c:v>1.1294100000000001E-11</c:v>
                </c:pt>
                <c:pt idx="14492">
                  <c:v>2.3464599999999998E-13</c:v>
                </c:pt>
                <c:pt idx="14493">
                  <c:v>2.3464599999999998E-13</c:v>
                </c:pt>
                <c:pt idx="14494">
                  <c:v>2.4682500000000001E-13</c:v>
                </c:pt>
                <c:pt idx="14495">
                  <c:v>2.4682500000000001E-13</c:v>
                </c:pt>
                <c:pt idx="14496">
                  <c:v>3.1724400000000001E-13</c:v>
                </c:pt>
                <c:pt idx="14497">
                  <c:v>3.1724400000000001E-13</c:v>
                </c:pt>
                <c:pt idx="14498">
                  <c:v>2.7607399999999999E-13</c:v>
                </c:pt>
                <c:pt idx="14499">
                  <c:v>2.7607399999999999E-13</c:v>
                </c:pt>
                <c:pt idx="14500">
                  <c:v>3.5132299999999998E-13</c:v>
                </c:pt>
                <c:pt idx="14501">
                  <c:v>3.5132299999999998E-13</c:v>
                </c:pt>
                <c:pt idx="14502">
                  <c:v>3.16276E-13</c:v>
                </c:pt>
                <c:pt idx="14503">
                  <c:v>3.16276E-13</c:v>
                </c:pt>
                <c:pt idx="14504">
                  <c:v>2.2485799999999999E-13</c:v>
                </c:pt>
                <c:pt idx="14505">
                  <c:v>2.2485799999999999E-13</c:v>
                </c:pt>
                <c:pt idx="14506">
                  <c:v>3.9357000000000001E-13</c:v>
                </c:pt>
                <c:pt idx="14507">
                  <c:v>3.9357000000000001E-13</c:v>
                </c:pt>
                <c:pt idx="14508">
                  <c:v>2.0927399999999999E-13</c:v>
                </c:pt>
                <c:pt idx="14509">
                  <c:v>2.0927399999999999E-13</c:v>
                </c:pt>
                <c:pt idx="14510">
                  <c:v>2.8469999999999999E-13</c:v>
                </c:pt>
                <c:pt idx="14511">
                  <c:v>2.8469999999999999E-13</c:v>
                </c:pt>
                <c:pt idx="14512">
                  <c:v>2.18562E-13</c:v>
                </c:pt>
                <c:pt idx="14513">
                  <c:v>2.18562E-13</c:v>
                </c:pt>
                <c:pt idx="14514">
                  <c:v>7.7357200000000005E-13</c:v>
                </c:pt>
                <c:pt idx="14515">
                  <c:v>7.7357200000000005E-13</c:v>
                </c:pt>
                <c:pt idx="14516">
                  <c:v>8.8969199999999996E-13</c:v>
                </c:pt>
                <c:pt idx="14517">
                  <c:v>8.8969199999999996E-13</c:v>
                </c:pt>
                <c:pt idx="14518">
                  <c:v>4.04998E-13</c:v>
                </c:pt>
                <c:pt idx="14519">
                  <c:v>4.04998E-13</c:v>
                </c:pt>
                <c:pt idx="14520">
                  <c:v>2.1162599999999999E-13</c:v>
                </c:pt>
                <c:pt idx="14521">
                  <c:v>2.1162599999999999E-13</c:v>
                </c:pt>
                <c:pt idx="14522">
                  <c:v>1.23229E-11</c:v>
                </c:pt>
                <c:pt idx="14523">
                  <c:v>1.23229E-11</c:v>
                </c:pt>
                <c:pt idx="14524">
                  <c:v>7.98319E-13</c:v>
                </c:pt>
                <c:pt idx="14525">
                  <c:v>7.98319E-13</c:v>
                </c:pt>
                <c:pt idx="14526">
                  <c:v>4.00571E-13</c:v>
                </c:pt>
                <c:pt idx="14527">
                  <c:v>4.00571E-13</c:v>
                </c:pt>
                <c:pt idx="14528">
                  <c:v>2.1237499999999999E-13</c:v>
                </c:pt>
                <c:pt idx="14529">
                  <c:v>2.1237499999999999E-13</c:v>
                </c:pt>
                <c:pt idx="14530">
                  <c:v>3.5584900000000002E-13</c:v>
                </c:pt>
                <c:pt idx="14531">
                  <c:v>3.5584900000000002E-13</c:v>
                </c:pt>
                <c:pt idx="14532">
                  <c:v>2.9176900000000001E-13</c:v>
                </c:pt>
                <c:pt idx="14533">
                  <c:v>2.9176900000000001E-13</c:v>
                </c:pt>
                <c:pt idx="14534">
                  <c:v>2.7554500000000001E-13</c:v>
                </c:pt>
                <c:pt idx="14535">
                  <c:v>2.7554500000000001E-13</c:v>
                </c:pt>
                <c:pt idx="14536">
                  <c:v>2.3428100000000001E-13</c:v>
                </c:pt>
                <c:pt idx="14537">
                  <c:v>2.3428100000000001E-13</c:v>
                </c:pt>
                <c:pt idx="14538">
                  <c:v>2.0707300000000001E-13</c:v>
                </c:pt>
                <c:pt idx="14539">
                  <c:v>2.0707300000000001E-13</c:v>
                </c:pt>
                <c:pt idx="14540">
                  <c:v>8.5552900000000002E-13</c:v>
                </c:pt>
                <c:pt idx="14541">
                  <c:v>8.5552900000000002E-13</c:v>
                </c:pt>
                <c:pt idx="14542">
                  <c:v>2.0004999999999999E-13</c:v>
                </c:pt>
                <c:pt idx="14543">
                  <c:v>2.0004999999999999E-13</c:v>
                </c:pt>
                <c:pt idx="14544">
                  <c:v>2.95161E-13</c:v>
                </c:pt>
                <c:pt idx="14545">
                  <c:v>2.95161E-13</c:v>
                </c:pt>
                <c:pt idx="14546">
                  <c:v>2.03565E-13</c:v>
                </c:pt>
                <c:pt idx="14547">
                  <c:v>2.03565E-13</c:v>
                </c:pt>
                <c:pt idx="14548">
                  <c:v>3.8476799999999999E-13</c:v>
                </c:pt>
                <c:pt idx="14549">
                  <c:v>3.8476799999999999E-13</c:v>
                </c:pt>
                <c:pt idx="14550">
                  <c:v>2.0305500000000001E-13</c:v>
                </c:pt>
                <c:pt idx="14551">
                  <c:v>2.0305500000000001E-13</c:v>
                </c:pt>
                <c:pt idx="14552">
                  <c:v>2.4889799999999999E-13</c:v>
                </c:pt>
                <c:pt idx="14553">
                  <c:v>2.4889799999999999E-13</c:v>
                </c:pt>
                <c:pt idx="14554">
                  <c:v>3.4169699999999999E-10</c:v>
                </c:pt>
                <c:pt idx="14555">
                  <c:v>3.4169699999999999E-10</c:v>
                </c:pt>
                <c:pt idx="14556">
                  <c:v>1.9387699999999999E-13</c:v>
                </c:pt>
                <c:pt idx="14557">
                  <c:v>1.9387699999999999E-13</c:v>
                </c:pt>
                <c:pt idx="14558">
                  <c:v>2.6301300000000002E-13</c:v>
                </c:pt>
                <c:pt idx="14559">
                  <c:v>2.6301300000000002E-13</c:v>
                </c:pt>
                <c:pt idx="14560">
                  <c:v>7.6194699999999998E-13</c:v>
                </c:pt>
                <c:pt idx="14561">
                  <c:v>7.6194699999999998E-13</c:v>
                </c:pt>
                <c:pt idx="14562">
                  <c:v>3.5006400000000001E-13</c:v>
                </c:pt>
                <c:pt idx="14563">
                  <c:v>3.5006400000000001E-13</c:v>
                </c:pt>
                <c:pt idx="14564">
                  <c:v>3.58593E-13</c:v>
                </c:pt>
                <c:pt idx="14565">
                  <c:v>3.58593E-13</c:v>
                </c:pt>
                <c:pt idx="14566">
                  <c:v>1.88894E-13</c:v>
                </c:pt>
                <c:pt idx="14567">
                  <c:v>1.88894E-13</c:v>
                </c:pt>
                <c:pt idx="14568">
                  <c:v>2.4194900000000002E-13</c:v>
                </c:pt>
                <c:pt idx="14569">
                  <c:v>2.4194900000000002E-13</c:v>
                </c:pt>
                <c:pt idx="14570">
                  <c:v>7.6598100000000001E-13</c:v>
                </c:pt>
                <c:pt idx="14571">
                  <c:v>7.6598100000000001E-13</c:v>
                </c:pt>
                <c:pt idx="14572">
                  <c:v>1.8271900000000001E-13</c:v>
                </c:pt>
                <c:pt idx="14573">
                  <c:v>1.8271900000000001E-13</c:v>
                </c:pt>
                <c:pt idx="14574">
                  <c:v>1.81471E-13</c:v>
                </c:pt>
                <c:pt idx="14575">
                  <c:v>1.81471E-13</c:v>
                </c:pt>
                <c:pt idx="14576">
                  <c:v>2.8028199999999999E-13</c:v>
                </c:pt>
                <c:pt idx="14577">
                  <c:v>2.8028199999999999E-13</c:v>
                </c:pt>
                <c:pt idx="14578">
                  <c:v>3.2466500000000001E-13</c:v>
                </c:pt>
                <c:pt idx="14579">
                  <c:v>3.2466500000000001E-13</c:v>
                </c:pt>
                <c:pt idx="14580">
                  <c:v>3.32583E-13</c:v>
                </c:pt>
                <c:pt idx="14581">
                  <c:v>3.32583E-13</c:v>
                </c:pt>
                <c:pt idx="14582">
                  <c:v>1.8922199999999999E-13</c:v>
                </c:pt>
                <c:pt idx="14583">
                  <c:v>1.8922199999999999E-13</c:v>
                </c:pt>
                <c:pt idx="14584">
                  <c:v>7.75485E-13</c:v>
                </c:pt>
                <c:pt idx="14585">
                  <c:v>7.75485E-13</c:v>
                </c:pt>
                <c:pt idx="14586">
                  <c:v>1.81123E-13</c:v>
                </c:pt>
                <c:pt idx="14587">
                  <c:v>1.81123E-13</c:v>
                </c:pt>
                <c:pt idx="14588">
                  <c:v>2.6062599999999998E-13</c:v>
                </c:pt>
                <c:pt idx="14589">
                  <c:v>2.6062599999999998E-13</c:v>
                </c:pt>
                <c:pt idx="14590">
                  <c:v>2.7961399999999999E-13</c:v>
                </c:pt>
                <c:pt idx="14591">
                  <c:v>2.7961399999999999E-13</c:v>
                </c:pt>
                <c:pt idx="14592">
                  <c:v>6.5704600000000003E-13</c:v>
                </c:pt>
                <c:pt idx="14593">
                  <c:v>6.5704600000000003E-13</c:v>
                </c:pt>
                <c:pt idx="14594">
                  <c:v>4.8936200000000003E-12</c:v>
                </c:pt>
                <c:pt idx="14595">
                  <c:v>4.8936200000000003E-12</c:v>
                </c:pt>
                <c:pt idx="14596">
                  <c:v>2.26416E-13</c:v>
                </c:pt>
                <c:pt idx="14597">
                  <c:v>2.26416E-13</c:v>
                </c:pt>
                <c:pt idx="14598">
                  <c:v>1.89115E-13</c:v>
                </c:pt>
                <c:pt idx="14599">
                  <c:v>1.89115E-13</c:v>
                </c:pt>
                <c:pt idx="14600">
                  <c:v>1.8521999999999999E-13</c:v>
                </c:pt>
                <c:pt idx="14601">
                  <c:v>1.8521999999999999E-13</c:v>
                </c:pt>
                <c:pt idx="14602">
                  <c:v>1.80655E-13</c:v>
                </c:pt>
                <c:pt idx="14603">
                  <c:v>1.80655E-13</c:v>
                </c:pt>
                <c:pt idx="14604">
                  <c:v>1.8401900000000001E-13</c:v>
                </c:pt>
                <c:pt idx="14605">
                  <c:v>1.8401900000000001E-13</c:v>
                </c:pt>
                <c:pt idx="14606">
                  <c:v>2.6819899999999999E-13</c:v>
                </c:pt>
                <c:pt idx="14607">
                  <c:v>2.6819899999999999E-13</c:v>
                </c:pt>
                <c:pt idx="14608">
                  <c:v>7.6449099999999998E-13</c:v>
                </c:pt>
                <c:pt idx="14609">
                  <c:v>7.6449099999999998E-13</c:v>
                </c:pt>
                <c:pt idx="14610">
                  <c:v>8.5279299999999996E-13</c:v>
                </c:pt>
                <c:pt idx="14611">
                  <c:v>8.5279299999999996E-13</c:v>
                </c:pt>
                <c:pt idx="14612">
                  <c:v>1.8907999999999999E-13</c:v>
                </c:pt>
                <c:pt idx="14613">
                  <c:v>1.8907999999999999E-13</c:v>
                </c:pt>
                <c:pt idx="14614">
                  <c:v>1.1605600000000001E-12</c:v>
                </c:pt>
                <c:pt idx="14615">
                  <c:v>1.1605600000000001E-12</c:v>
                </c:pt>
                <c:pt idx="14616">
                  <c:v>1.8816600000000001E-13</c:v>
                </c:pt>
                <c:pt idx="14617">
                  <c:v>1.8816600000000001E-13</c:v>
                </c:pt>
                <c:pt idx="14618">
                  <c:v>7.6021800000000002E-13</c:v>
                </c:pt>
                <c:pt idx="14619">
                  <c:v>7.6021800000000002E-13</c:v>
                </c:pt>
                <c:pt idx="14620">
                  <c:v>1.88283E-13</c:v>
                </c:pt>
                <c:pt idx="14621">
                  <c:v>1.88283E-13</c:v>
                </c:pt>
                <c:pt idx="14622">
                  <c:v>2.1897299999999999E-13</c:v>
                </c:pt>
                <c:pt idx="14623">
                  <c:v>2.1897299999999999E-13</c:v>
                </c:pt>
                <c:pt idx="14624">
                  <c:v>8.68973E-13</c:v>
                </c:pt>
                <c:pt idx="14625">
                  <c:v>8.68973E-13</c:v>
                </c:pt>
                <c:pt idx="14626">
                  <c:v>1.8199300000000001E-13</c:v>
                </c:pt>
                <c:pt idx="14627">
                  <c:v>1.8199300000000001E-13</c:v>
                </c:pt>
                <c:pt idx="14628">
                  <c:v>3.2644499999999998E-13</c:v>
                </c:pt>
                <c:pt idx="14629">
                  <c:v>3.2644499999999998E-13</c:v>
                </c:pt>
                <c:pt idx="14630">
                  <c:v>1.8623700000000001E-13</c:v>
                </c:pt>
                <c:pt idx="14631">
                  <c:v>1.8623700000000001E-13</c:v>
                </c:pt>
                <c:pt idx="14632">
                  <c:v>3.0080899999999999E-13</c:v>
                </c:pt>
                <c:pt idx="14633">
                  <c:v>3.0080899999999999E-13</c:v>
                </c:pt>
                <c:pt idx="14634">
                  <c:v>3.2253699999999999E-13</c:v>
                </c:pt>
                <c:pt idx="14635">
                  <c:v>3.2253699999999999E-13</c:v>
                </c:pt>
                <c:pt idx="14636">
                  <c:v>3.1669899999999998E-13</c:v>
                </c:pt>
                <c:pt idx="14637">
                  <c:v>3.1669899999999998E-13</c:v>
                </c:pt>
                <c:pt idx="14638">
                  <c:v>2.8873499999999998E-13</c:v>
                </c:pt>
                <c:pt idx="14639">
                  <c:v>2.8873499999999998E-13</c:v>
                </c:pt>
                <c:pt idx="14640">
                  <c:v>2.5442100000000001E-13</c:v>
                </c:pt>
                <c:pt idx="14641">
                  <c:v>2.5442100000000001E-13</c:v>
                </c:pt>
                <c:pt idx="14642">
                  <c:v>1.79794E-13</c:v>
                </c:pt>
                <c:pt idx="14643">
                  <c:v>1.79794E-13</c:v>
                </c:pt>
                <c:pt idx="14644">
                  <c:v>2.3043599999999999E-13</c:v>
                </c:pt>
                <c:pt idx="14645">
                  <c:v>2.3043599999999999E-13</c:v>
                </c:pt>
                <c:pt idx="14646">
                  <c:v>1.82971E-13</c:v>
                </c:pt>
                <c:pt idx="14647">
                  <c:v>1.82971E-13</c:v>
                </c:pt>
                <c:pt idx="14648">
                  <c:v>1.8437500000000001E-13</c:v>
                </c:pt>
                <c:pt idx="14649">
                  <c:v>1.8437500000000001E-13</c:v>
                </c:pt>
                <c:pt idx="14650">
                  <c:v>3.2022299999999999E-13</c:v>
                </c:pt>
                <c:pt idx="14651">
                  <c:v>3.2022299999999999E-13</c:v>
                </c:pt>
                <c:pt idx="14652">
                  <c:v>4.6422600000000005E-13</c:v>
                </c:pt>
                <c:pt idx="14653">
                  <c:v>4.6422600000000005E-13</c:v>
                </c:pt>
                <c:pt idx="14654">
                  <c:v>2.4040299999999998E-13</c:v>
                </c:pt>
                <c:pt idx="14655">
                  <c:v>2.4040299999999998E-13</c:v>
                </c:pt>
                <c:pt idx="14656">
                  <c:v>1.8085499999999999E-13</c:v>
                </c:pt>
                <c:pt idx="14657">
                  <c:v>1.8085499999999999E-13</c:v>
                </c:pt>
                <c:pt idx="14658">
                  <c:v>7.7135700000000004E-13</c:v>
                </c:pt>
                <c:pt idx="14659">
                  <c:v>7.7135700000000004E-13</c:v>
                </c:pt>
                <c:pt idx="14660">
                  <c:v>2.3354899999999998E-13</c:v>
                </c:pt>
                <c:pt idx="14661">
                  <c:v>2.3354899999999998E-13</c:v>
                </c:pt>
                <c:pt idx="14662">
                  <c:v>8.0770399999999997E-13</c:v>
                </c:pt>
                <c:pt idx="14663">
                  <c:v>8.0770399999999997E-13</c:v>
                </c:pt>
                <c:pt idx="14664">
                  <c:v>2.4130100000000001E-13</c:v>
                </c:pt>
                <c:pt idx="14665">
                  <c:v>2.4130100000000001E-13</c:v>
                </c:pt>
                <c:pt idx="14666">
                  <c:v>2.1871800000000001E-13</c:v>
                </c:pt>
                <c:pt idx="14667">
                  <c:v>2.1871800000000001E-13</c:v>
                </c:pt>
                <c:pt idx="14668">
                  <c:v>1.7940500000000001E-13</c:v>
                </c:pt>
                <c:pt idx="14669">
                  <c:v>1.7940500000000001E-13</c:v>
                </c:pt>
                <c:pt idx="14670">
                  <c:v>2.7626600000000001E-13</c:v>
                </c:pt>
                <c:pt idx="14671">
                  <c:v>2.7626600000000001E-13</c:v>
                </c:pt>
                <c:pt idx="14672">
                  <c:v>2.7516299999999998E-13</c:v>
                </c:pt>
                <c:pt idx="14673">
                  <c:v>2.7516299999999998E-13</c:v>
                </c:pt>
                <c:pt idx="14674">
                  <c:v>2.1433499999999999E-13</c:v>
                </c:pt>
                <c:pt idx="14675">
                  <c:v>2.1433499999999999E-13</c:v>
                </c:pt>
                <c:pt idx="14676">
                  <c:v>1.84211E-13</c:v>
                </c:pt>
                <c:pt idx="14677">
                  <c:v>1.84211E-13</c:v>
                </c:pt>
                <c:pt idx="14678">
                  <c:v>2.8088900000000001E-13</c:v>
                </c:pt>
                <c:pt idx="14679">
                  <c:v>2.8088900000000001E-13</c:v>
                </c:pt>
                <c:pt idx="14680">
                  <c:v>1.7375900000000001E-13</c:v>
                </c:pt>
                <c:pt idx="14681">
                  <c:v>1.7375900000000001E-13</c:v>
                </c:pt>
                <c:pt idx="14682">
                  <c:v>2.2162200000000001E-13</c:v>
                </c:pt>
                <c:pt idx="14683">
                  <c:v>2.2162200000000001E-13</c:v>
                </c:pt>
                <c:pt idx="14684">
                  <c:v>8.32646E-13</c:v>
                </c:pt>
                <c:pt idx="14685">
                  <c:v>8.32646E-13</c:v>
                </c:pt>
                <c:pt idx="14686">
                  <c:v>1.7990999999999999E-13</c:v>
                </c:pt>
                <c:pt idx="14687">
                  <c:v>1.7990999999999999E-13</c:v>
                </c:pt>
                <c:pt idx="14688">
                  <c:v>3.4384299999999999E-13</c:v>
                </c:pt>
                <c:pt idx="14689">
                  <c:v>3.4384299999999999E-13</c:v>
                </c:pt>
                <c:pt idx="14690">
                  <c:v>1.78765E-13</c:v>
                </c:pt>
                <c:pt idx="14691">
                  <c:v>1.78765E-13</c:v>
                </c:pt>
                <c:pt idx="14692">
                  <c:v>3.0947800000000002E-13</c:v>
                </c:pt>
                <c:pt idx="14693">
                  <c:v>3.0947800000000002E-13</c:v>
                </c:pt>
                <c:pt idx="14694">
                  <c:v>1.7410499999999999E-13</c:v>
                </c:pt>
                <c:pt idx="14695">
                  <c:v>1.7410499999999999E-13</c:v>
                </c:pt>
                <c:pt idx="14696">
                  <c:v>2.6375999999999998E-13</c:v>
                </c:pt>
                <c:pt idx="14697">
                  <c:v>2.6375999999999998E-13</c:v>
                </c:pt>
                <c:pt idx="14698">
                  <c:v>1.8123500000000001E-13</c:v>
                </c:pt>
                <c:pt idx="14699">
                  <c:v>1.8123500000000001E-13</c:v>
                </c:pt>
                <c:pt idx="14700">
                  <c:v>1.8986499999999999E-13</c:v>
                </c:pt>
                <c:pt idx="14701">
                  <c:v>1.8986499999999999E-13</c:v>
                </c:pt>
                <c:pt idx="14702">
                  <c:v>2.2633600000000001E-13</c:v>
                </c:pt>
                <c:pt idx="14703">
                  <c:v>2.2633600000000001E-13</c:v>
                </c:pt>
                <c:pt idx="14704">
                  <c:v>1.92367E-13</c:v>
                </c:pt>
                <c:pt idx="14705">
                  <c:v>1.92367E-13</c:v>
                </c:pt>
                <c:pt idx="14706">
                  <c:v>1.8876899999999999E-13</c:v>
                </c:pt>
                <c:pt idx="14707">
                  <c:v>1.8876899999999999E-13</c:v>
                </c:pt>
                <c:pt idx="14708">
                  <c:v>2.2257700000000001E-13</c:v>
                </c:pt>
                <c:pt idx="14709">
                  <c:v>2.2257700000000001E-13</c:v>
                </c:pt>
                <c:pt idx="14710">
                  <c:v>1.77849E-13</c:v>
                </c:pt>
                <c:pt idx="14711">
                  <c:v>1.77849E-13</c:v>
                </c:pt>
                <c:pt idx="14712">
                  <c:v>3.5137199999999999E-13</c:v>
                </c:pt>
                <c:pt idx="14713">
                  <c:v>3.5137199999999999E-13</c:v>
                </c:pt>
                <c:pt idx="14714">
                  <c:v>2.3011500000000002E-13</c:v>
                </c:pt>
                <c:pt idx="14715">
                  <c:v>2.3011500000000002E-13</c:v>
                </c:pt>
                <c:pt idx="14716">
                  <c:v>2.63293E-13</c:v>
                </c:pt>
                <c:pt idx="14717">
                  <c:v>2.63293E-13</c:v>
                </c:pt>
                <c:pt idx="14718">
                  <c:v>1.8301899999999999E-13</c:v>
                </c:pt>
                <c:pt idx="14719">
                  <c:v>1.8301899999999999E-13</c:v>
                </c:pt>
                <c:pt idx="14720">
                  <c:v>1.82486E-13</c:v>
                </c:pt>
                <c:pt idx="14721">
                  <c:v>1.82486E-13</c:v>
                </c:pt>
                <c:pt idx="14722">
                  <c:v>1.8072900000000001E-13</c:v>
                </c:pt>
                <c:pt idx="14723">
                  <c:v>1.8072900000000001E-13</c:v>
                </c:pt>
                <c:pt idx="14724">
                  <c:v>3.2557399999999998E-13</c:v>
                </c:pt>
                <c:pt idx="14725">
                  <c:v>3.2557399999999998E-13</c:v>
                </c:pt>
                <c:pt idx="14726">
                  <c:v>1.6722899999999999E-13</c:v>
                </c:pt>
                <c:pt idx="14727">
                  <c:v>1.6722899999999999E-13</c:v>
                </c:pt>
                <c:pt idx="14728">
                  <c:v>2.3140500000000001E-13</c:v>
                </c:pt>
                <c:pt idx="14729">
                  <c:v>2.3140500000000001E-13</c:v>
                </c:pt>
                <c:pt idx="14730">
                  <c:v>1.3632699999999999E-12</c:v>
                </c:pt>
                <c:pt idx="14731">
                  <c:v>1.3632699999999999E-12</c:v>
                </c:pt>
                <c:pt idx="14732">
                  <c:v>2.7118799999999999E-13</c:v>
                </c:pt>
                <c:pt idx="14733">
                  <c:v>2.7118799999999999E-13</c:v>
                </c:pt>
                <c:pt idx="14734">
                  <c:v>2.2849799999999999E-13</c:v>
                </c:pt>
                <c:pt idx="14735">
                  <c:v>2.2849799999999999E-13</c:v>
                </c:pt>
                <c:pt idx="14736">
                  <c:v>1.7762E-13</c:v>
                </c:pt>
                <c:pt idx="14737">
                  <c:v>1.7762E-13</c:v>
                </c:pt>
                <c:pt idx="14738">
                  <c:v>2.7357299999999998E-13</c:v>
                </c:pt>
                <c:pt idx="14739">
                  <c:v>2.7357299999999998E-13</c:v>
                </c:pt>
                <c:pt idx="14740">
                  <c:v>2.6573200000000001E-13</c:v>
                </c:pt>
                <c:pt idx="14741">
                  <c:v>2.6573200000000001E-13</c:v>
                </c:pt>
                <c:pt idx="14742">
                  <c:v>2.26202E-13</c:v>
                </c:pt>
                <c:pt idx="14743">
                  <c:v>2.26202E-13</c:v>
                </c:pt>
                <c:pt idx="14744">
                  <c:v>2.2214299999999999E-13</c:v>
                </c:pt>
                <c:pt idx="14745">
                  <c:v>2.2214299999999999E-13</c:v>
                </c:pt>
                <c:pt idx="14746">
                  <c:v>2.3977E-13</c:v>
                </c:pt>
                <c:pt idx="14747">
                  <c:v>2.3977E-13</c:v>
                </c:pt>
                <c:pt idx="14748">
                  <c:v>2.2466299999999999E-13</c:v>
                </c:pt>
                <c:pt idx="14749">
                  <c:v>2.2466299999999999E-13</c:v>
                </c:pt>
                <c:pt idx="14750">
                  <c:v>1.86338E-13</c:v>
                </c:pt>
                <c:pt idx="14751">
                  <c:v>1.86338E-13</c:v>
                </c:pt>
                <c:pt idx="14752">
                  <c:v>1.79764E-13</c:v>
                </c:pt>
                <c:pt idx="14753">
                  <c:v>1.79764E-13</c:v>
                </c:pt>
                <c:pt idx="14754">
                  <c:v>2.2202300000000001E-13</c:v>
                </c:pt>
                <c:pt idx="14755">
                  <c:v>2.2202300000000001E-13</c:v>
                </c:pt>
                <c:pt idx="14756">
                  <c:v>1.8652099999999999E-13</c:v>
                </c:pt>
                <c:pt idx="14757">
                  <c:v>1.8652099999999999E-13</c:v>
                </c:pt>
                <c:pt idx="14758">
                  <c:v>3.0179299999999998E-13</c:v>
                </c:pt>
                <c:pt idx="14759">
                  <c:v>3.0179299999999998E-13</c:v>
                </c:pt>
                <c:pt idx="14760">
                  <c:v>2.3492700000000002E-13</c:v>
                </c:pt>
                <c:pt idx="14761">
                  <c:v>2.3492700000000002E-13</c:v>
                </c:pt>
                <c:pt idx="14762">
                  <c:v>1.8764300000000001E-13</c:v>
                </c:pt>
                <c:pt idx="14763">
                  <c:v>1.8764300000000001E-13</c:v>
                </c:pt>
                <c:pt idx="14764">
                  <c:v>3.5849499999999998E-13</c:v>
                </c:pt>
                <c:pt idx="14765">
                  <c:v>3.5849499999999998E-13</c:v>
                </c:pt>
                <c:pt idx="14766">
                  <c:v>2.3469499999999999E-13</c:v>
                </c:pt>
                <c:pt idx="14767">
                  <c:v>2.3469499999999999E-13</c:v>
                </c:pt>
                <c:pt idx="14768">
                  <c:v>1.83832E-13</c:v>
                </c:pt>
                <c:pt idx="14769">
                  <c:v>1.83832E-13</c:v>
                </c:pt>
                <c:pt idx="14770">
                  <c:v>2.92967E-13</c:v>
                </c:pt>
                <c:pt idx="14771">
                  <c:v>2.92967E-13</c:v>
                </c:pt>
                <c:pt idx="14772">
                  <c:v>4.3031599999999999E-13</c:v>
                </c:pt>
                <c:pt idx="14773">
                  <c:v>4.3031599999999999E-13</c:v>
                </c:pt>
                <c:pt idx="14774">
                  <c:v>1.77924E-13</c:v>
                </c:pt>
                <c:pt idx="14775">
                  <c:v>1.77924E-13</c:v>
                </c:pt>
                <c:pt idx="14776">
                  <c:v>7.7658099999999998E-13</c:v>
                </c:pt>
                <c:pt idx="14777">
                  <c:v>7.7658099999999998E-13</c:v>
                </c:pt>
                <c:pt idx="14778">
                  <c:v>1.8145400000000001E-13</c:v>
                </c:pt>
                <c:pt idx="14779">
                  <c:v>1.8145400000000001E-13</c:v>
                </c:pt>
                <c:pt idx="14780">
                  <c:v>1.7431900000000001E-13</c:v>
                </c:pt>
                <c:pt idx="14781">
                  <c:v>1.7431900000000001E-13</c:v>
                </c:pt>
                <c:pt idx="14782">
                  <c:v>1.75004E-13</c:v>
                </c:pt>
                <c:pt idx="14783">
                  <c:v>1.75004E-13</c:v>
                </c:pt>
                <c:pt idx="14784">
                  <c:v>7.9011400000000004E-13</c:v>
                </c:pt>
                <c:pt idx="14785">
                  <c:v>7.9011400000000004E-13</c:v>
                </c:pt>
                <c:pt idx="14786">
                  <c:v>1.8385300000000001E-13</c:v>
                </c:pt>
                <c:pt idx="14787">
                  <c:v>1.8385300000000001E-13</c:v>
                </c:pt>
                <c:pt idx="14788">
                  <c:v>2.2066900000000001E-13</c:v>
                </c:pt>
                <c:pt idx="14789">
                  <c:v>2.2066900000000001E-13</c:v>
                </c:pt>
                <c:pt idx="14790">
                  <c:v>8.0620100000000001E-13</c:v>
                </c:pt>
                <c:pt idx="14791">
                  <c:v>8.0620100000000001E-13</c:v>
                </c:pt>
                <c:pt idx="14792">
                  <c:v>1.9133299999999999E-13</c:v>
                </c:pt>
                <c:pt idx="14793">
                  <c:v>1.9133299999999999E-13</c:v>
                </c:pt>
                <c:pt idx="14794">
                  <c:v>1.7920599999999999E-13</c:v>
                </c:pt>
                <c:pt idx="14795">
                  <c:v>1.7920599999999999E-13</c:v>
                </c:pt>
                <c:pt idx="14796">
                  <c:v>2.5122099999999999E-13</c:v>
                </c:pt>
                <c:pt idx="14797">
                  <c:v>2.5122099999999999E-13</c:v>
                </c:pt>
                <c:pt idx="14798">
                  <c:v>1.84301E-13</c:v>
                </c:pt>
                <c:pt idx="14799">
                  <c:v>1.84301E-13</c:v>
                </c:pt>
                <c:pt idx="14800">
                  <c:v>7.8054899999999997E-13</c:v>
                </c:pt>
                <c:pt idx="14801">
                  <c:v>7.8054899999999997E-13</c:v>
                </c:pt>
                <c:pt idx="14802">
                  <c:v>2.49818E-13</c:v>
                </c:pt>
                <c:pt idx="14803">
                  <c:v>2.49818E-13</c:v>
                </c:pt>
                <c:pt idx="14804">
                  <c:v>7.8479000000000003E-13</c:v>
                </c:pt>
                <c:pt idx="14805">
                  <c:v>7.8479000000000003E-13</c:v>
                </c:pt>
                <c:pt idx="14806">
                  <c:v>2.3969000000000001E-13</c:v>
                </c:pt>
                <c:pt idx="14807">
                  <c:v>2.3969000000000001E-13</c:v>
                </c:pt>
                <c:pt idx="14808">
                  <c:v>3.5292900000000002E-13</c:v>
                </c:pt>
                <c:pt idx="14809">
                  <c:v>3.5292900000000002E-13</c:v>
                </c:pt>
                <c:pt idx="14810">
                  <c:v>1.9515600000000001E-13</c:v>
                </c:pt>
                <c:pt idx="14811">
                  <c:v>1.9515600000000001E-13</c:v>
                </c:pt>
                <c:pt idx="14812">
                  <c:v>1.8869600000000001E-13</c:v>
                </c:pt>
                <c:pt idx="14813">
                  <c:v>1.8869600000000001E-13</c:v>
                </c:pt>
                <c:pt idx="14814">
                  <c:v>2.5471499999999999E-13</c:v>
                </c:pt>
                <c:pt idx="14815">
                  <c:v>2.5471499999999999E-13</c:v>
                </c:pt>
                <c:pt idx="14816">
                  <c:v>1.8074199999999999E-13</c:v>
                </c:pt>
                <c:pt idx="14817">
                  <c:v>1.8074199999999999E-13</c:v>
                </c:pt>
                <c:pt idx="14818">
                  <c:v>1.76364E-13</c:v>
                </c:pt>
                <c:pt idx="14819">
                  <c:v>1.76364E-13</c:v>
                </c:pt>
                <c:pt idx="14820">
                  <c:v>2.9800399999999998E-13</c:v>
                </c:pt>
                <c:pt idx="14821">
                  <c:v>2.9800399999999998E-13</c:v>
                </c:pt>
                <c:pt idx="14822">
                  <c:v>2.4809399999999999E-13</c:v>
                </c:pt>
                <c:pt idx="14823">
                  <c:v>2.4809399999999999E-13</c:v>
                </c:pt>
                <c:pt idx="14824">
                  <c:v>8.30802E-13</c:v>
                </c:pt>
                <c:pt idx="14825">
                  <c:v>8.30802E-13</c:v>
                </c:pt>
                <c:pt idx="14826">
                  <c:v>1.7103499999999999E-13</c:v>
                </c:pt>
                <c:pt idx="14827">
                  <c:v>1.7103499999999999E-13</c:v>
                </c:pt>
                <c:pt idx="14828">
                  <c:v>1.8065899999999999E-13</c:v>
                </c:pt>
                <c:pt idx="14829">
                  <c:v>1.8065899999999999E-13</c:v>
                </c:pt>
                <c:pt idx="14830">
                  <c:v>1.12121E-12</c:v>
                </c:pt>
                <c:pt idx="14831">
                  <c:v>1.12121E-12</c:v>
                </c:pt>
                <c:pt idx="14832">
                  <c:v>1.8856399999999999E-13</c:v>
                </c:pt>
                <c:pt idx="14833">
                  <c:v>1.8856399999999999E-13</c:v>
                </c:pt>
                <c:pt idx="14834">
                  <c:v>2.2981700000000001E-13</c:v>
                </c:pt>
                <c:pt idx="14835">
                  <c:v>2.2981700000000001E-13</c:v>
                </c:pt>
                <c:pt idx="14836">
                  <c:v>1.8403899999999999E-13</c:v>
                </c:pt>
                <c:pt idx="14837">
                  <c:v>1.8403899999999999E-13</c:v>
                </c:pt>
                <c:pt idx="14838">
                  <c:v>2.2248E-13</c:v>
                </c:pt>
                <c:pt idx="14839">
                  <c:v>2.2248E-13</c:v>
                </c:pt>
                <c:pt idx="14840">
                  <c:v>2.75671E-13</c:v>
                </c:pt>
                <c:pt idx="14841">
                  <c:v>2.75671E-13</c:v>
                </c:pt>
                <c:pt idx="14842">
                  <c:v>7.6792599999999995E-13</c:v>
                </c:pt>
                <c:pt idx="14843">
                  <c:v>7.6792599999999995E-13</c:v>
                </c:pt>
                <c:pt idx="14844">
                  <c:v>7.8135900000000004E-13</c:v>
                </c:pt>
                <c:pt idx="14845">
                  <c:v>7.8135900000000004E-13</c:v>
                </c:pt>
                <c:pt idx="14846">
                  <c:v>1.8302000000000001E-13</c:v>
                </c:pt>
                <c:pt idx="14847">
                  <c:v>1.8302000000000001E-13</c:v>
                </c:pt>
                <c:pt idx="14848">
                  <c:v>2.9999099999999999E-13</c:v>
                </c:pt>
                <c:pt idx="14849">
                  <c:v>2.9999099999999999E-13</c:v>
                </c:pt>
                <c:pt idx="14850">
                  <c:v>2.1148199999999999E-13</c:v>
                </c:pt>
                <c:pt idx="14851">
                  <c:v>2.1148199999999999E-13</c:v>
                </c:pt>
                <c:pt idx="14852">
                  <c:v>1.76102E-13</c:v>
                </c:pt>
                <c:pt idx="14853">
                  <c:v>1.76102E-13</c:v>
                </c:pt>
                <c:pt idx="14854">
                  <c:v>3.23026E-13</c:v>
                </c:pt>
                <c:pt idx="14855">
                  <c:v>3.23026E-13</c:v>
                </c:pt>
                <c:pt idx="14856">
                  <c:v>2.2824399999999998E-13</c:v>
                </c:pt>
                <c:pt idx="14857">
                  <c:v>2.2824399999999998E-13</c:v>
                </c:pt>
                <c:pt idx="14858">
                  <c:v>2.3846499999999998E-13</c:v>
                </c:pt>
                <c:pt idx="14859">
                  <c:v>2.3846499999999998E-13</c:v>
                </c:pt>
                <c:pt idx="14860">
                  <c:v>1.84241E-13</c:v>
                </c:pt>
                <c:pt idx="14861">
                  <c:v>1.84241E-13</c:v>
                </c:pt>
                <c:pt idx="14862">
                  <c:v>2.7571600000000002E-13</c:v>
                </c:pt>
                <c:pt idx="14863">
                  <c:v>2.7571600000000002E-13</c:v>
                </c:pt>
                <c:pt idx="14864">
                  <c:v>3.6714199999999998E-13</c:v>
                </c:pt>
                <c:pt idx="14865">
                  <c:v>3.6714199999999998E-13</c:v>
                </c:pt>
                <c:pt idx="14866">
                  <c:v>3.1052000000000002E-13</c:v>
                </c:pt>
                <c:pt idx="14867">
                  <c:v>3.1052000000000002E-13</c:v>
                </c:pt>
                <c:pt idx="14868">
                  <c:v>2.4066000000000001E-13</c:v>
                </c:pt>
                <c:pt idx="14869">
                  <c:v>2.4066000000000001E-13</c:v>
                </c:pt>
                <c:pt idx="14870">
                  <c:v>2.4720199999999999E-13</c:v>
                </c:pt>
                <c:pt idx="14871">
                  <c:v>2.4720199999999999E-13</c:v>
                </c:pt>
                <c:pt idx="14872">
                  <c:v>1.7980199999999999E-13</c:v>
                </c:pt>
                <c:pt idx="14873">
                  <c:v>1.7980199999999999E-13</c:v>
                </c:pt>
                <c:pt idx="14874">
                  <c:v>7.85685E-13</c:v>
                </c:pt>
                <c:pt idx="14875">
                  <c:v>7.85685E-13</c:v>
                </c:pt>
                <c:pt idx="14876">
                  <c:v>1.8192099999999999E-13</c:v>
                </c:pt>
                <c:pt idx="14877">
                  <c:v>1.8192099999999999E-13</c:v>
                </c:pt>
                <c:pt idx="14878">
                  <c:v>1.8767199999999999E-13</c:v>
                </c:pt>
                <c:pt idx="14879">
                  <c:v>1.8767199999999999E-13</c:v>
                </c:pt>
                <c:pt idx="14880">
                  <c:v>2.4308700000000001E-13</c:v>
                </c:pt>
                <c:pt idx="14881">
                  <c:v>2.4308700000000001E-13</c:v>
                </c:pt>
                <c:pt idx="14882">
                  <c:v>2.82594E-13</c:v>
                </c:pt>
                <c:pt idx="14883">
                  <c:v>2.82594E-13</c:v>
                </c:pt>
                <c:pt idx="14884">
                  <c:v>1.8334600000000001E-13</c:v>
                </c:pt>
                <c:pt idx="14885">
                  <c:v>1.8334600000000001E-13</c:v>
                </c:pt>
                <c:pt idx="14886">
                  <c:v>7.8350299999999996E-13</c:v>
                </c:pt>
                <c:pt idx="14887">
                  <c:v>7.8350299999999996E-13</c:v>
                </c:pt>
                <c:pt idx="14888">
                  <c:v>1.88366E-13</c:v>
                </c:pt>
                <c:pt idx="14889">
                  <c:v>1.88366E-13</c:v>
                </c:pt>
                <c:pt idx="14890">
                  <c:v>2.55916E-13</c:v>
                </c:pt>
                <c:pt idx="14891">
                  <c:v>2.55916E-13</c:v>
                </c:pt>
                <c:pt idx="14892">
                  <c:v>1.78309E-13</c:v>
                </c:pt>
                <c:pt idx="14893">
                  <c:v>1.78309E-13</c:v>
                </c:pt>
                <c:pt idx="14894">
                  <c:v>3.0447900000000001E-13</c:v>
                </c:pt>
                <c:pt idx="14895">
                  <c:v>3.0447900000000001E-13</c:v>
                </c:pt>
                <c:pt idx="14896">
                  <c:v>2.8733199999999999E-13</c:v>
                </c:pt>
                <c:pt idx="14897">
                  <c:v>2.8733199999999999E-13</c:v>
                </c:pt>
                <c:pt idx="14898">
                  <c:v>2.25294E-13</c:v>
                </c:pt>
                <c:pt idx="14899">
                  <c:v>2.25294E-13</c:v>
                </c:pt>
                <c:pt idx="14900">
                  <c:v>1.85468E-13</c:v>
                </c:pt>
                <c:pt idx="14901">
                  <c:v>1.85468E-13</c:v>
                </c:pt>
                <c:pt idx="14902">
                  <c:v>2.56066E-13</c:v>
                </c:pt>
                <c:pt idx="14903">
                  <c:v>2.56066E-13</c:v>
                </c:pt>
                <c:pt idx="14904">
                  <c:v>1.9760000000000001E-13</c:v>
                </c:pt>
                <c:pt idx="14905">
                  <c:v>1.9760000000000001E-13</c:v>
                </c:pt>
                <c:pt idx="14906">
                  <c:v>8.3251699999999996E-13</c:v>
                </c:pt>
                <c:pt idx="14907">
                  <c:v>8.3251699999999996E-13</c:v>
                </c:pt>
                <c:pt idx="14908">
                  <c:v>8.87645E-13</c:v>
                </c:pt>
                <c:pt idx="14909">
                  <c:v>8.87645E-13</c:v>
                </c:pt>
                <c:pt idx="14910">
                  <c:v>2.3773199999999998E-13</c:v>
                </c:pt>
                <c:pt idx="14911">
                  <c:v>2.3773199999999998E-13</c:v>
                </c:pt>
                <c:pt idx="14912">
                  <c:v>1.8509199999999999E-13</c:v>
                </c:pt>
                <c:pt idx="14913">
                  <c:v>1.8509199999999999E-13</c:v>
                </c:pt>
                <c:pt idx="14914">
                  <c:v>1.8714E-13</c:v>
                </c:pt>
                <c:pt idx="14915">
                  <c:v>1.8714E-13</c:v>
                </c:pt>
                <c:pt idx="14916">
                  <c:v>7.9035299999999997E-13</c:v>
                </c:pt>
                <c:pt idx="14917">
                  <c:v>7.9035299999999997E-13</c:v>
                </c:pt>
                <c:pt idx="14918">
                  <c:v>1.8776899999999999E-13</c:v>
                </c:pt>
                <c:pt idx="14919">
                  <c:v>1.8776899999999999E-13</c:v>
                </c:pt>
                <c:pt idx="14920">
                  <c:v>3.0115600000000001E-13</c:v>
                </c:pt>
                <c:pt idx="14921">
                  <c:v>3.0115600000000001E-13</c:v>
                </c:pt>
                <c:pt idx="14922">
                  <c:v>2.28231E-13</c:v>
                </c:pt>
                <c:pt idx="14923">
                  <c:v>2.28231E-13</c:v>
                </c:pt>
                <c:pt idx="14924">
                  <c:v>2.9489400000000001E-13</c:v>
                </c:pt>
                <c:pt idx="14925">
                  <c:v>2.9489400000000001E-13</c:v>
                </c:pt>
                <c:pt idx="14926">
                  <c:v>3.1424800000000001E-13</c:v>
                </c:pt>
                <c:pt idx="14927">
                  <c:v>3.1424800000000001E-13</c:v>
                </c:pt>
                <c:pt idx="14928">
                  <c:v>8.2702199999999999E-13</c:v>
                </c:pt>
                <c:pt idx="14929">
                  <c:v>8.2702199999999999E-13</c:v>
                </c:pt>
                <c:pt idx="14930">
                  <c:v>1.9227199999999999E-13</c:v>
                </c:pt>
                <c:pt idx="14931">
                  <c:v>1.9227199999999999E-13</c:v>
                </c:pt>
                <c:pt idx="14932">
                  <c:v>1.7292000000000001E-13</c:v>
                </c:pt>
                <c:pt idx="14933">
                  <c:v>1.7292000000000001E-13</c:v>
                </c:pt>
                <c:pt idx="14934">
                  <c:v>1.95061E-13</c:v>
                </c:pt>
                <c:pt idx="14935">
                  <c:v>1.95061E-13</c:v>
                </c:pt>
                <c:pt idx="14936">
                  <c:v>7.8535799999999995E-13</c:v>
                </c:pt>
                <c:pt idx="14937">
                  <c:v>7.8535799999999995E-13</c:v>
                </c:pt>
                <c:pt idx="14938">
                  <c:v>1.43937E-12</c:v>
                </c:pt>
                <c:pt idx="14939">
                  <c:v>1.43937E-12</c:v>
                </c:pt>
                <c:pt idx="14940">
                  <c:v>7.9027400000000001E-13</c:v>
                </c:pt>
                <c:pt idx="14941">
                  <c:v>7.9027400000000001E-13</c:v>
                </c:pt>
                <c:pt idx="14942">
                  <c:v>2.4020400000000001E-13</c:v>
                </c:pt>
                <c:pt idx="14943">
                  <c:v>2.4020400000000001E-13</c:v>
                </c:pt>
                <c:pt idx="14944">
                  <c:v>2.9943700000000002E-13</c:v>
                </c:pt>
                <c:pt idx="14945">
                  <c:v>2.9943700000000002E-13</c:v>
                </c:pt>
                <c:pt idx="14946">
                  <c:v>2.4404899999999998E-13</c:v>
                </c:pt>
                <c:pt idx="14947">
                  <c:v>2.4404899999999998E-13</c:v>
                </c:pt>
                <c:pt idx="14948">
                  <c:v>7.8510299999999997E-13</c:v>
                </c:pt>
                <c:pt idx="14949">
                  <c:v>7.8510299999999997E-13</c:v>
                </c:pt>
                <c:pt idx="14950">
                  <c:v>2.3000499999999999E-13</c:v>
                </c:pt>
                <c:pt idx="14951">
                  <c:v>2.3000499999999999E-13</c:v>
                </c:pt>
                <c:pt idx="14952">
                  <c:v>2.3893200000000002E-13</c:v>
                </c:pt>
                <c:pt idx="14953">
                  <c:v>2.3893200000000002E-13</c:v>
                </c:pt>
                <c:pt idx="14954">
                  <c:v>8.0099900000000005E-13</c:v>
                </c:pt>
                <c:pt idx="14955">
                  <c:v>8.0099900000000005E-13</c:v>
                </c:pt>
                <c:pt idx="14956">
                  <c:v>3.17479E-13</c:v>
                </c:pt>
                <c:pt idx="14957">
                  <c:v>3.17479E-13</c:v>
                </c:pt>
                <c:pt idx="14958">
                  <c:v>2.2609500000000001E-13</c:v>
                </c:pt>
                <c:pt idx="14959">
                  <c:v>2.2609500000000001E-13</c:v>
                </c:pt>
                <c:pt idx="14960">
                  <c:v>2.58458E-13</c:v>
                </c:pt>
                <c:pt idx="14961">
                  <c:v>2.58458E-13</c:v>
                </c:pt>
                <c:pt idx="14962">
                  <c:v>2.93852E-13</c:v>
                </c:pt>
                <c:pt idx="14963">
                  <c:v>2.93852E-13</c:v>
                </c:pt>
                <c:pt idx="14964">
                  <c:v>1.87147E-13</c:v>
                </c:pt>
                <c:pt idx="14965">
                  <c:v>1.87147E-13</c:v>
                </c:pt>
                <c:pt idx="14966">
                  <c:v>2.6467099999999999E-13</c:v>
                </c:pt>
                <c:pt idx="14967">
                  <c:v>2.6467099999999999E-13</c:v>
                </c:pt>
                <c:pt idx="14968">
                  <c:v>7.8189499999999997E-13</c:v>
                </c:pt>
                <c:pt idx="14969">
                  <c:v>7.8189499999999997E-13</c:v>
                </c:pt>
                <c:pt idx="14970">
                  <c:v>2.2900400000000002E-13</c:v>
                </c:pt>
                <c:pt idx="14971">
                  <c:v>2.2900400000000002E-13</c:v>
                </c:pt>
                <c:pt idx="14972">
                  <c:v>1.81638E-13</c:v>
                </c:pt>
                <c:pt idx="14973">
                  <c:v>1.81638E-13</c:v>
                </c:pt>
                <c:pt idx="14974">
                  <c:v>3.54797E-13</c:v>
                </c:pt>
                <c:pt idx="14975">
                  <c:v>3.54797E-13</c:v>
                </c:pt>
                <c:pt idx="14976">
                  <c:v>1.78234E-13</c:v>
                </c:pt>
                <c:pt idx="14977">
                  <c:v>1.78234E-13</c:v>
                </c:pt>
                <c:pt idx="14978">
                  <c:v>1.8019800000000001E-13</c:v>
                </c:pt>
                <c:pt idx="14979">
                  <c:v>1.8019800000000001E-13</c:v>
                </c:pt>
                <c:pt idx="14980">
                  <c:v>1.8583500000000001E-13</c:v>
                </c:pt>
                <c:pt idx="14981">
                  <c:v>1.8583500000000001E-13</c:v>
                </c:pt>
                <c:pt idx="14982">
                  <c:v>3.4326199999999999E-13</c:v>
                </c:pt>
                <c:pt idx="14983">
                  <c:v>3.4326199999999999E-13</c:v>
                </c:pt>
                <c:pt idx="14984">
                  <c:v>1.88427E-13</c:v>
                </c:pt>
                <c:pt idx="14985">
                  <c:v>1.88427E-13</c:v>
                </c:pt>
                <c:pt idx="14986">
                  <c:v>2.23821E-13</c:v>
                </c:pt>
                <c:pt idx="14987">
                  <c:v>2.23821E-13</c:v>
                </c:pt>
                <c:pt idx="14988">
                  <c:v>1.79196E-13</c:v>
                </c:pt>
                <c:pt idx="14989">
                  <c:v>1.79196E-13</c:v>
                </c:pt>
                <c:pt idx="14990">
                  <c:v>1.84846E-13</c:v>
                </c:pt>
                <c:pt idx="14991">
                  <c:v>1.84846E-13</c:v>
                </c:pt>
                <c:pt idx="14992">
                  <c:v>3.4534900000000002E-13</c:v>
                </c:pt>
                <c:pt idx="14993">
                  <c:v>3.4534900000000002E-13</c:v>
                </c:pt>
                <c:pt idx="14994">
                  <c:v>1.89289E-13</c:v>
                </c:pt>
                <c:pt idx="14995">
                  <c:v>1.89289E-13</c:v>
                </c:pt>
                <c:pt idx="14996">
                  <c:v>2.4713400000000002E-13</c:v>
                </c:pt>
                <c:pt idx="14997">
                  <c:v>2.4713400000000002E-13</c:v>
                </c:pt>
                <c:pt idx="14998">
                  <c:v>3.1059600000000002E-13</c:v>
                </c:pt>
                <c:pt idx="14999">
                  <c:v>3.1059600000000002E-13</c:v>
                </c:pt>
                <c:pt idx="15000">
                  <c:v>1.79239E-13</c:v>
                </c:pt>
                <c:pt idx="15001">
                  <c:v>1.79239E-13</c:v>
                </c:pt>
                <c:pt idx="15002">
                  <c:v>1.89915E-13</c:v>
                </c:pt>
                <c:pt idx="15003">
                  <c:v>1.89915E-13</c:v>
                </c:pt>
                <c:pt idx="15004">
                  <c:v>2.5651199999999998E-13</c:v>
                </c:pt>
                <c:pt idx="15005">
                  <c:v>2.5651199999999998E-13</c:v>
                </c:pt>
                <c:pt idx="15006">
                  <c:v>8.8983999999999997E-13</c:v>
                </c:pt>
                <c:pt idx="15007">
                  <c:v>8.8983999999999997E-13</c:v>
                </c:pt>
                <c:pt idx="15008">
                  <c:v>1.8513900000000001E-13</c:v>
                </c:pt>
                <c:pt idx="15009">
                  <c:v>1.8513900000000001E-13</c:v>
                </c:pt>
                <c:pt idx="15010">
                  <c:v>9.0994999999999997E-13</c:v>
                </c:pt>
                <c:pt idx="15011">
                  <c:v>9.0994999999999997E-13</c:v>
                </c:pt>
                <c:pt idx="15012">
                  <c:v>3.0697700000000001E-13</c:v>
                </c:pt>
                <c:pt idx="15013">
                  <c:v>3.0697700000000001E-13</c:v>
                </c:pt>
                <c:pt idx="15014">
                  <c:v>1.9288800000000001E-13</c:v>
                </c:pt>
                <c:pt idx="15015">
                  <c:v>1.9288800000000001E-13</c:v>
                </c:pt>
                <c:pt idx="15016">
                  <c:v>2.0235100000000001E-12</c:v>
                </c:pt>
                <c:pt idx="15017">
                  <c:v>2.0235100000000001E-12</c:v>
                </c:pt>
                <c:pt idx="15018">
                  <c:v>8.0818799999999997E-13</c:v>
                </c:pt>
                <c:pt idx="15019">
                  <c:v>8.0818799999999997E-13</c:v>
                </c:pt>
                <c:pt idx="15020">
                  <c:v>4.1504200000000001E-13</c:v>
                </c:pt>
                <c:pt idx="15021">
                  <c:v>4.1504200000000001E-13</c:v>
                </c:pt>
                <c:pt idx="15022">
                  <c:v>3.8545899999999998E-13</c:v>
                </c:pt>
                <c:pt idx="15023">
                  <c:v>3.8545899999999998E-13</c:v>
                </c:pt>
                <c:pt idx="15024">
                  <c:v>3.1131299999999998E-13</c:v>
                </c:pt>
                <c:pt idx="15025">
                  <c:v>3.1131299999999998E-13</c:v>
                </c:pt>
                <c:pt idx="15026">
                  <c:v>1.81927E-13</c:v>
                </c:pt>
                <c:pt idx="15027">
                  <c:v>1.81927E-13</c:v>
                </c:pt>
                <c:pt idx="15028">
                  <c:v>2.7418500000000001E-13</c:v>
                </c:pt>
                <c:pt idx="15029">
                  <c:v>2.7418500000000001E-13</c:v>
                </c:pt>
                <c:pt idx="15030">
                  <c:v>1.6854399999999999E-13</c:v>
                </c:pt>
                <c:pt idx="15031">
                  <c:v>1.6854399999999999E-13</c:v>
                </c:pt>
                <c:pt idx="15032">
                  <c:v>1.7092799999999999E-13</c:v>
                </c:pt>
                <c:pt idx="15033">
                  <c:v>1.7092799999999999E-13</c:v>
                </c:pt>
                <c:pt idx="15034">
                  <c:v>1.5846200000000001E-13</c:v>
                </c:pt>
                <c:pt idx="15035">
                  <c:v>1.5846200000000001E-13</c:v>
                </c:pt>
                <c:pt idx="15036">
                  <c:v>1.0342799999999999E-12</c:v>
                </c:pt>
                <c:pt idx="15037">
                  <c:v>1.0342799999999999E-12</c:v>
                </c:pt>
                <c:pt idx="15038">
                  <c:v>8.17984E-13</c:v>
                </c:pt>
                <c:pt idx="15039">
                  <c:v>8.17984E-13</c:v>
                </c:pt>
                <c:pt idx="15040">
                  <c:v>9.9234899999999994E-13</c:v>
                </c:pt>
                <c:pt idx="15041">
                  <c:v>9.9234899999999994E-13</c:v>
                </c:pt>
                <c:pt idx="15042">
                  <c:v>1.9481399999999999E-13</c:v>
                </c:pt>
                <c:pt idx="15043">
                  <c:v>1.9481399999999999E-13</c:v>
                </c:pt>
                <c:pt idx="15044">
                  <c:v>2.1068300000000001E-13</c:v>
                </c:pt>
                <c:pt idx="15045">
                  <c:v>2.1068300000000001E-13</c:v>
                </c:pt>
                <c:pt idx="15046">
                  <c:v>4.5560099999999997E-13</c:v>
                </c:pt>
                <c:pt idx="15047">
                  <c:v>4.5560099999999997E-13</c:v>
                </c:pt>
                <c:pt idx="15048">
                  <c:v>2.8281499999999999E-13</c:v>
                </c:pt>
                <c:pt idx="15049">
                  <c:v>2.8281499999999999E-13</c:v>
                </c:pt>
                <c:pt idx="15050">
                  <c:v>2.6168300000000002E-13</c:v>
                </c:pt>
                <c:pt idx="15051">
                  <c:v>2.6168300000000002E-13</c:v>
                </c:pt>
                <c:pt idx="15052">
                  <c:v>1.87963E-13</c:v>
                </c:pt>
                <c:pt idx="15053">
                  <c:v>1.87963E-13</c:v>
                </c:pt>
                <c:pt idx="15054">
                  <c:v>1.92442E-13</c:v>
                </c:pt>
                <c:pt idx="15055">
                  <c:v>1.92442E-13</c:v>
                </c:pt>
                <c:pt idx="15056">
                  <c:v>1.7982100000000001E-13</c:v>
                </c:pt>
                <c:pt idx="15057">
                  <c:v>1.7982100000000001E-13</c:v>
                </c:pt>
                <c:pt idx="15058">
                  <c:v>1.7026E-13</c:v>
                </c:pt>
                <c:pt idx="15059">
                  <c:v>1.7026E-13</c:v>
                </c:pt>
                <c:pt idx="15060">
                  <c:v>1.7021800000000001E-13</c:v>
                </c:pt>
                <c:pt idx="15061">
                  <c:v>1.7021800000000001E-13</c:v>
                </c:pt>
                <c:pt idx="15062">
                  <c:v>2.21982E-13</c:v>
                </c:pt>
                <c:pt idx="15063">
                  <c:v>2.21982E-13</c:v>
                </c:pt>
                <c:pt idx="15064">
                  <c:v>2.16722E-13</c:v>
                </c:pt>
                <c:pt idx="15065">
                  <c:v>2.16722E-13</c:v>
                </c:pt>
                <c:pt idx="15066">
                  <c:v>3.8683600000000001E-13</c:v>
                </c:pt>
                <c:pt idx="15067">
                  <c:v>3.8683600000000001E-13</c:v>
                </c:pt>
                <c:pt idx="15068">
                  <c:v>2.03407E-13</c:v>
                </c:pt>
                <c:pt idx="15069">
                  <c:v>2.03407E-13</c:v>
                </c:pt>
                <c:pt idx="15070">
                  <c:v>1.9035900000000001E-13</c:v>
                </c:pt>
                <c:pt idx="15071">
                  <c:v>1.9035900000000001E-13</c:v>
                </c:pt>
                <c:pt idx="15072">
                  <c:v>8.0649499999999999E-13</c:v>
                </c:pt>
                <c:pt idx="15073">
                  <c:v>8.0649499999999999E-13</c:v>
                </c:pt>
                <c:pt idx="15074">
                  <c:v>2.7599200000000001E-13</c:v>
                </c:pt>
                <c:pt idx="15075">
                  <c:v>2.7599200000000001E-13</c:v>
                </c:pt>
                <c:pt idx="15076">
                  <c:v>2.74385E-13</c:v>
                </c:pt>
                <c:pt idx="15077">
                  <c:v>2.74385E-13</c:v>
                </c:pt>
                <c:pt idx="15078">
                  <c:v>2.0126899999999999E-13</c:v>
                </c:pt>
                <c:pt idx="15079">
                  <c:v>2.0126899999999999E-13</c:v>
                </c:pt>
                <c:pt idx="15080">
                  <c:v>2.4988800000000002E-13</c:v>
                </c:pt>
                <c:pt idx="15081">
                  <c:v>2.4988800000000002E-13</c:v>
                </c:pt>
                <c:pt idx="15082">
                  <c:v>2.00236E-13</c:v>
                </c:pt>
                <c:pt idx="15083">
                  <c:v>2.00236E-13</c:v>
                </c:pt>
                <c:pt idx="15084">
                  <c:v>3.3103399999999999E-13</c:v>
                </c:pt>
                <c:pt idx="15085">
                  <c:v>3.3103399999999999E-13</c:v>
                </c:pt>
                <c:pt idx="15086">
                  <c:v>1.9391600000000001E-13</c:v>
                </c:pt>
                <c:pt idx="15087">
                  <c:v>1.9391600000000001E-13</c:v>
                </c:pt>
                <c:pt idx="15088">
                  <c:v>2.8367100000000001E-13</c:v>
                </c:pt>
                <c:pt idx="15089">
                  <c:v>2.8367100000000001E-13</c:v>
                </c:pt>
                <c:pt idx="15090">
                  <c:v>1.8873799999999999E-13</c:v>
                </c:pt>
                <c:pt idx="15091">
                  <c:v>1.8873799999999999E-13</c:v>
                </c:pt>
                <c:pt idx="15092">
                  <c:v>2.8893000000000001E-13</c:v>
                </c:pt>
                <c:pt idx="15093">
                  <c:v>2.8893000000000001E-13</c:v>
                </c:pt>
                <c:pt idx="15094">
                  <c:v>1.5079399999999999E-12</c:v>
                </c:pt>
                <c:pt idx="15095">
                  <c:v>1.5079399999999999E-12</c:v>
                </c:pt>
                <c:pt idx="15096">
                  <c:v>9.2226500000000001E-13</c:v>
                </c:pt>
                <c:pt idx="15097">
                  <c:v>9.2226500000000001E-13</c:v>
                </c:pt>
                <c:pt idx="15098">
                  <c:v>1.8412E-13</c:v>
                </c:pt>
                <c:pt idx="15099">
                  <c:v>1.8412E-13</c:v>
                </c:pt>
                <c:pt idx="15100">
                  <c:v>8.5338100000000002E-13</c:v>
                </c:pt>
                <c:pt idx="15101">
                  <c:v>8.5338100000000002E-13</c:v>
                </c:pt>
                <c:pt idx="15102">
                  <c:v>2.4370599999999999E-13</c:v>
                </c:pt>
                <c:pt idx="15103">
                  <c:v>2.4370599999999999E-13</c:v>
                </c:pt>
                <c:pt idx="15104">
                  <c:v>1.9631999999999999E-13</c:v>
                </c:pt>
                <c:pt idx="15105">
                  <c:v>1.9631999999999999E-13</c:v>
                </c:pt>
                <c:pt idx="15106">
                  <c:v>2.3883300000000002E-13</c:v>
                </c:pt>
                <c:pt idx="15107">
                  <c:v>2.3883300000000002E-13</c:v>
                </c:pt>
                <c:pt idx="15108">
                  <c:v>6.7405599999999997E-13</c:v>
                </c:pt>
                <c:pt idx="15109">
                  <c:v>6.7405599999999997E-13</c:v>
                </c:pt>
                <c:pt idx="15110">
                  <c:v>2.47251E-13</c:v>
                </c:pt>
                <c:pt idx="15111">
                  <c:v>2.47251E-13</c:v>
                </c:pt>
                <c:pt idx="15112">
                  <c:v>8.13582E-13</c:v>
                </c:pt>
                <c:pt idx="15113">
                  <c:v>8.13582E-13</c:v>
                </c:pt>
                <c:pt idx="15114">
                  <c:v>2.4066399999999999E-13</c:v>
                </c:pt>
                <c:pt idx="15115">
                  <c:v>2.4066399999999999E-13</c:v>
                </c:pt>
                <c:pt idx="15116">
                  <c:v>1.8329400000000001E-13</c:v>
                </c:pt>
                <c:pt idx="15117">
                  <c:v>1.8329400000000001E-13</c:v>
                </c:pt>
                <c:pt idx="15118">
                  <c:v>2.6584399999999999E-13</c:v>
                </c:pt>
                <c:pt idx="15119">
                  <c:v>2.6584399999999999E-13</c:v>
                </c:pt>
                <c:pt idx="15120">
                  <c:v>1.8435300000000001E-13</c:v>
                </c:pt>
                <c:pt idx="15121">
                  <c:v>1.8435300000000001E-13</c:v>
                </c:pt>
                <c:pt idx="15122">
                  <c:v>1.9616899999999999E-13</c:v>
                </c:pt>
                <c:pt idx="15123">
                  <c:v>1.9616899999999999E-13</c:v>
                </c:pt>
                <c:pt idx="15124">
                  <c:v>1.8686500000000001E-13</c:v>
                </c:pt>
                <c:pt idx="15125">
                  <c:v>1.8686500000000001E-13</c:v>
                </c:pt>
                <c:pt idx="15126">
                  <c:v>1.8421E-13</c:v>
                </c:pt>
                <c:pt idx="15127">
                  <c:v>1.8421E-13</c:v>
                </c:pt>
                <c:pt idx="15128">
                  <c:v>1.90286E-13</c:v>
                </c:pt>
                <c:pt idx="15129">
                  <c:v>1.90286E-13</c:v>
                </c:pt>
                <c:pt idx="15130">
                  <c:v>2.9057399999999998E-13</c:v>
                </c:pt>
                <c:pt idx="15131">
                  <c:v>2.9057399999999998E-13</c:v>
                </c:pt>
                <c:pt idx="15132">
                  <c:v>1.7897300000000001E-13</c:v>
                </c:pt>
                <c:pt idx="15133">
                  <c:v>1.7897300000000001E-13</c:v>
                </c:pt>
                <c:pt idx="15134">
                  <c:v>2.5504199999999998E-13</c:v>
                </c:pt>
                <c:pt idx="15135">
                  <c:v>2.5504199999999998E-13</c:v>
                </c:pt>
                <c:pt idx="15136">
                  <c:v>3.3388199999999998E-13</c:v>
                </c:pt>
                <c:pt idx="15137">
                  <c:v>3.3388199999999998E-13</c:v>
                </c:pt>
                <c:pt idx="15138">
                  <c:v>1.9337900000000001E-13</c:v>
                </c:pt>
                <c:pt idx="15139">
                  <c:v>1.9337900000000001E-13</c:v>
                </c:pt>
                <c:pt idx="15140">
                  <c:v>8.8027100000000002E-13</c:v>
                </c:pt>
                <c:pt idx="15141">
                  <c:v>8.8027100000000002E-13</c:v>
                </c:pt>
                <c:pt idx="15142">
                  <c:v>8.73474E-13</c:v>
                </c:pt>
                <c:pt idx="15143">
                  <c:v>8.73474E-13</c:v>
                </c:pt>
                <c:pt idx="15144">
                  <c:v>2.0086599999999999E-13</c:v>
                </c:pt>
                <c:pt idx="15145">
                  <c:v>2.0086599999999999E-13</c:v>
                </c:pt>
                <c:pt idx="15146">
                  <c:v>2.5732799999999998E-13</c:v>
                </c:pt>
                <c:pt idx="15147">
                  <c:v>2.5732799999999998E-13</c:v>
                </c:pt>
                <c:pt idx="15148">
                  <c:v>1.0755099999999999E-12</c:v>
                </c:pt>
                <c:pt idx="15149">
                  <c:v>1.0755099999999999E-12</c:v>
                </c:pt>
                <c:pt idx="15150">
                  <c:v>3.1242100000000002E-13</c:v>
                </c:pt>
                <c:pt idx="15151">
                  <c:v>3.1242100000000002E-13</c:v>
                </c:pt>
                <c:pt idx="15152">
                  <c:v>1.9096600000000001E-13</c:v>
                </c:pt>
                <c:pt idx="15153">
                  <c:v>1.9096600000000001E-13</c:v>
                </c:pt>
                <c:pt idx="15154">
                  <c:v>1.8196599999999999E-13</c:v>
                </c:pt>
                <c:pt idx="15155">
                  <c:v>1.8196599999999999E-13</c:v>
                </c:pt>
                <c:pt idx="15156">
                  <c:v>7.7087300000000004E-13</c:v>
                </c:pt>
                <c:pt idx="15157">
                  <c:v>7.7087300000000004E-13</c:v>
                </c:pt>
                <c:pt idx="15158">
                  <c:v>2.6738999999999998E-13</c:v>
                </c:pt>
                <c:pt idx="15159">
                  <c:v>2.6738999999999998E-13</c:v>
                </c:pt>
                <c:pt idx="15160">
                  <c:v>3.1717199999999999E-13</c:v>
                </c:pt>
                <c:pt idx="15161">
                  <c:v>3.1717199999999999E-13</c:v>
                </c:pt>
                <c:pt idx="15162">
                  <c:v>1.9386799999999999E-13</c:v>
                </c:pt>
                <c:pt idx="15163">
                  <c:v>1.9386799999999999E-13</c:v>
                </c:pt>
                <c:pt idx="15164">
                  <c:v>1.9711000000000001E-13</c:v>
                </c:pt>
                <c:pt idx="15165">
                  <c:v>1.9711000000000001E-13</c:v>
                </c:pt>
                <c:pt idx="15166">
                  <c:v>1.85113E-13</c:v>
                </c:pt>
                <c:pt idx="15167">
                  <c:v>1.85113E-13</c:v>
                </c:pt>
                <c:pt idx="15168">
                  <c:v>1.8476599999999999E-13</c:v>
                </c:pt>
                <c:pt idx="15169">
                  <c:v>1.8476599999999999E-13</c:v>
                </c:pt>
                <c:pt idx="15170">
                  <c:v>8.6410199999999997E-13</c:v>
                </c:pt>
                <c:pt idx="15171">
                  <c:v>8.6410199999999997E-13</c:v>
                </c:pt>
                <c:pt idx="15172">
                  <c:v>9.0272799999999999E-13</c:v>
                </c:pt>
                <c:pt idx="15173">
                  <c:v>9.0272799999999999E-13</c:v>
                </c:pt>
                <c:pt idx="15174">
                  <c:v>2.43999E-13</c:v>
                </c:pt>
                <c:pt idx="15175">
                  <c:v>2.43999E-13</c:v>
                </c:pt>
                <c:pt idx="15176">
                  <c:v>8.1699700000000004E-13</c:v>
                </c:pt>
                <c:pt idx="15177">
                  <c:v>8.1699700000000004E-13</c:v>
                </c:pt>
                <c:pt idx="15178">
                  <c:v>3.63453E-13</c:v>
                </c:pt>
                <c:pt idx="15179">
                  <c:v>3.63453E-13</c:v>
                </c:pt>
                <c:pt idx="15180">
                  <c:v>1.8910999999999999E-13</c:v>
                </c:pt>
                <c:pt idx="15181">
                  <c:v>1.8910999999999999E-13</c:v>
                </c:pt>
                <c:pt idx="15182">
                  <c:v>2.9555100000000001E-13</c:v>
                </c:pt>
                <c:pt idx="15183">
                  <c:v>2.9555100000000001E-13</c:v>
                </c:pt>
                <c:pt idx="15184">
                  <c:v>2.7536399999999999E-13</c:v>
                </c:pt>
                <c:pt idx="15185">
                  <c:v>2.7536399999999999E-13</c:v>
                </c:pt>
                <c:pt idx="15186">
                  <c:v>1.9147799999999999E-13</c:v>
                </c:pt>
                <c:pt idx="15187">
                  <c:v>1.9147799999999999E-13</c:v>
                </c:pt>
                <c:pt idx="15188">
                  <c:v>2.52199E-13</c:v>
                </c:pt>
                <c:pt idx="15189">
                  <c:v>2.52199E-13</c:v>
                </c:pt>
                <c:pt idx="15190">
                  <c:v>3.1469899999999999E-13</c:v>
                </c:pt>
                <c:pt idx="15191">
                  <c:v>3.1469899999999999E-13</c:v>
                </c:pt>
                <c:pt idx="15192">
                  <c:v>2.5084200000000001E-13</c:v>
                </c:pt>
                <c:pt idx="15193">
                  <c:v>2.5084200000000001E-13</c:v>
                </c:pt>
                <c:pt idx="15194">
                  <c:v>1.8428299999999999E-13</c:v>
                </c:pt>
                <c:pt idx="15195">
                  <c:v>1.8428299999999999E-13</c:v>
                </c:pt>
                <c:pt idx="15196">
                  <c:v>1.99132E-13</c:v>
                </c:pt>
                <c:pt idx="15197">
                  <c:v>1.99132E-13</c:v>
                </c:pt>
                <c:pt idx="15198">
                  <c:v>1.86896E-13</c:v>
                </c:pt>
                <c:pt idx="15199">
                  <c:v>1.86896E-13</c:v>
                </c:pt>
                <c:pt idx="15200">
                  <c:v>1.98633E-13</c:v>
                </c:pt>
                <c:pt idx="15201">
                  <c:v>1.98633E-13</c:v>
                </c:pt>
                <c:pt idx="15202">
                  <c:v>1.98133E-13</c:v>
                </c:pt>
                <c:pt idx="15203">
                  <c:v>1.98133E-13</c:v>
                </c:pt>
                <c:pt idx="15204">
                  <c:v>2.6373400000000002E-13</c:v>
                </c:pt>
                <c:pt idx="15205">
                  <c:v>2.6373400000000002E-13</c:v>
                </c:pt>
                <c:pt idx="15206">
                  <c:v>1.8739899999999999E-13</c:v>
                </c:pt>
                <c:pt idx="15207">
                  <c:v>1.8739899999999999E-13</c:v>
                </c:pt>
                <c:pt idx="15208">
                  <c:v>2.40406E-13</c:v>
                </c:pt>
                <c:pt idx="15209">
                  <c:v>2.40406E-13</c:v>
                </c:pt>
                <c:pt idx="15210">
                  <c:v>2.9160699999999999E-13</c:v>
                </c:pt>
                <c:pt idx="15211">
                  <c:v>2.9160699999999999E-13</c:v>
                </c:pt>
                <c:pt idx="15212">
                  <c:v>1.81986E-13</c:v>
                </c:pt>
                <c:pt idx="15213">
                  <c:v>1.81986E-13</c:v>
                </c:pt>
                <c:pt idx="15214">
                  <c:v>1.8718900000000001E-13</c:v>
                </c:pt>
                <c:pt idx="15215">
                  <c:v>1.8718900000000001E-13</c:v>
                </c:pt>
                <c:pt idx="15216">
                  <c:v>1.86738E-13</c:v>
                </c:pt>
                <c:pt idx="15217">
                  <c:v>1.86738E-13</c:v>
                </c:pt>
                <c:pt idx="15218">
                  <c:v>2.3132999999999998E-13</c:v>
                </c:pt>
                <c:pt idx="15219">
                  <c:v>2.3132999999999998E-13</c:v>
                </c:pt>
                <c:pt idx="15220">
                  <c:v>1.92989E-13</c:v>
                </c:pt>
                <c:pt idx="15221">
                  <c:v>1.92989E-13</c:v>
                </c:pt>
                <c:pt idx="15222">
                  <c:v>1.8656799999999999E-13</c:v>
                </c:pt>
                <c:pt idx="15223">
                  <c:v>1.8656799999999999E-13</c:v>
                </c:pt>
                <c:pt idx="15224">
                  <c:v>8.1713200000000002E-13</c:v>
                </c:pt>
                <c:pt idx="15225">
                  <c:v>8.1713200000000002E-13</c:v>
                </c:pt>
                <c:pt idx="15226">
                  <c:v>1.9229000000000001E-13</c:v>
                </c:pt>
                <c:pt idx="15227">
                  <c:v>1.9229000000000001E-13</c:v>
                </c:pt>
                <c:pt idx="15228">
                  <c:v>9.4712399999999999E-13</c:v>
                </c:pt>
                <c:pt idx="15229">
                  <c:v>9.4712399999999999E-13</c:v>
                </c:pt>
                <c:pt idx="15230">
                  <c:v>9.4156200000000002E-13</c:v>
                </c:pt>
                <c:pt idx="15231">
                  <c:v>9.4156200000000002E-13</c:v>
                </c:pt>
                <c:pt idx="15232">
                  <c:v>1.8701600000000001E-13</c:v>
                </c:pt>
                <c:pt idx="15233">
                  <c:v>1.8701600000000001E-13</c:v>
                </c:pt>
                <c:pt idx="15234">
                  <c:v>1.9332299999999999E-13</c:v>
                </c:pt>
                <c:pt idx="15235">
                  <c:v>1.9332299999999999E-13</c:v>
                </c:pt>
                <c:pt idx="15236">
                  <c:v>1.9837699999999999E-13</c:v>
                </c:pt>
                <c:pt idx="15237">
                  <c:v>1.9837699999999999E-13</c:v>
                </c:pt>
                <c:pt idx="15238">
                  <c:v>3.4338800000000002E-13</c:v>
                </c:pt>
                <c:pt idx="15239">
                  <c:v>3.4338800000000002E-13</c:v>
                </c:pt>
                <c:pt idx="15240">
                  <c:v>3.5237300000000001E-13</c:v>
                </c:pt>
                <c:pt idx="15241">
                  <c:v>3.5237300000000001E-13</c:v>
                </c:pt>
                <c:pt idx="15242">
                  <c:v>8.13589E-13</c:v>
                </c:pt>
                <c:pt idx="15243">
                  <c:v>8.13589E-13</c:v>
                </c:pt>
                <c:pt idx="15244">
                  <c:v>2.7137899999999998E-13</c:v>
                </c:pt>
                <c:pt idx="15245">
                  <c:v>2.7137899999999998E-13</c:v>
                </c:pt>
                <c:pt idx="15246">
                  <c:v>8.1800899999999999E-13</c:v>
                </c:pt>
                <c:pt idx="15247">
                  <c:v>8.1800899999999999E-13</c:v>
                </c:pt>
                <c:pt idx="15248">
                  <c:v>3.1158900000000002E-13</c:v>
                </c:pt>
                <c:pt idx="15249">
                  <c:v>3.1158900000000002E-13</c:v>
                </c:pt>
                <c:pt idx="15250">
                  <c:v>2.85332E-13</c:v>
                </c:pt>
                <c:pt idx="15251">
                  <c:v>2.85332E-13</c:v>
                </c:pt>
                <c:pt idx="15252">
                  <c:v>1.90181E-13</c:v>
                </c:pt>
                <c:pt idx="15253">
                  <c:v>1.90181E-13</c:v>
                </c:pt>
                <c:pt idx="15254">
                  <c:v>2.6131200000000002E-13</c:v>
                </c:pt>
                <c:pt idx="15255">
                  <c:v>2.6131200000000002E-13</c:v>
                </c:pt>
                <c:pt idx="15256">
                  <c:v>1.8360099999999999E-13</c:v>
                </c:pt>
                <c:pt idx="15257">
                  <c:v>1.8360099999999999E-13</c:v>
                </c:pt>
                <c:pt idx="15258">
                  <c:v>3.4071400000000001E-13</c:v>
                </c:pt>
                <c:pt idx="15259">
                  <c:v>3.4071400000000001E-13</c:v>
                </c:pt>
                <c:pt idx="15260">
                  <c:v>1.6746899999999999E-9</c:v>
                </c:pt>
                <c:pt idx="15261">
                  <c:v>1.6746899999999999E-9</c:v>
                </c:pt>
                <c:pt idx="15262">
                  <c:v>1.05608E-13</c:v>
                </c:pt>
                <c:pt idx="15263">
                  <c:v>1.05608E-13</c:v>
                </c:pt>
                <c:pt idx="15264">
                  <c:v>1.1877599999999999E-13</c:v>
                </c:pt>
                <c:pt idx="15265">
                  <c:v>1.1877599999999999E-13</c:v>
                </c:pt>
                <c:pt idx="15266">
                  <c:v>1.0829499999999999E-13</c:v>
                </c:pt>
                <c:pt idx="15267">
                  <c:v>1.0829499999999999E-13</c:v>
                </c:pt>
                <c:pt idx="15268">
                  <c:v>1.0990700000000001E-13</c:v>
                </c:pt>
                <c:pt idx="15269">
                  <c:v>1.0990700000000001E-13</c:v>
                </c:pt>
                <c:pt idx="15270">
                  <c:v>1.8013900000000001E-13</c:v>
                </c:pt>
                <c:pt idx="15271">
                  <c:v>1.8013900000000001E-13</c:v>
                </c:pt>
                <c:pt idx="15272">
                  <c:v>1.15156E-13</c:v>
                </c:pt>
                <c:pt idx="15273">
                  <c:v>1.15156E-13</c:v>
                </c:pt>
                <c:pt idx="15274">
                  <c:v>1.09258E-13</c:v>
                </c:pt>
                <c:pt idx="15275">
                  <c:v>1.09258E-13</c:v>
                </c:pt>
                <c:pt idx="15276">
                  <c:v>1.1345899999999999E-13</c:v>
                </c:pt>
                <c:pt idx="15277">
                  <c:v>1.1345899999999999E-13</c:v>
                </c:pt>
                <c:pt idx="15278">
                  <c:v>1.07224E-13</c:v>
                </c:pt>
                <c:pt idx="15279">
                  <c:v>1.07224E-13</c:v>
                </c:pt>
                <c:pt idx="15280">
                  <c:v>7.3685899999999998E-13</c:v>
                </c:pt>
                <c:pt idx="15281">
                  <c:v>7.3685899999999998E-13</c:v>
                </c:pt>
                <c:pt idx="15282">
                  <c:v>7.3684300000000003E-13</c:v>
                </c:pt>
                <c:pt idx="15283">
                  <c:v>7.3684300000000003E-13</c:v>
                </c:pt>
                <c:pt idx="15284">
                  <c:v>2.04558E-13</c:v>
                </c:pt>
                <c:pt idx="15285">
                  <c:v>2.04558E-13</c:v>
                </c:pt>
                <c:pt idx="15286">
                  <c:v>6.9823899999999999E-13</c:v>
                </c:pt>
                <c:pt idx="15287">
                  <c:v>6.9823899999999999E-13</c:v>
                </c:pt>
                <c:pt idx="15288">
                  <c:v>1.4097300000000001E-9</c:v>
                </c:pt>
                <c:pt idx="15289">
                  <c:v>1.4097300000000001E-9</c:v>
                </c:pt>
                <c:pt idx="15290">
                  <c:v>4.5121400000000001E-14</c:v>
                </c:pt>
                <c:pt idx="15291">
                  <c:v>4.5121400000000001E-14</c:v>
                </c:pt>
                <c:pt idx="15292">
                  <c:v>1.10514E-13</c:v>
                </c:pt>
                <c:pt idx="15293">
                  <c:v>1.10514E-13</c:v>
                </c:pt>
                <c:pt idx="15294">
                  <c:v>4.0880400000000002E-14</c:v>
                </c:pt>
                <c:pt idx="15295">
                  <c:v>4.0880400000000002E-14</c:v>
                </c:pt>
                <c:pt idx="15296">
                  <c:v>3.9017300000000001E-14</c:v>
                </c:pt>
                <c:pt idx="15297">
                  <c:v>3.9017300000000001E-14</c:v>
                </c:pt>
                <c:pt idx="15298">
                  <c:v>3.9368100000000002E-14</c:v>
                </c:pt>
                <c:pt idx="15299">
                  <c:v>3.9368100000000002E-14</c:v>
                </c:pt>
                <c:pt idx="15300">
                  <c:v>4.1494000000000001E-14</c:v>
                </c:pt>
                <c:pt idx="15301">
                  <c:v>4.1494000000000001E-14</c:v>
                </c:pt>
                <c:pt idx="15302">
                  <c:v>4.22762E-14</c:v>
                </c:pt>
                <c:pt idx="15303">
                  <c:v>4.22762E-14</c:v>
                </c:pt>
                <c:pt idx="15304">
                  <c:v>4.1751100000000003E-14</c:v>
                </c:pt>
                <c:pt idx="15305">
                  <c:v>4.1751100000000003E-14</c:v>
                </c:pt>
                <c:pt idx="15306">
                  <c:v>4.1049700000000003E-14</c:v>
                </c:pt>
                <c:pt idx="15307">
                  <c:v>4.1049700000000003E-14</c:v>
                </c:pt>
                <c:pt idx="15308">
                  <c:v>4.5961400000000001E-14</c:v>
                </c:pt>
                <c:pt idx="15309">
                  <c:v>4.5961400000000001E-14</c:v>
                </c:pt>
                <c:pt idx="15310">
                  <c:v>4.0073899999999998E-14</c:v>
                </c:pt>
                <c:pt idx="15311">
                  <c:v>4.0073899999999998E-14</c:v>
                </c:pt>
                <c:pt idx="15312">
                  <c:v>4.0856999999999999E-14</c:v>
                </c:pt>
                <c:pt idx="15313">
                  <c:v>4.0856999999999999E-14</c:v>
                </c:pt>
                <c:pt idx="15314">
                  <c:v>3.8636499999999999E-14</c:v>
                </c:pt>
                <c:pt idx="15315">
                  <c:v>3.8636499999999999E-14</c:v>
                </c:pt>
                <c:pt idx="15316">
                  <c:v>3.7934299999999998E-14</c:v>
                </c:pt>
                <c:pt idx="15317">
                  <c:v>3.7934299999999998E-14</c:v>
                </c:pt>
                <c:pt idx="15318">
                  <c:v>4.0119800000000002E-14</c:v>
                </c:pt>
                <c:pt idx="15319">
                  <c:v>4.0119800000000002E-14</c:v>
                </c:pt>
                <c:pt idx="15320">
                  <c:v>3.7929200000000001E-14</c:v>
                </c:pt>
                <c:pt idx="15321">
                  <c:v>3.7929200000000001E-14</c:v>
                </c:pt>
                <c:pt idx="15322">
                  <c:v>1.08037E-13</c:v>
                </c:pt>
                <c:pt idx="15323">
                  <c:v>1.08037E-13</c:v>
                </c:pt>
                <c:pt idx="15324">
                  <c:v>4.1287500000000002E-14</c:v>
                </c:pt>
                <c:pt idx="15325">
                  <c:v>4.1287500000000002E-14</c:v>
                </c:pt>
                <c:pt idx="15326">
                  <c:v>4.0395100000000002E-14</c:v>
                </c:pt>
                <c:pt idx="15327">
                  <c:v>4.0395100000000002E-14</c:v>
                </c:pt>
                <c:pt idx="15328">
                  <c:v>4.2183300000000002E-14</c:v>
                </c:pt>
                <c:pt idx="15329">
                  <c:v>4.2183300000000002E-14</c:v>
                </c:pt>
                <c:pt idx="15330">
                  <c:v>4.1437700000000002E-14</c:v>
                </c:pt>
                <c:pt idx="15331">
                  <c:v>4.1437700000000002E-14</c:v>
                </c:pt>
                <c:pt idx="15332">
                  <c:v>4.1442500000000002E-14</c:v>
                </c:pt>
                <c:pt idx="15333">
                  <c:v>4.1442500000000002E-14</c:v>
                </c:pt>
                <c:pt idx="15334">
                  <c:v>4.5714100000000002E-14</c:v>
                </c:pt>
                <c:pt idx="15335">
                  <c:v>4.5714100000000002E-14</c:v>
                </c:pt>
                <c:pt idx="15336">
                  <c:v>3.9656699999999999E-14</c:v>
                </c:pt>
                <c:pt idx="15337">
                  <c:v>3.9656699999999999E-14</c:v>
                </c:pt>
                <c:pt idx="15338">
                  <c:v>4.4674100000000001E-14</c:v>
                </c:pt>
                <c:pt idx="15339">
                  <c:v>4.4674100000000001E-14</c:v>
                </c:pt>
                <c:pt idx="15340">
                  <c:v>4.1919899999999999E-14</c:v>
                </c:pt>
                <c:pt idx="15341">
                  <c:v>4.1919899999999999E-14</c:v>
                </c:pt>
                <c:pt idx="15342">
                  <c:v>4.2774600000000002E-14</c:v>
                </c:pt>
                <c:pt idx="15343">
                  <c:v>4.2774600000000002E-14</c:v>
                </c:pt>
                <c:pt idx="15344">
                  <c:v>4.2298900000000003E-14</c:v>
                </c:pt>
                <c:pt idx="15345">
                  <c:v>4.2298900000000003E-14</c:v>
                </c:pt>
                <c:pt idx="15346">
                  <c:v>3.9471400000000002E-14</c:v>
                </c:pt>
                <c:pt idx="15347">
                  <c:v>3.9471400000000002E-14</c:v>
                </c:pt>
                <c:pt idx="15348">
                  <c:v>4.4102299999999999E-14</c:v>
                </c:pt>
                <c:pt idx="15349">
                  <c:v>4.4102299999999999E-14</c:v>
                </c:pt>
                <c:pt idx="15350">
                  <c:v>5.0245799999999999E-14</c:v>
                </c:pt>
                <c:pt idx="15351">
                  <c:v>5.0245799999999999E-14</c:v>
                </c:pt>
                <c:pt idx="15352">
                  <c:v>3.9436399999999998E-14</c:v>
                </c:pt>
                <c:pt idx="15353">
                  <c:v>3.9436399999999998E-14</c:v>
                </c:pt>
                <c:pt idx="15354">
                  <c:v>4.3853599999999999E-14</c:v>
                </c:pt>
                <c:pt idx="15355">
                  <c:v>4.3853599999999999E-14</c:v>
                </c:pt>
                <c:pt idx="15356">
                  <c:v>4.2826499999999998E-14</c:v>
                </c:pt>
                <c:pt idx="15357">
                  <c:v>4.2826499999999998E-14</c:v>
                </c:pt>
                <c:pt idx="15358">
                  <c:v>3.8314000000000002E-14</c:v>
                </c:pt>
                <c:pt idx="15359">
                  <c:v>3.8314000000000002E-14</c:v>
                </c:pt>
                <c:pt idx="15360">
                  <c:v>4.0135599999999997E-14</c:v>
                </c:pt>
                <c:pt idx="15361">
                  <c:v>4.0135599999999997E-14</c:v>
                </c:pt>
                <c:pt idx="15362">
                  <c:v>4.3783399999999997E-14</c:v>
                </c:pt>
                <c:pt idx="15363">
                  <c:v>4.3783399999999997E-14</c:v>
                </c:pt>
                <c:pt idx="15364">
                  <c:v>3.97832E-14</c:v>
                </c:pt>
                <c:pt idx="15365">
                  <c:v>3.97832E-14</c:v>
                </c:pt>
                <c:pt idx="15366">
                  <c:v>8.0183600000000001E-14</c:v>
                </c:pt>
                <c:pt idx="15367">
                  <c:v>8.0183600000000001E-14</c:v>
                </c:pt>
                <c:pt idx="15368">
                  <c:v>6.6338099999999999E-14</c:v>
                </c:pt>
                <c:pt idx="15369">
                  <c:v>6.6338099999999999E-14</c:v>
                </c:pt>
                <c:pt idx="15370">
                  <c:v>4.1006100000000002E-14</c:v>
                </c:pt>
                <c:pt idx="15371">
                  <c:v>4.1006100000000002E-14</c:v>
                </c:pt>
                <c:pt idx="15372">
                  <c:v>4.0805299999999999E-14</c:v>
                </c:pt>
                <c:pt idx="15373">
                  <c:v>4.0805299999999999E-14</c:v>
                </c:pt>
                <c:pt idx="15374">
                  <c:v>4.6651300000000001E-14</c:v>
                </c:pt>
                <c:pt idx="15375">
                  <c:v>4.6651300000000001E-14</c:v>
                </c:pt>
                <c:pt idx="15376">
                  <c:v>4.0734E-14</c:v>
                </c:pt>
                <c:pt idx="15377">
                  <c:v>4.0734E-14</c:v>
                </c:pt>
                <c:pt idx="15378">
                  <c:v>4.57526E-14</c:v>
                </c:pt>
                <c:pt idx="15379">
                  <c:v>4.57526E-14</c:v>
                </c:pt>
                <c:pt idx="15380">
                  <c:v>4.4719900000000003E-14</c:v>
                </c:pt>
                <c:pt idx="15381">
                  <c:v>4.4719900000000003E-14</c:v>
                </c:pt>
                <c:pt idx="15382">
                  <c:v>3.9899799999999997E-14</c:v>
                </c:pt>
                <c:pt idx="15383">
                  <c:v>3.9899799999999997E-14</c:v>
                </c:pt>
                <c:pt idx="15384">
                  <c:v>3.9902300000000002E-14</c:v>
                </c:pt>
                <c:pt idx="15385">
                  <c:v>3.9902300000000002E-14</c:v>
                </c:pt>
                <c:pt idx="15386">
                  <c:v>3.9747699999999999E-14</c:v>
                </c:pt>
                <c:pt idx="15387">
                  <c:v>3.9747699999999999E-14</c:v>
                </c:pt>
                <c:pt idx="15388">
                  <c:v>7.17428E-12</c:v>
                </c:pt>
                <c:pt idx="15389">
                  <c:v>7.17428E-12</c:v>
                </c:pt>
                <c:pt idx="15390">
                  <c:v>3.8006900000000003E-14</c:v>
                </c:pt>
                <c:pt idx="15391">
                  <c:v>3.8006900000000003E-14</c:v>
                </c:pt>
                <c:pt idx="15392">
                  <c:v>4.0719300000000002E-14</c:v>
                </c:pt>
                <c:pt idx="15393">
                  <c:v>4.0719300000000002E-14</c:v>
                </c:pt>
                <c:pt idx="15394">
                  <c:v>3.9754800000000001E-14</c:v>
                </c:pt>
                <c:pt idx="15395">
                  <c:v>3.9754800000000001E-14</c:v>
                </c:pt>
                <c:pt idx="15396">
                  <c:v>6.3199099999999996E-14</c:v>
                </c:pt>
                <c:pt idx="15397">
                  <c:v>6.3199099999999996E-14</c:v>
                </c:pt>
                <c:pt idx="15398">
                  <c:v>4.1401700000000002E-14</c:v>
                </c:pt>
                <c:pt idx="15399">
                  <c:v>4.1401700000000002E-14</c:v>
                </c:pt>
                <c:pt idx="15400">
                  <c:v>3.5590099999999997E-14</c:v>
                </c:pt>
                <c:pt idx="15401">
                  <c:v>3.5590099999999997E-14</c:v>
                </c:pt>
                <c:pt idx="15402">
                  <c:v>3.5905499999999998E-14</c:v>
                </c:pt>
                <c:pt idx="15403">
                  <c:v>3.5905499999999998E-14</c:v>
                </c:pt>
                <c:pt idx="15404">
                  <c:v>4.2676399999999999E-14</c:v>
                </c:pt>
                <c:pt idx="15405">
                  <c:v>4.2676399999999999E-14</c:v>
                </c:pt>
                <c:pt idx="15406">
                  <c:v>3.88718E-14</c:v>
                </c:pt>
                <c:pt idx="15407">
                  <c:v>3.88718E-14</c:v>
                </c:pt>
                <c:pt idx="15408">
                  <c:v>3.5706200000000003E-14</c:v>
                </c:pt>
                <c:pt idx="15409">
                  <c:v>3.5706200000000003E-14</c:v>
                </c:pt>
                <c:pt idx="15410">
                  <c:v>3.5271399999999998E-14</c:v>
                </c:pt>
                <c:pt idx="15411">
                  <c:v>3.5271399999999998E-14</c:v>
                </c:pt>
                <c:pt idx="15412">
                  <c:v>3.8277499999999998E-14</c:v>
                </c:pt>
                <c:pt idx="15413">
                  <c:v>3.8277499999999998E-14</c:v>
                </c:pt>
                <c:pt idx="15414">
                  <c:v>3.44132E-14</c:v>
                </c:pt>
                <c:pt idx="15415">
                  <c:v>3.44132E-14</c:v>
                </c:pt>
                <c:pt idx="15416">
                  <c:v>3.74255E-14</c:v>
                </c:pt>
                <c:pt idx="15417">
                  <c:v>3.74255E-14</c:v>
                </c:pt>
                <c:pt idx="15418">
                  <c:v>3.6912199999999999E-14</c:v>
                </c:pt>
                <c:pt idx="15419">
                  <c:v>3.6912199999999999E-14</c:v>
                </c:pt>
                <c:pt idx="15420">
                  <c:v>3.4897200000000001E-14</c:v>
                </c:pt>
                <c:pt idx="15421">
                  <c:v>3.4897200000000001E-14</c:v>
                </c:pt>
                <c:pt idx="15422">
                  <c:v>3.9525800000000002E-14</c:v>
                </c:pt>
                <c:pt idx="15423">
                  <c:v>3.9525800000000002E-14</c:v>
                </c:pt>
                <c:pt idx="15424">
                  <c:v>3.65752E-14</c:v>
                </c:pt>
                <c:pt idx="15425">
                  <c:v>3.65752E-14</c:v>
                </c:pt>
                <c:pt idx="15426">
                  <c:v>3.54633E-14</c:v>
                </c:pt>
                <c:pt idx="15427">
                  <c:v>3.54633E-14</c:v>
                </c:pt>
                <c:pt idx="15428">
                  <c:v>3.6898599999999999E-14</c:v>
                </c:pt>
                <c:pt idx="15429">
                  <c:v>3.6898599999999999E-14</c:v>
                </c:pt>
                <c:pt idx="15430">
                  <c:v>3.5063499999999999E-14</c:v>
                </c:pt>
                <c:pt idx="15431">
                  <c:v>3.5063499999999999E-14</c:v>
                </c:pt>
                <c:pt idx="15432">
                  <c:v>3.6857099999999999E-14</c:v>
                </c:pt>
                <c:pt idx="15433">
                  <c:v>3.6857099999999999E-14</c:v>
                </c:pt>
                <c:pt idx="15434">
                  <c:v>3.3613300000000001E-14</c:v>
                </c:pt>
                <c:pt idx="15435">
                  <c:v>3.3613300000000001E-14</c:v>
                </c:pt>
                <c:pt idx="15436">
                  <c:v>4.0611E-14</c:v>
                </c:pt>
                <c:pt idx="15437">
                  <c:v>4.0611E-14</c:v>
                </c:pt>
                <c:pt idx="15438">
                  <c:v>3.4803099999999998E-14</c:v>
                </c:pt>
                <c:pt idx="15439">
                  <c:v>3.4803099999999998E-14</c:v>
                </c:pt>
                <c:pt idx="15440">
                  <c:v>3.5199200000000003E-14</c:v>
                </c:pt>
                <c:pt idx="15441">
                  <c:v>3.5199200000000003E-14</c:v>
                </c:pt>
                <c:pt idx="15442">
                  <c:v>3.6567300000000002E-14</c:v>
                </c:pt>
                <c:pt idx="15443">
                  <c:v>3.6567300000000002E-14</c:v>
                </c:pt>
                <c:pt idx="15444">
                  <c:v>3.52438E-14</c:v>
                </c:pt>
                <c:pt idx="15445">
                  <c:v>3.52438E-14</c:v>
                </c:pt>
                <c:pt idx="15446">
                  <c:v>3.7350300000000003E-14</c:v>
                </c:pt>
                <c:pt idx="15447">
                  <c:v>3.7350300000000003E-14</c:v>
                </c:pt>
                <c:pt idx="15448">
                  <c:v>4.1478400000000001E-14</c:v>
                </c:pt>
                <c:pt idx="15449">
                  <c:v>4.1478400000000001E-14</c:v>
                </c:pt>
                <c:pt idx="15450">
                  <c:v>4.2835900000000002E-11</c:v>
                </c:pt>
                <c:pt idx="15451">
                  <c:v>4.2835900000000002E-11</c:v>
                </c:pt>
                <c:pt idx="15452">
                  <c:v>3.68722E-14</c:v>
                </c:pt>
                <c:pt idx="15453">
                  <c:v>3.68722E-14</c:v>
                </c:pt>
                <c:pt idx="15454">
                  <c:v>3.6171399999999999E-14</c:v>
                </c:pt>
                <c:pt idx="15455">
                  <c:v>3.6171399999999999E-14</c:v>
                </c:pt>
                <c:pt idx="15456">
                  <c:v>3.4624299999999997E-14</c:v>
                </c:pt>
                <c:pt idx="15457">
                  <c:v>3.4624299999999997E-14</c:v>
                </c:pt>
                <c:pt idx="15458">
                  <c:v>3.6468399999999999E-14</c:v>
                </c:pt>
                <c:pt idx="15459">
                  <c:v>3.6468399999999999E-14</c:v>
                </c:pt>
                <c:pt idx="15460">
                  <c:v>6.5440600000000002E-14</c:v>
                </c:pt>
                <c:pt idx="15461">
                  <c:v>6.5440600000000002E-14</c:v>
                </c:pt>
                <c:pt idx="15462">
                  <c:v>3.7957E-14</c:v>
                </c:pt>
                <c:pt idx="15463">
                  <c:v>3.7957E-14</c:v>
                </c:pt>
                <c:pt idx="15464">
                  <c:v>3.43079E-14</c:v>
                </c:pt>
                <c:pt idx="15465">
                  <c:v>3.43079E-14</c:v>
                </c:pt>
                <c:pt idx="15466">
                  <c:v>3.5180600000000001E-14</c:v>
                </c:pt>
                <c:pt idx="15467">
                  <c:v>3.5180600000000001E-14</c:v>
                </c:pt>
                <c:pt idx="15468">
                  <c:v>3.4027300000000001E-14</c:v>
                </c:pt>
                <c:pt idx="15469">
                  <c:v>3.4027300000000001E-14</c:v>
                </c:pt>
                <c:pt idx="15470">
                  <c:v>3.48359E-14</c:v>
                </c:pt>
                <c:pt idx="15471">
                  <c:v>3.48359E-14</c:v>
                </c:pt>
                <c:pt idx="15472">
                  <c:v>3.7937400000000002E-14</c:v>
                </c:pt>
                <c:pt idx="15473">
                  <c:v>3.7937400000000002E-14</c:v>
                </c:pt>
                <c:pt idx="15474">
                  <c:v>4.1390100000000002E-14</c:v>
                </c:pt>
                <c:pt idx="15475">
                  <c:v>4.1390100000000002E-14</c:v>
                </c:pt>
                <c:pt idx="15476">
                  <c:v>3.9987599999999998E-14</c:v>
                </c:pt>
                <c:pt idx="15477">
                  <c:v>3.9987599999999998E-14</c:v>
                </c:pt>
                <c:pt idx="15478">
                  <c:v>3.5175900000000001E-14</c:v>
                </c:pt>
                <c:pt idx="15479">
                  <c:v>3.5175900000000001E-14</c:v>
                </c:pt>
                <c:pt idx="15480">
                  <c:v>3.7052600000000003E-14</c:v>
                </c:pt>
                <c:pt idx="15481">
                  <c:v>3.7052600000000003E-14</c:v>
                </c:pt>
                <c:pt idx="15482">
                  <c:v>3.4120699999999998E-14</c:v>
                </c:pt>
                <c:pt idx="15483">
                  <c:v>3.4120699999999998E-14</c:v>
                </c:pt>
                <c:pt idx="15484">
                  <c:v>3.8379499999999998E-14</c:v>
                </c:pt>
                <c:pt idx="15485">
                  <c:v>3.8379499999999998E-14</c:v>
                </c:pt>
                <c:pt idx="15486">
                  <c:v>3.8638E-14</c:v>
                </c:pt>
                <c:pt idx="15487">
                  <c:v>3.8638E-14</c:v>
                </c:pt>
                <c:pt idx="15488">
                  <c:v>3.7001699999999997E-14</c:v>
                </c:pt>
                <c:pt idx="15489">
                  <c:v>3.7001699999999997E-14</c:v>
                </c:pt>
                <c:pt idx="15490">
                  <c:v>3.5010999999999997E-14</c:v>
                </c:pt>
                <c:pt idx="15491">
                  <c:v>3.5010999999999997E-14</c:v>
                </c:pt>
                <c:pt idx="15492">
                  <c:v>3.7336700000000003E-14</c:v>
                </c:pt>
                <c:pt idx="15493">
                  <c:v>3.7336700000000003E-14</c:v>
                </c:pt>
                <c:pt idx="15494">
                  <c:v>3.55645E-14</c:v>
                </c:pt>
                <c:pt idx="15495">
                  <c:v>3.55645E-14</c:v>
                </c:pt>
                <c:pt idx="15496">
                  <c:v>5.8351E-13</c:v>
                </c:pt>
                <c:pt idx="15497">
                  <c:v>5.8351E-13</c:v>
                </c:pt>
                <c:pt idx="15498">
                  <c:v>2.3684299999999999E-14</c:v>
                </c:pt>
                <c:pt idx="15499">
                  <c:v>2.3684299999999999E-14</c:v>
                </c:pt>
                <c:pt idx="15500">
                  <c:v>1.04524E-13</c:v>
                </c:pt>
                <c:pt idx="15501">
                  <c:v>1.04524E-13</c:v>
                </c:pt>
                <c:pt idx="15502">
                  <c:v>2.5561800000000001E-14</c:v>
                </c:pt>
                <c:pt idx="15503">
                  <c:v>2.5561800000000001E-14</c:v>
                </c:pt>
                <c:pt idx="15504">
                  <c:v>2.30697E-14</c:v>
                </c:pt>
                <c:pt idx="15505">
                  <c:v>2.30697E-14</c:v>
                </c:pt>
                <c:pt idx="15506">
                  <c:v>2.4140300000000001E-14</c:v>
                </c:pt>
                <c:pt idx="15507">
                  <c:v>2.4140300000000001E-14</c:v>
                </c:pt>
                <c:pt idx="15508">
                  <c:v>2.2731099999999999E-14</c:v>
                </c:pt>
                <c:pt idx="15509">
                  <c:v>2.2731099999999999E-14</c:v>
                </c:pt>
                <c:pt idx="15510">
                  <c:v>2.22626E-14</c:v>
                </c:pt>
                <c:pt idx="15511">
                  <c:v>2.22626E-14</c:v>
                </c:pt>
                <c:pt idx="15512">
                  <c:v>2.4446199999999999E-14</c:v>
                </c:pt>
                <c:pt idx="15513">
                  <c:v>2.4446199999999999E-14</c:v>
                </c:pt>
                <c:pt idx="15514">
                  <c:v>2.33534E-14</c:v>
                </c:pt>
                <c:pt idx="15515">
                  <c:v>2.33534E-14</c:v>
                </c:pt>
                <c:pt idx="15516">
                  <c:v>2.54131E-14</c:v>
                </c:pt>
                <c:pt idx="15517">
                  <c:v>2.54131E-14</c:v>
                </c:pt>
                <c:pt idx="15518">
                  <c:v>2.2212499999999999E-14</c:v>
                </c:pt>
                <c:pt idx="15519">
                  <c:v>2.2212499999999999E-14</c:v>
                </c:pt>
                <c:pt idx="15520">
                  <c:v>2.46475E-14</c:v>
                </c:pt>
                <c:pt idx="15521">
                  <c:v>2.46475E-14</c:v>
                </c:pt>
                <c:pt idx="15522">
                  <c:v>2.0716599999999999E-14</c:v>
                </c:pt>
                <c:pt idx="15523">
                  <c:v>2.0716599999999999E-14</c:v>
                </c:pt>
                <c:pt idx="15524">
                  <c:v>2.2964800000000001E-14</c:v>
                </c:pt>
                <c:pt idx="15525">
                  <c:v>2.2964800000000001E-14</c:v>
                </c:pt>
                <c:pt idx="15526">
                  <c:v>2.1617700000000001E-14</c:v>
                </c:pt>
                <c:pt idx="15527">
                  <c:v>2.1617700000000001E-14</c:v>
                </c:pt>
                <c:pt idx="15528">
                  <c:v>4.35179E-14</c:v>
                </c:pt>
                <c:pt idx="15529">
                  <c:v>4.35179E-14</c:v>
                </c:pt>
                <c:pt idx="15530">
                  <c:v>2.7290800000000001E-14</c:v>
                </c:pt>
                <c:pt idx="15531">
                  <c:v>2.7290800000000001E-14</c:v>
                </c:pt>
                <c:pt idx="15532">
                  <c:v>2.5409900000000001E-14</c:v>
                </c:pt>
                <c:pt idx="15533">
                  <c:v>2.5409900000000001E-14</c:v>
                </c:pt>
                <c:pt idx="15534">
                  <c:v>2.4218800000000001E-14</c:v>
                </c:pt>
                <c:pt idx="15535">
                  <c:v>2.4218800000000001E-14</c:v>
                </c:pt>
                <c:pt idx="15536">
                  <c:v>2.6056999999999999E-14</c:v>
                </c:pt>
                <c:pt idx="15537">
                  <c:v>2.6056999999999999E-14</c:v>
                </c:pt>
                <c:pt idx="15538">
                  <c:v>2.35424E-14</c:v>
                </c:pt>
                <c:pt idx="15539">
                  <c:v>2.35424E-14</c:v>
                </c:pt>
                <c:pt idx="15540">
                  <c:v>2.1078000000000001E-14</c:v>
                </c:pt>
                <c:pt idx="15541">
                  <c:v>2.1078000000000001E-14</c:v>
                </c:pt>
                <c:pt idx="15542">
                  <c:v>2.1675599999999999E-14</c:v>
                </c:pt>
                <c:pt idx="15543">
                  <c:v>2.1675599999999999E-14</c:v>
                </c:pt>
                <c:pt idx="15544">
                  <c:v>2.38961E-14</c:v>
                </c:pt>
                <c:pt idx="15545">
                  <c:v>2.38961E-14</c:v>
                </c:pt>
                <c:pt idx="15546">
                  <c:v>2.4261900000000001E-14</c:v>
                </c:pt>
                <c:pt idx="15547">
                  <c:v>2.4261900000000001E-14</c:v>
                </c:pt>
                <c:pt idx="15548">
                  <c:v>2.1531799999999999E-14</c:v>
                </c:pt>
                <c:pt idx="15549">
                  <c:v>2.1531799999999999E-14</c:v>
                </c:pt>
                <c:pt idx="15550">
                  <c:v>2.6253799999999999E-14</c:v>
                </c:pt>
                <c:pt idx="15551">
                  <c:v>2.6253799999999999E-14</c:v>
                </c:pt>
                <c:pt idx="15552">
                  <c:v>2.53564E-14</c:v>
                </c:pt>
                <c:pt idx="15553">
                  <c:v>2.53564E-14</c:v>
                </c:pt>
                <c:pt idx="15554">
                  <c:v>2.4346500000000001E-14</c:v>
                </c:pt>
                <c:pt idx="15555">
                  <c:v>2.4346500000000001E-14</c:v>
                </c:pt>
                <c:pt idx="15556">
                  <c:v>2.8747999999999998E-14</c:v>
                </c:pt>
                <c:pt idx="15557">
                  <c:v>2.8747999999999998E-14</c:v>
                </c:pt>
                <c:pt idx="15558">
                  <c:v>2.1244600000000001E-14</c:v>
                </c:pt>
                <c:pt idx="15559">
                  <c:v>2.1244600000000001E-14</c:v>
                </c:pt>
                <c:pt idx="15560">
                  <c:v>2.0557199999999999E-14</c:v>
                </c:pt>
                <c:pt idx="15561">
                  <c:v>2.0557199999999999E-14</c:v>
                </c:pt>
                <c:pt idx="15562">
                  <c:v>2.1806300000000001E-14</c:v>
                </c:pt>
                <c:pt idx="15563">
                  <c:v>2.1806300000000001E-14</c:v>
                </c:pt>
                <c:pt idx="15564">
                  <c:v>2.15357E-14</c:v>
                </c:pt>
                <c:pt idx="15565">
                  <c:v>2.15357E-14</c:v>
                </c:pt>
                <c:pt idx="15566">
                  <c:v>2.0919700000000001E-14</c:v>
                </c:pt>
                <c:pt idx="15567">
                  <c:v>2.0919700000000001E-14</c:v>
                </c:pt>
                <c:pt idx="15568">
                  <c:v>2.1283399999999999E-14</c:v>
                </c:pt>
                <c:pt idx="15569">
                  <c:v>2.1283399999999999E-14</c:v>
                </c:pt>
                <c:pt idx="15570">
                  <c:v>2.31975E-14</c:v>
                </c:pt>
                <c:pt idx="15571">
                  <c:v>2.31975E-14</c:v>
                </c:pt>
                <c:pt idx="15572">
                  <c:v>2.2745999999999998E-14</c:v>
                </c:pt>
                <c:pt idx="15573">
                  <c:v>2.2745999999999998E-14</c:v>
                </c:pt>
                <c:pt idx="15574">
                  <c:v>2.2827500000000001E-14</c:v>
                </c:pt>
                <c:pt idx="15575">
                  <c:v>2.2827500000000001E-14</c:v>
                </c:pt>
                <c:pt idx="15576">
                  <c:v>2.2127500000000002E-14</c:v>
                </c:pt>
                <c:pt idx="15577">
                  <c:v>2.2127500000000002E-14</c:v>
                </c:pt>
                <c:pt idx="15578">
                  <c:v>2.3998299999999999E-14</c:v>
                </c:pt>
                <c:pt idx="15579">
                  <c:v>2.3998299999999999E-14</c:v>
                </c:pt>
                <c:pt idx="15580">
                  <c:v>2.2485300000000001E-14</c:v>
                </c:pt>
                <c:pt idx="15581">
                  <c:v>2.2485300000000001E-14</c:v>
                </c:pt>
                <c:pt idx="15582">
                  <c:v>2.26228E-14</c:v>
                </c:pt>
                <c:pt idx="15583">
                  <c:v>2.26228E-14</c:v>
                </c:pt>
                <c:pt idx="15584">
                  <c:v>2.1309500000000001E-14</c:v>
                </c:pt>
                <c:pt idx="15585">
                  <c:v>2.1309500000000001E-14</c:v>
                </c:pt>
                <c:pt idx="15586">
                  <c:v>2.3038999999999999E-14</c:v>
                </c:pt>
                <c:pt idx="15587">
                  <c:v>2.3038999999999999E-14</c:v>
                </c:pt>
                <c:pt idx="15588">
                  <c:v>9.4795999999999998E-14</c:v>
                </c:pt>
                <c:pt idx="15589">
                  <c:v>9.4795999999999998E-14</c:v>
                </c:pt>
                <c:pt idx="15590">
                  <c:v>6.1833999999999999E-14</c:v>
                </c:pt>
                <c:pt idx="15591">
                  <c:v>6.1833999999999999E-14</c:v>
                </c:pt>
                <c:pt idx="15592">
                  <c:v>2.2898999999999999E-14</c:v>
                </c:pt>
                <c:pt idx="15593">
                  <c:v>2.2898999999999999E-14</c:v>
                </c:pt>
                <c:pt idx="15594">
                  <c:v>2.2428299999999999E-14</c:v>
                </c:pt>
                <c:pt idx="15595">
                  <c:v>2.2428299999999999E-14</c:v>
                </c:pt>
                <c:pt idx="15596">
                  <c:v>2.24468E-14</c:v>
                </c:pt>
                <c:pt idx="15597">
                  <c:v>2.24468E-14</c:v>
                </c:pt>
                <c:pt idx="15598">
                  <c:v>3.2509600000000001E-14</c:v>
                </c:pt>
                <c:pt idx="15599">
                  <c:v>3.2509600000000001E-14</c:v>
                </c:pt>
                <c:pt idx="15600">
                  <c:v>3.4639899999999997E-14</c:v>
                </c:pt>
                <c:pt idx="15601">
                  <c:v>3.4639899999999997E-14</c:v>
                </c:pt>
                <c:pt idx="15602">
                  <c:v>3.6191500000000003E-14</c:v>
                </c:pt>
                <c:pt idx="15603">
                  <c:v>3.6191500000000003E-14</c:v>
                </c:pt>
                <c:pt idx="15604">
                  <c:v>3.2530299999999998E-14</c:v>
                </c:pt>
                <c:pt idx="15605">
                  <c:v>3.2530299999999998E-14</c:v>
                </c:pt>
                <c:pt idx="15606">
                  <c:v>3.3543400000000001E-14</c:v>
                </c:pt>
                <c:pt idx="15607">
                  <c:v>3.3543400000000001E-14</c:v>
                </c:pt>
                <c:pt idx="15608">
                  <c:v>3.4219600000000001E-14</c:v>
                </c:pt>
                <c:pt idx="15609">
                  <c:v>3.4219600000000001E-14</c:v>
                </c:pt>
                <c:pt idx="15610">
                  <c:v>3.51819E-14</c:v>
                </c:pt>
                <c:pt idx="15611">
                  <c:v>3.51819E-14</c:v>
                </c:pt>
                <c:pt idx="15612">
                  <c:v>3.0842500000000002E-14</c:v>
                </c:pt>
                <c:pt idx="15613">
                  <c:v>3.0842500000000002E-14</c:v>
                </c:pt>
                <c:pt idx="15614">
                  <c:v>3.4934600000000001E-14</c:v>
                </c:pt>
                <c:pt idx="15615">
                  <c:v>3.4934600000000001E-14</c:v>
                </c:pt>
                <c:pt idx="15616">
                  <c:v>3.5491400000000002E-14</c:v>
                </c:pt>
                <c:pt idx="15617">
                  <c:v>3.5491400000000002E-14</c:v>
                </c:pt>
                <c:pt idx="15618">
                  <c:v>3.2044299999999997E-14</c:v>
                </c:pt>
                <c:pt idx="15619">
                  <c:v>3.2044299999999997E-14</c:v>
                </c:pt>
                <c:pt idx="15620">
                  <c:v>3.2550400000000001E-14</c:v>
                </c:pt>
                <c:pt idx="15621">
                  <c:v>3.2550400000000001E-14</c:v>
                </c:pt>
                <c:pt idx="15622">
                  <c:v>3.45451E-14</c:v>
                </c:pt>
                <c:pt idx="15623">
                  <c:v>3.45451E-14</c:v>
                </c:pt>
                <c:pt idx="15624">
                  <c:v>3.7189200000000002E-14</c:v>
                </c:pt>
                <c:pt idx="15625">
                  <c:v>3.7189200000000002E-14</c:v>
                </c:pt>
                <c:pt idx="15626">
                  <c:v>3.1018099999999998E-14</c:v>
                </c:pt>
                <c:pt idx="15627">
                  <c:v>3.1018099999999998E-14</c:v>
                </c:pt>
                <c:pt idx="15628">
                  <c:v>3.3909499999999999E-14</c:v>
                </c:pt>
                <c:pt idx="15629">
                  <c:v>3.3909499999999999E-14</c:v>
                </c:pt>
                <c:pt idx="15630">
                  <c:v>3.56882E-14</c:v>
                </c:pt>
                <c:pt idx="15631">
                  <c:v>3.56882E-14</c:v>
                </c:pt>
                <c:pt idx="15632">
                  <c:v>3.3078699999999997E-14</c:v>
                </c:pt>
                <c:pt idx="15633">
                  <c:v>3.3078699999999997E-14</c:v>
                </c:pt>
                <c:pt idx="15634">
                  <c:v>3.6350500000000002E-14</c:v>
                </c:pt>
                <c:pt idx="15635">
                  <c:v>3.6350500000000002E-14</c:v>
                </c:pt>
                <c:pt idx="15636">
                  <c:v>5.5274599999999996E-13</c:v>
                </c:pt>
                <c:pt idx="15637">
                  <c:v>5.5274599999999996E-13</c:v>
                </c:pt>
                <c:pt idx="15638">
                  <c:v>3.2154200000000002E-14</c:v>
                </c:pt>
                <c:pt idx="15639">
                  <c:v>3.2154200000000002E-14</c:v>
                </c:pt>
                <c:pt idx="15640">
                  <c:v>3.4352599999999999E-14</c:v>
                </c:pt>
                <c:pt idx="15641">
                  <c:v>3.4352599999999999E-14</c:v>
                </c:pt>
                <c:pt idx="15642">
                  <c:v>3.31552E-14</c:v>
                </c:pt>
                <c:pt idx="15643">
                  <c:v>3.31552E-14</c:v>
                </c:pt>
                <c:pt idx="15644">
                  <c:v>3.10373E-14</c:v>
                </c:pt>
                <c:pt idx="15645">
                  <c:v>3.10373E-14</c:v>
                </c:pt>
                <c:pt idx="15646">
                  <c:v>3.3774500000000002E-14</c:v>
                </c:pt>
                <c:pt idx="15647">
                  <c:v>3.3774500000000002E-14</c:v>
                </c:pt>
                <c:pt idx="15648">
                  <c:v>3.7328400000000001E-14</c:v>
                </c:pt>
                <c:pt idx="15649">
                  <c:v>3.7328400000000001E-14</c:v>
                </c:pt>
                <c:pt idx="15650">
                  <c:v>3.4089E-14</c:v>
                </c:pt>
                <c:pt idx="15651">
                  <c:v>3.4089E-14</c:v>
                </c:pt>
                <c:pt idx="15652">
                  <c:v>3.0446399999999997E-14</c:v>
                </c:pt>
                <c:pt idx="15653">
                  <c:v>3.0446399999999997E-14</c:v>
                </c:pt>
                <c:pt idx="15654">
                  <c:v>3.4039700000000003E-14</c:v>
                </c:pt>
                <c:pt idx="15655">
                  <c:v>3.4039700000000003E-14</c:v>
                </c:pt>
                <c:pt idx="15656">
                  <c:v>3.4155200000000002E-14</c:v>
                </c:pt>
                <c:pt idx="15657">
                  <c:v>3.4155200000000002E-14</c:v>
                </c:pt>
                <c:pt idx="15658">
                  <c:v>3.3849599999999998E-14</c:v>
                </c:pt>
                <c:pt idx="15659">
                  <c:v>3.3849599999999998E-14</c:v>
                </c:pt>
                <c:pt idx="15660">
                  <c:v>3.9640199999999998E-14</c:v>
                </c:pt>
                <c:pt idx="15661">
                  <c:v>3.9640199999999998E-14</c:v>
                </c:pt>
                <c:pt idx="15662">
                  <c:v>3.3725299999999999E-14</c:v>
                </c:pt>
                <c:pt idx="15663">
                  <c:v>3.3725299999999999E-14</c:v>
                </c:pt>
                <c:pt idx="15664">
                  <c:v>3.0566099999999998E-14</c:v>
                </c:pt>
                <c:pt idx="15665">
                  <c:v>3.0566099999999998E-14</c:v>
                </c:pt>
                <c:pt idx="15666">
                  <c:v>3.3267199999999999E-14</c:v>
                </c:pt>
                <c:pt idx="15667">
                  <c:v>3.3267199999999999E-14</c:v>
                </c:pt>
                <c:pt idx="15668">
                  <c:v>3.3537900000000001E-14</c:v>
                </c:pt>
                <c:pt idx="15669">
                  <c:v>3.3537900000000001E-14</c:v>
                </c:pt>
                <c:pt idx="15670">
                  <c:v>3.57786E-14</c:v>
                </c:pt>
                <c:pt idx="15671">
                  <c:v>3.57786E-14</c:v>
                </c:pt>
                <c:pt idx="15672">
                  <c:v>3.1458499999999998E-14</c:v>
                </c:pt>
                <c:pt idx="15673">
                  <c:v>3.1458499999999998E-14</c:v>
                </c:pt>
                <c:pt idx="15674">
                  <c:v>3.1644699999999998E-14</c:v>
                </c:pt>
                <c:pt idx="15675">
                  <c:v>3.1644699999999998E-14</c:v>
                </c:pt>
                <c:pt idx="15676">
                  <c:v>3.5290700000000001E-14</c:v>
                </c:pt>
                <c:pt idx="15677">
                  <c:v>3.5290700000000001E-14</c:v>
                </c:pt>
                <c:pt idx="15678">
                  <c:v>3.4399399999999998E-14</c:v>
                </c:pt>
                <c:pt idx="15679">
                  <c:v>3.4399399999999998E-14</c:v>
                </c:pt>
                <c:pt idx="15680">
                  <c:v>3.1370899999999999E-14</c:v>
                </c:pt>
                <c:pt idx="15681">
                  <c:v>3.1370899999999999E-14</c:v>
                </c:pt>
                <c:pt idx="15682">
                  <c:v>3.0950400000000001E-14</c:v>
                </c:pt>
                <c:pt idx="15683">
                  <c:v>3.0950400000000001E-14</c:v>
                </c:pt>
                <c:pt idx="15684">
                  <c:v>3.21078E-14</c:v>
                </c:pt>
                <c:pt idx="15685">
                  <c:v>3.21078E-14</c:v>
                </c:pt>
                <c:pt idx="15686">
                  <c:v>3.2732500000000001E-14</c:v>
                </c:pt>
                <c:pt idx="15687">
                  <c:v>3.2732500000000001E-14</c:v>
                </c:pt>
                <c:pt idx="15688">
                  <c:v>3.2451599999999999E-14</c:v>
                </c:pt>
                <c:pt idx="15689">
                  <c:v>3.2451599999999999E-14</c:v>
                </c:pt>
                <c:pt idx="15690">
                  <c:v>3.1606400000000002E-14</c:v>
                </c:pt>
                <c:pt idx="15691">
                  <c:v>3.1606400000000002E-14</c:v>
                </c:pt>
                <c:pt idx="15692">
                  <c:v>3.2665699999999999E-14</c:v>
                </c:pt>
                <c:pt idx="15693">
                  <c:v>3.2665699999999999E-14</c:v>
                </c:pt>
                <c:pt idx="15694">
                  <c:v>3.4740599999999998E-14</c:v>
                </c:pt>
                <c:pt idx="15695">
                  <c:v>3.4740599999999998E-14</c:v>
                </c:pt>
                <c:pt idx="15696">
                  <c:v>3.0145000000000001E-14</c:v>
                </c:pt>
                <c:pt idx="15697">
                  <c:v>3.0145000000000001E-14</c:v>
                </c:pt>
                <c:pt idx="15698">
                  <c:v>1.4501700000000001E-13</c:v>
                </c:pt>
                <c:pt idx="15699">
                  <c:v>1.4501700000000001E-13</c:v>
                </c:pt>
                <c:pt idx="15700">
                  <c:v>3.1079100000000003E-14</c:v>
                </c:pt>
                <c:pt idx="15701">
                  <c:v>3.1079100000000003E-14</c:v>
                </c:pt>
                <c:pt idx="15702">
                  <c:v>3.83362E-14</c:v>
                </c:pt>
                <c:pt idx="15703">
                  <c:v>3.83362E-14</c:v>
                </c:pt>
                <c:pt idx="15704">
                  <c:v>3.0849900000000001E-14</c:v>
                </c:pt>
                <c:pt idx="15705">
                  <c:v>3.0849900000000001E-14</c:v>
                </c:pt>
                <c:pt idx="15706">
                  <c:v>3.2710800000000001E-14</c:v>
                </c:pt>
                <c:pt idx="15707">
                  <c:v>3.2710800000000001E-14</c:v>
                </c:pt>
                <c:pt idx="15708">
                  <c:v>3.0371500000000002E-14</c:v>
                </c:pt>
                <c:pt idx="15709">
                  <c:v>3.0371500000000002E-14</c:v>
                </c:pt>
                <c:pt idx="15710">
                  <c:v>3.3198800000000001E-14</c:v>
                </c:pt>
                <c:pt idx="15711">
                  <c:v>3.3198800000000001E-14</c:v>
                </c:pt>
                <c:pt idx="15712">
                  <c:v>3.3184899999999999E-14</c:v>
                </c:pt>
                <c:pt idx="15713">
                  <c:v>3.3184899999999999E-14</c:v>
                </c:pt>
                <c:pt idx="15714">
                  <c:v>3.3163799999999998E-14</c:v>
                </c:pt>
                <c:pt idx="15715">
                  <c:v>3.3163799999999998E-14</c:v>
                </c:pt>
                <c:pt idx="15716">
                  <c:v>3.2452000000000003E-14</c:v>
                </c:pt>
                <c:pt idx="15717">
                  <c:v>3.2452000000000003E-14</c:v>
                </c:pt>
                <c:pt idx="15718">
                  <c:v>2.9651299999999998E-14</c:v>
                </c:pt>
                <c:pt idx="15719">
                  <c:v>2.9651299999999998E-14</c:v>
                </c:pt>
                <c:pt idx="15720">
                  <c:v>3.2932400000000002E-14</c:v>
                </c:pt>
                <c:pt idx="15721">
                  <c:v>3.2932400000000002E-14</c:v>
                </c:pt>
                <c:pt idx="15722">
                  <c:v>3.1927499999999998E-14</c:v>
                </c:pt>
                <c:pt idx="15723">
                  <c:v>3.1927499999999998E-14</c:v>
                </c:pt>
                <c:pt idx="15724">
                  <c:v>3.5398499999999998E-14</c:v>
                </c:pt>
                <c:pt idx="15725">
                  <c:v>3.5398499999999998E-14</c:v>
                </c:pt>
                <c:pt idx="15726">
                  <c:v>3.4265200000000002E-14</c:v>
                </c:pt>
                <c:pt idx="15727">
                  <c:v>3.4265200000000002E-14</c:v>
                </c:pt>
                <c:pt idx="15728">
                  <c:v>3.4002100000000001E-14</c:v>
                </c:pt>
                <c:pt idx="15729">
                  <c:v>3.4002100000000001E-14</c:v>
                </c:pt>
                <c:pt idx="15730">
                  <c:v>3.2532700000000001E-14</c:v>
                </c:pt>
                <c:pt idx="15731">
                  <c:v>3.2532700000000001E-14</c:v>
                </c:pt>
                <c:pt idx="15732">
                  <c:v>3.5819199999999998E-14</c:v>
                </c:pt>
                <c:pt idx="15733">
                  <c:v>3.5819199999999998E-14</c:v>
                </c:pt>
                <c:pt idx="15734">
                  <c:v>3.5502300000000003E-14</c:v>
                </c:pt>
                <c:pt idx="15735">
                  <c:v>3.5502300000000003E-14</c:v>
                </c:pt>
                <c:pt idx="15736">
                  <c:v>3.1617400000000003E-14</c:v>
                </c:pt>
                <c:pt idx="15737">
                  <c:v>3.1617400000000003E-14</c:v>
                </c:pt>
                <c:pt idx="15738">
                  <c:v>3.1168399999999999E-14</c:v>
                </c:pt>
                <c:pt idx="15739">
                  <c:v>3.1168399999999999E-14</c:v>
                </c:pt>
                <c:pt idx="15740">
                  <c:v>3.2211900000000001E-14</c:v>
                </c:pt>
                <c:pt idx="15741">
                  <c:v>3.2211900000000001E-14</c:v>
                </c:pt>
                <c:pt idx="15742">
                  <c:v>7.9539999999999995E-14</c:v>
                </c:pt>
                <c:pt idx="15743">
                  <c:v>7.9539999999999995E-14</c:v>
                </c:pt>
                <c:pt idx="15744">
                  <c:v>3.2717600000000001E-14</c:v>
                </c:pt>
                <c:pt idx="15745">
                  <c:v>3.2717600000000001E-14</c:v>
                </c:pt>
                <c:pt idx="15746">
                  <c:v>3.5392999999999997E-14</c:v>
                </c:pt>
                <c:pt idx="15747">
                  <c:v>3.5392999999999997E-14</c:v>
                </c:pt>
                <c:pt idx="15748">
                  <c:v>3.3496400000000001E-14</c:v>
                </c:pt>
                <c:pt idx="15749">
                  <c:v>3.3496400000000001E-14</c:v>
                </c:pt>
                <c:pt idx="15750">
                  <c:v>3.40509E-14</c:v>
                </c:pt>
                <c:pt idx="15751">
                  <c:v>3.40509E-14</c:v>
                </c:pt>
                <c:pt idx="15752">
                  <c:v>3.2858300000000001E-14</c:v>
                </c:pt>
                <c:pt idx="15753">
                  <c:v>3.2858300000000001E-14</c:v>
                </c:pt>
                <c:pt idx="15754">
                  <c:v>3.3970599999999999E-14</c:v>
                </c:pt>
                <c:pt idx="15755">
                  <c:v>3.3970599999999999E-14</c:v>
                </c:pt>
                <c:pt idx="15756">
                  <c:v>3.5426800000000002E-14</c:v>
                </c:pt>
                <c:pt idx="15757">
                  <c:v>3.5426800000000002E-14</c:v>
                </c:pt>
                <c:pt idx="15758">
                  <c:v>3.2407299999999998E-14</c:v>
                </c:pt>
                <c:pt idx="15759">
                  <c:v>3.2407299999999998E-14</c:v>
                </c:pt>
                <c:pt idx="15760">
                  <c:v>3.4136200000000003E-14</c:v>
                </c:pt>
                <c:pt idx="15761">
                  <c:v>3.4136200000000003E-14</c:v>
                </c:pt>
                <c:pt idx="15762">
                  <c:v>3.3854000000000001E-14</c:v>
                </c:pt>
                <c:pt idx="15763">
                  <c:v>3.3854000000000001E-14</c:v>
                </c:pt>
                <c:pt idx="15764">
                  <c:v>7.69721E-14</c:v>
                </c:pt>
                <c:pt idx="15765">
                  <c:v>7.69721E-14</c:v>
                </c:pt>
                <c:pt idx="15766">
                  <c:v>3.0111200000000002E-14</c:v>
                </c:pt>
                <c:pt idx="15767">
                  <c:v>3.0111200000000002E-14</c:v>
                </c:pt>
                <c:pt idx="15768">
                  <c:v>3.3051900000000001E-14</c:v>
                </c:pt>
                <c:pt idx="15769">
                  <c:v>3.3051900000000001E-14</c:v>
                </c:pt>
                <c:pt idx="15770">
                  <c:v>3.4757499999999997E-14</c:v>
                </c:pt>
                <c:pt idx="15771">
                  <c:v>3.4757499999999997E-14</c:v>
                </c:pt>
                <c:pt idx="15772">
                  <c:v>3.30648E-14</c:v>
                </c:pt>
                <c:pt idx="15773">
                  <c:v>3.30648E-14</c:v>
                </c:pt>
                <c:pt idx="15774">
                  <c:v>3.7788999999999999E-14</c:v>
                </c:pt>
                <c:pt idx="15775">
                  <c:v>3.7788999999999999E-14</c:v>
                </c:pt>
                <c:pt idx="15776">
                  <c:v>3.6921499999999997E-14</c:v>
                </c:pt>
                <c:pt idx="15777">
                  <c:v>3.6921499999999997E-14</c:v>
                </c:pt>
                <c:pt idx="15778">
                  <c:v>3.2482600000000003E-14</c:v>
                </c:pt>
                <c:pt idx="15779">
                  <c:v>3.2482600000000003E-14</c:v>
                </c:pt>
                <c:pt idx="15780">
                  <c:v>3.0790299999999997E-14</c:v>
                </c:pt>
                <c:pt idx="15781">
                  <c:v>3.0790299999999997E-14</c:v>
                </c:pt>
                <c:pt idx="15782">
                  <c:v>3.2781500000000001E-14</c:v>
                </c:pt>
                <c:pt idx="15783">
                  <c:v>3.2781500000000001E-14</c:v>
                </c:pt>
                <c:pt idx="15784">
                  <c:v>3.13527E-14</c:v>
                </c:pt>
                <c:pt idx="15785">
                  <c:v>3.13527E-14</c:v>
                </c:pt>
                <c:pt idx="15786">
                  <c:v>3.2850900000000002E-14</c:v>
                </c:pt>
                <c:pt idx="15787">
                  <c:v>3.2850900000000002E-14</c:v>
                </c:pt>
                <c:pt idx="15788">
                  <c:v>1.00682E-13</c:v>
                </c:pt>
                <c:pt idx="15789">
                  <c:v>1.00682E-13</c:v>
                </c:pt>
                <c:pt idx="15790">
                  <c:v>3.2836199999999998E-14</c:v>
                </c:pt>
                <c:pt idx="15791">
                  <c:v>3.2836199999999998E-14</c:v>
                </c:pt>
                <c:pt idx="15792">
                  <c:v>3.33631E-14</c:v>
                </c:pt>
                <c:pt idx="15793">
                  <c:v>3.33631E-14</c:v>
                </c:pt>
                <c:pt idx="15794">
                  <c:v>3.1042699999999999E-14</c:v>
                </c:pt>
                <c:pt idx="15795">
                  <c:v>3.1042699999999999E-14</c:v>
                </c:pt>
                <c:pt idx="15796">
                  <c:v>3.2896500000000003E-14</c:v>
                </c:pt>
                <c:pt idx="15797">
                  <c:v>3.2896500000000003E-14</c:v>
                </c:pt>
                <c:pt idx="15798">
                  <c:v>2.25029E-14</c:v>
                </c:pt>
                <c:pt idx="15799">
                  <c:v>2.25029E-14</c:v>
                </c:pt>
                <c:pt idx="15800">
                  <c:v>2.1672E-14</c:v>
                </c:pt>
                <c:pt idx="15801">
                  <c:v>2.1672E-14</c:v>
                </c:pt>
                <c:pt idx="15802">
                  <c:v>2.0653399999999999E-14</c:v>
                </c:pt>
                <c:pt idx="15803">
                  <c:v>2.0653399999999999E-14</c:v>
                </c:pt>
                <c:pt idx="15804">
                  <c:v>2.4508699999999998E-14</c:v>
                </c:pt>
                <c:pt idx="15805">
                  <c:v>2.4508699999999998E-14</c:v>
                </c:pt>
                <c:pt idx="15806">
                  <c:v>2.2930299999999999E-14</c:v>
                </c:pt>
                <c:pt idx="15807">
                  <c:v>2.2930299999999999E-14</c:v>
                </c:pt>
                <c:pt idx="15808">
                  <c:v>8.6293399999999998E-14</c:v>
                </c:pt>
                <c:pt idx="15809">
                  <c:v>8.6293399999999998E-14</c:v>
                </c:pt>
                <c:pt idx="15810">
                  <c:v>2.1124900000000001E-14</c:v>
                </c:pt>
                <c:pt idx="15811">
                  <c:v>2.1124900000000001E-14</c:v>
                </c:pt>
                <c:pt idx="15812">
                  <c:v>2.4019099999999999E-14</c:v>
                </c:pt>
                <c:pt idx="15813">
                  <c:v>2.4019099999999999E-14</c:v>
                </c:pt>
                <c:pt idx="15814">
                  <c:v>2.14589E-14</c:v>
                </c:pt>
                <c:pt idx="15815">
                  <c:v>2.14589E-14</c:v>
                </c:pt>
                <c:pt idx="15816">
                  <c:v>5.82065E-13</c:v>
                </c:pt>
                <c:pt idx="15817">
                  <c:v>5.82065E-13</c:v>
                </c:pt>
                <c:pt idx="15818">
                  <c:v>2.1011800000000001E-14</c:v>
                </c:pt>
                <c:pt idx="15819">
                  <c:v>2.1011800000000001E-14</c:v>
                </c:pt>
                <c:pt idx="15820">
                  <c:v>2.0776399999999999E-14</c:v>
                </c:pt>
                <c:pt idx="15821">
                  <c:v>2.0776399999999999E-14</c:v>
                </c:pt>
                <c:pt idx="15822">
                  <c:v>2.2550900000000001E-14</c:v>
                </c:pt>
                <c:pt idx="15823">
                  <c:v>2.2550900000000001E-14</c:v>
                </c:pt>
                <c:pt idx="15824">
                  <c:v>2.1450299999999999E-14</c:v>
                </c:pt>
                <c:pt idx="15825">
                  <c:v>2.1450299999999999E-14</c:v>
                </c:pt>
                <c:pt idx="15826">
                  <c:v>2.28481E-14</c:v>
                </c:pt>
                <c:pt idx="15827">
                  <c:v>2.28481E-14</c:v>
                </c:pt>
                <c:pt idx="15828">
                  <c:v>2.23173E-14</c:v>
                </c:pt>
                <c:pt idx="15829">
                  <c:v>2.23173E-14</c:v>
                </c:pt>
                <c:pt idx="15830">
                  <c:v>2.2198199999999999E-14</c:v>
                </c:pt>
                <c:pt idx="15831">
                  <c:v>2.2198199999999999E-14</c:v>
                </c:pt>
                <c:pt idx="15832">
                  <c:v>2.0860600000000001E-14</c:v>
                </c:pt>
                <c:pt idx="15833">
                  <c:v>2.0860600000000001E-14</c:v>
                </c:pt>
                <c:pt idx="15834">
                  <c:v>2.0984399999999999E-14</c:v>
                </c:pt>
                <c:pt idx="15835">
                  <c:v>2.0984399999999999E-14</c:v>
                </c:pt>
                <c:pt idx="15836">
                  <c:v>2.3429300000000001E-14</c:v>
                </c:pt>
                <c:pt idx="15837">
                  <c:v>2.3429300000000001E-14</c:v>
                </c:pt>
                <c:pt idx="15838">
                  <c:v>2.3598299999999999E-14</c:v>
                </c:pt>
                <c:pt idx="15839">
                  <c:v>2.3598299999999999E-14</c:v>
                </c:pt>
                <c:pt idx="15840">
                  <c:v>2.06219E-14</c:v>
                </c:pt>
                <c:pt idx="15841">
                  <c:v>2.06219E-14</c:v>
                </c:pt>
                <c:pt idx="15842">
                  <c:v>2.2205300000000001E-14</c:v>
                </c:pt>
                <c:pt idx="15843">
                  <c:v>2.2205300000000001E-14</c:v>
                </c:pt>
                <c:pt idx="15844">
                  <c:v>2.3290799999999999E-14</c:v>
                </c:pt>
                <c:pt idx="15845">
                  <c:v>2.3290799999999999E-14</c:v>
                </c:pt>
                <c:pt idx="15846">
                  <c:v>2.0635200000000001E-14</c:v>
                </c:pt>
                <c:pt idx="15847">
                  <c:v>2.0635200000000001E-14</c:v>
                </c:pt>
                <c:pt idx="15848">
                  <c:v>2.1313900000000001E-14</c:v>
                </c:pt>
                <c:pt idx="15849">
                  <c:v>2.1313900000000001E-14</c:v>
                </c:pt>
                <c:pt idx="15850">
                  <c:v>2.2102600000000001E-14</c:v>
                </c:pt>
                <c:pt idx="15851">
                  <c:v>2.2102600000000001E-14</c:v>
                </c:pt>
                <c:pt idx="15852">
                  <c:v>9.1630600000000002E-14</c:v>
                </c:pt>
                <c:pt idx="15853">
                  <c:v>9.1630600000000002E-14</c:v>
                </c:pt>
                <c:pt idx="15854">
                  <c:v>2.1468200000000001E-14</c:v>
                </c:pt>
                <c:pt idx="15855">
                  <c:v>2.1468200000000001E-14</c:v>
                </c:pt>
                <c:pt idx="15856">
                  <c:v>2.49799E-14</c:v>
                </c:pt>
                <c:pt idx="15857">
                  <c:v>2.49799E-14</c:v>
                </c:pt>
                <c:pt idx="15858">
                  <c:v>2.3454599999999999E-14</c:v>
                </c:pt>
                <c:pt idx="15859">
                  <c:v>2.3454599999999999E-14</c:v>
                </c:pt>
                <c:pt idx="15860">
                  <c:v>2.0109999999999999E-14</c:v>
                </c:pt>
                <c:pt idx="15861">
                  <c:v>2.0109999999999999E-14</c:v>
                </c:pt>
                <c:pt idx="15862">
                  <c:v>2.0054099999999999E-13</c:v>
                </c:pt>
                <c:pt idx="15863">
                  <c:v>2.0054099999999999E-13</c:v>
                </c:pt>
                <c:pt idx="15864">
                  <c:v>2.4425199999999999E-14</c:v>
                </c:pt>
                <c:pt idx="15865">
                  <c:v>2.4425199999999999E-14</c:v>
                </c:pt>
                <c:pt idx="15866">
                  <c:v>2.2339599999999999E-14</c:v>
                </c:pt>
                <c:pt idx="15867">
                  <c:v>2.2339599999999999E-14</c:v>
                </c:pt>
                <c:pt idx="15868">
                  <c:v>2.2137600000000001E-14</c:v>
                </c:pt>
                <c:pt idx="15869">
                  <c:v>2.2137600000000001E-14</c:v>
                </c:pt>
                <c:pt idx="15870">
                  <c:v>2.26544E-14</c:v>
                </c:pt>
                <c:pt idx="15871">
                  <c:v>2.26544E-14</c:v>
                </c:pt>
                <c:pt idx="15872">
                  <c:v>2.1497899999999999E-14</c:v>
                </c:pt>
                <c:pt idx="15873">
                  <c:v>2.1497899999999999E-14</c:v>
                </c:pt>
                <c:pt idx="15874">
                  <c:v>2.1491600000000001E-14</c:v>
                </c:pt>
                <c:pt idx="15875">
                  <c:v>2.1491600000000001E-14</c:v>
                </c:pt>
                <c:pt idx="15876">
                  <c:v>2.51929E-14</c:v>
                </c:pt>
                <c:pt idx="15877">
                  <c:v>2.51929E-14</c:v>
                </c:pt>
                <c:pt idx="15878">
                  <c:v>2.19707E-14</c:v>
                </c:pt>
                <c:pt idx="15879">
                  <c:v>2.19707E-14</c:v>
                </c:pt>
                <c:pt idx="15880">
                  <c:v>2.2820700000000001E-14</c:v>
                </c:pt>
                <c:pt idx="15881">
                  <c:v>2.2820700000000001E-14</c:v>
                </c:pt>
                <c:pt idx="15882">
                  <c:v>1.7986300000000001E-14</c:v>
                </c:pt>
                <c:pt idx="15883">
                  <c:v>1.7986300000000001E-14</c:v>
                </c:pt>
                <c:pt idx="15884">
                  <c:v>9.5643200000000001E-14</c:v>
                </c:pt>
                <c:pt idx="15885">
                  <c:v>9.5643200000000001E-14</c:v>
                </c:pt>
                <c:pt idx="15886">
                  <c:v>5.2391800000000002E-14</c:v>
                </c:pt>
                <c:pt idx="15887">
                  <c:v>5.2391800000000002E-14</c:v>
                </c:pt>
                <c:pt idx="15888">
                  <c:v>2.2059899999999999E-14</c:v>
                </c:pt>
                <c:pt idx="15889">
                  <c:v>2.2059899999999999E-14</c:v>
                </c:pt>
                <c:pt idx="15890">
                  <c:v>2.1448199999999999E-14</c:v>
                </c:pt>
                <c:pt idx="15891">
                  <c:v>2.1448199999999999E-14</c:v>
                </c:pt>
                <c:pt idx="15892">
                  <c:v>1.99399E-14</c:v>
                </c:pt>
                <c:pt idx="15893">
                  <c:v>1.99399E-14</c:v>
                </c:pt>
                <c:pt idx="15894">
                  <c:v>2.2910800000000001E-14</c:v>
                </c:pt>
                <c:pt idx="15895">
                  <c:v>2.2910800000000001E-14</c:v>
                </c:pt>
                <c:pt idx="15896">
                  <c:v>2.0179600000000002E-14</c:v>
                </c:pt>
                <c:pt idx="15897">
                  <c:v>2.0179600000000002E-14</c:v>
                </c:pt>
                <c:pt idx="15898">
                  <c:v>1.01382E-13</c:v>
                </c:pt>
                <c:pt idx="15899">
                  <c:v>1.01382E-13</c:v>
                </c:pt>
                <c:pt idx="15900">
                  <c:v>2.17732E-14</c:v>
                </c:pt>
                <c:pt idx="15901">
                  <c:v>2.17732E-14</c:v>
                </c:pt>
                <c:pt idx="15902">
                  <c:v>1.9649100000000001E-14</c:v>
                </c:pt>
                <c:pt idx="15903">
                  <c:v>1.9649100000000001E-14</c:v>
                </c:pt>
                <c:pt idx="15904">
                  <c:v>2.6270399999999999E-14</c:v>
                </c:pt>
                <c:pt idx="15905">
                  <c:v>2.6270399999999999E-14</c:v>
                </c:pt>
                <c:pt idx="15906">
                  <c:v>2.2039499999999999E-14</c:v>
                </c:pt>
                <c:pt idx="15907">
                  <c:v>2.2039499999999999E-14</c:v>
                </c:pt>
                <c:pt idx="15908">
                  <c:v>2.41476E-14</c:v>
                </c:pt>
                <c:pt idx="15909">
                  <c:v>2.41476E-14</c:v>
                </c:pt>
                <c:pt idx="15910">
                  <c:v>6.15948E-14</c:v>
                </c:pt>
                <c:pt idx="15911">
                  <c:v>6.15948E-14</c:v>
                </c:pt>
                <c:pt idx="15912">
                  <c:v>2.0973799999999999E-14</c:v>
                </c:pt>
                <c:pt idx="15913">
                  <c:v>2.0973799999999999E-14</c:v>
                </c:pt>
                <c:pt idx="15914">
                  <c:v>2.4111799999999999E-14</c:v>
                </c:pt>
                <c:pt idx="15915">
                  <c:v>2.4111799999999999E-14</c:v>
                </c:pt>
                <c:pt idx="15916">
                  <c:v>2.2644700000000001E-14</c:v>
                </c:pt>
                <c:pt idx="15917">
                  <c:v>2.2644700000000001E-14</c:v>
                </c:pt>
                <c:pt idx="15918">
                  <c:v>2.2193499999999999E-14</c:v>
                </c:pt>
                <c:pt idx="15919">
                  <c:v>2.2193499999999999E-14</c:v>
                </c:pt>
                <c:pt idx="15920">
                  <c:v>2.5151200000000001E-14</c:v>
                </c:pt>
                <c:pt idx="15921">
                  <c:v>2.5151200000000001E-14</c:v>
                </c:pt>
                <c:pt idx="15922">
                  <c:v>2.0292499999999999E-14</c:v>
                </c:pt>
                <c:pt idx="15923">
                  <c:v>2.0292499999999999E-14</c:v>
                </c:pt>
                <c:pt idx="15924">
                  <c:v>2.31319E-14</c:v>
                </c:pt>
                <c:pt idx="15925">
                  <c:v>2.31319E-14</c:v>
                </c:pt>
                <c:pt idx="15926">
                  <c:v>2.2108199999999999E-14</c:v>
                </c:pt>
                <c:pt idx="15927">
                  <c:v>2.2108199999999999E-14</c:v>
                </c:pt>
                <c:pt idx="15928">
                  <c:v>4.8847499999999997E-14</c:v>
                </c:pt>
                <c:pt idx="15929">
                  <c:v>4.8847499999999997E-14</c:v>
                </c:pt>
                <c:pt idx="15930">
                  <c:v>2.3100799999999999E-14</c:v>
                </c:pt>
                <c:pt idx="15931">
                  <c:v>2.3100799999999999E-14</c:v>
                </c:pt>
                <c:pt idx="15932">
                  <c:v>2.66974E-14</c:v>
                </c:pt>
                <c:pt idx="15933">
                  <c:v>2.66974E-14</c:v>
                </c:pt>
                <c:pt idx="15934">
                  <c:v>2.15527E-14</c:v>
                </c:pt>
                <c:pt idx="15935">
                  <c:v>2.15527E-14</c:v>
                </c:pt>
                <c:pt idx="15936">
                  <c:v>2.45615E-14</c:v>
                </c:pt>
                <c:pt idx="15937">
                  <c:v>2.45615E-14</c:v>
                </c:pt>
                <c:pt idx="15938">
                  <c:v>2.4342899999999999E-14</c:v>
                </c:pt>
                <c:pt idx="15939">
                  <c:v>2.4342899999999999E-14</c:v>
                </c:pt>
                <c:pt idx="15940">
                  <c:v>2.00207E-14</c:v>
                </c:pt>
                <c:pt idx="15941">
                  <c:v>2.00207E-14</c:v>
                </c:pt>
                <c:pt idx="15942">
                  <c:v>2.4093000000000001E-14</c:v>
                </c:pt>
                <c:pt idx="15943">
                  <c:v>2.4093000000000001E-14</c:v>
                </c:pt>
                <c:pt idx="15944">
                  <c:v>2.1038099999999999E-14</c:v>
                </c:pt>
                <c:pt idx="15945">
                  <c:v>2.1038099999999999E-14</c:v>
                </c:pt>
                <c:pt idx="15946">
                  <c:v>2.40698E-14</c:v>
                </c:pt>
                <c:pt idx="15947">
                  <c:v>2.40698E-14</c:v>
                </c:pt>
                <c:pt idx="15948">
                  <c:v>2.2080900000000001E-14</c:v>
                </c:pt>
                <c:pt idx="15949">
                  <c:v>2.2080900000000001E-14</c:v>
                </c:pt>
                <c:pt idx="15950">
                  <c:v>2.4269000000000001E-14</c:v>
                </c:pt>
                <c:pt idx="15951">
                  <c:v>2.4269000000000001E-14</c:v>
                </c:pt>
                <c:pt idx="15952">
                  <c:v>2.2622699999999999E-14</c:v>
                </c:pt>
                <c:pt idx="15953">
                  <c:v>2.2622699999999999E-14</c:v>
                </c:pt>
                <c:pt idx="15954">
                  <c:v>2.3601300000000001E-14</c:v>
                </c:pt>
                <c:pt idx="15955">
                  <c:v>2.3601300000000001E-14</c:v>
                </c:pt>
                <c:pt idx="15956">
                  <c:v>2.4863E-14</c:v>
                </c:pt>
                <c:pt idx="15957">
                  <c:v>2.4863E-14</c:v>
                </c:pt>
                <c:pt idx="15958">
                  <c:v>2.0536000000000001E-14</c:v>
                </c:pt>
                <c:pt idx="15959">
                  <c:v>2.0536000000000001E-14</c:v>
                </c:pt>
                <c:pt idx="15960">
                  <c:v>2.1389000000000001E-14</c:v>
                </c:pt>
                <c:pt idx="15961">
                  <c:v>2.1389000000000001E-14</c:v>
                </c:pt>
                <c:pt idx="15962">
                  <c:v>2.0834899999999999E-14</c:v>
                </c:pt>
                <c:pt idx="15963">
                  <c:v>2.0834899999999999E-14</c:v>
                </c:pt>
                <c:pt idx="15964">
                  <c:v>2.2030999999999998E-14</c:v>
                </c:pt>
                <c:pt idx="15965">
                  <c:v>2.2030999999999998E-14</c:v>
                </c:pt>
                <c:pt idx="15966">
                  <c:v>2.23754E-14</c:v>
                </c:pt>
                <c:pt idx="15967">
                  <c:v>2.23754E-14</c:v>
                </c:pt>
                <c:pt idx="15968">
                  <c:v>2.11041E-14</c:v>
                </c:pt>
                <c:pt idx="15969">
                  <c:v>2.11041E-14</c:v>
                </c:pt>
                <c:pt idx="15970">
                  <c:v>2.19632E-14</c:v>
                </c:pt>
                <c:pt idx="15971">
                  <c:v>2.19632E-14</c:v>
                </c:pt>
                <c:pt idx="15972">
                  <c:v>2.38397E-14</c:v>
                </c:pt>
                <c:pt idx="15973">
                  <c:v>2.38397E-14</c:v>
                </c:pt>
                <c:pt idx="15974">
                  <c:v>2.5076100000000001E-14</c:v>
                </c:pt>
                <c:pt idx="15975">
                  <c:v>2.5076100000000001E-14</c:v>
                </c:pt>
                <c:pt idx="15976">
                  <c:v>2.2755800000000001E-14</c:v>
                </c:pt>
                <c:pt idx="15977">
                  <c:v>2.2755800000000001E-14</c:v>
                </c:pt>
                <c:pt idx="15978">
                  <c:v>1.9507799999999999E-14</c:v>
                </c:pt>
                <c:pt idx="15979">
                  <c:v>1.9507799999999999E-14</c:v>
                </c:pt>
                <c:pt idx="15980">
                  <c:v>2.0122100000000001E-14</c:v>
                </c:pt>
                <c:pt idx="15981">
                  <c:v>2.0122100000000001E-14</c:v>
                </c:pt>
                <c:pt idx="15982">
                  <c:v>2.2054199999999999E-14</c:v>
                </c:pt>
                <c:pt idx="15983">
                  <c:v>2.2054199999999999E-14</c:v>
                </c:pt>
                <c:pt idx="15984">
                  <c:v>8.0260399999999994E-14</c:v>
                </c:pt>
                <c:pt idx="15985">
                  <c:v>8.0260399999999994E-14</c:v>
                </c:pt>
                <c:pt idx="15986">
                  <c:v>2.7463999999999998E-13</c:v>
                </c:pt>
                <c:pt idx="15987">
                  <c:v>2.7463999999999998E-13</c:v>
                </c:pt>
                <c:pt idx="15988">
                  <c:v>2.2162100000000001E-14</c:v>
                </c:pt>
                <c:pt idx="15989">
                  <c:v>2.2162100000000001E-14</c:v>
                </c:pt>
                <c:pt idx="15990">
                  <c:v>2.4498599999999999E-14</c:v>
                </c:pt>
                <c:pt idx="15991">
                  <c:v>2.4498599999999999E-14</c:v>
                </c:pt>
                <c:pt idx="15992">
                  <c:v>2.1993999999999999E-14</c:v>
                </c:pt>
                <c:pt idx="15993">
                  <c:v>2.1993999999999999E-14</c:v>
                </c:pt>
                <c:pt idx="15994">
                  <c:v>2.2004499999999999E-14</c:v>
                </c:pt>
                <c:pt idx="15995">
                  <c:v>2.2004499999999999E-14</c:v>
                </c:pt>
                <c:pt idx="15996">
                  <c:v>3.8101E-14</c:v>
                </c:pt>
                <c:pt idx="15997">
                  <c:v>3.8101E-14</c:v>
                </c:pt>
                <c:pt idx="15998">
                  <c:v>2.2234599999999999E-14</c:v>
                </c:pt>
                <c:pt idx="15999">
                  <c:v>2.2234599999999999E-14</c:v>
                </c:pt>
                <c:pt idx="16000">
                  <c:v>2.1244600000000001E-14</c:v>
                </c:pt>
                <c:pt idx="16001">
                  <c:v>2.1244600000000001E-14</c:v>
                </c:pt>
                <c:pt idx="16002">
                  <c:v>2.3210299999999999E-14</c:v>
                </c:pt>
                <c:pt idx="16003">
                  <c:v>2.3210299999999999E-14</c:v>
                </c:pt>
                <c:pt idx="16004">
                  <c:v>2.08088E-14</c:v>
                </c:pt>
                <c:pt idx="16005">
                  <c:v>2.08088E-14</c:v>
                </c:pt>
                <c:pt idx="16006">
                  <c:v>2.2048099999999999E-14</c:v>
                </c:pt>
                <c:pt idx="16007">
                  <c:v>2.2048099999999999E-14</c:v>
                </c:pt>
                <c:pt idx="16008">
                  <c:v>2.02525E-14</c:v>
                </c:pt>
                <c:pt idx="16009">
                  <c:v>2.02525E-14</c:v>
                </c:pt>
                <c:pt idx="16010">
                  <c:v>2.61268E-14</c:v>
                </c:pt>
                <c:pt idx="16011">
                  <c:v>2.61268E-14</c:v>
                </c:pt>
                <c:pt idx="16012">
                  <c:v>2.20267E-14</c:v>
                </c:pt>
                <c:pt idx="16013">
                  <c:v>2.20267E-14</c:v>
                </c:pt>
                <c:pt idx="16014">
                  <c:v>2.0802899999999999E-14</c:v>
                </c:pt>
                <c:pt idx="16015">
                  <c:v>2.0802899999999999E-14</c:v>
                </c:pt>
                <c:pt idx="16016">
                  <c:v>2.17508E-14</c:v>
                </c:pt>
                <c:pt idx="16017">
                  <c:v>2.17508E-14</c:v>
                </c:pt>
                <c:pt idx="16018">
                  <c:v>1.9445299999999999E-14</c:v>
                </c:pt>
                <c:pt idx="16019">
                  <c:v>1.9445299999999999E-14</c:v>
                </c:pt>
                <c:pt idx="16020">
                  <c:v>7.2043799999999999E-14</c:v>
                </c:pt>
                <c:pt idx="16021">
                  <c:v>7.2043799999999999E-14</c:v>
                </c:pt>
                <c:pt idx="16022">
                  <c:v>2.05583E-14</c:v>
                </c:pt>
                <c:pt idx="16023">
                  <c:v>2.05583E-14</c:v>
                </c:pt>
                <c:pt idx="16024">
                  <c:v>2.0650999999999999E-14</c:v>
                </c:pt>
                <c:pt idx="16025">
                  <c:v>2.0650999999999999E-14</c:v>
                </c:pt>
                <c:pt idx="16026">
                  <c:v>2.1893600000000001E-14</c:v>
                </c:pt>
                <c:pt idx="16027">
                  <c:v>2.1893600000000001E-14</c:v>
                </c:pt>
                <c:pt idx="16028">
                  <c:v>2.05461E-14</c:v>
                </c:pt>
                <c:pt idx="16029">
                  <c:v>2.05461E-14</c:v>
                </c:pt>
                <c:pt idx="16030">
                  <c:v>2.4004499999999999E-14</c:v>
                </c:pt>
                <c:pt idx="16031">
                  <c:v>2.4004499999999999E-14</c:v>
                </c:pt>
                <c:pt idx="16032">
                  <c:v>1.1032E-13</c:v>
                </c:pt>
                <c:pt idx="16033">
                  <c:v>1.1032E-13</c:v>
                </c:pt>
                <c:pt idx="16034">
                  <c:v>2.37106E-14</c:v>
                </c:pt>
                <c:pt idx="16035">
                  <c:v>2.37106E-14</c:v>
                </c:pt>
                <c:pt idx="16036">
                  <c:v>1.95212E-14</c:v>
                </c:pt>
                <c:pt idx="16037">
                  <c:v>1.95212E-14</c:v>
                </c:pt>
                <c:pt idx="16038">
                  <c:v>2.0298599999999999E-14</c:v>
                </c:pt>
                <c:pt idx="16039">
                  <c:v>2.0298599999999999E-14</c:v>
                </c:pt>
                <c:pt idx="16040">
                  <c:v>2.0686900000000001E-14</c:v>
                </c:pt>
                <c:pt idx="16041">
                  <c:v>2.0686900000000001E-14</c:v>
                </c:pt>
                <c:pt idx="16042">
                  <c:v>2.16716E-14</c:v>
                </c:pt>
                <c:pt idx="16043">
                  <c:v>2.16716E-14</c:v>
                </c:pt>
                <c:pt idx="16044">
                  <c:v>2.19826E-14</c:v>
                </c:pt>
                <c:pt idx="16045">
                  <c:v>2.19826E-14</c:v>
                </c:pt>
                <c:pt idx="16046">
                  <c:v>2.25559E-14</c:v>
                </c:pt>
                <c:pt idx="16047">
                  <c:v>2.25559E-14</c:v>
                </c:pt>
                <c:pt idx="16048">
                  <c:v>2.15299E-14</c:v>
                </c:pt>
                <c:pt idx="16049">
                  <c:v>2.15299E-14</c:v>
                </c:pt>
                <c:pt idx="16050">
                  <c:v>2.2965899999999999E-14</c:v>
                </c:pt>
                <c:pt idx="16051">
                  <c:v>2.2965899999999999E-14</c:v>
                </c:pt>
                <c:pt idx="16052">
                  <c:v>2.0138400000000001E-14</c:v>
                </c:pt>
                <c:pt idx="16053">
                  <c:v>2.0138400000000001E-14</c:v>
                </c:pt>
                <c:pt idx="16054">
                  <c:v>2.1242500000000001E-14</c:v>
                </c:pt>
                <c:pt idx="16055">
                  <c:v>2.1242500000000001E-14</c:v>
                </c:pt>
                <c:pt idx="16056">
                  <c:v>2.44212E-14</c:v>
                </c:pt>
                <c:pt idx="16057">
                  <c:v>2.44212E-14</c:v>
                </c:pt>
                <c:pt idx="16058">
                  <c:v>5.6778700000000003E-13</c:v>
                </c:pt>
                <c:pt idx="16059">
                  <c:v>5.6778700000000003E-13</c:v>
                </c:pt>
                <c:pt idx="16060">
                  <c:v>2.01339E-14</c:v>
                </c:pt>
                <c:pt idx="16061">
                  <c:v>2.01339E-14</c:v>
                </c:pt>
                <c:pt idx="16062">
                  <c:v>2.38078E-14</c:v>
                </c:pt>
                <c:pt idx="16063">
                  <c:v>2.38078E-14</c:v>
                </c:pt>
                <c:pt idx="16064">
                  <c:v>2.19489E-14</c:v>
                </c:pt>
                <c:pt idx="16065">
                  <c:v>2.19489E-14</c:v>
                </c:pt>
                <c:pt idx="16066">
                  <c:v>2.1989E-14</c:v>
                </c:pt>
                <c:pt idx="16067">
                  <c:v>2.1989E-14</c:v>
                </c:pt>
                <c:pt idx="16068">
                  <c:v>2.10093E-14</c:v>
                </c:pt>
                <c:pt idx="16069">
                  <c:v>2.10093E-14</c:v>
                </c:pt>
                <c:pt idx="16070">
                  <c:v>1.9959499999999999E-14</c:v>
                </c:pt>
                <c:pt idx="16071">
                  <c:v>1.9959499999999999E-14</c:v>
                </c:pt>
                <c:pt idx="16072">
                  <c:v>2.39808E-14</c:v>
                </c:pt>
                <c:pt idx="16073">
                  <c:v>2.39808E-14</c:v>
                </c:pt>
                <c:pt idx="16074">
                  <c:v>2.5882399999999999E-14</c:v>
                </c:pt>
                <c:pt idx="16075">
                  <c:v>2.5882399999999999E-14</c:v>
                </c:pt>
                <c:pt idx="16076">
                  <c:v>2.4154599999999999E-14</c:v>
                </c:pt>
                <c:pt idx="16077">
                  <c:v>2.4154599999999999E-14</c:v>
                </c:pt>
                <c:pt idx="16078">
                  <c:v>2.06803E-14</c:v>
                </c:pt>
                <c:pt idx="16079">
                  <c:v>2.06803E-14</c:v>
                </c:pt>
                <c:pt idx="16080">
                  <c:v>2.21651E-14</c:v>
                </c:pt>
                <c:pt idx="16081">
                  <c:v>2.21651E-14</c:v>
                </c:pt>
                <c:pt idx="16082">
                  <c:v>2.2767000000000001E-14</c:v>
                </c:pt>
                <c:pt idx="16083">
                  <c:v>2.2767000000000001E-14</c:v>
                </c:pt>
                <c:pt idx="16084">
                  <c:v>2.2677600000000001E-14</c:v>
                </c:pt>
                <c:pt idx="16085">
                  <c:v>2.2677600000000001E-14</c:v>
                </c:pt>
                <c:pt idx="16086">
                  <c:v>2.3569000000000001E-14</c:v>
                </c:pt>
                <c:pt idx="16087">
                  <c:v>2.3569000000000001E-14</c:v>
                </c:pt>
                <c:pt idx="16088">
                  <c:v>2.0200600000000001E-14</c:v>
                </c:pt>
                <c:pt idx="16089">
                  <c:v>2.0200600000000001E-14</c:v>
                </c:pt>
                <c:pt idx="16090">
                  <c:v>2.30755E-14</c:v>
                </c:pt>
                <c:pt idx="16091">
                  <c:v>2.30755E-14</c:v>
                </c:pt>
                <c:pt idx="16092">
                  <c:v>2.3179299999999999E-14</c:v>
                </c:pt>
                <c:pt idx="16093">
                  <c:v>2.3179299999999999E-14</c:v>
                </c:pt>
                <c:pt idx="16094">
                  <c:v>2.0749899999999999E-14</c:v>
                </c:pt>
                <c:pt idx="16095">
                  <c:v>2.0749899999999999E-14</c:v>
                </c:pt>
                <c:pt idx="16096">
                  <c:v>2.1694500000000001E-14</c:v>
                </c:pt>
                <c:pt idx="16097">
                  <c:v>2.1694500000000001E-14</c:v>
                </c:pt>
                <c:pt idx="16098">
                  <c:v>2.2619599999999999E-14</c:v>
                </c:pt>
                <c:pt idx="16099">
                  <c:v>2.2619599999999999E-14</c:v>
                </c:pt>
                <c:pt idx="16100">
                  <c:v>2.0440299999999999E-14</c:v>
                </c:pt>
                <c:pt idx="16101">
                  <c:v>2.0440299999999999E-14</c:v>
                </c:pt>
                <c:pt idx="16102">
                  <c:v>7.6921400000000002E-14</c:v>
                </c:pt>
                <c:pt idx="16103">
                  <c:v>7.6921400000000002E-14</c:v>
                </c:pt>
                <c:pt idx="16104">
                  <c:v>2.1310800000000001E-14</c:v>
                </c:pt>
                <c:pt idx="16105">
                  <c:v>2.1310800000000001E-14</c:v>
                </c:pt>
                <c:pt idx="16106">
                  <c:v>2.075E-14</c:v>
                </c:pt>
                <c:pt idx="16107">
                  <c:v>2.075E-14</c:v>
                </c:pt>
                <c:pt idx="16108">
                  <c:v>2.1249399999999999E-14</c:v>
                </c:pt>
                <c:pt idx="16109">
                  <c:v>2.1249399999999999E-14</c:v>
                </c:pt>
                <c:pt idx="16110">
                  <c:v>2.34119E-14</c:v>
                </c:pt>
                <c:pt idx="16111">
                  <c:v>2.34119E-14</c:v>
                </c:pt>
                <c:pt idx="16112">
                  <c:v>2.2140499999999999E-14</c:v>
                </c:pt>
                <c:pt idx="16113">
                  <c:v>2.2140499999999999E-14</c:v>
                </c:pt>
                <c:pt idx="16114">
                  <c:v>2.2271900000000001E-14</c:v>
                </c:pt>
                <c:pt idx="16115">
                  <c:v>2.2271900000000001E-14</c:v>
                </c:pt>
                <c:pt idx="16116">
                  <c:v>2.4846199999999999E-14</c:v>
                </c:pt>
                <c:pt idx="16117">
                  <c:v>2.4846199999999999E-14</c:v>
                </c:pt>
                <c:pt idx="16118">
                  <c:v>3.0186000000000003E-14</c:v>
                </c:pt>
                <c:pt idx="16119">
                  <c:v>3.0186000000000003E-14</c:v>
                </c:pt>
                <c:pt idx="16120">
                  <c:v>2.17077E-14</c:v>
                </c:pt>
                <c:pt idx="16121">
                  <c:v>2.17077E-14</c:v>
                </c:pt>
                <c:pt idx="16122">
                  <c:v>2.2574399999999999E-14</c:v>
                </c:pt>
                <c:pt idx="16123">
                  <c:v>2.2574399999999999E-14</c:v>
                </c:pt>
                <c:pt idx="16124">
                  <c:v>2.30768E-14</c:v>
                </c:pt>
                <c:pt idx="16125">
                  <c:v>2.30768E-14</c:v>
                </c:pt>
                <c:pt idx="16126">
                  <c:v>2.11347E-14</c:v>
                </c:pt>
                <c:pt idx="16127">
                  <c:v>2.11347E-14</c:v>
                </c:pt>
                <c:pt idx="16128">
                  <c:v>1.8674100000000001E-14</c:v>
                </c:pt>
                <c:pt idx="16129">
                  <c:v>1.8674100000000001E-14</c:v>
                </c:pt>
                <c:pt idx="16130">
                  <c:v>2.24519E-14</c:v>
                </c:pt>
                <c:pt idx="16131">
                  <c:v>2.24519E-14</c:v>
                </c:pt>
                <c:pt idx="16132">
                  <c:v>1.9679700000000001E-14</c:v>
                </c:pt>
                <c:pt idx="16133">
                  <c:v>1.9679700000000001E-14</c:v>
                </c:pt>
                <c:pt idx="16134">
                  <c:v>2.1485500000000001E-14</c:v>
                </c:pt>
                <c:pt idx="16135">
                  <c:v>2.1485500000000001E-14</c:v>
                </c:pt>
                <c:pt idx="16136">
                  <c:v>1.7525100000000001E-13</c:v>
                </c:pt>
                <c:pt idx="16137">
                  <c:v>1.7525100000000001E-13</c:v>
                </c:pt>
                <c:pt idx="16138">
                  <c:v>2.0775600000000001E-14</c:v>
                </c:pt>
                <c:pt idx="16139">
                  <c:v>2.0775600000000001E-14</c:v>
                </c:pt>
                <c:pt idx="16140">
                  <c:v>2.2142100000000001E-14</c:v>
                </c:pt>
                <c:pt idx="16141">
                  <c:v>2.2142100000000001E-14</c:v>
                </c:pt>
                <c:pt idx="16142">
                  <c:v>2.0275000000000001E-14</c:v>
                </c:pt>
                <c:pt idx="16143">
                  <c:v>2.0275000000000001E-14</c:v>
                </c:pt>
                <c:pt idx="16144">
                  <c:v>2.2879200000000001E-14</c:v>
                </c:pt>
                <c:pt idx="16145">
                  <c:v>2.2879200000000001E-14</c:v>
                </c:pt>
                <c:pt idx="16146">
                  <c:v>2.2563899999999999E-14</c:v>
                </c:pt>
                <c:pt idx="16147">
                  <c:v>2.2563899999999999E-14</c:v>
                </c:pt>
                <c:pt idx="16148">
                  <c:v>2.2358299999999999E-14</c:v>
                </c:pt>
                <c:pt idx="16149">
                  <c:v>2.2358299999999999E-14</c:v>
                </c:pt>
                <c:pt idx="16150">
                  <c:v>2.1933199999999999E-14</c:v>
                </c:pt>
                <c:pt idx="16151">
                  <c:v>2.1933199999999999E-14</c:v>
                </c:pt>
                <c:pt idx="16152">
                  <c:v>2.2342699999999999E-14</c:v>
                </c:pt>
                <c:pt idx="16153">
                  <c:v>2.2342699999999999E-14</c:v>
                </c:pt>
                <c:pt idx="16154">
                  <c:v>2.11724E-14</c:v>
                </c:pt>
                <c:pt idx="16155">
                  <c:v>2.11724E-14</c:v>
                </c:pt>
                <c:pt idx="16156">
                  <c:v>2.05522E-14</c:v>
                </c:pt>
                <c:pt idx="16157">
                  <c:v>2.05522E-14</c:v>
                </c:pt>
                <c:pt idx="16158">
                  <c:v>1.9224600000000001E-14</c:v>
                </c:pt>
                <c:pt idx="16159">
                  <c:v>1.9224600000000001E-14</c:v>
                </c:pt>
                <c:pt idx="16160">
                  <c:v>2.3267399999999999E-14</c:v>
                </c:pt>
                <c:pt idx="16161">
                  <c:v>2.3267399999999999E-14</c:v>
                </c:pt>
                <c:pt idx="16162">
                  <c:v>2.1010400000000001E-14</c:v>
                </c:pt>
                <c:pt idx="16163">
                  <c:v>2.1010400000000001E-14</c:v>
                </c:pt>
                <c:pt idx="16164">
                  <c:v>2.4893099999999999E-14</c:v>
                </c:pt>
                <c:pt idx="16165">
                  <c:v>2.4893099999999999E-14</c:v>
                </c:pt>
                <c:pt idx="16166">
                  <c:v>2.3663199999999998E-14</c:v>
                </c:pt>
                <c:pt idx="16167">
                  <c:v>2.3663199999999998E-14</c:v>
                </c:pt>
                <c:pt idx="16168">
                  <c:v>2.1841300000000001E-14</c:v>
                </c:pt>
                <c:pt idx="16169">
                  <c:v>2.1841300000000001E-14</c:v>
                </c:pt>
                <c:pt idx="16170">
                  <c:v>1.93645E-14</c:v>
                </c:pt>
                <c:pt idx="16171">
                  <c:v>1.93645E-14</c:v>
                </c:pt>
                <c:pt idx="16172">
                  <c:v>2.3502199999999999E-14</c:v>
                </c:pt>
                <c:pt idx="16173">
                  <c:v>2.3502199999999999E-14</c:v>
                </c:pt>
                <c:pt idx="16174">
                  <c:v>2.2600500000000001E-14</c:v>
                </c:pt>
                <c:pt idx="16175">
                  <c:v>2.2600500000000001E-14</c:v>
                </c:pt>
                <c:pt idx="16176">
                  <c:v>2.0436599999999999E-14</c:v>
                </c:pt>
                <c:pt idx="16177">
                  <c:v>2.0436599999999999E-14</c:v>
                </c:pt>
                <c:pt idx="16178">
                  <c:v>1.9999899999999999E-14</c:v>
                </c:pt>
                <c:pt idx="16179">
                  <c:v>1.9999899999999999E-14</c:v>
                </c:pt>
                <c:pt idx="16180">
                  <c:v>2.0728400000000001E-14</c:v>
                </c:pt>
                <c:pt idx="16181">
                  <c:v>2.0728400000000001E-14</c:v>
                </c:pt>
                <c:pt idx="16182">
                  <c:v>2.1975999999999999E-14</c:v>
                </c:pt>
                <c:pt idx="16183">
                  <c:v>2.1975999999999999E-14</c:v>
                </c:pt>
                <c:pt idx="16184">
                  <c:v>2.1268700000000001E-14</c:v>
                </c:pt>
                <c:pt idx="16185">
                  <c:v>2.1268700000000001E-14</c:v>
                </c:pt>
                <c:pt idx="16186">
                  <c:v>2.0736599999999999E-14</c:v>
                </c:pt>
                <c:pt idx="16187">
                  <c:v>2.0736599999999999E-14</c:v>
                </c:pt>
                <c:pt idx="16188">
                  <c:v>2.0886499999999999E-14</c:v>
                </c:pt>
                <c:pt idx="16189">
                  <c:v>2.0886499999999999E-14</c:v>
                </c:pt>
                <c:pt idx="16190">
                  <c:v>1.9343699999999999E-14</c:v>
                </c:pt>
                <c:pt idx="16191">
                  <c:v>1.9343699999999999E-14</c:v>
                </c:pt>
                <c:pt idx="16192">
                  <c:v>2.0089899999999999E-14</c:v>
                </c:pt>
                <c:pt idx="16193">
                  <c:v>2.0089899999999999E-14</c:v>
                </c:pt>
                <c:pt idx="16194">
                  <c:v>1.95905E-14</c:v>
                </c:pt>
                <c:pt idx="16195">
                  <c:v>1.95905E-14</c:v>
                </c:pt>
                <c:pt idx="16196">
                  <c:v>1.9820300000000001E-14</c:v>
                </c:pt>
                <c:pt idx="16197">
                  <c:v>1.9820300000000001E-14</c:v>
                </c:pt>
                <c:pt idx="16198">
                  <c:v>2.77692E-14</c:v>
                </c:pt>
                <c:pt idx="16199">
                  <c:v>2.77692E-14</c:v>
                </c:pt>
                <c:pt idx="16200">
                  <c:v>2.6724700000000001E-14</c:v>
                </c:pt>
                <c:pt idx="16201">
                  <c:v>2.6724700000000001E-14</c:v>
                </c:pt>
                <c:pt idx="16202">
                  <c:v>2.8764700000000001E-14</c:v>
                </c:pt>
                <c:pt idx="16203">
                  <c:v>2.8764700000000001E-14</c:v>
                </c:pt>
                <c:pt idx="16204">
                  <c:v>2.7749399999999999E-14</c:v>
                </c:pt>
                <c:pt idx="16205">
                  <c:v>2.7749399999999999E-14</c:v>
                </c:pt>
                <c:pt idx="16206">
                  <c:v>2.7113899999999999E-14</c:v>
                </c:pt>
                <c:pt idx="16207">
                  <c:v>2.7113899999999999E-14</c:v>
                </c:pt>
                <c:pt idx="16208">
                  <c:v>3.3316300000000001E-14</c:v>
                </c:pt>
                <c:pt idx="16209">
                  <c:v>3.3316300000000001E-14</c:v>
                </c:pt>
                <c:pt idx="16210">
                  <c:v>3.40679E-14</c:v>
                </c:pt>
                <c:pt idx="16211">
                  <c:v>3.40679E-14</c:v>
                </c:pt>
                <c:pt idx="16212">
                  <c:v>2.7742599999999999E-14</c:v>
                </c:pt>
                <c:pt idx="16213">
                  <c:v>2.7742599999999999E-14</c:v>
                </c:pt>
                <c:pt idx="16214">
                  <c:v>2.62131E-14</c:v>
                </c:pt>
                <c:pt idx="16215">
                  <c:v>2.62131E-14</c:v>
                </c:pt>
                <c:pt idx="16216">
                  <c:v>2.7464899999999999E-14</c:v>
                </c:pt>
                <c:pt idx="16217">
                  <c:v>2.7464899999999999E-14</c:v>
                </c:pt>
                <c:pt idx="16218">
                  <c:v>2.7324800000000001E-14</c:v>
                </c:pt>
                <c:pt idx="16219">
                  <c:v>2.7324800000000001E-14</c:v>
                </c:pt>
                <c:pt idx="16220">
                  <c:v>4.4052300000000002E-14</c:v>
                </c:pt>
                <c:pt idx="16221">
                  <c:v>4.4052300000000002E-14</c:v>
                </c:pt>
                <c:pt idx="16222">
                  <c:v>3.03597E-14</c:v>
                </c:pt>
                <c:pt idx="16223">
                  <c:v>3.03597E-14</c:v>
                </c:pt>
                <c:pt idx="16224">
                  <c:v>9.05986E-14</c:v>
                </c:pt>
                <c:pt idx="16225">
                  <c:v>9.05986E-14</c:v>
                </c:pt>
                <c:pt idx="16226">
                  <c:v>2.7166100000000001E-14</c:v>
                </c:pt>
                <c:pt idx="16227">
                  <c:v>2.7166100000000001E-14</c:v>
                </c:pt>
                <c:pt idx="16228">
                  <c:v>2.6626899999999999E-14</c:v>
                </c:pt>
                <c:pt idx="16229">
                  <c:v>2.6626899999999999E-14</c:v>
                </c:pt>
                <c:pt idx="16230">
                  <c:v>2.5318199999999999E-14</c:v>
                </c:pt>
                <c:pt idx="16231">
                  <c:v>2.5318199999999999E-14</c:v>
                </c:pt>
                <c:pt idx="16232">
                  <c:v>1.13545E-13</c:v>
                </c:pt>
                <c:pt idx="16233">
                  <c:v>1.13545E-13</c:v>
                </c:pt>
                <c:pt idx="16234">
                  <c:v>2.8820799999999998E-14</c:v>
                </c:pt>
                <c:pt idx="16235">
                  <c:v>2.8820799999999998E-14</c:v>
                </c:pt>
                <c:pt idx="16236">
                  <c:v>2.5337299999999999E-14</c:v>
                </c:pt>
                <c:pt idx="16237">
                  <c:v>2.5337299999999999E-14</c:v>
                </c:pt>
                <c:pt idx="16238">
                  <c:v>2.71024E-14</c:v>
                </c:pt>
                <c:pt idx="16239">
                  <c:v>2.71024E-14</c:v>
                </c:pt>
                <c:pt idx="16240">
                  <c:v>7.6908700000000004E-14</c:v>
                </c:pt>
                <c:pt idx="16241">
                  <c:v>7.6908700000000004E-14</c:v>
                </c:pt>
                <c:pt idx="16242">
                  <c:v>2.72911E-14</c:v>
                </c:pt>
                <c:pt idx="16243">
                  <c:v>2.72911E-14</c:v>
                </c:pt>
                <c:pt idx="16244">
                  <c:v>2.81648E-14</c:v>
                </c:pt>
                <c:pt idx="16245">
                  <c:v>2.81648E-14</c:v>
                </c:pt>
                <c:pt idx="16246">
                  <c:v>2.8772800000000001E-14</c:v>
                </c:pt>
                <c:pt idx="16247">
                  <c:v>2.8772800000000001E-14</c:v>
                </c:pt>
                <c:pt idx="16248">
                  <c:v>2.83676E-14</c:v>
                </c:pt>
                <c:pt idx="16249">
                  <c:v>2.83676E-14</c:v>
                </c:pt>
                <c:pt idx="16250">
                  <c:v>2.4859000000000001E-14</c:v>
                </c:pt>
                <c:pt idx="16251">
                  <c:v>2.4859000000000001E-14</c:v>
                </c:pt>
                <c:pt idx="16252">
                  <c:v>6.5676799999999999E-13</c:v>
                </c:pt>
                <c:pt idx="16253">
                  <c:v>6.5676799999999999E-13</c:v>
                </c:pt>
                <c:pt idx="16254">
                  <c:v>3.4113999999999999E-14</c:v>
                </c:pt>
                <c:pt idx="16255">
                  <c:v>3.4113999999999999E-14</c:v>
                </c:pt>
                <c:pt idx="16256">
                  <c:v>2.9518600000000003E-14</c:v>
                </c:pt>
                <c:pt idx="16257">
                  <c:v>2.9518600000000003E-14</c:v>
                </c:pt>
                <c:pt idx="16258">
                  <c:v>3.4182900000000001E-14</c:v>
                </c:pt>
                <c:pt idx="16259">
                  <c:v>3.4182900000000001E-14</c:v>
                </c:pt>
                <c:pt idx="16260">
                  <c:v>2.8834499999999999E-14</c:v>
                </c:pt>
                <c:pt idx="16261">
                  <c:v>2.8834499999999999E-14</c:v>
                </c:pt>
                <c:pt idx="16262">
                  <c:v>2.6775099999999999E-14</c:v>
                </c:pt>
                <c:pt idx="16263">
                  <c:v>2.6775099999999999E-14</c:v>
                </c:pt>
                <c:pt idx="16264">
                  <c:v>2.80288E-14</c:v>
                </c:pt>
                <c:pt idx="16265">
                  <c:v>2.80288E-14</c:v>
                </c:pt>
                <c:pt idx="16266">
                  <c:v>3.23144E-14</c:v>
                </c:pt>
                <c:pt idx="16267">
                  <c:v>3.23144E-14</c:v>
                </c:pt>
                <c:pt idx="16268">
                  <c:v>2.5809500000000001E-14</c:v>
                </c:pt>
                <c:pt idx="16269">
                  <c:v>2.5809500000000001E-14</c:v>
                </c:pt>
                <c:pt idx="16270">
                  <c:v>2.9418999999999999E-14</c:v>
                </c:pt>
                <c:pt idx="16271">
                  <c:v>2.9418999999999999E-14</c:v>
                </c:pt>
                <c:pt idx="16272">
                  <c:v>2.5603999999999999E-14</c:v>
                </c:pt>
                <c:pt idx="16273">
                  <c:v>2.5603999999999999E-14</c:v>
                </c:pt>
                <c:pt idx="16274">
                  <c:v>2.8582199999999998E-14</c:v>
                </c:pt>
                <c:pt idx="16275">
                  <c:v>2.8582199999999998E-14</c:v>
                </c:pt>
                <c:pt idx="16276">
                  <c:v>2.9455400000000003E-14</c:v>
                </c:pt>
                <c:pt idx="16277">
                  <c:v>2.9455400000000003E-14</c:v>
                </c:pt>
                <c:pt idx="16278">
                  <c:v>3.0236900000000002E-14</c:v>
                </c:pt>
                <c:pt idx="16279">
                  <c:v>3.0236900000000002E-14</c:v>
                </c:pt>
                <c:pt idx="16280">
                  <c:v>2.9459699999999999E-14</c:v>
                </c:pt>
                <c:pt idx="16281">
                  <c:v>2.9459699999999999E-14</c:v>
                </c:pt>
                <c:pt idx="16282">
                  <c:v>2.5208799999999999E-14</c:v>
                </c:pt>
                <c:pt idx="16283">
                  <c:v>2.5208799999999999E-14</c:v>
                </c:pt>
                <c:pt idx="16284">
                  <c:v>2.9785000000000003E-14</c:v>
                </c:pt>
                <c:pt idx="16285">
                  <c:v>2.9785000000000003E-14</c:v>
                </c:pt>
                <c:pt idx="16286">
                  <c:v>2.9492399999999999E-14</c:v>
                </c:pt>
                <c:pt idx="16287">
                  <c:v>2.9492399999999999E-14</c:v>
                </c:pt>
                <c:pt idx="16288">
                  <c:v>3.2795700000000001E-14</c:v>
                </c:pt>
                <c:pt idx="16289">
                  <c:v>3.2795700000000001E-14</c:v>
                </c:pt>
                <c:pt idx="16290">
                  <c:v>2.7789300000000001E-14</c:v>
                </c:pt>
                <c:pt idx="16291">
                  <c:v>2.7789300000000001E-14</c:v>
                </c:pt>
                <c:pt idx="16292">
                  <c:v>2.66161E-14</c:v>
                </c:pt>
                <c:pt idx="16293">
                  <c:v>2.66161E-14</c:v>
                </c:pt>
                <c:pt idx="16294">
                  <c:v>2.7480400000000001E-14</c:v>
                </c:pt>
                <c:pt idx="16295">
                  <c:v>2.7480400000000001E-14</c:v>
                </c:pt>
                <c:pt idx="16296">
                  <c:v>2.9347300000000003E-14</c:v>
                </c:pt>
                <c:pt idx="16297">
                  <c:v>2.9347300000000003E-14</c:v>
                </c:pt>
                <c:pt idx="16298">
                  <c:v>2.6875999999999999E-14</c:v>
                </c:pt>
                <c:pt idx="16299">
                  <c:v>2.6875999999999999E-14</c:v>
                </c:pt>
                <c:pt idx="16300">
                  <c:v>3.0360099999999997E-14</c:v>
                </c:pt>
                <c:pt idx="16301">
                  <c:v>3.0360099999999997E-14</c:v>
                </c:pt>
                <c:pt idx="16302">
                  <c:v>2.5876199999999999E-14</c:v>
                </c:pt>
                <c:pt idx="16303">
                  <c:v>2.5876199999999999E-14</c:v>
                </c:pt>
                <c:pt idx="16304">
                  <c:v>3.2218700000000001E-14</c:v>
                </c:pt>
                <c:pt idx="16305">
                  <c:v>3.2218700000000001E-14</c:v>
                </c:pt>
                <c:pt idx="16306">
                  <c:v>3.0443400000000001E-14</c:v>
                </c:pt>
                <c:pt idx="16307">
                  <c:v>3.0443400000000001E-14</c:v>
                </c:pt>
                <c:pt idx="16308">
                  <c:v>3.0094200000000002E-14</c:v>
                </c:pt>
                <c:pt idx="16309">
                  <c:v>3.0094200000000002E-14</c:v>
                </c:pt>
                <c:pt idx="16310">
                  <c:v>2.7135900000000001E-14</c:v>
                </c:pt>
                <c:pt idx="16311">
                  <c:v>2.7135900000000001E-14</c:v>
                </c:pt>
                <c:pt idx="16312">
                  <c:v>2.86463E-14</c:v>
                </c:pt>
                <c:pt idx="16313">
                  <c:v>2.86463E-14</c:v>
                </c:pt>
                <c:pt idx="16314">
                  <c:v>2.4877400000000001E-14</c:v>
                </c:pt>
                <c:pt idx="16315">
                  <c:v>2.4877400000000001E-14</c:v>
                </c:pt>
                <c:pt idx="16316">
                  <c:v>2.9000999999999999E-14</c:v>
                </c:pt>
                <c:pt idx="16317">
                  <c:v>2.9000999999999999E-14</c:v>
                </c:pt>
                <c:pt idx="16318">
                  <c:v>2.8120099999999999E-14</c:v>
                </c:pt>
                <c:pt idx="16319">
                  <c:v>2.8120099999999999E-14</c:v>
                </c:pt>
                <c:pt idx="16320">
                  <c:v>1.5049299999999999E-12</c:v>
                </c:pt>
                <c:pt idx="16321">
                  <c:v>1.5049299999999999E-12</c:v>
                </c:pt>
                <c:pt idx="16322">
                  <c:v>2.8485400000000002E-14</c:v>
                </c:pt>
                <c:pt idx="16323">
                  <c:v>2.8485400000000002E-14</c:v>
                </c:pt>
                <c:pt idx="16324">
                  <c:v>2.9564100000000002E-14</c:v>
                </c:pt>
                <c:pt idx="16325">
                  <c:v>2.9564100000000002E-14</c:v>
                </c:pt>
                <c:pt idx="16326">
                  <c:v>2.8097399999999999E-14</c:v>
                </c:pt>
                <c:pt idx="16327">
                  <c:v>2.8097399999999999E-14</c:v>
                </c:pt>
                <c:pt idx="16328">
                  <c:v>3.1030600000000001E-14</c:v>
                </c:pt>
                <c:pt idx="16329">
                  <c:v>3.1030600000000001E-14</c:v>
                </c:pt>
                <c:pt idx="16330">
                  <c:v>5.8826999999999998E-13</c:v>
                </c:pt>
                <c:pt idx="16331">
                  <c:v>5.8826999999999998E-13</c:v>
                </c:pt>
                <c:pt idx="16332">
                  <c:v>2.6549099999999999E-14</c:v>
                </c:pt>
                <c:pt idx="16333">
                  <c:v>2.6549099999999999E-14</c:v>
                </c:pt>
                <c:pt idx="16334">
                  <c:v>2.7231099999999999E-14</c:v>
                </c:pt>
                <c:pt idx="16335">
                  <c:v>2.7231099999999999E-14</c:v>
                </c:pt>
                <c:pt idx="16336">
                  <c:v>2.7438099999999999E-14</c:v>
                </c:pt>
                <c:pt idx="16337">
                  <c:v>2.7438099999999999E-14</c:v>
                </c:pt>
                <c:pt idx="16338">
                  <c:v>2.58597E-14</c:v>
                </c:pt>
                <c:pt idx="16339">
                  <c:v>2.58597E-14</c:v>
                </c:pt>
                <c:pt idx="16340">
                  <c:v>2.69332E-14</c:v>
                </c:pt>
                <c:pt idx="16341">
                  <c:v>2.69332E-14</c:v>
                </c:pt>
                <c:pt idx="16342">
                  <c:v>2.53571E-14</c:v>
                </c:pt>
                <c:pt idx="16343">
                  <c:v>2.53571E-14</c:v>
                </c:pt>
                <c:pt idx="16344">
                  <c:v>2.59419E-14</c:v>
                </c:pt>
                <c:pt idx="16345">
                  <c:v>2.59419E-14</c:v>
                </c:pt>
                <c:pt idx="16346">
                  <c:v>2.8614600000000002E-14</c:v>
                </c:pt>
                <c:pt idx="16347">
                  <c:v>2.8614600000000002E-14</c:v>
                </c:pt>
                <c:pt idx="16348">
                  <c:v>2.8048099999999999E-14</c:v>
                </c:pt>
                <c:pt idx="16349">
                  <c:v>2.8048099999999999E-14</c:v>
                </c:pt>
                <c:pt idx="16350">
                  <c:v>3.0444100000000001E-14</c:v>
                </c:pt>
                <c:pt idx="16351">
                  <c:v>3.0444100000000001E-14</c:v>
                </c:pt>
                <c:pt idx="16352">
                  <c:v>2.6583600000000001E-14</c:v>
                </c:pt>
                <c:pt idx="16353">
                  <c:v>2.6583600000000001E-14</c:v>
                </c:pt>
                <c:pt idx="16354">
                  <c:v>2.80003E-14</c:v>
                </c:pt>
                <c:pt idx="16355">
                  <c:v>2.80003E-14</c:v>
                </c:pt>
                <c:pt idx="16356">
                  <c:v>2.70161E-14</c:v>
                </c:pt>
                <c:pt idx="16357">
                  <c:v>2.70161E-14</c:v>
                </c:pt>
                <c:pt idx="16358">
                  <c:v>2.92091E-14</c:v>
                </c:pt>
                <c:pt idx="16359">
                  <c:v>2.92091E-14</c:v>
                </c:pt>
                <c:pt idx="16360">
                  <c:v>8.1175399999999996E-14</c:v>
                </c:pt>
                <c:pt idx="16361">
                  <c:v>8.1175399999999996E-14</c:v>
                </c:pt>
                <c:pt idx="16362">
                  <c:v>2.8762899999999997E-14</c:v>
                </c:pt>
                <c:pt idx="16363">
                  <c:v>2.8762899999999997E-14</c:v>
                </c:pt>
                <c:pt idx="16364">
                  <c:v>2.79286E-14</c:v>
                </c:pt>
                <c:pt idx="16365">
                  <c:v>2.79286E-14</c:v>
                </c:pt>
                <c:pt idx="16366">
                  <c:v>2.6487500000000001E-14</c:v>
                </c:pt>
                <c:pt idx="16367">
                  <c:v>2.6487500000000001E-14</c:v>
                </c:pt>
                <c:pt idx="16368">
                  <c:v>2.7003399999999999E-14</c:v>
                </c:pt>
                <c:pt idx="16369">
                  <c:v>2.7003399999999999E-14</c:v>
                </c:pt>
                <c:pt idx="16370">
                  <c:v>1.05553E-13</c:v>
                </c:pt>
                <c:pt idx="16371">
                  <c:v>1.05553E-13</c:v>
                </c:pt>
                <c:pt idx="16372">
                  <c:v>3.1465899999999997E-14</c:v>
                </c:pt>
                <c:pt idx="16373">
                  <c:v>3.1465899999999997E-14</c:v>
                </c:pt>
                <c:pt idx="16374">
                  <c:v>2.5123199999999999E-14</c:v>
                </c:pt>
                <c:pt idx="16375">
                  <c:v>2.5123199999999999E-14</c:v>
                </c:pt>
                <c:pt idx="16376">
                  <c:v>2.6454899999999998E-14</c:v>
                </c:pt>
                <c:pt idx="16377">
                  <c:v>2.6454899999999998E-14</c:v>
                </c:pt>
                <c:pt idx="16378">
                  <c:v>2.7464199999999998E-14</c:v>
                </c:pt>
                <c:pt idx="16379">
                  <c:v>2.7464199999999998E-14</c:v>
                </c:pt>
                <c:pt idx="16380">
                  <c:v>2.8317899999999999E-14</c:v>
                </c:pt>
                <c:pt idx="16381">
                  <c:v>2.8317899999999999E-14</c:v>
                </c:pt>
                <c:pt idx="16382">
                  <c:v>1.0481900000000001E-13</c:v>
                </c:pt>
                <c:pt idx="16383">
                  <c:v>1.0481900000000001E-13</c:v>
                </c:pt>
                <c:pt idx="16384">
                  <c:v>2.71731E-14</c:v>
                </c:pt>
                <c:pt idx="16385">
                  <c:v>2.71731E-14</c:v>
                </c:pt>
                <c:pt idx="16386">
                  <c:v>3.0142099999999999E-14</c:v>
                </c:pt>
                <c:pt idx="16387">
                  <c:v>3.0142099999999999E-14</c:v>
                </c:pt>
                <c:pt idx="16388">
                  <c:v>2.83401E-14</c:v>
                </c:pt>
                <c:pt idx="16389">
                  <c:v>2.83401E-14</c:v>
                </c:pt>
                <c:pt idx="16390">
                  <c:v>2.85083E-14</c:v>
                </c:pt>
                <c:pt idx="16391">
                  <c:v>2.85083E-14</c:v>
                </c:pt>
                <c:pt idx="16392">
                  <c:v>2.8976399999999998E-14</c:v>
                </c:pt>
                <c:pt idx="16393">
                  <c:v>2.8976399999999998E-14</c:v>
                </c:pt>
                <c:pt idx="16394">
                  <c:v>2.7505600000000001E-14</c:v>
                </c:pt>
                <c:pt idx="16395">
                  <c:v>2.7505600000000001E-14</c:v>
                </c:pt>
                <c:pt idx="16396">
                  <c:v>2.7768699999999999E-14</c:v>
                </c:pt>
                <c:pt idx="16397">
                  <c:v>2.7768699999999999E-14</c:v>
                </c:pt>
                <c:pt idx="16398">
                  <c:v>2.0302699999999999E-14</c:v>
                </c:pt>
                <c:pt idx="16399">
                  <c:v>2.0302699999999999E-14</c:v>
                </c:pt>
                <c:pt idx="16400">
                  <c:v>2.33626E-14</c:v>
                </c:pt>
                <c:pt idx="16401">
                  <c:v>2.33626E-14</c:v>
                </c:pt>
                <c:pt idx="16402">
                  <c:v>1.86244E-14</c:v>
                </c:pt>
                <c:pt idx="16403">
                  <c:v>1.86244E-14</c:v>
                </c:pt>
                <c:pt idx="16404">
                  <c:v>2.4330699999999999E-14</c:v>
                </c:pt>
                <c:pt idx="16405">
                  <c:v>2.4330699999999999E-14</c:v>
                </c:pt>
                <c:pt idx="16406">
                  <c:v>2.25735E-14</c:v>
                </c:pt>
                <c:pt idx="16407">
                  <c:v>2.25735E-14</c:v>
                </c:pt>
                <c:pt idx="16408">
                  <c:v>1.95032E-14</c:v>
                </c:pt>
                <c:pt idx="16409">
                  <c:v>1.95032E-14</c:v>
                </c:pt>
                <c:pt idx="16410">
                  <c:v>7.1710099999999999E-14</c:v>
                </c:pt>
                <c:pt idx="16411">
                  <c:v>7.1710099999999999E-14</c:v>
                </c:pt>
                <c:pt idx="16412">
                  <c:v>2.1282399999999999E-14</c:v>
                </c:pt>
                <c:pt idx="16413">
                  <c:v>2.1282399999999999E-14</c:v>
                </c:pt>
                <c:pt idx="16414">
                  <c:v>2.0435199999999999E-14</c:v>
                </c:pt>
                <c:pt idx="16415">
                  <c:v>2.0435199999999999E-14</c:v>
                </c:pt>
                <c:pt idx="16416">
                  <c:v>1.9835099999999999E-14</c:v>
                </c:pt>
                <c:pt idx="16417">
                  <c:v>1.9835099999999999E-14</c:v>
                </c:pt>
                <c:pt idx="16418">
                  <c:v>2.2459500000000001E-14</c:v>
                </c:pt>
                <c:pt idx="16419">
                  <c:v>2.2459500000000001E-14</c:v>
                </c:pt>
                <c:pt idx="16420">
                  <c:v>1.8956E-14</c:v>
                </c:pt>
                <c:pt idx="16421">
                  <c:v>1.8956E-14</c:v>
                </c:pt>
                <c:pt idx="16422">
                  <c:v>2.3736900000000001E-14</c:v>
                </c:pt>
                <c:pt idx="16423">
                  <c:v>2.3736900000000001E-14</c:v>
                </c:pt>
                <c:pt idx="16424">
                  <c:v>1.99562E-14</c:v>
                </c:pt>
                <c:pt idx="16425">
                  <c:v>1.99562E-14</c:v>
                </c:pt>
                <c:pt idx="16426">
                  <c:v>2.17556E-14</c:v>
                </c:pt>
                <c:pt idx="16427">
                  <c:v>2.17556E-14</c:v>
                </c:pt>
                <c:pt idx="16428">
                  <c:v>1.90845E-14</c:v>
                </c:pt>
                <c:pt idx="16429">
                  <c:v>1.90845E-14</c:v>
                </c:pt>
                <c:pt idx="16430">
                  <c:v>2.7926700000000002E-14</c:v>
                </c:pt>
                <c:pt idx="16431">
                  <c:v>2.7926700000000002E-14</c:v>
                </c:pt>
                <c:pt idx="16432">
                  <c:v>2.0331400000000001E-14</c:v>
                </c:pt>
                <c:pt idx="16433">
                  <c:v>2.0331400000000001E-14</c:v>
                </c:pt>
                <c:pt idx="16434">
                  <c:v>2.0863300000000001E-14</c:v>
                </c:pt>
                <c:pt idx="16435">
                  <c:v>2.0863300000000001E-14</c:v>
                </c:pt>
                <c:pt idx="16436">
                  <c:v>2.05199E-14</c:v>
                </c:pt>
                <c:pt idx="16437">
                  <c:v>2.05199E-14</c:v>
                </c:pt>
                <c:pt idx="16438">
                  <c:v>2.2532200000000001E-14</c:v>
                </c:pt>
                <c:pt idx="16439">
                  <c:v>2.2532200000000001E-14</c:v>
                </c:pt>
                <c:pt idx="16440">
                  <c:v>1.99674E-14</c:v>
                </c:pt>
                <c:pt idx="16441">
                  <c:v>1.99674E-14</c:v>
                </c:pt>
                <c:pt idx="16442">
                  <c:v>2.2575799999999999E-14</c:v>
                </c:pt>
                <c:pt idx="16443">
                  <c:v>2.2575799999999999E-14</c:v>
                </c:pt>
                <c:pt idx="16444">
                  <c:v>3.1648500000000001E-14</c:v>
                </c:pt>
                <c:pt idx="16445">
                  <c:v>3.1648500000000001E-14</c:v>
                </c:pt>
                <c:pt idx="16446">
                  <c:v>2.16686E-14</c:v>
                </c:pt>
                <c:pt idx="16447">
                  <c:v>2.16686E-14</c:v>
                </c:pt>
                <c:pt idx="16448">
                  <c:v>2.0696499999999999E-14</c:v>
                </c:pt>
                <c:pt idx="16449">
                  <c:v>2.0696499999999999E-14</c:v>
                </c:pt>
                <c:pt idx="16450">
                  <c:v>2.20247E-14</c:v>
                </c:pt>
                <c:pt idx="16451">
                  <c:v>2.20247E-14</c:v>
                </c:pt>
                <c:pt idx="16452">
                  <c:v>2.1911799999999999E-14</c:v>
                </c:pt>
                <c:pt idx="16453">
                  <c:v>2.1911799999999999E-14</c:v>
                </c:pt>
                <c:pt idx="16454">
                  <c:v>2.0334900000000002E-14</c:v>
                </c:pt>
                <c:pt idx="16455">
                  <c:v>2.0334900000000002E-14</c:v>
                </c:pt>
                <c:pt idx="16456">
                  <c:v>2.1736700000000002E-14</c:v>
                </c:pt>
                <c:pt idx="16457">
                  <c:v>2.1736700000000002E-14</c:v>
                </c:pt>
                <c:pt idx="16458">
                  <c:v>2.1325400000000001E-14</c:v>
                </c:pt>
                <c:pt idx="16459">
                  <c:v>2.1325400000000001E-14</c:v>
                </c:pt>
                <c:pt idx="16460">
                  <c:v>2.19411E-14</c:v>
                </c:pt>
                <c:pt idx="16461">
                  <c:v>2.19411E-14</c:v>
                </c:pt>
                <c:pt idx="16462">
                  <c:v>2.17243E-14</c:v>
                </c:pt>
                <c:pt idx="16463">
                  <c:v>2.17243E-14</c:v>
                </c:pt>
                <c:pt idx="16464">
                  <c:v>7.3318099999999998E-14</c:v>
                </c:pt>
                <c:pt idx="16465">
                  <c:v>7.3318099999999998E-14</c:v>
                </c:pt>
                <c:pt idx="16466">
                  <c:v>1.9459400000000001E-14</c:v>
                </c:pt>
                <c:pt idx="16467">
                  <c:v>1.9459400000000001E-14</c:v>
                </c:pt>
                <c:pt idx="16468">
                  <c:v>1.9227000000000001E-14</c:v>
                </c:pt>
                <c:pt idx="16469">
                  <c:v>1.9227000000000001E-14</c:v>
                </c:pt>
                <c:pt idx="16470">
                  <c:v>2.0427699999999999E-14</c:v>
                </c:pt>
                <c:pt idx="16471">
                  <c:v>2.0427699999999999E-14</c:v>
                </c:pt>
                <c:pt idx="16472">
                  <c:v>2.4052600000000001E-14</c:v>
                </c:pt>
                <c:pt idx="16473">
                  <c:v>2.4052600000000001E-14</c:v>
                </c:pt>
                <c:pt idx="16474">
                  <c:v>2.0404599999999999E-14</c:v>
                </c:pt>
                <c:pt idx="16475">
                  <c:v>2.0404599999999999E-14</c:v>
                </c:pt>
                <c:pt idx="16476">
                  <c:v>2.38455E-14</c:v>
                </c:pt>
                <c:pt idx="16477">
                  <c:v>2.38455E-14</c:v>
                </c:pt>
                <c:pt idx="16478">
                  <c:v>1.9161400000000001E-14</c:v>
                </c:pt>
                <c:pt idx="16479">
                  <c:v>1.9161400000000001E-14</c:v>
                </c:pt>
                <c:pt idx="16480">
                  <c:v>1.97529E-14</c:v>
                </c:pt>
                <c:pt idx="16481">
                  <c:v>1.97529E-14</c:v>
                </c:pt>
                <c:pt idx="16482">
                  <c:v>2.17651E-14</c:v>
                </c:pt>
                <c:pt idx="16483">
                  <c:v>2.17651E-14</c:v>
                </c:pt>
                <c:pt idx="16484">
                  <c:v>2.1762599999999999E-14</c:v>
                </c:pt>
                <c:pt idx="16485">
                  <c:v>2.1762599999999999E-14</c:v>
                </c:pt>
                <c:pt idx="16486">
                  <c:v>2.1052200000000001E-14</c:v>
                </c:pt>
                <c:pt idx="16487">
                  <c:v>2.1052200000000001E-14</c:v>
                </c:pt>
                <c:pt idx="16488">
                  <c:v>2.5648400000000001E-14</c:v>
                </c:pt>
                <c:pt idx="16489">
                  <c:v>2.5648400000000001E-14</c:v>
                </c:pt>
                <c:pt idx="16490">
                  <c:v>2.17199E-14</c:v>
                </c:pt>
                <c:pt idx="16491">
                  <c:v>2.17199E-14</c:v>
                </c:pt>
                <c:pt idx="16492">
                  <c:v>2.3982200000000001E-14</c:v>
                </c:pt>
                <c:pt idx="16493">
                  <c:v>2.3982200000000001E-14</c:v>
                </c:pt>
                <c:pt idx="16494">
                  <c:v>2.3439900000000001E-14</c:v>
                </c:pt>
                <c:pt idx="16495">
                  <c:v>2.3439900000000001E-14</c:v>
                </c:pt>
                <c:pt idx="16496">
                  <c:v>1.9827E-14</c:v>
                </c:pt>
                <c:pt idx="16497">
                  <c:v>1.9827E-14</c:v>
                </c:pt>
                <c:pt idx="16498">
                  <c:v>2.0210199999999999E-14</c:v>
                </c:pt>
                <c:pt idx="16499">
                  <c:v>2.0210199999999999E-14</c:v>
                </c:pt>
                <c:pt idx="16500">
                  <c:v>1.79851E-14</c:v>
                </c:pt>
                <c:pt idx="16501">
                  <c:v>1.79851E-14</c:v>
                </c:pt>
                <c:pt idx="16502">
                  <c:v>1.6562100000000001E-14</c:v>
                </c:pt>
                <c:pt idx="16503">
                  <c:v>1.6562100000000001E-14</c:v>
                </c:pt>
                <c:pt idx="16504">
                  <c:v>1.6757500000000001E-14</c:v>
                </c:pt>
                <c:pt idx="16505">
                  <c:v>1.6757500000000001E-14</c:v>
                </c:pt>
                <c:pt idx="16506">
                  <c:v>1.39662E-14</c:v>
                </c:pt>
                <c:pt idx="16507">
                  <c:v>1.39662E-14</c:v>
                </c:pt>
                <c:pt idx="16508">
                  <c:v>1.8417299999999999E-14</c:v>
                </c:pt>
                <c:pt idx="16509">
                  <c:v>1.8417299999999999E-14</c:v>
                </c:pt>
                <c:pt idx="16510">
                  <c:v>1.4998E-14</c:v>
                </c:pt>
                <c:pt idx="16511">
                  <c:v>1.4998E-14</c:v>
                </c:pt>
                <c:pt idx="16512">
                  <c:v>1.7184300000000001E-14</c:v>
                </c:pt>
                <c:pt idx="16513">
                  <c:v>1.7184300000000001E-14</c:v>
                </c:pt>
                <c:pt idx="16514">
                  <c:v>3.0328100000000003E-14</c:v>
                </c:pt>
                <c:pt idx="16515">
                  <c:v>3.0328100000000003E-14</c:v>
                </c:pt>
                <c:pt idx="16516">
                  <c:v>1.8855999999999999E-14</c:v>
                </c:pt>
                <c:pt idx="16517">
                  <c:v>1.8855999999999999E-14</c:v>
                </c:pt>
                <c:pt idx="16518">
                  <c:v>1.7649900000000001E-14</c:v>
                </c:pt>
                <c:pt idx="16519">
                  <c:v>1.7649900000000001E-14</c:v>
                </c:pt>
                <c:pt idx="16520">
                  <c:v>1.5668799999999999E-14</c:v>
                </c:pt>
                <c:pt idx="16521">
                  <c:v>1.5668799999999999E-14</c:v>
                </c:pt>
                <c:pt idx="16522">
                  <c:v>2.6882000000000001E-14</c:v>
                </c:pt>
                <c:pt idx="16523">
                  <c:v>2.6882000000000001E-14</c:v>
                </c:pt>
                <c:pt idx="16524">
                  <c:v>1.4355699999999999E-14</c:v>
                </c:pt>
                <c:pt idx="16525">
                  <c:v>1.4355699999999999E-14</c:v>
                </c:pt>
                <c:pt idx="16526">
                  <c:v>1.9042500000000001E-14</c:v>
                </c:pt>
                <c:pt idx="16527">
                  <c:v>1.9042500000000001E-14</c:v>
                </c:pt>
                <c:pt idx="16528">
                  <c:v>5.5701399999999999E-14</c:v>
                </c:pt>
                <c:pt idx="16529">
                  <c:v>5.5701399999999999E-14</c:v>
                </c:pt>
                <c:pt idx="16530">
                  <c:v>1.65922E-14</c:v>
                </c:pt>
                <c:pt idx="16531">
                  <c:v>1.65922E-14</c:v>
                </c:pt>
                <c:pt idx="16532">
                  <c:v>1.8068999999999999E-14</c:v>
                </c:pt>
                <c:pt idx="16533">
                  <c:v>1.8068999999999999E-14</c:v>
                </c:pt>
                <c:pt idx="16534">
                  <c:v>1.61677E-14</c:v>
                </c:pt>
                <c:pt idx="16535">
                  <c:v>1.61677E-14</c:v>
                </c:pt>
                <c:pt idx="16536">
                  <c:v>1.70435E-14</c:v>
                </c:pt>
                <c:pt idx="16537">
                  <c:v>1.70435E-14</c:v>
                </c:pt>
                <c:pt idx="16538">
                  <c:v>1.8086200000000001E-14</c:v>
                </c:pt>
                <c:pt idx="16539">
                  <c:v>1.8086200000000001E-14</c:v>
                </c:pt>
                <c:pt idx="16540">
                  <c:v>1.05177E-13</c:v>
                </c:pt>
                <c:pt idx="16541">
                  <c:v>1.05177E-13</c:v>
                </c:pt>
                <c:pt idx="16542">
                  <c:v>1.46721E-14</c:v>
                </c:pt>
                <c:pt idx="16543">
                  <c:v>1.46721E-14</c:v>
                </c:pt>
                <c:pt idx="16544">
                  <c:v>1.70384E-14</c:v>
                </c:pt>
                <c:pt idx="16545">
                  <c:v>1.70384E-14</c:v>
                </c:pt>
                <c:pt idx="16546">
                  <c:v>1.65028E-14</c:v>
                </c:pt>
                <c:pt idx="16547">
                  <c:v>1.65028E-14</c:v>
                </c:pt>
                <c:pt idx="16548">
                  <c:v>1.6335199999999999E-14</c:v>
                </c:pt>
                <c:pt idx="16549">
                  <c:v>1.6335199999999999E-14</c:v>
                </c:pt>
                <c:pt idx="16550">
                  <c:v>5.8875699999999999E-13</c:v>
                </c:pt>
                <c:pt idx="16551">
                  <c:v>5.8875699999999999E-13</c:v>
                </c:pt>
                <c:pt idx="16552">
                  <c:v>1.7737999999999999E-14</c:v>
                </c:pt>
                <c:pt idx="16553">
                  <c:v>1.7737999999999999E-14</c:v>
                </c:pt>
                <c:pt idx="16554">
                  <c:v>1.6283199999999999E-14</c:v>
                </c:pt>
                <c:pt idx="16555">
                  <c:v>1.6283199999999999E-14</c:v>
                </c:pt>
                <c:pt idx="16556">
                  <c:v>1.6768000000000001E-14</c:v>
                </c:pt>
                <c:pt idx="16557">
                  <c:v>1.6768000000000001E-14</c:v>
                </c:pt>
                <c:pt idx="16558">
                  <c:v>1.6077800000000001E-14</c:v>
                </c:pt>
                <c:pt idx="16559">
                  <c:v>1.6077800000000001E-14</c:v>
                </c:pt>
                <c:pt idx="16560">
                  <c:v>1.91395E-14</c:v>
                </c:pt>
                <c:pt idx="16561">
                  <c:v>1.91395E-14</c:v>
                </c:pt>
                <c:pt idx="16562">
                  <c:v>1.6911499999999999E-14</c:v>
                </c:pt>
                <c:pt idx="16563">
                  <c:v>1.6911499999999999E-14</c:v>
                </c:pt>
                <c:pt idx="16564">
                  <c:v>1.7559199999999999E-14</c:v>
                </c:pt>
                <c:pt idx="16565">
                  <c:v>1.7559199999999999E-14</c:v>
                </c:pt>
                <c:pt idx="16566">
                  <c:v>1.5853200000000001E-14</c:v>
                </c:pt>
                <c:pt idx="16567">
                  <c:v>1.5853200000000001E-14</c:v>
                </c:pt>
                <c:pt idx="16568">
                  <c:v>1.54167E-14</c:v>
                </c:pt>
                <c:pt idx="16569">
                  <c:v>1.54167E-14</c:v>
                </c:pt>
                <c:pt idx="16570">
                  <c:v>1.8777899999999999E-14</c:v>
                </c:pt>
                <c:pt idx="16571">
                  <c:v>1.8777899999999999E-14</c:v>
                </c:pt>
                <c:pt idx="16572">
                  <c:v>1.72484E-14</c:v>
                </c:pt>
                <c:pt idx="16573">
                  <c:v>1.72484E-14</c:v>
                </c:pt>
                <c:pt idx="16574">
                  <c:v>1.5967400000000001E-14</c:v>
                </c:pt>
                <c:pt idx="16575">
                  <c:v>1.5967400000000001E-14</c:v>
                </c:pt>
                <c:pt idx="16576">
                  <c:v>1.8305799999999999E-14</c:v>
                </c:pt>
                <c:pt idx="16577">
                  <c:v>1.8305799999999999E-14</c:v>
                </c:pt>
                <c:pt idx="16578">
                  <c:v>1.9341999999999999E-14</c:v>
                </c:pt>
                <c:pt idx="16579">
                  <c:v>1.9341999999999999E-14</c:v>
                </c:pt>
                <c:pt idx="16580">
                  <c:v>1.7264E-14</c:v>
                </c:pt>
                <c:pt idx="16581">
                  <c:v>1.7264E-14</c:v>
                </c:pt>
                <c:pt idx="16582">
                  <c:v>1.65864E-14</c:v>
                </c:pt>
                <c:pt idx="16583">
                  <c:v>1.65864E-14</c:v>
                </c:pt>
                <c:pt idx="16584">
                  <c:v>1.6766699999999998E-14</c:v>
                </c:pt>
                <c:pt idx="16585">
                  <c:v>1.6766699999999998E-14</c:v>
                </c:pt>
                <c:pt idx="16586">
                  <c:v>2.2379300000000001E-14</c:v>
                </c:pt>
                <c:pt idx="16587">
                  <c:v>2.2379300000000001E-14</c:v>
                </c:pt>
                <c:pt idx="16588">
                  <c:v>1.76745E-14</c:v>
                </c:pt>
                <c:pt idx="16589">
                  <c:v>1.76745E-14</c:v>
                </c:pt>
                <c:pt idx="16590">
                  <c:v>1.7077999999999999E-14</c:v>
                </c:pt>
                <c:pt idx="16591">
                  <c:v>1.7077999999999999E-14</c:v>
                </c:pt>
                <c:pt idx="16592">
                  <c:v>1.7625000000000001E-14</c:v>
                </c:pt>
                <c:pt idx="16593">
                  <c:v>1.7625000000000001E-14</c:v>
                </c:pt>
                <c:pt idx="16594">
                  <c:v>2.4995399999999999E-14</c:v>
                </c:pt>
                <c:pt idx="16595">
                  <c:v>2.4995399999999999E-14</c:v>
                </c:pt>
                <c:pt idx="16596">
                  <c:v>1.7893200000000001E-14</c:v>
                </c:pt>
                <c:pt idx="16597">
                  <c:v>1.7893200000000001E-14</c:v>
                </c:pt>
                <c:pt idx="16598">
                  <c:v>1.8181799999999999E-14</c:v>
                </c:pt>
                <c:pt idx="16599">
                  <c:v>1.8181799999999999E-14</c:v>
                </c:pt>
                <c:pt idx="16600">
                  <c:v>1.5745100000000001E-14</c:v>
                </c:pt>
                <c:pt idx="16601">
                  <c:v>1.5745100000000001E-14</c:v>
                </c:pt>
                <c:pt idx="16602">
                  <c:v>1.92779E-14</c:v>
                </c:pt>
                <c:pt idx="16603">
                  <c:v>1.92779E-14</c:v>
                </c:pt>
                <c:pt idx="16604">
                  <c:v>8.7409599999999999E-14</c:v>
                </c:pt>
                <c:pt idx="16605">
                  <c:v>8.7409599999999999E-14</c:v>
                </c:pt>
                <c:pt idx="16606">
                  <c:v>1.7295199999999999E-14</c:v>
                </c:pt>
                <c:pt idx="16607">
                  <c:v>1.7295199999999999E-14</c:v>
                </c:pt>
                <c:pt idx="16608">
                  <c:v>9.2219200000000003E-14</c:v>
                </c:pt>
                <c:pt idx="16609">
                  <c:v>9.2219200000000003E-14</c:v>
                </c:pt>
                <c:pt idx="16610">
                  <c:v>1.59486E-14</c:v>
                </c:pt>
                <c:pt idx="16611">
                  <c:v>1.59486E-14</c:v>
                </c:pt>
                <c:pt idx="16612">
                  <c:v>1.8244200000000001E-14</c:v>
                </c:pt>
                <c:pt idx="16613">
                  <c:v>1.8244200000000001E-14</c:v>
                </c:pt>
                <c:pt idx="16614">
                  <c:v>1.7926100000000001E-14</c:v>
                </c:pt>
                <c:pt idx="16615">
                  <c:v>1.7926100000000001E-14</c:v>
                </c:pt>
                <c:pt idx="16616">
                  <c:v>1.9388499999999999E-14</c:v>
                </c:pt>
                <c:pt idx="16617">
                  <c:v>1.9388499999999999E-14</c:v>
                </c:pt>
                <c:pt idx="16618">
                  <c:v>2.0926000000000002E-12</c:v>
                </c:pt>
                <c:pt idx="16619">
                  <c:v>2.0926000000000002E-12</c:v>
                </c:pt>
                <c:pt idx="16620">
                  <c:v>1.5778800000000002E-14</c:v>
                </c:pt>
                <c:pt idx="16621">
                  <c:v>1.5778800000000002E-14</c:v>
                </c:pt>
                <c:pt idx="16622">
                  <c:v>1.6900699999999999E-14</c:v>
                </c:pt>
                <c:pt idx="16623">
                  <c:v>1.6900699999999999E-14</c:v>
                </c:pt>
                <c:pt idx="16624">
                  <c:v>1.8117500000000001E-14</c:v>
                </c:pt>
                <c:pt idx="16625">
                  <c:v>1.8117500000000001E-14</c:v>
                </c:pt>
                <c:pt idx="16626">
                  <c:v>1.81551E-14</c:v>
                </c:pt>
                <c:pt idx="16627">
                  <c:v>1.81551E-14</c:v>
                </c:pt>
                <c:pt idx="16628">
                  <c:v>1.8767699999999999E-14</c:v>
                </c:pt>
                <c:pt idx="16629">
                  <c:v>1.8767699999999999E-14</c:v>
                </c:pt>
                <c:pt idx="16630">
                  <c:v>1.6560799999999999E-14</c:v>
                </c:pt>
                <c:pt idx="16631">
                  <c:v>1.6560799999999999E-14</c:v>
                </c:pt>
                <c:pt idx="16632">
                  <c:v>1.99568E-14</c:v>
                </c:pt>
                <c:pt idx="16633">
                  <c:v>1.99568E-14</c:v>
                </c:pt>
                <c:pt idx="16634">
                  <c:v>7.8232099999999999E-14</c:v>
                </c:pt>
                <c:pt idx="16635">
                  <c:v>7.8232099999999999E-14</c:v>
                </c:pt>
                <c:pt idx="16636">
                  <c:v>1.85646E-14</c:v>
                </c:pt>
                <c:pt idx="16637">
                  <c:v>1.85646E-14</c:v>
                </c:pt>
                <c:pt idx="16638">
                  <c:v>2.09896E-14</c:v>
                </c:pt>
                <c:pt idx="16639">
                  <c:v>2.09896E-14</c:v>
                </c:pt>
                <c:pt idx="16640">
                  <c:v>1.7770500000000001E-14</c:v>
                </c:pt>
                <c:pt idx="16641">
                  <c:v>1.7770500000000001E-14</c:v>
                </c:pt>
                <c:pt idx="16642">
                  <c:v>2.23112E-14</c:v>
                </c:pt>
                <c:pt idx="16643">
                  <c:v>2.23112E-14</c:v>
                </c:pt>
                <c:pt idx="16644">
                  <c:v>1.53746E-14</c:v>
                </c:pt>
                <c:pt idx="16645">
                  <c:v>1.53746E-14</c:v>
                </c:pt>
                <c:pt idx="16646">
                  <c:v>1.7014700000000001E-14</c:v>
                </c:pt>
                <c:pt idx="16647">
                  <c:v>1.7014700000000001E-14</c:v>
                </c:pt>
                <c:pt idx="16648">
                  <c:v>1.4718800000000001E-14</c:v>
                </c:pt>
                <c:pt idx="16649">
                  <c:v>1.4718800000000001E-14</c:v>
                </c:pt>
                <c:pt idx="16650">
                  <c:v>1.75125E-14</c:v>
                </c:pt>
                <c:pt idx="16651">
                  <c:v>1.75125E-14</c:v>
                </c:pt>
                <c:pt idx="16652">
                  <c:v>9.3918200000000001E-14</c:v>
                </c:pt>
                <c:pt idx="16653">
                  <c:v>9.3918200000000001E-14</c:v>
                </c:pt>
                <c:pt idx="16654">
                  <c:v>1.6539300000000001E-14</c:v>
                </c:pt>
                <c:pt idx="16655">
                  <c:v>1.6539300000000001E-14</c:v>
                </c:pt>
                <c:pt idx="16656">
                  <c:v>1.4849000000000001E-14</c:v>
                </c:pt>
                <c:pt idx="16657">
                  <c:v>1.4849000000000001E-14</c:v>
                </c:pt>
                <c:pt idx="16658">
                  <c:v>1.7206199999999999E-14</c:v>
                </c:pt>
                <c:pt idx="16659">
                  <c:v>1.7206199999999999E-14</c:v>
                </c:pt>
                <c:pt idx="16660">
                  <c:v>1.7521199999999999E-14</c:v>
                </c:pt>
                <c:pt idx="16661">
                  <c:v>1.7521199999999999E-14</c:v>
                </c:pt>
                <c:pt idx="16662">
                  <c:v>1.7641099999999999E-14</c:v>
                </c:pt>
                <c:pt idx="16663">
                  <c:v>1.7641099999999999E-14</c:v>
                </c:pt>
                <c:pt idx="16664">
                  <c:v>1.70724E-14</c:v>
                </c:pt>
                <c:pt idx="16665">
                  <c:v>1.70724E-14</c:v>
                </c:pt>
                <c:pt idx="16666">
                  <c:v>1.8969E-14</c:v>
                </c:pt>
                <c:pt idx="16667">
                  <c:v>1.8969E-14</c:v>
                </c:pt>
                <c:pt idx="16668">
                  <c:v>1.5712E-14</c:v>
                </c:pt>
                <c:pt idx="16669">
                  <c:v>1.5712E-14</c:v>
                </c:pt>
                <c:pt idx="16670">
                  <c:v>1.6216400000000001E-14</c:v>
                </c:pt>
                <c:pt idx="16671">
                  <c:v>1.6216400000000001E-14</c:v>
                </c:pt>
                <c:pt idx="16672">
                  <c:v>1.0195500000000001E-13</c:v>
                </c:pt>
                <c:pt idx="16673">
                  <c:v>1.0195500000000001E-13</c:v>
                </c:pt>
                <c:pt idx="16674">
                  <c:v>1.6735000000000001E-14</c:v>
                </c:pt>
                <c:pt idx="16675">
                  <c:v>1.6735000000000001E-14</c:v>
                </c:pt>
                <c:pt idx="16676">
                  <c:v>1.9662300000000001E-14</c:v>
                </c:pt>
                <c:pt idx="16677">
                  <c:v>1.9662300000000001E-14</c:v>
                </c:pt>
                <c:pt idx="16678">
                  <c:v>1.85856E-14</c:v>
                </c:pt>
                <c:pt idx="16679">
                  <c:v>1.85856E-14</c:v>
                </c:pt>
                <c:pt idx="16680">
                  <c:v>1.7789299999999999E-14</c:v>
                </c:pt>
                <c:pt idx="16681">
                  <c:v>1.7789299999999999E-14</c:v>
                </c:pt>
                <c:pt idx="16682">
                  <c:v>1.7510500000000001E-14</c:v>
                </c:pt>
                <c:pt idx="16683">
                  <c:v>1.7510500000000001E-14</c:v>
                </c:pt>
                <c:pt idx="16684">
                  <c:v>1.9980199999999999E-14</c:v>
                </c:pt>
                <c:pt idx="16685">
                  <c:v>1.9980199999999999E-14</c:v>
                </c:pt>
                <c:pt idx="16686">
                  <c:v>1.9043100000000001E-14</c:v>
                </c:pt>
                <c:pt idx="16687">
                  <c:v>1.9043100000000001E-14</c:v>
                </c:pt>
                <c:pt idx="16688">
                  <c:v>1.6100699999999999E-14</c:v>
                </c:pt>
                <c:pt idx="16689">
                  <c:v>1.6100699999999999E-14</c:v>
                </c:pt>
                <c:pt idx="16690">
                  <c:v>1.9150299999999999E-14</c:v>
                </c:pt>
                <c:pt idx="16691">
                  <c:v>1.9150299999999999E-14</c:v>
                </c:pt>
                <c:pt idx="16692">
                  <c:v>2.1317699999999998E-14</c:v>
                </c:pt>
                <c:pt idx="16693">
                  <c:v>2.1317699999999998E-14</c:v>
                </c:pt>
                <c:pt idx="16694">
                  <c:v>1.5022799999999999E-14</c:v>
                </c:pt>
                <c:pt idx="16695">
                  <c:v>1.5022799999999999E-14</c:v>
                </c:pt>
                <c:pt idx="16696">
                  <c:v>1.9809899999999999E-14</c:v>
                </c:pt>
                <c:pt idx="16697">
                  <c:v>1.9809899999999999E-14</c:v>
                </c:pt>
                <c:pt idx="16698">
                  <c:v>1.6669199999999999E-14</c:v>
                </c:pt>
                <c:pt idx="16699">
                  <c:v>1.6669199999999999E-14</c:v>
                </c:pt>
                <c:pt idx="16700">
                  <c:v>1.86009E-14</c:v>
                </c:pt>
                <c:pt idx="16701">
                  <c:v>1.86009E-14</c:v>
                </c:pt>
                <c:pt idx="16702">
                  <c:v>1.7633299999999999E-14</c:v>
                </c:pt>
                <c:pt idx="16703">
                  <c:v>1.7633299999999999E-14</c:v>
                </c:pt>
                <c:pt idx="16704">
                  <c:v>1.7922499999999999E-14</c:v>
                </c:pt>
                <c:pt idx="16705">
                  <c:v>1.7922499999999999E-14</c:v>
                </c:pt>
                <c:pt idx="16706">
                  <c:v>7.8085200000000004E-14</c:v>
                </c:pt>
                <c:pt idx="16707">
                  <c:v>7.8085200000000004E-14</c:v>
                </c:pt>
                <c:pt idx="16708">
                  <c:v>1.8239500000000001E-14</c:v>
                </c:pt>
                <c:pt idx="16709">
                  <c:v>1.8239500000000001E-14</c:v>
                </c:pt>
                <c:pt idx="16710">
                  <c:v>1.6417099999999999E-14</c:v>
                </c:pt>
                <c:pt idx="16711">
                  <c:v>1.6417099999999999E-14</c:v>
                </c:pt>
                <c:pt idx="16712">
                  <c:v>1.8491300000000001E-14</c:v>
                </c:pt>
                <c:pt idx="16713">
                  <c:v>1.8491300000000001E-14</c:v>
                </c:pt>
                <c:pt idx="16714">
                  <c:v>1.5960600000000001E-14</c:v>
                </c:pt>
                <c:pt idx="16715">
                  <c:v>1.5960600000000001E-14</c:v>
                </c:pt>
                <c:pt idx="16716">
                  <c:v>1.7069899999999999E-14</c:v>
                </c:pt>
                <c:pt idx="16717">
                  <c:v>1.7069899999999999E-14</c:v>
                </c:pt>
                <c:pt idx="16718">
                  <c:v>1.8255400000000001E-14</c:v>
                </c:pt>
                <c:pt idx="16719">
                  <c:v>1.8255400000000001E-14</c:v>
                </c:pt>
                <c:pt idx="16720">
                  <c:v>1.71573E-14</c:v>
                </c:pt>
                <c:pt idx="16721">
                  <c:v>1.71573E-14</c:v>
                </c:pt>
                <c:pt idx="16722">
                  <c:v>1.5484100000000001E-14</c:v>
                </c:pt>
                <c:pt idx="16723">
                  <c:v>1.5484100000000001E-14</c:v>
                </c:pt>
                <c:pt idx="16724">
                  <c:v>1.6400399999999999E-14</c:v>
                </c:pt>
                <c:pt idx="16725">
                  <c:v>1.6400399999999999E-14</c:v>
                </c:pt>
                <c:pt idx="16726">
                  <c:v>1.8497100000000002E-14</c:v>
                </c:pt>
                <c:pt idx="16727">
                  <c:v>1.8497100000000002E-14</c:v>
                </c:pt>
                <c:pt idx="16728">
                  <c:v>1.78897E-14</c:v>
                </c:pt>
                <c:pt idx="16729">
                  <c:v>1.78897E-14</c:v>
                </c:pt>
                <c:pt idx="16730">
                  <c:v>1.8759100000000001E-14</c:v>
                </c:pt>
                <c:pt idx="16731">
                  <c:v>1.8759100000000001E-14</c:v>
                </c:pt>
                <c:pt idx="16732">
                  <c:v>1.70642E-14</c:v>
                </c:pt>
                <c:pt idx="16733">
                  <c:v>1.70642E-14</c:v>
                </c:pt>
                <c:pt idx="16734">
                  <c:v>1.8722499999999999E-14</c:v>
                </c:pt>
                <c:pt idx="16735">
                  <c:v>1.8722499999999999E-14</c:v>
                </c:pt>
                <c:pt idx="16736">
                  <c:v>1.39253E-11</c:v>
                </c:pt>
                <c:pt idx="16737">
                  <c:v>1.39253E-11</c:v>
                </c:pt>
                <c:pt idx="16738">
                  <c:v>1.6640900000000001E-14</c:v>
                </c:pt>
                <c:pt idx="16739">
                  <c:v>1.6640900000000001E-14</c:v>
                </c:pt>
                <c:pt idx="16740">
                  <c:v>6.0641199999999998E-13</c:v>
                </c:pt>
                <c:pt idx="16741">
                  <c:v>6.0641199999999998E-13</c:v>
                </c:pt>
                <c:pt idx="16742">
                  <c:v>3.4691400000000002E-13</c:v>
                </c:pt>
                <c:pt idx="16743">
                  <c:v>3.4691400000000002E-13</c:v>
                </c:pt>
                <c:pt idx="16744">
                  <c:v>1.78543E-14</c:v>
                </c:pt>
                <c:pt idx="16745">
                  <c:v>1.78543E-14</c:v>
                </c:pt>
                <c:pt idx="16746">
                  <c:v>1.7364700000000001E-14</c:v>
                </c:pt>
                <c:pt idx="16747">
                  <c:v>1.7364700000000001E-14</c:v>
                </c:pt>
                <c:pt idx="16748">
                  <c:v>1.6982400000000001E-14</c:v>
                </c:pt>
                <c:pt idx="16749">
                  <c:v>1.6982400000000001E-14</c:v>
                </c:pt>
                <c:pt idx="16750">
                  <c:v>1.6610000000000001E-14</c:v>
                </c:pt>
                <c:pt idx="16751">
                  <c:v>1.6610000000000001E-14</c:v>
                </c:pt>
                <c:pt idx="16752">
                  <c:v>1.8014E-14</c:v>
                </c:pt>
                <c:pt idx="16753">
                  <c:v>1.8014E-14</c:v>
                </c:pt>
                <c:pt idx="16754">
                  <c:v>1.6383099999999999E-13</c:v>
                </c:pt>
                <c:pt idx="16755">
                  <c:v>1.6383099999999999E-13</c:v>
                </c:pt>
                <c:pt idx="16756">
                  <c:v>1.7836700000000001E-14</c:v>
                </c:pt>
                <c:pt idx="16757">
                  <c:v>1.7836700000000001E-14</c:v>
                </c:pt>
                <c:pt idx="16758">
                  <c:v>1.6491199999999999E-14</c:v>
                </c:pt>
                <c:pt idx="16759">
                  <c:v>1.6491199999999999E-14</c:v>
                </c:pt>
                <c:pt idx="16760">
                  <c:v>1.6172099999999999E-14</c:v>
                </c:pt>
                <c:pt idx="16761">
                  <c:v>1.6172099999999999E-14</c:v>
                </c:pt>
                <c:pt idx="16762">
                  <c:v>1.64114E-14</c:v>
                </c:pt>
                <c:pt idx="16763">
                  <c:v>1.64114E-14</c:v>
                </c:pt>
                <c:pt idx="16764">
                  <c:v>1.6579400000000001E-14</c:v>
                </c:pt>
                <c:pt idx="16765">
                  <c:v>1.6579400000000001E-14</c:v>
                </c:pt>
                <c:pt idx="16766">
                  <c:v>1.69432E-14</c:v>
                </c:pt>
                <c:pt idx="16767">
                  <c:v>1.69432E-14</c:v>
                </c:pt>
                <c:pt idx="16768">
                  <c:v>1.73041E-14</c:v>
                </c:pt>
                <c:pt idx="16769">
                  <c:v>1.73041E-14</c:v>
                </c:pt>
                <c:pt idx="16770">
                  <c:v>1.6081699999999999E-14</c:v>
                </c:pt>
                <c:pt idx="16771">
                  <c:v>1.6081699999999999E-14</c:v>
                </c:pt>
                <c:pt idx="16772">
                  <c:v>1.6632499999999999E-14</c:v>
                </c:pt>
                <c:pt idx="16773">
                  <c:v>1.6632499999999999E-14</c:v>
                </c:pt>
                <c:pt idx="16774">
                  <c:v>6.4524900000000001E-14</c:v>
                </c:pt>
                <c:pt idx="16775">
                  <c:v>6.4524900000000001E-14</c:v>
                </c:pt>
                <c:pt idx="16776">
                  <c:v>1.4275799999999999E-14</c:v>
                </c:pt>
                <c:pt idx="16777">
                  <c:v>1.4275799999999999E-14</c:v>
                </c:pt>
                <c:pt idx="16778">
                  <c:v>1.6918200000000001E-14</c:v>
                </c:pt>
                <c:pt idx="16779">
                  <c:v>1.6918200000000001E-14</c:v>
                </c:pt>
                <c:pt idx="16780">
                  <c:v>1.6450399999999999E-14</c:v>
                </c:pt>
                <c:pt idx="16781">
                  <c:v>1.6450399999999999E-14</c:v>
                </c:pt>
                <c:pt idx="16782">
                  <c:v>1.7855199999999999E-14</c:v>
                </c:pt>
                <c:pt idx="16783">
                  <c:v>1.7855199999999999E-14</c:v>
                </c:pt>
                <c:pt idx="16784">
                  <c:v>1.6196799999999998E-14</c:v>
                </c:pt>
                <c:pt idx="16785">
                  <c:v>1.6196799999999998E-14</c:v>
                </c:pt>
                <c:pt idx="16786">
                  <c:v>1.7812399999999999E-14</c:v>
                </c:pt>
                <c:pt idx="16787">
                  <c:v>1.7812399999999999E-14</c:v>
                </c:pt>
                <c:pt idx="16788">
                  <c:v>1.7739299999999999E-14</c:v>
                </c:pt>
                <c:pt idx="16789">
                  <c:v>1.7739299999999999E-14</c:v>
                </c:pt>
                <c:pt idx="16790">
                  <c:v>1.7760099999999999E-14</c:v>
                </c:pt>
                <c:pt idx="16791">
                  <c:v>1.7760099999999999E-14</c:v>
                </c:pt>
                <c:pt idx="16792">
                  <c:v>8.6745400000000004E-14</c:v>
                </c:pt>
                <c:pt idx="16793">
                  <c:v>8.6745400000000004E-14</c:v>
                </c:pt>
                <c:pt idx="16794">
                  <c:v>1.5602099999999998E-14</c:v>
                </c:pt>
                <c:pt idx="16795">
                  <c:v>1.5602099999999998E-14</c:v>
                </c:pt>
                <c:pt idx="16796">
                  <c:v>1.6149800000000001E-14</c:v>
                </c:pt>
                <c:pt idx="16797">
                  <c:v>1.6149800000000001E-14</c:v>
                </c:pt>
                <c:pt idx="16798">
                  <c:v>1.6363399999999999E-14</c:v>
                </c:pt>
                <c:pt idx="16799">
                  <c:v>1.6363399999999999E-14</c:v>
                </c:pt>
                <c:pt idx="16800">
                  <c:v>1.63023E-14</c:v>
                </c:pt>
                <c:pt idx="16801">
                  <c:v>1.63023E-14</c:v>
                </c:pt>
                <c:pt idx="16802">
                  <c:v>1.44142E-14</c:v>
                </c:pt>
                <c:pt idx="16803">
                  <c:v>1.44142E-14</c:v>
                </c:pt>
                <c:pt idx="16804">
                  <c:v>1.6996099999999999E-14</c:v>
                </c:pt>
                <c:pt idx="16805">
                  <c:v>1.6996099999999999E-14</c:v>
                </c:pt>
                <c:pt idx="16806">
                  <c:v>1.60655E-14</c:v>
                </c:pt>
                <c:pt idx="16807">
                  <c:v>1.60655E-14</c:v>
                </c:pt>
                <c:pt idx="16808">
                  <c:v>1.7036199999999999E-14</c:v>
                </c:pt>
                <c:pt idx="16809">
                  <c:v>1.7036199999999999E-14</c:v>
                </c:pt>
                <c:pt idx="16810">
                  <c:v>1.72912E-14</c:v>
                </c:pt>
                <c:pt idx="16811">
                  <c:v>1.72912E-14</c:v>
                </c:pt>
                <c:pt idx="16812">
                  <c:v>1.60719E-14</c:v>
                </c:pt>
                <c:pt idx="16813">
                  <c:v>1.60719E-14</c:v>
                </c:pt>
                <c:pt idx="16814">
                  <c:v>1.6178100000000002E-14</c:v>
                </c:pt>
                <c:pt idx="16815">
                  <c:v>1.6178100000000002E-14</c:v>
                </c:pt>
                <c:pt idx="16816">
                  <c:v>1.4709300000000001E-14</c:v>
                </c:pt>
                <c:pt idx="16817">
                  <c:v>1.4709300000000001E-14</c:v>
                </c:pt>
                <c:pt idx="16818">
                  <c:v>1.5538999999999999E-14</c:v>
                </c:pt>
                <c:pt idx="16819">
                  <c:v>1.5538999999999999E-14</c:v>
                </c:pt>
                <c:pt idx="16820">
                  <c:v>1.7515300000000001E-14</c:v>
                </c:pt>
                <c:pt idx="16821">
                  <c:v>1.7515300000000001E-14</c:v>
                </c:pt>
                <c:pt idx="16822">
                  <c:v>1.6216800000000001E-14</c:v>
                </c:pt>
                <c:pt idx="16823">
                  <c:v>1.6216800000000001E-14</c:v>
                </c:pt>
                <c:pt idx="16824">
                  <c:v>1.5962399999999999E-14</c:v>
                </c:pt>
                <c:pt idx="16825">
                  <c:v>1.5962399999999999E-14</c:v>
                </c:pt>
                <c:pt idx="16826">
                  <c:v>1.5941299999999999E-14</c:v>
                </c:pt>
                <c:pt idx="16827">
                  <c:v>1.5941299999999999E-14</c:v>
                </c:pt>
                <c:pt idx="16828">
                  <c:v>1.54429E-14</c:v>
                </c:pt>
                <c:pt idx="16829">
                  <c:v>1.54429E-14</c:v>
                </c:pt>
                <c:pt idx="16830">
                  <c:v>1.5551800000000002E-14</c:v>
                </c:pt>
                <c:pt idx="16831">
                  <c:v>1.5551800000000002E-14</c:v>
                </c:pt>
                <c:pt idx="16832">
                  <c:v>1.61222E-14</c:v>
                </c:pt>
                <c:pt idx="16833">
                  <c:v>1.61222E-14</c:v>
                </c:pt>
                <c:pt idx="16834">
                  <c:v>1.6261700000000002E-14</c:v>
                </c:pt>
                <c:pt idx="16835">
                  <c:v>1.6261700000000002E-14</c:v>
                </c:pt>
                <c:pt idx="16836">
                  <c:v>1.6157300000000001E-14</c:v>
                </c:pt>
                <c:pt idx="16837">
                  <c:v>1.6157300000000001E-14</c:v>
                </c:pt>
                <c:pt idx="16838">
                  <c:v>1.9013399999999999E-14</c:v>
                </c:pt>
                <c:pt idx="16839">
                  <c:v>1.9013399999999999E-14</c:v>
                </c:pt>
                <c:pt idx="16840">
                  <c:v>1.64566E-14</c:v>
                </c:pt>
                <c:pt idx="16841">
                  <c:v>1.64566E-14</c:v>
                </c:pt>
                <c:pt idx="16842">
                  <c:v>1.48645E-14</c:v>
                </c:pt>
                <c:pt idx="16843">
                  <c:v>1.48645E-14</c:v>
                </c:pt>
                <c:pt idx="16844">
                  <c:v>1.64464E-14</c:v>
                </c:pt>
                <c:pt idx="16845">
                  <c:v>1.64464E-14</c:v>
                </c:pt>
                <c:pt idx="16846">
                  <c:v>1.5657400000000001E-14</c:v>
                </c:pt>
                <c:pt idx="16847">
                  <c:v>1.5657400000000001E-14</c:v>
                </c:pt>
                <c:pt idx="16848">
                  <c:v>1.61997E-14</c:v>
                </c:pt>
                <c:pt idx="16849">
                  <c:v>1.61997E-14</c:v>
                </c:pt>
                <c:pt idx="16850">
                  <c:v>1.60009E-14</c:v>
                </c:pt>
                <c:pt idx="16851">
                  <c:v>1.60009E-14</c:v>
                </c:pt>
                <c:pt idx="16852">
                  <c:v>1.8474099999999999E-14</c:v>
                </c:pt>
                <c:pt idx="16853">
                  <c:v>1.8474099999999999E-14</c:v>
                </c:pt>
                <c:pt idx="16854">
                  <c:v>1.8363100000000001E-14</c:v>
                </c:pt>
                <c:pt idx="16855">
                  <c:v>1.8363100000000001E-14</c:v>
                </c:pt>
                <c:pt idx="16856">
                  <c:v>1.6407599999999999E-14</c:v>
                </c:pt>
                <c:pt idx="16857">
                  <c:v>1.6407599999999999E-14</c:v>
                </c:pt>
                <c:pt idx="16858">
                  <c:v>1.6076100000000001E-14</c:v>
                </c:pt>
                <c:pt idx="16859">
                  <c:v>1.6076100000000001E-14</c:v>
                </c:pt>
                <c:pt idx="16860">
                  <c:v>1.96208E-14</c:v>
                </c:pt>
                <c:pt idx="16861">
                  <c:v>1.96208E-14</c:v>
                </c:pt>
                <c:pt idx="16862">
                  <c:v>1.7198900000000001E-14</c:v>
                </c:pt>
                <c:pt idx="16863">
                  <c:v>1.7198900000000001E-14</c:v>
                </c:pt>
                <c:pt idx="16864">
                  <c:v>1.5578999999999999E-14</c:v>
                </c:pt>
                <c:pt idx="16865">
                  <c:v>1.5578999999999999E-14</c:v>
                </c:pt>
                <c:pt idx="16866">
                  <c:v>1.5920599999999999E-14</c:v>
                </c:pt>
                <c:pt idx="16867">
                  <c:v>1.5920599999999999E-14</c:v>
                </c:pt>
                <c:pt idx="16868">
                  <c:v>1.66088E-14</c:v>
                </c:pt>
                <c:pt idx="16869">
                  <c:v>1.66088E-14</c:v>
                </c:pt>
                <c:pt idx="16870">
                  <c:v>1.4253900000000001E-14</c:v>
                </c:pt>
                <c:pt idx="16871">
                  <c:v>1.4253900000000001E-14</c:v>
                </c:pt>
                <c:pt idx="16872">
                  <c:v>1.66428E-14</c:v>
                </c:pt>
                <c:pt idx="16873">
                  <c:v>1.66428E-14</c:v>
                </c:pt>
                <c:pt idx="16874">
                  <c:v>1.5283600000000001E-14</c:v>
                </c:pt>
                <c:pt idx="16875">
                  <c:v>1.5283600000000001E-14</c:v>
                </c:pt>
                <c:pt idx="16876">
                  <c:v>2.2885699999999999E-14</c:v>
                </c:pt>
                <c:pt idx="16877">
                  <c:v>2.2885699999999999E-14</c:v>
                </c:pt>
                <c:pt idx="16878">
                  <c:v>1.6662600000000001E-14</c:v>
                </c:pt>
                <c:pt idx="16879">
                  <c:v>1.6662600000000001E-14</c:v>
                </c:pt>
                <c:pt idx="16880">
                  <c:v>1.73514E-14</c:v>
                </c:pt>
                <c:pt idx="16881">
                  <c:v>1.73514E-14</c:v>
                </c:pt>
                <c:pt idx="16882">
                  <c:v>1.75825E-14</c:v>
                </c:pt>
                <c:pt idx="16883">
                  <c:v>1.75825E-14</c:v>
                </c:pt>
                <c:pt idx="16884">
                  <c:v>1.5451899999999999E-14</c:v>
                </c:pt>
                <c:pt idx="16885">
                  <c:v>1.5451899999999999E-14</c:v>
                </c:pt>
                <c:pt idx="16886">
                  <c:v>1.6846599999999999E-14</c:v>
                </c:pt>
                <c:pt idx="16887">
                  <c:v>1.6846599999999999E-14</c:v>
                </c:pt>
                <c:pt idx="16888">
                  <c:v>1.74465E-14</c:v>
                </c:pt>
                <c:pt idx="16889">
                  <c:v>1.74465E-14</c:v>
                </c:pt>
                <c:pt idx="16890">
                  <c:v>1.5511700000000002E-14</c:v>
                </c:pt>
                <c:pt idx="16891">
                  <c:v>1.5511700000000002E-14</c:v>
                </c:pt>
                <c:pt idx="16892">
                  <c:v>1.8823300000000001E-14</c:v>
                </c:pt>
                <c:pt idx="16893">
                  <c:v>1.8823300000000001E-14</c:v>
                </c:pt>
                <c:pt idx="16894">
                  <c:v>1.6525499999999999E-14</c:v>
                </c:pt>
                <c:pt idx="16895">
                  <c:v>1.6525499999999999E-14</c:v>
                </c:pt>
                <c:pt idx="16896">
                  <c:v>1.6713399999999999E-14</c:v>
                </c:pt>
                <c:pt idx="16897">
                  <c:v>1.6713399999999999E-14</c:v>
                </c:pt>
                <c:pt idx="16898">
                  <c:v>1.6243600000000001E-14</c:v>
                </c:pt>
                <c:pt idx="16899">
                  <c:v>1.6243600000000001E-14</c:v>
                </c:pt>
                <c:pt idx="16900">
                  <c:v>2.1315999999999998E-14</c:v>
                </c:pt>
                <c:pt idx="16901">
                  <c:v>2.1315999999999998E-14</c:v>
                </c:pt>
                <c:pt idx="16902">
                  <c:v>1.51656E-14</c:v>
                </c:pt>
                <c:pt idx="16903">
                  <c:v>1.51656E-14</c:v>
                </c:pt>
                <c:pt idx="16904">
                  <c:v>1.62874E-14</c:v>
                </c:pt>
                <c:pt idx="16905">
                  <c:v>1.62874E-14</c:v>
                </c:pt>
                <c:pt idx="16906">
                  <c:v>1.6525300000000001E-14</c:v>
                </c:pt>
                <c:pt idx="16907">
                  <c:v>1.6525300000000001E-14</c:v>
                </c:pt>
                <c:pt idx="16908">
                  <c:v>1.88476E-14</c:v>
                </c:pt>
                <c:pt idx="16909">
                  <c:v>1.88476E-14</c:v>
                </c:pt>
                <c:pt idx="16910">
                  <c:v>2.0058200000000001E-14</c:v>
                </c:pt>
                <c:pt idx="16911">
                  <c:v>2.0058200000000001E-14</c:v>
                </c:pt>
                <c:pt idx="16912">
                  <c:v>1.5042799999999999E-14</c:v>
                </c:pt>
                <c:pt idx="16913">
                  <c:v>1.5042799999999999E-14</c:v>
                </c:pt>
                <c:pt idx="16914">
                  <c:v>1.86149E-14</c:v>
                </c:pt>
                <c:pt idx="16915">
                  <c:v>1.86149E-14</c:v>
                </c:pt>
                <c:pt idx="16916">
                  <c:v>1.6711399999999999E-14</c:v>
                </c:pt>
                <c:pt idx="16917">
                  <c:v>1.6711399999999999E-14</c:v>
                </c:pt>
                <c:pt idx="16918">
                  <c:v>1.6653100000000001E-14</c:v>
                </c:pt>
                <c:pt idx="16919">
                  <c:v>1.6653100000000001E-14</c:v>
                </c:pt>
                <c:pt idx="16920">
                  <c:v>1.71658E-14</c:v>
                </c:pt>
                <c:pt idx="16921">
                  <c:v>1.71658E-14</c:v>
                </c:pt>
                <c:pt idx="16922">
                  <c:v>1.5913700000000001E-14</c:v>
                </c:pt>
                <c:pt idx="16923">
                  <c:v>1.5913700000000001E-14</c:v>
                </c:pt>
                <c:pt idx="16924">
                  <c:v>1.7049099999999999E-14</c:v>
                </c:pt>
                <c:pt idx="16925">
                  <c:v>1.7049099999999999E-14</c:v>
                </c:pt>
                <c:pt idx="16926">
                  <c:v>1.6121300000000001E-14</c:v>
                </c:pt>
                <c:pt idx="16927">
                  <c:v>1.6121300000000001E-14</c:v>
                </c:pt>
                <c:pt idx="16928">
                  <c:v>1.7435899999999999E-14</c:v>
                </c:pt>
                <c:pt idx="16929">
                  <c:v>1.7435899999999999E-14</c:v>
                </c:pt>
                <c:pt idx="16930">
                  <c:v>2.1639800000000001E-14</c:v>
                </c:pt>
                <c:pt idx="16931">
                  <c:v>2.1639800000000001E-14</c:v>
                </c:pt>
                <c:pt idx="16932">
                  <c:v>1.8347900000000001E-14</c:v>
                </c:pt>
                <c:pt idx="16933">
                  <c:v>1.8347900000000001E-14</c:v>
                </c:pt>
                <c:pt idx="16934">
                  <c:v>1.6981700000000001E-14</c:v>
                </c:pt>
                <c:pt idx="16935">
                  <c:v>1.6981700000000001E-14</c:v>
                </c:pt>
                <c:pt idx="16936">
                  <c:v>1.6118999999999999E-14</c:v>
                </c:pt>
                <c:pt idx="16937">
                  <c:v>1.6118999999999999E-14</c:v>
                </c:pt>
                <c:pt idx="16938">
                  <c:v>1.6483999999999999E-14</c:v>
                </c:pt>
                <c:pt idx="16939">
                  <c:v>1.6483999999999999E-14</c:v>
                </c:pt>
                <c:pt idx="16940">
                  <c:v>1.9333499999999999E-14</c:v>
                </c:pt>
                <c:pt idx="16941">
                  <c:v>1.9333499999999999E-14</c:v>
                </c:pt>
                <c:pt idx="16942">
                  <c:v>3.1247300000000001E-11</c:v>
                </c:pt>
                <c:pt idx="16943">
                  <c:v>3.1247300000000001E-11</c:v>
                </c:pt>
                <c:pt idx="16944">
                  <c:v>1.66197E-14</c:v>
                </c:pt>
                <c:pt idx="16945">
                  <c:v>1.66197E-14</c:v>
                </c:pt>
                <c:pt idx="16946">
                  <c:v>1.57477E-14</c:v>
                </c:pt>
                <c:pt idx="16947">
                  <c:v>1.57477E-14</c:v>
                </c:pt>
                <c:pt idx="16948">
                  <c:v>1.50735E-14</c:v>
                </c:pt>
                <c:pt idx="16949">
                  <c:v>1.50735E-14</c:v>
                </c:pt>
                <c:pt idx="16950">
                  <c:v>1.5295900000000001E-14</c:v>
                </c:pt>
                <c:pt idx="16951">
                  <c:v>1.5295900000000001E-14</c:v>
                </c:pt>
                <c:pt idx="16952">
                  <c:v>1.8815299999999999E-14</c:v>
                </c:pt>
                <c:pt idx="16953">
                  <c:v>1.8815299999999999E-14</c:v>
                </c:pt>
                <c:pt idx="16954">
                  <c:v>1.6196100000000001E-14</c:v>
                </c:pt>
                <c:pt idx="16955">
                  <c:v>1.6196100000000001E-14</c:v>
                </c:pt>
                <c:pt idx="16956">
                  <c:v>1.5029499999999999E-14</c:v>
                </c:pt>
                <c:pt idx="16957">
                  <c:v>1.5029499999999999E-14</c:v>
                </c:pt>
                <c:pt idx="16958">
                  <c:v>1.76324E-14</c:v>
                </c:pt>
                <c:pt idx="16959">
                  <c:v>1.76324E-14</c:v>
                </c:pt>
                <c:pt idx="16960">
                  <c:v>1.7674099999999999E-14</c:v>
                </c:pt>
                <c:pt idx="16961">
                  <c:v>1.7674099999999999E-14</c:v>
                </c:pt>
                <c:pt idx="16962">
                  <c:v>1.4653600000000001E-14</c:v>
                </c:pt>
                <c:pt idx="16963">
                  <c:v>1.4653600000000001E-14</c:v>
                </c:pt>
                <c:pt idx="16964">
                  <c:v>1.7259499999999999E-14</c:v>
                </c:pt>
                <c:pt idx="16965">
                  <c:v>1.7259499999999999E-14</c:v>
                </c:pt>
                <c:pt idx="16966">
                  <c:v>1.69776E-14</c:v>
                </c:pt>
                <c:pt idx="16967">
                  <c:v>1.69776E-14</c:v>
                </c:pt>
                <c:pt idx="16968">
                  <c:v>1.5203899999999999E-14</c:v>
                </c:pt>
                <c:pt idx="16969">
                  <c:v>1.5203899999999999E-14</c:v>
                </c:pt>
                <c:pt idx="16970">
                  <c:v>1.7376699999999999E-14</c:v>
                </c:pt>
                <c:pt idx="16971">
                  <c:v>1.7376699999999999E-14</c:v>
                </c:pt>
                <c:pt idx="16972">
                  <c:v>1.7528299999999999E-14</c:v>
                </c:pt>
                <c:pt idx="16973">
                  <c:v>1.7528299999999999E-14</c:v>
                </c:pt>
                <c:pt idx="16974">
                  <c:v>1.5049100000000001E-14</c:v>
                </c:pt>
                <c:pt idx="16975">
                  <c:v>1.5049100000000001E-14</c:v>
                </c:pt>
                <c:pt idx="16976">
                  <c:v>1.6039499999999999E-14</c:v>
                </c:pt>
                <c:pt idx="16977">
                  <c:v>1.6039499999999999E-14</c:v>
                </c:pt>
                <c:pt idx="16978">
                  <c:v>1.64746E-14</c:v>
                </c:pt>
                <c:pt idx="16979">
                  <c:v>1.64746E-14</c:v>
                </c:pt>
                <c:pt idx="16980">
                  <c:v>7.3611299999999995E-14</c:v>
                </c:pt>
                <c:pt idx="16981">
                  <c:v>7.3611299999999995E-14</c:v>
                </c:pt>
                <c:pt idx="16982">
                  <c:v>1.6025100000000001E-14</c:v>
                </c:pt>
                <c:pt idx="16983">
                  <c:v>1.6025100000000001E-14</c:v>
                </c:pt>
                <c:pt idx="16984">
                  <c:v>1.7686299999999999E-14</c:v>
                </c:pt>
                <c:pt idx="16985">
                  <c:v>1.7686299999999999E-14</c:v>
                </c:pt>
                <c:pt idx="16986">
                  <c:v>1.81945E-14</c:v>
                </c:pt>
                <c:pt idx="16987">
                  <c:v>1.81945E-14</c:v>
                </c:pt>
                <c:pt idx="16988">
                  <c:v>1.6522000000000001E-14</c:v>
                </c:pt>
                <c:pt idx="16989">
                  <c:v>1.6522000000000001E-14</c:v>
                </c:pt>
                <c:pt idx="16990">
                  <c:v>1.6411999999999999E-14</c:v>
                </c:pt>
                <c:pt idx="16991">
                  <c:v>1.6411999999999999E-14</c:v>
                </c:pt>
                <c:pt idx="16992">
                  <c:v>6.2852700000000003E-13</c:v>
                </c:pt>
                <c:pt idx="16993">
                  <c:v>6.2852700000000003E-13</c:v>
                </c:pt>
                <c:pt idx="16994">
                  <c:v>1.44258E-14</c:v>
                </c:pt>
                <c:pt idx="16995">
                  <c:v>1.44258E-14</c:v>
                </c:pt>
                <c:pt idx="16996">
                  <c:v>1.6722500000000001E-14</c:v>
                </c:pt>
                <c:pt idx="16997">
                  <c:v>1.6722500000000001E-14</c:v>
                </c:pt>
                <c:pt idx="16998">
                  <c:v>4.6141600000000002E-14</c:v>
                </c:pt>
                <c:pt idx="16999">
                  <c:v>4.6141600000000002E-14</c:v>
                </c:pt>
                <c:pt idx="17000">
                  <c:v>5.1055000000000003E-14</c:v>
                </c:pt>
                <c:pt idx="17001">
                  <c:v>5.1055000000000003E-14</c:v>
                </c:pt>
                <c:pt idx="17002">
                  <c:v>4.6985399999999999E-14</c:v>
                </c:pt>
                <c:pt idx="17003">
                  <c:v>4.6985399999999999E-14</c:v>
                </c:pt>
                <c:pt idx="17004">
                  <c:v>4.84618E-14</c:v>
                </c:pt>
                <c:pt idx="17005">
                  <c:v>4.84618E-14</c:v>
                </c:pt>
                <c:pt idx="17006">
                  <c:v>4.7172199999999998E-14</c:v>
                </c:pt>
                <c:pt idx="17007">
                  <c:v>4.7172199999999998E-14</c:v>
                </c:pt>
                <c:pt idx="17008">
                  <c:v>4.78684E-14</c:v>
                </c:pt>
                <c:pt idx="17009">
                  <c:v>4.78684E-14</c:v>
                </c:pt>
                <c:pt idx="17010">
                  <c:v>4.9627199999999998E-14</c:v>
                </c:pt>
                <c:pt idx="17011">
                  <c:v>4.9627199999999998E-14</c:v>
                </c:pt>
                <c:pt idx="17012">
                  <c:v>4.79649E-14</c:v>
                </c:pt>
                <c:pt idx="17013">
                  <c:v>4.79649E-14</c:v>
                </c:pt>
                <c:pt idx="17014">
                  <c:v>4.8301299999999999E-14</c:v>
                </c:pt>
                <c:pt idx="17015">
                  <c:v>4.8301299999999999E-14</c:v>
                </c:pt>
                <c:pt idx="17016">
                  <c:v>4.7346199999999998E-14</c:v>
                </c:pt>
                <c:pt idx="17017">
                  <c:v>4.7346199999999998E-14</c:v>
                </c:pt>
                <c:pt idx="17018">
                  <c:v>5.0610599999999998E-14</c:v>
                </c:pt>
                <c:pt idx="17019">
                  <c:v>5.0610599999999998E-14</c:v>
                </c:pt>
                <c:pt idx="17020">
                  <c:v>4.8291400000000002E-14</c:v>
                </c:pt>
                <c:pt idx="17021">
                  <c:v>4.8291400000000002E-14</c:v>
                </c:pt>
                <c:pt idx="17022">
                  <c:v>4.9251800000000002E-14</c:v>
                </c:pt>
                <c:pt idx="17023">
                  <c:v>4.9251800000000002E-14</c:v>
                </c:pt>
                <c:pt idx="17024">
                  <c:v>4.7687900000000002E-14</c:v>
                </c:pt>
                <c:pt idx="17025">
                  <c:v>4.7687900000000002E-14</c:v>
                </c:pt>
                <c:pt idx="17026">
                  <c:v>5.1166699999999999E-14</c:v>
                </c:pt>
                <c:pt idx="17027">
                  <c:v>5.1166699999999999E-14</c:v>
                </c:pt>
                <c:pt idx="17028">
                  <c:v>4.8378099999999999E-14</c:v>
                </c:pt>
                <c:pt idx="17029">
                  <c:v>4.8378099999999999E-14</c:v>
                </c:pt>
                <c:pt idx="17030">
                  <c:v>4.8265899999999999E-14</c:v>
                </c:pt>
                <c:pt idx="17031">
                  <c:v>4.8265899999999999E-14</c:v>
                </c:pt>
                <c:pt idx="17032">
                  <c:v>4.6965599999999998E-14</c:v>
                </c:pt>
                <c:pt idx="17033">
                  <c:v>4.6965599999999998E-14</c:v>
                </c:pt>
                <c:pt idx="17034">
                  <c:v>4.8983800000000001E-14</c:v>
                </c:pt>
                <c:pt idx="17035">
                  <c:v>4.8983800000000001E-14</c:v>
                </c:pt>
                <c:pt idx="17036">
                  <c:v>6.6331499999999999E-13</c:v>
                </c:pt>
                <c:pt idx="17037">
                  <c:v>6.6331499999999999E-13</c:v>
                </c:pt>
                <c:pt idx="17038">
                  <c:v>4.7242799999999997E-14</c:v>
                </c:pt>
                <c:pt idx="17039">
                  <c:v>4.7242799999999997E-14</c:v>
                </c:pt>
                <c:pt idx="17040">
                  <c:v>4.9324400000000001E-14</c:v>
                </c:pt>
                <c:pt idx="17041">
                  <c:v>4.9324400000000001E-14</c:v>
                </c:pt>
                <c:pt idx="17042">
                  <c:v>1.0673700000000001E-13</c:v>
                </c:pt>
                <c:pt idx="17043">
                  <c:v>1.0673700000000001E-13</c:v>
                </c:pt>
                <c:pt idx="17044">
                  <c:v>5.1056200000000002E-14</c:v>
                </c:pt>
                <c:pt idx="17045">
                  <c:v>5.1056200000000002E-14</c:v>
                </c:pt>
                <c:pt idx="17046">
                  <c:v>4.8154299999999998E-14</c:v>
                </c:pt>
                <c:pt idx="17047">
                  <c:v>4.8154299999999998E-14</c:v>
                </c:pt>
                <c:pt idx="17048">
                  <c:v>5.0741899999999999E-14</c:v>
                </c:pt>
                <c:pt idx="17049">
                  <c:v>5.0741899999999999E-14</c:v>
                </c:pt>
                <c:pt idx="17050">
                  <c:v>5.0274999999999999E-14</c:v>
                </c:pt>
                <c:pt idx="17051">
                  <c:v>5.0274999999999999E-14</c:v>
                </c:pt>
                <c:pt idx="17052">
                  <c:v>4.9915999999999998E-14</c:v>
                </c:pt>
                <c:pt idx="17053">
                  <c:v>4.9915999999999998E-14</c:v>
                </c:pt>
                <c:pt idx="17054">
                  <c:v>4.66845E-14</c:v>
                </c:pt>
                <c:pt idx="17055">
                  <c:v>4.66845E-14</c:v>
                </c:pt>
                <c:pt idx="17056">
                  <c:v>5.0404400000000002E-14</c:v>
                </c:pt>
                <c:pt idx="17057">
                  <c:v>5.0404400000000002E-14</c:v>
                </c:pt>
                <c:pt idx="17058">
                  <c:v>4.8468499999999999E-14</c:v>
                </c:pt>
                <c:pt idx="17059">
                  <c:v>4.8468499999999999E-14</c:v>
                </c:pt>
                <c:pt idx="17060">
                  <c:v>4.8365400000000001E-14</c:v>
                </c:pt>
                <c:pt idx="17061">
                  <c:v>4.8365400000000001E-14</c:v>
                </c:pt>
                <c:pt idx="17062">
                  <c:v>4.5748700000000001E-14</c:v>
                </c:pt>
                <c:pt idx="17063">
                  <c:v>4.5748700000000001E-14</c:v>
                </c:pt>
                <c:pt idx="17064">
                  <c:v>4.8821099999999998E-14</c:v>
                </c:pt>
                <c:pt idx="17065">
                  <c:v>4.8821099999999998E-14</c:v>
                </c:pt>
                <c:pt idx="17066">
                  <c:v>4.8390999999999999E-14</c:v>
                </c:pt>
                <c:pt idx="17067">
                  <c:v>4.8390999999999999E-14</c:v>
                </c:pt>
                <c:pt idx="17068">
                  <c:v>4.6945899999999998E-14</c:v>
                </c:pt>
                <c:pt idx="17069">
                  <c:v>4.6945899999999998E-14</c:v>
                </c:pt>
                <c:pt idx="17070">
                  <c:v>4.7648400000000002E-14</c:v>
                </c:pt>
                <c:pt idx="17071">
                  <c:v>4.7648400000000002E-14</c:v>
                </c:pt>
                <c:pt idx="17072">
                  <c:v>5.74265E-14</c:v>
                </c:pt>
                <c:pt idx="17073">
                  <c:v>5.74265E-14</c:v>
                </c:pt>
                <c:pt idx="17074">
                  <c:v>4.9045700000000001E-14</c:v>
                </c:pt>
                <c:pt idx="17075">
                  <c:v>4.9045700000000001E-14</c:v>
                </c:pt>
                <c:pt idx="17076">
                  <c:v>4.8491800000000001E-14</c:v>
                </c:pt>
                <c:pt idx="17077">
                  <c:v>4.8491800000000001E-14</c:v>
                </c:pt>
                <c:pt idx="17078">
                  <c:v>4.8903000000000001E-14</c:v>
                </c:pt>
                <c:pt idx="17079">
                  <c:v>4.8903000000000001E-14</c:v>
                </c:pt>
                <c:pt idx="17080">
                  <c:v>4.8416799999999999E-14</c:v>
                </c:pt>
                <c:pt idx="17081">
                  <c:v>4.8416799999999999E-14</c:v>
                </c:pt>
                <c:pt idx="17082">
                  <c:v>4.7250299999999997E-14</c:v>
                </c:pt>
                <c:pt idx="17083">
                  <c:v>4.7250299999999997E-14</c:v>
                </c:pt>
                <c:pt idx="17084">
                  <c:v>4.9161400000000002E-14</c:v>
                </c:pt>
                <c:pt idx="17085">
                  <c:v>4.9161400000000002E-14</c:v>
                </c:pt>
                <c:pt idx="17086">
                  <c:v>4.9707399999999998E-14</c:v>
                </c:pt>
                <c:pt idx="17087">
                  <c:v>4.9707399999999998E-14</c:v>
                </c:pt>
                <c:pt idx="17088">
                  <c:v>4.7772299999999997E-14</c:v>
                </c:pt>
                <c:pt idx="17089">
                  <c:v>4.7772299999999997E-14</c:v>
                </c:pt>
                <c:pt idx="17090">
                  <c:v>4.9497800000000002E-14</c:v>
                </c:pt>
                <c:pt idx="17091">
                  <c:v>4.9497800000000002E-14</c:v>
                </c:pt>
                <c:pt idx="17092">
                  <c:v>4.5848600000000001E-14</c:v>
                </c:pt>
                <c:pt idx="17093">
                  <c:v>4.5848600000000001E-14</c:v>
                </c:pt>
                <c:pt idx="17094">
                  <c:v>4.7796099999999997E-14</c:v>
                </c:pt>
                <c:pt idx="17095">
                  <c:v>4.7796099999999997E-14</c:v>
                </c:pt>
                <c:pt idx="17096">
                  <c:v>4.9188600000000003E-14</c:v>
                </c:pt>
                <c:pt idx="17097">
                  <c:v>4.9188600000000003E-14</c:v>
                </c:pt>
                <c:pt idx="17098">
                  <c:v>4.99665E-14</c:v>
                </c:pt>
                <c:pt idx="17099">
                  <c:v>4.99665E-14</c:v>
                </c:pt>
                <c:pt idx="17100">
                  <c:v>5.3079099999999997E-14</c:v>
                </c:pt>
                <c:pt idx="17101">
                  <c:v>5.3079099999999997E-14</c:v>
                </c:pt>
                <c:pt idx="17102">
                  <c:v>4.7365100000000003E-14</c:v>
                </c:pt>
                <c:pt idx="17103">
                  <c:v>4.7365100000000003E-14</c:v>
                </c:pt>
                <c:pt idx="17104">
                  <c:v>5.0638900000000002E-14</c:v>
                </c:pt>
                <c:pt idx="17105">
                  <c:v>5.0638900000000002E-14</c:v>
                </c:pt>
                <c:pt idx="17106">
                  <c:v>4.8900699999999999E-14</c:v>
                </c:pt>
                <c:pt idx="17107">
                  <c:v>4.8900699999999999E-14</c:v>
                </c:pt>
                <c:pt idx="17108">
                  <c:v>4.9209299999999999E-14</c:v>
                </c:pt>
                <c:pt idx="17109">
                  <c:v>4.9209299999999999E-14</c:v>
                </c:pt>
                <c:pt idx="17110">
                  <c:v>4.7297899999999997E-14</c:v>
                </c:pt>
                <c:pt idx="17111">
                  <c:v>4.7297899999999997E-14</c:v>
                </c:pt>
                <c:pt idx="17112">
                  <c:v>4.7594399999999999E-14</c:v>
                </c:pt>
                <c:pt idx="17113">
                  <c:v>4.7594399999999999E-14</c:v>
                </c:pt>
                <c:pt idx="17114">
                  <c:v>4.5512200000000001E-14</c:v>
                </c:pt>
                <c:pt idx="17115">
                  <c:v>4.5512200000000001E-14</c:v>
                </c:pt>
                <c:pt idx="17116">
                  <c:v>4.7314800000000003E-14</c:v>
                </c:pt>
                <c:pt idx="17117">
                  <c:v>4.7314800000000003E-14</c:v>
                </c:pt>
                <c:pt idx="17118">
                  <c:v>4.9903400000000001E-14</c:v>
                </c:pt>
                <c:pt idx="17119">
                  <c:v>4.9903400000000001E-14</c:v>
                </c:pt>
                <c:pt idx="17120">
                  <c:v>5.1267500000000001E-14</c:v>
                </c:pt>
                <c:pt idx="17121">
                  <c:v>5.1267500000000001E-14</c:v>
                </c:pt>
                <c:pt idx="17122">
                  <c:v>4.7819199999999997E-14</c:v>
                </c:pt>
                <c:pt idx="17123">
                  <c:v>4.7819199999999997E-14</c:v>
                </c:pt>
                <c:pt idx="17124">
                  <c:v>4.7793900000000002E-14</c:v>
                </c:pt>
                <c:pt idx="17125">
                  <c:v>4.7793900000000002E-14</c:v>
                </c:pt>
                <c:pt idx="17126">
                  <c:v>4.8934400000000003E-14</c:v>
                </c:pt>
                <c:pt idx="17127">
                  <c:v>4.8934400000000003E-14</c:v>
                </c:pt>
                <c:pt idx="17128">
                  <c:v>4.8813900000000001E-14</c:v>
                </c:pt>
                <c:pt idx="17129">
                  <c:v>4.8813900000000001E-14</c:v>
                </c:pt>
                <c:pt idx="17130">
                  <c:v>4.70175E-14</c:v>
                </c:pt>
                <c:pt idx="17131">
                  <c:v>4.70175E-14</c:v>
                </c:pt>
                <c:pt idx="17132">
                  <c:v>4.8963500000000001E-14</c:v>
                </c:pt>
                <c:pt idx="17133">
                  <c:v>4.8963500000000001E-14</c:v>
                </c:pt>
                <c:pt idx="17134">
                  <c:v>8.2723999999999999E-14</c:v>
                </c:pt>
                <c:pt idx="17135">
                  <c:v>8.2723999999999999E-14</c:v>
                </c:pt>
                <c:pt idx="17136">
                  <c:v>4.9951200000000003E-14</c:v>
                </c:pt>
                <c:pt idx="17137">
                  <c:v>4.9951200000000003E-14</c:v>
                </c:pt>
                <c:pt idx="17138">
                  <c:v>4.8197600000000002E-14</c:v>
                </c:pt>
                <c:pt idx="17139">
                  <c:v>4.8197600000000002E-14</c:v>
                </c:pt>
                <c:pt idx="17140">
                  <c:v>4.74266E-14</c:v>
                </c:pt>
                <c:pt idx="17141">
                  <c:v>4.74266E-14</c:v>
                </c:pt>
                <c:pt idx="17142">
                  <c:v>4.8336300000000003E-14</c:v>
                </c:pt>
                <c:pt idx="17143">
                  <c:v>4.8336300000000003E-14</c:v>
                </c:pt>
                <c:pt idx="17144">
                  <c:v>4.9789599999999998E-14</c:v>
                </c:pt>
                <c:pt idx="17145">
                  <c:v>4.9789599999999998E-14</c:v>
                </c:pt>
                <c:pt idx="17146">
                  <c:v>4.7494100000000002E-14</c:v>
                </c:pt>
                <c:pt idx="17147">
                  <c:v>4.7494100000000002E-14</c:v>
                </c:pt>
                <c:pt idx="17148">
                  <c:v>4.8795199999999997E-14</c:v>
                </c:pt>
                <c:pt idx="17149">
                  <c:v>4.8795199999999997E-14</c:v>
                </c:pt>
                <c:pt idx="17150">
                  <c:v>4.7794199999999999E-14</c:v>
                </c:pt>
                <c:pt idx="17151">
                  <c:v>4.7794199999999999E-14</c:v>
                </c:pt>
                <c:pt idx="17152">
                  <c:v>4.6372399999999999E-14</c:v>
                </c:pt>
                <c:pt idx="17153">
                  <c:v>4.6372399999999999E-14</c:v>
                </c:pt>
                <c:pt idx="17154">
                  <c:v>4.7079500000000001E-14</c:v>
                </c:pt>
                <c:pt idx="17155">
                  <c:v>4.7079500000000001E-14</c:v>
                </c:pt>
                <c:pt idx="17156">
                  <c:v>4.6092299999999998E-14</c:v>
                </c:pt>
                <c:pt idx="17157">
                  <c:v>4.6092299999999998E-14</c:v>
                </c:pt>
                <c:pt idx="17158">
                  <c:v>5.1622400000000002E-14</c:v>
                </c:pt>
                <c:pt idx="17159">
                  <c:v>5.1622400000000002E-14</c:v>
                </c:pt>
                <c:pt idx="17160">
                  <c:v>4.8773399999999997E-14</c:v>
                </c:pt>
                <c:pt idx="17161">
                  <c:v>4.8773399999999997E-14</c:v>
                </c:pt>
                <c:pt idx="17162">
                  <c:v>4.99393E-14</c:v>
                </c:pt>
                <c:pt idx="17163">
                  <c:v>4.99393E-14</c:v>
                </c:pt>
                <c:pt idx="17164">
                  <c:v>4.96716E-14</c:v>
                </c:pt>
                <c:pt idx="17165">
                  <c:v>4.96716E-14</c:v>
                </c:pt>
                <c:pt idx="17166">
                  <c:v>4.7792199999999999E-14</c:v>
                </c:pt>
                <c:pt idx="17167">
                  <c:v>4.7792199999999999E-14</c:v>
                </c:pt>
                <c:pt idx="17168">
                  <c:v>4.7446699999999997E-14</c:v>
                </c:pt>
                <c:pt idx="17169">
                  <c:v>4.7446699999999997E-14</c:v>
                </c:pt>
                <c:pt idx="17170">
                  <c:v>4.8315200000000002E-14</c:v>
                </c:pt>
                <c:pt idx="17171">
                  <c:v>4.8315200000000002E-14</c:v>
                </c:pt>
                <c:pt idx="17172">
                  <c:v>5.0151999999999999E-14</c:v>
                </c:pt>
                <c:pt idx="17173">
                  <c:v>5.0151999999999999E-14</c:v>
                </c:pt>
                <c:pt idx="17174">
                  <c:v>4.8029100000000003E-14</c:v>
                </c:pt>
                <c:pt idx="17175">
                  <c:v>4.8029100000000003E-14</c:v>
                </c:pt>
                <c:pt idx="17176">
                  <c:v>5.0326499999999998E-14</c:v>
                </c:pt>
                <c:pt idx="17177">
                  <c:v>5.0326499999999998E-14</c:v>
                </c:pt>
                <c:pt idx="17178">
                  <c:v>4.8524500000000002E-14</c:v>
                </c:pt>
                <c:pt idx="17179">
                  <c:v>4.8524500000000002E-14</c:v>
                </c:pt>
                <c:pt idx="17180">
                  <c:v>4.9710799999999998E-14</c:v>
                </c:pt>
                <c:pt idx="17181">
                  <c:v>4.9710799999999998E-14</c:v>
                </c:pt>
                <c:pt idx="17182">
                  <c:v>4.9286699999999998E-14</c:v>
                </c:pt>
                <c:pt idx="17183">
                  <c:v>4.9286699999999998E-14</c:v>
                </c:pt>
                <c:pt idx="17184">
                  <c:v>4.8525100000000001E-14</c:v>
                </c:pt>
                <c:pt idx="17185">
                  <c:v>4.8525100000000001E-14</c:v>
                </c:pt>
                <c:pt idx="17186">
                  <c:v>4.84849E-14</c:v>
                </c:pt>
                <c:pt idx="17187">
                  <c:v>4.84849E-14</c:v>
                </c:pt>
                <c:pt idx="17188">
                  <c:v>4.9033699999999997E-14</c:v>
                </c:pt>
                <c:pt idx="17189">
                  <c:v>4.9033699999999997E-14</c:v>
                </c:pt>
                <c:pt idx="17190">
                  <c:v>4.8797899999999997E-14</c:v>
                </c:pt>
                <c:pt idx="17191">
                  <c:v>4.8797899999999997E-14</c:v>
                </c:pt>
                <c:pt idx="17192">
                  <c:v>4.7282899999999997E-14</c:v>
                </c:pt>
                <c:pt idx="17193">
                  <c:v>4.7282899999999997E-14</c:v>
                </c:pt>
                <c:pt idx="17194">
                  <c:v>5.1787400000000001E-14</c:v>
                </c:pt>
                <c:pt idx="17195">
                  <c:v>5.1787400000000001E-14</c:v>
                </c:pt>
                <c:pt idx="17196">
                  <c:v>4.66532E-14</c:v>
                </c:pt>
                <c:pt idx="17197">
                  <c:v>4.66532E-14</c:v>
                </c:pt>
                <c:pt idx="17198">
                  <c:v>1.7279E-14</c:v>
                </c:pt>
                <c:pt idx="17199">
                  <c:v>1.7279E-14</c:v>
                </c:pt>
                <c:pt idx="17200">
                  <c:v>1.59435E-14</c:v>
                </c:pt>
                <c:pt idx="17201">
                  <c:v>1.59435E-14</c:v>
                </c:pt>
                <c:pt idx="17202">
                  <c:v>6.6994099999999994E-14</c:v>
                </c:pt>
                <c:pt idx="17203">
                  <c:v>6.6994099999999994E-14</c:v>
                </c:pt>
                <c:pt idx="17204">
                  <c:v>1.68036E-14</c:v>
                </c:pt>
                <c:pt idx="17205">
                  <c:v>1.68036E-14</c:v>
                </c:pt>
                <c:pt idx="17206">
                  <c:v>1.6145400000000001E-14</c:v>
                </c:pt>
                <c:pt idx="17207">
                  <c:v>1.6145400000000001E-14</c:v>
                </c:pt>
                <c:pt idx="17208">
                  <c:v>1.6722800000000001E-14</c:v>
                </c:pt>
                <c:pt idx="17209">
                  <c:v>1.6722800000000001E-14</c:v>
                </c:pt>
                <c:pt idx="17210">
                  <c:v>1.4482399999999999E-14</c:v>
                </c:pt>
                <c:pt idx="17211">
                  <c:v>1.4482399999999999E-14</c:v>
                </c:pt>
                <c:pt idx="17212">
                  <c:v>1.5594299999999999E-14</c:v>
                </c:pt>
                <c:pt idx="17213">
                  <c:v>1.5594299999999999E-14</c:v>
                </c:pt>
                <c:pt idx="17214">
                  <c:v>1.6336800000000002E-14</c:v>
                </c:pt>
                <c:pt idx="17215">
                  <c:v>1.6336800000000002E-14</c:v>
                </c:pt>
                <c:pt idx="17216">
                  <c:v>1.5030500000000002E-14</c:v>
                </c:pt>
                <c:pt idx="17217">
                  <c:v>1.5030500000000002E-14</c:v>
                </c:pt>
                <c:pt idx="17218">
                  <c:v>1.4632E-14</c:v>
                </c:pt>
                <c:pt idx="17219">
                  <c:v>1.4632E-14</c:v>
                </c:pt>
                <c:pt idx="17220">
                  <c:v>1.5407799999999999E-14</c:v>
                </c:pt>
                <c:pt idx="17221">
                  <c:v>1.5407799999999999E-14</c:v>
                </c:pt>
                <c:pt idx="17222">
                  <c:v>1.7799000000000001E-14</c:v>
                </c:pt>
                <c:pt idx="17223">
                  <c:v>1.7799000000000001E-14</c:v>
                </c:pt>
                <c:pt idx="17224">
                  <c:v>9.9648700000000004E-14</c:v>
                </c:pt>
                <c:pt idx="17225">
                  <c:v>9.9648700000000004E-14</c:v>
                </c:pt>
                <c:pt idx="17226">
                  <c:v>1.6494899999999999E-14</c:v>
                </c:pt>
                <c:pt idx="17227">
                  <c:v>1.6494899999999999E-14</c:v>
                </c:pt>
                <c:pt idx="17228">
                  <c:v>1.62897E-14</c:v>
                </c:pt>
                <c:pt idx="17229">
                  <c:v>1.62897E-14</c:v>
                </c:pt>
                <c:pt idx="17230">
                  <c:v>1.4479999999999999E-14</c:v>
                </c:pt>
                <c:pt idx="17231">
                  <c:v>1.4479999999999999E-14</c:v>
                </c:pt>
                <c:pt idx="17232">
                  <c:v>1.5582399999999999E-14</c:v>
                </c:pt>
                <c:pt idx="17233">
                  <c:v>1.5582399999999999E-14</c:v>
                </c:pt>
                <c:pt idx="17234">
                  <c:v>1.6677300000000001E-14</c:v>
                </c:pt>
                <c:pt idx="17235">
                  <c:v>1.6677300000000001E-14</c:v>
                </c:pt>
                <c:pt idx="17236">
                  <c:v>1.63424E-14</c:v>
                </c:pt>
                <c:pt idx="17237">
                  <c:v>1.63424E-14</c:v>
                </c:pt>
                <c:pt idx="17238">
                  <c:v>1.5475600000000001E-14</c:v>
                </c:pt>
                <c:pt idx="17239">
                  <c:v>1.5475600000000001E-14</c:v>
                </c:pt>
                <c:pt idx="17240">
                  <c:v>1.4157900000000001E-14</c:v>
                </c:pt>
                <c:pt idx="17241">
                  <c:v>1.4157900000000001E-14</c:v>
                </c:pt>
                <c:pt idx="17242">
                  <c:v>1.7517799999999999E-14</c:v>
                </c:pt>
                <c:pt idx="17243">
                  <c:v>1.7517799999999999E-14</c:v>
                </c:pt>
                <c:pt idx="17244">
                  <c:v>1.4697700000000001E-14</c:v>
                </c:pt>
                <c:pt idx="17245">
                  <c:v>1.4697700000000001E-14</c:v>
                </c:pt>
                <c:pt idx="17246">
                  <c:v>1.6775899999999999E-14</c:v>
                </c:pt>
                <c:pt idx="17247">
                  <c:v>1.6775899999999999E-14</c:v>
                </c:pt>
                <c:pt idx="17248">
                  <c:v>1.52376E-14</c:v>
                </c:pt>
                <c:pt idx="17249">
                  <c:v>1.52376E-14</c:v>
                </c:pt>
                <c:pt idx="17250">
                  <c:v>1.6773199999999999E-14</c:v>
                </c:pt>
                <c:pt idx="17251">
                  <c:v>1.6773199999999999E-14</c:v>
                </c:pt>
                <c:pt idx="17252">
                  <c:v>1.5225999999999999E-14</c:v>
                </c:pt>
                <c:pt idx="17253">
                  <c:v>1.5225999999999999E-14</c:v>
                </c:pt>
                <c:pt idx="17254">
                  <c:v>1.4935799999999999E-14</c:v>
                </c:pt>
                <c:pt idx="17255">
                  <c:v>1.4935799999999999E-14</c:v>
                </c:pt>
                <c:pt idx="17256">
                  <c:v>1.7720200000000001E-14</c:v>
                </c:pt>
                <c:pt idx="17257">
                  <c:v>1.7720200000000001E-14</c:v>
                </c:pt>
                <c:pt idx="17258">
                  <c:v>1.47592E-14</c:v>
                </c:pt>
                <c:pt idx="17259">
                  <c:v>1.47592E-14</c:v>
                </c:pt>
                <c:pt idx="17260">
                  <c:v>1.58337E-14</c:v>
                </c:pt>
                <c:pt idx="17261">
                  <c:v>1.58337E-14</c:v>
                </c:pt>
                <c:pt idx="17262">
                  <c:v>1.7117099999999999E-14</c:v>
                </c:pt>
                <c:pt idx="17263">
                  <c:v>1.7117099999999999E-14</c:v>
                </c:pt>
                <c:pt idx="17264">
                  <c:v>1.6081500000000001E-14</c:v>
                </c:pt>
                <c:pt idx="17265">
                  <c:v>1.6081500000000001E-14</c:v>
                </c:pt>
                <c:pt idx="17266">
                  <c:v>1.4320299999999999E-14</c:v>
                </c:pt>
                <c:pt idx="17267">
                  <c:v>1.4320299999999999E-14</c:v>
                </c:pt>
                <c:pt idx="17268">
                  <c:v>1.6164500000000001E-14</c:v>
                </c:pt>
                <c:pt idx="17269">
                  <c:v>1.6164500000000001E-14</c:v>
                </c:pt>
                <c:pt idx="17270">
                  <c:v>1.4065999999999999E-14</c:v>
                </c:pt>
                <c:pt idx="17271">
                  <c:v>1.4065999999999999E-14</c:v>
                </c:pt>
                <c:pt idx="17272">
                  <c:v>1.5087999999999999E-14</c:v>
                </c:pt>
                <c:pt idx="17273">
                  <c:v>1.5087999999999999E-14</c:v>
                </c:pt>
                <c:pt idx="17274">
                  <c:v>1.5657E-14</c:v>
                </c:pt>
                <c:pt idx="17275">
                  <c:v>1.5657E-14</c:v>
                </c:pt>
                <c:pt idx="17276">
                  <c:v>2.01088E-14</c:v>
                </c:pt>
                <c:pt idx="17277">
                  <c:v>2.01088E-14</c:v>
                </c:pt>
                <c:pt idx="17278">
                  <c:v>1.5885800000000001E-14</c:v>
                </c:pt>
                <c:pt idx="17279">
                  <c:v>1.5885800000000001E-14</c:v>
                </c:pt>
                <c:pt idx="17280">
                  <c:v>1.53301E-14</c:v>
                </c:pt>
                <c:pt idx="17281">
                  <c:v>1.53301E-14</c:v>
                </c:pt>
                <c:pt idx="17282">
                  <c:v>1.6956300000000001E-14</c:v>
                </c:pt>
                <c:pt idx="17283">
                  <c:v>1.6956300000000001E-14</c:v>
                </c:pt>
                <c:pt idx="17284">
                  <c:v>1.55394E-14</c:v>
                </c:pt>
                <c:pt idx="17285">
                  <c:v>1.55394E-14</c:v>
                </c:pt>
                <c:pt idx="17286">
                  <c:v>1.59013E-14</c:v>
                </c:pt>
                <c:pt idx="17287">
                  <c:v>1.59013E-14</c:v>
                </c:pt>
                <c:pt idx="17288">
                  <c:v>6.2311599999999999E-13</c:v>
                </c:pt>
                <c:pt idx="17289">
                  <c:v>6.2311599999999999E-13</c:v>
                </c:pt>
                <c:pt idx="17290">
                  <c:v>1.6890499999999999E-14</c:v>
                </c:pt>
                <c:pt idx="17291">
                  <c:v>1.6890499999999999E-14</c:v>
                </c:pt>
                <c:pt idx="17292">
                  <c:v>1.59509E-14</c:v>
                </c:pt>
                <c:pt idx="17293">
                  <c:v>1.59509E-14</c:v>
                </c:pt>
                <c:pt idx="17294">
                  <c:v>6.80373E-14</c:v>
                </c:pt>
                <c:pt idx="17295">
                  <c:v>6.80373E-14</c:v>
                </c:pt>
                <c:pt idx="17296">
                  <c:v>1.64953E-14</c:v>
                </c:pt>
                <c:pt idx="17297">
                  <c:v>1.64953E-14</c:v>
                </c:pt>
                <c:pt idx="17298">
                  <c:v>1.6596400000000001E-14</c:v>
                </c:pt>
                <c:pt idx="17299">
                  <c:v>1.6596400000000001E-14</c:v>
                </c:pt>
                <c:pt idx="17300">
                  <c:v>1.30041E-14</c:v>
                </c:pt>
                <c:pt idx="17301">
                  <c:v>1.30041E-14</c:v>
                </c:pt>
                <c:pt idx="17302">
                  <c:v>1.6706599999999999E-14</c:v>
                </c:pt>
                <c:pt idx="17303">
                  <c:v>1.6706599999999999E-14</c:v>
                </c:pt>
                <c:pt idx="17304">
                  <c:v>1.75349E-14</c:v>
                </c:pt>
                <c:pt idx="17305">
                  <c:v>1.75349E-14</c:v>
                </c:pt>
                <c:pt idx="17306">
                  <c:v>1.6702800000000002E-14</c:v>
                </c:pt>
                <c:pt idx="17307">
                  <c:v>1.6702800000000002E-14</c:v>
                </c:pt>
                <c:pt idx="17308">
                  <c:v>1.71019E-14</c:v>
                </c:pt>
                <c:pt idx="17309">
                  <c:v>1.71019E-14</c:v>
                </c:pt>
                <c:pt idx="17310">
                  <c:v>1.6781999999999999E-14</c:v>
                </c:pt>
                <c:pt idx="17311">
                  <c:v>1.6781999999999999E-14</c:v>
                </c:pt>
                <c:pt idx="17312">
                  <c:v>1.8344599999999999E-14</c:v>
                </c:pt>
                <c:pt idx="17313">
                  <c:v>1.8344599999999999E-14</c:v>
                </c:pt>
                <c:pt idx="17314">
                  <c:v>1.7380199999999999E-14</c:v>
                </c:pt>
                <c:pt idx="17315">
                  <c:v>1.7380199999999999E-14</c:v>
                </c:pt>
                <c:pt idx="17316">
                  <c:v>1.5862000000000001E-14</c:v>
                </c:pt>
                <c:pt idx="17317">
                  <c:v>1.5862000000000001E-14</c:v>
                </c:pt>
                <c:pt idx="17318">
                  <c:v>1.5187100000000001E-14</c:v>
                </c:pt>
                <c:pt idx="17319">
                  <c:v>1.5187100000000001E-14</c:v>
                </c:pt>
                <c:pt idx="17320">
                  <c:v>1.6328600000000001E-14</c:v>
                </c:pt>
                <c:pt idx="17321">
                  <c:v>1.6328600000000001E-14</c:v>
                </c:pt>
                <c:pt idx="17322">
                  <c:v>8.3758100000000002E-14</c:v>
                </c:pt>
                <c:pt idx="17323">
                  <c:v>8.3758100000000002E-14</c:v>
                </c:pt>
                <c:pt idx="17324">
                  <c:v>1.7032199999999999E-14</c:v>
                </c:pt>
                <c:pt idx="17325">
                  <c:v>1.7032199999999999E-14</c:v>
                </c:pt>
                <c:pt idx="17326">
                  <c:v>1.4425299999999999E-14</c:v>
                </c:pt>
                <c:pt idx="17327">
                  <c:v>1.4425299999999999E-14</c:v>
                </c:pt>
                <c:pt idx="17328">
                  <c:v>1.5410000000000001E-14</c:v>
                </c:pt>
                <c:pt idx="17329">
                  <c:v>1.5410000000000001E-14</c:v>
                </c:pt>
                <c:pt idx="17330">
                  <c:v>1.7264899999999999E-14</c:v>
                </c:pt>
                <c:pt idx="17331">
                  <c:v>1.7264899999999999E-14</c:v>
                </c:pt>
                <c:pt idx="17332">
                  <c:v>1.7264100000000001E-14</c:v>
                </c:pt>
                <c:pt idx="17333">
                  <c:v>1.7264100000000001E-14</c:v>
                </c:pt>
                <c:pt idx="17334">
                  <c:v>8.6966500000000006E-14</c:v>
                </c:pt>
                <c:pt idx="17335">
                  <c:v>8.6966500000000006E-14</c:v>
                </c:pt>
                <c:pt idx="17336">
                  <c:v>1.36751E-14</c:v>
                </c:pt>
                <c:pt idx="17337">
                  <c:v>1.36751E-14</c:v>
                </c:pt>
                <c:pt idx="17338">
                  <c:v>1.44907E-14</c:v>
                </c:pt>
                <c:pt idx="17339">
                  <c:v>1.44907E-14</c:v>
                </c:pt>
                <c:pt idx="17340">
                  <c:v>1.8604100000000001E-14</c:v>
                </c:pt>
                <c:pt idx="17341">
                  <c:v>1.8604100000000001E-14</c:v>
                </c:pt>
                <c:pt idx="17342">
                  <c:v>1.5780800000000001E-14</c:v>
                </c:pt>
                <c:pt idx="17343">
                  <c:v>1.5780800000000001E-14</c:v>
                </c:pt>
                <c:pt idx="17344">
                  <c:v>1.38098E-14</c:v>
                </c:pt>
                <c:pt idx="17345">
                  <c:v>1.38098E-14</c:v>
                </c:pt>
                <c:pt idx="17346">
                  <c:v>1.5891200000000001E-14</c:v>
                </c:pt>
                <c:pt idx="17347">
                  <c:v>1.5891200000000001E-14</c:v>
                </c:pt>
                <c:pt idx="17348">
                  <c:v>1.8812899999999999E-14</c:v>
                </c:pt>
                <c:pt idx="17349">
                  <c:v>1.8812899999999999E-14</c:v>
                </c:pt>
                <c:pt idx="17350">
                  <c:v>1.6422899999999999E-14</c:v>
                </c:pt>
                <c:pt idx="17351">
                  <c:v>1.6422899999999999E-14</c:v>
                </c:pt>
                <c:pt idx="17352">
                  <c:v>1.8383200000000001E-14</c:v>
                </c:pt>
                <c:pt idx="17353">
                  <c:v>1.8383200000000001E-14</c:v>
                </c:pt>
                <c:pt idx="17354">
                  <c:v>1.5929399999999999E-14</c:v>
                </c:pt>
                <c:pt idx="17355">
                  <c:v>1.5929399999999999E-14</c:v>
                </c:pt>
                <c:pt idx="17356">
                  <c:v>1.4318500000000001E-14</c:v>
                </c:pt>
                <c:pt idx="17357">
                  <c:v>1.4318500000000001E-14</c:v>
                </c:pt>
                <c:pt idx="17358">
                  <c:v>1.59057E-14</c:v>
                </c:pt>
                <c:pt idx="17359">
                  <c:v>1.59057E-14</c:v>
                </c:pt>
                <c:pt idx="17360">
                  <c:v>1.6639299999999999E-14</c:v>
                </c:pt>
                <c:pt idx="17361">
                  <c:v>1.6639299999999999E-14</c:v>
                </c:pt>
                <c:pt idx="17362">
                  <c:v>1.62146E-14</c:v>
                </c:pt>
                <c:pt idx="17363">
                  <c:v>1.62146E-14</c:v>
                </c:pt>
                <c:pt idx="17364">
                  <c:v>1.7550300000000001E-14</c:v>
                </c:pt>
                <c:pt idx="17365">
                  <c:v>1.7550300000000001E-14</c:v>
                </c:pt>
                <c:pt idx="17366">
                  <c:v>1.5038300000000001E-14</c:v>
                </c:pt>
                <c:pt idx="17367">
                  <c:v>1.5038300000000001E-14</c:v>
                </c:pt>
                <c:pt idx="17368">
                  <c:v>1.6354199999999999E-14</c:v>
                </c:pt>
                <c:pt idx="17369">
                  <c:v>1.6354199999999999E-14</c:v>
                </c:pt>
                <c:pt idx="17370">
                  <c:v>1.6866299999999999E-14</c:v>
                </c:pt>
                <c:pt idx="17371">
                  <c:v>1.6866299999999999E-14</c:v>
                </c:pt>
                <c:pt idx="17372">
                  <c:v>1.5697699999999999E-14</c:v>
                </c:pt>
                <c:pt idx="17373">
                  <c:v>1.5697699999999999E-14</c:v>
                </c:pt>
                <c:pt idx="17374">
                  <c:v>1.38095E-14</c:v>
                </c:pt>
                <c:pt idx="17375">
                  <c:v>1.38095E-14</c:v>
                </c:pt>
                <c:pt idx="17376">
                  <c:v>1.6156099999999999E-14</c:v>
                </c:pt>
                <c:pt idx="17377">
                  <c:v>1.6156099999999999E-14</c:v>
                </c:pt>
                <c:pt idx="17378">
                  <c:v>1.6713600000000001E-14</c:v>
                </c:pt>
                <c:pt idx="17379">
                  <c:v>1.6713600000000001E-14</c:v>
                </c:pt>
                <c:pt idx="17380">
                  <c:v>1.7283200000000001E-14</c:v>
                </c:pt>
                <c:pt idx="17381">
                  <c:v>1.7283200000000001E-14</c:v>
                </c:pt>
                <c:pt idx="17382">
                  <c:v>1.58102E-14</c:v>
                </c:pt>
                <c:pt idx="17383">
                  <c:v>1.58102E-14</c:v>
                </c:pt>
                <c:pt idx="17384">
                  <c:v>1.4538199999999999E-14</c:v>
                </c:pt>
                <c:pt idx="17385">
                  <c:v>1.4538199999999999E-14</c:v>
                </c:pt>
                <c:pt idx="17386">
                  <c:v>1.6285800000000001E-14</c:v>
                </c:pt>
                <c:pt idx="17387">
                  <c:v>1.6285800000000001E-14</c:v>
                </c:pt>
                <c:pt idx="17388">
                  <c:v>1.6133699999999999E-14</c:v>
                </c:pt>
                <c:pt idx="17389">
                  <c:v>1.6133699999999999E-14</c:v>
                </c:pt>
                <c:pt idx="17390">
                  <c:v>1.6168599999999999E-14</c:v>
                </c:pt>
                <c:pt idx="17391">
                  <c:v>1.6168599999999999E-14</c:v>
                </c:pt>
                <c:pt idx="17392">
                  <c:v>1.7023200000000001E-14</c:v>
                </c:pt>
                <c:pt idx="17393">
                  <c:v>1.7023200000000001E-14</c:v>
                </c:pt>
                <c:pt idx="17394">
                  <c:v>1.73565E-14</c:v>
                </c:pt>
                <c:pt idx="17395">
                  <c:v>1.73565E-14</c:v>
                </c:pt>
                <c:pt idx="17396">
                  <c:v>1.51622E-14</c:v>
                </c:pt>
                <c:pt idx="17397">
                  <c:v>1.51622E-14</c:v>
                </c:pt>
                <c:pt idx="17398">
                  <c:v>1.60026E-14</c:v>
                </c:pt>
                <c:pt idx="17399">
                  <c:v>1.60026E-14</c:v>
                </c:pt>
                <c:pt idx="17400">
                  <c:v>1.9099999999999999E-14</c:v>
                </c:pt>
                <c:pt idx="17401">
                  <c:v>1.9099999999999999E-14</c:v>
                </c:pt>
                <c:pt idx="17402">
                  <c:v>1.5524999999999999E-14</c:v>
                </c:pt>
                <c:pt idx="17403">
                  <c:v>1.5524999999999999E-14</c:v>
                </c:pt>
                <c:pt idx="17404">
                  <c:v>1.5496700000000001E-14</c:v>
                </c:pt>
                <c:pt idx="17405">
                  <c:v>1.5496700000000001E-14</c:v>
                </c:pt>
                <c:pt idx="17406">
                  <c:v>1.6943000000000001E-14</c:v>
                </c:pt>
                <c:pt idx="17407">
                  <c:v>1.6943000000000001E-14</c:v>
                </c:pt>
                <c:pt idx="17408">
                  <c:v>1.6838499999999999E-14</c:v>
                </c:pt>
                <c:pt idx="17409">
                  <c:v>1.6838499999999999E-14</c:v>
                </c:pt>
                <c:pt idx="17410">
                  <c:v>1.8421399999999999E-14</c:v>
                </c:pt>
                <c:pt idx="17411">
                  <c:v>1.8421399999999999E-14</c:v>
                </c:pt>
                <c:pt idx="17412">
                  <c:v>1.4919700000000001E-14</c:v>
                </c:pt>
                <c:pt idx="17413">
                  <c:v>1.4919700000000001E-14</c:v>
                </c:pt>
                <c:pt idx="17414">
                  <c:v>1.6182E-14</c:v>
                </c:pt>
                <c:pt idx="17415">
                  <c:v>1.6182E-14</c:v>
                </c:pt>
                <c:pt idx="17416">
                  <c:v>1.50684E-14</c:v>
                </c:pt>
                <c:pt idx="17417">
                  <c:v>1.50684E-14</c:v>
                </c:pt>
                <c:pt idx="17418">
                  <c:v>1.6390500000000002E-14</c:v>
                </c:pt>
                <c:pt idx="17419">
                  <c:v>1.6390500000000002E-14</c:v>
                </c:pt>
                <c:pt idx="17420">
                  <c:v>1.5872999999999999E-14</c:v>
                </c:pt>
                <c:pt idx="17421">
                  <c:v>1.5872999999999999E-14</c:v>
                </c:pt>
                <c:pt idx="17422">
                  <c:v>1.9247799999999999E-14</c:v>
                </c:pt>
                <c:pt idx="17423">
                  <c:v>1.9247799999999999E-14</c:v>
                </c:pt>
                <c:pt idx="17424">
                  <c:v>1.7864600000000001E-14</c:v>
                </c:pt>
                <c:pt idx="17425">
                  <c:v>1.7864600000000001E-14</c:v>
                </c:pt>
                <c:pt idx="17426">
                  <c:v>1.34056E-14</c:v>
                </c:pt>
                <c:pt idx="17427">
                  <c:v>1.34056E-14</c:v>
                </c:pt>
                <c:pt idx="17428">
                  <c:v>1.6697799999999999E-14</c:v>
                </c:pt>
                <c:pt idx="17429">
                  <c:v>1.6697799999999999E-14</c:v>
                </c:pt>
                <c:pt idx="17430">
                  <c:v>1.63614E-14</c:v>
                </c:pt>
                <c:pt idx="17431">
                  <c:v>1.63614E-14</c:v>
                </c:pt>
                <c:pt idx="17432">
                  <c:v>1.7534000000000001E-14</c:v>
                </c:pt>
                <c:pt idx="17433">
                  <c:v>1.7534000000000001E-14</c:v>
                </c:pt>
                <c:pt idx="17434">
                  <c:v>1.47738E-14</c:v>
                </c:pt>
                <c:pt idx="17435">
                  <c:v>1.47738E-14</c:v>
                </c:pt>
                <c:pt idx="17436">
                  <c:v>1.5403900000000001E-14</c:v>
                </c:pt>
                <c:pt idx="17437">
                  <c:v>1.5403900000000001E-14</c:v>
                </c:pt>
                <c:pt idx="17438">
                  <c:v>1.5526399999999999E-14</c:v>
                </c:pt>
                <c:pt idx="17439">
                  <c:v>1.5526399999999999E-14</c:v>
                </c:pt>
                <c:pt idx="17440">
                  <c:v>1.7859200000000001E-14</c:v>
                </c:pt>
                <c:pt idx="17441">
                  <c:v>1.7859200000000001E-14</c:v>
                </c:pt>
                <c:pt idx="17442">
                  <c:v>1.7575199999999999E-14</c:v>
                </c:pt>
                <c:pt idx="17443">
                  <c:v>1.7575199999999999E-14</c:v>
                </c:pt>
                <c:pt idx="17444">
                  <c:v>1.66503E-14</c:v>
                </c:pt>
                <c:pt idx="17445">
                  <c:v>1.66503E-14</c:v>
                </c:pt>
                <c:pt idx="17446">
                  <c:v>1.6402499999999999E-14</c:v>
                </c:pt>
                <c:pt idx="17447">
                  <c:v>1.6402499999999999E-14</c:v>
                </c:pt>
                <c:pt idx="17448">
                  <c:v>1.5196699999999999E-14</c:v>
                </c:pt>
                <c:pt idx="17449">
                  <c:v>1.5196699999999999E-14</c:v>
                </c:pt>
                <c:pt idx="17450">
                  <c:v>1.6440000000000001E-14</c:v>
                </c:pt>
                <c:pt idx="17451">
                  <c:v>1.6440000000000001E-14</c:v>
                </c:pt>
                <c:pt idx="17452">
                  <c:v>1.6910799999999999E-14</c:v>
                </c:pt>
                <c:pt idx="17453">
                  <c:v>1.6910799999999999E-14</c:v>
                </c:pt>
                <c:pt idx="17454">
                  <c:v>1.6196700000000001E-14</c:v>
                </c:pt>
                <c:pt idx="17455">
                  <c:v>1.6196700000000001E-14</c:v>
                </c:pt>
                <c:pt idx="17456">
                  <c:v>1.5243599999999999E-14</c:v>
                </c:pt>
                <c:pt idx="17457">
                  <c:v>1.5243599999999999E-14</c:v>
                </c:pt>
                <c:pt idx="17458">
                  <c:v>1.8686499999999999E-14</c:v>
                </c:pt>
                <c:pt idx="17459">
                  <c:v>1.8686499999999999E-14</c:v>
                </c:pt>
                <c:pt idx="17460">
                  <c:v>1.7210100000000001E-14</c:v>
                </c:pt>
                <c:pt idx="17461">
                  <c:v>1.7210100000000001E-14</c:v>
                </c:pt>
                <c:pt idx="17462">
                  <c:v>1.58391E-14</c:v>
                </c:pt>
                <c:pt idx="17463">
                  <c:v>1.58391E-14</c:v>
                </c:pt>
                <c:pt idx="17464">
                  <c:v>1.58126E-14</c:v>
                </c:pt>
                <c:pt idx="17465">
                  <c:v>1.58126E-14</c:v>
                </c:pt>
                <c:pt idx="17466">
                  <c:v>1.6941799999999999E-14</c:v>
                </c:pt>
                <c:pt idx="17467">
                  <c:v>1.6941799999999999E-14</c:v>
                </c:pt>
                <c:pt idx="17468">
                  <c:v>1.8514499999999999E-14</c:v>
                </c:pt>
                <c:pt idx="17469">
                  <c:v>1.8514499999999999E-14</c:v>
                </c:pt>
                <c:pt idx="17470">
                  <c:v>1.7967999999999999E-14</c:v>
                </c:pt>
                <c:pt idx="17471">
                  <c:v>1.7967999999999999E-14</c:v>
                </c:pt>
                <c:pt idx="17472">
                  <c:v>1.7456599999999999E-14</c:v>
                </c:pt>
                <c:pt idx="17473">
                  <c:v>1.7456599999999999E-14</c:v>
                </c:pt>
                <c:pt idx="17474">
                  <c:v>1.6584599999999999E-14</c:v>
                </c:pt>
                <c:pt idx="17475">
                  <c:v>1.6584599999999999E-14</c:v>
                </c:pt>
                <c:pt idx="17476">
                  <c:v>5.5481699999999997E-14</c:v>
                </c:pt>
                <c:pt idx="17477">
                  <c:v>5.5481699999999997E-14</c:v>
                </c:pt>
                <c:pt idx="17478">
                  <c:v>1.4139200000000001E-14</c:v>
                </c:pt>
                <c:pt idx="17479">
                  <c:v>1.4139200000000001E-14</c:v>
                </c:pt>
                <c:pt idx="17480">
                  <c:v>8.4348699999999996E-14</c:v>
                </c:pt>
                <c:pt idx="17481">
                  <c:v>8.4348699999999996E-14</c:v>
                </c:pt>
                <c:pt idx="17482">
                  <c:v>1.65171E-14</c:v>
                </c:pt>
                <c:pt idx="17483">
                  <c:v>1.65171E-14</c:v>
                </c:pt>
                <c:pt idx="17484">
                  <c:v>1.5220499999999999E-14</c:v>
                </c:pt>
                <c:pt idx="17485">
                  <c:v>1.5220499999999999E-14</c:v>
                </c:pt>
                <c:pt idx="17486">
                  <c:v>1.5414800000000001E-14</c:v>
                </c:pt>
                <c:pt idx="17487">
                  <c:v>1.5414800000000001E-14</c:v>
                </c:pt>
                <c:pt idx="17488">
                  <c:v>1.8438200000000001E-14</c:v>
                </c:pt>
                <c:pt idx="17489">
                  <c:v>1.8438200000000001E-14</c:v>
                </c:pt>
                <c:pt idx="17490">
                  <c:v>8.3338300000000004E-14</c:v>
                </c:pt>
                <c:pt idx="17491">
                  <c:v>8.3338300000000004E-14</c:v>
                </c:pt>
                <c:pt idx="17492">
                  <c:v>1.4888700000000001E-14</c:v>
                </c:pt>
                <c:pt idx="17493">
                  <c:v>1.4888700000000001E-14</c:v>
                </c:pt>
                <c:pt idx="17494">
                  <c:v>1.5750699999999999E-14</c:v>
                </c:pt>
                <c:pt idx="17495">
                  <c:v>1.5750699999999999E-14</c:v>
                </c:pt>
                <c:pt idx="17496">
                  <c:v>1.7454100000000001E-14</c:v>
                </c:pt>
                <c:pt idx="17497">
                  <c:v>1.7454100000000001E-14</c:v>
                </c:pt>
                <c:pt idx="17498">
                  <c:v>1.78271E-14</c:v>
                </c:pt>
                <c:pt idx="17499">
                  <c:v>1.78271E-14</c:v>
                </c:pt>
                <c:pt idx="17500">
                  <c:v>1.46253E-14</c:v>
                </c:pt>
                <c:pt idx="17501">
                  <c:v>1.46253E-14</c:v>
                </c:pt>
                <c:pt idx="17502">
                  <c:v>1.83099E-13</c:v>
                </c:pt>
                <c:pt idx="17503">
                  <c:v>1.83099E-13</c:v>
                </c:pt>
                <c:pt idx="17504">
                  <c:v>1.83233E-14</c:v>
                </c:pt>
                <c:pt idx="17505">
                  <c:v>1.83233E-14</c:v>
                </c:pt>
                <c:pt idx="17506">
                  <c:v>1.5100800000000001E-14</c:v>
                </c:pt>
                <c:pt idx="17507">
                  <c:v>1.5100800000000001E-14</c:v>
                </c:pt>
                <c:pt idx="17508">
                  <c:v>1.7184600000000001E-14</c:v>
                </c:pt>
                <c:pt idx="17509">
                  <c:v>1.7184600000000001E-14</c:v>
                </c:pt>
                <c:pt idx="17510">
                  <c:v>1.4645100000000001E-14</c:v>
                </c:pt>
                <c:pt idx="17511">
                  <c:v>1.4645100000000001E-14</c:v>
                </c:pt>
                <c:pt idx="17512">
                  <c:v>1.4333500000000001E-14</c:v>
                </c:pt>
                <c:pt idx="17513">
                  <c:v>1.4333500000000001E-14</c:v>
                </c:pt>
                <c:pt idx="17514">
                  <c:v>1.48054E-14</c:v>
                </c:pt>
                <c:pt idx="17515">
                  <c:v>1.48054E-14</c:v>
                </c:pt>
                <c:pt idx="17516">
                  <c:v>1.37504E-14</c:v>
                </c:pt>
                <c:pt idx="17517">
                  <c:v>1.37504E-14</c:v>
                </c:pt>
                <c:pt idx="17518">
                  <c:v>1.5430499999999999E-14</c:v>
                </c:pt>
                <c:pt idx="17519">
                  <c:v>1.5430499999999999E-14</c:v>
                </c:pt>
                <c:pt idx="17520">
                  <c:v>1.5190599999999999E-14</c:v>
                </c:pt>
                <c:pt idx="17521">
                  <c:v>1.5190599999999999E-14</c:v>
                </c:pt>
                <c:pt idx="17522">
                  <c:v>1.1236600000000001E-13</c:v>
                </c:pt>
                <c:pt idx="17523">
                  <c:v>1.1236600000000001E-13</c:v>
                </c:pt>
                <c:pt idx="17524">
                  <c:v>1.73011E-14</c:v>
                </c:pt>
                <c:pt idx="17525">
                  <c:v>1.73011E-14</c:v>
                </c:pt>
                <c:pt idx="17526">
                  <c:v>7.9114000000000002E-14</c:v>
                </c:pt>
                <c:pt idx="17527">
                  <c:v>7.9114000000000002E-14</c:v>
                </c:pt>
                <c:pt idx="17528">
                  <c:v>1.7660899999999999E-14</c:v>
                </c:pt>
                <c:pt idx="17529">
                  <c:v>1.7660899999999999E-14</c:v>
                </c:pt>
                <c:pt idx="17530">
                  <c:v>1.5290199999999999E-14</c:v>
                </c:pt>
                <c:pt idx="17531">
                  <c:v>1.5290199999999999E-14</c:v>
                </c:pt>
                <c:pt idx="17532">
                  <c:v>1.28175E-14</c:v>
                </c:pt>
                <c:pt idx="17533">
                  <c:v>1.28175E-14</c:v>
                </c:pt>
                <c:pt idx="17534">
                  <c:v>1.4625099999999999E-14</c:v>
                </c:pt>
                <c:pt idx="17535">
                  <c:v>1.4625099999999999E-14</c:v>
                </c:pt>
                <c:pt idx="17536">
                  <c:v>1.31472E-14</c:v>
                </c:pt>
                <c:pt idx="17537">
                  <c:v>1.31472E-14</c:v>
                </c:pt>
                <c:pt idx="17538">
                  <c:v>1.4062400000000001E-14</c:v>
                </c:pt>
                <c:pt idx="17539">
                  <c:v>1.4062400000000001E-14</c:v>
                </c:pt>
                <c:pt idx="17540">
                  <c:v>1.5180600000000001E-14</c:v>
                </c:pt>
                <c:pt idx="17541">
                  <c:v>1.5180600000000001E-14</c:v>
                </c:pt>
                <c:pt idx="17542">
                  <c:v>1.6141000000000001E-14</c:v>
                </c:pt>
                <c:pt idx="17543">
                  <c:v>1.6141000000000001E-14</c:v>
                </c:pt>
                <c:pt idx="17544">
                  <c:v>1.45947E-14</c:v>
                </c:pt>
                <c:pt idx="17545">
                  <c:v>1.45947E-14</c:v>
                </c:pt>
                <c:pt idx="17546">
                  <c:v>1.6052000000000001E-14</c:v>
                </c:pt>
                <c:pt idx="17547">
                  <c:v>1.6052000000000001E-14</c:v>
                </c:pt>
                <c:pt idx="17548">
                  <c:v>1.5616000000000001E-14</c:v>
                </c:pt>
                <c:pt idx="17549">
                  <c:v>1.5616000000000001E-14</c:v>
                </c:pt>
                <c:pt idx="17550">
                  <c:v>1.5747E-14</c:v>
                </c:pt>
                <c:pt idx="17551">
                  <c:v>1.5747E-14</c:v>
                </c:pt>
                <c:pt idx="17552">
                  <c:v>1.59418E-14</c:v>
                </c:pt>
                <c:pt idx="17553">
                  <c:v>1.59418E-14</c:v>
                </c:pt>
                <c:pt idx="17554">
                  <c:v>6.4786100000000003E-14</c:v>
                </c:pt>
                <c:pt idx="17555">
                  <c:v>6.4786100000000003E-14</c:v>
                </c:pt>
                <c:pt idx="17556">
                  <c:v>1.4329099999999998E-14</c:v>
                </c:pt>
                <c:pt idx="17557">
                  <c:v>1.4329099999999998E-14</c:v>
                </c:pt>
                <c:pt idx="17558">
                  <c:v>1.5364299999999999E-14</c:v>
                </c:pt>
                <c:pt idx="17559">
                  <c:v>1.5364299999999999E-14</c:v>
                </c:pt>
                <c:pt idx="17560">
                  <c:v>1.5260800000000001E-14</c:v>
                </c:pt>
                <c:pt idx="17561">
                  <c:v>1.5260800000000001E-14</c:v>
                </c:pt>
                <c:pt idx="17562">
                  <c:v>1.7800899999999999E-14</c:v>
                </c:pt>
                <c:pt idx="17563">
                  <c:v>1.7800899999999999E-14</c:v>
                </c:pt>
                <c:pt idx="17564">
                  <c:v>1.2761E-14</c:v>
                </c:pt>
                <c:pt idx="17565">
                  <c:v>1.2761E-14</c:v>
                </c:pt>
                <c:pt idx="17566">
                  <c:v>1.5440099999999999E-14</c:v>
                </c:pt>
                <c:pt idx="17567">
                  <c:v>1.5440099999999999E-14</c:v>
                </c:pt>
                <c:pt idx="17568">
                  <c:v>1.6195400000000001E-14</c:v>
                </c:pt>
                <c:pt idx="17569">
                  <c:v>1.6195400000000001E-14</c:v>
                </c:pt>
                <c:pt idx="17570">
                  <c:v>1.52403E-14</c:v>
                </c:pt>
                <c:pt idx="17571">
                  <c:v>1.52403E-14</c:v>
                </c:pt>
                <c:pt idx="17572">
                  <c:v>1.417E-14</c:v>
                </c:pt>
                <c:pt idx="17573">
                  <c:v>1.417E-14</c:v>
                </c:pt>
                <c:pt idx="17574">
                  <c:v>1.6404099999999998E-14</c:v>
                </c:pt>
                <c:pt idx="17575">
                  <c:v>1.6404099999999998E-14</c:v>
                </c:pt>
                <c:pt idx="17576">
                  <c:v>1.2988E-14</c:v>
                </c:pt>
                <c:pt idx="17577">
                  <c:v>1.2988E-14</c:v>
                </c:pt>
                <c:pt idx="17578">
                  <c:v>1.47187E-14</c:v>
                </c:pt>
                <c:pt idx="17579">
                  <c:v>1.47187E-14</c:v>
                </c:pt>
                <c:pt idx="17580">
                  <c:v>1.38154E-14</c:v>
                </c:pt>
                <c:pt idx="17581">
                  <c:v>1.38154E-14</c:v>
                </c:pt>
                <c:pt idx="17582">
                  <c:v>1.3268900000000001E-14</c:v>
                </c:pt>
                <c:pt idx="17583">
                  <c:v>1.3268900000000001E-14</c:v>
                </c:pt>
                <c:pt idx="17584">
                  <c:v>1.31205E-14</c:v>
                </c:pt>
                <c:pt idx="17585">
                  <c:v>1.31205E-14</c:v>
                </c:pt>
                <c:pt idx="17586">
                  <c:v>1.46932E-14</c:v>
                </c:pt>
                <c:pt idx="17587">
                  <c:v>1.46932E-14</c:v>
                </c:pt>
                <c:pt idx="17588">
                  <c:v>1.6065600000000001E-14</c:v>
                </c:pt>
                <c:pt idx="17589">
                  <c:v>1.6065600000000001E-14</c:v>
                </c:pt>
                <c:pt idx="17590">
                  <c:v>3.70381E-14</c:v>
                </c:pt>
                <c:pt idx="17591">
                  <c:v>3.70381E-14</c:v>
                </c:pt>
                <c:pt idx="17592">
                  <c:v>1.4561599999999999E-14</c:v>
                </c:pt>
                <c:pt idx="17593">
                  <c:v>1.4561599999999999E-14</c:v>
                </c:pt>
                <c:pt idx="17594">
                  <c:v>1.5829499999999999E-14</c:v>
                </c:pt>
                <c:pt idx="17595">
                  <c:v>1.5829499999999999E-14</c:v>
                </c:pt>
                <c:pt idx="17596">
                  <c:v>1.6979099999999999E-14</c:v>
                </c:pt>
                <c:pt idx="17597">
                  <c:v>1.6979099999999999E-14</c:v>
                </c:pt>
                <c:pt idx="17598">
                  <c:v>1.55931E-14</c:v>
                </c:pt>
                <c:pt idx="17599">
                  <c:v>1.55931E-14</c:v>
                </c:pt>
                <c:pt idx="17600">
                  <c:v>1.32892E-14</c:v>
                </c:pt>
                <c:pt idx="17601">
                  <c:v>1.32892E-14</c:v>
                </c:pt>
                <c:pt idx="17602">
                  <c:v>1.6130899999999999E-14</c:v>
                </c:pt>
                <c:pt idx="17603">
                  <c:v>1.6130899999999999E-14</c:v>
                </c:pt>
                <c:pt idx="17604">
                  <c:v>1.50874E-14</c:v>
                </c:pt>
                <c:pt idx="17605">
                  <c:v>1.50874E-14</c:v>
                </c:pt>
                <c:pt idx="17606">
                  <c:v>1.6705599999999999E-14</c:v>
                </c:pt>
                <c:pt idx="17607">
                  <c:v>1.6705599999999999E-14</c:v>
                </c:pt>
                <c:pt idx="17608">
                  <c:v>1.43626E-14</c:v>
                </c:pt>
                <c:pt idx="17609">
                  <c:v>1.43626E-14</c:v>
                </c:pt>
                <c:pt idx="17610">
                  <c:v>1.52889E-14</c:v>
                </c:pt>
                <c:pt idx="17611">
                  <c:v>1.52889E-14</c:v>
                </c:pt>
                <c:pt idx="17612">
                  <c:v>1.5033299999999999E-14</c:v>
                </c:pt>
                <c:pt idx="17613">
                  <c:v>1.5033299999999999E-14</c:v>
                </c:pt>
                <c:pt idx="17614">
                  <c:v>1.7175400000000001E-14</c:v>
                </c:pt>
                <c:pt idx="17615">
                  <c:v>1.7175400000000001E-14</c:v>
                </c:pt>
                <c:pt idx="17616">
                  <c:v>1.5411199999999999E-14</c:v>
                </c:pt>
                <c:pt idx="17617">
                  <c:v>1.5411199999999999E-14</c:v>
                </c:pt>
                <c:pt idx="17618">
                  <c:v>1.6678600000000001E-14</c:v>
                </c:pt>
                <c:pt idx="17619">
                  <c:v>1.6678600000000001E-14</c:v>
                </c:pt>
                <c:pt idx="17620">
                  <c:v>1.7620399999999999E-14</c:v>
                </c:pt>
                <c:pt idx="17621">
                  <c:v>1.7620399999999999E-14</c:v>
                </c:pt>
                <c:pt idx="17622">
                  <c:v>1.5695999999999999E-14</c:v>
                </c:pt>
                <c:pt idx="17623">
                  <c:v>1.5695999999999999E-14</c:v>
                </c:pt>
                <c:pt idx="17624">
                  <c:v>1.5075399999999999E-14</c:v>
                </c:pt>
                <c:pt idx="17625">
                  <c:v>1.5075399999999999E-14</c:v>
                </c:pt>
                <c:pt idx="17626">
                  <c:v>1.7418800000000001E-14</c:v>
                </c:pt>
                <c:pt idx="17627">
                  <c:v>1.7418800000000001E-14</c:v>
                </c:pt>
                <c:pt idx="17628">
                  <c:v>1.6706500000000001E-14</c:v>
                </c:pt>
                <c:pt idx="17629">
                  <c:v>1.6706500000000001E-14</c:v>
                </c:pt>
                <c:pt idx="17630">
                  <c:v>1.7109200000000001E-14</c:v>
                </c:pt>
                <c:pt idx="17631">
                  <c:v>1.7109200000000001E-14</c:v>
                </c:pt>
                <c:pt idx="17632">
                  <c:v>1.40915E-14</c:v>
                </c:pt>
                <c:pt idx="17633">
                  <c:v>1.40915E-14</c:v>
                </c:pt>
                <c:pt idx="17634">
                  <c:v>1.7214900000000001E-14</c:v>
                </c:pt>
                <c:pt idx="17635">
                  <c:v>1.7214900000000001E-14</c:v>
                </c:pt>
                <c:pt idx="17636">
                  <c:v>1.6229499999999999E-14</c:v>
                </c:pt>
                <c:pt idx="17637">
                  <c:v>1.6229499999999999E-14</c:v>
                </c:pt>
                <c:pt idx="17638">
                  <c:v>1.7019800000000001E-14</c:v>
                </c:pt>
                <c:pt idx="17639">
                  <c:v>1.7019800000000001E-14</c:v>
                </c:pt>
                <c:pt idx="17640">
                  <c:v>1.4281500000000001E-14</c:v>
                </c:pt>
                <c:pt idx="17641">
                  <c:v>1.4281500000000001E-14</c:v>
                </c:pt>
                <c:pt idx="17642">
                  <c:v>1.4342300000000001E-14</c:v>
                </c:pt>
                <c:pt idx="17643">
                  <c:v>1.4342300000000001E-14</c:v>
                </c:pt>
                <c:pt idx="17644">
                  <c:v>1.4572300000000001E-14</c:v>
                </c:pt>
                <c:pt idx="17645">
                  <c:v>1.4572300000000001E-14</c:v>
                </c:pt>
                <c:pt idx="17646">
                  <c:v>1.4386500000000001E-14</c:v>
                </c:pt>
                <c:pt idx="17647">
                  <c:v>1.4386500000000001E-14</c:v>
                </c:pt>
                <c:pt idx="17648">
                  <c:v>1.4432400000000002E-14</c:v>
                </c:pt>
                <c:pt idx="17649">
                  <c:v>1.4432400000000002E-14</c:v>
                </c:pt>
                <c:pt idx="17650">
                  <c:v>1.5460700000000001E-14</c:v>
                </c:pt>
                <c:pt idx="17651">
                  <c:v>1.5460700000000001E-14</c:v>
                </c:pt>
                <c:pt idx="17652">
                  <c:v>1.5564300000000001E-14</c:v>
                </c:pt>
                <c:pt idx="17653">
                  <c:v>1.5564300000000001E-14</c:v>
                </c:pt>
                <c:pt idx="17654">
                  <c:v>1.08315E-13</c:v>
                </c:pt>
                <c:pt idx="17655">
                  <c:v>1.08315E-13</c:v>
                </c:pt>
                <c:pt idx="17656">
                  <c:v>1.4647400000000001E-14</c:v>
                </c:pt>
                <c:pt idx="17657">
                  <c:v>1.4647400000000001E-14</c:v>
                </c:pt>
                <c:pt idx="17658">
                  <c:v>1.2158000000000001E-14</c:v>
                </c:pt>
                <c:pt idx="17659">
                  <c:v>1.2158000000000001E-14</c:v>
                </c:pt>
                <c:pt idx="17660">
                  <c:v>1.4406599999999999E-14</c:v>
                </c:pt>
                <c:pt idx="17661">
                  <c:v>1.4406599999999999E-14</c:v>
                </c:pt>
                <c:pt idx="17662">
                  <c:v>1.4194E-14</c:v>
                </c:pt>
                <c:pt idx="17663">
                  <c:v>1.4194E-14</c:v>
                </c:pt>
                <c:pt idx="17664">
                  <c:v>1.4774699999999999E-14</c:v>
                </c:pt>
                <c:pt idx="17665">
                  <c:v>1.4774699999999999E-14</c:v>
                </c:pt>
                <c:pt idx="17666">
                  <c:v>1.51496E-14</c:v>
                </c:pt>
                <c:pt idx="17667">
                  <c:v>1.51496E-14</c:v>
                </c:pt>
                <c:pt idx="17668">
                  <c:v>1.7450700000000001E-14</c:v>
                </c:pt>
                <c:pt idx="17669">
                  <c:v>1.7450700000000001E-14</c:v>
                </c:pt>
                <c:pt idx="17670">
                  <c:v>1.5611699999999999E-14</c:v>
                </c:pt>
                <c:pt idx="17671">
                  <c:v>1.5611699999999999E-14</c:v>
                </c:pt>
                <c:pt idx="17672">
                  <c:v>1.5613999999999999E-14</c:v>
                </c:pt>
                <c:pt idx="17673">
                  <c:v>1.5613999999999999E-14</c:v>
                </c:pt>
                <c:pt idx="17674">
                  <c:v>1.4366100000000001E-14</c:v>
                </c:pt>
                <c:pt idx="17675">
                  <c:v>1.4366100000000001E-14</c:v>
                </c:pt>
                <c:pt idx="17676">
                  <c:v>1.43908E-14</c:v>
                </c:pt>
                <c:pt idx="17677">
                  <c:v>1.43908E-14</c:v>
                </c:pt>
                <c:pt idx="17678">
                  <c:v>1.5316699999999999E-14</c:v>
                </c:pt>
                <c:pt idx="17679">
                  <c:v>1.5316699999999999E-14</c:v>
                </c:pt>
                <c:pt idx="17680">
                  <c:v>1.42871E-14</c:v>
                </c:pt>
                <c:pt idx="17681">
                  <c:v>1.42871E-14</c:v>
                </c:pt>
                <c:pt idx="17682">
                  <c:v>1.54891E-14</c:v>
                </c:pt>
                <c:pt idx="17683">
                  <c:v>1.54891E-14</c:v>
                </c:pt>
                <c:pt idx="17684">
                  <c:v>1.54775E-14</c:v>
                </c:pt>
                <c:pt idx="17685">
                  <c:v>1.54775E-14</c:v>
                </c:pt>
                <c:pt idx="17686">
                  <c:v>1.57943E-14</c:v>
                </c:pt>
                <c:pt idx="17687">
                  <c:v>1.57943E-14</c:v>
                </c:pt>
                <c:pt idx="17688">
                  <c:v>1.4848099999999999E-14</c:v>
                </c:pt>
                <c:pt idx="17689">
                  <c:v>1.4848099999999999E-14</c:v>
                </c:pt>
                <c:pt idx="17690">
                  <c:v>1.5569E-14</c:v>
                </c:pt>
                <c:pt idx="17691">
                  <c:v>1.5569E-14</c:v>
                </c:pt>
                <c:pt idx="17692">
                  <c:v>1.33667E-14</c:v>
                </c:pt>
                <c:pt idx="17693">
                  <c:v>1.33667E-14</c:v>
                </c:pt>
                <c:pt idx="17694">
                  <c:v>1.6379200000000001E-14</c:v>
                </c:pt>
                <c:pt idx="17695">
                  <c:v>1.6379200000000001E-14</c:v>
                </c:pt>
                <c:pt idx="17696">
                  <c:v>1.7276099999999998E-14</c:v>
                </c:pt>
                <c:pt idx="17697">
                  <c:v>1.7276099999999998E-14</c:v>
                </c:pt>
                <c:pt idx="17698">
                  <c:v>1.7881099999999999E-14</c:v>
                </c:pt>
                <c:pt idx="17699">
                  <c:v>1.7881099999999999E-14</c:v>
                </c:pt>
                <c:pt idx="17700">
                  <c:v>1.4521199999999999E-14</c:v>
                </c:pt>
                <c:pt idx="17701">
                  <c:v>1.4521199999999999E-14</c:v>
                </c:pt>
                <c:pt idx="17702">
                  <c:v>1.63981E-14</c:v>
                </c:pt>
                <c:pt idx="17703">
                  <c:v>1.63981E-14</c:v>
                </c:pt>
                <c:pt idx="17704">
                  <c:v>1.8959200000000001E-14</c:v>
                </c:pt>
                <c:pt idx="17705">
                  <c:v>1.8959200000000001E-14</c:v>
                </c:pt>
                <c:pt idx="17706">
                  <c:v>1.8660299999999999E-14</c:v>
                </c:pt>
                <c:pt idx="17707">
                  <c:v>1.8660299999999999E-14</c:v>
                </c:pt>
                <c:pt idx="17708">
                  <c:v>1.4402899999999999E-14</c:v>
                </c:pt>
                <c:pt idx="17709">
                  <c:v>1.4402899999999999E-14</c:v>
                </c:pt>
                <c:pt idx="17710">
                  <c:v>1.47894E-14</c:v>
                </c:pt>
                <c:pt idx="17711">
                  <c:v>1.47894E-14</c:v>
                </c:pt>
                <c:pt idx="17712">
                  <c:v>1.40141E-14</c:v>
                </c:pt>
                <c:pt idx="17713">
                  <c:v>1.40141E-14</c:v>
                </c:pt>
                <c:pt idx="17714">
                  <c:v>1.73983E-14</c:v>
                </c:pt>
                <c:pt idx="17715">
                  <c:v>1.73983E-14</c:v>
                </c:pt>
                <c:pt idx="17716">
                  <c:v>1.4212500000000001E-14</c:v>
                </c:pt>
                <c:pt idx="17717">
                  <c:v>1.4212500000000001E-14</c:v>
                </c:pt>
                <c:pt idx="17718">
                  <c:v>1.93139E-14</c:v>
                </c:pt>
                <c:pt idx="17719">
                  <c:v>1.93139E-14</c:v>
                </c:pt>
                <c:pt idx="17720">
                  <c:v>1.48713E-14</c:v>
                </c:pt>
                <c:pt idx="17721">
                  <c:v>1.48713E-14</c:v>
                </c:pt>
                <c:pt idx="17722">
                  <c:v>1.4281599999999999E-14</c:v>
                </c:pt>
                <c:pt idx="17723">
                  <c:v>1.4281599999999999E-14</c:v>
                </c:pt>
                <c:pt idx="17724">
                  <c:v>1.6781300000000002E-14</c:v>
                </c:pt>
                <c:pt idx="17725">
                  <c:v>1.6781300000000002E-14</c:v>
                </c:pt>
                <c:pt idx="17726">
                  <c:v>1.5795E-14</c:v>
                </c:pt>
                <c:pt idx="17727">
                  <c:v>1.5795E-14</c:v>
                </c:pt>
                <c:pt idx="17728">
                  <c:v>1.34404E-14</c:v>
                </c:pt>
                <c:pt idx="17729">
                  <c:v>1.34404E-14</c:v>
                </c:pt>
                <c:pt idx="17730">
                  <c:v>1.51951E-14</c:v>
                </c:pt>
                <c:pt idx="17731">
                  <c:v>1.51951E-14</c:v>
                </c:pt>
                <c:pt idx="17732">
                  <c:v>1.5952799999999998E-14</c:v>
                </c:pt>
                <c:pt idx="17733">
                  <c:v>1.5952799999999998E-14</c:v>
                </c:pt>
                <c:pt idx="17734">
                  <c:v>1.52716E-14</c:v>
                </c:pt>
                <c:pt idx="17735">
                  <c:v>1.52716E-14</c:v>
                </c:pt>
                <c:pt idx="17736">
                  <c:v>1.4972700000000001E-14</c:v>
                </c:pt>
                <c:pt idx="17737">
                  <c:v>1.4972700000000001E-14</c:v>
                </c:pt>
                <c:pt idx="17738">
                  <c:v>1.70652E-14</c:v>
                </c:pt>
                <c:pt idx="17739">
                  <c:v>1.70652E-14</c:v>
                </c:pt>
                <c:pt idx="17740">
                  <c:v>5.6736300000000003E-13</c:v>
                </c:pt>
                <c:pt idx="17741">
                  <c:v>5.6736300000000003E-13</c:v>
                </c:pt>
                <c:pt idx="17742">
                  <c:v>1.61681E-14</c:v>
                </c:pt>
                <c:pt idx="17743">
                  <c:v>1.61681E-14</c:v>
                </c:pt>
                <c:pt idx="17744">
                  <c:v>1.5963300000000001E-14</c:v>
                </c:pt>
                <c:pt idx="17745">
                  <c:v>1.5963300000000001E-14</c:v>
                </c:pt>
                <c:pt idx="17746">
                  <c:v>1.56111E-14</c:v>
                </c:pt>
                <c:pt idx="17747">
                  <c:v>1.56111E-14</c:v>
                </c:pt>
                <c:pt idx="17748">
                  <c:v>1.5079700000000001E-14</c:v>
                </c:pt>
                <c:pt idx="17749">
                  <c:v>1.5079700000000001E-14</c:v>
                </c:pt>
                <c:pt idx="17750">
                  <c:v>1.3545500000000001E-14</c:v>
                </c:pt>
                <c:pt idx="17751">
                  <c:v>1.3545500000000001E-14</c:v>
                </c:pt>
                <c:pt idx="17752">
                  <c:v>1.5954400000000001E-14</c:v>
                </c:pt>
                <c:pt idx="17753">
                  <c:v>1.5954400000000001E-14</c:v>
                </c:pt>
                <c:pt idx="17754">
                  <c:v>1.7138400000000001E-14</c:v>
                </c:pt>
                <c:pt idx="17755">
                  <c:v>1.7138400000000001E-14</c:v>
                </c:pt>
                <c:pt idx="17756">
                  <c:v>1.7022900000000001E-14</c:v>
                </c:pt>
                <c:pt idx="17757">
                  <c:v>1.7022900000000001E-14</c:v>
                </c:pt>
                <c:pt idx="17758">
                  <c:v>1.63115E-14</c:v>
                </c:pt>
                <c:pt idx="17759">
                  <c:v>1.63115E-14</c:v>
                </c:pt>
                <c:pt idx="17760">
                  <c:v>1.38387E-14</c:v>
                </c:pt>
                <c:pt idx="17761">
                  <c:v>1.38387E-14</c:v>
                </c:pt>
                <c:pt idx="17762">
                  <c:v>1.5137999999999999E-14</c:v>
                </c:pt>
                <c:pt idx="17763">
                  <c:v>1.5137999999999999E-14</c:v>
                </c:pt>
                <c:pt idx="17764">
                  <c:v>2.23503E-14</c:v>
                </c:pt>
                <c:pt idx="17765">
                  <c:v>2.23503E-14</c:v>
                </c:pt>
                <c:pt idx="17766">
                  <c:v>1.7885700000000001E-14</c:v>
                </c:pt>
                <c:pt idx="17767">
                  <c:v>1.7885700000000001E-14</c:v>
                </c:pt>
                <c:pt idx="17768">
                  <c:v>1.48455E-14</c:v>
                </c:pt>
                <c:pt idx="17769">
                  <c:v>1.48455E-14</c:v>
                </c:pt>
                <c:pt idx="17770">
                  <c:v>4.5407999999999997E-11</c:v>
                </c:pt>
                <c:pt idx="17771">
                  <c:v>4.5407999999999997E-11</c:v>
                </c:pt>
                <c:pt idx="17772">
                  <c:v>1.5609900000000001E-14</c:v>
                </c:pt>
                <c:pt idx="17773">
                  <c:v>1.5609900000000001E-14</c:v>
                </c:pt>
                <c:pt idx="17774">
                  <c:v>1.3655999999999999E-14</c:v>
                </c:pt>
                <c:pt idx="17775">
                  <c:v>1.3655999999999999E-14</c:v>
                </c:pt>
                <c:pt idx="17776">
                  <c:v>1.25453E-14</c:v>
                </c:pt>
                <c:pt idx="17777">
                  <c:v>1.25453E-14</c:v>
                </c:pt>
                <c:pt idx="17778">
                  <c:v>1.43643E-14</c:v>
                </c:pt>
                <c:pt idx="17779">
                  <c:v>1.43643E-14</c:v>
                </c:pt>
                <c:pt idx="17780">
                  <c:v>1.30157E-14</c:v>
                </c:pt>
                <c:pt idx="17781">
                  <c:v>1.30157E-14</c:v>
                </c:pt>
                <c:pt idx="17782">
                  <c:v>1.4261E-14</c:v>
                </c:pt>
                <c:pt idx="17783">
                  <c:v>1.4261E-14</c:v>
                </c:pt>
                <c:pt idx="17784">
                  <c:v>1.36386E-14</c:v>
                </c:pt>
                <c:pt idx="17785">
                  <c:v>1.36386E-14</c:v>
                </c:pt>
                <c:pt idx="17786">
                  <c:v>1.2806200000000001E-14</c:v>
                </c:pt>
                <c:pt idx="17787">
                  <c:v>1.2806200000000001E-14</c:v>
                </c:pt>
                <c:pt idx="17788">
                  <c:v>1.27749E-14</c:v>
                </c:pt>
                <c:pt idx="17789">
                  <c:v>1.27749E-14</c:v>
                </c:pt>
                <c:pt idx="17790">
                  <c:v>2.77349E-13</c:v>
                </c:pt>
                <c:pt idx="17791">
                  <c:v>2.77349E-13</c:v>
                </c:pt>
                <c:pt idx="17792">
                  <c:v>1.3018299999999999E-14</c:v>
                </c:pt>
                <c:pt idx="17793">
                  <c:v>1.3018299999999999E-14</c:v>
                </c:pt>
                <c:pt idx="17794">
                  <c:v>1.6682400000000001E-14</c:v>
                </c:pt>
                <c:pt idx="17795">
                  <c:v>1.6682400000000001E-14</c:v>
                </c:pt>
                <c:pt idx="17796">
                  <c:v>1.4540800000000002E-14</c:v>
                </c:pt>
                <c:pt idx="17797">
                  <c:v>1.4540800000000002E-14</c:v>
                </c:pt>
                <c:pt idx="17798">
                  <c:v>1.4820899999999999E-14</c:v>
                </c:pt>
                <c:pt idx="17799">
                  <c:v>1.4820899999999999E-14</c:v>
                </c:pt>
                <c:pt idx="17800">
                  <c:v>1.1011E-14</c:v>
                </c:pt>
                <c:pt idx="17801">
                  <c:v>1.1011E-14</c:v>
                </c:pt>
                <c:pt idx="17802">
                  <c:v>1.30709E-14</c:v>
                </c:pt>
                <c:pt idx="17803">
                  <c:v>1.30709E-14</c:v>
                </c:pt>
                <c:pt idx="17804">
                  <c:v>4.38489E-14</c:v>
                </c:pt>
                <c:pt idx="17805">
                  <c:v>4.38489E-14</c:v>
                </c:pt>
                <c:pt idx="17806">
                  <c:v>1.33446E-14</c:v>
                </c:pt>
                <c:pt idx="17807">
                  <c:v>1.33446E-14</c:v>
                </c:pt>
                <c:pt idx="17808">
                  <c:v>1.5107300000000002E-14</c:v>
                </c:pt>
                <c:pt idx="17809">
                  <c:v>1.5107300000000002E-14</c:v>
                </c:pt>
                <c:pt idx="17810">
                  <c:v>1.25742E-14</c:v>
                </c:pt>
                <c:pt idx="17811">
                  <c:v>1.25742E-14</c:v>
                </c:pt>
                <c:pt idx="17812">
                  <c:v>1.31511E-14</c:v>
                </c:pt>
                <c:pt idx="17813">
                  <c:v>1.31511E-14</c:v>
                </c:pt>
                <c:pt idx="17814">
                  <c:v>1.4688399999999999E-14</c:v>
                </c:pt>
                <c:pt idx="17815">
                  <c:v>1.4688399999999999E-14</c:v>
                </c:pt>
                <c:pt idx="17816">
                  <c:v>1.34598E-14</c:v>
                </c:pt>
                <c:pt idx="17817">
                  <c:v>1.34598E-14</c:v>
                </c:pt>
                <c:pt idx="17818">
                  <c:v>1.14168E-14</c:v>
                </c:pt>
                <c:pt idx="17819">
                  <c:v>1.14168E-14</c:v>
                </c:pt>
                <c:pt idx="17820">
                  <c:v>1.68168E-14</c:v>
                </c:pt>
                <c:pt idx="17821">
                  <c:v>1.68168E-14</c:v>
                </c:pt>
                <c:pt idx="17822">
                  <c:v>1.45736E-14</c:v>
                </c:pt>
                <c:pt idx="17823">
                  <c:v>1.45736E-14</c:v>
                </c:pt>
                <c:pt idx="17824">
                  <c:v>1.0769100000000001E-14</c:v>
                </c:pt>
                <c:pt idx="17825">
                  <c:v>1.0769100000000001E-14</c:v>
                </c:pt>
                <c:pt idx="17826">
                  <c:v>1.5184199999999999E-14</c:v>
                </c:pt>
                <c:pt idx="17827">
                  <c:v>1.5184199999999999E-14</c:v>
                </c:pt>
                <c:pt idx="17828">
                  <c:v>1.2623E-14</c:v>
                </c:pt>
                <c:pt idx="17829">
                  <c:v>1.2623E-14</c:v>
                </c:pt>
                <c:pt idx="17830">
                  <c:v>1.16359E-14</c:v>
                </c:pt>
                <c:pt idx="17831">
                  <c:v>1.16359E-14</c:v>
                </c:pt>
                <c:pt idx="17832">
                  <c:v>1.4678700000000001E-14</c:v>
                </c:pt>
                <c:pt idx="17833">
                  <c:v>1.4678700000000001E-14</c:v>
                </c:pt>
                <c:pt idx="17834">
                  <c:v>1.3476E-14</c:v>
                </c:pt>
                <c:pt idx="17835">
                  <c:v>1.3476E-14</c:v>
                </c:pt>
                <c:pt idx="17836">
                  <c:v>1.3021199999999999E-14</c:v>
                </c:pt>
                <c:pt idx="17837">
                  <c:v>1.3021199999999999E-14</c:v>
                </c:pt>
                <c:pt idx="17838">
                  <c:v>1.25367E-14</c:v>
                </c:pt>
                <c:pt idx="17839">
                  <c:v>1.25367E-14</c:v>
                </c:pt>
                <c:pt idx="17840">
                  <c:v>1.42559E-14</c:v>
                </c:pt>
                <c:pt idx="17841">
                  <c:v>1.42559E-14</c:v>
                </c:pt>
                <c:pt idx="17842">
                  <c:v>1.2893200000000001E-14</c:v>
                </c:pt>
                <c:pt idx="17843">
                  <c:v>1.2893200000000001E-14</c:v>
                </c:pt>
                <c:pt idx="17844">
                  <c:v>1.14412E-14</c:v>
                </c:pt>
                <c:pt idx="17845">
                  <c:v>1.14412E-14</c:v>
                </c:pt>
                <c:pt idx="17846">
                  <c:v>1.4159600000000001E-14</c:v>
                </c:pt>
                <c:pt idx="17847">
                  <c:v>1.4159600000000001E-14</c:v>
                </c:pt>
                <c:pt idx="17848">
                  <c:v>1.2559199999999999E-14</c:v>
                </c:pt>
                <c:pt idx="17849">
                  <c:v>1.2559199999999999E-14</c:v>
                </c:pt>
                <c:pt idx="17850">
                  <c:v>1.4276000000000001E-14</c:v>
                </c:pt>
                <c:pt idx="17851">
                  <c:v>1.4276000000000001E-14</c:v>
                </c:pt>
                <c:pt idx="17852">
                  <c:v>1.25423E-14</c:v>
                </c:pt>
                <c:pt idx="17853">
                  <c:v>1.25423E-14</c:v>
                </c:pt>
                <c:pt idx="17854">
                  <c:v>1.4722299999999999E-14</c:v>
                </c:pt>
                <c:pt idx="17855">
                  <c:v>1.4722299999999999E-14</c:v>
                </c:pt>
                <c:pt idx="17856">
                  <c:v>1.4512699999999999E-14</c:v>
                </c:pt>
                <c:pt idx="17857">
                  <c:v>1.4512699999999999E-14</c:v>
                </c:pt>
                <c:pt idx="17858">
                  <c:v>1.35543E-14</c:v>
                </c:pt>
                <c:pt idx="17859">
                  <c:v>1.35543E-14</c:v>
                </c:pt>
                <c:pt idx="17860">
                  <c:v>5.8913899999999998E-13</c:v>
                </c:pt>
                <c:pt idx="17861">
                  <c:v>5.8913899999999998E-13</c:v>
                </c:pt>
                <c:pt idx="17862">
                  <c:v>1.37527E-14</c:v>
                </c:pt>
                <c:pt idx="17863">
                  <c:v>1.37527E-14</c:v>
                </c:pt>
                <c:pt idx="17864">
                  <c:v>1.16944E-14</c:v>
                </c:pt>
                <c:pt idx="17865">
                  <c:v>1.16944E-14</c:v>
                </c:pt>
                <c:pt idx="17866">
                  <c:v>1.2281000000000001E-14</c:v>
                </c:pt>
                <c:pt idx="17867">
                  <c:v>1.2281000000000001E-14</c:v>
                </c:pt>
                <c:pt idx="17868">
                  <c:v>1.30134E-14</c:v>
                </c:pt>
                <c:pt idx="17869">
                  <c:v>1.30134E-14</c:v>
                </c:pt>
                <c:pt idx="17870">
                  <c:v>1.5110000000000001E-14</c:v>
                </c:pt>
                <c:pt idx="17871">
                  <c:v>1.5110000000000001E-14</c:v>
                </c:pt>
                <c:pt idx="17872">
                  <c:v>1.3100199999999999E-14</c:v>
                </c:pt>
                <c:pt idx="17873">
                  <c:v>1.3100199999999999E-14</c:v>
                </c:pt>
                <c:pt idx="17874">
                  <c:v>1.4297499999999999E-14</c:v>
                </c:pt>
                <c:pt idx="17875">
                  <c:v>1.4297499999999999E-14</c:v>
                </c:pt>
                <c:pt idx="17876">
                  <c:v>1.47908E-14</c:v>
                </c:pt>
                <c:pt idx="17877">
                  <c:v>1.47908E-14</c:v>
                </c:pt>
                <c:pt idx="17878">
                  <c:v>1.27428E-14</c:v>
                </c:pt>
                <c:pt idx="17879">
                  <c:v>1.27428E-14</c:v>
                </c:pt>
                <c:pt idx="17880">
                  <c:v>1.14492E-14</c:v>
                </c:pt>
                <c:pt idx="17881">
                  <c:v>1.14492E-14</c:v>
                </c:pt>
                <c:pt idx="17882">
                  <c:v>1.4296499999999999E-14</c:v>
                </c:pt>
                <c:pt idx="17883">
                  <c:v>1.4296499999999999E-14</c:v>
                </c:pt>
                <c:pt idx="17884">
                  <c:v>1.4026700000000001E-14</c:v>
                </c:pt>
                <c:pt idx="17885">
                  <c:v>1.4026700000000001E-14</c:v>
                </c:pt>
                <c:pt idx="17886">
                  <c:v>1.5359799999999998E-14</c:v>
                </c:pt>
                <c:pt idx="17887">
                  <c:v>1.5359799999999998E-14</c:v>
                </c:pt>
                <c:pt idx="17888">
                  <c:v>1.2988899999999999E-14</c:v>
                </c:pt>
                <c:pt idx="17889">
                  <c:v>1.2988899999999999E-14</c:v>
                </c:pt>
                <c:pt idx="17890">
                  <c:v>1.32243E-14</c:v>
                </c:pt>
                <c:pt idx="17891">
                  <c:v>1.32243E-14</c:v>
                </c:pt>
                <c:pt idx="17892">
                  <c:v>1.20939E-14</c:v>
                </c:pt>
                <c:pt idx="17893">
                  <c:v>1.20939E-14</c:v>
                </c:pt>
                <c:pt idx="17894">
                  <c:v>7.7867999999999997E-13</c:v>
                </c:pt>
                <c:pt idx="17895">
                  <c:v>7.7867999999999997E-13</c:v>
                </c:pt>
                <c:pt idx="17896">
                  <c:v>1.23448E-14</c:v>
                </c:pt>
                <c:pt idx="17897">
                  <c:v>1.23448E-14</c:v>
                </c:pt>
                <c:pt idx="17898">
                  <c:v>1.54514E-14</c:v>
                </c:pt>
                <c:pt idx="17899">
                  <c:v>1.54514E-14</c:v>
                </c:pt>
                <c:pt idx="17900">
                  <c:v>1.4890299999999999E-13</c:v>
                </c:pt>
                <c:pt idx="17901">
                  <c:v>1.4890299999999999E-13</c:v>
                </c:pt>
                <c:pt idx="17902">
                  <c:v>1.1964999999999999E-14</c:v>
                </c:pt>
                <c:pt idx="17903">
                  <c:v>1.1964999999999999E-14</c:v>
                </c:pt>
                <c:pt idx="17904">
                  <c:v>1.2352899999999999E-14</c:v>
                </c:pt>
                <c:pt idx="17905">
                  <c:v>1.2352899999999999E-14</c:v>
                </c:pt>
                <c:pt idx="17906">
                  <c:v>1.7873500000000001E-14</c:v>
                </c:pt>
                <c:pt idx="17907">
                  <c:v>1.7873500000000001E-14</c:v>
                </c:pt>
                <c:pt idx="17908">
                  <c:v>1.30104E-14</c:v>
                </c:pt>
                <c:pt idx="17909">
                  <c:v>1.30104E-14</c:v>
                </c:pt>
                <c:pt idx="17910">
                  <c:v>1.2377000000000001E-14</c:v>
                </c:pt>
                <c:pt idx="17911">
                  <c:v>1.2377000000000001E-14</c:v>
                </c:pt>
                <c:pt idx="17912">
                  <c:v>1.4964500000000001E-14</c:v>
                </c:pt>
                <c:pt idx="17913">
                  <c:v>1.4964500000000001E-14</c:v>
                </c:pt>
                <c:pt idx="17914">
                  <c:v>7.70537E-14</c:v>
                </c:pt>
                <c:pt idx="17915">
                  <c:v>7.70537E-14</c:v>
                </c:pt>
                <c:pt idx="17916">
                  <c:v>1.36729E-14</c:v>
                </c:pt>
                <c:pt idx="17917">
                  <c:v>1.36729E-14</c:v>
                </c:pt>
                <c:pt idx="17918">
                  <c:v>1.42576E-14</c:v>
                </c:pt>
                <c:pt idx="17919">
                  <c:v>1.42576E-14</c:v>
                </c:pt>
                <c:pt idx="17920">
                  <c:v>1.4125299999999999E-14</c:v>
                </c:pt>
                <c:pt idx="17921">
                  <c:v>1.4125299999999999E-14</c:v>
                </c:pt>
                <c:pt idx="17922">
                  <c:v>1.34297E-14</c:v>
                </c:pt>
                <c:pt idx="17923">
                  <c:v>1.34297E-14</c:v>
                </c:pt>
                <c:pt idx="17924">
                  <c:v>1.4994400000000001E-14</c:v>
                </c:pt>
                <c:pt idx="17925">
                  <c:v>1.4994400000000001E-14</c:v>
                </c:pt>
                <c:pt idx="17926">
                  <c:v>1.37475E-14</c:v>
                </c:pt>
                <c:pt idx="17927">
                  <c:v>1.37475E-14</c:v>
                </c:pt>
                <c:pt idx="17928">
                  <c:v>1.40392E-14</c:v>
                </c:pt>
                <c:pt idx="17929">
                  <c:v>1.40392E-14</c:v>
                </c:pt>
                <c:pt idx="17930">
                  <c:v>1.3771699999999999E-14</c:v>
                </c:pt>
                <c:pt idx="17931">
                  <c:v>1.3771699999999999E-14</c:v>
                </c:pt>
                <c:pt idx="17932">
                  <c:v>7.1052500000000002E-14</c:v>
                </c:pt>
                <c:pt idx="17933">
                  <c:v>7.1052500000000002E-14</c:v>
                </c:pt>
                <c:pt idx="17934">
                  <c:v>1.4663199999999999E-14</c:v>
                </c:pt>
                <c:pt idx="17935">
                  <c:v>1.4663199999999999E-14</c:v>
                </c:pt>
                <c:pt idx="17936">
                  <c:v>1.5620700000000001E-14</c:v>
                </c:pt>
                <c:pt idx="17937">
                  <c:v>1.5620700000000001E-14</c:v>
                </c:pt>
                <c:pt idx="17938">
                  <c:v>1.3259900000000001E-14</c:v>
                </c:pt>
                <c:pt idx="17939">
                  <c:v>1.3259900000000001E-14</c:v>
                </c:pt>
                <c:pt idx="17940">
                  <c:v>1.1654E-14</c:v>
                </c:pt>
                <c:pt idx="17941">
                  <c:v>1.1654E-14</c:v>
                </c:pt>
                <c:pt idx="17942">
                  <c:v>1.27407E-14</c:v>
                </c:pt>
                <c:pt idx="17943">
                  <c:v>1.27407E-14</c:v>
                </c:pt>
                <c:pt idx="17944">
                  <c:v>1.6843400000000001E-14</c:v>
                </c:pt>
                <c:pt idx="17945">
                  <c:v>1.6843400000000001E-14</c:v>
                </c:pt>
                <c:pt idx="17946">
                  <c:v>1.4929599999999999E-14</c:v>
                </c:pt>
                <c:pt idx="17947">
                  <c:v>1.4929599999999999E-14</c:v>
                </c:pt>
                <c:pt idx="17948">
                  <c:v>1.4141400000000001E-14</c:v>
                </c:pt>
                <c:pt idx="17949">
                  <c:v>1.4141400000000001E-14</c:v>
                </c:pt>
                <c:pt idx="17950">
                  <c:v>1.4371999999999999E-14</c:v>
                </c:pt>
                <c:pt idx="17951">
                  <c:v>1.4371999999999999E-14</c:v>
                </c:pt>
                <c:pt idx="17952">
                  <c:v>1.5854699999999999E-14</c:v>
                </c:pt>
                <c:pt idx="17953">
                  <c:v>1.5854699999999999E-14</c:v>
                </c:pt>
                <c:pt idx="17954">
                  <c:v>7.1960500000000002E-14</c:v>
                </c:pt>
                <c:pt idx="17955">
                  <c:v>7.1960500000000002E-14</c:v>
                </c:pt>
                <c:pt idx="17956">
                  <c:v>1.3333499999999999E-14</c:v>
                </c:pt>
                <c:pt idx="17957">
                  <c:v>1.3333499999999999E-14</c:v>
                </c:pt>
                <c:pt idx="17958">
                  <c:v>1.51557E-14</c:v>
                </c:pt>
                <c:pt idx="17959">
                  <c:v>1.51557E-14</c:v>
                </c:pt>
                <c:pt idx="17960">
                  <c:v>1.2585199999999999E-14</c:v>
                </c:pt>
                <c:pt idx="17961">
                  <c:v>1.2585199999999999E-14</c:v>
                </c:pt>
                <c:pt idx="17962">
                  <c:v>1.32352E-14</c:v>
                </c:pt>
                <c:pt idx="17963">
                  <c:v>1.32352E-14</c:v>
                </c:pt>
                <c:pt idx="17964">
                  <c:v>1.4821599999999999E-14</c:v>
                </c:pt>
                <c:pt idx="17965">
                  <c:v>1.4821599999999999E-14</c:v>
                </c:pt>
                <c:pt idx="17966">
                  <c:v>1.26605E-14</c:v>
                </c:pt>
                <c:pt idx="17967">
                  <c:v>1.26605E-14</c:v>
                </c:pt>
                <c:pt idx="17968">
                  <c:v>1.3828600000000001E-14</c:v>
                </c:pt>
                <c:pt idx="17969">
                  <c:v>1.3828600000000001E-14</c:v>
                </c:pt>
                <c:pt idx="17970">
                  <c:v>1.15721E-14</c:v>
                </c:pt>
                <c:pt idx="17971">
                  <c:v>1.15721E-14</c:v>
                </c:pt>
                <c:pt idx="17972">
                  <c:v>1.31105E-14</c:v>
                </c:pt>
                <c:pt idx="17973">
                  <c:v>1.31105E-14</c:v>
                </c:pt>
                <c:pt idx="17974">
                  <c:v>1.41896E-14</c:v>
                </c:pt>
                <c:pt idx="17975">
                  <c:v>1.41896E-14</c:v>
                </c:pt>
                <c:pt idx="17976">
                  <c:v>1.3132299999999999E-14</c:v>
                </c:pt>
                <c:pt idx="17977">
                  <c:v>1.3132299999999999E-14</c:v>
                </c:pt>
                <c:pt idx="17978">
                  <c:v>1.28048E-14</c:v>
                </c:pt>
                <c:pt idx="17979">
                  <c:v>1.28048E-14</c:v>
                </c:pt>
                <c:pt idx="17980">
                  <c:v>1.5301699999999999E-14</c:v>
                </c:pt>
                <c:pt idx="17981">
                  <c:v>1.5301699999999999E-14</c:v>
                </c:pt>
                <c:pt idx="17982">
                  <c:v>1.5707700000000001E-14</c:v>
                </c:pt>
                <c:pt idx="17983">
                  <c:v>1.5707700000000001E-14</c:v>
                </c:pt>
                <c:pt idx="17984">
                  <c:v>1.40192E-14</c:v>
                </c:pt>
                <c:pt idx="17985">
                  <c:v>1.40192E-14</c:v>
                </c:pt>
                <c:pt idx="17986">
                  <c:v>1.22704E-14</c:v>
                </c:pt>
                <c:pt idx="17987">
                  <c:v>1.22704E-14</c:v>
                </c:pt>
                <c:pt idx="17988">
                  <c:v>1.4126499999999999E-14</c:v>
                </c:pt>
                <c:pt idx="17989">
                  <c:v>1.4126499999999999E-14</c:v>
                </c:pt>
                <c:pt idx="17990">
                  <c:v>1.4858999999999999E-14</c:v>
                </c:pt>
                <c:pt idx="17991">
                  <c:v>1.4858999999999999E-14</c:v>
                </c:pt>
                <c:pt idx="17992">
                  <c:v>1.6965499999999998E-14</c:v>
                </c:pt>
                <c:pt idx="17993">
                  <c:v>1.6965499999999998E-14</c:v>
                </c:pt>
                <c:pt idx="17994">
                  <c:v>1.24007E-14</c:v>
                </c:pt>
                <c:pt idx="17995">
                  <c:v>1.24007E-14</c:v>
                </c:pt>
                <c:pt idx="17996">
                  <c:v>1.5897799999999999E-14</c:v>
                </c:pt>
                <c:pt idx="17997">
                  <c:v>1.5897799999999999E-14</c:v>
                </c:pt>
                <c:pt idx="17998">
                  <c:v>8.3544500000000001E-14</c:v>
                </c:pt>
                <c:pt idx="17999">
                  <c:v>8.3544500000000001E-14</c:v>
                </c:pt>
                <c:pt idx="18000">
                  <c:v>8.0634700000000005E-14</c:v>
                </c:pt>
                <c:pt idx="18001">
                  <c:v>8.0634700000000005E-14</c:v>
                </c:pt>
                <c:pt idx="18002">
                  <c:v>8.0783E-14</c:v>
                </c:pt>
                <c:pt idx="18003">
                  <c:v>8.0783E-14</c:v>
                </c:pt>
                <c:pt idx="18004">
                  <c:v>8.3257099999999995E-14</c:v>
                </c:pt>
                <c:pt idx="18005">
                  <c:v>8.3257099999999995E-14</c:v>
                </c:pt>
                <c:pt idx="18006">
                  <c:v>8.28621E-14</c:v>
                </c:pt>
                <c:pt idx="18007">
                  <c:v>8.28621E-14</c:v>
                </c:pt>
                <c:pt idx="18008">
                  <c:v>8.1612699999999999E-14</c:v>
                </c:pt>
                <c:pt idx="18009">
                  <c:v>8.1612699999999999E-14</c:v>
                </c:pt>
                <c:pt idx="18010">
                  <c:v>8.0786799999999998E-14</c:v>
                </c:pt>
                <c:pt idx="18011">
                  <c:v>8.0786799999999998E-14</c:v>
                </c:pt>
                <c:pt idx="18012">
                  <c:v>8.2944100000000004E-14</c:v>
                </c:pt>
                <c:pt idx="18013">
                  <c:v>8.2944100000000004E-14</c:v>
                </c:pt>
                <c:pt idx="18014">
                  <c:v>8.3256900000000006E-14</c:v>
                </c:pt>
                <c:pt idx="18015">
                  <c:v>8.3256900000000006E-14</c:v>
                </c:pt>
                <c:pt idx="18016">
                  <c:v>8.1507300000000004E-14</c:v>
                </c:pt>
                <c:pt idx="18017">
                  <c:v>8.1507300000000004E-14</c:v>
                </c:pt>
                <c:pt idx="18018">
                  <c:v>8.0544599999999995E-14</c:v>
                </c:pt>
                <c:pt idx="18019">
                  <c:v>8.0544599999999995E-14</c:v>
                </c:pt>
                <c:pt idx="18020">
                  <c:v>8.2583900000000005E-14</c:v>
                </c:pt>
                <c:pt idx="18021">
                  <c:v>8.2583900000000005E-14</c:v>
                </c:pt>
                <c:pt idx="18022">
                  <c:v>7.9965399999999994E-14</c:v>
                </c:pt>
                <c:pt idx="18023">
                  <c:v>7.9965399999999994E-14</c:v>
                </c:pt>
                <c:pt idx="18024">
                  <c:v>8.2981099999999995E-14</c:v>
                </c:pt>
                <c:pt idx="18025">
                  <c:v>8.2981099999999995E-14</c:v>
                </c:pt>
                <c:pt idx="18026">
                  <c:v>1.9585099999999999E-13</c:v>
                </c:pt>
                <c:pt idx="18027">
                  <c:v>1.9585099999999999E-13</c:v>
                </c:pt>
                <c:pt idx="18028">
                  <c:v>8.1637000000000003E-14</c:v>
                </c:pt>
                <c:pt idx="18029">
                  <c:v>8.1637000000000003E-14</c:v>
                </c:pt>
                <c:pt idx="18030">
                  <c:v>8.2004900000000005E-14</c:v>
                </c:pt>
                <c:pt idx="18031">
                  <c:v>8.2004900000000005E-14</c:v>
                </c:pt>
                <c:pt idx="18032">
                  <c:v>8.3121099999999995E-14</c:v>
                </c:pt>
                <c:pt idx="18033">
                  <c:v>8.3121099999999995E-14</c:v>
                </c:pt>
                <c:pt idx="18034">
                  <c:v>8.3971500000000002E-14</c:v>
                </c:pt>
                <c:pt idx="18035">
                  <c:v>8.3971500000000002E-14</c:v>
                </c:pt>
                <c:pt idx="18036">
                  <c:v>8.2535800000000006E-14</c:v>
                </c:pt>
                <c:pt idx="18037">
                  <c:v>8.2535800000000006E-14</c:v>
                </c:pt>
                <c:pt idx="18038">
                  <c:v>8.4855899999999997E-14</c:v>
                </c:pt>
                <c:pt idx="18039">
                  <c:v>8.4855899999999997E-14</c:v>
                </c:pt>
                <c:pt idx="18040">
                  <c:v>8.2151199999999994E-14</c:v>
                </c:pt>
                <c:pt idx="18041">
                  <c:v>8.2151199999999994E-14</c:v>
                </c:pt>
                <c:pt idx="18042">
                  <c:v>8.36634E-14</c:v>
                </c:pt>
                <c:pt idx="18043">
                  <c:v>8.36634E-14</c:v>
                </c:pt>
                <c:pt idx="18044">
                  <c:v>8.43831E-14</c:v>
                </c:pt>
                <c:pt idx="18045">
                  <c:v>8.43831E-14</c:v>
                </c:pt>
                <c:pt idx="18046">
                  <c:v>8.2964500000000005E-14</c:v>
                </c:pt>
                <c:pt idx="18047">
                  <c:v>8.2964500000000005E-14</c:v>
                </c:pt>
                <c:pt idx="18048">
                  <c:v>8.0480999999999998E-14</c:v>
                </c:pt>
                <c:pt idx="18049">
                  <c:v>8.0480999999999998E-14</c:v>
                </c:pt>
                <c:pt idx="18050">
                  <c:v>8.2503700000000005E-14</c:v>
                </c:pt>
                <c:pt idx="18051">
                  <c:v>8.2503700000000005E-14</c:v>
                </c:pt>
                <c:pt idx="18052">
                  <c:v>8.1822599999999998E-14</c:v>
                </c:pt>
                <c:pt idx="18053">
                  <c:v>8.1822599999999998E-14</c:v>
                </c:pt>
                <c:pt idx="18054">
                  <c:v>8.4286099999999995E-14</c:v>
                </c:pt>
                <c:pt idx="18055">
                  <c:v>8.4286099999999995E-14</c:v>
                </c:pt>
                <c:pt idx="18056">
                  <c:v>7.9175900000000003E-14</c:v>
                </c:pt>
                <c:pt idx="18057">
                  <c:v>7.9175900000000003E-14</c:v>
                </c:pt>
                <c:pt idx="18058">
                  <c:v>8.2084000000000001E-14</c:v>
                </c:pt>
                <c:pt idx="18059">
                  <c:v>8.2084000000000001E-14</c:v>
                </c:pt>
                <c:pt idx="18060">
                  <c:v>8.3816599999999996E-14</c:v>
                </c:pt>
                <c:pt idx="18061">
                  <c:v>8.3816599999999996E-14</c:v>
                </c:pt>
                <c:pt idx="18062">
                  <c:v>8.13301E-14</c:v>
                </c:pt>
                <c:pt idx="18063">
                  <c:v>8.13301E-14</c:v>
                </c:pt>
                <c:pt idx="18064">
                  <c:v>8.3191899999999996E-14</c:v>
                </c:pt>
                <c:pt idx="18065">
                  <c:v>8.3191899999999996E-14</c:v>
                </c:pt>
                <c:pt idx="18066">
                  <c:v>8.2059899999999999E-14</c:v>
                </c:pt>
                <c:pt idx="18067">
                  <c:v>8.2059899999999999E-14</c:v>
                </c:pt>
                <c:pt idx="18068">
                  <c:v>8.1422000000000001E-14</c:v>
                </c:pt>
                <c:pt idx="18069">
                  <c:v>8.1422000000000001E-14</c:v>
                </c:pt>
                <c:pt idx="18070">
                  <c:v>8.0745299999999997E-14</c:v>
                </c:pt>
                <c:pt idx="18071">
                  <c:v>8.0745299999999997E-14</c:v>
                </c:pt>
                <c:pt idx="18072">
                  <c:v>8.0740000000000005E-14</c:v>
                </c:pt>
                <c:pt idx="18073">
                  <c:v>8.0740000000000005E-14</c:v>
                </c:pt>
                <c:pt idx="18074">
                  <c:v>8.25582E-14</c:v>
                </c:pt>
                <c:pt idx="18075">
                  <c:v>8.25582E-14</c:v>
                </c:pt>
                <c:pt idx="18076">
                  <c:v>8.2230500000000005E-14</c:v>
                </c:pt>
                <c:pt idx="18077">
                  <c:v>8.2230500000000005E-14</c:v>
                </c:pt>
                <c:pt idx="18078">
                  <c:v>2.4685099999999997E-13</c:v>
                </c:pt>
                <c:pt idx="18079">
                  <c:v>2.4685099999999997E-13</c:v>
                </c:pt>
                <c:pt idx="18080">
                  <c:v>8.2326000000000002E-14</c:v>
                </c:pt>
                <c:pt idx="18081">
                  <c:v>8.2326000000000002E-14</c:v>
                </c:pt>
                <c:pt idx="18082">
                  <c:v>8.1421300000000001E-14</c:v>
                </c:pt>
                <c:pt idx="18083">
                  <c:v>8.1421300000000001E-14</c:v>
                </c:pt>
                <c:pt idx="18084">
                  <c:v>8.2793600000000002E-14</c:v>
                </c:pt>
                <c:pt idx="18085">
                  <c:v>8.2793600000000002E-14</c:v>
                </c:pt>
                <c:pt idx="18086">
                  <c:v>8.2823699999999997E-14</c:v>
                </c:pt>
                <c:pt idx="18087">
                  <c:v>8.2823699999999997E-14</c:v>
                </c:pt>
                <c:pt idx="18088">
                  <c:v>8.20974E-14</c:v>
                </c:pt>
                <c:pt idx="18089">
                  <c:v>8.20974E-14</c:v>
                </c:pt>
                <c:pt idx="18090">
                  <c:v>1.8386000000000001E-13</c:v>
                </c:pt>
                <c:pt idx="18091">
                  <c:v>1.8386000000000001E-13</c:v>
                </c:pt>
                <c:pt idx="18092">
                  <c:v>8.4463399999999994E-14</c:v>
                </c:pt>
                <c:pt idx="18093">
                  <c:v>8.4463399999999994E-14</c:v>
                </c:pt>
                <c:pt idx="18094">
                  <c:v>8.2024999999999996E-14</c:v>
                </c:pt>
                <c:pt idx="18095">
                  <c:v>8.2024999999999996E-14</c:v>
                </c:pt>
                <c:pt idx="18096">
                  <c:v>8.2806900000000005E-14</c:v>
                </c:pt>
                <c:pt idx="18097">
                  <c:v>8.2806900000000005E-14</c:v>
                </c:pt>
                <c:pt idx="18098">
                  <c:v>8.28356E-14</c:v>
                </c:pt>
                <c:pt idx="18099">
                  <c:v>8.28356E-14</c:v>
                </c:pt>
                <c:pt idx="18100">
                  <c:v>8.5838699999999998E-14</c:v>
                </c:pt>
                <c:pt idx="18101">
                  <c:v>8.5838699999999998E-14</c:v>
                </c:pt>
                <c:pt idx="18102">
                  <c:v>8.1838999999999998E-14</c:v>
                </c:pt>
                <c:pt idx="18103">
                  <c:v>8.1838999999999998E-14</c:v>
                </c:pt>
                <c:pt idx="18104">
                  <c:v>8.3007200000000003E-14</c:v>
                </c:pt>
                <c:pt idx="18105">
                  <c:v>8.3007200000000003E-14</c:v>
                </c:pt>
                <c:pt idx="18106">
                  <c:v>8.2104400000000002E-14</c:v>
                </c:pt>
                <c:pt idx="18107">
                  <c:v>8.2104400000000002E-14</c:v>
                </c:pt>
                <c:pt idx="18108">
                  <c:v>8.2458200000000005E-14</c:v>
                </c:pt>
                <c:pt idx="18109">
                  <c:v>8.2458200000000005E-14</c:v>
                </c:pt>
                <c:pt idx="18110">
                  <c:v>8.4728500000000001E-14</c:v>
                </c:pt>
                <c:pt idx="18111">
                  <c:v>8.4728500000000001E-14</c:v>
                </c:pt>
                <c:pt idx="18112">
                  <c:v>8.3769100000000004E-14</c:v>
                </c:pt>
                <c:pt idx="18113">
                  <c:v>8.3769100000000004E-14</c:v>
                </c:pt>
                <c:pt idx="18114">
                  <c:v>8.1430099999999994E-14</c:v>
                </c:pt>
                <c:pt idx="18115">
                  <c:v>8.1430099999999994E-14</c:v>
                </c:pt>
                <c:pt idx="18116">
                  <c:v>8.2918300000000005E-14</c:v>
                </c:pt>
                <c:pt idx="18117">
                  <c:v>8.2918300000000005E-14</c:v>
                </c:pt>
                <c:pt idx="18118">
                  <c:v>8.1969199999999996E-14</c:v>
                </c:pt>
                <c:pt idx="18119">
                  <c:v>8.1969199999999996E-14</c:v>
                </c:pt>
                <c:pt idx="18120">
                  <c:v>8.1254800000000001E-14</c:v>
                </c:pt>
                <c:pt idx="18121">
                  <c:v>8.1254800000000001E-14</c:v>
                </c:pt>
                <c:pt idx="18122">
                  <c:v>8.19241E-14</c:v>
                </c:pt>
                <c:pt idx="18123">
                  <c:v>8.19241E-14</c:v>
                </c:pt>
                <c:pt idx="18124">
                  <c:v>8.4000399999999999E-14</c:v>
                </c:pt>
                <c:pt idx="18125">
                  <c:v>8.4000399999999999E-14</c:v>
                </c:pt>
                <c:pt idx="18126">
                  <c:v>8.4159899999999997E-14</c:v>
                </c:pt>
                <c:pt idx="18127">
                  <c:v>8.4159899999999997E-14</c:v>
                </c:pt>
                <c:pt idx="18128">
                  <c:v>8.2418299999999994E-14</c:v>
                </c:pt>
                <c:pt idx="18129">
                  <c:v>8.2418299999999994E-14</c:v>
                </c:pt>
                <c:pt idx="18130">
                  <c:v>8.0440899999999998E-14</c:v>
                </c:pt>
                <c:pt idx="18131">
                  <c:v>8.0440899999999998E-14</c:v>
                </c:pt>
                <c:pt idx="18132">
                  <c:v>8.2356999999999999E-14</c:v>
                </c:pt>
                <c:pt idx="18133">
                  <c:v>8.2356999999999999E-14</c:v>
                </c:pt>
                <c:pt idx="18134">
                  <c:v>8.32943E-14</c:v>
                </c:pt>
                <c:pt idx="18135">
                  <c:v>8.32943E-14</c:v>
                </c:pt>
                <c:pt idx="18136">
                  <c:v>8.2968399999999997E-14</c:v>
                </c:pt>
                <c:pt idx="18137">
                  <c:v>8.2968399999999997E-14</c:v>
                </c:pt>
                <c:pt idx="18138">
                  <c:v>1.56231E-13</c:v>
                </c:pt>
                <c:pt idx="18139">
                  <c:v>1.56231E-13</c:v>
                </c:pt>
                <c:pt idx="18140">
                  <c:v>8.7459399999999995E-14</c:v>
                </c:pt>
                <c:pt idx="18141">
                  <c:v>8.7459399999999995E-14</c:v>
                </c:pt>
                <c:pt idx="18142">
                  <c:v>8.1704300000000004E-14</c:v>
                </c:pt>
                <c:pt idx="18143">
                  <c:v>8.1704300000000004E-14</c:v>
                </c:pt>
                <c:pt idx="18144">
                  <c:v>8.2694699999999999E-14</c:v>
                </c:pt>
                <c:pt idx="18145">
                  <c:v>8.2694699999999999E-14</c:v>
                </c:pt>
                <c:pt idx="18146">
                  <c:v>8.4929799999999996E-14</c:v>
                </c:pt>
                <c:pt idx="18147">
                  <c:v>8.4929799999999996E-14</c:v>
                </c:pt>
                <c:pt idx="18148">
                  <c:v>8.3120799999999998E-14</c:v>
                </c:pt>
                <c:pt idx="18149">
                  <c:v>8.3120799999999998E-14</c:v>
                </c:pt>
                <c:pt idx="18150">
                  <c:v>8.0365500000000005E-14</c:v>
                </c:pt>
                <c:pt idx="18151">
                  <c:v>8.0365500000000005E-14</c:v>
                </c:pt>
                <c:pt idx="18152">
                  <c:v>8.2046000000000002E-14</c:v>
                </c:pt>
                <c:pt idx="18153">
                  <c:v>8.2046000000000002E-14</c:v>
                </c:pt>
                <c:pt idx="18154">
                  <c:v>8.26384E-14</c:v>
                </c:pt>
                <c:pt idx="18155">
                  <c:v>8.26384E-14</c:v>
                </c:pt>
                <c:pt idx="18156">
                  <c:v>8.1213599999999997E-14</c:v>
                </c:pt>
                <c:pt idx="18157">
                  <c:v>8.1213599999999997E-14</c:v>
                </c:pt>
                <c:pt idx="18158">
                  <c:v>8.1096099999999998E-14</c:v>
                </c:pt>
                <c:pt idx="18159">
                  <c:v>8.1096099999999998E-14</c:v>
                </c:pt>
                <c:pt idx="18160">
                  <c:v>8.0796899999999997E-14</c:v>
                </c:pt>
                <c:pt idx="18161">
                  <c:v>8.0796899999999997E-14</c:v>
                </c:pt>
                <c:pt idx="18162">
                  <c:v>8.2851799999999999E-14</c:v>
                </c:pt>
                <c:pt idx="18163">
                  <c:v>8.2851799999999999E-14</c:v>
                </c:pt>
                <c:pt idx="18164">
                  <c:v>8.1794699999999997E-14</c:v>
                </c:pt>
                <c:pt idx="18165">
                  <c:v>8.1794699999999997E-14</c:v>
                </c:pt>
                <c:pt idx="18166">
                  <c:v>8.42166E-14</c:v>
                </c:pt>
                <c:pt idx="18167">
                  <c:v>8.42166E-14</c:v>
                </c:pt>
                <c:pt idx="18168">
                  <c:v>8.2976200000000003E-13</c:v>
                </c:pt>
                <c:pt idx="18169">
                  <c:v>8.2976200000000003E-13</c:v>
                </c:pt>
                <c:pt idx="18170">
                  <c:v>8.3184599999999997E-14</c:v>
                </c:pt>
                <c:pt idx="18171">
                  <c:v>8.3184599999999997E-14</c:v>
                </c:pt>
                <c:pt idx="18172">
                  <c:v>8.4801999999999995E-14</c:v>
                </c:pt>
                <c:pt idx="18173">
                  <c:v>8.4801999999999995E-14</c:v>
                </c:pt>
                <c:pt idx="18174">
                  <c:v>8.4206200000000004E-14</c:v>
                </c:pt>
                <c:pt idx="18175">
                  <c:v>8.4206200000000004E-14</c:v>
                </c:pt>
                <c:pt idx="18176">
                  <c:v>8.4953899999999999E-14</c:v>
                </c:pt>
                <c:pt idx="18177">
                  <c:v>8.4953899999999999E-14</c:v>
                </c:pt>
                <c:pt idx="18178">
                  <c:v>8.5307799999999997E-14</c:v>
                </c:pt>
                <c:pt idx="18179">
                  <c:v>8.5307799999999997E-14</c:v>
                </c:pt>
                <c:pt idx="18180">
                  <c:v>8.2726700000000005E-14</c:v>
                </c:pt>
                <c:pt idx="18181">
                  <c:v>8.2726700000000005E-14</c:v>
                </c:pt>
                <c:pt idx="18182">
                  <c:v>2.1503099999999999E-13</c:v>
                </c:pt>
                <c:pt idx="18183">
                  <c:v>2.1503099999999999E-13</c:v>
                </c:pt>
                <c:pt idx="18184">
                  <c:v>8.2449800000000003E-14</c:v>
                </c:pt>
                <c:pt idx="18185">
                  <c:v>8.2449800000000003E-14</c:v>
                </c:pt>
                <c:pt idx="18186">
                  <c:v>8.3978800000000001E-14</c:v>
                </c:pt>
                <c:pt idx="18187">
                  <c:v>8.3978800000000001E-14</c:v>
                </c:pt>
                <c:pt idx="18188">
                  <c:v>8.3921899999999996E-14</c:v>
                </c:pt>
                <c:pt idx="18189">
                  <c:v>8.3921899999999996E-14</c:v>
                </c:pt>
                <c:pt idx="18190">
                  <c:v>8.6202699999999995E-14</c:v>
                </c:pt>
                <c:pt idx="18191">
                  <c:v>8.6202699999999995E-14</c:v>
                </c:pt>
                <c:pt idx="18192">
                  <c:v>8.3803499999999995E-14</c:v>
                </c:pt>
                <c:pt idx="18193">
                  <c:v>8.3803499999999995E-14</c:v>
                </c:pt>
                <c:pt idx="18194">
                  <c:v>8.3503600000000006E-14</c:v>
                </c:pt>
                <c:pt idx="18195">
                  <c:v>8.3503600000000006E-14</c:v>
                </c:pt>
                <c:pt idx="18196">
                  <c:v>8.3587699999999998E-14</c:v>
                </c:pt>
                <c:pt idx="18197">
                  <c:v>8.3587699999999998E-14</c:v>
                </c:pt>
                <c:pt idx="18198">
                  <c:v>1.32433E-14</c:v>
                </c:pt>
                <c:pt idx="18199">
                  <c:v>1.32433E-14</c:v>
                </c:pt>
                <c:pt idx="18200">
                  <c:v>1.5805200000000001E-14</c:v>
                </c:pt>
                <c:pt idx="18201">
                  <c:v>1.5805200000000001E-14</c:v>
                </c:pt>
                <c:pt idx="18202">
                  <c:v>1.5531000000000001E-14</c:v>
                </c:pt>
                <c:pt idx="18203">
                  <c:v>1.5531000000000001E-14</c:v>
                </c:pt>
                <c:pt idx="18204">
                  <c:v>1.23593E-14</c:v>
                </c:pt>
                <c:pt idx="18205">
                  <c:v>1.23593E-14</c:v>
                </c:pt>
                <c:pt idx="18206">
                  <c:v>1.4820400000000001E-14</c:v>
                </c:pt>
                <c:pt idx="18207">
                  <c:v>1.4820400000000001E-14</c:v>
                </c:pt>
                <c:pt idx="18208">
                  <c:v>1.18081E-14</c:v>
                </c:pt>
                <c:pt idx="18209">
                  <c:v>1.18081E-14</c:v>
                </c:pt>
                <c:pt idx="18210">
                  <c:v>1.38719E-14</c:v>
                </c:pt>
                <c:pt idx="18211">
                  <c:v>1.38719E-14</c:v>
                </c:pt>
                <c:pt idx="18212">
                  <c:v>1.4347700000000001E-14</c:v>
                </c:pt>
                <c:pt idx="18213">
                  <c:v>1.4347700000000001E-14</c:v>
                </c:pt>
                <c:pt idx="18214">
                  <c:v>1.29652E-14</c:v>
                </c:pt>
                <c:pt idx="18215">
                  <c:v>1.29652E-14</c:v>
                </c:pt>
                <c:pt idx="18216">
                  <c:v>1.1440600000000001E-14</c:v>
                </c:pt>
                <c:pt idx="18217">
                  <c:v>1.1440600000000001E-14</c:v>
                </c:pt>
                <c:pt idx="18218">
                  <c:v>1.6126000000000001E-14</c:v>
                </c:pt>
                <c:pt idx="18219">
                  <c:v>1.6126000000000001E-14</c:v>
                </c:pt>
                <c:pt idx="18220">
                  <c:v>1.1946800000000001E-14</c:v>
                </c:pt>
                <c:pt idx="18221">
                  <c:v>1.1946800000000001E-14</c:v>
                </c:pt>
                <c:pt idx="18222">
                  <c:v>1.3662099999999999E-14</c:v>
                </c:pt>
                <c:pt idx="18223">
                  <c:v>1.3662099999999999E-14</c:v>
                </c:pt>
                <c:pt idx="18224">
                  <c:v>1.2814899999999999E-14</c:v>
                </c:pt>
                <c:pt idx="18225">
                  <c:v>1.2814899999999999E-14</c:v>
                </c:pt>
                <c:pt idx="18226">
                  <c:v>1.04109E-14</c:v>
                </c:pt>
                <c:pt idx="18227">
                  <c:v>1.04109E-14</c:v>
                </c:pt>
                <c:pt idx="18228">
                  <c:v>1.31218E-14</c:v>
                </c:pt>
                <c:pt idx="18229">
                  <c:v>1.31218E-14</c:v>
                </c:pt>
                <c:pt idx="18230">
                  <c:v>1.31222E-14</c:v>
                </c:pt>
                <c:pt idx="18231">
                  <c:v>1.31222E-14</c:v>
                </c:pt>
                <c:pt idx="18232">
                  <c:v>1.23492E-14</c:v>
                </c:pt>
                <c:pt idx="18233">
                  <c:v>1.23492E-14</c:v>
                </c:pt>
                <c:pt idx="18234">
                  <c:v>1.5509900000000001E-14</c:v>
                </c:pt>
                <c:pt idx="18235">
                  <c:v>1.5509900000000001E-14</c:v>
                </c:pt>
                <c:pt idx="18236">
                  <c:v>1.14003E-14</c:v>
                </c:pt>
                <c:pt idx="18237">
                  <c:v>1.14003E-14</c:v>
                </c:pt>
                <c:pt idx="18238">
                  <c:v>1.23426E-14</c:v>
                </c:pt>
                <c:pt idx="18239">
                  <c:v>1.23426E-14</c:v>
                </c:pt>
                <c:pt idx="18240">
                  <c:v>1.37439E-14</c:v>
                </c:pt>
                <c:pt idx="18241">
                  <c:v>1.37439E-14</c:v>
                </c:pt>
                <c:pt idx="18242">
                  <c:v>1.5294500000000001E-14</c:v>
                </c:pt>
                <c:pt idx="18243">
                  <c:v>1.5294500000000001E-14</c:v>
                </c:pt>
                <c:pt idx="18244">
                  <c:v>1.3825700000000001E-14</c:v>
                </c:pt>
                <c:pt idx="18245">
                  <c:v>1.3825700000000001E-14</c:v>
                </c:pt>
                <c:pt idx="18246">
                  <c:v>1.4019099999999999E-14</c:v>
                </c:pt>
                <c:pt idx="18247">
                  <c:v>1.4019099999999999E-14</c:v>
                </c:pt>
                <c:pt idx="18248">
                  <c:v>1.4054099999999999E-14</c:v>
                </c:pt>
                <c:pt idx="18249">
                  <c:v>1.4054099999999999E-14</c:v>
                </c:pt>
                <c:pt idx="18250">
                  <c:v>1.33171E-14</c:v>
                </c:pt>
                <c:pt idx="18251">
                  <c:v>1.33171E-14</c:v>
                </c:pt>
                <c:pt idx="18252">
                  <c:v>1.3200600000000001E-14</c:v>
                </c:pt>
                <c:pt idx="18253">
                  <c:v>1.3200600000000001E-14</c:v>
                </c:pt>
                <c:pt idx="18254">
                  <c:v>1.29312E-14</c:v>
                </c:pt>
                <c:pt idx="18255">
                  <c:v>1.29312E-14</c:v>
                </c:pt>
                <c:pt idx="18256">
                  <c:v>1.22368E-14</c:v>
                </c:pt>
                <c:pt idx="18257">
                  <c:v>1.22368E-14</c:v>
                </c:pt>
                <c:pt idx="18258">
                  <c:v>1.14185E-14</c:v>
                </c:pt>
                <c:pt idx="18259">
                  <c:v>1.14185E-14</c:v>
                </c:pt>
                <c:pt idx="18260">
                  <c:v>1.4992100000000002E-14</c:v>
                </c:pt>
                <c:pt idx="18261">
                  <c:v>1.4992100000000002E-14</c:v>
                </c:pt>
                <c:pt idx="18262">
                  <c:v>1.7974000000000001E-14</c:v>
                </c:pt>
                <c:pt idx="18263">
                  <c:v>1.7974000000000001E-14</c:v>
                </c:pt>
                <c:pt idx="18264">
                  <c:v>1.50884E-14</c:v>
                </c:pt>
                <c:pt idx="18265">
                  <c:v>1.50884E-14</c:v>
                </c:pt>
                <c:pt idx="18266">
                  <c:v>1.5220100000000001E-14</c:v>
                </c:pt>
                <c:pt idx="18267">
                  <c:v>1.5220100000000001E-14</c:v>
                </c:pt>
                <c:pt idx="18268">
                  <c:v>1.4649299999999999E-14</c:v>
                </c:pt>
                <c:pt idx="18269">
                  <c:v>1.4649299999999999E-14</c:v>
                </c:pt>
                <c:pt idx="18270">
                  <c:v>1.67512E-14</c:v>
                </c:pt>
                <c:pt idx="18271">
                  <c:v>1.67512E-14</c:v>
                </c:pt>
                <c:pt idx="18272">
                  <c:v>1.35237E-14</c:v>
                </c:pt>
                <c:pt idx="18273">
                  <c:v>1.35237E-14</c:v>
                </c:pt>
                <c:pt idx="18274">
                  <c:v>1.6134999999999999E-14</c:v>
                </c:pt>
                <c:pt idx="18275">
                  <c:v>1.6134999999999999E-14</c:v>
                </c:pt>
                <c:pt idx="18276">
                  <c:v>1.53273E-14</c:v>
                </c:pt>
                <c:pt idx="18277">
                  <c:v>1.53273E-14</c:v>
                </c:pt>
                <c:pt idx="18278">
                  <c:v>1.5855299999999999E-14</c:v>
                </c:pt>
                <c:pt idx="18279">
                  <c:v>1.5855299999999999E-14</c:v>
                </c:pt>
                <c:pt idx="18280">
                  <c:v>1.4184599999999999E-14</c:v>
                </c:pt>
                <c:pt idx="18281">
                  <c:v>1.4184599999999999E-14</c:v>
                </c:pt>
                <c:pt idx="18282">
                  <c:v>1.4774500000000001E-14</c:v>
                </c:pt>
                <c:pt idx="18283">
                  <c:v>1.4774500000000001E-14</c:v>
                </c:pt>
                <c:pt idx="18284">
                  <c:v>1.4224099999999999E-14</c:v>
                </c:pt>
                <c:pt idx="18285">
                  <c:v>1.4224099999999999E-14</c:v>
                </c:pt>
                <c:pt idx="18286">
                  <c:v>1.5083800000000001E-14</c:v>
                </c:pt>
                <c:pt idx="18287">
                  <c:v>1.5083800000000001E-14</c:v>
                </c:pt>
                <c:pt idx="18288">
                  <c:v>1.41842E-14</c:v>
                </c:pt>
                <c:pt idx="18289">
                  <c:v>1.41842E-14</c:v>
                </c:pt>
                <c:pt idx="18290">
                  <c:v>1.3858699999999999E-14</c:v>
                </c:pt>
                <c:pt idx="18291">
                  <c:v>1.3858699999999999E-14</c:v>
                </c:pt>
                <c:pt idx="18292">
                  <c:v>1.5172500000000001E-14</c:v>
                </c:pt>
                <c:pt idx="18293">
                  <c:v>1.5172500000000001E-14</c:v>
                </c:pt>
                <c:pt idx="18294">
                  <c:v>7.6039100000000003E-13</c:v>
                </c:pt>
                <c:pt idx="18295">
                  <c:v>7.6039100000000003E-13</c:v>
                </c:pt>
                <c:pt idx="18296">
                  <c:v>1.30751E-14</c:v>
                </c:pt>
                <c:pt idx="18297">
                  <c:v>1.30751E-14</c:v>
                </c:pt>
                <c:pt idx="18298">
                  <c:v>1.4565699999999999E-14</c:v>
                </c:pt>
                <c:pt idx="18299">
                  <c:v>1.4565699999999999E-14</c:v>
                </c:pt>
                <c:pt idx="18300">
                  <c:v>8.6945799999999997E-14</c:v>
                </c:pt>
                <c:pt idx="18301">
                  <c:v>8.6945799999999997E-14</c:v>
                </c:pt>
                <c:pt idx="18302">
                  <c:v>1.1475100000000001E-14</c:v>
                </c:pt>
                <c:pt idx="18303">
                  <c:v>1.1475100000000001E-14</c:v>
                </c:pt>
                <c:pt idx="18304">
                  <c:v>1.30026E-14</c:v>
                </c:pt>
                <c:pt idx="18305">
                  <c:v>1.30026E-14</c:v>
                </c:pt>
                <c:pt idx="18306">
                  <c:v>1.2858399999999999E-14</c:v>
                </c:pt>
                <c:pt idx="18307">
                  <c:v>1.2858399999999999E-14</c:v>
                </c:pt>
                <c:pt idx="18308">
                  <c:v>1.2253300000000001E-14</c:v>
                </c:pt>
                <c:pt idx="18309">
                  <c:v>1.2253300000000001E-14</c:v>
                </c:pt>
                <c:pt idx="18310">
                  <c:v>1.4233500000000001E-14</c:v>
                </c:pt>
                <c:pt idx="18311">
                  <c:v>1.4233500000000001E-14</c:v>
                </c:pt>
                <c:pt idx="18312">
                  <c:v>1.35497E-14</c:v>
                </c:pt>
                <c:pt idx="18313">
                  <c:v>1.35497E-14</c:v>
                </c:pt>
                <c:pt idx="18314">
                  <c:v>1.72199E-14</c:v>
                </c:pt>
                <c:pt idx="18315">
                  <c:v>1.72199E-14</c:v>
                </c:pt>
                <c:pt idx="18316">
                  <c:v>1.11853E-14</c:v>
                </c:pt>
                <c:pt idx="18317">
                  <c:v>1.11853E-14</c:v>
                </c:pt>
                <c:pt idx="18318">
                  <c:v>1.3323E-14</c:v>
                </c:pt>
                <c:pt idx="18319">
                  <c:v>1.3323E-14</c:v>
                </c:pt>
                <c:pt idx="18320">
                  <c:v>1.3823199999999999E-14</c:v>
                </c:pt>
                <c:pt idx="18321">
                  <c:v>1.3823199999999999E-14</c:v>
                </c:pt>
                <c:pt idx="18322">
                  <c:v>1.3146900000000001E-14</c:v>
                </c:pt>
                <c:pt idx="18323">
                  <c:v>1.3146900000000001E-14</c:v>
                </c:pt>
                <c:pt idx="18324">
                  <c:v>1.2901399999999999E-14</c:v>
                </c:pt>
                <c:pt idx="18325">
                  <c:v>1.2901399999999999E-14</c:v>
                </c:pt>
                <c:pt idx="18326">
                  <c:v>1.4196800000000001E-14</c:v>
                </c:pt>
                <c:pt idx="18327">
                  <c:v>1.4196800000000001E-14</c:v>
                </c:pt>
                <c:pt idx="18328">
                  <c:v>1.24874E-14</c:v>
                </c:pt>
                <c:pt idx="18329">
                  <c:v>1.24874E-14</c:v>
                </c:pt>
                <c:pt idx="18330">
                  <c:v>1.41276E-14</c:v>
                </c:pt>
                <c:pt idx="18331">
                  <c:v>1.41276E-14</c:v>
                </c:pt>
                <c:pt idx="18332">
                  <c:v>1.58357E-14</c:v>
                </c:pt>
                <c:pt idx="18333">
                  <c:v>1.58357E-14</c:v>
                </c:pt>
                <c:pt idx="18334">
                  <c:v>1.4270300000000002E-14</c:v>
                </c:pt>
                <c:pt idx="18335">
                  <c:v>1.4270300000000002E-14</c:v>
                </c:pt>
                <c:pt idx="18336">
                  <c:v>1.43619E-14</c:v>
                </c:pt>
                <c:pt idx="18337">
                  <c:v>1.43619E-14</c:v>
                </c:pt>
                <c:pt idx="18338">
                  <c:v>1.37594E-14</c:v>
                </c:pt>
                <c:pt idx="18339">
                  <c:v>1.37594E-14</c:v>
                </c:pt>
                <c:pt idx="18340">
                  <c:v>1.3101399999999999E-14</c:v>
                </c:pt>
                <c:pt idx="18341">
                  <c:v>1.3101399999999999E-14</c:v>
                </c:pt>
                <c:pt idx="18342">
                  <c:v>1.6545E-14</c:v>
                </c:pt>
                <c:pt idx="18343">
                  <c:v>1.6545E-14</c:v>
                </c:pt>
                <c:pt idx="18344">
                  <c:v>1.4550399999999999E-14</c:v>
                </c:pt>
                <c:pt idx="18345">
                  <c:v>1.4550399999999999E-14</c:v>
                </c:pt>
                <c:pt idx="18346">
                  <c:v>7.7904099999999995E-14</c:v>
                </c:pt>
                <c:pt idx="18347">
                  <c:v>7.7904099999999995E-14</c:v>
                </c:pt>
                <c:pt idx="18348">
                  <c:v>1.75056E-14</c:v>
                </c:pt>
                <c:pt idx="18349">
                  <c:v>1.75056E-14</c:v>
                </c:pt>
                <c:pt idx="18350">
                  <c:v>1.26733E-14</c:v>
                </c:pt>
                <c:pt idx="18351">
                  <c:v>1.26733E-14</c:v>
                </c:pt>
                <c:pt idx="18352">
                  <c:v>1.27836E-14</c:v>
                </c:pt>
                <c:pt idx="18353">
                  <c:v>1.27836E-14</c:v>
                </c:pt>
                <c:pt idx="18354">
                  <c:v>1.4332100000000001E-14</c:v>
                </c:pt>
                <c:pt idx="18355">
                  <c:v>1.4332100000000001E-14</c:v>
                </c:pt>
                <c:pt idx="18356">
                  <c:v>1.26906E-14</c:v>
                </c:pt>
                <c:pt idx="18357">
                  <c:v>1.26906E-14</c:v>
                </c:pt>
                <c:pt idx="18358">
                  <c:v>2.2388499999999998E-14</c:v>
                </c:pt>
                <c:pt idx="18359">
                  <c:v>2.2388499999999998E-14</c:v>
                </c:pt>
                <c:pt idx="18360">
                  <c:v>1.31847E-14</c:v>
                </c:pt>
                <c:pt idx="18361">
                  <c:v>1.31847E-14</c:v>
                </c:pt>
                <c:pt idx="18362">
                  <c:v>1.5009199999999999E-14</c:v>
                </c:pt>
                <c:pt idx="18363">
                  <c:v>1.5009199999999999E-14</c:v>
                </c:pt>
                <c:pt idx="18364">
                  <c:v>1.5688000000000001E-14</c:v>
                </c:pt>
                <c:pt idx="18365">
                  <c:v>1.5688000000000001E-14</c:v>
                </c:pt>
                <c:pt idx="18366">
                  <c:v>1.4784800000000002E-14</c:v>
                </c:pt>
                <c:pt idx="18367">
                  <c:v>1.4784800000000002E-14</c:v>
                </c:pt>
                <c:pt idx="18368">
                  <c:v>1.41345E-14</c:v>
                </c:pt>
                <c:pt idx="18369">
                  <c:v>1.41345E-14</c:v>
                </c:pt>
                <c:pt idx="18370">
                  <c:v>1.31563E-14</c:v>
                </c:pt>
                <c:pt idx="18371">
                  <c:v>1.31563E-14</c:v>
                </c:pt>
                <c:pt idx="18372">
                  <c:v>1.64855E-14</c:v>
                </c:pt>
                <c:pt idx="18373">
                  <c:v>1.64855E-14</c:v>
                </c:pt>
                <c:pt idx="18374">
                  <c:v>1.2125399999999999E-14</c:v>
                </c:pt>
                <c:pt idx="18375">
                  <c:v>1.2125399999999999E-14</c:v>
                </c:pt>
                <c:pt idx="18376">
                  <c:v>1.5379500000000002E-14</c:v>
                </c:pt>
                <c:pt idx="18377">
                  <c:v>1.5379500000000002E-14</c:v>
                </c:pt>
                <c:pt idx="18378">
                  <c:v>1.2995699999999999E-14</c:v>
                </c:pt>
                <c:pt idx="18379">
                  <c:v>1.2995699999999999E-14</c:v>
                </c:pt>
                <c:pt idx="18380">
                  <c:v>1.6930100000000001E-14</c:v>
                </c:pt>
                <c:pt idx="18381">
                  <c:v>1.6930100000000001E-14</c:v>
                </c:pt>
                <c:pt idx="18382">
                  <c:v>1.36415E-14</c:v>
                </c:pt>
                <c:pt idx="18383">
                  <c:v>1.36415E-14</c:v>
                </c:pt>
                <c:pt idx="18384">
                  <c:v>1.4773699999999999E-14</c:v>
                </c:pt>
                <c:pt idx="18385">
                  <c:v>1.4773699999999999E-14</c:v>
                </c:pt>
                <c:pt idx="18386">
                  <c:v>1.3144899999999999E-14</c:v>
                </c:pt>
                <c:pt idx="18387">
                  <c:v>1.3144899999999999E-14</c:v>
                </c:pt>
                <c:pt idx="18388">
                  <c:v>1.5275100000000001E-14</c:v>
                </c:pt>
                <c:pt idx="18389">
                  <c:v>1.5275100000000001E-14</c:v>
                </c:pt>
                <c:pt idx="18390">
                  <c:v>1.4426200000000001E-14</c:v>
                </c:pt>
                <c:pt idx="18391">
                  <c:v>1.4426200000000001E-14</c:v>
                </c:pt>
                <c:pt idx="18392">
                  <c:v>1.3743499999999999E-14</c:v>
                </c:pt>
                <c:pt idx="18393">
                  <c:v>1.3743499999999999E-14</c:v>
                </c:pt>
                <c:pt idx="18394">
                  <c:v>1.2229199999999999E-14</c:v>
                </c:pt>
                <c:pt idx="18395">
                  <c:v>1.2229199999999999E-14</c:v>
                </c:pt>
                <c:pt idx="18396">
                  <c:v>1.3353699999999999E-14</c:v>
                </c:pt>
                <c:pt idx="18397">
                  <c:v>1.3353699999999999E-14</c:v>
                </c:pt>
                <c:pt idx="18398">
                  <c:v>1.1011900000000001E-14</c:v>
                </c:pt>
                <c:pt idx="18399">
                  <c:v>1.1011900000000001E-14</c:v>
                </c:pt>
                <c:pt idx="18400">
                  <c:v>1.28255E-14</c:v>
                </c:pt>
                <c:pt idx="18401">
                  <c:v>1.28255E-14</c:v>
                </c:pt>
                <c:pt idx="18402">
                  <c:v>1.31264E-14</c:v>
                </c:pt>
                <c:pt idx="18403">
                  <c:v>1.31264E-14</c:v>
                </c:pt>
                <c:pt idx="18404">
                  <c:v>1.2143399999999999E-14</c:v>
                </c:pt>
                <c:pt idx="18405">
                  <c:v>1.2143399999999999E-14</c:v>
                </c:pt>
                <c:pt idx="18406">
                  <c:v>1.3295400000000001E-14</c:v>
                </c:pt>
                <c:pt idx="18407">
                  <c:v>1.3295400000000001E-14</c:v>
                </c:pt>
                <c:pt idx="18408">
                  <c:v>1.4428399999999999E-14</c:v>
                </c:pt>
                <c:pt idx="18409">
                  <c:v>1.4428399999999999E-14</c:v>
                </c:pt>
                <c:pt idx="18410">
                  <c:v>1.2910700000000001E-14</c:v>
                </c:pt>
                <c:pt idx="18411">
                  <c:v>1.2910700000000001E-14</c:v>
                </c:pt>
                <c:pt idx="18412">
                  <c:v>1.4576400000000001E-14</c:v>
                </c:pt>
                <c:pt idx="18413">
                  <c:v>1.4576400000000001E-14</c:v>
                </c:pt>
                <c:pt idx="18414">
                  <c:v>1.5133800000000001E-14</c:v>
                </c:pt>
                <c:pt idx="18415">
                  <c:v>1.5133800000000001E-14</c:v>
                </c:pt>
                <c:pt idx="18416">
                  <c:v>1.4884700000000001E-14</c:v>
                </c:pt>
                <c:pt idx="18417">
                  <c:v>1.4884700000000001E-14</c:v>
                </c:pt>
                <c:pt idx="18418">
                  <c:v>1.29727E-14</c:v>
                </c:pt>
                <c:pt idx="18419">
                  <c:v>1.29727E-14</c:v>
                </c:pt>
                <c:pt idx="18420">
                  <c:v>1.6012600000000001E-13</c:v>
                </c:pt>
                <c:pt idx="18421">
                  <c:v>1.6012600000000001E-13</c:v>
                </c:pt>
                <c:pt idx="18422">
                  <c:v>1.4182200000000001E-14</c:v>
                </c:pt>
                <c:pt idx="18423">
                  <c:v>1.4182200000000001E-14</c:v>
                </c:pt>
                <c:pt idx="18424">
                  <c:v>1.37743E-14</c:v>
                </c:pt>
                <c:pt idx="18425">
                  <c:v>1.37743E-14</c:v>
                </c:pt>
                <c:pt idx="18426">
                  <c:v>1.23955E-14</c:v>
                </c:pt>
                <c:pt idx="18427">
                  <c:v>1.23955E-14</c:v>
                </c:pt>
                <c:pt idx="18428">
                  <c:v>1.4786199999999999E-14</c:v>
                </c:pt>
                <c:pt idx="18429">
                  <c:v>1.4786199999999999E-14</c:v>
                </c:pt>
                <c:pt idx="18430">
                  <c:v>1.2489699999999999E-14</c:v>
                </c:pt>
                <c:pt idx="18431">
                  <c:v>1.2489699999999999E-14</c:v>
                </c:pt>
                <c:pt idx="18432">
                  <c:v>1.31366E-14</c:v>
                </c:pt>
                <c:pt idx="18433">
                  <c:v>1.31366E-14</c:v>
                </c:pt>
                <c:pt idx="18434">
                  <c:v>1.4714899999999999E-14</c:v>
                </c:pt>
                <c:pt idx="18435">
                  <c:v>1.4714899999999999E-14</c:v>
                </c:pt>
                <c:pt idx="18436">
                  <c:v>2.7621500000000001E-14</c:v>
                </c:pt>
                <c:pt idx="18437">
                  <c:v>2.7621500000000001E-14</c:v>
                </c:pt>
                <c:pt idx="18438">
                  <c:v>1.5032599999999999E-14</c:v>
                </c:pt>
                <c:pt idx="18439">
                  <c:v>1.5032599999999999E-14</c:v>
                </c:pt>
                <c:pt idx="18440">
                  <c:v>1.24899E-14</c:v>
                </c:pt>
                <c:pt idx="18441">
                  <c:v>1.24899E-14</c:v>
                </c:pt>
                <c:pt idx="18442">
                  <c:v>1.394E-14</c:v>
                </c:pt>
                <c:pt idx="18443">
                  <c:v>1.394E-14</c:v>
                </c:pt>
                <c:pt idx="18444">
                  <c:v>1.2315000000000001E-14</c:v>
                </c:pt>
                <c:pt idx="18445">
                  <c:v>1.2315000000000001E-14</c:v>
                </c:pt>
                <c:pt idx="18446">
                  <c:v>1.35434E-14</c:v>
                </c:pt>
                <c:pt idx="18447">
                  <c:v>1.35434E-14</c:v>
                </c:pt>
                <c:pt idx="18448">
                  <c:v>1.4642499999999999E-14</c:v>
                </c:pt>
                <c:pt idx="18449">
                  <c:v>1.4642499999999999E-14</c:v>
                </c:pt>
                <c:pt idx="18450">
                  <c:v>1.18543E-14</c:v>
                </c:pt>
                <c:pt idx="18451">
                  <c:v>1.18543E-14</c:v>
                </c:pt>
                <c:pt idx="18452">
                  <c:v>1.30597E-14</c:v>
                </c:pt>
                <c:pt idx="18453">
                  <c:v>1.30597E-14</c:v>
                </c:pt>
                <c:pt idx="18454">
                  <c:v>1.22386E-14</c:v>
                </c:pt>
                <c:pt idx="18455">
                  <c:v>1.22386E-14</c:v>
                </c:pt>
                <c:pt idx="18456">
                  <c:v>1.5021300000000001E-14</c:v>
                </c:pt>
                <c:pt idx="18457">
                  <c:v>1.5021300000000001E-14</c:v>
                </c:pt>
                <c:pt idx="18458">
                  <c:v>7.30446E-13</c:v>
                </c:pt>
                <c:pt idx="18459">
                  <c:v>7.30446E-13</c:v>
                </c:pt>
                <c:pt idx="18460">
                  <c:v>1.30671E-14</c:v>
                </c:pt>
                <c:pt idx="18461">
                  <c:v>1.30671E-14</c:v>
                </c:pt>
                <c:pt idx="18462">
                  <c:v>1.1784199999999999E-14</c:v>
                </c:pt>
                <c:pt idx="18463">
                  <c:v>1.1784199999999999E-14</c:v>
                </c:pt>
                <c:pt idx="18464">
                  <c:v>8.1282400000000005E-14</c:v>
                </c:pt>
                <c:pt idx="18465">
                  <c:v>8.1282400000000005E-14</c:v>
                </c:pt>
                <c:pt idx="18466">
                  <c:v>1.40197E-14</c:v>
                </c:pt>
                <c:pt idx="18467">
                  <c:v>1.40197E-14</c:v>
                </c:pt>
                <c:pt idx="18468">
                  <c:v>1.1882599999999999E-14</c:v>
                </c:pt>
                <c:pt idx="18469">
                  <c:v>1.1882599999999999E-14</c:v>
                </c:pt>
                <c:pt idx="18470">
                  <c:v>1.1604E-14</c:v>
                </c:pt>
                <c:pt idx="18471">
                  <c:v>1.1604E-14</c:v>
                </c:pt>
                <c:pt idx="18472">
                  <c:v>1.27081E-14</c:v>
                </c:pt>
                <c:pt idx="18473">
                  <c:v>1.27081E-14</c:v>
                </c:pt>
                <c:pt idx="18474">
                  <c:v>1.28335E-14</c:v>
                </c:pt>
                <c:pt idx="18475">
                  <c:v>1.28335E-14</c:v>
                </c:pt>
                <c:pt idx="18476">
                  <c:v>1.27851E-14</c:v>
                </c:pt>
                <c:pt idx="18477">
                  <c:v>1.27851E-14</c:v>
                </c:pt>
                <c:pt idx="18478">
                  <c:v>1.36397E-14</c:v>
                </c:pt>
                <c:pt idx="18479">
                  <c:v>1.36397E-14</c:v>
                </c:pt>
                <c:pt idx="18480">
                  <c:v>1.4078200000000001E-14</c:v>
                </c:pt>
                <c:pt idx="18481">
                  <c:v>1.4078200000000001E-14</c:v>
                </c:pt>
                <c:pt idx="18482">
                  <c:v>1.3218E-14</c:v>
                </c:pt>
                <c:pt idx="18483">
                  <c:v>1.3218E-14</c:v>
                </c:pt>
                <c:pt idx="18484">
                  <c:v>1.43989E-14</c:v>
                </c:pt>
                <c:pt idx="18485">
                  <c:v>1.43989E-14</c:v>
                </c:pt>
                <c:pt idx="18486">
                  <c:v>1.31708E-14</c:v>
                </c:pt>
                <c:pt idx="18487">
                  <c:v>1.31708E-14</c:v>
                </c:pt>
                <c:pt idx="18488">
                  <c:v>1.3871E-14</c:v>
                </c:pt>
                <c:pt idx="18489">
                  <c:v>1.3871E-14</c:v>
                </c:pt>
                <c:pt idx="18490">
                  <c:v>1.44418E-14</c:v>
                </c:pt>
                <c:pt idx="18491">
                  <c:v>1.44418E-14</c:v>
                </c:pt>
                <c:pt idx="18492">
                  <c:v>1.14795E-14</c:v>
                </c:pt>
                <c:pt idx="18493">
                  <c:v>1.14795E-14</c:v>
                </c:pt>
                <c:pt idx="18494">
                  <c:v>1.32534E-14</c:v>
                </c:pt>
                <c:pt idx="18495">
                  <c:v>1.32534E-14</c:v>
                </c:pt>
                <c:pt idx="18496">
                  <c:v>1.36333E-14</c:v>
                </c:pt>
                <c:pt idx="18497">
                  <c:v>1.36333E-14</c:v>
                </c:pt>
                <c:pt idx="18498">
                  <c:v>1.4495600000000001E-14</c:v>
                </c:pt>
                <c:pt idx="18499">
                  <c:v>1.4495600000000001E-14</c:v>
                </c:pt>
                <c:pt idx="18500">
                  <c:v>1.4107E-14</c:v>
                </c:pt>
                <c:pt idx="18501">
                  <c:v>1.4107E-14</c:v>
                </c:pt>
                <c:pt idx="18502">
                  <c:v>1.20465E-14</c:v>
                </c:pt>
                <c:pt idx="18503">
                  <c:v>1.20465E-14</c:v>
                </c:pt>
                <c:pt idx="18504">
                  <c:v>1.30835E-14</c:v>
                </c:pt>
                <c:pt idx="18505">
                  <c:v>1.30835E-14</c:v>
                </c:pt>
                <c:pt idx="18506">
                  <c:v>1.5774399999999999E-14</c:v>
                </c:pt>
                <c:pt idx="18507">
                  <c:v>1.5774399999999999E-14</c:v>
                </c:pt>
                <c:pt idx="18508">
                  <c:v>1.39797E-14</c:v>
                </c:pt>
                <c:pt idx="18509">
                  <c:v>1.39797E-14</c:v>
                </c:pt>
                <c:pt idx="18510">
                  <c:v>1.36919E-14</c:v>
                </c:pt>
                <c:pt idx="18511">
                  <c:v>1.36919E-14</c:v>
                </c:pt>
                <c:pt idx="18512">
                  <c:v>1.2819300000000001E-14</c:v>
                </c:pt>
                <c:pt idx="18513">
                  <c:v>1.2819300000000001E-14</c:v>
                </c:pt>
                <c:pt idx="18514">
                  <c:v>1.2922299999999999E-14</c:v>
                </c:pt>
                <c:pt idx="18515">
                  <c:v>1.2922299999999999E-14</c:v>
                </c:pt>
                <c:pt idx="18516">
                  <c:v>1.3964700000000001E-14</c:v>
                </c:pt>
                <c:pt idx="18517">
                  <c:v>1.3964700000000001E-14</c:v>
                </c:pt>
                <c:pt idx="18518">
                  <c:v>1.20792E-14</c:v>
                </c:pt>
                <c:pt idx="18519">
                  <c:v>1.20792E-14</c:v>
                </c:pt>
                <c:pt idx="18520">
                  <c:v>1.5525699999999999E-14</c:v>
                </c:pt>
                <c:pt idx="18521">
                  <c:v>1.5525699999999999E-14</c:v>
                </c:pt>
                <c:pt idx="18522">
                  <c:v>1.24403E-14</c:v>
                </c:pt>
                <c:pt idx="18523">
                  <c:v>1.24403E-14</c:v>
                </c:pt>
                <c:pt idx="18524">
                  <c:v>1.3016400000000001E-14</c:v>
                </c:pt>
                <c:pt idx="18525">
                  <c:v>1.3016400000000001E-14</c:v>
                </c:pt>
                <c:pt idx="18526">
                  <c:v>1.29494E-14</c:v>
                </c:pt>
                <c:pt idx="18527">
                  <c:v>1.29494E-14</c:v>
                </c:pt>
                <c:pt idx="18528">
                  <c:v>1.30175E-14</c:v>
                </c:pt>
                <c:pt idx="18529">
                  <c:v>1.30175E-14</c:v>
                </c:pt>
                <c:pt idx="18530">
                  <c:v>1.39726E-14</c:v>
                </c:pt>
                <c:pt idx="18531">
                  <c:v>1.39726E-14</c:v>
                </c:pt>
                <c:pt idx="18532">
                  <c:v>1.31081E-14</c:v>
                </c:pt>
                <c:pt idx="18533">
                  <c:v>1.31081E-14</c:v>
                </c:pt>
                <c:pt idx="18534">
                  <c:v>1.33189E-14</c:v>
                </c:pt>
                <c:pt idx="18535">
                  <c:v>1.33189E-14</c:v>
                </c:pt>
                <c:pt idx="18536">
                  <c:v>1.4966600000000001E-14</c:v>
                </c:pt>
                <c:pt idx="18537">
                  <c:v>1.4966600000000001E-14</c:v>
                </c:pt>
                <c:pt idx="18538">
                  <c:v>1.42303E-13</c:v>
                </c:pt>
                <c:pt idx="18539">
                  <c:v>1.42303E-13</c:v>
                </c:pt>
                <c:pt idx="18540">
                  <c:v>1.25902E-14</c:v>
                </c:pt>
                <c:pt idx="18541">
                  <c:v>1.25902E-14</c:v>
                </c:pt>
                <c:pt idx="18542">
                  <c:v>1.42773E-14</c:v>
                </c:pt>
                <c:pt idx="18543">
                  <c:v>1.42773E-14</c:v>
                </c:pt>
                <c:pt idx="18544">
                  <c:v>1.5115700000000001E-14</c:v>
                </c:pt>
                <c:pt idx="18545">
                  <c:v>1.5115700000000001E-14</c:v>
                </c:pt>
                <c:pt idx="18546">
                  <c:v>2.52307E-14</c:v>
                </c:pt>
                <c:pt idx="18547">
                  <c:v>2.52307E-14</c:v>
                </c:pt>
                <c:pt idx="18548">
                  <c:v>1.3529399999999999E-14</c:v>
                </c:pt>
                <c:pt idx="18549">
                  <c:v>1.3529399999999999E-14</c:v>
                </c:pt>
                <c:pt idx="18550">
                  <c:v>1.2909899999999999E-14</c:v>
                </c:pt>
                <c:pt idx="18551">
                  <c:v>1.2909899999999999E-14</c:v>
                </c:pt>
                <c:pt idx="18552">
                  <c:v>1.4429399999999999E-14</c:v>
                </c:pt>
                <c:pt idx="18553">
                  <c:v>1.4429399999999999E-14</c:v>
                </c:pt>
                <c:pt idx="18554">
                  <c:v>1.31487E-14</c:v>
                </c:pt>
                <c:pt idx="18555">
                  <c:v>1.31487E-14</c:v>
                </c:pt>
                <c:pt idx="18556">
                  <c:v>1.44662E-14</c:v>
                </c:pt>
                <c:pt idx="18557">
                  <c:v>1.44662E-14</c:v>
                </c:pt>
                <c:pt idx="18558">
                  <c:v>1.11479E-14</c:v>
                </c:pt>
                <c:pt idx="18559">
                  <c:v>1.11479E-14</c:v>
                </c:pt>
                <c:pt idx="18560">
                  <c:v>1.3527000000000001E-14</c:v>
                </c:pt>
                <c:pt idx="18561">
                  <c:v>1.3527000000000001E-14</c:v>
                </c:pt>
                <c:pt idx="18562">
                  <c:v>1.33951E-14</c:v>
                </c:pt>
                <c:pt idx="18563">
                  <c:v>1.33951E-14</c:v>
                </c:pt>
                <c:pt idx="18564">
                  <c:v>1.4131E-14</c:v>
                </c:pt>
                <c:pt idx="18565">
                  <c:v>1.4131E-14</c:v>
                </c:pt>
                <c:pt idx="18566">
                  <c:v>1.4373500000000001E-14</c:v>
                </c:pt>
                <c:pt idx="18567">
                  <c:v>1.4373500000000001E-14</c:v>
                </c:pt>
                <c:pt idx="18568">
                  <c:v>1.31679E-14</c:v>
                </c:pt>
                <c:pt idx="18569">
                  <c:v>1.31679E-14</c:v>
                </c:pt>
                <c:pt idx="18570">
                  <c:v>1.1782499999999999E-14</c:v>
                </c:pt>
                <c:pt idx="18571">
                  <c:v>1.1782499999999999E-14</c:v>
                </c:pt>
                <c:pt idx="18572">
                  <c:v>8.6720600000000001E-14</c:v>
                </c:pt>
                <c:pt idx="18573">
                  <c:v>8.6720600000000001E-14</c:v>
                </c:pt>
                <c:pt idx="18574">
                  <c:v>1.4609799999999998E-14</c:v>
                </c:pt>
                <c:pt idx="18575">
                  <c:v>1.4609799999999998E-14</c:v>
                </c:pt>
                <c:pt idx="18576">
                  <c:v>1.5011199999999999E-14</c:v>
                </c:pt>
                <c:pt idx="18577">
                  <c:v>1.5011199999999999E-14</c:v>
                </c:pt>
                <c:pt idx="18578">
                  <c:v>1.4868099999999999E-14</c:v>
                </c:pt>
                <c:pt idx="18579">
                  <c:v>1.4868099999999999E-14</c:v>
                </c:pt>
                <c:pt idx="18580">
                  <c:v>1.33179E-14</c:v>
                </c:pt>
                <c:pt idx="18581">
                  <c:v>1.33179E-14</c:v>
                </c:pt>
                <c:pt idx="18582">
                  <c:v>1.2881500000000001E-14</c:v>
                </c:pt>
                <c:pt idx="18583">
                  <c:v>1.2881500000000001E-14</c:v>
                </c:pt>
                <c:pt idx="18584">
                  <c:v>1.27725E-14</c:v>
                </c:pt>
                <c:pt idx="18585">
                  <c:v>1.27725E-14</c:v>
                </c:pt>
                <c:pt idx="18586">
                  <c:v>1.25795E-14</c:v>
                </c:pt>
                <c:pt idx="18587">
                  <c:v>1.25795E-14</c:v>
                </c:pt>
                <c:pt idx="18588">
                  <c:v>1.24734E-14</c:v>
                </c:pt>
                <c:pt idx="18589">
                  <c:v>1.24734E-14</c:v>
                </c:pt>
                <c:pt idx="18590">
                  <c:v>1.4344000000000001E-14</c:v>
                </c:pt>
                <c:pt idx="18591">
                  <c:v>1.4344000000000001E-14</c:v>
                </c:pt>
                <c:pt idx="18592">
                  <c:v>2.1406000000000001E-10</c:v>
                </c:pt>
                <c:pt idx="18593">
                  <c:v>2.1406000000000001E-10</c:v>
                </c:pt>
                <c:pt idx="18594">
                  <c:v>6.6195500000000001E-15</c:v>
                </c:pt>
                <c:pt idx="18595">
                  <c:v>6.6195500000000001E-15</c:v>
                </c:pt>
                <c:pt idx="18596">
                  <c:v>6.1029600000000001E-15</c:v>
                </c:pt>
                <c:pt idx="18597">
                  <c:v>6.1029600000000001E-15</c:v>
                </c:pt>
                <c:pt idx="18598">
                  <c:v>6.7631200000000001E-15</c:v>
                </c:pt>
                <c:pt idx="18599">
                  <c:v>6.7631200000000001E-15</c:v>
                </c:pt>
                <c:pt idx="18600">
                  <c:v>7.2365099999999997E-15</c:v>
                </c:pt>
                <c:pt idx="18601">
                  <c:v>7.2365099999999997E-15</c:v>
                </c:pt>
                <c:pt idx="18602">
                  <c:v>7.3089999999999995E-15</c:v>
                </c:pt>
                <c:pt idx="18603">
                  <c:v>7.3089999999999995E-15</c:v>
                </c:pt>
                <c:pt idx="18604">
                  <c:v>8.10042E-15</c:v>
                </c:pt>
                <c:pt idx="18605">
                  <c:v>8.10042E-15</c:v>
                </c:pt>
                <c:pt idx="18606">
                  <c:v>7.7515400000000005E-15</c:v>
                </c:pt>
                <c:pt idx="18607">
                  <c:v>7.7515400000000005E-15</c:v>
                </c:pt>
                <c:pt idx="18608">
                  <c:v>6.6490900000000001E-15</c:v>
                </c:pt>
                <c:pt idx="18609">
                  <c:v>6.6490900000000001E-15</c:v>
                </c:pt>
                <c:pt idx="18610">
                  <c:v>6.5369899999999998E-15</c:v>
                </c:pt>
                <c:pt idx="18611">
                  <c:v>6.5369899999999998E-15</c:v>
                </c:pt>
                <c:pt idx="18612">
                  <c:v>6.9125700000000002E-15</c:v>
                </c:pt>
                <c:pt idx="18613">
                  <c:v>6.9125700000000002E-15</c:v>
                </c:pt>
                <c:pt idx="18614">
                  <c:v>6.1111599999999997E-15</c:v>
                </c:pt>
                <c:pt idx="18615">
                  <c:v>6.1111599999999997E-15</c:v>
                </c:pt>
                <c:pt idx="18616">
                  <c:v>8.0894200000000004E-15</c:v>
                </c:pt>
                <c:pt idx="18617">
                  <c:v>8.0894200000000004E-15</c:v>
                </c:pt>
                <c:pt idx="18618">
                  <c:v>7.7297499999999998E-15</c:v>
                </c:pt>
                <c:pt idx="18619">
                  <c:v>7.7297499999999998E-15</c:v>
                </c:pt>
                <c:pt idx="18620">
                  <c:v>6.8315500000000003E-15</c:v>
                </c:pt>
                <c:pt idx="18621">
                  <c:v>6.8315500000000003E-15</c:v>
                </c:pt>
                <c:pt idx="18622">
                  <c:v>6.7402000000000001E-15</c:v>
                </c:pt>
                <c:pt idx="18623">
                  <c:v>6.7402000000000001E-15</c:v>
                </c:pt>
                <c:pt idx="18624">
                  <c:v>8.7451599999999995E-15</c:v>
                </c:pt>
                <c:pt idx="18625">
                  <c:v>8.7451599999999995E-15</c:v>
                </c:pt>
                <c:pt idx="18626">
                  <c:v>6.7395E-15</c:v>
                </c:pt>
                <c:pt idx="18627">
                  <c:v>6.7395E-15</c:v>
                </c:pt>
                <c:pt idx="18628">
                  <c:v>6.3721400000000002E-15</c:v>
                </c:pt>
                <c:pt idx="18629">
                  <c:v>6.3721400000000002E-15</c:v>
                </c:pt>
                <c:pt idx="18630">
                  <c:v>6.41955E-15</c:v>
                </c:pt>
                <c:pt idx="18631">
                  <c:v>6.41955E-15</c:v>
                </c:pt>
                <c:pt idx="18632">
                  <c:v>7.0645899999999999E-15</c:v>
                </c:pt>
                <c:pt idx="18633">
                  <c:v>7.0645899999999999E-15</c:v>
                </c:pt>
                <c:pt idx="18634">
                  <c:v>9.0884600000000002E-15</c:v>
                </c:pt>
                <c:pt idx="18635">
                  <c:v>9.0884600000000002E-15</c:v>
                </c:pt>
                <c:pt idx="18636">
                  <c:v>6.8779499999999997E-15</c:v>
                </c:pt>
                <c:pt idx="18637">
                  <c:v>6.8779499999999997E-15</c:v>
                </c:pt>
                <c:pt idx="18638">
                  <c:v>6.6221600000000003E-15</c:v>
                </c:pt>
                <c:pt idx="18639">
                  <c:v>6.6221600000000003E-15</c:v>
                </c:pt>
                <c:pt idx="18640">
                  <c:v>6.3288500000000003E-15</c:v>
                </c:pt>
                <c:pt idx="18641">
                  <c:v>6.3288500000000003E-15</c:v>
                </c:pt>
                <c:pt idx="18642">
                  <c:v>7.1845999999999992E-15</c:v>
                </c:pt>
                <c:pt idx="18643">
                  <c:v>7.1845999999999992E-15</c:v>
                </c:pt>
                <c:pt idx="18644">
                  <c:v>6.3713499999999997E-15</c:v>
                </c:pt>
                <c:pt idx="18645">
                  <c:v>6.3713499999999997E-15</c:v>
                </c:pt>
                <c:pt idx="18646">
                  <c:v>6.9339499999999998E-15</c:v>
                </c:pt>
                <c:pt idx="18647">
                  <c:v>6.9339499999999998E-15</c:v>
                </c:pt>
                <c:pt idx="18648">
                  <c:v>6.34583E-15</c:v>
                </c:pt>
                <c:pt idx="18649">
                  <c:v>6.34583E-15</c:v>
                </c:pt>
                <c:pt idx="18650">
                  <c:v>7.4687200000000004E-15</c:v>
                </c:pt>
                <c:pt idx="18651">
                  <c:v>7.4687200000000004E-15</c:v>
                </c:pt>
                <c:pt idx="18652">
                  <c:v>6.9931499999999997E-15</c:v>
                </c:pt>
                <c:pt idx="18653">
                  <c:v>6.9931499999999997E-15</c:v>
                </c:pt>
                <c:pt idx="18654">
                  <c:v>7.5758500000000002E-15</c:v>
                </c:pt>
                <c:pt idx="18655">
                  <c:v>7.5758500000000002E-15</c:v>
                </c:pt>
                <c:pt idx="18656">
                  <c:v>6.0859500000000002E-15</c:v>
                </c:pt>
                <c:pt idx="18657">
                  <c:v>6.0859500000000002E-15</c:v>
                </c:pt>
                <c:pt idx="18658">
                  <c:v>6.9145900000000002E-15</c:v>
                </c:pt>
                <c:pt idx="18659">
                  <c:v>6.9145900000000002E-15</c:v>
                </c:pt>
                <c:pt idx="18660">
                  <c:v>6.38019E-15</c:v>
                </c:pt>
                <c:pt idx="18661">
                  <c:v>6.38019E-15</c:v>
                </c:pt>
                <c:pt idx="18662">
                  <c:v>6.5676500000000001E-15</c:v>
                </c:pt>
                <c:pt idx="18663">
                  <c:v>6.5676500000000001E-15</c:v>
                </c:pt>
                <c:pt idx="18664">
                  <c:v>7.1339299999999995E-15</c:v>
                </c:pt>
                <c:pt idx="18665">
                  <c:v>7.1339299999999995E-15</c:v>
                </c:pt>
                <c:pt idx="18666">
                  <c:v>6.82912E-15</c:v>
                </c:pt>
                <c:pt idx="18667">
                  <c:v>6.82912E-15</c:v>
                </c:pt>
                <c:pt idx="18668">
                  <c:v>7.5591699999999993E-15</c:v>
                </c:pt>
                <c:pt idx="18669">
                  <c:v>7.5591699999999993E-15</c:v>
                </c:pt>
                <c:pt idx="18670">
                  <c:v>7.0412000000000001E-15</c:v>
                </c:pt>
                <c:pt idx="18671">
                  <c:v>7.0412000000000001E-15</c:v>
                </c:pt>
                <c:pt idx="18672">
                  <c:v>6.9698399999999997E-15</c:v>
                </c:pt>
                <c:pt idx="18673">
                  <c:v>6.9698399999999997E-15</c:v>
                </c:pt>
                <c:pt idx="18674">
                  <c:v>6.7294499999999997E-15</c:v>
                </c:pt>
                <c:pt idx="18675">
                  <c:v>6.7294499999999997E-15</c:v>
                </c:pt>
                <c:pt idx="18676">
                  <c:v>6.96908E-15</c:v>
                </c:pt>
                <c:pt idx="18677">
                  <c:v>6.96908E-15</c:v>
                </c:pt>
                <c:pt idx="18678">
                  <c:v>6.1287100000000001E-15</c:v>
                </c:pt>
                <c:pt idx="18679">
                  <c:v>6.1287100000000001E-15</c:v>
                </c:pt>
                <c:pt idx="18680">
                  <c:v>6.4624899999999998E-15</c:v>
                </c:pt>
                <c:pt idx="18681">
                  <c:v>6.4624899999999998E-15</c:v>
                </c:pt>
                <c:pt idx="18682">
                  <c:v>6.8218500000000002E-15</c:v>
                </c:pt>
                <c:pt idx="18683">
                  <c:v>6.8218500000000002E-15</c:v>
                </c:pt>
                <c:pt idx="18684">
                  <c:v>7.37465E-15</c:v>
                </c:pt>
                <c:pt idx="18685">
                  <c:v>7.37465E-15</c:v>
                </c:pt>
                <c:pt idx="18686">
                  <c:v>6.8622700000000002E-15</c:v>
                </c:pt>
                <c:pt idx="18687">
                  <c:v>6.8622700000000002E-15</c:v>
                </c:pt>
                <c:pt idx="18688">
                  <c:v>6.8259300000000001E-15</c:v>
                </c:pt>
                <c:pt idx="18689">
                  <c:v>6.8259300000000001E-15</c:v>
                </c:pt>
                <c:pt idx="18690">
                  <c:v>6.5540500000000001E-15</c:v>
                </c:pt>
                <c:pt idx="18691">
                  <c:v>6.5540500000000001E-15</c:v>
                </c:pt>
                <c:pt idx="18692">
                  <c:v>7.4741000000000005E-15</c:v>
                </c:pt>
                <c:pt idx="18693">
                  <c:v>7.4741000000000005E-15</c:v>
                </c:pt>
                <c:pt idx="18694">
                  <c:v>6.88431E-15</c:v>
                </c:pt>
                <c:pt idx="18695">
                  <c:v>6.88431E-15</c:v>
                </c:pt>
                <c:pt idx="18696">
                  <c:v>6.8006799999999999E-15</c:v>
                </c:pt>
                <c:pt idx="18697">
                  <c:v>6.8006799999999999E-15</c:v>
                </c:pt>
                <c:pt idx="18698">
                  <c:v>7.0450799999999997E-15</c:v>
                </c:pt>
                <c:pt idx="18699">
                  <c:v>7.0450799999999997E-15</c:v>
                </c:pt>
                <c:pt idx="18700">
                  <c:v>6.2090100000000003E-15</c:v>
                </c:pt>
                <c:pt idx="18701">
                  <c:v>6.2090100000000003E-15</c:v>
                </c:pt>
                <c:pt idx="18702">
                  <c:v>5.94299E-15</c:v>
                </c:pt>
                <c:pt idx="18703">
                  <c:v>5.94299E-15</c:v>
                </c:pt>
                <c:pt idx="18704">
                  <c:v>6.7776400000000002E-15</c:v>
                </c:pt>
                <c:pt idx="18705">
                  <c:v>6.7776400000000002E-15</c:v>
                </c:pt>
                <c:pt idx="18706">
                  <c:v>6.1651300000000001E-15</c:v>
                </c:pt>
                <c:pt idx="18707">
                  <c:v>6.1651300000000001E-15</c:v>
                </c:pt>
                <c:pt idx="18708">
                  <c:v>6.9292699999999999E-15</c:v>
                </c:pt>
                <c:pt idx="18709">
                  <c:v>6.9292699999999999E-15</c:v>
                </c:pt>
                <c:pt idx="18710">
                  <c:v>6.52908E-15</c:v>
                </c:pt>
                <c:pt idx="18711">
                  <c:v>6.52908E-15</c:v>
                </c:pt>
                <c:pt idx="18712">
                  <c:v>7.6323000000000006E-15</c:v>
                </c:pt>
                <c:pt idx="18713">
                  <c:v>7.6323000000000006E-15</c:v>
                </c:pt>
                <c:pt idx="18714">
                  <c:v>6.6544000000000002E-15</c:v>
                </c:pt>
                <c:pt idx="18715">
                  <c:v>6.6544000000000002E-15</c:v>
                </c:pt>
                <c:pt idx="18716">
                  <c:v>7.0435700000000002E-15</c:v>
                </c:pt>
                <c:pt idx="18717">
                  <c:v>7.0435700000000002E-15</c:v>
                </c:pt>
                <c:pt idx="18718">
                  <c:v>6.0576100000000002E-15</c:v>
                </c:pt>
                <c:pt idx="18719">
                  <c:v>6.0576100000000002E-15</c:v>
                </c:pt>
                <c:pt idx="18720">
                  <c:v>6.6082000000000004E-15</c:v>
                </c:pt>
                <c:pt idx="18721">
                  <c:v>6.6082000000000004E-15</c:v>
                </c:pt>
                <c:pt idx="18722">
                  <c:v>6.3812599999999999E-15</c:v>
                </c:pt>
                <c:pt idx="18723">
                  <c:v>6.3812599999999999E-15</c:v>
                </c:pt>
                <c:pt idx="18724">
                  <c:v>6.6761900000000001E-15</c:v>
                </c:pt>
                <c:pt idx="18725">
                  <c:v>6.6761900000000001E-15</c:v>
                </c:pt>
                <c:pt idx="18726">
                  <c:v>7.2268600000000001E-15</c:v>
                </c:pt>
                <c:pt idx="18727">
                  <c:v>7.2268600000000001E-15</c:v>
                </c:pt>
                <c:pt idx="18728">
                  <c:v>6.3416800000000001E-15</c:v>
                </c:pt>
                <c:pt idx="18729">
                  <c:v>6.3416800000000001E-15</c:v>
                </c:pt>
                <c:pt idx="18730">
                  <c:v>6.1722800000000002E-15</c:v>
                </c:pt>
                <c:pt idx="18731">
                  <c:v>6.1722800000000002E-15</c:v>
                </c:pt>
                <c:pt idx="18732">
                  <c:v>6.99721E-15</c:v>
                </c:pt>
                <c:pt idx="18733">
                  <c:v>6.99721E-15</c:v>
                </c:pt>
                <c:pt idx="18734">
                  <c:v>6.0853299999999998E-15</c:v>
                </c:pt>
                <c:pt idx="18735">
                  <c:v>6.0853299999999998E-15</c:v>
                </c:pt>
                <c:pt idx="18736">
                  <c:v>6.9005099999999998E-15</c:v>
                </c:pt>
                <c:pt idx="18737">
                  <c:v>6.9005099999999998E-15</c:v>
                </c:pt>
                <c:pt idx="18738">
                  <c:v>6.325E-15</c:v>
                </c:pt>
                <c:pt idx="18739">
                  <c:v>6.325E-15</c:v>
                </c:pt>
                <c:pt idx="18740">
                  <c:v>6.29358E-15</c:v>
                </c:pt>
                <c:pt idx="18741">
                  <c:v>6.29358E-15</c:v>
                </c:pt>
                <c:pt idx="18742">
                  <c:v>6.0206899999999996E-15</c:v>
                </c:pt>
                <c:pt idx="18743">
                  <c:v>6.0206899999999996E-15</c:v>
                </c:pt>
                <c:pt idx="18744">
                  <c:v>7.2007299999999998E-15</c:v>
                </c:pt>
                <c:pt idx="18745">
                  <c:v>7.2007299999999998E-15</c:v>
                </c:pt>
                <c:pt idx="18746">
                  <c:v>6.8066500000000003E-15</c:v>
                </c:pt>
                <c:pt idx="18747">
                  <c:v>6.8066500000000003E-15</c:v>
                </c:pt>
                <c:pt idx="18748">
                  <c:v>6.33251E-15</c:v>
                </c:pt>
                <c:pt idx="18749">
                  <c:v>6.33251E-15</c:v>
                </c:pt>
                <c:pt idx="18750">
                  <c:v>6.7765199999999999E-15</c:v>
                </c:pt>
                <c:pt idx="18751">
                  <c:v>6.7765199999999999E-15</c:v>
                </c:pt>
                <c:pt idx="18752">
                  <c:v>6.5422999999999998E-15</c:v>
                </c:pt>
                <c:pt idx="18753">
                  <c:v>6.5422999999999998E-15</c:v>
                </c:pt>
                <c:pt idx="18754">
                  <c:v>7.2113300000000004E-15</c:v>
                </c:pt>
                <c:pt idx="18755">
                  <c:v>7.2113300000000004E-15</c:v>
                </c:pt>
                <c:pt idx="18756">
                  <c:v>6.43354E-15</c:v>
                </c:pt>
                <c:pt idx="18757">
                  <c:v>6.43354E-15</c:v>
                </c:pt>
                <c:pt idx="18758">
                  <c:v>6.4633200000000003E-15</c:v>
                </c:pt>
                <c:pt idx="18759">
                  <c:v>6.4633200000000003E-15</c:v>
                </c:pt>
                <c:pt idx="18760">
                  <c:v>6.3875800000000003E-15</c:v>
                </c:pt>
                <c:pt idx="18761">
                  <c:v>6.3875800000000003E-15</c:v>
                </c:pt>
                <c:pt idx="18762">
                  <c:v>6.9060800000000004E-15</c:v>
                </c:pt>
                <c:pt idx="18763">
                  <c:v>6.9060800000000004E-15</c:v>
                </c:pt>
                <c:pt idx="18764">
                  <c:v>7.0190900000000002E-15</c:v>
                </c:pt>
                <c:pt idx="18765">
                  <c:v>7.0190900000000002E-15</c:v>
                </c:pt>
                <c:pt idx="18766">
                  <c:v>7.2921999999999997E-15</c:v>
                </c:pt>
                <c:pt idx="18767">
                  <c:v>7.2921999999999997E-15</c:v>
                </c:pt>
                <c:pt idx="18768">
                  <c:v>6.5510199999999997E-15</c:v>
                </c:pt>
                <c:pt idx="18769">
                  <c:v>6.5510199999999997E-15</c:v>
                </c:pt>
                <c:pt idx="18770">
                  <c:v>6.8750799999999997E-15</c:v>
                </c:pt>
                <c:pt idx="18771">
                  <c:v>6.8750799999999997E-15</c:v>
                </c:pt>
                <c:pt idx="18772">
                  <c:v>7.3829800000000007E-15</c:v>
                </c:pt>
                <c:pt idx="18773">
                  <c:v>7.3829800000000007E-15</c:v>
                </c:pt>
                <c:pt idx="18774">
                  <c:v>6.5981100000000002E-15</c:v>
                </c:pt>
                <c:pt idx="18775">
                  <c:v>6.5981100000000002E-15</c:v>
                </c:pt>
                <c:pt idx="18776">
                  <c:v>7.1044E-15</c:v>
                </c:pt>
                <c:pt idx="18777">
                  <c:v>7.1044E-15</c:v>
                </c:pt>
                <c:pt idx="18778">
                  <c:v>6.7213900000000001E-15</c:v>
                </c:pt>
                <c:pt idx="18779">
                  <c:v>6.7213900000000001E-15</c:v>
                </c:pt>
                <c:pt idx="18780">
                  <c:v>6.8520499999999998E-15</c:v>
                </c:pt>
                <c:pt idx="18781">
                  <c:v>6.8520499999999998E-15</c:v>
                </c:pt>
                <c:pt idx="18782">
                  <c:v>7.2940200000000001E-15</c:v>
                </c:pt>
                <c:pt idx="18783">
                  <c:v>7.2940200000000001E-15</c:v>
                </c:pt>
                <c:pt idx="18784">
                  <c:v>6.7299099999999997E-15</c:v>
                </c:pt>
                <c:pt idx="18785">
                  <c:v>6.7299099999999997E-15</c:v>
                </c:pt>
                <c:pt idx="18786">
                  <c:v>6.2396399999999998E-15</c:v>
                </c:pt>
                <c:pt idx="18787">
                  <c:v>6.2396399999999998E-15</c:v>
                </c:pt>
                <c:pt idx="18788">
                  <c:v>6.5062500000000004E-15</c:v>
                </c:pt>
                <c:pt idx="18789">
                  <c:v>6.5062500000000004E-15</c:v>
                </c:pt>
                <c:pt idx="18790">
                  <c:v>6.7889700000000003E-15</c:v>
                </c:pt>
                <c:pt idx="18791">
                  <c:v>6.7889700000000003E-15</c:v>
                </c:pt>
                <c:pt idx="18792">
                  <c:v>6.21788E-15</c:v>
                </c:pt>
                <c:pt idx="18793">
                  <c:v>6.21788E-15</c:v>
                </c:pt>
                <c:pt idx="18794">
                  <c:v>7.0276E-15</c:v>
                </c:pt>
                <c:pt idx="18795">
                  <c:v>7.0276E-15</c:v>
                </c:pt>
                <c:pt idx="18796">
                  <c:v>6.5623899999999997E-15</c:v>
                </c:pt>
                <c:pt idx="18797">
                  <c:v>6.5623899999999997E-15</c:v>
                </c:pt>
                <c:pt idx="18798">
                  <c:v>6.18242E-15</c:v>
                </c:pt>
                <c:pt idx="18799">
                  <c:v>6.18242E-15</c:v>
                </c:pt>
                <c:pt idx="18800">
                  <c:v>5.97232E-15</c:v>
                </c:pt>
                <c:pt idx="18801">
                  <c:v>5.97232E-15</c:v>
                </c:pt>
                <c:pt idx="18802">
                  <c:v>6.6159600000000003E-15</c:v>
                </c:pt>
                <c:pt idx="18803">
                  <c:v>6.6159600000000003E-15</c:v>
                </c:pt>
                <c:pt idx="18804">
                  <c:v>6.7670500000000002E-15</c:v>
                </c:pt>
                <c:pt idx="18805">
                  <c:v>6.7670500000000002E-15</c:v>
                </c:pt>
                <c:pt idx="18806">
                  <c:v>8.3381299999999997E-15</c:v>
                </c:pt>
                <c:pt idx="18807">
                  <c:v>8.3381299999999997E-15</c:v>
                </c:pt>
                <c:pt idx="18808">
                  <c:v>9.1481600000000007E-15</c:v>
                </c:pt>
                <c:pt idx="18809">
                  <c:v>9.1481600000000007E-15</c:v>
                </c:pt>
                <c:pt idx="18810">
                  <c:v>6.3874299999999997E-15</c:v>
                </c:pt>
                <c:pt idx="18811">
                  <c:v>6.3874299999999997E-15</c:v>
                </c:pt>
                <c:pt idx="18812">
                  <c:v>8.2725500000000007E-15</c:v>
                </c:pt>
                <c:pt idx="18813">
                  <c:v>8.2725500000000007E-15</c:v>
                </c:pt>
                <c:pt idx="18814">
                  <c:v>7.6943299999999997E-15</c:v>
                </c:pt>
                <c:pt idx="18815">
                  <c:v>7.6943299999999997E-15</c:v>
                </c:pt>
                <c:pt idx="18816">
                  <c:v>6.34445E-15</c:v>
                </c:pt>
                <c:pt idx="18817">
                  <c:v>6.34445E-15</c:v>
                </c:pt>
                <c:pt idx="18818">
                  <c:v>6.5959500000000002E-15</c:v>
                </c:pt>
                <c:pt idx="18819">
                  <c:v>6.5959500000000002E-15</c:v>
                </c:pt>
                <c:pt idx="18820">
                  <c:v>6.4965399999999997E-15</c:v>
                </c:pt>
                <c:pt idx="18821">
                  <c:v>6.4965399999999997E-15</c:v>
                </c:pt>
                <c:pt idx="18822">
                  <c:v>6.4674199999999997E-15</c:v>
                </c:pt>
                <c:pt idx="18823">
                  <c:v>6.4674199999999997E-15</c:v>
                </c:pt>
                <c:pt idx="18824">
                  <c:v>6.7877499999999999E-15</c:v>
                </c:pt>
                <c:pt idx="18825">
                  <c:v>6.7877499999999999E-15</c:v>
                </c:pt>
                <c:pt idx="18826">
                  <c:v>6.0533399999999999E-15</c:v>
                </c:pt>
                <c:pt idx="18827">
                  <c:v>6.0533399999999999E-15</c:v>
                </c:pt>
                <c:pt idx="18828">
                  <c:v>6.4454400000000001E-15</c:v>
                </c:pt>
                <c:pt idx="18829">
                  <c:v>6.4454400000000001E-15</c:v>
                </c:pt>
                <c:pt idx="18830">
                  <c:v>6.76961E-15</c:v>
                </c:pt>
                <c:pt idx="18831">
                  <c:v>6.76961E-15</c:v>
                </c:pt>
                <c:pt idx="18832">
                  <c:v>6.21625E-15</c:v>
                </c:pt>
                <c:pt idx="18833">
                  <c:v>6.21625E-15</c:v>
                </c:pt>
                <c:pt idx="18834">
                  <c:v>6.0721899999999998E-15</c:v>
                </c:pt>
                <c:pt idx="18835">
                  <c:v>6.0721899999999998E-15</c:v>
                </c:pt>
                <c:pt idx="18836">
                  <c:v>6.3455599999999997E-15</c:v>
                </c:pt>
                <c:pt idx="18837">
                  <c:v>6.3455599999999997E-15</c:v>
                </c:pt>
                <c:pt idx="18838">
                  <c:v>7.4231000000000003E-15</c:v>
                </c:pt>
                <c:pt idx="18839">
                  <c:v>7.4231000000000003E-15</c:v>
                </c:pt>
                <c:pt idx="18840">
                  <c:v>6.4823500000000001E-15</c:v>
                </c:pt>
                <c:pt idx="18841">
                  <c:v>6.4823500000000001E-15</c:v>
                </c:pt>
                <c:pt idx="18842">
                  <c:v>1.31842E-14</c:v>
                </c:pt>
                <c:pt idx="18843">
                  <c:v>1.31842E-14</c:v>
                </c:pt>
                <c:pt idx="18844">
                  <c:v>6.4819799999999997E-15</c:v>
                </c:pt>
                <c:pt idx="18845">
                  <c:v>6.4819799999999997E-15</c:v>
                </c:pt>
                <c:pt idx="18846">
                  <c:v>6.9169099999999998E-15</c:v>
                </c:pt>
                <c:pt idx="18847">
                  <c:v>6.9169099999999998E-15</c:v>
                </c:pt>
                <c:pt idx="18848">
                  <c:v>7.2304299999999994E-15</c:v>
                </c:pt>
                <c:pt idx="18849">
                  <c:v>7.2304299999999994E-15</c:v>
                </c:pt>
                <c:pt idx="18850">
                  <c:v>6.18582E-15</c:v>
                </c:pt>
                <c:pt idx="18851">
                  <c:v>6.18582E-15</c:v>
                </c:pt>
                <c:pt idx="18852">
                  <c:v>7.1751499999999998E-15</c:v>
                </c:pt>
                <c:pt idx="18853">
                  <c:v>7.1751499999999998E-15</c:v>
                </c:pt>
                <c:pt idx="18854">
                  <c:v>7.1886700000000001E-15</c:v>
                </c:pt>
                <c:pt idx="18855">
                  <c:v>7.1886700000000001E-15</c:v>
                </c:pt>
                <c:pt idx="18856">
                  <c:v>6.7008899999999999E-15</c:v>
                </c:pt>
                <c:pt idx="18857">
                  <c:v>6.7008899999999999E-15</c:v>
                </c:pt>
                <c:pt idx="18858">
                  <c:v>6.7718099999999999E-15</c:v>
                </c:pt>
                <c:pt idx="18859">
                  <c:v>6.7718099999999999E-15</c:v>
                </c:pt>
                <c:pt idx="18860">
                  <c:v>6.4746900000000003E-15</c:v>
                </c:pt>
                <c:pt idx="18861">
                  <c:v>6.4746900000000003E-15</c:v>
                </c:pt>
                <c:pt idx="18862">
                  <c:v>6.5117500000000002E-15</c:v>
                </c:pt>
                <c:pt idx="18863">
                  <c:v>6.5117500000000002E-15</c:v>
                </c:pt>
                <c:pt idx="18864">
                  <c:v>6.2295900000000003E-15</c:v>
                </c:pt>
                <c:pt idx="18865">
                  <c:v>6.2295900000000003E-15</c:v>
                </c:pt>
                <c:pt idx="18866">
                  <c:v>6.5980700000000003E-15</c:v>
                </c:pt>
                <c:pt idx="18867">
                  <c:v>6.5980700000000003E-15</c:v>
                </c:pt>
                <c:pt idx="18868">
                  <c:v>6.1213800000000001E-15</c:v>
                </c:pt>
                <c:pt idx="18869">
                  <c:v>6.1213800000000001E-15</c:v>
                </c:pt>
                <c:pt idx="18870">
                  <c:v>7.0824300000000002E-15</c:v>
                </c:pt>
                <c:pt idx="18871">
                  <c:v>7.0824300000000002E-15</c:v>
                </c:pt>
                <c:pt idx="18872">
                  <c:v>6.9396000000000002E-15</c:v>
                </c:pt>
                <c:pt idx="18873">
                  <c:v>6.9396000000000002E-15</c:v>
                </c:pt>
                <c:pt idx="18874">
                  <c:v>7.7969000000000001E-15</c:v>
                </c:pt>
                <c:pt idx="18875">
                  <c:v>7.7969000000000001E-15</c:v>
                </c:pt>
                <c:pt idx="18876">
                  <c:v>7.1727200000000003E-15</c:v>
                </c:pt>
                <c:pt idx="18877">
                  <c:v>7.1727200000000003E-15</c:v>
                </c:pt>
                <c:pt idx="18878">
                  <c:v>7.12158E-15</c:v>
                </c:pt>
                <c:pt idx="18879">
                  <c:v>7.12158E-15</c:v>
                </c:pt>
                <c:pt idx="18880">
                  <c:v>7.1189400000000005E-15</c:v>
                </c:pt>
                <c:pt idx="18881">
                  <c:v>7.1189400000000005E-15</c:v>
                </c:pt>
                <c:pt idx="18882">
                  <c:v>6.2615500000000002E-15</c:v>
                </c:pt>
                <c:pt idx="18883">
                  <c:v>6.2615500000000002E-15</c:v>
                </c:pt>
                <c:pt idx="18884">
                  <c:v>6.1593500000000002E-15</c:v>
                </c:pt>
                <c:pt idx="18885">
                  <c:v>6.1593500000000002E-15</c:v>
                </c:pt>
                <c:pt idx="18886">
                  <c:v>7.5647599999999995E-15</c:v>
                </c:pt>
                <c:pt idx="18887">
                  <c:v>7.5647599999999995E-15</c:v>
                </c:pt>
                <c:pt idx="18888">
                  <c:v>6.8417699999999999E-15</c:v>
                </c:pt>
                <c:pt idx="18889">
                  <c:v>6.8417699999999999E-15</c:v>
                </c:pt>
                <c:pt idx="18890">
                  <c:v>6.6963899999999999E-15</c:v>
                </c:pt>
                <c:pt idx="18891">
                  <c:v>6.6963899999999999E-15</c:v>
                </c:pt>
                <c:pt idx="18892">
                  <c:v>6.7412200000000003E-15</c:v>
                </c:pt>
                <c:pt idx="18893">
                  <c:v>6.7412200000000003E-15</c:v>
                </c:pt>
                <c:pt idx="18894">
                  <c:v>6.4158900000000002E-15</c:v>
                </c:pt>
                <c:pt idx="18895">
                  <c:v>6.4158900000000002E-15</c:v>
                </c:pt>
                <c:pt idx="18896">
                  <c:v>6.1114600000000001E-15</c:v>
                </c:pt>
                <c:pt idx="18897">
                  <c:v>6.1114600000000001E-15</c:v>
                </c:pt>
                <c:pt idx="18898">
                  <c:v>6.9790799999999998E-15</c:v>
                </c:pt>
                <c:pt idx="18899">
                  <c:v>6.9790799999999998E-15</c:v>
                </c:pt>
                <c:pt idx="18900">
                  <c:v>6.1957300000000002E-15</c:v>
                </c:pt>
                <c:pt idx="18901">
                  <c:v>6.1957300000000002E-15</c:v>
                </c:pt>
                <c:pt idx="18902">
                  <c:v>6.9088699999999998E-15</c:v>
                </c:pt>
                <c:pt idx="18903">
                  <c:v>6.9088699999999998E-15</c:v>
                </c:pt>
                <c:pt idx="18904">
                  <c:v>7.4297299999999993E-15</c:v>
                </c:pt>
                <c:pt idx="18905">
                  <c:v>7.4297299999999993E-15</c:v>
                </c:pt>
                <c:pt idx="18906">
                  <c:v>6.96111E-15</c:v>
                </c:pt>
                <c:pt idx="18907">
                  <c:v>6.96111E-15</c:v>
                </c:pt>
                <c:pt idx="18908">
                  <c:v>6.1537999999999999E-15</c:v>
                </c:pt>
                <c:pt idx="18909">
                  <c:v>6.1537999999999999E-15</c:v>
                </c:pt>
                <c:pt idx="18910">
                  <c:v>6.3298400000000003E-15</c:v>
                </c:pt>
                <c:pt idx="18911">
                  <c:v>6.3298400000000003E-15</c:v>
                </c:pt>
                <c:pt idx="18912">
                  <c:v>7.1200399999999996E-15</c:v>
                </c:pt>
                <c:pt idx="18913">
                  <c:v>7.1200399999999996E-15</c:v>
                </c:pt>
                <c:pt idx="18914">
                  <c:v>6.3854300000000001E-15</c:v>
                </c:pt>
                <c:pt idx="18915">
                  <c:v>6.3854300000000001E-15</c:v>
                </c:pt>
                <c:pt idx="18916">
                  <c:v>5.9423299999999997E-15</c:v>
                </c:pt>
                <c:pt idx="18917">
                  <c:v>5.9423299999999997E-15</c:v>
                </c:pt>
                <c:pt idx="18918">
                  <c:v>6.1659000000000003E-15</c:v>
                </c:pt>
                <c:pt idx="18919">
                  <c:v>6.1659000000000003E-15</c:v>
                </c:pt>
                <c:pt idx="18920">
                  <c:v>9.1890899999999996E-15</c:v>
                </c:pt>
                <c:pt idx="18921">
                  <c:v>9.1890899999999996E-15</c:v>
                </c:pt>
                <c:pt idx="18922">
                  <c:v>6.7200299999999997E-15</c:v>
                </c:pt>
                <c:pt idx="18923">
                  <c:v>6.7200299999999997E-15</c:v>
                </c:pt>
                <c:pt idx="18924">
                  <c:v>6.8514499999999997E-15</c:v>
                </c:pt>
                <c:pt idx="18925">
                  <c:v>6.8514499999999997E-15</c:v>
                </c:pt>
                <c:pt idx="18926">
                  <c:v>7.10015E-15</c:v>
                </c:pt>
                <c:pt idx="18927">
                  <c:v>7.10015E-15</c:v>
                </c:pt>
                <c:pt idx="18928">
                  <c:v>6.7327900000000003E-15</c:v>
                </c:pt>
                <c:pt idx="18929">
                  <c:v>6.7327900000000003E-15</c:v>
                </c:pt>
                <c:pt idx="18930">
                  <c:v>6.71927E-15</c:v>
                </c:pt>
                <c:pt idx="18931">
                  <c:v>6.71927E-15</c:v>
                </c:pt>
                <c:pt idx="18932">
                  <c:v>6.4550499999999998E-15</c:v>
                </c:pt>
                <c:pt idx="18933">
                  <c:v>6.4550499999999998E-15</c:v>
                </c:pt>
                <c:pt idx="18934">
                  <c:v>6.7457300000000001E-15</c:v>
                </c:pt>
                <c:pt idx="18935">
                  <c:v>6.7457300000000001E-15</c:v>
                </c:pt>
                <c:pt idx="18936">
                  <c:v>7.1812900000000004E-15</c:v>
                </c:pt>
                <c:pt idx="18937">
                  <c:v>7.1812900000000004E-15</c:v>
                </c:pt>
                <c:pt idx="18938">
                  <c:v>6.1886400000000003E-15</c:v>
                </c:pt>
                <c:pt idx="18939">
                  <c:v>6.1886400000000003E-15</c:v>
                </c:pt>
                <c:pt idx="18940">
                  <c:v>7.3024099999999995E-15</c:v>
                </c:pt>
                <c:pt idx="18941">
                  <c:v>7.3024099999999995E-15</c:v>
                </c:pt>
                <c:pt idx="18942">
                  <c:v>6.3193399999999999E-15</c:v>
                </c:pt>
                <c:pt idx="18943">
                  <c:v>6.3193399999999999E-15</c:v>
                </c:pt>
                <c:pt idx="18944">
                  <c:v>6.0365700000000002E-15</c:v>
                </c:pt>
                <c:pt idx="18945">
                  <c:v>6.0365700000000002E-15</c:v>
                </c:pt>
                <c:pt idx="18946">
                  <c:v>6.0442200000000002E-15</c:v>
                </c:pt>
                <c:pt idx="18947">
                  <c:v>6.0442200000000002E-15</c:v>
                </c:pt>
                <c:pt idx="18948">
                  <c:v>6.4103899999999996E-15</c:v>
                </c:pt>
                <c:pt idx="18949">
                  <c:v>6.4103899999999996E-15</c:v>
                </c:pt>
                <c:pt idx="18950">
                  <c:v>6.6647800000000002E-15</c:v>
                </c:pt>
                <c:pt idx="18951">
                  <c:v>6.6647800000000002E-15</c:v>
                </c:pt>
                <c:pt idx="18952">
                  <c:v>5.9278500000000003E-15</c:v>
                </c:pt>
                <c:pt idx="18953">
                  <c:v>5.9278500000000003E-15</c:v>
                </c:pt>
                <c:pt idx="18954">
                  <c:v>5.77143E-15</c:v>
                </c:pt>
                <c:pt idx="18955">
                  <c:v>5.77143E-15</c:v>
                </c:pt>
                <c:pt idx="18956">
                  <c:v>6.39532E-15</c:v>
                </c:pt>
                <c:pt idx="18957">
                  <c:v>6.39532E-15</c:v>
                </c:pt>
                <c:pt idx="18958">
                  <c:v>6.8081800000000001E-15</c:v>
                </c:pt>
                <c:pt idx="18959">
                  <c:v>6.8081800000000001E-15</c:v>
                </c:pt>
                <c:pt idx="18960">
                  <c:v>7.6648400000000001E-15</c:v>
                </c:pt>
                <c:pt idx="18961">
                  <c:v>7.6648400000000001E-15</c:v>
                </c:pt>
                <c:pt idx="18962">
                  <c:v>7.3363600000000007E-15</c:v>
                </c:pt>
                <c:pt idx="18963">
                  <c:v>7.3363600000000007E-15</c:v>
                </c:pt>
                <c:pt idx="18964">
                  <c:v>6.49964E-15</c:v>
                </c:pt>
                <c:pt idx="18965">
                  <c:v>6.49964E-15</c:v>
                </c:pt>
                <c:pt idx="18966">
                  <c:v>6.4752900000000003E-15</c:v>
                </c:pt>
                <c:pt idx="18967">
                  <c:v>6.4752900000000003E-15</c:v>
                </c:pt>
                <c:pt idx="18968">
                  <c:v>6.6771400000000003E-15</c:v>
                </c:pt>
                <c:pt idx="18969">
                  <c:v>6.6771400000000003E-15</c:v>
                </c:pt>
                <c:pt idx="18970">
                  <c:v>6.6511899999999999E-15</c:v>
                </c:pt>
                <c:pt idx="18971">
                  <c:v>6.6511899999999999E-15</c:v>
                </c:pt>
                <c:pt idx="18972">
                  <c:v>6.1827600000000003E-15</c:v>
                </c:pt>
                <c:pt idx="18973">
                  <c:v>6.1827600000000003E-15</c:v>
                </c:pt>
                <c:pt idx="18974">
                  <c:v>5.9734800000000002E-15</c:v>
                </c:pt>
                <c:pt idx="18975">
                  <c:v>5.9734800000000002E-15</c:v>
                </c:pt>
                <c:pt idx="18976">
                  <c:v>6.9156100000000004E-15</c:v>
                </c:pt>
                <c:pt idx="18977">
                  <c:v>6.9156100000000004E-15</c:v>
                </c:pt>
                <c:pt idx="18978">
                  <c:v>6.1499600000000002E-15</c:v>
                </c:pt>
                <c:pt idx="18979">
                  <c:v>6.1499600000000002E-15</c:v>
                </c:pt>
                <c:pt idx="18980">
                  <c:v>6.3230400000000003E-15</c:v>
                </c:pt>
                <c:pt idx="18981">
                  <c:v>6.3230400000000003E-15</c:v>
                </c:pt>
                <c:pt idx="18982">
                  <c:v>7.3467699999999993E-15</c:v>
                </c:pt>
                <c:pt idx="18983">
                  <c:v>7.3467699999999993E-15</c:v>
                </c:pt>
                <c:pt idx="18984">
                  <c:v>8.5863699999999999E-15</c:v>
                </c:pt>
                <c:pt idx="18985">
                  <c:v>8.5863699999999999E-15</c:v>
                </c:pt>
                <c:pt idx="18986">
                  <c:v>6.8930699999999998E-15</c:v>
                </c:pt>
                <c:pt idx="18987">
                  <c:v>6.8930699999999998E-15</c:v>
                </c:pt>
                <c:pt idx="18988">
                  <c:v>7.1675699999999998E-15</c:v>
                </c:pt>
                <c:pt idx="18989">
                  <c:v>7.1675699999999998E-15</c:v>
                </c:pt>
                <c:pt idx="18990">
                  <c:v>6.3569800000000002E-15</c:v>
                </c:pt>
                <c:pt idx="18991">
                  <c:v>6.3569800000000002E-15</c:v>
                </c:pt>
                <c:pt idx="18992">
                  <c:v>6.8405200000000002E-15</c:v>
                </c:pt>
                <c:pt idx="18993">
                  <c:v>6.8405200000000002E-15</c:v>
                </c:pt>
                <c:pt idx="18994">
                  <c:v>6.1609500000000001E-15</c:v>
                </c:pt>
                <c:pt idx="18995">
                  <c:v>6.1609500000000001E-15</c:v>
                </c:pt>
                <c:pt idx="18996">
                  <c:v>7.0251900000000001E-15</c:v>
                </c:pt>
                <c:pt idx="18997">
                  <c:v>7.0251900000000001E-15</c:v>
                </c:pt>
                <c:pt idx="18998">
                  <c:v>5.4066300000000001E-15</c:v>
                </c:pt>
                <c:pt idx="18999">
                  <c:v>5.4066300000000001E-15</c:v>
                </c:pt>
                <c:pt idx="19000">
                  <c:v>5.4769299999999996E-15</c:v>
                </c:pt>
                <c:pt idx="19001">
                  <c:v>5.4769299999999996E-15</c:v>
                </c:pt>
                <c:pt idx="19002">
                  <c:v>6.7436899999999997E-15</c:v>
                </c:pt>
                <c:pt idx="19003">
                  <c:v>6.7436899999999997E-15</c:v>
                </c:pt>
                <c:pt idx="19004">
                  <c:v>6.3674199999999996E-15</c:v>
                </c:pt>
                <c:pt idx="19005">
                  <c:v>6.3674199999999996E-15</c:v>
                </c:pt>
                <c:pt idx="19006">
                  <c:v>7.4854500000000002E-15</c:v>
                </c:pt>
                <c:pt idx="19007">
                  <c:v>7.4854500000000002E-15</c:v>
                </c:pt>
                <c:pt idx="19008">
                  <c:v>5.9732700000000001E-15</c:v>
                </c:pt>
                <c:pt idx="19009">
                  <c:v>5.9732700000000001E-15</c:v>
                </c:pt>
                <c:pt idx="19010">
                  <c:v>6.4747600000000003E-15</c:v>
                </c:pt>
                <c:pt idx="19011">
                  <c:v>6.4747600000000003E-15</c:v>
                </c:pt>
                <c:pt idx="19012">
                  <c:v>7.2680800000000004E-15</c:v>
                </c:pt>
                <c:pt idx="19013">
                  <c:v>7.2680800000000004E-15</c:v>
                </c:pt>
                <c:pt idx="19014">
                  <c:v>7.0810400000000004E-15</c:v>
                </c:pt>
                <c:pt idx="19015">
                  <c:v>7.0810400000000004E-15</c:v>
                </c:pt>
                <c:pt idx="19016">
                  <c:v>6.9812200000000003E-15</c:v>
                </c:pt>
                <c:pt idx="19017">
                  <c:v>6.9812200000000003E-15</c:v>
                </c:pt>
                <c:pt idx="19018">
                  <c:v>5.8721799999999999E-15</c:v>
                </c:pt>
                <c:pt idx="19019">
                  <c:v>5.8721799999999999E-15</c:v>
                </c:pt>
                <c:pt idx="19020">
                  <c:v>6.6196100000000003E-15</c:v>
                </c:pt>
                <c:pt idx="19021">
                  <c:v>6.6196100000000003E-15</c:v>
                </c:pt>
                <c:pt idx="19022">
                  <c:v>6.9493000000000003E-15</c:v>
                </c:pt>
                <c:pt idx="19023">
                  <c:v>6.9493000000000003E-15</c:v>
                </c:pt>
                <c:pt idx="19024">
                  <c:v>5.9373999999999998E-15</c:v>
                </c:pt>
                <c:pt idx="19025">
                  <c:v>5.9373999999999998E-15</c:v>
                </c:pt>
                <c:pt idx="19026">
                  <c:v>6.5921399999999999E-15</c:v>
                </c:pt>
                <c:pt idx="19027">
                  <c:v>6.5921399999999999E-15</c:v>
                </c:pt>
                <c:pt idx="19028">
                  <c:v>6.1865399999999997E-15</c:v>
                </c:pt>
                <c:pt idx="19029">
                  <c:v>6.1865399999999997E-15</c:v>
                </c:pt>
                <c:pt idx="19030">
                  <c:v>6.4658499999999999E-15</c:v>
                </c:pt>
                <c:pt idx="19031">
                  <c:v>6.4658499999999999E-15</c:v>
                </c:pt>
                <c:pt idx="19032">
                  <c:v>6.5256400000000001E-15</c:v>
                </c:pt>
                <c:pt idx="19033">
                  <c:v>6.5256400000000001E-15</c:v>
                </c:pt>
                <c:pt idx="19034">
                  <c:v>5.6593700000000003E-15</c:v>
                </c:pt>
                <c:pt idx="19035">
                  <c:v>5.6593700000000003E-15</c:v>
                </c:pt>
                <c:pt idx="19036">
                  <c:v>6.47761E-15</c:v>
                </c:pt>
                <c:pt idx="19037">
                  <c:v>6.47761E-15</c:v>
                </c:pt>
                <c:pt idx="19038">
                  <c:v>6.4012499999999996E-15</c:v>
                </c:pt>
                <c:pt idx="19039">
                  <c:v>6.4012499999999996E-15</c:v>
                </c:pt>
                <c:pt idx="19040">
                  <c:v>6.8715900000000001E-15</c:v>
                </c:pt>
                <c:pt idx="19041">
                  <c:v>6.8715900000000001E-15</c:v>
                </c:pt>
                <c:pt idx="19042">
                  <c:v>6.3215399999999998E-15</c:v>
                </c:pt>
                <c:pt idx="19043">
                  <c:v>6.3215399999999998E-15</c:v>
                </c:pt>
                <c:pt idx="19044">
                  <c:v>6.5520399999999999E-15</c:v>
                </c:pt>
                <c:pt idx="19045">
                  <c:v>6.5520399999999999E-15</c:v>
                </c:pt>
                <c:pt idx="19046">
                  <c:v>8.52133E-15</c:v>
                </c:pt>
                <c:pt idx="19047">
                  <c:v>8.52133E-15</c:v>
                </c:pt>
                <c:pt idx="19048">
                  <c:v>6.2334099999999997E-15</c:v>
                </c:pt>
                <c:pt idx="19049">
                  <c:v>6.2334099999999997E-15</c:v>
                </c:pt>
                <c:pt idx="19050">
                  <c:v>6.3806699999999996E-15</c:v>
                </c:pt>
                <c:pt idx="19051">
                  <c:v>6.3806699999999996E-15</c:v>
                </c:pt>
                <c:pt idx="19052">
                  <c:v>8.3035100000000007E-15</c:v>
                </c:pt>
                <c:pt idx="19053">
                  <c:v>8.3035100000000007E-15</c:v>
                </c:pt>
                <c:pt idx="19054">
                  <c:v>6.3700200000000001E-15</c:v>
                </c:pt>
                <c:pt idx="19055">
                  <c:v>6.3700200000000001E-15</c:v>
                </c:pt>
                <c:pt idx="19056">
                  <c:v>6.3404499999999999E-15</c:v>
                </c:pt>
                <c:pt idx="19057">
                  <c:v>6.3404499999999999E-15</c:v>
                </c:pt>
                <c:pt idx="19058">
                  <c:v>7.0387100000000003E-15</c:v>
                </c:pt>
                <c:pt idx="19059">
                  <c:v>7.0387100000000003E-15</c:v>
                </c:pt>
                <c:pt idx="19060">
                  <c:v>6.0965999999999997E-15</c:v>
                </c:pt>
                <c:pt idx="19061">
                  <c:v>6.0965999999999997E-15</c:v>
                </c:pt>
                <c:pt idx="19062">
                  <c:v>6.2275100000000001E-15</c:v>
                </c:pt>
                <c:pt idx="19063">
                  <c:v>6.2275100000000001E-15</c:v>
                </c:pt>
                <c:pt idx="19064">
                  <c:v>5.7560100000000002E-15</c:v>
                </c:pt>
                <c:pt idx="19065">
                  <c:v>5.7560100000000002E-15</c:v>
                </c:pt>
                <c:pt idx="19066">
                  <c:v>6.3470600000000002E-15</c:v>
                </c:pt>
                <c:pt idx="19067">
                  <c:v>6.3470600000000002E-15</c:v>
                </c:pt>
                <c:pt idx="19068">
                  <c:v>6.4714199999999998E-15</c:v>
                </c:pt>
                <c:pt idx="19069">
                  <c:v>6.4714199999999998E-15</c:v>
                </c:pt>
                <c:pt idx="19070">
                  <c:v>6.6933499999999998E-15</c:v>
                </c:pt>
                <c:pt idx="19071">
                  <c:v>6.6933499999999998E-15</c:v>
                </c:pt>
                <c:pt idx="19072">
                  <c:v>6.49695E-15</c:v>
                </c:pt>
                <c:pt idx="19073">
                  <c:v>6.49695E-15</c:v>
                </c:pt>
                <c:pt idx="19074">
                  <c:v>6.22957E-15</c:v>
                </c:pt>
                <c:pt idx="19075">
                  <c:v>6.22957E-15</c:v>
                </c:pt>
                <c:pt idx="19076">
                  <c:v>6.8633000000000001E-15</c:v>
                </c:pt>
                <c:pt idx="19077">
                  <c:v>6.8633000000000001E-15</c:v>
                </c:pt>
                <c:pt idx="19078">
                  <c:v>6.1358399999999999E-15</c:v>
                </c:pt>
                <c:pt idx="19079">
                  <c:v>6.1358399999999999E-15</c:v>
                </c:pt>
                <c:pt idx="19080">
                  <c:v>5.9718200000000001E-15</c:v>
                </c:pt>
                <c:pt idx="19081">
                  <c:v>5.9718200000000001E-15</c:v>
                </c:pt>
                <c:pt idx="19082">
                  <c:v>6.7729600000000003E-15</c:v>
                </c:pt>
                <c:pt idx="19083">
                  <c:v>6.7729600000000003E-15</c:v>
                </c:pt>
                <c:pt idx="19084">
                  <c:v>6.4361500000000003E-15</c:v>
                </c:pt>
                <c:pt idx="19085">
                  <c:v>6.4361500000000003E-15</c:v>
                </c:pt>
                <c:pt idx="19086">
                  <c:v>6.9140099999999997E-15</c:v>
                </c:pt>
                <c:pt idx="19087">
                  <c:v>6.9140099999999997E-15</c:v>
                </c:pt>
                <c:pt idx="19088">
                  <c:v>6.7293200000000003E-15</c:v>
                </c:pt>
                <c:pt idx="19089">
                  <c:v>6.7293200000000003E-15</c:v>
                </c:pt>
                <c:pt idx="19090">
                  <c:v>6.4621399999999997E-15</c:v>
                </c:pt>
                <c:pt idx="19091">
                  <c:v>6.4621399999999997E-15</c:v>
                </c:pt>
                <c:pt idx="19092">
                  <c:v>6.4699699999999997E-15</c:v>
                </c:pt>
                <c:pt idx="19093">
                  <c:v>6.4699699999999997E-15</c:v>
                </c:pt>
                <c:pt idx="19094">
                  <c:v>6.1643299999999997E-15</c:v>
                </c:pt>
                <c:pt idx="19095">
                  <c:v>6.1643299999999997E-15</c:v>
                </c:pt>
                <c:pt idx="19096">
                  <c:v>6.7009999999999998E-15</c:v>
                </c:pt>
                <c:pt idx="19097">
                  <c:v>6.7009999999999998E-15</c:v>
                </c:pt>
                <c:pt idx="19098">
                  <c:v>6.93525E-15</c:v>
                </c:pt>
                <c:pt idx="19099">
                  <c:v>6.93525E-15</c:v>
                </c:pt>
                <c:pt idx="19100">
                  <c:v>5.7279600000000001E-15</c:v>
                </c:pt>
                <c:pt idx="19101">
                  <c:v>5.7279600000000001E-15</c:v>
                </c:pt>
                <c:pt idx="19102">
                  <c:v>6.6912100000000001E-15</c:v>
                </c:pt>
                <c:pt idx="19103">
                  <c:v>6.6912100000000001E-15</c:v>
                </c:pt>
                <c:pt idx="19104">
                  <c:v>5.9868899999999997E-15</c:v>
                </c:pt>
                <c:pt idx="19105">
                  <c:v>5.9868899999999997E-15</c:v>
                </c:pt>
                <c:pt idx="19106">
                  <c:v>5.75928E-15</c:v>
                </c:pt>
                <c:pt idx="19107">
                  <c:v>5.75928E-15</c:v>
                </c:pt>
                <c:pt idx="19108">
                  <c:v>6.1228499999999997E-15</c:v>
                </c:pt>
                <c:pt idx="19109">
                  <c:v>6.1228499999999997E-15</c:v>
                </c:pt>
                <c:pt idx="19110">
                  <c:v>6.36535E-15</c:v>
                </c:pt>
                <c:pt idx="19111">
                  <c:v>6.36535E-15</c:v>
                </c:pt>
                <c:pt idx="19112">
                  <c:v>6.8866800000000001E-15</c:v>
                </c:pt>
                <c:pt idx="19113">
                  <c:v>6.8866800000000001E-15</c:v>
                </c:pt>
                <c:pt idx="19114">
                  <c:v>6.9249599999999996E-15</c:v>
                </c:pt>
                <c:pt idx="19115">
                  <c:v>6.9249599999999996E-15</c:v>
                </c:pt>
                <c:pt idx="19116">
                  <c:v>6.1678900000000001E-15</c:v>
                </c:pt>
                <c:pt idx="19117">
                  <c:v>6.1678900000000001E-15</c:v>
                </c:pt>
                <c:pt idx="19118">
                  <c:v>6.0613899999999997E-15</c:v>
                </c:pt>
                <c:pt idx="19119">
                  <c:v>6.0613899999999997E-15</c:v>
                </c:pt>
                <c:pt idx="19120">
                  <c:v>5.8811700000000001E-15</c:v>
                </c:pt>
                <c:pt idx="19121">
                  <c:v>5.8811700000000001E-15</c:v>
                </c:pt>
                <c:pt idx="19122">
                  <c:v>6.1690600000000001E-15</c:v>
                </c:pt>
                <c:pt idx="19123">
                  <c:v>6.1690600000000001E-15</c:v>
                </c:pt>
                <c:pt idx="19124">
                  <c:v>5.7808299999999997E-15</c:v>
                </c:pt>
                <c:pt idx="19125">
                  <c:v>5.7808299999999997E-15</c:v>
                </c:pt>
                <c:pt idx="19126">
                  <c:v>5.8803999999999999E-15</c:v>
                </c:pt>
                <c:pt idx="19127">
                  <c:v>5.8803999999999999E-15</c:v>
                </c:pt>
                <c:pt idx="19128">
                  <c:v>5.9890099999999999E-15</c:v>
                </c:pt>
                <c:pt idx="19129">
                  <c:v>5.9890099999999999E-15</c:v>
                </c:pt>
                <c:pt idx="19130">
                  <c:v>6.8124399999999999E-15</c:v>
                </c:pt>
                <c:pt idx="19131">
                  <c:v>6.8124399999999999E-15</c:v>
                </c:pt>
                <c:pt idx="19132">
                  <c:v>5.6635399999999997E-15</c:v>
                </c:pt>
                <c:pt idx="19133">
                  <c:v>5.6635399999999997E-15</c:v>
                </c:pt>
                <c:pt idx="19134">
                  <c:v>6.2996200000000004E-15</c:v>
                </c:pt>
                <c:pt idx="19135">
                  <c:v>6.2996200000000004E-15</c:v>
                </c:pt>
                <c:pt idx="19136">
                  <c:v>6.8146200000000003E-15</c:v>
                </c:pt>
                <c:pt idx="19137">
                  <c:v>6.8146200000000003E-15</c:v>
                </c:pt>
                <c:pt idx="19138">
                  <c:v>7.1369099999999994E-15</c:v>
                </c:pt>
                <c:pt idx="19139">
                  <c:v>7.1369099999999994E-15</c:v>
                </c:pt>
                <c:pt idx="19140">
                  <c:v>6.3665400000000003E-15</c:v>
                </c:pt>
                <c:pt idx="19141">
                  <c:v>6.3665400000000003E-15</c:v>
                </c:pt>
                <c:pt idx="19142">
                  <c:v>5.9175800000000002E-15</c:v>
                </c:pt>
                <c:pt idx="19143">
                  <c:v>5.9175800000000002E-15</c:v>
                </c:pt>
                <c:pt idx="19144">
                  <c:v>7.4075800000000004E-15</c:v>
                </c:pt>
                <c:pt idx="19145">
                  <c:v>7.4075800000000004E-15</c:v>
                </c:pt>
                <c:pt idx="19146">
                  <c:v>5.8065300000000001E-15</c:v>
                </c:pt>
                <c:pt idx="19147">
                  <c:v>5.8065300000000001E-15</c:v>
                </c:pt>
                <c:pt idx="19148">
                  <c:v>5.9849699999999999E-15</c:v>
                </c:pt>
                <c:pt idx="19149">
                  <c:v>5.9849699999999999E-15</c:v>
                </c:pt>
                <c:pt idx="19150">
                  <c:v>6.2230800000000001E-15</c:v>
                </c:pt>
                <c:pt idx="19151">
                  <c:v>6.2230800000000001E-15</c:v>
                </c:pt>
                <c:pt idx="19152">
                  <c:v>5.9520100000000003E-15</c:v>
                </c:pt>
                <c:pt idx="19153">
                  <c:v>5.9520100000000003E-15</c:v>
                </c:pt>
                <c:pt idx="19154">
                  <c:v>6.1888600000000001E-15</c:v>
                </c:pt>
                <c:pt idx="19155">
                  <c:v>6.1888600000000001E-15</c:v>
                </c:pt>
                <c:pt idx="19156">
                  <c:v>5.9792799999999996E-15</c:v>
                </c:pt>
                <c:pt idx="19157">
                  <c:v>5.9792799999999996E-15</c:v>
                </c:pt>
                <c:pt idx="19158">
                  <c:v>5.6455399999999998E-15</c:v>
                </c:pt>
                <c:pt idx="19159">
                  <c:v>5.6455399999999998E-15</c:v>
                </c:pt>
                <c:pt idx="19160">
                  <c:v>6.8985000000000004E-15</c:v>
                </c:pt>
                <c:pt idx="19161">
                  <c:v>6.8985000000000004E-15</c:v>
                </c:pt>
                <c:pt idx="19162">
                  <c:v>7.04209E-15</c:v>
                </c:pt>
                <c:pt idx="19163">
                  <c:v>7.04209E-15</c:v>
                </c:pt>
                <c:pt idx="19164">
                  <c:v>6.1721899999999998E-15</c:v>
                </c:pt>
                <c:pt idx="19165">
                  <c:v>6.1721899999999998E-15</c:v>
                </c:pt>
                <c:pt idx="19166">
                  <c:v>6.8748699999999996E-15</c:v>
                </c:pt>
                <c:pt idx="19167">
                  <c:v>6.8748699999999996E-15</c:v>
                </c:pt>
                <c:pt idx="19168">
                  <c:v>5.85326E-15</c:v>
                </c:pt>
                <c:pt idx="19169">
                  <c:v>5.85326E-15</c:v>
                </c:pt>
                <c:pt idx="19170">
                  <c:v>5.9019600000000002E-15</c:v>
                </c:pt>
                <c:pt idx="19171">
                  <c:v>5.9019600000000002E-15</c:v>
                </c:pt>
                <c:pt idx="19172">
                  <c:v>6.60928E-15</c:v>
                </c:pt>
                <c:pt idx="19173">
                  <c:v>6.60928E-15</c:v>
                </c:pt>
                <c:pt idx="19174">
                  <c:v>5.9389999999999997E-15</c:v>
                </c:pt>
                <c:pt idx="19175">
                  <c:v>5.9389999999999997E-15</c:v>
                </c:pt>
                <c:pt idx="19176">
                  <c:v>6.20842E-15</c:v>
                </c:pt>
                <c:pt idx="19177">
                  <c:v>6.20842E-15</c:v>
                </c:pt>
                <c:pt idx="19178">
                  <c:v>6.1604299999999998E-15</c:v>
                </c:pt>
                <c:pt idx="19179">
                  <c:v>6.1604299999999998E-15</c:v>
                </c:pt>
                <c:pt idx="19180">
                  <c:v>6.5223899999999999E-15</c:v>
                </c:pt>
                <c:pt idx="19181">
                  <c:v>6.5223899999999999E-15</c:v>
                </c:pt>
                <c:pt idx="19182">
                  <c:v>6.0730099999999997E-15</c:v>
                </c:pt>
                <c:pt idx="19183">
                  <c:v>6.0730099999999997E-15</c:v>
                </c:pt>
                <c:pt idx="19184">
                  <c:v>5.9998599999999996E-15</c:v>
                </c:pt>
                <c:pt idx="19185">
                  <c:v>5.9998599999999996E-15</c:v>
                </c:pt>
                <c:pt idx="19186">
                  <c:v>6.1541100000000001E-15</c:v>
                </c:pt>
                <c:pt idx="19187">
                  <c:v>6.1541100000000001E-15</c:v>
                </c:pt>
                <c:pt idx="19188">
                  <c:v>6.5801500000000002E-15</c:v>
                </c:pt>
                <c:pt idx="19189">
                  <c:v>6.5801500000000002E-15</c:v>
                </c:pt>
                <c:pt idx="19190">
                  <c:v>6.6467399999999996E-15</c:v>
                </c:pt>
                <c:pt idx="19191">
                  <c:v>6.6467399999999996E-15</c:v>
                </c:pt>
                <c:pt idx="19192">
                  <c:v>8.2821400000000001E-15</c:v>
                </c:pt>
                <c:pt idx="19193">
                  <c:v>8.2821400000000001E-15</c:v>
                </c:pt>
                <c:pt idx="19194">
                  <c:v>6.36482E-15</c:v>
                </c:pt>
                <c:pt idx="19195">
                  <c:v>6.36482E-15</c:v>
                </c:pt>
                <c:pt idx="19196">
                  <c:v>6.6236200000000001E-15</c:v>
                </c:pt>
                <c:pt idx="19197">
                  <c:v>6.6236200000000001E-15</c:v>
                </c:pt>
                <c:pt idx="19198">
                  <c:v>6.4797300000000001E-15</c:v>
                </c:pt>
                <c:pt idx="19199">
                  <c:v>6.4797300000000001E-15</c:v>
                </c:pt>
                <c:pt idx="19200">
                  <c:v>6.5383200000000001E-15</c:v>
                </c:pt>
                <c:pt idx="19201">
                  <c:v>6.5383200000000001E-15</c:v>
                </c:pt>
                <c:pt idx="19202">
                  <c:v>6.5478500000000001E-15</c:v>
                </c:pt>
                <c:pt idx="19203">
                  <c:v>6.5478500000000001E-15</c:v>
                </c:pt>
                <c:pt idx="19204">
                  <c:v>5.80434E-15</c:v>
                </c:pt>
                <c:pt idx="19205">
                  <c:v>5.80434E-15</c:v>
                </c:pt>
                <c:pt idx="19206">
                  <c:v>6.47417E-15</c:v>
                </c:pt>
                <c:pt idx="19207">
                  <c:v>6.47417E-15</c:v>
                </c:pt>
                <c:pt idx="19208">
                  <c:v>6.2050500000000001E-15</c:v>
                </c:pt>
                <c:pt idx="19209">
                  <c:v>6.2050500000000001E-15</c:v>
                </c:pt>
                <c:pt idx="19210">
                  <c:v>6.3553200000000001E-15</c:v>
                </c:pt>
                <c:pt idx="19211">
                  <c:v>6.3553200000000001E-15</c:v>
                </c:pt>
                <c:pt idx="19212">
                  <c:v>6.8144599999999999E-15</c:v>
                </c:pt>
                <c:pt idx="19213">
                  <c:v>6.8144599999999999E-15</c:v>
                </c:pt>
                <c:pt idx="19214">
                  <c:v>5.8964099999999999E-15</c:v>
                </c:pt>
                <c:pt idx="19215">
                  <c:v>5.8964099999999999E-15</c:v>
                </c:pt>
                <c:pt idx="19216">
                  <c:v>5.9462800000000001E-15</c:v>
                </c:pt>
                <c:pt idx="19217">
                  <c:v>5.9462800000000001E-15</c:v>
                </c:pt>
                <c:pt idx="19218">
                  <c:v>6.2800700000000003E-15</c:v>
                </c:pt>
                <c:pt idx="19219">
                  <c:v>6.2800700000000003E-15</c:v>
                </c:pt>
                <c:pt idx="19220">
                  <c:v>6.6925299999999999E-15</c:v>
                </c:pt>
                <c:pt idx="19221">
                  <c:v>6.6925299999999999E-15</c:v>
                </c:pt>
                <c:pt idx="19222">
                  <c:v>5.9547299999999996E-15</c:v>
                </c:pt>
                <c:pt idx="19223">
                  <c:v>5.9547299999999996E-15</c:v>
                </c:pt>
                <c:pt idx="19224">
                  <c:v>6.5301799999999999E-15</c:v>
                </c:pt>
                <c:pt idx="19225">
                  <c:v>6.5301799999999999E-15</c:v>
                </c:pt>
                <c:pt idx="19226">
                  <c:v>8.8548000000000002E-15</c:v>
                </c:pt>
                <c:pt idx="19227">
                  <c:v>8.8548000000000002E-15</c:v>
                </c:pt>
                <c:pt idx="19228">
                  <c:v>6.1537100000000004E-15</c:v>
                </c:pt>
                <c:pt idx="19229">
                  <c:v>6.1537100000000004E-15</c:v>
                </c:pt>
                <c:pt idx="19230">
                  <c:v>1.12603E-14</c:v>
                </c:pt>
                <c:pt idx="19231">
                  <c:v>1.12603E-14</c:v>
                </c:pt>
                <c:pt idx="19232">
                  <c:v>6.9121699999999997E-15</c:v>
                </c:pt>
                <c:pt idx="19233">
                  <c:v>6.9121699999999997E-15</c:v>
                </c:pt>
                <c:pt idx="19234">
                  <c:v>5.3838500000000003E-13</c:v>
                </c:pt>
                <c:pt idx="19235">
                  <c:v>5.3838500000000003E-13</c:v>
                </c:pt>
                <c:pt idx="19236">
                  <c:v>6.5085399999999999E-15</c:v>
                </c:pt>
                <c:pt idx="19237">
                  <c:v>6.5085399999999999E-15</c:v>
                </c:pt>
                <c:pt idx="19238">
                  <c:v>6.2667699999999999E-15</c:v>
                </c:pt>
                <c:pt idx="19239">
                  <c:v>6.2667699999999999E-15</c:v>
                </c:pt>
                <c:pt idx="19240">
                  <c:v>6.0125200000000001E-15</c:v>
                </c:pt>
                <c:pt idx="19241">
                  <c:v>6.0125200000000001E-15</c:v>
                </c:pt>
                <c:pt idx="19242">
                  <c:v>6.5963299999999996E-15</c:v>
                </c:pt>
                <c:pt idx="19243">
                  <c:v>6.5963299999999996E-15</c:v>
                </c:pt>
                <c:pt idx="19244">
                  <c:v>5.69509E-15</c:v>
                </c:pt>
                <c:pt idx="19245">
                  <c:v>5.69509E-15</c:v>
                </c:pt>
                <c:pt idx="19246">
                  <c:v>5.86587E-15</c:v>
                </c:pt>
                <c:pt idx="19247">
                  <c:v>5.86587E-15</c:v>
                </c:pt>
                <c:pt idx="19248">
                  <c:v>6.2289600000000001E-15</c:v>
                </c:pt>
                <c:pt idx="19249">
                  <c:v>6.2289600000000001E-15</c:v>
                </c:pt>
                <c:pt idx="19250">
                  <c:v>6.1395999999999998E-15</c:v>
                </c:pt>
                <c:pt idx="19251">
                  <c:v>6.1395999999999998E-15</c:v>
                </c:pt>
                <c:pt idx="19252">
                  <c:v>6.1563000000000003E-15</c:v>
                </c:pt>
                <c:pt idx="19253">
                  <c:v>6.1563000000000003E-15</c:v>
                </c:pt>
                <c:pt idx="19254">
                  <c:v>6.9806900000000002E-15</c:v>
                </c:pt>
                <c:pt idx="19255">
                  <c:v>6.9806900000000002E-15</c:v>
                </c:pt>
                <c:pt idx="19256">
                  <c:v>6.0932900000000001E-15</c:v>
                </c:pt>
                <c:pt idx="19257">
                  <c:v>6.0932900000000001E-15</c:v>
                </c:pt>
                <c:pt idx="19258">
                  <c:v>6.3871900000000004E-15</c:v>
                </c:pt>
                <c:pt idx="19259">
                  <c:v>6.3871900000000004E-15</c:v>
                </c:pt>
                <c:pt idx="19260">
                  <c:v>6.7540500000000002E-15</c:v>
                </c:pt>
                <c:pt idx="19261">
                  <c:v>6.7540500000000002E-15</c:v>
                </c:pt>
                <c:pt idx="19262">
                  <c:v>9.9098199999999998E-15</c:v>
                </c:pt>
                <c:pt idx="19263">
                  <c:v>9.9098199999999998E-15</c:v>
                </c:pt>
                <c:pt idx="19264">
                  <c:v>6.49507E-15</c:v>
                </c:pt>
                <c:pt idx="19265">
                  <c:v>6.49507E-15</c:v>
                </c:pt>
                <c:pt idx="19266">
                  <c:v>6.3196800000000002E-15</c:v>
                </c:pt>
                <c:pt idx="19267">
                  <c:v>6.3196800000000002E-15</c:v>
                </c:pt>
                <c:pt idx="19268">
                  <c:v>6.8958900000000001E-15</c:v>
                </c:pt>
                <c:pt idx="19269">
                  <c:v>6.8958900000000001E-15</c:v>
                </c:pt>
                <c:pt idx="19270">
                  <c:v>6.7867599999999999E-15</c:v>
                </c:pt>
                <c:pt idx="19271">
                  <c:v>6.7867599999999999E-15</c:v>
                </c:pt>
                <c:pt idx="19272">
                  <c:v>6.2587699999999997E-15</c:v>
                </c:pt>
                <c:pt idx="19273">
                  <c:v>6.2587699999999997E-15</c:v>
                </c:pt>
                <c:pt idx="19274">
                  <c:v>6.6794500000000001E-15</c:v>
                </c:pt>
                <c:pt idx="19275">
                  <c:v>6.6794500000000001E-15</c:v>
                </c:pt>
                <c:pt idx="19276">
                  <c:v>6.4263299999999996E-15</c:v>
                </c:pt>
                <c:pt idx="19277">
                  <c:v>6.4263299999999996E-15</c:v>
                </c:pt>
                <c:pt idx="19278">
                  <c:v>5.9649800000000001E-15</c:v>
                </c:pt>
                <c:pt idx="19279">
                  <c:v>5.9649800000000001E-15</c:v>
                </c:pt>
                <c:pt idx="19280">
                  <c:v>6.1683800000000003E-15</c:v>
                </c:pt>
                <c:pt idx="19281">
                  <c:v>6.1683800000000003E-15</c:v>
                </c:pt>
                <c:pt idx="19282">
                  <c:v>6.0817300000000003E-15</c:v>
                </c:pt>
                <c:pt idx="19283">
                  <c:v>6.0817300000000003E-15</c:v>
                </c:pt>
                <c:pt idx="19284">
                  <c:v>6.0808500000000002E-15</c:v>
                </c:pt>
                <c:pt idx="19285">
                  <c:v>6.0808500000000002E-15</c:v>
                </c:pt>
                <c:pt idx="19286">
                  <c:v>6.5189899999999999E-15</c:v>
                </c:pt>
                <c:pt idx="19287">
                  <c:v>6.5189899999999999E-15</c:v>
                </c:pt>
                <c:pt idx="19288">
                  <c:v>6.3096500000000003E-15</c:v>
                </c:pt>
                <c:pt idx="19289">
                  <c:v>6.3096500000000003E-15</c:v>
                </c:pt>
                <c:pt idx="19290">
                  <c:v>6.7764599999999997E-15</c:v>
                </c:pt>
                <c:pt idx="19291">
                  <c:v>6.7764599999999997E-15</c:v>
                </c:pt>
                <c:pt idx="19292">
                  <c:v>6.1585199999999997E-15</c:v>
                </c:pt>
                <c:pt idx="19293">
                  <c:v>6.1585199999999997E-15</c:v>
                </c:pt>
                <c:pt idx="19294">
                  <c:v>5.9018699999999998E-15</c:v>
                </c:pt>
                <c:pt idx="19295">
                  <c:v>5.9018699999999998E-15</c:v>
                </c:pt>
                <c:pt idx="19296">
                  <c:v>6.5767900000000001E-15</c:v>
                </c:pt>
                <c:pt idx="19297">
                  <c:v>6.5767900000000001E-15</c:v>
                </c:pt>
                <c:pt idx="19298">
                  <c:v>6.0716299999999996E-15</c:v>
                </c:pt>
                <c:pt idx="19299">
                  <c:v>6.0716299999999996E-15</c:v>
                </c:pt>
                <c:pt idx="19300">
                  <c:v>6.5782999999999996E-15</c:v>
                </c:pt>
                <c:pt idx="19301">
                  <c:v>6.5782999999999996E-15</c:v>
                </c:pt>
                <c:pt idx="19302">
                  <c:v>6.6715599999999999E-15</c:v>
                </c:pt>
                <c:pt idx="19303">
                  <c:v>6.6715599999999999E-15</c:v>
                </c:pt>
                <c:pt idx="19304">
                  <c:v>6.0730799999999997E-15</c:v>
                </c:pt>
                <c:pt idx="19305">
                  <c:v>6.0730799999999997E-15</c:v>
                </c:pt>
                <c:pt idx="19306">
                  <c:v>6.2260900000000002E-15</c:v>
                </c:pt>
                <c:pt idx="19307">
                  <c:v>6.2260900000000002E-15</c:v>
                </c:pt>
                <c:pt idx="19308">
                  <c:v>7.6913599999999996E-15</c:v>
                </c:pt>
                <c:pt idx="19309">
                  <c:v>7.6913599999999996E-15</c:v>
                </c:pt>
                <c:pt idx="19310">
                  <c:v>6.2278799999999997E-15</c:v>
                </c:pt>
                <c:pt idx="19311">
                  <c:v>6.2278799999999997E-15</c:v>
                </c:pt>
                <c:pt idx="19312">
                  <c:v>6.4789699999999996E-15</c:v>
                </c:pt>
                <c:pt idx="19313">
                  <c:v>6.4789699999999996E-15</c:v>
                </c:pt>
                <c:pt idx="19314">
                  <c:v>6.96462E-15</c:v>
                </c:pt>
                <c:pt idx="19315">
                  <c:v>6.96462E-15</c:v>
                </c:pt>
                <c:pt idx="19316">
                  <c:v>6.6578199999999998E-15</c:v>
                </c:pt>
                <c:pt idx="19317">
                  <c:v>6.6578199999999998E-15</c:v>
                </c:pt>
                <c:pt idx="19318">
                  <c:v>5.6978100000000002E-15</c:v>
                </c:pt>
                <c:pt idx="19319">
                  <c:v>5.6978100000000002E-15</c:v>
                </c:pt>
                <c:pt idx="19320">
                  <c:v>6.2138300000000002E-15</c:v>
                </c:pt>
                <c:pt idx="19321">
                  <c:v>6.2138300000000002E-15</c:v>
                </c:pt>
                <c:pt idx="19322">
                  <c:v>6.3447900000000003E-15</c:v>
                </c:pt>
                <c:pt idx="19323">
                  <c:v>6.3447900000000003E-15</c:v>
                </c:pt>
                <c:pt idx="19324">
                  <c:v>6.0626199999999999E-15</c:v>
                </c:pt>
                <c:pt idx="19325">
                  <c:v>6.0626199999999999E-15</c:v>
                </c:pt>
                <c:pt idx="19326">
                  <c:v>5.8649999999999997E-15</c:v>
                </c:pt>
                <c:pt idx="19327">
                  <c:v>5.8649999999999997E-15</c:v>
                </c:pt>
                <c:pt idx="19328">
                  <c:v>1.07143E-14</c:v>
                </c:pt>
                <c:pt idx="19329">
                  <c:v>1.07143E-14</c:v>
                </c:pt>
                <c:pt idx="19330">
                  <c:v>6.2602000000000002E-15</c:v>
                </c:pt>
                <c:pt idx="19331">
                  <c:v>6.2602000000000002E-15</c:v>
                </c:pt>
                <c:pt idx="19332">
                  <c:v>6.5631599999999999E-15</c:v>
                </c:pt>
                <c:pt idx="19333">
                  <c:v>6.5631599999999999E-15</c:v>
                </c:pt>
                <c:pt idx="19334">
                  <c:v>6.2620000000000004E-15</c:v>
                </c:pt>
                <c:pt idx="19335">
                  <c:v>6.2620000000000004E-15</c:v>
                </c:pt>
                <c:pt idx="19336">
                  <c:v>7.4562500000000004E-15</c:v>
                </c:pt>
                <c:pt idx="19337">
                  <c:v>7.4562500000000004E-15</c:v>
                </c:pt>
                <c:pt idx="19338">
                  <c:v>5.82315E-15</c:v>
                </c:pt>
                <c:pt idx="19339">
                  <c:v>5.82315E-15</c:v>
                </c:pt>
                <c:pt idx="19340">
                  <c:v>5.7378400000000002E-15</c:v>
                </c:pt>
                <c:pt idx="19341">
                  <c:v>5.7378400000000002E-15</c:v>
                </c:pt>
                <c:pt idx="19342">
                  <c:v>6.7904899999999996E-15</c:v>
                </c:pt>
                <c:pt idx="19343">
                  <c:v>6.7904899999999996E-15</c:v>
                </c:pt>
                <c:pt idx="19344">
                  <c:v>7.3457400000000001E-15</c:v>
                </c:pt>
                <c:pt idx="19345">
                  <c:v>7.3457400000000001E-15</c:v>
                </c:pt>
                <c:pt idx="19346">
                  <c:v>5.9003600000000003E-15</c:v>
                </c:pt>
                <c:pt idx="19347">
                  <c:v>5.9003600000000003E-15</c:v>
                </c:pt>
                <c:pt idx="19348">
                  <c:v>6.3473299999999997E-15</c:v>
                </c:pt>
                <c:pt idx="19349">
                  <c:v>6.3473299999999997E-15</c:v>
                </c:pt>
                <c:pt idx="19350">
                  <c:v>7.2655200000000006E-15</c:v>
                </c:pt>
                <c:pt idx="19351">
                  <c:v>7.2655200000000006E-15</c:v>
                </c:pt>
                <c:pt idx="19352">
                  <c:v>6.1721000000000002E-15</c:v>
                </c:pt>
                <c:pt idx="19353">
                  <c:v>6.1721000000000002E-15</c:v>
                </c:pt>
                <c:pt idx="19354">
                  <c:v>6.34739E-15</c:v>
                </c:pt>
                <c:pt idx="19355">
                  <c:v>6.34739E-15</c:v>
                </c:pt>
                <c:pt idx="19356">
                  <c:v>6.3705599999999999E-15</c:v>
                </c:pt>
                <c:pt idx="19357">
                  <c:v>6.3705599999999999E-15</c:v>
                </c:pt>
                <c:pt idx="19358">
                  <c:v>6.5163500000000003E-15</c:v>
                </c:pt>
                <c:pt idx="19359">
                  <c:v>6.5163500000000003E-15</c:v>
                </c:pt>
                <c:pt idx="19360">
                  <c:v>6.51622E-15</c:v>
                </c:pt>
                <c:pt idx="19361">
                  <c:v>6.51622E-15</c:v>
                </c:pt>
                <c:pt idx="19362">
                  <c:v>6.0328800000000003E-15</c:v>
                </c:pt>
                <c:pt idx="19363">
                  <c:v>6.0328800000000003E-15</c:v>
                </c:pt>
                <c:pt idx="19364">
                  <c:v>6.2369499999999997E-15</c:v>
                </c:pt>
                <c:pt idx="19365">
                  <c:v>6.2369499999999997E-15</c:v>
                </c:pt>
                <c:pt idx="19366">
                  <c:v>7.2989100000000001E-15</c:v>
                </c:pt>
                <c:pt idx="19367">
                  <c:v>7.2989100000000001E-15</c:v>
                </c:pt>
                <c:pt idx="19368">
                  <c:v>7.02165E-15</c:v>
                </c:pt>
                <c:pt idx="19369">
                  <c:v>7.02165E-15</c:v>
                </c:pt>
                <c:pt idx="19370">
                  <c:v>5.7624699999999999E-15</c:v>
                </c:pt>
                <c:pt idx="19371">
                  <c:v>5.7624699999999999E-15</c:v>
                </c:pt>
                <c:pt idx="19372">
                  <c:v>6.9713700000000003E-15</c:v>
                </c:pt>
                <c:pt idx="19373">
                  <c:v>6.9713700000000003E-15</c:v>
                </c:pt>
                <c:pt idx="19374">
                  <c:v>6.5986000000000004E-15</c:v>
                </c:pt>
                <c:pt idx="19375">
                  <c:v>6.5986000000000004E-15</c:v>
                </c:pt>
                <c:pt idx="19376">
                  <c:v>7.8842199999999994E-15</c:v>
                </c:pt>
                <c:pt idx="19377">
                  <c:v>7.8842199999999994E-15</c:v>
                </c:pt>
                <c:pt idx="19378">
                  <c:v>6.2434100000000002E-15</c:v>
                </c:pt>
                <c:pt idx="19379">
                  <c:v>6.2434100000000002E-15</c:v>
                </c:pt>
                <c:pt idx="19380">
                  <c:v>6.4302899999999998E-15</c:v>
                </c:pt>
                <c:pt idx="19381">
                  <c:v>6.4302899999999998E-15</c:v>
                </c:pt>
                <c:pt idx="19382">
                  <c:v>6.1856899999999997E-15</c:v>
                </c:pt>
                <c:pt idx="19383">
                  <c:v>6.1856899999999997E-15</c:v>
                </c:pt>
                <c:pt idx="19384">
                  <c:v>6.6714299999999996E-15</c:v>
                </c:pt>
                <c:pt idx="19385">
                  <c:v>6.6714299999999996E-15</c:v>
                </c:pt>
                <c:pt idx="19386">
                  <c:v>6.7106399999999997E-15</c:v>
                </c:pt>
                <c:pt idx="19387">
                  <c:v>6.7106399999999997E-15</c:v>
                </c:pt>
                <c:pt idx="19388">
                  <c:v>5.9145599999999996E-15</c:v>
                </c:pt>
                <c:pt idx="19389">
                  <c:v>5.9145599999999996E-15</c:v>
                </c:pt>
                <c:pt idx="19390">
                  <c:v>6.3778500000000001E-15</c:v>
                </c:pt>
                <c:pt idx="19391">
                  <c:v>6.3778500000000001E-15</c:v>
                </c:pt>
                <c:pt idx="19392">
                  <c:v>6.57701E-15</c:v>
                </c:pt>
                <c:pt idx="19393">
                  <c:v>6.57701E-15</c:v>
                </c:pt>
                <c:pt idx="19394">
                  <c:v>7.0064999999999998E-15</c:v>
                </c:pt>
                <c:pt idx="19395">
                  <c:v>7.0064999999999998E-15</c:v>
                </c:pt>
                <c:pt idx="19396">
                  <c:v>5.6910299999999997E-15</c:v>
                </c:pt>
                <c:pt idx="19397">
                  <c:v>5.6910299999999997E-15</c:v>
                </c:pt>
                <c:pt idx="19398">
                  <c:v>6.5059800000000001E-15</c:v>
                </c:pt>
                <c:pt idx="19399">
                  <c:v>6.5059800000000001E-15</c:v>
                </c:pt>
                <c:pt idx="19400">
                  <c:v>6.4027699999999997E-15</c:v>
                </c:pt>
                <c:pt idx="19401">
                  <c:v>6.4027699999999997E-15</c:v>
                </c:pt>
                <c:pt idx="19402">
                  <c:v>6.3768399999999997E-15</c:v>
                </c:pt>
                <c:pt idx="19403">
                  <c:v>6.3768399999999997E-15</c:v>
                </c:pt>
                <c:pt idx="19404">
                  <c:v>6.5801399999999997E-15</c:v>
                </c:pt>
                <c:pt idx="19405">
                  <c:v>6.5801399999999997E-15</c:v>
                </c:pt>
                <c:pt idx="19406">
                  <c:v>6.0974899999999996E-15</c:v>
                </c:pt>
                <c:pt idx="19407">
                  <c:v>6.0974899999999996E-15</c:v>
                </c:pt>
                <c:pt idx="19408">
                  <c:v>6.4742000000000002E-15</c:v>
                </c:pt>
                <c:pt idx="19409">
                  <c:v>6.4742000000000002E-15</c:v>
                </c:pt>
                <c:pt idx="19410">
                  <c:v>6.7169900000000003E-15</c:v>
                </c:pt>
                <c:pt idx="19411">
                  <c:v>6.7169900000000003E-15</c:v>
                </c:pt>
                <c:pt idx="19412">
                  <c:v>6.3604299999999999E-15</c:v>
                </c:pt>
                <c:pt idx="19413">
                  <c:v>6.3604299999999999E-15</c:v>
                </c:pt>
                <c:pt idx="19414">
                  <c:v>6.5686599999999997E-15</c:v>
                </c:pt>
                <c:pt idx="19415">
                  <c:v>6.5686599999999997E-15</c:v>
                </c:pt>
                <c:pt idx="19416">
                  <c:v>6.3714300000000003E-15</c:v>
                </c:pt>
                <c:pt idx="19417">
                  <c:v>6.3714300000000003E-15</c:v>
                </c:pt>
                <c:pt idx="19418">
                  <c:v>6.3923000000000002E-15</c:v>
                </c:pt>
                <c:pt idx="19419">
                  <c:v>6.3923000000000002E-15</c:v>
                </c:pt>
                <c:pt idx="19420">
                  <c:v>7.3582199999999999E-15</c:v>
                </c:pt>
                <c:pt idx="19421">
                  <c:v>7.3582199999999999E-15</c:v>
                </c:pt>
                <c:pt idx="19422">
                  <c:v>6.5993800000000004E-15</c:v>
                </c:pt>
                <c:pt idx="19423">
                  <c:v>6.5993800000000004E-15</c:v>
                </c:pt>
                <c:pt idx="19424">
                  <c:v>6.3109000000000001E-15</c:v>
                </c:pt>
                <c:pt idx="19425">
                  <c:v>6.3109000000000001E-15</c:v>
                </c:pt>
                <c:pt idx="19426">
                  <c:v>8.3229900000000008E-15</c:v>
                </c:pt>
                <c:pt idx="19427">
                  <c:v>8.3229900000000008E-15</c:v>
                </c:pt>
                <c:pt idx="19428">
                  <c:v>6.0015000000000002E-15</c:v>
                </c:pt>
                <c:pt idx="19429">
                  <c:v>6.0015000000000002E-15</c:v>
                </c:pt>
                <c:pt idx="19430">
                  <c:v>6.3499499999999998E-15</c:v>
                </c:pt>
                <c:pt idx="19431">
                  <c:v>6.3499499999999998E-15</c:v>
                </c:pt>
                <c:pt idx="19432">
                  <c:v>6.2451500000000001E-15</c:v>
                </c:pt>
                <c:pt idx="19433">
                  <c:v>6.2451500000000001E-15</c:v>
                </c:pt>
                <c:pt idx="19434">
                  <c:v>6.3153200000000002E-15</c:v>
                </c:pt>
                <c:pt idx="19435">
                  <c:v>6.3153200000000002E-15</c:v>
                </c:pt>
                <c:pt idx="19436">
                  <c:v>6.9561199999999999E-15</c:v>
                </c:pt>
                <c:pt idx="19437">
                  <c:v>6.9561199999999999E-15</c:v>
                </c:pt>
                <c:pt idx="19438">
                  <c:v>6.6651300000000003E-15</c:v>
                </c:pt>
                <c:pt idx="19439">
                  <c:v>6.6651300000000003E-15</c:v>
                </c:pt>
                <c:pt idx="19440">
                  <c:v>7.0250800000000002E-15</c:v>
                </c:pt>
                <c:pt idx="19441">
                  <c:v>7.0250800000000002E-15</c:v>
                </c:pt>
                <c:pt idx="19442">
                  <c:v>6.2365199999999998E-15</c:v>
                </c:pt>
                <c:pt idx="19443">
                  <c:v>6.2365199999999998E-15</c:v>
                </c:pt>
                <c:pt idx="19444">
                  <c:v>7.0385599999999997E-15</c:v>
                </c:pt>
                <c:pt idx="19445">
                  <c:v>7.0385599999999997E-15</c:v>
                </c:pt>
                <c:pt idx="19446">
                  <c:v>6.5894600000000004E-15</c:v>
                </c:pt>
                <c:pt idx="19447">
                  <c:v>6.5894600000000004E-15</c:v>
                </c:pt>
                <c:pt idx="19448">
                  <c:v>6.6433599999999999E-15</c:v>
                </c:pt>
                <c:pt idx="19449">
                  <c:v>6.6433599999999999E-15</c:v>
                </c:pt>
                <c:pt idx="19450">
                  <c:v>5.9809399999999997E-15</c:v>
                </c:pt>
                <c:pt idx="19451">
                  <c:v>5.9809399999999997E-15</c:v>
                </c:pt>
                <c:pt idx="19452">
                  <c:v>6.7088500000000001E-15</c:v>
                </c:pt>
                <c:pt idx="19453">
                  <c:v>6.7088500000000001E-15</c:v>
                </c:pt>
                <c:pt idx="19454">
                  <c:v>6.4859300000000001E-15</c:v>
                </c:pt>
                <c:pt idx="19455">
                  <c:v>6.4859300000000001E-15</c:v>
                </c:pt>
                <c:pt idx="19456">
                  <c:v>6.29351E-15</c:v>
                </c:pt>
                <c:pt idx="19457">
                  <c:v>6.29351E-15</c:v>
                </c:pt>
                <c:pt idx="19458">
                  <c:v>6.7514900000000004E-15</c:v>
                </c:pt>
                <c:pt idx="19459">
                  <c:v>6.7514900000000004E-15</c:v>
                </c:pt>
                <c:pt idx="19460">
                  <c:v>6.5160499999999998E-15</c:v>
                </c:pt>
                <c:pt idx="19461">
                  <c:v>6.5160499999999998E-15</c:v>
                </c:pt>
                <c:pt idx="19462">
                  <c:v>7.4574700000000001E-15</c:v>
                </c:pt>
                <c:pt idx="19463">
                  <c:v>7.4574700000000001E-15</c:v>
                </c:pt>
                <c:pt idx="19464">
                  <c:v>6.3520500000000003E-15</c:v>
                </c:pt>
                <c:pt idx="19465">
                  <c:v>6.3520500000000003E-15</c:v>
                </c:pt>
                <c:pt idx="19466">
                  <c:v>6.8468200000000003E-15</c:v>
                </c:pt>
                <c:pt idx="19467">
                  <c:v>6.8468200000000003E-15</c:v>
                </c:pt>
                <c:pt idx="19468">
                  <c:v>6.3843300000000001E-15</c:v>
                </c:pt>
                <c:pt idx="19469">
                  <c:v>6.3843300000000001E-15</c:v>
                </c:pt>
                <c:pt idx="19470">
                  <c:v>6.2188099999999998E-15</c:v>
                </c:pt>
                <c:pt idx="19471">
                  <c:v>6.2188099999999998E-15</c:v>
                </c:pt>
                <c:pt idx="19472">
                  <c:v>6.6953999999999999E-15</c:v>
                </c:pt>
                <c:pt idx="19473">
                  <c:v>6.6953999999999999E-15</c:v>
                </c:pt>
                <c:pt idx="19474">
                  <c:v>6.6015999999999998E-15</c:v>
                </c:pt>
                <c:pt idx="19475">
                  <c:v>6.6015999999999998E-15</c:v>
                </c:pt>
                <c:pt idx="19476">
                  <c:v>6.2846599999999998E-15</c:v>
                </c:pt>
                <c:pt idx="19477">
                  <c:v>6.2846599999999998E-15</c:v>
                </c:pt>
                <c:pt idx="19478">
                  <c:v>6.7359400000000004E-15</c:v>
                </c:pt>
                <c:pt idx="19479">
                  <c:v>6.7359400000000004E-15</c:v>
                </c:pt>
                <c:pt idx="19480">
                  <c:v>6.7051399999999999E-15</c:v>
                </c:pt>
                <c:pt idx="19481">
                  <c:v>6.7051399999999999E-15</c:v>
                </c:pt>
                <c:pt idx="19482">
                  <c:v>6.4087000000000002E-15</c:v>
                </c:pt>
                <c:pt idx="19483">
                  <c:v>6.4087000000000002E-15</c:v>
                </c:pt>
                <c:pt idx="19484">
                  <c:v>6.44406E-15</c:v>
                </c:pt>
                <c:pt idx="19485">
                  <c:v>6.44406E-15</c:v>
                </c:pt>
                <c:pt idx="19486">
                  <c:v>9.3758200000000002E-15</c:v>
                </c:pt>
                <c:pt idx="19487">
                  <c:v>9.3758200000000002E-15</c:v>
                </c:pt>
                <c:pt idx="19488">
                  <c:v>6.2208999999999998E-15</c:v>
                </c:pt>
                <c:pt idx="19489">
                  <c:v>6.2208999999999998E-15</c:v>
                </c:pt>
                <c:pt idx="19490">
                  <c:v>6.6031899999999999E-15</c:v>
                </c:pt>
                <c:pt idx="19491">
                  <c:v>6.6031899999999999E-15</c:v>
                </c:pt>
                <c:pt idx="19492">
                  <c:v>5.8627699999999996E-15</c:v>
                </c:pt>
                <c:pt idx="19493">
                  <c:v>5.8627699999999996E-15</c:v>
                </c:pt>
                <c:pt idx="19494">
                  <c:v>6.0811799999999999E-15</c:v>
                </c:pt>
                <c:pt idx="19495">
                  <c:v>6.0811799999999999E-15</c:v>
                </c:pt>
                <c:pt idx="19496">
                  <c:v>6.5964500000000001E-15</c:v>
                </c:pt>
                <c:pt idx="19497">
                  <c:v>6.5964500000000001E-15</c:v>
                </c:pt>
                <c:pt idx="19498">
                  <c:v>5.7382600000000003E-15</c:v>
                </c:pt>
                <c:pt idx="19499">
                  <c:v>5.7382600000000003E-15</c:v>
                </c:pt>
                <c:pt idx="19500">
                  <c:v>6.3584600000000004E-15</c:v>
                </c:pt>
                <c:pt idx="19501">
                  <c:v>6.3584600000000004E-15</c:v>
                </c:pt>
                <c:pt idx="19502">
                  <c:v>6.5659599999999999E-15</c:v>
                </c:pt>
                <c:pt idx="19503">
                  <c:v>6.5659599999999999E-15</c:v>
                </c:pt>
                <c:pt idx="19504">
                  <c:v>6.5367799999999997E-15</c:v>
                </c:pt>
                <c:pt idx="19505">
                  <c:v>6.5367799999999997E-15</c:v>
                </c:pt>
                <c:pt idx="19506">
                  <c:v>6.5397000000000001E-15</c:v>
                </c:pt>
                <c:pt idx="19507">
                  <c:v>6.5397000000000001E-15</c:v>
                </c:pt>
                <c:pt idx="19508">
                  <c:v>6.5521499999999998E-15</c:v>
                </c:pt>
                <c:pt idx="19509">
                  <c:v>6.5521499999999998E-15</c:v>
                </c:pt>
                <c:pt idx="19510">
                  <c:v>6.0794899999999997E-15</c:v>
                </c:pt>
                <c:pt idx="19511">
                  <c:v>6.0794899999999997E-15</c:v>
                </c:pt>
                <c:pt idx="19512">
                  <c:v>3.86781E-14</c:v>
                </c:pt>
                <c:pt idx="19513">
                  <c:v>3.86781E-14</c:v>
                </c:pt>
                <c:pt idx="19514">
                  <c:v>6.3322600000000001E-15</c:v>
                </c:pt>
                <c:pt idx="19515">
                  <c:v>6.3322600000000001E-15</c:v>
                </c:pt>
                <c:pt idx="19516">
                  <c:v>8.2642100000000002E-15</c:v>
                </c:pt>
                <c:pt idx="19517">
                  <c:v>8.2642100000000002E-15</c:v>
                </c:pt>
                <c:pt idx="19518">
                  <c:v>6.1992400000000001E-15</c:v>
                </c:pt>
                <c:pt idx="19519">
                  <c:v>6.1992400000000001E-15</c:v>
                </c:pt>
                <c:pt idx="19520">
                  <c:v>6.0976100000000001E-15</c:v>
                </c:pt>
                <c:pt idx="19521">
                  <c:v>6.0976100000000001E-15</c:v>
                </c:pt>
                <c:pt idx="19522">
                  <c:v>5.9463500000000001E-15</c:v>
                </c:pt>
                <c:pt idx="19523">
                  <c:v>5.9463500000000001E-15</c:v>
                </c:pt>
                <c:pt idx="19524">
                  <c:v>5.9363900000000002E-15</c:v>
                </c:pt>
                <c:pt idx="19525">
                  <c:v>5.9363900000000002E-15</c:v>
                </c:pt>
                <c:pt idx="19526">
                  <c:v>6.5368200000000004E-15</c:v>
                </c:pt>
                <c:pt idx="19527">
                  <c:v>6.5368200000000004E-15</c:v>
                </c:pt>
                <c:pt idx="19528">
                  <c:v>6.8061500000000004E-15</c:v>
                </c:pt>
                <c:pt idx="19529">
                  <c:v>6.8061500000000004E-15</c:v>
                </c:pt>
                <c:pt idx="19530">
                  <c:v>6.3051200000000002E-15</c:v>
                </c:pt>
                <c:pt idx="19531">
                  <c:v>6.3051200000000002E-15</c:v>
                </c:pt>
                <c:pt idx="19532">
                  <c:v>6.4208999999999999E-15</c:v>
                </c:pt>
                <c:pt idx="19533">
                  <c:v>6.4208999999999999E-15</c:v>
                </c:pt>
                <c:pt idx="19534">
                  <c:v>5.3746599999999997E-15</c:v>
                </c:pt>
                <c:pt idx="19535">
                  <c:v>5.3746599999999997E-15</c:v>
                </c:pt>
                <c:pt idx="19536">
                  <c:v>6.0364099999999998E-15</c:v>
                </c:pt>
                <c:pt idx="19537">
                  <c:v>6.0364099999999998E-15</c:v>
                </c:pt>
                <c:pt idx="19538">
                  <c:v>6.0577500000000003E-15</c:v>
                </c:pt>
                <c:pt idx="19539">
                  <c:v>6.0577500000000003E-15</c:v>
                </c:pt>
                <c:pt idx="19540">
                  <c:v>5.9926299999999997E-15</c:v>
                </c:pt>
                <c:pt idx="19541">
                  <c:v>5.9926299999999997E-15</c:v>
                </c:pt>
                <c:pt idx="19542">
                  <c:v>7.3030200000000001E-15</c:v>
                </c:pt>
                <c:pt idx="19543">
                  <c:v>7.3030200000000001E-15</c:v>
                </c:pt>
                <c:pt idx="19544">
                  <c:v>5.9815500000000003E-15</c:v>
                </c:pt>
                <c:pt idx="19545">
                  <c:v>5.9815500000000003E-15</c:v>
                </c:pt>
                <c:pt idx="19546">
                  <c:v>6.2725799999999999E-15</c:v>
                </c:pt>
                <c:pt idx="19547">
                  <c:v>6.2725799999999999E-15</c:v>
                </c:pt>
                <c:pt idx="19548">
                  <c:v>6.3894899999999996E-15</c:v>
                </c:pt>
                <c:pt idx="19549">
                  <c:v>6.3894899999999996E-15</c:v>
                </c:pt>
                <c:pt idx="19550">
                  <c:v>6.5167199999999999E-15</c:v>
                </c:pt>
                <c:pt idx="19551">
                  <c:v>6.5167199999999999E-15</c:v>
                </c:pt>
                <c:pt idx="19552">
                  <c:v>6.3269299999999996E-15</c:v>
                </c:pt>
                <c:pt idx="19553">
                  <c:v>6.3269299999999996E-15</c:v>
                </c:pt>
                <c:pt idx="19554">
                  <c:v>6.2813399999999996E-15</c:v>
                </c:pt>
                <c:pt idx="19555">
                  <c:v>6.2813399999999996E-15</c:v>
                </c:pt>
                <c:pt idx="19556">
                  <c:v>7.1381199999999993E-15</c:v>
                </c:pt>
                <c:pt idx="19557">
                  <c:v>7.1381199999999993E-15</c:v>
                </c:pt>
                <c:pt idx="19558">
                  <c:v>6.2500599999999996E-15</c:v>
                </c:pt>
                <c:pt idx="19559">
                  <c:v>6.2500599999999996E-15</c:v>
                </c:pt>
                <c:pt idx="19560">
                  <c:v>5.8463899999999999E-15</c:v>
                </c:pt>
                <c:pt idx="19561">
                  <c:v>5.8463899999999999E-15</c:v>
                </c:pt>
                <c:pt idx="19562">
                  <c:v>6.3065400000000001E-15</c:v>
                </c:pt>
                <c:pt idx="19563">
                  <c:v>6.3065400000000001E-15</c:v>
                </c:pt>
                <c:pt idx="19564">
                  <c:v>6.1449600000000004E-15</c:v>
                </c:pt>
                <c:pt idx="19565">
                  <c:v>6.1449600000000004E-15</c:v>
                </c:pt>
                <c:pt idx="19566">
                  <c:v>6.25968E-15</c:v>
                </c:pt>
                <c:pt idx="19567">
                  <c:v>6.25968E-15</c:v>
                </c:pt>
                <c:pt idx="19568">
                  <c:v>6.0109900000000003E-15</c:v>
                </c:pt>
                <c:pt idx="19569">
                  <c:v>6.0109900000000003E-15</c:v>
                </c:pt>
                <c:pt idx="19570">
                  <c:v>6.0090999999999998E-15</c:v>
                </c:pt>
                <c:pt idx="19571">
                  <c:v>6.0090999999999998E-15</c:v>
                </c:pt>
                <c:pt idx="19572">
                  <c:v>6.2264700000000004E-15</c:v>
                </c:pt>
                <c:pt idx="19573">
                  <c:v>6.2264700000000004E-15</c:v>
                </c:pt>
                <c:pt idx="19574">
                  <c:v>5.8077600000000003E-15</c:v>
                </c:pt>
                <c:pt idx="19575">
                  <c:v>5.8077600000000003E-15</c:v>
                </c:pt>
                <c:pt idx="19576">
                  <c:v>6.6599600000000002E-15</c:v>
                </c:pt>
                <c:pt idx="19577">
                  <c:v>6.6599600000000002E-15</c:v>
                </c:pt>
                <c:pt idx="19578">
                  <c:v>4.8502699999999999E-13</c:v>
                </c:pt>
                <c:pt idx="19579">
                  <c:v>4.8502699999999999E-13</c:v>
                </c:pt>
                <c:pt idx="19580">
                  <c:v>6.4402300000000001E-15</c:v>
                </c:pt>
                <c:pt idx="19581">
                  <c:v>6.4402300000000001E-15</c:v>
                </c:pt>
                <c:pt idx="19582">
                  <c:v>6.8920399999999999E-15</c:v>
                </c:pt>
                <c:pt idx="19583">
                  <c:v>6.8920399999999999E-15</c:v>
                </c:pt>
                <c:pt idx="19584">
                  <c:v>6.5114600000000003E-15</c:v>
                </c:pt>
                <c:pt idx="19585">
                  <c:v>6.5114600000000003E-15</c:v>
                </c:pt>
                <c:pt idx="19586">
                  <c:v>6.2644999999999999E-15</c:v>
                </c:pt>
                <c:pt idx="19587">
                  <c:v>6.2644999999999999E-15</c:v>
                </c:pt>
                <c:pt idx="19588">
                  <c:v>6.7406600000000002E-15</c:v>
                </c:pt>
                <c:pt idx="19589">
                  <c:v>6.7406600000000002E-15</c:v>
                </c:pt>
                <c:pt idx="19590">
                  <c:v>6.3107500000000002E-15</c:v>
                </c:pt>
                <c:pt idx="19591">
                  <c:v>6.3107500000000002E-15</c:v>
                </c:pt>
                <c:pt idx="19592">
                  <c:v>7.0570899999999997E-15</c:v>
                </c:pt>
                <c:pt idx="19593">
                  <c:v>7.0570899999999997E-15</c:v>
                </c:pt>
                <c:pt idx="19594">
                  <c:v>6.9071800000000003E-15</c:v>
                </c:pt>
                <c:pt idx="19595">
                  <c:v>6.9071800000000003E-15</c:v>
                </c:pt>
                <c:pt idx="19596">
                  <c:v>6.7021999999999999E-15</c:v>
                </c:pt>
                <c:pt idx="19597">
                  <c:v>6.7021999999999999E-15</c:v>
                </c:pt>
                <c:pt idx="19598">
                  <c:v>6.51615E-15</c:v>
                </c:pt>
                <c:pt idx="19599">
                  <c:v>6.51615E-15</c:v>
                </c:pt>
                <c:pt idx="19600">
                  <c:v>6.0689599999999999E-15</c:v>
                </c:pt>
                <c:pt idx="19601">
                  <c:v>6.0689599999999999E-15</c:v>
                </c:pt>
                <c:pt idx="19602">
                  <c:v>6.9898899999999997E-15</c:v>
                </c:pt>
                <c:pt idx="19603">
                  <c:v>6.9898899999999997E-15</c:v>
                </c:pt>
                <c:pt idx="19604">
                  <c:v>6.1949699999999998E-15</c:v>
                </c:pt>
                <c:pt idx="19605">
                  <c:v>6.1949699999999998E-15</c:v>
                </c:pt>
                <c:pt idx="19606">
                  <c:v>6.85491E-15</c:v>
                </c:pt>
                <c:pt idx="19607">
                  <c:v>6.85491E-15</c:v>
                </c:pt>
                <c:pt idx="19608">
                  <c:v>5.9310899999999999E-15</c:v>
                </c:pt>
                <c:pt idx="19609">
                  <c:v>5.9310899999999999E-15</c:v>
                </c:pt>
                <c:pt idx="19610">
                  <c:v>6.1171600000000002E-15</c:v>
                </c:pt>
                <c:pt idx="19611">
                  <c:v>6.1171600000000002E-15</c:v>
                </c:pt>
                <c:pt idx="19612">
                  <c:v>6.3233799999999998E-15</c:v>
                </c:pt>
                <c:pt idx="19613">
                  <c:v>6.3233799999999998E-15</c:v>
                </c:pt>
                <c:pt idx="19614">
                  <c:v>6.5111100000000002E-15</c:v>
                </c:pt>
                <c:pt idx="19615">
                  <c:v>6.5111100000000002E-15</c:v>
                </c:pt>
                <c:pt idx="19616">
                  <c:v>6.2645200000000003E-15</c:v>
                </c:pt>
                <c:pt idx="19617">
                  <c:v>6.2645200000000003E-15</c:v>
                </c:pt>
                <c:pt idx="19618">
                  <c:v>6.8149899999999999E-15</c:v>
                </c:pt>
                <c:pt idx="19619">
                  <c:v>6.8149899999999999E-15</c:v>
                </c:pt>
                <c:pt idx="19620">
                  <c:v>7.4608600000000003E-15</c:v>
                </c:pt>
                <c:pt idx="19621">
                  <c:v>7.4608600000000003E-15</c:v>
                </c:pt>
                <c:pt idx="19622">
                  <c:v>6.0699199999999998E-15</c:v>
                </c:pt>
                <c:pt idx="19623">
                  <c:v>6.0699199999999998E-15</c:v>
                </c:pt>
                <c:pt idx="19624">
                  <c:v>6.4459499999999998E-15</c:v>
                </c:pt>
                <c:pt idx="19625">
                  <c:v>6.4459499999999998E-15</c:v>
                </c:pt>
                <c:pt idx="19626">
                  <c:v>6.4126099999999999E-15</c:v>
                </c:pt>
                <c:pt idx="19627">
                  <c:v>6.4126099999999999E-15</c:v>
                </c:pt>
                <c:pt idx="19628">
                  <c:v>6.3376899999999998E-15</c:v>
                </c:pt>
                <c:pt idx="19629">
                  <c:v>6.3376899999999998E-15</c:v>
                </c:pt>
                <c:pt idx="19630">
                  <c:v>7.9482599999999995E-15</c:v>
                </c:pt>
                <c:pt idx="19631">
                  <c:v>7.9482599999999995E-15</c:v>
                </c:pt>
                <c:pt idx="19632">
                  <c:v>6.2218000000000002E-15</c:v>
                </c:pt>
                <c:pt idx="19633">
                  <c:v>6.2218000000000002E-15</c:v>
                </c:pt>
                <c:pt idx="19634">
                  <c:v>6.2128199999999998E-15</c:v>
                </c:pt>
                <c:pt idx="19635">
                  <c:v>6.2128199999999998E-15</c:v>
                </c:pt>
                <c:pt idx="19636">
                  <c:v>5.74936E-15</c:v>
                </c:pt>
                <c:pt idx="19637">
                  <c:v>5.74936E-15</c:v>
                </c:pt>
                <c:pt idx="19638">
                  <c:v>6.3408300000000001E-15</c:v>
                </c:pt>
                <c:pt idx="19639">
                  <c:v>6.3408300000000001E-15</c:v>
                </c:pt>
                <c:pt idx="19640">
                  <c:v>5.8292700000000002E-15</c:v>
                </c:pt>
                <c:pt idx="19641">
                  <c:v>5.8292700000000002E-15</c:v>
                </c:pt>
                <c:pt idx="19642">
                  <c:v>6.0189499999999997E-15</c:v>
                </c:pt>
                <c:pt idx="19643">
                  <c:v>6.0189499999999997E-15</c:v>
                </c:pt>
                <c:pt idx="19644">
                  <c:v>7.3377300000000002E-15</c:v>
                </c:pt>
                <c:pt idx="19645">
                  <c:v>7.3377300000000002E-15</c:v>
                </c:pt>
                <c:pt idx="19646">
                  <c:v>6.6710299999999999E-15</c:v>
                </c:pt>
                <c:pt idx="19647">
                  <c:v>6.6710299999999999E-15</c:v>
                </c:pt>
                <c:pt idx="19648">
                  <c:v>6.3848600000000002E-15</c:v>
                </c:pt>
                <c:pt idx="19649">
                  <c:v>6.3848600000000002E-15</c:v>
                </c:pt>
                <c:pt idx="19650">
                  <c:v>6.2168999999999997E-15</c:v>
                </c:pt>
                <c:pt idx="19651">
                  <c:v>6.2168999999999997E-15</c:v>
                </c:pt>
                <c:pt idx="19652">
                  <c:v>6.7194700000000003E-15</c:v>
                </c:pt>
                <c:pt idx="19653">
                  <c:v>6.7194700000000003E-15</c:v>
                </c:pt>
                <c:pt idx="19654">
                  <c:v>6.6666099999999997E-15</c:v>
                </c:pt>
                <c:pt idx="19655">
                  <c:v>6.6666099999999997E-15</c:v>
                </c:pt>
                <c:pt idx="19656">
                  <c:v>8.4081100000000001E-15</c:v>
                </c:pt>
                <c:pt idx="19657">
                  <c:v>8.4081100000000001E-15</c:v>
                </c:pt>
                <c:pt idx="19658">
                  <c:v>6.1654899999999999E-15</c:v>
                </c:pt>
                <c:pt idx="19659">
                  <c:v>6.1654899999999999E-15</c:v>
                </c:pt>
                <c:pt idx="19660">
                  <c:v>5.9417800000000001E-15</c:v>
                </c:pt>
                <c:pt idx="19661">
                  <c:v>5.9417800000000001E-15</c:v>
                </c:pt>
                <c:pt idx="19662">
                  <c:v>6.2498699999999999E-15</c:v>
                </c:pt>
                <c:pt idx="19663">
                  <c:v>6.2498699999999999E-15</c:v>
                </c:pt>
                <c:pt idx="19664">
                  <c:v>6.40527E-15</c:v>
                </c:pt>
                <c:pt idx="19665">
                  <c:v>6.40527E-15</c:v>
                </c:pt>
                <c:pt idx="19666">
                  <c:v>6.2906799999999999E-15</c:v>
                </c:pt>
                <c:pt idx="19667">
                  <c:v>6.2906799999999999E-15</c:v>
                </c:pt>
                <c:pt idx="19668">
                  <c:v>6.2652600000000004E-15</c:v>
                </c:pt>
                <c:pt idx="19669">
                  <c:v>6.2652600000000004E-15</c:v>
                </c:pt>
                <c:pt idx="19670">
                  <c:v>5.9906099999999997E-15</c:v>
                </c:pt>
                <c:pt idx="19671">
                  <c:v>5.9906099999999997E-15</c:v>
                </c:pt>
                <c:pt idx="19672">
                  <c:v>6.4770600000000004E-15</c:v>
                </c:pt>
                <c:pt idx="19673">
                  <c:v>6.4770600000000004E-15</c:v>
                </c:pt>
                <c:pt idx="19674">
                  <c:v>5.9309599999999996E-15</c:v>
                </c:pt>
                <c:pt idx="19675">
                  <c:v>5.9309599999999996E-15</c:v>
                </c:pt>
                <c:pt idx="19676">
                  <c:v>6.5505700000000003E-15</c:v>
                </c:pt>
                <c:pt idx="19677">
                  <c:v>6.5505700000000003E-15</c:v>
                </c:pt>
                <c:pt idx="19678">
                  <c:v>7.2717000000000002E-15</c:v>
                </c:pt>
                <c:pt idx="19679">
                  <c:v>7.2717000000000002E-15</c:v>
                </c:pt>
                <c:pt idx="19680">
                  <c:v>6.5620299999999999E-15</c:v>
                </c:pt>
                <c:pt idx="19681">
                  <c:v>6.5620299999999999E-15</c:v>
                </c:pt>
                <c:pt idx="19682">
                  <c:v>5.9320199999999997E-15</c:v>
                </c:pt>
                <c:pt idx="19683">
                  <c:v>5.9320199999999997E-15</c:v>
                </c:pt>
                <c:pt idx="19684">
                  <c:v>5.9751400000000003E-15</c:v>
                </c:pt>
                <c:pt idx="19685">
                  <c:v>5.9751400000000003E-15</c:v>
                </c:pt>
                <c:pt idx="19686">
                  <c:v>6.1401100000000003E-15</c:v>
                </c:pt>
                <c:pt idx="19687">
                  <c:v>6.1401100000000003E-15</c:v>
                </c:pt>
                <c:pt idx="19688">
                  <c:v>6.5532600000000003E-15</c:v>
                </c:pt>
                <c:pt idx="19689">
                  <c:v>6.5532600000000003E-15</c:v>
                </c:pt>
                <c:pt idx="19690">
                  <c:v>6.18908E-15</c:v>
                </c:pt>
                <c:pt idx="19691">
                  <c:v>6.18908E-15</c:v>
                </c:pt>
                <c:pt idx="19692">
                  <c:v>6.0629200000000003E-15</c:v>
                </c:pt>
                <c:pt idx="19693">
                  <c:v>6.0629200000000003E-15</c:v>
                </c:pt>
                <c:pt idx="19694">
                  <c:v>6.2361599999999999E-15</c:v>
                </c:pt>
                <c:pt idx="19695">
                  <c:v>6.2361599999999999E-15</c:v>
                </c:pt>
                <c:pt idx="19696">
                  <c:v>5.5999300000000003E-15</c:v>
                </c:pt>
                <c:pt idx="19697">
                  <c:v>5.5999300000000003E-15</c:v>
                </c:pt>
                <c:pt idx="19698">
                  <c:v>5.9863999999999996E-15</c:v>
                </c:pt>
                <c:pt idx="19699">
                  <c:v>5.9863999999999996E-15</c:v>
                </c:pt>
                <c:pt idx="19700">
                  <c:v>6.4123900000000001E-15</c:v>
                </c:pt>
                <c:pt idx="19701">
                  <c:v>6.4123900000000001E-15</c:v>
                </c:pt>
                <c:pt idx="19702">
                  <c:v>5.66335E-15</c:v>
                </c:pt>
                <c:pt idx="19703">
                  <c:v>5.66335E-15</c:v>
                </c:pt>
                <c:pt idx="19704">
                  <c:v>6.6973499999999999E-15</c:v>
                </c:pt>
                <c:pt idx="19705">
                  <c:v>6.6973499999999999E-15</c:v>
                </c:pt>
                <c:pt idx="19706">
                  <c:v>6.1910200000000002E-15</c:v>
                </c:pt>
                <c:pt idx="19707">
                  <c:v>6.1910200000000002E-15</c:v>
                </c:pt>
                <c:pt idx="19708">
                  <c:v>6.0941499999999998E-15</c:v>
                </c:pt>
                <c:pt idx="19709">
                  <c:v>6.0941499999999998E-15</c:v>
                </c:pt>
                <c:pt idx="19710">
                  <c:v>5.7318299999999999E-15</c:v>
                </c:pt>
                <c:pt idx="19711">
                  <c:v>5.7318299999999999E-15</c:v>
                </c:pt>
                <c:pt idx="19712">
                  <c:v>6.3626400000000004E-15</c:v>
                </c:pt>
                <c:pt idx="19713">
                  <c:v>6.3626400000000004E-15</c:v>
                </c:pt>
                <c:pt idx="19714">
                  <c:v>6.5610099999999997E-15</c:v>
                </c:pt>
                <c:pt idx="19715">
                  <c:v>6.5610099999999997E-15</c:v>
                </c:pt>
                <c:pt idx="19716">
                  <c:v>5.98865E-15</c:v>
                </c:pt>
                <c:pt idx="19717">
                  <c:v>5.98865E-15</c:v>
                </c:pt>
                <c:pt idx="19718">
                  <c:v>6.3657899999999997E-15</c:v>
                </c:pt>
                <c:pt idx="19719">
                  <c:v>6.3657899999999997E-15</c:v>
                </c:pt>
                <c:pt idx="19720">
                  <c:v>6.5720700000000003E-15</c:v>
                </c:pt>
                <c:pt idx="19721">
                  <c:v>6.5720700000000003E-15</c:v>
                </c:pt>
                <c:pt idx="19722">
                  <c:v>6.6068399999999999E-15</c:v>
                </c:pt>
                <c:pt idx="19723">
                  <c:v>6.6068399999999999E-15</c:v>
                </c:pt>
                <c:pt idx="19724">
                  <c:v>6.41944E-15</c:v>
                </c:pt>
                <c:pt idx="19725">
                  <c:v>6.41944E-15</c:v>
                </c:pt>
                <c:pt idx="19726">
                  <c:v>6.3499899999999997E-15</c:v>
                </c:pt>
                <c:pt idx="19727">
                  <c:v>6.3499899999999997E-15</c:v>
                </c:pt>
                <c:pt idx="19728">
                  <c:v>6.7655799999999998E-15</c:v>
                </c:pt>
                <c:pt idx="19729">
                  <c:v>6.7655799999999998E-15</c:v>
                </c:pt>
                <c:pt idx="19730">
                  <c:v>6.2565100000000004E-15</c:v>
                </c:pt>
                <c:pt idx="19731">
                  <c:v>6.2565100000000004E-15</c:v>
                </c:pt>
                <c:pt idx="19732">
                  <c:v>6.3165099999999998E-15</c:v>
                </c:pt>
                <c:pt idx="19733">
                  <c:v>6.3165099999999998E-15</c:v>
                </c:pt>
                <c:pt idx="19734">
                  <c:v>6.4017600000000001E-15</c:v>
                </c:pt>
                <c:pt idx="19735">
                  <c:v>6.4017600000000001E-15</c:v>
                </c:pt>
                <c:pt idx="19736">
                  <c:v>6.4252700000000004E-15</c:v>
                </c:pt>
                <c:pt idx="19737">
                  <c:v>6.4252700000000004E-15</c:v>
                </c:pt>
                <c:pt idx="19738">
                  <c:v>6.4169200000000001E-15</c:v>
                </c:pt>
                <c:pt idx="19739">
                  <c:v>6.4169200000000001E-15</c:v>
                </c:pt>
                <c:pt idx="19740">
                  <c:v>6.9459000000000003E-15</c:v>
                </c:pt>
                <c:pt idx="19741">
                  <c:v>6.9459000000000003E-15</c:v>
                </c:pt>
                <c:pt idx="19742">
                  <c:v>6.1283799999999996E-15</c:v>
                </c:pt>
                <c:pt idx="19743">
                  <c:v>6.1283799999999996E-15</c:v>
                </c:pt>
                <c:pt idx="19744">
                  <c:v>6.1198699999999998E-15</c:v>
                </c:pt>
                <c:pt idx="19745">
                  <c:v>6.1198699999999998E-15</c:v>
                </c:pt>
                <c:pt idx="19746">
                  <c:v>6.4420599999999996E-15</c:v>
                </c:pt>
                <c:pt idx="19747">
                  <c:v>6.4420599999999996E-15</c:v>
                </c:pt>
                <c:pt idx="19748">
                  <c:v>6.3964599999999998E-15</c:v>
                </c:pt>
                <c:pt idx="19749">
                  <c:v>6.3964599999999998E-15</c:v>
                </c:pt>
                <c:pt idx="19750">
                  <c:v>5.8634399999999997E-15</c:v>
                </c:pt>
                <c:pt idx="19751">
                  <c:v>5.8634399999999997E-15</c:v>
                </c:pt>
                <c:pt idx="19752">
                  <c:v>6.0264199999999998E-15</c:v>
                </c:pt>
                <c:pt idx="19753">
                  <c:v>6.0264199999999998E-15</c:v>
                </c:pt>
                <c:pt idx="19754">
                  <c:v>5.3938000000000002E-15</c:v>
                </c:pt>
                <c:pt idx="19755">
                  <c:v>5.3938000000000002E-15</c:v>
                </c:pt>
                <c:pt idx="19756">
                  <c:v>6.1806199999999998E-15</c:v>
                </c:pt>
                <c:pt idx="19757">
                  <c:v>6.1806199999999998E-15</c:v>
                </c:pt>
                <c:pt idx="19758">
                  <c:v>6.3338999999999998E-15</c:v>
                </c:pt>
                <c:pt idx="19759">
                  <c:v>6.3338999999999998E-15</c:v>
                </c:pt>
                <c:pt idx="19760">
                  <c:v>5.6257699999999999E-15</c:v>
                </c:pt>
                <c:pt idx="19761">
                  <c:v>5.6257699999999999E-15</c:v>
                </c:pt>
                <c:pt idx="19762">
                  <c:v>5.9937400000000002E-15</c:v>
                </c:pt>
                <c:pt idx="19763">
                  <c:v>5.9937400000000002E-15</c:v>
                </c:pt>
                <c:pt idx="19764">
                  <c:v>6.495E-15</c:v>
                </c:pt>
                <c:pt idx="19765">
                  <c:v>6.495E-15</c:v>
                </c:pt>
                <c:pt idx="19766">
                  <c:v>9.5660799999999994E-15</c:v>
                </c:pt>
                <c:pt idx="19767">
                  <c:v>9.5660799999999994E-15</c:v>
                </c:pt>
                <c:pt idx="19768">
                  <c:v>6.3999100000000003E-15</c:v>
                </c:pt>
                <c:pt idx="19769">
                  <c:v>6.3999100000000003E-15</c:v>
                </c:pt>
                <c:pt idx="19770">
                  <c:v>6.3884700000000002E-15</c:v>
                </c:pt>
                <c:pt idx="19771">
                  <c:v>6.3884700000000002E-15</c:v>
                </c:pt>
                <c:pt idx="19772">
                  <c:v>6.0365300000000003E-15</c:v>
                </c:pt>
                <c:pt idx="19773">
                  <c:v>6.0365300000000003E-15</c:v>
                </c:pt>
                <c:pt idx="19774">
                  <c:v>5.3583400000000002E-15</c:v>
                </c:pt>
                <c:pt idx="19775">
                  <c:v>5.3583400000000002E-15</c:v>
                </c:pt>
                <c:pt idx="19776">
                  <c:v>6.2185000000000004E-15</c:v>
                </c:pt>
                <c:pt idx="19777">
                  <c:v>6.2185000000000004E-15</c:v>
                </c:pt>
                <c:pt idx="19778">
                  <c:v>6.1854200000000002E-15</c:v>
                </c:pt>
                <c:pt idx="19779">
                  <c:v>6.1854200000000002E-15</c:v>
                </c:pt>
                <c:pt idx="19780">
                  <c:v>5.8418699999999996E-15</c:v>
                </c:pt>
                <c:pt idx="19781">
                  <c:v>5.8418699999999996E-15</c:v>
                </c:pt>
                <c:pt idx="19782">
                  <c:v>6.06357E-15</c:v>
                </c:pt>
                <c:pt idx="19783">
                  <c:v>6.06357E-15</c:v>
                </c:pt>
                <c:pt idx="19784">
                  <c:v>6.1207000000000002E-15</c:v>
                </c:pt>
                <c:pt idx="19785">
                  <c:v>6.1207000000000002E-15</c:v>
                </c:pt>
                <c:pt idx="19786">
                  <c:v>8.0629200000000005E-15</c:v>
                </c:pt>
                <c:pt idx="19787">
                  <c:v>8.0629200000000005E-15</c:v>
                </c:pt>
                <c:pt idx="19788">
                  <c:v>6.0572900000000003E-15</c:v>
                </c:pt>
                <c:pt idx="19789">
                  <c:v>6.0572900000000003E-15</c:v>
                </c:pt>
                <c:pt idx="19790">
                  <c:v>5.8424299999999998E-15</c:v>
                </c:pt>
                <c:pt idx="19791">
                  <c:v>5.8424299999999998E-15</c:v>
                </c:pt>
                <c:pt idx="19792">
                  <c:v>5.9484599999999996E-15</c:v>
                </c:pt>
                <c:pt idx="19793">
                  <c:v>5.9484599999999996E-15</c:v>
                </c:pt>
                <c:pt idx="19794">
                  <c:v>5.9533699999999999E-15</c:v>
                </c:pt>
                <c:pt idx="19795">
                  <c:v>5.9533699999999999E-15</c:v>
                </c:pt>
                <c:pt idx="19796">
                  <c:v>5.8588500000000001E-15</c:v>
                </c:pt>
                <c:pt idx="19797">
                  <c:v>5.8588500000000001E-15</c:v>
                </c:pt>
                <c:pt idx="19798">
                  <c:v>5.9831399999999996E-15</c:v>
                </c:pt>
                <c:pt idx="19799">
                  <c:v>5.9831399999999996E-15</c:v>
                </c:pt>
                <c:pt idx="19800">
                  <c:v>6.0693400000000001E-15</c:v>
                </c:pt>
                <c:pt idx="19801">
                  <c:v>6.0693400000000001E-15</c:v>
                </c:pt>
                <c:pt idx="19802">
                  <c:v>6.2873000000000002E-15</c:v>
                </c:pt>
                <c:pt idx="19803">
                  <c:v>6.2873000000000002E-15</c:v>
                </c:pt>
                <c:pt idx="19804">
                  <c:v>6.1131799999999997E-15</c:v>
                </c:pt>
                <c:pt idx="19805">
                  <c:v>6.1131799999999997E-15</c:v>
                </c:pt>
                <c:pt idx="19806">
                  <c:v>6.1339399999999996E-15</c:v>
                </c:pt>
                <c:pt idx="19807">
                  <c:v>6.1339399999999996E-15</c:v>
                </c:pt>
                <c:pt idx="19808">
                  <c:v>6.4837E-15</c:v>
                </c:pt>
                <c:pt idx="19809">
                  <c:v>6.4837E-15</c:v>
                </c:pt>
                <c:pt idx="19810">
                  <c:v>6.7979299999999996E-15</c:v>
                </c:pt>
                <c:pt idx="19811">
                  <c:v>6.7979299999999996E-15</c:v>
                </c:pt>
                <c:pt idx="19812">
                  <c:v>6.9696299999999996E-15</c:v>
                </c:pt>
                <c:pt idx="19813">
                  <c:v>6.9696299999999996E-15</c:v>
                </c:pt>
                <c:pt idx="19814">
                  <c:v>6.6791099999999998E-15</c:v>
                </c:pt>
                <c:pt idx="19815">
                  <c:v>6.6791099999999998E-15</c:v>
                </c:pt>
                <c:pt idx="19816">
                  <c:v>6.2315000000000004E-15</c:v>
                </c:pt>
                <c:pt idx="19817">
                  <c:v>6.2315000000000004E-15</c:v>
                </c:pt>
                <c:pt idx="19818">
                  <c:v>5.9294699999999997E-15</c:v>
                </c:pt>
                <c:pt idx="19819">
                  <c:v>5.9294699999999997E-15</c:v>
                </c:pt>
                <c:pt idx="19820">
                  <c:v>6.1289099999999996E-15</c:v>
                </c:pt>
                <c:pt idx="19821">
                  <c:v>6.1289099999999996E-15</c:v>
                </c:pt>
                <c:pt idx="19822">
                  <c:v>6.4837600000000003E-15</c:v>
                </c:pt>
                <c:pt idx="19823">
                  <c:v>6.4837600000000003E-15</c:v>
                </c:pt>
                <c:pt idx="19824">
                  <c:v>6.3995900000000003E-15</c:v>
                </c:pt>
                <c:pt idx="19825">
                  <c:v>6.3995900000000003E-15</c:v>
                </c:pt>
                <c:pt idx="19826">
                  <c:v>6.5022099999999996E-15</c:v>
                </c:pt>
                <c:pt idx="19827">
                  <c:v>6.5022099999999996E-15</c:v>
                </c:pt>
                <c:pt idx="19828">
                  <c:v>7.0187599999999997E-15</c:v>
                </c:pt>
                <c:pt idx="19829">
                  <c:v>7.0187599999999997E-15</c:v>
                </c:pt>
                <c:pt idx="19830">
                  <c:v>6.0539900000000004E-15</c:v>
                </c:pt>
                <c:pt idx="19831">
                  <c:v>6.0539900000000004E-15</c:v>
                </c:pt>
                <c:pt idx="19832">
                  <c:v>6.5590100000000001E-15</c:v>
                </c:pt>
                <c:pt idx="19833">
                  <c:v>6.5590100000000001E-15</c:v>
                </c:pt>
                <c:pt idx="19834">
                  <c:v>6.02999E-15</c:v>
                </c:pt>
                <c:pt idx="19835">
                  <c:v>6.02999E-15</c:v>
                </c:pt>
                <c:pt idx="19836">
                  <c:v>6.2931699999999997E-15</c:v>
                </c:pt>
                <c:pt idx="19837">
                  <c:v>6.2931699999999997E-15</c:v>
                </c:pt>
                <c:pt idx="19838">
                  <c:v>6.57701E-15</c:v>
                </c:pt>
                <c:pt idx="19839">
                  <c:v>6.57701E-15</c:v>
                </c:pt>
                <c:pt idx="19840">
                  <c:v>8.2466200000000004E-14</c:v>
                </c:pt>
                <c:pt idx="19841">
                  <c:v>8.2466200000000004E-14</c:v>
                </c:pt>
                <c:pt idx="19842">
                  <c:v>6.8455200000000001E-15</c:v>
                </c:pt>
                <c:pt idx="19843">
                  <c:v>6.8455200000000001E-15</c:v>
                </c:pt>
                <c:pt idx="19844">
                  <c:v>6.5644600000000002E-15</c:v>
                </c:pt>
                <c:pt idx="19845">
                  <c:v>6.5644600000000002E-15</c:v>
                </c:pt>
                <c:pt idx="19846">
                  <c:v>6.2710400000000002E-15</c:v>
                </c:pt>
                <c:pt idx="19847">
                  <c:v>6.2710400000000002E-15</c:v>
                </c:pt>
                <c:pt idx="19848">
                  <c:v>5.9322299999999998E-15</c:v>
                </c:pt>
                <c:pt idx="19849">
                  <c:v>5.9322299999999998E-15</c:v>
                </c:pt>
                <c:pt idx="19850">
                  <c:v>6.51785E-15</c:v>
                </c:pt>
                <c:pt idx="19851">
                  <c:v>6.51785E-15</c:v>
                </c:pt>
                <c:pt idx="19852">
                  <c:v>6.02726E-15</c:v>
                </c:pt>
                <c:pt idx="19853">
                  <c:v>6.02726E-15</c:v>
                </c:pt>
                <c:pt idx="19854">
                  <c:v>5.8727199999999997E-15</c:v>
                </c:pt>
                <c:pt idx="19855">
                  <c:v>5.8727199999999997E-15</c:v>
                </c:pt>
                <c:pt idx="19856">
                  <c:v>5.4526899999999999E-15</c:v>
                </c:pt>
                <c:pt idx="19857">
                  <c:v>5.4526899999999999E-15</c:v>
                </c:pt>
                <c:pt idx="19858">
                  <c:v>6.3272200000000003E-15</c:v>
                </c:pt>
                <c:pt idx="19859">
                  <c:v>6.3272200000000003E-15</c:v>
                </c:pt>
                <c:pt idx="19860">
                  <c:v>6.2696499999999996E-15</c:v>
                </c:pt>
                <c:pt idx="19861">
                  <c:v>6.2696499999999996E-15</c:v>
                </c:pt>
                <c:pt idx="19862">
                  <c:v>6.39029E-15</c:v>
                </c:pt>
                <c:pt idx="19863">
                  <c:v>6.39029E-15</c:v>
                </c:pt>
                <c:pt idx="19864">
                  <c:v>6.3735399999999998E-15</c:v>
                </c:pt>
                <c:pt idx="19865">
                  <c:v>6.3735399999999998E-15</c:v>
                </c:pt>
                <c:pt idx="19866">
                  <c:v>5.9606399999999998E-15</c:v>
                </c:pt>
                <c:pt idx="19867">
                  <c:v>5.9606399999999998E-15</c:v>
                </c:pt>
                <c:pt idx="19868">
                  <c:v>6.51909E-15</c:v>
                </c:pt>
                <c:pt idx="19869">
                  <c:v>6.51909E-15</c:v>
                </c:pt>
                <c:pt idx="19870">
                  <c:v>6.0705599999999998E-15</c:v>
                </c:pt>
                <c:pt idx="19871">
                  <c:v>6.0705599999999998E-15</c:v>
                </c:pt>
                <c:pt idx="19872">
                  <c:v>6.0717699999999997E-15</c:v>
                </c:pt>
                <c:pt idx="19873">
                  <c:v>6.0717699999999997E-15</c:v>
                </c:pt>
                <c:pt idx="19874">
                  <c:v>6.5654800000000003E-15</c:v>
                </c:pt>
                <c:pt idx="19875">
                  <c:v>6.5654800000000003E-15</c:v>
                </c:pt>
                <c:pt idx="19876">
                  <c:v>6.4592699999999997E-15</c:v>
                </c:pt>
                <c:pt idx="19877">
                  <c:v>6.4592699999999997E-15</c:v>
                </c:pt>
                <c:pt idx="19878">
                  <c:v>8.5414900000000007E-15</c:v>
                </c:pt>
                <c:pt idx="19879">
                  <c:v>8.5414900000000007E-15</c:v>
                </c:pt>
                <c:pt idx="19880">
                  <c:v>5.9748099999999998E-15</c:v>
                </c:pt>
                <c:pt idx="19881">
                  <c:v>5.9748099999999998E-15</c:v>
                </c:pt>
                <c:pt idx="19882">
                  <c:v>5.3431199999999999E-15</c:v>
                </c:pt>
                <c:pt idx="19883">
                  <c:v>5.3431199999999999E-15</c:v>
                </c:pt>
                <c:pt idx="19884">
                  <c:v>6.3031499999999999E-15</c:v>
                </c:pt>
                <c:pt idx="19885">
                  <c:v>6.3031499999999999E-15</c:v>
                </c:pt>
                <c:pt idx="19886">
                  <c:v>6.3868299999999997E-15</c:v>
                </c:pt>
                <c:pt idx="19887">
                  <c:v>6.3868299999999997E-15</c:v>
                </c:pt>
                <c:pt idx="19888">
                  <c:v>6.4107200000000002E-15</c:v>
                </c:pt>
                <c:pt idx="19889">
                  <c:v>6.4107200000000002E-15</c:v>
                </c:pt>
                <c:pt idx="19890">
                  <c:v>6.3188600000000003E-15</c:v>
                </c:pt>
                <c:pt idx="19891">
                  <c:v>6.3188600000000003E-15</c:v>
                </c:pt>
                <c:pt idx="19892">
                  <c:v>5.9704199999999997E-15</c:v>
                </c:pt>
                <c:pt idx="19893">
                  <c:v>5.9704199999999997E-15</c:v>
                </c:pt>
                <c:pt idx="19894">
                  <c:v>7.5538599999999993E-15</c:v>
                </c:pt>
                <c:pt idx="19895">
                  <c:v>7.5538599999999993E-15</c:v>
                </c:pt>
                <c:pt idx="19896">
                  <c:v>6.1134999999999996E-15</c:v>
                </c:pt>
                <c:pt idx="19897">
                  <c:v>6.1134999999999996E-15</c:v>
                </c:pt>
                <c:pt idx="19898">
                  <c:v>6.9542799999999999E-15</c:v>
                </c:pt>
                <c:pt idx="19899">
                  <c:v>6.9542799999999999E-15</c:v>
                </c:pt>
                <c:pt idx="19900">
                  <c:v>6.1152500000000001E-15</c:v>
                </c:pt>
                <c:pt idx="19901">
                  <c:v>6.1152500000000001E-15</c:v>
                </c:pt>
                <c:pt idx="19902">
                  <c:v>6.1559699999999997E-15</c:v>
                </c:pt>
                <c:pt idx="19903">
                  <c:v>6.1559699999999997E-15</c:v>
                </c:pt>
                <c:pt idx="19904">
                  <c:v>6.15252E-15</c:v>
                </c:pt>
                <c:pt idx="19905">
                  <c:v>6.15252E-15</c:v>
                </c:pt>
                <c:pt idx="19906">
                  <c:v>6.3126099999999998E-15</c:v>
                </c:pt>
                <c:pt idx="19907">
                  <c:v>6.3126099999999998E-15</c:v>
                </c:pt>
                <c:pt idx="19908">
                  <c:v>6.1232399999999997E-15</c:v>
                </c:pt>
                <c:pt idx="19909">
                  <c:v>6.1232399999999997E-15</c:v>
                </c:pt>
                <c:pt idx="19910">
                  <c:v>7.8596099999999999E-15</c:v>
                </c:pt>
                <c:pt idx="19911">
                  <c:v>7.8596099999999999E-15</c:v>
                </c:pt>
                <c:pt idx="19912">
                  <c:v>6.4820799999999998E-15</c:v>
                </c:pt>
                <c:pt idx="19913">
                  <c:v>6.4820799999999998E-15</c:v>
                </c:pt>
                <c:pt idx="19914">
                  <c:v>6.4608299999999997E-15</c:v>
                </c:pt>
                <c:pt idx="19915">
                  <c:v>6.4608299999999997E-15</c:v>
                </c:pt>
                <c:pt idx="19916">
                  <c:v>6.6104199999999998E-15</c:v>
                </c:pt>
                <c:pt idx="19917">
                  <c:v>6.6104199999999998E-15</c:v>
                </c:pt>
                <c:pt idx="19918">
                  <c:v>6.8536200000000003E-15</c:v>
                </c:pt>
                <c:pt idx="19919">
                  <c:v>6.8536200000000003E-15</c:v>
                </c:pt>
                <c:pt idx="19920">
                  <c:v>6.08525E-15</c:v>
                </c:pt>
                <c:pt idx="19921">
                  <c:v>6.08525E-15</c:v>
                </c:pt>
                <c:pt idx="19922">
                  <c:v>6.1526500000000003E-15</c:v>
                </c:pt>
                <c:pt idx="19923">
                  <c:v>6.1526500000000003E-15</c:v>
                </c:pt>
                <c:pt idx="19924">
                  <c:v>6.32114E-15</c:v>
                </c:pt>
                <c:pt idx="19925">
                  <c:v>6.32114E-15</c:v>
                </c:pt>
                <c:pt idx="19926">
                  <c:v>6.3769499999999996E-15</c:v>
                </c:pt>
                <c:pt idx="19927">
                  <c:v>6.3769499999999996E-15</c:v>
                </c:pt>
                <c:pt idx="19928">
                  <c:v>6.3600399999999999E-15</c:v>
                </c:pt>
                <c:pt idx="19929">
                  <c:v>6.3600399999999999E-15</c:v>
                </c:pt>
                <c:pt idx="19930">
                  <c:v>5.9455600000000003E-15</c:v>
                </c:pt>
                <c:pt idx="19931">
                  <c:v>5.9455600000000003E-15</c:v>
                </c:pt>
                <c:pt idx="19932">
                  <c:v>6.7963999999999998E-15</c:v>
                </c:pt>
                <c:pt idx="19933">
                  <c:v>6.7963999999999998E-15</c:v>
                </c:pt>
                <c:pt idx="19934">
                  <c:v>6.0669600000000003E-15</c:v>
                </c:pt>
                <c:pt idx="19935">
                  <c:v>6.0669600000000003E-15</c:v>
                </c:pt>
                <c:pt idx="19936">
                  <c:v>6.01635E-15</c:v>
                </c:pt>
                <c:pt idx="19937">
                  <c:v>6.01635E-15</c:v>
                </c:pt>
                <c:pt idx="19938">
                  <c:v>5.9041399999999997E-15</c:v>
                </c:pt>
                <c:pt idx="19939">
                  <c:v>5.9041399999999997E-15</c:v>
                </c:pt>
                <c:pt idx="19940">
                  <c:v>6.0776300000000001E-15</c:v>
                </c:pt>
                <c:pt idx="19941">
                  <c:v>6.0776300000000001E-15</c:v>
                </c:pt>
                <c:pt idx="19942">
                  <c:v>5.9127E-15</c:v>
                </c:pt>
                <c:pt idx="19943">
                  <c:v>5.9127E-15</c:v>
                </c:pt>
                <c:pt idx="19944">
                  <c:v>6.2404199999999997E-15</c:v>
                </c:pt>
                <c:pt idx="19945">
                  <c:v>6.2404199999999997E-15</c:v>
                </c:pt>
                <c:pt idx="19946">
                  <c:v>6.8430099999999999E-15</c:v>
                </c:pt>
                <c:pt idx="19947">
                  <c:v>6.8430099999999999E-15</c:v>
                </c:pt>
                <c:pt idx="19948">
                  <c:v>6.0739599999999998E-15</c:v>
                </c:pt>
                <c:pt idx="19949">
                  <c:v>6.0739599999999998E-15</c:v>
                </c:pt>
                <c:pt idx="19950">
                  <c:v>6.4480600000000001E-15</c:v>
                </c:pt>
                <c:pt idx="19951">
                  <c:v>6.4480600000000001E-15</c:v>
                </c:pt>
                <c:pt idx="19952">
                  <c:v>5.6709099999999997E-15</c:v>
                </c:pt>
                <c:pt idx="19953">
                  <c:v>5.6709099999999997E-15</c:v>
                </c:pt>
                <c:pt idx="19954">
                  <c:v>6.6815700000000002E-15</c:v>
                </c:pt>
                <c:pt idx="19955">
                  <c:v>6.6815700000000002E-15</c:v>
                </c:pt>
                <c:pt idx="19956">
                  <c:v>6.4578499999999998E-15</c:v>
                </c:pt>
                <c:pt idx="19957">
                  <c:v>6.4578499999999998E-15</c:v>
                </c:pt>
                <c:pt idx="19958">
                  <c:v>6.5408499999999998E-15</c:v>
                </c:pt>
                <c:pt idx="19959">
                  <c:v>6.5408499999999998E-15</c:v>
                </c:pt>
                <c:pt idx="19960">
                  <c:v>6.4689600000000001E-15</c:v>
                </c:pt>
                <c:pt idx="19961">
                  <c:v>6.4689600000000001E-15</c:v>
                </c:pt>
                <c:pt idx="19962">
                  <c:v>9.30675E-15</c:v>
                </c:pt>
                <c:pt idx="19963">
                  <c:v>9.30675E-15</c:v>
                </c:pt>
                <c:pt idx="19964">
                  <c:v>5.96782E-15</c:v>
                </c:pt>
                <c:pt idx="19965">
                  <c:v>5.96782E-15</c:v>
                </c:pt>
                <c:pt idx="19966">
                  <c:v>6.0293899999999999E-15</c:v>
                </c:pt>
                <c:pt idx="19967">
                  <c:v>6.0293899999999999E-15</c:v>
                </c:pt>
                <c:pt idx="19968">
                  <c:v>6.1001600000000001E-15</c:v>
                </c:pt>
                <c:pt idx="19969">
                  <c:v>6.1001600000000001E-15</c:v>
                </c:pt>
                <c:pt idx="19970">
                  <c:v>5.6892499999999999E-15</c:v>
                </c:pt>
                <c:pt idx="19971">
                  <c:v>5.6892499999999999E-15</c:v>
                </c:pt>
                <c:pt idx="19972">
                  <c:v>6.1163500000000001E-15</c:v>
                </c:pt>
                <c:pt idx="19973">
                  <c:v>6.1163500000000001E-15</c:v>
                </c:pt>
                <c:pt idx="19974">
                  <c:v>6.4165700000000001E-15</c:v>
                </c:pt>
                <c:pt idx="19975">
                  <c:v>6.4165700000000001E-15</c:v>
                </c:pt>
                <c:pt idx="19976">
                  <c:v>6.3724099999999997E-15</c:v>
                </c:pt>
                <c:pt idx="19977">
                  <c:v>6.3724099999999997E-15</c:v>
                </c:pt>
                <c:pt idx="19978">
                  <c:v>5.9967999999999999E-15</c:v>
                </c:pt>
                <c:pt idx="19979">
                  <c:v>5.9967999999999999E-15</c:v>
                </c:pt>
                <c:pt idx="19980">
                  <c:v>6.0942800000000001E-15</c:v>
                </c:pt>
                <c:pt idx="19981">
                  <c:v>6.0942800000000001E-15</c:v>
                </c:pt>
                <c:pt idx="19982">
                  <c:v>6.8900700000000004E-15</c:v>
                </c:pt>
                <c:pt idx="19983">
                  <c:v>6.8900700000000004E-15</c:v>
                </c:pt>
                <c:pt idx="19984">
                  <c:v>6.3781600000000003E-15</c:v>
                </c:pt>
                <c:pt idx="19985">
                  <c:v>6.3781600000000003E-15</c:v>
                </c:pt>
                <c:pt idx="19986">
                  <c:v>6.2816899999999997E-15</c:v>
                </c:pt>
                <c:pt idx="19987">
                  <c:v>6.2816899999999997E-15</c:v>
                </c:pt>
                <c:pt idx="19988">
                  <c:v>6.6671999999999999E-15</c:v>
                </c:pt>
                <c:pt idx="19989">
                  <c:v>6.6671999999999999E-15</c:v>
                </c:pt>
                <c:pt idx="19990">
                  <c:v>6.1889200000000004E-15</c:v>
                </c:pt>
                <c:pt idx="19991">
                  <c:v>6.1889200000000004E-15</c:v>
                </c:pt>
                <c:pt idx="19992">
                  <c:v>5.9729400000000004E-15</c:v>
                </c:pt>
                <c:pt idx="19993">
                  <c:v>5.9729400000000004E-15</c:v>
                </c:pt>
                <c:pt idx="19994">
                  <c:v>6.1034500000000002E-15</c:v>
                </c:pt>
                <c:pt idx="19995">
                  <c:v>6.1034500000000002E-15</c:v>
                </c:pt>
                <c:pt idx="19996">
                  <c:v>6.2220500000000002E-15</c:v>
                </c:pt>
                <c:pt idx="19997">
                  <c:v>6.2220500000000002E-15</c:v>
                </c:pt>
              </c:numCache>
              <c:extLst xmlns:c15="http://schemas.microsoft.com/office/drawing/2012/chart"/>
            </c:numRef>
          </c:yVal>
          <c:smooth val="0"/>
          <c:extLst>
            <c:ext xmlns:c16="http://schemas.microsoft.com/office/drawing/2014/chart" uri="{C3380CC4-5D6E-409C-BE32-E72D297353CC}">
              <c16:uniqueId val="{00000000-EDAB-436B-88A1-DEA02D8A191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2691672"/>
        <c:axId val="908319672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List1!$S$2</c15:sqref>
                        </c15:formulaRef>
                      </c:ext>
                    </c:extLst>
                    <c:strCache>
                      <c:ptCount val="1"/>
                      <c:pt idx="0">
                        <c:v>ENDF/B-VIII.0</c:v>
                      </c:pt>
                    </c:strCache>
                  </c:strRef>
                </c:tx>
                <c:spPr>
                  <a:ln w="3175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List1!$R$3:$R$20000</c15:sqref>
                        </c15:formulaRef>
                      </c:ext>
                    </c:extLst>
                    <c:numCache>
                      <c:formatCode>0.000</c:formatCode>
                      <c:ptCount val="19998"/>
                      <c:pt idx="0" formatCode="General">
                        <c:v>1E-3</c:v>
                      </c:pt>
                      <c:pt idx="1">
                        <c:v>2E-3</c:v>
                      </c:pt>
                      <c:pt idx="2">
                        <c:v>2E-3</c:v>
                      </c:pt>
                      <c:pt idx="3">
                        <c:v>3.0000000000000001E-3</c:v>
                      </c:pt>
                      <c:pt idx="4">
                        <c:v>3.0000000000000001E-3</c:v>
                      </c:pt>
                      <c:pt idx="5">
                        <c:v>4.0000000000000001E-3</c:v>
                      </c:pt>
                      <c:pt idx="6">
                        <c:v>4.0000000000000001E-3</c:v>
                      </c:pt>
                      <c:pt idx="7">
                        <c:v>5.0000000000000001E-3</c:v>
                      </c:pt>
                      <c:pt idx="8">
                        <c:v>5.0000000000000001E-3</c:v>
                      </c:pt>
                      <c:pt idx="9">
                        <c:v>6.0000000000000001E-3</c:v>
                      </c:pt>
                      <c:pt idx="10">
                        <c:v>6.0000000000000001E-3</c:v>
                      </c:pt>
                      <c:pt idx="11">
                        <c:v>7.0000000000000001E-3</c:v>
                      </c:pt>
                      <c:pt idx="12">
                        <c:v>7.0000000000000001E-3</c:v>
                      </c:pt>
                      <c:pt idx="13">
                        <c:v>8.0000000000000002E-3</c:v>
                      </c:pt>
                      <c:pt idx="14">
                        <c:v>8.0000000000000002E-3</c:v>
                      </c:pt>
                      <c:pt idx="15">
                        <c:v>8.9999999999999993E-3</c:v>
                      </c:pt>
                      <c:pt idx="16">
                        <c:v>8.9999999999999993E-3</c:v>
                      </c:pt>
                      <c:pt idx="17">
                        <c:v>0.01</c:v>
                      </c:pt>
                      <c:pt idx="18">
                        <c:v>0.01</c:v>
                      </c:pt>
                      <c:pt idx="19">
                        <c:v>1.0999999999999999E-2</c:v>
                      </c:pt>
                      <c:pt idx="20">
                        <c:v>1.0999999999999999E-2</c:v>
                      </c:pt>
                      <c:pt idx="21">
                        <c:v>1.2E-2</c:v>
                      </c:pt>
                      <c:pt idx="22">
                        <c:v>1.2E-2</c:v>
                      </c:pt>
                      <c:pt idx="23">
                        <c:v>1.2999999999999999E-2</c:v>
                      </c:pt>
                      <c:pt idx="24">
                        <c:v>1.2999999999999999E-2</c:v>
                      </c:pt>
                      <c:pt idx="25">
                        <c:v>1.4E-2</c:v>
                      </c:pt>
                      <c:pt idx="26">
                        <c:v>1.4E-2</c:v>
                      </c:pt>
                      <c:pt idx="27">
                        <c:v>1.4999999999999999E-2</c:v>
                      </c:pt>
                      <c:pt idx="28">
                        <c:v>1.4999999999999999E-2</c:v>
                      </c:pt>
                      <c:pt idx="29">
                        <c:v>1.6E-2</c:v>
                      </c:pt>
                      <c:pt idx="30">
                        <c:v>1.6E-2</c:v>
                      </c:pt>
                      <c:pt idx="31">
                        <c:v>1.7000000000000001E-2</c:v>
                      </c:pt>
                      <c:pt idx="32">
                        <c:v>1.7000000000000001E-2</c:v>
                      </c:pt>
                      <c:pt idx="33">
                        <c:v>1.7999999999999999E-2</c:v>
                      </c:pt>
                      <c:pt idx="34">
                        <c:v>1.7999999999999999E-2</c:v>
                      </c:pt>
                      <c:pt idx="35">
                        <c:v>1.9E-2</c:v>
                      </c:pt>
                      <c:pt idx="36">
                        <c:v>1.9E-2</c:v>
                      </c:pt>
                      <c:pt idx="37">
                        <c:v>0.02</c:v>
                      </c:pt>
                      <c:pt idx="38">
                        <c:v>0.02</c:v>
                      </c:pt>
                      <c:pt idx="39">
                        <c:v>2.1000000000000001E-2</c:v>
                      </c:pt>
                      <c:pt idx="40">
                        <c:v>2.1000000000000001E-2</c:v>
                      </c:pt>
                      <c:pt idx="41">
                        <c:v>2.1999999999999999E-2</c:v>
                      </c:pt>
                      <c:pt idx="42">
                        <c:v>2.1999999999999999E-2</c:v>
                      </c:pt>
                      <c:pt idx="43">
                        <c:v>2.3E-2</c:v>
                      </c:pt>
                      <c:pt idx="44">
                        <c:v>2.3E-2</c:v>
                      </c:pt>
                      <c:pt idx="45">
                        <c:v>2.4E-2</c:v>
                      </c:pt>
                      <c:pt idx="46">
                        <c:v>2.4E-2</c:v>
                      </c:pt>
                      <c:pt idx="47">
                        <c:v>2.5000000000000001E-2</c:v>
                      </c:pt>
                      <c:pt idx="48">
                        <c:v>2.5000000000000001E-2</c:v>
                      </c:pt>
                      <c:pt idx="49">
                        <c:v>2.5999999999999999E-2</c:v>
                      </c:pt>
                      <c:pt idx="50">
                        <c:v>2.5999999999999999E-2</c:v>
                      </c:pt>
                      <c:pt idx="51">
                        <c:v>2.7E-2</c:v>
                      </c:pt>
                      <c:pt idx="52">
                        <c:v>2.7E-2</c:v>
                      </c:pt>
                      <c:pt idx="53">
                        <c:v>2.8000000000000001E-2</c:v>
                      </c:pt>
                      <c:pt idx="54">
                        <c:v>2.8000000000000001E-2</c:v>
                      </c:pt>
                      <c:pt idx="55">
                        <c:v>2.9000000000000001E-2</c:v>
                      </c:pt>
                      <c:pt idx="56">
                        <c:v>2.9000000000000001E-2</c:v>
                      </c:pt>
                      <c:pt idx="57">
                        <c:v>0.03</c:v>
                      </c:pt>
                      <c:pt idx="58">
                        <c:v>0.03</c:v>
                      </c:pt>
                      <c:pt idx="59">
                        <c:v>3.1E-2</c:v>
                      </c:pt>
                      <c:pt idx="60">
                        <c:v>3.1E-2</c:v>
                      </c:pt>
                      <c:pt idx="61">
                        <c:v>3.2000000000000001E-2</c:v>
                      </c:pt>
                      <c:pt idx="62">
                        <c:v>3.2000000000000001E-2</c:v>
                      </c:pt>
                      <c:pt idx="63">
                        <c:v>3.3000000000000002E-2</c:v>
                      </c:pt>
                      <c:pt idx="64">
                        <c:v>3.3000000000000002E-2</c:v>
                      </c:pt>
                      <c:pt idx="65">
                        <c:v>3.4000000000000002E-2</c:v>
                      </c:pt>
                      <c:pt idx="66">
                        <c:v>3.4000000000000002E-2</c:v>
                      </c:pt>
                      <c:pt idx="67">
                        <c:v>3.5000000000000003E-2</c:v>
                      </c:pt>
                      <c:pt idx="68">
                        <c:v>3.5000000000000003E-2</c:v>
                      </c:pt>
                      <c:pt idx="69">
                        <c:v>3.5999999999999997E-2</c:v>
                      </c:pt>
                      <c:pt idx="70">
                        <c:v>3.5999999999999997E-2</c:v>
                      </c:pt>
                      <c:pt idx="71">
                        <c:v>3.6999999999999998E-2</c:v>
                      </c:pt>
                      <c:pt idx="72">
                        <c:v>3.6999999999999998E-2</c:v>
                      </c:pt>
                      <c:pt idx="73">
                        <c:v>3.7999999999999999E-2</c:v>
                      </c:pt>
                      <c:pt idx="74">
                        <c:v>3.7999999999999999E-2</c:v>
                      </c:pt>
                      <c:pt idx="75">
                        <c:v>3.9E-2</c:v>
                      </c:pt>
                      <c:pt idx="76">
                        <c:v>3.9E-2</c:v>
                      </c:pt>
                      <c:pt idx="77">
                        <c:v>0.04</c:v>
                      </c:pt>
                      <c:pt idx="78">
                        <c:v>0.04</c:v>
                      </c:pt>
                      <c:pt idx="79">
                        <c:v>4.1000000000000002E-2</c:v>
                      </c:pt>
                      <c:pt idx="80">
                        <c:v>4.1000000000000002E-2</c:v>
                      </c:pt>
                      <c:pt idx="81">
                        <c:v>4.2000000000000003E-2</c:v>
                      </c:pt>
                      <c:pt idx="82">
                        <c:v>4.2000000000000003E-2</c:v>
                      </c:pt>
                      <c:pt idx="83">
                        <c:v>4.2999999999999997E-2</c:v>
                      </c:pt>
                      <c:pt idx="84">
                        <c:v>4.2999999999999997E-2</c:v>
                      </c:pt>
                      <c:pt idx="85">
                        <c:v>4.3999999999999997E-2</c:v>
                      </c:pt>
                      <c:pt idx="86">
                        <c:v>4.3999999999999997E-2</c:v>
                      </c:pt>
                      <c:pt idx="87">
                        <c:v>4.4999999999999998E-2</c:v>
                      </c:pt>
                      <c:pt idx="88">
                        <c:v>4.4999999999999998E-2</c:v>
                      </c:pt>
                      <c:pt idx="89">
                        <c:v>4.5999999999999999E-2</c:v>
                      </c:pt>
                      <c:pt idx="90">
                        <c:v>4.5999999999999999E-2</c:v>
                      </c:pt>
                      <c:pt idx="91">
                        <c:v>4.7E-2</c:v>
                      </c:pt>
                      <c:pt idx="92">
                        <c:v>4.7E-2</c:v>
                      </c:pt>
                      <c:pt idx="93">
                        <c:v>4.8000000000000001E-2</c:v>
                      </c:pt>
                      <c:pt idx="94">
                        <c:v>4.8000000000000001E-2</c:v>
                      </c:pt>
                      <c:pt idx="95">
                        <c:v>4.9000000000000002E-2</c:v>
                      </c:pt>
                      <c:pt idx="96">
                        <c:v>4.9000000000000002E-2</c:v>
                      </c:pt>
                      <c:pt idx="97">
                        <c:v>0.05</c:v>
                      </c:pt>
                      <c:pt idx="98">
                        <c:v>0.05</c:v>
                      </c:pt>
                      <c:pt idx="99">
                        <c:v>5.0999999999999997E-2</c:v>
                      </c:pt>
                      <c:pt idx="100">
                        <c:v>5.0999999999999997E-2</c:v>
                      </c:pt>
                      <c:pt idx="101">
                        <c:v>5.1999999999999998E-2</c:v>
                      </c:pt>
                      <c:pt idx="102">
                        <c:v>5.1999999999999998E-2</c:v>
                      </c:pt>
                      <c:pt idx="103">
                        <c:v>5.2999999999999999E-2</c:v>
                      </c:pt>
                      <c:pt idx="104">
                        <c:v>5.2999999999999999E-2</c:v>
                      </c:pt>
                      <c:pt idx="105">
                        <c:v>5.3999999999999999E-2</c:v>
                      </c:pt>
                      <c:pt idx="106">
                        <c:v>5.3999999999999999E-2</c:v>
                      </c:pt>
                      <c:pt idx="107">
                        <c:v>5.5E-2</c:v>
                      </c:pt>
                      <c:pt idx="108">
                        <c:v>5.5E-2</c:v>
                      </c:pt>
                      <c:pt idx="109">
                        <c:v>5.6000000000000001E-2</c:v>
                      </c:pt>
                      <c:pt idx="110">
                        <c:v>5.6000000000000001E-2</c:v>
                      </c:pt>
                      <c:pt idx="111">
                        <c:v>5.7000000000000002E-2</c:v>
                      </c:pt>
                      <c:pt idx="112">
                        <c:v>5.7000000000000002E-2</c:v>
                      </c:pt>
                      <c:pt idx="113">
                        <c:v>5.8000000000000003E-2</c:v>
                      </c:pt>
                      <c:pt idx="114">
                        <c:v>5.8000000000000003E-2</c:v>
                      </c:pt>
                      <c:pt idx="115">
                        <c:v>5.8999999999999997E-2</c:v>
                      </c:pt>
                      <c:pt idx="116">
                        <c:v>5.8999999999999997E-2</c:v>
                      </c:pt>
                      <c:pt idx="117">
                        <c:v>0.06</c:v>
                      </c:pt>
                      <c:pt idx="118">
                        <c:v>0.06</c:v>
                      </c:pt>
                      <c:pt idx="119">
                        <c:v>6.0999999999999999E-2</c:v>
                      </c:pt>
                      <c:pt idx="120">
                        <c:v>6.0999999999999999E-2</c:v>
                      </c:pt>
                      <c:pt idx="121">
                        <c:v>6.2E-2</c:v>
                      </c:pt>
                      <c:pt idx="122">
                        <c:v>6.2E-2</c:v>
                      </c:pt>
                      <c:pt idx="123">
                        <c:v>6.3E-2</c:v>
                      </c:pt>
                      <c:pt idx="124">
                        <c:v>6.3E-2</c:v>
                      </c:pt>
                      <c:pt idx="125">
                        <c:v>6.4000000000000001E-2</c:v>
                      </c:pt>
                      <c:pt idx="126">
                        <c:v>6.4000000000000001E-2</c:v>
                      </c:pt>
                      <c:pt idx="127">
                        <c:v>6.5000000000000002E-2</c:v>
                      </c:pt>
                      <c:pt idx="128">
                        <c:v>6.5000000000000002E-2</c:v>
                      </c:pt>
                      <c:pt idx="129">
                        <c:v>6.6000000000000003E-2</c:v>
                      </c:pt>
                      <c:pt idx="130">
                        <c:v>6.6000000000000003E-2</c:v>
                      </c:pt>
                      <c:pt idx="131">
                        <c:v>6.7000000000000004E-2</c:v>
                      </c:pt>
                      <c:pt idx="132">
                        <c:v>6.7000000000000004E-2</c:v>
                      </c:pt>
                      <c:pt idx="133">
                        <c:v>6.8000000000000005E-2</c:v>
                      </c:pt>
                      <c:pt idx="134">
                        <c:v>6.8000000000000005E-2</c:v>
                      </c:pt>
                      <c:pt idx="135">
                        <c:v>6.9000000000000006E-2</c:v>
                      </c:pt>
                      <c:pt idx="136">
                        <c:v>6.9000000000000006E-2</c:v>
                      </c:pt>
                      <c:pt idx="137">
                        <c:v>7.0000000000000007E-2</c:v>
                      </c:pt>
                      <c:pt idx="138">
                        <c:v>7.0000000000000007E-2</c:v>
                      </c:pt>
                      <c:pt idx="139">
                        <c:v>7.0999999999999994E-2</c:v>
                      </c:pt>
                      <c:pt idx="140">
                        <c:v>7.0999999999999994E-2</c:v>
                      </c:pt>
                      <c:pt idx="141">
                        <c:v>7.1999999999999995E-2</c:v>
                      </c:pt>
                      <c:pt idx="142">
                        <c:v>7.1999999999999995E-2</c:v>
                      </c:pt>
                      <c:pt idx="143">
                        <c:v>7.2999999999999995E-2</c:v>
                      </c:pt>
                      <c:pt idx="144">
                        <c:v>7.2999999999999995E-2</c:v>
                      </c:pt>
                      <c:pt idx="145">
                        <c:v>7.3999999999999996E-2</c:v>
                      </c:pt>
                      <c:pt idx="146">
                        <c:v>7.3999999999999996E-2</c:v>
                      </c:pt>
                      <c:pt idx="147">
                        <c:v>7.4999999999999997E-2</c:v>
                      </c:pt>
                      <c:pt idx="148">
                        <c:v>7.4999999999999997E-2</c:v>
                      </c:pt>
                      <c:pt idx="149">
                        <c:v>7.5999999999999998E-2</c:v>
                      </c:pt>
                      <c:pt idx="150">
                        <c:v>7.5999999999999998E-2</c:v>
                      </c:pt>
                      <c:pt idx="151">
                        <c:v>7.6999999999999999E-2</c:v>
                      </c:pt>
                      <c:pt idx="152">
                        <c:v>7.6999999999999999E-2</c:v>
                      </c:pt>
                      <c:pt idx="153">
                        <c:v>7.8E-2</c:v>
                      </c:pt>
                      <c:pt idx="154">
                        <c:v>7.8E-2</c:v>
                      </c:pt>
                      <c:pt idx="155">
                        <c:v>7.9000000000000001E-2</c:v>
                      </c:pt>
                      <c:pt idx="156">
                        <c:v>7.9000000000000001E-2</c:v>
                      </c:pt>
                      <c:pt idx="157">
                        <c:v>0.08</c:v>
                      </c:pt>
                      <c:pt idx="158">
                        <c:v>0.08</c:v>
                      </c:pt>
                      <c:pt idx="159">
                        <c:v>8.1000000000000003E-2</c:v>
                      </c:pt>
                      <c:pt idx="160">
                        <c:v>8.1000000000000003E-2</c:v>
                      </c:pt>
                      <c:pt idx="161">
                        <c:v>8.2000000000000003E-2</c:v>
                      </c:pt>
                      <c:pt idx="162">
                        <c:v>8.2000000000000003E-2</c:v>
                      </c:pt>
                      <c:pt idx="163">
                        <c:v>8.3000000000000004E-2</c:v>
                      </c:pt>
                      <c:pt idx="164">
                        <c:v>8.3000000000000004E-2</c:v>
                      </c:pt>
                      <c:pt idx="165">
                        <c:v>8.4000000000000005E-2</c:v>
                      </c:pt>
                      <c:pt idx="166">
                        <c:v>8.4000000000000005E-2</c:v>
                      </c:pt>
                      <c:pt idx="167">
                        <c:v>8.5000000000000006E-2</c:v>
                      </c:pt>
                      <c:pt idx="168">
                        <c:v>8.5000000000000006E-2</c:v>
                      </c:pt>
                      <c:pt idx="169">
                        <c:v>8.5999999999999993E-2</c:v>
                      </c:pt>
                      <c:pt idx="170">
                        <c:v>8.5999999999999993E-2</c:v>
                      </c:pt>
                      <c:pt idx="171">
                        <c:v>8.6999999999999994E-2</c:v>
                      </c:pt>
                      <c:pt idx="172">
                        <c:v>8.6999999999999994E-2</c:v>
                      </c:pt>
                      <c:pt idx="173">
                        <c:v>8.7999999999999995E-2</c:v>
                      </c:pt>
                      <c:pt idx="174">
                        <c:v>8.7999999999999995E-2</c:v>
                      </c:pt>
                      <c:pt idx="175">
                        <c:v>8.8999999999999996E-2</c:v>
                      </c:pt>
                      <c:pt idx="176">
                        <c:v>8.8999999999999996E-2</c:v>
                      </c:pt>
                      <c:pt idx="177">
                        <c:v>0.09</c:v>
                      </c:pt>
                      <c:pt idx="178">
                        <c:v>0.09</c:v>
                      </c:pt>
                      <c:pt idx="179">
                        <c:v>9.0999999999999998E-2</c:v>
                      </c:pt>
                      <c:pt idx="180">
                        <c:v>9.0999999999999998E-2</c:v>
                      </c:pt>
                      <c:pt idx="181">
                        <c:v>9.1999999999999998E-2</c:v>
                      </c:pt>
                      <c:pt idx="182">
                        <c:v>9.1999999999999998E-2</c:v>
                      </c:pt>
                      <c:pt idx="183">
                        <c:v>9.2999999999999999E-2</c:v>
                      </c:pt>
                      <c:pt idx="184">
                        <c:v>9.2999999999999999E-2</c:v>
                      </c:pt>
                      <c:pt idx="185">
                        <c:v>9.4E-2</c:v>
                      </c:pt>
                      <c:pt idx="186">
                        <c:v>9.4E-2</c:v>
                      </c:pt>
                      <c:pt idx="187">
                        <c:v>9.5000000000000001E-2</c:v>
                      </c:pt>
                      <c:pt idx="188">
                        <c:v>9.5000000000000001E-2</c:v>
                      </c:pt>
                      <c:pt idx="189">
                        <c:v>9.6000000000000002E-2</c:v>
                      </c:pt>
                      <c:pt idx="190">
                        <c:v>9.6000000000000002E-2</c:v>
                      </c:pt>
                      <c:pt idx="191">
                        <c:v>9.7000000000000003E-2</c:v>
                      </c:pt>
                      <c:pt idx="192">
                        <c:v>9.7000000000000003E-2</c:v>
                      </c:pt>
                      <c:pt idx="193">
                        <c:v>9.8000000000000004E-2</c:v>
                      </c:pt>
                      <c:pt idx="194">
                        <c:v>9.8000000000000004E-2</c:v>
                      </c:pt>
                      <c:pt idx="195">
                        <c:v>9.9000000000000005E-2</c:v>
                      </c:pt>
                      <c:pt idx="196">
                        <c:v>9.9000000000000005E-2</c:v>
                      </c:pt>
                      <c:pt idx="197">
                        <c:v>0.1</c:v>
                      </c:pt>
                      <c:pt idx="198">
                        <c:v>0.1</c:v>
                      </c:pt>
                      <c:pt idx="199">
                        <c:v>0.10100000000000001</c:v>
                      </c:pt>
                      <c:pt idx="200">
                        <c:v>0.10100000000000001</c:v>
                      </c:pt>
                      <c:pt idx="201">
                        <c:v>0.10199999999999999</c:v>
                      </c:pt>
                      <c:pt idx="202">
                        <c:v>0.10199999999999999</c:v>
                      </c:pt>
                      <c:pt idx="203">
                        <c:v>0.10299999999999999</c:v>
                      </c:pt>
                      <c:pt idx="204">
                        <c:v>0.10299999999999999</c:v>
                      </c:pt>
                      <c:pt idx="205">
                        <c:v>0.104</c:v>
                      </c:pt>
                      <c:pt idx="206">
                        <c:v>0.104</c:v>
                      </c:pt>
                      <c:pt idx="207">
                        <c:v>0.105</c:v>
                      </c:pt>
                      <c:pt idx="208">
                        <c:v>0.105</c:v>
                      </c:pt>
                      <c:pt idx="209">
                        <c:v>0.106</c:v>
                      </c:pt>
                      <c:pt idx="210">
                        <c:v>0.106</c:v>
                      </c:pt>
                      <c:pt idx="211">
                        <c:v>0.107</c:v>
                      </c:pt>
                      <c:pt idx="212">
                        <c:v>0.107</c:v>
                      </c:pt>
                      <c:pt idx="213">
                        <c:v>0.108</c:v>
                      </c:pt>
                      <c:pt idx="214">
                        <c:v>0.108</c:v>
                      </c:pt>
                      <c:pt idx="215">
                        <c:v>0.109</c:v>
                      </c:pt>
                      <c:pt idx="216">
                        <c:v>0.109</c:v>
                      </c:pt>
                      <c:pt idx="217">
                        <c:v>0.11</c:v>
                      </c:pt>
                      <c:pt idx="218">
                        <c:v>0.11</c:v>
                      </c:pt>
                      <c:pt idx="219">
                        <c:v>0.111</c:v>
                      </c:pt>
                      <c:pt idx="220">
                        <c:v>0.111</c:v>
                      </c:pt>
                      <c:pt idx="221">
                        <c:v>0.112</c:v>
                      </c:pt>
                      <c:pt idx="222">
                        <c:v>0.112</c:v>
                      </c:pt>
                      <c:pt idx="223">
                        <c:v>0.113</c:v>
                      </c:pt>
                      <c:pt idx="224">
                        <c:v>0.113</c:v>
                      </c:pt>
                      <c:pt idx="225">
                        <c:v>0.114</c:v>
                      </c:pt>
                      <c:pt idx="226">
                        <c:v>0.114</c:v>
                      </c:pt>
                      <c:pt idx="227">
                        <c:v>0.115</c:v>
                      </c:pt>
                      <c:pt idx="228">
                        <c:v>0.115</c:v>
                      </c:pt>
                      <c:pt idx="229">
                        <c:v>0.11600000000000001</c:v>
                      </c:pt>
                      <c:pt idx="230">
                        <c:v>0.11600000000000001</c:v>
                      </c:pt>
                      <c:pt idx="231">
                        <c:v>0.11700000000000001</c:v>
                      </c:pt>
                      <c:pt idx="232">
                        <c:v>0.11700000000000001</c:v>
                      </c:pt>
                      <c:pt idx="233">
                        <c:v>0.11799999999999999</c:v>
                      </c:pt>
                      <c:pt idx="234">
                        <c:v>0.11799999999999999</c:v>
                      </c:pt>
                      <c:pt idx="235">
                        <c:v>0.11899999999999999</c:v>
                      </c:pt>
                      <c:pt idx="236">
                        <c:v>0.11899999999999999</c:v>
                      </c:pt>
                      <c:pt idx="237">
                        <c:v>0.12</c:v>
                      </c:pt>
                      <c:pt idx="238">
                        <c:v>0.12</c:v>
                      </c:pt>
                      <c:pt idx="239">
                        <c:v>0.121</c:v>
                      </c:pt>
                      <c:pt idx="240">
                        <c:v>0.121</c:v>
                      </c:pt>
                      <c:pt idx="241">
                        <c:v>0.122</c:v>
                      </c:pt>
                      <c:pt idx="242">
                        <c:v>0.122</c:v>
                      </c:pt>
                      <c:pt idx="243">
                        <c:v>0.123</c:v>
                      </c:pt>
                      <c:pt idx="244">
                        <c:v>0.123</c:v>
                      </c:pt>
                      <c:pt idx="245">
                        <c:v>0.124</c:v>
                      </c:pt>
                      <c:pt idx="246">
                        <c:v>0.124</c:v>
                      </c:pt>
                      <c:pt idx="247">
                        <c:v>0.125</c:v>
                      </c:pt>
                      <c:pt idx="248">
                        <c:v>0.125</c:v>
                      </c:pt>
                      <c:pt idx="249">
                        <c:v>0.126</c:v>
                      </c:pt>
                      <c:pt idx="250">
                        <c:v>0.126</c:v>
                      </c:pt>
                      <c:pt idx="251">
                        <c:v>0.127</c:v>
                      </c:pt>
                      <c:pt idx="252">
                        <c:v>0.127</c:v>
                      </c:pt>
                      <c:pt idx="253">
                        <c:v>0.128</c:v>
                      </c:pt>
                      <c:pt idx="254">
                        <c:v>0.128</c:v>
                      </c:pt>
                      <c:pt idx="255">
                        <c:v>0.129</c:v>
                      </c:pt>
                      <c:pt idx="256">
                        <c:v>0.129</c:v>
                      </c:pt>
                      <c:pt idx="257">
                        <c:v>0.13</c:v>
                      </c:pt>
                      <c:pt idx="258">
                        <c:v>0.13</c:v>
                      </c:pt>
                      <c:pt idx="259">
                        <c:v>0.13100000000000001</c:v>
                      </c:pt>
                      <c:pt idx="260">
                        <c:v>0.13100000000000001</c:v>
                      </c:pt>
                      <c:pt idx="261">
                        <c:v>0.13200000000000001</c:v>
                      </c:pt>
                      <c:pt idx="262">
                        <c:v>0.13200000000000001</c:v>
                      </c:pt>
                      <c:pt idx="263">
                        <c:v>0.13300000000000001</c:v>
                      </c:pt>
                      <c:pt idx="264">
                        <c:v>0.13300000000000001</c:v>
                      </c:pt>
                      <c:pt idx="265">
                        <c:v>0.13400000000000001</c:v>
                      </c:pt>
                      <c:pt idx="266">
                        <c:v>0.13400000000000001</c:v>
                      </c:pt>
                      <c:pt idx="267">
                        <c:v>0.13500000000000001</c:v>
                      </c:pt>
                      <c:pt idx="268">
                        <c:v>0.13500000000000001</c:v>
                      </c:pt>
                      <c:pt idx="269">
                        <c:v>0.13600000000000001</c:v>
                      </c:pt>
                      <c:pt idx="270">
                        <c:v>0.13600000000000001</c:v>
                      </c:pt>
                      <c:pt idx="271">
                        <c:v>0.13700000000000001</c:v>
                      </c:pt>
                      <c:pt idx="272">
                        <c:v>0.13700000000000001</c:v>
                      </c:pt>
                      <c:pt idx="273">
                        <c:v>0.13800000000000001</c:v>
                      </c:pt>
                      <c:pt idx="274">
                        <c:v>0.13800000000000001</c:v>
                      </c:pt>
                      <c:pt idx="275">
                        <c:v>0.13900000000000001</c:v>
                      </c:pt>
                      <c:pt idx="276">
                        <c:v>0.13900000000000001</c:v>
                      </c:pt>
                      <c:pt idx="277">
                        <c:v>0.14000000000000001</c:v>
                      </c:pt>
                      <c:pt idx="278">
                        <c:v>0.14000000000000001</c:v>
                      </c:pt>
                      <c:pt idx="279">
                        <c:v>0.14099999999999999</c:v>
                      </c:pt>
                      <c:pt idx="280">
                        <c:v>0.14099999999999999</c:v>
                      </c:pt>
                      <c:pt idx="281">
                        <c:v>0.14199999999999999</c:v>
                      </c:pt>
                      <c:pt idx="282">
                        <c:v>0.14199999999999999</c:v>
                      </c:pt>
                      <c:pt idx="283">
                        <c:v>0.14299999999999999</c:v>
                      </c:pt>
                      <c:pt idx="284">
                        <c:v>0.14299999999999999</c:v>
                      </c:pt>
                      <c:pt idx="285">
                        <c:v>0.14399999999999999</c:v>
                      </c:pt>
                      <c:pt idx="286">
                        <c:v>0.14399999999999999</c:v>
                      </c:pt>
                      <c:pt idx="287">
                        <c:v>0.14499999999999999</c:v>
                      </c:pt>
                      <c:pt idx="288">
                        <c:v>0.14499999999999999</c:v>
                      </c:pt>
                      <c:pt idx="289">
                        <c:v>0.14599999999999999</c:v>
                      </c:pt>
                      <c:pt idx="290">
                        <c:v>0.14599999999999999</c:v>
                      </c:pt>
                      <c:pt idx="291">
                        <c:v>0.14699999999999999</c:v>
                      </c:pt>
                      <c:pt idx="292">
                        <c:v>0.14699999999999999</c:v>
                      </c:pt>
                      <c:pt idx="293">
                        <c:v>0.14799999999999999</c:v>
                      </c:pt>
                      <c:pt idx="294">
                        <c:v>0.14799999999999999</c:v>
                      </c:pt>
                      <c:pt idx="295">
                        <c:v>0.14899999999999999</c:v>
                      </c:pt>
                      <c:pt idx="296">
                        <c:v>0.14899999999999999</c:v>
                      </c:pt>
                      <c:pt idx="297">
                        <c:v>0.15</c:v>
                      </c:pt>
                      <c:pt idx="298">
                        <c:v>0.15</c:v>
                      </c:pt>
                      <c:pt idx="299">
                        <c:v>0.151</c:v>
                      </c:pt>
                      <c:pt idx="300">
                        <c:v>0.151</c:v>
                      </c:pt>
                      <c:pt idx="301">
                        <c:v>0.152</c:v>
                      </c:pt>
                      <c:pt idx="302">
                        <c:v>0.152</c:v>
                      </c:pt>
                      <c:pt idx="303">
                        <c:v>0.153</c:v>
                      </c:pt>
                      <c:pt idx="304">
                        <c:v>0.153</c:v>
                      </c:pt>
                      <c:pt idx="305">
                        <c:v>0.154</c:v>
                      </c:pt>
                      <c:pt idx="306">
                        <c:v>0.154</c:v>
                      </c:pt>
                      <c:pt idx="307">
                        <c:v>0.155</c:v>
                      </c:pt>
                      <c:pt idx="308">
                        <c:v>0.155</c:v>
                      </c:pt>
                      <c:pt idx="309">
                        <c:v>0.156</c:v>
                      </c:pt>
                      <c:pt idx="310">
                        <c:v>0.156</c:v>
                      </c:pt>
                      <c:pt idx="311">
                        <c:v>0.157</c:v>
                      </c:pt>
                      <c:pt idx="312">
                        <c:v>0.157</c:v>
                      </c:pt>
                      <c:pt idx="313">
                        <c:v>0.158</c:v>
                      </c:pt>
                      <c:pt idx="314">
                        <c:v>0.158</c:v>
                      </c:pt>
                      <c:pt idx="315">
                        <c:v>0.159</c:v>
                      </c:pt>
                      <c:pt idx="316">
                        <c:v>0.159</c:v>
                      </c:pt>
                      <c:pt idx="317">
                        <c:v>0.16</c:v>
                      </c:pt>
                      <c:pt idx="318">
                        <c:v>0.16</c:v>
                      </c:pt>
                      <c:pt idx="319">
                        <c:v>0.161</c:v>
                      </c:pt>
                      <c:pt idx="320">
                        <c:v>0.161</c:v>
                      </c:pt>
                      <c:pt idx="321">
                        <c:v>0.16200000000000001</c:v>
                      </c:pt>
                      <c:pt idx="322">
                        <c:v>0.16200000000000001</c:v>
                      </c:pt>
                      <c:pt idx="323">
                        <c:v>0.16300000000000001</c:v>
                      </c:pt>
                      <c:pt idx="324">
                        <c:v>0.16300000000000001</c:v>
                      </c:pt>
                      <c:pt idx="325">
                        <c:v>0.16400000000000001</c:v>
                      </c:pt>
                      <c:pt idx="326">
                        <c:v>0.16400000000000001</c:v>
                      </c:pt>
                      <c:pt idx="327">
                        <c:v>0.16500000000000001</c:v>
                      </c:pt>
                      <c:pt idx="328">
                        <c:v>0.16500000000000001</c:v>
                      </c:pt>
                      <c:pt idx="329">
                        <c:v>0.16600000000000001</c:v>
                      </c:pt>
                      <c:pt idx="330">
                        <c:v>0.16600000000000001</c:v>
                      </c:pt>
                      <c:pt idx="331">
                        <c:v>0.16700000000000001</c:v>
                      </c:pt>
                      <c:pt idx="332">
                        <c:v>0.16700000000000001</c:v>
                      </c:pt>
                      <c:pt idx="333">
                        <c:v>0.16800000000000001</c:v>
                      </c:pt>
                      <c:pt idx="334">
                        <c:v>0.16800000000000001</c:v>
                      </c:pt>
                      <c:pt idx="335">
                        <c:v>0.16900000000000001</c:v>
                      </c:pt>
                      <c:pt idx="336">
                        <c:v>0.16900000000000001</c:v>
                      </c:pt>
                      <c:pt idx="337">
                        <c:v>0.17</c:v>
                      </c:pt>
                      <c:pt idx="338">
                        <c:v>0.17</c:v>
                      </c:pt>
                      <c:pt idx="339">
                        <c:v>0.17100000000000001</c:v>
                      </c:pt>
                      <c:pt idx="340">
                        <c:v>0.17100000000000001</c:v>
                      </c:pt>
                      <c:pt idx="341">
                        <c:v>0.17199999999999999</c:v>
                      </c:pt>
                      <c:pt idx="342">
                        <c:v>0.17199999999999999</c:v>
                      </c:pt>
                      <c:pt idx="343">
                        <c:v>0.17299999999999999</c:v>
                      </c:pt>
                      <c:pt idx="344">
                        <c:v>0.17299999999999999</c:v>
                      </c:pt>
                      <c:pt idx="345">
                        <c:v>0.17399999999999999</c:v>
                      </c:pt>
                      <c:pt idx="346">
                        <c:v>0.17399999999999999</c:v>
                      </c:pt>
                      <c:pt idx="347">
                        <c:v>0.17499999999999999</c:v>
                      </c:pt>
                      <c:pt idx="348">
                        <c:v>0.17499999999999999</c:v>
                      </c:pt>
                      <c:pt idx="349">
                        <c:v>0.17599999999999999</c:v>
                      </c:pt>
                      <c:pt idx="350">
                        <c:v>0.17599999999999999</c:v>
                      </c:pt>
                      <c:pt idx="351">
                        <c:v>0.17699999999999999</c:v>
                      </c:pt>
                      <c:pt idx="352">
                        <c:v>0.17699999999999999</c:v>
                      </c:pt>
                      <c:pt idx="353">
                        <c:v>0.17799999999999999</c:v>
                      </c:pt>
                      <c:pt idx="354">
                        <c:v>0.17799999999999999</c:v>
                      </c:pt>
                      <c:pt idx="355">
                        <c:v>0.17899999999999999</c:v>
                      </c:pt>
                      <c:pt idx="356">
                        <c:v>0.17899999999999999</c:v>
                      </c:pt>
                      <c:pt idx="357">
                        <c:v>0.18</c:v>
                      </c:pt>
                      <c:pt idx="358">
                        <c:v>0.18</c:v>
                      </c:pt>
                      <c:pt idx="359">
                        <c:v>0.18099999999999999</c:v>
                      </c:pt>
                      <c:pt idx="360">
                        <c:v>0.18099999999999999</c:v>
                      </c:pt>
                      <c:pt idx="361">
                        <c:v>0.182</c:v>
                      </c:pt>
                      <c:pt idx="362">
                        <c:v>0.182</c:v>
                      </c:pt>
                      <c:pt idx="363">
                        <c:v>0.183</c:v>
                      </c:pt>
                      <c:pt idx="364">
                        <c:v>0.183</c:v>
                      </c:pt>
                      <c:pt idx="365">
                        <c:v>0.184</c:v>
                      </c:pt>
                      <c:pt idx="366">
                        <c:v>0.184</c:v>
                      </c:pt>
                      <c:pt idx="367">
                        <c:v>0.185</c:v>
                      </c:pt>
                      <c:pt idx="368">
                        <c:v>0.185</c:v>
                      </c:pt>
                      <c:pt idx="369">
                        <c:v>0.186</c:v>
                      </c:pt>
                      <c:pt idx="370">
                        <c:v>0.186</c:v>
                      </c:pt>
                      <c:pt idx="371">
                        <c:v>0.187</c:v>
                      </c:pt>
                      <c:pt idx="372">
                        <c:v>0.187</c:v>
                      </c:pt>
                      <c:pt idx="373">
                        <c:v>0.188</c:v>
                      </c:pt>
                      <c:pt idx="374">
                        <c:v>0.188</c:v>
                      </c:pt>
                      <c:pt idx="375">
                        <c:v>0.189</c:v>
                      </c:pt>
                      <c:pt idx="376">
                        <c:v>0.189</c:v>
                      </c:pt>
                      <c:pt idx="377">
                        <c:v>0.19</c:v>
                      </c:pt>
                      <c:pt idx="378">
                        <c:v>0.19</c:v>
                      </c:pt>
                      <c:pt idx="379">
                        <c:v>0.191</c:v>
                      </c:pt>
                      <c:pt idx="380">
                        <c:v>0.191</c:v>
                      </c:pt>
                      <c:pt idx="381">
                        <c:v>0.192</c:v>
                      </c:pt>
                      <c:pt idx="382">
                        <c:v>0.192</c:v>
                      </c:pt>
                      <c:pt idx="383">
                        <c:v>0.193</c:v>
                      </c:pt>
                      <c:pt idx="384">
                        <c:v>0.193</c:v>
                      </c:pt>
                      <c:pt idx="385">
                        <c:v>0.19400000000000001</c:v>
                      </c:pt>
                      <c:pt idx="386">
                        <c:v>0.19400000000000001</c:v>
                      </c:pt>
                      <c:pt idx="387">
                        <c:v>0.19500000000000001</c:v>
                      </c:pt>
                      <c:pt idx="388">
                        <c:v>0.19500000000000001</c:v>
                      </c:pt>
                      <c:pt idx="389">
                        <c:v>0.19600000000000001</c:v>
                      </c:pt>
                      <c:pt idx="390">
                        <c:v>0.19600000000000001</c:v>
                      </c:pt>
                      <c:pt idx="391">
                        <c:v>0.19700000000000001</c:v>
                      </c:pt>
                      <c:pt idx="392">
                        <c:v>0.19700000000000001</c:v>
                      </c:pt>
                      <c:pt idx="393">
                        <c:v>0.19800000000000001</c:v>
                      </c:pt>
                      <c:pt idx="394">
                        <c:v>0.19800000000000001</c:v>
                      </c:pt>
                      <c:pt idx="395">
                        <c:v>0.19900000000000001</c:v>
                      </c:pt>
                      <c:pt idx="396">
                        <c:v>0.19900000000000001</c:v>
                      </c:pt>
                      <c:pt idx="397">
                        <c:v>0.2</c:v>
                      </c:pt>
                      <c:pt idx="398">
                        <c:v>0.2</c:v>
                      </c:pt>
                      <c:pt idx="399">
                        <c:v>0.20100000000000001</c:v>
                      </c:pt>
                      <c:pt idx="400">
                        <c:v>0.20100000000000001</c:v>
                      </c:pt>
                      <c:pt idx="401">
                        <c:v>0.20200000000000001</c:v>
                      </c:pt>
                      <c:pt idx="402">
                        <c:v>0.20200000000000001</c:v>
                      </c:pt>
                      <c:pt idx="403">
                        <c:v>0.20300000000000001</c:v>
                      </c:pt>
                      <c:pt idx="404">
                        <c:v>0.20300000000000001</c:v>
                      </c:pt>
                      <c:pt idx="405">
                        <c:v>0.20399999999999999</c:v>
                      </c:pt>
                      <c:pt idx="406">
                        <c:v>0.20399999999999999</c:v>
                      </c:pt>
                      <c:pt idx="407">
                        <c:v>0.20499999999999999</c:v>
                      </c:pt>
                      <c:pt idx="408">
                        <c:v>0.20499999999999999</c:v>
                      </c:pt>
                      <c:pt idx="409">
                        <c:v>0.20599999999999999</c:v>
                      </c:pt>
                      <c:pt idx="410">
                        <c:v>0.20599999999999999</c:v>
                      </c:pt>
                      <c:pt idx="411">
                        <c:v>0.20699999999999999</c:v>
                      </c:pt>
                      <c:pt idx="412">
                        <c:v>0.20699999999999999</c:v>
                      </c:pt>
                      <c:pt idx="413">
                        <c:v>0.20799999999999999</c:v>
                      </c:pt>
                      <c:pt idx="414">
                        <c:v>0.20799999999999999</c:v>
                      </c:pt>
                      <c:pt idx="415">
                        <c:v>0.20899999999999999</c:v>
                      </c:pt>
                      <c:pt idx="416">
                        <c:v>0.20899999999999999</c:v>
                      </c:pt>
                      <c:pt idx="417">
                        <c:v>0.21</c:v>
                      </c:pt>
                      <c:pt idx="418">
                        <c:v>0.21</c:v>
                      </c:pt>
                      <c:pt idx="419">
                        <c:v>0.21099999999999999</c:v>
                      </c:pt>
                      <c:pt idx="420">
                        <c:v>0.21099999999999999</c:v>
                      </c:pt>
                      <c:pt idx="421">
                        <c:v>0.21199999999999999</c:v>
                      </c:pt>
                      <c:pt idx="422">
                        <c:v>0.21199999999999999</c:v>
                      </c:pt>
                      <c:pt idx="423">
                        <c:v>0.21299999999999999</c:v>
                      </c:pt>
                      <c:pt idx="424">
                        <c:v>0.21299999999999999</c:v>
                      </c:pt>
                      <c:pt idx="425">
                        <c:v>0.214</c:v>
                      </c:pt>
                      <c:pt idx="426">
                        <c:v>0.214</c:v>
                      </c:pt>
                      <c:pt idx="427">
                        <c:v>0.215</c:v>
                      </c:pt>
                      <c:pt idx="428">
                        <c:v>0.215</c:v>
                      </c:pt>
                      <c:pt idx="429">
                        <c:v>0.216</c:v>
                      </c:pt>
                      <c:pt idx="430">
                        <c:v>0.216</c:v>
                      </c:pt>
                      <c:pt idx="431">
                        <c:v>0.217</c:v>
                      </c:pt>
                      <c:pt idx="432">
                        <c:v>0.217</c:v>
                      </c:pt>
                      <c:pt idx="433">
                        <c:v>0.218</c:v>
                      </c:pt>
                      <c:pt idx="434">
                        <c:v>0.218</c:v>
                      </c:pt>
                      <c:pt idx="435">
                        <c:v>0.219</c:v>
                      </c:pt>
                      <c:pt idx="436">
                        <c:v>0.219</c:v>
                      </c:pt>
                      <c:pt idx="437">
                        <c:v>0.22</c:v>
                      </c:pt>
                      <c:pt idx="438">
                        <c:v>0.22</c:v>
                      </c:pt>
                      <c:pt idx="439">
                        <c:v>0.221</c:v>
                      </c:pt>
                      <c:pt idx="440">
                        <c:v>0.221</c:v>
                      </c:pt>
                      <c:pt idx="441">
                        <c:v>0.222</c:v>
                      </c:pt>
                      <c:pt idx="442">
                        <c:v>0.222</c:v>
                      </c:pt>
                      <c:pt idx="443">
                        <c:v>0.223</c:v>
                      </c:pt>
                      <c:pt idx="444">
                        <c:v>0.223</c:v>
                      </c:pt>
                      <c:pt idx="445">
                        <c:v>0.224</c:v>
                      </c:pt>
                      <c:pt idx="446">
                        <c:v>0.224</c:v>
                      </c:pt>
                      <c:pt idx="447">
                        <c:v>0.22500000000000001</c:v>
                      </c:pt>
                      <c:pt idx="448">
                        <c:v>0.22500000000000001</c:v>
                      </c:pt>
                      <c:pt idx="449">
                        <c:v>0.22600000000000001</c:v>
                      </c:pt>
                      <c:pt idx="450">
                        <c:v>0.22600000000000001</c:v>
                      </c:pt>
                      <c:pt idx="451">
                        <c:v>0.22700000000000001</c:v>
                      </c:pt>
                      <c:pt idx="452">
                        <c:v>0.22700000000000001</c:v>
                      </c:pt>
                      <c:pt idx="453">
                        <c:v>0.22800000000000001</c:v>
                      </c:pt>
                      <c:pt idx="454">
                        <c:v>0.22800000000000001</c:v>
                      </c:pt>
                      <c:pt idx="455">
                        <c:v>0.22900000000000001</c:v>
                      </c:pt>
                      <c:pt idx="456">
                        <c:v>0.22900000000000001</c:v>
                      </c:pt>
                      <c:pt idx="457">
                        <c:v>0.23</c:v>
                      </c:pt>
                      <c:pt idx="458">
                        <c:v>0.23</c:v>
                      </c:pt>
                      <c:pt idx="459">
                        <c:v>0.23100000000000001</c:v>
                      </c:pt>
                      <c:pt idx="460">
                        <c:v>0.23100000000000001</c:v>
                      </c:pt>
                      <c:pt idx="461">
                        <c:v>0.23200000000000001</c:v>
                      </c:pt>
                      <c:pt idx="462">
                        <c:v>0.23200000000000001</c:v>
                      </c:pt>
                      <c:pt idx="463">
                        <c:v>0.23300000000000001</c:v>
                      </c:pt>
                      <c:pt idx="464">
                        <c:v>0.23300000000000001</c:v>
                      </c:pt>
                      <c:pt idx="465">
                        <c:v>0.23400000000000001</c:v>
                      </c:pt>
                      <c:pt idx="466">
                        <c:v>0.23400000000000001</c:v>
                      </c:pt>
                      <c:pt idx="467">
                        <c:v>0.23499999999999999</c:v>
                      </c:pt>
                      <c:pt idx="468">
                        <c:v>0.23499999999999999</c:v>
                      </c:pt>
                      <c:pt idx="469">
                        <c:v>0.23599999999999999</c:v>
                      </c:pt>
                      <c:pt idx="470">
                        <c:v>0.23599999999999999</c:v>
                      </c:pt>
                      <c:pt idx="471">
                        <c:v>0.23699999999999999</c:v>
                      </c:pt>
                      <c:pt idx="472">
                        <c:v>0.23699999999999999</c:v>
                      </c:pt>
                      <c:pt idx="473">
                        <c:v>0.23799999999999999</c:v>
                      </c:pt>
                      <c:pt idx="474">
                        <c:v>0.23799999999999999</c:v>
                      </c:pt>
                      <c:pt idx="475">
                        <c:v>0.23899999999999999</c:v>
                      </c:pt>
                      <c:pt idx="476">
                        <c:v>0.23899999999999999</c:v>
                      </c:pt>
                      <c:pt idx="477">
                        <c:v>0.24</c:v>
                      </c:pt>
                      <c:pt idx="478">
                        <c:v>0.24</c:v>
                      </c:pt>
                      <c:pt idx="479">
                        <c:v>0.24099999999999999</c:v>
                      </c:pt>
                      <c:pt idx="480">
                        <c:v>0.24099999999999999</c:v>
                      </c:pt>
                      <c:pt idx="481">
                        <c:v>0.24199999999999999</c:v>
                      </c:pt>
                      <c:pt idx="482">
                        <c:v>0.24199999999999999</c:v>
                      </c:pt>
                      <c:pt idx="483">
                        <c:v>0.24299999999999999</c:v>
                      </c:pt>
                      <c:pt idx="484">
                        <c:v>0.24299999999999999</c:v>
                      </c:pt>
                      <c:pt idx="485">
                        <c:v>0.24399999999999999</c:v>
                      </c:pt>
                      <c:pt idx="486">
                        <c:v>0.24399999999999999</c:v>
                      </c:pt>
                      <c:pt idx="487">
                        <c:v>0.245</c:v>
                      </c:pt>
                      <c:pt idx="488">
                        <c:v>0.245</c:v>
                      </c:pt>
                      <c:pt idx="489">
                        <c:v>0.246</c:v>
                      </c:pt>
                      <c:pt idx="490">
                        <c:v>0.246</c:v>
                      </c:pt>
                      <c:pt idx="491">
                        <c:v>0.247</c:v>
                      </c:pt>
                      <c:pt idx="492">
                        <c:v>0.247</c:v>
                      </c:pt>
                      <c:pt idx="493">
                        <c:v>0.248</c:v>
                      </c:pt>
                      <c:pt idx="494">
                        <c:v>0.248</c:v>
                      </c:pt>
                      <c:pt idx="495">
                        <c:v>0.249</c:v>
                      </c:pt>
                      <c:pt idx="496">
                        <c:v>0.249</c:v>
                      </c:pt>
                      <c:pt idx="497">
                        <c:v>0.25</c:v>
                      </c:pt>
                      <c:pt idx="498">
                        <c:v>0.25</c:v>
                      </c:pt>
                      <c:pt idx="499">
                        <c:v>0.251</c:v>
                      </c:pt>
                      <c:pt idx="500">
                        <c:v>0.251</c:v>
                      </c:pt>
                      <c:pt idx="501">
                        <c:v>0.252</c:v>
                      </c:pt>
                      <c:pt idx="502">
                        <c:v>0.252</c:v>
                      </c:pt>
                      <c:pt idx="503">
                        <c:v>0.253</c:v>
                      </c:pt>
                      <c:pt idx="504">
                        <c:v>0.253</c:v>
                      </c:pt>
                      <c:pt idx="505">
                        <c:v>0.254</c:v>
                      </c:pt>
                      <c:pt idx="506">
                        <c:v>0.254</c:v>
                      </c:pt>
                      <c:pt idx="507">
                        <c:v>0.255</c:v>
                      </c:pt>
                      <c:pt idx="508">
                        <c:v>0.255</c:v>
                      </c:pt>
                      <c:pt idx="509">
                        <c:v>0.25600000000000001</c:v>
                      </c:pt>
                      <c:pt idx="510">
                        <c:v>0.25600000000000001</c:v>
                      </c:pt>
                      <c:pt idx="511">
                        <c:v>0.25700000000000001</c:v>
                      </c:pt>
                      <c:pt idx="512">
                        <c:v>0.25700000000000001</c:v>
                      </c:pt>
                      <c:pt idx="513">
                        <c:v>0.25800000000000001</c:v>
                      </c:pt>
                      <c:pt idx="514">
                        <c:v>0.25800000000000001</c:v>
                      </c:pt>
                      <c:pt idx="515">
                        <c:v>0.25900000000000001</c:v>
                      </c:pt>
                      <c:pt idx="516">
                        <c:v>0.25900000000000001</c:v>
                      </c:pt>
                      <c:pt idx="517">
                        <c:v>0.26</c:v>
                      </c:pt>
                      <c:pt idx="518">
                        <c:v>0.26</c:v>
                      </c:pt>
                      <c:pt idx="519">
                        <c:v>0.26100000000000001</c:v>
                      </c:pt>
                      <c:pt idx="520">
                        <c:v>0.26100000000000001</c:v>
                      </c:pt>
                      <c:pt idx="521">
                        <c:v>0.26200000000000001</c:v>
                      </c:pt>
                      <c:pt idx="522">
                        <c:v>0.26200000000000001</c:v>
                      </c:pt>
                      <c:pt idx="523">
                        <c:v>0.26300000000000001</c:v>
                      </c:pt>
                      <c:pt idx="524">
                        <c:v>0.26300000000000001</c:v>
                      </c:pt>
                      <c:pt idx="525">
                        <c:v>0.26400000000000001</c:v>
                      </c:pt>
                      <c:pt idx="526">
                        <c:v>0.26400000000000001</c:v>
                      </c:pt>
                      <c:pt idx="527">
                        <c:v>0.26500000000000001</c:v>
                      </c:pt>
                      <c:pt idx="528">
                        <c:v>0.26500000000000001</c:v>
                      </c:pt>
                      <c:pt idx="529">
                        <c:v>0.26600000000000001</c:v>
                      </c:pt>
                      <c:pt idx="530">
                        <c:v>0.26600000000000001</c:v>
                      </c:pt>
                      <c:pt idx="531">
                        <c:v>0.26700000000000002</c:v>
                      </c:pt>
                      <c:pt idx="532">
                        <c:v>0.26700000000000002</c:v>
                      </c:pt>
                      <c:pt idx="533">
                        <c:v>0.26800000000000002</c:v>
                      </c:pt>
                      <c:pt idx="534">
                        <c:v>0.26800000000000002</c:v>
                      </c:pt>
                      <c:pt idx="535">
                        <c:v>0.26900000000000002</c:v>
                      </c:pt>
                      <c:pt idx="536">
                        <c:v>0.26900000000000002</c:v>
                      </c:pt>
                      <c:pt idx="537">
                        <c:v>0.27</c:v>
                      </c:pt>
                      <c:pt idx="538">
                        <c:v>0.27</c:v>
                      </c:pt>
                      <c:pt idx="539">
                        <c:v>0.27100000000000002</c:v>
                      </c:pt>
                      <c:pt idx="540">
                        <c:v>0.27100000000000002</c:v>
                      </c:pt>
                      <c:pt idx="541">
                        <c:v>0.27200000000000002</c:v>
                      </c:pt>
                      <c:pt idx="542">
                        <c:v>0.27200000000000002</c:v>
                      </c:pt>
                      <c:pt idx="543">
                        <c:v>0.27300000000000002</c:v>
                      </c:pt>
                      <c:pt idx="544">
                        <c:v>0.27300000000000002</c:v>
                      </c:pt>
                      <c:pt idx="545">
                        <c:v>0.27400000000000002</c:v>
                      </c:pt>
                      <c:pt idx="546">
                        <c:v>0.27400000000000002</c:v>
                      </c:pt>
                      <c:pt idx="547">
                        <c:v>0.27500000000000002</c:v>
                      </c:pt>
                      <c:pt idx="548">
                        <c:v>0.27500000000000002</c:v>
                      </c:pt>
                      <c:pt idx="549">
                        <c:v>0.27600000000000002</c:v>
                      </c:pt>
                      <c:pt idx="550">
                        <c:v>0.27600000000000002</c:v>
                      </c:pt>
                      <c:pt idx="551">
                        <c:v>0.27700000000000002</c:v>
                      </c:pt>
                      <c:pt idx="552">
                        <c:v>0.27700000000000002</c:v>
                      </c:pt>
                      <c:pt idx="553">
                        <c:v>0.27800000000000002</c:v>
                      </c:pt>
                      <c:pt idx="554">
                        <c:v>0.27800000000000002</c:v>
                      </c:pt>
                      <c:pt idx="555">
                        <c:v>0.27900000000000003</c:v>
                      </c:pt>
                      <c:pt idx="556">
                        <c:v>0.27900000000000003</c:v>
                      </c:pt>
                      <c:pt idx="557">
                        <c:v>0.28000000000000003</c:v>
                      </c:pt>
                      <c:pt idx="558">
                        <c:v>0.28000000000000003</c:v>
                      </c:pt>
                      <c:pt idx="559">
                        <c:v>0.28100000000000003</c:v>
                      </c:pt>
                      <c:pt idx="560">
                        <c:v>0.28100000000000003</c:v>
                      </c:pt>
                      <c:pt idx="561">
                        <c:v>0.28199999999999997</c:v>
                      </c:pt>
                      <c:pt idx="562">
                        <c:v>0.28199999999999997</c:v>
                      </c:pt>
                      <c:pt idx="563">
                        <c:v>0.28299999999999997</c:v>
                      </c:pt>
                      <c:pt idx="564">
                        <c:v>0.28299999999999997</c:v>
                      </c:pt>
                      <c:pt idx="565">
                        <c:v>0.28399999999999997</c:v>
                      </c:pt>
                      <c:pt idx="566">
                        <c:v>0.28399999999999997</c:v>
                      </c:pt>
                      <c:pt idx="567">
                        <c:v>0.28499999999999998</c:v>
                      </c:pt>
                      <c:pt idx="568">
                        <c:v>0.28499999999999998</c:v>
                      </c:pt>
                      <c:pt idx="569">
                        <c:v>0.28599999999999998</c:v>
                      </c:pt>
                      <c:pt idx="570">
                        <c:v>0.28599999999999998</c:v>
                      </c:pt>
                      <c:pt idx="571">
                        <c:v>0.28699999999999998</c:v>
                      </c:pt>
                      <c:pt idx="572">
                        <c:v>0.28699999999999998</c:v>
                      </c:pt>
                      <c:pt idx="573">
                        <c:v>0.28799999999999998</c:v>
                      </c:pt>
                      <c:pt idx="574">
                        <c:v>0.28799999999999998</c:v>
                      </c:pt>
                      <c:pt idx="575">
                        <c:v>0.28899999999999998</c:v>
                      </c:pt>
                      <c:pt idx="576">
                        <c:v>0.28899999999999998</c:v>
                      </c:pt>
                      <c:pt idx="577">
                        <c:v>0.28999999999999998</c:v>
                      </c:pt>
                      <c:pt idx="578">
                        <c:v>0.28999999999999998</c:v>
                      </c:pt>
                      <c:pt idx="579">
                        <c:v>0.29099999999999998</c:v>
                      </c:pt>
                      <c:pt idx="580">
                        <c:v>0.29099999999999998</c:v>
                      </c:pt>
                      <c:pt idx="581">
                        <c:v>0.29199999999999998</c:v>
                      </c:pt>
                      <c:pt idx="582">
                        <c:v>0.29199999999999998</c:v>
                      </c:pt>
                      <c:pt idx="583">
                        <c:v>0.29299999999999998</c:v>
                      </c:pt>
                      <c:pt idx="584">
                        <c:v>0.29299999999999998</c:v>
                      </c:pt>
                      <c:pt idx="585">
                        <c:v>0.29399999999999998</c:v>
                      </c:pt>
                      <c:pt idx="586">
                        <c:v>0.29399999999999998</c:v>
                      </c:pt>
                      <c:pt idx="587">
                        <c:v>0.29499999999999998</c:v>
                      </c:pt>
                      <c:pt idx="588">
                        <c:v>0.29499999999999998</c:v>
                      </c:pt>
                      <c:pt idx="589">
                        <c:v>0.29599999999999999</c:v>
                      </c:pt>
                      <c:pt idx="590">
                        <c:v>0.29599999999999999</c:v>
                      </c:pt>
                      <c:pt idx="591">
                        <c:v>0.29699999999999999</c:v>
                      </c:pt>
                      <c:pt idx="592">
                        <c:v>0.29699999999999999</c:v>
                      </c:pt>
                      <c:pt idx="593">
                        <c:v>0.29799999999999999</c:v>
                      </c:pt>
                      <c:pt idx="594">
                        <c:v>0.29799999999999999</c:v>
                      </c:pt>
                      <c:pt idx="595">
                        <c:v>0.29899999999999999</c:v>
                      </c:pt>
                      <c:pt idx="596">
                        <c:v>0.29899999999999999</c:v>
                      </c:pt>
                      <c:pt idx="597">
                        <c:v>0.3</c:v>
                      </c:pt>
                      <c:pt idx="598">
                        <c:v>0.3</c:v>
                      </c:pt>
                      <c:pt idx="599">
                        <c:v>0.30099999999999999</c:v>
                      </c:pt>
                      <c:pt idx="600">
                        <c:v>0.30099999999999999</c:v>
                      </c:pt>
                      <c:pt idx="601">
                        <c:v>0.30199999999999999</c:v>
                      </c:pt>
                      <c:pt idx="602">
                        <c:v>0.30199999999999999</c:v>
                      </c:pt>
                      <c:pt idx="603">
                        <c:v>0.30299999999999999</c:v>
                      </c:pt>
                      <c:pt idx="604">
                        <c:v>0.30299999999999999</c:v>
                      </c:pt>
                      <c:pt idx="605">
                        <c:v>0.30399999999999999</c:v>
                      </c:pt>
                      <c:pt idx="606">
                        <c:v>0.30399999999999999</c:v>
                      </c:pt>
                      <c:pt idx="607">
                        <c:v>0.30499999999999999</c:v>
                      </c:pt>
                      <c:pt idx="608">
                        <c:v>0.30499999999999999</c:v>
                      </c:pt>
                      <c:pt idx="609">
                        <c:v>0.30599999999999999</c:v>
                      </c:pt>
                      <c:pt idx="610">
                        <c:v>0.30599999999999999</c:v>
                      </c:pt>
                      <c:pt idx="611">
                        <c:v>0.307</c:v>
                      </c:pt>
                      <c:pt idx="612">
                        <c:v>0.307</c:v>
                      </c:pt>
                      <c:pt idx="613">
                        <c:v>0.308</c:v>
                      </c:pt>
                      <c:pt idx="614">
                        <c:v>0.308</c:v>
                      </c:pt>
                      <c:pt idx="615">
                        <c:v>0.309</c:v>
                      </c:pt>
                      <c:pt idx="616">
                        <c:v>0.309</c:v>
                      </c:pt>
                      <c:pt idx="617">
                        <c:v>0.31</c:v>
                      </c:pt>
                      <c:pt idx="618">
                        <c:v>0.31</c:v>
                      </c:pt>
                      <c:pt idx="619">
                        <c:v>0.311</c:v>
                      </c:pt>
                      <c:pt idx="620">
                        <c:v>0.311</c:v>
                      </c:pt>
                      <c:pt idx="621">
                        <c:v>0.312</c:v>
                      </c:pt>
                      <c:pt idx="622">
                        <c:v>0.312</c:v>
                      </c:pt>
                      <c:pt idx="623">
                        <c:v>0.313</c:v>
                      </c:pt>
                      <c:pt idx="624">
                        <c:v>0.313</c:v>
                      </c:pt>
                      <c:pt idx="625">
                        <c:v>0.314</c:v>
                      </c:pt>
                      <c:pt idx="626">
                        <c:v>0.314</c:v>
                      </c:pt>
                      <c:pt idx="627">
                        <c:v>0.315</c:v>
                      </c:pt>
                      <c:pt idx="628">
                        <c:v>0.315</c:v>
                      </c:pt>
                      <c:pt idx="629">
                        <c:v>0.316</c:v>
                      </c:pt>
                      <c:pt idx="630">
                        <c:v>0.316</c:v>
                      </c:pt>
                      <c:pt idx="631">
                        <c:v>0.317</c:v>
                      </c:pt>
                      <c:pt idx="632">
                        <c:v>0.317</c:v>
                      </c:pt>
                      <c:pt idx="633">
                        <c:v>0.318</c:v>
                      </c:pt>
                      <c:pt idx="634">
                        <c:v>0.318</c:v>
                      </c:pt>
                      <c:pt idx="635">
                        <c:v>0.31900000000000001</c:v>
                      </c:pt>
                      <c:pt idx="636">
                        <c:v>0.31900000000000001</c:v>
                      </c:pt>
                      <c:pt idx="637">
                        <c:v>0.32</c:v>
                      </c:pt>
                      <c:pt idx="638">
                        <c:v>0.32</c:v>
                      </c:pt>
                      <c:pt idx="639">
                        <c:v>0.32100000000000001</c:v>
                      </c:pt>
                      <c:pt idx="640">
                        <c:v>0.32100000000000001</c:v>
                      </c:pt>
                      <c:pt idx="641">
                        <c:v>0.32200000000000001</c:v>
                      </c:pt>
                      <c:pt idx="642">
                        <c:v>0.32200000000000001</c:v>
                      </c:pt>
                      <c:pt idx="643">
                        <c:v>0.32300000000000001</c:v>
                      </c:pt>
                      <c:pt idx="644">
                        <c:v>0.32300000000000001</c:v>
                      </c:pt>
                      <c:pt idx="645">
                        <c:v>0.32400000000000001</c:v>
                      </c:pt>
                      <c:pt idx="646">
                        <c:v>0.32400000000000001</c:v>
                      </c:pt>
                      <c:pt idx="647">
                        <c:v>0.32500000000000001</c:v>
                      </c:pt>
                      <c:pt idx="648">
                        <c:v>0.32500000000000001</c:v>
                      </c:pt>
                      <c:pt idx="649">
                        <c:v>0.32600000000000001</c:v>
                      </c:pt>
                      <c:pt idx="650">
                        <c:v>0.32600000000000001</c:v>
                      </c:pt>
                      <c:pt idx="651">
                        <c:v>0.32700000000000001</c:v>
                      </c:pt>
                      <c:pt idx="652">
                        <c:v>0.32700000000000001</c:v>
                      </c:pt>
                      <c:pt idx="653">
                        <c:v>0.32800000000000001</c:v>
                      </c:pt>
                      <c:pt idx="654">
                        <c:v>0.32800000000000001</c:v>
                      </c:pt>
                      <c:pt idx="655">
                        <c:v>0.32900000000000001</c:v>
                      </c:pt>
                      <c:pt idx="656">
                        <c:v>0.32900000000000001</c:v>
                      </c:pt>
                      <c:pt idx="657">
                        <c:v>0.33</c:v>
                      </c:pt>
                      <c:pt idx="658">
                        <c:v>0.33</c:v>
                      </c:pt>
                      <c:pt idx="659">
                        <c:v>0.33100000000000002</c:v>
                      </c:pt>
                      <c:pt idx="660">
                        <c:v>0.33100000000000002</c:v>
                      </c:pt>
                      <c:pt idx="661">
                        <c:v>0.33200000000000002</c:v>
                      </c:pt>
                      <c:pt idx="662">
                        <c:v>0.33200000000000002</c:v>
                      </c:pt>
                      <c:pt idx="663">
                        <c:v>0.33300000000000002</c:v>
                      </c:pt>
                      <c:pt idx="664">
                        <c:v>0.33300000000000002</c:v>
                      </c:pt>
                      <c:pt idx="665">
                        <c:v>0.33400000000000002</c:v>
                      </c:pt>
                      <c:pt idx="666">
                        <c:v>0.33400000000000002</c:v>
                      </c:pt>
                      <c:pt idx="667">
                        <c:v>0.33500000000000002</c:v>
                      </c:pt>
                      <c:pt idx="668">
                        <c:v>0.33500000000000002</c:v>
                      </c:pt>
                      <c:pt idx="669">
                        <c:v>0.33600000000000002</c:v>
                      </c:pt>
                      <c:pt idx="670">
                        <c:v>0.33600000000000002</c:v>
                      </c:pt>
                      <c:pt idx="671">
                        <c:v>0.33700000000000002</c:v>
                      </c:pt>
                      <c:pt idx="672">
                        <c:v>0.33700000000000002</c:v>
                      </c:pt>
                      <c:pt idx="673">
                        <c:v>0.33800000000000002</c:v>
                      </c:pt>
                      <c:pt idx="674">
                        <c:v>0.33800000000000002</c:v>
                      </c:pt>
                      <c:pt idx="675">
                        <c:v>0.33900000000000002</c:v>
                      </c:pt>
                      <c:pt idx="676">
                        <c:v>0.33900000000000002</c:v>
                      </c:pt>
                      <c:pt idx="677">
                        <c:v>0.34</c:v>
                      </c:pt>
                      <c:pt idx="678">
                        <c:v>0.34</c:v>
                      </c:pt>
                      <c:pt idx="679">
                        <c:v>0.34100000000000003</c:v>
                      </c:pt>
                      <c:pt idx="680">
                        <c:v>0.34100000000000003</c:v>
                      </c:pt>
                      <c:pt idx="681">
                        <c:v>0.34200000000000003</c:v>
                      </c:pt>
                      <c:pt idx="682">
                        <c:v>0.34200000000000003</c:v>
                      </c:pt>
                      <c:pt idx="683">
                        <c:v>0.34300000000000003</c:v>
                      </c:pt>
                      <c:pt idx="684">
                        <c:v>0.34300000000000003</c:v>
                      </c:pt>
                      <c:pt idx="685">
                        <c:v>0.34399999999999997</c:v>
                      </c:pt>
                      <c:pt idx="686">
                        <c:v>0.34399999999999997</c:v>
                      </c:pt>
                      <c:pt idx="687">
                        <c:v>0.34499999999999997</c:v>
                      </c:pt>
                      <c:pt idx="688">
                        <c:v>0.34499999999999997</c:v>
                      </c:pt>
                      <c:pt idx="689">
                        <c:v>0.34599999999999997</c:v>
                      </c:pt>
                      <c:pt idx="690">
                        <c:v>0.34599999999999997</c:v>
                      </c:pt>
                      <c:pt idx="691">
                        <c:v>0.34699999999999998</c:v>
                      </c:pt>
                      <c:pt idx="692">
                        <c:v>0.34699999999999998</c:v>
                      </c:pt>
                      <c:pt idx="693">
                        <c:v>0.34799999999999998</c:v>
                      </c:pt>
                      <c:pt idx="694">
                        <c:v>0.34799999999999998</c:v>
                      </c:pt>
                      <c:pt idx="695">
                        <c:v>0.34899999999999998</c:v>
                      </c:pt>
                      <c:pt idx="696">
                        <c:v>0.34899999999999998</c:v>
                      </c:pt>
                      <c:pt idx="697">
                        <c:v>0.35</c:v>
                      </c:pt>
                      <c:pt idx="698">
                        <c:v>0.35</c:v>
                      </c:pt>
                      <c:pt idx="699">
                        <c:v>0.35099999999999998</c:v>
                      </c:pt>
                      <c:pt idx="700">
                        <c:v>0.35099999999999998</c:v>
                      </c:pt>
                      <c:pt idx="701">
                        <c:v>0.35199999999999998</c:v>
                      </c:pt>
                      <c:pt idx="702">
                        <c:v>0.35199999999999998</c:v>
                      </c:pt>
                      <c:pt idx="703">
                        <c:v>0.35299999999999998</c:v>
                      </c:pt>
                      <c:pt idx="704">
                        <c:v>0.35299999999999998</c:v>
                      </c:pt>
                      <c:pt idx="705">
                        <c:v>0.35399999999999998</c:v>
                      </c:pt>
                      <c:pt idx="706">
                        <c:v>0.35399999999999998</c:v>
                      </c:pt>
                      <c:pt idx="707">
                        <c:v>0.35499999999999998</c:v>
                      </c:pt>
                      <c:pt idx="708">
                        <c:v>0.35499999999999998</c:v>
                      </c:pt>
                      <c:pt idx="709">
                        <c:v>0.35599999999999998</c:v>
                      </c:pt>
                      <c:pt idx="710">
                        <c:v>0.35599999999999998</c:v>
                      </c:pt>
                      <c:pt idx="711">
                        <c:v>0.35699999999999998</c:v>
                      </c:pt>
                      <c:pt idx="712">
                        <c:v>0.35699999999999998</c:v>
                      </c:pt>
                      <c:pt idx="713">
                        <c:v>0.35799999999999998</c:v>
                      </c:pt>
                      <c:pt idx="714">
                        <c:v>0.35799999999999998</c:v>
                      </c:pt>
                      <c:pt idx="715">
                        <c:v>0.35899999999999999</c:v>
                      </c:pt>
                      <c:pt idx="716">
                        <c:v>0.35899999999999999</c:v>
                      </c:pt>
                      <c:pt idx="717">
                        <c:v>0.36</c:v>
                      </c:pt>
                      <c:pt idx="718">
                        <c:v>0.36</c:v>
                      </c:pt>
                      <c:pt idx="719">
                        <c:v>0.36099999999999999</c:v>
                      </c:pt>
                      <c:pt idx="720">
                        <c:v>0.36099999999999999</c:v>
                      </c:pt>
                      <c:pt idx="721">
                        <c:v>0.36199999999999999</c:v>
                      </c:pt>
                      <c:pt idx="722">
                        <c:v>0.36199999999999999</c:v>
                      </c:pt>
                      <c:pt idx="723">
                        <c:v>0.36299999999999999</c:v>
                      </c:pt>
                      <c:pt idx="724">
                        <c:v>0.36299999999999999</c:v>
                      </c:pt>
                      <c:pt idx="725">
                        <c:v>0.36399999999999999</c:v>
                      </c:pt>
                      <c:pt idx="726">
                        <c:v>0.36399999999999999</c:v>
                      </c:pt>
                      <c:pt idx="727">
                        <c:v>0.36499999999999999</c:v>
                      </c:pt>
                      <c:pt idx="728">
                        <c:v>0.36499999999999999</c:v>
                      </c:pt>
                      <c:pt idx="729">
                        <c:v>0.36599999999999999</c:v>
                      </c:pt>
                      <c:pt idx="730">
                        <c:v>0.36599999999999999</c:v>
                      </c:pt>
                      <c:pt idx="731">
                        <c:v>0.36699999999999999</c:v>
                      </c:pt>
                      <c:pt idx="732">
                        <c:v>0.36699999999999999</c:v>
                      </c:pt>
                      <c:pt idx="733">
                        <c:v>0.36799999999999999</c:v>
                      </c:pt>
                      <c:pt idx="734">
                        <c:v>0.36799999999999999</c:v>
                      </c:pt>
                      <c:pt idx="735">
                        <c:v>0.36899999999999999</c:v>
                      </c:pt>
                      <c:pt idx="736">
                        <c:v>0.36899999999999999</c:v>
                      </c:pt>
                      <c:pt idx="737">
                        <c:v>0.37</c:v>
                      </c:pt>
                      <c:pt idx="738">
                        <c:v>0.37</c:v>
                      </c:pt>
                      <c:pt idx="739">
                        <c:v>0.371</c:v>
                      </c:pt>
                      <c:pt idx="740">
                        <c:v>0.371</c:v>
                      </c:pt>
                      <c:pt idx="741">
                        <c:v>0.372</c:v>
                      </c:pt>
                      <c:pt idx="742">
                        <c:v>0.372</c:v>
                      </c:pt>
                      <c:pt idx="743">
                        <c:v>0.373</c:v>
                      </c:pt>
                      <c:pt idx="744">
                        <c:v>0.373</c:v>
                      </c:pt>
                      <c:pt idx="745">
                        <c:v>0.374</c:v>
                      </c:pt>
                      <c:pt idx="746">
                        <c:v>0.374</c:v>
                      </c:pt>
                      <c:pt idx="747">
                        <c:v>0.375</c:v>
                      </c:pt>
                      <c:pt idx="748">
                        <c:v>0.375</c:v>
                      </c:pt>
                      <c:pt idx="749">
                        <c:v>0.376</c:v>
                      </c:pt>
                      <c:pt idx="750">
                        <c:v>0.376</c:v>
                      </c:pt>
                      <c:pt idx="751">
                        <c:v>0.377</c:v>
                      </c:pt>
                      <c:pt idx="752">
                        <c:v>0.377</c:v>
                      </c:pt>
                      <c:pt idx="753">
                        <c:v>0.378</c:v>
                      </c:pt>
                      <c:pt idx="754">
                        <c:v>0.378</c:v>
                      </c:pt>
                      <c:pt idx="755">
                        <c:v>0.379</c:v>
                      </c:pt>
                      <c:pt idx="756">
                        <c:v>0.379</c:v>
                      </c:pt>
                      <c:pt idx="757">
                        <c:v>0.38</c:v>
                      </c:pt>
                      <c:pt idx="758">
                        <c:v>0.38</c:v>
                      </c:pt>
                      <c:pt idx="759">
                        <c:v>0.38100000000000001</c:v>
                      </c:pt>
                      <c:pt idx="760">
                        <c:v>0.38100000000000001</c:v>
                      </c:pt>
                      <c:pt idx="761">
                        <c:v>0.38200000000000001</c:v>
                      </c:pt>
                      <c:pt idx="762">
                        <c:v>0.38200000000000001</c:v>
                      </c:pt>
                      <c:pt idx="763">
                        <c:v>0.38300000000000001</c:v>
                      </c:pt>
                      <c:pt idx="764">
                        <c:v>0.38300000000000001</c:v>
                      </c:pt>
                      <c:pt idx="765">
                        <c:v>0.38400000000000001</c:v>
                      </c:pt>
                      <c:pt idx="766">
                        <c:v>0.38400000000000001</c:v>
                      </c:pt>
                      <c:pt idx="767">
                        <c:v>0.38500000000000001</c:v>
                      </c:pt>
                      <c:pt idx="768">
                        <c:v>0.38500000000000001</c:v>
                      </c:pt>
                      <c:pt idx="769">
                        <c:v>0.38600000000000001</c:v>
                      </c:pt>
                      <c:pt idx="770">
                        <c:v>0.38600000000000001</c:v>
                      </c:pt>
                      <c:pt idx="771">
                        <c:v>0.38700000000000001</c:v>
                      </c:pt>
                      <c:pt idx="772">
                        <c:v>0.38700000000000001</c:v>
                      </c:pt>
                      <c:pt idx="773">
                        <c:v>0.38800000000000001</c:v>
                      </c:pt>
                      <c:pt idx="774">
                        <c:v>0.38800000000000001</c:v>
                      </c:pt>
                      <c:pt idx="775">
                        <c:v>0.38900000000000001</c:v>
                      </c:pt>
                      <c:pt idx="776">
                        <c:v>0.38900000000000001</c:v>
                      </c:pt>
                      <c:pt idx="777">
                        <c:v>0.39</c:v>
                      </c:pt>
                      <c:pt idx="778">
                        <c:v>0.39</c:v>
                      </c:pt>
                      <c:pt idx="779">
                        <c:v>0.39100000000000001</c:v>
                      </c:pt>
                      <c:pt idx="780">
                        <c:v>0.39100000000000001</c:v>
                      </c:pt>
                      <c:pt idx="781">
                        <c:v>0.39200000000000002</c:v>
                      </c:pt>
                      <c:pt idx="782">
                        <c:v>0.39200000000000002</c:v>
                      </c:pt>
                      <c:pt idx="783">
                        <c:v>0.39300000000000002</c:v>
                      </c:pt>
                      <c:pt idx="784">
                        <c:v>0.39300000000000002</c:v>
                      </c:pt>
                      <c:pt idx="785">
                        <c:v>0.39400000000000002</c:v>
                      </c:pt>
                      <c:pt idx="786">
                        <c:v>0.39400000000000002</c:v>
                      </c:pt>
                      <c:pt idx="787">
                        <c:v>0.39500000000000002</c:v>
                      </c:pt>
                      <c:pt idx="788">
                        <c:v>0.39500000000000002</c:v>
                      </c:pt>
                      <c:pt idx="789">
                        <c:v>0.39600000000000002</c:v>
                      </c:pt>
                      <c:pt idx="790">
                        <c:v>0.39600000000000002</c:v>
                      </c:pt>
                      <c:pt idx="791">
                        <c:v>0.39700000000000002</c:v>
                      </c:pt>
                      <c:pt idx="792">
                        <c:v>0.39700000000000002</c:v>
                      </c:pt>
                      <c:pt idx="793">
                        <c:v>0.39800000000000002</c:v>
                      </c:pt>
                      <c:pt idx="794">
                        <c:v>0.39800000000000002</c:v>
                      </c:pt>
                      <c:pt idx="795">
                        <c:v>0.39900000000000002</c:v>
                      </c:pt>
                      <c:pt idx="796">
                        <c:v>0.39900000000000002</c:v>
                      </c:pt>
                      <c:pt idx="797">
                        <c:v>0.4</c:v>
                      </c:pt>
                      <c:pt idx="798">
                        <c:v>0.4</c:v>
                      </c:pt>
                      <c:pt idx="799">
                        <c:v>0.40100000000000002</c:v>
                      </c:pt>
                      <c:pt idx="800">
                        <c:v>0.40100000000000002</c:v>
                      </c:pt>
                      <c:pt idx="801">
                        <c:v>0.40200000000000002</c:v>
                      </c:pt>
                      <c:pt idx="802">
                        <c:v>0.40200000000000002</c:v>
                      </c:pt>
                      <c:pt idx="803">
                        <c:v>0.40300000000000002</c:v>
                      </c:pt>
                      <c:pt idx="804">
                        <c:v>0.40300000000000002</c:v>
                      </c:pt>
                      <c:pt idx="805">
                        <c:v>0.40400000000000003</c:v>
                      </c:pt>
                      <c:pt idx="806">
                        <c:v>0.40400000000000003</c:v>
                      </c:pt>
                      <c:pt idx="807">
                        <c:v>0.40500000000000003</c:v>
                      </c:pt>
                      <c:pt idx="808">
                        <c:v>0.40500000000000003</c:v>
                      </c:pt>
                      <c:pt idx="809">
                        <c:v>0.40600000000000003</c:v>
                      </c:pt>
                      <c:pt idx="810">
                        <c:v>0.40600000000000003</c:v>
                      </c:pt>
                      <c:pt idx="811">
                        <c:v>0.40699999999999997</c:v>
                      </c:pt>
                      <c:pt idx="812">
                        <c:v>0.40699999999999997</c:v>
                      </c:pt>
                      <c:pt idx="813">
                        <c:v>0.40799999999999997</c:v>
                      </c:pt>
                      <c:pt idx="814">
                        <c:v>0.40799999999999997</c:v>
                      </c:pt>
                      <c:pt idx="815">
                        <c:v>0.40899999999999997</c:v>
                      </c:pt>
                      <c:pt idx="816">
                        <c:v>0.40899999999999997</c:v>
                      </c:pt>
                      <c:pt idx="817">
                        <c:v>0.41</c:v>
                      </c:pt>
                      <c:pt idx="818">
                        <c:v>0.41</c:v>
                      </c:pt>
                      <c:pt idx="819">
                        <c:v>0.41099999999999998</c:v>
                      </c:pt>
                      <c:pt idx="820">
                        <c:v>0.41099999999999998</c:v>
                      </c:pt>
                      <c:pt idx="821">
                        <c:v>0.41199999999999998</c:v>
                      </c:pt>
                      <c:pt idx="822">
                        <c:v>0.41199999999999998</c:v>
                      </c:pt>
                      <c:pt idx="823">
                        <c:v>0.41299999999999998</c:v>
                      </c:pt>
                      <c:pt idx="824">
                        <c:v>0.41299999999999998</c:v>
                      </c:pt>
                      <c:pt idx="825">
                        <c:v>0.41399999999999998</c:v>
                      </c:pt>
                      <c:pt idx="826">
                        <c:v>0.41399999999999998</c:v>
                      </c:pt>
                      <c:pt idx="827">
                        <c:v>0.41499999999999998</c:v>
                      </c:pt>
                      <c:pt idx="828">
                        <c:v>0.41499999999999998</c:v>
                      </c:pt>
                      <c:pt idx="829">
                        <c:v>0.41599999999999998</c:v>
                      </c:pt>
                      <c:pt idx="830">
                        <c:v>0.41599999999999998</c:v>
                      </c:pt>
                      <c:pt idx="831">
                        <c:v>0.41699999999999998</c:v>
                      </c:pt>
                      <c:pt idx="832">
                        <c:v>0.41699999999999998</c:v>
                      </c:pt>
                      <c:pt idx="833">
                        <c:v>0.41799999999999998</c:v>
                      </c:pt>
                      <c:pt idx="834">
                        <c:v>0.41799999999999998</c:v>
                      </c:pt>
                      <c:pt idx="835">
                        <c:v>0.41899999999999998</c:v>
                      </c:pt>
                      <c:pt idx="836">
                        <c:v>0.41899999999999998</c:v>
                      </c:pt>
                      <c:pt idx="837">
                        <c:v>0.42</c:v>
                      </c:pt>
                      <c:pt idx="838">
                        <c:v>0.42</c:v>
                      </c:pt>
                      <c:pt idx="839">
                        <c:v>0.42099999999999999</c:v>
                      </c:pt>
                      <c:pt idx="840">
                        <c:v>0.42099999999999999</c:v>
                      </c:pt>
                      <c:pt idx="841">
                        <c:v>0.42199999999999999</c:v>
                      </c:pt>
                      <c:pt idx="842">
                        <c:v>0.42199999999999999</c:v>
                      </c:pt>
                      <c:pt idx="843">
                        <c:v>0.42299999999999999</c:v>
                      </c:pt>
                      <c:pt idx="844">
                        <c:v>0.42299999999999999</c:v>
                      </c:pt>
                      <c:pt idx="845">
                        <c:v>0.42399999999999999</c:v>
                      </c:pt>
                      <c:pt idx="846">
                        <c:v>0.42399999999999999</c:v>
                      </c:pt>
                      <c:pt idx="847">
                        <c:v>0.42499999999999999</c:v>
                      </c:pt>
                      <c:pt idx="848">
                        <c:v>0.42499999999999999</c:v>
                      </c:pt>
                      <c:pt idx="849">
                        <c:v>0.42599999999999999</c:v>
                      </c:pt>
                      <c:pt idx="850">
                        <c:v>0.42599999999999999</c:v>
                      </c:pt>
                      <c:pt idx="851">
                        <c:v>0.42699999999999999</c:v>
                      </c:pt>
                      <c:pt idx="852">
                        <c:v>0.42699999999999999</c:v>
                      </c:pt>
                      <c:pt idx="853">
                        <c:v>0.42799999999999999</c:v>
                      </c:pt>
                      <c:pt idx="854">
                        <c:v>0.42799999999999999</c:v>
                      </c:pt>
                      <c:pt idx="855">
                        <c:v>0.42899999999999999</c:v>
                      </c:pt>
                      <c:pt idx="856">
                        <c:v>0.42899999999999999</c:v>
                      </c:pt>
                      <c:pt idx="857">
                        <c:v>0.43</c:v>
                      </c:pt>
                      <c:pt idx="858">
                        <c:v>0.43</c:v>
                      </c:pt>
                      <c:pt idx="859">
                        <c:v>0.43099999999999999</c:v>
                      </c:pt>
                      <c:pt idx="860">
                        <c:v>0.43099999999999999</c:v>
                      </c:pt>
                      <c:pt idx="861">
                        <c:v>0.432</c:v>
                      </c:pt>
                      <c:pt idx="862">
                        <c:v>0.432</c:v>
                      </c:pt>
                      <c:pt idx="863">
                        <c:v>0.433</c:v>
                      </c:pt>
                      <c:pt idx="864">
                        <c:v>0.433</c:v>
                      </c:pt>
                      <c:pt idx="865">
                        <c:v>0.434</c:v>
                      </c:pt>
                      <c:pt idx="866">
                        <c:v>0.434</c:v>
                      </c:pt>
                      <c:pt idx="867">
                        <c:v>0.435</c:v>
                      </c:pt>
                      <c:pt idx="868">
                        <c:v>0.435</c:v>
                      </c:pt>
                      <c:pt idx="869">
                        <c:v>0.436</c:v>
                      </c:pt>
                      <c:pt idx="870">
                        <c:v>0.436</c:v>
                      </c:pt>
                      <c:pt idx="871">
                        <c:v>0.437</c:v>
                      </c:pt>
                      <c:pt idx="872">
                        <c:v>0.437</c:v>
                      </c:pt>
                      <c:pt idx="873">
                        <c:v>0.438</c:v>
                      </c:pt>
                      <c:pt idx="874">
                        <c:v>0.438</c:v>
                      </c:pt>
                      <c:pt idx="875">
                        <c:v>0.439</c:v>
                      </c:pt>
                      <c:pt idx="876">
                        <c:v>0.439</c:v>
                      </c:pt>
                      <c:pt idx="877">
                        <c:v>0.44</c:v>
                      </c:pt>
                      <c:pt idx="878">
                        <c:v>0.44</c:v>
                      </c:pt>
                      <c:pt idx="879">
                        <c:v>0.441</c:v>
                      </c:pt>
                      <c:pt idx="880">
                        <c:v>0.441</c:v>
                      </c:pt>
                      <c:pt idx="881">
                        <c:v>0.442</c:v>
                      </c:pt>
                      <c:pt idx="882">
                        <c:v>0.442</c:v>
                      </c:pt>
                      <c:pt idx="883">
                        <c:v>0.443</c:v>
                      </c:pt>
                      <c:pt idx="884">
                        <c:v>0.443</c:v>
                      </c:pt>
                      <c:pt idx="885">
                        <c:v>0.44400000000000001</c:v>
                      </c:pt>
                      <c:pt idx="886">
                        <c:v>0.44400000000000001</c:v>
                      </c:pt>
                      <c:pt idx="887">
                        <c:v>0.44500000000000001</c:v>
                      </c:pt>
                      <c:pt idx="888">
                        <c:v>0.44500000000000001</c:v>
                      </c:pt>
                      <c:pt idx="889">
                        <c:v>0.44600000000000001</c:v>
                      </c:pt>
                      <c:pt idx="890">
                        <c:v>0.44600000000000001</c:v>
                      </c:pt>
                      <c:pt idx="891">
                        <c:v>0.44700000000000001</c:v>
                      </c:pt>
                      <c:pt idx="892">
                        <c:v>0.44700000000000001</c:v>
                      </c:pt>
                      <c:pt idx="893">
                        <c:v>0.44800000000000001</c:v>
                      </c:pt>
                      <c:pt idx="894">
                        <c:v>0.44800000000000001</c:v>
                      </c:pt>
                      <c:pt idx="895">
                        <c:v>0.44900000000000001</c:v>
                      </c:pt>
                      <c:pt idx="896">
                        <c:v>0.44900000000000001</c:v>
                      </c:pt>
                      <c:pt idx="897">
                        <c:v>0.45</c:v>
                      </c:pt>
                      <c:pt idx="898">
                        <c:v>0.45</c:v>
                      </c:pt>
                      <c:pt idx="899">
                        <c:v>0.45100000000000001</c:v>
                      </c:pt>
                      <c:pt idx="900">
                        <c:v>0.45100000000000001</c:v>
                      </c:pt>
                      <c:pt idx="901">
                        <c:v>0.45200000000000001</c:v>
                      </c:pt>
                      <c:pt idx="902">
                        <c:v>0.45200000000000001</c:v>
                      </c:pt>
                      <c:pt idx="903">
                        <c:v>0.45300000000000001</c:v>
                      </c:pt>
                      <c:pt idx="904">
                        <c:v>0.45300000000000001</c:v>
                      </c:pt>
                      <c:pt idx="905">
                        <c:v>0.45400000000000001</c:v>
                      </c:pt>
                      <c:pt idx="906">
                        <c:v>0.45400000000000001</c:v>
                      </c:pt>
                      <c:pt idx="907">
                        <c:v>0.45500000000000002</c:v>
                      </c:pt>
                      <c:pt idx="908">
                        <c:v>0.45500000000000002</c:v>
                      </c:pt>
                      <c:pt idx="909">
                        <c:v>0.45600000000000002</c:v>
                      </c:pt>
                      <c:pt idx="910">
                        <c:v>0.45600000000000002</c:v>
                      </c:pt>
                      <c:pt idx="911">
                        <c:v>0.45700000000000002</c:v>
                      </c:pt>
                      <c:pt idx="912">
                        <c:v>0.45700000000000002</c:v>
                      </c:pt>
                      <c:pt idx="913">
                        <c:v>0.45800000000000002</c:v>
                      </c:pt>
                      <c:pt idx="914">
                        <c:v>0.45800000000000002</c:v>
                      </c:pt>
                      <c:pt idx="915">
                        <c:v>0.45900000000000002</c:v>
                      </c:pt>
                      <c:pt idx="916">
                        <c:v>0.45900000000000002</c:v>
                      </c:pt>
                      <c:pt idx="917">
                        <c:v>0.46</c:v>
                      </c:pt>
                      <c:pt idx="918">
                        <c:v>0.46</c:v>
                      </c:pt>
                      <c:pt idx="919">
                        <c:v>0.46100000000000002</c:v>
                      </c:pt>
                      <c:pt idx="920">
                        <c:v>0.46100000000000002</c:v>
                      </c:pt>
                      <c:pt idx="921">
                        <c:v>0.46200000000000002</c:v>
                      </c:pt>
                      <c:pt idx="922">
                        <c:v>0.46200000000000002</c:v>
                      </c:pt>
                      <c:pt idx="923">
                        <c:v>0.46300000000000002</c:v>
                      </c:pt>
                      <c:pt idx="924">
                        <c:v>0.46300000000000002</c:v>
                      </c:pt>
                      <c:pt idx="925">
                        <c:v>0.46400000000000002</c:v>
                      </c:pt>
                      <c:pt idx="926">
                        <c:v>0.46400000000000002</c:v>
                      </c:pt>
                      <c:pt idx="927">
                        <c:v>0.46500000000000002</c:v>
                      </c:pt>
                      <c:pt idx="928">
                        <c:v>0.46500000000000002</c:v>
                      </c:pt>
                      <c:pt idx="929">
                        <c:v>0.46600000000000003</c:v>
                      </c:pt>
                      <c:pt idx="930">
                        <c:v>0.46600000000000003</c:v>
                      </c:pt>
                      <c:pt idx="931">
                        <c:v>0.46700000000000003</c:v>
                      </c:pt>
                      <c:pt idx="932">
                        <c:v>0.46700000000000003</c:v>
                      </c:pt>
                      <c:pt idx="933">
                        <c:v>0.46800000000000003</c:v>
                      </c:pt>
                      <c:pt idx="934">
                        <c:v>0.46800000000000003</c:v>
                      </c:pt>
                      <c:pt idx="935">
                        <c:v>0.46899999999999997</c:v>
                      </c:pt>
                      <c:pt idx="936">
                        <c:v>0.46899999999999997</c:v>
                      </c:pt>
                      <c:pt idx="937">
                        <c:v>0.47</c:v>
                      </c:pt>
                      <c:pt idx="938">
                        <c:v>0.47</c:v>
                      </c:pt>
                      <c:pt idx="939">
                        <c:v>0.47099999999999997</c:v>
                      </c:pt>
                      <c:pt idx="940">
                        <c:v>0.47099999999999997</c:v>
                      </c:pt>
                      <c:pt idx="941">
                        <c:v>0.47199999999999998</c:v>
                      </c:pt>
                      <c:pt idx="942">
                        <c:v>0.47199999999999998</c:v>
                      </c:pt>
                      <c:pt idx="943">
                        <c:v>0.47299999999999998</c:v>
                      </c:pt>
                      <c:pt idx="944">
                        <c:v>0.47299999999999998</c:v>
                      </c:pt>
                      <c:pt idx="945">
                        <c:v>0.47399999999999998</c:v>
                      </c:pt>
                      <c:pt idx="946">
                        <c:v>0.47399999999999998</c:v>
                      </c:pt>
                      <c:pt idx="947">
                        <c:v>0.47499999999999998</c:v>
                      </c:pt>
                      <c:pt idx="948">
                        <c:v>0.47499999999999998</c:v>
                      </c:pt>
                      <c:pt idx="949">
                        <c:v>0.47599999999999998</c:v>
                      </c:pt>
                      <c:pt idx="950">
                        <c:v>0.47599999999999998</c:v>
                      </c:pt>
                      <c:pt idx="951">
                        <c:v>0.47699999999999998</c:v>
                      </c:pt>
                      <c:pt idx="952">
                        <c:v>0.47699999999999998</c:v>
                      </c:pt>
                      <c:pt idx="953">
                        <c:v>0.47799999999999998</c:v>
                      </c:pt>
                      <c:pt idx="954">
                        <c:v>0.47799999999999998</c:v>
                      </c:pt>
                      <c:pt idx="955">
                        <c:v>0.47899999999999998</c:v>
                      </c:pt>
                      <c:pt idx="956">
                        <c:v>0.47899999999999998</c:v>
                      </c:pt>
                      <c:pt idx="957">
                        <c:v>0.48</c:v>
                      </c:pt>
                      <c:pt idx="958">
                        <c:v>0.48</c:v>
                      </c:pt>
                      <c:pt idx="959">
                        <c:v>0.48099999999999998</c:v>
                      </c:pt>
                      <c:pt idx="960">
                        <c:v>0.48099999999999998</c:v>
                      </c:pt>
                      <c:pt idx="961">
                        <c:v>0.48199999999999998</c:v>
                      </c:pt>
                      <c:pt idx="962">
                        <c:v>0.48199999999999998</c:v>
                      </c:pt>
                      <c:pt idx="963">
                        <c:v>0.48299999999999998</c:v>
                      </c:pt>
                      <c:pt idx="964">
                        <c:v>0.48299999999999998</c:v>
                      </c:pt>
                      <c:pt idx="965">
                        <c:v>0.48399999999999999</c:v>
                      </c:pt>
                      <c:pt idx="966">
                        <c:v>0.48399999999999999</c:v>
                      </c:pt>
                      <c:pt idx="967">
                        <c:v>0.48499999999999999</c:v>
                      </c:pt>
                      <c:pt idx="968">
                        <c:v>0.48499999999999999</c:v>
                      </c:pt>
                      <c:pt idx="969">
                        <c:v>0.48599999999999999</c:v>
                      </c:pt>
                      <c:pt idx="970">
                        <c:v>0.48599999999999999</c:v>
                      </c:pt>
                      <c:pt idx="971">
                        <c:v>0.48699999999999999</c:v>
                      </c:pt>
                      <c:pt idx="972">
                        <c:v>0.48699999999999999</c:v>
                      </c:pt>
                      <c:pt idx="973">
                        <c:v>0.48799999999999999</c:v>
                      </c:pt>
                      <c:pt idx="974">
                        <c:v>0.48799999999999999</c:v>
                      </c:pt>
                      <c:pt idx="975">
                        <c:v>0.48899999999999999</c:v>
                      </c:pt>
                      <c:pt idx="976">
                        <c:v>0.48899999999999999</c:v>
                      </c:pt>
                      <c:pt idx="977">
                        <c:v>0.49</c:v>
                      </c:pt>
                      <c:pt idx="978">
                        <c:v>0.49</c:v>
                      </c:pt>
                      <c:pt idx="979">
                        <c:v>0.49099999999999999</c:v>
                      </c:pt>
                      <c:pt idx="980">
                        <c:v>0.49099999999999999</c:v>
                      </c:pt>
                      <c:pt idx="981">
                        <c:v>0.49199999999999999</c:v>
                      </c:pt>
                      <c:pt idx="982">
                        <c:v>0.49199999999999999</c:v>
                      </c:pt>
                      <c:pt idx="983">
                        <c:v>0.49299999999999999</c:v>
                      </c:pt>
                      <c:pt idx="984">
                        <c:v>0.49299999999999999</c:v>
                      </c:pt>
                      <c:pt idx="985">
                        <c:v>0.49399999999999999</c:v>
                      </c:pt>
                      <c:pt idx="986">
                        <c:v>0.49399999999999999</c:v>
                      </c:pt>
                      <c:pt idx="987">
                        <c:v>0.495</c:v>
                      </c:pt>
                      <c:pt idx="988">
                        <c:v>0.495</c:v>
                      </c:pt>
                      <c:pt idx="989">
                        <c:v>0.496</c:v>
                      </c:pt>
                      <c:pt idx="990">
                        <c:v>0.496</c:v>
                      </c:pt>
                      <c:pt idx="991">
                        <c:v>0.497</c:v>
                      </c:pt>
                      <c:pt idx="992">
                        <c:v>0.497</c:v>
                      </c:pt>
                      <c:pt idx="993">
                        <c:v>0.498</c:v>
                      </c:pt>
                      <c:pt idx="994">
                        <c:v>0.498</c:v>
                      </c:pt>
                      <c:pt idx="995">
                        <c:v>0.499</c:v>
                      </c:pt>
                      <c:pt idx="996">
                        <c:v>0.499</c:v>
                      </c:pt>
                      <c:pt idx="997">
                        <c:v>0.5</c:v>
                      </c:pt>
                      <c:pt idx="998">
                        <c:v>0.5</c:v>
                      </c:pt>
                      <c:pt idx="999">
                        <c:v>0.501</c:v>
                      </c:pt>
                      <c:pt idx="1000">
                        <c:v>0.501</c:v>
                      </c:pt>
                      <c:pt idx="1001">
                        <c:v>0.502</c:v>
                      </c:pt>
                      <c:pt idx="1002">
                        <c:v>0.502</c:v>
                      </c:pt>
                      <c:pt idx="1003">
                        <c:v>0.503</c:v>
                      </c:pt>
                      <c:pt idx="1004">
                        <c:v>0.503</c:v>
                      </c:pt>
                      <c:pt idx="1005">
                        <c:v>0.504</c:v>
                      </c:pt>
                      <c:pt idx="1006">
                        <c:v>0.504</c:v>
                      </c:pt>
                      <c:pt idx="1007">
                        <c:v>0.505</c:v>
                      </c:pt>
                      <c:pt idx="1008">
                        <c:v>0.505</c:v>
                      </c:pt>
                      <c:pt idx="1009">
                        <c:v>0.50600000000000001</c:v>
                      </c:pt>
                      <c:pt idx="1010">
                        <c:v>0.50600000000000001</c:v>
                      </c:pt>
                      <c:pt idx="1011">
                        <c:v>0.50700000000000001</c:v>
                      </c:pt>
                      <c:pt idx="1012">
                        <c:v>0.50700000000000001</c:v>
                      </c:pt>
                      <c:pt idx="1013">
                        <c:v>0.50800000000000001</c:v>
                      </c:pt>
                      <c:pt idx="1014">
                        <c:v>0.50800000000000001</c:v>
                      </c:pt>
                      <c:pt idx="1015">
                        <c:v>0.50900000000000001</c:v>
                      </c:pt>
                      <c:pt idx="1016">
                        <c:v>0.50900000000000001</c:v>
                      </c:pt>
                      <c:pt idx="1017">
                        <c:v>0.51</c:v>
                      </c:pt>
                      <c:pt idx="1018">
                        <c:v>0.51</c:v>
                      </c:pt>
                      <c:pt idx="1019">
                        <c:v>0.51100000000000001</c:v>
                      </c:pt>
                      <c:pt idx="1020">
                        <c:v>0.51100000000000001</c:v>
                      </c:pt>
                      <c:pt idx="1021">
                        <c:v>0.51200000000000001</c:v>
                      </c:pt>
                      <c:pt idx="1022">
                        <c:v>0.51200000000000001</c:v>
                      </c:pt>
                      <c:pt idx="1023">
                        <c:v>0.51300000000000001</c:v>
                      </c:pt>
                      <c:pt idx="1024">
                        <c:v>0.51300000000000001</c:v>
                      </c:pt>
                      <c:pt idx="1025">
                        <c:v>0.51400000000000001</c:v>
                      </c:pt>
                      <c:pt idx="1026">
                        <c:v>0.51400000000000001</c:v>
                      </c:pt>
                      <c:pt idx="1027">
                        <c:v>0.51500000000000001</c:v>
                      </c:pt>
                      <c:pt idx="1028">
                        <c:v>0.51500000000000001</c:v>
                      </c:pt>
                      <c:pt idx="1029">
                        <c:v>0.51600000000000001</c:v>
                      </c:pt>
                      <c:pt idx="1030">
                        <c:v>0.51600000000000001</c:v>
                      </c:pt>
                      <c:pt idx="1031">
                        <c:v>0.51700000000000002</c:v>
                      </c:pt>
                      <c:pt idx="1032">
                        <c:v>0.51700000000000002</c:v>
                      </c:pt>
                      <c:pt idx="1033">
                        <c:v>0.51800000000000002</c:v>
                      </c:pt>
                      <c:pt idx="1034">
                        <c:v>0.51800000000000002</c:v>
                      </c:pt>
                      <c:pt idx="1035">
                        <c:v>0.51900000000000002</c:v>
                      </c:pt>
                      <c:pt idx="1036">
                        <c:v>0.51900000000000002</c:v>
                      </c:pt>
                      <c:pt idx="1037">
                        <c:v>0.52</c:v>
                      </c:pt>
                      <c:pt idx="1038">
                        <c:v>0.52</c:v>
                      </c:pt>
                      <c:pt idx="1039">
                        <c:v>0.52100000000000002</c:v>
                      </c:pt>
                      <c:pt idx="1040">
                        <c:v>0.52100000000000002</c:v>
                      </c:pt>
                      <c:pt idx="1041">
                        <c:v>0.52200000000000002</c:v>
                      </c:pt>
                      <c:pt idx="1042">
                        <c:v>0.52200000000000002</c:v>
                      </c:pt>
                      <c:pt idx="1043">
                        <c:v>0.52300000000000002</c:v>
                      </c:pt>
                      <c:pt idx="1044">
                        <c:v>0.52300000000000002</c:v>
                      </c:pt>
                      <c:pt idx="1045">
                        <c:v>0.52400000000000002</c:v>
                      </c:pt>
                      <c:pt idx="1046">
                        <c:v>0.52400000000000002</c:v>
                      </c:pt>
                      <c:pt idx="1047">
                        <c:v>0.52500000000000002</c:v>
                      </c:pt>
                      <c:pt idx="1048">
                        <c:v>0.52500000000000002</c:v>
                      </c:pt>
                      <c:pt idx="1049">
                        <c:v>0.52600000000000002</c:v>
                      </c:pt>
                      <c:pt idx="1050">
                        <c:v>0.52600000000000002</c:v>
                      </c:pt>
                      <c:pt idx="1051">
                        <c:v>0.52700000000000002</c:v>
                      </c:pt>
                      <c:pt idx="1052">
                        <c:v>0.52700000000000002</c:v>
                      </c:pt>
                      <c:pt idx="1053">
                        <c:v>0.52800000000000002</c:v>
                      </c:pt>
                      <c:pt idx="1054">
                        <c:v>0.52800000000000002</c:v>
                      </c:pt>
                      <c:pt idx="1055">
                        <c:v>0.52900000000000003</c:v>
                      </c:pt>
                      <c:pt idx="1056">
                        <c:v>0.52900000000000003</c:v>
                      </c:pt>
                      <c:pt idx="1057">
                        <c:v>0.53</c:v>
                      </c:pt>
                      <c:pt idx="1058">
                        <c:v>0.53</c:v>
                      </c:pt>
                      <c:pt idx="1059">
                        <c:v>0.53100000000000003</c:v>
                      </c:pt>
                      <c:pt idx="1060">
                        <c:v>0.53100000000000003</c:v>
                      </c:pt>
                      <c:pt idx="1061">
                        <c:v>0.53200000000000003</c:v>
                      </c:pt>
                      <c:pt idx="1062">
                        <c:v>0.53200000000000003</c:v>
                      </c:pt>
                      <c:pt idx="1063">
                        <c:v>0.53300000000000003</c:v>
                      </c:pt>
                      <c:pt idx="1064">
                        <c:v>0.53300000000000003</c:v>
                      </c:pt>
                      <c:pt idx="1065">
                        <c:v>0.53400000000000003</c:v>
                      </c:pt>
                      <c:pt idx="1066">
                        <c:v>0.53400000000000003</c:v>
                      </c:pt>
                      <c:pt idx="1067">
                        <c:v>0.53500000000000003</c:v>
                      </c:pt>
                      <c:pt idx="1068">
                        <c:v>0.53500000000000003</c:v>
                      </c:pt>
                      <c:pt idx="1069">
                        <c:v>0.53600000000000003</c:v>
                      </c:pt>
                      <c:pt idx="1070">
                        <c:v>0.53600000000000003</c:v>
                      </c:pt>
                      <c:pt idx="1071">
                        <c:v>0.53700000000000003</c:v>
                      </c:pt>
                      <c:pt idx="1072">
                        <c:v>0.53700000000000003</c:v>
                      </c:pt>
                      <c:pt idx="1073">
                        <c:v>0.53800000000000003</c:v>
                      </c:pt>
                      <c:pt idx="1074">
                        <c:v>0.53800000000000003</c:v>
                      </c:pt>
                      <c:pt idx="1075">
                        <c:v>0.53900000000000003</c:v>
                      </c:pt>
                      <c:pt idx="1076">
                        <c:v>0.53900000000000003</c:v>
                      </c:pt>
                      <c:pt idx="1077">
                        <c:v>0.54</c:v>
                      </c:pt>
                      <c:pt idx="1078">
                        <c:v>0.54</c:v>
                      </c:pt>
                      <c:pt idx="1079">
                        <c:v>0.54100000000000004</c:v>
                      </c:pt>
                      <c:pt idx="1080">
                        <c:v>0.54100000000000004</c:v>
                      </c:pt>
                      <c:pt idx="1081">
                        <c:v>0.54200000000000004</c:v>
                      </c:pt>
                      <c:pt idx="1082">
                        <c:v>0.54200000000000004</c:v>
                      </c:pt>
                      <c:pt idx="1083">
                        <c:v>0.54300000000000004</c:v>
                      </c:pt>
                      <c:pt idx="1084">
                        <c:v>0.54300000000000004</c:v>
                      </c:pt>
                      <c:pt idx="1085">
                        <c:v>0.54400000000000004</c:v>
                      </c:pt>
                      <c:pt idx="1086">
                        <c:v>0.54400000000000004</c:v>
                      </c:pt>
                      <c:pt idx="1087">
                        <c:v>0.54500000000000004</c:v>
                      </c:pt>
                      <c:pt idx="1088">
                        <c:v>0.54500000000000004</c:v>
                      </c:pt>
                      <c:pt idx="1089">
                        <c:v>0.54600000000000004</c:v>
                      </c:pt>
                      <c:pt idx="1090">
                        <c:v>0.54600000000000004</c:v>
                      </c:pt>
                      <c:pt idx="1091">
                        <c:v>0.54700000000000004</c:v>
                      </c:pt>
                      <c:pt idx="1092">
                        <c:v>0.54700000000000004</c:v>
                      </c:pt>
                      <c:pt idx="1093">
                        <c:v>0.54800000000000004</c:v>
                      </c:pt>
                      <c:pt idx="1094">
                        <c:v>0.54800000000000004</c:v>
                      </c:pt>
                      <c:pt idx="1095">
                        <c:v>0.54900000000000004</c:v>
                      </c:pt>
                      <c:pt idx="1096">
                        <c:v>0.54900000000000004</c:v>
                      </c:pt>
                      <c:pt idx="1097">
                        <c:v>0.55000000000000004</c:v>
                      </c:pt>
                      <c:pt idx="1098">
                        <c:v>0.55000000000000004</c:v>
                      </c:pt>
                      <c:pt idx="1099">
                        <c:v>0.55100000000000005</c:v>
                      </c:pt>
                      <c:pt idx="1100">
                        <c:v>0.55100000000000005</c:v>
                      </c:pt>
                      <c:pt idx="1101">
                        <c:v>0.55200000000000005</c:v>
                      </c:pt>
                      <c:pt idx="1102">
                        <c:v>0.55200000000000005</c:v>
                      </c:pt>
                      <c:pt idx="1103">
                        <c:v>0.55300000000000005</c:v>
                      </c:pt>
                      <c:pt idx="1104">
                        <c:v>0.55300000000000005</c:v>
                      </c:pt>
                      <c:pt idx="1105">
                        <c:v>0.55400000000000005</c:v>
                      </c:pt>
                      <c:pt idx="1106">
                        <c:v>0.55400000000000005</c:v>
                      </c:pt>
                      <c:pt idx="1107">
                        <c:v>0.55500000000000005</c:v>
                      </c:pt>
                      <c:pt idx="1108">
                        <c:v>0.55500000000000005</c:v>
                      </c:pt>
                      <c:pt idx="1109">
                        <c:v>0.55600000000000005</c:v>
                      </c:pt>
                      <c:pt idx="1110">
                        <c:v>0.55600000000000005</c:v>
                      </c:pt>
                      <c:pt idx="1111">
                        <c:v>0.55700000000000005</c:v>
                      </c:pt>
                      <c:pt idx="1112">
                        <c:v>0.55700000000000005</c:v>
                      </c:pt>
                      <c:pt idx="1113">
                        <c:v>0.55800000000000005</c:v>
                      </c:pt>
                      <c:pt idx="1114">
                        <c:v>0.55800000000000005</c:v>
                      </c:pt>
                      <c:pt idx="1115">
                        <c:v>0.55900000000000005</c:v>
                      </c:pt>
                      <c:pt idx="1116">
                        <c:v>0.55900000000000005</c:v>
                      </c:pt>
                      <c:pt idx="1117">
                        <c:v>0.56000000000000005</c:v>
                      </c:pt>
                      <c:pt idx="1118">
                        <c:v>0.56000000000000005</c:v>
                      </c:pt>
                      <c:pt idx="1119">
                        <c:v>0.56100000000000005</c:v>
                      </c:pt>
                      <c:pt idx="1120">
                        <c:v>0.56100000000000005</c:v>
                      </c:pt>
                      <c:pt idx="1121">
                        <c:v>0.56200000000000006</c:v>
                      </c:pt>
                      <c:pt idx="1122">
                        <c:v>0.56200000000000006</c:v>
                      </c:pt>
                      <c:pt idx="1123">
                        <c:v>0.56299999999999994</c:v>
                      </c:pt>
                      <c:pt idx="1124">
                        <c:v>0.56299999999999994</c:v>
                      </c:pt>
                      <c:pt idx="1125">
                        <c:v>0.56399999999999995</c:v>
                      </c:pt>
                      <c:pt idx="1126">
                        <c:v>0.56399999999999995</c:v>
                      </c:pt>
                      <c:pt idx="1127">
                        <c:v>0.56499999999999995</c:v>
                      </c:pt>
                      <c:pt idx="1128">
                        <c:v>0.56499999999999995</c:v>
                      </c:pt>
                      <c:pt idx="1129">
                        <c:v>0.56599999999999995</c:v>
                      </c:pt>
                      <c:pt idx="1130">
                        <c:v>0.56599999999999995</c:v>
                      </c:pt>
                      <c:pt idx="1131">
                        <c:v>0.56699999999999995</c:v>
                      </c:pt>
                      <c:pt idx="1132">
                        <c:v>0.56699999999999995</c:v>
                      </c:pt>
                      <c:pt idx="1133">
                        <c:v>0.56799999999999995</c:v>
                      </c:pt>
                      <c:pt idx="1134">
                        <c:v>0.56799999999999995</c:v>
                      </c:pt>
                      <c:pt idx="1135">
                        <c:v>0.56899999999999995</c:v>
                      </c:pt>
                      <c:pt idx="1136">
                        <c:v>0.56899999999999995</c:v>
                      </c:pt>
                      <c:pt idx="1137">
                        <c:v>0.56999999999999995</c:v>
                      </c:pt>
                      <c:pt idx="1138">
                        <c:v>0.56999999999999995</c:v>
                      </c:pt>
                      <c:pt idx="1139">
                        <c:v>0.57099999999999995</c:v>
                      </c:pt>
                      <c:pt idx="1140">
                        <c:v>0.57099999999999995</c:v>
                      </c:pt>
                      <c:pt idx="1141">
                        <c:v>0.57199999999999995</c:v>
                      </c:pt>
                      <c:pt idx="1142">
                        <c:v>0.57199999999999995</c:v>
                      </c:pt>
                      <c:pt idx="1143">
                        <c:v>0.57299999999999995</c:v>
                      </c:pt>
                      <c:pt idx="1144">
                        <c:v>0.57299999999999995</c:v>
                      </c:pt>
                      <c:pt idx="1145">
                        <c:v>0.57399999999999995</c:v>
                      </c:pt>
                      <c:pt idx="1146">
                        <c:v>0.57399999999999995</c:v>
                      </c:pt>
                      <c:pt idx="1147">
                        <c:v>0.57499999999999996</c:v>
                      </c:pt>
                      <c:pt idx="1148">
                        <c:v>0.57499999999999996</c:v>
                      </c:pt>
                      <c:pt idx="1149">
                        <c:v>0.57599999999999996</c:v>
                      </c:pt>
                      <c:pt idx="1150">
                        <c:v>0.57599999999999996</c:v>
                      </c:pt>
                      <c:pt idx="1151">
                        <c:v>0.57699999999999996</c:v>
                      </c:pt>
                      <c:pt idx="1152">
                        <c:v>0.57699999999999996</c:v>
                      </c:pt>
                      <c:pt idx="1153">
                        <c:v>0.57799999999999996</c:v>
                      </c:pt>
                      <c:pt idx="1154">
                        <c:v>0.57799999999999996</c:v>
                      </c:pt>
                      <c:pt idx="1155">
                        <c:v>0.57899999999999996</c:v>
                      </c:pt>
                      <c:pt idx="1156">
                        <c:v>0.57899999999999996</c:v>
                      </c:pt>
                      <c:pt idx="1157">
                        <c:v>0.57999999999999996</c:v>
                      </c:pt>
                      <c:pt idx="1158">
                        <c:v>0.57999999999999996</c:v>
                      </c:pt>
                      <c:pt idx="1159">
                        <c:v>0.58099999999999996</c:v>
                      </c:pt>
                      <c:pt idx="1160">
                        <c:v>0.58099999999999996</c:v>
                      </c:pt>
                      <c:pt idx="1161">
                        <c:v>0.58199999999999996</c:v>
                      </c:pt>
                      <c:pt idx="1162">
                        <c:v>0.58199999999999996</c:v>
                      </c:pt>
                      <c:pt idx="1163">
                        <c:v>0.58299999999999996</c:v>
                      </c:pt>
                      <c:pt idx="1164">
                        <c:v>0.58299999999999996</c:v>
                      </c:pt>
                      <c:pt idx="1165">
                        <c:v>0.58399999999999996</c:v>
                      </c:pt>
                      <c:pt idx="1166">
                        <c:v>0.58399999999999996</c:v>
                      </c:pt>
                      <c:pt idx="1167">
                        <c:v>0.58499999999999996</c:v>
                      </c:pt>
                      <c:pt idx="1168">
                        <c:v>0.58499999999999996</c:v>
                      </c:pt>
                      <c:pt idx="1169">
                        <c:v>0.58599999999999997</c:v>
                      </c:pt>
                      <c:pt idx="1170">
                        <c:v>0.58599999999999997</c:v>
                      </c:pt>
                      <c:pt idx="1171">
                        <c:v>0.58699999999999997</c:v>
                      </c:pt>
                      <c:pt idx="1172">
                        <c:v>0.58699999999999997</c:v>
                      </c:pt>
                      <c:pt idx="1173">
                        <c:v>0.58799999999999997</c:v>
                      </c:pt>
                      <c:pt idx="1174">
                        <c:v>0.58799999999999997</c:v>
                      </c:pt>
                      <c:pt idx="1175">
                        <c:v>0.58899999999999997</c:v>
                      </c:pt>
                      <c:pt idx="1176">
                        <c:v>0.58899999999999997</c:v>
                      </c:pt>
                      <c:pt idx="1177">
                        <c:v>0.59</c:v>
                      </c:pt>
                      <c:pt idx="1178">
                        <c:v>0.59</c:v>
                      </c:pt>
                      <c:pt idx="1179">
                        <c:v>0.59099999999999997</c:v>
                      </c:pt>
                      <c:pt idx="1180">
                        <c:v>0.59099999999999997</c:v>
                      </c:pt>
                      <c:pt idx="1181">
                        <c:v>0.59199999999999997</c:v>
                      </c:pt>
                      <c:pt idx="1182">
                        <c:v>0.59199999999999997</c:v>
                      </c:pt>
                      <c:pt idx="1183">
                        <c:v>0.59299999999999997</c:v>
                      </c:pt>
                      <c:pt idx="1184">
                        <c:v>0.59299999999999997</c:v>
                      </c:pt>
                      <c:pt idx="1185">
                        <c:v>0.59399999999999997</c:v>
                      </c:pt>
                      <c:pt idx="1186">
                        <c:v>0.59399999999999997</c:v>
                      </c:pt>
                      <c:pt idx="1187">
                        <c:v>0.59499999999999997</c:v>
                      </c:pt>
                      <c:pt idx="1188">
                        <c:v>0.59499999999999997</c:v>
                      </c:pt>
                      <c:pt idx="1189">
                        <c:v>0.59599999999999997</c:v>
                      </c:pt>
                      <c:pt idx="1190">
                        <c:v>0.59599999999999997</c:v>
                      </c:pt>
                      <c:pt idx="1191">
                        <c:v>0.59699999999999998</c:v>
                      </c:pt>
                      <c:pt idx="1192">
                        <c:v>0.59699999999999998</c:v>
                      </c:pt>
                      <c:pt idx="1193">
                        <c:v>0.59799999999999998</c:v>
                      </c:pt>
                      <c:pt idx="1194">
                        <c:v>0.59799999999999998</c:v>
                      </c:pt>
                      <c:pt idx="1195">
                        <c:v>0.59899999999999998</c:v>
                      </c:pt>
                      <c:pt idx="1196">
                        <c:v>0.59899999999999998</c:v>
                      </c:pt>
                      <c:pt idx="1197">
                        <c:v>0.6</c:v>
                      </c:pt>
                      <c:pt idx="1198">
                        <c:v>0.6</c:v>
                      </c:pt>
                      <c:pt idx="1199">
                        <c:v>0.60099999999999998</c:v>
                      </c:pt>
                      <c:pt idx="1200">
                        <c:v>0.60099999999999998</c:v>
                      </c:pt>
                      <c:pt idx="1201">
                        <c:v>0.60199999999999998</c:v>
                      </c:pt>
                      <c:pt idx="1202">
                        <c:v>0.60199999999999998</c:v>
                      </c:pt>
                      <c:pt idx="1203">
                        <c:v>0.60299999999999998</c:v>
                      </c:pt>
                      <c:pt idx="1204">
                        <c:v>0.60299999999999998</c:v>
                      </c:pt>
                      <c:pt idx="1205">
                        <c:v>0.60399999999999998</c:v>
                      </c:pt>
                      <c:pt idx="1206">
                        <c:v>0.60399999999999998</c:v>
                      </c:pt>
                      <c:pt idx="1207">
                        <c:v>0.60499999999999998</c:v>
                      </c:pt>
                      <c:pt idx="1208">
                        <c:v>0.60499999999999998</c:v>
                      </c:pt>
                      <c:pt idx="1209">
                        <c:v>0.60599999999999998</c:v>
                      </c:pt>
                      <c:pt idx="1210">
                        <c:v>0.60599999999999998</c:v>
                      </c:pt>
                      <c:pt idx="1211">
                        <c:v>0.60699999999999998</c:v>
                      </c:pt>
                      <c:pt idx="1212">
                        <c:v>0.60699999999999998</c:v>
                      </c:pt>
                      <c:pt idx="1213">
                        <c:v>0.60799999999999998</c:v>
                      </c:pt>
                      <c:pt idx="1214">
                        <c:v>0.60799999999999998</c:v>
                      </c:pt>
                      <c:pt idx="1215">
                        <c:v>0.60899999999999999</c:v>
                      </c:pt>
                      <c:pt idx="1216">
                        <c:v>0.60899999999999999</c:v>
                      </c:pt>
                      <c:pt idx="1217">
                        <c:v>0.61</c:v>
                      </c:pt>
                      <c:pt idx="1218">
                        <c:v>0.61</c:v>
                      </c:pt>
                      <c:pt idx="1219">
                        <c:v>0.61099999999999999</c:v>
                      </c:pt>
                      <c:pt idx="1220">
                        <c:v>0.61099999999999999</c:v>
                      </c:pt>
                      <c:pt idx="1221">
                        <c:v>0.61199999999999999</c:v>
                      </c:pt>
                      <c:pt idx="1222">
                        <c:v>0.61199999999999999</c:v>
                      </c:pt>
                      <c:pt idx="1223">
                        <c:v>0.61299999999999999</c:v>
                      </c:pt>
                      <c:pt idx="1224">
                        <c:v>0.61299999999999999</c:v>
                      </c:pt>
                      <c:pt idx="1225">
                        <c:v>0.61399999999999999</c:v>
                      </c:pt>
                      <c:pt idx="1226">
                        <c:v>0.61399999999999999</c:v>
                      </c:pt>
                      <c:pt idx="1227">
                        <c:v>0.61499999999999999</c:v>
                      </c:pt>
                      <c:pt idx="1228">
                        <c:v>0.61499999999999999</c:v>
                      </c:pt>
                      <c:pt idx="1229">
                        <c:v>0.61599999999999999</c:v>
                      </c:pt>
                      <c:pt idx="1230">
                        <c:v>0.61599999999999999</c:v>
                      </c:pt>
                      <c:pt idx="1231">
                        <c:v>0.61699999999999999</c:v>
                      </c:pt>
                      <c:pt idx="1232">
                        <c:v>0.61699999999999999</c:v>
                      </c:pt>
                      <c:pt idx="1233">
                        <c:v>0.61799999999999999</c:v>
                      </c:pt>
                      <c:pt idx="1234">
                        <c:v>0.61799999999999999</c:v>
                      </c:pt>
                      <c:pt idx="1235">
                        <c:v>0.61899999999999999</c:v>
                      </c:pt>
                      <c:pt idx="1236">
                        <c:v>0.61899999999999999</c:v>
                      </c:pt>
                      <c:pt idx="1237">
                        <c:v>0.62</c:v>
                      </c:pt>
                      <c:pt idx="1238">
                        <c:v>0.62</c:v>
                      </c:pt>
                      <c:pt idx="1239">
                        <c:v>0.621</c:v>
                      </c:pt>
                      <c:pt idx="1240">
                        <c:v>0.621</c:v>
                      </c:pt>
                      <c:pt idx="1241">
                        <c:v>0.622</c:v>
                      </c:pt>
                      <c:pt idx="1242">
                        <c:v>0.622</c:v>
                      </c:pt>
                      <c:pt idx="1243">
                        <c:v>0.623</c:v>
                      </c:pt>
                      <c:pt idx="1244">
                        <c:v>0.623</c:v>
                      </c:pt>
                      <c:pt idx="1245">
                        <c:v>0.624</c:v>
                      </c:pt>
                      <c:pt idx="1246">
                        <c:v>0.624</c:v>
                      </c:pt>
                      <c:pt idx="1247">
                        <c:v>0.625</c:v>
                      </c:pt>
                      <c:pt idx="1248">
                        <c:v>0.625</c:v>
                      </c:pt>
                      <c:pt idx="1249">
                        <c:v>0.626</c:v>
                      </c:pt>
                      <c:pt idx="1250">
                        <c:v>0.626</c:v>
                      </c:pt>
                      <c:pt idx="1251">
                        <c:v>0.627</c:v>
                      </c:pt>
                      <c:pt idx="1252">
                        <c:v>0.627</c:v>
                      </c:pt>
                      <c:pt idx="1253">
                        <c:v>0.628</c:v>
                      </c:pt>
                      <c:pt idx="1254">
                        <c:v>0.628</c:v>
                      </c:pt>
                      <c:pt idx="1255">
                        <c:v>0.629</c:v>
                      </c:pt>
                      <c:pt idx="1256">
                        <c:v>0.629</c:v>
                      </c:pt>
                      <c:pt idx="1257">
                        <c:v>0.63</c:v>
                      </c:pt>
                      <c:pt idx="1258">
                        <c:v>0.63</c:v>
                      </c:pt>
                      <c:pt idx="1259">
                        <c:v>0.63100000000000001</c:v>
                      </c:pt>
                      <c:pt idx="1260">
                        <c:v>0.63100000000000001</c:v>
                      </c:pt>
                      <c:pt idx="1261">
                        <c:v>0.63200000000000001</c:v>
                      </c:pt>
                      <c:pt idx="1262">
                        <c:v>0.63200000000000001</c:v>
                      </c:pt>
                      <c:pt idx="1263">
                        <c:v>0.63300000000000001</c:v>
                      </c:pt>
                      <c:pt idx="1264">
                        <c:v>0.63300000000000001</c:v>
                      </c:pt>
                      <c:pt idx="1265">
                        <c:v>0.63400000000000001</c:v>
                      </c:pt>
                      <c:pt idx="1266">
                        <c:v>0.63400000000000001</c:v>
                      </c:pt>
                      <c:pt idx="1267">
                        <c:v>0.63500000000000001</c:v>
                      </c:pt>
                      <c:pt idx="1268">
                        <c:v>0.63500000000000001</c:v>
                      </c:pt>
                      <c:pt idx="1269">
                        <c:v>0.63600000000000001</c:v>
                      </c:pt>
                      <c:pt idx="1270">
                        <c:v>0.63600000000000001</c:v>
                      </c:pt>
                      <c:pt idx="1271">
                        <c:v>0.63700000000000001</c:v>
                      </c:pt>
                      <c:pt idx="1272">
                        <c:v>0.63700000000000001</c:v>
                      </c:pt>
                      <c:pt idx="1273">
                        <c:v>0.63800000000000001</c:v>
                      </c:pt>
                      <c:pt idx="1274">
                        <c:v>0.63800000000000001</c:v>
                      </c:pt>
                      <c:pt idx="1275">
                        <c:v>0.63900000000000001</c:v>
                      </c:pt>
                      <c:pt idx="1276">
                        <c:v>0.63900000000000001</c:v>
                      </c:pt>
                      <c:pt idx="1277">
                        <c:v>0.64</c:v>
                      </c:pt>
                      <c:pt idx="1278">
                        <c:v>0.64</c:v>
                      </c:pt>
                      <c:pt idx="1279">
                        <c:v>0.64100000000000001</c:v>
                      </c:pt>
                      <c:pt idx="1280">
                        <c:v>0.64100000000000001</c:v>
                      </c:pt>
                      <c:pt idx="1281">
                        <c:v>0.64200000000000002</c:v>
                      </c:pt>
                      <c:pt idx="1282">
                        <c:v>0.64200000000000002</c:v>
                      </c:pt>
                      <c:pt idx="1283">
                        <c:v>0.64300000000000002</c:v>
                      </c:pt>
                      <c:pt idx="1284">
                        <c:v>0.64300000000000002</c:v>
                      </c:pt>
                      <c:pt idx="1285">
                        <c:v>0.64400000000000002</c:v>
                      </c:pt>
                      <c:pt idx="1286">
                        <c:v>0.64400000000000002</c:v>
                      </c:pt>
                      <c:pt idx="1287">
                        <c:v>0.64500000000000002</c:v>
                      </c:pt>
                      <c:pt idx="1288">
                        <c:v>0.64500000000000002</c:v>
                      </c:pt>
                      <c:pt idx="1289">
                        <c:v>0.64600000000000002</c:v>
                      </c:pt>
                      <c:pt idx="1290">
                        <c:v>0.64600000000000002</c:v>
                      </c:pt>
                      <c:pt idx="1291">
                        <c:v>0.64700000000000002</c:v>
                      </c:pt>
                      <c:pt idx="1292">
                        <c:v>0.64700000000000002</c:v>
                      </c:pt>
                      <c:pt idx="1293">
                        <c:v>0.64800000000000002</c:v>
                      </c:pt>
                      <c:pt idx="1294">
                        <c:v>0.64800000000000002</c:v>
                      </c:pt>
                      <c:pt idx="1295">
                        <c:v>0.64900000000000002</c:v>
                      </c:pt>
                      <c:pt idx="1296">
                        <c:v>0.64900000000000002</c:v>
                      </c:pt>
                      <c:pt idx="1297">
                        <c:v>0.65</c:v>
                      </c:pt>
                      <c:pt idx="1298">
                        <c:v>0.65</c:v>
                      </c:pt>
                      <c:pt idx="1299">
                        <c:v>0.65100000000000002</c:v>
                      </c:pt>
                      <c:pt idx="1300">
                        <c:v>0.65100000000000002</c:v>
                      </c:pt>
                      <c:pt idx="1301">
                        <c:v>0.65200000000000002</c:v>
                      </c:pt>
                      <c:pt idx="1302">
                        <c:v>0.65200000000000002</c:v>
                      </c:pt>
                      <c:pt idx="1303">
                        <c:v>0.65300000000000002</c:v>
                      </c:pt>
                      <c:pt idx="1304">
                        <c:v>0.65300000000000002</c:v>
                      </c:pt>
                      <c:pt idx="1305">
                        <c:v>0.65400000000000003</c:v>
                      </c:pt>
                      <c:pt idx="1306">
                        <c:v>0.65400000000000003</c:v>
                      </c:pt>
                      <c:pt idx="1307">
                        <c:v>0.65500000000000003</c:v>
                      </c:pt>
                      <c:pt idx="1308">
                        <c:v>0.65500000000000003</c:v>
                      </c:pt>
                      <c:pt idx="1309">
                        <c:v>0.65600000000000003</c:v>
                      </c:pt>
                      <c:pt idx="1310">
                        <c:v>0.65600000000000003</c:v>
                      </c:pt>
                      <c:pt idx="1311">
                        <c:v>0.65700000000000003</c:v>
                      </c:pt>
                      <c:pt idx="1312">
                        <c:v>0.65700000000000003</c:v>
                      </c:pt>
                      <c:pt idx="1313">
                        <c:v>0.65800000000000003</c:v>
                      </c:pt>
                      <c:pt idx="1314">
                        <c:v>0.65800000000000003</c:v>
                      </c:pt>
                      <c:pt idx="1315">
                        <c:v>0.65900000000000003</c:v>
                      </c:pt>
                      <c:pt idx="1316">
                        <c:v>0.65900000000000003</c:v>
                      </c:pt>
                      <c:pt idx="1317">
                        <c:v>0.66</c:v>
                      </c:pt>
                      <c:pt idx="1318">
                        <c:v>0.66</c:v>
                      </c:pt>
                      <c:pt idx="1319">
                        <c:v>0.66100000000000003</c:v>
                      </c:pt>
                      <c:pt idx="1320">
                        <c:v>0.66100000000000003</c:v>
                      </c:pt>
                      <c:pt idx="1321">
                        <c:v>0.66200000000000003</c:v>
                      </c:pt>
                      <c:pt idx="1322">
                        <c:v>0.66200000000000003</c:v>
                      </c:pt>
                      <c:pt idx="1323">
                        <c:v>0.66300000000000003</c:v>
                      </c:pt>
                      <c:pt idx="1324">
                        <c:v>0.66300000000000003</c:v>
                      </c:pt>
                      <c:pt idx="1325">
                        <c:v>0.66400000000000003</c:v>
                      </c:pt>
                      <c:pt idx="1326">
                        <c:v>0.66400000000000003</c:v>
                      </c:pt>
                      <c:pt idx="1327">
                        <c:v>0.66500000000000004</c:v>
                      </c:pt>
                      <c:pt idx="1328">
                        <c:v>0.66500000000000004</c:v>
                      </c:pt>
                      <c:pt idx="1329">
                        <c:v>0.66600000000000004</c:v>
                      </c:pt>
                      <c:pt idx="1330">
                        <c:v>0.66600000000000004</c:v>
                      </c:pt>
                      <c:pt idx="1331">
                        <c:v>0.66700000000000004</c:v>
                      </c:pt>
                      <c:pt idx="1332">
                        <c:v>0.66700000000000004</c:v>
                      </c:pt>
                      <c:pt idx="1333">
                        <c:v>0.66800000000000004</c:v>
                      </c:pt>
                      <c:pt idx="1334">
                        <c:v>0.66800000000000004</c:v>
                      </c:pt>
                      <c:pt idx="1335">
                        <c:v>0.66900000000000004</c:v>
                      </c:pt>
                      <c:pt idx="1336">
                        <c:v>0.66900000000000004</c:v>
                      </c:pt>
                      <c:pt idx="1337">
                        <c:v>0.67</c:v>
                      </c:pt>
                      <c:pt idx="1338">
                        <c:v>0.67</c:v>
                      </c:pt>
                      <c:pt idx="1339">
                        <c:v>0.67100000000000004</c:v>
                      </c:pt>
                      <c:pt idx="1340">
                        <c:v>0.67100000000000004</c:v>
                      </c:pt>
                      <c:pt idx="1341">
                        <c:v>0.67200000000000004</c:v>
                      </c:pt>
                      <c:pt idx="1342">
                        <c:v>0.67200000000000004</c:v>
                      </c:pt>
                      <c:pt idx="1343">
                        <c:v>0.67300000000000004</c:v>
                      </c:pt>
                      <c:pt idx="1344">
                        <c:v>0.67300000000000004</c:v>
                      </c:pt>
                      <c:pt idx="1345">
                        <c:v>0.67400000000000004</c:v>
                      </c:pt>
                      <c:pt idx="1346">
                        <c:v>0.67400000000000004</c:v>
                      </c:pt>
                      <c:pt idx="1347">
                        <c:v>0.67500000000000004</c:v>
                      </c:pt>
                      <c:pt idx="1348">
                        <c:v>0.67500000000000004</c:v>
                      </c:pt>
                      <c:pt idx="1349">
                        <c:v>0.67600000000000005</c:v>
                      </c:pt>
                      <c:pt idx="1350">
                        <c:v>0.67600000000000005</c:v>
                      </c:pt>
                      <c:pt idx="1351">
                        <c:v>0.67700000000000005</c:v>
                      </c:pt>
                      <c:pt idx="1352">
                        <c:v>0.67700000000000005</c:v>
                      </c:pt>
                      <c:pt idx="1353">
                        <c:v>0.67800000000000005</c:v>
                      </c:pt>
                      <c:pt idx="1354">
                        <c:v>0.67800000000000005</c:v>
                      </c:pt>
                      <c:pt idx="1355">
                        <c:v>0.67900000000000005</c:v>
                      </c:pt>
                      <c:pt idx="1356">
                        <c:v>0.67900000000000005</c:v>
                      </c:pt>
                      <c:pt idx="1357">
                        <c:v>0.68</c:v>
                      </c:pt>
                      <c:pt idx="1358">
                        <c:v>0.68</c:v>
                      </c:pt>
                      <c:pt idx="1359">
                        <c:v>0.68100000000000005</c:v>
                      </c:pt>
                      <c:pt idx="1360">
                        <c:v>0.68100000000000005</c:v>
                      </c:pt>
                      <c:pt idx="1361">
                        <c:v>0.68200000000000005</c:v>
                      </c:pt>
                      <c:pt idx="1362">
                        <c:v>0.68200000000000005</c:v>
                      </c:pt>
                      <c:pt idx="1363">
                        <c:v>0.68300000000000005</c:v>
                      </c:pt>
                      <c:pt idx="1364">
                        <c:v>0.68300000000000005</c:v>
                      </c:pt>
                      <c:pt idx="1365">
                        <c:v>0.68400000000000005</c:v>
                      </c:pt>
                      <c:pt idx="1366">
                        <c:v>0.68400000000000005</c:v>
                      </c:pt>
                      <c:pt idx="1367">
                        <c:v>0.68500000000000005</c:v>
                      </c:pt>
                      <c:pt idx="1368">
                        <c:v>0.68500000000000005</c:v>
                      </c:pt>
                      <c:pt idx="1369">
                        <c:v>0.68600000000000005</c:v>
                      </c:pt>
                      <c:pt idx="1370">
                        <c:v>0.68600000000000005</c:v>
                      </c:pt>
                      <c:pt idx="1371">
                        <c:v>0.68700000000000006</c:v>
                      </c:pt>
                      <c:pt idx="1372">
                        <c:v>0.68700000000000006</c:v>
                      </c:pt>
                      <c:pt idx="1373">
                        <c:v>0.68799999999999994</c:v>
                      </c:pt>
                      <c:pt idx="1374">
                        <c:v>0.68799999999999994</c:v>
                      </c:pt>
                      <c:pt idx="1375">
                        <c:v>0.68899999999999995</c:v>
                      </c:pt>
                      <c:pt idx="1376">
                        <c:v>0.68899999999999995</c:v>
                      </c:pt>
                      <c:pt idx="1377">
                        <c:v>0.69</c:v>
                      </c:pt>
                      <c:pt idx="1378">
                        <c:v>0.69</c:v>
                      </c:pt>
                      <c:pt idx="1379">
                        <c:v>0.69099999999999995</c:v>
                      </c:pt>
                      <c:pt idx="1380">
                        <c:v>0.69099999999999995</c:v>
                      </c:pt>
                      <c:pt idx="1381">
                        <c:v>0.69199999999999995</c:v>
                      </c:pt>
                      <c:pt idx="1382">
                        <c:v>0.69199999999999995</c:v>
                      </c:pt>
                      <c:pt idx="1383">
                        <c:v>0.69299999999999995</c:v>
                      </c:pt>
                      <c:pt idx="1384">
                        <c:v>0.69299999999999995</c:v>
                      </c:pt>
                      <c:pt idx="1385">
                        <c:v>0.69399999999999995</c:v>
                      </c:pt>
                      <c:pt idx="1386">
                        <c:v>0.69399999999999995</c:v>
                      </c:pt>
                      <c:pt idx="1387">
                        <c:v>0.69499999999999995</c:v>
                      </c:pt>
                      <c:pt idx="1388">
                        <c:v>0.69499999999999995</c:v>
                      </c:pt>
                      <c:pt idx="1389">
                        <c:v>0.69599999999999995</c:v>
                      </c:pt>
                      <c:pt idx="1390">
                        <c:v>0.69599999999999995</c:v>
                      </c:pt>
                      <c:pt idx="1391">
                        <c:v>0.69699999999999995</c:v>
                      </c:pt>
                      <c:pt idx="1392">
                        <c:v>0.69699999999999995</c:v>
                      </c:pt>
                      <c:pt idx="1393">
                        <c:v>0.69799999999999995</c:v>
                      </c:pt>
                      <c:pt idx="1394">
                        <c:v>0.69799999999999995</c:v>
                      </c:pt>
                      <c:pt idx="1395">
                        <c:v>0.69899999999999995</c:v>
                      </c:pt>
                      <c:pt idx="1396">
                        <c:v>0.69899999999999995</c:v>
                      </c:pt>
                      <c:pt idx="1397">
                        <c:v>0.7</c:v>
                      </c:pt>
                      <c:pt idx="1398">
                        <c:v>0.7</c:v>
                      </c:pt>
                      <c:pt idx="1399">
                        <c:v>0.70099999999999996</c:v>
                      </c:pt>
                      <c:pt idx="1400">
                        <c:v>0.70099999999999996</c:v>
                      </c:pt>
                      <c:pt idx="1401">
                        <c:v>0.70199999999999996</c:v>
                      </c:pt>
                      <c:pt idx="1402">
                        <c:v>0.70199999999999996</c:v>
                      </c:pt>
                      <c:pt idx="1403">
                        <c:v>0.70299999999999996</c:v>
                      </c:pt>
                      <c:pt idx="1404">
                        <c:v>0.70299999999999996</c:v>
                      </c:pt>
                      <c:pt idx="1405">
                        <c:v>0.70399999999999996</c:v>
                      </c:pt>
                      <c:pt idx="1406">
                        <c:v>0.70399999999999996</c:v>
                      </c:pt>
                      <c:pt idx="1407">
                        <c:v>0.70499999999999996</c:v>
                      </c:pt>
                      <c:pt idx="1408">
                        <c:v>0.70499999999999996</c:v>
                      </c:pt>
                      <c:pt idx="1409">
                        <c:v>0.70599999999999996</c:v>
                      </c:pt>
                      <c:pt idx="1410">
                        <c:v>0.70599999999999996</c:v>
                      </c:pt>
                      <c:pt idx="1411">
                        <c:v>0.70699999999999996</c:v>
                      </c:pt>
                      <c:pt idx="1412">
                        <c:v>0.70699999999999996</c:v>
                      </c:pt>
                      <c:pt idx="1413">
                        <c:v>0.70799999999999996</c:v>
                      </c:pt>
                      <c:pt idx="1414">
                        <c:v>0.70799999999999996</c:v>
                      </c:pt>
                      <c:pt idx="1415">
                        <c:v>0.70899999999999996</c:v>
                      </c:pt>
                      <c:pt idx="1416">
                        <c:v>0.70899999999999996</c:v>
                      </c:pt>
                      <c:pt idx="1417">
                        <c:v>0.71</c:v>
                      </c:pt>
                      <c:pt idx="1418">
                        <c:v>0.71</c:v>
                      </c:pt>
                      <c:pt idx="1419">
                        <c:v>0.71099999999999997</c:v>
                      </c:pt>
                      <c:pt idx="1420">
                        <c:v>0.71099999999999997</c:v>
                      </c:pt>
                      <c:pt idx="1421">
                        <c:v>0.71199999999999997</c:v>
                      </c:pt>
                      <c:pt idx="1422">
                        <c:v>0.71199999999999997</c:v>
                      </c:pt>
                      <c:pt idx="1423">
                        <c:v>0.71299999999999997</c:v>
                      </c:pt>
                      <c:pt idx="1424">
                        <c:v>0.71299999999999997</c:v>
                      </c:pt>
                      <c:pt idx="1425">
                        <c:v>0.71399999999999997</c:v>
                      </c:pt>
                      <c:pt idx="1426">
                        <c:v>0.71399999999999997</c:v>
                      </c:pt>
                      <c:pt idx="1427">
                        <c:v>0.71499999999999997</c:v>
                      </c:pt>
                      <c:pt idx="1428">
                        <c:v>0.71499999999999997</c:v>
                      </c:pt>
                      <c:pt idx="1429">
                        <c:v>0.71599999999999997</c:v>
                      </c:pt>
                      <c:pt idx="1430">
                        <c:v>0.71599999999999997</c:v>
                      </c:pt>
                      <c:pt idx="1431">
                        <c:v>0.71699999999999997</c:v>
                      </c:pt>
                      <c:pt idx="1432">
                        <c:v>0.71699999999999997</c:v>
                      </c:pt>
                      <c:pt idx="1433">
                        <c:v>0.71799999999999997</c:v>
                      </c:pt>
                      <c:pt idx="1434">
                        <c:v>0.71799999999999997</c:v>
                      </c:pt>
                      <c:pt idx="1435">
                        <c:v>0.71899999999999997</c:v>
                      </c:pt>
                      <c:pt idx="1436">
                        <c:v>0.71899999999999997</c:v>
                      </c:pt>
                      <c:pt idx="1437">
                        <c:v>0.72</c:v>
                      </c:pt>
                      <c:pt idx="1438">
                        <c:v>0.72</c:v>
                      </c:pt>
                      <c:pt idx="1439">
                        <c:v>0.72099999999999997</c:v>
                      </c:pt>
                      <c:pt idx="1440">
                        <c:v>0.72099999999999997</c:v>
                      </c:pt>
                      <c:pt idx="1441">
                        <c:v>0.72199999999999998</c:v>
                      </c:pt>
                      <c:pt idx="1442">
                        <c:v>0.72199999999999998</c:v>
                      </c:pt>
                      <c:pt idx="1443">
                        <c:v>0.72299999999999998</c:v>
                      </c:pt>
                      <c:pt idx="1444">
                        <c:v>0.72299999999999998</c:v>
                      </c:pt>
                      <c:pt idx="1445">
                        <c:v>0.72399999999999998</c:v>
                      </c:pt>
                      <c:pt idx="1446">
                        <c:v>0.72399999999999998</c:v>
                      </c:pt>
                      <c:pt idx="1447">
                        <c:v>0.72499999999999998</c:v>
                      </c:pt>
                      <c:pt idx="1448">
                        <c:v>0.72499999999999998</c:v>
                      </c:pt>
                      <c:pt idx="1449">
                        <c:v>0.72599999999999998</c:v>
                      </c:pt>
                      <c:pt idx="1450">
                        <c:v>0.72599999999999998</c:v>
                      </c:pt>
                      <c:pt idx="1451">
                        <c:v>0.72699999999999998</c:v>
                      </c:pt>
                      <c:pt idx="1452">
                        <c:v>0.72699999999999998</c:v>
                      </c:pt>
                      <c:pt idx="1453">
                        <c:v>0.72799999999999998</c:v>
                      </c:pt>
                      <c:pt idx="1454">
                        <c:v>0.72799999999999998</c:v>
                      </c:pt>
                      <c:pt idx="1455">
                        <c:v>0.72899999999999998</c:v>
                      </c:pt>
                      <c:pt idx="1456">
                        <c:v>0.72899999999999998</c:v>
                      </c:pt>
                      <c:pt idx="1457">
                        <c:v>0.73</c:v>
                      </c:pt>
                      <c:pt idx="1458">
                        <c:v>0.73</c:v>
                      </c:pt>
                      <c:pt idx="1459">
                        <c:v>0.73099999999999998</c:v>
                      </c:pt>
                      <c:pt idx="1460">
                        <c:v>0.73099999999999998</c:v>
                      </c:pt>
                      <c:pt idx="1461">
                        <c:v>0.73199999999999998</c:v>
                      </c:pt>
                      <c:pt idx="1462">
                        <c:v>0.73199999999999998</c:v>
                      </c:pt>
                      <c:pt idx="1463">
                        <c:v>0.73299999999999998</c:v>
                      </c:pt>
                      <c:pt idx="1464">
                        <c:v>0.73299999999999998</c:v>
                      </c:pt>
                      <c:pt idx="1465">
                        <c:v>0.73399999999999999</c:v>
                      </c:pt>
                      <c:pt idx="1466">
                        <c:v>0.73399999999999999</c:v>
                      </c:pt>
                      <c:pt idx="1467">
                        <c:v>0.73499999999999999</c:v>
                      </c:pt>
                      <c:pt idx="1468">
                        <c:v>0.73499999999999999</c:v>
                      </c:pt>
                      <c:pt idx="1469">
                        <c:v>0.73599999999999999</c:v>
                      </c:pt>
                      <c:pt idx="1470">
                        <c:v>0.73599999999999999</c:v>
                      </c:pt>
                      <c:pt idx="1471">
                        <c:v>0.73699999999999999</c:v>
                      </c:pt>
                      <c:pt idx="1472">
                        <c:v>0.73699999999999999</c:v>
                      </c:pt>
                      <c:pt idx="1473">
                        <c:v>0.73799999999999999</c:v>
                      </c:pt>
                      <c:pt idx="1474">
                        <c:v>0.73799999999999999</c:v>
                      </c:pt>
                      <c:pt idx="1475">
                        <c:v>0.73899999999999999</c:v>
                      </c:pt>
                      <c:pt idx="1476">
                        <c:v>0.73899999999999999</c:v>
                      </c:pt>
                      <c:pt idx="1477">
                        <c:v>0.74</c:v>
                      </c:pt>
                      <c:pt idx="1478">
                        <c:v>0.74</c:v>
                      </c:pt>
                      <c:pt idx="1479">
                        <c:v>0.74099999999999999</c:v>
                      </c:pt>
                      <c:pt idx="1480">
                        <c:v>0.74099999999999999</c:v>
                      </c:pt>
                      <c:pt idx="1481">
                        <c:v>0.74199999999999999</c:v>
                      </c:pt>
                      <c:pt idx="1482">
                        <c:v>0.74199999999999999</c:v>
                      </c:pt>
                      <c:pt idx="1483">
                        <c:v>0.74299999999999999</c:v>
                      </c:pt>
                      <c:pt idx="1484">
                        <c:v>0.74299999999999999</c:v>
                      </c:pt>
                      <c:pt idx="1485">
                        <c:v>0.74399999999999999</c:v>
                      </c:pt>
                      <c:pt idx="1486">
                        <c:v>0.74399999999999999</c:v>
                      </c:pt>
                      <c:pt idx="1487">
                        <c:v>0.745</c:v>
                      </c:pt>
                      <c:pt idx="1488">
                        <c:v>0.745</c:v>
                      </c:pt>
                      <c:pt idx="1489">
                        <c:v>0.746</c:v>
                      </c:pt>
                      <c:pt idx="1490">
                        <c:v>0.746</c:v>
                      </c:pt>
                      <c:pt idx="1491">
                        <c:v>0.747</c:v>
                      </c:pt>
                      <c:pt idx="1492">
                        <c:v>0.747</c:v>
                      </c:pt>
                      <c:pt idx="1493">
                        <c:v>0.748</c:v>
                      </c:pt>
                      <c:pt idx="1494">
                        <c:v>0.748</c:v>
                      </c:pt>
                      <c:pt idx="1495">
                        <c:v>0.749</c:v>
                      </c:pt>
                      <c:pt idx="1496">
                        <c:v>0.749</c:v>
                      </c:pt>
                      <c:pt idx="1497">
                        <c:v>0.75</c:v>
                      </c:pt>
                      <c:pt idx="1498">
                        <c:v>0.75</c:v>
                      </c:pt>
                      <c:pt idx="1499">
                        <c:v>0.751</c:v>
                      </c:pt>
                      <c:pt idx="1500">
                        <c:v>0.751</c:v>
                      </c:pt>
                      <c:pt idx="1501">
                        <c:v>0.752</c:v>
                      </c:pt>
                      <c:pt idx="1502">
                        <c:v>0.752</c:v>
                      </c:pt>
                      <c:pt idx="1503">
                        <c:v>0.753</c:v>
                      </c:pt>
                      <c:pt idx="1504">
                        <c:v>0.753</c:v>
                      </c:pt>
                      <c:pt idx="1505">
                        <c:v>0.754</c:v>
                      </c:pt>
                      <c:pt idx="1506">
                        <c:v>0.754</c:v>
                      </c:pt>
                      <c:pt idx="1507">
                        <c:v>0.755</c:v>
                      </c:pt>
                      <c:pt idx="1508">
                        <c:v>0.755</c:v>
                      </c:pt>
                      <c:pt idx="1509">
                        <c:v>0.75600000000000001</c:v>
                      </c:pt>
                      <c:pt idx="1510">
                        <c:v>0.75600000000000001</c:v>
                      </c:pt>
                      <c:pt idx="1511">
                        <c:v>0.75700000000000001</c:v>
                      </c:pt>
                      <c:pt idx="1512">
                        <c:v>0.75700000000000001</c:v>
                      </c:pt>
                      <c:pt idx="1513">
                        <c:v>0.75800000000000001</c:v>
                      </c:pt>
                      <c:pt idx="1514">
                        <c:v>0.75800000000000001</c:v>
                      </c:pt>
                      <c:pt idx="1515">
                        <c:v>0.75900000000000001</c:v>
                      </c:pt>
                      <c:pt idx="1516">
                        <c:v>0.75900000000000001</c:v>
                      </c:pt>
                      <c:pt idx="1517">
                        <c:v>0.76</c:v>
                      </c:pt>
                      <c:pt idx="1518">
                        <c:v>0.76</c:v>
                      </c:pt>
                      <c:pt idx="1519">
                        <c:v>0.76100000000000001</c:v>
                      </c:pt>
                      <c:pt idx="1520">
                        <c:v>0.76100000000000001</c:v>
                      </c:pt>
                      <c:pt idx="1521">
                        <c:v>0.76200000000000001</c:v>
                      </c:pt>
                      <c:pt idx="1522">
                        <c:v>0.76200000000000001</c:v>
                      </c:pt>
                      <c:pt idx="1523">
                        <c:v>0.76300000000000001</c:v>
                      </c:pt>
                      <c:pt idx="1524">
                        <c:v>0.76300000000000001</c:v>
                      </c:pt>
                      <c:pt idx="1525">
                        <c:v>0.76400000000000001</c:v>
                      </c:pt>
                      <c:pt idx="1526">
                        <c:v>0.76400000000000001</c:v>
                      </c:pt>
                      <c:pt idx="1527">
                        <c:v>0.76500000000000001</c:v>
                      </c:pt>
                      <c:pt idx="1528">
                        <c:v>0.76500000000000001</c:v>
                      </c:pt>
                      <c:pt idx="1529">
                        <c:v>0.76600000000000001</c:v>
                      </c:pt>
                      <c:pt idx="1530">
                        <c:v>0.76600000000000001</c:v>
                      </c:pt>
                      <c:pt idx="1531">
                        <c:v>0.76700000000000002</c:v>
                      </c:pt>
                      <c:pt idx="1532">
                        <c:v>0.76700000000000002</c:v>
                      </c:pt>
                      <c:pt idx="1533">
                        <c:v>0.76800000000000002</c:v>
                      </c:pt>
                      <c:pt idx="1534">
                        <c:v>0.76800000000000002</c:v>
                      </c:pt>
                      <c:pt idx="1535">
                        <c:v>0.76900000000000002</c:v>
                      </c:pt>
                      <c:pt idx="1536">
                        <c:v>0.76900000000000002</c:v>
                      </c:pt>
                      <c:pt idx="1537">
                        <c:v>0.77</c:v>
                      </c:pt>
                      <c:pt idx="1538">
                        <c:v>0.77</c:v>
                      </c:pt>
                      <c:pt idx="1539">
                        <c:v>0.77100000000000002</c:v>
                      </c:pt>
                      <c:pt idx="1540">
                        <c:v>0.77100000000000002</c:v>
                      </c:pt>
                      <c:pt idx="1541">
                        <c:v>0.77200000000000002</c:v>
                      </c:pt>
                      <c:pt idx="1542">
                        <c:v>0.77200000000000002</c:v>
                      </c:pt>
                      <c:pt idx="1543">
                        <c:v>0.77300000000000002</c:v>
                      </c:pt>
                      <c:pt idx="1544">
                        <c:v>0.77300000000000002</c:v>
                      </c:pt>
                      <c:pt idx="1545">
                        <c:v>0.77400000000000002</c:v>
                      </c:pt>
                      <c:pt idx="1546">
                        <c:v>0.77400000000000002</c:v>
                      </c:pt>
                      <c:pt idx="1547">
                        <c:v>0.77500000000000002</c:v>
                      </c:pt>
                      <c:pt idx="1548">
                        <c:v>0.77500000000000002</c:v>
                      </c:pt>
                      <c:pt idx="1549">
                        <c:v>0.77600000000000002</c:v>
                      </c:pt>
                      <c:pt idx="1550">
                        <c:v>0.77600000000000002</c:v>
                      </c:pt>
                      <c:pt idx="1551">
                        <c:v>0.77700000000000002</c:v>
                      </c:pt>
                      <c:pt idx="1552">
                        <c:v>0.77700000000000002</c:v>
                      </c:pt>
                      <c:pt idx="1553">
                        <c:v>0.77800000000000002</c:v>
                      </c:pt>
                      <c:pt idx="1554">
                        <c:v>0.77800000000000002</c:v>
                      </c:pt>
                      <c:pt idx="1555">
                        <c:v>0.77900000000000003</c:v>
                      </c:pt>
                      <c:pt idx="1556">
                        <c:v>0.77900000000000003</c:v>
                      </c:pt>
                      <c:pt idx="1557">
                        <c:v>0.78</c:v>
                      </c:pt>
                      <c:pt idx="1558">
                        <c:v>0.78</c:v>
                      </c:pt>
                      <c:pt idx="1559">
                        <c:v>0.78100000000000003</c:v>
                      </c:pt>
                      <c:pt idx="1560">
                        <c:v>0.78100000000000003</c:v>
                      </c:pt>
                      <c:pt idx="1561">
                        <c:v>0.78200000000000003</c:v>
                      </c:pt>
                      <c:pt idx="1562">
                        <c:v>0.78200000000000003</c:v>
                      </c:pt>
                      <c:pt idx="1563">
                        <c:v>0.78300000000000003</c:v>
                      </c:pt>
                      <c:pt idx="1564">
                        <c:v>0.78300000000000003</c:v>
                      </c:pt>
                      <c:pt idx="1565">
                        <c:v>0.78400000000000003</c:v>
                      </c:pt>
                      <c:pt idx="1566">
                        <c:v>0.78400000000000003</c:v>
                      </c:pt>
                      <c:pt idx="1567">
                        <c:v>0.78500000000000003</c:v>
                      </c:pt>
                      <c:pt idx="1568">
                        <c:v>0.78500000000000003</c:v>
                      </c:pt>
                      <c:pt idx="1569">
                        <c:v>0.78600000000000003</c:v>
                      </c:pt>
                      <c:pt idx="1570">
                        <c:v>0.78600000000000003</c:v>
                      </c:pt>
                      <c:pt idx="1571">
                        <c:v>0.78700000000000003</c:v>
                      </c:pt>
                      <c:pt idx="1572">
                        <c:v>0.78700000000000003</c:v>
                      </c:pt>
                      <c:pt idx="1573">
                        <c:v>0.78800000000000003</c:v>
                      </c:pt>
                      <c:pt idx="1574">
                        <c:v>0.78800000000000003</c:v>
                      </c:pt>
                      <c:pt idx="1575">
                        <c:v>0.78900000000000003</c:v>
                      </c:pt>
                      <c:pt idx="1576">
                        <c:v>0.78900000000000003</c:v>
                      </c:pt>
                      <c:pt idx="1577">
                        <c:v>0.79</c:v>
                      </c:pt>
                      <c:pt idx="1578">
                        <c:v>0.79</c:v>
                      </c:pt>
                      <c:pt idx="1579">
                        <c:v>0.79100000000000004</c:v>
                      </c:pt>
                      <c:pt idx="1580">
                        <c:v>0.79100000000000004</c:v>
                      </c:pt>
                      <c:pt idx="1581">
                        <c:v>0.79200000000000004</c:v>
                      </c:pt>
                      <c:pt idx="1582">
                        <c:v>0.79200000000000004</c:v>
                      </c:pt>
                      <c:pt idx="1583">
                        <c:v>0.79300000000000004</c:v>
                      </c:pt>
                      <c:pt idx="1584">
                        <c:v>0.79300000000000004</c:v>
                      </c:pt>
                      <c:pt idx="1585">
                        <c:v>0.79400000000000004</c:v>
                      </c:pt>
                      <c:pt idx="1586">
                        <c:v>0.79400000000000004</c:v>
                      </c:pt>
                      <c:pt idx="1587">
                        <c:v>0.79500000000000004</c:v>
                      </c:pt>
                      <c:pt idx="1588">
                        <c:v>0.79500000000000004</c:v>
                      </c:pt>
                      <c:pt idx="1589">
                        <c:v>0.79600000000000004</c:v>
                      </c:pt>
                      <c:pt idx="1590">
                        <c:v>0.79600000000000004</c:v>
                      </c:pt>
                      <c:pt idx="1591">
                        <c:v>0.79700000000000004</c:v>
                      </c:pt>
                      <c:pt idx="1592">
                        <c:v>0.79700000000000004</c:v>
                      </c:pt>
                      <c:pt idx="1593">
                        <c:v>0.79800000000000004</c:v>
                      </c:pt>
                      <c:pt idx="1594">
                        <c:v>0.79800000000000004</c:v>
                      </c:pt>
                      <c:pt idx="1595">
                        <c:v>0.79900000000000004</c:v>
                      </c:pt>
                      <c:pt idx="1596">
                        <c:v>0.79900000000000004</c:v>
                      </c:pt>
                      <c:pt idx="1597">
                        <c:v>0.8</c:v>
                      </c:pt>
                      <c:pt idx="1598">
                        <c:v>0.8</c:v>
                      </c:pt>
                      <c:pt idx="1599">
                        <c:v>0.80100000000000005</c:v>
                      </c:pt>
                      <c:pt idx="1600">
                        <c:v>0.80100000000000005</c:v>
                      </c:pt>
                      <c:pt idx="1601">
                        <c:v>0.80200000000000005</c:v>
                      </c:pt>
                      <c:pt idx="1602">
                        <c:v>0.80200000000000005</c:v>
                      </c:pt>
                      <c:pt idx="1603">
                        <c:v>0.80300000000000005</c:v>
                      </c:pt>
                      <c:pt idx="1604">
                        <c:v>0.80300000000000005</c:v>
                      </c:pt>
                      <c:pt idx="1605">
                        <c:v>0.80400000000000005</c:v>
                      </c:pt>
                      <c:pt idx="1606">
                        <c:v>0.80400000000000005</c:v>
                      </c:pt>
                      <c:pt idx="1607">
                        <c:v>0.80500000000000005</c:v>
                      </c:pt>
                      <c:pt idx="1608">
                        <c:v>0.80500000000000005</c:v>
                      </c:pt>
                      <c:pt idx="1609">
                        <c:v>0.80600000000000005</c:v>
                      </c:pt>
                      <c:pt idx="1610">
                        <c:v>0.80600000000000005</c:v>
                      </c:pt>
                      <c:pt idx="1611">
                        <c:v>0.80700000000000005</c:v>
                      </c:pt>
                      <c:pt idx="1612">
                        <c:v>0.80700000000000005</c:v>
                      </c:pt>
                      <c:pt idx="1613">
                        <c:v>0.80800000000000005</c:v>
                      </c:pt>
                      <c:pt idx="1614">
                        <c:v>0.80800000000000005</c:v>
                      </c:pt>
                      <c:pt idx="1615">
                        <c:v>0.80900000000000005</c:v>
                      </c:pt>
                      <c:pt idx="1616">
                        <c:v>0.80900000000000005</c:v>
                      </c:pt>
                      <c:pt idx="1617">
                        <c:v>0.81</c:v>
                      </c:pt>
                      <c:pt idx="1618">
                        <c:v>0.81</c:v>
                      </c:pt>
                      <c:pt idx="1619">
                        <c:v>0.81100000000000005</c:v>
                      </c:pt>
                      <c:pt idx="1620">
                        <c:v>0.81100000000000005</c:v>
                      </c:pt>
                      <c:pt idx="1621">
                        <c:v>0.81200000000000006</c:v>
                      </c:pt>
                      <c:pt idx="1622">
                        <c:v>0.81200000000000006</c:v>
                      </c:pt>
                      <c:pt idx="1623">
                        <c:v>0.81299999999999994</c:v>
                      </c:pt>
                      <c:pt idx="1624">
                        <c:v>0.81299999999999994</c:v>
                      </c:pt>
                      <c:pt idx="1625">
                        <c:v>0.81399999999999995</c:v>
                      </c:pt>
                      <c:pt idx="1626">
                        <c:v>0.81399999999999995</c:v>
                      </c:pt>
                      <c:pt idx="1627">
                        <c:v>0.81499999999999995</c:v>
                      </c:pt>
                      <c:pt idx="1628">
                        <c:v>0.81499999999999995</c:v>
                      </c:pt>
                      <c:pt idx="1629">
                        <c:v>0.81599999999999995</c:v>
                      </c:pt>
                      <c:pt idx="1630">
                        <c:v>0.81599999999999995</c:v>
                      </c:pt>
                      <c:pt idx="1631">
                        <c:v>0.81699999999999995</c:v>
                      </c:pt>
                      <c:pt idx="1632">
                        <c:v>0.81699999999999995</c:v>
                      </c:pt>
                      <c:pt idx="1633">
                        <c:v>0.81799999999999995</c:v>
                      </c:pt>
                      <c:pt idx="1634">
                        <c:v>0.81799999999999995</c:v>
                      </c:pt>
                      <c:pt idx="1635">
                        <c:v>0.81899999999999995</c:v>
                      </c:pt>
                      <c:pt idx="1636">
                        <c:v>0.81899999999999995</c:v>
                      </c:pt>
                      <c:pt idx="1637">
                        <c:v>0.82</c:v>
                      </c:pt>
                      <c:pt idx="1638">
                        <c:v>0.82</c:v>
                      </c:pt>
                      <c:pt idx="1639">
                        <c:v>0.82099999999999995</c:v>
                      </c:pt>
                      <c:pt idx="1640">
                        <c:v>0.82099999999999995</c:v>
                      </c:pt>
                      <c:pt idx="1641">
                        <c:v>0.82199999999999995</c:v>
                      </c:pt>
                      <c:pt idx="1642">
                        <c:v>0.82199999999999995</c:v>
                      </c:pt>
                      <c:pt idx="1643">
                        <c:v>0.82299999999999995</c:v>
                      </c:pt>
                      <c:pt idx="1644">
                        <c:v>0.82299999999999995</c:v>
                      </c:pt>
                      <c:pt idx="1645">
                        <c:v>0.82399999999999995</c:v>
                      </c:pt>
                      <c:pt idx="1646">
                        <c:v>0.82399999999999995</c:v>
                      </c:pt>
                      <c:pt idx="1647">
                        <c:v>0.82499999999999996</c:v>
                      </c:pt>
                      <c:pt idx="1648">
                        <c:v>0.82499999999999996</c:v>
                      </c:pt>
                      <c:pt idx="1649">
                        <c:v>0.82599999999999996</c:v>
                      </c:pt>
                      <c:pt idx="1650">
                        <c:v>0.82599999999999996</c:v>
                      </c:pt>
                      <c:pt idx="1651">
                        <c:v>0.82699999999999996</c:v>
                      </c:pt>
                      <c:pt idx="1652">
                        <c:v>0.82699999999999996</c:v>
                      </c:pt>
                      <c:pt idx="1653">
                        <c:v>0.82799999999999996</c:v>
                      </c:pt>
                      <c:pt idx="1654">
                        <c:v>0.82799999999999996</c:v>
                      </c:pt>
                      <c:pt idx="1655">
                        <c:v>0.82899999999999996</c:v>
                      </c:pt>
                      <c:pt idx="1656">
                        <c:v>0.82899999999999996</c:v>
                      </c:pt>
                      <c:pt idx="1657">
                        <c:v>0.83</c:v>
                      </c:pt>
                      <c:pt idx="1658">
                        <c:v>0.83</c:v>
                      </c:pt>
                      <c:pt idx="1659">
                        <c:v>0.83099999999999996</c:v>
                      </c:pt>
                      <c:pt idx="1660">
                        <c:v>0.83099999999999996</c:v>
                      </c:pt>
                      <c:pt idx="1661">
                        <c:v>0.83199999999999996</c:v>
                      </c:pt>
                      <c:pt idx="1662">
                        <c:v>0.83199999999999996</c:v>
                      </c:pt>
                      <c:pt idx="1663">
                        <c:v>0.83299999999999996</c:v>
                      </c:pt>
                      <c:pt idx="1664">
                        <c:v>0.83299999999999996</c:v>
                      </c:pt>
                      <c:pt idx="1665">
                        <c:v>0.83399999999999996</c:v>
                      </c:pt>
                      <c:pt idx="1666">
                        <c:v>0.83399999999999996</c:v>
                      </c:pt>
                      <c:pt idx="1667">
                        <c:v>0.83499999999999996</c:v>
                      </c:pt>
                      <c:pt idx="1668">
                        <c:v>0.83499999999999996</c:v>
                      </c:pt>
                      <c:pt idx="1669">
                        <c:v>0.83599999999999997</c:v>
                      </c:pt>
                      <c:pt idx="1670">
                        <c:v>0.83599999999999997</c:v>
                      </c:pt>
                      <c:pt idx="1671">
                        <c:v>0.83699999999999997</c:v>
                      </c:pt>
                      <c:pt idx="1672">
                        <c:v>0.83699999999999997</c:v>
                      </c:pt>
                      <c:pt idx="1673">
                        <c:v>0.83799999999999997</c:v>
                      </c:pt>
                      <c:pt idx="1674">
                        <c:v>0.83799999999999997</c:v>
                      </c:pt>
                      <c:pt idx="1675">
                        <c:v>0.83899999999999997</c:v>
                      </c:pt>
                      <c:pt idx="1676">
                        <c:v>0.83899999999999997</c:v>
                      </c:pt>
                      <c:pt idx="1677">
                        <c:v>0.84</c:v>
                      </c:pt>
                      <c:pt idx="1678">
                        <c:v>0.84</c:v>
                      </c:pt>
                      <c:pt idx="1679">
                        <c:v>0.84099999999999997</c:v>
                      </c:pt>
                      <c:pt idx="1680">
                        <c:v>0.84099999999999997</c:v>
                      </c:pt>
                      <c:pt idx="1681">
                        <c:v>0.84199999999999997</c:v>
                      </c:pt>
                      <c:pt idx="1682">
                        <c:v>0.84199999999999997</c:v>
                      </c:pt>
                      <c:pt idx="1683">
                        <c:v>0.84299999999999997</c:v>
                      </c:pt>
                      <c:pt idx="1684">
                        <c:v>0.84299999999999997</c:v>
                      </c:pt>
                      <c:pt idx="1685">
                        <c:v>0.84399999999999997</c:v>
                      </c:pt>
                      <c:pt idx="1686">
                        <c:v>0.84399999999999997</c:v>
                      </c:pt>
                      <c:pt idx="1687">
                        <c:v>0.84499999999999997</c:v>
                      </c:pt>
                      <c:pt idx="1688">
                        <c:v>0.84499999999999997</c:v>
                      </c:pt>
                      <c:pt idx="1689">
                        <c:v>0.84599999999999997</c:v>
                      </c:pt>
                      <c:pt idx="1690">
                        <c:v>0.84599999999999997</c:v>
                      </c:pt>
                      <c:pt idx="1691">
                        <c:v>0.84699999999999998</c:v>
                      </c:pt>
                      <c:pt idx="1692">
                        <c:v>0.84699999999999998</c:v>
                      </c:pt>
                      <c:pt idx="1693">
                        <c:v>0.84799999999999998</c:v>
                      </c:pt>
                      <c:pt idx="1694">
                        <c:v>0.84799999999999998</c:v>
                      </c:pt>
                      <c:pt idx="1695">
                        <c:v>0.84899999999999998</c:v>
                      </c:pt>
                      <c:pt idx="1696">
                        <c:v>0.84899999999999998</c:v>
                      </c:pt>
                      <c:pt idx="1697">
                        <c:v>0.85</c:v>
                      </c:pt>
                      <c:pt idx="1698">
                        <c:v>0.85</c:v>
                      </c:pt>
                      <c:pt idx="1699">
                        <c:v>0.85099999999999998</c:v>
                      </c:pt>
                      <c:pt idx="1700">
                        <c:v>0.85099999999999998</c:v>
                      </c:pt>
                      <c:pt idx="1701">
                        <c:v>0.85199999999999998</c:v>
                      </c:pt>
                      <c:pt idx="1702">
                        <c:v>0.85199999999999998</c:v>
                      </c:pt>
                      <c:pt idx="1703">
                        <c:v>0.85299999999999998</c:v>
                      </c:pt>
                      <c:pt idx="1704">
                        <c:v>0.85299999999999998</c:v>
                      </c:pt>
                      <c:pt idx="1705">
                        <c:v>0.85399999999999998</c:v>
                      </c:pt>
                      <c:pt idx="1706">
                        <c:v>0.85399999999999998</c:v>
                      </c:pt>
                      <c:pt idx="1707">
                        <c:v>0.85499999999999998</c:v>
                      </c:pt>
                      <c:pt idx="1708">
                        <c:v>0.85499999999999998</c:v>
                      </c:pt>
                      <c:pt idx="1709">
                        <c:v>0.85599999999999998</c:v>
                      </c:pt>
                      <c:pt idx="1710">
                        <c:v>0.85599999999999998</c:v>
                      </c:pt>
                      <c:pt idx="1711">
                        <c:v>0.85699999999999998</c:v>
                      </c:pt>
                      <c:pt idx="1712">
                        <c:v>0.85699999999999998</c:v>
                      </c:pt>
                      <c:pt idx="1713">
                        <c:v>0.85799999999999998</c:v>
                      </c:pt>
                      <c:pt idx="1714">
                        <c:v>0.85799999999999998</c:v>
                      </c:pt>
                      <c:pt idx="1715">
                        <c:v>0.85899999999999999</c:v>
                      </c:pt>
                      <c:pt idx="1716">
                        <c:v>0.85899999999999999</c:v>
                      </c:pt>
                      <c:pt idx="1717">
                        <c:v>0.86</c:v>
                      </c:pt>
                      <c:pt idx="1718">
                        <c:v>0.86</c:v>
                      </c:pt>
                      <c:pt idx="1719">
                        <c:v>0.86099999999999999</c:v>
                      </c:pt>
                      <c:pt idx="1720">
                        <c:v>0.86099999999999999</c:v>
                      </c:pt>
                      <c:pt idx="1721">
                        <c:v>0.86199999999999999</c:v>
                      </c:pt>
                      <c:pt idx="1722">
                        <c:v>0.86199999999999999</c:v>
                      </c:pt>
                      <c:pt idx="1723">
                        <c:v>0.86299999999999999</c:v>
                      </c:pt>
                      <c:pt idx="1724">
                        <c:v>0.86299999999999999</c:v>
                      </c:pt>
                      <c:pt idx="1725">
                        <c:v>0.86399999999999999</c:v>
                      </c:pt>
                      <c:pt idx="1726">
                        <c:v>0.86399999999999999</c:v>
                      </c:pt>
                      <c:pt idx="1727">
                        <c:v>0.86499999999999999</c:v>
                      </c:pt>
                      <c:pt idx="1728">
                        <c:v>0.86499999999999999</c:v>
                      </c:pt>
                      <c:pt idx="1729">
                        <c:v>0.86599999999999999</c:v>
                      </c:pt>
                      <c:pt idx="1730">
                        <c:v>0.86599999999999999</c:v>
                      </c:pt>
                      <c:pt idx="1731">
                        <c:v>0.86699999999999999</c:v>
                      </c:pt>
                      <c:pt idx="1732">
                        <c:v>0.86699999999999999</c:v>
                      </c:pt>
                      <c:pt idx="1733">
                        <c:v>0.86799999999999999</c:v>
                      </c:pt>
                      <c:pt idx="1734">
                        <c:v>0.86799999999999999</c:v>
                      </c:pt>
                      <c:pt idx="1735">
                        <c:v>0.86899999999999999</c:v>
                      </c:pt>
                      <c:pt idx="1736">
                        <c:v>0.86899999999999999</c:v>
                      </c:pt>
                      <c:pt idx="1737">
                        <c:v>0.87</c:v>
                      </c:pt>
                      <c:pt idx="1738">
                        <c:v>0.87</c:v>
                      </c:pt>
                      <c:pt idx="1739">
                        <c:v>0.871</c:v>
                      </c:pt>
                      <c:pt idx="1740">
                        <c:v>0.871</c:v>
                      </c:pt>
                      <c:pt idx="1741">
                        <c:v>0.872</c:v>
                      </c:pt>
                      <c:pt idx="1742">
                        <c:v>0.872</c:v>
                      </c:pt>
                      <c:pt idx="1743">
                        <c:v>0.873</c:v>
                      </c:pt>
                      <c:pt idx="1744">
                        <c:v>0.873</c:v>
                      </c:pt>
                      <c:pt idx="1745">
                        <c:v>0.874</c:v>
                      </c:pt>
                      <c:pt idx="1746">
                        <c:v>0.874</c:v>
                      </c:pt>
                      <c:pt idx="1747">
                        <c:v>0.875</c:v>
                      </c:pt>
                      <c:pt idx="1748">
                        <c:v>0.875</c:v>
                      </c:pt>
                      <c:pt idx="1749">
                        <c:v>0.876</c:v>
                      </c:pt>
                      <c:pt idx="1750">
                        <c:v>0.876</c:v>
                      </c:pt>
                      <c:pt idx="1751">
                        <c:v>0.877</c:v>
                      </c:pt>
                      <c:pt idx="1752">
                        <c:v>0.877</c:v>
                      </c:pt>
                      <c:pt idx="1753">
                        <c:v>0.878</c:v>
                      </c:pt>
                      <c:pt idx="1754">
                        <c:v>0.878</c:v>
                      </c:pt>
                      <c:pt idx="1755">
                        <c:v>0.879</c:v>
                      </c:pt>
                      <c:pt idx="1756">
                        <c:v>0.879</c:v>
                      </c:pt>
                      <c:pt idx="1757">
                        <c:v>0.88</c:v>
                      </c:pt>
                      <c:pt idx="1758">
                        <c:v>0.88</c:v>
                      </c:pt>
                      <c:pt idx="1759">
                        <c:v>0.88100000000000001</c:v>
                      </c:pt>
                      <c:pt idx="1760">
                        <c:v>0.88100000000000001</c:v>
                      </c:pt>
                      <c:pt idx="1761">
                        <c:v>0.88200000000000001</c:v>
                      </c:pt>
                      <c:pt idx="1762">
                        <c:v>0.88200000000000001</c:v>
                      </c:pt>
                      <c:pt idx="1763">
                        <c:v>0.88300000000000001</c:v>
                      </c:pt>
                      <c:pt idx="1764">
                        <c:v>0.88300000000000001</c:v>
                      </c:pt>
                      <c:pt idx="1765">
                        <c:v>0.88400000000000001</c:v>
                      </c:pt>
                      <c:pt idx="1766">
                        <c:v>0.88400000000000001</c:v>
                      </c:pt>
                      <c:pt idx="1767">
                        <c:v>0.88500000000000001</c:v>
                      </c:pt>
                      <c:pt idx="1768">
                        <c:v>0.88500000000000001</c:v>
                      </c:pt>
                      <c:pt idx="1769">
                        <c:v>0.88600000000000001</c:v>
                      </c:pt>
                      <c:pt idx="1770">
                        <c:v>0.88600000000000001</c:v>
                      </c:pt>
                      <c:pt idx="1771">
                        <c:v>0.88700000000000001</c:v>
                      </c:pt>
                      <c:pt idx="1772">
                        <c:v>0.88700000000000001</c:v>
                      </c:pt>
                      <c:pt idx="1773">
                        <c:v>0.88800000000000001</c:v>
                      </c:pt>
                      <c:pt idx="1774">
                        <c:v>0.88800000000000001</c:v>
                      </c:pt>
                      <c:pt idx="1775">
                        <c:v>0.88900000000000001</c:v>
                      </c:pt>
                      <c:pt idx="1776">
                        <c:v>0.88900000000000001</c:v>
                      </c:pt>
                      <c:pt idx="1777">
                        <c:v>0.89</c:v>
                      </c:pt>
                      <c:pt idx="1778">
                        <c:v>0.89</c:v>
                      </c:pt>
                      <c:pt idx="1779">
                        <c:v>0.89100000000000001</c:v>
                      </c:pt>
                      <c:pt idx="1780">
                        <c:v>0.89100000000000001</c:v>
                      </c:pt>
                      <c:pt idx="1781">
                        <c:v>0.89200000000000002</c:v>
                      </c:pt>
                      <c:pt idx="1782">
                        <c:v>0.89200000000000002</c:v>
                      </c:pt>
                      <c:pt idx="1783">
                        <c:v>0.89300000000000002</c:v>
                      </c:pt>
                      <c:pt idx="1784">
                        <c:v>0.89300000000000002</c:v>
                      </c:pt>
                      <c:pt idx="1785">
                        <c:v>0.89400000000000002</c:v>
                      </c:pt>
                      <c:pt idx="1786">
                        <c:v>0.89400000000000002</c:v>
                      </c:pt>
                      <c:pt idx="1787">
                        <c:v>0.89500000000000002</c:v>
                      </c:pt>
                      <c:pt idx="1788">
                        <c:v>0.89500000000000002</c:v>
                      </c:pt>
                      <c:pt idx="1789">
                        <c:v>0.89600000000000002</c:v>
                      </c:pt>
                      <c:pt idx="1790">
                        <c:v>0.89600000000000002</c:v>
                      </c:pt>
                      <c:pt idx="1791">
                        <c:v>0.89700000000000002</c:v>
                      </c:pt>
                      <c:pt idx="1792">
                        <c:v>0.89700000000000002</c:v>
                      </c:pt>
                      <c:pt idx="1793">
                        <c:v>0.89800000000000002</c:v>
                      </c:pt>
                      <c:pt idx="1794">
                        <c:v>0.89800000000000002</c:v>
                      </c:pt>
                      <c:pt idx="1795">
                        <c:v>0.89900000000000002</c:v>
                      </c:pt>
                      <c:pt idx="1796">
                        <c:v>0.89900000000000002</c:v>
                      </c:pt>
                      <c:pt idx="1797">
                        <c:v>0.9</c:v>
                      </c:pt>
                      <c:pt idx="1798">
                        <c:v>0.9</c:v>
                      </c:pt>
                      <c:pt idx="1799">
                        <c:v>0.90100000000000002</c:v>
                      </c:pt>
                      <c:pt idx="1800">
                        <c:v>0.90100000000000002</c:v>
                      </c:pt>
                      <c:pt idx="1801">
                        <c:v>0.90200000000000002</c:v>
                      </c:pt>
                      <c:pt idx="1802">
                        <c:v>0.90200000000000002</c:v>
                      </c:pt>
                      <c:pt idx="1803">
                        <c:v>0.90300000000000002</c:v>
                      </c:pt>
                      <c:pt idx="1804">
                        <c:v>0.90300000000000002</c:v>
                      </c:pt>
                      <c:pt idx="1805">
                        <c:v>0.90400000000000003</c:v>
                      </c:pt>
                      <c:pt idx="1806">
                        <c:v>0.90400000000000003</c:v>
                      </c:pt>
                      <c:pt idx="1807">
                        <c:v>0.90500000000000003</c:v>
                      </c:pt>
                      <c:pt idx="1808">
                        <c:v>0.90500000000000003</c:v>
                      </c:pt>
                      <c:pt idx="1809">
                        <c:v>0.90600000000000003</c:v>
                      </c:pt>
                      <c:pt idx="1810">
                        <c:v>0.90600000000000003</c:v>
                      </c:pt>
                      <c:pt idx="1811">
                        <c:v>0.90700000000000003</c:v>
                      </c:pt>
                      <c:pt idx="1812">
                        <c:v>0.90700000000000003</c:v>
                      </c:pt>
                      <c:pt idx="1813">
                        <c:v>0.90800000000000003</c:v>
                      </c:pt>
                      <c:pt idx="1814">
                        <c:v>0.90800000000000003</c:v>
                      </c:pt>
                      <c:pt idx="1815">
                        <c:v>0.90900000000000003</c:v>
                      </c:pt>
                      <c:pt idx="1816">
                        <c:v>0.90900000000000003</c:v>
                      </c:pt>
                      <c:pt idx="1817">
                        <c:v>0.91</c:v>
                      </c:pt>
                      <c:pt idx="1818">
                        <c:v>0.91</c:v>
                      </c:pt>
                      <c:pt idx="1819">
                        <c:v>0.91100000000000003</c:v>
                      </c:pt>
                      <c:pt idx="1820">
                        <c:v>0.91100000000000003</c:v>
                      </c:pt>
                      <c:pt idx="1821">
                        <c:v>0.91200000000000003</c:v>
                      </c:pt>
                      <c:pt idx="1822">
                        <c:v>0.91200000000000003</c:v>
                      </c:pt>
                      <c:pt idx="1823">
                        <c:v>0.91300000000000003</c:v>
                      </c:pt>
                      <c:pt idx="1824">
                        <c:v>0.91300000000000003</c:v>
                      </c:pt>
                      <c:pt idx="1825">
                        <c:v>0.91400000000000003</c:v>
                      </c:pt>
                      <c:pt idx="1826">
                        <c:v>0.91400000000000003</c:v>
                      </c:pt>
                      <c:pt idx="1827">
                        <c:v>0.91500000000000004</c:v>
                      </c:pt>
                      <c:pt idx="1828">
                        <c:v>0.91500000000000004</c:v>
                      </c:pt>
                      <c:pt idx="1829">
                        <c:v>0.91600000000000004</c:v>
                      </c:pt>
                      <c:pt idx="1830">
                        <c:v>0.91600000000000004</c:v>
                      </c:pt>
                      <c:pt idx="1831">
                        <c:v>0.91700000000000004</c:v>
                      </c:pt>
                      <c:pt idx="1832">
                        <c:v>0.91700000000000004</c:v>
                      </c:pt>
                      <c:pt idx="1833">
                        <c:v>0.91800000000000004</c:v>
                      </c:pt>
                      <c:pt idx="1834">
                        <c:v>0.91800000000000004</c:v>
                      </c:pt>
                      <c:pt idx="1835">
                        <c:v>0.91900000000000004</c:v>
                      </c:pt>
                      <c:pt idx="1836">
                        <c:v>0.91900000000000004</c:v>
                      </c:pt>
                      <c:pt idx="1837">
                        <c:v>0.92</c:v>
                      </c:pt>
                      <c:pt idx="1838">
                        <c:v>0.92</c:v>
                      </c:pt>
                      <c:pt idx="1839">
                        <c:v>0.92100000000000004</c:v>
                      </c:pt>
                      <c:pt idx="1840">
                        <c:v>0.92100000000000004</c:v>
                      </c:pt>
                      <c:pt idx="1841">
                        <c:v>0.92200000000000004</c:v>
                      </c:pt>
                      <c:pt idx="1842">
                        <c:v>0.92200000000000004</c:v>
                      </c:pt>
                      <c:pt idx="1843">
                        <c:v>0.92300000000000004</c:v>
                      </c:pt>
                      <c:pt idx="1844">
                        <c:v>0.92300000000000004</c:v>
                      </c:pt>
                      <c:pt idx="1845">
                        <c:v>0.92400000000000004</c:v>
                      </c:pt>
                      <c:pt idx="1846">
                        <c:v>0.92400000000000004</c:v>
                      </c:pt>
                      <c:pt idx="1847">
                        <c:v>0.92500000000000004</c:v>
                      </c:pt>
                      <c:pt idx="1848">
                        <c:v>0.92500000000000004</c:v>
                      </c:pt>
                      <c:pt idx="1849">
                        <c:v>0.92600000000000005</c:v>
                      </c:pt>
                      <c:pt idx="1850">
                        <c:v>0.92600000000000005</c:v>
                      </c:pt>
                      <c:pt idx="1851">
                        <c:v>0.92700000000000005</c:v>
                      </c:pt>
                      <c:pt idx="1852">
                        <c:v>0.92700000000000005</c:v>
                      </c:pt>
                      <c:pt idx="1853">
                        <c:v>0.92800000000000005</c:v>
                      </c:pt>
                      <c:pt idx="1854">
                        <c:v>0.92800000000000005</c:v>
                      </c:pt>
                      <c:pt idx="1855">
                        <c:v>0.92900000000000005</c:v>
                      </c:pt>
                      <c:pt idx="1856">
                        <c:v>0.92900000000000005</c:v>
                      </c:pt>
                      <c:pt idx="1857">
                        <c:v>0.93</c:v>
                      </c:pt>
                      <c:pt idx="1858">
                        <c:v>0.93</c:v>
                      </c:pt>
                      <c:pt idx="1859">
                        <c:v>0.93100000000000005</c:v>
                      </c:pt>
                      <c:pt idx="1860">
                        <c:v>0.93100000000000005</c:v>
                      </c:pt>
                      <c:pt idx="1861">
                        <c:v>0.93200000000000005</c:v>
                      </c:pt>
                      <c:pt idx="1862">
                        <c:v>0.93200000000000005</c:v>
                      </c:pt>
                      <c:pt idx="1863">
                        <c:v>0.93300000000000005</c:v>
                      </c:pt>
                      <c:pt idx="1864">
                        <c:v>0.93300000000000005</c:v>
                      </c:pt>
                      <c:pt idx="1865">
                        <c:v>0.93400000000000005</c:v>
                      </c:pt>
                      <c:pt idx="1866">
                        <c:v>0.93400000000000005</c:v>
                      </c:pt>
                      <c:pt idx="1867">
                        <c:v>0.93500000000000005</c:v>
                      </c:pt>
                      <c:pt idx="1868">
                        <c:v>0.93500000000000005</c:v>
                      </c:pt>
                      <c:pt idx="1869">
                        <c:v>0.93600000000000005</c:v>
                      </c:pt>
                      <c:pt idx="1870">
                        <c:v>0.93600000000000005</c:v>
                      </c:pt>
                      <c:pt idx="1871">
                        <c:v>0.93700000000000006</c:v>
                      </c:pt>
                      <c:pt idx="1872">
                        <c:v>0.93700000000000006</c:v>
                      </c:pt>
                      <c:pt idx="1873">
                        <c:v>0.93799999999999994</c:v>
                      </c:pt>
                      <c:pt idx="1874">
                        <c:v>0.93799999999999994</c:v>
                      </c:pt>
                      <c:pt idx="1875">
                        <c:v>0.93899999999999995</c:v>
                      </c:pt>
                      <c:pt idx="1876">
                        <c:v>0.93899999999999995</c:v>
                      </c:pt>
                      <c:pt idx="1877">
                        <c:v>0.94</c:v>
                      </c:pt>
                      <c:pt idx="1878">
                        <c:v>0.94</c:v>
                      </c:pt>
                      <c:pt idx="1879">
                        <c:v>0.94099999999999995</c:v>
                      </c:pt>
                      <c:pt idx="1880">
                        <c:v>0.94099999999999995</c:v>
                      </c:pt>
                      <c:pt idx="1881">
                        <c:v>0.94199999999999995</c:v>
                      </c:pt>
                      <c:pt idx="1882">
                        <c:v>0.94199999999999995</c:v>
                      </c:pt>
                      <c:pt idx="1883">
                        <c:v>0.94299999999999995</c:v>
                      </c:pt>
                      <c:pt idx="1884">
                        <c:v>0.94299999999999995</c:v>
                      </c:pt>
                      <c:pt idx="1885">
                        <c:v>0.94399999999999995</c:v>
                      </c:pt>
                      <c:pt idx="1886">
                        <c:v>0.94399999999999995</c:v>
                      </c:pt>
                      <c:pt idx="1887">
                        <c:v>0.94499999999999995</c:v>
                      </c:pt>
                      <c:pt idx="1888">
                        <c:v>0.94499999999999995</c:v>
                      </c:pt>
                      <c:pt idx="1889">
                        <c:v>0.94599999999999995</c:v>
                      </c:pt>
                      <c:pt idx="1890">
                        <c:v>0.94599999999999995</c:v>
                      </c:pt>
                      <c:pt idx="1891">
                        <c:v>0.94699999999999995</c:v>
                      </c:pt>
                      <c:pt idx="1892">
                        <c:v>0.94699999999999995</c:v>
                      </c:pt>
                      <c:pt idx="1893">
                        <c:v>0.94799999999999995</c:v>
                      </c:pt>
                      <c:pt idx="1894">
                        <c:v>0.94799999999999995</c:v>
                      </c:pt>
                      <c:pt idx="1895">
                        <c:v>0.94899999999999995</c:v>
                      </c:pt>
                      <c:pt idx="1896">
                        <c:v>0.94899999999999995</c:v>
                      </c:pt>
                      <c:pt idx="1897">
                        <c:v>0.95</c:v>
                      </c:pt>
                      <c:pt idx="1898">
                        <c:v>0.95</c:v>
                      </c:pt>
                      <c:pt idx="1899">
                        <c:v>0.95099999999999996</c:v>
                      </c:pt>
                      <c:pt idx="1900">
                        <c:v>0.95099999999999996</c:v>
                      </c:pt>
                      <c:pt idx="1901">
                        <c:v>0.95199999999999996</c:v>
                      </c:pt>
                      <c:pt idx="1902">
                        <c:v>0.95199999999999996</c:v>
                      </c:pt>
                      <c:pt idx="1903">
                        <c:v>0.95299999999999996</c:v>
                      </c:pt>
                      <c:pt idx="1904">
                        <c:v>0.95299999999999996</c:v>
                      </c:pt>
                      <c:pt idx="1905">
                        <c:v>0.95399999999999996</c:v>
                      </c:pt>
                      <c:pt idx="1906">
                        <c:v>0.95399999999999996</c:v>
                      </c:pt>
                      <c:pt idx="1907">
                        <c:v>0.95499999999999996</c:v>
                      </c:pt>
                      <c:pt idx="1908">
                        <c:v>0.95499999999999996</c:v>
                      </c:pt>
                      <c:pt idx="1909">
                        <c:v>0.95599999999999996</c:v>
                      </c:pt>
                      <c:pt idx="1910">
                        <c:v>0.95599999999999996</c:v>
                      </c:pt>
                      <c:pt idx="1911">
                        <c:v>0.95699999999999996</c:v>
                      </c:pt>
                      <c:pt idx="1912">
                        <c:v>0.95699999999999996</c:v>
                      </c:pt>
                      <c:pt idx="1913">
                        <c:v>0.95799999999999996</c:v>
                      </c:pt>
                      <c:pt idx="1914">
                        <c:v>0.95799999999999996</c:v>
                      </c:pt>
                      <c:pt idx="1915">
                        <c:v>0.95899999999999996</c:v>
                      </c:pt>
                      <c:pt idx="1916">
                        <c:v>0.95899999999999996</c:v>
                      </c:pt>
                      <c:pt idx="1917">
                        <c:v>0.96</c:v>
                      </c:pt>
                      <c:pt idx="1918">
                        <c:v>0.96</c:v>
                      </c:pt>
                      <c:pt idx="1919">
                        <c:v>0.96099999999999997</c:v>
                      </c:pt>
                      <c:pt idx="1920">
                        <c:v>0.96099999999999997</c:v>
                      </c:pt>
                      <c:pt idx="1921">
                        <c:v>0.96199999999999997</c:v>
                      </c:pt>
                      <c:pt idx="1922">
                        <c:v>0.96199999999999997</c:v>
                      </c:pt>
                      <c:pt idx="1923">
                        <c:v>0.96299999999999997</c:v>
                      </c:pt>
                      <c:pt idx="1924">
                        <c:v>0.96299999999999997</c:v>
                      </c:pt>
                      <c:pt idx="1925">
                        <c:v>0.96399999999999997</c:v>
                      </c:pt>
                      <c:pt idx="1926">
                        <c:v>0.96399999999999997</c:v>
                      </c:pt>
                      <c:pt idx="1927">
                        <c:v>0.96499999999999997</c:v>
                      </c:pt>
                      <c:pt idx="1928">
                        <c:v>0.96499999999999997</c:v>
                      </c:pt>
                      <c:pt idx="1929">
                        <c:v>0.96599999999999997</c:v>
                      </c:pt>
                      <c:pt idx="1930">
                        <c:v>0.96599999999999997</c:v>
                      </c:pt>
                      <c:pt idx="1931">
                        <c:v>0.96699999999999997</c:v>
                      </c:pt>
                      <c:pt idx="1932">
                        <c:v>0.96699999999999997</c:v>
                      </c:pt>
                      <c:pt idx="1933">
                        <c:v>0.96799999999999997</c:v>
                      </c:pt>
                      <c:pt idx="1934">
                        <c:v>0.96799999999999997</c:v>
                      </c:pt>
                      <c:pt idx="1935">
                        <c:v>0.96899999999999997</c:v>
                      </c:pt>
                      <c:pt idx="1936">
                        <c:v>0.96899999999999997</c:v>
                      </c:pt>
                      <c:pt idx="1937">
                        <c:v>0.97</c:v>
                      </c:pt>
                      <c:pt idx="1938">
                        <c:v>0.97</c:v>
                      </c:pt>
                      <c:pt idx="1939">
                        <c:v>0.97099999999999997</c:v>
                      </c:pt>
                      <c:pt idx="1940">
                        <c:v>0.97099999999999997</c:v>
                      </c:pt>
                      <c:pt idx="1941">
                        <c:v>0.97199999999999998</c:v>
                      </c:pt>
                      <c:pt idx="1942">
                        <c:v>0.97199999999999998</c:v>
                      </c:pt>
                      <c:pt idx="1943">
                        <c:v>0.97299999999999998</c:v>
                      </c:pt>
                      <c:pt idx="1944">
                        <c:v>0.97299999999999998</c:v>
                      </c:pt>
                      <c:pt idx="1945">
                        <c:v>0.97399999999999998</c:v>
                      </c:pt>
                      <c:pt idx="1946">
                        <c:v>0.97399999999999998</c:v>
                      </c:pt>
                      <c:pt idx="1947">
                        <c:v>0.97499999999999998</c:v>
                      </c:pt>
                      <c:pt idx="1948">
                        <c:v>0.97499999999999998</c:v>
                      </c:pt>
                      <c:pt idx="1949">
                        <c:v>0.97599999999999998</c:v>
                      </c:pt>
                      <c:pt idx="1950">
                        <c:v>0.97599999999999998</c:v>
                      </c:pt>
                      <c:pt idx="1951">
                        <c:v>0.97699999999999998</c:v>
                      </c:pt>
                      <c:pt idx="1952">
                        <c:v>0.97699999999999998</c:v>
                      </c:pt>
                      <c:pt idx="1953">
                        <c:v>0.97799999999999998</c:v>
                      </c:pt>
                      <c:pt idx="1954">
                        <c:v>0.97799999999999998</c:v>
                      </c:pt>
                      <c:pt idx="1955">
                        <c:v>0.97899999999999998</c:v>
                      </c:pt>
                      <c:pt idx="1956">
                        <c:v>0.97899999999999998</c:v>
                      </c:pt>
                      <c:pt idx="1957">
                        <c:v>0.98</c:v>
                      </c:pt>
                      <c:pt idx="1958">
                        <c:v>0.98</c:v>
                      </c:pt>
                      <c:pt idx="1959">
                        <c:v>0.98099999999999998</c:v>
                      </c:pt>
                      <c:pt idx="1960">
                        <c:v>0.98099999999999998</c:v>
                      </c:pt>
                      <c:pt idx="1961">
                        <c:v>0.98199999999999998</c:v>
                      </c:pt>
                      <c:pt idx="1962">
                        <c:v>0.98199999999999998</c:v>
                      </c:pt>
                      <c:pt idx="1963">
                        <c:v>0.98299999999999998</c:v>
                      </c:pt>
                      <c:pt idx="1964">
                        <c:v>0.98299999999999998</c:v>
                      </c:pt>
                      <c:pt idx="1965">
                        <c:v>0.98399999999999999</c:v>
                      </c:pt>
                      <c:pt idx="1966">
                        <c:v>0.98399999999999999</c:v>
                      </c:pt>
                      <c:pt idx="1967">
                        <c:v>0.98499999999999999</c:v>
                      </c:pt>
                      <c:pt idx="1968">
                        <c:v>0.98499999999999999</c:v>
                      </c:pt>
                      <c:pt idx="1969">
                        <c:v>0.98599999999999999</c:v>
                      </c:pt>
                      <c:pt idx="1970">
                        <c:v>0.98599999999999999</c:v>
                      </c:pt>
                      <c:pt idx="1971">
                        <c:v>0.98699999999999999</c:v>
                      </c:pt>
                      <c:pt idx="1972">
                        <c:v>0.98699999999999999</c:v>
                      </c:pt>
                      <c:pt idx="1973">
                        <c:v>0.98799999999999999</c:v>
                      </c:pt>
                      <c:pt idx="1974">
                        <c:v>0.98799999999999999</c:v>
                      </c:pt>
                      <c:pt idx="1975">
                        <c:v>0.98899999999999999</c:v>
                      </c:pt>
                      <c:pt idx="1976">
                        <c:v>0.98899999999999999</c:v>
                      </c:pt>
                      <c:pt idx="1977">
                        <c:v>0.99</c:v>
                      </c:pt>
                      <c:pt idx="1978">
                        <c:v>0.99</c:v>
                      </c:pt>
                      <c:pt idx="1979">
                        <c:v>0.99099999999999999</c:v>
                      </c:pt>
                      <c:pt idx="1980">
                        <c:v>0.99099999999999999</c:v>
                      </c:pt>
                      <c:pt idx="1981">
                        <c:v>0.99199999999999999</c:v>
                      </c:pt>
                      <c:pt idx="1982">
                        <c:v>0.99199999999999999</c:v>
                      </c:pt>
                      <c:pt idx="1983">
                        <c:v>0.99299999999999999</c:v>
                      </c:pt>
                      <c:pt idx="1984">
                        <c:v>0.99299999999999999</c:v>
                      </c:pt>
                      <c:pt idx="1985">
                        <c:v>0.99399999999999999</c:v>
                      </c:pt>
                      <c:pt idx="1986">
                        <c:v>0.99399999999999999</c:v>
                      </c:pt>
                      <c:pt idx="1987">
                        <c:v>0.995</c:v>
                      </c:pt>
                      <c:pt idx="1988">
                        <c:v>0.995</c:v>
                      </c:pt>
                      <c:pt idx="1989">
                        <c:v>0.996</c:v>
                      </c:pt>
                      <c:pt idx="1990">
                        <c:v>0.996</c:v>
                      </c:pt>
                      <c:pt idx="1991">
                        <c:v>0.997</c:v>
                      </c:pt>
                      <c:pt idx="1992">
                        <c:v>0.997</c:v>
                      </c:pt>
                      <c:pt idx="1993">
                        <c:v>0.998</c:v>
                      </c:pt>
                      <c:pt idx="1994">
                        <c:v>0.998</c:v>
                      </c:pt>
                      <c:pt idx="1995">
                        <c:v>0.999</c:v>
                      </c:pt>
                      <c:pt idx="1996">
                        <c:v>0.999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1.0009999999999999</c:v>
                      </c:pt>
                      <c:pt idx="2000">
                        <c:v>1.0009999999999999</c:v>
                      </c:pt>
                      <c:pt idx="2001">
                        <c:v>1.002</c:v>
                      </c:pt>
                      <c:pt idx="2002">
                        <c:v>1.002</c:v>
                      </c:pt>
                      <c:pt idx="2003">
                        <c:v>1.0029999999999999</c:v>
                      </c:pt>
                      <c:pt idx="2004">
                        <c:v>1.0029999999999999</c:v>
                      </c:pt>
                      <c:pt idx="2005">
                        <c:v>1.004</c:v>
                      </c:pt>
                      <c:pt idx="2006">
                        <c:v>1.004</c:v>
                      </c:pt>
                      <c:pt idx="2007">
                        <c:v>1.0049999999999999</c:v>
                      </c:pt>
                      <c:pt idx="2008">
                        <c:v>1.0049999999999999</c:v>
                      </c:pt>
                      <c:pt idx="2009">
                        <c:v>1.006</c:v>
                      </c:pt>
                      <c:pt idx="2010">
                        <c:v>1.006</c:v>
                      </c:pt>
                      <c:pt idx="2011">
                        <c:v>1.0069999999999999</c:v>
                      </c:pt>
                      <c:pt idx="2012">
                        <c:v>1.0069999999999999</c:v>
                      </c:pt>
                      <c:pt idx="2013">
                        <c:v>1.008</c:v>
                      </c:pt>
                      <c:pt idx="2014">
                        <c:v>1.008</c:v>
                      </c:pt>
                      <c:pt idx="2015">
                        <c:v>1.0089999999999999</c:v>
                      </c:pt>
                      <c:pt idx="2016">
                        <c:v>1.0089999999999999</c:v>
                      </c:pt>
                      <c:pt idx="2017">
                        <c:v>1.01</c:v>
                      </c:pt>
                      <c:pt idx="2018">
                        <c:v>1.01</c:v>
                      </c:pt>
                      <c:pt idx="2019">
                        <c:v>1.0109999999999999</c:v>
                      </c:pt>
                      <c:pt idx="2020">
                        <c:v>1.0109999999999999</c:v>
                      </c:pt>
                      <c:pt idx="2021">
                        <c:v>1.012</c:v>
                      </c:pt>
                      <c:pt idx="2022">
                        <c:v>1.012</c:v>
                      </c:pt>
                      <c:pt idx="2023">
                        <c:v>1.0129999999999999</c:v>
                      </c:pt>
                      <c:pt idx="2024">
                        <c:v>1.0129999999999999</c:v>
                      </c:pt>
                      <c:pt idx="2025">
                        <c:v>1.014</c:v>
                      </c:pt>
                      <c:pt idx="2026">
                        <c:v>1.014</c:v>
                      </c:pt>
                      <c:pt idx="2027">
                        <c:v>1.0149999999999999</c:v>
                      </c:pt>
                      <c:pt idx="2028">
                        <c:v>1.0149999999999999</c:v>
                      </c:pt>
                      <c:pt idx="2029">
                        <c:v>1.016</c:v>
                      </c:pt>
                      <c:pt idx="2030">
                        <c:v>1.016</c:v>
                      </c:pt>
                      <c:pt idx="2031">
                        <c:v>1.0169999999999999</c:v>
                      </c:pt>
                      <c:pt idx="2032">
                        <c:v>1.0169999999999999</c:v>
                      </c:pt>
                      <c:pt idx="2033">
                        <c:v>1.018</c:v>
                      </c:pt>
                      <c:pt idx="2034">
                        <c:v>1.018</c:v>
                      </c:pt>
                      <c:pt idx="2035">
                        <c:v>1.0189999999999999</c:v>
                      </c:pt>
                      <c:pt idx="2036">
                        <c:v>1.0189999999999999</c:v>
                      </c:pt>
                      <c:pt idx="2037">
                        <c:v>1.02</c:v>
                      </c:pt>
                      <c:pt idx="2038">
                        <c:v>1.02</c:v>
                      </c:pt>
                      <c:pt idx="2039">
                        <c:v>1.0209999999999999</c:v>
                      </c:pt>
                      <c:pt idx="2040">
                        <c:v>1.0209999999999999</c:v>
                      </c:pt>
                      <c:pt idx="2041">
                        <c:v>1.022</c:v>
                      </c:pt>
                      <c:pt idx="2042">
                        <c:v>1.022</c:v>
                      </c:pt>
                      <c:pt idx="2043">
                        <c:v>1.0229999999999999</c:v>
                      </c:pt>
                      <c:pt idx="2044">
                        <c:v>1.0229999999999999</c:v>
                      </c:pt>
                      <c:pt idx="2045">
                        <c:v>1.024</c:v>
                      </c:pt>
                      <c:pt idx="2046">
                        <c:v>1.024</c:v>
                      </c:pt>
                      <c:pt idx="2047">
                        <c:v>1.0249999999999999</c:v>
                      </c:pt>
                      <c:pt idx="2048">
                        <c:v>1.0249999999999999</c:v>
                      </c:pt>
                      <c:pt idx="2049">
                        <c:v>1.026</c:v>
                      </c:pt>
                      <c:pt idx="2050">
                        <c:v>1.026</c:v>
                      </c:pt>
                      <c:pt idx="2051">
                        <c:v>1.0269999999999999</c:v>
                      </c:pt>
                      <c:pt idx="2052">
                        <c:v>1.0269999999999999</c:v>
                      </c:pt>
                      <c:pt idx="2053">
                        <c:v>1.028</c:v>
                      </c:pt>
                      <c:pt idx="2054">
                        <c:v>1.028</c:v>
                      </c:pt>
                      <c:pt idx="2055">
                        <c:v>1.0289999999999999</c:v>
                      </c:pt>
                      <c:pt idx="2056">
                        <c:v>1.0289999999999999</c:v>
                      </c:pt>
                      <c:pt idx="2057">
                        <c:v>1.03</c:v>
                      </c:pt>
                      <c:pt idx="2058">
                        <c:v>1.03</c:v>
                      </c:pt>
                      <c:pt idx="2059">
                        <c:v>1.0309999999999999</c:v>
                      </c:pt>
                      <c:pt idx="2060">
                        <c:v>1.0309999999999999</c:v>
                      </c:pt>
                      <c:pt idx="2061">
                        <c:v>1.032</c:v>
                      </c:pt>
                      <c:pt idx="2062">
                        <c:v>1.032</c:v>
                      </c:pt>
                      <c:pt idx="2063">
                        <c:v>1.0329999999999999</c:v>
                      </c:pt>
                      <c:pt idx="2064">
                        <c:v>1.0329999999999999</c:v>
                      </c:pt>
                      <c:pt idx="2065">
                        <c:v>1.034</c:v>
                      </c:pt>
                      <c:pt idx="2066">
                        <c:v>1.034</c:v>
                      </c:pt>
                      <c:pt idx="2067">
                        <c:v>1.0349999999999999</c:v>
                      </c:pt>
                      <c:pt idx="2068">
                        <c:v>1.0349999999999999</c:v>
                      </c:pt>
                      <c:pt idx="2069">
                        <c:v>1.036</c:v>
                      </c:pt>
                      <c:pt idx="2070">
                        <c:v>1.036</c:v>
                      </c:pt>
                      <c:pt idx="2071">
                        <c:v>1.0369999999999999</c:v>
                      </c:pt>
                      <c:pt idx="2072">
                        <c:v>1.0369999999999999</c:v>
                      </c:pt>
                      <c:pt idx="2073">
                        <c:v>1.038</c:v>
                      </c:pt>
                      <c:pt idx="2074">
                        <c:v>1.038</c:v>
                      </c:pt>
                      <c:pt idx="2075">
                        <c:v>1.0389999999999999</c:v>
                      </c:pt>
                      <c:pt idx="2076">
                        <c:v>1.0389999999999999</c:v>
                      </c:pt>
                      <c:pt idx="2077">
                        <c:v>1.04</c:v>
                      </c:pt>
                      <c:pt idx="2078">
                        <c:v>1.04</c:v>
                      </c:pt>
                      <c:pt idx="2079">
                        <c:v>1.0409999999999999</c:v>
                      </c:pt>
                      <c:pt idx="2080">
                        <c:v>1.0409999999999999</c:v>
                      </c:pt>
                      <c:pt idx="2081">
                        <c:v>1.042</c:v>
                      </c:pt>
                      <c:pt idx="2082">
                        <c:v>1.042</c:v>
                      </c:pt>
                      <c:pt idx="2083">
                        <c:v>1.0429999999999999</c:v>
                      </c:pt>
                      <c:pt idx="2084">
                        <c:v>1.0429999999999999</c:v>
                      </c:pt>
                      <c:pt idx="2085">
                        <c:v>1.044</c:v>
                      </c:pt>
                      <c:pt idx="2086">
                        <c:v>1.044</c:v>
                      </c:pt>
                      <c:pt idx="2087">
                        <c:v>1.0449999999999999</c:v>
                      </c:pt>
                      <c:pt idx="2088">
                        <c:v>1.0449999999999999</c:v>
                      </c:pt>
                      <c:pt idx="2089">
                        <c:v>1.046</c:v>
                      </c:pt>
                      <c:pt idx="2090">
                        <c:v>1.046</c:v>
                      </c:pt>
                      <c:pt idx="2091">
                        <c:v>1.0469999999999999</c:v>
                      </c:pt>
                      <c:pt idx="2092">
                        <c:v>1.0469999999999999</c:v>
                      </c:pt>
                      <c:pt idx="2093">
                        <c:v>1.048</c:v>
                      </c:pt>
                      <c:pt idx="2094">
                        <c:v>1.048</c:v>
                      </c:pt>
                      <c:pt idx="2095">
                        <c:v>1.0489999999999999</c:v>
                      </c:pt>
                      <c:pt idx="2096">
                        <c:v>1.0489999999999999</c:v>
                      </c:pt>
                      <c:pt idx="2097">
                        <c:v>1.05</c:v>
                      </c:pt>
                      <c:pt idx="2098">
                        <c:v>1.05</c:v>
                      </c:pt>
                      <c:pt idx="2099">
                        <c:v>1.0509999999999999</c:v>
                      </c:pt>
                      <c:pt idx="2100">
                        <c:v>1.0509999999999999</c:v>
                      </c:pt>
                      <c:pt idx="2101">
                        <c:v>1.052</c:v>
                      </c:pt>
                      <c:pt idx="2102">
                        <c:v>1.052</c:v>
                      </c:pt>
                      <c:pt idx="2103">
                        <c:v>1.0529999999999999</c:v>
                      </c:pt>
                      <c:pt idx="2104">
                        <c:v>1.0529999999999999</c:v>
                      </c:pt>
                      <c:pt idx="2105">
                        <c:v>1.054</c:v>
                      </c:pt>
                      <c:pt idx="2106">
                        <c:v>1.054</c:v>
                      </c:pt>
                      <c:pt idx="2107">
                        <c:v>1.0549999999999999</c:v>
                      </c:pt>
                      <c:pt idx="2108">
                        <c:v>1.0549999999999999</c:v>
                      </c:pt>
                      <c:pt idx="2109">
                        <c:v>1.056</c:v>
                      </c:pt>
                      <c:pt idx="2110">
                        <c:v>1.056</c:v>
                      </c:pt>
                      <c:pt idx="2111">
                        <c:v>1.0569999999999999</c:v>
                      </c:pt>
                      <c:pt idx="2112">
                        <c:v>1.0569999999999999</c:v>
                      </c:pt>
                      <c:pt idx="2113">
                        <c:v>1.0580000000000001</c:v>
                      </c:pt>
                      <c:pt idx="2114">
                        <c:v>1.0580000000000001</c:v>
                      </c:pt>
                      <c:pt idx="2115">
                        <c:v>1.0589999999999999</c:v>
                      </c:pt>
                      <c:pt idx="2116">
                        <c:v>1.0589999999999999</c:v>
                      </c:pt>
                      <c:pt idx="2117">
                        <c:v>1.06</c:v>
                      </c:pt>
                      <c:pt idx="2118">
                        <c:v>1.06</c:v>
                      </c:pt>
                      <c:pt idx="2119">
                        <c:v>1.0609999999999999</c:v>
                      </c:pt>
                      <c:pt idx="2120">
                        <c:v>1.0609999999999999</c:v>
                      </c:pt>
                      <c:pt idx="2121">
                        <c:v>1.0620000000000001</c:v>
                      </c:pt>
                      <c:pt idx="2122">
                        <c:v>1.0620000000000001</c:v>
                      </c:pt>
                      <c:pt idx="2123">
                        <c:v>1.0629999999999999</c:v>
                      </c:pt>
                      <c:pt idx="2124">
                        <c:v>1.0629999999999999</c:v>
                      </c:pt>
                      <c:pt idx="2125">
                        <c:v>1.0640000000000001</c:v>
                      </c:pt>
                      <c:pt idx="2126">
                        <c:v>1.0640000000000001</c:v>
                      </c:pt>
                      <c:pt idx="2127">
                        <c:v>1.0649999999999999</c:v>
                      </c:pt>
                      <c:pt idx="2128">
                        <c:v>1.0649999999999999</c:v>
                      </c:pt>
                      <c:pt idx="2129">
                        <c:v>1.0660000000000001</c:v>
                      </c:pt>
                      <c:pt idx="2130">
                        <c:v>1.0660000000000001</c:v>
                      </c:pt>
                      <c:pt idx="2131">
                        <c:v>1.0669999999999999</c:v>
                      </c:pt>
                      <c:pt idx="2132">
                        <c:v>1.0669999999999999</c:v>
                      </c:pt>
                      <c:pt idx="2133">
                        <c:v>1.0680000000000001</c:v>
                      </c:pt>
                      <c:pt idx="2134">
                        <c:v>1.0680000000000001</c:v>
                      </c:pt>
                      <c:pt idx="2135">
                        <c:v>1.069</c:v>
                      </c:pt>
                      <c:pt idx="2136">
                        <c:v>1.069</c:v>
                      </c:pt>
                      <c:pt idx="2137">
                        <c:v>1.07</c:v>
                      </c:pt>
                      <c:pt idx="2138">
                        <c:v>1.07</c:v>
                      </c:pt>
                      <c:pt idx="2139">
                        <c:v>1.071</c:v>
                      </c:pt>
                      <c:pt idx="2140">
                        <c:v>1.071</c:v>
                      </c:pt>
                      <c:pt idx="2141">
                        <c:v>1.0720000000000001</c:v>
                      </c:pt>
                      <c:pt idx="2142">
                        <c:v>1.0720000000000001</c:v>
                      </c:pt>
                      <c:pt idx="2143">
                        <c:v>1.073</c:v>
                      </c:pt>
                      <c:pt idx="2144">
                        <c:v>1.073</c:v>
                      </c:pt>
                      <c:pt idx="2145">
                        <c:v>1.0740000000000001</c:v>
                      </c:pt>
                      <c:pt idx="2146">
                        <c:v>1.0740000000000001</c:v>
                      </c:pt>
                      <c:pt idx="2147">
                        <c:v>1.075</c:v>
                      </c:pt>
                      <c:pt idx="2148">
                        <c:v>1.075</c:v>
                      </c:pt>
                      <c:pt idx="2149">
                        <c:v>1.0760000000000001</c:v>
                      </c:pt>
                      <c:pt idx="2150">
                        <c:v>1.0760000000000001</c:v>
                      </c:pt>
                      <c:pt idx="2151">
                        <c:v>1.077</c:v>
                      </c:pt>
                      <c:pt idx="2152">
                        <c:v>1.077</c:v>
                      </c:pt>
                      <c:pt idx="2153">
                        <c:v>1.0780000000000001</c:v>
                      </c:pt>
                      <c:pt idx="2154">
                        <c:v>1.0780000000000001</c:v>
                      </c:pt>
                      <c:pt idx="2155">
                        <c:v>1.079</c:v>
                      </c:pt>
                      <c:pt idx="2156">
                        <c:v>1.079</c:v>
                      </c:pt>
                      <c:pt idx="2157">
                        <c:v>1.08</c:v>
                      </c:pt>
                      <c:pt idx="2158">
                        <c:v>1.08</c:v>
                      </c:pt>
                      <c:pt idx="2159">
                        <c:v>1.081</c:v>
                      </c:pt>
                      <c:pt idx="2160">
                        <c:v>1.081</c:v>
                      </c:pt>
                      <c:pt idx="2161">
                        <c:v>1.0820000000000001</c:v>
                      </c:pt>
                      <c:pt idx="2162">
                        <c:v>1.0820000000000001</c:v>
                      </c:pt>
                      <c:pt idx="2163">
                        <c:v>1.083</c:v>
                      </c:pt>
                      <c:pt idx="2164">
                        <c:v>1.083</c:v>
                      </c:pt>
                      <c:pt idx="2165">
                        <c:v>1.0840000000000001</c:v>
                      </c:pt>
                      <c:pt idx="2166">
                        <c:v>1.0840000000000001</c:v>
                      </c:pt>
                      <c:pt idx="2167">
                        <c:v>1.085</c:v>
                      </c:pt>
                      <c:pt idx="2168">
                        <c:v>1.085</c:v>
                      </c:pt>
                      <c:pt idx="2169">
                        <c:v>1.0860000000000001</c:v>
                      </c:pt>
                      <c:pt idx="2170">
                        <c:v>1.0860000000000001</c:v>
                      </c:pt>
                      <c:pt idx="2171">
                        <c:v>1.087</c:v>
                      </c:pt>
                      <c:pt idx="2172">
                        <c:v>1.087</c:v>
                      </c:pt>
                      <c:pt idx="2173">
                        <c:v>1.0880000000000001</c:v>
                      </c:pt>
                      <c:pt idx="2174">
                        <c:v>1.0880000000000001</c:v>
                      </c:pt>
                      <c:pt idx="2175">
                        <c:v>1.089</c:v>
                      </c:pt>
                      <c:pt idx="2176">
                        <c:v>1.089</c:v>
                      </c:pt>
                      <c:pt idx="2177">
                        <c:v>1.0900000000000001</c:v>
                      </c:pt>
                      <c:pt idx="2178">
                        <c:v>1.0900000000000001</c:v>
                      </c:pt>
                      <c:pt idx="2179">
                        <c:v>1.091</c:v>
                      </c:pt>
                      <c:pt idx="2180">
                        <c:v>1.091</c:v>
                      </c:pt>
                      <c:pt idx="2181">
                        <c:v>1.0920000000000001</c:v>
                      </c:pt>
                      <c:pt idx="2182">
                        <c:v>1.0920000000000001</c:v>
                      </c:pt>
                      <c:pt idx="2183">
                        <c:v>1.093</c:v>
                      </c:pt>
                      <c:pt idx="2184">
                        <c:v>1.093</c:v>
                      </c:pt>
                      <c:pt idx="2185">
                        <c:v>1.0940000000000001</c:v>
                      </c:pt>
                      <c:pt idx="2186">
                        <c:v>1.0940000000000001</c:v>
                      </c:pt>
                      <c:pt idx="2187">
                        <c:v>1.095</c:v>
                      </c:pt>
                      <c:pt idx="2188">
                        <c:v>1.095</c:v>
                      </c:pt>
                      <c:pt idx="2189">
                        <c:v>1.0960000000000001</c:v>
                      </c:pt>
                      <c:pt idx="2190">
                        <c:v>1.0960000000000001</c:v>
                      </c:pt>
                      <c:pt idx="2191">
                        <c:v>1.097</c:v>
                      </c:pt>
                      <c:pt idx="2192">
                        <c:v>1.097</c:v>
                      </c:pt>
                      <c:pt idx="2193">
                        <c:v>1.0980000000000001</c:v>
                      </c:pt>
                      <c:pt idx="2194">
                        <c:v>1.0980000000000001</c:v>
                      </c:pt>
                      <c:pt idx="2195">
                        <c:v>1.099</c:v>
                      </c:pt>
                      <c:pt idx="2196">
                        <c:v>1.099</c:v>
                      </c:pt>
                      <c:pt idx="2197">
                        <c:v>1.1000000000000001</c:v>
                      </c:pt>
                      <c:pt idx="2198">
                        <c:v>1.1000000000000001</c:v>
                      </c:pt>
                      <c:pt idx="2199">
                        <c:v>1.101</c:v>
                      </c:pt>
                      <c:pt idx="2200">
                        <c:v>1.101</c:v>
                      </c:pt>
                      <c:pt idx="2201">
                        <c:v>1.1020000000000001</c:v>
                      </c:pt>
                      <c:pt idx="2202">
                        <c:v>1.1020000000000001</c:v>
                      </c:pt>
                      <c:pt idx="2203">
                        <c:v>1.103</c:v>
                      </c:pt>
                      <c:pt idx="2204">
                        <c:v>1.103</c:v>
                      </c:pt>
                      <c:pt idx="2205">
                        <c:v>1.1040000000000001</c:v>
                      </c:pt>
                      <c:pt idx="2206">
                        <c:v>1.1040000000000001</c:v>
                      </c:pt>
                      <c:pt idx="2207">
                        <c:v>1.105</c:v>
                      </c:pt>
                      <c:pt idx="2208">
                        <c:v>1.105</c:v>
                      </c:pt>
                      <c:pt idx="2209">
                        <c:v>1.1060000000000001</c:v>
                      </c:pt>
                      <c:pt idx="2210">
                        <c:v>1.1060000000000001</c:v>
                      </c:pt>
                      <c:pt idx="2211">
                        <c:v>1.107</c:v>
                      </c:pt>
                      <c:pt idx="2212">
                        <c:v>1.107</c:v>
                      </c:pt>
                      <c:pt idx="2213">
                        <c:v>1.1080000000000001</c:v>
                      </c:pt>
                      <c:pt idx="2214">
                        <c:v>1.1080000000000001</c:v>
                      </c:pt>
                      <c:pt idx="2215">
                        <c:v>1.109</c:v>
                      </c:pt>
                      <c:pt idx="2216">
                        <c:v>1.109</c:v>
                      </c:pt>
                      <c:pt idx="2217">
                        <c:v>1.1100000000000001</c:v>
                      </c:pt>
                      <c:pt idx="2218">
                        <c:v>1.1100000000000001</c:v>
                      </c:pt>
                      <c:pt idx="2219">
                        <c:v>1.111</c:v>
                      </c:pt>
                      <c:pt idx="2220">
                        <c:v>1.111</c:v>
                      </c:pt>
                      <c:pt idx="2221">
                        <c:v>1.1120000000000001</c:v>
                      </c:pt>
                      <c:pt idx="2222">
                        <c:v>1.1120000000000001</c:v>
                      </c:pt>
                      <c:pt idx="2223">
                        <c:v>1.113</c:v>
                      </c:pt>
                      <c:pt idx="2224">
                        <c:v>1.113</c:v>
                      </c:pt>
                      <c:pt idx="2225">
                        <c:v>1.1140000000000001</c:v>
                      </c:pt>
                      <c:pt idx="2226">
                        <c:v>1.1140000000000001</c:v>
                      </c:pt>
                      <c:pt idx="2227">
                        <c:v>1.115</c:v>
                      </c:pt>
                      <c:pt idx="2228">
                        <c:v>1.115</c:v>
                      </c:pt>
                      <c:pt idx="2229">
                        <c:v>1.1160000000000001</c:v>
                      </c:pt>
                      <c:pt idx="2230">
                        <c:v>1.1160000000000001</c:v>
                      </c:pt>
                      <c:pt idx="2231">
                        <c:v>1.117</c:v>
                      </c:pt>
                      <c:pt idx="2232">
                        <c:v>1.117</c:v>
                      </c:pt>
                      <c:pt idx="2233">
                        <c:v>1.1180000000000001</c:v>
                      </c:pt>
                      <c:pt idx="2234">
                        <c:v>1.1180000000000001</c:v>
                      </c:pt>
                      <c:pt idx="2235">
                        <c:v>1.119</c:v>
                      </c:pt>
                      <c:pt idx="2236">
                        <c:v>1.119</c:v>
                      </c:pt>
                      <c:pt idx="2237">
                        <c:v>1.1200000000000001</c:v>
                      </c:pt>
                      <c:pt idx="2238">
                        <c:v>1.1200000000000001</c:v>
                      </c:pt>
                      <c:pt idx="2239">
                        <c:v>1.121</c:v>
                      </c:pt>
                      <c:pt idx="2240">
                        <c:v>1.121</c:v>
                      </c:pt>
                      <c:pt idx="2241">
                        <c:v>1.1220000000000001</c:v>
                      </c:pt>
                      <c:pt idx="2242">
                        <c:v>1.1220000000000001</c:v>
                      </c:pt>
                      <c:pt idx="2243">
                        <c:v>1.123</c:v>
                      </c:pt>
                      <c:pt idx="2244">
                        <c:v>1.123</c:v>
                      </c:pt>
                      <c:pt idx="2245">
                        <c:v>1.1240000000000001</c:v>
                      </c:pt>
                      <c:pt idx="2246">
                        <c:v>1.1240000000000001</c:v>
                      </c:pt>
                      <c:pt idx="2247">
                        <c:v>1.125</c:v>
                      </c:pt>
                      <c:pt idx="2248">
                        <c:v>1.125</c:v>
                      </c:pt>
                      <c:pt idx="2249">
                        <c:v>1.1259999999999999</c:v>
                      </c:pt>
                      <c:pt idx="2250">
                        <c:v>1.1259999999999999</c:v>
                      </c:pt>
                      <c:pt idx="2251">
                        <c:v>1.127</c:v>
                      </c:pt>
                      <c:pt idx="2252">
                        <c:v>1.127</c:v>
                      </c:pt>
                      <c:pt idx="2253">
                        <c:v>1.1279999999999999</c:v>
                      </c:pt>
                      <c:pt idx="2254">
                        <c:v>1.1279999999999999</c:v>
                      </c:pt>
                      <c:pt idx="2255">
                        <c:v>1.129</c:v>
                      </c:pt>
                      <c:pt idx="2256">
                        <c:v>1.129</c:v>
                      </c:pt>
                      <c:pt idx="2257">
                        <c:v>1.1299999999999999</c:v>
                      </c:pt>
                      <c:pt idx="2258">
                        <c:v>1.1299999999999999</c:v>
                      </c:pt>
                      <c:pt idx="2259">
                        <c:v>1.131</c:v>
                      </c:pt>
                      <c:pt idx="2260">
                        <c:v>1.131</c:v>
                      </c:pt>
                      <c:pt idx="2261">
                        <c:v>1.1319999999999999</c:v>
                      </c:pt>
                      <c:pt idx="2262">
                        <c:v>1.1319999999999999</c:v>
                      </c:pt>
                      <c:pt idx="2263">
                        <c:v>1.133</c:v>
                      </c:pt>
                      <c:pt idx="2264">
                        <c:v>1.133</c:v>
                      </c:pt>
                      <c:pt idx="2265">
                        <c:v>1.1339999999999999</c:v>
                      </c:pt>
                      <c:pt idx="2266">
                        <c:v>1.1339999999999999</c:v>
                      </c:pt>
                      <c:pt idx="2267">
                        <c:v>1.135</c:v>
                      </c:pt>
                      <c:pt idx="2268">
                        <c:v>1.135</c:v>
                      </c:pt>
                      <c:pt idx="2269">
                        <c:v>1.1359999999999999</c:v>
                      </c:pt>
                      <c:pt idx="2270">
                        <c:v>1.1359999999999999</c:v>
                      </c:pt>
                      <c:pt idx="2271">
                        <c:v>1.137</c:v>
                      </c:pt>
                      <c:pt idx="2272">
                        <c:v>1.137</c:v>
                      </c:pt>
                      <c:pt idx="2273">
                        <c:v>1.1379999999999999</c:v>
                      </c:pt>
                      <c:pt idx="2274">
                        <c:v>1.1379999999999999</c:v>
                      </c:pt>
                      <c:pt idx="2275">
                        <c:v>1.139</c:v>
                      </c:pt>
                      <c:pt idx="2276">
                        <c:v>1.139</c:v>
                      </c:pt>
                      <c:pt idx="2277">
                        <c:v>1.1399999999999999</c:v>
                      </c:pt>
                      <c:pt idx="2278">
                        <c:v>1.1399999999999999</c:v>
                      </c:pt>
                      <c:pt idx="2279">
                        <c:v>1.141</c:v>
                      </c:pt>
                      <c:pt idx="2280">
                        <c:v>1.141</c:v>
                      </c:pt>
                      <c:pt idx="2281">
                        <c:v>1.1419999999999999</c:v>
                      </c:pt>
                      <c:pt idx="2282">
                        <c:v>1.1419999999999999</c:v>
                      </c:pt>
                      <c:pt idx="2283">
                        <c:v>1.143</c:v>
                      </c:pt>
                      <c:pt idx="2284">
                        <c:v>1.143</c:v>
                      </c:pt>
                      <c:pt idx="2285">
                        <c:v>1.1439999999999999</c:v>
                      </c:pt>
                      <c:pt idx="2286">
                        <c:v>1.1439999999999999</c:v>
                      </c:pt>
                      <c:pt idx="2287">
                        <c:v>1.145</c:v>
                      </c:pt>
                      <c:pt idx="2288">
                        <c:v>1.145</c:v>
                      </c:pt>
                      <c:pt idx="2289">
                        <c:v>1.1459999999999999</c:v>
                      </c:pt>
                      <c:pt idx="2290">
                        <c:v>1.1459999999999999</c:v>
                      </c:pt>
                      <c:pt idx="2291">
                        <c:v>1.147</c:v>
                      </c:pt>
                      <c:pt idx="2292">
                        <c:v>1.147</c:v>
                      </c:pt>
                      <c:pt idx="2293">
                        <c:v>1.1479999999999999</c:v>
                      </c:pt>
                      <c:pt idx="2294">
                        <c:v>1.1479999999999999</c:v>
                      </c:pt>
                      <c:pt idx="2295">
                        <c:v>1.149</c:v>
                      </c:pt>
                      <c:pt idx="2296">
                        <c:v>1.149</c:v>
                      </c:pt>
                      <c:pt idx="2297">
                        <c:v>1.1499999999999999</c:v>
                      </c:pt>
                      <c:pt idx="2298">
                        <c:v>1.1499999999999999</c:v>
                      </c:pt>
                      <c:pt idx="2299">
                        <c:v>1.151</c:v>
                      </c:pt>
                      <c:pt idx="2300">
                        <c:v>1.151</c:v>
                      </c:pt>
                      <c:pt idx="2301">
                        <c:v>1.1519999999999999</c:v>
                      </c:pt>
                      <c:pt idx="2302">
                        <c:v>1.1519999999999999</c:v>
                      </c:pt>
                      <c:pt idx="2303">
                        <c:v>1.153</c:v>
                      </c:pt>
                      <c:pt idx="2304">
                        <c:v>1.153</c:v>
                      </c:pt>
                      <c:pt idx="2305">
                        <c:v>1.1539999999999999</c:v>
                      </c:pt>
                      <c:pt idx="2306">
                        <c:v>1.1539999999999999</c:v>
                      </c:pt>
                      <c:pt idx="2307">
                        <c:v>1.155</c:v>
                      </c:pt>
                      <c:pt idx="2308">
                        <c:v>1.155</c:v>
                      </c:pt>
                      <c:pt idx="2309">
                        <c:v>1.1559999999999999</c:v>
                      </c:pt>
                      <c:pt idx="2310">
                        <c:v>1.1559999999999999</c:v>
                      </c:pt>
                      <c:pt idx="2311">
                        <c:v>1.157</c:v>
                      </c:pt>
                      <c:pt idx="2312">
                        <c:v>1.157</c:v>
                      </c:pt>
                      <c:pt idx="2313">
                        <c:v>1.1579999999999999</c:v>
                      </c:pt>
                      <c:pt idx="2314">
                        <c:v>1.1579999999999999</c:v>
                      </c:pt>
                      <c:pt idx="2315">
                        <c:v>1.159</c:v>
                      </c:pt>
                      <c:pt idx="2316">
                        <c:v>1.159</c:v>
                      </c:pt>
                      <c:pt idx="2317">
                        <c:v>1.1599999999999999</c:v>
                      </c:pt>
                      <c:pt idx="2318">
                        <c:v>1.1599999999999999</c:v>
                      </c:pt>
                      <c:pt idx="2319">
                        <c:v>1.161</c:v>
                      </c:pt>
                      <c:pt idx="2320">
                        <c:v>1.161</c:v>
                      </c:pt>
                      <c:pt idx="2321">
                        <c:v>1.1619999999999999</c:v>
                      </c:pt>
                      <c:pt idx="2322">
                        <c:v>1.1619999999999999</c:v>
                      </c:pt>
                      <c:pt idx="2323">
                        <c:v>1.163</c:v>
                      </c:pt>
                      <c:pt idx="2324">
                        <c:v>1.163</c:v>
                      </c:pt>
                      <c:pt idx="2325">
                        <c:v>1.1639999999999999</c:v>
                      </c:pt>
                      <c:pt idx="2326">
                        <c:v>1.1639999999999999</c:v>
                      </c:pt>
                      <c:pt idx="2327">
                        <c:v>1.165</c:v>
                      </c:pt>
                      <c:pt idx="2328">
                        <c:v>1.165</c:v>
                      </c:pt>
                      <c:pt idx="2329">
                        <c:v>1.1659999999999999</c:v>
                      </c:pt>
                      <c:pt idx="2330">
                        <c:v>1.1659999999999999</c:v>
                      </c:pt>
                      <c:pt idx="2331">
                        <c:v>1.167</c:v>
                      </c:pt>
                      <c:pt idx="2332">
                        <c:v>1.167</c:v>
                      </c:pt>
                      <c:pt idx="2333">
                        <c:v>1.1679999999999999</c:v>
                      </c:pt>
                      <c:pt idx="2334">
                        <c:v>1.1679999999999999</c:v>
                      </c:pt>
                      <c:pt idx="2335">
                        <c:v>1.169</c:v>
                      </c:pt>
                      <c:pt idx="2336">
                        <c:v>1.169</c:v>
                      </c:pt>
                      <c:pt idx="2337">
                        <c:v>1.17</c:v>
                      </c:pt>
                      <c:pt idx="2338">
                        <c:v>1.17</c:v>
                      </c:pt>
                      <c:pt idx="2339">
                        <c:v>1.171</c:v>
                      </c:pt>
                      <c:pt idx="2340">
                        <c:v>1.171</c:v>
                      </c:pt>
                      <c:pt idx="2341">
                        <c:v>1.1719999999999999</c:v>
                      </c:pt>
                      <c:pt idx="2342">
                        <c:v>1.1719999999999999</c:v>
                      </c:pt>
                      <c:pt idx="2343">
                        <c:v>1.173</c:v>
                      </c:pt>
                      <c:pt idx="2344">
                        <c:v>1.173</c:v>
                      </c:pt>
                      <c:pt idx="2345">
                        <c:v>1.1739999999999999</c:v>
                      </c:pt>
                      <c:pt idx="2346">
                        <c:v>1.1739999999999999</c:v>
                      </c:pt>
                      <c:pt idx="2347">
                        <c:v>1.175</c:v>
                      </c:pt>
                      <c:pt idx="2348">
                        <c:v>1.175</c:v>
                      </c:pt>
                      <c:pt idx="2349">
                        <c:v>1.1759999999999999</c:v>
                      </c:pt>
                      <c:pt idx="2350">
                        <c:v>1.1759999999999999</c:v>
                      </c:pt>
                      <c:pt idx="2351">
                        <c:v>1.177</c:v>
                      </c:pt>
                      <c:pt idx="2352">
                        <c:v>1.177</c:v>
                      </c:pt>
                      <c:pt idx="2353">
                        <c:v>1.1779999999999999</c:v>
                      </c:pt>
                      <c:pt idx="2354">
                        <c:v>1.1779999999999999</c:v>
                      </c:pt>
                      <c:pt idx="2355">
                        <c:v>1.179</c:v>
                      </c:pt>
                      <c:pt idx="2356">
                        <c:v>1.179</c:v>
                      </c:pt>
                      <c:pt idx="2357">
                        <c:v>1.18</c:v>
                      </c:pt>
                      <c:pt idx="2358">
                        <c:v>1.18</c:v>
                      </c:pt>
                      <c:pt idx="2359">
                        <c:v>1.181</c:v>
                      </c:pt>
                      <c:pt idx="2360">
                        <c:v>1.181</c:v>
                      </c:pt>
                      <c:pt idx="2361">
                        <c:v>1.1819999999999999</c:v>
                      </c:pt>
                      <c:pt idx="2362">
                        <c:v>1.1819999999999999</c:v>
                      </c:pt>
                      <c:pt idx="2363">
                        <c:v>1.1830000000000001</c:v>
                      </c:pt>
                      <c:pt idx="2364">
                        <c:v>1.1830000000000001</c:v>
                      </c:pt>
                      <c:pt idx="2365">
                        <c:v>1.1839999999999999</c:v>
                      </c:pt>
                      <c:pt idx="2366">
                        <c:v>1.1839999999999999</c:v>
                      </c:pt>
                      <c:pt idx="2367">
                        <c:v>1.1850000000000001</c:v>
                      </c:pt>
                      <c:pt idx="2368">
                        <c:v>1.1850000000000001</c:v>
                      </c:pt>
                      <c:pt idx="2369">
                        <c:v>1.1859999999999999</c:v>
                      </c:pt>
                      <c:pt idx="2370">
                        <c:v>1.1859999999999999</c:v>
                      </c:pt>
                      <c:pt idx="2371">
                        <c:v>1.1870000000000001</c:v>
                      </c:pt>
                      <c:pt idx="2372">
                        <c:v>1.1870000000000001</c:v>
                      </c:pt>
                      <c:pt idx="2373">
                        <c:v>1.1879999999999999</c:v>
                      </c:pt>
                      <c:pt idx="2374">
                        <c:v>1.1879999999999999</c:v>
                      </c:pt>
                      <c:pt idx="2375">
                        <c:v>1.1890000000000001</c:v>
                      </c:pt>
                      <c:pt idx="2376">
                        <c:v>1.1890000000000001</c:v>
                      </c:pt>
                      <c:pt idx="2377">
                        <c:v>1.19</c:v>
                      </c:pt>
                      <c:pt idx="2378">
                        <c:v>1.19</c:v>
                      </c:pt>
                      <c:pt idx="2379">
                        <c:v>1.1910000000000001</c:v>
                      </c:pt>
                      <c:pt idx="2380">
                        <c:v>1.1910000000000001</c:v>
                      </c:pt>
                      <c:pt idx="2381">
                        <c:v>1.1919999999999999</c:v>
                      </c:pt>
                      <c:pt idx="2382">
                        <c:v>1.1919999999999999</c:v>
                      </c:pt>
                      <c:pt idx="2383">
                        <c:v>1.1930000000000001</c:v>
                      </c:pt>
                      <c:pt idx="2384">
                        <c:v>1.1930000000000001</c:v>
                      </c:pt>
                      <c:pt idx="2385">
                        <c:v>1.194</c:v>
                      </c:pt>
                      <c:pt idx="2386">
                        <c:v>1.194</c:v>
                      </c:pt>
                      <c:pt idx="2387">
                        <c:v>1.1950000000000001</c:v>
                      </c:pt>
                      <c:pt idx="2388">
                        <c:v>1.1950000000000001</c:v>
                      </c:pt>
                      <c:pt idx="2389">
                        <c:v>1.196</c:v>
                      </c:pt>
                      <c:pt idx="2390">
                        <c:v>1.196</c:v>
                      </c:pt>
                      <c:pt idx="2391">
                        <c:v>1.1970000000000001</c:v>
                      </c:pt>
                      <c:pt idx="2392">
                        <c:v>1.1970000000000001</c:v>
                      </c:pt>
                      <c:pt idx="2393">
                        <c:v>1.198</c:v>
                      </c:pt>
                      <c:pt idx="2394">
                        <c:v>1.198</c:v>
                      </c:pt>
                      <c:pt idx="2395">
                        <c:v>1.1990000000000001</c:v>
                      </c:pt>
                      <c:pt idx="2396">
                        <c:v>1.1990000000000001</c:v>
                      </c:pt>
                      <c:pt idx="2397">
                        <c:v>1.2</c:v>
                      </c:pt>
                      <c:pt idx="2398">
                        <c:v>1.2</c:v>
                      </c:pt>
                      <c:pt idx="2399">
                        <c:v>1.2010000000000001</c:v>
                      </c:pt>
                      <c:pt idx="2400">
                        <c:v>1.2010000000000001</c:v>
                      </c:pt>
                      <c:pt idx="2401">
                        <c:v>1.202</c:v>
                      </c:pt>
                      <c:pt idx="2402">
                        <c:v>1.202</c:v>
                      </c:pt>
                      <c:pt idx="2403">
                        <c:v>1.2030000000000001</c:v>
                      </c:pt>
                      <c:pt idx="2404">
                        <c:v>1.2030000000000001</c:v>
                      </c:pt>
                      <c:pt idx="2405">
                        <c:v>1.204</c:v>
                      </c:pt>
                      <c:pt idx="2406">
                        <c:v>1.204</c:v>
                      </c:pt>
                      <c:pt idx="2407">
                        <c:v>1.2050000000000001</c:v>
                      </c:pt>
                      <c:pt idx="2408">
                        <c:v>1.2050000000000001</c:v>
                      </c:pt>
                      <c:pt idx="2409">
                        <c:v>1.206</c:v>
                      </c:pt>
                      <c:pt idx="2410">
                        <c:v>1.206</c:v>
                      </c:pt>
                      <c:pt idx="2411">
                        <c:v>1.2070000000000001</c:v>
                      </c:pt>
                      <c:pt idx="2412">
                        <c:v>1.2070000000000001</c:v>
                      </c:pt>
                      <c:pt idx="2413">
                        <c:v>1.208</c:v>
                      </c:pt>
                      <c:pt idx="2414">
                        <c:v>1.208</c:v>
                      </c:pt>
                      <c:pt idx="2415">
                        <c:v>1.2090000000000001</c:v>
                      </c:pt>
                      <c:pt idx="2416">
                        <c:v>1.2090000000000001</c:v>
                      </c:pt>
                      <c:pt idx="2417">
                        <c:v>1.21</c:v>
                      </c:pt>
                      <c:pt idx="2418">
                        <c:v>1.21</c:v>
                      </c:pt>
                      <c:pt idx="2419">
                        <c:v>1.2110000000000001</c:v>
                      </c:pt>
                      <c:pt idx="2420">
                        <c:v>1.2110000000000001</c:v>
                      </c:pt>
                      <c:pt idx="2421">
                        <c:v>1.212</c:v>
                      </c:pt>
                      <c:pt idx="2422">
                        <c:v>1.212</c:v>
                      </c:pt>
                      <c:pt idx="2423">
                        <c:v>1.2130000000000001</c:v>
                      </c:pt>
                      <c:pt idx="2424">
                        <c:v>1.2130000000000001</c:v>
                      </c:pt>
                      <c:pt idx="2425">
                        <c:v>1.214</c:v>
                      </c:pt>
                      <c:pt idx="2426">
                        <c:v>1.214</c:v>
                      </c:pt>
                      <c:pt idx="2427">
                        <c:v>1.2150000000000001</c:v>
                      </c:pt>
                      <c:pt idx="2428">
                        <c:v>1.2150000000000001</c:v>
                      </c:pt>
                      <c:pt idx="2429">
                        <c:v>1.216</c:v>
                      </c:pt>
                      <c:pt idx="2430">
                        <c:v>1.216</c:v>
                      </c:pt>
                      <c:pt idx="2431">
                        <c:v>1.2170000000000001</c:v>
                      </c:pt>
                      <c:pt idx="2432">
                        <c:v>1.2170000000000001</c:v>
                      </c:pt>
                      <c:pt idx="2433">
                        <c:v>1.218</c:v>
                      </c:pt>
                      <c:pt idx="2434">
                        <c:v>1.218</c:v>
                      </c:pt>
                      <c:pt idx="2435">
                        <c:v>1.2190000000000001</c:v>
                      </c:pt>
                      <c:pt idx="2436">
                        <c:v>1.2190000000000001</c:v>
                      </c:pt>
                      <c:pt idx="2437">
                        <c:v>1.22</c:v>
                      </c:pt>
                      <c:pt idx="2438">
                        <c:v>1.22</c:v>
                      </c:pt>
                      <c:pt idx="2439">
                        <c:v>1.2210000000000001</c:v>
                      </c:pt>
                      <c:pt idx="2440">
                        <c:v>1.2210000000000001</c:v>
                      </c:pt>
                      <c:pt idx="2441">
                        <c:v>1.222</c:v>
                      </c:pt>
                      <c:pt idx="2442">
                        <c:v>1.222</c:v>
                      </c:pt>
                      <c:pt idx="2443">
                        <c:v>1.2230000000000001</c:v>
                      </c:pt>
                      <c:pt idx="2444">
                        <c:v>1.2230000000000001</c:v>
                      </c:pt>
                      <c:pt idx="2445">
                        <c:v>1.224</c:v>
                      </c:pt>
                      <c:pt idx="2446">
                        <c:v>1.224</c:v>
                      </c:pt>
                      <c:pt idx="2447">
                        <c:v>1.2250000000000001</c:v>
                      </c:pt>
                      <c:pt idx="2448">
                        <c:v>1.2250000000000001</c:v>
                      </c:pt>
                      <c:pt idx="2449">
                        <c:v>1.226</c:v>
                      </c:pt>
                      <c:pt idx="2450">
                        <c:v>1.226</c:v>
                      </c:pt>
                      <c:pt idx="2451">
                        <c:v>1.2270000000000001</c:v>
                      </c:pt>
                      <c:pt idx="2452">
                        <c:v>1.2270000000000001</c:v>
                      </c:pt>
                      <c:pt idx="2453">
                        <c:v>1.228</c:v>
                      </c:pt>
                      <c:pt idx="2454">
                        <c:v>1.228</c:v>
                      </c:pt>
                      <c:pt idx="2455">
                        <c:v>1.2290000000000001</c:v>
                      </c:pt>
                      <c:pt idx="2456">
                        <c:v>1.2290000000000001</c:v>
                      </c:pt>
                      <c:pt idx="2457">
                        <c:v>1.23</c:v>
                      </c:pt>
                      <c:pt idx="2458">
                        <c:v>1.23</c:v>
                      </c:pt>
                      <c:pt idx="2459">
                        <c:v>1.2310000000000001</c:v>
                      </c:pt>
                      <c:pt idx="2460">
                        <c:v>1.2310000000000001</c:v>
                      </c:pt>
                      <c:pt idx="2461">
                        <c:v>1.232</c:v>
                      </c:pt>
                      <c:pt idx="2462">
                        <c:v>1.232</c:v>
                      </c:pt>
                      <c:pt idx="2463">
                        <c:v>1.2330000000000001</c:v>
                      </c:pt>
                      <c:pt idx="2464">
                        <c:v>1.2330000000000001</c:v>
                      </c:pt>
                      <c:pt idx="2465">
                        <c:v>1.234</c:v>
                      </c:pt>
                      <c:pt idx="2466">
                        <c:v>1.234</c:v>
                      </c:pt>
                      <c:pt idx="2467">
                        <c:v>1.2350000000000001</c:v>
                      </c:pt>
                      <c:pt idx="2468">
                        <c:v>1.2350000000000001</c:v>
                      </c:pt>
                      <c:pt idx="2469">
                        <c:v>1.236</c:v>
                      </c:pt>
                      <c:pt idx="2470">
                        <c:v>1.236</c:v>
                      </c:pt>
                      <c:pt idx="2471">
                        <c:v>1.2370000000000001</c:v>
                      </c:pt>
                      <c:pt idx="2472">
                        <c:v>1.2370000000000001</c:v>
                      </c:pt>
                      <c:pt idx="2473">
                        <c:v>1.238</c:v>
                      </c:pt>
                      <c:pt idx="2474">
                        <c:v>1.238</c:v>
                      </c:pt>
                      <c:pt idx="2475">
                        <c:v>1.2390000000000001</c:v>
                      </c:pt>
                      <c:pt idx="2476">
                        <c:v>1.2390000000000001</c:v>
                      </c:pt>
                      <c:pt idx="2477">
                        <c:v>1.24</c:v>
                      </c:pt>
                      <c:pt idx="2478">
                        <c:v>1.24</c:v>
                      </c:pt>
                      <c:pt idx="2479">
                        <c:v>1.2410000000000001</c:v>
                      </c:pt>
                      <c:pt idx="2480">
                        <c:v>1.2410000000000001</c:v>
                      </c:pt>
                      <c:pt idx="2481">
                        <c:v>1.242</c:v>
                      </c:pt>
                      <c:pt idx="2482">
                        <c:v>1.242</c:v>
                      </c:pt>
                      <c:pt idx="2483">
                        <c:v>1.2430000000000001</c:v>
                      </c:pt>
                      <c:pt idx="2484">
                        <c:v>1.2430000000000001</c:v>
                      </c:pt>
                      <c:pt idx="2485">
                        <c:v>1.244</c:v>
                      </c:pt>
                      <c:pt idx="2486">
                        <c:v>1.244</c:v>
                      </c:pt>
                      <c:pt idx="2487">
                        <c:v>1.2450000000000001</c:v>
                      </c:pt>
                      <c:pt idx="2488">
                        <c:v>1.2450000000000001</c:v>
                      </c:pt>
                      <c:pt idx="2489">
                        <c:v>1.246</c:v>
                      </c:pt>
                      <c:pt idx="2490">
                        <c:v>1.246</c:v>
                      </c:pt>
                      <c:pt idx="2491">
                        <c:v>1.2470000000000001</c:v>
                      </c:pt>
                      <c:pt idx="2492">
                        <c:v>1.2470000000000001</c:v>
                      </c:pt>
                      <c:pt idx="2493">
                        <c:v>1.248</c:v>
                      </c:pt>
                      <c:pt idx="2494">
                        <c:v>1.248</c:v>
                      </c:pt>
                      <c:pt idx="2495">
                        <c:v>1.2490000000000001</c:v>
                      </c:pt>
                      <c:pt idx="2496">
                        <c:v>1.2490000000000001</c:v>
                      </c:pt>
                      <c:pt idx="2497">
                        <c:v>1.25</c:v>
                      </c:pt>
                      <c:pt idx="2498">
                        <c:v>1.25</c:v>
                      </c:pt>
                      <c:pt idx="2499">
                        <c:v>1.2509999999999999</c:v>
                      </c:pt>
                      <c:pt idx="2500">
                        <c:v>1.2509999999999999</c:v>
                      </c:pt>
                      <c:pt idx="2501">
                        <c:v>1.252</c:v>
                      </c:pt>
                      <c:pt idx="2502">
                        <c:v>1.252</c:v>
                      </c:pt>
                      <c:pt idx="2503">
                        <c:v>1.2529999999999999</c:v>
                      </c:pt>
                      <c:pt idx="2504">
                        <c:v>1.2529999999999999</c:v>
                      </c:pt>
                      <c:pt idx="2505">
                        <c:v>1.254</c:v>
                      </c:pt>
                      <c:pt idx="2506">
                        <c:v>1.254</c:v>
                      </c:pt>
                      <c:pt idx="2507">
                        <c:v>1.2549999999999999</c:v>
                      </c:pt>
                      <c:pt idx="2508">
                        <c:v>1.2549999999999999</c:v>
                      </c:pt>
                      <c:pt idx="2509">
                        <c:v>1.256</c:v>
                      </c:pt>
                      <c:pt idx="2510">
                        <c:v>1.256</c:v>
                      </c:pt>
                      <c:pt idx="2511">
                        <c:v>1.2569999999999999</c:v>
                      </c:pt>
                      <c:pt idx="2512">
                        <c:v>1.2569999999999999</c:v>
                      </c:pt>
                      <c:pt idx="2513">
                        <c:v>1.258</c:v>
                      </c:pt>
                      <c:pt idx="2514">
                        <c:v>1.258</c:v>
                      </c:pt>
                      <c:pt idx="2515">
                        <c:v>1.2589999999999999</c:v>
                      </c:pt>
                      <c:pt idx="2516">
                        <c:v>1.2589999999999999</c:v>
                      </c:pt>
                      <c:pt idx="2517">
                        <c:v>1.26</c:v>
                      </c:pt>
                      <c:pt idx="2518">
                        <c:v>1.26</c:v>
                      </c:pt>
                      <c:pt idx="2519">
                        <c:v>1.2609999999999999</c:v>
                      </c:pt>
                      <c:pt idx="2520">
                        <c:v>1.2609999999999999</c:v>
                      </c:pt>
                      <c:pt idx="2521">
                        <c:v>1.262</c:v>
                      </c:pt>
                      <c:pt idx="2522">
                        <c:v>1.262</c:v>
                      </c:pt>
                      <c:pt idx="2523">
                        <c:v>1.2629999999999999</c:v>
                      </c:pt>
                      <c:pt idx="2524">
                        <c:v>1.2629999999999999</c:v>
                      </c:pt>
                      <c:pt idx="2525">
                        <c:v>1.264</c:v>
                      </c:pt>
                      <c:pt idx="2526">
                        <c:v>1.264</c:v>
                      </c:pt>
                      <c:pt idx="2527">
                        <c:v>1.2649999999999999</c:v>
                      </c:pt>
                      <c:pt idx="2528">
                        <c:v>1.2649999999999999</c:v>
                      </c:pt>
                      <c:pt idx="2529">
                        <c:v>1.266</c:v>
                      </c:pt>
                      <c:pt idx="2530">
                        <c:v>1.266</c:v>
                      </c:pt>
                      <c:pt idx="2531">
                        <c:v>1.2669999999999999</c:v>
                      </c:pt>
                      <c:pt idx="2532">
                        <c:v>1.2669999999999999</c:v>
                      </c:pt>
                      <c:pt idx="2533">
                        <c:v>1.268</c:v>
                      </c:pt>
                      <c:pt idx="2534">
                        <c:v>1.268</c:v>
                      </c:pt>
                      <c:pt idx="2535">
                        <c:v>1.2689999999999999</c:v>
                      </c:pt>
                      <c:pt idx="2536">
                        <c:v>1.2689999999999999</c:v>
                      </c:pt>
                      <c:pt idx="2537">
                        <c:v>1.27</c:v>
                      </c:pt>
                      <c:pt idx="2538">
                        <c:v>1.27</c:v>
                      </c:pt>
                      <c:pt idx="2539">
                        <c:v>1.2709999999999999</c:v>
                      </c:pt>
                      <c:pt idx="2540">
                        <c:v>1.2709999999999999</c:v>
                      </c:pt>
                      <c:pt idx="2541">
                        <c:v>1.272</c:v>
                      </c:pt>
                      <c:pt idx="2542">
                        <c:v>1.272</c:v>
                      </c:pt>
                      <c:pt idx="2543">
                        <c:v>1.2729999999999999</c:v>
                      </c:pt>
                      <c:pt idx="2544">
                        <c:v>1.2729999999999999</c:v>
                      </c:pt>
                      <c:pt idx="2545">
                        <c:v>1.274</c:v>
                      </c:pt>
                      <c:pt idx="2546">
                        <c:v>1.274</c:v>
                      </c:pt>
                      <c:pt idx="2547">
                        <c:v>1.2749999999999999</c:v>
                      </c:pt>
                      <c:pt idx="2548">
                        <c:v>1.2749999999999999</c:v>
                      </c:pt>
                      <c:pt idx="2549">
                        <c:v>1.276</c:v>
                      </c:pt>
                      <c:pt idx="2550">
                        <c:v>1.276</c:v>
                      </c:pt>
                      <c:pt idx="2551">
                        <c:v>1.2769999999999999</c:v>
                      </c:pt>
                      <c:pt idx="2552">
                        <c:v>1.2769999999999999</c:v>
                      </c:pt>
                      <c:pt idx="2553">
                        <c:v>1.278</c:v>
                      </c:pt>
                      <c:pt idx="2554">
                        <c:v>1.278</c:v>
                      </c:pt>
                      <c:pt idx="2555">
                        <c:v>1.2789999999999999</c:v>
                      </c:pt>
                      <c:pt idx="2556">
                        <c:v>1.2789999999999999</c:v>
                      </c:pt>
                      <c:pt idx="2557">
                        <c:v>1.28</c:v>
                      </c:pt>
                      <c:pt idx="2558">
                        <c:v>1.28</c:v>
                      </c:pt>
                      <c:pt idx="2559">
                        <c:v>1.2809999999999999</c:v>
                      </c:pt>
                      <c:pt idx="2560">
                        <c:v>1.2809999999999999</c:v>
                      </c:pt>
                      <c:pt idx="2561">
                        <c:v>1.282</c:v>
                      </c:pt>
                      <c:pt idx="2562">
                        <c:v>1.282</c:v>
                      </c:pt>
                      <c:pt idx="2563">
                        <c:v>1.2829999999999999</c:v>
                      </c:pt>
                      <c:pt idx="2564">
                        <c:v>1.2829999999999999</c:v>
                      </c:pt>
                      <c:pt idx="2565">
                        <c:v>1.284</c:v>
                      </c:pt>
                      <c:pt idx="2566">
                        <c:v>1.284</c:v>
                      </c:pt>
                      <c:pt idx="2567">
                        <c:v>1.2849999999999999</c:v>
                      </c:pt>
                      <c:pt idx="2568">
                        <c:v>1.2849999999999999</c:v>
                      </c:pt>
                      <c:pt idx="2569">
                        <c:v>1.286</c:v>
                      </c:pt>
                      <c:pt idx="2570">
                        <c:v>1.286</c:v>
                      </c:pt>
                      <c:pt idx="2571">
                        <c:v>1.2869999999999999</c:v>
                      </c:pt>
                      <c:pt idx="2572">
                        <c:v>1.2869999999999999</c:v>
                      </c:pt>
                      <c:pt idx="2573">
                        <c:v>1.288</c:v>
                      </c:pt>
                      <c:pt idx="2574">
                        <c:v>1.288</c:v>
                      </c:pt>
                      <c:pt idx="2575">
                        <c:v>1.2889999999999999</c:v>
                      </c:pt>
                      <c:pt idx="2576">
                        <c:v>1.2889999999999999</c:v>
                      </c:pt>
                      <c:pt idx="2577">
                        <c:v>1.29</c:v>
                      </c:pt>
                      <c:pt idx="2578">
                        <c:v>1.29</c:v>
                      </c:pt>
                      <c:pt idx="2579">
                        <c:v>1.2909999999999999</c:v>
                      </c:pt>
                      <c:pt idx="2580">
                        <c:v>1.2909999999999999</c:v>
                      </c:pt>
                      <c:pt idx="2581">
                        <c:v>1.292</c:v>
                      </c:pt>
                      <c:pt idx="2582">
                        <c:v>1.292</c:v>
                      </c:pt>
                      <c:pt idx="2583">
                        <c:v>1.2929999999999999</c:v>
                      </c:pt>
                      <c:pt idx="2584">
                        <c:v>1.2929999999999999</c:v>
                      </c:pt>
                      <c:pt idx="2585">
                        <c:v>1.294</c:v>
                      </c:pt>
                      <c:pt idx="2586">
                        <c:v>1.294</c:v>
                      </c:pt>
                      <c:pt idx="2587">
                        <c:v>1.2949999999999999</c:v>
                      </c:pt>
                      <c:pt idx="2588">
                        <c:v>1.2949999999999999</c:v>
                      </c:pt>
                      <c:pt idx="2589">
                        <c:v>1.296</c:v>
                      </c:pt>
                      <c:pt idx="2590">
                        <c:v>1.296</c:v>
                      </c:pt>
                      <c:pt idx="2591">
                        <c:v>1.2969999999999999</c:v>
                      </c:pt>
                      <c:pt idx="2592">
                        <c:v>1.2969999999999999</c:v>
                      </c:pt>
                      <c:pt idx="2593">
                        <c:v>1.298</c:v>
                      </c:pt>
                      <c:pt idx="2594">
                        <c:v>1.298</c:v>
                      </c:pt>
                      <c:pt idx="2595">
                        <c:v>1.2989999999999999</c:v>
                      </c:pt>
                      <c:pt idx="2596">
                        <c:v>1.2989999999999999</c:v>
                      </c:pt>
                      <c:pt idx="2597">
                        <c:v>1.3</c:v>
                      </c:pt>
                      <c:pt idx="2598">
                        <c:v>1.3</c:v>
                      </c:pt>
                      <c:pt idx="2599">
                        <c:v>1.3009999999999999</c:v>
                      </c:pt>
                      <c:pt idx="2600">
                        <c:v>1.3009999999999999</c:v>
                      </c:pt>
                      <c:pt idx="2601">
                        <c:v>1.302</c:v>
                      </c:pt>
                      <c:pt idx="2602">
                        <c:v>1.302</c:v>
                      </c:pt>
                      <c:pt idx="2603">
                        <c:v>1.3029999999999999</c:v>
                      </c:pt>
                      <c:pt idx="2604">
                        <c:v>1.3029999999999999</c:v>
                      </c:pt>
                      <c:pt idx="2605">
                        <c:v>1.304</c:v>
                      </c:pt>
                      <c:pt idx="2606">
                        <c:v>1.304</c:v>
                      </c:pt>
                      <c:pt idx="2607">
                        <c:v>1.3049999999999999</c:v>
                      </c:pt>
                      <c:pt idx="2608">
                        <c:v>1.3049999999999999</c:v>
                      </c:pt>
                      <c:pt idx="2609">
                        <c:v>1.306</c:v>
                      </c:pt>
                      <c:pt idx="2610">
                        <c:v>1.306</c:v>
                      </c:pt>
                      <c:pt idx="2611">
                        <c:v>1.3069999999999999</c:v>
                      </c:pt>
                      <c:pt idx="2612">
                        <c:v>1.3069999999999999</c:v>
                      </c:pt>
                      <c:pt idx="2613">
                        <c:v>1.3080000000000001</c:v>
                      </c:pt>
                      <c:pt idx="2614">
                        <c:v>1.3080000000000001</c:v>
                      </c:pt>
                      <c:pt idx="2615">
                        <c:v>1.3089999999999999</c:v>
                      </c:pt>
                      <c:pt idx="2616">
                        <c:v>1.3089999999999999</c:v>
                      </c:pt>
                      <c:pt idx="2617">
                        <c:v>1.31</c:v>
                      </c:pt>
                      <c:pt idx="2618">
                        <c:v>1.31</c:v>
                      </c:pt>
                      <c:pt idx="2619">
                        <c:v>1.3109999999999999</c:v>
                      </c:pt>
                      <c:pt idx="2620">
                        <c:v>1.3109999999999999</c:v>
                      </c:pt>
                      <c:pt idx="2621">
                        <c:v>1.3120000000000001</c:v>
                      </c:pt>
                      <c:pt idx="2622">
                        <c:v>1.3120000000000001</c:v>
                      </c:pt>
                      <c:pt idx="2623">
                        <c:v>1.3129999999999999</c:v>
                      </c:pt>
                      <c:pt idx="2624">
                        <c:v>1.3129999999999999</c:v>
                      </c:pt>
                      <c:pt idx="2625">
                        <c:v>1.3140000000000001</c:v>
                      </c:pt>
                      <c:pt idx="2626">
                        <c:v>1.3140000000000001</c:v>
                      </c:pt>
                      <c:pt idx="2627">
                        <c:v>1.3149999999999999</c:v>
                      </c:pt>
                      <c:pt idx="2628">
                        <c:v>1.3149999999999999</c:v>
                      </c:pt>
                      <c:pt idx="2629">
                        <c:v>1.3160000000000001</c:v>
                      </c:pt>
                      <c:pt idx="2630">
                        <c:v>1.3160000000000001</c:v>
                      </c:pt>
                      <c:pt idx="2631">
                        <c:v>1.3169999999999999</c:v>
                      </c:pt>
                      <c:pt idx="2632">
                        <c:v>1.3169999999999999</c:v>
                      </c:pt>
                      <c:pt idx="2633">
                        <c:v>1.3180000000000001</c:v>
                      </c:pt>
                      <c:pt idx="2634">
                        <c:v>1.3180000000000001</c:v>
                      </c:pt>
                      <c:pt idx="2635">
                        <c:v>1.319</c:v>
                      </c:pt>
                      <c:pt idx="2636">
                        <c:v>1.319</c:v>
                      </c:pt>
                      <c:pt idx="2637">
                        <c:v>1.32</c:v>
                      </c:pt>
                      <c:pt idx="2638">
                        <c:v>1.32</c:v>
                      </c:pt>
                      <c:pt idx="2639">
                        <c:v>1.321</c:v>
                      </c:pt>
                      <c:pt idx="2640">
                        <c:v>1.321</c:v>
                      </c:pt>
                      <c:pt idx="2641">
                        <c:v>1.3220000000000001</c:v>
                      </c:pt>
                      <c:pt idx="2642">
                        <c:v>1.3220000000000001</c:v>
                      </c:pt>
                      <c:pt idx="2643">
                        <c:v>1.323</c:v>
                      </c:pt>
                      <c:pt idx="2644">
                        <c:v>1.323</c:v>
                      </c:pt>
                      <c:pt idx="2645">
                        <c:v>1.3240000000000001</c:v>
                      </c:pt>
                      <c:pt idx="2646">
                        <c:v>1.3240000000000001</c:v>
                      </c:pt>
                      <c:pt idx="2647">
                        <c:v>1.325</c:v>
                      </c:pt>
                      <c:pt idx="2648">
                        <c:v>1.325</c:v>
                      </c:pt>
                      <c:pt idx="2649">
                        <c:v>1.3260000000000001</c:v>
                      </c:pt>
                      <c:pt idx="2650">
                        <c:v>1.3260000000000001</c:v>
                      </c:pt>
                      <c:pt idx="2651">
                        <c:v>1.327</c:v>
                      </c:pt>
                      <c:pt idx="2652">
                        <c:v>1.327</c:v>
                      </c:pt>
                      <c:pt idx="2653">
                        <c:v>1.3280000000000001</c:v>
                      </c:pt>
                      <c:pt idx="2654">
                        <c:v>1.3280000000000001</c:v>
                      </c:pt>
                      <c:pt idx="2655">
                        <c:v>1.329</c:v>
                      </c:pt>
                      <c:pt idx="2656">
                        <c:v>1.329</c:v>
                      </c:pt>
                      <c:pt idx="2657">
                        <c:v>1.33</c:v>
                      </c:pt>
                      <c:pt idx="2658">
                        <c:v>1.33</c:v>
                      </c:pt>
                      <c:pt idx="2659">
                        <c:v>1.331</c:v>
                      </c:pt>
                      <c:pt idx="2660">
                        <c:v>1.331</c:v>
                      </c:pt>
                      <c:pt idx="2661">
                        <c:v>1.3320000000000001</c:v>
                      </c:pt>
                      <c:pt idx="2662">
                        <c:v>1.3320000000000001</c:v>
                      </c:pt>
                      <c:pt idx="2663">
                        <c:v>1.333</c:v>
                      </c:pt>
                      <c:pt idx="2664">
                        <c:v>1.333</c:v>
                      </c:pt>
                      <c:pt idx="2665">
                        <c:v>1.3340000000000001</c:v>
                      </c:pt>
                      <c:pt idx="2666">
                        <c:v>1.3340000000000001</c:v>
                      </c:pt>
                      <c:pt idx="2667">
                        <c:v>1.335</c:v>
                      </c:pt>
                      <c:pt idx="2668">
                        <c:v>1.335</c:v>
                      </c:pt>
                      <c:pt idx="2669">
                        <c:v>1.3360000000000001</c:v>
                      </c:pt>
                      <c:pt idx="2670">
                        <c:v>1.3360000000000001</c:v>
                      </c:pt>
                      <c:pt idx="2671">
                        <c:v>1.337</c:v>
                      </c:pt>
                      <c:pt idx="2672">
                        <c:v>1.337</c:v>
                      </c:pt>
                      <c:pt idx="2673">
                        <c:v>1.3380000000000001</c:v>
                      </c:pt>
                      <c:pt idx="2674">
                        <c:v>1.3380000000000001</c:v>
                      </c:pt>
                      <c:pt idx="2675">
                        <c:v>1.339</c:v>
                      </c:pt>
                      <c:pt idx="2676">
                        <c:v>1.339</c:v>
                      </c:pt>
                      <c:pt idx="2677">
                        <c:v>1.34</c:v>
                      </c:pt>
                      <c:pt idx="2678">
                        <c:v>1.34</c:v>
                      </c:pt>
                      <c:pt idx="2679">
                        <c:v>1.341</c:v>
                      </c:pt>
                      <c:pt idx="2680">
                        <c:v>1.341</c:v>
                      </c:pt>
                      <c:pt idx="2681">
                        <c:v>1.3420000000000001</c:v>
                      </c:pt>
                      <c:pt idx="2682">
                        <c:v>1.3420000000000001</c:v>
                      </c:pt>
                      <c:pt idx="2683">
                        <c:v>1.343</c:v>
                      </c:pt>
                      <c:pt idx="2684">
                        <c:v>1.343</c:v>
                      </c:pt>
                      <c:pt idx="2685">
                        <c:v>1.3440000000000001</c:v>
                      </c:pt>
                      <c:pt idx="2686">
                        <c:v>1.3440000000000001</c:v>
                      </c:pt>
                      <c:pt idx="2687">
                        <c:v>1.345</c:v>
                      </c:pt>
                      <c:pt idx="2688">
                        <c:v>1.345</c:v>
                      </c:pt>
                      <c:pt idx="2689">
                        <c:v>1.3460000000000001</c:v>
                      </c:pt>
                      <c:pt idx="2690">
                        <c:v>1.3460000000000001</c:v>
                      </c:pt>
                      <c:pt idx="2691">
                        <c:v>1.347</c:v>
                      </c:pt>
                      <c:pt idx="2692">
                        <c:v>1.347</c:v>
                      </c:pt>
                      <c:pt idx="2693">
                        <c:v>1.3480000000000001</c:v>
                      </c:pt>
                      <c:pt idx="2694">
                        <c:v>1.3480000000000001</c:v>
                      </c:pt>
                      <c:pt idx="2695">
                        <c:v>1.349</c:v>
                      </c:pt>
                      <c:pt idx="2696">
                        <c:v>1.349</c:v>
                      </c:pt>
                      <c:pt idx="2697">
                        <c:v>1.35</c:v>
                      </c:pt>
                      <c:pt idx="2698">
                        <c:v>1.35</c:v>
                      </c:pt>
                      <c:pt idx="2699">
                        <c:v>1.351</c:v>
                      </c:pt>
                      <c:pt idx="2700">
                        <c:v>1.351</c:v>
                      </c:pt>
                      <c:pt idx="2701">
                        <c:v>1.3520000000000001</c:v>
                      </c:pt>
                      <c:pt idx="2702">
                        <c:v>1.3520000000000001</c:v>
                      </c:pt>
                      <c:pt idx="2703">
                        <c:v>1.353</c:v>
                      </c:pt>
                      <c:pt idx="2704">
                        <c:v>1.353</c:v>
                      </c:pt>
                      <c:pt idx="2705">
                        <c:v>1.3540000000000001</c:v>
                      </c:pt>
                      <c:pt idx="2706">
                        <c:v>1.3540000000000001</c:v>
                      </c:pt>
                      <c:pt idx="2707">
                        <c:v>1.355</c:v>
                      </c:pt>
                      <c:pt idx="2708">
                        <c:v>1.355</c:v>
                      </c:pt>
                      <c:pt idx="2709">
                        <c:v>1.3560000000000001</c:v>
                      </c:pt>
                      <c:pt idx="2710">
                        <c:v>1.3560000000000001</c:v>
                      </c:pt>
                      <c:pt idx="2711">
                        <c:v>1.357</c:v>
                      </c:pt>
                      <c:pt idx="2712">
                        <c:v>1.357</c:v>
                      </c:pt>
                      <c:pt idx="2713">
                        <c:v>1.3580000000000001</c:v>
                      </c:pt>
                      <c:pt idx="2714">
                        <c:v>1.3580000000000001</c:v>
                      </c:pt>
                      <c:pt idx="2715">
                        <c:v>1.359</c:v>
                      </c:pt>
                      <c:pt idx="2716">
                        <c:v>1.359</c:v>
                      </c:pt>
                      <c:pt idx="2717">
                        <c:v>1.36</c:v>
                      </c:pt>
                      <c:pt idx="2718">
                        <c:v>1.36</c:v>
                      </c:pt>
                      <c:pt idx="2719">
                        <c:v>1.361</c:v>
                      </c:pt>
                      <c:pt idx="2720">
                        <c:v>1.361</c:v>
                      </c:pt>
                      <c:pt idx="2721">
                        <c:v>1.3620000000000001</c:v>
                      </c:pt>
                      <c:pt idx="2722">
                        <c:v>1.3620000000000001</c:v>
                      </c:pt>
                      <c:pt idx="2723">
                        <c:v>1.363</c:v>
                      </c:pt>
                      <c:pt idx="2724">
                        <c:v>1.363</c:v>
                      </c:pt>
                      <c:pt idx="2725">
                        <c:v>1.3640000000000001</c:v>
                      </c:pt>
                      <c:pt idx="2726">
                        <c:v>1.3640000000000001</c:v>
                      </c:pt>
                      <c:pt idx="2727">
                        <c:v>1.365</c:v>
                      </c:pt>
                      <c:pt idx="2728">
                        <c:v>1.365</c:v>
                      </c:pt>
                      <c:pt idx="2729">
                        <c:v>1.3660000000000001</c:v>
                      </c:pt>
                      <c:pt idx="2730">
                        <c:v>1.3660000000000001</c:v>
                      </c:pt>
                      <c:pt idx="2731">
                        <c:v>1.367</c:v>
                      </c:pt>
                      <c:pt idx="2732">
                        <c:v>1.367</c:v>
                      </c:pt>
                      <c:pt idx="2733">
                        <c:v>1.3680000000000001</c:v>
                      </c:pt>
                      <c:pt idx="2734">
                        <c:v>1.3680000000000001</c:v>
                      </c:pt>
                      <c:pt idx="2735">
                        <c:v>1.369</c:v>
                      </c:pt>
                      <c:pt idx="2736">
                        <c:v>1.369</c:v>
                      </c:pt>
                      <c:pt idx="2737">
                        <c:v>1.37</c:v>
                      </c:pt>
                      <c:pt idx="2738">
                        <c:v>1.37</c:v>
                      </c:pt>
                      <c:pt idx="2739">
                        <c:v>1.371</c:v>
                      </c:pt>
                      <c:pt idx="2740">
                        <c:v>1.371</c:v>
                      </c:pt>
                      <c:pt idx="2741">
                        <c:v>1.3720000000000001</c:v>
                      </c:pt>
                      <c:pt idx="2742">
                        <c:v>1.3720000000000001</c:v>
                      </c:pt>
                      <c:pt idx="2743">
                        <c:v>1.373</c:v>
                      </c:pt>
                      <c:pt idx="2744">
                        <c:v>1.373</c:v>
                      </c:pt>
                      <c:pt idx="2745">
                        <c:v>1.3740000000000001</c:v>
                      </c:pt>
                      <c:pt idx="2746">
                        <c:v>1.3740000000000001</c:v>
                      </c:pt>
                      <c:pt idx="2747">
                        <c:v>1.375</c:v>
                      </c:pt>
                      <c:pt idx="2748">
                        <c:v>1.375</c:v>
                      </c:pt>
                      <c:pt idx="2749">
                        <c:v>1.3759999999999999</c:v>
                      </c:pt>
                      <c:pt idx="2750">
                        <c:v>1.3759999999999999</c:v>
                      </c:pt>
                      <c:pt idx="2751">
                        <c:v>1.377</c:v>
                      </c:pt>
                      <c:pt idx="2752">
                        <c:v>1.377</c:v>
                      </c:pt>
                      <c:pt idx="2753">
                        <c:v>1.3779999999999999</c:v>
                      </c:pt>
                      <c:pt idx="2754">
                        <c:v>1.3779999999999999</c:v>
                      </c:pt>
                      <c:pt idx="2755">
                        <c:v>1.379</c:v>
                      </c:pt>
                      <c:pt idx="2756">
                        <c:v>1.379</c:v>
                      </c:pt>
                      <c:pt idx="2757">
                        <c:v>1.38</c:v>
                      </c:pt>
                      <c:pt idx="2758">
                        <c:v>1.38</c:v>
                      </c:pt>
                      <c:pt idx="2759">
                        <c:v>1.381</c:v>
                      </c:pt>
                      <c:pt idx="2760">
                        <c:v>1.381</c:v>
                      </c:pt>
                      <c:pt idx="2761">
                        <c:v>1.3819999999999999</c:v>
                      </c:pt>
                      <c:pt idx="2762">
                        <c:v>1.3819999999999999</c:v>
                      </c:pt>
                      <c:pt idx="2763">
                        <c:v>1.383</c:v>
                      </c:pt>
                      <c:pt idx="2764">
                        <c:v>1.383</c:v>
                      </c:pt>
                      <c:pt idx="2765">
                        <c:v>1.3839999999999999</c:v>
                      </c:pt>
                      <c:pt idx="2766">
                        <c:v>1.3839999999999999</c:v>
                      </c:pt>
                      <c:pt idx="2767">
                        <c:v>1.385</c:v>
                      </c:pt>
                      <c:pt idx="2768">
                        <c:v>1.385</c:v>
                      </c:pt>
                      <c:pt idx="2769">
                        <c:v>1.3859999999999999</c:v>
                      </c:pt>
                      <c:pt idx="2770">
                        <c:v>1.3859999999999999</c:v>
                      </c:pt>
                      <c:pt idx="2771">
                        <c:v>1.387</c:v>
                      </c:pt>
                      <c:pt idx="2772">
                        <c:v>1.387</c:v>
                      </c:pt>
                      <c:pt idx="2773">
                        <c:v>1.3879999999999999</c:v>
                      </c:pt>
                      <c:pt idx="2774">
                        <c:v>1.3879999999999999</c:v>
                      </c:pt>
                      <c:pt idx="2775">
                        <c:v>1.389</c:v>
                      </c:pt>
                      <c:pt idx="2776">
                        <c:v>1.389</c:v>
                      </c:pt>
                      <c:pt idx="2777">
                        <c:v>1.39</c:v>
                      </c:pt>
                      <c:pt idx="2778">
                        <c:v>1.39</c:v>
                      </c:pt>
                      <c:pt idx="2779">
                        <c:v>1.391</c:v>
                      </c:pt>
                      <c:pt idx="2780">
                        <c:v>1.391</c:v>
                      </c:pt>
                      <c:pt idx="2781">
                        <c:v>1.3919999999999999</c:v>
                      </c:pt>
                      <c:pt idx="2782">
                        <c:v>1.3919999999999999</c:v>
                      </c:pt>
                      <c:pt idx="2783">
                        <c:v>1.393</c:v>
                      </c:pt>
                      <c:pt idx="2784">
                        <c:v>1.393</c:v>
                      </c:pt>
                      <c:pt idx="2785">
                        <c:v>1.3939999999999999</c:v>
                      </c:pt>
                      <c:pt idx="2786">
                        <c:v>1.3939999999999999</c:v>
                      </c:pt>
                      <c:pt idx="2787">
                        <c:v>1.395</c:v>
                      </c:pt>
                      <c:pt idx="2788">
                        <c:v>1.395</c:v>
                      </c:pt>
                      <c:pt idx="2789">
                        <c:v>1.3959999999999999</c:v>
                      </c:pt>
                      <c:pt idx="2790">
                        <c:v>1.3959999999999999</c:v>
                      </c:pt>
                      <c:pt idx="2791">
                        <c:v>1.397</c:v>
                      </c:pt>
                      <c:pt idx="2792">
                        <c:v>1.397</c:v>
                      </c:pt>
                      <c:pt idx="2793">
                        <c:v>1.3979999999999999</c:v>
                      </c:pt>
                      <c:pt idx="2794">
                        <c:v>1.3979999999999999</c:v>
                      </c:pt>
                      <c:pt idx="2795">
                        <c:v>1.399</c:v>
                      </c:pt>
                      <c:pt idx="2796">
                        <c:v>1.399</c:v>
                      </c:pt>
                      <c:pt idx="2797">
                        <c:v>1.4</c:v>
                      </c:pt>
                      <c:pt idx="2798">
                        <c:v>1.4</c:v>
                      </c:pt>
                      <c:pt idx="2799">
                        <c:v>1.401</c:v>
                      </c:pt>
                      <c:pt idx="2800">
                        <c:v>1.401</c:v>
                      </c:pt>
                      <c:pt idx="2801">
                        <c:v>1.4019999999999999</c:v>
                      </c:pt>
                      <c:pt idx="2802">
                        <c:v>1.4019999999999999</c:v>
                      </c:pt>
                      <c:pt idx="2803">
                        <c:v>1.403</c:v>
                      </c:pt>
                      <c:pt idx="2804">
                        <c:v>1.403</c:v>
                      </c:pt>
                      <c:pt idx="2805">
                        <c:v>1.4039999999999999</c:v>
                      </c:pt>
                      <c:pt idx="2806">
                        <c:v>1.4039999999999999</c:v>
                      </c:pt>
                      <c:pt idx="2807">
                        <c:v>1.405</c:v>
                      </c:pt>
                      <c:pt idx="2808">
                        <c:v>1.405</c:v>
                      </c:pt>
                      <c:pt idx="2809">
                        <c:v>1.4059999999999999</c:v>
                      </c:pt>
                      <c:pt idx="2810">
                        <c:v>1.4059999999999999</c:v>
                      </c:pt>
                      <c:pt idx="2811">
                        <c:v>1.407</c:v>
                      </c:pt>
                      <c:pt idx="2812">
                        <c:v>1.407</c:v>
                      </c:pt>
                      <c:pt idx="2813">
                        <c:v>1.4079999999999999</c:v>
                      </c:pt>
                      <c:pt idx="2814">
                        <c:v>1.4079999999999999</c:v>
                      </c:pt>
                      <c:pt idx="2815">
                        <c:v>1.409</c:v>
                      </c:pt>
                      <c:pt idx="2816">
                        <c:v>1.409</c:v>
                      </c:pt>
                      <c:pt idx="2817">
                        <c:v>1.41</c:v>
                      </c:pt>
                      <c:pt idx="2818">
                        <c:v>1.41</c:v>
                      </c:pt>
                      <c:pt idx="2819">
                        <c:v>1.411</c:v>
                      </c:pt>
                      <c:pt idx="2820">
                        <c:v>1.411</c:v>
                      </c:pt>
                      <c:pt idx="2821">
                        <c:v>1.4119999999999999</c:v>
                      </c:pt>
                      <c:pt idx="2822">
                        <c:v>1.4119999999999999</c:v>
                      </c:pt>
                      <c:pt idx="2823">
                        <c:v>1.413</c:v>
                      </c:pt>
                      <c:pt idx="2824">
                        <c:v>1.413</c:v>
                      </c:pt>
                      <c:pt idx="2825">
                        <c:v>1.4139999999999999</c:v>
                      </c:pt>
                      <c:pt idx="2826">
                        <c:v>1.4139999999999999</c:v>
                      </c:pt>
                      <c:pt idx="2827">
                        <c:v>1.415</c:v>
                      </c:pt>
                      <c:pt idx="2828">
                        <c:v>1.415</c:v>
                      </c:pt>
                      <c:pt idx="2829">
                        <c:v>1.4159999999999999</c:v>
                      </c:pt>
                      <c:pt idx="2830">
                        <c:v>1.4159999999999999</c:v>
                      </c:pt>
                      <c:pt idx="2831">
                        <c:v>1.417</c:v>
                      </c:pt>
                      <c:pt idx="2832">
                        <c:v>1.417</c:v>
                      </c:pt>
                      <c:pt idx="2833">
                        <c:v>1.4179999999999999</c:v>
                      </c:pt>
                      <c:pt idx="2834">
                        <c:v>1.4179999999999999</c:v>
                      </c:pt>
                      <c:pt idx="2835">
                        <c:v>1.419</c:v>
                      </c:pt>
                      <c:pt idx="2836">
                        <c:v>1.419</c:v>
                      </c:pt>
                      <c:pt idx="2837">
                        <c:v>1.42</c:v>
                      </c:pt>
                      <c:pt idx="2838">
                        <c:v>1.42</c:v>
                      </c:pt>
                      <c:pt idx="2839">
                        <c:v>1.421</c:v>
                      </c:pt>
                      <c:pt idx="2840">
                        <c:v>1.421</c:v>
                      </c:pt>
                      <c:pt idx="2841">
                        <c:v>1.4219999999999999</c:v>
                      </c:pt>
                      <c:pt idx="2842">
                        <c:v>1.4219999999999999</c:v>
                      </c:pt>
                      <c:pt idx="2843">
                        <c:v>1.423</c:v>
                      </c:pt>
                      <c:pt idx="2844">
                        <c:v>1.423</c:v>
                      </c:pt>
                      <c:pt idx="2845">
                        <c:v>1.4239999999999999</c:v>
                      </c:pt>
                      <c:pt idx="2846">
                        <c:v>1.4239999999999999</c:v>
                      </c:pt>
                      <c:pt idx="2847">
                        <c:v>1.425</c:v>
                      </c:pt>
                      <c:pt idx="2848">
                        <c:v>1.425</c:v>
                      </c:pt>
                      <c:pt idx="2849">
                        <c:v>1.4259999999999999</c:v>
                      </c:pt>
                      <c:pt idx="2850">
                        <c:v>1.4259999999999999</c:v>
                      </c:pt>
                      <c:pt idx="2851">
                        <c:v>1.427</c:v>
                      </c:pt>
                      <c:pt idx="2852">
                        <c:v>1.427</c:v>
                      </c:pt>
                      <c:pt idx="2853">
                        <c:v>1.4279999999999999</c:v>
                      </c:pt>
                      <c:pt idx="2854">
                        <c:v>1.4279999999999999</c:v>
                      </c:pt>
                      <c:pt idx="2855">
                        <c:v>1.429</c:v>
                      </c:pt>
                      <c:pt idx="2856">
                        <c:v>1.429</c:v>
                      </c:pt>
                      <c:pt idx="2857">
                        <c:v>1.43</c:v>
                      </c:pt>
                      <c:pt idx="2858">
                        <c:v>1.43</c:v>
                      </c:pt>
                      <c:pt idx="2859">
                        <c:v>1.431</c:v>
                      </c:pt>
                      <c:pt idx="2860">
                        <c:v>1.431</c:v>
                      </c:pt>
                      <c:pt idx="2861">
                        <c:v>1.4319999999999999</c:v>
                      </c:pt>
                      <c:pt idx="2862">
                        <c:v>1.4319999999999999</c:v>
                      </c:pt>
                      <c:pt idx="2863">
                        <c:v>1.4330000000000001</c:v>
                      </c:pt>
                      <c:pt idx="2864">
                        <c:v>1.4330000000000001</c:v>
                      </c:pt>
                      <c:pt idx="2865">
                        <c:v>1.4339999999999999</c:v>
                      </c:pt>
                      <c:pt idx="2866">
                        <c:v>1.4339999999999999</c:v>
                      </c:pt>
                      <c:pt idx="2867">
                        <c:v>1.4350000000000001</c:v>
                      </c:pt>
                      <c:pt idx="2868">
                        <c:v>1.4350000000000001</c:v>
                      </c:pt>
                      <c:pt idx="2869">
                        <c:v>1.4359999999999999</c:v>
                      </c:pt>
                      <c:pt idx="2870">
                        <c:v>1.4359999999999999</c:v>
                      </c:pt>
                      <c:pt idx="2871">
                        <c:v>1.4370000000000001</c:v>
                      </c:pt>
                      <c:pt idx="2872">
                        <c:v>1.4370000000000001</c:v>
                      </c:pt>
                      <c:pt idx="2873">
                        <c:v>1.4379999999999999</c:v>
                      </c:pt>
                      <c:pt idx="2874">
                        <c:v>1.4379999999999999</c:v>
                      </c:pt>
                      <c:pt idx="2875">
                        <c:v>1.4390000000000001</c:v>
                      </c:pt>
                      <c:pt idx="2876">
                        <c:v>1.4390000000000001</c:v>
                      </c:pt>
                      <c:pt idx="2877">
                        <c:v>1.44</c:v>
                      </c:pt>
                      <c:pt idx="2878">
                        <c:v>1.44</c:v>
                      </c:pt>
                      <c:pt idx="2879">
                        <c:v>1.4410000000000001</c:v>
                      </c:pt>
                      <c:pt idx="2880">
                        <c:v>1.4410000000000001</c:v>
                      </c:pt>
                      <c:pt idx="2881">
                        <c:v>1.4419999999999999</c:v>
                      </c:pt>
                      <c:pt idx="2882">
                        <c:v>1.4419999999999999</c:v>
                      </c:pt>
                      <c:pt idx="2883">
                        <c:v>1.4430000000000001</c:v>
                      </c:pt>
                      <c:pt idx="2884">
                        <c:v>1.4430000000000001</c:v>
                      </c:pt>
                      <c:pt idx="2885">
                        <c:v>1.444</c:v>
                      </c:pt>
                      <c:pt idx="2886">
                        <c:v>1.444</c:v>
                      </c:pt>
                      <c:pt idx="2887">
                        <c:v>1.4450000000000001</c:v>
                      </c:pt>
                      <c:pt idx="2888">
                        <c:v>1.4450000000000001</c:v>
                      </c:pt>
                      <c:pt idx="2889">
                        <c:v>1.446</c:v>
                      </c:pt>
                      <c:pt idx="2890">
                        <c:v>1.446</c:v>
                      </c:pt>
                      <c:pt idx="2891">
                        <c:v>1.4470000000000001</c:v>
                      </c:pt>
                      <c:pt idx="2892">
                        <c:v>1.4470000000000001</c:v>
                      </c:pt>
                      <c:pt idx="2893">
                        <c:v>1.448</c:v>
                      </c:pt>
                      <c:pt idx="2894">
                        <c:v>1.448</c:v>
                      </c:pt>
                      <c:pt idx="2895">
                        <c:v>1.4490000000000001</c:v>
                      </c:pt>
                      <c:pt idx="2896">
                        <c:v>1.4490000000000001</c:v>
                      </c:pt>
                      <c:pt idx="2897">
                        <c:v>1.45</c:v>
                      </c:pt>
                      <c:pt idx="2898">
                        <c:v>1.45</c:v>
                      </c:pt>
                      <c:pt idx="2899">
                        <c:v>1.4510000000000001</c:v>
                      </c:pt>
                      <c:pt idx="2900">
                        <c:v>1.4510000000000001</c:v>
                      </c:pt>
                      <c:pt idx="2901">
                        <c:v>1.452</c:v>
                      </c:pt>
                      <c:pt idx="2902">
                        <c:v>1.452</c:v>
                      </c:pt>
                      <c:pt idx="2903">
                        <c:v>1.4530000000000001</c:v>
                      </c:pt>
                      <c:pt idx="2904">
                        <c:v>1.4530000000000001</c:v>
                      </c:pt>
                      <c:pt idx="2905">
                        <c:v>1.454</c:v>
                      </c:pt>
                      <c:pt idx="2906">
                        <c:v>1.454</c:v>
                      </c:pt>
                      <c:pt idx="2907">
                        <c:v>1.4550000000000001</c:v>
                      </c:pt>
                      <c:pt idx="2908">
                        <c:v>1.4550000000000001</c:v>
                      </c:pt>
                      <c:pt idx="2909">
                        <c:v>1.456</c:v>
                      </c:pt>
                      <c:pt idx="2910">
                        <c:v>1.456</c:v>
                      </c:pt>
                      <c:pt idx="2911">
                        <c:v>1.4570000000000001</c:v>
                      </c:pt>
                      <c:pt idx="2912">
                        <c:v>1.4570000000000001</c:v>
                      </c:pt>
                      <c:pt idx="2913">
                        <c:v>1.458</c:v>
                      </c:pt>
                      <c:pt idx="2914">
                        <c:v>1.458</c:v>
                      </c:pt>
                      <c:pt idx="2915">
                        <c:v>1.4590000000000001</c:v>
                      </c:pt>
                      <c:pt idx="2916">
                        <c:v>1.4590000000000001</c:v>
                      </c:pt>
                      <c:pt idx="2917">
                        <c:v>1.46</c:v>
                      </c:pt>
                      <c:pt idx="2918">
                        <c:v>1.46</c:v>
                      </c:pt>
                      <c:pt idx="2919">
                        <c:v>1.4610000000000001</c:v>
                      </c:pt>
                      <c:pt idx="2920">
                        <c:v>1.4610000000000001</c:v>
                      </c:pt>
                      <c:pt idx="2921">
                        <c:v>1.462</c:v>
                      </c:pt>
                      <c:pt idx="2922">
                        <c:v>1.462</c:v>
                      </c:pt>
                      <c:pt idx="2923">
                        <c:v>1.4630000000000001</c:v>
                      </c:pt>
                      <c:pt idx="2924">
                        <c:v>1.4630000000000001</c:v>
                      </c:pt>
                      <c:pt idx="2925">
                        <c:v>1.464</c:v>
                      </c:pt>
                      <c:pt idx="2926">
                        <c:v>1.464</c:v>
                      </c:pt>
                      <c:pt idx="2927">
                        <c:v>1.4650000000000001</c:v>
                      </c:pt>
                      <c:pt idx="2928">
                        <c:v>1.4650000000000001</c:v>
                      </c:pt>
                      <c:pt idx="2929">
                        <c:v>1.466</c:v>
                      </c:pt>
                      <c:pt idx="2930">
                        <c:v>1.466</c:v>
                      </c:pt>
                      <c:pt idx="2931">
                        <c:v>1.4670000000000001</c:v>
                      </c:pt>
                      <c:pt idx="2932">
                        <c:v>1.4670000000000001</c:v>
                      </c:pt>
                      <c:pt idx="2933">
                        <c:v>1.468</c:v>
                      </c:pt>
                      <c:pt idx="2934">
                        <c:v>1.468</c:v>
                      </c:pt>
                      <c:pt idx="2935">
                        <c:v>1.4690000000000001</c:v>
                      </c:pt>
                      <c:pt idx="2936">
                        <c:v>1.4690000000000001</c:v>
                      </c:pt>
                      <c:pt idx="2937">
                        <c:v>1.47</c:v>
                      </c:pt>
                      <c:pt idx="2938">
                        <c:v>1.47</c:v>
                      </c:pt>
                      <c:pt idx="2939">
                        <c:v>1.4710000000000001</c:v>
                      </c:pt>
                      <c:pt idx="2940">
                        <c:v>1.4710000000000001</c:v>
                      </c:pt>
                      <c:pt idx="2941">
                        <c:v>1.472</c:v>
                      </c:pt>
                      <c:pt idx="2942">
                        <c:v>1.472</c:v>
                      </c:pt>
                      <c:pt idx="2943">
                        <c:v>1.4730000000000001</c:v>
                      </c:pt>
                      <c:pt idx="2944">
                        <c:v>1.4730000000000001</c:v>
                      </c:pt>
                      <c:pt idx="2945">
                        <c:v>1.474</c:v>
                      </c:pt>
                      <c:pt idx="2946">
                        <c:v>1.474</c:v>
                      </c:pt>
                      <c:pt idx="2947">
                        <c:v>1.4750000000000001</c:v>
                      </c:pt>
                      <c:pt idx="2948">
                        <c:v>1.4750000000000001</c:v>
                      </c:pt>
                      <c:pt idx="2949">
                        <c:v>1.476</c:v>
                      </c:pt>
                      <c:pt idx="2950">
                        <c:v>1.476</c:v>
                      </c:pt>
                      <c:pt idx="2951">
                        <c:v>1.4770000000000001</c:v>
                      </c:pt>
                      <c:pt idx="2952">
                        <c:v>1.4770000000000001</c:v>
                      </c:pt>
                      <c:pt idx="2953">
                        <c:v>1.478</c:v>
                      </c:pt>
                      <c:pt idx="2954">
                        <c:v>1.478</c:v>
                      </c:pt>
                      <c:pt idx="2955">
                        <c:v>1.4790000000000001</c:v>
                      </c:pt>
                      <c:pt idx="2956">
                        <c:v>1.4790000000000001</c:v>
                      </c:pt>
                      <c:pt idx="2957">
                        <c:v>1.48</c:v>
                      </c:pt>
                      <c:pt idx="2958">
                        <c:v>1.48</c:v>
                      </c:pt>
                      <c:pt idx="2959">
                        <c:v>1.4810000000000001</c:v>
                      </c:pt>
                      <c:pt idx="2960">
                        <c:v>1.4810000000000001</c:v>
                      </c:pt>
                      <c:pt idx="2961">
                        <c:v>1.482</c:v>
                      </c:pt>
                      <c:pt idx="2962">
                        <c:v>1.482</c:v>
                      </c:pt>
                      <c:pt idx="2963">
                        <c:v>1.4830000000000001</c:v>
                      </c:pt>
                      <c:pt idx="2964">
                        <c:v>1.4830000000000001</c:v>
                      </c:pt>
                      <c:pt idx="2965">
                        <c:v>1.484</c:v>
                      </c:pt>
                      <c:pt idx="2966">
                        <c:v>1.484</c:v>
                      </c:pt>
                      <c:pt idx="2967">
                        <c:v>1.4850000000000001</c:v>
                      </c:pt>
                      <c:pt idx="2968">
                        <c:v>1.4850000000000001</c:v>
                      </c:pt>
                      <c:pt idx="2969">
                        <c:v>1.486</c:v>
                      </c:pt>
                      <c:pt idx="2970">
                        <c:v>1.486</c:v>
                      </c:pt>
                      <c:pt idx="2971">
                        <c:v>1.4870000000000001</c:v>
                      </c:pt>
                      <c:pt idx="2972">
                        <c:v>1.4870000000000001</c:v>
                      </c:pt>
                      <c:pt idx="2973">
                        <c:v>1.488</c:v>
                      </c:pt>
                      <c:pt idx="2974">
                        <c:v>1.488</c:v>
                      </c:pt>
                      <c:pt idx="2975">
                        <c:v>1.4890000000000001</c:v>
                      </c:pt>
                      <c:pt idx="2976">
                        <c:v>1.4890000000000001</c:v>
                      </c:pt>
                      <c:pt idx="2977">
                        <c:v>1.49</c:v>
                      </c:pt>
                      <c:pt idx="2978">
                        <c:v>1.49</c:v>
                      </c:pt>
                      <c:pt idx="2979">
                        <c:v>1.4910000000000001</c:v>
                      </c:pt>
                      <c:pt idx="2980">
                        <c:v>1.4910000000000001</c:v>
                      </c:pt>
                      <c:pt idx="2981">
                        <c:v>1.492</c:v>
                      </c:pt>
                      <c:pt idx="2982">
                        <c:v>1.492</c:v>
                      </c:pt>
                      <c:pt idx="2983">
                        <c:v>1.4930000000000001</c:v>
                      </c:pt>
                      <c:pt idx="2984">
                        <c:v>1.4930000000000001</c:v>
                      </c:pt>
                      <c:pt idx="2985">
                        <c:v>1.494</c:v>
                      </c:pt>
                      <c:pt idx="2986">
                        <c:v>1.494</c:v>
                      </c:pt>
                      <c:pt idx="2987">
                        <c:v>1.4950000000000001</c:v>
                      </c:pt>
                      <c:pt idx="2988">
                        <c:v>1.4950000000000001</c:v>
                      </c:pt>
                      <c:pt idx="2989">
                        <c:v>1.496</c:v>
                      </c:pt>
                      <c:pt idx="2990">
                        <c:v>1.496</c:v>
                      </c:pt>
                      <c:pt idx="2991">
                        <c:v>1.4970000000000001</c:v>
                      </c:pt>
                      <c:pt idx="2992">
                        <c:v>1.4970000000000001</c:v>
                      </c:pt>
                      <c:pt idx="2993">
                        <c:v>1.498</c:v>
                      </c:pt>
                      <c:pt idx="2994">
                        <c:v>1.498</c:v>
                      </c:pt>
                      <c:pt idx="2995">
                        <c:v>1.4990000000000001</c:v>
                      </c:pt>
                      <c:pt idx="2996">
                        <c:v>1.4990000000000001</c:v>
                      </c:pt>
                      <c:pt idx="2997">
                        <c:v>1.5</c:v>
                      </c:pt>
                      <c:pt idx="2998">
                        <c:v>1.5</c:v>
                      </c:pt>
                      <c:pt idx="2999">
                        <c:v>1.5009999999999999</c:v>
                      </c:pt>
                      <c:pt idx="3000">
                        <c:v>1.5009999999999999</c:v>
                      </c:pt>
                      <c:pt idx="3001">
                        <c:v>1.502</c:v>
                      </c:pt>
                      <c:pt idx="3002">
                        <c:v>1.502</c:v>
                      </c:pt>
                      <c:pt idx="3003">
                        <c:v>1.5029999999999999</c:v>
                      </c:pt>
                      <c:pt idx="3004">
                        <c:v>1.5029999999999999</c:v>
                      </c:pt>
                      <c:pt idx="3005">
                        <c:v>1.504</c:v>
                      </c:pt>
                      <c:pt idx="3006">
                        <c:v>1.504</c:v>
                      </c:pt>
                      <c:pt idx="3007">
                        <c:v>1.5049999999999999</c:v>
                      </c:pt>
                      <c:pt idx="3008">
                        <c:v>1.5049999999999999</c:v>
                      </c:pt>
                      <c:pt idx="3009">
                        <c:v>1.506</c:v>
                      </c:pt>
                      <c:pt idx="3010">
                        <c:v>1.506</c:v>
                      </c:pt>
                      <c:pt idx="3011">
                        <c:v>1.5069999999999999</c:v>
                      </c:pt>
                      <c:pt idx="3012">
                        <c:v>1.5069999999999999</c:v>
                      </c:pt>
                      <c:pt idx="3013">
                        <c:v>1.508</c:v>
                      </c:pt>
                      <c:pt idx="3014">
                        <c:v>1.508</c:v>
                      </c:pt>
                      <c:pt idx="3015">
                        <c:v>1.5089999999999999</c:v>
                      </c:pt>
                      <c:pt idx="3016">
                        <c:v>1.5089999999999999</c:v>
                      </c:pt>
                      <c:pt idx="3017">
                        <c:v>1.51</c:v>
                      </c:pt>
                      <c:pt idx="3018">
                        <c:v>1.51</c:v>
                      </c:pt>
                      <c:pt idx="3019">
                        <c:v>1.5109999999999999</c:v>
                      </c:pt>
                      <c:pt idx="3020">
                        <c:v>1.5109999999999999</c:v>
                      </c:pt>
                      <c:pt idx="3021">
                        <c:v>1.512</c:v>
                      </c:pt>
                      <c:pt idx="3022">
                        <c:v>1.512</c:v>
                      </c:pt>
                      <c:pt idx="3023">
                        <c:v>1.5129999999999999</c:v>
                      </c:pt>
                      <c:pt idx="3024">
                        <c:v>1.5129999999999999</c:v>
                      </c:pt>
                      <c:pt idx="3025">
                        <c:v>1.514</c:v>
                      </c:pt>
                      <c:pt idx="3026">
                        <c:v>1.514</c:v>
                      </c:pt>
                      <c:pt idx="3027">
                        <c:v>1.5149999999999999</c:v>
                      </c:pt>
                      <c:pt idx="3028">
                        <c:v>1.5149999999999999</c:v>
                      </c:pt>
                      <c:pt idx="3029">
                        <c:v>1.516</c:v>
                      </c:pt>
                      <c:pt idx="3030">
                        <c:v>1.516</c:v>
                      </c:pt>
                      <c:pt idx="3031">
                        <c:v>1.5169999999999999</c:v>
                      </c:pt>
                      <c:pt idx="3032">
                        <c:v>1.5169999999999999</c:v>
                      </c:pt>
                      <c:pt idx="3033">
                        <c:v>1.518</c:v>
                      </c:pt>
                      <c:pt idx="3034">
                        <c:v>1.518</c:v>
                      </c:pt>
                      <c:pt idx="3035">
                        <c:v>1.5189999999999999</c:v>
                      </c:pt>
                      <c:pt idx="3036">
                        <c:v>1.5189999999999999</c:v>
                      </c:pt>
                      <c:pt idx="3037">
                        <c:v>1.52</c:v>
                      </c:pt>
                      <c:pt idx="3038">
                        <c:v>1.52</c:v>
                      </c:pt>
                      <c:pt idx="3039">
                        <c:v>1.5209999999999999</c:v>
                      </c:pt>
                      <c:pt idx="3040">
                        <c:v>1.5209999999999999</c:v>
                      </c:pt>
                      <c:pt idx="3041">
                        <c:v>1.522</c:v>
                      </c:pt>
                      <c:pt idx="3042">
                        <c:v>1.522</c:v>
                      </c:pt>
                      <c:pt idx="3043">
                        <c:v>1.5229999999999999</c:v>
                      </c:pt>
                      <c:pt idx="3044">
                        <c:v>1.5229999999999999</c:v>
                      </c:pt>
                      <c:pt idx="3045">
                        <c:v>1.524</c:v>
                      </c:pt>
                      <c:pt idx="3046">
                        <c:v>1.524</c:v>
                      </c:pt>
                      <c:pt idx="3047">
                        <c:v>1.5249999999999999</c:v>
                      </c:pt>
                      <c:pt idx="3048">
                        <c:v>1.5249999999999999</c:v>
                      </c:pt>
                      <c:pt idx="3049">
                        <c:v>1.526</c:v>
                      </c:pt>
                      <c:pt idx="3050">
                        <c:v>1.526</c:v>
                      </c:pt>
                      <c:pt idx="3051">
                        <c:v>1.5269999999999999</c:v>
                      </c:pt>
                      <c:pt idx="3052">
                        <c:v>1.5269999999999999</c:v>
                      </c:pt>
                      <c:pt idx="3053">
                        <c:v>1.528</c:v>
                      </c:pt>
                      <c:pt idx="3054">
                        <c:v>1.528</c:v>
                      </c:pt>
                      <c:pt idx="3055">
                        <c:v>1.5289999999999999</c:v>
                      </c:pt>
                      <c:pt idx="3056">
                        <c:v>1.5289999999999999</c:v>
                      </c:pt>
                      <c:pt idx="3057">
                        <c:v>1.53</c:v>
                      </c:pt>
                      <c:pt idx="3058">
                        <c:v>1.53</c:v>
                      </c:pt>
                      <c:pt idx="3059">
                        <c:v>1.5309999999999999</c:v>
                      </c:pt>
                      <c:pt idx="3060">
                        <c:v>1.5309999999999999</c:v>
                      </c:pt>
                      <c:pt idx="3061">
                        <c:v>1.532</c:v>
                      </c:pt>
                      <c:pt idx="3062">
                        <c:v>1.532</c:v>
                      </c:pt>
                      <c:pt idx="3063">
                        <c:v>1.5329999999999999</c:v>
                      </c:pt>
                      <c:pt idx="3064">
                        <c:v>1.5329999999999999</c:v>
                      </c:pt>
                      <c:pt idx="3065">
                        <c:v>1.534</c:v>
                      </c:pt>
                      <c:pt idx="3066">
                        <c:v>1.534</c:v>
                      </c:pt>
                      <c:pt idx="3067">
                        <c:v>1.5349999999999999</c:v>
                      </c:pt>
                      <c:pt idx="3068">
                        <c:v>1.5349999999999999</c:v>
                      </c:pt>
                      <c:pt idx="3069">
                        <c:v>1.536</c:v>
                      </c:pt>
                      <c:pt idx="3070">
                        <c:v>1.536</c:v>
                      </c:pt>
                      <c:pt idx="3071">
                        <c:v>1.5369999999999999</c:v>
                      </c:pt>
                      <c:pt idx="3072">
                        <c:v>1.5369999999999999</c:v>
                      </c:pt>
                      <c:pt idx="3073">
                        <c:v>1.538</c:v>
                      </c:pt>
                      <c:pt idx="3074">
                        <c:v>1.538</c:v>
                      </c:pt>
                      <c:pt idx="3075">
                        <c:v>1.5389999999999999</c:v>
                      </c:pt>
                      <c:pt idx="3076">
                        <c:v>1.5389999999999999</c:v>
                      </c:pt>
                      <c:pt idx="3077">
                        <c:v>1.54</c:v>
                      </c:pt>
                      <c:pt idx="3078">
                        <c:v>1.54</c:v>
                      </c:pt>
                      <c:pt idx="3079">
                        <c:v>1.5409999999999999</c:v>
                      </c:pt>
                      <c:pt idx="3080">
                        <c:v>1.5409999999999999</c:v>
                      </c:pt>
                      <c:pt idx="3081">
                        <c:v>1.542</c:v>
                      </c:pt>
                      <c:pt idx="3082">
                        <c:v>1.542</c:v>
                      </c:pt>
                      <c:pt idx="3083">
                        <c:v>1.5429999999999999</c:v>
                      </c:pt>
                      <c:pt idx="3084">
                        <c:v>1.5429999999999999</c:v>
                      </c:pt>
                      <c:pt idx="3085">
                        <c:v>1.544</c:v>
                      </c:pt>
                      <c:pt idx="3086">
                        <c:v>1.544</c:v>
                      </c:pt>
                      <c:pt idx="3087">
                        <c:v>1.5449999999999999</c:v>
                      </c:pt>
                      <c:pt idx="3088">
                        <c:v>1.5449999999999999</c:v>
                      </c:pt>
                      <c:pt idx="3089">
                        <c:v>1.546</c:v>
                      </c:pt>
                      <c:pt idx="3090">
                        <c:v>1.546</c:v>
                      </c:pt>
                      <c:pt idx="3091">
                        <c:v>1.5469999999999999</c:v>
                      </c:pt>
                      <c:pt idx="3092">
                        <c:v>1.5469999999999999</c:v>
                      </c:pt>
                      <c:pt idx="3093">
                        <c:v>1.548</c:v>
                      </c:pt>
                      <c:pt idx="3094">
                        <c:v>1.548</c:v>
                      </c:pt>
                      <c:pt idx="3095">
                        <c:v>1.5489999999999999</c:v>
                      </c:pt>
                      <c:pt idx="3096">
                        <c:v>1.5489999999999999</c:v>
                      </c:pt>
                      <c:pt idx="3097">
                        <c:v>1.55</c:v>
                      </c:pt>
                      <c:pt idx="3098">
                        <c:v>1.55</c:v>
                      </c:pt>
                      <c:pt idx="3099">
                        <c:v>1.5509999999999999</c:v>
                      </c:pt>
                      <c:pt idx="3100">
                        <c:v>1.5509999999999999</c:v>
                      </c:pt>
                      <c:pt idx="3101">
                        <c:v>1.552</c:v>
                      </c:pt>
                      <c:pt idx="3102">
                        <c:v>1.552</c:v>
                      </c:pt>
                      <c:pt idx="3103">
                        <c:v>1.5529999999999999</c:v>
                      </c:pt>
                      <c:pt idx="3104">
                        <c:v>1.5529999999999999</c:v>
                      </c:pt>
                      <c:pt idx="3105">
                        <c:v>1.554</c:v>
                      </c:pt>
                      <c:pt idx="3106">
                        <c:v>1.554</c:v>
                      </c:pt>
                      <c:pt idx="3107">
                        <c:v>1.5549999999999999</c:v>
                      </c:pt>
                      <c:pt idx="3108">
                        <c:v>1.5549999999999999</c:v>
                      </c:pt>
                      <c:pt idx="3109">
                        <c:v>1.556</c:v>
                      </c:pt>
                      <c:pt idx="3110">
                        <c:v>1.556</c:v>
                      </c:pt>
                      <c:pt idx="3111">
                        <c:v>1.5569999999999999</c:v>
                      </c:pt>
                      <c:pt idx="3112">
                        <c:v>1.5569999999999999</c:v>
                      </c:pt>
                      <c:pt idx="3113">
                        <c:v>1.5580000000000001</c:v>
                      </c:pt>
                      <c:pt idx="3114">
                        <c:v>1.5580000000000001</c:v>
                      </c:pt>
                      <c:pt idx="3115">
                        <c:v>1.5589999999999999</c:v>
                      </c:pt>
                      <c:pt idx="3116">
                        <c:v>1.5589999999999999</c:v>
                      </c:pt>
                      <c:pt idx="3117">
                        <c:v>1.56</c:v>
                      </c:pt>
                      <c:pt idx="3118">
                        <c:v>1.56</c:v>
                      </c:pt>
                      <c:pt idx="3119">
                        <c:v>1.5609999999999999</c:v>
                      </c:pt>
                      <c:pt idx="3120">
                        <c:v>1.5609999999999999</c:v>
                      </c:pt>
                      <c:pt idx="3121">
                        <c:v>1.5620000000000001</c:v>
                      </c:pt>
                      <c:pt idx="3122">
                        <c:v>1.5620000000000001</c:v>
                      </c:pt>
                      <c:pt idx="3123">
                        <c:v>1.5629999999999999</c:v>
                      </c:pt>
                      <c:pt idx="3124">
                        <c:v>1.5629999999999999</c:v>
                      </c:pt>
                      <c:pt idx="3125">
                        <c:v>1.5640000000000001</c:v>
                      </c:pt>
                      <c:pt idx="3126">
                        <c:v>1.5640000000000001</c:v>
                      </c:pt>
                      <c:pt idx="3127">
                        <c:v>1.5649999999999999</c:v>
                      </c:pt>
                      <c:pt idx="3128">
                        <c:v>1.5649999999999999</c:v>
                      </c:pt>
                      <c:pt idx="3129">
                        <c:v>1.5660000000000001</c:v>
                      </c:pt>
                      <c:pt idx="3130">
                        <c:v>1.5660000000000001</c:v>
                      </c:pt>
                      <c:pt idx="3131">
                        <c:v>1.5669999999999999</c:v>
                      </c:pt>
                      <c:pt idx="3132">
                        <c:v>1.5669999999999999</c:v>
                      </c:pt>
                      <c:pt idx="3133">
                        <c:v>1.5680000000000001</c:v>
                      </c:pt>
                      <c:pt idx="3134">
                        <c:v>1.5680000000000001</c:v>
                      </c:pt>
                      <c:pt idx="3135">
                        <c:v>1.569</c:v>
                      </c:pt>
                      <c:pt idx="3136">
                        <c:v>1.569</c:v>
                      </c:pt>
                      <c:pt idx="3137">
                        <c:v>1.57</c:v>
                      </c:pt>
                      <c:pt idx="3138">
                        <c:v>1.57</c:v>
                      </c:pt>
                      <c:pt idx="3139">
                        <c:v>1.571</c:v>
                      </c:pt>
                      <c:pt idx="3140">
                        <c:v>1.571</c:v>
                      </c:pt>
                      <c:pt idx="3141">
                        <c:v>1.5720000000000001</c:v>
                      </c:pt>
                      <c:pt idx="3142">
                        <c:v>1.5720000000000001</c:v>
                      </c:pt>
                      <c:pt idx="3143">
                        <c:v>1.573</c:v>
                      </c:pt>
                      <c:pt idx="3144">
                        <c:v>1.573</c:v>
                      </c:pt>
                      <c:pt idx="3145">
                        <c:v>1.5740000000000001</c:v>
                      </c:pt>
                      <c:pt idx="3146">
                        <c:v>1.5740000000000001</c:v>
                      </c:pt>
                      <c:pt idx="3147">
                        <c:v>1.575</c:v>
                      </c:pt>
                      <c:pt idx="3148">
                        <c:v>1.575</c:v>
                      </c:pt>
                      <c:pt idx="3149">
                        <c:v>1.5760000000000001</c:v>
                      </c:pt>
                      <c:pt idx="3150">
                        <c:v>1.5760000000000001</c:v>
                      </c:pt>
                      <c:pt idx="3151">
                        <c:v>1.577</c:v>
                      </c:pt>
                      <c:pt idx="3152">
                        <c:v>1.577</c:v>
                      </c:pt>
                      <c:pt idx="3153">
                        <c:v>1.5780000000000001</c:v>
                      </c:pt>
                      <c:pt idx="3154">
                        <c:v>1.5780000000000001</c:v>
                      </c:pt>
                      <c:pt idx="3155">
                        <c:v>1.579</c:v>
                      </c:pt>
                      <c:pt idx="3156">
                        <c:v>1.579</c:v>
                      </c:pt>
                      <c:pt idx="3157">
                        <c:v>1.58</c:v>
                      </c:pt>
                      <c:pt idx="3158">
                        <c:v>1.58</c:v>
                      </c:pt>
                      <c:pt idx="3159">
                        <c:v>1.581</c:v>
                      </c:pt>
                      <c:pt idx="3160">
                        <c:v>1.581</c:v>
                      </c:pt>
                      <c:pt idx="3161">
                        <c:v>1.5820000000000001</c:v>
                      </c:pt>
                      <c:pt idx="3162">
                        <c:v>1.5820000000000001</c:v>
                      </c:pt>
                      <c:pt idx="3163">
                        <c:v>1.583</c:v>
                      </c:pt>
                      <c:pt idx="3164">
                        <c:v>1.583</c:v>
                      </c:pt>
                      <c:pt idx="3165">
                        <c:v>1.5840000000000001</c:v>
                      </c:pt>
                      <c:pt idx="3166">
                        <c:v>1.5840000000000001</c:v>
                      </c:pt>
                      <c:pt idx="3167">
                        <c:v>1.585</c:v>
                      </c:pt>
                      <c:pt idx="3168">
                        <c:v>1.585</c:v>
                      </c:pt>
                      <c:pt idx="3169">
                        <c:v>1.5860000000000001</c:v>
                      </c:pt>
                      <c:pt idx="3170">
                        <c:v>1.5860000000000001</c:v>
                      </c:pt>
                      <c:pt idx="3171">
                        <c:v>1.587</c:v>
                      </c:pt>
                      <c:pt idx="3172">
                        <c:v>1.587</c:v>
                      </c:pt>
                      <c:pt idx="3173">
                        <c:v>1.5880000000000001</c:v>
                      </c:pt>
                      <c:pt idx="3174">
                        <c:v>1.5880000000000001</c:v>
                      </c:pt>
                      <c:pt idx="3175">
                        <c:v>1.589</c:v>
                      </c:pt>
                      <c:pt idx="3176">
                        <c:v>1.589</c:v>
                      </c:pt>
                      <c:pt idx="3177">
                        <c:v>1.59</c:v>
                      </c:pt>
                      <c:pt idx="3178">
                        <c:v>1.59</c:v>
                      </c:pt>
                      <c:pt idx="3179">
                        <c:v>1.591</c:v>
                      </c:pt>
                      <c:pt idx="3180">
                        <c:v>1.591</c:v>
                      </c:pt>
                      <c:pt idx="3181">
                        <c:v>1.5920000000000001</c:v>
                      </c:pt>
                      <c:pt idx="3182">
                        <c:v>1.5920000000000001</c:v>
                      </c:pt>
                      <c:pt idx="3183">
                        <c:v>1.593</c:v>
                      </c:pt>
                      <c:pt idx="3184">
                        <c:v>1.593</c:v>
                      </c:pt>
                      <c:pt idx="3185">
                        <c:v>1.5940000000000001</c:v>
                      </c:pt>
                      <c:pt idx="3186">
                        <c:v>1.5940000000000001</c:v>
                      </c:pt>
                      <c:pt idx="3187">
                        <c:v>1.595</c:v>
                      </c:pt>
                      <c:pt idx="3188">
                        <c:v>1.595</c:v>
                      </c:pt>
                      <c:pt idx="3189">
                        <c:v>1.5960000000000001</c:v>
                      </c:pt>
                      <c:pt idx="3190">
                        <c:v>1.5960000000000001</c:v>
                      </c:pt>
                      <c:pt idx="3191">
                        <c:v>1.597</c:v>
                      </c:pt>
                      <c:pt idx="3192">
                        <c:v>1.597</c:v>
                      </c:pt>
                      <c:pt idx="3193">
                        <c:v>1.5980000000000001</c:v>
                      </c:pt>
                      <c:pt idx="3194">
                        <c:v>1.5980000000000001</c:v>
                      </c:pt>
                      <c:pt idx="3195">
                        <c:v>1.599</c:v>
                      </c:pt>
                      <c:pt idx="3196">
                        <c:v>1.599</c:v>
                      </c:pt>
                      <c:pt idx="3197">
                        <c:v>1.6</c:v>
                      </c:pt>
                      <c:pt idx="3198">
                        <c:v>1.6</c:v>
                      </c:pt>
                      <c:pt idx="3199">
                        <c:v>1.601</c:v>
                      </c:pt>
                      <c:pt idx="3200">
                        <c:v>1.601</c:v>
                      </c:pt>
                      <c:pt idx="3201">
                        <c:v>1.6020000000000001</c:v>
                      </c:pt>
                      <c:pt idx="3202">
                        <c:v>1.6020000000000001</c:v>
                      </c:pt>
                      <c:pt idx="3203">
                        <c:v>1.603</c:v>
                      </c:pt>
                      <c:pt idx="3204">
                        <c:v>1.603</c:v>
                      </c:pt>
                      <c:pt idx="3205">
                        <c:v>1.6040000000000001</c:v>
                      </c:pt>
                      <c:pt idx="3206">
                        <c:v>1.6040000000000001</c:v>
                      </c:pt>
                      <c:pt idx="3207">
                        <c:v>1.605</c:v>
                      </c:pt>
                      <c:pt idx="3208">
                        <c:v>1.605</c:v>
                      </c:pt>
                      <c:pt idx="3209">
                        <c:v>1.6060000000000001</c:v>
                      </c:pt>
                      <c:pt idx="3210">
                        <c:v>1.6060000000000001</c:v>
                      </c:pt>
                      <c:pt idx="3211">
                        <c:v>1.607</c:v>
                      </c:pt>
                      <c:pt idx="3212">
                        <c:v>1.607</c:v>
                      </c:pt>
                      <c:pt idx="3213">
                        <c:v>1.6080000000000001</c:v>
                      </c:pt>
                      <c:pt idx="3214">
                        <c:v>1.6080000000000001</c:v>
                      </c:pt>
                      <c:pt idx="3215">
                        <c:v>1.609</c:v>
                      </c:pt>
                      <c:pt idx="3216">
                        <c:v>1.609</c:v>
                      </c:pt>
                      <c:pt idx="3217">
                        <c:v>1.61</c:v>
                      </c:pt>
                      <c:pt idx="3218">
                        <c:v>1.61</c:v>
                      </c:pt>
                      <c:pt idx="3219">
                        <c:v>1.611</c:v>
                      </c:pt>
                      <c:pt idx="3220">
                        <c:v>1.611</c:v>
                      </c:pt>
                      <c:pt idx="3221">
                        <c:v>1.6120000000000001</c:v>
                      </c:pt>
                      <c:pt idx="3222">
                        <c:v>1.6120000000000001</c:v>
                      </c:pt>
                      <c:pt idx="3223">
                        <c:v>1.613</c:v>
                      </c:pt>
                      <c:pt idx="3224">
                        <c:v>1.613</c:v>
                      </c:pt>
                      <c:pt idx="3225">
                        <c:v>1.6140000000000001</c:v>
                      </c:pt>
                      <c:pt idx="3226">
                        <c:v>1.6140000000000001</c:v>
                      </c:pt>
                      <c:pt idx="3227">
                        <c:v>1.615</c:v>
                      </c:pt>
                      <c:pt idx="3228">
                        <c:v>1.615</c:v>
                      </c:pt>
                      <c:pt idx="3229">
                        <c:v>1.6160000000000001</c:v>
                      </c:pt>
                      <c:pt idx="3230">
                        <c:v>1.6160000000000001</c:v>
                      </c:pt>
                      <c:pt idx="3231">
                        <c:v>1.617</c:v>
                      </c:pt>
                      <c:pt idx="3232">
                        <c:v>1.617</c:v>
                      </c:pt>
                      <c:pt idx="3233">
                        <c:v>1.6180000000000001</c:v>
                      </c:pt>
                      <c:pt idx="3234">
                        <c:v>1.6180000000000001</c:v>
                      </c:pt>
                      <c:pt idx="3235">
                        <c:v>1.619</c:v>
                      </c:pt>
                      <c:pt idx="3236">
                        <c:v>1.619</c:v>
                      </c:pt>
                      <c:pt idx="3237">
                        <c:v>1.62</c:v>
                      </c:pt>
                      <c:pt idx="3238">
                        <c:v>1.62</c:v>
                      </c:pt>
                      <c:pt idx="3239">
                        <c:v>1.621</c:v>
                      </c:pt>
                      <c:pt idx="3240">
                        <c:v>1.621</c:v>
                      </c:pt>
                      <c:pt idx="3241">
                        <c:v>1.6220000000000001</c:v>
                      </c:pt>
                      <c:pt idx="3242">
                        <c:v>1.6220000000000001</c:v>
                      </c:pt>
                      <c:pt idx="3243">
                        <c:v>1.623</c:v>
                      </c:pt>
                      <c:pt idx="3244">
                        <c:v>1.623</c:v>
                      </c:pt>
                      <c:pt idx="3245">
                        <c:v>1.6240000000000001</c:v>
                      </c:pt>
                      <c:pt idx="3246">
                        <c:v>1.6240000000000001</c:v>
                      </c:pt>
                      <c:pt idx="3247">
                        <c:v>1.625</c:v>
                      </c:pt>
                      <c:pt idx="3248">
                        <c:v>1.625</c:v>
                      </c:pt>
                      <c:pt idx="3249">
                        <c:v>1.6259999999999999</c:v>
                      </c:pt>
                      <c:pt idx="3250">
                        <c:v>1.6259999999999999</c:v>
                      </c:pt>
                      <c:pt idx="3251">
                        <c:v>1.627</c:v>
                      </c:pt>
                      <c:pt idx="3252">
                        <c:v>1.627</c:v>
                      </c:pt>
                      <c:pt idx="3253">
                        <c:v>1.6279999999999999</c:v>
                      </c:pt>
                      <c:pt idx="3254">
                        <c:v>1.6279999999999999</c:v>
                      </c:pt>
                      <c:pt idx="3255">
                        <c:v>1.629</c:v>
                      </c:pt>
                      <c:pt idx="3256">
                        <c:v>1.629</c:v>
                      </c:pt>
                      <c:pt idx="3257">
                        <c:v>1.63</c:v>
                      </c:pt>
                      <c:pt idx="3258">
                        <c:v>1.63</c:v>
                      </c:pt>
                      <c:pt idx="3259">
                        <c:v>1.631</c:v>
                      </c:pt>
                      <c:pt idx="3260">
                        <c:v>1.631</c:v>
                      </c:pt>
                      <c:pt idx="3261">
                        <c:v>1.6319999999999999</c:v>
                      </c:pt>
                      <c:pt idx="3262">
                        <c:v>1.6319999999999999</c:v>
                      </c:pt>
                      <c:pt idx="3263">
                        <c:v>1.633</c:v>
                      </c:pt>
                      <c:pt idx="3264">
                        <c:v>1.633</c:v>
                      </c:pt>
                      <c:pt idx="3265">
                        <c:v>1.6339999999999999</c:v>
                      </c:pt>
                      <c:pt idx="3266">
                        <c:v>1.6339999999999999</c:v>
                      </c:pt>
                      <c:pt idx="3267">
                        <c:v>1.635</c:v>
                      </c:pt>
                      <c:pt idx="3268">
                        <c:v>1.635</c:v>
                      </c:pt>
                      <c:pt idx="3269">
                        <c:v>1.6359999999999999</c:v>
                      </c:pt>
                      <c:pt idx="3270">
                        <c:v>1.6359999999999999</c:v>
                      </c:pt>
                      <c:pt idx="3271">
                        <c:v>1.637</c:v>
                      </c:pt>
                      <c:pt idx="3272">
                        <c:v>1.637</c:v>
                      </c:pt>
                      <c:pt idx="3273">
                        <c:v>1.6379999999999999</c:v>
                      </c:pt>
                      <c:pt idx="3274">
                        <c:v>1.6379999999999999</c:v>
                      </c:pt>
                      <c:pt idx="3275">
                        <c:v>1.639</c:v>
                      </c:pt>
                      <c:pt idx="3276">
                        <c:v>1.639</c:v>
                      </c:pt>
                      <c:pt idx="3277">
                        <c:v>1.64</c:v>
                      </c:pt>
                      <c:pt idx="3278">
                        <c:v>1.64</c:v>
                      </c:pt>
                      <c:pt idx="3279">
                        <c:v>1.641</c:v>
                      </c:pt>
                      <c:pt idx="3280">
                        <c:v>1.641</c:v>
                      </c:pt>
                      <c:pt idx="3281">
                        <c:v>1.6419999999999999</c:v>
                      </c:pt>
                      <c:pt idx="3282">
                        <c:v>1.6419999999999999</c:v>
                      </c:pt>
                      <c:pt idx="3283">
                        <c:v>1.643</c:v>
                      </c:pt>
                      <c:pt idx="3284">
                        <c:v>1.643</c:v>
                      </c:pt>
                      <c:pt idx="3285">
                        <c:v>1.6439999999999999</c:v>
                      </c:pt>
                      <c:pt idx="3286">
                        <c:v>1.6439999999999999</c:v>
                      </c:pt>
                      <c:pt idx="3287">
                        <c:v>1.645</c:v>
                      </c:pt>
                      <c:pt idx="3288">
                        <c:v>1.645</c:v>
                      </c:pt>
                      <c:pt idx="3289">
                        <c:v>1.6459999999999999</c:v>
                      </c:pt>
                      <c:pt idx="3290">
                        <c:v>1.6459999999999999</c:v>
                      </c:pt>
                      <c:pt idx="3291">
                        <c:v>1.647</c:v>
                      </c:pt>
                      <c:pt idx="3292">
                        <c:v>1.647</c:v>
                      </c:pt>
                      <c:pt idx="3293">
                        <c:v>1.6479999999999999</c:v>
                      </c:pt>
                      <c:pt idx="3294">
                        <c:v>1.6479999999999999</c:v>
                      </c:pt>
                      <c:pt idx="3295">
                        <c:v>1.649</c:v>
                      </c:pt>
                      <c:pt idx="3296">
                        <c:v>1.649</c:v>
                      </c:pt>
                      <c:pt idx="3297">
                        <c:v>1.65</c:v>
                      </c:pt>
                      <c:pt idx="3298">
                        <c:v>1.65</c:v>
                      </c:pt>
                      <c:pt idx="3299">
                        <c:v>1.651</c:v>
                      </c:pt>
                      <c:pt idx="3300">
                        <c:v>1.651</c:v>
                      </c:pt>
                      <c:pt idx="3301">
                        <c:v>1.6519999999999999</c:v>
                      </c:pt>
                      <c:pt idx="3302">
                        <c:v>1.6519999999999999</c:v>
                      </c:pt>
                      <c:pt idx="3303">
                        <c:v>1.653</c:v>
                      </c:pt>
                      <c:pt idx="3304">
                        <c:v>1.653</c:v>
                      </c:pt>
                      <c:pt idx="3305">
                        <c:v>1.6539999999999999</c:v>
                      </c:pt>
                      <c:pt idx="3306">
                        <c:v>1.6539999999999999</c:v>
                      </c:pt>
                      <c:pt idx="3307">
                        <c:v>1.655</c:v>
                      </c:pt>
                      <c:pt idx="3308">
                        <c:v>1.655</c:v>
                      </c:pt>
                      <c:pt idx="3309">
                        <c:v>1.6559999999999999</c:v>
                      </c:pt>
                      <c:pt idx="3310">
                        <c:v>1.6559999999999999</c:v>
                      </c:pt>
                      <c:pt idx="3311">
                        <c:v>1.657</c:v>
                      </c:pt>
                      <c:pt idx="3312">
                        <c:v>1.657</c:v>
                      </c:pt>
                      <c:pt idx="3313">
                        <c:v>1.6579999999999999</c:v>
                      </c:pt>
                      <c:pt idx="3314">
                        <c:v>1.6579999999999999</c:v>
                      </c:pt>
                      <c:pt idx="3315">
                        <c:v>1.659</c:v>
                      </c:pt>
                      <c:pt idx="3316">
                        <c:v>1.659</c:v>
                      </c:pt>
                      <c:pt idx="3317">
                        <c:v>1.66</c:v>
                      </c:pt>
                      <c:pt idx="3318">
                        <c:v>1.66</c:v>
                      </c:pt>
                      <c:pt idx="3319">
                        <c:v>1.661</c:v>
                      </c:pt>
                      <c:pt idx="3320">
                        <c:v>1.661</c:v>
                      </c:pt>
                      <c:pt idx="3321">
                        <c:v>1.6619999999999999</c:v>
                      </c:pt>
                      <c:pt idx="3322">
                        <c:v>1.6619999999999999</c:v>
                      </c:pt>
                      <c:pt idx="3323">
                        <c:v>1.663</c:v>
                      </c:pt>
                      <c:pt idx="3324">
                        <c:v>1.663</c:v>
                      </c:pt>
                      <c:pt idx="3325">
                        <c:v>1.6639999999999999</c:v>
                      </c:pt>
                      <c:pt idx="3326">
                        <c:v>1.6639999999999999</c:v>
                      </c:pt>
                      <c:pt idx="3327">
                        <c:v>1.665</c:v>
                      </c:pt>
                      <c:pt idx="3328">
                        <c:v>1.665</c:v>
                      </c:pt>
                      <c:pt idx="3329">
                        <c:v>1.6659999999999999</c:v>
                      </c:pt>
                      <c:pt idx="3330">
                        <c:v>1.6659999999999999</c:v>
                      </c:pt>
                      <c:pt idx="3331">
                        <c:v>1.667</c:v>
                      </c:pt>
                      <c:pt idx="3332">
                        <c:v>1.667</c:v>
                      </c:pt>
                      <c:pt idx="3333">
                        <c:v>1.6679999999999999</c:v>
                      </c:pt>
                      <c:pt idx="3334">
                        <c:v>1.6679999999999999</c:v>
                      </c:pt>
                      <c:pt idx="3335">
                        <c:v>1.669</c:v>
                      </c:pt>
                      <c:pt idx="3336">
                        <c:v>1.669</c:v>
                      </c:pt>
                      <c:pt idx="3337">
                        <c:v>1.67</c:v>
                      </c:pt>
                      <c:pt idx="3338">
                        <c:v>1.67</c:v>
                      </c:pt>
                      <c:pt idx="3339">
                        <c:v>1.671</c:v>
                      </c:pt>
                      <c:pt idx="3340">
                        <c:v>1.671</c:v>
                      </c:pt>
                      <c:pt idx="3341">
                        <c:v>1.6719999999999999</c:v>
                      </c:pt>
                      <c:pt idx="3342">
                        <c:v>1.6719999999999999</c:v>
                      </c:pt>
                      <c:pt idx="3343">
                        <c:v>1.673</c:v>
                      </c:pt>
                      <c:pt idx="3344">
                        <c:v>1.673</c:v>
                      </c:pt>
                      <c:pt idx="3345">
                        <c:v>1.6739999999999999</c:v>
                      </c:pt>
                      <c:pt idx="3346">
                        <c:v>1.6739999999999999</c:v>
                      </c:pt>
                      <c:pt idx="3347">
                        <c:v>1.675</c:v>
                      </c:pt>
                      <c:pt idx="3348">
                        <c:v>1.675</c:v>
                      </c:pt>
                      <c:pt idx="3349">
                        <c:v>1.6759999999999999</c:v>
                      </c:pt>
                      <c:pt idx="3350">
                        <c:v>1.6759999999999999</c:v>
                      </c:pt>
                      <c:pt idx="3351">
                        <c:v>1.677</c:v>
                      </c:pt>
                      <c:pt idx="3352">
                        <c:v>1.677</c:v>
                      </c:pt>
                      <c:pt idx="3353">
                        <c:v>1.6779999999999999</c:v>
                      </c:pt>
                      <c:pt idx="3354">
                        <c:v>1.6779999999999999</c:v>
                      </c:pt>
                      <c:pt idx="3355">
                        <c:v>1.679</c:v>
                      </c:pt>
                      <c:pt idx="3356">
                        <c:v>1.679</c:v>
                      </c:pt>
                      <c:pt idx="3357">
                        <c:v>1.68</c:v>
                      </c:pt>
                      <c:pt idx="3358">
                        <c:v>1.68</c:v>
                      </c:pt>
                      <c:pt idx="3359">
                        <c:v>1.681</c:v>
                      </c:pt>
                      <c:pt idx="3360">
                        <c:v>1.681</c:v>
                      </c:pt>
                      <c:pt idx="3361">
                        <c:v>1.6819999999999999</c:v>
                      </c:pt>
                      <c:pt idx="3362">
                        <c:v>1.6819999999999999</c:v>
                      </c:pt>
                      <c:pt idx="3363">
                        <c:v>1.6830000000000001</c:v>
                      </c:pt>
                      <c:pt idx="3364">
                        <c:v>1.6830000000000001</c:v>
                      </c:pt>
                      <c:pt idx="3365">
                        <c:v>1.6839999999999999</c:v>
                      </c:pt>
                      <c:pt idx="3366">
                        <c:v>1.6839999999999999</c:v>
                      </c:pt>
                      <c:pt idx="3367">
                        <c:v>1.6850000000000001</c:v>
                      </c:pt>
                      <c:pt idx="3368">
                        <c:v>1.6850000000000001</c:v>
                      </c:pt>
                      <c:pt idx="3369">
                        <c:v>1.6859999999999999</c:v>
                      </c:pt>
                      <c:pt idx="3370">
                        <c:v>1.6859999999999999</c:v>
                      </c:pt>
                      <c:pt idx="3371">
                        <c:v>1.6870000000000001</c:v>
                      </c:pt>
                      <c:pt idx="3372">
                        <c:v>1.6870000000000001</c:v>
                      </c:pt>
                      <c:pt idx="3373">
                        <c:v>1.6879999999999999</c:v>
                      </c:pt>
                      <c:pt idx="3374">
                        <c:v>1.6879999999999999</c:v>
                      </c:pt>
                      <c:pt idx="3375">
                        <c:v>1.6890000000000001</c:v>
                      </c:pt>
                      <c:pt idx="3376">
                        <c:v>1.6890000000000001</c:v>
                      </c:pt>
                      <c:pt idx="3377">
                        <c:v>1.69</c:v>
                      </c:pt>
                      <c:pt idx="3378">
                        <c:v>1.69</c:v>
                      </c:pt>
                      <c:pt idx="3379">
                        <c:v>1.6910000000000001</c:v>
                      </c:pt>
                      <c:pt idx="3380">
                        <c:v>1.6910000000000001</c:v>
                      </c:pt>
                      <c:pt idx="3381">
                        <c:v>1.6919999999999999</c:v>
                      </c:pt>
                      <c:pt idx="3382">
                        <c:v>1.6919999999999999</c:v>
                      </c:pt>
                      <c:pt idx="3383">
                        <c:v>1.6930000000000001</c:v>
                      </c:pt>
                      <c:pt idx="3384">
                        <c:v>1.6930000000000001</c:v>
                      </c:pt>
                      <c:pt idx="3385">
                        <c:v>1.694</c:v>
                      </c:pt>
                      <c:pt idx="3386">
                        <c:v>1.694</c:v>
                      </c:pt>
                      <c:pt idx="3387">
                        <c:v>1.6950000000000001</c:v>
                      </c:pt>
                      <c:pt idx="3388">
                        <c:v>1.6950000000000001</c:v>
                      </c:pt>
                      <c:pt idx="3389">
                        <c:v>1.696</c:v>
                      </c:pt>
                      <c:pt idx="3390">
                        <c:v>1.696</c:v>
                      </c:pt>
                      <c:pt idx="3391">
                        <c:v>1.6970000000000001</c:v>
                      </c:pt>
                      <c:pt idx="3392">
                        <c:v>1.6970000000000001</c:v>
                      </c:pt>
                      <c:pt idx="3393">
                        <c:v>1.698</c:v>
                      </c:pt>
                      <c:pt idx="3394">
                        <c:v>1.698</c:v>
                      </c:pt>
                      <c:pt idx="3395">
                        <c:v>1.6990000000000001</c:v>
                      </c:pt>
                      <c:pt idx="3396">
                        <c:v>1.6990000000000001</c:v>
                      </c:pt>
                      <c:pt idx="3397">
                        <c:v>1.7</c:v>
                      </c:pt>
                      <c:pt idx="3398">
                        <c:v>1.7</c:v>
                      </c:pt>
                      <c:pt idx="3399">
                        <c:v>1.7010000000000001</c:v>
                      </c:pt>
                      <c:pt idx="3400">
                        <c:v>1.7010000000000001</c:v>
                      </c:pt>
                      <c:pt idx="3401">
                        <c:v>1.702</c:v>
                      </c:pt>
                      <c:pt idx="3402">
                        <c:v>1.702</c:v>
                      </c:pt>
                      <c:pt idx="3403">
                        <c:v>1.7030000000000001</c:v>
                      </c:pt>
                      <c:pt idx="3404">
                        <c:v>1.7030000000000001</c:v>
                      </c:pt>
                      <c:pt idx="3405">
                        <c:v>1.704</c:v>
                      </c:pt>
                      <c:pt idx="3406">
                        <c:v>1.704</c:v>
                      </c:pt>
                      <c:pt idx="3407">
                        <c:v>1.7050000000000001</c:v>
                      </c:pt>
                      <c:pt idx="3408">
                        <c:v>1.7050000000000001</c:v>
                      </c:pt>
                      <c:pt idx="3409">
                        <c:v>1.706</c:v>
                      </c:pt>
                      <c:pt idx="3410">
                        <c:v>1.706</c:v>
                      </c:pt>
                      <c:pt idx="3411">
                        <c:v>1.7070000000000001</c:v>
                      </c:pt>
                      <c:pt idx="3412">
                        <c:v>1.7070000000000001</c:v>
                      </c:pt>
                      <c:pt idx="3413">
                        <c:v>1.708</c:v>
                      </c:pt>
                      <c:pt idx="3414">
                        <c:v>1.708</c:v>
                      </c:pt>
                      <c:pt idx="3415">
                        <c:v>1.7090000000000001</c:v>
                      </c:pt>
                      <c:pt idx="3416">
                        <c:v>1.7090000000000001</c:v>
                      </c:pt>
                      <c:pt idx="3417">
                        <c:v>1.71</c:v>
                      </c:pt>
                      <c:pt idx="3418">
                        <c:v>1.71</c:v>
                      </c:pt>
                      <c:pt idx="3419">
                        <c:v>1.7110000000000001</c:v>
                      </c:pt>
                      <c:pt idx="3420">
                        <c:v>1.7110000000000001</c:v>
                      </c:pt>
                      <c:pt idx="3421">
                        <c:v>1.712</c:v>
                      </c:pt>
                      <c:pt idx="3422">
                        <c:v>1.712</c:v>
                      </c:pt>
                      <c:pt idx="3423">
                        <c:v>1.7130000000000001</c:v>
                      </c:pt>
                      <c:pt idx="3424">
                        <c:v>1.7130000000000001</c:v>
                      </c:pt>
                      <c:pt idx="3425">
                        <c:v>1.714</c:v>
                      </c:pt>
                      <c:pt idx="3426">
                        <c:v>1.714</c:v>
                      </c:pt>
                      <c:pt idx="3427">
                        <c:v>1.7150000000000001</c:v>
                      </c:pt>
                      <c:pt idx="3428">
                        <c:v>1.7150000000000001</c:v>
                      </c:pt>
                      <c:pt idx="3429">
                        <c:v>1.716</c:v>
                      </c:pt>
                      <c:pt idx="3430">
                        <c:v>1.716</c:v>
                      </c:pt>
                      <c:pt idx="3431">
                        <c:v>1.7170000000000001</c:v>
                      </c:pt>
                      <c:pt idx="3432">
                        <c:v>1.7170000000000001</c:v>
                      </c:pt>
                      <c:pt idx="3433">
                        <c:v>1.718</c:v>
                      </c:pt>
                      <c:pt idx="3434">
                        <c:v>1.718</c:v>
                      </c:pt>
                      <c:pt idx="3435">
                        <c:v>1.7190000000000001</c:v>
                      </c:pt>
                      <c:pt idx="3436">
                        <c:v>1.7190000000000001</c:v>
                      </c:pt>
                      <c:pt idx="3437">
                        <c:v>1.72</c:v>
                      </c:pt>
                      <c:pt idx="3438">
                        <c:v>1.72</c:v>
                      </c:pt>
                      <c:pt idx="3439">
                        <c:v>1.7210000000000001</c:v>
                      </c:pt>
                      <c:pt idx="3440">
                        <c:v>1.7210000000000001</c:v>
                      </c:pt>
                      <c:pt idx="3441">
                        <c:v>1.722</c:v>
                      </c:pt>
                      <c:pt idx="3442">
                        <c:v>1.722</c:v>
                      </c:pt>
                      <c:pt idx="3443">
                        <c:v>1.7230000000000001</c:v>
                      </c:pt>
                      <c:pt idx="3444">
                        <c:v>1.7230000000000001</c:v>
                      </c:pt>
                      <c:pt idx="3445">
                        <c:v>1.724</c:v>
                      </c:pt>
                      <c:pt idx="3446">
                        <c:v>1.724</c:v>
                      </c:pt>
                      <c:pt idx="3447">
                        <c:v>1.7250000000000001</c:v>
                      </c:pt>
                      <c:pt idx="3448">
                        <c:v>1.7250000000000001</c:v>
                      </c:pt>
                      <c:pt idx="3449">
                        <c:v>1.726</c:v>
                      </c:pt>
                      <c:pt idx="3450">
                        <c:v>1.726</c:v>
                      </c:pt>
                      <c:pt idx="3451">
                        <c:v>1.7270000000000001</c:v>
                      </c:pt>
                      <c:pt idx="3452">
                        <c:v>1.7270000000000001</c:v>
                      </c:pt>
                      <c:pt idx="3453">
                        <c:v>1.728</c:v>
                      </c:pt>
                      <c:pt idx="3454">
                        <c:v>1.728</c:v>
                      </c:pt>
                      <c:pt idx="3455">
                        <c:v>1.7290000000000001</c:v>
                      </c:pt>
                      <c:pt idx="3456">
                        <c:v>1.7290000000000001</c:v>
                      </c:pt>
                      <c:pt idx="3457">
                        <c:v>1.73</c:v>
                      </c:pt>
                      <c:pt idx="3458">
                        <c:v>1.73</c:v>
                      </c:pt>
                      <c:pt idx="3459">
                        <c:v>1.7310000000000001</c:v>
                      </c:pt>
                      <c:pt idx="3460">
                        <c:v>1.7310000000000001</c:v>
                      </c:pt>
                      <c:pt idx="3461">
                        <c:v>1.732</c:v>
                      </c:pt>
                      <c:pt idx="3462">
                        <c:v>1.732</c:v>
                      </c:pt>
                      <c:pt idx="3463">
                        <c:v>1.7330000000000001</c:v>
                      </c:pt>
                      <c:pt idx="3464">
                        <c:v>1.7330000000000001</c:v>
                      </c:pt>
                      <c:pt idx="3465">
                        <c:v>1.734</c:v>
                      </c:pt>
                      <c:pt idx="3466">
                        <c:v>1.734</c:v>
                      </c:pt>
                      <c:pt idx="3467">
                        <c:v>1.7350000000000001</c:v>
                      </c:pt>
                      <c:pt idx="3468">
                        <c:v>1.7350000000000001</c:v>
                      </c:pt>
                      <c:pt idx="3469">
                        <c:v>1.736</c:v>
                      </c:pt>
                      <c:pt idx="3470">
                        <c:v>1.736</c:v>
                      </c:pt>
                      <c:pt idx="3471">
                        <c:v>1.7370000000000001</c:v>
                      </c:pt>
                      <c:pt idx="3472">
                        <c:v>1.7370000000000001</c:v>
                      </c:pt>
                      <c:pt idx="3473">
                        <c:v>1.738</c:v>
                      </c:pt>
                      <c:pt idx="3474">
                        <c:v>1.738</c:v>
                      </c:pt>
                      <c:pt idx="3475">
                        <c:v>1.7390000000000001</c:v>
                      </c:pt>
                      <c:pt idx="3476">
                        <c:v>1.7390000000000001</c:v>
                      </c:pt>
                      <c:pt idx="3477">
                        <c:v>1.74</c:v>
                      </c:pt>
                      <c:pt idx="3478">
                        <c:v>1.74</c:v>
                      </c:pt>
                      <c:pt idx="3479">
                        <c:v>1.7410000000000001</c:v>
                      </c:pt>
                      <c:pt idx="3480">
                        <c:v>1.7410000000000001</c:v>
                      </c:pt>
                      <c:pt idx="3481">
                        <c:v>1.742</c:v>
                      </c:pt>
                      <c:pt idx="3482">
                        <c:v>1.742</c:v>
                      </c:pt>
                      <c:pt idx="3483">
                        <c:v>1.7430000000000001</c:v>
                      </c:pt>
                      <c:pt idx="3484">
                        <c:v>1.7430000000000001</c:v>
                      </c:pt>
                      <c:pt idx="3485">
                        <c:v>1.744</c:v>
                      </c:pt>
                      <c:pt idx="3486">
                        <c:v>1.744</c:v>
                      </c:pt>
                      <c:pt idx="3487">
                        <c:v>1.7450000000000001</c:v>
                      </c:pt>
                      <c:pt idx="3488">
                        <c:v>1.7450000000000001</c:v>
                      </c:pt>
                      <c:pt idx="3489">
                        <c:v>1.746</c:v>
                      </c:pt>
                      <c:pt idx="3490">
                        <c:v>1.746</c:v>
                      </c:pt>
                      <c:pt idx="3491">
                        <c:v>1.7470000000000001</c:v>
                      </c:pt>
                      <c:pt idx="3492">
                        <c:v>1.7470000000000001</c:v>
                      </c:pt>
                      <c:pt idx="3493">
                        <c:v>1.748</c:v>
                      </c:pt>
                      <c:pt idx="3494">
                        <c:v>1.748</c:v>
                      </c:pt>
                      <c:pt idx="3495">
                        <c:v>1.7490000000000001</c:v>
                      </c:pt>
                      <c:pt idx="3496">
                        <c:v>1.7490000000000001</c:v>
                      </c:pt>
                      <c:pt idx="3497">
                        <c:v>1.75</c:v>
                      </c:pt>
                      <c:pt idx="3498">
                        <c:v>1.75</c:v>
                      </c:pt>
                      <c:pt idx="3499">
                        <c:v>1.7509999999999999</c:v>
                      </c:pt>
                      <c:pt idx="3500">
                        <c:v>1.7509999999999999</c:v>
                      </c:pt>
                      <c:pt idx="3501">
                        <c:v>1.752</c:v>
                      </c:pt>
                      <c:pt idx="3502">
                        <c:v>1.752</c:v>
                      </c:pt>
                      <c:pt idx="3503">
                        <c:v>1.7529999999999999</c:v>
                      </c:pt>
                      <c:pt idx="3504">
                        <c:v>1.7529999999999999</c:v>
                      </c:pt>
                      <c:pt idx="3505">
                        <c:v>1.754</c:v>
                      </c:pt>
                      <c:pt idx="3506">
                        <c:v>1.754</c:v>
                      </c:pt>
                      <c:pt idx="3507">
                        <c:v>1.7549999999999999</c:v>
                      </c:pt>
                      <c:pt idx="3508">
                        <c:v>1.7549999999999999</c:v>
                      </c:pt>
                      <c:pt idx="3509">
                        <c:v>1.756</c:v>
                      </c:pt>
                      <c:pt idx="3510">
                        <c:v>1.756</c:v>
                      </c:pt>
                      <c:pt idx="3511">
                        <c:v>1.7569999999999999</c:v>
                      </c:pt>
                      <c:pt idx="3512">
                        <c:v>1.7569999999999999</c:v>
                      </c:pt>
                      <c:pt idx="3513">
                        <c:v>1.758</c:v>
                      </c:pt>
                      <c:pt idx="3514">
                        <c:v>1.758</c:v>
                      </c:pt>
                      <c:pt idx="3515">
                        <c:v>1.7589999999999999</c:v>
                      </c:pt>
                      <c:pt idx="3516">
                        <c:v>1.7589999999999999</c:v>
                      </c:pt>
                      <c:pt idx="3517">
                        <c:v>1.76</c:v>
                      </c:pt>
                      <c:pt idx="3518">
                        <c:v>1.76</c:v>
                      </c:pt>
                      <c:pt idx="3519">
                        <c:v>1.7609999999999999</c:v>
                      </c:pt>
                      <c:pt idx="3520">
                        <c:v>1.7609999999999999</c:v>
                      </c:pt>
                      <c:pt idx="3521">
                        <c:v>1.762</c:v>
                      </c:pt>
                      <c:pt idx="3522">
                        <c:v>1.762</c:v>
                      </c:pt>
                      <c:pt idx="3523">
                        <c:v>1.7629999999999999</c:v>
                      </c:pt>
                      <c:pt idx="3524">
                        <c:v>1.7629999999999999</c:v>
                      </c:pt>
                      <c:pt idx="3525">
                        <c:v>1.764</c:v>
                      </c:pt>
                      <c:pt idx="3526">
                        <c:v>1.764</c:v>
                      </c:pt>
                      <c:pt idx="3527">
                        <c:v>1.7649999999999999</c:v>
                      </c:pt>
                      <c:pt idx="3528">
                        <c:v>1.7649999999999999</c:v>
                      </c:pt>
                      <c:pt idx="3529">
                        <c:v>1.766</c:v>
                      </c:pt>
                      <c:pt idx="3530">
                        <c:v>1.766</c:v>
                      </c:pt>
                      <c:pt idx="3531">
                        <c:v>1.7669999999999999</c:v>
                      </c:pt>
                      <c:pt idx="3532">
                        <c:v>1.7669999999999999</c:v>
                      </c:pt>
                      <c:pt idx="3533">
                        <c:v>1.768</c:v>
                      </c:pt>
                      <c:pt idx="3534">
                        <c:v>1.768</c:v>
                      </c:pt>
                      <c:pt idx="3535">
                        <c:v>1.7689999999999999</c:v>
                      </c:pt>
                      <c:pt idx="3536">
                        <c:v>1.7689999999999999</c:v>
                      </c:pt>
                      <c:pt idx="3537">
                        <c:v>1.77</c:v>
                      </c:pt>
                      <c:pt idx="3538">
                        <c:v>1.77</c:v>
                      </c:pt>
                      <c:pt idx="3539">
                        <c:v>1.7709999999999999</c:v>
                      </c:pt>
                      <c:pt idx="3540">
                        <c:v>1.7709999999999999</c:v>
                      </c:pt>
                      <c:pt idx="3541">
                        <c:v>1.772</c:v>
                      </c:pt>
                      <c:pt idx="3542">
                        <c:v>1.772</c:v>
                      </c:pt>
                      <c:pt idx="3543">
                        <c:v>1.7729999999999999</c:v>
                      </c:pt>
                      <c:pt idx="3544">
                        <c:v>1.7729999999999999</c:v>
                      </c:pt>
                      <c:pt idx="3545">
                        <c:v>1.774</c:v>
                      </c:pt>
                      <c:pt idx="3546">
                        <c:v>1.774</c:v>
                      </c:pt>
                      <c:pt idx="3547">
                        <c:v>1.7749999999999999</c:v>
                      </c:pt>
                      <c:pt idx="3548">
                        <c:v>1.7749999999999999</c:v>
                      </c:pt>
                      <c:pt idx="3549">
                        <c:v>1.776</c:v>
                      </c:pt>
                      <c:pt idx="3550">
                        <c:v>1.776</c:v>
                      </c:pt>
                      <c:pt idx="3551">
                        <c:v>1.7769999999999999</c:v>
                      </c:pt>
                      <c:pt idx="3552">
                        <c:v>1.7769999999999999</c:v>
                      </c:pt>
                      <c:pt idx="3553">
                        <c:v>1.778</c:v>
                      </c:pt>
                      <c:pt idx="3554">
                        <c:v>1.778</c:v>
                      </c:pt>
                      <c:pt idx="3555">
                        <c:v>1.7789999999999999</c:v>
                      </c:pt>
                      <c:pt idx="3556">
                        <c:v>1.7789999999999999</c:v>
                      </c:pt>
                      <c:pt idx="3557">
                        <c:v>1.78</c:v>
                      </c:pt>
                      <c:pt idx="3558">
                        <c:v>1.78</c:v>
                      </c:pt>
                      <c:pt idx="3559">
                        <c:v>1.7809999999999999</c:v>
                      </c:pt>
                      <c:pt idx="3560">
                        <c:v>1.7809999999999999</c:v>
                      </c:pt>
                      <c:pt idx="3561">
                        <c:v>1.782</c:v>
                      </c:pt>
                      <c:pt idx="3562">
                        <c:v>1.782</c:v>
                      </c:pt>
                      <c:pt idx="3563">
                        <c:v>1.7829999999999999</c:v>
                      </c:pt>
                      <c:pt idx="3564">
                        <c:v>1.7829999999999999</c:v>
                      </c:pt>
                      <c:pt idx="3565">
                        <c:v>1.784</c:v>
                      </c:pt>
                      <c:pt idx="3566">
                        <c:v>1.784</c:v>
                      </c:pt>
                      <c:pt idx="3567">
                        <c:v>1.7849999999999999</c:v>
                      </c:pt>
                      <c:pt idx="3568">
                        <c:v>1.7849999999999999</c:v>
                      </c:pt>
                      <c:pt idx="3569">
                        <c:v>1.786</c:v>
                      </c:pt>
                      <c:pt idx="3570">
                        <c:v>1.786</c:v>
                      </c:pt>
                      <c:pt idx="3571">
                        <c:v>1.7869999999999999</c:v>
                      </c:pt>
                      <c:pt idx="3572">
                        <c:v>1.7869999999999999</c:v>
                      </c:pt>
                      <c:pt idx="3573">
                        <c:v>1.788</c:v>
                      </c:pt>
                      <c:pt idx="3574">
                        <c:v>1.788</c:v>
                      </c:pt>
                      <c:pt idx="3575">
                        <c:v>1.7889999999999999</c:v>
                      </c:pt>
                      <c:pt idx="3576">
                        <c:v>1.7889999999999999</c:v>
                      </c:pt>
                      <c:pt idx="3577">
                        <c:v>1.79</c:v>
                      </c:pt>
                      <c:pt idx="3578">
                        <c:v>1.79</c:v>
                      </c:pt>
                      <c:pt idx="3579">
                        <c:v>1.7909999999999999</c:v>
                      </c:pt>
                      <c:pt idx="3580">
                        <c:v>1.7909999999999999</c:v>
                      </c:pt>
                      <c:pt idx="3581">
                        <c:v>1.792</c:v>
                      </c:pt>
                      <c:pt idx="3582">
                        <c:v>1.792</c:v>
                      </c:pt>
                      <c:pt idx="3583">
                        <c:v>1.7929999999999999</c:v>
                      </c:pt>
                      <c:pt idx="3584">
                        <c:v>1.7929999999999999</c:v>
                      </c:pt>
                      <c:pt idx="3585">
                        <c:v>1.794</c:v>
                      </c:pt>
                      <c:pt idx="3586">
                        <c:v>1.794</c:v>
                      </c:pt>
                      <c:pt idx="3587">
                        <c:v>1.7949999999999999</c:v>
                      </c:pt>
                      <c:pt idx="3588">
                        <c:v>1.7949999999999999</c:v>
                      </c:pt>
                      <c:pt idx="3589">
                        <c:v>1.796</c:v>
                      </c:pt>
                      <c:pt idx="3590">
                        <c:v>1.796</c:v>
                      </c:pt>
                      <c:pt idx="3591">
                        <c:v>1.7969999999999999</c:v>
                      </c:pt>
                      <c:pt idx="3592">
                        <c:v>1.7969999999999999</c:v>
                      </c:pt>
                      <c:pt idx="3593">
                        <c:v>1.798</c:v>
                      </c:pt>
                      <c:pt idx="3594">
                        <c:v>1.798</c:v>
                      </c:pt>
                      <c:pt idx="3595">
                        <c:v>1.7989999999999999</c:v>
                      </c:pt>
                      <c:pt idx="3596">
                        <c:v>1.7989999999999999</c:v>
                      </c:pt>
                      <c:pt idx="3597">
                        <c:v>1.8</c:v>
                      </c:pt>
                      <c:pt idx="3598">
                        <c:v>1.8</c:v>
                      </c:pt>
                      <c:pt idx="3599">
                        <c:v>1.8009999999999999</c:v>
                      </c:pt>
                      <c:pt idx="3600">
                        <c:v>1.8009999999999999</c:v>
                      </c:pt>
                      <c:pt idx="3601">
                        <c:v>1.802</c:v>
                      </c:pt>
                      <c:pt idx="3602">
                        <c:v>1.802</c:v>
                      </c:pt>
                      <c:pt idx="3603">
                        <c:v>1.8029999999999999</c:v>
                      </c:pt>
                      <c:pt idx="3604">
                        <c:v>1.8029999999999999</c:v>
                      </c:pt>
                      <c:pt idx="3605">
                        <c:v>1.804</c:v>
                      </c:pt>
                      <c:pt idx="3606">
                        <c:v>1.804</c:v>
                      </c:pt>
                      <c:pt idx="3607">
                        <c:v>1.8049999999999999</c:v>
                      </c:pt>
                      <c:pt idx="3608">
                        <c:v>1.8049999999999999</c:v>
                      </c:pt>
                      <c:pt idx="3609">
                        <c:v>1.806</c:v>
                      </c:pt>
                      <c:pt idx="3610">
                        <c:v>1.806</c:v>
                      </c:pt>
                      <c:pt idx="3611">
                        <c:v>1.8069999999999999</c:v>
                      </c:pt>
                      <c:pt idx="3612">
                        <c:v>1.8069999999999999</c:v>
                      </c:pt>
                      <c:pt idx="3613">
                        <c:v>1.8080000000000001</c:v>
                      </c:pt>
                      <c:pt idx="3614">
                        <c:v>1.8080000000000001</c:v>
                      </c:pt>
                      <c:pt idx="3615">
                        <c:v>1.8089999999999999</c:v>
                      </c:pt>
                      <c:pt idx="3616">
                        <c:v>1.8089999999999999</c:v>
                      </c:pt>
                      <c:pt idx="3617">
                        <c:v>1.81</c:v>
                      </c:pt>
                      <c:pt idx="3618">
                        <c:v>1.81</c:v>
                      </c:pt>
                      <c:pt idx="3619">
                        <c:v>1.8109999999999999</c:v>
                      </c:pt>
                      <c:pt idx="3620">
                        <c:v>1.8109999999999999</c:v>
                      </c:pt>
                      <c:pt idx="3621">
                        <c:v>1.8120000000000001</c:v>
                      </c:pt>
                      <c:pt idx="3622">
                        <c:v>1.8120000000000001</c:v>
                      </c:pt>
                      <c:pt idx="3623">
                        <c:v>1.8129999999999999</c:v>
                      </c:pt>
                      <c:pt idx="3624">
                        <c:v>1.8129999999999999</c:v>
                      </c:pt>
                      <c:pt idx="3625">
                        <c:v>1.8140000000000001</c:v>
                      </c:pt>
                      <c:pt idx="3626">
                        <c:v>1.8140000000000001</c:v>
                      </c:pt>
                      <c:pt idx="3627">
                        <c:v>1.8149999999999999</c:v>
                      </c:pt>
                      <c:pt idx="3628">
                        <c:v>1.8149999999999999</c:v>
                      </c:pt>
                      <c:pt idx="3629">
                        <c:v>1.8160000000000001</c:v>
                      </c:pt>
                      <c:pt idx="3630">
                        <c:v>1.8160000000000001</c:v>
                      </c:pt>
                      <c:pt idx="3631">
                        <c:v>1.8169999999999999</c:v>
                      </c:pt>
                      <c:pt idx="3632">
                        <c:v>1.8169999999999999</c:v>
                      </c:pt>
                      <c:pt idx="3633">
                        <c:v>1.8180000000000001</c:v>
                      </c:pt>
                      <c:pt idx="3634">
                        <c:v>1.8180000000000001</c:v>
                      </c:pt>
                      <c:pt idx="3635">
                        <c:v>1.819</c:v>
                      </c:pt>
                      <c:pt idx="3636">
                        <c:v>1.819</c:v>
                      </c:pt>
                      <c:pt idx="3637">
                        <c:v>1.82</c:v>
                      </c:pt>
                      <c:pt idx="3638">
                        <c:v>1.82</c:v>
                      </c:pt>
                      <c:pt idx="3639">
                        <c:v>1.821</c:v>
                      </c:pt>
                      <c:pt idx="3640">
                        <c:v>1.821</c:v>
                      </c:pt>
                      <c:pt idx="3641">
                        <c:v>1.8220000000000001</c:v>
                      </c:pt>
                      <c:pt idx="3642">
                        <c:v>1.8220000000000001</c:v>
                      </c:pt>
                      <c:pt idx="3643">
                        <c:v>1.823</c:v>
                      </c:pt>
                      <c:pt idx="3644">
                        <c:v>1.823</c:v>
                      </c:pt>
                      <c:pt idx="3645">
                        <c:v>1.8240000000000001</c:v>
                      </c:pt>
                      <c:pt idx="3646">
                        <c:v>1.8240000000000001</c:v>
                      </c:pt>
                      <c:pt idx="3647">
                        <c:v>1.825</c:v>
                      </c:pt>
                      <c:pt idx="3648">
                        <c:v>1.825</c:v>
                      </c:pt>
                      <c:pt idx="3649">
                        <c:v>1.8260000000000001</c:v>
                      </c:pt>
                      <c:pt idx="3650">
                        <c:v>1.8260000000000001</c:v>
                      </c:pt>
                      <c:pt idx="3651">
                        <c:v>1.827</c:v>
                      </c:pt>
                      <c:pt idx="3652">
                        <c:v>1.827</c:v>
                      </c:pt>
                      <c:pt idx="3653">
                        <c:v>1.8280000000000001</c:v>
                      </c:pt>
                      <c:pt idx="3654">
                        <c:v>1.8280000000000001</c:v>
                      </c:pt>
                      <c:pt idx="3655">
                        <c:v>1.829</c:v>
                      </c:pt>
                      <c:pt idx="3656">
                        <c:v>1.829</c:v>
                      </c:pt>
                      <c:pt idx="3657">
                        <c:v>1.83</c:v>
                      </c:pt>
                      <c:pt idx="3658">
                        <c:v>1.83</c:v>
                      </c:pt>
                      <c:pt idx="3659">
                        <c:v>1.831</c:v>
                      </c:pt>
                      <c:pt idx="3660">
                        <c:v>1.831</c:v>
                      </c:pt>
                      <c:pt idx="3661">
                        <c:v>1.8320000000000001</c:v>
                      </c:pt>
                      <c:pt idx="3662">
                        <c:v>1.8320000000000001</c:v>
                      </c:pt>
                      <c:pt idx="3663">
                        <c:v>1.833</c:v>
                      </c:pt>
                      <c:pt idx="3664">
                        <c:v>1.833</c:v>
                      </c:pt>
                      <c:pt idx="3665">
                        <c:v>1.8340000000000001</c:v>
                      </c:pt>
                      <c:pt idx="3666">
                        <c:v>1.8340000000000001</c:v>
                      </c:pt>
                      <c:pt idx="3667">
                        <c:v>1.835</c:v>
                      </c:pt>
                      <c:pt idx="3668">
                        <c:v>1.835</c:v>
                      </c:pt>
                      <c:pt idx="3669">
                        <c:v>1.8360000000000001</c:v>
                      </c:pt>
                      <c:pt idx="3670">
                        <c:v>1.8360000000000001</c:v>
                      </c:pt>
                      <c:pt idx="3671">
                        <c:v>1.837</c:v>
                      </c:pt>
                      <c:pt idx="3672">
                        <c:v>1.837</c:v>
                      </c:pt>
                      <c:pt idx="3673">
                        <c:v>1.8380000000000001</c:v>
                      </c:pt>
                      <c:pt idx="3674">
                        <c:v>1.8380000000000001</c:v>
                      </c:pt>
                      <c:pt idx="3675">
                        <c:v>1.839</c:v>
                      </c:pt>
                      <c:pt idx="3676">
                        <c:v>1.839</c:v>
                      </c:pt>
                      <c:pt idx="3677">
                        <c:v>1.84</c:v>
                      </c:pt>
                      <c:pt idx="3678">
                        <c:v>1.84</c:v>
                      </c:pt>
                      <c:pt idx="3679">
                        <c:v>1.841</c:v>
                      </c:pt>
                      <c:pt idx="3680">
                        <c:v>1.841</c:v>
                      </c:pt>
                      <c:pt idx="3681">
                        <c:v>1.8420000000000001</c:v>
                      </c:pt>
                      <c:pt idx="3682">
                        <c:v>1.8420000000000001</c:v>
                      </c:pt>
                      <c:pt idx="3683">
                        <c:v>1.843</c:v>
                      </c:pt>
                      <c:pt idx="3684">
                        <c:v>1.843</c:v>
                      </c:pt>
                      <c:pt idx="3685">
                        <c:v>1.8440000000000001</c:v>
                      </c:pt>
                      <c:pt idx="3686">
                        <c:v>1.8440000000000001</c:v>
                      </c:pt>
                      <c:pt idx="3687">
                        <c:v>1.845</c:v>
                      </c:pt>
                      <c:pt idx="3688">
                        <c:v>1.845</c:v>
                      </c:pt>
                      <c:pt idx="3689">
                        <c:v>1.8460000000000001</c:v>
                      </c:pt>
                      <c:pt idx="3690">
                        <c:v>1.8460000000000001</c:v>
                      </c:pt>
                      <c:pt idx="3691">
                        <c:v>1.847</c:v>
                      </c:pt>
                      <c:pt idx="3692">
                        <c:v>1.847</c:v>
                      </c:pt>
                      <c:pt idx="3693">
                        <c:v>1.8480000000000001</c:v>
                      </c:pt>
                      <c:pt idx="3694">
                        <c:v>1.8480000000000001</c:v>
                      </c:pt>
                      <c:pt idx="3695">
                        <c:v>1.849</c:v>
                      </c:pt>
                      <c:pt idx="3696">
                        <c:v>1.849</c:v>
                      </c:pt>
                      <c:pt idx="3697">
                        <c:v>1.85</c:v>
                      </c:pt>
                      <c:pt idx="3698">
                        <c:v>1.85</c:v>
                      </c:pt>
                      <c:pt idx="3699">
                        <c:v>1.851</c:v>
                      </c:pt>
                      <c:pt idx="3700">
                        <c:v>1.851</c:v>
                      </c:pt>
                      <c:pt idx="3701">
                        <c:v>1.8520000000000001</c:v>
                      </c:pt>
                      <c:pt idx="3702">
                        <c:v>1.8520000000000001</c:v>
                      </c:pt>
                      <c:pt idx="3703">
                        <c:v>1.853</c:v>
                      </c:pt>
                      <c:pt idx="3704">
                        <c:v>1.853</c:v>
                      </c:pt>
                      <c:pt idx="3705">
                        <c:v>1.8540000000000001</c:v>
                      </c:pt>
                      <c:pt idx="3706">
                        <c:v>1.8540000000000001</c:v>
                      </c:pt>
                      <c:pt idx="3707">
                        <c:v>1.855</c:v>
                      </c:pt>
                      <c:pt idx="3708">
                        <c:v>1.855</c:v>
                      </c:pt>
                      <c:pt idx="3709">
                        <c:v>1.8560000000000001</c:v>
                      </c:pt>
                      <c:pt idx="3710">
                        <c:v>1.8560000000000001</c:v>
                      </c:pt>
                      <c:pt idx="3711">
                        <c:v>1.857</c:v>
                      </c:pt>
                      <c:pt idx="3712">
                        <c:v>1.857</c:v>
                      </c:pt>
                      <c:pt idx="3713">
                        <c:v>1.8580000000000001</c:v>
                      </c:pt>
                      <c:pt idx="3714">
                        <c:v>1.8580000000000001</c:v>
                      </c:pt>
                      <c:pt idx="3715">
                        <c:v>1.859</c:v>
                      </c:pt>
                      <c:pt idx="3716">
                        <c:v>1.859</c:v>
                      </c:pt>
                      <c:pt idx="3717">
                        <c:v>1.86</c:v>
                      </c:pt>
                      <c:pt idx="3718">
                        <c:v>1.86</c:v>
                      </c:pt>
                      <c:pt idx="3719">
                        <c:v>1.861</c:v>
                      </c:pt>
                      <c:pt idx="3720">
                        <c:v>1.861</c:v>
                      </c:pt>
                      <c:pt idx="3721">
                        <c:v>1.8620000000000001</c:v>
                      </c:pt>
                      <c:pt idx="3722">
                        <c:v>1.8620000000000001</c:v>
                      </c:pt>
                      <c:pt idx="3723">
                        <c:v>1.863</c:v>
                      </c:pt>
                      <c:pt idx="3724">
                        <c:v>1.863</c:v>
                      </c:pt>
                      <c:pt idx="3725">
                        <c:v>1.8640000000000001</c:v>
                      </c:pt>
                      <c:pt idx="3726">
                        <c:v>1.8640000000000001</c:v>
                      </c:pt>
                      <c:pt idx="3727">
                        <c:v>1.865</c:v>
                      </c:pt>
                      <c:pt idx="3728">
                        <c:v>1.865</c:v>
                      </c:pt>
                      <c:pt idx="3729">
                        <c:v>1.8660000000000001</c:v>
                      </c:pt>
                      <c:pt idx="3730">
                        <c:v>1.8660000000000001</c:v>
                      </c:pt>
                      <c:pt idx="3731">
                        <c:v>1.867</c:v>
                      </c:pt>
                      <c:pt idx="3732">
                        <c:v>1.867</c:v>
                      </c:pt>
                      <c:pt idx="3733">
                        <c:v>1.8680000000000001</c:v>
                      </c:pt>
                      <c:pt idx="3734">
                        <c:v>1.8680000000000001</c:v>
                      </c:pt>
                      <c:pt idx="3735">
                        <c:v>1.869</c:v>
                      </c:pt>
                      <c:pt idx="3736">
                        <c:v>1.869</c:v>
                      </c:pt>
                      <c:pt idx="3737">
                        <c:v>1.87</c:v>
                      </c:pt>
                      <c:pt idx="3738">
                        <c:v>1.87</c:v>
                      </c:pt>
                      <c:pt idx="3739">
                        <c:v>1.871</c:v>
                      </c:pt>
                      <c:pt idx="3740">
                        <c:v>1.871</c:v>
                      </c:pt>
                      <c:pt idx="3741">
                        <c:v>1.8720000000000001</c:v>
                      </c:pt>
                      <c:pt idx="3742">
                        <c:v>1.8720000000000001</c:v>
                      </c:pt>
                      <c:pt idx="3743">
                        <c:v>1.873</c:v>
                      </c:pt>
                      <c:pt idx="3744">
                        <c:v>1.873</c:v>
                      </c:pt>
                      <c:pt idx="3745">
                        <c:v>1.8740000000000001</c:v>
                      </c:pt>
                      <c:pt idx="3746">
                        <c:v>1.8740000000000001</c:v>
                      </c:pt>
                      <c:pt idx="3747">
                        <c:v>1.875</c:v>
                      </c:pt>
                      <c:pt idx="3748">
                        <c:v>1.875</c:v>
                      </c:pt>
                      <c:pt idx="3749">
                        <c:v>1.8759999999999999</c:v>
                      </c:pt>
                      <c:pt idx="3750">
                        <c:v>1.8759999999999999</c:v>
                      </c:pt>
                      <c:pt idx="3751">
                        <c:v>1.877</c:v>
                      </c:pt>
                      <c:pt idx="3752">
                        <c:v>1.877</c:v>
                      </c:pt>
                      <c:pt idx="3753">
                        <c:v>1.8779999999999999</c:v>
                      </c:pt>
                      <c:pt idx="3754">
                        <c:v>1.8779999999999999</c:v>
                      </c:pt>
                      <c:pt idx="3755">
                        <c:v>1.879</c:v>
                      </c:pt>
                      <c:pt idx="3756">
                        <c:v>1.879</c:v>
                      </c:pt>
                      <c:pt idx="3757">
                        <c:v>1.88</c:v>
                      </c:pt>
                      <c:pt idx="3758">
                        <c:v>1.88</c:v>
                      </c:pt>
                      <c:pt idx="3759">
                        <c:v>1.881</c:v>
                      </c:pt>
                      <c:pt idx="3760">
                        <c:v>1.881</c:v>
                      </c:pt>
                      <c:pt idx="3761">
                        <c:v>1.8819999999999999</c:v>
                      </c:pt>
                      <c:pt idx="3762">
                        <c:v>1.8819999999999999</c:v>
                      </c:pt>
                      <c:pt idx="3763">
                        <c:v>1.883</c:v>
                      </c:pt>
                      <c:pt idx="3764">
                        <c:v>1.883</c:v>
                      </c:pt>
                      <c:pt idx="3765">
                        <c:v>1.8839999999999999</c:v>
                      </c:pt>
                      <c:pt idx="3766">
                        <c:v>1.8839999999999999</c:v>
                      </c:pt>
                      <c:pt idx="3767">
                        <c:v>1.885</c:v>
                      </c:pt>
                      <c:pt idx="3768">
                        <c:v>1.885</c:v>
                      </c:pt>
                      <c:pt idx="3769">
                        <c:v>1.8859999999999999</c:v>
                      </c:pt>
                      <c:pt idx="3770">
                        <c:v>1.8859999999999999</c:v>
                      </c:pt>
                      <c:pt idx="3771">
                        <c:v>1.887</c:v>
                      </c:pt>
                      <c:pt idx="3772">
                        <c:v>1.887</c:v>
                      </c:pt>
                      <c:pt idx="3773">
                        <c:v>1.8879999999999999</c:v>
                      </c:pt>
                      <c:pt idx="3774">
                        <c:v>1.8879999999999999</c:v>
                      </c:pt>
                      <c:pt idx="3775">
                        <c:v>1.889</c:v>
                      </c:pt>
                      <c:pt idx="3776">
                        <c:v>1.889</c:v>
                      </c:pt>
                      <c:pt idx="3777">
                        <c:v>1.89</c:v>
                      </c:pt>
                      <c:pt idx="3778">
                        <c:v>1.89</c:v>
                      </c:pt>
                      <c:pt idx="3779">
                        <c:v>1.891</c:v>
                      </c:pt>
                      <c:pt idx="3780">
                        <c:v>1.891</c:v>
                      </c:pt>
                      <c:pt idx="3781">
                        <c:v>1.8919999999999999</c:v>
                      </c:pt>
                      <c:pt idx="3782">
                        <c:v>1.8919999999999999</c:v>
                      </c:pt>
                      <c:pt idx="3783">
                        <c:v>1.893</c:v>
                      </c:pt>
                      <c:pt idx="3784">
                        <c:v>1.893</c:v>
                      </c:pt>
                      <c:pt idx="3785">
                        <c:v>1.8939999999999999</c:v>
                      </c:pt>
                      <c:pt idx="3786">
                        <c:v>1.8939999999999999</c:v>
                      </c:pt>
                      <c:pt idx="3787">
                        <c:v>1.895</c:v>
                      </c:pt>
                      <c:pt idx="3788">
                        <c:v>1.895</c:v>
                      </c:pt>
                      <c:pt idx="3789">
                        <c:v>1.8959999999999999</c:v>
                      </c:pt>
                      <c:pt idx="3790">
                        <c:v>1.8959999999999999</c:v>
                      </c:pt>
                      <c:pt idx="3791">
                        <c:v>1.897</c:v>
                      </c:pt>
                      <c:pt idx="3792">
                        <c:v>1.897</c:v>
                      </c:pt>
                      <c:pt idx="3793">
                        <c:v>1.8979999999999999</c:v>
                      </c:pt>
                      <c:pt idx="3794">
                        <c:v>1.8979999999999999</c:v>
                      </c:pt>
                      <c:pt idx="3795">
                        <c:v>1.899</c:v>
                      </c:pt>
                      <c:pt idx="3796">
                        <c:v>1.899</c:v>
                      </c:pt>
                      <c:pt idx="3797">
                        <c:v>1.9</c:v>
                      </c:pt>
                      <c:pt idx="3798">
                        <c:v>1.9</c:v>
                      </c:pt>
                      <c:pt idx="3799">
                        <c:v>1.901</c:v>
                      </c:pt>
                      <c:pt idx="3800">
                        <c:v>1.901</c:v>
                      </c:pt>
                      <c:pt idx="3801">
                        <c:v>1.9019999999999999</c:v>
                      </c:pt>
                      <c:pt idx="3802">
                        <c:v>1.9019999999999999</c:v>
                      </c:pt>
                      <c:pt idx="3803">
                        <c:v>1.903</c:v>
                      </c:pt>
                      <c:pt idx="3804">
                        <c:v>1.903</c:v>
                      </c:pt>
                      <c:pt idx="3805">
                        <c:v>1.9039999999999999</c:v>
                      </c:pt>
                      <c:pt idx="3806">
                        <c:v>1.9039999999999999</c:v>
                      </c:pt>
                      <c:pt idx="3807">
                        <c:v>1.905</c:v>
                      </c:pt>
                      <c:pt idx="3808">
                        <c:v>1.905</c:v>
                      </c:pt>
                      <c:pt idx="3809">
                        <c:v>1.9059999999999999</c:v>
                      </c:pt>
                      <c:pt idx="3810">
                        <c:v>1.9059999999999999</c:v>
                      </c:pt>
                      <c:pt idx="3811">
                        <c:v>1.907</c:v>
                      </c:pt>
                      <c:pt idx="3812">
                        <c:v>1.907</c:v>
                      </c:pt>
                      <c:pt idx="3813">
                        <c:v>1.9079999999999999</c:v>
                      </c:pt>
                      <c:pt idx="3814">
                        <c:v>1.9079999999999999</c:v>
                      </c:pt>
                      <c:pt idx="3815">
                        <c:v>1.909</c:v>
                      </c:pt>
                      <c:pt idx="3816">
                        <c:v>1.909</c:v>
                      </c:pt>
                      <c:pt idx="3817">
                        <c:v>1.91</c:v>
                      </c:pt>
                      <c:pt idx="3818">
                        <c:v>1.91</c:v>
                      </c:pt>
                      <c:pt idx="3819">
                        <c:v>1.911</c:v>
                      </c:pt>
                      <c:pt idx="3820">
                        <c:v>1.911</c:v>
                      </c:pt>
                      <c:pt idx="3821">
                        <c:v>1.9119999999999999</c:v>
                      </c:pt>
                      <c:pt idx="3822">
                        <c:v>1.9119999999999999</c:v>
                      </c:pt>
                      <c:pt idx="3823">
                        <c:v>1.913</c:v>
                      </c:pt>
                      <c:pt idx="3824">
                        <c:v>1.913</c:v>
                      </c:pt>
                      <c:pt idx="3825">
                        <c:v>1.9139999999999999</c:v>
                      </c:pt>
                      <c:pt idx="3826">
                        <c:v>1.9139999999999999</c:v>
                      </c:pt>
                      <c:pt idx="3827">
                        <c:v>1.915</c:v>
                      </c:pt>
                      <c:pt idx="3828">
                        <c:v>1.915</c:v>
                      </c:pt>
                      <c:pt idx="3829">
                        <c:v>1.9159999999999999</c:v>
                      </c:pt>
                      <c:pt idx="3830">
                        <c:v>1.9159999999999999</c:v>
                      </c:pt>
                      <c:pt idx="3831">
                        <c:v>1.917</c:v>
                      </c:pt>
                      <c:pt idx="3832">
                        <c:v>1.917</c:v>
                      </c:pt>
                      <c:pt idx="3833">
                        <c:v>1.9179999999999999</c:v>
                      </c:pt>
                      <c:pt idx="3834">
                        <c:v>1.9179999999999999</c:v>
                      </c:pt>
                      <c:pt idx="3835">
                        <c:v>1.919</c:v>
                      </c:pt>
                      <c:pt idx="3836">
                        <c:v>1.919</c:v>
                      </c:pt>
                      <c:pt idx="3837">
                        <c:v>1.92</c:v>
                      </c:pt>
                      <c:pt idx="3838">
                        <c:v>1.92</c:v>
                      </c:pt>
                      <c:pt idx="3839">
                        <c:v>1.921</c:v>
                      </c:pt>
                      <c:pt idx="3840">
                        <c:v>1.921</c:v>
                      </c:pt>
                      <c:pt idx="3841">
                        <c:v>1.9219999999999999</c:v>
                      </c:pt>
                      <c:pt idx="3842">
                        <c:v>1.9219999999999999</c:v>
                      </c:pt>
                      <c:pt idx="3843">
                        <c:v>1.923</c:v>
                      </c:pt>
                      <c:pt idx="3844">
                        <c:v>1.923</c:v>
                      </c:pt>
                      <c:pt idx="3845">
                        <c:v>1.9239999999999999</c:v>
                      </c:pt>
                      <c:pt idx="3846">
                        <c:v>1.9239999999999999</c:v>
                      </c:pt>
                      <c:pt idx="3847">
                        <c:v>1.925</c:v>
                      </c:pt>
                      <c:pt idx="3848">
                        <c:v>1.925</c:v>
                      </c:pt>
                      <c:pt idx="3849">
                        <c:v>1.9259999999999999</c:v>
                      </c:pt>
                      <c:pt idx="3850">
                        <c:v>1.9259999999999999</c:v>
                      </c:pt>
                      <c:pt idx="3851">
                        <c:v>1.927</c:v>
                      </c:pt>
                      <c:pt idx="3852">
                        <c:v>1.927</c:v>
                      </c:pt>
                      <c:pt idx="3853">
                        <c:v>1.9279999999999999</c:v>
                      </c:pt>
                      <c:pt idx="3854">
                        <c:v>1.9279999999999999</c:v>
                      </c:pt>
                      <c:pt idx="3855">
                        <c:v>1.929</c:v>
                      </c:pt>
                      <c:pt idx="3856">
                        <c:v>1.929</c:v>
                      </c:pt>
                      <c:pt idx="3857">
                        <c:v>1.93</c:v>
                      </c:pt>
                      <c:pt idx="3858">
                        <c:v>1.93</c:v>
                      </c:pt>
                      <c:pt idx="3859">
                        <c:v>1.931</c:v>
                      </c:pt>
                      <c:pt idx="3860">
                        <c:v>1.931</c:v>
                      </c:pt>
                      <c:pt idx="3861">
                        <c:v>1.9319999999999999</c:v>
                      </c:pt>
                      <c:pt idx="3862">
                        <c:v>1.9319999999999999</c:v>
                      </c:pt>
                      <c:pt idx="3863">
                        <c:v>1.9330000000000001</c:v>
                      </c:pt>
                      <c:pt idx="3864">
                        <c:v>1.9330000000000001</c:v>
                      </c:pt>
                      <c:pt idx="3865">
                        <c:v>1.9339999999999999</c:v>
                      </c:pt>
                      <c:pt idx="3866">
                        <c:v>1.9339999999999999</c:v>
                      </c:pt>
                      <c:pt idx="3867">
                        <c:v>1.9350000000000001</c:v>
                      </c:pt>
                      <c:pt idx="3868">
                        <c:v>1.9350000000000001</c:v>
                      </c:pt>
                      <c:pt idx="3869">
                        <c:v>1.9359999999999999</c:v>
                      </c:pt>
                      <c:pt idx="3870">
                        <c:v>1.9359999999999999</c:v>
                      </c:pt>
                      <c:pt idx="3871">
                        <c:v>1.9370000000000001</c:v>
                      </c:pt>
                      <c:pt idx="3872">
                        <c:v>1.9370000000000001</c:v>
                      </c:pt>
                      <c:pt idx="3873">
                        <c:v>1.9379999999999999</c:v>
                      </c:pt>
                      <c:pt idx="3874">
                        <c:v>1.9379999999999999</c:v>
                      </c:pt>
                      <c:pt idx="3875">
                        <c:v>1.9390000000000001</c:v>
                      </c:pt>
                      <c:pt idx="3876">
                        <c:v>1.9390000000000001</c:v>
                      </c:pt>
                      <c:pt idx="3877">
                        <c:v>1.94</c:v>
                      </c:pt>
                      <c:pt idx="3878">
                        <c:v>1.94</c:v>
                      </c:pt>
                      <c:pt idx="3879">
                        <c:v>1.9410000000000001</c:v>
                      </c:pt>
                      <c:pt idx="3880">
                        <c:v>1.9410000000000001</c:v>
                      </c:pt>
                      <c:pt idx="3881">
                        <c:v>1.9419999999999999</c:v>
                      </c:pt>
                      <c:pt idx="3882">
                        <c:v>1.9419999999999999</c:v>
                      </c:pt>
                      <c:pt idx="3883">
                        <c:v>1.9430000000000001</c:v>
                      </c:pt>
                      <c:pt idx="3884">
                        <c:v>1.9430000000000001</c:v>
                      </c:pt>
                      <c:pt idx="3885">
                        <c:v>1.944</c:v>
                      </c:pt>
                      <c:pt idx="3886">
                        <c:v>1.944</c:v>
                      </c:pt>
                      <c:pt idx="3887">
                        <c:v>1.9450000000000001</c:v>
                      </c:pt>
                      <c:pt idx="3888">
                        <c:v>1.9450000000000001</c:v>
                      </c:pt>
                      <c:pt idx="3889">
                        <c:v>1.946</c:v>
                      </c:pt>
                      <c:pt idx="3890">
                        <c:v>1.946</c:v>
                      </c:pt>
                      <c:pt idx="3891">
                        <c:v>1.9470000000000001</c:v>
                      </c:pt>
                      <c:pt idx="3892">
                        <c:v>1.9470000000000001</c:v>
                      </c:pt>
                      <c:pt idx="3893">
                        <c:v>1.948</c:v>
                      </c:pt>
                      <c:pt idx="3894">
                        <c:v>1.948</c:v>
                      </c:pt>
                      <c:pt idx="3895">
                        <c:v>1.9490000000000001</c:v>
                      </c:pt>
                      <c:pt idx="3896">
                        <c:v>1.9490000000000001</c:v>
                      </c:pt>
                      <c:pt idx="3897">
                        <c:v>1.95</c:v>
                      </c:pt>
                      <c:pt idx="3898">
                        <c:v>1.95</c:v>
                      </c:pt>
                      <c:pt idx="3899">
                        <c:v>1.9510000000000001</c:v>
                      </c:pt>
                      <c:pt idx="3900">
                        <c:v>1.9510000000000001</c:v>
                      </c:pt>
                      <c:pt idx="3901">
                        <c:v>1.952</c:v>
                      </c:pt>
                      <c:pt idx="3902">
                        <c:v>1.952</c:v>
                      </c:pt>
                      <c:pt idx="3903">
                        <c:v>1.9530000000000001</c:v>
                      </c:pt>
                      <c:pt idx="3904">
                        <c:v>1.9530000000000001</c:v>
                      </c:pt>
                      <c:pt idx="3905">
                        <c:v>1.954</c:v>
                      </c:pt>
                      <c:pt idx="3906">
                        <c:v>1.954</c:v>
                      </c:pt>
                      <c:pt idx="3907">
                        <c:v>1.9550000000000001</c:v>
                      </c:pt>
                      <c:pt idx="3908">
                        <c:v>1.9550000000000001</c:v>
                      </c:pt>
                      <c:pt idx="3909">
                        <c:v>1.956</c:v>
                      </c:pt>
                      <c:pt idx="3910">
                        <c:v>1.956</c:v>
                      </c:pt>
                      <c:pt idx="3911">
                        <c:v>1.9570000000000001</c:v>
                      </c:pt>
                      <c:pt idx="3912">
                        <c:v>1.9570000000000001</c:v>
                      </c:pt>
                      <c:pt idx="3913">
                        <c:v>1.958</c:v>
                      </c:pt>
                      <c:pt idx="3914">
                        <c:v>1.958</c:v>
                      </c:pt>
                      <c:pt idx="3915">
                        <c:v>1.9590000000000001</c:v>
                      </c:pt>
                      <c:pt idx="3916">
                        <c:v>1.9590000000000001</c:v>
                      </c:pt>
                      <c:pt idx="3917">
                        <c:v>1.96</c:v>
                      </c:pt>
                      <c:pt idx="3918">
                        <c:v>1.96</c:v>
                      </c:pt>
                      <c:pt idx="3919">
                        <c:v>1.9610000000000001</c:v>
                      </c:pt>
                      <c:pt idx="3920">
                        <c:v>1.9610000000000001</c:v>
                      </c:pt>
                      <c:pt idx="3921">
                        <c:v>1.962</c:v>
                      </c:pt>
                      <c:pt idx="3922">
                        <c:v>1.962</c:v>
                      </c:pt>
                      <c:pt idx="3923">
                        <c:v>1.9630000000000001</c:v>
                      </c:pt>
                      <c:pt idx="3924">
                        <c:v>1.9630000000000001</c:v>
                      </c:pt>
                      <c:pt idx="3925">
                        <c:v>1.964</c:v>
                      </c:pt>
                      <c:pt idx="3926">
                        <c:v>1.964</c:v>
                      </c:pt>
                      <c:pt idx="3927">
                        <c:v>1.9650000000000001</c:v>
                      </c:pt>
                      <c:pt idx="3928">
                        <c:v>1.9650000000000001</c:v>
                      </c:pt>
                      <c:pt idx="3929">
                        <c:v>1.966</c:v>
                      </c:pt>
                      <c:pt idx="3930">
                        <c:v>1.966</c:v>
                      </c:pt>
                      <c:pt idx="3931">
                        <c:v>1.9670000000000001</c:v>
                      </c:pt>
                      <c:pt idx="3932">
                        <c:v>1.9670000000000001</c:v>
                      </c:pt>
                      <c:pt idx="3933">
                        <c:v>1.968</c:v>
                      </c:pt>
                      <c:pt idx="3934">
                        <c:v>1.968</c:v>
                      </c:pt>
                      <c:pt idx="3935">
                        <c:v>1.9690000000000001</c:v>
                      </c:pt>
                      <c:pt idx="3936">
                        <c:v>1.9690000000000001</c:v>
                      </c:pt>
                      <c:pt idx="3937">
                        <c:v>1.97</c:v>
                      </c:pt>
                      <c:pt idx="3938">
                        <c:v>1.97</c:v>
                      </c:pt>
                      <c:pt idx="3939">
                        <c:v>1.9710000000000001</c:v>
                      </c:pt>
                      <c:pt idx="3940">
                        <c:v>1.9710000000000001</c:v>
                      </c:pt>
                      <c:pt idx="3941">
                        <c:v>1.972</c:v>
                      </c:pt>
                      <c:pt idx="3942">
                        <c:v>1.972</c:v>
                      </c:pt>
                      <c:pt idx="3943">
                        <c:v>1.9730000000000001</c:v>
                      </c:pt>
                      <c:pt idx="3944">
                        <c:v>1.9730000000000001</c:v>
                      </c:pt>
                      <c:pt idx="3945">
                        <c:v>1.974</c:v>
                      </c:pt>
                      <c:pt idx="3946">
                        <c:v>1.974</c:v>
                      </c:pt>
                      <c:pt idx="3947">
                        <c:v>1.9750000000000001</c:v>
                      </c:pt>
                      <c:pt idx="3948">
                        <c:v>1.9750000000000001</c:v>
                      </c:pt>
                      <c:pt idx="3949">
                        <c:v>1.976</c:v>
                      </c:pt>
                      <c:pt idx="3950">
                        <c:v>1.976</c:v>
                      </c:pt>
                      <c:pt idx="3951">
                        <c:v>1.9770000000000001</c:v>
                      </c:pt>
                      <c:pt idx="3952">
                        <c:v>1.9770000000000001</c:v>
                      </c:pt>
                      <c:pt idx="3953">
                        <c:v>1.978</c:v>
                      </c:pt>
                      <c:pt idx="3954">
                        <c:v>1.978</c:v>
                      </c:pt>
                      <c:pt idx="3955">
                        <c:v>1.9790000000000001</c:v>
                      </c:pt>
                      <c:pt idx="3956">
                        <c:v>1.9790000000000001</c:v>
                      </c:pt>
                      <c:pt idx="3957">
                        <c:v>1.98</c:v>
                      </c:pt>
                      <c:pt idx="3958">
                        <c:v>1.98</c:v>
                      </c:pt>
                      <c:pt idx="3959">
                        <c:v>1.9810000000000001</c:v>
                      </c:pt>
                      <c:pt idx="3960">
                        <c:v>1.9810000000000001</c:v>
                      </c:pt>
                      <c:pt idx="3961">
                        <c:v>1.982</c:v>
                      </c:pt>
                      <c:pt idx="3962">
                        <c:v>1.982</c:v>
                      </c:pt>
                      <c:pt idx="3963">
                        <c:v>1.9830000000000001</c:v>
                      </c:pt>
                      <c:pt idx="3964">
                        <c:v>1.9830000000000001</c:v>
                      </c:pt>
                      <c:pt idx="3965">
                        <c:v>1.984</c:v>
                      </c:pt>
                      <c:pt idx="3966">
                        <c:v>1.984</c:v>
                      </c:pt>
                      <c:pt idx="3967">
                        <c:v>1.9850000000000001</c:v>
                      </c:pt>
                      <c:pt idx="3968">
                        <c:v>1.9850000000000001</c:v>
                      </c:pt>
                      <c:pt idx="3969">
                        <c:v>1.986</c:v>
                      </c:pt>
                      <c:pt idx="3970">
                        <c:v>1.986</c:v>
                      </c:pt>
                      <c:pt idx="3971">
                        <c:v>1.9870000000000001</c:v>
                      </c:pt>
                      <c:pt idx="3972">
                        <c:v>1.9870000000000001</c:v>
                      </c:pt>
                      <c:pt idx="3973">
                        <c:v>1.988</c:v>
                      </c:pt>
                      <c:pt idx="3974">
                        <c:v>1.988</c:v>
                      </c:pt>
                      <c:pt idx="3975">
                        <c:v>1.9890000000000001</c:v>
                      </c:pt>
                      <c:pt idx="3976">
                        <c:v>1.9890000000000001</c:v>
                      </c:pt>
                      <c:pt idx="3977">
                        <c:v>1.99</c:v>
                      </c:pt>
                      <c:pt idx="3978">
                        <c:v>1.99</c:v>
                      </c:pt>
                      <c:pt idx="3979">
                        <c:v>1.9910000000000001</c:v>
                      </c:pt>
                      <c:pt idx="3980">
                        <c:v>1.9910000000000001</c:v>
                      </c:pt>
                      <c:pt idx="3981">
                        <c:v>1.992</c:v>
                      </c:pt>
                      <c:pt idx="3982">
                        <c:v>1.992</c:v>
                      </c:pt>
                      <c:pt idx="3983">
                        <c:v>1.9930000000000001</c:v>
                      </c:pt>
                      <c:pt idx="3984">
                        <c:v>1.9930000000000001</c:v>
                      </c:pt>
                      <c:pt idx="3985">
                        <c:v>1.994</c:v>
                      </c:pt>
                      <c:pt idx="3986">
                        <c:v>1.994</c:v>
                      </c:pt>
                      <c:pt idx="3987">
                        <c:v>1.9950000000000001</c:v>
                      </c:pt>
                      <c:pt idx="3988">
                        <c:v>1.9950000000000001</c:v>
                      </c:pt>
                      <c:pt idx="3989">
                        <c:v>1.996</c:v>
                      </c:pt>
                      <c:pt idx="3990">
                        <c:v>1.996</c:v>
                      </c:pt>
                      <c:pt idx="3991">
                        <c:v>1.9970000000000001</c:v>
                      </c:pt>
                      <c:pt idx="3992">
                        <c:v>1.9970000000000001</c:v>
                      </c:pt>
                      <c:pt idx="3993">
                        <c:v>1.998</c:v>
                      </c:pt>
                      <c:pt idx="3994">
                        <c:v>1.998</c:v>
                      </c:pt>
                      <c:pt idx="3995">
                        <c:v>1.9990000000000001</c:v>
                      </c:pt>
                      <c:pt idx="3996">
                        <c:v>1.9990000000000001</c:v>
                      </c:pt>
                      <c:pt idx="3997">
                        <c:v>2</c:v>
                      </c:pt>
                      <c:pt idx="3998">
                        <c:v>2</c:v>
                      </c:pt>
                      <c:pt idx="3999">
                        <c:v>2.0009999999999999</c:v>
                      </c:pt>
                      <c:pt idx="4000">
                        <c:v>2.0009999999999999</c:v>
                      </c:pt>
                      <c:pt idx="4001">
                        <c:v>2.0019999999999998</c:v>
                      </c:pt>
                      <c:pt idx="4002">
                        <c:v>2.0019999999999998</c:v>
                      </c:pt>
                      <c:pt idx="4003">
                        <c:v>2.0030000000000001</c:v>
                      </c:pt>
                      <c:pt idx="4004">
                        <c:v>2.0030000000000001</c:v>
                      </c:pt>
                      <c:pt idx="4005">
                        <c:v>2.004</c:v>
                      </c:pt>
                      <c:pt idx="4006">
                        <c:v>2.004</c:v>
                      </c:pt>
                      <c:pt idx="4007">
                        <c:v>2.0049999999999999</c:v>
                      </c:pt>
                      <c:pt idx="4008">
                        <c:v>2.0049999999999999</c:v>
                      </c:pt>
                      <c:pt idx="4009">
                        <c:v>2.0059999999999998</c:v>
                      </c:pt>
                      <c:pt idx="4010">
                        <c:v>2.0059999999999998</c:v>
                      </c:pt>
                      <c:pt idx="4011">
                        <c:v>2.0070000000000001</c:v>
                      </c:pt>
                      <c:pt idx="4012">
                        <c:v>2.0070000000000001</c:v>
                      </c:pt>
                      <c:pt idx="4013">
                        <c:v>2.008</c:v>
                      </c:pt>
                      <c:pt idx="4014">
                        <c:v>2.008</c:v>
                      </c:pt>
                      <c:pt idx="4015">
                        <c:v>2.0089999999999999</c:v>
                      </c:pt>
                      <c:pt idx="4016">
                        <c:v>2.0089999999999999</c:v>
                      </c:pt>
                      <c:pt idx="4017">
                        <c:v>2.0099999999999998</c:v>
                      </c:pt>
                      <c:pt idx="4018">
                        <c:v>2.0099999999999998</c:v>
                      </c:pt>
                      <c:pt idx="4019">
                        <c:v>2.0110000000000001</c:v>
                      </c:pt>
                      <c:pt idx="4020">
                        <c:v>2.0110000000000001</c:v>
                      </c:pt>
                      <c:pt idx="4021">
                        <c:v>2.012</c:v>
                      </c:pt>
                      <c:pt idx="4022">
                        <c:v>2.012</c:v>
                      </c:pt>
                      <c:pt idx="4023">
                        <c:v>2.0129999999999999</c:v>
                      </c:pt>
                      <c:pt idx="4024">
                        <c:v>2.0129999999999999</c:v>
                      </c:pt>
                      <c:pt idx="4025">
                        <c:v>2.0139999999999998</c:v>
                      </c:pt>
                      <c:pt idx="4026">
                        <c:v>2.0139999999999998</c:v>
                      </c:pt>
                      <c:pt idx="4027">
                        <c:v>2.0150000000000001</c:v>
                      </c:pt>
                      <c:pt idx="4028">
                        <c:v>2.0150000000000001</c:v>
                      </c:pt>
                      <c:pt idx="4029">
                        <c:v>2.016</c:v>
                      </c:pt>
                      <c:pt idx="4030">
                        <c:v>2.016</c:v>
                      </c:pt>
                      <c:pt idx="4031">
                        <c:v>2.0169999999999999</c:v>
                      </c:pt>
                      <c:pt idx="4032">
                        <c:v>2.0169999999999999</c:v>
                      </c:pt>
                      <c:pt idx="4033">
                        <c:v>2.0179999999999998</c:v>
                      </c:pt>
                      <c:pt idx="4034">
                        <c:v>2.0179999999999998</c:v>
                      </c:pt>
                      <c:pt idx="4035">
                        <c:v>2.0190000000000001</c:v>
                      </c:pt>
                      <c:pt idx="4036">
                        <c:v>2.0190000000000001</c:v>
                      </c:pt>
                      <c:pt idx="4037">
                        <c:v>2.02</c:v>
                      </c:pt>
                      <c:pt idx="4038">
                        <c:v>2.02</c:v>
                      </c:pt>
                      <c:pt idx="4039">
                        <c:v>2.0209999999999999</c:v>
                      </c:pt>
                      <c:pt idx="4040">
                        <c:v>2.0209999999999999</c:v>
                      </c:pt>
                      <c:pt idx="4041">
                        <c:v>2.0219999999999998</c:v>
                      </c:pt>
                      <c:pt idx="4042">
                        <c:v>2.0219999999999998</c:v>
                      </c:pt>
                      <c:pt idx="4043">
                        <c:v>2.0230000000000001</c:v>
                      </c:pt>
                      <c:pt idx="4044">
                        <c:v>2.0230000000000001</c:v>
                      </c:pt>
                      <c:pt idx="4045">
                        <c:v>2.024</c:v>
                      </c:pt>
                      <c:pt idx="4046">
                        <c:v>2.024</c:v>
                      </c:pt>
                      <c:pt idx="4047">
                        <c:v>2.0249999999999999</c:v>
                      </c:pt>
                      <c:pt idx="4048">
                        <c:v>2.0249999999999999</c:v>
                      </c:pt>
                      <c:pt idx="4049">
                        <c:v>2.0259999999999998</c:v>
                      </c:pt>
                      <c:pt idx="4050">
                        <c:v>2.0259999999999998</c:v>
                      </c:pt>
                      <c:pt idx="4051">
                        <c:v>2.0270000000000001</c:v>
                      </c:pt>
                      <c:pt idx="4052">
                        <c:v>2.0270000000000001</c:v>
                      </c:pt>
                      <c:pt idx="4053">
                        <c:v>2.028</c:v>
                      </c:pt>
                      <c:pt idx="4054">
                        <c:v>2.028</c:v>
                      </c:pt>
                      <c:pt idx="4055">
                        <c:v>2.0289999999999999</c:v>
                      </c:pt>
                      <c:pt idx="4056">
                        <c:v>2.0289999999999999</c:v>
                      </c:pt>
                      <c:pt idx="4057">
                        <c:v>2.0299999999999998</c:v>
                      </c:pt>
                      <c:pt idx="4058">
                        <c:v>2.0299999999999998</c:v>
                      </c:pt>
                      <c:pt idx="4059">
                        <c:v>2.0310000000000001</c:v>
                      </c:pt>
                      <c:pt idx="4060">
                        <c:v>2.0310000000000001</c:v>
                      </c:pt>
                      <c:pt idx="4061">
                        <c:v>2.032</c:v>
                      </c:pt>
                      <c:pt idx="4062">
                        <c:v>2.032</c:v>
                      </c:pt>
                      <c:pt idx="4063">
                        <c:v>2.0329999999999999</c:v>
                      </c:pt>
                      <c:pt idx="4064">
                        <c:v>2.0329999999999999</c:v>
                      </c:pt>
                      <c:pt idx="4065">
                        <c:v>2.0339999999999998</c:v>
                      </c:pt>
                      <c:pt idx="4066">
                        <c:v>2.0339999999999998</c:v>
                      </c:pt>
                      <c:pt idx="4067">
                        <c:v>2.0350000000000001</c:v>
                      </c:pt>
                      <c:pt idx="4068">
                        <c:v>2.0350000000000001</c:v>
                      </c:pt>
                      <c:pt idx="4069">
                        <c:v>2.036</c:v>
                      </c:pt>
                      <c:pt idx="4070">
                        <c:v>2.036</c:v>
                      </c:pt>
                      <c:pt idx="4071">
                        <c:v>2.0369999999999999</c:v>
                      </c:pt>
                      <c:pt idx="4072">
                        <c:v>2.0369999999999999</c:v>
                      </c:pt>
                      <c:pt idx="4073">
                        <c:v>2.0379999999999998</c:v>
                      </c:pt>
                      <c:pt idx="4074">
                        <c:v>2.0379999999999998</c:v>
                      </c:pt>
                      <c:pt idx="4075">
                        <c:v>2.0390000000000001</c:v>
                      </c:pt>
                      <c:pt idx="4076">
                        <c:v>2.0390000000000001</c:v>
                      </c:pt>
                      <c:pt idx="4077">
                        <c:v>2.04</c:v>
                      </c:pt>
                      <c:pt idx="4078">
                        <c:v>2.04</c:v>
                      </c:pt>
                      <c:pt idx="4079">
                        <c:v>2.0409999999999999</c:v>
                      </c:pt>
                      <c:pt idx="4080">
                        <c:v>2.0409999999999999</c:v>
                      </c:pt>
                      <c:pt idx="4081">
                        <c:v>2.0419999999999998</c:v>
                      </c:pt>
                      <c:pt idx="4082">
                        <c:v>2.0419999999999998</c:v>
                      </c:pt>
                      <c:pt idx="4083">
                        <c:v>2.0430000000000001</c:v>
                      </c:pt>
                      <c:pt idx="4084">
                        <c:v>2.0430000000000001</c:v>
                      </c:pt>
                      <c:pt idx="4085">
                        <c:v>2.044</c:v>
                      </c:pt>
                      <c:pt idx="4086">
                        <c:v>2.044</c:v>
                      </c:pt>
                      <c:pt idx="4087">
                        <c:v>2.0449999999999999</c:v>
                      </c:pt>
                      <c:pt idx="4088">
                        <c:v>2.0449999999999999</c:v>
                      </c:pt>
                      <c:pt idx="4089">
                        <c:v>2.0459999999999998</c:v>
                      </c:pt>
                      <c:pt idx="4090">
                        <c:v>2.0459999999999998</c:v>
                      </c:pt>
                      <c:pt idx="4091">
                        <c:v>2.0470000000000002</c:v>
                      </c:pt>
                      <c:pt idx="4092">
                        <c:v>2.0470000000000002</c:v>
                      </c:pt>
                      <c:pt idx="4093">
                        <c:v>2.048</c:v>
                      </c:pt>
                      <c:pt idx="4094">
                        <c:v>2.048</c:v>
                      </c:pt>
                      <c:pt idx="4095">
                        <c:v>2.0489999999999999</c:v>
                      </c:pt>
                      <c:pt idx="4096">
                        <c:v>2.0489999999999999</c:v>
                      </c:pt>
                      <c:pt idx="4097">
                        <c:v>2.0499999999999998</c:v>
                      </c:pt>
                      <c:pt idx="4098">
                        <c:v>2.0499999999999998</c:v>
                      </c:pt>
                      <c:pt idx="4099">
                        <c:v>2.0510000000000002</c:v>
                      </c:pt>
                      <c:pt idx="4100">
                        <c:v>2.0510000000000002</c:v>
                      </c:pt>
                      <c:pt idx="4101">
                        <c:v>2.052</c:v>
                      </c:pt>
                      <c:pt idx="4102">
                        <c:v>2.052</c:v>
                      </c:pt>
                      <c:pt idx="4103">
                        <c:v>2.0529999999999999</c:v>
                      </c:pt>
                      <c:pt idx="4104">
                        <c:v>2.0529999999999999</c:v>
                      </c:pt>
                      <c:pt idx="4105">
                        <c:v>2.0539999999999998</c:v>
                      </c:pt>
                      <c:pt idx="4106">
                        <c:v>2.0539999999999998</c:v>
                      </c:pt>
                      <c:pt idx="4107">
                        <c:v>2.0550000000000002</c:v>
                      </c:pt>
                      <c:pt idx="4108">
                        <c:v>2.0550000000000002</c:v>
                      </c:pt>
                      <c:pt idx="4109">
                        <c:v>2.056</c:v>
                      </c:pt>
                      <c:pt idx="4110">
                        <c:v>2.056</c:v>
                      </c:pt>
                      <c:pt idx="4111">
                        <c:v>2.0569999999999999</c:v>
                      </c:pt>
                      <c:pt idx="4112">
                        <c:v>2.0569999999999999</c:v>
                      </c:pt>
                      <c:pt idx="4113">
                        <c:v>2.0579999999999998</c:v>
                      </c:pt>
                      <c:pt idx="4114">
                        <c:v>2.0579999999999998</c:v>
                      </c:pt>
                      <c:pt idx="4115">
                        <c:v>2.0590000000000002</c:v>
                      </c:pt>
                      <c:pt idx="4116">
                        <c:v>2.0590000000000002</c:v>
                      </c:pt>
                      <c:pt idx="4117">
                        <c:v>2.06</c:v>
                      </c:pt>
                      <c:pt idx="4118">
                        <c:v>2.06</c:v>
                      </c:pt>
                      <c:pt idx="4119">
                        <c:v>2.0609999999999999</c:v>
                      </c:pt>
                      <c:pt idx="4120">
                        <c:v>2.0609999999999999</c:v>
                      </c:pt>
                      <c:pt idx="4121">
                        <c:v>2.0619999999999998</c:v>
                      </c:pt>
                      <c:pt idx="4122">
                        <c:v>2.0619999999999998</c:v>
                      </c:pt>
                      <c:pt idx="4123">
                        <c:v>2.0630000000000002</c:v>
                      </c:pt>
                      <c:pt idx="4124">
                        <c:v>2.0630000000000002</c:v>
                      </c:pt>
                      <c:pt idx="4125">
                        <c:v>2.0640000000000001</c:v>
                      </c:pt>
                      <c:pt idx="4126">
                        <c:v>2.0640000000000001</c:v>
                      </c:pt>
                      <c:pt idx="4127">
                        <c:v>2.0649999999999999</c:v>
                      </c:pt>
                      <c:pt idx="4128">
                        <c:v>2.0649999999999999</c:v>
                      </c:pt>
                      <c:pt idx="4129">
                        <c:v>2.0659999999999998</c:v>
                      </c:pt>
                      <c:pt idx="4130">
                        <c:v>2.0659999999999998</c:v>
                      </c:pt>
                      <c:pt idx="4131">
                        <c:v>2.0670000000000002</c:v>
                      </c:pt>
                      <c:pt idx="4132">
                        <c:v>2.0670000000000002</c:v>
                      </c:pt>
                      <c:pt idx="4133">
                        <c:v>2.0680000000000001</c:v>
                      </c:pt>
                      <c:pt idx="4134">
                        <c:v>2.0680000000000001</c:v>
                      </c:pt>
                      <c:pt idx="4135">
                        <c:v>2.069</c:v>
                      </c:pt>
                      <c:pt idx="4136">
                        <c:v>2.069</c:v>
                      </c:pt>
                      <c:pt idx="4137">
                        <c:v>2.0699999999999998</c:v>
                      </c:pt>
                      <c:pt idx="4138">
                        <c:v>2.0699999999999998</c:v>
                      </c:pt>
                      <c:pt idx="4139">
                        <c:v>2.0710000000000002</c:v>
                      </c:pt>
                      <c:pt idx="4140">
                        <c:v>2.0710000000000002</c:v>
                      </c:pt>
                      <c:pt idx="4141">
                        <c:v>2.0720000000000001</c:v>
                      </c:pt>
                      <c:pt idx="4142">
                        <c:v>2.0720000000000001</c:v>
                      </c:pt>
                      <c:pt idx="4143">
                        <c:v>2.073</c:v>
                      </c:pt>
                      <c:pt idx="4144">
                        <c:v>2.073</c:v>
                      </c:pt>
                      <c:pt idx="4145">
                        <c:v>2.0739999999999998</c:v>
                      </c:pt>
                      <c:pt idx="4146">
                        <c:v>2.0739999999999998</c:v>
                      </c:pt>
                      <c:pt idx="4147">
                        <c:v>2.0750000000000002</c:v>
                      </c:pt>
                      <c:pt idx="4148">
                        <c:v>2.0750000000000002</c:v>
                      </c:pt>
                      <c:pt idx="4149">
                        <c:v>2.0760000000000001</c:v>
                      </c:pt>
                      <c:pt idx="4150">
                        <c:v>2.0760000000000001</c:v>
                      </c:pt>
                      <c:pt idx="4151">
                        <c:v>2.077</c:v>
                      </c:pt>
                      <c:pt idx="4152">
                        <c:v>2.077</c:v>
                      </c:pt>
                      <c:pt idx="4153">
                        <c:v>2.0779999999999998</c:v>
                      </c:pt>
                      <c:pt idx="4154">
                        <c:v>2.0779999999999998</c:v>
                      </c:pt>
                      <c:pt idx="4155">
                        <c:v>2.0790000000000002</c:v>
                      </c:pt>
                      <c:pt idx="4156">
                        <c:v>2.0790000000000002</c:v>
                      </c:pt>
                      <c:pt idx="4157">
                        <c:v>2.08</c:v>
                      </c:pt>
                      <c:pt idx="4158">
                        <c:v>2.08</c:v>
                      </c:pt>
                      <c:pt idx="4159">
                        <c:v>2.081</c:v>
                      </c:pt>
                      <c:pt idx="4160">
                        <c:v>2.081</c:v>
                      </c:pt>
                      <c:pt idx="4161">
                        <c:v>2.0819999999999999</c:v>
                      </c:pt>
                      <c:pt idx="4162">
                        <c:v>2.0819999999999999</c:v>
                      </c:pt>
                      <c:pt idx="4163">
                        <c:v>2.0830000000000002</c:v>
                      </c:pt>
                      <c:pt idx="4164">
                        <c:v>2.0830000000000002</c:v>
                      </c:pt>
                      <c:pt idx="4165">
                        <c:v>2.0840000000000001</c:v>
                      </c:pt>
                      <c:pt idx="4166">
                        <c:v>2.0840000000000001</c:v>
                      </c:pt>
                      <c:pt idx="4167">
                        <c:v>2.085</c:v>
                      </c:pt>
                      <c:pt idx="4168">
                        <c:v>2.085</c:v>
                      </c:pt>
                      <c:pt idx="4169">
                        <c:v>2.0859999999999999</c:v>
                      </c:pt>
                      <c:pt idx="4170">
                        <c:v>2.0859999999999999</c:v>
                      </c:pt>
                      <c:pt idx="4171">
                        <c:v>2.0870000000000002</c:v>
                      </c:pt>
                      <c:pt idx="4172">
                        <c:v>2.0870000000000002</c:v>
                      </c:pt>
                      <c:pt idx="4173">
                        <c:v>2.0880000000000001</c:v>
                      </c:pt>
                      <c:pt idx="4174">
                        <c:v>2.0880000000000001</c:v>
                      </c:pt>
                      <c:pt idx="4175">
                        <c:v>2.089</c:v>
                      </c:pt>
                      <c:pt idx="4176">
                        <c:v>2.089</c:v>
                      </c:pt>
                      <c:pt idx="4177">
                        <c:v>2.09</c:v>
                      </c:pt>
                      <c:pt idx="4178">
                        <c:v>2.09</c:v>
                      </c:pt>
                      <c:pt idx="4179">
                        <c:v>2.0910000000000002</c:v>
                      </c:pt>
                      <c:pt idx="4180">
                        <c:v>2.0910000000000002</c:v>
                      </c:pt>
                      <c:pt idx="4181">
                        <c:v>2.0920000000000001</c:v>
                      </c:pt>
                      <c:pt idx="4182">
                        <c:v>2.0920000000000001</c:v>
                      </c:pt>
                      <c:pt idx="4183">
                        <c:v>2.093</c:v>
                      </c:pt>
                      <c:pt idx="4184">
                        <c:v>2.093</c:v>
                      </c:pt>
                      <c:pt idx="4185">
                        <c:v>2.0939999999999999</c:v>
                      </c:pt>
                      <c:pt idx="4186">
                        <c:v>2.0939999999999999</c:v>
                      </c:pt>
                      <c:pt idx="4187">
                        <c:v>2.0950000000000002</c:v>
                      </c:pt>
                      <c:pt idx="4188">
                        <c:v>2.0950000000000002</c:v>
                      </c:pt>
                      <c:pt idx="4189">
                        <c:v>2.0960000000000001</c:v>
                      </c:pt>
                      <c:pt idx="4190">
                        <c:v>2.0960000000000001</c:v>
                      </c:pt>
                      <c:pt idx="4191">
                        <c:v>2.097</c:v>
                      </c:pt>
                      <c:pt idx="4192">
                        <c:v>2.097</c:v>
                      </c:pt>
                      <c:pt idx="4193">
                        <c:v>2.0979999999999999</c:v>
                      </c:pt>
                      <c:pt idx="4194">
                        <c:v>2.0979999999999999</c:v>
                      </c:pt>
                      <c:pt idx="4195">
                        <c:v>2.0990000000000002</c:v>
                      </c:pt>
                      <c:pt idx="4196">
                        <c:v>2.0990000000000002</c:v>
                      </c:pt>
                      <c:pt idx="4197">
                        <c:v>2.1</c:v>
                      </c:pt>
                      <c:pt idx="4198">
                        <c:v>2.1</c:v>
                      </c:pt>
                      <c:pt idx="4199">
                        <c:v>2.101</c:v>
                      </c:pt>
                      <c:pt idx="4200">
                        <c:v>2.101</c:v>
                      </c:pt>
                      <c:pt idx="4201">
                        <c:v>2.1019999999999999</c:v>
                      </c:pt>
                      <c:pt idx="4202">
                        <c:v>2.1019999999999999</c:v>
                      </c:pt>
                      <c:pt idx="4203">
                        <c:v>2.1030000000000002</c:v>
                      </c:pt>
                      <c:pt idx="4204">
                        <c:v>2.1030000000000002</c:v>
                      </c:pt>
                      <c:pt idx="4205">
                        <c:v>2.1040000000000001</c:v>
                      </c:pt>
                      <c:pt idx="4206">
                        <c:v>2.1040000000000001</c:v>
                      </c:pt>
                      <c:pt idx="4207">
                        <c:v>2.105</c:v>
                      </c:pt>
                      <c:pt idx="4208">
                        <c:v>2.105</c:v>
                      </c:pt>
                      <c:pt idx="4209">
                        <c:v>2.1059999999999999</c:v>
                      </c:pt>
                      <c:pt idx="4210">
                        <c:v>2.1059999999999999</c:v>
                      </c:pt>
                      <c:pt idx="4211">
                        <c:v>2.1070000000000002</c:v>
                      </c:pt>
                      <c:pt idx="4212">
                        <c:v>2.1070000000000002</c:v>
                      </c:pt>
                      <c:pt idx="4213">
                        <c:v>2.1080000000000001</c:v>
                      </c:pt>
                      <c:pt idx="4214">
                        <c:v>2.1080000000000001</c:v>
                      </c:pt>
                      <c:pt idx="4215">
                        <c:v>2.109</c:v>
                      </c:pt>
                      <c:pt idx="4216">
                        <c:v>2.109</c:v>
                      </c:pt>
                      <c:pt idx="4217">
                        <c:v>2.11</c:v>
                      </c:pt>
                      <c:pt idx="4218">
                        <c:v>2.11</c:v>
                      </c:pt>
                      <c:pt idx="4219">
                        <c:v>2.1110000000000002</c:v>
                      </c:pt>
                      <c:pt idx="4220">
                        <c:v>2.1110000000000002</c:v>
                      </c:pt>
                      <c:pt idx="4221">
                        <c:v>2.1120000000000001</c:v>
                      </c:pt>
                      <c:pt idx="4222">
                        <c:v>2.1120000000000001</c:v>
                      </c:pt>
                      <c:pt idx="4223">
                        <c:v>2.113</c:v>
                      </c:pt>
                      <c:pt idx="4224">
                        <c:v>2.113</c:v>
                      </c:pt>
                      <c:pt idx="4225">
                        <c:v>2.1139999999999999</c:v>
                      </c:pt>
                      <c:pt idx="4226">
                        <c:v>2.1139999999999999</c:v>
                      </c:pt>
                      <c:pt idx="4227">
                        <c:v>2.1150000000000002</c:v>
                      </c:pt>
                      <c:pt idx="4228">
                        <c:v>2.1150000000000002</c:v>
                      </c:pt>
                      <c:pt idx="4229">
                        <c:v>2.1160000000000001</c:v>
                      </c:pt>
                      <c:pt idx="4230">
                        <c:v>2.1160000000000001</c:v>
                      </c:pt>
                      <c:pt idx="4231">
                        <c:v>2.117</c:v>
                      </c:pt>
                      <c:pt idx="4232">
                        <c:v>2.117</c:v>
                      </c:pt>
                      <c:pt idx="4233">
                        <c:v>2.1179999999999999</c:v>
                      </c:pt>
                      <c:pt idx="4234">
                        <c:v>2.1179999999999999</c:v>
                      </c:pt>
                      <c:pt idx="4235">
                        <c:v>2.1190000000000002</c:v>
                      </c:pt>
                      <c:pt idx="4236">
                        <c:v>2.1190000000000002</c:v>
                      </c:pt>
                      <c:pt idx="4237">
                        <c:v>2.12</c:v>
                      </c:pt>
                      <c:pt idx="4238">
                        <c:v>2.12</c:v>
                      </c:pt>
                      <c:pt idx="4239">
                        <c:v>2.121</c:v>
                      </c:pt>
                      <c:pt idx="4240">
                        <c:v>2.121</c:v>
                      </c:pt>
                      <c:pt idx="4241">
                        <c:v>2.1219999999999999</c:v>
                      </c:pt>
                      <c:pt idx="4242">
                        <c:v>2.1219999999999999</c:v>
                      </c:pt>
                      <c:pt idx="4243">
                        <c:v>2.1230000000000002</c:v>
                      </c:pt>
                      <c:pt idx="4244">
                        <c:v>2.1230000000000002</c:v>
                      </c:pt>
                      <c:pt idx="4245">
                        <c:v>2.1240000000000001</c:v>
                      </c:pt>
                      <c:pt idx="4246">
                        <c:v>2.1240000000000001</c:v>
                      </c:pt>
                      <c:pt idx="4247">
                        <c:v>2.125</c:v>
                      </c:pt>
                      <c:pt idx="4248">
                        <c:v>2.125</c:v>
                      </c:pt>
                      <c:pt idx="4249">
                        <c:v>2.1259999999999999</c:v>
                      </c:pt>
                      <c:pt idx="4250">
                        <c:v>2.1259999999999999</c:v>
                      </c:pt>
                      <c:pt idx="4251">
                        <c:v>2.1269999999999998</c:v>
                      </c:pt>
                      <c:pt idx="4252">
                        <c:v>2.1269999999999998</c:v>
                      </c:pt>
                      <c:pt idx="4253">
                        <c:v>2.1280000000000001</c:v>
                      </c:pt>
                      <c:pt idx="4254">
                        <c:v>2.1280000000000001</c:v>
                      </c:pt>
                      <c:pt idx="4255">
                        <c:v>2.129</c:v>
                      </c:pt>
                      <c:pt idx="4256">
                        <c:v>2.129</c:v>
                      </c:pt>
                      <c:pt idx="4257">
                        <c:v>2.13</c:v>
                      </c:pt>
                      <c:pt idx="4258">
                        <c:v>2.13</c:v>
                      </c:pt>
                      <c:pt idx="4259">
                        <c:v>2.1309999999999998</c:v>
                      </c:pt>
                      <c:pt idx="4260">
                        <c:v>2.1309999999999998</c:v>
                      </c:pt>
                      <c:pt idx="4261">
                        <c:v>2.1320000000000001</c:v>
                      </c:pt>
                      <c:pt idx="4262">
                        <c:v>2.1320000000000001</c:v>
                      </c:pt>
                      <c:pt idx="4263">
                        <c:v>2.133</c:v>
                      </c:pt>
                      <c:pt idx="4264">
                        <c:v>2.133</c:v>
                      </c:pt>
                      <c:pt idx="4265">
                        <c:v>2.1339999999999999</c:v>
                      </c:pt>
                      <c:pt idx="4266">
                        <c:v>2.1339999999999999</c:v>
                      </c:pt>
                      <c:pt idx="4267">
                        <c:v>2.1349999999999998</c:v>
                      </c:pt>
                      <c:pt idx="4268">
                        <c:v>2.1349999999999998</c:v>
                      </c:pt>
                      <c:pt idx="4269">
                        <c:v>2.1360000000000001</c:v>
                      </c:pt>
                      <c:pt idx="4270">
                        <c:v>2.1360000000000001</c:v>
                      </c:pt>
                      <c:pt idx="4271">
                        <c:v>2.137</c:v>
                      </c:pt>
                      <c:pt idx="4272">
                        <c:v>2.137</c:v>
                      </c:pt>
                      <c:pt idx="4273">
                        <c:v>2.1379999999999999</c:v>
                      </c:pt>
                      <c:pt idx="4274">
                        <c:v>2.1379999999999999</c:v>
                      </c:pt>
                      <c:pt idx="4275">
                        <c:v>2.1389999999999998</c:v>
                      </c:pt>
                      <c:pt idx="4276">
                        <c:v>2.1389999999999998</c:v>
                      </c:pt>
                      <c:pt idx="4277">
                        <c:v>2.14</c:v>
                      </c:pt>
                      <c:pt idx="4278">
                        <c:v>2.14</c:v>
                      </c:pt>
                      <c:pt idx="4279">
                        <c:v>2.141</c:v>
                      </c:pt>
                      <c:pt idx="4280">
                        <c:v>2.141</c:v>
                      </c:pt>
                      <c:pt idx="4281">
                        <c:v>2.1419999999999999</c:v>
                      </c:pt>
                      <c:pt idx="4282">
                        <c:v>2.1419999999999999</c:v>
                      </c:pt>
                      <c:pt idx="4283">
                        <c:v>2.1429999999999998</c:v>
                      </c:pt>
                      <c:pt idx="4284">
                        <c:v>2.1429999999999998</c:v>
                      </c:pt>
                      <c:pt idx="4285">
                        <c:v>2.1440000000000001</c:v>
                      </c:pt>
                      <c:pt idx="4286">
                        <c:v>2.1440000000000001</c:v>
                      </c:pt>
                      <c:pt idx="4287">
                        <c:v>2.145</c:v>
                      </c:pt>
                      <c:pt idx="4288">
                        <c:v>2.145</c:v>
                      </c:pt>
                      <c:pt idx="4289">
                        <c:v>2.1459999999999999</c:v>
                      </c:pt>
                      <c:pt idx="4290">
                        <c:v>2.1459999999999999</c:v>
                      </c:pt>
                      <c:pt idx="4291">
                        <c:v>2.1469999999999998</c:v>
                      </c:pt>
                      <c:pt idx="4292">
                        <c:v>2.1469999999999998</c:v>
                      </c:pt>
                      <c:pt idx="4293">
                        <c:v>2.1480000000000001</c:v>
                      </c:pt>
                      <c:pt idx="4294">
                        <c:v>2.1480000000000001</c:v>
                      </c:pt>
                      <c:pt idx="4295">
                        <c:v>2.149</c:v>
                      </c:pt>
                      <c:pt idx="4296">
                        <c:v>2.149</c:v>
                      </c:pt>
                      <c:pt idx="4297">
                        <c:v>2.15</c:v>
                      </c:pt>
                      <c:pt idx="4298">
                        <c:v>2.15</c:v>
                      </c:pt>
                      <c:pt idx="4299">
                        <c:v>2.1509999999999998</c:v>
                      </c:pt>
                      <c:pt idx="4300">
                        <c:v>2.1509999999999998</c:v>
                      </c:pt>
                      <c:pt idx="4301">
                        <c:v>2.1520000000000001</c:v>
                      </c:pt>
                      <c:pt idx="4302">
                        <c:v>2.1520000000000001</c:v>
                      </c:pt>
                      <c:pt idx="4303">
                        <c:v>2.153</c:v>
                      </c:pt>
                      <c:pt idx="4304">
                        <c:v>2.153</c:v>
                      </c:pt>
                      <c:pt idx="4305">
                        <c:v>2.1539999999999999</c:v>
                      </c:pt>
                      <c:pt idx="4306">
                        <c:v>2.1539999999999999</c:v>
                      </c:pt>
                      <c:pt idx="4307">
                        <c:v>2.1549999999999998</c:v>
                      </c:pt>
                      <c:pt idx="4308">
                        <c:v>2.1549999999999998</c:v>
                      </c:pt>
                      <c:pt idx="4309">
                        <c:v>2.1560000000000001</c:v>
                      </c:pt>
                      <c:pt idx="4310">
                        <c:v>2.1560000000000001</c:v>
                      </c:pt>
                      <c:pt idx="4311">
                        <c:v>2.157</c:v>
                      </c:pt>
                      <c:pt idx="4312">
                        <c:v>2.157</c:v>
                      </c:pt>
                      <c:pt idx="4313">
                        <c:v>2.1579999999999999</c:v>
                      </c:pt>
                      <c:pt idx="4314">
                        <c:v>2.1579999999999999</c:v>
                      </c:pt>
                      <c:pt idx="4315">
                        <c:v>2.1589999999999998</c:v>
                      </c:pt>
                      <c:pt idx="4316">
                        <c:v>2.1589999999999998</c:v>
                      </c:pt>
                      <c:pt idx="4317">
                        <c:v>2.16</c:v>
                      </c:pt>
                      <c:pt idx="4318">
                        <c:v>2.16</c:v>
                      </c:pt>
                      <c:pt idx="4319">
                        <c:v>2.161</c:v>
                      </c:pt>
                      <c:pt idx="4320">
                        <c:v>2.161</c:v>
                      </c:pt>
                      <c:pt idx="4321">
                        <c:v>2.1619999999999999</c:v>
                      </c:pt>
                      <c:pt idx="4322">
                        <c:v>2.1619999999999999</c:v>
                      </c:pt>
                      <c:pt idx="4323">
                        <c:v>2.1629999999999998</c:v>
                      </c:pt>
                      <c:pt idx="4324">
                        <c:v>2.1629999999999998</c:v>
                      </c:pt>
                      <c:pt idx="4325">
                        <c:v>2.1640000000000001</c:v>
                      </c:pt>
                      <c:pt idx="4326">
                        <c:v>2.1640000000000001</c:v>
                      </c:pt>
                      <c:pt idx="4327">
                        <c:v>2.165</c:v>
                      </c:pt>
                      <c:pt idx="4328">
                        <c:v>2.165</c:v>
                      </c:pt>
                      <c:pt idx="4329">
                        <c:v>2.1659999999999999</c:v>
                      </c:pt>
                      <c:pt idx="4330">
                        <c:v>2.1659999999999999</c:v>
                      </c:pt>
                      <c:pt idx="4331">
                        <c:v>2.1669999999999998</c:v>
                      </c:pt>
                      <c:pt idx="4332">
                        <c:v>2.1669999999999998</c:v>
                      </c:pt>
                      <c:pt idx="4333">
                        <c:v>2.1680000000000001</c:v>
                      </c:pt>
                      <c:pt idx="4334">
                        <c:v>2.1680000000000001</c:v>
                      </c:pt>
                      <c:pt idx="4335">
                        <c:v>2.169</c:v>
                      </c:pt>
                      <c:pt idx="4336">
                        <c:v>2.169</c:v>
                      </c:pt>
                      <c:pt idx="4337">
                        <c:v>2.17</c:v>
                      </c:pt>
                      <c:pt idx="4338">
                        <c:v>2.17</c:v>
                      </c:pt>
                      <c:pt idx="4339">
                        <c:v>2.1709999999999998</c:v>
                      </c:pt>
                      <c:pt idx="4340">
                        <c:v>2.1709999999999998</c:v>
                      </c:pt>
                      <c:pt idx="4341">
                        <c:v>2.1720000000000002</c:v>
                      </c:pt>
                      <c:pt idx="4342">
                        <c:v>2.1720000000000002</c:v>
                      </c:pt>
                      <c:pt idx="4343">
                        <c:v>2.173</c:v>
                      </c:pt>
                      <c:pt idx="4344">
                        <c:v>2.173</c:v>
                      </c:pt>
                      <c:pt idx="4345">
                        <c:v>2.1739999999999999</c:v>
                      </c:pt>
                      <c:pt idx="4346">
                        <c:v>2.1739999999999999</c:v>
                      </c:pt>
                      <c:pt idx="4347">
                        <c:v>2.1749999999999998</c:v>
                      </c:pt>
                      <c:pt idx="4348">
                        <c:v>2.1749999999999998</c:v>
                      </c:pt>
                      <c:pt idx="4349">
                        <c:v>2.1760000000000002</c:v>
                      </c:pt>
                      <c:pt idx="4350">
                        <c:v>2.1760000000000002</c:v>
                      </c:pt>
                      <c:pt idx="4351">
                        <c:v>2.177</c:v>
                      </c:pt>
                      <c:pt idx="4352">
                        <c:v>2.177</c:v>
                      </c:pt>
                      <c:pt idx="4353">
                        <c:v>2.1779999999999999</c:v>
                      </c:pt>
                      <c:pt idx="4354">
                        <c:v>2.1779999999999999</c:v>
                      </c:pt>
                      <c:pt idx="4355">
                        <c:v>2.1789999999999998</c:v>
                      </c:pt>
                      <c:pt idx="4356">
                        <c:v>2.1789999999999998</c:v>
                      </c:pt>
                      <c:pt idx="4357">
                        <c:v>2.1800000000000002</c:v>
                      </c:pt>
                      <c:pt idx="4358">
                        <c:v>2.1800000000000002</c:v>
                      </c:pt>
                      <c:pt idx="4359">
                        <c:v>2.181</c:v>
                      </c:pt>
                      <c:pt idx="4360">
                        <c:v>2.181</c:v>
                      </c:pt>
                      <c:pt idx="4361">
                        <c:v>2.1819999999999999</c:v>
                      </c:pt>
                      <c:pt idx="4362">
                        <c:v>2.1819999999999999</c:v>
                      </c:pt>
                      <c:pt idx="4363">
                        <c:v>2.1829999999999998</c:v>
                      </c:pt>
                      <c:pt idx="4364">
                        <c:v>2.1829999999999998</c:v>
                      </c:pt>
                      <c:pt idx="4365">
                        <c:v>2.1840000000000002</c:v>
                      </c:pt>
                      <c:pt idx="4366">
                        <c:v>2.1840000000000002</c:v>
                      </c:pt>
                      <c:pt idx="4367">
                        <c:v>2.1850000000000001</c:v>
                      </c:pt>
                      <c:pt idx="4368">
                        <c:v>2.1850000000000001</c:v>
                      </c:pt>
                      <c:pt idx="4369">
                        <c:v>2.1859999999999999</c:v>
                      </c:pt>
                      <c:pt idx="4370">
                        <c:v>2.1859999999999999</c:v>
                      </c:pt>
                      <c:pt idx="4371">
                        <c:v>2.1869999999999998</c:v>
                      </c:pt>
                      <c:pt idx="4372">
                        <c:v>2.1869999999999998</c:v>
                      </c:pt>
                      <c:pt idx="4373">
                        <c:v>2.1880000000000002</c:v>
                      </c:pt>
                      <c:pt idx="4374">
                        <c:v>2.1880000000000002</c:v>
                      </c:pt>
                      <c:pt idx="4375">
                        <c:v>2.1890000000000001</c:v>
                      </c:pt>
                      <c:pt idx="4376">
                        <c:v>2.1890000000000001</c:v>
                      </c:pt>
                      <c:pt idx="4377">
                        <c:v>2.19</c:v>
                      </c:pt>
                      <c:pt idx="4378">
                        <c:v>2.19</c:v>
                      </c:pt>
                      <c:pt idx="4379">
                        <c:v>2.1909999999999998</c:v>
                      </c:pt>
                      <c:pt idx="4380">
                        <c:v>2.1909999999999998</c:v>
                      </c:pt>
                      <c:pt idx="4381">
                        <c:v>2.1920000000000002</c:v>
                      </c:pt>
                      <c:pt idx="4382">
                        <c:v>2.1920000000000002</c:v>
                      </c:pt>
                      <c:pt idx="4383">
                        <c:v>2.1930000000000001</c:v>
                      </c:pt>
                      <c:pt idx="4384">
                        <c:v>2.1930000000000001</c:v>
                      </c:pt>
                      <c:pt idx="4385">
                        <c:v>2.194</c:v>
                      </c:pt>
                      <c:pt idx="4386">
                        <c:v>2.194</c:v>
                      </c:pt>
                      <c:pt idx="4387">
                        <c:v>2.1949999999999998</c:v>
                      </c:pt>
                      <c:pt idx="4388">
                        <c:v>2.1949999999999998</c:v>
                      </c:pt>
                      <c:pt idx="4389">
                        <c:v>2.1960000000000002</c:v>
                      </c:pt>
                      <c:pt idx="4390">
                        <c:v>2.1960000000000002</c:v>
                      </c:pt>
                      <c:pt idx="4391">
                        <c:v>2.1970000000000001</c:v>
                      </c:pt>
                      <c:pt idx="4392">
                        <c:v>2.1970000000000001</c:v>
                      </c:pt>
                      <c:pt idx="4393">
                        <c:v>2.198</c:v>
                      </c:pt>
                      <c:pt idx="4394">
                        <c:v>2.198</c:v>
                      </c:pt>
                      <c:pt idx="4395">
                        <c:v>2.1989999999999998</c:v>
                      </c:pt>
                      <c:pt idx="4396">
                        <c:v>2.1989999999999998</c:v>
                      </c:pt>
                      <c:pt idx="4397">
                        <c:v>2.2000000000000002</c:v>
                      </c:pt>
                      <c:pt idx="4398">
                        <c:v>2.2000000000000002</c:v>
                      </c:pt>
                      <c:pt idx="4399">
                        <c:v>2.2010000000000001</c:v>
                      </c:pt>
                      <c:pt idx="4400">
                        <c:v>2.2010000000000001</c:v>
                      </c:pt>
                      <c:pt idx="4401">
                        <c:v>2.202</c:v>
                      </c:pt>
                      <c:pt idx="4402">
                        <c:v>2.202</c:v>
                      </c:pt>
                      <c:pt idx="4403">
                        <c:v>2.2029999999999998</c:v>
                      </c:pt>
                      <c:pt idx="4404">
                        <c:v>2.2029999999999998</c:v>
                      </c:pt>
                      <c:pt idx="4405">
                        <c:v>2.2040000000000002</c:v>
                      </c:pt>
                      <c:pt idx="4406">
                        <c:v>2.2040000000000002</c:v>
                      </c:pt>
                      <c:pt idx="4407">
                        <c:v>2.2050000000000001</c:v>
                      </c:pt>
                      <c:pt idx="4408">
                        <c:v>2.2050000000000001</c:v>
                      </c:pt>
                      <c:pt idx="4409">
                        <c:v>2.206</c:v>
                      </c:pt>
                      <c:pt idx="4410">
                        <c:v>2.206</c:v>
                      </c:pt>
                      <c:pt idx="4411">
                        <c:v>2.2069999999999999</c:v>
                      </c:pt>
                      <c:pt idx="4412">
                        <c:v>2.2069999999999999</c:v>
                      </c:pt>
                      <c:pt idx="4413">
                        <c:v>2.2080000000000002</c:v>
                      </c:pt>
                      <c:pt idx="4414">
                        <c:v>2.2080000000000002</c:v>
                      </c:pt>
                      <c:pt idx="4415">
                        <c:v>2.2090000000000001</c:v>
                      </c:pt>
                      <c:pt idx="4416">
                        <c:v>2.2090000000000001</c:v>
                      </c:pt>
                      <c:pt idx="4417">
                        <c:v>2.21</c:v>
                      </c:pt>
                      <c:pt idx="4418">
                        <c:v>2.21</c:v>
                      </c:pt>
                      <c:pt idx="4419">
                        <c:v>2.2109999999999999</c:v>
                      </c:pt>
                      <c:pt idx="4420">
                        <c:v>2.2109999999999999</c:v>
                      </c:pt>
                      <c:pt idx="4421">
                        <c:v>2.2120000000000002</c:v>
                      </c:pt>
                      <c:pt idx="4422">
                        <c:v>2.2120000000000002</c:v>
                      </c:pt>
                      <c:pt idx="4423">
                        <c:v>2.2130000000000001</c:v>
                      </c:pt>
                      <c:pt idx="4424">
                        <c:v>2.2130000000000001</c:v>
                      </c:pt>
                      <c:pt idx="4425">
                        <c:v>2.214</c:v>
                      </c:pt>
                      <c:pt idx="4426">
                        <c:v>2.214</c:v>
                      </c:pt>
                      <c:pt idx="4427">
                        <c:v>2.2149999999999999</c:v>
                      </c:pt>
                      <c:pt idx="4428">
                        <c:v>2.2149999999999999</c:v>
                      </c:pt>
                      <c:pt idx="4429">
                        <c:v>2.2160000000000002</c:v>
                      </c:pt>
                      <c:pt idx="4430">
                        <c:v>2.2160000000000002</c:v>
                      </c:pt>
                      <c:pt idx="4431">
                        <c:v>2.2170000000000001</c:v>
                      </c:pt>
                      <c:pt idx="4432">
                        <c:v>2.2170000000000001</c:v>
                      </c:pt>
                      <c:pt idx="4433">
                        <c:v>2.218</c:v>
                      </c:pt>
                      <c:pt idx="4434">
                        <c:v>2.218</c:v>
                      </c:pt>
                      <c:pt idx="4435">
                        <c:v>2.2189999999999999</c:v>
                      </c:pt>
                      <c:pt idx="4436">
                        <c:v>2.2189999999999999</c:v>
                      </c:pt>
                      <c:pt idx="4437">
                        <c:v>2.2200000000000002</c:v>
                      </c:pt>
                      <c:pt idx="4438">
                        <c:v>2.2200000000000002</c:v>
                      </c:pt>
                      <c:pt idx="4439">
                        <c:v>2.2210000000000001</c:v>
                      </c:pt>
                      <c:pt idx="4440">
                        <c:v>2.2210000000000001</c:v>
                      </c:pt>
                      <c:pt idx="4441">
                        <c:v>2.222</c:v>
                      </c:pt>
                      <c:pt idx="4442">
                        <c:v>2.222</c:v>
                      </c:pt>
                      <c:pt idx="4443">
                        <c:v>2.2229999999999999</c:v>
                      </c:pt>
                      <c:pt idx="4444">
                        <c:v>2.2229999999999999</c:v>
                      </c:pt>
                      <c:pt idx="4445">
                        <c:v>2.2240000000000002</c:v>
                      </c:pt>
                      <c:pt idx="4446">
                        <c:v>2.2240000000000002</c:v>
                      </c:pt>
                      <c:pt idx="4447">
                        <c:v>2.2250000000000001</c:v>
                      </c:pt>
                      <c:pt idx="4448">
                        <c:v>2.2250000000000001</c:v>
                      </c:pt>
                      <c:pt idx="4449">
                        <c:v>2.226</c:v>
                      </c:pt>
                      <c:pt idx="4450">
                        <c:v>2.226</c:v>
                      </c:pt>
                      <c:pt idx="4451">
                        <c:v>2.2269999999999999</c:v>
                      </c:pt>
                      <c:pt idx="4452">
                        <c:v>2.2269999999999999</c:v>
                      </c:pt>
                      <c:pt idx="4453">
                        <c:v>2.2280000000000002</c:v>
                      </c:pt>
                      <c:pt idx="4454">
                        <c:v>2.2280000000000002</c:v>
                      </c:pt>
                      <c:pt idx="4455">
                        <c:v>2.2290000000000001</c:v>
                      </c:pt>
                      <c:pt idx="4456">
                        <c:v>2.2290000000000001</c:v>
                      </c:pt>
                      <c:pt idx="4457">
                        <c:v>2.23</c:v>
                      </c:pt>
                      <c:pt idx="4458">
                        <c:v>2.23</c:v>
                      </c:pt>
                      <c:pt idx="4459">
                        <c:v>2.2309999999999999</c:v>
                      </c:pt>
                      <c:pt idx="4460">
                        <c:v>2.2309999999999999</c:v>
                      </c:pt>
                      <c:pt idx="4461">
                        <c:v>2.2320000000000002</c:v>
                      </c:pt>
                      <c:pt idx="4462">
                        <c:v>2.2320000000000002</c:v>
                      </c:pt>
                      <c:pt idx="4463">
                        <c:v>2.2330000000000001</c:v>
                      </c:pt>
                      <c:pt idx="4464">
                        <c:v>2.2330000000000001</c:v>
                      </c:pt>
                      <c:pt idx="4465">
                        <c:v>2.234</c:v>
                      </c:pt>
                      <c:pt idx="4466">
                        <c:v>2.234</c:v>
                      </c:pt>
                      <c:pt idx="4467">
                        <c:v>2.2349999999999999</c:v>
                      </c:pt>
                      <c:pt idx="4468">
                        <c:v>2.2349999999999999</c:v>
                      </c:pt>
                      <c:pt idx="4469">
                        <c:v>2.2360000000000002</c:v>
                      </c:pt>
                      <c:pt idx="4470">
                        <c:v>2.2360000000000002</c:v>
                      </c:pt>
                      <c:pt idx="4471">
                        <c:v>2.2370000000000001</c:v>
                      </c:pt>
                      <c:pt idx="4472">
                        <c:v>2.2370000000000001</c:v>
                      </c:pt>
                      <c:pt idx="4473">
                        <c:v>2.238</c:v>
                      </c:pt>
                      <c:pt idx="4474">
                        <c:v>2.238</c:v>
                      </c:pt>
                      <c:pt idx="4475">
                        <c:v>2.2389999999999999</c:v>
                      </c:pt>
                      <c:pt idx="4476">
                        <c:v>2.2389999999999999</c:v>
                      </c:pt>
                      <c:pt idx="4477">
                        <c:v>2.2400000000000002</c:v>
                      </c:pt>
                      <c:pt idx="4478">
                        <c:v>2.2400000000000002</c:v>
                      </c:pt>
                      <c:pt idx="4479">
                        <c:v>2.2410000000000001</c:v>
                      </c:pt>
                      <c:pt idx="4480">
                        <c:v>2.2410000000000001</c:v>
                      </c:pt>
                      <c:pt idx="4481">
                        <c:v>2.242</c:v>
                      </c:pt>
                      <c:pt idx="4482">
                        <c:v>2.242</c:v>
                      </c:pt>
                      <c:pt idx="4483">
                        <c:v>2.2429999999999999</c:v>
                      </c:pt>
                      <c:pt idx="4484">
                        <c:v>2.2429999999999999</c:v>
                      </c:pt>
                      <c:pt idx="4485">
                        <c:v>2.2440000000000002</c:v>
                      </c:pt>
                      <c:pt idx="4486">
                        <c:v>2.2440000000000002</c:v>
                      </c:pt>
                      <c:pt idx="4487">
                        <c:v>2.2450000000000001</c:v>
                      </c:pt>
                      <c:pt idx="4488">
                        <c:v>2.2450000000000001</c:v>
                      </c:pt>
                      <c:pt idx="4489">
                        <c:v>2.246</c:v>
                      </c:pt>
                      <c:pt idx="4490">
                        <c:v>2.246</c:v>
                      </c:pt>
                      <c:pt idx="4491">
                        <c:v>2.2469999999999999</c:v>
                      </c:pt>
                      <c:pt idx="4492">
                        <c:v>2.2469999999999999</c:v>
                      </c:pt>
                      <c:pt idx="4493">
                        <c:v>2.2480000000000002</c:v>
                      </c:pt>
                      <c:pt idx="4494">
                        <c:v>2.2480000000000002</c:v>
                      </c:pt>
                      <c:pt idx="4495">
                        <c:v>2.2490000000000001</c:v>
                      </c:pt>
                      <c:pt idx="4496">
                        <c:v>2.2490000000000001</c:v>
                      </c:pt>
                      <c:pt idx="4497">
                        <c:v>2.25</c:v>
                      </c:pt>
                      <c:pt idx="4498">
                        <c:v>2.25</c:v>
                      </c:pt>
                      <c:pt idx="4499">
                        <c:v>2.2509999999999999</c:v>
                      </c:pt>
                      <c:pt idx="4500">
                        <c:v>2.2509999999999999</c:v>
                      </c:pt>
                      <c:pt idx="4501">
                        <c:v>2.2519999999999998</c:v>
                      </c:pt>
                      <c:pt idx="4502">
                        <c:v>2.2519999999999998</c:v>
                      </c:pt>
                      <c:pt idx="4503">
                        <c:v>2.2530000000000001</c:v>
                      </c:pt>
                      <c:pt idx="4504">
                        <c:v>2.2530000000000001</c:v>
                      </c:pt>
                      <c:pt idx="4505">
                        <c:v>2.254</c:v>
                      </c:pt>
                      <c:pt idx="4506">
                        <c:v>2.254</c:v>
                      </c:pt>
                      <c:pt idx="4507">
                        <c:v>2.2549999999999999</c:v>
                      </c:pt>
                      <c:pt idx="4508">
                        <c:v>2.2549999999999999</c:v>
                      </c:pt>
                      <c:pt idx="4509">
                        <c:v>2.2559999999999998</c:v>
                      </c:pt>
                      <c:pt idx="4510">
                        <c:v>2.2559999999999998</c:v>
                      </c:pt>
                      <c:pt idx="4511">
                        <c:v>2.2570000000000001</c:v>
                      </c:pt>
                      <c:pt idx="4512">
                        <c:v>2.2570000000000001</c:v>
                      </c:pt>
                      <c:pt idx="4513">
                        <c:v>2.258</c:v>
                      </c:pt>
                      <c:pt idx="4514">
                        <c:v>2.258</c:v>
                      </c:pt>
                      <c:pt idx="4515">
                        <c:v>2.2589999999999999</c:v>
                      </c:pt>
                      <c:pt idx="4516">
                        <c:v>2.2589999999999999</c:v>
                      </c:pt>
                      <c:pt idx="4517">
                        <c:v>2.2599999999999998</c:v>
                      </c:pt>
                      <c:pt idx="4518">
                        <c:v>2.2599999999999998</c:v>
                      </c:pt>
                      <c:pt idx="4519">
                        <c:v>2.2610000000000001</c:v>
                      </c:pt>
                      <c:pt idx="4520">
                        <c:v>2.2610000000000001</c:v>
                      </c:pt>
                      <c:pt idx="4521">
                        <c:v>2.262</c:v>
                      </c:pt>
                      <c:pt idx="4522">
                        <c:v>2.262</c:v>
                      </c:pt>
                      <c:pt idx="4523">
                        <c:v>2.2629999999999999</c:v>
                      </c:pt>
                      <c:pt idx="4524">
                        <c:v>2.2629999999999999</c:v>
                      </c:pt>
                      <c:pt idx="4525">
                        <c:v>2.2639999999999998</c:v>
                      </c:pt>
                      <c:pt idx="4526">
                        <c:v>2.2639999999999998</c:v>
                      </c:pt>
                      <c:pt idx="4527">
                        <c:v>2.2650000000000001</c:v>
                      </c:pt>
                      <c:pt idx="4528">
                        <c:v>2.2650000000000001</c:v>
                      </c:pt>
                      <c:pt idx="4529">
                        <c:v>2.266</c:v>
                      </c:pt>
                      <c:pt idx="4530">
                        <c:v>2.266</c:v>
                      </c:pt>
                      <c:pt idx="4531">
                        <c:v>2.2669999999999999</c:v>
                      </c:pt>
                      <c:pt idx="4532">
                        <c:v>2.2669999999999999</c:v>
                      </c:pt>
                      <c:pt idx="4533">
                        <c:v>2.2679999999999998</c:v>
                      </c:pt>
                      <c:pt idx="4534">
                        <c:v>2.2679999999999998</c:v>
                      </c:pt>
                      <c:pt idx="4535">
                        <c:v>2.2690000000000001</c:v>
                      </c:pt>
                      <c:pt idx="4536">
                        <c:v>2.2690000000000001</c:v>
                      </c:pt>
                      <c:pt idx="4537">
                        <c:v>2.27</c:v>
                      </c:pt>
                      <c:pt idx="4538">
                        <c:v>2.27</c:v>
                      </c:pt>
                      <c:pt idx="4539">
                        <c:v>2.2709999999999999</c:v>
                      </c:pt>
                      <c:pt idx="4540">
                        <c:v>2.2709999999999999</c:v>
                      </c:pt>
                      <c:pt idx="4541">
                        <c:v>2.2719999999999998</c:v>
                      </c:pt>
                      <c:pt idx="4542">
                        <c:v>2.2719999999999998</c:v>
                      </c:pt>
                      <c:pt idx="4543">
                        <c:v>2.2730000000000001</c:v>
                      </c:pt>
                      <c:pt idx="4544">
                        <c:v>2.2730000000000001</c:v>
                      </c:pt>
                      <c:pt idx="4545">
                        <c:v>2.274</c:v>
                      </c:pt>
                      <c:pt idx="4546">
                        <c:v>2.274</c:v>
                      </c:pt>
                      <c:pt idx="4547">
                        <c:v>2.2749999999999999</c:v>
                      </c:pt>
                      <c:pt idx="4548">
                        <c:v>2.2749999999999999</c:v>
                      </c:pt>
                      <c:pt idx="4549">
                        <c:v>2.2759999999999998</c:v>
                      </c:pt>
                      <c:pt idx="4550">
                        <c:v>2.2759999999999998</c:v>
                      </c:pt>
                      <c:pt idx="4551">
                        <c:v>2.2770000000000001</c:v>
                      </c:pt>
                      <c:pt idx="4552">
                        <c:v>2.2770000000000001</c:v>
                      </c:pt>
                      <c:pt idx="4553">
                        <c:v>2.278</c:v>
                      </c:pt>
                      <c:pt idx="4554">
                        <c:v>2.278</c:v>
                      </c:pt>
                      <c:pt idx="4555">
                        <c:v>2.2789999999999999</c:v>
                      </c:pt>
                      <c:pt idx="4556">
                        <c:v>2.2789999999999999</c:v>
                      </c:pt>
                      <c:pt idx="4557">
                        <c:v>2.2799999999999998</c:v>
                      </c:pt>
                      <c:pt idx="4558">
                        <c:v>2.2799999999999998</c:v>
                      </c:pt>
                      <c:pt idx="4559">
                        <c:v>2.2810000000000001</c:v>
                      </c:pt>
                      <c:pt idx="4560">
                        <c:v>2.2810000000000001</c:v>
                      </c:pt>
                      <c:pt idx="4561">
                        <c:v>2.282</c:v>
                      </c:pt>
                      <c:pt idx="4562">
                        <c:v>2.282</c:v>
                      </c:pt>
                      <c:pt idx="4563">
                        <c:v>2.2829999999999999</c:v>
                      </c:pt>
                      <c:pt idx="4564">
                        <c:v>2.2829999999999999</c:v>
                      </c:pt>
                      <c:pt idx="4565">
                        <c:v>2.2839999999999998</c:v>
                      </c:pt>
                      <c:pt idx="4566">
                        <c:v>2.2839999999999998</c:v>
                      </c:pt>
                      <c:pt idx="4567">
                        <c:v>2.2850000000000001</c:v>
                      </c:pt>
                      <c:pt idx="4568">
                        <c:v>2.2850000000000001</c:v>
                      </c:pt>
                      <c:pt idx="4569">
                        <c:v>2.286</c:v>
                      </c:pt>
                      <c:pt idx="4570">
                        <c:v>2.286</c:v>
                      </c:pt>
                      <c:pt idx="4571">
                        <c:v>2.2869999999999999</c:v>
                      </c:pt>
                      <c:pt idx="4572">
                        <c:v>2.2869999999999999</c:v>
                      </c:pt>
                      <c:pt idx="4573">
                        <c:v>2.2879999999999998</c:v>
                      </c:pt>
                      <c:pt idx="4574">
                        <c:v>2.2879999999999998</c:v>
                      </c:pt>
                      <c:pt idx="4575">
                        <c:v>2.2890000000000001</c:v>
                      </c:pt>
                      <c:pt idx="4576">
                        <c:v>2.2890000000000001</c:v>
                      </c:pt>
                      <c:pt idx="4577">
                        <c:v>2.29</c:v>
                      </c:pt>
                      <c:pt idx="4578">
                        <c:v>2.29</c:v>
                      </c:pt>
                      <c:pt idx="4579">
                        <c:v>2.2909999999999999</c:v>
                      </c:pt>
                      <c:pt idx="4580">
                        <c:v>2.2909999999999999</c:v>
                      </c:pt>
                      <c:pt idx="4581">
                        <c:v>2.2919999999999998</c:v>
                      </c:pt>
                      <c:pt idx="4582">
                        <c:v>2.2919999999999998</c:v>
                      </c:pt>
                      <c:pt idx="4583">
                        <c:v>2.2930000000000001</c:v>
                      </c:pt>
                      <c:pt idx="4584">
                        <c:v>2.2930000000000001</c:v>
                      </c:pt>
                      <c:pt idx="4585">
                        <c:v>2.294</c:v>
                      </c:pt>
                      <c:pt idx="4586">
                        <c:v>2.294</c:v>
                      </c:pt>
                      <c:pt idx="4587">
                        <c:v>2.2949999999999999</c:v>
                      </c:pt>
                      <c:pt idx="4588">
                        <c:v>2.2949999999999999</c:v>
                      </c:pt>
                      <c:pt idx="4589">
                        <c:v>2.2959999999999998</c:v>
                      </c:pt>
                      <c:pt idx="4590">
                        <c:v>2.2959999999999998</c:v>
                      </c:pt>
                      <c:pt idx="4591">
                        <c:v>2.2970000000000002</c:v>
                      </c:pt>
                      <c:pt idx="4592">
                        <c:v>2.2970000000000002</c:v>
                      </c:pt>
                      <c:pt idx="4593">
                        <c:v>2.298</c:v>
                      </c:pt>
                      <c:pt idx="4594">
                        <c:v>2.298</c:v>
                      </c:pt>
                      <c:pt idx="4595">
                        <c:v>2.2989999999999999</c:v>
                      </c:pt>
                      <c:pt idx="4596">
                        <c:v>2.2989999999999999</c:v>
                      </c:pt>
                      <c:pt idx="4597">
                        <c:v>2.2999999999999998</c:v>
                      </c:pt>
                      <c:pt idx="4598">
                        <c:v>2.2999999999999998</c:v>
                      </c:pt>
                      <c:pt idx="4599">
                        <c:v>2.3010000000000002</c:v>
                      </c:pt>
                      <c:pt idx="4600">
                        <c:v>2.3010000000000002</c:v>
                      </c:pt>
                      <c:pt idx="4601">
                        <c:v>2.302</c:v>
                      </c:pt>
                      <c:pt idx="4602">
                        <c:v>2.302</c:v>
                      </c:pt>
                      <c:pt idx="4603">
                        <c:v>2.3029999999999999</c:v>
                      </c:pt>
                      <c:pt idx="4604">
                        <c:v>2.3029999999999999</c:v>
                      </c:pt>
                      <c:pt idx="4605">
                        <c:v>2.3039999999999998</c:v>
                      </c:pt>
                      <c:pt idx="4606">
                        <c:v>2.3039999999999998</c:v>
                      </c:pt>
                      <c:pt idx="4607">
                        <c:v>2.3050000000000002</c:v>
                      </c:pt>
                      <c:pt idx="4608">
                        <c:v>2.3050000000000002</c:v>
                      </c:pt>
                      <c:pt idx="4609">
                        <c:v>2.306</c:v>
                      </c:pt>
                      <c:pt idx="4610">
                        <c:v>2.306</c:v>
                      </c:pt>
                      <c:pt idx="4611">
                        <c:v>2.3069999999999999</c:v>
                      </c:pt>
                      <c:pt idx="4612">
                        <c:v>2.3069999999999999</c:v>
                      </c:pt>
                      <c:pt idx="4613">
                        <c:v>2.3079999999999998</c:v>
                      </c:pt>
                      <c:pt idx="4614">
                        <c:v>2.3079999999999998</c:v>
                      </c:pt>
                      <c:pt idx="4615">
                        <c:v>2.3090000000000002</c:v>
                      </c:pt>
                      <c:pt idx="4616">
                        <c:v>2.3090000000000002</c:v>
                      </c:pt>
                      <c:pt idx="4617">
                        <c:v>2.31</c:v>
                      </c:pt>
                      <c:pt idx="4618">
                        <c:v>2.31</c:v>
                      </c:pt>
                      <c:pt idx="4619">
                        <c:v>2.3109999999999999</c:v>
                      </c:pt>
                      <c:pt idx="4620">
                        <c:v>2.3109999999999999</c:v>
                      </c:pt>
                      <c:pt idx="4621">
                        <c:v>2.3119999999999998</c:v>
                      </c:pt>
                      <c:pt idx="4622">
                        <c:v>2.3119999999999998</c:v>
                      </c:pt>
                      <c:pt idx="4623">
                        <c:v>2.3130000000000002</c:v>
                      </c:pt>
                      <c:pt idx="4624">
                        <c:v>2.3130000000000002</c:v>
                      </c:pt>
                      <c:pt idx="4625">
                        <c:v>2.3140000000000001</c:v>
                      </c:pt>
                      <c:pt idx="4626">
                        <c:v>2.3140000000000001</c:v>
                      </c:pt>
                      <c:pt idx="4627">
                        <c:v>2.3149999999999999</c:v>
                      </c:pt>
                      <c:pt idx="4628">
                        <c:v>2.3149999999999999</c:v>
                      </c:pt>
                      <c:pt idx="4629">
                        <c:v>2.3159999999999998</c:v>
                      </c:pt>
                      <c:pt idx="4630">
                        <c:v>2.3159999999999998</c:v>
                      </c:pt>
                      <c:pt idx="4631">
                        <c:v>2.3170000000000002</c:v>
                      </c:pt>
                      <c:pt idx="4632">
                        <c:v>2.3170000000000002</c:v>
                      </c:pt>
                      <c:pt idx="4633">
                        <c:v>2.3180000000000001</c:v>
                      </c:pt>
                      <c:pt idx="4634">
                        <c:v>2.3180000000000001</c:v>
                      </c:pt>
                      <c:pt idx="4635">
                        <c:v>2.319</c:v>
                      </c:pt>
                      <c:pt idx="4636">
                        <c:v>2.319</c:v>
                      </c:pt>
                      <c:pt idx="4637">
                        <c:v>2.3199999999999998</c:v>
                      </c:pt>
                      <c:pt idx="4638">
                        <c:v>2.3199999999999998</c:v>
                      </c:pt>
                      <c:pt idx="4639">
                        <c:v>2.3210000000000002</c:v>
                      </c:pt>
                      <c:pt idx="4640">
                        <c:v>2.3210000000000002</c:v>
                      </c:pt>
                      <c:pt idx="4641">
                        <c:v>2.3220000000000001</c:v>
                      </c:pt>
                      <c:pt idx="4642">
                        <c:v>2.3220000000000001</c:v>
                      </c:pt>
                      <c:pt idx="4643">
                        <c:v>2.323</c:v>
                      </c:pt>
                      <c:pt idx="4644">
                        <c:v>2.323</c:v>
                      </c:pt>
                      <c:pt idx="4645">
                        <c:v>2.3239999999999998</c:v>
                      </c:pt>
                      <c:pt idx="4646">
                        <c:v>2.3239999999999998</c:v>
                      </c:pt>
                      <c:pt idx="4647">
                        <c:v>2.3250000000000002</c:v>
                      </c:pt>
                      <c:pt idx="4648">
                        <c:v>2.3250000000000002</c:v>
                      </c:pt>
                      <c:pt idx="4649">
                        <c:v>2.3260000000000001</c:v>
                      </c:pt>
                      <c:pt idx="4650">
                        <c:v>2.3260000000000001</c:v>
                      </c:pt>
                      <c:pt idx="4651">
                        <c:v>2.327</c:v>
                      </c:pt>
                      <c:pt idx="4652">
                        <c:v>2.327</c:v>
                      </c:pt>
                      <c:pt idx="4653">
                        <c:v>2.3279999999999998</c:v>
                      </c:pt>
                      <c:pt idx="4654">
                        <c:v>2.3279999999999998</c:v>
                      </c:pt>
                      <c:pt idx="4655">
                        <c:v>2.3290000000000002</c:v>
                      </c:pt>
                      <c:pt idx="4656">
                        <c:v>2.3290000000000002</c:v>
                      </c:pt>
                      <c:pt idx="4657">
                        <c:v>2.33</c:v>
                      </c:pt>
                      <c:pt idx="4658">
                        <c:v>2.33</c:v>
                      </c:pt>
                      <c:pt idx="4659">
                        <c:v>2.331</c:v>
                      </c:pt>
                      <c:pt idx="4660">
                        <c:v>2.331</c:v>
                      </c:pt>
                      <c:pt idx="4661">
                        <c:v>2.3319999999999999</c:v>
                      </c:pt>
                      <c:pt idx="4662">
                        <c:v>2.3319999999999999</c:v>
                      </c:pt>
                      <c:pt idx="4663">
                        <c:v>2.3330000000000002</c:v>
                      </c:pt>
                      <c:pt idx="4664">
                        <c:v>2.3330000000000002</c:v>
                      </c:pt>
                      <c:pt idx="4665">
                        <c:v>2.3340000000000001</c:v>
                      </c:pt>
                      <c:pt idx="4666">
                        <c:v>2.3340000000000001</c:v>
                      </c:pt>
                      <c:pt idx="4667">
                        <c:v>2.335</c:v>
                      </c:pt>
                      <c:pt idx="4668">
                        <c:v>2.335</c:v>
                      </c:pt>
                      <c:pt idx="4669">
                        <c:v>2.3359999999999999</c:v>
                      </c:pt>
                      <c:pt idx="4670">
                        <c:v>2.3359999999999999</c:v>
                      </c:pt>
                      <c:pt idx="4671">
                        <c:v>2.3370000000000002</c:v>
                      </c:pt>
                      <c:pt idx="4672">
                        <c:v>2.3370000000000002</c:v>
                      </c:pt>
                      <c:pt idx="4673">
                        <c:v>2.3380000000000001</c:v>
                      </c:pt>
                      <c:pt idx="4674">
                        <c:v>2.3380000000000001</c:v>
                      </c:pt>
                      <c:pt idx="4675">
                        <c:v>2.339</c:v>
                      </c:pt>
                      <c:pt idx="4676">
                        <c:v>2.339</c:v>
                      </c:pt>
                      <c:pt idx="4677">
                        <c:v>2.34</c:v>
                      </c:pt>
                      <c:pt idx="4678">
                        <c:v>2.34</c:v>
                      </c:pt>
                      <c:pt idx="4679">
                        <c:v>2.3410000000000002</c:v>
                      </c:pt>
                      <c:pt idx="4680">
                        <c:v>2.3410000000000002</c:v>
                      </c:pt>
                      <c:pt idx="4681">
                        <c:v>2.3420000000000001</c:v>
                      </c:pt>
                      <c:pt idx="4682">
                        <c:v>2.3420000000000001</c:v>
                      </c:pt>
                      <c:pt idx="4683">
                        <c:v>2.343</c:v>
                      </c:pt>
                      <c:pt idx="4684">
                        <c:v>2.343</c:v>
                      </c:pt>
                      <c:pt idx="4685">
                        <c:v>2.3439999999999999</c:v>
                      </c:pt>
                      <c:pt idx="4686">
                        <c:v>2.3439999999999999</c:v>
                      </c:pt>
                      <c:pt idx="4687">
                        <c:v>2.3450000000000002</c:v>
                      </c:pt>
                      <c:pt idx="4688">
                        <c:v>2.3450000000000002</c:v>
                      </c:pt>
                      <c:pt idx="4689">
                        <c:v>2.3460000000000001</c:v>
                      </c:pt>
                      <c:pt idx="4690">
                        <c:v>2.3460000000000001</c:v>
                      </c:pt>
                      <c:pt idx="4691">
                        <c:v>2.347</c:v>
                      </c:pt>
                      <c:pt idx="4692">
                        <c:v>2.347</c:v>
                      </c:pt>
                      <c:pt idx="4693">
                        <c:v>2.3479999999999999</c:v>
                      </c:pt>
                      <c:pt idx="4694">
                        <c:v>2.3479999999999999</c:v>
                      </c:pt>
                      <c:pt idx="4695">
                        <c:v>2.3490000000000002</c:v>
                      </c:pt>
                      <c:pt idx="4696">
                        <c:v>2.3490000000000002</c:v>
                      </c:pt>
                      <c:pt idx="4697">
                        <c:v>2.35</c:v>
                      </c:pt>
                      <c:pt idx="4698">
                        <c:v>2.35</c:v>
                      </c:pt>
                      <c:pt idx="4699">
                        <c:v>2.351</c:v>
                      </c:pt>
                      <c:pt idx="4700">
                        <c:v>2.351</c:v>
                      </c:pt>
                      <c:pt idx="4701">
                        <c:v>2.3519999999999999</c:v>
                      </c:pt>
                      <c:pt idx="4702">
                        <c:v>2.3519999999999999</c:v>
                      </c:pt>
                      <c:pt idx="4703">
                        <c:v>2.3530000000000002</c:v>
                      </c:pt>
                      <c:pt idx="4704">
                        <c:v>2.3530000000000002</c:v>
                      </c:pt>
                      <c:pt idx="4705">
                        <c:v>2.3540000000000001</c:v>
                      </c:pt>
                      <c:pt idx="4706">
                        <c:v>2.3540000000000001</c:v>
                      </c:pt>
                      <c:pt idx="4707">
                        <c:v>2.355</c:v>
                      </c:pt>
                      <c:pt idx="4708">
                        <c:v>2.355</c:v>
                      </c:pt>
                      <c:pt idx="4709">
                        <c:v>2.3559999999999999</c:v>
                      </c:pt>
                      <c:pt idx="4710">
                        <c:v>2.3559999999999999</c:v>
                      </c:pt>
                      <c:pt idx="4711">
                        <c:v>2.3570000000000002</c:v>
                      </c:pt>
                      <c:pt idx="4712">
                        <c:v>2.3570000000000002</c:v>
                      </c:pt>
                      <c:pt idx="4713">
                        <c:v>2.3580000000000001</c:v>
                      </c:pt>
                      <c:pt idx="4714">
                        <c:v>2.3580000000000001</c:v>
                      </c:pt>
                      <c:pt idx="4715">
                        <c:v>2.359</c:v>
                      </c:pt>
                      <c:pt idx="4716">
                        <c:v>2.359</c:v>
                      </c:pt>
                      <c:pt idx="4717">
                        <c:v>2.36</c:v>
                      </c:pt>
                      <c:pt idx="4718">
                        <c:v>2.36</c:v>
                      </c:pt>
                      <c:pt idx="4719">
                        <c:v>2.3610000000000002</c:v>
                      </c:pt>
                      <c:pt idx="4720">
                        <c:v>2.3610000000000002</c:v>
                      </c:pt>
                      <c:pt idx="4721">
                        <c:v>2.3620000000000001</c:v>
                      </c:pt>
                      <c:pt idx="4722">
                        <c:v>2.3620000000000001</c:v>
                      </c:pt>
                      <c:pt idx="4723">
                        <c:v>2.363</c:v>
                      </c:pt>
                      <c:pt idx="4724">
                        <c:v>2.363</c:v>
                      </c:pt>
                      <c:pt idx="4725">
                        <c:v>2.3639999999999999</c:v>
                      </c:pt>
                      <c:pt idx="4726">
                        <c:v>2.3639999999999999</c:v>
                      </c:pt>
                      <c:pt idx="4727">
                        <c:v>2.3650000000000002</c:v>
                      </c:pt>
                      <c:pt idx="4728">
                        <c:v>2.3650000000000002</c:v>
                      </c:pt>
                      <c:pt idx="4729">
                        <c:v>2.3660000000000001</c:v>
                      </c:pt>
                      <c:pt idx="4730">
                        <c:v>2.3660000000000001</c:v>
                      </c:pt>
                      <c:pt idx="4731">
                        <c:v>2.367</c:v>
                      </c:pt>
                      <c:pt idx="4732">
                        <c:v>2.367</c:v>
                      </c:pt>
                      <c:pt idx="4733">
                        <c:v>2.3679999999999999</c:v>
                      </c:pt>
                      <c:pt idx="4734">
                        <c:v>2.3679999999999999</c:v>
                      </c:pt>
                      <c:pt idx="4735">
                        <c:v>2.3690000000000002</c:v>
                      </c:pt>
                      <c:pt idx="4736">
                        <c:v>2.3690000000000002</c:v>
                      </c:pt>
                      <c:pt idx="4737">
                        <c:v>2.37</c:v>
                      </c:pt>
                      <c:pt idx="4738">
                        <c:v>2.37</c:v>
                      </c:pt>
                      <c:pt idx="4739">
                        <c:v>2.371</c:v>
                      </c:pt>
                      <c:pt idx="4740">
                        <c:v>2.371</c:v>
                      </c:pt>
                      <c:pt idx="4741">
                        <c:v>2.3719999999999999</c:v>
                      </c:pt>
                      <c:pt idx="4742">
                        <c:v>2.3719999999999999</c:v>
                      </c:pt>
                      <c:pt idx="4743">
                        <c:v>2.3730000000000002</c:v>
                      </c:pt>
                      <c:pt idx="4744">
                        <c:v>2.3730000000000002</c:v>
                      </c:pt>
                      <c:pt idx="4745">
                        <c:v>2.3740000000000001</c:v>
                      </c:pt>
                      <c:pt idx="4746">
                        <c:v>2.3740000000000001</c:v>
                      </c:pt>
                      <c:pt idx="4747">
                        <c:v>2.375</c:v>
                      </c:pt>
                      <c:pt idx="4748">
                        <c:v>2.375</c:v>
                      </c:pt>
                      <c:pt idx="4749">
                        <c:v>2.3759999999999999</c:v>
                      </c:pt>
                      <c:pt idx="4750">
                        <c:v>2.3759999999999999</c:v>
                      </c:pt>
                      <c:pt idx="4751">
                        <c:v>2.3769999999999998</c:v>
                      </c:pt>
                      <c:pt idx="4752">
                        <c:v>2.3769999999999998</c:v>
                      </c:pt>
                      <c:pt idx="4753">
                        <c:v>2.3780000000000001</c:v>
                      </c:pt>
                      <c:pt idx="4754">
                        <c:v>2.3780000000000001</c:v>
                      </c:pt>
                      <c:pt idx="4755">
                        <c:v>2.379</c:v>
                      </c:pt>
                      <c:pt idx="4756">
                        <c:v>2.379</c:v>
                      </c:pt>
                      <c:pt idx="4757">
                        <c:v>2.38</c:v>
                      </c:pt>
                      <c:pt idx="4758">
                        <c:v>2.38</c:v>
                      </c:pt>
                      <c:pt idx="4759">
                        <c:v>2.3809999999999998</c:v>
                      </c:pt>
                      <c:pt idx="4760">
                        <c:v>2.3809999999999998</c:v>
                      </c:pt>
                      <c:pt idx="4761">
                        <c:v>2.3820000000000001</c:v>
                      </c:pt>
                      <c:pt idx="4762">
                        <c:v>2.3820000000000001</c:v>
                      </c:pt>
                      <c:pt idx="4763">
                        <c:v>2.383</c:v>
                      </c:pt>
                      <c:pt idx="4764">
                        <c:v>2.383</c:v>
                      </c:pt>
                      <c:pt idx="4765">
                        <c:v>2.3839999999999999</c:v>
                      </c:pt>
                      <c:pt idx="4766">
                        <c:v>2.3839999999999999</c:v>
                      </c:pt>
                      <c:pt idx="4767">
                        <c:v>2.3849999999999998</c:v>
                      </c:pt>
                      <c:pt idx="4768">
                        <c:v>2.3849999999999998</c:v>
                      </c:pt>
                      <c:pt idx="4769">
                        <c:v>2.3860000000000001</c:v>
                      </c:pt>
                      <c:pt idx="4770">
                        <c:v>2.3860000000000001</c:v>
                      </c:pt>
                      <c:pt idx="4771">
                        <c:v>2.387</c:v>
                      </c:pt>
                      <c:pt idx="4772">
                        <c:v>2.387</c:v>
                      </c:pt>
                      <c:pt idx="4773">
                        <c:v>2.3879999999999999</c:v>
                      </c:pt>
                      <c:pt idx="4774">
                        <c:v>2.3879999999999999</c:v>
                      </c:pt>
                      <c:pt idx="4775">
                        <c:v>2.3889999999999998</c:v>
                      </c:pt>
                      <c:pt idx="4776">
                        <c:v>2.3889999999999998</c:v>
                      </c:pt>
                      <c:pt idx="4777">
                        <c:v>2.39</c:v>
                      </c:pt>
                      <c:pt idx="4778">
                        <c:v>2.39</c:v>
                      </c:pt>
                      <c:pt idx="4779">
                        <c:v>2.391</c:v>
                      </c:pt>
                      <c:pt idx="4780">
                        <c:v>2.391</c:v>
                      </c:pt>
                      <c:pt idx="4781">
                        <c:v>2.3919999999999999</c:v>
                      </c:pt>
                      <c:pt idx="4782">
                        <c:v>2.3919999999999999</c:v>
                      </c:pt>
                      <c:pt idx="4783">
                        <c:v>2.3929999999999998</c:v>
                      </c:pt>
                      <c:pt idx="4784">
                        <c:v>2.3929999999999998</c:v>
                      </c:pt>
                      <c:pt idx="4785">
                        <c:v>2.3940000000000001</c:v>
                      </c:pt>
                      <c:pt idx="4786">
                        <c:v>2.3940000000000001</c:v>
                      </c:pt>
                      <c:pt idx="4787">
                        <c:v>2.395</c:v>
                      </c:pt>
                      <c:pt idx="4788">
                        <c:v>2.395</c:v>
                      </c:pt>
                      <c:pt idx="4789">
                        <c:v>2.3959999999999999</c:v>
                      </c:pt>
                      <c:pt idx="4790">
                        <c:v>2.3959999999999999</c:v>
                      </c:pt>
                      <c:pt idx="4791">
                        <c:v>2.3969999999999998</c:v>
                      </c:pt>
                      <c:pt idx="4792">
                        <c:v>2.3969999999999998</c:v>
                      </c:pt>
                      <c:pt idx="4793">
                        <c:v>2.3980000000000001</c:v>
                      </c:pt>
                      <c:pt idx="4794">
                        <c:v>2.3980000000000001</c:v>
                      </c:pt>
                      <c:pt idx="4795">
                        <c:v>2.399</c:v>
                      </c:pt>
                      <c:pt idx="4796">
                        <c:v>2.399</c:v>
                      </c:pt>
                      <c:pt idx="4797">
                        <c:v>2.4</c:v>
                      </c:pt>
                      <c:pt idx="4798">
                        <c:v>2.4</c:v>
                      </c:pt>
                      <c:pt idx="4799">
                        <c:v>2.4009999999999998</c:v>
                      </c:pt>
                      <c:pt idx="4800">
                        <c:v>2.4009999999999998</c:v>
                      </c:pt>
                      <c:pt idx="4801">
                        <c:v>2.4020000000000001</c:v>
                      </c:pt>
                      <c:pt idx="4802">
                        <c:v>2.4020000000000001</c:v>
                      </c:pt>
                      <c:pt idx="4803">
                        <c:v>2.403</c:v>
                      </c:pt>
                      <c:pt idx="4804">
                        <c:v>2.403</c:v>
                      </c:pt>
                      <c:pt idx="4805">
                        <c:v>2.4039999999999999</c:v>
                      </c:pt>
                      <c:pt idx="4806">
                        <c:v>2.4039999999999999</c:v>
                      </c:pt>
                      <c:pt idx="4807">
                        <c:v>2.4049999999999998</c:v>
                      </c:pt>
                      <c:pt idx="4808">
                        <c:v>2.4049999999999998</c:v>
                      </c:pt>
                      <c:pt idx="4809">
                        <c:v>2.4060000000000001</c:v>
                      </c:pt>
                      <c:pt idx="4810">
                        <c:v>2.4060000000000001</c:v>
                      </c:pt>
                      <c:pt idx="4811">
                        <c:v>2.407</c:v>
                      </c:pt>
                      <c:pt idx="4812">
                        <c:v>2.407</c:v>
                      </c:pt>
                      <c:pt idx="4813">
                        <c:v>2.4079999999999999</c:v>
                      </c:pt>
                      <c:pt idx="4814">
                        <c:v>2.4079999999999999</c:v>
                      </c:pt>
                      <c:pt idx="4815">
                        <c:v>2.4089999999999998</c:v>
                      </c:pt>
                      <c:pt idx="4816">
                        <c:v>2.4089999999999998</c:v>
                      </c:pt>
                      <c:pt idx="4817">
                        <c:v>2.41</c:v>
                      </c:pt>
                      <c:pt idx="4818">
                        <c:v>2.41</c:v>
                      </c:pt>
                      <c:pt idx="4819">
                        <c:v>2.411</c:v>
                      </c:pt>
                      <c:pt idx="4820">
                        <c:v>2.411</c:v>
                      </c:pt>
                      <c:pt idx="4821">
                        <c:v>2.4119999999999999</c:v>
                      </c:pt>
                      <c:pt idx="4822">
                        <c:v>2.4119999999999999</c:v>
                      </c:pt>
                      <c:pt idx="4823">
                        <c:v>2.4129999999999998</c:v>
                      </c:pt>
                      <c:pt idx="4824">
                        <c:v>2.4129999999999998</c:v>
                      </c:pt>
                      <c:pt idx="4825">
                        <c:v>2.4140000000000001</c:v>
                      </c:pt>
                      <c:pt idx="4826">
                        <c:v>2.4140000000000001</c:v>
                      </c:pt>
                      <c:pt idx="4827">
                        <c:v>2.415</c:v>
                      </c:pt>
                      <c:pt idx="4828">
                        <c:v>2.415</c:v>
                      </c:pt>
                      <c:pt idx="4829">
                        <c:v>2.4159999999999999</c:v>
                      </c:pt>
                      <c:pt idx="4830">
                        <c:v>2.4159999999999999</c:v>
                      </c:pt>
                      <c:pt idx="4831">
                        <c:v>2.4169999999999998</c:v>
                      </c:pt>
                      <c:pt idx="4832">
                        <c:v>2.4169999999999998</c:v>
                      </c:pt>
                      <c:pt idx="4833">
                        <c:v>2.4180000000000001</c:v>
                      </c:pt>
                      <c:pt idx="4834">
                        <c:v>2.4180000000000001</c:v>
                      </c:pt>
                      <c:pt idx="4835">
                        <c:v>2.419</c:v>
                      </c:pt>
                      <c:pt idx="4836">
                        <c:v>2.419</c:v>
                      </c:pt>
                      <c:pt idx="4837">
                        <c:v>2.42</c:v>
                      </c:pt>
                      <c:pt idx="4838">
                        <c:v>2.42</c:v>
                      </c:pt>
                      <c:pt idx="4839">
                        <c:v>2.4209999999999998</c:v>
                      </c:pt>
                      <c:pt idx="4840">
                        <c:v>2.4209999999999998</c:v>
                      </c:pt>
                      <c:pt idx="4841">
                        <c:v>2.4220000000000002</c:v>
                      </c:pt>
                      <c:pt idx="4842">
                        <c:v>2.4220000000000002</c:v>
                      </c:pt>
                      <c:pt idx="4843">
                        <c:v>2.423</c:v>
                      </c:pt>
                      <c:pt idx="4844">
                        <c:v>2.423</c:v>
                      </c:pt>
                      <c:pt idx="4845">
                        <c:v>2.4239999999999999</c:v>
                      </c:pt>
                      <c:pt idx="4846">
                        <c:v>2.4239999999999999</c:v>
                      </c:pt>
                      <c:pt idx="4847">
                        <c:v>2.4249999999999998</c:v>
                      </c:pt>
                      <c:pt idx="4848">
                        <c:v>2.4249999999999998</c:v>
                      </c:pt>
                      <c:pt idx="4849">
                        <c:v>2.4260000000000002</c:v>
                      </c:pt>
                      <c:pt idx="4850">
                        <c:v>2.4260000000000002</c:v>
                      </c:pt>
                      <c:pt idx="4851">
                        <c:v>2.427</c:v>
                      </c:pt>
                      <c:pt idx="4852">
                        <c:v>2.427</c:v>
                      </c:pt>
                      <c:pt idx="4853">
                        <c:v>2.4279999999999999</c:v>
                      </c:pt>
                      <c:pt idx="4854">
                        <c:v>2.4279999999999999</c:v>
                      </c:pt>
                      <c:pt idx="4855">
                        <c:v>2.4289999999999998</c:v>
                      </c:pt>
                      <c:pt idx="4856">
                        <c:v>2.4289999999999998</c:v>
                      </c:pt>
                      <c:pt idx="4857">
                        <c:v>2.4300000000000002</c:v>
                      </c:pt>
                      <c:pt idx="4858">
                        <c:v>2.4300000000000002</c:v>
                      </c:pt>
                      <c:pt idx="4859">
                        <c:v>2.431</c:v>
                      </c:pt>
                      <c:pt idx="4860">
                        <c:v>2.431</c:v>
                      </c:pt>
                      <c:pt idx="4861">
                        <c:v>2.4319999999999999</c:v>
                      </c:pt>
                      <c:pt idx="4862">
                        <c:v>2.4319999999999999</c:v>
                      </c:pt>
                      <c:pt idx="4863">
                        <c:v>2.4329999999999998</c:v>
                      </c:pt>
                      <c:pt idx="4864">
                        <c:v>2.4329999999999998</c:v>
                      </c:pt>
                      <c:pt idx="4865">
                        <c:v>2.4340000000000002</c:v>
                      </c:pt>
                      <c:pt idx="4866">
                        <c:v>2.4340000000000002</c:v>
                      </c:pt>
                      <c:pt idx="4867">
                        <c:v>2.4350000000000001</c:v>
                      </c:pt>
                      <c:pt idx="4868">
                        <c:v>2.4350000000000001</c:v>
                      </c:pt>
                      <c:pt idx="4869">
                        <c:v>2.4359999999999999</c:v>
                      </c:pt>
                      <c:pt idx="4870">
                        <c:v>2.4359999999999999</c:v>
                      </c:pt>
                      <c:pt idx="4871">
                        <c:v>2.4369999999999998</c:v>
                      </c:pt>
                      <c:pt idx="4872">
                        <c:v>2.4369999999999998</c:v>
                      </c:pt>
                      <c:pt idx="4873">
                        <c:v>2.4380000000000002</c:v>
                      </c:pt>
                      <c:pt idx="4874">
                        <c:v>2.4380000000000002</c:v>
                      </c:pt>
                      <c:pt idx="4875">
                        <c:v>2.4390000000000001</c:v>
                      </c:pt>
                      <c:pt idx="4876">
                        <c:v>2.4390000000000001</c:v>
                      </c:pt>
                      <c:pt idx="4877">
                        <c:v>2.44</c:v>
                      </c:pt>
                      <c:pt idx="4878">
                        <c:v>2.44</c:v>
                      </c:pt>
                      <c:pt idx="4879">
                        <c:v>2.4409999999999998</c:v>
                      </c:pt>
                      <c:pt idx="4880">
                        <c:v>2.4409999999999998</c:v>
                      </c:pt>
                      <c:pt idx="4881">
                        <c:v>2.4420000000000002</c:v>
                      </c:pt>
                      <c:pt idx="4882">
                        <c:v>2.4420000000000002</c:v>
                      </c:pt>
                      <c:pt idx="4883">
                        <c:v>2.4430000000000001</c:v>
                      </c:pt>
                      <c:pt idx="4884">
                        <c:v>2.4430000000000001</c:v>
                      </c:pt>
                      <c:pt idx="4885">
                        <c:v>2.444</c:v>
                      </c:pt>
                      <c:pt idx="4886">
                        <c:v>2.444</c:v>
                      </c:pt>
                      <c:pt idx="4887">
                        <c:v>2.4449999999999998</c:v>
                      </c:pt>
                      <c:pt idx="4888">
                        <c:v>2.4449999999999998</c:v>
                      </c:pt>
                      <c:pt idx="4889">
                        <c:v>2.4460000000000002</c:v>
                      </c:pt>
                      <c:pt idx="4890">
                        <c:v>2.4460000000000002</c:v>
                      </c:pt>
                      <c:pt idx="4891">
                        <c:v>2.4470000000000001</c:v>
                      </c:pt>
                      <c:pt idx="4892">
                        <c:v>2.4470000000000001</c:v>
                      </c:pt>
                      <c:pt idx="4893">
                        <c:v>2.448</c:v>
                      </c:pt>
                      <c:pt idx="4894">
                        <c:v>2.448</c:v>
                      </c:pt>
                      <c:pt idx="4895">
                        <c:v>2.4489999999999998</c:v>
                      </c:pt>
                      <c:pt idx="4896">
                        <c:v>2.4489999999999998</c:v>
                      </c:pt>
                      <c:pt idx="4897">
                        <c:v>2.4500000000000002</c:v>
                      </c:pt>
                      <c:pt idx="4898">
                        <c:v>2.4500000000000002</c:v>
                      </c:pt>
                      <c:pt idx="4899">
                        <c:v>2.4510000000000001</c:v>
                      </c:pt>
                      <c:pt idx="4900">
                        <c:v>2.4510000000000001</c:v>
                      </c:pt>
                      <c:pt idx="4901">
                        <c:v>2.452</c:v>
                      </c:pt>
                      <c:pt idx="4902">
                        <c:v>2.452</c:v>
                      </c:pt>
                      <c:pt idx="4903">
                        <c:v>2.4529999999999998</c:v>
                      </c:pt>
                      <c:pt idx="4904">
                        <c:v>2.4529999999999998</c:v>
                      </c:pt>
                      <c:pt idx="4905">
                        <c:v>2.4540000000000002</c:v>
                      </c:pt>
                      <c:pt idx="4906">
                        <c:v>2.4540000000000002</c:v>
                      </c:pt>
                      <c:pt idx="4907">
                        <c:v>2.4550000000000001</c:v>
                      </c:pt>
                      <c:pt idx="4908">
                        <c:v>2.4550000000000001</c:v>
                      </c:pt>
                      <c:pt idx="4909">
                        <c:v>2.456</c:v>
                      </c:pt>
                      <c:pt idx="4910">
                        <c:v>2.456</c:v>
                      </c:pt>
                      <c:pt idx="4911">
                        <c:v>2.4569999999999999</c:v>
                      </c:pt>
                      <c:pt idx="4912">
                        <c:v>2.4569999999999999</c:v>
                      </c:pt>
                      <c:pt idx="4913">
                        <c:v>2.4580000000000002</c:v>
                      </c:pt>
                      <c:pt idx="4914">
                        <c:v>2.4580000000000002</c:v>
                      </c:pt>
                      <c:pt idx="4915">
                        <c:v>2.4590000000000001</c:v>
                      </c:pt>
                      <c:pt idx="4916">
                        <c:v>2.4590000000000001</c:v>
                      </c:pt>
                      <c:pt idx="4917">
                        <c:v>2.46</c:v>
                      </c:pt>
                      <c:pt idx="4918">
                        <c:v>2.46</c:v>
                      </c:pt>
                      <c:pt idx="4919">
                        <c:v>2.4609999999999999</c:v>
                      </c:pt>
                      <c:pt idx="4920">
                        <c:v>2.4609999999999999</c:v>
                      </c:pt>
                      <c:pt idx="4921">
                        <c:v>2.4620000000000002</c:v>
                      </c:pt>
                      <c:pt idx="4922">
                        <c:v>2.4620000000000002</c:v>
                      </c:pt>
                      <c:pt idx="4923">
                        <c:v>2.4630000000000001</c:v>
                      </c:pt>
                      <c:pt idx="4924">
                        <c:v>2.4630000000000001</c:v>
                      </c:pt>
                      <c:pt idx="4925">
                        <c:v>2.464</c:v>
                      </c:pt>
                      <c:pt idx="4926">
                        <c:v>2.464</c:v>
                      </c:pt>
                      <c:pt idx="4927">
                        <c:v>2.4649999999999999</c:v>
                      </c:pt>
                      <c:pt idx="4928">
                        <c:v>2.4649999999999999</c:v>
                      </c:pt>
                      <c:pt idx="4929">
                        <c:v>2.4660000000000002</c:v>
                      </c:pt>
                      <c:pt idx="4930">
                        <c:v>2.4660000000000002</c:v>
                      </c:pt>
                      <c:pt idx="4931">
                        <c:v>2.4670000000000001</c:v>
                      </c:pt>
                      <c:pt idx="4932">
                        <c:v>2.4670000000000001</c:v>
                      </c:pt>
                      <c:pt idx="4933">
                        <c:v>2.468</c:v>
                      </c:pt>
                      <c:pt idx="4934">
                        <c:v>2.468</c:v>
                      </c:pt>
                      <c:pt idx="4935">
                        <c:v>2.4689999999999999</c:v>
                      </c:pt>
                      <c:pt idx="4936">
                        <c:v>2.4689999999999999</c:v>
                      </c:pt>
                      <c:pt idx="4937">
                        <c:v>2.4700000000000002</c:v>
                      </c:pt>
                      <c:pt idx="4938">
                        <c:v>2.4700000000000002</c:v>
                      </c:pt>
                      <c:pt idx="4939">
                        <c:v>2.4710000000000001</c:v>
                      </c:pt>
                      <c:pt idx="4940">
                        <c:v>2.4710000000000001</c:v>
                      </c:pt>
                      <c:pt idx="4941">
                        <c:v>2.472</c:v>
                      </c:pt>
                      <c:pt idx="4942">
                        <c:v>2.472</c:v>
                      </c:pt>
                      <c:pt idx="4943">
                        <c:v>2.4729999999999999</c:v>
                      </c:pt>
                      <c:pt idx="4944">
                        <c:v>2.4729999999999999</c:v>
                      </c:pt>
                      <c:pt idx="4945">
                        <c:v>2.4740000000000002</c:v>
                      </c:pt>
                      <c:pt idx="4946">
                        <c:v>2.4740000000000002</c:v>
                      </c:pt>
                      <c:pt idx="4947">
                        <c:v>2.4750000000000001</c:v>
                      </c:pt>
                      <c:pt idx="4948">
                        <c:v>2.4750000000000001</c:v>
                      </c:pt>
                      <c:pt idx="4949">
                        <c:v>2.476</c:v>
                      </c:pt>
                      <c:pt idx="4950">
                        <c:v>2.476</c:v>
                      </c:pt>
                      <c:pt idx="4951">
                        <c:v>2.4769999999999999</c:v>
                      </c:pt>
                      <c:pt idx="4952">
                        <c:v>2.4769999999999999</c:v>
                      </c:pt>
                      <c:pt idx="4953">
                        <c:v>2.4780000000000002</c:v>
                      </c:pt>
                      <c:pt idx="4954">
                        <c:v>2.4780000000000002</c:v>
                      </c:pt>
                      <c:pt idx="4955">
                        <c:v>2.4790000000000001</c:v>
                      </c:pt>
                      <c:pt idx="4956">
                        <c:v>2.4790000000000001</c:v>
                      </c:pt>
                      <c:pt idx="4957">
                        <c:v>2.48</c:v>
                      </c:pt>
                      <c:pt idx="4958">
                        <c:v>2.48</c:v>
                      </c:pt>
                      <c:pt idx="4959">
                        <c:v>2.4809999999999999</c:v>
                      </c:pt>
                      <c:pt idx="4960">
                        <c:v>2.4809999999999999</c:v>
                      </c:pt>
                      <c:pt idx="4961">
                        <c:v>2.4820000000000002</c:v>
                      </c:pt>
                      <c:pt idx="4962">
                        <c:v>2.4820000000000002</c:v>
                      </c:pt>
                      <c:pt idx="4963">
                        <c:v>2.4830000000000001</c:v>
                      </c:pt>
                      <c:pt idx="4964">
                        <c:v>2.4830000000000001</c:v>
                      </c:pt>
                      <c:pt idx="4965">
                        <c:v>2.484</c:v>
                      </c:pt>
                      <c:pt idx="4966">
                        <c:v>2.484</c:v>
                      </c:pt>
                      <c:pt idx="4967">
                        <c:v>2.4849999999999999</c:v>
                      </c:pt>
                      <c:pt idx="4968">
                        <c:v>2.4849999999999999</c:v>
                      </c:pt>
                      <c:pt idx="4969">
                        <c:v>2.4860000000000002</c:v>
                      </c:pt>
                      <c:pt idx="4970">
                        <c:v>2.4860000000000002</c:v>
                      </c:pt>
                      <c:pt idx="4971">
                        <c:v>2.4870000000000001</c:v>
                      </c:pt>
                      <c:pt idx="4972">
                        <c:v>2.4870000000000001</c:v>
                      </c:pt>
                      <c:pt idx="4973">
                        <c:v>2.488</c:v>
                      </c:pt>
                      <c:pt idx="4974">
                        <c:v>2.488</c:v>
                      </c:pt>
                      <c:pt idx="4975">
                        <c:v>2.4889999999999999</c:v>
                      </c:pt>
                      <c:pt idx="4976">
                        <c:v>2.4889999999999999</c:v>
                      </c:pt>
                      <c:pt idx="4977">
                        <c:v>2.4900000000000002</c:v>
                      </c:pt>
                      <c:pt idx="4978">
                        <c:v>2.4900000000000002</c:v>
                      </c:pt>
                      <c:pt idx="4979">
                        <c:v>2.4910000000000001</c:v>
                      </c:pt>
                      <c:pt idx="4980">
                        <c:v>2.4910000000000001</c:v>
                      </c:pt>
                      <c:pt idx="4981">
                        <c:v>2.492</c:v>
                      </c:pt>
                      <c:pt idx="4982">
                        <c:v>2.492</c:v>
                      </c:pt>
                      <c:pt idx="4983">
                        <c:v>2.4929999999999999</c:v>
                      </c:pt>
                      <c:pt idx="4984">
                        <c:v>2.4929999999999999</c:v>
                      </c:pt>
                      <c:pt idx="4985">
                        <c:v>2.4940000000000002</c:v>
                      </c:pt>
                      <c:pt idx="4986">
                        <c:v>2.4940000000000002</c:v>
                      </c:pt>
                      <c:pt idx="4987">
                        <c:v>2.4950000000000001</c:v>
                      </c:pt>
                      <c:pt idx="4988">
                        <c:v>2.4950000000000001</c:v>
                      </c:pt>
                      <c:pt idx="4989">
                        <c:v>2.496</c:v>
                      </c:pt>
                      <c:pt idx="4990">
                        <c:v>2.496</c:v>
                      </c:pt>
                      <c:pt idx="4991">
                        <c:v>2.4969999999999999</c:v>
                      </c:pt>
                      <c:pt idx="4992">
                        <c:v>2.4969999999999999</c:v>
                      </c:pt>
                      <c:pt idx="4993">
                        <c:v>2.4980000000000002</c:v>
                      </c:pt>
                      <c:pt idx="4994">
                        <c:v>2.4980000000000002</c:v>
                      </c:pt>
                      <c:pt idx="4995">
                        <c:v>2.4990000000000001</c:v>
                      </c:pt>
                      <c:pt idx="4996">
                        <c:v>2.4990000000000001</c:v>
                      </c:pt>
                      <c:pt idx="4997">
                        <c:v>2.5</c:v>
                      </c:pt>
                      <c:pt idx="4998">
                        <c:v>2.5</c:v>
                      </c:pt>
                      <c:pt idx="4999">
                        <c:v>2.5009999999999999</c:v>
                      </c:pt>
                      <c:pt idx="5000">
                        <c:v>2.5009999999999999</c:v>
                      </c:pt>
                      <c:pt idx="5001">
                        <c:v>2.5019999999999998</c:v>
                      </c:pt>
                      <c:pt idx="5002">
                        <c:v>2.5019999999999998</c:v>
                      </c:pt>
                      <c:pt idx="5003">
                        <c:v>2.5030000000000001</c:v>
                      </c:pt>
                      <c:pt idx="5004">
                        <c:v>2.5030000000000001</c:v>
                      </c:pt>
                      <c:pt idx="5005">
                        <c:v>2.504</c:v>
                      </c:pt>
                      <c:pt idx="5006">
                        <c:v>2.504</c:v>
                      </c:pt>
                      <c:pt idx="5007">
                        <c:v>2.5049999999999999</c:v>
                      </c:pt>
                      <c:pt idx="5008">
                        <c:v>2.5049999999999999</c:v>
                      </c:pt>
                      <c:pt idx="5009">
                        <c:v>2.5059999999999998</c:v>
                      </c:pt>
                      <c:pt idx="5010">
                        <c:v>2.5059999999999998</c:v>
                      </c:pt>
                      <c:pt idx="5011">
                        <c:v>2.5070000000000001</c:v>
                      </c:pt>
                      <c:pt idx="5012">
                        <c:v>2.5070000000000001</c:v>
                      </c:pt>
                      <c:pt idx="5013">
                        <c:v>2.508</c:v>
                      </c:pt>
                      <c:pt idx="5014">
                        <c:v>2.508</c:v>
                      </c:pt>
                      <c:pt idx="5015">
                        <c:v>2.5089999999999999</c:v>
                      </c:pt>
                      <c:pt idx="5016">
                        <c:v>2.5089999999999999</c:v>
                      </c:pt>
                      <c:pt idx="5017">
                        <c:v>2.5099999999999998</c:v>
                      </c:pt>
                      <c:pt idx="5018">
                        <c:v>2.5099999999999998</c:v>
                      </c:pt>
                      <c:pt idx="5019">
                        <c:v>2.5110000000000001</c:v>
                      </c:pt>
                      <c:pt idx="5020">
                        <c:v>2.5110000000000001</c:v>
                      </c:pt>
                      <c:pt idx="5021">
                        <c:v>2.512</c:v>
                      </c:pt>
                      <c:pt idx="5022">
                        <c:v>2.512</c:v>
                      </c:pt>
                      <c:pt idx="5023">
                        <c:v>2.5129999999999999</c:v>
                      </c:pt>
                      <c:pt idx="5024">
                        <c:v>2.5129999999999999</c:v>
                      </c:pt>
                      <c:pt idx="5025">
                        <c:v>2.5139999999999998</c:v>
                      </c:pt>
                      <c:pt idx="5026">
                        <c:v>2.5139999999999998</c:v>
                      </c:pt>
                      <c:pt idx="5027">
                        <c:v>2.5150000000000001</c:v>
                      </c:pt>
                      <c:pt idx="5028">
                        <c:v>2.5150000000000001</c:v>
                      </c:pt>
                      <c:pt idx="5029">
                        <c:v>2.516</c:v>
                      </c:pt>
                      <c:pt idx="5030">
                        <c:v>2.516</c:v>
                      </c:pt>
                      <c:pt idx="5031">
                        <c:v>2.5169999999999999</c:v>
                      </c:pt>
                      <c:pt idx="5032">
                        <c:v>2.5169999999999999</c:v>
                      </c:pt>
                      <c:pt idx="5033">
                        <c:v>2.5179999999999998</c:v>
                      </c:pt>
                      <c:pt idx="5034">
                        <c:v>2.5179999999999998</c:v>
                      </c:pt>
                      <c:pt idx="5035">
                        <c:v>2.5190000000000001</c:v>
                      </c:pt>
                      <c:pt idx="5036">
                        <c:v>2.5190000000000001</c:v>
                      </c:pt>
                      <c:pt idx="5037">
                        <c:v>2.52</c:v>
                      </c:pt>
                      <c:pt idx="5038">
                        <c:v>2.52</c:v>
                      </c:pt>
                      <c:pt idx="5039">
                        <c:v>2.5209999999999999</c:v>
                      </c:pt>
                      <c:pt idx="5040">
                        <c:v>2.5209999999999999</c:v>
                      </c:pt>
                      <c:pt idx="5041">
                        <c:v>2.5219999999999998</c:v>
                      </c:pt>
                      <c:pt idx="5042">
                        <c:v>2.5219999999999998</c:v>
                      </c:pt>
                      <c:pt idx="5043">
                        <c:v>2.5230000000000001</c:v>
                      </c:pt>
                      <c:pt idx="5044">
                        <c:v>2.5230000000000001</c:v>
                      </c:pt>
                      <c:pt idx="5045">
                        <c:v>2.524</c:v>
                      </c:pt>
                      <c:pt idx="5046">
                        <c:v>2.524</c:v>
                      </c:pt>
                      <c:pt idx="5047">
                        <c:v>2.5249999999999999</c:v>
                      </c:pt>
                      <c:pt idx="5048">
                        <c:v>2.5249999999999999</c:v>
                      </c:pt>
                      <c:pt idx="5049">
                        <c:v>2.5259999999999998</c:v>
                      </c:pt>
                      <c:pt idx="5050">
                        <c:v>2.5259999999999998</c:v>
                      </c:pt>
                      <c:pt idx="5051">
                        <c:v>2.5270000000000001</c:v>
                      </c:pt>
                      <c:pt idx="5052">
                        <c:v>2.5270000000000001</c:v>
                      </c:pt>
                      <c:pt idx="5053">
                        <c:v>2.528</c:v>
                      </c:pt>
                      <c:pt idx="5054">
                        <c:v>2.528</c:v>
                      </c:pt>
                      <c:pt idx="5055">
                        <c:v>2.5289999999999999</c:v>
                      </c:pt>
                      <c:pt idx="5056">
                        <c:v>2.5289999999999999</c:v>
                      </c:pt>
                      <c:pt idx="5057">
                        <c:v>2.5299999999999998</c:v>
                      </c:pt>
                      <c:pt idx="5058">
                        <c:v>2.5299999999999998</c:v>
                      </c:pt>
                      <c:pt idx="5059">
                        <c:v>2.5310000000000001</c:v>
                      </c:pt>
                      <c:pt idx="5060">
                        <c:v>2.5310000000000001</c:v>
                      </c:pt>
                      <c:pt idx="5061">
                        <c:v>2.532</c:v>
                      </c:pt>
                      <c:pt idx="5062">
                        <c:v>2.532</c:v>
                      </c:pt>
                      <c:pt idx="5063">
                        <c:v>2.5329999999999999</c:v>
                      </c:pt>
                      <c:pt idx="5064">
                        <c:v>2.5329999999999999</c:v>
                      </c:pt>
                      <c:pt idx="5065">
                        <c:v>2.5339999999999998</c:v>
                      </c:pt>
                      <c:pt idx="5066">
                        <c:v>2.5339999999999998</c:v>
                      </c:pt>
                      <c:pt idx="5067">
                        <c:v>2.5350000000000001</c:v>
                      </c:pt>
                      <c:pt idx="5068">
                        <c:v>2.5350000000000001</c:v>
                      </c:pt>
                      <c:pt idx="5069">
                        <c:v>2.536</c:v>
                      </c:pt>
                      <c:pt idx="5070">
                        <c:v>2.536</c:v>
                      </c:pt>
                      <c:pt idx="5071">
                        <c:v>2.5369999999999999</c:v>
                      </c:pt>
                      <c:pt idx="5072">
                        <c:v>2.5369999999999999</c:v>
                      </c:pt>
                      <c:pt idx="5073">
                        <c:v>2.5379999999999998</c:v>
                      </c:pt>
                      <c:pt idx="5074">
                        <c:v>2.5379999999999998</c:v>
                      </c:pt>
                      <c:pt idx="5075">
                        <c:v>2.5390000000000001</c:v>
                      </c:pt>
                      <c:pt idx="5076">
                        <c:v>2.5390000000000001</c:v>
                      </c:pt>
                      <c:pt idx="5077">
                        <c:v>2.54</c:v>
                      </c:pt>
                      <c:pt idx="5078">
                        <c:v>2.54</c:v>
                      </c:pt>
                      <c:pt idx="5079">
                        <c:v>2.5409999999999999</c:v>
                      </c:pt>
                      <c:pt idx="5080">
                        <c:v>2.5409999999999999</c:v>
                      </c:pt>
                      <c:pt idx="5081">
                        <c:v>2.5419999999999998</c:v>
                      </c:pt>
                      <c:pt idx="5082">
                        <c:v>2.5419999999999998</c:v>
                      </c:pt>
                      <c:pt idx="5083">
                        <c:v>2.5430000000000001</c:v>
                      </c:pt>
                      <c:pt idx="5084">
                        <c:v>2.5430000000000001</c:v>
                      </c:pt>
                      <c:pt idx="5085">
                        <c:v>2.544</c:v>
                      </c:pt>
                      <c:pt idx="5086">
                        <c:v>2.544</c:v>
                      </c:pt>
                      <c:pt idx="5087">
                        <c:v>2.5449999999999999</c:v>
                      </c:pt>
                      <c:pt idx="5088">
                        <c:v>2.5449999999999999</c:v>
                      </c:pt>
                      <c:pt idx="5089">
                        <c:v>2.5459999999999998</c:v>
                      </c:pt>
                      <c:pt idx="5090">
                        <c:v>2.5459999999999998</c:v>
                      </c:pt>
                      <c:pt idx="5091">
                        <c:v>2.5470000000000002</c:v>
                      </c:pt>
                      <c:pt idx="5092">
                        <c:v>2.5470000000000002</c:v>
                      </c:pt>
                      <c:pt idx="5093">
                        <c:v>2.548</c:v>
                      </c:pt>
                      <c:pt idx="5094">
                        <c:v>2.548</c:v>
                      </c:pt>
                      <c:pt idx="5095">
                        <c:v>2.5489999999999999</c:v>
                      </c:pt>
                      <c:pt idx="5096">
                        <c:v>2.5489999999999999</c:v>
                      </c:pt>
                      <c:pt idx="5097">
                        <c:v>2.5499999999999998</c:v>
                      </c:pt>
                      <c:pt idx="5098">
                        <c:v>2.5499999999999998</c:v>
                      </c:pt>
                      <c:pt idx="5099">
                        <c:v>2.5510000000000002</c:v>
                      </c:pt>
                      <c:pt idx="5100">
                        <c:v>2.5510000000000002</c:v>
                      </c:pt>
                      <c:pt idx="5101">
                        <c:v>2.552</c:v>
                      </c:pt>
                      <c:pt idx="5102">
                        <c:v>2.552</c:v>
                      </c:pt>
                      <c:pt idx="5103">
                        <c:v>2.5529999999999999</c:v>
                      </c:pt>
                      <c:pt idx="5104">
                        <c:v>2.5529999999999999</c:v>
                      </c:pt>
                      <c:pt idx="5105">
                        <c:v>2.5539999999999998</c:v>
                      </c:pt>
                      <c:pt idx="5106">
                        <c:v>2.5539999999999998</c:v>
                      </c:pt>
                      <c:pt idx="5107">
                        <c:v>2.5550000000000002</c:v>
                      </c:pt>
                      <c:pt idx="5108">
                        <c:v>2.5550000000000002</c:v>
                      </c:pt>
                      <c:pt idx="5109">
                        <c:v>2.556</c:v>
                      </c:pt>
                      <c:pt idx="5110">
                        <c:v>2.556</c:v>
                      </c:pt>
                      <c:pt idx="5111">
                        <c:v>2.5569999999999999</c:v>
                      </c:pt>
                      <c:pt idx="5112">
                        <c:v>2.5569999999999999</c:v>
                      </c:pt>
                      <c:pt idx="5113">
                        <c:v>2.5579999999999998</c:v>
                      </c:pt>
                      <c:pt idx="5114">
                        <c:v>2.5579999999999998</c:v>
                      </c:pt>
                      <c:pt idx="5115">
                        <c:v>2.5590000000000002</c:v>
                      </c:pt>
                      <c:pt idx="5116">
                        <c:v>2.5590000000000002</c:v>
                      </c:pt>
                      <c:pt idx="5117">
                        <c:v>2.56</c:v>
                      </c:pt>
                      <c:pt idx="5118">
                        <c:v>2.56</c:v>
                      </c:pt>
                      <c:pt idx="5119">
                        <c:v>2.5609999999999999</c:v>
                      </c:pt>
                      <c:pt idx="5120">
                        <c:v>2.5609999999999999</c:v>
                      </c:pt>
                      <c:pt idx="5121">
                        <c:v>2.5619999999999998</c:v>
                      </c:pt>
                      <c:pt idx="5122">
                        <c:v>2.5619999999999998</c:v>
                      </c:pt>
                      <c:pt idx="5123">
                        <c:v>2.5630000000000002</c:v>
                      </c:pt>
                      <c:pt idx="5124">
                        <c:v>2.5630000000000002</c:v>
                      </c:pt>
                      <c:pt idx="5125">
                        <c:v>2.5640000000000001</c:v>
                      </c:pt>
                      <c:pt idx="5126">
                        <c:v>2.5640000000000001</c:v>
                      </c:pt>
                      <c:pt idx="5127">
                        <c:v>2.5649999999999999</c:v>
                      </c:pt>
                      <c:pt idx="5128">
                        <c:v>2.5649999999999999</c:v>
                      </c:pt>
                      <c:pt idx="5129">
                        <c:v>2.5659999999999998</c:v>
                      </c:pt>
                      <c:pt idx="5130">
                        <c:v>2.5659999999999998</c:v>
                      </c:pt>
                      <c:pt idx="5131">
                        <c:v>2.5670000000000002</c:v>
                      </c:pt>
                      <c:pt idx="5132">
                        <c:v>2.5670000000000002</c:v>
                      </c:pt>
                      <c:pt idx="5133">
                        <c:v>2.5680000000000001</c:v>
                      </c:pt>
                      <c:pt idx="5134">
                        <c:v>2.5680000000000001</c:v>
                      </c:pt>
                      <c:pt idx="5135">
                        <c:v>2.569</c:v>
                      </c:pt>
                      <c:pt idx="5136">
                        <c:v>2.569</c:v>
                      </c:pt>
                      <c:pt idx="5137">
                        <c:v>2.57</c:v>
                      </c:pt>
                      <c:pt idx="5138">
                        <c:v>2.57</c:v>
                      </c:pt>
                      <c:pt idx="5139">
                        <c:v>2.5710000000000002</c:v>
                      </c:pt>
                      <c:pt idx="5140">
                        <c:v>2.5710000000000002</c:v>
                      </c:pt>
                      <c:pt idx="5141">
                        <c:v>2.5720000000000001</c:v>
                      </c:pt>
                      <c:pt idx="5142">
                        <c:v>2.5720000000000001</c:v>
                      </c:pt>
                      <c:pt idx="5143">
                        <c:v>2.573</c:v>
                      </c:pt>
                      <c:pt idx="5144">
                        <c:v>2.573</c:v>
                      </c:pt>
                      <c:pt idx="5145">
                        <c:v>2.5739999999999998</c:v>
                      </c:pt>
                      <c:pt idx="5146">
                        <c:v>2.5739999999999998</c:v>
                      </c:pt>
                      <c:pt idx="5147">
                        <c:v>2.5750000000000002</c:v>
                      </c:pt>
                      <c:pt idx="5148">
                        <c:v>2.5750000000000002</c:v>
                      </c:pt>
                      <c:pt idx="5149">
                        <c:v>2.5760000000000001</c:v>
                      </c:pt>
                      <c:pt idx="5150">
                        <c:v>2.5760000000000001</c:v>
                      </c:pt>
                      <c:pt idx="5151">
                        <c:v>2.577</c:v>
                      </c:pt>
                      <c:pt idx="5152">
                        <c:v>2.577</c:v>
                      </c:pt>
                      <c:pt idx="5153">
                        <c:v>2.5779999999999998</c:v>
                      </c:pt>
                      <c:pt idx="5154">
                        <c:v>2.5779999999999998</c:v>
                      </c:pt>
                      <c:pt idx="5155">
                        <c:v>2.5790000000000002</c:v>
                      </c:pt>
                      <c:pt idx="5156">
                        <c:v>2.5790000000000002</c:v>
                      </c:pt>
                      <c:pt idx="5157">
                        <c:v>2.58</c:v>
                      </c:pt>
                      <c:pt idx="5158">
                        <c:v>2.58</c:v>
                      </c:pt>
                      <c:pt idx="5159">
                        <c:v>2.581</c:v>
                      </c:pt>
                      <c:pt idx="5160">
                        <c:v>2.581</c:v>
                      </c:pt>
                      <c:pt idx="5161">
                        <c:v>2.5819999999999999</c:v>
                      </c:pt>
                      <c:pt idx="5162">
                        <c:v>2.5819999999999999</c:v>
                      </c:pt>
                      <c:pt idx="5163">
                        <c:v>2.5830000000000002</c:v>
                      </c:pt>
                      <c:pt idx="5164">
                        <c:v>2.5830000000000002</c:v>
                      </c:pt>
                      <c:pt idx="5165">
                        <c:v>2.5840000000000001</c:v>
                      </c:pt>
                      <c:pt idx="5166">
                        <c:v>2.5840000000000001</c:v>
                      </c:pt>
                      <c:pt idx="5167">
                        <c:v>2.585</c:v>
                      </c:pt>
                      <c:pt idx="5168">
                        <c:v>2.585</c:v>
                      </c:pt>
                      <c:pt idx="5169">
                        <c:v>2.5859999999999999</c:v>
                      </c:pt>
                      <c:pt idx="5170">
                        <c:v>2.5859999999999999</c:v>
                      </c:pt>
                      <c:pt idx="5171">
                        <c:v>2.5870000000000002</c:v>
                      </c:pt>
                      <c:pt idx="5172">
                        <c:v>2.5870000000000002</c:v>
                      </c:pt>
                      <c:pt idx="5173">
                        <c:v>2.5880000000000001</c:v>
                      </c:pt>
                      <c:pt idx="5174">
                        <c:v>2.5880000000000001</c:v>
                      </c:pt>
                      <c:pt idx="5175">
                        <c:v>2.589</c:v>
                      </c:pt>
                      <c:pt idx="5176">
                        <c:v>2.589</c:v>
                      </c:pt>
                      <c:pt idx="5177">
                        <c:v>2.59</c:v>
                      </c:pt>
                      <c:pt idx="5178">
                        <c:v>2.59</c:v>
                      </c:pt>
                      <c:pt idx="5179">
                        <c:v>2.5910000000000002</c:v>
                      </c:pt>
                      <c:pt idx="5180">
                        <c:v>2.5910000000000002</c:v>
                      </c:pt>
                      <c:pt idx="5181">
                        <c:v>2.5920000000000001</c:v>
                      </c:pt>
                      <c:pt idx="5182">
                        <c:v>2.5920000000000001</c:v>
                      </c:pt>
                      <c:pt idx="5183">
                        <c:v>2.593</c:v>
                      </c:pt>
                      <c:pt idx="5184">
                        <c:v>2.593</c:v>
                      </c:pt>
                      <c:pt idx="5185">
                        <c:v>2.5939999999999999</c:v>
                      </c:pt>
                      <c:pt idx="5186">
                        <c:v>2.5939999999999999</c:v>
                      </c:pt>
                      <c:pt idx="5187">
                        <c:v>2.5950000000000002</c:v>
                      </c:pt>
                      <c:pt idx="5188">
                        <c:v>2.5950000000000002</c:v>
                      </c:pt>
                      <c:pt idx="5189">
                        <c:v>2.5960000000000001</c:v>
                      </c:pt>
                      <c:pt idx="5190">
                        <c:v>2.5960000000000001</c:v>
                      </c:pt>
                      <c:pt idx="5191">
                        <c:v>2.597</c:v>
                      </c:pt>
                      <c:pt idx="5192">
                        <c:v>2.597</c:v>
                      </c:pt>
                      <c:pt idx="5193">
                        <c:v>2.5979999999999999</c:v>
                      </c:pt>
                      <c:pt idx="5194">
                        <c:v>2.5979999999999999</c:v>
                      </c:pt>
                      <c:pt idx="5195">
                        <c:v>2.5990000000000002</c:v>
                      </c:pt>
                      <c:pt idx="5196">
                        <c:v>2.5990000000000002</c:v>
                      </c:pt>
                      <c:pt idx="5197">
                        <c:v>2.6</c:v>
                      </c:pt>
                      <c:pt idx="5198">
                        <c:v>2.6</c:v>
                      </c:pt>
                      <c:pt idx="5199">
                        <c:v>2.601</c:v>
                      </c:pt>
                      <c:pt idx="5200">
                        <c:v>2.601</c:v>
                      </c:pt>
                      <c:pt idx="5201">
                        <c:v>2.6019999999999999</c:v>
                      </c:pt>
                      <c:pt idx="5202">
                        <c:v>2.6019999999999999</c:v>
                      </c:pt>
                      <c:pt idx="5203">
                        <c:v>2.6030000000000002</c:v>
                      </c:pt>
                      <c:pt idx="5204">
                        <c:v>2.6030000000000002</c:v>
                      </c:pt>
                      <c:pt idx="5205">
                        <c:v>2.6040000000000001</c:v>
                      </c:pt>
                      <c:pt idx="5206">
                        <c:v>2.6040000000000001</c:v>
                      </c:pt>
                      <c:pt idx="5207">
                        <c:v>2.605</c:v>
                      </c:pt>
                      <c:pt idx="5208">
                        <c:v>2.605</c:v>
                      </c:pt>
                      <c:pt idx="5209">
                        <c:v>2.6059999999999999</c:v>
                      </c:pt>
                      <c:pt idx="5210">
                        <c:v>2.6059999999999999</c:v>
                      </c:pt>
                      <c:pt idx="5211">
                        <c:v>2.6070000000000002</c:v>
                      </c:pt>
                      <c:pt idx="5212">
                        <c:v>2.6070000000000002</c:v>
                      </c:pt>
                      <c:pt idx="5213">
                        <c:v>2.6080000000000001</c:v>
                      </c:pt>
                      <c:pt idx="5214">
                        <c:v>2.6080000000000001</c:v>
                      </c:pt>
                      <c:pt idx="5215">
                        <c:v>2.609</c:v>
                      </c:pt>
                      <c:pt idx="5216">
                        <c:v>2.609</c:v>
                      </c:pt>
                      <c:pt idx="5217">
                        <c:v>2.61</c:v>
                      </c:pt>
                      <c:pt idx="5218">
                        <c:v>2.61</c:v>
                      </c:pt>
                      <c:pt idx="5219">
                        <c:v>2.6110000000000002</c:v>
                      </c:pt>
                      <c:pt idx="5220">
                        <c:v>2.6110000000000002</c:v>
                      </c:pt>
                      <c:pt idx="5221">
                        <c:v>2.6120000000000001</c:v>
                      </c:pt>
                      <c:pt idx="5222">
                        <c:v>2.6120000000000001</c:v>
                      </c:pt>
                      <c:pt idx="5223">
                        <c:v>2.613</c:v>
                      </c:pt>
                      <c:pt idx="5224">
                        <c:v>2.613</c:v>
                      </c:pt>
                      <c:pt idx="5225">
                        <c:v>2.6139999999999999</c:v>
                      </c:pt>
                      <c:pt idx="5226">
                        <c:v>2.6139999999999999</c:v>
                      </c:pt>
                      <c:pt idx="5227">
                        <c:v>2.6150000000000002</c:v>
                      </c:pt>
                      <c:pt idx="5228">
                        <c:v>2.6150000000000002</c:v>
                      </c:pt>
                      <c:pt idx="5229">
                        <c:v>2.6160000000000001</c:v>
                      </c:pt>
                      <c:pt idx="5230">
                        <c:v>2.6160000000000001</c:v>
                      </c:pt>
                      <c:pt idx="5231">
                        <c:v>2.617</c:v>
                      </c:pt>
                      <c:pt idx="5232">
                        <c:v>2.617</c:v>
                      </c:pt>
                      <c:pt idx="5233">
                        <c:v>2.6179999999999999</c:v>
                      </c:pt>
                      <c:pt idx="5234">
                        <c:v>2.6179999999999999</c:v>
                      </c:pt>
                      <c:pt idx="5235">
                        <c:v>2.6190000000000002</c:v>
                      </c:pt>
                      <c:pt idx="5236">
                        <c:v>2.6190000000000002</c:v>
                      </c:pt>
                      <c:pt idx="5237">
                        <c:v>2.62</c:v>
                      </c:pt>
                      <c:pt idx="5238">
                        <c:v>2.62</c:v>
                      </c:pt>
                      <c:pt idx="5239">
                        <c:v>2.621</c:v>
                      </c:pt>
                      <c:pt idx="5240">
                        <c:v>2.621</c:v>
                      </c:pt>
                      <c:pt idx="5241">
                        <c:v>2.6219999999999999</c:v>
                      </c:pt>
                      <c:pt idx="5242">
                        <c:v>2.6219999999999999</c:v>
                      </c:pt>
                      <c:pt idx="5243">
                        <c:v>2.6230000000000002</c:v>
                      </c:pt>
                      <c:pt idx="5244">
                        <c:v>2.6230000000000002</c:v>
                      </c:pt>
                      <c:pt idx="5245">
                        <c:v>2.6240000000000001</c:v>
                      </c:pt>
                      <c:pt idx="5246">
                        <c:v>2.6240000000000001</c:v>
                      </c:pt>
                      <c:pt idx="5247">
                        <c:v>2.625</c:v>
                      </c:pt>
                      <c:pt idx="5248">
                        <c:v>2.625</c:v>
                      </c:pt>
                      <c:pt idx="5249">
                        <c:v>2.6259999999999999</c:v>
                      </c:pt>
                      <c:pt idx="5250">
                        <c:v>2.6259999999999999</c:v>
                      </c:pt>
                      <c:pt idx="5251">
                        <c:v>2.6269999999999998</c:v>
                      </c:pt>
                      <c:pt idx="5252">
                        <c:v>2.6269999999999998</c:v>
                      </c:pt>
                      <c:pt idx="5253">
                        <c:v>2.6280000000000001</c:v>
                      </c:pt>
                      <c:pt idx="5254">
                        <c:v>2.6280000000000001</c:v>
                      </c:pt>
                      <c:pt idx="5255">
                        <c:v>2.629</c:v>
                      </c:pt>
                      <c:pt idx="5256">
                        <c:v>2.629</c:v>
                      </c:pt>
                      <c:pt idx="5257">
                        <c:v>2.63</c:v>
                      </c:pt>
                      <c:pt idx="5258">
                        <c:v>2.63</c:v>
                      </c:pt>
                      <c:pt idx="5259">
                        <c:v>2.6309999999999998</c:v>
                      </c:pt>
                      <c:pt idx="5260">
                        <c:v>2.6309999999999998</c:v>
                      </c:pt>
                      <c:pt idx="5261">
                        <c:v>2.6320000000000001</c:v>
                      </c:pt>
                      <c:pt idx="5262">
                        <c:v>2.6320000000000001</c:v>
                      </c:pt>
                      <c:pt idx="5263">
                        <c:v>2.633</c:v>
                      </c:pt>
                      <c:pt idx="5264">
                        <c:v>2.633</c:v>
                      </c:pt>
                      <c:pt idx="5265">
                        <c:v>2.6339999999999999</c:v>
                      </c:pt>
                      <c:pt idx="5266">
                        <c:v>2.6339999999999999</c:v>
                      </c:pt>
                      <c:pt idx="5267">
                        <c:v>2.6349999999999998</c:v>
                      </c:pt>
                      <c:pt idx="5268">
                        <c:v>2.6349999999999998</c:v>
                      </c:pt>
                      <c:pt idx="5269">
                        <c:v>2.6360000000000001</c:v>
                      </c:pt>
                      <c:pt idx="5270">
                        <c:v>2.6360000000000001</c:v>
                      </c:pt>
                      <c:pt idx="5271">
                        <c:v>2.637</c:v>
                      </c:pt>
                      <c:pt idx="5272">
                        <c:v>2.637</c:v>
                      </c:pt>
                      <c:pt idx="5273">
                        <c:v>2.6379999999999999</c:v>
                      </c:pt>
                      <c:pt idx="5274">
                        <c:v>2.6379999999999999</c:v>
                      </c:pt>
                      <c:pt idx="5275">
                        <c:v>2.6389999999999998</c:v>
                      </c:pt>
                      <c:pt idx="5276">
                        <c:v>2.6389999999999998</c:v>
                      </c:pt>
                      <c:pt idx="5277">
                        <c:v>2.64</c:v>
                      </c:pt>
                      <c:pt idx="5278">
                        <c:v>2.64</c:v>
                      </c:pt>
                      <c:pt idx="5279">
                        <c:v>2.641</c:v>
                      </c:pt>
                      <c:pt idx="5280">
                        <c:v>2.641</c:v>
                      </c:pt>
                      <c:pt idx="5281">
                        <c:v>2.6419999999999999</c:v>
                      </c:pt>
                      <c:pt idx="5282">
                        <c:v>2.6419999999999999</c:v>
                      </c:pt>
                      <c:pt idx="5283">
                        <c:v>2.6429999999999998</c:v>
                      </c:pt>
                      <c:pt idx="5284">
                        <c:v>2.6429999999999998</c:v>
                      </c:pt>
                      <c:pt idx="5285">
                        <c:v>2.6440000000000001</c:v>
                      </c:pt>
                      <c:pt idx="5286">
                        <c:v>2.6440000000000001</c:v>
                      </c:pt>
                      <c:pt idx="5287">
                        <c:v>2.645</c:v>
                      </c:pt>
                      <c:pt idx="5288">
                        <c:v>2.645</c:v>
                      </c:pt>
                      <c:pt idx="5289">
                        <c:v>2.6459999999999999</c:v>
                      </c:pt>
                      <c:pt idx="5290">
                        <c:v>2.6459999999999999</c:v>
                      </c:pt>
                      <c:pt idx="5291">
                        <c:v>2.6469999999999998</c:v>
                      </c:pt>
                      <c:pt idx="5292">
                        <c:v>2.6469999999999998</c:v>
                      </c:pt>
                      <c:pt idx="5293">
                        <c:v>2.6480000000000001</c:v>
                      </c:pt>
                      <c:pt idx="5294">
                        <c:v>2.6480000000000001</c:v>
                      </c:pt>
                      <c:pt idx="5295">
                        <c:v>2.649</c:v>
                      </c:pt>
                      <c:pt idx="5296">
                        <c:v>2.649</c:v>
                      </c:pt>
                      <c:pt idx="5297">
                        <c:v>2.65</c:v>
                      </c:pt>
                      <c:pt idx="5298">
                        <c:v>2.65</c:v>
                      </c:pt>
                      <c:pt idx="5299">
                        <c:v>2.6509999999999998</c:v>
                      </c:pt>
                      <c:pt idx="5300">
                        <c:v>2.6509999999999998</c:v>
                      </c:pt>
                      <c:pt idx="5301">
                        <c:v>2.6520000000000001</c:v>
                      </c:pt>
                      <c:pt idx="5302">
                        <c:v>2.6520000000000001</c:v>
                      </c:pt>
                      <c:pt idx="5303">
                        <c:v>2.653</c:v>
                      </c:pt>
                      <c:pt idx="5304">
                        <c:v>2.653</c:v>
                      </c:pt>
                      <c:pt idx="5305">
                        <c:v>2.6539999999999999</c:v>
                      </c:pt>
                      <c:pt idx="5306">
                        <c:v>2.6539999999999999</c:v>
                      </c:pt>
                      <c:pt idx="5307">
                        <c:v>2.6549999999999998</c:v>
                      </c:pt>
                      <c:pt idx="5308">
                        <c:v>2.6549999999999998</c:v>
                      </c:pt>
                      <c:pt idx="5309">
                        <c:v>2.6560000000000001</c:v>
                      </c:pt>
                      <c:pt idx="5310">
                        <c:v>2.6560000000000001</c:v>
                      </c:pt>
                      <c:pt idx="5311">
                        <c:v>2.657</c:v>
                      </c:pt>
                      <c:pt idx="5312">
                        <c:v>2.657</c:v>
                      </c:pt>
                      <c:pt idx="5313">
                        <c:v>2.6579999999999999</c:v>
                      </c:pt>
                      <c:pt idx="5314">
                        <c:v>2.6579999999999999</c:v>
                      </c:pt>
                      <c:pt idx="5315">
                        <c:v>2.6589999999999998</c:v>
                      </c:pt>
                      <c:pt idx="5316">
                        <c:v>2.6589999999999998</c:v>
                      </c:pt>
                      <c:pt idx="5317">
                        <c:v>2.66</c:v>
                      </c:pt>
                      <c:pt idx="5318">
                        <c:v>2.66</c:v>
                      </c:pt>
                      <c:pt idx="5319">
                        <c:v>2.661</c:v>
                      </c:pt>
                      <c:pt idx="5320">
                        <c:v>2.661</c:v>
                      </c:pt>
                      <c:pt idx="5321">
                        <c:v>2.6619999999999999</c:v>
                      </c:pt>
                      <c:pt idx="5322">
                        <c:v>2.6619999999999999</c:v>
                      </c:pt>
                      <c:pt idx="5323">
                        <c:v>2.6629999999999998</c:v>
                      </c:pt>
                      <c:pt idx="5324">
                        <c:v>2.6629999999999998</c:v>
                      </c:pt>
                      <c:pt idx="5325">
                        <c:v>2.6640000000000001</c:v>
                      </c:pt>
                      <c:pt idx="5326">
                        <c:v>2.6640000000000001</c:v>
                      </c:pt>
                      <c:pt idx="5327">
                        <c:v>2.665</c:v>
                      </c:pt>
                      <c:pt idx="5328">
                        <c:v>2.665</c:v>
                      </c:pt>
                      <c:pt idx="5329">
                        <c:v>2.6659999999999999</c:v>
                      </c:pt>
                      <c:pt idx="5330">
                        <c:v>2.6659999999999999</c:v>
                      </c:pt>
                      <c:pt idx="5331">
                        <c:v>2.6669999999999998</c:v>
                      </c:pt>
                      <c:pt idx="5332">
                        <c:v>2.6669999999999998</c:v>
                      </c:pt>
                      <c:pt idx="5333">
                        <c:v>2.6680000000000001</c:v>
                      </c:pt>
                      <c:pt idx="5334">
                        <c:v>2.6680000000000001</c:v>
                      </c:pt>
                      <c:pt idx="5335">
                        <c:v>2.669</c:v>
                      </c:pt>
                      <c:pt idx="5336">
                        <c:v>2.669</c:v>
                      </c:pt>
                      <c:pt idx="5337">
                        <c:v>2.67</c:v>
                      </c:pt>
                      <c:pt idx="5338">
                        <c:v>2.67</c:v>
                      </c:pt>
                      <c:pt idx="5339">
                        <c:v>2.6709999999999998</c:v>
                      </c:pt>
                      <c:pt idx="5340">
                        <c:v>2.6709999999999998</c:v>
                      </c:pt>
                      <c:pt idx="5341">
                        <c:v>2.6720000000000002</c:v>
                      </c:pt>
                      <c:pt idx="5342">
                        <c:v>2.6720000000000002</c:v>
                      </c:pt>
                      <c:pt idx="5343">
                        <c:v>2.673</c:v>
                      </c:pt>
                      <c:pt idx="5344">
                        <c:v>2.673</c:v>
                      </c:pt>
                      <c:pt idx="5345">
                        <c:v>2.6739999999999999</c:v>
                      </c:pt>
                      <c:pt idx="5346">
                        <c:v>2.6739999999999999</c:v>
                      </c:pt>
                      <c:pt idx="5347">
                        <c:v>2.6749999999999998</c:v>
                      </c:pt>
                      <c:pt idx="5348">
                        <c:v>2.6749999999999998</c:v>
                      </c:pt>
                      <c:pt idx="5349">
                        <c:v>2.6760000000000002</c:v>
                      </c:pt>
                      <c:pt idx="5350">
                        <c:v>2.6760000000000002</c:v>
                      </c:pt>
                      <c:pt idx="5351">
                        <c:v>2.677</c:v>
                      </c:pt>
                      <c:pt idx="5352">
                        <c:v>2.677</c:v>
                      </c:pt>
                      <c:pt idx="5353">
                        <c:v>2.6779999999999999</c:v>
                      </c:pt>
                      <c:pt idx="5354">
                        <c:v>2.6779999999999999</c:v>
                      </c:pt>
                      <c:pt idx="5355">
                        <c:v>2.6789999999999998</c:v>
                      </c:pt>
                      <c:pt idx="5356">
                        <c:v>2.6789999999999998</c:v>
                      </c:pt>
                      <c:pt idx="5357">
                        <c:v>2.68</c:v>
                      </c:pt>
                      <c:pt idx="5358">
                        <c:v>2.68</c:v>
                      </c:pt>
                      <c:pt idx="5359">
                        <c:v>2.681</c:v>
                      </c:pt>
                      <c:pt idx="5360">
                        <c:v>2.681</c:v>
                      </c:pt>
                      <c:pt idx="5361">
                        <c:v>2.6819999999999999</c:v>
                      </c:pt>
                      <c:pt idx="5362">
                        <c:v>2.6819999999999999</c:v>
                      </c:pt>
                      <c:pt idx="5363">
                        <c:v>2.6829999999999998</c:v>
                      </c:pt>
                      <c:pt idx="5364">
                        <c:v>2.6829999999999998</c:v>
                      </c:pt>
                      <c:pt idx="5365">
                        <c:v>2.6840000000000002</c:v>
                      </c:pt>
                      <c:pt idx="5366">
                        <c:v>2.6840000000000002</c:v>
                      </c:pt>
                      <c:pt idx="5367">
                        <c:v>2.6850000000000001</c:v>
                      </c:pt>
                      <c:pt idx="5368">
                        <c:v>2.6850000000000001</c:v>
                      </c:pt>
                      <c:pt idx="5369">
                        <c:v>2.6859999999999999</c:v>
                      </c:pt>
                      <c:pt idx="5370">
                        <c:v>2.6859999999999999</c:v>
                      </c:pt>
                      <c:pt idx="5371">
                        <c:v>2.6869999999999998</c:v>
                      </c:pt>
                      <c:pt idx="5372">
                        <c:v>2.6869999999999998</c:v>
                      </c:pt>
                      <c:pt idx="5373">
                        <c:v>2.6880000000000002</c:v>
                      </c:pt>
                      <c:pt idx="5374">
                        <c:v>2.6880000000000002</c:v>
                      </c:pt>
                      <c:pt idx="5375">
                        <c:v>2.6890000000000001</c:v>
                      </c:pt>
                      <c:pt idx="5376">
                        <c:v>2.6890000000000001</c:v>
                      </c:pt>
                      <c:pt idx="5377">
                        <c:v>2.69</c:v>
                      </c:pt>
                      <c:pt idx="5378">
                        <c:v>2.69</c:v>
                      </c:pt>
                      <c:pt idx="5379">
                        <c:v>2.6909999999999998</c:v>
                      </c:pt>
                      <c:pt idx="5380">
                        <c:v>2.6909999999999998</c:v>
                      </c:pt>
                      <c:pt idx="5381">
                        <c:v>2.6920000000000002</c:v>
                      </c:pt>
                      <c:pt idx="5382">
                        <c:v>2.6920000000000002</c:v>
                      </c:pt>
                      <c:pt idx="5383">
                        <c:v>2.6930000000000001</c:v>
                      </c:pt>
                      <c:pt idx="5384">
                        <c:v>2.6930000000000001</c:v>
                      </c:pt>
                      <c:pt idx="5385">
                        <c:v>2.694</c:v>
                      </c:pt>
                      <c:pt idx="5386">
                        <c:v>2.694</c:v>
                      </c:pt>
                      <c:pt idx="5387">
                        <c:v>2.6949999999999998</c:v>
                      </c:pt>
                      <c:pt idx="5388">
                        <c:v>2.6949999999999998</c:v>
                      </c:pt>
                      <c:pt idx="5389">
                        <c:v>2.6960000000000002</c:v>
                      </c:pt>
                      <c:pt idx="5390">
                        <c:v>2.6960000000000002</c:v>
                      </c:pt>
                      <c:pt idx="5391">
                        <c:v>2.6970000000000001</c:v>
                      </c:pt>
                      <c:pt idx="5392">
                        <c:v>2.6970000000000001</c:v>
                      </c:pt>
                      <c:pt idx="5393">
                        <c:v>2.698</c:v>
                      </c:pt>
                      <c:pt idx="5394">
                        <c:v>2.698</c:v>
                      </c:pt>
                      <c:pt idx="5395">
                        <c:v>2.6989999999999998</c:v>
                      </c:pt>
                      <c:pt idx="5396">
                        <c:v>2.6989999999999998</c:v>
                      </c:pt>
                      <c:pt idx="5397">
                        <c:v>2.7</c:v>
                      </c:pt>
                      <c:pt idx="5398">
                        <c:v>2.7</c:v>
                      </c:pt>
                      <c:pt idx="5399">
                        <c:v>2.7010000000000001</c:v>
                      </c:pt>
                      <c:pt idx="5400">
                        <c:v>2.7010000000000001</c:v>
                      </c:pt>
                      <c:pt idx="5401">
                        <c:v>2.702</c:v>
                      </c:pt>
                      <c:pt idx="5402">
                        <c:v>2.702</c:v>
                      </c:pt>
                      <c:pt idx="5403">
                        <c:v>2.7029999999999998</c:v>
                      </c:pt>
                      <c:pt idx="5404">
                        <c:v>2.7029999999999998</c:v>
                      </c:pt>
                      <c:pt idx="5405">
                        <c:v>2.7040000000000002</c:v>
                      </c:pt>
                      <c:pt idx="5406">
                        <c:v>2.7040000000000002</c:v>
                      </c:pt>
                      <c:pt idx="5407">
                        <c:v>2.7050000000000001</c:v>
                      </c:pt>
                      <c:pt idx="5408">
                        <c:v>2.7050000000000001</c:v>
                      </c:pt>
                      <c:pt idx="5409">
                        <c:v>2.706</c:v>
                      </c:pt>
                      <c:pt idx="5410">
                        <c:v>2.706</c:v>
                      </c:pt>
                      <c:pt idx="5411">
                        <c:v>2.7069999999999999</c:v>
                      </c:pt>
                      <c:pt idx="5412">
                        <c:v>2.7069999999999999</c:v>
                      </c:pt>
                      <c:pt idx="5413">
                        <c:v>2.7080000000000002</c:v>
                      </c:pt>
                      <c:pt idx="5414">
                        <c:v>2.7080000000000002</c:v>
                      </c:pt>
                      <c:pt idx="5415">
                        <c:v>2.7090000000000001</c:v>
                      </c:pt>
                      <c:pt idx="5416">
                        <c:v>2.7090000000000001</c:v>
                      </c:pt>
                      <c:pt idx="5417">
                        <c:v>2.71</c:v>
                      </c:pt>
                      <c:pt idx="5418">
                        <c:v>2.71</c:v>
                      </c:pt>
                      <c:pt idx="5419">
                        <c:v>2.7109999999999999</c:v>
                      </c:pt>
                      <c:pt idx="5420">
                        <c:v>2.7109999999999999</c:v>
                      </c:pt>
                      <c:pt idx="5421">
                        <c:v>2.7120000000000002</c:v>
                      </c:pt>
                      <c:pt idx="5422">
                        <c:v>2.7120000000000002</c:v>
                      </c:pt>
                      <c:pt idx="5423">
                        <c:v>2.7130000000000001</c:v>
                      </c:pt>
                      <c:pt idx="5424">
                        <c:v>2.7130000000000001</c:v>
                      </c:pt>
                      <c:pt idx="5425">
                        <c:v>2.714</c:v>
                      </c:pt>
                      <c:pt idx="5426">
                        <c:v>2.714</c:v>
                      </c:pt>
                      <c:pt idx="5427">
                        <c:v>2.7149999999999999</c:v>
                      </c:pt>
                      <c:pt idx="5428">
                        <c:v>2.7149999999999999</c:v>
                      </c:pt>
                      <c:pt idx="5429">
                        <c:v>2.7160000000000002</c:v>
                      </c:pt>
                      <c:pt idx="5430">
                        <c:v>2.7160000000000002</c:v>
                      </c:pt>
                      <c:pt idx="5431">
                        <c:v>2.7170000000000001</c:v>
                      </c:pt>
                      <c:pt idx="5432">
                        <c:v>2.7170000000000001</c:v>
                      </c:pt>
                      <c:pt idx="5433">
                        <c:v>2.718</c:v>
                      </c:pt>
                      <c:pt idx="5434">
                        <c:v>2.718</c:v>
                      </c:pt>
                      <c:pt idx="5435">
                        <c:v>2.7189999999999999</c:v>
                      </c:pt>
                      <c:pt idx="5436">
                        <c:v>2.7189999999999999</c:v>
                      </c:pt>
                      <c:pt idx="5437">
                        <c:v>2.72</c:v>
                      </c:pt>
                      <c:pt idx="5438">
                        <c:v>2.72</c:v>
                      </c:pt>
                      <c:pt idx="5439">
                        <c:v>2.7210000000000001</c:v>
                      </c:pt>
                      <c:pt idx="5440">
                        <c:v>2.7210000000000001</c:v>
                      </c:pt>
                      <c:pt idx="5441">
                        <c:v>2.722</c:v>
                      </c:pt>
                      <c:pt idx="5442">
                        <c:v>2.722</c:v>
                      </c:pt>
                      <c:pt idx="5443">
                        <c:v>2.7229999999999999</c:v>
                      </c:pt>
                      <c:pt idx="5444">
                        <c:v>2.7229999999999999</c:v>
                      </c:pt>
                      <c:pt idx="5445">
                        <c:v>2.7240000000000002</c:v>
                      </c:pt>
                      <c:pt idx="5446">
                        <c:v>2.7240000000000002</c:v>
                      </c:pt>
                      <c:pt idx="5447">
                        <c:v>2.7250000000000001</c:v>
                      </c:pt>
                      <c:pt idx="5448">
                        <c:v>2.7250000000000001</c:v>
                      </c:pt>
                      <c:pt idx="5449">
                        <c:v>2.726</c:v>
                      </c:pt>
                      <c:pt idx="5450">
                        <c:v>2.726</c:v>
                      </c:pt>
                      <c:pt idx="5451">
                        <c:v>2.7269999999999999</c:v>
                      </c:pt>
                      <c:pt idx="5452">
                        <c:v>2.7269999999999999</c:v>
                      </c:pt>
                      <c:pt idx="5453">
                        <c:v>2.7280000000000002</c:v>
                      </c:pt>
                      <c:pt idx="5454">
                        <c:v>2.7280000000000002</c:v>
                      </c:pt>
                      <c:pt idx="5455">
                        <c:v>2.7290000000000001</c:v>
                      </c:pt>
                      <c:pt idx="5456">
                        <c:v>2.7290000000000001</c:v>
                      </c:pt>
                      <c:pt idx="5457">
                        <c:v>2.73</c:v>
                      </c:pt>
                      <c:pt idx="5458">
                        <c:v>2.73</c:v>
                      </c:pt>
                      <c:pt idx="5459">
                        <c:v>2.7309999999999999</c:v>
                      </c:pt>
                      <c:pt idx="5460">
                        <c:v>2.7309999999999999</c:v>
                      </c:pt>
                      <c:pt idx="5461">
                        <c:v>2.7320000000000002</c:v>
                      </c:pt>
                      <c:pt idx="5462">
                        <c:v>2.7320000000000002</c:v>
                      </c:pt>
                      <c:pt idx="5463">
                        <c:v>2.7330000000000001</c:v>
                      </c:pt>
                      <c:pt idx="5464">
                        <c:v>2.7330000000000001</c:v>
                      </c:pt>
                      <c:pt idx="5465">
                        <c:v>2.734</c:v>
                      </c:pt>
                      <c:pt idx="5466">
                        <c:v>2.734</c:v>
                      </c:pt>
                      <c:pt idx="5467">
                        <c:v>2.7349999999999999</c:v>
                      </c:pt>
                      <c:pt idx="5468">
                        <c:v>2.7349999999999999</c:v>
                      </c:pt>
                      <c:pt idx="5469">
                        <c:v>2.7360000000000002</c:v>
                      </c:pt>
                      <c:pt idx="5470">
                        <c:v>2.7360000000000002</c:v>
                      </c:pt>
                      <c:pt idx="5471">
                        <c:v>2.7370000000000001</c:v>
                      </c:pt>
                      <c:pt idx="5472">
                        <c:v>2.7370000000000001</c:v>
                      </c:pt>
                      <c:pt idx="5473">
                        <c:v>2.738</c:v>
                      </c:pt>
                      <c:pt idx="5474">
                        <c:v>2.738</c:v>
                      </c:pt>
                      <c:pt idx="5475">
                        <c:v>2.7389999999999999</c:v>
                      </c:pt>
                      <c:pt idx="5476">
                        <c:v>2.7389999999999999</c:v>
                      </c:pt>
                      <c:pt idx="5477">
                        <c:v>2.74</c:v>
                      </c:pt>
                      <c:pt idx="5478">
                        <c:v>2.74</c:v>
                      </c:pt>
                      <c:pt idx="5479">
                        <c:v>2.7410000000000001</c:v>
                      </c:pt>
                      <c:pt idx="5480">
                        <c:v>2.7410000000000001</c:v>
                      </c:pt>
                      <c:pt idx="5481">
                        <c:v>2.742</c:v>
                      </c:pt>
                      <c:pt idx="5482">
                        <c:v>2.742</c:v>
                      </c:pt>
                      <c:pt idx="5483">
                        <c:v>2.7429999999999999</c:v>
                      </c:pt>
                      <c:pt idx="5484">
                        <c:v>2.7429999999999999</c:v>
                      </c:pt>
                      <c:pt idx="5485">
                        <c:v>2.7440000000000002</c:v>
                      </c:pt>
                      <c:pt idx="5486">
                        <c:v>2.7440000000000002</c:v>
                      </c:pt>
                      <c:pt idx="5487">
                        <c:v>2.7450000000000001</c:v>
                      </c:pt>
                      <c:pt idx="5488">
                        <c:v>2.7450000000000001</c:v>
                      </c:pt>
                      <c:pt idx="5489">
                        <c:v>2.746</c:v>
                      </c:pt>
                      <c:pt idx="5490">
                        <c:v>2.746</c:v>
                      </c:pt>
                      <c:pt idx="5491">
                        <c:v>2.7469999999999999</c:v>
                      </c:pt>
                      <c:pt idx="5492">
                        <c:v>2.7469999999999999</c:v>
                      </c:pt>
                      <c:pt idx="5493">
                        <c:v>2.7480000000000002</c:v>
                      </c:pt>
                      <c:pt idx="5494">
                        <c:v>2.7480000000000002</c:v>
                      </c:pt>
                      <c:pt idx="5495">
                        <c:v>2.7490000000000001</c:v>
                      </c:pt>
                      <c:pt idx="5496">
                        <c:v>2.7490000000000001</c:v>
                      </c:pt>
                      <c:pt idx="5497">
                        <c:v>2.75</c:v>
                      </c:pt>
                      <c:pt idx="5498">
                        <c:v>2.75</c:v>
                      </c:pt>
                      <c:pt idx="5499">
                        <c:v>2.7509999999999999</c:v>
                      </c:pt>
                      <c:pt idx="5500">
                        <c:v>2.7509999999999999</c:v>
                      </c:pt>
                      <c:pt idx="5501">
                        <c:v>2.7519999999999998</c:v>
                      </c:pt>
                      <c:pt idx="5502">
                        <c:v>2.7519999999999998</c:v>
                      </c:pt>
                      <c:pt idx="5503">
                        <c:v>2.7530000000000001</c:v>
                      </c:pt>
                      <c:pt idx="5504">
                        <c:v>2.7530000000000001</c:v>
                      </c:pt>
                      <c:pt idx="5505">
                        <c:v>2.754</c:v>
                      </c:pt>
                      <c:pt idx="5506">
                        <c:v>2.754</c:v>
                      </c:pt>
                      <c:pt idx="5507">
                        <c:v>2.7549999999999999</c:v>
                      </c:pt>
                      <c:pt idx="5508">
                        <c:v>2.7549999999999999</c:v>
                      </c:pt>
                      <c:pt idx="5509">
                        <c:v>2.7559999999999998</c:v>
                      </c:pt>
                      <c:pt idx="5510">
                        <c:v>2.7559999999999998</c:v>
                      </c:pt>
                      <c:pt idx="5511">
                        <c:v>2.7570000000000001</c:v>
                      </c:pt>
                      <c:pt idx="5512">
                        <c:v>2.7570000000000001</c:v>
                      </c:pt>
                      <c:pt idx="5513">
                        <c:v>2.758</c:v>
                      </c:pt>
                      <c:pt idx="5514">
                        <c:v>2.758</c:v>
                      </c:pt>
                      <c:pt idx="5515">
                        <c:v>2.7589999999999999</c:v>
                      </c:pt>
                      <c:pt idx="5516">
                        <c:v>2.7589999999999999</c:v>
                      </c:pt>
                      <c:pt idx="5517">
                        <c:v>2.76</c:v>
                      </c:pt>
                      <c:pt idx="5518">
                        <c:v>2.76</c:v>
                      </c:pt>
                      <c:pt idx="5519">
                        <c:v>2.7610000000000001</c:v>
                      </c:pt>
                      <c:pt idx="5520">
                        <c:v>2.7610000000000001</c:v>
                      </c:pt>
                      <c:pt idx="5521">
                        <c:v>2.762</c:v>
                      </c:pt>
                      <c:pt idx="5522">
                        <c:v>2.762</c:v>
                      </c:pt>
                      <c:pt idx="5523">
                        <c:v>2.7629999999999999</c:v>
                      </c:pt>
                      <c:pt idx="5524">
                        <c:v>2.7629999999999999</c:v>
                      </c:pt>
                      <c:pt idx="5525">
                        <c:v>2.7639999999999998</c:v>
                      </c:pt>
                      <c:pt idx="5526">
                        <c:v>2.7639999999999998</c:v>
                      </c:pt>
                      <c:pt idx="5527">
                        <c:v>2.7650000000000001</c:v>
                      </c:pt>
                      <c:pt idx="5528">
                        <c:v>2.7650000000000001</c:v>
                      </c:pt>
                      <c:pt idx="5529">
                        <c:v>2.766</c:v>
                      </c:pt>
                      <c:pt idx="5530">
                        <c:v>2.766</c:v>
                      </c:pt>
                      <c:pt idx="5531">
                        <c:v>2.7669999999999999</c:v>
                      </c:pt>
                      <c:pt idx="5532">
                        <c:v>2.7669999999999999</c:v>
                      </c:pt>
                      <c:pt idx="5533">
                        <c:v>2.7679999999999998</c:v>
                      </c:pt>
                      <c:pt idx="5534">
                        <c:v>2.7679999999999998</c:v>
                      </c:pt>
                      <c:pt idx="5535">
                        <c:v>2.7690000000000001</c:v>
                      </c:pt>
                      <c:pt idx="5536">
                        <c:v>2.7690000000000001</c:v>
                      </c:pt>
                      <c:pt idx="5537">
                        <c:v>2.77</c:v>
                      </c:pt>
                      <c:pt idx="5538">
                        <c:v>2.77</c:v>
                      </c:pt>
                      <c:pt idx="5539">
                        <c:v>2.7709999999999999</c:v>
                      </c:pt>
                      <c:pt idx="5540">
                        <c:v>2.7709999999999999</c:v>
                      </c:pt>
                      <c:pt idx="5541">
                        <c:v>2.7719999999999998</c:v>
                      </c:pt>
                      <c:pt idx="5542">
                        <c:v>2.7719999999999998</c:v>
                      </c:pt>
                      <c:pt idx="5543">
                        <c:v>2.7730000000000001</c:v>
                      </c:pt>
                      <c:pt idx="5544">
                        <c:v>2.7730000000000001</c:v>
                      </c:pt>
                      <c:pt idx="5545">
                        <c:v>2.774</c:v>
                      </c:pt>
                      <c:pt idx="5546">
                        <c:v>2.774</c:v>
                      </c:pt>
                      <c:pt idx="5547">
                        <c:v>2.7749999999999999</c:v>
                      </c:pt>
                      <c:pt idx="5548">
                        <c:v>2.7749999999999999</c:v>
                      </c:pt>
                      <c:pt idx="5549">
                        <c:v>2.7759999999999998</c:v>
                      </c:pt>
                      <c:pt idx="5550">
                        <c:v>2.7759999999999998</c:v>
                      </c:pt>
                      <c:pt idx="5551">
                        <c:v>2.7770000000000001</c:v>
                      </c:pt>
                      <c:pt idx="5552">
                        <c:v>2.7770000000000001</c:v>
                      </c:pt>
                      <c:pt idx="5553">
                        <c:v>2.778</c:v>
                      </c:pt>
                      <c:pt idx="5554">
                        <c:v>2.778</c:v>
                      </c:pt>
                      <c:pt idx="5555">
                        <c:v>2.7789999999999999</c:v>
                      </c:pt>
                      <c:pt idx="5556">
                        <c:v>2.7789999999999999</c:v>
                      </c:pt>
                      <c:pt idx="5557">
                        <c:v>2.78</c:v>
                      </c:pt>
                      <c:pt idx="5558">
                        <c:v>2.78</c:v>
                      </c:pt>
                      <c:pt idx="5559">
                        <c:v>2.7810000000000001</c:v>
                      </c:pt>
                      <c:pt idx="5560">
                        <c:v>2.7810000000000001</c:v>
                      </c:pt>
                      <c:pt idx="5561">
                        <c:v>2.782</c:v>
                      </c:pt>
                      <c:pt idx="5562">
                        <c:v>2.782</c:v>
                      </c:pt>
                      <c:pt idx="5563">
                        <c:v>2.7829999999999999</c:v>
                      </c:pt>
                      <c:pt idx="5564">
                        <c:v>2.7829999999999999</c:v>
                      </c:pt>
                      <c:pt idx="5565">
                        <c:v>2.7839999999999998</c:v>
                      </c:pt>
                      <c:pt idx="5566">
                        <c:v>2.7839999999999998</c:v>
                      </c:pt>
                      <c:pt idx="5567">
                        <c:v>2.7850000000000001</c:v>
                      </c:pt>
                      <c:pt idx="5568">
                        <c:v>2.7850000000000001</c:v>
                      </c:pt>
                      <c:pt idx="5569">
                        <c:v>2.786</c:v>
                      </c:pt>
                      <c:pt idx="5570">
                        <c:v>2.786</c:v>
                      </c:pt>
                      <c:pt idx="5571">
                        <c:v>2.7869999999999999</c:v>
                      </c:pt>
                      <c:pt idx="5572">
                        <c:v>2.7869999999999999</c:v>
                      </c:pt>
                      <c:pt idx="5573">
                        <c:v>2.7879999999999998</c:v>
                      </c:pt>
                      <c:pt idx="5574">
                        <c:v>2.7879999999999998</c:v>
                      </c:pt>
                      <c:pt idx="5575">
                        <c:v>2.7890000000000001</c:v>
                      </c:pt>
                      <c:pt idx="5576">
                        <c:v>2.7890000000000001</c:v>
                      </c:pt>
                      <c:pt idx="5577">
                        <c:v>2.79</c:v>
                      </c:pt>
                      <c:pt idx="5578">
                        <c:v>2.79</c:v>
                      </c:pt>
                      <c:pt idx="5579">
                        <c:v>2.7909999999999999</c:v>
                      </c:pt>
                      <c:pt idx="5580">
                        <c:v>2.7909999999999999</c:v>
                      </c:pt>
                      <c:pt idx="5581">
                        <c:v>2.7919999999999998</c:v>
                      </c:pt>
                      <c:pt idx="5582">
                        <c:v>2.7919999999999998</c:v>
                      </c:pt>
                      <c:pt idx="5583">
                        <c:v>2.7930000000000001</c:v>
                      </c:pt>
                      <c:pt idx="5584">
                        <c:v>2.7930000000000001</c:v>
                      </c:pt>
                      <c:pt idx="5585">
                        <c:v>2.794</c:v>
                      </c:pt>
                      <c:pt idx="5586">
                        <c:v>2.794</c:v>
                      </c:pt>
                      <c:pt idx="5587">
                        <c:v>2.7949999999999999</c:v>
                      </c:pt>
                      <c:pt idx="5588">
                        <c:v>2.7949999999999999</c:v>
                      </c:pt>
                      <c:pt idx="5589">
                        <c:v>2.7959999999999998</c:v>
                      </c:pt>
                      <c:pt idx="5590">
                        <c:v>2.7959999999999998</c:v>
                      </c:pt>
                      <c:pt idx="5591">
                        <c:v>2.7970000000000002</c:v>
                      </c:pt>
                      <c:pt idx="5592">
                        <c:v>2.7970000000000002</c:v>
                      </c:pt>
                      <c:pt idx="5593">
                        <c:v>2.798</c:v>
                      </c:pt>
                      <c:pt idx="5594">
                        <c:v>2.798</c:v>
                      </c:pt>
                      <c:pt idx="5595">
                        <c:v>2.7989999999999999</c:v>
                      </c:pt>
                      <c:pt idx="5596">
                        <c:v>2.7989999999999999</c:v>
                      </c:pt>
                      <c:pt idx="5597">
                        <c:v>2.8</c:v>
                      </c:pt>
                      <c:pt idx="5598">
                        <c:v>2.8</c:v>
                      </c:pt>
                      <c:pt idx="5599">
                        <c:v>2.8010000000000002</c:v>
                      </c:pt>
                      <c:pt idx="5600">
                        <c:v>2.8010000000000002</c:v>
                      </c:pt>
                      <c:pt idx="5601">
                        <c:v>2.802</c:v>
                      </c:pt>
                      <c:pt idx="5602">
                        <c:v>2.802</c:v>
                      </c:pt>
                      <c:pt idx="5603">
                        <c:v>2.8029999999999999</c:v>
                      </c:pt>
                      <c:pt idx="5604">
                        <c:v>2.8029999999999999</c:v>
                      </c:pt>
                      <c:pt idx="5605">
                        <c:v>2.8039999999999998</c:v>
                      </c:pt>
                      <c:pt idx="5606">
                        <c:v>2.8039999999999998</c:v>
                      </c:pt>
                      <c:pt idx="5607">
                        <c:v>2.8050000000000002</c:v>
                      </c:pt>
                      <c:pt idx="5608">
                        <c:v>2.8050000000000002</c:v>
                      </c:pt>
                      <c:pt idx="5609">
                        <c:v>2.806</c:v>
                      </c:pt>
                      <c:pt idx="5610">
                        <c:v>2.806</c:v>
                      </c:pt>
                      <c:pt idx="5611">
                        <c:v>2.8069999999999999</c:v>
                      </c:pt>
                      <c:pt idx="5612">
                        <c:v>2.8069999999999999</c:v>
                      </c:pt>
                      <c:pt idx="5613">
                        <c:v>2.8079999999999998</c:v>
                      </c:pt>
                      <c:pt idx="5614">
                        <c:v>2.8079999999999998</c:v>
                      </c:pt>
                      <c:pt idx="5615">
                        <c:v>2.8090000000000002</c:v>
                      </c:pt>
                      <c:pt idx="5616">
                        <c:v>2.8090000000000002</c:v>
                      </c:pt>
                      <c:pt idx="5617">
                        <c:v>2.81</c:v>
                      </c:pt>
                      <c:pt idx="5618">
                        <c:v>2.81</c:v>
                      </c:pt>
                      <c:pt idx="5619">
                        <c:v>2.8109999999999999</c:v>
                      </c:pt>
                      <c:pt idx="5620">
                        <c:v>2.8109999999999999</c:v>
                      </c:pt>
                      <c:pt idx="5621">
                        <c:v>2.8119999999999998</c:v>
                      </c:pt>
                      <c:pt idx="5622">
                        <c:v>2.8119999999999998</c:v>
                      </c:pt>
                      <c:pt idx="5623">
                        <c:v>2.8130000000000002</c:v>
                      </c:pt>
                      <c:pt idx="5624">
                        <c:v>2.8130000000000002</c:v>
                      </c:pt>
                      <c:pt idx="5625">
                        <c:v>2.8140000000000001</c:v>
                      </c:pt>
                      <c:pt idx="5626">
                        <c:v>2.8140000000000001</c:v>
                      </c:pt>
                      <c:pt idx="5627">
                        <c:v>2.8149999999999999</c:v>
                      </c:pt>
                      <c:pt idx="5628">
                        <c:v>2.8149999999999999</c:v>
                      </c:pt>
                      <c:pt idx="5629">
                        <c:v>2.8159999999999998</c:v>
                      </c:pt>
                      <c:pt idx="5630">
                        <c:v>2.8159999999999998</c:v>
                      </c:pt>
                      <c:pt idx="5631">
                        <c:v>2.8170000000000002</c:v>
                      </c:pt>
                      <c:pt idx="5632">
                        <c:v>2.8170000000000002</c:v>
                      </c:pt>
                      <c:pt idx="5633">
                        <c:v>2.8180000000000001</c:v>
                      </c:pt>
                      <c:pt idx="5634">
                        <c:v>2.8180000000000001</c:v>
                      </c:pt>
                      <c:pt idx="5635">
                        <c:v>2.819</c:v>
                      </c:pt>
                      <c:pt idx="5636">
                        <c:v>2.819</c:v>
                      </c:pt>
                      <c:pt idx="5637">
                        <c:v>2.82</c:v>
                      </c:pt>
                      <c:pt idx="5638">
                        <c:v>2.82</c:v>
                      </c:pt>
                      <c:pt idx="5639">
                        <c:v>2.8210000000000002</c:v>
                      </c:pt>
                      <c:pt idx="5640">
                        <c:v>2.8210000000000002</c:v>
                      </c:pt>
                      <c:pt idx="5641">
                        <c:v>2.8220000000000001</c:v>
                      </c:pt>
                      <c:pt idx="5642">
                        <c:v>2.8220000000000001</c:v>
                      </c:pt>
                      <c:pt idx="5643">
                        <c:v>2.823</c:v>
                      </c:pt>
                      <c:pt idx="5644">
                        <c:v>2.823</c:v>
                      </c:pt>
                      <c:pt idx="5645">
                        <c:v>2.8239999999999998</c:v>
                      </c:pt>
                      <c:pt idx="5646">
                        <c:v>2.8239999999999998</c:v>
                      </c:pt>
                      <c:pt idx="5647">
                        <c:v>2.8250000000000002</c:v>
                      </c:pt>
                      <c:pt idx="5648">
                        <c:v>2.8250000000000002</c:v>
                      </c:pt>
                      <c:pt idx="5649">
                        <c:v>2.8260000000000001</c:v>
                      </c:pt>
                      <c:pt idx="5650">
                        <c:v>2.8260000000000001</c:v>
                      </c:pt>
                      <c:pt idx="5651">
                        <c:v>2.827</c:v>
                      </c:pt>
                      <c:pt idx="5652">
                        <c:v>2.827</c:v>
                      </c:pt>
                      <c:pt idx="5653">
                        <c:v>2.8279999999999998</c:v>
                      </c:pt>
                      <c:pt idx="5654">
                        <c:v>2.8279999999999998</c:v>
                      </c:pt>
                      <c:pt idx="5655">
                        <c:v>2.8290000000000002</c:v>
                      </c:pt>
                      <c:pt idx="5656">
                        <c:v>2.8290000000000002</c:v>
                      </c:pt>
                      <c:pt idx="5657">
                        <c:v>2.83</c:v>
                      </c:pt>
                      <c:pt idx="5658">
                        <c:v>2.83</c:v>
                      </c:pt>
                      <c:pt idx="5659">
                        <c:v>2.831</c:v>
                      </c:pt>
                      <c:pt idx="5660">
                        <c:v>2.831</c:v>
                      </c:pt>
                      <c:pt idx="5661">
                        <c:v>2.8319999999999999</c:v>
                      </c:pt>
                      <c:pt idx="5662">
                        <c:v>2.8319999999999999</c:v>
                      </c:pt>
                      <c:pt idx="5663">
                        <c:v>2.8330000000000002</c:v>
                      </c:pt>
                      <c:pt idx="5664">
                        <c:v>2.8330000000000002</c:v>
                      </c:pt>
                      <c:pt idx="5665">
                        <c:v>2.8340000000000001</c:v>
                      </c:pt>
                      <c:pt idx="5666">
                        <c:v>2.8340000000000001</c:v>
                      </c:pt>
                      <c:pt idx="5667">
                        <c:v>2.835</c:v>
                      </c:pt>
                      <c:pt idx="5668">
                        <c:v>2.835</c:v>
                      </c:pt>
                      <c:pt idx="5669">
                        <c:v>2.8359999999999999</c:v>
                      </c:pt>
                      <c:pt idx="5670">
                        <c:v>2.8359999999999999</c:v>
                      </c:pt>
                      <c:pt idx="5671">
                        <c:v>2.8370000000000002</c:v>
                      </c:pt>
                      <c:pt idx="5672">
                        <c:v>2.8370000000000002</c:v>
                      </c:pt>
                      <c:pt idx="5673">
                        <c:v>2.8380000000000001</c:v>
                      </c:pt>
                      <c:pt idx="5674">
                        <c:v>2.8380000000000001</c:v>
                      </c:pt>
                      <c:pt idx="5675">
                        <c:v>2.839</c:v>
                      </c:pt>
                      <c:pt idx="5676">
                        <c:v>2.839</c:v>
                      </c:pt>
                      <c:pt idx="5677">
                        <c:v>2.84</c:v>
                      </c:pt>
                      <c:pt idx="5678">
                        <c:v>2.84</c:v>
                      </c:pt>
                      <c:pt idx="5679">
                        <c:v>2.8410000000000002</c:v>
                      </c:pt>
                      <c:pt idx="5680">
                        <c:v>2.8410000000000002</c:v>
                      </c:pt>
                      <c:pt idx="5681">
                        <c:v>2.8420000000000001</c:v>
                      </c:pt>
                      <c:pt idx="5682">
                        <c:v>2.8420000000000001</c:v>
                      </c:pt>
                      <c:pt idx="5683">
                        <c:v>2.843</c:v>
                      </c:pt>
                      <c:pt idx="5684">
                        <c:v>2.843</c:v>
                      </c:pt>
                      <c:pt idx="5685">
                        <c:v>2.8439999999999999</c:v>
                      </c:pt>
                      <c:pt idx="5686">
                        <c:v>2.8439999999999999</c:v>
                      </c:pt>
                      <c:pt idx="5687">
                        <c:v>2.8450000000000002</c:v>
                      </c:pt>
                      <c:pt idx="5688">
                        <c:v>2.8450000000000002</c:v>
                      </c:pt>
                      <c:pt idx="5689">
                        <c:v>2.8460000000000001</c:v>
                      </c:pt>
                      <c:pt idx="5690">
                        <c:v>2.8460000000000001</c:v>
                      </c:pt>
                      <c:pt idx="5691">
                        <c:v>2.847</c:v>
                      </c:pt>
                      <c:pt idx="5692">
                        <c:v>2.847</c:v>
                      </c:pt>
                      <c:pt idx="5693">
                        <c:v>2.8479999999999999</c:v>
                      </c:pt>
                      <c:pt idx="5694">
                        <c:v>2.8479999999999999</c:v>
                      </c:pt>
                      <c:pt idx="5695">
                        <c:v>2.8490000000000002</c:v>
                      </c:pt>
                      <c:pt idx="5696">
                        <c:v>2.8490000000000002</c:v>
                      </c:pt>
                      <c:pt idx="5697">
                        <c:v>2.85</c:v>
                      </c:pt>
                      <c:pt idx="5698">
                        <c:v>2.85</c:v>
                      </c:pt>
                      <c:pt idx="5699">
                        <c:v>2.851</c:v>
                      </c:pt>
                      <c:pt idx="5700">
                        <c:v>2.851</c:v>
                      </c:pt>
                      <c:pt idx="5701">
                        <c:v>2.8519999999999999</c:v>
                      </c:pt>
                      <c:pt idx="5702">
                        <c:v>2.8519999999999999</c:v>
                      </c:pt>
                      <c:pt idx="5703">
                        <c:v>2.8530000000000002</c:v>
                      </c:pt>
                      <c:pt idx="5704">
                        <c:v>2.8530000000000002</c:v>
                      </c:pt>
                      <c:pt idx="5705">
                        <c:v>2.8540000000000001</c:v>
                      </c:pt>
                      <c:pt idx="5706">
                        <c:v>2.8540000000000001</c:v>
                      </c:pt>
                      <c:pt idx="5707">
                        <c:v>2.855</c:v>
                      </c:pt>
                      <c:pt idx="5708">
                        <c:v>2.855</c:v>
                      </c:pt>
                      <c:pt idx="5709">
                        <c:v>2.8559999999999999</c:v>
                      </c:pt>
                      <c:pt idx="5710">
                        <c:v>2.8559999999999999</c:v>
                      </c:pt>
                      <c:pt idx="5711">
                        <c:v>2.8570000000000002</c:v>
                      </c:pt>
                      <c:pt idx="5712">
                        <c:v>2.8570000000000002</c:v>
                      </c:pt>
                      <c:pt idx="5713">
                        <c:v>2.8580000000000001</c:v>
                      </c:pt>
                      <c:pt idx="5714">
                        <c:v>2.8580000000000001</c:v>
                      </c:pt>
                      <c:pt idx="5715">
                        <c:v>2.859</c:v>
                      </c:pt>
                      <c:pt idx="5716">
                        <c:v>2.859</c:v>
                      </c:pt>
                      <c:pt idx="5717">
                        <c:v>2.86</c:v>
                      </c:pt>
                      <c:pt idx="5718">
                        <c:v>2.86</c:v>
                      </c:pt>
                      <c:pt idx="5719">
                        <c:v>2.8610000000000002</c:v>
                      </c:pt>
                      <c:pt idx="5720">
                        <c:v>2.8610000000000002</c:v>
                      </c:pt>
                      <c:pt idx="5721">
                        <c:v>2.8620000000000001</c:v>
                      </c:pt>
                      <c:pt idx="5722">
                        <c:v>2.8620000000000001</c:v>
                      </c:pt>
                      <c:pt idx="5723">
                        <c:v>2.863</c:v>
                      </c:pt>
                      <c:pt idx="5724">
                        <c:v>2.863</c:v>
                      </c:pt>
                      <c:pt idx="5725">
                        <c:v>2.8639999999999999</c:v>
                      </c:pt>
                      <c:pt idx="5726">
                        <c:v>2.8639999999999999</c:v>
                      </c:pt>
                      <c:pt idx="5727">
                        <c:v>2.8650000000000002</c:v>
                      </c:pt>
                      <c:pt idx="5728">
                        <c:v>2.8650000000000002</c:v>
                      </c:pt>
                      <c:pt idx="5729">
                        <c:v>2.8660000000000001</c:v>
                      </c:pt>
                      <c:pt idx="5730">
                        <c:v>2.8660000000000001</c:v>
                      </c:pt>
                      <c:pt idx="5731">
                        <c:v>2.867</c:v>
                      </c:pt>
                      <c:pt idx="5732">
                        <c:v>2.867</c:v>
                      </c:pt>
                      <c:pt idx="5733">
                        <c:v>2.8679999999999999</c:v>
                      </c:pt>
                      <c:pt idx="5734">
                        <c:v>2.8679999999999999</c:v>
                      </c:pt>
                      <c:pt idx="5735">
                        <c:v>2.8690000000000002</c:v>
                      </c:pt>
                      <c:pt idx="5736">
                        <c:v>2.8690000000000002</c:v>
                      </c:pt>
                      <c:pt idx="5737">
                        <c:v>2.87</c:v>
                      </c:pt>
                      <c:pt idx="5738">
                        <c:v>2.87</c:v>
                      </c:pt>
                      <c:pt idx="5739">
                        <c:v>2.871</c:v>
                      </c:pt>
                      <c:pt idx="5740">
                        <c:v>2.871</c:v>
                      </c:pt>
                      <c:pt idx="5741">
                        <c:v>2.8719999999999999</c:v>
                      </c:pt>
                      <c:pt idx="5742">
                        <c:v>2.8719999999999999</c:v>
                      </c:pt>
                      <c:pt idx="5743">
                        <c:v>2.8730000000000002</c:v>
                      </c:pt>
                      <c:pt idx="5744">
                        <c:v>2.8730000000000002</c:v>
                      </c:pt>
                      <c:pt idx="5745">
                        <c:v>2.8740000000000001</c:v>
                      </c:pt>
                      <c:pt idx="5746">
                        <c:v>2.8740000000000001</c:v>
                      </c:pt>
                      <c:pt idx="5747">
                        <c:v>2.875</c:v>
                      </c:pt>
                      <c:pt idx="5748">
                        <c:v>2.875</c:v>
                      </c:pt>
                      <c:pt idx="5749">
                        <c:v>2.8759999999999999</c:v>
                      </c:pt>
                      <c:pt idx="5750">
                        <c:v>2.8759999999999999</c:v>
                      </c:pt>
                      <c:pt idx="5751">
                        <c:v>2.8769999999999998</c:v>
                      </c:pt>
                      <c:pt idx="5752">
                        <c:v>2.8769999999999998</c:v>
                      </c:pt>
                      <c:pt idx="5753">
                        <c:v>2.8780000000000001</c:v>
                      </c:pt>
                      <c:pt idx="5754">
                        <c:v>2.8780000000000001</c:v>
                      </c:pt>
                      <c:pt idx="5755">
                        <c:v>2.879</c:v>
                      </c:pt>
                      <c:pt idx="5756">
                        <c:v>2.879</c:v>
                      </c:pt>
                      <c:pt idx="5757">
                        <c:v>2.88</c:v>
                      </c:pt>
                      <c:pt idx="5758">
                        <c:v>2.88</c:v>
                      </c:pt>
                      <c:pt idx="5759">
                        <c:v>2.8809999999999998</c:v>
                      </c:pt>
                      <c:pt idx="5760">
                        <c:v>2.8809999999999998</c:v>
                      </c:pt>
                      <c:pt idx="5761">
                        <c:v>2.8820000000000001</c:v>
                      </c:pt>
                      <c:pt idx="5762">
                        <c:v>2.8820000000000001</c:v>
                      </c:pt>
                      <c:pt idx="5763">
                        <c:v>2.883</c:v>
                      </c:pt>
                      <c:pt idx="5764">
                        <c:v>2.883</c:v>
                      </c:pt>
                      <c:pt idx="5765">
                        <c:v>2.8839999999999999</c:v>
                      </c:pt>
                      <c:pt idx="5766">
                        <c:v>2.8839999999999999</c:v>
                      </c:pt>
                      <c:pt idx="5767">
                        <c:v>2.8849999999999998</c:v>
                      </c:pt>
                      <c:pt idx="5768">
                        <c:v>2.8849999999999998</c:v>
                      </c:pt>
                      <c:pt idx="5769">
                        <c:v>2.8860000000000001</c:v>
                      </c:pt>
                      <c:pt idx="5770">
                        <c:v>2.8860000000000001</c:v>
                      </c:pt>
                      <c:pt idx="5771">
                        <c:v>2.887</c:v>
                      </c:pt>
                      <c:pt idx="5772">
                        <c:v>2.887</c:v>
                      </c:pt>
                      <c:pt idx="5773">
                        <c:v>2.8879999999999999</c:v>
                      </c:pt>
                      <c:pt idx="5774">
                        <c:v>2.8879999999999999</c:v>
                      </c:pt>
                      <c:pt idx="5775">
                        <c:v>2.8889999999999998</c:v>
                      </c:pt>
                      <c:pt idx="5776">
                        <c:v>2.8889999999999998</c:v>
                      </c:pt>
                      <c:pt idx="5777">
                        <c:v>2.89</c:v>
                      </c:pt>
                      <c:pt idx="5778">
                        <c:v>2.89</c:v>
                      </c:pt>
                      <c:pt idx="5779">
                        <c:v>2.891</c:v>
                      </c:pt>
                      <c:pt idx="5780">
                        <c:v>2.891</c:v>
                      </c:pt>
                      <c:pt idx="5781">
                        <c:v>2.8919999999999999</c:v>
                      </c:pt>
                      <c:pt idx="5782">
                        <c:v>2.8919999999999999</c:v>
                      </c:pt>
                      <c:pt idx="5783">
                        <c:v>2.8929999999999998</c:v>
                      </c:pt>
                      <c:pt idx="5784">
                        <c:v>2.8929999999999998</c:v>
                      </c:pt>
                      <c:pt idx="5785">
                        <c:v>2.8940000000000001</c:v>
                      </c:pt>
                      <c:pt idx="5786">
                        <c:v>2.8940000000000001</c:v>
                      </c:pt>
                      <c:pt idx="5787">
                        <c:v>2.895</c:v>
                      </c:pt>
                      <c:pt idx="5788">
                        <c:v>2.895</c:v>
                      </c:pt>
                      <c:pt idx="5789">
                        <c:v>2.8959999999999999</c:v>
                      </c:pt>
                      <c:pt idx="5790">
                        <c:v>2.8959999999999999</c:v>
                      </c:pt>
                      <c:pt idx="5791">
                        <c:v>2.8969999999999998</c:v>
                      </c:pt>
                      <c:pt idx="5792">
                        <c:v>2.8969999999999998</c:v>
                      </c:pt>
                      <c:pt idx="5793">
                        <c:v>2.8980000000000001</c:v>
                      </c:pt>
                      <c:pt idx="5794">
                        <c:v>2.8980000000000001</c:v>
                      </c:pt>
                      <c:pt idx="5795">
                        <c:v>2.899</c:v>
                      </c:pt>
                      <c:pt idx="5796">
                        <c:v>2.899</c:v>
                      </c:pt>
                      <c:pt idx="5797">
                        <c:v>2.9</c:v>
                      </c:pt>
                      <c:pt idx="5798">
                        <c:v>2.9</c:v>
                      </c:pt>
                      <c:pt idx="5799">
                        <c:v>2.9009999999999998</c:v>
                      </c:pt>
                      <c:pt idx="5800">
                        <c:v>2.9009999999999998</c:v>
                      </c:pt>
                      <c:pt idx="5801">
                        <c:v>2.9020000000000001</c:v>
                      </c:pt>
                      <c:pt idx="5802">
                        <c:v>2.9020000000000001</c:v>
                      </c:pt>
                      <c:pt idx="5803">
                        <c:v>2.903</c:v>
                      </c:pt>
                      <c:pt idx="5804">
                        <c:v>2.903</c:v>
                      </c:pt>
                      <c:pt idx="5805">
                        <c:v>2.9039999999999999</c:v>
                      </c:pt>
                      <c:pt idx="5806">
                        <c:v>2.9039999999999999</c:v>
                      </c:pt>
                      <c:pt idx="5807">
                        <c:v>2.9049999999999998</c:v>
                      </c:pt>
                      <c:pt idx="5808">
                        <c:v>2.9049999999999998</c:v>
                      </c:pt>
                      <c:pt idx="5809">
                        <c:v>2.9060000000000001</c:v>
                      </c:pt>
                      <c:pt idx="5810">
                        <c:v>2.9060000000000001</c:v>
                      </c:pt>
                      <c:pt idx="5811">
                        <c:v>2.907</c:v>
                      </c:pt>
                      <c:pt idx="5812">
                        <c:v>2.907</c:v>
                      </c:pt>
                      <c:pt idx="5813">
                        <c:v>2.9079999999999999</c:v>
                      </c:pt>
                      <c:pt idx="5814">
                        <c:v>2.9079999999999999</c:v>
                      </c:pt>
                      <c:pt idx="5815">
                        <c:v>2.9089999999999998</c:v>
                      </c:pt>
                      <c:pt idx="5816">
                        <c:v>2.9089999999999998</c:v>
                      </c:pt>
                      <c:pt idx="5817">
                        <c:v>2.91</c:v>
                      </c:pt>
                      <c:pt idx="5818">
                        <c:v>2.91</c:v>
                      </c:pt>
                      <c:pt idx="5819">
                        <c:v>2.911</c:v>
                      </c:pt>
                      <c:pt idx="5820">
                        <c:v>2.911</c:v>
                      </c:pt>
                      <c:pt idx="5821">
                        <c:v>2.9119999999999999</c:v>
                      </c:pt>
                      <c:pt idx="5822">
                        <c:v>2.9119999999999999</c:v>
                      </c:pt>
                      <c:pt idx="5823">
                        <c:v>2.9129999999999998</c:v>
                      </c:pt>
                      <c:pt idx="5824">
                        <c:v>2.9129999999999998</c:v>
                      </c:pt>
                      <c:pt idx="5825">
                        <c:v>2.9140000000000001</c:v>
                      </c:pt>
                      <c:pt idx="5826">
                        <c:v>2.9140000000000001</c:v>
                      </c:pt>
                      <c:pt idx="5827">
                        <c:v>2.915</c:v>
                      </c:pt>
                      <c:pt idx="5828">
                        <c:v>2.915</c:v>
                      </c:pt>
                      <c:pt idx="5829">
                        <c:v>2.9159999999999999</c:v>
                      </c:pt>
                      <c:pt idx="5830">
                        <c:v>2.9159999999999999</c:v>
                      </c:pt>
                      <c:pt idx="5831">
                        <c:v>2.9169999999999998</c:v>
                      </c:pt>
                      <c:pt idx="5832">
                        <c:v>2.9169999999999998</c:v>
                      </c:pt>
                      <c:pt idx="5833">
                        <c:v>2.9180000000000001</c:v>
                      </c:pt>
                      <c:pt idx="5834">
                        <c:v>2.9180000000000001</c:v>
                      </c:pt>
                      <c:pt idx="5835">
                        <c:v>2.919</c:v>
                      </c:pt>
                      <c:pt idx="5836">
                        <c:v>2.919</c:v>
                      </c:pt>
                      <c:pt idx="5837">
                        <c:v>2.92</c:v>
                      </c:pt>
                      <c:pt idx="5838">
                        <c:v>2.92</c:v>
                      </c:pt>
                      <c:pt idx="5839">
                        <c:v>2.9209999999999998</c:v>
                      </c:pt>
                      <c:pt idx="5840">
                        <c:v>2.9209999999999998</c:v>
                      </c:pt>
                      <c:pt idx="5841">
                        <c:v>2.9220000000000002</c:v>
                      </c:pt>
                      <c:pt idx="5842">
                        <c:v>2.9220000000000002</c:v>
                      </c:pt>
                      <c:pt idx="5843">
                        <c:v>2.923</c:v>
                      </c:pt>
                      <c:pt idx="5844">
                        <c:v>2.923</c:v>
                      </c:pt>
                      <c:pt idx="5845">
                        <c:v>2.9239999999999999</c:v>
                      </c:pt>
                      <c:pt idx="5846">
                        <c:v>2.9239999999999999</c:v>
                      </c:pt>
                      <c:pt idx="5847">
                        <c:v>2.9249999999999998</c:v>
                      </c:pt>
                      <c:pt idx="5848">
                        <c:v>2.9249999999999998</c:v>
                      </c:pt>
                      <c:pt idx="5849">
                        <c:v>2.9260000000000002</c:v>
                      </c:pt>
                      <c:pt idx="5850">
                        <c:v>2.9260000000000002</c:v>
                      </c:pt>
                      <c:pt idx="5851">
                        <c:v>2.927</c:v>
                      </c:pt>
                      <c:pt idx="5852">
                        <c:v>2.927</c:v>
                      </c:pt>
                      <c:pt idx="5853">
                        <c:v>2.9279999999999999</c:v>
                      </c:pt>
                      <c:pt idx="5854">
                        <c:v>2.9279999999999999</c:v>
                      </c:pt>
                      <c:pt idx="5855">
                        <c:v>2.9289999999999998</c:v>
                      </c:pt>
                      <c:pt idx="5856">
                        <c:v>2.9289999999999998</c:v>
                      </c:pt>
                      <c:pt idx="5857">
                        <c:v>2.93</c:v>
                      </c:pt>
                      <c:pt idx="5858">
                        <c:v>2.93</c:v>
                      </c:pt>
                      <c:pt idx="5859">
                        <c:v>2.931</c:v>
                      </c:pt>
                      <c:pt idx="5860">
                        <c:v>2.931</c:v>
                      </c:pt>
                      <c:pt idx="5861">
                        <c:v>2.9319999999999999</c:v>
                      </c:pt>
                      <c:pt idx="5862">
                        <c:v>2.9319999999999999</c:v>
                      </c:pt>
                      <c:pt idx="5863">
                        <c:v>2.9329999999999998</c:v>
                      </c:pt>
                      <c:pt idx="5864">
                        <c:v>2.9329999999999998</c:v>
                      </c:pt>
                      <c:pt idx="5865">
                        <c:v>2.9340000000000002</c:v>
                      </c:pt>
                      <c:pt idx="5866">
                        <c:v>2.9340000000000002</c:v>
                      </c:pt>
                      <c:pt idx="5867">
                        <c:v>2.9350000000000001</c:v>
                      </c:pt>
                      <c:pt idx="5868">
                        <c:v>2.9350000000000001</c:v>
                      </c:pt>
                      <c:pt idx="5869">
                        <c:v>2.9359999999999999</c:v>
                      </c:pt>
                      <c:pt idx="5870">
                        <c:v>2.9359999999999999</c:v>
                      </c:pt>
                      <c:pt idx="5871">
                        <c:v>2.9369999999999998</c:v>
                      </c:pt>
                      <c:pt idx="5872">
                        <c:v>2.9369999999999998</c:v>
                      </c:pt>
                      <c:pt idx="5873">
                        <c:v>2.9380000000000002</c:v>
                      </c:pt>
                      <c:pt idx="5874">
                        <c:v>2.9380000000000002</c:v>
                      </c:pt>
                      <c:pt idx="5875">
                        <c:v>2.9390000000000001</c:v>
                      </c:pt>
                      <c:pt idx="5876">
                        <c:v>2.9390000000000001</c:v>
                      </c:pt>
                      <c:pt idx="5877">
                        <c:v>2.94</c:v>
                      </c:pt>
                      <c:pt idx="5878">
                        <c:v>2.94</c:v>
                      </c:pt>
                      <c:pt idx="5879">
                        <c:v>2.9409999999999998</c:v>
                      </c:pt>
                      <c:pt idx="5880">
                        <c:v>2.9409999999999998</c:v>
                      </c:pt>
                      <c:pt idx="5881">
                        <c:v>2.9420000000000002</c:v>
                      </c:pt>
                      <c:pt idx="5882">
                        <c:v>2.9420000000000002</c:v>
                      </c:pt>
                      <c:pt idx="5883">
                        <c:v>2.9430000000000001</c:v>
                      </c:pt>
                      <c:pt idx="5884">
                        <c:v>2.9430000000000001</c:v>
                      </c:pt>
                      <c:pt idx="5885">
                        <c:v>2.944</c:v>
                      </c:pt>
                      <c:pt idx="5886">
                        <c:v>2.944</c:v>
                      </c:pt>
                      <c:pt idx="5887">
                        <c:v>2.9449999999999998</c:v>
                      </c:pt>
                      <c:pt idx="5888">
                        <c:v>2.9449999999999998</c:v>
                      </c:pt>
                      <c:pt idx="5889">
                        <c:v>2.9460000000000002</c:v>
                      </c:pt>
                      <c:pt idx="5890">
                        <c:v>2.9460000000000002</c:v>
                      </c:pt>
                      <c:pt idx="5891">
                        <c:v>2.9470000000000001</c:v>
                      </c:pt>
                      <c:pt idx="5892">
                        <c:v>2.9470000000000001</c:v>
                      </c:pt>
                      <c:pt idx="5893">
                        <c:v>2.948</c:v>
                      </c:pt>
                      <c:pt idx="5894">
                        <c:v>2.948</c:v>
                      </c:pt>
                      <c:pt idx="5895">
                        <c:v>2.9489999999999998</c:v>
                      </c:pt>
                      <c:pt idx="5896">
                        <c:v>2.9489999999999998</c:v>
                      </c:pt>
                      <c:pt idx="5897">
                        <c:v>2.95</c:v>
                      </c:pt>
                      <c:pt idx="5898">
                        <c:v>2.95</c:v>
                      </c:pt>
                      <c:pt idx="5899">
                        <c:v>2.9510000000000001</c:v>
                      </c:pt>
                      <c:pt idx="5900">
                        <c:v>2.9510000000000001</c:v>
                      </c:pt>
                      <c:pt idx="5901">
                        <c:v>2.952</c:v>
                      </c:pt>
                      <c:pt idx="5902">
                        <c:v>2.952</c:v>
                      </c:pt>
                      <c:pt idx="5903">
                        <c:v>2.9529999999999998</c:v>
                      </c:pt>
                      <c:pt idx="5904">
                        <c:v>2.9529999999999998</c:v>
                      </c:pt>
                      <c:pt idx="5905">
                        <c:v>2.9540000000000002</c:v>
                      </c:pt>
                      <c:pt idx="5906">
                        <c:v>2.9540000000000002</c:v>
                      </c:pt>
                      <c:pt idx="5907">
                        <c:v>2.9550000000000001</c:v>
                      </c:pt>
                      <c:pt idx="5908">
                        <c:v>2.9550000000000001</c:v>
                      </c:pt>
                      <c:pt idx="5909">
                        <c:v>2.956</c:v>
                      </c:pt>
                      <c:pt idx="5910">
                        <c:v>2.956</c:v>
                      </c:pt>
                      <c:pt idx="5911">
                        <c:v>2.9569999999999999</c:v>
                      </c:pt>
                      <c:pt idx="5912">
                        <c:v>2.9569999999999999</c:v>
                      </c:pt>
                      <c:pt idx="5913">
                        <c:v>2.9580000000000002</c:v>
                      </c:pt>
                      <c:pt idx="5914">
                        <c:v>2.9580000000000002</c:v>
                      </c:pt>
                      <c:pt idx="5915">
                        <c:v>2.9590000000000001</c:v>
                      </c:pt>
                      <c:pt idx="5916">
                        <c:v>2.9590000000000001</c:v>
                      </c:pt>
                      <c:pt idx="5917">
                        <c:v>2.96</c:v>
                      </c:pt>
                      <c:pt idx="5918">
                        <c:v>2.96</c:v>
                      </c:pt>
                      <c:pt idx="5919">
                        <c:v>2.9609999999999999</c:v>
                      </c:pt>
                      <c:pt idx="5920">
                        <c:v>2.9609999999999999</c:v>
                      </c:pt>
                      <c:pt idx="5921">
                        <c:v>2.9620000000000002</c:v>
                      </c:pt>
                      <c:pt idx="5922">
                        <c:v>2.9620000000000002</c:v>
                      </c:pt>
                      <c:pt idx="5923">
                        <c:v>2.9630000000000001</c:v>
                      </c:pt>
                      <c:pt idx="5924">
                        <c:v>2.9630000000000001</c:v>
                      </c:pt>
                      <c:pt idx="5925">
                        <c:v>2.964</c:v>
                      </c:pt>
                      <c:pt idx="5926">
                        <c:v>2.964</c:v>
                      </c:pt>
                      <c:pt idx="5927">
                        <c:v>2.9649999999999999</c:v>
                      </c:pt>
                      <c:pt idx="5928">
                        <c:v>2.9649999999999999</c:v>
                      </c:pt>
                      <c:pt idx="5929">
                        <c:v>2.9660000000000002</c:v>
                      </c:pt>
                      <c:pt idx="5930">
                        <c:v>2.9660000000000002</c:v>
                      </c:pt>
                      <c:pt idx="5931">
                        <c:v>2.9670000000000001</c:v>
                      </c:pt>
                      <c:pt idx="5932">
                        <c:v>2.9670000000000001</c:v>
                      </c:pt>
                      <c:pt idx="5933">
                        <c:v>2.968</c:v>
                      </c:pt>
                      <c:pt idx="5934">
                        <c:v>2.968</c:v>
                      </c:pt>
                      <c:pt idx="5935">
                        <c:v>2.9689999999999999</c:v>
                      </c:pt>
                      <c:pt idx="5936">
                        <c:v>2.9689999999999999</c:v>
                      </c:pt>
                      <c:pt idx="5937">
                        <c:v>2.97</c:v>
                      </c:pt>
                      <c:pt idx="5938">
                        <c:v>2.97</c:v>
                      </c:pt>
                      <c:pt idx="5939">
                        <c:v>2.9710000000000001</c:v>
                      </c:pt>
                      <c:pt idx="5940">
                        <c:v>2.9710000000000001</c:v>
                      </c:pt>
                      <c:pt idx="5941">
                        <c:v>2.972</c:v>
                      </c:pt>
                      <c:pt idx="5942">
                        <c:v>2.972</c:v>
                      </c:pt>
                      <c:pt idx="5943">
                        <c:v>2.9729999999999999</c:v>
                      </c:pt>
                      <c:pt idx="5944">
                        <c:v>2.9729999999999999</c:v>
                      </c:pt>
                      <c:pt idx="5945">
                        <c:v>2.9740000000000002</c:v>
                      </c:pt>
                      <c:pt idx="5946">
                        <c:v>2.9740000000000002</c:v>
                      </c:pt>
                      <c:pt idx="5947">
                        <c:v>2.9750000000000001</c:v>
                      </c:pt>
                      <c:pt idx="5948">
                        <c:v>2.9750000000000001</c:v>
                      </c:pt>
                      <c:pt idx="5949">
                        <c:v>2.976</c:v>
                      </c:pt>
                      <c:pt idx="5950">
                        <c:v>2.976</c:v>
                      </c:pt>
                      <c:pt idx="5951">
                        <c:v>2.9769999999999999</c:v>
                      </c:pt>
                      <c:pt idx="5952">
                        <c:v>2.9769999999999999</c:v>
                      </c:pt>
                      <c:pt idx="5953">
                        <c:v>2.9780000000000002</c:v>
                      </c:pt>
                      <c:pt idx="5954">
                        <c:v>2.9780000000000002</c:v>
                      </c:pt>
                      <c:pt idx="5955">
                        <c:v>2.9790000000000001</c:v>
                      </c:pt>
                      <c:pt idx="5956">
                        <c:v>2.9790000000000001</c:v>
                      </c:pt>
                      <c:pt idx="5957">
                        <c:v>2.98</c:v>
                      </c:pt>
                      <c:pt idx="5958">
                        <c:v>2.98</c:v>
                      </c:pt>
                      <c:pt idx="5959">
                        <c:v>2.9809999999999999</c:v>
                      </c:pt>
                      <c:pt idx="5960">
                        <c:v>2.9809999999999999</c:v>
                      </c:pt>
                      <c:pt idx="5961">
                        <c:v>2.9820000000000002</c:v>
                      </c:pt>
                      <c:pt idx="5962">
                        <c:v>2.9820000000000002</c:v>
                      </c:pt>
                      <c:pt idx="5963">
                        <c:v>2.9830000000000001</c:v>
                      </c:pt>
                      <c:pt idx="5964">
                        <c:v>2.9830000000000001</c:v>
                      </c:pt>
                      <c:pt idx="5965">
                        <c:v>2.984</c:v>
                      </c:pt>
                      <c:pt idx="5966">
                        <c:v>2.984</c:v>
                      </c:pt>
                      <c:pt idx="5967">
                        <c:v>2.9849999999999999</c:v>
                      </c:pt>
                      <c:pt idx="5968">
                        <c:v>2.9849999999999999</c:v>
                      </c:pt>
                      <c:pt idx="5969">
                        <c:v>2.9860000000000002</c:v>
                      </c:pt>
                      <c:pt idx="5970">
                        <c:v>2.9860000000000002</c:v>
                      </c:pt>
                      <c:pt idx="5971">
                        <c:v>2.9870000000000001</c:v>
                      </c:pt>
                      <c:pt idx="5972">
                        <c:v>2.9870000000000001</c:v>
                      </c:pt>
                      <c:pt idx="5973">
                        <c:v>2.988</c:v>
                      </c:pt>
                      <c:pt idx="5974">
                        <c:v>2.988</c:v>
                      </c:pt>
                      <c:pt idx="5975">
                        <c:v>2.9889999999999999</c:v>
                      </c:pt>
                      <c:pt idx="5976">
                        <c:v>2.9889999999999999</c:v>
                      </c:pt>
                      <c:pt idx="5977">
                        <c:v>2.99</c:v>
                      </c:pt>
                      <c:pt idx="5978">
                        <c:v>2.99</c:v>
                      </c:pt>
                      <c:pt idx="5979">
                        <c:v>2.9910000000000001</c:v>
                      </c:pt>
                      <c:pt idx="5980">
                        <c:v>2.9910000000000001</c:v>
                      </c:pt>
                      <c:pt idx="5981">
                        <c:v>2.992</c:v>
                      </c:pt>
                      <c:pt idx="5982">
                        <c:v>2.992</c:v>
                      </c:pt>
                      <c:pt idx="5983">
                        <c:v>2.9929999999999999</c:v>
                      </c:pt>
                      <c:pt idx="5984">
                        <c:v>2.9929999999999999</c:v>
                      </c:pt>
                      <c:pt idx="5985">
                        <c:v>2.9940000000000002</c:v>
                      </c:pt>
                      <c:pt idx="5986">
                        <c:v>2.9940000000000002</c:v>
                      </c:pt>
                      <c:pt idx="5987">
                        <c:v>2.9950000000000001</c:v>
                      </c:pt>
                      <c:pt idx="5988">
                        <c:v>2.9950000000000001</c:v>
                      </c:pt>
                      <c:pt idx="5989">
                        <c:v>2.996</c:v>
                      </c:pt>
                      <c:pt idx="5990">
                        <c:v>2.996</c:v>
                      </c:pt>
                      <c:pt idx="5991">
                        <c:v>2.9969999999999999</c:v>
                      </c:pt>
                      <c:pt idx="5992">
                        <c:v>2.9969999999999999</c:v>
                      </c:pt>
                      <c:pt idx="5993">
                        <c:v>2.9980000000000002</c:v>
                      </c:pt>
                      <c:pt idx="5994">
                        <c:v>2.9980000000000002</c:v>
                      </c:pt>
                      <c:pt idx="5995">
                        <c:v>2.9990000000000001</c:v>
                      </c:pt>
                      <c:pt idx="5996">
                        <c:v>2.9990000000000001</c:v>
                      </c:pt>
                      <c:pt idx="5997">
                        <c:v>3</c:v>
                      </c:pt>
                      <c:pt idx="5998">
                        <c:v>3</c:v>
                      </c:pt>
                      <c:pt idx="5999">
                        <c:v>3.0009999999999999</c:v>
                      </c:pt>
                      <c:pt idx="6000">
                        <c:v>3.0009999999999999</c:v>
                      </c:pt>
                      <c:pt idx="6001">
                        <c:v>3.0019999999999998</c:v>
                      </c:pt>
                      <c:pt idx="6002">
                        <c:v>3.0019999999999998</c:v>
                      </c:pt>
                      <c:pt idx="6003">
                        <c:v>3.0030000000000001</c:v>
                      </c:pt>
                      <c:pt idx="6004">
                        <c:v>3.0030000000000001</c:v>
                      </c:pt>
                      <c:pt idx="6005">
                        <c:v>3.004</c:v>
                      </c:pt>
                      <c:pt idx="6006">
                        <c:v>3.004</c:v>
                      </c:pt>
                      <c:pt idx="6007">
                        <c:v>3.0049999999999999</c:v>
                      </c:pt>
                      <c:pt idx="6008">
                        <c:v>3.0049999999999999</c:v>
                      </c:pt>
                      <c:pt idx="6009">
                        <c:v>3.0059999999999998</c:v>
                      </c:pt>
                      <c:pt idx="6010">
                        <c:v>3.0059999999999998</c:v>
                      </c:pt>
                      <c:pt idx="6011">
                        <c:v>3.0070000000000001</c:v>
                      </c:pt>
                      <c:pt idx="6012">
                        <c:v>3.0070000000000001</c:v>
                      </c:pt>
                      <c:pt idx="6013">
                        <c:v>3.008</c:v>
                      </c:pt>
                      <c:pt idx="6014">
                        <c:v>3.008</c:v>
                      </c:pt>
                      <c:pt idx="6015">
                        <c:v>3.0089999999999999</c:v>
                      </c:pt>
                      <c:pt idx="6016">
                        <c:v>3.0089999999999999</c:v>
                      </c:pt>
                      <c:pt idx="6017">
                        <c:v>3.01</c:v>
                      </c:pt>
                      <c:pt idx="6018">
                        <c:v>3.01</c:v>
                      </c:pt>
                      <c:pt idx="6019">
                        <c:v>3.0110000000000001</c:v>
                      </c:pt>
                      <c:pt idx="6020">
                        <c:v>3.0110000000000001</c:v>
                      </c:pt>
                      <c:pt idx="6021">
                        <c:v>3.012</c:v>
                      </c:pt>
                      <c:pt idx="6022">
                        <c:v>3.012</c:v>
                      </c:pt>
                      <c:pt idx="6023">
                        <c:v>3.0129999999999999</c:v>
                      </c:pt>
                      <c:pt idx="6024">
                        <c:v>3.0129999999999999</c:v>
                      </c:pt>
                      <c:pt idx="6025">
                        <c:v>3.0139999999999998</c:v>
                      </c:pt>
                      <c:pt idx="6026">
                        <c:v>3.0139999999999998</c:v>
                      </c:pt>
                      <c:pt idx="6027">
                        <c:v>3.0150000000000001</c:v>
                      </c:pt>
                      <c:pt idx="6028">
                        <c:v>3.0150000000000001</c:v>
                      </c:pt>
                      <c:pt idx="6029">
                        <c:v>3.016</c:v>
                      </c:pt>
                      <c:pt idx="6030">
                        <c:v>3.016</c:v>
                      </c:pt>
                      <c:pt idx="6031">
                        <c:v>3.0169999999999999</c:v>
                      </c:pt>
                      <c:pt idx="6032">
                        <c:v>3.0169999999999999</c:v>
                      </c:pt>
                      <c:pt idx="6033">
                        <c:v>3.0179999999999998</c:v>
                      </c:pt>
                      <c:pt idx="6034">
                        <c:v>3.0179999999999998</c:v>
                      </c:pt>
                      <c:pt idx="6035">
                        <c:v>3.0190000000000001</c:v>
                      </c:pt>
                      <c:pt idx="6036">
                        <c:v>3.0190000000000001</c:v>
                      </c:pt>
                      <c:pt idx="6037">
                        <c:v>3.02</c:v>
                      </c:pt>
                      <c:pt idx="6038">
                        <c:v>3.02</c:v>
                      </c:pt>
                      <c:pt idx="6039">
                        <c:v>3.0209999999999999</c:v>
                      </c:pt>
                      <c:pt idx="6040">
                        <c:v>3.0209999999999999</c:v>
                      </c:pt>
                      <c:pt idx="6041">
                        <c:v>3.0219999999999998</c:v>
                      </c:pt>
                      <c:pt idx="6042">
                        <c:v>3.0219999999999998</c:v>
                      </c:pt>
                      <c:pt idx="6043">
                        <c:v>3.0230000000000001</c:v>
                      </c:pt>
                      <c:pt idx="6044">
                        <c:v>3.0230000000000001</c:v>
                      </c:pt>
                      <c:pt idx="6045">
                        <c:v>3.024</c:v>
                      </c:pt>
                      <c:pt idx="6046">
                        <c:v>3.024</c:v>
                      </c:pt>
                      <c:pt idx="6047">
                        <c:v>3.0249999999999999</c:v>
                      </c:pt>
                      <c:pt idx="6048">
                        <c:v>3.0249999999999999</c:v>
                      </c:pt>
                      <c:pt idx="6049">
                        <c:v>3.0259999999999998</c:v>
                      </c:pt>
                      <c:pt idx="6050">
                        <c:v>3.0259999999999998</c:v>
                      </c:pt>
                      <c:pt idx="6051">
                        <c:v>3.0270000000000001</c:v>
                      </c:pt>
                      <c:pt idx="6052">
                        <c:v>3.0270000000000001</c:v>
                      </c:pt>
                      <c:pt idx="6053">
                        <c:v>3.028</c:v>
                      </c:pt>
                      <c:pt idx="6054">
                        <c:v>3.028</c:v>
                      </c:pt>
                      <c:pt idx="6055">
                        <c:v>3.0289999999999999</c:v>
                      </c:pt>
                      <c:pt idx="6056">
                        <c:v>3.0289999999999999</c:v>
                      </c:pt>
                      <c:pt idx="6057">
                        <c:v>3.03</c:v>
                      </c:pt>
                      <c:pt idx="6058">
                        <c:v>3.03</c:v>
                      </c:pt>
                      <c:pt idx="6059">
                        <c:v>3.0310000000000001</c:v>
                      </c:pt>
                      <c:pt idx="6060">
                        <c:v>3.0310000000000001</c:v>
                      </c:pt>
                      <c:pt idx="6061">
                        <c:v>3.032</c:v>
                      </c:pt>
                      <c:pt idx="6062">
                        <c:v>3.032</c:v>
                      </c:pt>
                      <c:pt idx="6063">
                        <c:v>3.0329999999999999</c:v>
                      </c:pt>
                      <c:pt idx="6064">
                        <c:v>3.0329999999999999</c:v>
                      </c:pt>
                      <c:pt idx="6065">
                        <c:v>3.0339999999999998</c:v>
                      </c:pt>
                      <c:pt idx="6066">
                        <c:v>3.0339999999999998</c:v>
                      </c:pt>
                      <c:pt idx="6067">
                        <c:v>3.0350000000000001</c:v>
                      </c:pt>
                      <c:pt idx="6068">
                        <c:v>3.0350000000000001</c:v>
                      </c:pt>
                      <c:pt idx="6069">
                        <c:v>3.036</c:v>
                      </c:pt>
                      <c:pt idx="6070">
                        <c:v>3.036</c:v>
                      </c:pt>
                      <c:pt idx="6071">
                        <c:v>3.0369999999999999</c:v>
                      </c:pt>
                      <c:pt idx="6072">
                        <c:v>3.0369999999999999</c:v>
                      </c:pt>
                      <c:pt idx="6073">
                        <c:v>3.0379999999999998</c:v>
                      </c:pt>
                      <c:pt idx="6074">
                        <c:v>3.0379999999999998</c:v>
                      </c:pt>
                      <c:pt idx="6075">
                        <c:v>3.0390000000000001</c:v>
                      </c:pt>
                      <c:pt idx="6076">
                        <c:v>3.0390000000000001</c:v>
                      </c:pt>
                      <c:pt idx="6077">
                        <c:v>3.04</c:v>
                      </c:pt>
                      <c:pt idx="6078">
                        <c:v>3.04</c:v>
                      </c:pt>
                      <c:pt idx="6079">
                        <c:v>3.0409999999999999</c:v>
                      </c:pt>
                      <c:pt idx="6080">
                        <c:v>3.0409999999999999</c:v>
                      </c:pt>
                      <c:pt idx="6081">
                        <c:v>3.0419999999999998</c:v>
                      </c:pt>
                      <c:pt idx="6082">
                        <c:v>3.0419999999999998</c:v>
                      </c:pt>
                      <c:pt idx="6083">
                        <c:v>3.0430000000000001</c:v>
                      </c:pt>
                      <c:pt idx="6084">
                        <c:v>3.0430000000000001</c:v>
                      </c:pt>
                      <c:pt idx="6085">
                        <c:v>3.044</c:v>
                      </c:pt>
                      <c:pt idx="6086">
                        <c:v>3.044</c:v>
                      </c:pt>
                      <c:pt idx="6087">
                        <c:v>3.0449999999999999</c:v>
                      </c:pt>
                      <c:pt idx="6088">
                        <c:v>3.0449999999999999</c:v>
                      </c:pt>
                      <c:pt idx="6089">
                        <c:v>3.0459999999999998</c:v>
                      </c:pt>
                      <c:pt idx="6090">
                        <c:v>3.0459999999999998</c:v>
                      </c:pt>
                      <c:pt idx="6091">
                        <c:v>3.0470000000000002</c:v>
                      </c:pt>
                      <c:pt idx="6092">
                        <c:v>3.0470000000000002</c:v>
                      </c:pt>
                      <c:pt idx="6093">
                        <c:v>3.048</c:v>
                      </c:pt>
                      <c:pt idx="6094">
                        <c:v>3.048</c:v>
                      </c:pt>
                      <c:pt idx="6095">
                        <c:v>3.0489999999999999</c:v>
                      </c:pt>
                      <c:pt idx="6096">
                        <c:v>3.0489999999999999</c:v>
                      </c:pt>
                      <c:pt idx="6097">
                        <c:v>3.05</c:v>
                      </c:pt>
                      <c:pt idx="6098">
                        <c:v>3.05</c:v>
                      </c:pt>
                      <c:pt idx="6099">
                        <c:v>3.0510000000000002</c:v>
                      </c:pt>
                      <c:pt idx="6100">
                        <c:v>3.0510000000000002</c:v>
                      </c:pt>
                      <c:pt idx="6101">
                        <c:v>3.052</c:v>
                      </c:pt>
                      <c:pt idx="6102">
                        <c:v>3.052</c:v>
                      </c:pt>
                      <c:pt idx="6103">
                        <c:v>3.0529999999999999</c:v>
                      </c:pt>
                      <c:pt idx="6104">
                        <c:v>3.0529999999999999</c:v>
                      </c:pt>
                      <c:pt idx="6105">
                        <c:v>3.0539999999999998</c:v>
                      </c:pt>
                      <c:pt idx="6106">
                        <c:v>3.0539999999999998</c:v>
                      </c:pt>
                      <c:pt idx="6107">
                        <c:v>3.0550000000000002</c:v>
                      </c:pt>
                      <c:pt idx="6108">
                        <c:v>3.0550000000000002</c:v>
                      </c:pt>
                      <c:pt idx="6109">
                        <c:v>3.056</c:v>
                      </c:pt>
                      <c:pt idx="6110">
                        <c:v>3.056</c:v>
                      </c:pt>
                      <c:pt idx="6111">
                        <c:v>3.0569999999999999</c:v>
                      </c:pt>
                      <c:pt idx="6112">
                        <c:v>3.0569999999999999</c:v>
                      </c:pt>
                      <c:pt idx="6113">
                        <c:v>3.0579999999999998</c:v>
                      </c:pt>
                      <c:pt idx="6114">
                        <c:v>3.0579999999999998</c:v>
                      </c:pt>
                      <c:pt idx="6115">
                        <c:v>3.0590000000000002</c:v>
                      </c:pt>
                      <c:pt idx="6116">
                        <c:v>3.0590000000000002</c:v>
                      </c:pt>
                      <c:pt idx="6117">
                        <c:v>3.06</c:v>
                      </c:pt>
                      <c:pt idx="6118">
                        <c:v>3.06</c:v>
                      </c:pt>
                      <c:pt idx="6119">
                        <c:v>3.0609999999999999</c:v>
                      </c:pt>
                      <c:pt idx="6120">
                        <c:v>3.0609999999999999</c:v>
                      </c:pt>
                      <c:pt idx="6121">
                        <c:v>3.0619999999999998</c:v>
                      </c:pt>
                      <c:pt idx="6122">
                        <c:v>3.0619999999999998</c:v>
                      </c:pt>
                      <c:pt idx="6123">
                        <c:v>3.0630000000000002</c:v>
                      </c:pt>
                      <c:pt idx="6124">
                        <c:v>3.0630000000000002</c:v>
                      </c:pt>
                      <c:pt idx="6125">
                        <c:v>3.0640000000000001</c:v>
                      </c:pt>
                      <c:pt idx="6126">
                        <c:v>3.0640000000000001</c:v>
                      </c:pt>
                      <c:pt idx="6127">
                        <c:v>3.0649999999999999</c:v>
                      </c:pt>
                      <c:pt idx="6128">
                        <c:v>3.0649999999999999</c:v>
                      </c:pt>
                      <c:pt idx="6129">
                        <c:v>3.0659999999999998</c:v>
                      </c:pt>
                      <c:pt idx="6130">
                        <c:v>3.0659999999999998</c:v>
                      </c:pt>
                      <c:pt idx="6131">
                        <c:v>3.0670000000000002</c:v>
                      </c:pt>
                      <c:pt idx="6132">
                        <c:v>3.0670000000000002</c:v>
                      </c:pt>
                      <c:pt idx="6133">
                        <c:v>3.0680000000000001</c:v>
                      </c:pt>
                      <c:pt idx="6134">
                        <c:v>3.0680000000000001</c:v>
                      </c:pt>
                      <c:pt idx="6135">
                        <c:v>3.069</c:v>
                      </c:pt>
                      <c:pt idx="6136">
                        <c:v>3.069</c:v>
                      </c:pt>
                      <c:pt idx="6137">
                        <c:v>3.07</c:v>
                      </c:pt>
                      <c:pt idx="6138">
                        <c:v>3.07</c:v>
                      </c:pt>
                      <c:pt idx="6139">
                        <c:v>3.0710000000000002</c:v>
                      </c:pt>
                      <c:pt idx="6140">
                        <c:v>3.0710000000000002</c:v>
                      </c:pt>
                      <c:pt idx="6141">
                        <c:v>3.0720000000000001</c:v>
                      </c:pt>
                      <c:pt idx="6142">
                        <c:v>3.0720000000000001</c:v>
                      </c:pt>
                      <c:pt idx="6143">
                        <c:v>3.073</c:v>
                      </c:pt>
                      <c:pt idx="6144">
                        <c:v>3.073</c:v>
                      </c:pt>
                      <c:pt idx="6145">
                        <c:v>3.0739999999999998</c:v>
                      </c:pt>
                      <c:pt idx="6146">
                        <c:v>3.0739999999999998</c:v>
                      </c:pt>
                      <c:pt idx="6147">
                        <c:v>3.0750000000000002</c:v>
                      </c:pt>
                      <c:pt idx="6148">
                        <c:v>3.0750000000000002</c:v>
                      </c:pt>
                      <c:pt idx="6149">
                        <c:v>3.0760000000000001</c:v>
                      </c:pt>
                      <c:pt idx="6150">
                        <c:v>3.0760000000000001</c:v>
                      </c:pt>
                      <c:pt idx="6151">
                        <c:v>3.077</c:v>
                      </c:pt>
                      <c:pt idx="6152">
                        <c:v>3.077</c:v>
                      </c:pt>
                      <c:pt idx="6153">
                        <c:v>3.0779999999999998</c:v>
                      </c:pt>
                      <c:pt idx="6154">
                        <c:v>3.0779999999999998</c:v>
                      </c:pt>
                      <c:pt idx="6155">
                        <c:v>3.0790000000000002</c:v>
                      </c:pt>
                      <c:pt idx="6156">
                        <c:v>3.0790000000000002</c:v>
                      </c:pt>
                      <c:pt idx="6157">
                        <c:v>3.08</c:v>
                      </c:pt>
                      <c:pt idx="6158">
                        <c:v>3.08</c:v>
                      </c:pt>
                      <c:pt idx="6159">
                        <c:v>3.081</c:v>
                      </c:pt>
                      <c:pt idx="6160">
                        <c:v>3.081</c:v>
                      </c:pt>
                      <c:pt idx="6161">
                        <c:v>3.0819999999999999</c:v>
                      </c:pt>
                      <c:pt idx="6162">
                        <c:v>3.0819999999999999</c:v>
                      </c:pt>
                      <c:pt idx="6163">
                        <c:v>3.0830000000000002</c:v>
                      </c:pt>
                      <c:pt idx="6164">
                        <c:v>3.0830000000000002</c:v>
                      </c:pt>
                      <c:pt idx="6165">
                        <c:v>3.0840000000000001</c:v>
                      </c:pt>
                      <c:pt idx="6166">
                        <c:v>3.0840000000000001</c:v>
                      </c:pt>
                      <c:pt idx="6167">
                        <c:v>3.085</c:v>
                      </c:pt>
                      <c:pt idx="6168">
                        <c:v>3.085</c:v>
                      </c:pt>
                      <c:pt idx="6169">
                        <c:v>3.0859999999999999</c:v>
                      </c:pt>
                      <c:pt idx="6170">
                        <c:v>3.0859999999999999</c:v>
                      </c:pt>
                      <c:pt idx="6171">
                        <c:v>3.0870000000000002</c:v>
                      </c:pt>
                      <c:pt idx="6172">
                        <c:v>3.0870000000000002</c:v>
                      </c:pt>
                      <c:pt idx="6173">
                        <c:v>3.0880000000000001</c:v>
                      </c:pt>
                      <c:pt idx="6174">
                        <c:v>3.0880000000000001</c:v>
                      </c:pt>
                      <c:pt idx="6175">
                        <c:v>3.089</c:v>
                      </c:pt>
                      <c:pt idx="6176">
                        <c:v>3.089</c:v>
                      </c:pt>
                      <c:pt idx="6177">
                        <c:v>3.09</c:v>
                      </c:pt>
                      <c:pt idx="6178">
                        <c:v>3.09</c:v>
                      </c:pt>
                      <c:pt idx="6179">
                        <c:v>3.0910000000000002</c:v>
                      </c:pt>
                      <c:pt idx="6180">
                        <c:v>3.0910000000000002</c:v>
                      </c:pt>
                      <c:pt idx="6181">
                        <c:v>3.0920000000000001</c:v>
                      </c:pt>
                      <c:pt idx="6182">
                        <c:v>3.0920000000000001</c:v>
                      </c:pt>
                      <c:pt idx="6183">
                        <c:v>3.093</c:v>
                      </c:pt>
                      <c:pt idx="6184">
                        <c:v>3.093</c:v>
                      </c:pt>
                      <c:pt idx="6185">
                        <c:v>3.0939999999999999</c:v>
                      </c:pt>
                      <c:pt idx="6186">
                        <c:v>3.0939999999999999</c:v>
                      </c:pt>
                      <c:pt idx="6187">
                        <c:v>3.0950000000000002</c:v>
                      </c:pt>
                      <c:pt idx="6188">
                        <c:v>3.0950000000000002</c:v>
                      </c:pt>
                      <c:pt idx="6189">
                        <c:v>3.0960000000000001</c:v>
                      </c:pt>
                      <c:pt idx="6190">
                        <c:v>3.0960000000000001</c:v>
                      </c:pt>
                      <c:pt idx="6191">
                        <c:v>3.097</c:v>
                      </c:pt>
                      <c:pt idx="6192">
                        <c:v>3.097</c:v>
                      </c:pt>
                      <c:pt idx="6193">
                        <c:v>3.0979999999999999</c:v>
                      </c:pt>
                      <c:pt idx="6194">
                        <c:v>3.0979999999999999</c:v>
                      </c:pt>
                      <c:pt idx="6195">
                        <c:v>3.0990000000000002</c:v>
                      </c:pt>
                      <c:pt idx="6196">
                        <c:v>3.0990000000000002</c:v>
                      </c:pt>
                      <c:pt idx="6197">
                        <c:v>3.1</c:v>
                      </c:pt>
                      <c:pt idx="6198">
                        <c:v>3.1</c:v>
                      </c:pt>
                      <c:pt idx="6199">
                        <c:v>3.101</c:v>
                      </c:pt>
                      <c:pt idx="6200">
                        <c:v>3.101</c:v>
                      </c:pt>
                      <c:pt idx="6201">
                        <c:v>3.1019999999999999</c:v>
                      </c:pt>
                      <c:pt idx="6202">
                        <c:v>3.1019999999999999</c:v>
                      </c:pt>
                      <c:pt idx="6203">
                        <c:v>3.1030000000000002</c:v>
                      </c:pt>
                      <c:pt idx="6204">
                        <c:v>3.1030000000000002</c:v>
                      </c:pt>
                      <c:pt idx="6205">
                        <c:v>3.1040000000000001</c:v>
                      </c:pt>
                      <c:pt idx="6206">
                        <c:v>3.1040000000000001</c:v>
                      </c:pt>
                      <c:pt idx="6207">
                        <c:v>3.105</c:v>
                      </c:pt>
                      <c:pt idx="6208">
                        <c:v>3.105</c:v>
                      </c:pt>
                      <c:pt idx="6209">
                        <c:v>3.1059999999999999</c:v>
                      </c:pt>
                      <c:pt idx="6210">
                        <c:v>3.1059999999999999</c:v>
                      </c:pt>
                      <c:pt idx="6211">
                        <c:v>3.1070000000000002</c:v>
                      </c:pt>
                      <c:pt idx="6212">
                        <c:v>3.1070000000000002</c:v>
                      </c:pt>
                      <c:pt idx="6213">
                        <c:v>3.1080000000000001</c:v>
                      </c:pt>
                      <c:pt idx="6214">
                        <c:v>3.1080000000000001</c:v>
                      </c:pt>
                      <c:pt idx="6215">
                        <c:v>3.109</c:v>
                      </c:pt>
                      <c:pt idx="6216">
                        <c:v>3.109</c:v>
                      </c:pt>
                      <c:pt idx="6217">
                        <c:v>3.11</c:v>
                      </c:pt>
                      <c:pt idx="6218">
                        <c:v>3.11</c:v>
                      </c:pt>
                      <c:pt idx="6219">
                        <c:v>3.1110000000000002</c:v>
                      </c:pt>
                      <c:pt idx="6220">
                        <c:v>3.1110000000000002</c:v>
                      </c:pt>
                      <c:pt idx="6221">
                        <c:v>3.1120000000000001</c:v>
                      </c:pt>
                      <c:pt idx="6222">
                        <c:v>3.1120000000000001</c:v>
                      </c:pt>
                      <c:pt idx="6223">
                        <c:v>3.113</c:v>
                      </c:pt>
                      <c:pt idx="6224">
                        <c:v>3.113</c:v>
                      </c:pt>
                      <c:pt idx="6225">
                        <c:v>3.1139999999999999</c:v>
                      </c:pt>
                      <c:pt idx="6226">
                        <c:v>3.1139999999999999</c:v>
                      </c:pt>
                      <c:pt idx="6227">
                        <c:v>3.1150000000000002</c:v>
                      </c:pt>
                      <c:pt idx="6228">
                        <c:v>3.1150000000000002</c:v>
                      </c:pt>
                      <c:pt idx="6229">
                        <c:v>3.1160000000000001</c:v>
                      </c:pt>
                      <c:pt idx="6230">
                        <c:v>3.1160000000000001</c:v>
                      </c:pt>
                      <c:pt idx="6231">
                        <c:v>3.117</c:v>
                      </c:pt>
                      <c:pt idx="6232">
                        <c:v>3.117</c:v>
                      </c:pt>
                      <c:pt idx="6233">
                        <c:v>3.1179999999999999</c:v>
                      </c:pt>
                      <c:pt idx="6234">
                        <c:v>3.1179999999999999</c:v>
                      </c:pt>
                      <c:pt idx="6235">
                        <c:v>3.1190000000000002</c:v>
                      </c:pt>
                      <c:pt idx="6236">
                        <c:v>3.1190000000000002</c:v>
                      </c:pt>
                      <c:pt idx="6237">
                        <c:v>3.12</c:v>
                      </c:pt>
                      <c:pt idx="6238">
                        <c:v>3.12</c:v>
                      </c:pt>
                      <c:pt idx="6239">
                        <c:v>3.121</c:v>
                      </c:pt>
                      <c:pt idx="6240">
                        <c:v>3.121</c:v>
                      </c:pt>
                      <c:pt idx="6241">
                        <c:v>3.1219999999999999</c:v>
                      </c:pt>
                      <c:pt idx="6242">
                        <c:v>3.1219999999999999</c:v>
                      </c:pt>
                      <c:pt idx="6243">
                        <c:v>3.1230000000000002</c:v>
                      </c:pt>
                      <c:pt idx="6244">
                        <c:v>3.1230000000000002</c:v>
                      </c:pt>
                      <c:pt idx="6245">
                        <c:v>3.1240000000000001</c:v>
                      </c:pt>
                      <c:pt idx="6246">
                        <c:v>3.1240000000000001</c:v>
                      </c:pt>
                      <c:pt idx="6247">
                        <c:v>3.125</c:v>
                      </c:pt>
                      <c:pt idx="6248">
                        <c:v>3.125</c:v>
                      </c:pt>
                      <c:pt idx="6249">
                        <c:v>3.1259999999999999</c:v>
                      </c:pt>
                      <c:pt idx="6250">
                        <c:v>3.1259999999999999</c:v>
                      </c:pt>
                      <c:pt idx="6251">
                        <c:v>3.1269999999999998</c:v>
                      </c:pt>
                      <c:pt idx="6252">
                        <c:v>3.1269999999999998</c:v>
                      </c:pt>
                      <c:pt idx="6253">
                        <c:v>3.1280000000000001</c:v>
                      </c:pt>
                      <c:pt idx="6254">
                        <c:v>3.1280000000000001</c:v>
                      </c:pt>
                      <c:pt idx="6255">
                        <c:v>3.129</c:v>
                      </c:pt>
                      <c:pt idx="6256">
                        <c:v>3.129</c:v>
                      </c:pt>
                      <c:pt idx="6257">
                        <c:v>3.13</c:v>
                      </c:pt>
                      <c:pt idx="6258">
                        <c:v>3.13</c:v>
                      </c:pt>
                      <c:pt idx="6259">
                        <c:v>3.1309999999999998</c:v>
                      </c:pt>
                      <c:pt idx="6260">
                        <c:v>3.1309999999999998</c:v>
                      </c:pt>
                      <c:pt idx="6261">
                        <c:v>3.1320000000000001</c:v>
                      </c:pt>
                      <c:pt idx="6262">
                        <c:v>3.1320000000000001</c:v>
                      </c:pt>
                      <c:pt idx="6263">
                        <c:v>3.133</c:v>
                      </c:pt>
                      <c:pt idx="6264">
                        <c:v>3.133</c:v>
                      </c:pt>
                      <c:pt idx="6265">
                        <c:v>3.1339999999999999</c:v>
                      </c:pt>
                      <c:pt idx="6266">
                        <c:v>3.1339999999999999</c:v>
                      </c:pt>
                      <c:pt idx="6267">
                        <c:v>3.1349999999999998</c:v>
                      </c:pt>
                      <c:pt idx="6268">
                        <c:v>3.1349999999999998</c:v>
                      </c:pt>
                      <c:pt idx="6269">
                        <c:v>3.1360000000000001</c:v>
                      </c:pt>
                      <c:pt idx="6270">
                        <c:v>3.1360000000000001</c:v>
                      </c:pt>
                      <c:pt idx="6271">
                        <c:v>3.137</c:v>
                      </c:pt>
                      <c:pt idx="6272">
                        <c:v>3.137</c:v>
                      </c:pt>
                      <c:pt idx="6273">
                        <c:v>3.1379999999999999</c:v>
                      </c:pt>
                      <c:pt idx="6274">
                        <c:v>3.1379999999999999</c:v>
                      </c:pt>
                      <c:pt idx="6275">
                        <c:v>3.1389999999999998</c:v>
                      </c:pt>
                      <c:pt idx="6276">
                        <c:v>3.1389999999999998</c:v>
                      </c:pt>
                      <c:pt idx="6277">
                        <c:v>3.14</c:v>
                      </c:pt>
                      <c:pt idx="6278">
                        <c:v>3.14</c:v>
                      </c:pt>
                      <c:pt idx="6279">
                        <c:v>3.141</c:v>
                      </c:pt>
                      <c:pt idx="6280">
                        <c:v>3.141</c:v>
                      </c:pt>
                      <c:pt idx="6281">
                        <c:v>3.1419999999999999</c:v>
                      </c:pt>
                      <c:pt idx="6282">
                        <c:v>3.1419999999999999</c:v>
                      </c:pt>
                      <c:pt idx="6283">
                        <c:v>3.1429999999999998</c:v>
                      </c:pt>
                      <c:pt idx="6284">
                        <c:v>3.1429999999999998</c:v>
                      </c:pt>
                      <c:pt idx="6285">
                        <c:v>3.1440000000000001</c:v>
                      </c:pt>
                      <c:pt idx="6286">
                        <c:v>3.1440000000000001</c:v>
                      </c:pt>
                      <c:pt idx="6287">
                        <c:v>3.145</c:v>
                      </c:pt>
                      <c:pt idx="6288">
                        <c:v>3.145</c:v>
                      </c:pt>
                      <c:pt idx="6289">
                        <c:v>3.1459999999999999</c:v>
                      </c:pt>
                      <c:pt idx="6290">
                        <c:v>3.1459999999999999</c:v>
                      </c:pt>
                      <c:pt idx="6291">
                        <c:v>3.1469999999999998</c:v>
                      </c:pt>
                      <c:pt idx="6292">
                        <c:v>3.1469999999999998</c:v>
                      </c:pt>
                      <c:pt idx="6293">
                        <c:v>3.1480000000000001</c:v>
                      </c:pt>
                      <c:pt idx="6294">
                        <c:v>3.1480000000000001</c:v>
                      </c:pt>
                      <c:pt idx="6295">
                        <c:v>3.149</c:v>
                      </c:pt>
                      <c:pt idx="6296">
                        <c:v>3.149</c:v>
                      </c:pt>
                      <c:pt idx="6297">
                        <c:v>3.15</c:v>
                      </c:pt>
                      <c:pt idx="6298">
                        <c:v>3.15</c:v>
                      </c:pt>
                      <c:pt idx="6299">
                        <c:v>3.1509999999999998</c:v>
                      </c:pt>
                      <c:pt idx="6300">
                        <c:v>3.1509999999999998</c:v>
                      </c:pt>
                      <c:pt idx="6301">
                        <c:v>3.1520000000000001</c:v>
                      </c:pt>
                      <c:pt idx="6302">
                        <c:v>3.1520000000000001</c:v>
                      </c:pt>
                      <c:pt idx="6303">
                        <c:v>3.153</c:v>
                      </c:pt>
                      <c:pt idx="6304">
                        <c:v>3.153</c:v>
                      </c:pt>
                      <c:pt idx="6305">
                        <c:v>3.1539999999999999</c:v>
                      </c:pt>
                      <c:pt idx="6306">
                        <c:v>3.1539999999999999</c:v>
                      </c:pt>
                      <c:pt idx="6307">
                        <c:v>3.1549999999999998</c:v>
                      </c:pt>
                      <c:pt idx="6308">
                        <c:v>3.1549999999999998</c:v>
                      </c:pt>
                      <c:pt idx="6309">
                        <c:v>3.1560000000000001</c:v>
                      </c:pt>
                      <c:pt idx="6310">
                        <c:v>3.1560000000000001</c:v>
                      </c:pt>
                      <c:pt idx="6311">
                        <c:v>3.157</c:v>
                      </c:pt>
                      <c:pt idx="6312">
                        <c:v>3.157</c:v>
                      </c:pt>
                      <c:pt idx="6313">
                        <c:v>3.1579999999999999</c:v>
                      </c:pt>
                      <c:pt idx="6314">
                        <c:v>3.1579999999999999</c:v>
                      </c:pt>
                      <c:pt idx="6315">
                        <c:v>3.1589999999999998</c:v>
                      </c:pt>
                      <c:pt idx="6316">
                        <c:v>3.1589999999999998</c:v>
                      </c:pt>
                      <c:pt idx="6317">
                        <c:v>3.16</c:v>
                      </c:pt>
                      <c:pt idx="6318">
                        <c:v>3.16</c:v>
                      </c:pt>
                      <c:pt idx="6319">
                        <c:v>3.161</c:v>
                      </c:pt>
                      <c:pt idx="6320">
                        <c:v>3.161</c:v>
                      </c:pt>
                      <c:pt idx="6321">
                        <c:v>3.1619999999999999</c:v>
                      </c:pt>
                      <c:pt idx="6322">
                        <c:v>3.1619999999999999</c:v>
                      </c:pt>
                      <c:pt idx="6323">
                        <c:v>3.1629999999999998</c:v>
                      </c:pt>
                      <c:pt idx="6324">
                        <c:v>3.1629999999999998</c:v>
                      </c:pt>
                      <c:pt idx="6325">
                        <c:v>3.1640000000000001</c:v>
                      </c:pt>
                      <c:pt idx="6326">
                        <c:v>3.1640000000000001</c:v>
                      </c:pt>
                      <c:pt idx="6327">
                        <c:v>3.165</c:v>
                      </c:pt>
                      <c:pt idx="6328">
                        <c:v>3.165</c:v>
                      </c:pt>
                      <c:pt idx="6329">
                        <c:v>3.1659999999999999</c:v>
                      </c:pt>
                      <c:pt idx="6330">
                        <c:v>3.1659999999999999</c:v>
                      </c:pt>
                      <c:pt idx="6331">
                        <c:v>3.1669999999999998</c:v>
                      </c:pt>
                      <c:pt idx="6332">
                        <c:v>3.1669999999999998</c:v>
                      </c:pt>
                      <c:pt idx="6333">
                        <c:v>3.1680000000000001</c:v>
                      </c:pt>
                      <c:pt idx="6334">
                        <c:v>3.1680000000000001</c:v>
                      </c:pt>
                      <c:pt idx="6335">
                        <c:v>3.169</c:v>
                      </c:pt>
                      <c:pt idx="6336">
                        <c:v>3.169</c:v>
                      </c:pt>
                      <c:pt idx="6337">
                        <c:v>3.17</c:v>
                      </c:pt>
                      <c:pt idx="6338">
                        <c:v>3.17</c:v>
                      </c:pt>
                      <c:pt idx="6339">
                        <c:v>3.1709999999999998</c:v>
                      </c:pt>
                      <c:pt idx="6340">
                        <c:v>3.1709999999999998</c:v>
                      </c:pt>
                      <c:pt idx="6341">
                        <c:v>3.1720000000000002</c:v>
                      </c:pt>
                      <c:pt idx="6342">
                        <c:v>3.1720000000000002</c:v>
                      </c:pt>
                      <c:pt idx="6343">
                        <c:v>3.173</c:v>
                      </c:pt>
                      <c:pt idx="6344">
                        <c:v>3.173</c:v>
                      </c:pt>
                      <c:pt idx="6345">
                        <c:v>3.1739999999999999</c:v>
                      </c:pt>
                      <c:pt idx="6346">
                        <c:v>3.1739999999999999</c:v>
                      </c:pt>
                      <c:pt idx="6347">
                        <c:v>3.1749999999999998</c:v>
                      </c:pt>
                      <c:pt idx="6348">
                        <c:v>3.1749999999999998</c:v>
                      </c:pt>
                      <c:pt idx="6349">
                        <c:v>3.1760000000000002</c:v>
                      </c:pt>
                      <c:pt idx="6350">
                        <c:v>3.1760000000000002</c:v>
                      </c:pt>
                      <c:pt idx="6351">
                        <c:v>3.177</c:v>
                      </c:pt>
                      <c:pt idx="6352">
                        <c:v>3.177</c:v>
                      </c:pt>
                      <c:pt idx="6353">
                        <c:v>3.1779999999999999</c:v>
                      </c:pt>
                      <c:pt idx="6354">
                        <c:v>3.1779999999999999</c:v>
                      </c:pt>
                      <c:pt idx="6355">
                        <c:v>3.1789999999999998</c:v>
                      </c:pt>
                      <c:pt idx="6356">
                        <c:v>3.1789999999999998</c:v>
                      </c:pt>
                      <c:pt idx="6357">
                        <c:v>3.18</c:v>
                      </c:pt>
                      <c:pt idx="6358">
                        <c:v>3.18</c:v>
                      </c:pt>
                      <c:pt idx="6359">
                        <c:v>3.181</c:v>
                      </c:pt>
                      <c:pt idx="6360">
                        <c:v>3.181</c:v>
                      </c:pt>
                      <c:pt idx="6361">
                        <c:v>3.1819999999999999</c:v>
                      </c:pt>
                      <c:pt idx="6362">
                        <c:v>3.1819999999999999</c:v>
                      </c:pt>
                      <c:pt idx="6363">
                        <c:v>3.1829999999999998</c:v>
                      </c:pt>
                      <c:pt idx="6364">
                        <c:v>3.1829999999999998</c:v>
                      </c:pt>
                      <c:pt idx="6365">
                        <c:v>3.1840000000000002</c:v>
                      </c:pt>
                      <c:pt idx="6366">
                        <c:v>3.1840000000000002</c:v>
                      </c:pt>
                      <c:pt idx="6367">
                        <c:v>3.1850000000000001</c:v>
                      </c:pt>
                      <c:pt idx="6368">
                        <c:v>3.1850000000000001</c:v>
                      </c:pt>
                      <c:pt idx="6369">
                        <c:v>3.1859999999999999</c:v>
                      </c:pt>
                      <c:pt idx="6370">
                        <c:v>3.1859999999999999</c:v>
                      </c:pt>
                      <c:pt idx="6371">
                        <c:v>3.1869999999999998</c:v>
                      </c:pt>
                      <c:pt idx="6372">
                        <c:v>3.1869999999999998</c:v>
                      </c:pt>
                      <c:pt idx="6373">
                        <c:v>3.1880000000000002</c:v>
                      </c:pt>
                      <c:pt idx="6374">
                        <c:v>3.1880000000000002</c:v>
                      </c:pt>
                      <c:pt idx="6375">
                        <c:v>3.1890000000000001</c:v>
                      </c:pt>
                      <c:pt idx="6376">
                        <c:v>3.1890000000000001</c:v>
                      </c:pt>
                      <c:pt idx="6377">
                        <c:v>3.19</c:v>
                      </c:pt>
                      <c:pt idx="6378">
                        <c:v>3.19</c:v>
                      </c:pt>
                      <c:pt idx="6379">
                        <c:v>3.1909999999999998</c:v>
                      </c:pt>
                      <c:pt idx="6380">
                        <c:v>3.1909999999999998</c:v>
                      </c:pt>
                      <c:pt idx="6381">
                        <c:v>3.1920000000000002</c:v>
                      </c:pt>
                      <c:pt idx="6382">
                        <c:v>3.1920000000000002</c:v>
                      </c:pt>
                      <c:pt idx="6383">
                        <c:v>3.1930000000000001</c:v>
                      </c:pt>
                      <c:pt idx="6384">
                        <c:v>3.1930000000000001</c:v>
                      </c:pt>
                      <c:pt idx="6385">
                        <c:v>3.194</c:v>
                      </c:pt>
                      <c:pt idx="6386">
                        <c:v>3.194</c:v>
                      </c:pt>
                      <c:pt idx="6387">
                        <c:v>3.1949999999999998</c:v>
                      </c:pt>
                      <c:pt idx="6388">
                        <c:v>3.1949999999999998</c:v>
                      </c:pt>
                      <c:pt idx="6389">
                        <c:v>3.1960000000000002</c:v>
                      </c:pt>
                      <c:pt idx="6390">
                        <c:v>3.1960000000000002</c:v>
                      </c:pt>
                      <c:pt idx="6391">
                        <c:v>3.1970000000000001</c:v>
                      </c:pt>
                      <c:pt idx="6392">
                        <c:v>3.1970000000000001</c:v>
                      </c:pt>
                      <c:pt idx="6393">
                        <c:v>3.198</c:v>
                      </c:pt>
                      <c:pt idx="6394">
                        <c:v>3.198</c:v>
                      </c:pt>
                      <c:pt idx="6395">
                        <c:v>3.1989999999999998</c:v>
                      </c:pt>
                      <c:pt idx="6396">
                        <c:v>3.1989999999999998</c:v>
                      </c:pt>
                      <c:pt idx="6397">
                        <c:v>3.2</c:v>
                      </c:pt>
                      <c:pt idx="6398">
                        <c:v>3.2</c:v>
                      </c:pt>
                      <c:pt idx="6399">
                        <c:v>3.2010000000000001</c:v>
                      </c:pt>
                      <c:pt idx="6400">
                        <c:v>3.2010000000000001</c:v>
                      </c:pt>
                      <c:pt idx="6401">
                        <c:v>3.202</c:v>
                      </c:pt>
                      <c:pt idx="6402">
                        <c:v>3.202</c:v>
                      </c:pt>
                      <c:pt idx="6403">
                        <c:v>3.2029999999999998</c:v>
                      </c:pt>
                      <c:pt idx="6404">
                        <c:v>3.2029999999999998</c:v>
                      </c:pt>
                      <c:pt idx="6405">
                        <c:v>3.2040000000000002</c:v>
                      </c:pt>
                      <c:pt idx="6406">
                        <c:v>3.2040000000000002</c:v>
                      </c:pt>
                      <c:pt idx="6407">
                        <c:v>3.2050000000000001</c:v>
                      </c:pt>
                      <c:pt idx="6408">
                        <c:v>3.2050000000000001</c:v>
                      </c:pt>
                      <c:pt idx="6409">
                        <c:v>3.206</c:v>
                      </c:pt>
                      <c:pt idx="6410">
                        <c:v>3.206</c:v>
                      </c:pt>
                      <c:pt idx="6411">
                        <c:v>3.2069999999999999</c:v>
                      </c:pt>
                      <c:pt idx="6412">
                        <c:v>3.2069999999999999</c:v>
                      </c:pt>
                      <c:pt idx="6413">
                        <c:v>3.2080000000000002</c:v>
                      </c:pt>
                      <c:pt idx="6414">
                        <c:v>3.2080000000000002</c:v>
                      </c:pt>
                      <c:pt idx="6415">
                        <c:v>3.2090000000000001</c:v>
                      </c:pt>
                      <c:pt idx="6416">
                        <c:v>3.2090000000000001</c:v>
                      </c:pt>
                      <c:pt idx="6417">
                        <c:v>3.21</c:v>
                      </c:pt>
                      <c:pt idx="6418">
                        <c:v>3.21</c:v>
                      </c:pt>
                      <c:pt idx="6419">
                        <c:v>3.2109999999999999</c:v>
                      </c:pt>
                      <c:pt idx="6420">
                        <c:v>3.2109999999999999</c:v>
                      </c:pt>
                      <c:pt idx="6421">
                        <c:v>3.2120000000000002</c:v>
                      </c:pt>
                      <c:pt idx="6422">
                        <c:v>3.2120000000000002</c:v>
                      </c:pt>
                      <c:pt idx="6423">
                        <c:v>3.2130000000000001</c:v>
                      </c:pt>
                      <c:pt idx="6424">
                        <c:v>3.2130000000000001</c:v>
                      </c:pt>
                      <c:pt idx="6425">
                        <c:v>3.214</c:v>
                      </c:pt>
                      <c:pt idx="6426">
                        <c:v>3.214</c:v>
                      </c:pt>
                      <c:pt idx="6427">
                        <c:v>3.2149999999999999</c:v>
                      </c:pt>
                      <c:pt idx="6428">
                        <c:v>3.2149999999999999</c:v>
                      </c:pt>
                      <c:pt idx="6429">
                        <c:v>3.2160000000000002</c:v>
                      </c:pt>
                      <c:pt idx="6430">
                        <c:v>3.2160000000000002</c:v>
                      </c:pt>
                      <c:pt idx="6431">
                        <c:v>3.2170000000000001</c:v>
                      </c:pt>
                      <c:pt idx="6432">
                        <c:v>3.2170000000000001</c:v>
                      </c:pt>
                      <c:pt idx="6433">
                        <c:v>3.218</c:v>
                      </c:pt>
                      <c:pt idx="6434">
                        <c:v>3.218</c:v>
                      </c:pt>
                      <c:pt idx="6435">
                        <c:v>3.2189999999999999</c:v>
                      </c:pt>
                      <c:pt idx="6436">
                        <c:v>3.2189999999999999</c:v>
                      </c:pt>
                      <c:pt idx="6437">
                        <c:v>3.22</c:v>
                      </c:pt>
                      <c:pt idx="6438">
                        <c:v>3.22</c:v>
                      </c:pt>
                      <c:pt idx="6439">
                        <c:v>3.2210000000000001</c:v>
                      </c:pt>
                      <c:pt idx="6440">
                        <c:v>3.2210000000000001</c:v>
                      </c:pt>
                      <c:pt idx="6441">
                        <c:v>3.222</c:v>
                      </c:pt>
                      <c:pt idx="6442">
                        <c:v>3.222</c:v>
                      </c:pt>
                      <c:pt idx="6443">
                        <c:v>3.2229999999999999</c:v>
                      </c:pt>
                      <c:pt idx="6444">
                        <c:v>3.2229999999999999</c:v>
                      </c:pt>
                      <c:pt idx="6445">
                        <c:v>3.2240000000000002</c:v>
                      </c:pt>
                      <c:pt idx="6446">
                        <c:v>3.2240000000000002</c:v>
                      </c:pt>
                      <c:pt idx="6447">
                        <c:v>3.2250000000000001</c:v>
                      </c:pt>
                      <c:pt idx="6448">
                        <c:v>3.2250000000000001</c:v>
                      </c:pt>
                      <c:pt idx="6449">
                        <c:v>3.226</c:v>
                      </c:pt>
                      <c:pt idx="6450">
                        <c:v>3.226</c:v>
                      </c:pt>
                      <c:pt idx="6451">
                        <c:v>3.2269999999999999</c:v>
                      </c:pt>
                      <c:pt idx="6452">
                        <c:v>3.2269999999999999</c:v>
                      </c:pt>
                      <c:pt idx="6453">
                        <c:v>3.2280000000000002</c:v>
                      </c:pt>
                      <c:pt idx="6454">
                        <c:v>3.2280000000000002</c:v>
                      </c:pt>
                      <c:pt idx="6455">
                        <c:v>3.2290000000000001</c:v>
                      </c:pt>
                      <c:pt idx="6456">
                        <c:v>3.2290000000000001</c:v>
                      </c:pt>
                      <c:pt idx="6457">
                        <c:v>3.23</c:v>
                      </c:pt>
                      <c:pt idx="6458">
                        <c:v>3.23</c:v>
                      </c:pt>
                      <c:pt idx="6459">
                        <c:v>3.2309999999999999</c:v>
                      </c:pt>
                      <c:pt idx="6460">
                        <c:v>3.2309999999999999</c:v>
                      </c:pt>
                      <c:pt idx="6461">
                        <c:v>3.2320000000000002</c:v>
                      </c:pt>
                      <c:pt idx="6462">
                        <c:v>3.2320000000000002</c:v>
                      </c:pt>
                      <c:pt idx="6463">
                        <c:v>3.2330000000000001</c:v>
                      </c:pt>
                      <c:pt idx="6464">
                        <c:v>3.2330000000000001</c:v>
                      </c:pt>
                      <c:pt idx="6465">
                        <c:v>3.234</c:v>
                      </c:pt>
                      <c:pt idx="6466">
                        <c:v>3.234</c:v>
                      </c:pt>
                      <c:pt idx="6467">
                        <c:v>3.2349999999999999</c:v>
                      </c:pt>
                      <c:pt idx="6468">
                        <c:v>3.2349999999999999</c:v>
                      </c:pt>
                      <c:pt idx="6469">
                        <c:v>3.2360000000000002</c:v>
                      </c:pt>
                      <c:pt idx="6470">
                        <c:v>3.2360000000000002</c:v>
                      </c:pt>
                      <c:pt idx="6471">
                        <c:v>3.2370000000000001</c:v>
                      </c:pt>
                      <c:pt idx="6472">
                        <c:v>3.2370000000000001</c:v>
                      </c:pt>
                      <c:pt idx="6473">
                        <c:v>3.238</c:v>
                      </c:pt>
                      <c:pt idx="6474">
                        <c:v>3.238</c:v>
                      </c:pt>
                      <c:pt idx="6475">
                        <c:v>3.2389999999999999</c:v>
                      </c:pt>
                      <c:pt idx="6476">
                        <c:v>3.2389999999999999</c:v>
                      </c:pt>
                      <c:pt idx="6477">
                        <c:v>3.24</c:v>
                      </c:pt>
                      <c:pt idx="6478">
                        <c:v>3.24</c:v>
                      </c:pt>
                      <c:pt idx="6479">
                        <c:v>3.2410000000000001</c:v>
                      </c:pt>
                      <c:pt idx="6480">
                        <c:v>3.2410000000000001</c:v>
                      </c:pt>
                      <c:pt idx="6481">
                        <c:v>3.242</c:v>
                      </c:pt>
                      <c:pt idx="6482">
                        <c:v>3.242</c:v>
                      </c:pt>
                      <c:pt idx="6483">
                        <c:v>3.2429999999999999</c:v>
                      </c:pt>
                      <c:pt idx="6484">
                        <c:v>3.2429999999999999</c:v>
                      </c:pt>
                      <c:pt idx="6485">
                        <c:v>3.2440000000000002</c:v>
                      </c:pt>
                      <c:pt idx="6486">
                        <c:v>3.2440000000000002</c:v>
                      </c:pt>
                      <c:pt idx="6487">
                        <c:v>3.2450000000000001</c:v>
                      </c:pt>
                      <c:pt idx="6488">
                        <c:v>3.2450000000000001</c:v>
                      </c:pt>
                      <c:pt idx="6489">
                        <c:v>3.246</c:v>
                      </c:pt>
                      <c:pt idx="6490">
                        <c:v>3.246</c:v>
                      </c:pt>
                      <c:pt idx="6491">
                        <c:v>3.2469999999999999</c:v>
                      </c:pt>
                      <c:pt idx="6492">
                        <c:v>3.2469999999999999</c:v>
                      </c:pt>
                      <c:pt idx="6493">
                        <c:v>3.2480000000000002</c:v>
                      </c:pt>
                      <c:pt idx="6494">
                        <c:v>3.2480000000000002</c:v>
                      </c:pt>
                      <c:pt idx="6495">
                        <c:v>3.2490000000000001</c:v>
                      </c:pt>
                      <c:pt idx="6496">
                        <c:v>3.2490000000000001</c:v>
                      </c:pt>
                      <c:pt idx="6497">
                        <c:v>3.25</c:v>
                      </c:pt>
                      <c:pt idx="6498">
                        <c:v>3.25</c:v>
                      </c:pt>
                      <c:pt idx="6499">
                        <c:v>3.2509999999999999</c:v>
                      </c:pt>
                      <c:pt idx="6500">
                        <c:v>3.2509999999999999</c:v>
                      </c:pt>
                      <c:pt idx="6501">
                        <c:v>3.2519999999999998</c:v>
                      </c:pt>
                      <c:pt idx="6502">
                        <c:v>3.2519999999999998</c:v>
                      </c:pt>
                      <c:pt idx="6503">
                        <c:v>3.2530000000000001</c:v>
                      </c:pt>
                      <c:pt idx="6504">
                        <c:v>3.2530000000000001</c:v>
                      </c:pt>
                      <c:pt idx="6505">
                        <c:v>3.254</c:v>
                      </c:pt>
                      <c:pt idx="6506">
                        <c:v>3.254</c:v>
                      </c:pt>
                      <c:pt idx="6507">
                        <c:v>3.2549999999999999</c:v>
                      </c:pt>
                      <c:pt idx="6508">
                        <c:v>3.2549999999999999</c:v>
                      </c:pt>
                      <c:pt idx="6509">
                        <c:v>3.2559999999999998</c:v>
                      </c:pt>
                      <c:pt idx="6510">
                        <c:v>3.2559999999999998</c:v>
                      </c:pt>
                      <c:pt idx="6511">
                        <c:v>3.2570000000000001</c:v>
                      </c:pt>
                      <c:pt idx="6512">
                        <c:v>3.2570000000000001</c:v>
                      </c:pt>
                      <c:pt idx="6513">
                        <c:v>3.258</c:v>
                      </c:pt>
                      <c:pt idx="6514">
                        <c:v>3.258</c:v>
                      </c:pt>
                      <c:pt idx="6515">
                        <c:v>3.2589999999999999</c:v>
                      </c:pt>
                      <c:pt idx="6516">
                        <c:v>3.2589999999999999</c:v>
                      </c:pt>
                      <c:pt idx="6517">
                        <c:v>3.26</c:v>
                      </c:pt>
                      <c:pt idx="6518">
                        <c:v>3.26</c:v>
                      </c:pt>
                      <c:pt idx="6519">
                        <c:v>3.2610000000000001</c:v>
                      </c:pt>
                      <c:pt idx="6520">
                        <c:v>3.2610000000000001</c:v>
                      </c:pt>
                      <c:pt idx="6521">
                        <c:v>3.262</c:v>
                      </c:pt>
                      <c:pt idx="6522">
                        <c:v>3.262</c:v>
                      </c:pt>
                      <c:pt idx="6523">
                        <c:v>3.2629999999999999</c:v>
                      </c:pt>
                      <c:pt idx="6524">
                        <c:v>3.2629999999999999</c:v>
                      </c:pt>
                      <c:pt idx="6525">
                        <c:v>3.2639999999999998</c:v>
                      </c:pt>
                      <c:pt idx="6526">
                        <c:v>3.2639999999999998</c:v>
                      </c:pt>
                      <c:pt idx="6527">
                        <c:v>3.2650000000000001</c:v>
                      </c:pt>
                      <c:pt idx="6528">
                        <c:v>3.2650000000000001</c:v>
                      </c:pt>
                      <c:pt idx="6529">
                        <c:v>3.266</c:v>
                      </c:pt>
                      <c:pt idx="6530">
                        <c:v>3.266</c:v>
                      </c:pt>
                      <c:pt idx="6531">
                        <c:v>3.2669999999999999</c:v>
                      </c:pt>
                      <c:pt idx="6532">
                        <c:v>3.2669999999999999</c:v>
                      </c:pt>
                      <c:pt idx="6533">
                        <c:v>3.2679999999999998</c:v>
                      </c:pt>
                      <c:pt idx="6534">
                        <c:v>3.2679999999999998</c:v>
                      </c:pt>
                      <c:pt idx="6535">
                        <c:v>3.2690000000000001</c:v>
                      </c:pt>
                      <c:pt idx="6536">
                        <c:v>3.2690000000000001</c:v>
                      </c:pt>
                      <c:pt idx="6537">
                        <c:v>3.27</c:v>
                      </c:pt>
                      <c:pt idx="6538">
                        <c:v>3.27</c:v>
                      </c:pt>
                      <c:pt idx="6539">
                        <c:v>3.2709999999999999</c:v>
                      </c:pt>
                      <c:pt idx="6540">
                        <c:v>3.2709999999999999</c:v>
                      </c:pt>
                      <c:pt idx="6541">
                        <c:v>3.2719999999999998</c:v>
                      </c:pt>
                      <c:pt idx="6542">
                        <c:v>3.2719999999999998</c:v>
                      </c:pt>
                      <c:pt idx="6543">
                        <c:v>3.2730000000000001</c:v>
                      </c:pt>
                      <c:pt idx="6544">
                        <c:v>3.2730000000000001</c:v>
                      </c:pt>
                      <c:pt idx="6545">
                        <c:v>3.274</c:v>
                      </c:pt>
                      <c:pt idx="6546">
                        <c:v>3.274</c:v>
                      </c:pt>
                      <c:pt idx="6547">
                        <c:v>3.2749999999999999</c:v>
                      </c:pt>
                      <c:pt idx="6548">
                        <c:v>3.2749999999999999</c:v>
                      </c:pt>
                      <c:pt idx="6549">
                        <c:v>3.2759999999999998</c:v>
                      </c:pt>
                      <c:pt idx="6550">
                        <c:v>3.2759999999999998</c:v>
                      </c:pt>
                      <c:pt idx="6551">
                        <c:v>3.2770000000000001</c:v>
                      </c:pt>
                      <c:pt idx="6552">
                        <c:v>3.2770000000000001</c:v>
                      </c:pt>
                      <c:pt idx="6553">
                        <c:v>3.278</c:v>
                      </c:pt>
                      <c:pt idx="6554">
                        <c:v>3.278</c:v>
                      </c:pt>
                      <c:pt idx="6555">
                        <c:v>3.2789999999999999</c:v>
                      </c:pt>
                      <c:pt idx="6556">
                        <c:v>3.2789999999999999</c:v>
                      </c:pt>
                      <c:pt idx="6557">
                        <c:v>3.28</c:v>
                      </c:pt>
                      <c:pt idx="6558">
                        <c:v>3.28</c:v>
                      </c:pt>
                      <c:pt idx="6559">
                        <c:v>3.2810000000000001</c:v>
                      </c:pt>
                      <c:pt idx="6560">
                        <c:v>3.2810000000000001</c:v>
                      </c:pt>
                      <c:pt idx="6561">
                        <c:v>3.282</c:v>
                      </c:pt>
                      <c:pt idx="6562">
                        <c:v>3.282</c:v>
                      </c:pt>
                      <c:pt idx="6563">
                        <c:v>3.2829999999999999</c:v>
                      </c:pt>
                      <c:pt idx="6564">
                        <c:v>3.2829999999999999</c:v>
                      </c:pt>
                      <c:pt idx="6565">
                        <c:v>3.2839999999999998</c:v>
                      </c:pt>
                      <c:pt idx="6566">
                        <c:v>3.2839999999999998</c:v>
                      </c:pt>
                      <c:pt idx="6567">
                        <c:v>3.2850000000000001</c:v>
                      </c:pt>
                      <c:pt idx="6568">
                        <c:v>3.2850000000000001</c:v>
                      </c:pt>
                      <c:pt idx="6569">
                        <c:v>3.286</c:v>
                      </c:pt>
                      <c:pt idx="6570">
                        <c:v>3.286</c:v>
                      </c:pt>
                      <c:pt idx="6571">
                        <c:v>3.2869999999999999</c:v>
                      </c:pt>
                      <c:pt idx="6572">
                        <c:v>3.2869999999999999</c:v>
                      </c:pt>
                      <c:pt idx="6573">
                        <c:v>3.2879999999999998</c:v>
                      </c:pt>
                      <c:pt idx="6574">
                        <c:v>3.2879999999999998</c:v>
                      </c:pt>
                      <c:pt idx="6575">
                        <c:v>3.2890000000000001</c:v>
                      </c:pt>
                      <c:pt idx="6576">
                        <c:v>3.2890000000000001</c:v>
                      </c:pt>
                      <c:pt idx="6577">
                        <c:v>3.29</c:v>
                      </c:pt>
                      <c:pt idx="6578">
                        <c:v>3.29</c:v>
                      </c:pt>
                      <c:pt idx="6579">
                        <c:v>3.2909999999999999</c:v>
                      </c:pt>
                      <c:pt idx="6580">
                        <c:v>3.2909999999999999</c:v>
                      </c:pt>
                      <c:pt idx="6581">
                        <c:v>3.2919999999999998</c:v>
                      </c:pt>
                      <c:pt idx="6582">
                        <c:v>3.2919999999999998</c:v>
                      </c:pt>
                      <c:pt idx="6583">
                        <c:v>3.2930000000000001</c:v>
                      </c:pt>
                      <c:pt idx="6584">
                        <c:v>3.2930000000000001</c:v>
                      </c:pt>
                      <c:pt idx="6585">
                        <c:v>3.294</c:v>
                      </c:pt>
                      <c:pt idx="6586">
                        <c:v>3.294</c:v>
                      </c:pt>
                      <c:pt idx="6587">
                        <c:v>3.2949999999999999</c:v>
                      </c:pt>
                      <c:pt idx="6588">
                        <c:v>3.2949999999999999</c:v>
                      </c:pt>
                      <c:pt idx="6589">
                        <c:v>3.2959999999999998</c:v>
                      </c:pt>
                      <c:pt idx="6590">
                        <c:v>3.2959999999999998</c:v>
                      </c:pt>
                      <c:pt idx="6591">
                        <c:v>3.2970000000000002</c:v>
                      </c:pt>
                      <c:pt idx="6592">
                        <c:v>3.2970000000000002</c:v>
                      </c:pt>
                      <c:pt idx="6593">
                        <c:v>3.298</c:v>
                      </c:pt>
                      <c:pt idx="6594">
                        <c:v>3.298</c:v>
                      </c:pt>
                      <c:pt idx="6595">
                        <c:v>3.2989999999999999</c:v>
                      </c:pt>
                      <c:pt idx="6596">
                        <c:v>3.2989999999999999</c:v>
                      </c:pt>
                      <c:pt idx="6597">
                        <c:v>3.3</c:v>
                      </c:pt>
                      <c:pt idx="6598">
                        <c:v>3.3</c:v>
                      </c:pt>
                      <c:pt idx="6599">
                        <c:v>3.3010000000000002</c:v>
                      </c:pt>
                      <c:pt idx="6600">
                        <c:v>3.3010000000000002</c:v>
                      </c:pt>
                      <c:pt idx="6601">
                        <c:v>3.302</c:v>
                      </c:pt>
                      <c:pt idx="6602">
                        <c:v>3.302</c:v>
                      </c:pt>
                      <c:pt idx="6603">
                        <c:v>3.3029999999999999</c:v>
                      </c:pt>
                      <c:pt idx="6604">
                        <c:v>3.3029999999999999</c:v>
                      </c:pt>
                      <c:pt idx="6605">
                        <c:v>3.3039999999999998</c:v>
                      </c:pt>
                      <c:pt idx="6606">
                        <c:v>3.3039999999999998</c:v>
                      </c:pt>
                      <c:pt idx="6607">
                        <c:v>3.3050000000000002</c:v>
                      </c:pt>
                      <c:pt idx="6608">
                        <c:v>3.3050000000000002</c:v>
                      </c:pt>
                      <c:pt idx="6609">
                        <c:v>3.306</c:v>
                      </c:pt>
                      <c:pt idx="6610">
                        <c:v>3.306</c:v>
                      </c:pt>
                      <c:pt idx="6611">
                        <c:v>3.3069999999999999</c:v>
                      </c:pt>
                      <c:pt idx="6612">
                        <c:v>3.3069999999999999</c:v>
                      </c:pt>
                      <c:pt idx="6613">
                        <c:v>3.3079999999999998</c:v>
                      </c:pt>
                      <c:pt idx="6614">
                        <c:v>3.3079999999999998</c:v>
                      </c:pt>
                      <c:pt idx="6615">
                        <c:v>3.3090000000000002</c:v>
                      </c:pt>
                      <c:pt idx="6616">
                        <c:v>3.3090000000000002</c:v>
                      </c:pt>
                      <c:pt idx="6617">
                        <c:v>3.31</c:v>
                      </c:pt>
                      <c:pt idx="6618">
                        <c:v>3.31</c:v>
                      </c:pt>
                      <c:pt idx="6619">
                        <c:v>3.3109999999999999</c:v>
                      </c:pt>
                      <c:pt idx="6620">
                        <c:v>3.3109999999999999</c:v>
                      </c:pt>
                      <c:pt idx="6621">
                        <c:v>3.3119999999999998</c:v>
                      </c:pt>
                      <c:pt idx="6622">
                        <c:v>3.3119999999999998</c:v>
                      </c:pt>
                      <c:pt idx="6623">
                        <c:v>3.3130000000000002</c:v>
                      </c:pt>
                      <c:pt idx="6624">
                        <c:v>3.3130000000000002</c:v>
                      </c:pt>
                      <c:pt idx="6625">
                        <c:v>3.3140000000000001</c:v>
                      </c:pt>
                      <c:pt idx="6626">
                        <c:v>3.3140000000000001</c:v>
                      </c:pt>
                      <c:pt idx="6627">
                        <c:v>3.3149999999999999</c:v>
                      </c:pt>
                      <c:pt idx="6628">
                        <c:v>3.3149999999999999</c:v>
                      </c:pt>
                      <c:pt idx="6629">
                        <c:v>3.3159999999999998</c:v>
                      </c:pt>
                      <c:pt idx="6630">
                        <c:v>3.3159999999999998</c:v>
                      </c:pt>
                      <c:pt idx="6631">
                        <c:v>3.3170000000000002</c:v>
                      </c:pt>
                      <c:pt idx="6632">
                        <c:v>3.3170000000000002</c:v>
                      </c:pt>
                      <c:pt idx="6633">
                        <c:v>3.3180000000000001</c:v>
                      </c:pt>
                      <c:pt idx="6634">
                        <c:v>3.3180000000000001</c:v>
                      </c:pt>
                      <c:pt idx="6635">
                        <c:v>3.319</c:v>
                      </c:pt>
                      <c:pt idx="6636">
                        <c:v>3.319</c:v>
                      </c:pt>
                      <c:pt idx="6637">
                        <c:v>3.32</c:v>
                      </c:pt>
                      <c:pt idx="6638">
                        <c:v>3.32</c:v>
                      </c:pt>
                      <c:pt idx="6639">
                        <c:v>3.3210000000000002</c:v>
                      </c:pt>
                      <c:pt idx="6640">
                        <c:v>3.3210000000000002</c:v>
                      </c:pt>
                      <c:pt idx="6641">
                        <c:v>3.3220000000000001</c:v>
                      </c:pt>
                      <c:pt idx="6642">
                        <c:v>3.3220000000000001</c:v>
                      </c:pt>
                      <c:pt idx="6643">
                        <c:v>3.323</c:v>
                      </c:pt>
                      <c:pt idx="6644">
                        <c:v>3.323</c:v>
                      </c:pt>
                      <c:pt idx="6645">
                        <c:v>3.3239999999999998</c:v>
                      </c:pt>
                      <c:pt idx="6646">
                        <c:v>3.3239999999999998</c:v>
                      </c:pt>
                      <c:pt idx="6647">
                        <c:v>3.3250000000000002</c:v>
                      </c:pt>
                      <c:pt idx="6648">
                        <c:v>3.3250000000000002</c:v>
                      </c:pt>
                      <c:pt idx="6649">
                        <c:v>3.3260000000000001</c:v>
                      </c:pt>
                      <c:pt idx="6650">
                        <c:v>3.3260000000000001</c:v>
                      </c:pt>
                      <c:pt idx="6651">
                        <c:v>3.327</c:v>
                      </c:pt>
                      <c:pt idx="6652">
                        <c:v>3.327</c:v>
                      </c:pt>
                      <c:pt idx="6653">
                        <c:v>3.3279999999999998</c:v>
                      </c:pt>
                      <c:pt idx="6654">
                        <c:v>3.3279999999999998</c:v>
                      </c:pt>
                      <c:pt idx="6655">
                        <c:v>3.3290000000000002</c:v>
                      </c:pt>
                      <c:pt idx="6656">
                        <c:v>3.3290000000000002</c:v>
                      </c:pt>
                      <c:pt idx="6657">
                        <c:v>3.33</c:v>
                      </c:pt>
                      <c:pt idx="6658">
                        <c:v>3.33</c:v>
                      </c:pt>
                      <c:pt idx="6659">
                        <c:v>3.331</c:v>
                      </c:pt>
                      <c:pt idx="6660">
                        <c:v>3.331</c:v>
                      </c:pt>
                      <c:pt idx="6661">
                        <c:v>3.3319999999999999</c:v>
                      </c:pt>
                      <c:pt idx="6662">
                        <c:v>3.3319999999999999</c:v>
                      </c:pt>
                      <c:pt idx="6663">
                        <c:v>3.3330000000000002</c:v>
                      </c:pt>
                      <c:pt idx="6664">
                        <c:v>3.3330000000000002</c:v>
                      </c:pt>
                      <c:pt idx="6665">
                        <c:v>3.3340000000000001</c:v>
                      </c:pt>
                      <c:pt idx="6666">
                        <c:v>3.3340000000000001</c:v>
                      </c:pt>
                      <c:pt idx="6667">
                        <c:v>3.335</c:v>
                      </c:pt>
                      <c:pt idx="6668">
                        <c:v>3.335</c:v>
                      </c:pt>
                      <c:pt idx="6669">
                        <c:v>3.3359999999999999</c:v>
                      </c:pt>
                      <c:pt idx="6670">
                        <c:v>3.3359999999999999</c:v>
                      </c:pt>
                      <c:pt idx="6671">
                        <c:v>3.3370000000000002</c:v>
                      </c:pt>
                      <c:pt idx="6672">
                        <c:v>3.3370000000000002</c:v>
                      </c:pt>
                      <c:pt idx="6673">
                        <c:v>3.3380000000000001</c:v>
                      </c:pt>
                      <c:pt idx="6674">
                        <c:v>3.3380000000000001</c:v>
                      </c:pt>
                      <c:pt idx="6675">
                        <c:v>3.339</c:v>
                      </c:pt>
                      <c:pt idx="6676">
                        <c:v>3.339</c:v>
                      </c:pt>
                      <c:pt idx="6677">
                        <c:v>3.34</c:v>
                      </c:pt>
                      <c:pt idx="6678">
                        <c:v>3.34</c:v>
                      </c:pt>
                      <c:pt idx="6679">
                        <c:v>3.3410000000000002</c:v>
                      </c:pt>
                      <c:pt idx="6680">
                        <c:v>3.3410000000000002</c:v>
                      </c:pt>
                      <c:pt idx="6681">
                        <c:v>3.3420000000000001</c:v>
                      </c:pt>
                      <c:pt idx="6682">
                        <c:v>3.3420000000000001</c:v>
                      </c:pt>
                      <c:pt idx="6683">
                        <c:v>3.343</c:v>
                      </c:pt>
                      <c:pt idx="6684">
                        <c:v>3.343</c:v>
                      </c:pt>
                      <c:pt idx="6685">
                        <c:v>3.3439999999999999</c:v>
                      </c:pt>
                      <c:pt idx="6686">
                        <c:v>3.3439999999999999</c:v>
                      </c:pt>
                      <c:pt idx="6687">
                        <c:v>3.3450000000000002</c:v>
                      </c:pt>
                      <c:pt idx="6688">
                        <c:v>3.3450000000000002</c:v>
                      </c:pt>
                      <c:pt idx="6689">
                        <c:v>3.3460000000000001</c:v>
                      </c:pt>
                      <c:pt idx="6690">
                        <c:v>3.3460000000000001</c:v>
                      </c:pt>
                      <c:pt idx="6691">
                        <c:v>3.347</c:v>
                      </c:pt>
                      <c:pt idx="6692">
                        <c:v>3.347</c:v>
                      </c:pt>
                      <c:pt idx="6693">
                        <c:v>3.3479999999999999</c:v>
                      </c:pt>
                      <c:pt idx="6694">
                        <c:v>3.3479999999999999</c:v>
                      </c:pt>
                      <c:pt idx="6695">
                        <c:v>3.3490000000000002</c:v>
                      </c:pt>
                      <c:pt idx="6696">
                        <c:v>3.3490000000000002</c:v>
                      </c:pt>
                      <c:pt idx="6697">
                        <c:v>3.35</c:v>
                      </c:pt>
                      <c:pt idx="6698">
                        <c:v>3.35</c:v>
                      </c:pt>
                      <c:pt idx="6699">
                        <c:v>3.351</c:v>
                      </c:pt>
                      <c:pt idx="6700">
                        <c:v>3.351</c:v>
                      </c:pt>
                      <c:pt idx="6701">
                        <c:v>3.3519999999999999</c:v>
                      </c:pt>
                      <c:pt idx="6702">
                        <c:v>3.3519999999999999</c:v>
                      </c:pt>
                      <c:pt idx="6703">
                        <c:v>3.3530000000000002</c:v>
                      </c:pt>
                      <c:pt idx="6704">
                        <c:v>3.3530000000000002</c:v>
                      </c:pt>
                      <c:pt idx="6705">
                        <c:v>3.3540000000000001</c:v>
                      </c:pt>
                      <c:pt idx="6706">
                        <c:v>3.3540000000000001</c:v>
                      </c:pt>
                      <c:pt idx="6707">
                        <c:v>3.355</c:v>
                      </c:pt>
                      <c:pt idx="6708">
                        <c:v>3.355</c:v>
                      </c:pt>
                      <c:pt idx="6709">
                        <c:v>3.3559999999999999</c:v>
                      </c:pt>
                      <c:pt idx="6710">
                        <c:v>3.3559999999999999</c:v>
                      </c:pt>
                      <c:pt idx="6711">
                        <c:v>3.3570000000000002</c:v>
                      </c:pt>
                      <c:pt idx="6712">
                        <c:v>3.3570000000000002</c:v>
                      </c:pt>
                      <c:pt idx="6713">
                        <c:v>3.3580000000000001</c:v>
                      </c:pt>
                      <c:pt idx="6714">
                        <c:v>3.3580000000000001</c:v>
                      </c:pt>
                      <c:pt idx="6715">
                        <c:v>3.359</c:v>
                      </c:pt>
                      <c:pt idx="6716">
                        <c:v>3.359</c:v>
                      </c:pt>
                      <c:pt idx="6717">
                        <c:v>3.36</c:v>
                      </c:pt>
                      <c:pt idx="6718">
                        <c:v>3.36</c:v>
                      </c:pt>
                      <c:pt idx="6719">
                        <c:v>3.3610000000000002</c:v>
                      </c:pt>
                      <c:pt idx="6720">
                        <c:v>3.3610000000000002</c:v>
                      </c:pt>
                      <c:pt idx="6721">
                        <c:v>3.3620000000000001</c:v>
                      </c:pt>
                      <c:pt idx="6722">
                        <c:v>3.3620000000000001</c:v>
                      </c:pt>
                      <c:pt idx="6723">
                        <c:v>3.363</c:v>
                      </c:pt>
                      <c:pt idx="6724">
                        <c:v>3.363</c:v>
                      </c:pt>
                      <c:pt idx="6725">
                        <c:v>3.3639999999999999</c:v>
                      </c:pt>
                      <c:pt idx="6726">
                        <c:v>3.3639999999999999</c:v>
                      </c:pt>
                      <c:pt idx="6727">
                        <c:v>3.3650000000000002</c:v>
                      </c:pt>
                      <c:pt idx="6728">
                        <c:v>3.3650000000000002</c:v>
                      </c:pt>
                      <c:pt idx="6729">
                        <c:v>3.3660000000000001</c:v>
                      </c:pt>
                      <c:pt idx="6730">
                        <c:v>3.3660000000000001</c:v>
                      </c:pt>
                      <c:pt idx="6731">
                        <c:v>3.367</c:v>
                      </c:pt>
                      <c:pt idx="6732">
                        <c:v>3.367</c:v>
                      </c:pt>
                      <c:pt idx="6733">
                        <c:v>3.3679999999999999</c:v>
                      </c:pt>
                      <c:pt idx="6734">
                        <c:v>3.3679999999999999</c:v>
                      </c:pt>
                      <c:pt idx="6735">
                        <c:v>3.3690000000000002</c:v>
                      </c:pt>
                      <c:pt idx="6736">
                        <c:v>3.3690000000000002</c:v>
                      </c:pt>
                      <c:pt idx="6737">
                        <c:v>3.37</c:v>
                      </c:pt>
                      <c:pt idx="6738">
                        <c:v>3.37</c:v>
                      </c:pt>
                      <c:pt idx="6739">
                        <c:v>3.371</c:v>
                      </c:pt>
                      <c:pt idx="6740">
                        <c:v>3.371</c:v>
                      </c:pt>
                      <c:pt idx="6741">
                        <c:v>3.3719999999999999</c:v>
                      </c:pt>
                      <c:pt idx="6742">
                        <c:v>3.3719999999999999</c:v>
                      </c:pt>
                      <c:pt idx="6743">
                        <c:v>3.3730000000000002</c:v>
                      </c:pt>
                      <c:pt idx="6744">
                        <c:v>3.3730000000000002</c:v>
                      </c:pt>
                      <c:pt idx="6745">
                        <c:v>3.3740000000000001</c:v>
                      </c:pt>
                      <c:pt idx="6746">
                        <c:v>3.3740000000000001</c:v>
                      </c:pt>
                      <c:pt idx="6747">
                        <c:v>3.375</c:v>
                      </c:pt>
                      <c:pt idx="6748">
                        <c:v>3.375</c:v>
                      </c:pt>
                      <c:pt idx="6749">
                        <c:v>3.3759999999999999</c:v>
                      </c:pt>
                      <c:pt idx="6750">
                        <c:v>3.3759999999999999</c:v>
                      </c:pt>
                      <c:pt idx="6751">
                        <c:v>3.3769999999999998</c:v>
                      </c:pt>
                      <c:pt idx="6752">
                        <c:v>3.3769999999999998</c:v>
                      </c:pt>
                      <c:pt idx="6753">
                        <c:v>3.3780000000000001</c:v>
                      </c:pt>
                      <c:pt idx="6754">
                        <c:v>3.3780000000000001</c:v>
                      </c:pt>
                      <c:pt idx="6755">
                        <c:v>3.379</c:v>
                      </c:pt>
                      <c:pt idx="6756">
                        <c:v>3.379</c:v>
                      </c:pt>
                      <c:pt idx="6757">
                        <c:v>3.38</c:v>
                      </c:pt>
                      <c:pt idx="6758">
                        <c:v>3.38</c:v>
                      </c:pt>
                      <c:pt idx="6759">
                        <c:v>3.3809999999999998</c:v>
                      </c:pt>
                      <c:pt idx="6760">
                        <c:v>3.3809999999999998</c:v>
                      </c:pt>
                      <c:pt idx="6761">
                        <c:v>3.3820000000000001</c:v>
                      </c:pt>
                      <c:pt idx="6762">
                        <c:v>3.3820000000000001</c:v>
                      </c:pt>
                      <c:pt idx="6763">
                        <c:v>3.383</c:v>
                      </c:pt>
                      <c:pt idx="6764">
                        <c:v>3.383</c:v>
                      </c:pt>
                      <c:pt idx="6765">
                        <c:v>3.3839999999999999</c:v>
                      </c:pt>
                      <c:pt idx="6766">
                        <c:v>3.3839999999999999</c:v>
                      </c:pt>
                      <c:pt idx="6767">
                        <c:v>3.3849999999999998</c:v>
                      </c:pt>
                      <c:pt idx="6768">
                        <c:v>3.3849999999999998</c:v>
                      </c:pt>
                      <c:pt idx="6769">
                        <c:v>3.3860000000000001</c:v>
                      </c:pt>
                      <c:pt idx="6770">
                        <c:v>3.3860000000000001</c:v>
                      </c:pt>
                      <c:pt idx="6771">
                        <c:v>3.387</c:v>
                      </c:pt>
                      <c:pt idx="6772">
                        <c:v>3.387</c:v>
                      </c:pt>
                      <c:pt idx="6773">
                        <c:v>3.3879999999999999</c:v>
                      </c:pt>
                      <c:pt idx="6774">
                        <c:v>3.3879999999999999</c:v>
                      </c:pt>
                      <c:pt idx="6775">
                        <c:v>3.3889999999999998</c:v>
                      </c:pt>
                      <c:pt idx="6776">
                        <c:v>3.3889999999999998</c:v>
                      </c:pt>
                      <c:pt idx="6777">
                        <c:v>3.39</c:v>
                      </c:pt>
                      <c:pt idx="6778">
                        <c:v>3.39</c:v>
                      </c:pt>
                      <c:pt idx="6779">
                        <c:v>3.391</c:v>
                      </c:pt>
                      <c:pt idx="6780">
                        <c:v>3.391</c:v>
                      </c:pt>
                      <c:pt idx="6781">
                        <c:v>3.3919999999999999</c:v>
                      </c:pt>
                      <c:pt idx="6782">
                        <c:v>3.3919999999999999</c:v>
                      </c:pt>
                      <c:pt idx="6783">
                        <c:v>3.3929999999999998</c:v>
                      </c:pt>
                      <c:pt idx="6784">
                        <c:v>3.3929999999999998</c:v>
                      </c:pt>
                      <c:pt idx="6785">
                        <c:v>3.3940000000000001</c:v>
                      </c:pt>
                      <c:pt idx="6786">
                        <c:v>3.3940000000000001</c:v>
                      </c:pt>
                      <c:pt idx="6787">
                        <c:v>3.395</c:v>
                      </c:pt>
                      <c:pt idx="6788">
                        <c:v>3.395</c:v>
                      </c:pt>
                      <c:pt idx="6789">
                        <c:v>3.3959999999999999</c:v>
                      </c:pt>
                      <c:pt idx="6790">
                        <c:v>3.3959999999999999</c:v>
                      </c:pt>
                      <c:pt idx="6791">
                        <c:v>3.3969999999999998</c:v>
                      </c:pt>
                      <c:pt idx="6792">
                        <c:v>3.3969999999999998</c:v>
                      </c:pt>
                      <c:pt idx="6793">
                        <c:v>3.3980000000000001</c:v>
                      </c:pt>
                      <c:pt idx="6794">
                        <c:v>3.3980000000000001</c:v>
                      </c:pt>
                      <c:pt idx="6795">
                        <c:v>3.399</c:v>
                      </c:pt>
                      <c:pt idx="6796">
                        <c:v>3.399</c:v>
                      </c:pt>
                      <c:pt idx="6797">
                        <c:v>3.4</c:v>
                      </c:pt>
                      <c:pt idx="6798">
                        <c:v>3.4</c:v>
                      </c:pt>
                      <c:pt idx="6799">
                        <c:v>3.4009999999999998</c:v>
                      </c:pt>
                      <c:pt idx="6800">
                        <c:v>3.4009999999999998</c:v>
                      </c:pt>
                      <c:pt idx="6801">
                        <c:v>3.4020000000000001</c:v>
                      </c:pt>
                      <c:pt idx="6802">
                        <c:v>3.4020000000000001</c:v>
                      </c:pt>
                      <c:pt idx="6803">
                        <c:v>3.403</c:v>
                      </c:pt>
                      <c:pt idx="6804">
                        <c:v>3.403</c:v>
                      </c:pt>
                      <c:pt idx="6805">
                        <c:v>3.4039999999999999</c:v>
                      </c:pt>
                      <c:pt idx="6806">
                        <c:v>3.4039999999999999</c:v>
                      </c:pt>
                      <c:pt idx="6807">
                        <c:v>3.4049999999999998</c:v>
                      </c:pt>
                      <c:pt idx="6808">
                        <c:v>3.4049999999999998</c:v>
                      </c:pt>
                      <c:pt idx="6809">
                        <c:v>3.4060000000000001</c:v>
                      </c:pt>
                      <c:pt idx="6810">
                        <c:v>3.4060000000000001</c:v>
                      </c:pt>
                      <c:pt idx="6811">
                        <c:v>3.407</c:v>
                      </c:pt>
                      <c:pt idx="6812">
                        <c:v>3.407</c:v>
                      </c:pt>
                      <c:pt idx="6813">
                        <c:v>3.4079999999999999</c:v>
                      </c:pt>
                      <c:pt idx="6814">
                        <c:v>3.4079999999999999</c:v>
                      </c:pt>
                      <c:pt idx="6815">
                        <c:v>3.4089999999999998</c:v>
                      </c:pt>
                      <c:pt idx="6816">
                        <c:v>3.4089999999999998</c:v>
                      </c:pt>
                      <c:pt idx="6817">
                        <c:v>3.41</c:v>
                      </c:pt>
                      <c:pt idx="6818">
                        <c:v>3.41</c:v>
                      </c:pt>
                      <c:pt idx="6819">
                        <c:v>3.411</c:v>
                      </c:pt>
                      <c:pt idx="6820">
                        <c:v>3.411</c:v>
                      </c:pt>
                      <c:pt idx="6821">
                        <c:v>3.4119999999999999</c:v>
                      </c:pt>
                      <c:pt idx="6822">
                        <c:v>3.4119999999999999</c:v>
                      </c:pt>
                      <c:pt idx="6823">
                        <c:v>3.4129999999999998</c:v>
                      </c:pt>
                      <c:pt idx="6824">
                        <c:v>3.4129999999999998</c:v>
                      </c:pt>
                      <c:pt idx="6825">
                        <c:v>3.4140000000000001</c:v>
                      </c:pt>
                      <c:pt idx="6826">
                        <c:v>3.4140000000000001</c:v>
                      </c:pt>
                      <c:pt idx="6827">
                        <c:v>3.415</c:v>
                      </c:pt>
                      <c:pt idx="6828">
                        <c:v>3.415</c:v>
                      </c:pt>
                      <c:pt idx="6829">
                        <c:v>3.4159999999999999</c:v>
                      </c:pt>
                      <c:pt idx="6830">
                        <c:v>3.4159999999999999</c:v>
                      </c:pt>
                      <c:pt idx="6831">
                        <c:v>3.4169999999999998</c:v>
                      </c:pt>
                      <c:pt idx="6832">
                        <c:v>3.4169999999999998</c:v>
                      </c:pt>
                      <c:pt idx="6833">
                        <c:v>3.4180000000000001</c:v>
                      </c:pt>
                      <c:pt idx="6834">
                        <c:v>3.4180000000000001</c:v>
                      </c:pt>
                      <c:pt idx="6835">
                        <c:v>3.419</c:v>
                      </c:pt>
                      <c:pt idx="6836">
                        <c:v>3.419</c:v>
                      </c:pt>
                      <c:pt idx="6837">
                        <c:v>3.42</c:v>
                      </c:pt>
                      <c:pt idx="6838">
                        <c:v>3.42</c:v>
                      </c:pt>
                      <c:pt idx="6839">
                        <c:v>3.4209999999999998</c:v>
                      </c:pt>
                      <c:pt idx="6840">
                        <c:v>3.4209999999999998</c:v>
                      </c:pt>
                      <c:pt idx="6841">
                        <c:v>3.4220000000000002</c:v>
                      </c:pt>
                      <c:pt idx="6842">
                        <c:v>3.4220000000000002</c:v>
                      </c:pt>
                      <c:pt idx="6843">
                        <c:v>3.423</c:v>
                      </c:pt>
                      <c:pt idx="6844">
                        <c:v>3.423</c:v>
                      </c:pt>
                      <c:pt idx="6845">
                        <c:v>3.4239999999999999</c:v>
                      </c:pt>
                      <c:pt idx="6846">
                        <c:v>3.4239999999999999</c:v>
                      </c:pt>
                      <c:pt idx="6847">
                        <c:v>3.4249999999999998</c:v>
                      </c:pt>
                      <c:pt idx="6848">
                        <c:v>3.4249999999999998</c:v>
                      </c:pt>
                      <c:pt idx="6849">
                        <c:v>3.4260000000000002</c:v>
                      </c:pt>
                      <c:pt idx="6850">
                        <c:v>3.4260000000000002</c:v>
                      </c:pt>
                      <c:pt idx="6851">
                        <c:v>3.427</c:v>
                      </c:pt>
                      <c:pt idx="6852">
                        <c:v>3.427</c:v>
                      </c:pt>
                      <c:pt idx="6853">
                        <c:v>3.4279999999999999</c:v>
                      </c:pt>
                      <c:pt idx="6854">
                        <c:v>3.4279999999999999</c:v>
                      </c:pt>
                      <c:pt idx="6855">
                        <c:v>3.4289999999999998</c:v>
                      </c:pt>
                      <c:pt idx="6856">
                        <c:v>3.4289999999999998</c:v>
                      </c:pt>
                      <c:pt idx="6857">
                        <c:v>3.43</c:v>
                      </c:pt>
                      <c:pt idx="6858">
                        <c:v>3.43</c:v>
                      </c:pt>
                      <c:pt idx="6859">
                        <c:v>3.431</c:v>
                      </c:pt>
                      <c:pt idx="6860">
                        <c:v>3.431</c:v>
                      </c:pt>
                      <c:pt idx="6861">
                        <c:v>3.4319999999999999</c:v>
                      </c:pt>
                      <c:pt idx="6862">
                        <c:v>3.4319999999999999</c:v>
                      </c:pt>
                      <c:pt idx="6863">
                        <c:v>3.4329999999999998</c:v>
                      </c:pt>
                      <c:pt idx="6864">
                        <c:v>3.4329999999999998</c:v>
                      </c:pt>
                      <c:pt idx="6865">
                        <c:v>3.4340000000000002</c:v>
                      </c:pt>
                      <c:pt idx="6866">
                        <c:v>3.4340000000000002</c:v>
                      </c:pt>
                      <c:pt idx="6867">
                        <c:v>3.4350000000000001</c:v>
                      </c:pt>
                      <c:pt idx="6868">
                        <c:v>3.4350000000000001</c:v>
                      </c:pt>
                      <c:pt idx="6869">
                        <c:v>3.4359999999999999</c:v>
                      </c:pt>
                      <c:pt idx="6870">
                        <c:v>3.4359999999999999</c:v>
                      </c:pt>
                      <c:pt idx="6871">
                        <c:v>3.4369999999999998</c:v>
                      </c:pt>
                      <c:pt idx="6872">
                        <c:v>3.4369999999999998</c:v>
                      </c:pt>
                      <c:pt idx="6873">
                        <c:v>3.4380000000000002</c:v>
                      </c:pt>
                      <c:pt idx="6874">
                        <c:v>3.4380000000000002</c:v>
                      </c:pt>
                      <c:pt idx="6875">
                        <c:v>3.4390000000000001</c:v>
                      </c:pt>
                      <c:pt idx="6876">
                        <c:v>3.4390000000000001</c:v>
                      </c:pt>
                      <c:pt idx="6877">
                        <c:v>3.44</c:v>
                      </c:pt>
                      <c:pt idx="6878">
                        <c:v>3.44</c:v>
                      </c:pt>
                      <c:pt idx="6879">
                        <c:v>3.4409999999999998</c:v>
                      </c:pt>
                      <c:pt idx="6880">
                        <c:v>3.4409999999999998</c:v>
                      </c:pt>
                      <c:pt idx="6881">
                        <c:v>3.4420000000000002</c:v>
                      </c:pt>
                      <c:pt idx="6882">
                        <c:v>3.4420000000000002</c:v>
                      </c:pt>
                      <c:pt idx="6883">
                        <c:v>3.4430000000000001</c:v>
                      </c:pt>
                      <c:pt idx="6884">
                        <c:v>3.4430000000000001</c:v>
                      </c:pt>
                      <c:pt idx="6885">
                        <c:v>3.444</c:v>
                      </c:pt>
                      <c:pt idx="6886">
                        <c:v>3.444</c:v>
                      </c:pt>
                      <c:pt idx="6887">
                        <c:v>3.4449999999999998</c:v>
                      </c:pt>
                      <c:pt idx="6888">
                        <c:v>3.4449999999999998</c:v>
                      </c:pt>
                      <c:pt idx="6889">
                        <c:v>3.4460000000000002</c:v>
                      </c:pt>
                      <c:pt idx="6890">
                        <c:v>3.4460000000000002</c:v>
                      </c:pt>
                      <c:pt idx="6891">
                        <c:v>3.4470000000000001</c:v>
                      </c:pt>
                      <c:pt idx="6892">
                        <c:v>3.4470000000000001</c:v>
                      </c:pt>
                      <c:pt idx="6893">
                        <c:v>3.448</c:v>
                      </c:pt>
                      <c:pt idx="6894">
                        <c:v>3.448</c:v>
                      </c:pt>
                      <c:pt idx="6895">
                        <c:v>3.4489999999999998</c:v>
                      </c:pt>
                      <c:pt idx="6896">
                        <c:v>3.4489999999999998</c:v>
                      </c:pt>
                      <c:pt idx="6897">
                        <c:v>3.45</c:v>
                      </c:pt>
                      <c:pt idx="6898">
                        <c:v>3.45</c:v>
                      </c:pt>
                      <c:pt idx="6899">
                        <c:v>3.4510000000000001</c:v>
                      </c:pt>
                      <c:pt idx="6900">
                        <c:v>3.4510000000000001</c:v>
                      </c:pt>
                      <c:pt idx="6901">
                        <c:v>3.452</c:v>
                      </c:pt>
                      <c:pt idx="6902">
                        <c:v>3.452</c:v>
                      </c:pt>
                      <c:pt idx="6903">
                        <c:v>3.4529999999999998</c:v>
                      </c:pt>
                      <c:pt idx="6904">
                        <c:v>3.4529999999999998</c:v>
                      </c:pt>
                      <c:pt idx="6905">
                        <c:v>3.4540000000000002</c:v>
                      </c:pt>
                      <c:pt idx="6906">
                        <c:v>3.4540000000000002</c:v>
                      </c:pt>
                      <c:pt idx="6907">
                        <c:v>3.4550000000000001</c:v>
                      </c:pt>
                      <c:pt idx="6908">
                        <c:v>3.4550000000000001</c:v>
                      </c:pt>
                      <c:pt idx="6909">
                        <c:v>3.456</c:v>
                      </c:pt>
                      <c:pt idx="6910">
                        <c:v>3.456</c:v>
                      </c:pt>
                      <c:pt idx="6911">
                        <c:v>3.4569999999999999</c:v>
                      </c:pt>
                      <c:pt idx="6912">
                        <c:v>3.4569999999999999</c:v>
                      </c:pt>
                      <c:pt idx="6913">
                        <c:v>3.4580000000000002</c:v>
                      </c:pt>
                      <c:pt idx="6914">
                        <c:v>3.4580000000000002</c:v>
                      </c:pt>
                      <c:pt idx="6915">
                        <c:v>3.4590000000000001</c:v>
                      </c:pt>
                      <c:pt idx="6916">
                        <c:v>3.4590000000000001</c:v>
                      </c:pt>
                      <c:pt idx="6917">
                        <c:v>3.46</c:v>
                      </c:pt>
                      <c:pt idx="6918">
                        <c:v>3.46</c:v>
                      </c:pt>
                      <c:pt idx="6919">
                        <c:v>3.4609999999999999</c:v>
                      </c:pt>
                      <c:pt idx="6920">
                        <c:v>3.4609999999999999</c:v>
                      </c:pt>
                      <c:pt idx="6921">
                        <c:v>3.4620000000000002</c:v>
                      </c:pt>
                      <c:pt idx="6922">
                        <c:v>3.4620000000000002</c:v>
                      </c:pt>
                      <c:pt idx="6923">
                        <c:v>3.4630000000000001</c:v>
                      </c:pt>
                      <c:pt idx="6924">
                        <c:v>3.4630000000000001</c:v>
                      </c:pt>
                      <c:pt idx="6925">
                        <c:v>3.464</c:v>
                      </c:pt>
                      <c:pt idx="6926">
                        <c:v>3.464</c:v>
                      </c:pt>
                      <c:pt idx="6927">
                        <c:v>3.4649999999999999</c:v>
                      </c:pt>
                      <c:pt idx="6928">
                        <c:v>3.4649999999999999</c:v>
                      </c:pt>
                      <c:pt idx="6929">
                        <c:v>3.4660000000000002</c:v>
                      </c:pt>
                      <c:pt idx="6930">
                        <c:v>3.4660000000000002</c:v>
                      </c:pt>
                      <c:pt idx="6931">
                        <c:v>3.4670000000000001</c:v>
                      </c:pt>
                      <c:pt idx="6932">
                        <c:v>3.4670000000000001</c:v>
                      </c:pt>
                      <c:pt idx="6933">
                        <c:v>3.468</c:v>
                      </c:pt>
                      <c:pt idx="6934">
                        <c:v>3.468</c:v>
                      </c:pt>
                      <c:pt idx="6935">
                        <c:v>3.4689999999999999</c:v>
                      </c:pt>
                      <c:pt idx="6936">
                        <c:v>3.4689999999999999</c:v>
                      </c:pt>
                      <c:pt idx="6937">
                        <c:v>3.47</c:v>
                      </c:pt>
                      <c:pt idx="6938">
                        <c:v>3.47</c:v>
                      </c:pt>
                      <c:pt idx="6939">
                        <c:v>3.4710000000000001</c:v>
                      </c:pt>
                      <c:pt idx="6940">
                        <c:v>3.4710000000000001</c:v>
                      </c:pt>
                      <c:pt idx="6941">
                        <c:v>3.472</c:v>
                      </c:pt>
                      <c:pt idx="6942">
                        <c:v>3.472</c:v>
                      </c:pt>
                      <c:pt idx="6943">
                        <c:v>3.4729999999999999</c:v>
                      </c:pt>
                      <c:pt idx="6944">
                        <c:v>3.4729999999999999</c:v>
                      </c:pt>
                      <c:pt idx="6945">
                        <c:v>3.4740000000000002</c:v>
                      </c:pt>
                      <c:pt idx="6946">
                        <c:v>3.4740000000000002</c:v>
                      </c:pt>
                      <c:pt idx="6947">
                        <c:v>3.4750000000000001</c:v>
                      </c:pt>
                      <c:pt idx="6948">
                        <c:v>3.4750000000000001</c:v>
                      </c:pt>
                      <c:pt idx="6949">
                        <c:v>3.476</c:v>
                      </c:pt>
                      <c:pt idx="6950">
                        <c:v>3.476</c:v>
                      </c:pt>
                      <c:pt idx="6951">
                        <c:v>3.4769999999999999</c:v>
                      </c:pt>
                      <c:pt idx="6952">
                        <c:v>3.4769999999999999</c:v>
                      </c:pt>
                      <c:pt idx="6953">
                        <c:v>3.4780000000000002</c:v>
                      </c:pt>
                      <c:pt idx="6954">
                        <c:v>3.4780000000000002</c:v>
                      </c:pt>
                      <c:pt idx="6955">
                        <c:v>3.4790000000000001</c:v>
                      </c:pt>
                      <c:pt idx="6956">
                        <c:v>3.4790000000000001</c:v>
                      </c:pt>
                      <c:pt idx="6957">
                        <c:v>3.48</c:v>
                      </c:pt>
                      <c:pt idx="6958">
                        <c:v>3.48</c:v>
                      </c:pt>
                      <c:pt idx="6959">
                        <c:v>3.4809999999999999</c:v>
                      </c:pt>
                      <c:pt idx="6960">
                        <c:v>3.4809999999999999</c:v>
                      </c:pt>
                      <c:pt idx="6961">
                        <c:v>3.4820000000000002</c:v>
                      </c:pt>
                      <c:pt idx="6962">
                        <c:v>3.4820000000000002</c:v>
                      </c:pt>
                      <c:pt idx="6963">
                        <c:v>3.4830000000000001</c:v>
                      </c:pt>
                      <c:pt idx="6964">
                        <c:v>3.4830000000000001</c:v>
                      </c:pt>
                      <c:pt idx="6965">
                        <c:v>3.484</c:v>
                      </c:pt>
                      <c:pt idx="6966">
                        <c:v>3.484</c:v>
                      </c:pt>
                      <c:pt idx="6967">
                        <c:v>3.4849999999999999</c:v>
                      </c:pt>
                      <c:pt idx="6968">
                        <c:v>3.4849999999999999</c:v>
                      </c:pt>
                      <c:pt idx="6969">
                        <c:v>3.4860000000000002</c:v>
                      </c:pt>
                      <c:pt idx="6970">
                        <c:v>3.4860000000000002</c:v>
                      </c:pt>
                      <c:pt idx="6971">
                        <c:v>3.4870000000000001</c:v>
                      </c:pt>
                      <c:pt idx="6972">
                        <c:v>3.4870000000000001</c:v>
                      </c:pt>
                      <c:pt idx="6973">
                        <c:v>3.488</c:v>
                      </c:pt>
                      <c:pt idx="6974">
                        <c:v>3.488</c:v>
                      </c:pt>
                      <c:pt idx="6975">
                        <c:v>3.4889999999999999</c:v>
                      </c:pt>
                      <c:pt idx="6976">
                        <c:v>3.4889999999999999</c:v>
                      </c:pt>
                      <c:pt idx="6977">
                        <c:v>3.49</c:v>
                      </c:pt>
                      <c:pt idx="6978">
                        <c:v>3.49</c:v>
                      </c:pt>
                      <c:pt idx="6979">
                        <c:v>3.4910000000000001</c:v>
                      </c:pt>
                      <c:pt idx="6980">
                        <c:v>3.4910000000000001</c:v>
                      </c:pt>
                      <c:pt idx="6981">
                        <c:v>3.492</c:v>
                      </c:pt>
                      <c:pt idx="6982">
                        <c:v>3.492</c:v>
                      </c:pt>
                      <c:pt idx="6983">
                        <c:v>3.4929999999999999</c:v>
                      </c:pt>
                      <c:pt idx="6984">
                        <c:v>3.4929999999999999</c:v>
                      </c:pt>
                      <c:pt idx="6985">
                        <c:v>3.4940000000000002</c:v>
                      </c:pt>
                      <c:pt idx="6986">
                        <c:v>3.4940000000000002</c:v>
                      </c:pt>
                      <c:pt idx="6987">
                        <c:v>3.4950000000000001</c:v>
                      </c:pt>
                      <c:pt idx="6988">
                        <c:v>3.4950000000000001</c:v>
                      </c:pt>
                      <c:pt idx="6989">
                        <c:v>3.496</c:v>
                      </c:pt>
                      <c:pt idx="6990">
                        <c:v>3.496</c:v>
                      </c:pt>
                      <c:pt idx="6991">
                        <c:v>3.4969999999999999</c:v>
                      </c:pt>
                      <c:pt idx="6992">
                        <c:v>3.4969999999999999</c:v>
                      </c:pt>
                      <c:pt idx="6993">
                        <c:v>3.4980000000000002</c:v>
                      </c:pt>
                      <c:pt idx="6994">
                        <c:v>3.4980000000000002</c:v>
                      </c:pt>
                      <c:pt idx="6995">
                        <c:v>3.4990000000000001</c:v>
                      </c:pt>
                      <c:pt idx="6996">
                        <c:v>3.4990000000000001</c:v>
                      </c:pt>
                      <c:pt idx="6997">
                        <c:v>3.5</c:v>
                      </c:pt>
                      <c:pt idx="6998">
                        <c:v>3.5</c:v>
                      </c:pt>
                      <c:pt idx="6999">
                        <c:v>3.5009999999999999</c:v>
                      </c:pt>
                      <c:pt idx="7000">
                        <c:v>3.5009999999999999</c:v>
                      </c:pt>
                      <c:pt idx="7001">
                        <c:v>3.5019999999999998</c:v>
                      </c:pt>
                      <c:pt idx="7002">
                        <c:v>3.5019999999999998</c:v>
                      </c:pt>
                      <c:pt idx="7003">
                        <c:v>3.5030000000000001</c:v>
                      </c:pt>
                      <c:pt idx="7004">
                        <c:v>3.5030000000000001</c:v>
                      </c:pt>
                      <c:pt idx="7005">
                        <c:v>3.504</c:v>
                      </c:pt>
                      <c:pt idx="7006">
                        <c:v>3.504</c:v>
                      </c:pt>
                      <c:pt idx="7007">
                        <c:v>3.5049999999999999</c:v>
                      </c:pt>
                      <c:pt idx="7008">
                        <c:v>3.5049999999999999</c:v>
                      </c:pt>
                      <c:pt idx="7009">
                        <c:v>3.5059999999999998</c:v>
                      </c:pt>
                      <c:pt idx="7010">
                        <c:v>3.5059999999999998</c:v>
                      </c:pt>
                      <c:pt idx="7011">
                        <c:v>3.5070000000000001</c:v>
                      </c:pt>
                      <c:pt idx="7012">
                        <c:v>3.5070000000000001</c:v>
                      </c:pt>
                      <c:pt idx="7013">
                        <c:v>3.508</c:v>
                      </c:pt>
                      <c:pt idx="7014">
                        <c:v>3.508</c:v>
                      </c:pt>
                      <c:pt idx="7015">
                        <c:v>3.5089999999999999</c:v>
                      </c:pt>
                      <c:pt idx="7016">
                        <c:v>3.5089999999999999</c:v>
                      </c:pt>
                      <c:pt idx="7017">
                        <c:v>3.51</c:v>
                      </c:pt>
                      <c:pt idx="7018">
                        <c:v>3.51</c:v>
                      </c:pt>
                      <c:pt idx="7019">
                        <c:v>3.5110000000000001</c:v>
                      </c:pt>
                      <c:pt idx="7020">
                        <c:v>3.5110000000000001</c:v>
                      </c:pt>
                      <c:pt idx="7021">
                        <c:v>3.512</c:v>
                      </c:pt>
                      <c:pt idx="7022">
                        <c:v>3.512</c:v>
                      </c:pt>
                      <c:pt idx="7023">
                        <c:v>3.5129999999999999</c:v>
                      </c:pt>
                      <c:pt idx="7024">
                        <c:v>3.5129999999999999</c:v>
                      </c:pt>
                      <c:pt idx="7025">
                        <c:v>3.5139999999999998</c:v>
                      </c:pt>
                      <c:pt idx="7026">
                        <c:v>3.5139999999999998</c:v>
                      </c:pt>
                      <c:pt idx="7027">
                        <c:v>3.5150000000000001</c:v>
                      </c:pt>
                      <c:pt idx="7028">
                        <c:v>3.5150000000000001</c:v>
                      </c:pt>
                      <c:pt idx="7029">
                        <c:v>3.516</c:v>
                      </c:pt>
                      <c:pt idx="7030">
                        <c:v>3.516</c:v>
                      </c:pt>
                      <c:pt idx="7031">
                        <c:v>3.5169999999999999</c:v>
                      </c:pt>
                      <c:pt idx="7032">
                        <c:v>3.5169999999999999</c:v>
                      </c:pt>
                      <c:pt idx="7033">
                        <c:v>3.5179999999999998</c:v>
                      </c:pt>
                      <c:pt idx="7034">
                        <c:v>3.5179999999999998</c:v>
                      </c:pt>
                      <c:pt idx="7035">
                        <c:v>3.5190000000000001</c:v>
                      </c:pt>
                      <c:pt idx="7036">
                        <c:v>3.5190000000000001</c:v>
                      </c:pt>
                      <c:pt idx="7037">
                        <c:v>3.52</c:v>
                      </c:pt>
                      <c:pt idx="7038">
                        <c:v>3.52</c:v>
                      </c:pt>
                      <c:pt idx="7039">
                        <c:v>3.5209999999999999</c:v>
                      </c:pt>
                      <c:pt idx="7040">
                        <c:v>3.5209999999999999</c:v>
                      </c:pt>
                      <c:pt idx="7041">
                        <c:v>3.5219999999999998</c:v>
                      </c:pt>
                      <c:pt idx="7042">
                        <c:v>3.5219999999999998</c:v>
                      </c:pt>
                      <c:pt idx="7043">
                        <c:v>3.5230000000000001</c:v>
                      </c:pt>
                      <c:pt idx="7044">
                        <c:v>3.5230000000000001</c:v>
                      </c:pt>
                      <c:pt idx="7045">
                        <c:v>3.524</c:v>
                      </c:pt>
                      <c:pt idx="7046">
                        <c:v>3.524</c:v>
                      </c:pt>
                      <c:pt idx="7047">
                        <c:v>3.5249999999999999</c:v>
                      </c:pt>
                      <c:pt idx="7048">
                        <c:v>3.5249999999999999</c:v>
                      </c:pt>
                      <c:pt idx="7049">
                        <c:v>3.5259999999999998</c:v>
                      </c:pt>
                      <c:pt idx="7050">
                        <c:v>3.5259999999999998</c:v>
                      </c:pt>
                      <c:pt idx="7051">
                        <c:v>3.5270000000000001</c:v>
                      </c:pt>
                      <c:pt idx="7052">
                        <c:v>3.5270000000000001</c:v>
                      </c:pt>
                      <c:pt idx="7053">
                        <c:v>3.528</c:v>
                      </c:pt>
                      <c:pt idx="7054">
                        <c:v>3.528</c:v>
                      </c:pt>
                      <c:pt idx="7055">
                        <c:v>3.5289999999999999</c:v>
                      </c:pt>
                      <c:pt idx="7056">
                        <c:v>3.5289999999999999</c:v>
                      </c:pt>
                      <c:pt idx="7057">
                        <c:v>3.53</c:v>
                      </c:pt>
                      <c:pt idx="7058">
                        <c:v>3.53</c:v>
                      </c:pt>
                      <c:pt idx="7059">
                        <c:v>3.5310000000000001</c:v>
                      </c:pt>
                      <c:pt idx="7060">
                        <c:v>3.5310000000000001</c:v>
                      </c:pt>
                      <c:pt idx="7061">
                        <c:v>3.532</c:v>
                      </c:pt>
                      <c:pt idx="7062">
                        <c:v>3.532</c:v>
                      </c:pt>
                      <c:pt idx="7063">
                        <c:v>3.5329999999999999</c:v>
                      </c:pt>
                      <c:pt idx="7064">
                        <c:v>3.5329999999999999</c:v>
                      </c:pt>
                      <c:pt idx="7065">
                        <c:v>3.5339999999999998</c:v>
                      </c:pt>
                      <c:pt idx="7066">
                        <c:v>3.5339999999999998</c:v>
                      </c:pt>
                      <c:pt idx="7067">
                        <c:v>3.5350000000000001</c:v>
                      </c:pt>
                      <c:pt idx="7068">
                        <c:v>3.5350000000000001</c:v>
                      </c:pt>
                      <c:pt idx="7069">
                        <c:v>3.536</c:v>
                      </c:pt>
                      <c:pt idx="7070">
                        <c:v>3.536</c:v>
                      </c:pt>
                      <c:pt idx="7071">
                        <c:v>3.5369999999999999</c:v>
                      </c:pt>
                      <c:pt idx="7072">
                        <c:v>3.5369999999999999</c:v>
                      </c:pt>
                      <c:pt idx="7073">
                        <c:v>3.5379999999999998</c:v>
                      </c:pt>
                      <c:pt idx="7074">
                        <c:v>3.5379999999999998</c:v>
                      </c:pt>
                      <c:pt idx="7075">
                        <c:v>3.5390000000000001</c:v>
                      </c:pt>
                      <c:pt idx="7076">
                        <c:v>3.5390000000000001</c:v>
                      </c:pt>
                      <c:pt idx="7077">
                        <c:v>3.54</c:v>
                      </c:pt>
                      <c:pt idx="7078">
                        <c:v>3.54</c:v>
                      </c:pt>
                      <c:pt idx="7079">
                        <c:v>3.5409999999999999</c:v>
                      </c:pt>
                      <c:pt idx="7080">
                        <c:v>3.5409999999999999</c:v>
                      </c:pt>
                      <c:pt idx="7081">
                        <c:v>3.5419999999999998</c:v>
                      </c:pt>
                      <c:pt idx="7082">
                        <c:v>3.5419999999999998</c:v>
                      </c:pt>
                      <c:pt idx="7083">
                        <c:v>3.5430000000000001</c:v>
                      </c:pt>
                      <c:pt idx="7084">
                        <c:v>3.5430000000000001</c:v>
                      </c:pt>
                      <c:pt idx="7085">
                        <c:v>3.544</c:v>
                      </c:pt>
                      <c:pt idx="7086">
                        <c:v>3.544</c:v>
                      </c:pt>
                      <c:pt idx="7087">
                        <c:v>3.5449999999999999</c:v>
                      </c:pt>
                      <c:pt idx="7088">
                        <c:v>3.5449999999999999</c:v>
                      </c:pt>
                      <c:pt idx="7089">
                        <c:v>3.5459999999999998</c:v>
                      </c:pt>
                      <c:pt idx="7090">
                        <c:v>3.5459999999999998</c:v>
                      </c:pt>
                      <c:pt idx="7091">
                        <c:v>3.5470000000000002</c:v>
                      </c:pt>
                      <c:pt idx="7092">
                        <c:v>3.5470000000000002</c:v>
                      </c:pt>
                      <c:pt idx="7093">
                        <c:v>3.548</c:v>
                      </c:pt>
                      <c:pt idx="7094">
                        <c:v>3.548</c:v>
                      </c:pt>
                      <c:pt idx="7095">
                        <c:v>3.5489999999999999</c:v>
                      </c:pt>
                      <c:pt idx="7096">
                        <c:v>3.5489999999999999</c:v>
                      </c:pt>
                      <c:pt idx="7097">
                        <c:v>3.55</c:v>
                      </c:pt>
                      <c:pt idx="7098">
                        <c:v>3.55</c:v>
                      </c:pt>
                      <c:pt idx="7099">
                        <c:v>3.5510000000000002</c:v>
                      </c:pt>
                      <c:pt idx="7100">
                        <c:v>3.5510000000000002</c:v>
                      </c:pt>
                      <c:pt idx="7101">
                        <c:v>3.552</c:v>
                      </c:pt>
                      <c:pt idx="7102">
                        <c:v>3.552</c:v>
                      </c:pt>
                      <c:pt idx="7103">
                        <c:v>3.5529999999999999</c:v>
                      </c:pt>
                      <c:pt idx="7104">
                        <c:v>3.5529999999999999</c:v>
                      </c:pt>
                      <c:pt idx="7105">
                        <c:v>3.5539999999999998</c:v>
                      </c:pt>
                      <c:pt idx="7106">
                        <c:v>3.5539999999999998</c:v>
                      </c:pt>
                      <c:pt idx="7107">
                        <c:v>3.5550000000000002</c:v>
                      </c:pt>
                      <c:pt idx="7108">
                        <c:v>3.5550000000000002</c:v>
                      </c:pt>
                      <c:pt idx="7109">
                        <c:v>3.556</c:v>
                      </c:pt>
                      <c:pt idx="7110">
                        <c:v>3.556</c:v>
                      </c:pt>
                      <c:pt idx="7111">
                        <c:v>3.5569999999999999</c:v>
                      </c:pt>
                      <c:pt idx="7112">
                        <c:v>3.5569999999999999</c:v>
                      </c:pt>
                      <c:pt idx="7113">
                        <c:v>3.5579999999999998</c:v>
                      </c:pt>
                      <c:pt idx="7114">
                        <c:v>3.5579999999999998</c:v>
                      </c:pt>
                      <c:pt idx="7115">
                        <c:v>3.5590000000000002</c:v>
                      </c:pt>
                      <c:pt idx="7116">
                        <c:v>3.5590000000000002</c:v>
                      </c:pt>
                      <c:pt idx="7117">
                        <c:v>3.56</c:v>
                      </c:pt>
                      <c:pt idx="7118">
                        <c:v>3.56</c:v>
                      </c:pt>
                      <c:pt idx="7119">
                        <c:v>3.5609999999999999</c:v>
                      </c:pt>
                      <c:pt idx="7120">
                        <c:v>3.5609999999999999</c:v>
                      </c:pt>
                      <c:pt idx="7121">
                        <c:v>3.5619999999999998</c:v>
                      </c:pt>
                      <c:pt idx="7122">
                        <c:v>3.5619999999999998</c:v>
                      </c:pt>
                      <c:pt idx="7123">
                        <c:v>3.5630000000000002</c:v>
                      </c:pt>
                      <c:pt idx="7124">
                        <c:v>3.5630000000000002</c:v>
                      </c:pt>
                      <c:pt idx="7125">
                        <c:v>3.5640000000000001</c:v>
                      </c:pt>
                      <c:pt idx="7126">
                        <c:v>3.5640000000000001</c:v>
                      </c:pt>
                      <c:pt idx="7127">
                        <c:v>3.5649999999999999</c:v>
                      </c:pt>
                      <c:pt idx="7128">
                        <c:v>3.5649999999999999</c:v>
                      </c:pt>
                      <c:pt idx="7129">
                        <c:v>3.5659999999999998</c:v>
                      </c:pt>
                      <c:pt idx="7130">
                        <c:v>3.5659999999999998</c:v>
                      </c:pt>
                      <c:pt idx="7131">
                        <c:v>3.5670000000000002</c:v>
                      </c:pt>
                      <c:pt idx="7132">
                        <c:v>3.5670000000000002</c:v>
                      </c:pt>
                      <c:pt idx="7133">
                        <c:v>3.5680000000000001</c:v>
                      </c:pt>
                      <c:pt idx="7134">
                        <c:v>3.5680000000000001</c:v>
                      </c:pt>
                      <c:pt idx="7135">
                        <c:v>3.569</c:v>
                      </c:pt>
                      <c:pt idx="7136">
                        <c:v>3.569</c:v>
                      </c:pt>
                      <c:pt idx="7137">
                        <c:v>3.57</c:v>
                      </c:pt>
                      <c:pt idx="7138">
                        <c:v>3.57</c:v>
                      </c:pt>
                      <c:pt idx="7139">
                        <c:v>3.5710000000000002</c:v>
                      </c:pt>
                      <c:pt idx="7140">
                        <c:v>3.5710000000000002</c:v>
                      </c:pt>
                      <c:pt idx="7141">
                        <c:v>3.5720000000000001</c:v>
                      </c:pt>
                      <c:pt idx="7142">
                        <c:v>3.5720000000000001</c:v>
                      </c:pt>
                      <c:pt idx="7143">
                        <c:v>3.573</c:v>
                      </c:pt>
                      <c:pt idx="7144">
                        <c:v>3.573</c:v>
                      </c:pt>
                      <c:pt idx="7145">
                        <c:v>3.5739999999999998</c:v>
                      </c:pt>
                      <c:pt idx="7146">
                        <c:v>3.5739999999999998</c:v>
                      </c:pt>
                      <c:pt idx="7147">
                        <c:v>3.5750000000000002</c:v>
                      </c:pt>
                      <c:pt idx="7148">
                        <c:v>3.5750000000000002</c:v>
                      </c:pt>
                      <c:pt idx="7149">
                        <c:v>3.5760000000000001</c:v>
                      </c:pt>
                      <c:pt idx="7150">
                        <c:v>3.5760000000000001</c:v>
                      </c:pt>
                      <c:pt idx="7151">
                        <c:v>3.577</c:v>
                      </c:pt>
                      <c:pt idx="7152">
                        <c:v>3.577</c:v>
                      </c:pt>
                      <c:pt idx="7153">
                        <c:v>3.5779999999999998</c:v>
                      </c:pt>
                      <c:pt idx="7154">
                        <c:v>3.5779999999999998</c:v>
                      </c:pt>
                      <c:pt idx="7155">
                        <c:v>3.5790000000000002</c:v>
                      </c:pt>
                      <c:pt idx="7156">
                        <c:v>3.5790000000000002</c:v>
                      </c:pt>
                      <c:pt idx="7157">
                        <c:v>3.58</c:v>
                      </c:pt>
                      <c:pt idx="7158">
                        <c:v>3.58</c:v>
                      </c:pt>
                      <c:pt idx="7159">
                        <c:v>3.581</c:v>
                      </c:pt>
                      <c:pt idx="7160">
                        <c:v>3.581</c:v>
                      </c:pt>
                      <c:pt idx="7161">
                        <c:v>3.5819999999999999</c:v>
                      </c:pt>
                      <c:pt idx="7162">
                        <c:v>3.5819999999999999</c:v>
                      </c:pt>
                      <c:pt idx="7163">
                        <c:v>3.5830000000000002</c:v>
                      </c:pt>
                      <c:pt idx="7164">
                        <c:v>3.5830000000000002</c:v>
                      </c:pt>
                      <c:pt idx="7165">
                        <c:v>3.5840000000000001</c:v>
                      </c:pt>
                      <c:pt idx="7166">
                        <c:v>3.5840000000000001</c:v>
                      </c:pt>
                      <c:pt idx="7167">
                        <c:v>3.585</c:v>
                      </c:pt>
                      <c:pt idx="7168">
                        <c:v>3.585</c:v>
                      </c:pt>
                      <c:pt idx="7169">
                        <c:v>3.5859999999999999</c:v>
                      </c:pt>
                      <c:pt idx="7170">
                        <c:v>3.5859999999999999</c:v>
                      </c:pt>
                      <c:pt idx="7171">
                        <c:v>3.5870000000000002</c:v>
                      </c:pt>
                      <c:pt idx="7172">
                        <c:v>3.5870000000000002</c:v>
                      </c:pt>
                      <c:pt idx="7173">
                        <c:v>3.5880000000000001</c:v>
                      </c:pt>
                      <c:pt idx="7174">
                        <c:v>3.5880000000000001</c:v>
                      </c:pt>
                      <c:pt idx="7175">
                        <c:v>3.589</c:v>
                      </c:pt>
                      <c:pt idx="7176">
                        <c:v>3.589</c:v>
                      </c:pt>
                      <c:pt idx="7177">
                        <c:v>3.59</c:v>
                      </c:pt>
                      <c:pt idx="7178">
                        <c:v>3.59</c:v>
                      </c:pt>
                      <c:pt idx="7179">
                        <c:v>3.5910000000000002</c:v>
                      </c:pt>
                      <c:pt idx="7180">
                        <c:v>3.5910000000000002</c:v>
                      </c:pt>
                      <c:pt idx="7181">
                        <c:v>3.5920000000000001</c:v>
                      </c:pt>
                      <c:pt idx="7182">
                        <c:v>3.5920000000000001</c:v>
                      </c:pt>
                      <c:pt idx="7183">
                        <c:v>3.593</c:v>
                      </c:pt>
                      <c:pt idx="7184">
                        <c:v>3.593</c:v>
                      </c:pt>
                      <c:pt idx="7185">
                        <c:v>3.5939999999999999</c:v>
                      </c:pt>
                      <c:pt idx="7186">
                        <c:v>3.5939999999999999</c:v>
                      </c:pt>
                      <c:pt idx="7187">
                        <c:v>3.5950000000000002</c:v>
                      </c:pt>
                      <c:pt idx="7188">
                        <c:v>3.5950000000000002</c:v>
                      </c:pt>
                      <c:pt idx="7189">
                        <c:v>3.5960000000000001</c:v>
                      </c:pt>
                      <c:pt idx="7190">
                        <c:v>3.5960000000000001</c:v>
                      </c:pt>
                      <c:pt idx="7191">
                        <c:v>3.597</c:v>
                      </c:pt>
                      <c:pt idx="7192">
                        <c:v>3.597</c:v>
                      </c:pt>
                      <c:pt idx="7193">
                        <c:v>3.5979999999999999</c:v>
                      </c:pt>
                      <c:pt idx="7194">
                        <c:v>3.5979999999999999</c:v>
                      </c:pt>
                      <c:pt idx="7195">
                        <c:v>3.5990000000000002</c:v>
                      </c:pt>
                      <c:pt idx="7196">
                        <c:v>3.5990000000000002</c:v>
                      </c:pt>
                      <c:pt idx="7197">
                        <c:v>3.6</c:v>
                      </c:pt>
                      <c:pt idx="7198">
                        <c:v>3.6</c:v>
                      </c:pt>
                      <c:pt idx="7199">
                        <c:v>3.601</c:v>
                      </c:pt>
                      <c:pt idx="7200">
                        <c:v>3.601</c:v>
                      </c:pt>
                      <c:pt idx="7201">
                        <c:v>3.6019999999999999</c:v>
                      </c:pt>
                      <c:pt idx="7202">
                        <c:v>3.6019999999999999</c:v>
                      </c:pt>
                      <c:pt idx="7203">
                        <c:v>3.6030000000000002</c:v>
                      </c:pt>
                      <c:pt idx="7204">
                        <c:v>3.6030000000000002</c:v>
                      </c:pt>
                      <c:pt idx="7205">
                        <c:v>3.6040000000000001</c:v>
                      </c:pt>
                      <c:pt idx="7206">
                        <c:v>3.6040000000000001</c:v>
                      </c:pt>
                      <c:pt idx="7207">
                        <c:v>3.605</c:v>
                      </c:pt>
                      <c:pt idx="7208">
                        <c:v>3.605</c:v>
                      </c:pt>
                      <c:pt idx="7209">
                        <c:v>3.6059999999999999</c:v>
                      </c:pt>
                      <c:pt idx="7210">
                        <c:v>3.6059999999999999</c:v>
                      </c:pt>
                      <c:pt idx="7211">
                        <c:v>3.6070000000000002</c:v>
                      </c:pt>
                      <c:pt idx="7212">
                        <c:v>3.6070000000000002</c:v>
                      </c:pt>
                      <c:pt idx="7213">
                        <c:v>3.6080000000000001</c:v>
                      </c:pt>
                      <c:pt idx="7214">
                        <c:v>3.6080000000000001</c:v>
                      </c:pt>
                      <c:pt idx="7215">
                        <c:v>3.609</c:v>
                      </c:pt>
                      <c:pt idx="7216">
                        <c:v>3.609</c:v>
                      </c:pt>
                      <c:pt idx="7217">
                        <c:v>3.61</c:v>
                      </c:pt>
                      <c:pt idx="7218">
                        <c:v>3.61</c:v>
                      </c:pt>
                      <c:pt idx="7219">
                        <c:v>3.6110000000000002</c:v>
                      </c:pt>
                      <c:pt idx="7220">
                        <c:v>3.6110000000000002</c:v>
                      </c:pt>
                      <c:pt idx="7221">
                        <c:v>3.6120000000000001</c:v>
                      </c:pt>
                      <c:pt idx="7222">
                        <c:v>3.6120000000000001</c:v>
                      </c:pt>
                      <c:pt idx="7223">
                        <c:v>3.613</c:v>
                      </c:pt>
                      <c:pt idx="7224">
                        <c:v>3.613</c:v>
                      </c:pt>
                      <c:pt idx="7225">
                        <c:v>3.6139999999999999</c:v>
                      </c:pt>
                      <c:pt idx="7226">
                        <c:v>3.6139999999999999</c:v>
                      </c:pt>
                      <c:pt idx="7227">
                        <c:v>3.6150000000000002</c:v>
                      </c:pt>
                      <c:pt idx="7228">
                        <c:v>3.6150000000000002</c:v>
                      </c:pt>
                      <c:pt idx="7229">
                        <c:v>3.6160000000000001</c:v>
                      </c:pt>
                      <c:pt idx="7230">
                        <c:v>3.6160000000000001</c:v>
                      </c:pt>
                      <c:pt idx="7231">
                        <c:v>3.617</c:v>
                      </c:pt>
                      <c:pt idx="7232">
                        <c:v>3.617</c:v>
                      </c:pt>
                      <c:pt idx="7233">
                        <c:v>3.6179999999999999</c:v>
                      </c:pt>
                      <c:pt idx="7234">
                        <c:v>3.6179999999999999</c:v>
                      </c:pt>
                      <c:pt idx="7235">
                        <c:v>3.6190000000000002</c:v>
                      </c:pt>
                      <c:pt idx="7236">
                        <c:v>3.6190000000000002</c:v>
                      </c:pt>
                      <c:pt idx="7237">
                        <c:v>3.62</c:v>
                      </c:pt>
                      <c:pt idx="7238">
                        <c:v>3.62</c:v>
                      </c:pt>
                      <c:pt idx="7239">
                        <c:v>3.621</c:v>
                      </c:pt>
                      <c:pt idx="7240">
                        <c:v>3.621</c:v>
                      </c:pt>
                      <c:pt idx="7241">
                        <c:v>3.6219999999999999</c:v>
                      </c:pt>
                      <c:pt idx="7242">
                        <c:v>3.6219999999999999</c:v>
                      </c:pt>
                      <c:pt idx="7243">
                        <c:v>3.6230000000000002</c:v>
                      </c:pt>
                      <c:pt idx="7244">
                        <c:v>3.6230000000000002</c:v>
                      </c:pt>
                      <c:pt idx="7245">
                        <c:v>3.6240000000000001</c:v>
                      </c:pt>
                      <c:pt idx="7246">
                        <c:v>3.6240000000000001</c:v>
                      </c:pt>
                      <c:pt idx="7247">
                        <c:v>3.625</c:v>
                      </c:pt>
                      <c:pt idx="7248">
                        <c:v>3.625</c:v>
                      </c:pt>
                      <c:pt idx="7249">
                        <c:v>3.6259999999999999</c:v>
                      </c:pt>
                      <c:pt idx="7250">
                        <c:v>3.6259999999999999</c:v>
                      </c:pt>
                      <c:pt idx="7251">
                        <c:v>3.6269999999999998</c:v>
                      </c:pt>
                      <c:pt idx="7252">
                        <c:v>3.6269999999999998</c:v>
                      </c:pt>
                      <c:pt idx="7253">
                        <c:v>3.6280000000000001</c:v>
                      </c:pt>
                      <c:pt idx="7254">
                        <c:v>3.6280000000000001</c:v>
                      </c:pt>
                      <c:pt idx="7255">
                        <c:v>3.629</c:v>
                      </c:pt>
                      <c:pt idx="7256">
                        <c:v>3.629</c:v>
                      </c:pt>
                      <c:pt idx="7257">
                        <c:v>3.63</c:v>
                      </c:pt>
                      <c:pt idx="7258">
                        <c:v>3.63</c:v>
                      </c:pt>
                      <c:pt idx="7259">
                        <c:v>3.6309999999999998</c:v>
                      </c:pt>
                      <c:pt idx="7260">
                        <c:v>3.6309999999999998</c:v>
                      </c:pt>
                      <c:pt idx="7261">
                        <c:v>3.6320000000000001</c:v>
                      </c:pt>
                      <c:pt idx="7262">
                        <c:v>3.6320000000000001</c:v>
                      </c:pt>
                      <c:pt idx="7263">
                        <c:v>3.633</c:v>
                      </c:pt>
                      <c:pt idx="7264">
                        <c:v>3.633</c:v>
                      </c:pt>
                      <c:pt idx="7265">
                        <c:v>3.6339999999999999</c:v>
                      </c:pt>
                      <c:pt idx="7266">
                        <c:v>3.6339999999999999</c:v>
                      </c:pt>
                      <c:pt idx="7267">
                        <c:v>3.6349999999999998</c:v>
                      </c:pt>
                      <c:pt idx="7268">
                        <c:v>3.6349999999999998</c:v>
                      </c:pt>
                      <c:pt idx="7269">
                        <c:v>3.6360000000000001</c:v>
                      </c:pt>
                      <c:pt idx="7270">
                        <c:v>3.6360000000000001</c:v>
                      </c:pt>
                      <c:pt idx="7271">
                        <c:v>3.637</c:v>
                      </c:pt>
                      <c:pt idx="7272">
                        <c:v>3.637</c:v>
                      </c:pt>
                      <c:pt idx="7273">
                        <c:v>3.6379999999999999</c:v>
                      </c:pt>
                      <c:pt idx="7274">
                        <c:v>3.6379999999999999</c:v>
                      </c:pt>
                      <c:pt idx="7275">
                        <c:v>3.6389999999999998</c:v>
                      </c:pt>
                      <c:pt idx="7276">
                        <c:v>3.6389999999999998</c:v>
                      </c:pt>
                      <c:pt idx="7277">
                        <c:v>3.64</c:v>
                      </c:pt>
                      <c:pt idx="7278">
                        <c:v>3.64</c:v>
                      </c:pt>
                      <c:pt idx="7279">
                        <c:v>3.641</c:v>
                      </c:pt>
                      <c:pt idx="7280">
                        <c:v>3.641</c:v>
                      </c:pt>
                      <c:pt idx="7281">
                        <c:v>3.6419999999999999</c:v>
                      </c:pt>
                      <c:pt idx="7282">
                        <c:v>3.6419999999999999</c:v>
                      </c:pt>
                      <c:pt idx="7283">
                        <c:v>3.6429999999999998</c:v>
                      </c:pt>
                      <c:pt idx="7284">
                        <c:v>3.6429999999999998</c:v>
                      </c:pt>
                      <c:pt idx="7285">
                        <c:v>3.6440000000000001</c:v>
                      </c:pt>
                      <c:pt idx="7286">
                        <c:v>3.6440000000000001</c:v>
                      </c:pt>
                      <c:pt idx="7287">
                        <c:v>3.645</c:v>
                      </c:pt>
                      <c:pt idx="7288">
                        <c:v>3.645</c:v>
                      </c:pt>
                      <c:pt idx="7289">
                        <c:v>3.6459999999999999</c:v>
                      </c:pt>
                      <c:pt idx="7290">
                        <c:v>3.6459999999999999</c:v>
                      </c:pt>
                      <c:pt idx="7291">
                        <c:v>3.6469999999999998</c:v>
                      </c:pt>
                      <c:pt idx="7292">
                        <c:v>3.6469999999999998</c:v>
                      </c:pt>
                      <c:pt idx="7293">
                        <c:v>3.6480000000000001</c:v>
                      </c:pt>
                      <c:pt idx="7294">
                        <c:v>3.6480000000000001</c:v>
                      </c:pt>
                      <c:pt idx="7295">
                        <c:v>3.649</c:v>
                      </c:pt>
                      <c:pt idx="7296">
                        <c:v>3.649</c:v>
                      </c:pt>
                      <c:pt idx="7297">
                        <c:v>3.65</c:v>
                      </c:pt>
                      <c:pt idx="7298">
                        <c:v>3.65</c:v>
                      </c:pt>
                      <c:pt idx="7299">
                        <c:v>3.6509999999999998</c:v>
                      </c:pt>
                      <c:pt idx="7300">
                        <c:v>3.6509999999999998</c:v>
                      </c:pt>
                      <c:pt idx="7301">
                        <c:v>3.6520000000000001</c:v>
                      </c:pt>
                      <c:pt idx="7302">
                        <c:v>3.6520000000000001</c:v>
                      </c:pt>
                      <c:pt idx="7303">
                        <c:v>3.653</c:v>
                      </c:pt>
                      <c:pt idx="7304">
                        <c:v>3.653</c:v>
                      </c:pt>
                      <c:pt idx="7305">
                        <c:v>3.6539999999999999</c:v>
                      </c:pt>
                      <c:pt idx="7306">
                        <c:v>3.6539999999999999</c:v>
                      </c:pt>
                      <c:pt idx="7307">
                        <c:v>3.6549999999999998</c:v>
                      </c:pt>
                      <c:pt idx="7308">
                        <c:v>3.6549999999999998</c:v>
                      </c:pt>
                      <c:pt idx="7309">
                        <c:v>3.6560000000000001</c:v>
                      </c:pt>
                      <c:pt idx="7310">
                        <c:v>3.6560000000000001</c:v>
                      </c:pt>
                      <c:pt idx="7311">
                        <c:v>3.657</c:v>
                      </c:pt>
                      <c:pt idx="7312">
                        <c:v>3.657</c:v>
                      </c:pt>
                      <c:pt idx="7313">
                        <c:v>3.6579999999999999</c:v>
                      </c:pt>
                      <c:pt idx="7314">
                        <c:v>3.6579999999999999</c:v>
                      </c:pt>
                      <c:pt idx="7315">
                        <c:v>3.6589999999999998</c:v>
                      </c:pt>
                      <c:pt idx="7316">
                        <c:v>3.6589999999999998</c:v>
                      </c:pt>
                      <c:pt idx="7317">
                        <c:v>3.66</c:v>
                      </c:pt>
                      <c:pt idx="7318">
                        <c:v>3.66</c:v>
                      </c:pt>
                      <c:pt idx="7319">
                        <c:v>3.661</c:v>
                      </c:pt>
                      <c:pt idx="7320">
                        <c:v>3.661</c:v>
                      </c:pt>
                      <c:pt idx="7321">
                        <c:v>3.6619999999999999</c:v>
                      </c:pt>
                      <c:pt idx="7322">
                        <c:v>3.6619999999999999</c:v>
                      </c:pt>
                      <c:pt idx="7323">
                        <c:v>3.6629999999999998</c:v>
                      </c:pt>
                      <c:pt idx="7324">
                        <c:v>3.6629999999999998</c:v>
                      </c:pt>
                      <c:pt idx="7325">
                        <c:v>3.6640000000000001</c:v>
                      </c:pt>
                      <c:pt idx="7326">
                        <c:v>3.6640000000000001</c:v>
                      </c:pt>
                      <c:pt idx="7327">
                        <c:v>3.665</c:v>
                      </c:pt>
                      <c:pt idx="7328">
                        <c:v>3.665</c:v>
                      </c:pt>
                      <c:pt idx="7329">
                        <c:v>3.6659999999999999</c:v>
                      </c:pt>
                      <c:pt idx="7330">
                        <c:v>3.6659999999999999</c:v>
                      </c:pt>
                      <c:pt idx="7331">
                        <c:v>3.6669999999999998</c:v>
                      </c:pt>
                      <c:pt idx="7332">
                        <c:v>3.6669999999999998</c:v>
                      </c:pt>
                      <c:pt idx="7333">
                        <c:v>3.6680000000000001</c:v>
                      </c:pt>
                      <c:pt idx="7334">
                        <c:v>3.6680000000000001</c:v>
                      </c:pt>
                      <c:pt idx="7335">
                        <c:v>3.669</c:v>
                      </c:pt>
                      <c:pt idx="7336">
                        <c:v>3.669</c:v>
                      </c:pt>
                      <c:pt idx="7337">
                        <c:v>3.67</c:v>
                      </c:pt>
                      <c:pt idx="7338">
                        <c:v>3.67</c:v>
                      </c:pt>
                      <c:pt idx="7339">
                        <c:v>3.6709999999999998</c:v>
                      </c:pt>
                      <c:pt idx="7340">
                        <c:v>3.6709999999999998</c:v>
                      </c:pt>
                      <c:pt idx="7341">
                        <c:v>3.6720000000000002</c:v>
                      </c:pt>
                      <c:pt idx="7342">
                        <c:v>3.6720000000000002</c:v>
                      </c:pt>
                      <c:pt idx="7343">
                        <c:v>3.673</c:v>
                      </c:pt>
                      <c:pt idx="7344">
                        <c:v>3.673</c:v>
                      </c:pt>
                      <c:pt idx="7345">
                        <c:v>3.6739999999999999</c:v>
                      </c:pt>
                      <c:pt idx="7346">
                        <c:v>3.6739999999999999</c:v>
                      </c:pt>
                      <c:pt idx="7347">
                        <c:v>3.6749999999999998</c:v>
                      </c:pt>
                      <c:pt idx="7348">
                        <c:v>3.6749999999999998</c:v>
                      </c:pt>
                      <c:pt idx="7349">
                        <c:v>3.6760000000000002</c:v>
                      </c:pt>
                      <c:pt idx="7350">
                        <c:v>3.6760000000000002</c:v>
                      </c:pt>
                      <c:pt idx="7351">
                        <c:v>3.677</c:v>
                      </c:pt>
                      <c:pt idx="7352">
                        <c:v>3.677</c:v>
                      </c:pt>
                      <c:pt idx="7353">
                        <c:v>3.6779999999999999</c:v>
                      </c:pt>
                      <c:pt idx="7354">
                        <c:v>3.6779999999999999</c:v>
                      </c:pt>
                      <c:pt idx="7355">
                        <c:v>3.6789999999999998</c:v>
                      </c:pt>
                      <c:pt idx="7356">
                        <c:v>3.6789999999999998</c:v>
                      </c:pt>
                      <c:pt idx="7357">
                        <c:v>3.68</c:v>
                      </c:pt>
                      <c:pt idx="7358">
                        <c:v>3.68</c:v>
                      </c:pt>
                      <c:pt idx="7359">
                        <c:v>3.681</c:v>
                      </c:pt>
                      <c:pt idx="7360">
                        <c:v>3.681</c:v>
                      </c:pt>
                      <c:pt idx="7361">
                        <c:v>3.6819999999999999</c:v>
                      </c:pt>
                      <c:pt idx="7362">
                        <c:v>3.6819999999999999</c:v>
                      </c:pt>
                      <c:pt idx="7363">
                        <c:v>3.6829999999999998</c:v>
                      </c:pt>
                      <c:pt idx="7364">
                        <c:v>3.6829999999999998</c:v>
                      </c:pt>
                      <c:pt idx="7365">
                        <c:v>3.6840000000000002</c:v>
                      </c:pt>
                      <c:pt idx="7366">
                        <c:v>3.6840000000000002</c:v>
                      </c:pt>
                      <c:pt idx="7367">
                        <c:v>3.6850000000000001</c:v>
                      </c:pt>
                      <c:pt idx="7368">
                        <c:v>3.6850000000000001</c:v>
                      </c:pt>
                      <c:pt idx="7369">
                        <c:v>3.6859999999999999</c:v>
                      </c:pt>
                      <c:pt idx="7370">
                        <c:v>3.6859999999999999</c:v>
                      </c:pt>
                      <c:pt idx="7371">
                        <c:v>3.6869999999999998</c:v>
                      </c:pt>
                      <c:pt idx="7372">
                        <c:v>3.6869999999999998</c:v>
                      </c:pt>
                      <c:pt idx="7373">
                        <c:v>3.6880000000000002</c:v>
                      </c:pt>
                      <c:pt idx="7374">
                        <c:v>3.6880000000000002</c:v>
                      </c:pt>
                      <c:pt idx="7375">
                        <c:v>3.6890000000000001</c:v>
                      </c:pt>
                      <c:pt idx="7376">
                        <c:v>3.6890000000000001</c:v>
                      </c:pt>
                      <c:pt idx="7377">
                        <c:v>3.69</c:v>
                      </c:pt>
                      <c:pt idx="7378">
                        <c:v>3.69</c:v>
                      </c:pt>
                      <c:pt idx="7379">
                        <c:v>3.6909999999999998</c:v>
                      </c:pt>
                      <c:pt idx="7380">
                        <c:v>3.6909999999999998</c:v>
                      </c:pt>
                      <c:pt idx="7381">
                        <c:v>3.6920000000000002</c:v>
                      </c:pt>
                      <c:pt idx="7382">
                        <c:v>3.6920000000000002</c:v>
                      </c:pt>
                      <c:pt idx="7383">
                        <c:v>3.6930000000000001</c:v>
                      </c:pt>
                      <c:pt idx="7384">
                        <c:v>3.6930000000000001</c:v>
                      </c:pt>
                      <c:pt idx="7385">
                        <c:v>3.694</c:v>
                      </c:pt>
                      <c:pt idx="7386">
                        <c:v>3.694</c:v>
                      </c:pt>
                      <c:pt idx="7387">
                        <c:v>3.6949999999999998</c:v>
                      </c:pt>
                      <c:pt idx="7388">
                        <c:v>3.6949999999999998</c:v>
                      </c:pt>
                      <c:pt idx="7389">
                        <c:v>3.6960000000000002</c:v>
                      </c:pt>
                      <c:pt idx="7390">
                        <c:v>3.6960000000000002</c:v>
                      </c:pt>
                      <c:pt idx="7391">
                        <c:v>3.6970000000000001</c:v>
                      </c:pt>
                      <c:pt idx="7392">
                        <c:v>3.6970000000000001</c:v>
                      </c:pt>
                      <c:pt idx="7393">
                        <c:v>3.698</c:v>
                      </c:pt>
                      <c:pt idx="7394">
                        <c:v>3.698</c:v>
                      </c:pt>
                      <c:pt idx="7395">
                        <c:v>3.6989999999999998</c:v>
                      </c:pt>
                      <c:pt idx="7396">
                        <c:v>3.6989999999999998</c:v>
                      </c:pt>
                      <c:pt idx="7397">
                        <c:v>3.7</c:v>
                      </c:pt>
                      <c:pt idx="7398">
                        <c:v>3.7</c:v>
                      </c:pt>
                      <c:pt idx="7399">
                        <c:v>3.7010000000000001</c:v>
                      </c:pt>
                      <c:pt idx="7400">
                        <c:v>3.7010000000000001</c:v>
                      </c:pt>
                      <c:pt idx="7401">
                        <c:v>3.702</c:v>
                      </c:pt>
                      <c:pt idx="7402">
                        <c:v>3.702</c:v>
                      </c:pt>
                      <c:pt idx="7403">
                        <c:v>3.7029999999999998</c:v>
                      </c:pt>
                      <c:pt idx="7404">
                        <c:v>3.7029999999999998</c:v>
                      </c:pt>
                      <c:pt idx="7405">
                        <c:v>3.7040000000000002</c:v>
                      </c:pt>
                      <c:pt idx="7406">
                        <c:v>3.7040000000000002</c:v>
                      </c:pt>
                      <c:pt idx="7407">
                        <c:v>3.7050000000000001</c:v>
                      </c:pt>
                      <c:pt idx="7408">
                        <c:v>3.7050000000000001</c:v>
                      </c:pt>
                      <c:pt idx="7409">
                        <c:v>3.706</c:v>
                      </c:pt>
                      <c:pt idx="7410">
                        <c:v>3.706</c:v>
                      </c:pt>
                      <c:pt idx="7411">
                        <c:v>3.7069999999999999</c:v>
                      </c:pt>
                      <c:pt idx="7412">
                        <c:v>3.7069999999999999</c:v>
                      </c:pt>
                      <c:pt idx="7413">
                        <c:v>3.7080000000000002</c:v>
                      </c:pt>
                      <c:pt idx="7414">
                        <c:v>3.7080000000000002</c:v>
                      </c:pt>
                      <c:pt idx="7415">
                        <c:v>3.7090000000000001</c:v>
                      </c:pt>
                      <c:pt idx="7416">
                        <c:v>3.7090000000000001</c:v>
                      </c:pt>
                      <c:pt idx="7417">
                        <c:v>3.71</c:v>
                      </c:pt>
                      <c:pt idx="7418">
                        <c:v>3.71</c:v>
                      </c:pt>
                      <c:pt idx="7419">
                        <c:v>3.7109999999999999</c:v>
                      </c:pt>
                      <c:pt idx="7420">
                        <c:v>3.7109999999999999</c:v>
                      </c:pt>
                      <c:pt idx="7421">
                        <c:v>3.7120000000000002</c:v>
                      </c:pt>
                      <c:pt idx="7422">
                        <c:v>3.7120000000000002</c:v>
                      </c:pt>
                      <c:pt idx="7423">
                        <c:v>3.7130000000000001</c:v>
                      </c:pt>
                      <c:pt idx="7424">
                        <c:v>3.7130000000000001</c:v>
                      </c:pt>
                      <c:pt idx="7425">
                        <c:v>3.714</c:v>
                      </c:pt>
                      <c:pt idx="7426">
                        <c:v>3.714</c:v>
                      </c:pt>
                      <c:pt idx="7427">
                        <c:v>3.7149999999999999</c:v>
                      </c:pt>
                      <c:pt idx="7428">
                        <c:v>3.7149999999999999</c:v>
                      </c:pt>
                      <c:pt idx="7429">
                        <c:v>3.7160000000000002</c:v>
                      </c:pt>
                      <c:pt idx="7430">
                        <c:v>3.7160000000000002</c:v>
                      </c:pt>
                      <c:pt idx="7431">
                        <c:v>3.7170000000000001</c:v>
                      </c:pt>
                      <c:pt idx="7432">
                        <c:v>3.7170000000000001</c:v>
                      </c:pt>
                      <c:pt idx="7433">
                        <c:v>3.718</c:v>
                      </c:pt>
                      <c:pt idx="7434">
                        <c:v>3.718</c:v>
                      </c:pt>
                      <c:pt idx="7435">
                        <c:v>3.7189999999999999</c:v>
                      </c:pt>
                      <c:pt idx="7436">
                        <c:v>3.7189999999999999</c:v>
                      </c:pt>
                      <c:pt idx="7437">
                        <c:v>3.72</c:v>
                      </c:pt>
                      <c:pt idx="7438">
                        <c:v>3.72</c:v>
                      </c:pt>
                      <c:pt idx="7439">
                        <c:v>3.7210000000000001</c:v>
                      </c:pt>
                      <c:pt idx="7440">
                        <c:v>3.7210000000000001</c:v>
                      </c:pt>
                      <c:pt idx="7441">
                        <c:v>3.722</c:v>
                      </c:pt>
                      <c:pt idx="7442">
                        <c:v>3.722</c:v>
                      </c:pt>
                      <c:pt idx="7443">
                        <c:v>3.7229999999999999</c:v>
                      </c:pt>
                      <c:pt idx="7444">
                        <c:v>3.7229999999999999</c:v>
                      </c:pt>
                      <c:pt idx="7445">
                        <c:v>3.7240000000000002</c:v>
                      </c:pt>
                      <c:pt idx="7446">
                        <c:v>3.7240000000000002</c:v>
                      </c:pt>
                      <c:pt idx="7447">
                        <c:v>3.7250000000000001</c:v>
                      </c:pt>
                      <c:pt idx="7448">
                        <c:v>3.7250000000000001</c:v>
                      </c:pt>
                      <c:pt idx="7449">
                        <c:v>3.726</c:v>
                      </c:pt>
                      <c:pt idx="7450">
                        <c:v>3.726</c:v>
                      </c:pt>
                      <c:pt idx="7451">
                        <c:v>3.7269999999999999</c:v>
                      </c:pt>
                      <c:pt idx="7452">
                        <c:v>3.7269999999999999</c:v>
                      </c:pt>
                      <c:pt idx="7453">
                        <c:v>3.7280000000000002</c:v>
                      </c:pt>
                      <c:pt idx="7454">
                        <c:v>3.7280000000000002</c:v>
                      </c:pt>
                      <c:pt idx="7455">
                        <c:v>3.7290000000000001</c:v>
                      </c:pt>
                      <c:pt idx="7456">
                        <c:v>3.7290000000000001</c:v>
                      </c:pt>
                      <c:pt idx="7457">
                        <c:v>3.73</c:v>
                      </c:pt>
                      <c:pt idx="7458">
                        <c:v>3.73</c:v>
                      </c:pt>
                      <c:pt idx="7459">
                        <c:v>3.7309999999999999</c:v>
                      </c:pt>
                      <c:pt idx="7460">
                        <c:v>3.7309999999999999</c:v>
                      </c:pt>
                      <c:pt idx="7461">
                        <c:v>3.7320000000000002</c:v>
                      </c:pt>
                      <c:pt idx="7462">
                        <c:v>3.7320000000000002</c:v>
                      </c:pt>
                      <c:pt idx="7463">
                        <c:v>3.7330000000000001</c:v>
                      </c:pt>
                      <c:pt idx="7464">
                        <c:v>3.7330000000000001</c:v>
                      </c:pt>
                      <c:pt idx="7465">
                        <c:v>3.734</c:v>
                      </c:pt>
                      <c:pt idx="7466">
                        <c:v>3.734</c:v>
                      </c:pt>
                      <c:pt idx="7467">
                        <c:v>3.7349999999999999</c:v>
                      </c:pt>
                      <c:pt idx="7468">
                        <c:v>3.7349999999999999</c:v>
                      </c:pt>
                      <c:pt idx="7469">
                        <c:v>3.7360000000000002</c:v>
                      </c:pt>
                      <c:pt idx="7470">
                        <c:v>3.7360000000000002</c:v>
                      </c:pt>
                      <c:pt idx="7471">
                        <c:v>3.7370000000000001</c:v>
                      </c:pt>
                      <c:pt idx="7472">
                        <c:v>3.7370000000000001</c:v>
                      </c:pt>
                      <c:pt idx="7473">
                        <c:v>3.738</c:v>
                      </c:pt>
                      <c:pt idx="7474">
                        <c:v>3.738</c:v>
                      </c:pt>
                      <c:pt idx="7475">
                        <c:v>3.7389999999999999</c:v>
                      </c:pt>
                      <c:pt idx="7476">
                        <c:v>3.7389999999999999</c:v>
                      </c:pt>
                      <c:pt idx="7477">
                        <c:v>3.74</c:v>
                      </c:pt>
                      <c:pt idx="7478">
                        <c:v>3.74</c:v>
                      </c:pt>
                      <c:pt idx="7479">
                        <c:v>3.7410000000000001</c:v>
                      </c:pt>
                      <c:pt idx="7480">
                        <c:v>3.7410000000000001</c:v>
                      </c:pt>
                      <c:pt idx="7481">
                        <c:v>3.742</c:v>
                      </c:pt>
                      <c:pt idx="7482">
                        <c:v>3.742</c:v>
                      </c:pt>
                      <c:pt idx="7483">
                        <c:v>3.7429999999999999</c:v>
                      </c:pt>
                      <c:pt idx="7484">
                        <c:v>3.7429999999999999</c:v>
                      </c:pt>
                      <c:pt idx="7485">
                        <c:v>3.7440000000000002</c:v>
                      </c:pt>
                      <c:pt idx="7486">
                        <c:v>3.7440000000000002</c:v>
                      </c:pt>
                      <c:pt idx="7487">
                        <c:v>3.7450000000000001</c:v>
                      </c:pt>
                      <c:pt idx="7488">
                        <c:v>3.7450000000000001</c:v>
                      </c:pt>
                      <c:pt idx="7489">
                        <c:v>3.746</c:v>
                      </c:pt>
                      <c:pt idx="7490">
                        <c:v>3.746</c:v>
                      </c:pt>
                      <c:pt idx="7491">
                        <c:v>3.7469999999999999</c:v>
                      </c:pt>
                      <c:pt idx="7492">
                        <c:v>3.7469999999999999</c:v>
                      </c:pt>
                      <c:pt idx="7493">
                        <c:v>3.7480000000000002</c:v>
                      </c:pt>
                      <c:pt idx="7494">
                        <c:v>3.7480000000000002</c:v>
                      </c:pt>
                      <c:pt idx="7495">
                        <c:v>3.7490000000000001</c:v>
                      </c:pt>
                      <c:pt idx="7496">
                        <c:v>3.7490000000000001</c:v>
                      </c:pt>
                      <c:pt idx="7497">
                        <c:v>3.75</c:v>
                      </c:pt>
                      <c:pt idx="7498">
                        <c:v>3.75</c:v>
                      </c:pt>
                      <c:pt idx="7499">
                        <c:v>3.7509999999999999</c:v>
                      </c:pt>
                      <c:pt idx="7500">
                        <c:v>3.7509999999999999</c:v>
                      </c:pt>
                      <c:pt idx="7501">
                        <c:v>3.7519999999999998</c:v>
                      </c:pt>
                      <c:pt idx="7502">
                        <c:v>3.7519999999999998</c:v>
                      </c:pt>
                      <c:pt idx="7503">
                        <c:v>3.7530000000000001</c:v>
                      </c:pt>
                      <c:pt idx="7504">
                        <c:v>3.7530000000000001</c:v>
                      </c:pt>
                      <c:pt idx="7505">
                        <c:v>3.754</c:v>
                      </c:pt>
                      <c:pt idx="7506">
                        <c:v>3.754</c:v>
                      </c:pt>
                      <c:pt idx="7507">
                        <c:v>3.7549999999999999</c:v>
                      </c:pt>
                      <c:pt idx="7508">
                        <c:v>3.7549999999999999</c:v>
                      </c:pt>
                      <c:pt idx="7509">
                        <c:v>3.7559999999999998</c:v>
                      </c:pt>
                      <c:pt idx="7510">
                        <c:v>3.7559999999999998</c:v>
                      </c:pt>
                      <c:pt idx="7511">
                        <c:v>3.7570000000000001</c:v>
                      </c:pt>
                      <c:pt idx="7512">
                        <c:v>3.7570000000000001</c:v>
                      </c:pt>
                      <c:pt idx="7513">
                        <c:v>3.758</c:v>
                      </c:pt>
                      <c:pt idx="7514">
                        <c:v>3.758</c:v>
                      </c:pt>
                      <c:pt idx="7515">
                        <c:v>3.7589999999999999</c:v>
                      </c:pt>
                      <c:pt idx="7516">
                        <c:v>3.7589999999999999</c:v>
                      </c:pt>
                      <c:pt idx="7517">
                        <c:v>3.76</c:v>
                      </c:pt>
                      <c:pt idx="7518">
                        <c:v>3.76</c:v>
                      </c:pt>
                      <c:pt idx="7519">
                        <c:v>3.7610000000000001</c:v>
                      </c:pt>
                      <c:pt idx="7520">
                        <c:v>3.7610000000000001</c:v>
                      </c:pt>
                      <c:pt idx="7521">
                        <c:v>3.762</c:v>
                      </c:pt>
                      <c:pt idx="7522">
                        <c:v>3.762</c:v>
                      </c:pt>
                      <c:pt idx="7523">
                        <c:v>3.7629999999999999</c:v>
                      </c:pt>
                      <c:pt idx="7524">
                        <c:v>3.7629999999999999</c:v>
                      </c:pt>
                      <c:pt idx="7525">
                        <c:v>3.7639999999999998</c:v>
                      </c:pt>
                      <c:pt idx="7526">
                        <c:v>3.7639999999999998</c:v>
                      </c:pt>
                      <c:pt idx="7527">
                        <c:v>3.7650000000000001</c:v>
                      </c:pt>
                      <c:pt idx="7528">
                        <c:v>3.7650000000000001</c:v>
                      </c:pt>
                      <c:pt idx="7529">
                        <c:v>3.766</c:v>
                      </c:pt>
                      <c:pt idx="7530">
                        <c:v>3.766</c:v>
                      </c:pt>
                      <c:pt idx="7531">
                        <c:v>3.7669999999999999</c:v>
                      </c:pt>
                      <c:pt idx="7532">
                        <c:v>3.7669999999999999</c:v>
                      </c:pt>
                      <c:pt idx="7533">
                        <c:v>3.7679999999999998</c:v>
                      </c:pt>
                      <c:pt idx="7534">
                        <c:v>3.7679999999999998</c:v>
                      </c:pt>
                      <c:pt idx="7535">
                        <c:v>3.7690000000000001</c:v>
                      </c:pt>
                      <c:pt idx="7536">
                        <c:v>3.7690000000000001</c:v>
                      </c:pt>
                      <c:pt idx="7537">
                        <c:v>3.77</c:v>
                      </c:pt>
                      <c:pt idx="7538">
                        <c:v>3.77</c:v>
                      </c:pt>
                      <c:pt idx="7539">
                        <c:v>3.7709999999999999</c:v>
                      </c:pt>
                      <c:pt idx="7540">
                        <c:v>3.7709999999999999</c:v>
                      </c:pt>
                      <c:pt idx="7541">
                        <c:v>3.7719999999999998</c:v>
                      </c:pt>
                      <c:pt idx="7542">
                        <c:v>3.7719999999999998</c:v>
                      </c:pt>
                      <c:pt idx="7543">
                        <c:v>3.7730000000000001</c:v>
                      </c:pt>
                      <c:pt idx="7544">
                        <c:v>3.7730000000000001</c:v>
                      </c:pt>
                      <c:pt idx="7545">
                        <c:v>3.774</c:v>
                      </c:pt>
                      <c:pt idx="7546">
                        <c:v>3.774</c:v>
                      </c:pt>
                      <c:pt idx="7547">
                        <c:v>3.7749999999999999</c:v>
                      </c:pt>
                      <c:pt idx="7548">
                        <c:v>3.7749999999999999</c:v>
                      </c:pt>
                      <c:pt idx="7549">
                        <c:v>3.7759999999999998</c:v>
                      </c:pt>
                      <c:pt idx="7550">
                        <c:v>3.7759999999999998</c:v>
                      </c:pt>
                      <c:pt idx="7551">
                        <c:v>3.7770000000000001</c:v>
                      </c:pt>
                      <c:pt idx="7552">
                        <c:v>3.7770000000000001</c:v>
                      </c:pt>
                      <c:pt idx="7553">
                        <c:v>3.778</c:v>
                      </c:pt>
                      <c:pt idx="7554">
                        <c:v>3.778</c:v>
                      </c:pt>
                      <c:pt idx="7555">
                        <c:v>3.7789999999999999</c:v>
                      </c:pt>
                      <c:pt idx="7556">
                        <c:v>3.7789999999999999</c:v>
                      </c:pt>
                      <c:pt idx="7557">
                        <c:v>3.78</c:v>
                      </c:pt>
                      <c:pt idx="7558">
                        <c:v>3.78</c:v>
                      </c:pt>
                      <c:pt idx="7559">
                        <c:v>3.7810000000000001</c:v>
                      </c:pt>
                      <c:pt idx="7560">
                        <c:v>3.7810000000000001</c:v>
                      </c:pt>
                      <c:pt idx="7561">
                        <c:v>3.782</c:v>
                      </c:pt>
                      <c:pt idx="7562">
                        <c:v>3.782</c:v>
                      </c:pt>
                      <c:pt idx="7563">
                        <c:v>3.7829999999999999</c:v>
                      </c:pt>
                      <c:pt idx="7564">
                        <c:v>3.7829999999999999</c:v>
                      </c:pt>
                      <c:pt idx="7565">
                        <c:v>3.7839999999999998</c:v>
                      </c:pt>
                      <c:pt idx="7566">
                        <c:v>3.7839999999999998</c:v>
                      </c:pt>
                      <c:pt idx="7567">
                        <c:v>3.7850000000000001</c:v>
                      </c:pt>
                      <c:pt idx="7568">
                        <c:v>3.7850000000000001</c:v>
                      </c:pt>
                      <c:pt idx="7569">
                        <c:v>3.786</c:v>
                      </c:pt>
                      <c:pt idx="7570">
                        <c:v>3.786</c:v>
                      </c:pt>
                      <c:pt idx="7571">
                        <c:v>3.7869999999999999</c:v>
                      </c:pt>
                      <c:pt idx="7572">
                        <c:v>3.7869999999999999</c:v>
                      </c:pt>
                      <c:pt idx="7573">
                        <c:v>3.7879999999999998</c:v>
                      </c:pt>
                      <c:pt idx="7574">
                        <c:v>3.7879999999999998</c:v>
                      </c:pt>
                      <c:pt idx="7575">
                        <c:v>3.7890000000000001</c:v>
                      </c:pt>
                      <c:pt idx="7576">
                        <c:v>3.7890000000000001</c:v>
                      </c:pt>
                      <c:pt idx="7577">
                        <c:v>3.79</c:v>
                      </c:pt>
                      <c:pt idx="7578">
                        <c:v>3.79</c:v>
                      </c:pt>
                      <c:pt idx="7579">
                        <c:v>3.7909999999999999</c:v>
                      </c:pt>
                      <c:pt idx="7580">
                        <c:v>3.7909999999999999</c:v>
                      </c:pt>
                      <c:pt idx="7581">
                        <c:v>3.7919999999999998</c:v>
                      </c:pt>
                      <c:pt idx="7582">
                        <c:v>3.7919999999999998</c:v>
                      </c:pt>
                      <c:pt idx="7583">
                        <c:v>3.7930000000000001</c:v>
                      </c:pt>
                      <c:pt idx="7584">
                        <c:v>3.7930000000000001</c:v>
                      </c:pt>
                      <c:pt idx="7585">
                        <c:v>3.794</c:v>
                      </c:pt>
                      <c:pt idx="7586">
                        <c:v>3.794</c:v>
                      </c:pt>
                      <c:pt idx="7587">
                        <c:v>3.7949999999999999</c:v>
                      </c:pt>
                      <c:pt idx="7588">
                        <c:v>3.7949999999999999</c:v>
                      </c:pt>
                      <c:pt idx="7589">
                        <c:v>3.7959999999999998</c:v>
                      </c:pt>
                      <c:pt idx="7590">
                        <c:v>3.7959999999999998</c:v>
                      </c:pt>
                      <c:pt idx="7591">
                        <c:v>3.7970000000000002</c:v>
                      </c:pt>
                      <c:pt idx="7592">
                        <c:v>3.7970000000000002</c:v>
                      </c:pt>
                      <c:pt idx="7593">
                        <c:v>3.798</c:v>
                      </c:pt>
                      <c:pt idx="7594">
                        <c:v>3.798</c:v>
                      </c:pt>
                      <c:pt idx="7595">
                        <c:v>3.7989999999999999</c:v>
                      </c:pt>
                      <c:pt idx="7596">
                        <c:v>3.7989999999999999</c:v>
                      </c:pt>
                      <c:pt idx="7597">
                        <c:v>3.8</c:v>
                      </c:pt>
                      <c:pt idx="7598">
                        <c:v>3.8</c:v>
                      </c:pt>
                      <c:pt idx="7599">
                        <c:v>3.8010000000000002</c:v>
                      </c:pt>
                      <c:pt idx="7600">
                        <c:v>3.8010000000000002</c:v>
                      </c:pt>
                      <c:pt idx="7601">
                        <c:v>3.802</c:v>
                      </c:pt>
                      <c:pt idx="7602">
                        <c:v>3.802</c:v>
                      </c:pt>
                      <c:pt idx="7603">
                        <c:v>3.8029999999999999</c:v>
                      </c:pt>
                      <c:pt idx="7604">
                        <c:v>3.8029999999999999</c:v>
                      </c:pt>
                      <c:pt idx="7605">
                        <c:v>3.8039999999999998</c:v>
                      </c:pt>
                      <c:pt idx="7606">
                        <c:v>3.8039999999999998</c:v>
                      </c:pt>
                      <c:pt idx="7607">
                        <c:v>3.8050000000000002</c:v>
                      </c:pt>
                      <c:pt idx="7608">
                        <c:v>3.8050000000000002</c:v>
                      </c:pt>
                      <c:pt idx="7609">
                        <c:v>3.806</c:v>
                      </c:pt>
                      <c:pt idx="7610">
                        <c:v>3.806</c:v>
                      </c:pt>
                      <c:pt idx="7611">
                        <c:v>3.8069999999999999</c:v>
                      </c:pt>
                      <c:pt idx="7612">
                        <c:v>3.8069999999999999</c:v>
                      </c:pt>
                      <c:pt idx="7613">
                        <c:v>3.8079999999999998</c:v>
                      </c:pt>
                      <c:pt idx="7614">
                        <c:v>3.8079999999999998</c:v>
                      </c:pt>
                      <c:pt idx="7615">
                        <c:v>3.8090000000000002</c:v>
                      </c:pt>
                      <c:pt idx="7616">
                        <c:v>3.8090000000000002</c:v>
                      </c:pt>
                      <c:pt idx="7617">
                        <c:v>3.81</c:v>
                      </c:pt>
                      <c:pt idx="7618">
                        <c:v>3.81</c:v>
                      </c:pt>
                      <c:pt idx="7619">
                        <c:v>3.8109999999999999</c:v>
                      </c:pt>
                      <c:pt idx="7620">
                        <c:v>3.8109999999999999</c:v>
                      </c:pt>
                      <c:pt idx="7621">
                        <c:v>3.8119999999999998</c:v>
                      </c:pt>
                      <c:pt idx="7622">
                        <c:v>3.8119999999999998</c:v>
                      </c:pt>
                      <c:pt idx="7623">
                        <c:v>3.8130000000000002</c:v>
                      </c:pt>
                      <c:pt idx="7624">
                        <c:v>3.8130000000000002</c:v>
                      </c:pt>
                      <c:pt idx="7625">
                        <c:v>3.8140000000000001</c:v>
                      </c:pt>
                      <c:pt idx="7626">
                        <c:v>3.8140000000000001</c:v>
                      </c:pt>
                      <c:pt idx="7627">
                        <c:v>3.8149999999999999</c:v>
                      </c:pt>
                      <c:pt idx="7628">
                        <c:v>3.8149999999999999</c:v>
                      </c:pt>
                      <c:pt idx="7629">
                        <c:v>3.8159999999999998</c:v>
                      </c:pt>
                      <c:pt idx="7630">
                        <c:v>3.8159999999999998</c:v>
                      </c:pt>
                      <c:pt idx="7631">
                        <c:v>3.8170000000000002</c:v>
                      </c:pt>
                      <c:pt idx="7632">
                        <c:v>3.8170000000000002</c:v>
                      </c:pt>
                      <c:pt idx="7633">
                        <c:v>3.8180000000000001</c:v>
                      </c:pt>
                      <c:pt idx="7634">
                        <c:v>3.8180000000000001</c:v>
                      </c:pt>
                      <c:pt idx="7635">
                        <c:v>3.819</c:v>
                      </c:pt>
                      <c:pt idx="7636">
                        <c:v>3.819</c:v>
                      </c:pt>
                      <c:pt idx="7637">
                        <c:v>3.82</c:v>
                      </c:pt>
                      <c:pt idx="7638">
                        <c:v>3.82</c:v>
                      </c:pt>
                      <c:pt idx="7639">
                        <c:v>3.8210000000000002</c:v>
                      </c:pt>
                      <c:pt idx="7640">
                        <c:v>3.8210000000000002</c:v>
                      </c:pt>
                      <c:pt idx="7641">
                        <c:v>3.8220000000000001</c:v>
                      </c:pt>
                      <c:pt idx="7642">
                        <c:v>3.8220000000000001</c:v>
                      </c:pt>
                      <c:pt idx="7643">
                        <c:v>3.823</c:v>
                      </c:pt>
                      <c:pt idx="7644">
                        <c:v>3.823</c:v>
                      </c:pt>
                      <c:pt idx="7645">
                        <c:v>3.8239999999999998</c:v>
                      </c:pt>
                      <c:pt idx="7646">
                        <c:v>3.8239999999999998</c:v>
                      </c:pt>
                      <c:pt idx="7647">
                        <c:v>3.8250000000000002</c:v>
                      </c:pt>
                      <c:pt idx="7648">
                        <c:v>3.8250000000000002</c:v>
                      </c:pt>
                      <c:pt idx="7649">
                        <c:v>3.8260000000000001</c:v>
                      </c:pt>
                      <c:pt idx="7650">
                        <c:v>3.8260000000000001</c:v>
                      </c:pt>
                      <c:pt idx="7651">
                        <c:v>3.827</c:v>
                      </c:pt>
                      <c:pt idx="7652">
                        <c:v>3.827</c:v>
                      </c:pt>
                      <c:pt idx="7653">
                        <c:v>3.8279999999999998</c:v>
                      </c:pt>
                      <c:pt idx="7654">
                        <c:v>3.8279999999999998</c:v>
                      </c:pt>
                      <c:pt idx="7655">
                        <c:v>3.8290000000000002</c:v>
                      </c:pt>
                      <c:pt idx="7656">
                        <c:v>3.8290000000000002</c:v>
                      </c:pt>
                      <c:pt idx="7657">
                        <c:v>3.83</c:v>
                      </c:pt>
                      <c:pt idx="7658">
                        <c:v>3.83</c:v>
                      </c:pt>
                      <c:pt idx="7659">
                        <c:v>3.831</c:v>
                      </c:pt>
                      <c:pt idx="7660">
                        <c:v>3.831</c:v>
                      </c:pt>
                      <c:pt idx="7661">
                        <c:v>3.8319999999999999</c:v>
                      </c:pt>
                      <c:pt idx="7662">
                        <c:v>3.8319999999999999</c:v>
                      </c:pt>
                      <c:pt idx="7663">
                        <c:v>3.8330000000000002</c:v>
                      </c:pt>
                      <c:pt idx="7664">
                        <c:v>3.8330000000000002</c:v>
                      </c:pt>
                      <c:pt idx="7665">
                        <c:v>3.8340000000000001</c:v>
                      </c:pt>
                      <c:pt idx="7666">
                        <c:v>3.8340000000000001</c:v>
                      </c:pt>
                      <c:pt idx="7667">
                        <c:v>3.835</c:v>
                      </c:pt>
                      <c:pt idx="7668">
                        <c:v>3.835</c:v>
                      </c:pt>
                      <c:pt idx="7669">
                        <c:v>3.8359999999999999</c:v>
                      </c:pt>
                      <c:pt idx="7670">
                        <c:v>3.8359999999999999</c:v>
                      </c:pt>
                      <c:pt idx="7671">
                        <c:v>3.8370000000000002</c:v>
                      </c:pt>
                      <c:pt idx="7672">
                        <c:v>3.8370000000000002</c:v>
                      </c:pt>
                      <c:pt idx="7673">
                        <c:v>3.8380000000000001</c:v>
                      </c:pt>
                      <c:pt idx="7674">
                        <c:v>3.8380000000000001</c:v>
                      </c:pt>
                      <c:pt idx="7675">
                        <c:v>3.839</c:v>
                      </c:pt>
                      <c:pt idx="7676">
                        <c:v>3.839</c:v>
                      </c:pt>
                      <c:pt idx="7677">
                        <c:v>3.84</c:v>
                      </c:pt>
                      <c:pt idx="7678">
                        <c:v>3.84</c:v>
                      </c:pt>
                      <c:pt idx="7679">
                        <c:v>3.8410000000000002</c:v>
                      </c:pt>
                      <c:pt idx="7680">
                        <c:v>3.8410000000000002</c:v>
                      </c:pt>
                      <c:pt idx="7681">
                        <c:v>3.8420000000000001</c:v>
                      </c:pt>
                      <c:pt idx="7682">
                        <c:v>3.8420000000000001</c:v>
                      </c:pt>
                      <c:pt idx="7683">
                        <c:v>3.843</c:v>
                      </c:pt>
                      <c:pt idx="7684">
                        <c:v>3.843</c:v>
                      </c:pt>
                      <c:pt idx="7685">
                        <c:v>3.8439999999999999</c:v>
                      </c:pt>
                      <c:pt idx="7686">
                        <c:v>3.8439999999999999</c:v>
                      </c:pt>
                      <c:pt idx="7687">
                        <c:v>3.8450000000000002</c:v>
                      </c:pt>
                      <c:pt idx="7688">
                        <c:v>3.8450000000000002</c:v>
                      </c:pt>
                      <c:pt idx="7689">
                        <c:v>3.8460000000000001</c:v>
                      </c:pt>
                      <c:pt idx="7690">
                        <c:v>3.8460000000000001</c:v>
                      </c:pt>
                      <c:pt idx="7691">
                        <c:v>3.847</c:v>
                      </c:pt>
                      <c:pt idx="7692">
                        <c:v>3.847</c:v>
                      </c:pt>
                      <c:pt idx="7693">
                        <c:v>3.8479999999999999</c:v>
                      </c:pt>
                      <c:pt idx="7694">
                        <c:v>3.8479999999999999</c:v>
                      </c:pt>
                      <c:pt idx="7695">
                        <c:v>3.8490000000000002</c:v>
                      </c:pt>
                      <c:pt idx="7696">
                        <c:v>3.8490000000000002</c:v>
                      </c:pt>
                      <c:pt idx="7697">
                        <c:v>3.85</c:v>
                      </c:pt>
                      <c:pt idx="7698">
                        <c:v>3.85</c:v>
                      </c:pt>
                      <c:pt idx="7699">
                        <c:v>3.851</c:v>
                      </c:pt>
                      <c:pt idx="7700">
                        <c:v>3.851</c:v>
                      </c:pt>
                      <c:pt idx="7701">
                        <c:v>3.8519999999999999</c:v>
                      </c:pt>
                      <c:pt idx="7702">
                        <c:v>3.8519999999999999</c:v>
                      </c:pt>
                      <c:pt idx="7703">
                        <c:v>3.8530000000000002</c:v>
                      </c:pt>
                      <c:pt idx="7704">
                        <c:v>3.8530000000000002</c:v>
                      </c:pt>
                      <c:pt idx="7705">
                        <c:v>3.8540000000000001</c:v>
                      </c:pt>
                      <c:pt idx="7706">
                        <c:v>3.8540000000000001</c:v>
                      </c:pt>
                      <c:pt idx="7707">
                        <c:v>3.855</c:v>
                      </c:pt>
                      <c:pt idx="7708">
                        <c:v>3.855</c:v>
                      </c:pt>
                      <c:pt idx="7709">
                        <c:v>3.8559999999999999</c:v>
                      </c:pt>
                      <c:pt idx="7710">
                        <c:v>3.8559999999999999</c:v>
                      </c:pt>
                      <c:pt idx="7711">
                        <c:v>3.8570000000000002</c:v>
                      </c:pt>
                      <c:pt idx="7712">
                        <c:v>3.8570000000000002</c:v>
                      </c:pt>
                      <c:pt idx="7713">
                        <c:v>3.8580000000000001</c:v>
                      </c:pt>
                      <c:pt idx="7714">
                        <c:v>3.8580000000000001</c:v>
                      </c:pt>
                      <c:pt idx="7715">
                        <c:v>3.859</c:v>
                      </c:pt>
                      <c:pt idx="7716">
                        <c:v>3.859</c:v>
                      </c:pt>
                      <c:pt idx="7717">
                        <c:v>3.86</c:v>
                      </c:pt>
                      <c:pt idx="7718">
                        <c:v>3.86</c:v>
                      </c:pt>
                      <c:pt idx="7719">
                        <c:v>3.8610000000000002</c:v>
                      </c:pt>
                      <c:pt idx="7720">
                        <c:v>3.8610000000000002</c:v>
                      </c:pt>
                      <c:pt idx="7721">
                        <c:v>3.8620000000000001</c:v>
                      </c:pt>
                      <c:pt idx="7722">
                        <c:v>3.8620000000000001</c:v>
                      </c:pt>
                      <c:pt idx="7723">
                        <c:v>3.863</c:v>
                      </c:pt>
                      <c:pt idx="7724">
                        <c:v>3.863</c:v>
                      </c:pt>
                      <c:pt idx="7725">
                        <c:v>3.8639999999999999</c:v>
                      </c:pt>
                      <c:pt idx="7726">
                        <c:v>3.8639999999999999</c:v>
                      </c:pt>
                      <c:pt idx="7727">
                        <c:v>3.8650000000000002</c:v>
                      </c:pt>
                      <c:pt idx="7728">
                        <c:v>3.8650000000000002</c:v>
                      </c:pt>
                      <c:pt idx="7729">
                        <c:v>3.8660000000000001</c:v>
                      </c:pt>
                      <c:pt idx="7730">
                        <c:v>3.8660000000000001</c:v>
                      </c:pt>
                      <c:pt idx="7731">
                        <c:v>3.867</c:v>
                      </c:pt>
                      <c:pt idx="7732">
                        <c:v>3.867</c:v>
                      </c:pt>
                      <c:pt idx="7733">
                        <c:v>3.8679999999999999</c:v>
                      </c:pt>
                      <c:pt idx="7734">
                        <c:v>3.8679999999999999</c:v>
                      </c:pt>
                      <c:pt idx="7735">
                        <c:v>3.8690000000000002</c:v>
                      </c:pt>
                      <c:pt idx="7736">
                        <c:v>3.8690000000000002</c:v>
                      </c:pt>
                      <c:pt idx="7737">
                        <c:v>3.87</c:v>
                      </c:pt>
                      <c:pt idx="7738">
                        <c:v>3.87</c:v>
                      </c:pt>
                      <c:pt idx="7739">
                        <c:v>3.871</c:v>
                      </c:pt>
                      <c:pt idx="7740">
                        <c:v>3.871</c:v>
                      </c:pt>
                      <c:pt idx="7741">
                        <c:v>3.8719999999999999</c:v>
                      </c:pt>
                      <c:pt idx="7742">
                        <c:v>3.8719999999999999</c:v>
                      </c:pt>
                      <c:pt idx="7743">
                        <c:v>3.8730000000000002</c:v>
                      </c:pt>
                      <c:pt idx="7744">
                        <c:v>3.8730000000000002</c:v>
                      </c:pt>
                      <c:pt idx="7745">
                        <c:v>3.8740000000000001</c:v>
                      </c:pt>
                      <c:pt idx="7746">
                        <c:v>3.8740000000000001</c:v>
                      </c:pt>
                      <c:pt idx="7747">
                        <c:v>3.875</c:v>
                      </c:pt>
                      <c:pt idx="7748">
                        <c:v>3.875</c:v>
                      </c:pt>
                      <c:pt idx="7749">
                        <c:v>3.8759999999999999</c:v>
                      </c:pt>
                      <c:pt idx="7750">
                        <c:v>3.8759999999999999</c:v>
                      </c:pt>
                      <c:pt idx="7751">
                        <c:v>3.8769999999999998</c:v>
                      </c:pt>
                      <c:pt idx="7752">
                        <c:v>3.8769999999999998</c:v>
                      </c:pt>
                      <c:pt idx="7753">
                        <c:v>3.8780000000000001</c:v>
                      </c:pt>
                      <c:pt idx="7754">
                        <c:v>3.8780000000000001</c:v>
                      </c:pt>
                      <c:pt idx="7755">
                        <c:v>3.879</c:v>
                      </c:pt>
                      <c:pt idx="7756">
                        <c:v>3.879</c:v>
                      </c:pt>
                      <c:pt idx="7757">
                        <c:v>3.88</c:v>
                      </c:pt>
                      <c:pt idx="7758">
                        <c:v>3.88</c:v>
                      </c:pt>
                      <c:pt idx="7759">
                        <c:v>3.8809999999999998</c:v>
                      </c:pt>
                      <c:pt idx="7760">
                        <c:v>3.8809999999999998</c:v>
                      </c:pt>
                      <c:pt idx="7761">
                        <c:v>3.8820000000000001</c:v>
                      </c:pt>
                      <c:pt idx="7762">
                        <c:v>3.8820000000000001</c:v>
                      </c:pt>
                      <c:pt idx="7763">
                        <c:v>3.883</c:v>
                      </c:pt>
                      <c:pt idx="7764">
                        <c:v>3.883</c:v>
                      </c:pt>
                      <c:pt idx="7765">
                        <c:v>3.8839999999999999</c:v>
                      </c:pt>
                      <c:pt idx="7766">
                        <c:v>3.8839999999999999</c:v>
                      </c:pt>
                      <c:pt idx="7767">
                        <c:v>3.8849999999999998</c:v>
                      </c:pt>
                      <c:pt idx="7768">
                        <c:v>3.8849999999999998</c:v>
                      </c:pt>
                      <c:pt idx="7769">
                        <c:v>3.8860000000000001</c:v>
                      </c:pt>
                      <c:pt idx="7770">
                        <c:v>3.8860000000000001</c:v>
                      </c:pt>
                      <c:pt idx="7771">
                        <c:v>3.887</c:v>
                      </c:pt>
                      <c:pt idx="7772">
                        <c:v>3.887</c:v>
                      </c:pt>
                      <c:pt idx="7773">
                        <c:v>3.8879999999999999</c:v>
                      </c:pt>
                      <c:pt idx="7774">
                        <c:v>3.8879999999999999</c:v>
                      </c:pt>
                      <c:pt idx="7775">
                        <c:v>3.8889999999999998</c:v>
                      </c:pt>
                      <c:pt idx="7776">
                        <c:v>3.8889999999999998</c:v>
                      </c:pt>
                      <c:pt idx="7777">
                        <c:v>3.89</c:v>
                      </c:pt>
                      <c:pt idx="7778">
                        <c:v>3.89</c:v>
                      </c:pt>
                      <c:pt idx="7779">
                        <c:v>3.891</c:v>
                      </c:pt>
                      <c:pt idx="7780">
                        <c:v>3.891</c:v>
                      </c:pt>
                      <c:pt idx="7781">
                        <c:v>3.8919999999999999</c:v>
                      </c:pt>
                      <c:pt idx="7782">
                        <c:v>3.8919999999999999</c:v>
                      </c:pt>
                      <c:pt idx="7783">
                        <c:v>3.8929999999999998</c:v>
                      </c:pt>
                      <c:pt idx="7784">
                        <c:v>3.8929999999999998</c:v>
                      </c:pt>
                      <c:pt idx="7785">
                        <c:v>3.8940000000000001</c:v>
                      </c:pt>
                      <c:pt idx="7786">
                        <c:v>3.8940000000000001</c:v>
                      </c:pt>
                      <c:pt idx="7787">
                        <c:v>3.895</c:v>
                      </c:pt>
                      <c:pt idx="7788">
                        <c:v>3.895</c:v>
                      </c:pt>
                      <c:pt idx="7789">
                        <c:v>3.8959999999999999</c:v>
                      </c:pt>
                      <c:pt idx="7790">
                        <c:v>3.8959999999999999</c:v>
                      </c:pt>
                      <c:pt idx="7791">
                        <c:v>3.8969999999999998</c:v>
                      </c:pt>
                      <c:pt idx="7792">
                        <c:v>3.8969999999999998</c:v>
                      </c:pt>
                      <c:pt idx="7793">
                        <c:v>3.8980000000000001</c:v>
                      </c:pt>
                      <c:pt idx="7794">
                        <c:v>3.8980000000000001</c:v>
                      </c:pt>
                      <c:pt idx="7795">
                        <c:v>3.899</c:v>
                      </c:pt>
                      <c:pt idx="7796">
                        <c:v>3.899</c:v>
                      </c:pt>
                      <c:pt idx="7797">
                        <c:v>3.9</c:v>
                      </c:pt>
                      <c:pt idx="7798">
                        <c:v>3.9</c:v>
                      </c:pt>
                      <c:pt idx="7799">
                        <c:v>3.9009999999999998</c:v>
                      </c:pt>
                      <c:pt idx="7800">
                        <c:v>3.9009999999999998</c:v>
                      </c:pt>
                      <c:pt idx="7801">
                        <c:v>3.9020000000000001</c:v>
                      </c:pt>
                      <c:pt idx="7802">
                        <c:v>3.9020000000000001</c:v>
                      </c:pt>
                      <c:pt idx="7803">
                        <c:v>3.903</c:v>
                      </c:pt>
                      <c:pt idx="7804">
                        <c:v>3.903</c:v>
                      </c:pt>
                      <c:pt idx="7805">
                        <c:v>3.9039999999999999</c:v>
                      </c:pt>
                      <c:pt idx="7806">
                        <c:v>3.9039999999999999</c:v>
                      </c:pt>
                      <c:pt idx="7807">
                        <c:v>3.9049999999999998</c:v>
                      </c:pt>
                      <c:pt idx="7808">
                        <c:v>3.9049999999999998</c:v>
                      </c:pt>
                      <c:pt idx="7809">
                        <c:v>3.9060000000000001</c:v>
                      </c:pt>
                      <c:pt idx="7810">
                        <c:v>3.9060000000000001</c:v>
                      </c:pt>
                      <c:pt idx="7811">
                        <c:v>3.907</c:v>
                      </c:pt>
                      <c:pt idx="7812">
                        <c:v>3.907</c:v>
                      </c:pt>
                      <c:pt idx="7813">
                        <c:v>3.9079999999999999</c:v>
                      </c:pt>
                      <c:pt idx="7814">
                        <c:v>3.9079999999999999</c:v>
                      </c:pt>
                      <c:pt idx="7815">
                        <c:v>3.9089999999999998</c:v>
                      </c:pt>
                      <c:pt idx="7816">
                        <c:v>3.9089999999999998</c:v>
                      </c:pt>
                      <c:pt idx="7817">
                        <c:v>3.91</c:v>
                      </c:pt>
                      <c:pt idx="7818">
                        <c:v>3.91</c:v>
                      </c:pt>
                      <c:pt idx="7819">
                        <c:v>3.911</c:v>
                      </c:pt>
                      <c:pt idx="7820">
                        <c:v>3.911</c:v>
                      </c:pt>
                      <c:pt idx="7821">
                        <c:v>3.9119999999999999</c:v>
                      </c:pt>
                      <c:pt idx="7822">
                        <c:v>3.9119999999999999</c:v>
                      </c:pt>
                      <c:pt idx="7823">
                        <c:v>3.9129999999999998</c:v>
                      </c:pt>
                      <c:pt idx="7824">
                        <c:v>3.9129999999999998</c:v>
                      </c:pt>
                      <c:pt idx="7825">
                        <c:v>3.9140000000000001</c:v>
                      </c:pt>
                      <c:pt idx="7826">
                        <c:v>3.9140000000000001</c:v>
                      </c:pt>
                      <c:pt idx="7827">
                        <c:v>3.915</c:v>
                      </c:pt>
                      <c:pt idx="7828">
                        <c:v>3.915</c:v>
                      </c:pt>
                      <c:pt idx="7829">
                        <c:v>3.9159999999999999</c:v>
                      </c:pt>
                      <c:pt idx="7830">
                        <c:v>3.9159999999999999</c:v>
                      </c:pt>
                      <c:pt idx="7831">
                        <c:v>3.9169999999999998</c:v>
                      </c:pt>
                      <c:pt idx="7832">
                        <c:v>3.9169999999999998</c:v>
                      </c:pt>
                      <c:pt idx="7833">
                        <c:v>3.9180000000000001</c:v>
                      </c:pt>
                      <c:pt idx="7834">
                        <c:v>3.9180000000000001</c:v>
                      </c:pt>
                      <c:pt idx="7835">
                        <c:v>3.919</c:v>
                      </c:pt>
                      <c:pt idx="7836">
                        <c:v>3.919</c:v>
                      </c:pt>
                      <c:pt idx="7837">
                        <c:v>3.92</c:v>
                      </c:pt>
                      <c:pt idx="7838">
                        <c:v>3.92</c:v>
                      </c:pt>
                      <c:pt idx="7839">
                        <c:v>3.9209999999999998</c:v>
                      </c:pt>
                      <c:pt idx="7840">
                        <c:v>3.9209999999999998</c:v>
                      </c:pt>
                      <c:pt idx="7841">
                        <c:v>3.9220000000000002</c:v>
                      </c:pt>
                      <c:pt idx="7842">
                        <c:v>3.9220000000000002</c:v>
                      </c:pt>
                      <c:pt idx="7843">
                        <c:v>3.923</c:v>
                      </c:pt>
                      <c:pt idx="7844">
                        <c:v>3.923</c:v>
                      </c:pt>
                      <c:pt idx="7845">
                        <c:v>3.9239999999999999</c:v>
                      </c:pt>
                      <c:pt idx="7846">
                        <c:v>3.9239999999999999</c:v>
                      </c:pt>
                      <c:pt idx="7847">
                        <c:v>3.9249999999999998</c:v>
                      </c:pt>
                      <c:pt idx="7848">
                        <c:v>3.9249999999999998</c:v>
                      </c:pt>
                      <c:pt idx="7849">
                        <c:v>3.9260000000000002</c:v>
                      </c:pt>
                      <c:pt idx="7850">
                        <c:v>3.9260000000000002</c:v>
                      </c:pt>
                      <c:pt idx="7851">
                        <c:v>3.927</c:v>
                      </c:pt>
                      <c:pt idx="7852">
                        <c:v>3.927</c:v>
                      </c:pt>
                      <c:pt idx="7853">
                        <c:v>3.9279999999999999</c:v>
                      </c:pt>
                      <c:pt idx="7854">
                        <c:v>3.9279999999999999</c:v>
                      </c:pt>
                      <c:pt idx="7855">
                        <c:v>3.9289999999999998</c:v>
                      </c:pt>
                      <c:pt idx="7856">
                        <c:v>3.9289999999999998</c:v>
                      </c:pt>
                      <c:pt idx="7857">
                        <c:v>3.93</c:v>
                      </c:pt>
                      <c:pt idx="7858">
                        <c:v>3.93</c:v>
                      </c:pt>
                      <c:pt idx="7859">
                        <c:v>3.931</c:v>
                      </c:pt>
                      <c:pt idx="7860">
                        <c:v>3.931</c:v>
                      </c:pt>
                      <c:pt idx="7861">
                        <c:v>3.9319999999999999</c:v>
                      </c:pt>
                      <c:pt idx="7862">
                        <c:v>3.9319999999999999</c:v>
                      </c:pt>
                      <c:pt idx="7863">
                        <c:v>3.9329999999999998</c:v>
                      </c:pt>
                      <c:pt idx="7864">
                        <c:v>3.9329999999999998</c:v>
                      </c:pt>
                      <c:pt idx="7865">
                        <c:v>3.9340000000000002</c:v>
                      </c:pt>
                      <c:pt idx="7866">
                        <c:v>3.9340000000000002</c:v>
                      </c:pt>
                      <c:pt idx="7867">
                        <c:v>3.9350000000000001</c:v>
                      </c:pt>
                      <c:pt idx="7868">
                        <c:v>3.9350000000000001</c:v>
                      </c:pt>
                      <c:pt idx="7869">
                        <c:v>3.9359999999999999</c:v>
                      </c:pt>
                      <c:pt idx="7870">
                        <c:v>3.9359999999999999</c:v>
                      </c:pt>
                      <c:pt idx="7871">
                        <c:v>3.9369999999999998</c:v>
                      </c:pt>
                      <c:pt idx="7872">
                        <c:v>3.9369999999999998</c:v>
                      </c:pt>
                      <c:pt idx="7873">
                        <c:v>3.9380000000000002</c:v>
                      </c:pt>
                      <c:pt idx="7874">
                        <c:v>3.9380000000000002</c:v>
                      </c:pt>
                      <c:pt idx="7875">
                        <c:v>3.9390000000000001</c:v>
                      </c:pt>
                      <c:pt idx="7876">
                        <c:v>3.9390000000000001</c:v>
                      </c:pt>
                      <c:pt idx="7877">
                        <c:v>3.94</c:v>
                      </c:pt>
                      <c:pt idx="7878">
                        <c:v>3.94</c:v>
                      </c:pt>
                      <c:pt idx="7879">
                        <c:v>3.9409999999999998</c:v>
                      </c:pt>
                      <c:pt idx="7880">
                        <c:v>3.9409999999999998</c:v>
                      </c:pt>
                      <c:pt idx="7881">
                        <c:v>3.9420000000000002</c:v>
                      </c:pt>
                      <c:pt idx="7882">
                        <c:v>3.9420000000000002</c:v>
                      </c:pt>
                      <c:pt idx="7883">
                        <c:v>3.9430000000000001</c:v>
                      </c:pt>
                      <c:pt idx="7884">
                        <c:v>3.9430000000000001</c:v>
                      </c:pt>
                      <c:pt idx="7885">
                        <c:v>3.944</c:v>
                      </c:pt>
                      <c:pt idx="7886">
                        <c:v>3.944</c:v>
                      </c:pt>
                      <c:pt idx="7887">
                        <c:v>3.9449999999999998</c:v>
                      </c:pt>
                      <c:pt idx="7888">
                        <c:v>3.9449999999999998</c:v>
                      </c:pt>
                      <c:pt idx="7889">
                        <c:v>3.9460000000000002</c:v>
                      </c:pt>
                      <c:pt idx="7890">
                        <c:v>3.9460000000000002</c:v>
                      </c:pt>
                      <c:pt idx="7891">
                        <c:v>3.9470000000000001</c:v>
                      </c:pt>
                      <c:pt idx="7892">
                        <c:v>3.9470000000000001</c:v>
                      </c:pt>
                      <c:pt idx="7893">
                        <c:v>3.948</c:v>
                      </c:pt>
                      <c:pt idx="7894">
                        <c:v>3.948</c:v>
                      </c:pt>
                      <c:pt idx="7895">
                        <c:v>3.9489999999999998</c:v>
                      </c:pt>
                      <c:pt idx="7896">
                        <c:v>3.9489999999999998</c:v>
                      </c:pt>
                      <c:pt idx="7897">
                        <c:v>3.95</c:v>
                      </c:pt>
                      <c:pt idx="7898">
                        <c:v>3.95</c:v>
                      </c:pt>
                      <c:pt idx="7899">
                        <c:v>3.9510000000000001</c:v>
                      </c:pt>
                      <c:pt idx="7900">
                        <c:v>3.9510000000000001</c:v>
                      </c:pt>
                      <c:pt idx="7901">
                        <c:v>3.952</c:v>
                      </c:pt>
                      <c:pt idx="7902">
                        <c:v>3.952</c:v>
                      </c:pt>
                      <c:pt idx="7903">
                        <c:v>3.9529999999999998</c:v>
                      </c:pt>
                      <c:pt idx="7904">
                        <c:v>3.9529999999999998</c:v>
                      </c:pt>
                      <c:pt idx="7905">
                        <c:v>3.9540000000000002</c:v>
                      </c:pt>
                      <c:pt idx="7906">
                        <c:v>3.9540000000000002</c:v>
                      </c:pt>
                      <c:pt idx="7907">
                        <c:v>3.9550000000000001</c:v>
                      </c:pt>
                      <c:pt idx="7908">
                        <c:v>3.9550000000000001</c:v>
                      </c:pt>
                      <c:pt idx="7909">
                        <c:v>3.956</c:v>
                      </c:pt>
                      <c:pt idx="7910">
                        <c:v>3.956</c:v>
                      </c:pt>
                      <c:pt idx="7911">
                        <c:v>3.9569999999999999</c:v>
                      </c:pt>
                      <c:pt idx="7912">
                        <c:v>3.9569999999999999</c:v>
                      </c:pt>
                      <c:pt idx="7913">
                        <c:v>3.9580000000000002</c:v>
                      </c:pt>
                      <c:pt idx="7914">
                        <c:v>3.9580000000000002</c:v>
                      </c:pt>
                      <c:pt idx="7915">
                        <c:v>3.9590000000000001</c:v>
                      </c:pt>
                      <c:pt idx="7916">
                        <c:v>3.9590000000000001</c:v>
                      </c:pt>
                      <c:pt idx="7917">
                        <c:v>3.96</c:v>
                      </c:pt>
                      <c:pt idx="7918">
                        <c:v>3.96</c:v>
                      </c:pt>
                      <c:pt idx="7919">
                        <c:v>3.9609999999999999</c:v>
                      </c:pt>
                      <c:pt idx="7920">
                        <c:v>3.9609999999999999</c:v>
                      </c:pt>
                      <c:pt idx="7921">
                        <c:v>3.9620000000000002</c:v>
                      </c:pt>
                      <c:pt idx="7922">
                        <c:v>3.9620000000000002</c:v>
                      </c:pt>
                      <c:pt idx="7923">
                        <c:v>3.9630000000000001</c:v>
                      </c:pt>
                      <c:pt idx="7924">
                        <c:v>3.9630000000000001</c:v>
                      </c:pt>
                      <c:pt idx="7925">
                        <c:v>3.964</c:v>
                      </c:pt>
                      <c:pt idx="7926">
                        <c:v>3.964</c:v>
                      </c:pt>
                      <c:pt idx="7927">
                        <c:v>3.9649999999999999</c:v>
                      </c:pt>
                      <c:pt idx="7928">
                        <c:v>3.9649999999999999</c:v>
                      </c:pt>
                      <c:pt idx="7929">
                        <c:v>3.9660000000000002</c:v>
                      </c:pt>
                      <c:pt idx="7930">
                        <c:v>3.9660000000000002</c:v>
                      </c:pt>
                      <c:pt idx="7931">
                        <c:v>3.9670000000000001</c:v>
                      </c:pt>
                      <c:pt idx="7932">
                        <c:v>3.9670000000000001</c:v>
                      </c:pt>
                      <c:pt idx="7933">
                        <c:v>3.968</c:v>
                      </c:pt>
                      <c:pt idx="7934">
                        <c:v>3.968</c:v>
                      </c:pt>
                      <c:pt idx="7935">
                        <c:v>3.9689999999999999</c:v>
                      </c:pt>
                      <c:pt idx="7936">
                        <c:v>3.9689999999999999</c:v>
                      </c:pt>
                      <c:pt idx="7937">
                        <c:v>3.97</c:v>
                      </c:pt>
                      <c:pt idx="7938">
                        <c:v>3.97</c:v>
                      </c:pt>
                      <c:pt idx="7939">
                        <c:v>3.9710000000000001</c:v>
                      </c:pt>
                      <c:pt idx="7940">
                        <c:v>3.9710000000000001</c:v>
                      </c:pt>
                      <c:pt idx="7941">
                        <c:v>3.972</c:v>
                      </c:pt>
                      <c:pt idx="7942">
                        <c:v>3.972</c:v>
                      </c:pt>
                      <c:pt idx="7943">
                        <c:v>3.9729999999999999</c:v>
                      </c:pt>
                      <c:pt idx="7944">
                        <c:v>3.9729999999999999</c:v>
                      </c:pt>
                      <c:pt idx="7945">
                        <c:v>3.9740000000000002</c:v>
                      </c:pt>
                      <c:pt idx="7946">
                        <c:v>3.9740000000000002</c:v>
                      </c:pt>
                      <c:pt idx="7947">
                        <c:v>3.9750000000000001</c:v>
                      </c:pt>
                      <c:pt idx="7948">
                        <c:v>3.9750000000000001</c:v>
                      </c:pt>
                      <c:pt idx="7949">
                        <c:v>3.976</c:v>
                      </c:pt>
                      <c:pt idx="7950">
                        <c:v>3.976</c:v>
                      </c:pt>
                      <c:pt idx="7951">
                        <c:v>3.9769999999999999</c:v>
                      </c:pt>
                      <c:pt idx="7952">
                        <c:v>3.9769999999999999</c:v>
                      </c:pt>
                      <c:pt idx="7953">
                        <c:v>3.9780000000000002</c:v>
                      </c:pt>
                      <c:pt idx="7954">
                        <c:v>3.9780000000000002</c:v>
                      </c:pt>
                      <c:pt idx="7955">
                        <c:v>3.9790000000000001</c:v>
                      </c:pt>
                      <c:pt idx="7956">
                        <c:v>3.9790000000000001</c:v>
                      </c:pt>
                      <c:pt idx="7957">
                        <c:v>3.98</c:v>
                      </c:pt>
                      <c:pt idx="7958">
                        <c:v>3.98</c:v>
                      </c:pt>
                      <c:pt idx="7959">
                        <c:v>3.9809999999999999</c:v>
                      </c:pt>
                      <c:pt idx="7960">
                        <c:v>3.9809999999999999</c:v>
                      </c:pt>
                      <c:pt idx="7961">
                        <c:v>3.9820000000000002</c:v>
                      </c:pt>
                      <c:pt idx="7962">
                        <c:v>3.9820000000000002</c:v>
                      </c:pt>
                      <c:pt idx="7963">
                        <c:v>3.9830000000000001</c:v>
                      </c:pt>
                      <c:pt idx="7964">
                        <c:v>3.9830000000000001</c:v>
                      </c:pt>
                      <c:pt idx="7965">
                        <c:v>3.984</c:v>
                      </c:pt>
                      <c:pt idx="7966">
                        <c:v>3.984</c:v>
                      </c:pt>
                      <c:pt idx="7967">
                        <c:v>3.9849999999999999</c:v>
                      </c:pt>
                      <c:pt idx="7968">
                        <c:v>3.9849999999999999</c:v>
                      </c:pt>
                      <c:pt idx="7969">
                        <c:v>3.9860000000000002</c:v>
                      </c:pt>
                      <c:pt idx="7970">
                        <c:v>3.9860000000000002</c:v>
                      </c:pt>
                      <c:pt idx="7971">
                        <c:v>3.9870000000000001</c:v>
                      </c:pt>
                      <c:pt idx="7972">
                        <c:v>3.9870000000000001</c:v>
                      </c:pt>
                      <c:pt idx="7973">
                        <c:v>3.988</c:v>
                      </c:pt>
                      <c:pt idx="7974">
                        <c:v>3.988</c:v>
                      </c:pt>
                      <c:pt idx="7975">
                        <c:v>3.9889999999999999</c:v>
                      </c:pt>
                      <c:pt idx="7976">
                        <c:v>3.9889999999999999</c:v>
                      </c:pt>
                      <c:pt idx="7977">
                        <c:v>3.99</c:v>
                      </c:pt>
                      <c:pt idx="7978">
                        <c:v>3.99</c:v>
                      </c:pt>
                      <c:pt idx="7979">
                        <c:v>3.9910000000000001</c:v>
                      </c:pt>
                      <c:pt idx="7980">
                        <c:v>3.9910000000000001</c:v>
                      </c:pt>
                      <c:pt idx="7981">
                        <c:v>3.992</c:v>
                      </c:pt>
                      <c:pt idx="7982">
                        <c:v>3.992</c:v>
                      </c:pt>
                      <c:pt idx="7983">
                        <c:v>3.9929999999999999</c:v>
                      </c:pt>
                      <c:pt idx="7984">
                        <c:v>3.9929999999999999</c:v>
                      </c:pt>
                      <c:pt idx="7985">
                        <c:v>3.9940000000000002</c:v>
                      </c:pt>
                      <c:pt idx="7986">
                        <c:v>3.9940000000000002</c:v>
                      </c:pt>
                      <c:pt idx="7987">
                        <c:v>3.9950000000000001</c:v>
                      </c:pt>
                      <c:pt idx="7988">
                        <c:v>3.9950000000000001</c:v>
                      </c:pt>
                      <c:pt idx="7989">
                        <c:v>3.996</c:v>
                      </c:pt>
                      <c:pt idx="7990">
                        <c:v>3.996</c:v>
                      </c:pt>
                      <c:pt idx="7991">
                        <c:v>3.9969999999999999</c:v>
                      </c:pt>
                      <c:pt idx="7992">
                        <c:v>3.9969999999999999</c:v>
                      </c:pt>
                      <c:pt idx="7993">
                        <c:v>3.9980000000000002</c:v>
                      </c:pt>
                      <c:pt idx="7994">
                        <c:v>3.9980000000000002</c:v>
                      </c:pt>
                      <c:pt idx="7995">
                        <c:v>3.9990000000000001</c:v>
                      </c:pt>
                      <c:pt idx="7996">
                        <c:v>3.9990000000000001</c:v>
                      </c:pt>
                      <c:pt idx="7997">
                        <c:v>4</c:v>
                      </c:pt>
                      <c:pt idx="7998">
                        <c:v>4</c:v>
                      </c:pt>
                      <c:pt idx="7999">
                        <c:v>4.0010000000000003</c:v>
                      </c:pt>
                      <c:pt idx="8000">
                        <c:v>4.0010000000000003</c:v>
                      </c:pt>
                      <c:pt idx="8001">
                        <c:v>4.0019999999999998</c:v>
                      </c:pt>
                      <c:pt idx="8002">
                        <c:v>4.0019999999999998</c:v>
                      </c:pt>
                      <c:pt idx="8003">
                        <c:v>4.0030000000000001</c:v>
                      </c:pt>
                      <c:pt idx="8004">
                        <c:v>4.0030000000000001</c:v>
                      </c:pt>
                      <c:pt idx="8005">
                        <c:v>4.0039999999999996</c:v>
                      </c:pt>
                      <c:pt idx="8006">
                        <c:v>4.0039999999999996</c:v>
                      </c:pt>
                      <c:pt idx="8007">
                        <c:v>4.0049999999999999</c:v>
                      </c:pt>
                      <c:pt idx="8008">
                        <c:v>4.0049999999999999</c:v>
                      </c:pt>
                      <c:pt idx="8009">
                        <c:v>4.0060000000000002</c:v>
                      </c:pt>
                      <c:pt idx="8010">
                        <c:v>4.0060000000000002</c:v>
                      </c:pt>
                      <c:pt idx="8011">
                        <c:v>4.0069999999999997</c:v>
                      </c:pt>
                      <c:pt idx="8012">
                        <c:v>4.0069999999999997</c:v>
                      </c:pt>
                      <c:pt idx="8013">
                        <c:v>4.008</c:v>
                      </c:pt>
                      <c:pt idx="8014">
                        <c:v>4.008</c:v>
                      </c:pt>
                      <c:pt idx="8015">
                        <c:v>4.0090000000000003</c:v>
                      </c:pt>
                      <c:pt idx="8016">
                        <c:v>4.0090000000000003</c:v>
                      </c:pt>
                      <c:pt idx="8017">
                        <c:v>4.01</c:v>
                      </c:pt>
                      <c:pt idx="8018">
                        <c:v>4.01</c:v>
                      </c:pt>
                      <c:pt idx="8019">
                        <c:v>4.0110000000000001</c:v>
                      </c:pt>
                      <c:pt idx="8020">
                        <c:v>4.0110000000000001</c:v>
                      </c:pt>
                      <c:pt idx="8021">
                        <c:v>4.0119999999999996</c:v>
                      </c:pt>
                      <c:pt idx="8022">
                        <c:v>4.0119999999999996</c:v>
                      </c:pt>
                      <c:pt idx="8023">
                        <c:v>4.0129999999999999</c:v>
                      </c:pt>
                      <c:pt idx="8024">
                        <c:v>4.0129999999999999</c:v>
                      </c:pt>
                      <c:pt idx="8025">
                        <c:v>4.0140000000000002</c:v>
                      </c:pt>
                      <c:pt idx="8026">
                        <c:v>4.0140000000000002</c:v>
                      </c:pt>
                      <c:pt idx="8027">
                        <c:v>4.0149999999999997</c:v>
                      </c:pt>
                      <c:pt idx="8028">
                        <c:v>4.0149999999999997</c:v>
                      </c:pt>
                      <c:pt idx="8029">
                        <c:v>4.016</c:v>
                      </c:pt>
                      <c:pt idx="8030">
                        <c:v>4.016</c:v>
                      </c:pt>
                      <c:pt idx="8031">
                        <c:v>4.0170000000000003</c:v>
                      </c:pt>
                      <c:pt idx="8032">
                        <c:v>4.0170000000000003</c:v>
                      </c:pt>
                      <c:pt idx="8033">
                        <c:v>4.0179999999999998</c:v>
                      </c:pt>
                      <c:pt idx="8034">
                        <c:v>4.0179999999999998</c:v>
                      </c:pt>
                      <c:pt idx="8035">
                        <c:v>4.0190000000000001</c:v>
                      </c:pt>
                      <c:pt idx="8036">
                        <c:v>4.0190000000000001</c:v>
                      </c:pt>
                      <c:pt idx="8037">
                        <c:v>4.0199999999999996</c:v>
                      </c:pt>
                      <c:pt idx="8038">
                        <c:v>4.0199999999999996</c:v>
                      </c:pt>
                      <c:pt idx="8039">
                        <c:v>4.0209999999999999</c:v>
                      </c:pt>
                      <c:pt idx="8040">
                        <c:v>4.0209999999999999</c:v>
                      </c:pt>
                      <c:pt idx="8041">
                        <c:v>4.0220000000000002</c:v>
                      </c:pt>
                      <c:pt idx="8042">
                        <c:v>4.0220000000000002</c:v>
                      </c:pt>
                      <c:pt idx="8043">
                        <c:v>4.0229999999999997</c:v>
                      </c:pt>
                      <c:pt idx="8044">
                        <c:v>4.0229999999999997</c:v>
                      </c:pt>
                      <c:pt idx="8045">
                        <c:v>4.024</c:v>
                      </c:pt>
                      <c:pt idx="8046">
                        <c:v>4.024</c:v>
                      </c:pt>
                      <c:pt idx="8047">
                        <c:v>4.0250000000000004</c:v>
                      </c:pt>
                      <c:pt idx="8048">
                        <c:v>4.0250000000000004</c:v>
                      </c:pt>
                      <c:pt idx="8049">
                        <c:v>4.0259999999999998</c:v>
                      </c:pt>
                      <c:pt idx="8050">
                        <c:v>4.0259999999999998</c:v>
                      </c:pt>
                      <c:pt idx="8051">
                        <c:v>4.0270000000000001</c:v>
                      </c:pt>
                      <c:pt idx="8052">
                        <c:v>4.0270000000000001</c:v>
                      </c:pt>
                      <c:pt idx="8053">
                        <c:v>4.0279999999999996</c:v>
                      </c:pt>
                      <c:pt idx="8054">
                        <c:v>4.0279999999999996</c:v>
                      </c:pt>
                      <c:pt idx="8055">
                        <c:v>4.0289999999999999</c:v>
                      </c:pt>
                      <c:pt idx="8056">
                        <c:v>4.0289999999999999</c:v>
                      </c:pt>
                      <c:pt idx="8057">
                        <c:v>4.03</c:v>
                      </c:pt>
                      <c:pt idx="8058">
                        <c:v>4.03</c:v>
                      </c:pt>
                      <c:pt idx="8059">
                        <c:v>4.0309999999999997</c:v>
                      </c:pt>
                      <c:pt idx="8060">
                        <c:v>4.0309999999999997</c:v>
                      </c:pt>
                      <c:pt idx="8061">
                        <c:v>4.032</c:v>
                      </c:pt>
                      <c:pt idx="8062">
                        <c:v>4.032</c:v>
                      </c:pt>
                      <c:pt idx="8063">
                        <c:v>4.0330000000000004</c:v>
                      </c:pt>
                      <c:pt idx="8064">
                        <c:v>4.0330000000000004</c:v>
                      </c:pt>
                      <c:pt idx="8065">
                        <c:v>4.0339999999999998</c:v>
                      </c:pt>
                      <c:pt idx="8066">
                        <c:v>4.0339999999999998</c:v>
                      </c:pt>
                      <c:pt idx="8067">
                        <c:v>4.0350000000000001</c:v>
                      </c:pt>
                      <c:pt idx="8068">
                        <c:v>4.0350000000000001</c:v>
                      </c:pt>
                      <c:pt idx="8069">
                        <c:v>4.0359999999999996</c:v>
                      </c:pt>
                      <c:pt idx="8070">
                        <c:v>4.0359999999999996</c:v>
                      </c:pt>
                      <c:pt idx="8071">
                        <c:v>4.0369999999999999</c:v>
                      </c:pt>
                      <c:pt idx="8072">
                        <c:v>4.0369999999999999</c:v>
                      </c:pt>
                      <c:pt idx="8073">
                        <c:v>4.0380000000000003</c:v>
                      </c:pt>
                      <c:pt idx="8074">
                        <c:v>4.0380000000000003</c:v>
                      </c:pt>
                      <c:pt idx="8075">
                        <c:v>4.0389999999999997</c:v>
                      </c:pt>
                      <c:pt idx="8076">
                        <c:v>4.0389999999999997</c:v>
                      </c:pt>
                      <c:pt idx="8077">
                        <c:v>4.04</c:v>
                      </c:pt>
                      <c:pt idx="8078">
                        <c:v>4.04</c:v>
                      </c:pt>
                      <c:pt idx="8079">
                        <c:v>4.0410000000000004</c:v>
                      </c:pt>
                      <c:pt idx="8080">
                        <c:v>4.0410000000000004</c:v>
                      </c:pt>
                      <c:pt idx="8081">
                        <c:v>4.0419999999999998</c:v>
                      </c:pt>
                      <c:pt idx="8082">
                        <c:v>4.0419999999999998</c:v>
                      </c:pt>
                      <c:pt idx="8083">
                        <c:v>4.0430000000000001</c:v>
                      </c:pt>
                      <c:pt idx="8084">
                        <c:v>4.0430000000000001</c:v>
                      </c:pt>
                      <c:pt idx="8085">
                        <c:v>4.0439999999999996</c:v>
                      </c:pt>
                      <c:pt idx="8086">
                        <c:v>4.0439999999999996</c:v>
                      </c:pt>
                      <c:pt idx="8087">
                        <c:v>4.0449999999999999</c:v>
                      </c:pt>
                      <c:pt idx="8088">
                        <c:v>4.0449999999999999</c:v>
                      </c:pt>
                      <c:pt idx="8089">
                        <c:v>4.0460000000000003</c:v>
                      </c:pt>
                      <c:pt idx="8090">
                        <c:v>4.0460000000000003</c:v>
                      </c:pt>
                      <c:pt idx="8091">
                        <c:v>4.0469999999999997</c:v>
                      </c:pt>
                      <c:pt idx="8092">
                        <c:v>4.0469999999999997</c:v>
                      </c:pt>
                      <c:pt idx="8093">
                        <c:v>4.048</c:v>
                      </c:pt>
                      <c:pt idx="8094">
                        <c:v>4.048</c:v>
                      </c:pt>
                      <c:pt idx="8095">
                        <c:v>4.0490000000000004</c:v>
                      </c:pt>
                      <c:pt idx="8096">
                        <c:v>4.0490000000000004</c:v>
                      </c:pt>
                      <c:pt idx="8097">
                        <c:v>4.05</c:v>
                      </c:pt>
                      <c:pt idx="8098">
                        <c:v>4.05</c:v>
                      </c:pt>
                      <c:pt idx="8099">
                        <c:v>4.0510000000000002</c:v>
                      </c:pt>
                      <c:pt idx="8100">
                        <c:v>4.0510000000000002</c:v>
                      </c:pt>
                      <c:pt idx="8101">
                        <c:v>4.0519999999999996</c:v>
                      </c:pt>
                      <c:pt idx="8102">
                        <c:v>4.0519999999999996</c:v>
                      </c:pt>
                      <c:pt idx="8103">
                        <c:v>4.0529999999999999</c:v>
                      </c:pt>
                      <c:pt idx="8104">
                        <c:v>4.0529999999999999</c:v>
                      </c:pt>
                      <c:pt idx="8105">
                        <c:v>4.0540000000000003</c:v>
                      </c:pt>
                      <c:pt idx="8106">
                        <c:v>4.0540000000000003</c:v>
                      </c:pt>
                      <c:pt idx="8107">
                        <c:v>4.0549999999999997</c:v>
                      </c:pt>
                      <c:pt idx="8108">
                        <c:v>4.0549999999999997</c:v>
                      </c:pt>
                      <c:pt idx="8109">
                        <c:v>4.056</c:v>
                      </c:pt>
                      <c:pt idx="8110">
                        <c:v>4.056</c:v>
                      </c:pt>
                      <c:pt idx="8111">
                        <c:v>4.0570000000000004</c:v>
                      </c:pt>
                      <c:pt idx="8112">
                        <c:v>4.0570000000000004</c:v>
                      </c:pt>
                      <c:pt idx="8113">
                        <c:v>4.0579999999999998</c:v>
                      </c:pt>
                      <c:pt idx="8114">
                        <c:v>4.0579999999999998</c:v>
                      </c:pt>
                      <c:pt idx="8115">
                        <c:v>4.0590000000000002</c:v>
                      </c:pt>
                      <c:pt idx="8116">
                        <c:v>4.0590000000000002</c:v>
                      </c:pt>
                      <c:pt idx="8117">
                        <c:v>4.0599999999999996</c:v>
                      </c:pt>
                      <c:pt idx="8118">
                        <c:v>4.0599999999999996</c:v>
                      </c:pt>
                      <c:pt idx="8119">
                        <c:v>4.0609999999999999</c:v>
                      </c:pt>
                      <c:pt idx="8120">
                        <c:v>4.0609999999999999</c:v>
                      </c:pt>
                      <c:pt idx="8121">
                        <c:v>4.0620000000000003</c:v>
                      </c:pt>
                      <c:pt idx="8122">
                        <c:v>4.0620000000000003</c:v>
                      </c:pt>
                      <c:pt idx="8123">
                        <c:v>4.0629999999999997</c:v>
                      </c:pt>
                      <c:pt idx="8124">
                        <c:v>4.0629999999999997</c:v>
                      </c:pt>
                      <c:pt idx="8125">
                        <c:v>4.0640000000000001</c:v>
                      </c:pt>
                      <c:pt idx="8126">
                        <c:v>4.0640000000000001</c:v>
                      </c:pt>
                      <c:pt idx="8127">
                        <c:v>4.0650000000000004</c:v>
                      </c:pt>
                      <c:pt idx="8128">
                        <c:v>4.0650000000000004</c:v>
                      </c:pt>
                      <c:pt idx="8129">
                        <c:v>4.0659999999999998</c:v>
                      </c:pt>
                      <c:pt idx="8130">
                        <c:v>4.0659999999999998</c:v>
                      </c:pt>
                      <c:pt idx="8131">
                        <c:v>4.0670000000000002</c:v>
                      </c:pt>
                      <c:pt idx="8132">
                        <c:v>4.0670000000000002</c:v>
                      </c:pt>
                      <c:pt idx="8133">
                        <c:v>4.0679999999999996</c:v>
                      </c:pt>
                      <c:pt idx="8134">
                        <c:v>4.0679999999999996</c:v>
                      </c:pt>
                      <c:pt idx="8135">
                        <c:v>4.069</c:v>
                      </c:pt>
                      <c:pt idx="8136">
                        <c:v>4.069</c:v>
                      </c:pt>
                      <c:pt idx="8137">
                        <c:v>4.07</c:v>
                      </c:pt>
                      <c:pt idx="8138">
                        <c:v>4.07</c:v>
                      </c:pt>
                      <c:pt idx="8139">
                        <c:v>4.0709999999999997</c:v>
                      </c:pt>
                      <c:pt idx="8140">
                        <c:v>4.0709999999999997</c:v>
                      </c:pt>
                      <c:pt idx="8141">
                        <c:v>4.0720000000000001</c:v>
                      </c:pt>
                      <c:pt idx="8142">
                        <c:v>4.0720000000000001</c:v>
                      </c:pt>
                      <c:pt idx="8143">
                        <c:v>4.0730000000000004</c:v>
                      </c:pt>
                      <c:pt idx="8144">
                        <c:v>4.0730000000000004</c:v>
                      </c:pt>
                      <c:pt idx="8145">
                        <c:v>4.0739999999999998</c:v>
                      </c:pt>
                      <c:pt idx="8146">
                        <c:v>4.0739999999999998</c:v>
                      </c:pt>
                      <c:pt idx="8147">
                        <c:v>4.0750000000000002</c:v>
                      </c:pt>
                      <c:pt idx="8148">
                        <c:v>4.0750000000000002</c:v>
                      </c:pt>
                      <c:pt idx="8149">
                        <c:v>4.0759999999999996</c:v>
                      </c:pt>
                      <c:pt idx="8150">
                        <c:v>4.0759999999999996</c:v>
                      </c:pt>
                      <c:pt idx="8151">
                        <c:v>4.077</c:v>
                      </c:pt>
                      <c:pt idx="8152">
                        <c:v>4.077</c:v>
                      </c:pt>
                      <c:pt idx="8153">
                        <c:v>4.0780000000000003</c:v>
                      </c:pt>
                      <c:pt idx="8154">
                        <c:v>4.0780000000000003</c:v>
                      </c:pt>
                      <c:pt idx="8155">
                        <c:v>4.0789999999999997</c:v>
                      </c:pt>
                      <c:pt idx="8156">
                        <c:v>4.0789999999999997</c:v>
                      </c:pt>
                      <c:pt idx="8157">
                        <c:v>4.08</c:v>
                      </c:pt>
                      <c:pt idx="8158">
                        <c:v>4.08</c:v>
                      </c:pt>
                      <c:pt idx="8159">
                        <c:v>4.0810000000000004</c:v>
                      </c:pt>
                      <c:pt idx="8160">
                        <c:v>4.0810000000000004</c:v>
                      </c:pt>
                      <c:pt idx="8161">
                        <c:v>4.0819999999999999</c:v>
                      </c:pt>
                      <c:pt idx="8162">
                        <c:v>4.0819999999999999</c:v>
                      </c:pt>
                      <c:pt idx="8163">
                        <c:v>4.0830000000000002</c:v>
                      </c:pt>
                      <c:pt idx="8164">
                        <c:v>4.0830000000000002</c:v>
                      </c:pt>
                      <c:pt idx="8165">
                        <c:v>4.0839999999999996</c:v>
                      </c:pt>
                      <c:pt idx="8166">
                        <c:v>4.0839999999999996</c:v>
                      </c:pt>
                      <c:pt idx="8167">
                        <c:v>4.085</c:v>
                      </c:pt>
                      <c:pt idx="8168">
                        <c:v>4.085</c:v>
                      </c:pt>
                      <c:pt idx="8169">
                        <c:v>4.0860000000000003</c:v>
                      </c:pt>
                      <c:pt idx="8170">
                        <c:v>4.0860000000000003</c:v>
                      </c:pt>
                      <c:pt idx="8171">
                        <c:v>4.0869999999999997</c:v>
                      </c:pt>
                      <c:pt idx="8172">
                        <c:v>4.0869999999999997</c:v>
                      </c:pt>
                      <c:pt idx="8173">
                        <c:v>4.0880000000000001</c:v>
                      </c:pt>
                      <c:pt idx="8174">
                        <c:v>4.0880000000000001</c:v>
                      </c:pt>
                      <c:pt idx="8175">
                        <c:v>4.0890000000000004</c:v>
                      </c:pt>
                      <c:pt idx="8176">
                        <c:v>4.0890000000000004</c:v>
                      </c:pt>
                      <c:pt idx="8177">
                        <c:v>4.09</c:v>
                      </c:pt>
                      <c:pt idx="8178">
                        <c:v>4.09</c:v>
                      </c:pt>
                      <c:pt idx="8179">
                        <c:v>4.0910000000000002</c:v>
                      </c:pt>
                      <c:pt idx="8180">
                        <c:v>4.0910000000000002</c:v>
                      </c:pt>
                      <c:pt idx="8181">
                        <c:v>4.0919999999999996</c:v>
                      </c:pt>
                      <c:pt idx="8182">
                        <c:v>4.0919999999999996</c:v>
                      </c:pt>
                      <c:pt idx="8183">
                        <c:v>4.093</c:v>
                      </c:pt>
                      <c:pt idx="8184">
                        <c:v>4.093</c:v>
                      </c:pt>
                      <c:pt idx="8185">
                        <c:v>4.0940000000000003</c:v>
                      </c:pt>
                      <c:pt idx="8186">
                        <c:v>4.0940000000000003</c:v>
                      </c:pt>
                      <c:pt idx="8187">
                        <c:v>4.0949999999999998</c:v>
                      </c:pt>
                      <c:pt idx="8188">
                        <c:v>4.0949999999999998</c:v>
                      </c:pt>
                      <c:pt idx="8189">
                        <c:v>4.0960000000000001</c:v>
                      </c:pt>
                      <c:pt idx="8190">
                        <c:v>4.0960000000000001</c:v>
                      </c:pt>
                      <c:pt idx="8191">
                        <c:v>4.0970000000000004</c:v>
                      </c:pt>
                      <c:pt idx="8192">
                        <c:v>4.0970000000000004</c:v>
                      </c:pt>
                      <c:pt idx="8193">
                        <c:v>4.0979999999999999</c:v>
                      </c:pt>
                      <c:pt idx="8194">
                        <c:v>4.0979999999999999</c:v>
                      </c:pt>
                      <c:pt idx="8195">
                        <c:v>4.0990000000000002</c:v>
                      </c:pt>
                      <c:pt idx="8196">
                        <c:v>4.0990000000000002</c:v>
                      </c:pt>
                      <c:pt idx="8197">
                        <c:v>4.0999999999999996</c:v>
                      </c:pt>
                      <c:pt idx="8198">
                        <c:v>4.0999999999999996</c:v>
                      </c:pt>
                      <c:pt idx="8199">
                        <c:v>4.101</c:v>
                      </c:pt>
                      <c:pt idx="8200">
                        <c:v>4.101</c:v>
                      </c:pt>
                      <c:pt idx="8201">
                        <c:v>4.1020000000000003</c:v>
                      </c:pt>
                      <c:pt idx="8202">
                        <c:v>4.1020000000000003</c:v>
                      </c:pt>
                      <c:pt idx="8203">
                        <c:v>4.1029999999999998</c:v>
                      </c:pt>
                      <c:pt idx="8204">
                        <c:v>4.1029999999999998</c:v>
                      </c:pt>
                      <c:pt idx="8205">
                        <c:v>4.1040000000000001</c:v>
                      </c:pt>
                      <c:pt idx="8206">
                        <c:v>4.1040000000000001</c:v>
                      </c:pt>
                      <c:pt idx="8207">
                        <c:v>4.1050000000000004</c:v>
                      </c:pt>
                      <c:pt idx="8208">
                        <c:v>4.1050000000000004</c:v>
                      </c:pt>
                      <c:pt idx="8209">
                        <c:v>4.1059999999999999</c:v>
                      </c:pt>
                      <c:pt idx="8210">
                        <c:v>4.1059999999999999</c:v>
                      </c:pt>
                      <c:pt idx="8211">
                        <c:v>4.1070000000000002</c:v>
                      </c:pt>
                      <c:pt idx="8212">
                        <c:v>4.1070000000000002</c:v>
                      </c:pt>
                      <c:pt idx="8213">
                        <c:v>4.1079999999999997</c:v>
                      </c:pt>
                      <c:pt idx="8214">
                        <c:v>4.1079999999999997</c:v>
                      </c:pt>
                      <c:pt idx="8215">
                        <c:v>4.109</c:v>
                      </c:pt>
                      <c:pt idx="8216">
                        <c:v>4.109</c:v>
                      </c:pt>
                      <c:pt idx="8217">
                        <c:v>4.1100000000000003</c:v>
                      </c:pt>
                      <c:pt idx="8218">
                        <c:v>4.1100000000000003</c:v>
                      </c:pt>
                      <c:pt idx="8219">
                        <c:v>4.1109999999999998</c:v>
                      </c:pt>
                      <c:pt idx="8220">
                        <c:v>4.1109999999999998</c:v>
                      </c:pt>
                      <c:pt idx="8221">
                        <c:v>4.1120000000000001</c:v>
                      </c:pt>
                      <c:pt idx="8222">
                        <c:v>4.1120000000000001</c:v>
                      </c:pt>
                      <c:pt idx="8223">
                        <c:v>4.1130000000000004</c:v>
                      </c:pt>
                      <c:pt idx="8224">
                        <c:v>4.1130000000000004</c:v>
                      </c:pt>
                      <c:pt idx="8225">
                        <c:v>4.1139999999999999</c:v>
                      </c:pt>
                      <c:pt idx="8226">
                        <c:v>4.1139999999999999</c:v>
                      </c:pt>
                      <c:pt idx="8227">
                        <c:v>4.1150000000000002</c:v>
                      </c:pt>
                      <c:pt idx="8228">
                        <c:v>4.1150000000000002</c:v>
                      </c:pt>
                      <c:pt idx="8229">
                        <c:v>4.1159999999999997</c:v>
                      </c:pt>
                      <c:pt idx="8230">
                        <c:v>4.1159999999999997</c:v>
                      </c:pt>
                      <c:pt idx="8231">
                        <c:v>4.117</c:v>
                      </c:pt>
                      <c:pt idx="8232">
                        <c:v>4.117</c:v>
                      </c:pt>
                      <c:pt idx="8233">
                        <c:v>4.1180000000000003</c:v>
                      </c:pt>
                      <c:pt idx="8234">
                        <c:v>4.1180000000000003</c:v>
                      </c:pt>
                      <c:pt idx="8235">
                        <c:v>4.1189999999999998</c:v>
                      </c:pt>
                      <c:pt idx="8236">
                        <c:v>4.1189999999999998</c:v>
                      </c:pt>
                      <c:pt idx="8237">
                        <c:v>4.12</c:v>
                      </c:pt>
                      <c:pt idx="8238">
                        <c:v>4.12</c:v>
                      </c:pt>
                      <c:pt idx="8239">
                        <c:v>4.1210000000000004</c:v>
                      </c:pt>
                      <c:pt idx="8240">
                        <c:v>4.1210000000000004</c:v>
                      </c:pt>
                      <c:pt idx="8241">
                        <c:v>4.1219999999999999</c:v>
                      </c:pt>
                      <c:pt idx="8242">
                        <c:v>4.1219999999999999</c:v>
                      </c:pt>
                      <c:pt idx="8243">
                        <c:v>4.1230000000000002</c:v>
                      </c:pt>
                      <c:pt idx="8244">
                        <c:v>4.1230000000000002</c:v>
                      </c:pt>
                      <c:pt idx="8245">
                        <c:v>4.1239999999999997</c:v>
                      </c:pt>
                      <c:pt idx="8246">
                        <c:v>4.1239999999999997</c:v>
                      </c:pt>
                      <c:pt idx="8247">
                        <c:v>4.125</c:v>
                      </c:pt>
                      <c:pt idx="8248">
                        <c:v>4.125</c:v>
                      </c:pt>
                      <c:pt idx="8249">
                        <c:v>4.1260000000000003</c:v>
                      </c:pt>
                      <c:pt idx="8250">
                        <c:v>4.1260000000000003</c:v>
                      </c:pt>
                      <c:pt idx="8251">
                        <c:v>4.1269999999999998</c:v>
                      </c:pt>
                      <c:pt idx="8252">
                        <c:v>4.1269999999999998</c:v>
                      </c:pt>
                      <c:pt idx="8253">
                        <c:v>4.1280000000000001</c:v>
                      </c:pt>
                      <c:pt idx="8254">
                        <c:v>4.1280000000000001</c:v>
                      </c:pt>
                      <c:pt idx="8255">
                        <c:v>4.1289999999999996</c:v>
                      </c:pt>
                      <c:pt idx="8256">
                        <c:v>4.1289999999999996</c:v>
                      </c:pt>
                      <c:pt idx="8257">
                        <c:v>4.13</c:v>
                      </c:pt>
                      <c:pt idx="8258">
                        <c:v>4.13</c:v>
                      </c:pt>
                      <c:pt idx="8259">
                        <c:v>4.1310000000000002</c:v>
                      </c:pt>
                      <c:pt idx="8260">
                        <c:v>4.1310000000000002</c:v>
                      </c:pt>
                      <c:pt idx="8261">
                        <c:v>4.1319999999999997</c:v>
                      </c:pt>
                      <c:pt idx="8262">
                        <c:v>4.1319999999999997</c:v>
                      </c:pt>
                      <c:pt idx="8263">
                        <c:v>4.133</c:v>
                      </c:pt>
                      <c:pt idx="8264">
                        <c:v>4.133</c:v>
                      </c:pt>
                      <c:pt idx="8265">
                        <c:v>4.1340000000000003</c:v>
                      </c:pt>
                      <c:pt idx="8266">
                        <c:v>4.1340000000000003</c:v>
                      </c:pt>
                      <c:pt idx="8267">
                        <c:v>4.1349999999999998</c:v>
                      </c:pt>
                      <c:pt idx="8268">
                        <c:v>4.1349999999999998</c:v>
                      </c:pt>
                      <c:pt idx="8269">
                        <c:v>4.1360000000000001</c:v>
                      </c:pt>
                      <c:pt idx="8270">
                        <c:v>4.1360000000000001</c:v>
                      </c:pt>
                      <c:pt idx="8271">
                        <c:v>4.1369999999999996</c:v>
                      </c:pt>
                      <c:pt idx="8272">
                        <c:v>4.1369999999999996</c:v>
                      </c:pt>
                      <c:pt idx="8273">
                        <c:v>4.1379999999999999</c:v>
                      </c:pt>
                      <c:pt idx="8274">
                        <c:v>4.1379999999999999</c:v>
                      </c:pt>
                      <c:pt idx="8275">
                        <c:v>4.1390000000000002</c:v>
                      </c:pt>
                      <c:pt idx="8276">
                        <c:v>4.1390000000000002</c:v>
                      </c:pt>
                      <c:pt idx="8277">
                        <c:v>4.1399999999999997</c:v>
                      </c:pt>
                      <c:pt idx="8278">
                        <c:v>4.1399999999999997</c:v>
                      </c:pt>
                      <c:pt idx="8279">
                        <c:v>4.141</c:v>
                      </c:pt>
                      <c:pt idx="8280">
                        <c:v>4.141</c:v>
                      </c:pt>
                      <c:pt idx="8281">
                        <c:v>4.1420000000000003</c:v>
                      </c:pt>
                      <c:pt idx="8282">
                        <c:v>4.1420000000000003</c:v>
                      </c:pt>
                      <c:pt idx="8283">
                        <c:v>4.1429999999999998</c:v>
                      </c:pt>
                      <c:pt idx="8284">
                        <c:v>4.1429999999999998</c:v>
                      </c:pt>
                      <c:pt idx="8285">
                        <c:v>4.1440000000000001</c:v>
                      </c:pt>
                      <c:pt idx="8286">
                        <c:v>4.1440000000000001</c:v>
                      </c:pt>
                      <c:pt idx="8287">
                        <c:v>4.1449999999999996</c:v>
                      </c:pt>
                      <c:pt idx="8288">
                        <c:v>4.1449999999999996</c:v>
                      </c:pt>
                      <c:pt idx="8289">
                        <c:v>4.1459999999999999</c:v>
                      </c:pt>
                      <c:pt idx="8290">
                        <c:v>4.1459999999999999</c:v>
                      </c:pt>
                      <c:pt idx="8291">
                        <c:v>4.1470000000000002</c:v>
                      </c:pt>
                      <c:pt idx="8292">
                        <c:v>4.1470000000000002</c:v>
                      </c:pt>
                      <c:pt idx="8293">
                        <c:v>4.1479999999999997</c:v>
                      </c:pt>
                      <c:pt idx="8294">
                        <c:v>4.1479999999999997</c:v>
                      </c:pt>
                      <c:pt idx="8295">
                        <c:v>4.149</c:v>
                      </c:pt>
                      <c:pt idx="8296">
                        <c:v>4.149</c:v>
                      </c:pt>
                      <c:pt idx="8297">
                        <c:v>4.1500000000000004</c:v>
                      </c:pt>
                      <c:pt idx="8298">
                        <c:v>4.1500000000000004</c:v>
                      </c:pt>
                      <c:pt idx="8299">
                        <c:v>4.1509999999999998</c:v>
                      </c:pt>
                      <c:pt idx="8300">
                        <c:v>4.1509999999999998</c:v>
                      </c:pt>
                      <c:pt idx="8301">
                        <c:v>4.1520000000000001</c:v>
                      </c:pt>
                      <c:pt idx="8302">
                        <c:v>4.1520000000000001</c:v>
                      </c:pt>
                      <c:pt idx="8303">
                        <c:v>4.1529999999999996</c:v>
                      </c:pt>
                      <c:pt idx="8304">
                        <c:v>4.1529999999999996</c:v>
                      </c:pt>
                      <c:pt idx="8305">
                        <c:v>4.1539999999999999</c:v>
                      </c:pt>
                      <c:pt idx="8306">
                        <c:v>4.1539999999999999</c:v>
                      </c:pt>
                      <c:pt idx="8307">
                        <c:v>4.1550000000000002</c:v>
                      </c:pt>
                      <c:pt idx="8308">
                        <c:v>4.1550000000000002</c:v>
                      </c:pt>
                      <c:pt idx="8309">
                        <c:v>4.1559999999999997</c:v>
                      </c:pt>
                      <c:pt idx="8310">
                        <c:v>4.1559999999999997</c:v>
                      </c:pt>
                      <c:pt idx="8311">
                        <c:v>4.157</c:v>
                      </c:pt>
                      <c:pt idx="8312">
                        <c:v>4.157</c:v>
                      </c:pt>
                      <c:pt idx="8313">
                        <c:v>4.1580000000000004</c:v>
                      </c:pt>
                      <c:pt idx="8314">
                        <c:v>4.1580000000000004</c:v>
                      </c:pt>
                      <c:pt idx="8315">
                        <c:v>4.1589999999999998</c:v>
                      </c:pt>
                      <c:pt idx="8316">
                        <c:v>4.1589999999999998</c:v>
                      </c:pt>
                      <c:pt idx="8317">
                        <c:v>4.16</c:v>
                      </c:pt>
                      <c:pt idx="8318">
                        <c:v>4.16</c:v>
                      </c:pt>
                      <c:pt idx="8319">
                        <c:v>4.1609999999999996</c:v>
                      </c:pt>
                      <c:pt idx="8320">
                        <c:v>4.1609999999999996</c:v>
                      </c:pt>
                      <c:pt idx="8321">
                        <c:v>4.1619999999999999</c:v>
                      </c:pt>
                      <c:pt idx="8322">
                        <c:v>4.1619999999999999</c:v>
                      </c:pt>
                      <c:pt idx="8323">
                        <c:v>4.1630000000000003</c:v>
                      </c:pt>
                      <c:pt idx="8324">
                        <c:v>4.1630000000000003</c:v>
                      </c:pt>
                      <c:pt idx="8325">
                        <c:v>4.1639999999999997</c:v>
                      </c:pt>
                      <c:pt idx="8326">
                        <c:v>4.1639999999999997</c:v>
                      </c:pt>
                      <c:pt idx="8327">
                        <c:v>4.165</c:v>
                      </c:pt>
                      <c:pt idx="8328">
                        <c:v>4.165</c:v>
                      </c:pt>
                      <c:pt idx="8329">
                        <c:v>4.1660000000000004</c:v>
                      </c:pt>
                      <c:pt idx="8330">
                        <c:v>4.1660000000000004</c:v>
                      </c:pt>
                      <c:pt idx="8331">
                        <c:v>4.1669999999999998</c:v>
                      </c:pt>
                      <c:pt idx="8332">
                        <c:v>4.1669999999999998</c:v>
                      </c:pt>
                      <c:pt idx="8333">
                        <c:v>4.1680000000000001</c:v>
                      </c:pt>
                      <c:pt idx="8334">
                        <c:v>4.1680000000000001</c:v>
                      </c:pt>
                      <c:pt idx="8335">
                        <c:v>4.1689999999999996</c:v>
                      </c:pt>
                      <c:pt idx="8336">
                        <c:v>4.1689999999999996</c:v>
                      </c:pt>
                      <c:pt idx="8337">
                        <c:v>4.17</c:v>
                      </c:pt>
                      <c:pt idx="8338">
                        <c:v>4.17</c:v>
                      </c:pt>
                      <c:pt idx="8339">
                        <c:v>4.1710000000000003</c:v>
                      </c:pt>
                      <c:pt idx="8340">
                        <c:v>4.1710000000000003</c:v>
                      </c:pt>
                      <c:pt idx="8341">
                        <c:v>4.1719999999999997</c:v>
                      </c:pt>
                      <c:pt idx="8342">
                        <c:v>4.1719999999999997</c:v>
                      </c:pt>
                      <c:pt idx="8343">
                        <c:v>4.173</c:v>
                      </c:pt>
                      <c:pt idx="8344">
                        <c:v>4.173</c:v>
                      </c:pt>
                      <c:pt idx="8345">
                        <c:v>4.1740000000000004</c:v>
                      </c:pt>
                      <c:pt idx="8346">
                        <c:v>4.1740000000000004</c:v>
                      </c:pt>
                      <c:pt idx="8347">
                        <c:v>4.1749999999999998</c:v>
                      </c:pt>
                      <c:pt idx="8348">
                        <c:v>4.1749999999999998</c:v>
                      </c:pt>
                      <c:pt idx="8349">
                        <c:v>4.1760000000000002</c:v>
                      </c:pt>
                      <c:pt idx="8350">
                        <c:v>4.1760000000000002</c:v>
                      </c:pt>
                      <c:pt idx="8351">
                        <c:v>4.1769999999999996</c:v>
                      </c:pt>
                      <c:pt idx="8352">
                        <c:v>4.1769999999999996</c:v>
                      </c:pt>
                      <c:pt idx="8353">
                        <c:v>4.1779999999999999</c:v>
                      </c:pt>
                      <c:pt idx="8354">
                        <c:v>4.1779999999999999</c:v>
                      </c:pt>
                      <c:pt idx="8355">
                        <c:v>4.1790000000000003</c:v>
                      </c:pt>
                      <c:pt idx="8356">
                        <c:v>4.1790000000000003</c:v>
                      </c:pt>
                      <c:pt idx="8357">
                        <c:v>4.18</c:v>
                      </c:pt>
                      <c:pt idx="8358">
                        <c:v>4.18</c:v>
                      </c:pt>
                      <c:pt idx="8359">
                        <c:v>4.181</c:v>
                      </c:pt>
                      <c:pt idx="8360">
                        <c:v>4.181</c:v>
                      </c:pt>
                      <c:pt idx="8361">
                        <c:v>4.1820000000000004</c:v>
                      </c:pt>
                      <c:pt idx="8362">
                        <c:v>4.1820000000000004</c:v>
                      </c:pt>
                      <c:pt idx="8363">
                        <c:v>4.1829999999999998</c:v>
                      </c:pt>
                      <c:pt idx="8364">
                        <c:v>4.1829999999999998</c:v>
                      </c:pt>
                      <c:pt idx="8365">
                        <c:v>4.1840000000000002</c:v>
                      </c:pt>
                      <c:pt idx="8366">
                        <c:v>4.1840000000000002</c:v>
                      </c:pt>
                      <c:pt idx="8367">
                        <c:v>4.1849999999999996</c:v>
                      </c:pt>
                      <c:pt idx="8368">
                        <c:v>4.1849999999999996</c:v>
                      </c:pt>
                      <c:pt idx="8369">
                        <c:v>4.1859999999999999</c:v>
                      </c:pt>
                      <c:pt idx="8370">
                        <c:v>4.1859999999999999</c:v>
                      </c:pt>
                      <c:pt idx="8371">
                        <c:v>4.1870000000000003</c:v>
                      </c:pt>
                      <c:pt idx="8372">
                        <c:v>4.1870000000000003</c:v>
                      </c:pt>
                      <c:pt idx="8373">
                        <c:v>4.1879999999999997</c:v>
                      </c:pt>
                      <c:pt idx="8374">
                        <c:v>4.1879999999999997</c:v>
                      </c:pt>
                      <c:pt idx="8375">
                        <c:v>4.1890000000000001</c:v>
                      </c:pt>
                      <c:pt idx="8376">
                        <c:v>4.1890000000000001</c:v>
                      </c:pt>
                      <c:pt idx="8377">
                        <c:v>4.1900000000000004</c:v>
                      </c:pt>
                      <c:pt idx="8378">
                        <c:v>4.1900000000000004</c:v>
                      </c:pt>
                      <c:pt idx="8379">
                        <c:v>4.1909999999999998</c:v>
                      </c:pt>
                      <c:pt idx="8380">
                        <c:v>4.1909999999999998</c:v>
                      </c:pt>
                      <c:pt idx="8381">
                        <c:v>4.1920000000000002</c:v>
                      </c:pt>
                      <c:pt idx="8382">
                        <c:v>4.1920000000000002</c:v>
                      </c:pt>
                      <c:pt idx="8383">
                        <c:v>4.1929999999999996</c:v>
                      </c:pt>
                      <c:pt idx="8384">
                        <c:v>4.1929999999999996</c:v>
                      </c:pt>
                      <c:pt idx="8385">
                        <c:v>4.194</c:v>
                      </c:pt>
                      <c:pt idx="8386">
                        <c:v>4.194</c:v>
                      </c:pt>
                      <c:pt idx="8387">
                        <c:v>4.1950000000000003</c:v>
                      </c:pt>
                      <c:pt idx="8388">
                        <c:v>4.1950000000000003</c:v>
                      </c:pt>
                      <c:pt idx="8389">
                        <c:v>4.1959999999999997</c:v>
                      </c:pt>
                      <c:pt idx="8390">
                        <c:v>4.1959999999999997</c:v>
                      </c:pt>
                      <c:pt idx="8391">
                        <c:v>4.1970000000000001</c:v>
                      </c:pt>
                      <c:pt idx="8392">
                        <c:v>4.1970000000000001</c:v>
                      </c:pt>
                      <c:pt idx="8393">
                        <c:v>4.1980000000000004</c:v>
                      </c:pt>
                      <c:pt idx="8394">
                        <c:v>4.1980000000000004</c:v>
                      </c:pt>
                      <c:pt idx="8395">
                        <c:v>4.1989999999999998</c:v>
                      </c:pt>
                      <c:pt idx="8396">
                        <c:v>4.1989999999999998</c:v>
                      </c:pt>
                      <c:pt idx="8397">
                        <c:v>4.2</c:v>
                      </c:pt>
                      <c:pt idx="8398">
                        <c:v>4.2</c:v>
                      </c:pt>
                      <c:pt idx="8399">
                        <c:v>4.2009999999999996</c:v>
                      </c:pt>
                      <c:pt idx="8400">
                        <c:v>4.2009999999999996</c:v>
                      </c:pt>
                      <c:pt idx="8401">
                        <c:v>4.202</c:v>
                      </c:pt>
                      <c:pt idx="8402">
                        <c:v>4.202</c:v>
                      </c:pt>
                      <c:pt idx="8403">
                        <c:v>4.2030000000000003</c:v>
                      </c:pt>
                      <c:pt idx="8404">
                        <c:v>4.2030000000000003</c:v>
                      </c:pt>
                      <c:pt idx="8405">
                        <c:v>4.2039999999999997</c:v>
                      </c:pt>
                      <c:pt idx="8406">
                        <c:v>4.2039999999999997</c:v>
                      </c:pt>
                      <c:pt idx="8407">
                        <c:v>4.2050000000000001</c:v>
                      </c:pt>
                      <c:pt idx="8408">
                        <c:v>4.2050000000000001</c:v>
                      </c:pt>
                      <c:pt idx="8409">
                        <c:v>4.2060000000000004</c:v>
                      </c:pt>
                      <c:pt idx="8410">
                        <c:v>4.2060000000000004</c:v>
                      </c:pt>
                      <c:pt idx="8411">
                        <c:v>4.2069999999999999</c:v>
                      </c:pt>
                      <c:pt idx="8412">
                        <c:v>4.2069999999999999</c:v>
                      </c:pt>
                      <c:pt idx="8413">
                        <c:v>4.2080000000000002</c:v>
                      </c:pt>
                      <c:pt idx="8414">
                        <c:v>4.2080000000000002</c:v>
                      </c:pt>
                      <c:pt idx="8415">
                        <c:v>4.2089999999999996</c:v>
                      </c:pt>
                      <c:pt idx="8416">
                        <c:v>4.2089999999999996</c:v>
                      </c:pt>
                      <c:pt idx="8417">
                        <c:v>4.21</c:v>
                      </c:pt>
                      <c:pt idx="8418">
                        <c:v>4.21</c:v>
                      </c:pt>
                      <c:pt idx="8419">
                        <c:v>4.2110000000000003</c:v>
                      </c:pt>
                      <c:pt idx="8420">
                        <c:v>4.2110000000000003</c:v>
                      </c:pt>
                      <c:pt idx="8421">
                        <c:v>4.2119999999999997</c:v>
                      </c:pt>
                      <c:pt idx="8422">
                        <c:v>4.2119999999999997</c:v>
                      </c:pt>
                      <c:pt idx="8423">
                        <c:v>4.2130000000000001</c:v>
                      </c:pt>
                      <c:pt idx="8424">
                        <c:v>4.2130000000000001</c:v>
                      </c:pt>
                      <c:pt idx="8425">
                        <c:v>4.2140000000000004</c:v>
                      </c:pt>
                      <c:pt idx="8426">
                        <c:v>4.2140000000000004</c:v>
                      </c:pt>
                      <c:pt idx="8427">
                        <c:v>4.2149999999999999</c:v>
                      </c:pt>
                      <c:pt idx="8428">
                        <c:v>4.2149999999999999</c:v>
                      </c:pt>
                      <c:pt idx="8429">
                        <c:v>4.2160000000000002</c:v>
                      </c:pt>
                      <c:pt idx="8430">
                        <c:v>4.2160000000000002</c:v>
                      </c:pt>
                      <c:pt idx="8431">
                        <c:v>4.2169999999999996</c:v>
                      </c:pt>
                      <c:pt idx="8432">
                        <c:v>4.2169999999999996</c:v>
                      </c:pt>
                      <c:pt idx="8433">
                        <c:v>4.218</c:v>
                      </c:pt>
                      <c:pt idx="8434">
                        <c:v>4.218</c:v>
                      </c:pt>
                      <c:pt idx="8435">
                        <c:v>4.2190000000000003</c:v>
                      </c:pt>
                      <c:pt idx="8436">
                        <c:v>4.2190000000000003</c:v>
                      </c:pt>
                      <c:pt idx="8437">
                        <c:v>4.22</c:v>
                      </c:pt>
                      <c:pt idx="8438">
                        <c:v>4.22</c:v>
                      </c:pt>
                      <c:pt idx="8439">
                        <c:v>4.2210000000000001</c:v>
                      </c:pt>
                      <c:pt idx="8440">
                        <c:v>4.2210000000000001</c:v>
                      </c:pt>
                      <c:pt idx="8441">
                        <c:v>4.2220000000000004</c:v>
                      </c:pt>
                      <c:pt idx="8442">
                        <c:v>4.2220000000000004</c:v>
                      </c:pt>
                      <c:pt idx="8443">
                        <c:v>4.2229999999999999</c:v>
                      </c:pt>
                      <c:pt idx="8444">
                        <c:v>4.2229999999999999</c:v>
                      </c:pt>
                      <c:pt idx="8445">
                        <c:v>4.2240000000000002</c:v>
                      </c:pt>
                      <c:pt idx="8446">
                        <c:v>4.2240000000000002</c:v>
                      </c:pt>
                      <c:pt idx="8447">
                        <c:v>4.2249999999999996</c:v>
                      </c:pt>
                      <c:pt idx="8448">
                        <c:v>4.2249999999999996</c:v>
                      </c:pt>
                      <c:pt idx="8449">
                        <c:v>4.226</c:v>
                      </c:pt>
                      <c:pt idx="8450">
                        <c:v>4.226</c:v>
                      </c:pt>
                      <c:pt idx="8451">
                        <c:v>4.2270000000000003</c:v>
                      </c:pt>
                      <c:pt idx="8452">
                        <c:v>4.2270000000000003</c:v>
                      </c:pt>
                      <c:pt idx="8453">
                        <c:v>4.2279999999999998</c:v>
                      </c:pt>
                      <c:pt idx="8454">
                        <c:v>4.2279999999999998</c:v>
                      </c:pt>
                      <c:pt idx="8455">
                        <c:v>4.2290000000000001</c:v>
                      </c:pt>
                      <c:pt idx="8456">
                        <c:v>4.2290000000000001</c:v>
                      </c:pt>
                      <c:pt idx="8457">
                        <c:v>4.2300000000000004</c:v>
                      </c:pt>
                      <c:pt idx="8458">
                        <c:v>4.2300000000000004</c:v>
                      </c:pt>
                      <c:pt idx="8459">
                        <c:v>4.2309999999999999</c:v>
                      </c:pt>
                      <c:pt idx="8460">
                        <c:v>4.2309999999999999</c:v>
                      </c:pt>
                      <c:pt idx="8461">
                        <c:v>4.2320000000000002</c:v>
                      </c:pt>
                      <c:pt idx="8462">
                        <c:v>4.2320000000000002</c:v>
                      </c:pt>
                      <c:pt idx="8463">
                        <c:v>4.2329999999999997</c:v>
                      </c:pt>
                      <c:pt idx="8464">
                        <c:v>4.2329999999999997</c:v>
                      </c:pt>
                      <c:pt idx="8465">
                        <c:v>4.234</c:v>
                      </c:pt>
                      <c:pt idx="8466">
                        <c:v>4.234</c:v>
                      </c:pt>
                      <c:pt idx="8467">
                        <c:v>4.2350000000000003</c:v>
                      </c:pt>
                      <c:pt idx="8468">
                        <c:v>4.2350000000000003</c:v>
                      </c:pt>
                      <c:pt idx="8469">
                        <c:v>4.2359999999999998</c:v>
                      </c:pt>
                      <c:pt idx="8470">
                        <c:v>4.2359999999999998</c:v>
                      </c:pt>
                      <c:pt idx="8471">
                        <c:v>4.2370000000000001</c:v>
                      </c:pt>
                      <c:pt idx="8472">
                        <c:v>4.2370000000000001</c:v>
                      </c:pt>
                      <c:pt idx="8473">
                        <c:v>4.2380000000000004</c:v>
                      </c:pt>
                      <c:pt idx="8474">
                        <c:v>4.2380000000000004</c:v>
                      </c:pt>
                      <c:pt idx="8475">
                        <c:v>4.2389999999999999</c:v>
                      </c:pt>
                      <c:pt idx="8476">
                        <c:v>4.2389999999999999</c:v>
                      </c:pt>
                      <c:pt idx="8477">
                        <c:v>4.24</c:v>
                      </c:pt>
                      <c:pt idx="8478">
                        <c:v>4.24</c:v>
                      </c:pt>
                      <c:pt idx="8479">
                        <c:v>4.2409999999999997</c:v>
                      </c:pt>
                      <c:pt idx="8480">
                        <c:v>4.2409999999999997</c:v>
                      </c:pt>
                      <c:pt idx="8481">
                        <c:v>4.242</c:v>
                      </c:pt>
                      <c:pt idx="8482">
                        <c:v>4.242</c:v>
                      </c:pt>
                      <c:pt idx="8483">
                        <c:v>4.2430000000000003</c:v>
                      </c:pt>
                      <c:pt idx="8484">
                        <c:v>4.2430000000000003</c:v>
                      </c:pt>
                      <c:pt idx="8485">
                        <c:v>4.2439999999999998</c:v>
                      </c:pt>
                      <c:pt idx="8486">
                        <c:v>4.2439999999999998</c:v>
                      </c:pt>
                      <c:pt idx="8487">
                        <c:v>4.2450000000000001</c:v>
                      </c:pt>
                      <c:pt idx="8488">
                        <c:v>4.2450000000000001</c:v>
                      </c:pt>
                      <c:pt idx="8489">
                        <c:v>4.2460000000000004</c:v>
                      </c:pt>
                      <c:pt idx="8490">
                        <c:v>4.2460000000000004</c:v>
                      </c:pt>
                      <c:pt idx="8491">
                        <c:v>4.2469999999999999</c:v>
                      </c:pt>
                      <c:pt idx="8492">
                        <c:v>4.2469999999999999</c:v>
                      </c:pt>
                      <c:pt idx="8493">
                        <c:v>4.2480000000000002</c:v>
                      </c:pt>
                      <c:pt idx="8494">
                        <c:v>4.2480000000000002</c:v>
                      </c:pt>
                      <c:pt idx="8495">
                        <c:v>4.2489999999999997</c:v>
                      </c:pt>
                      <c:pt idx="8496">
                        <c:v>4.2489999999999997</c:v>
                      </c:pt>
                      <c:pt idx="8497">
                        <c:v>4.25</c:v>
                      </c:pt>
                      <c:pt idx="8498">
                        <c:v>4.25</c:v>
                      </c:pt>
                      <c:pt idx="8499">
                        <c:v>4.2510000000000003</c:v>
                      </c:pt>
                      <c:pt idx="8500">
                        <c:v>4.2510000000000003</c:v>
                      </c:pt>
                      <c:pt idx="8501">
                        <c:v>4.2519999999999998</c:v>
                      </c:pt>
                      <c:pt idx="8502">
                        <c:v>4.2519999999999998</c:v>
                      </c:pt>
                      <c:pt idx="8503">
                        <c:v>4.2530000000000001</c:v>
                      </c:pt>
                      <c:pt idx="8504">
                        <c:v>4.2530000000000001</c:v>
                      </c:pt>
                      <c:pt idx="8505">
                        <c:v>4.2539999999999996</c:v>
                      </c:pt>
                      <c:pt idx="8506">
                        <c:v>4.2539999999999996</c:v>
                      </c:pt>
                      <c:pt idx="8507">
                        <c:v>4.2549999999999999</c:v>
                      </c:pt>
                      <c:pt idx="8508">
                        <c:v>4.2549999999999999</c:v>
                      </c:pt>
                      <c:pt idx="8509">
                        <c:v>4.2560000000000002</c:v>
                      </c:pt>
                      <c:pt idx="8510">
                        <c:v>4.2560000000000002</c:v>
                      </c:pt>
                      <c:pt idx="8511">
                        <c:v>4.2569999999999997</c:v>
                      </c:pt>
                      <c:pt idx="8512">
                        <c:v>4.2569999999999997</c:v>
                      </c:pt>
                      <c:pt idx="8513">
                        <c:v>4.258</c:v>
                      </c:pt>
                      <c:pt idx="8514">
                        <c:v>4.258</c:v>
                      </c:pt>
                      <c:pt idx="8515">
                        <c:v>4.2590000000000003</c:v>
                      </c:pt>
                      <c:pt idx="8516">
                        <c:v>4.2590000000000003</c:v>
                      </c:pt>
                      <c:pt idx="8517">
                        <c:v>4.26</c:v>
                      </c:pt>
                      <c:pt idx="8518">
                        <c:v>4.26</c:v>
                      </c:pt>
                      <c:pt idx="8519">
                        <c:v>4.2610000000000001</c:v>
                      </c:pt>
                      <c:pt idx="8520">
                        <c:v>4.2610000000000001</c:v>
                      </c:pt>
                      <c:pt idx="8521">
                        <c:v>4.2619999999999996</c:v>
                      </c:pt>
                      <c:pt idx="8522">
                        <c:v>4.2619999999999996</c:v>
                      </c:pt>
                      <c:pt idx="8523">
                        <c:v>4.2629999999999999</c:v>
                      </c:pt>
                      <c:pt idx="8524">
                        <c:v>4.2629999999999999</c:v>
                      </c:pt>
                      <c:pt idx="8525">
                        <c:v>4.2640000000000002</c:v>
                      </c:pt>
                      <c:pt idx="8526">
                        <c:v>4.2640000000000002</c:v>
                      </c:pt>
                      <c:pt idx="8527">
                        <c:v>4.2649999999999997</c:v>
                      </c:pt>
                      <c:pt idx="8528">
                        <c:v>4.2649999999999997</c:v>
                      </c:pt>
                      <c:pt idx="8529">
                        <c:v>4.266</c:v>
                      </c:pt>
                      <c:pt idx="8530">
                        <c:v>4.266</c:v>
                      </c:pt>
                      <c:pt idx="8531">
                        <c:v>4.2670000000000003</c:v>
                      </c:pt>
                      <c:pt idx="8532">
                        <c:v>4.2670000000000003</c:v>
                      </c:pt>
                      <c:pt idx="8533">
                        <c:v>4.2679999999999998</c:v>
                      </c:pt>
                      <c:pt idx="8534">
                        <c:v>4.2679999999999998</c:v>
                      </c:pt>
                      <c:pt idx="8535">
                        <c:v>4.2690000000000001</c:v>
                      </c:pt>
                      <c:pt idx="8536">
                        <c:v>4.2690000000000001</c:v>
                      </c:pt>
                      <c:pt idx="8537">
                        <c:v>4.2699999999999996</c:v>
                      </c:pt>
                      <c:pt idx="8538">
                        <c:v>4.2699999999999996</c:v>
                      </c:pt>
                      <c:pt idx="8539">
                        <c:v>4.2709999999999999</c:v>
                      </c:pt>
                      <c:pt idx="8540">
                        <c:v>4.2709999999999999</c:v>
                      </c:pt>
                      <c:pt idx="8541">
                        <c:v>4.2720000000000002</c:v>
                      </c:pt>
                      <c:pt idx="8542">
                        <c:v>4.2720000000000002</c:v>
                      </c:pt>
                      <c:pt idx="8543">
                        <c:v>4.2729999999999997</c:v>
                      </c:pt>
                      <c:pt idx="8544">
                        <c:v>4.2729999999999997</c:v>
                      </c:pt>
                      <c:pt idx="8545">
                        <c:v>4.274</c:v>
                      </c:pt>
                      <c:pt idx="8546">
                        <c:v>4.274</c:v>
                      </c:pt>
                      <c:pt idx="8547">
                        <c:v>4.2750000000000004</c:v>
                      </c:pt>
                      <c:pt idx="8548">
                        <c:v>4.2750000000000004</c:v>
                      </c:pt>
                      <c:pt idx="8549">
                        <c:v>4.2759999999999998</c:v>
                      </c:pt>
                      <c:pt idx="8550">
                        <c:v>4.2759999999999998</c:v>
                      </c:pt>
                      <c:pt idx="8551">
                        <c:v>4.2770000000000001</c:v>
                      </c:pt>
                      <c:pt idx="8552">
                        <c:v>4.2770000000000001</c:v>
                      </c:pt>
                      <c:pt idx="8553">
                        <c:v>4.2779999999999996</c:v>
                      </c:pt>
                      <c:pt idx="8554">
                        <c:v>4.2779999999999996</c:v>
                      </c:pt>
                      <c:pt idx="8555">
                        <c:v>4.2789999999999999</c:v>
                      </c:pt>
                      <c:pt idx="8556">
                        <c:v>4.2789999999999999</c:v>
                      </c:pt>
                      <c:pt idx="8557">
                        <c:v>4.28</c:v>
                      </c:pt>
                      <c:pt idx="8558">
                        <c:v>4.28</c:v>
                      </c:pt>
                      <c:pt idx="8559">
                        <c:v>4.2809999999999997</c:v>
                      </c:pt>
                      <c:pt idx="8560">
                        <c:v>4.2809999999999997</c:v>
                      </c:pt>
                      <c:pt idx="8561">
                        <c:v>4.282</c:v>
                      </c:pt>
                      <c:pt idx="8562">
                        <c:v>4.282</c:v>
                      </c:pt>
                      <c:pt idx="8563">
                        <c:v>4.2830000000000004</c:v>
                      </c:pt>
                      <c:pt idx="8564">
                        <c:v>4.2830000000000004</c:v>
                      </c:pt>
                      <c:pt idx="8565">
                        <c:v>4.2839999999999998</c:v>
                      </c:pt>
                      <c:pt idx="8566">
                        <c:v>4.2839999999999998</c:v>
                      </c:pt>
                      <c:pt idx="8567">
                        <c:v>4.2850000000000001</c:v>
                      </c:pt>
                      <c:pt idx="8568">
                        <c:v>4.2850000000000001</c:v>
                      </c:pt>
                      <c:pt idx="8569">
                        <c:v>4.2859999999999996</c:v>
                      </c:pt>
                      <c:pt idx="8570">
                        <c:v>4.2859999999999996</c:v>
                      </c:pt>
                      <c:pt idx="8571">
                        <c:v>4.2869999999999999</c:v>
                      </c:pt>
                      <c:pt idx="8572">
                        <c:v>4.2869999999999999</c:v>
                      </c:pt>
                      <c:pt idx="8573">
                        <c:v>4.2880000000000003</c:v>
                      </c:pt>
                      <c:pt idx="8574">
                        <c:v>4.2880000000000003</c:v>
                      </c:pt>
                      <c:pt idx="8575">
                        <c:v>4.2889999999999997</c:v>
                      </c:pt>
                      <c:pt idx="8576">
                        <c:v>4.2889999999999997</c:v>
                      </c:pt>
                      <c:pt idx="8577">
                        <c:v>4.29</c:v>
                      </c:pt>
                      <c:pt idx="8578">
                        <c:v>4.29</c:v>
                      </c:pt>
                      <c:pt idx="8579">
                        <c:v>4.2910000000000004</c:v>
                      </c:pt>
                      <c:pt idx="8580">
                        <c:v>4.2910000000000004</c:v>
                      </c:pt>
                      <c:pt idx="8581">
                        <c:v>4.2919999999999998</c:v>
                      </c:pt>
                      <c:pt idx="8582">
                        <c:v>4.2919999999999998</c:v>
                      </c:pt>
                      <c:pt idx="8583">
                        <c:v>4.2930000000000001</c:v>
                      </c:pt>
                      <c:pt idx="8584">
                        <c:v>4.2930000000000001</c:v>
                      </c:pt>
                      <c:pt idx="8585">
                        <c:v>4.2939999999999996</c:v>
                      </c:pt>
                      <c:pt idx="8586">
                        <c:v>4.2939999999999996</c:v>
                      </c:pt>
                      <c:pt idx="8587">
                        <c:v>4.2949999999999999</c:v>
                      </c:pt>
                      <c:pt idx="8588">
                        <c:v>4.2949999999999999</c:v>
                      </c:pt>
                      <c:pt idx="8589">
                        <c:v>4.2960000000000003</c:v>
                      </c:pt>
                      <c:pt idx="8590">
                        <c:v>4.2960000000000003</c:v>
                      </c:pt>
                      <c:pt idx="8591">
                        <c:v>4.2969999999999997</c:v>
                      </c:pt>
                      <c:pt idx="8592">
                        <c:v>4.2969999999999997</c:v>
                      </c:pt>
                      <c:pt idx="8593">
                        <c:v>4.298</c:v>
                      </c:pt>
                      <c:pt idx="8594">
                        <c:v>4.298</c:v>
                      </c:pt>
                      <c:pt idx="8595">
                        <c:v>4.2990000000000004</c:v>
                      </c:pt>
                      <c:pt idx="8596">
                        <c:v>4.2990000000000004</c:v>
                      </c:pt>
                      <c:pt idx="8597">
                        <c:v>4.3</c:v>
                      </c:pt>
                      <c:pt idx="8598">
                        <c:v>4.3</c:v>
                      </c:pt>
                      <c:pt idx="8599">
                        <c:v>4.3010000000000002</c:v>
                      </c:pt>
                      <c:pt idx="8600">
                        <c:v>4.3010000000000002</c:v>
                      </c:pt>
                      <c:pt idx="8601">
                        <c:v>4.3019999999999996</c:v>
                      </c:pt>
                      <c:pt idx="8602">
                        <c:v>4.3019999999999996</c:v>
                      </c:pt>
                      <c:pt idx="8603">
                        <c:v>4.3029999999999999</c:v>
                      </c:pt>
                      <c:pt idx="8604">
                        <c:v>4.3029999999999999</c:v>
                      </c:pt>
                      <c:pt idx="8605">
                        <c:v>4.3040000000000003</c:v>
                      </c:pt>
                      <c:pt idx="8606">
                        <c:v>4.3040000000000003</c:v>
                      </c:pt>
                      <c:pt idx="8607">
                        <c:v>4.3049999999999997</c:v>
                      </c:pt>
                      <c:pt idx="8608">
                        <c:v>4.3049999999999997</c:v>
                      </c:pt>
                      <c:pt idx="8609">
                        <c:v>4.306</c:v>
                      </c:pt>
                      <c:pt idx="8610">
                        <c:v>4.306</c:v>
                      </c:pt>
                      <c:pt idx="8611">
                        <c:v>4.3070000000000004</c:v>
                      </c:pt>
                      <c:pt idx="8612">
                        <c:v>4.3070000000000004</c:v>
                      </c:pt>
                      <c:pt idx="8613">
                        <c:v>4.3079999999999998</c:v>
                      </c:pt>
                      <c:pt idx="8614">
                        <c:v>4.3079999999999998</c:v>
                      </c:pt>
                      <c:pt idx="8615">
                        <c:v>4.3090000000000002</c:v>
                      </c:pt>
                      <c:pt idx="8616">
                        <c:v>4.3090000000000002</c:v>
                      </c:pt>
                      <c:pt idx="8617">
                        <c:v>4.3099999999999996</c:v>
                      </c:pt>
                      <c:pt idx="8618">
                        <c:v>4.3099999999999996</c:v>
                      </c:pt>
                      <c:pt idx="8619">
                        <c:v>4.3109999999999999</c:v>
                      </c:pt>
                      <c:pt idx="8620">
                        <c:v>4.3109999999999999</c:v>
                      </c:pt>
                      <c:pt idx="8621">
                        <c:v>4.3120000000000003</c:v>
                      </c:pt>
                      <c:pt idx="8622">
                        <c:v>4.3120000000000003</c:v>
                      </c:pt>
                      <c:pt idx="8623">
                        <c:v>4.3129999999999997</c:v>
                      </c:pt>
                      <c:pt idx="8624">
                        <c:v>4.3129999999999997</c:v>
                      </c:pt>
                      <c:pt idx="8625">
                        <c:v>4.3140000000000001</c:v>
                      </c:pt>
                      <c:pt idx="8626">
                        <c:v>4.3140000000000001</c:v>
                      </c:pt>
                      <c:pt idx="8627">
                        <c:v>4.3150000000000004</c:v>
                      </c:pt>
                      <c:pt idx="8628">
                        <c:v>4.3150000000000004</c:v>
                      </c:pt>
                      <c:pt idx="8629">
                        <c:v>4.3159999999999998</c:v>
                      </c:pt>
                      <c:pt idx="8630">
                        <c:v>4.3159999999999998</c:v>
                      </c:pt>
                      <c:pt idx="8631">
                        <c:v>4.3170000000000002</c:v>
                      </c:pt>
                      <c:pt idx="8632">
                        <c:v>4.3170000000000002</c:v>
                      </c:pt>
                      <c:pt idx="8633">
                        <c:v>4.3179999999999996</c:v>
                      </c:pt>
                      <c:pt idx="8634">
                        <c:v>4.3179999999999996</c:v>
                      </c:pt>
                      <c:pt idx="8635">
                        <c:v>4.319</c:v>
                      </c:pt>
                      <c:pt idx="8636">
                        <c:v>4.319</c:v>
                      </c:pt>
                      <c:pt idx="8637">
                        <c:v>4.32</c:v>
                      </c:pt>
                      <c:pt idx="8638">
                        <c:v>4.32</c:v>
                      </c:pt>
                      <c:pt idx="8639">
                        <c:v>4.3209999999999997</c:v>
                      </c:pt>
                      <c:pt idx="8640">
                        <c:v>4.3209999999999997</c:v>
                      </c:pt>
                      <c:pt idx="8641">
                        <c:v>4.3220000000000001</c:v>
                      </c:pt>
                      <c:pt idx="8642">
                        <c:v>4.3220000000000001</c:v>
                      </c:pt>
                      <c:pt idx="8643">
                        <c:v>4.3230000000000004</c:v>
                      </c:pt>
                      <c:pt idx="8644">
                        <c:v>4.3230000000000004</c:v>
                      </c:pt>
                      <c:pt idx="8645">
                        <c:v>4.3239999999999998</c:v>
                      </c:pt>
                      <c:pt idx="8646">
                        <c:v>4.3239999999999998</c:v>
                      </c:pt>
                      <c:pt idx="8647">
                        <c:v>4.3250000000000002</c:v>
                      </c:pt>
                      <c:pt idx="8648">
                        <c:v>4.3250000000000002</c:v>
                      </c:pt>
                      <c:pt idx="8649">
                        <c:v>4.3259999999999996</c:v>
                      </c:pt>
                      <c:pt idx="8650">
                        <c:v>4.3259999999999996</c:v>
                      </c:pt>
                      <c:pt idx="8651">
                        <c:v>4.327</c:v>
                      </c:pt>
                      <c:pt idx="8652">
                        <c:v>4.327</c:v>
                      </c:pt>
                      <c:pt idx="8653">
                        <c:v>4.3280000000000003</c:v>
                      </c:pt>
                      <c:pt idx="8654">
                        <c:v>4.3280000000000003</c:v>
                      </c:pt>
                      <c:pt idx="8655">
                        <c:v>4.3289999999999997</c:v>
                      </c:pt>
                      <c:pt idx="8656">
                        <c:v>4.3289999999999997</c:v>
                      </c:pt>
                      <c:pt idx="8657">
                        <c:v>4.33</c:v>
                      </c:pt>
                      <c:pt idx="8658">
                        <c:v>4.33</c:v>
                      </c:pt>
                      <c:pt idx="8659">
                        <c:v>4.3310000000000004</c:v>
                      </c:pt>
                      <c:pt idx="8660">
                        <c:v>4.3310000000000004</c:v>
                      </c:pt>
                      <c:pt idx="8661">
                        <c:v>4.3319999999999999</c:v>
                      </c:pt>
                      <c:pt idx="8662">
                        <c:v>4.3319999999999999</c:v>
                      </c:pt>
                      <c:pt idx="8663">
                        <c:v>4.3330000000000002</c:v>
                      </c:pt>
                      <c:pt idx="8664">
                        <c:v>4.3330000000000002</c:v>
                      </c:pt>
                      <c:pt idx="8665">
                        <c:v>4.3339999999999996</c:v>
                      </c:pt>
                      <c:pt idx="8666">
                        <c:v>4.3339999999999996</c:v>
                      </c:pt>
                      <c:pt idx="8667">
                        <c:v>4.335</c:v>
                      </c:pt>
                      <c:pt idx="8668">
                        <c:v>4.335</c:v>
                      </c:pt>
                      <c:pt idx="8669">
                        <c:v>4.3360000000000003</c:v>
                      </c:pt>
                      <c:pt idx="8670">
                        <c:v>4.3360000000000003</c:v>
                      </c:pt>
                      <c:pt idx="8671">
                        <c:v>4.3369999999999997</c:v>
                      </c:pt>
                      <c:pt idx="8672">
                        <c:v>4.3369999999999997</c:v>
                      </c:pt>
                      <c:pt idx="8673">
                        <c:v>4.3380000000000001</c:v>
                      </c:pt>
                      <c:pt idx="8674">
                        <c:v>4.3380000000000001</c:v>
                      </c:pt>
                      <c:pt idx="8675">
                        <c:v>4.3390000000000004</c:v>
                      </c:pt>
                      <c:pt idx="8676">
                        <c:v>4.3390000000000004</c:v>
                      </c:pt>
                      <c:pt idx="8677">
                        <c:v>4.34</c:v>
                      </c:pt>
                      <c:pt idx="8678">
                        <c:v>4.34</c:v>
                      </c:pt>
                      <c:pt idx="8679">
                        <c:v>4.3410000000000002</c:v>
                      </c:pt>
                      <c:pt idx="8680">
                        <c:v>4.3410000000000002</c:v>
                      </c:pt>
                      <c:pt idx="8681">
                        <c:v>4.3419999999999996</c:v>
                      </c:pt>
                      <c:pt idx="8682">
                        <c:v>4.3419999999999996</c:v>
                      </c:pt>
                      <c:pt idx="8683">
                        <c:v>4.343</c:v>
                      </c:pt>
                      <c:pt idx="8684">
                        <c:v>4.343</c:v>
                      </c:pt>
                      <c:pt idx="8685">
                        <c:v>4.3440000000000003</c:v>
                      </c:pt>
                      <c:pt idx="8686">
                        <c:v>4.3440000000000003</c:v>
                      </c:pt>
                      <c:pt idx="8687">
                        <c:v>4.3449999999999998</c:v>
                      </c:pt>
                      <c:pt idx="8688">
                        <c:v>4.3449999999999998</c:v>
                      </c:pt>
                      <c:pt idx="8689">
                        <c:v>4.3460000000000001</c:v>
                      </c:pt>
                      <c:pt idx="8690">
                        <c:v>4.3460000000000001</c:v>
                      </c:pt>
                      <c:pt idx="8691">
                        <c:v>4.3470000000000004</c:v>
                      </c:pt>
                      <c:pt idx="8692">
                        <c:v>4.3470000000000004</c:v>
                      </c:pt>
                      <c:pt idx="8693">
                        <c:v>4.3479999999999999</c:v>
                      </c:pt>
                      <c:pt idx="8694">
                        <c:v>4.3479999999999999</c:v>
                      </c:pt>
                      <c:pt idx="8695">
                        <c:v>4.3490000000000002</c:v>
                      </c:pt>
                      <c:pt idx="8696">
                        <c:v>4.3490000000000002</c:v>
                      </c:pt>
                      <c:pt idx="8697">
                        <c:v>4.3499999999999996</c:v>
                      </c:pt>
                      <c:pt idx="8698">
                        <c:v>4.3499999999999996</c:v>
                      </c:pt>
                      <c:pt idx="8699">
                        <c:v>4.351</c:v>
                      </c:pt>
                      <c:pt idx="8700">
                        <c:v>4.351</c:v>
                      </c:pt>
                      <c:pt idx="8701">
                        <c:v>4.3520000000000003</c:v>
                      </c:pt>
                      <c:pt idx="8702">
                        <c:v>4.3520000000000003</c:v>
                      </c:pt>
                      <c:pt idx="8703">
                        <c:v>4.3529999999999998</c:v>
                      </c:pt>
                      <c:pt idx="8704">
                        <c:v>4.3529999999999998</c:v>
                      </c:pt>
                      <c:pt idx="8705">
                        <c:v>4.3540000000000001</c:v>
                      </c:pt>
                      <c:pt idx="8706">
                        <c:v>4.3540000000000001</c:v>
                      </c:pt>
                      <c:pt idx="8707">
                        <c:v>4.3550000000000004</c:v>
                      </c:pt>
                      <c:pt idx="8708">
                        <c:v>4.3550000000000004</c:v>
                      </c:pt>
                      <c:pt idx="8709">
                        <c:v>4.3559999999999999</c:v>
                      </c:pt>
                      <c:pt idx="8710">
                        <c:v>4.3559999999999999</c:v>
                      </c:pt>
                      <c:pt idx="8711">
                        <c:v>4.3570000000000002</c:v>
                      </c:pt>
                      <c:pt idx="8712">
                        <c:v>4.3570000000000002</c:v>
                      </c:pt>
                      <c:pt idx="8713">
                        <c:v>4.3579999999999997</c:v>
                      </c:pt>
                      <c:pt idx="8714">
                        <c:v>4.3579999999999997</c:v>
                      </c:pt>
                      <c:pt idx="8715">
                        <c:v>4.359</c:v>
                      </c:pt>
                      <c:pt idx="8716">
                        <c:v>4.359</c:v>
                      </c:pt>
                      <c:pt idx="8717">
                        <c:v>4.3600000000000003</c:v>
                      </c:pt>
                      <c:pt idx="8718">
                        <c:v>4.3600000000000003</c:v>
                      </c:pt>
                      <c:pt idx="8719">
                        <c:v>4.3609999999999998</c:v>
                      </c:pt>
                      <c:pt idx="8720">
                        <c:v>4.3609999999999998</c:v>
                      </c:pt>
                      <c:pt idx="8721">
                        <c:v>4.3620000000000001</c:v>
                      </c:pt>
                      <c:pt idx="8722">
                        <c:v>4.3620000000000001</c:v>
                      </c:pt>
                      <c:pt idx="8723">
                        <c:v>4.3630000000000004</c:v>
                      </c:pt>
                      <c:pt idx="8724">
                        <c:v>4.3630000000000004</c:v>
                      </c:pt>
                      <c:pt idx="8725">
                        <c:v>4.3639999999999999</c:v>
                      </c:pt>
                      <c:pt idx="8726">
                        <c:v>4.3639999999999999</c:v>
                      </c:pt>
                      <c:pt idx="8727">
                        <c:v>4.3650000000000002</c:v>
                      </c:pt>
                      <c:pt idx="8728">
                        <c:v>4.3650000000000002</c:v>
                      </c:pt>
                      <c:pt idx="8729">
                        <c:v>4.3659999999999997</c:v>
                      </c:pt>
                      <c:pt idx="8730">
                        <c:v>4.3659999999999997</c:v>
                      </c:pt>
                      <c:pt idx="8731">
                        <c:v>4.367</c:v>
                      </c:pt>
                      <c:pt idx="8732">
                        <c:v>4.367</c:v>
                      </c:pt>
                      <c:pt idx="8733">
                        <c:v>4.3680000000000003</c:v>
                      </c:pt>
                      <c:pt idx="8734">
                        <c:v>4.3680000000000003</c:v>
                      </c:pt>
                      <c:pt idx="8735">
                        <c:v>4.3689999999999998</c:v>
                      </c:pt>
                      <c:pt idx="8736">
                        <c:v>4.3689999999999998</c:v>
                      </c:pt>
                      <c:pt idx="8737">
                        <c:v>4.37</c:v>
                      </c:pt>
                      <c:pt idx="8738">
                        <c:v>4.37</c:v>
                      </c:pt>
                      <c:pt idx="8739">
                        <c:v>4.3710000000000004</c:v>
                      </c:pt>
                      <c:pt idx="8740">
                        <c:v>4.3710000000000004</c:v>
                      </c:pt>
                      <c:pt idx="8741">
                        <c:v>4.3719999999999999</c:v>
                      </c:pt>
                      <c:pt idx="8742">
                        <c:v>4.3719999999999999</c:v>
                      </c:pt>
                      <c:pt idx="8743">
                        <c:v>4.3730000000000002</c:v>
                      </c:pt>
                      <c:pt idx="8744">
                        <c:v>4.3730000000000002</c:v>
                      </c:pt>
                      <c:pt idx="8745">
                        <c:v>4.3739999999999997</c:v>
                      </c:pt>
                      <c:pt idx="8746">
                        <c:v>4.3739999999999997</c:v>
                      </c:pt>
                      <c:pt idx="8747">
                        <c:v>4.375</c:v>
                      </c:pt>
                      <c:pt idx="8748">
                        <c:v>4.375</c:v>
                      </c:pt>
                      <c:pt idx="8749">
                        <c:v>4.3760000000000003</c:v>
                      </c:pt>
                      <c:pt idx="8750">
                        <c:v>4.3760000000000003</c:v>
                      </c:pt>
                      <c:pt idx="8751">
                        <c:v>4.3769999999999998</c:v>
                      </c:pt>
                      <c:pt idx="8752">
                        <c:v>4.3769999999999998</c:v>
                      </c:pt>
                      <c:pt idx="8753">
                        <c:v>4.3780000000000001</c:v>
                      </c:pt>
                      <c:pt idx="8754">
                        <c:v>4.3780000000000001</c:v>
                      </c:pt>
                      <c:pt idx="8755">
                        <c:v>4.3789999999999996</c:v>
                      </c:pt>
                      <c:pt idx="8756">
                        <c:v>4.3789999999999996</c:v>
                      </c:pt>
                      <c:pt idx="8757">
                        <c:v>4.38</c:v>
                      </c:pt>
                      <c:pt idx="8758">
                        <c:v>4.38</c:v>
                      </c:pt>
                      <c:pt idx="8759">
                        <c:v>4.3810000000000002</c:v>
                      </c:pt>
                      <c:pt idx="8760">
                        <c:v>4.3810000000000002</c:v>
                      </c:pt>
                      <c:pt idx="8761">
                        <c:v>4.3819999999999997</c:v>
                      </c:pt>
                      <c:pt idx="8762">
                        <c:v>4.3819999999999997</c:v>
                      </c:pt>
                      <c:pt idx="8763">
                        <c:v>4.383</c:v>
                      </c:pt>
                      <c:pt idx="8764">
                        <c:v>4.383</c:v>
                      </c:pt>
                      <c:pt idx="8765">
                        <c:v>4.3840000000000003</c:v>
                      </c:pt>
                      <c:pt idx="8766">
                        <c:v>4.3840000000000003</c:v>
                      </c:pt>
                      <c:pt idx="8767">
                        <c:v>4.3849999999999998</c:v>
                      </c:pt>
                      <c:pt idx="8768">
                        <c:v>4.3849999999999998</c:v>
                      </c:pt>
                      <c:pt idx="8769">
                        <c:v>4.3860000000000001</c:v>
                      </c:pt>
                      <c:pt idx="8770">
                        <c:v>4.3860000000000001</c:v>
                      </c:pt>
                      <c:pt idx="8771">
                        <c:v>4.3869999999999996</c:v>
                      </c:pt>
                      <c:pt idx="8772">
                        <c:v>4.3869999999999996</c:v>
                      </c:pt>
                      <c:pt idx="8773">
                        <c:v>4.3879999999999999</c:v>
                      </c:pt>
                      <c:pt idx="8774">
                        <c:v>4.3879999999999999</c:v>
                      </c:pt>
                      <c:pt idx="8775">
                        <c:v>4.3890000000000002</c:v>
                      </c:pt>
                      <c:pt idx="8776">
                        <c:v>4.3890000000000002</c:v>
                      </c:pt>
                      <c:pt idx="8777">
                        <c:v>4.3899999999999997</c:v>
                      </c:pt>
                      <c:pt idx="8778">
                        <c:v>4.3899999999999997</c:v>
                      </c:pt>
                      <c:pt idx="8779">
                        <c:v>4.391</c:v>
                      </c:pt>
                      <c:pt idx="8780">
                        <c:v>4.391</c:v>
                      </c:pt>
                      <c:pt idx="8781">
                        <c:v>4.3920000000000003</c:v>
                      </c:pt>
                      <c:pt idx="8782">
                        <c:v>4.3920000000000003</c:v>
                      </c:pt>
                      <c:pt idx="8783">
                        <c:v>4.3929999999999998</c:v>
                      </c:pt>
                      <c:pt idx="8784">
                        <c:v>4.3929999999999998</c:v>
                      </c:pt>
                      <c:pt idx="8785">
                        <c:v>4.3940000000000001</c:v>
                      </c:pt>
                      <c:pt idx="8786">
                        <c:v>4.3940000000000001</c:v>
                      </c:pt>
                      <c:pt idx="8787">
                        <c:v>4.3949999999999996</c:v>
                      </c:pt>
                      <c:pt idx="8788">
                        <c:v>4.3949999999999996</c:v>
                      </c:pt>
                      <c:pt idx="8789">
                        <c:v>4.3959999999999999</c:v>
                      </c:pt>
                      <c:pt idx="8790">
                        <c:v>4.3959999999999999</c:v>
                      </c:pt>
                      <c:pt idx="8791">
                        <c:v>4.3970000000000002</c:v>
                      </c:pt>
                      <c:pt idx="8792">
                        <c:v>4.3970000000000002</c:v>
                      </c:pt>
                      <c:pt idx="8793">
                        <c:v>4.3979999999999997</c:v>
                      </c:pt>
                      <c:pt idx="8794">
                        <c:v>4.3979999999999997</c:v>
                      </c:pt>
                      <c:pt idx="8795">
                        <c:v>4.399</c:v>
                      </c:pt>
                      <c:pt idx="8796">
                        <c:v>4.399</c:v>
                      </c:pt>
                      <c:pt idx="8797">
                        <c:v>4.4000000000000004</c:v>
                      </c:pt>
                      <c:pt idx="8798">
                        <c:v>4.4000000000000004</c:v>
                      </c:pt>
                      <c:pt idx="8799">
                        <c:v>4.4009999999999998</c:v>
                      </c:pt>
                      <c:pt idx="8800">
                        <c:v>4.4009999999999998</c:v>
                      </c:pt>
                      <c:pt idx="8801">
                        <c:v>4.4020000000000001</c:v>
                      </c:pt>
                      <c:pt idx="8802">
                        <c:v>4.4020000000000001</c:v>
                      </c:pt>
                      <c:pt idx="8803">
                        <c:v>4.4029999999999996</c:v>
                      </c:pt>
                      <c:pt idx="8804">
                        <c:v>4.4029999999999996</c:v>
                      </c:pt>
                      <c:pt idx="8805">
                        <c:v>4.4039999999999999</c:v>
                      </c:pt>
                      <c:pt idx="8806">
                        <c:v>4.4039999999999999</c:v>
                      </c:pt>
                      <c:pt idx="8807">
                        <c:v>4.4050000000000002</c:v>
                      </c:pt>
                      <c:pt idx="8808">
                        <c:v>4.4050000000000002</c:v>
                      </c:pt>
                      <c:pt idx="8809">
                        <c:v>4.4059999999999997</c:v>
                      </c:pt>
                      <c:pt idx="8810">
                        <c:v>4.4059999999999997</c:v>
                      </c:pt>
                      <c:pt idx="8811">
                        <c:v>4.407</c:v>
                      </c:pt>
                      <c:pt idx="8812">
                        <c:v>4.407</c:v>
                      </c:pt>
                      <c:pt idx="8813">
                        <c:v>4.4080000000000004</c:v>
                      </c:pt>
                      <c:pt idx="8814">
                        <c:v>4.4080000000000004</c:v>
                      </c:pt>
                      <c:pt idx="8815">
                        <c:v>4.4089999999999998</c:v>
                      </c:pt>
                      <c:pt idx="8816">
                        <c:v>4.4089999999999998</c:v>
                      </c:pt>
                      <c:pt idx="8817">
                        <c:v>4.41</c:v>
                      </c:pt>
                      <c:pt idx="8818">
                        <c:v>4.41</c:v>
                      </c:pt>
                      <c:pt idx="8819">
                        <c:v>4.4109999999999996</c:v>
                      </c:pt>
                      <c:pt idx="8820">
                        <c:v>4.4109999999999996</c:v>
                      </c:pt>
                      <c:pt idx="8821">
                        <c:v>4.4119999999999999</c:v>
                      </c:pt>
                      <c:pt idx="8822">
                        <c:v>4.4119999999999999</c:v>
                      </c:pt>
                      <c:pt idx="8823">
                        <c:v>4.4130000000000003</c:v>
                      </c:pt>
                      <c:pt idx="8824">
                        <c:v>4.4130000000000003</c:v>
                      </c:pt>
                      <c:pt idx="8825">
                        <c:v>4.4139999999999997</c:v>
                      </c:pt>
                      <c:pt idx="8826">
                        <c:v>4.4139999999999997</c:v>
                      </c:pt>
                      <c:pt idx="8827">
                        <c:v>4.415</c:v>
                      </c:pt>
                      <c:pt idx="8828">
                        <c:v>4.415</c:v>
                      </c:pt>
                      <c:pt idx="8829">
                        <c:v>4.4160000000000004</c:v>
                      </c:pt>
                      <c:pt idx="8830">
                        <c:v>4.4160000000000004</c:v>
                      </c:pt>
                      <c:pt idx="8831">
                        <c:v>4.4169999999999998</c:v>
                      </c:pt>
                      <c:pt idx="8832">
                        <c:v>4.4169999999999998</c:v>
                      </c:pt>
                      <c:pt idx="8833">
                        <c:v>4.4180000000000001</c:v>
                      </c:pt>
                      <c:pt idx="8834">
                        <c:v>4.4180000000000001</c:v>
                      </c:pt>
                      <c:pt idx="8835">
                        <c:v>4.4189999999999996</c:v>
                      </c:pt>
                      <c:pt idx="8836">
                        <c:v>4.4189999999999996</c:v>
                      </c:pt>
                      <c:pt idx="8837">
                        <c:v>4.42</c:v>
                      </c:pt>
                      <c:pt idx="8838">
                        <c:v>4.42</c:v>
                      </c:pt>
                      <c:pt idx="8839">
                        <c:v>4.4210000000000003</c:v>
                      </c:pt>
                      <c:pt idx="8840">
                        <c:v>4.4210000000000003</c:v>
                      </c:pt>
                      <c:pt idx="8841">
                        <c:v>4.4219999999999997</c:v>
                      </c:pt>
                      <c:pt idx="8842">
                        <c:v>4.4219999999999997</c:v>
                      </c:pt>
                      <c:pt idx="8843">
                        <c:v>4.423</c:v>
                      </c:pt>
                      <c:pt idx="8844">
                        <c:v>4.423</c:v>
                      </c:pt>
                      <c:pt idx="8845">
                        <c:v>4.4240000000000004</c:v>
                      </c:pt>
                      <c:pt idx="8846">
                        <c:v>4.4240000000000004</c:v>
                      </c:pt>
                      <c:pt idx="8847">
                        <c:v>4.4249999999999998</c:v>
                      </c:pt>
                      <c:pt idx="8848">
                        <c:v>4.4249999999999998</c:v>
                      </c:pt>
                      <c:pt idx="8849">
                        <c:v>4.4260000000000002</c:v>
                      </c:pt>
                      <c:pt idx="8850">
                        <c:v>4.4260000000000002</c:v>
                      </c:pt>
                      <c:pt idx="8851">
                        <c:v>4.4269999999999996</c:v>
                      </c:pt>
                      <c:pt idx="8852">
                        <c:v>4.4269999999999996</c:v>
                      </c:pt>
                      <c:pt idx="8853">
                        <c:v>4.4279999999999999</c:v>
                      </c:pt>
                      <c:pt idx="8854">
                        <c:v>4.4279999999999999</c:v>
                      </c:pt>
                      <c:pt idx="8855">
                        <c:v>4.4290000000000003</c:v>
                      </c:pt>
                      <c:pt idx="8856">
                        <c:v>4.4290000000000003</c:v>
                      </c:pt>
                      <c:pt idx="8857">
                        <c:v>4.43</c:v>
                      </c:pt>
                      <c:pt idx="8858">
                        <c:v>4.43</c:v>
                      </c:pt>
                      <c:pt idx="8859">
                        <c:v>4.431</c:v>
                      </c:pt>
                      <c:pt idx="8860">
                        <c:v>4.431</c:v>
                      </c:pt>
                      <c:pt idx="8861">
                        <c:v>4.4320000000000004</c:v>
                      </c:pt>
                      <c:pt idx="8862">
                        <c:v>4.4320000000000004</c:v>
                      </c:pt>
                      <c:pt idx="8863">
                        <c:v>4.4329999999999998</c:v>
                      </c:pt>
                      <c:pt idx="8864">
                        <c:v>4.4329999999999998</c:v>
                      </c:pt>
                      <c:pt idx="8865">
                        <c:v>4.4340000000000002</c:v>
                      </c:pt>
                      <c:pt idx="8866">
                        <c:v>4.4340000000000002</c:v>
                      </c:pt>
                      <c:pt idx="8867">
                        <c:v>4.4349999999999996</c:v>
                      </c:pt>
                      <c:pt idx="8868">
                        <c:v>4.4349999999999996</c:v>
                      </c:pt>
                      <c:pt idx="8869">
                        <c:v>4.4359999999999999</c:v>
                      </c:pt>
                      <c:pt idx="8870">
                        <c:v>4.4359999999999999</c:v>
                      </c:pt>
                      <c:pt idx="8871">
                        <c:v>4.4370000000000003</c:v>
                      </c:pt>
                      <c:pt idx="8872">
                        <c:v>4.4370000000000003</c:v>
                      </c:pt>
                      <c:pt idx="8873">
                        <c:v>4.4379999999999997</c:v>
                      </c:pt>
                      <c:pt idx="8874">
                        <c:v>4.4379999999999997</c:v>
                      </c:pt>
                      <c:pt idx="8875">
                        <c:v>4.4390000000000001</c:v>
                      </c:pt>
                      <c:pt idx="8876">
                        <c:v>4.4390000000000001</c:v>
                      </c:pt>
                      <c:pt idx="8877">
                        <c:v>4.4400000000000004</c:v>
                      </c:pt>
                      <c:pt idx="8878">
                        <c:v>4.4400000000000004</c:v>
                      </c:pt>
                      <c:pt idx="8879">
                        <c:v>4.4409999999999998</c:v>
                      </c:pt>
                      <c:pt idx="8880">
                        <c:v>4.4409999999999998</c:v>
                      </c:pt>
                      <c:pt idx="8881">
                        <c:v>4.4420000000000002</c:v>
                      </c:pt>
                      <c:pt idx="8882">
                        <c:v>4.4420000000000002</c:v>
                      </c:pt>
                      <c:pt idx="8883">
                        <c:v>4.4429999999999996</c:v>
                      </c:pt>
                      <c:pt idx="8884">
                        <c:v>4.4429999999999996</c:v>
                      </c:pt>
                      <c:pt idx="8885">
                        <c:v>4.444</c:v>
                      </c:pt>
                      <c:pt idx="8886">
                        <c:v>4.444</c:v>
                      </c:pt>
                      <c:pt idx="8887">
                        <c:v>4.4450000000000003</c:v>
                      </c:pt>
                      <c:pt idx="8888">
                        <c:v>4.4450000000000003</c:v>
                      </c:pt>
                      <c:pt idx="8889">
                        <c:v>4.4459999999999997</c:v>
                      </c:pt>
                      <c:pt idx="8890">
                        <c:v>4.4459999999999997</c:v>
                      </c:pt>
                      <c:pt idx="8891">
                        <c:v>4.4470000000000001</c:v>
                      </c:pt>
                      <c:pt idx="8892">
                        <c:v>4.4470000000000001</c:v>
                      </c:pt>
                      <c:pt idx="8893">
                        <c:v>4.4480000000000004</c:v>
                      </c:pt>
                      <c:pt idx="8894">
                        <c:v>4.4480000000000004</c:v>
                      </c:pt>
                      <c:pt idx="8895">
                        <c:v>4.4489999999999998</c:v>
                      </c:pt>
                      <c:pt idx="8896">
                        <c:v>4.4489999999999998</c:v>
                      </c:pt>
                      <c:pt idx="8897">
                        <c:v>4.45</c:v>
                      </c:pt>
                      <c:pt idx="8898">
                        <c:v>4.45</c:v>
                      </c:pt>
                      <c:pt idx="8899">
                        <c:v>4.4509999999999996</c:v>
                      </c:pt>
                      <c:pt idx="8900">
                        <c:v>4.4509999999999996</c:v>
                      </c:pt>
                      <c:pt idx="8901">
                        <c:v>4.452</c:v>
                      </c:pt>
                      <c:pt idx="8902">
                        <c:v>4.452</c:v>
                      </c:pt>
                      <c:pt idx="8903">
                        <c:v>4.4530000000000003</c:v>
                      </c:pt>
                      <c:pt idx="8904">
                        <c:v>4.4530000000000003</c:v>
                      </c:pt>
                      <c:pt idx="8905">
                        <c:v>4.4539999999999997</c:v>
                      </c:pt>
                      <c:pt idx="8906">
                        <c:v>4.4539999999999997</c:v>
                      </c:pt>
                      <c:pt idx="8907">
                        <c:v>4.4550000000000001</c:v>
                      </c:pt>
                      <c:pt idx="8908">
                        <c:v>4.4550000000000001</c:v>
                      </c:pt>
                      <c:pt idx="8909">
                        <c:v>4.4560000000000004</c:v>
                      </c:pt>
                      <c:pt idx="8910">
                        <c:v>4.4560000000000004</c:v>
                      </c:pt>
                      <c:pt idx="8911">
                        <c:v>4.4569999999999999</c:v>
                      </c:pt>
                      <c:pt idx="8912">
                        <c:v>4.4569999999999999</c:v>
                      </c:pt>
                      <c:pt idx="8913">
                        <c:v>4.4580000000000002</c:v>
                      </c:pt>
                      <c:pt idx="8914">
                        <c:v>4.4580000000000002</c:v>
                      </c:pt>
                      <c:pt idx="8915">
                        <c:v>4.4589999999999996</c:v>
                      </c:pt>
                      <c:pt idx="8916">
                        <c:v>4.4589999999999996</c:v>
                      </c:pt>
                      <c:pt idx="8917">
                        <c:v>4.46</c:v>
                      </c:pt>
                      <c:pt idx="8918">
                        <c:v>4.46</c:v>
                      </c:pt>
                      <c:pt idx="8919">
                        <c:v>4.4610000000000003</c:v>
                      </c:pt>
                      <c:pt idx="8920">
                        <c:v>4.4610000000000003</c:v>
                      </c:pt>
                      <c:pt idx="8921">
                        <c:v>4.4619999999999997</c:v>
                      </c:pt>
                      <c:pt idx="8922">
                        <c:v>4.4619999999999997</c:v>
                      </c:pt>
                      <c:pt idx="8923">
                        <c:v>4.4630000000000001</c:v>
                      </c:pt>
                      <c:pt idx="8924">
                        <c:v>4.4630000000000001</c:v>
                      </c:pt>
                      <c:pt idx="8925">
                        <c:v>4.4640000000000004</c:v>
                      </c:pt>
                      <c:pt idx="8926">
                        <c:v>4.4640000000000004</c:v>
                      </c:pt>
                      <c:pt idx="8927">
                        <c:v>4.4649999999999999</c:v>
                      </c:pt>
                      <c:pt idx="8928">
                        <c:v>4.4649999999999999</c:v>
                      </c:pt>
                      <c:pt idx="8929">
                        <c:v>4.4660000000000002</c:v>
                      </c:pt>
                      <c:pt idx="8930">
                        <c:v>4.4660000000000002</c:v>
                      </c:pt>
                      <c:pt idx="8931">
                        <c:v>4.4669999999999996</c:v>
                      </c:pt>
                      <c:pt idx="8932">
                        <c:v>4.4669999999999996</c:v>
                      </c:pt>
                      <c:pt idx="8933">
                        <c:v>4.468</c:v>
                      </c:pt>
                      <c:pt idx="8934">
                        <c:v>4.468</c:v>
                      </c:pt>
                      <c:pt idx="8935">
                        <c:v>4.4690000000000003</c:v>
                      </c:pt>
                      <c:pt idx="8936">
                        <c:v>4.4690000000000003</c:v>
                      </c:pt>
                      <c:pt idx="8937">
                        <c:v>4.47</c:v>
                      </c:pt>
                      <c:pt idx="8938">
                        <c:v>4.47</c:v>
                      </c:pt>
                      <c:pt idx="8939">
                        <c:v>4.4710000000000001</c:v>
                      </c:pt>
                      <c:pt idx="8940">
                        <c:v>4.4710000000000001</c:v>
                      </c:pt>
                      <c:pt idx="8941">
                        <c:v>4.4720000000000004</c:v>
                      </c:pt>
                      <c:pt idx="8942">
                        <c:v>4.4720000000000004</c:v>
                      </c:pt>
                      <c:pt idx="8943">
                        <c:v>4.4729999999999999</c:v>
                      </c:pt>
                      <c:pt idx="8944">
                        <c:v>4.4729999999999999</c:v>
                      </c:pt>
                      <c:pt idx="8945">
                        <c:v>4.4740000000000002</c:v>
                      </c:pt>
                      <c:pt idx="8946">
                        <c:v>4.4740000000000002</c:v>
                      </c:pt>
                      <c:pt idx="8947">
                        <c:v>4.4749999999999996</c:v>
                      </c:pt>
                      <c:pt idx="8948">
                        <c:v>4.4749999999999996</c:v>
                      </c:pt>
                      <c:pt idx="8949">
                        <c:v>4.476</c:v>
                      </c:pt>
                      <c:pt idx="8950">
                        <c:v>4.476</c:v>
                      </c:pt>
                      <c:pt idx="8951">
                        <c:v>4.4770000000000003</c:v>
                      </c:pt>
                      <c:pt idx="8952">
                        <c:v>4.4770000000000003</c:v>
                      </c:pt>
                      <c:pt idx="8953">
                        <c:v>4.4779999999999998</c:v>
                      </c:pt>
                      <c:pt idx="8954">
                        <c:v>4.4779999999999998</c:v>
                      </c:pt>
                      <c:pt idx="8955">
                        <c:v>4.4790000000000001</c:v>
                      </c:pt>
                      <c:pt idx="8956">
                        <c:v>4.4790000000000001</c:v>
                      </c:pt>
                      <c:pt idx="8957">
                        <c:v>4.4800000000000004</c:v>
                      </c:pt>
                      <c:pt idx="8958">
                        <c:v>4.4800000000000004</c:v>
                      </c:pt>
                      <c:pt idx="8959">
                        <c:v>4.4809999999999999</c:v>
                      </c:pt>
                      <c:pt idx="8960">
                        <c:v>4.4809999999999999</c:v>
                      </c:pt>
                      <c:pt idx="8961">
                        <c:v>4.4820000000000002</c:v>
                      </c:pt>
                      <c:pt idx="8962">
                        <c:v>4.4820000000000002</c:v>
                      </c:pt>
                      <c:pt idx="8963">
                        <c:v>4.4829999999999997</c:v>
                      </c:pt>
                      <c:pt idx="8964">
                        <c:v>4.4829999999999997</c:v>
                      </c:pt>
                      <c:pt idx="8965">
                        <c:v>4.484</c:v>
                      </c:pt>
                      <c:pt idx="8966">
                        <c:v>4.484</c:v>
                      </c:pt>
                      <c:pt idx="8967">
                        <c:v>4.4850000000000003</c:v>
                      </c:pt>
                      <c:pt idx="8968">
                        <c:v>4.4850000000000003</c:v>
                      </c:pt>
                      <c:pt idx="8969">
                        <c:v>4.4859999999999998</c:v>
                      </c:pt>
                      <c:pt idx="8970">
                        <c:v>4.4859999999999998</c:v>
                      </c:pt>
                      <c:pt idx="8971">
                        <c:v>4.4870000000000001</c:v>
                      </c:pt>
                      <c:pt idx="8972">
                        <c:v>4.4870000000000001</c:v>
                      </c:pt>
                      <c:pt idx="8973">
                        <c:v>4.4880000000000004</c:v>
                      </c:pt>
                      <c:pt idx="8974">
                        <c:v>4.4880000000000004</c:v>
                      </c:pt>
                      <c:pt idx="8975">
                        <c:v>4.4889999999999999</c:v>
                      </c:pt>
                      <c:pt idx="8976">
                        <c:v>4.4889999999999999</c:v>
                      </c:pt>
                      <c:pt idx="8977">
                        <c:v>4.49</c:v>
                      </c:pt>
                      <c:pt idx="8978">
                        <c:v>4.49</c:v>
                      </c:pt>
                      <c:pt idx="8979">
                        <c:v>4.4909999999999997</c:v>
                      </c:pt>
                      <c:pt idx="8980">
                        <c:v>4.4909999999999997</c:v>
                      </c:pt>
                      <c:pt idx="8981">
                        <c:v>4.492</c:v>
                      </c:pt>
                      <c:pt idx="8982">
                        <c:v>4.492</c:v>
                      </c:pt>
                      <c:pt idx="8983">
                        <c:v>4.4930000000000003</c:v>
                      </c:pt>
                      <c:pt idx="8984">
                        <c:v>4.4930000000000003</c:v>
                      </c:pt>
                      <c:pt idx="8985">
                        <c:v>4.4939999999999998</c:v>
                      </c:pt>
                      <c:pt idx="8986">
                        <c:v>4.4939999999999998</c:v>
                      </c:pt>
                      <c:pt idx="8987">
                        <c:v>4.4950000000000001</c:v>
                      </c:pt>
                      <c:pt idx="8988">
                        <c:v>4.4950000000000001</c:v>
                      </c:pt>
                      <c:pt idx="8989">
                        <c:v>4.4960000000000004</c:v>
                      </c:pt>
                      <c:pt idx="8990">
                        <c:v>4.4960000000000004</c:v>
                      </c:pt>
                      <c:pt idx="8991">
                        <c:v>4.4969999999999999</c:v>
                      </c:pt>
                      <c:pt idx="8992">
                        <c:v>4.4969999999999999</c:v>
                      </c:pt>
                      <c:pt idx="8993">
                        <c:v>4.4980000000000002</c:v>
                      </c:pt>
                      <c:pt idx="8994">
                        <c:v>4.4980000000000002</c:v>
                      </c:pt>
                      <c:pt idx="8995">
                        <c:v>4.4989999999999997</c:v>
                      </c:pt>
                      <c:pt idx="8996">
                        <c:v>4.4989999999999997</c:v>
                      </c:pt>
                      <c:pt idx="8997">
                        <c:v>4.5</c:v>
                      </c:pt>
                      <c:pt idx="8998">
                        <c:v>4.5</c:v>
                      </c:pt>
                      <c:pt idx="8999">
                        <c:v>4.5010000000000003</c:v>
                      </c:pt>
                      <c:pt idx="9000">
                        <c:v>4.5010000000000003</c:v>
                      </c:pt>
                      <c:pt idx="9001">
                        <c:v>4.5019999999999998</c:v>
                      </c:pt>
                      <c:pt idx="9002">
                        <c:v>4.5019999999999998</c:v>
                      </c:pt>
                      <c:pt idx="9003">
                        <c:v>4.5030000000000001</c:v>
                      </c:pt>
                      <c:pt idx="9004">
                        <c:v>4.5030000000000001</c:v>
                      </c:pt>
                      <c:pt idx="9005">
                        <c:v>4.5039999999999996</c:v>
                      </c:pt>
                      <c:pt idx="9006">
                        <c:v>4.5039999999999996</c:v>
                      </c:pt>
                      <c:pt idx="9007">
                        <c:v>4.5049999999999999</c:v>
                      </c:pt>
                      <c:pt idx="9008">
                        <c:v>4.5049999999999999</c:v>
                      </c:pt>
                      <c:pt idx="9009">
                        <c:v>4.5060000000000002</c:v>
                      </c:pt>
                      <c:pt idx="9010">
                        <c:v>4.5060000000000002</c:v>
                      </c:pt>
                      <c:pt idx="9011">
                        <c:v>4.5069999999999997</c:v>
                      </c:pt>
                      <c:pt idx="9012">
                        <c:v>4.5069999999999997</c:v>
                      </c:pt>
                      <c:pt idx="9013">
                        <c:v>4.508</c:v>
                      </c:pt>
                      <c:pt idx="9014">
                        <c:v>4.508</c:v>
                      </c:pt>
                      <c:pt idx="9015">
                        <c:v>4.5090000000000003</c:v>
                      </c:pt>
                      <c:pt idx="9016">
                        <c:v>4.5090000000000003</c:v>
                      </c:pt>
                      <c:pt idx="9017">
                        <c:v>4.51</c:v>
                      </c:pt>
                      <c:pt idx="9018">
                        <c:v>4.51</c:v>
                      </c:pt>
                      <c:pt idx="9019">
                        <c:v>4.5110000000000001</c:v>
                      </c:pt>
                      <c:pt idx="9020">
                        <c:v>4.5110000000000001</c:v>
                      </c:pt>
                      <c:pt idx="9021">
                        <c:v>4.5119999999999996</c:v>
                      </c:pt>
                      <c:pt idx="9022">
                        <c:v>4.5119999999999996</c:v>
                      </c:pt>
                      <c:pt idx="9023">
                        <c:v>4.5129999999999999</c:v>
                      </c:pt>
                      <c:pt idx="9024">
                        <c:v>4.5129999999999999</c:v>
                      </c:pt>
                      <c:pt idx="9025">
                        <c:v>4.5140000000000002</c:v>
                      </c:pt>
                      <c:pt idx="9026">
                        <c:v>4.5140000000000002</c:v>
                      </c:pt>
                      <c:pt idx="9027">
                        <c:v>4.5149999999999997</c:v>
                      </c:pt>
                      <c:pt idx="9028">
                        <c:v>4.5149999999999997</c:v>
                      </c:pt>
                      <c:pt idx="9029">
                        <c:v>4.516</c:v>
                      </c:pt>
                      <c:pt idx="9030">
                        <c:v>4.516</c:v>
                      </c:pt>
                      <c:pt idx="9031">
                        <c:v>4.5170000000000003</c:v>
                      </c:pt>
                      <c:pt idx="9032">
                        <c:v>4.5170000000000003</c:v>
                      </c:pt>
                      <c:pt idx="9033">
                        <c:v>4.5179999999999998</c:v>
                      </c:pt>
                      <c:pt idx="9034">
                        <c:v>4.5179999999999998</c:v>
                      </c:pt>
                      <c:pt idx="9035">
                        <c:v>4.5190000000000001</c:v>
                      </c:pt>
                      <c:pt idx="9036">
                        <c:v>4.5190000000000001</c:v>
                      </c:pt>
                      <c:pt idx="9037">
                        <c:v>4.5199999999999996</c:v>
                      </c:pt>
                      <c:pt idx="9038">
                        <c:v>4.5199999999999996</c:v>
                      </c:pt>
                      <c:pt idx="9039">
                        <c:v>4.5209999999999999</c:v>
                      </c:pt>
                      <c:pt idx="9040">
                        <c:v>4.5209999999999999</c:v>
                      </c:pt>
                      <c:pt idx="9041">
                        <c:v>4.5220000000000002</c:v>
                      </c:pt>
                      <c:pt idx="9042">
                        <c:v>4.5220000000000002</c:v>
                      </c:pt>
                      <c:pt idx="9043">
                        <c:v>4.5229999999999997</c:v>
                      </c:pt>
                      <c:pt idx="9044">
                        <c:v>4.5229999999999997</c:v>
                      </c:pt>
                      <c:pt idx="9045">
                        <c:v>4.524</c:v>
                      </c:pt>
                      <c:pt idx="9046">
                        <c:v>4.524</c:v>
                      </c:pt>
                      <c:pt idx="9047">
                        <c:v>4.5250000000000004</c:v>
                      </c:pt>
                      <c:pt idx="9048">
                        <c:v>4.5250000000000004</c:v>
                      </c:pt>
                      <c:pt idx="9049">
                        <c:v>4.5259999999999998</c:v>
                      </c:pt>
                      <c:pt idx="9050">
                        <c:v>4.5259999999999998</c:v>
                      </c:pt>
                      <c:pt idx="9051">
                        <c:v>4.5270000000000001</c:v>
                      </c:pt>
                      <c:pt idx="9052">
                        <c:v>4.5270000000000001</c:v>
                      </c:pt>
                      <c:pt idx="9053">
                        <c:v>4.5279999999999996</c:v>
                      </c:pt>
                      <c:pt idx="9054">
                        <c:v>4.5279999999999996</c:v>
                      </c:pt>
                      <c:pt idx="9055">
                        <c:v>4.5289999999999999</c:v>
                      </c:pt>
                      <c:pt idx="9056">
                        <c:v>4.5289999999999999</c:v>
                      </c:pt>
                      <c:pt idx="9057">
                        <c:v>4.53</c:v>
                      </c:pt>
                      <c:pt idx="9058">
                        <c:v>4.53</c:v>
                      </c:pt>
                      <c:pt idx="9059">
                        <c:v>4.5309999999999997</c:v>
                      </c:pt>
                      <c:pt idx="9060">
                        <c:v>4.5309999999999997</c:v>
                      </c:pt>
                      <c:pt idx="9061">
                        <c:v>4.532</c:v>
                      </c:pt>
                      <c:pt idx="9062">
                        <c:v>4.532</c:v>
                      </c:pt>
                      <c:pt idx="9063">
                        <c:v>4.5330000000000004</c:v>
                      </c:pt>
                      <c:pt idx="9064">
                        <c:v>4.5330000000000004</c:v>
                      </c:pt>
                      <c:pt idx="9065">
                        <c:v>4.5339999999999998</c:v>
                      </c:pt>
                      <c:pt idx="9066">
                        <c:v>4.5339999999999998</c:v>
                      </c:pt>
                      <c:pt idx="9067">
                        <c:v>4.5350000000000001</c:v>
                      </c:pt>
                      <c:pt idx="9068">
                        <c:v>4.5350000000000001</c:v>
                      </c:pt>
                      <c:pt idx="9069">
                        <c:v>4.5359999999999996</c:v>
                      </c:pt>
                      <c:pt idx="9070">
                        <c:v>4.5359999999999996</c:v>
                      </c:pt>
                      <c:pt idx="9071">
                        <c:v>4.5369999999999999</c:v>
                      </c:pt>
                      <c:pt idx="9072">
                        <c:v>4.5369999999999999</c:v>
                      </c:pt>
                      <c:pt idx="9073">
                        <c:v>4.5380000000000003</c:v>
                      </c:pt>
                      <c:pt idx="9074">
                        <c:v>4.5380000000000003</c:v>
                      </c:pt>
                      <c:pt idx="9075">
                        <c:v>4.5389999999999997</c:v>
                      </c:pt>
                      <c:pt idx="9076">
                        <c:v>4.5389999999999997</c:v>
                      </c:pt>
                      <c:pt idx="9077">
                        <c:v>4.54</c:v>
                      </c:pt>
                      <c:pt idx="9078">
                        <c:v>4.54</c:v>
                      </c:pt>
                      <c:pt idx="9079">
                        <c:v>4.5410000000000004</c:v>
                      </c:pt>
                      <c:pt idx="9080">
                        <c:v>4.5410000000000004</c:v>
                      </c:pt>
                      <c:pt idx="9081">
                        <c:v>4.5419999999999998</c:v>
                      </c:pt>
                      <c:pt idx="9082">
                        <c:v>4.5419999999999998</c:v>
                      </c:pt>
                      <c:pt idx="9083">
                        <c:v>4.5430000000000001</c:v>
                      </c:pt>
                      <c:pt idx="9084">
                        <c:v>4.5430000000000001</c:v>
                      </c:pt>
                      <c:pt idx="9085">
                        <c:v>4.5439999999999996</c:v>
                      </c:pt>
                      <c:pt idx="9086">
                        <c:v>4.5439999999999996</c:v>
                      </c:pt>
                      <c:pt idx="9087">
                        <c:v>4.5449999999999999</c:v>
                      </c:pt>
                      <c:pt idx="9088">
                        <c:v>4.5449999999999999</c:v>
                      </c:pt>
                      <c:pt idx="9089">
                        <c:v>4.5460000000000003</c:v>
                      </c:pt>
                      <c:pt idx="9090">
                        <c:v>4.5460000000000003</c:v>
                      </c:pt>
                      <c:pt idx="9091">
                        <c:v>4.5469999999999997</c:v>
                      </c:pt>
                      <c:pt idx="9092">
                        <c:v>4.5469999999999997</c:v>
                      </c:pt>
                      <c:pt idx="9093">
                        <c:v>4.548</c:v>
                      </c:pt>
                      <c:pt idx="9094">
                        <c:v>4.548</c:v>
                      </c:pt>
                      <c:pt idx="9095">
                        <c:v>4.5490000000000004</c:v>
                      </c:pt>
                      <c:pt idx="9096">
                        <c:v>4.5490000000000004</c:v>
                      </c:pt>
                      <c:pt idx="9097">
                        <c:v>4.55</c:v>
                      </c:pt>
                      <c:pt idx="9098">
                        <c:v>4.55</c:v>
                      </c:pt>
                      <c:pt idx="9099">
                        <c:v>4.5510000000000002</c:v>
                      </c:pt>
                      <c:pt idx="9100">
                        <c:v>4.5510000000000002</c:v>
                      </c:pt>
                      <c:pt idx="9101">
                        <c:v>4.5519999999999996</c:v>
                      </c:pt>
                      <c:pt idx="9102">
                        <c:v>4.5519999999999996</c:v>
                      </c:pt>
                      <c:pt idx="9103">
                        <c:v>4.5529999999999999</c:v>
                      </c:pt>
                      <c:pt idx="9104">
                        <c:v>4.5529999999999999</c:v>
                      </c:pt>
                      <c:pt idx="9105">
                        <c:v>4.5540000000000003</c:v>
                      </c:pt>
                      <c:pt idx="9106">
                        <c:v>4.5540000000000003</c:v>
                      </c:pt>
                      <c:pt idx="9107">
                        <c:v>4.5549999999999997</c:v>
                      </c:pt>
                      <c:pt idx="9108">
                        <c:v>4.5549999999999997</c:v>
                      </c:pt>
                      <c:pt idx="9109">
                        <c:v>4.556</c:v>
                      </c:pt>
                      <c:pt idx="9110">
                        <c:v>4.556</c:v>
                      </c:pt>
                      <c:pt idx="9111">
                        <c:v>4.5570000000000004</c:v>
                      </c:pt>
                      <c:pt idx="9112">
                        <c:v>4.5570000000000004</c:v>
                      </c:pt>
                      <c:pt idx="9113">
                        <c:v>4.5579999999999998</c:v>
                      </c:pt>
                      <c:pt idx="9114">
                        <c:v>4.5579999999999998</c:v>
                      </c:pt>
                      <c:pt idx="9115">
                        <c:v>4.5590000000000002</c:v>
                      </c:pt>
                      <c:pt idx="9116">
                        <c:v>4.5590000000000002</c:v>
                      </c:pt>
                      <c:pt idx="9117">
                        <c:v>4.5599999999999996</c:v>
                      </c:pt>
                      <c:pt idx="9118">
                        <c:v>4.5599999999999996</c:v>
                      </c:pt>
                      <c:pt idx="9119">
                        <c:v>4.5609999999999999</c:v>
                      </c:pt>
                      <c:pt idx="9120">
                        <c:v>4.5609999999999999</c:v>
                      </c:pt>
                      <c:pt idx="9121">
                        <c:v>4.5620000000000003</c:v>
                      </c:pt>
                      <c:pt idx="9122">
                        <c:v>4.5620000000000003</c:v>
                      </c:pt>
                      <c:pt idx="9123">
                        <c:v>4.5629999999999997</c:v>
                      </c:pt>
                      <c:pt idx="9124">
                        <c:v>4.5629999999999997</c:v>
                      </c:pt>
                      <c:pt idx="9125">
                        <c:v>4.5640000000000001</c:v>
                      </c:pt>
                      <c:pt idx="9126">
                        <c:v>4.5640000000000001</c:v>
                      </c:pt>
                      <c:pt idx="9127">
                        <c:v>4.5650000000000004</c:v>
                      </c:pt>
                      <c:pt idx="9128">
                        <c:v>4.5650000000000004</c:v>
                      </c:pt>
                      <c:pt idx="9129">
                        <c:v>4.5659999999999998</c:v>
                      </c:pt>
                      <c:pt idx="9130">
                        <c:v>4.5659999999999998</c:v>
                      </c:pt>
                      <c:pt idx="9131">
                        <c:v>4.5670000000000002</c:v>
                      </c:pt>
                      <c:pt idx="9132">
                        <c:v>4.5670000000000002</c:v>
                      </c:pt>
                      <c:pt idx="9133">
                        <c:v>4.5679999999999996</c:v>
                      </c:pt>
                      <c:pt idx="9134">
                        <c:v>4.5679999999999996</c:v>
                      </c:pt>
                      <c:pt idx="9135">
                        <c:v>4.569</c:v>
                      </c:pt>
                      <c:pt idx="9136">
                        <c:v>4.569</c:v>
                      </c:pt>
                      <c:pt idx="9137">
                        <c:v>4.57</c:v>
                      </c:pt>
                      <c:pt idx="9138">
                        <c:v>4.57</c:v>
                      </c:pt>
                      <c:pt idx="9139">
                        <c:v>4.5709999999999997</c:v>
                      </c:pt>
                      <c:pt idx="9140">
                        <c:v>4.5709999999999997</c:v>
                      </c:pt>
                      <c:pt idx="9141">
                        <c:v>4.5720000000000001</c:v>
                      </c:pt>
                      <c:pt idx="9142">
                        <c:v>4.5720000000000001</c:v>
                      </c:pt>
                      <c:pt idx="9143">
                        <c:v>4.5730000000000004</c:v>
                      </c:pt>
                      <c:pt idx="9144">
                        <c:v>4.5730000000000004</c:v>
                      </c:pt>
                      <c:pt idx="9145">
                        <c:v>4.5739999999999998</c:v>
                      </c:pt>
                      <c:pt idx="9146">
                        <c:v>4.5739999999999998</c:v>
                      </c:pt>
                      <c:pt idx="9147">
                        <c:v>4.5750000000000002</c:v>
                      </c:pt>
                      <c:pt idx="9148">
                        <c:v>4.5750000000000002</c:v>
                      </c:pt>
                      <c:pt idx="9149">
                        <c:v>4.5759999999999996</c:v>
                      </c:pt>
                      <c:pt idx="9150">
                        <c:v>4.5759999999999996</c:v>
                      </c:pt>
                      <c:pt idx="9151">
                        <c:v>4.577</c:v>
                      </c:pt>
                      <c:pt idx="9152">
                        <c:v>4.577</c:v>
                      </c:pt>
                      <c:pt idx="9153">
                        <c:v>4.5780000000000003</c:v>
                      </c:pt>
                      <c:pt idx="9154">
                        <c:v>4.5780000000000003</c:v>
                      </c:pt>
                      <c:pt idx="9155">
                        <c:v>4.5789999999999997</c:v>
                      </c:pt>
                      <c:pt idx="9156">
                        <c:v>4.5789999999999997</c:v>
                      </c:pt>
                      <c:pt idx="9157">
                        <c:v>4.58</c:v>
                      </c:pt>
                      <c:pt idx="9158">
                        <c:v>4.58</c:v>
                      </c:pt>
                      <c:pt idx="9159">
                        <c:v>4.5810000000000004</c:v>
                      </c:pt>
                      <c:pt idx="9160">
                        <c:v>4.5810000000000004</c:v>
                      </c:pt>
                      <c:pt idx="9161">
                        <c:v>4.5819999999999999</c:v>
                      </c:pt>
                      <c:pt idx="9162">
                        <c:v>4.5819999999999999</c:v>
                      </c:pt>
                      <c:pt idx="9163">
                        <c:v>4.5830000000000002</c:v>
                      </c:pt>
                      <c:pt idx="9164">
                        <c:v>4.5830000000000002</c:v>
                      </c:pt>
                      <c:pt idx="9165">
                        <c:v>4.5839999999999996</c:v>
                      </c:pt>
                      <c:pt idx="9166">
                        <c:v>4.5839999999999996</c:v>
                      </c:pt>
                      <c:pt idx="9167">
                        <c:v>4.585</c:v>
                      </c:pt>
                      <c:pt idx="9168">
                        <c:v>4.585</c:v>
                      </c:pt>
                      <c:pt idx="9169">
                        <c:v>4.5860000000000003</c:v>
                      </c:pt>
                      <c:pt idx="9170">
                        <c:v>4.5860000000000003</c:v>
                      </c:pt>
                      <c:pt idx="9171">
                        <c:v>4.5869999999999997</c:v>
                      </c:pt>
                      <c:pt idx="9172">
                        <c:v>4.5869999999999997</c:v>
                      </c:pt>
                      <c:pt idx="9173">
                        <c:v>4.5880000000000001</c:v>
                      </c:pt>
                      <c:pt idx="9174">
                        <c:v>4.5880000000000001</c:v>
                      </c:pt>
                      <c:pt idx="9175">
                        <c:v>4.5890000000000004</c:v>
                      </c:pt>
                      <c:pt idx="9176">
                        <c:v>4.5890000000000004</c:v>
                      </c:pt>
                      <c:pt idx="9177">
                        <c:v>4.59</c:v>
                      </c:pt>
                      <c:pt idx="9178">
                        <c:v>4.59</c:v>
                      </c:pt>
                      <c:pt idx="9179">
                        <c:v>4.5910000000000002</c:v>
                      </c:pt>
                      <c:pt idx="9180">
                        <c:v>4.5910000000000002</c:v>
                      </c:pt>
                      <c:pt idx="9181">
                        <c:v>4.5919999999999996</c:v>
                      </c:pt>
                      <c:pt idx="9182">
                        <c:v>4.5919999999999996</c:v>
                      </c:pt>
                      <c:pt idx="9183">
                        <c:v>4.593</c:v>
                      </c:pt>
                      <c:pt idx="9184">
                        <c:v>4.593</c:v>
                      </c:pt>
                      <c:pt idx="9185">
                        <c:v>4.5940000000000003</c:v>
                      </c:pt>
                      <c:pt idx="9186">
                        <c:v>4.5940000000000003</c:v>
                      </c:pt>
                      <c:pt idx="9187">
                        <c:v>4.5949999999999998</c:v>
                      </c:pt>
                      <c:pt idx="9188">
                        <c:v>4.5949999999999998</c:v>
                      </c:pt>
                      <c:pt idx="9189">
                        <c:v>4.5960000000000001</c:v>
                      </c:pt>
                      <c:pt idx="9190">
                        <c:v>4.5960000000000001</c:v>
                      </c:pt>
                      <c:pt idx="9191">
                        <c:v>4.5970000000000004</c:v>
                      </c:pt>
                      <c:pt idx="9192">
                        <c:v>4.5970000000000004</c:v>
                      </c:pt>
                      <c:pt idx="9193">
                        <c:v>4.5979999999999999</c:v>
                      </c:pt>
                      <c:pt idx="9194">
                        <c:v>4.5979999999999999</c:v>
                      </c:pt>
                      <c:pt idx="9195">
                        <c:v>4.5990000000000002</c:v>
                      </c:pt>
                      <c:pt idx="9196">
                        <c:v>4.5990000000000002</c:v>
                      </c:pt>
                      <c:pt idx="9197">
                        <c:v>4.5999999999999996</c:v>
                      </c:pt>
                      <c:pt idx="9198">
                        <c:v>4.5999999999999996</c:v>
                      </c:pt>
                      <c:pt idx="9199">
                        <c:v>4.601</c:v>
                      </c:pt>
                      <c:pt idx="9200">
                        <c:v>4.601</c:v>
                      </c:pt>
                      <c:pt idx="9201">
                        <c:v>4.6020000000000003</c:v>
                      </c:pt>
                      <c:pt idx="9202">
                        <c:v>4.6020000000000003</c:v>
                      </c:pt>
                      <c:pt idx="9203">
                        <c:v>4.6029999999999998</c:v>
                      </c:pt>
                      <c:pt idx="9204">
                        <c:v>4.6029999999999998</c:v>
                      </c:pt>
                      <c:pt idx="9205">
                        <c:v>4.6040000000000001</c:v>
                      </c:pt>
                      <c:pt idx="9206">
                        <c:v>4.6040000000000001</c:v>
                      </c:pt>
                      <c:pt idx="9207">
                        <c:v>4.6050000000000004</c:v>
                      </c:pt>
                      <c:pt idx="9208">
                        <c:v>4.6050000000000004</c:v>
                      </c:pt>
                      <c:pt idx="9209">
                        <c:v>4.6059999999999999</c:v>
                      </c:pt>
                      <c:pt idx="9210">
                        <c:v>4.6059999999999999</c:v>
                      </c:pt>
                      <c:pt idx="9211">
                        <c:v>4.6070000000000002</c:v>
                      </c:pt>
                      <c:pt idx="9212">
                        <c:v>4.6070000000000002</c:v>
                      </c:pt>
                      <c:pt idx="9213">
                        <c:v>4.6079999999999997</c:v>
                      </c:pt>
                      <c:pt idx="9214">
                        <c:v>4.6079999999999997</c:v>
                      </c:pt>
                      <c:pt idx="9215">
                        <c:v>4.609</c:v>
                      </c:pt>
                      <c:pt idx="9216">
                        <c:v>4.609</c:v>
                      </c:pt>
                      <c:pt idx="9217">
                        <c:v>4.6100000000000003</c:v>
                      </c:pt>
                      <c:pt idx="9218">
                        <c:v>4.6100000000000003</c:v>
                      </c:pt>
                      <c:pt idx="9219">
                        <c:v>4.6109999999999998</c:v>
                      </c:pt>
                      <c:pt idx="9220">
                        <c:v>4.6109999999999998</c:v>
                      </c:pt>
                      <c:pt idx="9221">
                        <c:v>4.6120000000000001</c:v>
                      </c:pt>
                      <c:pt idx="9222">
                        <c:v>4.6120000000000001</c:v>
                      </c:pt>
                      <c:pt idx="9223">
                        <c:v>4.6130000000000004</c:v>
                      </c:pt>
                      <c:pt idx="9224">
                        <c:v>4.6130000000000004</c:v>
                      </c:pt>
                      <c:pt idx="9225">
                        <c:v>4.6139999999999999</c:v>
                      </c:pt>
                      <c:pt idx="9226">
                        <c:v>4.6139999999999999</c:v>
                      </c:pt>
                      <c:pt idx="9227">
                        <c:v>4.6150000000000002</c:v>
                      </c:pt>
                      <c:pt idx="9228">
                        <c:v>4.6150000000000002</c:v>
                      </c:pt>
                      <c:pt idx="9229">
                        <c:v>4.6159999999999997</c:v>
                      </c:pt>
                      <c:pt idx="9230">
                        <c:v>4.6159999999999997</c:v>
                      </c:pt>
                      <c:pt idx="9231">
                        <c:v>4.617</c:v>
                      </c:pt>
                      <c:pt idx="9232">
                        <c:v>4.617</c:v>
                      </c:pt>
                      <c:pt idx="9233">
                        <c:v>4.6180000000000003</c:v>
                      </c:pt>
                      <c:pt idx="9234">
                        <c:v>4.6180000000000003</c:v>
                      </c:pt>
                      <c:pt idx="9235">
                        <c:v>4.6189999999999998</c:v>
                      </c:pt>
                      <c:pt idx="9236">
                        <c:v>4.6189999999999998</c:v>
                      </c:pt>
                      <c:pt idx="9237">
                        <c:v>4.62</c:v>
                      </c:pt>
                      <c:pt idx="9238">
                        <c:v>4.62</c:v>
                      </c:pt>
                      <c:pt idx="9239">
                        <c:v>4.6210000000000004</c:v>
                      </c:pt>
                      <c:pt idx="9240">
                        <c:v>4.6210000000000004</c:v>
                      </c:pt>
                      <c:pt idx="9241">
                        <c:v>4.6219999999999999</c:v>
                      </c:pt>
                      <c:pt idx="9242">
                        <c:v>4.6219999999999999</c:v>
                      </c:pt>
                      <c:pt idx="9243">
                        <c:v>4.6230000000000002</c:v>
                      </c:pt>
                      <c:pt idx="9244">
                        <c:v>4.6230000000000002</c:v>
                      </c:pt>
                      <c:pt idx="9245">
                        <c:v>4.6239999999999997</c:v>
                      </c:pt>
                      <c:pt idx="9246">
                        <c:v>4.6239999999999997</c:v>
                      </c:pt>
                      <c:pt idx="9247">
                        <c:v>4.625</c:v>
                      </c:pt>
                      <c:pt idx="9248">
                        <c:v>4.625</c:v>
                      </c:pt>
                      <c:pt idx="9249">
                        <c:v>4.6260000000000003</c:v>
                      </c:pt>
                      <c:pt idx="9250">
                        <c:v>4.6260000000000003</c:v>
                      </c:pt>
                      <c:pt idx="9251">
                        <c:v>4.6269999999999998</c:v>
                      </c:pt>
                      <c:pt idx="9252">
                        <c:v>4.6269999999999998</c:v>
                      </c:pt>
                      <c:pt idx="9253">
                        <c:v>4.6280000000000001</c:v>
                      </c:pt>
                      <c:pt idx="9254">
                        <c:v>4.6280000000000001</c:v>
                      </c:pt>
                      <c:pt idx="9255">
                        <c:v>4.6289999999999996</c:v>
                      </c:pt>
                      <c:pt idx="9256">
                        <c:v>4.6289999999999996</c:v>
                      </c:pt>
                      <c:pt idx="9257">
                        <c:v>4.63</c:v>
                      </c:pt>
                      <c:pt idx="9258">
                        <c:v>4.63</c:v>
                      </c:pt>
                      <c:pt idx="9259">
                        <c:v>4.6310000000000002</c:v>
                      </c:pt>
                      <c:pt idx="9260">
                        <c:v>4.6310000000000002</c:v>
                      </c:pt>
                      <c:pt idx="9261">
                        <c:v>4.6319999999999997</c:v>
                      </c:pt>
                      <c:pt idx="9262">
                        <c:v>4.6319999999999997</c:v>
                      </c:pt>
                      <c:pt idx="9263">
                        <c:v>4.633</c:v>
                      </c:pt>
                      <c:pt idx="9264">
                        <c:v>4.633</c:v>
                      </c:pt>
                      <c:pt idx="9265">
                        <c:v>4.6340000000000003</c:v>
                      </c:pt>
                      <c:pt idx="9266">
                        <c:v>4.6340000000000003</c:v>
                      </c:pt>
                      <c:pt idx="9267">
                        <c:v>4.6349999999999998</c:v>
                      </c:pt>
                      <c:pt idx="9268">
                        <c:v>4.6349999999999998</c:v>
                      </c:pt>
                      <c:pt idx="9269">
                        <c:v>4.6360000000000001</c:v>
                      </c:pt>
                      <c:pt idx="9270">
                        <c:v>4.6360000000000001</c:v>
                      </c:pt>
                      <c:pt idx="9271">
                        <c:v>4.6369999999999996</c:v>
                      </c:pt>
                      <c:pt idx="9272">
                        <c:v>4.6369999999999996</c:v>
                      </c:pt>
                      <c:pt idx="9273">
                        <c:v>4.6379999999999999</c:v>
                      </c:pt>
                      <c:pt idx="9274">
                        <c:v>4.6379999999999999</c:v>
                      </c:pt>
                      <c:pt idx="9275">
                        <c:v>4.6390000000000002</c:v>
                      </c:pt>
                      <c:pt idx="9276">
                        <c:v>4.6390000000000002</c:v>
                      </c:pt>
                      <c:pt idx="9277">
                        <c:v>4.6399999999999997</c:v>
                      </c:pt>
                      <c:pt idx="9278">
                        <c:v>4.6399999999999997</c:v>
                      </c:pt>
                      <c:pt idx="9279">
                        <c:v>4.641</c:v>
                      </c:pt>
                      <c:pt idx="9280">
                        <c:v>4.641</c:v>
                      </c:pt>
                      <c:pt idx="9281">
                        <c:v>4.6420000000000003</c:v>
                      </c:pt>
                      <c:pt idx="9282">
                        <c:v>4.6420000000000003</c:v>
                      </c:pt>
                      <c:pt idx="9283">
                        <c:v>4.6429999999999998</c:v>
                      </c:pt>
                      <c:pt idx="9284">
                        <c:v>4.6429999999999998</c:v>
                      </c:pt>
                      <c:pt idx="9285">
                        <c:v>4.6440000000000001</c:v>
                      </c:pt>
                      <c:pt idx="9286">
                        <c:v>4.6440000000000001</c:v>
                      </c:pt>
                      <c:pt idx="9287">
                        <c:v>4.6449999999999996</c:v>
                      </c:pt>
                      <c:pt idx="9288">
                        <c:v>4.6449999999999996</c:v>
                      </c:pt>
                      <c:pt idx="9289">
                        <c:v>4.6459999999999999</c:v>
                      </c:pt>
                      <c:pt idx="9290">
                        <c:v>4.6459999999999999</c:v>
                      </c:pt>
                      <c:pt idx="9291">
                        <c:v>4.6470000000000002</c:v>
                      </c:pt>
                      <c:pt idx="9292">
                        <c:v>4.6470000000000002</c:v>
                      </c:pt>
                      <c:pt idx="9293">
                        <c:v>4.6479999999999997</c:v>
                      </c:pt>
                      <c:pt idx="9294">
                        <c:v>4.6479999999999997</c:v>
                      </c:pt>
                      <c:pt idx="9295">
                        <c:v>4.649</c:v>
                      </c:pt>
                      <c:pt idx="9296">
                        <c:v>4.649</c:v>
                      </c:pt>
                      <c:pt idx="9297">
                        <c:v>4.6500000000000004</c:v>
                      </c:pt>
                      <c:pt idx="9298">
                        <c:v>4.6500000000000004</c:v>
                      </c:pt>
                      <c:pt idx="9299">
                        <c:v>4.6509999999999998</c:v>
                      </c:pt>
                      <c:pt idx="9300">
                        <c:v>4.6509999999999998</c:v>
                      </c:pt>
                      <c:pt idx="9301">
                        <c:v>4.6520000000000001</c:v>
                      </c:pt>
                      <c:pt idx="9302">
                        <c:v>4.6520000000000001</c:v>
                      </c:pt>
                      <c:pt idx="9303">
                        <c:v>4.6529999999999996</c:v>
                      </c:pt>
                      <c:pt idx="9304">
                        <c:v>4.6529999999999996</c:v>
                      </c:pt>
                      <c:pt idx="9305">
                        <c:v>4.6539999999999999</c:v>
                      </c:pt>
                      <c:pt idx="9306">
                        <c:v>4.6539999999999999</c:v>
                      </c:pt>
                      <c:pt idx="9307">
                        <c:v>4.6550000000000002</c:v>
                      </c:pt>
                      <c:pt idx="9308">
                        <c:v>4.6550000000000002</c:v>
                      </c:pt>
                      <c:pt idx="9309">
                        <c:v>4.6559999999999997</c:v>
                      </c:pt>
                      <c:pt idx="9310">
                        <c:v>4.6559999999999997</c:v>
                      </c:pt>
                      <c:pt idx="9311">
                        <c:v>4.657</c:v>
                      </c:pt>
                      <c:pt idx="9312">
                        <c:v>4.657</c:v>
                      </c:pt>
                      <c:pt idx="9313">
                        <c:v>4.6580000000000004</c:v>
                      </c:pt>
                      <c:pt idx="9314">
                        <c:v>4.6580000000000004</c:v>
                      </c:pt>
                      <c:pt idx="9315">
                        <c:v>4.6589999999999998</c:v>
                      </c:pt>
                      <c:pt idx="9316">
                        <c:v>4.6589999999999998</c:v>
                      </c:pt>
                      <c:pt idx="9317">
                        <c:v>4.66</c:v>
                      </c:pt>
                      <c:pt idx="9318">
                        <c:v>4.66</c:v>
                      </c:pt>
                      <c:pt idx="9319">
                        <c:v>4.6609999999999996</c:v>
                      </c:pt>
                      <c:pt idx="9320">
                        <c:v>4.6609999999999996</c:v>
                      </c:pt>
                      <c:pt idx="9321">
                        <c:v>4.6619999999999999</c:v>
                      </c:pt>
                      <c:pt idx="9322">
                        <c:v>4.6619999999999999</c:v>
                      </c:pt>
                      <c:pt idx="9323">
                        <c:v>4.6630000000000003</c:v>
                      </c:pt>
                      <c:pt idx="9324">
                        <c:v>4.6630000000000003</c:v>
                      </c:pt>
                      <c:pt idx="9325">
                        <c:v>4.6639999999999997</c:v>
                      </c:pt>
                      <c:pt idx="9326">
                        <c:v>4.6639999999999997</c:v>
                      </c:pt>
                      <c:pt idx="9327">
                        <c:v>4.665</c:v>
                      </c:pt>
                      <c:pt idx="9328">
                        <c:v>4.665</c:v>
                      </c:pt>
                      <c:pt idx="9329">
                        <c:v>4.6660000000000004</c:v>
                      </c:pt>
                      <c:pt idx="9330">
                        <c:v>4.6660000000000004</c:v>
                      </c:pt>
                      <c:pt idx="9331">
                        <c:v>4.6669999999999998</c:v>
                      </c:pt>
                      <c:pt idx="9332">
                        <c:v>4.6669999999999998</c:v>
                      </c:pt>
                      <c:pt idx="9333">
                        <c:v>4.6680000000000001</c:v>
                      </c:pt>
                      <c:pt idx="9334">
                        <c:v>4.6680000000000001</c:v>
                      </c:pt>
                      <c:pt idx="9335">
                        <c:v>4.6689999999999996</c:v>
                      </c:pt>
                      <c:pt idx="9336">
                        <c:v>4.6689999999999996</c:v>
                      </c:pt>
                      <c:pt idx="9337">
                        <c:v>4.67</c:v>
                      </c:pt>
                      <c:pt idx="9338">
                        <c:v>4.67</c:v>
                      </c:pt>
                      <c:pt idx="9339">
                        <c:v>4.6710000000000003</c:v>
                      </c:pt>
                      <c:pt idx="9340">
                        <c:v>4.6710000000000003</c:v>
                      </c:pt>
                      <c:pt idx="9341">
                        <c:v>4.6719999999999997</c:v>
                      </c:pt>
                      <c:pt idx="9342">
                        <c:v>4.6719999999999997</c:v>
                      </c:pt>
                      <c:pt idx="9343">
                        <c:v>4.673</c:v>
                      </c:pt>
                      <c:pt idx="9344">
                        <c:v>4.673</c:v>
                      </c:pt>
                      <c:pt idx="9345">
                        <c:v>4.6740000000000004</c:v>
                      </c:pt>
                      <c:pt idx="9346">
                        <c:v>4.6740000000000004</c:v>
                      </c:pt>
                      <c:pt idx="9347">
                        <c:v>4.6749999999999998</c:v>
                      </c:pt>
                      <c:pt idx="9348">
                        <c:v>4.6749999999999998</c:v>
                      </c:pt>
                      <c:pt idx="9349">
                        <c:v>4.6760000000000002</c:v>
                      </c:pt>
                      <c:pt idx="9350">
                        <c:v>4.6760000000000002</c:v>
                      </c:pt>
                      <c:pt idx="9351">
                        <c:v>4.6769999999999996</c:v>
                      </c:pt>
                      <c:pt idx="9352">
                        <c:v>4.6769999999999996</c:v>
                      </c:pt>
                      <c:pt idx="9353">
                        <c:v>4.6779999999999999</c:v>
                      </c:pt>
                      <c:pt idx="9354">
                        <c:v>4.6779999999999999</c:v>
                      </c:pt>
                      <c:pt idx="9355">
                        <c:v>4.6790000000000003</c:v>
                      </c:pt>
                      <c:pt idx="9356">
                        <c:v>4.6790000000000003</c:v>
                      </c:pt>
                      <c:pt idx="9357">
                        <c:v>4.68</c:v>
                      </c:pt>
                      <c:pt idx="9358">
                        <c:v>4.68</c:v>
                      </c:pt>
                      <c:pt idx="9359">
                        <c:v>4.681</c:v>
                      </c:pt>
                      <c:pt idx="9360">
                        <c:v>4.681</c:v>
                      </c:pt>
                      <c:pt idx="9361">
                        <c:v>4.6820000000000004</c:v>
                      </c:pt>
                      <c:pt idx="9362">
                        <c:v>4.6820000000000004</c:v>
                      </c:pt>
                      <c:pt idx="9363">
                        <c:v>4.6829999999999998</c:v>
                      </c:pt>
                      <c:pt idx="9364">
                        <c:v>4.6829999999999998</c:v>
                      </c:pt>
                      <c:pt idx="9365">
                        <c:v>4.6840000000000002</c:v>
                      </c:pt>
                      <c:pt idx="9366">
                        <c:v>4.6840000000000002</c:v>
                      </c:pt>
                      <c:pt idx="9367">
                        <c:v>4.6849999999999996</c:v>
                      </c:pt>
                      <c:pt idx="9368">
                        <c:v>4.6849999999999996</c:v>
                      </c:pt>
                      <c:pt idx="9369">
                        <c:v>4.6859999999999999</c:v>
                      </c:pt>
                      <c:pt idx="9370">
                        <c:v>4.6859999999999999</c:v>
                      </c:pt>
                      <c:pt idx="9371">
                        <c:v>4.6870000000000003</c:v>
                      </c:pt>
                      <c:pt idx="9372">
                        <c:v>4.6870000000000003</c:v>
                      </c:pt>
                      <c:pt idx="9373">
                        <c:v>4.6879999999999997</c:v>
                      </c:pt>
                      <c:pt idx="9374">
                        <c:v>4.6879999999999997</c:v>
                      </c:pt>
                      <c:pt idx="9375">
                        <c:v>4.6890000000000001</c:v>
                      </c:pt>
                      <c:pt idx="9376">
                        <c:v>4.6890000000000001</c:v>
                      </c:pt>
                      <c:pt idx="9377">
                        <c:v>4.6900000000000004</c:v>
                      </c:pt>
                      <c:pt idx="9378">
                        <c:v>4.6900000000000004</c:v>
                      </c:pt>
                      <c:pt idx="9379">
                        <c:v>4.6909999999999998</c:v>
                      </c:pt>
                      <c:pt idx="9380">
                        <c:v>4.6909999999999998</c:v>
                      </c:pt>
                      <c:pt idx="9381">
                        <c:v>4.6920000000000002</c:v>
                      </c:pt>
                      <c:pt idx="9382">
                        <c:v>4.6920000000000002</c:v>
                      </c:pt>
                      <c:pt idx="9383">
                        <c:v>4.6929999999999996</c:v>
                      </c:pt>
                      <c:pt idx="9384">
                        <c:v>4.6929999999999996</c:v>
                      </c:pt>
                      <c:pt idx="9385">
                        <c:v>4.694</c:v>
                      </c:pt>
                      <c:pt idx="9386">
                        <c:v>4.694</c:v>
                      </c:pt>
                      <c:pt idx="9387">
                        <c:v>4.6950000000000003</c:v>
                      </c:pt>
                      <c:pt idx="9388">
                        <c:v>4.6950000000000003</c:v>
                      </c:pt>
                      <c:pt idx="9389">
                        <c:v>4.6959999999999997</c:v>
                      </c:pt>
                      <c:pt idx="9390">
                        <c:v>4.6959999999999997</c:v>
                      </c:pt>
                      <c:pt idx="9391">
                        <c:v>4.6970000000000001</c:v>
                      </c:pt>
                      <c:pt idx="9392">
                        <c:v>4.6970000000000001</c:v>
                      </c:pt>
                      <c:pt idx="9393">
                        <c:v>4.6980000000000004</c:v>
                      </c:pt>
                      <c:pt idx="9394">
                        <c:v>4.6980000000000004</c:v>
                      </c:pt>
                      <c:pt idx="9395">
                        <c:v>4.6989999999999998</c:v>
                      </c:pt>
                      <c:pt idx="9396">
                        <c:v>4.6989999999999998</c:v>
                      </c:pt>
                      <c:pt idx="9397">
                        <c:v>4.7</c:v>
                      </c:pt>
                      <c:pt idx="9398">
                        <c:v>4.7</c:v>
                      </c:pt>
                      <c:pt idx="9399">
                        <c:v>4.7009999999999996</c:v>
                      </c:pt>
                      <c:pt idx="9400">
                        <c:v>4.7009999999999996</c:v>
                      </c:pt>
                      <c:pt idx="9401">
                        <c:v>4.702</c:v>
                      </c:pt>
                      <c:pt idx="9402">
                        <c:v>4.702</c:v>
                      </c:pt>
                      <c:pt idx="9403">
                        <c:v>4.7030000000000003</c:v>
                      </c:pt>
                      <c:pt idx="9404">
                        <c:v>4.7030000000000003</c:v>
                      </c:pt>
                      <c:pt idx="9405">
                        <c:v>4.7039999999999997</c:v>
                      </c:pt>
                      <c:pt idx="9406">
                        <c:v>4.7039999999999997</c:v>
                      </c:pt>
                      <c:pt idx="9407">
                        <c:v>4.7050000000000001</c:v>
                      </c:pt>
                      <c:pt idx="9408">
                        <c:v>4.7050000000000001</c:v>
                      </c:pt>
                      <c:pt idx="9409">
                        <c:v>4.7060000000000004</c:v>
                      </c:pt>
                      <c:pt idx="9410">
                        <c:v>4.7060000000000004</c:v>
                      </c:pt>
                      <c:pt idx="9411">
                        <c:v>4.7069999999999999</c:v>
                      </c:pt>
                      <c:pt idx="9412">
                        <c:v>4.7069999999999999</c:v>
                      </c:pt>
                      <c:pt idx="9413">
                        <c:v>4.7080000000000002</c:v>
                      </c:pt>
                      <c:pt idx="9414">
                        <c:v>4.7080000000000002</c:v>
                      </c:pt>
                      <c:pt idx="9415">
                        <c:v>4.7089999999999996</c:v>
                      </c:pt>
                      <c:pt idx="9416">
                        <c:v>4.7089999999999996</c:v>
                      </c:pt>
                      <c:pt idx="9417">
                        <c:v>4.71</c:v>
                      </c:pt>
                      <c:pt idx="9418">
                        <c:v>4.71</c:v>
                      </c:pt>
                      <c:pt idx="9419">
                        <c:v>4.7110000000000003</c:v>
                      </c:pt>
                      <c:pt idx="9420">
                        <c:v>4.7110000000000003</c:v>
                      </c:pt>
                      <c:pt idx="9421">
                        <c:v>4.7119999999999997</c:v>
                      </c:pt>
                      <c:pt idx="9422">
                        <c:v>4.7119999999999997</c:v>
                      </c:pt>
                      <c:pt idx="9423">
                        <c:v>4.7130000000000001</c:v>
                      </c:pt>
                      <c:pt idx="9424">
                        <c:v>4.7130000000000001</c:v>
                      </c:pt>
                      <c:pt idx="9425">
                        <c:v>4.7140000000000004</c:v>
                      </c:pt>
                      <c:pt idx="9426">
                        <c:v>4.7140000000000004</c:v>
                      </c:pt>
                      <c:pt idx="9427">
                        <c:v>4.7149999999999999</c:v>
                      </c:pt>
                      <c:pt idx="9428">
                        <c:v>4.7149999999999999</c:v>
                      </c:pt>
                      <c:pt idx="9429">
                        <c:v>4.7160000000000002</c:v>
                      </c:pt>
                      <c:pt idx="9430">
                        <c:v>4.7160000000000002</c:v>
                      </c:pt>
                      <c:pt idx="9431">
                        <c:v>4.7169999999999996</c:v>
                      </c:pt>
                      <c:pt idx="9432">
                        <c:v>4.7169999999999996</c:v>
                      </c:pt>
                      <c:pt idx="9433">
                        <c:v>4.718</c:v>
                      </c:pt>
                      <c:pt idx="9434">
                        <c:v>4.718</c:v>
                      </c:pt>
                      <c:pt idx="9435">
                        <c:v>4.7190000000000003</c:v>
                      </c:pt>
                      <c:pt idx="9436">
                        <c:v>4.7190000000000003</c:v>
                      </c:pt>
                      <c:pt idx="9437">
                        <c:v>4.72</c:v>
                      </c:pt>
                      <c:pt idx="9438">
                        <c:v>4.72</c:v>
                      </c:pt>
                      <c:pt idx="9439">
                        <c:v>4.7210000000000001</c:v>
                      </c:pt>
                      <c:pt idx="9440">
                        <c:v>4.7210000000000001</c:v>
                      </c:pt>
                      <c:pt idx="9441">
                        <c:v>4.7220000000000004</c:v>
                      </c:pt>
                      <c:pt idx="9442">
                        <c:v>4.7220000000000004</c:v>
                      </c:pt>
                      <c:pt idx="9443">
                        <c:v>4.7229999999999999</c:v>
                      </c:pt>
                      <c:pt idx="9444">
                        <c:v>4.7229999999999999</c:v>
                      </c:pt>
                      <c:pt idx="9445">
                        <c:v>4.7240000000000002</c:v>
                      </c:pt>
                      <c:pt idx="9446">
                        <c:v>4.7240000000000002</c:v>
                      </c:pt>
                      <c:pt idx="9447">
                        <c:v>4.7249999999999996</c:v>
                      </c:pt>
                      <c:pt idx="9448">
                        <c:v>4.7249999999999996</c:v>
                      </c:pt>
                      <c:pt idx="9449">
                        <c:v>4.726</c:v>
                      </c:pt>
                      <c:pt idx="9450">
                        <c:v>4.726</c:v>
                      </c:pt>
                      <c:pt idx="9451">
                        <c:v>4.7270000000000003</c:v>
                      </c:pt>
                      <c:pt idx="9452">
                        <c:v>4.7270000000000003</c:v>
                      </c:pt>
                      <c:pt idx="9453">
                        <c:v>4.7279999999999998</c:v>
                      </c:pt>
                      <c:pt idx="9454">
                        <c:v>4.7279999999999998</c:v>
                      </c:pt>
                      <c:pt idx="9455">
                        <c:v>4.7290000000000001</c:v>
                      </c:pt>
                      <c:pt idx="9456">
                        <c:v>4.7290000000000001</c:v>
                      </c:pt>
                      <c:pt idx="9457">
                        <c:v>4.7300000000000004</c:v>
                      </c:pt>
                      <c:pt idx="9458">
                        <c:v>4.7300000000000004</c:v>
                      </c:pt>
                      <c:pt idx="9459">
                        <c:v>4.7309999999999999</c:v>
                      </c:pt>
                      <c:pt idx="9460">
                        <c:v>4.7309999999999999</c:v>
                      </c:pt>
                      <c:pt idx="9461">
                        <c:v>4.7320000000000002</c:v>
                      </c:pt>
                      <c:pt idx="9462">
                        <c:v>4.7320000000000002</c:v>
                      </c:pt>
                      <c:pt idx="9463">
                        <c:v>4.7329999999999997</c:v>
                      </c:pt>
                      <c:pt idx="9464">
                        <c:v>4.7329999999999997</c:v>
                      </c:pt>
                      <c:pt idx="9465">
                        <c:v>4.734</c:v>
                      </c:pt>
                      <c:pt idx="9466">
                        <c:v>4.734</c:v>
                      </c:pt>
                      <c:pt idx="9467">
                        <c:v>4.7350000000000003</c:v>
                      </c:pt>
                      <c:pt idx="9468">
                        <c:v>4.7350000000000003</c:v>
                      </c:pt>
                      <c:pt idx="9469">
                        <c:v>4.7359999999999998</c:v>
                      </c:pt>
                      <c:pt idx="9470">
                        <c:v>4.7359999999999998</c:v>
                      </c:pt>
                      <c:pt idx="9471">
                        <c:v>4.7370000000000001</c:v>
                      </c:pt>
                      <c:pt idx="9472">
                        <c:v>4.7370000000000001</c:v>
                      </c:pt>
                      <c:pt idx="9473">
                        <c:v>4.7380000000000004</c:v>
                      </c:pt>
                      <c:pt idx="9474">
                        <c:v>4.7380000000000004</c:v>
                      </c:pt>
                      <c:pt idx="9475">
                        <c:v>4.7389999999999999</c:v>
                      </c:pt>
                      <c:pt idx="9476">
                        <c:v>4.7389999999999999</c:v>
                      </c:pt>
                      <c:pt idx="9477">
                        <c:v>4.74</c:v>
                      </c:pt>
                      <c:pt idx="9478">
                        <c:v>4.74</c:v>
                      </c:pt>
                      <c:pt idx="9479">
                        <c:v>4.7409999999999997</c:v>
                      </c:pt>
                      <c:pt idx="9480">
                        <c:v>4.7409999999999997</c:v>
                      </c:pt>
                      <c:pt idx="9481">
                        <c:v>4.742</c:v>
                      </c:pt>
                      <c:pt idx="9482">
                        <c:v>4.742</c:v>
                      </c:pt>
                      <c:pt idx="9483">
                        <c:v>4.7430000000000003</c:v>
                      </c:pt>
                      <c:pt idx="9484">
                        <c:v>4.7430000000000003</c:v>
                      </c:pt>
                      <c:pt idx="9485">
                        <c:v>4.7439999999999998</c:v>
                      </c:pt>
                      <c:pt idx="9486">
                        <c:v>4.7439999999999998</c:v>
                      </c:pt>
                      <c:pt idx="9487">
                        <c:v>4.7450000000000001</c:v>
                      </c:pt>
                      <c:pt idx="9488">
                        <c:v>4.7450000000000001</c:v>
                      </c:pt>
                      <c:pt idx="9489">
                        <c:v>4.7460000000000004</c:v>
                      </c:pt>
                      <c:pt idx="9490">
                        <c:v>4.7460000000000004</c:v>
                      </c:pt>
                      <c:pt idx="9491">
                        <c:v>4.7469999999999999</c:v>
                      </c:pt>
                      <c:pt idx="9492">
                        <c:v>4.7469999999999999</c:v>
                      </c:pt>
                      <c:pt idx="9493">
                        <c:v>4.7480000000000002</c:v>
                      </c:pt>
                      <c:pt idx="9494">
                        <c:v>4.7480000000000002</c:v>
                      </c:pt>
                      <c:pt idx="9495">
                        <c:v>4.7489999999999997</c:v>
                      </c:pt>
                      <c:pt idx="9496">
                        <c:v>4.7489999999999997</c:v>
                      </c:pt>
                      <c:pt idx="9497">
                        <c:v>4.75</c:v>
                      </c:pt>
                      <c:pt idx="9498">
                        <c:v>4.75</c:v>
                      </c:pt>
                      <c:pt idx="9499">
                        <c:v>4.7510000000000003</c:v>
                      </c:pt>
                      <c:pt idx="9500">
                        <c:v>4.7510000000000003</c:v>
                      </c:pt>
                      <c:pt idx="9501">
                        <c:v>4.7519999999999998</c:v>
                      </c:pt>
                      <c:pt idx="9502">
                        <c:v>4.7519999999999998</c:v>
                      </c:pt>
                      <c:pt idx="9503">
                        <c:v>4.7530000000000001</c:v>
                      </c:pt>
                      <c:pt idx="9504">
                        <c:v>4.7530000000000001</c:v>
                      </c:pt>
                      <c:pt idx="9505">
                        <c:v>4.7539999999999996</c:v>
                      </c:pt>
                      <c:pt idx="9506">
                        <c:v>4.7539999999999996</c:v>
                      </c:pt>
                      <c:pt idx="9507">
                        <c:v>4.7549999999999999</c:v>
                      </c:pt>
                      <c:pt idx="9508">
                        <c:v>4.7549999999999999</c:v>
                      </c:pt>
                      <c:pt idx="9509">
                        <c:v>4.7560000000000002</c:v>
                      </c:pt>
                      <c:pt idx="9510">
                        <c:v>4.7560000000000002</c:v>
                      </c:pt>
                      <c:pt idx="9511">
                        <c:v>4.7569999999999997</c:v>
                      </c:pt>
                      <c:pt idx="9512">
                        <c:v>4.7569999999999997</c:v>
                      </c:pt>
                      <c:pt idx="9513">
                        <c:v>4.758</c:v>
                      </c:pt>
                      <c:pt idx="9514">
                        <c:v>4.758</c:v>
                      </c:pt>
                      <c:pt idx="9515">
                        <c:v>4.7590000000000003</c:v>
                      </c:pt>
                      <c:pt idx="9516">
                        <c:v>4.7590000000000003</c:v>
                      </c:pt>
                      <c:pt idx="9517">
                        <c:v>4.76</c:v>
                      </c:pt>
                      <c:pt idx="9518">
                        <c:v>4.76</c:v>
                      </c:pt>
                      <c:pt idx="9519">
                        <c:v>4.7610000000000001</c:v>
                      </c:pt>
                      <c:pt idx="9520">
                        <c:v>4.7610000000000001</c:v>
                      </c:pt>
                      <c:pt idx="9521">
                        <c:v>4.7619999999999996</c:v>
                      </c:pt>
                      <c:pt idx="9522">
                        <c:v>4.7619999999999996</c:v>
                      </c:pt>
                      <c:pt idx="9523">
                        <c:v>4.7629999999999999</c:v>
                      </c:pt>
                      <c:pt idx="9524">
                        <c:v>4.7629999999999999</c:v>
                      </c:pt>
                      <c:pt idx="9525">
                        <c:v>4.7640000000000002</c:v>
                      </c:pt>
                      <c:pt idx="9526">
                        <c:v>4.7640000000000002</c:v>
                      </c:pt>
                      <c:pt idx="9527">
                        <c:v>4.7649999999999997</c:v>
                      </c:pt>
                      <c:pt idx="9528">
                        <c:v>4.7649999999999997</c:v>
                      </c:pt>
                      <c:pt idx="9529">
                        <c:v>4.766</c:v>
                      </c:pt>
                      <c:pt idx="9530">
                        <c:v>4.766</c:v>
                      </c:pt>
                      <c:pt idx="9531">
                        <c:v>4.7670000000000003</c:v>
                      </c:pt>
                      <c:pt idx="9532">
                        <c:v>4.7670000000000003</c:v>
                      </c:pt>
                      <c:pt idx="9533">
                        <c:v>4.7679999999999998</c:v>
                      </c:pt>
                      <c:pt idx="9534">
                        <c:v>4.7679999999999998</c:v>
                      </c:pt>
                      <c:pt idx="9535">
                        <c:v>4.7690000000000001</c:v>
                      </c:pt>
                      <c:pt idx="9536">
                        <c:v>4.7690000000000001</c:v>
                      </c:pt>
                      <c:pt idx="9537">
                        <c:v>4.7699999999999996</c:v>
                      </c:pt>
                      <c:pt idx="9538">
                        <c:v>4.7699999999999996</c:v>
                      </c:pt>
                      <c:pt idx="9539">
                        <c:v>4.7709999999999999</c:v>
                      </c:pt>
                      <c:pt idx="9540">
                        <c:v>4.7709999999999999</c:v>
                      </c:pt>
                      <c:pt idx="9541">
                        <c:v>4.7720000000000002</c:v>
                      </c:pt>
                      <c:pt idx="9542">
                        <c:v>4.7720000000000002</c:v>
                      </c:pt>
                      <c:pt idx="9543">
                        <c:v>4.7729999999999997</c:v>
                      </c:pt>
                      <c:pt idx="9544">
                        <c:v>4.7729999999999997</c:v>
                      </c:pt>
                      <c:pt idx="9545">
                        <c:v>4.774</c:v>
                      </c:pt>
                      <c:pt idx="9546">
                        <c:v>4.774</c:v>
                      </c:pt>
                      <c:pt idx="9547">
                        <c:v>4.7750000000000004</c:v>
                      </c:pt>
                      <c:pt idx="9548">
                        <c:v>4.7750000000000004</c:v>
                      </c:pt>
                      <c:pt idx="9549">
                        <c:v>4.7759999999999998</c:v>
                      </c:pt>
                      <c:pt idx="9550">
                        <c:v>4.7759999999999998</c:v>
                      </c:pt>
                      <c:pt idx="9551">
                        <c:v>4.7770000000000001</c:v>
                      </c:pt>
                      <c:pt idx="9552">
                        <c:v>4.7770000000000001</c:v>
                      </c:pt>
                      <c:pt idx="9553">
                        <c:v>4.7779999999999996</c:v>
                      </c:pt>
                      <c:pt idx="9554">
                        <c:v>4.7779999999999996</c:v>
                      </c:pt>
                      <c:pt idx="9555">
                        <c:v>4.7789999999999999</c:v>
                      </c:pt>
                      <c:pt idx="9556">
                        <c:v>4.7789999999999999</c:v>
                      </c:pt>
                      <c:pt idx="9557">
                        <c:v>4.78</c:v>
                      </c:pt>
                      <c:pt idx="9558">
                        <c:v>4.78</c:v>
                      </c:pt>
                      <c:pt idx="9559">
                        <c:v>4.7809999999999997</c:v>
                      </c:pt>
                      <c:pt idx="9560">
                        <c:v>4.7809999999999997</c:v>
                      </c:pt>
                      <c:pt idx="9561">
                        <c:v>4.782</c:v>
                      </c:pt>
                      <c:pt idx="9562">
                        <c:v>4.782</c:v>
                      </c:pt>
                      <c:pt idx="9563">
                        <c:v>4.7830000000000004</c:v>
                      </c:pt>
                      <c:pt idx="9564">
                        <c:v>4.7830000000000004</c:v>
                      </c:pt>
                      <c:pt idx="9565">
                        <c:v>4.7839999999999998</c:v>
                      </c:pt>
                      <c:pt idx="9566">
                        <c:v>4.7839999999999998</c:v>
                      </c:pt>
                      <c:pt idx="9567">
                        <c:v>4.7850000000000001</c:v>
                      </c:pt>
                      <c:pt idx="9568">
                        <c:v>4.7850000000000001</c:v>
                      </c:pt>
                      <c:pt idx="9569">
                        <c:v>4.7859999999999996</c:v>
                      </c:pt>
                      <c:pt idx="9570">
                        <c:v>4.7859999999999996</c:v>
                      </c:pt>
                      <c:pt idx="9571">
                        <c:v>4.7869999999999999</c:v>
                      </c:pt>
                      <c:pt idx="9572">
                        <c:v>4.7869999999999999</c:v>
                      </c:pt>
                      <c:pt idx="9573">
                        <c:v>4.7880000000000003</c:v>
                      </c:pt>
                      <c:pt idx="9574">
                        <c:v>4.7880000000000003</c:v>
                      </c:pt>
                      <c:pt idx="9575">
                        <c:v>4.7889999999999997</c:v>
                      </c:pt>
                      <c:pt idx="9576">
                        <c:v>4.7889999999999997</c:v>
                      </c:pt>
                      <c:pt idx="9577">
                        <c:v>4.79</c:v>
                      </c:pt>
                      <c:pt idx="9578">
                        <c:v>4.79</c:v>
                      </c:pt>
                      <c:pt idx="9579">
                        <c:v>4.7910000000000004</c:v>
                      </c:pt>
                      <c:pt idx="9580">
                        <c:v>4.7910000000000004</c:v>
                      </c:pt>
                      <c:pt idx="9581">
                        <c:v>4.7919999999999998</c:v>
                      </c:pt>
                      <c:pt idx="9582">
                        <c:v>4.7919999999999998</c:v>
                      </c:pt>
                      <c:pt idx="9583">
                        <c:v>4.7930000000000001</c:v>
                      </c:pt>
                      <c:pt idx="9584">
                        <c:v>4.7930000000000001</c:v>
                      </c:pt>
                      <c:pt idx="9585">
                        <c:v>4.7939999999999996</c:v>
                      </c:pt>
                      <c:pt idx="9586">
                        <c:v>4.7939999999999996</c:v>
                      </c:pt>
                      <c:pt idx="9587">
                        <c:v>4.7949999999999999</c:v>
                      </c:pt>
                      <c:pt idx="9588">
                        <c:v>4.7949999999999999</c:v>
                      </c:pt>
                      <c:pt idx="9589">
                        <c:v>4.7960000000000003</c:v>
                      </c:pt>
                      <c:pt idx="9590">
                        <c:v>4.7960000000000003</c:v>
                      </c:pt>
                      <c:pt idx="9591">
                        <c:v>4.7969999999999997</c:v>
                      </c:pt>
                      <c:pt idx="9592">
                        <c:v>4.7969999999999997</c:v>
                      </c:pt>
                      <c:pt idx="9593">
                        <c:v>4.798</c:v>
                      </c:pt>
                      <c:pt idx="9594">
                        <c:v>4.798</c:v>
                      </c:pt>
                      <c:pt idx="9595">
                        <c:v>4.7990000000000004</c:v>
                      </c:pt>
                      <c:pt idx="9596">
                        <c:v>4.7990000000000004</c:v>
                      </c:pt>
                      <c:pt idx="9597">
                        <c:v>4.8</c:v>
                      </c:pt>
                      <c:pt idx="9598">
                        <c:v>4.8</c:v>
                      </c:pt>
                      <c:pt idx="9599">
                        <c:v>4.8010000000000002</c:v>
                      </c:pt>
                      <c:pt idx="9600">
                        <c:v>4.8010000000000002</c:v>
                      </c:pt>
                      <c:pt idx="9601">
                        <c:v>4.8019999999999996</c:v>
                      </c:pt>
                      <c:pt idx="9602">
                        <c:v>4.8019999999999996</c:v>
                      </c:pt>
                      <c:pt idx="9603">
                        <c:v>4.8029999999999999</c:v>
                      </c:pt>
                      <c:pt idx="9604">
                        <c:v>4.8029999999999999</c:v>
                      </c:pt>
                      <c:pt idx="9605">
                        <c:v>4.8040000000000003</c:v>
                      </c:pt>
                      <c:pt idx="9606">
                        <c:v>4.8040000000000003</c:v>
                      </c:pt>
                      <c:pt idx="9607">
                        <c:v>4.8049999999999997</c:v>
                      </c:pt>
                      <c:pt idx="9608">
                        <c:v>4.8049999999999997</c:v>
                      </c:pt>
                      <c:pt idx="9609">
                        <c:v>4.806</c:v>
                      </c:pt>
                      <c:pt idx="9610">
                        <c:v>4.806</c:v>
                      </c:pt>
                      <c:pt idx="9611">
                        <c:v>4.8070000000000004</c:v>
                      </c:pt>
                      <c:pt idx="9612">
                        <c:v>4.8070000000000004</c:v>
                      </c:pt>
                      <c:pt idx="9613">
                        <c:v>4.8079999999999998</c:v>
                      </c:pt>
                      <c:pt idx="9614">
                        <c:v>4.8079999999999998</c:v>
                      </c:pt>
                      <c:pt idx="9615">
                        <c:v>4.8090000000000002</c:v>
                      </c:pt>
                      <c:pt idx="9616">
                        <c:v>4.8090000000000002</c:v>
                      </c:pt>
                      <c:pt idx="9617">
                        <c:v>4.8099999999999996</c:v>
                      </c:pt>
                      <c:pt idx="9618">
                        <c:v>4.8099999999999996</c:v>
                      </c:pt>
                      <c:pt idx="9619">
                        <c:v>4.8109999999999999</c:v>
                      </c:pt>
                      <c:pt idx="9620">
                        <c:v>4.8109999999999999</c:v>
                      </c:pt>
                      <c:pt idx="9621">
                        <c:v>4.8120000000000003</c:v>
                      </c:pt>
                      <c:pt idx="9622">
                        <c:v>4.8120000000000003</c:v>
                      </c:pt>
                      <c:pt idx="9623">
                        <c:v>4.8129999999999997</c:v>
                      </c:pt>
                      <c:pt idx="9624">
                        <c:v>4.8129999999999997</c:v>
                      </c:pt>
                      <c:pt idx="9625">
                        <c:v>4.8140000000000001</c:v>
                      </c:pt>
                      <c:pt idx="9626">
                        <c:v>4.8140000000000001</c:v>
                      </c:pt>
                      <c:pt idx="9627">
                        <c:v>4.8150000000000004</c:v>
                      </c:pt>
                      <c:pt idx="9628">
                        <c:v>4.8150000000000004</c:v>
                      </c:pt>
                      <c:pt idx="9629">
                        <c:v>4.8159999999999998</c:v>
                      </c:pt>
                      <c:pt idx="9630">
                        <c:v>4.8159999999999998</c:v>
                      </c:pt>
                      <c:pt idx="9631">
                        <c:v>4.8170000000000002</c:v>
                      </c:pt>
                      <c:pt idx="9632">
                        <c:v>4.8170000000000002</c:v>
                      </c:pt>
                      <c:pt idx="9633">
                        <c:v>4.8179999999999996</c:v>
                      </c:pt>
                      <c:pt idx="9634">
                        <c:v>4.8179999999999996</c:v>
                      </c:pt>
                      <c:pt idx="9635">
                        <c:v>4.819</c:v>
                      </c:pt>
                      <c:pt idx="9636">
                        <c:v>4.819</c:v>
                      </c:pt>
                      <c:pt idx="9637">
                        <c:v>4.82</c:v>
                      </c:pt>
                      <c:pt idx="9638">
                        <c:v>4.82</c:v>
                      </c:pt>
                      <c:pt idx="9639">
                        <c:v>4.8209999999999997</c:v>
                      </c:pt>
                      <c:pt idx="9640">
                        <c:v>4.8209999999999997</c:v>
                      </c:pt>
                      <c:pt idx="9641">
                        <c:v>4.8220000000000001</c:v>
                      </c:pt>
                      <c:pt idx="9642">
                        <c:v>4.8220000000000001</c:v>
                      </c:pt>
                      <c:pt idx="9643">
                        <c:v>4.8230000000000004</c:v>
                      </c:pt>
                      <c:pt idx="9644">
                        <c:v>4.8230000000000004</c:v>
                      </c:pt>
                      <c:pt idx="9645">
                        <c:v>4.8239999999999998</c:v>
                      </c:pt>
                      <c:pt idx="9646">
                        <c:v>4.8239999999999998</c:v>
                      </c:pt>
                      <c:pt idx="9647">
                        <c:v>4.8250000000000002</c:v>
                      </c:pt>
                      <c:pt idx="9648">
                        <c:v>4.8250000000000002</c:v>
                      </c:pt>
                      <c:pt idx="9649">
                        <c:v>4.8259999999999996</c:v>
                      </c:pt>
                      <c:pt idx="9650">
                        <c:v>4.8259999999999996</c:v>
                      </c:pt>
                      <c:pt idx="9651">
                        <c:v>4.827</c:v>
                      </c:pt>
                      <c:pt idx="9652">
                        <c:v>4.827</c:v>
                      </c:pt>
                      <c:pt idx="9653">
                        <c:v>4.8280000000000003</c:v>
                      </c:pt>
                      <c:pt idx="9654">
                        <c:v>4.8280000000000003</c:v>
                      </c:pt>
                      <c:pt idx="9655">
                        <c:v>4.8289999999999997</c:v>
                      </c:pt>
                      <c:pt idx="9656">
                        <c:v>4.8289999999999997</c:v>
                      </c:pt>
                      <c:pt idx="9657">
                        <c:v>4.83</c:v>
                      </c:pt>
                      <c:pt idx="9658">
                        <c:v>4.83</c:v>
                      </c:pt>
                      <c:pt idx="9659">
                        <c:v>4.8310000000000004</c:v>
                      </c:pt>
                      <c:pt idx="9660">
                        <c:v>4.8310000000000004</c:v>
                      </c:pt>
                      <c:pt idx="9661">
                        <c:v>4.8319999999999999</c:v>
                      </c:pt>
                      <c:pt idx="9662">
                        <c:v>4.8319999999999999</c:v>
                      </c:pt>
                      <c:pt idx="9663">
                        <c:v>4.8330000000000002</c:v>
                      </c:pt>
                      <c:pt idx="9664">
                        <c:v>4.8330000000000002</c:v>
                      </c:pt>
                      <c:pt idx="9665">
                        <c:v>4.8339999999999996</c:v>
                      </c:pt>
                      <c:pt idx="9666">
                        <c:v>4.8339999999999996</c:v>
                      </c:pt>
                      <c:pt idx="9667">
                        <c:v>4.835</c:v>
                      </c:pt>
                      <c:pt idx="9668">
                        <c:v>4.835</c:v>
                      </c:pt>
                      <c:pt idx="9669">
                        <c:v>4.8360000000000003</c:v>
                      </c:pt>
                      <c:pt idx="9670">
                        <c:v>4.8360000000000003</c:v>
                      </c:pt>
                      <c:pt idx="9671">
                        <c:v>4.8369999999999997</c:v>
                      </c:pt>
                      <c:pt idx="9672">
                        <c:v>4.8369999999999997</c:v>
                      </c:pt>
                      <c:pt idx="9673">
                        <c:v>4.8380000000000001</c:v>
                      </c:pt>
                      <c:pt idx="9674">
                        <c:v>4.8380000000000001</c:v>
                      </c:pt>
                      <c:pt idx="9675">
                        <c:v>4.8390000000000004</c:v>
                      </c:pt>
                      <c:pt idx="9676">
                        <c:v>4.8390000000000004</c:v>
                      </c:pt>
                      <c:pt idx="9677">
                        <c:v>4.84</c:v>
                      </c:pt>
                      <c:pt idx="9678">
                        <c:v>4.84</c:v>
                      </c:pt>
                      <c:pt idx="9679">
                        <c:v>4.8410000000000002</c:v>
                      </c:pt>
                      <c:pt idx="9680">
                        <c:v>4.8410000000000002</c:v>
                      </c:pt>
                      <c:pt idx="9681">
                        <c:v>4.8419999999999996</c:v>
                      </c:pt>
                      <c:pt idx="9682">
                        <c:v>4.8419999999999996</c:v>
                      </c:pt>
                      <c:pt idx="9683">
                        <c:v>4.843</c:v>
                      </c:pt>
                      <c:pt idx="9684">
                        <c:v>4.843</c:v>
                      </c:pt>
                      <c:pt idx="9685">
                        <c:v>4.8440000000000003</c:v>
                      </c:pt>
                      <c:pt idx="9686">
                        <c:v>4.8440000000000003</c:v>
                      </c:pt>
                      <c:pt idx="9687">
                        <c:v>4.8449999999999998</c:v>
                      </c:pt>
                      <c:pt idx="9688">
                        <c:v>4.8449999999999998</c:v>
                      </c:pt>
                      <c:pt idx="9689">
                        <c:v>4.8460000000000001</c:v>
                      </c:pt>
                      <c:pt idx="9690">
                        <c:v>4.8460000000000001</c:v>
                      </c:pt>
                      <c:pt idx="9691">
                        <c:v>4.8470000000000004</c:v>
                      </c:pt>
                      <c:pt idx="9692">
                        <c:v>4.8470000000000004</c:v>
                      </c:pt>
                      <c:pt idx="9693">
                        <c:v>4.8479999999999999</c:v>
                      </c:pt>
                      <c:pt idx="9694">
                        <c:v>4.8479999999999999</c:v>
                      </c:pt>
                      <c:pt idx="9695">
                        <c:v>4.8490000000000002</c:v>
                      </c:pt>
                      <c:pt idx="9696">
                        <c:v>4.8490000000000002</c:v>
                      </c:pt>
                      <c:pt idx="9697">
                        <c:v>4.8499999999999996</c:v>
                      </c:pt>
                      <c:pt idx="9698">
                        <c:v>4.8499999999999996</c:v>
                      </c:pt>
                      <c:pt idx="9699">
                        <c:v>4.851</c:v>
                      </c:pt>
                      <c:pt idx="9700">
                        <c:v>4.851</c:v>
                      </c:pt>
                      <c:pt idx="9701">
                        <c:v>4.8520000000000003</c:v>
                      </c:pt>
                      <c:pt idx="9702">
                        <c:v>4.8520000000000003</c:v>
                      </c:pt>
                      <c:pt idx="9703">
                        <c:v>4.8529999999999998</c:v>
                      </c:pt>
                      <c:pt idx="9704">
                        <c:v>4.8529999999999998</c:v>
                      </c:pt>
                      <c:pt idx="9705">
                        <c:v>4.8540000000000001</c:v>
                      </c:pt>
                      <c:pt idx="9706">
                        <c:v>4.8540000000000001</c:v>
                      </c:pt>
                      <c:pt idx="9707">
                        <c:v>4.8550000000000004</c:v>
                      </c:pt>
                      <c:pt idx="9708">
                        <c:v>4.8550000000000004</c:v>
                      </c:pt>
                      <c:pt idx="9709">
                        <c:v>4.8559999999999999</c:v>
                      </c:pt>
                      <c:pt idx="9710">
                        <c:v>4.8559999999999999</c:v>
                      </c:pt>
                      <c:pt idx="9711">
                        <c:v>4.8570000000000002</c:v>
                      </c:pt>
                      <c:pt idx="9712">
                        <c:v>4.8570000000000002</c:v>
                      </c:pt>
                      <c:pt idx="9713">
                        <c:v>4.8579999999999997</c:v>
                      </c:pt>
                      <c:pt idx="9714">
                        <c:v>4.8579999999999997</c:v>
                      </c:pt>
                      <c:pt idx="9715">
                        <c:v>4.859</c:v>
                      </c:pt>
                      <c:pt idx="9716">
                        <c:v>4.859</c:v>
                      </c:pt>
                      <c:pt idx="9717">
                        <c:v>4.8600000000000003</c:v>
                      </c:pt>
                      <c:pt idx="9718">
                        <c:v>4.8600000000000003</c:v>
                      </c:pt>
                      <c:pt idx="9719">
                        <c:v>4.8609999999999998</c:v>
                      </c:pt>
                      <c:pt idx="9720">
                        <c:v>4.8609999999999998</c:v>
                      </c:pt>
                      <c:pt idx="9721">
                        <c:v>4.8620000000000001</c:v>
                      </c:pt>
                      <c:pt idx="9722">
                        <c:v>4.8620000000000001</c:v>
                      </c:pt>
                      <c:pt idx="9723">
                        <c:v>4.8630000000000004</c:v>
                      </c:pt>
                      <c:pt idx="9724">
                        <c:v>4.8630000000000004</c:v>
                      </c:pt>
                      <c:pt idx="9725">
                        <c:v>4.8639999999999999</c:v>
                      </c:pt>
                      <c:pt idx="9726">
                        <c:v>4.8639999999999999</c:v>
                      </c:pt>
                      <c:pt idx="9727">
                        <c:v>4.8650000000000002</c:v>
                      </c:pt>
                      <c:pt idx="9728">
                        <c:v>4.8650000000000002</c:v>
                      </c:pt>
                      <c:pt idx="9729">
                        <c:v>4.8659999999999997</c:v>
                      </c:pt>
                      <c:pt idx="9730">
                        <c:v>4.8659999999999997</c:v>
                      </c:pt>
                      <c:pt idx="9731">
                        <c:v>4.867</c:v>
                      </c:pt>
                      <c:pt idx="9732">
                        <c:v>4.867</c:v>
                      </c:pt>
                      <c:pt idx="9733">
                        <c:v>4.8680000000000003</c:v>
                      </c:pt>
                      <c:pt idx="9734">
                        <c:v>4.8680000000000003</c:v>
                      </c:pt>
                      <c:pt idx="9735">
                        <c:v>4.8689999999999998</c:v>
                      </c:pt>
                      <c:pt idx="9736">
                        <c:v>4.8689999999999998</c:v>
                      </c:pt>
                      <c:pt idx="9737">
                        <c:v>4.87</c:v>
                      </c:pt>
                      <c:pt idx="9738">
                        <c:v>4.87</c:v>
                      </c:pt>
                      <c:pt idx="9739">
                        <c:v>4.8710000000000004</c:v>
                      </c:pt>
                      <c:pt idx="9740">
                        <c:v>4.8710000000000004</c:v>
                      </c:pt>
                      <c:pt idx="9741">
                        <c:v>4.8719999999999999</c:v>
                      </c:pt>
                      <c:pt idx="9742">
                        <c:v>4.8719999999999999</c:v>
                      </c:pt>
                      <c:pt idx="9743">
                        <c:v>4.8730000000000002</c:v>
                      </c:pt>
                      <c:pt idx="9744">
                        <c:v>4.8730000000000002</c:v>
                      </c:pt>
                      <c:pt idx="9745">
                        <c:v>4.8739999999999997</c:v>
                      </c:pt>
                      <c:pt idx="9746">
                        <c:v>4.8739999999999997</c:v>
                      </c:pt>
                      <c:pt idx="9747">
                        <c:v>4.875</c:v>
                      </c:pt>
                      <c:pt idx="9748">
                        <c:v>4.875</c:v>
                      </c:pt>
                      <c:pt idx="9749">
                        <c:v>4.8760000000000003</c:v>
                      </c:pt>
                      <c:pt idx="9750">
                        <c:v>4.8760000000000003</c:v>
                      </c:pt>
                      <c:pt idx="9751">
                        <c:v>4.8769999999999998</c:v>
                      </c:pt>
                      <c:pt idx="9752">
                        <c:v>4.8769999999999998</c:v>
                      </c:pt>
                      <c:pt idx="9753">
                        <c:v>4.8780000000000001</c:v>
                      </c:pt>
                      <c:pt idx="9754">
                        <c:v>4.8780000000000001</c:v>
                      </c:pt>
                      <c:pt idx="9755">
                        <c:v>4.8789999999999996</c:v>
                      </c:pt>
                      <c:pt idx="9756">
                        <c:v>4.8789999999999996</c:v>
                      </c:pt>
                      <c:pt idx="9757">
                        <c:v>4.88</c:v>
                      </c:pt>
                      <c:pt idx="9758">
                        <c:v>4.88</c:v>
                      </c:pt>
                      <c:pt idx="9759">
                        <c:v>4.8810000000000002</c:v>
                      </c:pt>
                      <c:pt idx="9760">
                        <c:v>4.8810000000000002</c:v>
                      </c:pt>
                      <c:pt idx="9761">
                        <c:v>4.8819999999999997</c:v>
                      </c:pt>
                      <c:pt idx="9762">
                        <c:v>4.8819999999999997</c:v>
                      </c:pt>
                      <c:pt idx="9763">
                        <c:v>4.883</c:v>
                      </c:pt>
                      <c:pt idx="9764">
                        <c:v>4.883</c:v>
                      </c:pt>
                      <c:pt idx="9765">
                        <c:v>4.8840000000000003</c:v>
                      </c:pt>
                      <c:pt idx="9766">
                        <c:v>4.8840000000000003</c:v>
                      </c:pt>
                      <c:pt idx="9767">
                        <c:v>4.8849999999999998</c:v>
                      </c:pt>
                      <c:pt idx="9768">
                        <c:v>4.8849999999999998</c:v>
                      </c:pt>
                      <c:pt idx="9769">
                        <c:v>4.8860000000000001</c:v>
                      </c:pt>
                      <c:pt idx="9770">
                        <c:v>4.8860000000000001</c:v>
                      </c:pt>
                      <c:pt idx="9771">
                        <c:v>4.8869999999999996</c:v>
                      </c:pt>
                      <c:pt idx="9772">
                        <c:v>4.8869999999999996</c:v>
                      </c:pt>
                      <c:pt idx="9773">
                        <c:v>4.8879999999999999</c:v>
                      </c:pt>
                      <c:pt idx="9774">
                        <c:v>4.8879999999999999</c:v>
                      </c:pt>
                      <c:pt idx="9775">
                        <c:v>4.8890000000000002</c:v>
                      </c:pt>
                      <c:pt idx="9776">
                        <c:v>4.8890000000000002</c:v>
                      </c:pt>
                      <c:pt idx="9777">
                        <c:v>4.8899999999999997</c:v>
                      </c:pt>
                      <c:pt idx="9778">
                        <c:v>4.8899999999999997</c:v>
                      </c:pt>
                      <c:pt idx="9779">
                        <c:v>4.891</c:v>
                      </c:pt>
                      <c:pt idx="9780">
                        <c:v>4.891</c:v>
                      </c:pt>
                      <c:pt idx="9781">
                        <c:v>4.8920000000000003</c:v>
                      </c:pt>
                      <c:pt idx="9782">
                        <c:v>4.8920000000000003</c:v>
                      </c:pt>
                      <c:pt idx="9783">
                        <c:v>4.8929999999999998</c:v>
                      </c:pt>
                      <c:pt idx="9784">
                        <c:v>4.8929999999999998</c:v>
                      </c:pt>
                      <c:pt idx="9785">
                        <c:v>4.8940000000000001</c:v>
                      </c:pt>
                      <c:pt idx="9786">
                        <c:v>4.8940000000000001</c:v>
                      </c:pt>
                      <c:pt idx="9787">
                        <c:v>4.8949999999999996</c:v>
                      </c:pt>
                      <c:pt idx="9788">
                        <c:v>4.8949999999999996</c:v>
                      </c:pt>
                      <c:pt idx="9789">
                        <c:v>4.8959999999999999</c:v>
                      </c:pt>
                      <c:pt idx="9790">
                        <c:v>4.8959999999999999</c:v>
                      </c:pt>
                      <c:pt idx="9791">
                        <c:v>4.8970000000000002</c:v>
                      </c:pt>
                      <c:pt idx="9792">
                        <c:v>4.8970000000000002</c:v>
                      </c:pt>
                      <c:pt idx="9793">
                        <c:v>4.8979999999999997</c:v>
                      </c:pt>
                      <c:pt idx="9794">
                        <c:v>4.8979999999999997</c:v>
                      </c:pt>
                      <c:pt idx="9795">
                        <c:v>4.899</c:v>
                      </c:pt>
                      <c:pt idx="9796">
                        <c:v>4.899</c:v>
                      </c:pt>
                      <c:pt idx="9797">
                        <c:v>4.9000000000000004</c:v>
                      </c:pt>
                      <c:pt idx="9798">
                        <c:v>4.9000000000000004</c:v>
                      </c:pt>
                      <c:pt idx="9799">
                        <c:v>4.9009999999999998</c:v>
                      </c:pt>
                      <c:pt idx="9800">
                        <c:v>4.9009999999999998</c:v>
                      </c:pt>
                      <c:pt idx="9801">
                        <c:v>4.9020000000000001</c:v>
                      </c:pt>
                      <c:pt idx="9802">
                        <c:v>4.9020000000000001</c:v>
                      </c:pt>
                      <c:pt idx="9803">
                        <c:v>4.9029999999999996</c:v>
                      </c:pt>
                      <c:pt idx="9804">
                        <c:v>4.9029999999999996</c:v>
                      </c:pt>
                      <c:pt idx="9805">
                        <c:v>4.9039999999999999</c:v>
                      </c:pt>
                      <c:pt idx="9806">
                        <c:v>4.9039999999999999</c:v>
                      </c:pt>
                      <c:pt idx="9807">
                        <c:v>4.9050000000000002</c:v>
                      </c:pt>
                      <c:pt idx="9808">
                        <c:v>4.9050000000000002</c:v>
                      </c:pt>
                      <c:pt idx="9809">
                        <c:v>4.9059999999999997</c:v>
                      </c:pt>
                      <c:pt idx="9810">
                        <c:v>4.9059999999999997</c:v>
                      </c:pt>
                      <c:pt idx="9811">
                        <c:v>4.907</c:v>
                      </c:pt>
                      <c:pt idx="9812">
                        <c:v>4.907</c:v>
                      </c:pt>
                      <c:pt idx="9813">
                        <c:v>4.9080000000000004</c:v>
                      </c:pt>
                      <c:pt idx="9814">
                        <c:v>4.9080000000000004</c:v>
                      </c:pt>
                      <c:pt idx="9815">
                        <c:v>4.9089999999999998</c:v>
                      </c:pt>
                      <c:pt idx="9816">
                        <c:v>4.9089999999999998</c:v>
                      </c:pt>
                      <c:pt idx="9817">
                        <c:v>4.91</c:v>
                      </c:pt>
                      <c:pt idx="9818">
                        <c:v>4.91</c:v>
                      </c:pt>
                      <c:pt idx="9819">
                        <c:v>4.9109999999999996</c:v>
                      </c:pt>
                      <c:pt idx="9820">
                        <c:v>4.9109999999999996</c:v>
                      </c:pt>
                      <c:pt idx="9821">
                        <c:v>4.9119999999999999</c:v>
                      </c:pt>
                      <c:pt idx="9822">
                        <c:v>4.9119999999999999</c:v>
                      </c:pt>
                      <c:pt idx="9823">
                        <c:v>4.9130000000000003</c:v>
                      </c:pt>
                      <c:pt idx="9824">
                        <c:v>4.9130000000000003</c:v>
                      </c:pt>
                      <c:pt idx="9825">
                        <c:v>4.9139999999999997</c:v>
                      </c:pt>
                      <c:pt idx="9826">
                        <c:v>4.9139999999999997</c:v>
                      </c:pt>
                      <c:pt idx="9827">
                        <c:v>4.915</c:v>
                      </c:pt>
                      <c:pt idx="9828">
                        <c:v>4.915</c:v>
                      </c:pt>
                      <c:pt idx="9829">
                        <c:v>4.9160000000000004</c:v>
                      </c:pt>
                      <c:pt idx="9830">
                        <c:v>4.9160000000000004</c:v>
                      </c:pt>
                      <c:pt idx="9831">
                        <c:v>4.9169999999999998</c:v>
                      </c:pt>
                      <c:pt idx="9832">
                        <c:v>4.9169999999999998</c:v>
                      </c:pt>
                      <c:pt idx="9833">
                        <c:v>4.9180000000000001</c:v>
                      </c:pt>
                      <c:pt idx="9834">
                        <c:v>4.9180000000000001</c:v>
                      </c:pt>
                      <c:pt idx="9835">
                        <c:v>4.9189999999999996</c:v>
                      </c:pt>
                      <c:pt idx="9836">
                        <c:v>4.9189999999999996</c:v>
                      </c:pt>
                      <c:pt idx="9837">
                        <c:v>4.92</c:v>
                      </c:pt>
                      <c:pt idx="9838">
                        <c:v>4.92</c:v>
                      </c:pt>
                      <c:pt idx="9839">
                        <c:v>4.9210000000000003</c:v>
                      </c:pt>
                      <c:pt idx="9840">
                        <c:v>4.9210000000000003</c:v>
                      </c:pt>
                      <c:pt idx="9841">
                        <c:v>4.9219999999999997</c:v>
                      </c:pt>
                      <c:pt idx="9842">
                        <c:v>4.9219999999999997</c:v>
                      </c:pt>
                      <c:pt idx="9843">
                        <c:v>4.923</c:v>
                      </c:pt>
                      <c:pt idx="9844">
                        <c:v>4.923</c:v>
                      </c:pt>
                      <c:pt idx="9845">
                        <c:v>4.9240000000000004</c:v>
                      </c:pt>
                      <c:pt idx="9846">
                        <c:v>4.9240000000000004</c:v>
                      </c:pt>
                      <c:pt idx="9847">
                        <c:v>4.9249999999999998</c:v>
                      </c:pt>
                      <c:pt idx="9848">
                        <c:v>4.9249999999999998</c:v>
                      </c:pt>
                      <c:pt idx="9849">
                        <c:v>4.9260000000000002</c:v>
                      </c:pt>
                      <c:pt idx="9850">
                        <c:v>4.9260000000000002</c:v>
                      </c:pt>
                      <c:pt idx="9851">
                        <c:v>4.9269999999999996</c:v>
                      </c:pt>
                      <c:pt idx="9852">
                        <c:v>4.9269999999999996</c:v>
                      </c:pt>
                      <c:pt idx="9853">
                        <c:v>4.9279999999999999</c:v>
                      </c:pt>
                      <c:pt idx="9854">
                        <c:v>4.9279999999999999</c:v>
                      </c:pt>
                      <c:pt idx="9855">
                        <c:v>4.9290000000000003</c:v>
                      </c:pt>
                      <c:pt idx="9856">
                        <c:v>4.9290000000000003</c:v>
                      </c:pt>
                      <c:pt idx="9857">
                        <c:v>4.93</c:v>
                      </c:pt>
                      <c:pt idx="9858">
                        <c:v>4.93</c:v>
                      </c:pt>
                      <c:pt idx="9859">
                        <c:v>4.931</c:v>
                      </c:pt>
                      <c:pt idx="9860">
                        <c:v>4.931</c:v>
                      </c:pt>
                      <c:pt idx="9861">
                        <c:v>4.9320000000000004</c:v>
                      </c:pt>
                      <c:pt idx="9862">
                        <c:v>4.9320000000000004</c:v>
                      </c:pt>
                      <c:pt idx="9863">
                        <c:v>4.9329999999999998</c:v>
                      </c:pt>
                      <c:pt idx="9864">
                        <c:v>4.9329999999999998</c:v>
                      </c:pt>
                      <c:pt idx="9865">
                        <c:v>4.9340000000000002</c:v>
                      </c:pt>
                      <c:pt idx="9866">
                        <c:v>4.9340000000000002</c:v>
                      </c:pt>
                      <c:pt idx="9867">
                        <c:v>4.9349999999999996</c:v>
                      </c:pt>
                      <c:pt idx="9868">
                        <c:v>4.9349999999999996</c:v>
                      </c:pt>
                      <c:pt idx="9869">
                        <c:v>4.9359999999999999</c:v>
                      </c:pt>
                      <c:pt idx="9870">
                        <c:v>4.9359999999999999</c:v>
                      </c:pt>
                      <c:pt idx="9871">
                        <c:v>4.9370000000000003</c:v>
                      </c:pt>
                      <c:pt idx="9872">
                        <c:v>4.9370000000000003</c:v>
                      </c:pt>
                      <c:pt idx="9873">
                        <c:v>4.9379999999999997</c:v>
                      </c:pt>
                      <c:pt idx="9874">
                        <c:v>4.9379999999999997</c:v>
                      </c:pt>
                      <c:pt idx="9875">
                        <c:v>4.9390000000000001</c:v>
                      </c:pt>
                      <c:pt idx="9876">
                        <c:v>4.9390000000000001</c:v>
                      </c:pt>
                      <c:pt idx="9877">
                        <c:v>4.9400000000000004</c:v>
                      </c:pt>
                      <c:pt idx="9878">
                        <c:v>4.9400000000000004</c:v>
                      </c:pt>
                      <c:pt idx="9879">
                        <c:v>4.9409999999999998</c:v>
                      </c:pt>
                      <c:pt idx="9880">
                        <c:v>4.9409999999999998</c:v>
                      </c:pt>
                      <c:pt idx="9881">
                        <c:v>4.9420000000000002</c:v>
                      </c:pt>
                      <c:pt idx="9882">
                        <c:v>4.9420000000000002</c:v>
                      </c:pt>
                      <c:pt idx="9883">
                        <c:v>4.9429999999999996</c:v>
                      </c:pt>
                      <c:pt idx="9884">
                        <c:v>4.9429999999999996</c:v>
                      </c:pt>
                      <c:pt idx="9885">
                        <c:v>4.944</c:v>
                      </c:pt>
                      <c:pt idx="9886">
                        <c:v>4.944</c:v>
                      </c:pt>
                      <c:pt idx="9887">
                        <c:v>4.9450000000000003</c:v>
                      </c:pt>
                      <c:pt idx="9888">
                        <c:v>4.9450000000000003</c:v>
                      </c:pt>
                      <c:pt idx="9889">
                        <c:v>4.9459999999999997</c:v>
                      </c:pt>
                      <c:pt idx="9890">
                        <c:v>4.9459999999999997</c:v>
                      </c:pt>
                      <c:pt idx="9891">
                        <c:v>4.9470000000000001</c:v>
                      </c:pt>
                      <c:pt idx="9892">
                        <c:v>4.9470000000000001</c:v>
                      </c:pt>
                      <c:pt idx="9893">
                        <c:v>4.9480000000000004</c:v>
                      </c:pt>
                      <c:pt idx="9894">
                        <c:v>4.9480000000000004</c:v>
                      </c:pt>
                      <c:pt idx="9895">
                        <c:v>4.9489999999999998</c:v>
                      </c:pt>
                      <c:pt idx="9896">
                        <c:v>4.9489999999999998</c:v>
                      </c:pt>
                      <c:pt idx="9897">
                        <c:v>4.95</c:v>
                      </c:pt>
                      <c:pt idx="9898">
                        <c:v>4.95</c:v>
                      </c:pt>
                      <c:pt idx="9899">
                        <c:v>4.9509999999999996</c:v>
                      </c:pt>
                      <c:pt idx="9900">
                        <c:v>4.9509999999999996</c:v>
                      </c:pt>
                      <c:pt idx="9901">
                        <c:v>4.952</c:v>
                      </c:pt>
                      <c:pt idx="9902">
                        <c:v>4.952</c:v>
                      </c:pt>
                      <c:pt idx="9903">
                        <c:v>4.9530000000000003</c:v>
                      </c:pt>
                      <c:pt idx="9904">
                        <c:v>4.9530000000000003</c:v>
                      </c:pt>
                      <c:pt idx="9905">
                        <c:v>4.9539999999999997</c:v>
                      </c:pt>
                      <c:pt idx="9906">
                        <c:v>4.9539999999999997</c:v>
                      </c:pt>
                      <c:pt idx="9907">
                        <c:v>4.9550000000000001</c:v>
                      </c:pt>
                      <c:pt idx="9908">
                        <c:v>4.9550000000000001</c:v>
                      </c:pt>
                      <c:pt idx="9909">
                        <c:v>4.9560000000000004</c:v>
                      </c:pt>
                      <c:pt idx="9910">
                        <c:v>4.9560000000000004</c:v>
                      </c:pt>
                      <c:pt idx="9911">
                        <c:v>4.9569999999999999</c:v>
                      </c:pt>
                      <c:pt idx="9912">
                        <c:v>4.9569999999999999</c:v>
                      </c:pt>
                      <c:pt idx="9913">
                        <c:v>4.9580000000000002</c:v>
                      </c:pt>
                      <c:pt idx="9914">
                        <c:v>4.9580000000000002</c:v>
                      </c:pt>
                      <c:pt idx="9915">
                        <c:v>4.9589999999999996</c:v>
                      </c:pt>
                      <c:pt idx="9916">
                        <c:v>4.9589999999999996</c:v>
                      </c:pt>
                      <c:pt idx="9917">
                        <c:v>4.96</c:v>
                      </c:pt>
                      <c:pt idx="9918">
                        <c:v>4.96</c:v>
                      </c:pt>
                      <c:pt idx="9919">
                        <c:v>4.9610000000000003</c:v>
                      </c:pt>
                      <c:pt idx="9920">
                        <c:v>4.9610000000000003</c:v>
                      </c:pt>
                      <c:pt idx="9921">
                        <c:v>4.9619999999999997</c:v>
                      </c:pt>
                      <c:pt idx="9922">
                        <c:v>4.9619999999999997</c:v>
                      </c:pt>
                      <c:pt idx="9923">
                        <c:v>4.9630000000000001</c:v>
                      </c:pt>
                      <c:pt idx="9924">
                        <c:v>4.9630000000000001</c:v>
                      </c:pt>
                      <c:pt idx="9925">
                        <c:v>4.9640000000000004</c:v>
                      </c:pt>
                      <c:pt idx="9926">
                        <c:v>4.9640000000000004</c:v>
                      </c:pt>
                      <c:pt idx="9927">
                        <c:v>4.9649999999999999</c:v>
                      </c:pt>
                      <c:pt idx="9928">
                        <c:v>4.9649999999999999</c:v>
                      </c:pt>
                      <c:pt idx="9929">
                        <c:v>4.9660000000000002</c:v>
                      </c:pt>
                      <c:pt idx="9930">
                        <c:v>4.9660000000000002</c:v>
                      </c:pt>
                      <c:pt idx="9931">
                        <c:v>4.9669999999999996</c:v>
                      </c:pt>
                      <c:pt idx="9932">
                        <c:v>4.9669999999999996</c:v>
                      </c:pt>
                      <c:pt idx="9933">
                        <c:v>4.968</c:v>
                      </c:pt>
                      <c:pt idx="9934">
                        <c:v>4.968</c:v>
                      </c:pt>
                      <c:pt idx="9935">
                        <c:v>4.9690000000000003</c:v>
                      </c:pt>
                      <c:pt idx="9936">
                        <c:v>4.9690000000000003</c:v>
                      </c:pt>
                      <c:pt idx="9937">
                        <c:v>4.97</c:v>
                      </c:pt>
                      <c:pt idx="9938">
                        <c:v>4.97</c:v>
                      </c:pt>
                      <c:pt idx="9939">
                        <c:v>4.9710000000000001</c:v>
                      </c:pt>
                      <c:pt idx="9940">
                        <c:v>4.9710000000000001</c:v>
                      </c:pt>
                      <c:pt idx="9941">
                        <c:v>4.9720000000000004</c:v>
                      </c:pt>
                      <c:pt idx="9942">
                        <c:v>4.9720000000000004</c:v>
                      </c:pt>
                      <c:pt idx="9943">
                        <c:v>4.9729999999999999</c:v>
                      </c:pt>
                      <c:pt idx="9944">
                        <c:v>4.9729999999999999</c:v>
                      </c:pt>
                      <c:pt idx="9945">
                        <c:v>4.9740000000000002</c:v>
                      </c:pt>
                      <c:pt idx="9946">
                        <c:v>4.9740000000000002</c:v>
                      </c:pt>
                      <c:pt idx="9947">
                        <c:v>4.9749999999999996</c:v>
                      </c:pt>
                      <c:pt idx="9948">
                        <c:v>4.9749999999999996</c:v>
                      </c:pt>
                      <c:pt idx="9949">
                        <c:v>4.976</c:v>
                      </c:pt>
                      <c:pt idx="9950">
                        <c:v>4.976</c:v>
                      </c:pt>
                      <c:pt idx="9951">
                        <c:v>4.9770000000000003</c:v>
                      </c:pt>
                      <c:pt idx="9952">
                        <c:v>4.9770000000000003</c:v>
                      </c:pt>
                      <c:pt idx="9953">
                        <c:v>4.9779999999999998</c:v>
                      </c:pt>
                      <c:pt idx="9954">
                        <c:v>4.9779999999999998</c:v>
                      </c:pt>
                      <c:pt idx="9955">
                        <c:v>4.9790000000000001</c:v>
                      </c:pt>
                      <c:pt idx="9956">
                        <c:v>4.9790000000000001</c:v>
                      </c:pt>
                      <c:pt idx="9957">
                        <c:v>4.9800000000000004</c:v>
                      </c:pt>
                      <c:pt idx="9958">
                        <c:v>4.9800000000000004</c:v>
                      </c:pt>
                      <c:pt idx="9959">
                        <c:v>4.9809999999999999</c:v>
                      </c:pt>
                      <c:pt idx="9960">
                        <c:v>4.9809999999999999</c:v>
                      </c:pt>
                      <c:pt idx="9961">
                        <c:v>4.9820000000000002</c:v>
                      </c:pt>
                      <c:pt idx="9962">
                        <c:v>4.9820000000000002</c:v>
                      </c:pt>
                      <c:pt idx="9963">
                        <c:v>4.9829999999999997</c:v>
                      </c:pt>
                      <c:pt idx="9964">
                        <c:v>4.9829999999999997</c:v>
                      </c:pt>
                      <c:pt idx="9965">
                        <c:v>4.984</c:v>
                      </c:pt>
                      <c:pt idx="9966">
                        <c:v>4.984</c:v>
                      </c:pt>
                      <c:pt idx="9967">
                        <c:v>4.9850000000000003</c:v>
                      </c:pt>
                      <c:pt idx="9968">
                        <c:v>4.9850000000000003</c:v>
                      </c:pt>
                      <c:pt idx="9969">
                        <c:v>4.9859999999999998</c:v>
                      </c:pt>
                      <c:pt idx="9970">
                        <c:v>4.9859999999999998</c:v>
                      </c:pt>
                      <c:pt idx="9971">
                        <c:v>4.9870000000000001</c:v>
                      </c:pt>
                      <c:pt idx="9972">
                        <c:v>4.9870000000000001</c:v>
                      </c:pt>
                      <c:pt idx="9973">
                        <c:v>4.9880000000000004</c:v>
                      </c:pt>
                      <c:pt idx="9974">
                        <c:v>4.9880000000000004</c:v>
                      </c:pt>
                      <c:pt idx="9975">
                        <c:v>4.9889999999999999</c:v>
                      </c:pt>
                      <c:pt idx="9976">
                        <c:v>4.9889999999999999</c:v>
                      </c:pt>
                      <c:pt idx="9977">
                        <c:v>4.99</c:v>
                      </c:pt>
                      <c:pt idx="9978">
                        <c:v>4.99</c:v>
                      </c:pt>
                      <c:pt idx="9979">
                        <c:v>4.9909999999999997</c:v>
                      </c:pt>
                      <c:pt idx="9980">
                        <c:v>4.9909999999999997</c:v>
                      </c:pt>
                      <c:pt idx="9981">
                        <c:v>4.992</c:v>
                      </c:pt>
                      <c:pt idx="9982">
                        <c:v>4.992</c:v>
                      </c:pt>
                      <c:pt idx="9983">
                        <c:v>4.9930000000000003</c:v>
                      </c:pt>
                      <c:pt idx="9984">
                        <c:v>4.9930000000000003</c:v>
                      </c:pt>
                      <c:pt idx="9985">
                        <c:v>4.9939999999999998</c:v>
                      </c:pt>
                      <c:pt idx="9986">
                        <c:v>4.9939999999999998</c:v>
                      </c:pt>
                      <c:pt idx="9987">
                        <c:v>4.9950000000000001</c:v>
                      </c:pt>
                      <c:pt idx="9988">
                        <c:v>4.9950000000000001</c:v>
                      </c:pt>
                      <c:pt idx="9989">
                        <c:v>4.9960000000000004</c:v>
                      </c:pt>
                      <c:pt idx="9990">
                        <c:v>4.9960000000000004</c:v>
                      </c:pt>
                      <c:pt idx="9991">
                        <c:v>4.9969999999999999</c:v>
                      </c:pt>
                      <c:pt idx="9992">
                        <c:v>4.9969999999999999</c:v>
                      </c:pt>
                      <c:pt idx="9993">
                        <c:v>4.9980000000000002</c:v>
                      </c:pt>
                      <c:pt idx="9994">
                        <c:v>4.9980000000000002</c:v>
                      </c:pt>
                      <c:pt idx="9995">
                        <c:v>4.9989999999999997</c:v>
                      </c:pt>
                      <c:pt idx="9996">
                        <c:v>4.9989999999999997</c:v>
                      </c:pt>
                      <c:pt idx="9997">
                        <c:v>5</c:v>
                      </c:pt>
                      <c:pt idx="9998">
                        <c:v>5</c:v>
                      </c:pt>
                      <c:pt idx="9999">
                        <c:v>5.0010000000000003</c:v>
                      </c:pt>
                      <c:pt idx="10000">
                        <c:v>5.0010000000000003</c:v>
                      </c:pt>
                      <c:pt idx="10001">
                        <c:v>5.0019999999999998</c:v>
                      </c:pt>
                      <c:pt idx="10002">
                        <c:v>5.0019999999999998</c:v>
                      </c:pt>
                      <c:pt idx="10003">
                        <c:v>5.0030000000000001</c:v>
                      </c:pt>
                      <c:pt idx="10004">
                        <c:v>5.0030000000000001</c:v>
                      </c:pt>
                      <c:pt idx="10005">
                        <c:v>5.0039999999999996</c:v>
                      </c:pt>
                      <c:pt idx="10006">
                        <c:v>5.0039999999999996</c:v>
                      </c:pt>
                      <c:pt idx="10007">
                        <c:v>5.0049999999999999</c:v>
                      </c:pt>
                      <c:pt idx="10008">
                        <c:v>5.0049999999999999</c:v>
                      </c:pt>
                      <c:pt idx="10009">
                        <c:v>5.0060000000000002</c:v>
                      </c:pt>
                      <c:pt idx="10010">
                        <c:v>5.0060000000000002</c:v>
                      </c:pt>
                      <c:pt idx="10011">
                        <c:v>5.0069999999999997</c:v>
                      </c:pt>
                      <c:pt idx="10012">
                        <c:v>5.0069999999999997</c:v>
                      </c:pt>
                      <c:pt idx="10013">
                        <c:v>5.008</c:v>
                      </c:pt>
                      <c:pt idx="10014">
                        <c:v>5.008</c:v>
                      </c:pt>
                      <c:pt idx="10015">
                        <c:v>5.0090000000000003</c:v>
                      </c:pt>
                      <c:pt idx="10016">
                        <c:v>5.0090000000000003</c:v>
                      </c:pt>
                      <c:pt idx="10017">
                        <c:v>5.01</c:v>
                      </c:pt>
                      <c:pt idx="10018">
                        <c:v>5.01</c:v>
                      </c:pt>
                      <c:pt idx="10019">
                        <c:v>5.0110000000000001</c:v>
                      </c:pt>
                      <c:pt idx="10020">
                        <c:v>5.0110000000000001</c:v>
                      </c:pt>
                      <c:pt idx="10021">
                        <c:v>5.0119999999999996</c:v>
                      </c:pt>
                      <c:pt idx="10022">
                        <c:v>5.0119999999999996</c:v>
                      </c:pt>
                      <c:pt idx="10023">
                        <c:v>5.0129999999999999</c:v>
                      </c:pt>
                      <c:pt idx="10024">
                        <c:v>5.0129999999999999</c:v>
                      </c:pt>
                      <c:pt idx="10025">
                        <c:v>5.0140000000000002</c:v>
                      </c:pt>
                      <c:pt idx="10026">
                        <c:v>5.0140000000000002</c:v>
                      </c:pt>
                      <c:pt idx="10027">
                        <c:v>5.0149999999999997</c:v>
                      </c:pt>
                      <c:pt idx="10028">
                        <c:v>5.0149999999999997</c:v>
                      </c:pt>
                      <c:pt idx="10029">
                        <c:v>5.016</c:v>
                      </c:pt>
                      <c:pt idx="10030">
                        <c:v>5.016</c:v>
                      </c:pt>
                      <c:pt idx="10031">
                        <c:v>5.0170000000000003</c:v>
                      </c:pt>
                      <c:pt idx="10032">
                        <c:v>5.0170000000000003</c:v>
                      </c:pt>
                      <c:pt idx="10033">
                        <c:v>5.0179999999999998</c:v>
                      </c:pt>
                      <c:pt idx="10034">
                        <c:v>5.0179999999999998</c:v>
                      </c:pt>
                      <c:pt idx="10035">
                        <c:v>5.0190000000000001</c:v>
                      </c:pt>
                      <c:pt idx="10036">
                        <c:v>5.0190000000000001</c:v>
                      </c:pt>
                      <c:pt idx="10037">
                        <c:v>5.0199999999999996</c:v>
                      </c:pt>
                      <c:pt idx="10038">
                        <c:v>5.0199999999999996</c:v>
                      </c:pt>
                      <c:pt idx="10039">
                        <c:v>5.0209999999999999</c:v>
                      </c:pt>
                      <c:pt idx="10040">
                        <c:v>5.0209999999999999</c:v>
                      </c:pt>
                      <c:pt idx="10041">
                        <c:v>5.0220000000000002</c:v>
                      </c:pt>
                      <c:pt idx="10042">
                        <c:v>5.0220000000000002</c:v>
                      </c:pt>
                      <c:pt idx="10043">
                        <c:v>5.0229999999999997</c:v>
                      </c:pt>
                      <c:pt idx="10044">
                        <c:v>5.0229999999999997</c:v>
                      </c:pt>
                      <c:pt idx="10045">
                        <c:v>5.024</c:v>
                      </c:pt>
                      <c:pt idx="10046">
                        <c:v>5.024</c:v>
                      </c:pt>
                      <c:pt idx="10047">
                        <c:v>5.0250000000000004</c:v>
                      </c:pt>
                      <c:pt idx="10048">
                        <c:v>5.0250000000000004</c:v>
                      </c:pt>
                      <c:pt idx="10049">
                        <c:v>5.0259999999999998</c:v>
                      </c:pt>
                      <c:pt idx="10050">
                        <c:v>5.0259999999999998</c:v>
                      </c:pt>
                      <c:pt idx="10051">
                        <c:v>5.0270000000000001</c:v>
                      </c:pt>
                      <c:pt idx="10052">
                        <c:v>5.0270000000000001</c:v>
                      </c:pt>
                      <c:pt idx="10053">
                        <c:v>5.0279999999999996</c:v>
                      </c:pt>
                      <c:pt idx="10054">
                        <c:v>5.0279999999999996</c:v>
                      </c:pt>
                      <c:pt idx="10055">
                        <c:v>5.0289999999999999</c:v>
                      </c:pt>
                      <c:pt idx="10056">
                        <c:v>5.0289999999999999</c:v>
                      </c:pt>
                      <c:pt idx="10057">
                        <c:v>5.03</c:v>
                      </c:pt>
                      <c:pt idx="10058">
                        <c:v>5.03</c:v>
                      </c:pt>
                      <c:pt idx="10059">
                        <c:v>5.0309999999999997</c:v>
                      </c:pt>
                      <c:pt idx="10060">
                        <c:v>5.0309999999999997</c:v>
                      </c:pt>
                      <c:pt idx="10061">
                        <c:v>5.032</c:v>
                      </c:pt>
                      <c:pt idx="10062">
                        <c:v>5.032</c:v>
                      </c:pt>
                      <c:pt idx="10063">
                        <c:v>5.0330000000000004</c:v>
                      </c:pt>
                      <c:pt idx="10064">
                        <c:v>5.0330000000000004</c:v>
                      </c:pt>
                      <c:pt idx="10065">
                        <c:v>5.0339999999999998</c:v>
                      </c:pt>
                      <c:pt idx="10066">
                        <c:v>5.0339999999999998</c:v>
                      </c:pt>
                      <c:pt idx="10067">
                        <c:v>5.0350000000000001</c:v>
                      </c:pt>
                      <c:pt idx="10068">
                        <c:v>5.0350000000000001</c:v>
                      </c:pt>
                      <c:pt idx="10069">
                        <c:v>5.0359999999999996</c:v>
                      </c:pt>
                      <c:pt idx="10070">
                        <c:v>5.0359999999999996</c:v>
                      </c:pt>
                      <c:pt idx="10071">
                        <c:v>5.0369999999999999</c:v>
                      </c:pt>
                      <c:pt idx="10072">
                        <c:v>5.0369999999999999</c:v>
                      </c:pt>
                      <c:pt idx="10073">
                        <c:v>5.0380000000000003</c:v>
                      </c:pt>
                      <c:pt idx="10074">
                        <c:v>5.0380000000000003</c:v>
                      </c:pt>
                      <c:pt idx="10075">
                        <c:v>5.0389999999999997</c:v>
                      </c:pt>
                      <c:pt idx="10076">
                        <c:v>5.0389999999999997</c:v>
                      </c:pt>
                      <c:pt idx="10077">
                        <c:v>5.04</c:v>
                      </c:pt>
                      <c:pt idx="10078">
                        <c:v>5.04</c:v>
                      </c:pt>
                      <c:pt idx="10079">
                        <c:v>5.0410000000000004</c:v>
                      </c:pt>
                      <c:pt idx="10080">
                        <c:v>5.0410000000000004</c:v>
                      </c:pt>
                      <c:pt idx="10081">
                        <c:v>5.0419999999999998</c:v>
                      </c:pt>
                      <c:pt idx="10082">
                        <c:v>5.0419999999999998</c:v>
                      </c:pt>
                      <c:pt idx="10083">
                        <c:v>5.0430000000000001</c:v>
                      </c:pt>
                      <c:pt idx="10084">
                        <c:v>5.0430000000000001</c:v>
                      </c:pt>
                      <c:pt idx="10085">
                        <c:v>5.0439999999999996</c:v>
                      </c:pt>
                      <c:pt idx="10086">
                        <c:v>5.0439999999999996</c:v>
                      </c:pt>
                      <c:pt idx="10087">
                        <c:v>5.0449999999999999</c:v>
                      </c:pt>
                      <c:pt idx="10088">
                        <c:v>5.0449999999999999</c:v>
                      </c:pt>
                      <c:pt idx="10089">
                        <c:v>5.0460000000000003</c:v>
                      </c:pt>
                      <c:pt idx="10090">
                        <c:v>5.0460000000000003</c:v>
                      </c:pt>
                      <c:pt idx="10091">
                        <c:v>5.0469999999999997</c:v>
                      </c:pt>
                      <c:pt idx="10092">
                        <c:v>5.0469999999999997</c:v>
                      </c:pt>
                      <c:pt idx="10093">
                        <c:v>5.048</c:v>
                      </c:pt>
                      <c:pt idx="10094">
                        <c:v>5.048</c:v>
                      </c:pt>
                      <c:pt idx="10095">
                        <c:v>5.0490000000000004</c:v>
                      </c:pt>
                      <c:pt idx="10096">
                        <c:v>5.0490000000000004</c:v>
                      </c:pt>
                      <c:pt idx="10097">
                        <c:v>5.05</c:v>
                      </c:pt>
                      <c:pt idx="10098">
                        <c:v>5.05</c:v>
                      </c:pt>
                      <c:pt idx="10099">
                        <c:v>5.0510000000000002</c:v>
                      </c:pt>
                      <c:pt idx="10100">
                        <c:v>5.0510000000000002</c:v>
                      </c:pt>
                      <c:pt idx="10101">
                        <c:v>5.0519999999999996</c:v>
                      </c:pt>
                      <c:pt idx="10102">
                        <c:v>5.0519999999999996</c:v>
                      </c:pt>
                      <c:pt idx="10103">
                        <c:v>5.0529999999999999</c:v>
                      </c:pt>
                      <c:pt idx="10104">
                        <c:v>5.0529999999999999</c:v>
                      </c:pt>
                      <c:pt idx="10105">
                        <c:v>5.0540000000000003</c:v>
                      </c:pt>
                      <c:pt idx="10106">
                        <c:v>5.0540000000000003</c:v>
                      </c:pt>
                      <c:pt idx="10107">
                        <c:v>5.0549999999999997</c:v>
                      </c:pt>
                      <c:pt idx="10108">
                        <c:v>5.0549999999999997</c:v>
                      </c:pt>
                      <c:pt idx="10109">
                        <c:v>5.056</c:v>
                      </c:pt>
                      <c:pt idx="10110">
                        <c:v>5.056</c:v>
                      </c:pt>
                      <c:pt idx="10111">
                        <c:v>5.0570000000000004</c:v>
                      </c:pt>
                      <c:pt idx="10112">
                        <c:v>5.0570000000000004</c:v>
                      </c:pt>
                      <c:pt idx="10113">
                        <c:v>5.0579999999999998</c:v>
                      </c:pt>
                      <c:pt idx="10114">
                        <c:v>5.0579999999999998</c:v>
                      </c:pt>
                      <c:pt idx="10115">
                        <c:v>5.0590000000000002</c:v>
                      </c:pt>
                      <c:pt idx="10116">
                        <c:v>5.0590000000000002</c:v>
                      </c:pt>
                      <c:pt idx="10117">
                        <c:v>5.0599999999999996</c:v>
                      </c:pt>
                      <c:pt idx="10118">
                        <c:v>5.0599999999999996</c:v>
                      </c:pt>
                      <c:pt idx="10119">
                        <c:v>5.0609999999999999</c:v>
                      </c:pt>
                      <c:pt idx="10120">
                        <c:v>5.0609999999999999</c:v>
                      </c:pt>
                      <c:pt idx="10121">
                        <c:v>5.0620000000000003</c:v>
                      </c:pt>
                      <c:pt idx="10122">
                        <c:v>5.0620000000000003</c:v>
                      </c:pt>
                      <c:pt idx="10123">
                        <c:v>5.0629999999999997</c:v>
                      </c:pt>
                      <c:pt idx="10124">
                        <c:v>5.0629999999999997</c:v>
                      </c:pt>
                      <c:pt idx="10125">
                        <c:v>5.0640000000000001</c:v>
                      </c:pt>
                      <c:pt idx="10126">
                        <c:v>5.0640000000000001</c:v>
                      </c:pt>
                      <c:pt idx="10127">
                        <c:v>5.0650000000000004</c:v>
                      </c:pt>
                      <c:pt idx="10128">
                        <c:v>5.0650000000000004</c:v>
                      </c:pt>
                      <c:pt idx="10129">
                        <c:v>5.0659999999999998</c:v>
                      </c:pt>
                      <c:pt idx="10130">
                        <c:v>5.0659999999999998</c:v>
                      </c:pt>
                      <c:pt idx="10131">
                        <c:v>5.0670000000000002</c:v>
                      </c:pt>
                      <c:pt idx="10132">
                        <c:v>5.0670000000000002</c:v>
                      </c:pt>
                      <c:pt idx="10133">
                        <c:v>5.0679999999999996</c:v>
                      </c:pt>
                      <c:pt idx="10134">
                        <c:v>5.0679999999999996</c:v>
                      </c:pt>
                      <c:pt idx="10135">
                        <c:v>5.069</c:v>
                      </c:pt>
                      <c:pt idx="10136">
                        <c:v>5.069</c:v>
                      </c:pt>
                      <c:pt idx="10137">
                        <c:v>5.07</c:v>
                      </c:pt>
                      <c:pt idx="10138">
                        <c:v>5.07</c:v>
                      </c:pt>
                      <c:pt idx="10139">
                        <c:v>5.0709999999999997</c:v>
                      </c:pt>
                      <c:pt idx="10140">
                        <c:v>5.0709999999999997</c:v>
                      </c:pt>
                      <c:pt idx="10141">
                        <c:v>5.0720000000000001</c:v>
                      </c:pt>
                      <c:pt idx="10142">
                        <c:v>5.0720000000000001</c:v>
                      </c:pt>
                      <c:pt idx="10143">
                        <c:v>5.0730000000000004</c:v>
                      </c:pt>
                      <c:pt idx="10144">
                        <c:v>5.0730000000000004</c:v>
                      </c:pt>
                      <c:pt idx="10145">
                        <c:v>5.0739999999999998</c:v>
                      </c:pt>
                      <c:pt idx="10146">
                        <c:v>5.0739999999999998</c:v>
                      </c:pt>
                      <c:pt idx="10147">
                        <c:v>5.0750000000000002</c:v>
                      </c:pt>
                      <c:pt idx="10148">
                        <c:v>5.0750000000000002</c:v>
                      </c:pt>
                      <c:pt idx="10149">
                        <c:v>5.0759999999999996</c:v>
                      </c:pt>
                      <c:pt idx="10150">
                        <c:v>5.0759999999999996</c:v>
                      </c:pt>
                      <c:pt idx="10151">
                        <c:v>5.077</c:v>
                      </c:pt>
                      <c:pt idx="10152">
                        <c:v>5.077</c:v>
                      </c:pt>
                      <c:pt idx="10153">
                        <c:v>5.0780000000000003</c:v>
                      </c:pt>
                      <c:pt idx="10154">
                        <c:v>5.0780000000000003</c:v>
                      </c:pt>
                      <c:pt idx="10155">
                        <c:v>5.0789999999999997</c:v>
                      </c:pt>
                      <c:pt idx="10156">
                        <c:v>5.0789999999999997</c:v>
                      </c:pt>
                      <c:pt idx="10157">
                        <c:v>5.08</c:v>
                      </c:pt>
                      <c:pt idx="10158">
                        <c:v>5.08</c:v>
                      </c:pt>
                      <c:pt idx="10159">
                        <c:v>5.0810000000000004</c:v>
                      </c:pt>
                      <c:pt idx="10160">
                        <c:v>5.0810000000000004</c:v>
                      </c:pt>
                      <c:pt idx="10161">
                        <c:v>5.0819999999999999</c:v>
                      </c:pt>
                      <c:pt idx="10162">
                        <c:v>5.0819999999999999</c:v>
                      </c:pt>
                      <c:pt idx="10163">
                        <c:v>5.0830000000000002</c:v>
                      </c:pt>
                      <c:pt idx="10164">
                        <c:v>5.0830000000000002</c:v>
                      </c:pt>
                      <c:pt idx="10165">
                        <c:v>5.0839999999999996</c:v>
                      </c:pt>
                      <c:pt idx="10166">
                        <c:v>5.0839999999999996</c:v>
                      </c:pt>
                      <c:pt idx="10167">
                        <c:v>5.085</c:v>
                      </c:pt>
                      <c:pt idx="10168">
                        <c:v>5.085</c:v>
                      </c:pt>
                      <c:pt idx="10169">
                        <c:v>5.0860000000000003</c:v>
                      </c:pt>
                      <c:pt idx="10170">
                        <c:v>5.0860000000000003</c:v>
                      </c:pt>
                      <c:pt idx="10171">
                        <c:v>5.0869999999999997</c:v>
                      </c:pt>
                      <c:pt idx="10172">
                        <c:v>5.0869999999999997</c:v>
                      </c:pt>
                      <c:pt idx="10173">
                        <c:v>5.0880000000000001</c:v>
                      </c:pt>
                      <c:pt idx="10174">
                        <c:v>5.0880000000000001</c:v>
                      </c:pt>
                      <c:pt idx="10175">
                        <c:v>5.0890000000000004</c:v>
                      </c:pt>
                      <c:pt idx="10176">
                        <c:v>5.0890000000000004</c:v>
                      </c:pt>
                      <c:pt idx="10177">
                        <c:v>5.09</c:v>
                      </c:pt>
                      <c:pt idx="10178">
                        <c:v>5.09</c:v>
                      </c:pt>
                      <c:pt idx="10179">
                        <c:v>5.0910000000000002</c:v>
                      </c:pt>
                      <c:pt idx="10180">
                        <c:v>5.0910000000000002</c:v>
                      </c:pt>
                      <c:pt idx="10181">
                        <c:v>5.0919999999999996</c:v>
                      </c:pt>
                      <c:pt idx="10182">
                        <c:v>5.0919999999999996</c:v>
                      </c:pt>
                      <c:pt idx="10183">
                        <c:v>5.093</c:v>
                      </c:pt>
                      <c:pt idx="10184">
                        <c:v>5.093</c:v>
                      </c:pt>
                      <c:pt idx="10185">
                        <c:v>5.0940000000000003</c:v>
                      </c:pt>
                      <c:pt idx="10186">
                        <c:v>5.0940000000000003</c:v>
                      </c:pt>
                      <c:pt idx="10187">
                        <c:v>5.0949999999999998</c:v>
                      </c:pt>
                      <c:pt idx="10188">
                        <c:v>5.0949999999999998</c:v>
                      </c:pt>
                      <c:pt idx="10189">
                        <c:v>5.0960000000000001</c:v>
                      </c:pt>
                      <c:pt idx="10190">
                        <c:v>5.0960000000000001</c:v>
                      </c:pt>
                      <c:pt idx="10191">
                        <c:v>5.0970000000000004</c:v>
                      </c:pt>
                      <c:pt idx="10192">
                        <c:v>5.0970000000000004</c:v>
                      </c:pt>
                      <c:pt idx="10193">
                        <c:v>5.0979999999999999</c:v>
                      </c:pt>
                      <c:pt idx="10194">
                        <c:v>5.0979999999999999</c:v>
                      </c:pt>
                      <c:pt idx="10195">
                        <c:v>5.0990000000000002</c:v>
                      </c:pt>
                      <c:pt idx="10196">
                        <c:v>5.0990000000000002</c:v>
                      </c:pt>
                      <c:pt idx="10197">
                        <c:v>5.0999999999999996</c:v>
                      </c:pt>
                      <c:pt idx="10198">
                        <c:v>5.0999999999999996</c:v>
                      </c:pt>
                      <c:pt idx="10199">
                        <c:v>5.101</c:v>
                      </c:pt>
                      <c:pt idx="10200">
                        <c:v>5.101</c:v>
                      </c:pt>
                      <c:pt idx="10201">
                        <c:v>5.1020000000000003</c:v>
                      </c:pt>
                      <c:pt idx="10202">
                        <c:v>5.1020000000000003</c:v>
                      </c:pt>
                      <c:pt idx="10203">
                        <c:v>5.1029999999999998</c:v>
                      </c:pt>
                      <c:pt idx="10204">
                        <c:v>5.1029999999999998</c:v>
                      </c:pt>
                      <c:pt idx="10205">
                        <c:v>5.1040000000000001</c:v>
                      </c:pt>
                      <c:pt idx="10206">
                        <c:v>5.1040000000000001</c:v>
                      </c:pt>
                      <c:pt idx="10207">
                        <c:v>5.1050000000000004</c:v>
                      </c:pt>
                      <c:pt idx="10208">
                        <c:v>5.1050000000000004</c:v>
                      </c:pt>
                      <c:pt idx="10209">
                        <c:v>5.1059999999999999</c:v>
                      </c:pt>
                      <c:pt idx="10210">
                        <c:v>5.1059999999999999</c:v>
                      </c:pt>
                      <c:pt idx="10211">
                        <c:v>5.1070000000000002</c:v>
                      </c:pt>
                      <c:pt idx="10212">
                        <c:v>5.1070000000000002</c:v>
                      </c:pt>
                      <c:pt idx="10213">
                        <c:v>5.1079999999999997</c:v>
                      </c:pt>
                      <c:pt idx="10214">
                        <c:v>5.1079999999999997</c:v>
                      </c:pt>
                      <c:pt idx="10215">
                        <c:v>5.109</c:v>
                      </c:pt>
                      <c:pt idx="10216">
                        <c:v>5.109</c:v>
                      </c:pt>
                      <c:pt idx="10217">
                        <c:v>5.1100000000000003</c:v>
                      </c:pt>
                      <c:pt idx="10218">
                        <c:v>5.1100000000000003</c:v>
                      </c:pt>
                      <c:pt idx="10219">
                        <c:v>5.1109999999999998</c:v>
                      </c:pt>
                      <c:pt idx="10220">
                        <c:v>5.1109999999999998</c:v>
                      </c:pt>
                      <c:pt idx="10221">
                        <c:v>5.1120000000000001</c:v>
                      </c:pt>
                      <c:pt idx="10222">
                        <c:v>5.1120000000000001</c:v>
                      </c:pt>
                      <c:pt idx="10223">
                        <c:v>5.1130000000000004</c:v>
                      </c:pt>
                      <c:pt idx="10224">
                        <c:v>5.1130000000000004</c:v>
                      </c:pt>
                      <c:pt idx="10225">
                        <c:v>5.1139999999999999</c:v>
                      </c:pt>
                      <c:pt idx="10226">
                        <c:v>5.1139999999999999</c:v>
                      </c:pt>
                      <c:pt idx="10227">
                        <c:v>5.1150000000000002</c:v>
                      </c:pt>
                      <c:pt idx="10228">
                        <c:v>5.1150000000000002</c:v>
                      </c:pt>
                      <c:pt idx="10229">
                        <c:v>5.1159999999999997</c:v>
                      </c:pt>
                      <c:pt idx="10230">
                        <c:v>5.1159999999999997</c:v>
                      </c:pt>
                      <c:pt idx="10231">
                        <c:v>5.117</c:v>
                      </c:pt>
                      <c:pt idx="10232">
                        <c:v>5.117</c:v>
                      </c:pt>
                      <c:pt idx="10233">
                        <c:v>5.1180000000000003</c:v>
                      </c:pt>
                      <c:pt idx="10234">
                        <c:v>5.1180000000000003</c:v>
                      </c:pt>
                      <c:pt idx="10235">
                        <c:v>5.1189999999999998</c:v>
                      </c:pt>
                      <c:pt idx="10236">
                        <c:v>5.1189999999999998</c:v>
                      </c:pt>
                      <c:pt idx="10237">
                        <c:v>5.12</c:v>
                      </c:pt>
                      <c:pt idx="10238">
                        <c:v>5.12</c:v>
                      </c:pt>
                      <c:pt idx="10239">
                        <c:v>5.1210000000000004</c:v>
                      </c:pt>
                      <c:pt idx="10240">
                        <c:v>5.1210000000000004</c:v>
                      </c:pt>
                      <c:pt idx="10241">
                        <c:v>5.1219999999999999</c:v>
                      </c:pt>
                      <c:pt idx="10242">
                        <c:v>5.1219999999999999</c:v>
                      </c:pt>
                      <c:pt idx="10243">
                        <c:v>5.1230000000000002</c:v>
                      </c:pt>
                      <c:pt idx="10244">
                        <c:v>5.1230000000000002</c:v>
                      </c:pt>
                      <c:pt idx="10245">
                        <c:v>5.1239999999999997</c:v>
                      </c:pt>
                      <c:pt idx="10246">
                        <c:v>5.1239999999999997</c:v>
                      </c:pt>
                      <c:pt idx="10247">
                        <c:v>5.125</c:v>
                      </c:pt>
                      <c:pt idx="10248">
                        <c:v>5.125</c:v>
                      </c:pt>
                      <c:pt idx="10249">
                        <c:v>5.1260000000000003</c:v>
                      </c:pt>
                      <c:pt idx="10250">
                        <c:v>5.1260000000000003</c:v>
                      </c:pt>
                      <c:pt idx="10251">
                        <c:v>5.1269999999999998</c:v>
                      </c:pt>
                      <c:pt idx="10252">
                        <c:v>5.1269999999999998</c:v>
                      </c:pt>
                      <c:pt idx="10253">
                        <c:v>5.1280000000000001</c:v>
                      </c:pt>
                      <c:pt idx="10254">
                        <c:v>5.1280000000000001</c:v>
                      </c:pt>
                      <c:pt idx="10255">
                        <c:v>5.1289999999999996</c:v>
                      </c:pt>
                      <c:pt idx="10256">
                        <c:v>5.1289999999999996</c:v>
                      </c:pt>
                      <c:pt idx="10257">
                        <c:v>5.13</c:v>
                      </c:pt>
                      <c:pt idx="10258">
                        <c:v>5.13</c:v>
                      </c:pt>
                      <c:pt idx="10259">
                        <c:v>5.1310000000000002</c:v>
                      </c:pt>
                      <c:pt idx="10260">
                        <c:v>5.1310000000000002</c:v>
                      </c:pt>
                      <c:pt idx="10261">
                        <c:v>5.1319999999999997</c:v>
                      </c:pt>
                      <c:pt idx="10262">
                        <c:v>5.1319999999999997</c:v>
                      </c:pt>
                      <c:pt idx="10263">
                        <c:v>5.133</c:v>
                      </c:pt>
                      <c:pt idx="10264">
                        <c:v>5.133</c:v>
                      </c:pt>
                      <c:pt idx="10265">
                        <c:v>5.1340000000000003</c:v>
                      </c:pt>
                      <c:pt idx="10266">
                        <c:v>5.1340000000000003</c:v>
                      </c:pt>
                      <c:pt idx="10267">
                        <c:v>5.1349999999999998</c:v>
                      </c:pt>
                      <c:pt idx="10268">
                        <c:v>5.1349999999999998</c:v>
                      </c:pt>
                      <c:pt idx="10269">
                        <c:v>5.1360000000000001</c:v>
                      </c:pt>
                      <c:pt idx="10270">
                        <c:v>5.1360000000000001</c:v>
                      </c:pt>
                      <c:pt idx="10271">
                        <c:v>5.1369999999999996</c:v>
                      </c:pt>
                      <c:pt idx="10272">
                        <c:v>5.1369999999999996</c:v>
                      </c:pt>
                      <c:pt idx="10273">
                        <c:v>5.1379999999999999</c:v>
                      </c:pt>
                      <c:pt idx="10274">
                        <c:v>5.1379999999999999</c:v>
                      </c:pt>
                      <c:pt idx="10275">
                        <c:v>5.1390000000000002</c:v>
                      </c:pt>
                      <c:pt idx="10276">
                        <c:v>5.1390000000000002</c:v>
                      </c:pt>
                      <c:pt idx="10277">
                        <c:v>5.14</c:v>
                      </c:pt>
                      <c:pt idx="10278">
                        <c:v>5.14</c:v>
                      </c:pt>
                      <c:pt idx="10279">
                        <c:v>5.141</c:v>
                      </c:pt>
                      <c:pt idx="10280">
                        <c:v>5.141</c:v>
                      </c:pt>
                      <c:pt idx="10281">
                        <c:v>5.1420000000000003</c:v>
                      </c:pt>
                      <c:pt idx="10282">
                        <c:v>5.1420000000000003</c:v>
                      </c:pt>
                      <c:pt idx="10283">
                        <c:v>5.1429999999999998</c:v>
                      </c:pt>
                      <c:pt idx="10284">
                        <c:v>5.1429999999999998</c:v>
                      </c:pt>
                      <c:pt idx="10285">
                        <c:v>5.1440000000000001</c:v>
                      </c:pt>
                      <c:pt idx="10286">
                        <c:v>5.1440000000000001</c:v>
                      </c:pt>
                      <c:pt idx="10287">
                        <c:v>5.1449999999999996</c:v>
                      </c:pt>
                      <c:pt idx="10288">
                        <c:v>5.1449999999999996</c:v>
                      </c:pt>
                      <c:pt idx="10289">
                        <c:v>5.1459999999999999</c:v>
                      </c:pt>
                      <c:pt idx="10290">
                        <c:v>5.1459999999999999</c:v>
                      </c:pt>
                      <c:pt idx="10291">
                        <c:v>5.1470000000000002</c:v>
                      </c:pt>
                      <c:pt idx="10292">
                        <c:v>5.1470000000000002</c:v>
                      </c:pt>
                      <c:pt idx="10293">
                        <c:v>5.1479999999999997</c:v>
                      </c:pt>
                      <c:pt idx="10294">
                        <c:v>5.1479999999999997</c:v>
                      </c:pt>
                      <c:pt idx="10295">
                        <c:v>5.149</c:v>
                      </c:pt>
                      <c:pt idx="10296">
                        <c:v>5.149</c:v>
                      </c:pt>
                      <c:pt idx="10297">
                        <c:v>5.15</c:v>
                      </c:pt>
                      <c:pt idx="10298">
                        <c:v>5.15</c:v>
                      </c:pt>
                      <c:pt idx="10299">
                        <c:v>5.1509999999999998</c:v>
                      </c:pt>
                      <c:pt idx="10300">
                        <c:v>5.1509999999999998</c:v>
                      </c:pt>
                      <c:pt idx="10301">
                        <c:v>5.1520000000000001</c:v>
                      </c:pt>
                      <c:pt idx="10302">
                        <c:v>5.1520000000000001</c:v>
                      </c:pt>
                      <c:pt idx="10303">
                        <c:v>5.1529999999999996</c:v>
                      </c:pt>
                      <c:pt idx="10304">
                        <c:v>5.1529999999999996</c:v>
                      </c:pt>
                      <c:pt idx="10305">
                        <c:v>5.1539999999999999</c:v>
                      </c:pt>
                      <c:pt idx="10306">
                        <c:v>5.1539999999999999</c:v>
                      </c:pt>
                      <c:pt idx="10307">
                        <c:v>5.1550000000000002</c:v>
                      </c:pt>
                      <c:pt idx="10308">
                        <c:v>5.1550000000000002</c:v>
                      </c:pt>
                      <c:pt idx="10309">
                        <c:v>5.1559999999999997</c:v>
                      </c:pt>
                      <c:pt idx="10310">
                        <c:v>5.1559999999999997</c:v>
                      </c:pt>
                      <c:pt idx="10311">
                        <c:v>5.157</c:v>
                      </c:pt>
                      <c:pt idx="10312">
                        <c:v>5.157</c:v>
                      </c:pt>
                      <c:pt idx="10313">
                        <c:v>5.1580000000000004</c:v>
                      </c:pt>
                      <c:pt idx="10314">
                        <c:v>5.1580000000000004</c:v>
                      </c:pt>
                      <c:pt idx="10315">
                        <c:v>5.1589999999999998</c:v>
                      </c:pt>
                      <c:pt idx="10316">
                        <c:v>5.1589999999999998</c:v>
                      </c:pt>
                      <c:pt idx="10317">
                        <c:v>5.16</c:v>
                      </c:pt>
                      <c:pt idx="10318">
                        <c:v>5.16</c:v>
                      </c:pt>
                      <c:pt idx="10319">
                        <c:v>5.1609999999999996</c:v>
                      </c:pt>
                      <c:pt idx="10320">
                        <c:v>5.1609999999999996</c:v>
                      </c:pt>
                      <c:pt idx="10321">
                        <c:v>5.1619999999999999</c:v>
                      </c:pt>
                      <c:pt idx="10322">
                        <c:v>5.1619999999999999</c:v>
                      </c:pt>
                      <c:pt idx="10323">
                        <c:v>5.1630000000000003</c:v>
                      </c:pt>
                      <c:pt idx="10324">
                        <c:v>5.1630000000000003</c:v>
                      </c:pt>
                      <c:pt idx="10325">
                        <c:v>5.1639999999999997</c:v>
                      </c:pt>
                      <c:pt idx="10326">
                        <c:v>5.1639999999999997</c:v>
                      </c:pt>
                      <c:pt idx="10327">
                        <c:v>5.165</c:v>
                      </c:pt>
                      <c:pt idx="10328">
                        <c:v>5.165</c:v>
                      </c:pt>
                      <c:pt idx="10329">
                        <c:v>5.1660000000000004</c:v>
                      </c:pt>
                      <c:pt idx="10330">
                        <c:v>5.1660000000000004</c:v>
                      </c:pt>
                      <c:pt idx="10331">
                        <c:v>5.1669999999999998</c:v>
                      </c:pt>
                      <c:pt idx="10332">
                        <c:v>5.1669999999999998</c:v>
                      </c:pt>
                      <c:pt idx="10333">
                        <c:v>5.1680000000000001</c:v>
                      </c:pt>
                      <c:pt idx="10334">
                        <c:v>5.1680000000000001</c:v>
                      </c:pt>
                      <c:pt idx="10335">
                        <c:v>5.1689999999999996</c:v>
                      </c:pt>
                      <c:pt idx="10336">
                        <c:v>5.1689999999999996</c:v>
                      </c:pt>
                      <c:pt idx="10337">
                        <c:v>5.17</c:v>
                      </c:pt>
                      <c:pt idx="10338">
                        <c:v>5.17</c:v>
                      </c:pt>
                      <c:pt idx="10339">
                        <c:v>5.1710000000000003</c:v>
                      </c:pt>
                      <c:pt idx="10340">
                        <c:v>5.1710000000000003</c:v>
                      </c:pt>
                      <c:pt idx="10341">
                        <c:v>5.1719999999999997</c:v>
                      </c:pt>
                      <c:pt idx="10342">
                        <c:v>5.1719999999999997</c:v>
                      </c:pt>
                      <c:pt idx="10343">
                        <c:v>5.173</c:v>
                      </c:pt>
                      <c:pt idx="10344">
                        <c:v>5.173</c:v>
                      </c:pt>
                      <c:pt idx="10345">
                        <c:v>5.1740000000000004</c:v>
                      </c:pt>
                      <c:pt idx="10346">
                        <c:v>5.1740000000000004</c:v>
                      </c:pt>
                      <c:pt idx="10347">
                        <c:v>5.1749999999999998</c:v>
                      </c:pt>
                      <c:pt idx="10348">
                        <c:v>5.1749999999999998</c:v>
                      </c:pt>
                      <c:pt idx="10349">
                        <c:v>5.1760000000000002</c:v>
                      </c:pt>
                      <c:pt idx="10350">
                        <c:v>5.1760000000000002</c:v>
                      </c:pt>
                      <c:pt idx="10351">
                        <c:v>5.1769999999999996</c:v>
                      </c:pt>
                      <c:pt idx="10352">
                        <c:v>5.1769999999999996</c:v>
                      </c:pt>
                      <c:pt idx="10353">
                        <c:v>5.1779999999999999</c:v>
                      </c:pt>
                      <c:pt idx="10354">
                        <c:v>5.1779999999999999</c:v>
                      </c:pt>
                      <c:pt idx="10355">
                        <c:v>5.1790000000000003</c:v>
                      </c:pt>
                      <c:pt idx="10356">
                        <c:v>5.1790000000000003</c:v>
                      </c:pt>
                      <c:pt idx="10357">
                        <c:v>5.18</c:v>
                      </c:pt>
                      <c:pt idx="10358">
                        <c:v>5.18</c:v>
                      </c:pt>
                      <c:pt idx="10359">
                        <c:v>5.181</c:v>
                      </c:pt>
                      <c:pt idx="10360">
                        <c:v>5.181</c:v>
                      </c:pt>
                      <c:pt idx="10361">
                        <c:v>5.1820000000000004</c:v>
                      </c:pt>
                      <c:pt idx="10362">
                        <c:v>5.1820000000000004</c:v>
                      </c:pt>
                      <c:pt idx="10363">
                        <c:v>5.1829999999999998</c:v>
                      </c:pt>
                      <c:pt idx="10364">
                        <c:v>5.1829999999999998</c:v>
                      </c:pt>
                      <c:pt idx="10365">
                        <c:v>5.1840000000000002</c:v>
                      </c:pt>
                      <c:pt idx="10366">
                        <c:v>5.1840000000000002</c:v>
                      </c:pt>
                      <c:pt idx="10367">
                        <c:v>5.1849999999999996</c:v>
                      </c:pt>
                      <c:pt idx="10368">
                        <c:v>5.1849999999999996</c:v>
                      </c:pt>
                      <c:pt idx="10369">
                        <c:v>5.1859999999999999</c:v>
                      </c:pt>
                      <c:pt idx="10370">
                        <c:v>5.1859999999999999</c:v>
                      </c:pt>
                      <c:pt idx="10371">
                        <c:v>5.1870000000000003</c:v>
                      </c:pt>
                      <c:pt idx="10372">
                        <c:v>5.1870000000000003</c:v>
                      </c:pt>
                      <c:pt idx="10373">
                        <c:v>5.1879999999999997</c:v>
                      </c:pt>
                      <c:pt idx="10374">
                        <c:v>5.1879999999999997</c:v>
                      </c:pt>
                      <c:pt idx="10375">
                        <c:v>5.1890000000000001</c:v>
                      </c:pt>
                      <c:pt idx="10376">
                        <c:v>5.1890000000000001</c:v>
                      </c:pt>
                      <c:pt idx="10377">
                        <c:v>5.19</c:v>
                      </c:pt>
                      <c:pt idx="10378">
                        <c:v>5.19</c:v>
                      </c:pt>
                      <c:pt idx="10379">
                        <c:v>5.1909999999999998</c:v>
                      </c:pt>
                      <c:pt idx="10380">
                        <c:v>5.1909999999999998</c:v>
                      </c:pt>
                      <c:pt idx="10381">
                        <c:v>5.1920000000000002</c:v>
                      </c:pt>
                      <c:pt idx="10382">
                        <c:v>5.1920000000000002</c:v>
                      </c:pt>
                      <c:pt idx="10383">
                        <c:v>5.1929999999999996</c:v>
                      </c:pt>
                      <c:pt idx="10384">
                        <c:v>5.1929999999999996</c:v>
                      </c:pt>
                      <c:pt idx="10385">
                        <c:v>5.194</c:v>
                      </c:pt>
                      <c:pt idx="10386">
                        <c:v>5.194</c:v>
                      </c:pt>
                      <c:pt idx="10387">
                        <c:v>5.1950000000000003</c:v>
                      </c:pt>
                      <c:pt idx="10388">
                        <c:v>5.1950000000000003</c:v>
                      </c:pt>
                      <c:pt idx="10389">
                        <c:v>5.1959999999999997</c:v>
                      </c:pt>
                      <c:pt idx="10390">
                        <c:v>5.1959999999999997</c:v>
                      </c:pt>
                      <c:pt idx="10391">
                        <c:v>5.1970000000000001</c:v>
                      </c:pt>
                      <c:pt idx="10392">
                        <c:v>5.1970000000000001</c:v>
                      </c:pt>
                      <c:pt idx="10393">
                        <c:v>5.1980000000000004</c:v>
                      </c:pt>
                      <c:pt idx="10394">
                        <c:v>5.1980000000000004</c:v>
                      </c:pt>
                      <c:pt idx="10395">
                        <c:v>5.1989999999999998</c:v>
                      </c:pt>
                      <c:pt idx="10396">
                        <c:v>5.1989999999999998</c:v>
                      </c:pt>
                      <c:pt idx="10397">
                        <c:v>5.2</c:v>
                      </c:pt>
                      <c:pt idx="10398">
                        <c:v>5.2</c:v>
                      </c:pt>
                      <c:pt idx="10399">
                        <c:v>5.2009999999999996</c:v>
                      </c:pt>
                      <c:pt idx="10400">
                        <c:v>5.2009999999999996</c:v>
                      </c:pt>
                      <c:pt idx="10401">
                        <c:v>5.202</c:v>
                      </c:pt>
                      <c:pt idx="10402">
                        <c:v>5.202</c:v>
                      </c:pt>
                      <c:pt idx="10403">
                        <c:v>5.2030000000000003</c:v>
                      </c:pt>
                      <c:pt idx="10404">
                        <c:v>5.2030000000000003</c:v>
                      </c:pt>
                      <c:pt idx="10405">
                        <c:v>5.2039999999999997</c:v>
                      </c:pt>
                      <c:pt idx="10406">
                        <c:v>5.2039999999999997</c:v>
                      </c:pt>
                      <c:pt idx="10407">
                        <c:v>5.2050000000000001</c:v>
                      </c:pt>
                      <c:pt idx="10408">
                        <c:v>5.2050000000000001</c:v>
                      </c:pt>
                      <c:pt idx="10409">
                        <c:v>5.2060000000000004</c:v>
                      </c:pt>
                      <c:pt idx="10410">
                        <c:v>5.2060000000000004</c:v>
                      </c:pt>
                      <c:pt idx="10411">
                        <c:v>5.2069999999999999</c:v>
                      </c:pt>
                      <c:pt idx="10412">
                        <c:v>5.2069999999999999</c:v>
                      </c:pt>
                      <c:pt idx="10413">
                        <c:v>5.2080000000000002</c:v>
                      </c:pt>
                      <c:pt idx="10414">
                        <c:v>5.2080000000000002</c:v>
                      </c:pt>
                      <c:pt idx="10415">
                        <c:v>5.2089999999999996</c:v>
                      </c:pt>
                      <c:pt idx="10416">
                        <c:v>5.2089999999999996</c:v>
                      </c:pt>
                      <c:pt idx="10417">
                        <c:v>5.21</c:v>
                      </c:pt>
                      <c:pt idx="10418">
                        <c:v>5.21</c:v>
                      </c:pt>
                      <c:pt idx="10419">
                        <c:v>5.2110000000000003</c:v>
                      </c:pt>
                      <c:pt idx="10420">
                        <c:v>5.2110000000000003</c:v>
                      </c:pt>
                      <c:pt idx="10421">
                        <c:v>5.2119999999999997</c:v>
                      </c:pt>
                      <c:pt idx="10422">
                        <c:v>5.2119999999999997</c:v>
                      </c:pt>
                      <c:pt idx="10423">
                        <c:v>5.2130000000000001</c:v>
                      </c:pt>
                      <c:pt idx="10424">
                        <c:v>5.2130000000000001</c:v>
                      </c:pt>
                      <c:pt idx="10425">
                        <c:v>5.2140000000000004</c:v>
                      </c:pt>
                      <c:pt idx="10426">
                        <c:v>5.2140000000000004</c:v>
                      </c:pt>
                      <c:pt idx="10427">
                        <c:v>5.2149999999999999</c:v>
                      </c:pt>
                      <c:pt idx="10428">
                        <c:v>5.2149999999999999</c:v>
                      </c:pt>
                      <c:pt idx="10429">
                        <c:v>5.2160000000000002</c:v>
                      </c:pt>
                      <c:pt idx="10430">
                        <c:v>5.2160000000000002</c:v>
                      </c:pt>
                      <c:pt idx="10431">
                        <c:v>5.2169999999999996</c:v>
                      </c:pt>
                      <c:pt idx="10432">
                        <c:v>5.2169999999999996</c:v>
                      </c:pt>
                      <c:pt idx="10433">
                        <c:v>5.218</c:v>
                      </c:pt>
                      <c:pt idx="10434">
                        <c:v>5.218</c:v>
                      </c:pt>
                      <c:pt idx="10435">
                        <c:v>5.2190000000000003</c:v>
                      </c:pt>
                      <c:pt idx="10436">
                        <c:v>5.2190000000000003</c:v>
                      </c:pt>
                      <c:pt idx="10437">
                        <c:v>5.22</c:v>
                      </c:pt>
                      <c:pt idx="10438">
                        <c:v>5.22</c:v>
                      </c:pt>
                      <c:pt idx="10439">
                        <c:v>5.2210000000000001</c:v>
                      </c:pt>
                      <c:pt idx="10440">
                        <c:v>5.2210000000000001</c:v>
                      </c:pt>
                      <c:pt idx="10441">
                        <c:v>5.2220000000000004</c:v>
                      </c:pt>
                      <c:pt idx="10442">
                        <c:v>5.2220000000000004</c:v>
                      </c:pt>
                      <c:pt idx="10443">
                        <c:v>5.2229999999999999</c:v>
                      </c:pt>
                      <c:pt idx="10444">
                        <c:v>5.2229999999999999</c:v>
                      </c:pt>
                      <c:pt idx="10445">
                        <c:v>5.2240000000000002</c:v>
                      </c:pt>
                      <c:pt idx="10446">
                        <c:v>5.2240000000000002</c:v>
                      </c:pt>
                      <c:pt idx="10447">
                        <c:v>5.2249999999999996</c:v>
                      </c:pt>
                      <c:pt idx="10448">
                        <c:v>5.2249999999999996</c:v>
                      </c:pt>
                      <c:pt idx="10449">
                        <c:v>5.226</c:v>
                      </c:pt>
                      <c:pt idx="10450">
                        <c:v>5.226</c:v>
                      </c:pt>
                      <c:pt idx="10451">
                        <c:v>5.2270000000000003</c:v>
                      </c:pt>
                      <c:pt idx="10452">
                        <c:v>5.2270000000000003</c:v>
                      </c:pt>
                      <c:pt idx="10453">
                        <c:v>5.2279999999999998</c:v>
                      </c:pt>
                      <c:pt idx="10454">
                        <c:v>5.2279999999999998</c:v>
                      </c:pt>
                      <c:pt idx="10455">
                        <c:v>5.2290000000000001</c:v>
                      </c:pt>
                      <c:pt idx="10456">
                        <c:v>5.2290000000000001</c:v>
                      </c:pt>
                      <c:pt idx="10457">
                        <c:v>5.23</c:v>
                      </c:pt>
                      <c:pt idx="10458">
                        <c:v>5.23</c:v>
                      </c:pt>
                      <c:pt idx="10459">
                        <c:v>5.2309999999999999</c:v>
                      </c:pt>
                      <c:pt idx="10460">
                        <c:v>5.2309999999999999</c:v>
                      </c:pt>
                      <c:pt idx="10461">
                        <c:v>5.2320000000000002</c:v>
                      </c:pt>
                      <c:pt idx="10462">
                        <c:v>5.2320000000000002</c:v>
                      </c:pt>
                      <c:pt idx="10463">
                        <c:v>5.2329999999999997</c:v>
                      </c:pt>
                      <c:pt idx="10464">
                        <c:v>5.2329999999999997</c:v>
                      </c:pt>
                      <c:pt idx="10465">
                        <c:v>5.234</c:v>
                      </c:pt>
                      <c:pt idx="10466">
                        <c:v>5.234</c:v>
                      </c:pt>
                      <c:pt idx="10467">
                        <c:v>5.2350000000000003</c:v>
                      </c:pt>
                      <c:pt idx="10468">
                        <c:v>5.2350000000000003</c:v>
                      </c:pt>
                      <c:pt idx="10469">
                        <c:v>5.2359999999999998</c:v>
                      </c:pt>
                      <c:pt idx="10470">
                        <c:v>5.2359999999999998</c:v>
                      </c:pt>
                      <c:pt idx="10471">
                        <c:v>5.2370000000000001</c:v>
                      </c:pt>
                      <c:pt idx="10472">
                        <c:v>5.2370000000000001</c:v>
                      </c:pt>
                      <c:pt idx="10473">
                        <c:v>5.2380000000000004</c:v>
                      </c:pt>
                      <c:pt idx="10474">
                        <c:v>5.2380000000000004</c:v>
                      </c:pt>
                      <c:pt idx="10475">
                        <c:v>5.2389999999999999</c:v>
                      </c:pt>
                      <c:pt idx="10476">
                        <c:v>5.2389999999999999</c:v>
                      </c:pt>
                      <c:pt idx="10477">
                        <c:v>5.24</c:v>
                      </c:pt>
                      <c:pt idx="10478">
                        <c:v>5.24</c:v>
                      </c:pt>
                      <c:pt idx="10479">
                        <c:v>5.2409999999999997</c:v>
                      </c:pt>
                      <c:pt idx="10480">
                        <c:v>5.2409999999999997</c:v>
                      </c:pt>
                      <c:pt idx="10481">
                        <c:v>5.242</c:v>
                      </c:pt>
                      <c:pt idx="10482">
                        <c:v>5.242</c:v>
                      </c:pt>
                      <c:pt idx="10483">
                        <c:v>5.2430000000000003</c:v>
                      </c:pt>
                      <c:pt idx="10484">
                        <c:v>5.2430000000000003</c:v>
                      </c:pt>
                      <c:pt idx="10485">
                        <c:v>5.2439999999999998</c:v>
                      </c:pt>
                      <c:pt idx="10486">
                        <c:v>5.2439999999999998</c:v>
                      </c:pt>
                      <c:pt idx="10487">
                        <c:v>5.2450000000000001</c:v>
                      </c:pt>
                      <c:pt idx="10488">
                        <c:v>5.2450000000000001</c:v>
                      </c:pt>
                      <c:pt idx="10489">
                        <c:v>5.2460000000000004</c:v>
                      </c:pt>
                      <c:pt idx="10490">
                        <c:v>5.2460000000000004</c:v>
                      </c:pt>
                      <c:pt idx="10491">
                        <c:v>5.2469999999999999</c:v>
                      </c:pt>
                      <c:pt idx="10492">
                        <c:v>5.2469999999999999</c:v>
                      </c:pt>
                      <c:pt idx="10493">
                        <c:v>5.2480000000000002</c:v>
                      </c:pt>
                      <c:pt idx="10494">
                        <c:v>5.2480000000000002</c:v>
                      </c:pt>
                      <c:pt idx="10495">
                        <c:v>5.2489999999999997</c:v>
                      </c:pt>
                      <c:pt idx="10496">
                        <c:v>5.2489999999999997</c:v>
                      </c:pt>
                      <c:pt idx="10497">
                        <c:v>5.25</c:v>
                      </c:pt>
                      <c:pt idx="10498">
                        <c:v>5.25</c:v>
                      </c:pt>
                      <c:pt idx="10499">
                        <c:v>5.2510000000000003</c:v>
                      </c:pt>
                      <c:pt idx="10500">
                        <c:v>5.2510000000000003</c:v>
                      </c:pt>
                      <c:pt idx="10501">
                        <c:v>5.2519999999999998</c:v>
                      </c:pt>
                      <c:pt idx="10502">
                        <c:v>5.2519999999999998</c:v>
                      </c:pt>
                      <c:pt idx="10503">
                        <c:v>5.2530000000000001</c:v>
                      </c:pt>
                      <c:pt idx="10504">
                        <c:v>5.2530000000000001</c:v>
                      </c:pt>
                      <c:pt idx="10505">
                        <c:v>5.2539999999999996</c:v>
                      </c:pt>
                      <c:pt idx="10506">
                        <c:v>5.2539999999999996</c:v>
                      </c:pt>
                      <c:pt idx="10507">
                        <c:v>5.2549999999999999</c:v>
                      </c:pt>
                      <c:pt idx="10508">
                        <c:v>5.2549999999999999</c:v>
                      </c:pt>
                      <c:pt idx="10509">
                        <c:v>5.2560000000000002</c:v>
                      </c:pt>
                      <c:pt idx="10510">
                        <c:v>5.2560000000000002</c:v>
                      </c:pt>
                      <c:pt idx="10511">
                        <c:v>5.2569999999999997</c:v>
                      </c:pt>
                      <c:pt idx="10512">
                        <c:v>5.2569999999999997</c:v>
                      </c:pt>
                      <c:pt idx="10513">
                        <c:v>5.258</c:v>
                      </c:pt>
                      <c:pt idx="10514">
                        <c:v>5.258</c:v>
                      </c:pt>
                      <c:pt idx="10515">
                        <c:v>5.2590000000000003</c:v>
                      </c:pt>
                      <c:pt idx="10516">
                        <c:v>5.2590000000000003</c:v>
                      </c:pt>
                      <c:pt idx="10517">
                        <c:v>5.26</c:v>
                      </c:pt>
                      <c:pt idx="10518">
                        <c:v>5.26</c:v>
                      </c:pt>
                      <c:pt idx="10519">
                        <c:v>5.2610000000000001</c:v>
                      </c:pt>
                      <c:pt idx="10520">
                        <c:v>5.2610000000000001</c:v>
                      </c:pt>
                      <c:pt idx="10521">
                        <c:v>5.2619999999999996</c:v>
                      </c:pt>
                      <c:pt idx="10522">
                        <c:v>5.2619999999999996</c:v>
                      </c:pt>
                      <c:pt idx="10523">
                        <c:v>5.2629999999999999</c:v>
                      </c:pt>
                      <c:pt idx="10524">
                        <c:v>5.2629999999999999</c:v>
                      </c:pt>
                      <c:pt idx="10525">
                        <c:v>5.2640000000000002</c:v>
                      </c:pt>
                      <c:pt idx="10526">
                        <c:v>5.2640000000000002</c:v>
                      </c:pt>
                      <c:pt idx="10527">
                        <c:v>5.2649999999999997</c:v>
                      </c:pt>
                      <c:pt idx="10528">
                        <c:v>5.2649999999999997</c:v>
                      </c:pt>
                      <c:pt idx="10529">
                        <c:v>5.266</c:v>
                      </c:pt>
                      <c:pt idx="10530">
                        <c:v>5.266</c:v>
                      </c:pt>
                      <c:pt idx="10531">
                        <c:v>5.2670000000000003</c:v>
                      </c:pt>
                      <c:pt idx="10532">
                        <c:v>5.2670000000000003</c:v>
                      </c:pt>
                      <c:pt idx="10533">
                        <c:v>5.2679999999999998</c:v>
                      </c:pt>
                      <c:pt idx="10534">
                        <c:v>5.2679999999999998</c:v>
                      </c:pt>
                      <c:pt idx="10535">
                        <c:v>5.2690000000000001</c:v>
                      </c:pt>
                      <c:pt idx="10536">
                        <c:v>5.2690000000000001</c:v>
                      </c:pt>
                      <c:pt idx="10537">
                        <c:v>5.27</c:v>
                      </c:pt>
                      <c:pt idx="10538">
                        <c:v>5.27</c:v>
                      </c:pt>
                      <c:pt idx="10539">
                        <c:v>5.2709999999999999</c:v>
                      </c:pt>
                      <c:pt idx="10540">
                        <c:v>5.2709999999999999</c:v>
                      </c:pt>
                      <c:pt idx="10541">
                        <c:v>5.2720000000000002</c:v>
                      </c:pt>
                      <c:pt idx="10542">
                        <c:v>5.2720000000000002</c:v>
                      </c:pt>
                      <c:pt idx="10543">
                        <c:v>5.2729999999999997</c:v>
                      </c:pt>
                      <c:pt idx="10544">
                        <c:v>5.2729999999999997</c:v>
                      </c:pt>
                      <c:pt idx="10545">
                        <c:v>5.274</c:v>
                      </c:pt>
                      <c:pt idx="10546">
                        <c:v>5.274</c:v>
                      </c:pt>
                      <c:pt idx="10547">
                        <c:v>5.2750000000000004</c:v>
                      </c:pt>
                      <c:pt idx="10548">
                        <c:v>5.2750000000000004</c:v>
                      </c:pt>
                      <c:pt idx="10549">
                        <c:v>5.2759999999999998</c:v>
                      </c:pt>
                      <c:pt idx="10550">
                        <c:v>5.2759999999999998</c:v>
                      </c:pt>
                      <c:pt idx="10551">
                        <c:v>5.2770000000000001</c:v>
                      </c:pt>
                      <c:pt idx="10552">
                        <c:v>5.2770000000000001</c:v>
                      </c:pt>
                      <c:pt idx="10553">
                        <c:v>5.2779999999999996</c:v>
                      </c:pt>
                      <c:pt idx="10554">
                        <c:v>5.2779999999999996</c:v>
                      </c:pt>
                      <c:pt idx="10555">
                        <c:v>5.2789999999999999</c:v>
                      </c:pt>
                      <c:pt idx="10556">
                        <c:v>5.2789999999999999</c:v>
                      </c:pt>
                      <c:pt idx="10557">
                        <c:v>5.28</c:v>
                      </c:pt>
                      <c:pt idx="10558">
                        <c:v>5.28</c:v>
                      </c:pt>
                      <c:pt idx="10559">
                        <c:v>5.2809999999999997</c:v>
                      </c:pt>
                      <c:pt idx="10560">
                        <c:v>5.2809999999999997</c:v>
                      </c:pt>
                      <c:pt idx="10561">
                        <c:v>5.282</c:v>
                      </c:pt>
                      <c:pt idx="10562">
                        <c:v>5.282</c:v>
                      </c:pt>
                      <c:pt idx="10563">
                        <c:v>5.2830000000000004</c:v>
                      </c:pt>
                      <c:pt idx="10564">
                        <c:v>5.2830000000000004</c:v>
                      </c:pt>
                      <c:pt idx="10565">
                        <c:v>5.2839999999999998</c:v>
                      </c:pt>
                      <c:pt idx="10566">
                        <c:v>5.2839999999999998</c:v>
                      </c:pt>
                      <c:pt idx="10567">
                        <c:v>5.2850000000000001</c:v>
                      </c:pt>
                      <c:pt idx="10568">
                        <c:v>5.2850000000000001</c:v>
                      </c:pt>
                      <c:pt idx="10569">
                        <c:v>5.2859999999999996</c:v>
                      </c:pt>
                      <c:pt idx="10570">
                        <c:v>5.2859999999999996</c:v>
                      </c:pt>
                      <c:pt idx="10571">
                        <c:v>5.2869999999999999</c:v>
                      </c:pt>
                      <c:pt idx="10572">
                        <c:v>5.2869999999999999</c:v>
                      </c:pt>
                      <c:pt idx="10573">
                        <c:v>5.2880000000000003</c:v>
                      </c:pt>
                      <c:pt idx="10574">
                        <c:v>5.2880000000000003</c:v>
                      </c:pt>
                      <c:pt idx="10575">
                        <c:v>5.2889999999999997</c:v>
                      </c:pt>
                      <c:pt idx="10576">
                        <c:v>5.2889999999999997</c:v>
                      </c:pt>
                      <c:pt idx="10577">
                        <c:v>5.29</c:v>
                      </c:pt>
                      <c:pt idx="10578">
                        <c:v>5.29</c:v>
                      </c:pt>
                      <c:pt idx="10579">
                        <c:v>5.2910000000000004</c:v>
                      </c:pt>
                      <c:pt idx="10580">
                        <c:v>5.2910000000000004</c:v>
                      </c:pt>
                      <c:pt idx="10581">
                        <c:v>5.2919999999999998</c:v>
                      </c:pt>
                      <c:pt idx="10582">
                        <c:v>5.2919999999999998</c:v>
                      </c:pt>
                      <c:pt idx="10583">
                        <c:v>5.2930000000000001</c:v>
                      </c:pt>
                      <c:pt idx="10584">
                        <c:v>5.2930000000000001</c:v>
                      </c:pt>
                      <c:pt idx="10585">
                        <c:v>5.2939999999999996</c:v>
                      </c:pt>
                      <c:pt idx="10586">
                        <c:v>5.2939999999999996</c:v>
                      </c:pt>
                      <c:pt idx="10587">
                        <c:v>5.2949999999999999</c:v>
                      </c:pt>
                      <c:pt idx="10588">
                        <c:v>5.2949999999999999</c:v>
                      </c:pt>
                      <c:pt idx="10589">
                        <c:v>5.2960000000000003</c:v>
                      </c:pt>
                      <c:pt idx="10590">
                        <c:v>5.2960000000000003</c:v>
                      </c:pt>
                      <c:pt idx="10591">
                        <c:v>5.2969999999999997</c:v>
                      </c:pt>
                      <c:pt idx="10592">
                        <c:v>5.2969999999999997</c:v>
                      </c:pt>
                      <c:pt idx="10593">
                        <c:v>5.298</c:v>
                      </c:pt>
                      <c:pt idx="10594">
                        <c:v>5.298</c:v>
                      </c:pt>
                      <c:pt idx="10595">
                        <c:v>5.2990000000000004</c:v>
                      </c:pt>
                      <c:pt idx="10596">
                        <c:v>5.2990000000000004</c:v>
                      </c:pt>
                      <c:pt idx="10597">
                        <c:v>5.3</c:v>
                      </c:pt>
                      <c:pt idx="10598">
                        <c:v>5.3</c:v>
                      </c:pt>
                      <c:pt idx="10599">
                        <c:v>5.3010000000000002</c:v>
                      </c:pt>
                      <c:pt idx="10600">
                        <c:v>5.3010000000000002</c:v>
                      </c:pt>
                      <c:pt idx="10601">
                        <c:v>5.3019999999999996</c:v>
                      </c:pt>
                      <c:pt idx="10602">
                        <c:v>5.3019999999999996</c:v>
                      </c:pt>
                      <c:pt idx="10603">
                        <c:v>5.3029999999999999</c:v>
                      </c:pt>
                      <c:pt idx="10604">
                        <c:v>5.3029999999999999</c:v>
                      </c:pt>
                      <c:pt idx="10605">
                        <c:v>5.3040000000000003</c:v>
                      </c:pt>
                      <c:pt idx="10606">
                        <c:v>5.3040000000000003</c:v>
                      </c:pt>
                      <c:pt idx="10607">
                        <c:v>5.3049999999999997</c:v>
                      </c:pt>
                      <c:pt idx="10608">
                        <c:v>5.3049999999999997</c:v>
                      </c:pt>
                      <c:pt idx="10609">
                        <c:v>5.306</c:v>
                      </c:pt>
                      <c:pt idx="10610">
                        <c:v>5.306</c:v>
                      </c:pt>
                      <c:pt idx="10611">
                        <c:v>5.3070000000000004</c:v>
                      </c:pt>
                      <c:pt idx="10612">
                        <c:v>5.3070000000000004</c:v>
                      </c:pt>
                      <c:pt idx="10613">
                        <c:v>5.3079999999999998</c:v>
                      </c:pt>
                      <c:pt idx="10614">
                        <c:v>5.3079999999999998</c:v>
                      </c:pt>
                      <c:pt idx="10615">
                        <c:v>5.3090000000000002</c:v>
                      </c:pt>
                      <c:pt idx="10616">
                        <c:v>5.3090000000000002</c:v>
                      </c:pt>
                      <c:pt idx="10617">
                        <c:v>5.31</c:v>
                      </c:pt>
                      <c:pt idx="10618">
                        <c:v>5.31</c:v>
                      </c:pt>
                      <c:pt idx="10619">
                        <c:v>5.3109999999999999</c:v>
                      </c:pt>
                      <c:pt idx="10620">
                        <c:v>5.3109999999999999</c:v>
                      </c:pt>
                      <c:pt idx="10621">
                        <c:v>5.3120000000000003</c:v>
                      </c:pt>
                      <c:pt idx="10622">
                        <c:v>5.3120000000000003</c:v>
                      </c:pt>
                      <c:pt idx="10623">
                        <c:v>5.3129999999999997</c:v>
                      </c:pt>
                      <c:pt idx="10624">
                        <c:v>5.3129999999999997</c:v>
                      </c:pt>
                      <c:pt idx="10625">
                        <c:v>5.3140000000000001</c:v>
                      </c:pt>
                      <c:pt idx="10626">
                        <c:v>5.3140000000000001</c:v>
                      </c:pt>
                      <c:pt idx="10627">
                        <c:v>5.3150000000000004</c:v>
                      </c:pt>
                      <c:pt idx="10628">
                        <c:v>5.3150000000000004</c:v>
                      </c:pt>
                      <c:pt idx="10629">
                        <c:v>5.3159999999999998</c:v>
                      </c:pt>
                      <c:pt idx="10630">
                        <c:v>5.3159999999999998</c:v>
                      </c:pt>
                      <c:pt idx="10631">
                        <c:v>5.3170000000000002</c:v>
                      </c:pt>
                      <c:pt idx="10632">
                        <c:v>5.3170000000000002</c:v>
                      </c:pt>
                      <c:pt idx="10633">
                        <c:v>5.3179999999999996</c:v>
                      </c:pt>
                      <c:pt idx="10634">
                        <c:v>5.3179999999999996</c:v>
                      </c:pt>
                      <c:pt idx="10635">
                        <c:v>5.319</c:v>
                      </c:pt>
                      <c:pt idx="10636">
                        <c:v>5.319</c:v>
                      </c:pt>
                      <c:pt idx="10637">
                        <c:v>5.32</c:v>
                      </c:pt>
                      <c:pt idx="10638">
                        <c:v>5.32</c:v>
                      </c:pt>
                      <c:pt idx="10639">
                        <c:v>5.3209999999999997</c:v>
                      </c:pt>
                      <c:pt idx="10640">
                        <c:v>5.3209999999999997</c:v>
                      </c:pt>
                      <c:pt idx="10641">
                        <c:v>5.3220000000000001</c:v>
                      </c:pt>
                      <c:pt idx="10642">
                        <c:v>5.3220000000000001</c:v>
                      </c:pt>
                      <c:pt idx="10643">
                        <c:v>5.3230000000000004</c:v>
                      </c:pt>
                      <c:pt idx="10644">
                        <c:v>5.3230000000000004</c:v>
                      </c:pt>
                      <c:pt idx="10645">
                        <c:v>5.3239999999999998</c:v>
                      </c:pt>
                      <c:pt idx="10646">
                        <c:v>5.3239999999999998</c:v>
                      </c:pt>
                      <c:pt idx="10647">
                        <c:v>5.3250000000000002</c:v>
                      </c:pt>
                      <c:pt idx="10648">
                        <c:v>5.3250000000000002</c:v>
                      </c:pt>
                      <c:pt idx="10649">
                        <c:v>5.3259999999999996</c:v>
                      </c:pt>
                      <c:pt idx="10650">
                        <c:v>5.3259999999999996</c:v>
                      </c:pt>
                      <c:pt idx="10651">
                        <c:v>5.327</c:v>
                      </c:pt>
                      <c:pt idx="10652">
                        <c:v>5.327</c:v>
                      </c:pt>
                      <c:pt idx="10653">
                        <c:v>5.3280000000000003</c:v>
                      </c:pt>
                      <c:pt idx="10654">
                        <c:v>5.3280000000000003</c:v>
                      </c:pt>
                      <c:pt idx="10655">
                        <c:v>5.3289999999999997</c:v>
                      </c:pt>
                      <c:pt idx="10656">
                        <c:v>5.3289999999999997</c:v>
                      </c:pt>
                      <c:pt idx="10657">
                        <c:v>5.33</c:v>
                      </c:pt>
                      <c:pt idx="10658">
                        <c:v>5.33</c:v>
                      </c:pt>
                      <c:pt idx="10659">
                        <c:v>5.3310000000000004</c:v>
                      </c:pt>
                      <c:pt idx="10660">
                        <c:v>5.3310000000000004</c:v>
                      </c:pt>
                      <c:pt idx="10661">
                        <c:v>5.3319999999999999</c:v>
                      </c:pt>
                      <c:pt idx="10662">
                        <c:v>5.3319999999999999</c:v>
                      </c:pt>
                      <c:pt idx="10663">
                        <c:v>5.3330000000000002</c:v>
                      </c:pt>
                      <c:pt idx="10664">
                        <c:v>5.3330000000000002</c:v>
                      </c:pt>
                      <c:pt idx="10665">
                        <c:v>5.3339999999999996</c:v>
                      </c:pt>
                      <c:pt idx="10666">
                        <c:v>5.3339999999999996</c:v>
                      </c:pt>
                      <c:pt idx="10667">
                        <c:v>5.335</c:v>
                      </c:pt>
                      <c:pt idx="10668">
                        <c:v>5.335</c:v>
                      </c:pt>
                      <c:pt idx="10669">
                        <c:v>5.3360000000000003</c:v>
                      </c:pt>
                      <c:pt idx="10670">
                        <c:v>5.3360000000000003</c:v>
                      </c:pt>
                      <c:pt idx="10671">
                        <c:v>5.3369999999999997</c:v>
                      </c:pt>
                      <c:pt idx="10672">
                        <c:v>5.3369999999999997</c:v>
                      </c:pt>
                      <c:pt idx="10673">
                        <c:v>5.3380000000000001</c:v>
                      </c:pt>
                      <c:pt idx="10674">
                        <c:v>5.3380000000000001</c:v>
                      </c:pt>
                      <c:pt idx="10675">
                        <c:v>5.3390000000000004</c:v>
                      </c:pt>
                      <c:pt idx="10676">
                        <c:v>5.3390000000000004</c:v>
                      </c:pt>
                      <c:pt idx="10677">
                        <c:v>5.34</c:v>
                      </c:pt>
                      <c:pt idx="10678">
                        <c:v>5.34</c:v>
                      </c:pt>
                      <c:pt idx="10679">
                        <c:v>5.3410000000000002</c:v>
                      </c:pt>
                      <c:pt idx="10680">
                        <c:v>5.3410000000000002</c:v>
                      </c:pt>
                      <c:pt idx="10681">
                        <c:v>5.3419999999999996</c:v>
                      </c:pt>
                      <c:pt idx="10682">
                        <c:v>5.3419999999999996</c:v>
                      </c:pt>
                      <c:pt idx="10683">
                        <c:v>5.343</c:v>
                      </c:pt>
                      <c:pt idx="10684">
                        <c:v>5.343</c:v>
                      </c:pt>
                      <c:pt idx="10685">
                        <c:v>5.3440000000000003</c:v>
                      </c:pt>
                      <c:pt idx="10686">
                        <c:v>5.3440000000000003</c:v>
                      </c:pt>
                      <c:pt idx="10687">
                        <c:v>5.3449999999999998</c:v>
                      </c:pt>
                      <c:pt idx="10688">
                        <c:v>5.3449999999999998</c:v>
                      </c:pt>
                      <c:pt idx="10689">
                        <c:v>5.3460000000000001</c:v>
                      </c:pt>
                      <c:pt idx="10690">
                        <c:v>5.3460000000000001</c:v>
                      </c:pt>
                      <c:pt idx="10691">
                        <c:v>5.3470000000000004</c:v>
                      </c:pt>
                      <c:pt idx="10692">
                        <c:v>5.3470000000000004</c:v>
                      </c:pt>
                      <c:pt idx="10693">
                        <c:v>5.3479999999999999</c:v>
                      </c:pt>
                      <c:pt idx="10694">
                        <c:v>5.3479999999999999</c:v>
                      </c:pt>
                      <c:pt idx="10695">
                        <c:v>5.3490000000000002</c:v>
                      </c:pt>
                      <c:pt idx="10696">
                        <c:v>5.3490000000000002</c:v>
                      </c:pt>
                      <c:pt idx="10697">
                        <c:v>5.35</c:v>
                      </c:pt>
                      <c:pt idx="10698">
                        <c:v>5.35</c:v>
                      </c:pt>
                      <c:pt idx="10699">
                        <c:v>5.351</c:v>
                      </c:pt>
                      <c:pt idx="10700">
                        <c:v>5.351</c:v>
                      </c:pt>
                      <c:pt idx="10701">
                        <c:v>5.3520000000000003</c:v>
                      </c:pt>
                      <c:pt idx="10702">
                        <c:v>5.3520000000000003</c:v>
                      </c:pt>
                      <c:pt idx="10703">
                        <c:v>5.3529999999999998</c:v>
                      </c:pt>
                      <c:pt idx="10704">
                        <c:v>5.3529999999999998</c:v>
                      </c:pt>
                      <c:pt idx="10705">
                        <c:v>5.3540000000000001</c:v>
                      </c:pt>
                      <c:pt idx="10706">
                        <c:v>5.3540000000000001</c:v>
                      </c:pt>
                      <c:pt idx="10707">
                        <c:v>5.3550000000000004</c:v>
                      </c:pt>
                      <c:pt idx="10708">
                        <c:v>5.3550000000000004</c:v>
                      </c:pt>
                      <c:pt idx="10709">
                        <c:v>5.3559999999999999</c:v>
                      </c:pt>
                      <c:pt idx="10710">
                        <c:v>5.3559999999999999</c:v>
                      </c:pt>
                      <c:pt idx="10711">
                        <c:v>5.3570000000000002</c:v>
                      </c:pt>
                      <c:pt idx="10712">
                        <c:v>5.3570000000000002</c:v>
                      </c:pt>
                      <c:pt idx="10713">
                        <c:v>5.3579999999999997</c:v>
                      </c:pt>
                      <c:pt idx="10714">
                        <c:v>5.3579999999999997</c:v>
                      </c:pt>
                      <c:pt idx="10715">
                        <c:v>5.359</c:v>
                      </c:pt>
                      <c:pt idx="10716">
                        <c:v>5.359</c:v>
                      </c:pt>
                      <c:pt idx="10717">
                        <c:v>5.36</c:v>
                      </c:pt>
                      <c:pt idx="10718">
                        <c:v>5.36</c:v>
                      </c:pt>
                      <c:pt idx="10719">
                        <c:v>5.3609999999999998</c:v>
                      </c:pt>
                      <c:pt idx="10720">
                        <c:v>5.3609999999999998</c:v>
                      </c:pt>
                      <c:pt idx="10721">
                        <c:v>5.3620000000000001</c:v>
                      </c:pt>
                      <c:pt idx="10722">
                        <c:v>5.3620000000000001</c:v>
                      </c:pt>
                      <c:pt idx="10723">
                        <c:v>5.3630000000000004</c:v>
                      </c:pt>
                      <c:pt idx="10724">
                        <c:v>5.3630000000000004</c:v>
                      </c:pt>
                      <c:pt idx="10725">
                        <c:v>5.3639999999999999</c:v>
                      </c:pt>
                      <c:pt idx="10726">
                        <c:v>5.3639999999999999</c:v>
                      </c:pt>
                      <c:pt idx="10727">
                        <c:v>5.3650000000000002</c:v>
                      </c:pt>
                      <c:pt idx="10728">
                        <c:v>5.3650000000000002</c:v>
                      </c:pt>
                      <c:pt idx="10729">
                        <c:v>5.3659999999999997</c:v>
                      </c:pt>
                      <c:pt idx="10730">
                        <c:v>5.3659999999999997</c:v>
                      </c:pt>
                      <c:pt idx="10731">
                        <c:v>5.367</c:v>
                      </c:pt>
                      <c:pt idx="10732">
                        <c:v>5.367</c:v>
                      </c:pt>
                      <c:pt idx="10733">
                        <c:v>5.3680000000000003</c:v>
                      </c:pt>
                      <c:pt idx="10734">
                        <c:v>5.3680000000000003</c:v>
                      </c:pt>
                      <c:pt idx="10735">
                        <c:v>5.3689999999999998</c:v>
                      </c:pt>
                      <c:pt idx="10736">
                        <c:v>5.3689999999999998</c:v>
                      </c:pt>
                      <c:pt idx="10737">
                        <c:v>5.37</c:v>
                      </c:pt>
                      <c:pt idx="10738">
                        <c:v>5.37</c:v>
                      </c:pt>
                      <c:pt idx="10739">
                        <c:v>5.3710000000000004</c:v>
                      </c:pt>
                      <c:pt idx="10740">
                        <c:v>5.3710000000000004</c:v>
                      </c:pt>
                      <c:pt idx="10741">
                        <c:v>5.3719999999999999</c:v>
                      </c:pt>
                      <c:pt idx="10742">
                        <c:v>5.3719999999999999</c:v>
                      </c:pt>
                      <c:pt idx="10743">
                        <c:v>5.3730000000000002</c:v>
                      </c:pt>
                      <c:pt idx="10744">
                        <c:v>5.3730000000000002</c:v>
                      </c:pt>
                      <c:pt idx="10745">
                        <c:v>5.3739999999999997</c:v>
                      </c:pt>
                      <c:pt idx="10746">
                        <c:v>5.3739999999999997</c:v>
                      </c:pt>
                      <c:pt idx="10747">
                        <c:v>5.375</c:v>
                      </c:pt>
                      <c:pt idx="10748">
                        <c:v>5.375</c:v>
                      </c:pt>
                      <c:pt idx="10749">
                        <c:v>5.3760000000000003</c:v>
                      </c:pt>
                      <c:pt idx="10750">
                        <c:v>5.3760000000000003</c:v>
                      </c:pt>
                      <c:pt idx="10751">
                        <c:v>5.3769999999999998</c:v>
                      </c:pt>
                      <c:pt idx="10752">
                        <c:v>5.3769999999999998</c:v>
                      </c:pt>
                      <c:pt idx="10753">
                        <c:v>5.3780000000000001</c:v>
                      </c:pt>
                      <c:pt idx="10754">
                        <c:v>5.3780000000000001</c:v>
                      </c:pt>
                      <c:pt idx="10755">
                        <c:v>5.3789999999999996</c:v>
                      </c:pt>
                      <c:pt idx="10756">
                        <c:v>5.3789999999999996</c:v>
                      </c:pt>
                      <c:pt idx="10757">
                        <c:v>5.38</c:v>
                      </c:pt>
                      <c:pt idx="10758">
                        <c:v>5.38</c:v>
                      </c:pt>
                      <c:pt idx="10759">
                        <c:v>5.3810000000000002</c:v>
                      </c:pt>
                      <c:pt idx="10760">
                        <c:v>5.3810000000000002</c:v>
                      </c:pt>
                      <c:pt idx="10761">
                        <c:v>5.3819999999999997</c:v>
                      </c:pt>
                      <c:pt idx="10762">
                        <c:v>5.3819999999999997</c:v>
                      </c:pt>
                      <c:pt idx="10763">
                        <c:v>5.383</c:v>
                      </c:pt>
                      <c:pt idx="10764">
                        <c:v>5.383</c:v>
                      </c:pt>
                      <c:pt idx="10765">
                        <c:v>5.3840000000000003</c:v>
                      </c:pt>
                      <c:pt idx="10766">
                        <c:v>5.3840000000000003</c:v>
                      </c:pt>
                      <c:pt idx="10767">
                        <c:v>5.3849999999999998</c:v>
                      </c:pt>
                      <c:pt idx="10768">
                        <c:v>5.3849999999999998</c:v>
                      </c:pt>
                      <c:pt idx="10769">
                        <c:v>5.3860000000000001</c:v>
                      </c:pt>
                      <c:pt idx="10770">
                        <c:v>5.3860000000000001</c:v>
                      </c:pt>
                      <c:pt idx="10771">
                        <c:v>5.3869999999999996</c:v>
                      </c:pt>
                      <c:pt idx="10772">
                        <c:v>5.3869999999999996</c:v>
                      </c:pt>
                      <c:pt idx="10773">
                        <c:v>5.3879999999999999</c:v>
                      </c:pt>
                      <c:pt idx="10774">
                        <c:v>5.3879999999999999</c:v>
                      </c:pt>
                      <c:pt idx="10775">
                        <c:v>5.3890000000000002</c:v>
                      </c:pt>
                      <c:pt idx="10776">
                        <c:v>5.3890000000000002</c:v>
                      </c:pt>
                      <c:pt idx="10777">
                        <c:v>5.39</c:v>
                      </c:pt>
                      <c:pt idx="10778">
                        <c:v>5.39</c:v>
                      </c:pt>
                      <c:pt idx="10779">
                        <c:v>5.391</c:v>
                      </c:pt>
                      <c:pt idx="10780">
                        <c:v>5.391</c:v>
                      </c:pt>
                      <c:pt idx="10781">
                        <c:v>5.3920000000000003</c:v>
                      </c:pt>
                      <c:pt idx="10782">
                        <c:v>5.3920000000000003</c:v>
                      </c:pt>
                      <c:pt idx="10783">
                        <c:v>5.3929999999999998</c:v>
                      </c:pt>
                      <c:pt idx="10784">
                        <c:v>5.3929999999999998</c:v>
                      </c:pt>
                      <c:pt idx="10785">
                        <c:v>5.3940000000000001</c:v>
                      </c:pt>
                      <c:pt idx="10786">
                        <c:v>5.3940000000000001</c:v>
                      </c:pt>
                      <c:pt idx="10787">
                        <c:v>5.3949999999999996</c:v>
                      </c:pt>
                      <c:pt idx="10788">
                        <c:v>5.3949999999999996</c:v>
                      </c:pt>
                      <c:pt idx="10789">
                        <c:v>5.3959999999999999</c:v>
                      </c:pt>
                      <c:pt idx="10790">
                        <c:v>5.3959999999999999</c:v>
                      </c:pt>
                      <c:pt idx="10791">
                        <c:v>5.3970000000000002</c:v>
                      </c:pt>
                      <c:pt idx="10792">
                        <c:v>5.3970000000000002</c:v>
                      </c:pt>
                      <c:pt idx="10793">
                        <c:v>5.3979999999999997</c:v>
                      </c:pt>
                      <c:pt idx="10794">
                        <c:v>5.3979999999999997</c:v>
                      </c:pt>
                      <c:pt idx="10795">
                        <c:v>5.399</c:v>
                      </c:pt>
                      <c:pt idx="10796">
                        <c:v>5.399</c:v>
                      </c:pt>
                      <c:pt idx="10797">
                        <c:v>5.4</c:v>
                      </c:pt>
                      <c:pt idx="10798">
                        <c:v>5.4</c:v>
                      </c:pt>
                      <c:pt idx="10799">
                        <c:v>5.4009999999999998</c:v>
                      </c:pt>
                      <c:pt idx="10800">
                        <c:v>5.4009999999999998</c:v>
                      </c:pt>
                      <c:pt idx="10801">
                        <c:v>5.4020000000000001</c:v>
                      </c:pt>
                      <c:pt idx="10802">
                        <c:v>5.4020000000000001</c:v>
                      </c:pt>
                      <c:pt idx="10803">
                        <c:v>5.4029999999999996</c:v>
                      </c:pt>
                      <c:pt idx="10804">
                        <c:v>5.4029999999999996</c:v>
                      </c:pt>
                      <c:pt idx="10805">
                        <c:v>5.4039999999999999</c:v>
                      </c:pt>
                      <c:pt idx="10806">
                        <c:v>5.4039999999999999</c:v>
                      </c:pt>
                      <c:pt idx="10807">
                        <c:v>5.4050000000000002</c:v>
                      </c:pt>
                      <c:pt idx="10808">
                        <c:v>5.4050000000000002</c:v>
                      </c:pt>
                      <c:pt idx="10809">
                        <c:v>5.4059999999999997</c:v>
                      </c:pt>
                      <c:pt idx="10810">
                        <c:v>5.4059999999999997</c:v>
                      </c:pt>
                      <c:pt idx="10811">
                        <c:v>5.407</c:v>
                      </c:pt>
                      <c:pt idx="10812">
                        <c:v>5.407</c:v>
                      </c:pt>
                      <c:pt idx="10813">
                        <c:v>5.4080000000000004</c:v>
                      </c:pt>
                      <c:pt idx="10814">
                        <c:v>5.4080000000000004</c:v>
                      </c:pt>
                      <c:pt idx="10815">
                        <c:v>5.4089999999999998</c:v>
                      </c:pt>
                      <c:pt idx="10816">
                        <c:v>5.4089999999999998</c:v>
                      </c:pt>
                      <c:pt idx="10817">
                        <c:v>5.41</c:v>
                      </c:pt>
                      <c:pt idx="10818">
                        <c:v>5.41</c:v>
                      </c:pt>
                      <c:pt idx="10819">
                        <c:v>5.4109999999999996</c:v>
                      </c:pt>
                      <c:pt idx="10820">
                        <c:v>5.4109999999999996</c:v>
                      </c:pt>
                      <c:pt idx="10821">
                        <c:v>5.4119999999999999</c:v>
                      </c:pt>
                      <c:pt idx="10822">
                        <c:v>5.4119999999999999</c:v>
                      </c:pt>
                      <c:pt idx="10823">
                        <c:v>5.4130000000000003</c:v>
                      </c:pt>
                      <c:pt idx="10824">
                        <c:v>5.4130000000000003</c:v>
                      </c:pt>
                      <c:pt idx="10825">
                        <c:v>5.4139999999999997</c:v>
                      </c:pt>
                      <c:pt idx="10826">
                        <c:v>5.4139999999999997</c:v>
                      </c:pt>
                      <c:pt idx="10827">
                        <c:v>5.415</c:v>
                      </c:pt>
                      <c:pt idx="10828">
                        <c:v>5.415</c:v>
                      </c:pt>
                      <c:pt idx="10829">
                        <c:v>5.4160000000000004</c:v>
                      </c:pt>
                      <c:pt idx="10830">
                        <c:v>5.4160000000000004</c:v>
                      </c:pt>
                      <c:pt idx="10831">
                        <c:v>5.4169999999999998</c:v>
                      </c:pt>
                      <c:pt idx="10832">
                        <c:v>5.4169999999999998</c:v>
                      </c:pt>
                      <c:pt idx="10833">
                        <c:v>5.4180000000000001</c:v>
                      </c:pt>
                      <c:pt idx="10834">
                        <c:v>5.4180000000000001</c:v>
                      </c:pt>
                      <c:pt idx="10835">
                        <c:v>5.4189999999999996</c:v>
                      </c:pt>
                      <c:pt idx="10836">
                        <c:v>5.4189999999999996</c:v>
                      </c:pt>
                      <c:pt idx="10837">
                        <c:v>5.42</c:v>
                      </c:pt>
                      <c:pt idx="10838">
                        <c:v>5.42</c:v>
                      </c:pt>
                      <c:pt idx="10839">
                        <c:v>5.4210000000000003</c:v>
                      </c:pt>
                      <c:pt idx="10840">
                        <c:v>5.4210000000000003</c:v>
                      </c:pt>
                      <c:pt idx="10841">
                        <c:v>5.4219999999999997</c:v>
                      </c:pt>
                      <c:pt idx="10842">
                        <c:v>5.4219999999999997</c:v>
                      </c:pt>
                      <c:pt idx="10843">
                        <c:v>5.423</c:v>
                      </c:pt>
                      <c:pt idx="10844">
                        <c:v>5.423</c:v>
                      </c:pt>
                      <c:pt idx="10845">
                        <c:v>5.4240000000000004</c:v>
                      </c:pt>
                      <c:pt idx="10846">
                        <c:v>5.4240000000000004</c:v>
                      </c:pt>
                      <c:pt idx="10847">
                        <c:v>5.4249999999999998</c:v>
                      </c:pt>
                      <c:pt idx="10848">
                        <c:v>5.4249999999999998</c:v>
                      </c:pt>
                      <c:pt idx="10849">
                        <c:v>5.4260000000000002</c:v>
                      </c:pt>
                      <c:pt idx="10850">
                        <c:v>5.4260000000000002</c:v>
                      </c:pt>
                      <c:pt idx="10851">
                        <c:v>5.4269999999999996</c:v>
                      </c:pt>
                      <c:pt idx="10852">
                        <c:v>5.4269999999999996</c:v>
                      </c:pt>
                      <c:pt idx="10853">
                        <c:v>5.4279999999999999</c:v>
                      </c:pt>
                      <c:pt idx="10854">
                        <c:v>5.4279999999999999</c:v>
                      </c:pt>
                      <c:pt idx="10855">
                        <c:v>5.4290000000000003</c:v>
                      </c:pt>
                      <c:pt idx="10856">
                        <c:v>5.4290000000000003</c:v>
                      </c:pt>
                      <c:pt idx="10857">
                        <c:v>5.43</c:v>
                      </c:pt>
                      <c:pt idx="10858">
                        <c:v>5.43</c:v>
                      </c:pt>
                      <c:pt idx="10859">
                        <c:v>5.431</c:v>
                      </c:pt>
                      <c:pt idx="10860">
                        <c:v>5.431</c:v>
                      </c:pt>
                      <c:pt idx="10861">
                        <c:v>5.4320000000000004</c:v>
                      </c:pt>
                      <c:pt idx="10862">
                        <c:v>5.4320000000000004</c:v>
                      </c:pt>
                      <c:pt idx="10863">
                        <c:v>5.4329999999999998</c:v>
                      </c:pt>
                      <c:pt idx="10864">
                        <c:v>5.4329999999999998</c:v>
                      </c:pt>
                      <c:pt idx="10865">
                        <c:v>5.4340000000000002</c:v>
                      </c:pt>
                      <c:pt idx="10866">
                        <c:v>5.4340000000000002</c:v>
                      </c:pt>
                      <c:pt idx="10867">
                        <c:v>5.4349999999999996</c:v>
                      </c:pt>
                      <c:pt idx="10868">
                        <c:v>5.4349999999999996</c:v>
                      </c:pt>
                      <c:pt idx="10869">
                        <c:v>5.4359999999999999</c:v>
                      </c:pt>
                      <c:pt idx="10870">
                        <c:v>5.4359999999999999</c:v>
                      </c:pt>
                      <c:pt idx="10871">
                        <c:v>5.4370000000000003</c:v>
                      </c:pt>
                      <c:pt idx="10872">
                        <c:v>5.4370000000000003</c:v>
                      </c:pt>
                      <c:pt idx="10873">
                        <c:v>5.4379999999999997</c:v>
                      </c:pt>
                      <c:pt idx="10874">
                        <c:v>5.4379999999999997</c:v>
                      </c:pt>
                      <c:pt idx="10875">
                        <c:v>5.4390000000000001</c:v>
                      </c:pt>
                      <c:pt idx="10876">
                        <c:v>5.4390000000000001</c:v>
                      </c:pt>
                      <c:pt idx="10877">
                        <c:v>5.44</c:v>
                      </c:pt>
                      <c:pt idx="10878">
                        <c:v>5.44</c:v>
                      </c:pt>
                      <c:pt idx="10879">
                        <c:v>5.4409999999999998</c:v>
                      </c:pt>
                      <c:pt idx="10880">
                        <c:v>5.4409999999999998</c:v>
                      </c:pt>
                      <c:pt idx="10881">
                        <c:v>5.4420000000000002</c:v>
                      </c:pt>
                      <c:pt idx="10882">
                        <c:v>5.4420000000000002</c:v>
                      </c:pt>
                      <c:pt idx="10883">
                        <c:v>5.4429999999999996</c:v>
                      </c:pt>
                      <c:pt idx="10884">
                        <c:v>5.4429999999999996</c:v>
                      </c:pt>
                      <c:pt idx="10885">
                        <c:v>5.444</c:v>
                      </c:pt>
                      <c:pt idx="10886">
                        <c:v>5.444</c:v>
                      </c:pt>
                      <c:pt idx="10887">
                        <c:v>5.4450000000000003</c:v>
                      </c:pt>
                      <c:pt idx="10888">
                        <c:v>5.4450000000000003</c:v>
                      </c:pt>
                      <c:pt idx="10889">
                        <c:v>5.4459999999999997</c:v>
                      </c:pt>
                      <c:pt idx="10890">
                        <c:v>5.4459999999999997</c:v>
                      </c:pt>
                      <c:pt idx="10891">
                        <c:v>5.4470000000000001</c:v>
                      </c:pt>
                      <c:pt idx="10892">
                        <c:v>5.4470000000000001</c:v>
                      </c:pt>
                      <c:pt idx="10893">
                        <c:v>5.4480000000000004</c:v>
                      </c:pt>
                      <c:pt idx="10894">
                        <c:v>5.4480000000000004</c:v>
                      </c:pt>
                      <c:pt idx="10895">
                        <c:v>5.4489999999999998</c:v>
                      </c:pt>
                      <c:pt idx="10896">
                        <c:v>5.4489999999999998</c:v>
                      </c:pt>
                      <c:pt idx="10897">
                        <c:v>5.45</c:v>
                      </c:pt>
                      <c:pt idx="10898">
                        <c:v>5.45</c:v>
                      </c:pt>
                      <c:pt idx="10899">
                        <c:v>5.4509999999999996</c:v>
                      </c:pt>
                      <c:pt idx="10900">
                        <c:v>5.4509999999999996</c:v>
                      </c:pt>
                      <c:pt idx="10901">
                        <c:v>5.452</c:v>
                      </c:pt>
                      <c:pt idx="10902">
                        <c:v>5.452</c:v>
                      </c:pt>
                      <c:pt idx="10903">
                        <c:v>5.4530000000000003</c:v>
                      </c:pt>
                      <c:pt idx="10904">
                        <c:v>5.4530000000000003</c:v>
                      </c:pt>
                      <c:pt idx="10905">
                        <c:v>5.4539999999999997</c:v>
                      </c:pt>
                      <c:pt idx="10906">
                        <c:v>5.4539999999999997</c:v>
                      </c:pt>
                      <c:pt idx="10907">
                        <c:v>5.4550000000000001</c:v>
                      </c:pt>
                      <c:pt idx="10908">
                        <c:v>5.4550000000000001</c:v>
                      </c:pt>
                      <c:pt idx="10909">
                        <c:v>5.4560000000000004</c:v>
                      </c:pt>
                      <c:pt idx="10910">
                        <c:v>5.4560000000000004</c:v>
                      </c:pt>
                      <c:pt idx="10911">
                        <c:v>5.4569999999999999</c:v>
                      </c:pt>
                      <c:pt idx="10912">
                        <c:v>5.4569999999999999</c:v>
                      </c:pt>
                      <c:pt idx="10913">
                        <c:v>5.4580000000000002</c:v>
                      </c:pt>
                      <c:pt idx="10914">
                        <c:v>5.4580000000000002</c:v>
                      </c:pt>
                      <c:pt idx="10915">
                        <c:v>5.4589999999999996</c:v>
                      </c:pt>
                      <c:pt idx="10916">
                        <c:v>5.4589999999999996</c:v>
                      </c:pt>
                      <c:pt idx="10917">
                        <c:v>5.46</c:v>
                      </c:pt>
                      <c:pt idx="10918">
                        <c:v>5.46</c:v>
                      </c:pt>
                      <c:pt idx="10919">
                        <c:v>5.4610000000000003</c:v>
                      </c:pt>
                      <c:pt idx="10920">
                        <c:v>5.4610000000000003</c:v>
                      </c:pt>
                      <c:pt idx="10921">
                        <c:v>5.4619999999999997</c:v>
                      </c:pt>
                      <c:pt idx="10922">
                        <c:v>5.4619999999999997</c:v>
                      </c:pt>
                      <c:pt idx="10923">
                        <c:v>5.4630000000000001</c:v>
                      </c:pt>
                      <c:pt idx="10924">
                        <c:v>5.4630000000000001</c:v>
                      </c:pt>
                      <c:pt idx="10925">
                        <c:v>5.4640000000000004</c:v>
                      </c:pt>
                      <c:pt idx="10926">
                        <c:v>5.4640000000000004</c:v>
                      </c:pt>
                      <c:pt idx="10927">
                        <c:v>5.4649999999999999</c:v>
                      </c:pt>
                      <c:pt idx="10928">
                        <c:v>5.4649999999999999</c:v>
                      </c:pt>
                      <c:pt idx="10929">
                        <c:v>5.4660000000000002</c:v>
                      </c:pt>
                      <c:pt idx="10930">
                        <c:v>5.4660000000000002</c:v>
                      </c:pt>
                      <c:pt idx="10931">
                        <c:v>5.4669999999999996</c:v>
                      </c:pt>
                      <c:pt idx="10932">
                        <c:v>5.4669999999999996</c:v>
                      </c:pt>
                      <c:pt idx="10933">
                        <c:v>5.468</c:v>
                      </c:pt>
                      <c:pt idx="10934">
                        <c:v>5.468</c:v>
                      </c:pt>
                      <c:pt idx="10935">
                        <c:v>5.4690000000000003</c:v>
                      </c:pt>
                      <c:pt idx="10936">
                        <c:v>5.4690000000000003</c:v>
                      </c:pt>
                      <c:pt idx="10937">
                        <c:v>5.47</c:v>
                      </c:pt>
                      <c:pt idx="10938">
                        <c:v>5.47</c:v>
                      </c:pt>
                      <c:pt idx="10939">
                        <c:v>5.4710000000000001</c:v>
                      </c:pt>
                      <c:pt idx="10940">
                        <c:v>5.4710000000000001</c:v>
                      </c:pt>
                      <c:pt idx="10941">
                        <c:v>5.4720000000000004</c:v>
                      </c:pt>
                      <c:pt idx="10942">
                        <c:v>5.4720000000000004</c:v>
                      </c:pt>
                      <c:pt idx="10943">
                        <c:v>5.4729999999999999</c:v>
                      </c:pt>
                      <c:pt idx="10944">
                        <c:v>5.4729999999999999</c:v>
                      </c:pt>
                      <c:pt idx="10945">
                        <c:v>5.4740000000000002</c:v>
                      </c:pt>
                      <c:pt idx="10946">
                        <c:v>5.4740000000000002</c:v>
                      </c:pt>
                      <c:pt idx="10947">
                        <c:v>5.4749999999999996</c:v>
                      </c:pt>
                      <c:pt idx="10948">
                        <c:v>5.4749999999999996</c:v>
                      </c:pt>
                      <c:pt idx="10949">
                        <c:v>5.476</c:v>
                      </c:pt>
                      <c:pt idx="10950">
                        <c:v>5.476</c:v>
                      </c:pt>
                      <c:pt idx="10951">
                        <c:v>5.4770000000000003</c:v>
                      </c:pt>
                      <c:pt idx="10952">
                        <c:v>5.4770000000000003</c:v>
                      </c:pt>
                      <c:pt idx="10953">
                        <c:v>5.4779999999999998</c:v>
                      </c:pt>
                      <c:pt idx="10954">
                        <c:v>5.4779999999999998</c:v>
                      </c:pt>
                      <c:pt idx="10955">
                        <c:v>5.4790000000000001</c:v>
                      </c:pt>
                      <c:pt idx="10956">
                        <c:v>5.4790000000000001</c:v>
                      </c:pt>
                      <c:pt idx="10957">
                        <c:v>5.48</c:v>
                      </c:pt>
                      <c:pt idx="10958">
                        <c:v>5.48</c:v>
                      </c:pt>
                      <c:pt idx="10959">
                        <c:v>5.4809999999999999</c:v>
                      </c:pt>
                      <c:pt idx="10960">
                        <c:v>5.4809999999999999</c:v>
                      </c:pt>
                      <c:pt idx="10961">
                        <c:v>5.4820000000000002</c:v>
                      </c:pt>
                      <c:pt idx="10962">
                        <c:v>5.4820000000000002</c:v>
                      </c:pt>
                      <c:pt idx="10963">
                        <c:v>5.4829999999999997</c:v>
                      </c:pt>
                      <c:pt idx="10964">
                        <c:v>5.4829999999999997</c:v>
                      </c:pt>
                      <c:pt idx="10965">
                        <c:v>5.484</c:v>
                      </c:pt>
                      <c:pt idx="10966">
                        <c:v>5.484</c:v>
                      </c:pt>
                      <c:pt idx="10967">
                        <c:v>5.4850000000000003</c:v>
                      </c:pt>
                      <c:pt idx="10968">
                        <c:v>5.4850000000000003</c:v>
                      </c:pt>
                      <c:pt idx="10969">
                        <c:v>5.4859999999999998</c:v>
                      </c:pt>
                      <c:pt idx="10970">
                        <c:v>5.4859999999999998</c:v>
                      </c:pt>
                      <c:pt idx="10971">
                        <c:v>5.4870000000000001</c:v>
                      </c:pt>
                      <c:pt idx="10972">
                        <c:v>5.4870000000000001</c:v>
                      </c:pt>
                      <c:pt idx="10973">
                        <c:v>5.4880000000000004</c:v>
                      </c:pt>
                      <c:pt idx="10974">
                        <c:v>5.4880000000000004</c:v>
                      </c:pt>
                      <c:pt idx="10975">
                        <c:v>5.4889999999999999</c:v>
                      </c:pt>
                      <c:pt idx="10976">
                        <c:v>5.4889999999999999</c:v>
                      </c:pt>
                      <c:pt idx="10977">
                        <c:v>5.49</c:v>
                      </c:pt>
                      <c:pt idx="10978">
                        <c:v>5.49</c:v>
                      </c:pt>
                      <c:pt idx="10979">
                        <c:v>5.4909999999999997</c:v>
                      </c:pt>
                      <c:pt idx="10980">
                        <c:v>5.4909999999999997</c:v>
                      </c:pt>
                      <c:pt idx="10981">
                        <c:v>5.492</c:v>
                      </c:pt>
                      <c:pt idx="10982">
                        <c:v>5.492</c:v>
                      </c:pt>
                      <c:pt idx="10983">
                        <c:v>5.4930000000000003</c:v>
                      </c:pt>
                      <c:pt idx="10984">
                        <c:v>5.4930000000000003</c:v>
                      </c:pt>
                      <c:pt idx="10985">
                        <c:v>5.4939999999999998</c:v>
                      </c:pt>
                      <c:pt idx="10986">
                        <c:v>5.4939999999999998</c:v>
                      </c:pt>
                      <c:pt idx="10987">
                        <c:v>5.4950000000000001</c:v>
                      </c:pt>
                      <c:pt idx="10988">
                        <c:v>5.4950000000000001</c:v>
                      </c:pt>
                      <c:pt idx="10989">
                        <c:v>5.4960000000000004</c:v>
                      </c:pt>
                      <c:pt idx="10990">
                        <c:v>5.4960000000000004</c:v>
                      </c:pt>
                      <c:pt idx="10991">
                        <c:v>5.4969999999999999</c:v>
                      </c:pt>
                      <c:pt idx="10992">
                        <c:v>5.4969999999999999</c:v>
                      </c:pt>
                      <c:pt idx="10993">
                        <c:v>5.4980000000000002</c:v>
                      </c:pt>
                      <c:pt idx="10994">
                        <c:v>5.4980000000000002</c:v>
                      </c:pt>
                      <c:pt idx="10995">
                        <c:v>5.4989999999999997</c:v>
                      </c:pt>
                      <c:pt idx="10996">
                        <c:v>5.4989999999999997</c:v>
                      </c:pt>
                      <c:pt idx="10997">
                        <c:v>5.5</c:v>
                      </c:pt>
                      <c:pt idx="10998">
                        <c:v>5.5</c:v>
                      </c:pt>
                      <c:pt idx="10999">
                        <c:v>5.5010000000000003</c:v>
                      </c:pt>
                      <c:pt idx="11000">
                        <c:v>5.5010000000000003</c:v>
                      </c:pt>
                      <c:pt idx="11001">
                        <c:v>5.5019999999999998</c:v>
                      </c:pt>
                      <c:pt idx="11002">
                        <c:v>5.5019999999999998</c:v>
                      </c:pt>
                      <c:pt idx="11003">
                        <c:v>5.5030000000000001</c:v>
                      </c:pt>
                      <c:pt idx="11004">
                        <c:v>5.5030000000000001</c:v>
                      </c:pt>
                      <c:pt idx="11005">
                        <c:v>5.5039999999999996</c:v>
                      </c:pt>
                      <c:pt idx="11006">
                        <c:v>5.5039999999999996</c:v>
                      </c:pt>
                      <c:pt idx="11007">
                        <c:v>5.5049999999999999</c:v>
                      </c:pt>
                      <c:pt idx="11008">
                        <c:v>5.5049999999999999</c:v>
                      </c:pt>
                      <c:pt idx="11009">
                        <c:v>5.5060000000000002</c:v>
                      </c:pt>
                      <c:pt idx="11010">
                        <c:v>5.5060000000000002</c:v>
                      </c:pt>
                      <c:pt idx="11011">
                        <c:v>5.5069999999999997</c:v>
                      </c:pt>
                      <c:pt idx="11012">
                        <c:v>5.5069999999999997</c:v>
                      </c:pt>
                      <c:pt idx="11013">
                        <c:v>5.508</c:v>
                      </c:pt>
                      <c:pt idx="11014">
                        <c:v>5.508</c:v>
                      </c:pt>
                      <c:pt idx="11015">
                        <c:v>5.5090000000000003</c:v>
                      </c:pt>
                      <c:pt idx="11016">
                        <c:v>5.5090000000000003</c:v>
                      </c:pt>
                      <c:pt idx="11017">
                        <c:v>5.51</c:v>
                      </c:pt>
                      <c:pt idx="11018">
                        <c:v>5.51</c:v>
                      </c:pt>
                      <c:pt idx="11019">
                        <c:v>5.5110000000000001</c:v>
                      </c:pt>
                      <c:pt idx="11020">
                        <c:v>5.5110000000000001</c:v>
                      </c:pt>
                      <c:pt idx="11021">
                        <c:v>5.5119999999999996</c:v>
                      </c:pt>
                      <c:pt idx="11022">
                        <c:v>5.5119999999999996</c:v>
                      </c:pt>
                      <c:pt idx="11023">
                        <c:v>5.5129999999999999</c:v>
                      </c:pt>
                      <c:pt idx="11024">
                        <c:v>5.5129999999999999</c:v>
                      </c:pt>
                      <c:pt idx="11025">
                        <c:v>5.5140000000000002</c:v>
                      </c:pt>
                      <c:pt idx="11026">
                        <c:v>5.5140000000000002</c:v>
                      </c:pt>
                      <c:pt idx="11027">
                        <c:v>5.5149999999999997</c:v>
                      </c:pt>
                      <c:pt idx="11028">
                        <c:v>5.5149999999999997</c:v>
                      </c:pt>
                      <c:pt idx="11029">
                        <c:v>5.516</c:v>
                      </c:pt>
                      <c:pt idx="11030">
                        <c:v>5.516</c:v>
                      </c:pt>
                      <c:pt idx="11031">
                        <c:v>5.5170000000000003</c:v>
                      </c:pt>
                      <c:pt idx="11032">
                        <c:v>5.5170000000000003</c:v>
                      </c:pt>
                      <c:pt idx="11033">
                        <c:v>5.5179999999999998</c:v>
                      </c:pt>
                      <c:pt idx="11034">
                        <c:v>5.5179999999999998</c:v>
                      </c:pt>
                      <c:pt idx="11035">
                        <c:v>5.5190000000000001</c:v>
                      </c:pt>
                      <c:pt idx="11036">
                        <c:v>5.5190000000000001</c:v>
                      </c:pt>
                      <c:pt idx="11037">
                        <c:v>5.52</c:v>
                      </c:pt>
                      <c:pt idx="11038">
                        <c:v>5.52</c:v>
                      </c:pt>
                      <c:pt idx="11039">
                        <c:v>5.5209999999999999</c:v>
                      </c:pt>
                      <c:pt idx="11040">
                        <c:v>5.5209999999999999</c:v>
                      </c:pt>
                      <c:pt idx="11041">
                        <c:v>5.5220000000000002</c:v>
                      </c:pt>
                      <c:pt idx="11042">
                        <c:v>5.5220000000000002</c:v>
                      </c:pt>
                      <c:pt idx="11043">
                        <c:v>5.5229999999999997</c:v>
                      </c:pt>
                      <c:pt idx="11044">
                        <c:v>5.5229999999999997</c:v>
                      </c:pt>
                      <c:pt idx="11045">
                        <c:v>5.524</c:v>
                      </c:pt>
                      <c:pt idx="11046">
                        <c:v>5.524</c:v>
                      </c:pt>
                      <c:pt idx="11047">
                        <c:v>5.5250000000000004</c:v>
                      </c:pt>
                      <c:pt idx="11048">
                        <c:v>5.5250000000000004</c:v>
                      </c:pt>
                      <c:pt idx="11049">
                        <c:v>5.5259999999999998</c:v>
                      </c:pt>
                      <c:pt idx="11050">
                        <c:v>5.5259999999999998</c:v>
                      </c:pt>
                      <c:pt idx="11051">
                        <c:v>5.5270000000000001</c:v>
                      </c:pt>
                      <c:pt idx="11052">
                        <c:v>5.5270000000000001</c:v>
                      </c:pt>
                      <c:pt idx="11053">
                        <c:v>5.5279999999999996</c:v>
                      </c:pt>
                      <c:pt idx="11054">
                        <c:v>5.5279999999999996</c:v>
                      </c:pt>
                      <c:pt idx="11055">
                        <c:v>5.5289999999999999</c:v>
                      </c:pt>
                      <c:pt idx="11056">
                        <c:v>5.5289999999999999</c:v>
                      </c:pt>
                      <c:pt idx="11057">
                        <c:v>5.53</c:v>
                      </c:pt>
                      <c:pt idx="11058">
                        <c:v>5.53</c:v>
                      </c:pt>
                      <c:pt idx="11059">
                        <c:v>5.5309999999999997</c:v>
                      </c:pt>
                      <c:pt idx="11060">
                        <c:v>5.5309999999999997</c:v>
                      </c:pt>
                      <c:pt idx="11061">
                        <c:v>5.532</c:v>
                      </c:pt>
                      <c:pt idx="11062">
                        <c:v>5.532</c:v>
                      </c:pt>
                      <c:pt idx="11063">
                        <c:v>5.5330000000000004</c:v>
                      </c:pt>
                      <c:pt idx="11064">
                        <c:v>5.5330000000000004</c:v>
                      </c:pt>
                      <c:pt idx="11065">
                        <c:v>5.5339999999999998</c:v>
                      </c:pt>
                      <c:pt idx="11066">
                        <c:v>5.5339999999999998</c:v>
                      </c:pt>
                      <c:pt idx="11067">
                        <c:v>5.5350000000000001</c:v>
                      </c:pt>
                      <c:pt idx="11068">
                        <c:v>5.5350000000000001</c:v>
                      </c:pt>
                      <c:pt idx="11069">
                        <c:v>5.5359999999999996</c:v>
                      </c:pt>
                      <c:pt idx="11070">
                        <c:v>5.5359999999999996</c:v>
                      </c:pt>
                      <c:pt idx="11071">
                        <c:v>5.5369999999999999</c:v>
                      </c:pt>
                      <c:pt idx="11072">
                        <c:v>5.5369999999999999</c:v>
                      </c:pt>
                      <c:pt idx="11073">
                        <c:v>5.5380000000000003</c:v>
                      </c:pt>
                      <c:pt idx="11074">
                        <c:v>5.5380000000000003</c:v>
                      </c:pt>
                      <c:pt idx="11075">
                        <c:v>5.5389999999999997</c:v>
                      </c:pt>
                      <c:pt idx="11076">
                        <c:v>5.5389999999999997</c:v>
                      </c:pt>
                      <c:pt idx="11077">
                        <c:v>5.54</c:v>
                      </c:pt>
                      <c:pt idx="11078">
                        <c:v>5.54</c:v>
                      </c:pt>
                      <c:pt idx="11079">
                        <c:v>5.5410000000000004</c:v>
                      </c:pt>
                      <c:pt idx="11080">
                        <c:v>5.5410000000000004</c:v>
                      </c:pt>
                      <c:pt idx="11081">
                        <c:v>5.5419999999999998</c:v>
                      </c:pt>
                      <c:pt idx="11082">
                        <c:v>5.5419999999999998</c:v>
                      </c:pt>
                      <c:pt idx="11083">
                        <c:v>5.5430000000000001</c:v>
                      </c:pt>
                      <c:pt idx="11084">
                        <c:v>5.5430000000000001</c:v>
                      </c:pt>
                      <c:pt idx="11085">
                        <c:v>5.5439999999999996</c:v>
                      </c:pt>
                      <c:pt idx="11086">
                        <c:v>5.5439999999999996</c:v>
                      </c:pt>
                      <c:pt idx="11087">
                        <c:v>5.5449999999999999</c:v>
                      </c:pt>
                      <c:pt idx="11088">
                        <c:v>5.5449999999999999</c:v>
                      </c:pt>
                      <c:pt idx="11089">
                        <c:v>5.5460000000000003</c:v>
                      </c:pt>
                      <c:pt idx="11090">
                        <c:v>5.5460000000000003</c:v>
                      </c:pt>
                      <c:pt idx="11091">
                        <c:v>5.5469999999999997</c:v>
                      </c:pt>
                      <c:pt idx="11092">
                        <c:v>5.5469999999999997</c:v>
                      </c:pt>
                      <c:pt idx="11093">
                        <c:v>5.548</c:v>
                      </c:pt>
                      <c:pt idx="11094">
                        <c:v>5.548</c:v>
                      </c:pt>
                      <c:pt idx="11095">
                        <c:v>5.5490000000000004</c:v>
                      </c:pt>
                      <c:pt idx="11096">
                        <c:v>5.5490000000000004</c:v>
                      </c:pt>
                      <c:pt idx="11097">
                        <c:v>5.55</c:v>
                      </c:pt>
                      <c:pt idx="11098">
                        <c:v>5.55</c:v>
                      </c:pt>
                      <c:pt idx="11099">
                        <c:v>5.5510000000000002</c:v>
                      </c:pt>
                      <c:pt idx="11100">
                        <c:v>5.5510000000000002</c:v>
                      </c:pt>
                      <c:pt idx="11101">
                        <c:v>5.5519999999999996</c:v>
                      </c:pt>
                      <c:pt idx="11102">
                        <c:v>5.5519999999999996</c:v>
                      </c:pt>
                      <c:pt idx="11103">
                        <c:v>5.5529999999999999</c:v>
                      </c:pt>
                      <c:pt idx="11104">
                        <c:v>5.5529999999999999</c:v>
                      </c:pt>
                      <c:pt idx="11105">
                        <c:v>5.5540000000000003</c:v>
                      </c:pt>
                      <c:pt idx="11106">
                        <c:v>5.5540000000000003</c:v>
                      </c:pt>
                      <c:pt idx="11107">
                        <c:v>5.5549999999999997</c:v>
                      </c:pt>
                      <c:pt idx="11108">
                        <c:v>5.5549999999999997</c:v>
                      </c:pt>
                      <c:pt idx="11109">
                        <c:v>5.556</c:v>
                      </c:pt>
                      <c:pt idx="11110">
                        <c:v>5.556</c:v>
                      </c:pt>
                      <c:pt idx="11111">
                        <c:v>5.5570000000000004</c:v>
                      </c:pt>
                      <c:pt idx="11112">
                        <c:v>5.5570000000000004</c:v>
                      </c:pt>
                      <c:pt idx="11113">
                        <c:v>5.5579999999999998</c:v>
                      </c:pt>
                      <c:pt idx="11114">
                        <c:v>5.5579999999999998</c:v>
                      </c:pt>
                      <c:pt idx="11115">
                        <c:v>5.5590000000000002</c:v>
                      </c:pt>
                      <c:pt idx="11116">
                        <c:v>5.5590000000000002</c:v>
                      </c:pt>
                      <c:pt idx="11117">
                        <c:v>5.56</c:v>
                      </c:pt>
                      <c:pt idx="11118">
                        <c:v>5.56</c:v>
                      </c:pt>
                      <c:pt idx="11119">
                        <c:v>5.5609999999999999</c:v>
                      </c:pt>
                      <c:pt idx="11120">
                        <c:v>5.5609999999999999</c:v>
                      </c:pt>
                      <c:pt idx="11121">
                        <c:v>5.5620000000000003</c:v>
                      </c:pt>
                      <c:pt idx="11122">
                        <c:v>5.5620000000000003</c:v>
                      </c:pt>
                      <c:pt idx="11123">
                        <c:v>5.5629999999999997</c:v>
                      </c:pt>
                      <c:pt idx="11124">
                        <c:v>5.5629999999999997</c:v>
                      </c:pt>
                      <c:pt idx="11125">
                        <c:v>5.5640000000000001</c:v>
                      </c:pt>
                      <c:pt idx="11126">
                        <c:v>5.5640000000000001</c:v>
                      </c:pt>
                      <c:pt idx="11127">
                        <c:v>5.5650000000000004</c:v>
                      </c:pt>
                      <c:pt idx="11128">
                        <c:v>5.5650000000000004</c:v>
                      </c:pt>
                      <c:pt idx="11129">
                        <c:v>5.5659999999999998</c:v>
                      </c:pt>
                      <c:pt idx="11130">
                        <c:v>5.5659999999999998</c:v>
                      </c:pt>
                      <c:pt idx="11131">
                        <c:v>5.5670000000000002</c:v>
                      </c:pt>
                      <c:pt idx="11132">
                        <c:v>5.5670000000000002</c:v>
                      </c:pt>
                      <c:pt idx="11133">
                        <c:v>5.5679999999999996</c:v>
                      </c:pt>
                      <c:pt idx="11134">
                        <c:v>5.5679999999999996</c:v>
                      </c:pt>
                      <c:pt idx="11135">
                        <c:v>5.569</c:v>
                      </c:pt>
                      <c:pt idx="11136">
                        <c:v>5.569</c:v>
                      </c:pt>
                      <c:pt idx="11137">
                        <c:v>5.57</c:v>
                      </c:pt>
                      <c:pt idx="11138">
                        <c:v>5.57</c:v>
                      </c:pt>
                      <c:pt idx="11139">
                        <c:v>5.5709999999999997</c:v>
                      </c:pt>
                      <c:pt idx="11140">
                        <c:v>5.5709999999999997</c:v>
                      </c:pt>
                      <c:pt idx="11141">
                        <c:v>5.5720000000000001</c:v>
                      </c:pt>
                      <c:pt idx="11142">
                        <c:v>5.5720000000000001</c:v>
                      </c:pt>
                      <c:pt idx="11143">
                        <c:v>5.5730000000000004</c:v>
                      </c:pt>
                      <c:pt idx="11144">
                        <c:v>5.5730000000000004</c:v>
                      </c:pt>
                      <c:pt idx="11145">
                        <c:v>5.5739999999999998</c:v>
                      </c:pt>
                      <c:pt idx="11146">
                        <c:v>5.5739999999999998</c:v>
                      </c:pt>
                      <c:pt idx="11147">
                        <c:v>5.5750000000000002</c:v>
                      </c:pt>
                      <c:pt idx="11148">
                        <c:v>5.5750000000000002</c:v>
                      </c:pt>
                      <c:pt idx="11149">
                        <c:v>5.5759999999999996</c:v>
                      </c:pt>
                      <c:pt idx="11150">
                        <c:v>5.5759999999999996</c:v>
                      </c:pt>
                      <c:pt idx="11151">
                        <c:v>5.577</c:v>
                      </c:pt>
                      <c:pt idx="11152">
                        <c:v>5.577</c:v>
                      </c:pt>
                      <c:pt idx="11153">
                        <c:v>5.5780000000000003</c:v>
                      </c:pt>
                      <c:pt idx="11154">
                        <c:v>5.5780000000000003</c:v>
                      </c:pt>
                      <c:pt idx="11155">
                        <c:v>5.5789999999999997</c:v>
                      </c:pt>
                      <c:pt idx="11156">
                        <c:v>5.5789999999999997</c:v>
                      </c:pt>
                      <c:pt idx="11157">
                        <c:v>5.58</c:v>
                      </c:pt>
                      <c:pt idx="11158">
                        <c:v>5.58</c:v>
                      </c:pt>
                      <c:pt idx="11159">
                        <c:v>5.5810000000000004</c:v>
                      </c:pt>
                      <c:pt idx="11160">
                        <c:v>5.5810000000000004</c:v>
                      </c:pt>
                      <c:pt idx="11161">
                        <c:v>5.5819999999999999</c:v>
                      </c:pt>
                      <c:pt idx="11162">
                        <c:v>5.5819999999999999</c:v>
                      </c:pt>
                      <c:pt idx="11163">
                        <c:v>5.5830000000000002</c:v>
                      </c:pt>
                      <c:pt idx="11164">
                        <c:v>5.5830000000000002</c:v>
                      </c:pt>
                      <c:pt idx="11165">
                        <c:v>5.5839999999999996</c:v>
                      </c:pt>
                      <c:pt idx="11166">
                        <c:v>5.5839999999999996</c:v>
                      </c:pt>
                      <c:pt idx="11167">
                        <c:v>5.585</c:v>
                      </c:pt>
                      <c:pt idx="11168">
                        <c:v>5.585</c:v>
                      </c:pt>
                      <c:pt idx="11169">
                        <c:v>5.5860000000000003</c:v>
                      </c:pt>
                      <c:pt idx="11170">
                        <c:v>5.5860000000000003</c:v>
                      </c:pt>
                      <c:pt idx="11171">
                        <c:v>5.5869999999999997</c:v>
                      </c:pt>
                      <c:pt idx="11172">
                        <c:v>5.5869999999999997</c:v>
                      </c:pt>
                      <c:pt idx="11173">
                        <c:v>5.5880000000000001</c:v>
                      </c:pt>
                      <c:pt idx="11174">
                        <c:v>5.5880000000000001</c:v>
                      </c:pt>
                      <c:pt idx="11175">
                        <c:v>5.5890000000000004</c:v>
                      </c:pt>
                      <c:pt idx="11176">
                        <c:v>5.5890000000000004</c:v>
                      </c:pt>
                      <c:pt idx="11177">
                        <c:v>5.59</c:v>
                      </c:pt>
                      <c:pt idx="11178">
                        <c:v>5.59</c:v>
                      </c:pt>
                      <c:pt idx="11179">
                        <c:v>5.5910000000000002</c:v>
                      </c:pt>
                      <c:pt idx="11180">
                        <c:v>5.5910000000000002</c:v>
                      </c:pt>
                      <c:pt idx="11181">
                        <c:v>5.5919999999999996</c:v>
                      </c:pt>
                      <c:pt idx="11182">
                        <c:v>5.5919999999999996</c:v>
                      </c:pt>
                      <c:pt idx="11183">
                        <c:v>5.593</c:v>
                      </c:pt>
                      <c:pt idx="11184">
                        <c:v>5.593</c:v>
                      </c:pt>
                      <c:pt idx="11185">
                        <c:v>5.5940000000000003</c:v>
                      </c:pt>
                      <c:pt idx="11186">
                        <c:v>5.5940000000000003</c:v>
                      </c:pt>
                      <c:pt idx="11187">
                        <c:v>5.5949999999999998</c:v>
                      </c:pt>
                      <c:pt idx="11188">
                        <c:v>5.5949999999999998</c:v>
                      </c:pt>
                      <c:pt idx="11189">
                        <c:v>5.5960000000000001</c:v>
                      </c:pt>
                      <c:pt idx="11190">
                        <c:v>5.5960000000000001</c:v>
                      </c:pt>
                      <c:pt idx="11191">
                        <c:v>5.5970000000000004</c:v>
                      </c:pt>
                      <c:pt idx="11192">
                        <c:v>5.5970000000000004</c:v>
                      </c:pt>
                      <c:pt idx="11193">
                        <c:v>5.5979999999999999</c:v>
                      </c:pt>
                      <c:pt idx="11194">
                        <c:v>5.5979999999999999</c:v>
                      </c:pt>
                      <c:pt idx="11195">
                        <c:v>5.5990000000000002</c:v>
                      </c:pt>
                      <c:pt idx="11196">
                        <c:v>5.5990000000000002</c:v>
                      </c:pt>
                      <c:pt idx="11197">
                        <c:v>5.6</c:v>
                      </c:pt>
                      <c:pt idx="11198">
                        <c:v>5.6</c:v>
                      </c:pt>
                      <c:pt idx="11199">
                        <c:v>5.601</c:v>
                      </c:pt>
                      <c:pt idx="11200">
                        <c:v>5.601</c:v>
                      </c:pt>
                      <c:pt idx="11201">
                        <c:v>5.6020000000000003</c:v>
                      </c:pt>
                      <c:pt idx="11202">
                        <c:v>5.6020000000000003</c:v>
                      </c:pt>
                      <c:pt idx="11203">
                        <c:v>5.6029999999999998</c:v>
                      </c:pt>
                      <c:pt idx="11204">
                        <c:v>5.6029999999999998</c:v>
                      </c:pt>
                      <c:pt idx="11205">
                        <c:v>5.6040000000000001</c:v>
                      </c:pt>
                      <c:pt idx="11206">
                        <c:v>5.6040000000000001</c:v>
                      </c:pt>
                      <c:pt idx="11207">
                        <c:v>5.6050000000000004</c:v>
                      </c:pt>
                      <c:pt idx="11208">
                        <c:v>5.6050000000000004</c:v>
                      </c:pt>
                      <c:pt idx="11209">
                        <c:v>5.6059999999999999</c:v>
                      </c:pt>
                      <c:pt idx="11210">
                        <c:v>5.6059999999999999</c:v>
                      </c:pt>
                      <c:pt idx="11211">
                        <c:v>5.6070000000000002</c:v>
                      </c:pt>
                      <c:pt idx="11212">
                        <c:v>5.6070000000000002</c:v>
                      </c:pt>
                      <c:pt idx="11213">
                        <c:v>5.6079999999999997</c:v>
                      </c:pt>
                      <c:pt idx="11214">
                        <c:v>5.6079999999999997</c:v>
                      </c:pt>
                      <c:pt idx="11215">
                        <c:v>5.609</c:v>
                      </c:pt>
                      <c:pt idx="11216">
                        <c:v>5.609</c:v>
                      </c:pt>
                      <c:pt idx="11217">
                        <c:v>5.61</c:v>
                      </c:pt>
                      <c:pt idx="11218">
                        <c:v>5.61</c:v>
                      </c:pt>
                      <c:pt idx="11219">
                        <c:v>5.6109999999999998</c:v>
                      </c:pt>
                      <c:pt idx="11220">
                        <c:v>5.6109999999999998</c:v>
                      </c:pt>
                      <c:pt idx="11221">
                        <c:v>5.6120000000000001</c:v>
                      </c:pt>
                      <c:pt idx="11222">
                        <c:v>5.6120000000000001</c:v>
                      </c:pt>
                      <c:pt idx="11223">
                        <c:v>5.6130000000000004</c:v>
                      </c:pt>
                      <c:pt idx="11224">
                        <c:v>5.6130000000000004</c:v>
                      </c:pt>
                      <c:pt idx="11225">
                        <c:v>5.6139999999999999</c:v>
                      </c:pt>
                      <c:pt idx="11226">
                        <c:v>5.6139999999999999</c:v>
                      </c:pt>
                      <c:pt idx="11227">
                        <c:v>5.6150000000000002</c:v>
                      </c:pt>
                      <c:pt idx="11228">
                        <c:v>5.6150000000000002</c:v>
                      </c:pt>
                      <c:pt idx="11229">
                        <c:v>5.6159999999999997</c:v>
                      </c:pt>
                      <c:pt idx="11230">
                        <c:v>5.6159999999999997</c:v>
                      </c:pt>
                      <c:pt idx="11231">
                        <c:v>5.617</c:v>
                      </c:pt>
                      <c:pt idx="11232">
                        <c:v>5.617</c:v>
                      </c:pt>
                      <c:pt idx="11233">
                        <c:v>5.6180000000000003</c:v>
                      </c:pt>
                      <c:pt idx="11234">
                        <c:v>5.6180000000000003</c:v>
                      </c:pt>
                      <c:pt idx="11235">
                        <c:v>5.6189999999999998</c:v>
                      </c:pt>
                      <c:pt idx="11236">
                        <c:v>5.6189999999999998</c:v>
                      </c:pt>
                      <c:pt idx="11237">
                        <c:v>5.62</c:v>
                      </c:pt>
                      <c:pt idx="11238">
                        <c:v>5.62</c:v>
                      </c:pt>
                      <c:pt idx="11239">
                        <c:v>5.6210000000000004</c:v>
                      </c:pt>
                      <c:pt idx="11240">
                        <c:v>5.6210000000000004</c:v>
                      </c:pt>
                      <c:pt idx="11241">
                        <c:v>5.6219999999999999</c:v>
                      </c:pt>
                      <c:pt idx="11242">
                        <c:v>5.6219999999999999</c:v>
                      </c:pt>
                      <c:pt idx="11243">
                        <c:v>5.6230000000000002</c:v>
                      </c:pt>
                      <c:pt idx="11244">
                        <c:v>5.6230000000000002</c:v>
                      </c:pt>
                      <c:pt idx="11245">
                        <c:v>5.6239999999999997</c:v>
                      </c:pt>
                      <c:pt idx="11246">
                        <c:v>5.6239999999999997</c:v>
                      </c:pt>
                      <c:pt idx="11247">
                        <c:v>5.625</c:v>
                      </c:pt>
                      <c:pt idx="11248">
                        <c:v>5.625</c:v>
                      </c:pt>
                      <c:pt idx="11249">
                        <c:v>5.6260000000000003</c:v>
                      </c:pt>
                      <c:pt idx="11250">
                        <c:v>5.6260000000000003</c:v>
                      </c:pt>
                      <c:pt idx="11251">
                        <c:v>5.6269999999999998</c:v>
                      </c:pt>
                      <c:pt idx="11252">
                        <c:v>5.6269999999999998</c:v>
                      </c:pt>
                      <c:pt idx="11253">
                        <c:v>5.6280000000000001</c:v>
                      </c:pt>
                      <c:pt idx="11254">
                        <c:v>5.6280000000000001</c:v>
                      </c:pt>
                      <c:pt idx="11255">
                        <c:v>5.6289999999999996</c:v>
                      </c:pt>
                      <c:pt idx="11256">
                        <c:v>5.6289999999999996</c:v>
                      </c:pt>
                      <c:pt idx="11257">
                        <c:v>5.63</c:v>
                      </c:pt>
                      <c:pt idx="11258">
                        <c:v>5.63</c:v>
                      </c:pt>
                      <c:pt idx="11259">
                        <c:v>5.6310000000000002</c:v>
                      </c:pt>
                      <c:pt idx="11260">
                        <c:v>5.6310000000000002</c:v>
                      </c:pt>
                      <c:pt idx="11261">
                        <c:v>5.6319999999999997</c:v>
                      </c:pt>
                      <c:pt idx="11262">
                        <c:v>5.6319999999999997</c:v>
                      </c:pt>
                      <c:pt idx="11263">
                        <c:v>5.633</c:v>
                      </c:pt>
                      <c:pt idx="11264">
                        <c:v>5.633</c:v>
                      </c:pt>
                      <c:pt idx="11265">
                        <c:v>5.6340000000000003</c:v>
                      </c:pt>
                      <c:pt idx="11266">
                        <c:v>5.6340000000000003</c:v>
                      </c:pt>
                      <c:pt idx="11267">
                        <c:v>5.6349999999999998</c:v>
                      </c:pt>
                      <c:pt idx="11268">
                        <c:v>5.6349999999999998</c:v>
                      </c:pt>
                      <c:pt idx="11269">
                        <c:v>5.6360000000000001</c:v>
                      </c:pt>
                      <c:pt idx="11270">
                        <c:v>5.6360000000000001</c:v>
                      </c:pt>
                      <c:pt idx="11271">
                        <c:v>5.6369999999999996</c:v>
                      </c:pt>
                      <c:pt idx="11272">
                        <c:v>5.6369999999999996</c:v>
                      </c:pt>
                      <c:pt idx="11273">
                        <c:v>5.6379999999999999</c:v>
                      </c:pt>
                      <c:pt idx="11274">
                        <c:v>5.6379999999999999</c:v>
                      </c:pt>
                      <c:pt idx="11275">
                        <c:v>5.6390000000000002</c:v>
                      </c:pt>
                      <c:pt idx="11276">
                        <c:v>5.6390000000000002</c:v>
                      </c:pt>
                      <c:pt idx="11277">
                        <c:v>5.64</c:v>
                      </c:pt>
                      <c:pt idx="11278">
                        <c:v>5.64</c:v>
                      </c:pt>
                      <c:pt idx="11279">
                        <c:v>5.641</c:v>
                      </c:pt>
                      <c:pt idx="11280">
                        <c:v>5.641</c:v>
                      </c:pt>
                      <c:pt idx="11281">
                        <c:v>5.6420000000000003</c:v>
                      </c:pt>
                      <c:pt idx="11282">
                        <c:v>5.6420000000000003</c:v>
                      </c:pt>
                      <c:pt idx="11283">
                        <c:v>5.6429999999999998</c:v>
                      </c:pt>
                      <c:pt idx="11284">
                        <c:v>5.6429999999999998</c:v>
                      </c:pt>
                      <c:pt idx="11285">
                        <c:v>5.6440000000000001</c:v>
                      </c:pt>
                      <c:pt idx="11286">
                        <c:v>5.6440000000000001</c:v>
                      </c:pt>
                      <c:pt idx="11287">
                        <c:v>5.6449999999999996</c:v>
                      </c:pt>
                      <c:pt idx="11288">
                        <c:v>5.6449999999999996</c:v>
                      </c:pt>
                      <c:pt idx="11289">
                        <c:v>5.6459999999999999</c:v>
                      </c:pt>
                      <c:pt idx="11290">
                        <c:v>5.6459999999999999</c:v>
                      </c:pt>
                      <c:pt idx="11291">
                        <c:v>5.6470000000000002</c:v>
                      </c:pt>
                      <c:pt idx="11292">
                        <c:v>5.6470000000000002</c:v>
                      </c:pt>
                      <c:pt idx="11293">
                        <c:v>5.6479999999999997</c:v>
                      </c:pt>
                      <c:pt idx="11294">
                        <c:v>5.6479999999999997</c:v>
                      </c:pt>
                      <c:pt idx="11295">
                        <c:v>5.649</c:v>
                      </c:pt>
                      <c:pt idx="11296">
                        <c:v>5.649</c:v>
                      </c:pt>
                      <c:pt idx="11297">
                        <c:v>5.65</c:v>
                      </c:pt>
                      <c:pt idx="11298">
                        <c:v>5.65</c:v>
                      </c:pt>
                      <c:pt idx="11299">
                        <c:v>5.6509999999999998</c:v>
                      </c:pt>
                      <c:pt idx="11300">
                        <c:v>5.6509999999999998</c:v>
                      </c:pt>
                      <c:pt idx="11301">
                        <c:v>5.6520000000000001</c:v>
                      </c:pt>
                      <c:pt idx="11302">
                        <c:v>5.6520000000000001</c:v>
                      </c:pt>
                      <c:pt idx="11303">
                        <c:v>5.6529999999999996</c:v>
                      </c:pt>
                      <c:pt idx="11304">
                        <c:v>5.6529999999999996</c:v>
                      </c:pt>
                      <c:pt idx="11305">
                        <c:v>5.6539999999999999</c:v>
                      </c:pt>
                      <c:pt idx="11306">
                        <c:v>5.6539999999999999</c:v>
                      </c:pt>
                      <c:pt idx="11307">
                        <c:v>5.6550000000000002</c:v>
                      </c:pt>
                      <c:pt idx="11308">
                        <c:v>5.6550000000000002</c:v>
                      </c:pt>
                      <c:pt idx="11309">
                        <c:v>5.6559999999999997</c:v>
                      </c:pt>
                      <c:pt idx="11310">
                        <c:v>5.6559999999999997</c:v>
                      </c:pt>
                      <c:pt idx="11311">
                        <c:v>5.657</c:v>
                      </c:pt>
                      <c:pt idx="11312">
                        <c:v>5.657</c:v>
                      </c:pt>
                      <c:pt idx="11313">
                        <c:v>5.6580000000000004</c:v>
                      </c:pt>
                      <c:pt idx="11314">
                        <c:v>5.6580000000000004</c:v>
                      </c:pt>
                      <c:pt idx="11315">
                        <c:v>5.6589999999999998</c:v>
                      </c:pt>
                      <c:pt idx="11316">
                        <c:v>5.6589999999999998</c:v>
                      </c:pt>
                      <c:pt idx="11317">
                        <c:v>5.66</c:v>
                      </c:pt>
                      <c:pt idx="11318">
                        <c:v>5.66</c:v>
                      </c:pt>
                      <c:pt idx="11319">
                        <c:v>5.6609999999999996</c:v>
                      </c:pt>
                      <c:pt idx="11320">
                        <c:v>5.6609999999999996</c:v>
                      </c:pt>
                      <c:pt idx="11321">
                        <c:v>5.6619999999999999</c:v>
                      </c:pt>
                      <c:pt idx="11322">
                        <c:v>5.6619999999999999</c:v>
                      </c:pt>
                      <c:pt idx="11323">
                        <c:v>5.6630000000000003</c:v>
                      </c:pt>
                      <c:pt idx="11324">
                        <c:v>5.6630000000000003</c:v>
                      </c:pt>
                      <c:pt idx="11325">
                        <c:v>5.6639999999999997</c:v>
                      </c:pt>
                      <c:pt idx="11326">
                        <c:v>5.6639999999999997</c:v>
                      </c:pt>
                      <c:pt idx="11327">
                        <c:v>5.665</c:v>
                      </c:pt>
                      <c:pt idx="11328">
                        <c:v>5.665</c:v>
                      </c:pt>
                      <c:pt idx="11329">
                        <c:v>5.6660000000000004</c:v>
                      </c:pt>
                      <c:pt idx="11330">
                        <c:v>5.6660000000000004</c:v>
                      </c:pt>
                      <c:pt idx="11331">
                        <c:v>5.6669999999999998</c:v>
                      </c:pt>
                      <c:pt idx="11332">
                        <c:v>5.6669999999999998</c:v>
                      </c:pt>
                      <c:pt idx="11333">
                        <c:v>5.6680000000000001</c:v>
                      </c:pt>
                      <c:pt idx="11334">
                        <c:v>5.6680000000000001</c:v>
                      </c:pt>
                      <c:pt idx="11335">
                        <c:v>5.6689999999999996</c:v>
                      </c:pt>
                      <c:pt idx="11336">
                        <c:v>5.6689999999999996</c:v>
                      </c:pt>
                      <c:pt idx="11337">
                        <c:v>5.67</c:v>
                      </c:pt>
                      <c:pt idx="11338">
                        <c:v>5.67</c:v>
                      </c:pt>
                      <c:pt idx="11339">
                        <c:v>5.6710000000000003</c:v>
                      </c:pt>
                      <c:pt idx="11340">
                        <c:v>5.6710000000000003</c:v>
                      </c:pt>
                      <c:pt idx="11341">
                        <c:v>5.6719999999999997</c:v>
                      </c:pt>
                      <c:pt idx="11342">
                        <c:v>5.6719999999999997</c:v>
                      </c:pt>
                      <c:pt idx="11343">
                        <c:v>5.673</c:v>
                      </c:pt>
                      <c:pt idx="11344">
                        <c:v>5.673</c:v>
                      </c:pt>
                      <c:pt idx="11345">
                        <c:v>5.6740000000000004</c:v>
                      </c:pt>
                      <c:pt idx="11346">
                        <c:v>5.6740000000000004</c:v>
                      </c:pt>
                      <c:pt idx="11347">
                        <c:v>5.6749999999999998</c:v>
                      </c:pt>
                      <c:pt idx="11348">
                        <c:v>5.6749999999999998</c:v>
                      </c:pt>
                      <c:pt idx="11349">
                        <c:v>5.6760000000000002</c:v>
                      </c:pt>
                      <c:pt idx="11350">
                        <c:v>5.6760000000000002</c:v>
                      </c:pt>
                      <c:pt idx="11351">
                        <c:v>5.6769999999999996</c:v>
                      </c:pt>
                      <c:pt idx="11352">
                        <c:v>5.6769999999999996</c:v>
                      </c:pt>
                      <c:pt idx="11353">
                        <c:v>5.6779999999999999</c:v>
                      </c:pt>
                      <c:pt idx="11354">
                        <c:v>5.6779999999999999</c:v>
                      </c:pt>
                      <c:pt idx="11355">
                        <c:v>5.6790000000000003</c:v>
                      </c:pt>
                      <c:pt idx="11356">
                        <c:v>5.6790000000000003</c:v>
                      </c:pt>
                      <c:pt idx="11357">
                        <c:v>5.68</c:v>
                      </c:pt>
                      <c:pt idx="11358">
                        <c:v>5.68</c:v>
                      </c:pt>
                      <c:pt idx="11359">
                        <c:v>5.681</c:v>
                      </c:pt>
                      <c:pt idx="11360">
                        <c:v>5.681</c:v>
                      </c:pt>
                      <c:pt idx="11361">
                        <c:v>5.6820000000000004</c:v>
                      </c:pt>
                      <c:pt idx="11362">
                        <c:v>5.6820000000000004</c:v>
                      </c:pt>
                      <c:pt idx="11363">
                        <c:v>5.6829999999999998</c:v>
                      </c:pt>
                      <c:pt idx="11364">
                        <c:v>5.6829999999999998</c:v>
                      </c:pt>
                      <c:pt idx="11365">
                        <c:v>5.6840000000000002</c:v>
                      </c:pt>
                      <c:pt idx="11366">
                        <c:v>5.6840000000000002</c:v>
                      </c:pt>
                      <c:pt idx="11367">
                        <c:v>5.6849999999999996</c:v>
                      </c:pt>
                      <c:pt idx="11368">
                        <c:v>5.6849999999999996</c:v>
                      </c:pt>
                      <c:pt idx="11369">
                        <c:v>5.6859999999999999</c:v>
                      </c:pt>
                      <c:pt idx="11370">
                        <c:v>5.6859999999999999</c:v>
                      </c:pt>
                      <c:pt idx="11371">
                        <c:v>5.6870000000000003</c:v>
                      </c:pt>
                      <c:pt idx="11372">
                        <c:v>5.6870000000000003</c:v>
                      </c:pt>
                      <c:pt idx="11373">
                        <c:v>5.6879999999999997</c:v>
                      </c:pt>
                      <c:pt idx="11374">
                        <c:v>5.6879999999999997</c:v>
                      </c:pt>
                      <c:pt idx="11375">
                        <c:v>5.6890000000000001</c:v>
                      </c:pt>
                      <c:pt idx="11376">
                        <c:v>5.6890000000000001</c:v>
                      </c:pt>
                      <c:pt idx="11377">
                        <c:v>5.69</c:v>
                      </c:pt>
                      <c:pt idx="11378">
                        <c:v>5.69</c:v>
                      </c:pt>
                      <c:pt idx="11379">
                        <c:v>5.6909999999999998</c:v>
                      </c:pt>
                      <c:pt idx="11380">
                        <c:v>5.6909999999999998</c:v>
                      </c:pt>
                      <c:pt idx="11381">
                        <c:v>5.6920000000000002</c:v>
                      </c:pt>
                      <c:pt idx="11382">
                        <c:v>5.6920000000000002</c:v>
                      </c:pt>
                      <c:pt idx="11383">
                        <c:v>5.6929999999999996</c:v>
                      </c:pt>
                      <c:pt idx="11384">
                        <c:v>5.6929999999999996</c:v>
                      </c:pt>
                      <c:pt idx="11385">
                        <c:v>5.694</c:v>
                      </c:pt>
                      <c:pt idx="11386">
                        <c:v>5.694</c:v>
                      </c:pt>
                      <c:pt idx="11387">
                        <c:v>5.6950000000000003</c:v>
                      </c:pt>
                      <c:pt idx="11388">
                        <c:v>5.6950000000000003</c:v>
                      </c:pt>
                      <c:pt idx="11389">
                        <c:v>5.6959999999999997</c:v>
                      </c:pt>
                      <c:pt idx="11390">
                        <c:v>5.6959999999999997</c:v>
                      </c:pt>
                      <c:pt idx="11391">
                        <c:v>5.6970000000000001</c:v>
                      </c:pt>
                      <c:pt idx="11392">
                        <c:v>5.6970000000000001</c:v>
                      </c:pt>
                      <c:pt idx="11393">
                        <c:v>5.6980000000000004</c:v>
                      </c:pt>
                      <c:pt idx="11394">
                        <c:v>5.6980000000000004</c:v>
                      </c:pt>
                      <c:pt idx="11395">
                        <c:v>5.6989999999999998</c:v>
                      </c:pt>
                      <c:pt idx="11396">
                        <c:v>5.6989999999999998</c:v>
                      </c:pt>
                      <c:pt idx="11397">
                        <c:v>5.7</c:v>
                      </c:pt>
                      <c:pt idx="11398">
                        <c:v>5.7</c:v>
                      </c:pt>
                      <c:pt idx="11399">
                        <c:v>5.7009999999999996</c:v>
                      </c:pt>
                      <c:pt idx="11400">
                        <c:v>5.7009999999999996</c:v>
                      </c:pt>
                      <c:pt idx="11401">
                        <c:v>5.702</c:v>
                      </c:pt>
                      <c:pt idx="11402">
                        <c:v>5.702</c:v>
                      </c:pt>
                      <c:pt idx="11403">
                        <c:v>5.7030000000000003</c:v>
                      </c:pt>
                      <c:pt idx="11404">
                        <c:v>5.7030000000000003</c:v>
                      </c:pt>
                      <c:pt idx="11405">
                        <c:v>5.7039999999999997</c:v>
                      </c:pt>
                      <c:pt idx="11406">
                        <c:v>5.7039999999999997</c:v>
                      </c:pt>
                      <c:pt idx="11407">
                        <c:v>5.7050000000000001</c:v>
                      </c:pt>
                      <c:pt idx="11408">
                        <c:v>5.7050000000000001</c:v>
                      </c:pt>
                      <c:pt idx="11409">
                        <c:v>5.7060000000000004</c:v>
                      </c:pt>
                      <c:pt idx="11410">
                        <c:v>5.7060000000000004</c:v>
                      </c:pt>
                      <c:pt idx="11411">
                        <c:v>5.7069999999999999</c:v>
                      </c:pt>
                      <c:pt idx="11412">
                        <c:v>5.7069999999999999</c:v>
                      </c:pt>
                      <c:pt idx="11413">
                        <c:v>5.7080000000000002</c:v>
                      </c:pt>
                      <c:pt idx="11414">
                        <c:v>5.7080000000000002</c:v>
                      </c:pt>
                      <c:pt idx="11415">
                        <c:v>5.7089999999999996</c:v>
                      </c:pt>
                      <c:pt idx="11416">
                        <c:v>5.7089999999999996</c:v>
                      </c:pt>
                      <c:pt idx="11417">
                        <c:v>5.71</c:v>
                      </c:pt>
                      <c:pt idx="11418">
                        <c:v>5.71</c:v>
                      </c:pt>
                      <c:pt idx="11419">
                        <c:v>5.7110000000000003</c:v>
                      </c:pt>
                      <c:pt idx="11420">
                        <c:v>5.7110000000000003</c:v>
                      </c:pt>
                      <c:pt idx="11421">
                        <c:v>5.7119999999999997</c:v>
                      </c:pt>
                      <c:pt idx="11422">
                        <c:v>5.7119999999999997</c:v>
                      </c:pt>
                      <c:pt idx="11423">
                        <c:v>5.7130000000000001</c:v>
                      </c:pt>
                      <c:pt idx="11424">
                        <c:v>5.7130000000000001</c:v>
                      </c:pt>
                      <c:pt idx="11425">
                        <c:v>5.7140000000000004</c:v>
                      </c:pt>
                      <c:pt idx="11426">
                        <c:v>5.7140000000000004</c:v>
                      </c:pt>
                      <c:pt idx="11427">
                        <c:v>5.7149999999999999</c:v>
                      </c:pt>
                      <c:pt idx="11428">
                        <c:v>5.7149999999999999</c:v>
                      </c:pt>
                      <c:pt idx="11429">
                        <c:v>5.7160000000000002</c:v>
                      </c:pt>
                      <c:pt idx="11430">
                        <c:v>5.7160000000000002</c:v>
                      </c:pt>
                      <c:pt idx="11431">
                        <c:v>5.7169999999999996</c:v>
                      </c:pt>
                      <c:pt idx="11432">
                        <c:v>5.7169999999999996</c:v>
                      </c:pt>
                      <c:pt idx="11433">
                        <c:v>5.718</c:v>
                      </c:pt>
                      <c:pt idx="11434">
                        <c:v>5.718</c:v>
                      </c:pt>
                      <c:pt idx="11435">
                        <c:v>5.7190000000000003</c:v>
                      </c:pt>
                      <c:pt idx="11436">
                        <c:v>5.7190000000000003</c:v>
                      </c:pt>
                      <c:pt idx="11437">
                        <c:v>5.72</c:v>
                      </c:pt>
                      <c:pt idx="11438">
                        <c:v>5.72</c:v>
                      </c:pt>
                      <c:pt idx="11439">
                        <c:v>5.7210000000000001</c:v>
                      </c:pt>
                      <c:pt idx="11440">
                        <c:v>5.7210000000000001</c:v>
                      </c:pt>
                      <c:pt idx="11441">
                        <c:v>5.7220000000000004</c:v>
                      </c:pt>
                      <c:pt idx="11442">
                        <c:v>5.7220000000000004</c:v>
                      </c:pt>
                      <c:pt idx="11443">
                        <c:v>5.7229999999999999</c:v>
                      </c:pt>
                      <c:pt idx="11444">
                        <c:v>5.7229999999999999</c:v>
                      </c:pt>
                      <c:pt idx="11445">
                        <c:v>5.7240000000000002</c:v>
                      </c:pt>
                      <c:pt idx="11446">
                        <c:v>5.7240000000000002</c:v>
                      </c:pt>
                      <c:pt idx="11447">
                        <c:v>5.7249999999999996</c:v>
                      </c:pt>
                      <c:pt idx="11448">
                        <c:v>5.7249999999999996</c:v>
                      </c:pt>
                      <c:pt idx="11449">
                        <c:v>5.726</c:v>
                      </c:pt>
                      <c:pt idx="11450">
                        <c:v>5.726</c:v>
                      </c:pt>
                      <c:pt idx="11451">
                        <c:v>5.7270000000000003</c:v>
                      </c:pt>
                      <c:pt idx="11452">
                        <c:v>5.7270000000000003</c:v>
                      </c:pt>
                      <c:pt idx="11453">
                        <c:v>5.7279999999999998</c:v>
                      </c:pt>
                      <c:pt idx="11454">
                        <c:v>5.7279999999999998</c:v>
                      </c:pt>
                      <c:pt idx="11455">
                        <c:v>5.7290000000000001</c:v>
                      </c:pt>
                      <c:pt idx="11456">
                        <c:v>5.7290000000000001</c:v>
                      </c:pt>
                      <c:pt idx="11457">
                        <c:v>5.73</c:v>
                      </c:pt>
                      <c:pt idx="11458">
                        <c:v>5.73</c:v>
                      </c:pt>
                      <c:pt idx="11459">
                        <c:v>5.7309999999999999</c:v>
                      </c:pt>
                      <c:pt idx="11460">
                        <c:v>5.7309999999999999</c:v>
                      </c:pt>
                      <c:pt idx="11461">
                        <c:v>5.7320000000000002</c:v>
                      </c:pt>
                      <c:pt idx="11462">
                        <c:v>5.7320000000000002</c:v>
                      </c:pt>
                      <c:pt idx="11463">
                        <c:v>5.7329999999999997</c:v>
                      </c:pt>
                      <c:pt idx="11464">
                        <c:v>5.7329999999999997</c:v>
                      </c:pt>
                      <c:pt idx="11465">
                        <c:v>5.734</c:v>
                      </c:pt>
                      <c:pt idx="11466">
                        <c:v>5.734</c:v>
                      </c:pt>
                      <c:pt idx="11467">
                        <c:v>5.7350000000000003</c:v>
                      </c:pt>
                      <c:pt idx="11468">
                        <c:v>5.7350000000000003</c:v>
                      </c:pt>
                      <c:pt idx="11469">
                        <c:v>5.7359999999999998</c:v>
                      </c:pt>
                      <c:pt idx="11470">
                        <c:v>5.7359999999999998</c:v>
                      </c:pt>
                      <c:pt idx="11471">
                        <c:v>5.7370000000000001</c:v>
                      </c:pt>
                      <c:pt idx="11472">
                        <c:v>5.7370000000000001</c:v>
                      </c:pt>
                      <c:pt idx="11473">
                        <c:v>5.7380000000000004</c:v>
                      </c:pt>
                      <c:pt idx="11474">
                        <c:v>5.7380000000000004</c:v>
                      </c:pt>
                      <c:pt idx="11475">
                        <c:v>5.7389999999999999</c:v>
                      </c:pt>
                      <c:pt idx="11476">
                        <c:v>5.7389999999999999</c:v>
                      </c:pt>
                      <c:pt idx="11477">
                        <c:v>5.74</c:v>
                      </c:pt>
                      <c:pt idx="11478">
                        <c:v>5.74</c:v>
                      </c:pt>
                      <c:pt idx="11479">
                        <c:v>5.7409999999999997</c:v>
                      </c:pt>
                      <c:pt idx="11480">
                        <c:v>5.7409999999999997</c:v>
                      </c:pt>
                      <c:pt idx="11481">
                        <c:v>5.742</c:v>
                      </c:pt>
                      <c:pt idx="11482">
                        <c:v>5.742</c:v>
                      </c:pt>
                      <c:pt idx="11483">
                        <c:v>5.7430000000000003</c:v>
                      </c:pt>
                      <c:pt idx="11484">
                        <c:v>5.7430000000000003</c:v>
                      </c:pt>
                      <c:pt idx="11485">
                        <c:v>5.7439999999999998</c:v>
                      </c:pt>
                      <c:pt idx="11486">
                        <c:v>5.7439999999999998</c:v>
                      </c:pt>
                      <c:pt idx="11487">
                        <c:v>5.7450000000000001</c:v>
                      </c:pt>
                      <c:pt idx="11488">
                        <c:v>5.7450000000000001</c:v>
                      </c:pt>
                      <c:pt idx="11489">
                        <c:v>5.7460000000000004</c:v>
                      </c:pt>
                      <c:pt idx="11490">
                        <c:v>5.7460000000000004</c:v>
                      </c:pt>
                      <c:pt idx="11491">
                        <c:v>5.7469999999999999</c:v>
                      </c:pt>
                      <c:pt idx="11492">
                        <c:v>5.7469999999999999</c:v>
                      </c:pt>
                      <c:pt idx="11493">
                        <c:v>5.7480000000000002</c:v>
                      </c:pt>
                      <c:pt idx="11494">
                        <c:v>5.7480000000000002</c:v>
                      </c:pt>
                      <c:pt idx="11495">
                        <c:v>5.7489999999999997</c:v>
                      </c:pt>
                      <c:pt idx="11496">
                        <c:v>5.7489999999999997</c:v>
                      </c:pt>
                      <c:pt idx="11497">
                        <c:v>5.75</c:v>
                      </c:pt>
                      <c:pt idx="11498">
                        <c:v>5.75</c:v>
                      </c:pt>
                      <c:pt idx="11499">
                        <c:v>5.7510000000000003</c:v>
                      </c:pt>
                      <c:pt idx="11500">
                        <c:v>5.7510000000000003</c:v>
                      </c:pt>
                      <c:pt idx="11501">
                        <c:v>5.7519999999999998</c:v>
                      </c:pt>
                      <c:pt idx="11502">
                        <c:v>5.7519999999999998</c:v>
                      </c:pt>
                      <c:pt idx="11503">
                        <c:v>5.7530000000000001</c:v>
                      </c:pt>
                      <c:pt idx="11504">
                        <c:v>5.7530000000000001</c:v>
                      </c:pt>
                      <c:pt idx="11505">
                        <c:v>5.7539999999999996</c:v>
                      </c:pt>
                      <c:pt idx="11506">
                        <c:v>5.7539999999999996</c:v>
                      </c:pt>
                      <c:pt idx="11507">
                        <c:v>5.7549999999999999</c:v>
                      </c:pt>
                      <c:pt idx="11508">
                        <c:v>5.7549999999999999</c:v>
                      </c:pt>
                      <c:pt idx="11509">
                        <c:v>5.7560000000000002</c:v>
                      </c:pt>
                      <c:pt idx="11510">
                        <c:v>5.7560000000000002</c:v>
                      </c:pt>
                      <c:pt idx="11511">
                        <c:v>5.7569999999999997</c:v>
                      </c:pt>
                      <c:pt idx="11512">
                        <c:v>5.7569999999999997</c:v>
                      </c:pt>
                      <c:pt idx="11513">
                        <c:v>5.758</c:v>
                      </c:pt>
                      <c:pt idx="11514">
                        <c:v>5.758</c:v>
                      </c:pt>
                      <c:pt idx="11515">
                        <c:v>5.7590000000000003</c:v>
                      </c:pt>
                      <c:pt idx="11516">
                        <c:v>5.7590000000000003</c:v>
                      </c:pt>
                      <c:pt idx="11517">
                        <c:v>5.76</c:v>
                      </c:pt>
                      <c:pt idx="11518">
                        <c:v>5.76</c:v>
                      </c:pt>
                      <c:pt idx="11519">
                        <c:v>5.7610000000000001</c:v>
                      </c:pt>
                      <c:pt idx="11520">
                        <c:v>5.7610000000000001</c:v>
                      </c:pt>
                      <c:pt idx="11521">
                        <c:v>5.7619999999999996</c:v>
                      </c:pt>
                      <c:pt idx="11522">
                        <c:v>5.7619999999999996</c:v>
                      </c:pt>
                      <c:pt idx="11523">
                        <c:v>5.7629999999999999</c:v>
                      </c:pt>
                      <c:pt idx="11524">
                        <c:v>5.7629999999999999</c:v>
                      </c:pt>
                      <c:pt idx="11525">
                        <c:v>5.7640000000000002</c:v>
                      </c:pt>
                      <c:pt idx="11526">
                        <c:v>5.7640000000000002</c:v>
                      </c:pt>
                      <c:pt idx="11527">
                        <c:v>5.7649999999999997</c:v>
                      </c:pt>
                      <c:pt idx="11528">
                        <c:v>5.7649999999999997</c:v>
                      </c:pt>
                      <c:pt idx="11529">
                        <c:v>5.766</c:v>
                      </c:pt>
                      <c:pt idx="11530">
                        <c:v>5.766</c:v>
                      </c:pt>
                      <c:pt idx="11531">
                        <c:v>5.7670000000000003</c:v>
                      </c:pt>
                      <c:pt idx="11532">
                        <c:v>5.7670000000000003</c:v>
                      </c:pt>
                      <c:pt idx="11533">
                        <c:v>5.7679999999999998</c:v>
                      </c:pt>
                      <c:pt idx="11534">
                        <c:v>5.7679999999999998</c:v>
                      </c:pt>
                      <c:pt idx="11535">
                        <c:v>5.7690000000000001</c:v>
                      </c:pt>
                      <c:pt idx="11536">
                        <c:v>5.7690000000000001</c:v>
                      </c:pt>
                      <c:pt idx="11537">
                        <c:v>5.77</c:v>
                      </c:pt>
                      <c:pt idx="11538">
                        <c:v>5.77</c:v>
                      </c:pt>
                      <c:pt idx="11539">
                        <c:v>5.7709999999999999</c:v>
                      </c:pt>
                      <c:pt idx="11540">
                        <c:v>5.7709999999999999</c:v>
                      </c:pt>
                      <c:pt idx="11541">
                        <c:v>5.7720000000000002</c:v>
                      </c:pt>
                      <c:pt idx="11542">
                        <c:v>5.7720000000000002</c:v>
                      </c:pt>
                      <c:pt idx="11543">
                        <c:v>5.7729999999999997</c:v>
                      </c:pt>
                      <c:pt idx="11544">
                        <c:v>5.7729999999999997</c:v>
                      </c:pt>
                      <c:pt idx="11545">
                        <c:v>5.774</c:v>
                      </c:pt>
                      <c:pt idx="11546">
                        <c:v>5.774</c:v>
                      </c:pt>
                      <c:pt idx="11547">
                        <c:v>5.7750000000000004</c:v>
                      </c:pt>
                      <c:pt idx="11548">
                        <c:v>5.7750000000000004</c:v>
                      </c:pt>
                      <c:pt idx="11549">
                        <c:v>5.7759999999999998</c:v>
                      </c:pt>
                      <c:pt idx="11550">
                        <c:v>5.7759999999999998</c:v>
                      </c:pt>
                      <c:pt idx="11551">
                        <c:v>5.7770000000000001</c:v>
                      </c:pt>
                      <c:pt idx="11552">
                        <c:v>5.7770000000000001</c:v>
                      </c:pt>
                      <c:pt idx="11553">
                        <c:v>5.7779999999999996</c:v>
                      </c:pt>
                      <c:pt idx="11554">
                        <c:v>5.7779999999999996</c:v>
                      </c:pt>
                      <c:pt idx="11555">
                        <c:v>5.7789999999999999</c:v>
                      </c:pt>
                      <c:pt idx="11556">
                        <c:v>5.7789999999999999</c:v>
                      </c:pt>
                      <c:pt idx="11557">
                        <c:v>5.78</c:v>
                      </c:pt>
                      <c:pt idx="11558">
                        <c:v>5.78</c:v>
                      </c:pt>
                      <c:pt idx="11559">
                        <c:v>5.7809999999999997</c:v>
                      </c:pt>
                      <c:pt idx="11560">
                        <c:v>5.7809999999999997</c:v>
                      </c:pt>
                      <c:pt idx="11561">
                        <c:v>5.782</c:v>
                      </c:pt>
                      <c:pt idx="11562">
                        <c:v>5.782</c:v>
                      </c:pt>
                      <c:pt idx="11563">
                        <c:v>5.7830000000000004</c:v>
                      </c:pt>
                      <c:pt idx="11564">
                        <c:v>5.7830000000000004</c:v>
                      </c:pt>
                      <c:pt idx="11565">
                        <c:v>5.7839999999999998</c:v>
                      </c:pt>
                      <c:pt idx="11566">
                        <c:v>5.7839999999999998</c:v>
                      </c:pt>
                      <c:pt idx="11567">
                        <c:v>5.7850000000000001</c:v>
                      </c:pt>
                      <c:pt idx="11568">
                        <c:v>5.7850000000000001</c:v>
                      </c:pt>
                      <c:pt idx="11569">
                        <c:v>5.7859999999999996</c:v>
                      </c:pt>
                      <c:pt idx="11570">
                        <c:v>5.7859999999999996</c:v>
                      </c:pt>
                      <c:pt idx="11571">
                        <c:v>5.7869999999999999</c:v>
                      </c:pt>
                      <c:pt idx="11572">
                        <c:v>5.7869999999999999</c:v>
                      </c:pt>
                      <c:pt idx="11573">
                        <c:v>5.7880000000000003</c:v>
                      </c:pt>
                      <c:pt idx="11574">
                        <c:v>5.7880000000000003</c:v>
                      </c:pt>
                      <c:pt idx="11575">
                        <c:v>5.7889999999999997</c:v>
                      </c:pt>
                      <c:pt idx="11576">
                        <c:v>5.7889999999999997</c:v>
                      </c:pt>
                      <c:pt idx="11577">
                        <c:v>5.79</c:v>
                      </c:pt>
                      <c:pt idx="11578">
                        <c:v>5.79</c:v>
                      </c:pt>
                      <c:pt idx="11579">
                        <c:v>5.7910000000000004</c:v>
                      </c:pt>
                      <c:pt idx="11580">
                        <c:v>5.7910000000000004</c:v>
                      </c:pt>
                      <c:pt idx="11581">
                        <c:v>5.7919999999999998</c:v>
                      </c:pt>
                      <c:pt idx="11582">
                        <c:v>5.7919999999999998</c:v>
                      </c:pt>
                      <c:pt idx="11583">
                        <c:v>5.7930000000000001</c:v>
                      </c:pt>
                      <c:pt idx="11584">
                        <c:v>5.7930000000000001</c:v>
                      </c:pt>
                      <c:pt idx="11585">
                        <c:v>5.7939999999999996</c:v>
                      </c:pt>
                      <c:pt idx="11586">
                        <c:v>5.7939999999999996</c:v>
                      </c:pt>
                      <c:pt idx="11587">
                        <c:v>5.7949999999999999</c:v>
                      </c:pt>
                      <c:pt idx="11588">
                        <c:v>5.7949999999999999</c:v>
                      </c:pt>
                      <c:pt idx="11589">
                        <c:v>5.7960000000000003</c:v>
                      </c:pt>
                      <c:pt idx="11590">
                        <c:v>5.7960000000000003</c:v>
                      </c:pt>
                      <c:pt idx="11591">
                        <c:v>5.7969999999999997</c:v>
                      </c:pt>
                      <c:pt idx="11592">
                        <c:v>5.7969999999999997</c:v>
                      </c:pt>
                      <c:pt idx="11593">
                        <c:v>5.798</c:v>
                      </c:pt>
                      <c:pt idx="11594">
                        <c:v>5.798</c:v>
                      </c:pt>
                      <c:pt idx="11595">
                        <c:v>5.7990000000000004</c:v>
                      </c:pt>
                      <c:pt idx="11596">
                        <c:v>5.7990000000000004</c:v>
                      </c:pt>
                      <c:pt idx="11597">
                        <c:v>5.8</c:v>
                      </c:pt>
                      <c:pt idx="11598">
                        <c:v>5.8</c:v>
                      </c:pt>
                      <c:pt idx="11599">
                        <c:v>5.8010000000000002</c:v>
                      </c:pt>
                      <c:pt idx="11600">
                        <c:v>5.8010000000000002</c:v>
                      </c:pt>
                      <c:pt idx="11601">
                        <c:v>5.8019999999999996</c:v>
                      </c:pt>
                      <c:pt idx="11602">
                        <c:v>5.8019999999999996</c:v>
                      </c:pt>
                      <c:pt idx="11603">
                        <c:v>5.8029999999999999</c:v>
                      </c:pt>
                      <c:pt idx="11604">
                        <c:v>5.8029999999999999</c:v>
                      </c:pt>
                      <c:pt idx="11605">
                        <c:v>5.8040000000000003</c:v>
                      </c:pt>
                      <c:pt idx="11606">
                        <c:v>5.8040000000000003</c:v>
                      </c:pt>
                      <c:pt idx="11607">
                        <c:v>5.8049999999999997</c:v>
                      </c:pt>
                      <c:pt idx="11608">
                        <c:v>5.8049999999999997</c:v>
                      </c:pt>
                      <c:pt idx="11609">
                        <c:v>5.806</c:v>
                      </c:pt>
                      <c:pt idx="11610">
                        <c:v>5.806</c:v>
                      </c:pt>
                      <c:pt idx="11611">
                        <c:v>5.8070000000000004</c:v>
                      </c:pt>
                      <c:pt idx="11612">
                        <c:v>5.8070000000000004</c:v>
                      </c:pt>
                      <c:pt idx="11613">
                        <c:v>5.8079999999999998</c:v>
                      </c:pt>
                      <c:pt idx="11614">
                        <c:v>5.8079999999999998</c:v>
                      </c:pt>
                      <c:pt idx="11615">
                        <c:v>5.8090000000000002</c:v>
                      </c:pt>
                      <c:pt idx="11616">
                        <c:v>5.8090000000000002</c:v>
                      </c:pt>
                      <c:pt idx="11617">
                        <c:v>5.81</c:v>
                      </c:pt>
                      <c:pt idx="11618">
                        <c:v>5.81</c:v>
                      </c:pt>
                      <c:pt idx="11619">
                        <c:v>5.8109999999999999</c:v>
                      </c:pt>
                      <c:pt idx="11620">
                        <c:v>5.8109999999999999</c:v>
                      </c:pt>
                      <c:pt idx="11621">
                        <c:v>5.8120000000000003</c:v>
                      </c:pt>
                      <c:pt idx="11622">
                        <c:v>5.8120000000000003</c:v>
                      </c:pt>
                      <c:pt idx="11623">
                        <c:v>5.8129999999999997</c:v>
                      </c:pt>
                      <c:pt idx="11624">
                        <c:v>5.8129999999999997</c:v>
                      </c:pt>
                      <c:pt idx="11625">
                        <c:v>5.8140000000000001</c:v>
                      </c:pt>
                      <c:pt idx="11626">
                        <c:v>5.8140000000000001</c:v>
                      </c:pt>
                      <c:pt idx="11627">
                        <c:v>5.8150000000000004</c:v>
                      </c:pt>
                      <c:pt idx="11628">
                        <c:v>5.8150000000000004</c:v>
                      </c:pt>
                      <c:pt idx="11629">
                        <c:v>5.8159999999999998</c:v>
                      </c:pt>
                      <c:pt idx="11630">
                        <c:v>5.8159999999999998</c:v>
                      </c:pt>
                      <c:pt idx="11631">
                        <c:v>5.8170000000000002</c:v>
                      </c:pt>
                      <c:pt idx="11632">
                        <c:v>5.8170000000000002</c:v>
                      </c:pt>
                      <c:pt idx="11633">
                        <c:v>5.8179999999999996</c:v>
                      </c:pt>
                      <c:pt idx="11634">
                        <c:v>5.8179999999999996</c:v>
                      </c:pt>
                      <c:pt idx="11635">
                        <c:v>5.819</c:v>
                      </c:pt>
                      <c:pt idx="11636">
                        <c:v>5.819</c:v>
                      </c:pt>
                      <c:pt idx="11637">
                        <c:v>5.82</c:v>
                      </c:pt>
                      <c:pt idx="11638">
                        <c:v>5.82</c:v>
                      </c:pt>
                      <c:pt idx="11639">
                        <c:v>5.8209999999999997</c:v>
                      </c:pt>
                      <c:pt idx="11640">
                        <c:v>5.8209999999999997</c:v>
                      </c:pt>
                      <c:pt idx="11641">
                        <c:v>5.8220000000000001</c:v>
                      </c:pt>
                      <c:pt idx="11642">
                        <c:v>5.8220000000000001</c:v>
                      </c:pt>
                      <c:pt idx="11643">
                        <c:v>5.8230000000000004</c:v>
                      </c:pt>
                      <c:pt idx="11644">
                        <c:v>5.8230000000000004</c:v>
                      </c:pt>
                      <c:pt idx="11645">
                        <c:v>5.8239999999999998</c:v>
                      </c:pt>
                      <c:pt idx="11646">
                        <c:v>5.8239999999999998</c:v>
                      </c:pt>
                      <c:pt idx="11647">
                        <c:v>5.8250000000000002</c:v>
                      </c:pt>
                      <c:pt idx="11648">
                        <c:v>5.8250000000000002</c:v>
                      </c:pt>
                      <c:pt idx="11649">
                        <c:v>5.8259999999999996</c:v>
                      </c:pt>
                      <c:pt idx="11650">
                        <c:v>5.8259999999999996</c:v>
                      </c:pt>
                      <c:pt idx="11651">
                        <c:v>5.827</c:v>
                      </c:pt>
                      <c:pt idx="11652">
                        <c:v>5.827</c:v>
                      </c:pt>
                      <c:pt idx="11653">
                        <c:v>5.8280000000000003</c:v>
                      </c:pt>
                      <c:pt idx="11654">
                        <c:v>5.8280000000000003</c:v>
                      </c:pt>
                      <c:pt idx="11655">
                        <c:v>5.8289999999999997</c:v>
                      </c:pt>
                      <c:pt idx="11656">
                        <c:v>5.8289999999999997</c:v>
                      </c:pt>
                      <c:pt idx="11657">
                        <c:v>5.83</c:v>
                      </c:pt>
                      <c:pt idx="11658">
                        <c:v>5.83</c:v>
                      </c:pt>
                      <c:pt idx="11659">
                        <c:v>5.8310000000000004</c:v>
                      </c:pt>
                      <c:pt idx="11660">
                        <c:v>5.8310000000000004</c:v>
                      </c:pt>
                      <c:pt idx="11661">
                        <c:v>5.8319999999999999</c:v>
                      </c:pt>
                      <c:pt idx="11662">
                        <c:v>5.8319999999999999</c:v>
                      </c:pt>
                      <c:pt idx="11663">
                        <c:v>5.8330000000000002</c:v>
                      </c:pt>
                      <c:pt idx="11664">
                        <c:v>5.8330000000000002</c:v>
                      </c:pt>
                      <c:pt idx="11665">
                        <c:v>5.8339999999999996</c:v>
                      </c:pt>
                      <c:pt idx="11666">
                        <c:v>5.8339999999999996</c:v>
                      </c:pt>
                      <c:pt idx="11667">
                        <c:v>5.835</c:v>
                      </c:pt>
                      <c:pt idx="11668">
                        <c:v>5.835</c:v>
                      </c:pt>
                      <c:pt idx="11669">
                        <c:v>5.8360000000000003</c:v>
                      </c:pt>
                      <c:pt idx="11670">
                        <c:v>5.8360000000000003</c:v>
                      </c:pt>
                      <c:pt idx="11671">
                        <c:v>5.8369999999999997</c:v>
                      </c:pt>
                      <c:pt idx="11672">
                        <c:v>5.8369999999999997</c:v>
                      </c:pt>
                      <c:pt idx="11673">
                        <c:v>5.8380000000000001</c:v>
                      </c:pt>
                      <c:pt idx="11674">
                        <c:v>5.8380000000000001</c:v>
                      </c:pt>
                      <c:pt idx="11675">
                        <c:v>5.8390000000000004</c:v>
                      </c:pt>
                      <c:pt idx="11676">
                        <c:v>5.8390000000000004</c:v>
                      </c:pt>
                      <c:pt idx="11677">
                        <c:v>5.84</c:v>
                      </c:pt>
                      <c:pt idx="11678">
                        <c:v>5.84</c:v>
                      </c:pt>
                      <c:pt idx="11679">
                        <c:v>5.8410000000000002</c:v>
                      </c:pt>
                      <c:pt idx="11680">
                        <c:v>5.8410000000000002</c:v>
                      </c:pt>
                      <c:pt idx="11681">
                        <c:v>5.8419999999999996</c:v>
                      </c:pt>
                      <c:pt idx="11682">
                        <c:v>5.8419999999999996</c:v>
                      </c:pt>
                      <c:pt idx="11683">
                        <c:v>5.843</c:v>
                      </c:pt>
                      <c:pt idx="11684">
                        <c:v>5.843</c:v>
                      </c:pt>
                      <c:pt idx="11685">
                        <c:v>5.8440000000000003</c:v>
                      </c:pt>
                      <c:pt idx="11686">
                        <c:v>5.8440000000000003</c:v>
                      </c:pt>
                      <c:pt idx="11687">
                        <c:v>5.8449999999999998</c:v>
                      </c:pt>
                      <c:pt idx="11688">
                        <c:v>5.8449999999999998</c:v>
                      </c:pt>
                      <c:pt idx="11689">
                        <c:v>5.8460000000000001</c:v>
                      </c:pt>
                      <c:pt idx="11690">
                        <c:v>5.8460000000000001</c:v>
                      </c:pt>
                      <c:pt idx="11691">
                        <c:v>5.8470000000000004</c:v>
                      </c:pt>
                      <c:pt idx="11692">
                        <c:v>5.8470000000000004</c:v>
                      </c:pt>
                      <c:pt idx="11693">
                        <c:v>5.8479999999999999</c:v>
                      </c:pt>
                      <c:pt idx="11694">
                        <c:v>5.8479999999999999</c:v>
                      </c:pt>
                      <c:pt idx="11695">
                        <c:v>5.8490000000000002</c:v>
                      </c:pt>
                      <c:pt idx="11696">
                        <c:v>5.8490000000000002</c:v>
                      </c:pt>
                      <c:pt idx="11697">
                        <c:v>5.85</c:v>
                      </c:pt>
                      <c:pt idx="11698">
                        <c:v>5.85</c:v>
                      </c:pt>
                      <c:pt idx="11699">
                        <c:v>5.851</c:v>
                      </c:pt>
                      <c:pt idx="11700">
                        <c:v>5.851</c:v>
                      </c:pt>
                      <c:pt idx="11701">
                        <c:v>5.8520000000000003</c:v>
                      </c:pt>
                      <c:pt idx="11702">
                        <c:v>5.8520000000000003</c:v>
                      </c:pt>
                      <c:pt idx="11703">
                        <c:v>5.8529999999999998</c:v>
                      </c:pt>
                      <c:pt idx="11704">
                        <c:v>5.8529999999999998</c:v>
                      </c:pt>
                      <c:pt idx="11705">
                        <c:v>5.8540000000000001</c:v>
                      </c:pt>
                      <c:pt idx="11706">
                        <c:v>5.8540000000000001</c:v>
                      </c:pt>
                      <c:pt idx="11707">
                        <c:v>5.8550000000000004</c:v>
                      </c:pt>
                      <c:pt idx="11708">
                        <c:v>5.8550000000000004</c:v>
                      </c:pt>
                      <c:pt idx="11709">
                        <c:v>5.8559999999999999</c:v>
                      </c:pt>
                      <c:pt idx="11710">
                        <c:v>5.8559999999999999</c:v>
                      </c:pt>
                      <c:pt idx="11711">
                        <c:v>5.8570000000000002</c:v>
                      </c:pt>
                      <c:pt idx="11712">
                        <c:v>5.8570000000000002</c:v>
                      </c:pt>
                      <c:pt idx="11713">
                        <c:v>5.8579999999999997</c:v>
                      </c:pt>
                      <c:pt idx="11714">
                        <c:v>5.8579999999999997</c:v>
                      </c:pt>
                      <c:pt idx="11715">
                        <c:v>5.859</c:v>
                      </c:pt>
                      <c:pt idx="11716">
                        <c:v>5.859</c:v>
                      </c:pt>
                      <c:pt idx="11717">
                        <c:v>5.86</c:v>
                      </c:pt>
                      <c:pt idx="11718">
                        <c:v>5.86</c:v>
                      </c:pt>
                      <c:pt idx="11719">
                        <c:v>5.8609999999999998</c:v>
                      </c:pt>
                      <c:pt idx="11720">
                        <c:v>5.8609999999999998</c:v>
                      </c:pt>
                      <c:pt idx="11721">
                        <c:v>5.8620000000000001</c:v>
                      </c:pt>
                      <c:pt idx="11722">
                        <c:v>5.8620000000000001</c:v>
                      </c:pt>
                      <c:pt idx="11723">
                        <c:v>5.8630000000000004</c:v>
                      </c:pt>
                      <c:pt idx="11724">
                        <c:v>5.8630000000000004</c:v>
                      </c:pt>
                      <c:pt idx="11725">
                        <c:v>5.8639999999999999</c:v>
                      </c:pt>
                      <c:pt idx="11726">
                        <c:v>5.8639999999999999</c:v>
                      </c:pt>
                      <c:pt idx="11727">
                        <c:v>5.8650000000000002</c:v>
                      </c:pt>
                      <c:pt idx="11728">
                        <c:v>5.8650000000000002</c:v>
                      </c:pt>
                      <c:pt idx="11729">
                        <c:v>5.8659999999999997</c:v>
                      </c:pt>
                      <c:pt idx="11730">
                        <c:v>5.8659999999999997</c:v>
                      </c:pt>
                      <c:pt idx="11731">
                        <c:v>5.867</c:v>
                      </c:pt>
                      <c:pt idx="11732">
                        <c:v>5.867</c:v>
                      </c:pt>
                      <c:pt idx="11733">
                        <c:v>5.8680000000000003</c:v>
                      </c:pt>
                      <c:pt idx="11734">
                        <c:v>5.8680000000000003</c:v>
                      </c:pt>
                      <c:pt idx="11735">
                        <c:v>5.8689999999999998</c:v>
                      </c:pt>
                      <c:pt idx="11736">
                        <c:v>5.8689999999999998</c:v>
                      </c:pt>
                      <c:pt idx="11737">
                        <c:v>5.87</c:v>
                      </c:pt>
                      <c:pt idx="11738">
                        <c:v>5.87</c:v>
                      </c:pt>
                      <c:pt idx="11739">
                        <c:v>5.8710000000000004</c:v>
                      </c:pt>
                      <c:pt idx="11740">
                        <c:v>5.8710000000000004</c:v>
                      </c:pt>
                      <c:pt idx="11741">
                        <c:v>5.8719999999999999</c:v>
                      </c:pt>
                      <c:pt idx="11742">
                        <c:v>5.8719999999999999</c:v>
                      </c:pt>
                      <c:pt idx="11743">
                        <c:v>5.8730000000000002</c:v>
                      </c:pt>
                      <c:pt idx="11744">
                        <c:v>5.8730000000000002</c:v>
                      </c:pt>
                      <c:pt idx="11745">
                        <c:v>5.8739999999999997</c:v>
                      </c:pt>
                      <c:pt idx="11746">
                        <c:v>5.8739999999999997</c:v>
                      </c:pt>
                      <c:pt idx="11747">
                        <c:v>5.875</c:v>
                      </c:pt>
                      <c:pt idx="11748">
                        <c:v>5.875</c:v>
                      </c:pt>
                      <c:pt idx="11749">
                        <c:v>5.8760000000000003</c:v>
                      </c:pt>
                      <c:pt idx="11750">
                        <c:v>5.8760000000000003</c:v>
                      </c:pt>
                      <c:pt idx="11751">
                        <c:v>5.8769999999999998</c:v>
                      </c:pt>
                      <c:pt idx="11752">
                        <c:v>5.8769999999999998</c:v>
                      </c:pt>
                      <c:pt idx="11753">
                        <c:v>5.8780000000000001</c:v>
                      </c:pt>
                      <c:pt idx="11754">
                        <c:v>5.8780000000000001</c:v>
                      </c:pt>
                      <c:pt idx="11755">
                        <c:v>5.8789999999999996</c:v>
                      </c:pt>
                      <c:pt idx="11756">
                        <c:v>5.8789999999999996</c:v>
                      </c:pt>
                      <c:pt idx="11757">
                        <c:v>5.88</c:v>
                      </c:pt>
                      <c:pt idx="11758">
                        <c:v>5.88</c:v>
                      </c:pt>
                      <c:pt idx="11759">
                        <c:v>5.8810000000000002</c:v>
                      </c:pt>
                      <c:pt idx="11760">
                        <c:v>5.8810000000000002</c:v>
                      </c:pt>
                      <c:pt idx="11761">
                        <c:v>5.8819999999999997</c:v>
                      </c:pt>
                      <c:pt idx="11762">
                        <c:v>5.8819999999999997</c:v>
                      </c:pt>
                      <c:pt idx="11763">
                        <c:v>5.883</c:v>
                      </c:pt>
                      <c:pt idx="11764">
                        <c:v>5.883</c:v>
                      </c:pt>
                      <c:pt idx="11765">
                        <c:v>5.8840000000000003</c:v>
                      </c:pt>
                      <c:pt idx="11766">
                        <c:v>5.8840000000000003</c:v>
                      </c:pt>
                      <c:pt idx="11767">
                        <c:v>5.8849999999999998</c:v>
                      </c:pt>
                      <c:pt idx="11768">
                        <c:v>5.8849999999999998</c:v>
                      </c:pt>
                      <c:pt idx="11769">
                        <c:v>5.8860000000000001</c:v>
                      </c:pt>
                      <c:pt idx="11770">
                        <c:v>5.8860000000000001</c:v>
                      </c:pt>
                      <c:pt idx="11771">
                        <c:v>5.8869999999999996</c:v>
                      </c:pt>
                      <c:pt idx="11772">
                        <c:v>5.8869999999999996</c:v>
                      </c:pt>
                      <c:pt idx="11773">
                        <c:v>5.8879999999999999</c:v>
                      </c:pt>
                      <c:pt idx="11774">
                        <c:v>5.8879999999999999</c:v>
                      </c:pt>
                      <c:pt idx="11775">
                        <c:v>5.8890000000000002</c:v>
                      </c:pt>
                      <c:pt idx="11776">
                        <c:v>5.8890000000000002</c:v>
                      </c:pt>
                      <c:pt idx="11777">
                        <c:v>5.89</c:v>
                      </c:pt>
                      <c:pt idx="11778">
                        <c:v>5.89</c:v>
                      </c:pt>
                      <c:pt idx="11779">
                        <c:v>5.891</c:v>
                      </c:pt>
                      <c:pt idx="11780">
                        <c:v>5.891</c:v>
                      </c:pt>
                      <c:pt idx="11781">
                        <c:v>5.8920000000000003</c:v>
                      </c:pt>
                      <c:pt idx="11782">
                        <c:v>5.8920000000000003</c:v>
                      </c:pt>
                      <c:pt idx="11783">
                        <c:v>5.8929999999999998</c:v>
                      </c:pt>
                      <c:pt idx="11784">
                        <c:v>5.8929999999999998</c:v>
                      </c:pt>
                      <c:pt idx="11785">
                        <c:v>5.8940000000000001</c:v>
                      </c:pt>
                      <c:pt idx="11786">
                        <c:v>5.8940000000000001</c:v>
                      </c:pt>
                      <c:pt idx="11787">
                        <c:v>5.8949999999999996</c:v>
                      </c:pt>
                      <c:pt idx="11788">
                        <c:v>5.8949999999999996</c:v>
                      </c:pt>
                      <c:pt idx="11789">
                        <c:v>5.8959999999999999</c:v>
                      </c:pt>
                      <c:pt idx="11790">
                        <c:v>5.8959999999999999</c:v>
                      </c:pt>
                      <c:pt idx="11791">
                        <c:v>5.8970000000000002</c:v>
                      </c:pt>
                      <c:pt idx="11792">
                        <c:v>5.8970000000000002</c:v>
                      </c:pt>
                      <c:pt idx="11793">
                        <c:v>5.8979999999999997</c:v>
                      </c:pt>
                      <c:pt idx="11794">
                        <c:v>5.8979999999999997</c:v>
                      </c:pt>
                      <c:pt idx="11795">
                        <c:v>5.899</c:v>
                      </c:pt>
                      <c:pt idx="11796">
                        <c:v>5.899</c:v>
                      </c:pt>
                      <c:pt idx="11797">
                        <c:v>5.9</c:v>
                      </c:pt>
                      <c:pt idx="11798">
                        <c:v>5.9</c:v>
                      </c:pt>
                      <c:pt idx="11799">
                        <c:v>5.9009999999999998</c:v>
                      </c:pt>
                      <c:pt idx="11800">
                        <c:v>5.9009999999999998</c:v>
                      </c:pt>
                      <c:pt idx="11801">
                        <c:v>5.9020000000000001</c:v>
                      </c:pt>
                      <c:pt idx="11802">
                        <c:v>5.9020000000000001</c:v>
                      </c:pt>
                      <c:pt idx="11803">
                        <c:v>5.9029999999999996</c:v>
                      </c:pt>
                      <c:pt idx="11804">
                        <c:v>5.9029999999999996</c:v>
                      </c:pt>
                      <c:pt idx="11805">
                        <c:v>5.9039999999999999</c:v>
                      </c:pt>
                      <c:pt idx="11806">
                        <c:v>5.9039999999999999</c:v>
                      </c:pt>
                      <c:pt idx="11807">
                        <c:v>5.9050000000000002</c:v>
                      </c:pt>
                      <c:pt idx="11808">
                        <c:v>5.9050000000000002</c:v>
                      </c:pt>
                      <c:pt idx="11809">
                        <c:v>5.9059999999999997</c:v>
                      </c:pt>
                      <c:pt idx="11810">
                        <c:v>5.9059999999999997</c:v>
                      </c:pt>
                      <c:pt idx="11811">
                        <c:v>5.907</c:v>
                      </c:pt>
                      <c:pt idx="11812">
                        <c:v>5.907</c:v>
                      </c:pt>
                      <c:pt idx="11813">
                        <c:v>5.9080000000000004</c:v>
                      </c:pt>
                      <c:pt idx="11814">
                        <c:v>5.9080000000000004</c:v>
                      </c:pt>
                      <c:pt idx="11815">
                        <c:v>5.9089999999999998</c:v>
                      </c:pt>
                      <c:pt idx="11816">
                        <c:v>5.9089999999999998</c:v>
                      </c:pt>
                      <c:pt idx="11817">
                        <c:v>5.91</c:v>
                      </c:pt>
                      <c:pt idx="11818">
                        <c:v>5.91</c:v>
                      </c:pt>
                      <c:pt idx="11819">
                        <c:v>5.9109999999999996</c:v>
                      </c:pt>
                      <c:pt idx="11820">
                        <c:v>5.9109999999999996</c:v>
                      </c:pt>
                      <c:pt idx="11821">
                        <c:v>5.9119999999999999</c:v>
                      </c:pt>
                      <c:pt idx="11822">
                        <c:v>5.9119999999999999</c:v>
                      </c:pt>
                      <c:pt idx="11823">
                        <c:v>5.9130000000000003</c:v>
                      </c:pt>
                      <c:pt idx="11824">
                        <c:v>5.9130000000000003</c:v>
                      </c:pt>
                      <c:pt idx="11825">
                        <c:v>5.9139999999999997</c:v>
                      </c:pt>
                      <c:pt idx="11826">
                        <c:v>5.9139999999999997</c:v>
                      </c:pt>
                      <c:pt idx="11827">
                        <c:v>5.915</c:v>
                      </c:pt>
                      <c:pt idx="11828">
                        <c:v>5.915</c:v>
                      </c:pt>
                      <c:pt idx="11829">
                        <c:v>5.9160000000000004</c:v>
                      </c:pt>
                      <c:pt idx="11830">
                        <c:v>5.9160000000000004</c:v>
                      </c:pt>
                      <c:pt idx="11831">
                        <c:v>5.9169999999999998</c:v>
                      </c:pt>
                      <c:pt idx="11832">
                        <c:v>5.9169999999999998</c:v>
                      </c:pt>
                      <c:pt idx="11833">
                        <c:v>5.9180000000000001</c:v>
                      </c:pt>
                      <c:pt idx="11834">
                        <c:v>5.9180000000000001</c:v>
                      </c:pt>
                      <c:pt idx="11835">
                        <c:v>5.9189999999999996</c:v>
                      </c:pt>
                      <c:pt idx="11836">
                        <c:v>5.9189999999999996</c:v>
                      </c:pt>
                      <c:pt idx="11837">
                        <c:v>5.92</c:v>
                      </c:pt>
                      <c:pt idx="11838">
                        <c:v>5.92</c:v>
                      </c:pt>
                      <c:pt idx="11839">
                        <c:v>5.9210000000000003</c:v>
                      </c:pt>
                      <c:pt idx="11840">
                        <c:v>5.9210000000000003</c:v>
                      </c:pt>
                      <c:pt idx="11841">
                        <c:v>5.9219999999999997</c:v>
                      </c:pt>
                      <c:pt idx="11842">
                        <c:v>5.9219999999999997</c:v>
                      </c:pt>
                      <c:pt idx="11843">
                        <c:v>5.923</c:v>
                      </c:pt>
                      <c:pt idx="11844">
                        <c:v>5.923</c:v>
                      </c:pt>
                      <c:pt idx="11845">
                        <c:v>5.9240000000000004</c:v>
                      </c:pt>
                      <c:pt idx="11846">
                        <c:v>5.9240000000000004</c:v>
                      </c:pt>
                      <c:pt idx="11847">
                        <c:v>5.9249999999999998</c:v>
                      </c:pt>
                      <c:pt idx="11848">
                        <c:v>5.9249999999999998</c:v>
                      </c:pt>
                      <c:pt idx="11849">
                        <c:v>5.9260000000000002</c:v>
                      </c:pt>
                      <c:pt idx="11850">
                        <c:v>5.9260000000000002</c:v>
                      </c:pt>
                      <c:pt idx="11851">
                        <c:v>5.9269999999999996</c:v>
                      </c:pt>
                      <c:pt idx="11852">
                        <c:v>5.9269999999999996</c:v>
                      </c:pt>
                      <c:pt idx="11853">
                        <c:v>5.9279999999999999</c:v>
                      </c:pt>
                      <c:pt idx="11854">
                        <c:v>5.9279999999999999</c:v>
                      </c:pt>
                      <c:pt idx="11855">
                        <c:v>5.9290000000000003</c:v>
                      </c:pt>
                      <c:pt idx="11856">
                        <c:v>5.9290000000000003</c:v>
                      </c:pt>
                      <c:pt idx="11857">
                        <c:v>5.93</c:v>
                      </c:pt>
                      <c:pt idx="11858">
                        <c:v>5.93</c:v>
                      </c:pt>
                      <c:pt idx="11859">
                        <c:v>5.931</c:v>
                      </c:pt>
                      <c:pt idx="11860">
                        <c:v>5.931</c:v>
                      </c:pt>
                      <c:pt idx="11861">
                        <c:v>5.9320000000000004</c:v>
                      </c:pt>
                      <c:pt idx="11862">
                        <c:v>5.9320000000000004</c:v>
                      </c:pt>
                      <c:pt idx="11863">
                        <c:v>5.9329999999999998</c:v>
                      </c:pt>
                      <c:pt idx="11864">
                        <c:v>5.9329999999999998</c:v>
                      </c:pt>
                      <c:pt idx="11865">
                        <c:v>5.9340000000000002</c:v>
                      </c:pt>
                      <c:pt idx="11866">
                        <c:v>5.9340000000000002</c:v>
                      </c:pt>
                      <c:pt idx="11867">
                        <c:v>5.9349999999999996</c:v>
                      </c:pt>
                      <c:pt idx="11868">
                        <c:v>5.9349999999999996</c:v>
                      </c:pt>
                      <c:pt idx="11869">
                        <c:v>5.9359999999999999</c:v>
                      </c:pt>
                      <c:pt idx="11870">
                        <c:v>5.9359999999999999</c:v>
                      </c:pt>
                      <c:pt idx="11871">
                        <c:v>5.9370000000000003</c:v>
                      </c:pt>
                      <c:pt idx="11872">
                        <c:v>5.9370000000000003</c:v>
                      </c:pt>
                      <c:pt idx="11873">
                        <c:v>5.9379999999999997</c:v>
                      </c:pt>
                      <c:pt idx="11874">
                        <c:v>5.9379999999999997</c:v>
                      </c:pt>
                      <c:pt idx="11875">
                        <c:v>5.9390000000000001</c:v>
                      </c:pt>
                      <c:pt idx="11876">
                        <c:v>5.9390000000000001</c:v>
                      </c:pt>
                      <c:pt idx="11877">
                        <c:v>5.94</c:v>
                      </c:pt>
                      <c:pt idx="11878">
                        <c:v>5.94</c:v>
                      </c:pt>
                      <c:pt idx="11879">
                        <c:v>5.9409999999999998</c:v>
                      </c:pt>
                      <c:pt idx="11880">
                        <c:v>5.9409999999999998</c:v>
                      </c:pt>
                      <c:pt idx="11881">
                        <c:v>5.9420000000000002</c:v>
                      </c:pt>
                      <c:pt idx="11882">
                        <c:v>5.9420000000000002</c:v>
                      </c:pt>
                      <c:pt idx="11883">
                        <c:v>5.9429999999999996</c:v>
                      </c:pt>
                      <c:pt idx="11884">
                        <c:v>5.9429999999999996</c:v>
                      </c:pt>
                      <c:pt idx="11885">
                        <c:v>5.944</c:v>
                      </c:pt>
                      <c:pt idx="11886">
                        <c:v>5.944</c:v>
                      </c:pt>
                      <c:pt idx="11887">
                        <c:v>5.9450000000000003</c:v>
                      </c:pt>
                      <c:pt idx="11888">
                        <c:v>5.9450000000000003</c:v>
                      </c:pt>
                      <c:pt idx="11889">
                        <c:v>5.9459999999999997</c:v>
                      </c:pt>
                      <c:pt idx="11890">
                        <c:v>5.9459999999999997</c:v>
                      </c:pt>
                      <c:pt idx="11891">
                        <c:v>5.9470000000000001</c:v>
                      </c:pt>
                      <c:pt idx="11892">
                        <c:v>5.9470000000000001</c:v>
                      </c:pt>
                      <c:pt idx="11893">
                        <c:v>5.9480000000000004</c:v>
                      </c:pt>
                      <c:pt idx="11894">
                        <c:v>5.9480000000000004</c:v>
                      </c:pt>
                      <c:pt idx="11895">
                        <c:v>5.9489999999999998</c:v>
                      </c:pt>
                      <c:pt idx="11896">
                        <c:v>5.9489999999999998</c:v>
                      </c:pt>
                      <c:pt idx="11897">
                        <c:v>5.95</c:v>
                      </c:pt>
                      <c:pt idx="11898">
                        <c:v>5.95</c:v>
                      </c:pt>
                      <c:pt idx="11899">
                        <c:v>5.9509999999999996</c:v>
                      </c:pt>
                      <c:pt idx="11900">
                        <c:v>5.9509999999999996</c:v>
                      </c:pt>
                      <c:pt idx="11901">
                        <c:v>5.952</c:v>
                      </c:pt>
                      <c:pt idx="11902">
                        <c:v>5.952</c:v>
                      </c:pt>
                      <c:pt idx="11903">
                        <c:v>5.9530000000000003</c:v>
                      </c:pt>
                      <c:pt idx="11904">
                        <c:v>5.9530000000000003</c:v>
                      </c:pt>
                      <c:pt idx="11905">
                        <c:v>5.9539999999999997</c:v>
                      </c:pt>
                      <c:pt idx="11906">
                        <c:v>5.9539999999999997</c:v>
                      </c:pt>
                      <c:pt idx="11907">
                        <c:v>5.9550000000000001</c:v>
                      </c:pt>
                      <c:pt idx="11908">
                        <c:v>5.9550000000000001</c:v>
                      </c:pt>
                      <c:pt idx="11909">
                        <c:v>5.9560000000000004</c:v>
                      </c:pt>
                      <c:pt idx="11910">
                        <c:v>5.9560000000000004</c:v>
                      </c:pt>
                      <c:pt idx="11911">
                        <c:v>5.9569999999999999</c:v>
                      </c:pt>
                      <c:pt idx="11912">
                        <c:v>5.9569999999999999</c:v>
                      </c:pt>
                      <c:pt idx="11913">
                        <c:v>5.9580000000000002</c:v>
                      </c:pt>
                      <c:pt idx="11914">
                        <c:v>5.9580000000000002</c:v>
                      </c:pt>
                      <c:pt idx="11915">
                        <c:v>5.9589999999999996</c:v>
                      </c:pt>
                      <c:pt idx="11916">
                        <c:v>5.9589999999999996</c:v>
                      </c:pt>
                      <c:pt idx="11917">
                        <c:v>5.96</c:v>
                      </c:pt>
                      <c:pt idx="11918">
                        <c:v>5.96</c:v>
                      </c:pt>
                      <c:pt idx="11919">
                        <c:v>5.9610000000000003</c:v>
                      </c:pt>
                      <c:pt idx="11920">
                        <c:v>5.9610000000000003</c:v>
                      </c:pt>
                      <c:pt idx="11921">
                        <c:v>5.9619999999999997</c:v>
                      </c:pt>
                      <c:pt idx="11922">
                        <c:v>5.9619999999999997</c:v>
                      </c:pt>
                      <c:pt idx="11923">
                        <c:v>5.9630000000000001</c:v>
                      </c:pt>
                      <c:pt idx="11924">
                        <c:v>5.9630000000000001</c:v>
                      </c:pt>
                      <c:pt idx="11925">
                        <c:v>5.9640000000000004</c:v>
                      </c:pt>
                      <c:pt idx="11926">
                        <c:v>5.9640000000000004</c:v>
                      </c:pt>
                      <c:pt idx="11927">
                        <c:v>5.9649999999999999</c:v>
                      </c:pt>
                      <c:pt idx="11928">
                        <c:v>5.9649999999999999</c:v>
                      </c:pt>
                      <c:pt idx="11929">
                        <c:v>5.9660000000000002</c:v>
                      </c:pt>
                      <c:pt idx="11930">
                        <c:v>5.9660000000000002</c:v>
                      </c:pt>
                      <c:pt idx="11931">
                        <c:v>5.9669999999999996</c:v>
                      </c:pt>
                      <c:pt idx="11932">
                        <c:v>5.9669999999999996</c:v>
                      </c:pt>
                      <c:pt idx="11933">
                        <c:v>5.968</c:v>
                      </c:pt>
                      <c:pt idx="11934">
                        <c:v>5.968</c:v>
                      </c:pt>
                      <c:pt idx="11935">
                        <c:v>5.9690000000000003</c:v>
                      </c:pt>
                      <c:pt idx="11936">
                        <c:v>5.9690000000000003</c:v>
                      </c:pt>
                      <c:pt idx="11937">
                        <c:v>5.97</c:v>
                      </c:pt>
                      <c:pt idx="11938">
                        <c:v>5.97</c:v>
                      </c:pt>
                      <c:pt idx="11939">
                        <c:v>5.9710000000000001</c:v>
                      </c:pt>
                      <c:pt idx="11940">
                        <c:v>5.9710000000000001</c:v>
                      </c:pt>
                      <c:pt idx="11941">
                        <c:v>5.9720000000000004</c:v>
                      </c:pt>
                      <c:pt idx="11942">
                        <c:v>5.9720000000000004</c:v>
                      </c:pt>
                      <c:pt idx="11943">
                        <c:v>5.9729999999999999</c:v>
                      </c:pt>
                      <c:pt idx="11944">
                        <c:v>5.9729999999999999</c:v>
                      </c:pt>
                      <c:pt idx="11945">
                        <c:v>5.9740000000000002</c:v>
                      </c:pt>
                      <c:pt idx="11946">
                        <c:v>5.9740000000000002</c:v>
                      </c:pt>
                      <c:pt idx="11947">
                        <c:v>5.9749999999999996</c:v>
                      </c:pt>
                      <c:pt idx="11948">
                        <c:v>5.9749999999999996</c:v>
                      </c:pt>
                      <c:pt idx="11949">
                        <c:v>5.976</c:v>
                      </c:pt>
                      <c:pt idx="11950">
                        <c:v>5.976</c:v>
                      </c:pt>
                      <c:pt idx="11951">
                        <c:v>5.9770000000000003</c:v>
                      </c:pt>
                      <c:pt idx="11952">
                        <c:v>5.9770000000000003</c:v>
                      </c:pt>
                      <c:pt idx="11953">
                        <c:v>5.9779999999999998</c:v>
                      </c:pt>
                      <c:pt idx="11954">
                        <c:v>5.9779999999999998</c:v>
                      </c:pt>
                      <c:pt idx="11955">
                        <c:v>5.9790000000000001</c:v>
                      </c:pt>
                      <c:pt idx="11956">
                        <c:v>5.9790000000000001</c:v>
                      </c:pt>
                      <c:pt idx="11957">
                        <c:v>5.98</c:v>
                      </c:pt>
                      <c:pt idx="11958">
                        <c:v>5.98</c:v>
                      </c:pt>
                      <c:pt idx="11959">
                        <c:v>5.9809999999999999</c:v>
                      </c:pt>
                      <c:pt idx="11960">
                        <c:v>5.9809999999999999</c:v>
                      </c:pt>
                      <c:pt idx="11961">
                        <c:v>5.9820000000000002</c:v>
                      </c:pt>
                      <c:pt idx="11962">
                        <c:v>5.9820000000000002</c:v>
                      </c:pt>
                      <c:pt idx="11963">
                        <c:v>5.9829999999999997</c:v>
                      </c:pt>
                      <c:pt idx="11964">
                        <c:v>5.9829999999999997</c:v>
                      </c:pt>
                      <c:pt idx="11965">
                        <c:v>5.984</c:v>
                      </c:pt>
                      <c:pt idx="11966">
                        <c:v>5.984</c:v>
                      </c:pt>
                      <c:pt idx="11967">
                        <c:v>5.9850000000000003</c:v>
                      </c:pt>
                      <c:pt idx="11968">
                        <c:v>5.9850000000000003</c:v>
                      </c:pt>
                      <c:pt idx="11969">
                        <c:v>5.9859999999999998</c:v>
                      </c:pt>
                      <c:pt idx="11970">
                        <c:v>5.9859999999999998</c:v>
                      </c:pt>
                      <c:pt idx="11971">
                        <c:v>5.9870000000000001</c:v>
                      </c:pt>
                      <c:pt idx="11972">
                        <c:v>5.9870000000000001</c:v>
                      </c:pt>
                      <c:pt idx="11973">
                        <c:v>5.9880000000000004</c:v>
                      </c:pt>
                      <c:pt idx="11974">
                        <c:v>5.9880000000000004</c:v>
                      </c:pt>
                      <c:pt idx="11975">
                        <c:v>5.9889999999999999</c:v>
                      </c:pt>
                      <c:pt idx="11976">
                        <c:v>5.9889999999999999</c:v>
                      </c:pt>
                      <c:pt idx="11977">
                        <c:v>5.99</c:v>
                      </c:pt>
                      <c:pt idx="11978">
                        <c:v>5.99</c:v>
                      </c:pt>
                      <c:pt idx="11979">
                        <c:v>5.9909999999999997</c:v>
                      </c:pt>
                      <c:pt idx="11980">
                        <c:v>5.9909999999999997</c:v>
                      </c:pt>
                      <c:pt idx="11981">
                        <c:v>5.992</c:v>
                      </c:pt>
                      <c:pt idx="11982">
                        <c:v>5.992</c:v>
                      </c:pt>
                      <c:pt idx="11983">
                        <c:v>5.9930000000000003</c:v>
                      </c:pt>
                      <c:pt idx="11984">
                        <c:v>5.9930000000000003</c:v>
                      </c:pt>
                      <c:pt idx="11985">
                        <c:v>5.9939999999999998</c:v>
                      </c:pt>
                      <c:pt idx="11986">
                        <c:v>5.9939999999999998</c:v>
                      </c:pt>
                      <c:pt idx="11987">
                        <c:v>5.9950000000000001</c:v>
                      </c:pt>
                      <c:pt idx="11988">
                        <c:v>5.9950000000000001</c:v>
                      </c:pt>
                      <c:pt idx="11989">
                        <c:v>5.9960000000000004</c:v>
                      </c:pt>
                      <c:pt idx="11990">
                        <c:v>5.9960000000000004</c:v>
                      </c:pt>
                      <c:pt idx="11991">
                        <c:v>5.9969999999999999</c:v>
                      </c:pt>
                      <c:pt idx="11992">
                        <c:v>5.9969999999999999</c:v>
                      </c:pt>
                      <c:pt idx="11993">
                        <c:v>5.9980000000000002</c:v>
                      </c:pt>
                      <c:pt idx="11994">
                        <c:v>5.9980000000000002</c:v>
                      </c:pt>
                      <c:pt idx="11995">
                        <c:v>5.9989999999999997</c:v>
                      </c:pt>
                      <c:pt idx="11996">
                        <c:v>5.9989999999999997</c:v>
                      </c:pt>
                      <c:pt idx="11997">
                        <c:v>6</c:v>
                      </c:pt>
                      <c:pt idx="11998">
                        <c:v>6</c:v>
                      </c:pt>
                      <c:pt idx="11999">
                        <c:v>6.0010000000000003</c:v>
                      </c:pt>
                      <c:pt idx="12000">
                        <c:v>6.0010000000000003</c:v>
                      </c:pt>
                      <c:pt idx="12001">
                        <c:v>6.0019999999999998</c:v>
                      </c:pt>
                      <c:pt idx="12002">
                        <c:v>6.0019999999999998</c:v>
                      </c:pt>
                      <c:pt idx="12003">
                        <c:v>6.0030000000000001</c:v>
                      </c:pt>
                      <c:pt idx="12004">
                        <c:v>6.0030000000000001</c:v>
                      </c:pt>
                      <c:pt idx="12005">
                        <c:v>6.0039999999999996</c:v>
                      </c:pt>
                      <c:pt idx="12006">
                        <c:v>6.0039999999999996</c:v>
                      </c:pt>
                      <c:pt idx="12007">
                        <c:v>6.0049999999999999</c:v>
                      </c:pt>
                      <c:pt idx="12008">
                        <c:v>6.0049999999999999</c:v>
                      </c:pt>
                      <c:pt idx="12009">
                        <c:v>6.0060000000000002</c:v>
                      </c:pt>
                      <c:pt idx="12010">
                        <c:v>6.0060000000000002</c:v>
                      </c:pt>
                      <c:pt idx="12011">
                        <c:v>6.0069999999999997</c:v>
                      </c:pt>
                      <c:pt idx="12012">
                        <c:v>6.0069999999999997</c:v>
                      </c:pt>
                      <c:pt idx="12013">
                        <c:v>6.008</c:v>
                      </c:pt>
                      <c:pt idx="12014">
                        <c:v>6.008</c:v>
                      </c:pt>
                      <c:pt idx="12015">
                        <c:v>6.0090000000000003</c:v>
                      </c:pt>
                      <c:pt idx="12016">
                        <c:v>6.0090000000000003</c:v>
                      </c:pt>
                      <c:pt idx="12017">
                        <c:v>6.01</c:v>
                      </c:pt>
                      <c:pt idx="12018">
                        <c:v>6.01</c:v>
                      </c:pt>
                      <c:pt idx="12019">
                        <c:v>6.0110000000000001</c:v>
                      </c:pt>
                      <c:pt idx="12020">
                        <c:v>6.0110000000000001</c:v>
                      </c:pt>
                      <c:pt idx="12021">
                        <c:v>6.0119999999999996</c:v>
                      </c:pt>
                      <c:pt idx="12022">
                        <c:v>6.0119999999999996</c:v>
                      </c:pt>
                      <c:pt idx="12023">
                        <c:v>6.0129999999999999</c:v>
                      </c:pt>
                      <c:pt idx="12024">
                        <c:v>6.0129999999999999</c:v>
                      </c:pt>
                      <c:pt idx="12025">
                        <c:v>6.0140000000000002</c:v>
                      </c:pt>
                      <c:pt idx="12026">
                        <c:v>6.0140000000000002</c:v>
                      </c:pt>
                      <c:pt idx="12027">
                        <c:v>6.0149999999999997</c:v>
                      </c:pt>
                      <c:pt idx="12028">
                        <c:v>6.0149999999999997</c:v>
                      </c:pt>
                      <c:pt idx="12029">
                        <c:v>6.016</c:v>
                      </c:pt>
                      <c:pt idx="12030">
                        <c:v>6.016</c:v>
                      </c:pt>
                      <c:pt idx="12031">
                        <c:v>6.0170000000000003</c:v>
                      </c:pt>
                      <c:pt idx="12032">
                        <c:v>6.0170000000000003</c:v>
                      </c:pt>
                      <c:pt idx="12033">
                        <c:v>6.0179999999999998</c:v>
                      </c:pt>
                      <c:pt idx="12034">
                        <c:v>6.0179999999999998</c:v>
                      </c:pt>
                      <c:pt idx="12035">
                        <c:v>6.0190000000000001</c:v>
                      </c:pt>
                      <c:pt idx="12036">
                        <c:v>6.0190000000000001</c:v>
                      </c:pt>
                      <c:pt idx="12037">
                        <c:v>6.02</c:v>
                      </c:pt>
                      <c:pt idx="12038">
                        <c:v>6.02</c:v>
                      </c:pt>
                      <c:pt idx="12039">
                        <c:v>6.0209999999999999</c:v>
                      </c:pt>
                      <c:pt idx="12040">
                        <c:v>6.0209999999999999</c:v>
                      </c:pt>
                      <c:pt idx="12041">
                        <c:v>6.0220000000000002</c:v>
                      </c:pt>
                      <c:pt idx="12042">
                        <c:v>6.0220000000000002</c:v>
                      </c:pt>
                      <c:pt idx="12043">
                        <c:v>6.0229999999999997</c:v>
                      </c:pt>
                      <c:pt idx="12044">
                        <c:v>6.0229999999999997</c:v>
                      </c:pt>
                      <c:pt idx="12045">
                        <c:v>6.024</c:v>
                      </c:pt>
                      <c:pt idx="12046">
                        <c:v>6.024</c:v>
                      </c:pt>
                      <c:pt idx="12047">
                        <c:v>6.0250000000000004</c:v>
                      </c:pt>
                      <c:pt idx="12048">
                        <c:v>6.0250000000000004</c:v>
                      </c:pt>
                      <c:pt idx="12049">
                        <c:v>6.0259999999999998</c:v>
                      </c:pt>
                      <c:pt idx="12050">
                        <c:v>6.0259999999999998</c:v>
                      </c:pt>
                      <c:pt idx="12051">
                        <c:v>6.0270000000000001</c:v>
                      </c:pt>
                      <c:pt idx="12052">
                        <c:v>6.0270000000000001</c:v>
                      </c:pt>
                      <c:pt idx="12053">
                        <c:v>6.0279999999999996</c:v>
                      </c:pt>
                      <c:pt idx="12054">
                        <c:v>6.0279999999999996</c:v>
                      </c:pt>
                      <c:pt idx="12055">
                        <c:v>6.0289999999999999</c:v>
                      </c:pt>
                      <c:pt idx="12056">
                        <c:v>6.0289999999999999</c:v>
                      </c:pt>
                      <c:pt idx="12057">
                        <c:v>6.03</c:v>
                      </c:pt>
                      <c:pt idx="12058">
                        <c:v>6.03</c:v>
                      </c:pt>
                      <c:pt idx="12059">
                        <c:v>6.0309999999999997</c:v>
                      </c:pt>
                      <c:pt idx="12060">
                        <c:v>6.0309999999999997</c:v>
                      </c:pt>
                      <c:pt idx="12061">
                        <c:v>6.032</c:v>
                      </c:pt>
                      <c:pt idx="12062">
                        <c:v>6.032</c:v>
                      </c:pt>
                      <c:pt idx="12063">
                        <c:v>6.0330000000000004</c:v>
                      </c:pt>
                      <c:pt idx="12064">
                        <c:v>6.0330000000000004</c:v>
                      </c:pt>
                      <c:pt idx="12065">
                        <c:v>6.0339999999999998</c:v>
                      </c:pt>
                      <c:pt idx="12066">
                        <c:v>6.0339999999999998</c:v>
                      </c:pt>
                      <c:pt idx="12067">
                        <c:v>6.0350000000000001</c:v>
                      </c:pt>
                      <c:pt idx="12068">
                        <c:v>6.0350000000000001</c:v>
                      </c:pt>
                      <c:pt idx="12069">
                        <c:v>6.0359999999999996</c:v>
                      </c:pt>
                      <c:pt idx="12070">
                        <c:v>6.0359999999999996</c:v>
                      </c:pt>
                      <c:pt idx="12071">
                        <c:v>6.0369999999999999</c:v>
                      </c:pt>
                      <c:pt idx="12072">
                        <c:v>6.0369999999999999</c:v>
                      </c:pt>
                      <c:pt idx="12073">
                        <c:v>6.0380000000000003</c:v>
                      </c:pt>
                      <c:pt idx="12074">
                        <c:v>6.0380000000000003</c:v>
                      </c:pt>
                      <c:pt idx="12075">
                        <c:v>6.0389999999999997</c:v>
                      </c:pt>
                      <c:pt idx="12076">
                        <c:v>6.0389999999999997</c:v>
                      </c:pt>
                      <c:pt idx="12077">
                        <c:v>6.04</c:v>
                      </c:pt>
                      <c:pt idx="12078">
                        <c:v>6.04</c:v>
                      </c:pt>
                      <c:pt idx="12079">
                        <c:v>6.0410000000000004</c:v>
                      </c:pt>
                      <c:pt idx="12080">
                        <c:v>6.0410000000000004</c:v>
                      </c:pt>
                      <c:pt idx="12081">
                        <c:v>6.0419999999999998</c:v>
                      </c:pt>
                      <c:pt idx="12082">
                        <c:v>6.0419999999999998</c:v>
                      </c:pt>
                      <c:pt idx="12083">
                        <c:v>6.0430000000000001</c:v>
                      </c:pt>
                      <c:pt idx="12084">
                        <c:v>6.0430000000000001</c:v>
                      </c:pt>
                      <c:pt idx="12085">
                        <c:v>6.0439999999999996</c:v>
                      </c:pt>
                      <c:pt idx="12086">
                        <c:v>6.0439999999999996</c:v>
                      </c:pt>
                      <c:pt idx="12087">
                        <c:v>6.0449999999999999</c:v>
                      </c:pt>
                      <c:pt idx="12088">
                        <c:v>6.0449999999999999</c:v>
                      </c:pt>
                      <c:pt idx="12089">
                        <c:v>6.0460000000000003</c:v>
                      </c:pt>
                      <c:pt idx="12090">
                        <c:v>6.0460000000000003</c:v>
                      </c:pt>
                      <c:pt idx="12091">
                        <c:v>6.0469999999999997</c:v>
                      </c:pt>
                      <c:pt idx="12092">
                        <c:v>6.0469999999999997</c:v>
                      </c:pt>
                      <c:pt idx="12093">
                        <c:v>6.048</c:v>
                      </c:pt>
                      <c:pt idx="12094">
                        <c:v>6.048</c:v>
                      </c:pt>
                      <c:pt idx="12095">
                        <c:v>6.0490000000000004</c:v>
                      </c:pt>
                      <c:pt idx="12096">
                        <c:v>6.0490000000000004</c:v>
                      </c:pt>
                      <c:pt idx="12097">
                        <c:v>6.05</c:v>
                      </c:pt>
                      <c:pt idx="12098">
                        <c:v>6.05</c:v>
                      </c:pt>
                      <c:pt idx="12099">
                        <c:v>6.0510000000000002</c:v>
                      </c:pt>
                      <c:pt idx="12100">
                        <c:v>6.0510000000000002</c:v>
                      </c:pt>
                      <c:pt idx="12101">
                        <c:v>6.0519999999999996</c:v>
                      </c:pt>
                      <c:pt idx="12102">
                        <c:v>6.0519999999999996</c:v>
                      </c:pt>
                      <c:pt idx="12103">
                        <c:v>6.0529999999999999</c:v>
                      </c:pt>
                      <c:pt idx="12104">
                        <c:v>6.0529999999999999</c:v>
                      </c:pt>
                      <c:pt idx="12105">
                        <c:v>6.0540000000000003</c:v>
                      </c:pt>
                      <c:pt idx="12106">
                        <c:v>6.0540000000000003</c:v>
                      </c:pt>
                      <c:pt idx="12107">
                        <c:v>6.0549999999999997</c:v>
                      </c:pt>
                      <c:pt idx="12108">
                        <c:v>6.0549999999999997</c:v>
                      </c:pt>
                      <c:pt idx="12109">
                        <c:v>6.056</c:v>
                      </c:pt>
                      <c:pt idx="12110">
                        <c:v>6.056</c:v>
                      </c:pt>
                      <c:pt idx="12111">
                        <c:v>6.0570000000000004</c:v>
                      </c:pt>
                      <c:pt idx="12112">
                        <c:v>6.0570000000000004</c:v>
                      </c:pt>
                      <c:pt idx="12113">
                        <c:v>6.0579999999999998</c:v>
                      </c:pt>
                      <c:pt idx="12114">
                        <c:v>6.0579999999999998</c:v>
                      </c:pt>
                      <c:pt idx="12115">
                        <c:v>6.0590000000000002</c:v>
                      </c:pt>
                      <c:pt idx="12116">
                        <c:v>6.0590000000000002</c:v>
                      </c:pt>
                      <c:pt idx="12117">
                        <c:v>6.06</c:v>
                      </c:pt>
                      <c:pt idx="12118">
                        <c:v>6.06</c:v>
                      </c:pt>
                      <c:pt idx="12119">
                        <c:v>6.0609999999999999</c:v>
                      </c:pt>
                      <c:pt idx="12120">
                        <c:v>6.0609999999999999</c:v>
                      </c:pt>
                      <c:pt idx="12121">
                        <c:v>6.0620000000000003</c:v>
                      </c:pt>
                      <c:pt idx="12122">
                        <c:v>6.0620000000000003</c:v>
                      </c:pt>
                      <c:pt idx="12123">
                        <c:v>6.0629999999999997</c:v>
                      </c:pt>
                      <c:pt idx="12124">
                        <c:v>6.0629999999999997</c:v>
                      </c:pt>
                      <c:pt idx="12125">
                        <c:v>6.0640000000000001</c:v>
                      </c:pt>
                      <c:pt idx="12126">
                        <c:v>6.0640000000000001</c:v>
                      </c:pt>
                      <c:pt idx="12127">
                        <c:v>6.0650000000000004</c:v>
                      </c:pt>
                      <c:pt idx="12128">
                        <c:v>6.0650000000000004</c:v>
                      </c:pt>
                      <c:pt idx="12129">
                        <c:v>6.0659999999999998</c:v>
                      </c:pt>
                      <c:pt idx="12130">
                        <c:v>6.0659999999999998</c:v>
                      </c:pt>
                      <c:pt idx="12131">
                        <c:v>6.0670000000000002</c:v>
                      </c:pt>
                      <c:pt idx="12132">
                        <c:v>6.0670000000000002</c:v>
                      </c:pt>
                      <c:pt idx="12133">
                        <c:v>6.0679999999999996</c:v>
                      </c:pt>
                      <c:pt idx="12134">
                        <c:v>6.0679999999999996</c:v>
                      </c:pt>
                      <c:pt idx="12135">
                        <c:v>6.069</c:v>
                      </c:pt>
                      <c:pt idx="12136">
                        <c:v>6.069</c:v>
                      </c:pt>
                      <c:pt idx="12137">
                        <c:v>6.07</c:v>
                      </c:pt>
                      <c:pt idx="12138">
                        <c:v>6.07</c:v>
                      </c:pt>
                      <c:pt idx="12139">
                        <c:v>6.0709999999999997</c:v>
                      </c:pt>
                      <c:pt idx="12140">
                        <c:v>6.0709999999999997</c:v>
                      </c:pt>
                      <c:pt idx="12141">
                        <c:v>6.0720000000000001</c:v>
                      </c:pt>
                      <c:pt idx="12142">
                        <c:v>6.0720000000000001</c:v>
                      </c:pt>
                      <c:pt idx="12143">
                        <c:v>6.0730000000000004</c:v>
                      </c:pt>
                      <c:pt idx="12144">
                        <c:v>6.0730000000000004</c:v>
                      </c:pt>
                      <c:pt idx="12145">
                        <c:v>6.0739999999999998</c:v>
                      </c:pt>
                      <c:pt idx="12146">
                        <c:v>6.0739999999999998</c:v>
                      </c:pt>
                      <c:pt idx="12147">
                        <c:v>6.0750000000000002</c:v>
                      </c:pt>
                      <c:pt idx="12148">
                        <c:v>6.0750000000000002</c:v>
                      </c:pt>
                      <c:pt idx="12149">
                        <c:v>6.0759999999999996</c:v>
                      </c:pt>
                      <c:pt idx="12150">
                        <c:v>6.0759999999999996</c:v>
                      </c:pt>
                      <c:pt idx="12151">
                        <c:v>6.077</c:v>
                      </c:pt>
                      <c:pt idx="12152">
                        <c:v>6.077</c:v>
                      </c:pt>
                      <c:pt idx="12153">
                        <c:v>6.0780000000000003</c:v>
                      </c:pt>
                      <c:pt idx="12154">
                        <c:v>6.0780000000000003</c:v>
                      </c:pt>
                      <c:pt idx="12155">
                        <c:v>6.0789999999999997</c:v>
                      </c:pt>
                      <c:pt idx="12156">
                        <c:v>6.0789999999999997</c:v>
                      </c:pt>
                      <c:pt idx="12157">
                        <c:v>6.08</c:v>
                      </c:pt>
                      <c:pt idx="12158">
                        <c:v>6.08</c:v>
                      </c:pt>
                      <c:pt idx="12159">
                        <c:v>6.0810000000000004</c:v>
                      </c:pt>
                      <c:pt idx="12160">
                        <c:v>6.0810000000000004</c:v>
                      </c:pt>
                      <c:pt idx="12161">
                        <c:v>6.0819999999999999</c:v>
                      </c:pt>
                      <c:pt idx="12162">
                        <c:v>6.0819999999999999</c:v>
                      </c:pt>
                      <c:pt idx="12163">
                        <c:v>6.0830000000000002</c:v>
                      </c:pt>
                      <c:pt idx="12164">
                        <c:v>6.0830000000000002</c:v>
                      </c:pt>
                      <c:pt idx="12165">
                        <c:v>6.0839999999999996</c:v>
                      </c:pt>
                      <c:pt idx="12166">
                        <c:v>6.0839999999999996</c:v>
                      </c:pt>
                      <c:pt idx="12167">
                        <c:v>6.085</c:v>
                      </c:pt>
                      <c:pt idx="12168">
                        <c:v>6.085</c:v>
                      </c:pt>
                      <c:pt idx="12169">
                        <c:v>6.0860000000000003</c:v>
                      </c:pt>
                      <c:pt idx="12170">
                        <c:v>6.0860000000000003</c:v>
                      </c:pt>
                      <c:pt idx="12171">
                        <c:v>6.0869999999999997</c:v>
                      </c:pt>
                      <c:pt idx="12172">
                        <c:v>6.0869999999999997</c:v>
                      </c:pt>
                      <c:pt idx="12173">
                        <c:v>6.0880000000000001</c:v>
                      </c:pt>
                      <c:pt idx="12174">
                        <c:v>6.0880000000000001</c:v>
                      </c:pt>
                      <c:pt idx="12175">
                        <c:v>6.0890000000000004</c:v>
                      </c:pt>
                      <c:pt idx="12176">
                        <c:v>6.0890000000000004</c:v>
                      </c:pt>
                      <c:pt idx="12177">
                        <c:v>6.09</c:v>
                      </c:pt>
                      <c:pt idx="12178">
                        <c:v>6.09</c:v>
                      </c:pt>
                      <c:pt idx="12179">
                        <c:v>6.0910000000000002</c:v>
                      </c:pt>
                      <c:pt idx="12180">
                        <c:v>6.0910000000000002</c:v>
                      </c:pt>
                      <c:pt idx="12181">
                        <c:v>6.0919999999999996</c:v>
                      </c:pt>
                      <c:pt idx="12182">
                        <c:v>6.0919999999999996</c:v>
                      </c:pt>
                      <c:pt idx="12183">
                        <c:v>6.093</c:v>
                      </c:pt>
                      <c:pt idx="12184">
                        <c:v>6.093</c:v>
                      </c:pt>
                      <c:pt idx="12185">
                        <c:v>6.0940000000000003</c:v>
                      </c:pt>
                      <c:pt idx="12186">
                        <c:v>6.0940000000000003</c:v>
                      </c:pt>
                      <c:pt idx="12187">
                        <c:v>6.0949999999999998</c:v>
                      </c:pt>
                      <c:pt idx="12188">
                        <c:v>6.0949999999999998</c:v>
                      </c:pt>
                      <c:pt idx="12189">
                        <c:v>6.0960000000000001</c:v>
                      </c:pt>
                      <c:pt idx="12190">
                        <c:v>6.0960000000000001</c:v>
                      </c:pt>
                      <c:pt idx="12191">
                        <c:v>6.0970000000000004</c:v>
                      </c:pt>
                      <c:pt idx="12192">
                        <c:v>6.0970000000000004</c:v>
                      </c:pt>
                      <c:pt idx="12193">
                        <c:v>6.0979999999999999</c:v>
                      </c:pt>
                      <c:pt idx="12194">
                        <c:v>6.0979999999999999</c:v>
                      </c:pt>
                      <c:pt idx="12195">
                        <c:v>6.0990000000000002</c:v>
                      </c:pt>
                      <c:pt idx="12196">
                        <c:v>6.0990000000000002</c:v>
                      </c:pt>
                      <c:pt idx="12197">
                        <c:v>6.1</c:v>
                      </c:pt>
                      <c:pt idx="12198">
                        <c:v>6.1</c:v>
                      </c:pt>
                      <c:pt idx="12199">
                        <c:v>6.101</c:v>
                      </c:pt>
                      <c:pt idx="12200">
                        <c:v>6.101</c:v>
                      </c:pt>
                      <c:pt idx="12201">
                        <c:v>6.1020000000000003</c:v>
                      </c:pt>
                      <c:pt idx="12202">
                        <c:v>6.1020000000000003</c:v>
                      </c:pt>
                      <c:pt idx="12203">
                        <c:v>6.1029999999999998</c:v>
                      </c:pt>
                      <c:pt idx="12204">
                        <c:v>6.1029999999999998</c:v>
                      </c:pt>
                      <c:pt idx="12205">
                        <c:v>6.1040000000000001</c:v>
                      </c:pt>
                      <c:pt idx="12206">
                        <c:v>6.1040000000000001</c:v>
                      </c:pt>
                      <c:pt idx="12207">
                        <c:v>6.1050000000000004</c:v>
                      </c:pt>
                      <c:pt idx="12208">
                        <c:v>6.1050000000000004</c:v>
                      </c:pt>
                      <c:pt idx="12209">
                        <c:v>6.1059999999999999</c:v>
                      </c:pt>
                      <c:pt idx="12210">
                        <c:v>6.1059999999999999</c:v>
                      </c:pt>
                      <c:pt idx="12211">
                        <c:v>6.1070000000000002</c:v>
                      </c:pt>
                      <c:pt idx="12212">
                        <c:v>6.1070000000000002</c:v>
                      </c:pt>
                      <c:pt idx="12213">
                        <c:v>6.1079999999999997</c:v>
                      </c:pt>
                      <c:pt idx="12214">
                        <c:v>6.1079999999999997</c:v>
                      </c:pt>
                      <c:pt idx="12215">
                        <c:v>6.109</c:v>
                      </c:pt>
                      <c:pt idx="12216">
                        <c:v>6.109</c:v>
                      </c:pt>
                      <c:pt idx="12217">
                        <c:v>6.11</c:v>
                      </c:pt>
                      <c:pt idx="12218">
                        <c:v>6.11</c:v>
                      </c:pt>
                      <c:pt idx="12219">
                        <c:v>6.1109999999999998</c:v>
                      </c:pt>
                      <c:pt idx="12220">
                        <c:v>6.1109999999999998</c:v>
                      </c:pt>
                      <c:pt idx="12221">
                        <c:v>6.1120000000000001</c:v>
                      </c:pt>
                      <c:pt idx="12222">
                        <c:v>6.1120000000000001</c:v>
                      </c:pt>
                      <c:pt idx="12223">
                        <c:v>6.1130000000000004</c:v>
                      </c:pt>
                      <c:pt idx="12224">
                        <c:v>6.1130000000000004</c:v>
                      </c:pt>
                      <c:pt idx="12225">
                        <c:v>6.1139999999999999</c:v>
                      </c:pt>
                      <c:pt idx="12226">
                        <c:v>6.1139999999999999</c:v>
                      </c:pt>
                      <c:pt idx="12227">
                        <c:v>6.1150000000000002</c:v>
                      </c:pt>
                      <c:pt idx="12228">
                        <c:v>6.1150000000000002</c:v>
                      </c:pt>
                      <c:pt idx="12229">
                        <c:v>6.1159999999999997</c:v>
                      </c:pt>
                      <c:pt idx="12230">
                        <c:v>6.1159999999999997</c:v>
                      </c:pt>
                      <c:pt idx="12231">
                        <c:v>6.117</c:v>
                      </c:pt>
                      <c:pt idx="12232">
                        <c:v>6.117</c:v>
                      </c:pt>
                      <c:pt idx="12233">
                        <c:v>6.1180000000000003</c:v>
                      </c:pt>
                      <c:pt idx="12234">
                        <c:v>6.1180000000000003</c:v>
                      </c:pt>
                      <c:pt idx="12235">
                        <c:v>6.1189999999999998</c:v>
                      </c:pt>
                      <c:pt idx="12236">
                        <c:v>6.1189999999999998</c:v>
                      </c:pt>
                      <c:pt idx="12237">
                        <c:v>6.12</c:v>
                      </c:pt>
                      <c:pt idx="12238">
                        <c:v>6.12</c:v>
                      </c:pt>
                      <c:pt idx="12239">
                        <c:v>6.1210000000000004</c:v>
                      </c:pt>
                      <c:pt idx="12240">
                        <c:v>6.1210000000000004</c:v>
                      </c:pt>
                      <c:pt idx="12241">
                        <c:v>6.1219999999999999</c:v>
                      </c:pt>
                      <c:pt idx="12242">
                        <c:v>6.1219999999999999</c:v>
                      </c:pt>
                      <c:pt idx="12243">
                        <c:v>6.1230000000000002</c:v>
                      </c:pt>
                      <c:pt idx="12244">
                        <c:v>6.1230000000000002</c:v>
                      </c:pt>
                      <c:pt idx="12245">
                        <c:v>6.1239999999999997</c:v>
                      </c:pt>
                      <c:pt idx="12246">
                        <c:v>6.1239999999999997</c:v>
                      </c:pt>
                      <c:pt idx="12247">
                        <c:v>6.125</c:v>
                      </c:pt>
                      <c:pt idx="12248">
                        <c:v>6.125</c:v>
                      </c:pt>
                      <c:pt idx="12249">
                        <c:v>6.1260000000000003</c:v>
                      </c:pt>
                      <c:pt idx="12250">
                        <c:v>6.1260000000000003</c:v>
                      </c:pt>
                      <c:pt idx="12251">
                        <c:v>6.1269999999999998</c:v>
                      </c:pt>
                      <c:pt idx="12252">
                        <c:v>6.1269999999999998</c:v>
                      </c:pt>
                      <c:pt idx="12253">
                        <c:v>6.1280000000000001</c:v>
                      </c:pt>
                      <c:pt idx="12254">
                        <c:v>6.1280000000000001</c:v>
                      </c:pt>
                      <c:pt idx="12255">
                        <c:v>6.1289999999999996</c:v>
                      </c:pt>
                      <c:pt idx="12256">
                        <c:v>6.1289999999999996</c:v>
                      </c:pt>
                      <c:pt idx="12257">
                        <c:v>6.13</c:v>
                      </c:pt>
                      <c:pt idx="12258">
                        <c:v>6.13</c:v>
                      </c:pt>
                      <c:pt idx="12259">
                        <c:v>6.1310000000000002</c:v>
                      </c:pt>
                      <c:pt idx="12260">
                        <c:v>6.1310000000000002</c:v>
                      </c:pt>
                      <c:pt idx="12261">
                        <c:v>6.1319999999999997</c:v>
                      </c:pt>
                      <c:pt idx="12262">
                        <c:v>6.1319999999999997</c:v>
                      </c:pt>
                      <c:pt idx="12263">
                        <c:v>6.133</c:v>
                      </c:pt>
                      <c:pt idx="12264">
                        <c:v>6.133</c:v>
                      </c:pt>
                      <c:pt idx="12265">
                        <c:v>6.1340000000000003</c:v>
                      </c:pt>
                      <c:pt idx="12266">
                        <c:v>6.1340000000000003</c:v>
                      </c:pt>
                      <c:pt idx="12267">
                        <c:v>6.1349999999999998</c:v>
                      </c:pt>
                      <c:pt idx="12268">
                        <c:v>6.1349999999999998</c:v>
                      </c:pt>
                      <c:pt idx="12269">
                        <c:v>6.1360000000000001</c:v>
                      </c:pt>
                      <c:pt idx="12270">
                        <c:v>6.1360000000000001</c:v>
                      </c:pt>
                      <c:pt idx="12271">
                        <c:v>6.1369999999999996</c:v>
                      </c:pt>
                      <c:pt idx="12272">
                        <c:v>6.1369999999999996</c:v>
                      </c:pt>
                      <c:pt idx="12273">
                        <c:v>6.1379999999999999</c:v>
                      </c:pt>
                      <c:pt idx="12274">
                        <c:v>6.1379999999999999</c:v>
                      </c:pt>
                      <c:pt idx="12275">
                        <c:v>6.1390000000000002</c:v>
                      </c:pt>
                      <c:pt idx="12276">
                        <c:v>6.1390000000000002</c:v>
                      </c:pt>
                      <c:pt idx="12277">
                        <c:v>6.14</c:v>
                      </c:pt>
                      <c:pt idx="12278">
                        <c:v>6.14</c:v>
                      </c:pt>
                      <c:pt idx="12279">
                        <c:v>6.141</c:v>
                      </c:pt>
                      <c:pt idx="12280">
                        <c:v>6.141</c:v>
                      </c:pt>
                      <c:pt idx="12281">
                        <c:v>6.1420000000000003</c:v>
                      </c:pt>
                      <c:pt idx="12282">
                        <c:v>6.1420000000000003</c:v>
                      </c:pt>
                      <c:pt idx="12283">
                        <c:v>6.1429999999999998</c:v>
                      </c:pt>
                      <c:pt idx="12284">
                        <c:v>6.1429999999999998</c:v>
                      </c:pt>
                      <c:pt idx="12285">
                        <c:v>6.1440000000000001</c:v>
                      </c:pt>
                      <c:pt idx="12286">
                        <c:v>6.1440000000000001</c:v>
                      </c:pt>
                      <c:pt idx="12287">
                        <c:v>6.1449999999999996</c:v>
                      </c:pt>
                      <c:pt idx="12288">
                        <c:v>6.1449999999999996</c:v>
                      </c:pt>
                      <c:pt idx="12289">
                        <c:v>6.1459999999999999</c:v>
                      </c:pt>
                      <c:pt idx="12290">
                        <c:v>6.1459999999999999</c:v>
                      </c:pt>
                      <c:pt idx="12291">
                        <c:v>6.1470000000000002</c:v>
                      </c:pt>
                      <c:pt idx="12292">
                        <c:v>6.1470000000000002</c:v>
                      </c:pt>
                      <c:pt idx="12293">
                        <c:v>6.1479999999999997</c:v>
                      </c:pt>
                      <c:pt idx="12294">
                        <c:v>6.1479999999999997</c:v>
                      </c:pt>
                      <c:pt idx="12295">
                        <c:v>6.149</c:v>
                      </c:pt>
                      <c:pt idx="12296">
                        <c:v>6.149</c:v>
                      </c:pt>
                      <c:pt idx="12297">
                        <c:v>6.15</c:v>
                      </c:pt>
                      <c:pt idx="12298">
                        <c:v>6.15</c:v>
                      </c:pt>
                      <c:pt idx="12299">
                        <c:v>6.1509999999999998</c:v>
                      </c:pt>
                      <c:pt idx="12300">
                        <c:v>6.1509999999999998</c:v>
                      </c:pt>
                      <c:pt idx="12301">
                        <c:v>6.1520000000000001</c:v>
                      </c:pt>
                      <c:pt idx="12302">
                        <c:v>6.1520000000000001</c:v>
                      </c:pt>
                      <c:pt idx="12303">
                        <c:v>6.1529999999999996</c:v>
                      </c:pt>
                      <c:pt idx="12304">
                        <c:v>6.1529999999999996</c:v>
                      </c:pt>
                      <c:pt idx="12305">
                        <c:v>6.1539999999999999</c:v>
                      </c:pt>
                      <c:pt idx="12306">
                        <c:v>6.1539999999999999</c:v>
                      </c:pt>
                      <c:pt idx="12307">
                        <c:v>6.1550000000000002</c:v>
                      </c:pt>
                      <c:pt idx="12308">
                        <c:v>6.1550000000000002</c:v>
                      </c:pt>
                      <c:pt idx="12309">
                        <c:v>6.1559999999999997</c:v>
                      </c:pt>
                      <c:pt idx="12310">
                        <c:v>6.1559999999999997</c:v>
                      </c:pt>
                      <c:pt idx="12311">
                        <c:v>6.157</c:v>
                      </c:pt>
                      <c:pt idx="12312">
                        <c:v>6.157</c:v>
                      </c:pt>
                      <c:pt idx="12313">
                        <c:v>6.1580000000000004</c:v>
                      </c:pt>
                      <c:pt idx="12314">
                        <c:v>6.1580000000000004</c:v>
                      </c:pt>
                      <c:pt idx="12315">
                        <c:v>6.1589999999999998</c:v>
                      </c:pt>
                      <c:pt idx="12316">
                        <c:v>6.1589999999999998</c:v>
                      </c:pt>
                      <c:pt idx="12317">
                        <c:v>6.16</c:v>
                      </c:pt>
                      <c:pt idx="12318">
                        <c:v>6.16</c:v>
                      </c:pt>
                      <c:pt idx="12319">
                        <c:v>6.1609999999999996</c:v>
                      </c:pt>
                      <c:pt idx="12320">
                        <c:v>6.1609999999999996</c:v>
                      </c:pt>
                      <c:pt idx="12321">
                        <c:v>6.1619999999999999</c:v>
                      </c:pt>
                      <c:pt idx="12322">
                        <c:v>6.1619999999999999</c:v>
                      </c:pt>
                      <c:pt idx="12323">
                        <c:v>6.1630000000000003</c:v>
                      </c:pt>
                      <c:pt idx="12324">
                        <c:v>6.1630000000000003</c:v>
                      </c:pt>
                      <c:pt idx="12325">
                        <c:v>6.1639999999999997</c:v>
                      </c:pt>
                      <c:pt idx="12326">
                        <c:v>6.1639999999999997</c:v>
                      </c:pt>
                      <c:pt idx="12327">
                        <c:v>6.165</c:v>
                      </c:pt>
                      <c:pt idx="12328">
                        <c:v>6.165</c:v>
                      </c:pt>
                      <c:pt idx="12329">
                        <c:v>6.1660000000000004</c:v>
                      </c:pt>
                      <c:pt idx="12330">
                        <c:v>6.1660000000000004</c:v>
                      </c:pt>
                      <c:pt idx="12331">
                        <c:v>6.1669999999999998</c:v>
                      </c:pt>
                      <c:pt idx="12332">
                        <c:v>6.1669999999999998</c:v>
                      </c:pt>
                      <c:pt idx="12333">
                        <c:v>6.1680000000000001</c:v>
                      </c:pt>
                      <c:pt idx="12334">
                        <c:v>6.1680000000000001</c:v>
                      </c:pt>
                      <c:pt idx="12335">
                        <c:v>6.1689999999999996</c:v>
                      </c:pt>
                      <c:pt idx="12336">
                        <c:v>6.1689999999999996</c:v>
                      </c:pt>
                      <c:pt idx="12337">
                        <c:v>6.17</c:v>
                      </c:pt>
                      <c:pt idx="12338">
                        <c:v>6.17</c:v>
                      </c:pt>
                      <c:pt idx="12339">
                        <c:v>6.1710000000000003</c:v>
                      </c:pt>
                      <c:pt idx="12340">
                        <c:v>6.1710000000000003</c:v>
                      </c:pt>
                      <c:pt idx="12341">
                        <c:v>6.1719999999999997</c:v>
                      </c:pt>
                      <c:pt idx="12342">
                        <c:v>6.1719999999999997</c:v>
                      </c:pt>
                      <c:pt idx="12343">
                        <c:v>6.173</c:v>
                      </c:pt>
                      <c:pt idx="12344">
                        <c:v>6.173</c:v>
                      </c:pt>
                      <c:pt idx="12345">
                        <c:v>6.1740000000000004</c:v>
                      </c:pt>
                      <c:pt idx="12346">
                        <c:v>6.1740000000000004</c:v>
                      </c:pt>
                      <c:pt idx="12347">
                        <c:v>6.1749999999999998</c:v>
                      </c:pt>
                      <c:pt idx="12348">
                        <c:v>6.1749999999999998</c:v>
                      </c:pt>
                      <c:pt idx="12349">
                        <c:v>6.1760000000000002</c:v>
                      </c:pt>
                      <c:pt idx="12350">
                        <c:v>6.1760000000000002</c:v>
                      </c:pt>
                      <c:pt idx="12351">
                        <c:v>6.1769999999999996</c:v>
                      </c:pt>
                      <c:pt idx="12352">
                        <c:v>6.1769999999999996</c:v>
                      </c:pt>
                      <c:pt idx="12353">
                        <c:v>6.1779999999999999</c:v>
                      </c:pt>
                      <c:pt idx="12354">
                        <c:v>6.1779999999999999</c:v>
                      </c:pt>
                      <c:pt idx="12355">
                        <c:v>6.1790000000000003</c:v>
                      </c:pt>
                      <c:pt idx="12356">
                        <c:v>6.1790000000000003</c:v>
                      </c:pt>
                      <c:pt idx="12357">
                        <c:v>6.18</c:v>
                      </c:pt>
                      <c:pt idx="12358">
                        <c:v>6.18</c:v>
                      </c:pt>
                      <c:pt idx="12359">
                        <c:v>6.181</c:v>
                      </c:pt>
                      <c:pt idx="12360">
                        <c:v>6.181</c:v>
                      </c:pt>
                      <c:pt idx="12361">
                        <c:v>6.1820000000000004</c:v>
                      </c:pt>
                      <c:pt idx="12362">
                        <c:v>6.1820000000000004</c:v>
                      </c:pt>
                      <c:pt idx="12363">
                        <c:v>6.1829999999999998</c:v>
                      </c:pt>
                      <c:pt idx="12364">
                        <c:v>6.1829999999999998</c:v>
                      </c:pt>
                      <c:pt idx="12365">
                        <c:v>6.1840000000000002</c:v>
                      </c:pt>
                      <c:pt idx="12366">
                        <c:v>6.1840000000000002</c:v>
                      </c:pt>
                      <c:pt idx="12367">
                        <c:v>6.1849999999999996</c:v>
                      </c:pt>
                      <c:pt idx="12368">
                        <c:v>6.1849999999999996</c:v>
                      </c:pt>
                      <c:pt idx="12369">
                        <c:v>6.1859999999999999</c:v>
                      </c:pt>
                      <c:pt idx="12370">
                        <c:v>6.1859999999999999</c:v>
                      </c:pt>
                      <c:pt idx="12371">
                        <c:v>6.1870000000000003</c:v>
                      </c:pt>
                      <c:pt idx="12372">
                        <c:v>6.1870000000000003</c:v>
                      </c:pt>
                      <c:pt idx="12373">
                        <c:v>6.1879999999999997</c:v>
                      </c:pt>
                      <c:pt idx="12374">
                        <c:v>6.1879999999999997</c:v>
                      </c:pt>
                      <c:pt idx="12375">
                        <c:v>6.1890000000000001</c:v>
                      </c:pt>
                      <c:pt idx="12376">
                        <c:v>6.1890000000000001</c:v>
                      </c:pt>
                      <c:pt idx="12377">
                        <c:v>6.19</c:v>
                      </c:pt>
                      <c:pt idx="12378">
                        <c:v>6.19</c:v>
                      </c:pt>
                      <c:pt idx="12379">
                        <c:v>6.1909999999999998</c:v>
                      </c:pt>
                      <c:pt idx="12380">
                        <c:v>6.1909999999999998</c:v>
                      </c:pt>
                      <c:pt idx="12381">
                        <c:v>6.1920000000000002</c:v>
                      </c:pt>
                      <c:pt idx="12382">
                        <c:v>6.1920000000000002</c:v>
                      </c:pt>
                      <c:pt idx="12383">
                        <c:v>6.1929999999999996</c:v>
                      </c:pt>
                      <c:pt idx="12384">
                        <c:v>6.1929999999999996</c:v>
                      </c:pt>
                      <c:pt idx="12385">
                        <c:v>6.194</c:v>
                      </c:pt>
                      <c:pt idx="12386">
                        <c:v>6.194</c:v>
                      </c:pt>
                      <c:pt idx="12387">
                        <c:v>6.1950000000000003</c:v>
                      </c:pt>
                      <c:pt idx="12388">
                        <c:v>6.1950000000000003</c:v>
                      </c:pt>
                      <c:pt idx="12389">
                        <c:v>6.1959999999999997</c:v>
                      </c:pt>
                      <c:pt idx="12390">
                        <c:v>6.1959999999999997</c:v>
                      </c:pt>
                      <c:pt idx="12391">
                        <c:v>6.1970000000000001</c:v>
                      </c:pt>
                      <c:pt idx="12392">
                        <c:v>6.1970000000000001</c:v>
                      </c:pt>
                      <c:pt idx="12393">
                        <c:v>6.1980000000000004</c:v>
                      </c:pt>
                      <c:pt idx="12394">
                        <c:v>6.1980000000000004</c:v>
                      </c:pt>
                      <c:pt idx="12395">
                        <c:v>6.1989999999999998</c:v>
                      </c:pt>
                      <c:pt idx="12396">
                        <c:v>6.1989999999999998</c:v>
                      </c:pt>
                      <c:pt idx="12397">
                        <c:v>6.2</c:v>
                      </c:pt>
                      <c:pt idx="12398">
                        <c:v>6.2</c:v>
                      </c:pt>
                      <c:pt idx="12399">
                        <c:v>6.2009999999999996</c:v>
                      </c:pt>
                      <c:pt idx="12400">
                        <c:v>6.2009999999999996</c:v>
                      </c:pt>
                      <c:pt idx="12401">
                        <c:v>6.202</c:v>
                      </c:pt>
                      <c:pt idx="12402">
                        <c:v>6.202</c:v>
                      </c:pt>
                      <c:pt idx="12403">
                        <c:v>6.2030000000000003</c:v>
                      </c:pt>
                      <c:pt idx="12404">
                        <c:v>6.2030000000000003</c:v>
                      </c:pt>
                      <c:pt idx="12405">
                        <c:v>6.2039999999999997</c:v>
                      </c:pt>
                      <c:pt idx="12406">
                        <c:v>6.2039999999999997</c:v>
                      </c:pt>
                      <c:pt idx="12407">
                        <c:v>6.2050000000000001</c:v>
                      </c:pt>
                      <c:pt idx="12408">
                        <c:v>6.2050000000000001</c:v>
                      </c:pt>
                      <c:pt idx="12409">
                        <c:v>6.2060000000000004</c:v>
                      </c:pt>
                      <c:pt idx="12410">
                        <c:v>6.2060000000000004</c:v>
                      </c:pt>
                      <c:pt idx="12411">
                        <c:v>6.2069999999999999</c:v>
                      </c:pt>
                      <c:pt idx="12412">
                        <c:v>6.2069999999999999</c:v>
                      </c:pt>
                      <c:pt idx="12413">
                        <c:v>6.2080000000000002</c:v>
                      </c:pt>
                      <c:pt idx="12414">
                        <c:v>6.2080000000000002</c:v>
                      </c:pt>
                      <c:pt idx="12415">
                        <c:v>6.2089999999999996</c:v>
                      </c:pt>
                      <c:pt idx="12416">
                        <c:v>6.2089999999999996</c:v>
                      </c:pt>
                      <c:pt idx="12417">
                        <c:v>6.21</c:v>
                      </c:pt>
                      <c:pt idx="12418">
                        <c:v>6.21</c:v>
                      </c:pt>
                      <c:pt idx="12419">
                        <c:v>6.2110000000000003</c:v>
                      </c:pt>
                      <c:pt idx="12420">
                        <c:v>6.2110000000000003</c:v>
                      </c:pt>
                      <c:pt idx="12421">
                        <c:v>6.2119999999999997</c:v>
                      </c:pt>
                      <c:pt idx="12422">
                        <c:v>6.2119999999999997</c:v>
                      </c:pt>
                      <c:pt idx="12423">
                        <c:v>6.2130000000000001</c:v>
                      </c:pt>
                      <c:pt idx="12424">
                        <c:v>6.2130000000000001</c:v>
                      </c:pt>
                      <c:pt idx="12425">
                        <c:v>6.2140000000000004</c:v>
                      </c:pt>
                      <c:pt idx="12426">
                        <c:v>6.2140000000000004</c:v>
                      </c:pt>
                      <c:pt idx="12427">
                        <c:v>6.2149999999999999</c:v>
                      </c:pt>
                      <c:pt idx="12428">
                        <c:v>6.2149999999999999</c:v>
                      </c:pt>
                      <c:pt idx="12429">
                        <c:v>6.2160000000000002</c:v>
                      </c:pt>
                      <c:pt idx="12430">
                        <c:v>6.2160000000000002</c:v>
                      </c:pt>
                      <c:pt idx="12431">
                        <c:v>6.2169999999999996</c:v>
                      </c:pt>
                      <c:pt idx="12432">
                        <c:v>6.2169999999999996</c:v>
                      </c:pt>
                      <c:pt idx="12433">
                        <c:v>6.218</c:v>
                      </c:pt>
                      <c:pt idx="12434">
                        <c:v>6.218</c:v>
                      </c:pt>
                      <c:pt idx="12435">
                        <c:v>6.2190000000000003</c:v>
                      </c:pt>
                      <c:pt idx="12436">
                        <c:v>6.2190000000000003</c:v>
                      </c:pt>
                      <c:pt idx="12437">
                        <c:v>6.22</c:v>
                      </c:pt>
                      <c:pt idx="12438">
                        <c:v>6.22</c:v>
                      </c:pt>
                      <c:pt idx="12439">
                        <c:v>6.2210000000000001</c:v>
                      </c:pt>
                      <c:pt idx="12440">
                        <c:v>6.2210000000000001</c:v>
                      </c:pt>
                      <c:pt idx="12441">
                        <c:v>6.2220000000000004</c:v>
                      </c:pt>
                      <c:pt idx="12442">
                        <c:v>6.2220000000000004</c:v>
                      </c:pt>
                      <c:pt idx="12443">
                        <c:v>6.2229999999999999</c:v>
                      </c:pt>
                      <c:pt idx="12444">
                        <c:v>6.2229999999999999</c:v>
                      </c:pt>
                      <c:pt idx="12445">
                        <c:v>6.2240000000000002</c:v>
                      </c:pt>
                      <c:pt idx="12446">
                        <c:v>6.2240000000000002</c:v>
                      </c:pt>
                      <c:pt idx="12447">
                        <c:v>6.2249999999999996</c:v>
                      </c:pt>
                      <c:pt idx="12448">
                        <c:v>6.2249999999999996</c:v>
                      </c:pt>
                      <c:pt idx="12449">
                        <c:v>6.226</c:v>
                      </c:pt>
                      <c:pt idx="12450">
                        <c:v>6.226</c:v>
                      </c:pt>
                      <c:pt idx="12451">
                        <c:v>6.2270000000000003</c:v>
                      </c:pt>
                      <c:pt idx="12452">
                        <c:v>6.2270000000000003</c:v>
                      </c:pt>
                      <c:pt idx="12453">
                        <c:v>6.2279999999999998</c:v>
                      </c:pt>
                      <c:pt idx="12454">
                        <c:v>6.2279999999999998</c:v>
                      </c:pt>
                      <c:pt idx="12455">
                        <c:v>6.2290000000000001</c:v>
                      </c:pt>
                      <c:pt idx="12456">
                        <c:v>6.2290000000000001</c:v>
                      </c:pt>
                      <c:pt idx="12457">
                        <c:v>6.23</c:v>
                      </c:pt>
                      <c:pt idx="12458">
                        <c:v>6.23</c:v>
                      </c:pt>
                      <c:pt idx="12459">
                        <c:v>6.2309999999999999</c:v>
                      </c:pt>
                      <c:pt idx="12460">
                        <c:v>6.2309999999999999</c:v>
                      </c:pt>
                      <c:pt idx="12461">
                        <c:v>6.2320000000000002</c:v>
                      </c:pt>
                      <c:pt idx="12462">
                        <c:v>6.2320000000000002</c:v>
                      </c:pt>
                      <c:pt idx="12463">
                        <c:v>6.2329999999999997</c:v>
                      </c:pt>
                      <c:pt idx="12464">
                        <c:v>6.2329999999999997</c:v>
                      </c:pt>
                      <c:pt idx="12465">
                        <c:v>6.234</c:v>
                      </c:pt>
                      <c:pt idx="12466">
                        <c:v>6.234</c:v>
                      </c:pt>
                      <c:pt idx="12467">
                        <c:v>6.2350000000000003</c:v>
                      </c:pt>
                      <c:pt idx="12468">
                        <c:v>6.2350000000000003</c:v>
                      </c:pt>
                      <c:pt idx="12469">
                        <c:v>6.2359999999999998</c:v>
                      </c:pt>
                      <c:pt idx="12470">
                        <c:v>6.2359999999999998</c:v>
                      </c:pt>
                      <c:pt idx="12471">
                        <c:v>6.2370000000000001</c:v>
                      </c:pt>
                      <c:pt idx="12472">
                        <c:v>6.2370000000000001</c:v>
                      </c:pt>
                      <c:pt idx="12473">
                        <c:v>6.2380000000000004</c:v>
                      </c:pt>
                      <c:pt idx="12474">
                        <c:v>6.2380000000000004</c:v>
                      </c:pt>
                      <c:pt idx="12475">
                        <c:v>6.2389999999999999</c:v>
                      </c:pt>
                      <c:pt idx="12476">
                        <c:v>6.2389999999999999</c:v>
                      </c:pt>
                      <c:pt idx="12477">
                        <c:v>6.24</c:v>
                      </c:pt>
                      <c:pt idx="12478">
                        <c:v>6.24</c:v>
                      </c:pt>
                      <c:pt idx="12479">
                        <c:v>6.2409999999999997</c:v>
                      </c:pt>
                      <c:pt idx="12480">
                        <c:v>6.2409999999999997</c:v>
                      </c:pt>
                      <c:pt idx="12481">
                        <c:v>6.242</c:v>
                      </c:pt>
                      <c:pt idx="12482">
                        <c:v>6.242</c:v>
                      </c:pt>
                      <c:pt idx="12483">
                        <c:v>6.2430000000000003</c:v>
                      </c:pt>
                      <c:pt idx="12484">
                        <c:v>6.2430000000000003</c:v>
                      </c:pt>
                      <c:pt idx="12485">
                        <c:v>6.2439999999999998</c:v>
                      </c:pt>
                      <c:pt idx="12486">
                        <c:v>6.2439999999999998</c:v>
                      </c:pt>
                      <c:pt idx="12487">
                        <c:v>6.2450000000000001</c:v>
                      </c:pt>
                      <c:pt idx="12488">
                        <c:v>6.2450000000000001</c:v>
                      </c:pt>
                      <c:pt idx="12489">
                        <c:v>6.2460000000000004</c:v>
                      </c:pt>
                      <c:pt idx="12490">
                        <c:v>6.2460000000000004</c:v>
                      </c:pt>
                      <c:pt idx="12491">
                        <c:v>6.2469999999999999</c:v>
                      </c:pt>
                      <c:pt idx="12492">
                        <c:v>6.2469999999999999</c:v>
                      </c:pt>
                      <c:pt idx="12493">
                        <c:v>6.2480000000000002</c:v>
                      </c:pt>
                      <c:pt idx="12494">
                        <c:v>6.2480000000000002</c:v>
                      </c:pt>
                      <c:pt idx="12495">
                        <c:v>6.2489999999999997</c:v>
                      </c:pt>
                      <c:pt idx="12496">
                        <c:v>6.2489999999999997</c:v>
                      </c:pt>
                      <c:pt idx="12497">
                        <c:v>6.25</c:v>
                      </c:pt>
                      <c:pt idx="12498">
                        <c:v>6.25</c:v>
                      </c:pt>
                      <c:pt idx="12499">
                        <c:v>6.2510000000000003</c:v>
                      </c:pt>
                      <c:pt idx="12500">
                        <c:v>6.2510000000000003</c:v>
                      </c:pt>
                      <c:pt idx="12501">
                        <c:v>6.2519999999999998</c:v>
                      </c:pt>
                      <c:pt idx="12502">
                        <c:v>6.2519999999999998</c:v>
                      </c:pt>
                      <c:pt idx="12503">
                        <c:v>6.2530000000000001</c:v>
                      </c:pt>
                      <c:pt idx="12504">
                        <c:v>6.2530000000000001</c:v>
                      </c:pt>
                      <c:pt idx="12505">
                        <c:v>6.2539999999999996</c:v>
                      </c:pt>
                      <c:pt idx="12506">
                        <c:v>6.2539999999999996</c:v>
                      </c:pt>
                      <c:pt idx="12507">
                        <c:v>6.2549999999999999</c:v>
                      </c:pt>
                      <c:pt idx="12508">
                        <c:v>6.2549999999999999</c:v>
                      </c:pt>
                      <c:pt idx="12509">
                        <c:v>6.2560000000000002</c:v>
                      </c:pt>
                      <c:pt idx="12510">
                        <c:v>6.2560000000000002</c:v>
                      </c:pt>
                      <c:pt idx="12511">
                        <c:v>6.2569999999999997</c:v>
                      </c:pt>
                      <c:pt idx="12512">
                        <c:v>6.2569999999999997</c:v>
                      </c:pt>
                      <c:pt idx="12513">
                        <c:v>6.258</c:v>
                      </c:pt>
                      <c:pt idx="12514">
                        <c:v>6.258</c:v>
                      </c:pt>
                      <c:pt idx="12515">
                        <c:v>6.2590000000000003</c:v>
                      </c:pt>
                      <c:pt idx="12516">
                        <c:v>6.2590000000000003</c:v>
                      </c:pt>
                      <c:pt idx="12517">
                        <c:v>6.26</c:v>
                      </c:pt>
                      <c:pt idx="12518">
                        <c:v>6.26</c:v>
                      </c:pt>
                      <c:pt idx="12519">
                        <c:v>6.2610000000000001</c:v>
                      </c:pt>
                      <c:pt idx="12520">
                        <c:v>6.2610000000000001</c:v>
                      </c:pt>
                      <c:pt idx="12521">
                        <c:v>6.2619999999999996</c:v>
                      </c:pt>
                      <c:pt idx="12522">
                        <c:v>6.2619999999999996</c:v>
                      </c:pt>
                      <c:pt idx="12523">
                        <c:v>6.2629999999999999</c:v>
                      </c:pt>
                      <c:pt idx="12524">
                        <c:v>6.2629999999999999</c:v>
                      </c:pt>
                      <c:pt idx="12525">
                        <c:v>6.2640000000000002</c:v>
                      </c:pt>
                      <c:pt idx="12526">
                        <c:v>6.2640000000000002</c:v>
                      </c:pt>
                      <c:pt idx="12527">
                        <c:v>6.2649999999999997</c:v>
                      </c:pt>
                      <c:pt idx="12528">
                        <c:v>6.2649999999999997</c:v>
                      </c:pt>
                      <c:pt idx="12529">
                        <c:v>6.266</c:v>
                      </c:pt>
                      <c:pt idx="12530">
                        <c:v>6.266</c:v>
                      </c:pt>
                      <c:pt idx="12531">
                        <c:v>6.2670000000000003</c:v>
                      </c:pt>
                      <c:pt idx="12532">
                        <c:v>6.2670000000000003</c:v>
                      </c:pt>
                      <c:pt idx="12533">
                        <c:v>6.2679999999999998</c:v>
                      </c:pt>
                      <c:pt idx="12534">
                        <c:v>6.2679999999999998</c:v>
                      </c:pt>
                      <c:pt idx="12535">
                        <c:v>6.2690000000000001</c:v>
                      </c:pt>
                      <c:pt idx="12536">
                        <c:v>6.2690000000000001</c:v>
                      </c:pt>
                      <c:pt idx="12537">
                        <c:v>6.27</c:v>
                      </c:pt>
                      <c:pt idx="12538">
                        <c:v>6.27</c:v>
                      </c:pt>
                      <c:pt idx="12539">
                        <c:v>6.2709999999999999</c:v>
                      </c:pt>
                      <c:pt idx="12540">
                        <c:v>6.2709999999999999</c:v>
                      </c:pt>
                      <c:pt idx="12541">
                        <c:v>6.2720000000000002</c:v>
                      </c:pt>
                      <c:pt idx="12542">
                        <c:v>6.2720000000000002</c:v>
                      </c:pt>
                      <c:pt idx="12543">
                        <c:v>6.2729999999999997</c:v>
                      </c:pt>
                      <c:pt idx="12544">
                        <c:v>6.2729999999999997</c:v>
                      </c:pt>
                      <c:pt idx="12545">
                        <c:v>6.274</c:v>
                      </c:pt>
                      <c:pt idx="12546">
                        <c:v>6.274</c:v>
                      </c:pt>
                      <c:pt idx="12547">
                        <c:v>6.2750000000000004</c:v>
                      </c:pt>
                      <c:pt idx="12548">
                        <c:v>6.2750000000000004</c:v>
                      </c:pt>
                      <c:pt idx="12549">
                        <c:v>6.2759999999999998</c:v>
                      </c:pt>
                      <c:pt idx="12550">
                        <c:v>6.2759999999999998</c:v>
                      </c:pt>
                      <c:pt idx="12551">
                        <c:v>6.2770000000000001</c:v>
                      </c:pt>
                      <c:pt idx="12552">
                        <c:v>6.2770000000000001</c:v>
                      </c:pt>
                      <c:pt idx="12553">
                        <c:v>6.2779999999999996</c:v>
                      </c:pt>
                      <c:pt idx="12554">
                        <c:v>6.2779999999999996</c:v>
                      </c:pt>
                      <c:pt idx="12555">
                        <c:v>6.2789999999999999</c:v>
                      </c:pt>
                      <c:pt idx="12556">
                        <c:v>6.2789999999999999</c:v>
                      </c:pt>
                      <c:pt idx="12557">
                        <c:v>6.28</c:v>
                      </c:pt>
                      <c:pt idx="12558">
                        <c:v>6.28</c:v>
                      </c:pt>
                      <c:pt idx="12559">
                        <c:v>6.2809999999999997</c:v>
                      </c:pt>
                      <c:pt idx="12560">
                        <c:v>6.2809999999999997</c:v>
                      </c:pt>
                      <c:pt idx="12561">
                        <c:v>6.282</c:v>
                      </c:pt>
                      <c:pt idx="12562">
                        <c:v>6.282</c:v>
                      </c:pt>
                      <c:pt idx="12563">
                        <c:v>6.2830000000000004</c:v>
                      </c:pt>
                      <c:pt idx="12564">
                        <c:v>6.2830000000000004</c:v>
                      </c:pt>
                      <c:pt idx="12565">
                        <c:v>6.2839999999999998</c:v>
                      </c:pt>
                      <c:pt idx="12566">
                        <c:v>6.2839999999999998</c:v>
                      </c:pt>
                      <c:pt idx="12567">
                        <c:v>6.2850000000000001</c:v>
                      </c:pt>
                      <c:pt idx="12568">
                        <c:v>6.2850000000000001</c:v>
                      </c:pt>
                      <c:pt idx="12569">
                        <c:v>6.2859999999999996</c:v>
                      </c:pt>
                      <c:pt idx="12570">
                        <c:v>6.2859999999999996</c:v>
                      </c:pt>
                      <c:pt idx="12571">
                        <c:v>6.2869999999999999</c:v>
                      </c:pt>
                      <c:pt idx="12572">
                        <c:v>6.2869999999999999</c:v>
                      </c:pt>
                      <c:pt idx="12573">
                        <c:v>6.2880000000000003</c:v>
                      </c:pt>
                      <c:pt idx="12574">
                        <c:v>6.2880000000000003</c:v>
                      </c:pt>
                      <c:pt idx="12575">
                        <c:v>6.2889999999999997</c:v>
                      </c:pt>
                      <c:pt idx="12576">
                        <c:v>6.2889999999999997</c:v>
                      </c:pt>
                      <c:pt idx="12577">
                        <c:v>6.29</c:v>
                      </c:pt>
                      <c:pt idx="12578">
                        <c:v>6.29</c:v>
                      </c:pt>
                      <c:pt idx="12579">
                        <c:v>6.2910000000000004</c:v>
                      </c:pt>
                      <c:pt idx="12580">
                        <c:v>6.2910000000000004</c:v>
                      </c:pt>
                      <c:pt idx="12581">
                        <c:v>6.2919999999999998</c:v>
                      </c:pt>
                      <c:pt idx="12582">
                        <c:v>6.2919999999999998</c:v>
                      </c:pt>
                      <c:pt idx="12583">
                        <c:v>6.2930000000000001</c:v>
                      </c:pt>
                      <c:pt idx="12584">
                        <c:v>6.2930000000000001</c:v>
                      </c:pt>
                      <c:pt idx="12585">
                        <c:v>6.2939999999999996</c:v>
                      </c:pt>
                      <c:pt idx="12586">
                        <c:v>6.2939999999999996</c:v>
                      </c:pt>
                      <c:pt idx="12587">
                        <c:v>6.2949999999999999</c:v>
                      </c:pt>
                      <c:pt idx="12588">
                        <c:v>6.2949999999999999</c:v>
                      </c:pt>
                      <c:pt idx="12589">
                        <c:v>6.2960000000000003</c:v>
                      </c:pt>
                      <c:pt idx="12590">
                        <c:v>6.2960000000000003</c:v>
                      </c:pt>
                      <c:pt idx="12591">
                        <c:v>6.2969999999999997</c:v>
                      </c:pt>
                      <c:pt idx="12592">
                        <c:v>6.2969999999999997</c:v>
                      </c:pt>
                      <c:pt idx="12593">
                        <c:v>6.298</c:v>
                      </c:pt>
                      <c:pt idx="12594">
                        <c:v>6.298</c:v>
                      </c:pt>
                      <c:pt idx="12595">
                        <c:v>6.2990000000000004</c:v>
                      </c:pt>
                      <c:pt idx="12596">
                        <c:v>6.2990000000000004</c:v>
                      </c:pt>
                      <c:pt idx="12597">
                        <c:v>6.3</c:v>
                      </c:pt>
                      <c:pt idx="12598">
                        <c:v>6.3</c:v>
                      </c:pt>
                      <c:pt idx="12599">
                        <c:v>6.3010000000000002</c:v>
                      </c:pt>
                      <c:pt idx="12600">
                        <c:v>6.3010000000000002</c:v>
                      </c:pt>
                      <c:pt idx="12601">
                        <c:v>6.3019999999999996</c:v>
                      </c:pt>
                      <c:pt idx="12602">
                        <c:v>6.3019999999999996</c:v>
                      </c:pt>
                      <c:pt idx="12603">
                        <c:v>6.3029999999999999</c:v>
                      </c:pt>
                      <c:pt idx="12604">
                        <c:v>6.3029999999999999</c:v>
                      </c:pt>
                      <c:pt idx="12605">
                        <c:v>6.3040000000000003</c:v>
                      </c:pt>
                      <c:pt idx="12606">
                        <c:v>6.3040000000000003</c:v>
                      </c:pt>
                      <c:pt idx="12607">
                        <c:v>6.3049999999999997</c:v>
                      </c:pt>
                      <c:pt idx="12608">
                        <c:v>6.3049999999999997</c:v>
                      </c:pt>
                      <c:pt idx="12609">
                        <c:v>6.306</c:v>
                      </c:pt>
                      <c:pt idx="12610">
                        <c:v>6.306</c:v>
                      </c:pt>
                      <c:pt idx="12611">
                        <c:v>6.3070000000000004</c:v>
                      </c:pt>
                      <c:pt idx="12612">
                        <c:v>6.3070000000000004</c:v>
                      </c:pt>
                      <c:pt idx="12613">
                        <c:v>6.3079999999999998</c:v>
                      </c:pt>
                      <c:pt idx="12614">
                        <c:v>6.3079999999999998</c:v>
                      </c:pt>
                      <c:pt idx="12615">
                        <c:v>6.3090000000000002</c:v>
                      </c:pt>
                      <c:pt idx="12616">
                        <c:v>6.3090000000000002</c:v>
                      </c:pt>
                      <c:pt idx="12617">
                        <c:v>6.31</c:v>
                      </c:pt>
                      <c:pt idx="12618">
                        <c:v>6.31</c:v>
                      </c:pt>
                      <c:pt idx="12619">
                        <c:v>6.3109999999999999</c:v>
                      </c:pt>
                      <c:pt idx="12620">
                        <c:v>6.3109999999999999</c:v>
                      </c:pt>
                      <c:pt idx="12621">
                        <c:v>6.3120000000000003</c:v>
                      </c:pt>
                      <c:pt idx="12622">
                        <c:v>6.3120000000000003</c:v>
                      </c:pt>
                      <c:pt idx="12623">
                        <c:v>6.3129999999999997</c:v>
                      </c:pt>
                      <c:pt idx="12624">
                        <c:v>6.3129999999999997</c:v>
                      </c:pt>
                      <c:pt idx="12625">
                        <c:v>6.3140000000000001</c:v>
                      </c:pt>
                      <c:pt idx="12626">
                        <c:v>6.3140000000000001</c:v>
                      </c:pt>
                      <c:pt idx="12627">
                        <c:v>6.3150000000000004</c:v>
                      </c:pt>
                      <c:pt idx="12628">
                        <c:v>6.3150000000000004</c:v>
                      </c:pt>
                      <c:pt idx="12629">
                        <c:v>6.3159999999999998</c:v>
                      </c:pt>
                      <c:pt idx="12630">
                        <c:v>6.3159999999999998</c:v>
                      </c:pt>
                      <c:pt idx="12631">
                        <c:v>6.3170000000000002</c:v>
                      </c:pt>
                      <c:pt idx="12632">
                        <c:v>6.3170000000000002</c:v>
                      </c:pt>
                      <c:pt idx="12633">
                        <c:v>6.3179999999999996</c:v>
                      </c:pt>
                      <c:pt idx="12634">
                        <c:v>6.3179999999999996</c:v>
                      </c:pt>
                      <c:pt idx="12635">
                        <c:v>6.319</c:v>
                      </c:pt>
                      <c:pt idx="12636">
                        <c:v>6.319</c:v>
                      </c:pt>
                      <c:pt idx="12637">
                        <c:v>6.32</c:v>
                      </c:pt>
                      <c:pt idx="12638">
                        <c:v>6.32</c:v>
                      </c:pt>
                      <c:pt idx="12639">
                        <c:v>6.3209999999999997</c:v>
                      </c:pt>
                      <c:pt idx="12640">
                        <c:v>6.3209999999999997</c:v>
                      </c:pt>
                      <c:pt idx="12641">
                        <c:v>6.3220000000000001</c:v>
                      </c:pt>
                      <c:pt idx="12642">
                        <c:v>6.3220000000000001</c:v>
                      </c:pt>
                      <c:pt idx="12643">
                        <c:v>6.3230000000000004</c:v>
                      </c:pt>
                      <c:pt idx="12644">
                        <c:v>6.3230000000000004</c:v>
                      </c:pt>
                      <c:pt idx="12645">
                        <c:v>6.3239999999999998</c:v>
                      </c:pt>
                      <c:pt idx="12646">
                        <c:v>6.3239999999999998</c:v>
                      </c:pt>
                      <c:pt idx="12647">
                        <c:v>6.3250000000000002</c:v>
                      </c:pt>
                      <c:pt idx="12648">
                        <c:v>6.3250000000000002</c:v>
                      </c:pt>
                      <c:pt idx="12649">
                        <c:v>6.3259999999999996</c:v>
                      </c:pt>
                      <c:pt idx="12650">
                        <c:v>6.3259999999999996</c:v>
                      </c:pt>
                      <c:pt idx="12651">
                        <c:v>6.327</c:v>
                      </c:pt>
                      <c:pt idx="12652">
                        <c:v>6.327</c:v>
                      </c:pt>
                      <c:pt idx="12653">
                        <c:v>6.3280000000000003</c:v>
                      </c:pt>
                      <c:pt idx="12654">
                        <c:v>6.3280000000000003</c:v>
                      </c:pt>
                      <c:pt idx="12655">
                        <c:v>6.3289999999999997</c:v>
                      </c:pt>
                      <c:pt idx="12656">
                        <c:v>6.3289999999999997</c:v>
                      </c:pt>
                      <c:pt idx="12657">
                        <c:v>6.33</c:v>
                      </c:pt>
                      <c:pt idx="12658">
                        <c:v>6.33</c:v>
                      </c:pt>
                      <c:pt idx="12659">
                        <c:v>6.3310000000000004</c:v>
                      </c:pt>
                      <c:pt idx="12660">
                        <c:v>6.3310000000000004</c:v>
                      </c:pt>
                      <c:pt idx="12661">
                        <c:v>6.3319999999999999</c:v>
                      </c:pt>
                      <c:pt idx="12662">
                        <c:v>6.3319999999999999</c:v>
                      </c:pt>
                      <c:pt idx="12663">
                        <c:v>6.3330000000000002</c:v>
                      </c:pt>
                      <c:pt idx="12664">
                        <c:v>6.3330000000000002</c:v>
                      </c:pt>
                      <c:pt idx="12665">
                        <c:v>6.3339999999999996</c:v>
                      </c:pt>
                      <c:pt idx="12666">
                        <c:v>6.3339999999999996</c:v>
                      </c:pt>
                      <c:pt idx="12667">
                        <c:v>6.335</c:v>
                      </c:pt>
                      <c:pt idx="12668">
                        <c:v>6.335</c:v>
                      </c:pt>
                      <c:pt idx="12669">
                        <c:v>6.3360000000000003</c:v>
                      </c:pt>
                      <c:pt idx="12670">
                        <c:v>6.3360000000000003</c:v>
                      </c:pt>
                      <c:pt idx="12671">
                        <c:v>6.3369999999999997</c:v>
                      </c:pt>
                      <c:pt idx="12672">
                        <c:v>6.3369999999999997</c:v>
                      </c:pt>
                      <c:pt idx="12673">
                        <c:v>6.3380000000000001</c:v>
                      </c:pt>
                      <c:pt idx="12674">
                        <c:v>6.3380000000000001</c:v>
                      </c:pt>
                      <c:pt idx="12675">
                        <c:v>6.3390000000000004</c:v>
                      </c:pt>
                      <c:pt idx="12676">
                        <c:v>6.3390000000000004</c:v>
                      </c:pt>
                      <c:pt idx="12677">
                        <c:v>6.34</c:v>
                      </c:pt>
                      <c:pt idx="12678">
                        <c:v>6.34</c:v>
                      </c:pt>
                      <c:pt idx="12679">
                        <c:v>6.3410000000000002</c:v>
                      </c:pt>
                      <c:pt idx="12680">
                        <c:v>6.3410000000000002</c:v>
                      </c:pt>
                      <c:pt idx="12681">
                        <c:v>6.3419999999999996</c:v>
                      </c:pt>
                      <c:pt idx="12682">
                        <c:v>6.3419999999999996</c:v>
                      </c:pt>
                      <c:pt idx="12683">
                        <c:v>6.343</c:v>
                      </c:pt>
                      <c:pt idx="12684">
                        <c:v>6.343</c:v>
                      </c:pt>
                      <c:pt idx="12685">
                        <c:v>6.3440000000000003</c:v>
                      </c:pt>
                      <c:pt idx="12686">
                        <c:v>6.3440000000000003</c:v>
                      </c:pt>
                      <c:pt idx="12687">
                        <c:v>6.3449999999999998</c:v>
                      </c:pt>
                      <c:pt idx="12688">
                        <c:v>6.3449999999999998</c:v>
                      </c:pt>
                      <c:pt idx="12689">
                        <c:v>6.3460000000000001</c:v>
                      </c:pt>
                      <c:pt idx="12690">
                        <c:v>6.3460000000000001</c:v>
                      </c:pt>
                      <c:pt idx="12691">
                        <c:v>6.3470000000000004</c:v>
                      </c:pt>
                      <c:pt idx="12692">
                        <c:v>6.3470000000000004</c:v>
                      </c:pt>
                      <c:pt idx="12693">
                        <c:v>6.3479999999999999</c:v>
                      </c:pt>
                      <c:pt idx="12694">
                        <c:v>6.3479999999999999</c:v>
                      </c:pt>
                      <c:pt idx="12695">
                        <c:v>6.3490000000000002</c:v>
                      </c:pt>
                      <c:pt idx="12696">
                        <c:v>6.3490000000000002</c:v>
                      </c:pt>
                      <c:pt idx="12697">
                        <c:v>6.35</c:v>
                      </c:pt>
                      <c:pt idx="12698">
                        <c:v>6.35</c:v>
                      </c:pt>
                      <c:pt idx="12699">
                        <c:v>6.351</c:v>
                      </c:pt>
                      <c:pt idx="12700">
                        <c:v>6.351</c:v>
                      </c:pt>
                      <c:pt idx="12701">
                        <c:v>6.3520000000000003</c:v>
                      </c:pt>
                      <c:pt idx="12702">
                        <c:v>6.3520000000000003</c:v>
                      </c:pt>
                      <c:pt idx="12703">
                        <c:v>6.3529999999999998</c:v>
                      </c:pt>
                      <c:pt idx="12704">
                        <c:v>6.3529999999999998</c:v>
                      </c:pt>
                      <c:pt idx="12705">
                        <c:v>6.3540000000000001</c:v>
                      </c:pt>
                      <c:pt idx="12706">
                        <c:v>6.3540000000000001</c:v>
                      </c:pt>
                      <c:pt idx="12707">
                        <c:v>6.3550000000000004</c:v>
                      </c:pt>
                      <c:pt idx="12708">
                        <c:v>6.3550000000000004</c:v>
                      </c:pt>
                      <c:pt idx="12709">
                        <c:v>6.3559999999999999</c:v>
                      </c:pt>
                      <c:pt idx="12710">
                        <c:v>6.3559999999999999</c:v>
                      </c:pt>
                      <c:pt idx="12711">
                        <c:v>6.3570000000000002</c:v>
                      </c:pt>
                      <c:pt idx="12712">
                        <c:v>6.3570000000000002</c:v>
                      </c:pt>
                      <c:pt idx="12713">
                        <c:v>6.3579999999999997</c:v>
                      </c:pt>
                      <c:pt idx="12714">
                        <c:v>6.3579999999999997</c:v>
                      </c:pt>
                      <c:pt idx="12715">
                        <c:v>6.359</c:v>
                      </c:pt>
                      <c:pt idx="12716">
                        <c:v>6.359</c:v>
                      </c:pt>
                      <c:pt idx="12717">
                        <c:v>6.36</c:v>
                      </c:pt>
                      <c:pt idx="12718">
                        <c:v>6.36</c:v>
                      </c:pt>
                      <c:pt idx="12719">
                        <c:v>6.3609999999999998</c:v>
                      </c:pt>
                      <c:pt idx="12720">
                        <c:v>6.3609999999999998</c:v>
                      </c:pt>
                      <c:pt idx="12721">
                        <c:v>6.3620000000000001</c:v>
                      </c:pt>
                      <c:pt idx="12722">
                        <c:v>6.3620000000000001</c:v>
                      </c:pt>
                      <c:pt idx="12723">
                        <c:v>6.3630000000000004</c:v>
                      </c:pt>
                      <c:pt idx="12724">
                        <c:v>6.3630000000000004</c:v>
                      </c:pt>
                      <c:pt idx="12725">
                        <c:v>6.3639999999999999</c:v>
                      </c:pt>
                      <c:pt idx="12726">
                        <c:v>6.3639999999999999</c:v>
                      </c:pt>
                      <c:pt idx="12727">
                        <c:v>6.3650000000000002</c:v>
                      </c:pt>
                      <c:pt idx="12728">
                        <c:v>6.3650000000000002</c:v>
                      </c:pt>
                      <c:pt idx="12729">
                        <c:v>6.3659999999999997</c:v>
                      </c:pt>
                      <c:pt idx="12730">
                        <c:v>6.3659999999999997</c:v>
                      </c:pt>
                      <c:pt idx="12731">
                        <c:v>6.367</c:v>
                      </c:pt>
                      <c:pt idx="12732">
                        <c:v>6.367</c:v>
                      </c:pt>
                      <c:pt idx="12733">
                        <c:v>6.3680000000000003</c:v>
                      </c:pt>
                      <c:pt idx="12734">
                        <c:v>6.3680000000000003</c:v>
                      </c:pt>
                      <c:pt idx="12735">
                        <c:v>6.3689999999999998</c:v>
                      </c:pt>
                      <c:pt idx="12736">
                        <c:v>6.3689999999999998</c:v>
                      </c:pt>
                      <c:pt idx="12737">
                        <c:v>6.37</c:v>
                      </c:pt>
                      <c:pt idx="12738">
                        <c:v>6.37</c:v>
                      </c:pt>
                      <c:pt idx="12739">
                        <c:v>6.3710000000000004</c:v>
                      </c:pt>
                      <c:pt idx="12740">
                        <c:v>6.3710000000000004</c:v>
                      </c:pt>
                      <c:pt idx="12741">
                        <c:v>6.3719999999999999</c:v>
                      </c:pt>
                      <c:pt idx="12742">
                        <c:v>6.3719999999999999</c:v>
                      </c:pt>
                      <c:pt idx="12743">
                        <c:v>6.3730000000000002</c:v>
                      </c:pt>
                      <c:pt idx="12744">
                        <c:v>6.3730000000000002</c:v>
                      </c:pt>
                      <c:pt idx="12745">
                        <c:v>6.3739999999999997</c:v>
                      </c:pt>
                      <c:pt idx="12746">
                        <c:v>6.3739999999999997</c:v>
                      </c:pt>
                      <c:pt idx="12747">
                        <c:v>6.375</c:v>
                      </c:pt>
                      <c:pt idx="12748">
                        <c:v>6.375</c:v>
                      </c:pt>
                      <c:pt idx="12749">
                        <c:v>6.3760000000000003</c:v>
                      </c:pt>
                      <c:pt idx="12750">
                        <c:v>6.3760000000000003</c:v>
                      </c:pt>
                      <c:pt idx="12751">
                        <c:v>6.3769999999999998</c:v>
                      </c:pt>
                      <c:pt idx="12752">
                        <c:v>6.3769999999999998</c:v>
                      </c:pt>
                      <c:pt idx="12753">
                        <c:v>6.3780000000000001</c:v>
                      </c:pt>
                      <c:pt idx="12754">
                        <c:v>6.3780000000000001</c:v>
                      </c:pt>
                      <c:pt idx="12755">
                        <c:v>6.3789999999999996</c:v>
                      </c:pt>
                      <c:pt idx="12756">
                        <c:v>6.3789999999999996</c:v>
                      </c:pt>
                      <c:pt idx="12757">
                        <c:v>6.38</c:v>
                      </c:pt>
                      <c:pt idx="12758">
                        <c:v>6.38</c:v>
                      </c:pt>
                      <c:pt idx="12759">
                        <c:v>6.3810000000000002</c:v>
                      </c:pt>
                      <c:pt idx="12760">
                        <c:v>6.3810000000000002</c:v>
                      </c:pt>
                      <c:pt idx="12761">
                        <c:v>6.3819999999999997</c:v>
                      </c:pt>
                      <c:pt idx="12762">
                        <c:v>6.3819999999999997</c:v>
                      </c:pt>
                      <c:pt idx="12763">
                        <c:v>6.383</c:v>
                      </c:pt>
                      <c:pt idx="12764">
                        <c:v>6.383</c:v>
                      </c:pt>
                      <c:pt idx="12765">
                        <c:v>6.3840000000000003</c:v>
                      </c:pt>
                      <c:pt idx="12766">
                        <c:v>6.3840000000000003</c:v>
                      </c:pt>
                      <c:pt idx="12767">
                        <c:v>6.3849999999999998</c:v>
                      </c:pt>
                      <c:pt idx="12768">
                        <c:v>6.3849999999999998</c:v>
                      </c:pt>
                      <c:pt idx="12769">
                        <c:v>6.3860000000000001</c:v>
                      </c:pt>
                      <c:pt idx="12770">
                        <c:v>6.3860000000000001</c:v>
                      </c:pt>
                      <c:pt idx="12771">
                        <c:v>6.3869999999999996</c:v>
                      </c:pt>
                      <c:pt idx="12772">
                        <c:v>6.3869999999999996</c:v>
                      </c:pt>
                      <c:pt idx="12773">
                        <c:v>6.3879999999999999</c:v>
                      </c:pt>
                      <c:pt idx="12774">
                        <c:v>6.3879999999999999</c:v>
                      </c:pt>
                      <c:pt idx="12775">
                        <c:v>6.3890000000000002</c:v>
                      </c:pt>
                      <c:pt idx="12776">
                        <c:v>6.3890000000000002</c:v>
                      </c:pt>
                      <c:pt idx="12777">
                        <c:v>6.39</c:v>
                      </c:pt>
                      <c:pt idx="12778">
                        <c:v>6.39</c:v>
                      </c:pt>
                      <c:pt idx="12779">
                        <c:v>6.391</c:v>
                      </c:pt>
                      <c:pt idx="12780">
                        <c:v>6.391</c:v>
                      </c:pt>
                      <c:pt idx="12781">
                        <c:v>6.3920000000000003</c:v>
                      </c:pt>
                      <c:pt idx="12782">
                        <c:v>6.3920000000000003</c:v>
                      </c:pt>
                      <c:pt idx="12783">
                        <c:v>6.3929999999999998</c:v>
                      </c:pt>
                      <c:pt idx="12784">
                        <c:v>6.3929999999999998</c:v>
                      </c:pt>
                      <c:pt idx="12785">
                        <c:v>6.3940000000000001</c:v>
                      </c:pt>
                      <c:pt idx="12786">
                        <c:v>6.3940000000000001</c:v>
                      </c:pt>
                      <c:pt idx="12787">
                        <c:v>6.3949999999999996</c:v>
                      </c:pt>
                      <c:pt idx="12788">
                        <c:v>6.3949999999999996</c:v>
                      </c:pt>
                      <c:pt idx="12789">
                        <c:v>6.3959999999999999</c:v>
                      </c:pt>
                      <c:pt idx="12790">
                        <c:v>6.3959999999999999</c:v>
                      </c:pt>
                      <c:pt idx="12791">
                        <c:v>6.3970000000000002</c:v>
                      </c:pt>
                      <c:pt idx="12792">
                        <c:v>6.3970000000000002</c:v>
                      </c:pt>
                      <c:pt idx="12793">
                        <c:v>6.3979999999999997</c:v>
                      </c:pt>
                      <c:pt idx="12794">
                        <c:v>6.3979999999999997</c:v>
                      </c:pt>
                      <c:pt idx="12795">
                        <c:v>6.399</c:v>
                      </c:pt>
                      <c:pt idx="12796">
                        <c:v>6.399</c:v>
                      </c:pt>
                      <c:pt idx="12797">
                        <c:v>6.4</c:v>
                      </c:pt>
                      <c:pt idx="12798">
                        <c:v>6.4</c:v>
                      </c:pt>
                      <c:pt idx="12799">
                        <c:v>6.4009999999999998</c:v>
                      </c:pt>
                      <c:pt idx="12800">
                        <c:v>6.4009999999999998</c:v>
                      </c:pt>
                      <c:pt idx="12801">
                        <c:v>6.4020000000000001</c:v>
                      </c:pt>
                      <c:pt idx="12802">
                        <c:v>6.4020000000000001</c:v>
                      </c:pt>
                      <c:pt idx="12803">
                        <c:v>6.4029999999999996</c:v>
                      </c:pt>
                      <c:pt idx="12804">
                        <c:v>6.4029999999999996</c:v>
                      </c:pt>
                      <c:pt idx="12805">
                        <c:v>6.4039999999999999</c:v>
                      </c:pt>
                      <c:pt idx="12806">
                        <c:v>6.4039999999999999</c:v>
                      </c:pt>
                      <c:pt idx="12807">
                        <c:v>6.4050000000000002</c:v>
                      </c:pt>
                      <c:pt idx="12808">
                        <c:v>6.4050000000000002</c:v>
                      </c:pt>
                      <c:pt idx="12809">
                        <c:v>6.4059999999999997</c:v>
                      </c:pt>
                      <c:pt idx="12810">
                        <c:v>6.4059999999999997</c:v>
                      </c:pt>
                      <c:pt idx="12811">
                        <c:v>6.407</c:v>
                      </c:pt>
                      <c:pt idx="12812">
                        <c:v>6.407</c:v>
                      </c:pt>
                      <c:pt idx="12813">
                        <c:v>6.4080000000000004</c:v>
                      </c:pt>
                      <c:pt idx="12814">
                        <c:v>6.4080000000000004</c:v>
                      </c:pt>
                      <c:pt idx="12815">
                        <c:v>6.4089999999999998</c:v>
                      </c:pt>
                      <c:pt idx="12816">
                        <c:v>6.4089999999999998</c:v>
                      </c:pt>
                      <c:pt idx="12817">
                        <c:v>6.41</c:v>
                      </c:pt>
                      <c:pt idx="12818">
                        <c:v>6.41</c:v>
                      </c:pt>
                      <c:pt idx="12819">
                        <c:v>6.4109999999999996</c:v>
                      </c:pt>
                      <c:pt idx="12820">
                        <c:v>6.4109999999999996</c:v>
                      </c:pt>
                      <c:pt idx="12821">
                        <c:v>6.4119999999999999</c:v>
                      </c:pt>
                      <c:pt idx="12822">
                        <c:v>6.4119999999999999</c:v>
                      </c:pt>
                      <c:pt idx="12823">
                        <c:v>6.4130000000000003</c:v>
                      </c:pt>
                      <c:pt idx="12824">
                        <c:v>6.4130000000000003</c:v>
                      </c:pt>
                      <c:pt idx="12825">
                        <c:v>6.4139999999999997</c:v>
                      </c:pt>
                      <c:pt idx="12826">
                        <c:v>6.4139999999999997</c:v>
                      </c:pt>
                      <c:pt idx="12827">
                        <c:v>6.415</c:v>
                      </c:pt>
                      <c:pt idx="12828">
                        <c:v>6.415</c:v>
                      </c:pt>
                      <c:pt idx="12829">
                        <c:v>6.4160000000000004</c:v>
                      </c:pt>
                      <c:pt idx="12830">
                        <c:v>6.4160000000000004</c:v>
                      </c:pt>
                      <c:pt idx="12831">
                        <c:v>6.4169999999999998</c:v>
                      </c:pt>
                      <c:pt idx="12832">
                        <c:v>6.4169999999999998</c:v>
                      </c:pt>
                      <c:pt idx="12833">
                        <c:v>6.4180000000000001</c:v>
                      </c:pt>
                      <c:pt idx="12834">
                        <c:v>6.4180000000000001</c:v>
                      </c:pt>
                      <c:pt idx="12835">
                        <c:v>6.4189999999999996</c:v>
                      </c:pt>
                      <c:pt idx="12836">
                        <c:v>6.4189999999999996</c:v>
                      </c:pt>
                      <c:pt idx="12837">
                        <c:v>6.42</c:v>
                      </c:pt>
                      <c:pt idx="12838">
                        <c:v>6.42</c:v>
                      </c:pt>
                      <c:pt idx="12839">
                        <c:v>6.4210000000000003</c:v>
                      </c:pt>
                      <c:pt idx="12840">
                        <c:v>6.4210000000000003</c:v>
                      </c:pt>
                      <c:pt idx="12841">
                        <c:v>6.4219999999999997</c:v>
                      </c:pt>
                      <c:pt idx="12842">
                        <c:v>6.4219999999999997</c:v>
                      </c:pt>
                      <c:pt idx="12843">
                        <c:v>6.423</c:v>
                      </c:pt>
                      <c:pt idx="12844">
                        <c:v>6.423</c:v>
                      </c:pt>
                      <c:pt idx="12845">
                        <c:v>6.4240000000000004</c:v>
                      </c:pt>
                      <c:pt idx="12846">
                        <c:v>6.4240000000000004</c:v>
                      </c:pt>
                      <c:pt idx="12847">
                        <c:v>6.4249999999999998</c:v>
                      </c:pt>
                      <c:pt idx="12848">
                        <c:v>6.4249999999999998</c:v>
                      </c:pt>
                      <c:pt idx="12849">
                        <c:v>6.4260000000000002</c:v>
                      </c:pt>
                      <c:pt idx="12850">
                        <c:v>6.4260000000000002</c:v>
                      </c:pt>
                      <c:pt idx="12851">
                        <c:v>6.4269999999999996</c:v>
                      </c:pt>
                      <c:pt idx="12852">
                        <c:v>6.4269999999999996</c:v>
                      </c:pt>
                      <c:pt idx="12853">
                        <c:v>6.4279999999999999</c:v>
                      </c:pt>
                      <c:pt idx="12854">
                        <c:v>6.4279999999999999</c:v>
                      </c:pt>
                      <c:pt idx="12855">
                        <c:v>6.4290000000000003</c:v>
                      </c:pt>
                      <c:pt idx="12856">
                        <c:v>6.4290000000000003</c:v>
                      </c:pt>
                      <c:pt idx="12857">
                        <c:v>6.43</c:v>
                      </c:pt>
                      <c:pt idx="12858">
                        <c:v>6.43</c:v>
                      </c:pt>
                      <c:pt idx="12859">
                        <c:v>6.431</c:v>
                      </c:pt>
                      <c:pt idx="12860">
                        <c:v>6.431</c:v>
                      </c:pt>
                      <c:pt idx="12861">
                        <c:v>6.4320000000000004</c:v>
                      </c:pt>
                      <c:pt idx="12862">
                        <c:v>6.4320000000000004</c:v>
                      </c:pt>
                      <c:pt idx="12863">
                        <c:v>6.4329999999999998</c:v>
                      </c:pt>
                      <c:pt idx="12864">
                        <c:v>6.4329999999999998</c:v>
                      </c:pt>
                      <c:pt idx="12865">
                        <c:v>6.4340000000000002</c:v>
                      </c:pt>
                      <c:pt idx="12866">
                        <c:v>6.4340000000000002</c:v>
                      </c:pt>
                      <c:pt idx="12867">
                        <c:v>6.4349999999999996</c:v>
                      </c:pt>
                      <c:pt idx="12868">
                        <c:v>6.4349999999999996</c:v>
                      </c:pt>
                      <c:pt idx="12869">
                        <c:v>6.4359999999999999</c:v>
                      </c:pt>
                      <c:pt idx="12870">
                        <c:v>6.4359999999999999</c:v>
                      </c:pt>
                      <c:pt idx="12871">
                        <c:v>6.4370000000000003</c:v>
                      </c:pt>
                      <c:pt idx="12872">
                        <c:v>6.4370000000000003</c:v>
                      </c:pt>
                      <c:pt idx="12873">
                        <c:v>6.4379999999999997</c:v>
                      </c:pt>
                      <c:pt idx="12874">
                        <c:v>6.4379999999999997</c:v>
                      </c:pt>
                      <c:pt idx="12875">
                        <c:v>6.4390000000000001</c:v>
                      </c:pt>
                      <c:pt idx="12876">
                        <c:v>6.4390000000000001</c:v>
                      </c:pt>
                      <c:pt idx="12877">
                        <c:v>6.44</c:v>
                      </c:pt>
                      <c:pt idx="12878">
                        <c:v>6.44</c:v>
                      </c:pt>
                      <c:pt idx="12879">
                        <c:v>6.4409999999999998</c:v>
                      </c:pt>
                      <c:pt idx="12880">
                        <c:v>6.4409999999999998</c:v>
                      </c:pt>
                      <c:pt idx="12881">
                        <c:v>6.4420000000000002</c:v>
                      </c:pt>
                      <c:pt idx="12882">
                        <c:v>6.4420000000000002</c:v>
                      </c:pt>
                      <c:pt idx="12883">
                        <c:v>6.4429999999999996</c:v>
                      </c:pt>
                      <c:pt idx="12884">
                        <c:v>6.4429999999999996</c:v>
                      </c:pt>
                      <c:pt idx="12885">
                        <c:v>6.444</c:v>
                      </c:pt>
                      <c:pt idx="12886">
                        <c:v>6.444</c:v>
                      </c:pt>
                      <c:pt idx="12887">
                        <c:v>6.4450000000000003</c:v>
                      </c:pt>
                      <c:pt idx="12888">
                        <c:v>6.4450000000000003</c:v>
                      </c:pt>
                      <c:pt idx="12889">
                        <c:v>6.4459999999999997</c:v>
                      </c:pt>
                      <c:pt idx="12890">
                        <c:v>6.4459999999999997</c:v>
                      </c:pt>
                      <c:pt idx="12891">
                        <c:v>6.4470000000000001</c:v>
                      </c:pt>
                      <c:pt idx="12892">
                        <c:v>6.4470000000000001</c:v>
                      </c:pt>
                      <c:pt idx="12893">
                        <c:v>6.4480000000000004</c:v>
                      </c:pt>
                      <c:pt idx="12894">
                        <c:v>6.4480000000000004</c:v>
                      </c:pt>
                      <c:pt idx="12895">
                        <c:v>6.4489999999999998</c:v>
                      </c:pt>
                      <c:pt idx="12896">
                        <c:v>6.4489999999999998</c:v>
                      </c:pt>
                      <c:pt idx="12897">
                        <c:v>6.45</c:v>
                      </c:pt>
                      <c:pt idx="12898">
                        <c:v>6.45</c:v>
                      </c:pt>
                      <c:pt idx="12899">
                        <c:v>6.4509999999999996</c:v>
                      </c:pt>
                      <c:pt idx="12900">
                        <c:v>6.4509999999999996</c:v>
                      </c:pt>
                      <c:pt idx="12901">
                        <c:v>6.452</c:v>
                      </c:pt>
                      <c:pt idx="12902">
                        <c:v>6.452</c:v>
                      </c:pt>
                      <c:pt idx="12903">
                        <c:v>6.4530000000000003</c:v>
                      </c:pt>
                      <c:pt idx="12904">
                        <c:v>6.4530000000000003</c:v>
                      </c:pt>
                      <c:pt idx="12905">
                        <c:v>6.4539999999999997</c:v>
                      </c:pt>
                      <c:pt idx="12906">
                        <c:v>6.4539999999999997</c:v>
                      </c:pt>
                      <c:pt idx="12907">
                        <c:v>6.4550000000000001</c:v>
                      </c:pt>
                      <c:pt idx="12908">
                        <c:v>6.4550000000000001</c:v>
                      </c:pt>
                      <c:pt idx="12909">
                        <c:v>6.4560000000000004</c:v>
                      </c:pt>
                      <c:pt idx="12910">
                        <c:v>6.4560000000000004</c:v>
                      </c:pt>
                      <c:pt idx="12911">
                        <c:v>6.4569999999999999</c:v>
                      </c:pt>
                      <c:pt idx="12912">
                        <c:v>6.4569999999999999</c:v>
                      </c:pt>
                      <c:pt idx="12913">
                        <c:v>6.4580000000000002</c:v>
                      </c:pt>
                      <c:pt idx="12914">
                        <c:v>6.4580000000000002</c:v>
                      </c:pt>
                      <c:pt idx="12915">
                        <c:v>6.4589999999999996</c:v>
                      </c:pt>
                      <c:pt idx="12916">
                        <c:v>6.4589999999999996</c:v>
                      </c:pt>
                      <c:pt idx="12917">
                        <c:v>6.46</c:v>
                      </c:pt>
                      <c:pt idx="12918">
                        <c:v>6.46</c:v>
                      </c:pt>
                      <c:pt idx="12919">
                        <c:v>6.4610000000000003</c:v>
                      </c:pt>
                      <c:pt idx="12920">
                        <c:v>6.4610000000000003</c:v>
                      </c:pt>
                      <c:pt idx="12921">
                        <c:v>6.4619999999999997</c:v>
                      </c:pt>
                      <c:pt idx="12922">
                        <c:v>6.4619999999999997</c:v>
                      </c:pt>
                      <c:pt idx="12923">
                        <c:v>6.4630000000000001</c:v>
                      </c:pt>
                      <c:pt idx="12924">
                        <c:v>6.4630000000000001</c:v>
                      </c:pt>
                      <c:pt idx="12925">
                        <c:v>6.4640000000000004</c:v>
                      </c:pt>
                      <c:pt idx="12926">
                        <c:v>6.4640000000000004</c:v>
                      </c:pt>
                      <c:pt idx="12927">
                        <c:v>6.4649999999999999</c:v>
                      </c:pt>
                      <c:pt idx="12928">
                        <c:v>6.4649999999999999</c:v>
                      </c:pt>
                      <c:pt idx="12929">
                        <c:v>6.4660000000000002</c:v>
                      </c:pt>
                      <c:pt idx="12930">
                        <c:v>6.4660000000000002</c:v>
                      </c:pt>
                      <c:pt idx="12931">
                        <c:v>6.4669999999999996</c:v>
                      </c:pt>
                      <c:pt idx="12932">
                        <c:v>6.4669999999999996</c:v>
                      </c:pt>
                      <c:pt idx="12933">
                        <c:v>6.468</c:v>
                      </c:pt>
                      <c:pt idx="12934">
                        <c:v>6.468</c:v>
                      </c:pt>
                      <c:pt idx="12935">
                        <c:v>6.4690000000000003</c:v>
                      </c:pt>
                      <c:pt idx="12936">
                        <c:v>6.4690000000000003</c:v>
                      </c:pt>
                      <c:pt idx="12937">
                        <c:v>6.47</c:v>
                      </c:pt>
                      <c:pt idx="12938">
                        <c:v>6.47</c:v>
                      </c:pt>
                      <c:pt idx="12939">
                        <c:v>6.4710000000000001</c:v>
                      </c:pt>
                      <c:pt idx="12940">
                        <c:v>6.4710000000000001</c:v>
                      </c:pt>
                      <c:pt idx="12941">
                        <c:v>6.4720000000000004</c:v>
                      </c:pt>
                      <c:pt idx="12942">
                        <c:v>6.4720000000000004</c:v>
                      </c:pt>
                      <c:pt idx="12943">
                        <c:v>6.4729999999999999</c:v>
                      </c:pt>
                      <c:pt idx="12944">
                        <c:v>6.4729999999999999</c:v>
                      </c:pt>
                      <c:pt idx="12945">
                        <c:v>6.4740000000000002</c:v>
                      </c:pt>
                      <c:pt idx="12946">
                        <c:v>6.4740000000000002</c:v>
                      </c:pt>
                      <c:pt idx="12947">
                        <c:v>6.4749999999999996</c:v>
                      </c:pt>
                      <c:pt idx="12948">
                        <c:v>6.4749999999999996</c:v>
                      </c:pt>
                      <c:pt idx="12949">
                        <c:v>6.476</c:v>
                      </c:pt>
                      <c:pt idx="12950">
                        <c:v>6.476</c:v>
                      </c:pt>
                      <c:pt idx="12951">
                        <c:v>6.4770000000000003</c:v>
                      </c:pt>
                      <c:pt idx="12952">
                        <c:v>6.4770000000000003</c:v>
                      </c:pt>
                      <c:pt idx="12953">
                        <c:v>6.4779999999999998</c:v>
                      </c:pt>
                      <c:pt idx="12954">
                        <c:v>6.4779999999999998</c:v>
                      </c:pt>
                      <c:pt idx="12955">
                        <c:v>6.4790000000000001</c:v>
                      </c:pt>
                      <c:pt idx="12956">
                        <c:v>6.4790000000000001</c:v>
                      </c:pt>
                      <c:pt idx="12957">
                        <c:v>6.48</c:v>
                      </c:pt>
                      <c:pt idx="12958">
                        <c:v>6.48</c:v>
                      </c:pt>
                      <c:pt idx="12959">
                        <c:v>6.4809999999999999</c:v>
                      </c:pt>
                      <c:pt idx="12960">
                        <c:v>6.4809999999999999</c:v>
                      </c:pt>
                      <c:pt idx="12961">
                        <c:v>6.4820000000000002</c:v>
                      </c:pt>
                      <c:pt idx="12962">
                        <c:v>6.4820000000000002</c:v>
                      </c:pt>
                      <c:pt idx="12963">
                        <c:v>6.4829999999999997</c:v>
                      </c:pt>
                      <c:pt idx="12964">
                        <c:v>6.4829999999999997</c:v>
                      </c:pt>
                      <c:pt idx="12965">
                        <c:v>6.484</c:v>
                      </c:pt>
                      <c:pt idx="12966">
                        <c:v>6.484</c:v>
                      </c:pt>
                      <c:pt idx="12967">
                        <c:v>6.4850000000000003</c:v>
                      </c:pt>
                      <c:pt idx="12968">
                        <c:v>6.4850000000000003</c:v>
                      </c:pt>
                      <c:pt idx="12969">
                        <c:v>6.4859999999999998</c:v>
                      </c:pt>
                      <c:pt idx="12970">
                        <c:v>6.4859999999999998</c:v>
                      </c:pt>
                      <c:pt idx="12971">
                        <c:v>6.4870000000000001</c:v>
                      </c:pt>
                      <c:pt idx="12972">
                        <c:v>6.4870000000000001</c:v>
                      </c:pt>
                      <c:pt idx="12973">
                        <c:v>6.4880000000000004</c:v>
                      </c:pt>
                      <c:pt idx="12974">
                        <c:v>6.4880000000000004</c:v>
                      </c:pt>
                      <c:pt idx="12975">
                        <c:v>6.4889999999999999</c:v>
                      </c:pt>
                      <c:pt idx="12976">
                        <c:v>6.4889999999999999</c:v>
                      </c:pt>
                      <c:pt idx="12977">
                        <c:v>6.49</c:v>
                      </c:pt>
                      <c:pt idx="12978">
                        <c:v>6.49</c:v>
                      </c:pt>
                      <c:pt idx="12979">
                        <c:v>6.4909999999999997</c:v>
                      </c:pt>
                      <c:pt idx="12980">
                        <c:v>6.4909999999999997</c:v>
                      </c:pt>
                      <c:pt idx="12981">
                        <c:v>6.492</c:v>
                      </c:pt>
                      <c:pt idx="12982">
                        <c:v>6.492</c:v>
                      </c:pt>
                      <c:pt idx="12983">
                        <c:v>6.4930000000000003</c:v>
                      </c:pt>
                      <c:pt idx="12984">
                        <c:v>6.4930000000000003</c:v>
                      </c:pt>
                      <c:pt idx="12985">
                        <c:v>6.4939999999999998</c:v>
                      </c:pt>
                      <c:pt idx="12986">
                        <c:v>6.4939999999999998</c:v>
                      </c:pt>
                      <c:pt idx="12987">
                        <c:v>6.4950000000000001</c:v>
                      </c:pt>
                      <c:pt idx="12988">
                        <c:v>6.4950000000000001</c:v>
                      </c:pt>
                      <c:pt idx="12989">
                        <c:v>6.4960000000000004</c:v>
                      </c:pt>
                      <c:pt idx="12990">
                        <c:v>6.4960000000000004</c:v>
                      </c:pt>
                      <c:pt idx="12991">
                        <c:v>6.4969999999999999</c:v>
                      </c:pt>
                      <c:pt idx="12992">
                        <c:v>6.4969999999999999</c:v>
                      </c:pt>
                      <c:pt idx="12993">
                        <c:v>6.4980000000000002</c:v>
                      </c:pt>
                      <c:pt idx="12994">
                        <c:v>6.4980000000000002</c:v>
                      </c:pt>
                      <c:pt idx="12995">
                        <c:v>6.4989999999999997</c:v>
                      </c:pt>
                      <c:pt idx="12996">
                        <c:v>6.4989999999999997</c:v>
                      </c:pt>
                      <c:pt idx="12997">
                        <c:v>6.5</c:v>
                      </c:pt>
                      <c:pt idx="12998">
                        <c:v>6.5</c:v>
                      </c:pt>
                      <c:pt idx="12999">
                        <c:v>6.5010000000000003</c:v>
                      </c:pt>
                      <c:pt idx="13000">
                        <c:v>6.5010000000000003</c:v>
                      </c:pt>
                      <c:pt idx="13001">
                        <c:v>6.5019999999999998</c:v>
                      </c:pt>
                      <c:pt idx="13002">
                        <c:v>6.5019999999999998</c:v>
                      </c:pt>
                      <c:pt idx="13003">
                        <c:v>6.5030000000000001</c:v>
                      </c:pt>
                      <c:pt idx="13004">
                        <c:v>6.5030000000000001</c:v>
                      </c:pt>
                      <c:pt idx="13005">
                        <c:v>6.5039999999999996</c:v>
                      </c:pt>
                      <c:pt idx="13006">
                        <c:v>6.5039999999999996</c:v>
                      </c:pt>
                      <c:pt idx="13007">
                        <c:v>6.5049999999999999</c:v>
                      </c:pt>
                      <c:pt idx="13008">
                        <c:v>6.5049999999999999</c:v>
                      </c:pt>
                      <c:pt idx="13009">
                        <c:v>6.5060000000000002</c:v>
                      </c:pt>
                      <c:pt idx="13010">
                        <c:v>6.5060000000000002</c:v>
                      </c:pt>
                      <c:pt idx="13011">
                        <c:v>6.5069999999999997</c:v>
                      </c:pt>
                      <c:pt idx="13012">
                        <c:v>6.5069999999999997</c:v>
                      </c:pt>
                      <c:pt idx="13013">
                        <c:v>6.508</c:v>
                      </c:pt>
                      <c:pt idx="13014">
                        <c:v>6.508</c:v>
                      </c:pt>
                      <c:pt idx="13015">
                        <c:v>6.5090000000000003</c:v>
                      </c:pt>
                      <c:pt idx="13016">
                        <c:v>6.5090000000000003</c:v>
                      </c:pt>
                      <c:pt idx="13017">
                        <c:v>6.51</c:v>
                      </c:pt>
                      <c:pt idx="13018">
                        <c:v>6.51</c:v>
                      </c:pt>
                      <c:pt idx="13019">
                        <c:v>6.5110000000000001</c:v>
                      </c:pt>
                      <c:pt idx="13020">
                        <c:v>6.5110000000000001</c:v>
                      </c:pt>
                      <c:pt idx="13021">
                        <c:v>6.5119999999999996</c:v>
                      </c:pt>
                      <c:pt idx="13022">
                        <c:v>6.5119999999999996</c:v>
                      </c:pt>
                      <c:pt idx="13023">
                        <c:v>6.5129999999999999</c:v>
                      </c:pt>
                      <c:pt idx="13024">
                        <c:v>6.5129999999999999</c:v>
                      </c:pt>
                      <c:pt idx="13025">
                        <c:v>6.5140000000000002</c:v>
                      </c:pt>
                      <c:pt idx="13026">
                        <c:v>6.5140000000000002</c:v>
                      </c:pt>
                      <c:pt idx="13027">
                        <c:v>6.5149999999999997</c:v>
                      </c:pt>
                      <c:pt idx="13028">
                        <c:v>6.5149999999999997</c:v>
                      </c:pt>
                      <c:pt idx="13029">
                        <c:v>6.516</c:v>
                      </c:pt>
                      <c:pt idx="13030">
                        <c:v>6.516</c:v>
                      </c:pt>
                      <c:pt idx="13031">
                        <c:v>6.5170000000000003</c:v>
                      </c:pt>
                      <c:pt idx="13032">
                        <c:v>6.5170000000000003</c:v>
                      </c:pt>
                      <c:pt idx="13033">
                        <c:v>6.5179999999999998</c:v>
                      </c:pt>
                      <c:pt idx="13034">
                        <c:v>6.5179999999999998</c:v>
                      </c:pt>
                      <c:pt idx="13035">
                        <c:v>6.5190000000000001</c:v>
                      </c:pt>
                      <c:pt idx="13036">
                        <c:v>6.5190000000000001</c:v>
                      </c:pt>
                      <c:pt idx="13037">
                        <c:v>6.52</c:v>
                      </c:pt>
                      <c:pt idx="13038">
                        <c:v>6.52</c:v>
                      </c:pt>
                      <c:pt idx="13039">
                        <c:v>6.5209999999999999</c:v>
                      </c:pt>
                      <c:pt idx="13040">
                        <c:v>6.5209999999999999</c:v>
                      </c:pt>
                      <c:pt idx="13041">
                        <c:v>6.5220000000000002</c:v>
                      </c:pt>
                      <c:pt idx="13042">
                        <c:v>6.5220000000000002</c:v>
                      </c:pt>
                      <c:pt idx="13043">
                        <c:v>6.5229999999999997</c:v>
                      </c:pt>
                      <c:pt idx="13044">
                        <c:v>6.5229999999999997</c:v>
                      </c:pt>
                      <c:pt idx="13045">
                        <c:v>6.524</c:v>
                      </c:pt>
                      <c:pt idx="13046">
                        <c:v>6.524</c:v>
                      </c:pt>
                      <c:pt idx="13047">
                        <c:v>6.5250000000000004</c:v>
                      </c:pt>
                      <c:pt idx="13048">
                        <c:v>6.5250000000000004</c:v>
                      </c:pt>
                      <c:pt idx="13049">
                        <c:v>6.5259999999999998</c:v>
                      </c:pt>
                      <c:pt idx="13050">
                        <c:v>6.5259999999999998</c:v>
                      </c:pt>
                      <c:pt idx="13051">
                        <c:v>6.5270000000000001</c:v>
                      </c:pt>
                      <c:pt idx="13052">
                        <c:v>6.5270000000000001</c:v>
                      </c:pt>
                      <c:pt idx="13053">
                        <c:v>6.5279999999999996</c:v>
                      </c:pt>
                      <c:pt idx="13054">
                        <c:v>6.5279999999999996</c:v>
                      </c:pt>
                      <c:pt idx="13055">
                        <c:v>6.5289999999999999</c:v>
                      </c:pt>
                      <c:pt idx="13056">
                        <c:v>6.5289999999999999</c:v>
                      </c:pt>
                      <c:pt idx="13057">
                        <c:v>6.53</c:v>
                      </c:pt>
                      <c:pt idx="13058">
                        <c:v>6.53</c:v>
                      </c:pt>
                      <c:pt idx="13059">
                        <c:v>6.5309999999999997</c:v>
                      </c:pt>
                      <c:pt idx="13060">
                        <c:v>6.5309999999999997</c:v>
                      </c:pt>
                      <c:pt idx="13061">
                        <c:v>6.532</c:v>
                      </c:pt>
                      <c:pt idx="13062">
                        <c:v>6.532</c:v>
                      </c:pt>
                      <c:pt idx="13063">
                        <c:v>6.5330000000000004</c:v>
                      </c:pt>
                      <c:pt idx="13064">
                        <c:v>6.5330000000000004</c:v>
                      </c:pt>
                      <c:pt idx="13065">
                        <c:v>6.5339999999999998</c:v>
                      </c:pt>
                      <c:pt idx="13066">
                        <c:v>6.5339999999999998</c:v>
                      </c:pt>
                      <c:pt idx="13067">
                        <c:v>6.5350000000000001</c:v>
                      </c:pt>
                      <c:pt idx="13068">
                        <c:v>6.5350000000000001</c:v>
                      </c:pt>
                      <c:pt idx="13069">
                        <c:v>6.5359999999999996</c:v>
                      </c:pt>
                      <c:pt idx="13070">
                        <c:v>6.5359999999999996</c:v>
                      </c:pt>
                      <c:pt idx="13071">
                        <c:v>6.5369999999999999</c:v>
                      </c:pt>
                      <c:pt idx="13072">
                        <c:v>6.5369999999999999</c:v>
                      </c:pt>
                      <c:pt idx="13073">
                        <c:v>6.5380000000000003</c:v>
                      </c:pt>
                      <c:pt idx="13074">
                        <c:v>6.5380000000000003</c:v>
                      </c:pt>
                      <c:pt idx="13075">
                        <c:v>6.5389999999999997</c:v>
                      </c:pt>
                      <c:pt idx="13076">
                        <c:v>6.5389999999999997</c:v>
                      </c:pt>
                      <c:pt idx="13077">
                        <c:v>6.54</c:v>
                      </c:pt>
                      <c:pt idx="13078">
                        <c:v>6.54</c:v>
                      </c:pt>
                      <c:pt idx="13079">
                        <c:v>6.5410000000000004</c:v>
                      </c:pt>
                      <c:pt idx="13080">
                        <c:v>6.5410000000000004</c:v>
                      </c:pt>
                      <c:pt idx="13081">
                        <c:v>6.5419999999999998</c:v>
                      </c:pt>
                      <c:pt idx="13082">
                        <c:v>6.5419999999999998</c:v>
                      </c:pt>
                      <c:pt idx="13083">
                        <c:v>6.5430000000000001</c:v>
                      </c:pt>
                      <c:pt idx="13084">
                        <c:v>6.5430000000000001</c:v>
                      </c:pt>
                      <c:pt idx="13085">
                        <c:v>6.5439999999999996</c:v>
                      </c:pt>
                      <c:pt idx="13086">
                        <c:v>6.5439999999999996</c:v>
                      </c:pt>
                      <c:pt idx="13087">
                        <c:v>6.5449999999999999</c:v>
                      </c:pt>
                      <c:pt idx="13088">
                        <c:v>6.5449999999999999</c:v>
                      </c:pt>
                      <c:pt idx="13089">
                        <c:v>6.5460000000000003</c:v>
                      </c:pt>
                      <c:pt idx="13090">
                        <c:v>6.5460000000000003</c:v>
                      </c:pt>
                      <c:pt idx="13091">
                        <c:v>6.5469999999999997</c:v>
                      </c:pt>
                      <c:pt idx="13092">
                        <c:v>6.5469999999999997</c:v>
                      </c:pt>
                      <c:pt idx="13093">
                        <c:v>6.548</c:v>
                      </c:pt>
                      <c:pt idx="13094">
                        <c:v>6.548</c:v>
                      </c:pt>
                      <c:pt idx="13095">
                        <c:v>6.5490000000000004</c:v>
                      </c:pt>
                      <c:pt idx="13096">
                        <c:v>6.5490000000000004</c:v>
                      </c:pt>
                      <c:pt idx="13097">
                        <c:v>6.55</c:v>
                      </c:pt>
                      <c:pt idx="13098">
                        <c:v>6.55</c:v>
                      </c:pt>
                      <c:pt idx="13099">
                        <c:v>6.5510000000000002</c:v>
                      </c:pt>
                      <c:pt idx="13100">
                        <c:v>6.5510000000000002</c:v>
                      </c:pt>
                      <c:pt idx="13101">
                        <c:v>6.5519999999999996</c:v>
                      </c:pt>
                      <c:pt idx="13102">
                        <c:v>6.5519999999999996</c:v>
                      </c:pt>
                      <c:pt idx="13103">
                        <c:v>6.5529999999999999</c:v>
                      </c:pt>
                      <c:pt idx="13104">
                        <c:v>6.5529999999999999</c:v>
                      </c:pt>
                      <c:pt idx="13105">
                        <c:v>6.5540000000000003</c:v>
                      </c:pt>
                      <c:pt idx="13106">
                        <c:v>6.5540000000000003</c:v>
                      </c:pt>
                      <c:pt idx="13107">
                        <c:v>6.5549999999999997</c:v>
                      </c:pt>
                      <c:pt idx="13108">
                        <c:v>6.5549999999999997</c:v>
                      </c:pt>
                      <c:pt idx="13109">
                        <c:v>6.556</c:v>
                      </c:pt>
                      <c:pt idx="13110">
                        <c:v>6.556</c:v>
                      </c:pt>
                      <c:pt idx="13111">
                        <c:v>6.5570000000000004</c:v>
                      </c:pt>
                      <c:pt idx="13112">
                        <c:v>6.5570000000000004</c:v>
                      </c:pt>
                      <c:pt idx="13113">
                        <c:v>6.5579999999999998</c:v>
                      </c:pt>
                      <c:pt idx="13114">
                        <c:v>6.5579999999999998</c:v>
                      </c:pt>
                      <c:pt idx="13115">
                        <c:v>6.5590000000000002</c:v>
                      </c:pt>
                      <c:pt idx="13116">
                        <c:v>6.5590000000000002</c:v>
                      </c:pt>
                      <c:pt idx="13117">
                        <c:v>6.56</c:v>
                      </c:pt>
                      <c:pt idx="13118">
                        <c:v>6.56</c:v>
                      </c:pt>
                      <c:pt idx="13119">
                        <c:v>6.5609999999999999</c:v>
                      </c:pt>
                      <c:pt idx="13120">
                        <c:v>6.5609999999999999</c:v>
                      </c:pt>
                      <c:pt idx="13121">
                        <c:v>6.5620000000000003</c:v>
                      </c:pt>
                      <c:pt idx="13122">
                        <c:v>6.5620000000000003</c:v>
                      </c:pt>
                      <c:pt idx="13123">
                        <c:v>6.5629999999999997</c:v>
                      </c:pt>
                      <c:pt idx="13124">
                        <c:v>6.5629999999999997</c:v>
                      </c:pt>
                      <c:pt idx="13125">
                        <c:v>6.5640000000000001</c:v>
                      </c:pt>
                      <c:pt idx="13126">
                        <c:v>6.5640000000000001</c:v>
                      </c:pt>
                      <c:pt idx="13127">
                        <c:v>6.5650000000000004</c:v>
                      </c:pt>
                      <c:pt idx="13128">
                        <c:v>6.5650000000000004</c:v>
                      </c:pt>
                      <c:pt idx="13129">
                        <c:v>6.5659999999999998</c:v>
                      </c:pt>
                      <c:pt idx="13130">
                        <c:v>6.5659999999999998</c:v>
                      </c:pt>
                      <c:pt idx="13131">
                        <c:v>6.5670000000000002</c:v>
                      </c:pt>
                      <c:pt idx="13132">
                        <c:v>6.5670000000000002</c:v>
                      </c:pt>
                      <c:pt idx="13133">
                        <c:v>6.5679999999999996</c:v>
                      </c:pt>
                      <c:pt idx="13134">
                        <c:v>6.5679999999999996</c:v>
                      </c:pt>
                      <c:pt idx="13135">
                        <c:v>6.569</c:v>
                      </c:pt>
                      <c:pt idx="13136">
                        <c:v>6.569</c:v>
                      </c:pt>
                      <c:pt idx="13137">
                        <c:v>6.57</c:v>
                      </c:pt>
                      <c:pt idx="13138">
                        <c:v>6.57</c:v>
                      </c:pt>
                      <c:pt idx="13139">
                        <c:v>6.5709999999999997</c:v>
                      </c:pt>
                      <c:pt idx="13140">
                        <c:v>6.5709999999999997</c:v>
                      </c:pt>
                      <c:pt idx="13141">
                        <c:v>6.5720000000000001</c:v>
                      </c:pt>
                      <c:pt idx="13142">
                        <c:v>6.5720000000000001</c:v>
                      </c:pt>
                      <c:pt idx="13143">
                        <c:v>6.5730000000000004</c:v>
                      </c:pt>
                      <c:pt idx="13144">
                        <c:v>6.5730000000000004</c:v>
                      </c:pt>
                      <c:pt idx="13145">
                        <c:v>6.5739999999999998</c:v>
                      </c:pt>
                      <c:pt idx="13146">
                        <c:v>6.5739999999999998</c:v>
                      </c:pt>
                      <c:pt idx="13147">
                        <c:v>6.5750000000000002</c:v>
                      </c:pt>
                      <c:pt idx="13148">
                        <c:v>6.5750000000000002</c:v>
                      </c:pt>
                      <c:pt idx="13149">
                        <c:v>6.5759999999999996</c:v>
                      </c:pt>
                      <c:pt idx="13150">
                        <c:v>6.5759999999999996</c:v>
                      </c:pt>
                      <c:pt idx="13151">
                        <c:v>6.577</c:v>
                      </c:pt>
                      <c:pt idx="13152">
                        <c:v>6.577</c:v>
                      </c:pt>
                      <c:pt idx="13153">
                        <c:v>6.5780000000000003</c:v>
                      </c:pt>
                      <c:pt idx="13154">
                        <c:v>6.5780000000000003</c:v>
                      </c:pt>
                      <c:pt idx="13155">
                        <c:v>6.5789999999999997</c:v>
                      </c:pt>
                      <c:pt idx="13156">
                        <c:v>6.5789999999999997</c:v>
                      </c:pt>
                      <c:pt idx="13157">
                        <c:v>6.58</c:v>
                      </c:pt>
                      <c:pt idx="13158">
                        <c:v>6.58</c:v>
                      </c:pt>
                      <c:pt idx="13159">
                        <c:v>6.5810000000000004</c:v>
                      </c:pt>
                      <c:pt idx="13160">
                        <c:v>6.5810000000000004</c:v>
                      </c:pt>
                      <c:pt idx="13161">
                        <c:v>6.5819999999999999</c:v>
                      </c:pt>
                      <c:pt idx="13162">
                        <c:v>6.5819999999999999</c:v>
                      </c:pt>
                      <c:pt idx="13163">
                        <c:v>6.5830000000000002</c:v>
                      </c:pt>
                      <c:pt idx="13164">
                        <c:v>6.5830000000000002</c:v>
                      </c:pt>
                      <c:pt idx="13165">
                        <c:v>6.5839999999999996</c:v>
                      </c:pt>
                      <c:pt idx="13166">
                        <c:v>6.5839999999999996</c:v>
                      </c:pt>
                      <c:pt idx="13167">
                        <c:v>6.585</c:v>
                      </c:pt>
                      <c:pt idx="13168">
                        <c:v>6.585</c:v>
                      </c:pt>
                      <c:pt idx="13169">
                        <c:v>6.5860000000000003</c:v>
                      </c:pt>
                      <c:pt idx="13170">
                        <c:v>6.5860000000000003</c:v>
                      </c:pt>
                      <c:pt idx="13171">
                        <c:v>6.5869999999999997</c:v>
                      </c:pt>
                      <c:pt idx="13172">
                        <c:v>6.5869999999999997</c:v>
                      </c:pt>
                      <c:pt idx="13173">
                        <c:v>6.5880000000000001</c:v>
                      </c:pt>
                      <c:pt idx="13174">
                        <c:v>6.5880000000000001</c:v>
                      </c:pt>
                      <c:pt idx="13175">
                        <c:v>6.5890000000000004</c:v>
                      </c:pt>
                      <c:pt idx="13176">
                        <c:v>6.5890000000000004</c:v>
                      </c:pt>
                      <c:pt idx="13177">
                        <c:v>6.59</c:v>
                      </c:pt>
                      <c:pt idx="13178">
                        <c:v>6.59</c:v>
                      </c:pt>
                      <c:pt idx="13179">
                        <c:v>6.5910000000000002</c:v>
                      </c:pt>
                      <c:pt idx="13180">
                        <c:v>6.5910000000000002</c:v>
                      </c:pt>
                      <c:pt idx="13181">
                        <c:v>6.5919999999999996</c:v>
                      </c:pt>
                      <c:pt idx="13182">
                        <c:v>6.5919999999999996</c:v>
                      </c:pt>
                      <c:pt idx="13183">
                        <c:v>6.593</c:v>
                      </c:pt>
                      <c:pt idx="13184">
                        <c:v>6.593</c:v>
                      </c:pt>
                      <c:pt idx="13185">
                        <c:v>6.5940000000000003</c:v>
                      </c:pt>
                      <c:pt idx="13186">
                        <c:v>6.5940000000000003</c:v>
                      </c:pt>
                      <c:pt idx="13187">
                        <c:v>6.5949999999999998</c:v>
                      </c:pt>
                      <c:pt idx="13188">
                        <c:v>6.5949999999999998</c:v>
                      </c:pt>
                      <c:pt idx="13189">
                        <c:v>6.5960000000000001</c:v>
                      </c:pt>
                      <c:pt idx="13190">
                        <c:v>6.5960000000000001</c:v>
                      </c:pt>
                      <c:pt idx="13191">
                        <c:v>6.5970000000000004</c:v>
                      </c:pt>
                      <c:pt idx="13192">
                        <c:v>6.5970000000000004</c:v>
                      </c:pt>
                      <c:pt idx="13193">
                        <c:v>6.5979999999999999</c:v>
                      </c:pt>
                      <c:pt idx="13194">
                        <c:v>6.5979999999999999</c:v>
                      </c:pt>
                      <c:pt idx="13195">
                        <c:v>6.5990000000000002</c:v>
                      </c:pt>
                      <c:pt idx="13196">
                        <c:v>6.5990000000000002</c:v>
                      </c:pt>
                      <c:pt idx="13197">
                        <c:v>6.6</c:v>
                      </c:pt>
                      <c:pt idx="13198">
                        <c:v>6.6</c:v>
                      </c:pt>
                      <c:pt idx="13199">
                        <c:v>6.601</c:v>
                      </c:pt>
                      <c:pt idx="13200">
                        <c:v>6.601</c:v>
                      </c:pt>
                      <c:pt idx="13201">
                        <c:v>6.6020000000000003</c:v>
                      </c:pt>
                      <c:pt idx="13202">
                        <c:v>6.6020000000000003</c:v>
                      </c:pt>
                      <c:pt idx="13203">
                        <c:v>6.6029999999999998</c:v>
                      </c:pt>
                      <c:pt idx="13204">
                        <c:v>6.6029999999999998</c:v>
                      </c:pt>
                      <c:pt idx="13205">
                        <c:v>6.6040000000000001</c:v>
                      </c:pt>
                      <c:pt idx="13206">
                        <c:v>6.6040000000000001</c:v>
                      </c:pt>
                      <c:pt idx="13207">
                        <c:v>6.6050000000000004</c:v>
                      </c:pt>
                      <c:pt idx="13208">
                        <c:v>6.6050000000000004</c:v>
                      </c:pt>
                      <c:pt idx="13209">
                        <c:v>6.6059999999999999</c:v>
                      </c:pt>
                      <c:pt idx="13210">
                        <c:v>6.6059999999999999</c:v>
                      </c:pt>
                      <c:pt idx="13211">
                        <c:v>6.6070000000000002</c:v>
                      </c:pt>
                      <c:pt idx="13212">
                        <c:v>6.6070000000000002</c:v>
                      </c:pt>
                      <c:pt idx="13213">
                        <c:v>6.6079999999999997</c:v>
                      </c:pt>
                      <c:pt idx="13214">
                        <c:v>6.6079999999999997</c:v>
                      </c:pt>
                      <c:pt idx="13215">
                        <c:v>6.609</c:v>
                      </c:pt>
                      <c:pt idx="13216">
                        <c:v>6.609</c:v>
                      </c:pt>
                      <c:pt idx="13217">
                        <c:v>6.61</c:v>
                      </c:pt>
                      <c:pt idx="13218">
                        <c:v>6.61</c:v>
                      </c:pt>
                      <c:pt idx="13219">
                        <c:v>6.6109999999999998</c:v>
                      </c:pt>
                      <c:pt idx="13220">
                        <c:v>6.6109999999999998</c:v>
                      </c:pt>
                      <c:pt idx="13221">
                        <c:v>6.6120000000000001</c:v>
                      </c:pt>
                      <c:pt idx="13222">
                        <c:v>6.6120000000000001</c:v>
                      </c:pt>
                      <c:pt idx="13223">
                        <c:v>6.6130000000000004</c:v>
                      </c:pt>
                      <c:pt idx="13224">
                        <c:v>6.6130000000000004</c:v>
                      </c:pt>
                      <c:pt idx="13225">
                        <c:v>6.6139999999999999</c:v>
                      </c:pt>
                      <c:pt idx="13226">
                        <c:v>6.6139999999999999</c:v>
                      </c:pt>
                      <c:pt idx="13227">
                        <c:v>6.6150000000000002</c:v>
                      </c:pt>
                      <c:pt idx="13228">
                        <c:v>6.6150000000000002</c:v>
                      </c:pt>
                      <c:pt idx="13229">
                        <c:v>6.6159999999999997</c:v>
                      </c:pt>
                      <c:pt idx="13230">
                        <c:v>6.6159999999999997</c:v>
                      </c:pt>
                      <c:pt idx="13231">
                        <c:v>6.617</c:v>
                      </c:pt>
                      <c:pt idx="13232">
                        <c:v>6.617</c:v>
                      </c:pt>
                      <c:pt idx="13233">
                        <c:v>6.6180000000000003</c:v>
                      </c:pt>
                      <c:pt idx="13234">
                        <c:v>6.6180000000000003</c:v>
                      </c:pt>
                      <c:pt idx="13235">
                        <c:v>6.6189999999999998</c:v>
                      </c:pt>
                      <c:pt idx="13236">
                        <c:v>6.6189999999999998</c:v>
                      </c:pt>
                      <c:pt idx="13237">
                        <c:v>6.62</c:v>
                      </c:pt>
                      <c:pt idx="13238">
                        <c:v>6.62</c:v>
                      </c:pt>
                      <c:pt idx="13239">
                        <c:v>6.6210000000000004</c:v>
                      </c:pt>
                      <c:pt idx="13240">
                        <c:v>6.6210000000000004</c:v>
                      </c:pt>
                      <c:pt idx="13241">
                        <c:v>6.6219999999999999</c:v>
                      </c:pt>
                      <c:pt idx="13242">
                        <c:v>6.6219999999999999</c:v>
                      </c:pt>
                      <c:pt idx="13243">
                        <c:v>6.6230000000000002</c:v>
                      </c:pt>
                      <c:pt idx="13244">
                        <c:v>6.6230000000000002</c:v>
                      </c:pt>
                      <c:pt idx="13245">
                        <c:v>6.6239999999999997</c:v>
                      </c:pt>
                      <c:pt idx="13246">
                        <c:v>6.6239999999999997</c:v>
                      </c:pt>
                      <c:pt idx="13247">
                        <c:v>6.625</c:v>
                      </c:pt>
                      <c:pt idx="13248">
                        <c:v>6.625</c:v>
                      </c:pt>
                      <c:pt idx="13249">
                        <c:v>6.6260000000000003</c:v>
                      </c:pt>
                      <c:pt idx="13250">
                        <c:v>6.6260000000000003</c:v>
                      </c:pt>
                      <c:pt idx="13251">
                        <c:v>6.6269999999999998</c:v>
                      </c:pt>
                      <c:pt idx="13252">
                        <c:v>6.6269999999999998</c:v>
                      </c:pt>
                      <c:pt idx="13253">
                        <c:v>6.6280000000000001</c:v>
                      </c:pt>
                      <c:pt idx="13254">
                        <c:v>6.6280000000000001</c:v>
                      </c:pt>
                      <c:pt idx="13255">
                        <c:v>6.6289999999999996</c:v>
                      </c:pt>
                      <c:pt idx="13256">
                        <c:v>6.6289999999999996</c:v>
                      </c:pt>
                      <c:pt idx="13257">
                        <c:v>6.63</c:v>
                      </c:pt>
                      <c:pt idx="13258">
                        <c:v>6.63</c:v>
                      </c:pt>
                      <c:pt idx="13259">
                        <c:v>6.6310000000000002</c:v>
                      </c:pt>
                      <c:pt idx="13260">
                        <c:v>6.6310000000000002</c:v>
                      </c:pt>
                      <c:pt idx="13261">
                        <c:v>6.6319999999999997</c:v>
                      </c:pt>
                      <c:pt idx="13262">
                        <c:v>6.6319999999999997</c:v>
                      </c:pt>
                      <c:pt idx="13263">
                        <c:v>6.633</c:v>
                      </c:pt>
                      <c:pt idx="13264">
                        <c:v>6.633</c:v>
                      </c:pt>
                      <c:pt idx="13265">
                        <c:v>6.6340000000000003</c:v>
                      </c:pt>
                      <c:pt idx="13266">
                        <c:v>6.6340000000000003</c:v>
                      </c:pt>
                      <c:pt idx="13267">
                        <c:v>6.6349999999999998</c:v>
                      </c:pt>
                      <c:pt idx="13268">
                        <c:v>6.6349999999999998</c:v>
                      </c:pt>
                      <c:pt idx="13269">
                        <c:v>6.6360000000000001</c:v>
                      </c:pt>
                      <c:pt idx="13270">
                        <c:v>6.6360000000000001</c:v>
                      </c:pt>
                      <c:pt idx="13271">
                        <c:v>6.6369999999999996</c:v>
                      </c:pt>
                      <c:pt idx="13272">
                        <c:v>6.6369999999999996</c:v>
                      </c:pt>
                      <c:pt idx="13273">
                        <c:v>6.6379999999999999</c:v>
                      </c:pt>
                      <c:pt idx="13274">
                        <c:v>6.6379999999999999</c:v>
                      </c:pt>
                      <c:pt idx="13275">
                        <c:v>6.6390000000000002</c:v>
                      </c:pt>
                      <c:pt idx="13276">
                        <c:v>6.6390000000000002</c:v>
                      </c:pt>
                      <c:pt idx="13277">
                        <c:v>6.64</c:v>
                      </c:pt>
                      <c:pt idx="13278">
                        <c:v>6.64</c:v>
                      </c:pt>
                      <c:pt idx="13279">
                        <c:v>6.641</c:v>
                      </c:pt>
                      <c:pt idx="13280">
                        <c:v>6.641</c:v>
                      </c:pt>
                      <c:pt idx="13281">
                        <c:v>6.6420000000000003</c:v>
                      </c:pt>
                      <c:pt idx="13282">
                        <c:v>6.6420000000000003</c:v>
                      </c:pt>
                      <c:pt idx="13283">
                        <c:v>6.6429999999999998</c:v>
                      </c:pt>
                      <c:pt idx="13284">
                        <c:v>6.6429999999999998</c:v>
                      </c:pt>
                      <c:pt idx="13285">
                        <c:v>6.6440000000000001</c:v>
                      </c:pt>
                      <c:pt idx="13286">
                        <c:v>6.6440000000000001</c:v>
                      </c:pt>
                      <c:pt idx="13287">
                        <c:v>6.6449999999999996</c:v>
                      </c:pt>
                      <c:pt idx="13288">
                        <c:v>6.6449999999999996</c:v>
                      </c:pt>
                      <c:pt idx="13289">
                        <c:v>6.6459999999999999</c:v>
                      </c:pt>
                      <c:pt idx="13290">
                        <c:v>6.6459999999999999</c:v>
                      </c:pt>
                      <c:pt idx="13291">
                        <c:v>6.6470000000000002</c:v>
                      </c:pt>
                      <c:pt idx="13292">
                        <c:v>6.6470000000000002</c:v>
                      </c:pt>
                      <c:pt idx="13293">
                        <c:v>6.6479999999999997</c:v>
                      </c:pt>
                      <c:pt idx="13294">
                        <c:v>6.6479999999999997</c:v>
                      </c:pt>
                      <c:pt idx="13295">
                        <c:v>6.649</c:v>
                      </c:pt>
                      <c:pt idx="13296">
                        <c:v>6.649</c:v>
                      </c:pt>
                      <c:pt idx="13297">
                        <c:v>6.65</c:v>
                      </c:pt>
                      <c:pt idx="13298">
                        <c:v>6.65</c:v>
                      </c:pt>
                      <c:pt idx="13299">
                        <c:v>6.6509999999999998</c:v>
                      </c:pt>
                      <c:pt idx="13300">
                        <c:v>6.6509999999999998</c:v>
                      </c:pt>
                      <c:pt idx="13301">
                        <c:v>6.6520000000000001</c:v>
                      </c:pt>
                      <c:pt idx="13302">
                        <c:v>6.6520000000000001</c:v>
                      </c:pt>
                      <c:pt idx="13303">
                        <c:v>6.6529999999999996</c:v>
                      </c:pt>
                      <c:pt idx="13304">
                        <c:v>6.6529999999999996</c:v>
                      </c:pt>
                      <c:pt idx="13305">
                        <c:v>6.6539999999999999</c:v>
                      </c:pt>
                      <c:pt idx="13306">
                        <c:v>6.6539999999999999</c:v>
                      </c:pt>
                      <c:pt idx="13307">
                        <c:v>6.6550000000000002</c:v>
                      </c:pt>
                      <c:pt idx="13308">
                        <c:v>6.6550000000000002</c:v>
                      </c:pt>
                      <c:pt idx="13309">
                        <c:v>6.6559999999999997</c:v>
                      </c:pt>
                      <c:pt idx="13310">
                        <c:v>6.6559999999999997</c:v>
                      </c:pt>
                      <c:pt idx="13311">
                        <c:v>6.657</c:v>
                      </c:pt>
                      <c:pt idx="13312">
                        <c:v>6.657</c:v>
                      </c:pt>
                      <c:pt idx="13313">
                        <c:v>6.6580000000000004</c:v>
                      </c:pt>
                      <c:pt idx="13314">
                        <c:v>6.6580000000000004</c:v>
                      </c:pt>
                      <c:pt idx="13315">
                        <c:v>6.6589999999999998</c:v>
                      </c:pt>
                      <c:pt idx="13316">
                        <c:v>6.6589999999999998</c:v>
                      </c:pt>
                      <c:pt idx="13317">
                        <c:v>6.66</c:v>
                      </c:pt>
                      <c:pt idx="13318">
                        <c:v>6.66</c:v>
                      </c:pt>
                      <c:pt idx="13319">
                        <c:v>6.6609999999999996</c:v>
                      </c:pt>
                      <c:pt idx="13320">
                        <c:v>6.6609999999999996</c:v>
                      </c:pt>
                      <c:pt idx="13321">
                        <c:v>6.6619999999999999</c:v>
                      </c:pt>
                      <c:pt idx="13322">
                        <c:v>6.6619999999999999</c:v>
                      </c:pt>
                      <c:pt idx="13323">
                        <c:v>6.6630000000000003</c:v>
                      </c:pt>
                      <c:pt idx="13324">
                        <c:v>6.6630000000000003</c:v>
                      </c:pt>
                      <c:pt idx="13325">
                        <c:v>6.6639999999999997</c:v>
                      </c:pt>
                      <c:pt idx="13326">
                        <c:v>6.6639999999999997</c:v>
                      </c:pt>
                      <c:pt idx="13327">
                        <c:v>6.665</c:v>
                      </c:pt>
                      <c:pt idx="13328">
                        <c:v>6.665</c:v>
                      </c:pt>
                      <c:pt idx="13329">
                        <c:v>6.6660000000000004</c:v>
                      </c:pt>
                      <c:pt idx="13330">
                        <c:v>6.6660000000000004</c:v>
                      </c:pt>
                      <c:pt idx="13331">
                        <c:v>6.6669999999999998</c:v>
                      </c:pt>
                      <c:pt idx="13332">
                        <c:v>6.6669999999999998</c:v>
                      </c:pt>
                      <c:pt idx="13333">
                        <c:v>6.6680000000000001</c:v>
                      </c:pt>
                      <c:pt idx="13334">
                        <c:v>6.6680000000000001</c:v>
                      </c:pt>
                      <c:pt idx="13335">
                        <c:v>6.6689999999999996</c:v>
                      </c:pt>
                      <c:pt idx="13336">
                        <c:v>6.6689999999999996</c:v>
                      </c:pt>
                      <c:pt idx="13337">
                        <c:v>6.67</c:v>
                      </c:pt>
                      <c:pt idx="13338">
                        <c:v>6.67</c:v>
                      </c:pt>
                      <c:pt idx="13339">
                        <c:v>6.6710000000000003</c:v>
                      </c:pt>
                      <c:pt idx="13340">
                        <c:v>6.6710000000000003</c:v>
                      </c:pt>
                      <c:pt idx="13341">
                        <c:v>6.6719999999999997</c:v>
                      </c:pt>
                      <c:pt idx="13342">
                        <c:v>6.6719999999999997</c:v>
                      </c:pt>
                      <c:pt idx="13343">
                        <c:v>6.673</c:v>
                      </c:pt>
                      <c:pt idx="13344">
                        <c:v>6.673</c:v>
                      </c:pt>
                      <c:pt idx="13345">
                        <c:v>6.6740000000000004</c:v>
                      </c:pt>
                      <c:pt idx="13346">
                        <c:v>6.6740000000000004</c:v>
                      </c:pt>
                      <c:pt idx="13347">
                        <c:v>6.6749999999999998</c:v>
                      </c:pt>
                      <c:pt idx="13348">
                        <c:v>6.6749999999999998</c:v>
                      </c:pt>
                      <c:pt idx="13349">
                        <c:v>6.6760000000000002</c:v>
                      </c:pt>
                      <c:pt idx="13350">
                        <c:v>6.6760000000000002</c:v>
                      </c:pt>
                      <c:pt idx="13351">
                        <c:v>6.6769999999999996</c:v>
                      </c:pt>
                      <c:pt idx="13352">
                        <c:v>6.6769999999999996</c:v>
                      </c:pt>
                      <c:pt idx="13353">
                        <c:v>6.6779999999999999</c:v>
                      </c:pt>
                      <c:pt idx="13354">
                        <c:v>6.6779999999999999</c:v>
                      </c:pt>
                      <c:pt idx="13355">
                        <c:v>6.6790000000000003</c:v>
                      </c:pt>
                      <c:pt idx="13356">
                        <c:v>6.6790000000000003</c:v>
                      </c:pt>
                      <c:pt idx="13357">
                        <c:v>6.68</c:v>
                      </c:pt>
                      <c:pt idx="13358">
                        <c:v>6.68</c:v>
                      </c:pt>
                      <c:pt idx="13359">
                        <c:v>6.681</c:v>
                      </c:pt>
                      <c:pt idx="13360">
                        <c:v>6.681</c:v>
                      </c:pt>
                      <c:pt idx="13361">
                        <c:v>6.6820000000000004</c:v>
                      </c:pt>
                      <c:pt idx="13362">
                        <c:v>6.6820000000000004</c:v>
                      </c:pt>
                      <c:pt idx="13363">
                        <c:v>6.6829999999999998</c:v>
                      </c:pt>
                      <c:pt idx="13364">
                        <c:v>6.6829999999999998</c:v>
                      </c:pt>
                      <c:pt idx="13365">
                        <c:v>6.6840000000000002</c:v>
                      </c:pt>
                      <c:pt idx="13366">
                        <c:v>6.6840000000000002</c:v>
                      </c:pt>
                      <c:pt idx="13367">
                        <c:v>6.6849999999999996</c:v>
                      </c:pt>
                      <c:pt idx="13368">
                        <c:v>6.6849999999999996</c:v>
                      </c:pt>
                      <c:pt idx="13369">
                        <c:v>6.6859999999999999</c:v>
                      </c:pt>
                      <c:pt idx="13370">
                        <c:v>6.6859999999999999</c:v>
                      </c:pt>
                      <c:pt idx="13371">
                        <c:v>6.6870000000000003</c:v>
                      </c:pt>
                      <c:pt idx="13372">
                        <c:v>6.6870000000000003</c:v>
                      </c:pt>
                      <c:pt idx="13373">
                        <c:v>6.6879999999999997</c:v>
                      </c:pt>
                      <c:pt idx="13374">
                        <c:v>6.6879999999999997</c:v>
                      </c:pt>
                      <c:pt idx="13375">
                        <c:v>6.6890000000000001</c:v>
                      </c:pt>
                      <c:pt idx="13376">
                        <c:v>6.6890000000000001</c:v>
                      </c:pt>
                      <c:pt idx="13377">
                        <c:v>6.69</c:v>
                      </c:pt>
                      <c:pt idx="13378">
                        <c:v>6.69</c:v>
                      </c:pt>
                      <c:pt idx="13379">
                        <c:v>6.6909999999999998</c:v>
                      </c:pt>
                      <c:pt idx="13380">
                        <c:v>6.6909999999999998</c:v>
                      </c:pt>
                      <c:pt idx="13381">
                        <c:v>6.6920000000000002</c:v>
                      </c:pt>
                      <c:pt idx="13382">
                        <c:v>6.6920000000000002</c:v>
                      </c:pt>
                      <c:pt idx="13383">
                        <c:v>6.6929999999999996</c:v>
                      </c:pt>
                      <c:pt idx="13384">
                        <c:v>6.6929999999999996</c:v>
                      </c:pt>
                      <c:pt idx="13385">
                        <c:v>6.694</c:v>
                      </c:pt>
                      <c:pt idx="13386">
                        <c:v>6.694</c:v>
                      </c:pt>
                      <c:pt idx="13387">
                        <c:v>6.6950000000000003</c:v>
                      </c:pt>
                      <c:pt idx="13388">
                        <c:v>6.6950000000000003</c:v>
                      </c:pt>
                      <c:pt idx="13389">
                        <c:v>6.6959999999999997</c:v>
                      </c:pt>
                      <c:pt idx="13390">
                        <c:v>6.6959999999999997</c:v>
                      </c:pt>
                      <c:pt idx="13391">
                        <c:v>6.6970000000000001</c:v>
                      </c:pt>
                      <c:pt idx="13392">
                        <c:v>6.6970000000000001</c:v>
                      </c:pt>
                      <c:pt idx="13393">
                        <c:v>6.6980000000000004</c:v>
                      </c:pt>
                      <c:pt idx="13394">
                        <c:v>6.6980000000000004</c:v>
                      </c:pt>
                      <c:pt idx="13395">
                        <c:v>6.6989999999999998</c:v>
                      </c:pt>
                      <c:pt idx="13396">
                        <c:v>6.6989999999999998</c:v>
                      </c:pt>
                      <c:pt idx="13397">
                        <c:v>6.7</c:v>
                      </c:pt>
                      <c:pt idx="13398">
                        <c:v>6.7</c:v>
                      </c:pt>
                      <c:pt idx="13399">
                        <c:v>6.7009999999999996</c:v>
                      </c:pt>
                      <c:pt idx="13400">
                        <c:v>6.7009999999999996</c:v>
                      </c:pt>
                      <c:pt idx="13401">
                        <c:v>6.702</c:v>
                      </c:pt>
                      <c:pt idx="13402">
                        <c:v>6.702</c:v>
                      </c:pt>
                      <c:pt idx="13403">
                        <c:v>6.7030000000000003</c:v>
                      </c:pt>
                      <c:pt idx="13404">
                        <c:v>6.7030000000000003</c:v>
                      </c:pt>
                      <c:pt idx="13405">
                        <c:v>6.7039999999999997</c:v>
                      </c:pt>
                      <c:pt idx="13406">
                        <c:v>6.7039999999999997</c:v>
                      </c:pt>
                      <c:pt idx="13407">
                        <c:v>6.7050000000000001</c:v>
                      </c:pt>
                      <c:pt idx="13408">
                        <c:v>6.7050000000000001</c:v>
                      </c:pt>
                      <c:pt idx="13409">
                        <c:v>6.7060000000000004</c:v>
                      </c:pt>
                      <c:pt idx="13410">
                        <c:v>6.7060000000000004</c:v>
                      </c:pt>
                      <c:pt idx="13411">
                        <c:v>6.7069999999999999</c:v>
                      </c:pt>
                      <c:pt idx="13412">
                        <c:v>6.7069999999999999</c:v>
                      </c:pt>
                      <c:pt idx="13413">
                        <c:v>6.7080000000000002</c:v>
                      </c:pt>
                      <c:pt idx="13414">
                        <c:v>6.7080000000000002</c:v>
                      </c:pt>
                      <c:pt idx="13415">
                        <c:v>6.7089999999999996</c:v>
                      </c:pt>
                      <c:pt idx="13416">
                        <c:v>6.7089999999999996</c:v>
                      </c:pt>
                      <c:pt idx="13417">
                        <c:v>6.71</c:v>
                      </c:pt>
                      <c:pt idx="13418">
                        <c:v>6.71</c:v>
                      </c:pt>
                      <c:pt idx="13419">
                        <c:v>6.7110000000000003</c:v>
                      </c:pt>
                      <c:pt idx="13420">
                        <c:v>6.7110000000000003</c:v>
                      </c:pt>
                      <c:pt idx="13421">
                        <c:v>6.7119999999999997</c:v>
                      </c:pt>
                      <c:pt idx="13422">
                        <c:v>6.7119999999999997</c:v>
                      </c:pt>
                      <c:pt idx="13423">
                        <c:v>6.7130000000000001</c:v>
                      </c:pt>
                      <c:pt idx="13424">
                        <c:v>6.7130000000000001</c:v>
                      </c:pt>
                      <c:pt idx="13425">
                        <c:v>6.7140000000000004</c:v>
                      </c:pt>
                      <c:pt idx="13426">
                        <c:v>6.7140000000000004</c:v>
                      </c:pt>
                      <c:pt idx="13427">
                        <c:v>6.7149999999999999</c:v>
                      </c:pt>
                      <c:pt idx="13428">
                        <c:v>6.7149999999999999</c:v>
                      </c:pt>
                      <c:pt idx="13429">
                        <c:v>6.7160000000000002</c:v>
                      </c:pt>
                      <c:pt idx="13430">
                        <c:v>6.7160000000000002</c:v>
                      </c:pt>
                      <c:pt idx="13431">
                        <c:v>6.7169999999999996</c:v>
                      </c:pt>
                      <c:pt idx="13432">
                        <c:v>6.7169999999999996</c:v>
                      </c:pt>
                      <c:pt idx="13433">
                        <c:v>6.718</c:v>
                      </c:pt>
                      <c:pt idx="13434">
                        <c:v>6.718</c:v>
                      </c:pt>
                      <c:pt idx="13435">
                        <c:v>6.7190000000000003</c:v>
                      </c:pt>
                      <c:pt idx="13436">
                        <c:v>6.7190000000000003</c:v>
                      </c:pt>
                      <c:pt idx="13437">
                        <c:v>6.72</c:v>
                      </c:pt>
                      <c:pt idx="13438">
                        <c:v>6.72</c:v>
                      </c:pt>
                      <c:pt idx="13439">
                        <c:v>6.7210000000000001</c:v>
                      </c:pt>
                      <c:pt idx="13440">
                        <c:v>6.7210000000000001</c:v>
                      </c:pt>
                      <c:pt idx="13441">
                        <c:v>6.7220000000000004</c:v>
                      </c:pt>
                      <c:pt idx="13442">
                        <c:v>6.7220000000000004</c:v>
                      </c:pt>
                      <c:pt idx="13443">
                        <c:v>6.7229999999999999</c:v>
                      </c:pt>
                      <c:pt idx="13444">
                        <c:v>6.7229999999999999</c:v>
                      </c:pt>
                      <c:pt idx="13445">
                        <c:v>6.7240000000000002</c:v>
                      </c:pt>
                      <c:pt idx="13446">
                        <c:v>6.7240000000000002</c:v>
                      </c:pt>
                      <c:pt idx="13447">
                        <c:v>6.7249999999999996</c:v>
                      </c:pt>
                      <c:pt idx="13448">
                        <c:v>6.7249999999999996</c:v>
                      </c:pt>
                      <c:pt idx="13449">
                        <c:v>6.726</c:v>
                      </c:pt>
                      <c:pt idx="13450">
                        <c:v>6.726</c:v>
                      </c:pt>
                      <c:pt idx="13451">
                        <c:v>6.7270000000000003</c:v>
                      </c:pt>
                      <c:pt idx="13452">
                        <c:v>6.7270000000000003</c:v>
                      </c:pt>
                      <c:pt idx="13453">
                        <c:v>6.7279999999999998</c:v>
                      </c:pt>
                      <c:pt idx="13454">
                        <c:v>6.7279999999999998</c:v>
                      </c:pt>
                      <c:pt idx="13455">
                        <c:v>6.7290000000000001</c:v>
                      </c:pt>
                      <c:pt idx="13456">
                        <c:v>6.7290000000000001</c:v>
                      </c:pt>
                      <c:pt idx="13457">
                        <c:v>6.73</c:v>
                      </c:pt>
                      <c:pt idx="13458">
                        <c:v>6.73</c:v>
                      </c:pt>
                      <c:pt idx="13459">
                        <c:v>6.7309999999999999</c:v>
                      </c:pt>
                      <c:pt idx="13460">
                        <c:v>6.7309999999999999</c:v>
                      </c:pt>
                      <c:pt idx="13461">
                        <c:v>6.7320000000000002</c:v>
                      </c:pt>
                      <c:pt idx="13462">
                        <c:v>6.7320000000000002</c:v>
                      </c:pt>
                      <c:pt idx="13463">
                        <c:v>6.7329999999999997</c:v>
                      </c:pt>
                      <c:pt idx="13464">
                        <c:v>6.7329999999999997</c:v>
                      </c:pt>
                      <c:pt idx="13465">
                        <c:v>6.734</c:v>
                      </c:pt>
                      <c:pt idx="13466">
                        <c:v>6.734</c:v>
                      </c:pt>
                      <c:pt idx="13467">
                        <c:v>6.7350000000000003</c:v>
                      </c:pt>
                      <c:pt idx="13468">
                        <c:v>6.7350000000000003</c:v>
                      </c:pt>
                      <c:pt idx="13469">
                        <c:v>6.7359999999999998</c:v>
                      </c:pt>
                      <c:pt idx="13470">
                        <c:v>6.7359999999999998</c:v>
                      </c:pt>
                      <c:pt idx="13471">
                        <c:v>6.7370000000000001</c:v>
                      </c:pt>
                      <c:pt idx="13472">
                        <c:v>6.7370000000000001</c:v>
                      </c:pt>
                      <c:pt idx="13473">
                        <c:v>6.7380000000000004</c:v>
                      </c:pt>
                      <c:pt idx="13474">
                        <c:v>6.7380000000000004</c:v>
                      </c:pt>
                      <c:pt idx="13475">
                        <c:v>6.7389999999999999</c:v>
                      </c:pt>
                      <c:pt idx="13476">
                        <c:v>6.7389999999999999</c:v>
                      </c:pt>
                      <c:pt idx="13477">
                        <c:v>6.74</c:v>
                      </c:pt>
                      <c:pt idx="13478">
                        <c:v>6.74</c:v>
                      </c:pt>
                      <c:pt idx="13479">
                        <c:v>6.7409999999999997</c:v>
                      </c:pt>
                      <c:pt idx="13480">
                        <c:v>6.7409999999999997</c:v>
                      </c:pt>
                      <c:pt idx="13481">
                        <c:v>6.742</c:v>
                      </c:pt>
                      <c:pt idx="13482">
                        <c:v>6.742</c:v>
                      </c:pt>
                      <c:pt idx="13483">
                        <c:v>6.7430000000000003</c:v>
                      </c:pt>
                      <c:pt idx="13484">
                        <c:v>6.7430000000000003</c:v>
                      </c:pt>
                      <c:pt idx="13485">
                        <c:v>6.7439999999999998</c:v>
                      </c:pt>
                      <c:pt idx="13486">
                        <c:v>6.7439999999999998</c:v>
                      </c:pt>
                      <c:pt idx="13487">
                        <c:v>6.7450000000000001</c:v>
                      </c:pt>
                      <c:pt idx="13488">
                        <c:v>6.7450000000000001</c:v>
                      </c:pt>
                      <c:pt idx="13489">
                        <c:v>6.7460000000000004</c:v>
                      </c:pt>
                      <c:pt idx="13490">
                        <c:v>6.7460000000000004</c:v>
                      </c:pt>
                      <c:pt idx="13491">
                        <c:v>6.7469999999999999</c:v>
                      </c:pt>
                      <c:pt idx="13492">
                        <c:v>6.7469999999999999</c:v>
                      </c:pt>
                      <c:pt idx="13493">
                        <c:v>6.7480000000000002</c:v>
                      </c:pt>
                      <c:pt idx="13494">
                        <c:v>6.7480000000000002</c:v>
                      </c:pt>
                      <c:pt idx="13495">
                        <c:v>6.7489999999999997</c:v>
                      </c:pt>
                      <c:pt idx="13496">
                        <c:v>6.7489999999999997</c:v>
                      </c:pt>
                      <c:pt idx="13497">
                        <c:v>6.75</c:v>
                      </c:pt>
                      <c:pt idx="13498">
                        <c:v>6.75</c:v>
                      </c:pt>
                      <c:pt idx="13499">
                        <c:v>6.7510000000000003</c:v>
                      </c:pt>
                      <c:pt idx="13500">
                        <c:v>6.7510000000000003</c:v>
                      </c:pt>
                      <c:pt idx="13501">
                        <c:v>6.7519999999999998</c:v>
                      </c:pt>
                      <c:pt idx="13502">
                        <c:v>6.7519999999999998</c:v>
                      </c:pt>
                      <c:pt idx="13503">
                        <c:v>6.7530000000000001</c:v>
                      </c:pt>
                      <c:pt idx="13504">
                        <c:v>6.7530000000000001</c:v>
                      </c:pt>
                      <c:pt idx="13505">
                        <c:v>6.7539999999999996</c:v>
                      </c:pt>
                      <c:pt idx="13506">
                        <c:v>6.7539999999999996</c:v>
                      </c:pt>
                      <c:pt idx="13507">
                        <c:v>6.7549999999999999</c:v>
                      </c:pt>
                      <c:pt idx="13508">
                        <c:v>6.7549999999999999</c:v>
                      </c:pt>
                      <c:pt idx="13509">
                        <c:v>6.7560000000000002</c:v>
                      </c:pt>
                      <c:pt idx="13510">
                        <c:v>6.7560000000000002</c:v>
                      </c:pt>
                      <c:pt idx="13511">
                        <c:v>6.7569999999999997</c:v>
                      </c:pt>
                      <c:pt idx="13512">
                        <c:v>6.7569999999999997</c:v>
                      </c:pt>
                      <c:pt idx="13513">
                        <c:v>6.758</c:v>
                      </c:pt>
                      <c:pt idx="13514">
                        <c:v>6.758</c:v>
                      </c:pt>
                      <c:pt idx="13515">
                        <c:v>6.7590000000000003</c:v>
                      </c:pt>
                      <c:pt idx="13516">
                        <c:v>6.7590000000000003</c:v>
                      </c:pt>
                      <c:pt idx="13517">
                        <c:v>6.76</c:v>
                      </c:pt>
                      <c:pt idx="13518">
                        <c:v>6.76</c:v>
                      </c:pt>
                      <c:pt idx="13519">
                        <c:v>6.7610000000000001</c:v>
                      </c:pt>
                      <c:pt idx="13520">
                        <c:v>6.7610000000000001</c:v>
                      </c:pt>
                      <c:pt idx="13521">
                        <c:v>6.7619999999999996</c:v>
                      </c:pt>
                      <c:pt idx="13522">
                        <c:v>6.7619999999999996</c:v>
                      </c:pt>
                      <c:pt idx="13523">
                        <c:v>6.7629999999999999</c:v>
                      </c:pt>
                      <c:pt idx="13524">
                        <c:v>6.7629999999999999</c:v>
                      </c:pt>
                      <c:pt idx="13525">
                        <c:v>6.7640000000000002</c:v>
                      </c:pt>
                      <c:pt idx="13526">
                        <c:v>6.7640000000000002</c:v>
                      </c:pt>
                      <c:pt idx="13527">
                        <c:v>6.7649999999999997</c:v>
                      </c:pt>
                      <c:pt idx="13528">
                        <c:v>6.7649999999999997</c:v>
                      </c:pt>
                      <c:pt idx="13529">
                        <c:v>6.766</c:v>
                      </c:pt>
                      <c:pt idx="13530">
                        <c:v>6.766</c:v>
                      </c:pt>
                      <c:pt idx="13531">
                        <c:v>6.7670000000000003</c:v>
                      </c:pt>
                      <c:pt idx="13532">
                        <c:v>6.7670000000000003</c:v>
                      </c:pt>
                      <c:pt idx="13533">
                        <c:v>6.7679999999999998</c:v>
                      </c:pt>
                      <c:pt idx="13534">
                        <c:v>6.7679999999999998</c:v>
                      </c:pt>
                      <c:pt idx="13535">
                        <c:v>6.7690000000000001</c:v>
                      </c:pt>
                      <c:pt idx="13536">
                        <c:v>6.7690000000000001</c:v>
                      </c:pt>
                      <c:pt idx="13537">
                        <c:v>6.77</c:v>
                      </c:pt>
                      <c:pt idx="13538">
                        <c:v>6.77</c:v>
                      </c:pt>
                      <c:pt idx="13539">
                        <c:v>6.7709999999999999</c:v>
                      </c:pt>
                      <c:pt idx="13540">
                        <c:v>6.7709999999999999</c:v>
                      </c:pt>
                      <c:pt idx="13541">
                        <c:v>6.7720000000000002</c:v>
                      </c:pt>
                      <c:pt idx="13542">
                        <c:v>6.7720000000000002</c:v>
                      </c:pt>
                      <c:pt idx="13543">
                        <c:v>6.7729999999999997</c:v>
                      </c:pt>
                      <c:pt idx="13544">
                        <c:v>6.7729999999999997</c:v>
                      </c:pt>
                      <c:pt idx="13545">
                        <c:v>6.774</c:v>
                      </c:pt>
                      <c:pt idx="13546">
                        <c:v>6.774</c:v>
                      </c:pt>
                      <c:pt idx="13547">
                        <c:v>6.7750000000000004</c:v>
                      </c:pt>
                      <c:pt idx="13548">
                        <c:v>6.7750000000000004</c:v>
                      </c:pt>
                      <c:pt idx="13549">
                        <c:v>6.7759999999999998</c:v>
                      </c:pt>
                      <c:pt idx="13550">
                        <c:v>6.7759999999999998</c:v>
                      </c:pt>
                      <c:pt idx="13551">
                        <c:v>6.7770000000000001</c:v>
                      </c:pt>
                      <c:pt idx="13552">
                        <c:v>6.7770000000000001</c:v>
                      </c:pt>
                      <c:pt idx="13553">
                        <c:v>6.7779999999999996</c:v>
                      </c:pt>
                      <c:pt idx="13554">
                        <c:v>6.7779999999999996</c:v>
                      </c:pt>
                      <c:pt idx="13555">
                        <c:v>6.7789999999999999</c:v>
                      </c:pt>
                      <c:pt idx="13556">
                        <c:v>6.7789999999999999</c:v>
                      </c:pt>
                      <c:pt idx="13557">
                        <c:v>6.78</c:v>
                      </c:pt>
                      <c:pt idx="13558">
                        <c:v>6.78</c:v>
                      </c:pt>
                      <c:pt idx="13559">
                        <c:v>6.7809999999999997</c:v>
                      </c:pt>
                      <c:pt idx="13560">
                        <c:v>6.7809999999999997</c:v>
                      </c:pt>
                      <c:pt idx="13561">
                        <c:v>6.782</c:v>
                      </c:pt>
                      <c:pt idx="13562">
                        <c:v>6.782</c:v>
                      </c:pt>
                      <c:pt idx="13563">
                        <c:v>6.7830000000000004</c:v>
                      </c:pt>
                      <c:pt idx="13564">
                        <c:v>6.7830000000000004</c:v>
                      </c:pt>
                      <c:pt idx="13565">
                        <c:v>6.7839999999999998</c:v>
                      </c:pt>
                      <c:pt idx="13566">
                        <c:v>6.7839999999999998</c:v>
                      </c:pt>
                      <c:pt idx="13567">
                        <c:v>6.7850000000000001</c:v>
                      </c:pt>
                      <c:pt idx="13568">
                        <c:v>6.7850000000000001</c:v>
                      </c:pt>
                      <c:pt idx="13569">
                        <c:v>6.7859999999999996</c:v>
                      </c:pt>
                      <c:pt idx="13570">
                        <c:v>6.7859999999999996</c:v>
                      </c:pt>
                      <c:pt idx="13571">
                        <c:v>6.7869999999999999</c:v>
                      </c:pt>
                      <c:pt idx="13572">
                        <c:v>6.7869999999999999</c:v>
                      </c:pt>
                      <c:pt idx="13573">
                        <c:v>6.7880000000000003</c:v>
                      </c:pt>
                      <c:pt idx="13574">
                        <c:v>6.7880000000000003</c:v>
                      </c:pt>
                      <c:pt idx="13575">
                        <c:v>6.7889999999999997</c:v>
                      </c:pt>
                      <c:pt idx="13576">
                        <c:v>6.7889999999999997</c:v>
                      </c:pt>
                      <c:pt idx="13577">
                        <c:v>6.79</c:v>
                      </c:pt>
                      <c:pt idx="13578">
                        <c:v>6.79</c:v>
                      </c:pt>
                      <c:pt idx="13579">
                        <c:v>6.7910000000000004</c:v>
                      </c:pt>
                      <c:pt idx="13580">
                        <c:v>6.7910000000000004</c:v>
                      </c:pt>
                      <c:pt idx="13581">
                        <c:v>6.7919999999999998</c:v>
                      </c:pt>
                      <c:pt idx="13582">
                        <c:v>6.7919999999999998</c:v>
                      </c:pt>
                      <c:pt idx="13583">
                        <c:v>6.7930000000000001</c:v>
                      </c:pt>
                      <c:pt idx="13584">
                        <c:v>6.7930000000000001</c:v>
                      </c:pt>
                      <c:pt idx="13585">
                        <c:v>6.7939999999999996</c:v>
                      </c:pt>
                      <c:pt idx="13586">
                        <c:v>6.7939999999999996</c:v>
                      </c:pt>
                      <c:pt idx="13587">
                        <c:v>6.7949999999999999</c:v>
                      </c:pt>
                      <c:pt idx="13588">
                        <c:v>6.7949999999999999</c:v>
                      </c:pt>
                      <c:pt idx="13589">
                        <c:v>6.7960000000000003</c:v>
                      </c:pt>
                      <c:pt idx="13590">
                        <c:v>6.7960000000000003</c:v>
                      </c:pt>
                      <c:pt idx="13591">
                        <c:v>6.7969999999999997</c:v>
                      </c:pt>
                      <c:pt idx="13592">
                        <c:v>6.7969999999999997</c:v>
                      </c:pt>
                      <c:pt idx="13593">
                        <c:v>6.798</c:v>
                      </c:pt>
                      <c:pt idx="13594">
                        <c:v>6.798</c:v>
                      </c:pt>
                      <c:pt idx="13595">
                        <c:v>6.7990000000000004</c:v>
                      </c:pt>
                      <c:pt idx="13596">
                        <c:v>6.7990000000000004</c:v>
                      </c:pt>
                      <c:pt idx="13597">
                        <c:v>6.8</c:v>
                      </c:pt>
                      <c:pt idx="13598">
                        <c:v>6.8</c:v>
                      </c:pt>
                      <c:pt idx="13599">
                        <c:v>6.8010000000000002</c:v>
                      </c:pt>
                      <c:pt idx="13600">
                        <c:v>6.8010000000000002</c:v>
                      </c:pt>
                      <c:pt idx="13601">
                        <c:v>6.8019999999999996</c:v>
                      </c:pt>
                      <c:pt idx="13602">
                        <c:v>6.8019999999999996</c:v>
                      </c:pt>
                      <c:pt idx="13603">
                        <c:v>6.8029999999999999</c:v>
                      </c:pt>
                      <c:pt idx="13604">
                        <c:v>6.8029999999999999</c:v>
                      </c:pt>
                      <c:pt idx="13605">
                        <c:v>6.8040000000000003</c:v>
                      </c:pt>
                      <c:pt idx="13606">
                        <c:v>6.8040000000000003</c:v>
                      </c:pt>
                      <c:pt idx="13607">
                        <c:v>6.8049999999999997</c:v>
                      </c:pt>
                      <c:pt idx="13608">
                        <c:v>6.8049999999999997</c:v>
                      </c:pt>
                      <c:pt idx="13609">
                        <c:v>6.806</c:v>
                      </c:pt>
                      <c:pt idx="13610">
                        <c:v>6.806</c:v>
                      </c:pt>
                      <c:pt idx="13611">
                        <c:v>6.8070000000000004</c:v>
                      </c:pt>
                      <c:pt idx="13612">
                        <c:v>6.8070000000000004</c:v>
                      </c:pt>
                      <c:pt idx="13613">
                        <c:v>6.8079999999999998</c:v>
                      </c:pt>
                      <c:pt idx="13614">
                        <c:v>6.8079999999999998</c:v>
                      </c:pt>
                      <c:pt idx="13615">
                        <c:v>6.8090000000000002</c:v>
                      </c:pt>
                      <c:pt idx="13616">
                        <c:v>6.8090000000000002</c:v>
                      </c:pt>
                      <c:pt idx="13617">
                        <c:v>6.81</c:v>
                      </c:pt>
                      <c:pt idx="13618">
                        <c:v>6.81</c:v>
                      </c:pt>
                      <c:pt idx="13619">
                        <c:v>6.8109999999999999</c:v>
                      </c:pt>
                      <c:pt idx="13620">
                        <c:v>6.8109999999999999</c:v>
                      </c:pt>
                      <c:pt idx="13621">
                        <c:v>6.8120000000000003</c:v>
                      </c:pt>
                      <c:pt idx="13622">
                        <c:v>6.8120000000000003</c:v>
                      </c:pt>
                      <c:pt idx="13623">
                        <c:v>6.8129999999999997</c:v>
                      </c:pt>
                      <c:pt idx="13624">
                        <c:v>6.8129999999999997</c:v>
                      </c:pt>
                      <c:pt idx="13625">
                        <c:v>6.8140000000000001</c:v>
                      </c:pt>
                      <c:pt idx="13626">
                        <c:v>6.8140000000000001</c:v>
                      </c:pt>
                      <c:pt idx="13627">
                        <c:v>6.8150000000000004</c:v>
                      </c:pt>
                      <c:pt idx="13628">
                        <c:v>6.8150000000000004</c:v>
                      </c:pt>
                      <c:pt idx="13629">
                        <c:v>6.8159999999999998</c:v>
                      </c:pt>
                      <c:pt idx="13630">
                        <c:v>6.8159999999999998</c:v>
                      </c:pt>
                      <c:pt idx="13631">
                        <c:v>6.8170000000000002</c:v>
                      </c:pt>
                      <c:pt idx="13632">
                        <c:v>6.8170000000000002</c:v>
                      </c:pt>
                      <c:pt idx="13633">
                        <c:v>6.8179999999999996</c:v>
                      </c:pt>
                      <c:pt idx="13634">
                        <c:v>6.8179999999999996</c:v>
                      </c:pt>
                      <c:pt idx="13635">
                        <c:v>6.819</c:v>
                      </c:pt>
                      <c:pt idx="13636">
                        <c:v>6.819</c:v>
                      </c:pt>
                      <c:pt idx="13637">
                        <c:v>6.82</c:v>
                      </c:pt>
                      <c:pt idx="13638">
                        <c:v>6.82</c:v>
                      </c:pt>
                      <c:pt idx="13639">
                        <c:v>6.8209999999999997</c:v>
                      </c:pt>
                      <c:pt idx="13640">
                        <c:v>6.8209999999999997</c:v>
                      </c:pt>
                      <c:pt idx="13641">
                        <c:v>6.8220000000000001</c:v>
                      </c:pt>
                      <c:pt idx="13642">
                        <c:v>6.8220000000000001</c:v>
                      </c:pt>
                      <c:pt idx="13643">
                        <c:v>6.8230000000000004</c:v>
                      </c:pt>
                      <c:pt idx="13644">
                        <c:v>6.8230000000000004</c:v>
                      </c:pt>
                      <c:pt idx="13645">
                        <c:v>6.8239999999999998</c:v>
                      </c:pt>
                      <c:pt idx="13646">
                        <c:v>6.8239999999999998</c:v>
                      </c:pt>
                      <c:pt idx="13647">
                        <c:v>6.8250000000000002</c:v>
                      </c:pt>
                      <c:pt idx="13648">
                        <c:v>6.8250000000000002</c:v>
                      </c:pt>
                      <c:pt idx="13649">
                        <c:v>6.8259999999999996</c:v>
                      </c:pt>
                      <c:pt idx="13650">
                        <c:v>6.8259999999999996</c:v>
                      </c:pt>
                      <c:pt idx="13651">
                        <c:v>6.827</c:v>
                      </c:pt>
                      <c:pt idx="13652">
                        <c:v>6.827</c:v>
                      </c:pt>
                      <c:pt idx="13653">
                        <c:v>6.8280000000000003</c:v>
                      </c:pt>
                      <c:pt idx="13654">
                        <c:v>6.8280000000000003</c:v>
                      </c:pt>
                      <c:pt idx="13655">
                        <c:v>6.8289999999999997</c:v>
                      </c:pt>
                      <c:pt idx="13656">
                        <c:v>6.8289999999999997</c:v>
                      </c:pt>
                      <c:pt idx="13657">
                        <c:v>6.83</c:v>
                      </c:pt>
                      <c:pt idx="13658">
                        <c:v>6.83</c:v>
                      </c:pt>
                      <c:pt idx="13659">
                        <c:v>6.8310000000000004</c:v>
                      </c:pt>
                      <c:pt idx="13660">
                        <c:v>6.8310000000000004</c:v>
                      </c:pt>
                      <c:pt idx="13661">
                        <c:v>6.8319999999999999</c:v>
                      </c:pt>
                      <c:pt idx="13662">
                        <c:v>6.8319999999999999</c:v>
                      </c:pt>
                      <c:pt idx="13663">
                        <c:v>6.8330000000000002</c:v>
                      </c:pt>
                      <c:pt idx="13664">
                        <c:v>6.8330000000000002</c:v>
                      </c:pt>
                      <c:pt idx="13665">
                        <c:v>6.8339999999999996</c:v>
                      </c:pt>
                      <c:pt idx="13666">
                        <c:v>6.8339999999999996</c:v>
                      </c:pt>
                      <c:pt idx="13667">
                        <c:v>6.835</c:v>
                      </c:pt>
                      <c:pt idx="13668">
                        <c:v>6.835</c:v>
                      </c:pt>
                      <c:pt idx="13669">
                        <c:v>6.8360000000000003</c:v>
                      </c:pt>
                      <c:pt idx="13670">
                        <c:v>6.8360000000000003</c:v>
                      </c:pt>
                      <c:pt idx="13671">
                        <c:v>6.8369999999999997</c:v>
                      </c:pt>
                      <c:pt idx="13672">
                        <c:v>6.8369999999999997</c:v>
                      </c:pt>
                      <c:pt idx="13673">
                        <c:v>6.8380000000000001</c:v>
                      </c:pt>
                      <c:pt idx="13674">
                        <c:v>6.8380000000000001</c:v>
                      </c:pt>
                      <c:pt idx="13675">
                        <c:v>6.8390000000000004</c:v>
                      </c:pt>
                      <c:pt idx="13676">
                        <c:v>6.8390000000000004</c:v>
                      </c:pt>
                      <c:pt idx="13677">
                        <c:v>6.84</c:v>
                      </c:pt>
                      <c:pt idx="13678">
                        <c:v>6.84</c:v>
                      </c:pt>
                      <c:pt idx="13679">
                        <c:v>6.8410000000000002</c:v>
                      </c:pt>
                      <c:pt idx="13680">
                        <c:v>6.8410000000000002</c:v>
                      </c:pt>
                      <c:pt idx="13681">
                        <c:v>6.8419999999999996</c:v>
                      </c:pt>
                      <c:pt idx="13682">
                        <c:v>6.8419999999999996</c:v>
                      </c:pt>
                      <c:pt idx="13683">
                        <c:v>6.843</c:v>
                      </c:pt>
                      <c:pt idx="13684">
                        <c:v>6.843</c:v>
                      </c:pt>
                      <c:pt idx="13685">
                        <c:v>6.8440000000000003</c:v>
                      </c:pt>
                      <c:pt idx="13686">
                        <c:v>6.8440000000000003</c:v>
                      </c:pt>
                      <c:pt idx="13687">
                        <c:v>6.8449999999999998</c:v>
                      </c:pt>
                      <c:pt idx="13688">
                        <c:v>6.8449999999999998</c:v>
                      </c:pt>
                      <c:pt idx="13689">
                        <c:v>6.8460000000000001</c:v>
                      </c:pt>
                      <c:pt idx="13690">
                        <c:v>6.8460000000000001</c:v>
                      </c:pt>
                      <c:pt idx="13691">
                        <c:v>6.8470000000000004</c:v>
                      </c:pt>
                      <c:pt idx="13692">
                        <c:v>6.8470000000000004</c:v>
                      </c:pt>
                      <c:pt idx="13693">
                        <c:v>6.8479999999999999</c:v>
                      </c:pt>
                      <c:pt idx="13694">
                        <c:v>6.8479999999999999</c:v>
                      </c:pt>
                      <c:pt idx="13695">
                        <c:v>6.8490000000000002</c:v>
                      </c:pt>
                      <c:pt idx="13696">
                        <c:v>6.8490000000000002</c:v>
                      </c:pt>
                      <c:pt idx="13697">
                        <c:v>6.85</c:v>
                      </c:pt>
                      <c:pt idx="13698">
                        <c:v>6.85</c:v>
                      </c:pt>
                      <c:pt idx="13699">
                        <c:v>6.851</c:v>
                      </c:pt>
                      <c:pt idx="13700">
                        <c:v>6.851</c:v>
                      </c:pt>
                      <c:pt idx="13701">
                        <c:v>6.8520000000000003</c:v>
                      </c:pt>
                      <c:pt idx="13702">
                        <c:v>6.8520000000000003</c:v>
                      </c:pt>
                      <c:pt idx="13703">
                        <c:v>6.8529999999999998</c:v>
                      </c:pt>
                      <c:pt idx="13704">
                        <c:v>6.8529999999999998</c:v>
                      </c:pt>
                      <c:pt idx="13705">
                        <c:v>6.8540000000000001</c:v>
                      </c:pt>
                      <c:pt idx="13706">
                        <c:v>6.8540000000000001</c:v>
                      </c:pt>
                      <c:pt idx="13707">
                        <c:v>6.8550000000000004</c:v>
                      </c:pt>
                      <c:pt idx="13708">
                        <c:v>6.8550000000000004</c:v>
                      </c:pt>
                      <c:pt idx="13709">
                        <c:v>6.8559999999999999</c:v>
                      </c:pt>
                      <c:pt idx="13710">
                        <c:v>6.8559999999999999</c:v>
                      </c:pt>
                      <c:pt idx="13711">
                        <c:v>6.8570000000000002</c:v>
                      </c:pt>
                      <c:pt idx="13712">
                        <c:v>6.8570000000000002</c:v>
                      </c:pt>
                      <c:pt idx="13713">
                        <c:v>6.8579999999999997</c:v>
                      </c:pt>
                      <c:pt idx="13714">
                        <c:v>6.8579999999999997</c:v>
                      </c:pt>
                      <c:pt idx="13715">
                        <c:v>6.859</c:v>
                      </c:pt>
                      <c:pt idx="13716">
                        <c:v>6.859</c:v>
                      </c:pt>
                      <c:pt idx="13717">
                        <c:v>6.86</c:v>
                      </c:pt>
                      <c:pt idx="13718">
                        <c:v>6.86</c:v>
                      </c:pt>
                      <c:pt idx="13719">
                        <c:v>6.8609999999999998</c:v>
                      </c:pt>
                      <c:pt idx="13720">
                        <c:v>6.8609999999999998</c:v>
                      </c:pt>
                      <c:pt idx="13721">
                        <c:v>6.8620000000000001</c:v>
                      </c:pt>
                      <c:pt idx="13722">
                        <c:v>6.8620000000000001</c:v>
                      </c:pt>
                      <c:pt idx="13723">
                        <c:v>6.8630000000000004</c:v>
                      </c:pt>
                      <c:pt idx="13724">
                        <c:v>6.8630000000000004</c:v>
                      </c:pt>
                      <c:pt idx="13725">
                        <c:v>6.8639999999999999</c:v>
                      </c:pt>
                      <c:pt idx="13726">
                        <c:v>6.8639999999999999</c:v>
                      </c:pt>
                      <c:pt idx="13727">
                        <c:v>6.8650000000000002</c:v>
                      </c:pt>
                      <c:pt idx="13728">
                        <c:v>6.8650000000000002</c:v>
                      </c:pt>
                      <c:pt idx="13729">
                        <c:v>6.8659999999999997</c:v>
                      </c:pt>
                      <c:pt idx="13730">
                        <c:v>6.8659999999999997</c:v>
                      </c:pt>
                      <c:pt idx="13731">
                        <c:v>6.867</c:v>
                      </c:pt>
                      <c:pt idx="13732">
                        <c:v>6.867</c:v>
                      </c:pt>
                      <c:pt idx="13733">
                        <c:v>6.8680000000000003</c:v>
                      </c:pt>
                      <c:pt idx="13734">
                        <c:v>6.8680000000000003</c:v>
                      </c:pt>
                      <c:pt idx="13735">
                        <c:v>6.8689999999999998</c:v>
                      </c:pt>
                      <c:pt idx="13736">
                        <c:v>6.8689999999999998</c:v>
                      </c:pt>
                      <c:pt idx="13737">
                        <c:v>6.87</c:v>
                      </c:pt>
                      <c:pt idx="13738">
                        <c:v>6.87</c:v>
                      </c:pt>
                      <c:pt idx="13739">
                        <c:v>6.8710000000000004</c:v>
                      </c:pt>
                      <c:pt idx="13740">
                        <c:v>6.8710000000000004</c:v>
                      </c:pt>
                      <c:pt idx="13741">
                        <c:v>6.8719999999999999</c:v>
                      </c:pt>
                      <c:pt idx="13742">
                        <c:v>6.8719999999999999</c:v>
                      </c:pt>
                      <c:pt idx="13743">
                        <c:v>6.8730000000000002</c:v>
                      </c:pt>
                      <c:pt idx="13744">
                        <c:v>6.8730000000000002</c:v>
                      </c:pt>
                      <c:pt idx="13745">
                        <c:v>6.8739999999999997</c:v>
                      </c:pt>
                      <c:pt idx="13746">
                        <c:v>6.8739999999999997</c:v>
                      </c:pt>
                      <c:pt idx="13747">
                        <c:v>6.875</c:v>
                      </c:pt>
                      <c:pt idx="13748">
                        <c:v>6.875</c:v>
                      </c:pt>
                      <c:pt idx="13749">
                        <c:v>6.8760000000000003</c:v>
                      </c:pt>
                      <c:pt idx="13750">
                        <c:v>6.8760000000000003</c:v>
                      </c:pt>
                      <c:pt idx="13751">
                        <c:v>6.8769999999999998</c:v>
                      </c:pt>
                      <c:pt idx="13752">
                        <c:v>6.8769999999999998</c:v>
                      </c:pt>
                      <c:pt idx="13753">
                        <c:v>6.8780000000000001</c:v>
                      </c:pt>
                      <c:pt idx="13754">
                        <c:v>6.8780000000000001</c:v>
                      </c:pt>
                      <c:pt idx="13755">
                        <c:v>6.8789999999999996</c:v>
                      </c:pt>
                      <c:pt idx="13756">
                        <c:v>6.8789999999999996</c:v>
                      </c:pt>
                      <c:pt idx="13757">
                        <c:v>6.88</c:v>
                      </c:pt>
                      <c:pt idx="13758">
                        <c:v>6.88</c:v>
                      </c:pt>
                      <c:pt idx="13759">
                        <c:v>6.8810000000000002</c:v>
                      </c:pt>
                      <c:pt idx="13760">
                        <c:v>6.8810000000000002</c:v>
                      </c:pt>
                      <c:pt idx="13761">
                        <c:v>6.8819999999999997</c:v>
                      </c:pt>
                      <c:pt idx="13762">
                        <c:v>6.8819999999999997</c:v>
                      </c:pt>
                      <c:pt idx="13763">
                        <c:v>6.883</c:v>
                      </c:pt>
                      <c:pt idx="13764">
                        <c:v>6.883</c:v>
                      </c:pt>
                      <c:pt idx="13765">
                        <c:v>6.8840000000000003</c:v>
                      </c:pt>
                      <c:pt idx="13766">
                        <c:v>6.8840000000000003</c:v>
                      </c:pt>
                      <c:pt idx="13767">
                        <c:v>6.8849999999999998</c:v>
                      </c:pt>
                      <c:pt idx="13768">
                        <c:v>6.8849999999999998</c:v>
                      </c:pt>
                      <c:pt idx="13769">
                        <c:v>6.8860000000000001</c:v>
                      </c:pt>
                      <c:pt idx="13770">
                        <c:v>6.8860000000000001</c:v>
                      </c:pt>
                      <c:pt idx="13771">
                        <c:v>6.8869999999999996</c:v>
                      </c:pt>
                      <c:pt idx="13772">
                        <c:v>6.8869999999999996</c:v>
                      </c:pt>
                      <c:pt idx="13773">
                        <c:v>6.8879999999999999</c:v>
                      </c:pt>
                      <c:pt idx="13774">
                        <c:v>6.8879999999999999</c:v>
                      </c:pt>
                      <c:pt idx="13775">
                        <c:v>6.8890000000000002</c:v>
                      </c:pt>
                      <c:pt idx="13776">
                        <c:v>6.8890000000000002</c:v>
                      </c:pt>
                      <c:pt idx="13777">
                        <c:v>6.89</c:v>
                      </c:pt>
                      <c:pt idx="13778">
                        <c:v>6.89</c:v>
                      </c:pt>
                      <c:pt idx="13779">
                        <c:v>6.891</c:v>
                      </c:pt>
                      <c:pt idx="13780">
                        <c:v>6.891</c:v>
                      </c:pt>
                      <c:pt idx="13781">
                        <c:v>6.8920000000000003</c:v>
                      </c:pt>
                      <c:pt idx="13782">
                        <c:v>6.8920000000000003</c:v>
                      </c:pt>
                      <c:pt idx="13783">
                        <c:v>6.8929999999999998</c:v>
                      </c:pt>
                      <c:pt idx="13784">
                        <c:v>6.8929999999999998</c:v>
                      </c:pt>
                      <c:pt idx="13785">
                        <c:v>6.8940000000000001</c:v>
                      </c:pt>
                      <c:pt idx="13786">
                        <c:v>6.8940000000000001</c:v>
                      </c:pt>
                      <c:pt idx="13787">
                        <c:v>6.8949999999999996</c:v>
                      </c:pt>
                      <c:pt idx="13788">
                        <c:v>6.8949999999999996</c:v>
                      </c:pt>
                      <c:pt idx="13789">
                        <c:v>6.8959999999999999</c:v>
                      </c:pt>
                      <c:pt idx="13790">
                        <c:v>6.8959999999999999</c:v>
                      </c:pt>
                      <c:pt idx="13791">
                        <c:v>6.8970000000000002</c:v>
                      </c:pt>
                      <c:pt idx="13792">
                        <c:v>6.8970000000000002</c:v>
                      </c:pt>
                      <c:pt idx="13793">
                        <c:v>6.8979999999999997</c:v>
                      </c:pt>
                      <c:pt idx="13794">
                        <c:v>6.8979999999999997</c:v>
                      </c:pt>
                      <c:pt idx="13795">
                        <c:v>6.899</c:v>
                      </c:pt>
                      <c:pt idx="13796">
                        <c:v>6.899</c:v>
                      </c:pt>
                      <c:pt idx="13797">
                        <c:v>6.9</c:v>
                      </c:pt>
                      <c:pt idx="13798">
                        <c:v>6.9</c:v>
                      </c:pt>
                      <c:pt idx="13799">
                        <c:v>6.9009999999999998</c:v>
                      </c:pt>
                      <c:pt idx="13800">
                        <c:v>6.9009999999999998</c:v>
                      </c:pt>
                      <c:pt idx="13801">
                        <c:v>6.9020000000000001</c:v>
                      </c:pt>
                      <c:pt idx="13802">
                        <c:v>6.9020000000000001</c:v>
                      </c:pt>
                      <c:pt idx="13803">
                        <c:v>6.9029999999999996</c:v>
                      </c:pt>
                      <c:pt idx="13804">
                        <c:v>6.9029999999999996</c:v>
                      </c:pt>
                      <c:pt idx="13805">
                        <c:v>6.9039999999999999</c:v>
                      </c:pt>
                      <c:pt idx="13806">
                        <c:v>6.9039999999999999</c:v>
                      </c:pt>
                      <c:pt idx="13807">
                        <c:v>6.9050000000000002</c:v>
                      </c:pt>
                      <c:pt idx="13808">
                        <c:v>6.9050000000000002</c:v>
                      </c:pt>
                      <c:pt idx="13809">
                        <c:v>6.9059999999999997</c:v>
                      </c:pt>
                      <c:pt idx="13810">
                        <c:v>6.9059999999999997</c:v>
                      </c:pt>
                      <c:pt idx="13811">
                        <c:v>6.907</c:v>
                      </c:pt>
                      <c:pt idx="13812">
                        <c:v>6.907</c:v>
                      </c:pt>
                      <c:pt idx="13813">
                        <c:v>6.9080000000000004</c:v>
                      </c:pt>
                      <c:pt idx="13814">
                        <c:v>6.9080000000000004</c:v>
                      </c:pt>
                      <c:pt idx="13815">
                        <c:v>6.9089999999999998</c:v>
                      </c:pt>
                      <c:pt idx="13816">
                        <c:v>6.9089999999999998</c:v>
                      </c:pt>
                      <c:pt idx="13817">
                        <c:v>6.91</c:v>
                      </c:pt>
                      <c:pt idx="13818">
                        <c:v>6.91</c:v>
                      </c:pt>
                      <c:pt idx="13819">
                        <c:v>6.9109999999999996</c:v>
                      </c:pt>
                      <c:pt idx="13820">
                        <c:v>6.9109999999999996</c:v>
                      </c:pt>
                      <c:pt idx="13821">
                        <c:v>6.9119999999999999</c:v>
                      </c:pt>
                      <c:pt idx="13822">
                        <c:v>6.9119999999999999</c:v>
                      </c:pt>
                      <c:pt idx="13823">
                        <c:v>6.9130000000000003</c:v>
                      </c:pt>
                      <c:pt idx="13824">
                        <c:v>6.9130000000000003</c:v>
                      </c:pt>
                      <c:pt idx="13825">
                        <c:v>6.9139999999999997</c:v>
                      </c:pt>
                      <c:pt idx="13826">
                        <c:v>6.9139999999999997</c:v>
                      </c:pt>
                      <c:pt idx="13827">
                        <c:v>6.915</c:v>
                      </c:pt>
                      <c:pt idx="13828">
                        <c:v>6.915</c:v>
                      </c:pt>
                      <c:pt idx="13829">
                        <c:v>6.9160000000000004</c:v>
                      </c:pt>
                      <c:pt idx="13830">
                        <c:v>6.9160000000000004</c:v>
                      </c:pt>
                      <c:pt idx="13831">
                        <c:v>6.9169999999999998</c:v>
                      </c:pt>
                      <c:pt idx="13832">
                        <c:v>6.9169999999999998</c:v>
                      </c:pt>
                      <c:pt idx="13833">
                        <c:v>6.9180000000000001</c:v>
                      </c:pt>
                      <c:pt idx="13834">
                        <c:v>6.9180000000000001</c:v>
                      </c:pt>
                      <c:pt idx="13835">
                        <c:v>6.9189999999999996</c:v>
                      </c:pt>
                      <c:pt idx="13836">
                        <c:v>6.9189999999999996</c:v>
                      </c:pt>
                      <c:pt idx="13837">
                        <c:v>6.92</c:v>
                      </c:pt>
                      <c:pt idx="13838">
                        <c:v>6.92</c:v>
                      </c:pt>
                      <c:pt idx="13839">
                        <c:v>6.9210000000000003</c:v>
                      </c:pt>
                      <c:pt idx="13840">
                        <c:v>6.9210000000000003</c:v>
                      </c:pt>
                      <c:pt idx="13841">
                        <c:v>6.9219999999999997</c:v>
                      </c:pt>
                      <c:pt idx="13842">
                        <c:v>6.9219999999999997</c:v>
                      </c:pt>
                      <c:pt idx="13843">
                        <c:v>6.923</c:v>
                      </c:pt>
                      <c:pt idx="13844">
                        <c:v>6.923</c:v>
                      </c:pt>
                      <c:pt idx="13845">
                        <c:v>6.9240000000000004</c:v>
                      </c:pt>
                      <c:pt idx="13846">
                        <c:v>6.9240000000000004</c:v>
                      </c:pt>
                      <c:pt idx="13847">
                        <c:v>6.9249999999999998</c:v>
                      </c:pt>
                      <c:pt idx="13848">
                        <c:v>6.9249999999999998</c:v>
                      </c:pt>
                      <c:pt idx="13849">
                        <c:v>6.9260000000000002</c:v>
                      </c:pt>
                      <c:pt idx="13850">
                        <c:v>6.9260000000000002</c:v>
                      </c:pt>
                      <c:pt idx="13851">
                        <c:v>6.9269999999999996</c:v>
                      </c:pt>
                      <c:pt idx="13852">
                        <c:v>6.9269999999999996</c:v>
                      </c:pt>
                      <c:pt idx="13853">
                        <c:v>6.9279999999999999</c:v>
                      </c:pt>
                      <c:pt idx="13854">
                        <c:v>6.9279999999999999</c:v>
                      </c:pt>
                      <c:pt idx="13855">
                        <c:v>6.9290000000000003</c:v>
                      </c:pt>
                      <c:pt idx="13856">
                        <c:v>6.9290000000000003</c:v>
                      </c:pt>
                      <c:pt idx="13857">
                        <c:v>6.93</c:v>
                      </c:pt>
                      <c:pt idx="13858">
                        <c:v>6.93</c:v>
                      </c:pt>
                      <c:pt idx="13859">
                        <c:v>6.931</c:v>
                      </c:pt>
                      <c:pt idx="13860">
                        <c:v>6.931</c:v>
                      </c:pt>
                      <c:pt idx="13861">
                        <c:v>6.9320000000000004</c:v>
                      </c:pt>
                      <c:pt idx="13862">
                        <c:v>6.9320000000000004</c:v>
                      </c:pt>
                      <c:pt idx="13863">
                        <c:v>6.9329999999999998</c:v>
                      </c:pt>
                      <c:pt idx="13864">
                        <c:v>6.9329999999999998</c:v>
                      </c:pt>
                      <c:pt idx="13865">
                        <c:v>6.9340000000000002</c:v>
                      </c:pt>
                      <c:pt idx="13866">
                        <c:v>6.9340000000000002</c:v>
                      </c:pt>
                      <c:pt idx="13867">
                        <c:v>6.9349999999999996</c:v>
                      </c:pt>
                      <c:pt idx="13868">
                        <c:v>6.9349999999999996</c:v>
                      </c:pt>
                      <c:pt idx="13869">
                        <c:v>6.9359999999999999</c:v>
                      </c:pt>
                      <c:pt idx="13870">
                        <c:v>6.9359999999999999</c:v>
                      </c:pt>
                      <c:pt idx="13871">
                        <c:v>6.9370000000000003</c:v>
                      </c:pt>
                      <c:pt idx="13872">
                        <c:v>6.9370000000000003</c:v>
                      </c:pt>
                      <c:pt idx="13873">
                        <c:v>6.9379999999999997</c:v>
                      </c:pt>
                      <c:pt idx="13874">
                        <c:v>6.9379999999999997</c:v>
                      </c:pt>
                      <c:pt idx="13875">
                        <c:v>6.9390000000000001</c:v>
                      </c:pt>
                      <c:pt idx="13876">
                        <c:v>6.9390000000000001</c:v>
                      </c:pt>
                      <c:pt idx="13877">
                        <c:v>6.94</c:v>
                      </c:pt>
                      <c:pt idx="13878">
                        <c:v>6.94</c:v>
                      </c:pt>
                      <c:pt idx="13879">
                        <c:v>6.9409999999999998</c:v>
                      </c:pt>
                      <c:pt idx="13880">
                        <c:v>6.9409999999999998</c:v>
                      </c:pt>
                      <c:pt idx="13881">
                        <c:v>6.9420000000000002</c:v>
                      </c:pt>
                      <c:pt idx="13882">
                        <c:v>6.9420000000000002</c:v>
                      </c:pt>
                      <c:pt idx="13883">
                        <c:v>6.9429999999999996</c:v>
                      </c:pt>
                      <c:pt idx="13884">
                        <c:v>6.9429999999999996</c:v>
                      </c:pt>
                      <c:pt idx="13885">
                        <c:v>6.944</c:v>
                      </c:pt>
                      <c:pt idx="13886">
                        <c:v>6.944</c:v>
                      </c:pt>
                      <c:pt idx="13887">
                        <c:v>6.9450000000000003</c:v>
                      </c:pt>
                      <c:pt idx="13888">
                        <c:v>6.9450000000000003</c:v>
                      </c:pt>
                      <c:pt idx="13889">
                        <c:v>6.9459999999999997</c:v>
                      </c:pt>
                      <c:pt idx="13890">
                        <c:v>6.9459999999999997</c:v>
                      </c:pt>
                      <c:pt idx="13891">
                        <c:v>6.9470000000000001</c:v>
                      </c:pt>
                      <c:pt idx="13892">
                        <c:v>6.9470000000000001</c:v>
                      </c:pt>
                      <c:pt idx="13893">
                        <c:v>6.9480000000000004</c:v>
                      </c:pt>
                      <c:pt idx="13894">
                        <c:v>6.9480000000000004</c:v>
                      </c:pt>
                      <c:pt idx="13895">
                        <c:v>6.9489999999999998</c:v>
                      </c:pt>
                      <c:pt idx="13896">
                        <c:v>6.9489999999999998</c:v>
                      </c:pt>
                      <c:pt idx="13897">
                        <c:v>6.95</c:v>
                      </c:pt>
                      <c:pt idx="13898">
                        <c:v>6.95</c:v>
                      </c:pt>
                      <c:pt idx="13899">
                        <c:v>6.9509999999999996</c:v>
                      </c:pt>
                      <c:pt idx="13900">
                        <c:v>6.9509999999999996</c:v>
                      </c:pt>
                      <c:pt idx="13901">
                        <c:v>6.952</c:v>
                      </c:pt>
                      <c:pt idx="13902">
                        <c:v>6.952</c:v>
                      </c:pt>
                      <c:pt idx="13903">
                        <c:v>6.9530000000000003</c:v>
                      </c:pt>
                      <c:pt idx="13904">
                        <c:v>6.9530000000000003</c:v>
                      </c:pt>
                      <c:pt idx="13905">
                        <c:v>6.9539999999999997</c:v>
                      </c:pt>
                      <c:pt idx="13906">
                        <c:v>6.9539999999999997</c:v>
                      </c:pt>
                      <c:pt idx="13907">
                        <c:v>6.9550000000000001</c:v>
                      </c:pt>
                      <c:pt idx="13908">
                        <c:v>6.9550000000000001</c:v>
                      </c:pt>
                      <c:pt idx="13909">
                        <c:v>6.9560000000000004</c:v>
                      </c:pt>
                      <c:pt idx="13910">
                        <c:v>6.9560000000000004</c:v>
                      </c:pt>
                      <c:pt idx="13911">
                        <c:v>6.9569999999999999</c:v>
                      </c:pt>
                      <c:pt idx="13912">
                        <c:v>6.9569999999999999</c:v>
                      </c:pt>
                      <c:pt idx="13913">
                        <c:v>6.9580000000000002</c:v>
                      </c:pt>
                      <c:pt idx="13914">
                        <c:v>6.9580000000000002</c:v>
                      </c:pt>
                      <c:pt idx="13915">
                        <c:v>6.9589999999999996</c:v>
                      </c:pt>
                      <c:pt idx="13916">
                        <c:v>6.9589999999999996</c:v>
                      </c:pt>
                      <c:pt idx="13917">
                        <c:v>6.96</c:v>
                      </c:pt>
                      <c:pt idx="13918">
                        <c:v>6.96</c:v>
                      </c:pt>
                      <c:pt idx="13919">
                        <c:v>6.9610000000000003</c:v>
                      </c:pt>
                      <c:pt idx="13920">
                        <c:v>6.9610000000000003</c:v>
                      </c:pt>
                      <c:pt idx="13921">
                        <c:v>6.9619999999999997</c:v>
                      </c:pt>
                      <c:pt idx="13922">
                        <c:v>6.9619999999999997</c:v>
                      </c:pt>
                      <c:pt idx="13923">
                        <c:v>6.9630000000000001</c:v>
                      </c:pt>
                      <c:pt idx="13924">
                        <c:v>6.9630000000000001</c:v>
                      </c:pt>
                      <c:pt idx="13925">
                        <c:v>6.9640000000000004</c:v>
                      </c:pt>
                      <c:pt idx="13926">
                        <c:v>6.9640000000000004</c:v>
                      </c:pt>
                      <c:pt idx="13927">
                        <c:v>6.9649999999999999</c:v>
                      </c:pt>
                      <c:pt idx="13928">
                        <c:v>6.9649999999999999</c:v>
                      </c:pt>
                      <c:pt idx="13929">
                        <c:v>6.9660000000000002</c:v>
                      </c:pt>
                      <c:pt idx="13930">
                        <c:v>6.9660000000000002</c:v>
                      </c:pt>
                      <c:pt idx="13931">
                        <c:v>6.9669999999999996</c:v>
                      </c:pt>
                      <c:pt idx="13932">
                        <c:v>6.9669999999999996</c:v>
                      </c:pt>
                      <c:pt idx="13933">
                        <c:v>6.968</c:v>
                      </c:pt>
                      <c:pt idx="13934">
                        <c:v>6.968</c:v>
                      </c:pt>
                      <c:pt idx="13935">
                        <c:v>6.9690000000000003</c:v>
                      </c:pt>
                      <c:pt idx="13936">
                        <c:v>6.9690000000000003</c:v>
                      </c:pt>
                      <c:pt idx="13937">
                        <c:v>6.97</c:v>
                      </c:pt>
                      <c:pt idx="13938">
                        <c:v>6.97</c:v>
                      </c:pt>
                      <c:pt idx="13939">
                        <c:v>6.9710000000000001</c:v>
                      </c:pt>
                      <c:pt idx="13940">
                        <c:v>6.9710000000000001</c:v>
                      </c:pt>
                      <c:pt idx="13941">
                        <c:v>6.9720000000000004</c:v>
                      </c:pt>
                      <c:pt idx="13942">
                        <c:v>6.9720000000000004</c:v>
                      </c:pt>
                      <c:pt idx="13943">
                        <c:v>6.9729999999999999</c:v>
                      </c:pt>
                      <c:pt idx="13944">
                        <c:v>6.9729999999999999</c:v>
                      </c:pt>
                      <c:pt idx="13945">
                        <c:v>6.9740000000000002</c:v>
                      </c:pt>
                      <c:pt idx="13946">
                        <c:v>6.9740000000000002</c:v>
                      </c:pt>
                      <c:pt idx="13947">
                        <c:v>6.9749999999999996</c:v>
                      </c:pt>
                      <c:pt idx="13948">
                        <c:v>6.9749999999999996</c:v>
                      </c:pt>
                      <c:pt idx="13949">
                        <c:v>6.976</c:v>
                      </c:pt>
                      <c:pt idx="13950">
                        <c:v>6.976</c:v>
                      </c:pt>
                      <c:pt idx="13951">
                        <c:v>6.9770000000000003</c:v>
                      </c:pt>
                      <c:pt idx="13952">
                        <c:v>6.9770000000000003</c:v>
                      </c:pt>
                      <c:pt idx="13953">
                        <c:v>6.9779999999999998</c:v>
                      </c:pt>
                      <c:pt idx="13954">
                        <c:v>6.9779999999999998</c:v>
                      </c:pt>
                      <c:pt idx="13955">
                        <c:v>6.9790000000000001</c:v>
                      </c:pt>
                      <c:pt idx="13956">
                        <c:v>6.9790000000000001</c:v>
                      </c:pt>
                      <c:pt idx="13957">
                        <c:v>6.98</c:v>
                      </c:pt>
                      <c:pt idx="13958">
                        <c:v>6.98</c:v>
                      </c:pt>
                      <c:pt idx="13959">
                        <c:v>6.9809999999999999</c:v>
                      </c:pt>
                      <c:pt idx="13960">
                        <c:v>6.9809999999999999</c:v>
                      </c:pt>
                      <c:pt idx="13961">
                        <c:v>6.9820000000000002</c:v>
                      </c:pt>
                      <c:pt idx="13962">
                        <c:v>6.9820000000000002</c:v>
                      </c:pt>
                      <c:pt idx="13963">
                        <c:v>6.9829999999999997</c:v>
                      </c:pt>
                      <c:pt idx="13964">
                        <c:v>6.9829999999999997</c:v>
                      </c:pt>
                      <c:pt idx="13965">
                        <c:v>6.984</c:v>
                      </c:pt>
                      <c:pt idx="13966">
                        <c:v>6.984</c:v>
                      </c:pt>
                      <c:pt idx="13967">
                        <c:v>6.9850000000000003</c:v>
                      </c:pt>
                      <c:pt idx="13968">
                        <c:v>6.9850000000000003</c:v>
                      </c:pt>
                      <c:pt idx="13969">
                        <c:v>6.9859999999999998</c:v>
                      </c:pt>
                      <c:pt idx="13970">
                        <c:v>6.9859999999999998</c:v>
                      </c:pt>
                      <c:pt idx="13971">
                        <c:v>6.9870000000000001</c:v>
                      </c:pt>
                      <c:pt idx="13972">
                        <c:v>6.9870000000000001</c:v>
                      </c:pt>
                      <c:pt idx="13973">
                        <c:v>6.9880000000000004</c:v>
                      </c:pt>
                      <c:pt idx="13974">
                        <c:v>6.9880000000000004</c:v>
                      </c:pt>
                      <c:pt idx="13975">
                        <c:v>6.9889999999999999</c:v>
                      </c:pt>
                      <c:pt idx="13976">
                        <c:v>6.9889999999999999</c:v>
                      </c:pt>
                      <c:pt idx="13977">
                        <c:v>6.99</c:v>
                      </c:pt>
                      <c:pt idx="13978">
                        <c:v>6.99</c:v>
                      </c:pt>
                      <c:pt idx="13979">
                        <c:v>6.9909999999999997</c:v>
                      </c:pt>
                      <c:pt idx="13980">
                        <c:v>6.9909999999999997</c:v>
                      </c:pt>
                      <c:pt idx="13981">
                        <c:v>6.992</c:v>
                      </c:pt>
                      <c:pt idx="13982">
                        <c:v>6.992</c:v>
                      </c:pt>
                      <c:pt idx="13983">
                        <c:v>6.9930000000000003</c:v>
                      </c:pt>
                      <c:pt idx="13984">
                        <c:v>6.9930000000000003</c:v>
                      </c:pt>
                      <c:pt idx="13985">
                        <c:v>6.9939999999999998</c:v>
                      </c:pt>
                      <c:pt idx="13986">
                        <c:v>6.9939999999999998</c:v>
                      </c:pt>
                      <c:pt idx="13987">
                        <c:v>6.9950000000000001</c:v>
                      </c:pt>
                      <c:pt idx="13988">
                        <c:v>6.9950000000000001</c:v>
                      </c:pt>
                      <c:pt idx="13989">
                        <c:v>6.9960000000000004</c:v>
                      </c:pt>
                      <c:pt idx="13990">
                        <c:v>6.9960000000000004</c:v>
                      </c:pt>
                      <c:pt idx="13991">
                        <c:v>6.9969999999999999</c:v>
                      </c:pt>
                      <c:pt idx="13992">
                        <c:v>6.9969999999999999</c:v>
                      </c:pt>
                      <c:pt idx="13993">
                        <c:v>6.9980000000000002</c:v>
                      </c:pt>
                      <c:pt idx="13994">
                        <c:v>6.9980000000000002</c:v>
                      </c:pt>
                      <c:pt idx="13995">
                        <c:v>6.9989999999999997</c:v>
                      </c:pt>
                      <c:pt idx="13996">
                        <c:v>6.9989999999999997</c:v>
                      </c:pt>
                      <c:pt idx="13997">
                        <c:v>7</c:v>
                      </c:pt>
                      <c:pt idx="13998">
                        <c:v>7</c:v>
                      </c:pt>
                      <c:pt idx="13999">
                        <c:v>7.0010000000000003</c:v>
                      </c:pt>
                      <c:pt idx="14000">
                        <c:v>7.0010000000000003</c:v>
                      </c:pt>
                      <c:pt idx="14001">
                        <c:v>7.0019999999999998</c:v>
                      </c:pt>
                      <c:pt idx="14002">
                        <c:v>7.0019999999999998</c:v>
                      </c:pt>
                      <c:pt idx="14003">
                        <c:v>7.0030000000000001</c:v>
                      </c:pt>
                      <c:pt idx="14004">
                        <c:v>7.0030000000000001</c:v>
                      </c:pt>
                      <c:pt idx="14005">
                        <c:v>7.0039999999999996</c:v>
                      </c:pt>
                      <c:pt idx="14006">
                        <c:v>7.0039999999999996</c:v>
                      </c:pt>
                      <c:pt idx="14007">
                        <c:v>7.0049999999999999</c:v>
                      </c:pt>
                      <c:pt idx="14008">
                        <c:v>7.0049999999999999</c:v>
                      </c:pt>
                      <c:pt idx="14009">
                        <c:v>7.0060000000000002</c:v>
                      </c:pt>
                      <c:pt idx="14010">
                        <c:v>7.0060000000000002</c:v>
                      </c:pt>
                      <c:pt idx="14011">
                        <c:v>7.0069999999999997</c:v>
                      </c:pt>
                      <c:pt idx="14012">
                        <c:v>7.0069999999999997</c:v>
                      </c:pt>
                      <c:pt idx="14013">
                        <c:v>7.008</c:v>
                      </c:pt>
                      <c:pt idx="14014">
                        <c:v>7.008</c:v>
                      </c:pt>
                      <c:pt idx="14015">
                        <c:v>7.0090000000000003</c:v>
                      </c:pt>
                      <c:pt idx="14016">
                        <c:v>7.0090000000000003</c:v>
                      </c:pt>
                      <c:pt idx="14017">
                        <c:v>7.01</c:v>
                      </c:pt>
                      <c:pt idx="14018">
                        <c:v>7.01</c:v>
                      </c:pt>
                      <c:pt idx="14019">
                        <c:v>7.0110000000000001</c:v>
                      </c:pt>
                      <c:pt idx="14020">
                        <c:v>7.0110000000000001</c:v>
                      </c:pt>
                      <c:pt idx="14021">
                        <c:v>7.0119999999999996</c:v>
                      </c:pt>
                      <c:pt idx="14022">
                        <c:v>7.0119999999999996</c:v>
                      </c:pt>
                      <c:pt idx="14023">
                        <c:v>7.0129999999999999</c:v>
                      </c:pt>
                      <c:pt idx="14024">
                        <c:v>7.0129999999999999</c:v>
                      </c:pt>
                      <c:pt idx="14025">
                        <c:v>7.0140000000000002</c:v>
                      </c:pt>
                      <c:pt idx="14026">
                        <c:v>7.0140000000000002</c:v>
                      </c:pt>
                      <c:pt idx="14027">
                        <c:v>7.0149999999999997</c:v>
                      </c:pt>
                      <c:pt idx="14028">
                        <c:v>7.0149999999999997</c:v>
                      </c:pt>
                      <c:pt idx="14029">
                        <c:v>7.016</c:v>
                      </c:pt>
                      <c:pt idx="14030">
                        <c:v>7.016</c:v>
                      </c:pt>
                      <c:pt idx="14031">
                        <c:v>7.0170000000000003</c:v>
                      </c:pt>
                      <c:pt idx="14032">
                        <c:v>7.0170000000000003</c:v>
                      </c:pt>
                      <c:pt idx="14033">
                        <c:v>7.0179999999999998</c:v>
                      </c:pt>
                      <c:pt idx="14034">
                        <c:v>7.0179999999999998</c:v>
                      </c:pt>
                      <c:pt idx="14035">
                        <c:v>7.0190000000000001</c:v>
                      </c:pt>
                      <c:pt idx="14036">
                        <c:v>7.0190000000000001</c:v>
                      </c:pt>
                      <c:pt idx="14037">
                        <c:v>7.02</c:v>
                      </c:pt>
                      <c:pt idx="14038">
                        <c:v>7.02</c:v>
                      </c:pt>
                      <c:pt idx="14039">
                        <c:v>7.0209999999999999</c:v>
                      </c:pt>
                      <c:pt idx="14040">
                        <c:v>7.0209999999999999</c:v>
                      </c:pt>
                      <c:pt idx="14041">
                        <c:v>7.0220000000000002</c:v>
                      </c:pt>
                      <c:pt idx="14042">
                        <c:v>7.0220000000000002</c:v>
                      </c:pt>
                      <c:pt idx="14043">
                        <c:v>7.0229999999999997</c:v>
                      </c:pt>
                      <c:pt idx="14044">
                        <c:v>7.0229999999999997</c:v>
                      </c:pt>
                      <c:pt idx="14045">
                        <c:v>7.024</c:v>
                      </c:pt>
                      <c:pt idx="14046">
                        <c:v>7.024</c:v>
                      </c:pt>
                      <c:pt idx="14047">
                        <c:v>7.0250000000000004</c:v>
                      </c:pt>
                      <c:pt idx="14048">
                        <c:v>7.0250000000000004</c:v>
                      </c:pt>
                      <c:pt idx="14049">
                        <c:v>7.0259999999999998</c:v>
                      </c:pt>
                      <c:pt idx="14050">
                        <c:v>7.0259999999999998</c:v>
                      </c:pt>
                      <c:pt idx="14051">
                        <c:v>7.0270000000000001</c:v>
                      </c:pt>
                      <c:pt idx="14052">
                        <c:v>7.0270000000000001</c:v>
                      </c:pt>
                      <c:pt idx="14053">
                        <c:v>7.0279999999999996</c:v>
                      </c:pt>
                      <c:pt idx="14054">
                        <c:v>7.0279999999999996</c:v>
                      </c:pt>
                      <c:pt idx="14055">
                        <c:v>7.0289999999999999</c:v>
                      </c:pt>
                      <c:pt idx="14056">
                        <c:v>7.0289999999999999</c:v>
                      </c:pt>
                      <c:pt idx="14057">
                        <c:v>7.03</c:v>
                      </c:pt>
                      <c:pt idx="14058">
                        <c:v>7.03</c:v>
                      </c:pt>
                      <c:pt idx="14059">
                        <c:v>7.0309999999999997</c:v>
                      </c:pt>
                      <c:pt idx="14060">
                        <c:v>7.0309999999999997</c:v>
                      </c:pt>
                      <c:pt idx="14061">
                        <c:v>7.032</c:v>
                      </c:pt>
                      <c:pt idx="14062">
                        <c:v>7.032</c:v>
                      </c:pt>
                      <c:pt idx="14063">
                        <c:v>7.0330000000000004</c:v>
                      </c:pt>
                      <c:pt idx="14064">
                        <c:v>7.0330000000000004</c:v>
                      </c:pt>
                      <c:pt idx="14065">
                        <c:v>7.0339999999999998</c:v>
                      </c:pt>
                      <c:pt idx="14066">
                        <c:v>7.0339999999999998</c:v>
                      </c:pt>
                      <c:pt idx="14067">
                        <c:v>7.0350000000000001</c:v>
                      </c:pt>
                      <c:pt idx="14068">
                        <c:v>7.0350000000000001</c:v>
                      </c:pt>
                      <c:pt idx="14069">
                        <c:v>7.0359999999999996</c:v>
                      </c:pt>
                      <c:pt idx="14070">
                        <c:v>7.0359999999999996</c:v>
                      </c:pt>
                      <c:pt idx="14071">
                        <c:v>7.0369999999999999</c:v>
                      </c:pt>
                      <c:pt idx="14072">
                        <c:v>7.0369999999999999</c:v>
                      </c:pt>
                      <c:pt idx="14073">
                        <c:v>7.0380000000000003</c:v>
                      </c:pt>
                      <c:pt idx="14074">
                        <c:v>7.0380000000000003</c:v>
                      </c:pt>
                      <c:pt idx="14075">
                        <c:v>7.0389999999999997</c:v>
                      </c:pt>
                      <c:pt idx="14076">
                        <c:v>7.0389999999999997</c:v>
                      </c:pt>
                      <c:pt idx="14077">
                        <c:v>7.04</c:v>
                      </c:pt>
                      <c:pt idx="14078">
                        <c:v>7.04</c:v>
                      </c:pt>
                      <c:pt idx="14079">
                        <c:v>7.0410000000000004</c:v>
                      </c:pt>
                      <c:pt idx="14080">
                        <c:v>7.0410000000000004</c:v>
                      </c:pt>
                      <c:pt idx="14081">
                        <c:v>7.0419999999999998</c:v>
                      </c:pt>
                      <c:pt idx="14082">
                        <c:v>7.0419999999999998</c:v>
                      </c:pt>
                      <c:pt idx="14083">
                        <c:v>7.0430000000000001</c:v>
                      </c:pt>
                      <c:pt idx="14084">
                        <c:v>7.0430000000000001</c:v>
                      </c:pt>
                      <c:pt idx="14085">
                        <c:v>7.0439999999999996</c:v>
                      </c:pt>
                      <c:pt idx="14086">
                        <c:v>7.0439999999999996</c:v>
                      </c:pt>
                      <c:pt idx="14087">
                        <c:v>7.0449999999999999</c:v>
                      </c:pt>
                      <c:pt idx="14088">
                        <c:v>7.0449999999999999</c:v>
                      </c:pt>
                      <c:pt idx="14089">
                        <c:v>7.0460000000000003</c:v>
                      </c:pt>
                      <c:pt idx="14090">
                        <c:v>7.0460000000000003</c:v>
                      </c:pt>
                      <c:pt idx="14091">
                        <c:v>7.0469999999999997</c:v>
                      </c:pt>
                      <c:pt idx="14092">
                        <c:v>7.0469999999999997</c:v>
                      </c:pt>
                      <c:pt idx="14093">
                        <c:v>7.048</c:v>
                      </c:pt>
                      <c:pt idx="14094">
                        <c:v>7.048</c:v>
                      </c:pt>
                      <c:pt idx="14095">
                        <c:v>7.0490000000000004</c:v>
                      </c:pt>
                      <c:pt idx="14096">
                        <c:v>7.0490000000000004</c:v>
                      </c:pt>
                      <c:pt idx="14097">
                        <c:v>7.05</c:v>
                      </c:pt>
                      <c:pt idx="14098">
                        <c:v>7.05</c:v>
                      </c:pt>
                      <c:pt idx="14099">
                        <c:v>7.0510000000000002</c:v>
                      </c:pt>
                      <c:pt idx="14100">
                        <c:v>7.0510000000000002</c:v>
                      </c:pt>
                      <c:pt idx="14101">
                        <c:v>7.0519999999999996</c:v>
                      </c:pt>
                      <c:pt idx="14102">
                        <c:v>7.0519999999999996</c:v>
                      </c:pt>
                      <c:pt idx="14103">
                        <c:v>7.0529999999999999</c:v>
                      </c:pt>
                      <c:pt idx="14104">
                        <c:v>7.0529999999999999</c:v>
                      </c:pt>
                      <c:pt idx="14105">
                        <c:v>7.0540000000000003</c:v>
                      </c:pt>
                      <c:pt idx="14106">
                        <c:v>7.0540000000000003</c:v>
                      </c:pt>
                      <c:pt idx="14107">
                        <c:v>7.0549999999999997</c:v>
                      </c:pt>
                      <c:pt idx="14108">
                        <c:v>7.0549999999999997</c:v>
                      </c:pt>
                      <c:pt idx="14109">
                        <c:v>7.056</c:v>
                      </c:pt>
                      <c:pt idx="14110">
                        <c:v>7.056</c:v>
                      </c:pt>
                      <c:pt idx="14111">
                        <c:v>7.0570000000000004</c:v>
                      </c:pt>
                      <c:pt idx="14112">
                        <c:v>7.0570000000000004</c:v>
                      </c:pt>
                      <c:pt idx="14113">
                        <c:v>7.0579999999999998</c:v>
                      </c:pt>
                      <c:pt idx="14114">
                        <c:v>7.0579999999999998</c:v>
                      </c:pt>
                      <c:pt idx="14115">
                        <c:v>7.0590000000000002</c:v>
                      </c:pt>
                      <c:pt idx="14116">
                        <c:v>7.0590000000000002</c:v>
                      </c:pt>
                      <c:pt idx="14117">
                        <c:v>7.06</c:v>
                      </c:pt>
                      <c:pt idx="14118">
                        <c:v>7.06</c:v>
                      </c:pt>
                      <c:pt idx="14119">
                        <c:v>7.0609999999999999</c:v>
                      </c:pt>
                      <c:pt idx="14120">
                        <c:v>7.0609999999999999</c:v>
                      </c:pt>
                      <c:pt idx="14121">
                        <c:v>7.0620000000000003</c:v>
                      </c:pt>
                      <c:pt idx="14122">
                        <c:v>7.0620000000000003</c:v>
                      </c:pt>
                      <c:pt idx="14123">
                        <c:v>7.0629999999999997</c:v>
                      </c:pt>
                      <c:pt idx="14124">
                        <c:v>7.0629999999999997</c:v>
                      </c:pt>
                      <c:pt idx="14125">
                        <c:v>7.0640000000000001</c:v>
                      </c:pt>
                      <c:pt idx="14126">
                        <c:v>7.0640000000000001</c:v>
                      </c:pt>
                      <c:pt idx="14127">
                        <c:v>7.0650000000000004</c:v>
                      </c:pt>
                      <c:pt idx="14128">
                        <c:v>7.0650000000000004</c:v>
                      </c:pt>
                      <c:pt idx="14129">
                        <c:v>7.0659999999999998</c:v>
                      </c:pt>
                      <c:pt idx="14130">
                        <c:v>7.0659999999999998</c:v>
                      </c:pt>
                      <c:pt idx="14131">
                        <c:v>7.0670000000000002</c:v>
                      </c:pt>
                      <c:pt idx="14132">
                        <c:v>7.0670000000000002</c:v>
                      </c:pt>
                      <c:pt idx="14133">
                        <c:v>7.0679999999999996</c:v>
                      </c:pt>
                      <c:pt idx="14134">
                        <c:v>7.0679999999999996</c:v>
                      </c:pt>
                      <c:pt idx="14135">
                        <c:v>7.069</c:v>
                      </c:pt>
                      <c:pt idx="14136">
                        <c:v>7.069</c:v>
                      </c:pt>
                      <c:pt idx="14137">
                        <c:v>7.07</c:v>
                      </c:pt>
                      <c:pt idx="14138">
                        <c:v>7.07</c:v>
                      </c:pt>
                      <c:pt idx="14139">
                        <c:v>7.0709999999999997</c:v>
                      </c:pt>
                      <c:pt idx="14140">
                        <c:v>7.0709999999999997</c:v>
                      </c:pt>
                      <c:pt idx="14141">
                        <c:v>7.0720000000000001</c:v>
                      </c:pt>
                      <c:pt idx="14142">
                        <c:v>7.0720000000000001</c:v>
                      </c:pt>
                      <c:pt idx="14143">
                        <c:v>7.0730000000000004</c:v>
                      </c:pt>
                      <c:pt idx="14144">
                        <c:v>7.0730000000000004</c:v>
                      </c:pt>
                      <c:pt idx="14145">
                        <c:v>7.0739999999999998</c:v>
                      </c:pt>
                      <c:pt idx="14146">
                        <c:v>7.0739999999999998</c:v>
                      </c:pt>
                      <c:pt idx="14147">
                        <c:v>7.0750000000000002</c:v>
                      </c:pt>
                      <c:pt idx="14148">
                        <c:v>7.0750000000000002</c:v>
                      </c:pt>
                      <c:pt idx="14149">
                        <c:v>7.0759999999999996</c:v>
                      </c:pt>
                      <c:pt idx="14150">
                        <c:v>7.0759999999999996</c:v>
                      </c:pt>
                      <c:pt idx="14151">
                        <c:v>7.077</c:v>
                      </c:pt>
                      <c:pt idx="14152">
                        <c:v>7.077</c:v>
                      </c:pt>
                      <c:pt idx="14153">
                        <c:v>7.0780000000000003</c:v>
                      </c:pt>
                      <c:pt idx="14154">
                        <c:v>7.0780000000000003</c:v>
                      </c:pt>
                      <c:pt idx="14155">
                        <c:v>7.0789999999999997</c:v>
                      </c:pt>
                      <c:pt idx="14156">
                        <c:v>7.0789999999999997</c:v>
                      </c:pt>
                      <c:pt idx="14157">
                        <c:v>7.08</c:v>
                      </c:pt>
                      <c:pt idx="14158">
                        <c:v>7.08</c:v>
                      </c:pt>
                      <c:pt idx="14159">
                        <c:v>7.0810000000000004</c:v>
                      </c:pt>
                      <c:pt idx="14160">
                        <c:v>7.0810000000000004</c:v>
                      </c:pt>
                      <c:pt idx="14161">
                        <c:v>7.0819999999999999</c:v>
                      </c:pt>
                      <c:pt idx="14162">
                        <c:v>7.0819999999999999</c:v>
                      </c:pt>
                      <c:pt idx="14163">
                        <c:v>7.0830000000000002</c:v>
                      </c:pt>
                      <c:pt idx="14164">
                        <c:v>7.0830000000000002</c:v>
                      </c:pt>
                      <c:pt idx="14165">
                        <c:v>7.0839999999999996</c:v>
                      </c:pt>
                      <c:pt idx="14166">
                        <c:v>7.0839999999999996</c:v>
                      </c:pt>
                      <c:pt idx="14167">
                        <c:v>7.085</c:v>
                      </c:pt>
                      <c:pt idx="14168">
                        <c:v>7.085</c:v>
                      </c:pt>
                      <c:pt idx="14169">
                        <c:v>7.0860000000000003</c:v>
                      </c:pt>
                      <c:pt idx="14170">
                        <c:v>7.0860000000000003</c:v>
                      </c:pt>
                      <c:pt idx="14171">
                        <c:v>7.0869999999999997</c:v>
                      </c:pt>
                      <c:pt idx="14172">
                        <c:v>7.0869999999999997</c:v>
                      </c:pt>
                      <c:pt idx="14173">
                        <c:v>7.0880000000000001</c:v>
                      </c:pt>
                      <c:pt idx="14174">
                        <c:v>7.0880000000000001</c:v>
                      </c:pt>
                      <c:pt idx="14175">
                        <c:v>7.0890000000000004</c:v>
                      </c:pt>
                      <c:pt idx="14176">
                        <c:v>7.0890000000000004</c:v>
                      </c:pt>
                      <c:pt idx="14177">
                        <c:v>7.09</c:v>
                      </c:pt>
                      <c:pt idx="14178">
                        <c:v>7.09</c:v>
                      </c:pt>
                      <c:pt idx="14179">
                        <c:v>7.0910000000000002</c:v>
                      </c:pt>
                      <c:pt idx="14180">
                        <c:v>7.0910000000000002</c:v>
                      </c:pt>
                      <c:pt idx="14181">
                        <c:v>7.0919999999999996</c:v>
                      </c:pt>
                      <c:pt idx="14182">
                        <c:v>7.0919999999999996</c:v>
                      </c:pt>
                      <c:pt idx="14183">
                        <c:v>7.093</c:v>
                      </c:pt>
                      <c:pt idx="14184">
                        <c:v>7.093</c:v>
                      </c:pt>
                      <c:pt idx="14185">
                        <c:v>7.0940000000000003</c:v>
                      </c:pt>
                      <c:pt idx="14186">
                        <c:v>7.0940000000000003</c:v>
                      </c:pt>
                      <c:pt idx="14187">
                        <c:v>7.0949999999999998</c:v>
                      </c:pt>
                      <c:pt idx="14188">
                        <c:v>7.0949999999999998</c:v>
                      </c:pt>
                      <c:pt idx="14189">
                        <c:v>7.0960000000000001</c:v>
                      </c:pt>
                      <c:pt idx="14190">
                        <c:v>7.0960000000000001</c:v>
                      </c:pt>
                      <c:pt idx="14191">
                        <c:v>7.0970000000000004</c:v>
                      </c:pt>
                      <c:pt idx="14192">
                        <c:v>7.0970000000000004</c:v>
                      </c:pt>
                      <c:pt idx="14193">
                        <c:v>7.0979999999999999</c:v>
                      </c:pt>
                      <c:pt idx="14194">
                        <c:v>7.0979999999999999</c:v>
                      </c:pt>
                      <c:pt idx="14195">
                        <c:v>7.0990000000000002</c:v>
                      </c:pt>
                      <c:pt idx="14196">
                        <c:v>7.0990000000000002</c:v>
                      </c:pt>
                      <c:pt idx="14197">
                        <c:v>7.1</c:v>
                      </c:pt>
                      <c:pt idx="14198">
                        <c:v>7.1</c:v>
                      </c:pt>
                      <c:pt idx="14199">
                        <c:v>7.101</c:v>
                      </c:pt>
                      <c:pt idx="14200">
                        <c:v>7.101</c:v>
                      </c:pt>
                      <c:pt idx="14201">
                        <c:v>7.1020000000000003</c:v>
                      </c:pt>
                      <c:pt idx="14202">
                        <c:v>7.1020000000000003</c:v>
                      </c:pt>
                      <c:pt idx="14203">
                        <c:v>7.1029999999999998</c:v>
                      </c:pt>
                      <c:pt idx="14204">
                        <c:v>7.1029999999999998</c:v>
                      </c:pt>
                      <c:pt idx="14205">
                        <c:v>7.1040000000000001</c:v>
                      </c:pt>
                      <c:pt idx="14206">
                        <c:v>7.1040000000000001</c:v>
                      </c:pt>
                      <c:pt idx="14207">
                        <c:v>7.1050000000000004</c:v>
                      </c:pt>
                      <c:pt idx="14208">
                        <c:v>7.1050000000000004</c:v>
                      </c:pt>
                      <c:pt idx="14209">
                        <c:v>7.1059999999999999</c:v>
                      </c:pt>
                      <c:pt idx="14210">
                        <c:v>7.1059999999999999</c:v>
                      </c:pt>
                      <c:pt idx="14211">
                        <c:v>7.1070000000000002</c:v>
                      </c:pt>
                      <c:pt idx="14212">
                        <c:v>7.1070000000000002</c:v>
                      </c:pt>
                      <c:pt idx="14213">
                        <c:v>7.1079999999999997</c:v>
                      </c:pt>
                      <c:pt idx="14214">
                        <c:v>7.1079999999999997</c:v>
                      </c:pt>
                      <c:pt idx="14215">
                        <c:v>7.109</c:v>
                      </c:pt>
                      <c:pt idx="14216">
                        <c:v>7.109</c:v>
                      </c:pt>
                      <c:pt idx="14217">
                        <c:v>7.11</c:v>
                      </c:pt>
                      <c:pt idx="14218">
                        <c:v>7.11</c:v>
                      </c:pt>
                      <c:pt idx="14219">
                        <c:v>7.1109999999999998</c:v>
                      </c:pt>
                      <c:pt idx="14220">
                        <c:v>7.1109999999999998</c:v>
                      </c:pt>
                      <c:pt idx="14221">
                        <c:v>7.1120000000000001</c:v>
                      </c:pt>
                      <c:pt idx="14222">
                        <c:v>7.1120000000000001</c:v>
                      </c:pt>
                      <c:pt idx="14223">
                        <c:v>7.1130000000000004</c:v>
                      </c:pt>
                      <c:pt idx="14224">
                        <c:v>7.1130000000000004</c:v>
                      </c:pt>
                      <c:pt idx="14225">
                        <c:v>7.1139999999999999</c:v>
                      </c:pt>
                      <c:pt idx="14226">
                        <c:v>7.1139999999999999</c:v>
                      </c:pt>
                      <c:pt idx="14227">
                        <c:v>7.1150000000000002</c:v>
                      </c:pt>
                      <c:pt idx="14228">
                        <c:v>7.1150000000000002</c:v>
                      </c:pt>
                      <c:pt idx="14229">
                        <c:v>7.1159999999999997</c:v>
                      </c:pt>
                      <c:pt idx="14230">
                        <c:v>7.1159999999999997</c:v>
                      </c:pt>
                      <c:pt idx="14231">
                        <c:v>7.117</c:v>
                      </c:pt>
                      <c:pt idx="14232">
                        <c:v>7.117</c:v>
                      </c:pt>
                      <c:pt idx="14233">
                        <c:v>7.1180000000000003</c:v>
                      </c:pt>
                      <c:pt idx="14234">
                        <c:v>7.1180000000000003</c:v>
                      </c:pt>
                      <c:pt idx="14235">
                        <c:v>7.1189999999999998</c:v>
                      </c:pt>
                      <c:pt idx="14236">
                        <c:v>7.1189999999999998</c:v>
                      </c:pt>
                      <c:pt idx="14237">
                        <c:v>7.12</c:v>
                      </c:pt>
                      <c:pt idx="14238">
                        <c:v>7.12</c:v>
                      </c:pt>
                      <c:pt idx="14239">
                        <c:v>7.1210000000000004</c:v>
                      </c:pt>
                      <c:pt idx="14240">
                        <c:v>7.1210000000000004</c:v>
                      </c:pt>
                      <c:pt idx="14241">
                        <c:v>7.1219999999999999</c:v>
                      </c:pt>
                      <c:pt idx="14242">
                        <c:v>7.1219999999999999</c:v>
                      </c:pt>
                      <c:pt idx="14243">
                        <c:v>7.1230000000000002</c:v>
                      </c:pt>
                      <c:pt idx="14244">
                        <c:v>7.1230000000000002</c:v>
                      </c:pt>
                      <c:pt idx="14245">
                        <c:v>7.1239999999999997</c:v>
                      </c:pt>
                      <c:pt idx="14246">
                        <c:v>7.1239999999999997</c:v>
                      </c:pt>
                      <c:pt idx="14247">
                        <c:v>7.125</c:v>
                      </c:pt>
                      <c:pt idx="14248">
                        <c:v>7.125</c:v>
                      </c:pt>
                      <c:pt idx="14249">
                        <c:v>7.1260000000000003</c:v>
                      </c:pt>
                      <c:pt idx="14250">
                        <c:v>7.1260000000000003</c:v>
                      </c:pt>
                      <c:pt idx="14251">
                        <c:v>7.1269999999999998</c:v>
                      </c:pt>
                      <c:pt idx="14252">
                        <c:v>7.1269999999999998</c:v>
                      </c:pt>
                      <c:pt idx="14253">
                        <c:v>7.1280000000000001</c:v>
                      </c:pt>
                      <c:pt idx="14254">
                        <c:v>7.1280000000000001</c:v>
                      </c:pt>
                      <c:pt idx="14255">
                        <c:v>7.1289999999999996</c:v>
                      </c:pt>
                      <c:pt idx="14256">
                        <c:v>7.1289999999999996</c:v>
                      </c:pt>
                      <c:pt idx="14257">
                        <c:v>7.13</c:v>
                      </c:pt>
                      <c:pt idx="14258">
                        <c:v>7.13</c:v>
                      </c:pt>
                      <c:pt idx="14259">
                        <c:v>7.1310000000000002</c:v>
                      </c:pt>
                      <c:pt idx="14260">
                        <c:v>7.1310000000000002</c:v>
                      </c:pt>
                      <c:pt idx="14261">
                        <c:v>7.1319999999999997</c:v>
                      </c:pt>
                      <c:pt idx="14262">
                        <c:v>7.1319999999999997</c:v>
                      </c:pt>
                      <c:pt idx="14263">
                        <c:v>7.133</c:v>
                      </c:pt>
                      <c:pt idx="14264">
                        <c:v>7.133</c:v>
                      </c:pt>
                      <c:pt idx="14265">
                        <c:v>7.1340000000000003</c:v>
                      </c:pt>
                      <c:pt idx="14266">
                        <c:v>7.1340000000000003</c:v>
                      </c:pt>
                      <c:pt idx="14267">
                        <c:v>7.1349999999999998</c:v>
                      </c:pt>
                      <c:pt idx="14268">
                        <c:v>7.1349999999999998</c:v>
                      </c:pt>
                      <c:pt idx="14269">
                        <c:v>7.1360000000000001</c:v>
                      </c:pt>
                      <c:pt idx="14270">
                        <c:v>7.1360000000000001</c:v>
                      </c:pt>
                      <c:pt idx="14271">
                        <c:v>7.1369999999999996</c:v>
                      </c:pt>
                      <c:pt idx="14272">
                        <c:v>7.1369999999999996</c:v>
                      </c:pt>
                      <c:pt idx="14273">
                        <c:v>7.1379999999999999</c:v>
                      </c:pt>
                      <c:pt idx="14274">
                        <c:v>7.1379999999999999</c:v>
                      </c:pt>
                      <c:pt idx="14275">
                        <c:v>7.1390000000000002</c:v>
                      </c:pt>
                      <c:pt idx="14276">
                        <c:v>7.1390000000000002</c:v>
                      </c:pt>
                      <c:pt idx="14277">
                        <c:v>7.14</c:v>
                      </c:pt>
                      <c:pt idx="14278">
                        <c:v>7.14</c:v>
                      </c:pt>
                      <c:pt idx="14279">
                        <c:v>7.141</c:v>
                      </c:pt>
                      <c:pt idx="14280">
                        <c:v>7.141</c:v>
                      </c:pt>
                      <c:pt idx="14281">
                        <c:v>7.1420000000000003</c:v>
                      </c:pt>
                      <c:pt idx="14282">
                        <c:v>7.1420000000000003</c:v>
                      </c:pt>
                      <c:pt idx="14283">
                        <c:v>7.1429999999999998</c:v>
                      </c:pt>
                      <c:pt idx="14284">
                        <c:v>7.1429999999999998</c:v>
                      </c:pt>
                      <c:pt idx="14285">
                        <c:v>7.1440000000000001</c:v>
                      </c:pt>
                      <c:pt idx="14286">
                        <c:v>7.1440000000000001</c:v>
                      </c:pt>
                      <c:pt idx="14287">
                        <c:v>7.1449999999999996</c:v>
                      </c:pt>
                      <c:pt idx="14288">
                        <c:v>7.1449999999999996</c:v>
                      </c:pt>
                      <c:pt idx="14289">
                        <c:v>7.1459999999999999</c:v>
                      </c:pt>
                      <c:pt idx="14290">
                        <c:v>7.1459999999999999</c:v>
                      </c:pt>
                      <c:pt idx="14291">
                        <c:v>7.1470000000000002</c:v>
                      </c:pt>
                      <c:pt idx="14292">
                        <c:v>7.1470000000000002</c:v>
                      </c:pt>
                      <c:pt idx="14293">
                        <c:v>7.1479999999999997</c:v>
                      </c:pt>
                      <c:pt idx="14294">
                        <c:v>7.1479999999999997</c:v>
                      </c:pt>
                      <c:pt idx="14295">
                        <c:v>7.149</c:v>
                      </c:pt>
                      <c:pt idx="14296">
                        <c:v>7.149</c:v>
                      </c:pt>
                      <c:pt idx="14297">
                        <c:v>7.15</c:v>
                      </c:pt>
                      <c:pt idx="14298">
                        <c:v>7.15</c:v>
                      </c:pt>
                      <c:pt idx="14299">
                        <c:v>7.1509999999999998</c:v>
                      </c:pt>
                      <c:pt idx="14300">
                        <c:v>7.1509999999999998</c:v>
                      </c:pt>
                      <c:pt idx="14301">
                        <c:v>7.1520000000000001</c:v>
                      </c:pt>
                      <c:pt idx="14302">
                        <c:v>7.1520000000000001</c:v>
                      </c:pt>
                      <c:pt idx="14303">
                        <c:v>7.1529999999999996</c:v>
                      </c:pt>
                      <c:pt idx="14304">
                        <c:v>7.1529999999999996</c:v>
                      </c:pt>
                      <c:pt idx="14305">
                        <c:v>7.1539999999999999</c:v>
                      </c:pt>
                      <c:pt idx="14306">
                        <c:v>7.1539999999999999</c:v>
                      </c:pt>
                      <c:pt idx="14307">
                        <c:v>7.1550000000000002</c:v>
                      </c:pt>
                      <c:pt idx="14308">
                        <c:v>7.1550000000000002</c:v>
                      </c:pt>
                      <c:pt idx="14309">
                        <c:v>7.1559999999999997</c:v>
                      </c:pt>
                      <c:pt idx="14310">
                        <c:v>7.1559999999999997</c:v>
                      </c:pt>
                      <c:pt idx="14311">
                        <c:v>7.157</c:v>
                      </c:pt>
                      <c:pt idx="14312">
                        <c:v>7.157</c:v>
                      </c:pt>
                      <c:pt idx="14313">
                        <c:v>7.1580000000000004</c:v>
                      </c:pt>
                      <c:pt idx="14314">
                        <c:v>7.1580000000000004</c:v>
                      </c:pt>
                      <c:pt idx="14315">
                        <c:v>7.1589999999999998</c:v>
                      </c:pt>
                      <c:pt idx="14316">
                        <c:v>7.1589999999999998</c:v>
                      </c:pt>
                      <c:pt idx="14317">
                        <c:v>7.16</c:v>
                      </c:pt>
                      <c:pt idx="14318">
                        <c:v>7.16</c:v>
                      </c:pt>
                      <c:pt idx="14319">
                        <c:v>7.1609999999999996</c:v>
                      </c:pt>
                      <c:pt idx="14320">
                        <c:v>7.1609999999999996</c:v>
                      </c:pt>
                      <c:pt idx="14321">
                        <c:v>7.1619999999999999</c:v>
                      </c:pt>
                      <c:pt idx="14322">
                        <c:v>7.1619999999999999</c:v>
                      </c:pt>
                      <c:pt idx="14323">
                        <c:v>7.1630000000000003</c:v>
                      </c:pt>
                      <c:pt idx="14324">
                        <c:v>7.1630000000000003</c:v>
                      </c:pt>
                      <c:pt idx="14325">
                        <c:v>7.1639999999999997</c:v>
                      </c:pt>
                      <c:pt idx="14326">
                        <c:v>7.1639999999999997</c:v>
                      </c:pt>
                      <c:pt idx="14327">
                        <c:v>7.165</c:v>
                      </c:pt>
                      <c:pt idx="14328">
                        <c:v>7.165</c:v>
                      </c:pt>
                      <c:pt idx="14329">
                        <c:v>7.1660000000000004</c:v>
                      </c:pt>
                      <c:pt idx="14330">
                        <c:v>7.1660000000000004</c:v>
                      </c:pt>
                      <c:pt idx="14331">
                        <c:v>7.1669999999999998</c:v>
                      </c:pt>
                      <c:pt idx="14332">
                        <c:v>7.1669999999999998</c:v>
                      </c:pt>
                      <c:pt idx="14333">
                        <c:v>7.1680000000000001</c:v>
                      </c:pt>
                      <c:pt idx="14334">
                        <c:v>7.1680000000000001</c:v>
                      </c:pt>
                      <c:pt idx="14335">
                        <c:v>7.1689999999999996</c:v>
                      </c:pt>
                      <c:pt idx="14336">
                        <c:v>7.1689999999999996</c:v>
                      </c:pt>
                      <c:pt idx="14337">
                        <c:v>7.17</c:v>
                      </c:pt>
                      <c:pt idx="14338">
                        <c:v>7.17</c:v>
                      </c:pt>
                      <c:pt idx="14339">
                        <c:v>7.1710000000000003</c:v>
                      </c:pt>
                      <c:pt idx="14340">
                        <c:v>7.1710000000000003</c:v>
                      </c:pt>
                      <c:pt idx="14341">
                        <c:v>7.1719999999999997</c:v>
                      </c:pt>
                      <c:pt idx="14342">
                        <c:v>7.1719999999999997</c:v>
                      </c:pt>
                      <c:pt idx="14343">
                        <c:v>7.173</c:v>
                      </c:pt>
                      <c:pt idx="14344">
                        <c:v>7.173</c:v>
                      </c:pt>
                      <c:pt idx="14345">
                        <c:v>7.1740000000000004</c:v>
                      </c:pt>
                      <c:pt idx="14346">
                        <c:v>7.1740000000000004</c:v>
                      </c:pt>
                      <c:pt idx="14347">
                        <c:v>7.1749999999999998</c:v>
                      </c:pt>
                      <c:pt idx="14348">
                        <c:v>7.1749999999999998</c:v>
                      </c:pt>
                      <c:pt idx="14349">
                        <c:v>7.1760000000000002</c:v>
                      </c:pt>
                      <c:pt idx="14350">
                        <c:v>7.1760000000000002</c:v>
                      </c:pt>
                      <c:pt idx="14351">
                        <c:v>7.1769999999999996</c:v>
                      </c:pt>
                      <c:pt idx="14352">
                        <c:v>7.1769999999999996</c:v>
                      </c:pt>
                      <c:pt idx="14353">
                        <c:v>7.1779999999999999</c:v>
                      </c:pt>
                      <c:pt idx="14354">
                        <c:v>7.1779999999999999</c:v>
                      </c:pt>
                      <c:pt idx="14355">
                        <c:v>7.1790000000000003</c:v>
                      </c:pt>
                      <c:pt idx="14356">
                        <c:v>7.1790000000000003</c:v>
                      </c:pt>
                      <c:pt idx="14357">
                        <c:v>7.18</c:v>
                      </c:pt>
                      <c:pt idx="14358">
                        <c:v>7.18</c:v>
                      </c:pt>
                      <c:pt idx="14359">
                        <c:v>7.181</c:v>
                      </c:pt>
                      <c:pt idx="14360">
                        <c:v>7.181</c:v>
                      </c:pt>
                      <c:pt idx="14361">
                        <c:v>7.1820000000000004</c:v>
                      </c:pt>
                      <c:pt idx="14362">
                        <c:v>7.1820000000000004</c:v>
                      </c:pt>
                      <c:pt idx="14363">
                        <c:v>7.1829999999999998</c:v>
                      </c:pt>
                      <c:pt idx="14364">
                        <c:v>7.1829999999999998</c:v>
                      </c:pt>
                      <c:pt idx="14365">
                        <c:v>7.1840000000000002</c:v>
                      </c:pt>
                      <c:pt idx="14366">
                        <c:v>7.1840000000000002</c:v>
                      </c:pt>
                      <c:pt idx="14367">
                        <c:v>7.1849999999999996</c:v>
                      </c:pt>
                      <c:pt idx="14368">
                        <c:v>7.1849999999999996</c:v>
                      </c:pt>
                      <c:pt idx="14369">
                        <c:v>7.1859999999999999</c:v>
                      </c:pt>
                      <c:pt idx="14370">
                        <c:v>7.1859999999999999</c:v>
                      </c:pt>
                      <c:pt idx="14371">
                        <c:v>7.1870000000000003</c:v>
                      </c:pt>
                      <c:pt idx="14372">
                        <c:v>7.1870000000000003</c:v>
                      </c:pt>
                      <c:pt idx="14373">
                        <c:v>7.1879999999999997</c:v>
                      </c:pt>
                      <c:pt idx="14374">
                        <c:v>7.1879999999999997</c:v>
                      </c:pt>
                      <c:pt idx="14375">
                        <c:v>7.1890000000000001</c:v>
                      </c:pt>
                      <c:pt idx="14376">
                        <c:v>7.1890000000000001</c:v>
                      </c:pt>
                      <c:pt idx="14377">
                        <c:v>7.19</c:v>
                      </c:pt>
                      <c:pt idx="14378">
                        <c:v>7.19</c:v>
                      </c:pt>
                      <c:pt idx="14379">
                        <c:v>7.1909999999999998</c:v>
                      </c:pt>
                      <c:pt idx="14380">
                        <c:v>7.1909999999999998</c:v>
                      </c:pt>
                      <c:pt idx="14381">
                        <c:v>7.1920000000000002</c:v>
                      </c:pt>
                      <c:pt idx="14382">
                        <c:v>7.1920000000000002</c:v>
                      </c:pt>
                      <c:pt idx="14383">
                        <c:v>7.1929999999999996</c:v>
                      </c:pt>
                      <c:pt idx="14384">
                        <c:v>7.1929999999999996</c:v>
                      </c:pt>
                      <c:pt idx="14385">
                        <c:v>7.194</c:v>
                      </c:pt>
                      <c:pt idx="14386">
                        <c:v>7.194</c:v>
                      </c:pt>
                      <c:pt idx="14387">
                        <c:v>7.1950000000000003</c:v>
                      </c:pt>
                      <c:pt idx="14388">
                        <c:v>7.1950000000000003</c:v>
                      </c:pt>
                      <c:pt idx="14389">
                        <c:v>7.1959999999999997</c:v>
                      </c:pt>
                      <c:pt idx="14390">
                        <c:v>7.1959999999999997</c:v>
                      </c:pt>
                      <c:pt idx="14391">
                        <c:v>7.1970000000000001</c:v>
                      </c:pt>
                      <c:pt idx="14392">
                        <c:v>7.1970000000000001</c:v>
                      </c:pt>
                      <c:pt idx="14393">
                        <c:v>7.1980000000000004</c:v>
                      </c:pt>
                      <c:pt idx="14394">
                        <c:v>7.1980000000000004</c:v>
                      </c:pt>
                      <c:pt idx="14395">
                        <c:v>7.1989999999999998</c:v>
                      </c:pt>
                      <c:pt idx="14396">
                        <c:v>7.1989999999999998</c:v>
                      </c:pt>
                      <c:pt idx="14397">
                        <c:v>7.2</c:v>
                      </c:pt>
                      <c:pt idx="14398">
                        <c:v>7.2</c:v>
                      </c:pt>
                      <c:pt idx="14399">
                        <c:v>7.2009999999999996</c:v>
                      </c:pt>
                      <c:pt idx="14400">
                        <c:v>7.2009999999999996</c:v>
                      </c:pt>
                      <c:pt idx="14401">
                        <c:v>7.202</c:v>
                      </c:pt>
                      <c:pt idx="14402">
                        <c:v>7.202</c:v>
                      </c:pt>
                      <c:pt idx="14403">
                        <c:v>7.2030000000000003</c:v>
                      </c:pt>
                      <c:pt idx="14404">
                        <c:v>7.2030000000000003</c:v>
                      </c:pt>
                      <c:pt idx="14405">
                        <c:v>7.2039999999999997</c:v>
                      </c:pt>
                      <c:pt idx="14406">
                        <c:v>7.2039999999999997</c:v>
                      </c:pt>
                      <c:pt idx="14407">
                        <c:v>7.2050000000000001</c:v>
                      </c:pt>
                      <c:pt idx="14408">
                        <c:v>7.2050000000000001</c:v>
                      </c:pt>
                      <c:pt idx="14409">
                        <c:v>7.2060000000000004</c:v>
                      </c:pt>
                      <c:pt idx="14410">
                        <c:v>7.2060000000000004</c:v>
                      </c:pt>
                      <c:pt idx="14411">
                        <c:v>7.2069999999999999</c:v>
                      </c:pt>
                      <c:pt idx="14412">
                        <c:v>7.2069999999999999</c:v>
                      </c:pt>
                      <c:pt idx="14413">
                        <c:v>7.2080000000000002</c:v>
                      </c:pt>
                      <c:pt idx="14414">
                        <c:v>7.2080000000000002</c:v>
                      </c:pt>
                      <c:pt idx="14415">
                        <c:v>7.2089999999999996</c:v>
                      </c:pt>
                      <c:pt idx="14416">
                        <c:v>7.2089999999999996</c:v>
                      </c:pt>
                      <c:pt idx="14417">
                        <c:v>7.21</c:v>
                      </c:pt>
                      <c:pt idx="14418">
                        <c:v>7.21</c:v>
                      </c:pt>
                      <c:pt idx="14419">
                        <c:v>7.2110000000000003</c:v>
                      </c:pt>
                      <c:pt idx="14420">
                        <c:v>7.2110000000000003</c:v>
                      </c:pt>
                      <c:pt idx="14421">
                        <c:v>7.2119999999999997</c:v>
                      </c:pt>
                      <c:pt idx="14422">
                        <c:v>7.2119999999999997</c:v>
                      </c:pt>
                      <c:pt idx="14423">
                        <c:v>7.2130000000000001</c:v>
                      </c:pt>
                      <c:pt idx="14424">
                        <c:v>7.2130000000000001</c:v>
                      </c:pt>
                      <c:pt idx="14425">
                        <c:v>7.2140000000000004</c:v>
                      </c:pt>
                      <c:pt idx="14426">
                        <c:v>7.2140000000000004</c:v>
                      </c:pt>
                      <c:pt idx="14427">
                        <c:v>7.2149999999999999</c:v>
                      </c:pt>
                      <c:pt idx="14428">
                        <c:v>7.2149999999999999</c:v>
                      </c:pt>
                      <c:pt idx="14429">
                        <c:v>7.2160000000000002</c:v>
                      </c:pt>
                      <c:pt idx="14430">
                        <c:v>7.2160000000000002</c:v>
                      </c:pt>
                      <c:pt idx="14431">
                        <c:v>7.2169999999999996</c:v>
                      </c:pt>
                      <c:pt idx="14432">
                        <c:v>7.2169999999999996</c:v>
                      </c:pt>
                      <c:pt idx="14433">
                        <c:v>7.218</c:v>
                      </c:pt>
                      <c:pt idx="14434">
                        <c:v>7.218</c:v>
                      </c:pt>
                      <c:pt idx="14435">
                        <c:v>7.2190000000000003</c:v>
                      </c:pt>
                      <c:pt idx="14436">
                        <c:v>7.2190000000000003</c:v>
                      </c:pt>
                      <c:pt idx="14437">
                        <c:v>7.22</c:v>
                      </c:pt>
                      <c:pt idx="14438">
                        <c:v>7.22</c:v>
                      </c:pt>
                      <c:pt idx="14439">
                        <c:v>7.2210000000000001</c:v>
                      </c:pt>
                      <c:pt idx="14440">
                        <c:v>7.2210000000000001</c:v>
                      </c:pt>
                      <c:pt idx="14441">
                        <c:v>7.2220000000000004</c:v>
                      </c:pt>
                      <c:pt idx="14442">
                        <c:v>7.2220000000000004</c:v>
                      </c:pt>
                      <c:pt idx="14443">
                        <c:v>7.2229999999999999</c:v>
                      </c:pt>
                      <c:pt idx="14444">
                        <c:v>7.2229999999999999</c:v>
                      </c:pt>
                      <c:pt idx="14445">
                        <c:v>7.2240000000000002</c:v>
                      </c:pt>
                      <c:pt idx="14446">
                        <c:v>7.2240000000000002</c:v>
                      </c:pt>
                      <c:pt idx="14447">
                        <c:v>7.2249999999999996</c:v>
                      </c:pt>
                      <c:pt idx="14448">
                        <c:v>7.2249999999999996</c:v>
                      </c:pt>
                      <c:pt idx="14449">
                        <c:v>7.226</c:v>
                      </c:pt>
                      <c:pt idx="14450">
                        <c:v>7.226</c:v>
                      </c:pt>
                      <c:pt idx="14451">
                        <c:v>7.2270000000000003</c:v>
                      </c:pt>
                      <c:pt idx="14452">
                        <c:v>7.2270000000000003</c:v>
                      </c:pt>
                      <c:pt idx="14453">
                        <c:v>7.2279999999999998</c:v>
                      </c:pt>
                      <c:pt idx="14454">
                        <c:v>7.2279999999999998</c:v>
                      </c:pt>
                      <c:pt idx="14455">
                        <c:v>7.2290000000000001</c:v>
                      </c:pt>
                      <c:pt idx="14456">
                        <c:v>7.2290000000000001</c:v>
                      </c:pt>
                      <c:pt idx="14457">
                        <c:v>7.23</c:v>
                      </c:pt>
                      <c:pt idx="14458">
                        <c:v>7.23</c:v>
                      </c:pt>
                      <c:pt idx="14459">
                        <c:v>7.2309999999999999</c:v>
                      </c:pt>
                      <c:pt idx="14460">
                        <c:v>7.2309999999999999</c:v>
                      </c:pt>
                      <c:pt idx="14461">
                        <c:v>7.2320000000000002</c:v>
                      </c:pt>
                      <c:pt idx="14462">
                        <c:v>7.2320000000000002</c:v>
                      </c:pt>
                      <c:pt idx="14463">
                        <c:v>7.2329999999999997</c:v>
                      </c:pt>
                      <c:pt idx="14464">
                        <c:v>7.2329999999999997</c:v>
                      </c:pt>
                      <c:pt idx="14465">
                        <c:v>7.234</c:v>
                      </c:pt>
                      <c:pt idx="14466">
                        <c:v>7.234</c:v>
                      </c:pt>
                      <c:pt idx="14467">
                        <c:v>7.2350000000000003</c:v>
                      </c:pt>
                      <c:pt idx="14468">
                        <c:v>7.2350000000000003</c:v>
                      </c:pt>
                      <c:pt idx="14469">
                        <c:v>7.2359999999999998</c:v>
                      </c:pt>
                      <c:pt idx="14470">
                        <c:v>7.2359999999999998</c:v>
                      </c:pt>
                      <c:pt idx="14471">
                        <c:v>7.2370000000000001</c:v>
                      </c:pt>
                      <c:pt idx="14472">
                        <c:v>7.2370000000000001</c:v>
                      </c:pt>
                      <c:pt idx="14473">
                        <c:v>7.2380000000000004</c:v>
                      </c:pt>
                      <c:pt idx="14474">
                        <c:v>7.2380000000000004</c:v>
                      </c:pt>
                      <c:pt idx="14475">
                        <c:v>7.2389999999999999</c:v>
                      </c:pt>
                      <c:pt idx="14476">
                        <c:v>7.2389999999999999</c:v>
                      </c:pt>
                      <c:pt idx="14477">
                        <c:v>7.24</c:v>
                      </c:pt>
                      <c:pt idx="14478">
                        <c:v>7.24</c:v>
                      </c:pt>
                      <c:pt idx="14479">
                        <c:v>7.2409999999999997</c:v>
                      </c:pt>
                      <c:pt idx="14480">
                        <c:v>7.2409999999999997</c:v>
                      </c:pt>
                      <c:pt idx="14481">
                        <c:v>7.242</c:v>
                      </c:pt>
                      <c:pt idx="14482">
                        <c:v>7.242</c:v>
                      </c:pt>
                      <c:pt idx="14483">
                        <c:v>7.2430000000000003</c:v>
                      </c:pt>
                      <c:pt idx="14484">
                        <c:v>7.2430000000000003</c:v>
                      </c:pt>
                      <c:pt idx="14485">
                        <c:v>7.2439999999999998</c:v>
                      </c:pt>
                      <c:pt idx="14486">
                        <c:v>7.2439999999999998</c:v>
                      </c:pt>
                      <c:pt idx="14487">
                        <c:v>7.2450000000000001</c:v>
                      </c:pt>
                      <c:pt idx="14488">
                        <c:v>7.2450000000000001</c:v>
                      </c:pt>
                      <c:pt idx="14489">
                        <c:v>7.2460000000000004</c:v>
                      </c:pt>
                      <c:pt idx="14490">
                        <c:v>7.2460000000000004</c:v>
                      </c:pt>
                      <c:pt idx="14491">
                        <c:v>7.2469999999999999</c:v>
                      </c:pt>
                      <c:pt idx="14492">
                        <c:v>7.2469999999999999</c:v>
                      </c:pt>
                      <c:pt idx="14493">
                        <c:v>7.2480000000000002</c:v>
                      </c:pt>
                      <c:pt idx="14494">
                        <c:v>7.2480000000000002</c:v>
                      </c:pt>
                      <c:pt idx="14495">
                        <c:v>7.2489999999999997</c:v>
                      </c:pt>
                      <c:pt idx="14496">
                        <c:v>7.2489999999999997</c:v>
                      </c:pt>
                      <c:pt idx="14497">
                        <c:v>7.25</c:v>
                      </c:pt>
                      <c:pt idx="14498">
                        <c:v>7.25</c:v>
                      </c:pt>
                      <c:pt idx="14499">
                        <c:v>7.2510000000000003</c:v>
                      </c:pt>
                      <c:pt idx="14500">
                        <c:v>7.2510000000000003</c:v>
                      </c:pt>
                      <c:pt idx="14501">
                        <c:v>7.2519999999999998</c:v>
                      </c:pt>
                      <c:pt idx="14502">
                        <c:v>7.2519999999999998</c:v>
                      </c:pt>
                      <c:pt idx="14503">
                        <c:v>7.2530000000000001</c:v>
                      </c:pt>
                      <c:pt idx="14504">
                        <c:v>7.2530000000000001</c:v>
                      </c:pt>
                      <c:pt idx="14505">
                        <c:v>7.2539999999999996</c:v>
                      </c:pt>
                      <c:pt idx="14506">
                        <c:v>7.2539999999999996</c:v>
                      </c:pt>
                      <c:pt idx="14507">
                        <c:v>7.2549999999999999</c:v>
                      </c:pt>
                      <c:pt idx="14508">
                        <c:v>7.2549999999999999</c:v>
                      </c:pt>
                      <c:pt idx="14509">
                        <c:v>7.2560000000000002</c:v>
                      </c:pt>
                      <c:pt idx="14510">
                        <c:v>7.2560000000000002</c:v>
                      </c:pt>
                      <c:pt idx="14511">
                        <c:v>7.2569999999999997</c:v>
                      </c:pt>
                      <c:pt idx="14512">
                        <c:v>7.2569999999999997</c:v>
                      </c:pt>
                      <c:pt idx="14513">
                        <c:v>7.258</c:v>
                      </c:pt>
                      <c:pt idx="14514">
                        <c:v>7.258</c:v>
                      </c:pt>
                      <c:pt idx="14515">
                        <c:v>7.2590000000000003</c:v>
                      </c:pt>
                      <c:pt idx="14516">
                        <c:v>7.2590000000000003</c:v>
                      </c:pt>
                      <c:pt idx="14517">
                        <c:v>7.26</c:v>
                      </c:pt>
                      <c:pt idx="14518">
                        <c:v>7.26</c:v>
                      </c:pt>
                      <c:pt idx="14519">
                        <c:v>7.2610000000000001</c:v>
                      </c:pt>
                      <c:pt idx="14520">
                        <c:v>7.2610000000000001</c:v>
                      </c:pt>
                      <c:pt idx="14521">
                        <c:v>7.2619999999999996</c:v>
                      </c:pt>
                      <c:pt idx="14522">
                        <c:v>7.2619999999999996</c:v>
                      </c:pt>
                      <c:pt idx="14523">
                        <c:v>7.2629999999999999</c:v>
                      </c:pt>
                      <c:pt idx="14524">
                        <c:v>7.2629999999999999</c:v>
                      </c:pt>
                      <c:pt idx="14525">
                        <c:v>7.2640000000000002</c:v>
                      </c:pt>
                      <c:pt idx="14526">
                        <c:v>7.2640000000000002</c:v>
                      </c:pt>
                      <c:pt idx="14527">
                        <c:v>7.2649999999999997</c:v>
                      </c:pt>
                      <c:pt idx="14528">
                        <c:v>7.2649999999999997</c:v>
                      </c:pt>
                      <c:pt idx="14529">
                        <c:v>7.266</c:v>
                      </c:pt>
                      <c:pt idx="14530">
                        <c:v>7.266</c:v>
                      </c:pt>
                      <c:pt idx="14531">
                        <c:v>7.2670000000000003</c:v>
                      </c:pt>
                      <c:pt idx="14532">
                        <c:v>7.2670000000000003</c:v>
                      </c:pt>
                      <c:pt idx="14533">
                        <c:v>7.2679999999999998</c:v>
                      </c:pt>
                      <c:pt idx="14534">
                        <c:v>7.2679999999999998</c:v>
                      </c:pt>
                      <c:pt idx="14535">
                        <c:v>7.2690000000000001</c:v>
                      </c:pt>
                      <c:pt idx="14536">
                        <c:v>7.2690000000000001</c:v>
                      </c:pt>
                      <c:pt idx="14537">
                        <c:v>7.27</c:v>
                      </c:pt>
                      <c:pt idx="14538">
                        <c:v>7.27</c:v>
                      </c:pt>
                      <c:pt idx="14539">
                        <c:v>7.2709999999999999</c:v>
                      </c:pt>
                      <c:pt idx="14540">
                        <c:v>7.2709999999999999</c:v>
                      </c:pt>
                      <c:pt idx="14541">
                        <c:v>7.2720000000000002</c:v>
                      </c:pt>
                      <c:pt idx="14542">
                        <c:v>7.2720000000000002</c:v>
                      </c:pt>
                      <c:pt idx="14543">
                        <c:v>7.2729999999999997</c:v>
                      </c:pt>
                      <c:pt idx="14544">
                        <c:v>7.2729999999999997</c:v>
                      </c:pt>
                      <c:pt idx="14545">
                        <c:v>7.274</c:v>
                      </c:pt>
                      <c:pt idx="14546">
                        <c:v>7.274</c:v>
                      </c:pt>
                      <c:pt idx="14547">
                        <c:v>7.2750000000000004</c:v>
                      </c:pt>
                      <c:pt idx="14548">
                        <c:v>7.2750000000000004</c:v>
                      </c:pt>
                      <c:pt idx="14549">
                        <c:v>7.2759999999999998</c:v>
                      </c:pt>
                      <c:pt idx="14550">
                        <c:v>7.2759999999999998</c:v>
                      </c:pt>
                      <c:pt idx="14551">
                        <c:v>7.2770000000000001</c:v>
                      </c:pt>
                      <c:pt idx="14552">
                        <c:v>7.2770000000000001</c:v>
                      </c:pt>
                      <c:pt idx="14553">
                        <c:v>7.2779999999999996</c:v>
                      </c:pt>
                      <c:pt idx="14554">
                        <c:v>7.2779999999999996</c:v>
                      </c:pt>
                      <c:pt idx="14555">
                        <c:v>7.2789999999999999</c:v>
                      </c:pt>
                      <c:pt idx="14556">
                        <c:v>7.2789999999999999</c:v>
                      </c:pt>
                      <c:pt idx="14557">
                        <c:v>7.28</c:v>
                      </c:pt>
                      <c:pt idx="14558">
                        <c:v>7.28</c:v>
                      </c:pt>
                      <c:pt idx="14559">
                        <c:v>7.2809999999999997</c:v>
                      </c:pt>
                      <c:pt idx="14560">
                        <c:v>7.2809999999999997</c:v>
                      </c:pt>
                      <c:pt idx="14561">
                        <c:v>7.282</c:v>
                      </c:pt>
                      <c:pt idx="14562">
                        <c:v>7.282</c:v>
                      </c:pt>
                      <c:pt idx="14563">
                        <c:v>7.2830000000000004</c:v>
                      </c:pt>
                      <c:pt idx="14564">
                        <c:v>7.2830000000000004</c:v>
                      </c:pt>
                      <c:pt idx="14565">
                        <c:v>7.2839999999999998</c:v>
                      </c:pt>
                      <c:pt idx="14566">
                        <c:v>7.2839999999999998</c:v>
                      </c:pt>
                      <c:pt idx="14567">
                        <c:v>7.2850000000000001</c:v>
                      </c:pt>
                      <c:pt idx="14568">
                        <c:v>7.2850000000000001</c:v>
                      </c:pt>
                      <c:pt idx="14569">
                        <c:v>7.2859999999999996</c:v>
                      </c:pt>
                      <c:pt idx="14570">
                        <c:v>7.2859999999999996</c:v>
                      </c:pt>
                      <c:pt idx="14571">
                        <c:v>7.2869999999999999</c:v>
                      </c:pt>
                      <c:pt idx="14572">
                        <c:v>7.2869999999999999</c:v>
                      </c:pt>
                      <c:pt idx="14573">
                        <c:v>7.2880000000000003</c:v>
                      </c:pt>
                      <c:pt idx="14574">
                        <c:v>7.2880000000000003</c:v>
                      </c:pt>
                      <c:pt idx="14575">
                        <c:v>7.2889999999999997</c:v>
                      </c:pt>
                      <c:pt idx="14576">
                        <c:v>7.2889999999999997</c:v>
                      </c:pt>
                      <c:pt idx="14577">
                        <c:v>7.29</c:v>
                      </c:pt>
                      <c:pt idx="14578">
                        <c:v>7.29</c:v>
                      </c:pt>
                      <c:pt idx="14579">
                        <c:v>7.2910000000000004</c:v>
                      </c:pt>
                      <c:pt idx="14580">
                        <c:v>7.2910000000000004</c:v>
                      </c:pt>
                      <c:pt idx="14581">
                        <c:v>7.2919999999999998</c:v>
                      </c:pt>
                      <c:pt idx="14582">
                        <c:v>7.2919999999999998</c:v>
                      </c:pt>
                      <c:pt idx="14583">
                        <c:v>7.2930000000000001</c:v>
                      </c:pt>
                      <c:pt idx="14584">
                        <c:v>7.2930000000000001</c:v>
                      </c:pt>
                      <c:pt idx="14585">
                        <c:v>7.2939999999999996</c:v>
                      </c:pt>
                      <c:pt idx="14586">
                        <c:v>7.2939999999999996</c:v>
                      </c:pt>
                      <c:pt idx="14587">
                        <c:v>7.2949999999999999</c:v>
                      </c:pt>
                      <c:pt idx="14588">
                        <c:v>7.2949999999999999</c:v>
                      </c:pt>
                      <c:pt idx="14589">
                        <c:v>7.2960000000000003</c:v>
                      </c:pt>
                      <c:pt idx="14590">
                        <c:v>7.2960000000000003</c:v>
                      </c:pt>
                      <c:pt idx="14591">
                        <c:v>7.2969999999999997</c:v>
                      </c:pt>
                      <c:pt idx="14592">
                        <c:v>7.2969999999999997</c:v>
                      </c:pt>
                      <c:pt idx="14593">
                        <c:v>7.298</c:v>
                      </c:pt>
                      <c:pt idx="14594">
                        <c:v>7.298</c:v>
                      </c:pt>
                      <c:pt idx="14595">
                        <c:v>7.2990000000000004</c:v>
                      </c:pt>
                      <c:pt idx="14596">
                        <c:v>7.2990000000000004</c:v>
                      </c:pt>
                      <c:pt idx="14597">
                        <c:v>7.3</c:v>
                      </c:pt>
                      <c:pt idx="14598">
                        <c:v>7.3</c:v>
                      </c:pt>
                      <c:pt idx="14599">
                        <c:v>7.3010000000000002</c:v>
                      </c:pt>
                      <c:pt idx="14600">
                        <c:v>7.3010000000000002</c:v>
                      </c:pt>
                      <c:pt idx="14601">
                        <c:v>7.3019999999999996</c:v>
                      </c:pt>
                      <c:pt idx="14602">
                        <c:v>7.3019999999999996</c:v>
                      </c:pt>
                      <c:pt idx="14603">
                        <c:v>7.3029999999999999</c:v>
                      </c:pt>
                      <c:pt idx="14604">
                        <c:v>7.3029999999999999</c:v>
                      </c:pt>
                      <c:pt idx="14605">
                        <c:v>7.3040000000000003</c:v>
                      </c:pt>
                      <c:pt idx="14606">
                        <c:v>7.3040000000000003</c:v>
                      </c:pt>
                      <c:pt idx="14607">
                        <c:v>7.3049999999999997</c:v>
                      </c:pt>
                      <c:pt idx="14608">
                        <c:v>7.3049999999999997</c:v>
                      </c:pt>
                      <c:pt idx="14609">
                        <c:v>7.306</c:v>
                      </c:pt>
                      <c:pt idx="14610">
                        <c:v>7.306</c:v>
                      </c:pt>
                      <c:pt idx="14611">
                        <c:v>7.3070000000000004</c:v>
                      </c:pt>
                      <c:pt idx="14612">
                        <c:v>7.3070000000000004</c:v>
                      </c:pt>
                      <c:pt idx="14613">
                        <c:v>7.3079999999999998</c:v>
                      </c:pt>
                      <c:pt idx="14614">
                        <c:v>7.3079999999999998</c:v>
                      </c:pt>
                      <c:pt idx="14615">
                        <c:v>7.3090000000000002</c:v>
                      </c:pt>
                      <c:pt idx="14616">
                        <c:v>7.3090000000000002</c:v>
                      </c:pt>
                      <c:pt idx="14617">
                        <c:v>7.31</c:v>
                      </c:pt>
                      <c:pt idx="14618">
                        <c:v>7.31</c:v>
                      </c:pt>
                      <c:pt idx="14619">
                        <c:v>7.3109999999999999</c:v>
                      </c:pt>
                      <c:pt idx="14620">
                        <c:v>7.3109999999999999</c:v>
                      </c:pt>
                      <c:pt idx="14621">
                        <c:v>7.3120000000000003</c:v>
                      </c:pt>
                      <c:pt idx="14622">
                        <c:v>7.3120000000000003</c:v>
                      </c:pt>
                      <c:pt idx="14623">
                        <c:v>7.3129999999999997</c:v>
                      </c:pt>
                      <c:pt idx="14624">
                        <c:v>7.3129999999999997</c:v>
                      </c:pt>
                      <c:pt idx="14625">
                        <c:v>7.3140000000000001</c:v>
                      </c:pt>
                      <c:pt idx="14626">
                        <c:v>7.3140000000000001</c:v>
                      </c:pt>
                      <c:pt idx="14627">
                        <c:v>7.3150000000000004</c:v>
                      </c:pt>
                      <c:pt idx="14628">
                        <c:v>7.3150000000000004</c:v>
                      </c:pt>
                      <c:pt idx="14629">
                        <c:v>7.3159999999999998</c:v>
                      </c:pt>
                      <c:pt idx="14630">
                        <c:v>7.3159999999999998</c:v>
                      </c:pt>
                      <c:pt idx="14631">
                        <c:v>7.3170000000000002</c:v>
                      </c:pt>
                      <c:pt idx="14632">
                        <c:v>7.3170000000000002</c:v>
                      </c:pt>
                      <c:pt idx="14633">
                        <c:v>7.3179999999999996</c:v>
                      </c:pt>
                      <c:pt idx="14634">
                        <c:v>7.3179999999999996</c:v>
                      </c:pt>
                      <c:pt idx="14635">
                        <c:v>7.319</c:v>
                      </c:pt>
                      <c:pt idx="14636">
                        <c:v>7.319</c:v>
                      </c:pt>
                      <c:pt idx="14637">
                        <c:v>7.32</c:v>
                      </c:pt>
                      <c:pt idx="14638">
                        <c:v>7.32</c:v>
                      </c:pt>
                      <c:pt idx="14639">
                        <c:v>7.3209999999999997</c:v>
                      </c:pt>
                      <c:pt idx="14640">
                        <c:v>7.3209999999999997</c:v>
                      </c:pt>
                      <c:pt idx="14641">
                        <c:v>7.3220000000000001</c:v>
                      </c:pt>
                      <c:pt idx="14642">
                        <c:v>7.3220000000000001</c:v>
                      </c:pt>
                      <c:pt idx="14643">
                        <c:v>7.3230000000000004</c:v>
                      </c:pt>
                      <c:pt idx="14644">
                        <c:v>7.3230000000000004</c:v>
                      </c:pt>
                      <c:pt idx="14645">
                        <c:v>7.3239999999999998</c:v>
                      </c:pt>
                      <c:pt idx="14646">
                        <c:v>7.3239999999999998</c:v>
                      </c:pt>
                      <c:pt idx="14647">
                        <c:v>7.3250000000000002</c:v>
                      </c:pt>
                      <c:pt idx="14648">
                        <c:v>7.3250000000000002</c:v>
                      </c:pt>
                      <c:pt idx="14649">
                        <c:v>7.3259999999999996</c:v>
                      </c:pt>
                      <c:pt idx="14650">
                        <c:v>7.3259999999999996</c:v>
                      </c:pt>
                      <c:pt idx="14651">
                        <c:v>7.327</c:v>
                      </c:pt>
                      <c:pt idx="14652">
                        <c:v>7.327</c:v>
                      </c:pt>
                      <c:pt idx="14653">
                        <c:v>7.3280000000000003</c:v>
                      </c:pt>
                      <c:pt idx="14654">
                        <c:v>7.3280000000000003</c:v>
                      </c:pt>
                      <c:pt idx="14655">
                        <c:v>7.3289999999999997</c:v>
                      </c:pt>
                      <c:pt idx="14656">
                        <c:v>7.3289999999999997</c:v>
                      </c:pt>
                      <c:pt idx="14657">
                        <c:v>7.33</c:v>
                      </c:pt>
                      <c:pt idx="14658">
                        <c:v>7.33</c:v>
                      </c:pt>
                      <c:pt idx="14659">
                        <c:v>7.3310000000000004</c:v>
                      </c:pt>
                      <c:pt idx="14660">
                        <c:v>7.3310000000000004</c:v>
                      </c:pt>
                      <c:pt idx="14661">
                        <c:v>7.3319999999999999</c:v>
                      </c:pt>
                      <c:pt idx="14662">
                        <c:v>7.3319999999999999</c:v>
                      </c:pt>
                      <c:pt idx="14663">
                        <c:v>7.3330000000000002</c:v>
                      </c:pt>
                      <c:pt idx="14664">
                        <c:v>7.3330000000000002</c:v>
                      </c:pt>
                      <c:pt idx="14665">
                        <c:v>7.3339999999999996</c:v>
                      </c:pt>
                      <c:pt idx="14666">
                        <c:v>7.3339999999999996</c:v>
                      </c:pt>
                      <c:pt idx="14667">
                        <c:v>7.335</c:v>
                      </c:pt>
                      <c:pt idx="14668">
                        <c:v>7.335</c:v>
                      </c:pt>
                      <c:pt idx="14669">
                        <c:v>7.3360000000000003</c:v>
                      </c:pt>
                      <c:pt idx="14670">
                        <c:v>7.3360000000000003</c:v>
                      </c:pt>
                      <c:pt idx="14671">
                        <c:v>7.3369999999999997</c:v>
                      </c:pt>
                      <c:pt idx="14672">
                        <c:v>7.3369999999999997</c:v>
                      </c:pt>
                      <c:pt idx="14673">
                        <c:v>7.3380000000000001</c:v>
                      </c:pt>
                      <c:pt idx="14674">
                        <c:v>7.3380000000000001</c:v>
                      </c:pt>
                      <c:pt idx="14675">
                        <c:v>7.3390000000000004</c:v>
                      </c:pt>
                      <c:pt idx="14676">
                        <c:v>7.3390000000000004</c:v>
                      </c:pt>
                      <c:pt idx="14677">
                        <c:v>7.34</c:v>
                      </c:pt>
                      <c:pt idx="14678">
                        <c:v>7.34</c:v>
                      </c:pt>
                      <c:pt idx="14679">
                        <c:v>7.3410000000000002</c:v>
                      </c:pt>
                      <c:pt idx="14680">
                        <c:v>7.3410000000000002</c:v>
                      </c:pt>
                      <c:pt idx="14681">
                        <c:v>7.3419999999999996</c:v>
                      </c:pt>
                      <c:pt idx="14682">
                        <c:v>7.3419999999999996</c:v>
                      </c:pt>
                      <c:pt idx="14683">
                        <c:v>7.343</c:v>
                      </c:pt>
                      <c:pt idx="14684">
                        <c:v>7.343</c:v>
                      </c:pt>
                      <c:pt idx="14685">
                        <c:v>7.3440000000000003</c:v>
                      </c:pt>
                      <c:pt idx="14686">
                        <c:v>7.3440000000000003</c:v>
                      </c:pt>
                      <c:pt idx="14687">
                        <c:v>7.3449999999999998</c:v>
                      </c:pt>
                      <c:pt idx="14688">
                        <c:v>7.3449999999999998</c:v>
                      </c:pt>
                      <c:pt idx="14689">
                        <c:v>7.3460000000000001</c:v>
                      </c:pt>
                      <c:pt idx="14690">
                        <c:v>7.3460000000000001</c:v>
                      </c:pt>
                      <c:pt idx="14691">
                        <c:v>7.3470000000000004</c:v>
                      </c:pt>
                      <c:pt idx="14692">
                        <c:v>7.3470000000000004</c:v>
                      </c:pt>
                      <c:pt idx="14693">
                        <c:v>7.3479999999999999</c:v>
                      </c:pt>
                      <c:pt idx="14694">
                        <c:v>7.3479999999999999</c:v>
                      </c:pt>
                      <c:pt idx="14695">
                        <c:v>7.3490000000000002</c:v>
                      </c:pt>
                      <c:pt idx="14696">
                        <c:v>7.3490000000000002</c:v>
                      </c:pt>
                      <c:pt idx="14697">
                        <c:v>7.35</c:v>
                      </c:pt>
                      <c:pt idx="14698">
                        <c:v>7.35</c:v>
                      </c:pt>
                      <c:pt idx="14699">
                        <c:v>7.351</c:v>
                      </c:pt>
                      <c:pt idx="14700">
                        <c:v>7.351</c:v>
                      </c:pt>
                      <c:pt idx="14701">
                        <c:v>7.3520000000000003</c:v>
                      </c:pt>
                      <c:pt idx="14702">
                        <c:v>7.3520000000000003</c:v>
                      </c:pt>
                      <c:pt idx="14703">
                        <c:v>7.3529999999999998</c:v>
                      </c:pt>
                      <c:pt idx="14704">
                        <c:v>7.3529999999999998</c:v>
                      </c:pt>
                      <c:pt idx="14705">
                        <c:v>7.3540000000000001</c:v>
                      </c:pt>
                      <c:pt idx="14706">
                        <c:v>7.3540000000000001</c:v>
                      </c:pt>
                      <c:pt idx="14707">
                        <c:v>7.3550000000000004</c:v>
                      </c:pt>
                      <c:pt idx="14708">
                        <c:v>7.3550000000000004</c:v>
                      </c:pt>
                      <c:pt idx="14709">
                        <c:v>7.3559999999999999</c:v>
                      </c:pt>
                      <c:pt idx="14710">
                        <c:v>7.3559999999999999</c:v>
                      </c:pt>
                      <c:pt idx="14711">
                        <c:v>7.3570000000000002</c:v>
                      </c:pt>
                      <c:pt idx="14712">
                        <c:v>7.3570000000000002</c:v>
                      </c:pt>
                      <c:pt idx="14713">
                        <c:v>7.3579999999999997</c:v>
                      </c:pt>
                      <c:pt idx="14714">
                        <c:v>7.3579999999999997</c:v>
                      </c:pt>
                      <c:pt idx="14715">
                        <c:v>7.359</c:v>
                      </c:pt>
                      <c:pt idx="14716">
                        <c:v>7.359</c:v>
                      </c:pt>
                      <c:pt idx="14717">
                        <c:v>7.36</c:v>
                      </c:pt>
                      <c:pt idx="14718">
                        <c:v>7.36</c:v>
                      </c:pt>
                      <c:pt idx="14719">
                        <c:v>7.3609999999999998</c:v>
                      </c:pt>
                      <c:pt idx="14720">
                        <c:v>7.3609999999999998</c:v>
                      </c:pt>
                      <c:pt idx="14721">
                        <c:v>7.3620000000000001</c:v>
                      </c:pt>
                      <c:pt idx="14722">
                        <c:v>7.3620000000000001</c:v>
                      </c:pt>
                      <c:pt idx="14723">
                        <c:v>7.3630000000000004</c:v>
                      </c:pt>
                      <c:pt idx="14724">
                        <c:v>7.3630000000000004</c:v>
                      </c:pt>
                      <c:pt idx="14725">
                        <c:v>7.3639999999999999</c:v>
                      </c:pt>
                      <c:pt idx="14726">
                        <c:v>7.3639999999999999</c:v>
                      </c:pt>
                      <c:pt idx="14727">
                        <c:v>7.3650000000000002</c:v>
                      </c:pt>
                      <c:pt idx="14728">
                        <c:v>7.3650000000000002</c:v>
                      </c:pt>
                      <c:pt idx="14729">
                        <c:v>7.3659999999999997</c:v>
                      </c:pt>
                      <c:pt idx="14730">
                        <c:v>7.3659999999999997</c:v>
                      </c:pt>
                      <c:pt idx="14731">
                        <c:v>7.367</c:v>
                      </c:pt>
                      <c:pt idx="14732">
                        <c:v>7.367</c:v>
                      </c:pt>
                      <c:pt idx="14733">
                        <c:v>7.3680000000000003</c:v>
                      </c:pt>
                      <c:pt idx="14734">
                        <c:v>7.3680000000000003</c:v>
                      </c:pt>
                      <c:pt idx="14735">
                        <c:v>7.3689999999999998</c:v>
                      </c:pt>
                      <c:pt idx="14736">
                        <c:v>7.3689999999999998</c:v>
                      </c:pt>
                      <c:pt idx="14737">
                        <c:v>7.37</c:v>
                      </c:pt>
                      <c:pt idx="14738">
                        <c:v>7.37</c:v>
                      </c:pt>
                      <c:pt idx="14739">
                        <c:v>7.3710000000000004</c:v>
                      </c:pt>
                      <c:pt idx="14740">
                        <c:v>7.3710000000000004</c:v>
                      </c:pt>
                      <c:pt idx="14741">
                        <c:v>7.3719999999999999</c:v>
                      </c:pt>
                      <c:pt idx="14742">
                        <c:v>7.3719999999999999</c:v>
                      </c:pt>
                      <c:pt idx="14743">
                        <c:v>7.3730000000000002</c:v>
                      </c:pt>
                      <c:pt idx="14744">
                        <c:v>7.3730000000000002</c:v>
                      </c:pt>
                      <c:pt idx="14745">
                        <c:v>7.3739999999999997</c:v>
                      </c:pt>
                      <c:pt idx="14746">
                        <c:v>7.3739999999999997</c:v>
                      </c:pt>
                      <c:pt idx="14747">
                        <c:v>7.375</c:v>
                      </c:pt>
                      <c:pt idx="14748">
                        <c:v>7.375</c:v>
                      </c:pt>
                      <c:pt idx="14749">
                        <c:v>7.3760000000000003</c:v>
                      </c:pt>
                      <c:pt idx="14750">
                        <c:v>7.3760000000000003</c:v>
                      </c:pt>
                      <c:pt idx="14751">
                        <c:v>7.3769999999999998</c:v>
                      </c:pt>
                      <c:pt idx="14752">
                        <c:v>7.3769999999999998</c:v>
                      </c:pt>
                      <c:pt idx="14753">
                        <c:v>7.3780000000000001</c:v>
                      </c:pt>
                      <c:pt idx="14754">
                        <c:v>7.3780000000000001</c:v>
                      </c:pt>
                      <c:pt idx="14755">
                        <c:v>7.3789999999999996</c:v>
                      </c:pt>
                      <c:pt idx="14756">
                        <c:v>7.3789999999999996</c:v>
                      </c:pt>
                      <c:pt idx="14757">
                        <c:v>7.38</c:v>
                      </c:pt>
                      <c:pt idx="14758">
                        <c:v>7.38</c:v>
                      </c:pt>
                      <c:pt idx="14759">
                        <c:v>7.3810000000000002</c:v>
                      </c:pt>
                      <c:pt idx="14760">
                        <c:v>7.3810000000000002</c:v>
                      </c:pt>
                      <c:pt idx="14761">
                        <c:v>7.3819999999999997</c:v>
                      </c:pt>
                      <c:pt idx="14762">
                        <c:v>7.3819999999999997</c:v>
                      </c:pt>
                      <c:pt idx="14763">
                        <c:v>7.383</c:v>
                      </c:pt>
                      <c:pt idx="14764">
                        <c:v>7.383</c:v>
                      </c:pt>
                      <c:pt idx="14765">
                        <c:v>7.3840000000000003</c:v>
                      </c:pt>
                      <c:pt idx="14766">
                        <c:v>7.3840000000000003</c:v>
                      </c:pt>
                      <c:pt idx="14767">
                        <c:v>7.3849999999999998</c:v>
                      </c:pt>
                      <c:pt idx="14768">
                        <c:v>7.3849999999999998</c:v>
                      </c:pt>
                      <c:pt idx="14769">
                        <c:v>7.3860000000000001</c:v>
                      </c:pt>
                      <c:pt idx="14770">
                        <c:v>7.3860000000000001</c:v>
                      </c:pt>
                      <c:pt idx="14771">
                        <c:v>7.3869999999999996</c:v>
                      </c:pt>
                      <c:pt idx="14772">
                        <c:v>7.3869999999999996</c:v>
                      </c:pt>
                      <c:pt idx="14773">
                        <c:v>7.3879999999999999</c:v>
                      </c:pt>
                      <c:pt idx="14774">
                        <c:v>7.3879999999999999</c:v>
                      </c:pt>
                      <c:pt idx="14775">
                        <c:v>7.3890000000000002</c:v>
                      </c:pt>
                      <c:pt idx="14776">
                        <c:v>7.3890000000000002</c:v>
                      </c:pt>
                      <c:pt idx="14777">
                        <c:v>7.39</c:v>
                      </c:pt>
                      <c:pt idx="14778">
                        <c:v>7.39</c:v>
                      </c:pt>
                      <c:pt idx="14779">
                        <c:v>7.391</c:v>
                      </c:pt>
                      <c:pt idx="14780">
                        <c:v>7.391</c:v>
                      </c:pt>
                      <c:pt idx="14781">
                        <c:v>7.3920000000000003</c:v>
                      </c:pt>
                      <c:pt idx="14782">
                        <c:v>7.3920000000000003</c:v>
                      </c:pt>
                      <c:pt idx="14783">
                        <c:v>7.3929999999999998</c:v>
                      </c:pt>
                      <c:pt idx="14784">
                        <c:v>7.3929999999999998</c:v>
                      </c:pt>
                      <c:pt idx="14785">
                        <c:v>7.3940000000000001</c:v>
                      </c:pt>
                      <c:pt idx="14786">
                        <c:v>7.3940000000000001</c:v>
                      </c:pt>
                      <c:pt idx="14787">
                        <c:v>7.3949999999999996</c:v>
                      </c:pt>
                      <c:pt idx="14788">
                        <c:v>7.3949999999999996</c:v>
                      </c:pt>
                      <c:pt idx="14789">
                        <c:v>7.3959999999999999</c:v>
                      </c:pt>
                      <c:pt idx="14790">
                        <c:v>7.3959999999999999</c:v>
                      </c:pt>
                      <c:pt idx="14791">
                        <c:v>7.3970000000000002</c:v>
                      </c:pt>
                      <c:pt idx="14792">
                        <c:v>7.3970000000000002</c:v>
                      </c:pt>
                      <c:pt idx="14793">
                        <c:v>7.3979999999999997</c:v>
                      </c:pt>
                      <c:pt idx="14794">
                        <c:v>7.3979999999999997</c:v>
                      </c:pt>
                      <c:pt idx="14795">
                        <c:v>7.399</c:v>
                      </c:pt>
                      <c:pt idx="14796">
                        <c:v>7.399</c:v>
                      </c:pt>
                      <c:pt idx="14797">
                        <c:v>7.4</c:v>
                      </c:pt>
                      <c:pt idx="14798">
                        <c:v>7.4</c:v>
                      </c:pt>
                      <c:pt idx="14799">
                        <c:v>7.4009999999999998</c:v>
                      </c:pt>
                      <c:pt idx="14800">
                        <c:v>7.4009999999999998</c:v>
                      </c:pt>
                      <c:pt idx="14801">
                        <c:v>7.4020000000000001</c:v>
                      </c:pt>
                      <c:pt idx="14802">
                        <c:v>7.4020000000000001</c:v>
                      </c:pt>
                      <c:pt idx="14803">
                        <c:v>7.4029999999999996</c:v>
                      </c:pt>
                      <c:pt idx="14804">
                        <c:v>7.4029999999999996</c:v>
                      </c:pt>
                      <c:pt idx="14805">
                        <c:v>7.4039999999999999</c:v>
                      </c:pt>
                      <c:pt idx="14806">
                        <c:v>7.4039999999999999</c:v>
                      </c:pt>
                      <c:pt idx="14807">
                        <c:v>7.4050000000000002</c:v>
                      </c:pt>
                      <c:pt idx="14808">
                        <c:v>7.4050000000000002</c:v>
                      </c:pt>
                      <c:pt idx="14809">
                        <c:v>7.4059999999999997</c:v>
                      </c:pt>
                      <c:pt idx="14810">
                        <c:v>7.4059999999999997</c:v>
                      </c:pt>
                      <c:pt idx="14811">
                        <c:v>7.407</c:v>
                      </c:pt>
                      <c:pt idx="14812">
                        <c:v>7.407</c:v>
                      </c:pt>
                      <c:pt idx="14813">
                        <c:v>7.4080000000000004</c:v>
                      </c:pt>
                      <c:pt idx="14814">
                        <c:v>7.4080000000000004</c:v>
                      </c:pt>
                      <c:pt idx="14815">
                        <c:v>7.4089999999999998</c:v>
                      </c:pt>
                      <c:pt idx="14816">
                        <c:v>7.4089999999999998</c:v>
                      </c:pt>
                      <c:pt idx="14817">
                        <c:v>7.41</c:v>
                      </c:pt>
                      <c:pt idx="14818">
                        <c:v>7.41</c:v>
                      </c:pt>
                      <c:pt idx="14819">
                        <c:v>7.4109999999999996</c:v>
                      </c:pt>
                      <c:pt idx="14820">
                        <c:v>7.4109999999999996</c:v>
                      </c:pt>
                      <c:pt idx="14821">
                        <c:v>7.4119999999999999</c:v>
                      </c:pt>
                      <c:pt idx="14822">
                        <c:v>7.4119999999999999</c:v>
                      </c:pt>
                      <c:pt idx="14823">
                        <c:v>7.4130000000000003</c:v>
                      </c:pt>
                      <c:pt idx="14824">
                        <c:v>7.4130000000000003</c:v>
                      </c:pt>
                      <c:pt idx="14825">
                        <c:v>7.4139999999999997</c:v>
                      </c:pt>
                      <c:pt idx="14826">
                        <c:v>7.4139999999999997</c:v>
                      </c:pt>
                      <c:pt idx="14827">
                        <c:v>7.415</c:v>
                      </c:pt>
                      <c:pt idx="14828">
                        <c:v>7.415</c:v>
                      </c:pt>
                      <c:pt idx="14829">
                        <c:v>7.4160000000000004</c:v>
                      </c:pt>
                      <c:pt idx="14830">
                        <c:v>7.4160000000000004</c:v>
                      </c:pt>
                      <c:pt idx="14831">
                        <c:v>7.4169999999999998</c:v>
                      </c:pt>
                      <c:pt idx="14832">
                        <c:v>7.4169999999999998</c:v>
                      </c:pt>
                      <c:pt idx="14833">
                        <c:v>7.4180000000000001</c:v>
                      </c:pt>
                      <c:pt idx="14834">
                        <c:v>7.4180000000000001</c:v>
                      </c:pt>
                      <c:pt idx="14835">
                        <c:v>7.4189999999999996</c:v>
                      </c:pt>
                      <c:pt idx="14836">
                        <c:v>7.4189999999999996</c:v>
                      </c:pt>
                      <c:pt idx="14837">
                        <c:v>7.42</c:v>
                      </c:pt>
                      <c:pt idx="14838">
                        <c:v>7.42</c:v>
                      </c:pt>
                      <c:pt idx="14839">
                        <c:v>7.4210000000000003</c:v>
                      </c:pt>
                      <c:pt idx="14840">
                        <c:v>7.4210000000000003</c:v>
                      </c:pt>
                      <c:pt idx="14841">
                        <c:v>7.4219999999999997</c:v>
                      </c:pt>
                      <c:pt idx="14842">
                        <c:v>7.4219999999999997</c:v>
                      </c:pt>
                      <c:pt idx="14843">
                        <c:v>7.423</c:v>
                      </c:pt>
                      <c:pt idx="14844">
                        <c:v>7.423</c:v>
                      </c:pt>
                      <c:pt idx="14845">
                        <c:v>7.4240000000000004</c:v>
                      </c:pt>
                      <c:pt idx="14846">
                        <c:v>7.4240000000000004</c:v>
                      </c:pt>
                      <c:pt idx="14847">
                        <c:v>7.4249999999999998</c:v>
                      </c:pt>
                      <c:pt idx="14848">
                        <c:v>7.4249999999999998</c:v>
                      </c:pt>
                      <c:pt idx="14849">
                        <c:v>7.4260000000000002</c:v>
                      </c:pt>
                      <c:pt idx="14850">
                        <c:v>7.4260000000000002</c:v>
                      </c:pt>
                      <c:pt idx="14851">
                        <c:v>7.4269999999999996</c:v>
                      </c:pt>
                      <c:pt idx="14852">
                        <c:v>7.4269999999999996</c:v>
                      </c:pt>
                      <c:pt idx="14853">
                        <c:v>7.4279999999999999</c:v>
                      </c:pt>
                      <c:pt idx="14854">
                        <c:v>7.4279999999999999</c:v>
                      </c:pt>
                      <c:pt idx="14855">
                        <c:v>7.4290000000000003</c:v>
                      </c:pt>
                      <c:pt idx="14856">
                        <c:v>7.4290000000000003</c:v>
                      </c:pt>
                      <c:pt idx="14857">
                        <c:v>7.43</c:v>
                      </c:pt>
                      <c:pt idx="14858">
                        <c:v>7.43</c:v>
                      </c:pt>
                      <c:pt idx="14859">
                        <c:v>7.431</c:v>
                      </c:pt>
                      <c:pt idx="14860">
                        <c:v>7.431</c:v>
                      </c:pt>
                      <c:pt idx="14861">
                        <c:v>7.4320000000000004</c:v>
                      </c:pt>
                      <c:pt idx="14862">
                        <c:v>7.4320000000000004</c:v>
                      </c:pt>
                      <c:pt idx="14863">
                        <c:v>7.4329999999999998</c:v>
                      </c:pt>
                      <c:pt idx="14864">
                        <c:v>7.4329999999999998</c:v>
                      </c:pt>
                      <c:pt idx="14865">
                        <c:v>7.4340000000000002</c:v>
                      </c:pt>
                      <c:pt idx="14866">
                        <c:v>7.4340000000000002</c:v>
                      </c:pt>
                      <c:pt idx="14867">
                        <c:v>7.4349999999999996</c:v>
                      </c:pt>
                      <c:pt idx="14868">
                        <c:v>7.4349999999999996</c:v>
                      </c:pt>
                      <c:pt idx="14869">
                        <c:v>7.4359999999999999</c:v>
                      </c:pt>
                      <c:pt idx="14870">
                        <c:v>7.4359999999999999</c:v>
                      </c:pt>
                      <c:pt idx="14871">
                        <c:v>7.4370000000000003</c:v>
                      </c:pt>
                      <c:pt idx="14872">
                        <c:v>7.4370000000000003</c:v>
                      </c:pt>
                      <c:pt idx="14873">
                        <c:v>7.4379999999999997</c:v>
                      </c:pt>
                      <c:pt idx="14874">
                        <c:v>7.4379999999999997</c:v>
                      </c:pt>
                      <c:pt idx="14875">
                        <c:v>7.4390000000000001</c:v>
                      </c:pt>
                      <c:pt idx="14876">
                        <c:v>7.4390000000000001</c:v>
                      </c:pt>
                      <c:pt idx="14877">
                        <c:v>7.44</c:v>
                      </c:pt>
                      <c:pt idx="14878">
                        <c:v>7.44</c:v>
                      </c:pt>
                      <c:pt idx="14879">
                        <c:v>7.4409999999999998</c:v>
                      </c:pt>
                      <c:pt idx="14880">
                        <c:v>7.4409999999999998</c:v>
                      </c:pt>
                      <c:pt idx="14881">
                        <c:v>7.4420000000000002</c:v>
                      </c:pt>
                      <c:pt idx="14882">
                        <c:v>7.4420000000000002</c:v>
                      </c:pt>
                      <c:pt idx="14883">
                        <c:v>7.4429999999999996</c:v>
                      </c:pt>
                      <c:pt idx="14884">
                        <c:v>7.4429999999999996</c:v>
                      </c:pt>
                      <c:pt idx="14885">
                        <c:v>7.444</c:v>
                      </c:pt>
                      <c:pt idx="14886">
                        <c:v>7.444</c:v>
                      </c:pt>
                      <c:pt idx="14887">
                        <c:v>7.4450000000000003</c:v>
                      </c:pt>
                      <c:pt idx="14888">
                        <c:v>7.4450000000000003</c:v>
                      </c:pt>
                      <c:pt idx="14889">
                        <c:v>7.4459999999999997</c:v>
                      </c:pt>
                      <c:pt idx="14890">
                        <c:v>7.4459999999999997</c:v>
                      </c:pt>
                      <c:pt idx="14891">
                        <c:v>7.4470000000000001</c:v>
                      </c:pt>
                      <c:pt idx="14892">
                        <c:v>7.4470000000000001</c:v>
                      </c:pt>
                      <c:pt idx="14893">
                        <c:v>7.4480000000000004</c:v>
                      </c:pt>
                      <c:pt idx="14894">
                        <c:v>7.4480000000000004</c:v>
                      </c:pt>
                      <c:pt idx="14895">
                        <c:v>7.4489999999999998</c:v>
                      </c:pt>
                      <c:pt idx="14896">
                        <c:v>7.4489999999999998</c:v>
                      </c:pt>
                      <c:pt idx="14897">
                        <c:v>7.45</c:v>
                      </c:pt>
                      <c:pt idx="14898">
                        <c:v>7.45</c:v>
                      </c:pt>
                      <c:pt idx="14899">
                        <c:v>7.4509999999999996</c:v>
                      </c:pt>
                      <c:pt idx="14900">
                        <c:v>7.4509999999999996</c:v>
                      </c:pt>
                      <c:pt idx="14901">
                        <c:v>7.452</c:v>
                      </c:pt>
                      <c:pt idx="14902">
                        <c:v>7.452</c:v>
                      </c:pt>
                      <c:pt idx="14903">
                        <c:v>7.4530000000000003</c:v>
                      </c:pt>
                      <c:pt idx="14904">
                        <c:v>7.4530000000000003</c:v>
                      </c:pt>
                      <c:pt idx="14905">
                        <c:v>7.4539999999999997</c:v>
                      </c:pt>
                      <c:pt idx="14906">
                        <c:v>7.4539999999999997</c:v>
                      </c:pt>
                      <c:pt idx="14907">
                        <c:v>7.4550000000000001</c:v>
                      </c:pt>
                      <c:pt idx="14908">
                        <c:v>7.4550000000000001</c:v>
                      </c:pt>
                      <c:pt idx="14909">
                        <c:v>7.4560000000000004</c:v>
                      </c:pt>
                      <c:pt idx="14910">
                        <c:v>7.4560000000000004</c:v>
                      </c:pt>
                      <c:pt idx="14911">
                        <c:v>7.4569999999999999</c:v>
                      </c:pt>
                      <c:pt idx="14912">
                        <c:v>7.4569999999999999</c:v>
                      </c:pt>
                      <c:pt idx="14913">
                        <c:v>7.4580000000000002</c:v>
                      </c:pt>
                      <c:pt idx="14914">
                        <c:v>7.4580000000000002</c:v>
                      </c:pt>
                      <c:pt idx="14915">
                        <c:v>7.4589999999999996</c:v>
                      </c:pt>
                      <c:pt idx="14916">
                        <c:v>7.4589999999999996</c:v>
                      </c:pt>
                      <c:pt idx="14917">
                        <c:v>7.46</c:v>
                      </c:pt>
                      <c:pt idx="14918">
                        <c:v>7.46</c:v>
                      </c:pt>
                      <c:pt idx="14919">
                        <c:v>7.4610000000000003</c:v>
                      </c:pt>
                      <c:pt idx="14920">
                        <c:v>7.4610000000000003</c:v>
                      </c:pt>
                      <c:pt idx="14921">
                        <c:v>7.4619999999999997</c:v>
                      </c:pt>
                      <c:pt idx="14922">
                        <c:v>7.4619999999999997</c:v>
                      </c:pt>
                      <c:pt idx="14923">
                        <c:v>7.4630000000000001</c:v>
                      </c:pt>
                      <c:pt idx="14924">
                        <c:v>7.4630000000000001</c:v>
                      </c:pt>
                      <c:pt idx="14925">
                        <c:v>7.4640000000000004</c:v>
                      </c:pt>
                      <c:pt idx="14926">
                        <c:v>7.4640000000000004</c:v>
                      </c:pt>
                      <c:pt idx="14927">
                        <c:v>7.4649999999999999</c:v>
                      </c:pt>
                      <c:pt idx="14928">
                        <c:v>7.4649999999999999</c:v>
                      </c:pt>
                      <c:pt idx="14929">
                        <c:v>7.4660000000000002</c:v>
                      </c:pt>
                      <c:pt idx="14930">
                        <c:v>7.4660000000000002</c:v>
                      </c:pt>
                      <c:pt idx="14931">
                        <c:v>7.4669999999999996</c:v>
                      </c:pt>
                      <c:pt idx="14932">
                        <c:v>7.4669999999999996</c:v>
                      </c:pt>
                      <c:pt idx="14933">
                        <c:v>7.468</c:v>
                      </c:pt>
                      <c:pt idx="14934">
                        <c:v>7.468</c:v>
                      </c:pt>
                      <c:pt idx="14935">
                        <c:v>7.4690000000000003</c:v>
                      </c:pt>
                      <c:pt idx="14936">
                        <c:v>7.4690000000000003</c:v>
                      </c:pt>
                      <c:pt idx="14937">
                        <c:v>7.47</c:v>
                      </c:pt>
                      <c:pt idx="14938">
                        <c:v>7.47</c:v>
                      </c:pt>
                      <c:pt idx="14939">
                        <c:v>7.4710000000000001</c:v>
                      </c:pt>
                      <c:pt idx="14940">
                        <c:v>7.4710000000000001</c:v>
                      </c:pt>
                      <c:pt idx="14941">
                        <c:v>7.4720000000000004</c:v>
                      </c:pt>
                      <c:pt idx="14942">
                        <c:v>7.4720000000000004</c:v>
                      </c:pt>
                      <c:pt idx="14943">
                        <c:v>7.4729999999999999</c:v>
                      </c:pt>
                      <c:pt idx="14944">
                        <c:v>7.4729999999999999</c:v>
                      </c:pt>
                      <c:pt idx="14945">
                        <c:v>7.4740000000000002</c:v>
                      </c:pt>
                      <c:pt idx="14946">
                        <c:v>7.4740000000000002</c:v>
                      </c:pt>
                      <c:pt idx="14947">
                        <c:v>7.4749999999999996</c:v>
                      </c:pt>
                      <c:pt idx="14948">
                        <c:v>7.4749999999999996</c:v>
                      </c:pt>
                      <c:pt idx="14949">
                        <c:v>7.476</c:v>
                      </c:pt>
                      <c:pt idx="14950">
                        <c:v>7.476</c:v>
                      </c:pt>
                      <c:pt idx="14951">
                        <c:v>7.4770000000000003</c:v>
                      </c:pt>
                      <c:pt idx="14952">
                        <c:v>7.4770000000000003</c:v>
                      </c:pt>
                      <c:pt idx="14953">
                        <c:v>7.4779999999999998</c:v>
                      </c:pt>
                      <c:pt idx="14954">
                        <c:v>7.4779999999999998</c:v>
                      </c:pt>
                      <c:pt idx="14955">
                        <c:v>7.4790000000000001</c:v>
                      </c:pt>
                      <c:pt idx="14956">
                        <c:v>7.4790000000000001</c:v>
                      </c:pt>
                      <c:pt idx="14957">
                        <c:v>7.48</c:v>
                      </c:pt>
                      <c:pt idx="14958">
                        <c:v>7.48</c:v>
                      </c:pt>
                      <c:pt idx="14959">
                        <c:v>7.4809999999999999</c:v>
                      </c:pt>
                      <c:pt idx="14960">
                        <c:v>7.4809999999999999</c:v>
                      </c:pt>
                      <c:pt idx="14961">
                        <c:v>7.4820000000000002</c:v>
                      </c:pt>
                      <c:pt idx="14962">
                        <c:v>7.4820000000000002</c:v>
                      </c:pt>
                      <c:pt idx="14963">
                        <c:v>7.4829999999999997</c:v>
                      </c:pt>
                      <c:pt idx="14964">
                        <c:v>7.4829999999999997</c:v>
                      </c:pt>
                      <c:pt idx="14965">
                        <c:v>7.484</c:v>
                      </c:pt>
                      <c:pt idx="14966">
                        <c:v>7.484</c:v>
                      </c:pt>
                      <c:pt idx="14967">
                        <c:v>7.4850000000000003</c:v>
                      </c:pt>
                      <c:pt idx="14968">
                        <c:v>7.4850000000000003</c:v>
                      </c:pt>
                      <c:pt idx="14969">
                        <c:v>7.4859999999999998</c:v>
                      </c:pt>
                      <c:pt idx="14970">
                        <c:v>7.4859999999999998</c:v>
                      </c:pt>
                      <c:pt idx="14971">
                        <c:v>7.4870000000000001</c:v>
                      </c:pt>
                      <c:pt idx="14972">
                        <c:v>7.4870000000000001</c:v>
                      </c:pt>
                      <c:pt idx="14973">
                        <c:v>7.4880000000000004</c:v>
                      </c:pt>
                      <c:pt idx="14974">
                        <c:v>7.4880000000000004</c:v>
                      </c:pt>
                      <c:pt idx="14975">
                        <c:v>7.4889999999999999</c:v>
                      </c:pt>
                      <c:pt idx="14976">
                        <c:v>7.4889999999999999</c:v>
                      </c:pt>
                      <c:pt idx="14977">
                        <c:v>7.49</c:v>
                      </c:pt>
                      <c:pt idx="14978">
                        <c:v>7.49</c:v>
                      </c:pt>
                      <c:pt idx="14979">
                        <c:v>7.4909999999999997</c:v>
                      </c:pt>
                      <c:pt idx="14980">
                        <c:v>7.4909999999999997</c:v>
                      </c:pt>
                      <c:pt idx="14981">
                        <c:v>7.492</c:v>
                      </c:pt>
                      <c:pt idx="14982">
                        <c:v>7.492</c:v>
                      </c:pt>
                      <c:pt idx="14983">
                        <c:v>7.4930000000000003</c:v>
                      </c:pt>
                      <c:pt idx="14984">
                        <c:v>7.4930000000000003</c:v>
                      </c:pt>
                      <c:pt idx="14985">
                        <c:v>7.4939999999999998</c:v>
                      </c:pt>
                      <c:pt idx="14986">
                        <c:v>7.4939999999999998</c:v>
                      </c:pt>
                      <c:pt idx="14987">
                        <c:v>7.4950000000000001</c:v>
                      </c:pt>
                      <c:pt idx="14988">
                        <c:v>7.4950000000000001</c:v>
                      </c:pt>
                      <c:pt idx="14989">
                        <c:v>7.4960000000000004</c:v>
                      </c:pt>
                      <c:pt idx="14990">
                        <c:v>7.4960000000000004</c:v>
                      </c:pt>
                      <c:pt idx="14991">
                        <c:v>7.4969999999999999</c:v>
                      </c:pt>
                      <c:pt idx="14992">
                        <c:v>7.4969999999999999</c:v>
                      </c:pt>
                      <c:pt idx="14993">
                        <c:v>7.4980000000000002</c:v>
                      </c:pt>
                      <c:pt idx="14994">
                        <c:v>7.4980000000000002</c:v>
                      </c:pt>
                      <c:pt idx="14995">
                        <c:v>7.4989999999999997</c:v>
                      </c:pt>
                      <c:pt idx="14996">
                        <c:v>7.4989999999999997</c:v>
                      </c:pt>
                      <c:pt idx="14997">
                        <c:v>7.5</c:v>
                      </c:pt>
                      <c:pt idx="14998">
                        <c:v>7.5</c:v>
                      </c:pt>
                      <c:pt idx="14999">
                        <c:v>7.5010000000000003</c:v>
                      </c:pt>
                      <c:pt idx="15000">
                        <c:v>7.5010000000000003</c:v>
                      </c:pt>
                      <c:pt idx="15001">
                        <c:v>7.5019999999999998</c:v>
                      </c:pt>
                      <c:pt idx="15002">
                        <c:v>7.5019999999999998</c:v>
                      </c:pt>
                      <c:pt idx="15003">
                        <c:v>7.5030000000000001</c:v>
                      </c:pt>
                      <c:pt idx="15004">
                        <c:v>7.5030000000000001</c:v>
                      </c:pt>
                      <c:pt idx="15005">
                        <c:v>7.5039999999999996</c:v>
                      </c:pt>
                      <c:pt idx="15006">
                        <c:v>7.5039999999999996</c:v>
                      </c:pt>
                      <c:pt idx="15007">
                        <c:v>7.5049999999999999</c:v>
                      </c:pt>
                      <c:pt idx="15008">
                        <c:v>7.5049999999999999</c:v>
                      </c:pt>
                      <c:pt idx="15009">
                        <c:v>7.5060000000000002</c:v>
                      </c:pt>
                      <c:pt idx="15010">
                        <c:v>7.5060000000000002</c:v>
                      </c:pt>
                      <c:pt idx="15011">
                        <c:v>7.5069999999999997</c:v>
                      </c:pt>
                      <c:pt idx="15012">
                        <c:v>7.5069999999999997</c:v>
                      </c:pt>
                      <c:pt idx="15013">
                        <c:v>7.508</c:v>
                      </c:pt>
                      <c:pt idx="15014">
                        <c:v>7.508</c:v>
                      </c:pt>
                      <c:pt idx="15015">
                        <c:v>7.5090000000000003</c:v>
                      </c:pt>
                      <c:pt idx="15016">
                        <c:v>7.5090000000000003</c:v>
                      </c:pt>
                      <c:pt idx="15017">
                        <c:v>7.51</c:v>
                      </c:pt>
                      <c:pt idx="15018">
                        <c:v>7.51</c:v>
                      </c:pt>
                      <c:pt idx="15019">
                        <c:v>7.5110000000000001</c:v>
                      </c:pt>
                      <c:pt idx="15020">
                        <c:v>7.5110000000000001</c:v>
                      </c:pt>
                      <c:pt idx="15021">
                        <c:v>7.5119999999999996</c:v>
                      </c:pt>
                      <c:pt idx="15022">
                        <c:v>7.5119999999999996</c:v>
                      </c:pt>
                      <c:pt idx="15023">
                        <c:v>7.5129999999999999</c:v>
                      </c:pt>
                      <c:pt idx="15024">
                        <c:v>7.5129999999999999</c:v>
                      </c:pt>
                      <c:pt idx="15025">
                        <c:v>7.5140000000000002</c:v>
                      </c:pt>
                      <c:pt idx="15026">
                        <c:v>7.5140000000000002</c:v>
                      </c:pt>
                      <c:pt idx="15027">
                        <c:v>7.5149999999999997</c:v>
                      </c:pt>
                      <c:pt idx="15028">
                        <c:v>7.5149999999999997</c:v>
                      </c:pt>
                      <c:pt idx="15029">
                        <c:v>7.516</c:v>
                      </c:pt>
                      <c:pt idx="15030">
                        <c:v>7.516</c:v>
                      </c:pt>
                      <c:pt idx="15031">
                        <c:v>7.5170000000000003</c:v>
                      </c:pt>
                      <c:pt idx="15032">
                        <c:v>7.5170000000000003</c:v>
                      </c:pt>
                      <c:pt idx="15033">
                        <c:v>7.5179999999999998</c:v>
                      </c:pt>
                      <c:pt idx="15034">
                        <c:v>7.5179999999999998</c:v>
                      </c:pt>
                      <c:pt idx="15035">
                        <c:v>7.5190000000000001</c:v>
                      </c:pt>
                      <c:pt idx="15036">
                        <c:v>7.5190000000000001</c:v>
                      </c:pt>
                      <c:pt idx="15037">
                        <c:v>7.52</c:v>
                      </c:pt>
                      <c:pt idx="15038">
                        <c:v>7.52</c:v>
                      </c:pt>
                      <c:pt idx="15039">
                        <c:v>7.5209999999999999</c:v>
                      </c:pt>
                      <c:pt idx="15040">
                        <c:v>7.5209999999999999</c:v>
                      </c:pt>
                      <c:pt idx="15041">
                        <c:v>7.5220000000000002</c:v>
                      </c:pt>
                      <c:pt idx="15042">
                        <c:v>7.5220000000000002</c:v>
                      </c:pt>
                      <c:pt idx="15043">
                        <c:v>7.5229999999999997</c:v>
                      </c:pt>
                      <c:pt idx="15044">
                        <c:v>7.5229999999999997</c:v>
                      </c:pt>
                      <c:pt idx="15045">
                        <c:v>7.524</c:v>
                      </c:pt>
                      <c:pt idx="15046">
                        <c:v>7.524</c:v>
                      </c:pt>
                      <c:pt idx="15047">
                        <c:v>7.5250000000000004</c:v>
                      </c:pt>
                      <c:pt idx="15048">
                        <c:v>7.5250000000000004</c:v>
                      </c:pt>
                      <c:pt idx="15049">
                        <c:v>7.5259999999999998</c:v>
                      </c:pt>
                      <c:pt idx="15050">
                        <c:v>7.5259999999999998</c:v>
                      </c:pt>
                      <c:pt idx="15051">
                        <c:v>7.5270000000000001</c:v>
                      </c:pt>
                      <c:pt idx="15052">
                        <c:v>7.5270000000000001</c:v>
                      </c:pt>
                      <c:pt idx="15053">
                        <c:v>7.5279999999999996</c:v>
                      </c:pt>
                      <c:pt idx="15054">
                        <c:v>7.5279999999999996</c:v>
                      </c:pt>
                      <c:pt idx="15055">
                        <c:v>7.5289999999999999</c:v>
                      </c:pt>
                      <c:pt idx="15056">
                        <c:v>7.5289999999999999</c:v>
                      </c:pt>
                      <c:pt idx="15057">
                        <c:v>7.53</c:v>
                      </c:pt>
                      <c:pt idx="15058">
                        <c:v>7.53</c:v>
                      </c:pt>
                      <c:pt idx="15059">
                        <c:v>7.5309999999999997</c:v>
                      </c:pt>
                      <c:pt idx="15060">
                        <c:v>7.5309999999999997</c:v>
                      </c:pt>
                      <c:pt idx="15061">
                        <c:v>7.532</c:v>
                      </c:pt>
                      <c:pt idx="15062">
                        <c:v>7.532</c:v>
                      </c:pt>
                      <c:pt idx="15063">
                        <c:v>7.5330000000000004</c:v>
                      </c:pt>
                      <c:pt idx="15064">
                        <c:v>7.5330000000000004</c:v>
                      </c:pt>
                      <c:pt idx="15065">
                        <c:v>7.5339999999999998</c:v>
                      </c:pt>
                      <c:pt idx="15066">
                        <c:v>7.5339999999999998</c:v>
                      </c:pt>
                      <c:pt idx="15067">
                        <c:v>7.5350000000000001</c:v>
                      </c:pt>
                      <c:pt idx="15068">
                        <c:v>7.5350000000000001</c:v>
                      </c:pt>
                      <c:pt idx="15069">
                        <c:v>7.5359999999999996</c:v>
                      </c:pt>
                      <c:pt idx="15070">
                        <c:v>7.5359999999999996</c:v>
                      </c:pt>
                      <c:pt idx="15071">
                        <c:v>7.5369999999999999</c:v>
                      </c:pt>
                      <c:pt idx="15072">
                        <c:v>7.5369999999999999</c:v>
                      </c:pt>
                      <c:pt idx="15073">
                        <c:v>7.5380000000000003</c:v>
                      </c:pt>
                      <c:pt idx="15074">
                        <c:v>7.5380000000000003</c:v>
                      </c:pt>
                      <c:pt idx="15075">
                        <c:v>7.5389999999999997</c:v>
                      </c:pt>
                      <c:pt idx="15076">
                        <c:v>7.5389999999999997</c:v>
                      </c:pt>
                      <c:pt idx="15077">
                        <c:v>7.54</c:v>
                      </c:pt>
                      <c:pt idx="15078">
                        <c:v>7.54</c:v>
                      </c:pt>
                      <c:pt idx="15079">
                        <c:v>7.5410000000000004</c:v>
                      </c:pt>
                      <c:pt idx="15080">
                        <c:v>7.5410000000000004</c:v>
                      </c:pt>
                      <c:pt idx="15081">
                        <c:v>7.5419999999999998</c:v>
                      </c:pt>
                      <c:pt idx="15082">
                        <c:v>7.5419999999999998</c:v>
                      </c:pt>
                      <c:pt idx="15083">
                        <c:v>7.5430000000000001</c:v>
                      </c:pt>
                      <c:pt idx="15084">
                        <c:v>7.5430000000000001</c:v>
                      </c:pt>
                      <c:pt idx="15085">
                        <c:v>7.5439999999999996</c:v>
                      </c:pt>
                      <c:pt idx="15086">
                        <c:v>7.5439999999999996</c:v>
                      </c:pt>
                      <c:pt idx="15087">
                        <c:v>7.5449999999999999</c:v>
                      </c:pt>
                      <c:pt idx="15088">
                        <c:v>7.5449999999999999</c:v>
                      </c:pt>
                      <c:pt idx="15089">
                        <c:v>7.5460000000000003</c:v>
                      </c:pt>
                      <c:pt idx="15090">
                        <c:v>7.5460000000000003</c:v>
                      </c:pt>
                      <c:pt idx="15091">
                        <c:v>7.5469999999999997</c:v>
                      </c:pt>
                      <c:pt idx="15092">
                        <c:v>7.5469999999999997</c:v>
                      </c:pt>
                      <c:pt idx="15093">
                        <c:v>7.548</c:v>
                      </c:pt>
                      <c:pt idx="15094">
                        <c:v>7.548</c:v>
                      </c:pt>
                      <c:pt idx="15095">
                        <c:v>7.5490000000000004</c:v>
                      </c:pt>
                      <c:pt idx="15096">
                        <c:v>7.5490000000000004</c:v>
                      </c:pt>
                      <c:pt idx="15097">
                        <c:v>7.55</c:v>
                      </c:pt>
                      <c:pt idx="15098">
                        <c:v>7.55</c:v>
                      </c:pt>
                      <c:pt idx="15099">
                        <c:v>7.5510000000000002</c:v>
                      </c:pt>
                      <c:pt idx="15100">
                        <c:v>7.5510000000000002</c:v>
                      </c:pt>
                      <c:pt idx="15101">
                        <c:v>7.5519999999999996</c:v>
                      </c:pt>
                      <c:pt idx="15102">
                        <c:v>7.5519999999999996</c:v>
                      </c:pt>
                      <c:pt idx="15103">
                        <c:v>7.5529999999999999</c:v>
                      </c:pt>
                      <c:pt idx="15104">
                        <c:v>7.5529999999999999</c:v>
                      </c:pt>
                      <c:pt idx="15105">
                        <c:v>7.5540000000000003</c:v>
                      </c:pt>
                      <c:pt idx="15106">
                        <c:v>7.5540000000000003</c:v>
                      </c:pt>
                      <c:pt idx="15107">
                        <c:v>7.5549999999999997</c:v>
                      </c:pt>
                      <c:pt idx="15108">
                        <c:v>7.5549999999999997</c:v>
                      </c:pt>
                      <c:pt idx="15109">
                        <c:v>7.556</c:v>
                      </c:pt>
                      <c:pt idx="15110">
                        <c:v>7.556</c:v>
                      </c:pt>
                      <c:pt idx="15111">
                        <c:v>7.5570000000000004</c:v>
                      </c:pt>
                      <c:pt idx="15112">
                        <c:v>7.5570000000000004</c:v>
                      </c:pt>
                      <c:pt idx="15113">
                        <c:v>7.5579999999999998</c:v>
                      </c:pt>
                      <c:pt idx="15114">
                        <c:v>7.5579999999999998</c:v>
                      </c:pt>
                      <c:pt idx="15115">
                        <c:v>7.5590000000000002</c:v>
                      </c:pt>
                      <c:pt idx="15116">
                        <c:v>7.5590000000000002</c:v>
                      </c:pt>
                      <c:pt idx="15117">
                        <c:v>7.56</c:v>
                      </c:pt>
                      <c:pt idx="15118">
                        <c:v>7.56</c:v>
                      </c:pt>
                      <c:pt idx="15119">
                        <c:v>7.5609999999999999</c:v>
                      </c:pt>
                      <c:pt idx="15120">
                        <c:v>7.5609999999999999</c:v>
                      </c:pt>
                      <c:pt idx="15121">
                        <c:v>7.5620000000000003</c:v>
                      </c:pt>
                      <c:pt idx="15122">
                        <c:v>7.5620000000000003</c:v>
                      </c:pt>
                      <c:pt idx="15123">
                        <c:v>7.5629999999999997</c:v>
                      </c:pt>
                      <c:pt idx="15124">
                        <c:v>7.5629999999999997</c:v>
                      </c:pt>
                      <c:pt idx="15125">
                        <c:v>7.5640000000000001</c:v>
                      </c:pt>
                      <c:pt idx="15126">
                        <c:v>7.5640000000000001</c:v>
                      </c:pt>
                      <c:pt idx="15127">
                        <c:v>7.5650000000000004</c:v>
                      </c:pt>
                      <c:pt idx="15128">
                        <c:v>7.5650000000000004</c:v>
                      </c:pt>
                      <c:pt idx="15129">
                        <c:v>7.5659999999999998</c:v>
                      </c:pt>
                      <c:pt idx="15130">
                        <c:v>7.5659999999999998</c:v>
                      </c:pt>
                      <c:pt idx="15131">
                        <c:v>7.5670000000000002</c:v>
                      </c:pt>
                      <c:pt idx="15132">
                        <c:v>7.5670000000000002</c:v>
                      </c:pt>
                      <c:pt idx="15133">
                        <c:v>7.5679999999999996</c:v>
                      </c:pt>
                      <c:pt idx="15134">
                        <c:v>7.5679999999999996</c:v>
                      </c:pt>
                      <c:pt idx="15135">
                        <c:v>7.569</c:v>
                      </c:pt>
                      <c:pt idx="15136">
                        <c:v>7.569</c:v>
                      </c:pt>
                      <c:pt idx="15137">
                        <c:v>7.57</c:v>
                      </c:pt>
                      <c:pt idx="15138">
                        <c:v>7.57</c:v>
                      </c:pt>
                      <c:pt idx="15139">
                        <c:v>7.5709999999999997</c:v>
                      </c:pt>
                      <c:pt idx="15140">
                        <c:v>7.5709999999999997</c:v>
                      </c:pt>
                      <c:pt idx="15141">
                        <c:v>7.5720000000000001</c:v>
                      </c:pt>
                      <c:pt idx="15142">
                        <c:v>7.5720000000000001</c:v>
                      </c:pt>
                      <c:pt idx="15143">
                        <c:v>7.5730000000000004</c:v>
                      </c:pt>
                      <c:pt idx="15144">
                        <c:v>7.5730000000000004</c:v>
                      </c:pt>
                      <c:pt idx="15145">
                        <c:v>7.5739999999999998</c:v>
                      </c:pt>
                      <c:pt idx="15146">
                        <c:v>7.5739999999999998</c:v>
                      </c:pt>
                      <c:pt idx="15147">
                        <c:v>7.5750000000000002</c:v>
                      </c:pt>
                      <c:pt idx="15148">
                        <c:v>7.5750000000000002</c:v>
                      </c:pt>
                      <c:pt idx="15149">
                        <c:v>7.5759999999999996</c:v>
                      </c:pt>
                      <c:pt idx="15150">
                        <c:v>7.5759999999999996</c:v>
                      </c:pt>
                      <c:pt idx="15151">
                        <c:v>7.577</c:v>
                      </c:pt>
                      <c:pt idx="15152">
                        <c:v>7.577</c:v>
                      </c:pt>
                      <c:pt idx="15153">
                        <c:v>7.5780000000000003</c:v>
                      </c:pt>
                      <c:pt idx="15154">
                        <c:v>7.5780000000000003</c:v>
                      </c:pt>
                      <c:pt idx="15155">
                        <c:v>7.5789999999999997</c:v>
                      </c:pt>
                      <c:pt idx="15156">
                        <c:v>7.5789999999999997</c:v>
                      </c:pt>
                      <c:pt idx="15157">
                        <c:v>7.58</c:v>
                      </c:pt>
                      <c:pt idx="15158">
                        <c:v>7.58</c:v>
                      </c:pt>
                      <c:pt idx="15159">
                        <c:v>7.5810000000000004</c:v>
                      </c:pt>
                      <c:pt idx="15160">
                        <c:v>7.5810000000000004</c:v>
                      </c:pt>
                      <c:pt idx="15161">
                        <c:v>7.5819999999999999</c:v>
                      </c:pt>
                      <c:pt idx="15162">
                        <c:v>7.5819999999999999</c:v>
                      </c:pt>
                      <c:pt idx="15163">
                        <c:v>7.5830000000000002</c:v>
                      </c:pt>
                      <c:pt idx="15164">
                        <c:v>7.5830000000000002</c:v>
                      </c:pt>
                      <c:pt idx="15165">
                        <c:v>7.5839999999999996</c:v>
                      </c:pt>
                      <c:pt idx="15166">
                        <c:v>7.5839999999999996</c:v>
                      </c:pt>
                      <c:pt idx="15167">
                        <c:v>7.585</c:v>
                      </c:pt>
                      <c:pt idx="15168">
                        <c:v>7.585</c:v>
                      </c:pt>
                      <c:pt idx="15169">
                        <c:v>7.5860000000000003</c:v>
                      </c:pt>
                      <c:pt idx="15170">
                        <c:v>7.5860000000000003</c:v>
                      </c:pt>
                      <c:pt idx="15171">
                        <c:v>7.5869999999999997</c:v>
                      </c:pt>
                      <c:pt idx="15172">
                        <c:v>7.5869999999999997</c:v>
                      </c:pt>
                      <c:pt idx="15173">
                        <c:v>7.5880000000000001</c:v>
                      </c:pt>
                      <c:pt idx="15174">
                        <c:v>7.5880000000000001</c:v>
                      </c:pt>
                      <c:pt idx="15175">
                        <c:v>7.5890000000000004</c:v>
                      </c:pt>
                      <c:pt idx="15176">
                        <c:v>7.5890000000000004</c:v>
                      </c:pt>
                      <c:pt idx="15177">
                        <c:v>7.59</c:v>
                      </c:pt>
                      <c:pt idx="15178">
                        <c:v>7.59</c:v>
                      </c:pt>
                      <c:pt idx="15179">
                        <c:v>7.5910000000000002</c:v>
                      </c:pt>
                      <c:pt idx="15180">
                        <c:v>7.5910000000000002</c:v>
                      </c:pt>
                      <c:pt idx="15181">
                        <c:v>7.5919999999999996</c:v>
                      </c:pt>
                      <c:pt idx="15182">
                        <c:v>7.5919999999999996</c:v>
                      </c:pt>
                      <c:pt idx="15183">
                        <c:v>7.593</c:v>
                      </c:pt>
                      <c:pt idx="15184">
                        <c:v>7.593</c:v>
                      </c:pt>
                      <c:pt idx="15185">
                        <c:v>7.5940000000000003</c:v>
                      </c:pt>
                      <c:pt idx="15186">
                        <c:v>7.5940000000000003</c:v>
                      </c:pt>
                      <c:pt idx="15187">
                        <c:v>7.5949999999999998</c:v>
                      </c:pt>
                      <c:pt idx="15188">
                        <c:v>7.5949999999999998</c:v>
                      </c:pt>
                      <c:pt idx="15189">
                        <c:v>7.5960000000000001</c:v>
                      </c:pt>
                      <c:pt idx="15190">
                        <c:v>7.5960000000000001</c:v>
                      </c:pt>
                      <c:pt idx="15191">
                        <c:v>7.5970000000000004</c:v>
                      </c:pt>
                      <c:pt idx="15192">
                        <c:v>7.5970000000000004</c:v>
                      </c:pt>
                      <c:pt idx="15193">
                        <c:v>7.5979999999999999</c:v>
                      </c:pt>
                      <c:pt idx="15194">
                        <c:v>7.5979999999999999</c:v>
                      </c:pt>
                      <c:pt idx="15195">
                        <c:v>7.5990000000000002</c:v>
                      </c:pt>
                      <c:pt idx="15196">
                        <c:v>7.5990000000000002</c:v>
                      </c:pt>
                      <c:pt idx="15197">
                        <c:v>7.6</c:v>
                      </c:pt>
                      <c:pt idx="15198">
                        <c:v>7.6</c:v>
                      </c:pt>
                      <c:pt idx="15199">
                        <c:v>7.601</c:v>
                      </c:pt>
                      <c:pt idx="15200">
                        <c:v>7.601</c:v>
                      </c:pt>
                      <c:pt idx="15201">
                        <c:v>7.6020000000000003</c:v>
                      </c:pt>
                      <c:pt idx="15202">
                        <c:v>7.6020000000000003</c:v>
                      </c:pt>
                      <c:pt idx="15203">
                        <c:v>7.6029999999999998</c:v>
                      </c:pt>
                      <c:pt idx="15204">
                        <c:v>7.6029999999999998</c:v>
                      </c:pt>
                      <c:pt idx="15205">
                        <c:v>7.6040000000000001</c:v>
                      </c:pt>
                      <c:pt idx="15206">
                        <c:v>7.6040000000000001</c:v>
                      </c:pt>
                      <c:pt idx="15207">
                        <c:v>7.6050000000000004</c:v>
                      </c:pt>
                      <c:pt idx="15208">
                        <c:v>7.6050000000000004</c:v>
                      </c:pt>
                      <c:pt idx="15209">
                        <c:v>7.6059999999999999</c:v>
                      </c:pt>
                      <c:pt idx="15210">
                        <c:v>7.6059999999999999</c:v>
                      </c:pt>
                      <c:pt idx="15211">
                        <c:v>7.6070000000000002</c:v>
                      </c:pt>
                      <c:pt idx="15212">
                        <c:v>7.6070000000000002</c:v>
                      </c:pt>
                      <c:pt idx="15213">
                        <c:v>7.6079999999999997</c:v>
                      </c:pt>
                      <c:pt idx="15214">
                        <c:v>7.6079999999999997</c:v>
                      </c:pt>
                      <c:pt idx="15215">
                        <c:v>7.609</c:v>
                      </c:pt>
                      <c:pt idx="15216">
                        <c:v>7.609</c:v>
                      </c:pt>
                      <c:pt idx="15217">
                        <c:v>7.61</c:v>
                      </c:pt>
                      <c:pt idx="15218">
                        <c:v>7.61</c:v>
                      </c:pt>
                      <c:pt idx="15219">
                        <c:v>7.6109999999999998</c:v>
                      </c:pt>
                      <c:pt idx="15220">
                        <c:v>7.6109999999999998</c:v>
                      </c:pt>
                      <c:pt idx="15221">
                        <c:v>7.6120000000000001</c:v>
                      </c:pt>
                      <c:pt idx="15222">
                        <c:v>7.6120000000000001</c:v>
                      </c:pt>
                      <c:pt idx="15223">
                        <c:v>7.6130000000000004</c:v>
                      </c:pt>
                      <c:pt idx="15224">
                        <c:v>7.6130000000000004</c:v>
                      </c:pt>
                      <c:pt idx="15225">
                        <c:v>7.6139999999999999</c:v>
                      </c:pt>
                      <c:pt idx="15226">
                        <c:v>7.6139999999999999</c:v>
                      </c:pt>
                      <c:pt idx="15227">
                        <c:v>7.6150000000000002</c:v>
                      </c:pt>
                      <c:pt idx="15228">
                        <c:v>7.6150000000000002</c:v>
                      </c:pt>
                      <c:pt idx="15229">
                        <c:v>7.6159999999999997</c:v>
                      </c:pt>
                      <c:pt idx="15230">
                        <c:v>7.6159999999999997</c:v>
                      </c:pt>
                      <c:pt idx="15231">
                        <c:v>7.617</c:v>
                      </c:pt>
                      <c:pt idx="15232">
                        <c:v>7.617</c:v>
                      </c:pt>
                      <c:pt idx="15233">
                        <c:v>7.6180000000000003</c:v>
                      </c:pt>
                      <c:pt idx="15234">
                        <c:v>7.6180000000000003</c:v>
                      </c:pt>
                      <c:pt idx="15235">
                        <c:v>7.6189999999999998</c:v>
                      </c:pt>
                      <c:pt idx="15236">
                        <c:v>7.6189999999999998</c:v>
                      </c:pt>
                      <c:pt idx="15237">
                        <c:v>7.62</c:v>
                      </c:pt>
                      <c:pt idx="15238">
                        <c:v>7.62</c:v>
                      </c:pt>
                      <c:pt idx="15239">
                        <c:v>7.6210000000000004</c:v>
                      </c:pt>
                      <c:pt idx="15240">
                        <c:v>7.6210000000000004</c:v>
                      </c:pt>
                      <c:pt idx="15241">
                        <c:v>7.6219999999999999</c:v>
                      </c:pt>
                      <c:pt idx="15242">
                        <c:v>7.6219999999999999</c:v>
                      </c:pt>
                      <c:pt idx="15243">
                        <c:v>7.6230000000000002</c:v>
                      </c:pt>
                      <c:pt idx="15244">
                        <c:v>7.6230000000000002</c:v>
                      </c:pt>
                      <c:pt idx="15245">
                        <c:v>7.6239999999999997</c:v>
                      </c:pt>
                      <c:pt idx="15246">
                        <c:v>7.6239999999999997</c:v>
                      </c:pt>
                      <c:pt idx="15247">
                        <c:v>7.625</c:v>
                      </c:pt>
                      <c:pt idx="15248">
                        <c:v>7.625</c:v>
                      </c:pt>
                      <c:pt idx="15249">
                        <c:v>7.6260000000000003</c:v>
                      </c:pt>
                      <c:pt idx="15250">
                        <c:v>7.6260000000000003</c:v>
                      </c:pt>
                      <c:pt idx="15251">
                        <c:v>7.6269999999999998</c:v>
                      </c:pt>
                      <c:pt idx="15252">
                        <c:v>7.6269999999999998</c:v>
                      </c:pt>
                      <c:pt idx="15253">
                        <c:v>7.6280000000000001</c:v>
                      </c:pt>
                      <c:pt idx="15254">
                        <c:v>7.6280000000000001</c:v>
                      </c:pt>
                      <c:pt idx="15255">
                        <c:v>7.6289999999999996</c:v>
                      </c:pt>
                      <c:pt idx="15256">
                        <c:v>7.6289999999999996</c:v>
                      </c:pt>
                      <c:pt idx="15257">
                        <c:v>7.63</c:v>
                      </c:pt>
                      <c:pt idx="15258">
                        <c:v>7.63</c:v>
                      </c:pt>
                      <c:pt idx="15259">
                        <c:v>7.6310000000000002</c:v>
                      </c:pt>
                      <c:pt idx="15260">
                        <c:v>7.6310000000000002</c:v>
                      </c:pt>
                      <c:pt idx="15261">
                        <c:v>7.6319999999999997</c:v>
                      </c:pt>
                      <c:pt idx="15262">
                        <c:v>7.6319999999999997</c:v>
                      </c:pt>
                      <c:pt idx="15263">
                        <c:v>7.633</c:v>
                      </c:pt>
                      <c:pt idx="15264">
                        <c:v>7.633</c:v>
                      </c:pt>
                      <c:pt idx="15265">
                        <c:v>7.6340000000000003</c:v>
                      </c:pt>
                      <c:pt idx="15266">
                        <c:v>7.6340000000000003</c:v>
                      </c:pt>
                      <c:pt idx="15267">
                        <c:v>7.6349999999999998</c:v>
                      </c:pt>
                      <c:pt idx="15268">
                        <c:v>7.6349999999999998</c:v>
                      </c:pt>
                      <c:pt idx="15269">
                        <c:v>7.6360000000000001</c:v>
                      </c:pt>
                      <c:pt idx="15270">
                        <c:v>7.6360000000000001</c:v>
                      </c:pt>
                      <c:pt idx="15271">
                        <c:v>7.6369999999999996</c:v>
                      </c:pt>
                      <c:pt idx="15272">
                        <c:v>7.6369999999999996</c:v>
                      </c:pt>
                      <c:pt idx="15273">
                        <c:v>7.6379999999999999</c:v>
                      </c:pt>
                      <c:pt idx="15274">
                        <c:v>7.6379999999999999</c:v>
                      </c:pt>
                      <c:pt idx="15275">
                        <c:v>7.6390000000000002</c:v>
                      </c:pt>
                      <c:pt idx="15276">
                        <c:v>7.6390000000000002</c:v>
                      </c:pt>
                      <c:pt idx="15277">
                        <c:v>7.64</c:v>
                      </c:pt>
                      <c:pt idx="15278">
                        <c:v>7.64</c:v>
                      </c:pt>
                      <c:pt idx="15279">
                        <c:v>7.641</c:v>
                      </c:pt>
                      <c:pt idx="15280">
                        <c:v>7.641</c:v>
                      </c:pt>
                      <c:pt idx="15281">
                        <c:v>7.6420000000000003</c:v>
                      </c:pt>
                      <c:pt idx="15282">
                        <c:v>7.6420000000000003</c:v>
                      </c:pt>
                      <c:pt idx="15283">
                        <c:v>7.6429999999999998</c:v>
                      </c:pt>
                      <c:pt idx="15284">
                        <c:v>7.6429999999999998</c:v>
                      </c:pt>
                      <c:pt idx="15285">
                        <c:v>7.6440000000000001</c:v>
                      </c:pt>
                      <c:pt idx="15286">
                        <c:v>7.6440000000000001</c:v>
                      </c:pt>
                      <c:pt idx="15287">
                        <c:v>7.6449999999999996</c:v>
                      </c:pt>
                      <c:pt idx="15288">
                        <c:v>7.6449999999999996</c:v>
                      </c:pt>
                      <c:pt idx="15289">
                        <c:v>7.6459999999999999</c:v>
                      </c:pt>
                      <c:pt idx="15290">
                        <c:v>7.6459999999999999</c:v>
                      </c:pt>
                      <c:pt idx="15291">
                        <c:v>7.6470000000000002</c:v>
                      </c:pt>
                      <c:pt idx="15292">
                        <c:v>7.6470000000000002</c:v>
                      </c:pt>
                      <c:pt idx="15293">
                        <c:v>7.6479999999999997</c:v>
                      </c:pt>
                      <c:pt idx="15294">
                        <c:v>7.6479999999999997</c:v>
                      </c:pt>
                      <c:pt idx="15295">
                        <c:v>7.649</c:v>
                      </c:pt>
                      <c:pt idx="15296">
                        <c:v>7.649</c:v>
                      </c:pt>
                      <c:pt idx="15297">
                        <c:v>7.65</c:v>
                      </c:pt>
                      <c:pt idx="15298">
                        <c:v>7.65</c:v>
                      </c:pt>
                      <c:pt idx="15299">
                        <c:v>7.6509999999999998</c:v>
                      </c:pt>
                      <c:pt idx="15300">
                        <c:v>7.6509999999999998</c:v>
                      </c:pt>
                      <c:pt idx="15301">
                        <c:v>7.6520000000000001</c:v>
                      </c:pt>
                      <c:pt idx="15302">
                        <c:v>7.6520000000000001</c:v>
                      </c:pt>
                      <c:pt idx="15303">
                        <c:v>7.6529999999999996</c:v>
                      </c:pt>
                      <c:pt idx="15304">
                        <c:v>7.6529999999999996</c:v>
                      </c:pt>
                      <c:pt idx="15305">
                        <c:v>7.6539999999999999</c:v>
                      </c:pt>
                      <c:pt idx="15306">
                        <c:v>7.6539999999999999</c:v>
                      </c:pt>
                      <c:pt idx="15307">
                        <c:v>7.6550000000000002</c:v>
                      </c:pt>
                      <c:pt idx="15308">
                        <c:v>7.6550000000000002</c:v>
                      </c:pt>
                      <c:pt idx="15309">
                        <c:v>7.6559999999999997</c:v>
                      </c:pt>
                      <c:pt idx="15310">
                        <c:v>7.6559999999999997</c:v>
                      </c:pt>
                      <c:pt idx="15311">
                        <c:v>7.657</c:v>
                      </c:pt>
                      <c:pt idx="15312">
                        <c:v>7.657</c:v>
                      </c:pt>
                      <c:pt idx="15313">
                        <c:v>7.6580000000000004</c:v>
                      </c:pt>
                      <c:pt idx="15314">
                        <c:v>7.6580000000000004</c:v>
                      </c:pt>
                      <c:pt idx="15315">
                        <c:v>7.6589999999999998</c:v>
                      </c:pt>
                      <c:pt idx="15316">
                        <c:v>7.6589999999999998</c:v>
                      </c:pt>
                      <c:pt idx="15317">
                        <c:v>7.66</c:v>
                      </c:pt>
                      <c:pt idx="15318">
                        <c:v>7.66</c:v>
                      </c:pt>
                      <c:pt idx="15319">
                        <c:v>7.6609999999999996</c:v>
                      </c:pt>
                      <c:pt idx="15320">
                        <c:v>7.6609999999999996</c:v>
                      </c:pt>
                      <c:pt idx="15321">
                        <c:v>7.6619999999999999</c:v>
                      </c:pt>
                      <c:pt idx="15322">
                        <c:v>7.6619999999999999</c:v>
                      </c:pt>
                      <c:pt idx="15323">
                        <c:v>7.6630000000000003</c:v>
                      </c:pt>
                      <c:pt idx="15324">
                        <c:v>7.6630000000000003</c:v>
                      </c:pt>
                      <c:pt idx="15325">
                        <c:v>7.6639999999999997</c:v>
                      </c:pt>
                      <c:pt idx="15326">
                        <c:v>7.6639999999999997</c:v>
                      </c:pt>
                      <c:pt idx="15327">
                        <c:v>7.665</c:v>
                      </c:pt>
                      <c:pt idx="15328">
                        <c:v>7.665</c:v>
                      </c:pt>
                      <c:pt idx="15329">
                        <c:v>7.6660000000000004</c:v>
                      </c:pt>
                      <c:pt idx="15330">
                        <c:v>7.6660000000000004</c:v>
                      </c:pt>
                      <c:pt idx="15331">
                        <c:v>7.6669999999999998</c:v>
                      </c:pt>
                      <c:pt idx="15332">
                        <c:v>7.6669999999999998</c:v>
                      </c:pt>
                      <c:pt idx="15333">
                        <c:v>7.6680000000000001</c:v>
                      </c:pt>
                      <c:pt idx="15334">
                        <c:v>7.6680000000000001</c:v>
                      </c:pt>
                      <c:pt idx="15335">
                        <c:v>7.6689999999999996</c:v>
                      </c:pt>
                      <c:pt idx="15336">
                        <c:v>7.6689999999999996</c:v>
                      </c:pt>
                      <c:pt idx="15337">
                        <c:v>7.67</c:v>
                      </c:pt>
                      <c:pt idx="15338">
                        <c:v>7.67</c:v>
                      </c:pt>
                      <c:pt idx="15339">
                        <c:v>7.6710000000000003</c:v>
                      </c:pt>
                      <c:pt idx="15340">
                        <c:v>7.6710000000000003</c:v>
                      </c:pt>
                      <c:pt idx="15341">
                        <c:v>7.6719999999999997</c:v>
                      </c:pt>
                      <c:pt idx="15342">
                        <c:v>7.6719999999999997</c:v>
                      </c:pt>
                      <c:pt idx="15343">
                        <c:v>7.673</c:v>
                      </c:pt>
                      <c:pt idx="15344">
                        <c:v>7.673</c:v>
                      </c:pt>
                      <c:pt idx="15345">
                        <c:v>7.6740000000000004</c:v>
                      </c:pt>
                      <c:pt idx="15346">
                        <c:v>7.6740000000000004</c:v>
                      </c:pt>
                      <c:pt idx="15347">
                        <c:v>7.6749999999999998</c:v>
                      </c:pt>
                      <c:pt idx="15348">
                        <c:v>7.6749999999999998</c:v>
                      </c:pt>
                      <c:pt idx="15349">
                        <c:v>7.6760000000000002</c:v>
                      </c:pt>
                      <c:pt idx="15350">
                        <c:v>7.6760000000000002</c:v>
                      </c:pt>
                      <c:pt idx="15351">
                        <c:v>7.6769999999999996</c:v>
                      </c:pt>
                      <c:pt idx="15352">
                        <c:v>7.6769999999999996</c:v>
                      </c:pt>
                      <c:pt idx="15353">
                        <c:v>7.6779999999999999</c:v>
                      </c:pt>
                      <c:pt idx="15354">
                        <c:v>7.6779999999999999</c:v>
                      </c:pt>
                      <c:pt idx="15355">
                        <c:v>7.6790000000000003</c:v>
                      </c:pt>
                      <c:pt idx="15356">
                        <c:v>7.6790000000000003</c:v>
                      </c:pt>
                      <c:pt idx="15357">
                        <c:v>7.68</c:v>
                      </c:pt>
                      <c:pt idx="15358">
                        <c:v>7.68</c:v>
                      </c:pt>
                      <c:pt idx="15359">
                        <c:v>7.681</c:v>
                      </c:pt>
                      <c:pt idx="15360">
                        <c:v>7.681</c:v>
                      </c:pt>
                      <c:pt idx="15361">
                        <c:v>7.6820000000000004</c:v>
                      </c:pt>
                      <c:pt idx="15362">
                        <c:v>7.6820000000000004</c:v>
                      </c:pt>
                      <c:pt idx="15363">
                        <c:v>7.6829999999999998</c:v>
                      </c:pt>
                      <c:pt idx="15364">
                        <c:v>7.6829999999999998</c:v>
                      </c:pt>
                      <c:pt idx="15365">
                        <c:v>7.6840000000000002</c:v>
                      </c:pt>
                      <c:pt idx="15366">
                        <c:v>7.6840000000000002</c:v>
                      </c:pt>
                      <c:pt idx="15367">
                        <c:v>7.6849999999999996</c:v>
                      </c:pt>
                      <c:pt idx="15368">
                        <c:v>7.6849999999999996</c:v>
                      </c:pt>
                      <c:pt idx="15369">
                        <c:v>7.6859999999999999</c:v>
                      </c:pt>
                      <c:pt idx="15370">
                        <c:v>7.6859999999999999</c:v>
                      </c:pt>
                      <c:pt idx="15371">
                        <c:v>7.6870000000000003</c:v>
                      </c:pt>
                      <c:pt idx="15372">
                        <c:v>7.6870000000000003</c:v>
                      </c:pt>
                      <c:pt idx="15373">
                        <c:v>7.6879999999999997</c:v>
                      </c:pt>
                      <c:pt idx="15374">
                        <c:v>7.6879999999999997</c:v>
                      </c:pt>
                      <c:pt idx="15375">
                        <c:v>7.6890000000000001</c:v>
                      </c:pt>
                      <c:pt idx="15376">
                        <c:v>7.6890000000000001</c:v>
                      </c:pt>
                      <c:pt idx="15377">
                        <c:v>7.69</c:v>
                      </c:pt>
                      <c:pt idx="15378">
                        <c:v>7.69</c:v>
                      </c:pt>
                      <c:pt idx="15379">
                        <c:v>7.6909999999999998</c:v>
                      </c:pt>
                      <c:pt idx="15380">
                        <c:v>7.6909999999999998</c:v>
                      </c:pt>
                      <c:pt idx="15381">
                        <c:v>7.6920000000000002</c:v>
                      </c:pt>
                      <c:pt idx="15382">
                        <c:v>7.6920000000000002</c:v>
                      </c:pt>
                      <c:pt idx="15383">
                        <c:v>7.6929999999999996</c:v>
                      </c:pt>
                      <c:pt idx="15384">
                        <c:v>7.6929999999999996</c:v>
                      </c:pt>
                      <c:pt idx="15385">
                        <c:v>7.694</c:v>
                      </c:pt>
                      <c:pt idx="15386">
                        <c:v>7.694</c:v>
                      </c:pt>
                      <c:pt idx="15387">
                        <c:v>7.6950000000000003</c:v>
                      </c:pt>
                      <c:pt idx="15388">
                        <c:v>7.6950000000000003</c:v>
                      </c:pt>
                      <c:pt idx="15389">
                        <c:v>7.6959999999999997</c:v>
                      </c:pt>
                      <c:pt idx="15390">
                        <c:v>7.6959999999999997</c:v>
                      </c:pt>
                      <c:pt idx="15391">
                        <c:v>7.6970000000000001</c:v>
                      </c:pt>
                      <c:pt idx="15392">
                        <c:v>7.6970000000000001</c:v>
                      </c:pt>
                      <c:pt idx="15393">
                        <c:v>7.6980000000000004</c:v>
                      </c:pt>
                      <c:pt idx="15394">
                        <c:v>7.6980000000000004</c:v>
                      </c:pt>
                      <c:pt idx="15395">
                        <c:v>7.6989999999999998</c:v>
                      </c:pt>
                      <c:pt idx="15396">
                        <c:v>7.6989999999999998</c:v>
                      </c:pt>
                      <c:pt idx="15397">
                        <c:v>7.7</c:v>
                      </c:pt>
                      <c:pt idx="15398">
                        <c:v>7.7</c:v>
                      </c:pt>
                      <c:pt idx="15399">
                        <c:v>7.7009999999999996</c:v>
                      </c:pt>
                      <c:pt idx="15400">
                        <c:v>7.7009999999999996</c:v>
                      </c:pt>
                      <c:pt idx="15401">
                        <c:v>7.702</c:v>
                      </c:pt>
                      <c:pt idx="15402">
                        <c:v>7.702</c:v>
                      </c:pt>
                      <c:pt idx="15403">
                        <c:v>7.7030000000000003</c:v>
                      </c:pt>
                      <c:pt idx="15404">
                        <c:v>7.7030000000000003</c:v>
                      </c:pt>
                      <c:pt idx="15405">
                        <c:v>7.7039999999999997</c:v>
                      </c:pt>
                      <c:pt idx="15406">
                        <c:v>7.7039999999999997</c:v>
                      </c:pt>
                      <c:pt idx="15407">
                        <c:v>7.7050000000000001</c:v>
                      </c:pt>
                      <c:pt idx="15408">
                        <c:v>7.7050000000000001</c:v>
                      </c:pt>
                      <c:pt idx="15409">
                        <c:v>7.7060000000000004</c:v>
                      </c:pt>
                      <c:pt idx="15410">
                        <c:v>7.7060000000000004</c:v>
                      </c:pt>
                      <c:pt idx="15411">
                        <c:v>7.7069999999999999</c:v>
                      </c:pt>
                      <c:pt idx="15412">
                        <c:v>7.7069999999999999</c:v>
                      </c:pt>
                      <c:pt idx="15413">
                        <c:v>7.7080000000000002</c:v>
                      </c:pt>
                      <c:pt idx="15414">
                        <c:v>7.7080000000000002</c:v>
                      </c:pt>
                      <c:pt idx="15415">
                        <c:v>7.7089999999999996</c:v>
                      </c:pt>
                      <c:pt idx="15416">
                        <c:v>7.7089999999999996</c:v>
                      </c:pt>
                      <c:pt idx="15417">
                        <c:v>7.71</c:v>
                      </c:pt>
                      <c:pt idx="15418">
                        <c:v>7.71</c:v>
                      </c:pt>
                      <c:pt idx="15419">
                        <c:v>7.7110000000000003</c:v>
                      </c:pt>
                      <c:pt idx="15420">
                        <c:v>7.7110000000000003</c:v>
                      </c:pt>
                      <c:pt idx="15421">
                        <c:v>7.7119999999999997</c:v>
                      </c:pt>
                      <c:pt idx="15422">
                        <c:v>7.7119999999999997</c:v>
                      </c:pt>
                      <c:pt idx="15423">
                        <c:v>7.7130000000000001</c:v>
                      </c:pt>
                      <c:pt idx="15424">
                        <c:v>7.7130000000000001</c:v>
                      </c:pt>
                      <c:pt idx="15425">
                        <c:v>7.7140000000000004</c:v>
                      </c:pt>
                      <c:pt idx="15426">
                        <c:v>7.7140000000000004</c:v>
                      </c:pt>
                      <c:pt idx="15427">
                        <c:v>7.7149999999999999</c:v>
                      </c:pt>
                      <c:pt idx="15428">
                        <c:v>7.7149999999999999</c:v>
                      </c:pt>
                      <c:pt idx="15429">
                        <c:v>7.7160000000000002</c:v>
                      </c:pt>
                      <c:pt idx="15430">
                        <c:v>7.7160000000000002</c:v>
                      </c:pt>
                      <c:pt idx="15431">
                        <c:v>7.7169999999999996</c:v>
                      </c:pt>
                      <c:pt idx="15432">
                        <c:v>7.7169999999999996</c:v>
                      </c:pt>
                      <c:pt idx="15433">
                        <c:v>7.718</c:v>
                      </c:pt>
                      <c:pt idx="15434">
                        <c:v>7.718</c:v>
                      </c:pt>
                      <c:pt idx="15435">
                        <c:v>7.7190000000000003</c:v>
                      </c:pt>
                      <c:pt idx="15436">
                        <c:v>7.7190000000000003</c:v>
                      </c:pt>
                      <c:pt idx="15437">
                        <c:v>7.72</c:v>
                      </c:pt>
                      <c:pt idx="15438">
                        <c:v>7.72</c:v>
                      </c:pt>
                      <c:pt idx="15439">
                        <c:v>7.7210000000000001</c:v>
                      </c:pt>
                      <c:pt idx="15440">
                        <c:v>7.7210000000000001</c:v>
                      </c:pt>
                      <c:pt idx="15441">
                        <c:v>7.7220000000000004</c:v>
                      </c:pt>
                      <c:pt idx="15442">
                        <c:v>7.7220000000000004</c:v>
                      </c:pt>
                      <c:pt idx="15443">
                        <c:v>7.7229999999999999</c:v>
                      </c:pt>
                      <c:pt idx="15444">
                        <c:v>7.7229999999999999</c:v>
                      </c:pt>
                      <c:pt idx="15445">
                        <c:v>7.7240000000000002</c:v>
                      </c:pt>
                      <c:pt idx="15446">
                        <c:v>7.7240000000000002</c:v>
                      </c:pt>
                      <c:pt idx="15447">
                        <c:v>7.7249999999999996</c:v>
                      </c:pt>
                      <c:pt idx="15448">
                        <c:v>7.7249999999999996</c:v>
                      </c:pt>
                      <c:pt idx="15449">
                        <c:v>7.726</c:v>
                      </c:pt>
                      <c:pt idx="15450">
                        <c:v>7.726</c:v>
                      </c:pt>
                      <c:pt idx="15451">
                        <c:v>7.7270000000000003</c:v>
                      </c:pt>
                      <c:pt idx="15452">
                        <c:v>7.7270000000000003</c:v>
                      </c:pt>
                      <c:pt idx="15453">
                        <c:v>7.7279999999999998</c:v>
                      </c:pt>
                      <c:pt idx="15454">
                        <c:v>7.7279999999999998</c:v>
                      </c:pt>
                      <c:pt idx="15455">
                        <c:v>7.7290000000000001</c:v>
                      </c:pt>
                      <c:pt idx="15456">
                        <c:v>7.7290000000000001</c:v>
                      </c:pt>
                      <c:pt idx="15457">
                        <c:v>7.73</c:v>
                      </c:pt>
                      <c:pt idx="15458">
                        <c:v>7.73</c:v>
                      </c:pt>
                      <c:pt idx="15459">
                        <c:v>7.7309999999999999</c:v>
                      </c:pt>
                      <c:pt idx="15460">
                        <c:v>7.7309999999999999</c:v>
                      </c:pt>
                      <c:pt idx="15461">
                        <c:v>7.7320000000000002</c:v>
                      </c:pt>
                      <c:pt idx="15462">
                        <c:v>7.7320000000000002</c:v>
                      </c:pt>
                      <c:pt idx="15463">
                        <c:v>7.7329999999999997</c:v>
                      </c:pt>
                      <c:pt idx="15464">
                        <c:v>7.7329999999999997</c:v>
                      </c:pt>
                      <c:pt idx="15465">
                        <c:v>7.734</c:v>
                      </c:pt>
                      <c:pt idx="15466">
                        <c:v>7.734</c:v>
                      </c:pt>
                      <c:pt idx="15467">
                        <c:v>7.7350000000000003</c:v>
                      </c:pt>
                      <c:pt idx="15468">
                        <c:v>7.7350000000000003</c:v>
                      </c:pt>
                      <c:pt idx="15469">
                        <c:v>7.7359999999999998</c:v>
                      </c:pt>
                      <c:pt idx="15470">
                        <c:v>7.7359999999999998</c:v>
                      </c:pt>
                      <c:pt idx="15471">
                        <c:v>7.7370000000000001</c:v>
                      </c:pt>
                      <c:pt idx="15472">
                        <c:v>7.7370000000000001</c:v>
                      </c:pt>
                      <c:pt idx="15473">
                        <c:v>7.7380000000000004</c:v>
                      </c:pt>
                      <c:pt idx="15474">
                        <c:v>7.7380000000000004</c:v>
                      </c:pt>
                      <c:pt idx="15475">
                        <c:v>7.7389999999999999</c:v>
                      </c:pt>
                      <c:pt idx="15476">
                        <c:v>7.7389999999999999</c:v>
                      </c:pt>
                      <c:pt idx="15477">
                        <c:v>7.74</c:v>
                      </c:pt>
                      <c:pt idx="15478">
                        <c:v>7.74</c:v>
                      </c:pt>
                      <c:pt idx="15479">
                        <c:v>7.7409999999999997</c:v>
                      </c:pt>
                      <c:pt idx="15480">
                        <c:v>7.7409999999999997</c:v>
                      </c:pt>
                      <c:pt idx="15481">
                        <c:v>7.742</c:v>
                      </c:pt>
                      <c:pt idx="15482">
                        <c:v>7.742</c:v>
                      </c:pt>
                      <c:pt idx="15483">
                        <c:v>7.7430000000000003</c:v>
                      </c:pt>
                      <c:pt idx="15484">
                        <c:v>7.7430000000000003</c:v>
                      </c:pt>
                      <c:pt idx="15485">
                        <c:v>7.7439999999999998</c:v>
                      </c:pt>
                      <c:pt idx="15486">
                        <c:v>7.7439999999999998</c:v>
                      </c:pt>
                      <c:pt idx="15487">
                        <c:v>7.7450000000000001</c:v>
                      </c:pt>
                      <c:pt idx="15488">
                        <c:v>7.7450000000000001</c:v>
                      </c:pt>
                      <c:pt idx="15489">
                        <c:v>7.7460000000000004</c:v>
                      </c:pt>
                      <c:pt idx="15490">
                        <c:v>7.7460000000000004</c:v>
                      </c:pt>
                      <c:pt idx="15491">
                        <c:v>7.7469999999999999</c:v>
                      </c:pt>
                      <c:pt idx="15492">
                        <c:v>7.7469999999999999</c:v>
                      </c:pt>
                      <c:pt idx="15493">
                        <c:v>7.7480000000000002</c:v>
                      </c:pt>
                      <c:pt idx="15494">
                        <c:v>7.7480000000000002</c:v>
                      </c:pt>
                      <c:pt idx="15495">
                        <c:v>7.7489999999999997</c:v>
                      </c:pt>
                      <c:pt idx="15496">
                        <c:v>7.7489999999999997</c:v>
                      </c:pt>
                      <c:pt idx="15497">
                        <c:v>7.75</c:v>
                      </c:pt>
                      <c:pt idx="15498">
                        <c:v>7.75</c:v>
                      </c:pt>
                      <c:pt idx="15499">
                        <c:v>7.7510000000000003</c:v>
                      </c:pt>
                      <c:pt idx="15500">
                        <c:v>7.7510000000000003</c:v>
                      </c:pt>
                      <c:pt idx="15501">
                        <c:v>7.7519999999999998</c:v>
                      </c:pt>
                      <c:pt idx="15502">
                        <c:v>7.7519999999999998</c:v>
                      </c:pt>
                      <c:pt idx="15503">
                        <c:v>7.7530000000000001</c:v>
                      </c:pt>
                      <c:pt idx="15504">
                        <c:v>7.7530000000000001</c:v>
                      </c:pt>
                      <c:pt idx="15505">
                        <c:v>7.7539999999999996</c:v>
                      </c:pt>
                      <c:pt idx="15506">
                        <c:v>7.7539999999999996</c:v>
                      </c:pt>
                      <c:pt idx="15507">
                        <c:v>7.7549999999999999</c:v>
                      </c:pt>
                      <c:pt idx="15508">
                        <c:v>7.7549999999999999</c:v>
                      </c:pt>
                      <c:pt idx="15509">
                        <c:v>7.7560000000000002</c:v>
                      </c:pt>
                      <c:pt idx="15510">
                        <c:v>7.7560000000000002</c:v>
                      </c:pt>
                      <c:pt idx="15511">
                        <c:v>7.7569999999999997</c:v>
                      </c:pt>
                      <c:pt idx="15512">
                        <c:v>7.7569999999999997</c:v>
                      </c:pt>
                      <c:pt idx="15513">
                        <c:v>7.758</c:v>
                      </c:pt>
                      <c:pt idx="15514">
                        <c:v>7.758</c:v>
                      </c:pt>
                      <c:pt idx="15515">
                        <c:v>7.7590000000000003</c:v>
                      </c:pt>
                      <c:pt idx="15516">
                        <c:v>7.7590000000000003</c:v>
                      </c:pt>
                      <c:pt idx="15517">
                        <c:v>7.76</c:v>
                      </c:pt>
                      <c:pt idx="15518">
                        <c:v>7.76</c:v>
                      </c:pt>
                      <c:pt idx="15519">
                        <c:v>7.7610000000000001</c:v>
                      </c:pt>
                      <c:pt idx="15520">
                        <c:v>7.7610000000000001</c:v>
                      </c:pt>
                      <c:pt idx="15521">
                        <c:v>7.7619999999999996</c:v>
                      </c:pt>
                      <c:pt idx="15522">
                        <c:v>7.7619999999999996</c:v>
                      </c:pt>
                      <c:pt idx="15523">
                        <c:v>7.7629999999999999</c:v>
                      </c:pt>
                      <c:pt idx="15524">
                        <c:v>7.7629999999999999</c:v>
                      </c:pt>
                      <c:pt idx="15525">
                        <c:v>7.7640000000000002</c:v>
                      </c:pt>
                      <c:pt idx="15526">
                        <c:v>7.7640000000000002</c:v>
                      </c:pt>
                      <c:pt idx="15527">
                        <c:v>7.7649999999999997</c:v>
                      </c:pt>
                      <c:pt idx="15528">
                        <c:v>7.7649999999999997</c:v>
                      </c:pt>
                      <c:pt idx="15529">
                        <c:v>7.766</c:v>
                      </c:pt>
                      <c:pt idx="15530">
                        <c:v>7.766</c:v>
                      </c:pt>
                      <c:pt idx="15531">
                        <c:v>7.7670000000000003</c:v>
                      </c:pt>
                      <c:pt idx="15532">
                        <c:v>7.7670000000000003</c:v>
                      </c:pt>
                      <c:pt idx="15533">
                        <c:v>7.7679999999999998</c:v>
                      </c:pt>
                      <c:pt idx="15534">
                        <c:v>7.7679999999999998</c:v>
                      </c:pt>
                      <c:pt idx="15535">
                        <c:v>7.7690000000000001</c:v>
                      </c:pt>
                      <c:pt idx="15536">
                        <c:v>7.7690000000000001</c:v>
                      </c:pt>
                      <c:pt idx="15537">
                        <c:v>7.77</c:v>
                      </c:pt>
                      <c:pt idx="15538">
                        <c:v>7.77</c:v>
                      </c:pt>
                      <c:pt idx="15539">
                        <c:v>7.7709999999999999</c:v>
                      </c:pt>
                      <c:pt idx="15540">
                        <c:v>7.7709999999999999</c:v>
                      </c:pt>
                      <c:pt idx="15541">
                        <c:v>7.7720000000000002</c:v>
                      </c:pt>
                      <c:pt idx="15542">
                        <c:v>7.7720000000000002</c:v>
                      </c:pt>
                      <c:pt idx="15543">
                        <c:v>7.7729999999999997</c:v>
                      </c:pt>
                      <c:pt idx="15544">
                        <c:v>7.7729999999999997</c:v>
                      </c:pt>
                      <c:pt idx="15545">
                        <c:v>7.774</c:v>
                      </c:pt>
                      <c:pt idx="15546">
                        <c:v>7.774</c:v>
                      </c:pt>
                      <c:pt idx="15547">
                        <c:v>7.7750000000000004</c:v>
                      </c:pt>
                      <c:pt idx="15548">
                        <c:v>7.7750000000000004</c:v>
                      </c:pt>
                      <c:pt idx="15549">
                        <c:v>7.7759999999999998</c:v>
                      </c:pt>
                      <c:pt idx="15550">
                        <c:v>7.7759999999999998</c:v>
                      </c:pt>
                      <c:pt idx="15551">
                        <c:v>7.7770000000000001</c:v>
                      </c:pt>
                      <c:pt idx="15552">
                        <c:v>7.7770000000000001</c:v>
                      </c:pt>
                      <c:pt idx="15553">
                        <c:v>7.7779999999999996</c:v>
                      </c:pt>
                      <c:pt idx="15554">
                        <c:v>7.7779999999999996</c:v>
                      </c:pt>
                      <c:pt idx="15555">
                        <c:v>7.7789999999999999</c:v>
                      </c:pt>
                      <c:pt idx="15556">
                        <c:v>7.7789999999999999</c:v>
                      </c:pt>
                      <c:pt idx="15557">
                        <c:v>7.78</c:v>
                      </c:pt>
                      <c:pt idx="15558">
                        <c:v>7.78</c:v>
                      </c:pt>
                      <c:pt idx="15559">
                        <c:v>7.7809999999999997</c:v>
                      </c:pt>
                      <c:pt idx="15560">
                        <c:v>7.7809999999999997</c:v>
                      </c:pt>
                      <c:pt idx="15561">
                        <c:v>7.782</c:v>
                      </c:pt>
                      <c:pt idx="15562">
                        <c:v>7.782</c:v>
                      </c:pt>
                      <c:pt idx="15563">
                        <c:v>7.7830000000000004</c:v>
                      </c:pt>
                      <c:pt idx="15564">
                        <c:v>7.7830000000000004</c:v>
                      </c:pt>
                      <c:pt idx="15565">
                        <c:v>7.7839999999999998</c:v>
                      </c:pt>
                      <c:pt idx="15566">
                        <c:v>7.7839999999999998</c:v>
                      </c:pt>
                      <c:pt idx="15567">
                        <c:v>7.7850000000000001</c:v>
                      </c:pt>
                      <c:pt idx="15568">
                        <c:v>7.7850000000000001</c:v>
                      </c:pt>
                      <c:pt idx="15569">
                        <c:v>7.7859999999999996</c:v>
                      </c:pt>
                      <c:pt idx="15570">
                        <c:v>7.7859999999999996</c:v>
                      </c:pt>
                      <c:pt idx="15571">
                        <c:v>7.7869999999999999</c:v>
                      </c:pt>
                      <c:pt idx="15572">
                        <c:v>7.7869999999999999</c:v>
                      </c:pt>
                      <c:pt idx="15573">
                        <c:v>7.7880000000000003</c:v>
                      </c:pt>
                      <c:pt idx="15574">
                        <c:v>7.7880000000000003</c:v>
                      </c:pt>
                      <c:pt idx="15575">
                        <c:v>7.7889999999999997</c:v>
                      </c:pt>
                      <c:pt idx="15576">
                        <c:v>7.7889999999999997</c:v>
                      </c:pt>
                      <c:pt idx="15577">
                        <c:v>7.79</c:v>
                      </c:pt>
                      <c:pt idx="15578">
                        <c:v>7.79</c:v>
                      </c:pt>
                      <c:pt idx="15579">
                        <c:v>7.7910000000000004</c:v>
                      </c:pt>
                      <c:pt idx="15580">
                        <c:v>7.7910000000000004</c:v>
                      </c:pt>
                      <c:pt idx="15581">
                        <c:v>7.7919999999999998</c:v>
                      </c:pt>
                      <c:pt idx="15582">
                        <c:v>7.7919999999999998</c:v>
                      </c:pt>
                      <c:pt idx="15583">
                        <c:v>7.7930000000000001</c:v>
                      </c:pt>
                      <c:pt idx="15584">
                        <c:v>7.7930000000000001</c:v>
                      </c:pt>
                      <c:pt idx="15585">
                        <c:v>7.7939999999999996</c:v>
                      </c:pt>
                      <c:pt idx="15586">
                        <c:v>7.7939999999999996</c:v>
                      </c:pt>
                      <c:pt idx="15587">
                        <c:v>7.7949999999999999</c:v>
                      </c:pt>
                      <c:pt idx="15588">
                        <c:v>7.7949999999999999</c:v>
                      </c:pt>
                      <c:pt idx="15589">
                        <c:v>7.7960000000000003</c:v>
                      </c:pt>
                      <c:pt idx="15590">
                        <c:v>7.7960000000000003</c:v>
                      </c:pt>
                      <c:pt idx="15591">
                        <c:v>7.7969999999999997</c:v>
                      </c:pt>
                      <c:pt idx="15592">
                        <c:v>7.7969999999999997</c:v>
                      </c:pt>
                      <c:pt idx="15593">
                        <c:v>7.798</c:v>
                      </c:pt>
                      <c:pt idx="15594">
                        <c:v>7.798</c:v>
                      </c:pt>
                      <c:pt idx="15595">
                        <c:v>7.7990000000000004</c:v>
                      </c:pt>
                      <c:pt idx="15596">
                        <c:v>7.7990000000000004</c:v>
                      </c:pt>
                      <c:pt idx="15597">
                        <c:v>7.8</c:v>
                      </c:pt>
                      <c:pt idx="15598">
                        <c:v>7.8</c:v>
                      </c:pt>
                      <c:pt idx="15599">
                        <c:v>7.8010000000000002</c:v>
                      </c:pt>
                      <c:pt idx="15600">
                        <c:v>7.8010000000000002</c:v>
                      </c:pt>
                      <c:pt idx="15601">
                        <c:v>7.8019999999999996</c:v>
                      </c:pt>
                      <c:pt idx="15602">
                        <c:v>7.8019999999999996</c:v>
                      </c:pt>
                      <c:pt idx="15603">
                        <c:v>7.8029999999999999</c:v>
                      </c:pt>
                      <c:pt idx="15604">
                        <c:v>7.8029999999999999</c:v>
                      </c:pt>
                      <c:pt idx="15605">
                        <c:v>7.8040000000000003</c:v>
                      </c:pt>
                      <c:pt idx="15606">
                        <c:v>7.8040000000000003</c:v>
                      </c:pt>
                      <c:pt idx="15607">
                        <c:v>7.8049999999999997</c:v>
                      </c:pt>
                      <c:pt idx="15608">
                        <c:v>7.8049999999999997</c:v>
                      </c:pt>
                      <c:pt idx="15609">
                        <c:v>7.806</c:v>
                      </c:pt>
                      <c:pt idx="15610">
                        <c:v>7.806</c:v>
                      </c:pt>
                      <c:pt idx="15611">
                        <c:v>7.8070000000000004</c:v>
                      </c:pt>
                      <c:pt idx="15612">
                        <c:v>7.8070000000000004</c:v>
                      </c:pt>
                      <c:pt idx="15613">
                        <c:v>7.8079999999999998</c:v>
                      </c:pt>
                      <c:pt idx="15614">
                        <c:v>7.8079999999999998</c:v>
                      </c:pt>
                      <c:pt idx="15615">
                        <c:v>7.8090000000000002</c:v>
                      </c:pt>
                      <c:pt idx="15616">
                        <c:v>7.8090000000000002</c:v>
                      </c:pt>
                      <c:pt idx="15617">
                        <c:v>7.81</c:v>
                      </c:pt>
                      <c:pt idx="15618">
                        <c:v>7.81</c:v>
                      </c:pt>
                      <c:pt idx="15619">
                        <c:v>7.8109999999999999</c:v>
                      </c:pt>
                      <c:pt idx="15620">
                        <c:v>7.8109999999999999</c:v>
                      </c:pt>
                      <c:pt idx="15621">
                        <c:v>7.8120000000000003</c:v>
                      </c:pt>
                      <c:pt idx="15622">
                        <c:v>7.8120000000000003</c:v>
                      </c:pt>
                      <c:pt idx="15623">
                        <c:v>7.8129999999999997</c:v>
                      </c:pt>
                      <c:pt idx="15624">
                        <c:v>7.8129999999999997</c:v>
                      </c:pt>
                      <c:pt idx="15625">
                        <c:v>7.8140000000000001</c:v>
                      </c:pt>
                      <c:pt idx="15626">
                        <c:v>7.8140000000000001</c:v>
                      </c:pt>
                      <c:pt idx="15627">
                        <c:v>7.8150000000000004</c:v>
                      </c:pt>
                      <c:pt idx="15628">
                        <c:v>7.8150000000000004</c:v>
                      </c:pt>
                      <c:pt idx="15629">
                        <c:v>7.8159999999999998</c:v>
                      </c:pt>
                      <c:pt idx="15630">
                        <c:v>7.8159999999999998</c:v>
                      </c:pt>
                      <c:pt idx="15631">
                        <c:v>7.8170000000000002</c:v>
                      </c:pt>
                      <c:pt idx="15632">
                        <c:v>7.8170000000000002</c:v>
                      </c:pt>
                      <c:pt idx="15633">
                        <c:v>7.8179999999999996</c:v>
                      </c:pt>
                      <c:pt idx="15634">
                        <c:v>7.8179999999999996</c:v>
                      </c:pt>
                      <c:pt idx="15635">
                        <c:v>7.819</c:v>
                      </c:pt>
                      <c:pt idx="15636">
                        <c:v>7.819</c:v>
                      </c:pt>
                      <c:pt idx="15637">
                        <c:v>7.82</c:v>
                      </c:pt>
                      <c:pt idx="15638">
                        <c:v>7.82</c:v>
                      </c:pt>
                      <c:pt idx="15639">
                        <c:v>7.8209999999999997</c:v>
                      </c:pt>
                      <c:pt idx="15640">
                        <c:v>7.8209999999999997</c:v>
                      </c:pt>
                      <c:pt idx="15641">
                        <c:v>7.8220000000000001</c:v>
                      </c:pt>
                      <c:pt idx="15642">
                        <c:v>7.8220000000000001</c:v>
                      </c:pt>
                      <c:pt idx="15643">
                        <c:v>7.8230000000000004</c:v>
                      </c:pt>
                      <c:pt idx="15644">
                        <c:v>7.8230000000000004</c:v>
                      </c:pt>
                      <c:pt idx="15645">
                        <c:v>7.8239999999999998</c:v>
                      </c:pt>
                      <c:pt idx="15646">
                        <c:v>7.8239999999999998</c:v>
                      </c:pt>
                      <c:pt idx="15647">
                        <c:v>7.8250000000000002</c:v>
                      </c:pt>
                      <c:pt idx="15648">
                        <c:v>7.8250000000000002</c:v>
                      </c:pt>
                      <c:pt idx="15649">
                        <c:v>7.8259999999999996</c:v>
                      </c:pt>
                      <c:pt idx="15650">
                        <c:v>7.8259999999999996</c:v>
                      </c:pt>
                      <c:pt idx="15651">
                        <c:v>7.827</c:v>
                      </c:pt>
                      <c:pt idx="15652">
                        <c:v>7.827</c:v>
                      </c:pt>
                      <c:pt idx="15653">
                        <c:v>7.8280000000000003</c:v>
                      </c:pt>
                      <c:pt idx="15654">
                        <c:v>7.8280000000000003</c:v>
                      </c:pt>
                      <c:pt idx="15655">
                        <c:v>7.8289999999999997</c:v>
                      </c:pt>
                      <c:pt idx="15656">
                        <c:v>7.8289999999999997</c:v>
                      </c:pt>
                      <c:pt idx="15657">
                        <c:v>7.83</c:v>
                      </c:pt>
                      <c:pt idx="15658">
                        <c:v>7.83</c:v>
                      </c:pt>
                      <c:pt idx="15659">
                        <c:v>7.8310000000000004</c:v>
                      </c:pt>
                      <c:pt idx="15660">
                        <c:v>7.8310000000000004</c:v>
                      </c:pt>
                      <c:pt idx="15661">
                        <c:v>7.8319999999999999</c:v>
                      </c:pt>
                      <c:pt idx="15662">
                        <c:v>7.8319999999999999</c:v>
                      </c:pt>
                      <c:pt idx="15663">
                        <c:v>7.8330000000000002</c:v>
                      </c:pt>
                      <c:pt idx="15664">
                        <c:v>7.8330000000000002</c:v>
                      </c:pt>
                      <c:pt idx="15665">
                        <c:v>7.8339999999999996</c:v>
                      </c:pt>
                      <c:pt idx="15666">
                        <c:v>7.8339999999999996</c:v>
                      </c:pt>
                      <c:pt idx="15667">
                        <c:v>7.835</c:v>
                      </c:pt>
                      <c:pt idx="15668">
                        <c:v>7.835</c:v>
                      </c:pt>
                      <c:pt idx="15669">
                        <c:v>7.8360000000000003</c:v>
                      </c:pt>
                      <c:pt idx="15670">
                        <c:v>7.8360000000000003</c:v>
                      </c:pt>
                      <c:pt idx="15671">
                        <c:v>7.8369999999999997</c:v>
                      </c:pt>
                      <c:pt idx="15672">
                        <c:v>7.8369999999999997</c:v>
                      </c:pt>
                      <c:pt idx="15673">
                        <c:v>7.8380000000000001</c:v>
                      </c:pt>
                      <c:pt idx="15674">
                        <c:v>7.8380000000000001</c:v>
                      </c:pt>
                      <c:pt idx="15675">
                        <c:v>7.8390000000000004</c:v>
                      </c:pt>
                      <c:pt idx="15676">
                        <c:v>7.8390000000000004</c:v>
                      </c:pt>
                      <c:pt idx="15677">
                        <c:v>7.84</c:v>
                      </c:pt>
                      <c:pt idx="15678">
                        <c:v>7.84</c:v>
                      </c:pt>
                      <c:pt idx="15679">
                        <c:v>7.8410000000000002</c:v>
                      </c:pt>
                      <c:pt idx="15680">
                        <c:v>7.8410000000000002</c:v>
                      </c:pt>
                      <c:pt idx="15681">
                        <c:v>7.8419999999999996</c:v>
                      </c:pt>
                      <c:pt idx="15682">
                        <c:v>7.8419999999999996</c:v>
                      </c:pt>
                      <c:pt idx="15683">
                        <c:v>7.843</c:v>
                      </c:pt>
                      <c:pt idx="15684">
                        <c:v>7.843</c:v>
                      </c:pt>
                      <c:pt idx="15685">
                        <c:v>7.8440000000000003</c:v>
                      </c:pt>
                      <c:pt idx="15686">
                        <c:v>7.8440000000000003</c:v>
                      </c:pt>
                      <c:pt idx="15687">
                        <c:v>7.8449999999999998</c:v>
                      </c:pt>
                      <c:pt idx="15688">
                        <c:v>7.8449999999999998</c:v>
                      </c:pt>
                      <c:pt idx="15689">
                        <c:v>7.8460000000000001</c:v>
                      </c:pt>
                      <c:pt idx="15690">
                        <c:v>7.8460000000000001</c:v>
                      </c:pt>
                      <c:pt idx="15691">
                        <c:v>7.8470000000000004</c:v>
                      </c:pt>
                      <c:pt idx="15692">
                        <c:v>7.8470000000000004</c:v>
                      </c:pt>
                      <c:pt idx="15693">
                        <c:v>7.8479999999999999</c:v>
                      </c:pt>
                      <c:pt idx="15694">
                        <c:v>7.8479999999999999</c:v>
                      </c:pt>
                      <c:pt idx="15695">
                        <c:v>7.8490000000000002</c:v>
                      </c:pt>
                      <c:pt idx="15696">
                        <c:v>7.8490000000000002</c:v>
                      </c:pt>
                      <c:pt idx="15697">
                        <c:v>7.85</c:v>
                      </c:pt>
                      <c:pt idx="15698">
                        <c:v>7.85</c:v>
                      </c:pt>
                      <c:pt idx="15699">
                        <c:v>7.851</c:v>
                      </c:pt>
                      <c:pt idx="15700">
                        <c:v>7.851</c:v>
                      </c:pt>
                      <c:pt idx="15701">
                        <c:v>7.8520000000000003</c:v>
                      </c:pt>
                      <c:pt idx="15702">
                        <c:v>7.8520000000000003</c:v>
                      </c:pt>
                      <c:pt idx="15703">
                        <c:v>7.8529999999999998</c:v>
                      </c:pt>
                      <c:pt idx="15704">
                        <c:v>7.8529999999999998</c:v>
                      </c:pt>
                      <c:pt idx="15705">
                        <c:v>7.8540000000000001</c:v>
                      </c:pt>
                      <c:pt idx="15706">
                        <c:v>7.8540000000000001</c:v>
                      </c:pt>
                      <c:pt idx="15707">
                        <c:v>7.8550000000000004</c:v>
                      </c:pt>
                      <c:pt idx="15708">
                        <c:v>7.8550000000000004</c:v>
                      </c:pt>
                      <c:pt idx="15709">
                        <c:v>7.8559999999999999</c:v>
                      </c:pt>
                      <c:pt idx="15710">
                        <c:v>7.8559999999999999</c:v>
                      </c:pt>
                      <c:pt idx="15711">
                        <c:v>7.8570000000000002</c:v>
                      </c:pt>
                      <c:pt idx="15712">
                        <c:v>7.8570000000000002</c:v>
                      </c:pt>
                      <c:pt idx="15713">
                        <c:v>7.8579999999999997</c:v>
                      </c:pt>
                      <c:pt idx="15714">
                        <c:v>7.8579999999999997</c:v>
                      </c:pt>
                      <c:pt idx="15715">
                        <c:v>7.859</c:v>
                      </c:pt>
                      <c:pt idx="15716">
                        <c:v>7.859</c:v>
                      </c:pt>
                      <c:pt idx="15717">
                        <c:v>7.86</c:v>
                      </c:pt>
                      <c:pt idx="15718">
                        <c:v>7.86</c:v>
                      </c:pt>
                      <c:pt idx="15719">
                        <c:v>7.8609999999999998</c:v>
                      </c:pt>
                      <c:pt idx="15720">
                        <c:v>7.8609999999999998</c:v>
                      </c:pt>
                      <c:pt idx="15721">
                        <c:v>7.8620000000000001</c:v>
                      </c:pt>
                      <c:pt idx="15722">
                        <c:v>7.8620000000000001</c:v>
                      </c:pt>
                      <c:pt idx="15723">
                        <c:v>7.8630000000000004</c:v>
                      </c:pt>
                      <c:pt idx="15724">
                        <c:v>7.8630000000000004</c:v>
                      </c:pt>
                      <c:pt idx="15725">
                        <c:v>7.8639999999999999</c:v>
                      </c:pt>
                      <c:pt idx="15726">
                        <c:v>7.8639999999999999</c:v>
                      </c:pt>
                      <c:pt idx="15727">
                        <c:v>7.8650000000000002</c:v>
                      </c:pt>
                      <c:pt idx="15728">
                        <c:v>7.8650000000000002</c:v>
                      </c:pt>
                      <c:pt idx="15729">
                        <c:v>7.8659999999999997</c:v>
                      </c:pt>
                      <c:pt idx="15730">
                        <c:v>7.8659999999999997</c:v>
                      </c:pt>
                      <c:pt idx="15731">
                        <c:v>7.867</c:v>
                      </c:pt>
                      <c:pt idx="15732">
                        <c:v>7.867</c:v>
                      </c:pt>
                      <c:pt idx="15733">
                        <c:v>7.8680000000000003</c:v>
                      </c:pt>
                      <c:pt idx="15734">
                        <c:v>7.8680000000000003</c:v>
                      </c:pt>
                      <c:pt idx="15735">
                        <c:v>7.8689999999999998</c:v>
                      </c:pt>
                      <c:pt idx="15736">
                        <c:v>7.8689999999999998</c:v>
                      </c:pt>
                      <c:pt idx="15737">
                        <c:v>7.87</c:v>
                      </c:pt>
                      <c:pt idx="15738">
                        <c:v>7.87</c:v>
                      </c:pt>
                      <c:pt idx="15739">
                        <c:v>7.8710000000000004</c:v>
                      </c:pt>
                      <c:pt idx="15740">
                        <c:v>7.8710000000000004</c:v>
                      </c:pt>
                      <c:pt idx="15741">
                        <c:v>7.8719999999999999</c:v>
                      </c:pt>
                      <c:pt idx="15742">
                        <c:v>7.8719999999999999</c:v>
                      </c:pt>
                      <c:pt idx="15743">
                        <c:v>7.8730000000000002</c:v>
                      </c:pt>
                      <c:pt idx="15744">
                        <c:v>7.8730000000000002</c:v>
                      </c:pt>
                      <c:pt idx="15745">
                        <c:v>7.8739999999999997</c:v>
                      </c:pt>
                      <c:pt idx="15746">
                        <c:v>7.8739999999999997</c:v>
                      </c:pt>
                      <c:pt idx="15747">
                        <c:v>7.875</c:v>
                      </c:pt>
                      <c:pt idx="15748">
                        <c:v>7.875</c:v>
                      </c:pt>
                      <c:pt idx="15749">
                        <c:v>7.8760000000000003</c:v>
                      </c:pt>
                      <c:pt idx="15750">
                        <c:v>7.8760000000000003</c:v>
                      </c:pt>
                      <c:pt idx="15751">
                        <c:v>7.8769999999999998</c:v>
                      </c:pt>
                      <c:pt idx="15752">
                        <c:v>7.8769999999999998</c:v>
                      </c:pt>
                      <c:pt idx="15753">
                        <c:v>7.8780000000000001</c:v>
                      </c:pt>
                      <c:pt idx="15754">
                        <c:v>7.8780000000000001</c:v>
                      </c:pt>
                      <c:pt idx="15755">
                        <c:v>7.8789999999999996</c:v>
                      </c:pt>
                      <c:pt idx="15756">
                        <c:v>7.8789999999999996</c:v>
                      </c:pt>
                      <c:pt idx="15757">
                        <c:v>7.88</c:v>
                      </c:pt>
                      <c:pt idx="15758">
                        <c:v>7.88</c:v>
                      </c:pt>
                      <c:pt idx="15759">
                        <c:v>7.8810000000000002</c:v>
                      </c:pt>
                      <c:pt idx="15760">
                        <c:v>7.8810000000000002</c:v>
                      </c:pt>
                      <c:pt idx="15761">
                        <c:v>7.8819999999999997</c:v>
                      </c:pt>
                      <c:pt idx="15762">
                        <c:v>7.8819999999999997</c:v>
                      </c:pt>
                      <c:pt idx="15763">
                        <c:v>7.883</c:v>
                      </c:pt>
                      <c:pt idx="15764">
                        <c:v>7.883</c:v>
                      </c:pt>
                      <c:pt idx="15765">
                        <c:v>7.8840000000000003</c:v>
                      </c:pt>
                      <c:pt idx="15766">
                        <c:v>7.8840000000000003</c:v>
                      </c:pt>
                      <c:pt idx="15767">
                        <c:v>7.8849999999999998</c:v>
                      </c:pt>
                      <c:pt idx="15768">
                        <c:v>7.8849999999999998</c:v>
                      </c:pt>
                      <c:pt idx="15769">
                        <c:v>7.8860000000000001</c:v>
                      </c:pt>
                      <c:pt idx="15770">
                        <c:v>7.8860000000000001</c:v>
                      </c:pt>
                      <c:pt idx="15771">
                        <c:v>7.8869999999999996</c:v>
                      </c:pt>
                      <c:pt idx="15772">
                        <c:v>7.8869999999999996</c:v>
                      </c:pt>
                      <c:pt idx="15773">
                        <c:v>7.8879999999999999</c:v>
                      </c:pt>
                      <c:pt idx="15774">
                        <c:v>7.8879999999999999</c:v>
                      </c:pt>
                      <c:pt idx="15775">
                        <c:v>7.8890000000000002</c:v>
                      </c:pt>
                      <c:pt idx="15776">
                        <c:v>7.8890000000000002</c:v>
                      </c:pt>
                      <c:pt idx="15777">
                        <c:v>7.89</c:v>
                      </c:pt>
                      <c:pt idx="15778">
                        <c:v>7.89</c:v>
                      </c:pt>
                      <c:pt idx="15779">
                        <c:v>7.891</c:v>
                      </c:pt>
                      <c:pt idx="15780">
                        <c:v>7.891</c:v>
                      </c:pt>
                      <c:pt idx="15781">
                        <c:v>7.8920000000000003</c:v>
                      </c:pt>
                      <c:pt idx="15782">
                        <c:v>7.8920000000000003</c:v>
                      </c:pt>
                      <c:pt idx="15783">
                        <c:v>7.8929999999999998</c:v>
                      </c:pt>
                      <c:pt idx="15784">
                        <c:v>7.8929999999999998</c:v>
                      </c:pt>
                      <c:pt idx="15785">
                        <c:v>7.8940000000000001</c:v>
                      </c:pt>
                      <c:pt idx="15786">
                        <c:v>7.8940000000000001</c:v>
                      </c:pt>
                      <c:pt idx="15787">
                        <c:v>7.8949999999999996</c:v>
                      </c:pt>
                      <c:pt idx="15788">
                        <c:v>7.8949999999999996</c:v>
                      </c:pt>
                      <c:pt idx="15789">
                        <c:v>7.8959999999999999</c:v>
                      </c:pt>
                      <c:pt idx="15790">
                        <c:v>7.8959999999999999</c:v>
                      </c:pt>
                      <c:pt idx="15791">
                        <c:v>7.8970000000000002</c:v>
                      </c:pt>
                      <c:pt idx="15792">
                        <c:v>7.8970000000000002</c:v>
                      </c:pt>
                      <c:pt idx="15793">
                        <c:v>7.8979999999999997</c:v>
                      </c:pt>
                      <c:pt idx="15794">
                        <c:v>7.8979999999999997</c:v>
                      </c:pt>
                      <c:pt idx="15795">
                        <c:v>7.899</c:v>
                      </c:pt>
                      <c:pt idx="15796">
                        <c:v>7.899</c:v>
                      </c:pt>
                      <c:pt idx="15797">
                        <c:v>7.9</c:v>
                      </c:pt>
                      <c:pt idx="15798">
                        <c:v>7.9</c:v>
                      </c:pt>
                      <c:pt idx="15799">
                        <c:v>7.9009999999999998</c:v>
                      </c:pt>
                      <c:pt idx="15800">
                        <c:v>7.9009999999999998</c:v>
                      </c:pt>
                      <c:pt idx="15801">
                        <c:v>7.9020000000000001</c:v>
                      </c:pt>
                      <c:pt idx="15802">
                        <c:v>7.9020000000000001</c:v>
                      </c:pt>
                      <c:pt idx="15803">
                        <c:v>7.9029999999999996</c:v>
                      </c:pt>
                      <c:pt idx="15804">
                        <c:v>7.9029999999999996</c:v>
                      </c:pt>
                      <c:pt idx="15805">
                        <c:v>7.9039999999999999</c:v>
                      </c:pt>
                      <c:pt idx="15806">
                        <c:v>7.9039999999999999</c:v>
                      </c:pt>
                      <c:pt idx="15807">
                        <c:v>7.9050000000000002</c:v>
                      </c:pt>
                      <c:pt idx="15808">
                        <c:v>7.9050000000000002</c:v>
                      </c:pt>
                      <c:pt idx="15809">
                        <c:v>7.9059999999999997</c:v>
                      </c:pt>
                      <c:pt idx="15810">
                        <c:v>7.9059999999999997</c:v>
                      </c:pt>
                      <c:pt idx="15811">
                        <c:v>7.907</c:v>
                      </c:pt>
                      <c:pt idx="15812">
                        <c:v>7.907</c:v>
                      </c:pt>
                      <c:pt idx="15813">
                        <c:v>7.9080000000000004</c:v>
                      </c:pt>
                      <c:pt idx="15814">
                        <c:v>7.9080000000000004</c:v>
                      </c:pt>
                      <c:pt idx="15815">
                        <c:v>7.9089999999999998</c:v>
                      </c:pt>
                      <c:pt idx="15816">
                        <c:v>7.9089999999999998</c:v>
                      </c:pt>
                      <c:pt idx="15817">
                        <c:v>7.91</c:v>
                      </c:pt>
                      <c:pt idx="15818">
                        <c:v>7.91</c:v>
                      </c:pt>
                      <c:pt idx="15819">
                        <c:v>7.9109999999999996</c:v>
                      </c:pt>
                      <c:pt idx="15820">
                        <c:v>7.9109999999999996</c:v>
                      </c:pt>
                      <c:pt idx="15821">
                        <c:v>7.9119999999999999</c:v>
                      </c:pt>
                      <c:pt idx="15822">
                        <c:v>7.9119999999999999</c:v>
                      </c:pt>
                      <c:pt idx="15823">
                        <c:v>7.9130000000000003</c:v>
                      </c:pt>
                      <c:pt idx="15824">
                        <c:v>7.9130000000000003</c:v>
                      </c:pt>
                      <c:pt idx="15825">
                        <c:v>7.9139999999999997</c:v>
                      </c:pt>
                      <c:pt idx="15826">
                        <c:v>7.9139999999999997</c:v>
                      </c:pt>
                      <c:pt idx="15827">
                        <c:v>7.915</c:v>
                      </c:pt>
                      <c:pt idx="15828">
                        <c:v>7.915</c:v>
                      </c:pt>
                      <c:pt idx="15829">
                        <c:v>7.9160000000000004</c:v>
                      </c:pt>
                      <c:pt idx="15830">
                        <c:v>7.9160000000000004</c:v>
                      </c:pt>
                      <c:pt idx="15831">
                        <c:v>7.9169999999999998</c:v>
                      </c:pt>
                      <c:pt idx="15832">
                        <c:v>7.9169999999999998</c:v>
                      </c:pt>
                      <c:pt idx="15833">
                        <c:v>7.9180000000000001</c:v>
                      </c:pt>
                      <c:pt idx="15834">
                        <c:v>7.9180000000000001</c:v>
                      </c:pt>
                      <c:pt idx="15835">
                        <c:v>7.9189999999999996</c:v>
                      </c:pt>
                      <c:pt idx="15836">
                        <c:v>7.9189999999999996</c:v>
                      </c:pt>
                      <c:pt idx="15837">
                        <c:v>7.92</c:v>
                      </c:pt>
                      <c:pt idx="15838">
                        <c:v>7.92</c:v>
                      </c:pt>
                      <c:pt idx="15839">
                        <c:v>7.9210000000000003</c:v>
                      </c:pt>
                      <c:pt idx="15840">
                        <c:v>7.9210000000000003</c:v>
                      </c:pt>
                      <c:pt idx="15841">
                        <c:v>7.9219999999999997</c:v>
                      </c:pt>
                      <c:pt idx="15842">
                        <c:v>7.9219999999999997</c:v>
                      </c:pt>
                      <c:pt idx="15843">
                        <c:v>7.923</c:v>
                      </c:pt>
                      <c:pt idx="15844">
                        <c:v>7.923</c:v>
                      </c:pt>
                      <c:pt idx="15845">
                        <c:v>7.9240000000000004</c:v>
                      </c:pt>
                      <c:pt idx="15846">
                        <c:v>7.9240000000000004</c:v>
                      </c:pt>
                      <c:pt idx="15847">
                        <c:v>7.9249999999999998</c:v>
                      </c:pt>
                      <c:pt idx="15848">
                        <c:v>7.9249999999999998</c:v>
                      </c:pt>
                      <c:pt idx="15849">
                        <c:v>7.9260000000000002</c:v>
                      </c:pt>
                      <c:pt idx="15850">
                        <c:v>7.9260000000000002</c:v>
                      </c:pt>
                      <c:pt idx="15851">
                        <c:v>7.9269999999999996</c:v>
                      </c:pt>
                      <c:pt idx="15852">
                        <c:v>7.9269999999999996</c:v>
                      </c:pt>
                      <c:pt idx="15853">
                        <c:v>7.9279999999999999</c:v>
                      </c:pt>
                      <c:pt idx="15854">
                        <c:v>7.9279999999999999</c:v>
                      </c:pt>
                      <c:pt idx="15855">
                        <c:v>7.9290000000000003</c:v>
                      </c:pt>
                      <c:pt idx="15856">
                        <c:v>7.9290000000000003</c:v>
                      </c:pt>
                      <c:pt idx="15857">
                        <c:v>7.93</c:v>
                      </c:pt>
                      <c:pt idx="15858">
                        <c:v>7.93</c:v>
                      </c:pt>
                      <c:pt idx="15859">
                        <c:v>7.931</c:v>
                      </c:pt>
                      <c:pt idx="15860">
                        <c:v>7.931</c:v>
                      </c:pt>
                      <c:pt idx="15861">
                        <c:v>7.9320000000000004</c:v>
                      </c:pt>
                      <c:pt idx="15862">
                        <c:v>7.9320000000000004</c:v>
                      </c:pt>
                      <c:pt idx="15863">
                        <c:v>7.9329999999999998</c:v>
                      </c:pt>
                      <c:pt idx="15864">
                        <c:v>7.9329999999999998</c:v>
                      </c:pt>
                      <c:pt idx="15865">
                        <c:v>7.9340000000000002</c:v>
                      </c:pt>
                      <c:pt idx="15866">
                        <c:v>7.9340000000000002</c:v>
                      </c:pt>
                      <c:pt idx="15867">
                        <c:v>7.9349999999999996</c:v>
                      </c:pt>
                      <c:pt idx="15868">
                        <c:v>7.9349999999999996</c:v>
                      </c:pt>
                      <c:pt idx="15869">
                        <c:v>7.9359999999999999</c:v>
                      </c:pt>
                      <c:pt idx="15870">
                        <c:v>7.9359999999999999</c:v>
                      </c:pt>
                      <c:pt idx="15871">
                        <c:v>7.9370000000000003</c:v>
                      </c:pt>
                      <c:pt idx="15872">
                        <c:v>7.9370000000000003</c:v>
                      </c:pt>
                      <c:pt idx="15873">
                        <c:v>7.9379999999999997</c:v>
                      </c:pt>
                      <c:pt idx="15874">
                        <c:v>7.9379999999999997</c:v>
                      </c:pt>
                      <c:pt idx="15875">
                        <c:v>7.9390000000000001</c:v>
                      </c:pt>
                      <c:pt idx="15876">
                        <c:v>7.9390000000000001</c:v>
                      </c:pt>
                      <c:pt idx="15877">
                        <c:v>7.94</c:v>
                      </c:pt>
                      <c:pt idx="15878">
                        <c:v>7.94</c:v>
                      </c:pt>
                      <c:pt idx="15879">
                        <c:v>7.9409999999999998</c:v>
                      </c:pt>
                      <c:pt idx="15880">
                        <c:v>7.9409999999999998</c:v>
                      </c:pt>
                      <c:pt idx="15881">
                        <c:v>7.9420000000000002</c:v>
                      </c:pt>
                      <c:pt idx="15882">
                        <c:v>7.9420000000000002</c:v>
                      </c:pt>
                      <c:pt idx="15883">
                        <c:v>7.9429999999999996</c:v>
                      </c:pt>
                      <c:pt idx="15884">
                        <c:v>7.9429999999999996</c:v>
                      </c:pt>
                      <c:pt idx="15885">
                        <c:v>7.944</c:v>
                      </c:pt>
                      <c:pt idx="15886">
                        <c:v>7.944</c:v>
                      </c:pt>
                      <c:pt idx="15887">
                        <c:v>7.9450000000000003</c:v>
                      </c:pt>
                      <c:pt idx="15888">
                        <c:v>7.9450000000000003</c:v>
                      </c:pt>
                      <c:pt idx="15889">
                        <c:v>7.9459999999999997</c:v>
                      </c:pt>
                      <c:pt idx="15890">
                        <c:v>7.9459999999999997</c:v>
                      </c:pt>
                      <c:pt idx="15891">
                        <c:v>7.9470000000000001</c:v>
                      </c:pt>
                      <c:pt idx="15892">
                        <c:v>7.9470000000000001</c:v>
                      </c:pt>
                      <c:pt idx="15893">
                        <c:v>7.9480000000000004</c:v>
                      </c:pt>
                      <c:pt idx="15894">
                        <c:v>7.9480000000000004</c:v>
                      </c:pt>
                      <c:pt idx="15895">
                        <c:v>7.9489999999999998</c:v>
                      </c:pt>
                      <c:pt idx="15896">
                        <c:v>7.9489999999999998</c:v>
                      </c:pt>
                      <c:pt idx="15897">
                        <c:v>7.95</c:v>
                      </c:pt>
                      <c:pt idx="15898">
                        <c:v>7.95</c:v>
                      </c:pt>
                      <c:pt idx="15899">
                        <c:v>7.9509999999999996</c:v>
                      </c:pt>
                      <c:pt idx="15900">
                        <c:v>7.9509999999999996</c:v>
                      </c:pt>
                      <c:pt idx="15901">
                        <c:v>7.952</c:v>
                      </c:pt>
                      <c:pt idx="15902">
                        <c:v>7.952</c:v>
                      </c:pt>
                      <c:pt idx="15903">
                        <c:v>7.9530000000000003</c:v>
                      </c:pt>
                      <c:pt idx="15904">
                        <c:v>7.9530000000000003</c:v>
                      </c:pt>
                      <c:pt idx="15905">
                        <c:v>7.9539999999999997</c:v>
                      </c:pt>
                      <c:pt idx="15906">
                        <c:v>7.9539999999999997</c:v>
                      </c:pt>
                      <c:pt idx="15907">
                        <c:v>7.9550000000000001</c:v>
                      </c:pt>
                      <c:pt idx="15908">
                        <c:v>7.9550000000000001</c:v>
                      </c:pt>
                      <c:pt idx="15909">
                        <c:v>7.9560000000000004</c:v>
                      </c:pt>
                      <c:pt idx="15910">
                        <c:v>7.9560000000000004</c:v>
                      </c:pt>
                      <c:pt idx="15911">
                        <c:v>7.9569999999999999</c:v>
                      </c:pt>
                      <c:pt idx="15912">
                        <c:v>7.9569999999999999</c:v>
                      </c:pt>
                      <c:pt idx="15913">
                        <c:v>7.9580000000000002</c:v>
                      </c:pt>
                      <c:pt idx="15914">
                        <c:v>7.9580000000000002</c:v>
                      </c:pt>
                      <c:pt idx="15915">
                        <c:v>7.9589999999999996</c:v>
                      </c:pt>
                      <c:pt idx="15916">
                        <c:v>7.9589999999999996</c:v>
                      </c:pt>
                      <c:pt idx="15917">
                        <c:v>7.96</c:v>
                      </c:pt>
                      <c:pt idx="15918">
                        <c:v>7.96</c:v>
                      </c:pt>
                      <c:pt idx="15919">
                        <c:v>7.9610000000000003</c:v>
                      </c:pt>
                      <c:pt idx="15920">
                        <c:v>7.9610000000000003</c:v>
                      </c:pt>
                      <c:pt idx="15921">
                        <c:v>7.9619999999999997</c:v>
                      </c:pt>
                      <c:pt idx="15922">
                        <c:v>7.9619999999999997</c:v>
                      </c:pt>
                      <c:pt idx="15923">
                        <c:v>7.9630000000000001</c:v>
                      </c:pt>
                      <c:pt idx="15924">
                        <c:v>7.9630000000000001</c:v>
                      </c:pt>
                      <c:pt idx="15925">
                        <c:v>7.9640000000000004</c:v>
                      </c:pt>
                      <c:pt idx="15926">
                        <c:v>7.9640000000000004</c:v>
                      </c:pt>
                      <c:pt idx="15927">
                        <c:v>7.9649999999999999</c:v>
                      </c:pt>
                      <c:pt idx="15928">
                        <c:v>7.9649999999999999</c:v>
                      </c:pt>
                      <c:pt idx="15929">
                        <c:v>7.9660000000000002</c:v>
                      </c:pt>
                      <c:pt idx="15930">
                        <c:v>7.9660000000000002</c:v>
                      </c:pt>
                      <c:pt idx="15931">
                        <c:v>7.9669999999999996</c:v>
                      </c:pt>
                      <c:pt idx="15932">
                        <c:v>7.9669999999999996</c:v>
                      </c:pt>
                      <c:pt idx="15933">
                        <c:v>7.968</c:v>
                      </c:pt>
                      <c:pt idx="15934">
                        <c:v>7.968</c:v>
                      </c:pt>
                      <c:pt idx="15935">
                        <c:v>7.9690000000000003</c:v>
                      </c:pt>
                      <c:pt idx="15936">
                        <c:v>7.9690000000000003</c:v>
                      </c:pt>
                      <c:pt idx="15937">
                        <c:v>7.97</c:v>
                      </c:pt>
                      <c:pt idx="15938">
                        <c:v>7.97</c:v>
                      </c:pt>
                      <c:pt idx="15939">
                        <c:v>7.9710000000000001</c:v>
                      </c:pt>
                      <c:pt idx="15940">
                        <c:v>7.9710000000000001</c:v>
                      </c:pt>
                      <c:pt idx="15941">
                        <c:v>7.9720000000000004</c:v>
                      </c:pt>
                      <c:pt idx="15942">
                        <c:v>7.9720000000000004</c:v>
                      </c:pt>
                      <c:pt idx="15943">
                        <c:v>7.9729999999999999</c:v>
                      </c:pt>
                      <c:pt idx="15944">
                        <c:v>7.9729999999999999</c:v>
                      </c:pt>
                      <c:pt idx="15945">
                        <c:v>7.9740000000000002</c:v>
                      </c:pt>
                      <c:pt idx="15946">
                        <c:v>7.9740000000000002</c:v>
                      </c:pt>
                      <c:pt idx="15947">
                        <c:v>7.9749999999999996</c:v>
                      </c:pt>
                      <c:pt idx="15948">
                        <c:v>7.9749999999999996</c:v>
                      </c:pt>
                      <c:pt idx="15949">
                        <c:v>7.976</c:v>
                      </c:pt>
                      <c:pt idx="15950">
                        <c:v>7.976</c:v>
                      </c:pt>
                      <c:pt idx="15951">
                        <c:v>7.9770000000000003</c:v>
                      </c:pt>
                      <c:pt idx="15952">
                        <c:v>7.9770000000000003</c:v>
                      </c:pt>
                      <c:pt idx="15953">
                        <c:v>7.9779999999999998</c:v>
                      </c:pt>
                      <c:pt idx="15954">
                        <c:v>7.9779999999999998</c:v>
                      </c:pt>
                      <c:pt idx="15955">
                        <c:v>7.9790000000000001</c:v>
                      </c:pt>
                      <c:pt idx="15956">
                        <c:v>7.9790000000000001</c:v>
                      </c:pt>
                      <c:pt idx="15957">
                        <c:v>7.98</c:v>
                      </c:pt>
                      <c:pt idx="15958">
                        <c:v>7.98</c:v>
                      </c:pt>
                      <c:pt idx="15959">
                        <c:v>7.9809999999999999</c:v>
                      </c:pt>
                      <c:pt idx="15960">
                        <c:v>7.9809999999999999</c:v>
                      </c:pt>
                      <c:pt idx="15961">
                        <c:v>7.9820000000000002</c:v>
                      </c:pt>
                      <c:pt idx="15962">
                        <c:v>7.9820000000000002</c:v>
                      </c:pt>
                      <c:pt idx="15963">
                        <c:v>7.9829999999999997</c:v>
                      </c:pt>
                      <c:pt idx="15964">
                        <c:v>7.9829999999999997</c:v>
                      </c:pt>
                      <c:pt idx="15965">
                        <c:v>7.984</c:v>
                      </c:pt>
                      <c:pt idx="15966">
                        <c:v>7.984</c:v>
                      </c:pt>
                      <c:pt idx="15967">
                        <c:v>7.9850000000000003</c:v>
                      </c:pt>
                      <c:pt idx="15968">
                        <c:v>7.9850000000000003</c:v>
                      </c:pt>
                      <c:pt idx="15969">
                        <c:v>7.9859999999999998</c:v>
                      </c:pt>
                      <c:pt idx="15970">
                        <c:v>7.9859999999999998</c:v>
                      </c:pt>
                      <c:pt idx="15971">
                        <c:v>7.9870000000000001</c:v>
                      </c:pt>
                      <c:pt idx="15972">
                        <c:v>7.9870000000000001</c:v>
                      </c:pt>
                      <c:pt idx="15973">
                        <c:v>7.9880000000000004</c:v>
                      </c:pt>
                      <c:pt idx="15974">
                        <c:v>7.9880000000000004</c:v>
                      </c:pt>
                      <c:pt idx="15975">
                        <c:v>7.9889999999999999</c:v>
                      </c:pt>
                      <c:pt idx="15976">
                        <c:v>7.9889999999999999</c:v>
                      </c:pt>
                      <c:pt idx="15977">
                        <c:v>7.99</c:v>
                      </c:pt>
                      <c:pt idx="15978">
                        <c:v>7.99</c:v>
                      </c:pt>
                      <c:pt idx="15979">
                        <c:v>7.9909999999999997</c:v>
                      </c:pt>
                      <c:pt idx="15980">
                        <c:v>7.9909999999999997</c:v>
                      </c:pt>
                      <c:pt idx="15981">
                        <c:v>7.992</c:v>
                      </c:pt>
                      <c:pt idx="15982">
                        <c:v>7.992</c:v>
                      </c:pt>
                      <c:pt idx="15983">
                        <c:v>7.9930000000000003</c:v>
                      </c:pt>
                      <c:pt idx="15984">
                        <c:v>7.9930000000000003</c:v>
                      </c:pt>
                      <c:pt idx="15985">
                        <c:v>7.9939999999999998</c:v>
                      </c:pt>
                      <c:pt idx="15986">
                        <c:v>7.9939999999999998</c:v>
                      </c:pt>
                      <c:pt idx="15987">
                        <c:v>7.9950000000000001</c:v>
                      </c:pt>
                      <c:pt idx="15988">
                        <c:v>7.9950000000000001</c:v>
                      </c:pt>
                      <c:pt idx="15989">
                        <c:v>7.9960000000000004</c:v>
                      </c:pt>
                      <c:pt idx="15990">
                        <c:v>7.9960000000000004</c:v>
                      </c:pt>
                      <c:pt idx="15991">
                        <c:v>7.9969999999999999</c:v>
                      </c:pt>
                      <c:pt idx="15992">
                        <c:v>7.9969999999999999</c:v>
                      </c:pt>
                      <c:pt idx="15993">
                        <c:v>7.9980000000000002</c:v>
                      </c:pt>
                      <c:pt idx="15994">
                        <c:v>7.9980000000000002</c:v>
                      </c:pt>
                      <c:pt idx="15995">
                        <c:v>7.9989999999999997</c:v>
                      </c:pt>
                      <c:pt idx="15996">
                        <c:v>7.9989999999999997</c:v>
                      </c:pt>
                      <c:pt idx="15997">
                        <c:v>8</c:v>
                      </c:pt>
                      <c:pt idx="15998">
                        <c:v>8</c:v>
                      </c:pt>
                      <c:pt idx="15999">
                        <c:v>8.0009999999999994</c:v>
                      </c:pt>
                      <c:pt idx="16000">
                        <c:v>8.0009999999999994</c:v>
                      </c:pt>
                      <c:pt idx="16001">
                        <c:v>8.0020000000000007</c:v>
                      </c:pt>
                      <c:pt idx="16002">
                        <c:v>8.0020000000000007</c:v>
                      </c:pt>
                      <c:pt idx="16003">
                        <c:v>8.0030000000000001</c:v>
                      </c:pt>
                      <c:pt idx="16004">
                        <c:v>8.0030000000000001</c:v>
                      </c:pt>
                      <c:pt idx="16005">
                        <c:v>8.0039999999999996</c:v>
                      </c:pt>
                      <c:pt idx="16006">
                        <c:v>8.0039999999999996</c:v>
                      </c:pt>
                      <c:pt idx="16007">
                        <c:v>8.0050000000000008</c:v>
                      </c:pt>
                      <c:pt idx="16008">
                        <c:v>8.0050000000000008</c:v>
                      </c:pt>
                      <c:pt idx="16009">
                        <c:v>8.0060000000000002</c:v>
                      </c:pt>
                      <c:pt idx="16010">
                        <c:v>8.0060000000000002</c:v>
                      </c:pt>
                      <c:pt idx="16011">
                        <c:v>8.0069999999999997</c:v>
                      </c:pt>
                      <c:pt idx="16012">
                        <c:v>8.0069999999999997</c:v>
                      </c:pt>
                      <c:pt idx="16013">
                        <c:v>8.0079999999999991</c:v>
                      </c:pt>
                      <c:pt idx="16014">
                        <c:v>8.0079999999999991</c:v>
                      </c:pt>
                      <c:pt idx="16015">
                        <c:v>8.0090000000000003</c:v>
                      </c:pt>
                      <c:pt idx="16016">
                        <c:v>8.0090000000000003</c:v>
                      </c:pt>
                      <c:pt idx="16017">
                        <c:v>8.01</c:v>
                      </c:pt>
                      <c:pt idx="16018">
                        <c:v>8.01</c:v>
                      </c:pt>
                      <c:pt idx="16019">
                        <c:v>8.0109999999999992</c:v>
                      </c:pt>
                      <c:pt idx="16020">
                        <c:v>8.0109999999999992</c:v>
                      </c:pt>
                      <c:pt idx="16021">
                        <c:v>8.0120000000000005</c:v>
                      </c:pt>
                      <c:pt idx="16022">
                        <c:v>8.0120000000000005</c:v>
                      </c:pt>
                      <c:pt idx="16023">
                        <c:v>8.0129999999999999</c:v>
                      </c:pt>
                      <c:pt idx="16024">
                        <c:v>8.0129999999999999</c:v>
                      </c:pt>
                      <c:pt idx="16025">
                        <c:v>8.0139999999999993</c:v>
                      </c:pt>
                      <c:pt idx="16026">
                        <c:v>8.0139999999999993</c:v>
                      </c:pt>
                      <c:pt idx="16027">
                        <c:v>8.0150000000000006</c:v>
                      </c:pt>
                      <c:pt idx="16028">
                        <c:v>8.0150000000000006</c:v>
                      </c:pt>
                      <c:pt idx="16029">
                        <c:v>8.016</c:v>
                      </c:pt>
                      <c:pt idx="16030">
                        <c:v>8.016</c:v>
                      </c:pt>
                      <c:pt idx="16031">
                        <c:v>8.0169999999999995</c:v>
                      </c:pt>
                      <c:pt idx="16032">
                        <c:v>8.0169999999999995</c:v>
                      </c:pt>
                      <c:pt idx="16033">
                        <c:v>8.0180000000000007</c:v>
                      </c:pt>
                      <c:pt idx="16034">
                        <c:v>8.0180000000000007</c:v>
                      </c:pt>
                      <c:pt idx="16035">
                        <c:v>8.0190000000000001</c:v>
                      </c:pt>
                      <c:pt idx="16036">
                        <c:v>8.0190000000000001</c:v>
                      </c:pt>
                      <c:pt idx="16037">
                        <c:v>8.02</c:v>
                      </c:pt>
                      <c:pt idx="16038">
                        <c:v>8.02</c:v>
                      </c:pt>
                      <c:pt idx="16039">
                        <c:v>8.0210000000000008</c:v>
                      </c:pt>
                      <c:pt idx="16040">
                        <c:v>8.0210000000000008</c:v>
                      </c:pt>
                      <c:pt idx="16041">
                        <c:v>8.0220000000000002</c:v>
                      </c:pt>
                      <c:pt idx="16042">
                        <c:v>8.0220000000000002</c:v>
                      </c:pt>
                      <c:pt idx="16043">
                        <c:v>8.0229999999999997</c:v>
                      </c:pt>
                      <c:pt idx="16044">
                        <c:v>8.0229999999999997</c:v>
                      </c:pt>
                      <c:pt idx="16045">
                        <c:v>8.0239999999999991</c:v>
                      </c:pt>
                      <c:pt idx="16046">
                        <c:v>8.0239999999999991</c:v>
                      </c:pt>
                      <c:pt idx="16047">
                        <c:v>8.0250000000000004</c:v>
                      </c:pt>
                      <c:pt idx="16048">
                        <c:v>8.0250000000000004</c:v>
                      </c:pt>
                      <c:pt idx="16049">
                        <c:v>8.0259999999999998</c:v>
                      </c:pt>
                      <c:pt idx="16050">
                        <c:v>8.0259999999999998</c:v>
                      </c:pt>
                      <c:pt idx="16051">
                        <c:v>8.0269999999999992</c:v>
                      </c:pt>
                      <c:pt idx="16052">
                        <c:v>8.0269999999999992</c:v>
                      </c:pt>
                      <c:pt idx="16053">
                        <c:v>8.0280000000000005</c:v>
                      </c:pt>
                      <c:pt idx="16054">
                        <c:v>8.0280000000000005</c:v>
                      </c:pt>
                      <c:pt idx="16055">
                        <c:v>8.0289999999999999</c:v>
                      </c:pt>
                      <c:pt idx="16056">
                        <c:v>8.0289999999999999</c:v>
                      </c:pt>
                      <c:pt idx="16057">
                        <c:v>8.0299999999999994</c:v>
                      </c:pt>
                      <c:pt idx="16058">
                        <c:v>8.0299999999999994</c:v>
                      </c:pt>
                      <c:pt idx="16059">
                        <c:v>8.0310000000000006</c:v>
                      </c:pt>
                      <c:pt idx="16060">
                        <c:v>8.0310000000000006</c:v>
                      </c:pt>
                      <c:pt idx="16061">
                        <c:v>8.032</c:v>
                      </c:pt>
                      <c:pt idx="16062">
                        <c:v>8.032</c:v>
                      </c:pt>
                      <c:pt idx="16063">
                        <c:v>8.0329999999999995</c:v>
                      </c:pt>
                      <c:pt idx="16064">
                        <c:v>8.0329999999999995</c:v>
                      </c:pt>
                      <c:pt idx="16065">
                        <c:v>8.0340000000000007</c:v>
                      </c:pt>
                      <c:pt idx="16066">
                        <c:v>8.0340000000000007</c:v>
                      </c:pt>
                      <c:pt idx="16067">
                        <c:v>8.0350000000000001</c:v>
                      </c:pt>
                      <c:pt idx="16068">
                        <c:v>8.0350000000000001</c:v>
                      </c:pt>
                      <c:pt idx="16069">
                        <c:v>8.0359999999999996</c:v>
                      </c:pt>
                      <c:pt idx="16070">
                        <c:v>8.0359999999999996</c:v>
                      </c:pt>
                      <c:pt idx="16071">
                        <c:v>8.0370000000000008</c:v>
                      </c:pt>
                      <c:pt idx="16072">
                        <c:v>8.0370000000000008</c:v>
                      </c:pt>
                      <c:pt idx="16073">
                        <c:v>8.0380000000000003</c:v>
                      </c:pt>
                      <c:pt idx="16074">
                        <c:v>8.0380000000000003</c:v>
                      </c:pt>
                      <c:pt idx="16075">
                        <c:v>8.0389999999999997</c:v>
                      </c:pt>
                      <c:pt idx="16076">
                        <c:v>8.0389999999999997</c:v>
                      </c:pt>
                      <c:pt idx="16077">
                        <c:v>8.0399999999999991</c:v>
                      </c:pt>
                      <c:pt idx="16078">
                        <c:v>8.0399999999999991</c:v>
                      </c:pt>
                      <c:pt idx="16079">
                        <c:v>8.0410000000000004</c:v>
                      </c:pt>
                      <c:pt idx="16080">
                        <c:v>8.0410000000000004</c:v>
                      </c:pt>
                      <c:pt idx="16081">
                        <c:v>8.0419999999999998</c:v>
                      </c:pt>
                      <c:pt idx="16082">
                        <c:v>8.0419999999999998</c:v>
                      </c:pt>
                      <c:pt idx="16083">
                        <c:v>8.0429999999999993</c:v>
                      </c:pt>
                      <c:pt idx="16084">
                        <c:v>8.0429999999999993</c:v>
                      </c:pt>
                      <c:pt idx="16085">
                        <c:v>8.0440000000000005</c:v>
                      </c:pt>
                      <c:pt idx="16086">
                        <c:v>8.0440000000000005</c:v>
                      </c:pt>
                      <c:pt idx="16087">
                        <c:v>8.0449999999999999</c:v>
                      </c:pt>
                      <c:pt idx="16088">
                        <c:v>8.0449999999999999</c:v>
                      </c:pt>
                      <c:pt idx="16089">
                        <c:v>8.0459999999999994</c:v>
                      </c:pt>
                      <c:pt idx="16090">
                        <c:v>8.0459999999999994</c:v>
                      </c:pt>
                      <c:pt idx="16091">
                        <c:v>8.0470000000000006</c:v>
                      </c:pt>
                      <c:pt idx="16092">
                        <c:v>8.0470000000000006</c:v>
                      </c:pt>
                      <c:pt idx="16093">
                        <c:v>8.048</c:v>
                      </c:pt>
                      <c:pt idx="16094">
                        <c:v>8.048</c:v>
                      </c:pt>
                      <c:pt idx="16095">
                        <c:v>8.0489999999999995</c:v>
                      </c:pt>
                      <c:pt idx="16096">
                        <c:v>8.0489999999999995</c:v>
                      </c:pt>
                      <c:pt idx="16097">
                        <c:v>8.0500000000000007</c:v>
                      </c:pt>
                      <c:pt idx="16098">
                        <c:v>8.0500000000000007</c:v>
                      </c:pt>
                      <c:pt idx="16099">
                        <c:v>8.0510000000000002</c:v>
                      </c:pt>
                      <c:pt idx="16100">
                        <c:v>8.0510000000000002</c:v>
                      </c:pt>
                      <c:pt idx="16101">
                        <c:v>8.0519999999999996</c:v>
                      </c:pt>
                      <c:pt idx="16102">
                        <c:v>8.0519999999999996</c:v>
                      </c:pt>
                      <c:pt idx="16103">
                        <c:v>8.0530000000000008</c:v>
                      </c:pt>
                      <c:pt idx="16104">
                        <c:v>8.0530000000000008</c:v>
                      </c:pt>
                      <c:pt idx="16105">
                        <c:v>8.0540000000000003</c:v>
                      </c:pt>
                      <c:pt idx="16106">
                        <c:v>8.0540000000000003</c:v>
                      </c:pt>
                      <c:pt idx="16107">
                        <c:v>8.0549999999999997</c:v>
                      </c:pt>
                      <c:pt idx="16108">
                        <c:v>8.0549999999999997</c:v>
                      </c:pt>
                      <c:pt idx="16109">
                        <c:v>8.0559999999999992</c:v>
                      </c:pt>
                      <c:pt idx="16110">
                        <c:v>8.0559999999999992</c:v>
                      </c:pt>
                      <c:pt idx="16111">
                        <c:v>8.0570000000000004</c:v>
                      </c:pt>
                      <c:pt idx="16112">
                        <c:v>8.0570000000000004</c:v>
                      </c:pt>
                      <c:pt idx="16113">
                        <c:v>8.0579999999999998</c:v>
                      </c:pt>
                      <c:pt idx="16114">
                        <c:v>8.0579999999999998</c:v>
                      </c:pt>
                      <c:pt idx="16115">
                        <c:v>8.0589999999999993</c:v>
                      </c:pt>
                      <c:pt idx="16116">
                        <c:v>8.0589999999999993</c:v>
                      </c:pt>
                      <c:pt idx="16117">
                        <c:v>8.06</c:v>
                      </c:pt>
                      <c:pt idx="16118">
                        <c:v>8.06</c:v>
                      </c:pt>
                      <c:pt idx="16119">
                        <c:v>8.0609999999999999</c:v>
                      </c:pt>
                      <c:pt idx="16120">
                        <c:v>8.0609999999999999</c:v>
                      </c:pt>
                      <c:pt idx="16121">
                        <c:v>8.0619999999999994</c:v>
                      </c:pt>
                      <c:pt idx="16122">
                        <c:v>8.0619999999999994</c:v>
                      </c:pt>
                      <c:pt idx="16123">
                        <c:v>8.0630000000000006</c:v>
                      </c:pt>
                      <c:pt idx="16124">
                        <c:v>8.0630000000000006</c:v>
                      </c:pt>
                      <c:pt idx="16125">
                        <c:v>8.0640000000000001</c:v>
                      </c:pt>
                      <c:pt idx="16126">
                        <c:v>8.0640000000000001</c:v>
                      </c:pt>
                      <c:pt idx="16127">
                        <c:v>8.0649999999999995</c:v>
                      </c:pt>
                      <c:pt idx="16128">
                        <c:v>8.0649999999999995</c:v>
                      </c:pt>
                      <c:pt idx="16129">
                        <c:v>8.0660000000000007</c:v>
                      </c:pt>
                      <c:pt idx="16130">
                        <c:v>8.0660000000000007</c:v>
                      </c:pt>
                      <c:pt idx="16131">
                        <c:v>8.0670000000000002</c:v>
                      </c:pt>
                      <c:pt idx="16132">
                        <c:v>8.0670000000000002</c:v>
                      </c:pt>
                      <c:pt idx="16133">
                        <c:v>8.0679999999999996</c:v>
                      </c:pt>
                      <c:pt idx="16134">
                        <c:v>8.0679999999999996</c:v>
                      </c:pt>
                      <c:pt idx="16135">
                        <c:v>8.0690000000000008</c:v>
                      </c:pt>
                      <c:pt idx="16136">
                        <c:v>8.0690000000000008</c:v>
                      </c:pt>
                      <c:pt idx="16137">
                        <c:v>8.07</c:v>
                      </c:pt>
                      <c:pt idx="16138">
                        <c:v>8.07</c:v>
                      </c:pt>
                      <c:pt idx="16139">
                        <c:v>8.0709999999999997</c:v>
                      </c:pt>
                      <c:pt idx="16140">
                        <c:v>8.0709999999999997</c:v>
                      </c:pt>
                      <c:pt idx="16141">
                        <c:v>8.0719999999999992</c:v>
                      </c:pt>
                      <c:pt idx="16142">
                        <c:v>8.0719999999999992</c:v>
                      </c:pt>
                      <c:pt idx="16143">
                        <c:v>8.0730000000000004</c:v>
                      </c:pt>
                      <c:pt idx="16144">
                        <c:v>8.0730000000000004</c:v>
                      </c:pt>
                      <c:pt idx="16145">
                        <c:v>8.0739999999999998</c:v>
                      </c:pt>
                      <c:pt idx="16146">
                        <c:v>8.0739999999999998</c:v>
                      </c:pt>
                      <c:pt idx="16147">
                        <c:v>8.0749999999999993</c:v>
                      </c:pt>
                      <c:pt idx="16148">
                        <c:v>8.0749999999999993</c:v>
                      </c:pt>
                      <c:pt idx="16149">
                        <c:v>8.0760000000000005</c:v>
                      </c:pt>
                      <c:pt idx="16150">
                        <c:v>8.0760000000000005</c:v>
                      </c:pt>
                      <c:pt idx="16151">
                        <c:v>8.077</c:v>
                      </c:pt>
                      <c:pt idx="16152">
                        <c:v>8.077</c:v>
                      </c:pt>
                      <c:pt idx="16153">
                        <c:v>8.0779999999999994</c:v>
                      </c:pt>
                      <c:pt idx="16154">
                        <c:v>8.0779999999999994</c:v>
                      </c:pt>
                      <c:pt idx="16155">
                        <c:v>8.0790000000000006</c:v>
                      </c:pt>
                      <c:pt idx="16156">
                        <c:v>8.0790000000000006</c:v>
                      </c:pt>
                      <c:pt idx="16157">
                        <c:v>8.08</c:v>
                      </c:pt>
                      <c:pt idx="16158">
                        <c:v>8.08</c:v>
                      </c:pt>
                      <c:pt idx="16159">
                        <c:v>8.0809999999999995</c:v>
                      </c:pt>
                      <c:pt idx="16160">
                        <c:v>8.0809999999999995</c:v>
                      </c:pt>
                      <c:pt idx="16161">
                        <c:v>8.0820000000000007</c:v>
                      </c:pt>
                      <c:pt idx="16162">
                        <c:v>8.0820000000000007</c:v>
                      </c:pt>
                      <c:pt idx="16163">
                        <c:v>8.0830000000000002</c:v>
                      </c:pt>
                      <c:pt idx="16164">
                        <c:v>8.0830000000000002</c:v>
                      </c:pt>
                      <c:pt idx="16165">
                        <c:v>8.0839999999999996</c:v>
                      </c:pt>
                      <c:pt idx="16166">
                        <c:v>8.0839999999999996</c:v>
                      </c:pt>
                      <c:pt idx="16167">
                        <c:v>8.0850000000000009</c:v>
                      </c:pt>
                      <c:pt idx="16168">
                        <c:v>8.0850000000000009</c:v>
                      </c:pt>
                      <c:pt idx="16169">
                        <c:v>8.0860000000000003</c:v>
                      </c:pt>
                      <c:pt idx="16170">
                        <c:v>8.0860000000000003</c:v>
                      </c:pt>
                      <c:pt idx="16171">
                        <c:v>8.0869999999999997</c:v>
                      </c:pt>
                      <c:pt idx="16172">
                        <c:v>8.0869999999999997</c:v>
                      </c:pt>
                      <c:pt idx="16173">
                        <c:v>8.0879999999999992</c:v>
                      </c:pt>
                      <c:pt idx="16174">
                        <c:v>8.0879999999999992</c:v>
                      </c:pt>
                      <c:pt idx="16175">
                        <c:v>8.0890000000000004</c:v>
                      </c:pt>
                      <c:pt idx="16176">
                        <c:v>8.0890000000000004</c:v>
                      </c:pt>
                      <c:pt idx="16177">
                        <c:v>8.09</c:v>
                      </c:pt>
                      <c:pt idx="16178">
                        <c:v>8.09</c:v>
                      </c:pt>
                      <c:pt idx="16179">
                        <c:v>8.0909999999999993</c:v>
                      </c:pt>
                      <c:pt idx="16180">
                        <c:v>8.0909999999999993</c:v>
                      </c:pt>
                      <c:pt idx="16181">
                        <c:v>8.0920000000000005</c:v>
                      </c:pt>
                      <c:pt idx="16182">
                        <c:v>8.0920000000000005</c:v>
                      </c:pt>
                      <c:pt idx="16183">
                        <c:v>8.093</c:v>
                      </c:pt>
                      <c:pt idx="16184">
                        <c:v>8.093</c:v>
                      </c:pt>
                      <c:pt idx="16185">
                        <c:v>8.0939999999999994</c:v>
                      </c:pt>
                      <c:pt idx="16186">
                        <c:v>8.0939999999999994</c:v>
                      </c:pt>
                      <c:pt idx="16187">
                        <c:v>8.0950000000000006</c:v>
                      </c:pt>
                      <c:pt idx="16188">
                        <c:v>8.0950000000000006</c:v>
                      </c:pt>
                      <c:pt idx="16189">
                        <c:v>8.0960000000000001</c:v>
                      </c:pt>
                      <c:pt idx="16190">
                        <c:v>8.0960000000000001</c:v>
                      </c:pt>
                      <c:pt idx="16191">
                        <c:v>8.0969999999999995</c:v>
                      </c:pt>
                      <c:pt idx="16192">
                        <c:v>8.0969999999999995</c:v>
                      </c:pt>
                      <c:pt idx="16193">
                        <c:v>8.0980000000000008</c:v>
                      </c:pt>
                      <c:pt idx="16194">
                        <c:v>8.0980000000000008</c:v>
                      </c:pt>
                      <c:pt idx="16195">
                        <c:v>8.0990000000000002</c:v>
                      </c:pt>
                      <c:pt idx="16196">
                        <c:v>8.0990000000000002</c:v>
                      </c:pt>
                      <c:pt idx="16197">
                        <c:v>8.1</c:v>
                      </c:pt>
                      <c:pt idx="16198">
                        <c:v>8.1</c:v>
                      </c:pt>
                      <c:pt idx="16199">
                        <c:v>8.1010000000000009</c:v>
                      </c:pt>
                      <c:pt idx="16200">
                        <c:v>8.1010000000000009</c:v>
                      </c:pt>
                      <c:pt idx="16201">
                        <c:v>8.1020000000000003</c:v>
                      </c:pt>
                      <c:pt idx="16202">
                        <c:v>8.1020000000000003</c:v>
                      </c:pt>
                      <c:pt idx="16203">
                        <c:v>8.1029999999999998</c:v>
                      </c:pt>
                      <c:pt idx="16204">
                        <c:v>8.1029999999999998</c:v>
                      </c:pt>
                      <c:pt idx="16205">
                        <c:v>8.1039999999999992</c:v>
                      </c:pt>
                      <c:pt idx="16206">
                        <c:v>8.1039999999999992</c:v>
                      </c:pt>
                      <c:pt idx="16207">
                        <c:v>8.1050000000000004</c:v>
                      </c:pt>
                      <c:pt idx="16208">
                        <c:v>8.1050000000000004</c:v>
                      </c:pt>
                      <c:pt idx="16209">
                        <c:v>8.1059999999999999</c:v>
                      </c:pt>
                      <c:pt idx="16210">
                        <c:v>8.1059999999999999</c:v>
                      </c:pt>
                      <c:pt idx="16211">
                        <c:v>8.1069999999999993</c:v>
                      </c:pt>
                      <c:pt idx="16212">
                        <c:v>8.1069999999999993</c:v>
                      </c:pt>
                      <c:pt idx="16213">
                        <c:v>8.1080000000000005</c:v>
                      </c:pt>
                      <c:pt idx="16214">
                        <c:v>8.1080000000000005</c:v>
                      </c:pt>
                      <c:pt idx="16215">
                        <c:v>8.109</c:v>
                      </c:pt>
                      <c:pt idx="16216">
                        <c:v>8.109</c:v>
                      </c:pt>
                      <c:pt idx="16217">
                        <c:v>8.11</c:v>
                      </c:pt>
                      <c:pt idx="16218">
                        <c:v>8.11</c:v>
                      </c:pt>
                      <c:pt idx="16219">
                        <c:v>8.1110000000000007</c:v>
                      </c:pt>
                      <c:pt idx="16220">
                        <c:v>8.1110000000000007</c:v>
                      </c:pt>
                      <c:pt idx="16221">
                        <c:v>8.1120000000000001</c:v>
                      </c:pt>
                      <c:pt idx="16222">
                        <c:v>8.1120000000000001</c:v>
                      </c:pt>
                      <c:pt idx="16223">
                        <c:v>8.1129999999999995</c:v>
                      </c:pt>
                      <c:pt idx="16224">
                        <c:v>8.1129999999999995</c:v>
                      </c:pt>
                      <c:pt idx="16225">
                        <c:v>8.1140000000000008</c:v>
                      </c:pt>
                      <c:pt idx="16226">
                        <c:v>8.1140000000000008</c:v>
                      </c:pt>
                      <c:pt idx="16227">
                        <c:v>8.1150000000000002</c:v>
                      </c:pt>
                      <c:pt idx="16228">
                        <c:v>8.1150000000000002</c:v>
                      </c:pt>
                      <c:pt idx="16229">
                        <c:v>8.1159999999999997</c:v>
                      </c:pt>
                      <c:pt idx="16230">
                        <c:v>8.1159999999999997</c:v>
                      </c:pt>
                      <c:pt idx="16231">
                        <c:v>8.1170000000000009</c:v>
                      </c:pt>
                      <c:pt idx="16232">
                        <c:v>8.1170000000000009</c:v>
                      </c:pt>
                      <c:pt idx="16233">
                        <c:v>8.1180000000000003</c:v>
                      </c:pt>
                      <c:pt idx="16234">
                        <c:v>8.1180000000000003</c:v>
                      </c:pt>
                      <c:pt idx="16235">
                        <c:v>8.1189999999999998</c:v>
                      </c:pt>
                      <c:pt idx="16236">
                        <c:v>8.1189999999999998</c:v>
                      </c:pt>
                      <c:pt idx="16237">
                        <c:v>8.1199999999999992</c:v>
                      </c:pt>
                      <c:pt idx="16238">
                        <c:v>8.1199999999999992</c:v>
                      </c:pt>
                      <c:pt idx="16239">
                        <c:v>8.1210000000000004</c:v>
                      </c:pt>
                      <c:pt idx="16240">
                        <c:v>8.1210000000000004</c:v>
                      </c:pt>
                      <c:pt idx="16241">
                        <c:v>8.1219999999999999</c:v>
                      </c:pt>
                      <c:pt idx="16242">
                        <c:v>8.1219999999999999</c:v>
                      </c:pt>
                      <c:pt idx="16243">
                        <c:v>8.1229999999999993</c:v>
                      </c:pt>
                      <c:pt idx="16244">
                        <c:v>8.1229999999999993</c:v>
                      </c:pt>
                      <c:pt idx="16245">
                        <c:v>8.1240000000000006</c:v>
                      </c:pt>
                      <c:pt idx="16246">
                        <c:v>8.1240000000000006</c:v>
                      </c:pt>
                      <c:pt idx="16247">
                        <c:v>8.125</c:v>
                      </c:pt>
                      <c:pt idx="16248">
                        <c:v>8.125</c:v>
                      </c:pt>
                      <c:pt idx="16249">
                        <c:v>8.1259999999999994</c:v>
                      </c:pt>
                      <c:pt idx="16250">
                        <c:v>8.1259999999999994</c:v>
                      </c:pt>
                      <c:pt idx="16251">
                        <c:v>8.1270000000000007</c:v>
                      </c:pt>
                      <c:pt idx="16252">
                        <c:v>8.1270000000000007</c:v>
                      </c:pt>
                      <c:pt idx="16253">
                        <c:v>8.1280000000000001</c:v>
                      </c:pt>
                      <c:pt idx="16254">
                        <c:v>8.1280000000000001</c:v>
                      </c:pt>
                      <c:pt idx="16255">
                        <c:v>8.1289999999999996</c:v>
                      </c:pt>
                      <c:pt idx="16256">
                        <c:v>8.1289999999999996</c:v>
                      </c:pt>
                      <c:pt idx="16257">
                        <c:v>8.1300000000000008</c:v>
                      </c:pt>
                      <c:pt idx="16258">
                        <c:v>8.1300000000000008</c:v>
                      </c:pt>
                      <c:pt idx="16259">
                        <c:v>8.1310000000000002</c:v>
                      </c:pt>
                      <c:pt idx="16260">
                        <c:v>8.1310000000000002</c:v>
                      </c:pt>
                      <c:pt idx="16261">
                        <c:v>8.1319999999999997</c:v>
                      </c:pt>
                      <c:pt idx="16262">
                        <c:v>8.1319999999999997</c:v>
                      </c:pt>
                      <c:pt idx="16263">
                        <c:v>8.1329999999999991</c:v>
                      </c:pt>
                      <c:pt idx="16264">
                        <c:v>8.1329999999999991</c:v>
                      </c:pt>
                      <c:pt idx="16265">
                        <c:v>8.1340000000000003</c:v>
                      </c:pt>
                      <c:pt idx="16266">
                        <c:v>8.1340000000000003</c:v>
                      </c:pt>
                      <c:pt idx="16267">
                        <c:v>8.1349999999999998</c:v>
                      </c:pt>
                      <c:pt idx="16268">
                        <c:v>8.1349999999999998</c:v>
                      </c:pt>
                      <c:pt idx="16269">
                        <c:v>8.1359999999999992</c:v>
                      </c:pt>
                      <c:pt idx="16270">
                        <c:v>8.1359999999999992</c:v>
                      </c:pt>
                      <c:pt idx="16271">
                        <c:v>8.1370000000000005</c:v>
                      </c:pt>
                      <c:pt idx="16272">
                        <c:v>8.1370000000000005</c:v>
                      </c:pt>
                      <c:pt idx="16273">
                        <c:v>8.1379999999999999</c:v>
                      </c:pt>
                      <c:pt idx="16274">
                        <c:v>8.1379999999999999</c:v>
                      </c:pt>
                      <c:pt idx="16275">
                        <c:v>8.1389999999999993</c:v>
                      </c:pt>
                      <c:pt idx="16276">
                        <c:v>8.1389999999999993</c:v>
                      </c:pt>
                      <c:pt idx="16277">
                        <c:v>8.14</c:v>
                      </c:pt>
                      <c:pt idx="16278">
                        <c:v>8.14</c:v>
                      </c:pt>
                      <c:pt idx="16279">
                        <c:v>8.141</c:v>
                      </c:pt>
                      <c:pt idx="16280">
                        <c:v>8.141</c:v>
                      </c:pt>
                      <c:pt idx="16281">
                        <c:v>8.1419999999999995</c:v>
                      </c:pt>
                      <c:pt idx="16282">
                        <c:v>8.1419999999999995</c:v>
                      </c:pt>
                      <c:pt idx="16283">
                        <c:v>8.1430000000000007</c:v>
                      </c:pt>
                      <c:pt idx="16284">
                        <c:v>8.1430000000000007</c:v>
                      </c:pt>
                      <c:pt idx="16285">
                        <c:v>8.1440000000000001</c:v>
                      </c:pt>
                      <c:pt idx="16286">
                        <c:v>8.1440000000000001</c:v>
                      </c:pt>
                      <c:pt idx="16287">
                        <c:v>8.1449999999999996</c:v>
                      </c:pt>
                      <c:pt idx="16288">
                        <c:v>8.1449999999999996</c:v>
                      </c:pt>
                      <c:pt idx="16289">
                        <c:v>8.1460000000000008</c:v>
                      </c:pt>
                      <c:pt idx="16290">
                        <c:v>8.1460000000000008</c:v>
                      </c:pt>
                      <c:pt idx="16291">
                        <c:v>8.1470000000000002</c:v>
                      </c:pt>
                      <c:pt idx="16292">
                        <c:v>8.1470000000000002</c:v>
                      </c:pt>
                      <c:pt idx="16293">
                        <c:v>8.1479999999999997</c:v>
                      </c:pt>
                      <c:pt idx="16294">
                        <c:v>8.1479999999999997</c:v>
                      </c:pt>
                      <c:pt idx="16295">
                        <c:v>8.1489999999999991</c:v>
                      </c:pt>
                      <c:pt idx="16296">
                        <c:v>8.1489999999999991</c:v>
                      </c:pt>
                      <c:pt idx="16297">
                        <c:v>8.15</c:v>
                      </c:pt>
                      <c:pt idx="16298">
                        <c:v>8.15</c:v>
                      </c:pt>
                      <c:pt idx="16299">
                        <c:v>8.1509999999999998</c:v>
                      </c:pt>
                      <c:pt idx="16300">
                        <c:v>8.1509999999999998</c:v>
                      </c:pt>
                      <c:pt idx="16301">
                        <c:v>8.1519999999999992</c:v>
                      </c:pt>
                      <c:pt idx="16302">
                        <c:v>8.1519999999999992</c:v>
                      </c:pt>
                      <c:pt idx="16303">
                        <c:v>8.1530000000000005</c:v>
                      </c:pt>
                      <c:pt idx="16304">
                        <c:v>8.1530000000000005</c:v>
                      </c:pt>
                      <c:pt idx="16305">
                        <c:v>8.1539999999999999</c:v>
                      </c:pt>
                      <c:pt idx="16306">
                        <c:v>8.1539999999999999</c:v>
                      </c:pt>
                      <c:pt idx="16307">
                        <c:v>8.1549999999999994</c:v>
                      </c:pt>
                      <c:pt idx="16308">
                        <c:v>8.1549999999999994</c:v>
                      </c:pt>
                      <c:pt idx="16309">
                        <c:v>8.1560000000000006</c:v>
                      </c:pt>
                      <c:pt idx="16310">
                        <c:v>8.1560000000000006</c:v>
                      </c:pt>
                      <c:pt idx="16311">
                        <c:v>8.157</c:v>
                      </c:pt>
                      <c:pt idx="16312">
                        <c:v>8.157</c:v>
                      </c:pt>
                      <c:pt idx="16313">
                        <c:v>8.1579999999999995</c:v>
                      </c:pt>
                      <c:pt idx="16314">
                        <c:v>8.1579999999999995</c:v>
                      </c:pt>
                      <c:pt idx="16315">
                        <c:v>8.1590000000000007</c:v>
                      </c:pt>
                      <c:pt idx="16316">
                        <c:v>8.1590000000000007</c:v>
                      </c:pt>
                      <c:pt idx="16317">
                        <c:v>8.16</c:v>
                      </c:pt>
                      <c:pt idx="16318">
                        <c:v>8.16</c:v>
                      </c:pt>
                      <c:pt idx="16319">
                        <c:v>8.1609999999999996</c:v>
                      </c:pt>
                      <c:pt idx="16320">
                        <c:v>8.1609999999999996</c:v>
                      </c:pt>
                      <c:pt idx="16321">
                        <c:v>8.1620000000000008</c:v>
                      </c:pt>
                      <c:pt idx="16322">
                        <c:v>8.1620000000000008</c:v>
                      </c:pt>
                      <c:pt idx="16323">
                        <c:v>8.1630000000000003</c:v>
                      </c:pt>
                      <c:pt idx="16324">
                        <c:v>8.1630000000000003</c:v>
                      </c:pt>
                      <c:pt idx="16325">
                        <c:v>8.1639999999999997</c:v>
                      </c:pt>
                      <c:pt idx="16326">
                        <c:v>8.1639999999999997</c:v>
                      </c:pt>
                      <c:pt idx="16327">
                        <c:v>8.1649999999999991</c:v>
                      </c:pt>
                      <c:pt idx="16328">
                        <c:v>8.1649999999999991</c:v>
                      </c:pt>
                      <c:pt idx="16329">
                        <c:v>8.1660000000000004</c:v>
                      </c:pt>
                      <c:pt idx="16330">
                        <c:v>8.1660000000000004</c:v>
                      </c:pt>
                      <c:pt idx="16331">
                        <c:v>8.1669999999999998</c:v>
                      </c:pt>
                      <c:pt idx="16332">
                        <c:v>8.1669999999999998</c:v>
                      </c:pt>
                      <c:pt idx="16333">
                        <c:v>8.1679999999999993</c:v>
                      </c:pt>
                      <c:pt idx="16334">
                        <c:v>8.1679999999999993</c:v>
                      </c:pt>
                      <c:pt idx="16335">
                        <c:v>8.1690000000000005</c:v>
                      </c:pt>
                      <c:pt idx="16336">
                        <c:v>8.1690000000000005</c:v>
                      </c:pt>
                      <c:pt idx="16337">
                        <c:v>8.17</c:v>
                      </c:pt>
                      <c:pt idx="16338">
                        <c:v>8.17</c:v>
                      </c:pt>
                      <c:pt idx="16339">
                        <c:v>8.1709999999999994</c:v>
                      </c:pt>
                      <c:pt idx="16340">
                        <c:v>8.1709999999999994</c:v>
                      </c:pt>
                      <c:pt idx="16341">
                        <c:v>8.1720000000000006</c:v>
                      </c:pt>
                      <c:pt idx="16342">
                        <c:v>8.1720000000000006</c:v>
                      </c:pt>
                      <c:pt idx="16343">
                        <c:v>8.173</c:v>
                      </c:pt>
                      <c:pt idx="16344">
                        <c:v>8.173</c:v>
                      </c:pt>
                      <c:pt idx="16345">
                        <c:v>8.1739999999999995</c:v>
                      </c:pt>
                      <c:pt idx="16346">
                        <c:v>8.1739999999999995</c:v>
                      </c:pt>
                      <c:pt idx="16347">
                        <c:v>8.1750000000000007</c:v>
                      </c:pt>
                      <c:pt idx="16348">
                        <c:v>8.1750000000000007</c:v>
                      </c:pt>
                      <c:pt idx="16349">
                        <c:v>8.1760000000000002</c:v>
                      </c:pt>
                      <c:pt idx="16350">
                        <c:v>8.1760000000000002</c:v>
                      </c:pt>
                      <c:pt idx="16351">
                        <c:v>8.1769999999999996</c:v>
                      </c:pt>
                      <c:pt idx="16352">
                        <c:v>8.1769999999999996</c:v>
                      </c:pt>
                      <c:pt idx="16353">
                        <c:v>8.1780000000000008</c:v>
                      </c:pt>
                      <c:pt idx="16354">
                        <c:v>8.1780000000000008</c:v>
                      </c:pt>
                      <c:pt idx="16355">
                        <c:v>8.1790000000000003</c:v>
                      </c:pt>
                      <c:pt idx="16356">
                        <c:v>8.1790000000000003</c:v>
                      </c:pt>
                      <c:pt idx="16357">
                        <c:v>8.18</c:v>
                      </c:pt>
                      <c:pt idx="16358">
                        <c:v>8.18</c:v>
                      </c:pt>
                      <c:pt idx="16359">
                        <c:v>8.1809999999999992</c:v>
                      </c:pt>
                      <c:pt idx="16360">
                        <c:v>8.1809999999999992</c:v>
                      </c:pt>
                      <c:pt idx="16361">
                        <c:v>8.1820000000000004</c:v>
                      </c:pt>
                      <c:pt idx="16362">
                        <c:v>8.1820000000000004</c:v>
                      </c:pt>
                      <c:pt idx="16363">
                        <c:v>8.1829999999999998</c:v>
                      </c:pt>
                      <c:pt idx="16364">
                        <c:v>8.1829999999999998</c:v>
                      </c:pt>
                      <c:pt idx="16365">
                        <c:v>8.1839999999999993</c:v>
                      </c:pt>
                      <c:pt idx="16366">
                        <c:v>8.1839999999999993</c:v>
                      </c:pt>
                      <c:pt idx="16367">
                        <c:v>8.1850000000000005</c:v>
                      </c:pt>
                      <c:pt idx="16368">
                        <c:v>8.1850000000000005</c:v>
                      </c:pt>
                      <c:pt idx="16369">
                        <c:v>8.1859999999999999</c:v>
                      </c:pt>
                      <c:pt idx="16370">
                        <c:v>8.1859999999999999</c:v>
                      </c:pt>
                      <c:pt idx="16371">
                        <c:v>8.1869999999999994</c:v>
                      </c:pt>
                      <c:pt idx="16372">
                        <c:v>8.1869999999999994</c:v>
                      </c:pt>
                      <c:pt idx="16373">
                        <c:v>8.1880000000000006</c:v>
                      </c:pt>
                      <c:pt idx="16374">
                        <c:v>8.1880000000000006</c:v>
                      </c:pt>
                      <c:pt idx="16375">
                        <c:v>8.1890000000000001</c:v>
                      </c:pt>
                      <c:pt idx="16376">
                        <c:v>8.1890000000000001</c:v>
                      </c:pt>
                      <c:pt idx="16377">
                        <c:v>8.19</c:v>
                      </c:pt>
                      <c:pt idx="16378">
                        <c:v>8.19</c:v>
                      </c:pt>
                      <c:pt idx="16379">
                        <c:v>8.1910000000000007</c:v>
                      </c:pt>
                      <c:pt idx="16380">
                        <c:v>8.1910000000000007</c:v>
                      </c:pt>
                      <c:pt idx="16381">
                        <c:v>8.1920000000000002</c:v>
                      </c:pt>
                      <c:pt idx="16382">
                        <c:v>8.1920000000000002</c:v>
                      </c:pt>
                      <c:pt idx="16383">
                        <c:v>8.1929999999999996</c:v>
                      </c:pt>
                      <c:pt idx="16384">
                        <c:v>8.1929999999999996</c:v>
                      </c:pt>
                      <c:pt idx="16385">
                        <c:v>8.1940000000000008</c:v>
                      </c:pt>
                      <c:pt idx="16386">
                        <c:v>8.1940000000000008</c:v>
                      </c:pt>
                      <c:pt idx="16387">
                        <c:v>8.1950000000000003</c:v>
                      </c:pt>
                      <c:pt idx="16388">
                        <c:v>8.1950000000000003</c:v>
                      </c:pt>
                      <c:pt idx="16389">
                        <c:v>8.1959999999999997</c:v>
                      </c:pt>
                      <c:pt idx="16390">
                        <c:v>8.1959999999999997</c:v>
                      </c:pt>
                      <c:pt idx="16391">
                        <c:v>8.1969999999999992</c:v>
                      </c:pt>
                      <c:pt idx="16392">
                        <c:v>8.1969999999999992</c:v>
                      </c:pt>
                      <c:pt idx="16393">
                        <c:v>8.1980000000000004</c:v>
                      </c:pt>
                      <c:pt idx="16394">
                        <c:v>8.1980000000000004</c:v>
                      </c:pt>
                      <c:pt idx="16395">
                        <c:v>8.1989999999999998</c:v>
                      </c:pt>
                      <c:pt idx="16396">
                        <c:v>8.1989999999999998</c:v>
                      </c:pt>
                      <c:pt idx="16397">
                        <c:v>8.1999999999999993</c:v>
                      </c:pt>
                      <c:pt idx="16398">
                        <c:v>8.1999999999999993</c:v>
                      </c:pt>
                      <c:pt idx="16399">
                        <c:v>8.2010000000000005</c:v>
                      </c:pt>
                      <c:pt idx="16400">
                        <c:v>8.2010000000000005</c:v>
                      </c:pt>
                      <c:pt idx="16401">
                        <c:v>8.202</c:v>
                      </c:pt>
                      <c:pt idx="16402">
                        <c:v>8.202</c:v>
                      </c:pt>
                      <c:pt idx="16403">
                        <c:v>8.2029999999999994</c:v>
                      </c:pt>
                      <c:pt idx="16404">
                        <c:v>8.2029999999999994</c:v>
                      </c:pt>
                      <c:pt idx="16405">
                        <c:v>8.2040000000000006</c:v>
                      </c:pt>
                      <c:pt idx="16406">
                        <c:v>8.2040000000000006</c:v>
                      </c:pt>
                      <c:pt idx="16407">
                        <c:v>8.2050000000000001</c:v>
                      </c:pt>
                      <c:pt idx="16408">
                        <c:v>8.2050000000000001</c:v>
                      </c:pt>
                      <c:pt idx="16409">
                        <c:v>8.2059999999999995</c:v>
                      </c:pt>
                      <c:pt idx="16410">
                        <c:v>8.2059999999999995</c:v>
                      </c:pt>
                      <c:pt idx="16411">
                        <c:v>8.2070000000000007</c:v>
                      </c:pt>
                      <c:pt idx="16412">
                        <c:v>8.2070000000000007</c:v>
                      </c:pt>
                      <c:pt idx="16413">
                        <c:v>8.2080000000000002</c:v>
                      </c:pt>
                      <c:pt idx="16414">
                        <c:v>8.2080000000000002</c:v>
                      </c:pt>
                      <c:pt idx="16415">
                        <c:v>8.2089999999999996</c:v>
                      </c:pt>
                      <c:pt idx="16416">
                        <c:v>8.2089999999999996</c:v>
                      </c:pt>
                      <c:pt idx="16417">
                        <c:v>8.2100000000000009</c:v>
                      </c:pt>
                      <c:pt idx="16418">
                        <c:v>8.2100000000000009</c:v>
                      </c:pt>
                      <c:pt idx="16419">
                        <c:v>8.2110000000000003</c:v>
                      </c:pt>
                      <c:pt idx="16420">
                        <c:v>8.2110000000000003</c:v>
                      </c:pt>
                      <c:pt idx="16421">
                        <c:v>8.2119999999999997</c:v>
                      </c:pt>
                      <c:pt idx="16422">
                        <c:v>8.2119999999999997</c:v>
                      </c:pt>
                      <c:pt idx="16423">
                        <c:v>8.2129999999999992</c:v>
                      </c:pt>
                      <c:pt idx="16424">
                        <c:v>8.2129999999999992</c:v>
                      </c:pt>
                      <c:pt idx="16425">
                        <c:v>8.2140000000000004</c:v>
                      </c:pt>
                      <c:pt idx="16426">
                        <c:v>8.2140000000000004</c:v>
                      </c:pt>
                      <c:pt idx="16427">
                        <c:v>8.2149999999999999</c:v>
                      </c:pt>
                      <c:pt idx="16428">
                        <c:v>8.2149999999999999</c:v>
                      </c:pt>
                      <c:pt idx="16429">
                        <c:v>8.2159999999999993</c:v>
                      </c:pt>
                      <c:pt idx="16430">
                        <c:v>8.2159999999999993</c:v>
                      </c:pt>
                      <c:pt idx="16431">
                        <c:v>8.2170000000000005</c:v>
                      </c:pt>
                      <c:pt idx="16432">
                        <c:v>8.2170000000000005</c:v>
                      </c:pt>
                      <c:pt idx="16433">
                        <c:v>8.218</c:v>
                      </c:pt>
                      <c:pt idx="16434">
                        <c:v>8.218</c:v>
                      </c:pt>
                      <c:pt idx="16435">
                        <c:v>8.2189999999999994</c:v>
                      </c:pt>
                      <c:pt idx="16436">
                        <c:v>8.2189999999999994</c:v>
                      </c:pt>
                      <c:pt idx="16437">
                        <c:v>8.2200000000000006</c:v>
                      </c:pt>
                      <c:pt idx="16438">
                        <c:v>8.2200000000000006</c:v>
                      </c:pt>
                      <c:pt idx="16439">
                        <c:v>8.2210000000000001</c:v>
                      </c:pt>
                      <c:pt idx="16440">
                        <c:v>8.2210000000000001</c:v>
                      </c:pt>
                      <c:pt idx="16441">
                        <c:v>8.2219999999999995</c:v>
                      </c:pt>
                      <c:pt idx="16442">
                        <c:v>8.2219999999999995</c:v>
                      </c:pt>
                      <c:pt idx="16443">
                        <c:v>8.2230000000000008</c:v>
                      </c:pt>
                      <c:pt idx="16444">
                        <c:v>8.2230000000000008</c:v>
                      </c:pt>
                      <c:pt idx="16445">
                        <c:v>8.2240000000000002</c:v>
                      </c:pt>
                      <c:pt idx="16446">
                        <c:v>8.2240000000000002</c:v>
                      </c:pt>
                      <c:pt idx="16447">
                        <c:v>8.2249999999999996</c:v>
                      </c:pt>
                      <c:pt idx="16448">
                        <c:v>8.2249999999999996</c:v>
                      </c:pt>
                      <c:pt idx="16449">
                        <c:v>8.2260000000000009</c:v>
                      </c:pt>
                      <c:pt idx="16450">
                        <c:v>8.2260000000000009</c:v>
                      </c:pt>
                      <c:pt idx="16451">
                        <c:v>8.2270000000000003</c:v>
                      </c:pt>
                      <c:pt idx="16452">
                        <c:v>8.2270000000000003</c:v>
                      </c:pt>
                      <c:pt idx="16453">
                        <c:v>8.2279999999999998</c:v>
                      </c:pt>
                      <c:pt idx="16454">
                        <c:v>8.2279999999999998</c:v>
                      </c:pt>
                      <c:pt idx="16455">
                        <c:v>8.2289999999999992</c:v>
                      </c:pt>
                      <c:pt idx="16456">
                        <c:v>8.2289999999999992</c:v>
                      </c:pt>
                      <c:pt idx="16457">
                        <c:v>8.23</c:v>
                      </c:pt>
                      <c:pt idx="16458">
                        <c:v>8.23</c:v>
                      </c:pt>
                      <c:pt idx="16459">
                        <c:v>8.2309999999999999</c:v>
                      </c:pt>
                      <c:pt idx="16460">
                        <c:v>8.2309999999999999</c:v>
                      </c:pt>
                      <c:pt idx="16461">
                        <c:v>8.2319999999999993</c:v>
                      </c:pt>
                      <c:pt idx="16462">
                        <c:v>8.2319999999999993</c:v>
                      </c:pt>
                      <c:pt idx="16463">
                        <c:v>8.2330000000000005</c:v>
                      </c:pt>
                      <c:pt idx="16464">
                        <c:v>8.2330000000000005</c:v>
                      </c:pt>
                      <c:pt idx="16465">
                        <c:v>8.234</c:v>
                      </c:pt>
                      <c:pt idx="16466">
                        <c:v>8.234</c:v>
                      </c:pt>
                      <c:pt idx="16467">
                        <c:v>8.2349999999999994</c:v>
                      </c:pt>
                      <c:pt idx="16468">
                        <c:v>8.2349999999999994</c:v>
                      </c:pt>
                      <c:pt idx="16469">
                        <c:v>8.2360000000000007</c:v>
                      </c:pt>
                      <c:pt idx="16470">
                        <c:v>8.2360000000000007</c:v>
                      </c:pt>
                      <c:pt idx="16471">
                        <c:v>8.2370000000000001</c:v>
                      </c:pt>
                      <c:pt idx="16472">
                        <c:v>8.2370000000000001</c:v>
                      </c:pt>
                      <c:pt idx="16473">
                        <c:v>8.2379999999999995</c:v>
                      </c:pt>
                      <c:pt idx="16474">
                        <c:v>8.2379999999999995</c:v>
                      </c:pt>
                      <c:pt idx="16475">
                        <c:v>8.2390000000000008</c:v>
                      </c:pt>
                      <c:pt idx="16476">
                        <c:v>8.2390000000000008</c:v>
                      </c:pt>
                      <c:pt idx="16477">
                        <c:v>8.24</c:v>
                      </c:pt>
                      <c:pt idx="16478">
                        <c:v>8.24</c:v>
                      </c:pt>
                      <c:pt idx="16479">
                        <c:v>8.2409999999999997</c:v>
                      </c:pt>
                      <c:pt idx="16480">
                        <c:v>8.2409999999999997</c:v>
                      </c:pt>
                      <c:pt idx="16481">
                        <c:v>8.2420000000000009</c:v>
                      </c:pt>
                      <c:pt idx="16482">
                        <c:v>8.2420000000000009</c:v>
                      </c:pt>
                      <c:pt idx="16483">
                        <c:v>8.2430000000000003</c:v>
                      </c:pt>
                      <c:pt idx="16484">
                        <c:v>8.2430000000000003</c:v>
                      </c:pt>
                      <c:pt idx="16485">
                        <c:v>8.2439999999999998</c:v>
                      </c:pt>
                      <c:pt idx="16486">
                        <c:v>8.2439999999999998</c:v>
                      </c:pt>
                      <c:pt idx="16487">
                        <c:v>8.2449999999999992</c:v>
                      </c:pt>
                      <c:pt idx="16488">
                        <c:v>8.2449999999999992</c:v>
                      </c:pt>
                      <c:pt idx="16489">
                        <c:v>8.2460000000000004</c:v>
                      </c:pt>
                      <c:pt idx="16490">
                        <c:v>8.2460000000000004</c:v>
                      </c:pt>
                      <c:pt idx="16491">
                        <c:v>8.2469999999999999</c:v>
                      </c:pt>
                      <c:pt idx="16492">
                        <c:v>8.2469999999999999</c:v>
                      </c:pt>
                      <c:pt idx="16493">
                        <c:v>8.2479999999999993</c:v>
                      </c:pt>
                      <c:pt idx="16494">
                        <c:v>8.2479999999999993</c:v>
                      </c:pt>
                      <c:pt idx="16495">
                        <c:v>8.2490000000000006</c:v>
                      </c:pt>
                      <c:pt idx="16496">
                        <c:v>8.2490000000000006</c:v>
                      </c:pt>
                      <c:pt idx="16497">
                        <c:v>8.25</c:v>
                      </c:pt>
                      <c:pt idx="16498">
                        <c:v>8.25</c:v>
                      </c:pt>
                      <c:pt idx="16499">
                        <c:v>8.2509999999999994</c:v>
                      </c:pt>
                      <c:pt idx="16500">
                        <c:v>8.2509999999999994</c:v>
                      </c:pt>
                      <c:pt idx="16501">
                        <c:v>8.2520000000000007</c:v>
                      </c:pt>
                      <c:pt idx="16502">
                        <c:v>8.2520000000000007</c:v>
                      </c:pt>
                      <c:pt idx="16503">
                        <c:v>8.2530000000000001</c:v>
                      </c:pt>
                      <c:pt idx="16504">
                        <c:v>8.2530000000000001</c:v>
                      </c:pt>
                      <c:pt idx="16505">
                        <c:v>8.2539999999999996</c:v>
                      </c:pt>
                      <c:pt idx="16506">
                        <c:v>8.2539999999999996</c:v>
                      </c:pt>
                      <c:pt idx="16507">
                        <c:v>8.2550000000000008</c:v>
                      </c:pt>
                      <c:pt idx="16508">
                        <c:v>8.2550000000000008</c:v>
                      </c:pt>
                      <c:pt idx="16509">
                        <c:v>8.2560000000000002</c:v>
                      </c:pt>
                      <c:pt idx="16510">
                        <c:v>8.2560000000000002</c:v>
                      </c:pt>
                      <c:pt idx="16511">
                        <c:v>8.2569999999999997</c:v>
                      </c:pt>
                      <c:pt idx="16512">
                        <c:v>8.2569999999999997</c:v>
                      </c:pt>
                      <c:pt idx="16513">
                        <c:v>8.2579999999999991</c:v>
                      </c:pt>
                      <c:pt idx="16514">
                        <c:v>8.2579999999999991</c:v>
                      </c:pt>
                      <c:pt idx="16515">
                        <c:v>8.2590000000000003</c:v>
                      </c:pt>
                      <c:pt idx="16516">
                        <c:v>8.2590000000000003</c:v>
                      </c:pt>
                      <c:pt idx="16517">
                        <c:v>8.26</c:v>
                      </c:pt>
                      <c:pt idx="16518">
                        <c:v>8.26</c:v>
                      </c:pt>
                      <c:pt idx="16519">
                        <c:v>8.2609999999999992</c:v>
                      </c:pt>
                      <c:pt idx="16520">
                        <c:v>8.2609999999999992</c:v>
                      </c:pt>
                      <c:pt idx="16521">
                        <c:v>8.2620000000000005</c:v>
                      </c:pt>
                      <c:pt idx="16522">
                        <c:v>8.2620000000000005</c:v>
                      </c:pt>
                      <c:pt idx="16523">
                        <c:v>8.2629999999999999</c:v>
                      </c:pt>
                      <c:pt idx="16524">
                        <c:v>8.2629999999999999</c:v>
                      </c:pt>
                      <c:pt idx="16525">
                        <c:v>8.2639999999999993</c:v>
                      </c:pt>
                      <c:pt idx="16526">
                        <c:v>8.2639999999999993</c:v>
                      </c:pt>
                      <c:pt idx="16527">
                        <c:v>8.2650000000000006</c:v>
                      </c:pt>
                      <c:pt idx="16528">
                        <c:v>8.2650000000000006</c:v>
                      </c:pt>
                      <c:pt idx="16529">
                        <c:v>8.266</c:v>
                      </c:pt>
                      <c:pt idx="16530">
                        <c:v>8.266</c:v>
                      </c:pt>
                      <c:pt idx="16531">
                        <c:v>8.2669999999999995</c:v>
                      </c:pt>
                      <c:pt idx="16532">
                        <c:v>8.2669999999999995</c:v>
                      </c:pt>
                      <c:pt idx="16533">
                        <c:v>8.2680000000000007</c:v>
                      </c:pt>
                      <c:pt idx="16534">
                        <c:v>8.2680000000000007</c:v>
                      </c:pt>
                      <c:pt idx="16535">
                        <c:v>8.2690000000000001</c:v>
                      </c:pt>
                      <c:pt idx="16536">
                        <c:v>8.2690000000000001</c:v>
                      </c:pt>
                      <c:pt idx="16537">
                        <c:v>8.27</c:v>
                      </c:pt>
                      <c:pt idx="16538">
                        <c:v>8.27</c:v>
                      </c:pt>
                      <c:pt idx="16539">
                        <c:v>8.2710000000000008</c:v>
                      </c:pt>
                      <c:pt idx="16540">
                        <c:v>8.2710000000000008</c:v>
                      </c:pt>
                      <c:pt idx="16541">
                        <c:v>8.2720000000000002</c:v>
                      </c:pt>
                      <c:pt idx="16542">
                        <c:v>8.2720000000000002</c:v>
                      </c:pt>
                      <c:pt idx="16543">
                        <c:v>8.2729999999999997</c:v>
                      </c:pt>
                      <c:pt idx="16544">
                        <c:v>8.2729999999999997</c:v>
                      </c:pt>
                      <c:pt idx="16545">
                        <c:v>8.2739999999999991</c:v>
                      </c:pt>
                      <c:pt idx="16546">
                        <c:v>8.2739999999999991</c:v>
                      </c:pt>
                      <c:pt idx="16547">
                        <c:v>8.2750000000000004</c:v>
                      </c:pt>
                      <c:pt idx="16548">
                        <c:v>8.2750000000000004</c:v>
                      </c:pt>
                      <c:pt idx="16549">
                        <c:v>8.2759999999999998</c:v>
                      </c:pt>
                      <c:pt idx="16550">
                        <c:v>8.2759999999999998</c:v>
                      </c:pt>
                      <c:pt idx="16551">
                        <c:v>8.2769999999999992</c:v>
                      </c:pt>
                      <c:pt idx="16552">
                        <c:v>8.2769999999999992</c:v>
                      </c:pt>
                      <c:pt idx="16553">
                        <c:v>8.2780000000000005</c:v>
                      </c:pt>
                      <c:pt idx="16554">
                        <c:v>8.2780000000000005</c:v>
                      </c:pt>
                      <c:pt idx="16555">
                        <c:v>8.2789999999999999</c:v>
                      </c:pt>
                      <c:pt idx="16556">
                        <c:v>8.2789999999999999</c:v>
                      </c:pt>
                      <c:pt idx="16557">
                        <c:v>8.2799999999999994</c:v>
                      </c:pt>
                      <c:pt idx="16558">
                        <c:v>8.2799999999999994</c:v>
                      </c:pt>
                      <c:pt idx="16559">
                        <c:v>8.2810000000000006</c:v>
                      </c:pt>
                      <c:pt idx="16560">
                        <c:v>8.2810000000000006</c:v>
                      </c:pt>
                      <c:pt idx="16561">
                        <c:v>8.282</c:v>
                      </c:pt>
                      <c:pt idx="16562">
                        <c:v>8.282</c:v>
                      </c:pt>
                      <c:pt idx="16563">
                        <c:v>8.2829999999999995</c:v>
                      </c:pt>
                      <c:pt idx="16564">
                        <c:v>8.2829999999999995</c:v>
                      </c:pt>
                      <c:pt idx="16565">
                        <c:v>8.2840000000000007</c:v>
                      </c:pt>
                      <c:pt idx="16566">
                        <c:v>8.2840000000000007</c:v>
                      </c:pt>
                      <c:pt idx="16567">
                        <c:v>8.2850000000000001</c:v>
                      </c:pt>
                      <c:pt idx="16568">
                        <c:v>8.2850000000000001</c:v>
                      </c:pt>
                      <c:pt idx="16569">
                        <c:v>8.2859999999999996</c:v>
                      </c:pt>
                      <c:pt idx="16570">
                        <c:v>8.2859999999999996</c:v>
                      </c:pt>
                      <c:pt idx="16571">
                        <c:v>8.2870000000000008</c:v>
                      </c:pt>
                      <c:pt idx="16572">
                        <c:v>8.2870000000000008</c:v>
                      </c:pt>
                      <c:pt idx="16573">
                        <c:v>8.2880000000000003</c:v>
                      </c:pt>
                      <c:pt idx="16574">
                        <c:v>8.2880000000000003</c:v>
                      </c:pt>
                      <c:pt idx="16575">
                        <c:v>8.2889999999999997</c:v>
                      </c:pt>
                      <c:pt idx="16576">
                        <c:v>8.2889999999999997</c:v>
                      </c:pt>
                      <c:pt idx="16577">
                        <c:v>8.2899999999999991</c:v>
                      </c:pt>
                      <c:pt idx="16578">
                        <c:v>8.2899999999999991</c:v>
                      </c:pt>
                      <c:pt idx="16579">
                        <c:v>8.2910000000000004</c:v>
                      </c:pt>
                      <c:pt idx="16580">
                        <c:v>8.2910000000000004</c:v>
                      </c:pt>
                      <c:pt idx="16581">
                        <c:v>8.2919999999999998</c:v>
                      </c:pt>
                      <c:pt idx="16582">
                        <c:v>8.2919999999999998</c:v>
                      </c:pt>
                      <c:pt idx="16583">
                        <c:v>8.2929999999999993</c:v>
                      </c:pt>
                      <c:pt idx="16584">
                        <c:v>8.2929999999999993</c:v>
                      </c:pt>
                      <c:pt idx="16585">
                        <c:v>8.2940000000000005</c:v>
                      </c:pt>
                      <c:pt idx="16586">
                        <c:v>8.2940000000000005</c:v>
                      </c:pt>
                      <c:pt idx="16587">
                        <c:v>8.2949999999999999</c:v>
                      </c:pt>
                      <c:pt idx="16588">
                        <c:v>8.2949999999999999</c:v>
                      </c:pt>
                      <c:pt idx="16589">
                        <c:v>8.2959999999999994</c:v>
                      </c:pt>
                      <c:pt idx="16590">
                        <c:v>8.2959999999999994</c:v>
                      </c:pt>
                      <c:pt idx="16591">
                        <c:v>8.2970000000000006</c:v>
                      </c:pt>
                      <c:pt idx="16592">
                        <c:v>8.2970000000000006</c:v>
                      </c:pt>
                      <c:pt idx="16593">
                        <c:v>8.298</c:v>
                      </c:pt>
                      <c:pt idx="16594">
                        <c:v>8.298</c:v>
                      </c:pt>
                      <c:pt idx="16595">
                        <c:v>8.2989999999999995</c:v>
                      </c:pt>
                      <c:pt idx="16596">
                        <c:v>8.2989999999999995</c:v>
                      </c:pt>
                      <c:pt idx="16597">
                        <c:v>8.3000000000000007</c:v>
                      </c:pt>
                      <c:pt idx="16598">
                        <c:v>8.3000000000000007</c:v>
                      </c:pt>
                      <c:pt idx="16599">
                        <c:v>8.3010000000000002</c:v>
                      </c:pt>
                      <c:pt idx="16600">
                        <c:v>8.3010000000000002</c:v>
                      </c:pt>
                      <c:pt idx="16601">
                        <c:v>8.3019999999999996</c:v>
                      </c:pt>
                      <c:pt idx="16602">
                        <c:v>8.3019999999999996</c:v>
                      </c:pt>
                      <c:pt idx="16603">
                        <c:v>8.3030000000000008</c:v>
                      </c:pt>
                      <c:pt idx="16604">
                        <c:v>8.3030000000000008</c:v>
                      </c:pt>
                      <c:pt idx="16605">
                        <c:v>8.3040000000000003</c:v>
                      </c:pt>
                      <c:pt idx="16606">
                        <c:v>8.3040000000000003</c:v>
                      </c:pt>
                      <c:pt idx="16607">
                        <c:v>8.3049999999999997</c:v>
                      </c:pt>
                      <c:pt idx="16608">
                        <c:v>8.3049999999999997</c:v>
                      </c:pt>
                      <c:pt idx="16609">
                        <c:v>8.3059999999999992</c:v>
                      </c:pt>
                      <c:pt idx="16610">
                        <c:v>8.3059999999999992</c:v>
                      </c:pt>
                      <c:pt idx="16611">
                        <c:v>8.3070000000000004</c:v>
                      </c:pt>
                      <c:pt idx="16612">
                        <c:v>8.3070000000000004</c:v>
                      </c:pt>
                      <c:pt idx="16613">
                        <c:v>8.3079999999999998</c:v>
                      </c:pt>
                      <c:pt idx="16614">
                        <c:v>8.3079999999999998</c:v>
                      </c:pt>
                      <c:pt idx="16615">
                        <c:v>8.3089999999999993</c:v>
                      </c:pt>
                      <c:pt idx="16616">
                        <c:v>8.3089999999999993</c:v>
                      </c:pt>
                      <c:pt idx="16617">
                        <c:v>8.31</c:v>
                      </c:pt>
                      <c:pt idx="16618">
                        <c:v>8.31</c:v>
                      </c:pt>
                      <c:pt idx="16619">
                        <c:v>8.3109999999999999</c:v>
                      </c:pt>
                      <c:pt idx="16620">
                        <c:v>8.3109999999999999</c:v>
                      </c:pt>
                      <c:pt idx="16621">
                        <c:v>8.3119999999999994</c:v>
                      </c:pt>
                      <c:pt idx="16622">
                        <c:v>8.3119999999999994</c:v>
                      </c:pt>
                      <c:pt idx="16623">
                        <c:v>8.3130000000000006</c:v>
                      </c:pt>
                      <c:pt idx="16624">
                        <c:v>8.3130000000000006</c:v>
                      </c:pt>
                      <c:pt idx="16625">
                        <c:v>8.3140000000000001</c:v>
                      </c:pt>
                      <c:pt idx="16626">
                        <c:v>8.3140000000000001</c:v>
                      </c:pt>
                      <c:pt idx="16627">
                        <c:v>8.3149999999999995</c:v>
                      </c:pt>
                      <c:pt idx="16628">
                        <c:v>8.3149999999999995</c:v>
                      </c:pt>
                      <c:pt idx="16629">
                        <c:v>8.3160000000000007</c:v>
                      </c:pt>
                      <c:pt idx="16630">
                        <c:v>8.3160000000000007</c:v>
                      </c:pt>
                      <c:pt idx="16631">
                        <c:v>8.3170000000000002</c:v>
                      </c:pt>
                      <c:pt idx="16632">
                        <c:v>8.3170000000000002</c:v>
                      </c:pt>
                      <c:pt idx="16633">
                        <c:v>8.3179999999999996</c:v>
                      </c:pt>
                      <c:pt idx="16634">
                        <c:v>8.3179999999999996</c:v>
                      </c:pt>
                      <c:pt idx="16635">
                        <c:v>8.3190000000000008</c:v>
                      </c:pt>
                      <c:pt idx="16636">
                        <c:v>8.3190000000000008</c:v>
                      </c:pt>
                      <c:pt idx="16637">
                        <c:v>8.32</c:v>
                      </c:pt>
                      <c:pt idx="16638">
                        <c:v>8.32</c:v>
                      </c:pt>
                      <c:pt idx="16639">
                        <c:v>8.3209999999999997</c:v>
                      </c:pt>
                      <c:pt idx="16640">
                        <c:v>8.3209999999999997</c:v>
                      </c:pt>
                      <c:pt idx="16641">
                        <c:v>8.3219999999999992</c:v>
                      </c:pt>
                      <c:pt idx="16642">
                        <c:v>8.3219999999999992</c:v>
                      </c:pt>
                      <c:pt idx="16643">
                        <c:v>8.3230000000000004</c:v>
                      </c:pt>
                      <c:pt idx="16644">
                        <c:v>8.3230000000000004</c:v>
                      </c:pt>
                      <c:pt idx="16645">
                        <c:v>8.3239999999999998</c:v>
                      </c:pt>
                      <c:pt idx="16646">
                        <c:v>8.3239999999999998</c:v>
                      </c:pt>
                      <c:pt idx="16647">
                        <c:v>8.3249999999999993</c:v>
                      </c:pt>
                      <c:pt idx="16648">
                        <c:v>8.3249999999999993</c:v>
                      </c:pt>
                      <c:pt idx="16649">
                        <c:v>8.3260000000000005</c:v>
                      </c:pt>
                      <c:pt idx="16650">
                        <c:v>8.3260000000000005</c:v>
                      </c:pt>
                      <c:pt idx="16651">
                        <c:v>8.327</c:v>
                      </c:pt>
                      <c:pt idx="16652">
                        <c:v>8.327</c:v>
                      </c:pt>
                      <c:pt idx="16653">
                        <c:v>8.3279999999999994</c:v>
                      </c:pt>
                      <c:pt idx="16654">
                        <c:v>8.3279999999999994</c:v>
                      </c:pt>
                      <c:pt idx="16655">
                        <c:v>8.3290000000000006</c:v>
                      </c:pt>
                      <c:pt idx="16656">
                        <c:v>8.3290000000000006</c:v>
                      </c:pt>
                      <c:pt idx="16657">
                        <c:v>8.33</c:v>
                      </c:pt>
                      <c:pt idx="16658">
                        <c:v>8.33</c:v>
                      </c:pt>
                      <c:pt idx="16659">
                        <c:v>8.3309999999999995</c:v>
                      </c:pt>
                      <c:pt idx="16660">
                        <c:v>8.3309999999999995</c:v>
                      </c:pt>
                      <c:pt idx="16661">
                        <c:v>8.3320000000000007</c:v>
                      </c:pt>
                      <c:pt idx="16662">
                        <c:v>8.3320000000000007</c:v>
                      </c:pt>
                      <c:pt idx="16663">
                        <c:v>8.3330000000000002</c:v>
                      </c:pt>
                      <c:pt idx="16664">
                        <c:v>8.3330000000000002</c:v>
                      </c:pt>
                      <c:pt idx="16665">
                        <c:v>8.3339999999999996</c:v>
                      </c:pt>
                      <c:pt idx="16666">
                        <c:v>8.3339999999999996</c:v>
                      </c:pt>
                      <c:pt idx="16667">
                        <c:v>8.3350000000000009</c:v>
                      </c:pt>
                      <c:pt idx="16668">
                        <c:v>8.3350000000000009</c:v>
                      </c:pt>
                      <c:pt idx="16669">
                        <c:v>8.3360000000000003</c:v>
                      </c:pt>
                      <c:pt idx="16670">
                        <c:v>8.3360000000000003</c:v>
                      </c:pt>
                      <c:pt idx="16671">
                        <c:v>8.3369999999999997</c:v>
                      </c:pt>
                      <c:pt idx="16672">
                        <c:v>8.3369999999999997</c:v>
                      </c:pt>
                      <c:pt idx="16673">
                        <c:v>8.3379999999999992</c:v>
                      </c:pt>
                      <c:pt idx="16674">
                        <c:v>8.3379999999999992</c:v>
                      </c:pt>
                      <c:pt idx="16675">
                        <c:v>8.3390000000000004</c:v>
                      </c:pt>
                      <c:pt idx="16676">
                        <c:v>8.3390000000000004</c:v>
                      </c:pt>
                      <c:pt idx="16677">
                        <c:v>8.34</c:v>
                      </c:pt>
                      <c:pt idx="16678">
                        <c:v>8.34</c:v>
                      </c:pt>
                      <c:pt idx="16679">
                        <c:v>8.3409999999999993</c:v>
                      </c:pt>
                      <c:pt idx="16680">
                        <c:v>8.3409999999999993</c:v>
                      </c:pt>
                      <c:pt idx="16681">
                        <c:v>8.3420000000000005</c:v>
                      </c:pt>
                      <c:pt idx="16682">
                        <c:v>8.3420000000000005</c:v>
                      </c:pt>
                      <c:pt idx="16683">
                        <c:v>8.343</c:v>
                      </c:pt>
                      <c:pt idx="16684">
                        <c:v>8.343</c:v>
                      </c:pt>
                      <c:pt idx="16685">
                        <c:v>8.3439999999999994</c:v>
                      </c:pt>
                      <c:pt idx="16686">
                        <c:v>8.3439999999999994</c:v>
                      </c:pt>
                      <c:pt idx="16687">
                        <c:v>8.3450000000000006</c:v>
                      </c:pt>
                      <c:pt idx="16688">
                        <c:v>8.3450000000000006</c:v>
                      </c:pt>
                      <c:pt idx="16689">
                        <c:v>8.3460000000000001</c:v>
                      </c:pt>
                      <c:pt idx="16690">
                        <c:v>8.3460000000000001</c:v>
                      </c:pt>
                      <c:pt idx="16691">
                        <c:v>8.3469999999999995</c:v>
                      </c:pt>
                      <c:pt idx="16692">
                        <c:v>8.3469999999999995</c:v>
                      </c:pt>
                      <c:pt idx="16693">
                        <c:v>8.3480000000000008</c:v>
                      </c:pt>
                      <c:pt idx="16694">
                        <c:v>8.3480000000000008</c:v>
                      </c:pt>
                      <c:pt idx="16695">
                        <c:v>8.3490000000000002</c:v>
                      </c:pt>
                      <c:pt idx="16696">
                        <c:v>8.3490000000000002</c:v>
                      </c:pt>
                      <c:pt idx="16697">
                        <c:v>8.35</c:v>
                      </c:pt>
                      <c:pt idx="16698">
                        <c:v>8.35</c:v>
                      </c:pt>
                      <c:pt idx="16699">
                        <c:v>8.3510000000000009</c:v>
                      </c:pt>
                      <c:pt idx="16700">
                        <c:v>8.3510000000000009</c:v>
                      </c:pt>
                      <c:pt idx="16701">
                        <c:v>8.3520000000000003</c:v>
                      </c:pt>
                      <c:pt idx="16702">
                        <c:v>8.3520000000000003</c:v>
                      </c:pt>
                      <c:pt idx="16703">
                        <c:v>8.3529999999999998</c:v>
                      </c:pt>
                      <c:pt idx="16704">
                        <c:v>8.3529999999999998</c:v>
                      </c:pt>
                      <c:pt idx="16705">
                        <c:v>8.3539999999999992</c:v>
                      </c:pt>
                      <c:pt idx="16706">
                        <c:v>8.3539999999999992</c:v>
                      </c:pt>
                      <c:pt idx="16707">
                        <c:v>8.3550000000000004</c:v>
                      </c:pt>
                      <c:pt idx="16708">
                        <c:v>8.3550000000000004</c:v>
                      </c:pt>
                      <c:pt idx="16709">
                        <c:v>8.3559999999999999</c:v>
                      </c:pt>
                      <c:pt idx="16710">
                        <c:v>8.3559999999999999</c:v>
                      </c:pt>
                      <c:pt idx="16711">
                        <c:v>8.3569999999999993</c:v>
                      </c:pt>
                      <c:pt idx="16712">
                        <c:v>8.3569999999999993</c:v>
                      </c:pt>
                      <c:pt idx="16713">
                        <c:v>8.3580000000000005</c:v>
                      </c:pt>
                      <c:pt idx="16714">
                        <c:v>8.3580000000000005</c:v>
                      </c:pt>
                      <c:pt idx="16715">
                        <c:v>8.359</c:v>
                      </c:pt>
                      <c:pt idx="16716">
                        <c:v>8.359</c:v>
                      </c:pt>
                      <c:pt idx="16717">
                        <c:v>8.36</c:v>
                      </c:pt>
                      <c:pt idx="16718">
                        <c:v>8.36</c:v>
                      </c:pt>
                      <c:pt idx="16719">
                        <c:v>8.3610000000000007</c:v>
                      </c:pt>
                      <c:pt idx="16720">
                        <c:v>8.3610000000000007</c:v>
                      </c:pt>
                      <c:pt idx="16721">
                        <c:v>8.3620000000000001</c:v>
                      </c:pt>
                      <c:pt idx="16722">
                        <c:v>8.3620000000000001</c:v>
                      </c:pt>
                      <c:pt idx="16723">
                        <c:v>8.3629999999999995</c:v>
                      </c:pt>
                      <c:pt idx="16724">
                        <c:v>8.3629999999999995</c:v>
                      </c:pt>
                      <c:pt idx="16725">
                        <c:v>8.3640000000000008</c:v>
                      </c:pt>
                      <c:pt idx="16726">
                        <c:v>8.3640000000000008</c:v>
                      </c:pt>
                      <c:pt idx="16727">
                        <c:v>8.3650000000000002</c:v>
                      </c:pt>
                      <c:pt idx="16728">
                        <c:v>8.3650000000000002</c:v>
                      </c:pt>
                      <c:pt idx="16729">
                        <c:v>8.3659999999999997</c:v>
                      </c:pt>
                      <c:pt idx="16730">
                        <c:v>8.3659999999999997</c:v>
                      </c:pt>
                      <c:pt idx="16731">
                        <c:v>8.3670000000000009</c:v>
                      </c:pt>
                      <c:pt idx="16732">
                        <c:v>8.3670000000000009</c:v>
                      </c:pt>
                      <c:pt idx="16733">
                        <c:v>8.3680000000000003</c:v>
                      </c:pt>
                      <c:pt idx="16734">
                        <c:v>8.3680000000000003</c:v>
                      </c:pt>
                      <c:pt idx="16735">
                        <c:v>8.3689999999999998</c:v>
                      </c:pt>
                      <c:pt idx="16736">
                        <c:v>8.3689999999999998</c:v>
                      </c:pt>
                      <c:pt idx="16737">
                        <c:v>8.3699999999999992</c:v>
                      </c:pt>
                      <c:pt idx="16738">
                        <c:v>8.3699999999999992</c:v>
                      </c:pt>
                      <c:pt idx="16739">
                        <c:v>8.3710000000000004</c:v>
                      </c:pt>
                      <c:pt idx="16740">
                        <c:v>8.3710000000000004</c:v>
                      </c:pt>
                      <c:pt idx="16741">
                        <c:v>8.3719999999999999</c:v>
                      </c:pt>
                      <c:pt idx="16742">
                        <c:v>8.3719999999999999</c:v>
                      </c:pt>
                      <c:pt idx="16743">
                        <c:v>8.3729999999999993</c:v>
                      </c:pt>
                      <c:pt idx="16744">
                        <c:v>8.3729999999999993</c:v>
                      </c:pt>
                      <c:pt idx="16745">
                        <c:v>8.3740000000000006</c:v>
                      </c:pt>
                      <c:pt idx="16746">
                        <c:v>8.3740000000000006</c:v>
                      </c:pt>
                      <c:pt idx="16747">
                        <c:v>8.375</c:v>
                      </c:pt>
                      <c:pt idx="16748">
                        <c:v>8.375</c:v>
                      </c:pt>
                      <c:pt idx="16749">
                        <c:v>8.3759999999999994</c:v>
                      </c:pt>
                      <c:pt idx="16750">
                        <c:v>8.3759999999999994</c:v>
                      </c:pt>
                      <c:pt idx="16751">
                        <c:v>8.3770000000000007</c:v>
                      </c:pt>
                      <c:pt idx="16752">
                        <c:v>8.3770000000000007</c:v>
                      </c:pt>
                      <c:pt idx="16753">
                        <c:v>8.3780000000000001</c:v>
                      </c:pt>
                      <c:pt idx="16754">
                        <c:v>8.3780000000000001</c:v>
                      </c:pt>
                      <c:pt idx="16755">
                        <c:v>8.3789999999999996</c:v>
                      </c:pt>
                      <c:pt idx="16756">
                        <c:v>8.3789999999999996</c:v>
                      </c:pt>
                      <c:pt idx="16757">
                        <c:v>8.3800000000000008</c:v>
                      </c:pt>
                      <c:pt idx="16758">
                        <c:v>8.3800000000000008</c:v>
                      </c:pt>
                      <c:pt idx="16759">
                        <c:v>8.3810000000000002</c:v>
                      </c:pt>
                      <c:pt idx="16760">
                        <c:v>8.3810000000000002</c:v>
                      </c:pt>
                      <c:pt idx="16761">
                        <c:v>8.3819999999999997</c:v>
                      </c:pt>
                      <c:pt idx="16762">
                        <c:v>8.3819999999999997</c:v>
                      </c:pt>
                      <c:pt idx="16763">
                        <c:v>8.3829999999999991</c:v>
                      </c:pt>
                      <c:pt idx="16764">
                        <c:v>8.3829999999999991</c:v>
                      </c:pt>
                      <c:pt idx="16765">
                        <c:v>8.3840000000000003</c:v>
                      </c:pt>
                      <c:pt idx="16766">
                        <c:v>8.3840000000000003</c:v>
                      </c:pt>
                      <c:pt idx="16767">
                        <c:v>8.3849999999999998</c:v>
                      </c:pt>
                      <c:pt idx="16768">
                        <c:v>8.3849999999999998</c:v>
                      </c:pt>
                      <c:pt idx="16769">
                        <c:v>8.3859999999999992</c:v>
                      </c:pt>
                      <c:pt idx="16770">
                        <c:v>8.3859999999999992</c:v>
                      </c:pt>
                      <c:pt idx="16771">
                        <c:v>8.3870000000000005</c:v>
                      </c:pt>
                      <c:pt idx="16772">
                        <c:v>8.3870000000000005</c:v>
                      </c:pt>
                      <c:pt idx="16773">
                        <c:v>8.3879999999999999</c:v>
                      </c:pt>
                      <c:pt idx="16774">
                        <c:v>8.3879999999999999</c:v>
                      </c:pt>
                      <c:pt idx="16775">
                        <c:v>8.3889999999999993</c:v>
                      </c:pt>
                      <c:pt idx="16776">
                        <c:v>8.3889999999999993</c:v>
                      </c:pt>
                      <c:pt idx="16777">
                        <c:v>8.39</c:v>
                      </c:pt>
                      <c:pt idx="16778">
                        <c:v>8.39</c:v>
                      </c:pt>
                      <c:pt idx="16779">
                        <c:v>8.391</c:v>
                      </c:pt>
                      <c:pt idx="16780">
                        <c:v>8.391</c:v>
                      </c:pt>
                      <c:pt idx="16781">
                        <c:v>8.3919999999999995</c:v>
                      </c:pt>
                      <c:pt idx="16782">
                        <c:v>8.3919999999999995</c:v>
                      </c:pt>
                      <c:pt idx="16783">
                        <c:v>8.3930000000000007</c:v>
                      </c:pt>
                      <c:pt idx="16784">
                        <c:v>8.3930000000000007</c:v>
                      </c:pt>
                      <c:pt idx="16785">
                        <c:v>8.3940000000000001</c:v>
                      </c:pt>
                      <c:pt idx="16786">
                        <c:v>8.3940000000000001</c:v>
                      </c:pt>
                      <c:pt idx="16787">
                        <c:v>8.3949999999999996</c:v>
                      </c:pt>
                      <c:pt idx="16788">
                        <c:v>8.3949999999999996</c:v>
                      </c:pt>
                      <c:pt idx="16789">
                        <c:v>8.3960000000000008</c:v>
                      </c:pt>
                      <c:pt idx="16790">
                        <c:v>8.3960000000000008</c:v>
                      </c:pt>
                      <c:pt idx="16791">
                        <c:v>8.3970000000000002</c:v>
                      </c:pt>
                      <c:pt idx="16792">
                        <c:v>8.3970000000000002</c:v>
                      </c:pt>
                      <c:pt idx="16793">
                        <c:v>8.3979999999999997</c:v>
                      </c:pt>
                      <c:pt idx="16794">
                        <c:v>8.3979999999999997</c:v>
                      </c:pt>
                      <c:pt idx="16795">
                        <c:v>8.3989999999999991</c:v>
                      </c:pt>
                      <c:pt idx="16796">
                        <c:v>8.3989999999999991</c:v>
                      </c:pt>
                      <c:pt idx="16797">
                        <c:v>8.4</c:v>
                      </c:pt>
                      <c:pt idx="16798">
                        <c:v>8.4</c:v>
                      </c:pt>
                      <c:pt idx="16799">
                        <c:v>8.4009999999999998</c:v>
                      </c:pt>
                      <c:pt idx="16800">
                        <c:v>8.4009999999999998</c:v>
                      </c:pt>
                      <c:pt idx="16801">
                        <c:v>8.4019999999999992</c:v>
                      </c:pt>
                      <c:pt idx="16802">
                        <c:v>8.4019999999999992</c:v>
                      </c:pt>
                      <c:pt idx="16803">
                        <c:v>8.4030000000000005</c:v>
                      </c:pt>
                      <c:pt idx="16804">
                        <c:v>8.4030000000000005</c:v>
                      </c:pt>
                      <c:pt idx="16805">
                        <c:v>8.4039999999999999</c:v>
                      </c:pt>
                      <c:pt idx="16806">
                        <c:v>8.4039999999999999</c:v>
                      </c:pt>
                      <c:pt idx="16807">
                        <c:v>8.4049999999999994</c:v>
                      </c:pt>
                      <c:pt idx="16808">
                        <c:v>8.4049999999999994</c:v>
                      </c:pt>
                      <c:pt idx="16809">
                        <c:v>8.4060000000000006</c:v>
                      </c:pt>
                      <c:pt idx="16810">
                        <c:v>8.4060000000000006</c:v>
                      </c:pt>
                      <c:pt idx="16811">
                        <c:v>8.407</c:v>
                      </c:pt>
                      <c:pt idx="16812">
                        <c:v>8.407</c:v>
                      </c:pt>
                      <c:pt idx="16813">
                        <c:v>8.4079999999999995</c:v>
                      </c:pt>
                      <c:pt idx="16814">
                        <c:v>8.4079999999999995</c:v>
                      </c:pt>
                      <c:pt idx="16815">
                        <c:v>8.4090000000000007</c:v>
                      </c:pt>
                      <c:pt idx="16816">
                        <c:v>8.4090000000000007</c:v>
                      </c:pt>
                      <c:pt idx="16817">
                        <c:v>8.41</c:v>
                      </c:pt>
                      <c:pt idx="16818">
                        <c:v>8.41</c:v>
                      </c:pt>
                      <c:pt idx="16819">
                        <c:v>8.4109999999999996</c:v>
                      </c:pt>
                      <c:pt idx="16820">
                        <c:v>8.4109999999999996</c:v>
                      </c:pt>
                      <c:pt idx="16821">
                        <c:v>8.4120000000000008</c:v>
                      </c:pt>
                      <c:pt idx="16822">
                        <c:v>8.4120000000000008</c:v>
                      </c:pt>
                      <c:pt idx="16823">
                        <c:v>8.4130000000000003</c:v>
                      </c:pt>
                      <c:pt idx="16824">
                        <c:v>8.4130000000000003</c:v>
                      </c:pt>
                      <c:pt idx="16825">
                        <c:v>8.4139999999999997</c:v>
                      </c:pt>
                      <c:pt idx="16826">
                        <c:v>8.4139999999999997</c:v>
                      </c:pt>
                      <c:pt idx="16827">
                        <c:v>8.4149999999999991</c:v>
                      </c:pt>
                      <c:pt idx="16828">
                        <c:v>8.4149999999999991</c:v>
                      </c:pt>
                      <c:pt idx="16829">
                        <c:v>8.4160000000000004</c:v>
                      </c:pt>
                      <c:pt idx="16830">
                        <c:v>8.4160000000000004</c:v>
                      </c:pt>
                      <c:pt idx="16831">
                        <c:v>8.4169999999999998</c:v>
                      </c:pt>
                      <c:pt idx="16832">
                        <c:v>8.4169999999999998</c:v>
                      </c:pt>
                      <c:pt idx="16833">
                        <c:v>8.4179999999999993</c:v>
                      </c:pt>
                      <c:pt idx="16834">
                        <c:v>8.4179999999999993</c:v>
                      </c:pt>
                      <c:pt idx="16835">
                        <c:v>8.4190000000000005</c:v>
                      </c:pt>
                      <c:pt idx="16836">
                        <c:v>8.4190000000000005</c:v>
                      </c:pt>
                      <c:pt idx="16837">
                        <c:v>8.42</c:v>
                      </c:pt>
                      <c:pt idx="16838">
                        <c:v>8.42</c:v>
                      </c:pt>
                      <c:pt idx="16839">
                        <c:v>8.4209999999999994</c:v>
                      </c:pt>
                      <c:pt idx="16840">
                        <c:v>8.4209999999999994</c:v>
                      </c:pt>
                      <c:pt idx="16841">
                        <c:v>8.4220000000000006</c:v>
                      </c:pt>
                      <c:pt idx="16842">
                        <c:v>8.4220000000000006</c:v>
                      </c:pt>
                      <c:pt idx="16843">
                        <c:v>8.423</c:v>
                      </c:pt>
                      <c:pt idx="16844">
                        <c:v>8.423</c:v>
                      </c:pt>
                      <c:pt idx="16845">
                        <c:v>8.4239999999999995</c:v>
                      </c:pt>
                      <c:pt idx="16846">
                        <c:v>8.4239999999999995</c:v>
                      </c:pt>
                      <c:pt idx="16847">
                        <c:v>8.4250000000000007</c:v>
                      </c:pt>
                      <c:pt idx="16848">
                        <c:v>8.4250000000000007</c:v>
                      </c:pt>
                      <c:pt idx="16849">
                        <c:v>8.4260000000000002</c:v>
                      </c:pt>
                      <c:pt idx="16850">
                        <c:v>8.4260000000000002</c:v>
                      </c:pt>
                      <c:pt idx="16851">
                        <c:v>8.4269999999999996</c:v>
                      </c:pt>
                      <c:pt idx="16852">
                        <c:v>8.4269999999999996</c:v>
                      </c:pt>
                      <c:pt idx="16853">
                        <c:v>8.4280000000000008</c:v>
                      </c:pt>
                      <c:pt idx="16854">
                        <c:v>8.4280000000000008</c:v>
                      </c:pt>
                      <c:pt idx="16855">
                        <c:v>8.4290000000000003</c:v>
                      </c:pt>
                      <c:pt idx="16856">
                        <c:v>8.4290000000000003</c:v>
                      </c:pt>
                      <c:pt idx="16857">
                        <c:v>8.43</c:v>
                      </c:pt>
                      <c:pt idx="16858">
                        <c:v>8.43</c:v>
                      </c:pt>
                      <c:pt idx="16859">
                        <c:v>8.4309999999999992</c:v>
                      </c:pt>
                      <c:pt idx="16860">
                        <c:v>8.4309999999999992</c:v>
                      </c:pt>
                      <c:pt idx="16861">
                        <c:v>8.4320000000000004</c:v>
                      </c:pt>
                      <c:pt idx="16862">
                        <c:v>8.4320000000000004</c:v>
                      </c:pt>
                      <c:pt idx="16863">
                        <c:v>8.4329999999999998</c:v>
                      </c:pt>
                      <c:pt idx="16864">
                        <c:v>8.4329999999999998</c:v>
                      </c:pt>
                      <c:pt idx="16865">
                        <c:v>8.4339999999999993</c:v>
                      </c:pt>
                      <c:pt idx="16866">
                        <c:v>8.4339999999999993</c:v>
                      </c:pt>
                      <c:pt idx="16867">
                        <c:v>8.4350000000000005</c:v>
                      </c:pt>
                      <c:pt idx="16868">
                        <c:v>8.4350000000000005</c:v>
                      </c:pt>
                      <c:pt idx="16869">
                        <c:v>8.4359999999999999</c:v>
                      </c:pt>
                      <c:pt idx="16870">
                        <c:v>8.4359999999999999</c:v>
                      </c:pt>
                      <c:pt idx="16871">
                        <c:v>8.4369999999999994</c:v>
                      </c:pt>
                      <c:pt idx="16872">
                        <c:v>8.4369999999999994</c:v>
                      </c:pt>
                      <c:pt idx="16873">
                        <c:v>8.4380000000000006</c:v>
                      </c:pt>
                      <c:pt idx="16874">
                        <c:v>8.4380000000000006</c:v>
                      </c:pt>
                      <c:pt idx="16875">
                        <c:v>8.4390000000000001</c:v>
                      </c:pt>
                      <c:pt idx="16876">
                        <c:v>8.4390000000000001</c:v>
                      </c:pt>
                      <c:pt idx="16877">
                        <c:v>8.44</c:v>
                      </c:pt>
                      <c:pt idx="16878">
                        <c:v>8.44</c:v>
                      </c:pt>
                      <c:pt idx="16879">
                        <c:v>8.4410000000000007</c:v>
                      </c:pt>
                      <c:pt idx="16880">
                        <c:v>8.4410000000000007</c:v>
                      </c:pt>
                      <c:pt idx="16881">
                        <c:v>8.4420000000000002</c:v>
                      </c:pt>
                      <c:pt idx="16882">
                        <c:v>8.4420000000000002</c:v>
                      </c:pt>
                      <c:pt idx="16883">
                        <c:v>8.4429999999999996</c:v>
                      </c:pt>
                      <c:pt idx="16884">
                        <c:v>8.4429999999999996</c:v>
                      </c:pt>
                      <c:pt idx="16885">
                        <c:v>8.4440000000000008</c:v>
                      </c:pt>
                      <c:pt idx="16886">
                        <c:v>8.4440000000000008</c:v>
                      </c:pt>
                      <c:pt idx="16887">
                        <c:v>8.4450000000000003</c:v>
                      </c:pt>
                      <c:pt idx="16888">
                        <c:v>8.4450000000000003</c:v>
                      </c:pt>
                      <c:pt idx="16889">
                        <c:v>8.4459999999999997</c:v>
                      </c:pt>
                      <c:pt idx="16890">
                        <c:v>8.4459999999999997</c:v>
                      </c:pt>
                      <c:pt idx="16891">
                        <c:v>8.4469999999999992</c:v>
                      </c:pt>
                      <c:pt idx="16892">
                        <c:v>8.4469999999999992</c:v>
                      </c:pt>
                      <c:pt idx="16893">
                        <c:v>8.4480000000000004</c:v>
                      </c:pt>
                      <c:pt idx="16894">
                        <c:v>8.4480000000000004</c:v>
                      </c:pt>
                      <c:pt idx="16895">
                        <c:v>8.4489999999999998</c:v>
                      </c:pt>
                      <c:pt idx="16896">
                        <c:v>8.4489999999999998</c:v>
                      </c:pt>
                      <c:pt idx="16897">
                        <c:v>8.4499999999999993</c:v>
                      </c:pt>
                      <c:pt idx="16898">
                        <c:v>8.4499999999999993</c:v>
                      </c:pt>
                      <c:pt idx="16899">
                        <c:v>8.4510000000000005</c:v>
                      </c:pt>
                      <c:pt idx="16900">
                        <c:v>8.4510000000000005</c:v>
                      </c:pt>
                      <c:pt idx="16901">
                        <c:v>8.452</c:v>
                      </c:pt>
                      <c:pt idx="16902">
                        <c:v>8.452</c:v>
                      </c:pt>
                      <c:pt idx="16903">
                        <c:v>8.4529999999999994</c:v>
                      </c:pt>
                      <c:pt idx="16904">
                        <c:v>8.4529999999999994</c:v>
                      </c:pt>
                      <c:pt idx="16905">
                        <c:v>8.4540000000000006</c:v>
                      </c:pt>
                      <c:pt idx="16906">
                        <c:v>8.4540000000000006</c:v>
                      </c:pt>
                      <c:pt idx="16907">
                        <c:v>8.4550000000000001</c:v>
                      </c:pt>
                      <c:pt idx="16908">
                        <c:v>8.4550000000000001</c:v>
                      </c:pt>
                      <c:pt idx="16909">
                        <c:v>8.4559999999999995</c:v>
                      </c:pt>
                      <c:pt idx="16910">
                        <c:v>8.4559999999999995</c:v>
                      </c:pt>
                      <c:pt idx="16911">
                        <c:v>8.4570000000000007</c:v>
                      </c:pt>
                      <c:pt idx="16912">
                        <c:v>8.4570000000000007</c:v>
                      </c:pt>
                      <c:pt idx="16913">
                        <c:v>8.4580000000000002</c:v>
                      </c:pt>
                      <c:pt idx="16914">
                        <c:v>8.4580000000000002</c:v>
                      </c:pt>
                      <c:pt idx="16915">
                        <c:v>8.4589999999999996</c:v>
                      </c:pt>
                      <c:pt idx="16916">
                        <c:v>8.4589999999999996</c:v>
                      </c:pt>
                      <c:pt idx="16917">
                        <c:v>8.4600000000000009</c:v>
                      </c:pt>
                      <c:pt idx="16918">
                        <c:v>8.4600000000000009</c:v>
                      </c:pt>
                      <c:pt idx="16919">
                        <c:v>8.4610000000000003</c:v>
                      </c:pt>
                      <c:pt idx="16920">
                        <c:v>8.4610000000000003</c:v>
                      </c:pt>
                      <c:pt idx="16921">
                        <c:v>8.4619999999999997</c:v>
                      </c:pt>
                      <c:pt idx="16922">
                        <c:v>8.4619999999999997</c:v>
                      </c:pt>
                      <c:pt idx="16923">
                        <c:v>8.4629999999999992</c:v>
                      </c:pt>
                      <c:pt idx="16924">
                        <c:v>8.4629999999999992</c:v>
                      </c:pt>
                      <c:pt idx="16925">
                        <c:v>8.4640000000000004</c:v>
                      </c:pt>
                      <c:pt idx="16926">
                        <c:v>8.4640000000000004</c:v>
                      </c:pt>
                      <c:pt idx="16927">
                        <c:v>8.4649999999999999</c:v>
                      </c:pt>
                      <c:pt idx="16928">
                        <c:v>8.4649999999999999</c:v>
                      </c:pt>
                      <c:pt idx="16929">
                        <c:v>8.4659999999999993</c:v>
                      </c:pt>
                      <c:pt idx="16930">
                        <c:v>8.4659999999999993</c:v>
                      </c:pt>
                      <c:pt idx="16931">
                        <c:v>8.4670000000000005</c:v>
                      </c:pt>
                      <c:pt idx="16932">
                        <c:v>8.4670000000000005</c:v>
                      </c:pt>
                      <c:pt idx="16933">
                        <c:v>8.468</c:v>
                      </c:pt>
                      <c:pt idx="16934">
                        <c:v>8.468</c:v>
                      </c:pt>
                      <c:pt idx="16935">
                        <c:v>8.4689999999999994</c:v>
                      </c:pt>
                      <c:pt idx="16936">
                        <c:v>8.4689999999999994</c:v>
                      </c:pt>
                      <c:pt idx="16937">
                        <c:v>8.4700000000000006</c:v>
                      </c:pt>
                      <c:pt idx="16938">
                        <c:v>8.4700000000000006</c:v>
                      </c:pt>
                      <c:pt idx="16939">
                        <c:v>8.4710000000000001</c:v>
                      </c:pt>
                      <c:pt idx="16940">
                        <c:v>8.4710000000000001</c:v>
                      </c:pt>
                      <c:pt idx="16941">
                        <c:v>8.4719999999999995</c:v>
                      </c:pt>
                      <c:pt idx="16942">
                        <c:v>8.4719999999999995</c:v>
                      </c:pt>
                      <c:pt idx="16943">
                        <c:v>8.4730000000000008</c:v>
                      </c:pt>
                      <c:pt idx="16944">
                        <c:v>8.4730000000000008</c:v>
                      </c:pt>
                      <c:pt idx="16945">
                        <c:v>8.4740000000000002</c:v>
                      </c:pt>
                      <c:pt idx="16946">
                        <c:v>8.4740000000000002</c:v>
                      </c:pt>
                      <c:pt idx="16947">
                        <c:v>8.4749999999999996</c:v>
                      </c:pt>
                      <c:pt idx="16948">
                        <c:v>8.4749999999999996</c:v>
                      </c:pt>
                      <c:pt idx="16949">
                        <c:v>8.4760000000000009</c:v>
                      </c:pt>
                      <c:pt idx="16950">
                        <c:v>8.4760000000000009</c:v>
                      </c:pt>
                      <c:pt idx="16951">
                        <c:v>8.4770000000000003</c:v>
                      </c:pt>
                      <c:pt idx="16952">
                        <c:v>8.4770000000000003</c:v>
                      </c:pt>
                      <c:pt idx="16953">
                        <c:v>8.4779999999999998</c:v>
                      </c:pt>
                      <c:pt idx="16954">
                        <c:v>8.4779999999999998</c:v>
                      </c:pt>
                      <c:pt idx="16955">
                        <c:v>8.4789999999999992</c:v>
                      </c:pt>
                      <c:pt idx="16956">
                        <c:v>8.4789999999999992</c:v>
                      </c:pt>
                      <c:pt idx="16957">
                        <c:v>8.48</c:v>
                      </c:pt>
                      <c:pt idx="16958">
                        <c:v>8.48</c:v>
                      </c:pt>
                      <c:pt idx="16959">
                        <c:v>8.4809999999999999</c:v>
                      </c:pt>
                      <c:pt idx="16960">
                        <c:v>8.4809999999999999</c:v>
                      </c:pt>
                      <c:pt idx="16961">
                        <c:v>8.4819999999999993</c:v>
                      </c:pt>
                      <c:pt idx="16962">
                        <c:v>8.4819999999999993</c:v>
                      </c:pt>
                      <c:pt idx="16963">
                        <c:v>8.4830000000000005</c:v>
                      </c:pt>
                      <c:pt idx="16964">
                        <c:v>8.4830000000000005</c:v>
                      </c:pt>
                      <c:pt idx="16965">
                        <c:v>8.484</c:v>
                      </c:pt>
                      <c:pt idx="16966">
                        <c:v>8.484</c:v>
                      </c:pt>
                      <c:pt idx="16967">
                        <c:v>8.4849999999999994</c:v>
                      </c:pt>
                      <c:pt idx="16968">
                        <c:v>8.4849999999999994</c:v>
                      </c:pt>
                      <c:pt idx="16969">
                        <c:v>8.4860000000000007</c:v>
                      </c:pt>
                      <c:pt idx="16970">
                        <c:v>8.4860000000000007</c:v>
                      </c:pt>
                      <c:pt idx="16971">
                        <c:v>8.4870000000000001</c:v>
                      </c:pt>
                      <c:pt idx="16972">
                        <c:v>8.4870000000000001</c:v>
                      </c:pt>
                      <c:pt idx="16973">
                        <c:v>8.4879999999999995</c:v>
                      </c:pt>
                      <c:pt idx="16974">
                        <c:v>8.4879999999999995</c:v>
                      </c:pt>
                      <c:pt idx="16975">
                        <c:v>8.4890000000000008</c:v>
                      </c:pt>
                      <c:pt idx="16976">
                        <c:v>8.4890000000000008</c:v>
                      </c:pt>
                      <c:pt idx="16977">
                        <c:v>8.49</c:v>
                      </c:pt>
                      <c:pt idx="16978">
                        <c:v>8.49</c:v>
                      </c:pt>
                      <c:pt idx="16979">
                        <c:v>8.4909999999999997</c:v>
                      </c:pt>
                      <c:pt idx="16980">
                        <c:v>8.4909999999999997</c:v>
                      </c:pt>
                      <c:pt idx="16981">
                        <c:v>8.4920000000000009</c:v>
                      </c:pt>
                      <c:pt idx="16982">
                        <c:v>8.4920000000000009</c:v>
                      </c:pt>
                      <c:pt idx="16983">
                        <c:v>8.4930000000000003</c:v>
                      </c:pt>
                      <c:pt idx="16984">
                        <c:v>8.4930000000000003</c:v>
                      </c:pt>
                      <c:pt idx="16985">
                        <c:v>8.4939999999999998</c:v>
                      </c:pt>
                      <c:pt idx="16986">
                        <c:v>8.4939999999999998</c:v>
                      </c:pt>
                      <c:pt idx="16987">
                        <c:v>8.4949999999999992</c:v>
                      </c:pt>
                      <c:pt idx="16988">
                        <c:v>8.4949999999999992</c:v>
                      </c:pt>
                      <c:pt idx="16989">
                        <c:v>8.4960000000000004</c:v>
                      </c:pt>
                      <c:pt idx="16990">
                        <c:v>8.4960000000000004</c:v>
                      </c:pt>
                      <c:pt idx="16991">
                        <c:v>8.4969999999999999</c:v>
                      </c:pt>
                      <c:pt idx="16992">
                        <c:v>8.4969999999999999</c:v>
                      </c:pt>
                      <c:pt idx="16993">
                        <c:v>8.4979999999999993</c:v>
                      </c:pt>
                      <c:pt idx="16994">
                        <c:v>8.4979999999999993</c:v>
                      </c:pt>
                      <c:pt idx="16995">
                        <c:v>8.4990000000000006</c:v>
                      </c:pt>
                      <c:pt idx="16996">
                        <c:v>8.4990000000000006</c:v>
                      </c:pt>
                      <c:pt idx="16997">
                        <c:v>8.5</c:v>
                      </c:pt>
                      <c:pt idx="16998">
                        <c:v>8.5</c:v>
                      </c:pt>
                      <c:pt idx="16999">
                        <c:v>8.5009999999999994</c:v>
                      </c:pt>
                      <c:pt idx="17000">
                        <c:v>8.5009999999999994</c:v>
                      </c:pt>
                      <c:pt idx="17001">
                        <c:v>8.5020000000000007</c:v>
                      </c:pt>
                      <c:pt idx="17002">
                        <c:v>8.5020000000000007</c:v>
                      </c:pt>
                      <c:pt idx="17003">
                        <c:v>8.5030000000000001</c:v>
                      </c:pt>
                      <c:pt idx="17004">
                        <c:v>8.5030000000000001</c:v>
                      </c:pt>
                      <c:pt idx="17005">
                        <c:v>8.5039999999999996</c:v>
                      </c:pt>
                      <c:pt idx="17006">
                        <c:v>8.5039999999999996</c:v>
                      </c:pt>
                      <c:pt idx="17007">
                        <c:v>8.5050000000000008</c:v>
                      </c:pt>
                      <c:pt idx="17008">
                        <c:v>8.5050000000000008</c:v>
                      </c:pt>
                      <c:pt idx="17009">
                        <c:v>8.5060000000000002</c:v>
                      </c:pt>
                      <c:pt idx="17010">
                        <c:v>8.5060000000000002</c:v>
                      </c:pt>
                      <c:pt idx="17011">
                        <c:v>8.5069999999999997</c:v>
                      </c:pt>
                      <c:pt idx="17012">
                        <c:v>8.5069999999999997</c:v>
                      </c:pt>
                      <c:pt idx="17013">
                        <c:v>8.5079999999999991</c:v>
                      </c:pt>
                      <c:pt idx="17014">
                        <c:v>8.5079999999999991</c:v>
                      </c:pt>
                      <c:pt idx="17015">
                        <c:v>8.5090000000000003</c:v>
                      </c:pt>
                      <c:pt idx="17016">
                        <c:v>8.5090000000000003</c:v>
                      </c:pt>
                      <c:pt idx="17017">
                        <c:v>8.51</c:v>
                      </c:pt>
                      <c:pt idx="17018">
                        <c:v>8.51</c:v>
                      </c:pt>
                      <c:pt idx="17019">
                        <c:v>8.5109999999999992</c:v>
                      </c:pt>
                      <c:pt idx="17020">
                        <c:v>8.5109999999999992</c:v>
                      </c:pt>
                      <c:pt idx="17021">
                        <c:v>8.5120000000000005</c:v>
                      </c:pt>
                      <c:pt idx="17022">
                        <c:v>8.5120000000000005</c:v>
                      </c:pt>
                      <c:pt idx="17023">
                        <c:v>8.5129999999999999</c:v>
                      </c:pt>
                      <c:pt idx="17024">
                        <c:v>8.5129999999999999</c:v>
                      </c:pt>
                      <c:pt idx="17025">
                        <c:v>8.5139999999999993</c:v>
                      </c:pt>
                      <c:pt idx="17026">
                        <c:v>8.5139999999999993</c:v>
                      </c:pt>
                      <c:pt idx="17027">
                        <c:v>8.5150000000000006</c:v>
                      </c:pt>
                      <c:pt idx="17028">
                        <c:v>8.5150000000000006</c:v>
                      </c:pt>
                      <c:pt idx="17029">
                        <c:v>8.516</c:v>
                      </c:pt>
                      <c:pt idx="17030">
                        <c:v>8.516</c:v>
                      </c:pt>
                      <c:pt idx="17031">
                        <c:v>8.5169999999999995</c:v>
                      </c:pt>
                      <c:pt idx="17032">
                        <c:v>8.5169999999999995</c:v>
                      </c:pt>
                      <c:pt idx="17033">
                        <c:v>8.5180000000000007</c:v>
                      </c:pt>
                      <c:pt idx="17034">
                        <c:v>8.5180000000000007</c:v>
                      </c:pt>
                      <c:pt idx="17035">
                        <c:v>8.5190000000000001</c:v>
                      </c:pt>
                      <c:pt idx="17036">
                        <c:v>8.5190000000000001</c:v>
                      </c:pt>
                      <c:pt idx="17037">
                        <c:v>8.52</c:v>
                      </c:pt>
                      <c:pt idx="17038">
                        <c:v>8.52</c:v>
                      </c:pt>
                      <c:pt idx="17039">
                        <c:v>8.5210000000000008</c:v>
                      </c:pt>
                      <c:pt idx="17040">
                        <c:v>8.5210000000000008</c:v>
                      </c:pt>
                      <c:pt idx="17041">
                        <c:v>8.5220000000000002</c:v>
                      </c:pt>
                      <c:pt idx="17042">
                        <c:v>8.5220000000000002</c:v>
                      </c:pt>
                      <c:pt idx="17043">
                        <c:v>8.5229999999999997</c:v>
                      </c:pt>
                      <c:pt idx="17044">
                        <c:v>8.5229999999999997</c:v>
                      </c:pt>
                      <c:pt idx="17045">
                        <c:v>8.5239999999999991</c:v>
                      </c:pt>
                      <c:pt idx="17046">
                        <c:v>8.5239999999999991</c:v>
                      </c:pt>
                      <c:pt idx="17047">
                        <c:v>8.5250000000000004</c:v>
                      </c:pt>
                      <c:pt idx="17048">
                        <c:v>8.5250000000000004</c:v>
                      </c:pt>
                      <c:pt idx="17049">
                        <c:v>8.5259999999999998</c:v>
                      </c:pt>
                      <c:pt idx="17050">
                        <c:v>8.5259999999999998</c:v>
                      </c:pt>
                      <c:pt idx="17051">
                        <c:v>8.5269999999999992</c:v>
                      </c:pt>
                      <c:pt idx="17052">
                        <c:v>8.5269999999999992</c:v>
                      </c:pt>
                      <c:pt idx="17053">
                        <c:v>8.5280000000000005</c:v>
                      </c:pt>
                      <c:pt idx="17054">
                        <c:v>8.5280000000000005</c:v>
                      </c:pt>
                      <c:pt idx="17055">
                        <c:v>8.5289999999999999</c:v>
                      </c:pt>
                      <c:pt idx="17056">
                        <c:v>8.5289999999999999</c:v>
                      </c:pt>
                      <c:pt idx="17057">
                        <c:v>8.5299999999999994</c:v>
                      </c:pt>
                      <c:pt idx="17058">
                        <c:v>8.5299999999999994</c:v>
                      </c:pt>
                      <c:pt idx="17059">
                        <c:v>8.5310000000000006</c:v>
                      </c:pt>
                      <c:pt idx="17060">
                        <c:v>8.5310000000000006</c:v>
                      </c:pt>
                      <c:pt idx="17061">
                        <c:v>8.532</c:v>
                      </c:pt>
                      <c:pt idx="17062">
                        <c:v>8.532</c:v>
                      </c:pt>
                      <c:pt idx="17063">
                        <c:v>8.5329999999999995</c:v>
                      </c:pt>
                      <c:pt idx="17064">
                        <c:v>8.5329999999999995</c:v>
                      </c:pt>
                      <c:pt idx="17065">
                        <c:v>8.5340000000000007</c:v>
                      </c:pt>
                      <c:pt idx="17066">
                        <c:v>8.5340000000000007</c:v>
                      </c:pt>
                      <c:pt idx="17067">
                        <c:v>8.5350000000000001</c:v>
                      </c:pt>
                      <c:pt idx="17068">
                        <c:v>8.5350000000000001</c:v>
                      </c:pt>
                      <c:pt idx="17069">
                        <c:v>8.5359999999999996</c:v>
                      </c:pt>
                      <c:pt idx="17070">
                        <c:v>8.5359999999999996</c:v>
                      </c:pt>
                      <c:pt idx="17071">
                        <c:v>8.5370000000000008</c:v>
                      </c:pt>
                      <c:pt idx="17072">
                        <c:v>8.5370000000000008</c:v>
                      </c:pt>
                      <c:pt idx="17073">
                        <c:v>8.5380000000000003</c:v>
                      </c:pt>
                      <c:pt idx="17074">
                        <c:v>8.5380000000000003</c:v>
                      </c:pt>
                      <c:pt idx="17075">
                        <c:v>8.5389999999999997</c:v>
                      </c:pt>
                      <c:pt idx="17076">
                        <c:v>8.5389999999999997</c:v>
                      </c:pt>
                      <c:pt idx="17077">
                        <c:v>8.5399999999999991</c:v>
                      </c:pt>
                      <c:pt idx="17078">
                        <c:v>8.5399999999999991</c:v>
                      </c:pt>
                      <c:pt idx="17079">
                        <c:v>8.5410000000000004</c:v>
                      </c:pt>
                      <c:pt idx="17080">
                        <c:v>8.5410000000000004</c:v>
                      </c:pt>
                      <c:pt idx="17081">
                        <c:v>8.5419999999999998</c:v>
                      </c:pt>
                      <c:pt idx="17082">
                        <c:v>8.5419999999999998</c:v>
                      </c:pt>
                      <c:pt idx="17083">
                        <c:v>8.5429999999999993</c:v>
                      </c:pt>
                      <c:pt idx="17084">
                        <c:v>8.5429999999999993</c:v>
                      </c:pt>
                      <c:pt idx="17085">
                        <c:v>8.5440000000000005</c:v>
                      </c:pt>
                      <c:pt idx="17086">
                        <c:v>8.5440000000000005</c:v>
                      </c:pt>
                      <c:pt idx="17087">
                        <c:v>8.5449999999999999</c:v>
                      </c:pt>
                      <c:pt idx="17088">
                        <c:v>8.5449999999999999</c:v>
                      </c:pt>
                      <c:pt idx="17089">
                        <c:v>8.5459999999999994</c:v>
                      </c:pt>
                      <c:pt idx="17090">
                        <c:v>8.5459999999999994</c:v>
                      </c:pt>
                      <c:pt idx="17091">
                        <c:v>8.5470000000000006</c:v>
                      </c:pt>
                      <c:pt idx="17092">
                        <c:v>8.5470000000000006</c:v>
                      </c:pt>
                      <c:pt idx="17093">
                        <c:v>8.548</c:v>
                      </c:pt>
                      <c:pt idx="17094">
                        <c:v>8.548</c:v>
                      </c:pt>
                      <c:pt idx="17095">
                        <c:v>8.5489999999999995</c:v>
                      </c:pt>
                      <c:pt idx="17096">
                        <c:v>8.5489999999999995</c:v>
                      </c:pt>
                      <c:pt idx="17097">
                        <c:v>8.5500000000000007</c:v>
                      </c:pt>
                      <c:pt idx="17098">
                        <c:v>8.5500000000000007</c:v>
                      </c:pt>
                      <c:pt idx="17099">
                        <c:v>8.5510000000000002</c:v>
                      </c:pt>
                      <c:pt idx="17100">
                        <c:v>8.5510000000000002</c:v>
                      </c:pt>
                      <c:pt idx="17101">
                        <c:v>8.5519999999999996</c:v>
                      </c:pt>
                      <c:pt idx="17102">
                        <c:v>8.5519999999999996</c:v>
                      </c:pt>
                      <c:pt idx="17103">
                        <c:v>8.5530000000000008</c:v>
                      </c:pt>
                      <c:pt idx="17104">
                        <c:v>8.5530000000000008</c:v>
                      </c:pt>
                      <c:pt idx="17105">
                        <c:v>8.5540000000000003</c:v>
                      </c:pt>
                      <c:pt idx="17106">
                        <c:v>8.5540000000000003</c:v>
                      </c:pt>
                      <c:pt idx="17107">
                        <c:v>8.5549999999999997</c:v>
                      </c:pt>
                      <c:pt idx="17108">
                        <c:v>8.5549999999999997</c:v>
                      </c:pt>
                      <c:pt idx="17109">
                        <c:v>8.5559999999999992</c:v>
                      </c:pt>
                      <c:pt idx="17110">
                        <c:v>8.5559999999999992</c:v>
                      </c:pt>
                      <c:pt idx="17111">
                        <c:v>8.5570000000000004</c:v>
                      </c:pt>
                      <c:pt idx="17112">
                        <c:v>8.5570000000000004</c:v>
                      </c:pt>
                      <c:pt idx="17113">
                        <c:v>8.5579999999999998</c:v>
                      </c:pt>
                      <c:pt idx="17114">
                        <c:v>8.5579999999999998</c:v>
                      </c:pt>
                      <c:pt idx="17115">
                        <c:v>8.5589999999999993</c:v>
                      </c:pt>
                      <c:pt idx="17116">
                        <c:v>8.5589999999999993</c:v>
                      </c:pt>
                      <c:pt idx="17117">
                        <c:v>8.56</c:v>
                      </c:pt>
                      <c:pt idx="17118">
                        <c:v>8.56</c:v>
                      </c:pt>
                      <c:pt idx="17119">
                        <c:v>8.5609999999999999</c:v>
                      </c:pt>
                      <c:pt idx="17120">
                        <c:v>8.5609999999999999</c:v>
                      </c:pt>
                      <c:pt idx="17121">
                        <c:v>8.5619999999999994</c:v>
                      </c:pt>
                      <c:pt idx="17122">
                        <c:v>8.5619999999999994</c:v>
                      </c:pt>
                      <c:pt idx="17123">
                        <c:v>8.5630000000000006</c:v>
                      </c:pt>
                      <c:pt idx="17124">
                        <c:v>8.5630000000000006</c:v>
                      </c:pt>
                      <c:pt idx="17125">
                        <c:v>8.5640000000000001</c:v>
                      </c:pt>
                      <c:pt idx="17126">
                        <c:v>8.5640000000000001</c:v>
                      </c:pt>
                      <c:pt idx="17127">
                        <c:v>8.5649999999999995</c:v>
                      </c:pt>
                      <c:pt idx="17128">
                        <c:v>8.5649999999999995</c:v>
                      </c:pt>
                      <c:pt idx="17129">
                        <c:v>8.5660000000000007</c:v>
                      </c:pt>
                      <c:pt idx="17130">
                        <c:v>8.5660000000000007</c:v>
                      </c:pt>
                      <c:pt idx="17131">
                        <c:v>8.5670000000000002</c:v>
                      </c:pt>
                      <c:pt idx="17132">
                        <c:v>8.5670000000000002</c:v>
                      </c:pt>
                      <c:pt idx="17133">
                        <c:v>8.5679999999999996</c:v>
                      </c:pt>
                      <c:pt idx="17134">
                        <c:v>8.5679999999999996</c:v>
                      </c:pt>
                      <c:pt idx="17135">
                        <c:v>8.5690000000000008</c:v>
                      </c:pt>
                      <c:pt idx="17136">
                        <c:v>8.5690000000000008</c:v>
                      </c:pt>
                      <c:pt idx="17137">
                        <c:v>8.57</c:v>
                      </c:pt>
                      <c:pt idx="17138">
                        <c:v>8.57</c:v>
                      </c:pt>
                      <c:pt idx="17139">
                        <c:v>8.5709999999999997</c:v>
                      </c:pt>
                      <c:pt idx="17140">
                        <c:v>8.5709999999999997</c:v>
                      </c:pt>
                      <c:pt idx="17141">
                        <c:v>8.5719999999999992</c:v>
                      </c:pt>
                      <c:pt idx="17142">
                        <c:v>8.5719999999999992</c:v>
                      </c:pt>
                      <c:pt idx="17143">
                        <c:v>8.5730000000000004</c:v>
                      </c:pt>
                      <c:pt idx="17144">
                        <c:v>8.5730000000000004</c:v>
                      </c:pt>
                      <c:pt idx="17145">
                        <c:v>8.5739999999999998</c:v>
                      </c:pt>
                      <c:pt idx="17146">
                        <c:v>8.5739999999999998</c:v>
                      </c:pt>
                      <c:pt idx="17147">
                        <c:v>8.5749999999999993</c:v>
                      </c:pt>
                      <c:pt idx="17148">
                        <c:v>8.5749999999999993</c:v>
                      </c:pt>
                      <c:pt idx="17149">
                        <c:v>8.5760000000000005</c:v>
                      </c:pt>
                      <c:pt idx="17150">
                        <c:v>8.5760000000000005</c:v>
                      </c:pt>
                      <c:pt idx="17151">
                        <c:v>8.577</c:v>
                      </c:pt>
                      <c:pt idx="17152">
                        <c:v>8.577</c:v>
                      </c:pt>
                      <c:pt idx="17153">
                        <c:v>8.5779999999999994</c:v>
                      </c:pt>
                      <c:pt idx="17154">
                        <c:v>8.5779999999999994</c:v>
                      </c:pt>
                      <c:pt idx="17155">
                        <c:v>8.5790000000000006</c:v>
                      </c:pt>
                      <c:pt idx="17156">
                        <c:v>8.5790000000000006</c:v>
                      </c:pt>
                      <c:pt idx="17157">
                        <c:v>8.58</c:v>
                      </c:pt>
                      <c:pt idx="17158">
                        <c:v>8.58</c:v>
                      </c:pt>
                      <c:pt idx="17159">
                        <c:v>8.5809999999999995</c:v>
                      </c:pt>
                      <c:pt idx="17160">
                        <c:v>8.5809999999999995</c:v>
                      </c:pt>
                      <c:pt idx="17161">
                        <c:v>8.5820000000000007</c:v>
                      </c:pt>
                      <c:pt idx="17162">
                        <c:v>8.5820000000000007</c:v>
                      </c:pt>
                      <c:pt idx="17163">
                        <c:v>8.5830000000000002</c:v>
                      </c:pt>
                      <c:pt idx="17164">
                        <c:v>8.5830000000000002</c:v>
                      </c:pt>
                      <c:pt idx="17165">
                        <c:v>8.5839999999999996</c:v>
                      </c:pt>
                      <c:pt idx="17166">
                        <c:v>8.5839999999999996</c:v>
                      </c:pt>
                      <c:pt idx="17167">
                        <c:v>8.5850000000000009</c:v>
                      </c:pt>
                      <c:pt idx="17168">
                        <c:v>8.5850000000000009</c:v>
                      </c:pt>
                      <c:pt idx="17169">
                        <c:v>8.5860000000000003</c:v>
                      </c:pt>
                      <c:pt idx="17170">
                        <c:v>8.5860000000000003</c:v>
                      </c:pt>
                      <c:pt idx="17171">
                        <c:v>8.5869999999999997</c:v>
                      </c:pt>
                      <c:pt idx="17172">
                        <c:v>8.5869999999999997</c:v>
                      </c:pt>
                      <c:pt idx="17173">
                        <c:v>8.5879999999999992</c:v>
                      </c:pt>
                      <c:pt idx="17174">
                        <c:v>8.5879999999999992</c:v>
                      </c:pt>
                      <c:pt idx="17175">
                        <c:v>8.5890000000000004</c:v>
                      </c:pt>
                      <c:pt idx="17176">
                        <c:v>8.5890000000000004</c:v>
                      </c:pt>
                      <c:pt idx="17177">
                        <c:v>8.59</c:v>
                      </c:pt>
                      <c:pt idx="17178">
                        <c:v>8.59</c:v>
                      </c:pt>
                      <c:pt idx="17179">
                        <c:v>8.5909999999999993</c:v>
                      </c:pt>
                      <c:pt idx="17180">
                        <c:v>8.5909999999999993</c:v>
                      </c:pt>
                      <c:pt idx="17181">
                        <c:v>8.5920000000000005</c:v>
                      </c:pt>
                      <c:pt idx="17182">
                        <c:v>8.5920000000000005</c:v>
                      </c:pt>
                      <c:pt idx="17183">
                        <c:v>8.593</c:v>
                      </c:pt>
                      <c:pt idx="17184">
                        <c:v>8.593</c:v>
                      </c:pt>
                      <c:pt idx="17185">
                        <c:v>8.5939999999999994</c:v>
                      </c:pt>
                      <c:pt idx="17186">
                        <c:v>8.5939999999999994</c:v>
                      </c:pt>
                      <c:pt idx="17187">
                        <c:v>8.5950000000000006</c:v>
                      </c:pt>
                      <c:pt idx="17188">
                        <c:v>8.5950000000000006</c:v>
                      </c:pt>
                      <c:pt idx="17189">
                        <c:v>8.5960000000000001</c:v>
                      </c:pt>
                      <c:pt idx="17190">
                        <c:v>8.5960000000000001</c:v>
                      </c:pt>
                      <c:pt idx="17191">
                        <c:v>8.5969999999999995</c:v>
                      </c:pt>
                      <c:pt idx="17192">
                        <c:v>8.5969999999999995</c:v>
                      </c:pt>
                      <c:pt idx="17193">
                        <c:v>8.5980000000000008</c:v>
                      </c:pt>
                      <c:pt idx="17194">
                        <c:v>8.5980000000000008</c:v>
                      </c:pt>
                      <c:pt idx="17195">
                        <c:v>8.5990000000000002</c:v>
                      </c:pt>
                      <c:pt idx="17196">
                        <c:v>8.5990000000000002</c:v>
                      </c:pt>
                      <c:pt idx="17197">
                        <c:v>8.6</c:v>
                      </c:pt>
                      <c:pt idx="17198">
                        <c:v>8.6</c:v>
                      </c:pt>
                      <c:pt idx="17199">
                        <c:v>8.6010000000000009</c:v>
                      </c:pt>
                      <c:pt idx="17200">
                        <c:v>8.6010000000000009</c:v>
                      </c:pt>
                      <c:pt idx="17201">
                        <c:v>8.6020000000000003</c:v>
                      </c:pt>
                      <c:pt idx="17202">
                        <c:v>8.6020000000000003</c:v>
                      </c:pt>
                      <c:pt idx="17203">
                        <c:v>8.6029999999999998</c:v>
                      </c:pt>
                      <c:pt idx="17204">
                        <c:v>8.6029999999999998</c:v>
                      </c:pt>
                      <c:pt idx="17205">
                        <c:v>8.6039999999999992</c:v>
                      </c:pt>
                      <c:pt idx="17206">
                        <c:v>8.6039999999999992</c:v>
                      </c:pt>
                      <c:pt idx="17207">
                        <c:v>8.6050000000000004</c:v>
                      </c:pt>
                      <c:pt idx="17208">
                        <c:v>8.6050000000000004</c:v>
                      </c:pt>
                      <c:pt idx="17209">
                        <c:v>8.6059999999999999</c:v>
                      </c:pt>
                      <c:pt idx="17210">
                        <c:v>8.6059999999999999</c:v>
                      </c:pt>
                      <c:pt idx="17211">
                        <c:v>8.6069999999999993</c:v>
                      </c:pt>
                      <c:pt idx="17212">
                        <c:v>8.6069999999999993</c:v>
                      </c:pt>
                      <c:pt idx="17213">
                        <c:v>8.6080000000000005</c:v>
                      </c:pt>
                      <c:pt idx="17214">
                        <c:v>8.6080000000000005</c:v>
                      </c:pt>
                      <c:pt idx="17215">
                        <c:v>8.609</c:v>
                      </c:pt>
                      <c:pt idx="17216">
                        <c:v>8.609</c:v>
                      </c:pt>
                      <c:pt idx="17217">
                        <c:v>8.61</c:v>
                      </c:pt>
                      <c:pt idx="17218">
                        <c:v>8.61</c:v>
                      </c:pt>
                      <c:pt idx="17219">
                        <c:v>8.6110000000000007</c:v>
                      </c:pt>
                      <c:pt idx="17220">
                        <c:v>8.6110000000000007</c:v>
                      </c:pt>
                      <c:pt idx="17221">
                        <c:v>8.6120000000000001</c:v>
                      </c:pt>
                      <c:pt idx="17222">
                        <c:v>8.6120000000000001</c:v>
                      </c:pt>
                      <c:pt idx="17223">
                        <c:v>8.6129999999999995</c:v>
                      </c:pt>
                      <c:pt idx="17224">
                        <c:v>8.6129999999999995</c:v>
                      </c:pt>
                      <c:pt idx="17225">
                        <c:v>8.6140000000000008</c:v>
                      </c:pt>
                      <c:pt idx="17226">
                        <c:v>8.6140000000000008</c:v>
                      </c:pt>
                      <c:pt idx="17227">
                        <c:v>8.6150000000000002</c:v>
                      </c:pt>
                      <c:pt idx="17228">
                        <c:v>8.6150000000000002</c:v>
                      </c:pt>
                      <c:pt idx="17229">
                        <c:v>8.6159999999999997</c:v>
                      </c:pt>
                      <c:pt idx="17230">
                        <c:v>8.6159999999999997</c:v>
                      </c:pt>
                      <c:pt idx="17231">
                        <c:v>8.6170000000000009</c:v>
                      </c:pt>
                      <c:pt idx="17232">
                        <c:v>8.6170000000000009</c:v>
                      </c:pt>
                      <c:pt idx="17233">
                        <c:v>8.6180000000000003</c:v>
                      </c:pt>
                      <c:pt idx="17234">
                        <c:v>8.6180000000000003</c:v>
                      </c:pt>
                      <c:pt idx="17235">
                        <c:v>8.6189999999999998</c:v>
                      </c:pt>
                      <c:pt idx="17236">
                        <c:v>8.6189999999999998</c:v>
                      </c:pt>
                      <c:pt idx="17237">
                        <c:v>8.6199999999999992</c:v>
                      </c:pt>
                      <c:pt idx="17238">
                        <c:v>8.6199999999999992</c:v>
                      </c:pt>
                      <c:pt idx="17239">
                        <c:v>8.6210000000000004</c:v>
                      </c:pt>
                      <c:pt idx="17240">
                        <c:v>8.6210000000000004</c:v>
                      </c:pt>
                      <c:pt idx="17241">
                        <c:v>8.6219999999999999</c:v>
                      </c:pt>
                      <c:pt idx="17242">
                        <c:v>8.6219999999999999</c:v>
                      </c:pt>
                      <c:pt idx="17243">
                        <c:v>8.6229999999999993</c:v>
                      </c:pt>
                      <c:pt idx="17244">
                        <c:v>8.6229999999999993</c:v>
                      </c:pt>
                      <c:pt idx="17245">
                        <c:v>8.6240000000000006</c:v>
                      </c:pt>
                      <c:pt idx="17246">
                        <c:v>8.6240000000000006</c:v>
                      </c:pt>
                      <c:pt idx="17247">
                        <c:v>8.625</c:v>
                      </c:pt>
                      <c:pt idx="17248">
                        <c:v>8.625</c:v>
                      </c:pt>
                      <c:pt idx="17249">
                        <c:v>8.6259999999999994</c:v>
                      </c:pt>
                      <c:pt idx="17250">
                        <c:v>8.6259999999999994</c:v>
                      </c:pt>
                      <c:pt idx="17251">
                        <c:v>8.6270000000000007</c:v>
                      </c:pt>
                      <c:pt idx="17252">
                        <c:v>8.6270000000000007</c:v>
                      </c:pt>
                      <c:pt idx="17253">
                        <c:v>8.6280000000000001</c:v>
                      </c:pt>
                      <c:pt idx="17254">
                        <c:v>8.6280000000000001</c:v>
                      </c:pt>
                      <c:pt idx="17255">
                        <c:v>8.6289999999999996</c:v>
                      </c:pt>
                      <c:pt idx="17256">
                        <c:v>8.6289999999999996</c:v>
                      </c:pt>
                      <c:pt idx="17257">
                        <c:v>8.6300000000000008</c:v>
                      </c:pt>
                      <c:pt idx="17258">
                        <c:v>8.6300000000000008</c:v>
                      </c:pt>
                      <c:pt idx="17259">
                        <c:v>8.6310000000000002</c:v>
                      </c:pt>
                      <c:pt idx="17260">
                        <c:v>8.6310000000000002</c:v>
                      </c:pt>
                      <c:pt idx="17261">
                        <c:v>8.6319999999999997</c:v>
                      </c:pt>
                      <c:pt idx="17262">
                        <c:v>8.6319999999999997</c:v>
                      </c:pt>
                      <c:pt idx="17263">
                        <c:v>8.6329999999999991</c:v>
                      </c:pt>
                      <c:pt idx="17264">
                        <c:v>8.6329999999999991</c:v>
                      </c:pt>
                      <c:pt idx="17265">
                        <c:v>8.6340000000000003</c:v>
                      </c:pt>
                      <c:pt idx="17266">
                        <c:v>8.6340000000000003</c:v>
                      </c:pt>
                      <c:pt idx="17267">
                        <c:v>8.6349999999999998</c:v>
                      </c:pt>
                      <c:pt idx="17268">
                        <c:v>8.6349999999999998</c:v>
                      </c:pt>
                      <c:pt idx="17269">
                        <c:v>8.6359999999999992</c:v>
                      </c:pt>
                      <c:pt idx="17270">
                        <c:v>8.6359999999999992</c:v>
                      </c:pt>
                      <c:pt idx="17271">
                        <c:v>8.6370000000000005</c:v>
                      </c:pt>
                      <c:pt idx="17272">
                        <c:v>8.6370000000000005</c:v>
                      </c:pt>
                      <c:pt idx="17273">
                        <c:v>8.6379999999999999</c:v>
                      </c:pt>
                      <c:pt idx="17274">
                        <c:v>8.6379999999999999</c:v>
                      </c:pt>
                      <c:pt idx="17275">
                        <c:v>8.6389999999999993</c:v>
                      </c:pt>
                      <c:pt idx="17276">
                        <c:v>8.6389999999999993</c:v>
                      </c:pt>
                      <c:pt idx="17277">
                        <c:v>8.64</c:v>
                      </c:pt>
                      <c:pt idx="17278">
                        <c:v>8.64</c:v>
                      </c:pt>
                      <c:pt idx="17279">
                        <c:v>8.641</c:v>
                      </c:pt>
                      <c:pt idx="17280">
                        <c:v>8.641</c:v>
                      </c:pt>
                      <c:pt idx="17281">
                        <c:v>8.6419999999999995</c:v>
                      </c:pt>
                      <c:pt idx="17282">
                        <c:v>8.6419999999999995</c:v>
                      </c:pt>
                      <c:pt idx="17283">
                        <c:v>8.6430000000000007</c:v>
                      </c:pt>
                      <c:pt idx="17284">
                        <c:v>8.6430000000000007</c:v>
                      </c:pt>
                      <c:pt idx="17285">
                        <c:v>8.6440000000000001</c:v>
                      </c:pt>
                      <c:pt idx="17286">
                        <c:v>8.6440000000000001</c:v>
                      </c:pt>
                      <c:pt idx="17287">
                        <c:v>8.6449999999999996</c:v>
                      </c:pt>
                      <c:pt idx="17288">
                        <c:v>8.6449999999999996</c:v>
                      </c:pt>
                      <c:pt idx="17289">
                        <c:v>8.6460000000000008</c:v>
                      </c:pt>
                      <c:pt idx="17290">
                        <c:v>8.6460000000000008</c:v>
                      </c:pt>
                      <c:pt idx="17291">
                        <c:v>8.6470000000000002</c:v>
                      </c:pt>
                      <c:pt idx="17292">
                        <c:v>8.6470000000000002</c:v>
                      </c:pt>
                      <c:pt idx="17293">
                        <c:v>8.6479999999999997</c:v>
                      </c:pt>
                      <c:pt idx="17294">
                        <c:v>8.6479999999999997</c:v>
                      </c:pt>
                      <c:pt idx="17295">
                        <c:v>8.6489999999999991</c:v>
                      </c:pt>
                      <c:pt idx="17296">
                        <c:v>8.6489999999999991</c:v>
                      </c:pt>
                      <c:pt idx="17297">
                        <c:v>8.65</c:v>
                      </c:pt>
                      <c:pt idx="17298">
                        <c:v>8.65</c:v>
                      </c:pt>
                      <c:pt idx="17299">
                        <c:v>8.6509999999999998</c:v>
                      </c:pt>
                      <c:pt idx="17300">
                        <c:v>8.6509999999999998</c:v>
                      </c:pt>
                      <c:pt idx="17301">
                        <c:v>8.6519999999999992</c:v>
                      </c:pt>
                      <c:pt idx="17302">
                        <c:v>8.6519999999999992</c:v>
                      </c:pt>
                      <c:pt idx="17303">
                        <c:v>8.6530000000000005</c:v>
                      </c:pt>
                      <c:pt idx="17304">
                        <c:v>8.6530000000000005</c:v>
                      </c:pt>
                      <c:pt idx="17305">
                        <c:v>8.6539999999999999</c:v>
                      </c:pt>
                      <c:pt idx="17306">
                        <c:v>8.6539999999999999</c:v>
                      </c:pt>
                      <c:pt idx="17307">
                        <c:v>8.6549999999999994</c:v>
                      </c:pt>
                      <c:pt idx="17308">
                        <c:v>8.6549999999999994</c:v>
                      </c:pt>
                      <c:pt idx="17309">
                        <c:v>8.6560000000000006</c:v>
                      </c:pt>
                      <c:pt idx="17310">
                        <c:v>8.6560000000000006</c:v>
                      </c:pt>
                      <c:pt idx="17311">
                        <c:v>8.657</c:v>
                      </c:pt>
                      <c:pt idx="17312">
                        <c:v>8.657</c:v>
                      </c:pt>
                      <c:pt idx="17313">
                        <c:v>8.6579999999999995</c:v>
                      </c:pt>
                      <c:pt idx="17314">
                        <c:v>8.6579999999999995</c:v>
                      </c:pt>
                      <c:pt idx="17315">
                        <c:v>8.6590000000000007</c:v>
                      </c:pt>
                      <c:pt idx="17316">
                        <c:v>8.6590000000000007</c:v>
                      </c:pt>
                      <c:pt idx="17317">
                        <c:v>8.66</c:v>
                      </c:pt>
                      <c:pt idx="17318">
                        <c:v>8.66</c:v>
                      </c:pt>
                      <c:pt idx="17319">
                        <c:v>8.6609999999999996</c:v>
                      </c:pt>
                      <c:pt idx="17320">
                        <c:v>8.6609999999999996</c:v>
                      </c:pt>
                      <c:pt idx="17321">
                        <c:v>8.6620000000000008</c:v>
                      </c:pt>
                      <c:pt idx="17322">
                        <c:v>8.6620000000000008</c:v>
                      </c:pt>
                      <c:pt idx="17323">
                        <c:v>8.6630000000000003</c:v>
                      </c:pt>
                      <c:pt idx="17324">
                        <c:v>8.6630000000000003</c:v>
                      </c:pt>
                      <c:pt idx="17325">
                        <c:v>8.6639999999999997</c:v>
                      </c:pt>
                      <c:pt idx="17326">
                        <c:v>8.6639999999999997</c:v>
                      </c:pt>
                      <c:pt idx="17327">
                        <c:v>8.6649999999999991</c:v>
                      </c:pt>
                      <c:pt idx="17328">
                        <c:v>8.6649999999999991</c:v>
                      </c:pt>
                      <c:pt idx="17329">
                        <c:v>8.6660000000000004</c:v>
                      </c:pt>
                      <c:pt idx="17330">
                        <c:v>8.6660000000000004</c:v>
                      </c:pt>
                      <c:pt idx="17331">
                        <c:v>8.6669999999999998</c:v>
                      </c:pt>
                      <c:pt idx="17332">
                        <c:v>8.6669999999999998</c:v>
                      </c:pt>
                      <c:pt idx="17333">
                        <c:v>8.6679999999999993</c:v>
                      </c:pt>
                      <c:pt idx="17334">
                        <c:v>8.6679999999999993</c:v>
                      </c:pt>
                      <c:pt idx="17335">
                        <c:v>8.6690000000000005</c:v>
                      </c:pt>
                      <c:pt idx="17336">
                        <c:v>8.6690000000000005</c:v>
                      </c:pt>
                      <c:pt idx="17337">
                        <c:v>8.67</c:v>
                      </c:pt>
                      <c:pt idx="17338">
                        <c:v>8.67</c:v>
                      </c:pt>
                      <c:pt idx="17339">
                        <c:v>8.6709999999999994</c:v>
                      </c:pt>
                      <c:pt idx="17340">
                        <c:v>8.6709999999999994</c:v>
                      </c:pt>
                      <c:pt idx="17341">
                        <c:v>8.6720000000000006</c:v>
                      </c:pt>
                      <c:pt idx="17342">
                        <c:v>8.6720000000000006</c:v>
                      </c:pt>
                      <c:pt idx="17343">
                        <c:v>8.673</c:v>
                      </c:pt>
                      <c:pt idx="17344">
                        <c:v>8.673</c:v>
                      </c:pt>
                      <c:pt idx="17345">
                        <c:v>8.6739999999999995</c:v>
                      </c:pt>
                      <c:pt idx="17346">
                        <c:v>8.6739999999999995</c:v>
                      </c:pt>
                      <c:pt idx="17347">
                        <c:v>8.6750000000000007</c:v>
                      </c:pt>
                      <c:pt idx="17348">
                        <c:v>8.6750000000000007</c:v>
                      </c:pt>
                      <c:pt idx="17349">
                        <c:v>8.6760000000000002</c:v>
                      </c:pt>
                      <c:pt idx="17350">
                        <c:v>8.6760000000000002</c:v>
                      </c:pt>
                      <c:pt idx="17351">
                        <c:v>8.6769999999999996</c:v>
                      </c:pt>
                      <c:pt idx="17352">
                        <c:v>8.6769999999999996</c:v>
                      </c:pt>
                      <c:pt idx="17353">
                        <c:v>8.6780000000000008</c:v>
                      </c:pt>
                      <c:pt idx="17354">
                        <c:v>8.6780000000000008</c:v>
                      </c:pt>
                      <c:pt idx="17355">
                        <c:v>8.6790000000000003</c:v>
                      </c:pt>
                      <c:pt idx="17356">
                        <c:v>8.6790000000000003</c:v>
                      </c:pt>
                      <c:pt idx="17357">
                        <c:v>8.68</c:v>
                      </c:pt>
                      <c:pt idx="17358">
                        <c:v>8.68</c:v>
                      </c:pt>
                      <c:pt idx="17359">
                        <c:v>8.6809999999999992</c:v>
                      </c:pt>
                      <c:pt idx="17360">
                        <c:v>8.6809999999999992</c:v>
                      </c:pt>
                      <c:pt idx="17361">
                        <c:v>8.6820000000000004</c:v>
                      </c:pt>
                      <c:pt idx="17362">
                        <c:v>8.6820000000000004</c:v>
                      </c:pt>
                      <c:pt idx="17363">
                        <c:v>8.6829999999999998</c:v>
                      </c:pt>
                      <c:pt idx="17364">
                        <c:v>8.6829999999999998</c:v>
                      </c:pt>
                      <c:pt idx="17365">
                        <c:v>8.6839999999999993</c:v>
                      </c:pt>
                      <c:pt idx="17366">
                        <c:v>8.6839999999999993</c:v>
                      </c:pt>
                      <c:pt idx="17367">
                        <c:v>8.6850000000000005</c:v>
                      </c:pt>
                      <c:pt idx="17368">
                        <c:v>8.6850000000000005</c:v>
                      </c:pt>
                      <c:pt idx="17369">
                        <c:v>8.6859999999999999</c:v>
                      </c:pt>
                      <c:pt idx="17370">
                        <c:v>8.6859999999999999</c:v>
                      </c:pt>
                      <c:pt idx="17371">
                        <c:v>8.6869999999999994</c:v>
                      </c:pt>
                      <c:pt idx="17372">
                        <c:v>8.6869999999999994</c:v>
                      </c:pt>
                      <c:pt idx="17373">
                        <c:v>8.6880000000000006</c:v>
                      </c:pt>
                      <c:pt idx="17374">
                        <c:v>8.6880000000000006</c:v>
                      </c:pt>
                      <c:pt idx="17375">
                        <c:v>8.6890000000000001</c:v>
                      </c:pt>
                      <c:pt idx="17376">
                        <c:v>8.6890000000000001</c:v>
                      </c:pt>
                      <c:pt idx="17377">
                        <c:v>8.69</c:v>
                      </c:pt>
                      <c:pt idx="17378">
                        <c:v>8.69</c:v>
                      </c:pt>
                      <c:pt idx="17379">
                        <c:v>8.6910000000000007</c:v>
                      </c:pt>
                      <c:pt idx="17380">
                        <c:v>8.6910000000000007</c:v>
                      </c:pt>
                      <c:pt idx="17381">
                        <c:v>8.6920000000000002</c:v>
                      </c:pt>
                      <c:pt idx="17382">
                        <c:v>8.6920000000000002</c:v>
                      </c:pt>
                      <c:pt idx="17383">
                        <c:v>8.6929999999999996</c:v>
                      </c:pt>
                      <c:pt idx="17384">
                        <c:v>8.6929999999999996</c:v>
                      </c:pt>
                      <c:pt idx="17385">
                        <c:v>8.6940000000000008</c:v>
                      </c:pt>
                      <c:pt idx="17386">
                        <c:v>8.6940000000000008</c:v>
                      </c:pt>
                      <c:pt idx="17387">
                        <c:v>8.6950000000000003</c:v>
                      </c:pt>
                      <c:pt idx="17388">
                        <c:v>8.6950000000000003</c:v>
                      </c:pt>
                      <c:pt idx="17389">
                        <c:v>8.6959999999999997</c:v>
                      </c:pt>
                      <c:pt idx="17390">
                        <c:v>8.6959999999999997</c:v>
                      </c:pt>
                      <c:pt idx="17391">
                        <c:v>8.6969999999999992</c:v>
                      </c:pt>
                      <c:pt idx="17392">
                        <c:v>8.6969999999999992</c:v>
                      </c:pt>
                      <c:pt idx="17393">
                        <c:v>8.6980000000000004</c:v>
                      </c:pt>
                      <c:pt idx="17394">
                        <c:v>8.6980000000000004</c:v>
                      </c:pt>
                      <c:pt idx="17395">
                        <c:v>8.6989999999999998</c:v>
                      </c:pt>
                      <c:pt idx="17396">
                        <c:v>8.6989999999999998</c:v>
                      </c:pt>
                      <c:pt idx="17397">
                        <c:v>8.6999999999999993</c:v>
                      </c:pt>
                      <c:pt idx="17398">
                        <c:v>8.6999999999999993</c:v>
                      </c:pt>
                      <c:pt idx="17399">
                        <c:v>8.7010000000000005</c:v>
                      </c:pt>
                      <c:pt idx="17400">
                        <c:v>8.7010000000000005</c:v>
                      </c:pt>
                      <c:pt idx="17401">
                        <c:v>8.702</c:v>
                      </c:pt>
                      <c:pt idx="17402">
                        <c:v>8.702</c:v>
                      </c:pt>
                      <c:pt idx="17403">
                        <c:v>8.7029999999999994</c:v>
                      </c:pt>
                      <c:pt idx="17404">
                        <c:v>8.7029999999999994</c:v>
                      </c:pt>
                      <c:pt idx="17405">
                        <c:v>8.7040000000000006</c:v>
                      </c:pt>
                      <c:pt idx="17406">
                        <c:v>8.7040000000000006</c:v>
                      </c:pt>
                      <c:pt idx="17407">
                        <c:v>8.7050000000000001</c:v>
                      </c:pt>
                      <c:pt idx="17408">
                        <c:v>8.7050000000000001</c:v>
                      </c:pt>
                      <c:pt idx="17409">
                        <c:v>8.7059999999999995</c:v>
                      </c:pt>
                      <c:pt idx="17410">
                        <c:v>8.7059999999999995</c:v>
                      </c:pt>
                      <c:pt idx="17411">
                        <c:v>8.7070000000000007</c:v>
                      </c:pt>
                      <c:pt idx="17412">
                        <c:v>8.7070000000000007</c:v>
                      </c:pt>
                      <c:pt idx="17413">
                        <c:v>8.7080000000000002</c:v>
                      </c:pt>
                      <c:pt idx="17414">
                        <c:v>8.7080000000000002</c:v>
                      </c:pt>
                      <c:pt idx="17415">
                        <c:v>8.7089999999999996</c:v>
                      </c:pt>
                      <c:pt idx="17416">
                        <c:v>8.7089999999999996</c:v>
                      </c:pt>
                      <c:pt idx="17417">
                        <c:v>8.7100000000000009</c:v>
                      </c:pt>
                      <c:pt idx="17418">
                        <c:v>8.7100000000000009</c:v>
                      </c:pt>
                      <c:pt idx="17419">
                        <c:v>8.7110000000000003</c:v>
                      </c:pt>
                      <c:pt idx="17420">
                        <c:v>8.7110000000000003</c:v>
                      </c:pt>
                      <c:pt idx="17421">
                        <c:v>8.7119999999999997</c:v>
                      </c:pt>
                      <c:pt idx="17422">
                        <c:v>8.7119999999999997</c:v>
                      </c:pt>
                      <c:pt idx="17423">
                        <c:v>8.7129999999999992</c:v>
                      </c:pt>
                      <c:pt idx="17424">
                        <c:v>8.7129999999999992</c:v>
                      </c:pt>
                      <c:pt idx="17425">
                        <c:v>8.7140000000000004</c:v>
                      </c:pt>
                      <c:pt idx="17426">
                        <c:v>8.7140000000000004</c:v>
                      </c:pt>
                      <c:pt idx="17427">
                        <c:v>8.7149999999999999</c:v>
                      </c:pt>
                      <c:pt idx="17428">
                        <c:v>8.7149999999999999</c:v>
                      </c:pt>
                      <c:pt idx="17429">
                        <c:v>8.7159999999999993</c:v>
                      </c:pt>
                      <c:pt idx="17430">
                        <c:v>8.7159999999999993</c:v>
                      </c:pt>
                      <c:pt idx="17431">
                        <c:v>8.7170000000000005</c:v>
                      </c:pt>
                      <c:pt idx="17432">
                        <c:v>8.7170000000000005</c:v>
                      </c:pt>
                      <c:pt idx="17433">
                        <c:v>8.718</c:v>
                      </c:pt>
                      <c:pt idx="17434">
                        <c:v>8.718</c:v>
                      </c:pt>
                      <c:pt idx="17435">
                        <c:v>8.7189999999999994</c:v>
                      </c:pt>
                      <c:pt idx="17436">
                        <c:v>8.7189999999999994</c:v>
                      </c:pt>
                      <c:pt idx="17437">
                        <c:v>8.7200000000000006</c:v>
                      </c:pt>
                      <c:pt idx="17438">
                        <c:v>8.7200000000000006</c:v>
                      </c:pt>
                      <c:pt idx="17439">
                        <c:v>8.7210000000000001</c:v>
                      </c:pt>
                      <c:pt idx="17440">
                        <c:v>8.7210000000000001</c:v>
                      </c:pt>
                      <c:pt idx="17441">
                        <c:v>8.7219999999999995</c:v>
                      </c:pt>
                      <c:pt idx="17442">
                        <c:v>8.7219999999999995</c:v>
                      </c:pt>
                      <c:pt idx="17443">
                        <c:v>8.7230000000000008</c:v>
                      </c:pt>
                      <c:pt idx="17444">
                        <c:v>8.7230000000000008</c:v>
                      </c:pt>
                      <c:pt idx="17445">
                        <c:v>8.7240000000000002</c:v>
                      </c:pt>
                      <c:pt idx="17446">
                        <c:v>8.7240000000000002</c:v>
                      </c:pt>
                      <c:pt idx="17447">
                        <c:v>8.7249999999999996</c:v>
                      </c:pt>
                      <c:pt idx="17448">
                        <c:v>8.7249999999999996</c:v>
                      </c:pt>
                      <c:pt idx="17449">
                        <c:v>8.7260000000000009</c:v>
                      </c:pt>
                      <c:pt idx="17450">
                        <c:v>8.7260000000000009</c:v>
                      </c:pt>
                      <c:pt idx="17451">
                        <c:v>8.7270000000000003</c:v>
                      </c:pt>
                      <c:pt idx="17452">
                        <c:v>8.7270000000000003</c:v>
                      </c:pt>
                      <c:pt idx="17453">
                        <c:v>8.7279999999999998</c:v>
                      </c:pt>
                      <c:pt idx="17454">
                        <c:v>8.7279999999999998</c:v>
                      </c:pt>
                      <c:pt idx="17455">
                        <c:v>8.7289999999999992</c:v>
                      </c:pt>
                      <c:pt idx="17456">
                        <c:v>8.7289999999999992</c:v>
                      </c:pt>
                      <c:pt idx="17457">
                        <c:v>8.73</c:v>
                      </c:pt>
                      <c:pt idx="17458">
                        <c:v>8.73</c:v>
                      </c:pt>
                      <c:pt idx="17459">
                        <c:v>8.7309999999999999</c:v>
                      </c:pt>
                      <c:pt idx="17460">
                        <c:v>8.7309999999999999</c:v>
                      </c:pt>
                      <c:pt idx="17461">
                        <c:v>8.7319999999999993</c:v>
                      </c:pt>
                      <c:pt idx="17462">
                        <c:v>8.7319999999999993</c:v>
                      </c:pt>
                      <c:pt idx="17463">
                        <c:v>8.7330000000000005</c:v>
                      </c:pt>
                      <c:pt idx="17464">
                        <c:v>8.7330000000000005</c:v>
                      </c:pt>
                      <c:pt idx="17465">
                        <c:v>8.734</c:v>
                      </c:pt>
                      <c:pt idx="17466">
                        <c:v>8.734</c:v>
                      </c:pt>
                      <c:pt idx="17467">
                        <c:v>8.7349999999999994</c:v>
                      </c:pt>
                      <c:pt idx="17468">
                        <c:v>8.7349999999999994</c:v>
                      </c:pt>
                      <c:pt idx="17469">
                        <c:v>8.7360000000000007</c:v>
                      </c:pt>
                      <c:pt idx="17470">
                        <c:v>8.7360000000000007</c:v>
                      </c:pt>
                      <c:pt idx="17471">
                        <c:v>8.7370000000000001</c:v>
                      </c:pt>
                      <c:pt idx="17472">
                        <c:v>8.7370000000000001</c:v>
                      </c:pt>
                      <c:pt idx="17473">
                        <c:v>8.7379999999999995</c:v>
                      </c:pt>
                      <c:pt idx="17474">
                        <c:v>8.7379999999999995</c:v>
                      </c:pt>
                      <c:pt idx="17475">
                        <c:v>8.7390000000000008</c:v>
                      </c:pt>
                      <c:pt idx="17476">
                        <c:v>8.7390000000000008</c:v>
                      </c:pt>
                      <c:pt idx="17477">
                        <c:v>8.74</c:v>
                      </c:pt>
                      <c:pt idx="17478">
                        <c:v>8.74</c:v>
                      </c:pt>
                      <c:pt idx="17479">
                        <c:v>8.7409999999999997</c:v>
                      </c:pt>
                      <c:pt idx="17480">
                        <c:v>8.7409999999999997</c:v>
                      </c:pt>
                      <c:pt idx="17481">
                        <c:v>8.7420000000000009</c:v>
                      </c:pt>
                      <c:pt idx="17482">
                        <c:v>8.7420000000000009</c:v>
                      </c:pt>
                      <c:pt idx="17483">
                        <c:v>8.7430000000000003</c:v>
                      </c:pt>
                      <c:pt idx="17484">
                        <c:v>8.7430000000000003</c:v>
                      </c:pt>
                      <c:pt idx="17485">
                        <c:v>8.7439999999999998</c:v>
                      </c:pt>
                      <c:pt idx="17486">
                        <c:v>8.7439999999999998</c:v>
                      </c:pt>
                      <c:pt idx="17487">
                        <c:v>8.7449999999999992</c:v>
                      </c:pt>
                      <c:pt idx="17488">
                        <c:v>8.7449999999999992</c:v>
                      </c:pt>
                      <c:pt idx="17489">
                        <c:v>8.7460000000000004</c:v>
                      </c:pt>
                      <c:pt idx="17490">
                        <c:v>8.7460000000000004</c:v>
                      </c:pt>
                      <c:pt idx="17491">
                        <c:v>8.7469999999999999</c:v>
                      </c:pt>
                      <c:pt idx="17492">
                        <c:v>8.7469999999999999</c:v>
                      </c:pt>
                      <c:pt idx="17493">
                        <c:v>8.7479999999999993</c:v>
                      </c:pt>
                      <c:pt idx="17494">
                        <c:v>8.7479999999999993</c:v>
                      </c:pt>
                      <c:pt idx="17495">
                        <c:v>8.7490000000000006</c:v>
                      </c:pt>
                      <c:pt idx="17496">
                        <c:v>8.7490000000000006</c:v>
                      </c:pt>
                      <c:pt idx="17497">
                        <c:v>8.75</c:v>
                      </c:pt>
                      <c:pt idx="17498">
                        <c:v>8.75</c:v>
                      </c:pt>
                      <c:pt idx="17499">
                        <c:v>8.7509999999999994</c:v>
                      </c:pt>
                      <c:pt idx="17500">
                        <c:v>8.7509999999999994</c:v>
                      </c:pt>
                      <c:pt idx="17501">
                        <c:v>8.7520000000000007</c:v>
                      </c:pt>
                      <c:pt idx="17502">
                        <c:v>8.7520000000000007</c:v>
                      </c:pt>
                      <c:pt idx="17503">
                        <c:v>8.7530000000000001</c:v>
                      </c:pt>
                      <c:pt idx="17504">
                        <c:v>8.7530000000000001</c:v>
                      </c:pt>
                      <c:pt idx="17505">
                        <c:v>8.7539999999999996</c:v>
                      </c:pt>
                      <c:pt idx="17506">
                        <c:v>8.7539999999999996</c:v>
                      </c:pt>
                      <c:pt idx="17507">
                        <c:v>8.7550000000000008</c:v>
                      </c:pt>
                      <c:pt idx="17508">
                        <c:v>8.7550000000000008</c:v>
                      </c:pt>
                      <c:pt idx="17509">
                        <c:v>8.7560000000000002</c:v>
                      </c:pt>
                      <c:pt idx="17510">
                        <c:v>8.7560000000000002</c:v>
                      </c:pt>
                      <c:pt idx="17511">
                        <c:v>8.7569999999999997</c:v>
                      </c:pt>
                      <c:pt idx="17512">
                        <c:v>8.7569999999999997</c:v>
                      </c:pt>
                      <c:pt idx="17513">
                        <c:v>8.7579999999999991</c:v>
                      </c:pt>
                      <c:pt idx="17514">
                        <c:v>8.7579999999999991</c:v>
                      </c:pt>
                      <c:pt idx="17515">
                        <c:v>8.7590000000000003</c:v>
                      </c:pt>
                      <c:pt idx="17516">
                        <c:v>8.7590000000000003</c:v>
                      </c:pt>
                      <c:pt idx="17517">
                        <c:v>8.76</c:v>
                      </c:pt>
                      <c:pt idx="17518">
                        <c:v>8.76</c:v>
                      </c:pt>
                      <c:pt idx="17519">
                        <c:v>8.7609999999999992</c:v>
                      </c:pt>
                      <c:pt idx="17520">
                        <c:v>8.7609999999999992</c:v>
                      </c:pt>
                      <c:pt idx="17521">
                        <c:v>8.7620000000000005</c:v>
                      </c:pt>
                      <c:pt idx="17522">
                        <c:v>8.7620000000000005</c:v>
                      </c:pt>
                      <c:pt idx="17523">
                        <c:v>8.7629999999999999</c:v>
                      </c:pt>
                      <c:pt idx="17524">
                        <c:v>8.7629999999999999</c:v>
                      </c:pt>
                      <c:pt idx="17525">
                        <c:v>8.7639999999999993</c:v>
                      </c:pt>
                      <c:pt idx="17526">
                        <c:v>8.7639999999999993</c:v>
                      </c:pt>
                      <c:pt idx="17527">
                        <c:v>8.7650000000000006</c:v>
                      </c:pt>
                      <c:pt idx="17528">
                        <c:v>8.7650000000000006</c:v>
                      </c:pt>
                      <c:pt idx="17529">
                        <c:v>8.766</c:v>
                      </c:pt>
                      <c:pt idx="17530">
                        <c:v>8.766</c:v>
                      </c:pt>
                      <c:pt idx="17531">
                        <c:v>8.7669999999999995</c:v>
                      </c:pt>
                      <c:pt idx="17532">
                        <c:v>8.7669999999999995</c:v>
                      </c:pt>
                      <c:pt idx="17533">
                        <c:v>8.7680000000000007</c:v>
                      </c:pt>
                      <c:pt idx="17534">
                        <c:v>8.7680000000000007</c:v>
                      </c:pt>
                      <c:pt idx="17535">
                        <c:v>8.7690000000000001</c:v>
                      </c:pt>
                      <c:pt idx="17536">
                        <c:v>8.7690000000000001</c:v>
                      </c:pt>
                      <c:pt idx="17537">
                        <c:v>8.77</c:v>
                      </c:pt>
                      <c:pt idx="17538">
                        <c:v>8.77</c:v>
                      </c:pt>
                      <c:pt idx="17539">
                        <c:v>8.7710000000000008</c:v>
                      </c:pt>
                      <c:pt idx="17540">
                        <c:v>8.7710000000000008</c:v>
                      </c:pt>
                      <c:pt idx="17541">
                        <c:v>8.7720000000000002</c:v>
                      </c:pt>
                      <c:pt idx="17542">
                        <c:v>8.7720000000000002</c:v>
                      </c:pt>
                      <c:pt idx="17543">
                        <c:v>8.7729999999999997</c:v>
                      </c:pt>
                      <c:pt idx="17544">
                        <c:v>8.7729999999999997</c:v>
                      </c:pt>
                      <c:pt idx="17545">
                        <c:v>8.7739999999999991</c:v>
                      </c:pt>
                      <c:pt idx="17546">
                        <c:v>8.7739999999999991</c:v>
                      </c:pt>
                      <c:pt idx="17547">
                        <c:v>8.7750000000000004</c:v>
                      </c:pt>
                      <c:pt idx="17548">
                        <c:v>8.7750000000000004</c:v>
                      </c:pt>
                      <c:pt idx="17549">
                        <c:v>8.7759999999999998</c:v>
                      </c:pt>
                      <c:pt idx="17550">
                        <c:v>8.7759999999999998</c:v>
                      </c:pt>
                      <c:pt idx="17551">
                        <c:v>8.7769999999999992</c:v>
                      </c:pt>
                      <c:pt idx="17552">
                        <c:v>8.7769999999999992</c:v>
                      </c:pt>
                      <c:pt idx="17553">
                        <c:v>8.7780000000000005</c:v>
                      </c:pt>
                      <c:pt idx="17554">
                        <c:v>8.7780000000000005</c:v>
                      </c:pt>
                      <c:pt idx="17555">
                        <c:v>8.7789999999999999</c:v>
                      </c:pt>
                      <c:pt idx="17556">
                        <c:v>8.7789999999999999</c:v>
                      </c:pt>
                      <c:pt idx="17557">
                        <c:v>8.7799999999999994</c:v>
                      </c:pt>
                      <c:pt idx="17558">
                        <c:v>8.7799999999999994</c:v>
                      </c:pt>
                      <c:pt idx="17559">
                        <c:v>8.7810000000000006</c:v>
                      </c:pt>
                      <c:pt idx="17560">
                        <c:v>8.7810000000000006</c:v>
                      </c:pt>
                      <c:pt idx="17561">
                        <c:v>8.782</c:v>
                      </c:pt>
                      <c:pt idx="17562">
                        <c:v>8.782</c:v>
                      </c:pt>
                      <c:pt idx="17563">
                        <c:v>8.7829999999999995</c:v>
                      </c:pt>
                      <c:pt idx="17564">
                        <c:v>8.7829999999999995</c:v>
                      </c:pt>
                      <c:pt idx="17565">
                        <c:v>8.7840000000000007</c:v>
                      </c:pt>
                      <c:pt idx="17566">
                        <c:v>8.7840000000000007</c:v>
                      </c:pt>
                      <c:pt idx="17567">
                        <c:v>8.7850000000000001</c:v>
                      </c:pt>
                      <c:pt idx="17568">
                        <c:v>8.7850000000000001</c:v>
                      </c:pt>
                      <c:pt idx="17569">
                        <c:v>8.7859999999999996</c:v>
                      </c:pt>
                      <c:pt idx="17570">
                        <c:v>8.7859999999999996</c:v>
                      </c:pt>
                      <c:pt idx="17571">
                        <c:v>8.7870000000000008</c:v>
                      </c:pt>
                      <c:pt idx="17572">
                        <c:v>8.7870000000000008</c:v>
                      </c:pt>
                      <c:pt idx="17573">
                        <c:v>8.7880000000000003</c:v>
                      </c:pt>
                      <c:pt idx="17574">
                        <c:v>8.7880000000000003</c:v>
                      </c:pt>
                      <c:pt idx="17575">
                        <c:v>8.7889999999999997</c:v>
                      </c:pt>
                      <c:pt idx="17576">
                        <c:v>8.7889999999999997</c:v>
                      </c:pt>
                      <c:pt idx="17577">
                        <c:v>8.7899999999999991</c:v>
                      </c:pt>
                      <c:pt idx="17578">
                        <c:v>8.7899999999999991</c:v>
                      </c:pt>
                      <c:pt idx="17579">
                        <c:v>8.7910000000000004</c:v>
                      </c:pt>
                      <c:pt idx="17580">
                        <c:v>8.7910000000000004</c:v>
                      </c:pt>
                      <c:pt idx="17581">
                        <c:v>8.7919999999999998</c:v>
                      </c:pt>
                      <c:pt idx="17582">
                        <c:v>8.7919999999999998</c:v>
                      </c:pt>
                      <c:pt idx="17583">
                        <c:v>8.7929999999999993</c:v>
                      </c:pt>
                      <c:pt idx="17584">
                        <c:v>8.7929999999999993</c:v>
                      </c:pt>
                      <c:pt idx="17585">
                        <c:v>8.7940000000000005</c:v>
                      </c:pt>
                      <c:pt idx="17586">
                        <c:v>8.7940000000000005</c:v>
                      </c:pt>
                      <c:pt idx="17587">
                        <c:v>8.7949999999999999</c:v>
                      </c:pt>
                      <c:pt idx="17588">
                        <c:v>8.7949999999999999</c:v>
                      </c:pt>
                      <c:pt idx="17589">
                        <c:v>8.7959999999999994</c:v>
                      </c:pt>
                      <c:pt idx="17590">
                        <c:v>8.7959999999999994</c:v>
                      </c:pt>
                      <c:pt idx="17591">
                        <c:v>8.7970000000000006</c:v>
                      </c:pt>
                      <c:pt idx="17592">
                        <c:v>8.7970000000000006</c:v>
                      </c:pt>
                      <c:pt idx="17593">
                        <c:v>8.798</c:v>
                      </c:pt>
                      <c:pt idx="17594">
                        <c:v>8.798</c:v>
                      </c:pt>
                      <c:pt idx="17595">
                        <c:v>8.7989999999999995</c:v>
                      </c:pt>
                      <c:pt idx="17596">
                        <c:v>8.7989999999999995</c:v>
                      </c:pt>
                      <c:pt idx="17597">
                        <c:v>8.8000000000000007</c:v>
                      </c:pt>
                      <c:pt idx="17598">
                        <c:v>8.8000000000000007</c:v>
                      </c:pt>
                      <c:pt idx="17599">
                        <c:v>8.8010000000000002</c:v>
                      </c:pt>
                      <c:pt idx="17600">
                        <c:v>8.8010000000000002</c:v>
                      </c:pt>
                      <c:pt idx="17601">
                        <c:v>8.8019999999999996</c:v>
                      </c:pt>
                      <c:pt idx="17602">
                        <c:v>8.8019999999999996</c:v>
                      </c:pt>
                      <c:pt idx="17603">
                        <c:v>8.8030000000000008</c:v>
                      </c:pt>
                      <c:pt idx="17604">
                        <c:v>8.8030000000000008</c:v>
                      </c:pt>
                      <c:pt idx="17605">
                        <c:v>8.8040000000000003</c:v>
                      </c:pt>
                      <c:pt idx="17606">
                        <c:v>8.8040000000000003</c:v>
                      </c:pt>
                      <c:pt idx="17607">
                        <c:v>8.8049999999999997</c:v>
                      </c:pt>
                      <c:pt idx="17608">
                        <c:v>8.8049999999999997</c:v>
                      </c:pt>
                      <c:pt idx="17609">
                        <c:v>8.8059999999999992</c:v>
                      </c:pt>
                      <c:pt idx="17610">
                        <c:v>8.8059999999999992</c:v>
                      </c:pt>
                      <c:pt idx="17611">
                        <c:v>8.8070000000000004</c:v>
                      </c:pt>
                      <c:pt idx="17612">
                        <c:v>8.8070000000000004</c:v>
                      </c:pt>
                      <c:pt idx="17613">
                        <c:v>8.8079999999999998</c:v>
                      </c:pt>
                      <c:pt idx="17614">
                        <c:v>8.8079999999999998</c:v>
                      </c:pt>
                      <c:pt idx="17615">
                        <c:v>8.8089999999999993</c:v>
                      </c:pt>
                      <c:pt idx="17616">
                        <c:v>8.8089999999999993</c:v>
                      </c:pt>
                      <c:pt idx="17617">
                        <c:v>8.81</c:v>
                      </c:pt>
                      <c:pt idx="17618">
                        <c:v>8.81</c:v>
                      </c:pt>
                      <c:pt idx="17619">
                        <c:v>8.8109999999999999</c:v>
                      </c:pt>
                      <c:pt idx="17620">
                        <c:v>8.8109999999999999</c:v>
                      </c:pt>
                      <c:pt idx="17621">
                        <c:v>8.8119999999999994</c:v>
                      </c:pt>
                      <c:pt idx="17622">
                        <c:v>8.8119999999999994</c:v>
                      </c:pt>
                      <c:pt idx="17623">
                        <c:v>8.8130000000000006</c:v>
                      </c:pt>
                      <c:pt idx="17624">
                        <c:v>8.8130000000000006</c:v>
                      </c:pt>
                      <c:pt idx="17625">
                        <c:v>8.8140000000000001</c:v>
                      </c:pt>
                      <c:pt idx="17626">
                        <c:v>8.8140000000000001</c:v>
                      </c:pt>
                      <c:pt idx="17627">
                        <c:v>8.8149999999999995</c:v>
                      </c:pt>
                      <c:pt idx="17628">
                        <c:v>8.8149999999999995</c:v>
                      </c:pt>
                      <c:pt idx="17629">
                        <c:v>8.8160000000000007</c:v>
                      </c:pt>
                      <c:pt idx="17630">
                        <c:v>8.8160000000000007</c:v>
                      </c:pt>
                      <c:pt idx="17631">
                        <c:v>8.8170000000000002</c:v>
                      </c:pt>
                      <c:pt idx="17632">
                        <c:v>8.8170000000000002</c:v>
                      </c:pt>
                      <c:pt idx="17633">
                        <c:v>8.8179999999999996</c:v>
                      </c:pt>
                      <c:pt idx="17634">
                        <c:v>8.8179999999999996</c:v>
                      </c:pt>
                      <c:pt idx="17635">
                        <c:v>8.8190000000000008</c:v>
                      </c:pt>
                      <c:pt idx="17636">
                        <c:v>8.8190000000000008</c:v>
                      </c:pt>
                      <c:pt idx="17637">
                        <c:v>8.82</c:v>
                      </c:pt>
                      <c:pt idx="17638">
                        <c:v>8.82</c:v>
                      </c:pt>
                      <c:pt idx="17639">
                        <c:v>8.8209999999999997</c:v>
                      </c:pt>
                      <c:pt idx="17640">
                        <c:v>8.8209999999999997</c:v>
                      </c:pt>
                      <c:pt idx="17641">
                        <c:v>8.8219999999999992</c:v>
                      </c:pt>
                      <c:pt idx="17642">
                        <c:v>8.8219999999999992</c:v>
                      </c:pt>
                      <c:pt idx="17643">
                        <c:v>8.8230000000000004</c:v>
                      </c:pt>
                      <c:pt idx="17644">
                        <c:v>8.8230000000000004</c:v>
                      </c:pt>
                      <c:pt idx="17645">
                        <c:v>8.8239999999999998</c:v>
                      </c:pt>
                      <c:pt idx="17646">
                        <c:v>8.8239999999999998</c:v>
                      </c:pt>
                      <c:pt idx="17647">
                        <c:v>8.8249999999999993</c:v>
                      </c:pt>
                      <c:pt idx="17648">
                        <c:v>8.8249999999999993</c:v>
                      </c:pt>
                      <c:pt idx="17649">
                        <c:v>8.8260000000000005</c:v>
                      </c:pt>
                      <c:pt idx="17650">
                        <c:v>8.8260000000000005</c:v>
                      </c:pt>
                      <c:pt idx="17651">
                        <c:v>8.827</c:v>
                      </c:pt>
                      <c:pt idx="17652">
                        <c:v>8.827</c:v>
                      </c:pt>
                      <c:pt idx="17653">
                        <c:v>8.8279999999999994</c:v>
                      </c:pt>
                      <c:pt idx="17654">
                        <c:v>8.8279999999999994</c:v>
                      </c:pt>
                      <c:pt idx="17655">
                        <c:v>8.8290000000000006</c:v>
                      </c:pt>
                      <c:pt idx="17656">
                        <c:v>8.8290000000000006</c:v>
                      </c:pt>
                      <c:pt idx="17657">
                        <c:v>8.83</c:v>
                      </c:pt>
                      <c:pt idx="17658">
                        <c:v>8.83</c:v>
                      </c:pt>
                      <c:pt idx="17659">
                        <c:v>8.8309999999999995</c:v>
                      </c:pt>
                      <c:pt idx="17660">
                        <c:v>8.8309999999999995</c:v>
                      </c:pt>
                      <c:pt idx="17661">
                        <c:v>8.8320000000000007</c:v>
                      </c:pt>
                      <c:pt idx="17662">
                        <c:v>8.8320000000000007</c:v>
                      </c:pt>
                      <c:pt idx="17663">
                        <c:v>8.8330000000000002</c:v>
                      </c:pt>
                      <c:pt idx="17664">
                        <c:v>8.8330000000000002</c:v>
                      </c:pt>
                      <c:pt idx="17665">
                        <c:v>8.8339999999999996</c:v>
                      </c:pt>
                      <c:pt idx="17666">
                        <c:v>8.8339999999999996</c:v>
                      </c:pt>
                      <c:pt idx="17667">
                        <c:v>8.8350000000000009</c:v>
                      </c:pt>
                      <c:pt idx="17668">
                        <c:v>8.8350000000000009</c:v>
                      </c:pt>
                      <c:pt idx="17669">
                        <c:v>8.8360000000000003</c:v>
                      </c:pt>
                      <c:pt idx="17670">
                        <c:v>8.8360000000000003</c:v>
                      </c:pt>
                      <c:pt idx="17671">
                        <c:v>8.8369999999999997</c:v>
                      </c:pt>
                      <c:pt idx="17672">
                        <c:v>8.8369999999999997</c:v>
                      </c:pt>
                      <c:pt idx="17673">
                        <c:v>8.8379999999999992</c:v>
                      </c:pt>
                      <c:pt idx="17674">
                        <c:v>8.8379999999999992</c:v>
                      </c:pt>
                      <c:pt idx="17675">
                        <c:v>8.8390000000000004</c:v>
                      </c:pt>
                      <c:pt idx="17676">
                        <c:v>8.8390000000000004</c:v>
                      </c:pt>
                      <c:pt idx="17677">
                        <c:v>8.84</c:v>
                      </c:pt>
                      <c:pt idx="17678">
                        <c:v>8.84</c:v>
                      </c:pt>
                      <c:pt idx="17679">
                        <c:v>8.8409999999999993</c:v>
                      </c:pt>
                      <c:pt idx="17680">
                        <c:v>8.8409999999999993</c:v>
                      </c:pt>
                      <c:pt idx="17681">
                        <c:v>8.8420000000000005</c:v>
                      </c:pt>
                      <c:pt idx="17682">
                        <c:v>8.8420000000000005</c:v>
                      </c:pt>
                      <c:pt idx="17683">
                        <c:v>8.843</c:v>
                      </c:pt>
                      <c:pt idx="17684">
                        <c:v>8.843</c:v>
                      </c:pt>
                      <c:pt idx="17685">
                        <c:v>8.8439999999999994</c:v>
                      </c:pt>
                      <c:pt idx="17686">
                        <c:v>8.8439999999999994</c:v>
                      </c:pt>
                      <c:pt idx="17687">
                        <c:v>8.8450000000000006</c:v>
                      </c:pt>
                      <c:pt idx="17688">
                        <c:v>8.8450000000000006</c:v>
                      </c:pt>
                      <c:pt idx="17689">
                        <c:v>8.8460000000000001</c:v>
                      </c:pt>
                      <c:pt idx="17690">
                        <c:v>8.8460000000000001</c:v>
                      </c:pt>
                      <c:pt idx="17691">
                        <c:v>8.8469999999999995</c:v>
                      </c:pt>
                      <c:pt idx="17692">
                        <c:v>8.8469999999999995</c:v>
                      </c:pt>
                      <c:pt idx="17693">
                        <c:v>8.8480000000000008</c:v>
                      </c:pt>
                      <c:pt idx="17694">
                        <c:v>8.8480000000000008</c:v>
                      </c:pt>
                      <c:pt idx="17695">
                        <c:v>8.8490000000000002</c:v>
                      </c:pt>
                      <c:pt idx="17696">
                        <c:v>8.8490000000000002</c:v>
                      </c:pt>
                      <c:pt idx="17697">
                        <c:v>8.85</c:v>
                      </c:pt>
                      <c:pt idx="17698">
                        <c:v>8.85</c:v>
                      </c:pt>
                      <c:pt idx="17699">
                        <c:v>8.8510000000000009</c:v>
                      </c:pt>
                      <c:pt idx="17700">
                        <c:v>8.8510000000000009</c:v>
                      </c:pt>
                      <c:pt idx="17701">
                        <c:v>8.8520000000000003</c:v>
                      </c:pt>
                      <c:pt idx="17702">
                        <c:v>8.8520000000000003</c:v>
                      </c:pt>
                      <c:pt idx="17703">
                        <c:v>8.8529999999999998</c:v>
                      </c:pt>
                      <c:pt idx="17704">
                        <c:v>8.8529999999999998</c:v>
                      </c:pt>
                      <c:pt idx="17705">
                        <c:v>8.8539999999999992</c:v>
                      </c:pt>
                      <c:pt idx="17706">
                        <c:v>8.8539999999999992</c:v>
                      </c:pt>
                      <c:pt idx="17707">
                        <c:v>8.8550000000000004</c:v>
                      </c:pt>
                      <c:pt idx="17708">
                        <c:v>8.8550000000000004</c:v>
                      </c:pt>
                      <c:pt idx="17709">
                        <c:v>8.8559999999999999</c:v>
                      </c:pt>
                      <c:pt idx="17710">
                        <c:v>8.8559999999999999</c:v>
                      </c:pt>
                      <c:pt idx="17711">
                        <c:v>8.8569999999999993</c:v>
                      </c:pt>
                      <c:pt idx="17712">
                        <c:v>8.8569999999999993</c:v>
                      </c:pt>
                      <c:pt idx="17713">
                        <c:v>8.8580000000000005</c:v>
                      </c:pt>
                      <c:pt idx="17714">
                        <c:v>8.8580000000000005</c:v>
                      </c:pt>
                      <c:pt idx="17715">
                        <c:v>8.859</c:v>
                      </c:pt>
                      <c:pt idx="17716">
                        <c:v>8.859</c:v>
                      </c:pt>
                      <c:pt idx="17717">
                        <c:v>8.86</c:v>
                      </c:pt>
                      <c:pt idx="17718">
                        <c:v>8.86</c:v>
                      </c:pt>
                      <c:pt idx="17719">
                        <c:v>8.8610000000000007</c:v>
                      </c:pt>
                      <c:pt idx="17720">
                        <c:v>8.8610000000000007</c:v>
                      </c:pt>
                      <c:pt idx="17721">
                        <c:v>8.8620000000000001</c:v>
                      </c:pt>
                      <c:pt idx="17722">
                        <c:v>8.8620000000000001</c:v>
                      </c:pt>
                      <c:pt idx="17723">
                        <c:v>8.8629999999999995</c:v>
                      </c:pt>
                      <c:pt idx="17724">
                        <c:v>8.8629999999999995</c:v>
                      </c:pt>
                      <c:pt idx="17725">
                        <c:v>8.8640000000000008</c:v>
                      </c:pt>
                      <c:pt idx="17726">
                        <c:v>8.8640000000000008</c:v>
                      </c:pt>
                      <c:pt idx="17727">
                        <c:v>8.8650000000000002</c:v>
                      </c:pt>
                      <c:pt idx="17728">
                        <c:v>8.8650000000000002</c:v>
                      </c:pt>
                      <c:pt idx="17729">
                        <c:v>8.8659999999999997</c:v>
                      </c:pt>
                      <c:pt idx="17730">
                        <c:v>8.8659999999999997</c:v>
                      </c:pt>
                      <c:pt idx="17731">
                        <c:v>8.8670000000000009</c:v>
                      </c:pt>
                      <c:pt idx="17732">
                        <c:v>8.8670000000000009</c:v>
                      </c:pt>
                      <c:pt idx="17733">
                        <c:v>8.8680000000000003</c:v>
                      </c:pt>
                      <c:pt idx="17734">
                        <c:v>8.8680000000000003</c:v>
                      </c:pt>
                      <c:pt idx="17735">
                        <c:v>8.8689999999999998</c:v>
                      </c:pt>
                      <c:pt idx="17736">
                        <c:v>8.8689999999999998</c:v>
                      </c:pt>
                      <c:pt idx="17737">
                        <c:v>8.8699999999999992</c:v>
                      </c:pt>
                      <c:pt idx="17738">
                        <c:v>8.8699999999999992</c:v>
                      </c:pt>
                      <c:pt idx="17739">
                        <c:v>8.8710000000000004</c:v>
                      </c:pt>
                      <c:pt idx="17740">
                        <c:v>8.8710000000000004</c:v>
                      </c:pt>
                      <c:pt idx="17741">
                        <c:v>8.8719999999999999</c:v>
                      </c:pt>
                      <c:pt idx="17742">
                        <c:v>8.8719999999999999</c:v>
                      </c:pt>
                      <c:pt idx="17743">
                        <c:v>8.8729999999999993</c:v>
                      </c:pt>
                      <c:pt idx="17744">
                        <c:v>8.8729999999999993</c:v>
                      </c:pt>
                      <c:pt idx="17745">
                        <c:v>8.8740000000000006</c:v>
                      </c:pt>
                      <c:pt idx="17746">
                        <c:v>8.8740000000000006</c:v>
                      </c:pt>
                      <c:pt idx="17747">
                        <c:v>8.875</c:v>
                      </c:pt>
                      <c:pt idx="17748">
                        <c:v>8.875</c:v>
                      </c:pt>
                      <c:pt idx="17749">
                        <c:v>8.8759999999999994</c:v>
                      </c:pt>
                      <c:pt idx="17750">
                        <c:v>8.8759999999999994</c:v>
                      </c:pt>
                      <c:pt idx="17751">
                        <c:v>8.8770000000000007</c:v>
                      </c:pt>
                      <c:pt idx="17752">
                        <c:v>8.8770000000000007</c:v>
                      </c:pt>
                      <c:pt idx="17753">
                        <c:v>8.8780000000000001</c:v>
                      </c:pt>
                      <c:pt idx="17754">
                        <c:v>8.8780000000000001</c:v>
                      </c:pt>
                      <c:pt idx="17755">
                        <c:v>8.8789999999999996</c:v>
                      </c:pt>
                      <c:pt idx="17756">
                        <c:v>8.8789999999999996</c:v>
                      </c:pt>
                      <c:pt idx="17757">
                        <c:v>8.8800000000000008</c:v>
                      </c:pt>
                      <c:pt idx="17758">
                        <c:v>8.8800000000000008</c:v>
                      </c:pt>
                      <c:pt idx="17759">
                        <c:v>8.8810000000000002</c:v>
                      </c:pt>
                      <c:pt idx="17760">
                        <c:v>8.8810000000000002</c:v>
                      </c:pt>
                      <c:pt idx="17761">
                        <c:v>8.8819999999999997</c:v>
                      </c:pt>
                      <c:pt idx="17762">
                        <c:v>8.8819999999999997</c:v>
                      </c:pt>
                      <c:pt idx="17763">
                        <c:v>8.8829999999999991</c:v>
                      </c:pt>
                      <c:pt idx="17764">
                        <c:v>8.8829999999999991</c:v>
                      </c:pt>
                      <c:pt idx="17765">
                        <c:v>8.8840000000000003</c:v>
                      </c:pt>
                      <c:pt idx="17766">
                        <c:v>8.8840000000000003</c:v>
                      </c:pt>
                      <c:pt idx="17767">
                        <c:v>8.8849999999999998</c:v>
                      </c:pt>
                      <c:pt idx="17768">
                        <c:v>8.8849999999999998</c:v>
                      </c:pt>
                      <c:pt idx="17769">
                        <c:v>8.8859999999999992</c:v>
                      </c:pt>
                      <c:pt idx="17770">
                        <c:v>8.8859999999999992</c:v>
                      </c:pt>
                      <c:pt idx="17771">
                        <c:v>8.8870000000000005</c:v>
                      </c:pt>
                      <c:pt idx="17772">
                        <c:v>8.8870000000000005</c:v>
                      </c:pt>
                      <c:pt idx="17773">
                        <c:v>8.8879999999999999</c:v>
                      </c:pt>
                      <c:pt idx="17774">
                        <c:v>8.8879999999999999</c:v>
                      </c:pt>
                      <c:pt idx="17775">
                        <c:v>8.8889999999999993</c:v>
                      </c:pt>
                      <c:pt idx="17776">
                        <c:v>8.8889999999999993</c:v>
                      </c:pt>
                      <c:pt idx="17777">
                        <c:v>8.89</c:v>
                      </c:pt>
                      <c:pt idx="17778">
                        <c:v>8.89</c:v>
                      </c:pt>
                      <c:pt idx="17779">
                        <c:v>8.891</c:v>
                      </c:pt>
                      <c:pt idx="17780">
                        <c:v>8.891</c:v>
                      </c:pt>
                      <c:pt idx="17781">
                        <c:v>8.8919999999999995</c:v>
                      </c:pt>
                      <c:pt idx="17782">
                        <c:v>8.8919999999999995</c:v>
                      </c:pt>
                      <c:pt idx="17783">
                        <c:v>8.8930000000000007</c:v>
                      </c:pt>
                      <c:pt idx="17784">
                        <c:v>8.8930000000000007</c:v>
                      </c:pt>
                      <c:pt idx="17785">
                        <c:v>8.8940000000000001</c:v>
                      </c:pt>
                      <c:pt idx="17786">
                        <c:v>8.8940000000000001</c:v>
                      </c:pt>
                      <c:pt idx="17787">
                        <c:v>8.8949999999999996</c:v>
                      </c:pt>
                      <c:pt idx="17788">
                        <c:v>8.8949999999999996</c:v>
                      </c:pt>
                      <c:pt idx="17789">
                        <c:v>8.8960000000000008</c:v>
                      </c:pt>
                      <c:pt idx="17790">
                        <c:v>8.8960000000000008</c:v>
                      </c:pt>
                      <c:pt idx="17791">
                        <c:v>8.8970000000000002</c:v>
                      </c:pt>
                      <c:pt idx="17792">
                        <c:v>8.8970000000000002</c:v>
                      </c:pt>
                      <c:pt idx="17793">
                        <c:v>8.8979999999999997</c:v>
                      </c:pt>
                      <c:pt idx="17794">
                        <c:v>8.8979999999999997</c:v>
                      </c:pt>
                      <c:pt idx="17795">
                        <c:v>8.8989999999999991</c:v>
                      </c:pt>
                      <c:pt idx="17796">
                        <c:v>8.8989999999999991</c:v>
                      </c:pt>
                      <c:pt idx="17797">
                        <c:v>8.9</c:v>
                      </c:pt>
                      <c:pt idx="17798">
                        <c:v>8.9</c:v>
                      </c:pt>
                      <c:pt idx="17799">
                        <c:v>8.9009999999999998</c:v>
                      </c:pt>
                      <c:pt idx="17800">
                        <c:v>8.9009999999999998</c:v>
                      </c:pt>
                      <c:pt idx="17801">
                        <c:v>8.9019999999999992</c:v>
                      </c:pt>
                      <c:pt idx="17802">
                        <c:v>8.9019999999999992</c:v>
                      </c:pt>
                      <c:pt idx="17803">
                        <c:v>8.9030000000000005</c:v>
                      </c:pt>
                      <c:pt idx="17804">
                        <c:v>8.9030000000000005</c:v>
                      </c:pt>
                      <c:pt idx="17805">
                        <c:v>8.9039999999999999</c:v>
                      </c:pt>
                      <c:pt idx="17806">
                        <c:v>8.9039999999999999</c:v>
                      </c:pt>
                      <c:pt idx="17807">
                        <c:v>8.9049999999999994</c:v>
                      </c:pt>
                      <c:pt idx="17808">
                        <c:v>8.9049999999999994</c:v>
                      </c:pt>
                      <c:pt idx="17809">
                        <c:v>8.9060000000000006</c:v>
                      </c:pt>
                      <c:pt idx="17810">
                        <c:v>8.9060000000000006</c:v>
                      </c:pt>
                      <c:pt idx="17811">
                        <c:v>8.907</c:v>
                      </c:pt>
                      <c:pt idx="17812">
                        <c:v>8.907</c:v>
                      </c:pt>
                      <c:pt idx="17813">
                        <c:v>8.9079999999999995</c:v>
                      </c:pt>
                      <c:pt idx="17814">
                        <c:v>8.9079999999999995</c:v>
                      </c:pt>
                      <c:pt idx="17815">
                        <c:v>8.9090000000000007</c:v>
                      </c:pt>
                      <c:pt idx="17816">
                        <c:v>8.9090000000000007</c:v>
                      </c:pt>
                      <c:pt idx="17817">
                        <c:v>8.91</c:v>
                      </c:pt>
                      <c:pt idx="17818">
                        <c:v>8.91</c:v>
                      </c:pt>
                      <c:pt idx="17819">
                        <c:v>8.9109999999999996</c:v>
                      </c:pt>
                      <c:pt idx="17820">
                        <c:v>8.9109999999999996</c:v>
                      </c:pt>
                      <c:pt idx="17821">
                        <c:v>8.9120000000000008</c:v>
                      </c:pt>
                      <c:pt idx="17822">
                        <c:v>8.9120000000000008</c:v>
                      </c:pt>
                      <c:pt idx="17823">
                        <c:v>8.9130000000000003</c:v>
                      </c:pt>
                      <c:pt idx="17824">
                        <c:v>8.9130000000000003</c:v>
                      </c:pt>
                      <c:pt idx="17825">
                        <c:v>8.9139999999999997</c:v>
                      </c:pt>
                      <c:pt idx="17826">
                        <c:v>8.9139999999999997</c:v>
                      </c:pt>
                      <c:pt idx="17827">
                        <c:v>8.9149999999999991</c:v>
                      </c:pt>
                      <c:pt idx="17828">
                        <c:v>8.9149999999999991</c:v>
                      </c:pt>
                      <c:pt idx="17829">
                        <c:v>8.9160000000000004</c:v>
                      </c:pt>
                      <c:pt idx="17830">
                        <c:v>8.9160000000000004</c:v>
                      </c:pt>
                      <c:pt idx="17831">
                        <c:v>8.9169999999999998</c:v>
                      </c:pt>
                      <c:pt idx="17832">
                        <c:v>8.9169999999999998</c:v>
                      </c:pt>
                      <c:pt idx="17833">
                        <c:v>8.9179999999999993</c:v>
                      </c:pt>
                      <c:pt idx="17834">
                        <c:v>8.9179999999999993</c:v>
                      </c:pt>
                      <c:pt idx="17835">
                        <c:v>8.9190000000000005</c:v>
                      </c:pt>
                      <c:pt idx="17836">
                        <c:v>8.9190000000000005</c:v>
                      </c:pt>
                      <c:pt idx="17837">
                        <c:v>8.92</c:v>
                      </c:pt>
                      <c:pt idx="17838">
                        <c:v>8.92</c:v>
                      </c:pt>
                      <c:pt idx="17839">
                        <c:v>8.9209999999999994</c:v>
                      </c:pt>
                      <c:pt idx="17840">
                        <c:v>8.9209999999999994</c:v>
                      </c:pt>
                      <c:pt idx="17841">
                        <c:v>8.9220000000000006</c:v>
                      </c:pt>
                      <c:pt idx="17842">
                        <c:v>8.9220000000000006</c:v>
                      </c:pt>
                      <c:pt idx="17843">
                        <c:v>8.923</c:v>
                      </c:pt>
                      <c:pt idx="17844">
                        <c:v>8.923</c:v>
                      </c:pt>
                      <c:pt idx="17845">
                        <c:v>8.9239999999999995</c:v>
                      </c:pt>
                      <c:pt idx="17846">
                        <c:v>8.9239999999999995</c:v>
                      </c:pt>
                      <c:pt idx="17847">
                        <c:v>8.9250000000000007</c:v>
                      </c:pt>
                      <c:pt idx="17848">
                        <c:v>8.9250000000000007</c:v>
                      </c:pt>
                      <c:pt idx="17849">
                        <c:v>8.9260000000000002</c:v>
                      </c:pt>
                      <c:pt idx="17850">
                        <c:v>8.9260000000000002</c:v>
                      </c:pt>
                      <c:pt idx="17851">
                        <c:v>8.9269999999999996</c:v>
                      </c:pt>
                      <c:pt idx="17852">
                        <c:v>8.9269999999999996</c:v>
                      </c:pt>
                      <c:pt idx="17853">
                        <c:v>8.9280000000000008</c:v>
                      </c:pt>
                      <c:pt idx="17854">
                        <c:v>8.9280000000000008</c:v>
                      </c:pt>
                      <c:pt idx="17855">
                        <c:v>8.9290000000000003</c:v>
                      </c:pt>
                      <c:pt idx="17856">
                        <c:v>8.9290000000000003</c:v>
                      </c:pt>
                      <c:pt idx="17857">
                        <c:v>8.93</c:v>
                      </c:pt>
                      <c:pt idx="17858">
                        <c:v>8.93</c:v>
                      </c:pt>
                      <c:pt idx="17859">
                        <c:v>8.9309999999999992</c:v>
                      </c:pt>
                      <c:pt idx="17860">
                        <c:v>8.9309999999999992</c:v>
                      </c:pt>
                      <c:pt idx="17861">
                        <c:v>8.9320000000000004</c:v>
                      </c:pt>
                      <c:pt idx="17862">
                        <c:v>8.9320000000000004</c:v>
                      </c:pt>
                      <c:pt idx="17863">
                        <c:v>8.9329999999999998</c:v>
                      </c:pt>
                      <c:pt idx="17864">
                        <c:v>8.9329999999999998</c:v>
                      </c:pt>
                      <c:pt idx="17865">
                        <c:v>8.9339999999999993</c:v>
                      </c:pt>
                      <c:pt idx="17866">
                        <c:v>8.9339999999999993</c:v>
                      </c:pt>
                      <c:pt idx="17867">
                        <c:v>8.9350000000000005</c:v>
                      </c:pt>
                      <c:pt idx="17868">
                        <c:v>8.9350000000000005</c:v>
                      </c:pt>
                      <c:pt idx="17869">
                        <c:v>8.9359999999999999</c:v>
                      </c:pt>
                      <c:pt idx="17870">
                        <c:v>8.9359999999999999</c:v>
                      </c:pt>
                      <c:pt idx="17871">
                        <c:v>8.9369999999999994</c:v>
                      </c:pt>
                      <c:pt idx="17872">
                        <c:v>8.9369999999999994</c:v>
                      </c:pt>
                      <c:pt idx="17873">
                        <c:v>8.9380000000000006</c:v>
                      </c:pt>
                      <c:pt idx="17874">
                        <c:v>8.9380000000000006</c:v>
                      </c:pt>
                      <c:pt idx="17875">
                        <c:v>8.9390000000000001</c:v>
                      </c:pt>
                      <c:pt idx="17876">
                        <c:v>8.9390000000000001</c:v>
                      </c:pt>
                      <c:pt idx="17877">
                        <c:v>8.94</c:v>
                      </c:pt>
                      <c:pt idx="17878">
                        <c:v>8.94</c:v>
                      </c:pt>
                      <c:pt idx="17879">
                        <c:v>8.9410000000000007</c:v>
                      </c:pt>
                      <c:pt idx="17880">
                        <c:v>8.9410000000000007</c:v>
                      </c:pt>
                      <c:pt idx="17881">
                        <c:v>8.9420000000000002</c:v>
                      </c:pt>
                      <c:pt idx="17882">
                        <c:v>8.9420000000000002</c:v>
                      </c:pt>
                      <c:pt idx="17883">
                        <c:v>8.9429999999999996</c:v>
                      </c:pt>
                      <c:pt idx="17884">
                        <c:v>8.9429999999999996</c:v>
                      </c:pt>
                      <c:pt idx="17885">
                        <c:v>8.9440000000000008</c:v>
                      </c:pt>
                      <c:pt idx="17886">
                        <c:v>8.9440000000000008</c:v>
                      </c:pt>
                      <c:pt idx="17887">
                        <c:v>8.9450000000000003</c:v>
                      </c:pt>
                      <c:pt idx="17888">
                        <c:v>8.9450000000000003</c:v>
                      </c:pt>
                      <c:pt idx="17889">
                        <c:v>8.9459999999999997</c:v>
                      </c:pt>
                      <c:pt idx="17890">
                        <c:v>8.9459999999999997</c:v>
                      </c:pt>
                      <c:pt idx="17891">
                        <c:v>8.9469999999999992</c:v>
                      </c:pt>
                      <c:pt idx="17892">
                        <c:v>8.9469999999999992</c:v>
                      </c:pt>
                      <c:pt idx="17893">
                        <c:v>8.9480000000000004</c:v>
                      </c:pt>
                      <c:pt idx="17894">
                        <c:v>8.9480000000000004</c:v>
                      </c:pt>
                      <c:pt idx="17895">
                        <c:v>8.9489999999999998</c:v>
                      </c:pt>
                      <c:pt idx="17896">
                        <c:v>8.9489999999999998</c:v>
                      </c:pt>
                      <c:pt idx="17897">
                        <c:v>8.9499999999999993</c:v>
                      </c:pt>
                      <c:pt idx="17898">
                        <c:v>8.9499999999999993</c:v>
                      </c:pt>
                      <c:pt idx="17899">
                        <c:v>8.9510000000000005</c:v>
                      </c:pt>
                      <c:pt idx="17900">
                        <c:v>8.9510000000000005</c:v>
                      </c:pt>
                      <c:pt idx="17901">
                        <c:v>8.952</c:v>
                      </c:pt>
                      <c:pt idx="17902">
                        <c:v>8.952</c:v>
                      </c:pt>
                      <c:pt idx="17903">
                        <c:v>8.9529999999999994</c:v>
                      </c:pt>
                      <c:pt idx="17904">
                        <c:v>8.9529999999999994</c:v>
                      </c:pt>
                      <c:pt idx="17905">
                        <c:v>8.9540000000000006</c:v>
                      </c:pt>
                      <c:pt idx="17906">
                        <c:v>8.9540000000000006</c:v>
                      </c:pt>
                      <c:pt idx="17907">
                        <c:v>8.9550000000000001</c:v>
                      </c:pt>
                      <c:pt idx="17908">
                        <c:v>8.9550000000000001</c:v>
                      </c:pt>
                      <c:pt idx="17909">
                        <c:v>8.9559999999999995</c:v>
                      </c:pt>
                      <c:pt idx="17910">
                        <c:v>8.9559999999999995</c:v>
                      </c:pt>
                      <c:pt idx="17911">
                        <c:v>8.9570000000000007</c:v>
                      </c:pt>
                      <c:pt idx="17912">
                        <c:v>8.9570000000000007</c:v>
                      </c:pt>
                      <c:pt idx="17913">
                        <c:v>8.9580000000000002</c:v>
                      </c:pt>
                      <c:pt idx="17914">
                        <c:v>8.9580000000000002</c:v>
                      </c:pt>
                      <c:pt idx="17915">
                        <c:v>8.9589999999999996</c:v>
                      </c:pt>
                      <c:pt idx="17916">
                        <c:v>8.9589999999999996</c:v>
                      </c:pt>
                      <c:pt idx="17917">
                        <c:v>8.9600000000000009</c:v>
                      </c:pt>
                      <c:pt idx="17918">
                        <c:v>8.9600000000000009</c:v>
                      </c:pt>
                      <c:pt idx="17919">
                        <c:v>8.9610000000000003</c:v>
                      </c:pt>
                      <c:pt idx="17920">
                        <c:v>8.9610000000000003</c:v>
                      </c:pt>
                      <c:pt idx="17921">
                        <c:v>8.9619999999999997</c:v>
                      </c:pt>
                      <c:pt idx="17922">
                        <c:v>8.9619999999999997</c:v>
                      </c:pt>
                      <c:pt idx="17923">
                        <c:v>8.9629999999999992</c:v>
                      </c:pt>
                      <c:pt idx="17924">
                        <c:v>8.9629999999999992</c:v>
                      </c:pt>
                      <c:pt idx="17925">
                        <c:v>8.9640000000000004</c:v>
                      </c:pt>
                      <c:pt idx="17926">
                        <c:v>8.9640000000000004</c:v>
                      </c:pt>
                      <c:pt idx="17927">
                        <c:v>8.9649999999999999</c:v>
                      </c:pt>
                      <c:pt idx="17928">
                        <c:v>8.9649999999999999</c:v>
                      </c:pt>
                      <c:pt idx="17929">
                        <c:v>8.9659999999999993</c:v>
                      </c:pt>
                      <c:pt idx="17930">
                        <c:v>8.9659999999999993</c:v>
                      </c:pt>
                      <c:pt idx="17931">
                        <c:v>8.9670000000000005</c:v>
                      </c:pt>
                      <c:pt idx="17932">
                        <c:v>8.9670000000000005</c:v>
                      </c:pt>
                      <c:pt idx="17933">
                        <c:v>8.968</c:v>
                      </c:pt>
                      <c:pt idx="17934">
                        <c:v>8.968</c:v>
                      </c:pt>
                      <c:pt idx="17935">
                        <c:v>8.9689999999999994</c:v>
                      </c:pt>
                      <c:pt idx="17936">
                        <c:v>8.9689999999999994</c:v>
                      </c:pt>
                      <c:pt idx="17937">
                        <c:v>8.9700000000000006</c:v>
                      </c:pt>
                      <c:pt idx="17938">
                        <c:v>8.9700000000000006</c:v>
                      </c:pt>
                      <c:pt idx="17939">
                        <c:v>8.9710000000000001</c:v>
                      </c:pt>
                      <c:pt idx="17940">
                        <c:v>8.9710000000000001</c:v>
                      </c:pt>
                      <c:pt idx="17941">
                        <c:v>8.9719999999999995</c:v>
                      </c:pt>
                      <c:pt idx="17942">
                        <c:v>8.9719999999999995</c:v>
                      </c:pt>
                      <c:pt idx="17943">
                        <c:v>8.9730000000000008</c:v>
                      </c:pt>
                      <c:pt idx="17944">
                        <c:v>8.9730000000000008</c:v>
                      </c:pt>
                      <c:pt idx="17945">
                        <c:v>8.9740000000000002</c:v>
                      </c:pt>
                      <c:pt idx="17946">
                        <c:v>8.9740000000000002</c:v>
                      </c:pt>
                      <c:pt idx="17947">
                        <c:v>8.9749999999999996</c:v>
                      </c:pt>
                      <c:pt idx="17948">
                        <c:v>8.9749999999999996</c:v>
                      </c:pt>
                      <c:pt idx="17949">
                        <c:v>8.9760000000000009</c:v>
                      </c:pt>
                      <c:pt idx="17950">
                        <c:v>8.9760000000000009</c:v>
                      </c:pt>
                      <c:pt idx="17951">
                        <c:v>8.9770000000000003</c:v>
                      </c:pt>
                      <c:pt idx="17952">
                        <c:v>8.9770000000000003</c:v>
                      </c:pt>
                      <c:pt idx="17953">
                        <c:v>8.9779999999999998</c:v>
                      </c:pt>
                      <c:pt idx="17954">
                        <c:v>8.9779999999999998</c:v>
                      </c:pt>
                      <c:pt idx="17955">
                        <c:v>8.9789999999999992</c:v>
                      </c:pt>
                      <c:pt idx="17956">
                        <c:v>8.9789999999999992</c:v>
                      </c:pt>
                      <c:pt idx="17957">
                        <c:v>8.98</c:v>
                      </c:pt>
                      <c:pt idx="17958">
                        <c:v>8.98</c:v>
                      </c:pt>
                      <c:pt idx="17959">
                        <c:v>8.9809999999999999</c:v>
                      </c:pt>
                      <c:pt idx="17960">
                        <c:v>8.9809999999999999</c:v>
                      </c:pt>
                      <c:pt idx="17961">
                        <c:v>8.9819999999999993</c:v>
                      </c:pt>
                      <c:pt idx="17962">
                        <c:v>8.9819999999999993</c:v>
                      </c:pt>
                      <c:pt idx="17963">
                        <c:v>8.9830000000000005</c:v>
                      </c:pt>
                      <c:pt idx="17964">
                        <c:v>8.9830000000000005</c:v>
                      </c:pt>
                      <c:pt idx="17965">
                        <c:v>8.984</c:v>
                      </c:pt>
                      <c:pt idx="17966">
                        <c:v>8.984</c:v>
                      </c:pt>
                      <c:pt idx="17967">
                        <c:v>8.9849999999999994</c:v>
                      </c:pt>
                      <c:pt idx="17968">
                        <c:v>8.9849999999999994</c:v>
                      </c:pt>
                      <c:pt idx="17969">
                        <c:v>8.9860000000000007</c:v>
                      </c:pt>
                      <c:pt idx="17970">
                        <c:v>8.9860000000000007</c:v>
                      </c:pt>
                      <c:pt idx="17971">
                        <c:v>8.9870000000000001</c:v>
                      </c:pt>
                      <c:pt idx="17972">
                        <c:v>8.9870000000000001</c:v>
                      </c:pt>
                      <c:pt idx="17973">
                        <c:v>8.9879999999999995</c:v>
                      </c:pt>
                      <c:pt idx="17974">
                        <c:v>8.9879999999999995</c:v>
                      </c:pt>
                      <c:pt idx="17975">
                        <c:v>8.9890000000000008</c:v>
                      </c:pt>
                      <c:pt idx="17976">
                        <c:v>8.9890000000000008</c:v>
                      </c:pt>
                      <c:pt idx="17977">
                        <c:v>8.99</c:v>
                      </c:pt>
                      <c:pt idx="17978">
                        <c:v>8.99</c:v>
                      </c:pt>
                      <c:pt idx="17979">
                        <c:v>8.9909999999999997</c:v>
                      </c:pt>
                      <c:pt idx="17980">
                        <c:v>8.9909999999999997</c:v>
                      </c:pt>
                      <c:pt idx="17981">
                        <c:v>8.9920000000000009</c:v>
                      </c:pt>
                      <c:pt idx="17982">
                        <c:v>8.9920000000000009</c:v>
                      </c:pt>
                      <c:pt idx="17983">
                        <c:v>8.9930000000000003</c:v>
                      </c:pt>
                      <c:pt idx="17984">
                        <c:v>8.9930000000000003</c:v>
                      </c:pt>
                      <c:pt idx="17985">
                        <c:v>8.9939999999999998</c:v>
                      </c:pt>
                      <c:pt idx="17986">
                        <c:v>8.9939999999999998</c:v>
                      </c:pt>
                      <c:pt idx="17987">
                        <c:v>8.9949999999999992</c:v>
                      </c:pt>
                      <c:pt idx="17988">
                        <c:v>8.9949999999999992</c:v>
                      </c:pt>
                      <c:pt idx="17989">
                        <c:v>8.9960000000000004</c:v>
                      </c:pt>
                      <c:pt idx="17990">
                        <c:v>8.9960000000000004</c:v>
                      </c:pt>
                      <c:pt idx="17991">
                        <c:v>8.9969999999999999</c:v>
                      </c:pt>
                      <c:pt idx="17992">
                        <c:v>8.9969999999999999</c:v>
                      </c:pt>
                      <c:pt idx="17993">
                        <c:v>8.9979999999999993</c:v>
                      </c:pt>
                      <c:pt idx="17994">
                        <c:v>8.9979999999999993</c:v>
                      </c:pt>
                      <c:pt idx="17995">
                        <c:v>8.9990000000000006</c:v>
                      </c:pt>
                      <c:pt idx="17996">
                        <c:v>8.9990000000000006</c:v>
                      </c:pt>
                      <c:pt idx="17997">
                        <c:v>9</c:v>
                      </c:pt>
                      <c:pt idx="17998">
                        <c:v>9</c:v>
                      </c:pt>
                      <c:pt idx="17999">
                        <c:v>9.0009999999999994</c:v>
                      </c:pt>
                      <c:pt idx="18000">
                        <c:v>9.0009999999999994</c:v>
                      </c:pt>
                      <c:pt idx="18001">
                        <c:v>9.0020000000000007</c:v>
                      </c:pt>
                      <c:pt idx="18002">
                        <c:v>9.0020000000000007</c:v>
                      </c:pt>
                      <c:pt idx="18003">
                        <c:v>9.0030000000000001</c:v>
                      </c:pt>
                      <c:pt idx="18004">
                        <c:v>9.0030000000000001</c:v>
                      </c:pt>
                      <c:pt idx="18005">
                        <c:v>9.0039999999999996</c:v>
                      </c:pt>
                      <c:pt idx="18006">
                        <c:v>9.0039999999999996</c:v>
                      </c:pt>
                      <c:pt idx="18007">
                        <c:v>9.0050000000000008</c:v>
                      </c:pt>
                      <c:pt idx="18008">
                        <c:v>9.0050000000000008</c:v>
                      </c:pt>
                      <c:pt idx="18009">
                        <c:v>9.0060000000000002</c:v>
                      </c:pt>
                      <c:pt idx="18010">
                        <c:v>9.0060000000000002</c:v>
                      </c:pt>
                      <c:pt idx="18011">
                        <c:v>9.0069999999999997</c:v>
                      </c:pt>
                      <c:pt idx="18012">
                        <c:v>9.0069999999999997</c:v>
                      </c:pt>
                      <c:pt idx="18013">
                        <c:v>9.0079999999999991</c:v>
                      </c:pt>
                      <c:pt idx="18014">
                        <c:v>9.0079999999999991</c:v>
                      </c:pt>
                      <c:pt idx="18015">
                        <c:v>9.0090000000000003</c:v>
                      </c:pt>
                      <c:pt idx="18016">
                        <c:v>9.0090000000000003</c:v>
                      </c:pt>
                      <c:pt idx="18017">
                        <c:v>9.01</c:v>
                      </c:pt>
                      <c:pt idx="18018">
                        <c:v>9.01</c:v>
                      </c:pt>
                      <c:pt idx="18019">
                        <c:v>9.0109999999999992</c:v>
                      </c:pt>
                      <c:pt idx="18020">
                        <c:v>9.0109999999999992</c:v>
                      </c:pt>
                      <c:pt idx="18021">
                        <c:v>9.0120000000000005</c:v>
                      </c:pt>
                      <c:pt idx="18022">
                        <c:v>9.0120000000000005</c:v>
                      </c:pt>
                      <c:pt idx="18023">
                        <c:v>9.0129999999999999</c:v>
                      </c:pt>
                      <c:pt idx="18024">
                        <c:v>9.0129999999999999</c:v>
                      </c:pt>
                      <c:pt idx="18025">
                        <c:v>9.0139999999999993</c:v>
                      </c:pt>
                      <c:pt idx="18026">
                        <c:v>9.0139999999999993</c:v>
                      </c:pt>
                      <c:pt idx="18027">
                        <c:v>9.0150000000000006</c:v>
                      </c:pt>
                      <c:pt idx="18028">
                        <c:v>9.0150000000000006</c:v>
                      </c:pt>
                      <c:pt idx="18029">
                        <c:v>9.016</c:v>
                      </c:pt>
                      <c:pt idx="18030">
                        <c:v>9.016</c:v>
                      </c:pt>
                      <c:pt idx="18031">
                        <c:v>9.0169999999999995</c:v>
                      </c:pt>
                      <c:pt idx="18032">
                        <c:v>9.0169999999999995</c:v>
                      </c:pt>
                      <c:pt idx="18033">
                        <c:v>9.0180000000000007</c:v>
                      </c:pt>
                      <c:pt idx="18034">
                        <c:v>9.0180000000000007</c:v>
                      </c:pt>
                      <c:pt idx="18035">
                        <c:v>9.0190000000000001</c:v>
                      </c:pt>
                      <c:pt idx="18036">
                        <c:v>9.0190000000000001</c:v>
                      </c:pt>
                      <c:pt idx="18037">
                        <c:v>9.02</c:v>
                      </c:pt>
                      <c:pt idx="18038">
                        <c:v>9.02</c:v>
                      </c:pt>
                      <c:pt idx="18039">
                        <c:v>9.0210000000000008</c:v>
                      </c:pt>
                      <c:pt idx="18040">
                        <c:v>9.0210000000000008</c:v>
                      </c:pt>
                      <c:pt idx="18041">
                        <c:v>9.0220000000000002</c:v>
                      </c:pt>
                      <c:pt idx="18042">
                        <c:v>9.0220000000000002</c:v>
                      </c:pt>
                      <c:pt idx="18043">
                        <c:v>9.0229999999999997</c:v>
                      </c:pt>
                      <c:pt idx="18044">
                        <c:v>9.0229999999999997</c:v>
                      </c:pt>
                      <c:pt idx="18045">
                        <c:v>9.0239999999999991</c:v>
                      </c:pt>
                      <c:pt idx="18046">
                        <c:v>9.0239999999999991</c:v>
                      </c:pt>
                      <c:pt idx="18047">
                        <c:v>9.0250000000000004</c:v>
                      </c:pt>
                      <c:pt idx="18048">
                        <c:v>9.0250000000000004</c:v>
                      </c:pt>
                      <c:pt idx="18049">
                        <c:v>9.0259999999999998</c:v>
                      </c:pt>
                      <c:pt idx="18050">
                        <c:v>9.0259999999999998</c:v>
                      </c:pt>
                      <c:pt idx="18051">
                        <c:v>9.0269999999999992</c:v>
                      </c:pt>
                      <c:pt idx="18052">
                        <c:v>9.0269999999999992</c:v>
                      </c:pt>
                      <c:pt idx="18053">
                        <c:v>9.0280000000000005</c:v>
                      </c:pt>
                      <c:pt idx="18054">
                        <c:v>9.0280000000000005</c:v>
                      </c:pt>
                      <c:pt idx="18055">
                        <c:v>9.0289999999999999</c:v>
                      </c:pt>
                      <c:pt idx="18056">
                        <c:v>9.0289999999999999</c:v>
                      </c:pt>
                      <c:pt idx="18057">
                        <c:v>9.0299999999999994</c:v>
                      </c:pt>
                      <c:pt idx="18058">
                        <c:v>9.0299999999999994</c:v>
                      </c:pt>
                      <c:pt idx="18059">
                        <c:v>9.0310000000000006</c:v>
                      </c:pt>
                      <c:pt idx="18060">
                        <c:v>9.0310000000000006</c:v>
                      </c:pt>
                      <c:pt idx="18061">
                        <c:v>9.032</c:v>
                      </c:pt>
                      <c:pt idx="18062">
                        <c:v>9.032</c:v>
                      </c:pt>
                      <c:pt idx="18063">
                        <c:v>9.0329999999999995</c:v>
                      </c:pt>
                      <c:pt idx="18064">
                        <c:v>9.0329999999999995</c:v>
                      </c:pt>
                      <c:pt idx="18065">
                        <c:v>9.0340000000000007</c:v>
                      </c:pt>
                      <c:pt idx="18066">
                        <c:v>9.0340000000000007</c:v>
                      </c:pt>
                      <c:pt idx="18067">
                        <c:v>9.0350000000000001</c:v>
                      </c:pt>
                      <c:pt idx="18068">
                        <c:v>9.0350000000000001</c:v>
                      </c:pt>
                      <c:pt idx="18069">
                        <c:v>9.0359999999999996</c:v>
                      </c:pt>
                      <c:pt idx="18070">
                        <c:v>9.0359999999999996</c:v>
                      </c:pt>
                      <c:pt idx="18071">
                        <c:v>9.0370000000000008</c:v>
                      </c:pt>
                      <c:pt idx="18072">
                        <c:v>9.0370000000000008</c:v>
                      </c:pt>
                      <c:pt idx="18073">
                        <c:v>9.0380000000000003</c:v>
                      </c:pt>
                      <c:pt idx="18074">
                        <c:v>9.0380000000000003</c:v>
                      </c:pt>
                      <c:pt idx="18075">
                        <c:v>9.0389999999999997</c:v>
                      </c:pt>
                      <c:pt idx="18076">
                        <c:v>9.0389999999999997</c:v>
                      </c:pt>
                      <c:pt idx="18077">
                        <c:v>9.0399999999999991</c:v>
                      </c:pt>
                      <c:pt idx="18078">
                        <c:v>9.0399999999999991</c:v>
                      </c:pt>
                      <c:pt idx="18079">
                        <c:v>9.0410000000000004</c:v>
                      </c:pt>
                      <c:pt idx="18080">
                        <c:v>9.0410000000000004</c:v>
                      </c:pt>
                      <c:pt idx="18081">
                        <c:v>9.0419999999999998</c:v>
                      </c:pt>
                      <c:pt idx="18082">
                        <c:v>9.0419999999999998</c:v>
                      </c:pt>
                      <c:pt idx="18083">
                        <c:v>9.0429999999999993</c:v>
                      </c:pt>
                      <c:pt idx="18084">
                        <c:v>9.0429999999999993</c:v>
                      </c:pt>
                      <c:pt idx="18085">
                        <c:v>9.0440000000000005</c:v>
                      </c:pt>
                      <c:pt idx="18086">
                        <c:v>9.0440000000000005</c:v>
                      </c:pt>
                      <c:pt idx="18087">
                        <c:v>9.0449999999999999</c:v>
                      </c:pt>
                      <c:pt idx="18088">
                        <c:v>9.0449999999999999</c:v>
                      </c:pt>
                      <c:pt idx="18089">
                        <c:v>9.0459999999999994</c:v>
                      </c:pt>
                      <c:pt idx="18090">
                        <c:v>9.0459999999999994</c:v>
                      </c:pt>
                      <c:pt idx="18091">
                        <c:v>9.0470000000000006</c:v>
                      </c:pt>
                      <c:pt idx="18092">
                        <c:v>9.0470000000000006</c:v>
                      </c:pt>
                      <c:pt idx="18093">
                        <c:v>9.048</c:v>
                      </c:pt>
                      <c:pt idx="18094">
                        <c:v>9.048</c:v>
                      </c:pt>
                      <c:pt idx="18095">
                        <c:v>9.0489999999999995</c:v>
                      </c:pt>
                      <c:pt idx="18096">
                        <c:v>9.0489999999999995</c:v>
                      </c:pt>
                      <c:pt idx="18097">
                        <c:v>9.0500000000000007</c:v>
                      </c:pt>
                      <c:pt idx="18098">
                        <c:v>9.0500000000000007</c:v>
                      </c:pt>
                      <c:pt idx="18099">
                        <c:v>9.0510000000000002</c:v>
                      </c:pt>
                      <c:pt idx="18100">
                        <c:v>9.0510000000000002</c:v>
                      </c:pt>
                      <c:pt idx="18101">
                        <c:v>9.0519999999999996</c:v>
                      </c:pt>
                      <c:pt idx="18102">
                        <c:v>9.0519999999999996</c:v>
                      </c:pt>
                      <c:pt idx="18103">
                        <c:v>9.0530000000000008</c:v>
                      </c:pt>
                      <c:pt idx="18104">
                        <c:v>9.0530000000000008</c:v>
                      </c:pt>
                      <c:pt idx="18105">
                        <c:v>9.0540000000000003</c:v>
                      </c:pt>
                      <c:pt idx="18106">
                        <c:v>9.0540000000000003</c:v>
                      </c:pt>
                      <c:pt idx="18107">
                        <c:v>9.0549999999999997</c:v>
                      </c:pt>
                      <c:pt idx="18108">
                        <c:v>9.0549999999999997</c:v>
                      </c:pt>
                      <c:pt idx="18109">
                        <c:v>9.0559999999999992</c:v>
                      </c:pt>
                      <c:pt idx="18110">
                        <c:v>9.0559999999999992</c:v>
                      </c:pt>
                      <c:pt idx="18111">
                        <c:v>9.0570000000000004</c:v>
                      </c:pt>
                      <c:pt idx="18112">
                        <c:v>9.0570000000000004</c:v>
                      </c:pt>
                      <c:pt idx="18113">
                        <c:v>9.0579999999999998</c:v>
                      </c:pt>
                      <c:pt idx="18114">
                        <c:v>9.0579999999999998</c:v>
                      </c:pt>
                      <c:pt idx="18115">
                        <c:v>9.0589999999999993</c:v>
                      </c:pt>
                      <c:pt idx="18116">
                        <c:v>9.0589999999999993</c:v>
                      </c:pt>
                      <c:pt idx="18117">
                        <c:v>9.06</c:v>
                      </c:pt>
                      <c:pt idx="18118">
                        <c:v>9.06</c:v>
                      </c:pt>
                      <c:pt idx="18119">
                        <c:v>9.0609999999999999</c:v>
                      </c:pt>
                      <c:pt idx="18120">
                        <c:v>9.0609999999999999</c:v>
                      </c:pt>
                      <c:pt idx="18121">
                        <c:v>9.0619999999999994</c:v>
                      </c:pt>
                      <c:pt idx="18122">
                        <c:v>9.0619999999999994</c:v>
                      </c:pt>
                      <c:pt idx="18123">
                        <c:v>9.0630000000000006</c:v>
                      </c:pt>
                      <c:pt idx="18124">
                        <c:v>9.0630000000000006</c:v>
                      </c:pt>
                      <c:pt idx="18125">
                        <c:v>9.0640000000000001</c:v>
                      </c:pt>
                      <c:pt idx="18126">
                        <c:v>9.0640000000000001</c:v>
                      </c:pt>
                      <c:pt idx="18127">
                        <c:v>9.0649999999999995</c:v>
                      </c:pt>
                      <c:pt idx="18128">
                        <c:v>9.0649999999999995</c:v>
                      </c:pt>
                      <c:pt idx="18129">
                        <c:v>9.0660000000000007</c:v>
                      </c:pt>
                      <c:pt idx="18130">
                        <c:v>9.0660000000000007</c:v>
                      </c:pt>
                      <c:pt idx="18131">
                        <c:v>9.0670000000000002</c:v>
                      </c:pt>
                      <c:pt idx="18132">
                        <c:v>9.0670000000000002</c:v>
                      </c:pt>
                      <c:pt idx="18133">
                        <c:v>9.0679999999999996</c:v>
                      </c:pt>
                      <c:pt idx="18134">
                        <c:v>9.0679999999999996</c:v>
                      </c:pt>
                      <c:pt idx="18135">
                        <c:v>9.0690000000000008</c:v>
                      </c:pt>
                      <c:pt idx="18136">
                        <c:v>9.0690000000000008</c:v>
                      </c:pt>
                      <c:pt idx="18137">
                        <c:v>9.07</c:v>
                      </c:pt>
                      <c:pt idx="18138">
                        <c:v>9.07</c:v>
                      </c:pt>
                      <c:pt idx="18139">
                        <c:v>9.0709999999999997</c:v>
                      </c:pt>
                      <c:pt idx="18140">
                        <c:v>9.0709999999999997</c:v>
                      </c:pt>
                      <c:pt idx="18141">
                        <c:v>9.0719999999999992</c:v>
                      </c:pt>
                      <c:pt idx="18142">
                        <c:v>9.0719999999999992</c:v>
                      </c:pt>
                      <c:pt idx="18143">
                        <c:v>9.0730000000000004</c:v>
                      </c:pt>
                      <c:pt idx="18144">
                        <c:v>9.0730000000000004</c:v>
                      </c:pt>
                      <c:pt idx="18145">
                        <c:v>9.0739999999999998</c:v>
                      </c:pt>
                      <c:pt idx="18146">
                        <c:v>9.0739999999999998</c:v>
                      </c:pt>
                      <c:pt idx="18147">
                        <c:v>9.0749999999999993</c:v>
                      </c:pt>
                      <c:pt idx="18148">
                        <c:v>9.0749999999999993</c:v>
                      </c:pt>
                      <c:pt idx="18149">
                        <c:v>9.0760000000000005</c:v>
                      </c:pt>
                      <c:pt idx="18150">
                        <c:v>9.0760000000000005</c:v>
                      </c:pt>
                      <c:pt idx="18151">
                        <c:v>9.077</c:v>
                      </c:pt>
                      <c:pt idx="18152">
                        <c:v>9.077</c:v>
                      </c:pt>
                      <c:pt idx="18153">
                        <c:v>9.0779999999999994</c:v>
                      </c:pt>
                      <c:pt idx="18154">
                        <c:v>9.0779999999999994</c:v>
                      </c:pt>
                      <c:pt idx="18155">
                        <c:v>9.0790000000000006</c:v>
                      </c:pt>
                      <c:pt idx="18156">
                        <c:v>9.0790000000000006</c:v>
                      </c:pt>
                      <c:pt idx="18157">
                        <c:v>9.08</c:v>
                      </c:pt>
                      <c:pt idx="18158">
                        <c:v>9.08</c:v>
                      </c:pt>
                      <c:pt idx="18159">
                        <c:v>9.0809999999999995</c:v>
                      </c:pt>
                      <c:pt idx="18160">
                        <c:v>9.0809999999999995</c:v>
                      </c:pt>
                      <c:pt idx="18161">
                        <c:v>9.0820000000000007</c:v>
                      </c:pt>
                      <c:pt idx="18162">
                        <c:v>9.0820000000000007</c:v>
                      </c:pt>
                      <c:pt idx="18163">
                        <c:v>9.0830000000000002</c:v>
                      </c:pt>
                      <c:pt idx="18164">
                        <c:v>9.0830000000000002</c:v>
                      </c:pt>
                      <c:pt idx="18165">
                        <c:v>9.0839999999999996</c:v>
                      </c:pt>
                      <c:pt idx="18166">
                        <c:v>9.0839999999999996</c:v>
                      </c:pt>
                      <c:pt idx="18167">
                        <c:v>9.0850000000000009</c:v>
                      </c:pt>
                      <c:pt idx="18168">
                        <c:v>9.0850000000000009</c:v>
                      </c:pt>
                      <c:pt idx="18169">
                        <c:v>9.0860000000000003</c:v>
                      </c:pt>
                      <c:pt idx="18170">
                        <c:v>9.0860000000000003</c:v>
                      </c:pt>
                      <c:pt idx="18171">
                        <c:v>9.0869999999999997</c:v>
                      </c:pt>
                      <c:pt idx="18172">
                        <c:v>9.0869999999999997</c:v>
                      </c:pt>
                      <c:pt idx="18173">
                        <c:v>9.0879999999999992</c:v>
                      </c:pt>
                      <c:pt idx="18174">
                        <c:v>9.0879999999999992</c:v>
                      </c:pt>
                      <c:pt idx="18175">
                        <c:v>9.0890000000000004</c:v>
                      </c:pt>
                      <c:pt idx="18176">
                        <c:v>9.0890000000000004</c:v>
                      </c:pt>
                      <c:pt idx="18177">
                        <c:v>9.09</c:v>
                      </c:pt>
                      <c:pt idx="18178">
                        <c:v>9.09</c:v>
                      </c:pt>
                      <c:pt idx="18179">
                        <c:v>9.0909999999999993</c:v>
                      </c:pt>
                      <c:pt idx="18180">
                        <c:v>9.0909999999999993</c:v>
                      </c:pt>
                      <c:pt idx="18181">
                        <c:v>9.0920000000000005</c:v>
                      </c:pt>
                      <c:pt idx="18182">
                        <c:v>9.0920000000000005</c:v>
                      </c:pt>
                      <c:pt idx="18183">
                        <c:v>9.093</c:v>
                      </c:pt>
                      <c:pt idx="18184">
                        <c:v>9.093</c:v>
                      </c:pt>
                      <c:pt idx="18185">
                        <c:v>9.0939999999999994</c:v>
                      </c:pt>
                      <c:pt idx="18186">
                        <c:v>9.0939999999999994</c:v>
                      </c:pt>
                      <c:pt idx="18187">
                        <c:v>9.0950000000000006</c:v>
                      </c:pt>
                      <c:pt idx="18188">
                        <c:v>9.0950000000000006</c:v>
                      </c:pt>
                      <c:pt idx="18189">
                        <c:v>9.0960000000000001</c:v>
                      </c:pt>
                      <c:pt idx="18190">
                        <c:v>9.0960000000000001</c:v>
                      </c:pt>
                      <c:pt idx="18191">
                        <c:v>9.0969999999999995</c:v>
                      </c:pt>
                      <c:pt idx="18192">
                        <c:v>9.0969999999999995</c:v>
                      </c:pt>
                      <c:pt idx="18193">
                        <c:v>9.0980000000000008</c:v>
                      </c:pt>
                      <c:pt idx="18194">
                        <c:v>9.0980000000000008</c:v>
                      </c:pt>
                      <c:pt idx="18195">
                        <c:v>9.0990000000000002</c:v>
                      </c:pt>
                      <c:pt idx="18196">
                        <c:v>9.0990000000000002</c:v>
                      </c:pt>
                      <c:pt idx="18197">
                        <c:v>9.1</c:v>
                      </c:pt>
                      <c:pt idx="18198">
                        <c:v>9.1</c:v>
                      </c:pt>
                      <c:pt idx="18199">
                        <c:v>9.1010000000000009</c:v>
                      </c:pt>
                      <c:pt idx="18200">
                        <c:v>9.1010000000000009</c:v>
                      </c:pt>
                      <c:pt idx="18201">
                        <c:v>9.1020000000000003</c:v>
                      </c:pt>
                      <c:pt idx="18202">
                        <c:v>9.1020000000000003</c:v>
                      </c:pt>
                      <c:pt idx="18203">
                        <c:v>9.1029999999999998</c:v>
                      </c:pt>
                      <c:pt idx="18204">
                        <c:v>9.1029999999999998</c:v>
                      </c:pt>
                      <c:pt idx="18205">
                        <c:v>9.1039999999999992</c:v>
                      </c:pt>
                      <c:pt idx="18206">
                        <c:v>9.1039999999999992</c:v>
                      </c:pt>
                      <c:pt idx="18207">
                        <c:v>9.1050000000000004</c:v>
                      </c:pt>
                      <c:pt idx="18208">
                        <c:v>9.1050000000000004</c:v>
                      </c:pt>
                      <c:pt idx="18209">
                        <c:v>9.1059999999999999</c:v>
                      </c:pt>
                      <c:pt idx="18210">
                        <c:v>9.1059999999999999</c:v>
                      </c:pt>
                      <c:pt idx="18211">
                        <c:v>9.1069999999999993</c:v>
                      </c:pt>
                      <c:pt idx="18212">
                        <c:v>9.1069999999999993</c:v>
                      </c:pt>
                      <c:pt idx="18213">
                        <c:v>9.1080000000000005</c:v>
                      </c:pt>
                      <c:pt idx="18214">
                        <c:v>9.1080000000000005</c:v>
                      </c:pt>
                      <c:pt idx="18215">
                        <c:v>9.109</c:v>
                      </c:pt>
                      <c:pt idx="18216">
                        <c:v>9.109</c:v>
                      </c:pt>
                      <c:pt idx="18217">
                        <c:v>9.11</c:v>
                      </c:pt>
                      <c:pt idx="18218">
                        <c:v>9.11</c:v>
                      </c:pt>
                      <c:pt idx="18219">
                        <c:v>9.1110000000000007</c:v>
                      </c:pt>
                      <c:pt idx="18220">
                        <c:v>9.1110000000000007</c:v>
                      </c:pt>
                      <c:pt idx="18221">
                        <c:v>9.1120000000000001</c:v>
                      </c:pt>
                      <c:pt idx="18222">
                        <c:v>9.1120000000000001</c:v>
                      </c:pt>
                      <c:pt idx="18223">
                        <c:v>9.1129999999999995</c:v>
                      </c:pt>
                      <c:pt idx="18224">
                        <c:v>9.1129999999999995</c:v>
                      </c:pt>
                      <c:pt idx="18225">
                        <c:v>9.1140000000000008</c:v>
                      </c:pt>
                      <c:pt idx="18226">
                        <c:v>9.1140000000000008</c:v>
                      </c:pt>
                      <c:pt idx="18227">
                        <c:v>9.1150000000000002</c:v>
                      </c:pt>
                      <c:pt idx="18228">
                        <c:v>9.1150000000000002</c:v>
                      </c:pt>
                      <c:pt idx="18229">
                        <c:v>9.1159999999999997</c:v>
                      </c:pt>
                      <c:pt idx="18230">
                        <c:v>9.1159999999999997</c:v>
                      </c:pt>
                      <c:pt idx="18231">
                        <c:v>9.1170000000000009</c:v>
                      </c:pt>
                      <c:pt idx="18232">
                        <c:v>9.1170000000000009</c:v>
                      </c:pt>
                      <c:pt idx="18233">
                        <c:v>9.1180000000000003</c:v>
                      </c:pt>
                      <c:pt idx="18234">
                        <c:v>9.1180000000000003</c:v>
                      </c:pt>
                      <c:pt idx="18235">
                        <c:v>9.1189999999999998</c:v>
                      </c:pt>
                      <c:pt idx="18236">
                        <c:v>9.1189999999999998</c:v>
                      </c:pt>
                      <c:pt idx="18237">
                        <c:v>9.1199999999999992</c:v>
                      </c:pt>
                      <c:pt idx="18238">
                        <c:v>9.1199999999999992</c:v>
                      </c:pt>
                      <c:pt idx="18239">
                        <c:v>9.1210000000000004</c:v>
                      </c:pt>
                      <c:pt idx="18240">
                        <c:v>9.1210000000000004</c:v>
                      </c:pt>
                      <c:pt idx="18241">
                        <c:v>9.1219999999999999</c:v>
                      </c:pt>
                      <c:pt idx="18242">
                        <c:v>9.1219999999999999</c:v>
                      </c:pt>
                      <c:pt idx="18243">
                        <c:v>9.1229999999999993</c:v>
                      </c:pt>
                      <c:pt idx="18244">
                        <c:v>9.1229999999999993</c:v>
                      </c:pt>
                      <c:pt idx="18245">
                        <c:v>9.1240000000000006</c:v>
                      </c:pt>
                      <c:pt idx="18246">
                        <c:v>9.1240000000000006</c:v>
                      </c:pt>
                      <c:pt idx="18247">
                        <c:v>9.125</c:v>
                      </c:pt>
                      <c:pt idx="18248">
                        <c:v>9.125</c:v>
                      </c:pt>
                      <c:pt idx="18249">
                        <c:v>9.1259999999999994</c:v>
                      </c:pt>
                      <c:pt idx="18250">
                        <c:v>9.1259999999999994</c:v>
                      </c:pt>
                      <c:pt idx="18251">
                        <c:v>9.1270000000000007</c:v>
                      </c:pt>
                      <c:pt idx="18252">
                        <c:v>9.1270000000000007</c:v>
                      </c:pt>
                      <c:pt idx="18253">
                        <c:v>9.1280000000000001</c:v>
                      </c:pt>
                      <c:pt idx="18254">
                        <c:v>9.1280000000000001</c:v>
                      </c:pt>
                      <c:pt idx="18255">
                        <c:v>9.1289999999999996</c:v>
                      </c:pt>
                      <c:pt idx="18256">
                        <c:v>9.1289999999999996</c:v>
                      </c:pt>
                      <c:pt idx="18257">
                        <c:v>9.1300000000000008</c:v>
                      </c:pt>
                      <c:pt idx="18258">
                        <c:v>9.1300000000000008</c:v>
                      </c:pt>
                      <c:pt idx="18259">
                        <c:v>9.1310000000000002</c:v>
                      </c:pt>
                      <c:pt idx="18260">
                        <c:v>9.1310000000000002</c:v>
                      </c:pt>
                      <c:pt idx="18261">
                        <c:v>9.1319999999999997</c:v>
                      </c:pt>
                      <c:pt idx="18262">
                        <c:v>9.1319999999999997</c:v>
                      </c:pt>
                      <c:pt idx="18263">
                        <c:v>9.1329999999999991</c:v>
                      </c:pt>
                      <c:pt idx="18264">
                        <c:v>9.1329999999999991</c:v>
                      </c:pt>
                      <c:pt idx="18265">
                        <c:v>9.1340000000000003</c:v>
                      </c:pt>
                      <c:pt idx="18266">
                        <c:v>9.1340000000000003</c:v>
                      </c:pt>
                      <c:pt idx="18267">
                        <c:v>9.1349999999999998</c:v>
                      </c:pt>
                      <c:pt idx="18268">
                        <c:v>9.1349999999999998</c:v>
                      </c:pt>
                      <c:pt idx="18269">
                        <c:v>9.1359999999999992</c:v>
                      </c:pt>
                      <c:pt idx="18270">
                        <c:v>9.1359999999999992</c:v>
                      </c:pt>
                      <c:pt idx="18271">
                        <c:v>9.1370000000000005</c:v>
                      </c:pt>
                      <c:pt idx="18272">
                        <c:v>9.1370000000000005</c:v>
                      </c:pt>
                      <c:pt idx="18273">
                        <c:v>9.1379999999999999</c:v>
                      </c:pt>
                      <c:pt idx="18274">
                        <c:v>9.1379999999999999</c:v>
                      </c:pt>
                      <c:pt idx="18275">
                        <c:v>9.1389999999999993</c:v>
                      </c:pt>
                      <c:pt idx="18276">
                        <c:v>9.1389999999999993</c:v>
                      </c:pt>
                      <c:pt idx="18277">
                        <c:v>9.14</c:v>
                      </c:pt>
                      <c:pt idx="18278">
                        <c:v>9.14</c:v>
                      </c:pt>
                      <c:pt idx="18279">
                        <c:v>9.141</c:v>
                      </c:pt>
                      <c:pt idx="18280">
                        <c:v>9.141</c:v>
                      </c:pt>
                      <c:pt idx="18281">
                        <c:v>9.1419999999999995</c:v>
                      </c:pt>
                      <c:pt idx="18282">
                        <c:v>9.1419999999999995</c:v>
                      </c:pt>
                      <c:pt idx="18283">
                        <c:v>9.1430000000000007</c:v>
                      </c:pt>
                      <c:pt idx="18284">
                        <c:v>9.1430000000000007</c:v>
                      </c:pt>
                      <c:pt idx="18285">
                        <c:v>9.1440000000000001</c:v>
                      </c:pt>
                      <c:pt idx="18286">
                        <c:v>9.1440000000000001</c:v>
                      </c:pt>
                      <c:pt idx="18287">
                        <c:v>9.1449999999999996</c:v>
                      </c:pt>
                      <c:pt idx="18288">
                        <c:v>9.1449999999999996</c:v>
                      </c:pt>
                      <c:pt idx="18289">
                        <c:v>9.1460000000000008</c:v>
                      </c:pt>
                      <c:pt idx="18290">
                        <c:v>9.1460000000000008</c:v>
                      </c:pt>
                      <c:pt idx="18291">
                        <c:v>9.1470000000000002</c:v>
                      </c:pt>
                      <c:pt idx="18292">
                        <c:v>9.1470000000000002</c:v>
                      </c:pt>
                      <c:pt idx="18293">
                        <c:v>9.1479999999999997</c:v>
                      </c:pt>
                      <c:pt idx="18294">
                        <c:v>9.1479999999999997</c:v>
                      </c:pt>
                      <c:pt idx="18295">
                        <c:v>9.1489999999999991</c:v>
                      </c:pt>
                      <c:pt idx="18296">
                        <c:v>9.1489999999999991</c:v>
                      </c:pt>
                      <c:pt idx="18297">
                        <c:v>9.15</c:v>
                      </c:pt>
                      <c:pt idx="18298">
                        <c:v>9.15</c:v>
                      </c:pt>
                      <c:pt idx="18299">
                        <c:v>9.1509999999999998</c:v>
                      </c:pt>
                      <c:pt idx="18300">
                        <c:v>9.1509999999999998</c:v>
                      </c:pt>
                      <c:pt idx="18301">
                        <c:v>9.1519999999999992</c:v>
                      </c:pt>
                      <c:pt idx="18302">
                        <c:v>9.1519999999999992</c:v>
                      </c:pt>
                      <c:pt idx="18303">
                        <c:v>9.1530000000000005</c:v>
                      </c:pt>
                      <c:pt idx="18304">
                        <c:v>9.1530000000000005</c:v>
                      </c:pt>
                      <c:pt idx="18305">
                        <c:v>9.1539999999999999</c:v>
                      </c:pt>
                      <c:pt idx="18306">
                        <c:v>9.1539999999999999</c:v>
                      </c:pt>
                      <c:pt idx="18307">
                        <c:v>9.1549999999999994</c:v>
                      </c:pt>
                      <c:pt idx="18308">
                        <c:v>9.1549999999999994</c:v>
                      </c:pt>
                      <c:pt idx="18309">
                        <c:v>9.1560000000000006</c:v>
                      </c:pt>
                      <c:pt idx="18310">
                        <c:v>9.1560000000000006</c:v>
                      </c:pt>
                      <c:pt idx="18311">
                        <c:v>9.157</c:v>
                      </c:pt>
                      <c:pt idx="18312">
                        <c:v>9.157</c:v>
                      </c:pt>
                      <c:pt idx="18313">
                        <c:v>9.1579999999999995</c:v>
                      </c:pt>
                      <c:pt idx="18314">
                        <c:v>9.1579999999999995</c:v>
                      </c:pt>
                      <c:pt idx="18315">
                        <c:v>9.1590000000000007</c:v>
                      </c:pt>
                      <c:pt idx="18316">
                        <c:v>9.1590000000000007</c:v>
                      </c:pt>
                      <c:pt idx="18317">
                        <c:v>9.16</c:v>
                      </c:pt>
                      <c:pt idx="18318">
                        <c:v>9.16</c:v>
                      </c:pt>
                      <c:pt idx="18319">
                        <c:v>9.1609999999999996</c:v>
                      </c:pt>
                      <c:pt idx="18320">
                        <c:v>9.1609999999999996</c:v>
                      </c:pt>
                      <c:pt idx="18321">
                        <c:v>9.1620000000000008</c:v>
                      </c:pt>
                      <c:pt idx="18322">
                        <c:v>9.1620000000000008</c:v>
                      </c:pt>
                      <c:pt idx="18323">
                        <c:v>9.1630000000000003</c:v>
                      </c:pt>
                      <c:pt idx="18324">
                        <c:v>9.1630000000000003</c:v>
                      </c:pt>
                      <c:pt idx="18325">
                        <c:v>9.1639999999999997</c:v>
                      </c:pt>
                      <c:pt idx="18326">
                        <c:v>9.1639999999999997</c:v>
                      </c:pt>
                      <c:pt idx="18327">
                        <c:v>9.1649999999999991</c:v>
                      </c:pt>
                      <c:pt idx="18328">
                        <c:v>9.1649999999999991</c:v>
                      </c:pt>
                      <c:pt idx="18329">
                        <c:v>9.1660000000000004</c:v>
                      </c:pt>
                      <c:pt idx="18330">
                        <c:v>9.1660000000000004</c:v>
                      </c:pt>
                      <c:pt idx="18331">
                        <c:v>9.1669999999999998</c:v>
                      </c:pt>
                      <c:pt idx="18332">
                        <c:v>9.1669999999999998</c:v>
                      </c:pt>
                      <c:pt idx="18333">
                        <c:v>9.1679999999999993</c:v>
                      </c:pt>
                      <c:pt idx="18334">
                        <c:v>9.1679999999999993</c:v>
                      </c:pt>
                      <c:pt idx="18335">
                        <c:v>9.1690000000000005</c:v>
                      </c:pt>
                      <c:pt idx="18336">
                        <c:v>9.1690000000000005</c:v>
                      </c:pt>
                      <c:pt idx="18337">
                        <c:v>9.17</c:v>
                      </c:pt>
                      <c:pt idx="18338">
                        <c:v>9.17</c:v>
                      </c:pt>
                      <c:pt idx="18339">
                        <c:v>9.1709999999999994</c:v>
                      </c:pt>
                      <c:pt idx="18340">
                        <c:v>9.1709999999999994</c:v>
                      </c:pt>
                      <c:pt idx="18341">
                        <c:v>9.1720000000000006</c:v>
                      </c:pt>
                      <c:pt idx="18342">
                        <c:v>9.1720000000000006</c:v>
                      </c:pt>
                      <c:pt idx="18343">
                        <c:v>9.173</c:v>
                      </c:pt>
                      <c:pt idx="18344">
                        <c:v>9.173</c:v>
                      </c:pt>
                      <c:pt idx="18345">
                        <c:v>9.1739999999999995</c:v>
                      </c:pt>
                      <c:pt idx="18346">
                        <c:v>9.1739999999999995</c:v>
                      </c:pt>
                      <c:pt idx="18347">
                        <c:v>9.1750000000000007</c:v>
                      </c:pt>
                      <c:pt idx="18348">
                        <c:v>9.1750000000000007</c:v>
                      </c:pt>
                      <c:pt idx="18349">
                        <c:v>9.1760000000000002</c:v>
                      </c:pt>
                      <c:pt idx="18350">
                        <c:v>9.1760000000000002</c:v>
                      </c:pt>
                      <c:pt idx="18351">
                        <c:v>9.1769999999999996</c:v>
                      </c:pt>
                      <c:pt idx="18352">
                        <c:v>9.1769999999999996</c:v>
                      </c:pt>
                      <c:pt idx="18353">
                        <c:v>9.1780000000000008</c:v>
                      </c:pt>
                      <c:pt idx="18354">
                        <c:v>9.1780000000000008</c:v>
                      </c:pt>
                      <c:pt idx="18355">
                        <c:v>9.1790000000000003</c:v>
                      </c:pt>
                      <c:pt idx="18356">
                        <c:v>9.1790000000000003</c:v>
                      </c:pt>
                      <c:pt idx="18357">
                        <c:v>9.18</c:v>
                      </c:pt>
                      <c:pt idx="18358">
                        <c:v>9.18</c:v>
                      </c:pt>
                      <c:pt idx="18359">
                        <c:v>9.1809999999999992</c:v>
                      </c:pt>
                      <c:pt idx="18360">
                        <c:v>9.1809999999999992</c:v>
                      </c:pt>
                      <c:pt idx="18361">
                        <c:v>9.1820000000000004</c:v>
                      </c:pt>
                      <c:pt idx="18362">
                        <c:v>9.1820000000000004</c:v>
                      </c:pt>
                      <c:pt idx="18363">
                        <c:v>9.1829999999999998</c:v>
                      </c:pt>
                      <c:pt idx="18364">
                        <c:v>9.1829999999999998</c:v>
                      </c:pt>
                      <c:pt idx="18365">
                        <c:v>9.1839999999999993</c:v>
                      </c:pt>
                      <c:pt idx="18366">
                        <c:v>9.1839999999999993</c:v>
                      </c:pt>
                      <c:pt idx="18367">
                        <c:v>9.1850000000000005</c:v>
                      </c:pt>
                      <c:pt idx="18368">
                        <c:v>9.1850000000000005</c:v>
                      </c:pt>
                      <c:pt idx="18369">
                        <c:v>9.1859999999999999</c:v>
                      </c:pt>
                      <c:pt idx="18370">
                        <c:v>9.1859999999999999</c:v>
                      </c:pt>
                      <c:pt idx="18371">
                        <c:v>9.1869999999999994</c:v>
                      </c:pt>
                      <c:pt idx="18372">
                        <c:v>9.1869999999999994</c:v>
                      </c:pt>
                      <c:pt idx="18373">
                        <c:v>9.1880000000000006</c:v>
                      </c:pt>
                      <c:pt idx="18374">
                        <c:v>9.1880000000000006</c:v>
                      </c:pt>
                      <c:pt idx="18375">
                        <c:v>9.1890000000000001</c:v>
                      </c:pt>
                      <c:pt idx="18376">
                        <c:v>9.1890000000000001</c:v>
                      </c:pt>
                      <c:pt idx="18377">
                        <c:v>9.19</c:v>
                      </c:pt>
                      <c:pt idx="18378">
                        <c:v>9.19</c:v>
                      </c:pt>
                      <c:pt idx="18379">
                        <c:v>9.1910000000000007</c:v>
                      </c:pt>
                      <c:pt idx="18380">
                        <c:v>9.1910000000000007</c:v>
                      </c:pt>
                      <c:pt idx="18381">
                        <c:v>9.1920000000000002</c:v>
                      </c:pt>
                      <c:pt idx="18382">
                        <c:v>9.1920000000000002</c:v>
                      </c:pt>
                      <c:pt idx="18383">
                        <c:v>9.1929999999999996</c:v>
                      </c:pt>
                      <c:pt idx="18384">
                        <c:v>9.1929999999999996</c:v>
                      </c:pt>
                      <c:pt idx="18385">
                        <c:v>9.1940000000000008</c:v>
                      </c:pt>
                      <c:pt idx="18386">
                        <c:v>9.1940000000000008</c:v>
                      </c:pt>
                      <c:pt idx="18387">
                        <c:v>9.1950000000000003</c:v>
                      </c:pt>
                      <c:pt idx="18388">
                        <c:v>9.1950000000000003</c:v>
                      </c:pt>
                      <c:pt idx="18389">
                        <c:v>9.1959999999999997</c:v>
                      </c:pt>
                      <c:pt idx="18390">
                        <c:v>9.1959999999999997</c:v>
                      </c:pt>
                      <c:pt idx="18391">
                        <c:v>9.1969999999999992</c:v>
                      </c:pt>
                      <c:pt idx="18392">
                        <c:v>9.1969999999999992</c:v>
                      </c:pt>
                      <c:pt idx="18393">
                        <c:v>9.1980000000000004</c:v>
                      </c:pt>
                      <c:pt idx="18394">
                        <c:v>9.1980000000000004</c:v>
                      </c:pt>
                      <c:pt idx="18395">
                        <c:v>9.1989999999999998</c:v>
                      </c:pt>
                      <c:pt idx="18396">
                        <c:v>9.1989999999999998</c:v>
                      </c:pt>
                      <c:pt idx="18397">
                        <c:v>9.1999999999999993</c:v>
                      </c:pt>
                      <c:pt idx="18398">
                        <c:v>9.1999999999999993</c:v>
                      </c:pt>
                      <c:pt idx="18399">
                        <c:v>9.2010000000000005</c:v>
                      </c:pt>
                      <c:pt idx="18400">
                        <c:v>9.2010000000000005</c:v>
                      </c:pt>
                      <c:pt idx="18401">
                        <c:v>9.202</c:v>
                      </c:pt>
                      <c:pt idx="18402">
                        <c:v>9.202</c:v>
                      </c:pt>
                      <c:pt idx="18403">
                        <c:v>9.2029999999999994</c:v>
                      </c:pt>
                      <c:pt idx="18404">
                        <c:v>9.2029999999999994</c:v>
                      </c:pt>
                      <c:pt idx="18405">
                        <c:v>9.2040000000000006</c:v>
                      </c:pt>
                      <c:pt idx="18406">
                        <c:v>9.2040000000000006</c:v>
                      </c:pt>
                      <c:pt idx="18407">
                        <c:v>9.2050000000000001</c:v>
                      </c:pt>
                      <c:pt idx="18408">
                        <c:v>9.2050000000000001</c:v>
                      </c:pt>
                      <c:pt idx="18409">
                        <c:v>9.2059999999999995</c:v>
                      </c:pt>
                      <c:pt idx="18410">
                        <c:v>9.2059999999999995</c:v>
                      </c:pt>
                      <c:pt idx="18411">
                        <c:v>9.2070000000000007</c:v>
                      </c:pt>
                      <c:pt idx="18412">
                        <c:v>9.2070000000000007</c:v>
                      </c:pt>
                      <c:pt idx="18413">
                        <c:v>9.2080000000000002</c:v>
                      </c:pt>
                      <c:pt idx="18414">
                        <c:v>9.2080000000000002</c:v>
                      </c:pt>
                      <c:pt idx="18415">
                        <c:v>9.2089999999999996</c:v>
                      </c:pt>
                      <c:pt idx="18416">
                        <c:v>9.2089999999999996</c:v>
                      </c:pt>
                      <c:pt idx="18417">
                        <c:v>9.2100000000000009</c:v>
                      </c:pt>
                      <c:pt idx="18418">
                        <c:v>9.2100000000000009</c:v>
                      </c:pt>
                      <c:pt idx="18419">
                        <c:v>9.2110000000000003</c:v>
                      </c:pt>
                      <c:pt idx="18420">
                        <c:v>9.2110000000000003</c:v>
                      </c:pt>
                      <c:pt idx="18421">
                        <c:v>9.2119999999999997</c:v>
                      </c:pt>
                      <c:pt idx="18422">
                        <c:v>9.2119999999999997</c:v>
                      </c:pt>
                      <c:pt idx="18423">
                        <c:v>9.2129999999999992</c:v>
                      </c:pt>
                      <c:pt idx="18424">
                        <c:v>9.2129999999999992</c:v>
                      </c:pt>
                      <c:pt idx="18425">
                        <c:v>9.2140000000000004</c:v>
                      </c:pt>
                      <c:pt idx="18426">
                        <c:v>9.2140000000000004</c:v>
                      </c:pt>
                      <c:pt idx="18427">
                        <c:v>9.2149999999999999</c:v>
                      </c:pt>
                      <c:pt idx="18428">
                        <c:v>9.2149999999999999</c:v>
                      </c:pt>
                      <c:pt idx="18429">
                        <c:v>9.2159999999999993</c:v>
                      </c:pt>
                      <c:pt idx="18430">
                        <c:v>9.2159999999999993</c:v>
                      </c:pt>
                      <c:pt idx="18431">
                        <c:v>9.2170000000000005</c:v>
                      </c:pt>
                      <c:pt idx="18432">
                        <c:v>9.2170000000000005</c:v>
                      </c:pt>
                      <c:pt idx="18433">
                        <c:v>9.218</c:v>
                      </c:pt>
                      <c:pt idx="18434">
                        <c:v>9.218</c:v>
                      </c:pt>
                      <c:pt idx="18435">
                        <c:v>9.2189999999999994</c:v>
                      </c:pt>
                      <c:pt idx="18436">
                        <c:v>9.2189999999999994</c:v>
                      </c:pt>
                      <c:pt idx="18437">
                        <c:v>9.2200000000000006</c:v>
                      </c:pt>
                      <c:pt idx="18438">
                        <c:v>9.2200000000000006</c:v>
                      </c:pt>
                      <c:pt idx="18439">
                        <c:v>9.2210000000000001</c:v>
                      </c:pt>
                      <c:pt idx="18440">
                        <c:v>9.2210000000000001</c:v>
                      </c:pt>
                      <c:pt idx="18441">
                        <c:v>9.2219999999999995</c:v>
                      </c:pt>
                      <c:pt idx="18442">
                        <c:v>9.2219999999999995</c:v>
                      </c:pt>
                      <c:pt idx="18443">
                        <c:v>9.2230000000000008</c:v>
                      </c:pt>
                      <c:pt idx="18444">
                        <c:v>9.2230000000000008</c:v>
                      </c:pt>
                      <c:pt idx="18445">
                        <c:v>9.2240000000000002</c:v>
                      </c:pt>
                      <c:pt idx="18446">
                        <c:v>9.2240000000000002</c:v>
                      </c:pt>
                      <c:pt idx="18447">
                        <c:v>9.2249999999999996</c:v>
                      </c:pt>
                      <c:pt idx="18448">
                        <c:v>9.2249999999999996</c:v>
                      </c:pt>
                      <c:pt idx="18449">
                        <c:v>9.2260000000000009</c:v>
                      </c:pt>
                      <c:pt idx="18450">
                        <c:v>9.2260000000000009</c:v>
                      </c:pt>
                      <c:pt idx="18451">
                        <c:v>9.2270000000000003</c:v>
                      </c:pt>
                      <c:pt idx="18452">
                        <c:v>9.2270000000000003</c:v>
                      </c:pt>
                      <c:pt idx="18453">
                        <c:v>9.2279999999999998</c:v>
                      </c:pt>
                      <c:pt idx="18454">
                        <c:v>9.2279999999999998</c:v>
                      </c:pt>
                      <c:pt idx="18455">
                        <c:v>9.2289999999999992</c:v>
                      </c:pt>
                      <c:pt idx="18456">
                        <c:v>9.2289999999999992</c:v>
                      </c:pt>
                      <c:pt idx="18457">
                        <c:v>9.23</c:v>
                      </c:pt>
                      <c:pt idx="18458">
                        <c:v>9.23</c:v>
                      </c:pt>
                      <c:pt idx="18459">
                        <c:v>9.2309999999999999</c:v>
                      </c:pt>
                      <c:pt idx="18460">
                        <c:v>9.2309999999999999</c:v>
                      </c:pt>
                      <c:pt idx="18461">
                        <c:v>9.2319999999999993</c:v>
                      </c:pt>
                      <c:pt idx="18462">
                        <c:v>9.2319999999999993</c:v>
                      </c:pt>
                      <c:pt idx="18463">
                        <c:v>9.2330000000000005</c:v>
                      </c:pt>
                      <c:pt idx="18464">
                        <c:v>9.2330000000000005</c:v>
                      </c:pt>
                      <c:pt idx="18465">
                        <c:v>9.234</c:v>
                      </c:pt>
                      <c:pt idx="18466">
                        <c:v>9.234</c:v>
                      </c:pt>
                      <c:pt idx="18467">
                        <c:v>9.2349999999999994</c:v>
                      </c:pt>
                      <c:pt idx="18468">
                        <c:v>9.2349999999999994</c:v>
                      </c:pt>
                      <c:pt idx="18469">
                        <c:v>9.2360000000000007</c:v>
                      </c:pt>
                      <c:pt idx="18470">
                        <c:v>9.2360000000000007</c:v>
                      </c:pt>
                      <c:pt idx="18471">
                        <c:v>9.2370000000000001</c:v>
                      </c:pt>
                      <c:pt idx="18472">
                        <c:v>9.2370000000000001</c:v>
                      </c:pt>
                      <c:pt idx="18473">
                        <c:v>9.2379999999999995</c:v>
                      </c:pt>
                      <c:pt idx="18474">
                        <c:v>9.2379999999999995</c:v>
                      </c:pt>
                      <c:pt idx="18475">
                        <c:v>9.2390000000000008</c:v>
                      </c:pt>
                      <c:pt idx="18476">
                        <c:v>9.2390000000000008</c:v>
                      </c:pt>
                      <c:pt idx="18477">
                        <c:v>9.24</c:v>
                      </c:pt>
                      <c:pt idx="18478">
                        <c:v>9.24</c:v>
                      </c:pt>
                      <c:pt idx="18479">
                        <c:v>9.2409999999999997</c:v>
                      </c:pt>
                      <c:pt idx="18480">
                        <c:v>9.2409999999999997</c:v>
                      </c:pt>
                      <c:pt idx="18481">
                        <c:v>9.2420000000000009</c:v>
                      </c:pt>
                      <c:pt idx="18482">
                        <c:v>9.2420000000000009</c:v>
                      </c:pt>
                      <c:pt idx="18483">
                        <c:v>9.2430000000000003</c:v>
                      </c:pt>
                      <c:pt idx="18484">
                        <c:v>9.2430000000000003</c:v>
                      </c:pt>
                      <c:pt idx="18485">
                        <c:v>9.2439999999999998</c:v>
                      </c:pt>
                      <c:pt idx="18486">
                        <c:v>9.2439999999999998</c:v>
                      </c:pt>
                      <c:pt idx="18487">
                        <c:v>9.2449999999999992</c:v>
                      </c:pt>
                      <c:pt idx="18488">
                        <c:v>9.2449999999999992</c:v>
                      </c:pt>
                      <c:pt idx="18489">
                        <c:v>9.2460000000000004</c:v>
                      </c:pt>
                      <c:pt idx="18490">
                        <c:v>9.2460000000000004</c:v>
                      </c:pt>
                      <c:pt idx="18491">
                        <c:v>9.2469999999999999</c:v>
                      </c:pt>
                      <c:pt idx="18492">
                        <c:v>9.2469999999999999</c:v>
                      </c:pt>
                      <c:pt idx="18493">
                        <c:v>9.2479999999999993</c:v>
                      </c:pt>
                      <c:pt idx="18494">
                        <c:v>9.2479999999999993</c:v>
                      </c:pt>
                      <c:pt idx="18495">
                        <c:v>9.2490000000000006</c:v>
                      </c:pt>
                      <c:pt idx="18496">
                        <c:v>9.2490000000000006</c:v>
                      </c:pt>
                      <c:pt idx="18497">
                        <c:v>9.25</c:v>
                      </c:pt>
                      <c:pt idx="18498">
                        <c:v>9.25</c:v>
                      </c:pt>
                      <c:pt idx="18499">
                        <c:v>9.2509999999999994</c:v>
                      </c:pt>
                      <c:pt idx="18500">
                        <c:v>9.2509999999999994</c:v>
                      </c:pt>
                      <c:pt idx="18501">
                        <c:v>9.2520000000000007</c:v>
                      </c:pt>
                      <c:pt idx="18502">
                        <c:v>9.2520000000000007</c:v>
                      </c:pt>
                      <c:pt idx="18503">
                        <c:v>9.2530000000000001</c:v>
                      </c:pt>
                      <c:pt idx="18504">
                        <c:v>9.2530000000000001</c:v>
                      </c:pt>
                      <c:pt idx="18505">
                        <c:v>9.2539999999999996</c:v>
                      </c:pt>
                      <c:pt idx="18506">
                        <c:v>9.2539999999999996</c:v>
                      </c:pt>
                      <c:pt idx="18507">
                        <c:v>9.2550000000000008</c:v>
                      </c:pt>
                      <c:pt idx="18508">
                        <c:v>9.2550000000000008</c:v>
                      </c:pt>
                      <c:pt idx="18509">
                        <c:v>9.2560000000000002</c:v>
                      </c:pt>
                      <c:pt idx="18510">
                        <c:v>9.2560000000000002</c:v>
                      </c:pt>
                      <c:pt idx="18511">
                        <c:v>9.2569999999999997</c:v>
                      </c:pt>
                      <c:pt idx="18512">
                        <c:v>9.2569999999999997</c:v>
                      </c:pt>
                      <c:pt idx="18513">
                        <c:v>9.2579999999999991</c:v>
                      </c:pt>
                      <c:pt idx="18514">
                        <c:v>9.2579999999999991</c:v>
                      </c:pt>
                      <c:pt idx="18515">
                        <c:v>9.2590000000000003</c:v>
                      </c:pt>
                      <c:pt idx="18516">
                        <c:v>9.2590000000000003</c:v>
                      </c:pt>
                      <c:pt idx="18517">
                        <c:v>9.26</c:v>
                      </c:pt>
                      <c:pt idx="18518">
                        <c:v>9.26</c:v>
                      </c:pt>
                      <c:pt idx="18519">
                        <c:v>9.2609999999999992</c:v>
                      </c:pt>
                      <c:pt idx="18520">
                        <c:v>9.2609999999999992</c:v>
                      </c:pt>
                      <c:pt idx="18521">
                        <c:v>9.2620000000000005</c:v>
                      </c:pt>
                      <c:pt idx="18522">
                        <c:v>9.2620000000000005</c:v>
                      </c:pt>
                      <c:pt idx="18523">
                        <c:v>9.2629999999999999</c:v>
                      </c:pt>
                      <c:pt idx="18524">
                        <c:v>9.2629999999999999</c:v>
                      </c:pt>
                      <c:pt idx="18525">
                        <c:v>9.2639999999999993</c:v>
                      </c:pt>
                      <c:pt idx="18526">
                        <c:v>9.2639999999999993</c:v>
                      </c:pt>
                      <c:pt idx="18527">
                        <c:v>9.2650000000000006</c:v>
                      </c:pt>
                      <c:pt idx="18528">
                        <c:v>9.2650000000000006</c:v>
                      </c:pt>
                      <c:pt idx="18529">
                        <c:v>9.266</c:v>
                      </c:pt>
                      <c:pt idx="18530">
                        <c:v>9.266</c:v>
                      </c:pt>
                      <c:pt idx="18531">
                        <c:v>9.2669999999999995</c:v>
                      </c:pt>
                      <c:pt idx="18532">
                        <c:v>9.2669999999999995</c:v>
                      </c:pt>
                      <c:pt idx="18533">
                        <c:v>9.2680000000000007</c:v>
                      </c:pt>
                      <c:pt idx="18534">
                        <c:v>9.2680000000000007</c:v>
                      </c:pt>
                      <c:pt idx="18535">
                        <c:v>9.2690000000000001</c:v>
                      </c:pt>
                      <c:pt idx="18536">
                        <c:v>9.2690000000000001</c:v>
                      </c:pt>
                      <c:pt idx="18537">
                        <c:v>9.27</c:v>
                      </c:pt>
                      <c:pt idx="18538">
                        <c:v>9.27</c:v>
                      </c:pt>
                      <c:pt idx="18539">
                        <c:v>9.2710000000000008</c:v>
                      </c:pt>
                      <c:pt idx="18540">
                        <c:v>9.2710000000000008</c:v>
                      </c:pt>
                      <c:pt idx="18541">
                        <c:v>9.2720000000000002</c:v>
                      </c:pt>
                      <c:pt idx="18542">
                        <c:v>9.2720000000000002</c:v>
                      </c:pt>
                      <c:pt idx="18543">
                        <c:v>9.2729999999999997</c:v>
                      </c:pt>
                      <c:pt idx="18544">
                        <c:v>9.2729999999999997</c:v>
                      </c:pt>
                      <c:pt idx="18545">
                        <c:v>9.2739999999999991</c:v>
                      </c:pt>
                      <c:pt idx="18546">
                        <c:v>9.2739999999999991</c:v>
                      </c:pt>
                      <c:pt idx="18547">
                        <c:v>9.2750000000000004</c:v>
                      </c:pt>
                      <c:pt idx="18548">
                        <c:v>9.2750000000000004</c:v>
                      </c:pt>
                      <c:pt idx="18549">
                        <c:v>9.2759999999999998</c:v>
                      </c:pt>
                      <c:pt idx="18550">
                        <c:v>9.2759999999999998</c:v>
                      </c:pt>
                      <c:pt idx="18551">
                        <c:v>9.2769999999999992</c:v>
                      </c:pt>
                      <c:pt idx="18552">
                        <c:v>9.2769999999999992</c:v>
                      </c:pt>
                      <c:pt idx="18553">
                        <c:v>9.2780000000000005</c:v>
                      </c:pt>
                      <c:pt idx="18554">
                        <c:v>9.2780000000000005</c:v>
                      </c:pt>
                      <c:pt idx="18555">
                        <c:v>9.2789999999999999</c:v>
                      </c:pt>
                      <c:pt idx="18556">
                        <c:v>9.2789999999999999</c:v>
                      </c:pt>
                      <c:pt idx="18557">
                        <c:v>9.2799999999999994</c:v>
                      </c:pt>
                      <c:pt idx="18558">
                        <c:v>9.2799999999999994</c:v>
                      </c:pt>
                      <c:pt idx="18559">
                        <c:v>9.2810000000000006</c:v>
                      </c:pt>
                      <c:pt idx="18560">
                        <c:v>9.2810000000000006</c:v>
                      </c:pt>
                      <c:pt idx="18561">
                        <c:v>9.282</c:v>
                      </c:pt>
                      <c:pt idx="18562">
                        <c:v>9.282</c:v>
                      </c:pt>
                      <c:pt idx="18563">
                        <c:v>9.2829999999999995</c:v>
                      </c:pt>
                      <c:pt idx="18564">
                        <c:v>9.2829999999999995</c:v>
                      </c:pt>
                      <c:pt idx="18565">
                        <c:v>9.2840000000000007</c:v>
                      </c:pt>
                      <c:pt idx="18566">
                        <c:v>9.2840000000000007</c:v>
                      </c:pt>
                      <c:pt idx="18567">
                        <c:v>9.2850000000000001</c:v>
                      </c:pt>
                      <c:pt idx="18568">
                        <c:v>9.2850000000000001</c:v>
                      </c:pt>
                      <c:pt idx="18569">
                        <c:v>9.2859999999999996</c:v>
                      </c:pt>
                      <c:pt idx="18570">
                        <c:v>9.2859999999999996</c:v>
                      </c:pt>
                      <c:pt idx="18571">
                        <c:v>9.2870000000000008</c:v>
                      </c:pt>
                      <c:pt idx="18572">
                        <c:v>9.2870000000000008</c:v>
                      </c:pt>
                      <c:pt idx="18573">
                        <c:v>9.2880000000000003</c:v>
                      </c:pt>
                      <c:pt idx="18574">
                        <c:v>9.2880000000000003</c:v>
                      </c:pt>
                      <c:pt idx="18575">
                        <c:v>9.2889999999999997</c:v>
                      </c:pt>
                      <c:pt idx="18576">
                        <c:v>9.2889999999999997</c:v>
                      </c:pt>
                      <c:pt idx="18577">
                        <c:v>9.2899999999999991</c:v>
                      </c:pt>
                      <c:pt idx="18578">
                        <c:v>9.2899999999999991</c:v>
                      </c:pt>
                      <c:pt idx="18579">
                        <c:v>9.2910000000000004</c:v>
                      </c:pt>
                      <c:pt idx="18580">
                        <c:v>9.2910000000000004</c:v>
                      </c:pt>
                      <c:pt idx="18581">
                        <c:v>9.2919999999999998</c:v>
                      </c:pt>
                      <c:pt idx="18582">
                        <c:v>9.2919999999999998</c:v>
                      </c:pt>
                      <c:pt idx="18583">
                        <c:v>9.2929999999999993</c:v>
                      </c:pt>
                      <c:pt idx="18584">
                        <c:v>9.2929999999999993</c:v>
                      </c:pt>
                      <c:pt idx="18585">
                        <c:v>9.2940000000000005</c:v>
                      </c:pt>
                      <c:pt idx="18586">
                        <c:v>9.2940000000000005</c:v>
                      </c:pt>
                      <c:pt idx="18587">
                        <c:v>9.2949999999999999</c:v>
                      </c:pt>
                      <c:pt idx="18588">
                        <c:v>9.2949999999999999</c:v>
                      </c:pt>
                      <c:pt idx="18589">
                        <c:v>9.2959999999999994</c:v>
                      </c:pt>
                      <c:pt idx="18590">
                        <c:v>9.2959999999999994</c:v>
                      </c:pt>
                      <c:pt idx="18591">
                        <c:v>9.2970000000000006</c:v>
                      </c:pt>
                      <c:pt idx="18592">
                        <c:v>9.2970000000000006</c:v>
                      </c:pt>
                      <c:pt idx="18593">
                        <c:v>9.298</c:v>
                      </c:pt>
                      <c:pt idx="18594">
                        <c:v>9.298</c:v>
                      </c:pt>
                      <c:pt idx="18595">
                        <c:v>9.2989999999999995</c:v>
                      </c:pt>
                      <c:pt idx="18596">
                        <c:v>9.2989999999999995</c:v>
                      </c:pt>
                      <c:pt idx="18597">
                        <c:v>9.3000000000000007</c:v>
                      </c:pt>
                      <c:pt idx="18598">
                        <c:v>9.3000000000000007</c:v>
                      </c:pt>
                      <c:pt idx="18599">
                        <c:v>9.3010000000000002</c:v>
                      </c:pt>
                      <c:pt idx="18600">
                        <c:v>9.3010000000000002</c:v>
                      </c:pt>
                      <c:pt idx="18601">
                        <c:v>9.3019999999999996</c:v>
                      </c:pt>
                      <c:pt idx="18602">
                        <c:v>9.3019999999999996</c:v>
                      </c:pt>
                      <c:pt idx="18603">
                        <c:v>9.3030000000000008</c:v>
                      </c:pt>
                      <c:pt idx="18604">
                        <c:v>9.3030000000000008</c:v>
                      </c:pt>
                      <c:pt idx="18605">
                        <c:v>9.3040000000000003</c:v>
                      </c:pt>
                      <c:pt idx="18606">
                        <c:v>9.3040000000000003</c:v>
                      </c:pt>
                      <c:pt idx="18607">
                        <c:v>9.3049999999999997</c:v>
                      </c:pt>
                      <c:pt idx="18608">
                        <c:v>9.3049999999999997</c:v>
                      </c:pt>
                      <c:pt idx="18609">
                        <c:v>9.3059999999999992</c:v>
                      </c:pt>
                      <c:pt idx="18610">
                        <c:v>9.3059999999999992</c:v>
                      </c:pt>
                      <c:pt idx="18611">
                        <c:v>9.3070000000000004</c:v>
                      </c:pt>
                      <c:pt idx="18612">
                        <c:v>9.3070000000000004</c:v>
                      </c:pt>
                      <c:pt idx="18613">
                        <c:v>9.3079999999999998</c:v>
                      </c:pt>
                      <c:pt idx="18614">
                        <c:v>9.3079999999999998</c:v>
                      </c:pt>
                      <c:pt idx="18615">
                        <c:v>9.3089999999999993</c:v>
                      </c:pt>
                      <c:pt idx="18616">
                        <c:v>9.3089999999999993</c:v>
                      </c:pt>
                      <c:pt idx="18617">
                        <c:v>9.31</c:v>
                      </c:pt>
                      <c:pt idx="18618">
                        <c:v>9.31</c:v>
                      </c:pt>
                      <c:pt idx="18619">
                        <c:v>9.3109999999999999</c:v>
                      </c:pt>
                      <c:pt idx="18620">
                        <c:v>9.3109999999999999</c:v>
                      </c:pt>
                      <c:pt idx="18621">
                        <c:v>9.3119999999999994</c:v>
                      </c:pt>
                      <c:pt idx="18622">
                        <c:v>9.3119999999999994</c:v>
                      </c:pt>
                      <c:pt idx="18623">
                        <c:v>9.3130000000000006</c:v>
                      </c:pt>
                      <c:pt idx="18624">
                        <c:v>9.3130000000000006</c:v>
                      </c:pt>
                      <c:pt idx="18625">
                        <c:v>9.3140000000000001</c:v>
                      </c:pt>
                      <c:pt idx="18626">
                        <c:v>9.3140000000000001</c:v>
                      </c:pt>
                      <c:pt idx="18627">
                        <c:v>9.3149999999999995</c:v>
                      </c:pt>
                      <c:pt idx="18628">
                        <c:v>9.3149999999999995</c:v>
                      </c:pt>
                      <c:pt idx="18629">
                        <c:v>9.3160000000000007</c:v>
                      </c:pt>
                      <c:pt idx="18630">
                        <c:v>9.3160000000000007</c:v>
                      </c:pt>
                      <c:pt idx="18631">
                        <c:v>9.3170000000000002</c:v>
                      </c:pt>
                      <c:pt idx="18632">
                        <c:v>9.3170000000000002</c:v>
                      </c:pt>
                      <c:pt idx="18633">
                        <c:v>9.3179999999999996</c:v>
                      </c:pt>
                      <c:pt idx="18634">
                        <c:v>9.3179999999999996</c:v>
                      </c:pt>
                      <c:pt idx="18635">
                        <c:v>9.3190000000000008</c:v>
                      </c:pt>
                      <c:pt idx="18636">
                        <c:v>9.3190000000000008</c:v>
                      </c:pt>
                      <c:pt idx="18637">
                        <c:v>9.32</c:v>
                      </c:pt>
                      <c:pt idx="18638">
                        <c:v>9.32</c:v>
                      </c:pt>
                      <c:pt idx="18639">
                        <c:v>9.3209999999999997</c:v>
                      </c:pt>
                      <c:pt idx="18640">
                        <c:v>9.3209999999999997</c:v>
                      </c:pt>
                      <c:pt idx="18641">
                        <c:v>9.3219999999999992</c:v>
                      </c:pt>
                      <c:pt idx="18642">
                        <c:v>9.3219999999999992</c:v>
                      </c:pt>
                      <c:pt idx="18643">
                        <c:v>9.3230000000000004</c:v>
                      </c:pt>
                      <c:pt idx="18644">
                        <c:v>9.3230000000000004</c:v>
                      </c:pt>
                      <c:pt idx="18645">
                        <c:v>9.3239999999999998</c:v>
                      </c:pt>
                      <c:pt idx="18646">
                        <c:v>9.3239999999999998</c:v>
                      </c:pt>
                      <c:pt idx="18647">
                        <c:v>9.3249999999999993</c:v>
                      </c:pt>
                      <c:pt idx="18648">
                        <c:v>9.3249999999999993</c:v>
                      </c:pt>
                      <c:pt idx="18649">
                        <c:v>9.3260000000000005</c:v>
                      </c:pt>
                      <c:pt idx="18650">
                        <c:v>9.3260000000000005</c:v>
                      </c:pt>
                      <c:pt idx="18651">
                        <c:v>9.327</c:v>
                      </c:pt>
                      <c:pt idx="18652">
                        <c:v>9.327</c:v>
                      </c:pt>
                      <c:pt idx="18653">
                        <c:v>9.3279999999999994</c:v>
                      </c:pt>
                      <c:pt idx="18654">
                        <c:v>9.3279999999999994</c:v>
                      </c:pt>
                      <c:pt idx="18655">
                        <c:v>9.3290000000000006</c:v>
                      </c:pt>
                      <c:pt idx="18656">
                        <c:v>9.3290000000000006</c:v>
                      </c:pt>
                      <c:pt idx="18657">
                        <c:v>9.33</c:v>
                      </c:pt>
                      <c:pt idx="18658">
                        <c:v>9.33</c:v>
                      </c:pt>
                      <c:pt idx="18659">
                        <c:v>9.3309999999999995</c:v>
                      </c:pt>
                      <c:pt idx="18660">
                        <c:v>9.3309999999999995</c:v>
                      </c:pt>
                      <c:pt idx="18661">
                        <c:v>9.3320000000000007</c:v>
                      </c:pt>
                      <c:pt idx="18662">
                        <c:v>9.3320000000000007</c:v>
                      </c:pt>
                      <c:pt idx="18663">
                        <c:v>9.3330000000000002</c:v>
                      </c:pt>
                      <c:pt idx="18664">
                        <c:v>9.3330000000000002</c:v>
                      </c:pt>
                      <c:pt idx="18665">
                        <c:v>9.3339999999999996</c:v>
                      </c:pt>
                      <c:pt idx="18666">
                        <c:v>9.3339999999999996</c:v>
                      </c:pt>
                      <c:pt idx="18667">
                        <c:v>9.3350000000000009</c:v>
                      </c:pt>
                      <c:pt idx="18668">
                        <c:v>9.3350000000000009</c:v>
                      </c:pt>
                      <c:pt idx="18669">
                        <c:v>9.3360000000000003</c:v>
                      </c:pt>
                      <c:pt idx="18670">
                        <c:v>9.3360000000000003</c:v>
                      </c:pt>
                      <c:pt idx="18671">
                        <c:v>9.3369999999999997</c:v>
                      </c:pt>
                      <c:pt idx="18672">
                        <c:v>9.3369999999999997</c:v>
                      </c:pt>
                      <c:pt idx="18673">
                        <c:v>9.3379999999999992</c:v>
                      </c:pt>
                      <c:pt idx="18674">
                        <c:v>9.3379999999999992</c:v>
                      </c:pt>
                      <c:pt idx="18675">
                        <c:v>9.3390000000000004</c:v>
                      </c:pt>
                      <c:pt idx="18676">
                        <c:v>9.3390000000000004</c:v>
                      </c:pt>
                      <c:pt idx="18677">
                        <c:v>9.34</c:v>
                      </c:pt>
                      <c:pt idx="18678">
                        <c:v>9.34</c:v>
                      </c:pt>
                      <c:pt idx="18679">
                        <c:v>9.3409999999999993</c:v>
                      </c:pt>
                      <c:pt idx="18680">
                        <c:v>9.3409999999999993</c:v>
                      </c:pt>
                      <c:pt idx="18681">
                        <c:v>9.3420000000000005</c:v>
                      </c:pt>
                      <c:pt idx="18682">
                        <c:v>9.3420000000000005</c:v>
                      </c:pt>
                      <c:pt idx="18683">
                        <c:v>9.343</c:v>
                      </c:pt>
                      <c:pt idx="18684">
                        <c:v>9.343</c:v>
                      </c:pt>
                      <c:pt idx="18685">
                        <c:v>9.3439999999999994</c:v>
                      </c:pt>
                      <c:pt idx="18686">
                        <c:v>9.3439999999999994</c:v>
                      </c:pt>
                      <c:pt idx="18687">
                        <c:v>9.3450000000000006</c:v>
                      </c:pt>
                      <c:pt idx="18688">
                        <c:v>9.3450000000000006</c:v>
                      </c:pt>
                      <c:pt idx="18689">
                        <c:v>9.3460000000000001</c:v>
                      </c:pt>
                      <c:pt idx="18690">
                        <c:v>9.3460000000000001</c:v>
                      </c:pt>
                      <c:pt idx="18691">
                        <c:v>9.3469999999999995</c:v>
                      </c:pt>
                      <c:pt idx="18692">
                        <c:v>9.3469999999999995</c:v>
                      </c:pt>
                      <c:pt idx="18693">
                        <c:v>9.3480000000000008</c:v>
                      </c:pt>
                      <c:pt idx="18694">
                        <c:v>9.3480000000000008</c:v>
                      </c:pt>
                      <c:pt idx="18695">
                        <c:v>9.3490000000000002</c:v>
                      </c:pt>
                      <c:pt idx="18696">
                        <c:v>9.3490000000000002</c:v>
                      </c:pt>
                      <c:pt idx="18697">
                        <c:v>9.35</c:v>
                      </c:pt>
                      <c:pt idx="18698">
                        <c:v>9.35</c:v>
                      </c:pt>
                      <c:pt idx="18699">
                        <c:v>9.3510000000000009</c:v>
                      </c:pt>
                      <c:pt idx="18700">
                        <c:v>9.3510000000000009</c:v>
                      </c:pt>
                      <c:pt idx="18701">
                        <c:v>9.3520000000000003</c:v>
                      </c:pt>
                      <c:pt idx="18702">
                        <c:v>9.3520000000000003</c:v>
                      </c:pt>
                      <c:pt idx="18703">
                        <c:v>9.3529999999999998</c:v>
                      </c:pt>
                      <c:pt idx="18704">
                        <c:v>9.3529999999999998</c:v>
                      </c:pt>
                      <c:pt idx="18705">
                        <c:v>9.3539999999999992</c:v>
                      </c:pt>
                      <c:pt idx="18706">
                        <c:v>9.3539999999999992</c:v>
                      </c:pt>
                      <c:pt idx="18707">
                        <c:v>9.3550000000000004</c:v>
                      </c:pt>
                      <c:pt idx="18708">
                        <c:v>9.3550000000000004</c:v>
                      </c:pt>
                      <c:pt idx="18709">
                        <c:v>9.3559999999999999</c:v>
                      </c:pt>
                      <c:pt idx="18710">
                        <c:v>9.3559999999999999</c:v>
                      </c:pt>
                      <c:pt idx="18711">
                        <c:v>9.3569999999999993</c:v>
                      </c:pt>
                      <c:pt idx="18712">
                        <c:v>9.3569999999999993</c:v>
                      </c:pt>
                      <c:pt idx="18713">
                        <c:v>9.3580000000000005</c:v>
                      </c:pt>
                      <c:pt idx="18714">
                        <c:v>9.3580000000000005</c:v>
                      </c:pt>
                      <c:pt idx="18715">
                        <c:v>9.359</c:v>
                      </c:pt>
                      <c:pt idx="18716">
                        <c:v>9.359</c:v>
                      </c:pt>
                      <c:pt idx="18717">
                        <c:v>9.36</c:v>
                      </c:pt>
                      <c:pt idx="18718">
                        <c:v>9.36</c:v>
                      </c:pt>
                      <c:pt idx="18719">
                        <c:v>9.3610000000000007</c:v>
                      </c:pt>
                      <c:pt idx="18720">
                        <c:v>9.3610000000000007</c:v>
                      </c:pt>
                      <c:pt idx="18721">
                        <c:v>9.3620000000000001</c:v>
                      </c:pt>
                      <c:pt idx="18722">
                        <c:v>9.3620000000000001</c:v>
                      </c:pt>
                      <c:pt idx="18723">
                        <c:v>9.3629999999999995</c:v>
                      </c:pt>
                      <c:pt idx="18724">
                        <c:v>9.3629999999999995</c:v>
                      </c:pt>
                      <c:pt idx="18725">
                        <c:v>9.3640000000000008</c:v>
                      </c:pt>
                      <c:pt idx="18726">
                        <c:v>9.3640000000000008</c:v>
                      </c:pt>
                      <c:pt idx="18727">
                        <c:v>9.3650000000000002</c:v>
                      </c:pt>
                      <c:pt idx="18728">
                        <c:v>9.3650000000000002</c:v>
                      </c:pt>
                      <c:pt idx="18729">
                        <c:v>9.3659999999999997</c:v>
                      </c:pt>
                      <c:pt idx="18730">
                        <c:v>9.3659999999999997</c:v>
                      </c:pt>
                      <c:pt idx="18731">
                        <c:v>9.3670000000000009</c:v>
                      </c:pt>
                      <c:pt idx="18732">
                        <c:v>9.3670000000000009</c:v>
                      </c:pt>
                      <c:pt idx="18733">
                        <c:v>9.3680000000000003</c:v>
                      </c:pt>
                      <c:pt idx="18734">
                        <c:v>9.3680000000000003</c:v>
                      </c:pt>
                      <c:pt idx="18735">
                        <c:v>9.3689999999999998</c:v>
                      </c:pt>
                      <c:pt idx="18736">
                        <c:v>9.3689999999999998</c:v>
                      </c:pt>
                      <c:pt idx="18737">
                        <c:v>9.3699999999999992</c:v>
                      </c:pt>
                      <c:pt idx="18738">
                        <c:v>9.3699999999999992</c:v>
                      </c:pt>
                      <c:pt idx="18739">
                        <c:v>9.3710000000000004</c:v>
                      </c:pt>
                      <c:pt idx="18740">
                        <c:v>9.3710000000000004</c:v>
                      </c:pt>
                      <c:pt idx="18741">
                        <c:v>9.3719999999999999</c:v>
                      </c:pt>
                      <c:pt idx="18742">
                        <c:v>9.3719999999999999</c:v>
                      </c:pt>
                      <c:pt idx="18743">
                        <c:v>9.3729999999999993</c:v>
                      </c:pt>
                      <c:pt idx="18744">
                        <c:v>9.3729999999999993</c:v>
                      </c:pt>
                      <c:pt idx="18745">
                        <c:v>9.3740000000000006</c:v>
                      </c:pt>
                      <c:pt idx="18746">
                        <c:v>9.3740000000000006</c:v>
                      </c:pt>
                      <c:pt idx="18747">
                        <c:v>9.375</c:v>
                      </c:pt>
                      <c:pt idx="18748">
                        <c:v>9.375</c:v>
                      </c:pt>
                      <c:pt idx="18749">
                        <c:v>9.3759999999999994</c:v>
                      </c:pt>
                      <c:pt idx="18750">
                        <c:v>9.3759999999999994</c:v>
                      </c:pt>
                      <c:pt idx="18751">
                        <c:v>9.3770000000000007</c:v>
                      </c:pt>
                      <c:pt idx="18752">
                        <c:v>9.3770000000000007</c:v>
                      </c:pt>
                      <c:pt idx="18753">
                        <c:v>9.3780000000000001</c:v>
                      </c:pt>
                      <c:pt idx="18754">
                        <c:v>9.3780000000000001</c:v>
                      </c:pt>
                      <c:pt idx="18755">
                        <c:v>9.3789999999999996</c:v>
                      </c:pt>
                      <c:pt idx="18756">
                        <c:v>9.3789999999999996</c:v>
                      </c:pt>
                      <c:pt idx="18757">
                        <c:v>9.3800000000000008</c:v>
                      </c:pt>
                      <c:pt idx="18758">
                        <c:v>9.3800000000000008</c:v>
                      </c:pt>
                      <c:pt idx="18759">
                        <c:v>9.3810000000000002</c:v>
                      </c:pt>
                      <c:pt idx="18760">
                        <c:v>9.3810000000000002</c:v>
                      </c:pt>
                      <c:pt idx="18761">
                        <c:v>9.3819999999999997</c:v>
                      </c:pt>
                      <c:pt idx="18762">
                        <c:v>9.3819999999999997</c:v>
                      </c:pt>
                      <c:pt idx="18763">
                        <c:v>9.3829999999999991</c:v>
                      </c:pt>
                      <c:pt idx="18764">
                        <c:v>9.3829999999999991</c:v>
                      </c:pt>
                      <c:pt idx="18765">
                        <c:v>9.3840000000000003</c:v>
                      </c:pt>
                      <c:pt idx="18766">
                        <c:v>9.3840000000000003</c:v>
                      </c:pt>
                      <c:pt idx="18767">
                        <c:v>9.3849999999999998</c:v>
                      </c:pt>
                      <c:pt idx="18768">
                        <c:v>9.3849999999999998</c:v>
                      </c:pt>
                      <c:pt idx="18769">
                        <c:v>9.3859999999999992</c:v>
                      </c:pt>
                      <c:pt idx="18770">
                        <c:v>9.3859999999999992</c:v>
                      </c:pt>
                      <c:pt idx="18771">
                        <c:v>9.3870000000000005</c:v>
                      </c:pt>
                      <c:pt idx="18772">
                        <c:v>9.3870000000000005</c:v>
                      </c:pt>
                      <c:pt idx="18773">
                        <c:v>9.3879999999999999</c:v>
                      </c:pt>
                      <c:pt idx="18774">
                        <c:v>9.3879999999999999</c:v>
                      </c:pt>
                      <c:pt idx="18775">
                        <c:v>9.3889999999999993</c:v>
                      </c:pt>
                      <c:pt idx="18776">
                        <c:v>9.3889999999999993</c:v>
                      </c:pt>
                      <c:pt idx="18777">
                        <c:v>9.39</c:v>
                      </c:pt>
                      <c:pt idx="18778">
                        <c:v>9.39</c:v>
                      </c:pt>
                      <c:pt idx="18779">
                        <c:v>9.391</c:v>
                      </c:pt>
                      <c:pt idx="18780">
                        <c:v>9.391</c:v>
                      </c:pt>
                      <c:pt idx="18781">
                        <c:v>9.3919999999999995</c:v>
                      </c:pt>
                      <c:pt idx="18782">
                        <c:v>9.3919999999999995</c:v>
                      </c:pt>
                      <c:pt idx="18783">
                        <c:v>9.3930000000000007</c:v>
                      </c:pt>
                      <c:pt idx="18784">
                        <c:v>9.3930000000000007</c:v>
                      </c:pt>
                      <c:pt idx="18785">
                        <c:v>9.3940000000000001</c:v>
                      </c:pt>
                      <c:pt idx="18786">
                        <c:v>9.3940000000000001</c:v>
                      </c:pt>
                      <c:pt idx="18787">
                        <c:v>9.3949999999999996</c:v>
                      </c:pt>
                      <c:pt idx="18788">
                        <c:v>9.3949999999999996</c:v>
                      </c:pt>
                      <c:pt idx="18789">
                        <c:v>9.3960000000000008</c:v>
                      </c:pt>
                      <c:pt idx="18790">
                        <c:v>9.3960000000000008</c:v>
                      </c:pt>
                      <c:pt idx="18791">
                        <c:v>9.3970000000000002</c:v>
                      </c:pt>
                      <c:pt idx="18792">
                        <c:v>9.3970000000000002</c:v>
                      </c:pt>
                      <c:pt idx="18793">
                        <c:v>9.3979999999999997</c:v>
                      </c:pt>
                      <c:pt idx="18794">
                        <c:v>9.3979999999999997</c:v>
                      </c:pt>
                      <c:pt idx="18795">
                        <c:v>9.3989999999999991</c:v>
                      </c:pt>
                      <c:pt idx="18796">
                        <c:v>9.3989999999999991</c:v>
                      </c:pt>
                      <c:pt idx="18797">
                        <c:v>9.4</c:v>
                      </c:pt>
                      <c:pt idx="18798">
                        <c:v>9.4</c:v>
                      </c:pt>
                      <c:pt idx="18799">
                        <c:v>9.4009999999999998</c:v>
                      </c:pt>
                      <c:pt idx="18800">
                        <c:v>9.4009999999999998</c:v>
                      </c:pt>
                      <c:pt idx="18801">
                        <c:v>9.4019999999999992</c:v>
                      </c:pt>
                      <c:pt idx="18802">
                        <c:v>9.4019999999999992</c:v>
                      </c:pt>
                      <c:pt idx="18803">
                        <c:v>9.4030000000000005</c:v>
                      </c:pt>
                      <c:pt idx="18804">
                        <c:v>9.4030000000000005</c:v>
                      </c:pt>
                      <c:pt idx="18805">
                        <c:v>9.4039999999999999</c:v>
                      </c:pt>
                      <c:pt idx="18806">
                        <c:v>9.4039999999999999</c:v>
                      </c:pt>
                      <c:pt idx="18807">
                        <c:v>9.4049999999999994</c:v>
                      </c:pt>
                      <c:pt idx="18808">
                        <c:v>9.4049999999999994</c:v>
                      </c:pt>
                      <c:pt idx="18809">
                        <c:v>9.4060000000000006</c:v>
                      </c:pt>
                      <c:pt idx="18810">
                        <c:v>9.4060000000000006</c:v>
                      </c:pt>
                      <c:pt idx="18811">
                        <c:v>9.407</c:v>
                      </c:pt>
                      <c:pt idx="18812">
                        <c:v>9.407</c:v>
                      </c:pt>
                      <c:pt idx="18813">
                        <c:v>9.4079999999999995</c:v>
                      </c:pt>
                      <c:pt idx="18814">
                        <c:v>9.4079999999999995</c:v>
                      </c:pt>
                      <c:pt idx="18815">
                        <c:v>9.4090000000000007</c:v>
                      </c:pt>
                      <c:pt idx="18816">
                        <c:v>9.4090000000000007</c:v>
                      </c:pt>
                      <c:pt idx="18817">
                        <c:v>9.41</c:v>
                      </c:pt>
                      <c:pt idx="18818">
                        <c:v>9.41</c:v>
                      </c:pt>
                      <c:pt idx="18819">
                        <c:v>9.4109999999999996</c:v>
                      </c:pt>
                      <c:pt idx="18820">
                        <c:v>9.4109999999999996</c:v>
                      </c:pt>
                      <c:pt idx="18821">
                        <c:v>9.4120000000000008</c:v>
                      </c:pt>
                      <c:pt idx="18822">
                        <c:v>9.4120000000000008</c:v>
                      </c:pt>
                      <c:pt idx="18823">
                        <c:v>9.4130000000000003</c:v>
                      </c:pt>
                      <c:pt idx="18824">
                        <c:v>9.4130000000000003</c:v>
                      </c:pt>
                      <c:pt idx="18825">
                        <c:v>9.4139999999999997</c:v>
                      </c:pt>
                      <c:pt idx="18826">
                        <c:v>9.4139999999999997</c:v>
                      </c:pt>
                      <c:pt idx="18827">
                        <c:v>9.4149999999999991</c:v>
                      </c:pt>
                      <c:pt idx="18828">
                        <c:v>9.4149999999999991</c:v>
                      </c:pt>
                      <c:pt idx="18829">
                        <c:v>9.4160000000000004</c:v>
                      </c:pt>
                      <c:pt idx="18830">
                        <c:v>9.4160000000000004</c:v>
                      </c:pt>
                      <c:pt idx="18831">
                        <c:v>9.4169999999999998</c:v>
                      </c:pt>
                      <c:pt idx="18832">
                        <c:v>9.4169999999999998</c:v>
                      </c:pt>
                      <c:pt idx="18833">
                        <c:v>9.4179999999999993</c:v>
                      </c:pt>
                      <c:pt idx="18834">
                        <c:v>9.4179999999999993</c:v>
                      </c:pt>
                      <c:pt idx="18835">
                        <c:v>9.4190000000000005</c:v>
                      </c:pt>
                      <c:pt idx="18836">
                        <c:v>9.4190000000000005</c:v>
                      </c:pt>
                      <c:pt idx="18837">
                        <c:v>9.42</c:v>
                      </c:pt>
                      <c:pt idx="18838">
                        <c:v>9.42</c:v>
                      </c:pt>
                      <c:pt idx="18839">
                        <c:v>9.4209999999999994</c:v>
                      </c:pt>
                      <c:pt idx="18840">
                        <c:v>9.4209999999999994</c:v>
                      </c:pt>
                      <c:pt idx="18841">
                        <c:v>9.4220000000000006</c:v>
                      </c:pt>
                      <c:pt idx="18842">
                        <c:v>9.4220000000000006</c:v>
                      </c:pt>
                      <c:pt idx="18843">
                        <c:v>9.423</c:v>
                      </c:pt>
                      <c:pt idx="18844">
                        <c:v>9.423</c:v>
                      </c:pt>
                      <c:pt idx="18845">
                        <c:v>9.4239999999999995</c:v>
                      </c:pt>
                      <c:pt idx="18846">
                        <c:v>9.4239999999999995</c:v>
                      </c:pt>
                      <c:pt idx="18847">
                        <c:v>9.4250000000000007</c:v>
                      </c:pt>
                      <c:pt idx="18848">
                        <c:v>9.4250000000000007</c:v>
                      </c:pt>
                      <c:pt idx="18849">
                        <c:v>9.4260000000000002</c:v>
                      </c:pt>
                      <c:pt idx="18850">
                        <c:v>9.4260000000000002</c:v>
                      </c:pt>
                      <c:pt idx="18851">
                        <c:v>9.4269999999999996</c:v>
                      </c:pt>
                      <c:pt idx="18852">
                        <c:v>9.4269999999999996</c:v>
                      </c:pt>
                      <c:pt idx="18853">
                        <c:v>9.4280000000000008</c:v>
                      </c:pt>
                      <c:pt idx="18854">
                        <c:v>9.4280000000000008</c:v>
                      </c:pt>
                      <c:pt idx="18855">
                        <c:v>9.4290000000000003</c:v>
                      </c:pt>
                      <c:pt idx="18856">
                        <c:v>9.4290000000000003</c:v>
                      </c:pt>
                      <c:pt idx="18857">
                        <c:v>9.43</c:v>
                      </c:pt>
                      <c:pt idx="18858">
                        <c:v>9.43</c:v>
                      </c:pt>
                      <c:pt idx="18859">
                        <c:v>9.4309999999999992</c:v>
                      </c:pt>
                      <c:pt idx="18860">
                        <c:v>9.4309999999999992</c:v>
                      </c:pt>
                      <c:pt idx="18861">
                        <c:v>9.4320000000000004</c:v>
                      </c:pt>
                      <c:pt idx="18862">
                        <c:v>9.4320000000000004</c:v>
                      </c:pt>
                      <c:pt idx="18863">
                        <c:v>9.4329999999999998</c:v>
                      </c:pt>
                      <c:pt idx="18864">
                        <c:v>9.4329999999999998</c:v>
                      </c:pt>
                      <c:pt idx="18865">
                        <c:v>9.4339999999999993</c:v>
                      </c:pt>
                      <c:pt idx="18866">
                        <c:v>9.4339999999999993</c:v>
                      </c:pt>
                      <c:pt idx="18867">
                        <c:v>9.4350000000000005</c:v>
                      </c:pt>
                      <c:pt idx="18868">
                        <c:v>9.4350000000000005</c:v>
                      </c:pt>
                      <c:pt idx="18869">
                        <c:v>9.4359999999999999</c:v>
                      </c:pt>
                      <c:pt idx="18870">
                        <c:v>9.4359999999999999</c:v>
                      </c:pt>
                      <c:pt idx="18871">
                        <c:v>9.4369999999999994</c:v>
                      </c:pt>
                      <c:pt idx="18872">
                        <c:v>9.4369999999999994</c:v>
                      </c:pt>
                      <c:pt idx="18873">
                        <c:v>9.4380000000000006</c:v>
                      </c:pt>
                      <c:pt idx="18874">
                        <c:v>9.4380000000000006</c:v>
                      </c:pt>
                      <c:pt idx="18875">
                        <c:v>9.4390000000000001</c:v>
                      </c:pt>
                      <c:pt idx="18876">
                        <c:v>9.4390000000000001</c:v>
                      </c:pt>
                      <c:pt idx="18877">
                        <c:v>9.44</c:v>
                      </c:pt>
                      <c:pt idx="18878">
                        <c:v>9.44</c:v>
                      </c:pt>
                      <c:pt idx="18879">
                        <c:v>9.4410000000000007</c:v>
                      </c:pt>
                      <c:pt idx="18880">
                        <c:v>9.4410000000000007</c:v>
                      </c:pt>
                      <c:pt idx="18881">
                        <c:v>9.4420000000000002</c:v>
                      </c:pt>
                      <c:pt idx="18882">
                        <c:v>9.4420000000000002</c:v>
                      </c:pt>
                      <c:pt idx="18883">
                        <c:v>9.4429999999999996</c:v>
                      </c:pt>
                      <c:pt idx="18884">
                        <c:v>9.4429999999999996</c:v>
                      </c:pt>
                      <c:pt idx="18885">
                        <c:v>9.4440000000000008</c:v>
                      </c:pt>
                      <c:pt idx="18886">
                        <c:v>9.4440000000000008</c:v>
                      </c:pt>
                      <c:pt idx="18887">
                        <c:v>9.4450000000000003</c:v>
                      </c:pt>
                      <c:pt idx="18888">
                        <c:v>9.4450000000000003</c:v>
                      </c:pt>
                      <c:pt idx="18889">
                        <c:v>9.4459999999999997</c:v>
                      </c:pt>
                      <c:pt idx="18890">
                        <c:v>9.4459999999999997</c:v>
                      </c:pt>
                      <c:pt idx="18891">
                        <c:v>9.4469999999999992</c:v>
                      </c:pt>
                      <c:pt idx="18892">
                        <c:v>9.4469999999999992</c:v>
                      </c:pt>
                      <c:pt idx="18893">
                        <c:v>9.4480000000000004</c:v>
                      </c:pt>
                      <c:pt idx="18894">
                        <c:v>9.4480000000000004</c:v>
                      </c:pt>
                      <c:pt idx="18895">
                        <c:v>9.4489999999999998</c:v>
                      </c:pt>
                      <c:pt idx="18896">
                        <c:v>9.4489999999999998</c:v>
                      </c:pt>
                      <c:pt idx="18897">
                        <c:v>9.4499999999999993</c:v>
                      </c:pt>
                      <c:pt idx="18898">
                        <c:v>9.4499999999999993</c:v>
                      </c:pt>
                      <c:pt idx="18899">
                        <c:v>9.4510000000000005</c:v>
                      </c:pt>
                      <c:pt idx="18900">
                        <c:v>9.4510000000000005</c:v>
                      </c:pt>
                      <c:pt idx="18901">
                        <c:v>9.452</c:v>
                      </c:pt>
                      <c:pt idx="18902">
                        <c:v>9.452</c:v>
                      </c:pt>
                      <c:pt idx="18903">
                        <c:v>9.4529999999999994</c:v>
                      </c:pt>
                      <c:pt idx="18904">
                        <c:v>9.4529999999999994</c:v>
                      </c:pt>
                      <c:pt idx="18905">
                        <c:v>9.4540000000000006</c:v>
                      </c:pt>
                      <c:pt idx="18906">
                        <c:v>9.4540000000000006</c:v>
                      </c:pt>
                      <c:pt idx="18907">
                        <c:v>9.4550000000000001</c:v>
                      </c:pt>
                      <c:pt idx="18908">
                        <c:v>9.4550000000000001</c:v>
                      </c:pt>
                      <c:pt idx="18909">
                        <c:v>9.4559999999999995</c:v>
                      </c:pt>
                      <c:pt idx="18910">
                        <c:v>9.4559999999999995</c:v>
                      </c:pt>
                      <c:pt idx="18911">
                        <c:v>9.4570000000000007</c:v>
                      </c:pt>
                      <c:pt idx="18912">
                        <c:v>9.4570000000000007</c:v>
                      </c:pt>
                      <c:pt idx="18913">
                        <c:v>9.4580000000000002</c:v>
                      </c:pt>
                      <c:pt idx="18914">
                        <c:v>9.4580000000000002</c:v>
                      </c:pt>
                      <c:pt idx="18915">
                        <c:v>9.4589999999999996</c:v>
                      </c:pt>
                      <c:pt idx="18916">
                        <c:v>9.4589999999999996</c:v>
                      </c:pt>
                      <c:pt idx="18917">
                        <c:v>9.4600000000000009</c:v>
                      </c:pt>
                      <c:pt idx="18918">
                        <c:v>9.4600000000000009</c:v>
                      </c:pt>
                      <c:pt idx="18919">
                        <c:v>9.4610000000000003</c:v>
                      </c:pt>
                      <c:pt idx="18920">
                        <c:v>9.4610000000000003</c:v>
                      </c:pt>
                      <c:pt idx="18921">
                        <c:v>9.4619999999999997</c:v>
                      </c:pt>
                      <c:pt idx="18922">
                        <c:v>9.4619999999999997</c:v>
                      </c:pt>
                      <c:pt idx="18923">
                        <c:v>9.4629999999999992</c:v>
                      </c:pt>
                      <c:pt idx="18924">
                        <c:v>9.4629999999999992</c:v>
                      </c:pt>
                      <c:pt idx="18925">
                        <c:v>9.4640000000000004</c:v>
                      </c:pt>
                      <c:pt idx="18926">
                        <c:v>9.4640000000000004</c:v>
                      </c:pt>
                      <c:pt idx="18927">
                        <c:v>9.4649999999999999</c:v>
                      </c:pt>
                      <c:pt idx="18928">
                        <c:v>9.4649999999999999</c:v>
                      </c:pt>
                      <c:pt idx="18929">
                        <c:v>9.4659999999999993</c:v>
                      </c:pt>
                      <c:pt idx="18930">
                        <c:v>9.4659999999999993</c:v>
                      </c:pt>
                      <c:pt idx="18931">
                        <c:v>9.4670000000000005</c:v>
                      </c:pt>
                      <c:pt idx="18932">
                        <c:v>9.4670000000000005</c:v>
                      </c:pt>
                      <c:pt idx="18933">
                        <c:v>9.468</c:v>
                      </c:pt>
                      <c:pt idx="18934">
                        <c:v>9.468</c:v>
                      </c:pt>
                      <c:pt idx="18935">
                        <c:v>9.4689999999999994</c:v>
                      </c:pt>
                      <c:pt idx="18936">
                        <c:v>9.4689999999999994</c:v>
                      </c:pt>
                      <c:pt idx="18937">
                        <c:v>9.4700000000000006</c:v>
                      </c:pt>
                      <c:pt idx="18938">
                        <c:v>9.4700000000000006</c:v>
                      </c:pt>
                      <c:pt idx="18939">
                        <c:v>9.4710000000000001</c:v>
                      </c:pt>
                      <c:pt idx="18940">
                        <c:v>9.4710000000000001</c:v>
                      </c:pt>
                      <c:pt idx="18941">
                        <c:v>9.4719999999999995</c:v>
                      </c:pt>
                      <c:pt idx="18942">
                        <c:v>9.4719999999999995</c:v>
                      </c:pt>
                      <c:pt idx="18943">
                        <c:v>9.4730000000000008</c:v>
                      </c:pt>
                      <c:pt idx="18944">
                        <c:v>9.4730000000000008</c:v>
                      </c:pt>
                      <c:pt idx="18945">
                        <c:v>9.4740000000000002</c:v>
                      </c:pt>
                      <c:pt idx="18946">
                        <c:v>9.4740000000000002</c:v>
                      </c:pt>
                      <c:pt idx="18947">
                        <c:v>9.4749999999999996</c:v>
                      </c:pt>
                      <c:pt idx="18948">
                        <c:v>9.4749999999999996</c:v>
                      </c:pt>
                      <c:pt idx="18949">
                        <c:v>9.4760000000000009</c:v>
                      </c:pt>
                      <c:pt idx="18950">
                        <c:v>9.4760000000000009</c:v>
                      </c:pt>
                      <c:pt idx="18951">
                        <c:v>9.4770000000000003</c:v>
                      </c:pt>
                      <c:pt idx="18952">
                        <c:v>9.4770000000000003</c:v>
                      </c:pt>
                      <c:pt idx="18953">
                        <c:v>9.4779999999999998</c:v>
                      </c:pt>
                      <c:pt idx="18954">
                        <c:v>9.4779999999999998</c:v>
                      </c:pt>
                      <c:pt idx="18955">
                        <c:v>9.4789999999999992</c:v>
                      </c:pt>
                      <c:pt idx="18956">
                        <c:v>9.4789999999999992</c:v>
                      </c:pt>
                      <c:pt idx="18957">
                        <c:v>9.48</c:v>
                      </c:pt>
                      <c:pt idx="18958">
                        <c:v>9.48</c:v>
                      </c:pt>
                      <c:pt idx="18959">
                        <c:v>9.4809999999999999</c:v>
                      </c:pt>
                      <c:pt idx="18960">
                        <c:v>9.4809999999999999</c:v>
                      </c:pt>
                      <c:pt idx="18961">
                        <c:v>9.4819999999999993</c:v>
                      </c:pt>
                      <c:pt idx="18962">
                        <c:v>9.4819999999999993</c:v>
                      </c:pt>
                      <c:pt idx="18963">
                        <c:v>9.4830000000000005</c:v>
                      </c:pt>
                      <c:pt idx="18964">
                        <c:v>9.4830000000000005</c:v>
                      </c:pt>
                      <c:pt idx="18965">
                        <c:v>9.484</c:v>
                      </c:pt>
                      <c:pt idx="18966">
                        <c:v>9.484</c:v>
                      </c:pt>
                      <c:pt idx="18967">
                        <c:v>9.4849999999999994</c:v>
                      </c:pt>
                      <c:pt idx="18968">
                        <c:v>9.4849999999999994</c:v>
                      </c:pt>
                      <c:pt idx="18969">
                        <c:v>9.4860000000000007</c:v>
                      </c:pt>
                      <c:pt idx="18970">
                        <c:v>9.4860000000000007</c:v>
                      </c:pt>
                      <c:pt idx="18971">
                        <c:v>9.4870000000000001</c:v>
                      </c:pt>
                      <c:pt idx="18972">
                        <c:v>9.4870000000000001</c:v>
                      </c:pt>
                      <c:pt idx="18973">
                        <c:v>9.4879999999999995</c:v>
                      </c:pt>
                      <c:pt idx="18974">
                        <c:v>9.4879999999999995</c:v>
                      </c:pt>
                      <c:pt idx="18975">
                        <c:v>9.4890000000000008</c:v>
                      </c:pt>
                      <c:pt idx="18976">
                        <c:v>9.4890000000000008</c:v>
                      </c:pt>
                      <c:pt idx="18977">
                        <c:v>9.49</c:v>
                      </c:pt>
                      <c:pt idx="18978">
                        <c:v>9.49</c:v>
                      </c:pt>
                      <c:pt idx="18979">
                        <c:v>9.4909999999999997</c:v>
                      </c:pt>
                      <c:pt idx="18980">
                        <c:v>9.4909999999999997</c:v>
                      </c:pt>
                      <c:pt idx="18981">
                        <c:v>9.4920000000000009</c:v>
                      </c:pt>
                      <c:pt idx="18982">
                        <c:v>9.4920000000000009</c:v>
                      </c:pt>
                      <c:pt idx="18983">
                        <c:v>9.4930000000000003</c:v>
                      </c:pt>
                      <c:pt idx="18984">
                        <c:v>9.4930000000000003</c:v>
                      </c:pt>
                      <c:pt idx="18985">
                        <c:v>9.4939999999999998</c:v>
                      </c:pt>
                      <c:pt idx="18986">
                        <c:v>9.4939999999999998</c:v>
                      </c:pt>
                      <c:pt idx="18987">
                        <c:v>9.4949999999999992</c:v>
                      </c:pt>
                      <c:pt idx="18988">
                        <c:v>9.4949999999999992</c:v>
                      </c:pt>
                      <c:pt idx="18989">
                        <c:v>9.4960000000000004</c:v>
                      </c:pt>
                      <c:pt idx="18990">
                        <c:v>9.4960000000000004</c:v>
                      </c:pt>
                      <c:pt idx="18991">
                        <c:v>9.4969999999999999</c:v>
                      </c:pt>
                      <c:pt idx="18992">
                        <c:v>9.4969999999999999</c:v>
                      </c:pt>
                      <c:pt idx="18993">
                        <c:v>9.4979999999999993</c:v>
                      </c:pt>
                      <c:pt idx="18994">
                        <c:v>9.4979999999999993</c:v>
                      </c:pt>
                      <c:pt idx="18995">
                        <c:v>9.4990000000000006</c:v>
                      </c:pt>
                      <c:pt idx="18996">
                        <c:v>9.4990000000000006</c:v>
                      </c:pt>
                      <c:pt idx="18997">
                        <c:v>9.5</c:v>
                      </c:pt>
                      <c:pt idx="18998">
                        <c:v>9.5</c:v>
                      </c:pt>
                      <c:pt idx="18999">
                        <c:v>9.5009999999999994</c:v>
                      </c:pt>
                      <c:pt idx="19000">
                        <c:v>9.5009999999999994</c:v>
                      </c:pt>
                      <c:pt idx="19001">
                        <c:v>9.5020000000000007</c:v>
                      </c:pt>
                      <c:pt idx="19002">
                        <c:v>9.5020000000000007</c:v>
                      </c:pt>
                      <c:pt idx="19003">
                        <c:v>9.5030000000000001</c:v>
                      </c:pt>
                      <c:pt idx="19004">
                        <c:v>9.5030000000000001</c:v>
                      </c:pt>
                      <c:pt idx="19005">
                        <c:v>9.5039999999999996</c:v>
                      </c:pt>
                      <c:pt idx="19006">
                        <c:v>9.5039999999999996</c:v>
                      </c:pt>
                      <c:pt idx="19007">
                        <c:v>9.5050000000000008</c:v>
                      </c:pt>
                      <c:pt idx="19008">
                        <c:v>9.5050000000000008</c:v>
                      </c:pt>
                      <c:pt idx="19009">
                        <c:v>9.5060000000000002</c:v>
                      </c:pt>
                      <c:pt idx="19010">
                        <c:v>9.5060000000000002</c:v>
                      </c:pt>
                      <c:pt idx="19011">
                        <c:v>9.5069999999999997</c:v>
                      </c:pt>
                      <c:pt idx="19012">
                        <c:v>9.5069999999999997</c:v>
                      </c:pt>
                      <c:pt idx="19013">
                        <c:v>9.5079999999999991</c:v>
                      </c:pt>
                      <c:pt idx="19014">
                        <c:v>9.5079999999999991</c:v>
                      </c:pt>
                      <c:pt idx="19015">
                        <c:v>9.5090000000000003</c:v>
                      </c:pt>
                      <c:pt idx="19016">
                        <c:v>9.5090000000000003</c:v>
                      </c:pt>
                      <c:pt idx="19017">
                        <c:v>9.51</c:v>
                      </c:pt>
                      <c:pt idx="19018">
                        <c:v>9.51</c:v>
                      </c:pt>
                      <c:pt idx="19019">
                        <c:v>9.5109999999999992</c:v>
                      </c:pt>
                      <c:pt idx="19020">
                        <c:v>9.5109999999999992</c:v>
                      </c:pt>
                      <c:pt idx="19021">
                        <c:v>9.5120000000000005</c:v>
                      </c:pt>
                      <c:pt idx="19022">
                        <c:v>9.5120000000000005</c:v>
                      </c:pt>
                      <c:pt idx="19023">
                        <c:v>9.5129999999999999</c:v>
                      </c:pt>
                      <c:pt idx="19024">
                        <c:v>9.5129999999999999</c:v>
                      </c:pt>
                      <c:pt idx="19025">
                        <c:v>9.5139999999999993</c:v>
                      </c:pt>
                      <c:pt idx="19026">
                        <c:v>9.5139999999999993</c:v>
                      </c:pt>
                      <c:pt idx="19027">
                        <c:v>9.5150000000000006</c:v>
                      </c:pt>
                      <c:pt idx="19028">
                        <c:v>9.5150000000000006</c:v>
                      </c:pt>
                      <c:pt idx="19029">
                        <c:v>9.516</c:v>
                      </c:pt>
                      <c:pt idx="19030">
                        <c:v>9.516</c:v>
                      </c:pt>
                      <c:pt idx="19031">
                        <c:v>9.5169999999999995</c:v>
                      </c:pt>
                      <c:pt idx="19032">
                        <c:v>9.5169999999999995</c:v>
                      </c:pt>
                      <c:pt idx="19033">
                        <c:v>9.5180000000000007</c:v>
                      </c:pt>
                      <c:pt idx="19034">
                        <c:v>9.5180000000000007</c:v>
                      </c:pt>
                      <c:pt idx="19035">
                        <c:v>9.5190000000000001</c:v>
                      </c:pt>
                      <c:pt idx="19036">
                        <c:v>9.5190000000000001</c:v>
                      </c:pt>
                      <c:pt idx="19037">
                        <c:v>9.52</c:v>
                      </c:pt>
                      <c:pt idx="19038">
                        <c:v>9.52</c:v>
                      </c:pt>
                      <c:pt idx="19039">
                        <c:v>9.5210000000000008</c:v>
                      </c:pt>
                      <c:pt idx="19040">
                        <c:v>9.5210000000000008</c:v>
                      </c:pt>
                      <c:pt idx="19041">
                        <c:v>9.5220000000000002</c:v>
                      </c:pt>
                      <c:pt idx="19042">
                        <c:v>9.5220000000000002</c:v>
                      </c:pt>
                      <c:pt idx="19043">
                        <c:v>9.5229999999999997</c:v>
                      </c:pt>
                      <c:pt idx="19044">
                        <c:v>9.5229999999999997</c:v>
                      </c:pt>
                      <c:pt idx="19045">
                        <c:v>9.5239999999999991</c:v>
                      </c:pt>
                      <c:pt idx="19046">
                        <c:v>9.5239999999999991</c:v>
                      </c:pt>
                      <c:pt idx="19047">
                        <c:v>9.5250000000000004</c:v>
                      </c:pt>
                      <c:pt idx="19048">
                        <c:v>9.5250000000000004</c:v>
                      </c:pt>
                      <c:pt idx="19049">
                        <c:v>9.5259999999999998</c:v>
                      </c:pt>
                      <c:pt idx="19050">
                        <c:v>9.5259999999999998</c:v>
                      </c:pt>
                      <c:pt idx="19051">
                        <c:v>9.5269999999999992</c:v>
                      </c:pt>
                      <c:pt idx="19052">
                        <c:v>9.5269999999999992</c:v>
                      </c:pt>
                      <c:pt idx="19053">
                        <c:v>9.5280000000000005</c:v>
                      </c:pt>
                      <c:pt idx="19054">
                        <c:v>9.5280000000000005</c:v>
                      </c:pt>
                      <c:pt idx="19055">
                        <c:v>9.5289999999999999</c:v>
                      </c:pt>
                      <c:pt idx="19056">
                        <c:v>9.5289999999999999</c:v>
                      </c:pt>
                      <c:pt idx="19057">
                        <c:v>9.5299999999999994</c:v>
                      </c:pt>
                      <c:pt idx="19058">
                        <c:v>9.5299999999999994</c:v>
                      </c:pt>
                      <c:pt idx="19059">
                        <c:v>9.5310000000000006</c:v>
                      </c:pt>
                      <c:pt idx="19060">
                        <c:v>9.5310000000000006</c:v>
                      </c:pt>
                      <c:pt idx="19061">
                        <c:v>9.532</c:v>
                      </c:pt>
                      <c:pt idx="19062">
                        <c:v>9.532</c:v>
                      </c:pt>
                      <c:pt idx="19063">
                        <c:v>9.5329999999999995</c:v>
                      </c:pt>
                      <c:pt idx="19064">
                        <c:v>9.5329999999999995</c:v>
                      </c:pt>
                      <c:pt idx="19065">
                        <c:v>9.5340000000000007</c:v>
                      </c:pt>
                      <c:pt idx="19066">
                        <c:v>9.5340000000000007</c:v>
                      </c:pt>
                      <c:pt idx="19067">
                        <c:v>9.5350000000000001</c:v>
                      </c:pt>
                      <c:pt idx="19068">
                        <c:v>9.5350000000000001</c:v>
                      </c:pt>
                      <c:pt idx="19069">
                        <c:v>9.5359999999999996</c:v>
                      </c:pt>
                      <c:pt idx="19070">
                        <c:v>9.5359999999999996</c:v>
                      </c:pt>
                      <c:pt idx="19071">
                        <c:v>9.5370000000000008</c:v>
                      </c:pt>
                      <c:pt idx="19072">
                        <c:v>9.5370000000000008</c:v>
                      </c:pt>
                      <c:pt idx="19073">
                        <c:v>9.5380000000000003</c:v>
                      </c:pt>
                      <c:pt idx="19074">
                        <c:v>9.5380000000000003</c:v>
                      </c:pt>
                      <c:pt idx="19075">
                        <c:v>9.5389999999999997</c:v>
                      </c:pt>
                      <c:pt idx="19076">
                        <c:v>9.5389999999999997</c:v>
                      </c:pt>
                      <c:pt idx="19077">
                        <c:v>9.5399999999999991</c:v>
                      </c:pt>
                      <c:pt idx="19078">
                        <c:v>9.5399999999999991</c:v>
                      </c:pt>
                      <c:pt idx="19079">
                        <c:v>9.5410000000000004</c:v>
                      </c:pt>
                      <c:pt idx="19080">
                        <c:v>9.5410000000000004</c:v>
                      </c:pt>
                      <c:pt idx="19081">
                        <c:v>9.5419999999999998</c:v>
                      </c:pt>
                      <c:pt idx="19082">
                        <c:v>9.5419999999999998</c:v>
                      </c:pt>
                      <c:pt idx="19083">
                        <c:v>9.5429999999999993</c:v>
                      </c:pt>
                      <c:pt idx="19084">
                        <c:v>9.5429999999999993</c:v>
                      </c:pt>
                      <c:pt idx="19085">
                        <c:v>9.5440000000000005</c:v>
                      </c:pt>
                      <c:pt idx="19086">
                        <c:v>9.5440000000000005</c:v>
                      </c:pt>
                      <c:pt idx="19087">
                        <c:v>9.5449999999999999</c:v>
                      </c:pt>
                      <c:pt idx="19088">
                        <c:v>9.5449999999999999</c:v>
                      </c:pt>
                      <c:pt idx="19089">
                        <c:v>9.5459999999999994</c:v>
                      </c:pt>
                      <c:pt idx="19090">
                        <c:v>9.5459999999999994</c:v>
                      </c:pt>
                      <c:pt idx="19091">
                        <c:v>9.5470000000000006</c:v>
                      </c:pt>
                      <c:pt idx="19092">
                        <c:v>9.5470000000000006</c:v>
                      </c:pt>
                      <c:pt idx="19093">
                        <c:v>9.548</c:v>
                      </c:pt>
                      <c:pt idx="19094">
                        <c:v>9.548</c:v>
                      </c:pt>
                      <c:pt idx="19095">
                        <c:v>9.5489999999999995</c:v>
                      </c:pt>
                      <c:pt idx="19096">
                        <c:v>9.5489999999999995</c:v>
                      </c:pt>
                      <c:pt idx="19097">
                        <c:v>9.5500000000000007</c:v>
                      </c:pt>
                      <c:pt idx="19098">
                        <c:v>9.5500000000000007</c:v>
                      </c:pt>
                      <c:pt idx="19099">
                        <c:v>9.5510000000000002</c:v>
                      </c:pt>
                      <c:pt idx="19100">
                        <c:v>9.5510000000000002</c:v>
                      </c:pt>
                      <c:pt idx="19101">
                        <c:v>9.5519999999999996</c:v>
                      </c:pt>
                      <c:pt idx="19102">
                        <c:v>9.5519999999999996</c:v>
                      </c:pt>
                      <c:pt idx="19103">
                        <c:v>9.5530000000000008</c:v>
                      </c:pt>
                      <c:pt idx="19104">
                        <c:v>9.5530000000000008</c:v>
                      </c:pt>
                      <c:pt idx="19105">
                        <c:v>9.5540000000000003</c:v>
                      </c:pt>
                      <c:pt idx="19106">
                        <c:v>9.5540000000000003</c:v>
                      </c:pt>
                      <c:pt idx="19107">
                        <c:v>9.5549999999999997</c:v>
                      </c:pt>
                      <c:pt idx="19108">
                        <c:v>9.5549999999999997</c:v>
                      </c:pt>
                      <c:pt idx="19109">
                        <c:v>9.5559999999999992</c:v>
                      </c:pt>
                      <c:pt idx="19110">
                        <c:v>9.5559999999999992</c:v>
                      </c:pt>
                      <c:pt idx="19111">
                        <c:v>9.5570000000000004</c:v>
                      </c:pt>
                      <c:pt idx="19112">
                        <c:v>9.5570000000000004</c:v>
                      </c:pt>
                      <c:pt idx="19113">
                        <c:v>9.5579999999999998</c:v>
                      </c:pt>
                      <c:pt idx="19114">
                        <c:v>9.5579999999999998</c:v>
                      </c:pt>
                      <c:pt idx="19115">
                        <c:v>9.5589999999999993</c:v>
                      </c:pt>
                      <c:pt idx="19116">
                        <c:v>9.5589999999999993</c:v>
                      </c:pt>
                      <c:pt idx="19117">
                        <c:v>9.56</c:v>
                      </c:pt>
                      <c:pt idx="19118">
                        <c:v>9.56</c:v>
                      </c:pt>
                      <c:pt idx="19119">
                        <c:v>9.5609999999999999</c:v>
                      </c:pt>
                      <c:pt idx="19120">
                        <c:v>9.5609999999999999</c:v>
                      </c:pt>
                      <c:pt idx="19121">
                        <c:v>9.5619999999999994</c:v>
                      </c:pt>
                      <c:pt idx="19122">
                        <c:v>9.5619999999999994</c:v>
                      </c:pt>
                      <c:pt idx="19123">
                        <c:v>9.5630000000000006</c:v>
                      </c:pt>
                      <c:pt idx="19124">
                        <c:v>9.5630000000000006</c:v>
                      </c:pt>
                      <c:pt idx="19125">
                        <c:v>9.5640000000000001</c:v>
                      </c:pt>
                      <c:pt idx="19126">
                        <c:v>9.5640000000000001</c:v>
                      </c:pt>
                      <c:pt idx="19127">
                        <c:v>9.5649999999999995</c:v>
                      </c:pt>
                      <c:pt idx="19128">
                        <c:v>9.5649999999999995</c:v>
                      </c:pt>
                      <c:pt idx="19129">
                        <c:v>9.5660000000000007</c:v>
                      </c:pt>
                      <c:pt idx="19130">
                        <c:v>9.5660000000000007</c:v>
                      </c:pt>
                      <c:pt idx="19131">
                        <c:v>9.5670000000000002</c:v>
                      </c:pt>
                      <c:pt idx="19132">
                        <c:v>9.5670000000000002</c:v>
                      </c:pt>
                      <c:pt idx="19133">
                        <c:v>9.5679999999999996</c:v>
                      </c:pt>
                      <c:pt idx="19134">
                        <c:v>9.5679999999999996</c:v>
                      </c:pt>
                      <c:pt idx="19135">
                        <c:v>9.5690000000000008</c:v>
                      </c:pt>
                      <c:pt idx="19136">
                        <c:v>9.5690000000000008</c:v>
                      </c:pt>
                      <c:pt idx="19137">
                        <c:v>9.57</c:v>
                      </c:pt>
                      <c:pt idx="19138">
                        <c:v>9.57</c:v>
                      </c:pt>
                      <c:pt idx="19139">
                        <c:v>9.5709999999999997</c:v>
                      </c:pt>
                      <c:pt idx="19140">
                        <c:v>9.5709999999999997</c:v>
                      </c:pt>
                      <c:pt idx="19141">
                        <c:v>9.5719999999999992</c:v>
                      </c:pt>
                      <c:pt idx="19142">
                        <c:v>9.5719999999999992</c:v>
                      </c:pt>
                      <c:pt idx="19143">
                        <c:v>9.5730000000000004</c:v>
                      </c:pt>
                      <c:pt idx="19144">
                        <c:v>9.5730000000000004</c:v>
                      </c:pt>
                      <c:pt idx="19145">
                        <c:v>9.5739999999999998</c:v>
                      </c:pt>
                      <c:pt idx="19146">
                        <c:v>9.5739999999999998</c:v>
                      </c:pt>
                      <c:pt idx="19147">
                        <c:v>9.5749999999999993</c:v>
                      </c:pt>
                      <c:pt idx="19148">
                        <c:v>9.5749999999999993</c:v>
                      </c:pt>
                      <c:pt idx="19149">
                        <c:v>9.5760000000000005</c:v>
                      </c:pt>
                      <c:pt idx="19150">
                        <c:v>9.5760000000000005</c:v>
                      </c:pt>
                      <c:pt idx="19151">
                        <c:v>9.577</c:v>
                      </c:pt>
                      <c:pt idx="19152">
                        <c:v>9.577</c:v>
                      </c:pt>
                      <c:pt idx="19153">
                        <c:v>9.5779999999999994</c:v>
                      </c:pt>
                      <c:pt idx="19154">
                        <c:v>9.5779999999999994</c:v>
                      </c:pt>
                      <c:pt idx="19155">
                        <c:v>9.5790000000000006</c:v>
                      </c:pt>
                      <c:pt idx="19156">
                        <c:v>9.5790000000000006</c:v>
                      </c:pt>
                      <c:pt idx="19157">
                        <c:v>9.58</c:v>
                      </c:pt>
                      <c:pt idx="19158">
                        <c:v>9.58</c:v>
                      </c:pt>
                      <c:pt idx="19159">
                        <c:v>9.5809999999999995</c:v>
                      </c:pt>
                      <c:pt idx="19160">
                        <c:v>9.5809999999999995</c:v>
                      </c:pt>
                      <c:pt idx="19161">
                        <c:v>9.5820000000000007</c:v>
                      </c:pt>
                      <c:pt idx="19162">
                        <c:v>9.5820000000000007</c:v>
                      </c:pt>
                      <c:pt idx="19163">
                        <c:v>9.5830000000000002</c:v>
                      </c:pt>
                      <c:pt idx="19164">
                        <c:v>9.5830000000000002</c:v>
                      </c:pt>
                      <c:pt idx="19165">
                        <c:v>9.5839999999999996</c:v>
                      </c:pt>
                      <c:pt idx="19166">
                        <c:v>9.5839999999999996</c:v>
                      </c:pt>
                      <c:pt idx="19167">
                        <c:v>9.5850000000000009</c:v>
                      </c:pt>
                      <c:pt idx="19168">
                        <c:v>9.5850000000000009</c:v>
                      </c:pt>
                      <c:pt idx="19169">
                        <c:v>9.5860000000000003</c:v>
                      </c:pt>
                      <c:pt idx="19170">
                        <c:v>9.5860000000000003</c:v>
                      </c:pt>
                      <c:pt idx="19171">
                        <c:v>9.5869999999999997</c:v>
                      </c:pt>
                      <c:pt idx="19172">
                        <c:v>9.5869999999999997</c:v>
                      </c:pt>
                      <c:pt idx="19173">
                        <c:v>9.5879999999999992</c:v>
                      </c:pt>
                      <c:pt idx="19174">
                        <c:v>9.5879999999999992</c:v>
                      </c:pt>
                      <c:pt idx="19175">
                        <c:v>9.5890000000000004</c:v>
                      </c:pt>
                      <c:pt idx="19176">
                        <c:v>9.5890000000000004</c:v>
                      </c:pt>
                      <c:pt idx="19177">
                        <c:v>9.59</c:v>
                      </c:pt>
                      <c:pt idx="19178">
                        <c:v>9.59</c:v>
                      </c:pt>
                      <c:pt idx="19179">
                        <c:v>9.5909999999999993</c:v>
                      </c:pt>
                      <c:pt idx="19180">
                        <c:v>9.5909999999999993</c:v>
                      </c:pt>
                      <c:pt idx="19181">
                        <c:v>9.5920000000000005</c:v>
                      </c:pt>
                      <c:pt idx="19182">
                        <c:v>9.5920000000000005</c:v>
                      </c:pt>
                      <c:pt idx="19183">
                        <c:v>9.593</c:v>
                      </c:pt>
                      <c:pt idx="19184">
                        <c:v>9.593</c:v>
                      </c:pt>
                      <c:pt idx="19185">
                        <c:v>9.5939999999999994</c:v>
                      </c:pt>
                      <c:pt idx="19186">
                        <c:v>9.5939999999999994</c:v>
                      </c:pt>
                      <c:pt idx="19187">
                        <c:v>9.5950000000000006</c:v>
                      </c:pt>
                      <c:pt idx="19188">
                        <c:v>9.5950000000000006</c:v>
                      </c:pt>
                      <c:pt idx="19189">
                        <c:v>9.5960000000000001</c:v>
                      </c:pt>
                      <c:pt idx="19190">
                        <c:v>9.5960000000000001</c:v>
                      </c:pt>
                      <c:pt idx="19191">
                        <c:v>9.5969999999999995</c:v>
                      </c:pt>
                      <c:pt idx="19192">
                        <c:v>9.5969999999999995</c:v>
                      </c:pt>
                      <c:pt idx="19193">
                        <c:v>9.5980000000000008</c:v>
                      </c:pt>
                      <c:pt idx="19194">
                        <c:v>9.5980000000000008</c:v>
                      </c:pt>
                      <c:pt idx="19195">
                        <c:v>9.5990000000000002</c:v>
                      </c:pt>
                      <c:pt idx="19196">
                        <c:v>9.5990000000000002</c:v>
                      </c:pt>
                      <c:pt idx="19197">
                        <c:v>9.6</c:v>
                      </c:pt>
                      <c:pt idx="19198">
                        <c:v>9.6</c:v>
                      </c:pt>
                      <c:pt idx="19199">
                        <c:v>9.6010000000000009</c:v>
                      </c:pt>
                      <c:pt idx="19200">
                        <c:v>9.6010000000000009</c:v>
                      </c:pt>
                      <c:pt idx="19201">
                        <c:v>9.6020000000000003</c:v>
                      </c:pt>
                      <c:pt idx="19202">
                        <c:v>9.6020000000000003</c:v>
                      </c:pt>
                      <c:pt idx="19203">
                        <c:v>9.6029999999999998</c:v>
                      </c:pt>
                      <c:pt idx="19204">
                        <c:v>9.6029999999999998</c:v>
                      </c:pt>
                      <c:pt idx="19205">
                        <c:v>9.6039999999999992</c:v>
                      </c:pt>
                      <c:pt idx="19206">
                        <c:v>9.6039999999999992</c:v>
                      </c:pt>
                      <c:pt idx="19207">
                        <c:v>9.6050000000000004</c:v>
                      </c:pt>
                      <c:pt idx="19208">
                        <c:v>9.6050000000000004</c:v>
                      </c:pt>
                      <c:pt idx="19209">
                        <c:v>9.6059999999999999</c:v>
                      </c:pt>
                      <c:pt idx="19210">
                        <c:v>9.6059999999999999</c:v>
                      </c:pt>
                      <c:pt idx="19211">
                        <c:v>9.6069999999999993</c:v>
                      </c:pt>
                      <c:pt idx="19212">
                        <c:v>9.6069999999999993</c:v>
                      </c:pt>
                      <c:pt idx="19213">
                        <c:v>9.6080000000000005</c:v>
                      </c:pt>
                      <c:pt idx="19214">
                        <c:v>9.6080000000000005</c:v>
                      </c:pt>
                      <c:pt idx="19215">
                        <c:v>9.609</c:v>
                      </c:pt>
                      <c:pt idx="19216">
                        <c:v>9.609</c:v>
                      </c:pt>
                      <c:pt idx="19217">
                        <c:v>9.61</c:v>
                      </c:pt>
                      <c:pt idx="19218">
                        <c:v>9.61</c:v>
                      </c:pt>
                      <c:pt idx="19219">
                        <c:v>9.6110000000000007</c:v>
                      </c:pt>
                      <c:pt idx="19220">
                        <c:v>9.6110000000000007</c:v>
                      </c:pt>
                      <c:pt idx="19221">
                        <c:v>9.6120000000000001</c:v>
                      </c:pt>
                      <c:pt idx="19222">
                        <c:v>9.6120000000000001</c:v>
                      </c:pt>
                      <c:pt idx="19223">
                        <c:v>9.6129999999999995</c:v>
                      </c:pt>
                      <c:pt idx="19224">
                        <c:v>9.6129999999999995</c:v>
                      </c:pt>
                      <c:pt idx="19225">
                        <c:v>9.6140000000000008</c:v>
                      </c:pt>
                      <c:pt idx="19226">
                        <c:v>9.6140000000000008</c:v>
                      </c:pt>
                      <c:pt idx="19227">
                        <c:v>9.6150000000000002</c:v>
                      </c:pt>
                      <c:pt idx="19228">
                        <c:v>9.6150000000000002</c:v>
                      </c:pt>
                      <c:pt idx="19229">
                        <c:v>9.6159999999999997</c:v>
                      </c:pt>
                      <c:pt idx="19230">
                        <c:v>9.6159999999999997</c:v>
                      </c:pt>
                      <c:pt idx="19231">
                        <c:v>9.6170000000000009</c:v>
                      </c:pt>
                      <c:pt idx="19232">
                        <c:v>9.6170000000000009</c:v>
                      </c:pt>
                      <c:pt idx="19233">
                        <c:v>9.6180000000000003</c:v>
                      </c:pt>
                      <c:pt idx="19234">
                        <c:v>9.6180000000000003</c:v>
                      </c:pt>
                      <c:pt idx="19235">
                        <c:v>9.6189999999999998</c:v>
                      </c:pt>
                      <c:pt idx="19236">
                        <c:v>9.6189999999999998</c:v>
                      </c:pt>
                      <c:pt idx="19237">
                        <c:v>9.6199999999999992</c:v>
                      </c:pt>
                      <c:pt idx="19238">
                        <c:v>9.6199999999999992</c:v>
                      </c:pt>
                      <c:pt idx="19239">
                        <c:v>9.6210000000000004</c:v>
                      </c:pt>
                      <c:pt idx="19240">
                        <c:v>9.6210000000000004</c:v>
                      </c:pt>
                      <c:pt idx="19241">
                        <c:v>9.6219999999999999</c:v>
                      </c:pt>
                      <c:pt idx="19242">
                        <c:v>9.6219999999999999</c:v>
                      </c:pt>
                      <c:pt idx="19243">
                        <c:v>9.6229999999999993</c:v>
                      </c:pt>
                      <c:pt idx="19244">
                        <c:v>9.6229999999999993</c:v>
                      </c:pt>
                      <c:pt idx="19245">
                        <c:v>9.6240000000000006</c:v>
                      </c:pt>
                      <c:pt idx="19246">
                        <c:v>9.6240000000000006</c:v>
                      </c:pt>
                      <c:pt idx="19247">
                        <c:v>9.625</c:v>
                      </c:pt>
                      <c:pt idx="19248">
                        <c:v>9.625</c:v>
                      </c:pt>
                      <c:pt idx="19249">
                        <c:v>9.6259999999999994</c:v>
                      </c:pt>
                      <c:pt idx="19250">
                        <c:v>9.6259999999999994</c:v>
                      </c:pt>
                      <c:pt idx="19251">
                        <c:v>9.6270000000000007</c:v>
                      </c:pt>
                      <c:pt idx="19252">
                        <c:v>9.6270000000000007</c:v>
                      </c:pt>
                      <c:pt idx="19253">
                        <c:v>9.6280000000000001</c:v>
                      </c:pt>
                      <c:pt idx="19254">
                        <c:v>9.6280000000000001</c:v>
                      </c:pt>
                      <c:pt idx="19255">
                        <c:v>9.6289999999999996</c:v>
                      </c:pt>
                      <c:pt idx="19256">
                        <c:v>9.6289999999999996</c:v>
                      </c:pt>
                      <c:pt idx="19257">
                        <c:v>9.6300000000000008</c:v>
                      </c:pt>
                      <c:pt idx="19258">
                        <c:v>9.6300000000000008</c:v>
                      </c:pt>
                      <c:pt idx="19259">
                        <c:v>9.6310000000000002</c:v>
                      </c:pt>
                      <c:pt idx="19260">
                        <c:v>9.6310000000000002</c:v>
                      </c:pt>
                      <c:pt idx="19261">
                        <c:v>9.6319999999999997</c:v>
                      </c:pt>
                      <c:pt idx="19262">
                        <c:v>9.6319999999999997</c:v>
                      </c:pt>
                      <c:pt idx="19263">
                        <c:v>9.6329999999999991</c:v>
                      </c:pt>
                      <c:pt idx="19264">
                        <c:v>9.6329999999999991</c:v>
                      </c:pt>
                      <c:pt idx="19265">
                        <c:v>9.6340000000000003</c:v>
                      </c:pt>
                      <c:pt idx="19266">
                        <c:v>9.6340000000000003</c:v>
                      </c:pt>
                      <c:pt idx="19267">
                        <c:v>9.6349999999999998</c:v>
                      </c:pt>
                      <c:pt idx="19268">
                        <c:v>9.6349999999999998</c:v>
                      </c:pt>
                      <c:pt idx="19269">
                        <c:v>9.6359999999999992</c:v>
                      </c:pt>
                      <c:pt idx="19270">
                        <c:v>9.6359999999999992</c:v>
                      </c:pt>
                      <c:pt idx="19271">
                        <c:v>9.6370000000000005</c:v>
                      </c:pt>
                      <c:pt idx="19272">
                        <c:v>9.6370000000000005</c:v>
                      </c:pt>
                      <c:pt idx="19273">
                        <c:v>9.6379999999999999</c:v>
                      </c:pt>
                      <c:pt idx="19274">
                        <c:v>9.6379999999999999</c:v>
                      </c:pt>
                      <c:pt idx="19275">
                        <c:v>9.6389999999999993</c:v>
                      </c:pt>
                      <c:pt idx="19276">
                        <c:v>9.6389999999999993</c:v>
                      </c:pt>
                      <c:pt idx="19277">
                        <c:v>9.64</c:v>
                      </c:pt>
                      <c:pt idx="19278">
                        <c:v>9.64</c:v>
                      </c:pt>
                      <c:pt idx="19279">
                        <c:v>9.641</c:v>
                      </c:pt>
                      <c:pt idx="19280">
                        <c:v>9.641</c:v>
                      </c:pt>
                      <c:pt idx="19281">
                        <c:v>9.6419999999999995</c:v>
                      </c:pt>
                      <c:pt idx="19282">
                        <c:v>9.6419999999999995</c:v>
                      </c:pt>
                      <c:pt idx="19283">
                        <c:v>9.6430000000000007</c:v>
                      </c:pt>
                      <c:pt idx="19284">
                        <c:v>9.6430000000000007</c:v>
                      </c:pt>
                      <c:pt idx="19285">
                        <c:v>9.6440000000000001</c:v>
                      </c:pt>
                      <c:pt idx="19286">
                        <c:v>9.6440000000000001</c:v>
                      </c:pt>
                      <c:pt idx="19287">
                        <c:v>9.6449999999999996</c:v>
                      </c:pt>
                      <c:pt idx="19288">
                        <c:v>9.6449999999999996</c:v>
                      </c:pt>
                      <c:pt idx="19289">
                        <c:v>9.6460000000000008</c:v>
                      </c:pt>
                      <c:pt idx="19290">
                        <c:v>9.6460000000000008</c:v>
                      </c:pt>
                      <c:pt idx="19291">
                        <c:v>9.6470000000000002</c:v>
                      </c:pt>
                      <c:pt idx="19292">
                        <c:v>9.6470000000000002</c:v>
                      </c:pt>
                      <c:pt idx="19293">
                        <c:v>9.6479999999999997</c:v>
                      </c:pt>
                      <c:pt idx="19294">
                        <c:v>9.6479999999999997</c:v>
                      </c:pt>
                      <c:pt idx="19295">
                        <c:v>9.6489999999999991</c:v>
                      </c:pt>
                      <c:pt idx="19296">
                        <c:v>9.6489999999999991</c:v>
                      </c:pt>
                      <c:pt idx="19297">
                        <c:v>9.65</c:v>
                      </c:pt>
                      <c:pt idx="19298">
                        <c:v>9.65</c:v>
                      </c:pt>
                      <c:pt idx="19299">
                        <c:v>9.6509999999999998</c:v>
                      </c:pt>
                      <c:pt idx="19300">
                        <c:v>9.6509999999999998</c:v>
                      </c:pt>
                      <c:pt idx="19301">
                        <c:v>9.6519999999999992</c:v>
                      </c:pt>
                      <c:pt idx="19302">
                        <c:v>9.6519999999999992</c:v>
                      </c:pt>
                      <c:pt idx="19303">
                        <c:v>9.6530000000000005</c:v>
                      </c:pt>
                      <c:pt idx="19304">
                        <c:v>9.6530000000000005</c:v>
                      </c:pt>
                      <c:pt idx="19305">
                        <c:v>9.6539999999999999</c:v>
                      </c:pt>
                      <c:pt idx="19306">
                        <c:v>9.6539999999999999</c:v>
                      </c:pt>
                      <c:pt idx="19307">
                        <c:v>9.6549999999999994</c:v>
                      </c:pt>
                      <c:pt idx="19308">
                        <c:v>9.6549999999999994</c:v>
                      </c:pt>
                      <c:pt idx="19309">
                        <c:v>9.6560000000000006</c:v>
                      </c:pt>
                      <c:pt idx="19310">
                        <c:v>9.6560000000000006</c:v>
                      </c:pt>
                      <c:pt idx="19311">
                        <c:v>9.657</c:v>
                      </c:pt>
                      <c:pt idx="19312">
                        <c:v>9.657</c:v>
                      </c:pt>
                      <c:pt idx="19313">
                        <c:v>9.6579999999999995</c:v>
                      </c:pt>
                      <c:pt idx="19314">
                        <c:v>9.6579999999999995</c:v>
                      </c:pt>
                      <c:pt idx="19315">
                        <c:v>9.6590000000000007</c:v>
                      </c:pt>
                      <c:pt idx="19316">
                        <c:v>9.6590000000000007</c:v>
                      </c:pt>
                      <c:pt idx="19317">
                        <c:v>9.66</c:v>
                      </c:pt>
                      <c:pt idx="19318">
                        <c:v>9.66</c:v>
                      </c:pt>
                      <c:pt idx="19319">
                        <c:v>9.6609999999999996</c:v>
                      </c:pt>
                      <c:pt idx="19320">
                        <c:v>9.6609999999999996</c:v>
                      </c:pt>
                      <c:pt idx="19321">
                        <c:v>9.6620000000000008</c:v>
                      </c:pt>
                      <c:pt idx="19322">
                        <c:v>9.6620000000000008</c:v>
                      </c:pt>
                      <c:pt idx="19323">
                        <c:v>9.6630000000000003</c:v>
                      </c:pt>
                      <c:pt idx="19324">
                        <c:v>9.6630000000000003</c:v>
                      </c:pt>
                      <c:pt idx="19325">
                        <c:v>9.6639999999999997</c:v>
                      </c:pt>
                      <c:pt idx="19326">
                        <c:v>9.6639999999999997</c:v>
                      </c:pt>
                      <c:pt idx="19327">
                        <c:v>9.6649999999999991</c:v>
                      </c:pt>
                      <c:pt idx="19328">
                        <c:v>9.6649999999999991</c:v>
                      </c:pt>
                      <c:pt idx="19329">
                        <c:v>9.6660000000000004</c:v>
                      </c:pt>
                      <c:pt idx="19330">
                        <c:v>9.6660000000000004</c:v>
                      </c:pt>
                      <c:pt idx="19331">
                        <c:v>9.6669999999999998</c:v>
                      </c:pt>
                      <c:pt idx="19332">
                        <c:v>9.6669999999999998</c:v>
                      </c:pt>
                      <c:pt idx="19333">
                        <c:v>9.6679999999999993</c:v>
                      </c:pt>
                      <c:pt idx="19334">
                        <c:v>9.6679999999999993</c:v>
                      </c:pt>
                      <c:pt idx="19335">
                        <c:v>9.6690000000000005</c:v>
                      </c:pt>
                      <c:pt idx="19336">
                        <c:v>9.6690000000000005</c:v>
                      </c:pt>
                      <c:pt idx="19337">
                        <c:v>9.67</c:v>
                      </c:pt>
                      <c:pt idx="19338">
                        <c:v>9.67</c:v>
                      </c:pt>
                      <c:pt idx="19339">
                        <c:v>9.6709999999999994</c:v>
                      </c:pt>
                      <c:pt idx="19340">
                        <c:v>9.6709999999999994</c:v>
                      </c:pt>
                      <c:pt idx="19341">
                        <c:v>9.6720000000000006</c:v>
                      </c:pt>
                      <c:pt idx="19342">
                        <c:v>9.6720000000000006</c:v>
                      </c:pt>
                      <c:pt idx="19343">
                        <c:v>9.673</c:v>
                      </c:pt>
                      <c:pt idx="19344">
                        <c:v>9.673</c:v>
                      </c:pt>
                      <c:pt idx="19345">
                        <c:v>9.6739999999999995</c:v>
                      </c:pt>
                      <c:pt idx="19346">
                        <c:v>9.6739999999999995</c:v>
                      </c:pt>
                      <c:pt idx="19347">
                        <c:v>9.6750000000000007</c:v>
                      </c:pt>
                      <c:pt idx="19348">
                        <c:v>9.6750000000000007</c:v>
                      </c:pt>
                      <c:pt idx="19349">
                        <c:v>9.6760000000000002</c:v>
                      </c:pt>
                      <c:pt idx="19350">
                        <c:v>9.6760000000000002</c:v>
                      </c:pt>
                      <c:pt idx="19351">
                        <c:v>9.6769999999999996</c:v>
                      </c:pt>
                      <c:pt idx="19352">
                        <c:v>9.6769999999999996</c:v>
                      </c:pt>
                      <c:pt idx="19353">
                        <c:v>9.6780000000000008</c:v>
                      </c:pt>
                      <c:pt idx="19354">
                        <c:v>9.6780000000000008</c:v>
                      </c:pt>
                      <c:pt idx="19355">
                        <c:v>9.6790000000000003</c:v>
                      </c:pt>
                      <c:pt idx="19356">
                        <c:v>9.6790000000000003</c:v>
                      </c:pt>
                      <c:pt idx="19357">
                        <c:v>9.68</c:v>
                      </c:pt>
                      <c:pt idx="19358">
                        <c:v>9.68</c:v>
                      </c:pt>
                      <c:pt idx="19359">
                        <c:v>9.6809999999999992</c:v>
                      </c:pt>
                      <c:pt idx="19360">
                        <c:v>9.6809999999999992</c:v>
                      </c:pt>
                      <c:pt idx="19361">
                        <c:v>9.6820000000000004</c:v>
                      </c:pt>
                      <c:pt idx="19362">
                        <c:v>9.6820000000000004</c:v>
                      </c:pt>
                      <c:pt idx="19363">
                        <c:v>9.6829999999999998</c:v>
                      </c:pt>
                      <c:pt idx="19364">
                        <c:v>9.6829999999999998</c:v>
                      </c:pt>
                      <c:pt idx="19365">
                        <c:v>9.6839999999999993</c:v>
                      </c:pt>
                      <c:pt idx="19366">
                        <c:v>9.6839999999999993</c:v>
                      </c:pt>
                      <c:pt idx="19367">
                        <c:v>9.6850000000000005</c:v>
                      </c:pt>
                      <c:pt idx="19368">
                        <c:v>9.6850000000000005</c:v>
                      </c:pt>
                      <c:pt idx="19369">
                        <c:v>9.6859999999999999</c:v>
                      </c:pt>
                      <c:pt idx="19370">
                        <c:v>9.6859999999999999</c:v>
                      </c:pt>
                      <c:pt idx="19371">
                        <c:v>9.6869999999999994</c:v>
                      </c:pt>
                      <c:pt idx="19372">
                        <c:v>9.6869999999999994</c:v>
                      </c:pt>
                      <c:pt idx="19373">
                        <c:v>9.6880000000000006</c:v>
                      </c:pt>
                      <c:pt idx="19374">
                        <c:v>9.6880000000000006</c:v>
                      </c:pt>
                      <c:pt idx="19375">
                        <c:v>9.6890000000000001</c:v>
                      </c:pt>
                      <c:pt idx="19376">
                        <c:v>9.6890000000000001</c:v>
                      </c:pt>
                      <c:pt idx="19377">
                        <c:v>9.69</c:v>
                      </c:pt>
                      <c:pt idx="19378">
                        <c:v>9.69</c:v>
                      </c:pt>
                      <c:pt idx="19379">
                        <c:v>9.6910000000000007</c:v>
                      </c:pt>
                      <c:pt idx="19380">
                        <c:v>9.6910000000000007</c:v>
                      </c:pt>
                      <c:pt idx="19381">
                        <c:v>9.6920000000000002</c:v>
                      </c:pt>
                      <c:pt idx="19382">
                        <c:v>9.6920000000000002</c:v>
                      </c:pt>
                      <c:pt idx="19383">
                        <c:v>9.6929999999999996</c:v>
                      </c:pt>
                      <c:pt idx="19384">
                        <c:v>9.6929999999999996</c:v>
                      </c:pt>
                      <c:pt idx="19385">
                        <c:v>9.6940000000000008</c:v>
                      </c:pt>
                      <c:pt idx="19386">
                        <c:v>9.6940000000000008</c:v>
                      </c:pt>
                      <c:pt idx="19387">
                        <c:v>9.6950000000000003</c:v>
                      </c:pt>
                      <c:pt idx="19388">
                        <c:v>9.6950000000000003</c:v>
                      </c:pt>
                      <c:pt idx="19389">
                        <c:v>9.6959999999999997</c:v>
                      </c:pt>
                      <c:pt idx="19390">
                        <c:v>9.6959999999999997</c:v>
                      </c:pt>
                      <c:pt idx="19391">
                        <c:v>9.6969999999999992</c:v>
                      </c:pt>
                      <c:pt idx="19392">
                        <c:v>9.6969999999999992</c:v>
                      </c:pt>
                      <c:pt idx="19393">
                        <c:v>9.6980000000000004</c:v>
                      </c:pt>
                      <c:pt idx="19394">
                        <c:v>9.6980000000000004</c:v>
                      </c:pt>
                      <c:pt idx="19395">
                        <c:v>9.6989999999999998</c:v>
                      </c:pt>
                      <c:pt idx="19396">
                        <c:v>9.6989999999999998</c:v>
                      </c:pt>
                      <c:pt idx="19397">
                        <c:v>9.6999999999999993</c:v>
                      </c:pt>
                      <c:pt idx="19398">
                        <c:v>9.6999999999999993</c:v>
                      </c:pt>
                      <c:pt idx="19399">
                        <c:v>9.7010000000000005</c:v>
                      </c:pt>
                      <c:pt idx="19400">
                        <c:v>9.7010000000000005</c:v>
                      </c:pt>
                      <c:pt idx="19401">
                        <c:v>9.702</c:v>
                      </c:pt>
                      <c:pt idx="19402">
                        <c:v>9.702</c:v>
                      </c:pt>
                      <c:pt idx="19403">
                        <c:v>9.7029999999999994</c:v>
                      </c:pt>
                      <c:pt idx="19404">
                        <c:v>9.7029999999999994</c:v>
                      </c:pt>
                      <c:pt idx="19405">
                        <c:v>9.7040000000000006</c:v>
                      </c:pt>
                      <c:pt idx="19406">
                        <c:v>9.7040000000000006</c:v>
                      </c:pt>
                      <c:pt idx="19407">
                        <c:v>9.7050000000000001</c:v>
                      </c:pt>
                      <c:pt idx="19408">
                        <c:v>9.7050000000000001</c:v>
                      </c:pt>
                      <c:pt idx="19409">
                        <c:v>9.7059999999999995</c:v>
                      </c:pt>
                      <c:pt idx="19410">
                        <c:v>9.7059999999999995</c:v>
                      </c:pt>
                      <c:pt idx="19411">
                        <c:v>9.7070000000000007</c:v>
                      </c:pt>
                      <c:pt idx="19412">
                        <c:v>9.7070000000000007</c:v>
                      </c:pt>
                      <c:pt idx="19413">
                        <c:v>9.7080000000000002</c:v>
                      </c:pt>
                      <c:pt idx="19414">
                        <c:v>9.7080000000000002</c:v>
                      </c:pt>
                      <c:pt idx="19415">
                        <c:v>9.7089999999999996</c:v>
                      </c:pt>
                      <c:pt idx="19416">
                        <c:v>9.7089999999999996</c:v>
                      </c:pt>
                      <c:pt idx="19417">
                        <c:v>9.7100000000000009</c:v>
                      </c:pt>
                      <c:pt idx="19418">
                        <c:v>9.7100000000000009</c:v>
                      </c:pt>
                      <c:pt idx="19419">
                        <c:v>9.7110000000000003</c:v>
                      </c:pt>
                      <c:pt idx="19420">
                        <c:v>9.7110000000000003</c:v>
                      </c:pt>
                      <c:pt idx="19421">
                        <c:v>9.7119999999999997</c:v>
                      </c:pt>
                      <c:pt idx="19422">
                        <c:v>9.7119999999999997</c:v>
                      </c:pt>
                      <c:pt idx="19423">
                        <c:v>9.7129999999999992</c:v>
                      </c:pt>
                      <c:pt idx="19424">
                        <c:v>9.7129999999999992</c:v>
                      </c:pt>
                      <c:pt idx="19425">
                        <c:v>9.7140000000000004</c:v>
                      </c:pt>
                      <c:pt idx="19426">
                        <c:v>9.7140000000000004</c:v>
                      </c:pt>
                      <c:pt idx="19427">
                        <c:v>9.7149999999999999</c:v>
                      </c:pt>
                      <c:pt idx="19428">
                        <c:v>9.7149999999999999</c:v>
                      </c:pt>
                      <c:pt idx="19429">
                        <c:v>9.7159999999999993</c:v>
                      </c:pt>
                      <c:pt idx="19430">
                        <c:v>9.7159999999999993</c:v>
                      </c:pt>
                      <c:pt idx="19431">
                        <c:v>9.7170000000000005</c:v>
                      </c:pt>
                      <c:pt idx="19432">
                        <c:v>9.7170000000000005</c:v>
                      </c:pt>
                      <c:pt idx="19433">
                        <c:v>9.718</c:v>
                      </c:pt>
                      <c:pt idx="19434">
                        <c:v>9.718</c:v>
                      </c:pt>
                      <c:pt idx="19435">
                        <c:v>9.7189999999999994</c:v>
                      </c:pt>
                      <c:pt idx="19436">
                        <c:v>9.7189999999999994</c:v>
                      </c:pt>
                      <c:pt idx="19437">
                        <c:v>9.7200000000000006</c:v>
                      </c:pt>
                      <c:pt idx="19438">
                        <c:v>9.7200000000000006</c:v>
                      </c:pt>
                      <c:pt idx="19439">
                        <c:v>9.7210000000000001</c:v>
                      </c:pt>
                      <c:pt idx="19440">
                        <c:v>9.7210000000000001</c:v>
                      </c:pt>
                      <c:pt idx="19441">
                        <c:v>9.7219999999999995</c:v>
                      </c:pt>
                      <c:pt idx="19442">
                        <c:v>9.7219999999999995</c:v>
                      </c:pt>
                      <c:pt idx="19443">
                        <c:v>9.7230000000000008</c:v>
                      </c:pt>
                      <c:pt idx="19444">
                        <c:v>9.7230000000000008</c:v>
                      </c:pt>
                      <c:pt idx="19445">
                        <c:v>9.7240000000000002</c:v>
                      </c:pt>
                      <c:pt idx="19446">
                        <c:v>9.7240000000000002</c:v>
                      </c:pt>
                      <c:pt idx="19447">
                        <c:v>9.7249999999999996</c:v>
                      </c:pt>
                      <c:pt idx="19448">
                        <c:v>9.7249999999999996</c:v>
                      </c:pt>
                      <c:pt idx="19449">
                        <c:v>9.7260000000000009</c:v>
                      </c:pt>
                      <c:pt idx="19450">
                        <c:v>9.7260000000000009</c:v>
                      </c:pt>
                      <c:pt idx="19451">
                        <c:v>9.7270000000000003</c:v>
                      </c:pt>
                      <c:pt idx="19452">
                        <c:v>9.7270000000000003</c:v>
                      </c:pt>
                      <c:pt idx="19453">
                        <c:v>9.7279999999999998</c:v>
                      </c:pt>
                      <c:pt idx="19454">
                        <c:v>9.7279999999999998</c:v>
                      </c:pt>
                      <c:pt idx="19455">
                        <c:v>9.7289999999999992</c:v>
                      </c:pt>
                      <c:pt idx="19456">
                        <c:v>9.7289999999999992</c:v>
                      </c:pt>
                      <c:pt idx="19457">
                        <c:v>9.73</c:v>
                      </c:pt>
                      <c:pt idx="19458">
                        <c:v>9.73</c:v>
                      </c:pt>
                      <c:pt idx="19459">
                        <c:v>9.7309999999999999</c:v>
                      </c:pt>
                      <c:pt idx="19460">
                        <c:v>9.7309999999999999</c:v>
                      </c:pt>
                      <c:pt idx="19461">
                        <c:v>9.7319999999999993</c:v>
                      </c:pt>
                      <c:pt idx="19462">
                        <c:v>9.7319999999999993</c:v>
                      </c:pt>
                      <c:pt idx="19463">
                        <c:v>9.7330000000000005</c:v>
                      </c:pt>
                      <c:pt idx="19464">
                        <c:v>9.7330000000000005</c:v>
                      </c:pt>
                      <c:pt idx="19465">
                        <c:v>9.734</c:v>
                      </c:pt>
                      <c:pt idx="19466">
                        <c:v>9.734</c:v>
                      </c:pt>
                      <c:pt idx="19467">
                        <c:v>9.7349999999999994</c:v>
                      </c:pt>
                      <c:pt idx="19468">
                        <c:v>9.7349999999999994</c:v>
                      </c:pt>
                      <c:pt idx="19469">
                        <c:v>9.7360000000000007</c:v>
                      </c:pt>
                      <c:pt idx="19470">
                        <c:v>9.7360000000000007</c:v>
                      </c:pt>
                      <c:pt idx="19471">
                        <c:v>9.7370000000000001</c:v>
                      </c:pt>
                      <c:pt idx="19472">
                        <c:v>9.7370000000000001</c:v>
                      </c:pt>
                      <c:pt idx="19473">
                        <c:v>9.7379999999999995</c:v>
                      </c:pt>
                      <c:pt idx="19474">
                        <c:v>9.7379999999999995</c:v>
                      </c:pt>
                      <c:pt idx="19475">
                        <c:v>9.7390000000000008</c:v>
                      </c:pt>
                      <c:pt idx="19476">
                        <c:v>9.7390000000000008</c:v>
                      </c:pt>
                      <c:pt idx="19477">
                        <c:v>9.74</c:v>
                      </c:pt>
                      <c:pt idx="19478">
                        <c:v>9.74</c:v>
                      </c:pt>
                      <c:pt idx="19479">
                        <c:v>9.7409999999999997</c:v>
                      </c:pt>
                      <c:pt idx="19480">
                        <c:v>9.7409999999999997</c:v>
                      </c:pt>
                      <c:pt idx="19481">
                        <c:v>9.7420000000000009</c:v>
                      </c:pt>
                      <c:pt idx="19482">
                        <c:v>9.7420000000000009</c:v>
                      </c:pt>
                      <c:pt idx="19483">
                        <c:v>9.7430000000000003</c:v>
                      </c:pt>
                      <c:pt idx="19484">
                        <c:v>9.7430000000000003</c:v>
                      </c:pt>
                      <c:pt idx="19485">
                        <c:v>9.7439999999999998</c:v>
                      </c:pt>
                      <c:pt idx="19486">
                        <c:v>9.7439999999999998</c:v>
                      </c:pt>
                      <c:pt idx="19487">
                        <c:v>9.7449999999999992</c:v>
                      </c:pt>
                      <c:pt idx="19488">
                        <c:v>9.7449999999999992</c:v>
                      </c:pt>
                      <c:pt idx="19489">
                        <c:v>9.7460000000000004</c:v>
                      </c:pt>
                      <c:pt idx="19490">
                        <c:v>9.7460000000000004</c:v>
                      </c:pt>
                      <c:pt idx="19491">
                        <c:v>9.7469999999999999</c:v>
                      </c:pt>
                      <c:pt idx="19492">
                        <c:v>9.7469999999999999</c:v>
                      </c:pt>
                      <c:pt idx="19493">
                        <c:v>9.7479999999999993</c:v>
                      </c:pt>
                      <c:pt idx="19494">
                        <c:v>9.7479999999999993</c:v>
                      </c:pt>
                      <c:pt idx="19495">
                        <c:v>9.7490000000000006</c:v>
                      </c:pt>
                      <c:pt idx="19496">
                        <c:v>9.7490000000000006</c:v>
                      </c:pt>
                      <c:pt idx="19497">
                        <c:v>9.75</c:v>
                      </c:pt>
                      <c:pt idx="19498">
                        <c:v>9.75</c:v>
                      </c:pt>
                      <c:pt idx="19499">
                        <c:v>9.7509999999999994</c:v>
                      </c:pt>
                      <c:pt idx="19500">
                        <c:v>9.7509999999999994</c:v>
                      </c:pt>
                      <c:pt idx="19501">
                        <c:v>9.7520000000000007</c:v>
                      </c:pt>
                      <c:pt idx="19502">
                        <c:v>9.7520000000000007</c:v>
                      </c:pt>
                      <c:pt idx="19503">
                        <c:v>9.7530000000000001</c:v>
                      </c:pt>
                      <c:pt idx="19504">
                        <c:v>9.7530000000000001</c:v>
                      </c:pt>
                      <c:pt idx="19505">
                        <c:v>9.7539999999999996</c:v>
                      </c:pt>
                      <c:pt idx="19506">
                        <c:v>9.7539999999999996</c:v>
                      </c:pt>
                      <c:pt idx="19507">
                        <c:v>9.7550000000000008</c:v>
                      </c:pt>
                      <c:pt idx="19508">
                        <c:v>9.7550000000000008</c:v>
                      </c:pt>
                      <c:pt idx="19509">
                        <c:v>9.7560000000000002</c:v>
                      </c:pt>
                      <c:pt idx="19510">
                        <c:v>9.7560000000000002</c:v>
                      </c:pt>
                      <c:pt idx="19511">
                        <c:v>9.7569999999999997</c:v>
                      </c:pt>
                      <c:pt idx="19512">
                        <c:v>9.7569999999999997</c:v>
                      </c:pt>
                      <c:pt idx="19513">
                        <c:v>9.7579999999999991</c:v>
                      </c:pt>
                      <c:pt idx="19514">
                        <c:v>9.7579999999999991</c:v>
                      </c:pt>
                      <c:pt idx="19515">
                        <c:v>9.7590000000000003</c:v>
                      </c:pt>
                      <c:pt idx="19516">
                        <c:v>9.7590000000000003</c:v>
                      </c:pt>
                      <c:pt idx="19517">
                        <c:v>9.76</c:v>
                      </c:pt>
                      <c:pt idx="19518">
                        <c:v>9.76</c:v>
                      </c:pt>
                      <c:pt idx="19519">
                        <c:v>9.7609999999999992</c:v>
                      </c:pt>
                      <c:pt idx="19520">
                        <c:v>9.7609999999999992</c:v>
                      </c:pt>
                      <c:pt idx="19521">
                        <c:v>9.7620000000000005</c:v>
                      </c:pt>
                      <c:pt idx="19522">
                        <c:v>9.7620000000000005</c:v>
                      </c:pt>
                      <c:pt idx="19523">
                        <c:v>9.7629999999999999</c:v>
                      </c:pt>
                      <c:pt idx="19524">
                        <c:v>9.7629999999999999</c:v>
                      </c:pt>
                      <c:pt idx="19525">
                        <c:v>9.7639999999999993</c:v>
                      </c:pt>
                      <c:pt idx="19526">
                        <c:v>9.7639999999999993</c:v>
                      </c:pt>
                      <c:pt idx="19527">
                        <c:v>9.7650000000000006</c:v>
                      </c:pt>
                      <c:pt idx="19528">
                        <c:v>9.7650000000000006</c:v>
                      </c:pt>
                      <c:pt idx="19529">
                        <c:v>9.766</c:v>
                      </c:pt>
                      <c:pt idx="19530">
                        <c:v>9.766</c:v>
                      </c:pt>
                      <c:pt idx="19531">
                        <c:v>9.7669999999999995</c:v>
                      </c:pt>
                      <c:pt idx="19532">
                        <c:v>9.7669999999999995</c:v>
                      </c:pt>
                      <c:pt idx="19533">
                        <c:v>9.7680000000000007</c:v>
                      </c:pt>
                      <c:pt idx="19534">
                        <c:v>9.7680000000000007</c:v>
                      </c:pt>
                      <c:pt idx="19535">
                        <c:v>9.7690000000000001</c:v>
                      </c:pt>
                      <c:pt idx="19536">
                        <c:v>9.7690000000000001</c:v>
                      </c:pt>
                      <c:pt idx="19537">
                        <c:v>9.77</c:v>
                      </c:pt>
                      <c:pt idx="19538">
                        <c:v>9.77</c:v>
                      </c:pt>
                      <c:pt idx="19539">
                        <c:v>9.7710000000000008</c:v>
                      </c:pt>
                      <c:pt idx="19540">
                        <c:v>9.7710000000000008</c:v>
                      </c:pt>
                      <c:pt idx="19541">
                        <c:v>9.7720000000000002</c:v>
                      </c:pt>
                      <c:pt idx="19542">
                        <c:v>9.7720000000000002</c:v>
                      </c:pt>
                      <c:pt idx="19543">
                        <c:v>9.7729999999999997</c:v>
                      </c:pt>
                      <c:pt idx="19544">
                        <c:v>9.7729999999999997</c:v>
                      </c:pt>
                      <c:pt idx="19545">
                        <c:v>9.7739999999999991</c:v>
                      </c:pt>
                      <c:pt idx="19546">
                        <c:v>9.7739999999999991</c:v>
                      </c:pt>
                      <c:pt idx="19547">
                        <c:v>9.7750000000000004</c:v>
                      </c:pt>
                      <c:pt idx="19548">
                        <c:v>9.7750000000000004</c:v>
                      </c:pt>
                      <c:pt idx="19549">
                        <c:v>9.7759999999999998</c:v>
                      </c:pt>
                      <c:pt idx="19550">
                        <c:v>9.7759999999999998</c:v>
                      </c:pt>
                      <c:pt idx="19551">
                        <c:v>9.7769999999999992</c:v>
                      </c:pt>
                      <c:pt idx="19552">
                        <c:v>9.7769999999999992</c:v>
                      </c:pt>
                      <c:pt idx="19553">
                        <c:v>9.7780000000000005</c:v>
                      </c:pt>
                      <c:pt idx="19554">
                        <c:v>9.7780000000000005</c:v>
                      </c:pt>
                      <c:pt idx="19555">
                        <c:v>9.7789999999999999</c:v>
                      </c:pt>
                      <c:pt idx="19556">
                        <c:v>9.7789999999999999</c:v>
                      </c:pt>
                      <c:pt idx="19557">
                        <c:v>9.7799999999999994</c:v>
                      </c:pt>
                      <c:pt idx="19558">
                        <c:v>9.7799999999999994</c:v>
                      </c:pt>
                      <c:pt idx="19559">
                        <c:v>9.7810000000000006</c:v>
                      </c:pt>
                      <c:pt idx="19560">
                        <c:v>9.7810000000000006</c:v>
                      </c:pt>
                      <c:pt idx="19561">
                        <c:v>9.782</c:v>
                      </c:pt>
                      <c:pt idx="19562">
                        <c:v>9.782</c:v>
                      </c:pt>
                      <c:pt idx="19563">
                        <c:v>9.7829999999999995</c:v>
                      </c:pt>
                      <c:pt idx="19564">
                        <c:v>9.7829999999999995</c:v>
                      </c:pt>
                      <c:pt idx="19565">
                        <c:v>9.7840000000000007</c:v>
                      </c:pt>
                      <c:pt idx="19566">
                        <c:v>9.7840000000000007</c:v>
                      </c:pt>
                      <c:pt idx="19567">
                        <c:v>9.7850000000000001</c:v>
                      </c:pt>
                      <c:pt idx="19568">
                        <c:v>9.7850000000000001</c:v>
                      </c:pt>
                      <c:pt idx="19569">
                        <c:v>9.7859999999999996</c:v>
                      </c:pt>
                      <c:pt idx="19570">
                        <c:v>9.7859999999999996</c:v>
                      </c:pt>
                      <c:pt idx="19571">
                        <c:v>9.7870000000000008</c:v>
                      </c:pt>
                      <c:pt idx="19572">
                        <c:v>9.7870000000000008</c:v>
                      </c:pt>
                      <c:pt idx="19573">
                        <c:v>9.7880000000000003</c:v>
                      </c:pt>
                      <c:pt idx="19574">
                        <c:v>9.7880000000000003</c:v>
                      </c:pt>
                      <c:pt idx="19575">
                        <c:v>9.7889999999999997</c:v>
                      </c:pt>
                      <c:pt idx="19576">
                        <c:v>9.7889999999999997</c:v>
                      </c:pt>
                      <c:pt idx="19577">
                        <c:v>9.7899999999999991</c:v>
                      </c:pt>
                      <c:pt idx="19578">
                        <c:v>9.7899999999999991</c:v>
                      </c:pt>
                      <c:pt idx="19579">
                        <c:v>9.7910000000000004</c:v>
                      </c:pt>
                      <c:pt idx="19580">
                        <c:v>9.7910000000000004</c:v>
                      </c:pt>
                      <c:pt idx="19581">
                        <c:v>9.7919999999999998</c:v>
                      </c:pt>
                      <c:pt idx="19582">
                        <c:v>9.7919999999999998</c:v>
                      </c:pt>
                      <c:pt idx="19583">
                        <c:v>9.7929999999999993</c:v>
                      </c:pt>
                      <c:pt idx="19584">
                        <c:v>9.7929999999999993</c:v>
                      </c:pt>
                      <c:pt idx="19585">
                        <c:v>9.7940000000000005</c:v>
                      </c:pt>
                      <c:pt idx="19586">
                        <c:v>9.7940000000000005</c:v>
                      </c:pt>
                      <c:pt idx="19587">
                        <c:v>9.7949999999999999</c:v>
                      </c:pt>
                      <c:pt idx="19588">
                        <c:v>9.7949999999999999</c:v>
                      </c:pt>
                      <c:pt idx="19589">
                        <c:v>9.7959999999999994</c:v>
                      </c:pt>
                      <c:pt idx="19590">
                        <c:v>9.7959999999999994</c:v>
                      </c:pt>
                      <c:pt idx="19591">
                        <c:v>9.7970000000000006</c:v>
                      </c:pt>
                      <c:pt idx="19592">
                        <c:v>9.7970000000000006</c:v>
                      </c:pt>
                      <c:pt idx="19593">
                        <c:v>9.798</c:v>
                      </c:pt>
                      <c:pt idx="19594">
                        <c:v>9.798</c:v>
                      </c:pt>
                      <c:pt idx="19595">
                        <c:v>9.7989999999999995</c:v>
                      </c:pt>
                      <c:pt idx="19596">
                        <c:v>9.7989999999999995</c:v>
                      </c:pt>
                      <c:pt idx="19597">
                        <c:v>9.8000000000000007</c:v>
                      </c:pt>
                      <c:pt idx="19598">
                        <c:v>9.8000000000000007</c:v>
                      </c:pt>
                      <c:pt idx="19599">
                        <c:v>9.8010000000000002</c:v>
                      </c:pt>
                      <c:pt idx="19600">
                        <c:v>9.8010000000000002</c:v>
                      </c:pt>
                      <c:pt idx="19601">
                        <c:v>9.8019999999999996</c:v>
                      </c:pt>
                      <c:pt idx="19602">
                        <c:v>9.8019999999999996</c:v>
                      </c:pt>
                      <c:pt idx="19603">
                        <c:v>9.8030000000000008</c:v>
                      </c:pt>
                      <c:pt idx="19604">
                        <c:v>9.8030000000000008</c:v>
                      </c:pt>
                      <c:pt idx="19605">
                        <c:v>9.8040000000000003</c:v>
                      </c:pt>
                      <c:pt idx="19606">
                        <c:v>9.8040000000000003</c:v>
                      </c:pt>
                      <c:pt idx="19607">
                        <c:v>9.8049999999999997</c:v>
                      </c:pt>
                      <c:pt idx="19608">
                        <c:v>9.8049999999999997</c:v>
                      </c:pt>
                      <c:pt idx="19609">
                        <c:v>9.8059999999999992</c:v>
                      </c:pt>
                      <c:pt idx="19610">
                        <c:v>9.8059999999999992</c:v>
                      </c:pt>
                      <c:pt idx="19611">
                        <c:v>9.8070000000000004</c:v>
                      </c:pt>
                      <c:pt idx="19612">
                        <c:v>9.8070000000000004</c:v>
                      </c:pt>
                      <c:pt idx="19613">
                        <c:v>9.8079999999999998</c:v>
                      </c:pt>
                      <c:pt idx="19614">
                        <c:v>9.8079999999999998</c:v>
                      </c:pt>
                      <c:pt idx="19615">
                        <c:v>9.8089999999999993</c:v>
                      </c:pt>
                      <c:pt idx="19616">
                        <c:v>9.8089999999999993</c:v>
                      </c:pt>
                      <c:pt idx="19617">
                        <c:v>9.81</c:v>
                      </c:pt>
                      <c:pt idx="19618">
                        <c:v>9.81</c:v>
                      </c:pt>
                      <c:pt idx="19619">
                        <c:v>9.8109999999999999</c:v>
                      </c:pt>
                      <c:pt idx="19620">
                        <c:v>9.8109999999999999</c:v>
                      </c:pt>
                      <c:pt idx="19621">
                        <c:v>9.8119999999999994</c:v>
                      </c:pt>
                      <c:pt idx="19622">
                        <c:v>9.8119999999999994</c:v>
                      </c:pt>
                      <c:pt idx="19623">
                        <c:v>9.8130000000000006</c:v>
                      </c:pt>
                      <c:pt idx="19624">
                        <c:v>9.8130000000000006</c:v>
                      </c:pt>
                      <c:pt idx="19625">
                        <c:v>9.8140000000000001</c:v>
                      </c:pt>
                      <c:pt idx="19626">
                        <c:v>9.8140000000000001</c:v>
                      </c:pt>
                      <c:pt idx="19627">
                        <c:v>9.8149999999999995</c:v>
                      </c:pt>
                      <c:pt idx="19628">
                        <c:v>9.8149999999999995</c:v>
                      </c:pt>
                      <c:pt idx="19629">
                        <c:v>9.8160000000000007</c:v>
                      </c:pt>
                      <c:pt idx="19630">
                        <c:v>9.8160000000000007</c:v>
                      </c:pt>
                      <c:pt idx="19631">
                        <c:v>9.8170000000000002</c:v>
                      </c:pt>
                      <c:pt idx="19632">
                        <c:v>9.8170000000000002</c:v>
                      </c:pt>
                      <c:pt idx="19633">
                        <c:v>9.8179999999999996</c:v>
                      </c:pt>
                      <c:pt idx="19634">
                        <c:v>9.8179999999999996</c:v>
                      </c:pt>
                      <c:pt idx="19635">
                        <c:v>9.8190000000000008</c:v>
                      </c:pt>
                      <c:pt idx="19636">
                        <c:v>9.8190000000000008</c:v>
                      </c:pt>
                      <c:pt idx="19637">
                        <c:v>9.82</c:v>
                      </c:pt>
                      <c:pt idx="19638">
                        <c:v>9.82</c:v>
                      </c:pt>
                      <c:pt idx="19639">
                        <c:v>9.8209999999999997</c:v>
                      </c:pt>
                      <c:pt idx="19640">
                        <c:v>9.8209999999999997</c:v>
                      </c:pt>
                      <c:pt idx="19641">
                        <c:v>9.8219999999999992</c:v>
                      </c:pt>
                      <c:pt idx="19642">
                        <c:v>9.8219999999999992</c:v>
                      </c:pt>
                      <c:pt idx="19643">
                        <c:v>9.8230000000000004</c:v>
                      </c:pt>
                      <c:pt idx="19644">
                        <c:v>9.8230000000000004</c:v>
                      </c:pt>
                      <c:pt idx="19645">
                        <c:v>9.8239999999999998</c:v>
                      </c:pt>
                      <c:pt idx="19646">
                        <c:v>9.8239999999999998</c:v>
                      </c:pt>
                      <c:pt idx="19647">
                        <c:v>9.8249999999999993</c:v>
                      </c:pt>
                      <c:pt idx="19648">
                        <c:v>9.8249999999999993</c:v>
                      </c:pt>
                      <c:pt idx="19649">
                        <c:v>9.8260000000000005</c:v>
                      </c:pt>
                      <c:pt idx="19650">
                        <c:v>9.8260000000000005</c:v>
                      </c:pt>
                      <c:pt idx="19651">
                        <c:v>9.827</c:v>
                      </c:pt>
                      <c:pt idx="19652">
                        <c:v>9.827</c:v>
                      </c:pt>
                      <c:pt idx="19653">
                        <c:v>9.8279999999999994</c:v>
                      </c:pt>
                      <c:pt idx="19654">
                        <c:v>9.8279999999999994</c:v>
                      </c:pt>
                      <c:pt idx="19655">
                        <c:v>9.8290000000000006</c:v>
                      </c:pt>
                      <c:pt idx="19656">
                        <c:v>9.8290000000000006</c:v>
                      </c:pt>
                      <c:pt idx="19657">
                        <c:v>9.83</c:v>
                      </c:pt>
                      <c:pt idx="19658">
                        <c:v>9.83</c:v>
                      </c:pt>
                      <c:pt idx="19659">
                        <c:v>9.8309999999999995</c:v>
                      </c:pt>
                      <c:pt idx="19660">
                        <c:v>9.8309999999999995</c:v>
                      </c:pt>
                      <c:pt idx="19661">
                        <c:v>9.8320000000000007</c:v>
                      </c:pt>
                      <c:pt idx="19662">
                        <c:v>9.8320000000000007</c:v>
                      </c:pt>
                      <c:pt idx="19663">
                        <c:v>9.8330000000000002</c:v>
                      </c:pt>
                      <c:pt idx="19664">
                        <c:v>9.8330000000000002</c:v>
                      </c:pt>
                      <c:pt idx="19665">
                        <c:v>9.8339999999999996</c:v>
                      </c:pt>
                      <c:pt idx="19666">
                        <c:v>9.8339999999999996</c:v>
                      </c:pt>
                      <c:pt idx="19667">
                        <c:v>9.8350000000000009</c:v>
                      </c:pt>
                      <c:pt idx="19668">
                        <c:v>9.8350000000000009</c:v>
                      </c:pt>
                      <c:pt idx="19669">
                        <c:v>9.8360000000000003</c:v>
                      </c:pt>
                      <c:pt idx="19670">
                        <c:v>9.8360000000000003</c:v>
                      </c:pt>
                      <c:pt idx="19671">
                        <c:v>9.8369999999999997</c:v>
                      </c:pt>
                      <c:pt idx="19672">
                        <c:v>9.8369999999999997</c:v>
                      </c:pt>
                      <c:pt idx="19673">
                        <c:v>9.8379999999999992</c:v>
                      </c:pt>
                      <c:pt idx="19674">
                        <c:v>9.8379999999999992</c:v>
                      </c:pt>
                      <c:pt idx="19675">
                        <c:v>9.8390000000000004</c:v>
                      </c:pt>
                      <c:pt idx="19676">
                        <c:v>9.8390000000000004</c:v>
                      </c:pt>
                      <c:pt idx="19677">
                        <c:v>9.84</c:v>
                      </c:pt>
                      <c:pt idx="19678">
                        <c:v>9.84</c:v>
                      </c:pt>
                      <c:pt idx="19679">
                        <c:v>9.8409999999999993</c:v>
                      </c:pt>
                      <c:pt idx="19680">
                        <c:v>9.8409999999999993</c:v>
                      </c:pt>
                      <c:pt idx="19681">
                        <c:v>9.8420000000000005</c:v>
                      </c:pt>
                      <c:pt idx="19682">
                        <c:v>9.8420000000000005</c:v>
                      </c:pt>
                      <c:pt idx="19683">
                        <c:v>9.843</c:v>
                      </c:pt>
                      <c:pt idx="19684">
                        <c:v>9.843</c:v>
                      </c:pt>
                      <c:pt idx="19685">
                        <c:v>9.8439999999999994</c:v>
                      </c:pt>
                      <c:pt idx="19686">
                        <c:v>9.8439999999999994</c:v>
                      </c:pt>
                      <c:pt idx="19687">
                        <c:v>9.8450000000000006</c:v>
                      </c:pt>
                      <c:pt idx="19688">
                        <c:v>9.8450000000000006</c:v>
                      </c:pt>
                      <c:pt idx="19689">
                        <c:v>9.8460000000000001</c:v>
                      </c:pt>
                      <c:pt idx="19690">
                        <c:v>9.8460000000000001</c:v>
                      </c:pt>
                      <c:pt idx="19691">
                        <c:v>9.8469999999999995</c:v>
                      </c:pt>
                      <c:pt idx="19692">
                        <c:v>9.8469999999999995</c:v>
                      </c:pt>
                      <c:pt idx="19693">
                        <c:v>9.8480000000000008</c:v>
                      </c:pt>
                      <c:pt idx="19694">
                        <c:v>9.8480000000000008</c:v>
                      </c:pt>
                      <c:pt idx="19695">
                        <c:v>9.8490000000000002</c:v>
                      </c:pt>
                      <c:pt idx="19696">
                        <c:v>9.8490000000000002</c:v>
                      </c:pt>
                      <c:pt idx="19697">
                        <c:v>9.85</c:v>
                      </c:pt>
                      <c:pt idx="19698">
                        <c:v>9.85</c:v>
                      </c:pt>
                      <c:pt idx="19699">
                        <c:v>9.8510000000000009</c:v>
                      </c:pt>
                      <c:pt idx="19700">
                        <c:v>9.8510000000000009</c:v>
                      </c:pt>
                      <c:pt idx="19701">
                        <c:v>9.8520000000000003</c:v>
                      </c:pt>
                      <c:pt idx="19702">
                        <c:v>9.8520000000000003</c:v>
                      </c:pt>
                      <c:pt idx="19703">
                        <c:v>9.8529999999999998</c:v>
                      </c:pt>
                      <c:pt idx="19704">
                        <c:v>9.8529999999999998</c:v>
                      </c:pt>
                      <c:pt idx="19705">
                        <c:v>9.8539999999999992</c:v>
                      </c:pt>
                      <c:pt idx="19706">
                        <c:v>9.8539999999999992</c:v>
                      </c:pt>
                      <c:pt idx="19707">
                        <c:v>9.8550000000000004</c:v>
                      </c:pt>
                      <c:pt idx="19708">
                        <c:v>9.8550000000000004</c:v>
                      </c:pt>
                      <c:pt idx="19709">
                        <c:v>9.8559999999999999</c:v>
                      </c:pt>
                      <c:pt idx="19710">
                        <c:v>9.8559999999999999</c:v>
                      </c:pt>
                      <c:pt idx="19711">
                        <c:v>9.8569999999999993</c:v>
                      </c:pt>
                      <c:pt idx="19712">
                        <c:v>9.8569999999999993</c:v>
                      </c:pt>
                      <c:pt idx="19713">
                        <c:v>9.8580000000000005</c:v>
                      </c:pt>
                      <c:pt idx="19714">
                        <c:v>9.8580000000000005</c:v>
                      </c:pt>
                      <c:pt idx="19715">
                        <c:v>9.859</c:v>
                      </c:pt>
                      <c:pt idx="19716">
                        <c:v>9.859</c:v>
                      </c:pt>
                      <c:pt idx="19717">
                        <c:v>9.86</c:v>
                      </c:pt>
                      <c:pt idx="19718">
                        <c:v>9.86</c:v>
                      </c:pt>
                      <c:pt idx="19719">
                        <c:v>9.8610000000000007</c:v>
                      </c:pt>
                      <c:pt idx="19720">
                        <c:v>9.8610000000000007</c:v>
                      </c:pt>
                      <c:pt idx="19721">
                        <c:v>9.8620000000000001</c:v>
                      </c:pt>
                      <c:pt idx="19722">
                        <c:v>9.8620000000000001</c:v>
                      </c:pt>
                      <c:pt idx="19723">
                        <c:v>9.8629999999999995</c:v>
                      </c:pt>
                      <c:pt idx="19724">
                        <c:v>9.8629999999999995</c:v>
                      </c:pt>
                      <c:pt idx="19725">
                        <c:v>9.8640000000000008</c:v>
                      </c:pt>
                      <c:pt idx="19726">
                        <c:v>9.8640000000000008</c:v>
                      </c:pt>
                      <c:pt idx="19727">
                        <c:v>9.8650000000000002</c:v>
                      </c:pt>
                      <c:pt idx="19728">
                        <c:v>9.8650000000000002</c:v>
                      </c:pt>
                      <c:pt idx="19729">
                        <c:v>9.8659999999999997</c:v>
                      </c:pt>
                      <c:pt idx="19730">
                        <c:v>9.8659999999999997</c:v>
                      </c:pt>
                      <c:pt idx="19731">
                        <c:v>9.8670000000000009</c:v>
                      </c:pt>
                      <c:pt idx="19732">
                        <c:v>9.8670000000000009</c:v>
                      </c:pt>
                      <c:pt idx="19733">
                        <c:v>9.8680000000000003</c:v>
                      </c:pt>
                      <c:pt idx="19734">
                        <c:v>9.8680000000000003</c:v>
                      </c:pt>
                      <c:pt idx="19735">
                        <c:v>9.8689999999999998</c:v>
                      </c:pt>
                      <c:pt idx="19736">
                        <c:v>9.8689999999999998</c:v>
                      </c:pt>
                      <c:pt idx="19737">
                        <c:v>9.8699999999999992</c:v>
                      </c:pt>
                      <c:pt idx="19738">
                        <c:v>9.8699999999999992</c:v>
                      </c:pt>
                      <c:pt idx="19739">
                        <c:v>9.8710000000000004</c:v>
                      </c:pt>
                      <c:pt idx="19740">
                        <c:v>9.8710000000000004</c:v>
                      </c:pt>
                      <c:pt idx="19741">
                        <c:v>9.8719999999999999</c:v>
                      </c:pt>
                      <c:pt idx="19742">
                        <c:v>9.8719999999999999</c:v>
                      </c:pt>
                      <c:pt idx="19743">
                        <c:v>9.8729999999999993</c:v>
                      </c:pt>
                      <c:pt idx="19744">
                        <c:v>9.8729999999999993</c:v>
                      </c:pt>
                      <c:pt idx="19745">
                        <c:v>9.8740000000000006</c:v>
                      </c:pt>
                      <c:pt idx="19746">
                        <c:v>9.8740000000000006</c:v>
                      </c:pt>
                      <c:pt idx="19747">
                        <c:v>9.875</c:v>
                      </c:pt>
                      <c:pt idx="19748">
                        <c:v>9.875</c:v>
                      </c:pt>
                      <c:pt idx="19749">
                        <c:v>9.8759999999999994</c:v>
                      </c:pt>
                      <c:pt idx="19750">
                        <c:v>9.8759999999999994</c:v>
                      </c:pt>
                      <c:pt idx="19751">
                        <c:v>9.8770000000000007</c:v>
                      </c:pt>
                      <c:pt idx="19752">
                        <c:v>9.8770000000000007</c:v>
                      </c:pt>
                      <c:pt idx="19753">
                        <c:v>9.8780000000000001</c:v>
                      </c:pt>
                      <c:pt idx="19754">
                        <c:v>9.8780000000000001</c:v>
                      </c:pt>
                      <c:pt idx="19755">
                        <c:v>9.8789999999999996</c:v>
                      </c:pt>
                      <c:pt idx="19756">
                        <c:v>9.8789999999999996</c:v>
                      </c:pt>
                      <c:pt idx="19757">
                        <c:v>9.8800000000000008</c:v>
                      </c:pt>
                      <c:pt idx="19758">
                        <c:v>9.8800000000000008</c:v>
                      </c:pt>
                      <c:pt idx="19759">
                        <c:v>9.8810000000000002</c:v>
                      </c:pt>
                      <c:pt idx="19760">
                        <c:v>9.8810000000000002</c:v>
                      </c:pt>
                      <c:pt idx="19761">
                        <c:v>9.8819999999999997</c:v>
                      </c:pt>
                      <c:pt idx="19762">
                        <c:v>9.8819999999999997</c:v>
                      </c:pt>
                      <c:pt idx="19763">
                        <c:v>9.8829999999999991</c:v>
                      </c:pt>
                      <c:pt idx="19764">
                        <c:v>9.8829999999999991</c:v>
                      </c:pt>
                      <c:pt idx="19765">
                        <c:v>9.8840000000000003</c:v>
                      </c:pt>
                      <c:pt idx="19766">
                        <c:v>9.8840000000000003</c:v>
                      </c:pt>
                      <c:pt idx="19767">
                        <c:v>9.8849999999999998</c:v>
                      </c:pt>
                      <c:pt idx="19768">
                        <c:v>9.8849999999999998</c:v>
                      </c:pt>
                      <c:pt idx="19769">
                        <c:v>9.8859999999999992</c:v>
                      </c:pt>
                      <c:pt idx="19770">
                        <c:v>9.8859999999999992</c:v>
                      </c:pt>
                      <c:pt idx="19771">
                        <c:v>9.8870000000000005</c:v>
                      </c:pt>
                      <c:pt idx="19772">
                        <c:v>9.8870000000000005</c:v>
                      </c:pt>
                      <c:pt idx="19773">
                        <c:v>9.8879999999999999</c:v>
                      </c:pt>
                      <c:pt idx="19774">
                        <c:v>9.8879999999999999</c:v>
                      </c:pt>
                      <c:pt idx="19775">
                        <c:v>9.8889999999999993</c:v>
                      </c:pt>
                      <c:pt idx="19776">
                        <c:v>9.8889999999999993</c:v>
                      </c:pt>
                      <c:pt idx="19777">
                        <c:v>9.89</c:v>
                      </c:pt>
                      <c:pt idx="19778">
                        <c:v>9.89</c:v>
                      </c:pt>
                      <c:pt idx="19779">
                        <c:v>9.891</c:v>
                      </c:pt>
                      <c:pt idx="19780">
                        <c:v>9.891</c:v>
                      </c:pt>
                      <c:pt idx="19781">
                        <c:v>9.8919999999999995</c:v>
                      </c:pt>
                      <c:pt idx="19782">
                        <c:v>9.8919999999999995</c:v>
                      </c:pt>
                      <c:pt idx="19783">
                        <c:v>9.8930000000000007</c:v>
                      </c:pt>
                      <c:pt idx="19784">
                        <c:v>9.8930000000000007</c:v>
                      </c:pt>
                      <c:pt idx="19785">
                        <c:v>9.8940000000000001</c:v>
                      </c:pt>
                      <c:pt idx="19786">
                        <c:v>9.8940000000000001</c:v>
                      </c:pt>
                      <c:pt idx="19787">
                        <c:v>9.8949999999999996</c:v>
                      </c:pt>
                      <c:pt idx="19788">
                        <c:v>9.8949999999999996</c:v>
                      </c:pt>
                      <c:pt idx="19789">
                        <c:v>9.8960000000000008</c:v>
                      </c:pt>
                      <c:pt idx="19790">
                        <c:v>9.8960000000000008</c:v>
                      </c:pt>
                      <c:pt idx="19791">
                        <c:v>9.8970000000000002</c:v>
                      </c:pt>
                      <c:pt idx="19792">
                        <c:v>9.8970000000000002</c:v>
                      </c:pt>
                      <c:pt idx="19793">
                        <c:v>9.8979999999999997</c:v>
                      </c:pt>
                      <c:pt idx="19794">
                        <c:v>9.8979999999999997</c:v>
                      </c:pt>
                      <c:pt idx="19795">
                        <c:v>9.8989999999999991</c:v>
                      </c:pt>
                      <c:pt idx="19796">
                        <c:v>9.8989999999999991</c:v>
                      </c:pt>
                      <c:pt idx="19797">
                        <c:v>9.9</c:v>
                      </c:pt>
                      <c:pt idx="19798">
                        <c:v>9.9</c:v>
                      </c:pt>
                      <c:pt idx="19799">
                        <c:v>9.9009999999999998</c:v>
                      </c:pt>
                      <c:pt idx="19800">
                        <c:v>9.9009999999999998</c:v>
                      </c:pt>
                      <c:pt idx="19801">
                        <c:v>9.9019999999999992</c:v>
                      </c:pt>
                      <c:pt idx="19802">
                        <c:v>9.9019999999999992</c:v>
                      </c:pt>
                      <c:pt idx="19803">
                        <c:v>9.9030000000000005</c:v>
                      </c:pt>
                      <c:pt idx="19804">
                        <c:v>9.9030000000000005</c:v>
                      </c:pt>
                      <c:pt idx="19805">
                        <c:v>9.9039999999999999</c:v>
                      </c:pt>
                      <c:pt idx="19806">
                        <c:v>9.9039999999999999</c:v>
                      </c:pt>
                      <c:pt idx="19807">
                        <c:v>9.9049999999999994</c:v>
                      </c:pt>
                      <c:pt idx="19808">
                        <c:v>9.9049999999999994</c:v>
                      </c:pt>
                      <c:pt idx="19809">
                        <c:v>9.9060000000000006</c:v>
                      </c:pt>
                      <c:pt idx="19810">
                        <c:v>9.9060000000000006</c:v>
                      </c:pt>
                      <c:pt idx="19811">
                        <c:v>9.907</c:v>
                      </c:pt>
                      <c:pt idx="19812">
                        <c:v>9.907</c:v>
                      </c:pt>
                      <c:pt idx="19813">
                        <c:v>9.9079999999999995</c:v>
                      </c:pt>
                      <c:pt idx="19814">
                        <c:v>9.9079999999999995</c:v>
                      </c:pt>
                      <c:pt idx="19815">
                        <c:v>9.9090000000000007</c:v>
                      </c:pt>
                      <c:pt idx="19816">
                        <c:v>9.9090000000000007</c:v>
                      </c:pt>
                      <c:pt idx="19817">
                        <c:v>9.91</c:v>
                      </c:pt>
                      <c:pt idx="19818">
                        <c:v>9.91</c:v>
                      </c:pt>
                      <c:pt idx="19819">
                        <c:v>9.9109999999999996</c:v>
                      </c:pt>
                      <c:pt idx="19820">
                        <c:v>9.9109999999999996</c:v>
                      </c:pt>
                      <c:pt idx="19821">
                        <c:v>9.9120000000000008</c:v>
                      </c:pt>
                      <c:pt idx="19822">
                        <c:v>9.9120000000000008</c:v>
                      </c:pt>
                      <c:pt idx="19823">
                        <c:v>9.9130000000000003</c:v>
                      </c:pt>
                      <c:pt idx="19824">
                        <c:v>9.9130000000000003</c:v>
                      </c:pt>
                      <c:pt idx="19825">
                        <c:v>9.9139999999999997</c:v>
                      </c:pt>
                      <c:pt idx="19826">
                        <c:v>9.9139999999999997</c:v>
                      </c:pt>
                      <c:pt idx="19827">
                        <c:v>9.9149999999999991</c:v>
                      </c:pt>
                      <c:pt idx="19828">
                        <c:v>9.9149999999999991</c:v>
                      </c:pt>
                      <c:pt idx="19829">
                        <c:v>9.9160000000000004</c:v>
                      </c:pt>
                      <c:pt idx="19830">
                        <c:v>9.9160000000000004</c:v>
                      </c:pt>
                      <c:pt idx="19831">
                        <c:v>9.9169999999999998</c:v>
                      </c:pt>
                      <c:pt idx="19832">
                        <c:v>9.9169999999999998</c:v>
                      </c:pt>
                      <c:pt idx="19833">
                        <c:v>9.9179999999999993</c:v>
                      </c:pt>
                      <c:pt idx="19834">
                        <c:v>9.9179999999999993</c:v>
                      </c:pt>
                      <c:pt idx="19835">
                        <c:v>9.9190000000000005</c:v>
                      </c:pt>
                      <c:pt idx="19836">
                        <c:v>9.9190000000000005</c:v>
                      </c:pt>
                      <c:pt idx="19837">
                        <c:v>9.92</c:v>
                      </c:pt>
                      <c:pt idx="19838">
                        <c:v>9.92</c:v>
                      </c:pt>
                      <c:pt idx="19839">
                        <c:v>9.9209999999999994</c:v>
                      </c:pt>
                      <c:pt idx="19840">
                        <c:v>9.9209999999999994</c:v>
                      </c:pt>
                      <c:pt idx="19841">
                        <c:v>9.9220000000000006</c:v>
                      </c:pt>
                      <c:pt idx="19842">
                        <c:v>9.9220000000000006</c:v>
                      </c:pt>
                      <c:pt idx="19843">
                        <c:v>9.923</c:v>
                      </c:pt>
                      <c:pt idx="19844">
                        <c:v>9.923</c:v>
                      </c:pt>
                      <c:pt idx="19845">
                        <c:v>9.9239999999999995</c:v>
                      </c:pt>
                      <c:pt idx="19846">
                        <c:v>9.9239999999999995</c:v>
                      </c:pt>
                      <c:pt idx="19847">
                        <c:v>9.9250000000000007</c:v>
                      </c:pt>
                      <c:pt idx="19848">
                        <c:v>9.9250000000000007</c:v>
                      </c:pt>
                      <c:pt idx="19849">
                        <c:v>9.9260000000000002</c:v>
                      </c:pt>
                      <c:pt idx="19850">
                        <c:v>9.9260000000000002</c:v>
                      </c:pt>
                      <c:pt idx="19851">
                        <c:v>9.9269999999999996</c:v>
                      </c:pt>
                      <c:pt idx="19852">
                        <c:v>9.9269999999999996</c:v>
                      </c:pt>
                      <c:pt idx="19853">
                        <c:v>9.9280000000000008</c:v>
                      </c:pt>
                      <c:pt idx="19854">
                        <c:v>9.9280000000000008</c:v>
                      </c:pt>
                      <c:pt idx="19855">
                        <c:v>9.9290000000000003</c:v>
                      </c:pt>
                      <c:pt idx="19856">
                        <c:v>9.9290000000000003</c:v>
                      </c:pt>
                      <c:pt idx="19857">
                        <c:v>9.93</c:v>
                      </c:pt>
                      <c:pt idx="19858">
                        <c:v>9.93</c:v>
                      </c:pt>
                      <c:pt idx="19859">
                        <c:v>9.9309999999999992</c:v>
                      </c:pt>
                      <c:pt idx="19860">
                        <c:v>9.9309999999999992</c:v>
                      </c:pt>
                      <c:pt idx="19861">
                        <c:v>9.9320000000000004</c:v>
                      </c:pt>
                      <c:pt idx="19862">
                        <c:v>9.9320000000000004</c:v>
                      </c:pt>
                      <c:pt idx="19863">
                        <c:v>9.9329999999999998</c:v>
                      </c:pt>
                      <c:pt idx="19864">
                        <c:v>9.9329999999999998</c:v>
                      </c:pt>
                      <c:pt idx="19865">
                        <c:v>9.9339999999999993</c:v>
                      </c:pt>
                      <c:pt idx="19866">
                        <c:v>9.9339999999999993</c:v>
                      </c:pt>
                      <c:pt idx="19867">
                        <c:v>9.9350000000000005</c:v>
                      </c:pt>
                      <c:pt idx="19868">
                        <c:v>9.9350000000000005</c:v>
                      </c:pt>
                      <c:pt idx="19869">
                        <c:v>9.9359999999999999</c:v>
                      </c:pt>
                      <c:pt idx="19870">
                        <c:v>9.9359999999999999</c:v>
                      </c:pt>
                      <c:pt idx="19871">
                        <c:v>9.9369999999999994</c:v>
                      </c:pt>
                      <c:pt idx="19872">
                        <c:v>9.9369999999999994</c:v>
                      </c:pt>
                      <c:pt idx="19873">
                        <c:v>9.9380000000000006</c:v>
                      </c:pt>
                      <c:pt idx="19874">
                        <c:v>9.9380000000000006</c:v>
                      </c:pt>
                      <c:pt idx="19875">
                        <c:v>9.9390000000000001</c:v>
                      </c:pt>
                      <c:pt idx="19876">
                        <c:v>9.9390000000000001</c:v>
                      </c:pt>
                      <c:pt idx="19877">
                        <c:v>9.94</c:v>
                      </c:pt>
                      <c:pt idx="19878">
                        <c:v>9.94</c:v>
                      </c:pt>
                      <c:pt idx="19879">
                        <c:v>9.9410000000000007</c:v>
                      </c:pt>
                      <c:pt idx="19880">
                        <c:v>9.9410000000000007</c:v>
                      </c:pt>
                      <c:pt idx="19881">
                        <c:v>9.9420000000000002</c:v>
                      </c:pt>
                      <c:pt idx="19882">
                        <c:v>9.9420000000000002</c:v>
                      </c:pt>
                      <c:pt idx="19883">
                        <c:v>9.9429999999999996</c:v>
                      </c:pt>
                      <c:pt idx="19884">
                        <c:v>9.9429999999999996</c:v>
                      </c:pt>
                      <c:pt idx="19885">
                        <c:v>9.9440000000000008</c:v>
                      </c:pt>
                      <c:pt idx="19886">
                        <c:v>9.9440000000000008</c:v>
                      </c:pt>
                      <c:pt idx="19887">
                        <c:v>9.9450000000000003</c:v>
                      </c:pt>
                      <c:pt idx="19888">
                        <c:v>9.9450000000000003</c:v>
                      </c:pt>
                      <c:pt idx="19889">
                        <c:v>9.9459999999999997</c:v>
                      </c:pt>
                      <c:pt idx="19890">
                        <c:v>9.9459999999999997</c:v>
                      </c:pt>
                      <c:pt idx="19891">
                        <c:v>9.9469999999999992</c:v>
                      </c:pt>
                      <c:pt idx="19892">
                        <c:v>9.9469999999999992</c:v>
                      </c:pt>
                      <c:pt idx="19893">
                        <c:v>9.9480000000000004</c:v>
                      </c:pt>
                      <c:pt idx="19894">
                        <c:v>9.9480000000000004</c:v>
                      </c:pt>
                      <c:pt idx="19895">
                        <c:v>9.9489999999999998</c:v>
                      </c:pt>
                      <c:pt idx="19896">
                        <c:v>9.9489999999999998</c:v>
                      </c:pt>
                      <c:pt idx="19897">
                        <c:v>9.9499999999999993</c:v>
                      </c:pt>
                      <c:pt idx="19898">
                        <c:v>9.9499999999999993</c:v>
                      </c:pt>
                      <c:pt idx="19899">
                        <c:v>9.9510000000000005</c:v>
                      </c:pt>
                      <c:pt idx="19900">
                        <c:v>9.9510000000000005</c:v>
                      </c:pt>
                      <c:pt idx="19901">
                        <c:v>9.952</c:v>
                      </c:pt>
                      <c:pt idx="19902">
                        <c:v>9.952</c:v>
                      </c:pt>
                      <c:pt idx="19903">
                        <c:v>9.9529999999999994</c:v>
                      </c:pt>
                      <c:pt idx="19904">
                        <c:v>9.9529999999999994</c:v>
                      </c:pt>
                      <c:pt idx="19905">
                        <c:v>9.9540000000000006</c:v>
                      </c:pt>
                      <c:pt idx="19906">
                        <c:v>9.9540000000000006</c:v>
                      </c:pt>
                      <c:pt idx="19907">
                        <c:v>9.9550000000000001</c:v>
                      </c:pt>
                      <c:pt idx="19908">
                        <c:v>9.9550000000000001</c:v>
                      </c:pt>
                      <c:pt idx="19909">
                        <c:v>9.9559999999999995</c:v>
                      </c:pt>
                      <c:pt idx="19910">
                        <c:v>9.9559999999999995</c:v>
                      </c:pt>
                      <c:pt idx="19911">
                        <c:v>9.9570000000000007</c:v>
                      </c:pt>
                      <c:pt idx="19912">
                        <c:v>9.9570000000000007</c:v>
                      </c:pt>
                      <c:pt idx="19913">
                        <c:v>9.9580000000000002</c:v>
                      </c:pt>
                      <c:pt idx="19914">
                        <c:v>9.9580000000000002</c:v>
                      </c:pt>
                      <c:pt idx="19915">
                        <c:v>9.9589999999999996</c:v>
                      </c:pt>
                      <c:pt idx="19916">
                        <c:v>9.9589999999999996</c:v>
                      </c:pt>
                      <c:pt idx="19917">
                        <c:v>9.9600000000000009</c:v>
                      </c:pt>
                      <c:pt idx="19918">
                        <c:v>9.9600000000000009</c:v>
                      </c:pt>
                      <c:pt idx="19919">
                        <c:v>9.9610000000000003</c:v>
                      </c:pt>
                      <c:pt idx="19920">
                        <c:v>9.9610000000000003</c:v>
                      </c:pt>
                      <c:pt idx="19921">
                        <c:v>9.9619999999999997</c:v>
                      </c:pt>
                      <c:pt idx="19922">
                        <c:v>9.9619999999999997</c:v>
                      </c:pt>
                      <c:pt idx="19923">
                        <c:v>9.9629999999999992</c:v>
                      </c:pt>
                      <c:pt idx="19924">
                        <c:v>9.9629999999999992</c:v>
                      </c:pt>
                      <c:pt idx="19925">
                        <c:v>9.9640000000000004</c:v>
                      </c:pt>
                      <c:pt idx="19926">
                        <c:v>9.9640000000000004</c:v>
                      </c:pt>
                      <c:pt idx="19927">
                        <c:v>9.9649999999999999</c:v>
                      </c:pt>
                      <c:pt idx="19928">
                        <c:v>9.9649999999999999</c:v>
                      </c:pt>
                      <c:pt idx="19929">
                        <c:v>9.9659999999999993</c:v>
                      </c:pt>
                      <c:pt idx="19930">
                        <c:v>9.9659999999999993</c:v>
                      </c:pt>
                      <c:pt idx="19931">
                        <c:v>9.9670000000000005</c:v>
                      </c:pt>
                      <c:pt idx="19932">
                        <c:v>9.9670000000000005</c:v>
                      </c:pt>
                      <c:pt idx="19933">
                        <c:v>9.968</c:v>
                      </c:pt>
                      <c:pt idx="19934">
                        <c:v>9.968</c:v>
                      </c:pt>
                      <c:pt idx="19935">
                        <c:v>9.9689999999999994</c:v>
                      </c:pt>
                      <c:pt idx="19936">
                        <c:v>9.9689999999999994</c:v>
                      </c:pt>
                      <c:pt idx="19937">
                        <c:v>9.9700000000000006</c:v>
                      </c:pt>
                      <c:pt idx="19938">
                        <c:v>9.9700000000000006</c:v>
                      </c:pt>
                      <c:pt idx="19939">
                        <c:v>9.9710000000000001</c:v>
                      </c:pt>
                      <c:pt idx="19940">
                        <c:v>9.9710000000000001</c:v>
                      </c:pt>
                      <c:pt idx="19941">
                        <c:v>9.9719999999999995</c:v>
                      </c:pt>
                      <c:pt idx="19942">
                        <c:v>9.9719999999999995</c:v>
                      </c:pt>
                      <c:pt idx="19943">
                        <c:v>9.9730000000000008</c:v>
                      </c:pt>
                      <c:pt idx="19944">
                        <c:v>9.9730000000000008</c:v>
                      </c:pt>
                      <c:pt idx="19945">
                        <c:v>9.9740000000000002</c:v>
                      </c:pt>
                      <c:pt idx="19946">
                        <c:v>9.9740000000000002</c:v>
                      </c:pt>
                      <c:pt idx="19947">
                        <c:v>9.9749999999999996</c:v>
                      </c:pt>
                      <c:pt idx="19948">
                        <c:v>9.9749999999999996</c:v>
                      </c:pt>
                      <c:pt idx="19949">
                        <c:v>9.9760000000000009</c:v>
                      </c:pt>
                      <c:pt idx="19950">
                        <c:v>9.9760000000000009</c:v>
                      </c:pt>
                      <c:pt idx="19951">
                        <c:v>9.9770000000000003</c:v>
                      </c:pt>
                      <c:pt idx="19952">
                        <c:v>9.9770000000000003</c:v>
                      </c:pt>
                      <c:pt idx="19953">
                        <c:v>9.9779999999999998</c:v>
                      </c:pt>
                      <c:pt idx="19954">
                        <c:v>9.9779999999999998</c:v>
                      </c:pt>
                      <c:pt idx="19955">
                        <c:v>9.9789999999999992</c:v>
                      </c:pt>
                      <c:pt idx="19956">
                        <c:v>9.9789999999999992</c:v>
                      </c:pt>
                      <c:pt idx="19957">
                        <c:v>9.98</c:v>
                      </c:pt>
                      <c:pt idx="19958">
                        <c:v>9.98</c:v>
                      </c:pt>
                      <c:pt idx="19959">
                        <c:v>9.9809999999999999</c:v>
                      </c:pt>
                      <c:pt idx="19960">
                        <c:v>9.9809999999999999</c:v>
                      </c:pt>
                      <c:pt idx="19961">
                        <c:v>9.9819999999999993</c:v>
                      </c:pt>
                      <c:pt idx="19962">
                        <c:v>9.9819999999999993</c:v>
                      </c:pt>
                      <c:pt idx="19963">
                        <c:v>9.9830000000000005</c:v>
                      </c:pt>
                      <c:pt idx="19964">
                        <c:v>9.9830000000000005</c:v>
                      </c:pt>
                      <c:pt idx="19965">
                        <c:v>9.984</c:v>
                      </c:pt>
                      <c:pt idx="19966">
                        <c:v>9.984</c:v>
                      </c:pt>
                      <c:pt idx="19967">
                        <c:v>9.9849999999999994</c:v>
                      </c:pt>
                      <c:pt idx="19968">
                        <c:v>9.9849999999999994</c:v>
                      </c:pt>
                      <c:pt idx="19969">
                        <c:v>9.9860000000000007</c:v>
                      </c:pt>
                      <c:pt idx="19970">
                        <c:v>9.9860000000000007</c:v>
                      </c:pt>
                      <c:pt idx="19971">
                        <c:v>9.9870000000000001</c:v>
                      </c:pt>
                      <c:pt idx="19972">
                        <c:v>9.9870000000000001</c:v>
                      </c:pt>
                      <c:pt idx="19973">
                        <c:v>9.9879999999999995</c:v>
                      </c:pt>
                      <c:pt idx="19974">
                        <c:v>9.9879999999999995</c:v>
                      </c:pt>
                      <c:pt idx="19975">
                        <c:v>9.9890000000000008</c:v>
                      </c:pt>
                      <c:pt idx="19976">
                        <c:v>9.9890000000000008</c:v>
                      </c:pt>
                      <c:pt idx="19977">
                        <c:v>9.99</c:v>
                      </c:pt>
                      <c:pt idx="19978">
                        <c:v>9.99</c:v>
                      </c:pt>
                      <c:pt idx="19979">
                        <c:v>9.9909999999999997</c:v>
                      </c:pt>
                      <c:pt idx="19980">
                        <c:v>9.9909999999999997</c:v>
                      </c:pt>
                      <c:pt idx="19981">
                        <c:v>9.9920000000000009</c:v>
                      </c:pt>
                      <c:pt idx="19982">
                        <c:v>9.9920000000000009</c:v>
                      </c:pt>
                      <c:pt idx="19983">
                        <c:v>9.9930000000000003</c:v>
                      </c:pt>
                      <c:pt idx="19984">
                        <c:v>9.9930000000000003</c:v>
                      </c:pt>
                      <c:pt idx="19985">
                        <c:v>9.9939999999999998</c:v>
                      </c:pt>
                      <c:pt idx="19986">
                        <c:v>9.9939999999999998</c:v>
                      </c:pt>
                      <c:pt idx="19987">
                        <c:v>9.9949999999999992</c:v>
                      </c:pt>
                      <c:pt idx="19988">
                        <c:v>9.9949999999999992</c:v>
                      </c:pt>
                      <c:pt idx="19989">
                        <c:v>9.9960000000000004</c:v>
                      </c:pt>
                      <c:pt idx="19990">
                        <c:v>9.9960000000000004</c:v>
                      </c:pt>
                      <c:pt idx="19991">
                        <c:v>9.9969999999999999</c:v>
                      </c:pt>
                      <c:pt idx="19992">
                        <c:v>9.9969999999999999</c:v>
                      </c:pt>
                      <c:pt idx="19993">
                        <c:v>9.9979999999999993</c:v>
                      </c:pt>
                      <c:pt idx="19994">
                        <c:v>9.9979999999999993</c:v>
                      </c:pt>
                      <c:pt idx="19995">
                        <c:v>9.9990000000000006</c:v>
                      </c:pt>
                      <c:pt idx="19996">
                        <c:v>9.9990000000000006</c:v>
                      </c:pt>
                      <c:pt idx="19997">
                        <c:v>10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List1!$S$3:$S$20000</c15:sqref>
                        </c15:formulaRef>
                      </c:ext>
                    </c:extLst>
                    <c:numCache>
                      <c:formatCode>0.00E+00</c:formatCode>
                      <c:ptCount val="19998"/>
                      <c:pt idx="0">
                        <c:v>1.2844999999999999E-14</c:v>
                      </c:pt>
                      <c:pt idx="1">
                        <c:v>1.2844999999999999E-14</c:v>
                      </c:pt>
                      <c:pt idx="2">
                        <c:v>2.6516799999999998E-13</c:v>
                      </c:pt>
                      <c:pt idx="3">
                        <c:v>2.6516799999999998E-13</c:v>
                      </c:pt>
                      <c:pt idx="4">
                        <c:v>1.3053300000000001E-12</c:v>
                      </c:pt>
                      <c:pt idx="5">
                        <c:v>1.3053300000000001E-12</c:v>
                      </c:pt>
                      <c:pt idx="6">
                        <c:v>4.9402000000000003E-12</c:v>
                      </c:pt>
                      <c:pt idx="7">
                        <c:v>4.9402000000000003E-12</c:v>
                      </c:pt>
                      <c:pt idx="8">
                        <c:v>7.4910099999999996E-12</c:v>
                      </c:pt>
                      <c:pt idx="9">
                        <c:v>7.4910099999999996E-12</c:v>
                      </c:pt>
                      <c:pt idx="10">
                        <c:v>1.1122599999999999E-11</c:v>
                      </c:pt>
                      <c:pt idx="11">
                        <c:v>1.1122599999999999E-11</c:v>
                      </c:pt>
                      <c:pt idx="12">
                        <c:v>2.8099299999999998E-11</c:v>
                      </c:pt>
                      <c:pt idx="13">
                        <c:v>2.8099299999999998E-11</c:v>
                      </c:pt>
                      <c:pt idx="14">
                        <c:v>3.9660899999999998E-11</c:v>
                      </c:pt>
                      <c:pt idx="15">
                        <c:v>3.9660899999999998E-11</c:v>
                      </c:pt>
                      <c:pt idx="16">
                        <c:v>8.3454099999999995E-11</c:v>
                      </c:pt>
                      <c:pt idx="17">
                        <c:v>8.3454099999999995E-11</c:v>
                      </c:pt>
                      <c:pt idx="18">
                        <c:v>9.1011999999999995E-11</c:v>
                      </c:pt>
                      <c:pt idx="19">
                        <c:v>9.1011999999999995E-11</c:v>
                      </c:pt>
                      <c:pt idx="20">
                        <c:v>1.52896E-10</c:v>
                      </c:pt>
                      <c:pt idx="21">
                        <c:v>1.52896E-10</c:v>
                      </c:pt>
                      <c:pt idx="22">
                        <c:v>2.0305900000000001E-10</c:v>
                      </c:pt>
                      <c:pt idx="23">
                        <c:v>2.0305900000000001E-10</c:v>
                      </c:pt>
                      <c:pt idx="24">
                        <c:v>1.5497399999999999E-10</c:v>
                      </c:pt>
                      <c:pt idx="25">
                        <c:v>1.5497399999999999E-10</c:v>
                      </c:pt>
                      <c:pt idx="26">
                        <c:v>1.4557899999999999E-10</c:v>
                      </c:pt>
                      <c:pt idx="27">
                        <c:v>1.4557899999999999E-10</c:v>
                      </c:pt>
                      <c:pt idx="28">
                        <c:v>1.6290400000000001E-10</c:v>
                      </c:pt>
                      <c:pt idx="29">
                        <c:v>1.6290400000000001E-10</c:v>
                      </c:pt>
                      <c:pt idx="30">
                        <c:v>1.4658E-10</c:v>
                      </c:pt>
                      <c:pt idx="31">
                        <c:v>1.4658E-10</c:v>
                      </c:pt>
                      <c:pt idx="32">
                        <c:v>1.7288700000000001E-10</c:v>
                      </c:pt>
                      <c:pt idx="33">
                        <c:v>1.7288700000000001E-10</c:v>
                      </c:pt>
                      <c:pt idx="34">
                        <c:v>1.7323999999999999E-10</c:v>
                      </c:pt>
                      <c:pt idx="35">
                        <c:v>1.7323999999999999E-10</c:v>
                      </c:pt>
                      <c:pt idx="36">
                        <c:v>2.3190500000000001E-10</c:v>
                      </c:pt>
                      <c:pt idx="37">
                        <c:v>2.3190500000000001E-10</c:v>
                      </c:pt>
                      <c:pt idx="38">
                        <c:v>2.8635999999999998E-10</c:v>
                      </c:pt>
                      <c:pt idx="39">
                        <c:v>2.8635999999999998E-10</c:v>
                      </c:pt>
                      <c:pt idx="40">
                        <c:v>3.8917100000000002E-10</c:v>
                      </c:pt>
                      <c:pt idx="41">
                        <c:v>3.8917100000000002E-10</c:v>
                      </c:pt>
                      <c:pt idx="42">
                        <c:v>5.5171499999999999E-10</c:v>
                      </c:pt>
                      <c:pt idx="43">
                        <c:v>5.5171499999999999E-10</c:v>
                      </c:pt>
                      <c:pt idx="44">
                        <c:v>7.0458299999999999E-10</c:v>
                      </c:pt>
                      <c:pt idx="45">
                        <c:v>7.0458299999999999E-10</c:v>
                      </c:pt>
                      <c:pt idx="46">
                        <c:v>9.7519699999999998E-10</c:v>
                      </c:pt>
                      <c:pt idx="47">
                        <c:v>9.7519699999999998E-10</c:v>
                      </c:pt>
                      <c:pt idx="48">
                        <c:v>1.2371100000000001E-9</c:v>
                      </c:pt>
                      <c:pt idx="49">
                        <c:v>1.2371100000000001E-9</c:v>
                      </c:pt>
                      <c:pt idx="50">
                        <c:v>1.5674199999999999E-9</c:v>
                      </c:pt>
                      <c:pt idx="51">
                        <c:v>1.5674199999999999E-9</c:v>
                      </c:pt>
                      <c:pt idx="52">
                        <c:v>1.8672399999999999E-9</c:v>
                      </c:pt>
                      <c:pt idx="53">
                        <c:v>1.8672399999999999E-9</c:v>
                      </c:pt>
                      <c:pt idx="54">
                        <c:v>2.2703900000000001E-9</c:v>
                      </c:pt>
                      <c:pt idx="55">
                        <c:v>2.2703900000000001E-9</c:v>
                      </c:pt>
                      <c:pt idx="56">
                        <c:v>2.7225199999999998E-9</c:v>
                      </c:pt>
                      <c:pt idx="57">
                        <c:v>2.7225199999999998E-9</c:v>
                      </c:pt>
                      <c:pt idx="58">
                        <c:v>3.0509999999999999E-9</c:v>
                      </c:pt>
                      <c:pt idx="59">
                        <c:v>3.0509999999999999E-9</c:v>
                      </c:pt>
                      <c:pt idx="60">
                        <c:v>3.4405500000000001E-9</c:v>
                      </c:pt>
                      <c:pt idx="61">
                        <c:v>3.4405500000000001E-9</c:v>
                      </c:pt>
                      <c:pt idx="62">
                        <c:v>3.8095399999999996E-9</c:v>
                      </c:pt>
                      <c:pt idx="63">
                        <c:v>3.8095399999999996E-9</c:v>
                      </c:pt>
                      <c:pt idx="64">
                        <c:v>4.2473800000000003E-9</c:v>
                      </c:pt>
                      <c:pt idx="65">
                        <c:v>4.2473800000000003E-9</c:v>
                      </c:pt>
                      <c:pt idx="66">
                        <c:v>4.6032799999999998E-9</c:v>
                      </c:pt>
                      <c:pt idx="67">
                        <c:v>4.6032799999999998E-9</c:v>
                      </c:pt>
                      <c:pt idx="68">
                        <c:v>4.9945100000000004E-9</c:v>
                      </c:pt>
                      <c:pt idx="69">
                        <c:v>4.9945100000000004E-9</c:v>
                      </c:pt>
                      <c:pt idx="70">
                        <c:v>5.3964399999999996E-9</c:v>
                      </c:pt>
                      <c:pt idx="71">
                        <c:v>5.3964399999999996E-9</c:v>
                      </c:pt>
                      <c:pt idx="72">
                        <c:v>5.73047E-9</c:v>
                      </c:pt>
                      <c:pt idx="73">
                        <c:v>5.73047E-9</c:v>
                      </c:pt>
                      <c:pt idx="74">
                        <c:v>6.0312800000000003E-9</c:v>
                      </c:pt>
                      <c:pt idx="75">
                        <c:v>6.0312800000000003E-9</c:v>
                      </c:pt>
                      <c:pt idx="76">
                        <c:v>6.3516100000000002E-9</c:v>
                      </c:pt>
                      <c:pt idx="77">
                        <c:v>6.3516100000000002E-9</c:v>
                      </c:pt>
                      <c:pt idx="78">
                        <c:v>6.6469499999999997E-9</c:v>
                      </c:pt>
                      <c:pt idx="79">
                        <c:v>6.6469499999999997E-9</c:v>
                      </c:pt>
                      <c:pt idx="80">
                        <c:v>6.9457500000000003E-9</c:v>
                      </c:pt>
                      <c:pt idx="81">
                        <c:v>6.9457500000000003E-9</c:v>
                      </c:pt>
                      <c:pt idx="82">
                        <c:v>7.1930100000000002E-9</c:v>
                      </c:pt>
                      <c:pt idx="83">
                        <c:v>7.1930100000000002E-9</c:v>
                      </c:pt>
                      <c:pt idx="84">
                        <c:v>7.49147E-9</c:v>
                      </c:pt>
                      <c:pt idx="85">
                        <c:v>7.49147E-9</c:v>
                      </c:pt>
                      <c:pt idx="86">
                        <c:v>7.64541E-9</c:v>
                      </c:pt>
                      <c:pt idx="87">
                        <c:v>7.64541E-9</c:v>
                      </c:pt>
                      <c:pt idx="88">
                        <c:v>7.7874599999999999E-9</c:v>
                      </c:pt>
                      <c:pt idx="89">
                        <c:v>7.7874599999999999E-9</c:v>
                      </c:pt>
                      <c:pt idx="90">
                        <c:v>8.0494599999999992E-9</c:v>
                      </c:pt>
                      <c:pt idx="91">
                        <c:v>8.0494599999999992E-9</c:v>
                      </c:pt>
                      <c:pt idx="92">
                        <c:v>8.1120900000000007E-9</c:v>
                      </c:pt>
                      <c:pt idx="93">
                        <c:v>8.1120900000000007E-9</c:v>
                      </c:pt>
                      <c:pt idx="94">
                        <c:v>8.2110399999999994E-9</c:v>
                      </c:pt>
                      <c:pt idx="95">
                        <c:v>8.2110399999999994E-9</c:v>
                      </c:pt>
                      <c:pt idx="96">
                        <c:v>8.3676500000000002E-9</c:v>
                      </c:pt>
                      <c:pt idx="97">
                        <c:v>8.3676500000000002E-9</c:v>
                      </c:pt>
                      <c:pt idx="98">
                        <c:v>8.4587699999999993E-9</c:v>
                      </c:pt>
                      <c:pt idx="99">
                        <c:v>8.4587699999999993E-9</c:v>
                      </c:pt>
                      <c:pt idx="100">
                        <c:v>8.5461199999999994E-9</c:v>
                      </c:pt>
                      <c:pt idx="101">
                        <c:v>8.5461199999999994E-9</c:v>
                      </c:pt>
                      <c:pt idx="102">
                        <c:v>8.6349300000000001E-9</c:v>
                      </c:pt>
                      <c:pt idx="103">
                        <c:v>8.6349300000000001E-9</c:v>
                      </c:pt>
                      <c:pt idx="104">
                        <c:v>8.6594599999999994E-9</c:v>
                      </c:pt>
                      <c:pt idx="105">
                        <c:v>8.6594599999999994E-9</c:v>
                      </c:pt>
                      <c:pt idx="106">
                        <c:v>8.5670700000000007E-9</c:v>
                      </c:pt>
                      <c:pt idx="107">
                        <c:v>8.5670700000000007E-9</c:v>
                      </c:pt>
                      <c:pt idx="108">
                        <c:v>8.6028499999999995E-9</c:v>
                      </c:pt>
                      <c:pt idx="109">
                        <c:v>8.6028499999999995E-9</c:v>
                      </c:pt>
                      <c:pt idx="110">
                        <c:v>8.5610199999999995E-9</c:v>
                      </c:pt>
                      <c:pt idx="111">
                        <c:v>8.5610199999999995E-9</c:v>
                      </c:pt>
                      <c:pt idx="112">
                        <c:v>8.6136199999999999E-9</c:v>
                      </c:pt>
                      <c:pt idx="113">
                        <c:v>8.6136199999999999E-9</c:v>
                      </c:pt>
                      <c:pt idx="114">
                        <c:v>8.4871100000000005E-9</c:v>
                      </c:pt>
                      <c:pt idx="115">
                        <c:v>8.4871100000000005E-9</c:v>
                      </c:pt>
                      <c:pt idx="116">
                        <c:v>8.4854199999999994E-9</c:v>
                      </c:pt>
                      <c:pt idx="117">
                        <c:v>8.4854199999999994E-9</c:v>
                      </c:pt>
                      <c:pt idx="118">
                        <c:v>8.4518300000000006E-9</c:v>
                      </c:pt>
                      <c:pt idx="119">
                        <c:v>8.4518300000000006E-9</c:v>
                      </c:pt>
                      <c:pt idx="120">
                        <c:v>8.3797499999999993E-9</c:v>
                      </c:pt>
                      <c:pt idx="121">
                        <c:v>8.3797499999999993E-9</c:v>
                      </c:pt>
                      <c:pt idx="122">
                        <c:v>8.2405100000000001E-9</c:v>
                      </c:pt>
                      <c:pt idx="123">
                        <c:v>8.2405100000000001E-9</c:v>
                      </c:pt>
                      <c:pt idx="124">
                        <c:v>8.1827299999999995E-9</c:v>
                      </c:pt>
                      <c:pt idx="125">
                        <c:v>8.1827299999999995E-9</c:v>
                      </c:pt>
                      <c:pt idx="126">
                        <c:v>8.1639899999999996E-9</c:v>
                      </c:pt>
                      <c:pt idx="127">
                        <c:v>8.1639899999999996E-9</c:v>
                      </c:pt>
                      <c:pt idx="128">
                        <c:v>7.9804800000000001E-9</c:v>
                      </c:pt>
                      <c:pt idx="129">
                        <c:v>7.9804800000000001E-9</c:v>
                      </c:pt>
                      <c:pt idx="130">
                        <c:v>7.9097500000000007E-9</c:v>
                      </c:pt>
                      <c:pt idx="131">
                        <c:v>7.9097500000000007E-9</c:v>
                      </c:pt>
                      <c:pt idx="132">
                        <c:v>7.7722300000000006E-9</c:v>
                      </c:pt>
                      <c:pt idx="133">
                        <c:v>7.7722300000000006E-9</c:v>
                      </c:pt>
                      <c:pt idx="134">
                        <c:v>7.6409199999999997E-9</c:v>
                      </c:pt>
                      <c:pt idx="135">
                        <c:v>7.6409199999999997E-9</c:v>
                      </c:pt>
                      <c:pt idx="136">
                        <c:v>7.5525400000000005E-9</c:v>
                      </c:pt>
                      <c:pt idx="137">
                        <c:v>7.5525400000000005E-9</c:v>
                      </c:pt>
                      <c:pt idx="138">
                        <c:v>7.4098200000000004E-9</c:v>
                      </c:pt>
                      <c:pt idx="139">
                        <c:v>7.4098200000000004E-9</c:v>
                      </c:pt>
                      <c:pt idx="140">
                        <c:v>7.3476099999999996E-9</c:v>
                      </c:pt>
                      <c:pt idx="141">
                        <c:v>7.3476099999999996E-9</c:v>
                      </c:pt>
                      <c:pt idx="142">
                        <c:v>7.19398E-9</c:v>
                      </c:pt>
                      <c:pt idx="143">
                        <c:v>7.19398E-9</c:v>
                      </c:pt>
                      <c:pt idx="144">
                        <c:v>7.0774700000000004E-9</c:v>
                      </c:pt>
                      <c:pt idx="145">
                        <c:v>7.0774700000000004E-9</c:v>
                      </c:pt>
                      <c:pt idx="146">
                        <c:v>6.9804700000000004E-9</c:v>
                      </c:pt>
                      <c:pt idx="147">
                        <c:v>6.9804700000000004E-9</c:v>
                      </c:pt>
                      <c:pt idx="148">
                        <c:v>6.8178199999999999E-9</c:v>
                      </c:pt>
                      <c:pt idx="149">
                        <c:v>6.8178199999999999E-9</c:v>
                      </c:pt>
                      <c:pt idx="150">
                        <c:v>6.7493700000000002E-9</c:v>
                      </c:pt>
                      <c:pt idx="151">
                        <c:v>6.7493700000000002E-9</c:v>
                      </c:pt>
                      <c:pt idx="152">
                        <c:v>6.6184100000000001E-9</c:v>
                      </c:pt>
                      <c:pt idx="153">
                        <c:v>6.6184100000000001E-9</c:v>
                      </c:pt>
                      <c:pt idx="154">
                        <c:v>6.4972399999999998E-9</c:v>
                      </c:pt>
                      <c:pt idx="155">
                        <c:v>6.4972399999999998E-9</c:v>
                      </c:pt>
                      <c:pt idx="156">
                        <c:v>6.4322500000000004E-9</c:v>
                      </c:pt>
                      <c:pt idx="157">
                        <c:v>6.4322500000000004E-9</c:v>
                      </c:pt>
                      <c:pt idx="158">
                        <c:v>6.2488700000000002E-9</c:v>
                      </c:pt>
                      <c:pt idx="159">
                        <c:v>6.2488700000000002E-9</c:v>
                      </c:pt>
                      <c:pt idx="160">
                        <c:v>6.1446100000000004E-9</c:v>
                      </c:pt>
                      <c:pt idx="161">
                        <c:v>6.1446100000000004E-9</c:v>
                      </c:pt>
                      <c:pt idx="162">
                        <c:v>6.0704099999999999E-9</c:v>
                      </c:pt>
                      <c:pt idx="163">
                        <c:v>6.0704099999999999E-9</c:v>
                      </c:pt>
                      <c:pt idx="164">
                        <c:v>5.9323700000000003E-9</c:v>
                      </c:pt>
                      <c:pt idx="165">
                        <c:v>5.9323700000000003E-9</c:v>
                      </c:pt>
                      <c:pt idx="166">
                        <c:v>5.8225599999999998E-9</c:v>
                      </c:pt>
                      <c:pt idx="167">
                        <c:v>5.8225599999999998E-9</c:v>
                      </c:pt>
                      <c:pt idx="168">
                        <c:v>5.7610499999999997E-9</c:v>
                      </c:pt>
                      <c:pt idx="169">
                        <c:v>5.7610499999999997E-9</c:v>
                      </c:pt>
                      <c:pt idx="170">
                        <c:v>5.6505099999999998E-9</c:v>
                      </c:pt>
                      <c:pt idx="171">
                        <c:v>5.6505099999999998E-9</c:v>
                      </c:pt>
                      <c:pt idx="172">
                        <c:v>5.5201499999999998E-9</c:v>
                      </c:pt>
                      <c:pt idx="173">
                        <c:v>5.5201499999999998E-9</c:v>
                      </c:pt>
                      <c:pt idx="174">
                        <c:v>5.3969300000000003E-9</c:v>
                      </c:pt>
                      <c:pt idx="175">
                        <c:v>5.3969300000000003E-9</c:v>
                      </c:pt>
                      <c:pt idx="176">
                        <c:v>5.3321099999999997E-9</c:v>
                      </c:pt>
                      <c:pt idx="177">
                        <c:v>5.3321099999999997E-9</c:v>
                      </c:pt>
                      <c:pt idx="178">
                        <c:v>5.2783699999999998E-9</c:v>
                      </c:pt>
                      <c:pt idx="179">
                        <c:v>5.2783699999999998E-9</c:v>
                      </c:pt>
                      <c:pt idx="180">
                        <c:v>5.11396E-9</c:v>
                      </c:pt>
                      <c:pt idx="181">
                        <c:v>5.11396E-9</c:v>
                      </c:pt>
                      <c:pt idx="182">
                        <c:v>5.0603E-9</c:v>
                      </c:pt>
                      <c:pt idx="183">
                        <c:v>5.0603E-9</c:v>
                      </c:pt>
                      <c:pt idx="184">
                        <c:v>4.9598299999999998E-9</c:v>
                      </c:pt>
                      <c:pt idx="185">
                        <c:v>4.9598299999999998E-9</c:v>
                      </c:pt>
                      <c:pt idx="186">
                        <c:v>4.9210300000000003E-9</c:v>
                      </c:pt>
                      <c:pt idx="187">
                        <c:v>4.9210300000000003E-9</c:v>
                      </c:pt>
                      <c:pt idx="188">
                        <c:v>4.7334299999999999E-9</c:v>
                      </c:pt>
                      <c:pt idx="189">
                        <c:v>4.7334299999999999E-9</c:v>
                      </c:pt>
                      <c:pt idx="190">
                        <c:v>4.7080799999999997E-9</c:v>
                      </c:pt>
                      <c:pt idx="191">
                        <c:v>4.7080799999999997E-9</c:v>
                      </c:pt>
                      <c:pt idx="192">
                        <c:v>4.62849E-9</c:v>
                      </c:pt>
                      <c:pt idx="193">
                        <c:v>4.62849E-9</c:v>
                      </c:pt>
                      <c:pt idx="194">
                        <c:v>4.5381499999999997E-9</c:v>
                      </c:pt>
                      <c:pt idx="195">
                        <c:v>4.5381499999999997E-9</c:v>
                      </c:pt>
                      <c:pt idx="196">
                        <c:v>4.5063499999999998E-9</c:v>
                      </c:pt>
                      <c:pt idx="197">
                        <c:v>4.5063499999999998E-9</c:v>
                      </c:pt>
                      <c:pt idx="198">
                        <c:v>4.4232499999999996E-9</c:v>
                      </c:pt>
                      <c:pt idx="199">
                        <c:v>4.4232499999999996E-9</c:v>
                      </c:pt>
                      <c:pt idx="200">
                        <c:v>4.2894100000000004E-9</c:v>
                      </c:pt>
                      <c:pt idx="201">
                        <c:v>4.2894100000000004E-9</c:v>
                      </c:pt>
                      <c:pt idx="202">
                        <c:v>4.26326E-9</c:v>
                      </c:pt>
                      <c:pt idx="203">
                        <c:v>4.26326E-9</c:v>
                      </c:pt>
                      <c:pt idx="204">
                        <c:v>4.1133599999999999E-9</c:v>
                      </c:pt>
                      <c:pt idx="205">
                        <c:v>4.1133599999999999E-9</c:v>
                      </c:pt>
                      <c:pt idx="206">
                        <c:v>4.0938099999999999E-9</c:v>
                      </c:pt>
                      <c:pt idx="207">
                        <c:v>4.0938099999999999E-9</c:v>
                      </c:pt>
                      <c:pt idx="208">
                        <c:v>4.0428500000000004E-9</c:v>
                      </c:pt>
                      <c:pt idx="209">
                        <c:v>4.0428500000000004E-9</c:v>
                      </c:pt>
                      <c:pt idx="210">
                        <c:v>3.9471700000000001E-9</c:v>
                      </c:pt>
                      <c:pt idx="211">
                        <c:v>3.9471700000000001E-9</c:v>
                      </c:pt>
                      <c:pt idx="212">
                        <c:v>3.8762100000000002E-9</c:v>
                      </c:pt>
                      <c:pt idx="213">
                        <c:v>3.8762100000000002E-9</c:v>
                      </c:pt>
                      <c:pt idx="214">
                        <c:v>3.8443400000000004E-9</c:v>
                      </c:pt>
                      <c:pt idx="215">
                        <c:v>3.8443400000000004E-9</c:v>
                      </c:pt>
                      <c:pt idx="216">
                        <c:v>3.7362599999999997E-9</c:v>
                      </c:pt>
                      <c:pt idx="217">
                        <c:v>3.7362599999999997E-9</c:v>
                      </c:pt>
                      <c:pt idx="218">
                        <c:v>3.68271E-9</c:v>
                      </c:pt>
                      <c:pt idx="219">
                        <c:v>3.68271E-9</c:v>
                      </c:pt>
                      <c:pt idx="220">
                        <c:v>3.6077999999999999E-9</c:v>
                      </c:pt>
                      <c:pt idx="221">
                        <c:v>3.6077999999999999E-9</c:v>
                      </c:pt>
                      <c:pt idx="222">
                        <c:v>3.5653899999999998E-9</c:v>
                      </c:pt>
                      <c:pt idx="223">
                        <c:v>3.5653899999999998E-9</c:v>
                      </c:pt>
                      <c:pt idx="224">
                        <c:v>3.5317499999999999E-9</c:v>
                      </c:pt>
                      <c:pt idx="225">
                        <c:v>3.5317499999999999E-9</c:v>
                      </c:pt>
                      <c:pt idx="226">
                        <c:v>3.4233600000000001E-9</c:v>
                      </c:pt>
                      <c:pt idx="227">
                        <c:v>3.4233600000000001E-9</c:v>
                      </c:pt>
                      <c:pt idx="228">
                        <c:v>3.4008199999999998E-9</c:v>
                      </c:pt>
                      <c:pt idx="229">
                        <c:v>3.4008199999999998E-9</c:v>
                      </c:pt>
                      <c:pt idx="230">
                        <c:v>3.3412600000000001E-9</c:v>
                      </c:pt>
                      <c:pt idx="231">
                        <c:v>3.3412600000000001E-9</c:v>
                      </c:pt>
                      <c:pt idx="232">
                        <c:v>3.2790099999999998E-9</c:v>
                      </c:pt>
                      <c:pt idx="233">
                        <c:v>3.2790099999999998E-9</c:v>
                      </c:pt>
                      <c:pt idx="234">
                        <c:v>3.2690899999999999E-9</c:v>
                      </c:pt>
                      <c:pt idx="235">
                        <c:v>3.2690899999999999E-9</c:v>
                      </c:pt>
                      <c:pt idx="236">
                        <c:v>3.1721299999999999E-9</c:v>
                      </c:pt>
                      <c:pt idx="237">
                        <c:v>3.1721299999999999E-9</c:v>
                      </c:pt>
                      <c:pt idx="238">
                        <c:v>3.15845E-9</c:v>
                      </c:pt>
                      <c:pt idx="239">
                        <c:v>3.15845E-9</c:v>
                      </c:pt>
                      <c:pt idx="240">
                        <c:v>3.1181700000000002E-9</c:v>
                      </c:pt>
                      <c:pt idx="241">
                        <c:v>3.1181700000000002E-9</c:v>
                      </c:pt>
                      <c:pt idx="242">
                        <c:v>3.03052E-9</c:v>
                      </c:pt>
                      <c:pt idx="243">
                        <c:v>3.03052E-9</c:v>
                      </c:pt>
                      <c:pt idx="244">
                        <c:v>2.98079E-9</c:v>
                      </c:pt>
                      <c:pt idx="245">
                        <c:v>2.98079E-9</c:v>
                      </c:pt>
                      <c:pt idx="246">
                        <c:v>2.9384499999999999E-9</c:v>
                      </c:pt>
                      <c:pt idx="247">
                        <c:v>2.9384499999999999E-9</c:v>
                      </c:pt>
                      <c:pt idx="248">
                        <c:v>2.9099499999999999E-9</c:v>
                      </c:pt>
                      <c:pt idx="249">
                        <c:v>2.9099499999999999E-9</c:v>
                      </c:pt>
                      <c:pt idx="250">
                        <c:v>2.8472100000000001E-9</c:v>
                      </c:pt>
                      <c:pt idx="251">
                        <c:v>2.8472100000000001E-9</c:v>
                      </c:pt>
                      <c:pt idx="252">
                        <c:v>2.80617E-9</c:v>
                      </c:pt>
                      <c:pt idx="253">
                        <c:v>2.80617E-9</c:v>
                      </c:pt>
                      <c:pt idx="254">
                        <c:v>2.8790899999999998E-9</c:v>
                      </c:pt>
                      <c:pt idx="255">
                        <c:v>2.8790899999999998E-9</c:v>
                      </c:pt>
                      <c:pt idx="256">
                        <c:v>2.7169099999999999E-9</c:v>
                      </c:pt>
                      <c:pt idx="257">
                        <c:v>2.7169099999999999E-9</c:v>
                      </c:pt>
                      <c:pt idx="258">
                        <c:v>2.70736E-9</c:v>
                      </c:pt>
                      <c:pt idx="259">
                        <c:v>2.70736E-9</c:v>
                      </c:pt>
                      <c:pt idx="260">
                        <c:v>2.6417300000000001E-9</c:v>
                      </c:pt>
                      <c:pt idx="261">
                        <c:v>2.6417300000000001E-9</c:v>
                      </c:pt>
                      <c:pt idx="262">
                        <c:v>2.61402E-9</c:v>
                      </c:pt>
                      <c:pt idx="263">
                        <c:v>2.61402E-9</c:v>
                      </c:pt>
                      <c:pt idx="264">
                        <c:v>2.5480800000000002E-9</c:v>
                      </c:pt>
                      <c:pt idx="265">
                        <c:v>2.5480800000000002E-9</c:v>
                      </c:pt>
                      <c:pt idx="266">
                        <c:v>2.5073800000000001E-9</c:v>
                      </c:pt>
                      <c:pt idx="267">
                        <c:v>2.5073800000000001E-9</c:v>
                      </c:pt>
                      <c:pt idx="268">
                        <c:v>2.4540900000000002E-9</c:v>
                      </c:pt>
                      <c:pt idx="269">
                        <c:v>2.4540900000000002E-9</c:v>
                      </c:pt>
                      <c:pt idx="270">
                        <c:v>2.4267999999999999E-9</c:v>
                      </c:pt>
                      <c:pt idx="271">
                        <c:v>2.4267999999999999E-9</c:v>
                      </c:pt>
                      <c:pt idx="272">
                        <c:v>2.4100199999999999E-9</c:v>
                      </c:pt>
                      <c:pt idx="273">
                        <c:v>2.4100199999999999E-9</c:v>
                      </c:pt>
                      <c:pt idx="274">
                        <c:v>2.3871299999999998E-9</c:v>
                      </c:pt>
                      <c:pt idx="275">
                        <c:v>2.3871299999999998E-9</c:v>
                      </c:pt>
                      <c:pt idx="276">
                        <c:v>2.3216399999999999E-9</c:v>
                      </c:pt>
                      <c:pt idx="277">
                        <c:v>2.3216399999999999E-9</c:v>
                      </c:pt>
                      <c:pt idx="278">
                        <c:v>2.2954199999999999E-9</c:v>
                      </c:pt>
                      <c:pt idx="279">
                        <c:v>2.2954199999999999E-9</c:v>
                      </c:pt>
                      <c:pt idx="280">
                        <c:v>2.2551999999999998E-9</c:v>
                      </c:pt>
                      <c:pt idx="281">
                        <c:v>2.2551999999999998E-9</c:v>
                      </c:pt>
                      <c:pt idx="282">
                        <c:v>2.1951200000000002E-9</c:v>
                      </c:pt>
                      <c:pt idx="283">
                        <c:v>2.1951200000000002E-9</c:v>
                      </c:pt>
                      <c:pt idx="284">
                        <c:v>2.1749600000000001E-9</c:v>
                      </c:pt>
                      <c:pt idx="285">
                        <c:v>2.1749600000000001E-9</c:v>
                      </c:pt>
                      <c:pt idx="286">
                        <c:v>2.1476999999999999E-9</c:v>
                      </c:pt>
                      <c:pt idx="287">
                        <c:v>2.1476999999999999E-9</c:v>
                      </c:pt>
                      <c:pt idx="288">
                        <c:v>2.1201300000000002E-9</c:v>
                      </c:pt>
                      <c:pt idx="289">
                        <c:v>2.1201300000000002E-9</c:v>
                      </c:pt>
                      <c:pt idx="290">
                        <c:v>2.0644799999999999E-9</c:v>
                      </c:pt>
                      <c:pt idx="291">
                        <c:v>2.0644799999999999E-9</c:v>
                      </c:pt>
                      <c:pt idx="292">
                        <c:v>2.0390899999999998E-9</c:v>
                      </c:pt>
                      <c:pt idx="293">
                        <c:v>2.0390899999999998E-9</c:v>
                      </c:pt>
                      <c:pt idx="294">
                        <c:v>2.0337199999999999E-9</c:v>
                      </c:pt>
                      <c:pt idx="295">
                        <c:v>2.0337199999999999E-9</c:v>
                      </c:pt>
                      <c:pt idx="296">
                        <c:v>2.0219700000000002E-9</c:v>
                      </c:pt>
                      <c:pt idx="297">
                        <c:v>2.0219700000000002E-9</c:v>
                      </c:pt>
                      <c:pt idx="298">
                        <c:v>1.9659600000000001E-9</c:v>
                      </c:pt>
                      <c:pt idx="299">
                        <c:v>1.9659600000000001E-9</c:v>
                      </c:pt>
                      <c:pt idx="300">
                        <c:v>1.95749E-9</c:v>
                      </c:pt>
                      <c:pt idx="301">
                        <c:v>1.95749E-9</c:v>
                      </c:pt>
                      <c:pt idx="302">
                        <c:v>1.9152899999999999E-9</c:v>
                      </c:pt>
                      <c:pt idx="303">
                        <c:v>1.9152899999999999E-9</c:v>
                      </c:pt>
                      <c:pt idx="304">
                        <c:v>1.87246E-9</c:v>
                      </c:pt>
                      <c:pt idx="305">
                        <c:v>1.87246E-9</c:v>
                      </c:pt>
                      <c:pt idx="306">
                        <c:v>1.8521300000000001E-9</c:v>
                      </c:pt>
                      <c:pt idx="307">
                        <c:v>1.8521300000000001E-9</c:v>
                      </c:pt>
                      <c:pt idx="308">
                        <c:v>1.82951E-9</c:v>
                      </c:pt>
                      <c:pt idx="309">
                        <c:v>1.82951E-9</c:v>
                      </c:pt>
                      <c:pt idx="310">
                        <c:v>1.7920800000000001E-9</c:v>
                      </c:pt>
                      <c:pt idx="311">
                        <c:v>1.7920800000000001E-9</c:v>
                      </c:pt>
                      <c:pt idx="312">
                        <c:v>1.76317E-9</c:v>
                      </c:pt>
                      <c:pt idx="313">
                        <c:v>1.76317E-9</c:v>
                      </c:pt>
                      <c:pt idx="314">
                        <c:v>1.74292E-9</c:v>
                      </c:pt>
                      <c:pt idx="315">
                        <c:v>1.74292E-9</c:v>
                      </c:pt>
                      <c:pt idx="316">
                        <c:v>1.7218899999999999E-9</c:v>
                      </c:pt>
                      <c:pt idx="317">
                        <c:v>1.7218899999999999E-9</c:v>
                      </c:pt>
                      <c:pt idx="318">
                        <c:v>1.7227799999999999E-9</c:v>
                      </c:pt>
                      <c:pt idx="319">
                        <c:v>1.7227799999999999E-9</c:v>
                      </c:pt>
                      <c:pt idx="320">
                        <c:v>1.6984E-9</c:v>
                      </c:pt>
                      <c:pt idx="321">
                        <c:v>1.6984E-9</c:v>
                      </c:pt>
                      <c:pt idx="322">
                        <c:v>1.6506500000000001E-9</c:v>
                      </c:pt>
                      <c:pt idx="323">
                        <c:v>1.6506500000000001E-9</c:v>
                      </c:pt>
                      <c:pt idx="324">
                        <c:v>1.64575E-9</c:v>
                      </c:pt>
                      <c:pt idx="325">
                        <c:v>1.64575E-9</c:v>
                      </c:pt>
                      <c:pt idx="326">
                        <c:v>1.60055E-9</c:v>
                      </c:pt>
                      <c:pt idx="327">
                        <c:v>1.60055E-9</c:v>
                      </c:pt>
                      <c:pt idx="328">
                        <c:v>1.57965E-9</c:v>
                      </c:pt>
                      <c:pt idx="329">
                        <c:v>1.57965E-9</c:v>
                      </c:pt>
                      <c:pt idx="330">
                        <c:v>1.57066E-9</c:v>
                      </c:pt>
                      <c:pt idx="331">
                        <c:v>1.57066E-9</c:v>
                      </c:pt>
                      <c:pt idx="332">
                        <c:v>1.5722800000000001E-9</c:v>
                      </c:pt>
                      <c:pt idx="333">
                        <c:v>1.5722800000000001E-9</c:v>
                      </c:pt>
                      <c:pt idx="334">
                        <c:v>1.5343E-9</c:v>
                      </c:pt>
                      <c:pt idx="335">
                        <c:v>1.5343E-9</c:v>
                      </c:pt>
                      <c:pt idx="336">
                        <c:v>1.51895E-9</c:v>
                      </c:pt>
                      <c:pt idx="337">
                        <c:v>1.51895E-9</c:v>
                      </c:pt>
                      <c:pt idx="338">
                        <c:v>1.49906E-9</c:v>
                      </c:pt>
                      <c:pt idx="339">
                        <c:v>1.49906E-9</c:v>
                      </c:pt>
                      <c:pt idx="340">
                        <c:v>1.49055E-9</c:v>
                      </c:pt>
                      <c:pt idx="341">
                        <c:v>1.49055E-9</c:v>
                      </c:pt>
                      <c:pt idx="342">
                        <c:v>1.48079E-9</c:v>
                      </c:pt>
                      <c:pt idx="343">
                        <c:v>1.48079E-9</c:v>
                      </c:pt>
                      <c:pt idx="344">
                        <c:v>1.4608400000000001E-9</c:v>
                      </c:pt>
                      <c:pt idx="345">
                        <c:v>1.4608400000000001E-9</c:v>
                      </c:pt>
                      <c:pt idx="346">
                        <c:v>1.50858E-9</c:v>
                      </c:pt>
                      <c:pt idx="347">
                        <c:v>1.50858E-9</c:v>
                      </c:pt>
                      <c:pt idx="348">
                        <c:v>1.4204399999999999E-9</c:v>
                      </c:pt>
                      <c:pt idx="349">
                        <c:v>1.4204399999999999E-9</c:v>
                      </c:pt>
                      <c:pt idx="350">
                        <c:v>1.40666E-9</c:v>
                      </c:pt>
                      <c:pt idx="351">
                        <c:v>1.40666E-9</c:v>
                      </c:pt>
                      <c:pt idx="352">
                        <c:v>1.37774E-9</c:v>
                      </c:pt>
                      <c:pt idx="353">
                        <c:v>1.37774E-9</c:v>
                      </c:pt>
                      <c:pt idx="354">
                        <c:v>1.35705E-9</c:v>
                      </c:pt>
                      <c:pt idx="355">
                        <c:v>1.35705E-9</c:v>
                      </c:pt>
                      <c:pt idx="356">
                        <c:v>1.3450100000000001E-9</c:v>
                      </c:pt>
                      <c:pt idx="357">
                        <c:v>1.3450100000000001E-9</c:v>
                      </c:pt>
                      <c:pt idx="358">
                        <c:v>1.3403100000000001E-9</c:v>
                      </c:pt>
                      <c:pt idx="359">
                        <c:v>1.3403100000000001E-9</c:v>
                      </c:pt>
                      <c:pt idx="360">
                        <c:v>1.3308600000000001E-9</c:v>
                      </c:pt>
                      <c:pt idx="361">
                        <c:v>1.3308600000000001E-9</c:v>
                      </c:pt>
                      <c:pt idx="362">
                        <c:v>1.30682E-9</c:v>
                      </c:pt>
                      <c:pt idx="363">
                        <c:v>1.30682E-9</c:v>
                      </c:pt>
                      <c:pt idx="364">
                        <c:v>1.29413E-9</c:v>
                      </c:pt>
                      <c:pt idx="365">
                        <c:v>1.29413E-9</c:v>
                      </c:pt>
                      <c:pt idx="366">
                        <c:v>1.2577900000000001E-9</c:v>
                      </c:pt>
                      <c:pt idx="367">
                        <c:v>1.2577900000000001E-9</c:v>
                      </c:pt>
                      <c:pt idx="368">
                        <c:v>1.2493E-9</c:v>
                      </c:pt>
                      <c:pt idx="369">
                        <c:v>1.2493E-9</c:v>
                      </c:pt>
                      <c:pt idx="370">
                        <c:v>1.2489700000000001E-9</c:v>
                      </c:pt>
                      <c:pt idx="371">
                        <c:v>1.2489700000000001E-9</c:v>
                      </c:pt>
                      <c:pt idx="372">
                        <c:v>1.23197E-9</c:v>
                      </c:pt>
                      <c:pt idx="373">
                        <c:v>1.23197E-9</c:v>
                      </c:pt>
                      <c:pt idx="374">
                        <c:v>1.2331E-9</c:v>
                      </c:pt>
                      <c:pt idx="375">
                        <c:v>1.2331E-9</c:v>
                      </c:pt>
                      <c:pt idx="376">
                        <c:v>1.19691E-9</c:v>
                      </c:pt>
                      <c:pt idx="377">
                        <c:v>1.19691E-9</c:v>
                      </c:pt>
                      <c:pt idx="378">
                        <c:v>1.18954E-9</c:v>
                      </c:pt>
                      <c:pt idx="379">
                        <c:v>1.18954E-9</c:v>
                      </c:pt>
                      <c:pt idx="380">
                        <c:v>1.19046E-9</c:v>
                      </c:pt>
                      <c:pt idx="381">
                        <c:v>1.19046E-9</c:v>
                      </c:pt>
                      <c:pt idx="382">
                        <c:v>1.1744600000000001E-9</c:v>
                      </c:pt>
                      <c:pt idx="383">
                        <c:v>1.1744600000000001E-9</c:v>
                      </c:pt>
                      <c:pt idx="384">
                        <c:v>1.14041E-9</c:v>
                      </c:pt>
                      <c:pt idx="385">
                        <c:v>1.14041E-9</c:v>
                      </c:pt>
                      <c:pt idx="386">
                        <c:v>1.15572E-9</c:v>
                      </c:pt>
                      <c:pt idx="387">
                        <c:v>1.15572E-9</c:v>
                      </c:pt>
                      <c:pt idx="388">
                        <c:v>1.1372600000000001E-9</c:v>
                      </c:pt>
                      <c:pt idx="389">
                        <c:v>1.1372600000000001E-9</c:v>
                      </c:pt>
                      <c:pt idx="390">
                        <c:v>1.12614E-9</c:v>
                      </c:pt>
                      <c:pt idx="391">
                        <c:v>1.12614E-9</c:v>
                      </c:pt>
                      <c:pt idx="392">
                        <c:v>1.11748E-9</c:v>
                      </c:pt>
                      <c:pt idx="393">
                        <c:v>1.11748E-9</c:v>
                      </c:pt>
                      <c:pt idx="394">
                        <c:v>1.10486E-9</c:v>
                      </c:pt>
                      <c:pt idx="395">
                        <c:v>1.10486E-9</c:v>
                      </c:pt>
                      <c:pt idx="396">
                        <c:v>1.0988399999999999E-9</c:v>
                      </c:pt>
                      <c:pt idx="397">
                        <c:v>1.0988399999999999E-9</c:v>
                      </c:pt>
                      <c:pt idx="398">
                        <c:v>1.0964000000000001E-9</c:v>
                      </c:pt>
                      <c:pt idx="399">
                        <c:v>1.0964000000000001E-9</c:v>
                      </c:pt>
                      <c:pt idx="400">
                        <c:v>1.0583400000000001E-9</c:v>
                      </c:pt>
                      <c:pt idx="401">
                        <c:v>1.0583400000000001E-9</c:v>
                      </c:pt>
                      <c:pt idx="402">
                        <c:v>1.04837E-9</c:v>
                      </c:pt>
                      <c:pt idx="403">
                        <c:v>1.04837E-9</c:v>
                      </c:pt>
                      <c:pt idx="404">
                        <c:v>1.0531E-9</c:v>
                      </c:pt>
                      <c:pt idx="405">
                        <c:v>1.0531E-9</c:v>
                      </c:pt>
                      <c:pt idx="406">
                        <c:v>1.05869E-9</c:v>
                      </c:pt>
                      <c:pt idx="407">
                        <c:v>1.05869E-9</c:v>
                      </c:pt>
                      <c:pt idx="408">
                        <c:v>1.04348E-9</c:v>
                      </c:pt>
                      <c:pt idx="409">
                        <c:v>1.04348E-9</c:v>
                      </c:pt>
                      <c:pt idx="410">
                        <c:v>1.018E-9</c:v>
                      </c:pt>
                      <c:pt idx="411">
                        <c:v>1.018E-9</c:v>
                      </c:pt>
                      <c:pt idx="412">
                        <c:v>1.0141300000000001E-9</c:v>
                      </c:pt>
                      <c:pt idx="413">
                        <c:v>1.0141300000000001E-9</c:v>
                      </c:pt>
                      <c:pt idx="414">
                        <c:v>1.0094599999999999E-9</c:v>
                      </c:pt>
                      <c:pt idx="415">
                        <c:v>1.0094599999999999E-9</c:v>
                      </c:pt>
                      <c:pt idx="416">
                        <c:v>1.01315E-9</c:v>
                      </c:pt>
                      <c:pt idx="417">
                        <c:v>1.01315E-9</c:v>
                      </c:pt>
                      <c:pt idx="418">
                        <c:v>9.8512299999999993E-10</c:v>
                      </c:pt>
                      <c:pt idx="419">
                        <c:v>9.8512299999999993E-10</c:v>
                      </c:pt>
                      <c:pt idx="420">
                        <c:v>9.8742599999999994E-10</c:v>
                      </c:pt>
                      <c:pt idx="421">
                        <c:v>9.8742599999999994E-10</c:v>
                      </c:pt>
                      <c:pt idx="422">
                        <c:v>9.666660000000001E-10</c:v>
                      </c:pt>
                      <c:pt idx="423">
                        <c:v>9.666660000000001E-10</c:v>
                      </c:pt>
                      <c:pt idx="424">
                        <c:v>1.00151E-9</c:v>
                      </c:pt>
                      <c:pt idx="425">
                        <c:v>1.00151E-9</c:v>
                      </c:pt>
                      <c:pt idx="426">
                        <c:v>9.6731000000000004E-10</c:v>
                      </c:pt>
                      <c:pt idx="427">
                        <c:v>9.6731000000000004E-10</c:v>
                      </c:pt>
                      <c:pt idx="428">
                        <c:v>9.7173700000000007E-10</c:v>
                      </c:pt>
                      <c:pt idx="429">
                        <c:v>9.7173700000000007E-10</c:v>
                      </c:pt>
                      <c:pt idx="430">
                        <c:v>9.3221000000000003E-10</c:v>
                      </c:pt>
                      <c:pt idx="431">
                        <c:v>9.3221000000000003E-10</c:v>
                      </c:pt>
                      <c:pt idx="432">
                        <c:v>9.396439999999999E-10</c:v>
                      </c:pt>
                      <c:pt idx="433">
                        <c:v>9.396439999999999E-10</c:v>
                      </c:pt>
                      <c:pt idx="434">
                        <c:v>9.49008E-10</c:v>
                      </c:pt>
                      <c:pt idx="435">
                        <c:v>9.49008E-10</c:v>
                      </c:pt>
                      <c:pt idx="436">
                        <c:v>9.1612000000000004E-10</c:v>
                      </c:pt>
                      <c:pt idx="437">
                        <c:v>9.1612000000000004E-10</c:v>
                      </c:pt>
                      <c:pt idx="438">
                        <c:v>9.0887600000000004E-10</c:v>
                      </c:pt>
                      <c:pt idx="439">
                        <c:v>9.0887600000000004E-10</c:v>
                      </c:pt>
                      <c:pt idx="440">
                        <c:v>9.2535400000000005E-10</c:v>
                      </c:pt>
                      <c:pt idx="441">
                        <c:v>9.2535400000000005E-10</c:v>
                      </c:pt>
                      <c:pt idx="442">
                        <c:v>8.9932199999999997E-10</c:v>
                      </c:pt>
                      <c:pt idx="443">
                        <c:v>8.9932199999999997E-10</c:v>
                      </c:pt>
                      <c:pt idx="444">
                        <c:v>9.0397499999999997E-10</c:v>
                      </c:pt>
                      <c:pt idx="445">
                        <c:v>9.0397499999999997E-10</c:v>
                      </c:pt>
                      <c:pt idx="446">
                        <c:v>8.92684E-10</c:v>
                      </c:pt>
                      <c:pt idx="447">
                        <c:v>8.92684E-10</c:v>
                      </c:pt>
                      <c:pt idx="448">
                        <c:v>8.9094399999999996E-10</c:v>
                      </c:pt>
                      <c:pt idx="449">
                        <c:v>8.9094399999999996E-10</c:v>
                      </c:pt>
                      <c:pt idx="450">
                        <c:v>8.7736900000000003E-10</c:v>
                      </c:pt>
                      <c:pt idx="451">
                        <c:v>8.7736900000000003E-10</c:v>
                      </c:pt>
                      <c:pt idx="452">
                        <c:v>8.7693899999999996E-10</c:v>
                      </c:pt>
                      <c:pt idx="453">
                        <c:v>8.7693899999999996E-10</c:v>
                      </c:pt>
                      <c:pt idx="454">
                        <c:v>8.8334199999999999E-10</c:v>
                      </c:pt>
                      <c:pt idx="455">
                        <c:v>8.8334199999999999E-10</c:v>
                      </c:pt>
                      <c:pt idx="456">
                        <c:v>8.8237000000000002E-10</c:v>
                      </c:pt>
                      <c:pt idx="457">
                        <c:v>8.8237000000000002E-10</c:v>
                      </c:pt>
                      <c:pt idx="458">
                        <c:v>8.8772100000000002E-10</c:v>
                      </c:pt>
                      <c:pt idx="459">
                        <c:v>8.8772100000000002E-10</c:v>
                      </c:pt>
                      <c:pt idx="460">
                        <c:v>8.9755199999999998E-10</c:v>
                      </c:pt>
                      <c:pt idx="461">
                        <c:v>8.9755199999999998E-10</c:v>
                      </c:pt>
                      <c:pt idx="462">
                        <c:v>8.8194299999999998E-10</c:v>
                      </c:pt>
                      <c:pt idx="463">
                        <c:v>8.8194299999999998E-10</c:v>
                      </c:pt>
                      <c:pt idx="464">
                        <c:v>8.8453900000000002E-10</c:v>
                      </c:pt>
                      <c:pt idx="465">
                        <c:v>8.8453900000000002E-10</c:v>
                      </c:pt>
                      <c:pt idx="466">
                        <c:v>8.8132200000000003E-10</c:v>
                      </c:pt>
                      <c:pt idx="467">
                        <c:v>8.8132200000000003E-10</c:v>
                      </c:pt>
                      <c:pt idx="468">
                        <c:v>8.5187099999999998E-10</c:v>
                      </c:pt>
                      <c:pt idx="469">
                        <c:v>8.5187099999999998E-10</c:v>
                      </c:pt>
                      <c:pt idx="470">
                        <c:v>8.5127E-10</c:v>
                      </c:pt>
                      <c:pt idx="471">
                        <c:v>8.5127E-10</c:v>
                      </c:pt>
                      <c:pt idx="472">
                        <c:v>8.3482100000000003E-10</c:v>
                      </c:pt>
                      <c:pt idx="473">
                        <c:v>8.3482100000000003E-10</c:v>
                      </c:pt>
                      <c:pt idx="474">
                        <c:v>8.3501699999999995E-10</c:v>
                      </c:pt>
                      <c:pt idx="475">
                        <c:v>8.3501699999999995E-10</c:v>
                      </c:pt>
                      <c:pt idx="476">
                        <c:v>8.3358699999999999E-10</c:v>
                      </c:pt>
                      <c:pt idx="477">
                        <c:v>8.3358699999999999E-10</c:v>
                      </c:pt>
                      <c:pt idx="478">
                        <c:v>8.2104500000000003E-10</c:v>
                      </c:pt>
                      <c:pt idx="479">
                        <c:v>8.2104500000000003E-10</c:v>
                      </c:pt>
                      <c:pt idx="480">
                        <c:v>8.1615000000000002E-10</c:v>
                      </c:pt>
                      <c:pt idx="481">
                        <c:v>8.1615000000000002E-10</c:v>
                      </c:pt>
                      <c:pt idx="482">
                        <c:v>8.0402099999999999E-10</c:v>
                      </c:pt>
                      <c:pt idx="483">
                        <c:v>8.0402099999999999E-10</c:v>
                      </c:pt>
                      <c:pt idx="484">
                        <c:v>7.9530499999999997E-10</c:v>
                      </c:pt>
                      <c:pt idx="485">
                        <c:v>7.9530499999999997E-10</c:v>
                      </c:pt>
                      <c:pt idx="486">
                        <c:v>7.84147E-10</c:v>
                      </c:pt>
                      <c:pt idx="487">
                        <c:v>7.84147E-10</c:v>
                      </c:pt>
                      <c:pt idx="488">
                        <c:v>7.8367900000000002E-10</c:v>
                      </c:pt>
                      <c:pt idx="489">
                        <c:v>7.8367900000000002E-10</c:v>
                      </c:pt>
                      <c:pt idx="490">
                        <c:v>7.7630899999999997E-10</c:v>
                      </c:pt>
                      <c:pt idx="491">
                        <c:v>7.7630899999999997E-10</c:v>
                      </c:pt>
                      <c:pt idx="492">
                        <c:v>7.6415799999999996E-10</c:v>
                      </c:pt>
                      <c:pt idx="493">
                        <c:v>7.6415799999999996E-10</c:v>
                      </c:pt>
                      <c:pt idx="494">
                        <c:v>7.5147799999999996E-10</c:v>
                      </c:pt>
                      <c:pt idx="495">
                        <c:v>7.5147799999999996E-10</c:v>
                      </c:pt>
                      <c:pt idx="496">
                        <c:v>7.5437800000000002E-10</c:v>
                      </c:pt>
                      <c:pt idx="497">
                        <c:v>7.5437800000000002E-10</c:v>
                      </c:pt>
                      <c:pt idx="498">
                        <c:v>7.3356300000000002E-10</c:v>
                      </c:pt>
                      <c:pt idx="499">
                        <c:v>7.3356300000000002E-10</c:v>
                      </c:pt>
                      <c:pt idx="500">
                        <c:v>7.2871600000000001E-10</c:v>
                      </c:pt>
                      <c:pt idx="501">
                        <c:v>7.2871600000000001E-10</c:v>
                      </c:pt>
                      <c:pt idx="502">
                        <c:v>7.1007100000000002E-10</c:v>
                      </c:pt>
                      <c:pt idx="503">
                        <c:v>7.1007100000000002E-10</c:v>
                      </c:pt>
                      <c:pt idx="504">
                        <c:v>7.1999100000000002E-10</c:v>
                      </c:pt>
                      <c:pt idx="505">
                        <c:v>7.1999100000000002E-10</c:v>
                      </c:pt>
                      <c:pt idx="506">
                        <c:v>7.1790900000000005E-10</c:v>
                      </c:pt>
                      <c:pt idx="507">
                        <c:v>7.1790900000000005E-10</c:v>
                      </c:pt>
                      <c:pt idx="508">
                        <c:v>7.06646E-10</c:v>
                      </c:pt>
                      <c:pt idx="509">
                        <c:v>7.06646E-10</c:v>
                      </c:pt>
                      <c:pt idx="510">
                        <c:v>7.1541599999999996E-10</c:v>
                      </c:pt>
                      <c:pt idx="511">
                        <c:v>7.1541599999999996E-10</c:v>
                      </c:pt>
                      <c:pt idx="512">
                        <c:v>6.8543899999999995E-10</c:v>
                      </c:pt>
                      <c:pt idx="513">
                        <c:v>6.8543899999999995E-10</c:v>
                      </c:pt>
                      <c:pt idx="514">
                        <c:v>6.9047400000000003E-10</c:v>
                      </c:pt>
                      <c:pt idx="515">
                        <c:v>6.9047400000000003E-10</c:v>
                      </c:pt>
                      <c:pt idx="516">
                        <c:v>6.6572499999999999E-10</c:v>
                      </c:pt>
                      <c:pt idx="517">
                        <c:v>6.6572499999999999E-10</c:v>
                      </c:pt>
                      <c:pt idx="518">
                        <c:v>6.6161399999999999E-10</c:v>
                      </c:pt>
                      <c:pt idx="519">
                        <c:v>6.6161399999999999E-10</c:v>
                      </c:pt>
                      <c:pt idx="520">
                        <c:v>6.5374199999999997E-10</c:v>
                      </c:pt>
                      <c:pt idx="521">
                        <c:v>6.5374199999999997E-10</c:v>
                      </c:pt>
                      <c:pt idx="522">
                        <c:v>6.5983600000000004E-10</c:v>
                      </c:pt>
                      <c:pt idx="523">
                        <c:v>6.5983600000000004E-10</c:v>
                      </c:pt>
                      <c:pt idx="524">
                        <c:v>6.5684099999999999E-10</c:v>
                      </c:pt>
                      <c:pt idx="525">
                        <c:v>6.5684099999999999E-10</c:v>
                      </c:pt>
                      <c:pt idx="526">
                        <c:v>6.4050300000000004E-10</c:v>
                      </c:pt>
                      <c:pt idx="527">
                        <c:v>6.4050300000000004E-10</c:v>
                      </c:pt>
                      <c:pt idx="528">
                        <c:v>6.3723700000000004E-10</c:v>
                      </c:pt>
                      <c:pt idx="529">
                        <c:v>6.3723700000000004E-10</c:v>
                      </c:pt>
                      <c:pt idx="530">
                        <c:v>6.29591E-10</c:v>
                      </c:pt>
                      <c:pt idx="531">
                        <c:v>6.29591E-10</c:v>
                      </c:pt>
                      <c:pt idx="532">
                        <c:v>6.2527900000000003E-10</c:v>
                      </c:pt>
                      <c:pt idx="533">
                        <c:v>6.2527900000000003E-10</c:v>
                      </c:pt>
                      <c:pt idx="534">
                        <c:v>6.1821800000000005E-10</c:v>
                      </c:pt>
                      <c:pt idx="535">
                        <c:v>6.1821800000000005E-10</c:v>
                      </c:pt>
                      <c:pt idx="536">
                        <c:v>6.0839200000000002E-10</c:v>
                      </c:pt>
                      <c:pt idx="537">
                        <c:v>6.0839200000000002E-10</c:v>
                      </c:pt>
                      <c:pt idx="538">
                        <c:v>6.2106599999999997E-10</c:v>
                      </c:pt>
                      <c:pt idx="539">
                        <c:v>6.2106599999999997E-10</c:v>
                      </c:pt>
                      <c:pt idx="540">
                        <c:v>6.1228600000000003E-10</c:v>
                      </c:pt>
                      <c:pt idx="541">
                        <c:v>6.1228600000000003E-10</c:v>
                      </c:pt>
                      <c:pt idx="542">
                        <c:v>5.9991900000000002E-10</c:v>
                      </c:pt>
                      <c:pt idx="543">
                        <c:v>5.9991900000000002E-10</c:v>
                      </c:pt>
                      <c:pt idx="544">
                        <c:v>6.0481999999999999E-10</c:v>
                      </c:pt>
                      <c:pt idx="545">
                        <c:v>6.0481999999999999E-10</c:v>
                      </c:pt>
                      <c:pt idx="546">
                        <c:v>5.9970000000000001E-10</c:v>
                      </c:pt>
                      <c:pt idx="547">
                        <c:v>5.9970000000000001E-10</c:v>
                      </c:pt>
                      <c:pt idx="548">
                        <c:v>5.9325999999999998E-10</c:v>
                      </c:pt>
                      <c:pt idx="549">
                        <c:v>5.9325999999999998E-10</c:v>
                      </c:pt>
                      <c:pt idx="550">
                        <c:v>5.8868800000000005E-10</c:v>
                      </c:pt>
                      <c:pt idx="551">
                        <c:v>5.8868800000000005E-10</c:v>
                      </c:pt>
                      <c:pt idx="552">
                        <c:v>5.8040099999999999E-10</c:v>
                      </c:pt>
                      <c:pt idx="553">
                        <c:v>5.8040099999999999E-10</c:v>
                      </c:pt>
                      <c:pt idx="554">
                        <c:v>5.8402499999999996E-10</c:v>
                      </c:pt>
                      <c:pt idx="555">
                        <c:v>5.8402499999999996E-10</c:v>
                      </c:pt>
                      <c:pt idx="556">
                        <c:v>5.7697799999999999E-10</c:v>
                      </c:pt>
                      <c:pt idx="557">
                        <c:v>5.7697799999999999E-10</c:v>
                      </c:pt>
                      <c:pt idx="558">
                        <c:v>5.8583699999999999E-10</c:v>
                      </c:pt>
                      <c:pt idx="559">
                        <c:v>5.8583699999999999E-10</c:v>
                      </c:pt>
                      <c:pt idx="560">
                        <c:v>5.7495600000000002E-10</c:v>
                      </c:pt>
                      <c:pt idx="561">
                        <c:v>5.7495600000000002E-10</c:v>
                      </c:pt>
                      <c:pt idx="562">
                        <c:v>5.6761900000000004E-10</c:v>
                      </c:pt>
                      <c:pt idx="563">
                        <c:v>5.6761900000000004E-10</c:v>
                      </c:pt>
                      <c:pt idx="564">
                        <c:v>5.5997800000000005E-10</c:v>
                      </c:pt>
                      <c:pt idx="565">
                        <c:v>5.5997800000000005E-10</c:v>
                      </c:pt>
                      <c:pt idx="566">
                        <c:v>6.0829199999999999E-10</c:v>
                      </c:pt>
                      <c:pt idx="567">
                        <c:v>6.0829199999999999E-10</c:v>
                      </c:pt>
                      <c:pt idx="568">
                        <c:v>5.5790999999999999E-10</c:v>
                      </c:pt>
                      <c:pt idx="569">
                        <c:v>5.5790999999999999E-10</c:v>
                      </c:pt>
                      <c:pt idx="570">
                        <c:v>5.4484900000000003E-10</c:v>
                      </c:pt>
                      <c:pt idx="571">
                        <c:v>5.4484900000000003E-10</c:v>
                      </c:pt>
                      <c:pt idx="572">
                        <c:v>5.51848E-10</c:v>
                      </c:pt>
                      <c:pt idx="573">
                        <c:v>5.51848E-10</c:v>
                      </c:pt>
                      <c:pt idx="574">
                        <c:v>5.4085700000000001E-10</c:v>
                      </c:pt>
                      <c:pt idx="575">
                        <c:v>5.4085700000000001E-10</c:v>
                      </c:pt>
                      <c:pt idx="576">
                        <c:v>5.4862400000000005E-10</c:v>
                      </c:pt>
                      <c:pt idx="577">
                        <c:v>5.4862400000000005E-10</c:v>
                      </c:pt>
                      <c:pt idx="578">
                        <c:v>5.3619500000000003E-10</c:v>
                      </c:pt>
                      <c:pt idx="579">
                        <c:v>5.3619500000000003E-10</c:v>
                      </c:pt>
                      <c:pt idx="580">
                        <c:v>5.3641400000000005E-10</c:v>
                      </c:pt>
                      <c:pt idx="581">
                        <c:v>5.3641400000000005E-10</c:v>
                      </c:pt>
                      <c:pt idx="582">
                        <c:v>5.3444900000000004E-10</c:v>
                      </c:pt>
                      <c:pt idx="583">
                        <c:v>5.3444900000000004E-10</c:v>
                      </c:pt>
                      <c:pt idx="584">
                        <c:v>5.2383599999999999E-10</c:v>
                      </c:pt>
                      <c:pt idx="585">
                        <c:v>5.2383599999999999E-10</c:v>
                      </c:pt>
                      <c:pt idx="586">
                        <c:v>5.3203900000000005E-10</c:v>
                      </c:pt>
                      <c:pt idx="587">
                        <c:v>5.3203900000000005E-10</c:v>
                      </c:pt>
                      <c:pt idx="588">
                        <c:v>5.2092799999999996E-10</c:v>
                      </c:pt>
                      <c:pt idx="589">
                        <c:v>5.2092799999999996E-10</c:v>
                      </c:pt>
                      <c:pt idx="590">
                        <c:v>5.1234400000000005E-10</c:v>
                      </c:pt>
                      <c:pt idx="591">
                        <c:v>5.1234400000000005E-10</c:v>
                      </c:pt>
                      <c:pt idx="592">
                        <c:v>5.1575300000000003E-10</c:v>
                      </c:pt>
                      <c:pt idx="593">
                        <c:v>5.1575300000000003E-10</c:v>
                      </c:pt>
                      <c:pt idx="594">
                        <c:v>5.1217699999999996E-10</c:v>
                      </c:pt>
                      <c:pt idx="595">
                        <c:v>5.1217699999999996E-10</c:v>
                      </c:pt>
                      <c:pt idx="596">
                        <c:v>5.1070400000000004E-10</c:v>
                      </c:pt>
                      <c:pt idx="597">
                        <c:v>5.1070400000000004E-10</c:v>
                      </c:pt>
                      <c:pt idx="598">
                        <c:v>5.0368700000000002E-10</c:v>
                      </c:pt>
                      <c:pt idx="599">
                        <c:v>5.0368700000000002E-10</c:v>
                      </c:pt>
                      <c:pt idx="600">
                        <c:v>5.1466800000000003E-10</c:v>
                      </c:pt>
                      <c:pt idx="601">
                        <c:v>5.1466800000000003E-10</c:v>
                      </c:pt>
                      <c:pt idx="602">
                        <c:v>5.0626900000000004E-10</c:v>
                      </c:pt>
                      <c:pt idx="603">
                        <c:v>5.0626900000000004E-10</c:v>
                      </c:pt>
                      <c:pt idx="604">
                        <c:v>4.8979100000000003E-10</c:v>
                      </c:pt>
                      <c:pt idx="605">
                        <c:v>4.8979100000000003E-10</c:v>
                      </c:pt>
                      <c:pt idx="606">
                        <c:v>5.1240100000000002E-10</c:v>
                      </c:pt>
                      <c:pt idx="607">
                        <c:v>5.1240100000000002E-10</c:v>
                      </c:pt>
                      <c:pt idx="608">
                        <c:v>4.9704900000000005E-10</c:v>
                      </c:pt>
                      <c:pt idx="609">
                        <c:v>4.9704900000000005E-10</c:v>
                      </c:pt>
                      <c:pt idx="610">
                        <c:v>5.07795E-10</c:v>
                      </c:pt>
                      <c:pt idx="611">
                        <c:v>5.07795E-10</c:v>
                      </c:pt>
                      <c:pt idx="612">
                        <c:v>4.8180100000000004E-10</c:v>
                      </c:pt>
                      <c:pt idx="613">
                        <c:v>4.8180100000000004E-10</c:v>
                      </c:pt>
                      <c:pt idx="614">
                        <c:v>4.99611E-10</c:v>
                      </c:pt>
                      <c:pt idx="615">
                        <c:v>4.99611E-10</c:v>
                      </c:pt>
                      <c:pt idx="616">
                        <c:v>4.8893500000000003E-10</c:v>
                      </c:pt>
                      <c:pt idx="617">
                        <c:v>4.8893500000000003E-10</c:v>
                      </c:pt>
                      <c:pt idx="618">
                        <c:v>4.8098799999999999E-10</c:v>
                      </c:pt>
                      <c:pt idx="619">
                        <c:v>4.8098799999999999E-10</c:v>
                      </c:pt>
                      <c:pt idx="620">
                        <c:v>4.7934000000000002E-10</c:v>
                      </c:pt>
                      <c:pt idx="621">
                        <c:v>4.7934000000000002E-10</c:v>
                      </c:pt>
                      <c:pt idx="622">
                        <c:v>4.7339299999999998E-10</c:v>
                      </c:pt>
                      <c:pt idx="623">
                        <c:v>4.7339299999999998E-10</c:v>
                      </c:pt>
                      <c:pt idx="624">
                        <c:v>4.7555199999999999E-10</c:v>
                      </c:pt>
                      <c:pt idx="625">
                        <c:v>4.7555199999999999E-10</c:v>
                      </c:pt>
                      <c:pt idx="626">
                        <c:v>4.7940300000000005E-10</c:v>
                      </c:pt>
                      <c:pt idx="627">
                        <c:v>4.7940300000000005E-10</c:v>
                      </c:pt>
                      <c:pt idx="628">
                        <c:v>4.63253E-10</c:v>
                      </c:pt>
                      <c:pt idx="629">
                        <c:v>4.63253E-10</c:v>
                      </c:pt>
                      <c:pt idx="630">
                        <c:v>4.6849599999999995E-10</c:v>
                      </c:pt>
                      <c:pt idx="631">
                        <c:v>4.6849599999999995E-10</c:v>
                      </c:pt>
                      <c:pt idx="632">
                        <c:v>4.63669E-10</c:v>
                      </c:pt>
                      <c:pt idx="633">
                        <c:v>4.63669E-10</c:v>
                      </c:pt>
                      <c:pt idx="634">
                        <c:v>4.5858400000000002E-10</c:v>
                      </c:pt>
                      <c:pt idx="635">
                        <c:v>4.5858400000000002E-10</c:v>
                      </c:pt>
                      <c:pt idx="636">
                        <c:v>4.5565600000000002E-10</c:v>
                      </c:pt>
                      <c:pt idx="637">
                        <c:v>4.5565600000000002E-10</c:v>
                      </c:pt>
                      <c:pt idx="638">
                        <c:v>4.5131600000000002E-10</c:v>
                      </c:pt>
                      <c:pt idx="639">
                        <c:v>4.5131600000000002E-10</c:v>
                      </c:pt>
                      <c:pt idx="640">
                        <c:v>4.5132E-10</c:v>
                      </c:pt>
                      <c:pt idx="641">
                        <c:v>4.5132E-10</c:v>
                      </c:pt>
                      <c:pt idx="642">
                        <c:v>4.5142199999999999E-10</c:v>
                      </c:pt>
                      <c:pt idx="643">
                        <c:v>4.5142199999999999E-10</c:v>
                      </c:pt>
                      <c:pt idx="644">
                        <c:v>4.3798799999999999E-10</c:v>
                      </c:pt>
                      <c:pt idx="645">
                        <c:v>4.3798799999999999E-10</c:v>
                      </c:pt>
                      <c:pt idx="646">
                        <c:v>4.4433800000000002E-10</c:v>
                      </c:pt>
                      <c:pt idx="647">
                        <c:v>4.4433800000000002E-10</c:v>
                      </c:pt>
                      <c:pt idx="648">
                        <c:v>4.37272E-10</c:v>
                      </c:pt>
                      <c:pt idx="649">
                        <c:v>4.37272E-10</c:v>
                      </c:pt>
                      <c:pt idx="650">
                        <c:v>4.3935400000000002E-10</c:v>
                      </c:pt>
                      <c:pt idx="651">
                        <c:v>4.3935400000000002E-10</c:v>
                      </c:pt>
                      <c:pt idx="652">
                        <c:v>4.3728700000000002E-10</c:v>
                      </c:pt>
                      <c:pt idx="653">
                        <c:v>4.3728700000000002E-10</c:v>
                      </c:pt>
                      <c:pt idx="654">
                        <c:v>4.3672500000000001E-10</c:v>
                      </c:pt>
                      <c:pt idx="655">
                        <c:v>4.3672500000000001E-10</c:v>
                      </c:pt>
                      <c:pt idx="656">
                        <c:v>4.31065E-10</c:v>
                      </c:pt>
                      <c:pt idx="657">
                        <c:v>4.31065E-10</c:v>
                      </c:pt>
                      <c:pt idx="658">
                        <c:v>4.3020799999999999E-10</c:v>
                      </c:pt>
                      <c:pt idx="659">
                        <c:v>4.3020799999999999E-10</c:v>
                      </c:pt>
                      <c:pt idx="660">
                        <c:v>4.2482599999999999E-10</c:v>
                      </c:pt>
                      <c:pt idx="661">
                        <c:v>4.2482599999999999E-10</c:v>
                      </c:pt>
                      <c:pt idx="662">
                        <c:v>4.3447900000000003E-10</c:v>
                      </c:pt>
                      <c:pt idx="663">
                        <c:v>4.3447900000000003E-10</c:v>
                      </c:pt>
                      <c:pt idx="664">
                        <c:v>4.1601300000000002E-10</c:v>
                      </c:pt>
                      <c:pt idx="665">
                        <c:v>4.1601300000000002E-10</c:v>
                      </c:pt>
                      <c:pt idx="666">
                        <c:v>4.1562899999999998E-10</c:v>
                      </c:pt>
                      <c:pt idx="667">
                        <c:v>4.1562899999999998E-10</c:v>
                      </c:pt>
                      <c:pt idx="668">
                        <c:v>4.1070400000000002E-10</c:v>
                      </c:pt>
                      <c:pt idx="669">
                        <c:v>4.1070400000000002E-10</c:v>
                      </c:pt>
                      <c:pt idx="670">
                        <c:v>4.0964499999999998E-10</c:v>
                      </c:pt>
                      <c:pt idx="671">
                        <c:v>4.0964499999999998E-10</c:v>
                      </c:pt>
                      <c:pt idx="672">
                        <c:v>4.0584799999999998E-10</c:v>
                      </c:pt>
                      <c:pt idx="673">
                        <c:v>4.0584799999999998E-10</c:v>
                      </c:pt>
                      <c:pt idx="674">
                        <c:v>4.0082099999999997E-10</c:v>
                      </c:pt>
                      <c:pt idx="675">
                        <c:v>4.0082099999999997E-10</c:v>
                      </c:pt>
                      <c:pt idx="676">
                        <c:v>4.05675E-10</c:v>
                      </c:pt>
                      <c:pt idx="677">
                        <c:v>4.05675E-10</c:v>
                      </c:pt>
                      <c:pt idx="678">
                        <c:v>4.0136700000000001E-10</c:v>
                      </c:pt>
                      <c:pt idx="679">
                        <c:v>4.0136700000000001E-10</c:v>
                      </c:pt>
                      <c:pt idx="680">
                        <c:v>3.97323E-10</c:v>
                      </c:pt>
                      <c:pt idx="681">
                        <c:v>3.97323E-10</c:v>
                      </c:pt>
                      <c:pt idx="682">
                        <c:v>3.9335900000000002E-10</c:v>
                      </c:pt>
                      <c:pt idx="683">
                        <c:v>3.9335900000000002E-10</c:v>
                      </c:pt>
                      <c:pt idx="684">
                        <c:v>3.9916599999999999E-10</c:v>
                      </c:pt>
                      <c:pt idx="685">
                        <c:v>3.9916599999999999E-10</c:v>
                      </c:pt>
                      <c:pt idx="686">
                        <c:v>3.90507E-10</c:v>
                      </c:pt>
                      <c:pt idx="687">
                        <c:v>3.90507E-10</c:v>
                      </c:pt>
                      <c:pt idx="688">
                        <c:v>3.9310199999999998E-10</c:v>
                      </c:pt>
                      <c:pt idx="689">
                        <c:v>3.9310199999999998E-10</c:v>
                      </c:pt>
                      <c:pt idx="690">
                        <c:v>3.8239600000000001E-10</c:v>
                      </c:pt>
                      <c:pt idx="691">
                        <c:v>3.8239600000000001E-10</c:v>
                      </c:pt>
                      <c:pt idx="692">
                        <c:v>3.9263099999999998E-10</c:v>
                      </c:pt>
                      <c:pt idx="693">
                        <c:v>3.9263099999999998E-10</c:v>
                      </c:pt>
                      <c:pt idx="694">
                        <c:v>3.8829600000000001E-10</c:v>
                      </c:pt>
                      <c:pt idx="695">
                        <c:v>3.8829600000000001E-10</c:v>
                      </c:pt>
                      <c:pt idx="696">
                        <c:v>3.7306200000000002E-10</c:v>
                      </c:pt>
                      <c:pt idx="697">
                        <c:v>3.7306200000000002E-10</c:v>
                      </c:pt>
                      <c:pt idx="698">
                        <c:v>3.7825100000000002E-10</c:v>
                      </c:pt>
                      <c:pt idx="699">
                        <c:v>3.7825100000000002E-10</c:v>
                      </c:pt>
                      <c:pt idx="700">
                        <c:v>3.7568300000000001E-10</c:v>
                      </c:pt>
                      <c:pt idx="701">
                        <c:v>3.7568300000000001E-10</c:v>
                      </c:pt>
                      <c:pt idx="702">
                        <c:v>3.6906199999999998E-10</c:v>
                      </c:pt>
                      <c:pt idx="703">
                        <c:v>3.6906199999999998E-10</c:v>
                      </c:pt>
                      <c:pt idx="704">
                        <c:v>3.7758299999999998E-10</c:v>
                      </c:pt>
                      <c:pt idx="705">
                        <c:v>3.7758299999999998E-10</c:v>
                      </c:pt>
                      <c:pt idx="706">
                        <c:v>3.6713100000000001E-10</c:v>
                      </c:pt>
                      <c:pt idx="707">
                        <c:v>3.6713100000000001E-10</c:v>
                      </c:pt>
                      <c:pt idx="708">
                        <c:v>3.64123E-10</c:v>
                      </c:pt>
                      <c:pt idx="709">
                        <c:v>3.64123E-10</c:v>
                      </c:pt>
                      <c:pt idx="710">
                        <c:v>3.69649E-10</c:v>
                      </c:pt>
                      <c:pt idx="711">
                        <c:v>3.69649E-10</c:v>
                      </c:pt>
                      <c:pt idx="712">
                        <c:v>3.6695199999999998E-10</c:v>
                      </c:pt>
                      <c:pt idx="713">
                        <c:v>3.6695199999999998E-10</c:v>
                      </c:pt>
                      <c:pt idx="714">
                        <c:v>3.6355E-10</c:v>
                      </c:pt>
                      <c:pt idx="715">
                        <c:v>3.6355E-10</c:v>
                      </c:pt>
                      <c:pt idx="716">
                        <c:v>3.67322E-10</c:v>
                      </c:pt>
                      <c:pt idx="717">
                        <c:v>3.67322E-10</c:v>
                      </c:pt>
                      <c:pt idx="718">
                        <c:v>3.6571500000000001E-10</c:v>
                      </c:pt>
                      <c:pt idx="719">
                        <c:v>3.6571500000000001E-10</c:v>
                      </c:pt>
                      <c:pt idx="720">
                        <c:v>3.61417E-10</c:v>
                      </c:pt>
                      <c:pt idx="721">
                        <c:v>3.61417E-10</c:v>
                      </c:pt>
                      <c:pt idx="722">
                        <c:v>3.6190199999999998E-10</c:v>
                      </c:pt>
                      <c:pt idx="723">
                        <c:v>3.6190199999999998E-10</c:v>
                      </c:pt>
                      <c:pt idx="724">
                        <c:v>3.5215799999999998E-10</c:v>
                      </c:pt>
                      <c:pt idx="725">
                        <c:v>3.5215799999999998E-10</c:v>
                      </c:pt>
                      <c:pt idx="726">
                        <c:v>3.5343900000000001E-10</c:v>
                      </c:pt>
                      <c:pt idx="727">
                        <c:v>3.5343900000000001E-10</c:v>
                      </c:pt>
                      <c:pt idx="728">
                        <c:v>3.52732E-10</c:v>
                      </c:pt>
                      <c:pt idx="729">
                        <c:v>3.52732E-10</c:v>
                      </c:pt>
                      <c:pt idx="730">
                        <c:v>3.5129499999999997E-10</c:v>
                      </c:pt>
                      <c:pt idx="731">
                        <c:v>3.5129499999999997E-10</c:v>
                      </c:pt>
                      <c:pt idx="732">
                        <c:v>3.46857E-10</c:v>
                      </c:pt>
                      <c:pt idx="733">
                        <c:v>3.46857E-10</c:v>
                      </c:pt>
                      <c:pt idx="734">
                        <c:v>3.4525400000000001E-10</c:v>
                      </c:pt>
                      <c:pt idx="735">
                        <c:v>3.4525400000000001E-10</c:v>
                      </c:pt>
                      <c:pt idx="736">
                        <c:v>3.4130499999999999E-10</c:v>
                      </c:pt>
                      <c:pt idx="737">
                        <c:v>3.4130499999999999E-10</c:v>
                      </c:pt>
                      <c:pt idx="738">
                        <c:v>3.4610400000000001E-10</c:v>
                      </c:pt>
                      <c:pt idx="739">
                        <c:v>3.4610400000000001E-10</c:v>
                      </c:pt>
                      <c:pt idx="740">
                        <c:v>3.3617499999999998E-10</c:v>
                      </c:pt>
                      <c:pt idx="741">
                        <c:v>3.3617499999999998E-10</c:v>
                      </c:pt>
                      <c:pt idx="742">
                        <c:v>3.4304099999999999E-10</c:v>
                      </c:pt>
                      <c:pt idx="743">
                        <c:v>3.4304099999999999E-10</c:v>
                      </c:pt>
                      <c:pt idx="744">
                        <c:v>3.2706700000000001E-10</c:v>
                      </c:pt>
                      <c:pt idx="745">
                        <c:v>3.2706700000000001E-10</c:v>
                      </c:pt>
                      <c:pt idx="746">
                        <c:v>3.3254799999999999E-10</c:v>
                      </c:pt>
                      <c:pt idx="747">
                        <c:v>3.3254799999999999E-10</c:v>
                      </c:pt>
                      <c:pt idx="748">
                        <c:v>3.3540999999999998E-10</c:v>
                      </c:pt>
                      <c:pt idx="749">
                        <c:v>3.3540999999999998E-10</c:v>
                      </c:pt>
                      <c:pt idx="750">
                        <c:v>3.3525200000000002E-10</c:v>
                      </c:pt>
                      <c:pt idx="751">
                        <c:v>3.3525200000000002E-10</c:v>
                      </c:pt>
                      <c:pt idx="752">
                        <c:v>3.2437499999999998E-10</c:v>
                      </c:pt>
                      <c:pt idx="753">
                        <c:v>3.2437499999999998E-10</c:v>
                      </c:pt>
                      <c:pt idx="754">
                        <c:v>3.3393399999999999E-10</c:v>
                      </c:pt>
                      <c:pt idx="755">
                        <c:v>3.3393399999999999E-10</c:v>
                      </c:pt>
                      <c:pt idx="756">
                        <c:v>3.3085200000000002E-10</c:v>
                      </c:pt>
                      <c:pt idx="757">
                        <c:v>3.3085200000000002E-10</c:v>
                      </c:pt>
                      <c:pt idx="758">
                        <c:v>3.15326E-10</c:v>
                      </c:pt>
                      <c:pt idx="759">
                        <c:v>3.15326E-10</c:v>
                      </c:pt>
                      <c:pt idx="760">
                        <c:v>3.2400600000000002E-10</c:v>
                      </c:pt>
                      <c:pt idx="761">
                        <c:v>3.2400600000000002E-10</c:v>
                      </c:pt>
                      <c:pt idx="762">
                        <c:v>3.3437700000000001E-10</c:v>
                      </c:pt>
                      <c:pt idx="763">
                        <c:v>3.3437700000000001E-10</c:v>
                      </c:pt>
                      <c:pt idx="764">
                        <c:v>3.1575899999999999E-10</c:v>
                      </c:pt>
                      <c:pt idx="765">
                        <c:v>3.1575899999999999E-10</c:v>
                      </c:pt>
                      <c:pt idx="766">
                        <c:v>3.2585799999999998E-10</c:v>
                      </c:pt>
                      <c:pt idx="767">
                        <c:v>3.2585799999999998E-10</c:v>
                      </c:pt>
                      <c:pt idx="768">
                        <c:v>3.1285299999999998E-10</c:v>
                      </c:pt>
                      <c:pt idx="769">
                        <c:v>3.1285299999999998E-10</c:v>
                      </c:pt>
                      <c:pt idx="770">
                        <c:v>3.2084499999999999E-10</c:v>
                      </c:pt>
                      <c:pt idx="771">
                        <c:v>3.2084499999999999E-10</c:v>
                      </c:pt>
                      <c:pt idx="772">
                        <c:v>3.1404400000000002E-10</c:v>
                      </c:pt>
                      <c:pt idx="773">
                        <c:v>3.1404400000000002E-10</c:v>
                      </c:pt>
                      <c:pt idx="774">
                        <c:v>3.23431E-10</c:v>
                      </c:pt>
                      <c:pt idx="775">
                        <c:v>3.23431E-10</c:v>
                      </c:pt>
                      <c:pt idx="776">
                        <c:v>3.2353600000000002E-10</c:v>
                      </c:pt>
                      <c:pt idx="777">
                        <c:v>3.2353600000000002E-10</c:v>
                      </c:pt>
                      <c:pt idx="778">
                        <c:v>3.1186900000000002E-10</c:v>
                      </c:pt>
                      <c:pt idx="779">
                        <c:v>3.1186900000000002E-10</c:v>
                      </c:pt>
                      <c:pt idx="780">
                        <c:v>3.08485E-10</c:v>
                      </c:pt>
                      <c:pt idx="781">
                        <c:v>3.08485E-10</c:v>
                      </c:pt>
                      <c:pt idx="782">
                        <c:v>3.0944799999999998E-10</c:v>
                      </c:pt>
                      <c:pt idx="783">
                        <c:v>3.0944799999999998E-10</c:v>
                      </c:pt>
                      <c:pt idx="784">
                        <c:v>3.05274E-10</c:v>
                      </c:pt>
                      <c:pt idx="785">
                        <c:v>3.05274E-10</c:v>
                      </c:pt>
                      <c:pt idx="786">
                        <c:v>3.2098000000000001E-10</c:v>
                      </c:pt>
                      <c:pt idx="787">
                        <c:v>3.2098000000000001E-10</c:v>
                      </c:pt>
                      <c:pt idx="788">
                        <c:v>3.0623300000000001E-10</c:v>
                      </c:pt>
                      <c:pt idx="789">
                        <c:v>3.0623300000000001E-10</c:v>
                      </c:pt>
                      <c:pt idx="790">
                        <c:v>2.9483899999999998E-10</c:v>
                      </c:pt>
                      <c:pt idx="791">
                        <c:v>2.9483899999999998E-10</c:v>
                      </c:pt>
                      <c:pt idx="792">
                        <c:v>3.0536699999999998E-10</c:v>
                      </c:pt>
                      <c:pt idx="793">
                        <c:v>3.0536699999999998E-10</c:v>
                      </c:pt>
                      <c:pt idx="794">
                        <c:v>3.0319500000000001E-10</c:v>
                      </c:pt>
                      <c:pt idx="795">
                        <c:v>3.0319500000000001E-10</c:v>
                      </c:pt>
                      <c:pt idx="796">
                        <c:v>3.0266500000000001E-10</c:v>
                      </c:pt>
                      <c:pt idx="797">
                        <c:v>3.0266500000000001E-10</c:v>
                      </c:pt>
                      <c:pt idx="798">
                        <c:v>2.9496400000000002E-10</c:v>
                      </c:pt>
                      <c:pt idx="799">
                        <c:v>2.9496400000000002E-10</c:v>
                      </c:pt>
                      <c:pt idx="800">
                        <c:v>3.2192999999999999E-10</c:v>
                      </c:pt>
                      <c:pt idx="801">
                        <c:v>3.2192999999999999E-10</c:v>
                      </c:pt>
                      <c:pt idx="802">
                        <c:v>2.9030199999999999E-10</c:v>
                      </c:pt>
                      <c:pt idx="803">
                        <c:v>2.9030199999999999E-10</c:v>
                      </c:pt>
                      <c:pt idx="804">
                        <c:v>2.9324799999999998E-10</c:v>
                      </c:pt>
                      <c:pt idx="805">
                        <c:v>2.9324799999999998E-10</c:v>
                      </c:pt>
                      <c:pt idx="806">
                        <c:v>2.9526600000000002E-10</c:v>
                      </c:pt>
                      <c:pt idx="807">
                        <c:v>2.9526600000000002E-10</c:v>
                      </c:pt>
                      <c:pt idx="808">
                        <c:v>2.9711199999999999E-10</c:v>
                      </c:pt>
                      <c:pt idx="809">
                        <c:v>2.9711199999999999E-10</c:v>
                      </c:pt>
                      <c:pt idx="810">
                        <c:v>2.8702399999999999E-10</c:v>
                      </c:pt>
                      <c:pt idx="811">
                        <c:v>2.8702399999999999E-10</c:v>
                      </c:pt>
                      <c:pt idx="812">
                        <c:v>2.8897499999999998E-10</c:v>
                      </c:pt>
                      <c:pt idx="813">
                        <c:v>2.8897499999999998E-10</c:v>
                      </c:pt>
                      <c:pt idx="814">
                        <c:v>2.8666600000000002E-10</c:v>
                      </c:pt>
                      <c:pt idx="815">
                        <c:v>2.8666600000000002E-10</c:v>
                      </c:pt>
                      <c:pt idx="816">
                        <c:v>2.8551099999999999E-10</c:v>
                      </c:pt>
                      <c:pt idx="817">
                        <c:v>2.8551099999999999E-10</c:v>
                      </c:pt>
                      <c:pt idx="818">
                        <c:v>2.8591399999999998E-10</c:v>
                      </c:pt>
                      <c:pt idx="819">
                        <c:v>2.8591399999999998E-10</c:v>
                      </c:pt>
                      <c:pt idx="820">
                        <c:v>2.8657799999999999E-10</c:v>
                      </c:pt>
                      <c:pt idx="821">
                        <c:v>2.8657799999999999E-10</c:v>
                      </c:pt>
                      <c:pt idx="822">
                        <c:v>2.87067E-10</c:v>
                      </c:pt>
                      <c:pt idx="823">
                        <c:v>2.87067E-10</c:v>
                      </c:pt>
                      <c:pt idx="824">
                        <c:v>2.8271700000000001E-10</c:v>
                      </c:pt>
                      <c:pt idx="825">
                        <c:v>2.8271700000000001E-10</c:v>
                      </c:pt>
                      <c:pt idx="826">
                        <c:v>2.7421799999999999E-10</c:v>
                      </c:pt>
                      <c:pt idx="827">
                        <c:v>2.7421799999999999E-10</c:v>
                      </c:pt>
                      <c:pt idx="828">
                        <c:v>2.8745199999999999E-10</c:v>
                      </c:pt>
                      <c:pt idx="829">
                        <c:v>2.8745199999999999E-10</c:v>
                      </c:pt>
                      <c:pt idx="830">
                        <c:v>2.7752499999999998E-10</c:v>
                      </c:pt>
                      <c:pt idx="831">
                        <c:v>2.7752499999999998E-10</c:v>
                      </c:pt>
                      <c:pt idx="832">
                        <c:v>2.9061300000000002E-10</c:v>
                      </c:pt>
                      <c:pt idx="833">
                        <c:v>2.9061300000000002E-10</c:v>
                      </c:pt>
                      <c:pt idx="834">
                        <c:v>2.7899499999999998E-10</c:v>
                      </c:pt>
                      <c:pt idx="835">
                        <c:v>2.7899499999999998E-10</c:v>
                      </c:pt>
                      <c:pt idx="836">
                        <c:v>2.8042800000000002E-10</c:v>
                      </c:pt>
                      <c:pt idx="837">
                        <c:v>2.8042800000000002E-10</c:v>
                      </c:pt>
                      <c:pt idx="838">
                        <c:v>2.7977800000000002E-10</c:v>
                      </c:pt>
                      <c:pt idx="839">
                        <c:v>2.7977800000000002E-10</c:v>
                      </c:pt>
                      <c:pt idx="840">
                        <c:v>2.7163699999999998E-10</c:v>
                      </c:pt>
                      <c:pt idx="841">
                        <c:v>2.7163699999999998E-10</c:v>
                      </c:pt>
                      <c:pt idx="842">
                        <c:v>2.7411200000000001E-10</c:v>
                      </c:pt>
                      <c:pt idx="843">
                        <c:v>2.7411200000000001E-10</c:v>
                      </c:pt>
                      <c:pt idx="844">
                        <c:v>2.7337899999999998E-10</c:v>
                      </c:pt>
                      <c:pt idx="845">
                        <c:v>2.7337899999999998E-10</c:v>
                      </c:pt>
                      <c:pt idx="846">
                        <c:v>2.7938199999999999E-10</c:v>
                      </c:pt>
                      <c:pt idx="847">
                        <c:v>2.7938199999999999E-10</c:v>
                      </c:pt>
                      <c:pt idx="848">
                        <c:v>2.7730100000000002E-10</c:v>
                      </c:pt>
                      <c:pt idx="849">
                        <c:v>2.7730100000000002E-10</c:v>
                      </c:pt>
                      <c:pt idx="850">
                        <c:v>2.7317700000000001E-10</c:v>
                      </c:pt>
                      <c:pt idx="851">
                        <c:v>2.7317700000000001E-10</c:v>
                      </c:pt>
                      <c:pt idx="852">
                        <c:v>2.7121400000000002E-10</c:v>
                      </c:pt>
                      <c:pt idx="853">
                        <c:v>2.7121400000000002E-10</c:v>
                      </c:pt>
                      <c:pt idx="854">
                        <c:v>2.6702500000000002E-10</c:v>
                      </c:pt>
                      <c:pt idx="855">
                        <c:v>2.6702500000000002E-10</c:v>
                      </c:pt>
                      <c:pt idx="856">
                        <c:v>2.7062399999999997E-10</c:v>
                      </c:pt>
                      <c:pt idx="857">
                        <c:v>2.7062399999999997E-10</c:v>
                      </c:pt>
                      <c:pt idx="858">
                        <c:v>2.69747E-10</c:v>
                      </c:pt>
                      <c:pt idx="859">
                        <c:v>2.69747E-10</c:v>
                      </c:pt>
                      <c:pt idx="860">
                        <c:v>2.6335799999999999E-10</c:v>
                      </c:pt>
                      <c:pt idx="861">
                        <c:v>2.6335799999999999E-10</c:v>
                      </c:pt>
                      <c:pt idx="862">
                        <c:v>2.5712900000000001E-10</c:v>
                      </c:pt>
                      <c:pt idx="863">
                        <c:v>2.5712900000000001E-10</c:v>
                      </c:pt>
                      <c:pt idx="864">
                        <c:v>2.67704E-10</c:v>
                      </c:pt>
                      <c:pt idx="865">
                        <c:v>2.67704E-10</c:v>
                      </c:pt>
                      <c:pt idx="866">
                        <c:v>2.6355099999999999E-10</c:v>
                      </c:pt>
                      <c:pt idx="867">
                        <c:v>2.6355099999999999E-10</c:v>
                      </c:pt>
                      <c:pt idx="868">
                        <c:v>2.5989500000000001E-10</c:v>
                      </c:pt>
                      <c:pt idx="869">
                        <c:v>2.5989500000000001E-10</c:v>
                      </c:pt>
                      <c:pt idx="870">
                        <c:v>2.6683399999999998E-10</c:v>
                      </c:pt>
                      <c:pt idx="871">
                        <c:v>2.6683399999999998E-10</c:v>
                      </c:pt>
                      <c:pt idx="872">
                        <c:v>2.6124500000000001E-10</c:v>
                      </c:pt>
                      <c:pt idx="873">
                        <c:v>2.6124500000000001E-10</c:v>
                      </c:pt>
                      <c:pt idx="874">
                        <c:v>2.5682700000000001E-10</c:v>
                      </c:pt>
                      <c:pt idx="875">
                        <c:v>2.5682700000000001E-10</c:v>
                      </c:pt>
                      <c:pt idx="876">
                        <c:v>2.7374699999999999E-10</c:v>
                      </c:pt>
                      <c:pt idx="877">
                        <c:v>2.7374699999999999E-10</c:v>
                      </c:pt>
                      <c:pt idx="878">
                        <c:v>2.5952200000000002E-10</c:v>
                      </c:pt>
                      <c:pt idx="879">
                        <c:v>2.5952200000000002E-10</c:v>
                      </c:pt>
                      <c:pt idx="880">
                        <c:v>2.51125E-10</c:v>
                      </c:pt>
                      <c:pt idx="881">
                        <c:v>2.51125E-10</c:v>
                      </c:pt>
                      <c:pt idx="882">
                        <c:v>2.5404099999999999E-10</c:v>
                      </c:pt>
                      <c:pt idx="883">
                        <c:v>2.5404099999999999E-10</c:v>
                      </c:pt>
                      <c:pt idx="884">
                        <c:v>2.5658299999999998E-10</c:v>
                      </c:pt>
                      <c:pt idx="885">
                        <c:v>2.5658299999999998E-10</c:v>
                      </c:pt>
                      <c:pt idx="886">
                        <c:v>2.5704500000000002E-10</c:v>
                      </c:pt>
                      <c:pt idx="887">
                        <c:v>2.5704500000000002E-10</c:v>
                      </c:pt>
                      <c:pt idx="888">
                        <c:v>2.5197100000000002E-10</c:v>
                      </c:pt>
                      <c:pt idx="889">
                        <c:v>2.5197100000000002E-10</c:v>
                      </c:pt>
                      <c:pt idx="890">
                        <c:v>2.5048100000000001E-10</c:v>
                      </c:pt>
                      <c:pt idx="891">
                        <c:v>2.5048100000000001E-10</c:v>
                      </c:pt>
                      <c:pt idx="892">
                        <c:v>2.4783799999999998E-10</c:v>
                      </c:pt>
                      <c:pt idx="893">
                        <c:v>2.4783799999999998E-10</c:v>
                      </c:pt>
                      <c:pt idx="894">
                        <c:v>2.4960800000000001E-10</c:v>
                      </c:pt>
                      <c:pt idx="895">
                        <c:v>2.4960800000000001E-10</c:v>
                      </c:pt>
                      <c:pt idx="896">
                        <c:v>2.4863100000000001E-10</c:v>
                      </c:pt>
                      <c:pt idx="897">
                        <c:v>2.4863100000000001E-10</c:v>
                      </c:pt>
                      <c:pt idx="898">
                        <c:v>2.4764300000000001E-10</c:v>
                      </c:pt>
                      <c:pt idx="899">
                        <c:v>2.4764300000000001E-10</c:v>
                      </c:pt>
                      <c:pt idx="900">
                        <c:v>2.5227399999999998E-10</c:v>
                      </c:pt>
                      <c:pt idx="901">
                        <c:v>2.5227399999999998E-10</c:v>
                      </c:pt>
                      <c:pt idx="902">
                        <c:v>2.4924999999999999E-10</c:v>
                      </c:pt>
                      <c:pt idx="903">
                        <c:v>2.4924999999999999E-10</c:v>
                      </c:pt>
                      <c:pt idx="904">
                        <c:v>2.4162499999999998E-10</c:v>
                      </c:pt>
                      <c:pt idx="905">
                        <c:v>2.4162499999999998E-10</c:v>
                      </c:pt>
                      <c:pt idx="906">
                        <c:v>2.4727500000000001E-10</c:v>
                      </c:pt>
                      <c:pt idx="907">
                        <c:v>2.4727500000000001E-10</c:v>
                      </c:pt>
                      <c:pt idx="908">
                        <c:v>2.4313899999999999E-10</c:v>
                      </c:pt>
                      <c:pt idx="909">
                        <c:v>2.4313899999999999E-10</c:v>
                      </c:pt>
                      <c:pt idx="910">
                        <c:v>2.4184299999999999E-10</c:v>
                      </c:pt>
                      <c:pt idx="911">
                        <c:v>2.4184299999999999E-10</c:v>
                      </c:pt>
                      <c:pt idx="912">
                        <c:v>2.4113699999999998E-10</c:v>
                      </c:pt>
                      <c:pt idx="913">
                        <c:v>2.4113699999999998E-10</c:v>
                      </c:pt>
                      <c:pt idx="914">
                        <c:v>2.3441000000000002E-10</c:v>
                      </c:pt>
                      <c:pt idx="915">
                        <c:v>2.3441000000000002E-10</c:v>
                      </c:pt>
                      <c:pt idx="916">
                        <c:v>2.3998900000000001E-10</c:v>
                      </c:pt>
                      <c:pt idx="917">
                        <c:v>2.3998900000000001E-10</c:v>
                      </c:pt>
                      <c:pt idx="918">
                        <c:v>2.41398E-10</c:v>
                      </c:pt>
                      <c:pt idx="919">
                        <c:v>2.41398E-10</c:v>
                      </c:pt>
                      <c:pt idx="920">
                        <c:v>2.35095E-10</c:v>
                      </c:pt>
                      <c:pt idx="921">
                        <c:v>2.35095E-10</c:v>
                      </c:pt>
                      <c:pt idx="922">
                        <c:v>2.4054699999999999E-10</c:v>
                      </c:pt>
                      <c:pt idx="923">
                        <c:v>2.4054699999999999E-10</c:v>
                      </c:pt>
                      <c:pt idx="924">
                        <c:v>2.3674499999999999E-10</c:v>
                      </c:pt>
                      <c:pt idx="925">
                        <c:v>2.3674499999999999E-10</c:v>
                      </c:pt>
                      <c:pt idx="926">
                        <c:v>2.2839199999999999E-10</c:v>
                      </c:pt>
                      <c:pt idx="927">
                        <c:v>2.2839199999999999E-10</c:v>
                      </c:pt>
                      <c:pt idx="928">
                        <c:v>2.2598099999999999E-10</c:v>
                      </c:pt>
                      <c:pt idx="929">
                        <c:v>2.2598099999999999E-10</c:v>
                      </c:pt>
                      <c:pt idx="930">
                        <c:v>2.3356699999999998E-10</c:v>
                      </c:pt>
                      <c:pt idx="931">
                        <c:v>2.3356699999999998E-10</c:v>
                      </c:pt>
                      <c:pt idx="932">
                        <c:v>2.3676799999999998E-10</c:v>
                      </c:pt>
                      <c:pt idx="933">
                        <c:v>2.3676799999999998E-10</c:v>
                      </c:pt>
                      <c:pt idx="934">
                        <c:v>2.27878E-10</c:v>
                      </c:pt>
                      <c:pt idx="935">
                        <c:v>2.27878E-10</c:v>
                      </c:pt>
                      <c:pt idx="936">
                        <c:v>2.34697E-10</c:v>
                      </c:pt>
                      <c:pt idx="937">
                        <c:v>2.34697E-10</c:v>
                      </c:pt>
                      <c:pt idx="938">
                        <c:v>2.3022300000000001E-10</c:v>
                      </c:pt>
                      <c:pt idx="939">
                        <c:v>2.3022300000000001E-10</c:v>
                      </c:pt>
                      <c:pt idx="940">
                        <c:v>2.2552599999999999E-10</c:v>
                      </c:pt>
                      <c:pt idx="941">
                        <c:v>2.2552599999999999E-10</c:v>
                      </c:pt>
                      <c:pt idx="942">
                        <c:v>2.8170600000000002E-10</c:v>
                      </c:pt>
                      <c:pt idx="943">
                        <c:v>2.8170600000000002E-10</c:v>
                      </c:pt>
                      <c:pt idx="944">
                        <c:v>2.2467900000000001E-10</c:v>
                      </c:pt>
                      <c:pt idx="945">
                        <c:v>2.2467900000000001E-10</c:v>
                      </c:pt>
                      <c:pt idx="946">
                        <c:v>2.22599E-10</c:v>
                      </c:pt>
                      <c:pt idx="947">
                        <c:v>2.22599E-10</c:v>
                      </c:pt>
                      <c:pt idx="948">
                        <c:v>2.27881E-10</c:v>
                      </c:pt>
                      <c:pt idx="949">
                        <c:v>2.27881E-10</c:v>
                      </c:pt>
                      <c:pt idx="950">
                        <c:v>2.2400400000000001E-10</c:v>
                      </c:pt>
                      <c:pt idx="951">
                        <c:v>2.2400400000000001E-10</c:v>
                      </c:pt>
                      <c:pt idx="952">
                        <c:v>2.2565800000000001E-10</c:v>
                      </c:pt>
                      <c:pt idx="953">
                        <c:v>2.2565800000000001E-10</c:v>
                      </c:pt>
                      <c:pt idx="954">
                        <c:v>2.2253099999999999E-10</c:v>
                      </c:pt>
                      <c:pt idx="955">
                        <c:v>2.2253099999999999E-10</c:v>
                      </c:pt>
                      <c:pt idx="956">
                        <c:v>2.20824E-10</c:v>
                      </c:pt>
                      <c:pt idx="957">
                        <c:v>2.20824E-10</c:v>
                      </c:pt>
                      <c:pt idx="958">
                        <c:v>2.1587E-10</c:v>
                      </c:pt>
                      <c:pt idx="959">
                        <c:v>2.1587E-10</c:v>
                      </c:pt>
                      <c:pt idx="960">
                        <c:v>2.23503E-10</c:v>
                      </c:pt>
                      <c:pt idx="961">
                        <c:v>2.23503E-10</c:v>
                      </c:pt>
                      <c:pt idx="962">
                        <c:v>2.2251599999999999E-10</c:v>
                      </c:pt>
                      <c:pt idx="963">
                        <c:v>2.2251599999999999E-10</c:v>
                      </c:pt>
                      <c:pt idx="964">
                        <c:v>2.1750700000000001E-10</c:v>
                      </c:pt>
                      <c:pt idx="965">
                        <c:v>2.1750700000000001E-10</c:v>
                      </c:pt>
                      <c:pt idx="966">
                        <c:v>2.1363599999999999E-10</c:v>
                      </c:pt>
                      <c:pt idx="967">
                        <c:v>2.1363599999999999E-10</c:v>
                      </c:pt>
                      <c:pt idx="968">
                        <c:v>2.1560699999999999E-10</c:v>
                      </c:pt>
                      <c:pt idx="969">
                        <c:v>2.1560699999999999E-10</c:v>
                      </c:pt>
                      <c:pt idx="970">
                        <c:v>2.1249900000000001E-10</c:v>
                      </c:pt>
                      <c:pt idx="971">
                        <c:v>2.1249900000000001E-10</c:v>
                      </c:pt>
                      <c:pt idx="972">
                        <c:v>2.1004999999999999E-10</c:v>
                      </c:pt>
                      <c:pt idx="973">
                        <c:v>2.1004999999999999E-10</c:v>
                      </c:pt>
                      <c:pt idx="974">
                        <c:v>2.1451800000000001E-10</c:v>
                      </c:pt>
                      <c:pt idx="975">
                        <c:v>2.1451800000000001E-10</c:v>
                      </c:pt>
                      <c:pt idx="976">
                        <c:v>2.1478900000000001E-10</c:v>
                      </c:pt>
                      <c:pt idx="977">
                        <c:v>2.1478900000000001E-10</c:v>
                      </c:pt>
                      <c:pt idx="978">
                        <c:v>2.20893E-10</c:v>
                      </c:pt>
                      <c:pt idx="979">
                        <c:v>2.20893E-10</c:v>
                      </c:pt>
                      <c:pt idx="980">
                        <c:v>2.1056200000000001E-10</c:v>
                      </c:pt>
                      <c:pt idx="981">
                        <c:v>2.1056200000000001E-10</c:v>
                      </c:pt>
                      <c:pt idx="982">
                        <c:v>2.1525399999999999E-10</c:v>
                      </c:pt>
                      <c:pt idx="983">
                        <c:v>2.1525399999999999E-10</c:v>
                      </c:pt>
                      <c:pt idx="984">
                        <c:v>2.14454E-10</c:v>
                      </c:pt>
                      <c:pt idx="985">
                        <c:v>2.14454E-10</c:v>
                      </c:pt>
                      <c:pt idx="986">
                        <c:v>2.11615E-10</c:v>
                      </c:pt>
                      <c:pt idx="987">
                        <c:v>2.11615E-10</c:v>
                      </c:pt>
                      <c:pt idx="988">
                        <c:v>2.18895E-10</c:v>
                      </c:pt>
                      <c:pt idx="989">
                        <c:v>2.18895E-10</c:v>
                      </c:pt>
                      <c:pt idx="990">
                        <c:v>2.0759400000000001E-10</c:v>
                      </c:pt>
                      <c:pt idx="991">
                        <c:v>2.0759400000000001E-10</c:v>
                      </c:pt>
                      <c:pt idx="992">
                        <c:v>2.0725699999999999E-10</c:v>
                      </c:pt>
                      <c:pt idx="993">
                        <c:v>2.0725699999999999E-10</c:v>
                      </c:pt>
                      <c:pt idx="994">
                        <c:v>2.0625900000000001E-10</c:v>
                      </c:pt>
                      <c:pt idx="995">
                        <c:v>2.0625900000000001E-10</c:v>
                      </c:pt>
                      <c:pt idx="996">
                        <c:v>2.0739899999999999E-10</c:v>
                      </c:pt>
                      <c:pt idx="997">
                        <c:v>2.0739899999999999E-10</c:v>
                      </c:pt>
                      <c:pt idx="998">
                        <c:v>2.0775399999999999E-10</c:v>
                      </c:pt>
                      <c:pt idx="999">
                        <c:v>2.0775399999999999E-10</c:v>
                      </c:pt>
                      <c:pt idx="1000">
                        <c:v>2.09389E-10</c:v>
                      </c:pt>
                      <c:pt idx="1001">
                        <c:v>2.09389E-10</c:v>
                      </c:pt>
                      <c:pt idx="1002">
                        <c:v>2.0918800000000001E-10</c:v>
                      </c:pt>
                      <c:pt idx="1003">
                        <c:v>2.0918800000000001E-10</c:v>
                      </c:pt>
                      <c:pt idx="1004">
                        <c:v>2.10075E-10</c:v>
                      </c:pt>
                      <c:pt idx="1005">
                        <c:v>2.10075E-10</c:v>
                      </c:pt>
                      <c:pt idx="1006">
                        <c:v>2.06716E-10</c:v>
                      </c:pt>
                      <c:pt idx="1007">
                        <c:v>2.06716E-10</c:v>
                      </c:pt>
                      <c:pt idx="1008">
                        <c:v>2.0935999999999999E-10</c:v>
                      </c:pt>
                      <c:pt idx="1009">
                        <c:v>2.0935999999999999E-10</c:v>
                      </c:pt>
                      <c:pt idx="1010">
                        <c:v>2.05348E-10</c:v>
                      </c:pt>
                      <c:pt idx="1011">
                        <c:v>2.05348E-10</c:v>
                      </c:pt>
                      <c:pt idx="1012">
                        <c:v>2.0502099999999999E-10</c:v>
                      </c:pt>
                      <c:pt idx="1013">
                        <c:v>2.0502099999999999E-10</c:v>
                      </c:pt>
                      <c:pt idx="1014">
                        <c:v>1.98246E-10</c:v>
                      </c:pt>
                      <c:pt idx="1015">
                        <c:v>1.98246E-10</c:v>
                      </c:pt>
                      <c:pt idx="1016">
                        <c:v>2.0162400000000001E-10</c:v>
                      </c:pt>
                      <c:pt idx="1017">
                        <c:v>2.0162400000000001E-10</c:v>
                      </c:pt>
                      <c:pt idx="1018">
                        <c:v>2.0119999999999999E-10</c:v>
                      </c:pt>
                      <c:pt idx="1019">
                        <c:v>2.0119999999999999E-10</c:v>
                      </c:pt>
                      <c:pt idx="1020">
                        <c:v>2.8217500000000001E-9</c:v>
                      </c:pt>
                      <c:pt idx="1021">
                        <c:v>2.8217500000000001E-9</c:v>
                      </c:pt>
                      <c:pt idx="1022">
                        <c:v>1.8696500000000001E-10</c:v>
                      </c:pt>
                      <c:pt idx="1023">
                        <c:v>1.8696500000000001E-10</c:v>
                      </c:pt>
                      <c:pt idx="1024">
                        <c:v>1.82607E-10</c:v>
                      </c:pt>
                      <c:pt idx="1025">
                        <c:v>1.82607E-10</c:v>
                      </c:pt>
                      <c:pt idx="1026">
                        <c:v>1.8265099999999999E-10</c:v>
                      </c:pt>
                      <c:pt idx="1027">
                        <c:v>1.8265099999999999E-10</c:v>
                      </c:pt>
                      <c:pt idx="1028">
                        <c:v>1.8036000000000001E-10</c:v>
                      </c:pt>
                      <c:pt idx="1029">
                        <c:v>1.8036000000000001E-10</c:v>
                      </c:pt>
                      <c:pt idx="1030">
                        <c:v>1.8542500000000001E-10</c:v>
                      </c:pt>
                      <c:pt idx="1031">
                        <c:v>1.8542500000000001E-10</c:v>
                      </c:pt>
                      <c:pt idx="1032">
                        <c:v>1.80305E-10</c:v>
                      </c:pt>
                      <c:pt idx="1033">
                        <c:v>1.80305E-10</c:v>
                      </c:pt>
                      <c:pt idx="1034">
                        <c:v>1.8607399999999999E-10</c:v>
                      </c:pt>
                      <c:pt idx="1035">
                        <c:v>1.8607399999999999E-10</c:v>
                      </c:pt>
                      <c:pt idx="1036">
                        <c:v>2.0668E-10</c:v>
                      </c:pt>
                      <c:pt idx="1037">
                        <c:v>2.0668E-10</c:v>
                      </c:pt>
                      <c:pt idx="1038">
                        <c:v>1.83303E-10</c:v>
                      </c:pt>
                      <c:pt idx="1039">
                        <c:v>1.83303E-10</c:v>
                      </c:pt>
                      <c:pt idx="1040">
                        <c:v>1.7518600000000001E-10</c:v>
                      </c:pt>
                      <c:pt idx="1041">
                        <c:v>1.7518600000000001E-10</c:v>
                      </c:pt>
                      <c:pt idx="1042">
                        <c:v>1.8027200000000001E-10</c:v>
                      </c:pt>
                      <c:pt idx="1043">
                        <c:v>1.8027200000000001E-10</c:v>
                      </c:pt>
                      <c:pt idx="1044">
                        <c:v>1.7536100000000001E-10</c:v>
                      </c:pt>
                      <c:pt idx="1045">
                        <c:v>1.7536100000000001E-10</c:v>
                      </c:pt>
                      <c:pt idx="1046">
                        <c:v>1.7948399999999999E-10</c:v>
                      </c:pt>
                      <c:pt idx="1047">
                        <c:v>1.7948399999999999E-10</c:v>
                      </c:pt>
                      <c:pt idx="1048">
                        <c:v>1.7942399999999999E-10</c:v>
                      </c:pt>
                      <c:pt idx="1049">
                        <c:v>1.7942399999999999E-10</c:v>
                      </c:pt>
                      <c:pt idx="1050">
                        <c:v>1.7185999999999999E-10</c:v>
                      </c:pt>
                      <c:pt idx="1051">
                        <c:v>1.7185999999999999E-10</c:v>
                      </c:pt>
                      <c:pt idx="1052">
                        <c:v>1.8020900000000001E-10</c:v>
                      </c:pt>
                      <c:pt idx="1053">
                        <c:v>1.8020900000000001E-10</c:v>
                      </c:pt>
                      <c:pt idx="1054">
                        <c:v>1.7384500000000001E-10</c:v>
                      </c:pt>
                      <c:pt idx="1055">
                        <c:v>1.7384500000000001E-10</c:v>
                      </c:pt>
                      <c:pt idx="1056">
                        <c:v>1.7678300000000001E-10</c:v>
                      </c:pt>
                      <c:pt idx="1057">
                        <c:v>1.7678300000000001E-10</c:v>
                      </c:pt>
                      <c:pt idx="1058">
                        <c:v>1.7390200000000001E-10</c:v>
                      </c:pt>
                      <c:pt idx="1059">
                        <c:v>1.7390200000000001E-10</c:v>
                      </c:pt>
                      <c:pt idx="1060">
                        <c:v>1.7721E-10</c:v>
                      </c:pt>
                      <c:pt idx="1061">
                        <c:v>1.7721E-10</c:v>
                      </c:pt>
                      <c:pt idx="1062">
                        <c:v>1.68116E-10</c:v>
                      </c:pt>
                      <c:pt idx="1063">
                        <c:v>1.68116E-10</c:v>
                      </c:pt>
                      <c:pt idx="1064">
                        <c:v>1.71403E-10</c:v>
                      </c:pt>
                      <c:pt idx="1065">
                        <c:v>1.71403E-10</c:v>
                      </c:pt>
                      <c:pt idx="1066">
                        <c:v>1.75619E-10</c:v>
                      </c:pt>
                      <c:pt idx="1067">
                        <c:v>1.75619E-10</c:v>
                      </c:pt>
                      <c:pt idx="1068">
                        <c:v>1.70192E-10</c:v>
                      </c:pt>
                      <c:pt idx="1069">
                        <c:v>1.70192E-10</c:v>
                      </c:pt>
                      <c:pt idx="1070">
                        <c:v>1.73034E-10</c:v>
                      </c:pt>
                      <c:pt idx="1071">
                        <c:v>1.73034E-10</c:v>
                      </c:pt>
                      <c:pt idx="1072">
                        <c:v>1.7292900000000001E-10</c:v>
                      </c:pt>
                      <c:pt idx="1073">
                        <c:v>1.7292900000000001E-10</c:v>
                      </c:pt>
                      <c:pt idx="1074">
                        <c:v>1.6503199999999999E-10</c:v>
                      </c:pt>
                      <c:pt idx="1075">
                        <c:v>1.6503199999999999E-10</c:v>
                      </c:pt>
                      <c:pt idx="1076">
                        <c:v>1.69568E-10</c:v>
                      </c:pt>
                      <c:pt idx="1077">
                        <c:v>1.69568E-10</c:v>
                      </c:pt>
                      <c:pt idx="1078">
                        <c:v>1.6495900000000001E-10</c:v>
                      </c:pt>
                      <c:pt idx="1079">
                        <c:v>1.6495900000000001E-10</c:v>
                      </c:pt>
                      <c:pt idx="1080">
                        <c:v>1.6645100000000001E-10</c:v>
                      </c:pt>
                      <c:pt idx="1081">
                        <c:v>1.6645100000000001E-10</c:v>
                      </c:pt>
                      <c:pt idx="1082">
                        <c:v>1.64843E-10</c:v>
                      </c:pt>
                      <c:pt idx="1083">
                        <c:v>1.64843E-10</c:v>
                      </c:pt>
                      <c:pt idx="1084">
                        <c:v>1.6892400000000001E-10</c:v>
                      </c:pt>
                      <c:pt idx="1085">
                        <c:v>1.6892400000000001E-10</c:v>
                      </c:pt>
                      <c:pt idx="1086">
                        <c:v>1.63939E-10</c:v>
                      </c:pt>
                      <c:pt idx="1087">
                        <c:v>1.63939E-10</c:v>
                      </c:pt>
                      <c:pt idx="1088">
                        <c:v>1.6166899999999999E-10</c:v>
                      </c:pt>
                      <c:pt idx="1089">
                        <c:v>1.6166899999999999E-10</c:v>
                      </c:pt>
                      <c:pt idx="1090">
                        <c:v>1.68104E-10</c:v>
                      </c:pt>
                      <c:pt idx="1091">
                        <c:v>1.68104E-10</c:v>
                      </c:pt>
                      <c:pt idx="1092">
                        <c:v>1.73223E-10</c:v>
                      </c:pt>
                      <c:pt idx="1093">
                        <c:v>1.73223E-10</c:v>
                      </c:pt>
                      <c:pt idx="1094">
                        <c:v>1.62993E-10</c:v>
                      </c:pt>
                      <c:pt idx="1095">
                        <c:v>1.62993E-10</c:v>
                      </c:pt>
                      <c:pt idx="1096">
                        <c:v>1.6278099999999999E-10</c:v>
                      </c:pt>
                      <c:pt idx="1097">
                        <c:v>1.6278099999999999E-10</c:v>
                      </c:pt>
                      <c:pt idx="1098">
                        <c:v>1.6122300000000001E-10</c:v>
                      </c:pt>
                      <c:pt idx="1099">
                        <c:v>1.6122300000000001E-10</c:v>
                      </c:pt>
                      <c:pt idx="1100">
                        <c:v>1.6543899999999999E-10</c:v>
                      </c:pt>
                      <c:pt idx="1101">
                        <c:v>1.6543899999999999E-10</c:v>
                      </c:pt>
                      <c:pt idx="1102">
                        <c:v>1.64395E-10</c:v>
                      </c:pt>
                      <c:pt idx="1103">
                        <c:v>1.64395E-10</c:v>
                      </c:pt>
                      <c:pt idx="1104">
                        <c:v>1.65557E-10</c:v>
                      </c:pt>
                      <c:pt idx="1105">
                        <c:v>1.65557E-10</c:v>
                      </c:pt>
                      <c:pt idx="1106">
                        <c:v>1.56476E-10</c:v>
                      </c:pt>
                      <c:pt idx="1107">
                        <c:v>1.56476E-10</c:v>
                      </c:pt>
                      <c:pt idx="1108">
                        <c:v>1.6118900000000001E-10</c:v>
                      </c:pt>
                      <c:pt idx="1109">
                        <c:v>1.6118900000000001E-10</c:v>
                      </c:pt>
                      <c:pt idx="1110">
                        <c:v>1.62026E-10</c:v>
                      </c:pt>
                      <c:pt idx="1111">
                        <c:v>1.62026E-10</c:v>
                      </c:pt>
                      <c:pt idx="1112">
                        <c:v>1.59603E-10</c:v>
                      </c:pt>
                      <c:pt idx="1113">
                        <c:v>1.59603E-10</c:v>
                      </c:pt>
                      <c:pt idx="1114">
                        <c:v>1.5923799999999999E-10</c:v>
                      </c:pt>
                      <c:pt idx="1115">
                        <c:v>1.5923799999999999E-10</c:v>
                      </c:pt>
                      <c:pt idx="1116">
                        <c:v>1.58859E-10</c:v>
                      </c:pt>
                      <c:pt idx="1117">
                        <c:v>1.58859E-10</c:v>
                      </c:pt>
                      <c:pt idx="1118">
                        <c:v>1.6293100000000001E-10</c:v>
                      </c:pt>
                      <c:pt idx="1119">
                        <c:v>1.6293100000000001E-10</c:v>
                      </c:pt>
                      <c:pt idx="1120">
                        <c:v>1.6039499999999999E-10</c:v>
                      </c:pt>
                      <c:pt idx="1121">
                        <c:v>1.6039499999999999E-10</c:v>
                      </c:pt>
                      <c:pt idx="1122">
                        <c:v>1.56521E-10</c:v>
                      </c:pt>
                      <c:pt idx="1123">
                        <c:v>1.56521E-10</c:v>
                      </c:pt>
                      <c:pt idx="1124">
                        <c:v>1.60709E-10</c:v>
                      </c:pt>
                      <c:pt idx="1125">
                        <c:v>1.60709E-10</c:v>
                      </c:pt>
                      <c:pt idx="1126">
                        <c:v>1.5996600000000001E-10</c:v>
                      </c:pt>
                      <c:pt idx="1127">
                        <c:v>1.5996600000000001E-10</c:v>
                      </c:pt>
                      <c:pt idx="1128">
                        <c:v>1.57994E-10</c:v>
                      </c:pt>
                      <c:pt idx="1129">
                        <c:v>1.57994E-10</c:v>
                      </c:pt>
                      <c:pt idx="1130">
                        <c:v>1.5492500000000001E-10</c:v>
                      </c:pt>
                      <c:pt idx="1131">
                        <c:v>1.5492500000000001E-10</c:v>
                      </c:pt>
                      <c:pt idx="1132">
                        <c:v>1.5894199999999999E-10</c:v>
                      </c:pt>
                      <c:pt idx="1133">
                        <c:v>1.5894199999999999E-10</c:v>
                      </c:pt>
                      <c:pt idx="1134">
                        <c:v>1.5877999999999999E-10</c:v>
                      </c:pt>
                      <c:pt idx="1135">
                        <c:v>1.5877999999999999E-10</c:v>
                      </c:pt>
                      <c:pt idx="1136">
                        <c:v>1.60224E-10</c:v>
                      </c:pt>
                      <c:pt idx="1137">
                        <c:v>1.60224E-10</c:v>
                      </c:pt>
                      <c:pt idx="1138">
                        <c:v>1.5510699999999999E-10</c:v>
                      </c:pt>
                      <c:pt idx="1139">
                        <c:v>1.5510699999999999E-10</c:v>
                      </c:pt>
                      <c:pt idx="1140">
                        <c:v>1.5881899999999999E-10</c:v>
                      </c:pt>
                      <c:pt idx="1141">
                        <c:v>1.5881899999999999E-10</c:v>
                      </c:pt>
                      <c:pt idx="1142">
                        <c:v>1.5471100000000001E-10</c:v>
                      </c:pt>
                      <c:pt idx="1143">
                        <c:v>1.5471100000000001E-10</c:v>
                      </c:pt>
                      <c:pt idx="1144">
                        <c:v>1.5880900000000001E-10</c:v>
                      </c:pt>
                      <c:pt idx="1145">
                        <c:v>1.5880900000000001E-10</c:v>
                      </c:pt>
                      <c:pt idx="1146">
                        <c:v>1.55361E-10</c:v>
                      </c:pt>
                      <c:pt idx="1147">
                        <c:v>1.55361E-10</c:v>
                      </c:pt>
                      <c:pt idx="1148">
                        <c:v>1.5400300000000001E-10</c:v>
                      </c:pt>
                      <c:pt idx="1149">
                        <c:v>1.5400300000000001E-10</c:v>
                      </c:pt>
                      <c:pt idx="1150">
                        <c:v>1.5328300000000001E-10</c:v>
                      </c:pt>
                      <c:pt idx="1151">
                        <c:v>1.5328300000000001E-10</c:v>
                      </c:pt>
                      <c:pt idx="1152">
                        <c:v>1.5144799999999999E-10</c:v>
                      </c:pt>
                      <c:pt idx="1153">
                        <c:v>1.5144799999999999E-10</c:v>
                      </c:pt>
                      <c:pt idx="1154">
                        <c:v>1.5286E-10</c:v>
                      </c:pt>
                      <c:pt idx="1155">
                        <c:v>1.5286E-10</c:v>
                      </c:pt>
                      <c:pt idx="1156">
                        <c:v>1.47156E-10</c:v>
                      </c:pt>
                      <c:pt idx="1157">
                        <c:v>1.47156E-10</c:v>
                      </c:pt>
                      <c:pt idx="1158">
                        <c:v>1.51829E-10</c:v>
                      </c:pt>
                      <c:pt idx="1159">
                        <c:v>1.51829E-10</c:v>
                      </c:pt>
                      <c:pt idx="1160">
                        <c:v>1.5225299999999999E-10</c:v>
                      </c:pt>
                      <c:pt idx="1161">
                        <c:v>1.5225299999999999E-10</c:v>
                      </c:pt>
                      <c:pt idx="1162">
                        <c:v>1.5422300000000001E-10</c:v>
                      </c:pt>
                      <c:pt idx="1163">
                        <c:v>1.5422300000000001E-10</c:v>
                      </c:pt>
                      <c:pt idx="1164">
                        <c:v>1.53755E-10</c:v>
                      </c:pt>
                      <c:pt idx="1165">
                        <c:v>1.53755E-10</c:v>
                      </c:pt>
                      <c:pt idx="1166">
                        <c:v>1.5115899999999999E-10</c:v>
                      </c:pt>
                      <c:pt idx="1167">
                        <c:v>1.5115899999999999E-10</c:v>
                      </c:pt>
                      <c:pt idx="1168">
                        <c:v>1.4761500000000001E-10</c:v>
                      </c:pt>
                      <c:pt idx="1169">
                        <c:v>1.4761500000000001E-10</c:v>
                      </c:pt>
                      <c:pt idx="1170">
                        <c:v>1.5176700000000001E-10</c:v>
                      </c:pt>
                      <c:pt idx="1171">
                        <c:v>1.5176700000000001E-10</c:v>
                      </c:pt>
                      <c:pt idx="1172">
                        <c:v>1.4658100000000001E-10</c:v>
                      </c:pt>
                      <c:pt idx="1173">
                        <c:v>1.4658100000000001E-10</c:v>
                      </c:pt>
                      <c:pt idx="1174">
                        <c:v>1.5311100000000001E-10</c:v>
                      </c:pt>
                      <c:pt idx="1175">
                        <c:v>1.5311100000000001E-10</c:v>
                      </c:pt>
                      <c:pt idx="1176">
                        <c:v>1.53053E-10</c:v>
                      </c:pt>
                      <c:pt idx="1177">
                        <c:v>1.53053E-10</c:v>
                      </c:pt>
                      <c:pt idx="1178">
                        <c:v>1.4481500000000001E-10</c:v>
                      </c:pt>
                      <c:pt idx="1179">
                        <c:v>1.4481500000000001E-10</c:v>
                      </c:pt>
                      <c:pt idx="1180">
                        <c:v>1.44413E-10</c:v>
                      </c:pt>
                      <c:pt idx="1181">
                        <c:v>1.44413E-10</c:v>
                      </c:pt>
                      <c:pt idx="1182">
                        <c:v>1.4968299999999999E-10</c:v>
                      </c:pt>
                      <c:pt idx="1183">
                        <c:v>1.4968299999999999E-10</c:v>
                      </c:pt>
                      <c:pt idx="1184">
                        <c:v>1.4864500000000001E-10</c:v>
                      </c:pt>
                      <c:pt idx="1185">
                        <c:v>1.4864500000000001E-10</c:v>
                      </c:pt>
                      <c:pt idx="1186">
                        <c:v>1.4561400000000001E-10</c:v>
                      </c:pt>
                      <c:pt idx="1187">
                        <c:v>1.4561400000000001E-10</c:v>
                      </c:pt>
                      <c:pt idx="1188">
                        <c:v>1.4743799999999999E-10</c:v>
                      </c:pt>
                      <c:pt idx="1189">
                        <c:v>1.4743799999999999E-10</c:v>
                      </c:pt>
                      <c:pt idx="1190">
                        <c:v>1.44597E-10</c:v>
                      </c:pt>
                      <c:pt idx="1191">
                        <c:v>1.44597E-10</c:v>
                      </c:pt>
                      <c:pt idx="1192">
                        <c:v>1.5750700000000001E-10</c:v>
                      </c:pt>
                      <c:pt idx="1193">
                        <c:v>1.5750700000000001E-10</c:v>
                      </c:pt>
                      <c:pt idx="1194">
                        <c:v>1.45535E-10</c:v>
                      </c:pt>
                      <c:pt idx="1195">
                        <c:v>1.45535E-10</c:v>
                      </c:pt>
                      <c:pt idx="1196">
                        <c:v>1.4433300000000001E-10</c:v>
                      </c:pt>
                      <c:pt idx="1197">
                        <c:v>1.4433300000000001E-10</c:v>
                      </c:pt>
                      <c:pt idx="1198">
                        <c:v>1.41786E-10</c:v>
                      </c:pt>
                      <c:pt idx="1199">
                        <c:v>1.41786E-10</c:v>
                      </c:pt>
                      <c:pt idx="1200">
                        <c:v>1.4375200000000001E-10</c:v>
                      </c:pt>
                      <c:pt idx="1201">
                        <c:v>1.4375200000000001E-10</c:v>
                      </c:pt>
                      <c:pt idx="1202">
                        <c:v>1.48876E-10</c:v>
                      </c:pt>
                      <c:pt idx="1203">
                        <c:v>1.48876E-10</c:v>
                      </c:pt>
                      <c:pt idx="1204">
                        <c:v>1.4505900000000001E-10</c:v>
                      </c:pt>
                      <c:pt idx="1205">
                        <c:v>1.4505900000000001E-10</c:v>
                      </c:pt>
                      <c:pt idx="1206">
                        <c:v>1.4448100000000001E-10</c:v>
                      </c:pt>
                      <c:pt idx="1207">
                        <c:v>1.4448100000000001E-10</c:v>
                      </c:pt>
                      <c:pt idx="1208">
                        <c:v>1.4891399999999999E-10</c:v>
                      </c:pt>
                      <c:pt idx="1209">
                        <c:v>1.4891399999999999E-10</c:v>
                      </c:pt>
                      <c:pt idx="1210">
                        <c:v>1.4295099999999999E-10</c:v>
                      </c:pt>
                      <c:pt idx="1211">
                        <c:v>1.4295099999999999E-10</c:v>
                      </c:pt>
                      <c:pt idx="1212">
                        <c:v>1.43651E-10</c:v>
                      </c:pt>
                      <c:pt idx="1213">
                        <c:v>1.43651E-10</c:v>
                      </c:pt>
                      <c:pt idx="1214">
                        <c:v>1.45296E-10</c:v>
                      </c:pt>
                      <c:pt idx="1215">
                        <c:v>1.45296E-10</c:v>
                      </c:pt>
                      <c:pt idx="1216">
                        <c:v>1.4290599999999999E-10</c:v>
                      </c:pt>
                      <c:pt idx="1217">
                        <c:v>1.4290599999999999E-10</c:v>
                      </c:pt>
                      <c:pt idx="1218">
                        <c:v>1.41138E-10</c:v>
                      </c:pt>
                      <c:pt idx="1219">
                        <c:v>1.41138E-10</c:v>
                      </c:pt>
                      <c:pt idx="1220">
                        <c:v>1.4110999999999999E-10</c:v>
                      </c:pt>
                      <c:pt idx="1221">
                        <c:v>1.4110999999999999E-10</c:v>
                      </c:pt>
                      <c:pt idx="1222">
                        <c:v>1.4412800000000001E-10</c:v>
                      </c:pt>
                      <c:pt idx="1223">
                        <c:v>1.4412800000000001E-10</c:v>
                      </c:pt>
                      <c:pt idx="1224">
                        <c:v>1.5855300000000001E-10</c:v>
                      </c:pt>
                      <c:pt idx="1225">
                        <c:v>1.5855300000000001E-10</c:v>
                      </c:pt>
                      <c:pt idx="1226">
                        <c:v>1.3854899999999999E-10</c:v>
                      </c:pt>
                      <c:pt idx="1227">
                        <c:v>1.3854899999999999E-10</c:v>
                      </c:pt>
                      <c:pt idx="1228">
                        <c:v>1.4480600000000001E-10</c:v>
                      </c:pt>
                      <c:pt idx="1229">
                        <c:v>1.4480600000000001E-10</c:v>
                      </c:pt>
                      <c:pt idx="1230">
                        <c:v>1.42199E-10</c:v>
                      </c:pt>
                      <c:pt idx="1231">
                        <c:v>1.42199E-10</c:v>
                      </c:pt>
                      <c:pt idx="1232">
                        <c:v>1.4339999999999999E-10</c:v>
                      </c:pt>
                      <c:pt idx="1233">
                        <c:v>1.4339999999999999E-10</c:v>
                      </c:pt>
                      <c:pt idx="1234">
                        <c:v>1.48792E-10</c:v>
                      </c:pt>
                      <c:pt idx="1235">
                        <c:v>1.48792E-10</c:v>
                      </c:pt>
                      <c:pt idx="1236">
                        <c:v>1.41669E-10</c:v>
                      </c:pt>
                      <c:pt idx="1237">
                        <c:v>1.41669E-10</c:v>
                      </c:pt>
                      <c:pt idx="1238">
                        <c:v>1.37706E-10</c:v>
                      </c:pt>
                      <c:pt idx="1239">
                        <c:v>1.37706E-10</c:v>
                      </c:pt>
                      <c:pt idx="1240">
                        <c:v>1.39466E-10</c:v>
                      </c:pt>
                      <c:pt idx="1241">
                        <c:v>1.39466E-10</c:v>
                      </c:pt>
                      <c:pt idx="1242">
                        <c:v>1.4583499999999999E-10</c:v>
                      </c:pt>
                      <c:pt idx="1243">
                        <c:v>1.4583499999999999E-10</c:v>
                      </c:pt>
                      <c:pt idx="1244">
                        <c:v>1.3929899999999999E-10</c:v>
                      </c:pt>
                      <c:pt idx="1245">
                        <c:v>1.3929899999999999E-10</c:v>
                      </c:pt>
                      <c:pt idx="1246">
                        <c:v>1.3659299999999999E-10</c:v>
                      </c:pt>
                      <c:pt idx="1247">
                        <c:v>1.3659299999999999E-10</c:v>
                      </c:pt>
                      <c:pt idx="1248">
                        <c:v>1.38131E-10</c:v>
                      </c:pt>
                      <c:pt idx="1249">
                        <c:v>1.38131E-10</c:v>
                      </c:pt>
                      <c:pt idx="1250">
                        <c:v>1.3680600000000001E-10</c:v>
                      </c:pt>
                      <c:pt idx="1251">
                        <c:v>1.3680600000000001E-10</c:v>
                      </c:pt>
                      <c:pt idx="1252">
                        <c:v>1.3603599999999999E-10</c:v>
                      </c:pt>
                      <c:pt idx="1253">
                        <c:v>1.3603599999999999E-10</c:v>
                      </c:pt>
                      <c:pt idx="1254">
                        <c:v>1.37058E-10</c:v>
                      </c:pt>
                      <c:pt idx="1255">
                        <c:v>1.37058E-10</c:v>
                      </c:pt>
                      <c:pt idx="1256">
                        <c:v>1.37435E-10</c:v>
                      </c:pt>
                      <c:pt idx="1257">
                        <c:v>1.37435E-10</c:v>
                      </c:pt>
                      <c:pt idx="1258">
                        <c:v>1.4662900000000001E-10</c:v>
                      </c:pt>
                      <c:pt idx="1259">
                        <c:v>1.4662900000000001E-10</c:v>
                      </c:pt>
                      <c:pt idx="1260">
                        <c:v>1.38248E-10</c:v>
                      </c:pt>
                      <c:pt idx="1261">
                        <c:v>1.38248E-10</c:v>
                      </c:pt>
                      <c:pt idx="1262">
                        <c:v>1.4130599999999999E-10</c:v>
                      </c:pt>
                      <c:pt idx="1263">
                        <c:v>1.4130599999999999E-10</c:v>
                      </c:pt>
                      <c:pt idx="1264">
                        <c:v>1.37351E-10</c:v>
                      </c:pt>
                      <c:pt idx="1265">
                        <c:v>1.37351E-10</c:v>
                      </c:pt>
                      <c:pt idx="1266">
                        <c:v>1.4018700000000001E-10</c:v>
                      </c:pt>
                      <c:pt idx="1267">
                        <c:v>1.4018700000000001E-10</c:v>
                      </c:pt>
                      <c:pt idx="1268">
                        <c:v>1.38197E-10</c:v>
                      </c:pt>
                      <c:pt idx="1269">
                        <c:v>1.38197E-10</c:v>
                      </c:pt>
                      <c:pt idx="1270">
                        <c:v>1.3695100000000001E-10</c:v>
                      </c:pt>
                      <c:pt idx="1271">
                        <c:v>1.3695100000000001E-10</c:v>
                      </c:pt>
                      <c:pt idx="1272">
                        <c:v>1.3977100000000001E-10</c:v>
                      </c:pt>
                      <c:pt idx="1273">
                        <c:v>1.3977100000000001E-10</c:v>
                      </c:pt>
                      <c:pt idx="1274">
                        <c:v>1.3705399999999999E-10</c:v>
                      </c:pt>
                      <c:pt idx="1275">
                        <c:v>1.3705399999999999E-10</c:v>
                      </c:pt>
                      <c:pt idx="1276">
                        <c:v>1.33828E-10</c:v>
                      </c:pt>
                      <c:pt idx="1277">
                        <c:v>1.33828E-10</c:v>
                      </c:pt>
                      <c:pt idx="1278">
                        <c:v>1.3062300000000001E-10</c:v>
                      </c:pt>
                      <c:pt idx="1279">
                        <c:v>1.3062300000000001E-10</c:v>
                      </c:pt>
                      <c:pt idx="1280">
                        <c:v>1.39647E-10</c:v>
                      </c:pt>
                      <c:pt idx="1281">
                        <c:v>1.39647E-10</c:v>
                      </c:pt>
                      <c:pt idx="1282">
                        <c:v>1.30784E-10</c:v>
                      </c:pt>
                      <c:pt idx="1283">
                        <c:v>1.30784E-10</c:v>
                      </c:pt>
                      <c:pt idx="1284">
                        <c:v>1.3732199999999999E-10</c:v>
                      </c:pt>
                      <c:pt idx="1285">
                        <c:v>1.3732199999999999E-10</c:v>
                      </c:pt>
                      <c:pt idx="1286">
                        <c:v>1.3965799999999999E-10</c:v>
                      </c:pt>
                      <c:pt idx="1287">
                        <c:v>1.3965799999999999E-10</c:v>
                      </c:pt>
                      <c:pt idx="1288">
                        <c:v>1.3608099999999999E-10</c:v>
                      </c:pt>
                      <c:pt idx="1289">
                        <c:v>1.3608099999999999E-10</c:v>
                      </c:pt>
                      <c:pt idx="1290">
                        <c:v>1.3673E-10</c:v>
                      </c:pt>
                      <c:pt idx="1291">
                        <c:v>1.3673E-10</c:v>
                      </c:pt>
                      <c:pt idx="1292">
                        <c:v>1.34214E-10</c:v>
                      </c:pt>
                      <c:pt idx="1293">
                        <c:v>1.34214E-10</c:v>
                      </c:pt>
                      <c:pt idx="1294">
                        <c:v>1.3302199999999999E-10</c:v>
                      </c:pt>
                      <c:pt idx="1295">
                        <c:v>1.3302199999999999E-10</c:v>
                      </c:pt>
                      <c:pt idx="1296">
                        <c:v>1.35518E-10</c:v>
                      </c:pt>
                      <c:pt idx="1297">
                        <c:v>1.35518E-10</c:v>
                      </c:pt>
                      <c:pt idx="1298">
                        <c:v>1.3112399999999999E-10</c:v>
                      </c:pt>
                      <c:pt idx="1299">
                        <c:v>1.3112399999999999E-10</c:v>
                      </c:pt>
                      <c:pt idx="1300">
                        <c:v>1.36154E-10</c:v>
                      </c:pt>
                      <c:pt idx="1301">
                        <c:v>1.36154E-10</c:v>
                      </c:pt>
                      <c:pt idx="1302">
                        <c:v>1.3452599999999999E-10</c:v>
                      </c:pt>
                      <c:pt idx="1303">
                        <c:v>1.3452599999999999E-10</c:v>
                      </c:pt>
                      <c:pt idx="1304">
                        <c:v>1.3742499999999999E-10</c:v>
                      </c:pt>
                      <c:pt idx="1305">
                        <c:v>1.3742499999999999E-10</c:v>
                      </c:pt>
                      <c:pt idx="1306">
                        <c:v>1.3787900000000001E-10</c:v>
                      </c:pt>
                      <c:pt idx="1307">
                        <c:v>1.3787900000000001E-10</c:v>
                      </c:pt>
                      <c:pt idx="1308">
                        <c:v>1.30881E-10</c:v>
                      </c:pt>
                      <c:pt idx="1309">
                        <c:v>1.30881E-10</c:v>
                      </c:pt>
                      <c:pt idx="1310">
                        <c:v>1.3671600000000001E-10</c:v>
                      </c:pt>
                      <c:pt idx="1311">
                        <c:v>1.3671600000000001E-10</c:v>
                      </c:pt>
                      <c:pt idx="1312">
                        <c:v>1.3614000000000001E-10</c:v>
                      </c:pt>
                      <c:pt idx="1313">
                        <c:v>1.3614000000000001E-10</c:v>
                      </c:pt>
                      <c:pt idx="1314">
                        <c:v>1.3132200000000001E-10</c:v>
                      </c:pt>
                      <c:pt idx="1315">
                        <c:v>1.3132200000000001E-10</c:v>
                      </c:pt>
                      <c:pt idx="1316">
                        <c:v>1.3057299999999999E-10</c:v>
                      </c:pt>
                      <c:pt idx="1317">
                        <c:v>1.3057299999999999E-10</c:v>
                      </c:pt>
                      <c:pt idx="1318">
                        <c:v>1.3058199999999999E-10</c:v>
                      </c:pt>
                      <c:pt idx="1319">
                        <c:v>1.3058199999999999E-10</c:v>
                      </c:pt>
                      <c:pt idx="1320">
                        <c:v>1.3200600000000001E-10</c:v>
                      </c:pt>
                      <c:pt idx="1321">
                        <c:v>1.3200600000000001E-10</c:v>
                      </c:pt>
                      <c:pt idx="1322">
                        <c:v>1.34452E-10</c:v>
                      </c:pt>
                      <c:pt idx="1323">
                        <c:v>1.34452E-10</c:v>
                      </c:pt>
                      <c:pt idx="1324">
                        <c:v>1.37483E-10</c:v>
                      </c:pt>
                      <c:pt idx="1325">
                        <c:v>1.37483E-10</c:v>
                      </c:pt>
                      <c:pt idx="1326">
                        <c:v>1.3013200000000001E-10</c:v>
                      </c:pt>
                      <c:pt idx="1327">
                        <c:v>1.3013200000000001E-10</c:v>
                      </c:pt>
                      <c:pt idx="1328">
                        <c:v>1.2896000000000001E-10</c:v>
                      </c:pt>
                      <c:pt idx="1329">
                        <c:v>1.2896000000000001E-10</c:v>
                      </c:pt>
                      <c:pt idx="1330">
                        <c:v>1.2883300000000001E-10</c:v>
                      </c:pt>
                      <c:pt idx="1331">
                        <c:v>1.2883300000000001E-10</c:v>
                      </c:pt>
                      <c:pt idx="1332">
                        <c:v>1.2859200000000001E-10</c:v>
                      </c:pt>
                      <c:pt idx="1333">
                        <c:v>1.2859200000000001E-10</c:v>
                      </c:pt>
                      <c:pt idx="1334">
                        <c:v>1.3243E-10</c:v>
                      </c:pt>
                      <c:pt idx="1335">
                        <c:v>1.3243E-10</c:v>
                      </c:pt>
                      <c:pt idx="1336">
                        <c:v>1.3055100000000001E-10</c:v>
                      </c:pt>
                      <c:pt idx="1337">
                        <c:v>1.3055100000000001E-10</c:v>
                      </c:pt>
                      <c:pt idx="1338">
                        <c:v>1.29185E-10</c:v>
                      </c:pt>
                      <c:pt idx="1339">
                        <c:v>1.29185E-10</c:v>
                      </c:pt>
                      <c:pt idx="1340">
                        <c:v>1.3414899999999999E-10</c:v>
                      </c:pt>
                      <c:pt idx="1341">
                        <c:v>1.3414899999999999E-10</c:v>
                      </c:pt>
                      <c:pt idx="1342">
                        <c:v>1.3503E-10</c:v>
                      </c:pt>
                      <c:pt idx="1343">
                        <c:v>1.3503E-10</c:v>
                      </c:pt>
                      <c:pt idx="1344">
                        <c:v>1.37353E-10</c:v>
                      </c:pt>
                      <c:pt idx="1345">
                        <c:v>1.37353E-10</c:v>
                      </c:pt>
                      <c:pt idx="1346">
                        <c:v>1.28591E-10</c:v>
                      </c:pt>
                      <c:pt idx="1347">
                        <c:v>1.28591E-10</c:v>
                      </c:pt>
                      <c:pt idx="1348">
                        <c:v>1.2643400000000001E-10</c:v>
                      </c:pt>
                      <c:pt idx="1349">
                        <c:v>1.2643400000000001E-10</c:v>
                      </c:pt>
                      <c:pt idx="1350">
                        <c:v>1.2651999999999999E-10</c:v>
                      </c:pt>
                      <c:pt idx="1351">
                        <c:v>1.2651999999999999E-10</c:v>
                      </c:pt>
                      <c:pt idx="1352">
                        <c:v>1.2437699999999999E-10</c:v>
                      </c:pt>
                      <c:pt idx="1353">
                        <c:v>1.2437699999999999E-10</c:v>
                      </c:pt>
                      <c:pt idx="1354">
                        <c:v>1.26503E-10</c:v>
                      </c:pt>
                      <c:pt idx="1355">
                        <c:v>1.26503E-10</c:v>
                      </c:pt>
                      <c:pt idx="1356">
                        <c:v>1.2860700000000001E-10</c:v>
                      </c:pt>
                      <c:pt idx="1357">
                        <c:v>1.2860700000000001E-10</c:v>
                      </c:pt>
                      <c:pt idx="1358">
                        <c:v>1.2528000000000001E-10</c:v>
                      </c:pt>
                      <c:pt idx="1359">
                        <c:v>1.2528000000000001E-10</c:v>
                      </c:pt>
                      <c:pt idx="1360">
                        <c:v>1.30441E-10</c:v>
                      </c:pt>
                      <c:pt idx="1361">
                        <c:v>1.30441E-10</c:v>
                      </c:pt>
                      <c:pt idx="1362">
                        <c:v>1.3246199999999999E-10</c:v>
                      </c:pt>
                      <c:pt idx="1363">
                        <c:v>1.3246199999999999E-10</c:v>
                      </c:pt>
                      <c:pt idx="1364">
                        <c:v>1.26376E-10</c:v>
                      </c:pt>
                      <c:pt idx="1365">
                        <c:v>1.26376E-10</c:v>
                      </c:pt>
                      <c:pt idx="1366">
                        <c:v>1.28624E-10</c:v>
                      </c:pt>
                      <c:pt idx="1367">
                        <c:v>1.28624E-10</c:v>
                      </c:pt>
                      <c:pt idx="1368">
                        <c:v>1.27286E-10</c:v>
                      </c:pt>
                      <c:pt idx="1369">
                        <c:v>1.27286E-10</c:v>
                      </c:pt>
                      <c:pt idx="1370">
                        <c:v>1.27994E-10</c:v>
                      </c:pt>
                      <c:pt idx="1371">
                        <c:v>1.27994E-10</c:v>
                      </c:pt>
                      <c:pt idx="1372">
                        <c:v>1.24791E-10</c:v>
                      </c:pt>
                      <c:pt idx="1373">
                        <c:v>1.24791E-10</c:v>
                      </c:pt>
                      <c:pt idx="1374">
                        <c:v>1.25367E-10</c:v>
                      </c:pt>
                      <c:pt idx="1375">
                        <c:v>1.25367E-10</c:v>
                      </c:pt>
                      <c:pt idx="1376">
                        <c:v>2.23753E-10</c:v>
                      </c:pt>
                      <c:pt idx="1377">
                        <c:v>2.23753E-10</c:v>
                      </c:pt>
                      <c:pt idx="1378">
                        <c:v>1.2376200000000001E-10</c:v>
                      </c:pt>
                      <c:pt idx="1379">
                        <c:v>1.2376200000000001E-10</c:v>
                      </c:pt>
                      <c:pt idx="1380">
                        <c:v>1.2552E-10</c:v>
                      </c:pt>
                      <c:pt idx="1381">
                        <c:v>1.2552E-10</c:v>
                      </c:pt>
                      <c:pt idx="1382">
                        <c:v>1.2694E-10</c:v>
                      </c:pt>
                      <c:pt idx="1383">
                        <c:v>1.2694E-10</c:v>
                      </c:pt>
                      <c:pt idx="1384">
                        <c:v>1.2823099999999999E-10</c:v>
                      </c:pt>
                      <c:pt idx="1385">
                        <c:v>1.2823099999999999E-10</c:v>
                      </c:pt>
                      <c:pt idx="1386">
                        <c:v>1.24866E-10</c:v>
                      </c:pt>
                      <c:pt idx="1387">
                        <c:v>1.24866E-10</c:v>
                      </c:pt>
                      <c:pt idx="1388">
                        <c:v>1.2845699999999999E-10</c:v>
                      </c:pt>
                      <c:pt idx="1389">
                        <c:v>1.2845699999999999E-10</c:v>
                      </c:pt>
                      <c:pt idx="1390">
                        <c:v>1.20771E-10</c:v>
                      </c:pt>
                      <c:pt idx="1391">
                        <c:v>1.20771E-10</c:v>
                      </c:pt>
                      <c:pt idx="1392">
                        <c:v>1.2678100000000001E-10</c:v>
                      </c:pt>
                      <c:pt idx="1393">
                        <c:v>1.2678100000000001E-10</c:v>
                      </c:pt>
                      <c:pt idx="1394">
                        <c:v>1.25318E-10</c:v>
                      </c:pt>
                      <c:pt idx="1395">
                        <c:v>1.25318E-10</c:v>
                      </c:pt>
                      <c:pt idx="1396">
                        <c:v>1.22353E-10</c:v>
                      </c:pt>
                      <c:pt idx="1397">
                        <c:v>1.22353E-10</c:v>
                      </c:pt>
                      <c:pt idx="1398">
                        <c:v>1.2166400000000001E-10</c:v>
                      </c:pt>
                      <c:pt idx="1399">
                        <c:v>1.2166400000000001E-10</c:v>
                      </c:pt>
                      <c:pt idx="1400">
                        <c:v>1.2123700000000001E-10</c:v>
                      </c:pt>
                      <c:pt idx="1401">
                        <c:v>1.2123700000000001E-10</c:v>
                      </c:pt>
                      <c:pt idx="1402">
                        <c:v>1.24565E-10</c:v>
                      </c:pt>
                      <c:pt idx="1403">
                        <c:v>1.24565E-10</c:v>
                      </c:pt>
                      <c:pt idx="1404">
                        <c:v>1.2150599999999999E-10</c:v>
                      </c:pt>
                      <c:pt idx="1405">
                        <c:v>1.2150599999999999E-10</c:v>
                      </c:pt>
                      <c:pt idx="1406">
                        <c:v>1.26241E-10</c:v>
                      </c:pt>
                      <c:pt idx="1407">
                        <c:v>1.26241E-10</c:v>
                      </c:pt>
                      <c:pt idx="1408">
                        <c:v>1.1948600000000001E-10</c:v>
                      </c:pt>
                      <c:pt idx="1409">
                        <c:v>1.1948600000000001E-10</c:v>
                      </c:pt>
                      <c:pt idx="1410">
                        <c:v>1.16779E-10</c:v>
                      </c:pt>
                      <c:pt idx="1411">
                        <c:v>1.16779E-10</c:v>
                      </c:pt>
                      <c:pt idx="1412">
                        <c:v>1.2293399999999999E-10</c:v>
                      </c:pt>
                      <c:pt idx="1413">
                        <c:v>1.2293399999999999E-10</c:v>
                      </c:pt>
                      <c:pt idx="1414">
                        <c:v>1.19855E-10</c:v>
                      </c:pt>
                      <c:pt idx="1415">
                        <c:v>1.19855E-10</c:v>
                      </c:pt>
                      <c:pt idx="1416">
                        <c:v>1.2389400000000001E-10</c:v>
                      </c:pt>
                      <c:pt idx="1417">
                        <c:v>1.2389400000000001E-10</c:v>
                      </c:pt>
                      <c:pt idx="1418">
                        <c:v>1.2546400000000001E-10</c:v>
                      </c:pt>
                      <c:pt idx="1419">
                        <c:v>1.2546400000000001E-10</c:v>
                      </c:pt>
                      <c:pt idx="1420">
                        <c:v>1.19147E-10</c:v>
                      </c:pt>
                      <c:pt idx="1421">
                        <c:v>1.19147E-10</c:v>
                      </c:pt>
                      <c:pt idx="1422">
                        <c:v>1.2103800000000001E-10</c:v>
                      </c:pt>
                      <c:pt idx="1423">
                        <c:v>1.2103800000000001E-10</c:v>
                      </c:pt>
                      <c:pt idx="1424">
                        <c:v>1.21151E-10</c:v>
                      </c:pt>
                      <c:pt idx="1425">
                        <c:v>1.21151E-10</c:v>
                      </c:pt>
                      <c:pt idx="1426">
                        <c:v>1.17123E-10</c:v>
                      </c:pt>
                      <c:pt idx="1427">
                        <c:v>1.17123E-10</c:v>
                      </c:pt>
                      <c:pt idx="1428">
                        <c:v>1.27684E-10</c:v>
                      </c:pt>
                      <c:pt idx="1429">
                        <c:v>1.27684E-10</c:v>
                      </c:pt>
                      <c:pt idx="1430">
                        <c:v>1.23941E-10</c:v>
                      </c:pt>
                      <c:pt idx="1431">
                        <c:v>1.23941E-10</c:v>
                      </c:pt>
                      <c:pt idx="1432">
                        <c:v>1.2279799999999999E-10</c:v>
                      </c:pt>
                      <c:pt idx="1433">
                        <c:v>1.2279799999999999E-10</c:v>
                      </c:pt>
                      <c:pt idx="1434">
                        <c:v>1.1999599999999999E-10</c:v>
                      </c:pt>
                      <c:pt idx="1435">
                        <c:v>1.1999599999999999E-10</c:v>
                      </c:pt>
                      <c:pt idx="1436">
                        <c:v>1.1478199999999999E-10</c:v>
                      </c:pt>
                      <c:pt idx="1437">
                        <c:v>1.1478199999999999E-10</c:v>
                      </c:pt>
                      <c:pt idx="1438">
                        <c:v>1.12931E-10</c:v>
                      </c:pt>
                      <c:pt idx="1439">
                        <c:v>1.12931E-10</c:v>
                      </c:pt>
                      <c:pt idx="1440">
                        <c:v>1.2383799999999999E-10</c:v>
                      </c:pt>
                      <c:pt idx="1441">
                        <c:v>1.2383799999999999E-10</c:v>
                      </c:pt>
                      <c:pt idx="1442">
                        <c:v>1.2084599999999999E-10</c:v>
                      </c:pt>
                      <c:pt idx="1443">
                        <c:v>1.2084599999999999E-10</c:v>
                      </c:pt>
                      <c:pt idx="1444">
                        <c:v>1.1641E-10</c:v>
                      </c:pt>
                      <c:pt idx="1445">
                        <c:v>1.1641E-10</c:v>
                      </c:pt>
                      <c:pt idx="1446">
                        <c:v>1.14233E-10</c:v>
                      </c:pt>
                      <c:pt idx="1447">
                        <c:v>1.14233E-10</c:v>
                      </c:pt>
                      <c:pt idx="1448">
                        <c:v>1.1568899999999999E-10</c:v>
                      </c:pt>
                      <c:pt idx="1449">
                        <c:v>1.1568899999999999E-10</c:v>
                      </c:pt>
                      <c:pt idx="1450">
                        <c:v>1.2145399999999999E-10</c:v>
                      </c:pt>
                      <c:pt idx="1451">
                        <c:v>1.2145399999999999E-10</c:v>
                      </c:pt>
                      <c:pt idx="1452">
                        <c:v>1.32412E-10</c:v>
                      </c:pt>
                      <c:pt idx="1453">
                        <c:v>1.32412E-10</c:v>
                      </c:pt>
                      <c:pt idx="1454">
                        <c:v>1.16526E-10</c:v>
                      </c:pt>
                      <c:pt idx="1455">
                        <c:v>1.16526E-10</c:v>
                      </c:pt>
                      <c:pt idx="1456">
                        <c:v>1.15556E-10</c:v>
                      </c:pt>
                      <c:pt idx="1457">
                        <c:v>1.15556E-10</c:v>
                      </c:pt>
                      <c:pt idx="1458">
                        <c:v>1.17098E-10</c:v>
                      </c:pt>
                      <c:pt idx="1459">
                        <c:v>1.17098E-10</c:v>
                      </c:pt>
                      <c:pt idx="1460">
                        <c:v>1.2337300000000001E-10</c:v>
                      </c:pt>
                      <c:pt idx="1461">
                        <c:v>1.2337300000000001E-10</c:v>
                      </c:pt>
                      <c:pt idx="1462">
                        <c:v>1.20121E-10</c:v>
                      </c:pt>
                      <c:pt idx="1463">
                        <c:v>1.20121E-10</c:v>
                      </c:pt>
                      <c:pt idx="1464">
                        <c:v>1.1674E-10</c:v>
                      </c:pt>
                      <c:pt idx="1465">
                        <c:v>1.1674E-10</c:v>
                      </c:pt>
                      <c:pt idx="1466">
                        <c:v>1.18057E-10</c:v>
                      </c:pt>
                      <c:pt idx="1467">
                        <c:v>1.18057E-10</c:v>
                      </c:pt>
                      <c:pt idx="1468">
                        <c:v>1.18846E-10</c:v>
                      </c:pt>
                      <c:pt idx="1469">
                        <c:v>1.18846E-10</c:v>
                      </c:pt>
                      <c:pt idx="1470">
                        <c:v>1.2427100000000001E-10</c:v>
                      </c:pt>
                      <c:pt idx="1471">
                        <c:v>1.2427100000000001E-10</c:v>
                      </c:pt>
                      <c:pt idx="1472">
                        <c:v>1.14752E-10</c:v>
                      </c:pt>
                      <c:pt idx="1473">
                        <c:v>1.14752E-10</c:v>
                      </c:pt>
                      <c:pt idx="1474">
                        <c:v>1.18463E-10</c:v>
                      </c:pt>
                      <c:pt idx="1475">
                        <c:v>1.18463E-10</c:v>
                      </c:pt>
                      <c:pt idx="1476">
                        <c:v>1.1774E-10</c:v>
                      </c:pt>
                      <c:pt idx="1477">
                        <c:v>1.1774E-10</c:v>
                      </c:pt>
                      <c:pt idx="1478">
                        <c:v>1.1831100000000001E-10</c:v>
                      </c:pt>
                      <c:pt idx="1479">
                        <c:v>1.1831100000000001E-10</c:v>
                      </c:pt>
                      <c:pt idx="1480">
                        <c:v>1.14724E-10</c:v>
                      </c:pt>
                      <c:pt idx="1481">
                        <c:v>1.14724E-10</c:v>
                      </c:pt>
                      <c:pt idx="1482">
                        <c:v>1.12961E-10</c:v>
                      </c:pt>
                      <c:pt idx="1483">
                        <c:v>1.12961E-10</c:v>
                      </c:pt>
                      <c:pt idx="1484">
                        <c:v>1.16462E-10</c:v>
                      </c:pt>
                      <c:pt idx="1485">
                        <c:v>1.16462E-10</c:v>
                      </c:pt>
                      <c:pt idx="1486">
                        <c:v>1.2000499999999999E-10</c:v>
                      </c:pt>
                      <c:pt idx="1487">
                        <c:v>1.2000499999999999E-10</c:v>
                      </c:pt>
                      <c:pt idx="1488">
                        <c:v>1.2091499999999999E-10</c:v>
                      </c:pt>
                      <c:pt idx="1489">
                        <c:v>1.2091499999999999E-10</c:v>
                      </c:pt>
                      <c:pt idx="1490">
                        <c:v>1.1452E-10</c:v>
                      </c:pt>
                      <c:pt idx="1491">
                        <c:v>1.1452E-10</c:v>
                      </c:pt>
                      <c:pt idx="1492">
                        <c:v>1.1866900000000001E-10</c:v>
                      </c:pt>
                      <c:pt idx="1493">
                        <c:v>1.1866900000000001E-10</c:v>
                      </c:pt>
                      <c:pt idx="1494">
                        <c:v>1.1495200000000001E-10</c:v>
                      </c:pt>
                      <c:pt idx="1495">
                        <c:v>1.1495200000000001E-10</c:v>
                      </c:pt>
                      <c:pt idx="1496">
                        <c:v>1.11824E-10</c:v>
                      </c:pt>
                      <c:pt idx="1497">
                        <c:v>1.11824E-10</c:v>
                      </c:pt>
                      <c:pt idx="1498">
                        <c:v>1.1662999999999999E-10</c:v>
                      </c:pt>
                      <c:pt idx="1499">
                        <c:v>1.1662999999999999E-10</c:v>
                      </c:pt>
                      <c:pt idx="1500">
                        <c:v>1.14174E-10</c:v>
                      </c:pt>
                      <c:pt idx="1501">
                        <c:v>1.14174E-10</c:v>
                      </c:pt>
                      <c:pt idx="1502">
                        <c:v>1.2136999999999999E-10</c:v>
                      </c:pt>
                      <c:pt idx="1503">
                        <c:v>1.2136999999999999E-10</c:v>
                      </c:pt>
                      <c:pt idx="1504">
                        <c:v>1.15747E-10</c:v>
                      </c:pt>
                      <c:pt idx="1505">
                        <c:v>1.15747E-10</c:v>
                      </c:pt>
                      <c:pt idx="1506">
                        <c:v>1.1424400000000001E-10</c:v>
                      </c:pt>
                      <c:pt idx="1507">
                        <c:v>1.1424400000000001E-10</c:v>
                      </c:pt>
                      <c:pt idx="1508">
                        <c:v>1.1646400000000001E-10</c:v>
                      </c:pt>
                      <c:pt idx="1509">
                        <c:v>1.1646400000000001E-10</c:v>
                      </c:pt>
                      <c:pt idx="1510">
                        <c:v>1.1447000000000001E-10</c:v>
                      </c:pt>
                      <c:pt idx="1511">
                        <c:v>1.1447000000000001E-10</c:v>
                      </c:pt>
                      <c:pt idx="1512">
                        <c:v>1.1658499999999999E-10</c:v>
                      </c:pt>
                      <c:pt idx="1513">
                        <c:v>1.1658499999999999E-10</c:v>
                      </c:pt>
                      <c:pt idx="1514">
                        <c:v>1.2139300000000001E-10</c:v>
                      </c:pt>
                      <c:pt idx="1515">
                        <c:v>1.2139300000000001E-10</c:v>
                      </c:pt>
                      <c:pt idx="1516">
                        <c:v>1.14644E-10</c:v>
                      </c:pt>
                      <c:pt idx="1517">
                        <c:v>1.14644E-10</c:v>
                      </c:pt>
                      <c:pt idx="1518">
                        <c:v>1.13344E-10</c:v>
                      </c:pt>
                      <c:pt idx="1519">
                        <c:v>1.13344E-10</c:v>
                      </c:pt>
                      <c:pt idx="1520">
                        <c:v>1.1950100000000001E-10</c:v>
                      </c:pt>
                      <c:pt idx="1521">
                        <c:v>1.1950100000000001E-10</c:v>
                      </c:pt>
                      <c:pt idx="1522">
                        <c:v>1.15441E-10</c:v>
                      </c:pt>
                      <c:pt idx="1523">
                        <c:v>1.15441E-10</c:v>
                      </c:pt>
                      <c:pt idx="1524">
                        <c:v>1.2290600000000001E-10</c:v>
                      </c:pt>
                      <c:pt idx="1525">
                        <c:v>1.2290600000000001E-10</c:v>
                      </c:pt>
                      <c:pt idx="1526">
                        <c:v>1.1445199999999999E-10</c:v>
                      </c:pt>
                      <c:pt idx="1527">
                        <c:v>1.1445199999999999E-10</c:v>
                      </c:pt>
                      <c:pt idx="1528">
                        <c:v>1.2460599999999999E-10</c:v>
                      </c:pt>
                      <c:pt idx="1529">
                        <c:v>1.2460599999999999E-10</c:v>
                      </c:pt>
                      <c:pt idx="1530">
                        <c:v>1.11402E-10</c:v>
                      </c:pt>
                      <c:pt idx="1531">
                        <c:v>1.11402E-10</c:v>
                      </c:pt>
                      <c:pt idx="1532">
                        <c:v>1.25373E-10</c:v>
                      </c:pt>
                      <c:pt idx="1533">
                        <c:v>1.25373E-10</c:v>
                      </c:pt>
                      <c:pt idx="1534">
                        <c:v>1.1774400000000001E-10</c:v>
                      </c:pt>
                      <c:pt idx="1535">
                        <c:v>1.1774400000000001E-10</c:v>
                      </c:pt>
                      <c:pt idx="1536">
                        <c:v>1.15792E-10</c:v>
                      </c:pt>
                      <c:pt idx="1537">
                        <c:v>1.15792E-10</c:v>
                      </c:pt>
                      <c:pt idx="1538">
                        <c:v>1.14055E-10</c:v>
                      </c:pt>
                      <c:pt idx="1539">
                        <c:v>1.14055E-10</c:v>
                      </c:pt>
                      <c:pt idx="1540">
                        <c:v>1.1480299999999999E-10</c:v>
                      </c:pt>
                      <c:pt idx="1541">
                        <c:v>1.1480299999999999E-10</c:v>
                      </c:pt>
                      <c:pt idx="1542">
                        <c:v>1.0768E-10</c:v>
                      </c:pt>
                      <c:pt idx="1543">
                        <c:v>1.0768E-10</c:v>
                      </c:pt>
                      <c:pt idx="1544">
                        <c:v>1.16163E-10</c:v>
                      </c:pt>
                      <c:pt idx="1545">
                        <c:v>1.16163E-10</c:v>
                      </c:pt>
                      <c:pt idx="1546">
                        <c:v>1.12354E-10</c:v>
                      </c:pt>
                      <c:pt idx="1547">
                        <c:v>1.12354E-10</c:v>
                      </c:pt>
                      <c:pt idx="1548">
                        <c:v>1.1815799999999999E-10</c:v>
                      </c:pt>
                      <c:pt idx="1549">
                        <c:v>1.1815799999999999E-10</c:v>
                      </c:pt>
                      <c:pt idx="1550">
                        <c:v>1.1830800000000001E-10</c:v>
                      </c:pt>
                      <c:pt idx="1551">
                        <c:v>1.1830800000000001E-10</c:v>
                      </c:pt>
                      <c:pt idx="1552">
                        <c:v>1.10192E-10</c:v>
                      </c:pt>
                      <c:pt idx="1553">
                        <c:v>1.10192E-10</c:v>
                      </c:pt>
                      <c:pt idx="1554">
                        <c:v>1.1639699999999999E-10</c:v>
                      </c:pt>
                      <c:pt idx="1555">
                        <c:v>1.1639699999999999E-10</c:v>
                      </c:pt>
                      <c:pt idx="1556">
                        <c:v>1.1646400000000001E-10</c:v>
                      </c:pt>
                      <c:pt idx="1557">
                        <c:v>1.1646400000000001E-10</c:v>
                      </c:pt>
                      <c:pt idx="1558">
                        <c:v>1.13161E-10</c:v>
                      </c:pt>
                      <c:pt idx="1559">
                        <c:v>1.13161E-10</c:v>
                      </c:pt>
                      <c:pt idx="1560">
                        <c:v>1.1272E-10</c:v>
                      </c:pt>
                      <c:pt idx="1561">
                        <c:v>1.1272E-10</c:v>
                      </c:pt>
                      <c:pt idx="1562">
                        <c:v>1.08736E-10</c:v>
                      </c:pt>
                      <c:pt idx="1563">
                        <c:v>1.08736E-10</c:v>
                      </c:pt>
                      <c:pt idx="1564">
                        <c:v>1.07801E-10</c:v>
                      </c:pt>
                      <c:pt idx="1565">
                        <c:v>1.07801E-10</c:v>
                      </c:pt>
                      <c:pt idx="1566">
                        <c:v>1.09128E-10</c:v>
                      </c:pt>
                      <c:pt idx="1567">
                        <c:v>1.09128E-10</c:v>
                      </c:pt>
                      <c:pt idx="1568">
                        <c:v>1.12393E-10</c:v>
                      </c:pt>
                      <c:pt idx="1569">
                        <c:v>1.12393E-10</c:v>
                      </c:pt>
                      <c:pt idx="1570">
                        <c:v>1.13734E-10</c:v>
                      </c:pt>
                      <c:pt idx="1571">
                        <c:v>1.13734E-10</c:v>
                      </c:pt>
                      <c:pt idx="1572">
                        <c:v>1.08495E-10</c:v>
                      </c:pt>
                      <c:pt idx="1573">
                        <c:v>1.08495E-10</c:v>
                      </c:pt>
                      <c:pt idx="1574">
                        <c:v>1.04938E-10</c:v>
                      </c:pt>
                      <c:pt idx="1575">
                        <c:v>1.04938E-10</c:v>
                      </c:pt>
                      <c:pt idx="1576">
                        <c:v>1.10391E-10</c:v>
                      </c:pt>
                      <c:pt idx="1577">
                        <c:v>1.10391E-10</c:v>
                      </c:pt>
                      <c:pt idx="1578">
                        <c:v>1.06467E-10</c:v>
                      </c:pt>
                      <c:pt idx="1579">
                        <c:v>1.06467E-10</c:v>
                      </c:pt>
                      <c:pt idx="1580">
                        <c:v>1.12464E-10</c:v>
                      </c:pt>
                      <c:pt idx="1581">
                        <c:v>1.12464E-10</c:v>
                      </c:pt>
                      <c:pt idx="1582">
                        <c:v>1.09323E-10</c:v>
                      </c:pt>
                      <c:pt idx="1583">
                        <c:v>1.09323E-10</c:v>
                      </c:pt>
                      <c:pt idx="1584">
                        <c:v>1.08055E-10</c:v>
                      </c:pt>
                      <c:pt idx="1585">
                        <c:v>1.08055E-10</c:v>
                      </c:pt>
                      <c:pt idx="1586">
                        <c:v>1.14685E-10</c:v>
                      </c:pt>
                      <c:pt idx="1587">
                        <c:v>1.14685E-10</c:v>
                      </c:pt>
                      <c:pt idx="1588">
                        <c:v>1.08187E-10</c:v>
                      </c:pt>
                      <c:pt idx="1589">
                        <c:v>1.08187E-10</c:v>
                      </c:pt>
                      <c:pt idx="1590">
                        <c:v>1.09722E-10</c:v>
                      </c:pt>
                      <c:pt idx="1591">
                        <c:v>1.09722E-10</c:v>
                      </c:pt>
                      <c:pt idx="1592">
                        <c:v>1.0824900000000001E-10</c:v>
                      </c:pt>
                      <c:pt idx="1593">
                        <c:v>1.0824900000000001E-10</c:v>
                      </c:pt>
                      <c:pt idx="1594">
                        <c:v>1.07164E-10</c:v>
                      </c:pt>
                      <c:pt idx="1595">
                        <c:v>1.07164E-10</c:v>
                      </c:pt>
                      <c:pt idx="1596">
                        <c:v>1.07973E-10</c:v>
                      </c:pt>
                      <c:pt idx="1597">
                        <c:v>1.07973E-10</c:v>
                      </c:pt>
                      <c:pt idx="1598">
                        <c:v>1.1209400000000001E-10</c:v>
                      </c:pt>
                      <c:pt idx="1599">
                        <c:v>1.1209400000000001E-10</c:v>
                      </c:pt>
                      <c:pt idx="1600">
                        <c:v>1.06674E-10</c:v>
                      </c:pt>
                      <c:pt idx="1601">
                        <c:v>1.06674E-10</c:v>
                      </c:pt>
                      <c:pt idx="1602">
                        <c:v>1.14727E-10</c:v>
                      </c:pt>
                      <c:pt idx="1603">
                        <c:v>1.14727E-10</c:v>
                      </c:pt>
                      <c:pt idx="1604">
                        <c:v>1.0927800000000001E-10</c:v>
                      </c:pt>
                      <c:pt idx="1605">
                        <c:v>1.0927800000000001E-10</c:v>
                      </c:pt>
                      <c:pt idx="1606">
                        <c:v>1.0490299999999999E-10</c:v>
                      </c:pt>
                      <c:pt idx="1607">
                        <c:v>1.0490299999999999E-10</c:v>
                      </c:pt>
                      <c:pt idx="1608">
                        <c:v>1.07207E-10</c:v>
                      </c:pt>
                      <c:pt idx="1609">
                        <c:v>1.07207E-10</c:v>
                      </c:pt>
                      <c:pt idx="1610">
                        <c:v>1.1395E-10</c:v>
                      </c:pt>
                      <c:pt idx="1611">
                        <c:v>1.1395E-10</c:v>
                      </c:pt>
                      <c:pt idx="1612">
                        <c:v>1.07742E-10</c:v>
                      </c:pt>
                      <c:pt idx="1613">
                        <c:v>1.07742E-10</c:v>
                      </c:pt>
                      <c:pt idx="1614">
                        <c:v>1.05766E-10</c:v>
                      </c:pt>
                      <c:pt idx="1615">
                        <c:v>1.05766E-10</c:v>
                      </c:pt>
                      <c:pt idx="1616">
                        <c:v>1.12142E-10</c:v>
                      </c:pt>
                      <c:pt idx="1617">
                        <c:v>1.12142E-10</c:v>
                      </c:pt>
                      <c:pt idx="1618">
                        <c:v>1.0678000000000001E-10</c:v>
                      </c:pt>
                      <c:pt idx="1619">
                        <c:v>1.0678000000000001E-10</c:v>
                      </c:pt>
                      <c:pt idx="1620">
                        <c:v>1.07109E-10</c:v>
                      </c:pt>
                      <c:pt idx="1621">
                        <c:v>1.07109E-10</c:v>
                      </c:pt>
                      <c:pt idx="1622">
                        <c:v>1.09166E-10</c:v>
                      </c:pt>
                      <c:pt idx="1623">
                        <c:v>1.09166E-10</c:v>
                      </c:pt>
                      <c:pt idx="1624">
                        <c:v>1.0153100000000001E-10</c:v>
                      </c:pt>
                      <c:pt idx="1625">
                        <c:v>1.0153100000000001E-10</c:v>
                      </c:pt>
                      <c:pt idx="1626">
                        <c:v>1.09794E-10</c:v>
                      </c:pt>
                      <c:pt idx="1627">
                        <c:v>1.09794E-10</c:v>
                      </c:pt>
                      <c:pt idx="1628">
                        <c:v>1.05503E-10</c:v>
                      </c:pt>
                      <c:pt idx="1629">
                        <c:v>1.05503E-10</c:v>
                      </c:pt>
                      <c:pt idx="1630">
                        <c:v>1.09597E-10</c:v>
                      </c:pt>
                      <c:pt idx="1631">
                        <c:v>1.09597E-10</c:v>
                      </c:pt>
                      <c:pt idx="1632">
                        <c:v>1.0594099999999999E-10</c:v>
                      </c:pt>
                      <c:pt idx="1633">
                        <c:v>1.0594099999999999E-10</c:v>
                      </c:pt>
                      <c:pt idx="1634">
                        <c:v>1.0488799999999999E-10</c:v>
                      </c:pt>
                      <c:pt idx="1635">
                        <c:v>1.0488799999999999E-10</c:v>
                      </c:pt>
                      <c:pt idx="1636">
                        <c:v>1.09634E-10</c:v>
                      </c:pt>
                      <c:pt idx="1637">
                        <c:v>1.09634E-10</c:v>
                      </c:pt>
                      <c:pt idx="1638">
                        <c:v>1.08821E-10</c:v>
                      </c:pt>
                      <c:pt idx="1639">
                        <c:v>1.08821E-10</c:v>
                      </c:pt>
                      <c:pt idx="1640">
                        <c:v>1.04978E-10</c:v>
                      </c:pt>
                      <c:pt idx="1641">
                        <c:v>1.04978E-10</c:v>
                      </c:pt>
                      <c:pt idx="1642">
                        <c:v>1.0733300000000001E-10</c:v>
                      </c:pt>
                      <c:pt idx="1643">
                        <c:v>1.0733300000000001E-10</c:v>
                      </c:pt>
                      <c:pt idx="1644">
                        <c:v>1.0778500000000001E-10</c:v>
                      </c:pt>
                      <c:pt idx="1645">
                        <c:v>1.0778500000000001E-10</c:v>
                      </c:pt>
                      <c:pt idx="1646">
                        <c:v>1.0308599999999999E-10</c:v>
                      </c:pt>
                      <c:pt idx="1647">
                        <c:v>1.0308599999999999E-10</c:v>
                      </c:pt>
                      <c:pt idx="1648">
                        <c:v>1.09197E-10</c:v>
                      </c:pt>
                      <c:pt idx="1649">
                        <c:v>1.09197E-10</c:v>
                      </c:pt>
                      <c:pt idx="1650">
                        <c:v>1.05619E-10</c:v>
                      </c:pt>
                      <c:pt idx="1651">
                        <c:v>1.05619E-10</c:v>
                      </c:pt>
                      <c:pt idx="1652">
                        <c:v>1.04742E-10</c:v>
                      </c:pt>
                      <c:pt idx="1653">
                        <c:v>1.04742E-10</c:v>
                      </c:pt>
                      <c:pt idx="1654">
                        <c:v>1.04873E-10</c:v>
                      </c:pt>
                      <c:pt idx="1655">
                        <c:v>1.04873E-10</c:v>
                      </c:pt>
                      <c:pt idx="1656">
                        <c:v>1.02603E-10</c:v>
                      </c:pt>
                      <c:pt idx="1657">
                        <c:v>1.02603E-10</c:v>
                      </c:pt>
                      <c:pt idx="1658">
                        <c:v>1.1922700000000001E-10</c:v>
                      </c:pt>
                      <c:pt idx="1659">
                        <c:v>1.1922700000000001E-10</c:v>
                      </c:pt>
                      <c:pt idx="1660">
                        <c:v>1.0228899999999999E-10</c:v>
                      </c:pt>
                      <c:pt idx="1661">
                        <c:v>1.0228899999999999E-10</c:v>
                      </c:pt>
                      <c:pt idx="1662">
                        <c:v>1.06243E-10</c:v>
                      </c:pt>
                      <c:pt idx="1663">
                        <c:v>1.06243E-10</c:v>
                      </c:pt>
                      <c:pt idx="1664">
                        <c:v>1.06859E-10</c:v>
                      </c:pt>
                      <c:pt idx="1665">
                        <c:v>1.06859E-10</c:v>
                      </c:pt>
                      <c:pt idx="1666">
                        <c:v>1.04073E-10</c:v>
                      </c:pt>
                      <c:pt idx="1667">
                        <c:v>1.04073E-10</c:v>
                      </c:pt>
                      <c:pt idx="1668">
                        <c:v>1.06111E-10</c:v>
                      </c:pt>
                      <c:pt idx="1669">
                        <c:v>1.06111E-10</c:v>
                      </c:pt>
                      <c:pt idx="1670">
                        <c:v>1.0185E-10</c:v>
                      </c:pt>
                      <c:pt idx="1671">
                        <c:v>1.0185E-10</c:v>
                      </c:pt>
                      <c:pt idx="1672">
                        <c:v>1.0988E-10</c:v>
                      </c:pt>
                      <c:pt idx="1673">
                        <c:v>1.0988E-10</c:v>
                      </c:pt>
                      <c:pt idx="1674">
                        <c:v>1.03127E-10</c:v>
                      </c:pt>
                      <c:pt idx="1675">
                        <c:v>1.03127E-10</c:v>
                      </c:pt>
                      <c:pt idx="1676">
                        <c:v>1.01932E-10</c:v>
                      </c:pt>
                      <c:pt idx="1677">
                        <c:v>1.01932E-10</c:v>
                      </c:pt>
                      <c:pt idx="1678">
                        <c:v>1.0568499999999999E-10</c:v>
                      </c:pt>
                      <c:pt idx="1679">
                        <c:v>1.0568499999999999E-10</c:v>
                      </c:pt>
                      <c:pt idx="1680">
                        <c:v>9.8453899999999996E-11</c:v>
                      </c:pt>
                      <c:pt idx="1681">
                        <c:v>9.8453899999999996E-11</c:v>
                      </c:pt>
                      <c:pt idx="1682">
                        <c:v>1.01906E-10</c:v>
                      </c:pt>
                      <c:pt idx="1683">
                        <c:v>1.01906E-10</c:v>
                      </c:pt>
                      <c:pt idx="1684">
                        <c:v>1.05098E-10</c:v>
                      </c:pt>
                      <c:pt idx="1685">
                        <c:v>1.05098E-10</c:v>
                      </c:pt>
                      <c:pt idx="1686">
                        <c:v>1.07503E-10</c:v>
                      </c:pt>
                      <c:pt idx="1687">
                        <c:v>1.07503E-10</c:v>
                      </c:pt>
                      <c:pt idx="1688">
                        <c:v>1.05939E-10</c:v>
                      </c:pt>
                      <c:pt idx="1689">
                        <c:v>1.05939E-10</c:v>
                      </c:pt>
                      <c:pt idx="1690">
                        <c:v>1.8356300000000001E-10</c:v>
                      </c:pt>
                      <c:pt idx="1691">
                        <c:v>1.8356300000000001E-10</c:v>
                      </c:pt>
                      <c:pt idx="1692">
                        <c:v>1.03715E-10</c:v>
                      </c:pt>
                      <c:pt idx="1693">
                        <c:v>1.03715E-10</c:v>
                      </c:pt>
                      <c:pt idx="1694">
                        <c:v>1.04953E-10</c:v>
                      </c:pt>
                      <c:pt idx="1695">
                        <c:v>1.04953E-10</c:v>
                      </c:pt>
                      <c:pt idx="1696">
                        <c:v>1.0078E-10</c:v>
                      </c:pt>
                      <c:pt idx="1697">
                        <c:v>1.0078E-10</c:v>
                      </c:pt>
                      <c:pt idx="1698">
                        <c:v>1.02073E-10</c:v>
                      </c:pt>
                      <c:pt idx="1699">
                        <c:v>1.02073E-10</c:v>
                      </c:pt>
                      <c:pt idx="1700">
                        <c:v>1.05218E-10</c:v>
                      </c:pt>
                      <c:pt idx="1701">
                        <c:v>1.05218E-10</c:v>
                      </c:pt>
                      <c:pt idx="1702">
                        <c:v>1.05222E-10</c:v>
                      </c:pt>
                      <c:pt idx="1703">
                        <c:v>1.05222E-10</c:v>
                      </c:pt>
                      <c:pt idx="1704">
                        <c:v>1.07735E-10</c:v>
                      </c:pt>
                      <c:pt idx="1705">
                        <c:v>1.07735E-10</c:v>
                      </c:pt>
                      <c:pt idx="1706">
                        <c:v>1.0205E-10</c:v>
                      </c:pt>
                      <c:pt idx="1707">
                        <c:v>1.0205E-10</c:v>
                      </c:pt>
                      <c:pt idx="1708">
                        <c:v>1.0126299999999999E-10</c:v>
                      </c:pt>
                      <c:pt idx="1709">
                        <c:v>1.0126299999999999E-10</c:v>
                      </c:pt>
                      <c:pt idx="1710">
                        <c:v>1.03957E-10</c:v>
                      </c:pt>
                      <c:pt idx="1711">
                        <c:v>1.03957E-10</c:v>
                      </c:pt>
                      <c:pt idx="1712">
                        <c:v>1.0202E-10</c:v>
                      </c:pt>
                      <c:pt idx="1713">
                        <c:v>1.0202E-10</c:v>
                      </c:pt>
                      <c:pt idx="1714">
                        <c:v>1.03189E-10</c:v>
                      </c:pt>
                      <c:pt idx="1715">
                        <c:v>1.03189E-10</c:v>
                      </c:pt>
                      <c:pt idx="1716">
                        <c:v>1.0464E-10</c:v>
                      </c:pt>
                      <c:pt idx="1717">
                        <c:v>1.0464E-10</c:v>
                      </c:pt>
                      <c:pt idx="1718">
                        <c:v>1.00412E-10</c:v>
                      </c:pt>
                      <c:pt idx="1719">
                        <c:v>1.00412E-10</c:v>
                      </c:pt>
                      <c:pt idx="1720">
                        <c:v>1.03414E-10</c:v>
                      </c:pt>
                      <c:pt idx="1721">
                        <c:v>1.03414E-10</c:v>
                      </c:pt>
                      <c:pt idx="1722">
                        <c:v>1.02825E-10</c:v>
                      </c:pt>
                      <c:pt idx="1723">
                        <c:v>1.02825E-10</c:v>
                      </c:pt>
                      <c:pt idx="1724">
                        <c:v>9.8680599999999999E-11</c:v>
                      </c:pt>
                      <c:pt idx="1725">
                        <c:v>9.8680599999999999E-11</c:v>
                      </c:pt>
                      <c:pt idx="1726">
                        <c:v>1.03451E-10</c:v>
                      </c:pt>
                      <c:pt idx="1727">
                        <c:v>1.03451E-10</c:v>
                      </c:pt>
                      <c:pt idx="1728">
                        <c:v>1.0505500000000001E-10</c:v>
                      </c:pt>
                      <c:pt idx="1729">
                        <c:v>1.0505500000000001E-10</c:v>
                      </c:pt>
                      <c:pt idx="1730">
                        <c:v>1.02285E-10</c:v>
                      </c:pt>
                      <c:pt idx="1731">
                        <c:v>1.02285E-10</c:v>
                      </c:pt>
                      <c:pt idx="1732">
                        <c:v>1.0296E-10</c:v>
                      </c:pt>
                      <c:pt idx="1733">
                        <c:v>1.0296E-10</c:v>
                      </c:pt>
                      <c:pt idx="1734">
                        <c:v>1.0401700000000001E-10</c:v>
                      </c:pt>
                      <c:pt idx="1735">
                        <c:v>1.0401700000000001E-10</c:v>
                      </c:pt>
                      <c:pt idx="1736">
                        <c:v>1.2109800000000001E-10</c:v>
                      </c:pt>
                      <c:pt idx="1737">
                        <c:v>1.2109800000000001E-10</c:v>
                      </c:pt>
                      <c:pt idx="1738">
                        <c:v>1.0255E-10</c:v>
                      </c:pt>
                      <c:pt idx="1739">
                        <c:v>1.0255E-10</c:v>
                      </c:pt>
                      <c:pt idx="1740">
                        <c:v>1.0150399999999999E-10</c:v>
                      </c:pt>
                      <c:pt idx="1741">
                        <c:v>1.0150399999999999E-10</c:v>
                      </c:pt>
                      <c:pt idx="1742">
                        <c:v>9.8648300000000004E-11</c:v>
                      </c:pt>
                      <c:pt idx="1743">
                        <c:v>9.8648300000000004E-11</c:v>
                      </c:pt>
                      <c:pt idx="1744">
                        <c:v>9.95428E-11</c:v>
                      </c:pt>
                      <c:pt idx="1745">
                        <c:v>9.95428E-11</c:v>
                      </c:pt>
                      <c:pt idx="1746">
                        <c:v>1.12603E-10</c:v>
                      </c:pt>
                      <c:pt idx="1747">
                        <c:v>1.12603E-10</c:v>
                      </c:pt>
                      <c:pt idx="1748">
                        <c:v>9.9142199999999997E-11</c:v>
                      </c:pt>
                      <c:pt idx="1749">
                        <c:v>9.9142199999999997E-11</c:v>
                      </c:pt>
                      <c:pt idx="1750">
                        <c:v>9.7257300000000001E-11</c:v>
                      </c:pt>
                      <c:pt idx="1751">
                        <c:v>9.7257300000000001E-11</c:v>
                      </c:pt>
                      <c:pt idx="1752">
                        <c:v>1.0534599999999999E-10</c:v>
                      </c:pt>
                      <c:pt idx="1753">
                        <c:v>1.0534599999999999E-10</c:v>
                      </c:pt>
                      <c:pt idx="1754">
                        <c:v>9.7716299999999996E-11</c:v>
                      </c:pt>
                      <c:pt idx="1755">
                        <c:v>9.7716299999999996E-11</c:v>
                      </c:pt>
                      <c:pt idx="1756">
                        <c:v>1.03402E-10</c:v>
                      </c:pt>
                      <c:pt idx="1757">
                        <c:v>1.03402E-10</c:v>
                      </c:pt>
                      <c:pt idx="1758">
                        <c:v>9.8975399999999998E-11</c:v>
                      </c:pt>
                      <c:pt idx="1759">
                        <c:v>9.8975399999999998E-11</c:v>
                      </c:pt>
                      <c:pt idx="1760">
                        <c:v>1.0208700000000001E-10</c:v>
                      </c:pt>
                      <c:pt idx="1761">
                        <c:v>1.0208700000000001E-10</c:v>
                      </c:pt>
                      <c:pt idx="1762">
                        <c:v>9.8886799999999995E-11</c:v>
                      </c:pt>
                      <c:pt idx="1763">
                        <c:v>9.8886799999999995E-11</c:v>
                      </c:pt>
                      <c:pt idx="1764">
                        <c:v>9.6376100000000005E-11</c:v>
                      </c:pt>
                      <c:pt idx="1765">
                        <c:v>9.6376100000000005E-11</c:v>
                      </c:pt>
                      <c:pt idx="1766">
                        <c:v>1.03325E-10</c:v>
                      </c:pt>
                      <c:pt idx="1767">
                        <c:v>1.03325E-10</c:v>
                      </c:pt>
                      <c:pt idx="1768">
                        <c:v>1.03417E-10</c:v>
                      </c:pt>
                      <c:pt idx="1769">
                        <c:v>1.03417E-10</c:v>
                      </c:pt>
                      <c:pt idx="1770">
                        <c:v>9.5278999999999997E-11</c:v>
                      </c:pt>
                      <c:pt idx="1771">
                        <c:v>9.5278999999999997E-11</c:v>
                      </c:pt>
                      <c:pt idx="1772">
                        <c:v>9.7894400000000004E-11</c:v>
                      </c:pt>
                      <c:pt idx="1773">
                        <c:v>9.7894400000000004E-11</c:v>
                      </c:pt>
                      <c:pt idx="1774">
                        <c:v>9.9271800000000002E-11</c:v>
                      </c:pt>
                      <c:pt idx="1775">
                        <c:v>9.9271800000000002E-11</c:v>
                      </c:pt>
                      <c:pt idx="1776">
                        <c:v>9.6301900000000004E-11</c:v>
                      </c:pt>
                      <c:pt idx="1777">
                        <c:v>9.6301900000000004E-11</c:v>
                      </c:pt>
                      <c:pt idx="1778">
                        <c:v>1.01119E-10</c:v>
                      </c:pt>
                      <c:pt idx="1779">
                        <c:v>1.01119E-10</c:v>
                      </c:pt>
                      <c:pt idx="1780">
                        <c:v>1.05902E-10</c:v>
                      </c:pt>
                      <c:pt idx="1781">
                        <c:v>1.05902E-10</c:v>
                      </c:pt>
                      <c:pt idx="1782">
                        <c:v>9.9920000000000002E-11</c:v>
                      </c:pt>
                      <c:pt idx="1783">
                        <c:v>9.9920000000000002E-11</c:v>
                      </c:pt>
                      <c:pt idx="1784">
                        <c:v>1.0056E-10</c:v>
                      </c:pt>
                      <c:pt idx="1785">
                        <c:v>1.0056E-10</c:v>
                      </c:pt>
                      <c:pt idx="1786">
                        <c:v>1.01762E-10</c:v>
                      </c:pt>
                      <c:pt idx="1787">
                        <c:v>1.01762E-10</c:v>
                      </c:pt>
                      <c:pt idx="1788">
                        <c:v>9.9685299999999995E-11</c:v>
                      </c:pt>
                      <c:pt idx="1789">
                        <c:v>9.9685299999999995E-11</c:v>
                      </c:pt>
                      <c:pt idx="1790">
                        <c:v>1.0102E-10</c:v>
                      </c:pt>
                      <c:pt idx="1791">
                        <c:v>1.0102E-10</c:v>
                      </c:pt>
                      <c:pt idx="1792">
                        <c:v>9.5999699999999999E-11</c:v>
                      </c:pt>
                      <c:pt idx="1793">
                        <c:v>9.5999699999999999E-11</c:v>
                      </c:pt>
                      <c:pt idx="1794">
                        <c:v>1.02808E-10</c:v>
                      </c:pt>
                      <c:pt idx="1795">
                        <c:v>1.02808E-10</c:v>
                      </c:pt>
                      <c:pt idx="1796">
                        <c:v>9.9978800000000005E-11</c:v>
                      </c:pt>
                      <c:pt idx="1797">
                        <c:v>9.9978800000000005E-11</c:v>
                      </c:pt>
                      <c:pt idx="1798">
                        <c:v>1.0142700000000001E-10</c:v>
                      </c:pt>
                      <c:pt idx="1799">
                        <c:v>1.0142700000000001E-10</c:v>
                      </c:pt>
                      <c:pt idx="1800">
                        <c:v>9.4401900000000003E-11</c:v>
                      </c:pt>
                      <c:pt idx="1801">
                        <c:v>9.4401900000000003E-11</c:v>
                      </c:pt>
                      <c:pt idx="1802">
                        <c:v>1.00522E-10</c:v>
                      </c:pt>
                      <c:pt idx="1803">
                        <c:v>1.00522E-10</c:v>
                      </c:pt>
                      <c:pt idx="1804">
                        <c:v>9.5025900000000005E-11</c:v>
                      </c:pt>
                      <c:pt idx="1805">
                        <c:v>9.5025900000000005E-11</c:v>
                      </c:pt>
                      <c:pt idx="1806">
                        <c:v>9.8666300000000003E-11</c:v>
                      </c:pt>
                      <c:pt idx="1807">
                        <c:v>9.8666300000000003E-11</c:v>
                      </c:pt>
                      <c:pt idx="1808">
                        <c:v>9.8817799999999998E-11</c:v>
                      </c:pt>
                      <c:pt idx="1809">
                        <c:v>9.8817799999999998E-11</c:v>
                      </c:pt>
                      <c:pt idx="1810">
                        <c:v>9.7393900000000002E-11</c:v>
                      </c:pt>
                      <c:pt idx="1811">
                        <c:v>9.7393900000000002E-11</c:v>
                      </c:pt>
                      <c:pt idx="1812">
                        <c:v>9.7039399999999998E-11</c:v>
                      </c:pt>
                      <c:pt idx="1813">
                        <c:v>9.7039399999999998E-11</c:v>
                      </c:pt>
                      <c:pt idx="1814">
                        <c:v>1.02207E-10</c:v>
                      </c:pt>
                      <c:pt idx="1815">
                        <c:v>1.02207E-10</c:v>
                      </c:pt>
                      <c:pt idx="1816">
                        <c:v>9.5257999999999998E-11</c:v>
                      </c:pt>
                      <c:pt idx="1817">
                        <c:v>9.5257999999999998E-11</c:v>
                      </c:pt>
                      <c:pt idx="1818">
                        <c:v>9.5454199999999999E-11</c:v>
                      </c:pt>
                      <c:pt idx="1819">
                        <c:v>9.5454199999999999E-11</c:v>
                      </c:pt>
                      <c:pt idx="1820">
                        <c:v>9.5592299999999999E-11</c:v>
                      </c:pt>
                      <c:pt idx="1821">
                        <c:v>9.5592299999999999E-11</c:v>
                      </c:pt>
                      <c:pt idx="1822">
                        <c:v>8.9561199999999994E-11</c:v>
                      </c:pt>
                      <c:pt idx="1823">
                        <c:v>8.9561199999999994E-11</c:v>
                      </c:pt>
                      <c:pt idx="1824">
                        <c:v>9.5701799999999995E-11</c:v>
                      </c:pt>
                      <c:pt idx="1825">
                        <c:v>9.5701799999999995E-11</c:v>
                      </c:pt>
                      <c:pt idx="1826">
                        <c:v>9.7801100000000003E-11</c:v>
                      </c:pt>
                      <c:pt idx="1827">
                        <c:v>9.7801100000000003E-11</c:v>
                      </c:pt>
                      <c:pt idx="1828">
                        <c:v>1.0005600000000001E-10</c:v>
                      </c:pt>
                      <c:pt idx="1829">
                        <c:v>1.0005600000000001E-10</c:v>
                      </c:pt>
                      <c:pt idx="1830">
                        <c:v>1.0014E-10</c:v>
                      </c:pt>
                      <c:pt idx="1831">
                        <c:v>1.0014E-10</c:v>
                      </c:pt>
                      <c:pt idx="1832">
                        <c:v>9.6870300000000003E-11</c:v>
                      </c:pt>
                      <c:pt idx="1833">
                        <c:v>9.6870300000000003E-11</c:v>
                      </c:pt>
                      <c:pt idx="1834">
                        <c:v>9.3307799999999995E-11</c:v>
                      </c:pt>
                      <c:pt idx="1835">
                        <c:v>9.3307799999999995E-11</c:v>
                      </c:pt>
                      <c:pt idx="1836">
                        <c:v>9.4627000000000001E-11</c:v>
                      </c:pt>
                      <c:pt idx="1837">
                        <c:v>9.4627000000000001E-11</c:v>
                      </c:pt>
                      <c:pt idx="1838">
                        <c:v>9.7954600000000001E-11</c:v>
                      </c:pt>
                      <c:pt idx="1839">
                        <c:v>9.7954600000000001E-11</c:v>
                      </c:pt>
                      <c:pt idx="1840">
                        <c:v>9.6478600000000005E-11</c:v>
                      </c:pt>
                      <c:pt idx="1841">
                        <c:v>9.6478600000000005E-11</c:v>
                      </c:pt>
                      <c:pt idx="1842">
                        <c:v>9.6578999999999996E-11</c:v>
                      </c:pt>
                      <c:pt idx="1843">
                        <c:v>9.6578999999999996E-11</c:v>
                      </c:pt>
                      <c:pt idx="1844">
                        <c:v>9.4308899999999994E-11</c:v>
                      </c:pt>
                      <c:pt idx="1845">
                        <c:v>9.4308899999999994E-11</c:v>
                      </c:pt>
                      <c:pt idx="1846">
                        <c:v>9.2998399999999996E-11</c:v>
                      </c:pt>
                      <c:pt idx="1847">
                        <c:v>9.2998399999999996E-11</c:v>
                      </c:pt>
                      <c:pt idx="1848">
                        <c:v>9.5903900000000002E-11</c:v>
                      </c:pt>
                      <c:pt idx="1849">
                        <c:v>9.5903900000000002E-11</c:v>
                      </c:pt>
                      <c:pt idx="1850">
                        <c:v>9.33351E-11</c:v>
                      </c:pt>
                      <c:pt idx="1851">
                        <c:v>9.33351E-11</c:v>
                      </c:pt>
                      <c:pt idx="1852">
                        <c:v>9.2112399999999995E-11</c:v>
                      </c:pt>
                      <c:pt idx="1853">
                        <c:v>9.2112399999999995E-11</c:v>
                      </c:pt>
                      <c:pt idx="1854">
                        <c:v>1.00584E-10</c:v>
                      </c:pt>
                      <c:pt idx="1855">
                        <c:v>1.00584E-10</c:v>
                      </c:pt>
                      <c:pt idx="1856">
                        <c:v>9.5376099999999995E-11</c:v>
                      </c:pt>
                      <c:pt idx="1857">
                        <c:v>9.5376099999999995E-11</c:v>
                      </c:pt>
                      <c:pt idx="1858">
                        <c:v>9.3123700000000001E-11</c:v>
                      </c:pt>
                      <c:pt idx="1859">
                        <c:v>9.3123700000000001E-11</c:v>
                      </c:pt>
                      <c:pt idx="1860">
                        <c:v>9.5938299999999995E-11</c:v>
                      </c:pt>
                      <c:pt idx="1861">
                        <c:v>9.5938299999999995E-11</c:v>
                      </c:pt>
                      <c:pt idx="1862">
                        <c:v>9.6251199999999998E-11</c:v>
                      </c:pt>
                      <c:pt idx="1863">
                        <c:v>9.6251199999999998E-11</c:v>
                      </c:pt>
                      <c:pt idx="1864">
                        <c:v>9.78373E-11</c:v>
                      </c:pt>
                      <c:pt idx="1865">
                        <c:v>9.78373E-11</c:v>
                      </c:pt>
                      <c:pt idx="1866">
                        <c:v>9.5208199999999995E-11</c:v>
                      </c:pt>
                      <c:pt idx="1867">
                        <c:v>9.5208199999999995E-11</c:v>
                      </c:pt>
                      <c:pt idx="1868">
                        <c:v>9.6250200000000003E-11</c:v>
                      </c:pt>
                      <c:pt idx="1869">
                        <c:v>9.6250200000000003E-11</c:v>
                      </c:pt>
                      <c:pt idx="1870">
                        <c:v>9.4483000000000006E-11</c:v>
                      </c:pt>
                      <c:pt idx="1871">
                        <c:v>9.4483000000000006E-11</c:v>
                      </c:pt>
                      <c:pt idx="1872">
                        <c:v>9.2330299999999998E-11</c:v>
                      </c:pt>
                      <c:pt idx="1873">
                        <c:v>9.2330299999999998E-11</c:v>
                      </c:pt>
                      <c:pt idx="1874">
                        <c:v>9.6154400000000006E-11</c:v>
                      </c:pt>
                      <c:pt idx="1875">
                        <c:v>9.6154400000000006E-11</c:v>
                      </c:pt>
                      <c:pt idx="1876">
                        <c:v>9.4983400000000003E-11</c:v>
                      </c:pt>
                      <c:pt idx="1877">
                        <c:v>9.4983400000000003E-11</c:v>
                      </c:pt>
                      <c:pt idx="1878">
                        <c:v>9.09604E-11</c:v>
                      </c:pt>
                      <c:pt idx="1879">
                        <c:v>9.09604E-11</c:v>
                      </c:pt>
                      <c:pt idx="1880">
                        <c:v>9.0700499999999999E-11</c:v>
                      </c:pt>
                      <c:pt idx="1881">
                        <c:v>9.0700499999999999E-11</c:v>
                      </c:pt>
                      <c:pt idx="1882">
                        <c:v>9.4125599999999995E-11</c:v>
                      </c:pt>
                      <c:pt idx="1883">
                        <c:v>9.4125599999999995E-11</c:v>
                      </c:pt>
                      <c:pt idx="1884">
                        <c:v>9.5546399999999998E-11</c:v>
                      </c:pt>
                      <c:pt idx="1885">
                        <c:v>9.5546399999999998E-11</c:v>
                      </c:pt>
                      <c:pt idx="1886">
                        <c:v>9.0642599999999998E-11</c:v>
                      </c:pt>
                      <c:pt idx="1887">
                        <c:v>9.0642599999999998E-11</c:v>
                      </c:pt>
                      <c:pt idx="1888">
                        <c:v>9.3460099999999999E-11</c:v>
                      </c:pt>
                      <c:pt idx="1889">
                        <c:v>9.3460099999999999E-11</c:v>
                      </c:pt>
                      <c:pt idx="1890">
                        <c:v>9.6376900000000001E-11</c:v>
                      </c:pt>
                      <c:pt idx="1891">
                        <c:v>9.6376900000000001E-11</c:v>
                      </c:pt>
                      <c:pt idx="1892">
                        <c:v>9.2916699999999996E-11</c:v>
                      </c:pt>
                      <c:pt idx="1893">
                        <c:v>9.2916699999999996E-11</c:v>
                      </c:pt>
                      <c:pt idx="1894">
                        <c:v>9.2873799999999995E-11</c:v>
                      </c:pt>
                      <c:pt idx="1895">
                        <c:v>9.2873799999999995E-11</c:v>
                      </c:pt>
                      <c:pt idx="1896">
                        <c:v>9.1490399999999997E-11</c:v>
                      </c:pt>
                      <c:pt idx="1897">
                        <c:v>9.1490399999999997E-11</c:v>
                      </c:pt>
                      <c:pt idx="1898">
                        <c:v>9.2531199999999997E-11</c:v>
                      </c:pt>
                      <c:pt idx="1899">
                        <c:v>9.2531199999999997E-11</c:v>
                      </c:pt>
                      <c:pt idx="1900">
                        <c:v>9.7877799999999999E-11</c:v>
                      </c:pt>
                      <c:pt idx="1901">
                        <c:v>9.7877799999999999E-11</c:v>
                      </c:pt>
                      <c:pt idx="1902">
                        <c:v>9.3691799999999994E-11</c:v>
                      </c:pt>
                      <c:pt idx="1903">
                        <c:v>9.3691799999999994E-11</c:v>
                      </c:pt>
                      <c:pt idx="1904">
                        <c:v>8.62217E-11</c:v>
                      </c:pt>
                      <c:pt idx="1905">
                        <c:v>8.62217E-11</c:v>
                      </c:pt>
                      <c:pt idx="1906">
                        <c:v>8.7935400000000003E-11</c:v>
                      </c:pt>
                      <c:pt idx="1907">
                        <c:v>8.7935400000000003E-11</c:v>
                      </c:pt>
                      <c:pt idx="1908">
                        <c:v>9.7984000000000003E-11</c:v>
                      </c:pt>
                      <c:pt idx="1909">
                        <c:v>9.7984000000000003E-11</c:v>
                      </c:pt>
                      <c:pt idx="1910">
                        <c:v>8.9651000000000004E-11</c:v>
                      </c:pt>
                      <c:pt idx="1911">
                        <c:v>8.9651000000000004E-11</c:v>
                      </c:pt>
                      <c:pt idx="1912">
                        <c:v>9.0666199999999999E-11</c:v>
                      </c:pt>
                      <c:pt idx="1913">
                        <c:v>9.0666199999999999E-11</c:v>
                      </c:pt>
                      <c:pt idx="1914">
                        <c:v>9.2035399999999994E-11</c:v>
                      </c:pt>
                      <c:pt idx="1915">
                        <c:v>9.2035399999999994E-11</c:v>
                      </c:pt>
                      <c:pt idx="1916">
                        <c:v>9.4906299999999995E-11</c:v>
                      </c:pt>
                      <c:pt idx="1917">
                        <c:v>9.4906299999999995E-11</c:v>
                      </c:pt>
                      <c:pt idx="1918">
                        <c:v>9.1719399999999997E-11</c:v>
                      </c:pt>
                      <c:pt idx="1919">
                        <c:v>9.1719399999999997E-11</c:v>
                      </c:pt>
                      <c:pt idx="1920">
                        <c:v>9.3029499999999997E-11</c:v>
                      </c:pt>
                      <c:pt idx="1921">
                        <c:v>9.3029499999999997E-11</c:v>
                      </c:pt>
                      <c:pt idx="1922">
                        <c:v>8.8131600000000003E-11</c:v>
                      </c:pt>
                      <c:pt idx="1923">
                        <c:v>8.8131600000000003E-11</c:v>
                      </c:pt>
                      <c:pt idx="1924">
                        <c:v>8.9635199999999995E-11</c:v>
                      </c:pt>
                      <c:pt idx="1925">
                        <c:v>8.9635199999999995E-11</c:v>
                      </c:pt>
                      <c:pt idx="1926">
                        <c:v>9.3420999999999995E-11</c:v>
                      </c:pt>
                      <c:pt idx="1927">
                        <c:v>9.3420999999999995E-11</c:v>
                      </c:pt>
                      <c:pt idx="1928">
                        <c:v>8.9199699999999994E-11</c:v>
                      </c:pt>
                      <c:pt idx="1929">
                        <c:v>8.9199699999999994E-11</c:v>
                      </c:pt>
                      <c:pt idx="1930">
                        <c:v>9.0773700000000004E-11</c:v>
                      </c:pt>
                      <c:pt idx="1931">
                        <c:v>9.0773700000000004E-11</c:v>
                      </c:pt>
                      <c:pt idx="1932">
                        <c:v>8.8540900000000001E-11</c:v>
                      </c:pt>
                      <c:pt idx="1933">
                        <c:v>8.8540900000000001E-11</c:v>
                      </c:pt>
                      <c:pt idx="1934">
                        <c:v>9.3306400000000002E-11</c:v>
                      </c:pt>
                      <c:pt idx="1935">
                        <c:v>9.3306400000000002E-11</c:v>
                      </c:pt>
                      <c:pt idx="1936">
                        <c:v>8.7308799999999999E-11</c:v>
                      </c:pt>
                      <c:pt idx="1937">
                        <c:v>8.7308799999999999E-11</c:v>
                      </c:pt>
                      <c:pt idx="1938">
                        <c:v>9.3381799999999997E-11</c:v>
                      </c:pt>
                      <c:pt idx="1939">
                        <c:v>9.3381799999999997E-11</c:v>
                      </c:pt>
                      <c:pt idx="1940">
                        <c:v>9.3916799999999998E-11</c:v>
                      </c:pt>
                      <c:pt idx="1941">
                        <c:v>9.3916799999999998E-11</c:v>
                      </c:pt>
                      <c:pt idx="1942">
                        <c:v>8.8262000000000005E-11</c:v>
                      </c:pt>
                      <c:pt idx="1943">
                        <c:v>8.8262000000000005E-11</c:v>
                      </c:pt>
                      <c:pt idx="1944">
                        <c:v>9.3589999999999997E-11</c:v>
                      </c:pt>
                      <c:pt idx="1945">
                        <c:v>9.3589999999999997E-11</c:v>
                      </c:pt>
                      <c:pt idx="1946">
                        <c:v>9.0439600000000002E-11</c:v>
                      </c:pt>
                      <c:pt idx="1947">
                        <c:v>9.0439600000000002E-11</c:v>
                      </c:pt>
                      <c:pt idx="1948">
                        <c:v>9.0985500000000001E-11</c:v>
                      </c:pt>
                      <c:pt idx="1949">
                        <c:v>9.0985500000000001E-11</c:v>
                      </c:pt>
                      <c:pt idx="1950">
                        <c:v>9.0823900000000005E-11</c:v>
                      </c:pt>
                      <c:pt idx="1951">
                        <c:v>9.0823900000000005E-11</c:v>
                      </c:pt>
                      <c:pt idx="1952">
                        <c:v>9.1723600000000005E-11</c:v>
                      </c:pt>
                      <c:pt idx="1953">
                        <c:v>9.1723600000000005E-11</c:v>
                      </c:pt>
                      <c:pt idx="1954">
                        <c:v>8.8956799999999997E-11</c:v>
                      </c:pt>
                      <c:pt idx="1955">
                        <c:v>8.8956799999999997E-11</c:v>
                      </c:pt>
                      <c:pt idx="1956">
                        <c:v>8.9398400000000003E-11</c:v>
                      </c:pt>
                      <c:pt idx="1957">
                        <c:v>8.9398400000000003E-11</c:v>
                      </c:pt>
                      <c:pt idx="1958">
                        <c:v>8.9256999999999997E-11</c:v>
                      </c:pt>
                      <c:pt idx="1959">
                        <c:v>8.9256999999999997E-11</c:v>
                      </c:pt>
                      <c:pt idx="1960">
                        <c:v>9.0892700000000003E-11</c:v>
                      </c:pt>
                      <c:pt idx="1961">
                        <c:v>9.0892700000000003E-11</c:v>
                      </c:pt>
                      <c:pt idx="1962">
                        <c:v>9.07507E-11</c:v>
                      </c:pt>
                      <c:pt idx="1963">
                        <c:v>9.07507E-11</c:v>
                      </c:pt>
                      <c:pt idx="1964">
                        <c:v>8.9142099999999999E-11</c:v>
                      </c:pt>
                      <c:pt idx="1965">
                        <c:v>8.9142099999999999E-11</c:v>
                      </c:pt>
                      <c:pt idx="1966">
                        <c:v>8.9365200000000005E-11</c:v>
                      </c:pt>
                      <c:pt idx="1967">
                        <c:v>8.9365200000000005E-11</c:v>
                      </c:pt>
                      <c:pt idx="1968">
                        <c:v>9.0170599999999995E-11</c:v>
                      </c:pt>
                      <c:pt idx="1969">
                        <c:v>9.0170599999999995E-11</c:v>
                      </c:pt>
                      <c:pt idx="1970">
                        <c:v>9.1910800000000005E-11</c:v>
                      </c:pt>
                      <c:pt idx="1971">
                        <c:v>9.1910800000000005E-11</c:v>
                      </c:pt>
                      <c:pt idx="1972">
                        <c:v>8.5270200000000006E-11</c:v>
                      </c:pt>
                      <c:pt idx="1973">
                        <c:v>8.5270200000000006E-11</c:v>
                      </c:pt>
                      <c:pt idx="1974">
                        <c:v>8.9501100000000003E-11</c:v>
                      </c:pt>
                      <c:pt idx="1975">
                        <c:v>8.9501100000000003E-11</c:v>
                      </c:pt>
                      <c:pt idx="1976">
                        <c:v>9.6369699999999994E-11</c:v>
                      </c:pt>
                      <c:pt idx="1977">
                        <c:v>9.6369699999999994E-11</c:v>
                      </c:pt>
                      <c:pt idx="1978">
                        <c:v>8.8386199999999995E-11</c:v>
                      </c:pt>
                      <c:pt idx="1979">
                        <c:v>8.8386199999999995E-11</c:v>
                      </c:pt>
                      <c:pt idx="1980">
                        <c:v>9.1068199999999997E-11</c:v>
                      </c:pt>
                      <c:pt idx="1981">
                        <c:v>9.1068199999999997E-11</c:v>
                      </c:pt>
                      <c:pt idx="1982">
                        <c:v>8.5960600000000004E-11</c:v>
                      </c:pt>
                      <c:pt idx="1983">
                        <c:v>8.5960600000000004E-11</c:v>
                      </c:pt>
                      <c:pt idx="1984">
                        <c:v>9.1958200000000006E-11</c:v>
                      </c:pt>
                      <c:pt idx="1985">
                        <c:v>9.1958200000000006E-11</c:v>
                      </c:pt>
                      <c:pt idx="1986">
                        <c:v>8.6370199999999994E-11</c:v>
                      </c:pt>
                      <c:pt idx="1987">
                        <c:v>8.6370199999999994E-11</c:v>
                      </c:pt>
                      <c:pt idx="1988">
                        <c:v>8.9954200000000005E-11</c:v>
                      </c:pt>
                      <c:pt idx="1989">
                        <c:v>8.9954200000000005E-11</c:v>
                      </c:pt>
                      <c:pt idx="1990">
                        <c:v>8.7351100000000002E-11</c:v>
                      </c:pt>
                      <c:pt idx="1991">
                        <c:v>8.7351100000000002E-11</c:v>
                      </c:pt>
                      <c:pt idx="1992">
                        <c:v>8.8249100000000003E-11</c:v>
                      </c:pt>
                      <c:pt idx="1993">
                        <c:v>8.8249100000000003E-11</c:v>
                      </c:pt>
                      <c:pt idx="1994">
                        <c:v>8.4875800000000001E-11</c:v>
                      </c:pt>
                      <c:pt idx="1995">
                        <c:v>8.4875800000000001E-11</c:v>
                      </c:pt>
                      <c:pt idx="1996">
                        <c:v>8.9051000000000001E-11</c:v>
                      </c:pt>
                      <c:pt idx="1997">
                        <c:v>8.9051000000000001E-11</c:v>
                      </c:pt>
                      <c:pt idx="1998">
                        <c:v>8.6531899999999996E-11</c:v>
                      </c:pt>
                      <c:pt idx="1999">
                        <c:v>8.6531899999999996E-11</c:v>
                      </c:pt>
                      <c:pt idx="2000">
                        <c:v>8.6852699999999997E-11</c:v>
                      </c:pt>
                      <c:pt idx="2001">
                        <c:v>8.6852699999999997E-11</c:v>
                      </c:pt>
                      <c:pt idx="2002">
                        <c:v>8.5053600000000003E-11</c:v>
                      </c:pt>
                      <c:pt idx="2003">
                        <c:v>8.5053600000000003E-11</c:v>
                      </c:pt>
                      <c:pt idx="2004">
                        <c:v>8.7172199999999998E-11</c:v>
                      </c:pt>
                      <c:pt idx="2005">
                        <c:v>8.7172199999999998E-11</c:v>
                      </c:pt>
                      <c:pt idx="2006">
                        <c:v>8.8794099999999999E-11</c:v>
                      </c:pt>
                      <c:pt idx="2007">
                        <c:v>8.8794099999999999E-11</c:v>
                      </c:pt>
                      <c:pt idx="2008">
                        <c:v>9.0568100000000005E-11</c:v>
                      </c:pt>
                      <c:pt idx="2009">
                        <c:v>9.0568100000000005E-11</c:v>
                      </c:pt>
                      <c:pt idx="2010">
                        <c:v>8.92163E-11</c:v>
                      </c:pt>
                      <c:pt idx="2011">
                        <c:v>8.92163E-11</c:v>
                      </c:pt>
                      <c:pt idx="2012">
                        <c:v>8.7431100000000004E-11</c:v>
                      </c:pt>
                      <c:pt idx="2013">
                        <c:v>8.7431100000000004E-11</c:v>
                      </c:pt>
                      <c:pt idx="2014">
                        <c:v>8.9332400000000006E-11</c:v>
                      </c:pt>
                      <c:pt idx="2015">
                        <c:v>8.9332400000000006E-11</c:v>
                      </c:pt>
                      <c:pt idx="2016">
                        <c:v>8.72445E-11</c:v>
                      </c:pt>
                      <c:pt idx="2017">
                        <c:v>8.72445E-11</c:v>
                      </c:pt>
                      <c:pt idx="2018">
                        <c:v>8.3693100000000003E-11</c:v>
                      </c:pt>
                      <c:pt idx="2019">
                        <c:v>8.3693100000000003E-11</c:v>
                      </c:pt>
                      <c:pt idx="2020">
                        <c:v>8.7530299999999999E-11</c:v>
                      </c:pt>
                      <c:pt idx="2021">
                        <c:v>8.7530299999999999E-11</c:v>
                      </c:pt>
                      <c:pt idx="2022">
                        <c:v>8.9055800000000006E-11</c:v>
                      </c:pt>
                      <c:pt idx="2023">
                        <c:v>8.9055800000000006E-11</c:v>
                      </c:pt>
                      <c:pt idx="2024">
                        <c:v>8.9133600000000004E-11</c:v>
                      </c:pt>
                      <c:pt idx="2025">
                        <c:v>8.9133600000000004E-11</c:v>
                      </c:pt>
                      <c:pt idx="2026">
                        <c:v>9.1462600000000002E-11</c:v>
                      </c:pt>
                      <c:pt idx="2027">
                        <c:v>9.1462600000000002E-11</c:v>
                      </c:pt>
                      <c:pt idx="2028">
                        <c:v>8.4265099999999999E-11</c:v>
                      </c:pt>
                      <c:pt idx="2029">
                        <c:v>8.4265099999999999E-11</c:v>
                      </c:pt>
                      <c:pt idx="2030">
                        <c:v>8.5775699999999999E-11</c:v>
                      </c:pt>
                      <c:pt idx="2031">
                        <c:v>8.5775699999999999E-11</c:v>
                      </c:pt>
                      <c:pt idx="2032">
                        <c:v>8.4215499999999995E-11</c:v>
                      </c:pt>
                      <c:pt idx="2033">
                        <c:v>8.4215499999999995E-11</c:v>
                      </c:pt>
                      <c:pt idx="2034">
                        <c:v>8.6262999999999995E-11</c:v>
                      </c:pt>
                      <c:pt idx="2035">
                        <c:v>8.6262999999999995E-11</c:v>
                      </c:pt>
                      <c:pt idx="2036">
                        <c:v>8.5826899999999997E-11</c:v>
                      </c:pt>
                      <c:pt idx="2037">
                        <c:v>8.5826899999999997E-11</c:v>
                      </c:pt>
                      <c:pt idx="2038">
                        <c:v>8.5289099999999995E-11</c:v>
                      </c:pt>
                      <c:pt idx="2039">
                        <c:v>8.5289099999999995E-11</c:v>
                      </c:pt>
                      <c:pt idx="2040">
                        <c:v>8.43852E-11</c:v>
                      </c:pt>
                      <c:pt idx="2041">
                        <c:v>8.43852E-11</c:v>
                      </c:pt>
                      <c:pt idx="2042">
                        <c:v>8.6404299999999994E-11</c:v>
                      </c:pt>
                      <c:pt idx="2043">
                        <c:v>8.6404299999999994E-11</c:v>
                      </c:pt>
                      <c:pt idx="2044">
                        <c:v>8.5890199999999999E-11</c:v>
                      </c:pt>
                      <c:pt idx="2045">
                        <c:v>8.5890199999999999E-11</c:v>
                      </c:pt>
                      <c:pt idx="2046">
                        <c:v>9.12904E-11</c:v>
                      </c:pt>
                      <c:pt idx="2047">
                        <c:v>9.12904E-11</c:v>
                      </c:pt>
                      <c:pt idx="2048">
                        <c:v>8.6115299999999997E-11</c:v>
                      </c:pt>
                      <c:pt idx="2049">
                        <c:v>8.6115299999999997E-11</c:v>
                      </c:pt>
                      <c:pt idx="2050">
                        <c:v>7.9229500000000003E-11</c:v>
                      </c:pt>
                      <c:pt idx="2051">
                        <c:v>7.9229500000000003E-11</c:v>
                      </c:pt>
                      <c:pt idx="2052">
                        <c:v>8.5199899999999994E-11</c:v>
                      </c:pt>
                      <c:pt idx="2053">
                        <c:v>8.5199899999999994E-11</c:v>
                      </c:pt>
                      <c:pt idx="2054">
                        <c:v>9.3597499999999997E-11</c:v>
                      </c:pt>
                      <c:pt idx="2055">
                        <c:v>9.3597499999999997E-11</c:v>
                      </c:pt>
                      <c:pt idx="2056">
                        <c:v>8.2951699999999994E-11</c:v>
                      </c:pt>
                      <c:pt idx="2057">
                        <c:v>8.2951699999999994E-11</c:v>
                      </c:pt>
                      <c:pt idx="2058">
                        <c:v>8.4781199999999998E-11</c:v>
                      </c:pt>
                      <c:pt idx="2059">
                        <c:v>8.4781199999999998E-11</c:v>
                      </c:pt>
                      <c:pt idx="2060">
                        <c:v>8.5083699999999995E-11</c:v>
                      </c:pt>
                      <c:pt idx="2061">
                        <c:v>8.5083699999999995E-11</c:v>
                      </c:pt>
                      <c:pt idx="2062">
                        <c:v>8.4627800000000006E-11</c:v>
                      </c:pt>
                      <c:pt idx="2063">
                        <c:v>8.4627800000000006E-11</c:v>
                      </c:pt>
                      <c:pt idx="2064">
                        <c:v>9.05129E-11</c:v>
                      </c:pt>
                      <c:pt idx="2065">
                        <c:v>9.05129E-11</c:v>
                      </c:pt>
                      <c:pt idx="2066">
                        <c:v>8.3323099999999996E-11</c:v>
                      </c:pt>
                      <c:pt idx="2067">
                        <c:v>8.3323099999999996E-11</c:v>
                      </c:pt>
                      <c:pt idx="2068">
                        <c:v>8.3950600000000002E-11</c:v>
                      </c:pt>
                      <c:pt idx="2069">
                        <c:v>8.3950600000000002E-11</c:v>
                      </c:pt>
                      <c:pt idx="2070">
                        <c:v>8.2596399999999994E-11</c:v>
                      </c:pt>
                      <c:pt idx="2071">
                        <c:v>8.2596399999999994E-11</c:v>
                      </c:pt>
                      <c:pt idx="2072">
                        <c:v>8.1961299999999995E-11</c:v>
                      </c:pt>
                      <c:pt idx="2073">
                        <c:v>8.1961299999999995E-11</c:v>
                      </c:pt>
                      <c:pt idx="2074">
                        <c:v>8.7420800000000003E-11</c:v>
                      </c:pt>
                      <c:pt idx="2075">
                        <c:v>8.7420800000000003E-11</c:v>
                      </c:pt>
                      <c:pt idx="2076">
                        <c:v>9.03135E-11</c:v>
                      </c:pt>
                      <c:pt idx="2077">
                        <c:v>9.03135E-11</c:v>
                      </c:pt>
                      <c:pt idx="2078">
                        <c:v>8.35556E-11</c:v>
                      </c:pt>
                      <c:pt idx="2079">
                        <c:v>8.35556E-11</c:v>
                      </c:pt>
                      <c:pt idx="2080">
                        <c:v>8.5974100000000003E-11</c:v>
                      </c:pt>
                      <c:pt idx="2081">
                        <c:v>8.5974100000000003E-11</c:v>
                      </c:pt>
                      <c:pt idx="2082">
                        <c:v>8.3438899999999997E-11</c:v>
                      </c:pt>
                      <c:pt idx="2083">
                        <c:v>8.3438899999999997E-11</c:v>
                      </c:pt>
                      <c:pt idx="2084">
                        <c:v>8.4523600000000006E-11</c:v>
                      </c:pt>
                      <c:pt idx="2085">
                        <c:v>8.4523600000000006E-11</c:v>
                      </c:pt>
                      <c:pt idx="2086">
                        <c:v>8.43213E-11</c:v>
                      </c:pt>
                      <c:pt idx="2087">
                        <c:v>8.43213E-11</c:v>
                      </c:pt>
                      <c:pt idx="2088">
                        <c:v>7.9397400000000003E-11</c:v>
                      </c:pt>
                      <c:pt idx="2089">
                        <c:v>7.9397400000000003E-11</c:v>
                      </c:pt>
                      <c:pt idx="2090">
                        <c:v>8.0775999999999996E-11</c:v>
                      </c:pt>
                      <c:pt idx="2091">
                        <c:v>8.0775999999999996E-11</c:v>
                      </c:pt>
                      <c:pt idx="2092">
                        <c:v>8.0794499999999999E-11</c:v>
                      </c:pt>
                      <c:pt idx="2093">
                        <c:v>8.0794499999999999E-11</c:v>
                      </c:pt>
                      <c:pt idx="2094">
                        <c:v>8.7224400000000004E-11</c:v>
                      </c:pt>
                      <c:pt idx="2095">
                        <c:v>8.7224400000000004E-11</c:v>
                      </c:pt>
                      <c:pt idx="2096">
                        <c:v>8.6824300000000004E-11</c:v>
                      </c:pt>
                      <c:pt idx="2097">
                        <c:v>8.6824300000000004E-11</c:v>
                      </c:pt>
                      <c:pt idx="2098">
                        <c:v>8.5982999999999997E-11</c:v>
                      </c:pt>
                      <c:pt idx="2099">
                        <c:v>8.5982999999999997E-11</c:v>
                      </c:pt>
                      <c:pt idx="2100">
                        <c:v>8.4393800000000002E-11</c:v>
                      </c:pt>
                      <c:pt idx="2101">
                        <c:v>8.4393800000000002E-11</c:v>
                      </c:pt>
                      <c:pt idx="2102">
                        <c:v>8.1879799999999994E-11</c:v>
                      </c:pt>
                      <c:pt idx="2103">
                        <c:v>8.1879799999999994E-11</c:v>
                      </c:pt>
                      <c:pt idx="2104">
                        <c:v>9.7718699999999999E-11</c:v>
                      </c:pt>
                      <c:pt idx="2105">
                        <c:v>9.7718699999999999E-11</c:v>
                      </c:pt>
                      <c:pt idx="2106">
                        <c:v>8.2797900000000004E-11</c:v>
                      </c:pt>
                      <c:pt idx="2107">
                        <c:v>8.2797900000000004E-11</c:v>
                      </c:pt>
                      <c:pt idx="2108">
                        <c:v>8.1345099999999998E-11</c:v>
                      </c:pt>
                      <c:pt idx="2109">
                        <c:v>8.1345099999999998E-11</c:v>
                      </c:pt>
                      <c:pt idx="2110">
                        <c:v>8.6804800000000005E-11</c:v>
                      </c:pt>
                      <c:pt idx="2111">
                        <c:v>8.6804800000000005E-11</c:v>
                      </c:pt>
                      <c:pt idx="2112">
                        <c:v>8.2349399999999995E-11</c:v>
                      </c:pt>
                      <c:pt idx="2113">
                        <c:v>8.2349399999999995E-11</c:v>
                      </c:pt>
                      <c:pt idx="2114">
                        <c:v>8.4891199999999998E-11</c:v>
                      </c:pt>
                      <c:pt idx="2115">
                        <c:v>8.4891199999999998E-11</c:v>
                      </c:pt>
                      <c:pt idx="2116">
                        <c:v>8.4082799999999996E-11</c:v>
                      </c:pt>
                      <c:pt idx="2117">
                        <c:v>8.4082799999999996E-11</c:v>
                      </c:pt>
                      <c:pt idx="2118">
                        <c:v>8.2369399999999998E-11</c:v>
                      </c:pt>
                      <c:pt idx="2119">
                        <c:v>8.2369399999999998E-11</c:v>
                      </c:pt>
                      <c:pt idx="2120">
                        <c:v>8.2635600000000005E-11</c:v>
                      </c:pt>
                      <c:pt idx="2121">
                        <c:v>8.2635600000000005E-11</c:v>
                      </c:pt>
                      <c:pt idx="2122">
                        <c:v>8.3050599999999998E-11</c:v>
                      </c:pt>
                      <c:pt idx="2123">
                        <c:v>8.3050599999999998E-11</c:v>
                      </c:pt>
                      <c:pt idx="2124">
                        <c:v>8.0703400000000001E-11</c:v>
                      </c:pt>
                      <c:pt idx="2125">
                        <c:v>8.0703400000000001E-11</c:v>
                      </c:pt>
                      <c:pt idx="2126">
                        <c:v>7.7277200000000003E-11</c:v>
                      </c:pt>
                      <c:pt idx="2127">
                        <c:v>7.7277200000000003E-11</c:v>
                      </c:pt>
                      <c:pt idx="2128">
                        <c:v>7.8256900000000004E-11</c:v>
                      </c:pt>
                      <c:pt idx="2129">
                        <c:v>7.8256900000000004E-11</c:v>
                      </c:pt>
                      <c:pt idx="2130">
                        <c:v>8.7015899999999999E-11</c:v>
                      </c:pt>
                      <c:pt idx="2131">
                        <c:v>8.7015899999999999E-11</c:v>
                      </c:pt>
                      <c:pt idx="2132">
                        <c:v>7.8884999999999994E-11</c:v>
                      </c:pt>
                      <c:pt idx="2133">
                        <c:v>7.8884999999999994E-11</c:v>
                      </c:pt>
                      <c:pt idx="2134">
                        <c:v>7.8609000000000005E-11</c:v>
                      </c:pt>
                      <c:pt idx="2135">
                        <c:v>7.8609000000000005E-11</c:v>
                      </c:pt>
                      <c:pt idx="2136">
                        <c:v>8.3801099999999999E-11</c:v>
                      </c:pt>
                      <c:pt idx="2137">
                        <c:v>8.3801099999999999E-11</c:v>
                      </c:pt>
                      <c:pt idx="2138">
                        <c:v>8.2443700000000005E-11</c:v>
                      </c:pt>
                      <c:pt idx="2139">
                        <c:v>8.2443700000000005E-11</c:v>
                      </c:pt>
                      <c:pt idx="2140">
                        <c:v>8.4699200000000006E-11</c:v>
                      </c:pt>
                      <c:pt idx="2141">
                        <c:v>8.4699200000000006E-11</c:v>
                      </c:pt>
                      <c:pt idx="2142">
                        <c:v>7.8609499999999996E-11</c:v>
                      </c:pt>
                      <c:pt idx="2143">
                        <c:v>7.8609499999999996E-11</c:v>
                      </c:pt>
                      <c:pt idx="2144">
                        <c:v>8.0148999999999994E-11</c:v>
                      </c:pt>
                      <c:pt idx="2145">
                        <c:v>8.0148999999999994E-11</c:v>
                      </c:pt>
                      <c:pt idx="2146">
                        <c:v>8.1355500000000004E-11</c:v>
                      </c:pt>
                      <c:pt idx="2147">
                        <c:v>8.1355500000000004E-11</c:v>
                      </c:pt>
                      <c:pt idx="2148">
                        <c:v>7.8579400000000004E-11</c:v>
                      </c:pt>
                      <c:pt idx="2149">
                        <c:v>7.8579400000000004E-11</c:v>
                      </c:pt>
                      <c:pt idx="2150">
                        <c:v>7.9308099999999997E-11</c:v>
                      </c:pt>
                      <c:pt idx="2151">
                        <c:v>7.9308099999999997E-11</c:v>
                      </c:pt>
                      <c:pt idx="2152">
                        <c:v>8.3651700000000002E-11</c:v>
                      </c:pt>
                      <c:pt idx="2153">
                        <c:v>8.3651700000000002E-11</c:v>
                      </c:pt>
                      <c:pt idx="2154">
                        <c:v>8.5264200000000006E-11</c:v>
                      </c:pt>
                      <c:pt idx="2155">
                        <c:v>8.5264200000000006E-11</c:v>
                      </c:pt>
                      <c:pt idx="2156">
                        <c:v>8.1285400000000005E-11</c:v>
                      </c:pt>
                      <c:pt idx="2157">
                        <c:v>8.1285400000000005E-11</c:v>
                      </c:pt>
                      <c:pt idx="2158">
                        <c:v>7.8349199999999997E-11</c:v>
                      </c:pt>
                      <c:pt idx="2159">
                        <c:v>7.8349199999999997E-11</c:v>
                      </c:pt>
                      <c:pt idx="2160">
                        <c:v>7.9587899999999996E-11</c:v>
                      </c:pt>
                      <c:pt idx="2161">
                        <c:v>7.9587899999999996E-11</c:v>
                      </c:pt>
                      <c:pt idx="2162">
                        <c:v>7.7655700000000006E-11</c:v>
                      </c:pt>
                      <c:pt idx="2163">
                        <c:v>7.7655700000000006E-11</c:v>
                      </c:pt>
                      <c:pt idx="2164">
                        <c:v>8.4469199999999997E-11</c:v>
                      </c:pt>
                      <c:pt idx="2165">
                        <c:v>8.4469199999999997E-11</c:v>
                      </c:pt>
                      <c:pt idx="2166">
                        <c:v>8.2691100000000003E-11</c:v>
                      </c:pt>
                      <c:pt idx="2167">
                        <c:v>8.2691100000000003E-11</c:v>
                      </c:pt>
                      <c:pt idx="2168">
                        <c:v>8.0357699999999998E-11</c:v>
                      </c:pt>
                      <c:pt idx="2169">
                        <c:v>8.0357699999999998E-11</c:v>
                      </c:pt>
                      <c:pt idx="2170">
                        <c:v>7.8003200000000001E-11</c:v>
                      </c:pt>
                      <c:pt idx="2171">
                        <c:v>7.8003200000000001E-11</c:v>
                      </c:pt>
                      <c:pt idx="2172">
                        <c:v>7.9202E-11</c:v>
                      </c:pt>
                      <c:pt idx="2173">
                        <c:v>7.9202E-11</c:v>
                      </c:pt>
                      <c:pt idx="2174">
                        <c:v>8.64981E-11</c:v>
                      </c:pt>
                      <c:pt idx="2175">
                        <c:v>8.64981E-11</c:v>
                      </c:pt>
                      <c:pt idx="2176">
                        <c:v>8.2920599999999994E-11</c:v>
                      </c:pt>
                      <c:pt idx="2177">
                        <c:v>8.2920599999999994E-11</c:v>
                      </c:pt>
                      <c:pt idx="2178">
                        <c:v>8.0500800000000003E-11</c:v>
                      </c:pt>
                      <c:pt idx="2179">
                        <c:v>8.0500800000000003E-11</c:v>
                      </c:pt>
                      <c:pt idx="2180">
                        <c:v>8.0844100000000004E-11</c:v>
                      </c:pt>
                      <c:pt idx="2181">
                        <c:v>8.0844100000000004E-11</c:v>
                      </c:pt>
                      <c:pt idx="2182">
                        <c:v>8.0906300000000005E-11</c:v>
                      </c:pt>
                      <c:pt idx="2183">
                        <c:v>8.0906300000000005E-11</c:v>
                      </c:pt>
                      <c:pt idx="2184">
                        <c:v>8.3943899999999999E-11</c:v>
                      </c:pt>
                      <c:pt idx="2185">
                        <c:v>8.3943899999999999E-11</c:v>
                      </c:pt>
                      <c:pt idx="2186">
                        <c:v>8.0055200000000001E-11</c:v>
                      </c:pt>
                      <c:pt idx="2187">
                        <c:v>8.0055200000000001E-11</c:v>
                      </c:pt>
                      <c:pt idx="2188">
                        <c:v>7.91544E-11</c:v>
                      </c:pt>
                      <c:pt idx="2189">
                        <c:v>7.91544E-11</c:v>
                      </c:pt>
                      <c:pt idx="2190">
                        <c:v>7.7003899999999995E-11</c:v>
                      </c:pt>
                      <c:pt idx="2191">
                        <c:v>7.7003899999999995E-11</c:v>
                      </c:pt>
                      <c:pt idx="2192">
                        <c:v>8.3131399999999995E-11</c:v>
                      </c:pt>
                      <c:pt idx="2193">
                        <c:v>8.3131399999999995E-11</c:v>
                      </c:pt>
                      <c:pt idx="2194">
                        <c:v>8.4019299999999994E-11</c:v>
                      </c:pt>
                      <c:pt idx="2195">
                        <c:v>8.4019299999999994E-11</c:v>
                      </c:pt>
                      <c:pt idx="2196">
                        <c:v>7.9455199999999998E-11</c:v>
                      </c:pt>
                      <c:pt idx="2197">
                        <c:v>7.9455199999999998E-11</c:v>
                      </c:pt>
                      <c:pt idx="2198">
                        <c:v>8.0915500000000004E-11</c:v>
                      </c:pt>
                      <c:pt idx="2199">
                        <c:v>8.0915500000000004E-11</c:v>
                      </c:pt>
                      <c:pt idx="2200">
                        <c:v>7.4579600000000004E-11</c:v>
                      </c:pt>
                      <c:pt idx="2201">
                        <c:v>7.4579600000000004E-11</c:v>
                      </c:pt>
                      <c:pt idx="2202">
                        <c:v>8.8403300000000005E-11</c:v>
                      </c:pt>
                      <c:pt idx="2203">
                        <c:v>8.8403300000000005E-11</c:v>
                      </c:pt>
                      <c:pt idx="2204">
                        <c:v>8.1124600000000006E-11</c:v>
                      </c:pt>
                      <c:pt idx="2205">
                        <c:v>8.1124600000000006E-11</c:v>
                      </c:pt>
                      <c:pt idx="2206">
                        <c:v>7.9982600000000006E-11</c:v>
                      </c:pt>
                      <c:pt idx="2207">
                        <c:v>7.9982600000000006E-11</c:v>
                      </c:pt>
                      <c:pt idx="2208">
                        <c:v>7.9448900000000006E-11</c:v>
                      </c:pt>
                      <c:pt idx="2209">
                        <c:v>7.9448900000000006E-11</c:v>
                      </c:pt>
                      <c:pt idx="2210">
                        <c:v>8.77055E-11</c:v>
                      </c:pt>
                      <c:pt idx="2211">
                        <c:v>8.77055E-11</c:v>
                      </c:pt>
                      <c:pt idx="2212">
                        <c:v>8.3970300000000001E-11</c:v>
                      </c:pt>
                      <c:pt idx="2213">
                        <c:v>8.3970300000000001E-11</c:v>
                      </c:pt>
                      <c:pt idx="2214">
                        <c:v>8.1726999999999999E-11</c:v>
                      </c:pt>
                      <c:pt idx="2215">
                        <c:v>8.1726999999999999E-11</c:v>
                      </c:pt>
                      <c:pt idx="2216">
                        <c:v>8.4359199999999997E-11</c:v>
                      </c:pt>
                      <c:pt idx="2217">
                        <c:v>8.4359199999999997E-11</c:v>
                      </c:pt>
                      <c:pt idx="2218">
                        <c:v>7.7718399999999998E-11</c:v>
                      </c:pt>
                      <c:pt idx="2219">
                        <c:v>7.7718399999999998E-11</c:v>
                      </c:pt>
                      <c:pt idx="2220">
                        <c:v>7.7865699999999998E-11</c:v>
                      </c:pt>
                      <c:pt idx="2221">
                        <c:v>7.7865699999999998E-11</c:v>
                      </c:pt>
                      <c:pt idx="2222">
                        <c:v>8.0230499999999995E-11</c:v>
                      </c:pt>
                      <c:pt idx="2223">
                        <c:v>8.0230499999999995E-11</c:v>
                      </c:pt>
                      <c:pt idx="2224">
                        <c:v>7.7955400000000002E-11</c:v>
                      </c:pt>
                      <c:pt idx="2225">
                        <c:v>7.7955400000000002E-11</c:v>
                      </c:pt>
                      <c:pt idx="2226">
                        <c:v>8.2947100000000001E-11</c:v>
                      </c:pt>
                      <c:pt idx="2227">
                        <c:v>8.2947100000000001E-11</c:v>
                      </c:pt>
                      <c:pt idx="2228">
                        <c:v>8.2902399999999995E-11</c:v>
                      </c:pt>
                      <c:pt idx="2229">
                        <c:v>8.2902399999999995E-11</c:v>
                      </c:pt>
                      <c:pt idx="2230">
                        <c:v>7.9827599999999995E-11</c:v>
                      </c:pt>
                      <c:pt idx="2231">
                        <c:v>7.9827599999999995E-11</c:v>
                      </c:pt>
                      <c:pt idx="2232">
                        <c:v>8.0992700000000004E-11</c:v>
                      </c:pt>
                      <c:pt idx="2233">
                        <c:v>8.0992700000000004E-11</c:v>
                      </c:pt>
                      <c:pt idx="2234">
                        <c:v>7.8890300000000004E-11</c:v>
                      </c:pt>
                      <c:pt idx="2235">
                        <c:v>7.8890300000000004E-11</c:v>
                      </c:pt>
                      <c:pt idx="2236">
                        <c:v>8.18814E-11</c:v>
                      </c:pt>
                      <c:pt idx="2237">
                        <c:v>8.18814E-11</c:v>
                      </c:pt>
                      <c:pt idx="2238">
                        <c:v>8.07349E-11</c:v>
                      </c:pt>
                      <c:pt idx="2239">
                        <c:v>8.07349E-11</c:v>
                      </c:pt>
                      <c:pt idx="2240">
                        <c:v>7.75887E-11</c:v>
                      </c:pt>
                      <c:pt idx="2241">
                        <c:v>7.75887E-11</c:v>
                      </c:pt>
                      <c:pt idx="2242">
                        <c:v>7.6514300000000003E-11</c:v>
                      </c:pt>
                      <c:pt idx="2243">
                        <c:v>7.6514300000000003E-11</c:v>
                      </c:pt>
                      <c:pt idx="2244">
                        <c:v>7.9119399999999997E-11</c:v>
                      </c:pt>
                      <c:pt idx="2245">
                        <c:v>7.9119399999999997E-11</c:v>
                      </c:pt>
                      <c:pt idx="2246">
                        <c:v>8.2124899999999995E-11</c:v>
                      </c:pt>
                      <c:pt idx="2247">
                        <c:v>8.2124899999999995E-11</c:v>
                      </c:pt>
                      <c:pt idx="2248">
                        <c:v>7.4578799999999995E-11</c:v>
                      </c:pt>
                      <c:pt idx="2249">
                        <c:v>7.4578799999999995E-11</c:v>
                      </c:pt>
                      <c:pt idx="2250">
                        <c:v>8.2029099999999997E-11</c:v>
                      </c:pt>
                      <c:pt idx="2251">
                        <c:v>8.2029099999999997E-11</c:v>
                      </c:pt>
                      <c:pt idx="2252">
                        <c:v>7.8013500000000002E-11</c:v>
                      </c:pt>
                      <c:pt idx="2253">
                        <c:v>7.8013500000000002E-11</c:v>
                      </c:pt>
                      <c:pt idx="2254">
                        <c:v>7.7915500000000001E-11</c:v>
                      </c:pt>
                      <c:pt idx="2255">
                        <c:v>7.7915500000000001E-11</c:v>
                      </c:pt>
                      <c:pt idx="2256">
                        <c:v>8.3914400000000004E-11</c:v>
                      </c:pt>
                      <c:pt idx="2257">
                        <c:v>8.3914400000000004E-11</c:v>
                      </c:pt>
                      <c:pt idx="2258">
                        <c:v>8.0064000000000001E-11</c:v>
                      </c:pt>
                      <c:pt idx="2259">
                        <c:v>8.0064000000000001E-11</c:v>
                      </c:pt>
                      <c:pt idx="2260">
                        <c:v>7.7758299999999999E-11</c:v>
                      </c:pt>
                      <c:pt idx="2261">
                        <c:v>7.7758299999999999E-11</c:v>
                      </c:pt>
                      <c:pt idx="2262">
                        <c:v>7.8458599999999999E-11</c:v>
                      </c:pt>
                      <c:pt idx="2263">
                        <c:v>7.8458599999999999E-11</c:v>
                      </c:pt>
                      <c:pt idx="2264">
                        <c:v>8.3369199999999996E-11</c:v>
                      </c:pt>
                      <c:pt idx="2265">
                        <c:v>8.3369199999999996E-11</c:v>
                      </c:pt>
                      <c:pt idx="2266">
                        <c:v>7.9151799999999998E-11</c:v>
                      </c:pt>
                      <c:pt idx="2267">
                        <c:v>7.9151799999999998E-11</c:v>
                      </c:pt>
                      <c:pt idx="2268">
                        <c:v>7.8497E-11</c:v>
                      </c:pt>
                      <c:pt idx="2269">
                        <c:v>7.8497E-11</c:v>
                      </c:pt>
                      <c:pt idx="2270">
                        <c:v>7.9462899999999997E-11</c:v>
                      </c:pt>
                      <c:pt idx="2271">
                        <c:v>7.9462899999999997E-11</c:v>
                      </c:pt>
                      <c:pt idx="2272">
                        <c:v>7.6386500000000003E-11</c:v>
                      </c:pt>
                      <c:pt idx="2273">
                        <c:v>7.6386500000000003E-11</c:v>
                      </c:pt>
                      <c:pt idx="2274">
                        <c:v>8.3085099999999996E-11</c:v>
                      </c:pt>
                      <c:pt idx="2275">
                        <c:v>8.3085099999999996E-11</c:v>
                      </c:pt>
                      <c:pt idx="2276">
                        <c:v>7.7911700000000005E-11</c:v>
                      </c:pt>
                      <c:pt idx="2277">
                        <c:v>7.7911700000000005E-11</c:v>
                      </c:pt>
                      <c:pt idx="2278">
                        <c:v>7.9864099999999998E-11</c:v>
                      </c:pt>
                      <c:pt idx="2279">
                        <c:v>7.9864099999999998E-11</c:v>
                      </c:pt>
                      <c:pt idx="2280">
                        <c:v>7.6134199999999994E-11</c:v>
                      </c:pt>
                      <c:pt idx="2281">
                        <c:v>7.6134199999999994E-11</c:v>
                      </c:pt>
                      <c:pt idx="2282">
                        <c:v>8.2124299999999997E-11</c:v>
                      </c:pt>
                      <c:pt idx="2283">
                        <c:v>8.2124299999999997E-11</c:v>
                      </c:pt>
                      <c:pt idx="2284">
                        <c:v>7.5029700000000006E-11</c:v>
                      </c:pt>
                      <c:pt idx="2285">
                        <c:v>7.5029700000000006E-11</c:v>
                      </c:pt>
                      <c:pt idx="2286">
                        <c:v>7.8297400000000002E-11</c:v>
                      </c:pt>
                      <c:pt idx="2287">
                        <c:v>7.8297400000000002E-11</c:v>
                      </c:pt>
                      <c:pt idx="2288">
                        <c:v>7.4063500000000005E-11</c:v>
                      </c:pt>
                      <c:pt idx="2289">
                        <c:v>7.4063500000000005E-11</c:v>
                      </c:pt>
                      <c:pt idx="2290">
                        <c:v>7.46801E-11</c:v>
                      </c:pt>
                      <c:pt idx="2291">
                        <c:v>7.46801E-11</c:v>
                      </c:pt>
                      <c:pt idx="2292">
                        <c:v>7.7233300000000006E-11</c:v>
                      </c:pt>
                      <c:pt idx="2293">
                        <c:v>7.7233300000000006E-11</c:v>
                      </c:pt>
                      <c:pt idx="2294">
                        <c:v>7.6347399999999998E-11</c:v>
                      </c:pt>
                      <c:pt idx="2295">
                        <c:v>7.6347399999999998E-11</c:v>
                      </c:pt>
                      <c:pt idx="2296">
                        <c:v>7.7280299999999996E-11</c:v>
                      </c:pt>
                      <c:pt idx="2297">
                        <c:v>7.7280299999999996E-11</c:v>
                      </c:pt>
                      <c:pt idx="2298">
                        <c:v>8.2381199999999999E-11</c:v>
                      </c:pt>
                      <c:pt idx="2299">
                        <c:v>8.2381199999999999E-11</c:v>
                      </c:pt>
                      <c:pt idx="2300">
                        <c:v>7.5539800000000006E-11</c:v>
                      </c:pt>
                      <c:pt idx="2301">
                        <c:v>7.5539800000000006E-11</c:v>
                      </c:pt>
                      <c:pt idx="2302">
                        <c:v>8.07677E-11</c:v>
                      </c:pt>
                      <c:pt idx="2303">
                        <c:v>8.07677E-11</c:v>
                      </c:pt>
                      <c:pt idx="2304">
                        <c:v>7.6545699999999996E-11</c:v>
                      </c:pt>
                      <c:pt idx="2305">
                        <c:v>7.6545699999999996E-11</c:v>
                      </c:pt>
                      <c:pt idx="2306">
                        <c:v>8.4050300000000002E-11</c:v>
                      </c:pt>
                      <c:pt idx="2307">
                        <c:v>8.4050300000000002E-11</c:v>
                      </c:pt>
                      <c:pt idx="2308">
                        <c:v>7.3439199999999998E-11</c:v>
                      </c:pt>
                      <c:pt idx="2309">
                        <c:v>7.3439199999999998E-11</c:v>
                      </c:pt>
                      <c:pt idx="2310">
                        <c:v>7.5300000000000001E-11</c:v>
                      </c:pt>
                      <c:pt idx="2311">
                        <c:v>7.5300000000000001E-11</c:v>
                      </c:pt>
                      <c:pt idx="2312">
                        <c:v>8.5318099999999998E-11</c:v>
                      </c:pt>
                      <c:pt idx="2313">
                        <c:v>8.5318099999999998E-11</c:v>
                      </c:pt>
                      <c:pt idx="2314">
                        <c:v>8.0685299999999996E-11</c:v>
                      </c:pt>
                      <c:pt idx="2315">
                        <c:v>8.0685299999999996E-11</c:v>
                      </c:pt>
                      <c:pt idx="2316">
                        <c:v>7.2061299999999995E-11</c:v>
                      </c:pt>
                      <c:pt idx="2317">
                        <c:v>7.2061299999999995E-11</c:v>
                      </c:pt>
                      <c:pt idx="2318">
                        <c:v>7.5576999999999999E-11</c:v>
                      </c:pt>
                      <c:pt idx="2319">
                        <c:v>7.5576999999999999E-11</c:v>
                      </c:pt>
                      <c:pt idx="2320">
                        <c:v>7.6650700000000005E-11</c:v>
                      </c:pt>
                      <c:pt idx="2321">
                        <c:v>7.6650700000000005E-11</c:v>
                      </c:pt>
                      <c:pt idx="2322">
                        <c:v>7.6873900000000004E-11</c:v>
                      </c:pt>
                      <c:pt idx="2323">
                        <c:v>7.6873900000000004E-11</c:v>
                      </c:pt>
                      <c:pt idx="2324">
                        <c:v>7.80615E-11</c:v>
                      </c:pt>
                      <c:pt idx="2325">
                        <c:v>7.80615E-11</c:v>
                      </c:pt>
                      <c:pt idx="2326">
                        <c:v>7.9385200000000005E-11</c:v>
                      </c:pt>
                      <c:pt idx="2327">
                        <c:v>7.9385200000000005E-11</c:v>
                      </c:pt>
                      <c:pt idx="2328">
                        <c:v>8.1816700000000003E-11</c:v>
                      </c:pt>
                      <c:pt idx="2329">
                        <c:v>8.1816700000000003E-11</c:v>
                      </c:pt>
                      <c:pt idx="2330">
                        <c:v>7.3158299999999997E-11</c:v>
                      </c:pt>
                      <c:pt idx="2331">
                        <c:v>7.3158299999999997E-11</c:v>
                      </c:pt>
                      <c:pt idx="2332">
                        <c:v>7.4678099999999996E-11</c:v>
                      </c:pt>
                      <c:pt idx="2333">
                        <c:v>7.4678099999999996E-11</c:v>
                      </c:pt>
                      <c:pt idx="2334">
                        <c:v>7.6818199999999994E-11</c:v>
                      </c:pt>
                      <c:pt idx="2335">
                        <c:v>7.6818199999999994E-11</c:v>
                      </c:pt>
                      <c:pt idx="2336">
                        <c:v>7.4851999999999996E-11</c:v>
                      </c:pt>
                      <c:pt idx="2337">
                        <c:v>7.4851999999999996E-11</c:v>
                      </c:pt>
                      <c:pt idx="2338">
                        <c:v>7.9061099999999998E-11</c:v>
                      </c:pt>
                      <c:pt idx="2339">
                        <c:v>7.9061099999999998E-11</c:v>
                      </c:pt>
                      <c:pt idx="2340">
                        <c:v>7.4338199999999994E-11</c:v>
                      </c:pt>
                      <c:pt idx="2341">
                        <c:v>7.4338199999999994E-11</c:v>
                      </c:pt>
                      <c:pt idx="2342">
                        <c:v>7.3143899999999995E-11</c:v>
                      </c:pt>
                      <c:pt idx="2343">
                        <c:v>7.3143899999999995E-11</c:v>
                      </c:pt>
                      <c:pt idx="2344">
                        <c:v>7.9256799999999994E-11</c:v>
                      </c:pt>
                      <c:pt idx="2345">
                        <c:v>7.9256799999999994E-11</c:v>
                      </c:pt>
                      <c:pt idx="2346">
                        <c:v>8.2252000000000005E-11</c:v>
                      </c:pt>
                      <c:pt idx="2347">
                        <c:v>8.2252000000000005E-11</c:v>
                      </c:pt>
                      <c:pt idx="2348">
                        <c:v>7.74206E-11</c:v>
                      </c:pt>
                      <c:pt idx="2349">
                        <c:v>7.74206E-11</c:v>
                      </c:pt>
                      <c:pt idx="2350">
                        <c:v>7.7121599999999994E-11</c:v>
                      </c:pt>
                      <c:pt idx="2351">
                        <c:v>7.7121599999999994E-11</c:v>
                      </c:pt>
                      <c:pt idx="2352">
                        <c:v>7.1807300000000001E-11</c:v>
                      </c:pt>
                      <c:pt idx="2353">
                        <c:v>7.1807300000000001E-11</c:v>
                      </c:pt>
                      <c:pt idx="2354">
                        <c:v>7.3790399999999996E-11</c:v>
                      </c:pt>
                      <c:pt idx="2355">
                        <c:v>7.3790399999999996E-11</c:v>
                      </c:pt>
                      <c:pt idx="2356">
                        <c:v>7.5637500000000001E-11</c:v>
                      </c:pt>
                      <c:pt idx="2357">
                        <c:v>7.5637500000000001E-11</c:v>
                      </c:pt>
                      <c:pt idx="2358">
                        <c:v>7.5651700000000004E-11</c:v>
                      </c:pt>
                      <c:pt idx="2359">
                        <c:v>7.5651700000000004E-11</c:v>
                      </c:pt>
                      <c:pt idx="2360">
                        <c:v>7.7534500000000002E-11</c:v>
                      </c:pt>
                      <c:pt idx="2361">
                        <c:v>7.7534500000000002E-11</c:v>
                      </c:pt>
                      <c:pt idx="2362">
                        <c:v>7.7916800000000002E-11</c:v>
                      </c:pt>
                      <c:pt idx="2363">
                        <c:v>7.7916800000000002E-11</c:v>
                      </c:pt>
                      <c:pt idx="2364">
                        <c:v>7.5805600000000001E-11</c:v>
                      </c:pt>
                      <c:pt idx="2365">
                        <c:v>7.5805600000000001E-11</c:v>
                      </c:pt>
                      <c:pt idx="2366">
                        <c:v>7.2918500000000005E-11</c:v>
                      </c:pt>
                      <c:pt idx="2367">
                        <c:v>7.2918500000000005E-11</c:v>
                      </c:pt>
                      <c:pt idx="2368">
                        <c:v>7.8066599999999997E-11</c:v>
                      </c:pt>
                      <c:pt idx="2369">
                        <c:v>7.8066599999999997E-11</c:v>
                      </c:pt>
                      <c:pt idx="2370">
                        <c:v>7.7999299999999999E-11</c:v>
                      </c:pt>
                      <c:pt idx="2371">
                        <c:v>7.7999299999999999E-11</c:v>
                      </c:pt>
                      <c:pt idx="2372">
                        <c:v>7.4956500000000001E-11</c:v>
                      </c:pt>
                      <c:pt idx="2373">
                        <c:v>7.4956500000000001E-11</c:v>
                      </c:pt>
                      <c:pt idx="2374">
                        <c:v>7.9503300000000002E-11</c:v>
                      </c:pt>
                      <c:pt idx="2375">
                        <c:v>7.9503300000000002E-11</c:v>
                      </c:pt>
                      <c:pt idx="2376">
                        <c:v>6.85408E-11</c:v>
                      </c:pt>
                      <c:pt idx="2377">
                        <c:v>6.85408E-11</c:v>
                      </c:pt>
                      <c:pt idx="2378">
                        <c:v>7.2763700000000006E-11</c:v>
                      </c:pt>
                      <c:pt idx="2379">
                        <c:v>7.2763700000000006E-11</c:v>
                      </c:pt>
                      <c:pt idx="2380">
                        <c:v>7.4349399999999997E-11</c:v>
                      </c:pt>
                      <c:pt idx="2381">
                        <c:v>7.4349399999999997E-11</c:v>
                      </c:pt>
                      <c:pt idx="2382">
                        <c:v>7.6719900000000001E-11</c:v>
                      </c:pt>
                      <c:pt idx="2383">
                        <c:v>7.6719900000000001E-11</c:v>
                      </c:pt>
                      <c:pt idx="2384">
                        <c:v>7.7764299999999999E-11</c:v>
                      </c:pt>
                      <c:pt idx="2385">
                        <c:v>7.7764299999999999E-11</c:v>
                      </c:pt>
                      <c:pt idx="2386">
                        <c:v>7.2583800000000006E-11</c:v>
                      </c:pt>
                      <c:pt idx="2387">
                        <c:v>7.2583800000000006E-11</c:v>
                      </c:pt>
                      <c:pt idx="2388">
                        <c:v>7.4742199999999995E-11</c:v>
                      </c:pt>
                      <c:pt idx="2389">
                        <c:v>7.4742199999999995E-11</c:v>
                      </c:pt>
                      <c:pt idx="2390">
                        <c:v>7.2516600000000001E-11</c:v>
                      </c:pt>
                      <c:pt idx="2391">
                        <c:v>7.2516600000000001E-11</c:v>
                      </c:pt>
                      <c:pt idx="2392">
                        <c:v>7.3938099999999994E-11</c:v>
                      </c:pt>
                      <c:pt idx="2393">
                        <c:v>7.3938099999999994E-11</c:v>
                      </c:pt>
                      <c:pt idx="2394">
                        <c:v>7.4107999999999999E-11</c:v>
                      </c:pt>
                      <c:pt idx="2395">
                        <c:v>7.4107999999999999E-11</c:v>
                      </c:pt>
                      <c:pt idx="2396">
                        <c:v>7.2117899999999995E-11</c:v>
                      </c:pt>
                      <c:pt idx="2397">
                        <c:v>7.2117899999999995E-11</c:v>
                      </c:pt>
                      <c:pt idx="2398">
                        <c:v>7.3504100000000006E-11</c:v>
                      </c:pt>
                      <c:pt idx="2399">
                        <c:v>7.3504100000000006E-11</c:v>
                      </c:pt>
                      <c:pt idx="2400">
                        <c:v>7.1730499999999999E-11</c:v>
                      </c:pt>
                      <c:pt idx="2401">
                        <c:v>7.1730499999999999E-11</c:v>
                      </c:pt>
                      <c:pt idx="2402">
                        <c:v>7.2663399999999996E-11</c:v>
                      </c:pt>
                      <c:pt idx="2403">
                        <c:v>7.2663399999999996E-11</c:v>
                      </c:pt>
                      <c:pt idx="2404">
                        <c:v>7.5677400000000002E-11</c:v>
                      </c:pt>
                      <c:pt idx="2405">
                        <c:v>7.5677400000000002E-11</c:v>
                      </c:pt>
                      <c:pt idx="2406">
                        <c:v>7.5361499999999999E-11</c:v>
                      </c:pt>
                      <c:pt idx="2407">
                        <c:v>7.5361499999999999E-11</c:v>
                      </c:pt>
                      <c:pt idx="2408">
                        <c:v>7.1401999999999998E-11</c:v>
                      </c:pt>
                      <c:pt idx="2409">
                        <c:v>7.1401999999999998E-11</c:v>
                      </c:pt>
                      <c:pt idx="2410">
                        <c:v>7.7712900000000003E-11</c:v>
                      </c:pt>
                      <c:pt idx="2411">
                        <c:v>7.7712900000000003E-11</c:v>
                      </c:pt>
                      <c:pt idx="2412">
                        <c:v>7.8409699999999999E-11</c:v>
                      </c:pt>
                      <c:pt idx="2413">
                        <c:v>7.8409699999999999E-11</c:v>
                      </c:pt>
                      <c:pt idx="2414">
                        <c:v>7.3167099999999997E-11</c:v>
                      </c:pt>
                      <c:pt idx="2415">
                        <c:v>7.3167099999999997E-11</c:v>
                      </c:pt>
                      <c:pt idx="2416">
                        <c:v>7.9056900000000003E-11</c:v>
                      </c:pt>
                      <c:pt idx="2417">
                        <c:v>7.9056900000000003E-11</c:v>
                      </c:pt>
                      <c:pt idx="2418">
                        <c:v>7.3372099999999998E-11</c:v>
                      </c:pt>
                      <c:pt idx="2419">
                        <c:v>7.3372099999999998E-11</c:v>
                      </c:pt>
                      <c:pt idx="2420">
                        <c:v>7.5065599999999999E-11</c:v>
                      </c:pt>
                      <c:pt idx="2421">
                        <c:v>7.5065599999999999E-11</c:v>
                      </c:pt>
                      <c:pt idx="2422">
                        <c:v>7.2411499999999999E-11</c:v>
                      </c:pt>
                      <c:pt idx="2423">
                        <c:v>7.2411499999999999E-11</c:v>
                      </c:pt>
                      <c:pt idx="2424">
                        <c:v>7.6310699999999996E-11</c:v>
                      </c:pt>
                      <c:pt idx="2425">
                        <c:v>7.6310699999999996E-11</c:v>
                      </c:pt>
                      <c:pt idx="2426">
                        <c:v>7.69909E-11</c:v>
                      </c:pt>
                      <c:pt idx="2427">
                        <c:v>7.69909E-11</c:v>
                      </c:pt>
                      <c:pt idx="2428">
                        <c:v>7.6853799999999995E-11</c:v>
                      </c:pt>
                      <c:pt idx="2429">
                        <c:v>7.6853799999999995E-11</c:v>
                      </c:pt>
                      <c:pt idx="2430">
                        <c:v>7.5273099999999995E-11</c:v>
                      </c:pt>
                      <c:pt idx="2431">
                        <c:v>7.5273099999999995E-11</c:v>
                      </c:pt>
                      <c:pt idx="2432">
                        <c:v>7.2781099999999995E-11</c:v>
                      </c:pt>
                      <c:pt idx="2433">
                        <c:v>7.2781099999999995E-11</c:v>
                      </c:pt>
                      <c:pt idx="2434">
                        <c:v>7.2013299999999997E-11</c:v>
                      </c:pt>
                      <c:pt idx="2435">
                        <c:v>7.2013299999999997E-11</c:v>
                      </c:pt>
                      <c:pt idx="2436">
                        <c:v>7.8714700000000004E-11</c:v>
                      </c:pt>
                      <c:pt idx="2437">
                        <c:v>7.8714700000000004E-11</c:v>
                      </c:pt>
                      <c:pt idx="2438">
                        <c:v>7.5178099999999994E-11</c:v>
                      </c:pt>
                      <c:pt idx="2439">
                        <c:v>7.5178099999999994E-11</c:v>
                      </c:pt>
                      <c:pt idx="2440">
                        <c:v>6.8365500000000006E-11</c:v>
                      </c:pt>
                      <c:pt idx="2441">
                        <c:v>6.8365500000000006E-11</c:v>
                      </c:pt>
                      <c:pt idx="2442">
                        <c:v>7.2006599999999994E-11</c:v>
                      </c:pt>
                      <c:pt idx="2443">
                        <c:v>7.2006599999999994E-11</c:v>
                      </c:pt>
                      <c:pt idx="2444">
                        <c:v>6.9177500000000005E-11</c:v>
                      </c:pt>
                      <c:pt idx="2445">
                        <c:v>6.9177500000000005E-11</c:v>
                      </c:pt>
                      <c:pt idx="2446">
                        <c:v>7.3186399999999998E-11</c:v>
                      </c:pt>
                      <c:pt idx="2447">
                        <c:v>7.3186399999999998E-11</c:v>
                      </c:pt>
                      <c:pt idx="2448">
                        <c:v>7.58414E-11</c:v>
                      </c:pt>
                      <c:pt idx="2449">
                        <c:v>7.58414E-11</c:v>
                      </c:pt>
                      <c:pt idx="2450">
                        <c:v>7.2796799999999998E-11</c:v>
                      </c:pt>
                      <c:pt idx="2451">
                        <c:v>7.2796799999999998E-11</c:v>
                      </c:pt>
                      <c:pt idx="2452">
                        <c:v>7.2677200000000001E-11</c:v>
                      </c:pt>
                      <c:pt idx="2453">
                        <c:v>7.2677200000000001E-11</c:v>
                      </c:pt>
                      <c:pt idx="2454">
                        <c:v>7.4956599999999994E-11</c:v>
                      </c:pt>
                      <c:pt idx="2455">
                        <c:v>7.4956599999999994E-11</c:v>
                      </c:pt>
                      <c:pt idx="2456">
                        <c:v>7.4684000000000003E-11</c:v>
                      </c:pt>
                      <c:pt idx="2457">
                        <c:v>7.4684000000000003E-11</c:v>
                      </c:pt>
                      <c:pt idx="2458">
                        <c:v>7.6375600000000005E-11</c:v>
                      </c:pt>
                      <c:pt idx="2459">
                        <c:v>7.6375600000000005E-11</c:v>
                      </c:pt>
                      <c:pt idx="2460">
                        <c:v>7.3820500000000001E-11</c:v>
                      </c:pt>
                      <c:pt idx="2461">
                        <c:v>7.3820500000000001E-11</c:v>
                      </c:pt>
                      <c:pt idx="2462">
                        <c:v>7.3082799999999996E-11</c:v>
                      </c:pt>
                      <c:pt idx="2463">
                        <c:v>7.3082799999999996E-11</c:v>
                      </c:pt>
                      <c:pt idx="2464">
                        <c:v>7.5060799999999994E-11</c:v>
                      </c:pt>
                      <c:pt idx="2465">
                        <c:v>7.5060799999999994E-11</c:v>
                      </c:pt>
                      <c:pt idx="2466">
                        <c:v>7.3238000000000006E-11</c:v>
                      </c:pt>
                      <c:pt idx="2467">
                        <c:v>7.3238000000000006E-11</c:v>
                      </c:pt>
                      <c:pt idx="2468">
                        <c:v>7.3605700000000004E-11</c:v>
                      </c:pt>
                      <c:pt idx="2469">
                        <c:v>7.3605700000000004E-11</c:v>
                      </c:pt>
                      <c:pt idx="2470">
                        <c:v>7.2012300000000002E-11</c:v>
                      </c:pt>
                      <c:pt idx="2471">
                        <c:v>7.2012300000000002E-11</c:v>
                      </c:pt>
                      <c:pt idx="2472">
                        <c:v>7.45656E-11</c:v>
                      </c:pt>
                      <c:pt idx="2473">
                        <c:v>7.45656E-11</c:v>
                      </c:pt>
                      <c:pt idx="2474">
                        <c:v>8.5814699999999998E-11</c:v>
                      </c:pt>
                      <c:pt idx="2475">
                        <c:v>8.5814699999999998E-11</c:v>
                      </c:pt>
                      <c:pt idx="2476">
                        <c:v>7.0047400000000005E-11</c:v>
                      </c:pt>
                      <c:pt idx="2477">
                        <c:v>7.0047400000000005E-11</c:v>
                      </c:pt>
                      <c:pt idx="2478">
                        <c:v>6.7999099999999995E-11</c:v>
                      </c:pt>
                      <c:pt idx="2479">
                        <c:v>6.7999099999999995E-11</c:v>
                      </c:pt>
                      <c:pt idx="2480">
                        <c:v>7.2776100000000004E-11</c:v>
                      </c:pt>
                      <c:pt idx="2481">
                        <c:v>7.2776100000000004E-11</c:v>
                      </c:pt>
                      <c:pt idx="2482">
                        <c:v>7.0585199999999994E-11</c:v>
                      </c:pt>
                      <c:pt idx="2483">
                        <c:v>7.0585199999999994E-11</c:v>
                      </c:pt>
                      <c:pt idx="2484">
                        <c:v>7.4367300000000003E-11</c:v>
                      </c:pt>
                      <c:pt idx="2485">
                        <c:v>7.4367300000000003E-11</c:v>
                      </c:pt>
                      <c:pt idx="2486">
                        <c:v>7.2308499999999994E-11</c:v>
                      </c:pt>
                      <c:pt idx="2487">
                        <c:v>7.2308499999999994E-11</c:v>
                      </c:pt>
                      <c:pt idx="2488">
                        <c:v>7.2780200000000005E-11</c:v>
                      </c:pt>
                      <c:pt idx="2489">
                        <c:v>7.2780200000000005E-11</c:v>
                      </c:pt>
                      <c:pt idx="2490">
                        <c:v>7.0640399999999999E-11</c:v>
                      </c:pt>
                      <c:pt idx="2491">
                        <c:v>7.0640399999999999E-11</c:v>
                      </c:pt>
                      <c:pt idx="2492">
                        <c:v>7.1250999999999995E-11</c:v>
                      </c:pt>
                      <c:pt idx="2493">
                        <c:v>7.1250999999999995E-11</c:v>
                      </c:pt>
                      <c:pt idx="2494">
                        <c:v>7.3745900000000002E-11</c:v>
                      </c:pt>
                      <c:pt idx="2495">
                        <c:v>7.3745900000000002E-11</c:v>
                      </c:pt>
                      <c:pt idx="2496">
                        <c:v>7.5686600000000001E-11</c:v>
                      </c:pt>
                      <c:pt idx="2497">
                        <c:v>7.5686600000000001E-11</c:v>
                      </c:pt>
                      <c:pt idx="2498">
                        <c:v>7.1105899999999999E-11</c:v>
                      </c:pt>
                      <c:pt idx="2499">
                        <c:v>7.1105899999999999E-11</c:v>
                      </c:pt>
                      <c:pt idx="2500">
                        <c:v>6.70673E-11</c:v>
                      </c:pt>
                      <c:pt idx="2501">
                        <c:v>6.70673E-11</c:v>
                      </c:pt>
                      <c:pt idx="2502">
                        <c:v>7.1905199999999995E-11</c:v>
                      </c:pt>
                      <c:pt idx="2503">
                        <c:v>7.1905199999999995E-11</c:v>
                      </c:pt>
                      <c:pt idx="2504">
                        <c:v>7.1657900000000004E-11</c:v>
                      </c:pt>
                      <c:pt idx="2505">
                        <c:v>7.1657900000000004E-11</c:v>
                      </c:pt>
                      <c:pt idx="2506">
                        <c:v>7.1080700000000005E-11</c:v>
                      </c:pt>
                      <c:pt idx="2507">
                        <c:v>7.1080700000000005E-11</c:v>
                      </c:pt>
                      <c:pt idx="2508">
                        <c:v>7.3997499999999994E-11</c:v>
                      </c:pt>
                      <c:pt idx="2509">
                        <c:v>7.3997499999999994E-11</c:v>
                      </c:pt>
                      <c:pt idx="2510">
                        <c:v>7.07354E-11</c:v>
                      </c:pt>
                      <c:pt idx="2511">
                        <c:v>7.07354E-11</c:v>
                      </c:pt>
                      <c:pt idx="2512">
                        <c:v>7.1057500000000003E-11</c:v>
                      </c:pt>
                      <c:pt idx="2513">
                        <c:v>7.1057500000000003E-11</c:v>
                      </c:pt>
                      <c:pt idx="2514">
                        <c:v>7.6051800000000004E-11</c:v>
                      </c:pt>
                      <c:pt idx="2515">
                        <c:v>7.6051800000000004E-11</c:v>
                      </c:pt>
                      <c:pt idx="2516">
                        <c:v>7.5520500000000006E-11</c:v>
                      </c:pt>
                      <c:pt idx="2517">
                        <c:v>7.5520500000000006E-11</c:v>
                      </c:pt>
                      <c:pt idx="2518">
                        <c:v>7.6523799999999994E-11</c:v>
                      </c:pt>
                      <c:pt idx="2519">
                        <c:v>7.6523799999999994E-11</c:v>
                      </c:pt>
                      <c:pt idx="2520">
                        <c:v>7.1069300000000003E-11</c:v>
                      </c:pt>
                      <c:pt idx="2521">
                        <c:v>7.1069300000000003E-11</c:v>
                      </c:pt>
                      <c:pt idx="2522">
                        <c:v>8.9345799999999999E-11</c:v>
                      </c:pt>
                      <c:pt idx="2523">
                        <c:v>8.9345799999999999E-11</c:v>
                      </c:pt>
                      <c:pt idx="2524">
                        <c:v>7.12127E-11</c:v>
                      </c:pt>
                      <c:pt idx="2525">
                        <c:v>7.12127E-11</c:v>
                      </c:pt>
                      <c:pt idx="2526">
                        <c:v>7.3592600000000003E-11</c:v>
                      </c:pt>
                      <c:pt idx="2527">
                        <c:v>7.3592600000000003E-11</c:v>
                      </c:pt>
                      <c:pt idx="2528">
                        <c:v>6.8845699999999999E-11</c:v>
                      </c:pt>
                      <c:pt idx="2529">
                        <c:v>6.8845699999999999E-11</c:v>
                      </c:pt>
                      <c:pt idx="2530">
                        <c:v>7.4283500000000005E-11</c:v>
                      </c:pt>
                      <c:pt idx="2531">
                        <c:v>7.4283500000000005E-11</c:v>
                      </c:pt>
                      <c:pt idx="2532">
                        <c:v>6.8454999999999998E-11</c:v>
                      </c:pt>
                      <c:pt idx="2533">
                        <c:v>6.8454999999999998E-11</c:v>
                      </c:pt>
                      <c:pt idx="2534">
                        <c:v>7.1024199999999999E-11</c:v>
                      </c:pt>
                      <c:pt idx="2535">
                        <c:v>7.1024199999999999E-11</c:v>
                      </c:pt>
                      <c:pt idx="2536">
                        <c:v>7.3666600000000004E-11</c:v>
                      </c:pt>
                      <c:pt idx="2537">
                        <c:v>7.3666600000000004E-11</c:v>
                      </c:pt>
                      <c:pt idx="2538">
                        <c:v>6.78107E-11</c:v>
                      </c:pt>
                      <c:pt idx="2539">
                        <c:v>6.78107E-11</c:v>
                      </c:pt>
                      <c:pt idx="2540">
                        <c:v>6.9267799999999994E-11</c:v>
                      </c:pt>
                      <c:pt idx="2541">
                        <c:v>6.9267799999999994E-11</c:v>
                      </c:pt>
                      <c:pt idx="2542">
                        <c:v>7.15577E-11</c:v>
                      </c:pt>
                      <c:pt idx="2543">
                        <c:v>7.15577E-11</c:v>
                      </c:pt>
                      <c:pt idx="2544">
                        <c:v>1.5314E-10</c:v>
                      </c:pt>
                      <c:pt idx="2545">
                        <c:v>1.5314E-10</c:v>
                      </c:pt>
                      <c:pt idx="2546">
                        <c:v>7.3756099999999997E-11</c:v>
                      </c:pt>
                      <c:pt idx="2547">
                        <c:v>7.3756099999999997E-11</c:v>
                      </c:pt>
                      <c:pt idx="2548">
                        <c:v>7.2514500000000003E-11</c:v>
                      </c:pt>
                      <c:pt idx="2549">
                        <c:v>7.2514500000000003E-11</c:v>
                      </c:pt>
                      <c:pt idx="2550">
                        <c:v>7.0499699999999997E-11</c:v>
                      </c:pt>
                      <c:pt idx="2551">
                        <c:v>7.0499699999999997E-11</c:v>
                      </c:pt>
                      <c:pt idx="2552">
                        <c:v>7.3530000000000004E-11</c:v>
                      </c:pt>
                      <c:pt idx="2553">
                        <c:v>7.3530000000000004E-11</c:v>
                      </c:pt>
                      <c:pt idx="2554">
                        <c:v>7.1073899999999996E-11</c:v>
                      </c:pt>
                      <c:pt idx="2555">
                        <c:v>7.1073899999999996E-11</c:v>
                      </c:pt>
                      <c:pt idx="2556">
                        <c:v>7.3580099999999999E-11</c:v>
                      </c:pt>
                      <c:pt idx="2557">
                        <c:v>7.3580099999999999E-11</c:v>
                      </c:pt>
                      <c:pt idx="2558">
                        <c:v>6.6264499999999999E-11</c:v>
                      </c:pt>
                      <c:pt idx="2559">
                        <c:v>6.6264499999999999E-11</c:v>
                      </c:pt>
                      <c:pt idx="2560">
                        <c:v>6.9216399999999997E-11</c:v>
                      </c:pt>
                      <c:pt idx="2561">
                        <c:v>6.9216399999999997E-11</c:v>
                      </c:pt>
                      <c:pt idx="2562">
                        <c:v>7.1892900000000004E-11</c:v>
                      </c:pt>
                      <c:pt idx="2563">
                        <c:v>7.1892900000000004E-11</c:v>
                      </c:pt>
                      <c:pt idx="2564">
                        <c:v>6.9163300000000002E-11</c:v>
                      </c:pt>
                      <c:pt idx="2565">
                        <c:v>6.9163300000000002E-11</c:v>
                      </c:pt>
                      <c:pt idx="2566">
                        <c:v>6.9481100000000004E-11</c:v>
                      </c:pt>
                      <c:pt idx="2567">
                        <c:v>6.9481100000000004E-11</c:v>
                      </c:pt>
                      <c:pt idx="2568">
                        <c:v>6.7507800000000004E-11</c:v>
                      </c:pt>
                      <c:pt idx="2569">
                        <c:v>6.7507800000000004E-11</c:v>
                      </c:pt>
                      <c:pt idx="2570">
                        <c:v>6.6471399999999998E-11</c:v>
                      </c:pt>
                      <c:pt idx="2571">
                        <c:v>6.6471399999999998E-11</c:v>
                      </c:pt>
                      <c:pt idx="2572">
                        <c:v>7.0209E-11</c:v>
                      </c:pt>
                      <c:pt idx="2573">
                        <c:v>7.0209E-11</c:v>
                      </c:pt>
                      <c:pt idx="2574">
                        <c:v>7.1974299999999999E-11</c:v>
                      </c:pt>
                      <c:pt idx="2575">
                        <c:v>7.1974299999999999E-11</c:v>
                      </c:pt>
                      <c:pt idx="2576">
                        <c:v>7.1871700000000005E-11</c:v>
                      </c:pt>
                      <c:pt idx="2577">
                        <c:v>7.1871700000000005E-11</c:v>
                      </c:pt>
                      <c:pt idx="2578">
                        <c:v>7.3522500000000004E-11</c:v>
                      </c:pt>
                      <c:pt idx="2579">
                        <c:v>7.3522500000000004E-11</c:v>
                      </c:pt>
                      <c:pt idx="2580">
                        <c:v>6.6388500000000003E-11</c:v>
                      </c:pt>
                      <c:pt idx="2581">
                        <c:v>6.6388500000000003E-11</c:v>
                      </c:pt>
                      <c:pt idx="2582">
                        <c:v>6.7184299999999995E-11</c:v>
                      </c:pt>
                      <c:pt idx="2583">
                        <c:v>6.7184299999999995E-11</c:v>
                      </c:pt>
                      <c:pt idx="2584">
                        <c:v>6.9735099999999998E-11</c:v>
                      </c:pt>
                      <c:pt idx="2585">
                        <c:v>6.9735099999999998E-11</c:v>
                      </c:pt>
                      <c:pt idx="2586">
                        <c:v>7.3161699999999995E-11</c:v>
                      </c:pt>
                      <c:pt idx="2587">
                        <c:v>7.3161699999999995E-11</c:v>
                      </c:pt>
                      <c:pt idx="2588">
                        <c:v>7.2928599999999994E-11</c:v>
                      </c:pt>
                      <c:pt idx="2589">
                        <c:v>7.2928599999999994E-11</c:v>
                      </c:pt>
                      <c:pt idx="2590">
                        <c:v>7.3412500000000004E-11</c:v>
                      </c:pt>
                      <c:pt idx="2591">
                        <c:v>7.3412500000000004E-11</c:v>
                      </c:pt>
                      <c:pt idx="2592">
                        <c:v>7.2044100000000006E-11</c:v>
                      </c:pt>
                      <c:pt idx="2593">
                        <c:v>7.2044100000000006E-11</c:v>
                      </c:pt>
                      <c:pt idx="2594">
                        <c:v>6.6226099999999998E-11</c:v>
                      </c:pt>
                      <c:pt idx="2595">
                        <c:v>6.6226099999999998E-11</c:v>
                      </c:pt>
                      <c:pt idx="2596">
                        <c:v>6.9250800000000003E-11</c:v>
                      </c:pt>
                      <c:pt idx="2597">
                        <c:v>6.9250800000000003E-11</c:v>
                      </c:pt>
                      <c:pt idx="2598">
                        <c:v>6.8174099999999997E-11</c:v>
                      </c:pt>
                      <c:pt idx="2599">
                        <c:v>6.8174099999999997E-11</c:v>
                      </c:pt>
                      <c:pt idx="2600">
                        <c:v>6.9338900000000001E-11</c:v>
                      </c:pt>
                      <c:pt idx="2601">
                        <c:v>6.9338900000000001E-11</c:v>
                      </c:pt>
                      <c:pt idx="2602">
                        <c:v>6.91341E-11</c:v>
                      </c:pt>
                      <c:pt idx="2603">
                        <c:v>6.91341E-11</c:v>
                      </c:pt>
                      <c:pt idx="2604">
                        <c:v>6.9542099999999997E-11</c:v>
                      </c:pt>
                      <c:pt idx="2605">
                        <c:v>6.9542099999999997E-11</c:v>
                      </c:pt>
                      <c:pt idx="2606">
                        <c:v>7.1261099999999997E-11</c:v>
                      </c:pt>
                      <c:pt idx="2607">
                        <c:v>7.1261099999999997E-11</c:v>
                      </c:pt>
                      <c:pt idx="2608">
                        <c:v>7.4543800000000005E-11</c:v>
                      </c:pt>
                      <c:pt idx="2609">
                        <c:v>7.4543800000000005E-11</c:v>
                      </c:pt>
                      <c:pt idx="2610">
                        <c:v>7.2624700000000003E-11</c:v>
                      </c:pt>
                      <c:pt idx="2611">
                        <c:v>7.2624700000000003E-11</c:v>
                      </c:pt>
                      <c:pt idx="2612">
                        <c:v>6.8674400000000001E-11</c:v>
                      </c:pt>
                      <c:pt idx="2613">
                        <c:v>6.8674400000000001E-11</c:v>
                      </c:pt>
                      <c:pt idx="2614">
                        <c:v>6.4579700000000006E-11</c:v>
                      </c:pt>
                      <c:pt idx="2615">
                        <c:v>6.4579700000000006E-11</c:v>
                      </c:pt>
                      <c:pt idx="2616">
                        <c:v>6.8267900000000003E-11</c:v>
                      </c:pt>
                      <c:pt idx="2617">
                        <c:v>6.8267900000000003E-11</c:v>
                      </c:pt>
                      <c:pt idx="2618">
                        <c:v>7.0866500000000005E-11</c:v>
                      </c:pt>
                      <c:pt idx="2619">
                        <c:v>7.0866500000000005E-11</c:v>
                      </c:pt>
                      <c:pt idx="2620">
                        <c:v>6.5942999999999994E-11</c:v>
                      </c:pt>
                      <c:pt idx="2621">
                        <c:v>6.5942999999999994E-11</c:v>
                      </c:pt>
                      <c:pt idx="2622">
                        <c:v>6.9854800000000002E-11</c:v>
                      </c:pt>
                      <c:pt idx="2623">
                        <c:v>6.9854800000000002E-11</c:v>
                      </c:pt>
                      <c:pt idx="2624">
                        <c:v>6.8991499999999999E-11</c:v>
                      </c:pt>
                      <c:pt idx="2625">
                        <c:v>6.8991499999999999E-11</c:v>
                      </c:pt>
                      <c:pt idx="2626">
                        <c:v>6.6440499999999997E-11</c:v>
                      </c:pt>
                      <c:pt idx="2627">
                        <c:v>6.6440499999999997E-11</c:v>
                      </c:pt>
                      <c:pt idx="2628">
                        <c:v>6.8779199999999998E-11</c:v>
                      </c:pt>
                      <c:pt idx="2629">
                        <c:v>6.8779199999999998E-11</c:v>
                      </c:pt>
                      <c:pt idx="2630">
                        <c:v>7.1100499999999997E-11</c:v>
                      </c:pt>
                      <c:pt idx="2631">
                        <c:v>7.1100499999999997E-11</c:v>
                      </c:pt>
                      <c:pt idx="2632">
                        <c:v>6.4853099999999994E-11</c:v>
                      </c:pt>
                      <c:pt idx="2633">
                        <c:v>6.4853099999999994E-11</c:v>
                      </c:pt>
                      <c:pt idx="2634">
                        <c:v>6.7470599999999998E-11</c:v>
                      </c:pt>
                      <c:pt idx="2635">
                        <c:v>6.7470599999999998E-11</c:v>
                      </c:pt>
                      <c:pt idx="2636">
                        <c:v>7.2496900000000002E-11</c:v>
                      </c:pt>
                      <c:pt idx="2637">
                        <c:v>7.2496900000000002E-11</c:v>
                      </c:pt>
                      <c:pt idx="2638">
                        <c:v>6.8403600000000001E-11</c:v>
                      </c:pt>
                      <c:pt idx="2639">
                        <c:v>6.8403600000000001E-11</c:v>
                      </c:pt>
                      <c:pt idx="2640">
                        <c:v>6.6884099999999994E-11</c:v>
                      </c:pt>
                      <c:pt idx="2641">
                        <c:v>6.6884099999999994E-11</c:v>
                      </c:pt>
                      <c:pt idx="2642">
                        <c:v>6.7476500000000005E-11</c:v>
                      </c:pt>
                      <c:pt idx="2643">
                        <c:v>6.7476500000000005E-11</c:v>
                      </c:pt>
                      <c:pt idx="2644">
                        <c:v>6.8825800000000002E-11</c:v>
                      </c:pt>
                      <c:pt idx="2645">
                        <c:v>6.8825800000000002E-11</c:v>
                      </c:pt>
                      <c:pt idx="2646">
                        <c:v>6.66063E-11</c:v>
                      </c:pt>
                      <c:pt idx="2647">
                        <c:v>6.66063E-11</c:v>
                      </c:pt>
                      <c:pt idx="2648">
                        <c:v>6.7114100000000003E-11</c:v>
                      </c:pt>
                      <c:pt idx="2649">
                        <c:v>6.7114100000000003E-11</c:v>
                      </c:pt>
                      <c:pt idx="2650">
                        <c:v>7.1439400000000004E-11</c:v>
                      </c:pt>
                      <c:pt idx="2651">
                        <c:v>7.1439400000000004E-11</c:v>
                      </c:pt>
                      <c:pt idx="2652">
                        <c:v>6.6373799999999996E-11</c:v>
                      </c:pt>
                      <c:pt idx="2653">
                        <c:v>6.6373799999999996E-11</c:v>
                      </c:pt>
                      <c:pt idx="2654">
                        <c:v>6.7865299999999995E-11</c:v>
                      </c:pt>
                      <c:pt idx="2655">
                        <c:v>6.7865299999999995E-11</c:v>
                      </c:pt>
                      <c:pt idx="2656">
                        <c:v>6.6906899999999999E-11</c:v>
                      </c:pt>
                      <c:pt idx="2657">
                        <c:v>6.6906899999999999E-11</c:v>
                      </c:pt>
                      <c:pt idx="2658">
                        <c:v>6.8948000000000001E-11</c:v>
                      </c:pt>
                      <c:pt idx="2659">
                        <c:v>6.8948000000000001E-11</c:v>
                      </c:pt>
                      <c:pt idx="2660">
                        <c:v>7.1623499999999998E-11</c:v>
                      </c:pt>
                      <c:pt idx="2661">
                        <c:v>7.1623499999999998E-11</c:v>
                      </c:pt>
                      <c:pt idx="2662">
                        <c:v>6.8118999999999998E-11</c:v>
                      </c:pt>
                      <c:pt idx="2663">
                        <c:v>6.8118999999999998E-11</c:v>
                      </c:pt>
                      <c:pt idx="2664">
                        <c:v>6.9329399999999997E-11</c:v>
                      </c:pt>
                      <c:pt idx="2665">
                        <c:v>6.9329399999999997E-11</c:v>
                      </c:pt>
                      <c:pt idx="2666">
                        <c:v>6.6938500000000004E-11</c:v>
                      </c:pt>
                      <c:pt idx="2667">
                        <c:v>6.6938500000000004E-11</c:v>
                      </c:pt>
                      <c:pt idx="2668">
                        <c:v>6.7048100000000005E-11</c:v>
                      </c:pt>
                      <c:pt idx="2669">
                        <c:v>6.7048100000000005E-11</c:v>
                      </c:pt>
                      <c:pt idx="2670">
                        <c:v>7.2049600000000001E-11</c:v>
                      </c:pt>
                      <c:pt idx="2671">
                        <c:v>7.2049600000000001E-11</c:v>
                      </c:pt>
                      <c:pt idx="2672">
                        <c:v>7.3298900000000006E-11</c:v>
                      </c:pt>
                      <c:pt idx="2673">
                        <c:v>7.3298900000000006E-11</c:v>
                      </c:pt>
                      <c:pt idx="2674">
                        <c:v>6.5796399999999998E-11</c:v>
                      </c:pt>
                      <c:pt idx="2675">
                        <c:v>6.5796399999999998E-11</c:v>
                      </c:pt>
                      <c:pt idx="2676">
                        <c:v>6.5681100000000001E-11</c:v>
                      </c:pt>
                      <c:pt idx="2677">
                        <c:v>6.5681100000000001E-11</c:v>
                      </c:pt>
                      <c:pt idx="2678">
                        <c:v>6.3119900000000005E-11</c:v>
                      </c:pt>
                      <c:pt idx="2679">
                        <c:v>6.3119900000000005E-11</c:v>
                      </c:pt>
                      <c:pt idx="2680">
                        <c:v>6.5805300000000004E-11</c:v>
                      </c:pt>
                      <c:pt idx="2681">
                        <c:v>6.5805300000000004E-11</c:v>
                      </c:pt>
                      <c:pt idx="2682">
                        <c:v>6.8558299999999995E-11</c:v>
                      </c:pt>
                      <c:pt idx="2683">
                        <c:v>6.8558299999999995E-11</c:v>
                      </c:pt>
                      <c:pt idx="2684">
                        <c:v>6.7576699999999996E-11</c:v>
                      </c:pt>
                      <c:pt idx="2685">
                        <c:v>6.7576699999999996E-11</c:v>
                      </c:pt>
                      <c:pt idx="2686">
                        <c:v>7.3579500000000002E-11</c:v>
                      </c:pt>
                      <c:pt idx="2687">
                        <c:v>7.3579500000000002E-11</c:v>
                      </c:pt>
                      <c:pt idx="2688">
                        <c:v>6.5803400000000006E-11</c:v>
                      </c:pt>
                      <c:pt idx="2689">
                        <c:v>6.5803400000000006E-11</c:v>
                      </c:pt>
                      <c:pt idx="2690">
                        <c:v>6.5880399999999995E-11</c:v>
                      </c:pt>
                      <c:pt idx="2691">
                        <c:v>6.5880399999999995E-11</c:v>
                      </c:pt>
                      <c:pt idx="2692">
                        <c:v>6.28711E-11</c:v>
                      </c:pt>
                      <c:pt idx="2693">
                        <c:v>6.28711E-11</c:v>
                      </c:pt>
                      <c:pt idx="2694">
                        <c:v>6.5078899999999995E-11</c:v>
                      </c:pt>
                      <c:pt idx="2695">
                        <c:v>6.5078899999999995E-11</c:v>
                      </c:pt>
                      <c:pt idx="2696">
                        <c:v>6.8418999999999999E-11</c:v>
                      </c:pt>
                      <c:pt idx="2697">
                        <c:v>6.8418999999999999E-11</c:v>
                      </c:pt>
                      <c:pt idx="2698">
                        <c:v>6.9099200000000003E-11</c:v>
                      </c:pt>
                      <c:pt idx="2699">
                        <c:v>6.9099200000000003E-11</c:v>
                      </c:pt>
                      <c:pt idx="2700">
                        <c:v>6.5663100000000002E-11</c:v>
                      </c:pt>
                      <c:pt idx="2701">
                        <c:v>6.5663100000000002E-11</c:v>
                      </c:pt>
                      <c:pt idx="2702">
                        <c:v>6.6455899999999994E-11</c:v>
                      </c:pt>
                      <c:pt idx="2703">
                        <c:v>6.6455899999999994E-11</c:v>
                      </c:pt>
                      <c:pt idx="2704">
                        <c:v>7.06209E-11</c:v>
                      </c:pt>
                      <c:pt idx="2705">
                        <c:v>7.06209E-11</c:v>
                      </c:pt>
                      <c:pt idx="2706">
                        <c:v>6.5251299999999995E-11</c:v>
                      </c:pt>
                      <c:pt idx="2707">
                        <c:v>6.5251299999999995E-11</c:v>
                      </c:pt>
                      <c:pt idx="2708">
                        <c:v>6.6780099999999994E-11</c:v>
                      </c:pt>
                      <c:pt idx="2709">
                        <c:v>6.6780099999999994E-11</c:v>
                      </c:pt>
                      <c:pt idx="2710">
                        <c:v>6.6685700000000004E-11</c:v>
                      </c:pt>
                      <c:pt idx="2711">
                        <c:v>6.6685700000000004E-11</c:v>
                      </c:pt>
                      <c:pt idx="2712">
                        <c:v>6.4556799999999996E-11</c:v>
                      </c:pt>
                      <c:pt idx="2713">
                        <c:v>6.4556799999999996E-11</c:v>
                      </c:pt>
                      <c:pt idx="2714">
                        <c:v>6.1687399999999994E-11</c:v>
                      </c:pt>
                      <c:pt idx="2715">
                        <c:v>6.1687399999999994E-11</c:v>
                      </c:pt>
                      <c:pt idx="2716">
                        <c:v>6.53646E-11</c:v>
                      </c:pt>
                      <c:pt idx="2717">
                        <c:v>6.53646E-11</c:v>
                      </c:pt>
                      <c:pt idx="2718">
                        <c:v>6.5642100000000003E-11</c:v>
                      </c:pt>
                      <c:pt idx="2719">
                        <c:v>6.5642100000000003E-11</c:v>
                      </c:pt>
                      <c:pt idx="2720">
                        <c:v>6.81823E-11</c:v>
                      </c:pt>
                      <c:pt idx="2721">
                        <c:v>6.81823E-11</c:v>
                      </c:pt>
                      <c:pt idx="2722">
                        <c:v>6.3050499999999996E-11</c:v>
                      </c:pt>
                      <c:pt idx="2723">
                        <c:v>6.3050499999999996E-11</c:v>
                      </c:pt>
                      <c:pt idx="2724">
                        <c:v>6.7363799999999997E-11</c:v>
                      </c:pt>
                      <c:pt idx="2725">
                        <c:v>6.7363799999999997E-11</c:v>
                      </c:pt>
                      <c:pt idx="2726">
                        <c:v>7.0457199999999994E-11</c:v>
                      </c:pt>
                      <c:pt idx="2727">
                        <c:v>7.0457199999999994E-11</c:v>
                      </c:pt>
                      <c:pt idx="2728">
                        <c:v>6.5240700000000003E-11</c:v>
                      </c:pt>
                      <c:pt idx="2729">
                        <c:v>6.5240700000000003E-11</c:v>
                      </c:pt>
                      <c:pt idx="2730">
                        <c:v>6.9121199999999998E-11</c:v>
                      </c:pt>
                      <c:pt idx="2731">
                        <c:v>6.9121199999999998E-11</c:v>
                      </c:pt>
                      <c:pt idx="2732">
                        <c:v>6.2849100000000005E-11</c:v>
                      </c:pt>
                      <c:pt idx="2733">
                        <c:v>6.2849100000000005E-11</c:v>
                      </c:pt>
                      <c:pt idx="2734">
                        <c:v>6.5234999999999995E-11</c:v>
                      </c:pt>
                      <c:pt idx="2735">
                        <c:v>6.5234999999999995E-11</c:v>
                      </c:pt>
                      <c:pt idx="2736">
                        <c:v>6.7270299999999996E-11</c:v>
                      </c:pt>
                      <c:pt idx="2737">
                        <c:v>6.7270299999999996E-11</c:v>
                      </c:pt>
                      <c:pt idx="2738">
                        <c:v>6.45573E-11</c:v>
                      </c:pt>
                      <c:pt idx="2739">
                        <c:v>6.45573E-11</c:v>
                      </c:pt>
                      <c:pt idx="2740">
                        <c:v>6.7470700000000004E-11</c:v>
                      </c:pt>
                      <c:pt idx="2741">
                        <c:v>6.7470700000000004E-11</c:v>
                      </c:pt>
                      <c:pt idx="2742">
                        <c:v>6.5933700000000002E-11</c:v>
                      </c:pt>
                      <c:pt idx="2743">
                        <c:v>6.5933700000000002E-11</c:v>
                      </c:pt>
                      <c:pt idx="2744">
                        <c:v>6.5873399999999999E-11</c:v>
                      </c:pt>
                      <c:pt idx="2745">
                        <c:v>6.5873399999999999E-11</c:v>
                      </c:pt>
                      <c:pt idx="2746">
                        <c:v>6.7564699999999996E-11</c:v>
                      </c:pt>
                      <c:pt idx="2747">
                        <c:v>6.7564699999999996E-11</c:v>
                      </c:pt>
                      <c:pt idx="2748">
                        <c:v>6.5478999999999994E-11</c:v>
                      </c:pt>
                      <c:pt idx="2749">
                        <c:v>6.5478999999999994E-11</c:v>
                      </c:pt>
                      <c:pt idx="2750">
                        <c:v>6.1441400000000004E-11</c:v>
                      </c:pt>
                      <c:pt idx="2751">
                        <c:v>6.1441400000000004E-11</c:v>
                      </c:pt>
                      <c:pt idx="2752">
                        <c:v>6.5232100000000001E-11</c:v>
                      </c:pt>
                      <c:pt idx="2753">
                        <c:v>6.5232100000000001E-11</c:v>
                      </c:pt>
                      <c:pt idx="2754">
                        <c:v>6.3118499999999998E-11</c:v>
                      </c:pt>
                      <c:pt idx="2755">
                        <c:v>6.3118499999999998E-11</c:v>
                      </c:pt>
                      <c:pt idx="2756">
                        <c:v>6.4542300000000001E-11</c:v>
                      </c:pt>
                      <c:pt idx="2757">
                        <c:v>6.4542300000000001E-11</c:v>
                      </c:pt>
                      <c:pt idx="2758">
                        <c:v>6.6386800000000004E-11</c:v>
                      </c:pt>
                      <c:pt idx="2759">
                        <c:v>6.6386800000000004E-11</c:v>
                      </c:pt>
                      <c:pt idx="2760">
                        <c:v>6.4892599999999997E-11</c:v>
                      </c:pt>
                      <c:pt idx="2761">
                        <c:v>6.4892599999999997E-11</c:v>
                      </c:pt>
                      <c:pt idx="2762">
                        <c:v>6.3729700000000004E-11</c:v>
                      </c:pt>
                      <c:pt idx="2763">
                        <c:v>6.3729700000000004E-11</c:v>
                      </c:pt>
                      <c:pt idx="2764">
                        <c:v>6.6174199999999997E-11</c:v>
                      </c:pt>
                      <c:pt idx="2765">
                        <c:v>6.6174199999999997E-11</c:v>
                      </c:pt>
                      <c:pt idx="2766">
                        <c:v>6.6632199999999997E-11</c:v>
                      </c:pt>
                      <c:pt idx="2767">
                        <c:v>6.6632199999999997E-11</c:v>
                      </c:pt>
                      <c:pt idx="2768">
                        <c:v>6.8235700000000001E-11</c:v>
                      </c:pt>
                      <c:pt idx="2769">
                        <c:v>6.8235700000000001E-11</c:v>
                      </c:pt>
                      <c:pt idx="2770">
                        <c:v>6.8522400000000002E-11</c:v>
                      </c:pt>
                      <c:pt idx="2771">
                        <c:v>6.8522400000000002E-11</c:v>
                      </c:pt>
                      <c:pt idx="2772">
                        <c:v>6.2399200000000003E-11</c:v>
                      </c:pt>
                      <c:pt idx="2773">
                        <c:v>6.2399200000000003E-11</c:v>
                      </c:pt>
                      <c:pt idx="2774">
                        <c:v>6.42288E-11</c:v>
                      </c:pt>
                      <c:pt idx="2775">
                        <c:v>6.42288E-11</c:v>
                      </c:pt>
                      <c:pt idx="2776">
                        <c:v>6.6124100000000002E-11</c:v>
                      </c:pt>
                      <c:pt idx="2777">
                        <c:v>6.6124100000000002E-11</c:v>
                      </c:pt>
                      <c:pt idx="2778">
                        <c:v>6.0315700000000004E-11</c:v>
                      </c:pt>
                      <c:pt idx="2779">
                        <c:v>6.0315700000000004E-11</c:v>
                      </c:pt>
                      <c:pt idx="2780">
                        <c:v>6.1784300000000006E-11</c:v>
                      </c:pt>
                      <c:pt idx="2781">
                        <c:v>6.1784300000000006E-11</c:v>
                      </c:pt>
                      <c:pt idx="2782">
                        <c:v>6.5207799999999997E-11</c:v>
                      </c:pt>
                      <c:pt idx="2783">
                        <c:v>6.5207799999999997E-11</c:v>
                      </c:pt>
                      <c:pt idx="2784">
                        <c:v>6.6673900000000003E-11</c:v>
                      </c:pt>
                      <c:pt idx="2785">
                        <c:v>6.6673900000000003E-11</c:v>
                      </c:pt>
                      <c:pt idx="2786">
                        <c:v>6.2479400000000003E-11</c:v>
                      </c:pt>
                      <c:pt idx="2787">
                        <c:v>6.2479400000000003E-11</c:v>
                      </c:pt>
                      <c:pt idx="2788">
                        <c:v>6.8072899999999998E-11</c:v>
                      </c:pt>
                      <c:pt idx="2789">
                        <c:v>6.8072899999999998E-11</c:v>
                      </c:pt>
                      <c:pt idx="2790">
                        <c:v>6.6790199999999995E-11</c:v>
                      </c:pt>
                      <c:pt idx="2791">
                        <c:v>6.6790199999999995E-11</c:v>
                      </c:pt>
                      <c:pt idx="2792">
                        <c:v>6.23878E-11</c:v>
                      </c:pt>
                      <c:pt idx="2793">
                        <c:v>6.23878E-11</c:v>
                      </c:pt>
                      <c:pt idx="2794">
                        <c:v>6.3246099999999999E-11</c:v>
                      </c:pt>
                      <c:pt idx="2795">
                        <c:v>6.3246099999999999E-11</c:v>
                      </c:pt>
                      <c:pt idx="2796">
                        <c:v>6.5557400000000003E-11</c:v>
                      </c:pt>
                      <c:pt idx="2797">
                        <c:v>6.5557400000000003E-11</c:v>
                      </c:pt>
                      <c:pt idx="2798">
                        <c:v>6.5616699999999997E-11</c:v>
                      </c:pt>
                      <c:pt idx="2799">
                        <c:v>6.5616699999999997E-11</c:v>
                      </c:pt>
                      <c:pt idx="2800">
                        <c:v>6.4924799999999999E-11</c:v>
                      </c:pt>
                      <c:pt idx="2801">
                        <c:v>6.4924799999999999E-11</c:v>
                      </c:pt>
                      <c:pt idx="2802">
                        <c:v>6.4114499999999999E-11</c:v>
                      </c:pt>
                      <c:pt idx="2803">
                        <c:v>6.4114499999999999E-11</c:v>
                      </c:pt>
                      <c:pt idx="2804">
                        <c:v>6.6194200000000001E-11</c:v>
                      </c:pt>
                      <c:pt idx="2805">
                        <c:v>6.6194200000000001E-11</c:v>
                      </c:pt>
                      <c:pt idx="2806">
                        <c:v>6.4147899999999996E-11</c:v>
                      </c:pt>
                      <c:pt idx="2807">
                        <c:v>6.4147899999999996E-11</c:v>
                      </c:pt>
                      <c:pt idx="2808">
                        <c:v>6.5658400000000003E-11</c:v>
                      </c:pt>
                      <c:pt idx="2809">
                        <c:v>6.5658400000000003E-11</c:v>
                      </c:pt>
                      <c:pt idx="2810">
                        <c:v>6.4381500000000001E-11</c:v>
                      </c:pt>
                      <c:pt idx="2811">
                        <c:v>6.4381500000000001E-11</c:v>
                      </c:pt>
                      <c:pt idx="2812">
                        <c:v>6.3055300000000001E-11</c:v>
                      </c:pt>
                      <c:pt idx="2813">
                        <c:v>6.3055300000000001E-11</c:v>
                      </c:pt>
                      <c:pt idx="2814">
                        <c:v>7.45716E-11</c:v>
                      </c:pt>
                      <c:pt idx="2815">
                        <c:v>7.45716E-11</c:v>
                      </c:pt>
                      <c:pt idx="2816">
                        <c:v>6.9488099999999999E-11</c:v>
                      </c:pt>
                      <c:pt idx="2817">
                        <c:v>6.9488099999999999E-11</c:v>
                      </c:pt>
                      <c:pt idx="2818">
                        <c:v>6.2896000000000002E-11</c:v>
                      </c:pt>
                      <c:pt idx="2819">
                        <c:v>6.2896000000000002E-11</c:v>
                      </c:pt>
                      <c:pt idx="2820">
                        <c:v>6.4100200000000003E-11</c:v>
                      </c:pt>
                      <c:pt idx="2821">
                        <c:v>6.4100200000000003E-11</c:v>
                      </c:pt>
                      <c:pt idx="2822">
                        <c:v>6.3595500000000005E-11</c:v>
                      </c:pt>
                      <c:pt idx="2823">
                        <c:v>6.3595500000000005E-11</c:v>
                      </c:pt>
                      <c:pt idx="2824">
                        <c:v>6.1781099999999994E-11</c:v>
                      </c:pt>
                      <c:pt idx="2825">
                        <c:v>6.1781099999999994E-11</c:v>
                      </c:pt>
                      <c:pt idx="2826">
                        <c:v>6.1523799999999994E-11</c:v>
                      </c:pt>
                      <c:pt idx="2827">
                        <c:v>6.1523799999999994E-11</c:v>
                      </c:pt>
                      <c:pt idx="2828">
                        <c:v>6.8064000000000004E-11</c:v>
                      </c:pt>
                      <c:pt idx="2829">
                        <c:v>6.8064000000000004E-11</c:v>
                      </c:pt>
                      <c:pt idx="2830">
                        <c:v>6.6080299999999998E-11</c:v>
                      </c:pt>
                      <c:pt idx="2831">
                        <c:v>6.6080299999999998E-11</c:v>
                      </c:pt>
                      <c:pt idx="2832">
                        <c:v>6.4113100000000005E-11</c:v>
                      </c:pt>
                      <c:pt idx="2833">
                        <c:v>6.4113100000000005E-11</c:v>
                      </c:pt>
                      <c:pt idx="2834">
                        <c:v>6.7987299999999995E-11</c:v>
                      </c:pt>
                      <c:pt idx="2835">
                        <c:v>6.7987299999999995E-11</c:v>
                      </c:pt>
                      <c:pt idx="2836">
                        <c:v>6.4382800000000002E-11</c:v>
                      </c:pt>
                      <c:pt idx="2837">
                        <c:v>6.4382800000000002E-11</c:v>
                      </c:pt>
                      <c:pt idx="2838">
                        <c:v>6.5144499999999994E-11</c:v>
                      </c:pt>
                      <c:pt idx="2839">
                        <c:v>6.5144499999999994E-11</c:v>
                      </c:pt>
                      <c:pt idx="2840">
                        <c:v>6.1169199999999997E-11</c:v>
                      </c:pt>
                      <c:pt idx="2841">
                        <c:v>6.1169199999999997E-11</c:v>
                      </c:pt>
                      <c:pt idx="2842">
                        <c:v>6.6394799999999995E-11</c:v>
                      </c:pt>
                      <c:pt idx="2843">
                        <c:v>6.6394799999999995E-11</c:v>
                      </c:pt>
                      <c:pt idx="2844">
                        <c:v>6.4035200000000001E-11</c:v>
                      </c:pt>
                      <c:pt idx="2845">
                        <c:v>6.4035200000000001E-11</c:v>
                      </c:pt>
                      <c:pt idx="2846">
                        <c:v>5.76952E-11</c:v>
                      </c:pt>
                      <c:pt idx="2847">
                        <c:v>5.76952E-11</c:v>
                      </c:pt>
                      <c:pt idx="2848">
                        <c:v>6.4605600000000003E-11</c:v>
                      </c:pt>
                      <c:pt idx="2849">
                        <c:v>6.4605600000000003E-11</c:v>
                      </c:pt>
                      <c:pt idx="2850">
                        <c:v>6.4537600000000002E-11</c:v>
                      </c:pt>
                      <c:pt idx="2851">
                        <c:v>6.4537600000000002E-11</c:v>
                      </c:pt>
                      <c:pt idx="2852">
                        <c:v>6.5940600000000004E-11</c:v>
                      </c:pt>
                      <c:pt idx="2853">
                        <c:v>6.5940600000000004E-11</c:v>
                      </c:pt>
                      <c:pt idx="2854">
                        <c:v>6.2942300000000001E-11</c:v>
                      </c:pt>
                      <c:pt idx="2855">
                        <c:v>6.2942300000000001E-11</c:v>
                      </c:pt>
                      <c:pt idx="2856">
                        <c:v>6.0656099999999998E-11</c:v>
                      </c:pt>
                      <c:pt idx="2857">
                        <c:v>6.0656099999999998E-11</c:v>
                      </c:pt>
                      <c:pt idx="2858">
                        <c:v>6.1233000000000005E-11</c:v>
                      </c:pt>
                      <c:pt idx="2859">
                        <c:v>6.1233000000000005E-11</c:v>
                      </c:pt>
                      <c:pt idx="2860">
                        <c:v>6.4944000000000006E-11</c:v>
                      </c:pt>
                      <c:pt idx="2861">
                        <c:v>6.4944000000000006E-11</c:v>
                      </c:pt>
                      <c:pt idx="2862">
                        <c:v>6.3841400000000003E-11</c:v>
                      </c:pt>
                      <c:pt idx="2863">
                        <c:v>6.3841400000000003E-11</c:v>
                      </c:pt>
                      <c:pt idx="2864">
                        <c:v>6.7342599999999999E-11</c:v>
                      </c:pt>
                      <c:pt idx="2865">
                        <c:v>6.7342599999999999E-11</c:v>
                      </c:pt>
                      <c:pt idx="2866">
                        <c:v>9.8079099999999996E-11</c:v>
                      </c:pt>
                      <c:pt idx="2867">
                        <c:v>9.8079099999999996E-11</c:v>
                      </c:pt>
                      <c:pt idx="2868">
                        <c:v>6.4980400000000003E-11</c:v>
                      </c:pt>
                      <c:pt idx="2869">
                        <c:v>6.4980400000000003E-11</c:v>
                      </c:pt>
                      <c:pt idx="2870">
                        <c:v>6.3179700000000003E-11</c:v>
                      </c:pt>
                      <c:pt idx="2871">
                        <c:v>6.3179700000000003E-11</c:v>
                      </c:pt>
                      <c:pt idx="2872">
                        <c:v>6.3754600000000005E-11</c:v>
                      </c:pt>
                      <c:pt idx="2873">
                        <c:v>6.3754600000000005E-11</c:v>
                      </c:pt>
                      <c:pt idx="2874">
                        <c:v>6.1750800000000003E-11</c:v>
                      </c:pt>
                      <c:pt idx="2875">
                        <c:v>6.1750800000000003E-11</c:v>
                      </c:pt>
                      <c:pt idx="2876">
                        <c:v>6.5021400000000006E-11</c:v>
                      </c:pt>
                      <c:pt idx="2877">
                        <c:v>6.5021400000000006E-11</c:v>
                      </c:pt>
                      <c:pt idx="2878">
                        <c:v>5.9971300000000002E-11</c:v>
                      </c:pt>
                      <c:pt idx="2879">
                        <c:v>5.9971300000000002E-11</c:v>
                      </c:pt>
                      <c:pt idx="2880">
                        <c:v>6.3357200000000001E-11</c:v>
                      </c:pt>
                      <c:pt idx="2881">
                        <c:v>6.3357200000000001E-11</c:v>
                      </c:pt>
                      <c:pt idx="2882">
                        <c:v>6.3130800000000002E-11</c:v>
                      </c:pt>
                      <c:pt idx="2883">
                        <c:v>6.3130800000000002E-11</c:v>
                      </c:pt>
                      <c:pt idx="2884">
                        <c:v>6.0919399999999997E-11</c:v>
                      </c:pt>
                      <c:pt idx="2885">
                        <c:v>6.0919399999999997E-11</c:v>
                      </c:pt>
                      <c:pt idx="2886">
                        <c:v>6.85303E-11</c:v>
                      </c:pt>
                      <c:pt idx="2887">
                        <c:v>6.85303E-11</c:v>
                      </c:pt>
                      <c:pt idx="2888">
                        <c:v>6.5601400000000005E-11</c:v>
                      </c:pt>
                      <c:pt idx="2889">
                        <c:v>6.5601400000000005E-11</c:v>
                      </c:pt>
                      <c:pt idx="2890">
                        <c:v>6.60218E-11</c:v>
                      </c:pt>
                      <c:pt idx="2891">
                        <c:v>6.60218E-11</c:v>
                      </c:pt>
                      <c:pt idx="2892">
                        <c:v>7.2803500000000001E-11</c:v>
                      </c:pt>
                      <c:pt idx="2893">
                        <c:v>7.2803500000000001E-11</c:v>
                      </c:pt>
                      <c:pt idx="2894">
                        <c:v>6.0855099999999999E-11</c:v>
                      </c:pt>
                      <c:pt idx="2895">
                        <c:v>6.0855099999999999E-11</c:v>
                      </c:pt>
                      <c:pt idx="2896">
                        <c:v>6.1551099999999999E-11</c:v>
                      </c:pt>
                      <c:pt idx="2897">
                        <c:v>6.1551099999999999E-11</c:v>
                      </c:pt>
                      <c:pt idx="2898">
                        <c:v>6.3904200000000001E-11</c:v>
                      </c:pt>
                      <c:pt idx="2899">
                        <c:v>6.3904200000000001E-11</c:v>
                      </c:pt>
                      <c:pt idx="2900">
                        <c:v>5.87583E-11</c:v>
                      </c:pt>
                      <c:pt idx="2901">
                        <c:v>5.87583E-11</c:v>
                      </c:pt>
                      <c:pt idx="2902">
                        <c:v>6.4554199999999994E-11</c:v>
                      </c:pt>
                      <c:pt idx="2903">
                        <c:v>6.4554199999999994E-11</c:v>
                      </c:pt>
                      <c:pt idx="2904">
                        <c:v>6.4464700000000002E-11</c:v>
                      </c:pt>
                      <c:pt idx="2905">
                        <c:v>6.4464700000000002E-11</c:v>
                      </c:pt>
                      <c:pt idx="2906">
                        <c:v>7.5901700000000003E-11</c:v>
                      </c:pt>
                      <c:pt idx="2907">
                        <c:v>7.5901700000000003E-11</c:v>
                      </c:pt>
                      <c:pt idx="2908">
                        <c:v>6.7952199999999999E-11</c:v>
                      </c:pt>
                      <c:pt idx="2909">
                        <c:v>6.7952199999999999E-11</c:v>
                      </c:pt>
                      <c:pt idx="2910">
                        <c:v>6.2221999999999997E-11</c:v>
                      </c:pt>
                      <c:pt idx="2911">
                        <c:v>6.2221999999999997E-11</c:v>
                      </c:pt>
                      <c:pt idx="2912">
                        <c:v>6.1106599999999998E-11</c:v>
                      </c:pt>
                      <c:pt idx="2913">
                        <c:v>6.1106599999999998E-11</c:v>
                      </c:pt>
                      <c:pt idx="2914">
                        <c:v>6.2821800000000001E-11</c:v>
                      </c:pt>
                      <c:pt idx="2915">
                        <c:v>6.2821800000000001E-11</c:v>
                      </c:pt>
                      <c:pt idx="2916">
                        <c:v>6.6684899999999994E-11</c:v>
                      </c:pt>
                      <c:pt idx="2917">
                        <c:v>6.6684899999999994E-11</c:v>
                      </c:pt>
                      <c:pt idx="2918">
                        <c:v>6.8290600000000001E-11</c:v>
                      </c:pt>
                      <c:pt idx="2919">
                        <c:v>6.8290600000000001E-11</c:v>
                      </c:pt>
                      <c:pt idx="2920">
                        <c:v>6.2064100000000005E-11</c:v>
                      </c:pt>
                      <c:pt idx="2921">
                        <c:v>6.2064100000000005E-11</c:v>
                      </c:pt>
                      <c:pt idx="2922">
                        <c:v>6.4531699999999995E-11</c:v>
                      </c:pt>
                      <c:pt idx="2923">
                        <c:v>6.4531699999999995E-11</c:v>
                      </c:pt>
                      <c:pt idx="2924">
                        <c:v>6.4061499999999996E-11</c:v>
                      </c:pt>
                      <c:pt idx="2925">
                        <c:v>6.4061499999999996E-11</c:v>
                      </c:pt>
                      <c:pt idx="2926">
                        <c:v>6.1318399999999995E-11</c:v>
                      </c:pt>
                      <c:pt idx="2927">
                        <c:v>6.1318399999999995E-11</c:v>
                      </c:pt>
                      <c:pt idx="2928">
                        <c:v>6.1842800000000004E-11</c:v>
                      </c:pt>
                      <c:pt idx="2929">
                        <c:v>6.1842800000000004E-11</c:v>
                      </c:pt>
                      <c:pt idx="2930">
                        <c:v>6.48963E-11</c:v>
                      </c:pt>
                      <c:pt idx="2931">
                        <c:v>6.48963E-11</c:v>
                      </c:pt>
                      <c:pt idx="2932">
                        <c:v>6.3691799999999994E-11</c:v>
                      </c:pt>
                      <c:pt idx="2933">
                        <c:v>6.3691799999999994E-11</c:v>
                      </c:pt>
                      <c:pt idx="2934">
                        <c:v>6.2736100000000005E-11</c:v>
                      </c:pt>
                      <c:pt idx="2935">
                        <c:v>6.2736100000000005E-11</c:v>
                      </c:pt>
                      <c:pt idx="2936">
                        <c:v>6.51877E-11</c:v>
                      </c:pt>
                      <c:pt idx="2937">
                        <c:v>6.51877E-11</c:v>
                      </c:pt>
                      <c:pt idx="2938">
                        <c:v>6.6733199999999998E-11</c:v>
                      </c:pt>
                      <c:pt idx="2939">
                        <c:v>6.6733199999999998E-11</c:v>
                      </c:pt>
                      <c:pt idx="2940">
                        <c:v>6.6796399999999994E-11</c:v>
                      </c:pt>
                      <c:pt idx="2941">
                        <c:v>6.6796399999999994E-11</c:v>
                      </c:pt>
                      <c:pt idx="2942">
                        <c:v>6.2795700000000005E-11</c:v>
                      </c:pt>
                      <c:pt idx="2943">
                        <c:v>6.2795700000000005E-11</c:v>
                      </c:pt>
                      <c:pt idx="2944">
                        <c:v>6.0982199999999996E-11</c:v>
                      </c:pt>
                      <c:pt idx="2945">
                        <c:v>6.0982199999999996E-11</c:v>
                      </c:pt>
                      <c:pt idx="2946">
                        <c:v>6.1182400000000005E-11</c:v>
                      </c:pt>
                      <c:pt idx="2947">
                        <c:v>6.1182400000000005E-11</c:v>
                      </c:pt>
                      <c:pt idx="2948">
                        <c:v>6.0238199999999998E-11</c:v>
                      </c:pt>
                      <c:pt idx="2949">
                        <c:v>6.0238199999999998E-11</c:v>
                      </c:pt>
                      <c:pt idx="2950">
                        <c:v>6.0442699999999995E-11</c:v>
                      </c:pt>
                      <c:pt idx="2951">
                        <c:v>6.0442699999999995E-11</c:v>
                      </c:pt>
                      <c:pt idx="2952">
                        <c:v>6.0488300000000003E-11</c:v>
                      </c:pt>
                      <c:pt idx="2953">
                        <c:v>6.0488300000000003E-11</c:v>
                      </c:pt>
                      <c:pt idx="2954">
                        <c:v>6.0900899999999994E-11</c:v>
                      </c:pt>
                      <c:pt idx="2955">
                        <c:v>6.0900899999999994E-11</c:v>
                      </c:pt>
                      <c:pt idx="2956">
                        <c:v>6.35358E-11</c:v>
                      </c:pt>
                      <c:pt idx="2957">
                        <c:v>6.35358E-11</c:v>
                      </c:pt>
                      <c:pt idx="2958">
                        <c:v>6.7446599999999999E-11</c:v>
                      </c:pt>
                      <c:pt idx="2959">
                        <c:v>6.7446599999999999E-11</c:v>
                      </c:pt>
                      <c:pt idx="2960">
                        <c:v>6.0686699999999994E-11</c:v>
                      </c:pt>
                      <c:pt idx="2961">
                        <c:v>6.0686699999999994E-11</c:v>
                      </c:pt>
                      <c:pt idx="2962">
                        <c:v>6.3159300000000001E-11</c:v>
                      </c:pt>
                      <c:pt idx="2963">
                        <c:v>6.3159300000000001E-11</c:v>
                      </c:pt>
                      <c:pt idx="2964">
                        <c:v>6.5287999999999997E-11</c:v>
                      </c:pt>
                      <c:pt idx="2965">
                        <c:v>6.5287999999999997E-11</c:v>
                      </c:pt>
                      <c:pt idx="2966">
                        <c:v>5.8109600000000002E-11</c:v>
                      </c:pt>
                      <c:pt idx="2967">
                        <c:v>5.8109600000000002E-11</c:v>
                      </c:pt>
                      <c:pt idx="2968">
                        <c:v>6.15702E-11</c:v>
                      </c:pt>
                      <c:pt idx="2969">
                        <c:v>6.15702E-11</c:v>
                      </c:pt>
                      <c:pt idx="2970">
                        <c:v>6.2928899999999995E-11</c:v>
                      </c:pt>
                      <c:pt idx="2971">
                        <c:v>6.2928899999999995E-11</c:v>
                      </c:pt>
                      <c:pt idx="2972">
                        <c:v>6.12741E-11</c:v>
                      </c:pt>
                      <c:pt idx="2973">
                        <c:v>6.12741E-11</c:v>
                      </c:pt>
                      <c:pt idx="2974">
                        <c:v>6.2584999999999996E-11</c:v>
                      </c:pt>
                      <c:pt idx="2975">
                        <c:v>6.2584999999999996E-11</c:v>
                      </c:pt>
                      <c:pt idx="2976">
                        <c:v>6.3872500000000004E-11</c:v>
                      </c:pt>
                      <c:pt idx="2977">
                        <c:v>6.3872500000000004E-11</c:v>
                      </c:pt>
                      <c:pt idx="2978">
                        <c:v>6.03746E-11</c:v>
                      </c:pt>
                      <c:pt idx="2979">
                        <c:v>6.03746E-11</c:v>
                      </c:pt>
                      <c:pt idx="2980">
                        <c:v>6.1029399999999998E-11</c:v>
                      </c:pt>
                      <c:pt idx="2981">
                        <c:v>6.1029399999999998E-11</c:v>
                      </c:pt>
                      <c:pt idx="2982">
                        <c:v>6.2395800000000004E-11</c:v>
                      </c:pt>
                      <c:pt idx="2983">
                        <c:v>6.2395800000000004E-11</c:v>
                      </c:pt>
                      <c:pt idx="2984">
                        <c:v>6.0344900000000006E-11</c:v>
                      </c:pt>
                      <c:pt idx="2985">
                        <c:v>6.0344900000000006E-11</c:v>
                      </c:pt>
                      <c:pt idx="2986">
                        <c:v>5.9295799999999997E-11</c:v>
                      </c:pt>
                      <c:pt idx="2987">
                        <c:v>5.9295799999999997E-11</c:v>
                      </c:pt>
                      <c:pt idx="2988">
                        <c:v>6.3284300000000001E-11</c:v>
                      </c:pt>
                      <c:pt idx="2989">
                        <c:v>6.3284300000000001E-11</c:v>
                      </c:pt>
                      <c:pt idx="2990">
                        <c:v>6.4004600000000005E-11</c:v>
                      </c:pt>
                      <c:pt idx="2991">
                        <c:v>6.4004600000000005E-11</c:v>
                      </c:pt>
                      <c:pt idx="2992">
                        <c:v>6.7682199999999996E-11</c:v>
                      </c:pt>
                      <c:pt idx="2993">
                        <c:v>6.7682199999999996E-11</c:v>
                      </c:pt>
                      <c:pt idx="2994">
                        <c:v>6.0533500000000001E-11</c:v>
                      </c:pt>
                      <c:pt idx="2995">
                        <c:v>6.0533500000000001E-11</c:v>
                      </c:pt>
                      <c:pt idx="2996">
                        <c:v>6.4532999999999996E-11</c:v>
                      </c:pt>
                      <c:pt idx="2997">
                        <c:v>6.4532999999999996E-11</c:v>
                      </c:pt>
                      <c:pt idx="2998">
                        <c:v>5.9359299999999999E-11</c:v>
                      </c:pt>
                      <c:pt idx="2999">
                        <c:v>5.9359299999999999E-11</c:v>
                      </c:pt>
                      <c:pt idx="3000">
                        <c:v>6.2179900000000006E-11</c:v>
                      </c:pt>
                      <c:pt idx="3001">
                        <c:v>6.2179900000000006E-11</c:v>
                      </c:pt>
                      <c:pt idx="3002">
                        <c:v>6.3653499999999999E-11</c:v>
                      </c:pt>
                      <c:pt idx="3003">
                        <c:v>6.3653499999999999E-11</c:v>
                      </c:pt>
                      <c:pt idx="3004">
                        <c:v>6.52576E-11</c:v>
                      </c:pt>
                      <c:pt idx="3005">
                        <c:v>6.52576E-11</c:v>
                      </c:pt>
                      <c:pt idx="3006">
                        <c:v>6.1163300000000004E-11</c:v>
                      </c:pt>
                      <c:pt idx="3007">
                        <c:v>6.1163300000000004E-11</c:v>
                      </c:pt>
                      <c:pt idx="3008">
                        <c:v>6.0936400000000001E-11</c:v>
                      </c:pt>
                      <c:pt idx="3009">
                        <c:v>6.0936400000000001E-11</c:v>
                      </c:pt>
                      <c:pt idx="3010">
                        <c:v>5.8192199999999998E-11</c:v>
                      </c:pt>
                      <c:pt idx="3011">
                        <c:v>5.8192199999999998E-11</c:v>
                      </c:pt>
                      <c:pt idx="3012">
                        <c:v>6.3789300000000003E-11</c:v>
                      </c:pt>
                      <c:pt idx="3013">
                        <c:v>6.3789300000000003E-11</c:v>
                      </c:pt>
                      <c:pt idx="3014">
                        <c:v>6.4910100000000005E-11</c:v>
                      </c:pt>
                      <c:pt idx="3015">
                        <c:v>6.4910100000000005E-11</c:v>
                      </c:pt>
                      <c:pt idx="3016">
                        <c:v>6.0796499999999995E-11</c:v>
                      </c:pt>
                      <c:pt idx="3017">
                        <c:v>6.0796499999999995E-11</c:v>
                      </c:pt>
                      <c:pt idx="3018">
                        <c:v>6.6168599999999996E-11</c:v>
                      </c:pt>
                      <c:pt idx="3019">
                        <c:v>6.6168599999999996E-11</c:v>
                      </c:pt>
                      <c:pt idx="3020">
                        <c:v>5.8056799999999999E-11</c:v>
                      </c:pt>
                      <c:pt idx="3021">
                        <c:v>5.8056799999999999E-11</c:v>
                      </c:pt>
                      <c:pt idx="3022">
                        <c:v>5.8104499999999998E-11</c:v>
                      </c:pt>
                      <c:pt idx="3023">
                        <c:v>5.8104499999999998E-11</c:v>
                      </c:pt>
                      <c:pt idx="3024">
                        <c:v>6.4037600000000003E-11</c:v>
                      </c:pt>
                      <c:pt idx="3025">
                        <c:v>6.4037600000000003E-11</c:v>
                      </c:pt>
                      <c:pt idx="3026">
                        <c:v>6.4226700000000002E-11</c:v>
                      </c:pt>
                      <c:pt idx="3027">
                        <c:v>6.4226700000000002E-11</c:v>
                      </c:pt>
                      <c:pt idx="3028">
                        <c:v>5.9907699999999994E-11</c:v>
                      </c:pt>
                      <c:pt idx="3029">
                        <c:v>5.9907699999999994E-11</c:v>
                      </c:pt>
                      <c:pt idx="3030">
                        <c:v>5.8335199999999997E-11</c:v>
                      </c:pt>
                      <c:pt idx="3031">
                        <c:v>5.8335199999999997E-11</c:v>
                      </c:pt>
                      <c:pt idx="3032">
                        <c:v>6.1818399999999994E-11</c:v>
                      </c:pt>
                      <c:pt idx="3033">
                        <c:v>6.1818399999999994E-11</c:v>
                      </c:pt>
                      <c:pt idx="3034">
                        <c:v>6.0566399999999994E-11</c:v>
                      </c:pt>
                      <c:pt idx="3035">
                        <c:v>6.0566399999999994E-11</c:v>
                      </c:pt>
                      <c:pt idx="3036">
                        <c:v>6.0164300000000003E-11</c:v>
                      </c:pt>
                      <c:pt idx="3037">
                        <c:v>6.0164300000000003E-11</c:v>
                      </c:pt>
                      <c:pt idx="3038">
                        <c:v>6.0135800000000004E-11</c:v>
                      </c:pt>
                      <c:pt idx="3039">
                        <c:v>6.0135800000000004E-11</c:v>
                      </c:pt>
                      <c:pt idx="3040">
                        <c:v>6.1442900000000003E-11</c:v>
                      </c:pt>
                      <c:pt idx="3041">
                        <c:v>6.1442900000000003E-11</c:v>
                      </c:pt>
                      <c:pt idx="3042">
                        <c:v>6.1440800000000006E-11</c:v>
                      </c:pt>
                      <c:pt idx="3043">
                        <c:v>6.1440800000000006E-11</c:v>
                      </c:pt>
                      <c:pt idx="3044">
                        <c:v>5.96876E-11</c:v>
                      </c:pt>
                      <c:pt idx="3045">
                        <c:v>5.96876E-11</c:v>
                      </c:pt>
                      <c:pt idx="3046">
                        <c:v>5.71525E-11</c:v>
                      </c:pt>
                      <c:pt idx="3047">
                        <c:v>5.71525E-11</c:v>
                      </c:pt>
                      <c:pt idx="3048">
                        <c:v>6.4439699999999994E-11</c:v>
                      </c:pt>
                      <c:pt idx="3049">
                        <c:v>6.4439699999999994E-11</c:v>
                      </c:pt>
                      <c:pt idx="3050">
                        <c:v>6.6648899999999996E-11</c:v>
                      </c:pt>
                      <c:pt idx="3051">
                        <c:v>6.6648899999999996E-11</c:v>
                      </c:pt>
                      <c:pt idx="3052">
                        <c:v>5.9198300000000001E-11</c:v>
                      </c:pt>
                      <c:pt idx="3053">
                        <c:v>5.9198300000000001E-11</c:v>
                      </c:pt>
                      <c:pt idx="3054">
                        <c:v>6.0296299999999998E-11</c:v>
                      </c:pt>
                      <c:pt idx="3055">
                        <c:v>6.0296299999999998E-11</c:v>
                      </c:pt>
                      <c:pt idx="3056">
                        <c:v>6.3379500000000001E-11</c:v>
                      </c:pt>
                      <c:pt idx="3057">
                        <c:v>6.3379500000000001E-11</c:v>
                      </c:pt>
                      <c:pt idx="3058">
                        <c:v>6.2250200000000004E-11</c:v>
                      </c:pt>
                      <c:pt idx="3059">
                        <c:v>6.2250200000000004E-11</c:v>
                      </c:pt>
                      <c:pt idx="3060">
                        <c:v>6.0356499999999995E-11</c:v>
                      </c:pt>
                      <c:pt idx="3061">
                        <c:v>6.0356499999999995E-11</c:v>
                      </c:pt>
                      <c:pt idx="3062">
                        <c:v>6.2095699999999997E-11</c:v>
                      </c:pt>
                      <c:pt idx="3063">
                        <c:v>6.2095699999999997E-11</c:v>
                      </c:pt>
                      <c:pt idx="3064">
                        <c:v>5.93829E-11</c:v>
                      </c:pt>
                      <c:pt idx="3065">
                        <c:v>5.93829E-11</c:v>
                      </c:pt>
                      <c:pt idx="3066">
                        <c:v>6.1496500000000003E-11</c:v>
                      </c:pt>
                      <c:pt idx="3067">
                        <c:v>6.1496500000000003E-11</c:v>
                      </c:pt>
                      <c:pt idx="3068">
                        <c:v>6.2265400000000002E-11</c:v>
                      </c:pt>
                      <c:pt idx="3069">
                        <c:v>6.2265400000000002E-11</c:v>
                      </c:pt>
                      <c:pt idx="3070">
                        <c:v>6.0437700000000004E-11</c:v>
                      </c:pt>
                      <c:pt idx="3071">
                        <c:v>6.0437700000000004E-11</c:v>
                      </c:pt>
                      <c:pt idx="3072">
                        <c:v>6.2154899999999998E-11</c:v>
                      </c:pt>
                      <c:pt idx="3073">
                        <c:v>6.2154899999999998E-11</c:v>
                      </c:pt>
                      <c:pt idx="3074">
                        <c:v>6.0049699999999997E-11</c:v>
                      </c:pt>
                      <c:pt idx="3075">
                        <c:v>6.0049699999999997E-11</c:v>
                      </c:pt>
                      <c:pt idx="3076">
                        <c:v>6.1147600000000001E-11</c:v>
                      </c:pt>
                      <c:pt idx="3077">
                        <c:v>6.1147600000000001E-11</c:v>
                      </c:pt>
                      <c:pt idx="3078">
                        <c:v>6.34168E-11</c:v>
                      </c:pt>
                      <c:pt idx="3079">
                        <c:v>6.34168E-11</c:v>
                      </c:pt>
                      <c:pt idx="3080">
                        <c:v>6.0471899999999997E-11</c:v>
                      </c:pt>
                      <c:pt idx="3081">
                        <c:v>6.0471899999999997E-11</c:v>
                      </c:pt>
                      <c:pt idx="3082">
                        <c:v>6.1107300000000002E-11</c:v>
                      </c:pt>
                      <c:pt idx="3083">
                        <c:v>6.1107300000000002E-11</c:v>
                      </c:pt>
                      <c:pt idx="3084">
                        <c:v>6.4007200000000006E-11</c:v>
                      </c:pt>
                      <c:pt idx="3085">
                        <c:v>6.4007200000000006E-11</c:v>
                      </c:pt>
                      <c:pt idx="3086">
                        <c:v>5.7376300000000003E-11</c:v>
                      </c:pt>
                      <c:pt idx="3087">
                        <c:v>5.7376300000000003E-11</c:v>
                      </c:pt>
                      <c:pt idx="3088">
                        <c:v>6.3220400000000001E-11</c:v>
                      </c:pt>
                      <c:pt idx="3089">
                        <c:v>6.3220400000000001E-11</c:v>
                      </c:pt>
                      <c:pt idx="3090">
                        <c:v>6.0859099999999995E-11</c:v>
                      </c:pt>
                      <c:pt idx="3091">
                        <c:v>6.0859099999999995E-11</c:v>
                      </c:pt>
                      <c:pt idx="3092">
                        <c:v>6.3372700000000004E-11</c:v>
                      </c:pt>
                      <c:pt idx="3093">
                        <c:v>6.3372700000000004E-11</c:v>
                      </c:pt>
                      <c:pt idx="3094">
                        <c:v>6.4148599999999999E-11</c:v>
                      </c:pt>
                      <c:pt idx="3095">
                        <c:v>6.4148599999999999E-11</c:v>
                      </c:pt>
                      <c:pt idx="3096">
                        <c:v>5.5233599999999997E-11</c:v>
                      </c:pt>
                      <c:pt idx="3097">
                        <c:v>5.5233599999999997E-11</c:v>
                      </c:pt>
                      <c:pt idx="3098">
                        <c:v>6.1450699999999995E-11</c:v>
                      </c:pt>
                      <c:pt idx="3099">
                        <c:v>6.1450699999999995E-11</c:v>
                      </c:pt>
                      <c:pt idx="3100">
                        <c:v>5.7711899999999998E-11</c:v>
                      </c:pt>
                      <c:pt idx="3101">
                        <c:v>5.7711899999999998E-11</c:v>
                      </c:pt>
                      <c:pt idx="3102">
                        <c:v>5.9240499999999998E-11</c:v>
                      </c:pt>
                      <c:pt idx="3103">
                        <c:v>5.9240499999999998E-11</c:v>
                      </c:pt>
                      <c:pt idx="3104">
                        <c:v>6.6083600000000003E-11</c:v>
                      </c:pt>
                      <c:pt idx="3105">
                        <c:v>6.6083600000000003E-11</c:v>
                      </c:pt>
                      <c:pt idx="3106">
                        <c:v>5.7826E-11</c:v>
                      </c:pt>
                      <c:pt idx="3107">
                        <c:v>5.7826E-11</c:v>
                      </c:pt>
                      <c:pt idx="3108">
                        <c:v>6.2933100000000002E-11</c:v>
                      </c:pt>
                      <c:pt idx="3109">
                        <c:v>6.2933100000000002E-11</c:v>
                      </c:pt>
                      <c:pt idx="3110">
                        <c:v>6.1546000000000001E-11</c:v>
                      </c:pt>
                      <c:pt idx="3111">
                        <c:v>6.1546000000000001E-11</c:v>
                      </c:pt>
                      <c:pt idx="3112">
                        <c:v>6.2423299999999995E-11</c:v>
                      </c:pt>
                      <c:pt idx="3113">
                        <c:v>6.2423299999999995E-11</c:v>
                      </c:pt>
                      <c:pt idx="3114">
                        <c:v>6.2503200000000003E-11</c:v>
                      </c:pt>
                      <c:pt idx="3115">
                        <c:v>6.2503200000000003E-11</c:v>
                      </c:pt>
                      <c:pt idx="3116">
                        <c:v>6.0006900000000002E-11</c:v>
                      </c:pt>
                      <c:pt idx="3117">
                        <c:v>6.0006900000000002E-11</c:v>
                      </c:pt>
                      <c:pt idx="3118">
                        <c:v>5.6794699999999997E-11</c:v>
                      </c:pt>
                      <c:pt idx="3119">
                        <c:v>5.6794699999999997E-11</c:v>
                      </c:pt>
                      <c:pt idx="3120">
                        <c:v>6.3310199999999998E-11</c:v>
                      </c:pt>
                      <c:pt idx="3121">
                        <c:v>6.3310199999999998E-11</c:v>
                      </c:pt>
                      <c:pt idx="3122">
                        <c:v>6.20668E-11</c:v>
                      </c:pt>
                      <c:pt idx="3123">
                        <c:v>6.20668E-11</c:v>
                      </c:pt>
                      <c:pt idx="3124">
                        <c:v>6.2335799999999994E-11</c:v>
                      </c:pt>
                      <c:pt idx="3125">
                        <c:v>6.2335799999999994E-11</c:v>
                      </c:pt>
                      <c:pt idx="3126">
                        <c:v>6.1390299999999999E-11</c:v>
                      </c:pt>
                      <c:pt idx="3127">
                        <c:v>6.1390299999999999E-11</c:v>
                      </c:pt>
                      <c:pt idx="3128">
                        <c:v>6.1692199999999999E-11</c:v>
                      </c:pt>
                      <c:pt idx="3129">
                        <c:v>6.1692199999999999E-11</c:v>
                      </c:pt>
                      <c:pt idx="3130">
                        <c:v>6.0620499999999998E-11</c:v>
                      </c:pt>
                      <c:pt idx="3131">
                        <c:v>6.0620499999999998E-11</c:v>
                      </c:pt>
                      <c:pt idx="3132">
                        <c:v>6.1119800000000005E-11</c:v>
                      </c:pt>
                      <c:pt idx="3133">
                        <c:v>6.1119800000000005E-11</c:v>
                      </c:pt>
                      <c:pt idx="3134">
                        <c:v>6.0088099999999998E-11</c:v>
                      </c:pt>
                      <c:pt idx="3135">
                        <c:v>6.0088099999999998E-11</c:v>
                      </c:pt>
                      <c:pt idx="3136">
                        <c:v>5.7954399999999998E-11</c:v>
                      </c:pt>
                      <c:pt idx="3137">
                        <c:v>5.7954399999999998E-11</c:v>
                      </c:pt>
                      <c:pt idx="3138">
                        <c:v>6.0764599999999998E-11</c:v>
                      </c:pt>
                      <c:pt idx="3139">
                        <c:v>6.0764599999999998E-11</c:v>
                      </c:pt>
                      <c:pt idx="3140">
                        <c:v>5.8974700000000003E-11</c:v>
                      </c:pt>
                      <c:pt idx="3141">
                        <c:v>5.8974700000000003E-11</c:v>
                      </c:pt>
                      <c:pt idx="3142">
                        <c:v>5.8282300000000001E-11</c:v>
                      </c:pt>
                      <c:pt idx="3143">
                        <c:v>5.8282300000000001E-11</c:v>
                      </c:pt>
                      <c:pt idx="3144">
                        <c:v>5.8003900000000002E-11</c:v>
                      </c:pt>
                      <c:pt idx="3145">
                        <c:v>5.8003900000000002E-11</c:v>
                      </c:pt>
                      <c:pt idx="3146">
                        <c:v>5.6834599999999999E-11</c:v>
                      </c:pt>
                      <c:pt idx="3147">
                        <c:v>5.6834599999999999E-11</c:v>
                      </c:pt>
                      <c:pt idx="3148">
                        <c:v>6.0198600000000002E-11</c:v>
                      </c:pt>
                      <c:pt idx="3149">
                        <c:v>6.0198600000000002E-11</c:v>
                      </c:pt>
                      <c:pt idx="3150">
                        <c:v>6.2376799999999997E-11</c:v>
                      </c:pt>
                      <c:pt idx="3151">
                        <c:v>6.2376799999999997E-11</c:v>
                      </c:pt>
                      <c:pt idx="3152">
                        <c:v>6.2238600000000003E-11</c:v>
                      </c:pt>
                      <c:pt idx="3153">
                        <c:v>6.2238600000000003E-11</c:v>
                      </c:pt>
                      <c:pt idx="3154">
                        <c:v>6.3062600000000002E-11</c:v>
                      </c:pt>
                      <c:pt idx="3155">
                        <c:v>6.3062600000000002E-11</c:v>
                      </c:pt>
                      <c:pt idx="3156">
                        <c:v>5.9657600000000001E-11</c:v>
                      </c:pt>
                      <c:pt idx="3157">
                        <c:v>5.9657600000000001E-11</c:v>
                      </c:pt>
                      <c:pt idx="3158">
                        <c:v>6.1311799999999998E-11</c:v>
                      </c:pt>
                      <c:pt idx="3159">
                        <c:v>6.1311799999999998E-11</c:v>
                      </c:pt>
                      <c:pt idx="3160">
                        <c:v>6.3542599999999996E-11</c:v>
                      </c:pt>
                      <c:pt idx="3161">
                        <c:v>6.3542599999999996E-11</c:v>
                      </c:pt>
                      <c:pt idx="3162">
                        <c:v>6.2440000000000006E-11</c:v>
                      </c:pt>
                      <c:pt idx="3163">
                        <c:v>6.2440000000000006E-11</c:v>
                      </c:pt>
                      <c:pt idx="3164">
                        <c:v>5.8855100000000006E-11</c:v>
                      </c:pt>
                      <c:pt idx="3165">
                        <c:v>5.8855100000000006E-11</c:v>
                      </c:pt>
                      <c:pt idx="3166">
                        <c:v>6.2894300000000003E-11</c:v>
                      </c:pt>
                      <c:pt idx="3167">
                        <c:v>6.2894300000000003E-11</c:v>
                      </c:pt>
                      <c:pt idx="3168">
                        <c:v>5.9148000000000006E-11</c:v>
                      </c:pt>
                      <c:pt idx="3169">
                        <c:v>5.9148000000000006E-11</c:v>
                      </c:pt>
                      <c:pt idx="3170">
                        <c:v>6.3651000000000003E-11</c:v>
                      </c:pt>
                      <c:pt idx="3171">
                        <c:v>6.3651000000000003E-11</c:v>
                      </c:pt>
                      <c:pt idx="3172">
                        <c:v>6.0849000000000006E-11</c:v>
                      </c:pt>
                      <c:pt idx="3173">
                        <c:v>6.0849000000000006E-11</c:v>
                      </c:pt>
                      <c:pt idx="3174">
                        <c:v>5.8685599999999999E-11</c:v>
                      </c:pt>
                      <c:pt idx="3175">
                        <c:v>5.8685599999999999E-11</c:v>
                      </c:pt>
                      <c:pt idx="3176">
                        <c:v>6.4135800000000003E-11</c:v>
                      </c:pt>
                      <c:pt idx="3177">
                        <c:v>6.4135800000000003E-11</c:v>
                      </c:pt>
                      <c:pt idx="3178">
                        <c:v>6.15151E-11</c:v>
                      </c:pt>
                      <c:pt idx="3179">
                        <c:v>6.15151E-11</c:v>
                      </c:pt>
                      <c:pt idx="3180">
                        <c:v>5.9379700000000001E-11</c:v>
                      </c:pt>
                      <c:pt idx="3181">
                        <c:v>5.9379700000000001E-11</c:v>
                      </c:pt>
                      <c:pt idx="3182">
                        <c:v>6.5552999999999996E-11</c:v>
                      </c:pt>
                      <c:pt idx="3183">
                        <c:v>6.5552999999999996E-11</c:v>
                      </c:pt>
                      <c:pt idx="3184">
                        <c:v>5.9383400000000004E-11</c:v>
                      </c:pt>
                      <c:pt idx="3185">
                        <c:v>5.9383400000000004E-11</c:v>
                      </c:pt>
                      <c:pt idx="3186">
                        <c:v>6.07003E-11</c:v>
                      </c:pt>
                      <c:pt idx="3187">
                        <c:v>6.07003E-11</c:v>
                      </c:pt>
                      <c:pt idx="3188">
                        <c:v>6.0563899999999998E-11</c:v>
                      </c:pt>
                      <c:pt idx="3189">
                        <c:v>6.0563899999999998E-11</c:v>
                      </c:pt>
                      <c:pt idx="3190">
                        <c:v>6.2772399999999996E-11</c:v>
                      </c:pt>
                      <c:pt idx="3191">
                        <c:v>6.2772399999999996E-11</c:v>
                      </c:pt>
                      <c:pt idx="3192">
                        <c:v>6.0400400000000004E-11</c:v>
                      </c:pt>
                      <c:pt idx="3193">
                        <c:v>6.0400400000000004E-11</c:v>
                      </c:pt>
                      <c:pt idx="3194">
                        <c:v>6.1413100000000004E-11</c:v>
                      </c:pt>
                      <c:pt idx="3195">
                        <c:v>6.1413100000000004E-11</c:v>
                      </c:pt>
                      <c:pt idx="3196">
                        <c:v>6.1434199999999996E-11</c:v>
                      </c:pt>
                      <c:pt idx="3197">
                        <c:v>6.1434199999999996E-11</c:v>
                      </c:pt>
                      <c:pt idx="3198">
                        <c:v>6.30673E-11</c:v>
                      </c:pt>
                      <c:pt idx="3199">
                        <c:v>6.30673E-11</c:v>
                      </c:pt>
                      <c:pt idx="3200">
                        <c:v>6.3255299999999998E-11</c:v>
                      </c:pt>
                      <c:pt idx="3201">
                        <c:v>6.3255299999999998E-11</c:v>
                      </c:pt>
                      <c:pt idx="3202">
                        <c:v>6.0158799999999994E-11</c:v>
                      </c:pt>
                      <c:pt idx="3203">
                        <c:v>6.0158799999999994E-11</c:v>
                      </c:pt>
                      <c:pt idx="3204">
                        <c:v>6.6443099999999998E-11</c:v>
                      </c:pt>
                      <c:pt idx="3205">
                        <c:v>6.6443099999999998E-11</c:v>
                      </c:pt>
                      <c:pt idx="3206">
                        <c:v>6.80753E-11</c:v>
                      </c:pt>
                      <c:pt idx="3207">
                        <c:v>6.80753E-11</c:v>
                      </c:pt>
                      <c:pt idx="3208">
                        <c:v>5.8219300000000003E-11</c:v>
                      </c:pt>
                      <c:pt idx="3209">
                        <c:v>5.8219300000000003E-11</c:v>
                      </c:pt>
                      <c:pt idx="3210">
                        <c:v>5.8635599999999997E-11</c:v>
                      </c:pt>
                      <c:pt idx="3211">
                        <c:v>5.8635599999999997E-11</c:v>
                      </c:pt>
                      <c:pt idx="3212">
                        <c:v>6.2745999999999995E-11</c:v>
                      </c:pt>
                      <c:pt idx="3213">
                        <c:v>6.2745999999999995E-11</c:v>
                      </c:pt>
                      <c:pt idx="3214">
                        <c:v>6.1053799999999995E-11</c:v>
                      </c:pt>
                      <c:pt idx="3215">
                        <c:v>6.1053799999999995E-11</c:v>
                      </c:pt>
                      <c:pt idx="3216">
                        <c:v>5.9523800000000001E-11</c:v>
                      </c:pt>
                      <c:pt idx="3217">
                        <c:v>5.9523800000000001E-11</c:v>
                      </c:pt>
                      <c:pt idx="3218">
                        <c:v>6.0640800000000006E-11</c:v>
                      </c:pt>
                      <c:pt idx="3219">
                        <c:v>6.0640800000000006E-11</c:v>
                      </c:pt>
                      <c:pt idx="3220">
                        <c:v>6.0966900000000004E-11</c:v>
                      </c:pt>
                      <c:pt idx="3221">
                        <c:v>6.0966900000000004E-11</c:v>
                      </c:pt>
                      <c:pt idx="3222">
                        <c:v>5.7156099999999997E-11</c:v>
                      </c:pt>
                      <c:pt idx="3223">
                        <c:v>5.7156099999999997E-11</c:v>
                      </c:pt>
                      <c:pt idx="3224">
                        <c:v>6.4608800000000002E-11</c:v>
                      </c:pt>
                      <c:pt idx="3225">
                        <c:v>6.4608800000000002E-11</c:v>
                      </c:pt>
                      <c:pt idx="3226">
                        <c:v>5.9583499999999994E-11</c:v>
                      </c:pt>
                      <c:pt idx="3227">
                        <c:v>5.9583499999999994E-11</c:v>
                      </c:pt>
                      <c:pt idx="3228">
                        <c:v>5.8844300000000001E-11</c:v>
                      </c:pt>
                      <c:pt idx="3229">
                        <c:v>5.8844300000000001E-11</c:v>
                      </c:pt>
                      <c:pt idx="3230">
                        <c:v>6.1061799999999999E-11</c:v>
                      </c:pt>
                      <c:pt idx="3231">
                        <c:v>6.1061799999999999E-11</c:v>
                      </c:pt>
                      <c:pt idx="3232">
                        <c:v>6.0003700000000003E-11</c:v>
                      </c:pt>
                      <c:pt idx="3233">
                        <c:v>6.0003700000000003E-11</c:v>
                      </c:pt>
                      <c:pt idx="3234">
                        <c:v>5.6764200000000001E-11</c:v>
                      </c:pt>
                      <c:pt idx="3235">
                        <c:v>5.6764200000000001E-11</c:v>
                      </c:pt>
                      <c:pt idx="3236">
                        <c:v>5.6037100000000001E-11</c:v>
                      </c:pt>
                      <c:pt idx="3237">
                        <c:v>5.6037100000000001E-11</c:v>
                      </c:pt>
                      <c:pt idx="3238">
                        <c:v>5.5440700000000001E-11</c:v>
                      </c:pt>
                      <c:pt idx="3239">
                        <c:v>5.5440700000000001E-11</c:v>
                      </c:pt>
                      <c:pt idx="3240">
                        <c:v>5.9025100000000004E-11</c:v>
                      </c:pt>
                      <c:pt idx="3241">
                        <c:v>5.9025100000000004E-11</c:v>
                      </c:pt>
                      <c:pt idx="3242">
                        <c:v>6.04535E-11</c:v>
                      </c:pt>
                      <c:pt idx="3243">
                        <c:v>6.04535E-11</c:v>
                      </c:pt>
                      <c:pt idx="3244">
                        <c:v>5.8069400000000002E-11</c:v>
                      </c:pt>
                      <c:pt idx="3245">
                        <c:v>5.8069400000000002E-11</c:v>
                      </c:pt>
                      <c:pt idx="3246">
                        <c:v>5.55377E-11</c:v>
                      </c:pt>
                      <c:pt idx="3247">
                        <c:v>5.55377E-11</c:v>
                      </c:pt>
                      <c:pt idx="3248">
                        <c:v>5.9206599999999997E-11</c:v>
                      </c:pt>
                      <c:pt idx="3249">
                        <c:v>5.9206599999999997E-11</c:v>
                      </c:pt>
                      <c:pt idx="3250">
                        <c:v>6.3017400000000004E-11</c:v>
                      </c:pt>
                      <c:pt idx="3251">
                        <c:v>6.3017400000000004E-11</c:v>
                      </c:pt>
                      <c:pt idx="3252">
                        <c:v>6.0630200000000001E-11</c:v>
                      </c:pt>
                      <c:pt idx="3253">
                        <c:v>6.0630200000000001E-11</c:v>
                      </c:pt>
                      <c:pt idx="3254">
                        <c:v>5.8150499999999999E-11</c:v>
                      </c:pt>
                      <c:pt idx="3255">
                        <c:v>5.8150499999999999E-11</c:v>
                      </c:pt>
                      <c:pt idx="3256">
                        <c:v>5.7097999999999998E-11</c:v>
                      </c:pt>
                      <c:pt idx="3257">
                        <c:v>5.7097999999999998E-11</c:v>
                      </c:pt>
                      <c:pt idx="3258">
                        <c:v>5.8068200000000001E-11</c:v>
                      </c:pt>
                      <c:pt idx="3259">
                        <c:v>5.8068200000000001E-11</c:v>
                      </c:pt>
                      <c:pt idx="3260">
                        <c:v>5.8115400000000003E-11</c:v>
                      </c:pt>
                      <c:pt idx="3261">
                        <c:v>5.8115400000000003E-11</c:v>
                      </c:pt>
                      <c:pt idx="3262">
                        <c:v>5.87984E-11</c:v>
                      </c:pt>
                      <c:pt idx="3263">
                        <c:v>5.87984E-11</c:v>
                      </c:pt>
                      <c:pt idx="3264">
                        <c:v>6.2786299999999994E-11</c:v>
                      </c:pt>
                      <c:pt idx="3265">
                        <c:v>6.2786299999999994E-11</c:v>
                      </c:pt>
                      <c:pt idx="3266">
                        <c:v>5.5484000000000001E-11</c:v>
                      </c:pt>
                      <c:pt idx="3267">
                        <c:v>5.5484000000000001E-11</c:v>
                      </c:pt>
                      <c:pt idx="3268">
                        <c:v>5.8219500000000002E-11</c:v>
                      </c:pt>
                      <c:pt idx="3269">
                        <c:v>5.8219500000000002E-11</c:v>
                      </c:pt>
                      <c:pt idx="3270">
                        <c:v>6.7018599999999998E-11</c:v>
                      </c:pt>
                      <c:pt idx="3271">
                        <c:v>6.7018599999999998E-11</c:v>
                      </c:pt>
                      <c:pt idx="3272">
                        <c:v>5.7089900000000001E-11</c:v>
                      </c:pt>
                      <c:pt idx="3273">
                        <c:v>5.7089900000000001E-11</c:v>
                      </c:pt>
                      <c:pt idx="3274">
                        <c:v>6.1030899999999998E-11</c:v>
                      </c:pt>
                      <c:pt idx="3275">
                        <c:v>6.1030899999999998E-11</c:v>
                      </c:pt>
                      <c:pt idx="3276">
                        <c:v>6.2576800000000006E-11</c:v>
                      </c:pt>
                      <c:pt idx="3277">
                        <c:v>6.2576800000000006E-11</c:v>
                      </c:pt>
                      <c:pt idx="3278">
                        <c:v>5.9353800000000003E-11</c:v>
                      </c:pt>
                      <c:pt idx="3279">
                        <c:v>5.9353800000000003E-11</c:v>
                      </c:pt>
                      <c:pt idx="3280">
                        <c:v>6.0541000000000001E-11</c:v>
                      </c:pt>
                      <c:pt idx="3281">
                        <c:v>6.0541000000000001E-11</c:v>
                      </c:pt>
                      <c:pt idx="3282">
                        <c:v>5.8072400000000002E-11</c:v>
                      </c:pt>
                      <c:pt idx="3283">
                        <c:v>5.8072400000000002E-11</c:v>
                      </c:pt>
                      <c:pt idx="3284">
                        <c:v>6.0430400000000003E-11</c:v>
                      </c:pt>
                      <c:pt idx="3285">
                        <c:v>6.0430400000000003E-11</c:v>
                      </c:pt>
                      <c:pt idx="3286">
                        <c:v>6.1276100000000005E-11</c:v>
                      </c:pt>
                      <c:pt idx="3287">
                        <c:v>6.1276100000000005E-11</c:v>
                      </c:pt>
                      <c:pt idx="3288">
                        <c:v>5.6793700000000002E-11</c:v>
                      </c:pt>
                      <c:pt idx="3289">
                        <c:v>5.6793700000000002E-11</c:v>
                      </c:pt>
                      <c:pt idx="3290">
                        <c:v>6.0433600000000002E-11</c:v>
                      </c:pt>
                      <c:pt idx="3291">
                        <c:v>6.0433600000000002E-11</c:v>
                      </c:pt>
                      <c:pt idx="3292">
                        <c:v>6.1503299999999999E-11</c:v>
                      </c:pt>
                      <c:pt idx="3293">
                        <c:v>6.1503299999999999E-11</c:v>
                      </c:pt>
                      <c:pt idx="3294">
                        <c:v>5.9887700000000003E-11</c:v>
                      </c:pt>
                      <c:pt idx="3295">
                        <c:v>5.9887700000000003E-11</c:v>
                      </c:pt>
                      <c:pt idx="3296">
                        <c:v>6.0629299999999998E-11</c:v>
                      </c:pt>
                      <c:pt idx="3297">
                        <c:v>6.0629299999999998E-11</c:v>
                      </c:pt>
                      <c:pt idx="3298">
                        <c:v>5.6467399999999998E-11</c:v>
                      </c:pt>
                      <c:pt idx="3299">
                        <c:v>5.6467399999999998E-11</c:v>
                      </c:pt>
                      <c:pt idx="3300">
                        <c:v>6.0956899999999996E-11</c:v>
                      </c:pt>
                      <c:pt idx="3301">
                        <c:v>6.0956899999999996E-11</c:v>
                      </c:pt>
                      <c:pt idx="3302">
                        <c:v>5.6316300000000002E-11</c:v>
                      </c:pt>
                      <c:pt idx="3303">
                        <c:v>5.6316300000000002E-11</c:v>
                      </c:pt>
                      <c:pt idx="3304">
                        <c:v>6.1909099999999994E-11</c:v>
                      </c:pt>
                      <c:pt idx="3305">
                        <c:v>6.1909099999999994E-11</c:v>
                      </c:pt>
                      <c:pt idx="3306">
                        <c:v>6.1965799999999999E-11</c:v>
                      </c:pt>
                      <c:pt idx="3307">
                        <c:v>6.1965799999999999E-11</c:v>
                      </c:pt>
                      <c:pt idx="3308">
                        <c:v>5.5746499999999997E-11</c:v>
                      </c:pt>
                      <c:pt idx="3309">
                        <c:v>5.5746499999999997E-11</c:v>
                      </c:pt>
                      <c:pt idx="3310">
                        <c:v>5.92519E-11</c:v>
                      </c:pt>
                      <c:pt idx="3311">
                        <c:v>5.92519E-11</c:v>
                      </c:pt>
                      <c:pt idx="3312">
                        <c:v>6.0372100000000004E-11</c:v>
                      </c:pt>
                      <c:pt idx="3313">
                        <c:v>6.0372100000000004E-11</c:v>
                      </c:pt>
                      <c:pt idx="3314">
                        <c:v>6.0936999999999999E-11</c:v>
                      </c:pt>
                      <c:pt idx="3315">
                        <c:v>6.0936999999999999E-11</c:v>
                      </c:pt>
                      <c:pt idx="3316">
                        <c:v>6.0335099999999997E-11</c:v>
                      </c:pt>
                      <c:pt idx="3317">
                        <c:v>6.0335099999999997E-11</c:v>
                      </c:pt>
                      <c:pt idx="3318">
                        <c:v>6.0296800000000002E-11</c:v>
                      </c:pt>
                      <c:pt idx="3319">
                        <c:v>6.0296800000000002E-11</c:v>
                      </c:pt>
                      <c:pt idx="3320">
                        <c:v>6.5278700000000005E-11</c:v>
                      </c:pt>
                      <c:pt idx="3321">
                        <c:v>6.5278700000000005E-11</c:v>
                      </c:pt>
                      <c:pt idx="3322">
                        <c:v>5.9311699999999999E-11</c:v>
                      </c:pt>
                      <c:pt idx="3323">
                        <c:v>5.9311699999999999E-11</c:v>
                      </c:pt>
                      <c:pt idx="3324">
                        <c:v>5.9764200000000003E-11</c:v>
                      </c:pt>
                      <c:pt idx="3325">
                        <c:v>5.9764200000000003E-11</c:v>
                      </c:pt>
                      <c:pt idx="3326">
                        <c:v>6.2342299999999998E-11</c:v>
                      </c:pt>
                      <c:pt idx="3327">
                        <c:v>6.2342299999999998E-11</c:v>
                      </c:pt>
                      <c:pt idx="3328">
                        <c:v>6.0439099999999998E-11</c:v>
                      </c:pt>
                      <c:pt idx="3329">
                        <c:v>6.0439099999999998E-11</c:v>
                      </c:pt>
                      <c:pt idx="3330">
                        <c:v>5.7679299999999998E-11</c:v>
                      </c:pt>
                      <c:pt idx="3331">
                        <c:v>5.7679299999999998E-11</c:v>
                      </c:pt>
                      <c:pt idx="3332">
                        <c:v>5.8583000000000006E-11</c:v>
                      </c:pt>
                      <c:pt idx="3333">
                        <c:v>5.8583000000000006E-11</c:v>
                      </c:pt>
                      <c:pt idx="3334">
                        <c:v>5.7430200000000001E-11</c:v>
                      </c:pt>
                      <c:pt idx="3335">
                        <c:v>5.7430200000000001E-11</c:v>
                      </c:pt>
                      <c:pt idx="3336">
                        <c:v>5.9158200000000001E-11</c:v>
                      </c:pt>
                      <c:pt idx="3337">
                        <c:v>5.9158200000000001E-11</c:v>
                      </c:pt>
                      <c:pt idx="3338">
                        <c:v>5.7102700000000003E-11</c:v>
                      </c:pt>
                      <c:pt idx="3339">
                        <c:v>5.7102700000000003E-11</c:v>
                      </c:pt>
                      <c:pt idx="3340">
                        <c:v>5.79732E-11</c:v>
                      </c:pt>
                      <c:pt idx="3341">
                        <c:v>5.79732E-11</c:v>
                      </c:pt>
                      <c:pt idx="3342">
                        <c:v>6.0442200000000004E-11</c:v>
                      </c:pt>
                      <c:pt idx="3343">
                        <c:v>6.0442200000000004E-11</c:v>
                      </c:pt>
                      <c:pt idx="3344">
                        <c:v>5.74678E-11</c:v>
                      </c:pt>
                      <c:pt idx="3345">
                        <c:v>5.74678E-11</c:v>
                      </c:pt>
                      <c:pt idx="3346">
                        <c:v>5.7788700000000001E-11</c:v>
                      </c:pt>
                      <c:pt idx="3347">
                        <c:v>5.7788700000000001E-11</c:v>
                      </c:pt>
                      <c:pt idx="3348">
                        <c:v>5.9085399999999994E-11</c:v>
                      </c:pt>
                      <c:pt idx="3349">
                        <c:v>5.9085399999999994E-11</c:v>
                      </c:pt>
                      <c:pt idx="3350">
                        <c:v>5.6166999999999998E-11</c:v>
                      </c:pt>
                      <c:pt idx="3351">
                        <c:v>5.6166999999999998E-11</c:v>
                      </c:pt>
                      <c:pt idx="3352">
                        <c:v>5.8339800000000003E-11</c:v>
                      </c:pt>
                      <c:pt idx="3353">
                        <c:v>5.8339800000000003E-11</c:v>
                      </c:pt>
                      <c:pt idx="3354">
                        <c:v>6.2130300000000002E-11</c:v>
                      </c:pt>
                      <c:pt idx="3355">
                        <c:v>6.2130300000000002E-11</c:v>
                      </c:pt>
                      <c:pt idx="3356">
                        <c:v>5.28939E-11</c:v>
                      </c:pt>
                      <c:pt idx="3357">
                        <c:v>5.28939E-11</c:v>
                      </c:pt>
                      <c:pt idx="3358">
                        <c:v>5.56818E-11</c:v>
                      </c:pt>
                      <c:pt idx="3359">
                        <c:v>5.56818E-11</c:v>
                      </c:pt>
                      <c:pt idx="3360">
                        <c:v>5.9088899999999998E-11</c:v>
                      </c:pt>
                      <c:pt idx="3361">
                        <c:v>5.9088899999999998E-11</c:v>
                      </c:pt>
                      <c:pt idx="3362">
                        <c:v>5.7630499999999997E-11</c:v>
                      </c:pt>
                      <c:pt idx="3363">
                        <c:v>5.7630499999999997E-11</c:v>
                      </c:pt>
                      <c:pt idx="3364">
                        <c:v>5.7268899999999998E-11</c:v>
                      </c:pt>
                      <c:pt idx="3365">
                        <c:v>5.7268899999999998E-11</c:v>
                      </c:pt>
                      <c:pt idx="3366">
                        <c:v>5.59421E-11</c:v>
                      </c:pt>
                      <c:pt idx="3367">
                        <c:v>5.59421E-11</c:v>
                      </c:pt>
                      <c:pt idx="3368">
                        <c:v>5.7094599999999999E-11</c:v>
                      </c:pt>
                      <c:pt idx="3369">
                        <c:v>5.7094599999999999E-11</c:v>
                      </c:pt>
                      <c:pt idx="3370">
                        <c:v>5.6713500000000001E-11</c:v>
                      </c:pt>
                      <c:pt idx="3371">
                        <c:v>5.6713500000000001E-11</c:v>
                      </c:pt>
                      <c:pt idx="3372">
                        <c:v>5.9604599999999999E-11</c:v>
                      </c:pt>
                      <c:pt idx="3373">
                        <c:v>5.9604599999999999E-11</c:v>
                      </c:pt>
                      <c:pt idx="3374">
                        <c:v>5.5869799999999998E-11</c:v>
                      </c:pt>
                      <c:pt idx="3375">
                        <c:v>5.5869799999999998E-11</c:v>
                      </c:pt>
                      <c:pt idx="3376">
                        <c:v>5.7650000000000003E-11</c:v>
                      </c:pt>
                      <c:pt idx="3377">
                        <c:v>5.7650000000000003E-11</c:v>
                      </c:pt>
                      <c:pt idx="3378">
                        <c:v>5.9301700000000004E-11</c:v>
                      </c:pt>
                      <c:pt idx="3379">
                        <c:v>5.9301700000000004E-11</c:v>
                      </c:pt>
                      <c:pt idx="3380">
                        <c:v>5.8592600000000003E-11</c:v>
                      </c:pt>
                      <c:pt idx="3381">
                        <c:v>5.8592600000000003E-11</c:v>
                      </c:pt>
                      <c:pt idx="3382">
                        <c:v>5.9360000000000002E-11</c:v>
                      </c:pt>
                      <c:pt idx="3383">
                        <c:v>5.9360000000000002E-11</c:v>
                      </c:pt>
                      <c:pt idx="3384">
                        <c:v>5.5438299999999999E-11</c:v>
                      </c:pt>
                      <c:pt idx="3385">
                        <c:v>5.5438299999999999E-11</c:v>
                      </c:pt>
                      <c:pt idx="3386">
                        <c:v>5.7752700000000002E-11</c:v>
                      </c:pt>
                      <c:pt idx="3387">
                        <c:v>5.7752700000000002E-11</c:v>
                      </c:pt>
                      <c:pt idx="3388">
                        <c:v>5.4978300000000001E-11</c:v>
                      </c:pt>
                      <c:pt idx="3389">
                        <c:v>5.4978300000000001E-11</c:v>
                      </c:pt>
                      <c:pt idx="3390">
                        <c:v>5.8219500000000002E-11</c:v>
                      </c:pt>
                      <c:pt idx="3391">
                        <c:v>5.8219500000000002E-11</c:v>
                      </c:pt>
                      <c:pt idx="3392">
                        <c:v>6.2716600000000006E-11</c:v>
                      </c:pt>
                      <c:pt idx="3393">
                        <c:v>6.2716600000000006E-11</c:v>
                      </c:pt>
                      <c:pt idx="3394">
                        <c:v>5.7435E-11</c:v>
                      </c:pt>
                      <c:pt idx="3395">
                        <c:v>5.7435E-11</c:v>
                      </c:pt>
                      <c:pt idx="3396">
                        <c:v>6.3969299999999996E-11</c:v>
                      </c:pt>
                      <c:pt idx="3397">
                        <c:v>6.3969299999999996E-11</c:v>
                      </c:pt>
                      <c:pt idx="3398">
                        <c:v>5.9411900000000003E-11</c:v>
                      </c:pt>
                      <c:pt idx="3399">
                        <c:v>5.9411900000000003E-11</c:v>
                      </c:pt>
                      <c:pt idx="3400">
                        <c:v>6.0758700000000004E-11</c:v>
                      </c:pt>
                      <c:pt idx="3401">
                        <c:v>6.0758700000000004E-11</c:v>
                      </c:pt>
                      <c:pt idx="3402">
                        <c:v>5.7315600000000002E-11</c:v>
                      </c:pt>
                      <c:pt idx="3403">
                        <c:v>5.7315600000000002E-11</c:v>
                      </c:pt>
                      <c:pt idx="3404">
                        <c:v>6.0290899999999995E-11</c:v>
                      </c:pt>
                      <c:pt idx="3405">
                        <c:v>6.0290899999999995E-11</c:v>
                      </c:pt>
                      <c:pt idx="3406">
                        <c:v>5.7281999999999999E-11</c:v>
                      </c:pt>
                      <c:pt idx="3407">
                        <c:v>5.7281999999999999E-11</c:v>
                      </c:pt>
                      <c:pt idx="3408">
                        <c:v>6.3344299999999999E-11</c:v>
                      </c:pt>
                      <c:pt idx="3409">
                        <c:v>6.3344299999999999E-11</c:v>
                      </c:pt>
                      <c:pt idx="3410">
                        <c:v>5.9771E-11</c:v>
                      </c:pt>
                      <c:pt idx="3411">
                        <c:v>5.9771E-11</c:v>
                      </c:pt>
                      <c:pt idx="3412">
                        <c:v>5.0495899999999999E-11</c:v>
                      </c:pt>
                      <c:pt idx="3413">
                        <c:v>5.0495899999999999E-11</c:v>
                      </c:pt>
                      <c:pt idx="3414">
                        <c:v>5.69354E-11</c:v>
                      </c:pt>
                      <c:pt idx="3415">
                        <c:v>5.69354E-11</c:v>
                      </c:pt>
                      <c:pt idx="3416">
                        <c:v>5.7617099999999997E-11</c:v>
                      </c:pt>
                      <c:pt idx="3417">
                        <c:v>5.7617099999999997E-11</c:v>
                      </c:pt>
                      <c:pt idx="3418">
                        <c:v>5.8486300000000006E-11</c:v>
                      </c:pt>
                      <c:pt idx="3419">
                        <c:v>5.8486300000000006E-11</c:v>
                      </c:pt>
                      <c:pt idx="3420">
                        <c:v>6.1207900000000004E-11</c:v>
                      </c:pt>
                      <c:pt idx="3421">
                        <c:v>6.1207900000000004E-11</c:v>
                      </c:pt>
                      <c:pt idx="3422">
                        <c:v>5.8268200000000004E-11</c:v>
                      </c:pt>
                      <c:pt idx="3423">
                        <c:v>5.8268200000000004E-11</c:v>
                      </c:pt>
                      <c:pt idx="3424">
                        <c:v>5.8576100000000004E-11</c:v>
                      </c:pt>
                      <c:pt idx="3425">
                        <c:v>5.8576100000000004E-11</c:v>
                      </c:pt>
                      <c:pt idx="3426">
                        <c:v>5.6043799999999998E-11</c:v>
                      </c:pt>
                      <c:pt idx="3427">
                        <c:v>5.6043799999999998E-11</c:v>
                      </c:pt>
                      <c:pt idx="3428">
                        <c:v>6.0564200000000003E-11</c:v>
                      </c:pt>
                      <c:pt idx="3429">
                        <c:v>6.0564200000000003E-11</c:v>
                      </c:pt>
                      <c:pt idx="3430">
                        <c:v>6.6352199999999999E-11</c:v>
                      </c:pt>
                      <c:pt idx="3431">
                        <c:v>6.6352199999999999E-11</c:v>
                      </c:pt>
                      <c:pt idx="3432">
                        <c:v>6.2366099999999998E-11</c:v>
                      </c:pt>
                      <c:pt idx="3433">
                        <c:v>6.2366099999999998E-11</c:v>
                      </c:pt>
                      <c:pt idx="3434">
                        <c:v>5.9700799999999995E-11</c:v>
                      </c:pt>
                      <c:pt idx="3435">
                        <c:v>5.9700799999999995E-11</c:v>
                      </c:pt>
                      <c:pt idx="3436">
                        <c:v>6.2827600000000002E-11</c:v>
                      </c:pt>
                      <c:pt idx="3437">
                        <c:v>6.2827600000000002E-11</c:v>
                      </c:pt>
                      <c:pt idx="3438">
                        <c:v>5.91627E-11</c:v>
                      </c:pt>
                      <c:pt idx="3439">
                        <c:v>5.91627E-11</c:v>
                      </c:pt>
                      <c:pt idx="3440">
                        <c:v>5.6078300000000003E-11</c:v>
                      </c:pt>
                      <c:pt idx="3441">
                        <c:v>5.6078300000000003E-11</c:v>
                      </c:pt>
                      <c:pt idx="3442">
                        <c:v>5.7915999999999997E-11</c:v>
                      </c:pt>
                      <c:pt idx="3443">
                        <c:v>5.7915999999999997E-11</c:v>
                      </c:pt>
                      <c:pt idx="3444">
                        <c:v>5.8362300000000002E-11</c:v>
                      </c:pt>
                      <c:pt idx="3445">
                        <c:v>5.8362300000000002E-11</c:v>
                      </c:pt>
                      <c:pt idx="3446">
                        <c:v>5.8223800000000003E-11</c:v>
                      </c:pt>
                      <c:pt idx="3447">
                        <c:v>5.8223800000000003E-11</c:v>
                      </c:pt>
                      <c:pt idx="3448">
                        <c:v>5.9255600000000004E-11</c:v>
                      </c:pt>
                      <c:pt idx="3449">
                        <c:v>5.9255600000000004E-11</c:v>
                      </c:pt>
                      <c:pt idx="3450">
                        <c:v>6.0439400000000003E-11</c:v>
                      </c:pt>
                      <c:pt idx="3451">
                        <c:v>6.0439400000000003E-11</c:v>
                      </c:pt>
                      <c:pt idx="3452">
                        <c:v>5.1001499999999998E-11</c:v>
                      </c:pt>
                      <c:pt idx="3453">
                        <c:v>5.1001499999999998E-11</c:v>
                      </c:pt>
                      <c:pt idx="3454">
                        <c:v>6.0077500000000005E-11</c:v>
                      </c:pt>
                      <c:pt idx="3455">
                        <c:v>6.0077500000000005E-11</c:v>
                      </c:pt>
                      <c:pt idx="3456">
                        <c:v>5.7499499999999997E-11</c:v>
                      </c:pt>
                      <c:pt idx="3457">
                        <c:v>5.7499499999999997E-11</c:v>
                      </c:pt>
                      <c:pt idx="3458">
                        <c:v>6.1195200000000001E-11</c:v>
                      </c:pt>
                      <c:pt idx="3459">
                        <c:v>6.1195200000000001E-11</c:v>
                      </c:pt>
                      <c:pt idx="3460">
                        <c:v>5.6744700000000002E-11</c:v>
                      </c:pt>
                      <c:pt idx="3461">
                        <c:v>5.6744700000000002E-11</c:v>
                      </c:pt>
                      <c:pt idx="3462">
                        <c:v>5.7579699999999998E-11</c:v>
                      </c:pt>
                      <c:pt idx="3463">
                        <c:v>5.7579699999999998E-11</c:v>
                      </c:pt>
                      <c:pt idx="3464">
                        <c:v>5.8712599999999998E-11</c:v>
                      </c:pt>
                      <c:pt idx="3465">
                        <c:v>5.8712599999999998E-11</c:v>
                      </c:pt>
                      <c:pt idx="3466">
                        <c:v>5.6997400000000002E-11</c:v>
                      </c:pt>
                      <c:pt idx="3467">
                        <c:v>5.6997400000000002E-11</c:v>
                      </c:pt>
                      <c:pt idx="3468">
                        <c:v>5.6384600000000003E-11</c:v>
                      </c:pt>
                      <c:pt idx="3469">
                        <c:v>5.6384600000000003E-11</c:v>
                      </c:pt>
                      <c:pt idx="3470">
                        <c:v>5.8430100000000005E-11</c:v>
                      </c:pt>
                      <c:pt idx="3471">
                        <c:v>5.8430100000000005E-11</c:v>
                      </c:pt>
                      <c:pt idx="3472">
                        <c:v>5.7277100000000001E-11</c:v>
                      </c:pt>
                      <c:pt idx="3473">
                        <c:v>5.7277100000000001E-11</c:v>
                      </c:pt>
                      <c:pt idx="3474">
                        <c:v>5.6909299999999997E-11</c:v>
                      </c:pt>
                      <c:pt idx="3475">
                        <c:v>5.6909299999999997E-11</c:v>
                      </c:pt>
                      <c:pt idx="3476">
                        <c:v>5.7636800000000002E-11</c:v>
                      </c:pt>
                      <c:pt idx="3477">
                        <c:v>5.7636800000000002E-11</c:v>
                      </c:pt>
                      <c:pt idx="3478">
                        <c:v>6.0279900000000004E-11</c:v>
                      </c:pt>
                      <c:pt idx="3479">
                        <c:v>6.0279900000000004E-11</c:v>
                      </c:pt>
                      <c:pt idx="3480">
                        <c:v>5.8774700000000006E-11</c:v>
                      </c:pt>
                      <c:pt idx="3481">
                        <c:v>5.8774700000000006E-11</c:v>
                      </c:pt>
                      <c:pt idx="3482">
                        <c:v>5.4450400000000002E-11</c:v>
                      </c:pt>
                      <c:pt idx="3483">
                        <c:v>5.4450400000000002E-11</c:v>
                      </c:pt>
                      <c:pt idx="3484">
                        <c:v>5.9924400000000005E-11</c:v>
                      </c:pt>
                      <c:pt idx="3485">
                        <c:v>5.9924400000000005E-11</c:v>
                      </c:pt>
                      <c:pt idx="3486">
                        <c:v>5.4529200000000002E-11</c:v>
                      </c:pt>
                      <c:pt idx="3487">
                        <c:v>5.4529200000000002E-11</c:v>
                      </c:pt>
                      <c:pt idx="3488">
                        <c:v>5.5222999999999998E-11</c:v>
                      </c:pt>
                      <c:pt idx="3489">
                        <c:v>5.5222999999999998E-11</c:v>
                      </c:pt>
                      <c:pt idx="3490">
                        <c:v>5.4028999999999998E-11</c:v>
                      </c:pt>
                      <c:pt idx="3491">
                        <c:v>5.4028999999999998E-11</c:v>
                      </c:pt>
                      <c:pt idx="3492">
                        <c:v>5.55674E-11</c:v>
                      </c:pt>
                      <c:pt idx="3493">
                        <c:v>5.55674E-11</c:v>
                      </c:pt>
                      <c:pt idx="3494">
                        <c:v>5.13119E-11</c:v>
                      </c:pt>
                      <c:pt idx="3495">
                        <c:v>5.13119E-11</c:v>
                      </c:pt>
                      <c:pt idx="3496">
                        <c:v>5.7090800000000003E-11</c:v>
                      </c:pt>
                      <c:pt idx="3497">
                        <c:v>5.7090800000000003E-11</c:v>
                      </c:pt>
                      <c:pt idx="3498">
                        <c:v>5.80684E-11</c:v>
                      </c:pt>
                      <c:pt idx="3499">
                        <c:v>5.80684E-11</c:v>
                      </c:pt>
                      <c:pt idx="3500">
                        <c:v>5.9118299999999999E-11</c:v>
                      </c:pt>
                      <c:pt idx="3501">
                        <c:v>5.9118299999999999E-11</c:v>
                      </c:pt>
                      <c:pt idx="3502">
                        <c:v>5.8048400000000003E-11</c:v>
                      </c:pt>
                      <c:pt idx="3503">
                        <c:v>5.8048400000000003E-11</c:v>
                      </c:pt>
                      <c:pt idx="3504">
                        <c:v>5.5712500000000003E-11</c:v>
                      </c:pt>
                      <c:pt idx="3505">
                        <c:v>5.5712500000000003E-11</c:v>
                      </c:pt>
                      <c:pt idx="3506">
                        <c:v>5.6820500000000002E-11</c:v>
                      </c:pt>
                      <c:pt idx="3507">
                        <c:v>5.6820500000000002E-11</c:v>
                      </c:pt>
                      <c:pt idx="3508">
                        <c:v>5.6422000000000002E-11</c:v>
                      </c:pt>
                      <c:pt idx="3509">
                        <c:v>5.6422000000000002E-11</c:v>
                      </c:pt>
                      <c:pt idx="3510">
                        <c:v>6.0017600000000001E-11</c:v>
                      </c:pt>
                      <c:pt idx="3511">
                        <c:v>6.0017600000000001E-11</c:v>
                      </c:pt>
                      <c:pt idx="3512">
                        <c:v>5.4326600000000003E-11</c:v>
                      </c:pt>
                      <c:pt idx="3513">
                        <c:v>5.4326600000000003E-11</c:v>
                      </c:pt>
                      <c:pt idx="3514">
                        <c:v>5.7248500000000003E-11</c:v>
                      </c:pt>
                      <c:pt idx="3515">
                        <c:v>5.7248500000000003E-11</c:v>
                      </c:pt>
                      <c:pt idx="3516">
                        <c:v>5.3705400000000002E-11</c:v>
                      </c:pt>
                      <c:pt idx="3517">
                        <c:v>5.3705400000000002E-11</c:v>
                      </c:pt>
                      <c:pt idx="3518">
                        <c:v>5.9591600000000004E-11</c:v>
                      </c:pt>
                      <c:pt idx="3519">
                        <c:v>5.9591600000000004E-11</c:v>
                      </c:pt>
                      <c:pt idx="3520">
                        <c:v>5.4757800000000003E-11</c:v>
                      </c:pt>
                      <c:pt idx="3521">
                        <c:v>5.4757800000000003E-11</c:v>
                      </c:pt>
                      <c:pt idx="3522">
                        <c:v>5.5465600000000003E-11</c:v>
                      </c:pt>
                      <c:pt idx="3523">
                        <c:v>5.5465600000000003E-11</c:v>
                      </c:pt>
                      <c:pt idx="3524">
                        <c:v>5.4564399999999997E-11</c:v>
                      </c:pt>
                      <c:pt idx="3525">
                        <c:v>5.4564399999999997E-11</c:v>
                      </c:pt>
                      <c:pt idx="3526">
                        <c:v>5.8642699999999999E-11</c:v>
                      </c:pt>
                      <c:pt idx="3527">
                        <c:v>5.8642699999999999E-11</c:v>
                      </c:pt>
                      <c:pt idx="3528">
                        <c:v>5.8405699999999995E-11</c:v>
                      </c:pt>
                      <c:pt idx="3529">
                        <c:v>5.8405699999999995E-11</c:v>
                      </c:pt>
                      <c:pt idx="3530">
                        <c:v>5.8145400000000001E-11</c:v>
                      </c:pt>
                      <c:pt idx="3531">
                        <c:v>5.8145400000000001E-11</c:v>
                      </c:pt>
                      <c:pt idx="3532">
                        <c:v>5.3573100000000002E-11</c:v>
                      </c:pt>
                      <c:pt idx="3533">
                        <c:v>5.3573100000000002E-11</c:v>
                      </c:pt>
                      <c:pt idx="3534">
                        <c:v>5.7111700000000003E-11</c:v>
                      </c:pt>
                      <c:pt idx="3535">
                        <c:v>5.7111700000000003E-11</c:v>
                      </c:pt>
                      <c:pt idx="3536">
                        <c:v>5.3432899999999997E-11</c:v>
                      </c:pt>
                      <c:pt idx="3537">
                        <c:v>5.3432899999999997E-11</c:v>
                      </c:pt>
                      <c:pt idx="3538">
                        <c:v>5.6949600000000003E-11</c:v>
                      </c:pt>
                      <c:pt idx="3539">
                        <c:v>5.6949600000000003E-11</c:v>
                      </c:pt>
                      <c:pt idx="3540">
                        <c:v>5.2539299999999997E-11</c:v>
                      </c:pt>
                      <c:pt idx="3541">
                        <c:v>5.2539299999999997E-11</c:v>
                      </c:pt>
                      <c:pt idx="3542">
                        <c:v>5.7928400000000001E-11</c:v>
                      </c:pt>
                      <c:pt idx="3543">
                        <c:v>5.7928400000000001E-11</c:v>
                      </c:pt>
                      <c:pt idx="3544">
                        <c:v>5.8313499999999995E-11</c:v>
                      </c:pt>
                      <c:pt idx="3545">
                        <c:v>5.8313499999999995E-11</c:v>
                      </c:pt>
                      <c:pt idx="3546">
                        <c:v>5.3633499999999998E-11</c:v>
                      </c:pt>
                      <c:pt idx="3547">
                        <c:v>5.3633499999999998E-11</c:v>
                      </c:pt>
                      <c:pt idx="3548">
                        <c:v>5.7250799999999999E-11</c:v>
                      </c:pt>
                      <c:pt idx="3549">
                        <c:v>5.7250799999999999E-11</c:v>
                      </c:pt>
                      <c:pt idx="3550">
                        <c:v>5.3558200000000002E-11</c:v>
                      </c:pt>
                      <c:pt idx="3551">
                        <c:v>5.3558200000000002E-11</c:v>
                      </c:pt>
                      <c:pt idx="3552">
                        <c:v>6.0458799999999996E-11</c:v>
                      </c:pt>
                      <c:pt idx="3553">
                        <c:v>6.0458799999999996E-11</c:v>
                      </c:pt>
                      <c:pt idx="3554">
                        <c:v>5.5440500000000002E-11</c:v>
                      </c:pt>
                      <c:pt idx="3555">
                        <c:v>5.5440500000000002E-11</c:v>
                      </c:pt>
                      <c:pt idx="3556">
                        <c:v>1.60947E-10</c:v>
                      </c:pt>
                      <c:pt idx="3557">
                        <c:v>1.60947E-10</c:v>
                      </c:pt>
                      <c:pt idx="3558">
                        <c:v>5.5831600000000002E-11</c:v>
                      </c:pt>
                      <c:pt idx="3559">
                        <c:v>5.5831600000000002E-11</c:v>
                      </c:pt>
                      <c:pt idx="3560">
                        <c:v>5.40641E-11</c:v>
                      </c:pt>
                      <c:pt idx="3561">
                        <c:v>5.40641E-11</c:v>
                      </c:pt>
                      <c:pt idx="3562">
                        <c:v>5.67124E-11</c:v>
                      </c:pt>
                      <c:pt idx="3563">
                        <c:v>5.67124E-11</c:v>
                      </c:pt>
                      <c:pt idx="3564">
                        <c:v>5.6426700000000001E-11</c:v>
                      </c:pt>
                      <c:pt idx="3565">
                        <c:v>5.6426700000000001E-11</c:v>
                      </c:pt>
                      <c:pt idx="3566">
                        <c:v>5.2779300000000001E-11</c:v>
                      </c:pt>
                      <c:pt idx="3567">
                        <c:v>5.2779300000000001E-11</c:v>
                      </c:pt>
                      <c:pt idx="3568">
                        <c:v>5.2286099999999999E-11</c:v>
                      </c:pt>
                      <c:pt idx="3569">
                        <c:v>5.2286099999999999E-11</c:v>
                      </c:pt>
                      <c:pt idx="3570">
                        <c:v>5.64238E-11</c:v>
                      </c:pt>
                      <c:pt idx="3571">
                        <c:v>5.64238E-11</c:v>
                      </c:pt>
                      <c:pt idx="3572">
                        <c:v>5.5465900000000002E-11</c:v>
                      </c:pt>
                      <c:pt idx="3573">
                        <c:v>5.5465900000000002E-11</c:v>
                      </c:pt>
                      <c:pt idx="3574">
                        <c:v>5.6242100000000002E-11</c:v>
                      </c:pt>
                      <c:pt idx="3575">
                        <c:v>5.6242100000000002E-11</c:v>
                      </c:pt>
                      <c:pt idx="3576">
                        <c:v>5.61875E-11</c:v>
                      </c:pt>
                      <c:pt idx="3577">
                        <c:v>5.61875E-11</c:v>
                      </c:pt>
                      <c:pt idx="3578">
                        <c:v>5.8821099999999999E-11</c:v>
                      </c:pt>
                      <c:pt idx="3579">
                        <c:v>5.8821099999999999E-11</c:v>
                      </c:pt>
                      <c:pt idx="3580">
                        <c:v>5.4149299999999998E-11</c:v>
                      </c:pt>
                      <c:pt idx="3581">
                        <c:v>5.4149299999999998E-11</c:v>
                      </c:pt>
                      <c:pt idx="3582">
                        <c:v>5.8284399999999998E-11</c:v>
                      </c:pt>
                      <c:pt idx="3583">
                        <c:v>5.8284399999999998E-11</c:v>
                      </c:pt>
                      <c:pt idx="3584">
                        <c:v>5.9225499999999999E-11</c:v>
                      </c:pt>
                      <c:pt idx="3585">
                        <c:v>5.9225499999999999E-11</c:v>
                      </c:pt>
                      <c:pt idx="3586">
                        <c:v>5.6791799999999997E-11</c:v>
                      </c:pt>
                      <c:pt idx="3587">
                        <c:v>5.6791799999999997E-11</c:v>
                      </c:pt>
                      <c:pt idx="3588">
                        <c:v>5.2983599999999998E-11</c:v>
                      </c:pt>
                      <c:pt idx="3589">
                        <c:v>5.2983599999999998E-11</c:v>
                      </c:pt>
                      <c:pt idx="3590">
                        <c:v>5.3624599999999998E-11</c:v>
                      </c:pt>
                      <c:pt idx="3591">
                        <c:v>5.3624599999999998E-11</c:v>
                      </c:pt>
                      <c:pt idx="3592">
                        <c:v>6.0631100000000003E-11</c:v>
                      </c:pt>
                      <c:pt idx="3593">
                        <c:v>6.0631100000000003E-11</c:v>
                      </c:pt>
                      <c:pt idx="3594">
                        <c:v>5.2439900000000002E-11</c:v>
                      </c:pt>
                      <c:pt idx="3595">
                        <c:v>5.2439900000000002E-11</c:v>
                      </c:pt>
                      <c:pt idx="3596">
                        <c:v>5.9917300000000004E-11</c:v>
                      </c:pt>
                      <c:pt idx="3597">
                        <c:v>5.9917300000000004E-11</c:v>
                      </c:pt>
                      <c:pt idx="3598">
                        <c:v>5.5268300000000001E-11</c:v>
                      </c:pt>
                      <c:pt idx="3599">
                        <c:v>5.5268300000000001E-11</c:v>
                      </c:pt>
                      <c:pt idx="3600">
                        <c:v>5.5129900000000002E-11</c:v>
                      </c:pt>
                      <c:pt idx="3601">
                        <c:v>5.5129900000000002E-11</c:v>
                      </c:pt>
                      <c:pt idx="3602">
                        <c:v>5.7055500000000001E-11</c:v>
                      </c:pt>
                      <c:pt idx="3603">
                        <c:v>5.7055500000000001E-11</c:v>
                      </c:pt>
                      <c:pt idx="3604">
                        <c:v>5.3269099999999998E-11</c:v>
                      </c:pt>
                      <c:pt idx="3605">
                        <c:v>5.3269099999999998E-11</c:v>
                      </c:pt>
                      <c:pt idx="3606">
                        <c:v>5.4607599999999997E-11</c:v>
                      </c:pt>
                      <c:pt idx="3607">
                        <c:v>5.4607599999999997E-11</c:v>
                      </c:pt>
                      <c:pt idx="3608">
                        <c:v>5.2631700000000002E-11</c:v>
                      </c:pt>
                      <c:pt idx="3609">
                        <c:v>5.2631700000000002E-11</c:v>
                      </c:pt>
                      <c:pt idx="3610">
                        <c:v>5.5682299999999998E-11</c:v>
                      </c:pt>
                      <c:pt idx="3611">
                        <c:v>5.5682299999999998E-11</c:v>
                      </c:pt>
                      <c:pt idx="3612">
                        <c:v>5.3560799999999997E-11</c:v>
                      </c:pt>
                      <c:pt idx="3613">
                        <c:v>5.3560799999999997E-11</c:v>
                      </c:pt>
                      <c:pt idx="3614">
                        <c:v>5.52597E-11</c:v>
                      </c:pt>
                      <c:pt idx="3615">
                        <c:v>5.52597E-11</c:v>
                      </c:pt>
                      <c:pt idx="3616">
                        <c:v>5.7838199999999999E-11</c:v>
                      </c:pt>
                      <c:pt idx="3617">
                        <c:v>5.7838199999999999E-11</c:v>
                      </c:pt>
                      <c:pt idx="3618">
                        <c:v>7.5684700000000003E-11</c:v>
                      </c:pt>
                      <c:pt idx="3619">
                        <c:v>7.5684700000000003E-11</c:v>
                      </c:pt>
                      <c:pt idx="3620">
                        <c:v>5.3426499999999999E-11</c:v>
                      </c:pt>
                      <c:pt idx="3621">
                        <c:v>5.3426499999999999E-11</c:v>
                      </c:pt>
                      <c:pt idx="3622">
                        <c:v>5.4353700000000002E-11</c:v>
                      </c:pt>
                      <c:pt idx="3623">
                        <c:v>5.4353700000000002E-11</c:v>
                      </c:pt>
                      <c:pt idx="3624">
                        <c:v>5.3890399999999999E-11</c:v>
                      </c:pt>
                      <c:pt idx="3625">
                        <c:v>5.3890399999999999E-11</c:v>
                      </c:pt>
                      <c:pt idx="3626">
                        <c:v>5.6131900000000002E-11</c:v>
                      </c:pt>
                      <c:pt idx="3627">
                        <c:v>5.6131900000000002E-11</c:v>
                      </c:pt>
                      <c:pt idx="3628">
                        <c:v>5.5792399999999998E-11</c:v>
                      </c:pt>
                      <c:pt idx="3629">
                        <c:v>5.5792399999999998E-11</c:v>
                      </c:pt>
                      <c:pt idx="3630">
                        <c:v>5.6509299999999997E-11</c:v>
                      </c:pt>
                      <c:pt idx="3631">
                        <c:v>5.6509299999999997E-11</c:v>
                      </c:pt>
                      <c:pt idx="3632">
                        <c:v>5.5312199999999998E-11</c:v>
                      </c:pt>
                      <c:pt idx="3633">
                        <c:v>5.5312199999999998E-11</c:v>
                      </c:pt>
                      <c:pt idx="3634">
                        <c:v>5.3542699999999998E-11</c:v>
                      </c:pt>
                      <c:pt idx="3635">
                        <c:v>5.3542699999999998E-11</c:v>
                      </c:pt>
                      <c:pt idx="3636">
                        <c:v>5.4146700000000003E-11</c:v>
                      </c:pt>
                      <c:pt idx="3637">
                        <c:v>5.4146700000000003E-11</c:v>
                      </c:pt>
                      <c:pt idx="3638">
                        <c:v>5.5624099999999999E-11</c:v>
                      </c:pt>
                      <c:pt idx="3639">
                        <c:v>5.5624099999999999E-11</c:v>
                      </c:pt>
                      <c:pt idx="3640">
                        <c:v>5.3356999999999997E-11</c:v>
                      </c:pt>
                      <c:pt idx="3641">
                        <c:v>5.3356999999999997E-11</c:v>
                      </c:pt>
                      <c:pt idx="3642">
                        <c:v>5.9459799999999995E-11</c:v>
                      </c:pt>
                      <c:pt idx="3643">
                        <c:v>5.9459799999999995E-11</c:v>
                      </c:pt>
                      <c:pt idx="3644">
                        <c:v>5.56478E-11</c:v>
                      </c:pt>
                      <c:pt idx="3645">
                        <c:v>5.56478E-11</c:v>
                      </c:pt>
                      <c:pt idx="3646">
                        <c:v>5.2119699999999998E-11</c:v>
                      </c:pt>
                      <c:pt idx="3647">
                        <c:v>5.2119699999999998E-11</c:v>
                      </c:pt>
                      <c:pt idx="3648">
                        <c:v>5.5395099999999999E-11</c:v>
                      </c:pt>
                      <c:pt idx="3649">
                        <c:v>5.5395099999999999E-11</c:v>
                      </c:pt>
                      <c:pt idx="3650">
                        <c:v>6.0420800000000006E-11</c:v>
                      </c:pt>
                      <c:pt idx="3651">
                        <c:v>6.0420800000000006E-11</c:v>
                      </c:pt>
                      <c:pt idx="3652">
                        <c:v>5.4621400000000001E-11</c:v>
                      </c:pt>
                      <c:pt idx="3653">
                        <c:v>5.4621400000000001E-11</c:v>
                      </c:pt>
                      <c:pt idx="3654">
                        <c:v>5.5122500000000001E-11</c:v>
                      </c:pt>
                      <c:pt idx="3655">
                        <c:v>5.5122500000000001E-11</c:v>
                      </c:pt>
                      <c:pt idx="3656">
                        <c:v>5.85055E-11</c:v>
                      </c:pt>
                      <c:pt idx="3657">
                        <c:v>5.85055E-11</c:v>
                      </c:pt>
                      <c:pt idx="3658">
                        <c:v>5.8576500000000002E-11</c:v>
                      </c:pt>
                      <c:pt idx="3659">
                        <c:v>5.8576500000000002E-11</c:v>
                      </c:pt>
                      <c:pt idx="3660">
                        <c:v>5.8471200000000001E-11</c:v>
                      </c:pt>
                      <c:pt idx="3661">
                        <c:v>5.8471200000000001E-11</c:v>
                      </c:pt>
                      <c:pt idx="3662">
                        <c:v>5.5063599999999999E-11</c:v>
                      </c:pt>
                      <c:pt idx="3663">
                        <c:v>5.5063599999999999E-11</c:v>
                      </c:pt>
                      <c:pt idx="3664">
                        <c:v>5.4914300000000002E-11</c:v>
                      </c:pt>
                      <c:pt idx="3665">
                        <c:v>5.4914300000000002E-11</c:v>
                      </c:pt>
                      <c:pt idx="3666">
                        <c:v>5.6391399999999999E-11</c:v>
                      </c:pt>
                      <c:pt idx="3667">
                        <c:v>5.6391399999999999E-11</c:v>
                      </c:pt>
                      <c:pt idx="3668">
                        <c:v>5.6802800000000001E-11</c:v>
                      </c:pt>
                      <c:pt idx="3669">
                        <c:v>5.6802800000000001E-11</c:v>
                      </c:pt>
                      <c:pt idx="3670">
                        <c:v>5.9585600000000004E-11</c:v>
                      </c:pt>
                      <c:pt idx="3671">
                        <c:v>5.9585600000000004E-11</c:v>
                      </c:pt>
                      <c:pt idx="3672">
                        <c:v>6.0032999999999998E-11</c:v>
                      </c:pt>
                      <c:pt idx="3673">
                        <c:v>6.0032999999999998E-11</c:v>
                      </c:pt>
                      <c:pt idx="3674">
                        <c:v>5.7162700000000001E-11</c:v>
                      </c:pt>
                      <c:pt idx="3675">
                        <c:v>5.7162700000000001E-11</c:v>
                      </c:pt>
                      <c:pt idx="3676">
                        <c:v>5.5712400000000003E-11</c:v>
                      </c:pt>
                      <c:pt idx="3677">
                        <c:v>5.5712400000000003E-11</c:v>
                      </c:pt>
                      <c:pt idx="3678">
                        <c:v>5.5272500000000002E-11</c:v>
                      </c:pt>
                      <c:pt idx="3679">
                        <c:v>5.5272500000000002E-11</c:v>
                      </c:pt>
                      <c:pt idx="3680">
                        <c:v>5.36271E-11</c:v>
                      </c:pt>
                      <c:pt idx="3681">
                        <c:v>5.36271E-11</c:v>
                      </c:pt>
                      <c:pt idx="3682">
                        <c:v>5.40195E-11</c:v>
                      </c:pt>
                      <c:pt idx="3683">
                        <c:v>5.40195E-11</c:v>
                      </c:pt>
                      <c:pt idx="3684">
                        <c:v>5.4308599999999997E-11</c:v>
                      </c:pt>
                      <c:pt idx="3685">
                        <c:v>5.4308599999999997E-11</c:v>
                      </c:pt>
                      <c:pt idx="3686">
                        <c:v>5.8497000000000005E-11</c:v>
                      </c:pt>
                      <c:pt idx="3687">
                        <c:v>5.8497000000000005E-11</c:v>
                      </c:pt>
                      <c:pt idx="3688">
                        <c:v>5.51556E-11</c:v>
                      </c:pt>
                      <c:pt idx="3689">
                        <c:v>5.51556E-11</c:v>
                      </c:pt>
                      <c:pt idx="3690">
                        <c:v>5.7087199999999999E-11</c:v>
                      </c:pt>
                      <c:pt idx="3691">
                        <c:v>5.7087199999999999E-11</c:v>
                      </c:pt>
                      <c:pt idx="3692">
                        <c:v>5.8849700000000004E-11</c:v>
                      </c:pt>
                      <c:pt idx="3693">
                        <c:v>5.8849700000000004E-11</c:v>
                      </c:pt>
                      <c:pt idx="3694">
                        <c:v>5.4064699999999998E-11</c:v>
                      </c:pt>
                      <c:pt idx="3695">
                        <c:v>5.4064699999999998E-11</c:v>
                      </c:pt>
                      <c:pt idx="3696">
                        <c:v>5.5182000000000001E-11</c:v>
                      </c:pt>
                      <c:pt idx="3697">
                        <c:v>5.5182000000000001E-11</c:v>
                      </c:pt>
                      <c:pt idx="3698">
                        <c:v>5.62959E-11</c:v>
                      </c:pt>
                      <c:pt idx="3699">
                        <c:v>5.62959E-11</c:v>
                      </c:pt>
                      <c:pt idx="3700">
                        <c:v>5.6120799999999999E-11</c:v>
                      </c:pt>
                      <c:pt idx="3701">
                        <c:v>5.6120799999999999E-11</c:v>
                      </c:pt>
                      <c:pt idx="3702">
                        <c:v>5.5308000000000003E-11</c:v>
                      </c:pt>
                      <c:pt idx="3703">
                        <c:v>5.5308000000000003E-11</c:v>
                      </c:pt>
                      <c:pt idx="3704">
                        <c:v>5.65905E-11</c:v>
                      </c:pt>
                      <c:pt idx="3705">
                        <c:v>5.65905E-11</c:v>
                      </c:pt>
                      <c:pt idx="3706">
                        <c:v>5.7355500000000003E-11</c:v>
                      </c:pt>
                      <c:pt idx="3707">
                        <c:v>5.7355500000000003E-11</c:v>
                      </c:pt>
                      <c:pt idx="3708">
                        <c:v>5.7086299999999997E-11</c:v>
                      </c:pt>
                      <c:pt idx="3709">
                        <c:v>5.7086299999999997E-11</c:v>
                      </c:pt>
                      <c:pt idx="3710">
                        <c:v>5.5550099999999998E-11</c:v>
                      </c:pt>
                      <c:pt idx="3711">
                        <c:v>5.5550099999999998E-11</c:v>
                      </c:pt>
                      <c:pt idx="3712">
                        <c:v>5.4673200000000003E-11</c:v>
                      </c:pt>
                      <c:pt idx="3713">
                        <c:v>5.4673200000000003E-11</c:v>
                      </c:pt>
                      <c:pt idx="3714">
                        <c:v>5.4022000000000002E-11</c:v>
                      </c:pt>
                      <c:pt idx="3715">
                        <c:v>5.4022000000000002E-11</c:v>
                      </c:pt>
                      <c:pt idx="3716">
                        <c:v>5.8106199999999997E-11</c:v>
                      </c:pt>
                      <c:pt idx="3717">
                        <c:v>5.8106199999999997E-11</c:v>
                      </c:pt>
                      <c:pt idx="3718">
                        <c:v>5.27647E-11</c:v>
                      </c:pt>
                      <c:pt idx="3719">
                        <c:v>5.27647E-11</c:v>
                      </c:pt>
                      <c:pt idx="3720">
                        <c:v>5.4073699999999997E-11</c:v>
                      </c:pt>
                      <c:pt idx="3721">
                        <c:v>5.4073699999999997E-11</c:v>
                      </c:pt>
                      <c:pt idx="3722">
                        <c:v>6.1283200000000006E-11</c:v>
                      </c:pt>
                      <c:pt idx="3723">
                        <c:v>6.1283200000000006E-11</c:v>
                      </c:pt>
                      <c:pt idx="3724">
                        <c:v>5.1401499999999998E-11</c:v>
                      </c:pt>
                      <c:pt idx="3725">
                        <c:v>5.1401499999999998E-11</c:v>
                      </c:pt>
                      <c:pt idx="3726">
                        <c:v>5.4991099999999997E-11</c:v>
                      </c:pt>
                      <c:pt idx="3727">
                        <c:v>5.4991099999999997E-11</c:v>
                      </c:pt>
                      <c:pt idx="3728">
                        <c:v>5.0707600000000003E-11</c:v>
                      </c:pt>
                      <c:pt idx="3729">
                        <c:v>5.0707600000000003E-11</c:v>
                      </c:pt>
                      <c:pt idx="3730">
                        <c:v>5.3221900000000003E-11</c:v>
                      </c:pt>
                      <c:pt idx="3731">
                        <c:v>5.3221900000000003E-11</c:v>
                      </c:pt>
                      <c:pt idx="3732">
                        <c:v>5.6334500000000001E-11</c:v>
                      </c:pt>
                      <c:pt idx="3733">
                        <c:v>5.6334500000000001E-11</c:v>
                      </c:pt>
                      <c:pt idx="3734">
                        <c:v>5.6380500000000001E-11</c:v>
                      </c:pt>
                      <c:pt idx="3735">
                        <c:v>5.6380500000000001E-11</c:v>
                      </c:pt>
                      <c:pt idx="3736">
                        <c:v>5.5345700000000001E-11</c:v>
                      </c:pt>
                      <c:pt idx="3737">
                        <c:v>5.5345700000000001E-11</c:v>
                      </c:pt>
                      <c:pt idx="3738">
                        <c:v>5.2610299999999998E-11</c:v>
                      </c:pt>
                      <c:pt idx="3739">
                        <c:v>5.2610299999999998E-11</c:v>
                      </c:pt>
                      <c:pt idx="3740">
                        <c:v>5.4654100000000002E-11</c:v>
                      </c:pt>
                      <c:pt idx="3741">
                        <c:v>5.4654100000000002E-11</c:v>
                      </c:pt>
                      <c:pt idx="3742">
                        <c:v>5.2293499999999999E-11</c:v>
                      </c:pt>
                      <c:pt idx="3743">
                        <c:v>5.2293499999999999E-11</c:v>
                      </c:pt>
                      <c:pt idx="3744">
                        <c:v>5.7368699999999997E-11</c:v>
                      </c:pt>
                      <c:pt idx="3745">
                        <c:v>5.7368699999999997E-11</c:v>
                      </c:pt>
                      <c:pt idx="3746">
                        <c:v>5.3895800000000001E-11</c:v>
                      </c:pt>
                      <c:pt idx="3747">
                        <c:v>5.3895800000000001E-11</c:v>
                      </c:pt>
                      <c:pt idx="3748">
                        <c:v>5.32463E-11</c:v>
                      </c:pt>
                      <c:pt idx="3749">
                        <c:v>5.32463E-11</c:v>
                      </c:pt>
                      <c:pt idx="3750">
                        <c:v>5.6947399999999999E-11</c:v>
                      </c:pt>
                      <c:pt idx="3751">
                        <c:v>5.6947399999999999E-11</c:v>
                      </c:pt>
                      <c:pt idx="3752">
                        <c:v>5.4355300000000001E-11</c:v>
                      </c:pt>
                      <c:pt idx="3753">
                        <c:v>5.4355300000000001E-11</c:v>
                      </c:pt>
                      <c:pt idx="3754">
                        <c:v>5.2253499999999998E-11</c:v>
                      </c:pt>
                      <c:pt idx="3755">
                        <c:v>5.2253499999999998E-11</c:v>
                      </c:pt>
                      <c:pt idx="3756">
                        <c:v>5.7238100000000003E-11</c:v>
                      </c:pt>
                      <c:pt idx="3757">
                        <c:v>5.7238100000000003E-11</c:v>
                      </c:pt>
                      <c:pt idx="3758">
                        <c:v>5.5352800000000002E-11</c:v>
                      </c:pt>
                      <c:pt idx="3759">
                        <c:v>5.5352800000000002E-11</c:v>
                      </c:pt>
                      <c:pt idx="3760">
                        <c:v>5.1943400000000002E-11</c:v>
                      </c:pt>
                      <c:pt idx="3761">
                        <c:v>5.1943400000000002E-11</c:v>
                      </c:pt>
                      <c:pt idx="3762">
                        <c:v>5.1104199999999998E-11</c:v>
                      </c:pt>
                      <c:pt idx="3763">
                        <c:v>5.1104199999999998E-11</c:v>
                      </c:pt>
                      <c:pt idx="3764">
                        <c:v>5.5148799999999997E-11</c:v>
                      </c:pt>
                      <c:pt idx="3765">
                        <c:v>5.5148799999999997E-11</c:v>
                      </c:pt>
                      <c:pt idx="3766">
                        <c:v>5.5328800000000003E-11</c:v>
                      </c:pt>
                      <c:pt idx="3767">
                        <c:v>5.5328800000000003E-11</c:v>
                      </c:pt>
                      <c:pt idx="3768">
                        <c:v>5.7093E-11</c:v>
                      </c:pt>
                      <c:pt idx="3769">
                        <c:v>5.7093E-11</c:v>
                      </c:pt>
                      <c:pt idx="3770">
                        <c:v>5.59481E-11</c:v>
                      </c:pt>
                      <c:pt idx="3771">
                        <c:v>5.59481E-11</c:v>
                      </c:pt>
                      <c:pt idx="3772">
                        <c:v>5.2587300000000002E-11</c:v>
                      </c:pt>
                      <c:pt idx="3773">
                        <c:v>5.2587300000000002E-11</c:v>
                      </c:pt>
                      <c:pt idx="3774">
                        <c:v>5.4551300000000002E-11</c:v>
                      </c:pt>
                      <c:pt idx="3775">
                        <c:v>5.4551300000000002E-11</c:v>
                      </c:pt>
                      <c:pt idx="3776">
                        <c:v>5.0950999999999998E-11</c:v>
                      </c:pt>
                      <c:pt idx="3777">
                        <c:v>5.0950999999999998E-11</c:v>
                      </c:pt>
                      <c:pt idx="3778">
                        <c:v>5.2804600000000001E-11</c:v>
                      </c:pt>
                      <c:pt idx="3779">
                        <c:v>5.2804600000000001E-11</c:v>
                      </c:pt>
                      <c:pt idx="3780">
                        <c:v>5.2658600000000002E-11</c:v>
                      </c:pt>
                      <c:pt idx="3781">
                        <c:v>5.2658600000000002E-11</c:v>
                      </c:pt>
                      <c:pt idx="3782">
                        <c:v>5.48433E-11</c:v>
                      </c:pt>
                      <c:pt idx="3783">
                        <c:v>5.48433E-11</c:v>
                      </c:pt>
                      <c:pt idx="3784">
                        <c:v>5.1803700000000001E-11</c:v>
                      </c:pt>
                      <c:pt idx="3785">
                        <c:v>5.1803700000000001E-11</c:v>
                      </c:pt>
                      <c:pt idx="3786">
                        <c:v>5.6892799999999998E-11</c:v>
                      </c:pt>
                      <c:pt idx="3787">
                        <c:v>5.6892799999999998E-11</c:v>
                      </c:pt>
                      <c:pt idx="3788">
                        <c:v>5.4320599999999997E-11</c:v>
                      </c:pt>
                      <c:pt idx="3789">
                        <c:v>5.4320599999999997E-11</c:v>
                      </c:pt>
                      <c:pt idx="3790">
                        <c:v>5.3429000000000001E-11</c:v>
                      </c:pt>
                      <c:pt idx="3791">
                        <c:v>5.3429000000000001E-11</c:v>
                      </c:pt>
                      <c:pt idx="3792">
                        <c:v>5.1353799999999999E-11</c:v>
                      </c:pt>
                      <c:pt idx="3793">
                        <c:v>5.1353799999999999E-11</c:v>
                      </c:pt>
                      <c:pt idx="3794">
                        <c:v>4.98681E-11</c:v>
                      </c:pt>
                      <c:pt idx="3795">
                        <c:v>4.98681E-11</c:v>
                      </c:pt>
                      <c:pt idx="3796">
                        <c:v>5.2203099999999998E-11</c:v>
                      </c:pt>
                      <c:pt idx="3797">
                        <c:v>5.2203099999999998E-11</c:v>
                      </c:pt>
                      <c:pt idx="3798">
                        <c:v>5.7678400000000002E-11</c:v>
                      </c:pt>
                      <c:pt idx="3799">
                        <c:v>5.7678400000000002E-11</c:v>
                      </c:pt>
                      <c:pt idx="3800">
                        <c:v>5.0262299999999999E-11</c:v>
                      </c:pt>
                      <c:pt idx="3801">
                        <c:v>5.0262299999999999E-11</c:v>
                      </c:pt>
                      <c:pt idx="3802">
                        <c:v>5.5468800000000002E-11</c:v>
                      </c:pt>
                      <c:pt idx="3803">
                        <c:v>5.5468800000000002E-11</c:v>
                      </c:pt>
                      <c:pt idx="3804">
                        <c:v>5.4209500000000002E-11</c:v>
                      </c:pt>
                      <c:pt idx="3805">
                        <c:v>5.4209500000000002E-11</c:v>
                      </c:pt>
                      <c:pt idx="3806">
                        <c:v>5.0728300000000003E-11</c:v>
                      </c:pt>
                      <c:pt idx="3807">
                        <c:v>5.0728300000000003E-11</c:v>
                      </c:pt>
                      <c:pt idx="3808">
                        <c:v>5.6356800000000001E-11</c:v>
                      </c:pt>
                      <c:pt idx="3809">
                        <c:v>5.6356800000000001E-11</c:v>
                      </c:pt>
                      <c:pt idx="3810">
                        <c:v>5.3793899999999998E-11</c:v>
                      </c:pt>
                      <c:pt idx="3811">
                        <c:v>5.3793899999999998E-11</c:v>
                      </c:pt>
                      <c:pt idx="3812">
                        <c:v>5.5220500000000002E-11</c:v>
                      </c:pt>
                      <c:pt idx="3813">
                        <c:v>5.5220500000000002E-11</c:v>
                      </c:pt>
                      <c:pt idx="3814">
                        <c:v>5.4412499999999998E-11</c:v>
                      </c:pt>
                      <c:pt idx="3815">
                        <c:v>5.4412499999999998E-11</c:v>
                      </c:pt>
                      <c:pt idx="3816">
                        <c:v>5.4622900000000001E-11</c:v>
                      </c:pt>
                      <c:pt idx="3817">
                        <c:v>5.4622900000000001E-11</c:v>
                      </c:pt>
                      <c:pt idx="3818">
                        <c:v>5.2599200000000001E-11</c:v>
                      </c:pt>
                      <c:pt idx="3819">
                        <c:v>5.2599200000000001E-11</c:v>
                      </c:pt>
                      <c:pt idx="3820">
                        <c:v>5.23736E-11</c:v>
                      </c:pt>
                      <c:pt idx="3821">
                        <c:v>5.23736E-11</c:v>
                      </c:pt>
                      <c:pt idx="3822">
                        <c:v>5.4320199999999999E-11</c:v>
                      </c:pt>
                      <c:pt idx="3823">
                        <c:v>5.4320199999999999E-11</c:v>
                      </c:pt>
                      <c:pt idx="3824">
                        <c:v>5.2433800000000003E-11</c:v>
                      </c:pt>
                      <c:pt idx="3825">
                        <c:v>5.2433800000000003E-11</c:v>
                      </c:pt>
                      <c:pt idx="3826">
                        <c:v>5.2192599999999998E-11</c:v>
                      </c:pt>
                      <c:pt idx="3827">
                        <c:v>5.2192599999999998E-11</c:v>
                      </c:pt>
                      <c:pt idx="3828">
                        <c:v>5.8382099999999994E-11</c:v>
                      </c:pt>
                      <c:pt idx="3829">
                        <c:v>5.8382099999999994E-11</c:v>
                      </c:pt>
                      <c:pt idx="3830">
                        <c:v>5.0331300000000003E-11</c:v>
                      </c:pt>
                      <c:pt idx="3831">
                        <c:v>5.0331300000000003E-11</c:v>
                      </c:pt>
                      <c:pt idx="3832">
                        <c:v>5.4078400000000003E-11</c:v>
                      </c:pt>
                      <c:pt idx="3833">
                        <c:v>5.4078400000000003E-11</c:v>
                      </c:pt>
                      <c:pt idx="3834">
                        <c:v>5.8974799999999996E-11</c:v>
                      </c:pt>
                      <c:pt idx="3835">
                        <c:v>5.8974799999999996E-11</c:v>
                      </c:pt>
                      <c:pt idx="3836">
                        <c:v>5.6560500000000001E-11</c:v>
                      </c:pt>
                      <c:pt idx="3837">
                        <c:v>5.6560500000000001E-11</c:v>
                      </c:pt>
                      <c:pt idx="3838">
                        <c:v>5.47987E-11</c:v>
                      </c:pt>
                      <c:pt idx="3839">
                        <c:v>5.47987E-11</c:v>
                      </c:pt>
                      <c:pt idx="3840">
                        <c:v>5.4648999999999998E-11</c:v>
                      </c:pt>
                      <c:pt idx="3841">
                        <c:v>5.4648999999999998E-11</c:v>
                      </c:pt>
                      <c:pt idx="3842">
                        <c:v>5.2857800000000002E-11</c:v>
                      </c:pt>
                      <c:pt idx="3843">
                        <c:v>5.2857800000000002E-11</c:v>
                      </c:pt>
                      <c:pt idx="3844">
                        <c:v>5.5222100000000002E-11</c:v>
                      </c:pt>
                      <c:pt idx="3845">
                        <c:v>5.5222100000000002E-11</c:v>
                      </c:pt>
                      <c:pt idx="3846">
                        <c:v>5.7361099999999998E-11</c:v>
                      </c:pt>
                      <c:pt idx="3847">
                        <c:v>5.7361099999999998E-11</c:v>
                      </c:pt>
                      <c:pt idx="3848">
                        <c:v>4.8992799999999998E-11</c:v>
                      </c:pt>
                      <c:pt idx="3849">
                        <c:v>4.8992799999999998E-11</c:v>
                      </c:pt>
                      <c:pt idx="3850">
                        <c:v>5.3094300000000002E-11</c:v>
                      </c:pt>
                      <c:pt idx="3851">
                        <c:v>5.3094300000000002E-11</c:v>
                      </c:pt>
                      <c:pt idx="3852">
                        <c:v>5.06845E-11</c:v>
                      </c:pt>
                      <c:pt idx="3853">
                        <c:v>5.06845E-11</c:v>
                      </c:pt>
                      <c:pt idx="3854">
                        <c:v>5.6153000000000001E-11</c:v>
                      </c:pt>
                      <c:pt idx="3855">
                        <c:v>5.6153000000000001E-11</c:v>
                      </c:pt>
                      <c:pt idx="3856">
                        <c:v>5.6961199999999998E-11</c:v>
                      </c:pt>
                      <c:pt idx="3857">
                        <c:v>5.6961199999999998E-11</c:v>
                      </c:pt>
                      <c:pt idx="3858">
                        <c:v>5.0839699999999997E-11</c:v>
                      </c:pt>
                      <c:pt idx="3859">
                        <c:v>5.0839699999999997E-11</c:v>
                      </c:pt>
                      <c:pt idx="3860">
                        <c:v>5.1142599999999999E-11</c:v>
                      </c:pt>
                      <c:pt idx="3861">
                        <c:v>5.1142599999999999E-11</c:v>
                      </c:pt>
                      <c:pt idx="3862">
                        <c:v>5.4349100000000002E-11</c:v>
                      </c:pt>
                      <c:pt idx="3863">
                        <c:v>5.4349100000000002E-11</c:v>
                      </c:pt>
                      <c:pt idx="3864">
                        <c:v>5.1151999999999997E-11</c:v>
                      </c:pt>
                      <c:pt idx="3865">
                        <c:v>5.1151999999999997E-11</c:v>
                      </c:pt>
                      <c:pt idx="3866">
                        <c:v>5.2952800000000003E-11</c:v>
                      </c:pt>
                      <c:pt idx="3867">
                        <c:v>5.2952800000000003E-11</c:v>
                      </c:pt>
                      <c:pt idx="3868">
                        <c:v>5.1683400000000001E-11</c:v>
                      </c:pt>
                      <c:pt idx="3869">
                        <c:v>5.1683400000000001E-11</c:v>
                      </c:pt>
                      <c:pt idx="3870">
                        <c:v>5.3109699999999999E-11</c:v>
                      </c:pt>
                      <c:pt idx="3871">
                        <c:v>5.3109699999999999E-11</c:v>
                      </c:pt>
                      <c:pt idx="3872">
                        <c:v>4.9183400000000003E-11</c:v>
                      </c:pt>
                      <c:pt idx="3873">
                        <c:v>4.9183400000000003E-11</c:v>
                      </c:pt>
                      <c:pt idx="3874">
                        <c:v>5.3686799999999999E-11</c:v>
                      </c:pt>
                      <c:pt idx="3875">
                        <c:v>5.3686799999999999E-11</c:v>
                      </c:pt>
                      <c:pt idx="3876">
                        <c:v>5.1113199999999998E-11</c:v>
                      </c:pt>
                      <c:pt idx="3877">
                        <c:v>5.1113199999999998E-11</c:v>
                      </c:pt>
                      <c:pt idx="3878">
                        <c:v>5.3378400000000001E-11</c:v>
                      </c:pt>
                      <c:pt idx="3879">
                        <c:v>5.3378400000000001E-11</c:v>
                      </c:pt>
                      <c:pt idx="3880">
                        <c:v>5.37534E-11</c:v>
                      </c:pt>
                      <c:pt idx="3881">
                        <c:v>5.37534E-11</c:v>
                      </c:pt>
                      <c:pt idx="3882">
                        <c:v>2.11422E-10</c:v>
                      </c:pt>
                      <c:pt idx="3883">
                        <c:v>2.11422E-10</c:v>
                      </c:pt>
                      <c:pt idx="3884">
                        <c:v>5.1139000000000002E-11</c:v>
                      </c:pt>
                      <c:pt idx="3885">
                        <c:v>5.1139000000000002E-11</c:v>
                      </c:pt>
                      <c:pt idx="3886">
                        <c:v>5.6625500000000003E-11</c:v>
                      </c:pt>
                      <c:pt idx="3887">
                        <c:v>5.6625500000000003E-11</c:v>
                      </c:pt>
                      <c:pt idx="3888">
                        <c:v>5.1125700000000001E-11</c:v>
                      </c:pt>
                      <c:pt idx="3889">
                        <c:v>5.1125700000000001E-11</c:v>
                      </c:pt>
                      <c:pt idx="3890">
                        <c:v>5.55317E-11</c:v>
                      </c:pt>
                      <c:pt idx="3891">
                        <c:v>5.55317E-11</c:v>
                      </c:pt>
                      <c:pt idx="3892">
                        <c:v>5.0354599999999999E-11</c:v>
                      </c:pt>
                      <c:pt idx="3893">
                        <c:v>5.0354599999999999E-11</c:v>
                      </c:pt>
                      <c:pt idx="3894">
                        <c:v>4.9635199999999998E-11</c:v>
                      </c:pt>
                      <c:pt idx="3895">
                        <c:v>4.9635199999999998E-11</c:v>
                      </c:pt>
                      <c:pt idx="3896">
                        <c:v>5.2676999999999999E-11</c:v>
                      </c:pt>
                      <c:pt idx="3897">
                        <c:v>5.2676999999999999E-11</c:v>
                      </c:pt>
                      <c:pt idx="3898">
                        <c:v>5.6716999999999999E-11</c:v>
                      </c:pt>
                      <c:pt idx="3899">
                        <c:v>5.6716999999999999E-11</c:v>
                      </c:pt>
                      <c:pt idx="3900">
                        <c:v>5.4269799999999998E-11</c:v>
                      </c:pt>
                      <c:pt idx="3901">
                        <c:v>5.4269799999999998E-11</c:v>
                      </c:pt>
                      <c:pt idx="3902">
                        <c:v>4.8200900000000002E-11</c:v>
                      </c:pt>
                      <c:pt idx="3903">
                        <c:v>4.8200900000000002E-11</c:v>
                      </c:pt>
                      <c:pt idx="3904">
                        <c:v>5.0840300000000001E-11</c:v>
                      </c:pt>
                      <c:pt idx="3905">
                        <c:v>5.0840300000000001E-11</c:v>
                      </c:pt>
                      <c:pt idx="3906">
                        <c:v>5.3489600000000003E-11</c:v>
                      </c:pt>
                      <c:pt idx="3907">
                        <c:v>5.3489600000000003E-11</c:v>
                      </c:pt>
                      <c:pt idx="3908">
                        <c:v>5.3534400000000002E-11</c:v>
                      </c:pt>
                      <c:pt idx="3909">
                        <c:v>5.3534400000000002E-11</c:v>
                      </c:pt>
                      <c:pt idx="3910">
                        <c:v>5.1349800000000003E-11</c:v>
                      </c:pt>
                      <c:pt idx="3911">
                        <c:v>5.1349800000000003E-11</c:v>
                      </c:pt>
                      <c:pt idx="3912">
                        <c:v>5.48032E-11</c:v>
                      </c:pt>
                      <c:pt idx="3913">
                        <c:v>5.48032E-11</c:v>
                      </c:pt>
                      <c:pt idx="3914">
                        <c:v>5.49921E-11</c:v>
                      </c:pt>
                      <c:pt idx="3915">
                        <c:v>5.49921E-11</c:v>
                      </c:pt>
                      <c:pt idx="3916">
                        <c:v>5.3434399999999997E-11</c:v>
                      </c:pt>
                      <c:pt idx="3917">
                        <c:v>5.3434399999999997E-11</c:v>
                      </c:pt>
                      <c:pt idx="3918">
                        <c:v>5.1518999999999998E-11</c:v>
                      </c:pt>
                      <c:pt idx="3919">
                        <c:v>5.1518999999999998E-11</c:v>
                      </c:pt>
                      <c:pt idx="3920">
                        <c:v>5.4408099999999998E-11</c:v>
                      </c:pt>
                      <c:pt idx="3921">
                        <c:v>5.4408099999999998E-11</c:v>
                      </c:pt>
                      <c:pt idx="3922">
                        <c:v>5.4605000000000002E-11</c:v>
                      </c:pt>
                      <c:pt idx="3923">
                        <c:v>5.4605000000000002E-11</c:v>
                      </c:pt>
                      <c:pt idx="3924">
                        <c:v>5.1348400000000003E-11</c:v>
                      </c:pt>
                      <c:pt idx="3925">
                        <c:v>5.1348400000000003E-11</c:v>
                      </c:pt>
                      <c:pt idx="3926">
                        <c:v>5.1353100000000002E-11</c:v>
                      </c:pt>
                      <c:pt idx="3927">
                        <c:v>5.1353100000000002E-11</c:v>
                      </c:pt>
                      <c:pt idx="3928">
                        <c:v>5.0347399999999998E-11</c:v>
                      </c:pt>
                      <c:pt idx="3929">
                        <c:v>5.0347399999999998E-11</c:v>
                      </c:pt>
                      <c:pt idx="3930">
                        <c:v>5.7003200000000003E-11</c:v>
                      </c:pt>
                      <c:pt idx="3931">
                        <c:v>5.7003200000000003E-11</c:v>
                      </c:pt>
                      <c:pt idx="3932">
                        <c:v>5.5624900000000002E-11</c:v>
                      </c:pt>
                      <c:pt idx="3933">
                        <c:v>5.5624900000000002E-11</c:v>
                      </c:pt>
                      <c:pt idx="3934">
                        <c:v>5.1347300000000001E-11</c:v>
                      </c:pt>
                      <c:pt idx="3935">
                        <c:v>5.1347300000000001E-11</c:v>
                      </c:pt>
                      <c:pt idx="3936">
                        <c:v>4.92124E-11</c:v>
                      </c:pt>
                      <c:pt idx="3937">
                        <c:v>4.92124E-11</c:v>
                      </c:pt>
                      <c:pt idx="3938">
                        <c:v>4.8967199999999999E-11</c:v>
                      </c:pt>
                      <c:pt idx="3939">
                        <c:v>4.8967199999999999E-11</c:v>
                      </c:pt>
                      <c:pt idx="3940">
                        <c:v>5.2431999999999998E-11</c:v>
                      </c:pt>
                      <c:pt idx="3941">
                        <c:v>5.2431999999999998E-11</c:v>
                      </c:pt>
                      <c:pt idx="3942">
                        <c:v>5.5441499999999998E-11</c:v>
                      </c:pt>
                      <c:pt idx="3943">
                        <c:v>5.5441499999999998E-11</c:v>
                      </c:pt>
                      <c:pt idx="3944">
                        <c:v>5.4493999999999999E-11</c:v>
                      </c:pt>
                      <c:pt idx="3945">
                        <c:v>5.4493999999999999E-11</c:v>
                      </c:pt>
                      <c:pt idx="3946">
                        <c:v>5.3162299999999997E-11</c:v>
                      </c:pt>
                      <c:pt idx="3947">
                        <c:v>5.3162299999999997E-11</c:v>
                      </c:pt>
                      <c:pt idx="3948">
                        <c:v>4.9144299999999999E-11</c:v>
                      </c:pt>
                      <c:pt idx="3949">
                        <c:v>4.9144299999999999E-11</c:v>
                      </c:pt>
                      <c:pt idx="3950">
                        <c:v>5.2146599999999998E-11</c:v>
                      </c:pt>
                      <c:pt idx="3951">
                        <c:v>5.2146599999999998E-11</c:v>
                      </c:pt>
                      <c:pt idx="3952">
                        <c:v>5.8445799999999995E-11</c:v>
                      </c:pt>
                      <c:pt idx="3953">
                        <c:v>5.8445799999999995E-11</c:v>
                      </c:pt>
                      <c:pt idx="3954">
                        <c:v>5.7140100000000002E-11</c:v>
                      </c:pt>
                      <c:pt idx="3955">
                        <c:v>5.7140100000000002E-11</c:v>
                      </c:pt>
                      <c:pt idx="3956">
                        <c:v>5.27929E-11</c:v>
                      </c:pt>
                      <c:pt idx="3957">
                        <c:v>5.27929E-11</c:v>
                      </c:pt>
                      <c:pt idx="3958">
                        <c:v>5.6583099999999999E-11</c:v>
                      </c:pt>
                      <c:pt idx="3959">
                        <c:v>5.6583099999999999E-11</c:v>
                      </c:pt>
                      <c:pt idx="3960">
                        <c:v>5.2200099999999998E-11</c:v>
                      </c:pt>
                      <c:pt idx="3961">
                        <c:v>5.2200099999999998E-11</c:v>
                      </c:pt>
                      <c:pt idx="3962">
                        <c:v>5.5441499999999998E-11</c:v>
                      </c:pt>
                      <c:pt idx="3963">
                        <c:v>5.5441499999999998E-11</c:v>
                      </c:pt>
                      <c:pt idx="3964">
                        <c:v>5.1803900000000001E-11</c:v>
                      </c:pt>
                      <c:pt idx="3965">
                        <c:v>5.1803900000000001E-11</c:v>
                      </c:pt>
                      <c:pt idx="3966">
                        <c:v>5.69145E-11</c:v>
                      </c:pt>
                      <c:pt idx="3967">
                        <c:v>5.69145E-11</c:v>
                      </c:pt>
                      <c:pt idx="3968">
                        <c:v>5.4631399999999997E-11</c:v>
                      </c:pt>
                      <c:pt idx="3969">
                        <c:v>5.4631399999999997E-11</c:v>
                      </c:pt>
                      <c:pt idx="3970">
                        <c:v>5.1209399999999999E-11</c:v>
                      </c:pt>
                      <c:pt idx="3971">
                        <c:v>5.1209399999999999E-11</c:v>
                      </c:pt>
                      <c:pt idx="3972">
                        <c:v>5.5090599999999998E-11</c:v>
                      </c:pt>
                      <c:pt idx="3973">
                        <c:v>5.5090599999999998E-11</c:v>
                      </c:pt>
                      <c:pt idx="3974">
                        <c:v>5.2496800000000001E-11</c:v>
                      </c:pt>
                      <c:pt idx="3975">
                        <c:v>5.2496800000000001E-11</c:v>
                      </c:pt>
                      <c:pt idx="3976">
                        <c:v>5.4693399999999999E-11</c:v>
                      </c:pt>
                      <c:pt idx="3977">
                        <c:v>5.4693399999999999E-11</c:v>
                      </c:pt>
                      <c:pt idx="3978">
                        <c:v>5.3037800000000002E-11</c:v>
                      </c:pt>
                      <c:pt idx="3979">
                        <c:v>5.3037800000000002E-11</c:v>
                      </c:pt>
                      <c:pt idx="3980">
                        <c:v>5.10308E-11</c:v>
                      </c:pt>
                      <c:pt idx="3981">
                        <c:v>5.10308E-11</c:v>
                      </c:pt>
                      <c:pt idx="3982">
                        <c:v>5.4300200000000002E-11</c:v>
                      </c:pt>
                      <c:pt idx="3983">
                        <c:v>5.4300200000000002E-11</c:v>
                      </c:pt>
                      <c:pt idx="3984">
                        <c:v>5.5627099999999999E-11</c:v>
                      </c:pt>
                      <c:pt idx="3985">
                        <c:v>5.5627099999999999E-11</c:v>
                      </c:pt>
                      <c:pt idx="3986">
                        <c:v>5.3602099999999998E-11</c:v>
                      </c:pt>
                      <c:pt idx="3987">
                        <c:v>5.3602099999999998E-11</c:v>
                      </c:pt>
                      <c:pt idx="3988">
                        <c:v>5.0735599999999997E-11</c:v>
                      </c:pt>
                      <c:pt idx="3989">
                        <c:v>5.0735599999999997E-11</c:v>
                      </c:pt>
                      <c:pt idx="3990">
                        <c:v>5.0559799999999999E-11</c:v>
                      </c:pt>
                      <c:pt idx="3991">
                        <c:v>5.0559799999999999E-11</c:v>
                      </c:pt>
                      <c:pt idx="3992">
                        <c:v>4.8762900000000002E-11</c:v>
                      </c:pt>
                      <c:pt idx="3993">
                        <c:v>4.8762900000000002E-11</c:v>
                      </c:pt>
                      <c:pt idx="3994">
                        <c:v>5.43734E-11</c:v>
                      </c:pt>
                      <c:pt idx="3995">
                        <c:v>5.43734E-11</c:v>
                      </c:pt>
                      <c:pt idx="3996">
                        <c:v>5.1365000000000002E-11</c:v>
                      </c:pt>
                      <c:pt idx="3997">
                        <c:v>5.1365000000000002E-11</c:v>
                      </c:pt>
                      <c:pt idx="3998">
                        <c:v>5.3192700000000001E-11</c:v>
                      </c:pt>
                      <c:pt idx="3999">
                        <c:v>5.3192700000000001E-11</c:v>
                      </c:pt>
                      <c:pt idx="4000">
                        <c:v>5.0257799999999999E-11</c:v>
                      </c:pt>
                      <c:pt idx="4001">
                        <c:v>5.0257799999999999E-11</c:v>
                      </c:pt>
                      <c:pt idx="4002">
                        <c:v>5.38634E-11</c:v>
                      </c:pt>
                      <c:pt idx="4003">
                        <c:v>5.38634E-11</c:v>
                      </c:pt>
                      <c:pt idx="4004">
                        <c:v>5.9969600000000002E-11</c:v>
                      </c:pt>
                      <c:pt idx="4005">
                        <c:v>5.9969600000000002E-11</c:v>
                      </c:pt>
                      <c:pt idx="4006">
                        <c:v>5.1275600000000003E-11</c:v>
                      </c:pt>
                      <c:pt idx="4007">
                        <c:v>5.1275600000000003E-11</c:v>
                      </c:pt>
                      <c:pt idx="4008">
                        <c:v>5.3494100000000002E-11</c:v>
                      </c:pt>
                      <c:pt idx="4009">
                        <c:v>5.3494100000000002E-11</c:v>
                      </c:pt>
                      <c:pt idx="4010">
                        <c:v>5.4808099999999998E-11</c:v>
                      </c:pt>
                      <c:pt idx="4011">
                        <c:v>5.4808099999999998E-11</c:v>
                      </c:pt>
                      <c:pt idx="4012">
                        <c:v>5.0316199999999998E-11</c:v>
                      </c:pt>
                      <c:pt idx="4013">
                        <c:v>5.0316199999999998E-11</c:v>
                      </c:pt>
                      <c:pt idx="4014">
                        <c:v>4.93195E-11</c:v>
                      </c:pt>
                      <c:pt idx="4015">
                        <c:v>4.93195E-11</c:v>
                      </c:pt>
                      <c:pt idx="4016">
                        <c:v>1.6439299999999999E-10</c:v>
                      </c:pt>
                      <c:pt idx="4017">
                        <c:v>1.6439299999999999E-10</c:v>
                      </c:pt>
                      <c:pt idx="4018">
                        <c:v>5.0638100000000001E-11</c:v>
                      </c:pt>
                      <c:pt idx="4019">
                        <c:v>5.0638100000000001E-11</c:v>
                      </c:pt>
                      <c:pt idx="4020">
                        <c:v>5.0111600000000001E-11</c:v>
                      </c:pt>
                      <c:pt idx="4021">
                        <c:v>5.0111600000000001E-11</c:v>
                      </c:pt>
                      <c:pt idx="4022">
                        <c:v>5.3468099999999999E-11</c:v>
                      </c:pt>
                      <c:pt idx="4023">
                        <c:v>5.3468099999999999E-11</c:v>
                      </c:pt>
                      <c:pt idx="4024">
                        <c:v>4.8697300000000003E-11</c:v>
                      </c:pt>
                      <c:pt idx="4025">
                        <c:v>4.8697300000000003E-11</c:v>
                      </c:pt>
                      <c:pt idx="4026">
                        <c:v>5.1543400000000002E-11</c:v>
                      </c:pt>
                      <c:pt idx="4027">
                        <c:v>5.1543400000000002E-11</c:v>
                      </c:pt>
                      <c:pt idx="4028">
                        <c:v>4.9756799999999999E-11</c:v>
                      </c:pt>
                      <c:pt idx="4029">
                        <c:v>4.9756799999999999E-11</c:v>
                      </c:pt>
                      <c:pt idx="4030">
                        <c:v>4.8144600000000001E-11</c:v>
                      </c:pt>
                      <c:pt idx="4031">
                        <c:v>4.8144600000000001E-11</c:v>
                      </c:pt>
                      <c:pt idx="4032">
                        <c:v>5.26724E-11</c:v>
                      </c:pt>
                      <c:pt idx="4033">
                        <c:v>5.26724E-11</c:v>
                      </c:pt>
                      <c:pt idx="4034">
                        <c:v>5.0351699999999998E-11</c:v>
                      </c:pt>
                      <c:pt idx="4035">
                        <c:v>5.0351699999999998E-11</c:v>
                      </c:pt>
                      <c:pt idx="4036">
                        <c:v>5.4974799999999997E-11</c:v>
                      </c:pt>
                      <c:pt idx="4037">
                        <c:v>5.4974799999999997E-11</c:v>
                      </c:pt>
                      <c:pt idx="4038">
                        <c:v>5.3810900000000002E-11</c:v>
                      </c:pt>
                      <c:pt idx="4039">
                        <c:v>5.3810900000000002E-11</c:v>
                      </c:pt>
                      <c:pt idx="4040">
                        <c:v>4.7287900000000002E-11</c:v>
                      </c:pt>
                      <c:pt idx="4041">
                        <c:v>4.7287900000000002E-11</c:v>
                      </c:pt>
                      <c:pt idx="4042">
                        <c:v>5.26708E-11</c:v>
                      </c:pt>
                      <c:pt idx="4043">
                        <c:v>5.26708E-11</c:v>
                      </c:pt>
                      <c:pt idx="4044">
                        <c:v>5.2629899999999997E-11</c:v>
                      </c:pt>
                      <c:pt idx="4045">
                        <c:v>5.2629899999999997E-11</c:v>
                      </c:pt>
                      <c:pt idx="4046">
                        <c:v>5.1035999999999997E-11</c:v>
                      </c:pt>
                      <c:pt idx="4047">
                        <c:v>5.1035999999999997E-11</c:v>
                      </c:pt>
                      <c:pt idx="4048">
                        <c:v>6.3587100000000003E-11</c:v>
                      </c:pt>
                      <c:pt idx="4049">
                        <c:v>6.3587100000000003E-11</c:v>
                      </c:pt>
                      <c:pt idx="4050">
                        <c:v>5.3165600000000002E-11</c:v>
                      </c:pt>
                      <c:pt idx="4051">
                        <c:v>5.3165600000000002E-11</c:v>
                      </c:pt>
                      <c:pt idx="4052">
                        <c:v>5.5340599999999997E-11</c:v>
                      </c:pt>
                      <c:pt idx="4053">
                        <c:v>5.5340599999999997E-11</c:v>
                      </c:pt>
                      <c:pt idx="4054">
                        <c:v>5.01461E-11</c:v>
                      </c:pt>
                      <c:pt idx="4055">
                        <c:v>5.01461E-11</c:v>
                      </c:pt>
                      <c:pt idx="4056">
                        <c:v>5.2827499999999998E-11</c:v>
                      </c:pt>
                      <c:pt idx="4057">
                        <c:v>5.2827499999999998E-11</c:v>
                      </c:pt>
                      <c:pt idx="4058">
                        <c:v>5.9967999999999997E-11</c:v>
                      </c:pt>
                      <c:pt idx="4059">
                        <c:v>5.9967999999999997E-11</c:v>
                      </c:pt>
                      <c:pt idx="4060">
                        <c:v>5.1339199999999998E-11</c:v>
                      </c:pt>
                      <c:pt idx="4061">
                        <c:v>5.1339199999999998E-11</c:v>
                      </c:pt>
                      <c:pt idx="4062">
                        <c:v>5.16181E-11</c:v>
                      </c:pt>
                      <c:pt idx="4063">
                        <c:v>5.16181E-11</c:v>
                      </c:pt>
                      <c:pt idx="4064">
                        <c:v>5.1453000000000001E-11</c:v>
                      </c:pt>
                      <c:pt idx="4065">
                        <c:v>5.1453000000000001E-11</c:v>
                      </c:pt>
                      <c:pt idx="4066">
                        <c:v>5.3293099999999997E-11</c:v>
                      </c:pt>
                      <c:pt idx="4067">
                        <c:v>5.3293099999999997E-11</c:v>
                      </c:pt>
                      <c:pt idx="4068">
                        <c:v>5.1588799999999998E-11</c:v>
                      </c:pt>
                      <c:pt idx="4069">
                        <c:v>5.1588799999999998E-11</c:v>
                      </c:pt>
                      <c:pt idx="4070">
                        <c:v>5.51079E-11</c:v>
                      </c:pt>
                      <c:pt idx="4071">
                        <c:v>5.51079E-11</c:v>
                      </c:pt>
                      <c:pt idx="4072">
                        <c:v>5.3114399999999998E-11</c:v>
                      </c:pt>
                      <c:pt idx="4073">
                        <c:v>5.3114399999999998E-11</c:v>
                      </c:pt>
                      <c:pt idx="4074">
                        <c:v>5.0638999999999997E-11</c:v>
                      </c:pt>
                      <c:pt idx="4075">
                        <c:v>5.0638999999999997E-11</c:v>
                      </c:pt>
                      <c:pt idx="4076">
                        <c:v>5.6038899999999999E-11</c:v>
                      </c:pt>
                      <c:pt idx="4077">
                        <c:v>5.6038899999999999E-11</c:v>
                      </c:pt>
                      <c:pt idx="4078">
                        <c:v>5.1789000000000001E-11</c:v>
                      </c:pt>
                      <c:pt idx="4079">
                        <c:v>5.1789000000000001E-11</c:v>
                      </c:pt>
                      <c:pt idx="4080">
                        <c:v>5.21564E-11</c:v>
                      </c:pt>
                      <c:pt idx="4081">
                        <c:v>5.21564E-11</c:v>
                      </c:pt>
                      <c:pt idx="4082">
                        <c:v>5.0451599999999997E-11</c:v>
                      </c:pt>
                      <c:pt idx="4083">
                        <c:v>5.0451599999999997E-11</c:v>
                      </c:pt>
                      <c:pt idx="4084">
                        <c:v>4.9136799999999999E-11</c:v>
                      </c:pt>
                      <c:pt idx="4085">
                        <c:v>4.9136799999999999E-11</c:v>
                      </c:pt>
                      <c:pt idx="4086">
                        <c:v>5.0095400000000001E-11</c:v>
                      </c:pt>
                      <c:pt idx="4087">
                        <c:v>5.0095400000000001E-11</c:v>
                      </c:pt>
                      <c:pt idx="4088">
                        <c:v>5.2454900000000002E-11</c:v>
                      </c:pt>
                      <c:pt idx="4089">
                        <c:v>5.2454900000000002E-11</c:v>
                      </c:pt>
                      <c:pt idx="4090">
                        <c:v>5.3601000000000003E-11</c:v>
                      </c:pt>
                      <c:pt idx="4091">
                        <c:v>5.3601000000000003E-11</c:v>
                      </c:pt>
                      <c:pt idx="4092">
                        <c:v>5.2229599999999999E-11</c:v>
                      </c:pt>
                      <c:pt idx="4093">
                        <c:v>5.2229599999999999E-11</c:v>
                      </c:pt>
                      <c:pt idx="4094">
                        <c:v>5.2920600000000001E-11</c:v>
                      </c:pt>
                      <c:pt idx="4095">
                        <c:v>5.2920600000000001E-11</c:v>
                      </c:pt>
                      <c:pt idx="4096">
                        <c:v>5.2950699999999999E-11</c:v>
                      </c:pt>
                      <c:pt idx="4097">
                        <c:v>5.2950699999999999E-11</c:v>
                      </c:pt>
                      <c:pt idx="4098">
                        <c:v>5.2606600000000002E-11</c:v>
                      </c:pt>
                      <c:pt idx="4099">
                        <c:v>5.2606600000000002E-11</c:v>
                      </c:pt>
                      <c:pt idx="4100">
                        <c:v>5.24493E-11</c:v>
                      </c:pt>
                      <c:pt idx="4101">
                        <c:v>5.24493E-11</c:v>
                      </c:pt>
                      <c:pt idx="4102">
                        <c:v>5.0879799999999997E-11</c:v>
                      </c:pt>
                      <c:pt idx="4103">
                        <c:v>5.0879799999999997E-11</c:v>
                      </c:pt>
                      <c:pt idx="4104">
                        <c:v>5.0507000000000002E-11</c:v>
                      </c:pt>
                      <c:pt idx="4105">
                        <c:v>5.0507000000000002E-11</c:v>
                      </c:pt>
                      <c:pt idx="4106">
                        <c:v>5.11172E-11</c:v>
                      </c:pt>
                      <c:pt idx="4107">
                        <c:v>5.11172E-11</c:v>
                      </c:pt>
                      <c:pt idx="4108">
                        <c:v>5.0042599999999998E-11</c:v>
                      </c:pt>
                      <c:pt idx="4109">
                        <c:v>5.0042599999999998E-11</c:v>
                      </c:pt>
                      <c:pt idx="4110">
                        <c:v>5.4868799999999999E-11</c:v>
                      </c:pt>
                      <c:pt idx="4111">
                        <c:v>5.4868799999999999E-11</c:v>
                      </c:pt>
                      <c:pt idx="4112">
                        <c:v>5.4117400000000001E-11</c:v>
                      </c:pt>
                      <c:pt idx="4113">
                        <c:v>5.4117400000000001E-11</c:v>
                      </c:pt>
                      <c:pt idx="4114">
                        <c:v>5.4750199999999997E-11</c:v>
                      </c:pt>
                      <c:pt idx="4115">
                        <c:v>5.4750199999999997E-11</c:v>
                      </c:pt>
                      <c:pt idx="4116">
                        <c:v>5.4692700000000002E-11</c:v>
                      </c:pt>
                      <c:pt idx="4117">
                        <c:v>5.4692700000000002E-11</c:v>
                      </c:pt>
                      <c:pt idx="4118">
                        <c:v>5.1829999999999997E-11</c:v>
                      </c:pt>
                      <c:pt idx="4119">
                        <c:v>5.1829999999999997E-11</c:v>
                      </c:pt>
                      <c:pt idx="4120">
                        <c:v>5.1415199999999997E-11</c:v>
                      </c:pt>
                      <c:pt idx="4121">
                        <c:v>5.1415199999999997E-11</c:v>
                      </c:pt>
                      <c:pt idx="4122">
                        <c:v>4.7206300000000001E-11</c:v>
                      </c:pt>
                      <c:pt idx="4123">
                        <c:v>4.7206300000000001E-11</c:v>
                      </c:pt>
                      <c:pt idx="4124">
                        <c:v>5.4549700000000003E-11</c:v>
                      </c:pt>
                      <c:pt idx="4125">
                        <c:v>5.4549700000000003E-11</c:v>
                      </c:pt>
                      <c:pt idx="4126">
                        <c:v>5.4316400000000002E-11</c:v>
                      </c:pt>
                      <c:pt idx="4127">
                        <c:v>5.4316400000000002E-11</c:v>
                      </c:pt>
                      <c:pt idx="4128">
                        <c:v>5.1432599999999999E-11</c:v>
                      </c:pt>
                      <c:pt idx="4129">
                        <c:v>5.1432599999999999E-11</c:v>
                      </c:pt>
                      <c:pt idx="4130">
                        <c:v>4.9173100000000003E-11</c:v>
                      </c:pt>
                      <c:pt idx="4131">
                        <c:v>4.9173100000000003E-11</c:v>
                      </c:pt>
                      <c:pt idx="4132">
                        <c:v>5.0173900000000002E-11</c:v>
                      </c:pt>
                      <c:pt idx="4133">
                        <c:v>5.0173900000000002E-11</c:v>
                      </c:pt>
                      <c:pt idx="4134">
                        <c:v>5.2486000000000002E-11</c:v>
                      </c:pt>
                      <c:pt idx="4135">
                        <c:v>5.2486000000000002E-11</c:v>
                      </c:pt>
                      <c:pt idx="4136">
                        <c:v>4.9530899999999998E-11</c:v>
                      </c:pt>
                      <c:pt idx="4137">
                        <c:v>4.9530899999999998E-11</c:v>
                      </c:pt>
                      <c:pt idx="4138">
                        <c:v>5.18813E-11</c:v>
                      </c:pt>
                      <c:pt idx="4139">
                        <c:v>5.18813E-11</c:v>
                      </c:pt>
                      <c:pt idx="4140">
                        <c:v>5.1378999999999999E-11</c:v>
                      </c:pt>
                      <c:pt idx="4141">
                        <c:v>5.1378999999999999E-11</c:v>
                      </c:pt>
                      <c:pt idx="4142">
                        <c:v>5.5345700000000001E-11</c:v>
                      </c:pt>
                      <c:pt idx="4143">
                        <c:v>5.5345700000000001E-11</c:v>
                      </c:pt>
                      <c:pt idx="4144">
                        <c:v>4.6274599999999998E-11</c:v>
                      </c:pt>
                      <c:pt idx="4145">
                        <c:v>4.6274599999999998E-11</c:v>
                      </c:pt>
                      <c:pt idx="4146">
                        <c:v>4.7763700000000002E-11</c:v>
                      </c:pt>
                      <c:pt idx="4147">
                        <c:v>4.7763700000000002E-11</c:v>
                      </c:pt>
                      <c:pt idx="4148">
                        <c:v>4.7736900000000002E-11</c:v>
                      </c:pt>
                      <c:pt idx="4149">
                        <c:v>4.7736900000000002E-11</c:v>
                      </c:pt>
                      <c:pt idx="4150">
                        <c:v>4.8274299999999999E-11</c:v>
                      </c:pt>
                      <c:pt idx="4151">
                        <c:v>4.8274299999999999E-11</c:v>
                      </c:pt>
                      <c:pt idx="4152">
                        <c:v>5.1881499999999999E-11</c:v>
                      </c:pt>
                      <c:pt idx="4153">
                        <c:v>5.1881499999999999E-11</c:v>
                      </c:pt>
                      <c:pt idx="4154">
                        <c:v>5.05297E-11</c:v>
                      </c:pt>
                      <c:pt idx="4155">
                        <c:v>5.05297E-11</c:v>
                      </c:pt>
                      <c:pt idx="4156">
                        <c:v>4.93283E-11</c:v>
                      </c:pt>
                      <c:pt idx="4157">
                        <c:v>4.93283E-11</c:v>
                      </c:pt>
                      <c:pt idx="4158">
                        <c:v>5.5291199999999999E-11</c:v>
                      </c:pt>
                      <c:pt idx="4159">
                        <c:v>5.5291199999999999E-11</c:v>
                      </c:pt>
                      <c:pt idx="4160">
                        <c:v>4.9834199999999999E-11</c:v>
                      </c:pt>
                      <c:pt idx="4161">
                        <c:v>4.9834199999999999E-11</c:v>
                      </c:pt>
                      <c:pt idx="4162">
                        <c:v>5.4275599999999999E-11</c:v>
                      </c:pt>
                      <c:pt idx="4163">
                        <c:v>5.4275599999999999E-11</c:v>
                      </c:pt>
                      <c:pt idx="4164">
                        <c:v>5.28701E-11</c:v>
                      </c:pt>
                      <c:pt idx="4165">
                        <c:v>5.28701E-11</c:v>
                      </c:pt>
                      <c:pt idx="4166">
                        <c:v>5.1179000000000002E-11</c:v>
                      </c:pt>
                      <c:pt idx="4167">
                        <c:v>5.1179000000000002E-11</c:v>
                      </c:pt>
                      <c:pt idx="4168">
                        <c:v>4.8910799999999999E-11</c:v>
                      </c:pt>
                      <c:pt idx="4169">
                        <c:v>4.8910799999999999E-11</c:v>
                      </c:pt>
                      <c:pt idx="4170">
                        <c:v>5.16064E-11</c:v>
                      </c:pt>
                      <c:pt idx="4171">
                        <c:v>5.16064E-11</c:v>
                      </c:pt>
                      <c:pt idx="4172">
                        <c:v>5.1676899999999997E-11</c:v>
                      </c:pt>
                      <c:pt idx="4173">
                        <c:v>5.1676899999999997E-11</c:v>
                      </c:pt>
                      <c:pt idx="4174">
                        <c:v>4.9749399999999999E-11</c:v>
                      </c:pt>
                      <c:pt idx="4175">
                        <c:v>4.9749399999999999E-11</c:v>
                      </c:pt>
                      <c:pt idx="4176">
                        <c:v>5.3550600000000002E-11</c:v>
                      </c:pt>
                      <c:pt idx="4177">
                        <c:v>5.3550600000000002E-11</c:v>
                      </c:pt>
                      <c:pt idx="4178">
                        <c:v>4.8961699999999997E-11</c:v>
                      </c:pt>
                      <c:pt idx="4179">
                        <c:v>4.8961699999999997E-11</c:v>
                      </c:pt>
                      <c:pt idx="4180">
                        <c:v>5.31972E-11</c:v>
                      </c:pt>
                      <c:pt idx="4181">
                        <c:v>5.31972E-11</c:v>
                      </c:pt>
                      <c:pt idx="4182">
                        <c:v>1.70032E-10</c:v>
                      </c:pt>
                      <c:pt idx="4183">
                        <c:v>1.70032E-10</c:v>
                      </c:pt>
                      <c:pt idx="4184">
                        <c:v>4.6707399999999998E-11</c:v>
                      </c:pt>
                      <c:pt idx="4185">
                        <c:v>4.6707399999999998E-11</c:v>
                      </c:pt>
                      <c:pt idx="4186">
                        <c:v>5.41073E-11</c:v>
                      </c:pt>
                      <c:pt idx="4187">
                        <c:v>5.41073E-11</c:v>
                      </c:pt>
                      <c:pt idx="4188">
                        <c:v>5.4176199999999998E-11</c:v>
                      </c:pt>
                      <c:pt idx="4189">
                        <c:v>5.4176199999999998E-11</c:v>
                      </c:pt>
                      <c:pt idx="4190">
                        <c:v>5.3881399999999999E-11</c:v>
                      </c:pt>
                      <c:pt idx="4191">
                        <c:v>5.3881399999999999E-11</c:v>
                      </c:pt>
                      <c:pt idx="4192">
                        <c:v>5.1950299999999998E-11</c:v>
                      </c:pt>
                      <c:pt idx="4193">
                        <c:v>5.1950299999999998E-11</c:v>
                      </c:pt>
                      <c:pt idx="4194">
                        <c:v>5.01461E-11</c:v>
                      </c:pt>
                      <c:pt idx="4195">
                        <c:v>5.01461E-11</c:v>
                      </c:pt>
                      <c:pt idx="4196">
                        <c:v>5.01298E-11</c:v>
                      </c:pt>
                      <c:pt idx="4197">
                        <c:v>5.01298E-11</c:v>
                      </c:pt>
                      <c:pt idx="4198">
                        <c:v>5.85115E-11</c:v>
                      </c:pt>
                      <c:pt idx="4199">
                        <c:v>5.85115E-11</c:v>
                      </c:pt>
                      <c:pt idx="4200">
                        <c:v>5.1618299999999999E-11</c:v>
                      </c:pt>
                      <c:pt idx="4201">
                        <c:v>5.1618299999999999E-11</c:v>
                      </c:pt>
                      <c:pt idx="4202">
                        <c:v>4.9916700000000002E-11</c:v>
                      </c:pt>
                      <c:pt idx="4203">
                        <c:v>4.9916700000000002E-11</c:v>
                      </c:pt>
                      <c:pt idx="4204">
                        <c:v>5.1383599999999998E-11</c:v>
                      </c:pt>
                      <c:pt idx="4205">
                        <c:v>5.1383599999999998E-11</c:v>
                      </c:pt>
                      <c:pt idx="4206">
                        <c:v>5.4219499999999997E-11</c:v>
                      </c:pt>
                      <c:pt idx="4207">
                        <c:v>5.4219499999999997E-11</c:v>
                      </c:pt>
                      <c:pt idx="4208">
                        <c:v>5.2694200000000002E-11</c:v>
                      </c:pt>
                      <c:pt idx="4209">
                        <c:v>5.2694200000000002E-11</c:v>
                      </c:pt>
                      <c:pt idx="4210">
                        <c:v>5.2653399999999999E-11</c:v>
                      </c:pt>
                      <c:pt idx="4211">
                        <c:v>5.2653399999999999E-11</c:v>
                      </c:pt>
                      <c:pt idx="4212">
                        <c:v>5.14947E-11</c:v>
                      </c:pt>
                      <c:pt idx="4213">
                        <c:v>5.14947E-11</c:v>
                      </c:pt>
                      <c:pt idx="4214">
                        <c:v>5.4663100000000001E-11</c:v>
                      </c:pt>
                      <c:pt idx="4215">
                        <c:v>5.4663100000000001E-11</c:v>
                      </c:pt>
                      <c:pt idx="4216">
                        <c:v>5.2367699999999999E-11</c:v>
                      </c:pt>
                      <c:pt idx="4217">
                        <c:v>5.2367699999999999E-11</c:v>
                      </c:pt>
                      <c:pt idx="4218">
                        <c:v>5.2832300000000003E-11</c:v>
                      </c:pt>
                      <c:pt idx="4219">
                        <c:v>5.2832300000000003E-11</c:v>
                      </c:pt>
                      <c:pt idx="4220">
                        <c:v>5.3719899999999997E-11</c:v>
                      </c:pt>
                      <c:pt idx="4221">
                        <c:v>5.3719899999999997E-11</c:v>
                      </c:pt>
                      <c:pt idx="4222">
                        <c:v>5.5305200000000002E-11</c:v>
                      </c:pt>
                      <c:pt idx="4223">
                        <c:v>5.5305200000000002E-11</c:v>
                      </c:pt>
                      <c:pt idx="4224">
                        <c:v>6.5894599999999998E-11</c:v>
                      </c:pt>
                      <c:pt idx="4225">
                        <c:v>6.5894599999999998E-11</c:v>
                      </c:pt>
                      <c:pt idx="4226">
                        <c:v>4.8783600000000002E-11</c:v>
                      </c:pt>
                      <c:pt idx="4227">
                        <c:v>4.8783600000000002E-11</c:v>
                      </c:pt>
                      <c:pt idx="4228">
                        <c:v>5.24017E-11</c:v>
                      </c:pt>
                      <c:pt idx="4229">
                        <c:v>5.24017E-11</c:v>
                      </c:pt>
                      <c:pt idx="4230">
                        <c:v>4.6749099999999998E-11</c:v>
                      </c:pt>
                      <c:pt idx="4231">
                        <c:v>4.6749099999999998E-11</c:v>
                      </c:pt>
                      <c:pt idx="4232">
                        <c:v>4.9612000000000001E-11</c:v>
                      </c:pt>
                      <c:pt idx="4233">
                        <c:v>4.9612000000000001E-11</c:v>
                      </c:pt>
                      <c:pt idx="4234">
                        <c:v>5.6008099999999998E-11</c:v>
                      </c:pt>
                      <c:pt idx="4235">
                        <c:v>5.6008099999999998E-11</c:v>
                      </c:pt>
                      <c:pt idx="4236">
                        <c:v>5.2245899999999999E-11</c:v>
                      </c:pt>
                      <c:pt idx="4237">
                        <c:v>5.2245899999999999E-11</c:v>
                      </c:pt>
                      <c:pt idx="4238">
                        <c:v>5.0636999999999999E-11</c:v>
                      </c:pt>
                      <c:pt idx="4239">
                        <c:v>5.0636999999999999E-11</c:v>
                      </c:pt>
                      <c:pt idx="4240">
                        <c:v>5.21357E-11</c:v>
                      </c:pt>
                      <c:pt idx="4241">
                        <c:v>5.21357E-11</c:v>
                      </c:pt>
                      <c:pt idx="4242">
                        <c:v>4.8344900000000003E-11</c:v>
                      </c:pt>
                      <c:pt idx="4243">
                        <c:v>4.8344900000000003E-11</c:v>
                      </c:pt>
                      <c:pt idx="4244">
                        <c:v>4.7913700000000003E-11</c:v>
                      </c:pt>
                      <c:pt idx="4245">
                        <c:v>4.7913700000000003E-11</c:v>
                      </c:pt>
                      <c:pt idx="4246">
                        <c:v>5.2697000000000003E-11</c:v>
                      </c:pt>
                      <c:pt idx="4247">
                        <c:v>5.2697000000000003E-11</c:v>
                      </c:pt>
                      <c:pt idx="4248">
                        <c:v>5.33534E-11</c:v>
                      </c:pt>
                      <c:pt idx="4249">
                        <c:v>5.33534E-11</c:v>
                      </c:pt>
                      <c:pt idx="4250">
                        <c:v>4.8668399999999999E-11</c:v>
                      </c:pt>
                      <c:pt idx="4251">
                        <c:v>4.8668399999999999E-11</c:v>
                      </c:pt>
                      <c:pt idx="4252">
                        <c:v>5.3946899999999999E-11</c:v>
                      </c:pt>
                      <c:pt idx="4253">
                        <c:v>5.3946899999999999E-11</c:v>
                      </c:pt>
                      <c:pt idx="4254">
                        <c:v>4.7231400000000002E-11</c:v>
                      </c:pt>
                      <c:pt idx="4255">
                        <c:v>4.7231400000000002E-11</c:v>
                      </c:pt>
                      <c:pt idx="4256">
                        <c:v>5.2723499999999998E-11</c:v>
                      </c:pt>
                      <c:pt idx="4257">
                        <c:v>5.2723499999999998E-11</c:v>
                      </c:pt>
                      <c:pt idx="4258">
                        <c:v>5.2372800000000003E-11</c:v>
                      </c:pt>
                      <c:pt idx="4259">
                        <c:v>5.2372800000000003E-11</c:v>
                      </c:pt>
                      <c:pt idx="4260">
                        <c:v>5.2150200000000001E-11</c:v>
                      </c:pt>
                      <c:pt idx="4261">
                        <c:v>5.2150200000000001E-11</c:v>
                      </c:pt>
                      <c:pt idx="4262">
                        <c:v>5.11735E-11</c:v>
                      </c:pt>
                      <c:pt idx="4263">
                        <c:v>5.11735E-11</c:v>
                      </c:pt>
                      <c:pt idx="4264">
                        <c:v>5.4184000000000003E-11</c:v>
                      </c:pt>
                      <c:pt idx="4265">
                        <c:v>5.4184000000000003E-11</c:v>
                      </c:pt>
                      <c:pt idx="4266">
                        <c:v>5.4214999999999997E-11</c:v>
                      </c:pt>
                      <c:pt idx="4267">
                        <c:v>5.4214999999999997E-11</c:v>
                      </c:pt>
                      <c:pt idx="4268">
                        <c:v>5.0377700000000002E-11</c:v>
                      </c:pt>
                      <c:pt idx="4269">
                        <c:v>5.0377700000000002E-11</c:v>
                      </c:pt>
                      <c:pt idx="4270">
                        <c:v>5.4815399999999998E-11</c:v>
                      </c:pt>
                      <c:pt idx="4271">
                        <c:v>5.4815399999999998E-11</c:v>
                      </c:pt>
                      <c:pt idx="4272">
                        <c:v>5.1511299999999999E-11</c:v>
                      </c:pt>
                      <c:pt idx="4273">
                        <c:v>5.1511299999999999E-11</c:v>
                      </c:pt>
                      <c:pt idx="4274">
                        <c:v>5.1217399999999997E-11</c:v>
                      </c:pt>
                      <c:pt idx="4275">
                        <c:v>5.1217399999999997E-11</c:v>
                      </c:pt>
                      <c:pt idx="4276">
                        <c:v>5.1757500000000002E-11</c:v>
                      </c:pt>
                      <c:pt idx="4277">
                        <c:v>5.1757500000000002E-11</c:v>
                      </c:pt>
                      <c:pt idx="4278">
                        <c:v>5.4535100000000002E-11</c:v>
                      </c:pt>
                      <c:pt idx="4279">
                        <c:v>5.4535100000000002E-11</c:v>
                      </c:pt>
                      <c:pt idx="4280">
                        <c:v>5.29535E-11</c:v>
                      </c:pt>
                      <c:pt idx="4281">
                        <c:v>5.29535E-11</c:v>
                      </c:pt>
                      <c:pt idx="4282">
                        <c:v>4.86146E-11</c:v>
                      </c:pt>
                      <c:pt idx="4283">
                        <c:v>4.86146E-11</c:v>
                      </c:pt>
                      <c:pt idx="4284">
                        <c:v>5.19438E-11</c:v>
                      </c:pt>
                      <c:pt idx="4285">
                        <c:v>5.19438E-11</c:v>
                      </c:pt>
                      <c:pt idx="4286">
                        <c:v>4.8450700000000002E-11</c:v>
                      </c:pt>
                      <c:pt idx="4287">
                        <c:v>4.8450700000000002E-11</c:v>
                      </c:pt>
                      <c:pt idx="4288">
                        <c:v>5.1170100000000002E-11</c:v>
                      </c:pt>
                      <c:pt idx="4289">
                        <c:v>5.1170100000000002E-11</c:v>
                      </c:pt>
                      <c:pt idx="4290">
                        <c:v>5.2786400000000002E-11</c:v>
                      </c:pt>
                      <c:pt idx="4291">
                        <c:v>5.2786400000000002E-11</c:v>
                      </c:pt>
                      <c:pt idx="4292">
                        <c:v>5.3864700000000001E-11</c:v>
                      </c:pt>
                      <c:pt idx="4293">
                        <c:v>5.3864700000000001E-11</c:v>
                      </c:pt>
                      <c:pt idx="4294">
                        <c:v>5.5534899999999999E-11</c:v>
                      </c:pt>
                      <c:pt idx="4295">
                        <c:v>5.5534899999999999E-11</c:v>
                      </c:pt>
                      <c:pt idx="4296">
                        <c:v>5.1438599999999999E-11</c:v>
                      </c:pt>
                      <c:pt idx="4297">
                        <c:v>5.1438599999999999E-11</c:v>
                      </c:pt>
                      <c:pt idx="4298">
                        <c:v>5.0987100000000003E-11</c:v>
                      </c:pt>
                      <c:pt idx="4299">
                        <c:v>5.0987100000000003E-11</c:v>
                      </c:pt>
                      <c:pt idx="4300">
                        <c:v>5.4791499999999999E-11</c:v>
                      </c:pt>
                      <c:pt idx="4301">
                        <c:v>5.4791499999999999E-11</c:v>
                      </c:pt>
                      <c:pt idx="4302">
                        <c:v>4.8309500000000001E-11</c:v>
                      </c:pt>
                      <c:pt idx="4303">
                        <c:v>4.8309500000000001E-11</c:v>
                      </c:pt>
                      <c:pt idx="4304">
                        <c:v>4.8604000000000001E-11</c:v>
                      </c:pt>
                      <c:pt idx="4305">
                        <c:v>4.8604000000000001E-11</c:v>
                      </c:pt>
                      <c:pt idx="4306">
                        <c:v>4.8409200000000001E-11</c:v>
                      </c:pt>
                      <c:pt idx="4307">
                        <c:v>4.8409200000000001E-11</c:v>
                      </c:pt>
                      <c:pt idx="4308">
                        <c:v>4.9882700000000001E-11</c:v>
                      </c:pt>
                      <c:pt idx="4309">
                        <c:v>4.9882700000000001E-11</c:v>
                      </c:pt>
                      <c:pt idx="4310">
                        <c:v>4.8234099999999999E-11</c:v>
                      </c:pt>
                      <c:pt idx="4311">
                        <c:v>4.8234099999999999E-11</c:v>
                      </c:pt>
                      <c:pt idx="4312">
                        <c:v>5.0540599999999998E-11</c:v>
                      </c:pt>
                      <c:pt idx="4313">
                        <c:v>5.0540599999999998E-11</c:v>
                      </c:pt>
                      <c:pt idx="4314">
                        <c:v>4.9782700000000003E-11</c:v>
                      </c:pt>
                      <c:pt idx="4315">
                        <c:v>4.9782700000000003E-11</c:v>
                      </c:pt>
                      <c:pt idx="4316">
                        <c:v>5.1708300000000003E-11</c:v>
                      </c:pt>
                      <c:pt idx="4317">
                        <c:v>5.1708300000000003E-11</c:v>
                      </c:pt>
                      <c:pt idx="4318">
                        <c:v>4.9707699999999999E-11</c:v>
                      </c:pt>
                      <c:pt idx="4319">
                        <c:v>4.9707699999999999E-11</c:v>
                      </c:pt>
                      <c:pt idx="4320">
                        <c:v>5.3334699999999997E-11</c:v>
                      </c:pt>
                      <c:pt idx="4321">
                        <c:v>5.3334699999999997E-11</c:v>
                      </c:pt>
                      <c:pt idx="4322">
                        <c:v>5.1154100000000001E-11</c:v>
                      </c:pt>
                      <c:pt idx="4323">
                        <c:v>5.1154100000000001E-11</c:v>
                      </c:pt>
                      <c:pt idx="4324">
                        <c:v>4.79216E-11</c:v>
                      </c:pt>
                      <c:pt idx="4325">
                        <c:v>4.79216E-11</c:v>
                      </c:pt>
                      <c:pt idx="4326">
                        <c:v>5.0136199999999998E-11</c:v>
                      </c:pt>
                      <c:pt idx="4327">
                        <c:v>5.0136199999999998E-11</c:v>
                      </c:pt>
                      <c:pt idx="4328">
                        <c:v>5.1742400000000003E-11</c:v>
                      </c:pt>
                      <c:pt idx="4329">
                        <c:v>5.1742400000000003E-11</c:v>
                      </c:pt>
                      <c:pt idx="4330">
                        <c:v>4.9377799999999998E-11</c:v>
                      </c:pt>
                      <c:pt idx="4331">
                        <c:v>4.9377799999999998E-11</c:v>
                      </c:pt>
                      <c:pt idx="4332">
                        <c:v>5.1721900000000002E-11</c:v>
                      </c:pt>
                      <c:pt idx="4333">
                        <c:v>5.1721900000000002E-11</c:v>
                      </c:pt>
                      <c:pt idx="4334">
                        <c:v>4.9716599999999999E-11</c:v>
                      </c:pt>
                      <c:pt idx="4335">
                        <c:v>4.9716599999999999E-11</c:v>
                      </c:pt>
                      <c:pt idx="4336">
                        <c:v>4.95098E-11</c:v>
                      </c:pt>
                      <c:pt idx="4337">
                        <c:v>4.95098E-11</c:v>
                      </c:pt>
                      <c:pt idx="4338">
                        <c:v>5.0979099999999999E-11</c:v>
                      </c:pt>
                      <c:pt idx="4339">
                        <c:v>5.0979099999999999E-11</c:v>
                      </c:pt>
                      <c:pt idx="4340">
                        <c:v>5.3162400000000003E-11</c:v>
                      </c:pt>
                      <c:pt idx="4341">
                        <c:v>5.3162400000000003E-11</c:v>
                      </c:pt>
                      <c:pt idx="4342">
                        <c:v>4.9405400000000001E-11</c:v>
                      </c:pt>
                      <c:pt idx="4343">
                        <c:v>4.9405400000000001E-11</c:v>
                      </c:pt>
                      <c:pt idx="4344">
                        <c:v>4.6375100000000001E-11</c:v>
                      </c:pt>
                      <c:pt idx="4345">
                        <c:v>4.6375100000000001E-11</c:v>
                      </c:pt>
                      <c:pt idx="4346">
                        <c:v>5.3465599999999997E-11</c:v>
                      </c:pt>
                      <c:pt idx="4347">
                        <c:v>5.3465599999999997E-11</c:v>
                      </c:pt>
                      <c:pt idx="4348">
                        <c:v>4.9904199999999998E-11</c:v>
                      </c:pt>
                      <c:pt idx="4349">
                        <c:v>4.9904199999999998E-11</c:v>
                      </c:pt>
                      <c:pt idx="4350">
                        <c:v>5.0396299999999998E-11</c:v>
                      </c:pt>
                      <c:pt idx="4351">
                        <c:v>5.0396299999999998E-11</c:v>
                      </c:pt>
                      <c:pt idx="4352">
                        <c:v>4.72986E-11</c:v>
                      </c:pt>
                      <c:pt idx="4353">
                        <c:v>4.72986E-11</c:v>
                      </c:pt>
                      <c:pt idx="4354">
                        <c:v>4.98175E-11</c:v>
                      </c:pt>
                      <c:pt idx="4355">
                        <c:v>4.98175E-11</c:v>
                      </c:pt>
                      <c:pt idx="4356">
                        <c:v>5.4477300000000001E-11</c:v>
                      </c:pt>
                      <c:pt idx="4357">
                        <c:v>5.4477300000000001E-11</c:v>
                      </c:pt>
                      <c:pt idx="4358">
                        <c:v>5.4883699999999999E-11</c:v>
                      </c:pt>
                      <c:pt idx="4359">
                        <c:v>5.4883699999999999E-11</c:v>
                      </c:pt>
                      <c:pt idx="4360">
                        <c:v>5.0504799999999999E-11</c:v>
                      </c:pt>
                      <c:pt idx="4361">
                        <c:v>5.0504799999999999E-11</c:v>
                      </c:pt>
                      <c:pt idx="4362">
                        <c:v>5.3247300000000002E-11</c:v>
                      </c:pt>
                      <c:pt idx="4363">
                        <c:v>5.3247300000000002E-11</c:v>
                      </c:pt>
                      <c:pt idx="4364">
                        <c:v>5.1573200000000002E-11</c:v>
                      </c:pt>
                      <c:pt idx="4365">
                        <c:v>5.1573200000000002E-11</c:v>
                      </c:pt>
                      <c:pt idx="4366">
                        <c:v>6.4261299999999994E-11</c:v>
                      </c:pt>
                      <c:pt idx="4367">
                        <c:v>6.4261299999999994E-11</c:v>
                      </c:pt>
                      <c:pt idx="4368">
                        <c:v>4.9428299999999999E-11</c:v>
                      </c:pt>
                      <c:pt idx="4369">
                        <c:v>4.9428299999999999E-11</c:v>
                      </c:pt>
                      <c:pt idx="4370">
                        <c:v>4.9657E-11</c:v>
                      </c:pt>
                      <c:pt idx="4371">
                        <c:v>4.9657E-11</c:v>
                      </c:pt>
                      <c:pt idx="4372">
                        <c:v>4.9658599999999999E-11</c:v>
                      </c:pt>
                      <c:pt idx="4373">
                        <c:v>4.9658599999999999E-11</c:v>
                      </c:pt>
                      <c:pt idx="4374">
                        <c:v>5.2621999999999999E-11</c:v>
                      </c:pt>
                      <c:pt idx="4375">
                        <c:v>5.2621999999999999E-11</c:v>
                      </c:pt>
                      <c:pt idx="4376">
                        <c:v>5.1560499999999999E-11</c:v>
                      </c:pt>
                      <c:pt idx="4377">
                        <c:v>5.1560499999999999E-11</c:v>
                      </c:pt>
                      <c:pt idx="4378">
                        <c:v>5.0821000000000001E-11</c:v>
                      </c:pt>
                      <c:pt idx="4379">
                        <c:v>5.0821000000000001E-11</c:v>
                      </c:pt>
                      <c:pt idx="4380">
                        <c:v>5.9036200000000001E-11</c:v>
                      </c:pt>
                      <c:pt idx="4381">
                        <c:v>5.9036200000000001E-11</c:v>
                      </c:pt>
                      <c:pt idx="4382">
                        <c:v>5.2734200000000003E-11</c:v>
                      </c:pt>
                      <c:pt idx="4383">
                        <c:v>5.2734200000000003E-11</c:v>
                      </c:pt>
                      <c:pt idx="4384">
                        <c:v>5.0005499999999997E-11</c:v>
                      </c:pt>
                      <c:pt idx="4385">
                        <c:v>5.0005499999999997E-11</c:v>
                      </c:pt>
                      <c:pt idx="4386">
                        <c:v>5.06011E-11</c:v>
                      </c:pt>
                      <c:pt idx="4387">
                        <c:v>5.06011E-11</c:v>
                      </c:pt>
                      <c:pt idx="4388">
                        <c:v>4.9669399999999998E-11</c:v>
                      </c:pt>
                      <c:pt idx="4389">
                        <c:v>4.9669399999999998E-11</c:v>
                      </c:pt>
                      <c:pt idx="4390">
                        <c:v>5.14577E-11</c:v>
                      </c:pt>
                      <c:pt idx="4391">
                        <c:v>5.14577E-11</c:v>
                      </c:pt>
                      <c:pt idx="4392">
                        <c:v>5.38635E-11</c:v>
                      </c:pt>
                      <c:pt idx="4393">
                        <c:v>5.38635E-11</c:v>
                      </c:pt>
                      <c:pt idx="4394">
                        <c:v>4.9671300000000002E-11</c:v>
                      </c:pt>
                      <c:pt idx="4395">
                        <c:v>4.9671300000000002E-11</c:v>
                      </c:pt>
                      <c:pt idx="4396">
                        <c:v>4.7862399999999999E-11</c:v>
                      </c:pt>
                      <c:pt idx="4397">
                        <c:v>4.7862399999999999E-11</c:v>
                      </c:pt>
                      <c:pt idx="4398">
                        <c:v>4.75024E-11</c:v>
                      </c:pt>
                      <c:pt idx="4399">
                        <c:v>4.75024E-11</c:v>
                      </c:pt>
                      <c:pt idx="4400">
                        <c:v>4.6778000000000001E-11</c:v>
                      </c:pt>
                      <c:pt idx="4401">
                        <c:v>4.6778000000000001E-11</c:v>
                      </c:pt>
                      <c:pt idx="4402">
                        <c:v>4.9506300000000002E-11</c:v>
                      </c:pt>
                      <c:pt idx="4403">
                        <c:v>4.9506300000000002E-11</c:v>
                      </c:pt>
                      <c:pt idx="4404">
                        <c:v>5.2780400000000002E-11</c:v>
                      </c:pt>
                      <c:pt idx="4405">
                        <c:v>5.2780400000000002E-11</c:v>
                      </c:pt>
                      <c:pt idx="4406">
                        <c:v>4.8550899999999999E-11</c:v>
                      </c:pt>
                      <c:pt idx="4407">
                        <c:v>4.8550899999999999E-11</c:v>
                      </c:pt>
                      <c:pt idx="4408">
                        <c:v>5.6359199999999997E-11</c:v>
                      </c:pt>
                      <c:pt idx="4409">
                        <c:v>5.6359199999999997E-11</c:v>
                      </c:pt>
                      <c:pt idx="4410">
                        <c:v>5.11155E-11</c:v>
                      </c:pt>
                      <c:pt idx="4411">
                        <c:v>5.11155E-11</c:v>
                      </c:pt>
                      <c:pt idx="4412">
                        <c:v>5.1345700000000002E-11</c:v>
                      </c:pt>
                      <c:pt idx="4413">
                        <c:v>5.1345700000000002E-11</c:v>
                      </c:pt>
                      <c:pt idx="4414">
                        <c:v>5.4558700000000003E-11</c:v>
                      </c:pt>
                      <c:pt idx="4415">
                        <c:v>5.4558700000000003E-11</c:v>
                      </c:pt>
                      <c:pt idx="4416">
                        <c:v>4.75648E-11</c:v>
                      </c:pt>
                      <c:pt idx="4417">
                        <c:v>4.75648E-11</c:v>
                      </c:pt>
                      <c:pt idx="4418">
                        <c:v>4.8846899999999999E-11</c:v>
                      </c:pt>
                      <c:pt idx="4419">
                        <c:v>4.8846899999999999E-11</c:v>
                      </c:pt>
                      <c:pt idx="4420">
                        <c:v>5.0258099999999998E-11</c:v>
                      </c:pt>
                      <c:pt idx="4421">
                        <c:v>5.0258099999999998E-11</c:v>
                      </c:pt>
                      <c:pt idx="4422">
                        <c:v>4.4308400000000001E-11</c:v>
                      </c:pt>
                      <c:pt idx="4423">
                        <c:v>4.4308400000000001E-11</c:v>
                      </c:pt>
                      <c:pt idx="4424">
                        <c:v>4.9690600000000002E-11</c:v>
                      </c:pt>
                      <c:pt idx="4425">
                        <c:v>4.9690600000000002E-11</c:v>
                      </c:pt>
                      <c:pt idx="4426">
                        <c:v>6.0439400000000003E-11</c:v>
                      </c:pt>
                      <c:pt idx="4427">
                        <c:v>6.0439400000000003E-11</c:v>
                      </c:pt>
                      <c:pt idx="4428">
                        <c:v>5.2032800000000001E-11</c:v>
                      </c:pt>
                      <c:pt idx="4429">
                        <c:v>5.2032800000000001E-11</c:v>
                      </c:pt>
                      <c:pt idx="4430">
                        <c:v>5.04495E-11</c:v>
                      </c:pt>
                      <c:pt idx="4431">
                        <c:v>5.04495E-11</c:v>
                      </c:pt>
                      <c:pt idx="4432">
                        <c:v>5.1238400000000003E-11</c:v>
                      </c:pt>
                      <c:pt idx="4433">
                        <c:v>5.1238400000000003E-11</c:v>
                      </c:pt>
                      <c:pt idx="4434">
                        <c:v>5.56924E-11</c:v>
                      </c:pt>
                      <c:pt idx="4435">
                        <c:v>5.56924E-11</c:v>
                      </c:pt>
                      <c:pt idx="4436">
                        <c:v>5.1605900000000002E-11</c:v>
                      </c:pt>
                      <c:pt idx="4437">
                        <c:v>5.1605900000000002E-11</c:v>
                      </c:pt>
                      <c:pt idx="4438">
                        <c:v>4.9946200000000003E-11</c:v>
                      </c:pt>
                      <c:pt idx="4439">
                        <c:v>4.9946200000000003E-11</c:v>
                      </c:pt>
                      <c:pt idx="4440">
                        <c:v>4.87677E-11</c:v>
                      </c:pt>
                      <c:pt idx="4441">
                        <c:v>4.87677E-11</c:v>
                      </c:pt>
                      <c:pt idx="4442">
                        <c:v>4.5266499999999998E-11</c:v>
                      </c:pt>
                      <c:pt idx="4443">
                        <c:v>4.5266499999999998E-11</c:v>
                      </c:pt>
                      <c:pt idx="4444">
                        <c:v>5.1651499999999998E-8</c:v>
                      </c:pt>
                      <c:pt idx="4445">
                        <c:v>5.1651499999999998E-8</c:v>
                      </c:pt>
                      <c:pt idx="4446">
                        <c:v>6.2301999999999998E-12</c:v>
                      </c:pt>
                      <c:pt idx="4447">
                        <c:v>6.2301999999999998E-12</c:v>
                      </c:pt>
                      <c:pt idx="4448">
                        <c:v>4.3304000000000002E-12</c:v>
                      </c:pt>
                      <c:pt idx="4449">
                        <c:v>4.3304000000000002E-12</c:v>
                      </c:pt>
                      <c:pt idx="4450">
                        <c:v>4.5516800000000003E-12</c:v>
                      </c:pt>
                      <c:pt idx="4451">
                        <c:v>4.5516800000000003E-12</c:v>
                      </c:pt>
                      <c:pt idx="4452">
                        <c:v>3.8091800000000001E-12</c:v>
                      </c:pt>
                      <c:pt idx="4453">
                        <c:v>3.8091800000000001E-12</c:v>
                      </c:pt>
                      <c:pt idx="4454">
                        <c:v>3.4930700000000002E-12</c:v>
                      </c:pt>
                      <c:pt idx="4455">
                        <c:v>3.4930700000000002E-12</c:v>
                      </c:pt>
                      <c:pt idx="4456">
                        <c:v>3.57113E-12</c:v>
                      </c:pt>
                      <c:pt idx="4457">
                        <c:v>3.57113E-12</c:v>
                      </c:pt>
                      <c:pt idx="4458">
                        <c:v>2.24286E-11</c:v>
                      </c:pt>
                      <c:pt idx="4459">
                        <c:v>2.24286E-11</c:v>
                      </c:pt>
                      <c:pt idx="4460">
                        <c:v>3.4786700000000002E-12</c:v>
                      </c:pt>
                      <c:pt idx="4461">
                        <c:v>3.4786700000000002E-12</c:v>
                      </c:pt>
                      <c:pt idx="4462">
                        <c:v>3.8671499999999997E-12</c:v>
                      </c:pt>
                      <c:pt idx="4463">
                        <c:v>3.8671499999999997E-12</c:v>
                      </c:pt>
                      <c:pt idx="4464">
                        <c:v>4.75255E-12</c:v>
                      </c:pt>
                      <c:pt idx="4465">
                        <c:v>4.75255E-12</c:v>
                      </c:pt>
                      <c:pt idx="4466">
                        <c:v>4.1623599999999996E-12</c:v>
                      </c:pt>
                      <c:pt idx="4467">
                        <c:v>4.1623599999999996E-12</c:v>
                      </c:pt>
                      <c:pt idx="4468">
                        <c:v>1.7836700000000001E-11</c:v>
                      </c:pt>
                      <c:pt idx="4469">
                        <c:v>1.7836700000000001E-11</c:v>
                      </c:pt>
                      <c:pt idx="4470">
                        <c:v>3.0189299999999999E-12</c:v>
                      </c:pt>
                      <c:pt idx="4471">
                        <c:v>3.0189299999999999E-12</c:v>
                      </c:pt>
                      <c:pt idx="4472">
                        <c:v>4.0458299999999999E-12</c:v>
                      </c:pt>
                      <c:pt idx="4473">
                        <c:v>4.0458299999999999E-12</c:v>
                      </c:pt>
                      <c:pt idx="4474">
                        <c:v>3.7987200000000002E-12</c:v>
                      </c:pt>
                      <c:pt idx="4475">
                        <c:v>3.7987200000000002E-12</c:v>
                      </c:pt>
                      <c:pt idx="4476">
                        <c:v>4.5282100000000001E-12</c:v>
                      </c:pt>
                      <c:pt idx="4477">
                        <c:v>4.5282100000000001E-12</c:v>
                      </c:pt>
                      <c:pt idx="4478">
                        <c:v>3.5911500000000001E-12</c:v>
                      </c:pt>
                      <c:pt idx="4479">
                        <c:v>3.5911500000000001E-12</c:v>
                      </c:pt>
                      <c:pt idx="4480">
                        <c:v>3.9364399999999997E-12</c:v>
                      </c:pt>
                      <c:pt idx="4481">
                        <c:v>3.9364399999999997E-12</c:v>
                      </c:pt>
                      <c:pt idx="4482">
                        <c:v>4.5935400000000002E-12</c:v>
                      </c:pt>
                      <c:pt idx="4483">
                        <c:v>4.5935400000000002E-12</c:v>
                      </c:pt>
                      <c:pt idx="4484">
                        <c:v>4.1304600000000002E-12</c:v>
                      </c:pt>
                      <c:pt idx="4485">
                        <c:v>4.1304600000000002E-12</c:v>
                      </c:pt>
                      <c:pt idx="4486">
                        <c:v>4.50022E-12</c:v>
                      </c:pt>
                      <c:pt idx="4487">
                        <c:v>4.50022E-12</c:v>
                      </c:pt>
                      <c:pt idx="4488">
                        <c:v>3.1734000000000002E-12</c:v>
                      </c:pt>
                      <c:pt idx="4489">
                        <c:v>3.1734000000000002E-12</c:v>
                      </c:pt>
                      <c:pt idx="4490">
                        <c:v>3.98763E-12</c:v>
                      </c:pt>
                      <c:pt idx="4491">
                        <c:v>3.98763E-12</c:v>
                      </c:pt>
                      <c:pt idx="4492">
                        <c:v>4.7560600000000002E-12</c:v>
                      </c:pt>
                      <c:pt idx="4493">
                        <c:v>4.7560600000000002E-12</c:v>
                      </c:pt>
                      <c:pt idx="4494">
                        <c:v>4.7970200000000001E-12</c:v>
                      </c:pt>
                      <c:pt idx="4495">
                        <c:v>4.7970200000000001E-12</c:v>
                      </c:pt>
                      <c:pt idx="4496">
                        <c:v>3.3995399999999999E-12</c:v>
                      </c:pt>
                      <c:pt idx="4497">
                        <c:v>3.3995399999999999E-12</c:v>
                      </c:pt>
                      <c:pt idx="4498">
                        <c:v>4.4351800000000001E-12</c:v>
                      </c:pt>
                      <c:pt idx="4499">
                        <c:v>4.4351800000000001E-12</c:v>
                      </c:pt>
                      <c:pt idx="4500">
                        <c:v>3.20557E-12</c:v>
                      </c:pt>
                      <c:pt idx="4501">
                        <c:v>3.20557E-12</c:v>
                      </c:pt>
                      <c:pt idx="4502">
                        <c:v>5.00256E-12</c:v>
                      </c:pt>
                      <c:pt idx="4503">
                        <c:v>5.00256E-12</c:v>
                      </c:pt>
                      <c:pt idx="4504">
                        <c:v>3.9236399999999996E-12</c:v>
                      </c:pt>
                      <c:pt idx="4505">
                        <c:v>3.9236399999999996E-12</c:v>
                      </c:pt>
                      <c:pt idx="4506">
                        <c:v>4.6940900000000002E-12</c:v>
                      </c:pt>
                      <c:pt idx="4507">
                        <c:v>4.6940900000000002E-12</c:v>
                      </c:pt>
                      <c:pt idx="4508">
                        <c:v>4.1493099999999998E-12</c:v>
                      </c:pt>
                      <c:pt idx="4509">
                        <c:v>4.1493099999999998E-12</c:v>
                      </c:pt>
                      <c:pt idx="4510">
                        <c:v>3.6679400000000002E-12</c:v>
                      </c:pt>
                      <c:pt idx="4511">
                        <c:v>3.6679400000000002E-12</c:v>
                      </c:pt>
                      <c:pt idx="4512">
                        <c:v>4.0434000000000003E-12</c:v>
                      </c:pt>
                      <c:pt idx="4513">
                        <c:v>4.0434000000000003E-12</c:v>
                      </c:pt>
                      <c:pt idx="4514">
                        <c:v>4.6008600000000002E-12</c:v>
                      </c:pt>
                      <c:pt idx="4515">
                        <c:v>4.6008600000000002E-12</c:v>
                      </c:pt>
                      <c:pt idx="4516">
                        <c:v>3.48827E-12</c:v>
                      </c:pt>
                      <c:pt idx="4517">
                        <c:v>3.48827E-12</c:v>
                      </c:pt>
                      <c:pt idx="4518">
                        <c:v>3.7837300000000001E-12</c:v>
                      </c:pt>
                      <c:pt idx="4519">
                        <c:v>3.7837300000000001E-12</c:v>
                      </c:pt>
                      <c:pt idx="4520">
                        <c:v>4.7933300000000001E-12</c:v>
                      </c:pt>
                      <c:pt idx="4521">
                        <c:v>4.7933300000000001E-12</c:v>
                      </c:pt>
                      <c:pt idx="4522">
                        <c:v>4.4152499999999998E-12</c:v>
                      </c:pt>
                      <c:pt idx="4523">
                        <c:v>4.4152499999999998E-12</c:v>
                      </c:pt>
                      <c:pt idx="4524">
                        <c:v>4.26403E-12</c:v>
                      </c:pt>
                      <c:pt idx="4525">
                        <c:v>4.26403E-12</c:v>
                      </c:pt>
                      <c:pt idx="4526">
                        <c:v>3.7788200000000003E-12</c:v>
                      </c:pt>
                      <c:pt idx="4527">
                        <c:v>3.7788200000000003E-12</c:v>
                      </c:pt>
                      <c:pt idx="4528">
                        <c:v>4.5797E-12</c:v>
                      </c:pt>
                      <c:pt idx="4529">
                        <c:v>4.5797E-12</c:v>
                      </c:pt>
                      <c:pt idx="4530">
                        <c:v>4.3981100000000001E-12</c:v>
                      </c:pt>
                      <c:pt idx="4531">
                        <c:v>4.3981100000000001E-12</c:v>
                      </c:pt>
                      <c:pt idx="4532">
                        <c:v>3.7609899999999997E-12</c:v>
                      </c:pt>
                      <c:pt idx="4533">
                        <c:v>3.7609899999999997E-12</c:v>
                      </c:pt>
                      <c:pt idx="4534">
                        <c:v>4.3709099999999996E-12</c:v>
                      </c:pt>
                      <c:pt idx="4535">
                        <c:v>4.3709099999999996E-12</c:v>
                      </c:pt>
                      <c:pt idx="4536">
                        <c:v>3.8220799999999998E-12</c:v>
                      </c:pt>
                      <c:pt idx="4537">
                        <c:v>3.8220799999999998E-12</c:v>
                      </c:pt>
                      <c:pt idx="4538">
                        <c:v>3.7175900000000001E-12</c:v>
                      </c:pt>
                      <c:pt idx="4539">
                        <c:v>3.7175900000000001E-12</c:v>
                      </c:pt>
                      <c:pt idx="4540">
                        <c:v>5.2198999999999996E-12</c:v>
                      </c:pt>
                      <c:pt idx="4541">
                        <c:v>5.2198999999999996E-12</c:v>
                      </c:pt>
                      <c:pt idx="4542">
                        <c:v>4.6713100000000002E-12</c:v>
                      </c:pt>
                      <c:pt idx="4543">
                        <c:v>4.6713100000000002E-12</c:v>
                      </c:pt>
                      <c:pt idx="4544">
                        <c:v>1.25889E-11</c:v>
                      </c:pt>
                      <c:pt idx="4545">
                        <c:v>1.25889E-11</c:v>
                      </c:pt>
                      <c:pt idx="4546">
                        <c:v>4.3596100000000002E-12</c:v>
                      </c:pt>
                      <c:pt idx="4547">
                        <c:v>4.3596100000000002E-12</c:v>
                      </c:pt>
                      <c:pt idx="4548">
                        <c:v>4.1452599999999996E-12</c:v>
                      </c:pt>
                      <c:pt idx="4549">
                        <c:v>4.1452599999999996E-12</c:v>
                      </c:pt>
                      <c:pt idx="4550">
                        <c:v>4.9715499999999998E-12</c:v>
                      </c:pt>
                      <c:pt idx="4551">
                        <c:v>4.9715499999999998E-12</c:v>
                      </c:pt>
                      <c:pt idx="4552">
                        <c:v>4.0850199999999999E-12</c:v>
                      </c:pt>
                      <c:pt idx="4553">
                        <c:v>4.0850199999999999E-12</c:v>
                      </c:pt>
                      <c:pt idx="4554">
                        <c:v>4.5930999999999999E-12</c:v>
                      </c:pt>
                      <c:pt idx="4555">
                        <c:v>4.5930999999999999E-12</c:v>
                      </c:pt>
                      <c:pt idx="4556">
                        <c:v>5.1506199999999997E-12</c:v>
                      </c:pt>
                      <c:pt idx="4557">
                        <c:v>5.1506199999999997E-12</c:v>
                      </c:pt>
                      <c:pt idx="4558">
                        <c:v>4.9161900000000003E-12</c:v>
                      </c:pt>
                      <c:pt idx="4559">
                        <c:v>4.9161900000000003E-12</c:v>
                      </c:pt>
                      <c:pt idx="4560">
                        <c:v>3.7562400000000002E-12</c:v>
                      </c:pt>
                      <c:pt idx="4561">
                        <c:v>3.7562400000000002E-12</c:v>
                      </c:pt>
                      <c:pt idx="4562">
                        <c:v>8.1780400000000006E-12</c:v>
                      </c:pt>
                      <c:pt idx="4563">
                        <c:v>8.1780400000000006E-12</c:v>
                      </c:pt>
                      <c:pt idx="4564">
                        <c:v>4.5163299999999996E-12</c:v>
                      </c:pt>
                      <c:pt idx="4565">
                        <c:v>4.5163299999999996E-12</c:v>
                      </c:pt>
                      <c:pt idx="4566">
                        <c:v>4.7023600000000002E-12</c:v>
                      </c:pt>
                      <c:pt idx="4567">
                        <c:v>4.7023600000000002E-12</c:v>
                      </c:pt>
                      <c:pt idx="4568">
                        <c:v>4.2383099999999999E-12</c:v>
                      </c:pt>
                      <c:pt idx="4569">
                        <c:v>4.2383099999999999E-12</c:v>
                      </c:pt>
                      <c:pt idx="4570">
                        <c:v>4.9029300000000004E-12</c:v>
                      </c:pt>
                      <c:pt idx="4571">
                        <c:v>4.9029300000000004E-12</c:v>
                      </c:pt>
                      <c:pt idx="4572">
                        <c:v>4.2845199999999996E-12</c:v>
                      </c:pt>
                      <c:pt idx="4573">
                        <c:v>4.2845199999999996E-12</c:v>
                      </c:pt>
                      <c:pt idx="4574">
                        <c:v>5.6558199999999996E-12</c:v>
                      </c:pt>
                      <c:pt idx="4575">
                        <c:v>5.6558199999999996E-12</c:v>
                      </c:pt>
                      <c:pt idx="4576">
                        <c:v>4.0930500000000002E-12</c:v>
                      </c:pt>
                      <c:pt idx="4577">
                        <c:v>4.0930500000000002E-12</c:v>
                      </c:pt>
                      <c:pt idx="4578">
                        <c:v>4.6162899999999999E-12</c:v>
                      </c:pt>
                      <c:pt idx="4579">
                        <c:v>4.6162899999999999E-12</c:v>
                      </c:pt>
                      <c:pt idx="4580">
                        <c:v>4.5809799999999997E-12</c:v>
                      </c:pt>
                      <c:pt idx="4581">
                        <c:v>4.5809799999999997E-12</c:v>
                      </c:pt>
                      <c:pt idx="4582">
                        <c:v>5.3769699999999999E-12</c:v>
                      </c:pt>
                      <c:pt idx="4583">
                        <c:v>5.3769699999999999E-12</c:v>
                      </c:pt>
                      <c:pt idx="4584">
                        <c:v>4.1997199999999998E-12</c:v>
                      </c:pt>
                      <c:pt idx="4585">
                        <c:v>4.1997199999999998E-12</c:v>
                      </c:pt>
                      <c:pt idx="4586">
                        <c:v>3.7306399999999999E-12</c:v>
                      </c:pt>
                      <c:pt idx="4587">
                        <c:v>3.7306399999999999E-12</c:v>
                      </c:pt>
                      <c:pt idx="4588">
                        <c:v>4.2600800000000002E-12</c:v>
                      </c:pt>
                      <c:pt idx="4589">
                        <c:v>4.2600800000000002E-12</c:v>
                      </c:pt>
                      <c:pt idx="4590">
                        <c:v>4.9272299999999998E-12</c:v>
                      </c:pt>
                      <c:pt idx="4591">
                        <c:v>4.9272299999999998E-12</c:v>
                      </c:pt>
                      <c:pt idx="4592">
                        <c:v>4.5058199999999999E-12</c:v>
                      </c:pt>
                      <c:pt idx="4593">
                        <c:v>4.5058199999999999E-12</c:v>
                      </c:pt>
                      <c:pt idx="4594">
                        <c:v>4.5094299999999997E-12</c:v>
                      </c:pt>
                      <c:pt idx="4595">
                        <c:v>4.5094299999999997E-12</c:v>
                      </c:pt>
                      <c:pt idx="4596">
                        <c:v>4.0961200000000001E-12</c:v>
                      </c:pt>
                      <c:pt idx="4597">
                        <c:v>4.0961200000000001E-12</c:v>
                      </c:pt>
                      <c:pt idx="4598">
                        <c:v>4.1602100000000001E-12</c:v>
                      </c:pt>
                      <c:pt idx="4599">
                        <c:v>4.1602100000000001E-12</c:v>
                      </c:pt>
                      <c:pt idx="4600">
                        <c:v>4.7704399999999996E-12</c:v>
                      </c:pt>
                      <c:pt idx="4601">
                        <c:v>4.7704399999999996E-12</c:v>
                      </c:pt>
                      <c:pt idx="4602">
                        <c:v>5.1108500000000002E-12</c:v>
                      </c:pt>
                      <c:pt idx="4603">
                        <c:v>5.1108500000000002E-12</c:v>
                      </c:pt>
                      <c:pt idx="4604">
                        <c:v>4.0666699999999997E-12</c:v>
                      </c:pt>
                      <c:pt idx="4605">
                        <c:v>4.0666699999999997E-12</c:v>
                      </c:pt>
                      <c:pt idx="4606">
                        <c:v>4.1848799999999998E-12</c:v>
                      </c:pt>
                      <c:pt idx="4607">
                        <c:v>4.1848799999999998E-12</c:v>
                      </c:pt>
                      <c:pt idx="4608">
                        <c:v>4.8483900000000001E-12</c:v>
                      </c:pt>
                      <c:pt idx="4609">
                        <c:v>4.8483900000000001E-12</c:v>
                      </c:pt>
                      <c:pt idx="4610">
                        <c:v>5.5621899999999997E-12</c:v>
                      </c:pt>
                      <c:pt idx="4611">
                        <c:v>5.5621899999999997E-12</c:v>
                      </c:pt>
                      <c:pt idx="4612">
                        <c:v>4.3553399999999999E-12</c:v>
                      </c:pt>
                      <c:pt idx="4613">
                        <c:v>4.3553399999999999E-12</c:v>
                      </c:pt>
                      <c:pt idx="4614">
                        <c:v>4.2862700000000001E-12</c:v>
                      </c:pt>
                      <c:pt idx="4615">
                        <c:v>4.2862700000000001E-12</c:v>
                      </c:pt>
                      <c:pt idx="4616">
                        <c:v>4.7147799999999998E-12</c:v>
                      </c:pt>
                      <c:pt idx="4617">
                        <c:v>4.7147799999999998E-12</c:v>
                      </c:pt>
                      <c:pt idx="4618">
                        <c:v>4.2499000000000003E-12</c:v>
                      </c:pt>
                      <c:pt idx="4619">
                        <c:v>4.2499000000000003E-12</c:v>
                      </c:pt>
                      <c:pt idx="4620">
                        <c:v>3.3255999999999999E-12</c:v>
                      </c:pt>
                      <c:pt idx="4621">
                        <c:v>3.3255999999999999E-12</c:v>
                      </c:pt>
                      <c:pt idx="4622">
                        <c:v>4.3273100000000001E-12</c:v>
                      </c:pt>
                      <c:pt idx="4623">
                        <c:v>4.3273100000000001E-12</c:v>
                      </c:pt>
                      <c:pt idx="4624">
                        <c:v>4.4450300000000001E-12</c:v>
                      </c:pt>
                      <c:pt idx="4625">
                        <c:v>4.4450300000000001E-12</c:v>
                      </c:pt>
                      <c:pt idx="4626">
                        <c:v>4.4463500000000003E-12</c:v>
                      </c:pt>
                      <c:pt idx="4627">
                        <c:v>4.4463500000000003E-12</c:v>
                      </c:pt>
                      <c:pt idx="4628">
                        <c:v>3.7569900000000001E-12</c:v>
                      </c:pt>
                      <c:pt idx="4629">
                        <c:v>3.7569900000000001E-12</c:v>
                      </c:pt>
                      <c:pt idx="4630">
                        <c:v>4.2890900000000003E-12</c:v>
                      </c:pt>
                      <c:pt idx="4631">
                        <c:v>4.2890900000000003E-12</c:v>
                      </c:pt>
                      <c:pt idx="4632">
                        <c:v>5.1460100000000002E-12</c:v>
                      </c:pt>
                      <c:pt idx="4633">
                        <c:v>5.1460100000000002E-12</c:v>
                      </c:pt>
                      <c:pt idx="4634">
                        <c:v>4.0081700000000003E-12</c:v>
                      </c:pt>
                      <c:pt idx="4635">
                        <c:v>4.0081700000000003E-12</c:v>
                      </c:pt>
                      <c:pt idx="4636">
                        <c:v>4.1885500000000004E-12</c:v>
                      </c:pt>
                      <c:pt idx="4637">
                        <c:v>4.1885500000000004E-12</c:v>
                      </c:pt>
                      <c:pt idx="4638">
                        <c:v>4.5764099999999999E-12</c:v>
                      </c:pt>
                      <c:pt idx="4639">
                        <c:v>4.5764099999999999E-12</c:v>
                      </c:pt>
                      <c:pt idx="4640">
                        <c:v>7.0156399999999998E-12</c:v>
                      </c:pt>
                      <c:pt idx="4641">
                        <c:v>7.0156399999999998E-12</c:v>
                      </c:pt>
                      <c:pt idx="4642">
                        <c:v>4.5592800000000003E-12</c:v>
                      </c:pt>
                      <c:pt idx="4643">
                        <c:v>4.5592800000000003E-12</c:v>
                      </c:pt>
                      <c:pt idx="4644">
                        <c:v>3.8932400000000001E-12</c:v>
                      </c:pt>
                      <c:pt idx="4645">
                        <c:v>3.8932400000000001E-12</c:v>
                      </c:pt>
                      <c:pt idx="4646">
                        <c:v>5.0199899999999999E-12</c:v>
                      </c:pt>
                      <c:pt idx="4647">
                        <c:v>5.0199899999999999E-12</c:v>
                      </c:pt>
                      <c:pt idx="4648">
                        <c:v>3.9114699999999997E-12</c:v>
                      </c:pt>
                      <c:pt idx="4649">
                        <c:v>3.9114699999999997E-12</c:v>
                      </c:pt>
                      <c:pt idx="4650">
                        <c:v>3.6852699999999997E-12</c:v>
                      </c:pt>
                      <c:pt idx="4651">
                        <c:v>3.6852699999999997E-12</c:v>
                      </c:pt>
                      <c:pt idx="4652">
                        <c:v>4.1336399999999997E-12</c:v>
                      </c:pt>
                      <c:pt idx="4653">
                        <c:v>4.1336399999999997E-12</c:v>
                      </c:pt>
                      <c:pt idx="4654">
                        <c:v>4.0583600000000001E-12</c:v>
                      </c:pt>
                      <c:pt idx="4655">
                        <c:v>4.0583600000000001E-12</c:v>
                      </c:pt>
                      <c:pt idx="4656">
                        <c:v>3.7867799999999997E-12</c:v>
                      </c:pt>
                      <c:pt idx="4657">
                        <c:v>3.7867799999999997E-12</c:v>
                      </c:pt>
                      <c:pt idx="4658">
                        <c:v>4.3754700000000001E-12</c:v>
                      </c:pt>
                      <c:pt idx="4659">
                        <c:v>4.3754700000000001E-12</c:v>
                      </c:pt>
                      <c:pt idx="4660">
                        <c:v>4.0228600000000001E-12</c:v>
                      </c:pt>
                      <c:pt idx="4661">
                        <c:v>4.0228600000000001E-12</c:v>
                      </c:pt>
                      <c:pt idx="4662">
                        <c:v>4.6404199999999997E-12</c:v>
                      </c:pt>
                      <c:pt idx="4663">
                        <c:v>4.6404199999999997E-12</c:v>
                      </c:pt>
                      <c:pt idx="4664">
                        <c:v>3.8028499999999997E-12</c:v>
                      </c:pt>
                      <c:pt idx="4665">
                        <c:v>3.8028499999999997E-12</c:v>
                      </c:pt>
                      <c:pt idx="4666">
                        <c:v>3.27551E-12</c:v>
                      </c:pt>
                      <c:pt idx="4667">
                        <c:v>3.27551E-12</c:v>
                      </c:pt>
                      <c:pt idx="4668">
                        <c:v>4.84387E-12</c:v>
                      </c:pt>
                      <c:pt idx="4669">
                        <c:v>4.84387E-12</c:v>
                      </c:pt>
                      <c:pt idx="4670">
                        <c:v>3.7836899999999996E-12</c:v>
                      </c:pt>
                      <c:pt idx="4671">
                        <c:v>3.7836899999999996E-12</c:v>
                      </c:pt>
                      <c:pt idx="4672">
                        <c:v>5.4249500000000002E-12</c:v>
                      </c:pt>
                      <c:pt idx="4673">
                        <c:v>5.4249500000000002E-12</c:v>
                      </c:pt>
                      <c:pt idx="4674">
                        <c:v>4.1488399999999999E-12</c:v>
                      </c:pt>
                      <c:pt idx="4675">
                        <c:v>4.1488399999999999E-12</c:v>
                      </c:pt>
                      <c:pt idx="4676">
                        <c:v>4.1728600000000001E-12</c:v>
                      </c:pt>
                      <c:pt idx="4677">
                        <c:v>4.1728600000000001E-12</c:v>
                      </c:pt>
                      <c:pt idx="4678">
                        <c:v>4.0264400000000004E-12</c:v>
                      </c:pt>
                      <c:pt idx="4679">
                        <c:v>4.0264400000000004E-12</c:v>
                      </c:pt>
                      <c:pt idx="4680">
                        <c:v>4.3546900000000003E-12</c:v>
                      </c:pt>
                      <c:pt idx="4681">
                        <c:v>4.3546900000000003E-12</c:v>
                      </c:pt>
                      <c:pt idx="4682">
                        <c:v>4.2500599999999998E-12</c:v>
                      </c:pt>
                      <c:pt idx="4683">
                        <c:v>4.2500599999999998E-12</c:v>
                      </c:pt>
                      <c:pt idx="4684">
                        <c:v>3.6819700000000003E-12</c:v>
                      </c:pt>
                      <c:pt idx="4685">
                        <c:v>3.6819700000000003E-12</c:v>
                      </c:pt>
                      <c:pt idx="4686">
                        <c:v>3.8728999999999998E-12</c:v>
                      </c:pt>
                      <c:pt idx="4687">
                        <c:v>3.8728999999999998E-12</c:v>
                      </c:pt>
                      <c:pt idx="4688">
                        <c:v>5.0063500000000004E-12</c:v>
                      </c:pt>
                      <c:pt idx="4689">
                        <c:v>5.0063500000000004E-12</c:v>
                      </c:pt>
                      <c:pt idx="4690">
                        <c:v>3.19951E-12</c:v>
                      </c:pt>
                      <c:pt idx="4691">
                        <c:v>3.19951E-12</c:v>
                      </c:pt>
                      <c:pt idx="4692">
                        <c:v>5.0184199999999999E-12</c:v>
                      </c:pt>
                      <c:pt idx="4693">
                        <c:v>5.0184199999999999E-12</c:v>
                      </c:pt>
                      <c:pt idx="4694">
                        <c:v>3.7375700000000002E-12</c:v>
                      </c:pt>
                      <c:pt idx="4695">
                        <c:v>3.7375700000000002E-12</c:v>
                      </c:pt>
                      <c:pt idx="4696">
                        <c:v>5.0419299999999997E-12</c:v>
                      </c:pt>
                      <c:pt idx="4697">
                        <c:v>5.0419299999999997E-12</c:v>
                      </c:pt>
                      <c:pt idx="4698">
                        <c:v>4.2990600000000001E-12</c:v>
                      </c:pt>
                      <c:pt idx="4699">
                        <c:v>4.2990600000000001E-12</c:v>
                      </c:pt>
                      <c:pt idx="4700">
                        <c:v>4.28832E-12</c:v>
                      </c:pt>
                      <c:pt idx="4701">
                        <c:v>4.28832E-12</c:v>
                      </c:pt>
                      <c:pt idx="4702">
                        <c:v>3.46775E-12</c:v>
                      </c:pt>
                      <c:pt idx="4703">
                        <c:v>3.46775E-12</c:v>
                      </c:pt>
                      <c:pt idx="4704">
                        <c:v>4.6778000000000001E-12</c:v>
                      </c:pt>
                      <c:pt idx="4705">
                        <c:v>4.6778000000000001E-12</c:v>
                      </c:pt>
                      <c:pt idx="4706">
                        <c:v>3.8595900000000001E-12</c:v>
                      </c:pt>
                      <c:pt idx="4707">
                        <c:v>3.8595900000000001E-12</c:v>
                      </c:pt>
                      <c:pt idx="4708">
                        <c:v>4.5079700000000002E-12</c:v>
                      </c:pt>
                      <c:pt idx="4709">
                        <c:v>4.5079700000000002E-12</c:v>
                      </c:pt>
                      <c:pt idx="4710">
                        <c:v>4.1376500000000002E-12</c:v>
                      </c:pt>
                      <c:pt idx="4711">
                        <c:v>4.1376500000000002E-12</c:v>
                      </c:pt>
                      <c:pt idx="4712">
                        <c:v>4.1583999999999997E-12</c:v>
                      </c:pt>
                      <c:pt idx="4713">
                        <c:v>4.1583999999999997E-12</c:v>
                      </c:pt>
                      <c:pt idx="4714">
                        <c:v>5.2947200000000003E-12</c:v>
                      </c:pt>
                      <c:pt idx="4715">
                        <c:v>5.2947200000000003E-12</c:v>
                      </c:pt>
                      <c:pt idx="4716">
                        <c:v>5.6883500000000001E-12</c:v>
                      </c:pt>
                      <c:pt idx="4717">
                        <c:v>5.6883500000000001E-12</c:v>
                      </c:pt>
                      <c:pt idx="4718">
                        <c:v>3.8853300000000004E-12</c:v>
                      </c:pt>
                      <c:pt idx="4719">
                        <c:v>3.8853300000000004E-12</c:v>
                      </c:pt>
                      <c:pt idx="4720">
                        <c:v>6.0914799999999998E-12</c:v>
                      </c:pt>
                      <c:pt idx="4721">
                        <c:v>6.0914799999999998E-12</c:v>
                      </c:pt>
                      <c:pt idx="4722">
                        <c:v>5.0481200000000001E-12</c:v>
                      </c:pt>
                      <c:pt idx="4723">
                        <c:v>5.0481200000000001E-12</c:v>
                      </c:pt>
                      <c:pt idx="4724">
                        <c:v>4.8688400000000001E-12</c:v>
                      </c:pt>
                      <c:pt idx="4725">
                        <c:v>4.8688400000000001E-12</c:v>
                      </c:pt>
                      <c:pt idx="4726">
                        <c:v>4.6956700000000003E-12</c:v>
                      </c:pt>
                      <c:pt idx="4727">
                        <c:v>4.6956700000000003E-12</c:v>
                      </c:pt>
                      <c:pt idx="4728">
                        <c:v>4.1750000000000003E-12</c:v>
                      </c:pt>
                      <c:pt idx="4729">
                        <c:v>4.1750000000000003E-12</c:v>
                      </c:pt>
                      <c:pt idx="4730">
                        <c:v>4.12689E-12</c:v>
                      </c:pt>
                      <c:pt idx="4731">
                        <c:v>4.12689E-12</c:v>
                      </c:pt>
                      <c:pt idx="4732">
                        <c:v>4.0416299999999996E-12</c:v>
                      </c:pt>
                      <c:pt idx="4733">
                        <c:v>4.0416299999999996E-12</c:v>
                      </c:pt>
                      <c:pt idx="4734">
                        <c:v>4.9491400000000001E-12</c:v>
                      </c:pt>
                      <c:pt idx="4735">
                        <c:v>4.9491400000000001E-12</c:v>
                      </c:pt>
                      <c:pt idx="4736">
                        <c:v>4.3385699999999998E-12</c:v>
                      </c:pt>
                      <c:pt idx="4737">
                        <c:v>4.3385699999999998E-12</c:v>
                      </c:pt>
                      <c:pt idx="4738">
                        <c:v>5.2188700000000004E-12</c:v>
                      </c:pt>
                      <c:pt idx="4739">
                        <c:v>5.2188700000000004E-12</c:v>
                      </c:pt>
                      <c:pt idx="4740">
                        <c:v>4.5375E-12</c:v>
                      </c:pt>
                      <c:pt idx="4741">
                        <c:v>4.5375E-12</c:v>
                      </c:pt>
                      <c:pt idx="4742">
                        <c:v>3.4265199999999998E-12</c:v>
                      </c:pt>
                      <c:pt idx="4743">
                        <c:v>3.4265199999999998E-12</c:v>
                      </c:pt>
                      <c:pt idx="4744">
                        <c:v>4.0846099999999999E-12</c:v>
                      </c:pt>
                      <c:pt idx="4745">
                        <c:v>4.0846099999999999E-12</c:v>
                      </c:pt>
                      <c:pt idx="4746">
                        <c:v>3.5040899999999999E-12</c:v>
                      </c:pt>
                      <c:pt idx="4747">
                        <c:v>3.5040899999999999E-12</c:v>
                      </c:pt>
                      <c:pt idx="4748">
                        <c:v>4.4977900000000004E-12</c:v>
                      </c:pt>
                      <c:pt idx="4749">
                        <c:v>4.4977900000000004E-12</c:v>
                      </c:pt>
                      <c:pt idx="4750">
                        <c:v>4.1012799999999997E-12</c:v>
                      </c:pt>
                      <c:pt idx="4751">
                        <c:v>4.1012799999999997E-12</c:v>
                      </c:pt>
                      <c:pt idx="4752">
                        <c:v>3.54969E-12</c:v>
                      </c:pt>
                      <c:pt idx="4753">
                        <c:v>3.54969E-12</c:v>
                      </c:pt>
                      <c:pt idx="4754">
                        <c:v>4.9434800000000003E-12</c:v>
                      </c:pt>
                      <c:pt idx="4755">
                        <c:v>4.9434800000000003E-12</c:v>
                      </c:pt>
                      <c:pt idx="4756">
                        <c:v>3.9687600000000001E-12</c:v>
                      </c:pt>
                      <c:pt idx="4757">
                        <c:v>3.9687600000000001E-12</c:v>
                      </c:pt>
                      <c:pt idx="4758">
                        <c:v>4.8810699999999999E-12</c:v>
                      </c:pt>
                      <c:pt idx="4759">
                        <c:v>4.8810699999999999E-12</c:v>
                      </c:pt>
                      <c:pt idx="4760">
                        <c:v>3.4831E-12</c:v>
                      </c:pt>
                      <c:pt idx="4761">
                        <c:v>3.4831E-12</c:v>
                      </c:pt>
                      <c:pt idx="4762">
                        <c:v>4.8497700000000002E-12</c:v>
                      </c:pt>
                      <c:pt idx="4763">
                        <c:v>4.8497700000000002E-12</c:v>
                      </c:pt>
                      <c:pt idx="4764">
                        <c:v>3.9970499999999998E-12</c:v>
                      </c:pt>
                      <c:pt idx="4765">
                        <c:v>3.9970499999999998E-12</c:v>
                      </c:pt>
                      <c:pt idx="4766">
                        <c:v>4.57656E-12</c:v>
                      </c:pt>
                      <c:pt idx="4767">
                        <c:v>4.57656E-12</c:v>
                      </c:pt>
                      <c:pt idx="4768">
                        <c:v>3.9077099999999997E-12</c:v>
                      </c:pt>
                      <c:pt idx="4769">
                        <c:v>3.9077099999999997E-12</c:v>
                      </c:pt>
                      <c:pt idx="4770">
                        <c:v>3.8725699999999999E-12</c:v>
                      </c:pt>
                      <c:pt idx="4771">
                        <c:v>3.8725699999999999E-12</c:v>
                      </c:pt>
                      <c:pt idx="4772">
                        <c:v>3.5919799999999998E-12</c:v>
                      </c:pt>
                      <c:pt idx="4773">
                        <c:v>3.5919799999999998E-12</c:v>
                      </c:pt>
                      <c:pt idx="4774">
                        <c:v>3.4593100000000001E-12</c:v>
                      </c:pt>
                      <c:pt idx="4775">
                        <c:v>3.4593100000000001E-12</c:v>
                      </c:pt>
                      <c:pt idx="4776">
                        <c:v>3.7010400000000002E-12</c:v>
                      </c:pt>
                      <c:pt idx="4777">
                        <c:v>3.7010400000000002E-12</c:v>
                      </c:pt>
                      <c:pt idx="4778">
                        <c:v>4.9353500000000004E-12</c:v>
                      </c:pt>
                      <c:pt idx="4779">
                        <c:v>4.9353500000000004E-12</c:v>
                      </c:pt>
                      <c:pt idx="4780">
                        <c:v>4.4185700000000002E-12</c:v>
                      </c:pt>
                      <c:pt idx="4781">
                        <c:v>4.4185700000000002E-12</c:v>
                      </c:pt>
                      <c:pt idx="4782">
                        <c:v>5.1801500000000003E-12</c:v>
                      </c:pt>
                      <c:pt idx="4783">
                        <c:v>5.1801500000000003E-12</c:v>
                      </c:pt>
                      <c:pt idx="4784">
                        <c:v>4.5042399999999998E-12</c:v>
                      </c:pt>
                      <c:pt idx="4785">
                        <c:v>4.5042399999999998E-12</c:v>
                      </c:pt>
                      <c:pt idx="4786">
                        <c:v>4.8434499999999999E-12</c:v>
                      </c:pt>
                      <c:pt idx="4787">
                        <c:v>4.8434499999999999E-12</c:v>
                      </c:pt>
                      <c:pt idx="4788">
                        <c:v>3.9218199999999999E-12</c:v>
                      </c:pt>
                      <c:pt idx="4789">
                        <c:v>3.9218199999999999E-12</c:v>
                      </c:pt>
                      <c:pt idx="4790">
                        <c:v>3.8728299999999998E-12</c:v>
                      </c:pt>
                      <c:pt idx="4791">
                        <c:v>3.8728299999999998E-12</c:v>
                      </c:pt>
                      <c:pt idx="4792">
                        <c:v>6.4181599999999998E-12</c:v>
                      </c:pt>
                      <c:pt idx="4793">
                        <c:v>6.4181599999999998E-12</c:v>
                      </c:pt>
                      <c:pt idx="4794">
                        <c:v>4.6500400000000002E-12</c:v>
                      </c:pt>
                      <c:pt idx="4795">
                        <c:v>4.6500400000000002E-12</c:v>
                      </c:pt>
                      <c:pt idx="4796">
                        <c:v>4.1184699999999999E-12</c:v>
                      </c:pt>
                      <c:pt idx="4797">
                        <c:v>4.1184699999999999E-12</c:v>
                      </c:pt>
                      <c:pt idx="4798">
                        <c:v>4.7237700000000002E-12</c:v>
                      </c:pt>
                      <c:pt idx="4799">
                        <c:v>4.7237700000000002E-12</c:v>
                      </c:pt>
                      <c:pt idx="4800">
                        <c:v>3.78434E-12</c:v>
                      </c:pt>
                      <c:pt idx="4801">
                        <c:v>3.78434E-12</c:v>
                      </c:pt>
                      <c:pt idx="4802">
                        <c:v>5.0347900000000002E-12</c:v>
                      </c:pt>
                      <c:pt idx="4803">
                        <c:v>5.0347900000000002E-12</c:v>
                      </c:pt>
                      <c:pt idx="4804">
                        <c:v>4.2552400000000004E-12</c:v>
                      </c:pt>
                      <c:pt idx="4805">
                        <c:v>4.2552400000000004E-12</c:v>
                      </c:pt>
                      <c:pt idx="4806">
                        <c:v>4.4387799999999998E-12</c:v>
                      </c:pt>
                      <c:pt idx="4807">
                        <c:v>4.4387799999999998E-12</c:v>
                      </c:pt>
                      <c:pt idx="4808">
                        <c:v>3.37794E-12</c:v>
                      </c:pt>
                      <c:pt idx="4809">
                        <c:v>3.37794E-12</c:v>
                      </c:pt>
                      <c:pt idx="4810">
                        <c:v>4.87396E-12</c:v>
                      </c:pt>
                      <c:pt idx="4811">
                        <c:v>4.87396E-12</c:v>
                      </c:pt>
                      <c:pt idx="4812">
                        <c:v>3.9941699999999997E-12</c:v>
                      </c:pt>
                      <c:pt idx="4813">
                        <c:v>3.9941699999999997E-12</c:v>
                      </c:pt>
                      <c:pt idx="4814">
                        <c:v>4.2624900000000003E-12</c:v>
                      </c:pt>
                      <c:pt idx="4815">
                        <c:v>4.2624900000000003E-12</c:v>
                      </c:pt>
                      <c:pt idx="4816">
                        <c:v>3.5406499999999999E-12</c:v>
                      </c:pt>
                      <c:pt idx="4817">
                        <c:v>3.5406499999999999E-12</c:v>
                      </c:pt>
                      <c:pt idx="4818">
                        <c:v>4.4845299999999997E-12</c:v>
                      </c:pt>
                      <c:pt idx="4819">
                        <c:v>4.4845299999999997E-12</c:v>
                      </c:pt>
                      <c:pt idx="4820">
                        <c:v>4.1314499999999997E-12</c:v>
                      </c:pt>
                      <c:pt idx="4821">
                        <c:v>4.1314499999999997E-12</c:v>
                      </c:pt>
                      <c:pt idx="4822">
                        <c:v>3.4862699999999998E-12</c:v>
                      </c:pt>
                      <c:pt idx="4823">
                        <c:v>3.4862699999999998E-12</c:v>
                      </c:pt>
                      <c:pt idx="4824">
                        <c:v>4.2528400000000003E-12</c:v>
                      </c:pt>
                      <c:pt idx="4825">
                        <c:v>4.2528400000000003E-12</c:v>
                      </c:pt>
                      <c:pt idx="4826">
                        <c:v>1.0017200000000001E-11</c:v>
                      </c:pt>
                      <c:pt idx="4827">
                        <c:v>1.0017200000000001E-11</c:v>
                      </c:pt>
                      <c:pt idx="4828">
                        <c:v>4.1376600000000004E-12</c:v>
                      </c:pt>
                      <c:pt idx="4829">
                        <c:v>4.1376600000000004E-12</c:v>
                      </c:pt>
                      <c:pt idx="4830">
                        <c:v>5.50811E-12</c:v>
                      </c:pt>
                      <c:pt idx="4831">
                        <c:v>5.50811E-12</c:v>
                      </c:pt>
                      <c:pt idx="4832">
                        <c:v>3.5555599999999998E-12</c:v>
                      </c:pt>
                      <c:pt idx="4833">
                        <c:v>3.5555599999999998E-12</c:v>
                      </c:pt>
                      <c:pt idx="4834">
                        <c:v>3.8049799999999998E-12</c:v>
                      </c:pt>
                      <c:pt idx="4835">
                        <c:v>3.8049799999999998E-12</c:v>
                      </c:pt>
                      <c:pt idx="4836">
                        <c:v>4.0245700000000001E-12</c:v>
                      </c:pt>
                      <c:pt idx="4837">
                        <c:v>4.0245700000000001E-12</c:v>
                      </c:pt>
                      <c:pt idx="4838">
                        <c:v>3.6432400000000001E-12</c:v>
                      </c:pt>
                      <c:pt idx="4839">
                        <c:v>3.6432400000000001E-12</c:v>
                      </c:pt>
                      <c:pt idx="4840">
                        <c:v>4.0655000000000004E-12</c:v>
                      </c:pt>
                      <c:pt idx="4841">
                        <c:v>4.0655000000000004E-12</c:v>
                      </c:pt>
                      <c:pt idx="4842">
                        <c:v>5.1883699999999996E-12</c:v>
                      </c:pt>
                      <c:pt idx="4843">
                        <c:v>5.1883699999999996E-12</c:v>
                      </c:pt>
                      <c:pt idx="4844">
                        <c:v>4.9206400000000003E-12</c:v>
                      </c:pt>
                      <c:pt idx="4845">
                        <c:v>4.9206400000000003E-12</c:v>
                      </c:pt>
                      <c:pt idx="4846">
                        <c:v>5.22725E-12</c:v>
                      </c:pt>
                      <c:pt idx="4847">
                        <c:v>5.22725E-12</c:v>
                      </c:pt>
                      <c:pt idx="4848">
                        <c:v>2.3192700000000001E-11</c:v>
                      </c:pt>
                      <c:pt idx="4849">
                        <c:v>2.3192700000000001E-11</c:v>
                      </c:pt>
                      <c:pt idx="4850">
                        <c:v>5.4002600000000003E-12</c:v>
                      </c:pt>
                      <c:pt idx="4851">
                        <c:v>5.4002600000000003E-12</c:v>
                      </c:pt>
                      <c:pt idx="4852">
                        <c:v>3.7849100000000003E-12</c:v>
                      </c:pt>
                      <c:pt idx="4853">
                        <c:v>3.7849100000000003E-12</c:v>
                      </c:pt>
                      <c:pt idx="4854">
                        <c:v>5.3949100000000001E-12</c:v>
                      </c:pt>
                      <c:pt idx="4855">
                        <c:v>5.3949100000000001E-12</c:v>
                      </c:pt>
                      <c:pt idx="4856">
                        <c:v>3.5005299999999998E-12</c:v>
                      </c:pt>
                      <c:pt idx="4857">
                        <c:v>3.5005299999999998E-12</c:v>
                      </c:pt>
                      <c:pt idx="4858">
                        <c:v>3.9779900000000001E-12</c:v>
                      </c:pt>
                      <c:pt idx="4859">
                        <c:v>3.9779900000000001E-12</c:v>
                      </c:pt>
                      <c:pt idx="4860">
                        <c:v>3.3286000000000002E-12</c:v>
                      </c:pt>
                      <c:pt idx="4861">
                        <c:v>3.3286000000000002E-12</c:v>
                      </c:pt>
                      <c:pt idx="4862">
                        <c:v>3.62804E-12</c:v>
                      </c:pt>
                      <c:pt idx="4863">
                        <c:v>3.62804E-12</c:v>
                      </c:pt>
                      <c:pt idx="4864">
                        <c:v>4.37949E-12</c:v>
                      </c:pt>
                      <c:pt idx="4865">
                        <c:v>4.37949E-12</c:v>
                      </c:pt>
                      <c:pt idx="4866">
                        <c:v>4.2875499999999998E-12</c:v>
                      </c:pt>
                      <c:pt idx="4867">
                        <c:v>4.2875499999999998E-12</c:v>
                      </c:pt>
                      <c:pt idx="4868">
                        <c:v>4.1122399999999999E-12</c:v>
                      </c:pt>
                      <c:pt idx="4869">
                        <c:v>4.1122399999999999E-12</c:v>
                      </c:pt>
                      <c:pt idx="4870">
                        <c:v>3.7620000000000003E-12</c:v>
                      </c:pt>
                      <c:pt idx="4871">
                        <c:v>3.7620000000000003E-12</c:v>
                      </c:pt>
                      <c:pt idx="4872">
                        <c:v>4.7017699999999997E-12</c:v>
                      </c:pt>
                      <c:pt idx="4873">
                        <c:v>4.7017699999999997E-12</c:v>
                      </c:pt>
                      <c:pt idx="4874">
                        <c:v>3.79125E-12</c:v>
                      </c:pt>
                      <c:pt idx="4875">
                        <c:v>3.79125E-12</c:v>
                      </c:pt>
                      <c:pt idx="4876">
                        <c:v>3.34507E-12</c:v>
                      </c:pt>
                      <c:pt idx="4877">
                        <c:v>3.34507E-12</c:v>
                      </c:pt>
                      <c:pt idx="4878">
                        <c:v>4.4765399999999998E-12</c:v>
                      </c:pt>
                      <c:pt idx="4879">
                        <c:v>4.4765399999999998E-12</c:v>
                      </c:pt>
                      <c:pt idx="4880">
                        <c:v>3.6442000000000002E-12</c:v>
                      </c:pt>
                      <c:pt idx="4881">
                        <c:v>3.6442000000000002E-12</c:v>
                      </c:pt>
                      <c:pt idx="4882">
                        <c:v>4.2989799999999999E-12</c:v>
                      </c:pt>
                      <c:pt idx="4883">
                        <c:v>4.2989799999999999E-12</c:v>
                      </c:pt>
                      <c:pt idx="4884">
                        <c:v>4.0664099999999998E-12</c:v>
                      </c:pt>
                      <c:pt idx="4885">
                        <c:v>4.0664099999999998E-12</c:v>
                      </c:pt>
                      <c:pt idx="4886">
                        <c:v>6.1287699999999999E-12</c:v>
                      </c:pt>
                      <c:pt idx="4887">
                        <c:v>6.1287699999999999E-12</c:v>
                      </c:pt>
                      <c:pt idx="4888">
                        <c:v>6.1287200000000002E-12</c:v>
                      </c:pt>
                      <c:pt idx="4889">
                        <c:v>6.1287200000000002E-12</c:v>
                      </c:pt>
                      <c:pt idx="4890">
                        <c:v>3.60376E-12</c:v>
                      </c:pt>
                      <c:pt idx="4891">
                        <c:v>3.60376E-12</c:v>
                      </c:pt>
                      <c:pt idx="4892">
                        <c:v>3.7541499999999997E-12</c:v>
                      </c:pt>
                      <c:pt idx="4893">
                        <c:v>3.7541499999999997E-12</c:v>
                      </c:pt>
                      <c:pt idx="4894">
                        <c:v>3.95117E-12</c:v>
                      </c:pt>
                      <c:pt idx="4895">
                        <c:v>3.95117E-12</c:v>
                      </c:pt>
                      <c:pt idx="4896">
                        <c:v>4.1240400000000003E-12</c:v>
                      </c:pt>
                      <c:pt idx="4897">
                        <c:v>4.1240400000000003E-12</c:v>
                      </c:pt>
                      <c:pt idx="4898">
                        <c:v>4.5949100000000003E-12</c:v>
                      </c:pt>
                      <c:pt idx="4899">
                        <c:v>4.5949100000000003E-12</c:v>
                      </c:pt>
                      <c:pt idx="4900">
                        <c:v>4.4178300000000004E-12</c:v>
                      </c:pt>
                      <c:pt idx="4901">
                        <c:v>4.4178300000000004E-12</c:v>
                      </c:pt>
                      <c:pt idx="4902">
                        <c:v>4.3868900000000001E-12</c:v>
                      </c:pt>
                      <c:pt idx="4903">
                        <c:v>4.3868900000000001E-12</c:v>
                      </c:pt>
                      <c:pt idx="4904">
                        <c:v>4.1742799999999999E-12</c:v>
                      </c:pt>
                      <c:pt idx="4905">
                        <c:v>4.1742799999999999E-12</c:v>
                      </c:pt>
                      <c:pt idx="4906">
                        <c:v>5.1821699999999999E-12</c:v>
                      </c:pt>
                      <c:pt idx="4907">
                        <c:v>5.1821699999999999E-12</c:v>
                      </c:pt>
                      <c:pt idx="4908">
                        <c:v>3.9629799999999997E-12</c:v>
                      </c:pt>
                      <c:pt idx="4909">
                        <c:v>3.9629799999999997E-12</c:v>
                      </c:pt>
                      <c:pt idx="4910">
                        <c:v>3.40991E-12</c:v>
                      </c:pt>
                      <c:pt idx="4911">
                        <c:v>3.40991E-12</c:v>
                      </c:pt>
                      <c:pt idx="4912">
                        <c:v>4.7893399999999999E-12</c:v>
                      </c:pt>
                      <c:pt idx="4913">
                        <c:v>4.7893399999999999E-12</c:v>
                      </c:pt>
                      <c:pt idx="4914">
                        <c:v>3.96793E-12</c:v>
                      </c:pt>
                      <c:pt idx="4915">
                        <c:v>3.96793E-12</c:v>
                      </c:pt>
                      <c:pt idx="4916">
                        <c:v>4.5992399999999997E-12</c:v>
                      </c:pt>
                      <c:pt idx="4917">
                        <c:v>4.5992399999999997E-12</c:v>
                      </c:pt>
                      <c:pt idx="4918">
                        <c:v>3.6236E-12</c:v>
                      </c:pt>
                      <c:pt idx="4919">
                        <c:v>3.6236E-12</c:v>
                      </c:pt>
                      <c:pt idx="4920">
                        <c:v>4.0083999999999998E-12</c:v>
                      </c:pt>
                      <c:pt idx="4921">
                        <c:v>4.0083999999999998E-12</c:v>
                      </c:pt>
                      <c:pt idx="4922">
                        <c:v>3.5332800000000001E-12</c:v>
                      </c:pt>
                      <c:pt idx="4923">
                        <c:v>3.5332800000000001E-12</c:v>
                      </c:pt>
                      <c:pt idx="4924">
                        <c:v>4.1558799999999999E-12</c:v>
                      </c:pt>
                      <c:pt idx="4925">
                        <c:v>4.1558799999999999E-12</c:v>
                      </c:pt>
                      <c:pt idx="4926">
                        <c:v>4.3156699999999999E-12</c:v>
                      </c:pt>
                      <c:pt idx="4927">
                        <c:v>4.3156699999999999E-12</c:v>
                      </c:pt>
                      <c:pt idx="4928">
                        <c:v>4.2434999999999998E-12</c:v>
                      </c:pt>
                      <c:pt idx="4929">
                        <c:v>4.2434999999999998E-12</c:v>
                      </c:pt>
                      <c:pt idx="4930">
                        <c:v>3.9237799999999997E-12</c:v>
                      </c:pt>
                      <c:pt idx="4931">
                        <c:v>3.9237799999999997E-12</c:v>
                      </c:pt>
                      <c:pt idx="4932">
                        <c:v>4.6788499999999996E-12</c:v>
                      </c:pt>
                      <c:pt idx="4933">
                        <c:v>4.6788499999999996E-12</c:v>
                      </c:pt>
                      <c:pt idx="4934">
                        <c:v>3.8387799999999999E-12</c:v>
                      </c:pt>
                      <c:pt idx="4935">
                        <c:v>3.8387799999999999E-12</c:v>
                      </c:pt>
                      <c:pt idx="4936">
                        <c:v>3.9445600000000003E-12</c:v>
                      </c:pt>
                      <c:pt idx="4937">
                        <c:v>3.9445600000000003E-12</c:v>
                      </c:pt>
                      <c:pt idx="4938">
                        <c:v>3.18231E-12</c:v>
                      </c:pt>
                      <c:pt idx="4939">
                        <c:v>3.18231E-12</c:v>
                      </c:pt>
                      <c:pt idx="4940">
                        <c:v>4.59769E-12</c:v>
                      </c:pt>
                      <c:pt idx="4941">
                        <c:v>4.59769E-12</c:v>
                      </c:pt>
                      <c:pt idx="4942">
                        <c:v>4.49735E-12</c:v>
                      </c:pt>
                      <c:pt idx="4943">
                        <c:v>4.49735E-12</c:v>
                      </c:pt>
                      <c:pt idx="4944">
                        <c:v>3.5494399999999999E-12</c:v>
                      </c:pt>
                      <c:pt idx="4945">
                        <c:v>3.5494399999999999E-12</c:v>
                      </c:pt>
                      <c:pt idx="4946">
                        <c:v>4.7343000000000001E-12</c:v>
                      </c:pt>
                      <c:pt idx="4947">
                        <c:v>4.7343000000000001E-12</c:v>
                      </c:pt>
                      <c:pt idx="4948">
                        <c:v>3.9805499999999996E-12</c:v>
                      </c:pt>
                      <c:pt idx="4949">
                        <c:v>3.9805499999999996E-12</c:v>
                      </c:pt>
                      <c:pt idx="4950">
                        <c:v>4.5426199999999999E-12</c:v>
                      </c:pt>
                      <c:pt idx="4951">
                        <c:v>4.5426199999999999E-12</c:v>
                      </c:pt>
                      <c:pt idx="4952">
                        <c:v>4.4161499999999999E-12</c:v>
                      </c:pt>
                      <c:pt idx="4953">
                        <c:v>4.4161499999999999E-12</c:v>
                      </c:pt>
                      <c:pt idx="4954">
                        <c:v>4.6558699999999996E-12</c:v>
                      </c:pt>
                      <c:pt idx="4955">
                        <c:v>4.6558699999999996E-12</c:v>
                      </c:pt>
                      <c:pt idx="4956">
                        <c:v>3.75082E-12</c:v>
                      </c:pt>
                      <c:pt idx="4957">
                        <c:v>3.75082E-12</c:v>
                      </c:pt>
                      <c:pt idx="4958">
                        <c:v>5.3368799999999998E-12</c:v>
                      </c:pt>
                      <c:pt idx="4959">
                        <c:v>5.3368799999999998E-12</c:v>
                      </c:pt>
                      <c:pt idx="4960">
                        <c:v>3.1381799999999999E-12</c:v>
                      </c:pt>
                      <c:pt idx="4961">
                        <c:v>3.1381799999999999E-12</c:v>
                      </c:pt>
                      <c:pt idx="4962">
                        <c:v>3.6654299999999997E-12</c:v>
                      </c:pt>
                      <c:pt idx="4963">
                        <c:v>3.6654299999999997E-12</c:v>
                      </c:pt>
                      <c:pt idx="4964">
                        <c:v>4.60583E-12</c:v>
                      </c:pt>
                      <c:pt idx="4965">
                        <c:v>4.60583E-12</c:v>
                      </c:pt>
                      <c:pt idx="4966">
                        <c:v>3.6474499999999998E-12</c:v>
                      </c:pt>
                      <c:pt idx="4967">
                        <c:v>3.6474499999999998E-12</c:v>
                      </c:pt>
                      <c:pt idx="4968">
                        <c:v>3.7341199999999998E-12</c:v>
                      </c:pt>
                      <c:pt idx="4969">
                        <c:v>3.7341199999999998E-12</c:v>
                      </c:pt>
                      <c:pt idx="4970">
                        <c:v>3.4899200000000001E-12</c:v>
                      </c:pt>
                      <c:pt idx="4971">
                        <c:v>3.4899200000000001E-12</c:v>
                      </c:pt>
                      <c:pt idx="4972">
                        <c:v>4.0017599999999997E-12</c:v>
                      </c:pt>
                      <c:pt idx="4973">
                        <c:v>4.0017599999999997E-12</c:v>
                      </c:pt>
                      <c:pt idx="4974">
                        <c:v>4.10179E-12</c:v>
                      </c:pt>
                      <c:pt idx="4975">
                        <c:v>4.10179E-12</c:v>
                      </c:pt>
                      <c:pt idx="4976">
                        <c:v>3.5025899999999999E-12</c:v>
                      </c:pt>
                      <c:pt idx="4977">
                        <c:v>3.5025899999999999E-12</c:v>
                      </c:pt>
                      <c:pt idx="4978">
                        <c:v>4.2660099999999999E-12</c:v>
                      </c:pt>
                      <c:pt idx="4979">
                        <c:v>4.2660099999999999E-12</c:v>
                      </c:pt>
                      <c:pt idx="4980">
                        <c:v>3.9123799999999999E-12</c:v>
                      </c:pt>
                      <c:pt idx="4981">
                        <c:v>3.9123799999999999E-12</c:v>
                      </c:pt>
                      <c:pt idx="4982">
                        <c:v>4.2128900000000002E-12</c:v>
                      </c:pt>
                      <c:pt idx="4983">
                        <c:v>4.2128900000000002E-12</c:v>
                      </c:pt>
                      <c:pt idx="4984">
                        <c:v>3.6412299999999998E-12</c:v>
                      </c:pt>
                      <c:pt idx="4985">
                        <c:v>3.6412299999999998E-12</c:v>
                      </c:pt>
                      <c:pt idx="4986">
                        <c:v>3.1009399999999999E-12</c:v>
                      </c:pt>
                      <c:pt idx="4987">
                        <c:v>3.1009399999999999E-12</c:v>
                      </c:pt>
                      <c:pt idx="4988">
                        <c:v>3.6634800000000001E-12</c:v>
                      </c:pt>
                      <c:pt idx="4989">
                        <c:v>3.6634800000000001E-12</c:v>
                      </c:pt>
                      <c:pt idx="4990">
                        <c:v>3.6042500000000001E-12</c:v>
                      </c:pt>
                      <c:pt idx="4991">
                        <c:v>3.6042500000000001E-12</c:v>
                      </c:pt>
                      <c:pt idx="4992">
                        <c:v>3.68516E-12</c:v>
                      </c:pt>
                      <c:pt idx="4993">
                        <c:v>3.68516E-12</c:v>
                      </c:pt>
                      <c:pt idx="4994">
                        <c:v>3.6421400000000001E-12</c:v>
                      </c:pt>
                      <c:pt idx="4995">
                        <c:v>3.6421400000000001E-12</c:v>
                      </c:pt>
                      <c:pt idx="4996">
                        <c:v>4.8165200000000002E-12</c:v>
                      </c:pt>
                      <c:pt idx="4997">
                        <c:v>4.8165200000000002E-12</c:v>
                      </c:pt>
                      <c:pt idx="4998">
                        <c:v>3.6295600000000001E-12</c:v>
                      </c:pt>
                      <c:pt idx="4999">
                        <c:v>3.6295600000000001E-12</c:v>
                      </c:pt>
                      <c:pt idx="5000">
                        <c:v>2.8456699999999999E-12</c:v>
                      </c:pt>
                      <c:pt idx="5001">
                        <c:v>2.8456699999999999E-12</c:v>
                      </c:pt>
                      <c:pt idx="5002">
                        <c:v>4.6150300000000004E-12</c:v>
                      </c:pt>
                      <c:pt idx="5003">
                        <c:v>4.6150300000000004E-12</c:v>
                      </c:pt>
                      <c:pt idx="5004">
                        <c:v>2.8332199999999999E-12</c:v>
                      </c:pt>
                      <c:pt idx="5005">
                        <c:v>2.8332199999999999E-12</c:v>
                      </c:pt>
                      <c:pt idx="5006">
                        <c:v>3.7454300000000001E-12</c:v>
                      </c:pt>
                      <c:pt idx="5007">
                        <c:v>3.7454300000000001E-12</c:v>
                      </c:pt>
                      <c:pt idx="5008">
                        <c:v>7.1346900000000002E-12</c:v>
                      </c:pt>
                      <c:pt idx="5009">
                        <c:v>7.1346900000000002E-12</c:v>
                      </c:pt>
                      <c:pt idx="5010">
                        <c:v>3.2183499999999999E-12</c:v>
                      </c:pt>
                      <c:pt idx="5011">
                        <c:v>3.2183499999999999E-12</c:v>
                      </c:pt>
                      <c:pt idx="5012">
                        <c:v>3.1191999999999999E-12</c:v>
                      </c:pt>
                      <c:pt idx="5013">
                        <c:v>3.1191999999999999E-12</c:v>
                      </c:pt>
                      <c:pt idx="5014">
                        <c:v>4.8961300000000001E-12</c:v>
                      </c:pt>
                      <c:pt idx="5015">
                        <c:v>4.8961300000000001E-12</c:v>
                      </c:pt>
                      <c:pt idx="5016">
                        <c:v>4.4118199999999997E-12</c:v>
                      </c:pt>
                      <c:pt idx="5017">
                        <c:v>4.4118199999999997E-12</c:v>
                      </c:pt>
                      <c:pt idx="5018">
                        <c:v>3.10543E-12</c:v>
                      </c:pt>
                      <c:pt idx="5019">
                        <c:v>3.10543E-12</c:v>
                      </c:pt>
                      <c:pt idx="5020">
                        <c:v>3.3605499999999999E-12</c:v>
                      </c:pt>
                      <c:pt idx="5021">
                        <c:v>3.3605499999999999E-12</c:v>
                      </c:pt>
                      <c:pt idx="5022">
                        <c:v>2.5496800000000001E-12</c:v>
                      </c:pt>
                      <c:pt idx="5023">
                        <c:v>2.5496800000000001E-12</c:v>
                      </c:pt>
                      <c:pt idx="5024">
                        <c:v>3.4952200000000001E-12</c:v>
                      </c:pt>
                      <c:pt idx="5025">
                        <c:v>3.4952200000000001E-12</c:v>
                      </c:pt>
                      <c:pt idx="5026">
                        <c:v>2.7096899999999999E-12</c:v>
                      </c:pt>
                      <c:pt idx="5027">
                        <c:v>2.7096899999999999E-12</c:v>
                      </c:pt>
                      <c:pt idx="5028">
                        <c:v>3.6204399999999999E-12</c:v>
                      </c:pt>
                      <c:pt idx="5029">
                        <c:v>3.6204399999999999E-12</c:v>
                      </c:pt>
                      <c:pt idx="5030">
                        <c:v>3.3529299999999999E-12</c:v>
                      </c:pt>
                      <c:pt idx="5031">
                        <c:v>3.3529299999999999E-12</c:v>
                      </c:pt>
                      <c:pt idx="5032">
                        <c:v>2.19699E-11</c:v>
                      </c:pt>
                      <c:pt idx="5033">
                        <c:v>2.19699E-11</c:v>
                      </c:pt>
                      <c:pt idx="5034">
                        <c:v>3.8732900000000004E-12</c:v>
                      </c:pt>
                      <c:pt idx="5035">
                        <c:v>3.8732900000000004E-12</c:v>
                      </c:pt>
                      <c:pt idx="5036">
                        <c:v>3.2805800000000001E-12</c:v>
                      </c:pt>
                      <c:pt idx="5037">
                        <c:v>3.2805800000000001E-12</c:v>
                      </c:pt>
                      <c:pt idx="5038">
                        <c:v>3.7888299999999997E-12</c:v>
                      </c:pt>
                      <c:pt idx="5039">
                        <c:v>3.7888299999999997E-12</c:v>
                      </c:pt>
                      <c:pt idx="5040">
                        <c:v>3.5554500000000002E-12</c:v>
                      </c:pt>
                      <c:pt idx="5041">
                        <c:v>3.5554500000000002E-12</c:v>
                      </c:pt>
                      <c:pt idx="5042">
                        <c:v>3.4883599999999999E-12</c:v>
                      </c:pt>
                      <c:pt idx="5043">
                        <c:v>3.4883599999999999E-12</c:v>
                      </c:pt>
                      <c:pt idx="5044">
                        <c:v>1.1175799999999999E-11</c:v>
                      </c:pt>
                      <c:pt idx="5045">
                        <c:v>1.1175799999999999E-11</c:v>
                      </c:pt>
                      <c:pt idx="5046">
                        <c:v>2.74889E-12</c:v>
                      </c:pt>
                      <c:pt idx="5047">
                        <c:v>2.74889E-12</c:v>
                      </c:pt>
                      <c:pt idx="5048">
                        <c:v>4.0468200000000003E-12</c:v>
                      </c:pt>
                      <c:pt idx="5049">
                        <c:v>4.0468200000000003E-12</c:v>
                      </c:pt>
                      <c:pt idx="5050">
                        <c:v>2.3241099999999999E-12</c:v>
                      </c:pt>
                      <c:pt idx="5051">
                        <c:v>2.3241099999999999E-12</c:v>
                      </c:pt>
                      <c:pt idx="5052">
                        <c:v>2.5920600000000002E-12</c:v>
                      </c:pt>
                      <c:pt idx="5053">
                        <c:v>2.5920600000000002E-12</c:v>
                      </c:pt>
                      <c:pt idx="5054">
                        <c:v>3.0191800000000001E-12</c:v>
                      </c:pt>
                      <c:pt idx="5055">
                        <c:v>3.0191800000000001E-12</c:v>
                      </c:pt>
                      <c:pt idx="5056">
                        <c:v>2.94564E-12</c:v>
                      </c:pt>
                      <c:pt idx="5057">
                        <c:v>2.94564E-12</c:v>
                      </c:pt>
                      <c:pt idx="5058">
                        <c:v>2.9241499999999998E-12</c:v>
                      </c:pt>
                      <c:pt idx="5059">
                        <c:v>2.9241499999999998E-12</c:v>
                      </c:pt>
                      <c:pt idx="5060">
                        <c:v>3.2099299999999998E-12</c:v>
                      </c:pt>
                      <c:pt idx="5061">
                        <c:v>3.2099299999999998E-12</c:v>
                      </c:pt>
                      <c:pt idx="5062">
                        <c:v>2.9633799999999998E-12</c:v>
                      </c:pt>
                      <c:pt idx="5063">
                        <c:v>2.9633799999999998E-12</c:v>
                      </c:pt>
                      <c:pt idx="5064">
                        <c:v>3.4453999999999998E-12</c:v>
                      </c:pt>
                      <c:pt idx="5065">
                        <c:v>3.4453999999999998E-12</c:v>
                      </c:pt>
                      <c:pt idx="5066">
                        <c:v>3.18313E-12</c:v>
                      </c:pt>
                      <c:pt idx="5067">
                        <c:v>3.18313E-12</c:v>
                      </c:pt>
                      <c:pt idx="5068">
                        <c:v>3.0940800000000001E-12</c:v>
                      </c:pt>
                      <c:pt idx="5069">
                        <c:v>3.0940800000000001E-12</c:v>
                      </c:pt>
                      <c:pt idx="5070">
                        <c:v>3.2169600000000001E-12</c:v>
                      </c:pt>
                      <c:pt idx="5071">
                        <c:v>3.2169600000000001E-12</c:v>
                      </c:pt>
                      <c:pt idx="5072">
                        <c:v>2.47823E-12</c:v>
                      </c:pt>
                      <c:pt idx="5073">
                        <c:v>2.47823E-12</c:v>
                      </c:pt>
                      <c:pt idx="5074">
                        <c:v>3.5418700000000001E-12</c:v>
                      </c:pt>
                      <c:pt idx="5075">
                        <c:v>3.5418700000000001E-12</c:v>
                      </c:pt>
                      <c:pt idx="5076">
                        <c:v>3.05652E-12</c:v>
                      </c:pt>
                      <c:pt idx="5077">
                        <c:v>3.05652E-12</c:v>
                      </c:pt>
                      <c:pt idx="5078">
                        <c:v>3.3265500000000002E-12</c:v>
                      </c:pt>
                      <c:pt idx="5079">
                        <c:v>3.3265500000000002E-12</c:v>
                      </c:pt>
                      <c:pt idx="5080">
                        <c:v>2.6719500000000001E-12</c:v>
                      </c:pt>
                      <c:pt idx="5081">
                        <c:v>2.6719500000000001E-12</c:v>
                      </c:pt>
                      <c:pt idx="5082">
                        <c:v>3.9349999999999997E-12</c:v>
                      </c:pt>
                      <c:pt idx="5083">
                        <c:v>3.9349999999999997E-12</c:v>
                      </c:pt>
                      <c:pt idx="5084">
                        <c:v>2.5923799999999999E-12</c:v>
                      </c:pt>
                      <c:pt idx="5085">
                        <c:v>2.5923799999999999E-12</c:v>
                      </c:pt>
                      <c:pt idx="5086">
                        <c:v>2.5445200000000001E-12</c:v>
                      </c:pt>
                      <c:pt idx="5087">
                        <c:v>2.5445200000000001E-12</c:v>
                      </c:pt>
                      <c:pt idx="5088">
                        <c:v>2.8258800000000001E-12</c:v>
                      </c:pt>
                      <c:pt idx="5089">
                        <c:v>2.8258800000000001E-12</c:v>
                      </c:pt>
                      <c:pt idx="5090">
                        <c:v>3.67921E-12</c:v>
                      </c:pt>
                      <c:pt idx="5091">
                        <c:v>3.67921E-12</c:v>
                      </c:pt>
                      <c:pt idx="5092">
                        <c:v>2.7857000000000001E-12</c:v>
                      </c:pt>
                      <c:pt idx="5093">
                        <c:v>2.7857000000000001E-12</c:v>
                      </c:pt>
                      <c:pt idx="5094">
                        <c:v>3.6055900000000002E-12</c:v>
                      </c:pt>
                      <c:pt idx="5095">
                        <c:v>3.6055900000000002E-12</c:v>
                      </c:pt>
                      <c:pt idx="5096">
                        <c:v>3.4468900000000001E-12</c:v>
                      </c:pt>
                      <c:pt idx="5097">
                        <c:v>3.4468900000000001E-12</c:v>
                      </c:pt>
                      <c:pt idx="5098">
                        <c:v>2.5994500000000002E-12</c:v>
                      </c:pt>
                      <c:pt idx="5099">
                        <c:v>2.5994500000000002E-12</c:v>
                      </c:pt>
                      <c:pt idx="5100">
                        <c:v>3.0705699999999999E-12</c:v>
                      </c:pt>
                      <c:pt idx="5101">
                        <c:v>3.0705699999999999E-12</c:v>
                      </c:pt>
                      <c:pt idx="5102">
                        <c:v>3.50448E-12</c:v>
                      </c:pt>
                      <c:pt idx="5103">
                        <c:v>3.50448E-12</c:v>
                      </c:pt>
                      <c:pt idx="5104">
                        <c:v>2.3688099999999999E-12</c:v>
                      </c:pt>
                      <c:pt idx="5105">
                        <c:v>2.3688099999999999E-12</c:v>
                      </c:pt>
                      <c:pt idx="5106">
                        <c:v>2.8253199999999999E-12</c:v>
                      </c:pt>
                      <c:pt idx="5107">
                        <c:v>2.8253199999999999E-12</c:v>
                      </c:pt>
                      <c:pt idx="5108">
                        <c:v>4.6592899999999996E-12</c:v>
                      </c:pt>
                      <c:pt idx="5109">
                        <c:v>4.6592899999999996E-12</c:v>
                      </c:pt>
                      <c:pt idx="5110">
                        <c:v>2.9456699999999999E-12</c:v>
                      </c:pt>
                      <c:pt idx="5111">
                        <c:v>2.9456699999999999E-12</c:v>
                      </c:pt>
                      <c:pt idx="5112">
                        <c:v>2.95293E-12</c:v>
                      </c:pt>
                      <c:pt idx="5113">
                        <c:v>2.95293E-12</c:v>
                      </c:pt>
                      <c:pt idx="5114">
                        <c:v>3.3423800000000001E-12</c:v>
                      </c:pt>
                      <c:pt idx="5115">
                        <c:v>3.3423800000000001E-12</c:v>
                      </c:pt>
                      <c:pt idx="5116">
                        <c:v>3.5184400000000001E-12</c:v>
                      </c:pt>
                      <c:pt idx="5117">
                        <c:v>3.5184400000000001E-12</c:v>
                      </c:pt>
                      <c:pt idx="5118">
                        <c:v>3.2131499999999999E-12</c:v>
                      </c:pt>
                      <c:pt idx="5119">
                        <c:v>3.2131499999999999E-12</c:v>
                      </c:pt>
                      <c:pt idx="5120">
                        <c:v>3.7990000000000003E-12</c:v>
                      </c:pt>
                      <c:pt idx="5121">
                        <c:v>3.7990000000000003E-12</c:v>
                      </c:pt>
                      <c:pt idx="5122">
                        <c:v>4.1154100000000001E-12</c:v>
                      </c:pt>
                      <c:pt idx="5123">
                        <c:v>4.1154100000000001E-12</c:v>
                      </c:pt>
                      <c:pt idx="5124">
                        <c:v>4.0687700000000002E-12</c:v>
                      </c:pt>
                      <c:pt idx="5125">
                        <c:v>4.0687700000000002E-12</c:v>
                      </c:pt>
                      <c:pt idx="5126">
                        <c:v>2.5480199999999999E-12</c:v>
                      </c:pt>
                      <c:pt idx="5127">
                        <c:v>2.5480199999999999E-12</c:v>
                      </c:pt>
                      <c:pt idx="5128">
                        <c:v>2.9448399999999998E-12</c:v>
                      </c:pt>
                      <c:pt idx="5129">
                        <c:v>2.9448399999999998E-12</c:v>
                      </c:pt>
                      <c:pt idx="5130">
                        <c:v>3.0126999999999999E-12</c:v>
                      </c:pt>
                      <c:pt idx="5131">
                        <c:v>3.0126999999999999E-12</c:v>
                      </c:pt>
                      <c:pt idx="5132">
                        <c:v>2.07596E-12</c:v>
                      </c:pt>
                      <c:pt idx="5133">
                        <c:v>2.07596E-12</c:v>
                      </c:pt>
                      <c:pt idx="5134">
                        <c:v>3.6795199999999997E-12</c:v>
                      </c:pt>
                      <c:pt idx="5135">
                        <c:v>3.6795199999999997E-12</c:v>
                      </c:pt>
                      <c:pt idx="5136">
                        <c:v>2.6105200000000001E-12</c:v>
                      </c:pt>
                      <c:pt idx="5137">
                        <c:v>2.6105200000000001E-12</c:v>
                      </c:pt>
                      <c:pt idx="5138">
                        <c:v>3.03152E-12</c:v>
                      </c:pt>
                      <c:pt idx="5139">
                        <c:v>3.03152E-12</c:v>
                      </c:pt>
                      <c:pt idx="5140">
                        <c:v>2.7313999999999999E-12</c:v>
                      </c:pt>
                      <c:pt idx="5141">
                        <c:v>2.7313999999999999E-12</c:v>
                      </c:pt>
                      <c:pt idx="5142">
                        <c:v>2.6017099999999998E-12</c:v>
                      </c:pt>
                      <c:pt idx="5143">
                        <c:v>2.6017099999999998E-12</c:v>
                      </c:pt>
                      <c:pt idx="5144">
                        <c:v>3.2071999999999999E-12</c:v>
                      </c:pt>
                      <c:pt idx="5145">
                        <c:v>3.2071999999999999E-12</c:v>
                      </c:pt>
                      <c:pt idx="5146">
                        <c:v>3.5624500000000002E-11</c:v>
                      </c:pt>
                      <c:pt idx="5147">
                        <c:v>3.5624500000000002E-11</c:v>
                      </c:pt>
                      <c:pt idx="5148">
                        <c:v>3.8378899999999999E-12</c:v>
                      </c:pt>
                      <c:pt idx="5149">
                        <c:v>3.8378899999999999E-12</c:v>
                      </c:pt>
                      <c:pt idx="5150">
                        <c:v>2.602E-12</c:v>
                      </c:pt>
                      <c:pt idx="5151">
                        <c:v>2.602E-12</c:v>
                      </c:pt>
                      <c:pt idx="5152">
                        <c:v>3.7772599999999996E-12</c:v>
                      </c:pt>
                      <c:pt idx="5153">
                        <c:v>3.7772599999999996E-12</c:v>
                      </c:pt>
                      <c:pt idx="5154">
                        <c:v>3.4888600000000001E-12</c:v>
                      </c:pt>
                      <c:pt idx="5155">
                        <c:v>3.4888600000000001E-12</c:v>
                      </c:pt>
                      <c:pt idx="5156">
                        <c:v>2.9982699999999999E-12</c:v>
                      </c:pt>
                      <c:pt idx="5157">
                        <c:v>2.9982699999999999E-12</c:v>
                      </c:pt>
                      <c:pt idx="5158">
                        <c:v>3.8140500000000003E-12</c:v>
                      </c:pt>
                      <c:pt idx="5159">
                        <c:v>3.8140500000000003E-12</c:v>
                      </c:pt>
                      <c:pt idx="5160">
                        <c:v>2.8477499999999999E-12</c:v>
                      </c:pt>
                      <c:pt idx="5161">
                        <c:v>2.8477499999999999E-12</c:v>
                      </c:pt>
                      <c:pt idx="5162">
                        <c:v>3.31648E-12</c:v>
                      </c:pt>
                      <c:pt idx="5163">
                        <c:v>3.31648E-12</c:v>
                      </c:pt>
                      <c:pt idx="5164">
                        <c:v>2.29577E-12</c:v>
                      </c:pt>
                      <c:pt idx="5165">
                        <c:v>2.29577E-12</c:v>
                      </c:pt>
                      <c:pt idx="5166">
                        <c:v>3.4443300000000001E-12</c:v>
                      </c:pt>
                      <c:pt idx="5167">
                        <c:v>3.4443300000000001E-12</c:v>
                      </c:pt>
                      <c:pt idx="5168">
                        <c:v>2.87187E-12</c:v>
                      </c:pt>
                      <c:pt idx="5169">
                        <c:v>2.87187E-12</c:v>
                      </c:pt>
                      <c:pt idx="5170">
                        <c:v>3.0262399999999998E-12</c:v>
                      </c:pt>
                      <c:pt idx="5171">
                        <c:v>3.0262399999999998E-12</c:v>
                      </c:pt>
                      <c:pt idx="5172">
                        <c:v>2.8987300000000001E-12</c:v>
                      </c:pt>
                      <c:pt idx="5173">
                        <c:v>2.8987300000000001E-12</c:v>
                      </c:pt>
                      <c:pt idx="5174">
                        <c:v>2.9751799999999998E-12</c:v>
                      </c:pt>
                      <c:pt idx="5175">
                        <c:v>2.9751799999999998E-12</c:v>
                      </c:pt>
                      <c:pt idx="5176">
                        <c:v>2.8443299999999999E-12</c:v>
                      </c:pt>
                      <c:pt idx="5177">
                        <c:v>2.8443299999999999E-12</c:v>
                      </c:pt>
                      <c:pt idx="5178">
                        <c:v>4.89599E-12</c:v>
                      </c:pt>
                      <c:pt idx="5179">
                        <c:v>4.89599E-12</c:v>
                      </c:pt>
                      <c:pt idx="5180">
                        <c:v>2.56869E-12</c:v>
                      </c:pt>
                      <c:pt idx="5181">
                        <c:v>2.56869E-12</c:v>
                      </c:pt>
                      <c:pt idx="5182">
                        <c:v>3.4997400000000002E-12</c:v>
                      </c:pt>
                      <c:pt idx="5183">
                        <c:v>3.4997400000000002E-12</c:v>
                      </c:pt>
                      <c:pt idx="5184">
                        <c:v>3.2500799999999998E-12</c:v>
                      </c:pt>
                      <c:pt idx="5185">
                        <c:v>3.2500799999999998E-12</c:v>
                      </c:pt>
                      <c:pt idx="5186">
                        <c:v>2.49755E-12</c:v>
                      </c:pt>
                      <c:pt idx="5187">
                        <c:v>2.49755E-12</c:v>
                      </c:pt>
                      <c:pt idx="5188">
                        <c:v>5.3518400000000003E-12</c:v>
                      </c:pt>
                      <c:pt idx="5189">
                        <c:v>5.3518400000000003E-12</c:v>
                      </c:pt>
                      <c:pt idx="5190">
                        <c:v>2.7601999999999999E-12</c:v>
                      </c:pt>
                      <c:pt idx="5191">
                        <c:v>2.7601999999999999E-12</c:v>
                      </c:pt>
                      <c:pt idx="5192">
                        <c:v>3.4045999999999999E-12</c:v>
                      </c:pt>
                      <c:pt idx="5193">
                        <c:v>3.4045999999999999E-12</c:v>
                      </c:pt>
                      <c:pt idx="5194">
                        <c:v>7.8854900000000006E-12</c:v>
                      </c:pt>
                      <c:pt idx="5195">
                        <c:v>7.8854900000000006E-12</c:v>
                      </c:pt>
                      <c:pt idx="5196">
                        <c:v>3.7352099999999998E-12</c:v>
                      </c:pt>
                      <c:pt idx="5197">
                        <c:v>3.7352099999999998E-12</c:v>
                      </c:pt>
                      <c:pt idx="5198">
                        <c:v>3.7057700000000003E-12</c:v>
                      </c:pt>
                      <c:pt idx="5199">
                        <c:v>3.7057700000000003E-12</c:v>
                      </c:pt>
                      <c:pt idx="5200">
                        <c:v>5.1402999999999998E-12</c:v>
                      </c:pt>
                      <c:pt idx="5201">
                        <c:v>5.1402999999999998E-12</c:v>
                      </c:pt>
                      <c:pt idx="5202">
                        <c:v>2.4412000000000001E-12</c:v>
                      </c:pt>
                      <c:pt idx="5203">
                        <c:v>2.4412000000000001E-12</c:v>
                      </c:pt>
                      <c:pt idx="5204">
                        <c:v>3.08217E-12</c:v>
                      </c:pt>
                      <c:pt idx="5205">
                        <c:v>3.08217E-12</c:v>
                      </c:pt>
                      <c:pt idx="5206">
                        <c:v>3.2238000000000001E-12</c:v>
                      </c:pt>
                      <c:pt idx="5207">
                        <c:v>3.2238000000000001E-12</c:v>
                      </c:pt>
                      <c:pt idx="5208">
                        <c:v>4.3824900000000002E-11</c:v>
                      </c:pt>
                      <c:pt idx="5209">
                        <c:v>4.3824900000000002E-11</c:v>
                      </c:pt>
                      <c:pt idx="5210">
                        <c:v>2.61759E-12</c:v>
                      </c:pt>
                      <c:pt idx="5211">
                        <c:v>2.61759E-12</c:v>
                      </c:pt>
                      <c:pt idx="5212">
                        <c:v>2.3374099999999998E-12</c:v>
                      </c:pt>
                      <c:pt idx="5213">
                        <c:v>2.3374099999999998E-12</c:v>
                      </c:pt>
                      <c:pt idx="5214">
                        <c:v>3.7699699999999999E-12</c:v>
                      </c:pt>
                      <c:pt idx="5215">
                        <c:v>3.7699699999999999E-12</c:v>
                      </c:pt>
                      <c:pt idx="5216">
                        <c:v>3.6382500000000002E-12</c:v>
                      </c:pt>
                      <c:pt idx="5217">
                        <c:v>3.6382500000000002E-12</c:v>
                      </c:pt>
                      <c:pt idx="5218">
                        <c:v>3.2615600000000001E-12</c:v>
                      </c:pt>
                      <c:pt idx="5219">
                        <c:v>3.2615600000000001E-12</c:v>
                      </c:pt>
                      <c:pt idx="5220">
                        <c:v>2.5549100000000001E-12</c:v>
                      </c:pt>
                      <c:pt idx="5221">
                        <c:v>2.5549100000000001E-12</c:v>
                      </c:pt>
                      <c:pt idx="5222">
                        <c:v>2.1327500000000002E-12</c:v>
                      </c:pt>
                      <c:pt idx="5223">
                        <c:v>2.1327500000000002E-12</c:v>
                      </c:pt>
                      <c:pt idx="5224">
                        <c:v>2.9189500000000002E-12</c:v>
                      </c:pt>
                      <c:pt idx="5225">
                        <c:v>2.9189500000000002E-12</c:v>
                      </c:pt>
                      <c:pt idx="5226">
                        <c:v>2.8737399999999998E-12</c:v>
                      </c:pt>
                      <c:pt idx="5227">
                        <c:v>2.8737399999999998E-12</c:v>
                      </c:pt>
                      <c:pt idx="5228">
                        <c:v>2.7486099999999999E-12</c:v>
                      </c:pt>
                      <c:pt idx="5229">
                        <c:v>2.7486099999999999E-12</c:v>
                      </c:pt>
                      <c:pt idx="5230">
                        <c:v>2.9281199999999998E-12</c:v>
                      </c:pt>
                      <c:pt idx="5231">
                        <c:v>2.9281199999999998E-12</c:v>
                      </c:pt>
                      <c:pt idx="5232">
                        <c:v>3.62045E-12</c:v>
                      </c:pt>
                      <c:pt idx="5233">
                        <c:v>3.62045E-12</c:v>
                      </c:pt>
                      <c:pt idx="5234">
                        <c:v>3.1464899999999999E-12</c:v>
                      </c:pt>
                      <c:pt idx="5235">
                        <c:v>3.1464899999999999E-12</c:v>
                      </c:pt>
                      <c:pt idx="5236">
                        <c:v>2.66493E-12</c:v>
                      </c:pt>
                      <c:pt idx="5237">
                        <c:v>2.66493E-12</c:v>
                      </c:pt>
                      <c:pt idx="5238">
                        <c:v>2.7750699999999998E-12</c:v>
                      </c:pt>
                      <c:pt idx="5239">
                        <c:v>2.7750699999999998E-12</c:v>
                      </c:pt>
                      <c:pt idx="5240">
                        <c:v>3.2914699999999999E-12</c:v>
                      </c:pt>
                      <c:pt idx="5241">
                        <c:v>3.2914699999999999E-12</c:v>
                      </c:pt>
                      <c:pt idx="5242">
                        <c:v>2.3852299999999999E-12</c:v>
                      </c:pt>
                      <c:pt idx="5243">
                        <c:v>2.3852299999999999E-12</c:v>
                      </c:pt>
                      <c:pt idx="5244">
                        <c:v>2.9522500000000001E-12</c:v>
                      </c:pt>
                      <c:pt idx="5245">
                        <c:v>2.9522500000000001E-12</c:v>
                      </c:pt>
                      <c:pt idx="5246">
                        <c:v>2.9223799999999999E-12</c:v>
                      </c:pt>
                      <c:pt idx="5247">
                        <c:v>2.9223799999999999E-12</c:v>
                      </c:pt>
                      <c:pt idx="5248">
                        <c:v>5.9862699999999997E-12</c:v>
                      </c:pt>
                      <c:pt idx="5249">
                        <c:v>5.9862699999999997E-12</c:v>
                      </c:pt>
                      <c:pt idx="5250">
                        <c:v>3.0653399999999999E-12</c:v>
                      </c:pt>
                      <c:pt idx="5251">
                        <c:v>3.0653399999999999E-12</c:v>
                      </c:pt>
                      <c:pt idx="5252">
                        <c:v>2.5737200000000001E-12</c:v>
                      </c:pt>
                      <c:pt idx="5253">
                        <c:v>2.5737200000000001E-12</c:v>
                      </c:pt>
                      <c:pt idx="5254">
                        <c:v>3.8675200000000001E-12</c:v>
                      </c:pt>
                      <c:pt idx="5255">
                        <c:v>3.8675200000000001E-12</c:v>
                      </c:pt>
                      <c:pt idx="5256">
                        <c:v>2.6669399999999999E-12</c:v>
                      </c:pt>
                      <c:pt idx="5257">
                        <c:v>2.6669399999999999E-12</c:v>
                      </c:pt>
                      <c:pt idx="5258">
                        <c:v>3.1092700000000001E-12</c:v>
                      </c:pt>
                      <c:pt idx="5259">
                        <c:v>3.1092700000000001E-12</c:v>
                      </c:pt>
                      <c:pt idx="5260">
                        <c:v>2.4167100000000001E-12</c:v>
                      </c:pt>
                      <c:pt idx="5261">
                        <c:v>2.4167100000000001E-12</c:v>
                      </c:pt>
                      <c:pt idx="5262">
                        <c:v>3.0821899999999998E-12</c:v>
                      </c:pt>
                      <c:pt idx="5263">
                        <c:v>3.0821899999999998E-12</c:v>
                      </c:pt>
                      <c:pt idx="5264">
                        <c:v>3.4418799999999999E-12</c:v>
                      </c:pt>
                      <c:pt idx="5265">
                        <c:v>3.4418799999999999E-12</c:v>
                      </c:pt>
                      <c:pt idx="5266">
                        <c:v>2.2027900000000001E-12</c:v>
                      </c:pt>
                      <c:pt idx="5267">
                        <c:v>2.2027900000000001E-12</c:v>
                      </c:pt>
                      <c:pt idx="5268">
                        <c:v>2.6768700000000001E-12</c:v>
                      </c:pt>
                      <c:pt idx="5269">
                        <c:v>2.6768700000000001E-12</c:v>
                      </c:pt>
                      <c:pt idx="5270">
                        <c:v>3.3079100000000002E-12</c:v>
                      </c:pt>
                      <c:pt idx="5271">
                        <c:v>3.3079100000000002E-12</c:v>
                      </c:pt>
                      <c:pt idx="5272">
                        <c:v>3.06654E-12</c:v>
                      </c:pt>
                      <c:pt idx="5273">
                        <c:v>3.06654E-12</c:v>
                      </c:pt>
                      <c:pt idx="5274">
                        <c:v>3.1294800000000001E-12</c:v>
                      </c:pt>
                      <c:pt idx="5275">
                        <c:v>3.1294800000000001E-12</c:v>
                      </c:pt>
                      <c:pt idx="5276">
                        <c:v>3.0764700000000001E-12</c:v>
                      </c:pt>
                      <c:pt idx="5277">
                        <c:v>3.0764700000000001E-12</c:v>
                      </c:pt>
                      <c:pt idx="5278">
                        <c:v>3.01162E-12</c:v>
                      </c:pt>
                      <c:pt idx="5279">
                        <c:v>3.01162E-12</c:v>
                      </c:pt>
                      <c:pt idx="5280">
                        <c:v>3.1163599999999999E-12</c:v>
                      </c:pt>
                      <c:pt idx="5281">
                        <c:v>3.1163599999999999E-12</c:v>
                      </c:pt>
                      <c:pt idx="5282">
                        <c:v>2.34156E-12</c:v>
                      </c:pt>
                      <c:pt idx="5283">
                        <c:v>2.34156E-12</c:v>
                      </c:pt>
                      <c:pt idx="5284">
                        <c:v>3.62774E-12</c:v>
                      </c:pt>
                      <c:pt idx="5285">
                        <c:v>3.62774E-12</c:v>
                      </c:pt>
                      <c:pt idx="5286">
                        <c:v>2.3186999999999998E-12</c:v>
                      </c:pt>
                      <c:pt idx="5287">
                        <c:v>2.3186999999999998E-12</c:v>
                      </c:pt>
                      <c:pt idx="5288">
                        <c:v>2.5443199999999998E-12</c:v>
                      </c:pt>
                      <c:pt idx="5289">
                        <c:v>2.5443199999999998E-12</c:v>
                      </c:pt>
                      <c:pt idx="5290">
                        <c:v>3.6853800000000002E-12</c:v>
                      </c:pt>
                      <c:pt idx="5291">
                        <c:v>3.6853800000000002E-12</c:v>
                      </c:pt>
                      <c:pt idx="5292">
                        <c:v>2.5842399999999999E-12</c:v>
                      </c:pt>
                      <c:pt idx="5293">
                        <c:v>2.5842399999999999E-12</c:v>
                      </c:pt>
                      <c:pt idx="5294">
                        <c:v>3.2932099999999999E-12</c:v>
                      </c:pt>
                      <c:pt idx="5295">
                        <c:v>3.2932099999999999E-12</c:v>
                      </c:pt>
                      <c:pt idx="5296">
                        <c:v>2.2184800000000001E-12</c:v>
                      </c:pt>
                      <c:pt idx="5297">
                        <c:v>2.2184800000000001E-12</c:v>
                      </c:pt>
                      <c:pt idx="5298">
                        <c:v>3.54583E-12</c:v>
                      </c:pt>
                      <c:pt idx="5299">
                        <c:v>3.54583E-12</c:v>
                      </c:pt>
                      <c:pt idx="5300">
                        <c:v>2.7177199999999999E-12</c:v>
                      </c:pt>
                      <c:pt idx="5301">
                        <c:v>2.7177199999999999E-12</c:v>
                      </c:pt>
                      <c:pt idx="5302">
                        <c:v>2.36195E-12</c:v>
                      </c:pt>
                      <c:pt idx="5303">
                        <c:v>2.36195E-12</c:v>
                      </c:pt>
                      <c:pt idx="5304">
                        <c:v>2.9672700000000001E-12</c:v>
                      </c:pt>
                      <c:pt idx="5305">
                        <c:v>2.9672700000000001E-12</c:v>
                      </c:pt>
                      <c:pt idx="5306">
                        <c:v>3.03973E-12</c:v>
                      </c:pt>
                      <c:pt idx="5307">
                        <c:v>3.03973E-12</c:v>
                      </c:pt>
                      <c:pt idx="5308">
                        <c:v>3.6082299999999999E-12</c:v>
                      </c:pt>
                      <c:pt idx="5309">
                        <c:v>3.6082299999999999E-12</c:v>
                      </c:pt>
                      <c:pt idx="5310">
                        <c:v>2.62125E-12</c:v>
                      </c:pt>
                      <c:pt idx="5311">
                        <c:v>2.62125E-12</c:v>
                      </c:pt>
                      <c:pt idx="5312">
                        <c:v>3.8933200000000002E-12</c:v>
                      </c:pt>
                      <c:pt idx="5313">
                        <c:v>3.8933200000000002E-12</c:v>
                      </c:pt>
                      <c:pt idx="5314">
                        <c:v>2.66667E-12</c:v>
                      </c:pt>
                      <c:pt idx="5315">
                        <c:v>2.66667E-12</c:v>
                      </c:pt>
                      <c:pt idx="5316">
                        <c:v>3.01466E-12</c:v>
                      </c:pt>
                      <c:pt idx="5317">
                        <c:v>3.01466E-12</c:v>
                      </c:pt>
                      <c:pt idx="5318">
                        <c:v>3.3365399999999998E-12</c:v>
                      </c:pt>
                      <c:pt idx="5319">
                        <c:v>3.3365399999999998E-12</c:v>
                      </c:pt>
                      <c:pt idx="5320">
                        <c:v>2.5447200000000001E-12</c:v>
                      </c:pt>
                      <c:pt idx="5321">
                        <c:v>2.5447200000000001E-12</c:v>
                      </c:pt>
                      <c:pt idx="5322">
                        <c:v>2.7282899999999999E-12</c:v>
                      </c:pt>
                      <c:pt idx="5323">
                        <c:v>2.7282899999999999E-12</c:v>
                      </c:pt>
                      <c:pt idx="5324">
                        <c:v>3.2083E-12</c:v>
                      </c:pt>
                      <c:pt idx="5325">
                        <c:v>3.2083E-12</c:v>
                      </c:pt>
                      <c:pt idx="5326">
                        <c:v>3.40882E-12</c:v>
                      </c:pt>
                      <c:pt idx="5327">
                        <c:v>3.40882E-12</c:v>
                      </c:pt>
                      <c:pt idx="5328">
                        <c:v>2.93114E-12</c:v>
                      </c:pt>
                      <c:pt idx="5329">
                        <c:v>2.93114E-12</c:v>
                      </c:pt>
                      <c:pt idx="5330">
                        <c:v>2.6410300000000001E-12</c:v>
                      </c:pt>
                      <c:pt idx="5331">
                        <c:v>2.6410300000000001E-12</c:v>
                      </c:pt>
                      <c:pt idx="5332">
                        <c:v>2.5653100000000001E-12</c:v>
                      </c:pt>
                      <c:pt idx="5333">
                        <c:v>2.5653100000000001E-12</c:v>
                      </c:pt>
                      <c:pt idx="5334">
                        <c:v>3.0444600000000001E-12</c:v>
                      </c:pt>
                      <c:pt idx="5335">
                        <c:v>3.0444600000000001E-12</c:v>
                      </c:pt>
                      <c:pt idx="5336">
                        <c:v>4.1641200000000002E-12</c:v>
                      </c:pt>
                      <c:pt idx="5337">
                        <c:v>4.1641200000000002E-12</c:v>
                      </c:pt>
                      <c:pt idx="5338">
                        <c:v>3.6603500000000003E-12</c:v>
                      </c:pt>
                      <c:pt idx="5339">
                        <c:v>3.6603500000000003E-12</c:v>
                      </c:pt>
                      <c:pt idx="5340">
                        <c:v>2.8791700000000001E-12</c:v>
                      </c:pt>
                      <c:pt idx="5341">
                        <c:v>2.8791700000000001E-12</c:v>
                      </c:pt>
                      <c:pt idx="5342">
                        <c:v>3.23231E-12</c:v>
                      </c:pt>
                      <c:pt idx="5343">
                        <c:v>3.23231E-12</c:v>
                      </c:pt>
                      <c:pt idx="5344">
                        <c:v>2.64998E-12</c:v>
                      </c:pt>
                      <c:pt idx="5345">
                        <c:v>2.64998E-12</c:v>
                      </c:pt>
                      <c:pt idx="5346">
                        <c:v>2.8425899999999999E-12</c:v>
                      </c:pt>
                      <c:pt idx="5347">
                        <c:v>2.8425899999999999E-12</c:v>
                      </c:pt>
                      <c:pt idx="5348">
                        <c:v>2.8180999999999999E-12</c:v>
                      </c:pt>
                      <c:pt idx="5349">
                        <c:v>2.8180999999999999E-12</c:v>
                      </c:pt>
                      <c:pt idx="5350">
                        <c:v>4.0835799999999999E-12</c:v>
                      </c:pt>
                      <c:pt idx="5351">
                        <c:v>4.0835799999999999E-12</c:v>
                      </c:pt>
                      <c:pt idx="5352">
                        <c:v>2.68066E-12</c:v>
                      </c:pt>
                      <c:pt idx="5353">
                        <c:v>2.68066E-12</c:v>
                      </c:pt>
                      <c:pt idx="5354">
                        <c:v>3.0633899999999999E-12</c:v>
                      </c:pt>
                      <c:pt idx="5355">
                        <c:v>3.0633899999999999E-12</c:v>
                      </c:pt>
                      <c:pt idx="5356">
                        <c:v>2.65703E-12</c:v>
                      </c:pt>
                      <c:pt idx="5357">
                        <c:v>2.65703E-12</c:v>
                      </c:pt>
                      <c:pt idx="5358">
                        <c:v>3.6844599999999998E-12</c:v>
                      </c:pt>
                      <c:pt idx="5359">
                        <c:v>3.6844599999999998E-12</c:v>
                      </c:pt>
                      <c:pt idx="5360">
                        <c:v>3.7757400000000002E-12</c:v>
                      </c:pt>
                      <c:pt idx="5361">
                        <c:v>3.7757400000000002E-12</c:v>
                      </c:pt>
                      <c:pt idx="5362">
                        <c:v>2.62977E-12</c:v>
                      </c:pt>
                      <c:pt idx="5363">
                        <c:v>2.62977E-12</c:v>
                      </c:pt>
                      <c:pt idx="5364">
                        <c:v>3.9239399999999999E-12</c:v>
                      </c:pt>
                      <c:pt idx="5365">
                        <c:v>3.9239399999999999E-12</c:v>
                      </c:pt>
                      <c:pt idx="5366">
                        <c:v>3.6810399999999998E-12</c:v>
                      </c:pt>
                      <c:pt idx="5367">
                        <c:v>3.6810399999999998E-12</c:v>
                      </c:pt>
                      <c:pt idx="5368">
                        <c:v>2.6021100000000001E-12</c:v>
                      </c:pt>
                      <c:pt idx="5369">
                        <c:v>2.6021100000000001E-12</c:v>
                      </c:pt>
                      <c:pt idx="5370">
                        <c:v>2.3603500000000001E-12</c:v>
                      </c:pt>
                      <c:pt idx="5371">
                        <c:v>2.3603500000000001E-12</c:v>
                      </c:pt>
                      <c:pt idx="5372">
                        <c:v>2.6945299999999998E-12</c:v>
                      </c:pt>
                      <c:pt idx="5373">
                        <c:v>2.6945299999999998E-12</c:v>
                      </c:pt>
                      <c:pt idx="5374">
                        <c:v>3.6621300000000003E-12</c:v>
                      </c:pt>
                      <c:pt idx="5375">
                        <c:v>3.6621300000000003E-12</c:v>
                      </c:pt>
                      <c:pt idx="5376">
                        <c:v>2.8595199999999999E-12</c:v>
                      </c:pt>
                      <c:pt idx="5377">
                        <c:v>2.8595199999999999E-12</c:v>
                      </c:pt>
                      <c:pt idx="5378">
                        <c:v>2.8810200000000002E-12</c:v>
                      </c:pt>
                      <c:pt idx="5379">
                        <c:v>2.8810200000000002E-12</c:v>
                      </c:pt>
                      <c:pt idx="5380">
                        <c:v>1.8930799999999998E-12</c:v>
                      </c:pt>
                      <c:pt idx="5381">
                        <c:v>1.8930799999999998E-12</c:v>
                      </c:pt>
                      <c:pt idx="5382">
                        <c:v>3.1275600000000001E-12</c:v>
                      </c:pt>
                      <c:pt idx="5383">
                        <c:v>3.1275600000000001E-12</c:v>
                      </c:pt>
                      <c:pt idx="5384">
                        <c:v>2.67734E-12</c:v>
                      </c:pt>
                      <c:pt idx="5385">
                        <c:v>2.67734E-12</c:v>
                      </c:pt>
                      <c:pt idx="5386">
                        <c:v>2.6655200000000001E-12</c:v>
                      </c:pt>
                      <c:pt idx="5387">
                        <c:v>2.6655200000000001E-12</c:v>
                      </c:pt>
                      <c:pt idx="5388">
                        <c:v>2.6538999999999998E-12</c:v>
                      </c:pt>
                      <c:pt idx="5389">
                        <c:v>2.6538999999999998E-12</c:v>
                      </c:pt>
                      <c:pt idx="5390">
                        <c:v>2.4332799999999999E-12</c:v>
                      </c:pt>
                      <c:pt idx="5391">
                        <c:v>2.4332799999999999E-12</c:v>
                      </c:pt>
                      <c:pt idx="5392">
                        <c:v>4.19645E-12</c:v>
                      </c:pt>
                      <c:pt idx="5393">
                        <c:v>4.19645E-12</c:v>
                      </c:pt>
                      <c:pt idx="5394">
                        <c:v>2.68124E-12</c:v>
                      </c:pt>
                      <c:pt idx="5395">
                        <c:v>2.68124E-12</c:v>
                      </c:pt>
                      <c:pt idx="5396">
                        <c:v>2.5613800000000001E-12</c:v>
                      </c:pt>
                      <c:pt idx="5397">
                        <c:v>2.5613800000000001E-12</c:v>
                      </c:pt>
                      <c:pt idx="5398">
                        <c:v>2.91654E-12</c:v>
                      </c:pt>
                      <c:pt idx="5399">
                        <c:v>2.91654E-12</c:v>
                      </c:pt>
                      <c:pt idx="5400">
                        <c:v>3.4768999999999999E-12</c:v>
                      </c:pt>
                      <c:pt idx="5401">
                        <c:v>3.4768999999999999E-12</c:v>
                      </c:pt>
                      <c:pt idx="5402">
                        <c:v>3.2485499999999999E-12</c:v>
                      </c:pt>
                      <c:pt idx="5403">
                        <c:v>3.2485499999999999E-12</c:v>
                      </c:pt>
                      <c:pt idx="5404">
                        <c:v>2.6474900000000001E-12</c:v>
                      </c:pt>
                      <c:pt idx="5405">
                        <c:v>2.6474900000000001E-12</c:v>
                      </c:pt>
                      <c:pt idx="5406">
                        <c:v>2.7003099999999998E-12</c:v>
                      </c:pt>
                      <c:pt idx="5407">
                        <c:v>2.7003099999999998E-12</c:v>
                      </c:pt>
                      <c:pt idx="5408">
                        <c:v>3.34008E-12</c:v>
                      </c:pt>
                      <c:pt idx="5409">
                        <c:v>3.34008E-12</c:v>
                      </c:pt>
                      <c:pt idx="5410">
                        <c:v>3.3256299999999998E-12</c:v>
                      </c:pt>
                      <c:pt idx="5411">
                        <c:v>3.3256299999999998E-12</c:v>
                      </c:pt>
                      <c:pt idx="5412">
                        <c:v>3.0818199999999999E-12</c:v>
                      </c:pt>
                      <c:pt idx="5413">
                        <c:v>3.0818199999999999E-12</c:v>
                      </c:pt>
                      <c:pt idx="5414">
                        <c:v>2.7584499999999998E-12</c:v>
                      </c:pt>
                      <c:pt idx="5415">
                        <c:v>2.7584499999999998E-12</c:v>
                      </c:pt>
                      <c:pt idx="5416">
                        <c:v>2.6042799999999999E-12</c:v>
                      </c:pt>
                      <c:pt idx="5417">
                        <c:v>2.6042799999999999E-12</c:v>
                      </c:pt>
                      <c:pt idx="5418">
                        <c:v>2.91849E-12</c:v>
                      </c:pt>
                      <c:pt idx="5419">
                        <c:v>2.91849E-12</c:v>
                      </c:pt>
                      <c:pt idx="5420">
                        <c:v>3.1072599999999998E-12</c:v>
                      </c:pt>
                      <c:pt idx="5421">
                        <c:v>3.1072599999999998E-12</c:v>
                      </c:pt>
                      <c:pt idx="5422">
                        <c:v>2.9176500000000002E-12</c:v>
                      </c:pt>
                      <c:pt idx="5423">
                        <c:v>2.9176500000000002E-12</c:v>
                      </c:pt>
                      <c:pt idx="5424">
                        <c:v>2.03061E-12</c:v>
                      </c:pt>
                      <c:pt idx="5425">
                        <c:v>2.03061E-12</c:v>
                      </c:pt>
                      <c:pt idx="5426">
                        <c:v>2.8265000000000001E-12</c:v>
                      </c:pt>
                      <c:pt idx="5427">
                        <c:v>2.8265000000000001E-12</c:v>
                      </c:pt>
                      <c:pt idx="5428">
                        <c:v>3.27147E-12</c:v>
                      </c:pt>
                      <c:pt idx="5429">
                        <c:v>3.27147E-12</c:v>
                      </c:pt>
                      <c:pt idx="5430">
                        <c:v>2.1379400000000001E-12</c:v>
                      </c:pt>
                      <c:pt idx="5431">
                        <c:v>2.1379400000000001E-12</c:v>
                      </c:pt>
                      <c:pt idx="5432">
                        <c:v>2.4586400000000001E-12</c:v>
                      </c:pt>
                      <c:pt idx="5433">
                        <c:v>2.4586400000000001E-12</c:v>
                      </c:pt>
                      <c:pt idx="5434">
                        <c:v>3.0781999999999999E-12</c:v>
                      </c:pt>
                      <c:pt idx="5435">
                        <c:v>3.0781999999999999E-12</c:v>
                      </c:pt>
                      <c:pt idx="5436">
                        <c:v>2.9762399999999998E-12</c:v>
                      </c:pt>
                      <c:pt idx="5437">
                        <c:v>2.9762399999999998E-12</c:v>
                      </c:pt>
                      <c:pt idx="5438">
                        <c:v>2.6574100000000001E-12</c:v>
                      </c:pt>
                      <c:pt idx="5439">
                        <c:v>2.6574100000000001E-12</c:v>
                      </c:pt>
                      <c:pt idx="5440">
                        <c:v>2.9927999999999999E-12</c:v>
                      </c:pt>
                      <c:pt idx="5441">
                        <c:v>2.9927999999999999E-12</c:v>
                      </c:pt>
                      <c:pt idx="5442">
                        <c:v>2.73439E-12</c:v>
                      </c:pt>
                      <c:pt idx="5443">
                        <c:v>2.73439E-12</c:v>
                      </c:pt>
                      <c:pt idx="5444">
                        <c:v>2.41612E-12</c:v>
                      </c:pt>
                      <c:pt idx="5445">
                        <c:v>2.41612E-12</c:v>
                      </c:pt>
                      <c:pt idx="5446">
                        <c:v>2.54051E-12</c:v>
                      </c:pt>
                      <c:pt idx="5447">
                        <c:v>2.54051E-12</c:v>
                      </c:pt>
                      <c:pt idx="5448">
                        <c:v>2.3555900000000001E-12</c:v>
                      </c:pt>
                      <c:pt idx="5449">
                        <c:v>2.3555900000000001E-12</c:v>
                      </c:pt>
                      <c:pt idx="5450">
                        <c:v>2.5393500000000001E-12</c:v>
                      </c:pt>
                      <c:pt idx="5451">
                        <c:v>2.5393500000000001E-12</c:v>
                      </c:pt>
                      <c:pt idx="5452">
                        <c:v>3.17961E-12</c:v>
                      </c:pt>
                      <c:pt idx="5453">
                        <c:v>3.17961E-12</c:v>
                      </c:pt>
                      <c:pt idx="5454">
                        <c:v>2.63647E-12</c:v>
                      </c:pt>
                      <c:pt idx="5455">
                        <c:v>2.63647E-12</c:v>
                      </c:pt>
                      <c:pt idx="5456">
                        <c:v>2.5287599999999998E-12</c:v>
                      </c:pt>
                      <c:pt idx="5457">
                        <c:v>2.5287599999999998E-12</c:v>
                      </c:pt>
                      <c:pt idx="5458">
                        <c:v>2.60973E-12</c:v>
                      </c:pt>
                      <c:pt idx="5459">
                        <c:v>2.60973E-12</c:v>
                      </c:pt>
                      <c:pt idx="5460">
                        <c:v>2.87095E-12</c:v>
                      </c:pt>
                      <c:pt idx="5461">
                        <c:v>2.87095E-12</c:v>
                      </c:pt>
                      <c:pt idx="5462">
                        <c:v>2.7791499999999999E-12</c:v>
                      </c:pt>
                      <c:pt idx="5463">
                        <c:v>2.7791499999999999E-12</c:v>
                      </c:pt>
                      <c:pt idx="5464">
                        <c:v>3.35157E-12</c:v>
                      </c:pt>
                      <c:pt idx="5465">
                        <c:v>3.35157E-12</c:v>
                      </c:pt>
                      <c:pt idx="5466">
                        <c:v>4.6324899999999998E-12</c:v>
                      </c:pt>
                      <c:pt idx="5467">
                        <c:v>4.6324899999999998E-12</c:v>
                      </c:pt>
                      <c:pt idx="5468">
                        <c:v>2.7910400000000002E-12</c:v>
                      </c:pt>
                      <c:pt idx="5469">
                        <c:v>2.7910400000000002E-12</c:v>
                      </c:pt>
                      <c:pt idx="5470">
                        <c:v>2.7588900000000002E-12</c:v>
                      </c:pt>
                      <c:pt idx="5471">
                        <c:v>2.7588900000000002E-12</c:v>
                      </c:pt>
                      <c:pt idx="5472">
                        <c:v>2.42104E-12</c:v>
                      </c:pt>
                      <c:pt idx="5473">
                        <c:v>2.42104E-12</c:v>
                      </c:pt>
                      <c:pt idx="5474">
                        <c:v>2.4121099999999999E-12</c:v>
                      </c:pt>
                      <c:pt idx="5475">
                        <c:v>2.4121099999999999E-12</c:v>
                      </c:pt>
                      <c:pt idx="5476">
                        <c:v>2.2470199999999999E-12</c:v>
                      </c:pt>
                      <c:pt idx="5477">
                        <c:v>2.2470199999999999E-12</c:v>
                      </c:pt>
                      <c:pt idx="5478">
                        <c:v>2.7463400000000002E-12</c:v>
                      </c:pt>
                      <c:pt idx="5479">
                        <c:v>2.7463400000000002E-12</c:v>
                      </c:pt>
                      <c:pt idx="5480">
                        <c:v>2.9002400000000002E-12</c:v>
                      </c:pt>
                      <c:pt idx="5481">
                        <c:v>2.9002400000000002E-12</c:v>
                      </c:pt>
                      <c:pt idx="5482">
                        <c:v>5.3455400000000003E-12</c:v>
                      </c:pt>
                      <c:pt idx="5483">
                        <c:v>5.3455400000000003E-12</c:v>
                      </c:pt>
                      <c:pt idx="5484">
                        <c:v>2.8843499999999999E-12</c:v>
                      </c:pt>
                      <c:pt idx="5485">
                        <c:v>2.8843499999999999E-12</c:v>
                      </c:pt>
                      <c:pt idx="5486">
                        <c:v>2.6555499999999999E-12</c:v>
                      </c:pt>
                      <c:pt idx="5487">
                        <c:v>2.6555499999999999E-12</c:v>
                      </c:pt>
                      <c:pt idx="5488">
                        <c:v>2.6665899999999998E-12</c:v>
                      </c:pt>
                      <c:pt idx="5489">
                        <c:v>2.6665899999999998E-12</c:v>
                      </c:pt>
                      <c:pt idx="5490">
                        <c:v>3.7254299999999998E-12</c:v>
                      </c:pt>
                      <c:pt idx="5491">
                        <c:v>3.7254299999999998E-12</c:v>
                      </c:pt>
                      <c:pt idx="5492">
                        <c:v>3.2217600000000002E-12</c:v>
                      </c:pt>
                      <c:pt idx="5493">
                        <c:v>3.2217600000000002E-12</c:v>
                      </c:pt>
                      <c:pt idx="5494">
                        <c:v>3.62835E-12</c:v>
                      </c:pt>
                      <c:pt idx="5495">
                        <c:v>3.62835E-12</c:v>
                      </c:pt>
                      <c:pt idx="5496">
                        <c:v>2.64974E-12</c:v>
                      </c:pt>
                      <c:pt idx="5497">
                        <c:v>2.64974E-12</c:v>
                      </c:pt>
                      <c:pt idx="5498">
                        <c:v>3.4913399999999999E-12</c:v>
                      </c:pt>
                      <c:pt idx="5499">
                        <c:v>3.4913399999999999E-12</c:v>
                      </c:pt>
                      <c:pt idx="5500">
                        <c:v>2.6099100000000001E-12</c:v>
                      </c:pt>
                      <c:pt idx="5501">
                        <c:v>2.6099100000000001E-12</c:v>
                      </c:pt>
                      <c:pt idx="5502">
                        <c:v>2.0052200000000001E-11</c:v>
                      </c:pt>
                      <c:pt idx="5503">
                        <c:v>2.0052200000000001E-11</c:v>
                      </c:pt>
                      <c:pt idx="5504">
                        <c:v>3.7064400000000001E-12</c:v>
                      </c:pt>
                      <c:pt idx="5505">
                        <c:v>3.7064400000000001E-12</c:v>
                      </c:pt>
                      <c:pt idx="5506">
                        <c:v>3.74597E-12</c:v>
                      </c:pt>
                      <c:pt idx="5507">
                        <c:v>3.74597E-12</c:v>
                      </c:pt>
                      <c:pt idx="5508">
                        <c:v>3.6102400000000002E-12</c:v>
                      </c:pt>
                      <c:pt idx="5509">
                        <c:v>3.6102400000000002E-12</c:v>
                      </c:pt>
                      <c:pt idx="5510">
                        <c:v>2.5325999999999999E-12</c:v>
                      </c:pt>
                      <c:pt idx="5511">
                        <c:v>2.5325999999999999E-12</c:v>
                      </c:pt>
                      <c:pt idx="5512">
                        <c:v>2.6485399999999999E-12</c:v>
                      </c:pt>
                      <c:pt idx="5513">
                        <c:v>2.6485399999999999E-12</c:v>
                      </c:pt>
                      <c:pt idx="5514">
                        <c:v>6.4913200000000003E-12</c:v>
                      </c:pt>
                      <c:pt idx="5515">
                        <c:v>6.4913200000000003E-12</c:v>
                      </c:pt>
                      <c:pt idx="5516">
                        <c:v>2.8259900000000002E-12</c:v>
                      </c:pt>
                      <c:pt idx="5517">
                        <c:v>2.8259900000000002E-12</c:v>
                      </c:pt>
                      <c:pt idx="5518">
                        <c:v>3.04725E-12</c:v>
                      </c:pt>
                      <c:pt idx="5519">
                        <c:v>3.04725E-12</c:v>
                      </c:pt>
                      <c:pt idx="5520">
                        <c:v>3.0941699999999999E-12</c:v>
                      </c:pt>
                      <c:pt idx="5521">
                        <c:v>3.0941699999999999E-12</c:v>
                      </c:pt>
                      <c:pt idx="5522">
                        <c:v>3.0509900000000001E-12</c:v>
                      </c:pt>
                      <c:pt idx="5523">
                        <c:v>3.0509900000000001E-12</c:v>
                      </c:pt>
                      <c:pt idx="5524">
                        <c:v>5.2663300000000002E-12</c:v>
                      </c:pt>
                      <c:pt idx="5525">
                        <c:v>5.2663300000000002E-12</c:v>
                      </c:pt>
                      <c:pt idx="5526">
                        <c:v>2.6113E-12</c:v>
                      </c:pt>
                      <c:pt idx="5527">
                        <c:v>2.6113E-12</c:v>
                      </c:pt>
                      <c:pt idx="5528">
                        <c:v>2.3478799999999999E-12</c:v>
                      </c:pt>
                      <c:pt idx="5529">
                        <c:v>2.3478799999999999E-12</c:v>
                      </c:pt>
                      <c:pt idx="5530">
                        <c:v>2.4940700000000001E-12</c:v>
                      </c:pt>
                      <c:pt idx="5531">
                        <c:v>2.4940700000000001E-12</c:v>
                      </c:pt>
                      <c:pt idx="5532">
                        <c:v>2.62922E-12</c:v>
                      </c:pt>
                      <c:pt idx="5533">
                        <c:v>2.62922E-12</c:v>
                      </c:pt>
                      <c:pt idx="5534">
                        <c:v>3.1817899999999999E-12</c:v>
                      </c:pt>
                      <c:pt idx="5535">
                        <c:v>3.1817899999999999E-12</c:v>
                      </c:pt>
                      <c:pt idx="5536">
                        <c:v>4.2012700000000003E-12</c:v>
                      </c:pt>
                      <c:pt idx="5537">
                        <c:v>4.2012700000000003E-12</c:v>
                      </c:pt>
                      <c:pt idx="5538">
                        <c:v>3.0031199999999998E-12</c:v>
                      </c:pt>
                      <c:pt idx="5539">
                        <c:v>3.0031199999999998E-12</c:v>
                      </c:pt>
                      <c:pt idx="5540">
                        <c:v>2.9003899999999999E-12</c:v>
                      </c:pt>
                      <c:pt idx="5541">
                        <c:v>2.9003899999999999E-12</c:v>
                      </c:pt>
                      <c:pt idx="5542">
                        <c:v>3.9885900000000001E-12</c:v>
                      </c:pt>
                      <c:pt idx="5543">
                        <c:v>3.9885900000000001E-12</c:v>
                      </c:pt>
                      <c:pt idx="5544">
                        <c:v>3.6432199999999999E-12</c:v>
                      </c:pt>
                      <c:pt idx="5545">
                        <c:v>3.6432199999999999E-12</c:v>
                      </c:pt>
                      <c:pt idx="5546">
                        <c:v>3.2883599999999999E-12</c:v>
                      </c:pt>
                      <c:pt idx="5547">
                        <c:v>3.2883599999999999E-12</c:v>
                      </c:pt>
                      <c:pt idx="5548">
                        <c:v>3.7444999999999996E-12</c:v>
                      </c:pt>
                      <c:pt idx="5549">
                        <c:v>3.7444999999999996E-12</c:v>
                      </c:pt>
                      <c:pt idx="5550">
                        <c:v>2.8189800000000002E-12</c:v>
                      </c:pt>
                      <c:pt idx="5551">
                        <c:v>2.8189800000000002E-12</c:v>
                      </c:pt>
                      <c:pt idx="5552">
                        <c:v>2.6204400000000001E-12</c:v>
                      </c:pt>
                      <c:pt idx="5553">
                        <c:v>2.6204400000000001E-12</c:v>
                      </c:pt>
                      <c:pt idx="5554">
                        <c:v>2.6055300000000001E-12</c:v>
                      </c:pt>
                      <c:pt idx="5555">
                        <c:v>2.6055300000000001E-12</c:v>
                      </c:pt>
                      <c:pt idx="5556">
                        <c:v>3.3023799999999999E-12</c:v>
                      </c:pt>
                      <c:pt idx="5557">
                        <c:v>3.3023799999999999E-12</c:v>
                      </c:pt>
                      <c:pt idx="5558">
                        <c:v>1.27477E-11</c:v>
                      </c:pt>
                      <c:pt idx="5559">
                        <c:v>1.27477E-11</c:v>
                      </c:pt>
                      <c:pt idx="5560">
                        <c:v>2.84243E-12</c:v>
                      </c:pt>
                      <c:pt idx="5561">
                        <c:v>2.84243E-12</c:v>
                      </c:pt>
                      <c:pt idx="5562">
                        <c:v>2.4452799999999999E-12</c:v>
                      </c:pt>
                      <c:pt idx="5563">
                        <c:v>2.4452799999999999E-12</c:v>
                      </c:pt>
                      <c:pt idx="5564">
                        <c:v>2.64721E-12</c:v>
                      </c:pt>
                      <c:pt idx="5565">
                        <c:v>2.64721E-12</c:v>
                      </c:pt>
                      <c:pt idx="5566">
                        <c:v>2.6834499999999998E-12</c:v>
                      </c:pt>
                      <c:pt idx="5567">
                        <c:v>2.6834499999999998E-12</c:v>
                      </c:pt>
                      <c:pt idx="5568">
                        <c:v>3.6424499999999997E-12</c:v>
                      </c:pt>
                      <c:pt idx="5569">
                        <c:v>3.6424499999999997E-12</c:v>
                      </c:pt>
                      <c:pt idx="5570">
                        <c:v>2.88969E-12</c:v>
                      </c:pt>
                      <c:pt idx="5571">
                        <c:v>2.88969E-12</c:v>
                      </c:pt>
                      <c:pt idx="5572">
                        <c:v>3.0539300000000001E-12</c:v>
                      </c:pt>
                      <c:pt idx="5573">
                        <c:v>3.0539300000000001E-12</c:v>
                      </c:pt>
                      <c:pt idx="5574">
                        <c:v>3.2414299999999999E-12</c:v>
                      </c:pt>
                      <c:pt idx="5575">
                        <c:v>3.2414299999999999E-12</c:v>
                      </c:pt>
                      <c:pt idx="5576">
                        <c:v>2.9010399999999999E-12</c:v>
                      </c:pt>
                      <c:pt idx="5577">
                        <c:v>2.9010399999999999E-12</c:v>
                      </c:pt>
                      <c:pt idx="5578">
                        <c:v>3.2657099999999998E-12</c:v>
                      </c:pt>
                      <c:pt idx="5579">
                        <c:v>3.2657099999999998E-12</c:v>
                      </c:pt>
                      <c:pt idx="5580">
                        <c:v>2.7839399999999999E-12</c:v>
                      </c:pt>
                      <c:pt idx="5581">
                        <c:v>2.7839399999999999E-12</c:v>
                      </c:pt>
                      <c:pt idx="5582">
                        <c:v>2.9451800000000002E-12</c:v>
                      </c:pt>
                      <c:pt idx="5583">
                        <c:v>2.9451800000000002E-12</c:v>
                      </c:pt>
                      <c:pt idx="5584">
                        <c:v>3.3814499999999999E-12</c:v>
                      </c:pt>
                      <c:pt idx="5585">
                        <c:v>3.3814499999999999E-12</c:v>
                      </c:pt>
                      <c:pt idx="5586">
                        <c:v>3.82073E-12</c:v>
                      </c:pt>
                      <c:pt idx="5587">
                        <c:v>3.82073E-12</c:v>
                      </c:pt>
                      <c:pt idx="5588">
                        <c:v>2.7574900000000002E-12</c:v>
                      </c:pt>
                      <c:pt idx="5589">
                        <c:v>2.7574900000000002E-12</c:v>
                      </c:pt>
                      <c:pt idx="5590">
                        <c:v>2.9793599999999999E-12</c:v>
                      </c:pt>
                      <c:pt idx="5591">
                        <c:v>2.9793599999999999E-12</c:v>
                      </c:pt>
                      <c:pt idx="5592">
                        <c:v>3.81642E-12</c:v>
                      </c:pt>
                      <c:pt idx="5593">
                        <c:v>3.81642E-12</c:v>
                      </c:pt>
                      <c:pt idx="5594">
                        <c:v>3.46826E-12</c:v>
                      </c:pt>
                      <c:pt idx="5595">
                        <c:v>3.46826E-12</c:v>
                      </c:pt>
                      <c:pt idx="5596">
                        <c:v>3.6258499999999999E-12</c:v>
                      </c:pt>
                      <c:pt idx="5597">
                        <c:v>3.6258499999999999E-12</c:v>
                      </c:pt>
                      <c:pt idx="5598">
                        <c:v>2.4904100000000001E-12</c:v>
                      </c:pt>
                      <c:pt idx="5599">
                        <c:v>2.4904100000000001E-12</c:v>
                      </c:pt>
                      <c:pt idx="5600">
                        <c:v>3.1801000000000002E-12</c:v>
                      </c:pt>
                      <c:pt idx="5601">
                        <c:v>3.1801000000000002E-12</c:v>
                      </c:pt>
                      <c:pt idx="5602">
                        <c:v>2.0218700000000001E-12</c:v>
                      </c:pt>
                      <c:pt idx="5603">
                        <c:v>2.0218700000000001E-12</c:v>
                      </c:pt>
                      <c:pt idx="5604">
                        <c:v>3.2389399999999999E-12</c:v>
                      </c:pt>
                      <c:pt idx="5605">
                        <c:v>3.2389399999999999E-12</c:v>
                      </c:pt>
                      <c:pt idx="5606">
                        <c:v>2.5408900000000001E-12</c:v>
                      </c:pt>
                      <c:pt idx="5607">
                        <c:v>2.5408900000000001E-12</c:v>
                      </c:pt>
                      <c:pt idx="5608">
                        <c:v>3.7895299999999999E-12</c:v>
                      </c:pt>
                      <c:pt idx="5609">
                        <c:v>3.7895299999999999E-12</c:v>
                      </c:pt>
                      <c:pt idx="5610">
                        <c:v>2.7767700000000001E-12</c:v>
                      </c:pt>
                      <c:pt idx="5611">
                        <c:v>2.7767700000000001E-12</c:v>
                      </c:pt>
                      <c:pt idx="5612">
                        <c:v>3.17301E-12</c:v>
                      </c:pt>
                      <c:pt idx="5613">
                        <c:v>3.17301E-12</c:v>
                      </c:pt>
                      <c:pt idx="5614">
                        <c:v>6.5316700000000002E-12</c:v>
                      </c:pt>
                      <c:pt idx="5615">
                        <c:v>6.5316700000000002E-12</c:v>
                      </c:pt>
                      <c:pt idx="5616">
                        <c:v>3.5096699999999999E-12</c:v>
                      </c:pt>
                      <c:pt idx="5617">
                        <c:v>3.5096699999999999E-12</c:v>
                      </c:pt>
                      <c:pt idx="5618">
                        <c:v>2.53086E-12</c:v>
                      </c:pt>
                      <c:pt idx="5619">
                        <c:v>2.53086E-12</c:v>
                      </c:pt>
                      <c:pt idx="5620">
                        <c:v>3.20502E-12</c:v>
                      </c:pt>
                      <c:pt idx="5621">
                        <c:v>3.20502E-12</c:v>
                      </c:pt>
                      <c:pt idx="5622">
                        <c:v>3.4508399999999999E-12</c:v>
                      </c:pt>
                      <c:pt idx="5623">
                        <c:v>3.4508399999999999E-12</c:v>
                      </c:pt>
                      <c:pt idx="5624">
                        <c:v>2.1915000000000001E-12</c:v>
                      </c:pt>
                      <c:pt idx="5625">
                        <c:v>2.1915000000000001E-12</c:v>
                      </c:pt>
                      <c:pt idx="5626">
                        <c:v>3.0506500000000001E-12</c:v>
                      </c:pt>
                      <c:pt idx="5627">
                        <c:v>3.0506500000000001E-12</c:v>
                      </c:pt>
                      <c:pt idx="5628">
                        <c:v>3.4062799999999999E-12</c:v>
                      </c:pt>
                      <c:pt idx="5629">
                        <c:v>3.4062799999999999E-12</c:v>
                      </c:pt>
                      <c:pt idx="5630">
                        <c:v>3.1260399999999999E-12</c:v>
                      </c:pt>
                      <c:pt idx="5631">
                        <c:v>3.1260399999999999E-12</c:v>
                      </c:pt>
                      <c:pt idx="5632">
                        <c:v>2.7062999999999999E-12</c:v>
                      </c:pt>
                      <c:pt idx="5633">
                        <c:v>2.7062999999999999E-12</c:v>
                      </c:pt>
                      <c:pt idx="5634">
                        <c:v>3.1951599999999999E-12</c:v>
                      </c:pt>
                      <c:pt idx="5635">
                        <c:v>3.1951599999999999E-12</c:v>
                      </c:pt>
                      <c:pt idx="5636">
                        <c:v>2.6871799999999999E-12</c:v>
                      </c:pt>
                      <c:pt idx="5637">
                        <c:v>2.6871799999999999E-12</c:v>
                      </c:pt>
                      <c:pt idx="5638">
                        <c:v>2.543E-12</c:v>
                      </c:pt>
                      <c:pt idx="5639">
                        <c:v>2.543E-12</c:v>
                      </c:pt>
                      <c:pt idx="5640">
                        <c:v>4.8338900000000001E-12</c:v>
                      </c:pt>
                      <c:pt idx="5641">
                        <c:v>4.8338900000000001E-12</c:v>
                      </c:pt>
                      <c:pt idx="5642">
                        <c:v>2.99144E-12</c:v>
                      </c:pt>
                      <c:pt idx="5643">
                        <c:v>2.99144E-12</c:v>
                      </c:pt>
                      <c:pt idx="5644">
                        <c:v>2.4925499999999999E-12</c:v>
                      </c:pt>
                      <c:pt idx="5645">
                        <c:v>2.4925499999999999E-12</c:v>
                      </c:pt>
                      <c:pt idx="5646">
                        <c:v>3.6145599999999999E-12</c:v>
                      </c:pt>
                      <c:pt idx="5647">
                        <c:v>3.6145599999999999E-12</c:v>
                      </c:pt>
                      <c:pt idx="5648">
                        <c:v>2.9638500000000001E-12</c:v>
                      </c:pt>
                      <c:pt idx="5649">
                        <c:v>2.9638500000000001E-12</c:v>
                      </c:pt>
                      <c:pt idx="5650">
                        <c:v>3.28221E-12</c:v>
                      </c:pt>
                      <c:pt idx="5651">
                        <c:v>3.28221E-12</c:v>
                      </c:pt>
                      <c:pt idx="5652">
                        <c:v>3.1714400000000001E-12</c:v>
                      </c:pt>
                      <c:pt idx="5653">
                        <c:v>3.1714400000000001E-12</c:v>
                      </c:pt>
                      <c:pt idx="5654">
                        <c:v>2.9955299999999999E-12</c:v>
                      </c:pt>
                      <c:pt idx="5655">
                        <c:v>2.9955299999999999E-12</c:v>
                      </c:pt>
                      <c:pt idx="5656">
                        <c:v>3.2644199999999999E-12</c:v>
                      </c:pt>
                      <c:pt idx="5657">
                        <c:v>3.2644199999999999E-12</c:v>
                      </c:pt>
                      <c:pt idx="5658">
                        <c:v>3.56238E-12</c:v>
                      </c:pt>
                      <c:pt idx="5659">
                        <c:v>3.56238E-12</c:v>
                      </c:pt>
                      <c:pt idx="5660">
                        <c:v>2.4339899999999998E-12</c:v>
                      </c:pt>
                      <c:pt idx="5661">
                        <c:v>2.4339899999999998E-12</c:v>
                      </c:pt>
                      <c:pt idx="5662">
                        <c:v>2.6120099999999999E-12</c:v>
                      </c:pt>
                      <c:pt idx="5663">
                        <c:v>2.6120099999999999E-12</c:v>
                      </c:pt>
                      <c:pt idx="5664">
                        <c:v>4.08469E-12</c:v>
                      </c:pt>
                      <c:pt idx="5665">
                        <c:v>4.08469E-12</c:v>
                      </c:pt>
                      <c:pt idx="5666">
                        <c:v>1.9565500000000002E-12</c:v>
                      </c:pt>
                      <c:pt idx="5667">
                        <c:v>1.9565500000000002E-12</c:v>
                      </c:pt>
                      <c:pt idx="5668">
                        <c:v>2.2790200000000001E-12</c:v>
                      </c:pt>
                      <c:pt idx="5669">
                        <c:v>2.2790200000000001E-12</c:v>
                      </c:pt>
                      <c:pt idx="5670">
                        <c:v>2.7016799999999999E-12</c:v>
                      </c:pt>
                      <c:pt idx="5671">
                        <c:v>2.7016799999999999E-12</c:v>
                      </c:pt>
                      <c:pt idx="5672">
                        <c:v>2.8277700000000002E-12</c:v>
                      </c:pt>
                      <c:pt idx="5673">
                        <c:v>2.8277700000000002E-12</c:v>
                      </c:pt>
                      <c:pt idx="5674">
                        <c:v>6.6274099999999999E-12</c:v>
                      </c:pt>
                      <c:pt idx="5675">
                        <c:v>6.6274099999999999E-12</c:v>
                      </c:pt>
                      <c:pt idx="5676">
                        <c:v>2.5150099999999998E-12</c:v>
                      </c:pt>
                      <c:pt idx="5677">
                        <c:v>2.5150099999999998E-12</c:v>
                      </c:pt>
                      <c:pt idx="5678">
                        <c:v>2.8580000000000001E-12</c:v>
                      </c:pt>
                      <c:pt idx="5679">
                        <c:v>2.8580000000000001E-12</c:v>
                      </c:pt>
                      <c:pt idx="5680">
                        <c:v>2.0144E-12</c:v>
                      </c:pt>
                      <c:pt idx="5681">
                        <c:v>2.0144E-12</c:v>
                      </c:pt>
                      <c:pt idx="5682">
                        <c:v>2.7138800000000001E-12</c:v>
                      </c:pt>
                      <c:pt idx="5683">
                        <c:v>2.7138800000000001E-12</c:v>
                      </c:pt>
                      <c:pt idx="5684">
                        <c:v>2.6519E-12</c:v>
                      </c:pt>
                      <c:pt idx="5685">
                        <c:v>2.6519E-12</c:v>
                      </c:pt>
                      <c:pt idx="5686">
                        <c:v>2.6747999999999999E-12</c:v>
                      </c:pt>
                      <c:pt idx="5687">
                        <c:v>2.6747999999999999E-12</c:v>
                      </c:pt>
                      <c:pt idx="5688">
                        <c:v>2.2662600000000001E-12</c:v>
                      </c:pt>
                      <c:pt idx="5689">
                        <c:v>2.2662600000000001E-12</c:v>
                      </c:pt>
                      <c:pt idx="5690">
                        <c:v>3.39052E-12</c:v>
                      </c:pt>
                      <c:pt idx="5691">
                        <c:v>3.39052E-12</c:v>
                      </c:pt>
                      <c:pt idx="5692">
                        <c:v>2.7675799999999998E-12</c:v>
                      </c:pt>
                      <c:pt idx="5693">
                        <c:v>2.7675799999999998E-12</c:v>
                      </c:pt>
                      <c:pt idx="5694">
                        <c:v>2.51421E-12</c:v>
                      </c:pt>
                      <c:pt idx="5695">
                        <c:v>2.51421E-12</c:v>
                      </c:pt>
                      <c:pt idx="5696">
                        <c:v>3.8066099999999997E-12</c:v>
                      </c:pt>
                      <c:pt idx="5697">
                        <c:v>3.8066099999999997E-12</c:v>
                      </c:pt>
                      <c:pt idx="5698">
                        <c:v>2.7758200000000002E-12</c:v>
                      </c:pt>
                      <c:pt idx="5699">
                        <c:v>2.7758200000000002E-12</c:v>
                      </c:pt>
                      <c:pt idx="5700">
                        <c:v>2.7349899999999998E-12</c:v>
                      </c:pt>
                      <c:pt idx="5701">
                        <c:v>2.7349899999999998E-12</c:v>
                      </c:pt>
                      <c:pt idx="5702">
                        <c:v>2.5406500000000001E-12</c:v>
                      </c:pt>
                      <c:pt idx="5703">
                        <c:v>2.5406500000000001E-12</c:v>
                      </c:pt>
                      <c:pt idx="5704">
                        <c:v>3.5959899999999999E-12</c:v>
                      </c:pt>
                      <c:pt idx="5705">
                        <c:v>3.5959899999999999E-12</c:v>
                      </c:pt>
                      <c:pt idx="5706">
                        <c:v>3.3206699999999998E-12</c:v>
                      </c:pt>
                      <c:pt idx="5707">
                        <c:v>3.3206699999999998E-12</c:v>
                      </c:pt>
                      <c:pt idx="5708">
                        <c:v>2.72225E-12</c:v>
                      </c:pt>
                      <c:pt idx="5709">
                        <c:v>2.72225E-12</c:v>
                      </c:pt>
                      <c:pt idx="5710">
                        <c:v>3.0356400000000002E-12</c:v>
                      </c:pt>
                      <c:pt idx="5711">
                        <c:v>3.0356400000000002E-12</c:v>
                      </c:pt>
                      <c:pt idx="5712">
                        <c:v>3.06066E-12</c:v>
                      </c:pt>
                      <c:pt idx="5713">
                        <c:v>3.06066E-12</c:v>
                      </c:pt>
                      <c:pt idx="5714">
                        <c:v>3.8027799999999997E-12</c:v>
                      </c:pt>
                      <c:pt idx="5715">
                        <c:v>3.8027799999999997E-12</c:v>
                      </c:pt>
                      <c:pt idx="5716">
                        <c:v>2.4791699999999998E-12</c:v>
                      </c:pt>
                      <c:pt idx="5717">
                        <c:v>2.4791699999999998E-12</c:v>
                      </c:pt>
                      <c:pt idx="5718">
                        <c:v>8.2819100000000002E-12</c:v>
                      </c:pt>
                      <c:pt idx="5719">
                        <c:v>8.2819100000000002E-12</c:v>
                      </c:pt>
                      <c:pt idx="5720">
                        <c:v>2.3327299999999999E-12</c:v>
                      </c:pt>
                      <c:pt idx="5721">
                        <c:v>2.3327299999999999E-12</c:v>
                      </c:pt>
                      <c:pt idx="5722">
                        <c:v>3.6417599999999996E-12</c:v>
                      </c:pt>
                      <c:pt idx="5723">
                        <c:v>3.6417599999999996E-12</c:v>
                      </c:pt>
                      <c:pt idx="5724">
                        <c:v>2.6807799999999998E-12</c:v>
                      </c:pt>
                      <c:pt idx="5725">
                        <c:v>2.6807799999999998E-12</c:v>
                      </c:pt>
                      <c:pt idx="5726">
                        <c:v>2.7938899999999999E-12</c:v>
                      </c:pt>
                      <c:pt idx="5727">
                        <c:v>2.7938899999999999E-12</c:v>
                      </c:pt>
                      <c:pt idx="5728">
                        <c:v>7.01675E-12</c:v>
                      </c:pt>
                      <c:pt idx="5729">
                        <c:v>7.01675E-12</c:v>
                      </c:pt>
                      <c:pt idx="5730">
                        <c:v>2.5274800000000001E-12</c:v>
                      </c:pt>
                      <c:pt idx="5731">
                        <c:v>2.5274800000000001E-12</c:v>
                      </c:pt>
                      <c:pt idx="5732">
                        <c:v>2.7983999999999999E-12</c:v>
                      </c:pt>
                      <c:pt idx="5733">
                        <c:v>2.7983999999999999E-12</c:v>
                      </c:pt>
                      <c:pt idx="5734">
                        <c:v>3.49555E-12</c:v>
                      </c:pt>
                      <c:pt idx="5735">
                        <c:v>3.49555E-12</c:v>
                      </c:pt>
                      <c:pt idx="5736">
                        <c:v>3.3952699999999999E-12</c:v>
                      </c:pt>
                      <c:pt idx="5737">
                        <c:v>3.3952699999999999E-12</c:v>
                      </c:pt>
                      <c:pt idx="5738">
                        <c:v>2.5922900000000001E-12</c:v>
                      </c:pt>
                      <c:pt idx="5739">
                        <c:v>2.5922900000000001E-12</c:v>
                      </c:pt>
                      <c:pt idx="5740">
                        <c:v>3.1567799999999998E-12</c:v>
                      </c:pt>
                      <c:pt idx="5741">
                        <c:v>3.1567799999999998E-12</c:v>
                      </c:pt>
                      <c:pt idx="5742">
                        <c:v>2.5795899999999999E-12</c:v>
                      </c:pt>
                      <c:pt idx="5743">
                        <c:v>2.5795899999999999E-12</c:v>
                      </c:pt>
                      <c:pt idx="5744">
                        <c:v>3.4948899999999999E-12</c:v>
                      </c:pt>
                      <c:pt idx="5745">
                        <c:v>3.4948899999999999E-12</c:v>
                      </c:pt>
                      <c:pt idx="5746">
                        <c:v>3.4194799999999999E-12</c:v>
                      </c:pt>
                      <c:pt idx="5747">
                        <c:v>3.4194799999999999E-12</c:v>
                      </c:pt>
                      <c:pt idx="5748">
                        <c:v>2.55514E-12</c:v>
                      </c:pt>
                      <c:pt idx="5749">
                        <c:v>2.55514E-12</c:v>
                      </c:pt>
                      <c:pt idx="5750">
                        <c:v>2.8039799999999999E-12</c:v>
                      </c:pt>
                      <c:pt idx="5751">
                        <c:v>2.8039799999999999E-12</c:v>
                      </c:pt>
                      <c:pt idx="5752">
                        <c:v>2.4742700000000001E-12</c:v>
                      </c:pt>
                      <c:pt idx="5753">
                        <c:v>2.4742700000000001E-12</c:v>
                      </c:pt>
                      <c:pt idx="5754">
                        <c:v>3.0425599999999999E-12</c:v>
                      </c:pt>
                      <c:pt idx="5755">
                        <c:v>3.0425599999999999E-12</c:v>
                      </c:pt>
                      <c:pt idx="5756">
                        <c:v>2.8763700000000002E-12</c:v>
                      </c:pt>
                      <c:pt idx="5757">
                        <c:v>2.8763700000000002E-12</c:v>
                      </c:pt>
                      <c:pt idx="5758">
                        <c:v>2.7321899999999999E-12</c:v>
                      </c:pt>
                      <c:pt idx="5759">
                        <c:v>2.7321899999999999E-12</c:v>
                      </c:pt>
                      <c:pt idx="5760">
                        <c:v>3.5401200000000001E-12</c:v>
                      </c:pt>
                      <c:pt idx="5761">
                        <c:v>3.5401200000000001E-12</c:v>
                      </c:pt>
                      <c:pt idx="5762">
                        <c:v>3.0507800000000001E-12</c:v>
                      </c:pt>
                      <c:pt idx="5763">
                        <c:v>3.0507800000000001E-12</c:v>
                      </c:pt>
                      <c:pt idx="5764">
                        <c:v>1.08027E-11</c:v>
                      </c:pt>
                      <c:pt idx="5765">
                        <c:v>1.08027E-11</c:v>
                      </c:pt>
                      <c:pt idx="5766">
                        <c:v>2.9566799999999999E-12</c:v>
                      </c:pt>
                      <c:pt idx="5767">
                        <c:v>2.9566799999999999E-12</c:v>
                      </c:pt>
                      <c:pt idx="5768">
                        <c:v>3.60684E-12</c:v>
                      </c:pt>
                      <c:pt idx="5769">
                        <c:v>3.60684E-12</c:v>
                      </c:pt>
                      <c:pt idx="5770">
                        <c:v>2.9308400000000001E-12</c:v>
                      </c:pt>
                      <c:pt idx="5771">
                        <c:v>2.9308400000000001E-12</c:v>
                      </c:pt>
                      <c:pt idx="5772">
                        <c:v>3.2091400000000002E-12</c:v>
                      </c:pt>
                      <c:pt idx="5773">
                        <c:v>3.2091400000000002E-12</c:v>
                      </c:pt>
                      <c:pt idx="5774">
                        <c:v>2.60603E-12</c:v>
                      </c:pt>
                      <c:pt idx="5775">
                        <c:v>2.60603E-12</c:v>
                      </c:pt>
                      <c:pt idx="5776">
                        <c:v>3.0065799999999999E-12</c:v>
                      </c:pt>
                      <c:pt idx="5777">
                        <c:v>3.0065799999999999E-12</c:v>
                      </c:pt>
                      <c:pt idx="5778">
                        <c:v>2.6169900000000001E-12</c:v>
                      </c:pt>
                      <c:pt idx="5779">
                        <c:v>2.6169900000000001E-12</c:v>
                      </c:pt>
                      <c:pt idx="5780">
                        <c:v>3.12311E-12</c:v>
                      </c:pt>
                      <c:pt idx="5781">
                        <c:v>3.12311E-12</c:v>
                      </c:pt>
                      <c:pt idx="5782">
                        <c:v>2.7538200000000001E-12</c:v>
                      </c:pt>
                      <c:pt idx="5783">
                        <c:v>2.7538200000000001E-12</c:v>
                      </c:pt>
                      <c:pt idx="5784">
                        <c:v>3.1266499999999998E-12</c:v>
                      </c:pt>
                      <c:pt idx="5785">
                        <c:v>3.1266499999999998E-12</c:v>
                      </c:pt>
                      <c:pt idx="5786">
                        <c:v>2.6737799999999999E-12</c:v>
                      </c:pt>
                      <c:pt idx="5787">
                        <c:v>2.6737799999999999E-12</c:v>
                      </c:pt>
                      <c:pt idx="5788">
                        <c:v>2.53982E-12</c:v>
                      </c:pt>
                      <c:pt idx="5789">
                        <c:v>2.53982E-12</c:v>
                      </c:pt>
                      <c:pt idx="5790">
                        <c:v>3.5759799999999999E-12</c:v>
                      </c:pt>
                      <c:pt idx="5791">
                        <c:v>3.5759799999999999E-12</c:v>
                      </c:pt>
                      <c:pt idx="5792">
                        <c:v>8.7965400000000008E-12</c:v>
                      </c:pt>
                      <c:pt idx="5793">
                        <c:v>8.7965400000000008E-12</c:v>
                      </c:pt>
                      <c:pt idx="5794">
                        <c:v>3.1113200000000001E-12</c:v>
                      </c:pt>
                      <c:pt idx="5795">
                        <c:v>3.1113200000000001E-12</c:v>
                      </c:pt>
                      <c:pt idx="5796">
                        <c:v>2.2947299999999999E-12</c:v>
                      </c:pt>
                      <c:pt idx="5797">
                        <c:v>2.2947299999999999E-12</c:v>
                      </c:pt>
                      <c:pt idx="5798">
                        <c:v>2.20613E-12</c:v>
                      </c:pt>
                      <c:pt idx="5799">
                        <c:v>2.20613E-12</c:v>
                      </c:pt>
                      <c:pt idx="5800">
                        <c:v>2.6334199999999999E-12</c:v>
                      </c:pt>
                      <c:pt idx="5801">
                        <c:v>2.6334199999999999E-12</c:v>
                      </c:pt>
                      <c:pt idx="5802">
                        <c:v>2.9864200000000001E-12</c:v>
                      </c:pt>
                      <c:pt idx="5803">
                        <c:v>2.9864200000000001E-12</c:v>
                      </c:pt>
                      <c:pt idx="5804">
                        <c:v>2.2429899999999999E-12</c:v>
                      </c:pt>
                      <c:pt idx="5805">
                        <c:v>2.2429899999999999E-12</c:v>
                      </c:pt>
                      <c:pt idx="5806">
                        <c:v>5.1315299999999996E-12</c:v>
                      </c:pt>
                      <c:pt idx="5807">
                        <c:v>5.1315299999999996E-12</c:v>
                      </c:pt>
                      <c:pt idx="5808">
                        <c:v>3.8299900000000003E-12</c:v>
                      </c:pt>
                      <c:pt idx="5809">
                        <c:v>3.8299900000000003E-12</c:v>
                      </c:pt>
                      <c:pt idx="5810">
                        <c:v>3.26774E-12</c:v>
                      </c:pt>
                      <c:pt idx="5811">
                        <c:v>3.26774E-12</c:v>
                      </c:pt>
                      <c:pt idx="5812">
                        <c:v>2.7119099999999999E-12</c:v>
                      </c:pt>
                      <c:pt idx="5813">
                        <c:v>2.7119099999999999E-12</c:v>
                      </c:pt>
                      <c:pt idx="5814">
                        <c:v>2.9654399999999999E-12</c:v>
                      </c:pt>
                      <c:pt idx="5815">
                        <c:v>2.9654399999999999E-12</c:v>
                      </c:pt>
                      <c:pt idx="5816">
                        <c:v>2.6262200000000001E-12</c:v>
                      </c:pt>
                      <c:pt idx="5817">
                        <c:v>2.6262200000000001E-12</c:v>
                      </c:pt>
                      <c:pt idx="5818">
                        <c:v>3.3155600000000001E-12</c:v>
                      </c:pt>
                      <c:pt idx="5819">
                        <c:v>3.3155600000000001E-12</c:v>
                      </c:pt>
                      <c:pt idx="5820">
                        <c:v>2.4220299999999999E-12</c:v>
                      </c:pt>
                      <c:pt idx="5821">
                        <c:v>2.4220299999999999E-12</c:v>
                      </c:pt>
                      <c:pt idx="5822">
                        <c:v>8.2018E-12</c:v>
                      </c:pt>
                      <c:pt idx="5823">
                        <c:v>8.2018E-12</c:v>
                      </c:pt>
                      <c:pt idx="5824">
                        <c:v>3.3979299999999998E-12</c:v>
                      </c:pt>
                      <c:pt idx="5825">
                        <c:v>3.3979299999999998E-12</c:v>
                      </c:pt>
                      <c:pt idx="5826">
                        <c:v>3.07663E-12</c:v>
                      </c:pt>
                      <c:pt idx="5827">
                        <c:v>3.07663E-12</c:v>
                      </c:pt>
                      <c:pt idx="5828">
                        <c:v>3.0324999999999999E-12</c:v>
                      </c:pt>
                      <c:pt idx="5829">
                        <c:v>3.0324999999999999E-12</c:v>
                      </c:pt>
                      <c:pt idx="5830">
                        <c:v>3.4759600000000001E-12</c:v>
                      </c:pt>
                      <c:pt idx="5831">
                        <c:v>3.4759600000000001E-12</c:v>
                      </c:pt>
                      <c:pt idx="5832">
                        <c:v>2.6723300000000002E-12</c:v>
                      </c:pt>
                      <c:pt idx="5833">
                        <c:v>2.6723300000000002E-12</c:v>
                      </c:pt>
                      <c:pt idx="5834">
                        <c:v>2.88241E-12</c:v>
                      </c:pt>
                      <c:pt idx="5835">
                        <c:v>2.88241E-12</c:v>
                      </c:pt>
                      <c:pt idx="5836">
                        <c:v>2.2988699999999999E-12</c:v>
                      </c:pt>
                      <c:pt idx="5837">
                        <c:v>2.2988699999999999E-12</c:v>
                      </c:pt>
                      <c:pt idx="5838">
                        <c:v>3.0363999999999999E-12</c:v>
                      </c:pt>
                      <c:pt idx="5839">
                        <c:v>3.0363999999999999E-12</c:v>
                      </c:pt>
                      <c:pt idx="5840">
                        <c:v>3.25854E-12</c:v>
                      </c:pt>
                      <c:pt idx="5841">
                        <c:v>3.25854E-12</c:v>
                      </c:pt>
                      <c:pt idx="5842">
                        <c:v>3.3312399999999998E-12</c:v>
                      </c:pt>
                      <c:pt idx="5843">
                        <c:v>3.3312399999999998E-12</c:v>
                      </c:pt>
                      <c:pt idx="5844">
                        <c:v>3.4422500000000002E-12</c:v>
                      </c:pt>
                      <c:pt idx="5845">
                        <c:v>3.4422500000000002E-12</c:v>
                      </c:pt>
                      <c:pt idx="5846">
                        <c:v>2.77396E-12</c:v>
                      </c:pt>
                      <c:pt idx="5847">
                        <c:v>2.77396E-12</c:v>
                      </c:pt>
                      <c:pt idx="5848">
                        <c:v>3.2327399999999998E-12</c:v>
                      </c:pt>
                      <c:pt idx="5849">
                        <c:v>3.2327399999999998E-12</c:v>
                      </c:pt>
                      <c:pt idx="5850">
                        <c:v>3.3630300000000001E-12</c:v>
                      </c:pt>
                      <c:pt idx="5851">
                        <c:v>3.3630300000000001E-12</c:v>
                      </c:pt>
                      <c:pt idx="5852">
                        <c:v>2.2701099999999999E-12</c:v>
                      </c:pt>
                      <c:pt idx="5853">
                        <c:v>2.2701099999999999E-12</c:v>
                      </c:pt>
                      <c:pt idx="5854">
                        <c:v>3.21241E-12</c:v>
                      </c:pt>
                      <c:pt idx="5855">
                        <c:v>3.21241E-12</c:v>
                      </c:pt>
                      <c:pt idx="5856">
                        <c:v>2.52727E-12</c:v>
                      </c:pt>
                      <c:pt idx="5857">
                        <c:v>2.52727E-12</c:v>
                      </c:pt>
                      <c:pt idx="5858">
                        <c:v>2.20832E-12</c:v>
                      </c:pt>
                      <c:pt idx="5859">
                        <c:v>2.20832E-12</c:v>
                      </c:pt>
                      <c:pt idx="5860">
                        <c:v>2.7368699999999998E-12</c:v>
                      </c:pt>
                      <c:pt idx="5861">
                        <c:v>2.7368699999999998E-12</c:v>
                      </c:pt>
                      <c:pt idx="5862">
                        <c:v>3.0415699999999999E-12</c:v>
                      </c:pt>
                      <c:pt idx="5863">
                        <c:v>3.0415699999999999E-12</c:v>
                      </c:pt>
                      <c:pt idx="5864">
                        <c:v>2.4927899999999999E-12</c:v>
                      </c:pt>
                      <c:pt idx="5865">
                        <c:v>2.4927899999999999E-12</c:v>
                      </c:pt>
                      <c:pt idx="5866">
                        <c:v>3.7648999999999998E-12</c:v>
                      </c:pt>
                      <c:pt idx="5867">
                        <c:v>3.7648999999999998E-12</c:v>
                      </c:pt>
                      <c:pt idx="5868">
                        <c:v>2.3729000000000001E-12</c:v>
                      </c:pt>
                      <c:pt idx="5869">
                        <c:v>2.3729000000000001E-12</c:v>
                      </c:pt>
                      <c:pt idx="5870">
                        <c:v>3.2726100000000001E-12</c:v>
                      </c:pt>
                      <c:pt idx="5871">
                        <c:v>3.2726100000000001E-12</c:v>
                      </c:pt>
                      <c:pt idx="5872">
                        <c:v>2.6918599999999998E-12</c:v>
                      </c:pt>
                      <c:pt idx="5873">
                        <c:v>2.6918599999999998E-12</c:v>
                      </c:pt>
                      <c:pt idx="5874">
                        <c:v>2.90529E-12</c:v>
                      </c:pt>
                      <c:pt idx="5875">
                        <c:v>2.90529E-12</c:v>
                      </c:pt>
                      <c:pt idx="5876">
                        <c:v>3.2278800000000002E-12</c:v>
                      </c:pt>
                      <c:pt idx="5877">
                        <c:v>3.2278800000000002E-12</c:v>
                      </c:pt>
                      <c:pt idx="5878">
                        <c:v>3.7681099999999998E-12</c:v>
                      </c:pt>
                      <c:pt idx="5879">
                        <c:v>3.7681099999999998E-12</c:v>
                      </c:pt>
                      <c:pt idx="5880">
                        <c:v>3.01124E-12</c:v>
                      </c:pt>
                      <c:pt idx="5881">
                        <c:v>3.01124E-12</c:v>
                      </c:pt>
                      <c:pt idx="5882">
                        <c:v>4.08824E-12</c:v>
                      </c:pt>
                      <c:pt idx="5883">
                        <c:v>4.08824E-12</c:v>
                      </c:pt>
                      <c:pt idx="5884">
                        <c:v>2.4898799999999999E-12</c:v>
                      </c:pt>
                      <c:pt idx="5885">
                        <c:v>2.4898799999999999E-12</c:v>
                      </c:pt>
                      <c:pt idx="5886">
                        <c:v>2.65405E-12</c:v>
                      </c:pt>
                      <c:pt idx="5887">
                        <c:v>2.65405E-12</c:v>
                      </c:pt>
                      <c:pt idx="5888">
                        <c:v>2.51263E-12</c:v>
                      </c:pt>
                      <c:pt idx="5889">
                        <c:v>2.51263E-12</c:v>
                      </c:pt>
                      <c:pt idx="5890">
                        <c:v>3.01158E-12</c:v>
                      </c:pt>
                      <c:pt idx="5891">
                        <c:v>3.01158E-12</c:v>
                      </c:pt>
                      <c:pt idx="5892">
                        <c:v>2.6190899999999999E-12</c:v>
                      </c:pt>
                      <c:pt idx="5893">
                        <c:v>2.6190899999999999E-12</c:v>
                      </c:pt>
                      <c:pt idx="5894">
                        <c:v>3.3356400000000001E-12</c:v>
                      </c:pt>
                      <c:pt idx="5895">
                        <c:v>3.3356400000000001E-12</c:v>
                      </c:pt>
                      <c:pt idx="5896">
                        <c:v>2.4032199999999999E-12</c:v>
                      </c:pt>
                      <c:pt idx="5897">
                        <c:v>2.4032199999999999E-12</c:v>
                      </c:pt>
                      <c:pt idx="5898">
                        <c:v>2.7547599999999999E-12</c:v>
                      </c:pt>
                      <c:pt idx="5899">
                        <c:v>2.7547599999999999E-12</c:v>
                      </c:pt>
                      <c:pt idx="5900">
                        <c:v>2.5066999999999998E-12</c:v>
                      </c:pt>
                      <c:pt idx="5901">
                        <c:v>2.5066999999999998E-12</c:v>
                      </c:pt>
                      <c:pt idx="5902">
                        <c:v>2.8540799999999999E-12</c:v>
                      </c:pt>
                      <c:pt idx="5903">
                        <c:v>2.8540799999999999E-12</c:v>
                      </c:pt>
                      <c:pt idx="5904">
                        <c:v>2.1761199999999998E-12</c:v>
                      </c:pt>
                      <c:pt idx="5905">
                        <c:v>2.1761199999999998E-12</c:v>
                      </c:pt>
                      <c:pt idx="5906">
                        <c:v>2.3045099999999998E-12</c:v>
                      </c:pt>
                      <c:pt idx="5907">
                        <c:v>2.3045099999999998E-12</c:v>
                      </c:pt>
                      <c:pt idx="5908">
                        <c:v>2.7294499999999998E-12</c:v>
                      </c:pt>
                      <c:pt idx="5909">
                        <c:v>2.7294499999999998E-12</c:v>
                      </c:pt>
                      <c:pt idx="5910">
                        <c:v>3.4033699999999999E-12</c:v>
                      </c:pt>
                      <c:pt idx="5911">
                        <c:v>3.4033699999999999E-12</c:v>
                      </c:pt>
                      <c:pt idx="5912">
                        <c:v>2.9758500000000001E-12</c:v>
                      </c:pt>
                      <c:pt idx="5913">
                        <c:v>2.9758500000000001E-12</c:v>
                      </c:pt>
                      <c:pt idx="5914">
                        <c:v>2.5484500000000001E-12</c:v>
                      </c:pt>
                      <c:pt idx="5915">
                        <c:v>2.5484500000000001E-12</c:v>
                      </c:pt>
                      <c:pt idx="5916">
                        <c:v>1.11667E-11</c:v>
                      </c:pt>
                      <c:pt idx="5917">
                        <c:v>1.11667E-11</c:v>
                      </c:pt>
                      <c:pt idx="5918">
                        <c:v>8.0528800000000007E-12</c:v>
                      </c:pt>
                      <c:pt idx="5919">
                        <c:v>8.0528800000000007E-12</c:v>
                      </c:pt>
                      <c:pt idx="5920">
                        <c:v>3.8979399999999998E-12</c:v>
                      </c:pt>
                      <c:pt idx="5921">
                        <c:v>3.8979399999999998E-12</c:v>
                      </c:pt>
                      <c:pt idx="5922">
                        <c:v>2.9322899999999998E-12</c:v>
                      </c:pt>
                      <c:pt idx="5923">
                        <c:v>2.9322899999999998E-12</c:v>
                      </c:pt>
                      <c:pt idx="5924">
                        <c:v>3.1491199999999998E-12</c:v>
                      </c:pt>
                      <c:pt idx="5925">
                        <c:v>3.1491199999999998E-12</c:v>
                      </c:pt>
                      <c:pt idx="5926">
                        <c:v>2.8583400000000001E-12</c:v>
                      </c:pt>
                      <c:pt idx="5927">
                        <c:v>2.8583400000000001E-12</c:v>
                      </c:pt>
                      <c:pt idx="5928">
                        <c:v>2.5848100000000002E-12</c:v>
                      </c:pt>
                      <c:pt idx="5929">
                        <c:v>2.5848100000000002E-12</c:v>
                      </c:pt>
                      <c:pt idx="5930">
                        <c:v>2.4326200000000002E-12</c:v>
                      </c:pt>
                      <c:pt idx="5931">
                        <c:v>2.4326200000000002E-12</c:v>
                      </c:pt>
                      <c:pt idx="5932">
                        <c:v>2.2559300000000001E-12</c:v>
                      </c:pt>
                      <c:pt idx="5933">
                        <c:v>2.2559300000000001E-12</c:v>
                      </c:pt>
                      <c:pt idx="5934">
                        <c:v>2.7550699999999999E-12</c:v>
                      </c:pt>
                      <c:pt idx="5935">
                        <c:v>2.7550699999999999E-12</c:v>
                      </c:pt>
                      <c:pt idx="5936">
                        <c:v>2.95748E-12</c:v>
                      </c:pt>
                      <c:pt idx="5937">
                        <c:v>2.95748E-12</c:v>
                      </c:pt>
                      <c:pt idx="5938">
                        <c:v>3.8406600000000003E-12</c:v>
                      </c:pt>
                      <c:pt idx="5939">
                        <c:v>3.8406600000000003E-12</c:v>
                      </c:pt>
                      <c:pt idx="5940">
                        <c:v>2.5753700000000002E-12</c:v>
                      </c:pt>
                      <c:pt idx="5941">
                        <c:v>2.5753700000000002E-12</c:v>
                      </c:pt>
                      <c:pt idx="5942">
                        <c:v>3.7026100000000001E-12</c:v>
                      </c:pt>
                      <c:pt idx="5943">
                        <c:v>3.7026100000000001E-12</c:v>
                      </c:pt>
                      <c:pt idx="5944">
                        <c:v>2.0859900000000001E-12</c:v>
                      </c:pt>
                      <c:pt idx="5945">
                        <c:v>2.0859900000000001E-12</c:v>
                      </c:pt>
                      <c:pt idx="5946">
                        <c:v>2.46821E-12</c:v>
                      </c:pt>
                      <c:pt idx="5947">
                        <c:v>2.46821E-12</c:v>
                      </c:pt>
                      <c:pt idx="5948">
                        <c:v>3.1458000000000002E-12</c:v>
                      </c:pt>
                      <c:pt idx="5949">
                        <c:v>3.1458000000000002E-12</c:v>
                      </c:pt>
                      <c:pt idx="5950">
                        <c:v>2.79113E-12</c:v>
                      </c:pt>
                      <c:pt idx="5951">
                        <c:v>2.79113E-12</c:v>
                      </c:pt>
                      <c:pt idx="5952">
                        <c:v>2.4458999999999999E-12</c:v>
                      </c:pt>
                      <c:pt idx="5953">
                        <c:v>2.4458999999999999E-12</c:v>
                      </c:pt>
                      <c:pt idx="5954">
                        <c:v>2.19484E-12</c:v>
                      </c:pt>
                      <c:pt idx="5955">
                        <c:v>2.19484E-12</c:v>
                      </c:pt>
                      <c:pt idx="5956">
                        <c:v>2.5997900000000002E-12</c:v>
                      </c:pt>
                      <c:pt idx="5957">
                        <c:v>2.5997900000000002E-12</c:v>
                      </c:pt>
                      <c:pt idx="5958">
                        <c:v>3.3341799999999998E-12</c:v>
                      </c:pt>
                      <c:pt idx="5959">
                        <c:v>3.3341799999999998E-12</c:v>
                      </c:pt>
                      <c:pt idx="5960">
                        <c:v>6.5562699999999999E-12</c:v>
                      </c:pt>
                      <c:pt idx="5961">
                        <c:v>6.5562699999999999E-12</c:v>
                      </c:pt>
                      <c:pt idx="5962">
                        <c:v>5.9041700000000003E-12</c:v>
                      </c:pt>
                      <c:pt idx="5963">
                        <c:v>5.9041700000000003E-12</c:v>
                      </c:pt>
                      <c:pt idx="5964">
                        <c:v>2.51383E-12</c:v>
                      </c:pt>
                      <c:pt idx="5965">
                        <c:v>2.51383E-12</c:v>
                      </c:pt>
                      <c:pt idx="5966">
                        <c:v>3.0911199999999999E-12</c:v>
                      </c:pt>
                      <c:pt idx="5967">
                        <c:v>3.0911199999999999E-12</c:v>
                      </c:pt>
                      <c:pt idx="5968">
                        <c:v>2.1679199999999999E-12</c:v>
                      </c:pt>
                      <c:pt idx="5969">
                        <c:v>2.1679199999999999E-12</c:v>
                      </c:pt>
                      <c:pt idx="5970">
                        <c:v>3.38676E-12</c:v>
                      </c:pt>
                      <c:pt idx="5971">
                        <c:v>3.38676E-12</c:v>
                      </c:pt>
                      <c:pt idx="5972">
                        <c:v>3.29562E-12</c:v>
                      </c:pt>
                      <c:pt idx="5973">
                        <c:v>3.29562E-12</c:v>
                      </c:pt>
                      <c:pt idx="5974">
                        <c:v>2.6474699999999998E-12</c:v>
                      </c:pt>
                      <c:pt idx="5975">
                        <c:v>2.6474699999999998E-12</c:v>
                      </c:pt>
                      <c:pt idx="5976">
                        <c:v>2.7092799999999999E-12</c:v>
                      </c:pt>
                      <c:pt idx="5977">
                        <c:v>2.7092799999999999E-12</c:v>
                      </c:pt>
                      <c:pt idx="5978">
                        <c:v>2.9871799999999998E-12</c:v>
                      </c:pt>
                      <c:pt idx="5979">
                        <c:v>2.9871799999999998E-12</c:v>
                      </c:pt>
                      <c:pt idx="5980">
                        <c:v>2.3735900000000002E-12</c:v>
                      </c:pt>
                      <c:pt idx="5981">
                        <c:v>2.3735900000000002E-12</c:v>
                      </c:pt>
                      <c:pt idx="5982">
                        <c:v>2.3315299999999999E-12</c:v>
                      </c:pt>
                      <c:pt idx="5983">
                        <c:v>2.3315299999999999E-12</c:v>
                      </c:pt>
                      <c:pt idx="5984">
                        <c:v>3.1896199999999999E-12</c:v>
                      </c:pt>
                      <c:pt idx="5985">
                        <c:v>3.1896199999999999E-12</c:v>
                      </c:pt>
                      <c:pt idx="5986">
                        <c:v>2.2893200000000002E-12</c:v>
                      </c:pt>
                      <c:pt idx="5987">
                        <c:v>2.2893200000000002E-12</c:v>
                      </c:pt>
                      <c:pt idx="5988">
                        <c:v>2.4883399999999999E-12</c:v>
                      </c:pt>
                      <c:pt idx="5989">
                        <c:v>2.4883399999999999E-12</c:v>
                      </c:pt>
                      <c:pt idx="5990">
                        <c:v>3.0544899999999998E-12</c:v>
                      </c:pt>
                      <c:pt idx="5991">
                        <c:v>3.0544899999999998E-12</c:v>
                      </c:pt>
                      <c:pt idx="5992">
                        <c:v>2.2248100000000001E-12</c:v>
                      </c:pt>
                      <c:pt idx="5993">
                        <c:v>2.2248100000000001E-12</c:v>
                      </c:pt>
                      <c:pt idx="5994">
                        <c:v>2.9870499999999999E-12</c:v>
                      </c:pt>
                      <c:pt idx="5995">
                        <c:v>2.9870499999999999E-12</c:v>
                      </c:pt>
                      <c:pt idx="5996">
                        <c:v>2.76072E-12</c:v>
                      </c:pt>
                      <c:pt idx="5997">
                        <c:v>2.76072E-12</c:v>
                      </c:pt>
                      <c:pt idx="5998">
                        <c:v>3.0914599999999998E-12</c:v>
                      </c:pt>
                      <c:pt idx="5999">
                        <c:v>3.0914599999999998E-12</c:v>
                      </c:pt>
                      <c:pt idx="6000">
                        <c:v>4.3383500000000004E-12</c:v>
                      </c:pt>
                      <c:pt idx="6001">
                        <c:v>4.3383500000000004E-12</c:v>
                      </c:pt>
                      <c:pt idx="6002">
                        <c:v>3.1616099999999999E-12</c:v>
                      </c:pt>
                      <c:pt idx="6003">
                        <c:v>3.1616099999999999E-12</c:v>
                      </c:pt>
                      <c:pt idx="6004">
                        <c:v>4.08503E-12</c:v>
                      </c:pt>
                      <c:pt idx="6005">
                        <c:v>4.08503E-12</c:v>
                      </c:pt>
                      <c:pt idx="6006">
                        <c:v>4.6304900000000004E-12</c:v>
                      </c:pt>
                      <c:pt idx="6007">
                        <c:v>4.6304900000000004E-12</c:v>
                      </c:pt>
                      <c:pt idx="6008">
                        <c:v>2.5113800000000001E-12</c:v>
                      </c:pt>
                      <c:pt idx="6009">
                        <c:v>2.5113800000000001E-12</c:v>
                      </c:pt>
                      <c:pt idx="6010">
                        <c:v>2.56578E-12</c:v>
                      </c:pt>
                      <c:pt idx="6011">
                        <c:v>2.56578E-12</c:v>
                      </c:pt>
                      <c:pt idx="6012">
                        <c:v>3.6235899999999999E-12</c:v>
                      </c:pt>
                      <c:pt idx="6013">
                        <c:v>3.6235899999999999E-12</c:v>
                      </c:pt>
                      <c:pt idx="6014">
                        <c:v>4.05965E-12</c:v>
                      </c:pt>
                      <c:pt idx="6015">
                        <c:v>4.05965E-12</c:v>
                      </c:pt>
                      <c:pt idx="6016">
                        <c:v>3.3754100000000001E-12</c:v>
                      </c:pt>
                      <c:pt idx="6017">
                        <c:v>3.3754100000000001E-12</c:v>
                      </c:pt>
                      <c:pt idx="6018">
                        <c:v>3.6480099999999999E-12</c:v>
                      </c:pt>
                      <c:pt idx="6019">
                        <c:v>3.6480099999999999E-12</c:v>
                      </c:pt>
                      <c:pt idx="6020">
                        <c:v>3.5861900000000001E-12</c:v>
                      </c:pt>
                      <c:pt idx="6021">
                        <c:v>3.5861900000000001E-12</c:v>
                      </c:pt>
                      <c:pt idx="6022">
                        <c:v>3.1796999999999999E-12</c:v>
                      </c:pt>
                      <c:pt idx="6023">
                        <c:v>3.1796999999999999E-12</c:v>
                      </c:pt>
                      <c:pt idx="6024">
                        <c:v>3.9185299999999999E-12</c:v>
                      </c:pt>
                      <c:pt idx="6025">
                        <c:v>3.9185299999999999E-12</c:v>
                      </c:pt>
                      <c:pt idx="6026">
                        <c:v>2.9038099999999999E-12</c:v>
                      </c:pt>
                      <c:pt idx="6027">
                        <c:v>2.9038099999999999E-12</c:v>
                      </c:pt>
                      <c:pt idx="6028">
                        <c:v>3.0055899999999999E-12</c:v>
                      </c:pt>
                      <c:pt idx="6029">
                        <c:v>3.0055899999999999E-12</c:v>
                      </c:pt>
                      <c:pt idx="6030">
                        <c:v>3.0089300000000002E-12</c:v>
                      </c:pt>
                      <c:pt idx="6031">
                        <c:v>3.0089300000000002E-12</c:v>
                      </c:pt>
                      <c:pt idx="6032">
                        <c:v>3.8785400000000002E-12</c:v>
                      </c:pt>
                      <c:pt idx="6033">
                        <c:v>3.8785400000000002E-12</c:v>
                      </c:pt>
                      <c:pt idx="6034">
                        <c:v>3.8811199999999999E-12</c:v>
                      </c:pt>
                      <c:pt idx="6035">
                        <c:v>3.8811199999999999E-12</c:v>
                      </c:pt>
                      <c:pt idx="6036">
                        <c:v>3.5534799999999999E-12</c:v>
                      </c:pt>
                      <c:pt idx="6037">
                        <c:v>3.5534799999999999E-12</c:v>
                      </c:pt>
                      <c:pt idx="6038">
                        <c:v>3.59224E-12</c:v>
                      </c:pt>
                      <c:pt idx="6039">
                        <c:v>3.59224E-12</c:v>
                      </c:pt>
                      <c:pt idx="6040">
                        <c:v>3.6225E-12</c:v>
                      </c:pt>
                      <c:pt idx="6041">
                        <c:v>3.6225E-12</c:v>
                      </c:pt>
                      <c:pt idx="6042">
                        <c:v>3.9101799999999998E-12</c:v>
                      </c:pt>
                      <c:pt idx="6043">
                        <c:v>3.9101799999999998E-12</c:v>
                      </c:pt>
                      <c:pt idx="6044">
                        <c:v>2.9428299999999999E-12</c:v>
                      </c:pt>
                      <c:pt idx="6045">
                        <c:v>2.9428299999999999E-12</c:v>
                      </c:pt>
                      <c:pt idx="6046">
                        <c:v>3.6499500000000002E-12</c:v>
                      </c:pt>
                      <c:pt idx="6047">
                        <c:v>3.6499500000000002E-12</c:v>
                      </c:pt>
                      <c:pt idx="6048">
                        <c:v>6.7882199999999999E-12</c:v>
                      </c:pt>
                      <c:pt idx="6049">
                        <c:v>6.7882199999999999E-12</c:v>
                      </c:pt>
                      <c:pt idx="6050">
                        <c:v>3.50981E-12</c:v>
                      </c:pt>
                      <c:pt idx="6051">
                        <c:v>3.50981E-12</c:v>
                      </c:pt>
                      <c:pt idx="6052">
                        <c:v>3.8049600000000004E-12</c:v>
                      </c:pt>
                      <c:pt idx="6053">
                        <c:v>3.8049600000000004E-12</c:v>
                      </c:pt>
                      <c:pt idx="6054">
                        <c:v>3.1395300000000001E-12</c:v>
                      </c:pt>
                      <c:pt idx="6055">
                        <c:v>3.1395300000000001E-12</c:v>
                      </c:pt>
                      <c:pt idx="6056">
                        <c:v>3.2807200000000002E-12</c:v>
                      </c:pt>
                      <c:pt idx="6057">
                        <c:v>3.2807200000000002E-12</c:v>
                      </c:pt>
                      <c:pt idx="6058">
                        <c:v>4.0418300000000004E-12</c:v>
                      </c:pt>
                      <c:pt idx="6059">
                        <c:v>4.0418300000000004E-12</c:v>
                      </c:pt>
                      <c:pt idx="6060">
                        <c:v>3.2600200000000001E-12</c:v>
                      </c:pt>
                      <c:pt idx="6061">
                        <c:v>3.2600200000000001E-12</c:v>
                      </c:pt>
                      <c:pt idx="6062">
                        <c:v>2.7963400000000002E-12</c:v>
                      </c:pt>
                      <c:pt idx="6063">
                        <c:v>2.7963400000000002E-12</c:v>
                      </c:pt>
                      <c:pt idx="6064">
                        <c:v>9.1041699999999996E-12</c:v>
                      </c:pt>
                      <c:pt idx="6065">
                        <c:v>9.1041699999999996E-12</c:v>
                      </c:pt>
                      <c:pt idx="6066">
                        <c:v>3.3001E-12</c:v>
                      </c:pt>
                      <c:pt idx="6067">
                        <c:v>3.3001E-12</c:v>
                      </c:pt>
                      <c:pt idx="6068">
                        <c:v>3.8451899999999997E-12</c:v>
                      </c:pt>
                      <c:pt idx="6069">
                        <c:v>3.8451899999999997E-12</c:v>
                      </c:pt>
                      <c:pt idx="6070">
                        <c:v>3.39452E-12</c:v>
                      </c:pt>
                      <c:pt idx="6071">
                        <c:v>3.39452E-12</c:v>
                      </c:pt>
                      <c:pt idx="6072">
                        <c:v>3.9615100000000002E-12</c:v>
                      </c:pt>
                      <c:pt idx="6073">
                        <c:v>3.9615100000000002E-12</c:v>
                      </c:pt>
                      <c:pt idx="6074">
                        <c:v>2.81206E-12</c:v>
                      </c:pt>
                      <c:pt idx="6075">
                        <c:v>2.81206E-12</c:v>
                      </c:pt>
                      <c:pt idx="6076">
                        <c:v>3.36244E-12</c:v>
                      </c:pt>
                      <c:pt idx="6077">
                        <c:v>3.36244E-12</c:v>
                      </c:pt>
                      <c:pt idx="6078">
                        <c:v>3.0927599999999998E-12</c:v>
                      </c:pt>
                      <c:pt idx="6079">
                        <c:v>3.0927599999999998E-12</c:v>
                      </c:pt>
                      <c:pt idx="6080">
                        <c:v>3.5926200000000001E-12</c:v>
                      </c:pt>
                      <c:pt idx="6081">
                        <c:v>3.5926200000000001E-12</c:v>
                      </c:pt>
                      <c:pt idx="6082">
                        <c:v>3.0736700000000002E-12</c:v>
                      </c:pt>
                      <c:pt idx="6083">
                        <c:v>3.0736700000000002E-12</c:v>
                      </c:pt>
                      <c:pt idx="6084">
                        <c:v>3.7843799999999997E-12</c:v>
                      </c:pt>
                      <c:pt idx="6085">
                        <c:v>3.7843799999999997E-12</c:v>
                      </c:pt>
                      <c:pt idx="6086">
                        <c:v>3.2303499999999999E-12</c:v>
                      </c:pt>
                      <c:pt idx="6087">
                        <c:v>3.2303499999999999E-12</c:v>
                      </c:pt>
                      <c:pt idx="6088">
                        <c:v>3.9133000000000003E-12</c:v>
                      </c:pt>
                      <c:pt idx="6089">
                        <c:v>3.9133000000000003E-12</c:v>
                      </c:pt>
                      <c:pt idx="6090">
                        <c:v>3.2614399999999999E-12</c:v>
                      </c:pt>
                      <c:pt idx="6091">
                        <c:v>3.2614399999999999E-12</c:v>
                      </c:pt>
                      <c:pt idx="6092">
                        <c:v>2.6557099999999998E-12</c:v>
                      </c:pt>
                      <c:pt idx="6093">
                        <c:v>2.6557099999999998E-12</c:v>
                      </c:pt>
                      <c:pt idx="6094">
                        <c:v>3.1636500000000002E-12</c:v>
                      </c:pt>
                      <c:pt idx="6095">
                        <c:v>3.1636500000000002E-12</c:v>
                      </c:pt>
                      <c:pt idx="6096">
                        <c:v>2.7776000000000002E-12</c:v>
                      </c:pt>
                      <c:pt idx="6097">
                        <c:v>2.7776000000000002E-12</c:v>
                      </c:pt>
                      <c:pt idx="6098">
                        <c:v>2.6919699999999999E-12</c:v>
                      </c:pt>
                      <c:pt idx="6099">
                        <c:v>2.6919699999999999E-12</c:v>
                      </c:pt>
                      <c:pt idx="6100">
                        <c:v>2.7843399999999998E-12</c:v>
                      </c:pt>
                      <c:pt idx="6101">
                        <c:v>2.7843399999999998E-12</c:v>
                      </c:pt>
                      <c:pt idx="6102">
                        <c:v>3.30235E-12</c:v>
                      </c:pt>
                      <c:pt idx="6103">
                        <c:v>3.30235E-12</c:v>
                      </c:pt>
                      <c:pt idx="6104">
                        <c:v>2.3832099999999999E-12</c:v>
                      </c:pt>
                      <c:pt idx="6105">
                        <c:v>2.3832099999999999E-12</c:v>
                      </c:pt>
                      <c:pt idx="6106">
                        <c:v>1.2964600000000001E-11</c:v>
                      </c:pt>
                      <c:pt idx="6107">
                        <c:v>1.2964600000000001E-11</c:v>
                      </c:pt>
                      <c:pt idx="6108">
                        <c:v>3.7761600000000003E-12</c:v>
                      </c:pt>
                      <c:pt idx="6109">
                        <c:v>3.7761600000000003E-12</c:v>
                      </c:pt>
                      <c:pt idx="6110">
                        <c:v>3.2981900000000001E-12</c:v>
                      </c:pt>
                      <c:pt idx="6111">
                        <c:v>3.2981900000000001E-12</c:v>
                      </c:pt>
                      <c:pt idx="6112">
                        <c:v>3.6146800000000001E-12</c:v>
                      </c:pt>
                      <c:pt idx="6113">
                        <c:v>3.6146800000000001E-12</c:v>
                      </c:pt>
                      <c:pt idx="6114">
                        <c:v>2.4328999999999999E-12</c:v>
                      </c:pt>
                      <c:pt idx="6115">
                        <c:v>2.4328999999999999E-12</c:v>
                      </c:pt>
                      <c:pt idx="6116">
                        <c:v>3.54282E-12</c:v>
                      </c:pt>
                      <c:pt idx="6117">
                        <c:v>3.54282E-12</c:v>
                      </c:pt>
                      <c:pt idx="6118">
                        <c:v>2.9906099999999999E-12</c:v>
                      </c:pt>
                      <c:pt idx="6119">
                        <c:v>2.9906099999999999E-12</c:v>
                      </c:pt>
                      <c:pt idx="6120">
                        <c:v>3.3664500000000001E-12</c:v>
                      </c:pt>
                      <c:pt idx="6121">
                        <c:v>3.3664500000000001E-12</c:v>
                      </c:pt>
                      <c:pt idx="6122">
                        <c:v>3.45407E-12</c:v>
                      </c:pt>
                      <c:pt idx="6123">
                        <c:v>3.45407E-12</c:v>
                      </c:pt>
                      <c:pt idx="6124">
                        <c:v>3.9487499999999997E-12</c:v>
                      </c:pt>
                      <c:pt idx="6125">
                        <c:v>3.9487499999999997E-12</c:v>
                      </c:pt>
                      <c:pt idx="6126">
                        <c:v>3.30943E-12</c:v>
                      </c:pt>
                      <c:pt idx="6127">
                        <c:v>3.30943E-12</c:v>
                      </c:pt>
                      <c:pt idx="6128">
                        <c:v>4.1386700000000002E-12</c:v>
                      </c:pt>
                      <c:pt idx="6129">
                        <c:v>4.1386700000000002E-12</c:v>
                      </c:pt>
                      <c:pt idx="6130">
                        <c:v>3.0807800000000001E-12</c:v>
                      </c:pt>
                      <c:pt idx="6131">
                        <c:v>3.0807800000000001E-12</c:v>
                      </c:pt>
                      <c:pt idx="6132">
                        <c:v>3.9030599999999997E-12</c:v>
                      </c:pt>
                      <c:pt idx="6133">
                        <c:v>3.9030599999999997E-12</c:v>
                      </c:pt>
                      <c:pt idx="6134">
                        <c:v>3.1160899999999999E-12</c:v>
                      </c:pt>
                      <c:pt idx="6135">
                        <c:v>3.1160899999999999E-12</c:v>
                      </c:pt>
                      <c:pt idx="6136">
                        <c:v>3.1057199999999998E-12</c:v>
                      </c:pt>
                      <c:pt idx="6137">
                        <c:v>3.1057199999999998E-12</c:v>
                      </c:pt>
                      <c:pt idx="6138">
                        <c:v>3.5273400000000002E-12</c:v>
                      </c:pt>
                      <c:pt idx="6139">
                        <c:v>3.5273400000000002E-12</c:v>
                      </c:pt>
                      <c:pt idx="6140">
                        <c:v>3.5089799999999999E-12</c:v>
                      </c:pt>
                      <c:pt idx="6141">
                        <c:v>3.5089799999999999E-12</c:v>
                      </c:pt>
                      <c:pt idx="6142">
                        <c:v>4.6666299999999999E-12</c:v>
                      </c:pt>
                      <c:pt idx="6143">
                        <c:v>4.6666299999999999E-12</c:v>
                      </c:pt>
                      <c:pt idx="6144">
                        <c:v>3.34432E-12</c:v>
                      </c:pt>
                      <c:pt idx="6145">
                        <c:v>3.34432E-12</c:v>
                      </c:pt>
                      <c:pt idx="6146">
                        <c:v>2.9015700000000001E-12</c:v>
                      </c:pt>
                      <c:pt idx="6147">
                        <c:v>2.9015700000000001E-12</c:v>
                      </c:pt>
                      <c:pt idx="6148">
                        <c:v>2.8835500000000002E-12</c:v>
                      </c:pt>
                      <c:pt idx="6149">
                        <c:v>2.8835500000000002E-12</c:v>
                      </c:pt>
                      <c:pt idx="6150">
                        <c:v>3.1806800000000001E-12</c:v>
                      </c:pt>
                      <c:pt idx="6151">
                        <c:v>3.1806800000000001E-12</c:v>
                      </c:pt>
                      <c:pt idx="6152">
                        <c:v>3.2173400000000001E-12</c:v>
                      </c:pt>
                      <c:pt idx="6153">
                        <c:v>3.2173400000000001E-12</c:v>
                      </c:pt>
                      <c:pt idx="6154">
                        <c:v>3.05673E-12</c:v>
                      </c:pt>
                      <c:pt idx="6155">
                        <c:v>3.05673E-12</c:v>
                      </c:pt>
                      <c:pt idx="6156">
                        <c:v>2.51058E-12</c:v>
                      </c:pt>
                      <c:pt idx="6157">
                        <c:v>2.51058E-12</c:v>
                      </c:pt>
                      <c:pt idx="6158">
                        <c:v>3.29401E-12</c:v>
                      </c:pt>
                      <c:pt idx="6159">
                        <c:v>3.29401E-12</c:v>
                      </c:pt>
                      <c:pt idx="6160">
                        <c:v>3.2536699999999998E-12</c:v>
                      </c:pt>
                      <c:pt idx="6161">
                        <c:v>3.2536699999999998E-12</c:v>
                      </c:pt>
                      <c:pt idx="6162">
                        <c:v>3.1076799999999999E-12</c:v>
                      </c:pt>
                      <c:pt idx="6163">
                        <c:v>3.1076799999999999E-12</c:v>
                      </c:pt>
                      <c:pt idx="6164">
                        <c:v>3.62151E-12</c:v>
                      </c:pt>
                      <c:pt idx="6165">
                        <c:v>3.62151E-12</c:v>
                      </c:pt>
                      <c:pt idx="6166">
                        <c:v>2.8839200000000001E-12</c:v>
                      </c:pt>
                      <c:pt idx="6167">
                        <c:v>2.8839200000000001E-12</c:v>
                      </c:pt>
                      <c:pt idx="6168">
                        <c:v>3.01822E-12</c:v>
                      </c:pt>
                      <c:pt idx="6169">
                        <c:v>3.01822E-12</c:v>
                      </c:pt>
                      <c:pt idx="6170">
                        <c:v>2.9780400000000001E-12</c:v>
                      </c:pt>
                      <c:pt idx="6171">
                        <c:v>2.9780400000000001E-12</c:v>
                      </c:pt>
                      <c:pt idx="6172">
                        <c:v>3.27171E-12</c:v>
                      </c:pt>
                      <c:pt idx="6173">
                        <c:v>3.27171E-12</c:v>
                      </c:pt>
                      <c:pt idx="6174">
                        <c:v>3.2403600000000001E-12</c:v>
                      </c:pt>
                      <c:pt idx="6175">
                        <c:v>3.2403600000000001E-12</c:v>
                      </c:pt>
                      <c:pt idx="6176">
                        <c:v>1.14143E-11</c:v>
                      </c:pt>
                      <c:pt idx="6177">
                        <c:v>1.14143E-11</c:v>
                      </c:pt>
                      <c:pt idx="6178">
                        <c:v>3.23505E-12</c:v>
                      </c:pt>
                      <c:pt idx="6179">
                        <c:v>3.23505E-12</c:v>
                      </c:pt>
                      <c:pt idx="6180">
                        <c:v>2.7074500000000001E-12</c:v>
                      </c:pt>
                      <c:pt idx="6181">
                        <c:v>2.7074500000000001E-12</c:v>
                      </c:pt>
                      <c:pt idx="6182">
                        <c:v>3.3629300000000001E-12</c:v>
                      </c:pt>
                      <c:pt idx="6183">
                        <c:v>3.3629300000000001E-12</c:v>
                      </c:pt>
                      <c:pt idx="6184">
                        <c:v>4.7245300000000003E-12</c:v>
                      </c:pt>
                      <c:pt idx="6185">
                        <c:v>4.7245300000000003E-12</c:v>
                      </c:pt>
                      <c:pt idx="6186">
                        <c:v>3.3904000000000002E-12</c:v>
                      </c:pt>
                      <c:pt idx="6187">
                        <c:v>3.3904000000000002E-12</c:v>
                      </c:pt>
                      <c:pt idx="6188">
                        <c:v>3.12167E-12</c:v>
                      </c:pt>
                      <c:pt idx="6189">
                        <c:v>3.12167E-12</c:v>
                      </c:pt>
                      <c:pt idx="6190">
                        <c:v>8.6965000000000004E-12</c:v>
                      </c:pt>
                      <c:pt idx="6191">
                        <c:v>8.6965000000000004E-12</c:v>
                      </c:pt>
                      <c:pt idx="6192">
                        <c:v>3.40372E-12</c:v>
                      </c:pt>
                      <c:pt idx="6193">
                        <c:v>3.40372E-12</c:v>
                      </c:pt>
                      <c:pt idx="6194">
                        <c:v>3.14243E-12</c:v>
                      </c:pt>
                      <c:pt idx="6195">
                        <c:v>3.14243E-12</c:v>
                      </c:pt>
                      <c:pt idx="6196">
                        <c:v>7.4281700000000006E-12</c:v>
                      </c:pt>
                      <c:pt idx="6197">
                        <c:v>7.4281700000000006E-12</c:v>
                      </c:pt>
                      <c:pt idx="6198">
                        <c:v>2.5456199999999998E-12</c:v>
                      </c:pt>
                      <c:pt idx="6199">
                        <c:v>2.5456199999999998E-12</c:v>
                      </c:pt>
                      <c:pt idx="6200">
                        <c:v>9.3337200000000003E-12</c:v>
                      </c:pt>
                      <c:pt idx="6201">
                        <c:v>9.3337200000000003E-12</c:v>
                      </c:pt>
                      <c:pt idx="6202">
                        <c:v>3.1676E-12</c:v>
                      </c:pt>
                      <c:pt idx="6203">
                        <c:v>3.1676E-12</c:v>
                      </c:pt>
                      <c:pt idx="6204">
                        <c:v>3.1670099999999999E-12</c:v>
                      </c:pt>
                      <c:pt idx="6205">
                        <c:v>3.1670099999999999E-12</c:v>
                      </c:pt>
                      <c:pt idx="6206">
                        <c:v>3.4195499999999999E-12</c:v>
                      </c:pt>
                      <c:pt idx="6207">
                        <c:v>3.4195499999999999E-12</c:v>
                      </c:pt>
                      <c:pt idx="6208">
                        <c:v>2.44444E-12</c:v>
                      </c:pt>
                      <c:pt idx="6209">
                        <c:v>2.44444E-12</c:v>
                      </c:pt>
                      <c:pt idx="6210">
                        <c:v>3.0471600000000001E-12</c:v>
                      </c:pt>
                      <c:pt idx="6211">
                        <c:v>3.0471600000000001E-12</c:v>
                      </c:pt>
                      <c:pt idx="6212">
                        <c:v>2.7224399999999999E-12</c:v>
                      </c:pt>
                      <c:pt idx="6213">
                        <c:v>2.7224399999999999E-12</c:v>
                      </c:pt>
                      <c:pt idx="6214">
                        <c:v>3.17687E-12</c:v>
                      </c:pt>
                      <c:pt idx="6215">
                        <c:v>3.17687E-12</c:v>
                      </c:pt>
                      <c:pt idx="6216">
                        <c:v>2.97622E-12</c:v>
                      </c:pt>
                      <c:pt idx="6217">
                        <c:v>2.97622E-12</c:v>
                      </c:pt>
                      <c:pt idx="6218">
                        <c:v>3.8398300000000002E-12</c:v>
                      </c:pt>
                      <c:pt idx="6219">
                        <c:v>3.8398300000000002E-12</c:v>
                      </c:pt>
                      <c:pt idx="6220">
                        <c:v>2.74496E-12</c:v>
                      </c:pt>
                      <c:pt idx="6221">
                        <c:v>2.74496E-12</c:v>
                      </c:pt>
                      <c:pt idx="6222">
                        <c:v>2.66739E-12</c:v>
                      </c:pt>
                      <c:pt idx="6223">
                        <c:v>2.66739E-12</c:v>
                      </c:pt>
                      <c:pt idx="6224">
                        <c:v>2.8590699999999999E-12</c:v>
                      </c:pt>
                      <c:pt idx="6225">
                        <c:v>2.8590699999999999E-12</c:v>
                      </c:pt>
                      <c:pt idx="6226">
                        <c:v>3.1160100000000002E-12</c:v>
                      </c:pt>
                      <c:pt idx="6227">
                        <c:v>3.1160100000000002E-12</c:v>
                      </c:pt>
                      <c:pt idx="6228">
                        <c:v>3.28255E-12</c:v>
                      </c:pt>
                      <c:pt idx="6229">
                        <c:v>3.28255E-12</c:v>
                      </c:pt>
                      <c:pt idx="6230">
                        <c:v>5.0971600000000001E-12</c:v>
                      </c:pt>
                      <c:pt idx="6231">
                        <c:v>5.0971600000000001E-12</c:v>
                      </c:pt>
                      <c:pt idx="6232">
                        <c:v>3.1279800000000002E-12</c:v>
                      </c:pt>
                      <c:pt idx="6233">
                        <c:v>3.1279800000000002E-12</c:v>
                      </c:pt>
                      <c:pt idx="6234">
                        <c:v>3.1124999999999999E-12</c:v>
                      </c:pt>
                      <c:pt idx="6235">
                        <c:v>3.1124999999999999E-12</c:v>
                      </c:pt>
                      <c:pt idx="6236">
                        <c:v>3.7107600000000002E-12</c:v>
                      </c:pt>
                      <c:pt idx="6237">
                        <c:v>3.7107600000000002E-12</c:v>
                      </c:pt>
                      <c:pt idx="6238">
                        <c:v>3.64398E-12</c:v>
                      </c:pt>
                      <c:pt idx="6239">
                        <c:v>3.64398E-12</c:v>
                      </c:pt>
                      <c:pt idx="6240">
                        <c:v>2.6732E-12</c:v>
                      </c:pt>
                      <c:pt idx="6241">
                        <c:v>2.6732E-12</c:v>
                      </c:pt>
                      <c:pt idx="6242">
                        <c:v>2.7270899999999998E-12</c:v>
                      </c:pt>
                      <c:pt idx="6243">
                        <c:v>2.7270899999999998E-12</c:v>
                      </c:pt>
                      <c:pt idx="6244">
                        <c:v>3.6804799999999997E-12</c:v>
                      </c:pt>
                      <c:pt idx="6245">
                        <c:v>3.6804799999999997E-12</c:v>
                      </c:pt>
                      <c:pt idx="6246">
                        <c:v>3.5904000000000001E-12</c:v>
                      </c:pt>
                      <c:pt idx="6247">
                        <c:v>3.5904000000000001E-12</c:v>
                      </c:pt>
                      <c:pt idx="6248">
                        <c:v>2.9663500000000002E-12</c:v>
                      </c:pt>
                      <c:pt idx="6249">
                        <c:v>2.9663500000000002E-12</c:v>
                      </c:pt>
                      <c:pt idx="6250">
                        <c:v>3.3031900000000002E-12</c:v>
                      </c:pt>
                      <c:pt idx="6251">
                        <c:v>3.3031900000000002E-12</c:v>
                      </c:pt>
                      <c:pt idx="6252">
                        <c:v>3.6929100000000003E-12</c:v>
                      </c:pt>
                      <c:pt idx="6253">
                        <c:v>3.6929100000000003E-12</c:v>
                      </c:pt>
                      <c:pt idx="6254">
                        <c:v>3.2165999999999998E-12</c:v>
                      </c:pt>
                      <c:pt idx="6255">
                        <c:v>3.2165999999999998E-12</c:v>
                      </c:pt>
                      <c:pt idx="6256">
                        <c:v>4.77218E-12</c:v>
                      </c:pt>
                      <c:pt idx="6257">
                        <c:v>4.77218E-12</c:v>
                      </c:pt>
                      <c:pt idx="6258">
                        <c:v>3.4772399999999998E-12</c:v>
                      </c:pt>
                      <c:pt idx="6259">
                        <c:v>3.4772399999999998E-12</c:v>
                      </c:pt>
                      <c:pt idx="6260">
                        <c:v>3.1044100000000001E-12</c:v>
                      </c:pt>
                      <c:pt idx="6261">
                        <c:v>3.1044100000000001E-12</c:v>
                      </c:pt>
                      <c:pt idx="6262">
                        <c:v>2.8871099999999998E-12</c:v>
                      </c:pt>
                      <c:pt idx="6263">
                        <c:v>2.8871099999999998E-12</c:v>
                      </c:pt>
                      <c:pt idx="6264">
                        <c:v>3.4332899999999998E-12</c:v>
                      </c:pt>
                      <c:pt idx="6265">
                        <c:v>3.4332899999999998E-12</c:v>
                      </c:pt>
                      <c:pt idx="6266">
                        <c:v>3.5400999999999998E-12</c:v>
                      </c:pt>
                      <c:pt idx="6267">
                        <c:v>3.5400999999999998E-12</c:v>
                      </c:pt>
                      <c:pt idx="6268">
                        <c:v>3.15047E-12</c:v>
                      </c:pt>
                      <c:pt idx="6269">
                        <c:v>3.15047E-12</c:v>
                      </c:pt>
                      <c:pt idx="6270">
                        <c:v>3.4685899999999999E-12</c:v>
                      </c:pt>
                      <c:pt idx="6271">
                        <c:v>3.4685899999999999E-12</c:v>
                      </c:pt>
                      <c:pt idx="6272">
                        <c:v>3.1253400000000001E-12</c:v>
                      </c:pt>
                      <c:pt idx="6273">
                        <c:v>3.1253400000000001E-12</c:v>
                      </c:pt>
                      <c:pt idx="6274">
                        <c:v>3.9162699999999998E-12</c:v>
                      </c:pt>
                      <c:pt idx="6275">
                        <c:v>3.9162699999999998E-12</c:v>
                      </c:pt>
                      <c:pt idx="6276">
                        <c:v>2.9747300000000002E-12</c:v>
                      </c:pt>
                      <c:pt idx="6277">
                        <c:v>2.9747300000000002E-12</c:v>
                      </c:pt>
                      <c:pt idx="6278">
                        <c:v>3.1462899999999999E-12</c:v>
                      </c:pt>
                      <c:pt idx="6279">
                        <c:v>3.1462899999999999E-12</c:v>
                      </c:pt>
                      <c:pt idx="6280">
                        <c:v>3.2971600000000001E-12</c:v>
                      </c:pt>
                      <c:pt idx="6281">
                        <c:v>3.2971600000000001E-12</c:v>
                      </c:pt>
                      <c:pt idx="6282">
                        <c:v>4.0312900000000003E-12</c:v>
                      </c:pt>
                      <c:pt idx="6283">
                        <c:v>4.0312900000000003E-12</c:v>
                      </c:pt>
                      <c:pt idx="6284">
                        <c:v>3.2096500000000002E-12</c:v>
                      </c:pt>
                      <c:pt idx="6285">
                        <c:v>3.2096500000000002E-12</c:v>
                      </c:pt>
                      <c:pt idx="6286">
                        <c:v>2.91175E-12</c:v>
                      </c:pt>
                      <c:pt idx="6287">
                        <c:v>2.91175E-12</c:v>
                      </c:pt>
                      <c:pt idx="6288">
                        <c:v>3.7183500000000002E-12</c:v>
                      </c:pt>
                      <c:pt idx="6289">
                        <c:v>3.7183500000000002E-12</c:v>
                      </c:pt>
                      <c:pt idx="6290">
                        <c:v>3.2517899999999998E-12</c:v>
                      </c:pt>
                      <c:pt idx="6291">
                        <c:v>3.2517899999999998E-12</c:v>
                      </c:pt>
                      <c:pt idx="6292">
                        <c:v>3.6309300000000002E-12</c:v>
                      </c:pt>
                      <c:pt idx="6293">
                        <c:v>3.6309300000000002E-12</c:v>
                      </c:pt>
                      <c:pt idx="6294">
                        <c:v>2.60415E-12</c:v>
                      </c:pt>
                      <c:pt idx="6295">
                        <c:v>2.60415E-12</c:v>
                      </c:pt>
                      <c:pt idx="6296">
                        <c:v>3.4920800000000002E-12</c:v>
                      </c:pt>
                      <c:pt idx="6297">
                        <c:v>3.4920800000000002E-12</c:v>
                      </c:pt>
                      <c:pt idx="6298">
                        <c:v>3.0402200000000001E-12</c:v>
                      </c:pt>
                      <c:pt idx="6299">
                        <c:v>3.0402200000000001E-12</c:v>
                      </c:pt>
                      <c:pt idx="6300">
                        <c:v>3.1781100000000001E-12</c:v>
                      </c:pt>
                      <c:pt idx="6301">
                        <c:v>3.1781100000000001E-12</c:v>
                      </c:pt>
                      <c:pt idx="6302">
                        <c:v>3.52466E-12</c:v>
                      </c:pt>
                      <c:pt idx="6303">
                        <c:v>3.52466E-12</c:v>
                      </c:pt>
                      <c:pt idx="6304">
                        <c:v>3.30365E-12</c:v>
                      </c:pt>
                      <c:pt idx="6305">
                        <c:v>3.30365E-12</c:v>
                      </c:pt>
                      <c:pt idx="6306">
                        <c:v>2.8189400000000001E-12</c:v>
                      </c:pt>
                      <c:pt idx="6307">
                        <c:v>2.8189400000000001E-12</c:v>
                      </c:pt>
                      <c:pt idx="6308">
                        <c:v>2.7734200000000001E-12</c:v>
                      </c:pt>
                      <c:pt idx="6309">
                        <c:v>2.7734200000000001E-12</c:v>
                      </c:pt>
                      <c:pt idx="6310">
                        <c:v>3.0059100000000001E-12</c:v>
                      </c:pt>
                      <c:pt idx="6311">
                        <c:v>3.0059100000000001E-12</c:v>
                      </c:pt>
                      <c:pt idx="6312">
                        <c:v>3.2790400000000001E-12</c:v>
                      </c:pt>
                      <c:pt idx="6313">
                        <c:v>3.2790400000000001E-12</c:v>
                      </c:pt>
                      <c:pt idx="6314">
                        <c:v>3.8160699999999999E-12</c:v>
                      </c:pt>
                      <c:pt idx="6315">
                        <c:v>3.8160699999999999E-12</c:v>
                      </c:pt>
                      <c:pt idx="6316">
                        <c:v>2.7389199999999998E-12</c:v>
                      </c:pt>
                      <c:pt idx="6317">
                        <c:v>2.7389199999999998E-12</c:v>
                      </c:pt>
                      <c:pt idx="6318">
                        <c:v>3.2686199999999999E-12</c:v>
                      </c:pt>
                      <c:pt idx="6319">
                        <c:v>3.2686199999999999E-12</c:v>
                      </c:pt>
                      <c:pt idx="6320">
                        <c:v>3.61525E-12</c:v>
                      </c:pt>
                      <c:pt idx="6321">
                        <c:v>3.61525E-12</c:v>
                      </c:pt>
                      <c:pt idx="6322">
                        <c:v>3.2655300000000001E-12</c:v>
                      </c:pt>
                      <c:pt idx="6323">
                        <c:v>3.2655300000000001E-12</c:v>
                      </c:pt>
                      <c:pt idx="6324">
                        <c:v>2.66318E-12</c:v>
                      </c:pt>
                      <c:pt idx="6325">
                        <c:v>2.66318E-12</c:v>
                      </c:pt>
                      <c:pt idx="6326">
                        <c:v>3.7416000000000001E-12</c:v>
                      </c:pt>
                      <c:pt idx="6327">
                        <c:v>3.7416000000000001E-12</c:v>
                      </c:pt>
                      <c:pt idx="6328">
                        <c:v>3.2239599999999999E-12</c:v>
                      </c:pt>
                      <c:pt idx="6329">
                        <c:v>3.2239599999999999E-12</c:v>
                      </c:pt>
                      <c:pt idx="6330">
                        <c:v>3.7601099999999998E-12</c:v>
                      </c:pt>
                      <c:pt idx="6331">
                        <c:v>3.7601099999999998E-12</c:v>
                      </c:pt>
                      <c:pt idx="6332">
                        <c:v>3.0079099999999999E-12</c:v>
                      </c:pt>
                      <c:pt idx="6333">
                        <c:v>3.0079099999999999E-12</c:v>
                      </c:pt>
                      <c:pt idx="6334">
                        <c:v>2.7913899999999999E-12</c:v>
                      </c:pt>
                      <c:pt idx="6335">
                        <c:v>2.7913899999999999E-12</c:v>
                      </c:pt>
                      <c:pt idx="6336">
                        <c:v>4.0233099999999997E-12</c:v>
                      </c:pt>
                      <c:pt idx="6337">
                        <c:v>4.0233099999999997E-12</c:v>
                      </c:pt>
                      <c:pt idx="6338">
                        <c:v>3.1193900000000001E-12</c:v>
                      </c:pt>
                      <c:pt idx="6339">
                        <c:v>3.1193900000000001E-12</c:v>
                      </c:pt>
                      <c:pt idx="6340">
                        <c:v>2.8708300000000002E-12</c:v>
                      </c:pt>
                      <c:pt idx="6341">
                        <c:v>2.8708300000000002E-12</c:v>
                      </c:pt>
                      <c:pt idx="6342">
                        <c:v>3.9952500000000004E-12</c:v>
                      </c:pt>
                      <c:pt idx="6343">
                        <c:v>3.9952500000000004E-12</c:v>
                      </c:pt>
                      <c:pt idx="6344">
                        <c:v>3.9232800000000002E-12</c:v>
                      </c:pt>
                      <c:pt idx="6345">
                        <c:v>3.9232800000000002E-12</c:v>
                      </c:pt>
                      <c:pt idx="6346">
                        <c:v>2.8192200000000002E-12</c:v>
                      </c:pt>
                      <c:pt idx="6347">
                        <c:v>2.8192200000000002E-12</c:v>
                      </c:pt>
                      <c:pt idx="6348">
                        <c:v>2.8264099999999999E-12</c:v>
                      </c:pt>
                      <c:pt idx="6349">
                        <c:v>2.8264099999999999E-12</c:v>
                      </c:pt>
                      <c:pt idx="6350">
                        <c:v>3.54747E-12</c:v>
                      </c:pt>
                      <c:pt idx="6351">
                        <c:v>3.54747E-12</c:v>
                      </c:pt>
                      <c:pt idx="6352">
                        <c:v>3.5617499999999998E-12</c:v>
                      </c:pt>
                      <c:pt idx="6353">
                        <c:v>3.5617499999999998E-12</c:v>
                      </c:pt>
                      <c:pt idx="6354">
                        <c:v>2.8163199999999999E-12</c:v>
                      </c:pt>
                      <c:pt idx="6355">
                        <c:v>2.8163199999999999E-12</c:v>
                      </c:pt>
                      <c:pt idx="6356">
                        <c:v>3.2296600000000002E-12</c:v>
                      </c:pt>
                      <c:pt idx="6357">
                        <c:v>3.2296600000000002E-12</c:v>
                      </c:pt>
                      <c:pt idx="6358">
                        <c:v>3.1198499999999999E-12</c:v>
                      </c:pt>
                      <c:pt idx="6359">
                        <c:v>3.1198499999999999E-12</c:v>
                      </c:pt>
                      <c:pt idx="6360">
                        <c:v>3.4160199999999998E-12</c:v>
                      </c:pt>
                      <c:pt idx="6361">
                        <c:v>3.4160199999999998E-12</c:v>
                      </c:pt>
                      <c:pt idx="6362">
                        <c:v>3.24955E-12</c:v>
                      </c:pt>
                      <c:pt idx="6363">
                        <c:v>3.24955E-12</c:v>
                      </c:pt>
                      <c:pt idx="6364">
                        <c:v>3.7153699999999997E-12</c:v>
                      </c:pt>
                      <c:pt idx="6365">
                        <c:v>3.7153699999999997E-12</c:v>
                      </c:pt>
                      <c:pt idx="6366">
                        <c:v>3.3829800000000002E-12</c:v>
                      </c:pt>
                      <c:pt idx="6367">
                        <c:v>3.3829800000000002E-12</c:v>
                      </c:pt>
                      <c:pt idx="6368">
                        <c:v>2.8815000000000002E-12</c:v>
                      </c:pt>
                      <c:pt idx="6369">
                        <c:v>2.8815000000000002E-12</c:v>
                      </c:pt>
                      <c:pt idx="6370">
                        <c:v>3.4026899999999999E-12</c:v>
                      </c:pt>
                      <c:pt idx="6371">
                        <c:v>3.4026899999999999E-12</c:v>
                      </c:pt>
                      <c:pt idx="6372">
                        <c:v>3.7021400000000002E-12</c:v>
                      </c:pt>
                      <c:pt idx="6373">
                        <c:v>3.7021400000000002E-12</c:v>
                      </c:pt>
                      <c:pt idx="6374">
                        <c:v>3.6645E-12</c:v>
                      </c:pt>
                      <c:pt idx="6375">
                        <c:v>3.6645E-12</c:v>
                      </c:pt>
                      <c:pt idx="6376">
                        <c:v>3.3722499999999999E-12</c:v>
                      </c:pt>
                      <c:pt idx="6377">
                        <c:v>3.3722499999999999E-12</c:v>
                      </c:pt>
                      <c:pt idx="6378">
                        <c:v>2.8852399999999999E-12</c:v>
                      </c:pt>
                      <c:pt idx="6379">
                        <c:v>2.8852399999999999E-12</c:v>
                      </c:pt>
                      <c:pt idx="6380">
                        <c:v>3.9067300000000003E-12</c:v>
                      </c:pt>
                      <c:pt idx="6381">
                        <c:v>3.9067300000000003E-12</c:v>
                      </c:pt>
                      <c:pt idx="6382">
                        <c:v>3.2964299999999999E-12</c:v>
                      </c:pt>
                      <c:pt idx="6383">
                        <c:v>3.2964299999999999E-12</c:v>
                      </c:pt>
                      <c:pt idx="6384">
                        <c:v>3.4441900000000001E-12</c:v>
                      </c:pt>
                      <c:pt idx="6385">
                        <c:v>3.4441900000000001E-12</c:v>
                      </c:pt>
                      <c:pt idx="6386">
                        <c:v>2.83682E-12</c:v>
                      </c:pt>
                      <c:pt idx="6387">
                        <c:v>2.83682E-12</c:v>
                      </c:pt>
                      <c:pt idx="6388">
                        <c:v>2.4968899999999999E-12</c:v>
                      </c:pt>
                      <c:pt idx="6389">
                        <c:v>2.4968899999999999E-12</c:v>
                      </c:pt>
                      <c:pt idx="6390">
                        <c:v>3.0373199999999998E-12</c:v>
                      </c:pt>
                      <c:pt idx="6391">
                        <c:v>3.0373199999999998E-12</c:v>
                      </c:pt>
                      <c:pt idx="6392">
                        <c:v>4.0287600000000003E-12</c:v>
                      </c:pt>
                      <c:pt idx="6393">
                        <c:v>4.0287600000000003E-12</c:v>
                      </c:pt>
                      <c:pt idx="6394">
                        <c:v>3.1459099999999999E-12</c:v>
                      </c:pt>
                      <c:pt idx="6395">
                        <c:v>3.1459099999999999E-12</c:v>
                      </c:pt>
                      <c:pt idx="6396">
                        <c:v>3.9453499999999999E-12</c:v>
                      </c:pt>
                      <c:pt idx="6397">
                        <c:v>3.9453499999999999E-12</c:v>
                      </c:pt>
                      <c:pt idx="6398">
                        <c:v>5.0020200000000001E-12</c:v>
                      </c:pt>
                      <c:pt idx="6399">
                        <c:v>5.0020200000000001E-12</c:v>
                      </c:pt>
                      <c:pt idx="6400">
                        <c:v>3.48683E-12</c:v>
                      </c:pt>
                      <c:pt idx="6401">
                        <c:v>3.48683E-12</c:v>
                      </c:pt>
                      <c:pt idx="6402">
                        <c:v>5.8445599999999999E-12</c:v>
                      </c:pt>
                      <c:pt idx="6403">
                        <c:v>5.8445599999999999E-12</c:v>
                      </c:pt>
                      <c:pt idx="6404">
                        <c:v>3.7185000000000004E-12</c:v>
                      </c:pt>
                      <c:pt idx="6405">
                        <c:v>3.7185000000000004E-12</c:v>
                      </c:pt>
                      <c:pt idx="6406">
                        <c:v>3.4608299999999999E-12</c:v>
                      </c:pt>
                      <c:pt idx="6407">
                        <c:v>3.4608299999999999E-12</c:v>
                      </c:pt>
                      <c:pt idx="6408">
                        <c:v>3.0365999999999998E-12</c:v>
                      </c:pt>
                      <c:pt idx="6409">
                        <c:v>3.0365999999999998E-12</c:v>
                      </c:pt>
                      <c:pt idx="6410">
                        <c:v>2.7089999999999999E-12</c:v>
                      </c:pt>
                      <c:pt idx="6411">
                        <c:v>2.7089999999999999E-12</c:v>
                      </c:pt>
                      <c:pt idx="6412">
                        <c:v>2.75768E-12</c:v>
                      </c:pt>
                      <c:pt idx="6413">
                        <c:v>2.75768E-12</c:v>
                      </c:pt>
                      <c:pt idx="6414">
                        <c:v>3.7732499999999999E-12</c:v>
                      </c:pt>
                      <c:pt idx="6415">
                        <c:v>3.7732499999999999E-12</c:v>
                      </c:pt>
                      <c:pt idx="6416">
                        <c:v>4.7831799999999998E-12</c:v>
                      </c:pt>
                      <c:pt idx="6417">
                        <c:v>4.7831799999999998E-12</c:v>
                      </c:pt>
                      <c:pt idx="6418">
                        <c:v>3.4311699999999998E-12</c:v>
                      </c:pt>
                      <c:pt idx="6419">
                        <c:v>3.4311699999999998E-12</c:v>
                      </c:pt>
                      <c:pt idx="6420">
                        <c:v>4.5663700000000001E-12</c:v>
                      </c:pt>
                      <c:pt idx="6421">
                        <c:v>4.5663700000000001E-12</c:v>
                      </c:pt>
                      <c:pt idx="6422">
                        <c:v>2.8428500000000001E-12</c:v>
                      </c:pt>
                      <c:pt idx="6423">
                        <c:v>2.8428500000000001E-12</c:v>
                      </c:pt>
                      <c:pt idx="6424">
                        <c:v>3.0492100000000001E-12</c:v>
                      </c:pt>
                      <c:pt idx="6425">
                        <c:v>3.0492100000000001E-12</c:v>
                      </c:pt>
                      <c:pt idx="6426">
                        <c:v>5.0550400000000002E-12</c:v>
                      </c:pt>
                      <c:pt idx="6427">
                        <c:v>5.0550400000000002E-12</c:v>
                      </c:pt>
                      <c:pt idx="6428">
                        <c:v>3.13672E-12</c:v>
                      </c:pt>
                      <c:pt idx="6429">
                        <c:v>3.13672E-12</c:v>
                      </c:pt>
                      <c:pt idx="6430">
                        <c:v>3.2712400000000001E-12</c:v>
                      </c:pt>
                      <c:pt idx="6431">
                        <c:v>3.2712400000000001E-12</c:v>
                      </c:pt>
                      <c:pt idx="6432">
                        <c:v>2.6264600000000001E-12</c:v>
                      </c:pt>
                      <c:pt idx="6433">
                        <c:v>2.6264600000000001E-12</c:v>
                      </c:pt>
                      <c:pt idx="6434">
                        <c:v>2.6299200000000002E-12</c:v>
                      </c:pt>
                      <c:pt idx="6435">
                        <c:v>2.6299200000000002E-12</c:v>
                      </c:pt>
                      <c:pt idx="6436">
                        <c:v>3.1670799999999999E-12</c:v>
                      </c:pt>
                      <c:pt idx="6437">
                        <c:v>3.1670799999999999E-12</c:v>
                      </c:pt>
                      <c:pt idx="6438">
                        <c:v>3.2171799999999998E-12</c:v>
                      </c:pt>
                      <c:pt idx="6439">
                        <c:v>3.2171799999999998E-12</c:v>
                      </c:pt>
                      <c:pt idx="6440">
                        <c:v>3.2599200000000001E-12</c:v>
                      </c:pt>
                      <c:pt idx="6441">
                        <c:v>3.2599200000000001E-12</c:v>
                      </c:pt>
                      <c:pt idx="6442">
                        <c:v>3.0552000000000001E-12</c:v>
                      </c:pt>
                      <c:pt idx="6443">
                        <c:v>3.0552000000000001E-12</c:v>
                      </c:pt>
                      <c:pt idx="6444">
                        <c:v>2.9617000000000002E-12</c:v>
                      </c:pt>
                      <c:pt idx="6445">
                        <c:v>2.9617000000000002E-12</c:v>
                      </c:pt>
                      <c:pt idx="6446">
                        <c:v>4.12887E-12</c:v>
                      </c:pt>
                      <c:pt idx="6447">
                        <c:v>4.12887E-12</c:v>
                      </c:pt>
                      <c:pt idx="6448">
                        <c:v>2.94339E-12</c:v>
                      </c:pt>
                      <c:pt idx="6449">
                        <c:v>2.94339E-12</c:v>
                      </c:pt>
                      <c:pt idx="6450">
                        <c:v>3.3327799999999999E-12</c:v>
                      </c:pt>
                      <c:pt idx="6451">
                        <c:v>3.3327799999999999E-12</c:v>
                      </c:pt>
                      <c:pt idx="6452">
                        <c:v>3.0363500000000001E-12</c:v>
                      </c:pt>
                      <c:pt idx="6453">
                        <c:v>3.0363500000000001E-12</c:v>
                      </c:pt>
                      <c:pt idx="6454">
                        <c:v>2.3080299999999998E-12</c:v>
                      </c:pt>
                      <c:pt idx="6455">
                        <c:v>2.3080299999999998E-12</c:v>
                      </c:pt>
                      <c:pt idx="6456">
                        <c:v>2.4366299999999999E-12</c:v>
                      </c:pt>
                      <c:pt idx="6457">
                        <c:v>2.4366299999999999E-12</c:v>
                      </c:pt>
                      <c:pt idx="6458">
                        <c:v>2.8002700000000001E-12</c:v>
                      </c:pt>
                      <c:pt idx="6459">
                        <c:v>2.8002700000000001E-12</c:v>
                      </c:pt>
                      <c:pt idx="6460">
                        <c:v>3.6148500000000001E-12</c:v>
                      </c:pt>
                      <c:pt idx="6461">
                        <c:v>3.6148500000000001E-12</c:v>
                      </c:pt>
                      <c:pt idx="6462">
                        <c:v>2.4955599999999999E-12</c:v>
                      </c:pt>
                      <c:pt idx="6463">
                        <c:v>2.4955599999999999E-12</c:v>
                      </c:pt>
                      <c:pt idx="6464">
                        <c:v>2.4631399999999999E-12</c:v>
                      </c:pt>
                      <c:pt idx="6465">
                        <c:v>2.4631399999999999E-12</c:v>
                      </c:pt>
                      <c:pt idx="6466">
                        <c:v>3.5993399999999999E-12</c:v>
                      </c:pt>
                      <c:pt idx="6467">
                        <c:v>3.5993399999999999E-12</c:v>
                      </c:pt>
                      <c:pt idx="6468">
                        <c:v>3.3743699999999999E-12</c:v>
                      </c:pt>
                      <c:pt idx="6469">
                        <c:v>3.3743699999999999E-12</c:v>
                      </c:pt>
                      <c:pt idx="6470">
                        <c:v>4.1752299999999998E-12</c:v>
                      </c:pt>
                      <c:pt idx="6471">
                        <c:v>4.1752299999999998E-12</c:v>
                      </c:pt>
                      <c:pt idx="6472">
                        <c:v>3.2540000000000001E-12</c:v>
                      </c:pt>
                      <c:pt idx="6473">
                        <c:v>3.2540000000000001E-12</c:v>
                      </c:pt>
                      <c:pt idx="6474">
                        <c:v>3.4229500000000001E-12</c:v>
                      </c:pt>
                      <c:pt idx="6475">
                        <c:v>3.4229500000000001E-12</c:v>
                      </c:pt>
                      <c:pt idx="6476">
                        <c:v>5.3011799999999998E-12</c:v>
                      </c:pt>
                      <c:pt idx="6477">
                        <c:v>5.3011799999999998E-12</c:v>
                      </c:pt>
                      <c:pt idx="6478">
                        <c:v>3.14096E-12</c:v>
                      </c:pt>
                      <c:pt idx="6479">
                        <c:v>3.14096E-12</c:v>
                      </c:pt>
                      <c:pt idx="6480">
                        <c:v>2.83511E-12</c:v>
                      </c:pt>
                      <c:pt idx="6481">
                        <c:v>2.83511E-12</c:v>
                      </c:pt>
                      <c:pt idx="6482">
                        <c:v>3.6005699999999999E-12</c:v>
                      </c:pt>
                      <c:pt idx="6483">
                        <c:v>3.6005699999999999E-12</c:v>
                      </c:pt>
                      <c:pt idx="6484">
                        <c:v>3.1332E-12</c:v>
                      </c:pt>
                      <c:pt idx="6485">
                        <c:v>3.1332E-12</c:v>
                      </c:pt>
                      <c:pt idx="6486">
                        <c:v>2.7769199999999998E-12</c:v>
                      </c:pt>
                      <c:pt idx="6487">
                        <c:v>2.7769199999999998E-12</c:v>
                      </c:pt>
                      <c:pt idx="6488">
                        <c:v>2.7984699999999999E-12</c:v>
                      </c:pt>
                      <c:pt idx="6489">
                        <c:v>2.7984699999999999E-12</c:v>
                      </c:pt>
                      <c:pt idx="6490">
                        <c:v>3.1629799999999999E-12</c:v>
                      </c:pt>
                      <c:pt idx="6491">
                        <c:v>3.1629799999999999E-12</c:v>
                      </c:pt>
                      <c:pt idx="6492">
                        <c:v>2.75792E-12</c:v>
                      </c:pt>
                      <c:pt idx="6493">
                        <c:v>2.75792E-12</c:v>
                      </c:pt>
                      <c:pt idx="6494">
                        <c:v>2.63545E-12</c:v>
                      </c:pt>
                      <c:pt idx="6495">
                        <c:v>2.63545E-12</c:v>
                      </c:pt>
                      <c:pt idx="6496">
                        <c:v>2.66465E-12</c:v>
                      </c:pt>
                      <c:pt idx="6497">
                        <c:v>2.66465E-12</c:v>
                      </c:pt>
                      <c:pt idx="6498">
                        <c:v>1.93123E-12</c:v>
                      </c:pt>
                      <c:pt idx="6499">
                        <c:v>1.93123E-12</c:v>
                      </c:pt>
                      <c:pt idx="6500">
                        <c:v>2.55843E-12</c:v>
                      </c:pt>
                      <c:pt idx="6501">
                        <c:v>2.55843E-12</c:v>
                      </c:pt>
                      <c:pt idx="6502">
                        <c:v>2.88364E-12</c:v>
                      </c:pt>
                      <c:pt idx="6503">
                        <c:v>2.88364E-12</c:v>
                      </c:pt>
                      <c:pt idx="6504">
                        <c:v>3.15745E-12</c:v>
                      </c:pt>
                      <c:pt idx="6505">
                        <c:v>3.15745E-12</c:v>
                      </c:pt>
                      <c:pt idx="6506">
                        <c:v>2.8097899999999999E-12</c:v>
                      </c:pt>
                      <c:pt idx="6507">
                        <c:v>2.8097899999999999E-12</c:v>
                      </c:pt>
                      <c:pt idx="6508">
                        <c:v>2.84349E-12</c:v>
                      </c:pt>
                      <c:pt idx="6509">
                        <c:v>2.84349E-12</c:v>
                      </c:pt>
                      <c:pt idx="6510">
                        <c:v>2.2726699999999998E-12</c:v>
                      </c:pt>
                      <c:pt idx="6511">
                        <c:v>2.2726699999999998E-12</c:v>
                      </c:pt>
                      <c:pt idx="6512">
                        <c:v>2.60419E-12</c:v>
                      </c:pt>
                      <c:pt idx="6513">
                        <c:v>2.60419E-12</c:v>
                      </c:pt>
                      <c:pt idx="6514">
                        <c:v>2.5893200000000001E-12</c:v>
                      </c:pt>
                      <c:pt idx="6515">
                        <c:v>2.5893200000000001E-12</c:v>
                      </c:pt>
                      <c:pt idx="6516">
                        <c:v>2.6339800000000001E-12</c:v>
                      </c:pt>
                      <c:pt idx="6517">
                        <c:v>2.6339800000000001E-12</c:v>
                      </c:pt>
                      <c:pt idx="6518">
                        <c:v>2.07904E-12</c:v>
                      </c:pt>
                      <c:pt idx="6519">
                        <c:v>2.07904E-12</c:v>
                      </c:pt>
                      <c:pt idx="6520">
                        <c:v>2.26639E-12</c:v>
                      </c:pt>
                      <c:pt idx="6521">
                        <c:v>2.26639E-12</c:v>
                      </c:pt>
                      <c:pt idx="6522">
                        <c:v>2.59964E-12</c:v>
                      </c:pt>
                      <c:pt idx="6523">
                        <c:v>2.59964E-12</c:v>
                      </c:pt>
                      <c:pt idx="6524">
                        <c:v>2.9738300000000001E-12</c:v>
                      </c:pt>
                      <c:pt idx="6525">
                        <c:v>2.9738300000000001E-12</c:v>
                      </c:pt>
                      <c:pt idx="6526">
                        <c:v>2.5916599999999999E-12</c:v>
                      </c:pt>
                      <c:pt idx="6527">
                        <c:v>2.5916599999999999E-12</c:v>
                      </c:pt>
                      <c:pt idx="6528">
                        <c:v>2.4046700000000001E-12</c:v>
                      </c:pt>
                      <c:pt idx="6529">
                        <c:v>2.4046700000000001E-12</c:v>
                      </c:pt>
                      <c:pt idx="6530">
                        <c:v>2.96483E-12</c:v>
                      </c:pt>
                      <c:pt idx="6531">
                        <c:v>2.96483E-12</c:v>
                      </c:pt>
                      <c:pt idx="6532">
                        <c:v>2.5669699999999999E-12</c:v>
                      </c:pt>
                      <c:pt idx="6533">
                        <c:v>2.5669699999999999E-12</c:v>
                      </c:pt>
                      <c:pt idx="6534">
                        <c:v>1.9610399999999999E-12</c:v>
                      </c:pt>
                      <c:pt idx="6535">
                        <c:v>1.9610399999999999E-12</c:v>
                      </c:pt>
                      <c:pt idx="6536">
                        <c:v>3.02037E-12</c:v>
                      </c:pt>
                      <c:pt idx="6537">
                        <c:v>3.02037E-12</c:v>
                      </c:pt>
                      <c:pt idx="6538">
                        <c:v>2.79427E-12</c:v>
                      </c:pt>
                      <c:pt idx="6539">
                        <c:v>2.79427E-12</c:v>
                      </c:pt>
                      <c:pt idx="6540">
                        <c:v>2.6189499999999999E-12</c:v>
                      </c:pt>
                      <c:pt idx="6541">
                        <c:v>2.6189499999999999E-12</c:v>
                      </c:pt>
                      <c:pt idx="6542">
                        <c:v>6.1505699999999997E-12</c:v>
                      </c:pt>
                      <c:pt idx="6543">
                        <c:v>6.1505699999999997E-12</c:v>
                      </c:pt>
                      <c:pt idx="6544">
                        <c:v>3.13853E-12</c:v>
                      </c:pt>
                      <c:pt idx="6545">
                        <c:v>3.13853E-12</c:v>
                      </c:pt>
                      <c:pt idx="6546">
                        <c:v>1.8440200000000001E-12</c:v>
                      </c:pt>
                      <c:pt idx="6547">
                        <c:v>1.8440200000000001E-12</c:v>
                      </c:pt>
                      <c:pt idx="6548">
                        <c:v>1.9912699999999999E-12</c:v>
                      </c:pt>
                      <c:pt idx="6549">
                        <c:v>1.9912699999999999E-12</c:v>
                      </c:pt>
                      <c:pt idx="6550">
                        <c:v>2.7318000000000001E-12</c:v>
                      </c:pt>
                      <c:pt idx="6551">
                        <c:v>2.7318000000000001E-12</c:v>
                      </c:pt>
                      <c:pt idx="6552">
                        <c:v>4.7489600000000004E-12</c:v>
                      </c:pt>
                      <c:pt idx="6553">
                        <c:v>4.7489600000000004E-12</c:v>
                      </c:pt>
                      <c:pt idx="6554">
                        <c:v>3.2188999999999999E-12</c:v>
                      </c:pt>
                      <c:pt idx="6555">
                        <c:v>3.2188999999999999E-12</c:v>
                      </c:pt>
                      <c:pt idx="6556">
                        <c:v>1.9337000000000001E-12</c:v>
                      </c:pt>
                      <c:pt idx="6557">
                        <c:v>1.9337000000000001E-12</c:v>
                      </c:pt>
                      <c:pt idx="6558">
                        <c:v>2.03773E-12</c:v>
                      </c:pt>
                      <c:pt idx="6559">
                        <c:v>2.03773E-12</c:v>
                      </c:pt>
                      <c:pt idx="6560">
                        <c:v>3.0110199999999998E-12</c:v>
                      </c:pt>
                      <c:pt idx="6561">
                        <c:v>3.0110199999999998E-12</c:v>
                      </c:pt>
                      <c:pt idx="6562">
                        <c:v>2.9253700000000001E-12</c:v>
                      </c:pt>
                      <c:pt idx="6563">
                        <c:v>2.9253700000000001E-12</c:v>
                      </c:pt>
                      <c:pt idx="6564">
                        <c:v>3.39322E-12</c:v>
                      </c:pt>
                      <c:pt idx="6565">
                        <c:v>3.39322E-12</c:v>
                      </c:pt>
                      <c:pt idx="6566">
                        <c:v>2.1259800000000002E-12</c:v>
                      </c:pt>
                      <c:pt idx="6567">
                        <c:v>2.1259800000000002E-12</c:v>
                      </c:pt>
                      <c:pt idx="6568">
                        <c:v>2.84424E-12</c:v>
                      </c:pt>
                      <c:pt idx="6569">
                        <c:v>2.84424E-12</c:v>
                      </c:pt>
                      <c:pt idx="6570">
                        <c:v>2.4010299999999999E-12</c:v>
                      </c:pt>
                      <c:pt idx="6571">
                        <c:v>2.4010299999999999E-12</c:v>
                      </c:pt>
                      <c:pt idx="6572">
                        <c:v>2.4031499999999999E-12</c:v>
                      </c:pt>
                      <c:pt idx="6573">
                        <c:v>2.4031499999999999E-12</c:v>
                      </c:pt>
                      <c:pt idx="6574">
                        <c:v>1.7336099999999999E-12</c:v>
                      </c:pt>
                      <c:pt idx="6575">
                        <c:v>1.7336099999999999E-12</c:v>
                      </c:pt>
                      <c:pt idx="6576">
                        <c:v>1.90609E-12</c:v>
                      </c:pt>
                      <c:pt idx="6577">
                        <c:v>1.90609E-12</c:v>
                      </c:pt>
                      <c:pt idx="6578">
                        <c:v>3.1021600000000002E-12</c:v>
                      </c:pt>
                      <c:pt idx="6579">
                        <c:v>3.1021600000000002E-12</c:v>
                      </c:pt>
                      <c:pt idx="6580">
                        <c:v>2.1166899999999999E-12</c:v>
                      </c:pt>
                      <c:pt idx="6581">
                        <c:v>2.1166899999999999E-12</c:v>
                      </c:pt>
                      <c:pt idx="6582">
                        <c:v>2.45767E-12</c:v>
                      </c:pt>
                      <c:pt idx="6583">
                        <c:v>2.45767E-12</c:v>
                      </c:pt>
                      <c:pt idx="6584">
                        <c:v>2.3342999999999999E-12</c:v>
                      </c:pt>
                      <c:pt idx="6585">
                        <c:v>2.3342999999999999E-12</c:v>
                      </c:pt>
                      <c:pt idx="6586">
                        <c:v>1.8538899999999999E-12</c:v>
                      </c:pt>
                      <c:pt idx="6587">
                        <c:v>1.8538899999999999E-12</c:v>
                      </c:pt>
                      <c:pt idx="6588">
                        <c:v>2.7090999999999998E-12</c:v>
                      </c:pt>
                      <c:pt idx="6589">
                        <c:v>2.7090999999999998E-12</c:v>
                      </c:pt>
                      <c:pt idx="6590">
                        <c:v>2.53685E-12</c:v>
                      </c:pt>
                      <c:pt idx="6591">
                        <c:v>2.53685E-12</c:v>
                      </c:pt>
                      <c:pt idx="6592">
                        <c:v>2.52474E-12</c:v>
                      </c:pt>
                      <c:pt idx="6593">
                        <c:v>2.52474E-12</c:v>
                      </c:pt>
                      <c:pt idx="6594">
                        <c:v>3.3387299999999999E-12</c:v>
                      </c:pt>
                      <c:pt idx="6595">
                        <c:v>3.3387299999999999E-12</c:v>
                      </c:pt>
                      <c:pt idx="6596">
                        <c:v>1.7503499999999999E-12</c:v>
                      </c:pt>
                      <c:pt idx="6597">
                        <c:v>1.7503499999999999E-12</c:v>
                      </c:pt>
                      <c:pt idx="6598">
                        <c:v>1.80262E-12</c:v>
                      </c:pt>
                      <c:pt idx="6599">
                        <c:v>1.80262E-12</c:v>
                      </c:pt>
                      <c:pt idx="6600">
                        <c:v>2.5990499999999999E-12</c:v>
                      </c:pt>
                      <c:pt idx="6601">
                        <c:v>2.5990499999999999E-12</c:v>
                      </c:pt>
                      <c:pt idx="6602">
                        <c:v>2.6858300000000001E-12</c:v>
                      </c:pt>
                      <c:pt idx="6603">
                        <c:v>2.6858300000000001E-12</c:v>
                      </c:pt>
                      <c:pt idx="6604">
                        <c:v>3.67948E-12</c:v>
                      </c:pt>
                      <c:pt idx="6605">
                        <c:v>3.67948E-12</c:v>
                      </c:pt>
                      <c:pt idx="6606">
                        <c:v>2.4575599999999999E-12</c:v>
                      </c:pt>
                      <c:pt idx="6607">
                        <c:v>2.4575599999999999E-12</c:v>
                      </c:pt>
                      <c:pt idx="6608">
                        <c:v>2.3315299999999999E-12</c:v>
                      </c:pt>
                      <c:pt idx="6609">
                        <c:v>2.3315299999999999E-12</c:v>
                      </c:pt>
                      <c:pt idx="6610">
                        <c:v>2.00985E-12</c:v>
                      </c:pt>
                      <c:pt idx="6611">
                        <c:v>2.00985E-12</c:v>
                      </c:pt>
                      <c:pt idx="6612">
                        <c:v>2.4078500000000001E-12</c:v>
                      </c:pt>
                      <c:pt idx="6613">
                        <c:v>2.4078500000000001E-12</c:v>
                      </c:pt>
                      <c:pt idx="6614">
                        <c:v>2.2181899999999999E-12</c:v>
                      </c:pt>
                      <c:pt idx="6615">
                        <c:v>2.2181899999999999E-12</c:v>
                      </c:pt>
                      <c:pt idx="6616">
                        <c:v>3.20724E-12</c:v>
                      </c:pt>
                      <c:pt idx="6617">
                        <c:v>3.20724E-12</c:v>
                      </c:pt>
                      <c:pt idx="6618">
                        <c:v>2.7355600000000001E-12</c:v>
                      </c:pt>
                      <c:pt idx="6619">
                        <c:v>2.7355600000000001E-12</c:v>
                      </c:pt>
                      <c:pt idx="6620">
                        <c:v>1.9442300000000001E-12</c:v>
                      </c:pt>
                      <c:pt idx="6621">
                        <c:v>1.9442300000000001E-12</c:v>
                      </c:pt>
                      <c:pt idx="6622">
                        <c:v>2.1679499999999999E-12</c:v>
                      </c:pt>
                      <c:pt idx="6623">
                        <c:v>2.1679499999999999E-12</c:v>
                      </c:pt>
                      <c:pt idx="6624">
                        <c:v>2.1288999999999999E-12</c:v>
                      </c:pt>
                      <c:pt idx="6625">
                        <c:v>2.1288999999999999E-12</c:v>
                      </c:pt>
                      <c:pt idx="6626">
                        <c:v>2.4257499999999998E-12</c:v>
                      </c:pt>
                      <c:pt idx="6627">
                        <c:v>2.4257499999999998E-12</c:v>
                      </c:pt>
                      <c:pt idx="6628">
                        <c:v>2.8526699999999998E-12</c:v>
                      </c:pt>
                      <c:pt idx="6629">
                        <c:v>2.8526699999999998E-12</c:v>
                      </c:pt>
                      <c:pt idx="6630">
                        <c:v>2.4167899999999998E-12</c:v>
                      </c:pt>
                      <c:pt idx="6631">
                        <c:v>2.4167899999999998E-12</c:v>
                      </c:pt>
                      <c:pt idx="6632">
                        <c:v>2.7191400000000001E-12</c:v>
                      </c:pt>
                      <c:pt idx="6633">
                        <c:v>2.7191400000000001E-12</c:v>
                      </c:pt>
                      <c:pt idx="6634">
                        <c:v>3.3105499999999999E-12</c:v>
                      </c:pt>
                      <c:pt idx="6635">
                        <c:v>3.3105499999999999E-12</c:v>
                      </c:pt>
                      <c:pt idx="6636">
                        <c:v>2.0822799999999999E-12</c:v>
                      </c:pt>
                      <c:pt idx="6637">
                        <c:v>2.0822799999999999E-12</c:v>
                      </c:pt>
                      <c:pt idx="6638">
                        <c:v>2.5716700000000001E-12</c:v>
                      </c:pt>
                      <c:pt idx="6639">
                        <c:v>2.5716700000000001E-12</c:v>
                      </c:pt>
                      <c:pt idx="6640">
                        <c:v>2.1634900000000001E-12</c:v>
                      </c:pt>
                      <c:pt idx="6641">
                        <c:v>2.1634900000000001E-12</c:v>
                      </c:pt>
                      <c:pt idx="6642">
                        <c:v>2.2678000000000001E-12</c:v>
                      </c:pt>
                      <c:pt idx="6643">
                        <c:v>2.2678000000000001E-12</c:v>
                      </c:pt>
                      <c:pt idx="6644">
                        <c:v>2.1772199999999999E-12</c:v>
                      </c:pt>
                      <c:pt idx="6645">
                        <c:v>2.1772199999999999E-12</c:v>
                      </c:pt>
                      <c:pt idx="6646">
                        <c:v>2.40384E-12</c:v>
                      </c:pt>
                      <c:pt idx="6647">
                        <c:v>2.40384E-12</c:v>
                      </c:pt>
                      <c:pt idx="6648">
                        <c:v>2.8931600000000002E-12</c:v>
                      </c:pt>
                      <c:pt idx="6649">
                        <c:v>2.8931600000000002E-12</c:v>
                      </c:pt>
                      <c:pt idx="6650">
                        <c:v>2.65005E-12</c:v>
                      </c:pt>
                      <c:pt idx="6651">
                        <c:v>2.65005E-12</c:v>
                      </c:pt>
                      <c:pt idx="6652">
                        <c:v>2.3850700000000001E-12</c:v>
                      </c:pt>
                      <c:pt idx="6653">
                        <c:v>2.3850700000000001E-12</c:v>
                      </c:pt>
                      <c:pt idx="6654">
                        <c:v>2.0814800000000001E-12</c:v>
                      </c:pt>
                      <c:pt idx="6655">
                        <c:v>2.0814800000000001E-12</c:v>
                      </c:pt>
                      <c:pt idx="6656">
                        <c:v>1.66828E-12</c:v>
                      </c:pt>
                      <c:pt idx="6657">
                        <c:v>1.66828E-12</c:v>
                      </c:pt>
                      <c:pt idx="6658">
                        <c:v>2.19395E-12</c:v>
                      </c:pt>
                      <c:pt idx="6659">
                        <c:v>2.19395E-12</c:v>
                      </c:pt>
                      <c:pt idx="6660">
                        <c:v>2.7955100000000001E-12</c:v>
                      </c:pt>
                      <c:pt idx="6661">
                        <c:v>2.7955100000000001E-12</c:v>
                      </c:pt>
                      <c:pt idx="6662">
                        <c:v>3.0196600000000001E-12</c:v>
                      </c:pt>
                      <c:pt idx="6663">
                        <c:v>3.0196600000000001E-12</c:v>
                      </c:pt>
                      <c:pt idx="6664">
                        <c:v>2.4116299999999999E-12</c:v>
                      </c:pt>
                      <c:pt idx="6665">
                        <c:v>2.4116299999999999E-12</c:v>
                      </c:pt>
                      <c:pt idx="6666">
                        <c:v>2.49656E-12</c:v>
                      </c:pt>
                      <c:pt idx="6667">
                        <c:v>2.49656E-12</c:v>
                      </c:pt>
                      <c:pt idx="6668">
                        <c:v>2.2983E-12</c:v>
                      </c:pt>
                      <c:pt idx="6669">
                        <c:v>2.2983E-12</c:v>
                      </c:pt>
                      <c:pt idx="6670">
                        <c:v>2.2537999999999999E-12</c:v>
                      </c:pt>
                      <c:pt idx="6671">
                        <c:v>2.2537999999999999E-12</c:v>
                      </c:pt>
                      <c:pt idx="6672">
                        <c:v>2.0582699999999999E-12</c:v>
                      </c:pt>
                      <c:pt idx="6673">
                        <c:v>2.0582699999999999E-12</c:v>
                      </c:pt>
                      <c:pt idx="6674">
                        <c:v>2.7504100000000002E-12</c:v>
                      </c:pt>
                      <c:pt idx="6675">
                        <c:v>2.7504100000000002E-12</c:v>
                      </c:pt>
                      <c:pt idx="6676">
                        <c:v>2.81972E-12</c:v>
                      </c:pt>
                      <c:pt idx="6677">
                        <c:v>2.81972E-12</c:v>
                      </c:pt>
                      <c:pt idx="6678">
                        <c:v>2.28855E-12</c:v>
                      </c:pt>
                      <c:pt idx="6679">
                        <c:v>2.28855E-12</c:v>
                      </c:pt>
                      <c:pt idx="6680">
                        <c:v>2.4392100000000001E-12</c:v>
                      </c:pt>
                      <c:pt idx="6681">
                        <c:v>2.4392100000000001E-12</c:v>
                      </c:pt>
                      <c:pt idx="6682">
                        <c:v>3.6984600000000004E-12</c:v>
                      </c:pt>
                      <c:pt idx="6683">
                        <c:v>3.6984600000000004E-12</c:v>
                      </c:pt>
                      <c:pt idx="6684">
                        <c:v>2.7111800000000002E-12</c:v>
                      </c:pt>
                      <c:pt idx="6685">
                        <c:v>2.7111800000000002E-12</c:v>
                      </c:pt>
                      <c:pt idx="6686">
                        <c:v>3.2779100000000001E-12</c:v>
                      </c:pt>
                      <c:pt idx="6687">
                        <c:v>3.2779100000000001E-12</c:v>
                      </c:pt>
                      <c:pt idx="6688">
                        <c:v>3.4003599999999999E-12</c:v>
                      </c:pt>
                      <c:pt idx="6689">
                        <c:v>3.4003599999999999E-12</c:v>
                      </c:pt>
                      <c:pt idx="6690">
                        <c:v>2.6420699999999999E-12</c:v>
                      </c:pt>
                      <c:pt idx="6691">
                        <c:v>2.6420699999999999E-12</c:v>
                      </c:pt>
                      <c:pt idx="6692">
                        <c:v>2.1904100000000002E-12</c:v>
                      </c:pt>
                      <c:pt idx="6693">
                        <c:v>2.1904100000000002E-12</c:v>
                      </c:pt>
                      <c:pt idx="6694">
                        <c:v>2.7784200000000002E-12</c:v>
                      </c:pt>
                      <c:pt idx="6695">
                        <c:v>2.7784200000000002E-12</c:v>
                      </c:pt>
                      <c:pt idx="6696">
                        <c:v>2.1343999999999999E-12</c:v>
                      </c:pt>
                      <c:pt idx="6697">
                        <c:v>2.1343999999999999E-12</c:v>
                      </c:pt>
                      <c:pt idx="6698">
                        <c:v>2.2380200000000002E-12</c:v>
                      </c:pt>
                      <c:pt idx="6699">
                        <c:v>2.2380200000000002E-12</c:v>
                      </c:pt>
                      <c:pt idx="6700">
                        <c:v>2.96346E-12</c:v>
                      </c:pt>
                      <c:pt idx="6701">
                        <c:v>2.96346E-12</c:v>
                      </c:pt>
                      <c:pt idx="6702">
                        <c:v>4.0632599999999998E-12</c:v>
                      </c:pt>
                      <c:pt idx="6703">
                        <c:v>4.0632599999999998E-12</c:v>
                      </c:pt>
                      <c:pt idx="6704">
                        <c:v>3.0897199999999999E-12</c:v>
                      </c:pt>
                      <c:pt idx="6705">
                        <c:v>3.0897199999999999E-12</c:v>
                      </c:pt>
                      <c:pt idx="6706">
                        <c:v>2.1990699999999998E-12</c:v>
                      </c:pt>
                      <c:pt idx="6707">
                        <c:v>2.1990699999999998E-12</c:v>
                      </c:pt>
                      <c:pt idx="6708">
                        <c:v>3.12263E-12</c:v>
                      </c:pt>
                      <c:pt idx="6709">
                        <c:v>3.12263E-12</c:v>
                      </c:pt>
                      <c:pt idx="6710">
                        <c:v>3.37048E-12</c:v>
                      </c:pt>
                      <c:pt idx="6711">
                        <c:v>3.37048E-12</c:v>
                      </c:pt>
                      <c:pt idx="6712">
                        <c:v>2.3010899999999998E-12</c:v>
                      </c:pt>
                      <c:pt idx="6713">
                        <c:v>2.3010899999999998E-12</c:v>
                      </c:pt>
                      <c:pt idx="6714">
                        <c:v>2.0493399999999998E-12</c:v>
                      </c:pt>
                      <c:pt idx="6715">
                        <c:v>2.0493399999999998E-12</c:v>
                      </c:pt>
                      <c:pt idx="6716">
                        <c:v>2.5300900000000002E-12</c:v>
                      </c:pt>
                      <c:pt idx="6717">
                        <c:v>2.5300900000000002E-12</c:v>
                      </c:pt>
                      <c:pt idx="6718">
                        <c:v>2.0049700000000001E-12</c:v>
                      </c:pt>
                      <c:pt idx="6719">
                        <c:v>2.0049700000000001E-12</c:v>
                      </c:pt>
                      <c:pt idx="6720">
                        <c:v>2.7589999999999999E-12</c:v>
                      </c:pt>
                      <c:pt idx="6721">
                        <c:v>2.7589999999999999E-12</c:v>
                      </c:pt>
                      <c:pt idx="6722">
                        <c:v>2.3036199999999998E-12</c:v>
                      </c:pt>
                      <c:pt idx="6723">
                        <c:v>2.3036199999999998E-12</c:v>
                      </c:pt>
                      <c:pt idx="6724">
                        <c:v>2.5359400000000002E-12</c:v>
                      </c:pt>
                      <c:pt idx="6725">
                        <c:v>2.5359400000000002E-12</c:v>
                      </c:pt>
                      <c:pt idx="6726">
                        <c:v>2.7090399999999999E-12</c:v>
                      </c:pt>
                      <c:pt idx="6727">
                        <c:v>2.7090399999999999E-12</c:v>
                      </c:pt>
                      <c:pt idx="6728">
                        <c:v>2.4074499999999998E-12</c:v>
                      </c:pt>
                      <c:pt idx="6729">
                        <c:v>2.4074499999999998E-12</c:v>
                      </c:pt>
                      <c:pt idx="6730">
                        <c:v>2.4850100000000001E-12</c:v>
                      </c:pt>
                      <c:pt idx="6731">
                        <c:v>2.4850100000000001E-12</c:v>
                      </c:pt>
                      <c:pt idx="6732">
                        <c:v>2.8803399999999998E-12</c:v>
                      </c:pt>
                      <c:pt idx="6733">
                        <c:v>2.8803399999999998E-12</c:v>
                      </c:pt>
                      <c:pt idx="6734">
                        <c:v>2.8724799999999999E-12</c:v>
                      </c:pt>
                      <c:pt idx="6735">
                        <c:v>2.8724799999999999E-12</c:v>
                      </c:pt>
                      <c:pt idx="6736">
                        <c:v>8.5258700000000007E-12</c:v>
                      </c:pt>
                      <c:pt idx="6737">
                        <c:v>8.5258700000000007E-12</c:v>
                      </c:pt>
                      <c:pt idx="6738">
                        <c:v>1.9343599999999998E-12</c:v>
                      </c:pt>
                      <c:pt idx="6739">
                        <c:v>1.9343599999999998E-12</c:v>
                      </c:pt>
                      <c:pt idx="6740">
                        <c:v>2.4129999999999999E-12</c:v>
                      </c:pt>
                      <c:pt idx="6741">
                        <c:v>2.4129999999999999E-12</c:v>
                      </c:pt>
                      <c:pt idx="6742">
                        <c:v>2.1783799999999999E-12</c:v>
                      </c:pt>
                      <c:pt idx="6743">
                        <c:v>2.1783799999999999E-12</c:v>
                      </c:pt>
                      <c:pt idx="6744">
                        <c:v>2.5599599999999999E-12</c:v>
                      </c:pt>
                      <c:pt idx="6745">
                        <c:v>2.5599599999999999E-12</c:v>
                      </c:pt>
                      <c:pt idx="6746">
                        <c:v>2.2571799999999999E-12</c:v>
                      </c:pt>
                      <c:pt idx="6747">
                        <c:v>2.2571799999999999E-12</c:v>
                      </c:pt>
                      <c:pt idx="6748">
                        <c:v>2.0628400000000001E-12</c:v>
                      </c:pt>
                      <c:pt idx="6749">
                        <c:v>2.0628400000000001E-12</c:v>
                      </c:pt>
                      <c:pt idx="6750">
                        <c:v>2.31831E-12</c:v>
                      </c:pt>
                      <c:pt idx="6751">
                        <c:v>2.31831E-12</c:v>
                      </c:pt>
                      <c:pt idx="6752">
                        <c:v>2.5984800000000001E-12</c:v>
                      </c:pt>
                      <c:pt idx="6753">
                        <c:v>2.5984800000000001E-12</c:v>
                      </c:pt>
                      <c:pt idx="6754">
                        <c:v>2.46318E-12</c:v>
                      </c:pt>
                      <c:pt idx="6755">
                        <c:v>2.46318E-12</c:v>
                      </c:pt>
                      <c:pt idx="6756">
                        <c:v>2.6377599999999999E-12</c:v>
                      </c:pt>
                      <c:pt idx="6757">
                        <c:v>2.6377599999999999E-12</c:v>
                      </c:pt>
                      <c:pt idx="6758">
                        <c:v>2.3688499999999999E-12</c:v>
                      </c:pt>
                      <c:pt idx="6759">
                        <c:v>2.3688499999999999E-12</c:v>
                      </c:pt>
                      <c:pt idx="6760">
                        <c:v>2.3177400000000002E-12</c:v>
                      </c:pt>
                      <c:pt idx="6761">
                        <c:v>2.3177400000000002E-12</c:v>
                      </c:pt>
                      <c:pt idx="6762">
                        <c:v>2.32545E-12</c:v>
                      </c:pt>
                      <c:pt idx="6763">
                        <c:v>2.32545E-12</c:v>
                      </c:pt>
                      <c:pt idx="6764">
                        <c:v>1.7741199999999999E-12</c:v>
                      </c:pt>
                      <c:pt idx="6765">
                        <c:v>1.7741199999999999E-12</c:v>
                      </c:pt>
                      <c:pt idx="6766">
                        <c:v>2.43999E-12</c:v>
                      </c:pt>
                      <c:pt idx="6767">
                        <c:v>2.43999E-12</c:v>
                      </c:pt>
                      <c:pt idx="6768">
                        <c:v>1.8859500000000001E-12</c:v>
                      </c:pt>
                      <c:pt idx="6769">
                        <c:v>1.8859500000000001E-12</c:v>
                      </c:pt>
                      <c:pt idx="6770">
                        <c:v>2.9569199999999999E-12</c:v>
                      </c:pt>
                      <c:pt idx="6771">
                        <c:v>2.9569199999999999E-12</c:v>
                      </c:pt>
                      <c:pt idx="6772">
                        <c:v>1.9211800000000001E-12</c:v>
                      </c:pt>
                      <c:pt idx="6773">
                        <c:v>1.9211800000000001E-12</c:v>
                      </c:pt>
                      <c:pt idx="6774">
                        <c:v>2.1658299999999999E-12</c:v>
                      </c:pt>
                      <c:pt idx="6775">
                        <c:v>2.1658299999999999E-12</c:v>
                      </c:pt>
                      <c:pt idx="6776">
                        <c:v>2.71544E-12</c:v>
                      </c:pt>
                      <c:pt idx="6777">
                        <c:v>2.71544E-12</c:v>
                      </c:pt>
                      <c:pt idx="6778">
                        <c:v>2.2845799999999999E-12</c:v>
                      </c:pt>
                      <c:pt idx="6779">
                        <c:v>2.2845799999999999E-12</c:v>
                      </c:pt>
                      <c:pt idx="6780">
                        <c:v>2.7556400000000002E-12</c:v>
                      </c:pt>
                      <c:pt idx="6781">
                        <c:v>2.7556400000000002E-12</c:v>
                      </c:pt>
                      <c:pt idx="6782">
                        <c:v>1.7759100000000001E-12</c:v>
                      </c:pt>
                      <c:pt idx="6783">
                        <c:v>1.7759100000000001E-12</c:v>
                      </c:pt>
                      <c:pt idx="6784">
                        <c:v>2.1989999999999998E-12</c:v>
                      </c:pt>
                      <c:pt idx="6785">
                        <c:v>2.1989999999999998E-12</c:v>
                      </c:pt>
                      <c:pt idx="6786">
                        <c:v>3.3884199999999998E-12</c:v>
                      </c:pt>
                      <c:pt idx="6787">
                        <c:v>3.3884199999999998E-12</c:v>
                      </c:pt>
                      <c:pt idx="6788">
                        <c:v>2.4056000000000002E-12</c:v>
                      </c:pt>
                      <c:pt idx="6789">
                        <c:v>2.4056000000000002E-12</c:v>
                      </c:pt>
                      <c:pt idx="6790">
                        <c:v>2.8880900000000001E-12</c:v>
                      </c:pt>
                      <c:pt idx="6791">
                        <c:v>2.8880900000000001E-12</c:v>
                      </c:pt>
                      <c:pt idx="6792">
                        <c:v>1.9716399999999999E-12</c:v>
                      </c:pt>
                      <c:pt idx="6793">
                        <c:v>1.9716399999999999E-12</c:v>
                      </c:pt>
                      <c:pt idx="6794">
                        <c:v>2.6031400000000002E-12</c:v>
                      </c:pt>
                      <c:pt idx="6795">
                        <c:v>2.6031400000000002E-12</c:v>
                      </c:pt>
                      <c:pt idx="6796">
                        <c:v>2.5196500000000001E-12</c:v>
                      </c:pt>
                      <c:pt idx="6797">
                        <c:v>2.5196500000000001E-12</c:v>
                      </c:pt>
                      <c:pt idx="6798">
                        <c:v>2.3289699999999999E-12</c:v>
                      </c:pt>
                      <c:pt idx="6799">
                        <c:v>2.3289699999999999E-12</c:v>
                      </c:pt>
                      <c:pt idx="6800">
                        <c:v>2.6715000000000001E-12</c:v>
                      </c:pt>
                      <c:pt idx="6801">
                        <c:v>2.6715000000000001E-12</c:v>
                      </c:pt>
                      <c:pt idx="6802">
                        <c:v>1.7174300000000001E-12</c:v>
                      </c:pt>
                      <c:pt idx="6803">
                        <c:v>1.7174300000000001E-12</c:v>
                      </c:pt>
                      <c:pt idx="6804">
                        <c:v>2.05209E-12</c:v>
                      </c:pt>
                      <c:pt idx="6805">
                        <c:v>2.05209E-12</c:v>
                      </c:pt>
                      <c:pt idx="6806">
                        <c:v>3.0043100000000002E-12</c:v>
                      </c:pt>
                      <c:pt idx="6807">
                        <c:v>3.0043100000000002E-12</c:v>
                      </c:pt>
                      <c:pt idx="6808">
                        <c:v>4.3007599999999999E-12</c:v>
                      </c:pt>
                      <c:pt idx="6809">
                        <c:v>4.3007599999999999E-12</c:v>
                      </c:pt>
                      <c:pt idx="6810">
                        <c:v>2.0747499999999998E-12</c:v>
                      </c:pt>
                      <c:pt idx="6811">
                        <c:v>2.0747499999999998E-12</c:v>
                      </c:pt>
                      <c:pt idx="6812">
                        <c:v>2.2952600000000001E-12</c:v>
                      </c:pt>
                      <c:pt idx="6813">
                        <c:v>2.2952600000000001E-12</c:v>
                      </c:pt>
                      <c:pt idx="6814">
                        <c:v>2.35418E-12</c:v>
                      </c:pt>
                      <c:pt idx="6815">
                        <c:v>2.35418E-12</c:v>
                      </c:pt>
                      <c:pt idx="6816">
                        <c:v>3.4650600000000002E-12</c:v>
                      </c:pt>
                      <c:pt idx="6817">
                        <c:v>3.4650600000000002E-12</c:v>
                      </c:pt>
                      <c:pt idx="6818">
                        <c:v>2.2670200000000002E-12</c:v>
                      </c:pt>
                      <c:pt idx="6819">
                        <c:v>2.2670200000000002E-12</c:v>
                      </c:pt>
                      <c:pt idx="6820">
                        <c:v>2.72119E-12</c:v>
                      </c:pt>
                      <c:pt idx="6821">
                        <c:v>2.72119E-12</c:v>
                      </c:pt>
                      <c:pt idx="6822">
                        <c:v>2.4862800000000002E-12</c:v>
                      </c:pt>
                      <c:pt idx="6823">
                        <c:v>2.4862800000000002E-12</c:v>
                      </c:pt>
                      <c:pt idx="6824">
                        <c:v>3.6102400000000002E-12</c:v>
                      </c:pt>
                      <c:pt idx="6825">
                        <c:v>3.6102400000000002E-12</c:v>
                      </c:pt>
                      <c:pt idx="6826">
                        <c:v>2.3826500000000002E-12</c:v>
                      </c:pt>
                      <c:pt idx="6827">
                        <c:v>2.3826500000000002E-12</c:v>
                      </c:pt>
                      <c:pt idx="6828">
                        <c:v>2.0705499999999999E-12</c:v>
                      </c:pt>
                      <c:pt idx="6829">
                        <c:v>2.0705499999999999E-12</c:v>
                      </c:pt>
                      <c:pt idx="6830">
                        <c:v>2.5021599999999999E-12</c:v>
                      </c:pt>
                      <c:pt idx="6831">
                        <c:v>2.5021599999999999E-12</c:v>
                      </c:pt>
                      <c:pt idx="6832">
                        <c:v>2.6768899999999999E-12</c:v>
                      </c:pt>
                      <c:pt idx="6833">
                        <c:v>2.6768899999999999E-12</c:v>
                      </c:pt>
                      <c:pt idx="6834">
                        <c:v>2.0732000000000001E-12</c:v>
                      </c:pt>
                      <c:pt idx="6835">
                        <c:v>2.0732000000000001E-12</c:v>
                      </c:pt>
                      <c:pt idx="6836">
                        <c:v>2.5829200000000001E-12</c:v>
                      </c:pt>
                      <c:pt idx="6837">
                        <c:v>2.5829200000000001E-12</c:v>
                      </c:pt>
                      <c:pt idx="6838">
                        <c:v>2.7053399999999999E-12</c:v>
                      </c:pt>
                      <c:pt idx="6839">
                        <c:v>2.7053399999999999E-12</c:v>
                      </c:pt>
                      <c:pt idx="6840">
                        <c:v>2.89205E-12</c:v>
                      </c:pt>
                      <c:pt idx="6841">
                        <c:v>2.89205E-12</c:v>
                      </c:pt>
                      <c:pt idx="6842">
                        <c:v>2.1455400000000002E-12</c:v>
                      </c:pt>
                      <c:pt idx="6843">
                        <c:v>2.1455400000000002E-12</c:v>
                      </c:pt>
                      <c:pt idx="6844">
                        <c:v>2.5030099999999999E-12</c:v>
                      </c:pt>
                      <c:pt idx="6845">
                        <c:v>2.5030099999999999E-12</c:v>
                      </c:pt>
                      <c:pt idx="6846">
                        <c:v>2.5487900000000001E-12</c:v>
                      </c:pt>
                      <c:pt idx="6847">
                        <c:v>2.5487900000000001E-12</c:v>
                      </c:pt>
                      <c:pt idx="6848">
                        <c:v>2.9542700000000001E-12</c:v>
                      </c:pt>
                      <c:pt idx="6849">
                        <c:v>2.9542700000000001E-12</c:v>
                      </c:pt>
                      <c:pt idx="6850">
                        <c:v>2.08571E-12</c:v>
                      </c:pt>
                      <c:pt idx="6851">
                        <c:v>2.08571E-12</c:v>
                      </c:pt>
                      <c:pt idx="6852">
                        <c:v>1.7821899999999999E-12</c:v>
                      </c:pt>
                      <c:pt idx="6853">
                        <c:v>1.7821899999999999E-12</c:v>
                      </c:pt>
                      <c:pt idx="6854">
                        <c:v>2.22928E-12</c:v>
                      </c:pt>
                      <c:pt idx="6855">
                        <c:v>2.22928E-12</c:v>
                      </c:pt>
                      <c:pt idx="6856">
                        <c:v>2.79212E-12</c:v>
                      </c:pt>
                      <c:pt idx="6857">
                        <c:v>2.79212E-12</c:v>
                      </c:pt>
                      <c:pt idx="6858">
                        <c:v>2.1806600000000001E-12</c:v>
                      </c:pt>
                      <c:pt idx="6859">
                        <c:v>2.1806600000000001E-12</c:v>
                      </c:pt>
                      <c:pt idx="6860">
                        <c:v>2.6772200000000002E-12</c:v>
                      </c:pt>
                      <c:pt idx="6861">
                        <c:v>2.6772200000000002E-12</c:v>
                      </c:pt>
                      <c:pt idx="6862">
                        <c:v>2.2365500000000002E-12</c:v>
                      </c:pt>
                      <c:pt idx="6863">
                        <c:v>2.2365500000000002E-12</c:v>
                      </c:pt>
                      <c:pt idx="6864">
                        <c:v>2.8212000000000001E-12</c:v>
                      </c:pt>
                      <c:pt idx="6865">
                        <c:v>2.8212000000000001E-12</c:v>
                      </c:pt>
                      <c:pt idx="6866">
                        <c:v>2.2655299999999999E-12</c:v>
                      </c:pt>
                      <c:pt idx="6867">
                        <c:v>2.2655299999999999E-12</c:v>
                      </c:pt>
                      <c:pt idx="6868">
                        <c:v>2.5970900000000002E-12</c:v>
                      </c:pt>
                      <c:pt idx="6869">
                        <c:v>2.5970900000000002E-12</c:v>
                      </c:pt>
                      <c:pt idx="6870">
                        <c:v>1.87839E-12</c:v>
                      </c:pt>
                      <c:pt idx="6871">
                        <c:v>1.87839E-12</c:v>
                      </c:pt>
                      <c:pt idx="6872">
                        <c:v>2.50959E-12</c:v>
                      </c:pt>
                      <c:pt idx="6873">
                        <c:v>2.50959E-12</c:v>
                      </c:pt>
                      <c:pt idx="6874">
                        <c:v>2.0542600000000002E-12</c:v>
                      </c:pt>
                      <c:pt idx="6875">
                        <c:v>2.0542600000000002E-12</c:v>
                      </c:pt>
                      <c:pt idx="6876">
                        <c:v>2.19843E-12</c:v>
                      </c:pt>
                      <c:pt idx="6877">
                        <c:v>2.19843E-12</c:v>
                      </c:pt>
                      <c:pt idx="6878">
                        <c:v>2.4682699999999999E-12</c:v>
                      </c:pt>
                      <c:pt idx="6879">
                        <c:v>2.4682699999999999E-12</c:v>
                      </c:pt>
                      <c:pt idx="6880">
                        <c:v>2.5473999999999998E-12</c:v>
                      </c:pt>
                      <c:pt idx="6881">
                        <c:v>2.5473999999999998E-12</c:v>
                      </c:pt>
                      <c:pt idx="6882">
                        <c:v>2.2052900000000002E-12</c:v>
                      </c:pt>
                      <c:pt idx="6883">
                        <c:v>2.2052900000000002E-12</c:v>
                      </c:pt>
                      <c:pt idx="6884">
                        <c:v>2.4763200000000001E-12</c:v>
                      </c:pt>
                      <c:pt idx="6885">
                        <c:v>2.4763200000000001E-12</c:v>
                      </c:pt>
                      <c:pt idx="6886">
                        <c:v>3.1885299999999999E-12</c:v>
                      </c:pt>
                      <c:pt idx="6887">
                        <c:v>3.1885299999999999E-12</c:v>
                      </c:pt>
                      <c:pt idx="6888">
                        <c:v>3.0695099999999999E-12</c:v>
                      </c:pt>
                      <c:pt idx="6889">
                        <c:v>3.0695099999999999E-12</c:v>
                      </c:pt>
                      <c:pt idx="6890">
                        <c:v>2.4167199999999998E-12</c:v>
                      </c:pt>
                      <c:pt idx="6891">
                        <c:v>2.4167199999999998E-12</c:v>
                      </c:pt>
                      <c:pt idx="6892">
                        <c:v>2.1192000000000001E-12</c:v>
                      </c:pt>
                      <c:pt idx="6893">
                        <c:v>2.1192000000000001E-12</c:v>
                      </c:pt>
                      <c:pt idx="6894">
                        <c:v>8.1563000000000007E-12</c:v>
                      </c:pt>
                      <c:pt idx="6895">
                        <c:v>8.1563000000000007E-12</c:v>
                      </c:pt>
                      <c:pt idx="6896">
                        <c:v>1.8863700000000002E-12</c:v>
                      </c:pt>
                      <c:pt idx="6897">
                        <c:v>1.8863700000000002E-12</c:v>
                      </c:pt>
                      <c:pt idx="6898">
                        <c:v>3.1360999999999999E-12</c:v>
                      </c:pt>
                      <c:pt idx="6899">
                        <c:v>3.1360999999999999E-12</c:v>
                      </c:pt>
                      <c:pt idx="6900">
                        <c:v>2.7240300000000001E-12</c:v>
                      </c:pt>
                      <c:pt idx="6901">
                        <c:v>2.7240300000000001E-12</c:v>
                      </c:pt>
                      <c:pt idx="6902">
                        <c:v>2.7579399999999999E-12</c:v>
                      </c:pt>
                      <c:pt idx="6903">
                        <c:v>2.7579399999999999E-12</c:v>
                      </c:pt>
                      <c:pt idx="6904">
                        <c:v>2.0271700000000001E-12</c:v>
                      </c:pt>
                      <c:pt idx="6905">
                        <c:v>2.0271700000000001E-12</c:v>
                      </c:pt>
                      <c:pt idx="6906">
                        <c:v>2.2935399999999999E-12</c:v>
                      </c:pt>
                      <c:pt idx="6907">
                        <c:v>2.2935399999999999E-12</c:v>
                      </c:pt>
                      <c:pt idx="6908">
                        <c:v>2.88918E-12</c:v>
                      </c:pt>
                      <c:pt idx="6909">
                        <c:v>2.88918E-12</c:v>
                      </c:pt>
                      <c:pt idx="6910">
                        <c:v>2.9143600000000001E-12</c:v>
                      </c:pt>
                      <c:pt idx="6911">
                        <c:v>2.9143600000000001E-12</c:v>
                      </c:pt>
                      <c:pt idx="6912">
                        <c:v>2.4725900000000001E-12</c:v>
                      </c:pt>
                      <c:pt idx="6913">
                        <c:v>2.4725900000000001E-12</c:v>
                      </c:pt>
                      <c:pt idx="6914">
                        <c:v>1.8392000000000001E-12</c:v>
                      </c:pt>
                      <c:pt idx="6915">
                        <c:v>1.8392000000000001E-12</c:v>
                      </c:pt>
                      <c:pt idx="6916">
                        <c:v>2.2264200000000001E-12</c:v>
                      </c:pt>
                      <c:pt idx="6917">
                        <c:v>2.2264200000000001E-12</c:v>
                      </c:pt>
                      <c:pt idx="6918">
                        <c:v>2.8478700000000001E-12</c:v>
                      </c:pt>
                      <c:pt idx="6919">
                        <c:v>2.8478700000000001E-12</c:v>
                      </c:pt>
                      <c:pt idx="6920">
                        <c:v>2.93908E-12</c:v>
                      </c:pt>
                      <c:pt idx="6921">
                        <c:v>2.93908E-12</c:v>
                      </c:pt>
                      <c:pt idx="6922">
                        <c:v>2.18554E-12</c:v>
                      </c:pt>
                      <c:pt idx="6923">
                        <c:v>2.18554E-12</c:v>
                      </c:pt>
                      <c:pt idx="6924">
                        <c:v>1.9167499999999999E-12</c:v>
                      </c:pt>
                      <c:pt idx="6925">
                        <c:v>1.9167499999999999E-12</c:v>
                      </c:pt>
                      <c:pt idx="6926">
                        <c:v>2.08195E-12</c:v>
                      </c:pt>
                      <c:pt idx="6927">
                        <c:v>2.08195E-12</c:v>
                      </c:pt>
                      <c:pt idx="6928">
                        <c:v>7.06846E-12</c:v>
                      </c:pt>
                      <c:pt idx="6929">
                        <c:v>7.06846E-12</c:v>
                      </c:pt>
                      <c:pt idx="6930">
                        <c:v>1.9980000000000002E-12</c:v>
                      </c:pt>
                      <c:pt idx="6931">
                        <c:v>1.9980000000000002E-12</c:v>
                      </c:pt>
                      <c:pt idx="6932">
                        <c:v>2.1136399999999999E-12</c:v>
                      </c:pt>
                      <c:pt idx="6933">
                        <c:v>2.1136399999999999E-12</c:v>
                      </c:pt>
                      <c:pt idx="6934">
                        <c:v>2.5724200000000001E-12</c:v>
                      </c:pt>
                      <c:pt idx="6935">
                        <c:v>2.5724200000000001E-12</c:v>
                      </c:pt>
                      <c:pt idx="6936">
                        <c:v>2.0038E-12</c:v>
                      </c:pt>
                      <c:pt idx="6937">
                        <c:v>2.0038E-12</c:v>
                      </c:pt>
                      <c:pt idx="6938">
                        <c:v>2.1902499999999999E-12</c:v>
                      </c:pt>
                      <c:pt idx="6939">
                        <c:v>2.1902499999999999E-12</c:v>
                      </c:pt>
                      <c:pt idx="6940">
                        <c:v>2.1564800000000001E-12</c:v>
                      </c:pt>
                      <c:pt idx="6941">
                        <c:v>2.1564800000000001E-12</c:v>
                      </c:pt>
                      <c:pt idx="6942">
                        <c:v>2.3751200000000001E-12</c:v>
                      </c:pt>
                      <c:pt idx="6943">
                        <c:v>2.3751200000000001E-12</c:v>
                      </c:pt>
                      <c:pt idx="6944">
                        <c:v>3.7862399999999998E-12</c:v>
                      </c:pt>
                      <c:pt idx="6945">
                        <c:v>3.7862399999999998E-12</c:v>
                      </c:pt>
                      <c:pt idx="6946">
                        <c:v>2.2679100000000002E-12</c:v>
                      </c:pt>
                      <c:pt idx="6947">
                        <c:v>2.2679100000000002E-12</c:v>
                      </c:pt>
                      <c:pt idx="6948">
                        <c:v>2.6228199999999999E-12</c:v>
                      </c:pt>
                      <c:pt idx="6949">
                        <c:v>2.6228199999999999E-12</c:v>
                      </c:pt>
                      <c:pt idx="6950">
                        <c:v>1.9147900000000002E-12</c:v>
                      </c:pt>
                      <c:pt idx="6951">
                        <c:v>1.9147900000000002E-12</c:v>
                      </c:pt>
                      <c:pt idx="6952">
                        <c:v>2.3046899999999999E-12</c:v>
                      </c:pt>
                      <c:pt idx="6953">
                        <c:v>2.3046899999999999E-12</c:v>
                      </c:pt>
                      <c:pt idx="6954">
                        <c:v>2.3212200000000001E-12</c:v>
                      </c:pt>
                      <c:pt idx="6955">
                        <c:v>2.3212200000000001E-12</c:v>
                      </c:pt>
                      <c:pt idx="6956">
                        <c:v>1.9910699999999999E-12</c:v>
                      </c:pt>
                      <c:pt idx="6957">
                        <c:v>1.9910699999999999E-12</c:v>
                      </c:pt>
                      <c:pt idx="6958">
                        <c:v>2.39851E-12</c:v>
                      </c:pt>
                      <c:pt idx="6959">
                        <c:v>2.39851E-12</c:v>
                      </c:pt>
                      <c:pt idx="6960">
                        <c:v>3.5732700000000002E-12</c:v>
                      </c:pt>
                      <c:pt idx="6961">
                        <c:v>3.5732700000000002E-12</c:v>
                      </c:pt>
                      <c:pt idx="6962">
                        <c:v>2.3602299999999999E-12</c:v>
                      </c:pt>
                      <c:pt idx="6963">
                        <c:v>2.3602299999999999E-12</c:v>
                      </c:pt>
                      <c:pt idx="6964">
                        <c:v>2.9012300000000001E-12</c:v>
                      </c:pt>
                      <c:pt idx="6965">
                        <c:v>2.9012300000000001E-12</c:v>
                      </c:pt>
                      <c:pt idx="6966">
                        <c:v>2.3527999999999998E-12</c:v>
                      </c:pt>
                      <c:pt idx="6967">
                        <c:v>2.3527999999999998E-12</c:v>
                      </c:pt>
                      <c:pt idx="6968">
                        <c:v>2.2462600000000002E-12</c:v>
                      </c:pt>
                      <c:pt idx="6969">
                        <c:v>2.2462600000000002E-12</c:v>
                      </c:pt>
                      <c:pt idx="6970">
                        <c:v>2.2679499999999998E-12</c:v>
                      </c:pt>
                      <c:pt idx="6971">
                        <c:v>2.2679499999999998E-12</c:v>
                      </c:pt>
                      <c:pt idx="6972">
                        <c:v>2.8451499999999998E-12</c:v>
                      </c:pt>
                      <c:pt idx="6973">
                        <c:v>2.8451499999999998E-12</c:v>
                      </c:pt>
                      <c:pt idx="6974">
                        <c:v>3.5693000000000001E-12</c:v>
                      </c:pt>
                      <c:pt idx="6975">
                        <c:v>3.5693000000000001E-12</c:v>
                      </c:pt>
                      <c:pt idx="6976">
                        <c:v>2.19604E-12</c:v>
                      </c:pt>
                      <c:pt idx="6977">
                        <c:v>2.19604E-12</c:v>
                      </c:pt>
                      <c:pt idx="6978">
                        <c:v>3.61696E-12</c:v>
                      </c:pt>
                      <c:pt idx="6979">
                        <c:v>3.61696E-12</c:v>
                      </c:pt>
                      <c:pt idx="6980">
                        <c:v>2.43979E-12</c:v>
                      </c:pt>
                      <c:pt idx="6981">
                        <c:v>2.43979E-12</c:v>
                      </c:pt>
                      <c:pt idx="6982">
                        <c:v>2.15589E-12</c:v>
                      </c:pt>
                      <c:pt idx="6983">
                        <c:v>2.15589E-12</c:v>
                      </c:pt>
                      <c:pt idx="6984">
                        <c:v>2.79889E-12</c:v>
                      </c:pt>
                      <c:pt idx="6985">
                        <c:v>2.79889E-12</c:v>
                      </c:pt>
                      <c:pt idx="6986">
                        <c:v>2.2409900000000001E-12</c:v>
                      </c:pt>
                      <c:pt idx="6987">
                        <c:v>2.2409900000000001E-12</c:v>
                      </c:pt>
                      <c:pt idx="6988">
                        <c:v>2.5311E-12</c:v>
                      </c:pt>
                      <c:pt idx="6989">
                        <c:v>2.5311E-12</c:v>
                      </c:pt>
                      <c:pt idx="6990">
                        <c:v>2.4262299999999999E-12</c:v>
                      </c:pt>
                      <c:pt idx="6991">
                        <c:v>2.4262299999999999E-12</c:v>
                      </c:pt>
                      <c:pt idx="6992">
                        <c:v>2.41109E-12</c:v>
                      </c:pt>
                      <c:pt idx="6993">
                        <c:v>2.41109E-12</c:v>
                      </c:pt>
                      <c:pt idx="6994">
                        <c:v>3.6105599999999999E-12</c:v>
                      </c:pt>
                      <c:pt idx="6995">
                        <c:v>3.6105599999999999E-12</c:v>
                      </c:pt>
                      <c:pt idx="6996">
                        <c:v>2.4733E-12</c:v>
                      </c:pt>
                      <c:pt idx="6997">
                        <c:v>2.4733E-12</c:v>
                      </c:pt>
                      <c:pt idx="6998">
                        <c:v>2.2416199999999999E-12</c:v>
                      </c:pt>
                      <c:pt idx="6999">
                        <c:v>2.2416199999999999E-12</c:v>
                      </c:pt>
                      <c:pt idx="7000">
                        <c:v>2.7998300000000002E-12</c:v>
                      </c:pt>
                      <c:pt idx="7001">
                        <c:v>2.7998300000000002E-12</c:v>
                      </c:pt>
                      <c:pt idx="7002">
                        <c:v>2.0184599999999999E-12</c:v>
                      </c:pt>
                      <c:pt idx="7003">
                        <c:v>2.0184599999999999E-12</c:v>
                      </c:pt>
                      <c:pt idx="7004">
                        <c:v>1.8906899999999999E-12</c:v>
                      </c:pt>
                      <c:pt idx="7005">
                        <c:v>1.8906899999999999E-12</c:v>
                      </c:pt>
                      <c:pt idx="7006">
                        <c:v>3.9235199999999998E-12</c:v>
                      </c:pt>
                      <c:pt idx="7007">
                        <c:v>3.9235199999999998E-12</c:v>
                      </c:pt>
                      <c:pt idx="7008">
                        <c:v>2.2282399999999998E-12</c:v>
                      </c:pt>
                      <c:pt idx="7009">
                        <c:v>2.2282399999999998E-12</c:v>
                      </c:pt>
                      <c:pt idx="7010">
                        <c:v>2.4750999999999998E-12</c:v>
                      </c:pt>
                      <c:pt idx="7011">
                        <c:v>2.4750999999999998E-12</c:v>
                      </c:pt>
                      <c:pt idx="7012">
                        <c:v>2.91589E-12</c:v>
                      </c:pt>
                      <c:pt idx="7013">
                        <c:v>2.91589E-12</c:v>
                      </c:pt>
                      <c:pt idx="7014">
                        <c:v>2.1581999999999998E-12</c:v>
                      </c:pt>
                      <c:pt idx="7015">
                        <c:v>2.1581999999999998E-12</c:v>
                      </c:pt>
                      <c:pt idx="7016">
                        <c:v>2.3911799999999999E-12</c:v>
                      </c:pt>
                      <c:pt idx="7017">
                        <c:v>2.3911799999999999E-12</c:v>
                      </c:pt>
                      <c:pt idx="7018">
                        <c:v>2.7239300000000001E-12</c:v>
                      </c:pt>
                      <c:pt idx="7019">
                        <c:v>2.7239300000000001E-12</c:v>
                      </c:pt>
                      <c:pt idx="7020">
                        <c:v>3.1596800000000001E-12</c:v>
                      </c:pt>
                      <c:pt idx="7021">
                        <c:v>3.1596800000000001E-12</c:v>
                      </c:pt>
                      <c:pt idx="7022">
                        <c:v>3.0742999999999999E-12</c:v>
                      </c:pt>
                      <c:pt idx="7023">
                        <c:v>3.0742999999999999E-12</c:v>
                      </c:pt>
                      <c:pt idx="7024">
                        <c:v>2.33469E-12</c:v>
                      </c:pt>
                      <c:pt idx="7025">
                        <c:v>2.33469E-12</c:v>
                      </c:pt>
                      <c:pt idx="7026">
                        <c:v>2.7835500000000002E-12</c:v>
                      </c:pt>
                      <c:pt idx="7027">
                        <c:v>2.7835500000000002E-12</c:v>
                      </c:pt>
                      <c:pt idx="7028">
                        <c:v>3.7717299999999997E-12</c:v>
                      </c:pt>
                      <c:pt idx="7029">
                        <c:v>3.7717299999999997E-12</c:v>
                      </c:pt>
                      <c:pt idx="7030">
                        <c:v>2.4782199999999999E-12</c:v>
                      </c:pt>
                      <c:pt idx="7031">
                        <c:v>2.4782199999999999E-12</c:v>
                      </c:pt>
                      <c:pt idx="7032">
                        <c:v>2.1716499999999999E-12</c:v>
                      </c:pt>
                      <c:pt idx="7033">
                        <c:v>2.1716499999999999E-12</c:v>
                      </c:pt>
                      <c:pt idx="7034">
                        <c:v>2.14231E-12</c:v>
                      </c:pt>
                      <c:pt idx="7035">
                        <c:v>2.14231E-12</c:v>
                      </c:pt>
                      <c:pt idx="7036">
                        <c:v>2.73993E-12</c:v>
                      </c:pt>
                      <c:pt idx="7037">
                        <c:v>2.73993E-12</c:v>
                      </c:pt>
                      <c:pt idx="7038">
                        <c:v>3.8025899999999999E-12</c:v>
                      </c:pt>
                      <c:pt idx="7039">
                        <c:v>3.8025899999999999E-12</c:v>
                      </c:pt>
                      <c:pt idx="7040">
                        <c:v>2.0775599999999999E-12</c:v>
                      </c:pt>
                      <c:pt idx="7041">
                        <c:v>2.0775599999999999E-12</c:v>
                      </c:pt>
                      <c:pt idx="7042">
                        <c:v>1.9856999999999999E-12</c:v>
                      </c:pt>
                      <c:pt idx="7043">
                        <c:v>1.9856999999999999E-12</c:v>
                      </c:pt>
                      <c:pt idx="7044">
                        <c:v>1.74682E-12</c:v>
                      </c:pt>
                      <c:pt idx="7045">
                        <c:v>1.74682E-12</c:v>
                      </c:pt>
                      <c:pt idx="7046">
                        <c:v>2.6017700000000001E-12</c:v>
                      </c:pt>
                      <c:pt idx="7047">
                        <c:v>2.6017700000000001E-12</c:v>
                      </c:pt>
                      <c:pt idx="7048">
                        <c:v>1.80669E-12</c:v>
                      </c:pt>
                      <c:pt idx="7049">
                        <c:v>1.80669E-12</c:v>
                      </c:pt>
                      <c:pt idx="7050">
                        <c:v>3.4759000000000002E-12</c:v>
                      </c:pt>
                      <c:pt idx="7051">
                        <c:v>3.4759000000000002E-12</c:v>
                      </c:pt>
                      <c:pt idx="7052">
                        <c:v>2.40798E-12</c:v>
                      </c:pt>
                      <c:pt idx="7053">
                        <c:v>2.40798E-12</c:v>
                      </c:pt>
                      <c:pt idx="7054">
                        <c:v>1.94822E-12</c:v>
                      </c:pt>
                      <c:pt idx="7055">
                        <c:v>1.94822E-12</c:v>
                      </c:pt>
                      <c:pt idx="7056">
                        <c:v>2.4944999999999999E-12</c:v>
                      </c:pt>
                      <c:pt idx="7057">
                        <c:v>2.4944999999999999E-12</c:v>
                      </c:pt>
                      <c:pt idx="7058">
                        <c:v>2.2061100000000002E-12</c:v>
                      </c:pt>
                      <c:pt idx="7059">
                        <c:v>2.2061100000000002E-12</c:v>
                      </c:pt>
                      <c:pt idx="7060">
                        <c:v>3.2505999999999999E-12</c:v>
                      </c:pt>
                      <c:pt idx="7061">
                        <c:v>3.2505999999999999E-12</c:v>
                      </c:pt>
                      <c:pt idx="7062">
                        <c:v>5.2019700000000003E-12</c:v>
                      </c:pt>
                      <c:pt idx="7063">
                        <c:v>5.2019700000000003E-12</c:v>
                      </c:pt>
                      <c:pt idx="7064">
                        <c:v>1.9299700000000001E-12</c:v>
                      </c:pt>
                      <c:pt idx="7065">
                        <c:v>1.9299700000000001E-12</c:v>
                      </c:pt>
                      <c:pt idx="7066">
                        <c:v>2.9167299999999998E-12</c:v>
                      </c:pt>
                      <c:pt idx="7067">
                        <c:v>2.9167299999999998E-12</c:v>
                      </c:pt>
                      <c:pt idx="7068">
                        <c:v>3.1420499999999999E-12</c:v>
                      </c:pt>
                      <c:pt idx="7069">
                        <c:v>3.1420499999999999E-12</c:v>
                      </c:pt>
                      <c:pt idx="7070">
                        <c:v>1.9507600000000001E-12</c:v>
                      </c:pt>
                      <c:pt idx="7071">
                        <c:v>1.9507600000000001E-12</c:v>
                      </c:pt>
                      <c:pt idx="7072">
                        <c:v>1.6590199999999999E-12</c:v>
                      </c:pt>
                      <c:pt idx="7073">
                        <c:v>1.6590199999999999E-12</c:v>
                      </c:pt>
                      <c:pt idx="7074">
                        <c:v>5.3800999999999999E-10</c:v>
                      </c:pt>
                      <c:pt idx="7075">
                        <c:v>5.3800999999999999E-10</c:v>
                      </c:pt>
                      <c:pt idx="7076">
                        <c:v>2.3843300000000002E-12</c:v>
                      </c:pt>
                      <c:pt idx="7077">
                        <c:v>2.3843300000000002E-12</c:v>
                      </c:pt>
                      <c:pt idx="7078">
                        <c:v>1.8586300000000001E-12</c:v>
                      </c:pt>
                      <c:pt idx="7079">
                        <c:v>1.8586300000000001E-12</c:v>
                      </c:pt>
                      <c:pt idx="7080">
                        <c:v>3.1297600000000002E-12</c:v>
                      </c:pt>
                      <c:pt idx="7081">
                        <c:v>3.1297600000000002E-12</c:v>
                      </c:pt>
                      <c:pt idx="7082">
                        <c:v>2.2784199999999999E-12</c:v>
                      </c:pt>
                      <c:pt idx="7083">
                        <c:v>2.2784199999999999E-12</c:v>
                      </c:pt>
                      <c:pt idx="7084">
                        <c:v>1.70901E-12</c:v>
                      </c:pt>
                      <c:pt idx="7085">
                        <c:v>1.70901E-12</c:v>
                      </c:pt>
                      <c:pt idx="7086">
                        <c:v>2.3973200000000001E-12</c:v>
                      </c:pt>
                      <c:pt idx="7087">
                        <c:v>2.3973200000000001E-12</c:v>
                      </c:pt>
                      <c:pt idx="7088">
                        <c:v>1.7115699999999999E-12</c:v>
                      </c:pt>
                      <c:pt idx="7089">
                        <c:v>1.7115699999999999E-12</c:v>
                      </c:pt>
                      <c:pt idx="7090">
                        <c:v>3.3186400000000001E-12</c:v>
                      </c:pt>
                      <c:pt idx="7091">
                        <c:v>3.3186400000000001E-12</c:v>
                      </c:pt>
                      <c:pt idx="7092">
                        <c:v>1.8670499999999998E-12</c:v>
                      </c:pt>
                      <c:pt idx="7093">
                        <c:v>1.8670499999999998E-12</c:v>
                      </c:pt>
                      <c:pt idx="7094">
                        <c:v>3.4537099999999998E-12</c:v>
                      </c:pt>
                      <c:pt idx="7095">
                        <c:v>3.4537099999999998E-12</c:v>
                      </c:pt>
                      <c:pt idx="7096">
                        <c:v>2.5172200000000001E-12</c:v>
                      </c:pt>
                      <c:pt idx="7097">
                        <c:v>2.5172200000000001E-12</c:v>
                      </c:pt>
                      <c:pt idx="7098">
                        <c:v>2.59981E-12</c:v>
                      </c:pt>
                      <c:pt idx="7099">
                        <c:v>2.59981E-12</c:v>
                      </c:pt>
                      <c:pt idx="7100">
                        <c:v>2.0332200000000001E-12</c:v>
                      </c:pt>
                      <c:pt idx="7101">
                        <c:v>2.0332200000000001E-12</c:v>
                      </c:pt>
                      <c:pt idx="7102">
                        <c:v>1.70711E-12</c:v>
                      </c:pt>
                      <c:pt idx="7103">
                        <c:v>1.70711E-12</c:v>
                      </c:pt>
                      <c:pt idx="7104">
                        <c:v>1.60456E-12</c:v>
                      </c:pt>
                      <c:pt idx="7105">
                        <c:v>1.60456E-12</c:v>
                      </c:pt>
                      <c:pt idx="7106">
                        <c:v>4.0092899999999998E-12</c:v>
                      </c:pt>
                      <c:pt idx="7107">
                        <c:v>4.0092899999999998E-12</c:v>
                      </c:pt>
                      <c:pt idx="7108">
                        <c:v>2.1180100000000002E-12</c:v>
                      </c:pt>
                      <c:pt idx="7109">
                        <c:v>2.1180100000000002E-12</c:v>
                      </c:pt>
                      <c:pt idx="7110">
                        <c:v>2.3950099999999999E-12</c:v>
                      </c:pt>
                      <c:pt idx="7111">
                        <c:v>2.3950099999999999E-12</c:v>
                      </c:pt>
                      <c:pt idx="7112">
                        <c:v>2.1096900000000001E-12</c:v>
                      </c:pt>
                      <c:pt idx="7113">
                        <c:v>2.1096900000000001E-12</c:v>
                      </c:pt>
                      <c:pt idx="7114">
                        <c:v>2.6805399999999998E-12</c:v>
                      </c:pt>
                      <c:pt idx="7115">
                        <c:v>2.6805399999999998E-12</c:v>
                      </c:pt>
                      <c:pt idx="7116">
                        <c:v>2.03215E-12</c:v>
                      </c:pt>
                      <c:pt idx="7117">
                        <c:v>2.03215E-12</c:v>
                      </c:pt>
                      <c:pt idx="7118">
                        <c:v>2.6114599999999999E-12</c:v>
                      </c:pt>
                      <c:pt idx="7119">
                        <c:v>2.6114599999999999E-12</c:v>
                      </c:pt>
                      <c:pt idx="7120">
                        <c:v>3.32404E-12</c:v>
                      </c:pt>
                      <c:pt idx="7121">
                        <c:v>3.32404E-12</c:v>
                      </c:pt>
                      <c:pt idx="7122">
                        <c:v>2.00968E-12</c:v>
                      </c:pt>
                      <c:pt idx="7123">
                        <c:v>2.00968E-12</c:v>
                      </c:pt>
                      <c:pt idx="7124">
                        <c:v>1.8582699999999999E-12</c:v>
                      </c:pt>
                      <c:pt idx="7125">
                        <c:v>1.8582699999999999E-12</c:v>
                      </c:pt>
                      <c:pt idx="7126">
                        <c:v>2.01625E-12</c:v>
                      </c:pt>
                      <c:pt idx="7127">
                        <c:v>2.01625E-12</c:v>
                      </c:pt>
                      <c:pt idx="7128">
                        <c:v>2.4231199999999999E-12</c:v>
                      </c:pt>
                      <c:pt idx="7129">
                        <c:v>2.4231199999999999E-12</c:v>
                      </c:pt>
                      <c:pt idx="7130">
                        <c:v>2.5038999999999999E-12</c:v>
                      </c:pt>
                      <c:pt idx="7131">
                        <c:v>2.5038999999999999E-12</c:v>
                      </c:pt>
                      <c:pt idx="7132">
                        <c:v>3.2929300000000002E-12</c:v>
                      </c:pt>
                      <c:pt idx="7133">
                        <c:v>3.2929300000000002E-12</c:v>
                      </c:pt>
                      <c:pt idx="7134">
                        <c:v>2.4285100000000001E-12</c:v>
                      </c:pt>
                      <c:pt idx="7135">
                        <c:v>2.4285100000000001E-12</c:v>
                      </c:pt>
                      <c:pt idx="7136">
                        <c:v>1.7326300000000001E-12</c:v>
                      </c:pt>
                      <c:pt idx="7137">
                        <c:v>1.7326300000000001E-12</c:v>
                      </c:pt>
                      <c:pt idx="7138">
                        <c:v>2.0745499999999999E-12</c:v>
                      </c:pt>
                      <c:pt idx="7139">
                        <c:v>2.0745499999999999E-12</c:v>
                      </c:pt>
                      <c:pt idx="7140">
                        <c:v>2.5783599999999999E-12</c:v>
                      </c:pt>
                      <c:pt idx="7141">
                        <c:v>2.5783599999999999E-12</c:v>
                      </c:pt>
                      <c:pt idx="7142">
                        <c:v>2.4357900000000001E-12</c:v>
                      </c:pt>
                      <c:pt idx="7143">
                        <c:v>2.4357900000000001E-12</c:v>
                      </c:pt>
                      <c:pt idx="7144">
                        <c:v>2.10445E-12</c:v>
                      </c:pt>
                      <c:pt idx="7145">
                        <c:v>2.10445E-12</c:v>
                      </c:pt>
                      <c:pt idx="7146">
                        <c:v>3.8095499999999997E-12</c:v>
                      </c:pt>
                      <c:pt idx="7147">
                        <c:v>3.8095499999999997E-12</c:v>
                      </c:pt>
                      <c:pt idx="7148">
                        <c:v>1.8986400000000001E-12</c:v>
                      </c:pt>
                      <c:pt idx="7149">
                        <c:v>1.8986400000000001E-12</c:v>
                      </c:pt>
                      <c:pt idx="7150">
                        <c:v>2.3025900000000002E-12</c:v>
                      </c:pt>
                      <c:pt idx="7151">
                        <c:v>2.3025900000000002E-12</c:v>
                      </c:pt>
                      <c:pt idx="7152">
                        <c:v>2.1829299999999999E-12</c:v>
                      </c:pt>
                      <c:pt idx="7153">
                        <c:v>2.1829299999999999E-12</c:v>
                      </c:pt>
                      <c:pt idx="7154">
                        <c:v>2.2251500000000001E-12</c:v>
                      </c:pt>
                      <c:pt idx="7155">
                        <c:v>2.2251500000000001E-12</c:v>
                      </c:pt>
                      <c:pt idx="7156">
                        <c:v>1.7014599999999999E-12</c:v>
                      </c:pt>
                      <c:pt idx="7157">
                        <c:v>1.7014599999999999E-12</c:v>
                      </c:pt>
                      <c:pt idx="7158">
                        <c:v>3.0853799999999999E-12</c:v>
                      </c:pt>
                      <c:pt idx="7159">
                        <c:v>3.0853799999999999E-12</c:v>
                      </c:pt>
                      <c:pt idx="7160">
                        <c:v>2.5986699999999999E-12</c:v>
                      </c:pt>
                      <c:pt idx="7161">
                        <c:v>2.5986699999999999E-12</c:v>
                      </c:pt>
                      <c:pt idx="7162">
                        <c:v>2.6917299999999999E-12</c:v>
                      </c:pt>
                      <c:pt idx="7163">
                        <c:v>2.6917299999999999E-12</c:v>
                      </c:pt>
                      <c:pt idx="7164">
                        <c:v>3.34042E-12</c:v>
                      </c:pt>
                      <c:pt idx="7165">
                        <c:v>3.34042E-12</c:v>
                      </c:pt>
                      <c:pt idx="7166">
                        <c:v>2.2483400000000001E-12</c:v>
                      </c:pt>
                      <c:pt idx="7167">
                        <c:v>2.2483400000000001E-12</c:v>
                      </c:pt>
                      <c:pt idx="7168">
                        <c:v>2.4895399999999999E-12</c:v>
                      </c:pt>
                      <c:pt idx="7169">
                        <c:v>2.4895399999999999E-12</c:v>
                      </c:pt>
                      <c:pt idx="7170">
                        <c:v>3.0102399999999999E-12</c:v>
                      </c:pt>
                      <c:pt idx="7171">
                        <c:v>3.0102399999999999E-12</c:v>
                      </c:pt>
                      <c:pt idx="7172">
                        <c:v>2.17007E-11</c:v>
                      </c:pt>
                      <c:pt idx="7173">
                        <c:v>2.17007E-11</c:v>
                      </c:pt>
                      <c:pt idx="7174">
                        <c:v>2.5549899999999998E-12</c:v>
                      </c:pt>
                      <c:pt idx="7175">
                        <c:v>2.5549899999999998E-12</c:v>
                      </c:pt>
                      <c:pt idx="7176">
                        <c:v>3.6293900000000001E-12</c:v>
                      </c:pt>
                      <c:pt idx="7177">
                        <c:v>3.6293900000000001E-12</c:v>
                      </c:pt>
                      <c:pt idx="7178">
                        <c:v>2.2480199999999999E-12</c:v>
                      </c:pt>
                      <c:pt idx="7179">
                        <c:v>2.2480199999999999E-12</c:v>
                      </c:pt>
                      <c:pt idx="7180">
                        <c:v>5.3344299999999999E-12</c:v>
                      </c:pt>
                      <c:pt idx="7181">
                        <c:v>5.3344299999999999E-12</c:v>
                      </c:pt>
                      <c:pt idx="7182">
                        <c:v>1.7036300000000001E-12</c:v>
                      </c:pt>
                      <c:pt idx="7183">
                        <c:v>1.7036300000000001E-12</c:v>
                      </c:pt>
                      <c:pt idx="7184">
                        <c:v>2.9105099999999999E-12</c:v>
                      </c:pt>
                      <c:pt idx="7185">
                        <c:v>2.9105099999999999E-12</c:v>
                      </c:pt>
                      <c:pt idx="7186">
                        <c:v>1.9762E-12</c:v>
                      </c:pt>
                      <c:pt idx="7187">
                        <c:v>1.9762E-12</c:v>
                      </c:pt>
                      <c:pt idx="7188">
                        <c:v>2.5122700000000002E-12</c:v>
                      </c:pt>
                      <c:pt idx="7189">
                        <c:v>2.5122700000000002E-12</c:v>
                      </c:pt>
                      <c:pt idx="7190">
                        <c:v>2.69557E-12</c:v>
                      </c:pt>
                      <c:pt idx="7191">
                        <c:v>2.69557E-12</c:v>
                      </c:pt>
                      <c:pt idx="7192">
                        <c:v>2.40774E-12</c:v>
                      </c:pt>
                      <c:pt idx="7193">
                        <c:v>2.40774E-12</c:v>
                      </c:pt>
                      <c:pt idx="7194">
                        <c:v>1.8791299999999999E-12</c:v>
                      </c:pt>
                      <c:pt idx="7195">
                        <c:v>1.8791299999999999E-12</c:v>
                      </c:pt>
                      <c:pt idx="7196">
                        <c:v>2.3368599999999998E-12</c:v>
                      </c:pt>
                      <c:pt idx="7197">
                        <c:v>2.3368599999999998E-12</c:v>
                      </c:pt>
                      <c:pt idx="7198">
                        <c:v>1.03976E-11</c:v>
                      </c:pt>
                      <c:pt idx="7199">
                        <c:v>1.03976E-11</c:v>
                      </c:pt>
                      <c:pt idx="7200">
                        <c:v>2.8658799999999999E-12</c:v>
                      </c:pt>
                      <c:pt idx="7201">
                        <c:v>2.8658799999999999E-12</c:v>
                      </c:pt>
                      <c:pt idx="7202">
                        <c:v>2.0850199999999999E-12</c:v>
                      </c:pt>
                      <c:pt idx="7203">
                        <c:v>2.0850199999999999E-12</c:v>
                      </c:pt>
                      <c:pt idx="7204">
                        <c:v>2.28544E-12</c:v>
                      </c:pt>
                      <c:pt idx="7205">
                        <c:v>2.28544E-12</c:v>
                      </c:pt>
                      <c:pt idx="7206">
                        <c:v>3.3079199999999999E-12</c:v>
                      </c:pt>
                      <c:pt idx="7207">
                        <c:v>3.3079199999999999E-12</c:v>
                      </c:pt>
                      <c:pt idx="7208">
                        <c:v>5.1935199999999999E-12</c:v>
                      </c:pt>
                      <c:pt idx="7209">
                        <c:v>5.1935199999999999E-12</c:v>
                      </c:pt>
                      <c:pt idx="7210">
                        <c:v>2.0180400000000002E-12</c:v>
                      </c:pt>
                      <c:pt idx="7211">
                        <c:v>2.0180400000000002E-12</c:v>
                      </c:pt>
                      <c:pt idx="7212">
                        <c:v>2.42987E-12</c:v>
                      </c:pt>
                      <c:pt idx="7213">
                        <c:v>2.42987E-12</c:v>
                      </c:pt>
                      <c:pt idx="7214">
                        <c:v>2.7580399999999998E-12</c:v>
                      </c:pt>
                      <c:pt idx="7215">
                        <c:v>2.7580399999999998E-12</c:v>
                      </c:pt>
                      <c:pt idx="7216">
                        <c:v>2.57426E-12</c:v>
                      </c:pt>
                      <c:pt idx="7217">
                        <c:v>2.57426E-12</c:v>
                      </c:pt>
                      <c:pt idx="7218">
                        <c:v>1.6727699999999999E-12</c:v>
                      </c:pt>
                      <c:pt idx="7219">
                        <c:v>1.6727699999999999E-12</c:v>
                      </c:pt>
                      <c:pt idx="7220">
                        <c:v>2.6178800000000002E-12</c:v>
                      </c:pt>
                      <c:pt idx="7221">
                        <c:v>2.6178800000000002E-12</c:v>
                      </c:pt>
                      <c:pt idx="7222">
                        <c:v>2.35716E-12</c:v>
                      </c:pt>
                      <c:pt idx="7223">
                        <c:v>2.35716E-12</c:v>
                      </c:pt>
                      <c:pt idx="7224">
                        <c:v>2.1193400000000001E-12</c:v>
                      </c:pt>
                      <c:pt idx="7225">
                        <c:v>2.1193400000000001E-12</c:v>
                      </c:pt>
                      <c:pt idx="7226">
                        <c:v>2.00014E-12</c:v>
                      </c:pt>
                      <c:pt idx="7227">
                        <c:v>2.00014E-12</c:v>
                      </c:pt>
                      <c:pt idx="7228">
                        <c:v>3.3067800000000002E-12</c:v>
                      </c:pt>
                      <c:pt idx="7229">
                        <c:v>3.3067800000000002E-12</c:v>
                      </c:pt>
                      <c:pt idx="7230">
                        <c:v>1.8217900000000001E-12</c:v>
                      </c:pt>
                      <c:pt idx="7231">
                        <c:v>1.8217900000000001E-12</c:v>
                      </c:pt>
                      <c:pt idx="7232">
                        <c:v>2.5375899999999999E-12</c:v>
                      </c:pt>
                      <c:pt idx="7233">
                        <c:v>2.5375899999999999E-12</c:v>
                      </c:pt>
                      <c:pt idx="7234">
                        <c:v>2.3076100000000001E-12</c:v>
                      </c:pt>
                      <c:pt idx="7235">
                        <c:v>2.3076100000000001E-12</c:v>
                      </c:pt>
                      <c:pt idx="7236">
                        <c:v>1.78516E-12</c:v>
                      </c:pt>
                      <c:pt idx="7237">
                        <c:v>1.78516E-12</c:v>
                      </c:pt>
                      <c:pt idx="7238">
                        <c:v>2.2074700000000001E-12</c:v>
                      </c:pt>
                      <c:pt idx="7239">
                        <c:v>2.2074700000000001E-12</c:v>
                      </c:pt>
                      <c:pt idx="7240">
                        <c:v>2.0856900000000002E-12</c:v>
                      </c:pt>
                      <c:pt idx="7241">
                        <c:v>2.0856900000000002E-12</c:v>
                      </c:pt>
                      <c:pt idx="7242">
                        <c:v>1.9042500000000001E-12</c:v>
                      </c:pt>
                      <c:pt idx="7243">
                        <c:v>1.9042500000000001E-12</c:v>
                      </c:pt>
                      <c:pt idx="7244">
                        <c:v>2.3377E-12</c:v>
                      </c:pt>
                      <c:pt idx="7245">
                        <c:v>2.3377E-12</c:v>
                      </c:pt>
                      <c:pt idx="7246">
                        <c:v>2.9157099999999999E-12</c:v>
                      </c:pt>
                      <c:pt idx="7247">
                        <c:v>2.9157099999999999E-12</c:v>
                      </c:pt>
                      <c:pt idx="7248">
                        <c:v>2.72187E-12</c:v>
                      </c:pt>
                      <c:pt idx="7249">
                        <c:v>2.72187E-12</c:v>
                      </c:pt>
                      <c:pt idx="7250">
                        <c:v>2.5551299999999998E-12</c:v>
                      </c:pt>
                      <c:pt idx="7251">
                        <c:v>2.5551299999999998E-12</c:v>
                      </c:pt>
                      <c:pt idx="7252">
                        <c:v>2.6138400000000001E-12</c:v>
                      </c:pt>
                      <c:pt idx="7253">
                        <c:v>2.6138400000000001E-12</c:v>
                      </c:pt>
                      <c:pt idx="7254">
                        <c:v>2.0667400000000001E-12</c:v>
                      </c:pt>
                      <c:pt idx="7255">
                        <c:v>2.0667400000000001E-12</c:v>
                      </c:pt>
                      <c:pt idx="7256">
                        <c:v>3.49042E-12</c:v>
                      </c:pt>
                      <c:pt idx="7257">
                        <c:v>3.49042E-12</c:v>
                      </c:pt>
                      <c:pt idx="7258">
                        <c:v>2.5406500000000001E-12</c:v>
                      </c:pt>
                      <c:pt idx="7259">
                        <c:v>2.5406500000000001E-12</c:v>
                      </c:pt>
                      <c:pt idx="7260">
                        <c:v>2.7297E-12</c:v>
                      </c:pt>
                      <c:pt idx="7261">
                        <c:v>2.7297E-12</c:v>
                      </c:pt>
                      <c:pt idx="7262">
                        <c:v>2.44286E-12</c:v>
                      </c:pt>
                      <c:pt idx="7263">
                        <c:v>2.44286E-12</c:v>
                      </c:pt>
                      <c:pt idx="7264">
                        <c:v>2.5256700000000001E-12</c:v>
                      </c:pt>
                      <c:pt idx="7265">
                        <c:v>2.5256700000000001E-12</c:v>
                      </c:pt>
                      <c:pt idx="7266">
                        <c:v>1.813E-12</c:v>
                      </c:pt>
                      <c:pt idx="7267">
                        <c:v>1.813E-12</c:v>
                      </c:pt>
                      <c:pt idx="7268">
                        <c:v>2.1441300000000001E-12</c:v>
                      </c:pt>
                      <c:pt idx="7269">
                        <c:v>2.1441300000000001E-12</c:v>
                      </c:pt>
                      <c:pt idx="7270">
                        <c:v>2.99681E-12</c:v>
                      </c:pt>
                      <c:pt idx="7271">
                        <c:v>2.99681E-12</c:v>
                      </c:pt>
                      <c:pt idx="7272">
                        <c:v>1.76638E-12</c:v>
                      </c:pt>
                      <c:pt idx="7273">
                        <c:v>1.76638E-12</c:v>
                      </c:pt>
                      <c:pt idx="7274">
                        <c:v>3.6875000000000002E-12</c:v>
                      </c:pt>
                      <c:pt idx="7275">
                        <c:v>3.6875000000000002E-12</c:v>
                      </c:pt>
                      <c:pt idx="7276">
                        <c:v>1.9114000000000001E-12</c:v>
                      </c:pt>
                      <c:pt idx="7277">
                        <c:v>1.9114000000000001E-12</c:v>
                      </c:pt>
                      <c:pt idx="7278">
                        <c:v>2.0652700000000001E-12</c:v>
                      </c:pt>
                      <c:pt idx="7279">
                        <c:v>2.0652700000000001E-12</c:v>
                      </c:pt>
                      <c:pt idx="7280">
                        <c:v>1.63724E-12</c:v>
                      </c:pt>
                      <c:pt idx="7281">
                        <c:v>1.63724E-12</c:v>
                      </c:pt>
                      <c:pt idx="7282">
                        <c:v>2.7293499999999999E-12</c:v>
                      </c:pt>
                      <c:pt idx="7283">
                        <c:v>2.7293499999999999E-12</c:v>
                      </c:pt>
                      <c:pt idx="7284">
                        <c:v>4.7173300000000001E-12</c:v>
                      </c:pt>
                      <c:pt idx="7285">
                        <c:v>4.7173300000000001E-12</c:v>
                      </c:pt>
                      <c:pt idx="7286">
                        <c:v>2.2966099999999998E-12</c:v>
                      </c:pt>
                      <c:pt idx="7287">
                        <c:v>2.2966099999999998E-12</c:v>
                      </c:pt>
                      <c:pt idx="7288">
                        <c:v>1.97805E-12</c:v>
                      </c:pt>
                      <c:pt idx="7289">
                        <c:v>1.97805E-12</c:v>
                      </c:pt>
                      <c:pt idx="7290">
                        <c:v>2.0399200000000001E-12</c:v>
                      </c:pt>
                      <c:pt idx="7291">
                        <c:v>2.0399200000000001E-12</c:v>
                      </c:pt>
                      <c:pt idx="7292">
                        <c:v>2.1409999999999999E-12</c:v>
                      </c:pt>
                      <c:pt idx="7293">
                        <c:v>2.1409999999999999E-12</c:v>
                      </c:pt>
                      <c:pt idx="7294">
                        <c:v>1.6795899999999999E-12</c:v>
                      </c:pt>
                      <c:pt idx="7295">
                        <c:v>1.6795899999999999E-12</c:v>
                      </c:pt>
                      <c:pt idx="7296">
                        <c:v>2.3499900000000002E-12</c:v>
                      </c:pt>
                      <c:pt idx="7297">
                        <c:v>2.3499900000000002E-12</c:v>
                      </c:pt>
                      <c:pt idx="7298">
                        <c:v>1.7197099999999999E-12</c:v>
                      </c:pt>
                      <c:pt idx="7299">
                        <c:v>1.7197099999999999E-12</c:v>
                      </c:pt>
                      <c:pt idx="7300">
                        <c:v>2.2324199999999999E-12</c:v>
                      </c:pt>
                      <c:pt idx="7301">
                        <c:v>2.2324199999999999E-12</c:v>
                      </c:pt>
                      <c:pt idx="7302">
                        <c:v>2.5838899999999998E-12</c:v>
                      </c:pt>
                      <c:pt idx="7303">
                        <c:v>2.5838899999999998E-12</c:v>
                      </c:pt>
                      <c:pt idx="7304">
                        <c:v>2.0889000000000001E-12</c:v>
                      </c:pt>
                      <c:pt idx="7305">
                        <c:v>2.0889000000000001E-12</c:v>
                      </c:pt>
                      <c:pt idx="7306">
                        <c:v>2.7031000000000001E-12</c:v>
                      </c:pt>
                      <c:pt idx="7307">
                        <c:v>2.7031000000000001E-12</c:v>
                      </c:pt>
                      <c:pt idx="7308">
                        <c:v>1.6336200000000001E-12</c:v>
                      </c:pt>
                      <c:pt idx="7309">
                        <c:v>1.6336200000000001E-12</c:v>
                      </c:pt>
                      <c:pt idx="7310">
                        <c:v>3.1276099999999998E-12</c:v>
                      </c:pt>
                      <c:pt idx="7311">
                        <c:v>3.1276099999999998E-12</c:v>
                      </c:pt>
                      <c:pt idx="7312">
                        <c:v>2.32108E-12</c:v>
                      </c:pt>
                      <c:pt idx="7313">
                        <c:v>2.32108E-12</c:v>
                      </c:pt>
                      <c:pt idx="7314">
                        <c:v>2.1117599999999999E-12</c:v>
                      </c:pt>
                      <c:pt idx="7315">
                        <c:v>2.1117599999999999E-12</c:v>
                      </c:pt>
                      <c:pt idx="7316">
                        <c:v>2.2561199999999999E-12</c:v>
                      </c:pt>
                      <c:pt idx="7317">
                        <c:v>2.2561199999999999E-12</c:v>
                      </c:pt>
                      <c:pt idx="7318">
                        <c:v>3.4117499999999999E-11</c:v>
                      </c:pt>
                      <c:pt idx="7319">
                        <c:v>3.4117499999999999E-11</c:v>
                      </c:pt>
                      <c:pt idx="7320">
                        <c:v>2.2274599999999999E-12</c:v>
                      </c:pt>
                      <c:pt idx="7321">
                        <c:v>2.2274599999999999E-12</c:v>
                      </c:pt>
                      <c:pt idx="7322">
                        <c:v>2.9984600000000001E-12</c:v>
                      </c:pt>
                      <c:pt idx="7323">
                        <c:v>2.9984600000000001E-12</c:v>
                      </c:pt>
                      <c:pt idx="7324">
                        <c:v>2.9105300000000001E-12</c:v>
                      </c:pt>
                      <c:pt idx="7325">
                        <c:v>2.9105300000000001E-12</c:v>
                      </c:pt>
                      <c:pt idx="7326">
                        <c:v>2.5709399999999999E-12</c:v>
                      </c:pt>
                      <c:pt idx="7327">
                        <c:v>2.5709399999999999E-12</c:v>
                      </c:pt>
                      <c:pt idx="7328">
                        <c:v>2.1570000000000002E-12</c:v>
                      </c:pt>
                      <c:pt idx="7329">
                        <c:v>2.1570000000000002E-12</c:v>
                      </c:pt>
                      <c:pt idx="7330">
                        <c:v>1.7843600000000001E-12</c:v>
                      </c:pt>
                      <c:pt idx="7331">
                        <c:v>1.7843600000000001E-12</c:v>
                      </c:pt>
                      <c:pt idx="7332">
                        <c:v>2.3850199999999999E-12</c:v>
                      </c:pt>
                      <c:pt idx="7333">
                        <c:v>2.3850199999999999E-12</c:v>
                      </c:pt>
                      <c:pt idx="7334">
                        <c:v>2.0790299999999999E-12</c:v>
                      </c:pt>
                      <c:pt idx="7335">
                        <c:v>2.0790299999999999E-12</c:v>
                      </c:pt>
                      <c:pt idx="7336">
                        <c:v>2.4620900000000001E-12</c:v>
                      </c:pt>
                      <c:pt idx="7337">
                        <c:v>2.4620900000000001E-12</c:v>
                      </c:pt>
                      <c:pt idx="7338">
                        <c:v>1.92986E-12</c:v>
                      </c:pt>
                      <c:pt idx="7339">
                        <c:v>1.92986E-12</c:v>
                      </c:pt>
                      <c:pt idx="7340">
                        <c:v>1.9818600000000002E-12</c:v>
                      </c:pt>
                      <c:pt idx="7341">
                        <c:v>1.9818600000000002E-12</c:v>
                      </c:pt>
                      <c:pt idx="7342">
                        <c:v>2.9183399999999999E-12</c:v>
                      </c:pt>
                      <c:pt idx="7343">
                        <c:v>2.9183399999999999E-12</c:v>
                      </c:pt>
                      <c:pt idx="7344">
                        <c:v>1.70085E-12</c:v>
                      </c:pt>
                      <c:pt idx="7345">
                        <c:v>1.70085E-12</c:v>
                      </c:pt>
                      <c:pt idx="7346">
                        <c:v>2.3403199999999999E-12</c:v>
                      </c:pt>
                      <c:pt idx="7347">
                        <c:v>2.3403199999999999E-12</c:v>
                      </c:pt>
                      <c:pt idx="7348">
                        <c:v>1.7367899999999999E-12</c:v>
                      </c:pt>
                      <c:pt idx="7349">
                        <c:v>1.7367899999999999E-12</c:v>
                      </c:pt>
                      <c:pt idx="7350">
                        <c:v>2.6224300000000002E-12</c:v>
                      </c:pt>
                      <c:pt idx="7351">
                        <c:v>2.6224300000000002E-12</c:v>
                      </c:pt>
                      <c:pt idx="7352">
                        <c:v>6.7432599999999997E-12</c:v>
                      </c:pt>
                      <c:pt idx="7353">
                        <c:v>6.7432599999999997E-12</c:v>
                      </c:pt>
                      <c:pt idx="7354">
                        <c:v>2.4484299999999999E-12</c:v>
                      </c:pt>
                      <c:pt idx="7355">
                        <c:v>2.4484299999999999E-12</c:v>
                      </c:pt>
                      <c:pt idx="7356">
                        <c:v>2.4021400000000001E-12</c:v>
                      </c:pt>
                      <c:pt idx="7357">
                        <c:v>2.4021400000000001E-12</c:v>
                      </c:pt>
                      <c:pt idx="7358">
                        <c:v>2.2972800000000001E-12</c:v>
                      </c:pt>
                      <c:pt idx="7359">
                        <c:v>2.2972800000000001E-12</c:v>
                      </c:pt>
                      <c:pt idx="7360">
                        <c:v>2.1415400000000002E-12</c:v>
                      </c:pt>
                      <c:pt idx="7361">
                        <c:v>2.1415400000000002E-12</c:v>
                      </c:pt>
                      <c:pt idx="7362">
                        <c:v>2.10784E-12</c:v>
                      </c:pt>
                      <c:pt idx="7363">
                        <c:v>2.10784E-12</c:v>
                      </c:pt>
                      <c:pt idx="7364">
                        <c:v>2.3251299999999998E-12</c:v>
                      </c:pt>
                      <c:pt idx="7365">
                        <c:v>2.3251299999999998E-12</c:v>
                      </c:pt>
                      <c:pt idx="7366">
                        <c:v>4.0538800000000002E-11</c:v>
                      </c:pt>
                      <c:pt idx="7367">
                        <c:v>4.0538800000000002E-11</c:v>
                      </c:pt>
                      <c:pt idx="7368">
                        <c:v>2.4506499999999999E-12</c:v>
                      </c:pt>
                      <c:pt idx="7369">
                        <c:v>2.4506499999999999E-12</c:v>
                      </c:pt>
                      <c:pt idx="7370">
                        <c:v>2.4470299999999999E-12</c:v>
                      </c:pt>
                      <c:pt idx="7371">
                        <c:v>2.4470299999999999E-12</c:v>
                      </c:pt>
                      <c:pt idx="7372">
                        <c:v>2.4412499999999999E-12</c:v>
                      </c:pt>
                      <c:pt idx="7373">
                        <c:v>2.4412499999999999E-12</c:v>
                      </c:pt>
                      <c:pt idx="7374">
                        <c:v>2.7896600000000001E-12</c:v>
                      </c:pt>
                      <c:pt idx="7375">
                        <c:v>2.7896600000000001E-12</c:v>
                      </c:pt>
                      <c:pt idx="7376">
                        <c:v>2.2724699999999999E-12</c:v>
                      </c:pt>
                      <c:pt idx="7377">
                        <c:v>2.2724699999999999E-12</c:v>
                      </c:pt>
                      <c:pt idx="7378">
                        <c:v>2.6276699999999998E-12</c:v>
                      </c:pt>
                      <c:pt idx="7379">
                        <c:v>2.6276699999999998E-12</c:v>
                      </c:pt>
                      <c:pt idx="7380">
                        <c:v>2.8124899999999999E-12</c:v>
                      </c:pt>
                      <c:pt idx="7381">
                        <c:v>2.8124899999999999E-12</c:v>
                      </c:pt>
                      <c:pt idx="7382">
                        <c:v>2.5819300000000001E-12</c:v>
                      </c:pt>
                      <c:pt idx="7383">
                        <c:v>2.5819300000000001E-12</c:v>
                      </c:pt>
                      <c:pt idx="7384">
                        <c:v>2.5501099999999999E-12</c:v>
                      </c:pt>
                      <c:pt idx="7385">
                        <c:v>2.5501099999999999E-12</c:v>
                      </c:pt>
                      <c:pt idx="7386">
                        <c:v>2.1115499999999998E-12</c:v>
                      </c:pt>
                      <c:pt idx="7387">
                        <c:v>2.1115499999999998E-12</c:v>
                      </c:pt>
                      <c:pt idx="7388">
                        <c:v>1.6876599999999999E-12</c:v>
                      </c:pt>
                      <c:pt idx="7389">
                        <c:v>1.6876599999999999E-12</c:v>
                      </c:pt>
                      <c:pt idx="7390">
                        <c:v>1.9865799999999998E-12</c:v>
                      </c:pt>
                      <c:pt idx="7391">
                        <c:v>1.9865799999999998E-12</c:v>
                      </c:pt>
                      <c:pt idx="7392">
                        <c:v>1.9041100000000001E-12</c:v>
                      </c:pt>
                      <c:pt idx="7393">
                        <c:v>1.9041100000000001E-12</c:v>
                      </c:pt>
                      <c:pt idx="7394">
                        <c:v>2.6084000000000001E-12</c:v>
                      </c:pt>
                      <c:pt idx="7395">
                        <c:v>2.6084000000000001E-12</c:v>
                      </c:pt>
                      <c:pt idx="7396">
                        <c:v>1.6181300000000001E-12</c:v>
                      </c:pt>
                      <c:pt idx="7397">
                        <c:v>1.6181300000000001E-12</c:v>
                      </c:pt>
                      <c:pt idx="7398">
                        <c:v>2.2444599999999999E-12</c:v>
                      </c:pt>
                      <c:pt idx="7399">
                        <c:v>2.2444599999999999E-12</c:v>
                      </c:pt>
                      <c:pt idx="7400">
                        <c:v>2.7506800000000001E-12</c:v>
                      </c:pt>
                      <c:pt idx="7401">
                        <c:v>2.7506800000000001E-12</c:v>
                      </c:pt>
                      <c:pt idx="7402">
                        <c:v>1.77233E-12</c:v>
                      </c:pt>
                      <c:pt idx="7403">
                        <c:v>1.77233E-12</c:v>
                      </c:pt>
                      <c:pt idx="7404">
                        <c:v>3.03371E-12</c:v>
                      </c:pt>
                      <c:pt idx="7405">
                        <c:v>3.03371E-12</c:v>
                      </c:pt>
                      <c:pt idx="7406">
                        <c:v>1.8308399999999999E-12</c:v>
                      </c:pt>
                      <c:pt idx="7407">
                        <c:v>1.8308399999999999E-12</c:v>
                      </c:pt>
                      <c:pt idx="7408">
                        <c:v>1.95414E-12</c:v>
                      </c:pt>
                      <c:pt idx="7409">
                        <c:v>1.95414E-12</c:v>
                      </c:pt>
                      <c:pt idx="7410">
                        <c:v>1.8253599999999998E-12</c:v>
                      </c:pt>
                      <c:pt idx="7411">
                        <c:v>1.8253599999999998E-12</c:v>
                      </c:pt>
                      <c:pt idx="7412">
                        <c:v>2.1835399999999998E-12</c:v>
                      </c:pt>
                      <c:pt idx="7413">
                        <c:v>2.1835399999999998E-12</c:v>
                      </c:pt>
                      <c:pt idx="7414">
                        <c:v>1.8806200000000001E-12</c:v>
                      </c:pt>
                      <c:pt idx="7415">
                        <c:v>1.8806200000000001E-12</c:v>
                      </c:pt>
                      <c:pt idx="7416">
                        <c:v>2.10247E-12</c:v>
                      </c:pt>
                      <c:pt idx="7417">
                        <c:v>2.10247E-12</c:v>
                      </c:pt>
                      <c:pt idx="7418">
                        <c:v>1.8893899999999999E-12</c:v>
                      </c:pt>
                      <c:pt idx="7419">
                        <c:v>1.8893899999999999E-12</c:v>
                      </c:pt>
                      <c:pt idx="7420">
                        <c:v>1.95199E-12</c:v>
                      </c:pt>
                      <c:pt idx="7421">
                        <c:v>1.95199E-12</c:v>
                      </c:pt>
                      <c:pt idx="7422">
                        <c:v>2.3042399999999999E-12</c:v>
                      </c:pt>
                      <c:pt idx="7423">
                        <c:v>2.3042399999999999E-12</c:v>
                      </c:pt>
                      <c:pt idx="7424">
                        <c:v>2.43503E-12</c:v>
                      </c:pt>
                      <c:pt idx="7425">
                        <c:v>2.43503E-12</c:v>
                      </c:pt>
                      <c:pt idx="7426">
                        <c:v>1.8889700000000002E-12</c:v>
                      </c:pt>
                      <c:pt idx="7427">
                        <c:v>1.8889700000000002E-12</c:v>
                      </c:pt>
                      <c:pt idx="7428">
                        <c:v>1.8246099999999998E-12</c:v>
                      </c:pt>
                      <c:pt idx="7429">
                        <c:v>1.8246099999999998E-12</c:v>
                      </c:pt>
                      <c:pt idx="7430">
                        <c:v>1.7088999999999999E-12</c:v>
                      </c:pt>
                      <c:pt idx="7431">
                        <c:v>1.7088999999999999E-12</c:v>
                      </c:pt>
                      <c:pt idx="7432">
                        <c:v>1.9474800000000001E-12</c:v>
                      </c:pt>
                      <c:pt idx="7433">
                        <c:v>1.9474800000000001E-12</c:v>
                      </c:pt>
                      <c:pt idx="7434">
                        <c:v>1.7617700000000001E-12</c:v>
                      </c:pt>
                      <c:pt idx="7435">
                        <c:v>1.7617700000000001E-12</c:v>
                      </c:pt>
                      <c:pt idx="7436">
                        <c:v>3.7661500000000001E-12</c:v>
                      </c:pt>
                      <c:pt idx="7437">
                        <c:v>3.7661500000000001E-12</c:v>
                      </c:pt>
                      <c:pt idx="7438">
                        <c:v>2.2117999999999999E-12</c:v>
                      </c:pt>
                      <c:pt idx="7439">
                        <c:v>2.2117999999999999E-12</c:v>
                      </c:pt>
                      <c:pt idx="7440">
                        <c:v>2.7078900000000001E-12</c:v>
                      </c:pt>
                      <c:pt idx="7441">
                        <c:v>2.7078900000000001E-12</c:v>
                      </c:pt>
                      <c:pt idx="7442">
                        <c:v>1.6326800000000001E-12</c:v>
                      </c:pt>
                      <c:pt idx="7443">
                        <c:v>1.6326800000000001E-12</c:v>
                      </c:pt>
                      <c:pt idx="7444">
                        <c:v>3.1813300000000001E-12</c:v>
                      </c:pt>
                      <c:pt idx="7445">
                        <c:v>3.1813300000000001E-12</c:v>
                      </c:pt>
                      <c:pt idx="7446">
                        <c:v>2.3909600000000001E-12</c:v>
                      </c:pt>
                      <c:pt idx="7447">
                        <c:v>2.3909600000000001E-12</c:v>
                      </c:pt>
                      <c:pt idx="7448">
                        <c:v>1.7059599999999999E-12</c:v>
                      </c:pt>
                      <c:pt idx="7449">
                        <c:v>1.7059599999999999E-12</c:v>
                      </c:pt>
                      <c:pt idx="7450">
                        <c:v>2.06146E-12</c:v>
                      </c:pt>
                      <c:pt idx="7451">
                        <c:v>2.06146E-12</c:v>
                      </c:pt>
                      <c:pt idx="7452">
                        <c:v>2.06461E-12</c:v>
                      </c:pt>
                      <c:pt idx="7453">
                        <c:v>2.06461E-12</c:v>
                      </c:pt>
                      <c:pt idx="7454">
                        <c:v>1.97678E-12</c:v>
                      </c:pt>
                      <c:pt idx="7455">
                        <c:v>1.97678E-12</c:v>
                      </c:pt>
                      <c:pt idx="7456">
                        <c:v>2.3828699999999999E-12</c:v>
                      </c:pt>
                      <c:pt idx="7457">
                        <c:v>2.3828699999999999E-12</c:v>
                      </c:pt>
                      <c:pt idx="7458">
                        <c:v>2.2238500000000001E-12</c:v>
                      </c:pt>
                      <c:pt idx="7459">
                        <c:v>2.2238500000000001E-12</c:v>
                      </c:pt>
                      <c:pt idx="7460">
                        <c:v>1.8501E-12</c:v>
                      </c:pt>
                      <c:pt idx="7461">
                        <c:v>1.8501E-12</c:v>
                      </c:pt>
                      <c:pt idx="7462">
                        <c:v>3.3045500000000001E-12</c:v>
                      </c:pt>
                      <c:pt idx="7463">
                        <c:v>3.3045500000000001E-12</c:v>
                      </c:pt>
                      <c:pt idx="7464">
                        <c:v>2.6587999999999999E-12</c:v>
                      </c:pt>
                      <c:pt idx="7465">
                        <c:v>2.6587999999999999E-12</c:v>
                      </c:pt>
                      <c:pt idx="7466">
                        <c:v>1.8741699999999999E-12</c:v>
                      </c:pt>
                      <c:pt idx="7467">
                        <c:v>1.8741699999999999E-12</c:v>
                      </c:pt>
                      <c:pt idx="7468">
                        <c:v>2.2024800000000001E-12</c:v>
                      </c:pt>
                      <c:pt idx="7469">
                        <c:v>2.2024800000000001E-12</c:v>
                      </c:pt>
                      <c:pt idx="7470">
                        <c:v>5.6271799999999999E-12</c:v>
                      </c:pt>
                      <c:pt idx="7471">
                        <c:v>5.6271799999999999E-12</c:v>
                      </c:pt>
                      <c:pt idx="7472">
                        <c:v>2.5126199999999998E-12</c:v>
                      </c:pt>
                      <c:pt idx="7473">
                        <c:v>2.5126199999999998E-12</c:v>
                      </c:pt>
                      <c:pt idx="7474">
                        <c:v>3.1988400000000001E-12</c:v>
                      </c:pt>
                      <c:pt idx="7475">
                        <c:v>3.1988400000000001E-12</c:v>
                      </c:pt>
                      <c:pt idx="7476">
                        <c:v>1.8516299999999999E-12</c:v>
                      </c:pt>
                      <c:pt idx="7477">
                        <c:v>1.8516299999999999E-12</c:v>
                      </c:pt>
                      <c:pt idx="7478">
                        <c:v>2.20059E-12</c:v>
                      </c:pt>
                      <c:pt idx="7479">
                        <c:v>2.20059E-12</c:v>
                      </c:pt>
                      <c:pt idx="7480">
                        <c:v>2.5867600000000002E-12</c:v>
                      </c:pt>
                      <c:pt idx="7481">
                        <c:v>2.5867600000000002E-12</c:v>
                      </c:pt>
                      <c:pt idx="7482">
                        <c:v>2.2452499999999999E-12</c:v>
                      </c:pt>
                      <c:pt idx="7483">
                        <c:v>2.2452499999999999E-12</c:v>
                      </c:pt>
                      <c:pt idx="7484">
                        <c:v>2.59034E-12</c:v>
                      </c:pt>
                      <c:pt idx="7485">
                        <c:v>2.59034E-12</c:v>
                      </c:pt>
                      <c:pt idx="7486">
                        <c:v>2.86801E-12</c:v>
                      </c:pt>
                      <c:pt idx="7487">
                        <c:v>2.86801E-12</c:v>
                      </c:pt>
                      <c:pt idx="7488">
                        <c:v>1.8046599999999999E-12</c:v>
                      </c:pt>
                      <c:pt idx="7489">
                        <c:v>1.8046599999999999E-12</c:v>
                      </c:pt>
                      <c:pt idx="7490">
                        <c:v>2.7037699999999999E-12</c:v>
                      </c:pt>
                      <c:pt idx="7491">
                        <c:v>2.7037699999999999E-12</c:v>
                      </c:pt>
                      <c:pt idx="7492">
                        <c:v>2.1682E-12</c:v>
                      </c:pt>
                      <c:pt idx="7493">
                        <c:v>2.1682E-12</c:v>
                      </c:pt>
                      <c:pt idx="7494">
                        <c:v>2.2482499999999998E-12</c:v>
                      </c:pt>
                      <c:pt idx="7495">
                        <c:v>2.2482499999999998E-12</c:v>
                      </c:pt>
                      <c:pt idx="7496">
                        <c:v>1.70181E-12</c:v>
                      </c:pt>
                      <c:pt idx="7497">
                        <c:v>1.70181E-12</c:v>
                      </c:pt>
                      <c:pt idx="7498">
                        <c:v>2.37624E-12</c:v>
                      </c:pt>
                      <c:pt idx="7499">
                        <c:v>2.37624E-12</c:v>
                      </c:pt>
                      <c:pt idx="7500">
                        <c:v>2.0040599999999998E-12</c:v>
                      </c:pt>
                      <c:pt idx="7501">
                        <c:v>2.0040599999999998E-12</c:v>
                      </c:pt>
                      <c:pt idx="7502">
                        <c:v>2.5873199999999999E-12</c:v>
                      </c:pt>
                      <c:pt idx="7503">
                        <c:v>2.5873199999999999E-12</c:v>
                      </c:pt>
                      <c:pt idx="7504">
                        <c:v>2.03133E-12</c:v>
                      </c:pt>
                      <c:pt idx="7505">
                        <c:v>2.03133E-12</c:v>
                      </c:pt>
                      <c:pt idx="7506">
                        <c:v>2.6459999999999998E-12</c:v>
                      </c:pt>
                      <c:pt idx="7507">
                        <c:v>2.6459999999999998E-12</c:v>
                      </c:pt>
                      <c:pt idx="7508">
                        <c:v>2.5314699999999999E-12</c:v>
                      </c:pt>
                      <c:pt idx="7509">
                        <c:v>2.5314699999999999E-12</c:v>
                      </c:pt>
                      <c:pt idx="7510">
                        <c:v>2.4978400000000002E-12</c:v>
                      </c:pt>
                      <c:pt idx="7511">
                        <c:v>2.4978400000000002E-12</c:v>
                      </c:pt>
                      <c:pt idx="7512">
                        <c:v>1.8305299999999999E-12</c:v>
                      </c:pt>
                      <c:pt idx="7513">
                        <c:v>1.8305299999999999E-12</c:v>
                      </c:pt>
                      <c:pt idx="7514">
                        <c:v>2.5632600000000001E-12</c:v>
                      </c:pt>
                      <c:pt idx="7515">
                        <c:v>2.5632600000000001E-12</c:v>
                      </c:pt>
                      <c:pt idx="7516">
                        <c:v>3.0272200000000001E-12</c:v>
                      </c:pt>
                      <c:pt idx="7517">
                        <c:v>3.0272200000000001E-12</c:v>
                      </c:pt>
                      <c:pt idx="7518">
                        <c:v>1.9006799999999999E-12</c:v>
                      </c:pt>
                      <c:pt idx="7519">
                        <c:v>1.9006799999999999E-12</c:v>
                      </c:pt>
                      <c:pt idx="7520">
                        <c:v>2.6232800000000001E-12</c:v>
                      </c:pt>
                      <c:pt idx="7521">
                        <c:v>2.6232800000000001E-12</c:v>
                      </c:pt>
                      <c:pt idx="7522">
                        <c:v>2.5141800000000001E-12</c:v>
                      </c:pt>
                      <c:pt idx="7523">
                        <c:v>2.5141800000000001E-12</c:v>
                      </c:pt>
                      <c:pt idx="7524">
                        <c:v>1.7924300000000001E-12</c:v>
                      </c:pt>
                      <c:pt idx="7525">
                        <c:v>1.7924300000000001E-12</c:v>
                      </c:pt>
                      <c:pt idx="7526">
                        <c:v>2.8104900000000001E-12</c:v>
                      </c:pt>
                      <c:pt idx="7527">
                        <c:v>2.8104900000000001E-12</c:v>
                      </c:pt>
                      <c:pt idx="7528">
                        <c:v>2.2682E-12</c:v>
                      </c:pt>
                      <c:pt idx="7529">
                        <c:v>2.2682E-12</c:v>
                      </c:pt>
                      <c:pt idx="7530">
                        <c:v>1.7059400000000001E-12</c:v>
                      </c:pt>
                      <c:pt idx="7531">
                        <c:v>1.7059400000000001E-12</c:v>
                      </c:pt>
                      <c:pt idx="7532">
                        <c:v>2.54666E-12</c:v>
                      </c:pt>
                      <c:pt idx="7533">
                        <c:v>2.54666E-12</c:v>
                      </c:pt>
                      <c:pt idx="7534">
                        <c:v>1.6962E-12</c:v>
                      </c:pt>
                      <c:pt idx="7535">
                        <c:v>1.6962E-12</c:v>
                      </c:pt>
                      <c:pt idx="7536">
                        <c:v>3.7441599999999997E-12</c:v>
                      </c:pt>
                      <c:pt idx="7537">
                        <c:v>3.7441599999999997E-12</c:v>
                      </c:pt>
                      <c:pt idx="7538">
                        <c:v>2.04337E-12</c:v>
                      </c:pt>
                      <c:pt idx="7539">
                        <c:v>2.04337E-12</c:v>
                      </c:pt>
                      <c:pt idx="7540">
                        <c:v>2.0346399999999999E-12</c:v>
                      </c:pt>
                      <c:pt idx="7541">
                        <c:v>2.0346399999999999E-12</c:v>
                      </c:pt>
                      <c:pt idx="7542">
                        <c:v>2.3696599999999998E-12</c:v>
                      </c:pt>
                      <c:pt idx="7543">
                        <c:v>2.3696599999999998E-12</c:v>
                      </c:pt>
                      <c:pt idx="7544">
                        <c:v>3.16849E-12</c:v>
                      </c:pt>
                      <c:pt idx="7545">
                        <c:v>3.16849E-12</c:v>
                      </c:pt>
                      <c:pt idx="7546">
                        <c:v>1.6385300000000001E-12</c:v>
                      </c:pt>
                      <c:pt idx="7547">
                        <c:v>1.6385300000000001E-12</c:v>
                      </c:pt>
                      <c:pt idx="7548">
                        <c:v>1.78552E-12</c:v>
                      </c:pt>
                      <c:pt idx="7549">
                        <c:v>1.78552E-12</c:v>
                      </c:pt>
                      <c:pt idx="7550">
                        <c:v>1.80359E-12</c:v>
                      </c:pt>
                      <c:pt idx="7551">
                        <c:v>1.80359E-12</c:v>
                      </c:pt>
                      <c:pt idx="7552">
                        <c:v>2.4581600000000001E-12</c:v>
                      </c:pt>
                      <c:pt idx="7553">
                        <c:v>2.4581600000000001E-12</c:v>
                      </c:pt>
                      <c:pt idx="7554">
                        <c:v>2.0329599999999999E-12</c:v>
                      </c:pt>
                      <c:pt idx="7555">
                        <c:v>2.0329599999999999E-12</c:v>
                      </c:pt>
                      <c:pt idx="7556">
                        <c:v>2.3857900000000001E-12</c:v>
                      </c:pt>
                      <c:pt idx="7557">
                        <c:v>2.3857900000000001E-12</c:v>
                      </c:pt>
                      <c:pt idx="7558">
                        <c:v>2.4347700000000001E-12</c:v>
                      </c:pt>
                      <c:pt idx="7559">
                        <c:v>2.4347700000000001E-12</c:v>
                      </c:pt>
                      <c:pt idx="7560">
                        <c:v>1.76527E-12</c:v>
                      </c:pt>
                      <c:pt idx="7561">
                        <c:v>1.76527E-12</c:v>
                      </c:pt>
                      <c:pt idx="7562">
                        <c:v>2.1269600000000001E-12</c:v>
                      </c:pt>
                      <c:pt idx="7563">
                        <c:v>2.1269600000000001E-12</c:v>
                      </c:pt>
                      <c:pt idx="7564">
                        <c:v>1.9567900000000002E-12</c:v>
                      </c:pt>
                      <c:pt idx="7565">
                        <c:v>1.9567900000000002E-12</c:v>
                      </c:pt>
                      <c:pt idx="7566">
                        <c:v>2.2687099999999999E-12</c:v>
                      </c:pt>
                      <c:pt idx="7567">
                        <c:v>2.2687099999999999E-12</c:v>
                      </c:pt>
                      <c:pt idx="7568">
                        <c:v>1.92811E-12</c:v>
                      </c:pt>
                      <c:pt idx="7569">
                        <c:v>1.92811E-12</c:v>
                      </c:pt>
                      <c:pt idx="7570">
                        <c:v>1.9497899999999999E-12</c:v>
                      </c:pt>
                      <c:pt idx="7571">
                        <c:v>1.9497899999999999E-12</c:v>
                      </c:pt>
                      <c:pt idx="7572">
                        <c:v>3.1069800000000002E-12</c:v>
                      </c:pt>
                      <c:pt idx="7573">
                        <c:v>3.1069800000000002E-12</c:v>
                      </c:pt>
                      <c:pt idx="7574">
                        <c:v>1.8920100000000001E-12</c:v>
                      </c:pt>
                      <c:pt idx="7575">
                        <c:v>1.8920100000000001E-12</c:v>
                      </c:pt>
                      <c:pt idx="7576">
                        <c:v>3.40755E-12</c:v>
                      </c:pt>
                      <c:pt idx="7577">
                        <c:v>3.40755E-12</c:v>
                      </c:pt>
                      <c:pt idx="7578">
                        <c:v>2.1650799999999999E-12</c:v>
                      </c:pt>
                      <c:pt idx="7579">
                        <c:v>2.1650799999999999E-12</c:v>
                      </c:pt>
                      <c:pt idx="7580">
                        <c:v>2.5206299999999999E-12</c:v>
                      </c:pt>
                      <c:pt idx="7581">
                        <c:v>2.5206299999999999E-12</c:v>
                      </c:pt>
                      <c:pt idx="7582">
                        <c:v>2.06598E-12</c:v>
                      </c:pt>
                      <c:pt idx="7583">
                        <c:v>2.06598E-12</c:v>
                      </c:pt>
                      <c:pt idx="7584">
                        <c:v>1.91714E-12</c:v>
                      </c:pt>
                      <c:pt idx="7585">
                        <c:v>1.91714E-12</c:v>
                      </c:pt>
                      <c:pt idx="7586">
                        <c:v>3.1822500000000001E-12</c:v>
                      </c:pt>
                      <c:pt idx="7587">
                        <c:v>3.1822500000000001E-12</c:v>
                      </c:pt>
                      <c:pt idx="7588">
                        <c:v>2.1376099999999998E-12</c:v>
                      </c:pt>
                      <c:pt idx="7589">
                        <c:v>2.1376099999999998E-12</c:v>
                      </c:pt>
                      <c:pt idx="7590">
                        <c:v>2.2978099999999999E-12</c:v>
                      </c:pt>
                      <c:pt idx="7591">
                        <c:v>2.2978099999999999E-12</c:v>
                      </c:pt>
                      <c:pt idx="7592">
                        <c:v>3.2238000000000001E-12</c:v>
                      </c:pt>
                      <c:pt idx="7593">
                        <c:v>3.2238000000000001E-12</c:v>
                      </c:pt>
                      <c:pt idx="7594">
                        <c:v>1.7173100000000001E-12</c:v>
                      </c:pt>
                      <c:pt idx="7595">
                        <c:v>1.7173100000000001E-12</c:v>
                      </c:pt>
                      <c:pt idx="7596">
                        <c:v>2.3139899999999999E-12</c:v>
                      </c:pt>
                      <c:pt idx="7597">
                        <c:v>2.3139899999999999E-12</c:v>
                      </c:pt>
                      <c:pt idx="7598">
                        <c:v>1.9381199999999998E-12</c:v>
                      </c:pt>
                      <c:pt idx="7599">
                        <c:v>1.9381199999999998E-12</c:v>
                      </c:pt>
                      <c:pt idx="7600">
                        <c:v>2.1563100000000001E-12</c:v>
                      </c:pt>
                      <c:pt idx="7601">
                        <c:v>2.1563100000000001E-12</c:v>
                      </c:pt>
                      <c:pt idx="7602">
                        <c:v>1.9398200000000001E-12</c:v>
                      </c:pt>
                      <c:pt idx="7603">
                        <c:v>1.9398200000000001E-12</c:v>
                      </c:pt>
                      <c:pt idx="7604">
                        <c:v>3.1469999999999998E-12</c:v>
                      </c:pt>
                      <c:pt idx="7605">
                        <c:v>3.1469999999999998E-12</c:v>
                      </c:pt>
                      <c:pt idx="7606">
                        <c:v>2.0747199999999999E-12</c:v>
                      </c:pt>
                      <c:pt idx="7607">
                        <c:v>2.0747199999999999E-12</c:v>
                      </c:pt>
                      <c:pt idx="7608">
                        <c:v>2.4544499999999999E-12</c:v>
                      </c:pt>
                      <c:pt idx="7609">
                        <c:v>2.4544499999999999E-12</c:v>
                      </c:pt>
                      <c:pt idx="7610">
                        <c:v>2.1865400000000001E-12</c:v>
                      </c:pt>
                      <c:pt idx="7611">
                        <c:v>2.1865400000000001E-12</c:v>
                      </c:pt>
                      <c:pt idx="7612">
                        <c:v>1.9916499999999999E-12</c:v>
                      </c:pt>
                      <c:pt idx="7613">
                        <c:v>1.9916499999999999E-12</c:v>
                      </c:pt>
                      <c:pt idx="7614">
                        <c:v>2.98446E-12</c:v>
                      </c:pt>
                      <c:pt idx="7615">
                        <c:v>2.98446E-12</c:v>
                      </c:pt>
                      <c:pt idx="7616">
                        <c:v>2.9532800000000001E-12</c:v>
                      </c:pt>
                      <c:pt idx="7617">
                        <c:v>2.9532800000000001E-12</c:v>
                      </c:pt>
                      <c:pt idx="7618">
                        <c:v>2.9174000000000001E-12</c:v>
                      </c:pt>
                      <c:pt idx="7619">
                        <c:v>2.9174000000000001E-12</c:v>
                      </c:pt>
                      <c:pt idx="7620">
                        <c:v>3.4410999999999999E-12</c:v>
                      </c:pt>
                      <c:pt idx="7621">
                        <c:v>3.4410999999999999E-12</c:v>
                      </c:pt>
                      <c:pt idx="7622">
                        <c:v>1.8225299999999999E-12</c:v>
                      </c:pt>
                      <c:pt idx="7623">
                        <c:v>1.8225299999999999E-12</c:v>
                      </c:pt>
                      <c:pt idx="7624">
                        <c:v>1.7929E-12</c:v>
                      </c:pt>
                      <c:pt idx="7625">
                        <c:v>1.7929E-12</c:v>
                      </c:pt>
                      <c:pt idx="7626">
                        <c:v>2.65248E-12</c:v>
                      </c:pt>
                      <c:pt idx="7627">
                        <c:v>2.65248E-12</c:v>
                      </c:pt>
                      <c:pt idx="7628">
                        <c:v>1.8569900000000001E-12</c:v>
                      </c:pt>
                      <c:pt idx="7629">
                        <c:v>1.8569900000000001E-12</c:v>
                      </c:pt>
                      <c:pt idx="7630">
                        <c:v>2.3417800000000001E-12</c:v>
                      </c:pt>
                      <c:pt idx="7631">
                        <c:v>2.3417800000000001E-12</c:v>
                      </c:pt>
                      <c:pt idx="7632">
                        <c:v>2.2047799999999998E-12</c:v>
                      </c:pt>
                      <c:pt idx="7633">
                        <c:v>2.2047799999999998E-12</c:v>
                      </c:pt>
                      <c:pt idx="7634">
                        <c:v>2.33469E-12</c:v>
                      </c:pt>
                      <c:pt idx="7635">
                        <c:v>2.33469E-12</c:v>
                      </c:pt>
                      <c:pt idx="7636">
                        <c:v>1.80694E-12</c:v>
                      </c:pt>
                      <c:pt idx="7637">
                        <c:v>1.80694E-12</c:v>
                      </c:pt>
                      <c:pt idx="7638">
                        <c:v>1.9766999999999998E-12</c:v>
                      </c:pt>
                      <c:pt idx="7639">
                        <c:v>1.9766999999999998E-12</c:v>
                      </c:pt>
                      <c:pt idx="7640">
                        <c:v>2.3574700000000001E-12</c:v>
                      </c:pt>
                      <c:pt idx="7641">
                        <c:v>2.3574700000000001E-12</c:v>
                      </c:pt>
                      <c:pt idx="7642">
                        <c:v>2.3379500000000002E-12</c:v>
                      </c:pt>
                      <c:pt idx="7643">
                        <c:v>2.3379500000000002E-12</c:v>
                      </c:pt>
                      <c:pt idx="7644">
                        <c:v>2.8585100000000001E-12</c:v>
                      </c:pt>
                      <c:pt idx="7645">
                        <c:v>2.8585100000000001E-12</c:v>
                      </c:pt>
                      <c:pt idx="7646">
                        <c:v>1.73962E-12</c:v>
                      </c:pt>
                      <c:pt idx="7647">
                        <c:v>1.73962E-12</c:v>
                      </c:pt>
                      <c:pt idx="7648">
                        <c:v>1.80621E-12</c:v>
                      </c:pt>
                      <c:pt idx="7649">
                        <c:v>1.80621E-12</c:v>
                      </c:pt>
                      <c:pt idx="7650">
                        <c:v>2.9716E-12</c:v>
                      </c:pt>
                      <c:pt idx="7651">
                        <c:v>2.9716E-12</c:v>
                      </c:pt>
                      <c:pt idx="7652">
                        <c:v>3.0834800000000001E-12</c:v>
                      </c:pt>
                      <c:pt idx="7653">
                        <c:v>3.0834800000000001E-12</c:v>
                      </c:pt>
                      <c:pt idx="7654">
                        <c:v>1.75354E-12</c:v>
                      </c:pt>
                      <c:pt idx="7655">
                        <c:v>1.75354E-12</c:v>
                      </c:pt>
                      <c:pt idx="7656">
                        <c:v>3.1053499999999999E-12</c:v>
                      </c:pt>
                      <c:pt idx="7657">
                        <c:v>3.1053499999999999E-12</c:v>
                      </c:pt>
                      <c:pt idx="7658">
                        <c:v>2.0835099999999999E-12</c:v>
                      </c:pt>
                      <c:pt idx="7659">
                        <c:v>2.0835099999999999E-12</c:v>
                      </c:pt>
                      <c:pt idx="7660">
                        <c:v>2.3356699999999999E-12</c:v>
                      </c:pt>
                      <c:pt idx="7661">
                        <c:v>2.3356699999999999E-12</c:v>
                      </c:pt>
                      <c:pt idx="7662">
                        <c:v>2.5696299999999998E-12</c:v>
                      </c:pt>
                      <c:pt idx="7663">
                        <c:v>2.5696299999999998E-12</c:v>
                      </c:pt>
                      <c:pt idx="7664">
                        <c:v>2.2839E-12</c:v>
                      </c:pt>
                      <c:pt idx="7665">
                        <c:v>2.2839E-12</c:v>
                      </c:pt>
                      <c:pt idx="7666">
                        <c:v>2.9273999999999998E-12</c:v>
                      </c:pt>
                      <c:pt idx="7667">
                        <c:v>2.9273999999999998E-12</c:v>
                      </c:pt>
                      <c:pt idx="7668">
                        <c:v>2.9287399999999999E-12</c:v>
                      </c:pt>
                      <c:pt idx="7669">
                        <c:v>2.9287399999999999E-12</c:v>
                      </c:pt>
                      <c:pt idx="7670">
                        <c:v>2.8131099999999999E-12</c:v>
                      </c:pt>
                      <c:pt idx="7671">
                        <c:v>2.8131099999999999E-12</c:v>
                      </c:pt>
                      <c:pt idx="7672">
                        <c:v>1.83177E-12</c:v>
                      </c:pt>
                      <c:pt idx="7673">
                        <c:v>1.83177E-12</c:v>
                      </c:pt>
                      <c:pt idx="7674">
                        <c:v>1.6271099999999999E-12</c:v>
                      </c:pt>
                      <c:pt idx="7675">
                        <c:v>1.6271099999999999E-12</c:v>
                      </c:pt>
                      <c:pt idx="7676">
                        <c:v>2.7832000000000001E-12</c:v>
                      </c:pt>
                      <c:pt idx="7677">
                        <c:v>2.7832000000000001E-12</c:v>
                      </c:pt>
                      <c:pt idx="7678">
                        <c:v>1.9229300000000002E-12</c:v>
                      </c:pt>
                      <c:pt idx="7679">
                        <c:v>1.9229300000000002E-12</c:v>
                      </c:pt>
                      <c:pt idx="7680">
                        <c:v>1.8849700000000002E-12</c:v>
                      </c:pt>
                      <c:pt idx="7681">
                        <c:v>1.8849700000000002E-12</c:v>
                      </c:pt>
                      <c:pt idx="7682">
                        <c:v>2.4354200000000001E-12</c:v>
                      </c:pt>
                      <c:pt idx="7683">
                        <c:v>2.4354200000000001E-12</c:v>
                      </c:pt>
                      <c:pt idx="7684">
                        <c:v>2.14163E-12</c:v>
                      </c:pt>
                      <c:pt idx="7685">
                        <c:v>2.14163E-12</c:v>
                      </c:pt>
                      <c:pt idx="7686">
                        <c:v>1.9932E-12</c:v>
                      </c:pt>
                      <c:pt idx="7687">
                        <c:v>1.9932E-12</c:v>
                      </c:pt>
                      <c:pt idx="7688">
                        <c:v>2.6293199999999999E-12</c:v>
                      </c:pt>
                      <c:pt idx="7689">
                        <c:v>2.6293199999999999E-12</c:v>
                      </c:pt>
                      <c:pt idx="7690">
                        <c:v>3.3874999999999999E-12</c:v>
                      </c:pt>
                      <c:pt idx="7691">
                        <c:v>3.3874999999999999E-12</c:v>
                      </c:pt>
                      <c:pt idx="7692">
                        <c:v>2.0336700000000002E-12</c:v>
                      </c:pt>
                      <c:pt idx="7693">
                        <c:v>2.0336700000000002E-12</c:v>
                      </c:pt>
                      <c:pt idx="7694">
                        <c:v>1.8534700000000002E-12</c:v>
                      </c:pt>
                      <c:pt idx="7695">
                        <c:v>1.8534700000000002E-12</c:v>
                      </c:pt>
                      <c:pt idx="7696">
                        <c:v>4.4182699999999999E-12</c:v>
                      </c:pt>
                      <c:pt idx="7697">
                        <c:v>4.4182699999999999E-12</c:v>
                      </c:pt>
                      <c:pt idx="7698">
                        <c:v>2.1377499999999999E-12</c:v>
                      </c:pt>
                      <c:pt idx="7699">
                        <c:v>2.1377499999999999E-12</c:v>
                      </c:pt>
                      <c:pt idx="7700">
                        <c:v>2.64437E-12</c:v>
                      </c:pt>
                      <c:pt idx="7701">
                        <c:v>2.64437E-12</c:v>
                      </c:pt>
                      <c:pt idx="7702">
                        <c:v>1.9060399999999998E-12</c:v>
                      </c:pt>
                      <c:pt idx="7703">
                        <c:v>1.9060399999999998E-12</c:v>
                      </c:pt>
                      <c:pt idx="7704">
                        <c:v>1.22369E-11</c:v>
                      </c:pt>
                      <c:pt idx="7705">
                        <c:v>1.22369E-11</c:v>
                      </c:pt>
                      <c:pt idx="7706">
                        <c:v>3.6222400000000001E-12</c:v>
                      </c:pt>
                      <c:pt idx="7707">
                        <c:v>3.6222400000000001E-12</c:v>
                      </c:pt>
                      <c:pt idx="7708">
                        <c:v>2.5923300000000001E-12</c:v>
                      </c:pt>
                      <c:pt idx="7709">
                        <c:v>2.5923300000000001E-12</c:v>
                      </c:pt>
                      <c:pt idx="7710">
                        <c:v>3.4731300000000002E-12</c:v>
                      </c:pt>
                      <c:pt idx="7711">
                        <c:v>3.4731300000000002E-12</c:v>
                      </c:pt>
                      <c:pt idx="7712">
                        <c:v>2.5915E-12</c:v>
                      </c:pt>
                      <c:pt idx="7713">
                        <c:v>2.5915E-12</c:v>
                      </c:pt>
                      <c:pt idx="7714">
                        <c:v>2.2062199999999999E-12</c:v>
                      </c:pt>
                      <c:pt idx="7715">
                        <c:v>2.2062199999999999E-12</c:v>
                      </c:pt>
                      <c:pt idx="7716">
                        <c:v>1.93369E-12</c:v>
                      </c:pt>
                      <c:pt idx="7717">
                        <c:v>1.93369E-12</c:v>
                      </c:pt>
                      <c:pt idx="7718">
                        <c:v>2.2100700000000001E-12</c:v>
                      </c:pt>
                      <c:pt idx="7719">
                        <c:v>2.2100700000000001E-12</c:v>
                      </c:pt>
                      <c:pt idx="7720">
                        <c:v>2.1652000000000001E-12</c:v>
                      </c:pt>
                      <c:pt idx="7721">
                        <c:v>2.1652000000000001E-12</c:v>
                      </c:pt>
                      <c:pt idx="7722">
                        <c:v>2.4989399999999999E-12</c:v>
                      </c:pt>
                      <c:pt idx="7723">
                        <c:v>2.4989399999999999E-12</c:v>
                      </c:pt>
                      <c:pt idx="7724">
                        <c:v>2.6572599999999999E-12</c:v>
                      </c:pt>
                      <c:pt idx="7725">
                        <c:v>2.6572599999999999E-12</c:v>
                      </c:pt>
                      <c:pt idx="7726">
                        <c:v>1.07299E-11</c:v>
                      </c:pt>
                      <c:pt idx="7727">
                        <c:v>1.07299E-11</c:v>
                      </c:pt>
                      <c:pt idx="7728">
                        <c:v>2.1048100000000002E-12</c:v>
                      </c:pt>
                      <c:pt idx="7729">
                        <c:v>2.1048100000000002E-12</c:v>
                      </c:pt>
                      <c:pt idx="7730">
                        <c:v>2.48014E-12</c:v>
                      </c:pt>
                      <c:pt idx="7731">
                        <c:v>2.48014E-12</c:v>
                      </c:pt>
                      <c:pt idx="7732">
                        <c:v>2.4437300000000001E-12</c:v>
                      </c:pt>
                      <c:pt idx="7733">
                        <c:v>2.4437300000000001E-12</c:v>
                      </c:pt>
                      <c:pt idx="7734">
                        <c:v>1.9528500000000001E-12</c:v>
                      </c:pt>
                      <c:pt idx="7735">
                        <c:v>1.9528500000000001E-12</c:v>
                      </c:pt>
                      <c:pt idx="7736">
                        <c:v>2.37419E-12</c:v>
                      </c:pt>
                      <c:pt idx="7737">
                        <c:v>2.37419E-12</c:v>
                      </c:pt>
                      <c:pt idx="7738">
                        <c:v>2.4260299999999999E-12</c:v>
                      </c:pt>
                      <c:pt idx="7739">
                        <c:v>2.4260299999999999E-12</c:v>
                      </c:pt>
                      <c:pt idx="7740">
                        <c:v>1.81963E-12</c:v>
                      </c:pt>
                      <c:pt idx="7741">
                        <c:v>1.81963E-12</c:v>
                      </c:pt>
                      <c:pt idx="7742">
                        <c:v>1.65451E-12</c:v>
                      </c:pt>
                      <c:pt idx="7743">
                        <c:v>1.65451E-12</c:v>
                      </c:pt>
                      <c:pt idx="7744">
                        <c:v>1.73599E-12</c:v>
                      </c:pt>
                      <c:pt idx="7745">
                        <c:v>1.73599E-12</c:v>
                      </c:pt>
                      <c:pt idx="7746">
                        <c:v>2.0270799999999999E-12</c:v>
                      </c:pt>
                      <c:pt idx="7747">
                        <c:v>2.0270799999999999E-12</c:v>
                      </c:pt>
                      <c:pt idx="7748">
                        <c:v>4.1807799999999999E-12</c:v>
                      </c:pt>
                      <c:pt idx="7749">
                        <c:v>4.1807799999999999E-12</c:v>
                      </c:pt>
                      <c:pt idx="7750">
                        <c:v>1.60193E-12</c:v>
                      </c:pt>
                      <c:pt idx="7751">
                        <c:v>1.60193E-12</c:v>
                      </c:pt>
                      <c:pt idx="7752">
                        <c:v>2.33038E-12</c:v>
                      </c:pt>
                      <c:pt idx="7753">
                        <c:v>2.33038E-12</c:v>
                      </c:pt>
                      <c:pt idx="7754">
                        <c:v>9.0032099999999996E-12</c:v>
                      </c:pt>
                      <c:pt idx="7755">
                        <c:v>9.0032099999999996E-12</c:v>
                      </c:pt>
                      <c:pt idx="7756">
                        <c:v>2.2085499999999999E-12</c:v>
                      </c:pt>
                      <c:pt idx="7757">
                        <c:v>2.2085499999999999E-12</c:v>
                      </c:pt>
                      <c:pt idx="7758">
                        <c:v>2.0394599999999999E-12</c:v>
                      </c:pt>
                      <c:pt idx="7759">
                        <c:v>2.0394599999999999E-12</c:v>
                      </c:pt>
                      <c:pt idx="7760">
                        <c:v>2.03602E-12</c:v>
                      </c:pt>
                      <c:pt idx="7761">
                        <c:v>2.03602E-12</c:v>
                      </c:pt>
                      <c:pt idx="7762">
                        <c:v>2.12798E-12</c:v>
                      </c:pt>
                      <c:pt idx="7763">
                        <c:v>2.12798E-12</c:v>
                      </c:pt>
                      <c:pt idx="7764">
                        <c:v>1.82592E-12</c:v>
                      </c:pt>
                      <c:pt idx="7765">
                        <c:v>1.82592E-12</c:v>
                      </c:pt>
                      <c:pt idx="7766">
                        <c:v>1.87346E-12</c:v>
                      </c:pt>
                      <c:pt idx="7767">
                        <c:v>1.87346E-12</c:v>
                      </c:pt>
                      <c:pt idx="7768">
                        <c:v>2.0146500000000001E-12</c:v>
                      </c:pt>
                      <c:pt idx="7769">
                        <c:v>2.0146500000000001E-12</c:v>
                      </c:pt>
                      <c:pt idx="7770">
                        <c:v>1.7436299999999999E-12</c:v>
                      </c:pt>
                      <c:pt idx="7771">
                        <c:v>1.7436299999999999E-12</c:v>
                      </c:pt>
                      <c:pt idx="7772">
                        <c:v>2.3918999999999999E-12</c:v>
                      </c:pt>
                      <c:pt idx="7773">
                        <c:v>2.3918999999999999E-12</c:v>
                      </c:pt>
                      <c:pt idx="7774">
                        <c:v>2.5742899999999999E-12</c:v>
                      </c:pt>
                      <c:pt idx="7775">
                        <c:v>2.5742899999999999E-12</c:v>
                      </c:pt>
                      <c:pt idx="7776">
                        <c:v>2.2808799999999999E-12</c:v>
                      </c:pt>
                      <c:pt idx="7777">
                        <c:v>2.2808799999999999E-12</c:v>
                      </c:pt>
                      <c:pt idx="7778">
                        <c:v>2.21287E-12</c:v>
                      </c:pt>
                      <c:pt idx="7779">
                        <c:v>2.21287E-12</c:v>
                      </c:pt>
                      <c:pt idx="7780">
                        <c:v>1.6060400000000001E-12</c:v>
                      </c:pt>
                      <c:pt idx="7781">
                        <c:v>1.6060400000000001E-12</c:v>
                      </c:pt>
                      <c:pt idx="7782">
                        <c:v>1.86272E-12</c:v>
                      </c:pt>
                      <c:pt idx="7783">
                        <c:v>1.86272E-12</c:v>
                      </c:pt>
                      <c:pt idx="7784">
                        <c:v>2.9370700000000001E-12</c:v>
                      </c:pt>
                      <c:pt idx="7785">
                        <c:v>2.9370700000000001E-12</c:v>
                      </c:pt>
                      <c:pt idx="7786">
                        <c:v>1.67924E-12</c:v>
                      </c:pt>
                      <c:pt idx="7787">
                        <c:v>1.67924E-12</c:v>
                      </c:pt>
                      <c:pt idx="7788">
                        <c:v>1.92206E-12</c:v>
                      </c:pt>
                      <c:pt idx="7789">
                        <c:v>1.92206E-12</c:v>
                      </c:pt>
                      <c:pt idx="7790">
                        <c:v>1.8615899999999999E-12</c:v>
                      </c:pt>
                      <c:pt idx="7791">
                        <c:v>1.8615899999999999E-12</c:v>
                      </c:pt>
                      <c:pt idx="7792">
                        <c:v>2.7571899999999999E-12</c:v>
                      </c:pt>
                      <c:pt idx="7793">
                        <c:v>2.7571899999999999E-12</c:v>
                      </c:pt>
                      <c:pt idx="7794">
                        <c:v>2.2550199999999998E-12</c:v>
                      </c:pt>
                      <c:pt idx="7795">
                        <c:v>2.2550199999999998E-12</c:v>
                      </c:pt>
                      <c:pt idx="7796">
                        <c:v>3.3408800000000002E-12</c:v>
                      </c:pt>
                      <c:pt idx="7797">
                        <c:v>3.3408800000000002E-12</c:v>
                      </c:pt>
                      <c:pt idx="7798">
                        <c:v>2.1548000000000001E-12</c:v>
                      </c:pt>
                      <c:pt idx="7799">
                        <c:v>2.1548000000000001E-12</c:v>
                      </c:pt>
                      <c:pt idx="7800">
                        <c:v>1.8853700000000001E-12</c:v>
                      </c:pt>
                      <c:pt idx="7801">
                        <c:v>1.8853700000000001E-12</c:v>
                      </c:pt>
                      <c:pt idx="7802">
                        <c:v>2.2291900000000001E-12</c:v>
                      </c:pt>
                      <c:pt idx="7803">
                        <c:v>2.2291900000000001E-12</c:v>
                      </c:pt>
                      <c:pt idx="7804">
                        <c:v>2.7028099999999999E-12</c:v>
                      </c:pt>
                      <c:pt idx="7805">
                        <c:v>2.7028099999999999E-12</c:v>
                      </c:pt>
                      <c:pt idx="7806">
                        <c:v>6.0781100000000002E-12</c:v>
                      </c:pt>
                      <c:pt idx="7807">
                        <c:v>6.0781100000000002E-12</c:v>
                      </c:pt>
                      <c:pt idx="7808">
                        <c:v>2.5936700000000002E-12</c:v>
                      </c:pt>
                      <c:pt idx="7809">
                        <c:v>2.5936700000000002E-12</c:v>
                      </c:pt>
                      <c:pt idx="7810">
                        <c:v>2.0720800000000002E-12</c:v>
                      </c:pt>
                      <c:pt idx="7811">
                        <c:v>2.0720800000000002E-12</c:v>
                      </c:pt>
                      <c:pt idx="7812">
                        <c:v>1.6963299999999999E-12</c:v>
                      </c:pt>
                      <c:pt idx="7813">
                        <c:v>1.6963299999999999E-12</c:v>
                      </c:pt>
                      <c:pt idx="7814">
                        <c:v>2.1867899999999998E-12</c:v>
                      </c:pt>
                      <c:pt idx="7815">
                        <c:v>2.1867899999999998E-12</c:v>
                      </c:pt>
                      <c:pt idx="7816">
                        <c:v>2.4594900000000001E-12</c:v>
                      </c:pt>
                      <c:pt idx="7817">
                        <c:v>2.4594900000000001E-12</c:v>
                      </c:pt>
                      <c:pt idx="7818">
                        <c:v>1.79581E-12</c:v>
                      </c:pt>
                      <c:pt idx="7819">
                        <c:v>1.79581E-12</c:v>
                      </c:pt>
                      <c:pt idx="7820">
                        <c:v>1.84607E-12</c:v>
                      </c:pt>
                      <c:pt idx="7821">
                        <c:v>1.84607E-12</c:v>
                      </c:pt>
                      <c:pt idx="7822">
                        <c:v>2.83227E-12</c:v>
                      </c:pt>
                      <c:pt idx="7823">
                        <c:v>2.83227E-12</c:v>
                      </c:pt>
                      <c:pt idx="7824">
                        <c:v>2.2448900000000001E-12</c:v>
                      </c:pt>
                      <c:pt idx="7825">
                        <c:v>2.2448900000000001E-12</c:v>
                      </c:pt>
                      <c:pt idx="7826">
                        <c:v>2.8337599999999998E-12</c:v>
                      </c:pt>
                      <c:pt idx="7827">
                        <c:v>2.8337599999999998E-12</c:v>
                      </c:pt>
                      <c:pt idx="7828">
                        <c:v>1.66882E-12</c:v>
                      </c:pt>
                      <c:pt idx="7829">
                        <c:v>1.66882E-12</c:v>
                      </c:pt>
                      <c:pt idx="7830">
                        <c:v>2.1738900000000001E-12</c:v>
                      </c:pt>
                      <c:pt idx="7831">
                        <c:v>2.1738900000000001E-12</c:v>
                      </c:pt>
                      <c:pt idx="7832">
                        <c:v>2.4780799999999999E-12</c:v>
                      </c:pt>
                      <c:pt idx="7833">
                        <c:v>2.4780799999999999E-12</c:v>
                      </c:pt>
                      <c:pt idx="7834">
                        <c:v>2.4062400000000001E-12</c:v>
                      </c:pt>
                      <c:pt idx="7835">
                        <c:v>2.4062400000000001E-12</c:v>
                      </c:pt>
                      <c:pt idx="7836">
                        <c:v>2.4504399999999998E-12</c:v>
                      </c:pt>
                      <c:pt idx="7837">
                        <c:v>2.4504399999999998E-12</c:v>
                      </c:pt>
                      <c:pt idx="7838">
                        <c:v>2.1682100000000001E-12</c:v>
                      </c:pt>
                      <c:pt idx="7839">
                        <c:v>2.1682100000000001E-12</c:v>
                      </c:pt>
                      <c:pt idx="7840">
                        <c:v>1.5570499999999999E-12</c:v>
                      </c:pt>
                      <c:pt idx="7841">
                        <c:v>1.5570499999999999E-12</c:v>
                      </c:pt>
                      <c:pt idx="7842">
                        <c:v>2.3512200000000002E-12</c:v>
                      </c:pt>
                      <c:pt idx="7843">
                        <c:v>2.3512200000000002E-12</c:v>
                      </c:pt>
                      <c:pt idx="7844">
                        <c:v>1.9569999999999998E-12</c:v>
                      </c:pt>
                      <c:pt idx="7845">
                        <c:v>1.9569999999999998E-12</c:v>
                      </c:pt>
                      <c:pt idx="7846">
                        <c:v>2.80354E-12</c:v>
                      </c:pt>
                      <c:pt idx="7847">
                        <c:v>2.80354E-12</c:v>
                      </c:pt>
                      <c:pt idx="7848">
                        <c:v>1.8621999999999999E-12</c:v>
                      </c:pt>
                      <c:pt idx="7849">
                        <c:v>1.8621999999999999E-12</c:v>
                      </c:pt>
                      <c:pt idx="7850">
                        <c:v>2.6054099999999999E-12</c:v>
                      </c:pt>
                      <c:pt idx="7851">
                        <c:v>2.6054099999999999E-12</c:v>
                      </c:pt>
                      <c:pt idx="7852">
                        <c:v>2.1670999999999999E-12</c:v>
                      </c:pt>
                      <c:pt idx="7853">
                        <c:v>2.1670999999999999E-12</c:v>
                      </c:pt>
                      <c:pt idx="7854">
                        <c:v>2.1274899999999999E-12</c:v>
                      </c:pt>
                      <c:pt idx="7855">
                        <c:v>2.1274899999999999E-12</c:v>
                      </c:pt>
                      <c:pt idx="7856">
                        <c:v>1.68115E-12</c:v>
                      </c:pt>
                      <c:pt idx="7857">
                        <c:v>1.68115E-12</c:v>
                      </c:pt>
                      <c:pt idx="7858">
                        <c:v>1.6218200000000001E-12</c:v>
                      </c:pt>
                      <c:pt idx="7859">
                        <c:v>1.6218200000000001E-12</c:v>
                      </c:pt>
                      <c:pt idx="7860">
                        <c:v>1.78729E-12</c:v>
                      </c:pt>
                      <c:pt idx="7861">
                        <c:v>1.78729E-12</c:v>
                      </c:pt>
                      <c:pt idx="7862">
                        <c:v>2.4220199999999998E-12</c:v>
                      </c:pt>
                      <c:pt idx="7863">
                        <c:v>2.4220199999999998E-12</c:v>
                      </c:pt>
                      <c:pt idx="7864">
                        <c:v>2.20746E-12</c:v>
                      </c:pt>
                      <c:pt idx="7865">
                        <c:v>2.20746E-12</c:v>
                      </c:pt>
                      <c:pt idx="7866">
                        <c:v>2.1702699999999998E-12</c:v>
                      </c:pt>
                      <c:pt idx="7867">
                        <c:v>2.1702699999999998E-12</c:v>
                      </c:pt>
                      <c:pt idx="7868">
                        <c:v>2.3293099999999999E-12</c:v>
                      </c:pt>
                      <c:pt idx="7869">
                        <c:v>2.3293099999999999E-12</c:v>
                      </c:pt>
                      <c:pt idx="7870">
                        <c:v>2.5214499999999999E-12</c:v>
                      </c:pt>
                      <c:pt idx="7871">
                        <c:v>2.5214499999999999E-12</c:v>
                      </c:pt>
                      <c:pt idx="7872">
                        <c:v>2.6339599999999998E-12</c:v>
                      </c:pt>
                      <c:pt idx="7873">
                        <c:v>2.6339599999999998E-12</c:v>
                      </c:pt>
                      <c:pt idx="7874">
                        <c:v>2.0766200000000001E-12</c:v>
                      </c:pt>
                      <c:pt idx="7875">
                        <c:v>2.0766200000000001E-12</c:v>
                      </c:pt>
                      <c:pt idx="7876">
                        <c:v>2.30835E-12</c:v>
                      </c:pt>
                      <c:pt idx="7877">
                        <c:v>2.30835E-12</c:v>
                      </c:pt>
                      <c:pt idx="7878">
                        <c:v>2.3199699999999999E-12</c:v>
                      </c:pt>
                      <c:pt idx="7879">
                        <c:v>2.3199699999999999E-12</c:v>
                      </c:pt>
                      <c:pt idx="7880">
                        <c:v>2.1952000000000002E-12</c:v>
                      </c:pt>
                      <c:pt idx="7881">
                        <c:v>2.1952000000000002E-12</c:v>
                      </c:pt>
                      <c:pt idx="7882">
                        <c:v>1.62204E-12</c:v>
                      </c:pt>
                      <c:pt idx="7883">
                        <c:v>1.62204E-12</c:v>
                      </c:pt>
                      <c:pt idx="7884">
                        <c:v>2.0045000000000002E-12</c:v>
                      </c:pt>
                      <c:pt idx="7885">
                        <c:v>2.0045000000000002E-12</c:v>
                      </c:pt>
                      <c:pt idx="7886">
                        <c:v>2.1938900000000001E-12</c:v>
                      </c:pt>
                      <c:pt idx="7887">
                        <c:v>2.1938900000000001E-12</c:v>
                      </c:pt>
                      <c:pt idx="7888">
                        <c:v>1.68148E-12</c:v>
                      </c:pt>
                      <c:pt idx="7889">
                        <c:v>1.68148E-12</c:v>
                      </c:pt>
                      <c:pt idx="7890">
                        <c:v>2.1569300000000002E-12</c:v>
                      </c:pt>
                      <c:pt idx="7891">
                        <c:v>2.1569300000000002E-12</c:v>
                      </c:pt>
                      <c:pt idx="7892">
                        <c:v>2.2181E-12</c:v>
                      </c:pt>
                      <c:pt idx="7893">
                        <c:v>2.2181E-12</c:v>
                      </c:pt>
                      <c:pt idx="7894">
                        <c:v>2.0866500000000002E-12</c:v>
                      </c:pt>
                      <c:pt idx="7895">
                        <c:v>2.0866500000000002E-12</c:v>
                      </c:pt>
                      <c:pt idx="7896">
                        <c:v>1.7346199999999999E-12</c:v>
                      </c:pt>
                      <c:pt idx="7897">
                        <c:v>1.7346199999999999E-12</c:v>
                      </c:pt>
                      <c:pt idx="7898">
                        <c:v>2.01881E-12</c:v>
                      </c:pt>
                      <c:pt idx="7899">
                        <c:v>2.01881E-12</c:v>
                      </c:pt>
                      <c:pt idx="7900">
                        <c:v>1.6479000000000001E-12</c:v>
                      </c:pt>
                      <c:pt idx="7901">
                        <c:v>1.6479000000000001E-12</c:v>
                      </c:pt>
                      <c:pt idx="7902">
                        <c:v>3.0263099999999999E-12</c:v>
                      </c:pt>
                      <c:pt idx="7903">
                        <c:v>3.0263099999999999E-12</c:v>
                      </c:pt>
                      <c:pt idx="7904">
                        <c:v>2.2286599999999999E-12</c:v>
                      </c:pt>
                      <c:pt idx="7905">
                        <c:v>2.2286599999999999E-12</c:v>
                      </c:pt>
                      <c:pt idx="7906">
                        <c:v>2.33787E-11</c:v>
                      </c:pt>
                      <c:pt idx="7907">
                        <c:v>2.33787E-11</c:v>
                      </c:pt>
                      <c:pt idx="7908">
                        <c:v>2.4579999999999998E-12</c:v>
                      </c:pt>
                      <c:pt idx="7909">
                        <c:v>2.4579999999999998E-12</c:v>
                      </c:pt>
                      <c:pt idx="7910">
                        <c:v>3.0231200000000001E-12</c:v>
                      </c:pt>
                      <c:pt idx="7911">
                        <c:v>3.0231200000000001E-12</c:v>
                      </c:pt>
                      <c:pt idx="7912">
                        <c:v>1.60738E-12</c:v>
                      </c:pt>
                      <c:pt idx="7913">
                        <c:v>1.60738E-12</c:v>
                      </c:pt>
                      <c:pt idx="7914">
                        <c:v>1.9481600000000001E-12</c:v>
                      </c:pt>
                      <c:pt idx="7915">
                        <c:v>1.9481600000000001E-12</c:v>
                      </c:pt>
                      <c:pt idx="7916">
                        <c:v>2.2246499999999998E-12</c:v>
                      </c:pt>
                      <c:pt idx="7917">
                        <c:v>2.2246499999999998E-12</c:v>
                      </c:pt>
                      <c:pt idx="7918">
                        <c:v>1.9740600000000002E-12</c:v>
                      </c:pt>
                      <c:pt idx="7919">
                        <c:v>1.9740600000000002E-12</c:v>
                      </c:pt>
                      <c:pt idx="7920">
                        <c:v>3.0281800000000001E-12</c:v>
                      </c:pt>
                      <c:pt idx="7921">
                        <c:v>3.0281800000000001E-12</c:v>
                      </c:pt>
                      <c:pt idx="7922">
                        <c:v>1.91235E-12</c:v>
                      </c:pt>
                      <c:pt idx="7923">
                        <c:v>1.91235E-12</c:v>
                      </c:pt>
                      <c:pt idx="7924">
                        <c:v>2.3976099999999999E-12</c:v>
                      </c:pt>
                      <c:pt idx="7925">
                        <c:v>2.3976099999999999E-12</c:v>
                      </c:pt>
                      <c:pt idx="7926">
                        <c:v>1.82688E-12</c:v>
                      </c:pt>
                      <c:pt idx="7927">
                        <c:v>1.82688E-12</c:v>
                      </c:pt>
                      <c:pt idx="7928">
                        <c:v>2.50463E-12</c:v>
                      </c:pt>
                      <c:pt idx="7929">
                        <c:v>2.50463E-12</c:v>
                      </c:pt>
                      <c:pt idx="7930">
                        <c:v>2.9883499999999999E-12</c:v>
                      </c:pt>
                      <c:pt idx="7931">
                        <c:v>2.9883499999999999E-12</c:v>
                      </c:pt>
                      <c:pt idx="7932">
                        <c:v>3.1062999999999998E-12</c:v>
                      </c:pt>
                      <c:pt idx="7933">
                        <c:v>3.1062999999999998E-12</c:v>
                      </c:pt>
                      <c:pt idx="7934">
                        <c:v>2.4443299999999999E-12</c:v>
                      </c:pt>
                      <c:pt idx="7935">
                        <c:v>2.4443299999999999E-12</c:v>
                      </c:pt>
                      <c:pt idx="7936">
                        <c:v>3.12581E-12</c:v>
                      </c:pt>
                      <c:pt idx="7937">
                        <c:v>3.12581E-12</c:v>
                      </c:pt>
                      <c:pt idx="7938">
                        <c:v>2.1952300000000001E-12</c:v>
                      </c:pt>
                      <c:pt idx="7939">
                        <c:v>2.1952300000000001E-12</c:v>
                      </c:pt>
                      <c:pt idx="7940">
                        <c:v>2.8846599999999999E-12</c:v>
                      </c:pt>
                      <c:pt idx="7941">
                        <c:v>2.8846599999999999E-12</c:v>
                      </c:pt>
                      <c:pt idx="7942">
                        <c:v>1.9438600000000002E-12</c:v>
                      </c:pt>
                      <c:pt idx="7943">
                        <c:v>1.9438600000000002E-12</c:v>
                      </c:pt>
                      <c:pt idx="7944">
                        <c:v>2.5773599999999998E-12</c:v>
                      </c:pt>
                      <c:pt idx="7945">
                        <c:v>2.5773599999999998E-12</c:v>
                      </c:pt>
                      <c:pt idx="7946">
                        <c:v>1.7814000000000001E-12</c:v>
                      </c:pt>
                      <c:pt idx="7947">
                        <c:v>1.7814000000000001E-12</c:v>
                      </c:pt>
                      <c:pt idx="7948">
                        <c:v>1.6585399999999999E-12</c:v>
                      </c:pt>
                      <c:pt idx="7949">
                        <c:v>1.6585399999999999E-12</c:v>
                      </c:pt>
                      <c:pt idx="7950">
                        <c:v>1.8834699999999998E-12</c:v>
                      </c:pt>
                      <c:pt idx="7951">
                        <c:v>1.8834699999999998E-12</c:v>
                      </c:pt>
                      <c:pt idx="7952">
                        <c:v>1.72914E-12</c:v>
                      </c:pt>
                      <c:pt idx="7953">
                        <c:v>1.72914E-12</c:v>
                      </c:pt>
                      <c:pt idx="7954">
                        <c:v>2.09207E-12</c:v>
                      </c:pt>
                      <c:pt idx="7955">
                        <c:v>2.09207E-12</c:v>
                      </c:pt>
                      <c:pt idx="7956">
                        <c:v>2.0498800000000001E-12</c:v>
                      </c:pt>
                      <c:pt idx="7957">
                        <c:v>2.0498800000000001E-12</c:v>
                      </c:pt>
                      <c:pt idx="7958">
                        <c:v>2.5176700000000001E-12</c:v>
                      </c:pt>
                      <c:pt idx="7959">
                        <c:v>2.5176700000000001E-12</c:v>
                      </c:pt>
                      <c:pt idx="7960">
                        <c:v>2.4304900000000001E-11</c:v>
                      </c:pt>
                      <c:pt idx="7961">
                        <c:v>2.4304900000000001E-11</c:v>
                      </c:pt>
                      <c:pt idx="7962">
                        <c:v>2.19091E-12</c:v>
                      </c:pt>
                      <c:pt idx="7963">
                        <c:v>2.19091E-12</c:v>
                      </c:pt>
                      <c:pt idx="7964">
                        <c:v>3.1139299999999998E-12</c:v>
                      </c:pt>
                      <c:pt idx="7965">
                        <c:v>3.1139299999999998E-12</c:v>
                      </c:pt>
                      <c:pt idx="7966">
                        <c:v>2.0039100000000001E-12</c:v>
                      </c:pt>
                      <c:pt idx="7967">
                        <c:v>2.0039100000000001E-12</c:v>
                      </c:pt>
                      <c:pt idx="7968">
                        <c:v>1.63726E-12</c:v>
                      </c:pt>
                      <c:pt idx="7969">
                        <c:v>1.63726E-12</c:v>
                      </c:pt>
                      <c:pt idx="7970">
                        <c:v>1.7041E-12</c:v>
                      </c:pt>
                      <c:pt idx="7971">
                        <c:v>1.7041E-12</c:v>
                      </c:pt>
                      <c:pt idx="7972">
                        <c:v>2.4270499999999998E-12</c:v>
                      </c:pt>
                      <c:pt idx="7973">
                        <c:v>2.4270499999999998E-12</c:v>
                      </c:pt>
                      <c:pt idx="7974">
                        <c:v>2.3791300000000002E-12</c:v>
                      </c:pt>
                      <c:pt idx="7975">
                        <c:v>2.3791300000000002E-12</c:v>
                      </c:pt>
                      <c:pt idx="7976">
                        <c:v>2.0512400000000001E-12</c:v>
                      </c:pt>
                      <c:pt idx="7977">
                        <c:v>2.0512400000000001E-12</c:v>
                      </c:pt>
                      <c:pt idx="7978">
                        <c:v>2.3912799999999999E-12</c:v>
                      </c:pt>
                      <c:pt idx="7979">
                        <c:v>2.3912799999999999E-12</c:v>
                      </c:pt>
                      <c:pt idx="7980">
                        <c:v>1.68038E-12</c:v>
                      </c:pt>
                      <c:pt idx="7981">
                        <c:v>1.68038E-12</c:v>
                      </c:pt>
                      <c:pt idx="7982">
                        <c:v>2.1394200000000002E-12</c:v>
                      </c:pt>
                      <c:pt idx="7983">
                        <c:v>2.1394200000000002E-12</c:v>
                      </c:pt>
                      <c:pt idx="7984">
                        <c:v>2.2240600000000001E-12</c:v>
                      </c:pt>
                      <c:pt idx="7985">
                        <c:v>2.2240600000000001E-12</c:v>
                      </c:pt>
                      <c:pt idx="7986">
                        <c:v>1.8487199999999998E-12</c:v>
                      </c:pt>
                      <c:pt idx="7987">
                        <c:v>1.8487199999999998E-12</c:v>
                      </c:pt>
                      <c:pt idx="7988">
                        <c:v>1.9375600000000001E-12</c:v>
                      </c:pt>
                      <c:pt idx="7989">
                        <c:v>1.9375600000000001E-12</c:v>
                      </c:pt>
                      <c:pt idx="7990">
                        <c:v>2.43975E-12</c:v>
                      </c:pt>
                      <c:pt idx="7991">
                        <c:v>2.43975E-12</c:v>
                      </c:pt>
                      <c:pt idx="7992">
                        <c:v>2.5777300000000002E-12</c:v>
                      </c:pt>
                      <c:pt idx="7993">
                        <c:v>2.5777300000000002E-12</c:v>
                      </c:pt>
                      <c:pt idx="7994">
                        <c:v>2.0062100000000002E-12</c:v>
                      </c:pt>
                      <c:pt idx="7995">
                        <c:v>2.0062100000000002E-12</c:v>
                      </c:pt>
                      <c:pt idx="7996">
                        <c:v>2.1979399999999998E-12</c:v>
                      </c:pt>
                      <c:pt idx="7997">
                        <c:v>2.1979399999999998E-12</c:v>
                      </c:pt>
                      <c:pt idx="7998">
                        <c:v>2.2942100000000002E-12</c:v>
                      </c:pt>
                      <c:pt idx="7999">
                        <c:v>2.2942100000000002E-12</c:v>
                      </c:pt>
                      <c:pt idx="8000">
                        <c:v>2.1360799999999999E-12</c:v>
                      </c:pt>
                      <c:pt idx="8001">
                        <c:v>2.1360799999999999E-12</c:v>
                      </c:pt>
                      <c:pt idx="8002">
                        <c:v>2.1393100000000001E-12</c:v>
                      </c:pt>
                      <c:pt idx="8003">
                        <c:v>2.1393100000000001E-12</c:v>
                      </c:pt>
                      <c:pt idx="8004">
                        <c:v>2.4563800000000001E-12</c:v>
                      </c:pt>
                      <c:pt idx="8005">
                        <c:v>2.4563800000000001E-12</c:v>
                      </c:pt>
                      <c:pt idx="8006">
                        <c:v>1.7144200000000001E-12</c:v>
                      </c:pt>
                      <c:pt idx="8007">
                        <c:v>1.7144200000000001E-12</c:v>
                      </c:pt>
                      <c:pt idx="8008">
                        <c:v>2.3536899999999998E-12</c:v>
                      </c:pt>
                      <c:pt idx="8009">
                        <c:v>2.3536899999999998E-12</c:v>
                      </c:pt>
                      <c:pt idx="8010">
                        <c:v>2.5788500000000001E-12</c:v>
                      </c:pt>
                      <c:pt idx="8011">
                        <c:v>2.5788500000000001E-12</c:v>
                      </c:pt>
                      <c:pt idx="8012">
                        <c:v>2.66031E-12</c:v>
                      </c:pt>
                      <c:pt idx="8013">
                        <c:v>2.66031E-12</c:v>
                      </c:pt>
                      <c:pt idx="8014">
                        <c:v>2.8022699999999999E-12</c:v>
                      </c:pt>
                      <c:pt idx="8015">
                        <c:v>2.8022699999999999E-12</c:v>
                      </c:pt>
                      <c:pt idx="8016">
                        <c:v>2.1953399999999998E-12</c:v>
                      </c:pt>
                      <c:pt idx="8017">
                        <c:v>2.1953399999999998E-12</c:v>
                      </c:pt>
                      <c:pt idx="8018">
                        <c:v>1.7755000000000001E-12</c:v>
                      </c:pt>
                      <c:pt idx="8019">
                        <c:v>1.7755000000000001E-12</c:v>
                      </c:pt>
                      <c:pt idx="8020">
                        <c:v>2.3954799999999998E-12</c:v>
                      </c:pt>
                      <c:pt idx="8021">
                        <c:v>2.3954799999999998E-12</c:v>
                      </c:pt>
                      <c:pt idx="8022">
                        <c:v>1.7565599999999999E-12</c:v>
                      </c:pt>
                      <c:pt idx="8023">
                        <c:v>1.7565599999999999E-12</c:v>
                      </c:pt>
                      <c:pt idx="8024">
                        <c:v>2.0027900000000002E-12</c:v>
                      </c:pt>
                      <c:pt idx="8025">
                        <c:v>2.0027900000000002E-12</c:v>
                      </c:pt>
                      <c:pt idx="8026">
                        <c:v>1.7733800000000001E-12</c:v>
                      </c:pt>
                      <c:pt idx="8027">
                        <c:v>1.7733800000000001E-12</c:v>
                      </c:pt>
                      <c:pt idx="8028">
                        <c:v>2.5679500000000002E-12</c:v>
                      </c:pt>
                      <c:pt idx="8029">
                        <c:v>2.5679500000000002E-12</c:v>
                      </c:pt>
                      <c:pt idx="8030">
                        <c:v>2.4459200000000001E-12</c:v>
                      </c:pt>
                      <c:pt idx="8031">
                        <c:v>2.4459200000000001E-12</c:v>
                      </c:pt>
                      <c:pt idx="8032">
                        <c:v>2.5114299999999999E-12</c:v>
                      </c:pt>
                      <c:pt idx="8033">
                        <c:v>2.5114299999999999E-12</c:v>
                      </c:pt>
                      <c:pt idx="8034">
                        <c:v>2.1051E-12</c:v>
                      </c:pt>
                      <c:pt idx="8035">
                        <c:v>2.1051E-12</c:v>
                      </c:pt>
                      <c:pt idx="8036">
                        <c:v>2.6913400000000001E-12</c:v>
                      </c:pt>
                      <c:pt idx="8037">
                        <c:v>2.6913400000000001E-12</c:v>
                      </c:pt>
                      <c:pt idx="8038">
                        <c:v>2.4079900000000001E-12</c:v>
                      </c:pt>
                      <c:pt idx="8039">
                        <c:v>2.4079900000000001E-12</c:v>
                      </c:pt>
                      <c:pt idx="8040">
                        <c:v>2.1730300000000001E-12</c:v>
                      </c:pt>
                      <c:pt idx="8041">
                        <c:v>2.1730300000000001E-12</c:v>
                      </c:pt>
                      <c:pt idx="8042">
                        <c:v>2.3313599999999999E-12</c:v>
                      </c:pt>
                      <c:pt idx="8043">
                        <c:v>2.3313599999999999E-12</c:v>
                      </c:pt>
                      <c:pt idx="8044">
                        <c:v>1.71539E-12</c:v>
                      </c:pt>
                      <c:pt idx="8045">
                        <c:v>1.71539E-12</c:v>
                      </c:pt>
                      <c:pt idx="8046">
                        <c:v>2.2498E-12</c:v>
                      </c:pt>
                      <c:pt idx="8047">
                        <c:v>2.2498E-12</c:v>
                      </c:pt>
                      <c:pt idx="8048">
                        <c:v>2.2201600000000001E-12</c:v>
                      </c:pt>
                      <c:pt idx="8049">
                        <c:v>2.2201600000000001E-12</c:v>
                      </c:pt>
                      <c:pt idx="8050">
                        <c:v>2.9409000000000001E-12</c:v>
                      </c:pt>
                      <c:pt idx="8051">
                        <c:v>2.9409000000000001E-12</c:v>
                      </c:pt>
                      <c:pt idx="8052">
                        <c:v>1.8272400000000002E-12</c:v>
                      </c:pt>
                      <c:pt idx="8053">
                        <c:v>1.8272400000000002E-12</c:v>
                      </c:pt>
                      <c:pt idx="8054">
                        <c:v>1.7507799999999999E-12</c:v>
                      </c:pt>
                      <c:pt idx="8055">
                        <c:v>1.7507799999999999E-12</c:v>
                      </c:pt>
                      <c:pt idx="8056">
                        <c:v>2.31619E-12</c:v>
                      </c:pt>
                      <c:pt idx="8057">
                        <c:v>2.31619E-12</c:v>
                      </c:pt>
                      <c:pt idx="8058">
                        <c:v>1.8055699999999999E-12</c:v>
                      </c:pt>
                      <c:pt idx="8059">
                        <c:v>1.8055699999999999E-12</c:v>
                      </c:pt>
                      <c:pt idx="8060">
                        <c:v>2.0510199999999999E-12</c:v>
                      </c:pt>
                      <c:pt idx="8061">
                        <c:v>2.0510199999999999E-12</c:v>
                      </c:pt>
                      <c:pt idx="8062">
                        <c:v>1.89477E-12</c:v>
                      </c:pt>
                      <c:pt idx="8063">
                        <c:v>1.89477E-12</c:v>
                      </c:pt>
                      <c:pt idx="8064">
                        <c:v>1.75573E-12</c:v>
                      </c:pt>
                      <c:pt idx="8065">
                        <c:v>1.75573E-12</c:v>
                      </c:pt>
                      <c:pt idx="8066">
                        <c:v>2.5784899999999999E-12</c:v>
                      </c:pt>
                      <c:pt idx="8067">
                        <c:v>2.5784899999999999E-12</c:v>
                      </c:pt>
                      <c:pt idx="8068">
                        <c:v>2.5472500000000001E-12</c:v>
                      </c:pt>
                      <c:pt idx="8069">
                        <c:v>2.5472500000000001E-12</c:v>
                      </c:pt>
                      <c:pt idx="8070">
                        <c:v>2.4996800000000001E-12</c:v>
                      </c:pt>
                      <c:pt idx="8071">
                        <c:v>2.4996800000000001E-12</c:v>
                      </c:pt>
                      <c:pt idx="8072">
                        <c:v>1.7058899999999999E-12</c:v>
                      </c:pt>
                      <c:pt idx="8073">
                        <c:v>1.7058899999999999E-12</c:v>
                      </c:pt>
                      <c:pt idx="8074">
                        <c:v>2.43466E-12</c:v>
                      </c:pt>
                      <c:pt idx="8075">
                        <c:v>2.43466E-12</c:v>
                      </c:pt>
                      <c:pt idx="8076">
                        <c:v>2.2837000000000001E-12</c:v>
                      </c:pt>
                      <c:pt idx="8077">
                        <c:v>2.2837000000000001E-12</c:v>
                      </c:pt>
                      <c:pt idx="8078">
                        <c:v>2.0950399999999999E-12</c:v>
                      </c:pt>
                      <c:pt idx="8079">
                        <c:v>2.0950399999999999E-12</c:v>
                      </c:pt>
                      <c:pt idx="8080">
                        <c:v>3.2864799999999999E-12</c:v>
                      </c:pt>
                      <c:pt idx="8081">
                        <c:v>3.2864799999999999E-12</c:v>
                      </c:pt>
                      <c:pt idx="8082">
                        <c:v>2.0378100000000002E-12</c:v>
                      </c:pt>
                      <c:pt idx="8083">
                        <c:v>2.0378100000000002E-12</c:v>
                      </c:pt>
                      <c:pt idx="8084">
                        <c:v>1.9907199999999998E-12</c:v>
                      </c:pt>
                      <c:pt idx="8085">
                        <c:v>1.9907199999999998E-12</c:v>
                      </c:pt>
                      <c:pt idx="8086">
                        <c:v>2.6240300000000001E-12</c:v>
                      </c:pt>
                      <c:pt idx="8087">
                        <c:v>2.6240300000000001E-12</c:v>
                      </c:pt>
                      <c:pt idx="8088">
                        <c:v>1.9237999999999999E-12</c:v>
                      </c:pt>
                      <c:pt idx="8089">
                        <c:v>1.9237999999999999E-12</c:v>
                      </c:pt>
                      <c:pt idx="8090">
                        <c:v>2.03988E-12</c:v>
                      </c:pt>
                      <c:pt idx="8091">
                        <c:v>2.03988E-12</c:v>
                      </c:pt>
                      <c:pt idx="8092">
                        <c:v>1.7526099999999999E-12</c:v>
                      </c:pt>
                      <c:pt idx="8093">
                        <c:v>1.7526099999999999E-12</c:v>
                      </c:pt>
                      <c:pt idx="8094">
                        <c:v>2.56756E-12</c:v>
                      </c:pt>
                      <c:pt idx="8095">
                        <c:v>2.56756E-12</c:v>
                      </c:pt>
                      <c:pt idx="8096">
                        <c:v>2.9886400000000001E-12</c:v>
                      </c:pt>
                      <c:pt idx="8097">
                        <c:v>2.9886400000000001E-12</c:v>
                      </c:pt>
                      <c:pt idx="8098">
                        <c:v>2.3939300000000001E-12</c:v>
                      </c:pt>
                      <c:pt idx="8099">
                        <c:v>2.3939300000000001E-12</c:v>
                      </c:pt>
                      <c:pt idx="8100">
                        <c:v>3.1777000000000001E-12</c:v>
                      </c:pt>
                      <c:pt idx="8101">
                        <c:v>3.1777000000000001E-12</c:v>
                      </c:pt>
                      <c:pt idx="8102">
                        <c:v>1.81631E-12</c:v>
                      </c:pt>
                      <c:pt idx="8103">
                        <c:v>1.81631E-12</c:v>
                      </c:pt>
                      <c:pt idx="8104">
                        <c:v>1.8975999999999999E-12</c:v>
                      </c:pt>
                      <c:pt idx="8105">
                        <c:v>1.8975999999999999E-12</c:v>
                      </c:pt>
                      <c:pt idx="8106">
                        <c:v>2.9705299999999999E-12</c:v>
                      </c:pt>
                      <c:pt idx="8107">
                        <c:v>2.9705299999999999E-12</c:v>
                      </c:pt>
                      <c:pt idx="8108">
                        <c:v>3.5281500000000001E-12</c:v>
                      </c:pt>
                      <c:pt idx="8109">
                        <c:v>3.5281500000000001E-12</c:v>
                      </c:pt>
                      <c:pt idx="8110">
                        <c:v>2.8443200000000001E-12</c:v>
                      </c:pt>
                      <c:pt idx="8111">
                        <c:v>2.8443200000000001E-12</c:v>
                      </c:pt>
                      <c:pt idx="8112">
                        <c:v>1.9190399999999999E-12</c:v>
                      </c:pt>
                      <c:pt idx="8113">
                        <c:v>1.9190399999999999E-12</c:v>
                      </c:pt>
                      <c:pt idx="8114">
                        <c:v>2.3081300000000002E-12</c:v>
                      </c:pt>
                      <c:pt idx="8115">
                        <c:v>2.3081300000000002E-12</c:v>
                      </c:pt>
                      <c:pt idx="8116">
                        <c:v>2.04816E-12</c:v>
                      </c:pt>
                      <c:pt idx="8117">
                        <c:v>2.04816E-12</c:v>
                      </c:pt>
                      <c:pt idx="8118">
                        <c:v>2.6970200000000002E-12</c:v>
                      </c:pt>
                      <c:pt idx="8119">
                        <c:v>2.6970200000000002E-12</c:v>
                      </c:pt>
                      <c:pt idx="8120">
                        <c:v>2.78993E-12</c:v>
                      </c:pt>
                      <c:pt idx="8121">
                        <c:v>2.78993E-12</c:v>
                      </c:pt>
                      <c:pt idx="8122">
                        <c:v>2.8284500000000001E-12</c:v>
                      </c:pt>
                      <c:pt idx="8123">
                        <c:v>2.8284500000000001E-12</c:v>
                      </c:pt>
                      <c:pt idx="8124">
                        <c:v>2.3564299999999999E-12</c:v>
                      </c:pt>
                      <c:pt idx="8125">
                        <c:v>2.3564299999999999E-12</c:v>
                      </c:pt>
                      <c:pt idx="8126">
                        <c:v>3.1917300000000002E-12</c:v>
                      </c:pt>
                      <c:pt idx="8127">
                        <c:v>3.1917300000000002E-12</c:v>
                      </c:pt>
                      <c:pt idx="8128">
                        <c:v>2.00158E-12</c:v>
                      </c:pt>
                      <c:pt idx="8129">
                        <c:v>2.00158E-12</c:v>
                      </c:pt>
                      <c:pt idx="8130">
                        <c:v>2.0029299999999998E-12</c:v>
                      </c:pt>
                      <c:pt idx="8131">
                        <c:v>2.0029299999999998E-12</c:v>
                      </c:pt>
                      <c:pt idx="8132">
                        <c:v>2.54406E-12</c:v>
                      </c:pt>
                      <c:pt idx="8133">
                        <c:v>2.54406E-12</c:v>
                      </c:pt>
                      <c:pt idx="8134">
                        <c:v>2.79205E-12</c:v>
                      </c:pt>
                      <c:pt idx="8135">
                        <c:v>2.79205E-12</c:v>
                      </c:pt>
                      <c:pt idx="8136">
                        <c:v>2.25045E-12</c:v>
                      </c:pt>
                      <c:pt idx="8137">
                        <c:v>2.25045E-12</c:v>
                      </c:pt>
                      <c:pt idx="8138">
                        <c:v>1.7360399999999999E-12</c:v>
                      </c:pt>
                      <c:pt idx="8139">
                        <c:v>1.7360399999999999E-12</c:v>
                      </c:pt>
                      <c:pt idx="8140">
                        <c:v>2.1217399999999998E-12</c:v>
                      </c:pt>
                      <c:pt idx="8141">
                        <c:v>2.1217399999999998E-12</c:v>
                      </c:pt>
                      <c:pt idx="8142">
                        <c:v>1.8715200000000001E-12</c:v>
                      </c:pt>
                      <c:pt idx="8143">
                        <c:v>1.8715200000000001E-12</c:v>
                      </c:pt>
                      <c:pt idx="8144">
                        <c:v>1.6907000000000001E-12</c:v>
                      </c:pt>
                      <c:pt idx="8145">
                        <c:v>1.6907000000000001E-12</c:v>
                      </c:pt>
                      <c:pt idx="8146">
                        <c:v>2.64017E-12</c:v>
                      </c:pt>
                      <c:pt idx="8147">
                        <c:v>2.64017E-12</c:v>
                      </c:pt>
                      <c:pt idx="8148">
                        <c:v>1.7632900000000001E-12</c:v>
                      </c:pt>
                      <c:pt idx="8149">
                        <c:v>1.7632900000000001E-12</c:v>
                      </c:pt>
                      <c:pt idx="8150">
                        <c:v>1.8335600000000001E-12</c:v>
                      </c:pt>
                      <c:pt idx="8151">
                        <c:v>1.8335600000000001E-12</c:v>
                      </c:pt>
                      <c:pt idx="8152">
                        <c:v>1.6717900000000001E-12</c:v>
                      </c:pt>
                      <c:pt idx="8153">
                        <c:v>1.6717900000000001E-12</c:v>
                      </c:pt>
                      <c:pt idx="8154">
                        <c:v>1.83837E-12</c:v>
                      </c:pt>
                      <c:pt idx="8155">
                        <c:v>1.83837E-12</c:v>
                      </c:pt>
                      <c:pt idx="8156">
                        <c:v>2.20859E-12</c:v>
                      </c:pt>
                      <c:pt idx="8157">
                        <c:v>2.20859E-12</c:v>
                      </c:pt>
                      <c:pt idx="8158">
                        <c:v>2.56034E-12</c:v>
                      </c:pt>
                      <c:pt idx="8159">
                        <c:v>2.56034E-12</c:v>
                      </c:pt>
                      <c:pt idx="8160">
                        <c:v>1.80265E-12</c:v>
                      </c:pt>
                      <c:pt idx="8161">
                        <c:v>1.80265E-12</c:v>
                      </c:pt>
                      <c:pt idx="8162">
                        <c:v>2.3377499999999998E-12</c:v>
                      </c:pt>
                      <c:pt idx="8163">
                        <c:v>2.3377499999999998E-12</c:v>
                      </c:pt>
                      <c:pt idx="8164">
                        <c:v>1.8329899999999998E-12</c:v>
                      </c:pt>
                      <c:pt idx="8165">
                        <c:v>1.8329899999999998E-12</c:v>
                      </c:pt>
                      <c:pt idx="8166">
                        <c:v>2.43849E-12</c:v>
                      </c:pt>
                      <c:pt idx="8167">
                        <c:v>2.43849E-12</c:v>
                      </c:pt>
                      <c:pt idx="8168">
                        <c:v>3.7532699999999998E-12</c:v>
                      </c:pt>
                      <c:pt idx="8169">
                        <c:v>3.7532699999999998E-12</c:v>
                      </c:pt>
                      <c:pt idx="8170">
                        <c:v>1.8517500000000001E-12</c:v>
                      </c:pt>
                      <c:pt idx="8171">
                        <c:v>1.8517500000000001E-12</c:v>
                      </c:pt>
                      <c:pt idx="8172">
                        <c:v>2.2141199999999999E-12</c:v>
                      </c:pt>
                      <c:pt idx="8173">
                        <c:v>2.2141199999999999E-12</c:v>
                      </c:pt>
                      <c:pt idx="8174">
                        <c:v>2.80279E-12</c:v>
                      </c:pt>
                      <c:pt idx="8175">
                        <c:v>2.80279E-12</c:v>
                      </c:pt>
                      <c:pt idx="8176">
                        <c:v>3.8922800000000001E-12</c:v>
                      </c:pt>
                      <c:pt idx="8177">
                        <c:v>3.8922800000000001E-12</c:v>
                      </c:pt>
                      <c:pt idx="8178">
                        <c:v>2.2868299999999999E-12</c:v>
                      </c:pt>
                      <c:pt idx="8179">
                        <c:v>2.2868299999999999E-12</c:v>
                      </c:pt>
                      <c:pt idx="8180">
                        <c:v>1.7425899999999999E-12</c:v>
                      </c:pt>
                      <c:pt idx="8181">
                        <c:v>1.7425899999999999E-12</c:v>
                      </c:pt>
                      <c:pt idx="8182">
                        <c:v>1.6583699999999999E-12</c:v>
                      </c:pt>
                      <c:pt idx="8183">
                        <c:v>1.6583699999999999E-12</c:v>
                      </c:pt>
                      <c:pt idx="8184">
                        <c:v>2.66773E-12</c:v>
                      </c:pt>
                      <c:pt idx="8185">
                        <c:v>2.66773E-12</c:v>
                      </c:pt>
                      <c:pt idx="8186">
                        <c:v>1.9968099999999998E-12</c:v>
                      </c:pt>
                      <c:pt idx="8187">
                        <c:v>1.9968099999999998E-12</c:v>
                      </c:pt>
                      <c:pt idx="8188">
                        <c:v>2.6116599999999998E-12</c:v>
                      </c:pt>
                      <c:pt idx="8189">
                        <c:v>2.6116599999999998E-12</c:v>
                      </c:pt>
                      <c:pt idx="8190">
                        <c:v>1.9447199999999998E-12</c:v>
                      </c:pt>
                      <c:pt idx="8191">
                        <c:v>1.9447199999999998E-12</c:v>
                      </c:pt>
                      <c:pt idx="8192">
                        <c:v>2.0862000000000001E-12</c:v>
                      </c:pt>
                      <c:pt idx="8193">
                        <c:v>2.0862000000000001E-12</c:v>
                      </c:pt>
                      <c:pt idx="8194">
                        <c:v>2.2601499999999998E-12</c:v>
                      </c:pt>
                      <c:pt idx="8195">
                        <c:v>2.2601499999999998E-12</c:v>
                      </c:pt>
                      <c:pt idx="8196">
                        <c:v>1.9003699999999999E-12</c:v>
                      </c:pt>
                      <c:pt idx="8197">
                        <c:v>1.9003699999999999E-12</c:v>
                      </c:pt>
                      <c:pt idx="8198">
                        <c:v>2.30056E-12</c:v>
                      </c:pt>
                      <c:pt idx="8199">
                        <c:v>2.30056E-12</c:v>
                      </c:pt>
                      <c:pt idx="8200">
                        <c:v>2.2325899999999999E-12</c:v>
                      </c:pt>
                      <c:pt idx="8201">
                        <c:v>2.2325899999999999E-12</c:v>
                      </c:pt>
                      <c:pt idx="8202">
                        <c:v>2.2271100000000002E-12</c:v>
                      </c:pt>
                      <c:pt idx="8203">
                        <c:v>2.2271100000000002E-12</c:v>
                      </c:pt>
                      <c:pt idx="8204">
                        <c:v>1.8145099999999999E-12</c:v>
                      </c:pt>
                      <c:pt idx="8205">
                        <c:v>1.8145099999999999E-12</c:v>
                      </c:pt>
                      <c:pt idx="8206">
                        <c:v>2.98754E-12</c:v>
                      </c:pt>
                      <c:pt idx="8207">
                        <c:v>2.98754E-12</c:v>
                      </c:pt>
                      <c:pt idx="8208">
                        <c:v>1.8392400000000001E-12</c:v>
                      </c:pt>
                      <c:pt idx="8209">
                        <c:v>1.8392400000000001E-12</c:v>
                      </c:pt>
                      <c:pt idx="8210">
                        <c:v>2.0937299999999998E-12</c:v>
                      </c:pt>
                      <c:pt idx="8211">
                        <c:v>2.0937299999999998E-12</c:v>
                      </c:pt>
                      <c:pt idx="8212">
                        <c:v>1.8949200000000002E-12</c:v>
                      </c:pt>
                      <c:pt idx="8213">
                        <c:v>1.8949200000000002E-12</c:v>
                      </c:pt>
                      <c:pt idx="8214">
                        <c:v>1.8572099999999999E-12</c:v>
                      </c:pt>
                      <c:pt idx="8215">
                        <c:v>1.8572099999999999E-12</c:v>
                      </c:pt>
                      <c:pt idx="8216">
                        <c:v>2.0392100000000002E-12</c:v>
                      </c:pt>
                      <c:pt idx="8217">
                        <c:v>2.0392100000000002E-12</c:v>
                      </c:pt>
                      <c:pt idx="8218">
                        <c:v>2.6608499999999999E-12</c:v>
                      </c:pt>
                      <c:pt idx="8219">
                        <c:v>2.6608499999999999E-12</c:v>
                      </c:pt>
                      <c:pt idx="8220">
                        <c:v>1.90034E-12</c:v>
                      </c:pt>
                      <c:pt idx="8221">
                        <c:v>1.90034E-12</c:v>
                      </c:pt>
                      <c:pt idx="8222">
                        <c:v>2.2352199999999998E-12</c:v>
                      </c:pt>
                      <c:pt idx="8223">
                        <c:v>2.2352199999999998E-12</c:v>
                      </c:pt>
                      <c:pt idx="8224">
                        <c:v>2.1101799999999998E-12</c:v>
                      </c:pt>
                      <c:pt idx="8225">
                        <c:v>2.1101799999999998E-12</c:v>
                      </c:pt>
                      <c:pt idx="8226">
                        <c:v>1.7858300000000001E-12</c:v>
                      </c:pt>
                      <c:pt idx="8227">
                        <c:v>1.7858300000000001E-12</c:v>
                      </c:pt>
                      <c:pt idx="8228">
                        <c:v>2.1210899999999998E-12</c:v>
                      </c:pt>
                      <c:pt idx="8229">
                        <c:v>2.1210899999999998E-12</c:v>
                      </c:pt>
                      <c:pt idx="8230">
                        <c:v>2.0704499999999999E-12</c:v>
                      </c:pt>
                      <c:pt idx="8231">
                        <c:v>2.0704499999999999E-12</c:v>
                      </c:pt>
                      <c:pt idx="8232">
                        <c:v>2.2244799999999998E-12</c:v>
                      </c:pt>
                      <c:pt idx="8233">
                        <c:v>2.2244799999999998E-12</c:v>
                      </c:pt>
                      <c:pt idx="8234">
                        <c:v>7.3565E-12</c:v>
                      </c:pt>
                      <c:pt idx="8235">
                        <c:v>7.3565E-12</c:v>
                      </c:pt>
                      <c:pt idx="8236">
                        <c:v>2.3765099999999999E-12</c:v>
                      </c:pt>
                      <c:pt idx="8237">
                        <c:v>2.3765099999999999E-12</c:v>
                      </c:pt>
                      <c:pt idx="8238">
                        <c:v>2.5800999999999999E-12</c:v>
                      </c:pt>
                      <c:pt idx="8239">
                        <c:v>2.5800999999999999E-12</c:v>
                      </c:pt>
                      <c:pt idx="8240">
                        <c:v>1.9402600000000001E-12</c:v>
                      </c:pt>
                      <c:pt idx="8241">
                        <c:v>1.9402600000000001E-12</c:v>
                      </c:pt>
                      <c:pt idx="8242">
                        <c:v>3.08669E-12</c:v>
                      </c:pt>
                      <c:pt idx="8243">
                        <c:v>3.08669E-12</c:v>
                      </c:pt>
                      <c:pt idx="8244">
                        <c:v>2.41964E-12</c:v>
                      </c:pt>
                      <c:pt idx="8245">
                        <c:v>2.41964E-12</c:v>
                      </c:pt>
                      <c:pt idx="8246">
                        <c:v>2.3116800000000001E-12</c:v>
                      </c:pt>
                      <c:pt idx="8247">
                        <c:v>2.3116800000000001E-12</c:v>
                      </c:pt>
                      <c:pt idx="8248">
                        <c:v>2.2883999999999998E-12</c:v>
                      </c:pt>
                      <c:pt idx="8249">
                        <c:v>2.2883999999999998E-12</c:v>
                      </c:pt>
                      <c:pt idx="8250">
                        <c:v>1.88013E-12</c:v>
                      </c:pt>
                      <c:pt idx="8251">
                        <c:v>1.88013E-12</c:v>
                      </c:pt>
                      <c:pt idx="8252">
                        <c:v>2.2720199999999998E-12</c:v>
                      </c:pt>
                      <c:pt idx="8253">
                        <c:v>2.2720199999999998E-12</c:v>
                      </c:pt>
                      <c:pt idx="8254">
                        <c:v>3.3800300000000001E-12</c:v>
                      </c:pt>
                      <c:pt idx="8255">
                        <c:v>3.3800300000000001E-12</c:v>
                      </c:pt>
                      <c:pt idx="8256">
                        <c:v>2.04959E-12</c:v>
                      </c:pt>
                      <c:pt idx="8257">
                        <c:v>2.04959E-12</c:v>
                      </c:pt>
                      <c:pt idx="8258">
                        <c:v>1.7396600000000001E-12</c:v>
                      </c:pt>
                      <c:pt idx="8259">
                        <c:v>1.7396600000000001E-12</c:v>
                      </c:pt>
                      <c:pt idx="8260">
                        <c:v>1.8893800000000002E-12</c:v>
                      </c:pt>
                      <c:pt idx="8261">
                        <c:v>1.8893800000000002E-12</c:v>
                      </c:pt>
                      <c:pt idx="8262">
                        <c:v>1.8211199999999998E-12</c:v>
                      </c:pt>
                      <c:pt idx="8263">
                        <c:v>1.8211199999999998E-12</c:v>
                      </c:pt>
                      <c:pt idx="8264">
                        <c:v>8.2226900000000004E-12</c:v>
                      </c:pt>
                      <c:pt idx="8265">
                        <c:v>8.2226900000000004E-12</c:v>
                      </c:pt>
                      <c:pt idx="8266">
                        <c:v>2.2216000000000001E-12</c:v>
                      </c:pt>
                      <c:pt idx="8267">
                        <c:v>2.2216000000000001E-12</c:v>
                      </c:pt>
                      <c:pt idx="8268">
                        <c:v>4.0737600000000002E-12</c:v>
                      </c:pt>
                      <c:pt idx="8269">
                        <c:v>4.0737600000000002E-12</c:v>
                      </c:pt>
                      <c:pt idx="8270">
                        <c:v>1.74846E-12</c:v>
                      </c:pt>
                      <c:pt idx="8271">
                        <c:v>1.74846E-12</c:v>
                      </c:pt>
                      <c:pt idx="8272">
                        <c:v>3.24534E-12</c:v>
                      </c:pt>
                      <c:pt idx="8273">
                        <c:v>3.24534E-12</c:v>
                      </c:pt>
                      <c:pt idx="8274">
                        <c:v>2.5719599999999999E-12</c:v>
                      </c:pt>
                      <c:pt idx="8275">
                        <c:v>2.5719599999999999E-12</c:v>
                      </c:pt>
                      <c:pt idx="8276">
                        <c:v>2.5124499999999999E-12</c:v>
                      </c:pt>
                      <c:pt idx="8277">
                        <c:v>2.5124499999999999E-12</c:v>
                      </c:pt>
                      <c:pt idx="8278">
                        <c:v>2.3819300000000001E-12</c:v>
                      </c:pt>
                      <c:pt idx="8279">
                        <c:v>2.3819300000000001E-12</c:v>
                      </c:pt>
                      <c:pt idx="8280">
                        <c:v>2.3773800000000001E-12</c:v>
                      </c:pt>
                      <c:pt idx="8281">
                        <c:v>2.3773800000000001E-12</c:v>
                      </c:pt>
                      <c:pt idx="8282">
                        <c:v>2.5233800000000001E-12</c:v>
                      </c:pt>
                      <c:pt idx="8283">
                        <c:v>2.5233800000000001E-12</c:v>
                      </c:pt>
                      <c:pt idx="8284">
                        <c:v>2.4924700000000002E-12</c:v>
                      </c:pt>
                      <c:pt idx="8285">
                        <c:v>2.4924700000000002E-12</c:v>
                      </c:pt>
                      <c:pt idx="8286">
                        <c:v>1.7777400000000001E-12</c:v>
                      </c:pt>
                      <c:pt idx="8287">
                        <c:v>1.7777400000000001E-12</c:v>
                      </c:pt>
                      <c:pt idx="8288">
                        <c:v>2.1344500000000001E-12</c:v>
                      </c:pt>
                      <c:pt idx="8289">
                        <c:v>2.1344500000000001E-12</c:v>
                      </c:pt>
                      <c:pt idx="8290">
                        <c:v>2.70744E-12</c:v>
                      </c:pt>
                      <c:pt idx="8291">
                        <c:v>2.70744E-12</c:v>
                      </c:pt>
                      <c:pt idx="8292">
                        <c:v>1.7048600000000001E-12</c:v>
                      </c:pt>
                      <c:pt idx="8293">
                        <c:v>1.7048600000000001E-12</c:v>
                      </c:pt>
                      <c:pt idx="8294">
                        <c:v>2.6470800000000001E-12</c:v>
                      </c:pt>
                      <c:pt idx="8295">
                        <c:v>2.6470800000000001E-12</c:v>
                      </c:pt>
                      <c:pt idx="8296">
                        <c:v>2.89055E-12</c:v>
                      </c:pt>
                      <c:pt idx="8297">
                        <c:v>2.89055E-12</c:v>
                      </c:pt>
                      <c:pt idx="8298">
                        <c:v>1.6537500000000001E-12</c:v>
                      </c:pt>
                      <c:pt idx="8299">
                        <c:v>1.6537500000000001E-12</c:v>
                      </c:pt>
                      <c:pt idx="8300">
                        <c:v>2.15982E-12</c:v>
                      </c:pt>
                      <c:pt idx="8301">
                        <c:v>2.15982E-12</c:v>
                      </c:pt>
                      <c:pt idx="8302">
                        <c:v>2.2395200000000001E-12</c:v>
                      </c:pt>
                      <c:pt idx="8303">
                        <c:v>2.2395200000000001E-12</c:v>
                      </c:pt>
                      <c:pt idx="8304">
                        <c:v>2.24142E-12</c:v>
                      </c:pt>
                      <c:pt idx="8305">
                        <c:v>2.24142E-12</c:v>
                      </c:pt>
                      <c:pt idx="8306">
                        <c:v>2.05404E-12</c:v>
                      </c:pt>
                      <c:pt idx="8307">
                        <c:v>2.05404E-12</c:v>
                      </c:pt>
                      <c:pt idx="8308">
                        <c:v>1.9310099999999999E-12</c:v>
                      </c:pt>
                      <c:pt idx="8309">
                        <c:v>1.9310099999999999E-12</c:v>
                      </c:pt>
                      <c:pt idx="8310">
                        <c:v>3.1920499999999999E-12</c:v>
                      </c:pt>
                      <c:pt idx="8311">
                        <c:v>3.1920499999999999E-12</c:v>
                      </c:pt>
                      <c:pt idx="8312">
                        <c:v>1.7166799999999999E-12</c:v>
                      </c:pt>
                      <c:pt idx="8313">
                        <c:v>1.7166799999999999E-12</c:v>
                      </c:pt>
                      <c:pt idx="8314">
                        <c:v>2.1277500000000001E-12</c:v>
                      </c:pt>
                      <c:pt idx="8315">
                        <c:v>2.1277500000000001E-12</c:v>
                      </c:pt>
                      <c:pt idx="8316">
                        <c:v>2.49594E-12</c:v>
                      </c:pt>
                      <c:pt idx="8317">
                        <c:v>2.49594E-12</c:v>
                      </c:pt>
                      <c:pt idx="8318">
                        <c:v>1.7048799999999999E-12</c:v>
                      </c:pt>
                      <c:pt idx="8319">
                        <c:v>1.7048799999999999E-12</c:v>
                      </c:pt>
                      <c:pt idx="8320">
                        <c:v>1.97846E-12</c:v>
                      </c:pt>
                      <c:pt idx="8321">
                        <c:v>1.97846E-12</c:v>
                      </c:pt>
                      <c:pt idx="8322">
                        <c:v>2.8424099999999998E-12</c:v>
                      </c:pt>
                      <c:pt idx="8323">
                        <c:v>2.8424099999999998E-12</c:v>
                      </c:pt>
                      <c:pt idx="8324">
                        <c:v>2.47628E-12</c:v>
                      </c:pt>
                      <c:pt idx="8325">
                        <c:v>2.47628E-12</c:v>
                      </c:pt>
                      <c:pt idx="8326">
                        <c:v>2.28506E-12</c:v>
                      </c:pt>
                      <c:pt idx="8327">
                        <c:v>2.28506E-12</c:v>
                      </c:pt>
                      <c:pt idx="8328">
                        <c:v>2.1582200000000001E-12</c:v>
                      </c:pt>
                      <c:pt idx="8329">
                        <c:v>2.1582200000000001E-12</c:v>
                      </c:pt>
                      <c:pt idx="8330">
                        <c:v>2.1912699999999998E-12</c:v>
                      </c:pt>
                      <c:pt idx="8331">
                        <c:v>2.1912699999999998E-12</c:v>
                      </c:pt>
                      <c:pt idx="8332">
                        <c:v>2.2243799999999999E-12</c:v>
                      </c:pt>
                      <c:pt idx="8333">
                        <c:v>2.2243799999999999E-12</c:v>
                      </c:pt>
                      <c:pt idx="8334">
                        <c:v>2.5520199999999999E-12</c:v>
                      </c:pt>
                      <c:pt idx="8335">
                        <c:v>2.5520199999999999E-12</c:v>
                      </c:pt>
                      <c:pt idx="8336">
                        <c:v>2.6192299999999999E-12</c:v>
                      </c:pt>
                      <c:pt idx="8337">
                        <c:v>2.6192299999999999E-12</c:v>
                      </c:pt>
                      <c:pt idx="8338">
                        <c:v>2.8531400000000001E-12</c:v>
                      </c:pt>
                      <c:pt idx="8339">
                        <c:v>2.8531400000000001E-12</c:v>
                      </c:pt>
                      <c:pt idx="8340">
                        <c:v>2.3493199999999999E-12</c:v>
                      </c:pt>
                      <c:pt idx="8341">
                        <c:v>2.3493199999999999E-12</c:v>
                      </c:pt>
                      <c:pt idx="8342">
                        <c:v>2.2435900000000001E-12</c:v>
                      </c:pt>
                      <c:pt idx="8343">
                        <c:v>2.2435900000000001E-12</c:v>
                      </c:pt>
                      <c:pt idx="8344">
                        <c:v>1.7277900000000001E-12</c:v>
                      </c:pt>
                      <c:pt idx="8345">
                        <c:v>1.7277900000000001E-12</c:v>
                      </c:pt>
                      <c:pt idx="8346">
                        <c:v>2.15613E-12</c:v>
                      </c:pt>
                      <c:pt idx="8347">
                        <c:v>2.15613E-12</c:v>
                      </c:pt>
                      <c:pt idx="8348">
                        <c:v>2.41219E-12</c:v>
                      </c:pt>
                      <c:pt idx="8349">
                        <c:v>2.41219E-12</c:v>
                      </c:pt>
                      <c:pt idx="8350">
                        <c:v>1.8348900000000001E-12</c:v>
                      </c:pt>
                      <c:pt idx="8351">
                        <c:v>1.8348900000000001E-12</c:v>
                      </c:pt>
                      <c:pt idx="8352">
                        <c:v>2.2841500000000001E-12</c:v>
                      </c:pt>
                      <c:pt idx="8353">
                        <c:v>2.2841500000000001E-12</c:v>
                      </c:pt>
                      <c:pt idx="8354">
                        <c:v>1.7621999999999999E-12</c:v>
                      </c:pt>
                      <c:pt idx="8355">
                        <c:v>1.7621999999999999E-12</c:v>
                      </c:pt>
                      <c:pt idx="8356">
                        <c:v>1.6726600000000001E-12</c:v>
                      </c:pt>
                      <c:pt idx="8357">
                        <c:v>1.6726600000000001E-12</c:v>
                      </c:pt>
                      <c:pt idx="8358">
                        <c:v>2.1649099999999999E-12</c:v>
                      </c:pt>
                      <c:pt idx="8359">
                        <c:v>2.1649099999999999E-12</c:v>
                      </c:pt>
                      <c:pt idx="8360">
                        <c:v>2.3044799999999999E-12</c:v>
                      </c:pt>
                      <c:pt idx="8361">
                        <c:v>2.3044799999999999E-12</c:v>
                      </c:pt>
                      <c:pt idx="8362">
                        <c:v>2.4793099999999999E-12</c:v>
                      </c:pt>
                      <c:pt idx="8363">
                        <c:v>2.4793099999999999E-12</c:v>
                      </c:pt>
                      <c:pt idx="8364">
                        <c:v>1.8206399999999998E-12</c:v>
                      </c:pt>
                      <c:pt idx="8365">
                        <c:v>1.8206399999999998E-12</c:v>
                      </c:pt>
                      <c:pt idx="8366">
                        <c:v>2.4630999999999999E-12</c:v>
                      </c:pt>
                      <c:pt idx="8367">
                        <c:v>2.4630999999999999E-12</c:v>
                      </c:pt>
                      <c:pt idx="8368">
                        <c:v>2.3036899999999999E-12</c:v>
                      </c:pt>
                      <c:pt idx="8369">
                        <c:v>2.3036899999999999E-12</c:v>
                      </c:pt>
                      <c:pt idx="8370">
                        <c:v>2.1241300000000002E-12</c:v>
                      </c:pt>
                      <c:pt idx="8371">
                        <c:v>2.1241300000000002E-12</c:v>
                      </c:pt>
                      <c:pt idx="8372">
                        <c:v>4.1895299999999998E-12</c:v>
                      </c:pt>
                      <c:pt idx="8373">
                        <c:v>4.1895299999999998E-12</c:v>
                      </c:pt>
                      <c:pt idx="8374">
                        <c:v>1.8423299999999999E-12</c:v>
                      </c:pt>
                      <c:pt idx="8375">
                        <c:v>1.8423299999999999E-12</c:v>
                      </c:pt>
                      <c:pt idx="8376">
                        <c:v>1.9432499999999998E-12</c:v>
                      </c:pt>
                      <c:pt idx="8377">
                        <c:v>1.9432499999999998E-12</c:v>
                      </c:pt>
                      <c:pt idx="8378">
                        <c:v>1.8427099999999999E-12</c:v>
                      </c:pt>
                      <c:pt idx="8379">
                        <c:v>1.8427099999999999E-12</c:v>
                      </c:pt>
                      <c:pt idx="8380">
                        <c:v>1.7377999999999999E-12</c:v>
                      </c:pt>
                      <c:pt idx="8381">
                        <c:v>1.7377999999999999E-12</c:v>
                      </c:pt>
                      <c:pt idx="8382">
                        <c:v>1.6948599999999999E-12</c:v>
                      </c:pt>
                      <c:pt idx="8383">
                        <c:v>1.6948599999999999E-12</c:v>
                      </c:pt>
                      <c:pt idx="8384">
                        <c:v>2.5412199999999999E-12</c:v>
                      </c:pt>
                      <c:pt idx="8385">
                        <c:v>2.5412199999999999E-12</c:v>
                      </c:pt>
                      <c:pt idx="8386">
                        <c:v>1.79477E-12</c:v>
                      </c:pt>
                      <c:pt idx="8387">
                        <c:v>1.79477E-12</c:v>
                      </c:pt>
                      <c:pt idx="8388">
                        <c:v>2.3137700000000001E-12</c:v>
                      </c:pt>
                      <c:pt idx="8389">
                        <c:v>2.3137700000000001E-12</c:v>
                      </c:pt>
                      <c:pt idx="8390">
                        <c:v>2.1159500000000001E-12</c:v>
                      </c:pt>
                      <c:pt idx="8391">
                        <c:v>2.1159500000000001E-12</c:v>
                      </c:pt>
                      <c:pt idx="8392">
                        <c:v>2.21133E-12</c:v>
                      </c:pt>
                      <c:pt idx="8393">
                        <c:v>2.21133E-12</c:v>
                      </c:pt>
                      <c:pt idx="8394">
                        <c:v>2.06355E-12</c:v>
                      </c:pt>
                      <c:pt idx="8395">
                        <c:v>2.06355E-12</c:v>
                      </c:pt>
                      <c:pt idx="8396">
                        <c:v>1.76183E-12</c:v>
                      </c:pt>
                      <c:pt idx="8397">
                        <c:v>1.76183E-12</c:v>
                      </c:pt>
                      <c:pt idx="8398">
                        <c:v>2.0305200000000001E-12</c:v>
                      </c:pt>
                      <c:pt idx="8399">
                        <c:v>2.0305200000000001E-12</c:v>
                      </c:pt>
                      <c:pt idx="8400">
                        <c:v>2.54991E-12</c:v>
                      </c:pt>
                      <c:pt idx="8401">
                        <c:v>2.54991E-12</c:v>
                      </c:pt>
                      <c:pt idx="8402">
                        <c:v>2.3249999999999999E-12</c:v>
                      </c:pt>
                      <c:pt idx="8403">
                        <c:v>2.3249999999999999E-12</c:v>
                      </c:pt>
                      <c:pt idx="8404">
                        <c:v>2.2176300000000001E-12</c:v>
                      </c:pt>
                      <c:pt idx="8405">
                        <c:v>2.2176300000000001E-12</c:v>
                      </c:pt>
                      <c:pt idx="8406">
                        <c:v>2.7017199999999999E-12</c:v>
                      </c:pt>
                      <c:pt idx="8407">
                        <c:v>2.7017199999999999E-12</c:v>
                      </c:pt>
                      <c:pt idx="8408">
                        <c:v>2.5772999999999999E-12</c:v>
                      </c:pt>
                      <c:pt idx="8409">
                        <c:v>2.5772999999999999E-12</c:v>
                      </c:pt>
                      <c:pt idx="8410">
                        <c:v>1.80737E-12</c:v>
                      </c:pt>
                      <c:pt idx="8411">
                        <c:v>1.80737E-12</c:v>
                      </c:pt>
                      <c:pt idx="8412">
                        <c:v>1.70171E-12</c:v>
                      </c:pt>
                      <c:pt idx="8413">
                        <c:v>1.70171E-12</c:v>
                      </c:pt>
                      <c:pt idx="8414">
                        <c:v>2.1897399999999999E-12</c:v>
                      </c:pt>
                      <c:pt idx="8415">
                        <c:v>2.1897399999999999E-12</c:v>
                      </c:pt>
                      <c:pt idx="8416">
                        <c:v>2.10052E-12</c:v>
                      </c:pt>
                      <c:pt idx="8417">
                        <c:v>2.10052E-12</c:v>
                      </c:pt>
                      <c:pt idx="8418">
                        <c:v>2.1521199999999999E-12</c:v>
                      </c:pt>
                      <c:pt idx="8419">
                        <c:v>2.1521199999999999E-12</c:v>
                      </c:pt>
                      <c:pt idx="8420">
                        <c:v>2.7126100000000001E-12</c:v>
                      </c:pt>
                      <c:pt idx="8421">
                        <c:v>2.7126100000000001E-12</c:v>
                      </c:pt>
                      <c:pt idx="8422">
                        <c:v>2.24693E-12</c:v>
                      </c:pt>
                      <c:pt idx="8423">
                        <c:v>2.24693E-12</c:v>
                      </c:pt>
                      <c:pt idx="8424">
                        <c:v>1.8732799999999999E-12</c:v>
                      </c:pt>
                      <c:pt idx="8425">
                        <c:v>1.8732799999999999E-12</c:v>
                      </c:pt>
                      <c:pt idx="8426">
                        <c:v>2.2252299999999998E-12</c:v>
                      </c:pt>
                      <c:pt idx="8427">
                        <c:v>2.2252299999999998E-12</c:v>
                      </c:pt>
                      <c:pt idx="8428">
                        <c:v>1.7645099999999999E-12</c:v>
                      </c:pt>
                      <c:pt idx="8429">
                        <c:v>1.7645099999999999E-12</c:v>
                      </c:pt>
                      <c:pt idx="8430">
                        <c:v>1.64001E-12</c:v>
                      </c:pt>
                      <c:pt idx="8431">
                        <c:v>1.64001E-12</c:v>
                      </c:pt>
                      <c:pt idx="8432">
                        <c:v>2.2815699999999999E-12</c:v>
                      </c:pt>
                      <c:pt idx="8433">
                        <c:v>2.2815699999999999E-12</c:v>
                      </c:pt>
                      <c:pt idx="8434">
                        <c:v>2.33814E-12</c:v>
                      </c:pt>
                      <c:pt idx="8435">
                        <c:v>2.33814E-12</c:v>
                      </c:pt>
                      <c:pt idx="8436">
                        <c:v>1.7255500000000001E-12</c:v>
                      </c:pt>
                      <c:pt idx="8437">
                        <c:v>1.7255500000000001E-12</c:v>
                      </c:pt>
                      <c:pt idx="8438">
                        <c:v>2.2382600000000002E-12</c:v>
                      </c:pt>
                      <c:pt idx="8439">
                        <c:v>2.2382600000000002E-12</c:v>
                      </c:pt>
                      <c:pt idx="8440">
                        <c:v>1.773E-12</c:v>
                      </c:pt>
                      <c:pt idx="8441">
                        <c:v>1.773E-12</c:v>
                      </c:pt>
                      <c:pt idx="8442">
                        <c:v>2.4082099999999999E-12</c:v>
                      </c:pt>
                      <c:pt idx="8443">
                        <c:v>2.4082099999999999E-12</c:v>
                      </c:pt>
                      <c:pt idx="8444">
                        <c:v>2.1164499999999999E-12</c:v>
                      </c:pt>
                      <c:pt idx="8445">
                        <c:v>2.1164499999999999E-12</c:v>
                      </c:pt>
                      <c:pt idx="8446">
                        <c:v>2.15688E-12</c:v>
                      </c:pt>
                      <c:pt idx="8447">
                        <c:v>2.15688E-12</c:v>
                      </c:pt>
                      <c:pt idx="8448">
                        <c:v>2.3243700000000001E-12</c:v>
                      </c:pt>
                      <c:pt idx="8449">
                        <c:v>2.3243700000000001E-12</c:v>
                      </c:pt>
                      <c:pt idx="8450">
                        <c:v>2.9361999999999999E-12</c:v>
                      </c:pt>
                      <c:pt idx="8451">
                        <c:v>2.9361999999999999E-12</c:v>
                      </c:pt>
                      <c:pt idx="8452">
                        <c:v>2.6535899999999998E-12</c:v>
                      </c:pt>
                      <c:pt idx="8453">
                        <c:v>2.6535899999999998E-12</c:v>
                      </c:pt>
                      <c:pt idx="8454">
                        <c:v>1.8815500000000002E-12</c:v>
                      </c:pt>
                      <c:pt idx="8455">
                        <c:v>1.8815500000000002E-12</c:v>
                      </c:pt>
                      <c:pt idx="8456">
                        <c:v>2.20052E-12</c:v>
                      </c:pt>
                      <c:pt idx="8457">
                        <c:v>2.20052E-12</c:v>
                      </c:pt>
                      <c:pt idx="8458">
                        <c:v>2.2246700000000001E-12</c:v>
                      </c:pt>
                      <c:pt idx="8459">
                        <c:v>2.2246700000000001E-12</c:v>
                      </c:pt>
                      <c:pt idx="8460">
                        <c:v>1.65884E-12</c:v>
                      </c:pt>
                      <c:pt idx="8461">
                        <c:v>1.65884E-12</c:v>
                      </c:pt>
                      <c:pt idx="8462">
                        <c:v>1.8780399999999999E-12</c:v>
                      </c:pt>
                      <c:pt idx="8463">
                        <c:v>1.8780399999999999E-12</c:v>
                      </c:pt>
                      <c:pt idx="8464">
                        <c:v>2.8887899999999999E-12</c:v>
                      </c:pt>
                      <c:pt idx="8465">
                        <c:v>2.8887899999999999E-12</c:v>
                      </c:pt>
                      <c:pt idx="8466">
                        <c:v>2.8879699999999999E-12</c:v>
                      </c:pt>
                      <c:pt idx="8467">
                        <c:v>2.8879699999999999E-12</c:v>
                      </c:pt>
                      <c:pt idx="8468">
                        <c:v>2.0390799999999998E-12</c:v>
                      </c:pt>
                      <c:pt idx="8469">
                        <c:v>2.0390799999999998E-12</c:v>
                      </c:pt>
                      <c:pt idx="8470">
                        <c:v>2.1600400000000002E-12</c:v>
                      </c:pt>
                      <c:pt idx="8471">
                        <c:v>2.1600400000000002E-12</c:v>
                      </c:pt>
                      <c:pt idx="8472">
                        <c:v>2.4903599999999999E-12</c:v>
                      </c:pt>
                      <c:pt idx="8473">
                        <c:v>2.4903599999999999E-12</c:v>
                      </c:pt>
                      <c:pt idx="8474">
                        <c:v>2.29772E-12</c:v>
                      </c:pt>
                      <c:pt idx="8475">
                        <c:v>2.29772E-12</c:v>
                      </c:pt>
                      <c:pt idx="8476">
                        <c:v>2.3656500000000001E-12</c:v>
                      </c:pt>
                      <c:pt idx="8477">
                        <c:v>2.3656500000000001E-12</c:v>
                      </c:pt>
                      <c:pt idx="8478">
                        <c:v>1.7239600000000001E-12</c:v>
                      </c:pt>
                      <c:pt idx="8479">
                        <c:v>1.7239600000000001E-12</c:v>
                      </c:pt>
                      <c:pt idx="8480">
                        <c:v>2.5801900000000001E-12</c:v>
                      </c:pt>
                      <c:pt idx="8481">
                        <c:v>2.5801900000000001E-12</c:v>
                      </c:pt>
                      <c:pt idx="8482">
                        <c:v>3.07677E-12</c:v>
                      </c:pt>
                      <c:pt idx="8483">
                        <c:v>3.07677E-12</c:v>
                      </c:pt>
                      <c:pt idx="8484">
                        <c:v>1.80419E-12</c:v>
                      </c:pt>
                      <c:pt idx="8485">
                        <c:v>1.80419E-12</c:v>
                      </c:pt>
                      <c:pt idx="8486">
                        <c:v>1.6922799999999999E-12</c:v>
                      </c:pt>
                      <c:pt idx="8487">
                        <c:v>1.6922799999999999E-12</c:v>
                      </c:pt>
                      <c:pt idx="8488">
                        <c:v>2.2584799999999999E-12</c:v>
                      </c:pt>
                      <c:pt idx="8489">
                        <c:v>2.2584799999999999E-12</c:v>
                      </c:pt>
                      <c:pt idx="8490">
                        <c:v>1.99805E-12</c:v>
                      </c:pt>
                      <c:pt idx="8491">
                        <c:v>1.99805E-12</c:v>
                      </c:pt>
                      <c:pt idx="8492">
                        <c:v>2.0833099999999999E-12</c:v>
                      </c:pt>
                      <c:pt idx="8493">
                        <c:v>2.0833099999999999E-12</c:v>
                      </c:pt>
                      <c:pt idx="8494">
                        <c:v>3.1979500000000001E-12</c:v>
                      </c:pt>
                      <c:pt idx="8495">
                        <c:v>3.1979500000000001E-12</c:v>
                      </c:pt>
                      <c:pt idx="8496">
                        <c:v>2.14946E-12</c:v>
                      </c:pt>
                      <c:pt idx="8497">
                        <c:v>2.14946E-12</c:v>
                      </c:pt>
                      <c:pt idx="8498">
                        <c:v>2.0935999999999999E-12</c:v>
                      </c:pt>
                      <c:pt idx="8499">
                        <c:v>2.0935999999999999E-12</c:v>
                      </c:pt>
                      <c:pt idx="8500">
                        <c:v>2.2380599999999999E-12</c:v>
                      </c:pt>
                      <c:pt idx="8501">
                        <c:v>2.2380599999999999E-12</c:v>
                      </c:pt>
                      <c:pt idx="8502">
                        <c:v>2.1223599999999999E-12</c:v>
                      </c:pt>
                      <c:pt idx="8503">
                        <c:v>2.1223599999999999E-12</c:v>
                      </c:pt>
                      <c:pt idx="8504">
                        <c:v>2.31239E-12</c:v>
                      </c:pt>
                      <c:pt idx="8505">
                        <c:v>2.31239E-12</c:v>
                      </c:pt>
                      <c:pt idx="8506">
                        <c:v>1.79629E-12</c:v>
                      </c:pt>
                      <c:pt idx="8507">
                        <c:v>1.79629E-12</c:v>
                      </c:pt>
                      <c:pt idx="8508">
                        <c:v>2.0258700000000001E-12</c:v>
                      </c:pt>
                      <c:pt idx="8509">
                        <c:v>2.0258700000000001E-12</c:v>
                      </c:pt>
                      <c:pt idx="8510">
                        <c:v>3.31066E-12</c:v>
                      </c:pt>
                      <c:pt idx="8511">
                        <c:v>3.31066E-12</c:v>
                      </c:pt>
                      <c:pt idx="8512">
                        <c:v>1.69791E-12</c:v>
                      </c:pt>
                      <c:pt idx="8513">
                        <c:v>1.69791E-12</c:v>
                      </c:pt>
                      <c:pt idx="8514">
                        <c:v>1.6745799999999999E-12</c:v>
                      </c:pt>
                      <c:pt idx="8515">
                        <c:v>1.6745799999999999E-12</c:v>
                      </c:pt>
                      <c:pt idx="8516">
                        <c:v>7.7130999999999995E-12</c:v>
                      </c:pt>
                      <c:pt idx="8517">
                        <c:v>7.7130999999999995E-12</c:v>
                      </c:pt>
                      <c:pt idx="8518">
                        <c:v>1.9882299999999999E-12</c:v>
                      </c:pt>
                      <c:pt idx="8519">
                        <c:v>1.9882299999999999E-12</c:v>
                      </c:pt>
                      <c:pt idx="8520">
                        <c:v>2.07538E-12</c:v>
                      </c:pt>
                      <c:pt idx="8521">
                        <c:v>2.07538E-12</c:v>
                      </c:pt>
                      <c:pt idx="8522">
                        <c:v>2.31619E-12</c:v>
                      </c:pt>
                      <c:pt idx="8523">
                        <c:v>2.31619E-12</c:v>
                      </c:pt>
                      <c:pt idx="8524">
                        <c:v>2.1458899999999999E-12</c:v>
                      </c:pt>
                      <c:pt idx="8525">
                        <c:v>2.1458899999999999E-12</c:v>
                      </c:pt>
                      <c:pt idx="8526">
                        <c:v>1.80145E-12</c:v>
                      </c:pt>
                      <c:pt idx="8527">
                        <c:v>1.80145E-12</c:v>
                      </c:pt>
                      <c:pt idx="8528">
                        <c:v>1.76529E-12</c:v>
                      </c:pt>
                      <c:pt idx="8529">
                        <c:v>1.76529E-12</c:v>
                      </c:pt>
                      <c:pt idx="8530">
                        <c:v>1.9836700000000002E-12</c:v>
                      </c:pt>
                      <c:pt idx="8531">
                        <c:v>1.9836700000000002E-12</c:v>
                      </c:pt>
                      <c:pt idx="8532">
                        <c:v>1.6781000000000001E-12</c:v>
                      </c:pt>
                      <c:pt idx="8533">
                        <c:v>1.6781000000000001E-12</c:v>
                      </c:pt>
                      <c:pt idx="8534">
                        <c:v>1.9286899999999999E-12</c:v>
                      </c:pt>
                      <c:pt idx="8535">
                        <c:v>1.9286899999999999E-12</c:v>
                      </c:pt>
                      <c:pt idx="8536">
                        <c:v>2.16868E-12</c:v>
                      </c:pt>
                      <c:pt idx="8537">
                        <c:v>2.16868E-12</c:v>
                      </c:pt>
                      <c:pt idx="8538">
                        <c:v>1.70624E-12</c:v>
                      </c:pt>
                      <c:pt idx="8539">
                        <c:v>1.70624E-12</c:v>
                      </c:pt>
                      <c:pt idx="8540">
                        <c:v>2.3574400000000001E-12</c:v>
                      </c:pt>
                      <c:pt idx="8541">
                        <c:v>2.3574400000000001E-12</c:v>
                      </c:pt>
                      <c:pt idx="8542">
                        <c:v>2.4651400000000001E-12</c:v>
                      </c:pt>
                      <c:pt idx="8543">
                        <c:v>2.4651400000000001E-12</c:v>
                      </c:pt>
                      <c:pt idx="8544">
                        <c:v>1.7085599999999999E-12</c:v>
                      </c:pt>
                      <c:pt idx="8545">
                        <c:v>1.7085599999999999E-12</c:v>
                      </c:pt>
                      <c:pt idx="8546">
                        <c:v>2.3639800000000002E-12</c:v>
                      </c:pt>
                      <c:pt idx="8547">
                        <c:v>2.3639800000000002E-12</c:v>
                      </c:pt>
                      <c:pt idx="8548">
                        <c:v>2.0564400000000001E-12</c:v>
                      </c:pt>
                      <c:pt idx="8549">
                        <c:v>2.0564400000000001E-12</c:v>
                      </c:pt>
                      <c:pt idx="8550">
                        <c:v>1.6045399999999999E-12</c:v>
                      </c:pt>
                      <c:pt idx="8551">
                        <c:v>1.6045399999999999E-12</c:v>
                      </c:pt>
                      <c:pt idx="8552">
                        <c:v>1.83454E-12</c:v>
                      </c:pt>
                      <c:pt idx="8553">
                        <c:v>1.83454E-12</c:v>
                      </c:pt>
                      <c:pt idx="8554">
                        <c:v>1.9727200000000001E-12</c:v>
                      </c:pt>
                      <c:pt idx="8555">
                        <c:v>1.9727200000000001E-12</c:v>
                      </c:pt>
                      <c:pt idx="8556">
                        <c:v>3.4757300000000002E-12</c:v>
                      </c:pt>
                      <c:pt idx="8557">
                        <c:v>3.4757300000000002E-12</c:v>
                      </c:pt>
                      <c:pt idx="8558">
                        <c:v>1.95065E-12</c:v>
                      </c:pt>
                      <c:pt idx="8559">
                        <c:v>1.95065E-12</c:v>
                      </c:pt>
                      <c:pt idx="8560">
                        <c:v>1.7827700000000001E-12</c:v>
                      </c:pt>
                      <c:pt idx="8561">
                        <c:v>1.7827700000000001E-12</c:v>
                      </c:pt>
                      <c:pt idx="8562">
                        <c:v>2.44064E-12</c:v>
                      </c:pt>
                      <c:pt idx="8563">
                        <c:v>2.44064E-12</c:v>
                      </c:pt>
                      <c:pt idx="8564">
                        <c:v>2.1548700000000001E-12</c:v>
                      </c:pt>
                      <c:pt idx="8565">
                        <c:v>2.1548700000000001E-12</c:v>
                      </c:pt>
                      <c:pt idx="8566">
                        <c:v>1.7131399999999999E-12</c:v>
                      </c:pt>
                      <c:pt idx="8567">
                        <c:v>1.7131399999999999E-12</c:v>
                      </c:pt>
                      <c:pt idx="8568">
                        <c:v>2.3744199999999999E-12</c:v>
                      </c:pt>
                      <c:pt idx="8569">
                        <c:v>2.3744199999999999E-12</c:v>
                      </c:pt>
                      <c:pt idx="8570">
                        <c:v>1.85838E-12</c:v>
                      </c:pt>
                      <c:pt idx="8571">
                        <c:v>1.85838E-12</c:v>
                      </c:pt>
                      <c:pt idx="8572">
                        <c:v>2.4244400000000001E-12</c:v>
                      </c:pt>
                      <c:pt idx="8573">
                        <c:v>2.4244400000000001E-12</c:v>
                      </c:pt>
                      <c:pt idx="8574">
                        <c:v>1.5241300000000001E-12</c:v>
                      </c:pt>
                      <c:pt idx="8575">
                        <c:v>1.5241300000000001E-12</c:v>
                      </c:pt>
                      <c:pt idx="8576">
                        <c:v>1.5734499999999999E-12</c:v>
                      </c:pt>
                      <c:pt idx="8577">
                        <c:v>1.5734499999999999E-12</c:v>
                      </c:pt>
                      <c:pt idx="8578">
                        <c:v>1.77168E-12</c:v>
                      </c:pt>
                      <c:pt idx="8579">
                        <c:v>1.77168E-12</c:v>
                      </c:pt>
                      <c:pt idx="8580">
                        <c:v>1.7780000000000001E-12</c:v>
                      </c:pt>
                      <c:pt idx="8581">
                        <c:v>1.7780000000000001E-12</c:v>
                      </c:pt>
                      <c:pt idx="8582">
                        <c:v>1.68139E-12</c:v>
                      </c:pt>
                      <c:pt idx="8583">
                        <c:v>1.68139E-12</c:v>
                      </c:pt>
                      <c:pt idx="8584">
                        <c:v>1.6526900000000001E-12</c:v>
                      </c:pt>
                      <c:pt idx="8585">
                        <c:v>1.6526900000000001E-12</c:v>
                      </c:pt>
                      <c:pt idx="8586">
                        <c:v>2.1371399999999999E-12</c:v>
                      </c:pt>
                      <c:pt idx="8587">
                        <c:v>2.1371399999999999E-12</c:v>
                      </c:pt>
                      <c:pt idx="8588">
                        <c:v>2.0580500000000001E-12</c:v>
                      </c:pt>
                      <c:pt idx="8589">
                        <c:v>2.0580500000000001E-12</c:v>
                      </c:pt>
                      <c:pt idx="8590">
                        <c:v>1.67946E-12</c:v>
                      </c:pt>
                      <c:pt idx="8591">
                        <c:v>1.67946E-12</c:v>
                      </c:pt>
                      <c:pt idx="8592">
                        <c:v>2.6056300000000001E-12</c:v>
                      </c:pt>
                      <c:pt idx="8593">
                        <c:v>2.6056300000000001E-12</c:v>
                      </c:pt>
                      <c:pt idx="8594">
                        <c:v>3.2577799999999999E-12</c:v>
                      </c:pt>
                      <c:pt idx="8595">
                        <c:v>3.2577799999999999E-12</c:v>
                      </c:pt>
                      <c:pt idx="8596">
                        <c:v>1.62501E-12</c:v>
                      </c:pt>
                      <c:pt idx="8597">
                        <c:v>1.62501E-12</c:v>
                      </c:pt>
                      <c:pt idx="8598">
                        <c:v>1.9319500000000001E-12</c:v>
                      </c:pt>
                      <c:pt idx="8599">
                        <c:v>1.9319500000000001E-12</c:v>
                      </c:pt>
                      <c:pt idx="8600">
                        <c:v>2.1603100000000001E-12</c:v>
                      </c:pt>
                      <c:pt idx="8601">
                        <c:v>2.1603100000000001E-12</c:v>
                      </c:pt>
                      <c:pt idx="8602">
                        <c:v>2.2656200000000002E-12</c:v>
                      </c:pt>
                      <c:pt idx="8603">
                        <c:v>2.2656200000000002E-12</c:v>
                      </c:pt>
                      <c:pt idx="8604">
                        <c:v>1.84696E-12</c:v>
                      </c:pt>
                      <c:pt idx="8605">
                        <c:v>1.84696E-12</c:v>
                      </c:pt>
                      <c:pt idx="8606">
                        <c:v>2.2979000000000001E-12</c:v>
                      </c:pt>
                      <c:pt idx="8607">
                        <c:v>2.2979000000000001E-12</c:v>
                      </c:pt>
                      <c:pt idx="8608">
                        <c:v>1.68999E-12</c:v>
                      </c:pt>
                      <c:pt idx="8609">
                        <c:v>1.68999E-12</c:v>
                      </c:pt>
                      <c:pt idx="8610">
                        <c:v>2.7804399999999998E-12</c:v>
                      </c:pt>
                      <c:pt idx="8611">
                        <c:v>2.7804399999999998E-12</c:v>
                      </c:pt>
                      <c:pt idx="8612">
                        <c:v>1.9464900000000001E-12</c:v>
                      </c:pt>
                      <c:pt idx="8613">
                        <c:v>1.9464900000000001E-12</c:v>
                      </c:pt>
                      <c:pt idx="8614">
                        <c:v>1.6168300000000001E-12</c:v>
                      </c:pt>
                      <c:pt idx="8615">
                        <c:v>1.6168300000000001E-12</c:v>
                      </c:pt>
                      <c:pt idx="8616">
                        <c:v>1.9210299999999999E-12</c:v>
                      </c:pt>
                      <c:pt idx="8617">
                        <c:v>1.9210299999999999E-12</c:v>
                      </c:pt>
                      <c:pt idx="8618">
                        <c:v>1.7322400000000001E-12</c:v>
                      </c:pt>
                      <c:pt idx="8619">
                        <c:v>1.7322400000000001E-12</c:v>
                      </c:pt>
                      <c:pt idx="8620">
                        <c:v>1.9874600000000001E-12</c:v>
                      </c:pt>
                      <c:pt idx="8621">
                        <c:v>1.9874600000000001E-12</c:v>
                      </c:pt>
                      <c:pt idx="8622">
                        <c:v>1.7055E-12</c:v>
                      </c:pt>
                      <c:pt idx="8623">
                        <c:v>1.7055E-12</c:v>
                      </c:pt>
                      <c:pt idx="8624">
                        <c:v>2.40586E-12</c:v>
                      </c:pt>
                      <c:pt idx="8625">
                        <c:v>2.40586E-12</c:v>
                      </c:pt>
                      <c:pt idx="8626">
                        <c:v>1.5923799999999999E-12</c:v>
                      </c:pt>
                      <c:pt idx="8627">
                        <c:v>1.5923799999999999E-12</c:v>
                      </c:pt>
                      <c:pt idx="8628">
                        <c:v>2.1182899999999999E-12</c:v>
                      </c:pt>
                      <c:pt idx="8629">
                        <c:v>2.1182899999999999E-12</c:v>
                      </c:pt>
                      <c:pt idx="8630">
                        <c:v>2.0322300000000001E-12</c:v>
                      </c:pt>
                      <c:pt idx="8631">
                        <c:v>2.0322300000000001E-12</c:v>
                      </c:pt>
                      <c:pt idx="8632">
                        <c:v>2.5165800000000002E-12</c:v>
                      </c:pt>
                      <c:pt idx="8633">
                        <c:v>2.5165800000000002E-12</c:v>
                      </c:pt>
                      <c:pt idx="8634">
                        <c:v>1.7682199999999999E-12</c:v>
                      </c:pt>
                      <c:pt idx="8635">
                        <c:v>1.7682199999999999E-12</c:v>
                      </c:pt>
                      <c:pt idx="8636">
                        <c:v>2.7677599999999999E-12</c:v>
                      </c:pt>
                      <c:pt idx="8637">
                        <c:v>2.7677599999999999E-12</c:v>
                      </c:pt>
                      <c:pt idx="8638">
                        <c:v>2.3722200000000002E-12</c:v>
                      </c:pt>
                      <c:pt idx="8639">
                        <c:v>2.3722200000000002E-12</c:v>
                      </c:pt>
                      <c:pt idx="8640">
                        <c:v>2.0535799999999998E-12</c:v>
                      </c:pt>
                      <c:pt idx="8641">
                        <c:v>2.0535799999999998E-12</c:v>
                      </c:pt>
                      <c:pt idx="8642">
                        <c:v>2.1775100000000001E-12</c:v>
                      </c:pt>
                      <c:pt idx="8643">
                        <c:v>2.1775100000000001E-12</c:v>
                      </c:pt>
                      <c:pt idx="8644">
                        <c:v>2.0505699999999998E-12</c:v>
                      </c:pt>
                      <c:pt idx="8645">
                        <c:v>2.0505699999999998E-12</c:v>
                      </c:pt>
                      <c:pt idx="8646">
                        <c:v>2.5783800000000002E-12</c:v>
                      </c:pt>
                      <c:pt idx="8647">
                        <c:v>2.5783800000000002E-12</c:v>
                      </c:pt>
                      <c:pt idx="8648">
                        <c:v>2.4356999999999998E-12</c:v>
                      </c:pt>
                      <c:pt idx="8649">
                        <c:v>2.4356999999999998E-12</c:v>
                      </c:pt>
                      <c:pt idx="8650">
                        <c:v>2.0237200000000002E-12</c:v>
                      </c:pt>
                      <c:pt idx="8651">
                        <c:v>2.0237200000000002E-12</c:v>
                      </c:pt>
                      <c:pt idx="8652">
                        <c:v>1.8205000000000002E-12</c:v>
                      </c:pt>
                      <c:pt idx="8653">
                        <c:v>1.8205000000000002E-12</c:v>
                      </c:pt>
                      <c:pt idx="8654">
                        <c:v>2.58278E-12</c:v>
                      </c:pt>
                      <c:pt idx="8655">
                        <c:v>2.58278E-12</c:v>
                      </c:pt>
                      <c:pt idx="8656">
                        <c:v>1.65051E-12</c:v>
                      </c:pt>
                      <c:pt idx="8657">
                        <c:v>1.65051E-12</c:v>
                      </c:pt>
                      <c:pt idx="8658">
                        <c:v>2.79653E-12</c:v>
                      </c:pt>
                      <c:pt idx="8659">
                        <c:v>2.79653E-12</c:v>
                      </c:pt>
                      <c:pt idx="8660">
                        <c:v>2.1640799999999998E-12</c:v>
                      </c:pt>
                      <c:pt idx="8661">
                        <c:v>2.1640799999999998E-12</c:v>
                      </c:pt>
                      <c:pt idx="8662">
                        <c:v>1.79631E-12</c:v>
                      </c:pt>
                      <c:pt idx="8663">
                        <c:v>1.79631E-12</c:v>
                      </c:pt>
                      <c:pt idx="8664">
                        <c:v>2.08441E-12</c:v>
                      </c:pt>
                      <c:pt idx="8665">
                        <c:v>2.08441E-12</c:v>
                      </c:pt>
                      <c:pt idx="8666">
                        <c:v>1.63815E-12</c:v>
                      </c:pt>
                      <c:pt idx="8667">
                        <c:v>1.63815E-12</c:v>
                      </c:pt>
                      <c:pt idx="8668">
                        <c:v>1.748E-12</c:v>
                      </c:pt>
                      <c:pt idx="8669">
                        <c:v>1.748E-12</c:v>
                      </c:pt>
                      <c:pt idx="8670">
                        <c:v>1.84935E-12</c:v>
                      </c:pt>
                      <c:pt idx="8671">
                        <c:v>1.84935E-12</c:v>
                      </c:pt>
                      <c:pt idx="8672">
                        <c:v>2.6846199999999999E-12</c:v>
                      </c:pt>
                      <c:pt idx="8673">
                        <c:v>2.6846199999999999E-12</c:v>
                      </c:pt>
                      <c:pt idx="8674">
                        <c:v>2.42313E-12</c:v>
                      </c:pt>
                      <c:pt idx="8675">
                        <c:v>2.42313E-12</c:v>
                      </c:pt>
                      <c:pt idx="8676">
                        <c:v>1.9866400000000001E-12</c:v>
                      </c:pt>
                      <c:pt idx="8677">
                        <c:v>1.9866400000000001E-12</c:v>
                      </c:pt>
                      <c:pt idx="8678">
                        <c:v>2.3888400000000001E-12</c:v>
                      </c:pt>
                      <c:pt idx="8679">
                        <c:v>2.3888400000000001E-12</c:v>
                      </c:pt>
                      <c:pt idx="8680">
                        <c:v>2.1862199999999999E-12</c:v>
                      </c:pt>
                      <c:pt idx="8681">
                        <c:v>2.1862199999999999E-12</c:v>
                      </c:pt>
                      <c:pt idx="8682">
                        <c:v>1.7696000000000001E-12</c:v>
                      </c:pt>
                      <c:pt idx="8683">
                        <c:v>1.7696000000000001E-12</c:v>
                      </c:pt>
                      <c:pt idx="8684">
                        <c:v>1.58809E-12</c:v>
                      </c:pt>
                      <c:pt idx="8685">
                        <c:v>1.58809E-12</c:v>
                      </c:pt>
                      <c:pt idx="8686">
                        <c:v>1.70152E-12</c:v>
                      </c:pt>
                      <c:pt idx="8687">
                        <c:v>1.70152E-12</c:v>
                      </c:pt>
                      <c:pt idx="8688">
                        <c:v>2.1340199999999998E-12</c:v>
                      </c:pt>
                      <c:pt idx="8689">
                        <c:v>2.1340199999999998E-12</c:v>
                      </c:pt>
                      <c:pt idx="8690">
                        <c:v>2.2280900000000001E-12</c:v>
                      </c:pt>
                      <c:pt idx="8691">
                        <c:v>2.2280900000000001E-12</c:v>
                      </c:pt>
                      <c:pt idx="8692">
                        <c:v>2.6383300000000001E-12</c:v>
                      </c:pt>
                      <c:pt idx="8693">
                        <c:v>2.6383300000000001E-12</c:v>
                      </c:pt>
                      <c:pt idx="8694">
                        <c:v>1.8589199999999999E-12</c:v>
                      </c:pt>
                      <c:pt idx="8695">
                        <c:v>1.8589199999999999E-12</c:v>
                      </c:pt>
                      <c:pt idx="8696">
                        <c:v>2.1158999999999999E-12</c:v>
                      </c:pt>
                      <c:pt idx="8697">
                        <c:v>2.1158999999999999E-12</c:v>
                      </c:pt>
                      <c:pt idx="8698">
                        <c:v>1.8682000000000001E-12</c:v>
                      </c:pt>
                      <c:pt idx="8699">
                        <c:v>1.8682000000000001E-12</c:v>
                      </c:pt>
                      <c:pt idx="8700">
                        <c:v>1.6934700000000001E-12</c:v>
                      </c:pt>
                      <c:pt idx="8701">
                        <c:v>1.6934700000000001E-12</c:v>
                      </c:pt>
                      <c:pt idx="8702">
                        <c:v>1.79251E-12</c:v>
                      </c:pt>
                      <c:pt idx="8703">
                        <c:v>1.79251E-12</c:v>
                      </c:pt>
                      <c:pt idx="8704">
                        <c:v>2.4415199999999999E-12</c:v>
                      </c:pt>
                      <c:pt idx="8705">
                        <c:v>2.4415199999999999E-12</c:v>
                      </c:pt>
                      <c:pt idx="8706">
                        <c:v>1.6813500000000001E-12</c:v>
                      </c:pt>
                      <c:pt idx="8707">
                        <c:v>1.6813500000000001E-12</c:v>
                      </c:pt>
                      <c:pt idx="8708">
                        <c:v>1.5928E-12</c:v>
                      </c:pt>
                      <c:pt idx="8709">
                        <c:v>1.5928E-12</c:v>
                      </c:pt>
                      <c:pt idx="8710">
                        <c:v>1.70393E-12</c:v>
                      </c:pt>
                      <c:pt idx="8711">
                        <c:v>1.70393E-12</c:v>
                      </c:pt>
                      <c:pt idx="8712">
                        <c:v>1.71982E-12</c:v>
                      </c:pt>
                      <c:pt idx="8713">
                        <c:v>1.71982E-12</c:v>
                      </c:pt>
                      <c:pt idx="8714">
                        <c:v>3.02102E-12</c:v>
                      </c:pt>
                      <c:pt idx="8715">
                        <c:v>3.02102E-12</c:v>
                      </c:pt>
                      <c:pt idx="8716">
                        <c:v>1.9884699999999999E-12</c:v>
                      </c:pt>
                      <c:pt idx="8717">
                        <c:v>1.9884699999999999E-12</c:v>
                      </c:pt>
                      <c:pt idx="8718">
                        <c:v>1.7654499999999999E-12</c:v>
                      </c:pt>
                      <c:pt idx="8719">
                        <c:v>1.7654499999999999E-12</c:v>
                      </c:pt>
                      <c:pt idx="8720">
                        <c:v>2.20144E-12</c:v>
                      </c:pt>
                      <c:pt idx="8721">
                        <c:v>2.20144E-12</c:v>
                      </c:pt>
                      <c:pt idx="8722">
                        <c:v>2.8845799999999998E-12</c:v>
                      </c:pt>
                      <c:pt idx="8723">
                        <c:v>2.8845799999999998E-12</c:v>
                      </c:pt>
                      <c:pt idx="8724">
                        <c:v>2.45928E-12</c:v>
                      </c:pt>
                      <c:pt idx="8725">
                        <c:v>2.45928E-12</c:v>
                      </c:pt>
                      <c:pt idx="8726">
                        <c:v>1.5540900000000001E-12</c:v>
                      </c:pt>
                      <c:pt idx="8727">
                        <c:v>1.5540900000000001E-12</c:v>
                      </c:pt>
                      <c:pt idx="8728">
                        <c:v>1.66144E-12</c:v>
                      </c:pt>
                      <c:pt idx="8729">
                        <c:v>1.66144E-12</c:v>
                      </c:pt>
                      <c:pt idx="8730">
                        <c:v>1.8511000000000001E-12</c:v>
                      </c:pt>
                      <c:pt idx="8731">
                        <c:v>1.8511000000000001E-12</c:v>
                      </c:pt>
                      <c:pt idx="8732">
                        <c:v>2.1835700000000002E-12</c:v>
                      </c:pt>
                      <c:pt idx="8733">
                        <c:v>2.1835700000000002E-12</c:v>
                      </c:pt>
                      <c:pt idx="8734">
                        <c:v>1.6222899999999999E-12</c:v>
                      </c:pt>
                      <c:pt idx="8735">
                        <c:v>1.6222899999999999E-12</c:v>
                      </c:pt>
                      <c:pt idx="8736">
                        <c:v>1.7481799999999999E-12</c:v>
                      </c:pt>
                      <c:pt idx="8737">
                        <c:v>1.7481799999999999E-12</c:v>
                      </c:pt>
                      <c:pt idx="8738">
                        <c:v>2.1916000000000001E-12</c:v>
                      </c:pt>
                      <c:pt idx="8739">
                        <c:v>2.1916000000000001E-12</c:v>
                      </c:pt>
                      <c:pt idx="8740">
                        <c:v>1.65973E-12</c:v>
                      </c:pt>
                      <c:pt idx="8741">
                        <c:v>1.65973E-12</c:v>
                      </c:pt>
                      <c:pt idx="8742">
                        <c:v>2.0042399999999999E-12</c:v>
                      </c:pt>
                      <c:pt idx="8743">
                        <c:v>2.0042399999999999E-12</c:v>
                      </c:pt>
                      <c:pt idx="8744">
                        <c:v>1.6823099999999999E-12</c:v>
                      </c:pt>
                      <c:pt idx="8745">
                        <c:v>1.6823099999999999E-12</c:v>
                      </c:pt>
                      <c:pt idx="8746">
                        <c:v>1.8012700000000001E-12</c:v>
                      </c:pt>
                      <c:pt idx="8747">
                        <c:v>1.8012700000000001E-12</c:v>
                      </c:pt>
                      <c:pt idx="8748">
                        <c:v>2.2048199999999999E-12</c:v>
                      </c:pt>
                      <c:pt idx="8749">
                        <c:v>2.2048199999999999E-12</c:v>
                      </c:pt>
                      <c:pt idx="8750">
                        <c:v>2.4055300000000002E-12</c:v>
                      </c:pt>
                      <c:pt idx="8751">
                        <c:v>2.4055300000000002E-12</c:v>
                      </c:pt>
                      <c:pt idx="8752">
                        <c:v>2.97998E-12</c:v>
                      </c:pt>
                      <c:pt idx="8753">
                        <c:v>2.97998E-12</c:v>
                      </c:pt>
                      <c:pt idx="8754">
                        <c:v>2.48223E-12</c:v>
                      </c:pt>
                      <c:pt idx="8755">
                        <c:v>2.48223E-12</c:v>
                      </c:pt>
                      <c:pt idx="8756">
                        <c:v>1.96782E-12</c:v>
                      </c:pt>
                      <c:pt idx="8757">
                        <c:v>1.96782E-12</c:v>
                      </c:pt>
                      <c:pt idx="8758">
                        <c:v>2.2315299999999999E-12</c:v>
                      </c:pt>
                      <c:pt idx="8759">
                        <c:v>2.2315299999999999E-12</c:v>
                      </c:pt>
                      <c:pt idx="8760">
                        <c:v>2.0701999999999998E-12</c:v>
                      </c:pt>
                      <c:pt idx="8761">
                        <c:v>2.0701999999999998E-12</c:v>
                      </c:pt>
                      <c:pt idx="8762">
                        <c:v>2.32891E-12</c:v>
                      </c:pt>
                      <c:pt idx="8763">
                        <c:v>2.32891E-12</c:v>
                      </c:pt>
                      <c:pt idx="8764">
                        <c:v>1.6233999999999999E-12</c:v>
                      </c:pt>
                      <c:pt idx="8765">
                        <c:v>1.6233999999999999E-12</c:v>
                      </c:pt>
                      <c:pt idx="8766">
                        <c:v>1.7050199999999999E-12</c:v>
                      </c:pt>
                      <c:pt idx="8767">
                        <c:v>1.7050199999999999E-12</c:v>
                      </c:pt>
                      <c:pt idx="8768">
                        <c:v>2.47727E-12</c:v>
                      </c:pt>
                      <c:pt idx="8769">
                        <c:v>2.47727E-12</c:v>
                      </c:pt>
                      <c:pt idx="8770">
                        <c:v>1.5997100000000001E-12</c:v>
                      </c:pt>
                      <c:pt idx="8771">
                        <c:v>1.5997100000000001E-12</c:v>
                      </c:pt>
                      <c:pt idx="8772">
                        <c:v>2.3771199999999999E-12</c:v>
                      </c:pt>
                      <c:pt idx="8773">
                        <c:v>2.3771199999999999E-12</c:v>
                      </c:pt>
                      <c:pt idx="8774">
                        <c:v>2.10274E-12</c:v>
                      </c:pt>
                      <c:pt idx="8775">
                        <c:v>2.10274E-12</c:v>
                      </c:pt>
                      <c:pt idx="8776">
                        <c:v>1.7147600000000001E-12</c:v>
                      </c:pt>
                      <c:pt idx="8777">
                        <c:v>1.7147600000000001E-12</c:v>
                      </c:pt>
                      <c:pt idx="8778">
                        <c:v>1.9787E-12</c:v>
                      </c:pt>
                      <c:pt idx="8779">
                        <c:v>1.9787E-12</c:v>
                      </c:pt>
                      <c:pt idx="8780">
                        <c:v>1.5245200000000001E-12</c:v>
                      </c:pt>
                      <c:pt idx="8781">
                        <c:v>1.5245200000000001E-12</c:v>
                      </c:pt>
                      <c:pt idx="8782">
                        <c:v>2.7037200000000001E-12</c:v>
                      </c:pt>
                      <c:pt idx="8783">
                        <c:v>2.7037200000000001E-12</c:v>
                      </c:pt>
                      <c:pt idx="8784">
                        <c:v>1.8155699999999999E-12</c:v>
                      </c:pt>
                      <c:pt idx="8785">
                        <c:v>1.8155699999999999E-12</c:v>
                      </c:pt>
                      <c:pt idx="8786">
                        <c:v>1.6069100000000001E-12</c:v>
                      </c:pt>
                      <c:pt idx="8787">
                        <c:v>1.6069100000000001E-12</c:v>
                      </c:pt>
                      <c:pt idx="8788">
                        <c:v>2.14929E-12</c:v>
                      </c:pt>
                      <c:pt idx="8789">
                        <c:v>2.14929E-12</c:v>
                      </c:pt>
                      <c:pt idx="8790">
                        <c:v>2.88819E-12</c:v>
                      </c:pt>
                      <c:pt idx="8791">
                        <c:v>2.88819E-12</c:v>
                      </c:pt>
                      <c:pt idx="8792">
                        <c:v>2.3275900000000002E-12</c:v>
                      </c:pt>
                      <c:pt idx="8793">
                        <c:v>2.3275900000000002E-12</c:v>
                      </c:pt>
                      <c:pt idx="8794">
                        <c:v>1.59117E-12</c:v>
                      </c:pt>
                      <c:pt idx="8795">
                        <c:v>1.59117E-12</c:v>
                      </c:pt>
                      <c:pt idx="8796">
                        <c:v>1.7343E-12</c:v>
                      </c:pt>
                      <c:pt idx="8797">
                        <c:v>1.7343E-12</c:v>
                      </c:pt>
                      <c:pt idx="8798">
                        <c:v>2.67296E-12</c:v>
                      </c:pt>
                      <c:pt idx="8799">
                        <c:v>2.67296E-12</c:v>
                      </c:pt>
                      <c:pt idx="8800">
                        <c:v>2.5034400000000001E-12</c:v>
                      </c:pt>
                      <c:pt idx="8801">
                        <c:v>2.5034400000000001E-12</c:v>
                      </c:pt>
                      <c:pt idx="8802">
                        <c:v>2.0909999999999999E-12</c:v>
                      </c:pt>
                      <c:pt idx="8803">
                        <c:v>2.0909999999999999E-12</c:v>
                      </c:pt>
                      <c:pt idx="8804">
                        <c:v>1.8556900000000001E-12</c:v>
                      </c:pt>
                      <c:pt idx="8805">
                        <c:v>1.8556900000000001E-12</c:v>
                      </c:pt>
                      <c:pt idx="8806">
                        <c:v>3.04202E-12</c:v>
                      </c:pt>
                      <c:pt idx="8807">
                        <c:v>3.04202E-12</c:v>
                      </c:pt>
                      <c:pt idx="8808">
                        <c:v>3.2399500000000001E-12</c:v>
                      </c:pt>
                      <c:pt idx="8809">
                        <c:v>3.2399500000000001E-12</c:v>
                      </c:pt>
                      <c:pt idx="8810">
                        <c:v>2.7599500000000002E-12</c:v>
                      </c:pt>
                      <c:pt idx="8811">
                        <c:v>2.7599500000000002E-12</c:v>
                      </c:pt>
                      <c:pt idx="8812">
                        <c:v>2.2019300000000001E-12</c:v>
                      </c:pt>
                      <c:pt idx="8813">
                        <c:v>2.2019300000000001E-12</c:v>
                      </c:pt>
                      <c:pt idx="8814">
                        <c:v>2.4388499999999999E-12</c:v>
                      </c:pt>
                      <c:pt idx="8815">
                        <c:v>2.4388499999999999E-12</c:v>
                      </c:pt>
                      <c:pt idx="8816">
                        <c:v>1.9421599999999999E-12</c:v>
                      </c:pt>
                      <c:pt idx="8817">
                        <c:v>1.9421599999999999E-12</c:v>
                      </c:pt>
                      <c:pt idx="8818">
                        <c:v>2.2312599999999999E-12</c:v>
                      </c:pt>
                      <c:pt idx="8819">
                        <c:v>2.2312599999999999E-12</c:v>
                      </c:pt>
                      <c:pt idx="8820">
                        <c:v>1.6824E-12</c:v>
                      </c:pt>
                      <c:pt idx="8821">
                        <c:v>1.6824E-12</c:v>
                      </c:pt>
                      <c:pt idx="8822">
                        <c:v>1.8170399999999999E-12</c:v>
                      </c:pt>
                      <c:pt idx="8823">
                        <c:v>1.8170399999999999E-12</c:v>
                      </c:pt>
                      <c:pt idx="8824">
                        <c:v>1.69786E-12</c:v>
                      </c:pt>
                      <c:pt idx="8825">
                        <c:v>1.69786E-12</c:v>
                      </c:pt>
                      <c:pt idx="8826">
                        <c:v>1.7685299999999999E-12</c:v>
                      </c:pt>
                      <c:pt idx="8827">
                        <c:v>1.7685299999999999E-12</c:v>
                      </c:pt>
                      <c:pt idx="8828">
                        <c:v>2.6014099999999999E-12</c:v>
                      </c:pt>
                      <c:pt idx="8829">
                        <c:v>2.6014099999999999E-12</c:v>
                      </c:pt>
                      <c:pt idx="8830">
                        <c:v>1.97658E-12</c:v>
                      </c:pt>
                      <c:pt idx="8831">
                        <c:v>1.97658E-12</c:v>
                      </c:pt>
                      <c:pt idx="8832">
                        <c:v>2.0235899999999999E-12</c:v>
                      </c:pt>
                      <c:pt idx="8833">
                        <c:v>2.0235899999999999E-12</c:v>
                      </c:pt>
                      <c:pt idx="8834">
                        <c:v>2.4339100000000001E-12</c:v>
                      </c:pt>
                      <c:pt idx="8835">
                        <c:v>2.4339100000000001E-12</c:v>
                      </c:pt>
                      <c:pt idx="8836">
                        <c:v>1.7058200000000001E-12</c:v>
                      </c:pt>
                      <c:pt idx="8837">
                        <c:v>1.7058200000000001E-12</c:v>
                      </c:pt>
                      <c:pt idx="8838">
                        <c:v>1.64629E-12</c:v>
                      </c:pt>
                      <c:pt idx="8839">
                        <c:v>1.64629E-12</c:v>
                      </c:pt>
                      <c:pt idx="8840">
                        <c:v>1.7190900000000001E-12</c:v>
                      </c:pt>
                      <c:pt idx="8841">
                        <c:v>1.7190900000000001E-12</c:v>
                      </c:pt>
                      <c:pt idx="8842">
                        <c:v>1.58428E-12</c:v>
                      </c:pt>
                      <c:pt idx="8843">
                        <c:v>1.58428E-12</c:v>
                      </c:pt>
                      <c:pt idx="8844">
                        <c:v>2.0525899999999998E-12</c:v>
                      </c:pt>
                      <c:pt idx="8845">
                        <c:v>2.0525899999999998E-12</c:v>
                      </c:pt>
                      <c:pt idx="8846">
                        <c:v>2.4045700000000001E-12</c:v>
                      </c:pt>
                      <c:pt idx="8847">
                        <c:v>2.4045700000000001E-12</c:v>
                      </c:pt>
                      <c:pt idx="8848">
                        <c:v>1.7882600000000001E-12</c:v>
                      </c:pt>
                      <c:pt idx="8849">
                        <c:v>1.7882600000000001E-12</c:v>
                      </c:pt>
                      <c:pt idx="8850">
                        <c:v>2.5245199999999998E-12</c:v>
                      </c:pt>
                      <c:pt idx="8851">
                        <c:v>2.5245199999999998E-12</c:v>
                      </c:pt>
                      <c:pt idx="8852">
                        <c:v>1.9444100000000002E-12</c:v>
                      </c:pt>
                      <c:pt idx="8853">
                        <c:v>1.9444100000000002E-12</c:v>
                      </c:pt>
                      <c:pt idx="8854">
                        <c:v>2.5168999999999999E-12</c:v>
                      </c:pt>
                      <c:pt idx="8855">
                        <c:v>2.5168999999999999E-12</c:v>
                      </c:pt>
                      <c:pt idx="8856">
                        <c:v>1.81936E-12</c:v>
                      </c:pt>
                      <c:pt idx="8857">
                        <c:v>1.81936E-12</c:v>
                      </c:pt>
                      <c:pt idx="8858">
                        <c:v>1.9076700000000001E-12</c:v>
                      </c:pt>
                      <c:pt idx="8859">
                        <c:v>1.9076700000000001E-12</c:v>
                      </c:pt>
                      <c:pt idx="8860">
                        <c:v>2.1900600000000001E-12</c:v>
                      </c:pt>
                      <c:pt idx="8861">
                        <c:v>2.1900600000000001E-12</c:v>
                      </c:pt>
                      <c:pt idx="8862">
                        <c:v>1.9838700000000001E-12</c:v>
                      </c:pt>
                      <c:pt idx="8863">
                        <c:v>1.9838700000000001E-12</c:v>
                      </c:pt>
                      <c:pt idx="8864">
                        <c:v>2.5360700000000001E-12</c:v>
                      </c:pt>
                      <c:pt idx="8865">
                        <c:v>2.5360700000000001E-12</c:v>
                      </c:pt>
                      <c:pt idx="8866">
                        <c:v>2.55053E-12</c:v>
                      </c:pt>
                      <c:pt idx="8867">
                        <c:v>2.55053E-12</c:v>
                      </c:pt>
                      <c:pt idx="8868">
                        <c:v>1.8502900000000002E-12</c:v>
                      </c:pt>
                      <c:pt idx="8869">
                        <c:v>1.8502900000000002E-12</c:v>
                      </c:pt>
                      <c:pt idx="8870">
                        <c:v>1.6576800000000001E-12</c:v>
                      </c:pt>
                      <c:pt idx="8871">
                        <c:v>1.6576800000000001E-12</c:v>
                      </c:pt>
                      <c:pt idx="8872">
                        <c:v>1.65258E-12</c:v>
                      </c:pt>
                      <c:pt idx="8873">
                        <c:v>1.65258E-12</c:v>
                      </c:pt>
                      <c:pt idx="8874">
                        <c:v>3.2854200000000003E-11</c:v>
                      </c:pt>
                      <c:pt idx="8875">
                        <c:v>3.2854200000000003E-11</c:v>
                      </c:pt>
                      <c:pt idx="8876">
                        <c:v>2.24187E-12</c:v>
                      </c:pt>
                      <c:pt idx="8877">
                        <c:v>2.24187E-12</c:v>
                      </c:pt>
                      <c:pt idx="8878">
                        <c:v>2.2350100000000002E-12</c:v>
                      </c:pt>
                      <c:pt idx="8879">
                        <c:v>2.2350100000000002E-12</c:v>
                      </c:pt>
                      <c:pt idx="8880">
                        <c:v>1.63228E-12</c:v>
                      </c:pt>
                      <c:pt idx="8881">
                        <c:v>1.63228E-12</c:v>
                      </c:pt>
                      <c:pt idx="8882">
                        <c:v>1.6777E-12</c:v>
                      </c:pt>
                      <c:pt idx="8883">
                        <c:v>1.6777E-12</c:v>
                      </c:pt>
                      <c:pt idx="8884">
                        <c:v>2.4224699999999999E-12</c:v>
                      </c:pt>
                      <c:pt idx="8885">
                        <c:v>2.4224699999999999E-12</c:v>
                      </c:pt>
                      <c:pt idx="8886">
                        <c:v>2.1039599999999999E-12</c:v>
                      </c:pt>
                      <c:pt idx="8887">
                        <c:v>2.1039599999999999E-12</c:v>
                      </c:pt>
                      <c:pt idx="8888">
                        <c:v>3.2554400000000001E-12</c:v>
                      </c:pt>
                      <c:pt idx="8889">
                        <c:v>3.2554400000000001E-12</c:v>
                      </c:pt>
                      <c:pt idx="8890">
                        <c:v>2.42046E-12</c:v>
                      </c:pt>
                      <c:pt idx="8891">
                        <c:v>2.42046E-12</c:v>
                      </c:pt>
                      <c:pt idx="8892">
                        <c:v>2.2841200000000002E-12</c:v>
                      </c:pt>
                      <c:pt idx="8893">
                        <c:v>2.2841200000000002E-12</c:v>
                      </c:pt>
                      <c:pt idx="8894">
                        <c:v>1.9959500000000002E-12</c:v>
                      </c:pt>
                      <c:pt idx="8895">
                        <c:v>1.9959500000000002E-12</c:v>
                      </c:pt>
                      <c:pt idx="8896">
                        <c:v>1.9895200000000002E-12</c:v>
                      </c:pt>
                      <c:pt idx="8897">
                        <c:v>1.9895200000000002E-12</c:v>
                      </c:pt>
                      <c:pt idx="8898">
                        <c:v>1.58084E-12</c:v>
                      </c:pt>
                      <c:pt idx="8899">
                        <c:v>1.58084E-12</c:v>
                      </c:pt>
                      <c:pt idx="8900">
                        <c:v>2.7671300000000001E-12</c:v>
                      </c:pt>
                      <c:pt idx="8901">
                        <c:v>2.7671300000000001E-12</c:v>
                      </c:pt>
                      <c:pt idx="8902">
                        <c:v>1.5954899999999999E-12</c:v>
                      </c:pt>
                      <c:pt idx="8903">
                        <c:v>1.5954899999999999E-12</c:v>
                      </c:pt>
                      <c:pt idx="8904">
                        <c:v>2.1830500000000001E-12</c:v>
                      </c:pt>
                      <c:pt idx="8905">
                        <c:v>2.1830500000000001E-12</c:v>
                      </c:pt>
                      <c:pt idx="8906">
                        <c:v>1.60567E-12</c:v>
                      </c:pt>
                      <c:pt idx="8907">
                        <c:v>1.60567E-12</c:v>
                      </c:pt>
                      <c:pt idx="8908">
                        <c:v>2.8852200000000001E-12</c:v>
                      </c:pt>
                      <c:pt idx="8909">
                        <c:v>2.8852200000000001E-12</c:v>
                      </c:pt>
                      <c:pt idx="8910">
                        <c:v>1.64671E-12</c:v>
                      </c:pt>
                      <c:pt idx="8911">
                        <c:v>1.64671E-12</c:v>
                      </c:pt>
                      <c:pt idx="8912">
                        <c:v>1.6893500000000001E-12</c:v>
                      </c:pt>
                      <c:pt idx="8913">
                        <c:v>1.6893500000000001E-12</c:v>
                      </c:pt>
                      <c:pt idx="8914">
                        <c:v>2.73124E-12</c:v>
                      </c:pt>
                      <c:pt idx="8915">
                        <c:v>2.73124E-12</c:v>
                      </c:pt>
                      <c:pt idx="8916">
                        <c:v>2.3467000000000001E-12</c:v>
                      </c:pt>
                      <c:pt idx="8917">
                        <c:v>2.3467000000000001E-12</c:v>
                      </c:pt>
                      <c:pt idx="8918">
                        <c:v>2.61715E-12</c:v>
                      </c:pt>
                      <c:pt idx="8919">
                        <c:v>2.61715E-12</c:v>
                      </c:pt>
                      <c:pt idx="8920">
                        <c:v>2.3409600000000002E-12</c:v>
                      </c:pt>
                      <c:pt idx="8921">
                        <c:v>2.3409600000000002E-12</c:v>
                      </c:pt>
                      <c:pt idx="8922">
                        <c:v>2.4214300000000001E-12</c:v>
                      </c:pt>
                      <c:pt idx="8923">
                        <c:v>2.4214300000000001E-12</c:v>
                      </c:pt>
                      <c:pt idx="8924">
                        <c:v>1.6677700000000001E-12</c:v>
                      </c:pt>
                      <c:pt idx="8925">
                        <c:v>1.6677700000000001E-12</c:v>
                      </c:pt>
                      <c:pt idx="8926">
                        <c:v>1.6687300000000001E-12</c:v>
                      </c:pt>
                      <c:pt idx="8927">
                        <c:v>1.6687300000000001E-12</c:v>
                      </c:pt>
                      <c:pt idx="8928">
                        <c:v>1.7561499999999999E-12</c:v>
                      </c:pt>
                      <c:pt idx="8929">
                        <c:v>1.7561499999999999E-12</c:v>
                      </c:pt>
                      <c:pt idx="8930">
                        <c:v>1.59187E-12</c:v>
                      </c:pt>
                      <c:pt idx="8931">
                        <c:v>1.59187E-12</c:v>
                      </c:pt>
                      <c:pt idx="8932">
                        <c:v>2.94564E-12</c:v>
                      </c:pt>
                      <c:pt idx="8933">
                        <c:v>2.94564E-12</c:v>
                      </c:pt>
                      <c:pt idx="8934">
                        <c:v>1.9146800000000001E-12</c:v>
                      </c:pt>
                      <c:pt idx="8935">
                        <c:v>1.9146800000000001E-12</c:v>
                      </c:pt>
                      <c:pt idx="8936">
                        <c:v>2.0575899999999999E-12</c:v>
                      </c:pt>
                      <c:pt idx="8937">
                        <c:v>2.0575899999999999E-12</c:v>
                      </c:pt>
                      <c:pt idx="8938">
                        <c:v>1.85284E-12</c:v>
                      </c:pt>
                      <c:pt idx="8939">
                        <c:v>1.85284E-12</c:v>
                      </c:pt>
                      <c:pt idx="8940">
                        <c:v>1.59437E-12</c:v>
                      </c:pt>
                      <c:pt idx="8941">
                        <c:v>1.59437E-12</c:v>
                      </c:pt>
                      <c:pt idx="8942">
                        <c:v>1.7642699999999999E-12</c:v>
                      </c:pt>
                      <c:pt idx="8943">
                        <c:v>1.7642699999999999E-12</c:v>
                      </c:pt>
                      <c:pt idx="8944">
                        <c:v>2.1686500000000001E-12</c:v>
                      </c:pt>
                      <c:pt idx="8945">
                        <c:v>2.1686500000000001E-12</c:v>
                      </c:pt>
                      <c:pt idx="8946">
                        <c:v>2.7097100000000002E-12</c:v>
                      </c:pt>
                      <c:pt idx="8947">
                        <c:v>2.7097100000000002E-12</c:v>
                      </c:pt>
                      <c:pt idx="8948">
                        <c:v>1.74463E-12</c:v>
                      </c:pt>
                      <c:pt idx="8949">
                        <c:v>1.74463E-12</c:v>
                      </c:pt>
                      <c:pt idx="8950">
                        <c:v>2.5405200000000002E-12</c:v>
                      </c:pt>
                      <c:pt idx="8951">
                        <c:v>2.5405200000000002E-12</c:v>
                      </c:pt>
                      <c:pt idx="8952">
                        <c:v>1.9540500000000001E-12</c:v>
                      </c:pt>
                      <c:pt idx="8953">
                        <c:v>1.9540500000000001E-12</c:v>
                      </c:pt>
                      <c:pt idx="8954">
                        <c:v>2.6208599999999998E-12</c:v>
                      </c:pt>
                      <c:pt idx="8955">
                        <c:v>2.6208599999999998E-12</c:v>
                      </c:pt>
                      <c:pt idx="8956">
                        <c:v>1.7249399999999999E-12</c:v>
                      </c:pt>
                      <c:pt idx="8957">
                        <c:v>1.7249399999999999E-12</c:v>
                      </c:pt>
                      <c:pt idx="8958">
                        <c:v>1.6621999999999999E-12</c:v>
                      </c:pt>
                      <c:pt idx="8959">
                        <c:v>1.6621999999999999E-12</c:v>
                      </c:pt>
                      <c:pt idx="8960">
                        <c:v>2.3637499999999999E-12</c:v>
                      </c:pt>
                      <c:pt idx="8961">
                        <c:v>2.3637499999999999E-12</c:v>
                      </c:pt>
                      <c:pt idx="8962">
                        <c:v>2.4947200000000001E-12</c:v>
                      </c:pt>
                      <c:pt idx="8963">
                        <c:v>2.4947200000000001E-12</c:v>
                      </c:pt>
                      <c:pt idx="8964">
                        <c:v>1.7022999999999999E-12</c:v>
                      </c:pt>
                      <c:pt idx="8965">
                        <c:v>1.7022999999999999E-12</c:v>
                      </c:pt>
                      <c:pt idx="8966">
                        <c:v>1.65408E-12</c:v>
                      </c:pt>
                      <c:pt idx="8967">
                        <c:v>1.65408E-12</c:v>
                      </c:pt>
                      <c:pt idx="8968">
                        <c:v>2.16054E-12</c:v>
                      </c:pt>
                      <c:pt idx="8969">
                        <c:v>2.16054E-12</c:v>
                      </c:pt>
                      <c:pt idx="8970">
                        <c:v>2.1857500000000001E-12</c:v>
                      </c:pt>
                      <c:pt idx="8971">
                        <c:v>2.1857500000000001E-12</c:v>
                      </c:pt>
                      <c:pt idx="8972">
                        <c:v>1.9434299999999999E-12</c:v>
                      </c:pt>
                      <c:pt idx="8973">
                        <c:v>1.9434299999999999E-12</c:v>
                      </c:pt>
                      <c:pt idx="8974">
                        <c:v>1.6453700000000001E-12</c:v>
                      </c:pt>
                      <c:pt idx="8975">
                        <c:v>1.6453700000000001E-12</c:v>
                      </c:pt>
                      <c:pt idx="8976">
                        <c:v>1.5538699999999999E-12</c:v>
                      </c:pt>
                      <c:pt idx="8977">
                        <c:v>1.5538699999999999E-12</c:v>
                      </c:pt>
                      <c:pt idx="8978">
                        <c:v>2.1087700000000001E-12</c:v>
                      </c:pt>
                      <c:pt idx="8979">
                        <c:v>2.1087700000000001E-12</c:v>
                      </c:pt>
                      <c:pt idx="8980">
                        <c:v>1.9822099999999999E-12</c:v>
                      </c:pt>
                      <c:pt idx="8981">
                        <c:v>1.9822099999999999E-12</c:v>
                      </c:pt>
                      <c:pt idx="8982">
                        <c:v>2.5554699999999998E-12</c:v>
                      </c:pt>
                      <c:pt idx="8983">
                        <c:v>2.5554699999999998E-12</c:v>
                      </c:pt>
                      <c:pt idx="8984">
                        <c:v>2.7708299999999998E-12</c:v>
                      </c:pt>
                      <c:pt idx="8985">
                        <c:v>2.7708299999999998E-12</c:v>
                      </c:pt>
                      <c:pt idx="8986">
                        <c:v>1.83943E-12</c:v>
                      </c:pt>
                      <c:pt idx="8987">
                        <c:v>1.83943E-12</c:v>
                      </c:pt>
                      <c:pt idx="8988">
                        <c:v>3.3300000000000001E-12</c:v>
                      </c:pt>
                      <c:pt idx="8989">
                        <c:v>3.3300000000000001E-12</c:v>
                      </c:pt>
                      <c:pt idx="8990">
                        <c:v>2.06122E-12</c:v>
                      </c:pt>
                      <c:pt idx="8991">
                        <c:v>2.06122E-12</c:v>
                      </c:pt>
                      <c:pt idx="8992">
                        <c:v>3.9938899999999997E-12</c:v>
                      </c:pt>
                      <c:pt idx="8993">
                        <c:v>3.9938899999999997E-12</c:v>
                      </c:pt>
                      <c:pt idx="8994">
                        <c:v>1.63037E-12</c:v>
                      </c:pt>
                      <c:pt idx="8995">
                        <c:v>1.63037E-12</c:v>
                      </c:pt>
                      <c:pt idx="8996">
                        <c:v>2.0680000000000001E-12</c:v>
                      </c:pt>
                      <c:pt idx="8997">
                        <c:v>2.0680000000000001E-12</c:v>
                      </c:pt>
                      <c:pt idx="8998">
                        <c:v>1.75518E-12</c:v>
                      </c:pt>
                      <c:pt idx="8999">
                        <c:v>1.75518E-12</c:v>
                      </c:pt>
                      <c:pt idx="9000">
                        <c:v>2.0061700000000001E-12</c:v>
                      </c:pt>
                      <c:pt idx="9001">
                        <c:v>2.0061700000000001E-12</c:v>
                      </c:pt>
                      <c:pt idx="9002">
                        <c:v>1.8009699999999999E-12</c:v>
                      </c:pt>
                      <c:pt idx="9003">
                        <c:v>1.8009699999999999E-12</c:v>
                      </c:pt>
                      <c:pt idx="9004">
                        <c:v>2.02425E-12</c:v>
                      </c:pt>
                      <c:pt idx="9005">
                        <c:v>2.02425E-12</c:v>
                      </c:pt>
                      <c:pt idx="9006">
                        <c:v>2.10678E-12</c:v>
                      </c:pt>
                      <c:pt idx="9007">
                        <c:v>2.10678E-12</c:v>
                      </c:pt>
                      <c:pt idx="9008">
                        <c:v>2.1541299999999998E-12</c:v>
                      </c:pt>
                      <c:pt idx="9009">
                        <c:v>2.1541299999999998E-12</c:v>
                      </c:pt>
                      <c:pt idx="9010">
                        <c:v>1.70422E-12</c:v>
                      </c:pt>
                      <c:pt idx="9011">
                        <c:v>1.70422E-12</c:v>
                      </c:pt>
                      <c:pt idx="9012">
                        <c:v>1.7481E-12</c:v>
                      </c:pt>
                      <c:pt idx="9013">
                        <c:v>1.7481E-12</c:v>
                      </c:pt>
                      <c:pt idx="9014">
                        <c:v>7.1044199999999997E-12</c:v>
                      </c:pt>
                      <c:pt idx="9015">
                        <c:v>7.1044199999999997E-12</c:v>
                      </c:pt>
                      <c:pt idx="9016">
                        <c:v>1.6248300000000001E-12</c:v>
                      </c:pt>
                      <c:pt idx="9017">
                        <c:v>1.6248300000000001E-12</c:v>
                      </c:pt>
                      <c:pt idx="9018">
                        <c:v>1.6566099999999999E-12</c:v>
                      </c:pt>
                      <c:pt idx="9019">
                        <c:v>1.6566099999999999E-12</c:v>
                      </c:pt>
                      <c:pt idx="9020">
                        <c:v>2.3750600000000002E-12</c:v>
                      </c:pt>
                      <c:pt idx="9021">
                        <c:v>2.3750600000000002E-12</c:v>
                      </c:pt>
                      <c:pt idx="9022">
                        <c:v>2.0906800000000001E-12</c:v>
                      </c:pt>
                      <c:pt idx="9023">
                        <c:v>2.0906800000000001E-12</c:v>
                      </c:pt>
                      <c:pt idx="9024">
                        <c:v>2.2281000000000002E-12</c:v>
                      </c:pt>
                      <c:pt idx="9025">
                        <c:v>2.2281000000000002E-12</c:v>
                      </c:pt>
                      <c:pt idx="9026">
                        <c:v>2.1754900000000001E-12</c:v>
                      </c:pt>
                      <c:pt idx="9027">
                        <c:v>2.1754900000000001E-12</c:v>
                      </c:pt>
                      <c:pt idx="9028">
                        <c:v>2.60494E-12</c:v>
                      </c:pt>
                      <c:pt idx="9029">
                        <c:v>2.60494E-12</c:v>
                      </c:pt>
                      <c:pt idx="9030">
                        <c:v>2.2885699999999998E-12</c:v>
                      </c:pt>
                      <c:pt idx="9031">
                        <c:v>2.2885699999999998E-12</c:v>
                      </c:pt>
                      <c:pt idx="9032">
                        <c:v>2.6498500000000001E-12</c:v>
                      </c:pt>
                      <c:pt idx="9033">
                        <c:v>2.6498500000000001E-12</c:v>
                      </c:pt>
                      <c:pt idx="9034">
                        <c:v>1.6416600000000001E-12</c:v>
                      </c:pt>
                      <c:pt idx="9035">
                        <c:v>1.6416600000000001E-12</c:v>
                      </c:pt>
                      <c:pt idx="9036">
                        <c:v>1.89323E-12</c:v>
                      </c:pt>
                      <c:pt idx="9037">
                        <c:v>1.89323E-12</c:v>
                      </c:pt>
                      <c:pt idx="9038">
                        <c:v>2.1372200000000001E-12</c:v>
                      </c:pt>
                      <c:pt idx="9039">
                        <c:v>2.1372200000000001E-12</c:v>
                      </c:pt>
                      <c:pt idx="9040">
                        <c:v>1.73964E-12</c:v>
                      </c:pt>
                      <c:pt idx="9041">
                        <c:v>1.73964E-12</c:v>
                      </c:pt>
                      <c:pt idx="9042">
                        <c:v>2.2870200000000001E-12</c:v>
                      </c:pt>
                      <c:pt idx="9043">
                        <c:v>2.2870200000000001E-12</c:v>
                      </c:pt>
                      <c:pt idx="9044">
                        <c:v>1.6804299999999999E-12</c:v>
                      </c:pt>
                      <c:pt idx="9045">
                        <c:v>1.6804299999999999E-12</c:v>
                      </c:pt>
                      <c:pt idx="9046">
                        <c:v>1.78738E-12</c:v>
                      </c:pt>
                      <c:pt idx="9047">
                        <c:v>1.78738E-12</c:v>
                      </c:pt>
                      <c:pt idx="9048">
                        <c:v>1.75125E-12</c:v>
                      </c:pt>
                      <c:pt idx="9049">
                        <c:v>1.75125E-12</c:v>
                      </c:pt>
                      <c:pt idx="9050">
                        <c:v>1.8533399999999999E-12</c:v>
                      </c:pt>
                      <c:pt idx="9051">
                        <c:v>1.8533399999999999E-12</c:v>
                      </c:pt>
                      <c:pt idx="9052">
                        <c:v>1.8349000000000002E-12</c:v>
                      </c:pt>
                      <c:pt idx="9053">
                        <c:v>1.8349000000000002E-12</c:v>
                      </c:pt>
                      <c:pt idx="9054">
                        <c:v>5.2933899999999999E-12</c:v>
                      </c:pt>
                      <c:pt idx="9055">
                        <c:v>5.2933899999999999E-12</c:v>
                      </c:pt>
                      <c:pt idx="9056">
                        <c:v>1.5831E-12</c:v>
                      </c:pt>
                      <c:pt idx="9057">
                        <c:v>1.5831E-12</c:v>
                      </c:pt>
                      <c:pt idx="9058">
                        <c:v>1.88557E-12</c:v>
                      </c:pt>
                      <c:pt idx="9059">
                        <c:v>1.88557E-12</c:v>
                      </c:pt>
                      <c:pt idx="9060">
                        <c:v>2.1576599999999999E-12</c:v>
                      </c:pt>
                      <c:pt idx="9061">
                        <c:v>2.1576599999999999E-12</c:v>
                      </c:pt>
                      <c:pt idx="9062">
                        <c:v>2.5482899999999998E-12</c:v>
                      </c:pt>
                      <c:pt idx="9063">
                        <c:v>2.5482899999999998E-12</c:v>
                      </c:pt>
                      <c:pt idx="9064">
                        <c:v>2.1314E-12</c:v>
                      </c:pt>
                      <c:pt idx="9065">
                        <c:v>2.1314E-12</c:v>
                      </c:pt>
                      <c:pt idx="9066">
                        <c:v>2.2680899999999999E-12</c:v>
                      </c:pt>
                      <c:pt idx="9067">
                        <c:v>2.2680899999999999E-12</c:v>
                      </c:pt>
                      <c:pt idx="9068">
                        <c:v>1.74581E-12</c:v>
                      </c:pt>
                      <c:pt idx="9069">
                        <c:v>1.74581E-12</c:v>
                      </c:pt>
                      <c:pt idx="9070">
                        <c:v>2.0727200000000001E-12</c:v>
                      </c:pt>
                      <c:pt idx="9071">
                        <c:v>2.0727200000000001E-12</c:v>
                      </c:pt>
                      <c:pt idx="9072">
                        <c:v>2.1155E-12</c:v>
                      </c:pt>
                      <c:pt idx="9073">
                        <c:v>2.1155E-12</c:v>
                      </c:pt>
                      <c:pt idx="9074">
                        <c:v>2.08133E-12</c:v>
                      </c:pt>
                      <c:pt idx="9075">
                        <c:v>2.08133E-12</c:v>
                      </c:pt>
                      <c:pt idx="9076">
                        <c:v>1.9054599999999998E-12</c:v>
                      </c:pt>
                      <c:pt idx="9077">
                        <c:v>1.9054599999999998E-12</c:v>
                      </c:pt>
                      <c:pt idx="9078">
                        <c:v>2.16793E-12</c:v>
                      </c:pt>
                      <c:pt idx="9079">
                        <c:v>2.16793E-12</c:v>
                      </c:pt>
                      <c:pt idx="9080">
                        <c:v>1.74396E-12</c:v>
                      </c:pt>
                      <c:pt idx="9081">
                        <c:v>1.74396E-12</c:v>
                      </c:pt>
                      <c:pt idx="9082">
                        <c:v>2.0125799999999999E-12</c:v>
                      </c:pt>
                      <c:pt idx="9083">
                        <c:v>2.0125799999999999E-12</c:v>
                      </c:pt>
                      <c:pt idx="9084">
                        <c:v>2.13612E-12</c:v>
                      </c:pt>
                      <c:pt idx="9085">
                        <c:v>2.13612E-12</c:v>
                      </c:pt>
                      <c:pt idx="9086">
                        <c:v>1.7273499999999999E-12</c:v>
                      </c:pt>
                      <c:pt idx="9087">
                        <c:v>1.7273499999999999E-12</c:v>
                      </c:pt>
                      <c:pt idx="9088">
                        <c:v>1.7519200000000001E-12</c:v>
                      </c:pt>
                      <c:pt idx="9089">
                        <c:v>1.7519200000000001E-12</c:v>
                      </c:pt>
                      <c:pt idx="9090">
                        <c:v>2.2920500000000001E-12</c:v>
                      </c:pt>
                      <c:pt idx="9091">
                        <c:v>2.2920500000000001E-12</c:v>
                      </c:pt>
                      <c:pt idx="9092">
                        <c:v>1.7458000000000001E-12</c:v>
                      </c:pt>
                      <c:pt idx="9093">
                        <c:v>1.7458000000000001E-12</c:v>
                      </c:pt>
                      <c:pt idx="9094">
                        <c:v>1.64001E-12</c:v>
                      </c:pt>
                      <c:pt idx="9095">
                        <c:v>1.64001E-12</c:v>
                      </c:pt>
                      <c:pt idx="9096">
                        <c:v>1.7478699999999999E-12</c:v>
                      </c:pt>
                      <c:pt idx="9097">
                        <c:v>1.7478699999999999E-12</c:v>
                      </c:pt>
                      <c:pt idx="9098">
                        <c:v>1.9041900000000002E-12</c:v>
                      </c:pt>
                      <c:pt idx="9099">
                        <c:v>1.9041900000000002E-12</c:v>
                      </c:pt>
                      <c:pt idx="9100">
                        <c:v>1.5858799999999999E-12</c:v>
                      </c:pt>
                      <c:pt idx="9101">
                        <c:v>1.5858799999999999E-12</c:v>
                      </c:pt>
                      <c:pt idx="9102">
                        <c:v>2.1924099999999999E-12</c:v>
                      </c:pt>
                      <c:pt idx="9103">
                        <c:v>2.1924099999999999E-12</c:v>
                      </c:pt>
                      <c:pt idx="9104">
                        <c:v>1.9476999999999999E-12</c:v>
                      </c:pt>
                      <c:pt idx="9105">
                        <c:v>1.9476999999999999E-12</c:v>
                      </c:pt>
                      <c:pt idx="9106">
                        <c:v>2.09026E-12</c:v>
                      </c:pt>
                      <c:pt idx="9107">
                        <c:v>2.09026E-12</c:v>
                      </c:pt>
                      <c:pt idx="9108">
                        <c:v>1.8142899999999999E-12</c:v>
                      </c:pt>
                      <c:pt idx="9109">
                        <c:v>1.8142899999999999E-12</c:v>
                      </c:pt>
                      <c:pt idx="9110">
                        <c:v>1.6095600000000001E-12</c:v>
                      </c:pt>
                      <c:pt idx="9111">
                        <c:v>1.6095600000000001E-12</c:v>
                      </c:pt>
                      <c:pt idx="9112">
                        <c:v>1.7302399999999999E-12</c:v>
                      </c:pt>
                      <c:pt idx="9113">
                        <c:v>1.7302399999999999E-12</c:v>
                      </c:pt>
                      <c:pt idx="9114">
                        <c:v>2.1415099999999998E-12</c:v>
                      </c:pt>
                      <c:pt idx="9115">
                        <c:v>2.1415099999999998E-12</c:v>
                      </c:pt>
                      <c:pt idx="9116">
                        <c:v>1.7559200000000001E-12</c:v>
                      </c:pt>
                      <c:pt idx="9117">
                        <c:v>1.7559200000000001E-12</c:v>
                      </c:pt>
                      <c:pt idx="9118">
                        <c:v>2.4953499999999999E-12</c:v>
                      </c:pt>
                      <c:pt idx="9119">
                        <c:v>2.4953499999999999E-12</c:v>
                      </c:pt>
                      <c:pt idx="9120">
                        <c:v>1.6258900000000001E-12</c:v>
                      </c:pt>
                      <c:pt idx="9121">
                        <c:v>1.6258900000000001E-12</c:v>
                      </c:pt>
                      <c:pt idx="9122">
                        <c:v>2.1579800000000001E-12</c:v>
                      </c:pt>
                      <c:pt idx="9123">
                        <c:v>2.1579800000000001E-12</c:v>
                      </c:pt>
                      <c:pt idx="9124">
                        <c:v>1.7836400000000001E-12</c:v>
                      </c:pt>
                      <c:pt idx="9125">
                        <c:v>1.7836400000000001E-12</c:v>
                      </c:pt>
                      <c:pt idx="9126">
                        <c:v>1.73403E-12</c:v>
                      </c:pt>
                      <c:pt idx="9127">
                        <c:v>1.73403E-12</c:v>
                      </c:pt>
                      <c:pt idx="9128">
                        <c:v>1.72784E-12</c:v>
                      </c:pt>
                      <c:pt idx="9129">
                        <c:v>1.72784E-12</c:v>
                      </c:pt>
                      <c:pt idx="9130">
                        <c:v>1.67655E-12</c:v>
                      </c:pt>
                      <c:pt idx="9131">
                        <c:v>1.67655E-12</c:v>
                      </c:pt>
                      <c:pt idx="9132">
                        <c:v>3.1124299999999999E-12</c:v>
                      </c:pt>
                      <c:pt idx="9133">
                        <c:v>3.1124299999999999E-12</c:v>
                      </c:pt>
                      <c:pt idx="9134">
                        <c:v>1.6874700000000001E-12</c:v>
                      </c:pt>
                      <c:pt idx="9135">
                        <c:v>1.6874700000000001E-12</c:v>
                      </c:pt>
                      <c:pt idx="9136">
                        <c:v>2.0580599999999998E-12</c:v>
                      </c:pt>
                      <c:pt idx="9137">
                        <c:v>2.0580599999999998E-12</c:v>
                      </c:pt>
                      <c:pt idx="9138">
                        <c:v>2.5744E-12</c:v>
                      </c:pt>
                      <c:pt idx="9139">
                        <c:v>2.5744E-12</c:v>
                      </c:pt>
                      <c:pt idx="9140">
                        <c:v>1.77096E-12</c:v>
                      </c:pt>
                      <c:pt idx="9141">
                        <c:v>1.77096E-12</c:v>
                      </c:pt>
                      <c:pt idx="9142">
                        <c:v>1.69152E-12</c:v>
                      </c:pt>
                      <c:pt idx="9143">
                        <c:v>1.69152E-12</c:v>
                      </c:pt>
                      <c:pt idx="9144">
                        <c:v>1.89542E-12</c:v>
                      </c:pt>
                      <c:pt idx="9145">
                        <c:v>1.89542E-12</c:v>
                      </c:pt>
                      <c:pt idx="9146">
                        <c:v>2.76541E-12</c:v>
                      </c:pt>
                      <c:pt idx="9147">
                        <c:v>2.76541E-12</c:v>
                      </c:pt>
                      <c:pt idx="9148">
                        <c:v>2.60056E-12</c:v>
                      </c:pt>
                      <c:pt idx="9149">
                        <c:v>2.60056E-12</c:v>
                      </c:pt>
                      <c:pt idx="9150">
                        <c:v>2.0775599999999999E-12</c:v>
                      </c:pt>
                      <c:pt idx="9151">
                        <c:v>2.0775599999999999E-12</c:v>
                      </c:pt>
                      <c:pt idx="9152">
                        <c:v>1.67804E-12</c:v>
                      </c:pt>
                      <c:pt idx="9153">
                        <c:v>1.67804E-12</c:v>
                      </c:pt>
                      <c:pt idx="9154">
                        <c:v>2.0661299999999998E-12</c:v>
                      </c:pt>
                      <c:pt idx="9155">
                        <c:v>2.0661299999999998E-12</c:v>
                      </c:pt>
                      <c:pt idx="9156">
                        <c:v>3.0953500000000001E-12</c:v>
                      </c:pt>
                      <c:pt idx="9157">
                        <c:v>3.0953500000000001E-12</c:v>
                      </c:pt>
                      <c:pt idx="9158">
                        <c:v>2.9249600000000001E-12</c:v>
                      </c:pt>
                      <c:pt idx="9159">
                        <c:v>2.9249600000000001E-12</c:v>
                      </c:pt>
                      <c:pt idx="9160">
                        <c:v>1.6670399999999999E-12</c:v>
                      </c:pt>
                      <c:pt idx="9161">
                        <c:v>1.6670399999999999E-12</c:v>
                      </c:pt>
                      <c:pt idx="9162">
                        <c:v>1.72185E-12</c:v>
                      </c:pt>
                      <c:pt idx="9163">
                        <c:v>1.72185E-12</c:v>
                      </c:pt>
                      <c:pt idx="9164">
                        <c:v>1.6477800000000001E-12</c:v>
                      </c:pt>
                      <c:pt idx="9165">
                        <c:v>1.6477800000000001E-12</c:v>
                      </c:pt>
                      <c:pt idx="9166">
                        <c:v>2.2329900000000002E-12</c:v>
                      </c:pt>
                      <c:pt idx="9167">
                        <c:v>2.2329900000000002E-12</c:v>
                      </c:pt>
                      <c:pt idx="9168">
                        <c:v>2.0722899999999998E-12</c:v>
                      </c:pt>
                      <c:pt idx="9169">
                        <c:v>2.0722899999999998E-12</c:v>
                      </c:pt>
                      <c:pt idx="9170">
                        <c:v>2.0180000000000001E-12</c:v>
                      </c:pt>
                      <c:pt idx="9171">
                        <c:v>2.0180000000000001E-12</c:v>
                      </c:pt>
                      <c:pt idx="9172">
                        <c:v>2.2875099999999998E-12</c:v>
                      </c:pt>
                      <c:pt idx="9173">
                        <c:v>2.2875099999999998E-12</c:v>
                      </c:pt>
                      <c:pt idx="9174">
                        <c:v>2.01098E-12</c:v>
                      </c:pt>
                      <c:pt idx="9175">
                        <c:v>2.01098E-12</c:v>
                      </c:pt>
                      <c:pt idx="9176">
                        <c:v>1.7005500000000001E-12</c:v>
                      </c:pt>
                      <c:pt idx="9177">
                        <c:v>1.7005500000000001E-12</c:v>
                      </c:pt>
                      <c:pt idx="9178">
                        <c:v>1.6508799999999999E-12</c:v>
                      </c:pt>
                      <c:pt idx="9179">
                        <c:v>1.6508799999999999E-12</c:v>
                      </c:pt>
                      <c:pt idx="9180">
                        <c:v>1.6869400000000001E-12</c:v>
                      </c:pt>
                      <c:pt idx="9181">
                        <c:v>1.6869400000000001E-12</c:v>
                      </c:pt>
                      <c:pt idx="9182">
                        <c:v>2.5688799999999999E-12</c:v>
                      </c:pt>
                      <c:pt idx="9183">
                        <c:v>2.5688799999999999E-12</c:v>
                      </c:pt>
                      <c:pt idx="9184">
                        <c:v>1.8062699999999999E-12</c:v>
                      </c:pt>
                      <c:pt idx="9185">
                        <c:v>1.8062699999999999E-12</c:v>
                      </c:pt>
                      <c:pt idx="9186">
                        <c:v>1.74906E-12</c:v>
                      </c:pt>
                      <c:pt idx="9187">
                        <c:v>1.74906E-12</c:v>
                      </c:pt>
                      <c:pt idx="9188">
                        <c:v>1.9310399999999998E-12</c:v>
                      </c:pt>
                      <c:pt idx="9189">
                        <c:v>1.9310399999999998E-12</c:v>
                      </c:pt>
                      <c:pt idx="9190">
                        <c:v>1.76691E-12</c:v>
                      </c:pt>
                      <c:pt idx="9191">
                        <c:v>1.76691E-12</c:v>
                      </c:pt>
                      <c:pt idx="9192">
                        <c:v>1.9626000000000001E-12</c:v>
                      </c:pt>
                      <c:pt idx="9193">
                        <c:v>1.9626000000000001E-12</c:v>
                      </c:pt>
                      <c:pt idx="9194">
                        <c:v>1.73936E-12</c:v>
                      </c:pt>
                      <c:pt idx="9195">
                        <c:v>1.73936E-12</c:v>
                      </c:pt>
                      <c:pt idx="9196">
                        <c:v>1.71872E-12</c:v>
                      </c:pt>
                      <c:pt idx="9197">
                        <c:v>1.71872E-12</c:v>
                      </c:pt>
                      <c:pt idx="9198">
                        <c:v>1.6350799999999999E-12</c:v>
                      </c:pt>
                      <c:pt idx="9199">
                        <c:v>1.6350799999999999E-12</c:v>
                      </c:pt>
                      <c:pt idx="9200">
                        <c:v>2.4535100000000001E-12</c:v>
                      </c:pt>
                      <c:pt idx="9201">
                        <c:v>2.4535100000000001E-12</c:v>
                      </c:pt>
                      <c:pt idx="9202">
                        <c:v>2.86411E-12</c:v>
                      </c:pt>
                      <c:pt idx="9203">
                        <c:v>2.86411E-12</c:v>
                      </c:pt>
                      <c:pt idx="9204">
                        <c:v>1.78341E-12</c:v>
                      </c:pt>
                      <c:pt idx="9205">
                        <c:v>1.78341E-12</c:v>
                      </c:pt>
                      <c:pt idx="9206">
                        <c:v>2.0205400000000002E-12</c:v>
                      </c:pt>
                      <c:pt idx="9207">
                        <c:v>2.0205400000000002E-12</c:v>
                      </c:pt>
                      <c:pt idx="9208">
                        <c:v>2.1278200000000001E-12</c:v>
                      </c:pt>
                      <c:pt idx="9209">
                        <c:v>2.1278200000000001E-12</c:v>
                      </c:pt>
                      <c:pt idx="9210">
                        <c:v>2.3775599999999998E-12</c:v>
                      </c:pt>
                      <c:pt idx="9211">
                        <c:v>2.3775599999999998E-12</c:v>
                      </c:pt>
                      <c:pt idx="9212">
                        <c:v>2.1791299999999998E-12</c:v>
                      </c:pt>
                      <c:pt idx="9213">
                        <c:v>2.1791299999999998E-12</c:v>
                      </c:pt>
                      <c:pt idx="9214">
                        <c:v>1.95746E-12</c:v>
                      </c:pt>
                      <c:pt idx="9215">
                        <c:v>1.95746E-12</c:v>
                      </c:pt>
                      <c:pt idx="9216">
                        <c:v>2.3130800000000001E-12</c:v>
                      </c:pt>
                      <c:pt idx="9217">
                        <c:v>2.3130800000000001E-12</c:v>
                      </c:pt>
                      <c:pt idx="9218">
                        <c:v>1.6949999999999999E-12</c:v>
                      </c:pt>
                      <c:pt idx="9219">
                        <c:v>1.6949999999999999E-12</c:v>
                      </c:pt>
                      <c:pt idx="9220">
                        <c:v>1.7314500000000001E-12</c:v>
                      </c:pt>
                      <c:pt idx="9221">
                        <c:v>1.7314500000000001E-12</c:v>
                      </c:pt>
                      <c:pt idx="9222">
                        <c:v>1.9835600000000001E-12</c:v>
                      </c:pt>
                      <c:pt idx="9223">
                        <c:v>1.9835600000000001E-12</c:v>
                      </c:pt>
                      <c:pt idx="9224">
                        <c:v>1.6975E-12</c:v>
                      </c:pt>
                      <c:pt idx="9225">
                        <c:v>1.6975E-12</c:v>
                      </c:pt>
                      <c:pt idx="9226">
                        <c:v>2.3075E-12</c:v>
                      </c:pt>
                      <c:pt idx="9227">
                        <c:v>2.3075E-12</c:v>
                      </c:pt>
                      <c:pt idx="9228">
                        <c:v>2.5791799999999999E-12</c:v>
                      </c:pt>
                      <c:pt idx="9229">
                        <c:v>2.5791799999999999E-12</c:v>
                      </c:pt>
                      <c:pt idx="9230">
                        <c:v>1.70528E-12</c:v>
                      </c:pt>
                      <c:pt idx="9231">
                        <c:v>1.70528E-12</c:v>
                      </c:pt>
                      <c:pt idx="9232">
                        <c:v>3.0398899999999999E-12</c:v>
                      </c:pt>
                      <c:pt idx="9233">
                        <c:v>3.0398899999999999E-12</c:v>
                      </c:pt>
                      <c:pt idx="9234">
                        <c:v>2.1514999999999999E-12</c:v>
                      </c:pt>
                      <c:pt idx="9235">
                        <c:v>2.1514999999999999E-12</c:v>
                      </c:pt>
                      <c:pt idx="9236">
                        <c:v>1.8413699999999999E-12</c:v>
                      </c:pt>
                      <c:pt idx="9237">
                        <c:v>1.8413699999999999E-12</c:v>
                      </c:pt>
                      <c:pt idx="9238">
                        <c:v>1.66193E-12</c:v>
                      </c:pt>
                      <c:pt idx="9239">
                        <c:v>1.66193E-12</c:v>
                      </c:pt>
                      <c:pt idx="9240">
                        <c:v>2.1051299999999999E-12</c:v>
                      </c:pt>
                      <c:pt idx="9241">
                        <c:v>2.1051299999999999E-12</c:v>
                      </c:pt>
                      <c:pt idx="9242">
                        <c:v>1.74446E-12</c:v>
                      </c:pt>
                      <c:pt idx="9243">
                        <c:v>1.74446E-12</c:v>
                      </c:pt>
                      <c:pt idx="9244">
                        <c:v>1.8557699999999999E-12</c:v>
                      </c:pt>
                      <c:pt idx="9245">
                        <c:v>1.8557699999999999E-12</c:v>
                      </c:pt>
                      <c:pt idx="9246">
                        <c:v>1.7134800000000001E-12</c:v>
                      </c:pt>
                      <c:pt idx="9247">
                        <c:v>1.7134800000000001E-12</c:v>
                      </c:pt>
                      <c:pt idx="9248">
                        <c:v>1.66173E-12</c:v>
                      </c:pt>
                      <c:pt idx="9249">
                        <c:v>1.66173E-12</c:v>
                      </c:pt>
                      <c:pt idx="9250">
                        <c:v>1.7210700000000001E-12</c:v>
                      </c:pt>
                      <c:pt idx="9251">
                        <c:v>1.7210700000000001E-12</c:v>
                      </c:pt>
                      <c:pt idx="9252">
                        <c:v>2.1625300000000001E-12</c:v>
                      </c:pt>
                      <c:pt idx="9253">
                        <c:v>2.1625300000000001E-12</c:v>
                      </c:pt>
                      <c:pt idx="9254">
                        <c:v>1.90937E-12</c:v>
                      </c:pt>
                      <c:pt idx="9255">
                        <c:v>1.90937E-12</c:v>
                      </c:pt>
                      <c:pt idx="9256">
                        <c:v>2.9528000000000001E-12</c:v>
                      </c:pt>
                      <c:pt idx="9257">
                        <c:v>2.9528000000000001E-12</c:v>
                      </c:pt>
                      <c:pt idx="9258">
                        <c:v>1.8195199999999999E-12</c:v>
                      </c:pt>
                      <c:pt idx="9259">
                        <c:v>1.8195199999999999E-12</c:v>
                      </c:pt>
                      <c:pt idx="9260">
                        <c:v>2.9568199999999999E-12</c:v>
                      </c:pt>
                      <c:pt idx="9261">
                        <c:v>2.9568199999999999E-12</c:v>
                      </c:pt>
                      <c:pt idx="9262">
                        <c:v>1.6828000000000001E-12</c:v>
                      </c:pt>
                      <c:pt idx="9263">
                        <c:v>1.6828000000000001E-12</c:v>
                      </c:pt>
                      <c:pt idx="9264">
                        <c:v>1.5923400000000001E-12</c:v>
                      </c:pt>
                      <c:pt idx="9265">
                        <c:v>1.5923400000000001E-12</c:v>
                      </c:pt>
                      <c:pt idx="9266">
                        <c:v>1.6861899999999999E-12</c:v>
                      </c:pt>
                      <c:pt idx="9267">
                        <c:v>1.6861899999999999E-12</c:v>
                      </c:pt>
                      <c:pt idx="9268">
                        <c:v>1.5942900000000001E-12</c:v>
                      </c:pt>
                      <c:pt idx="9269">
                        <c:v>1.5942900000000001E-12</c:v>
                      </c:pt>
                      <c:pt idx="9270">
                        <c:v>2.5367500000000001E-12</c:v>
                      </c:pt>
                      <c:pt idx="9271">
                        <c:v>2.5367500000000001E-12</c:v>
                      </c:pt>
                      <c:pt idx="9272">
                        <c:v>2.1099700000000001E-12</c:v>
                      </c:pt>
                      <c:pt idx="9273">
                        <c:v>2.1099700000000001E-12</c:v>
                      </c:pt>
                      <c:pt idx="9274">
                        <c:v>1.88225E-12</c:v>
                      </c:pt>
                      <c:pt idx="9275">
                        <c:v>1.88225E-12</c:v>
                      </c:pt>
                      <c:pt idx="9276">
                        <c:v>1.7081100000000001E-12</c:v>
                      </c:pt>
                      <c:pt idx="9277">
                        <c:v>1.7081100000000001E-12</c:v>
                      </c:pt>
                      <c:pt idx="9278">
                        <c:v>1.72067E-12</c:v>
                      </c:pt>
                      <c:pt idx="9279">
                        <c:v>1.72067E-12</c:v>
                      </c:pt>
                      <c:pt idx="9280">
                        <c:v>2.1508799999999998E-12</c:v>
                      </c:pt>
                      <c:pt idx="9281">
                        <c:v>2.1508799999999998E-12</c:v>
                      </c:pt>
                      <c:pt idx="9282">
                        <c:v>1.7919899999999999E-12</c:v>
                      </c:pt>
                      <c:pt idx="9283">
                        <c:v>1.7919899999999999E-12</c:v>
                      </c:pt>
                      <c:pt idx="9284">
                        <c:v>2.07367E-12</c:v>
                      </c:pt>
                      <c:pt idx="9285">
                        <c:v>2.07367E-12</c:v>
                      </c:pt>
                      <c:pt idx="9286">
                        <c:v>2.08113E-12</c:v>
                      </c:pt>
                      <c:pt idx="9287">
                        <c:v>2.08113E-12</c:v>
                      </c:pt>
                      <c:pt idx="9288">
                        <c:v>1.7338300000000001E-12</c:v>
                      </c:pt>
                      <c:pt idx="9289">
                        <c:v>1.7338300000000001E-12</c:v>
                      </c:pt>
                      <c:pt idx="9290">
                        <c:v>1.9678799999999999E-12</c:v>
                      </c:pt>
                      <c:pt idx="9291">
                        <c:v>1.9678799999999999E-12</c:v>
                      </c:pt>
                      <c:pt idx="9292">
                        <c:v>2.0290200000000002E-12</c:v>
                      </c:pt>
                      <c:pt idx="9293">
                        <c:v>2.0290200000000002E-12</c:v>
                      </c:pt>
                      <c:pt idx="9294">
                        <c:v>2.42419E-12</c:v>
                      </c:pt>
                      <c:pt idx="9295">
                        <c:v>2.42419E-12</c:v>
                      </c:pt>
                      <c:pt idx="9296">
                        <c:v>2.17453E-12</c:v>
                      </c:pt>
                      <c:pt idx="9297">
                        <c:v>2.17453E-12</c:v>
                      </c:pt>
                      <c:pt idx="9298">
                        <c:v>2.0255300000000002E-12</c:v>
                      </c:pt>
                      <c:pt idx="9299">
                        <c:v>2.0255300000000002E-12</c:v>
                      </c:pt>
                      <c:pt idx="9300">
                        <c:v>2.2777299999999998E-12</c:v>
                      </c:pt>
                      <c:pt idx="9301">
                        <c:v>2.2777299999999998E-12</c:v>
                      </c:pt>
                      <c:pt idx="9302">
                        <c:v>1.6470499999999999E-12</c:v>
                      </c:pt>
                      <c:pt idx="9303">
                        <c:v>1.6470499999999999E-12</c:v>
                      </c:pt>
                      <c:pt idx="9304">
                        <c:v>2.0645100000000001E-12</c:v>
                      </c:pt>
                      <c:pt idx="9305">
                        <c:v>2.0645100000000001E-12</c:v>
                      </c:pt>
                      <c:pt idx="9306">
                        <c:v>1.73456E-12</c:v>
                      </c:pt>
                      <c:pt idx="9307">
                        <c:v>1.73456E-12</c:v>
                      </c:pt>
                      <c:pt idx="9308">
                        <c:v>2.5989000000000002E-12</c:v>
                      </c:pt>
                      <c:pt idx="9309">
                        <c:v>2.5989000000000002E-12</c:v>
                      </c:pt>
                      <c:pt idx="9310">
                        <c:v>2.1356900000000002E-12</c:v>
                      </c:pt>
                      <c:pt idx="9311">
                        <c:v>2.1356900000000002E-12</c:v>
                      </c:pt>
                      <c:pt idx="9312">
                        <c:v>1.67578E-12</c:v>
                      </c:pt>
                      <c:pt idx="9313">
                        <c:v>1.67578E-12</c:v>
                      </c:pt>
                      <c:pt idx="9314">
                        <c:v>2.4097499999999999E-12</c:v>
                      </c:pt>
                      <c:pt idx="9315">
                        <c:v>2.4097499999999999E-12</c:v>
                      </c:pt>
                      <c:pt idx="9316">
                        <c:v>1.64989E-12</c:v>
                      </c:pt>
                      <c:pt idx="9317">
                        <c:v>1.64989E-12</c:v>
                      </c:pt>
                      <c:pt idx="9318">
                        <c:v>4.5189000000000001E-12</c:v>
                      </c:pt>
                      <c:pt idx="9319">
                        <c:v>4.5189000000000001E-12</c:v>
                      </c:pt>
                      <c:pt idx="9320">
                        <c:v>2.38291E-12</c:v>
                      </c:pt>
                      <c:pt idx="9321">
                        <c:v>2.38291E-12</c:v>
                      </c:pt>
                      <c:pt idx="9322">
                        <c:v>1.6902799999999999E-12</c:v>
                      </c:pt>
                      <c:pt idx="9323">
                        <c:v>1.6902799999999999E-12</c:v>
                      </c:pt>
                      <c:pt idx="9324">
                        <c:v>1.7632299999999999E-12</c:v>
                      </c:pt>
                      <c:pt idx="9325">
                        <c:v>1.7632299999999999E-12</c:v>
                      </c:pt>
                      <c:pt idx="9326">
                        <c:v>1.8324300000000001E-12</c:v>
                      </c:pt>
                      <c:pt idx="9327">
                        <c:v>1.8324300000000001E-12</c:v>
                      </c:pt>
                      <c:pt idx="9328">
                        <c:v>1.9525899999999999E-12</c:v>
                      </c:pt>
                      <c:pt idx="9329">
                        <c:v>1.9525899999999999E-12</c:v>
                      </c:pt>
                      <c:pt idx="9330">
                        <c:v>2.4841299999999998E-12</c:v>
                      </c:pt>
                      <c:pt idx="9331">
                        <c:v>2.4841299999999998E-12</c:v>
                      </c:pt>
                      <c:pt idx="9332">
                        <c:v>2.3584499999999999E-12</c:v>
                      </c:pt>
                      <c:pt idx="9333">
                        <c:v>2.3584499999999999E-12</c:v>
                      </c:pt>
                      <c:pt idx="9334">
                        <c:v>1.8339799999999998E-12</c:v>
                      </c:pt>
                      <c:pt idx="9335">
                        <c:v>1.8339799999999998E-12</c:v>
                      </c:pt>
                      <c:pt idx="9336">
                        <c:v>2.5347700000000001E-12</c:v>
                      </c:pt>
                      <c:pt idx="9337">
                        <c:v>2.5347700000000001E-12</c:v>
                      </c:pt>
                      <c:pt idx="9338">
                        <c:v>1.5697899999999999E-12</c:v>
                      </c:pt>
                      <c:pt idx="9339">
                        <c:v>1.5697899999999999E-12</c:v>
                      </c:pt>
                      <c:pt idx="9340">
                        <c:v>1.6233499999999999E-12</c:v>
                      </c:pt>
                      <c:pt idx="9341">
                        <c:v>1.6233499999999999E-12</c:v>
                      </c:pt>
                      <c:pt idx="9342">
                        <c:v>2.30377E-12</c:v>
                      </c:pt>
                      <c:pt idx="9343">
                        <c:v>2.30377E-12</c:v>
                      </c:pt>
                      <c:pt idx="9344">
                        <c:v>2.3515699999999998E-12</c:v>
                      </c:pt>
                      <c:pt idx="9345">
                        <c:v>2.3515699999999998E-12</c:v>
                      </c:pt>
                      <c:pt idx="9346">
                        <c:v>2.1412600000000001E-12</c:v>
                      </c:pt>
                      <c:pt idx="9347">
                        <c:v>2.1412600000000001E-12</c:v>
                      </c:pt>
                      <c:pt idx="9348">
                        <c:v>2.2342299999999999E-12</c:v>
                      </c:pt>
                      <c:pt idx="9349">
                        <c:v>2.2342299999999999E-12</c:v>
                      </c:pt>
                      <c:pt idx="9350">
                        <c:v>2.8071899999999999E-12</c:v>
                      </c:pt>
                      <c:pt idx="9351">
                        <c:v>2.8071899999999999E-12</c:v>
                      </c:pt>
                      <c:pt idx="9352">
                        <c:v>1.6856E-12</c:v>
                      </c:pt>
                      <c:pt idx="9353">
                        <c:v>1.6856E-12</c:v>
                      </c:pt>
                      <c:pt idx="9354">
                        <c:v>2.23643E-12</c:v>
                      </c:pt>
                      <c:pt idx="9355">
                        <c:v>2.23643E-12</c:v>
                      </c:pt>
                      <c:pt idx="9356">
                        <c:v>2.1741699999999998E-12</c:v>
                      </c:pt>
                      <c:pt idx="9357">
                        <c:v>2.1741699999999998E-12</c:v>
                      </c:pt>
                      <c:pt idx="9358">
                        <c:v>1.56653E-12</c:v>
                      </c:pt>
                      <c:pt idx="9359">
                        <c:v>1.56653E-12</c:v>
                      </c:pt>
                      <c:pt idx="9360">
                        <c:v>2.4536599999999999E-12</c:v>
                      </c:pt>
                      <c:pt idx="9361">
                        <c:v>2.4536599999999999E-12</c:v>
                      </c:pt>
                      <c:pt idx="9362">
                        <c:v>1.79668E-12</c:v>
                      </c:pt>
                      <c:pt idx="9363">
                        <c:v>1.79668E-12</c:v>
                      </c:pt>
                      <c:pt idx="9364">
                        <c:v>1.62683E-12</c:v>
                      </c:pt>
                      <c:pt idx="9365">
                        <c:v>1.62683E-12</c:v>
                      </c:pt>
                      <c:pt idx="9366">
                        <c:v>2.09843E-12</c:v>
                      </c:pt>
                      <c:pt idx="9367">
                        <c:v>2.09843E-12</c:v>
                      </c:pt>
                      <c:pt idx="9368">
                        <c:v>1.98701E-12</c:v>
                      </c:pt>
                      <c:pt idx="9369">
                        <c:v>1.98701E-12</c:v>
                      </c:pt>
                      <c:pt idx="9370">
                        <c:v>1.7790099999999999E-12</c:v>
                      </c:pt>
                      <c:pt idx="9371">
                        <c:v>1.7790099999999999E-12</c:v>
                      </c:pt>
                      <c:pt idx="9372">
                        <c:v>1.5473899999999999E-12</c:v>
                      </c:pt>
                      <c:pt idx="9373">
                        <c:v>1.5473899999999999E-12</c:v>
                      </c:pt>
                      <c:pt idx="9374">
                        <c:v>2.0512E-12</c:v>
                      </c:pt>
                      <c:pt idx="9375">
                        <c:v>2.0512E-12</c:v>
                      </c:pt>
                      <c:pt idx="9376">
                        <c:v>2.4345700000000002E-12</c:v>
                      </c:pt>
                      <c:pt idx="9377">
                        <c:v>2.4345700000000002E-12</c:v>
                      </c:pt>
                      <c:pt idx="9378">
                        <c:v>5.7242800000000003E-12</c:v>
                      </c:pt>
                      <c:pt idx="9379">
                        <c:v>5.7242800000000003E-12</c:v>
                      </c:pt>
                      <c:pt idx="9380">
                        <c:v>1.71773E-12</c:v>
                      </c:pt>
                      <c:pt idx="9381">
                        <c:v>1.71773E-12</c:v>
                      </c:pt>
                      <c:pt idx="9382">
                        <c:v>2.1928799999999998E-12</c:v>
                      </c:pt>
                      <c:pt idx="9383">
                        <c:v>2.1928799999999998E-12</c:v>
                      </c:pt>
                      <c:pt idx="9384">
                        <c:v>1.8638699999999998E-12</c:v>
                      </c:pt>
                      <c:pt idx="9385">
                        <c:v>1.8638699999999998E-12</c:v>
                      </c:pt>
                      <c:pt idx="9386">
                        <c:v>2.3870900000000001E-12</c:v>
                      </c:pt>
                      <c:pt idx="9387">
                        <c:v>2.3870900000000001E-12</c:v>
                      </c:pt>
                      <c:pt idx="9388">
                        <c:v>1.7230400000000001E-12</c:v>
                      </c:pt>
                      <c:pt idx="9389">
                        <c:v>1.7230400000000001E-12</c:v>
                      </c:pt>
                      <c:pt idx="9390">
                        <c:v>1.9101099999999998E-12</c:v>
                      </c:pt>
                      <c:pt idx="9391">
                        <c:v>1.9101099999999998E-12</c:v>
                      </c:pt>
                      <c:pt idx="9392">
                        <c:v>2.1871399999999999E-12</c:v>
                      </c:pt>
                      <c:pt idx="9393">
                        <c:v>2.1871399999999999E-12</c:v>
                      </c:pt>
                      <c:pt idx="9394">
                        <c:v>2.4679499999999998E-12</c:v>
                      </c:pt>
                      <c:pt idx="9395">
                        <c:v>2.4679499999999998E-12</c:v>
                      </c:pt>
                      <c:pt idx="9396">
                        <c:v>1.61975E-12</c:v>
                      </c:pt>
                      <c:pt idx="9397">
                        <c:v>1.61975E-12</c:v>
                      </c:pt>
                      <c:pt idx="9398">
                        <c:v>2.4982100000000001E-12</c:v>
                      </c:pt>
                      <c:pt idx="9399">
                        <c:v>2.4982100000000001E-12</c:v>
                      </c:pt>
                      <c:pt idx="9400">
                        <c:v>2.2128199999999999E-12</c:v>
                      </c:pt>
                      <c:pt idx="9401">
                        <c:v>2.2128199999999999E-12</c:v>
                      </c:pt>
                      <c:pt idx="9402">
                        <c:v>2.3514900000000001E-12</c:v>
                      </c:pt>
                      <c:pt idx="9403">
                        <c:v>2.3514900000000001E-12</c:v>
                      </c:pt>
                      <c:pt idx="9404">
                        <c:v>2.0703000000000002E-12</c:v>
                      </c:pt>
                      <c:pt idx="9405">
                        <c:v>2.0703000000000002E-12</c:v>
                      </c:pt>
                      <c:pt idx="9406">
                        <c:v>2.1230799999999999E-12</c:v>
                      </c:pt>
                      <c:pt idx="9407">
                        <c:v>2.1230799999999999E-12</c:v>
                      </c:pt>
                      <c:pt idx="9408">
                        <c:v>1.73921E-12</c:v>
                      </c:pt>
                      <c:pt idx="9409">
                        <c:v>1.73921E-12</c:v>
                      </c:pt>
                      <c:pt idx="9410">
                        <c:v>1.60672E-12</c:v>
                      </c:pt>
                      <c:pt idx="9411">
                        <c:v>1.60672E-12</c:v>
                      </c:pt>
                      <c:pt idx="9412">
                        <c:v>2.0560700000000001E-12</c:v>
                      </c:pt>
                      <c:pt idx="9413">
                        <c:v>2.0560700000000001E-12</c:v>
                      </c:pt>
                      <c:pt idx="9414">
                        <c:v>1.90438E-12</c:v>
                      </c:pt>
                      <c:pt idx="9415">
                        <c:v>1.90438E-12</c:v>
                      </c:pt>
                      <c:pt idx="9416">
                        <c:v>1.55829E-12</c:v>
                      </c:pt>
                      <c:pt idx="9417">
                        <c:v>1.55829E-12</c:v>
                      </c:pt>
                      <c:pt idx="9418">
                        <c:v>1.96683E-12</c:v>
                      </c:pt>
                      <c:pt idx="9419">
                        <c:v>1.96683E-12</c:v>
                      </c:pt>
                      <c:pt idx="9420">
                        <c:v>1.5670899999999999E-12</c:v>
                      </c:pt>
                      <c:pt idx="9421">
                        <c:v>1.5670899999999999E-12</c:v>
                      </c:pt>
                      <c:pt idx="9422">
                        <c:v>2.0577400000000001E-12</c:v>
                      </c:pt>
                      <c:pt idx="9423">
                        <c:v>2.0577400000000001E-12</c:v>
                      </c:pt>
                      <c:pt idx="9424">
                        <c:v>1.64735E-12</c:v>
                      </c:pt>
                      <c:pt idx="9425">
                        <c:v>1.64735E-12</c:v>
                      </c:pt>
                      <c:pt idx="9426">
                        <c:v>1.8331500000000001E-12</c:v>
                      </c:pt>
                      <c:pt idx="9427">
                        <c:v>1.8331500000000001E-12</c:v>
                      </c:pt>
                      <c:pt idx="9428">
                        <c:v>2.5848199999999999E-12</c:v>
                      </c:pt>
                      <c:pt idx="9429">
                        <c:v>2.5848199999999999E-12</c:v>
                      </c:pt>
                      <c:pt idx="9430">
                        <c:v>1.69889E-12</c:v>
                      </c:pt>
                      <c:pt idx="9431">
                        <c:v>1.69889E-12</c:v>
                      </c:pt>
                      <c:pt idx="9432">
                        <c:v>3.03292E-12</c:v>
                      </c:pt>
                      <c:pt idx="9433">
                        <c:v>3.03292E-12</c:v>
                      </c:pt>
                      <c:pt idx="9434">
                        <c:v>2.1400300000000001E-12</c:v>
                      </c:pt>
                      <c:pt idx="9435">
                        <c:v>2.1400300000000001E-12</c:v>
                      </c:pt>
                      <c:pt idx="9436">
                        <c:v>2.0121900000000001E-12</c:v>
                      </c:pt>
                      <c:pt idx="9437">
                        <c:v>2.0121900000000001E-12</c:v>
                      </c:pt>
                      <c:pt idx="9438">
                        <c:v>1.66681E-12</c:v>
                      </c:pt>
                      <c:pt idx="9439">
                        <c:v>1.66681E-12</c:v>
                      </c:pt>
                      <c:pt idx="9440">
                        <c:v>1.7031199999999999E-12</c:v>
                      </c:pt>
                      <c:pt idx="9441">
                        <c:v>1.7031199999999999E-12</c:v>
                      </c:pt>
                      <c:pt idx="9442">
                        <c:v>1.7609199999999999E-12</c:v>
                      </c:pt>
                      <c:pt idx="9443">
                        <c:v>1.7609199999999999E-12</c:v>
                      </c:pt>
                      <c:pt idx="9444">
                        <c:v>1.82514E-12</c:v>
                      </c:pt>
                      <c:pt idx="9445">
                        <c:v>1.82514E-12</c:v>
                      </c:pt>
                      <c:pt idx="9446">
                        <c:v>2.7237099999999999E-12</c:v>
                      </c:pt>
                      <c:pt idx="9447">
                        <c:v>2.7237099999999999E-12</c:v>
                      </c:pt>
                      <c:pt idx="9448">
                        <c:v>2.4117599999999998E-12</c:v>
                      </c:pt>
                      <c:pt idx="9449">
                        <c:v>2.4117599999999998E-12</c:v>
                      </c:pt>
                      <c:pt idx="9450">
                        <c:v>1.63416E-12</c:v>
                      </c:pt>
                      <c:pt idx="9451">
                        <c:v>1.63416E-12</c:v>
                      </c:pt>
                      <c:pt idx="9452">
                        <c:v>1.6668300000000001E-12</c:v>
                      </c:pt>
                      <c:pt idx="9453">
                        <c:v>1.6668300000000001E-12</c:v>
                      </c:pt>
                      <c:pt idx="9454">
                        <c:v>1.6068E-12</c:v>
                      </c:pt>
                      <c:pt idx="9455">
                        <c:v>1.6068E-12</c:v>
                      </c:pt>
                      <c:pt idx="9456">
                        <c:v>1.60066E-12</c:v>
                      </c:pt>
                      <c:pt idx="9457">
                        <c:v>1.60066E-12</c:v>
                      </c:pt>
                      <c:pt idx="9458">
                        <c:v>3.1470900000000001E-12</c:v>
                      </c:pt>
                      <c:pt idx="9459">
                        <c:v>3.1470900000000001E-12</c:v>
                      </c:pt>
                      <c:pt idx="9460">
                        <c:v>2.5503600000000001E-12</c:v>
                      </c:pt>
                      <c:pt idx="9461">
                        <c:v>2.5503600000000001E-12</c:v>
                      </c:pt>
                      <c:pt idx="9462">
                        <c:v>2.09826E-12</c:v>
                      </c:pt>
                      <c:pt idx="9463">
                        <c:v>2.09826E-12</c:v>
                      </c:pt>
                      <c:pt idx="9464">
                        <c:v>6.4565899999999997E-12</c:v>
                      </c:pt>
                      <c:pt idx="9465">
                        <c:v>6.4565899999999997E-12</c:v>
                      </c:pt>
                      <c:pt idx="9466">
                        <c:v>1.93123E-12</c:v>
                      </c:pt>
                      <c:pt idx="9467">
                        <c:v>1.93123E-12</c:v>
                      </c:pt>
                      <c:pt idx="9468">
                        <c:v>1.9127099999999998E-12</c:v>
                      </c:pt>
                      <c:pt idx="9469">
                        <c:v>1.9127099999999998E-12</c:v>
                      </c:pt>
                      <c:pt idx="9470">
                        <c:v>2.6346099999999998E-12</c:v>
                      </c:pt>
                      <c:pt idx="9471">
                        <c:v>2.6346099999999998E-12</c:v>
                      </c:pt>
                      <c:pt idx="9472">
                        <c:v>2.1773100000000001E-12</c:v>
                      </c:pt>
                      <c:pt idx="9473">
                        <c:v>2.1773100000000001E-12</c:v>
                      </c:pt>
                      <c:pt idx="9474">
                        <c:v>1.6264E-12</c:v>
                      </c:pt>
                      <c:pt idx="9475">
                        <c:v>1.6264E-12</c:v>
                      </c:pt>
                      <c:pt idx="9476">
                        <c:v>1.6636199999999999E-12</c:v>
                      </c:pt>
                      <c:pt idx="9477">
                        <c:v>1.6636199999999999E-12</c:v>
                      </c:pt>
                      <c:pt idx="9478">
                        <c:v>2.02247E-12</c:v>
                      </c:pt>
                      <c:pt idx="9479">
                        <c:v>2.02247E-12</c:v>
                      </c:pt>
                      <c:pt idx="9480">
                        <c:v>2.4977499999999999E-12</c:v>
                      </c:pt>
                      <c:pt idx="9481">
                        <c:v>2.4977499999999999E-12</c:v>
                      </c:pt>
                      <c:pt idx="9482">
                        <c:v>2.4549899999999998E-12</c:v>
                      </c:pt>
                      <c:pt idx="9483">
                        <c:v>2.4549899999999998E-12</c:v>
                      </c:pt>
                      <c:pt idx="9484">
                        <c:v>1.6324600000000001E-12</c:v>
                      </c:pt>
                      <c:pt idx="9485">
                        <c:v>1.6324600000000001E-12</c:v>
                      </c:pt>
                      <c:pt idx="9486">
                        <c:v>1.7093E-12</c:v>
                      </c:pt>
                      <c:pt idx="9487">
                        <c:v>1.7093E-12</c:v>
                      </c:pt>
                      <c:pt idx="9488">
                        <c:v>1.56704E-12</c:v>
                      </c:pt>
                      <c:pt idx="9489">
                        <c:v>1.56704E-12</c:v>
                      </c:pt>
                      <c:pt idx="9490">
                        <c:v>1.9609699999999999E-12</c:v>
                      </c:pt>
                      <c:pt idx="9491">
                        <c:v>1.9609699999999999E-12</c:v>
                      </c:pt>
                      <c:pt idx="9492">
                        <c:v>2.5041300000000002E-12</c:v>
                      </c:pt>
                      <c:pt idx="9493">
                        <c:v>2.5041300000000002E-12</c:v>
                      </c:pt>
                      <c:pt idx="9494">
                        <c:v>1.8770600000000001E-12</c:v>
                      </c:pt>
                      <c:pt idx="9495">
                        <c:v>1.8770600000000001E-12</c:v>
                      </c:pt>
                      <c:pt idx="9496">
                        <c:v>1.6386199999999999E-12</c:v>
                      </c:pt>
                      <c:pt idx="9497">
                        <c:v>1.6386199999999999E-12</c:v>
                      </c:pt>
                      <c:pt idx="9498">
                        <c:v>2.5061E-12</c:v>
                      </c:pt>
                      <c:pt idx="9499">
                        <c:v>2.5061E-12</c:v>
                      </c:pt>
                      <c:pt idx="9500">
                        <c:v>1.9786199999999999E-12</c:v>
                      </c:pt>
                      <c:pt idx="9501">
                        <c:v>1.9786199999999999E-12</c:v>
                      </c:pt>
                      <c:pt idx="9502">
                        <c:v>2.0435900000000002E-12</c:v>
                      </c:pt>
                      <c:pt idx="9503">
                        <c:v>2.0435900000000002E-12</c:v>
                      </c:pt>
                      <c:pt idx="9504">
                        <c:v>2.15828E-12</c:v>
                      </c:pt>
                      <c:pt idx="9505">
                        <c:v>2.15828E-12</c:v>
                      </c:pt>
                      <c:pt idx="9506">
                        <c:v>2.6649700000000001E-12</c:v>
                      </c:pt>
                      <c:pt idx="9507">
                        <c:v>2.6649700000000001E-12</c:v>
                      </c:pt>
                      <c:pt idx="9508">
                        <c:v>1.72604E-12</c:v>
                      </c:pt>
                      <c:pt idx="9509">
                        <c:v>1.72604E-12</c:v>
                      </c:pt>
                      <c:pt idx="9510">
                        <c:v>1.9763E-12</c:v>
                      </c:pt>
                      <c:pt idx="9511">
                        <c:v>1.9763E-12</c:v>
                      </c:pt>
                      <c:pt idx="9512">
                        <c:v>1.5282199999999999E-12</c:v>
                      </c:pt>
                      <c:pt idx="9513">
                        <c:v>1.5282199999999999E-12</c:v>
                      </c:pt>
                      <c:pt idx="9514">
                        <c:v>1.84224E-12</c:v>
                      </c:pt>
                      <c:pt idx="9515">
                        <c:v>1.84224E-12</c:v>
                      </c:pt>
                      <c:pt idx="9516">
                        <c:v>1.42123E-12</c:v>
                      </c:pt>
                      <c:pt idx="9517">
                        <c:v>1.42123E-12</c:v>
                      </c:pt>
                      <c:pt idx="9518">
                        <c:v>1.4333499999999999E-12</c:v>
                      </c:pt>
                      <c:pt idx="9519">
                        <c:v>1.4333499999999999E-12</c:v>
                      </c:pt>
                      <c:pt idx="9520">
                        <c:v>1.92285E-12</c:v>
                      </c:pt>
                      <c:pt idx="9521">
                        <c:v>1.92285E-12</c:v>
                      </c:pt>
                      <c:pt idx="9522">
                        <c:v>2.6069400000000002E-12</c:v>
                      </c:pt>
                      <c:pt idx="9523">
                        <c:v>2.6069400000000002E-12</c:v>
                      </c:pt>
                      <c:pt idx="9524">
                        <c:v>2.26509E-12</c:v>
                      </c:pt>
                      <c:pt idx="9525">
                        <c:v>2.26509E-12</c:v>
                      </c:pt>
                      <c:pt idx="9526">
                        <c:v>2.3406100000000001E-12</c:v>
                      </c:pt>
                      <c:pt idx="9527">
                        <c:v>2.3406100000000001E-12</c:v>
                      </c:pt>
                      <c:pt idx="9528">
                        <c:v>2.4063599999999999E-12</c:v>
                      </c:pt>
                      <c:pt idx="9529">
                        <c:v>2.4063599999999999E-12</c:v>
                      </c:pt>
                      <c:pt idx="9530">
                        <c:v>1.7659999999999999E-12</c:v>
                      </c:pt>
                      <c:pt idx="9531">
                        <c:v>1.7659999999999999E-12</c:v>
                      </c:pt>
                      <c:pt idx="9532">
                        <c:v>1.42506E-12</c:v>
                      </c:pt>
                      <c:pt idx="9533">
                        <c:v>1.42506E-12</c:v>
                      </c:pt>
                      <c:pt idx="9534">
                        <c:v>1.53647E-12</c:v>
                      </c:pt>
                      <c:pt idx="9535">
                        <c:v>1.53647E-12</c:v>
                      </c:pt>
                      <c:pt idx="9536">
                        <c:v>1.50586E-12</c:v>
                      </c:pt>
                      <c:pt idx="9537">
                        <c:v>1.50586E-12</c:v>
                      </c:pt>
                      <c:pt idx="9538">
                        <c:v>1.7124399999999999E-12</c:v>
                      </c:pt>
                      <c:pt idx="9539">
                        <c:v>1.7124399999999999E-12</c:v>
                      </c:pt>
                      <c:pt idx="9540">
                        <c:v>2.02514E-12</c:v>
                      </c:pt>
                      <c:pt idx="9541">
                        <c:v>2.02514E-12</c:v>
                      </c:pt>
                      <c:pt idx="9542">
                        <c:v>2.1834700000000002E-12</c:v>
                      </c:pt>
                      <c:pt idx="9543">
                        <c:v>2.1834700000000002E-12</c:v>
                      </c:pt>
                      <c:pt idx="9544">
                        <c:v>1.46196E-12</c:v>
                      </c:pt>
                      <c:pt idx="9545">
                        <c:v>1.46196E-12</c:v>
                      </c:pt>
                      <c:pt idx="9546">
                        <c:v>1.41959E-12</c:v>
                      </c:pt>
                      <c:pt idx="9547">
                        <c:v>1.41959E-12</c:v>
                      </c:pt>
                      <c:pt idx="9548">
                        <c:v>1.8866100000000002E-12</c:v>
                      </c:pt>
                      <c:pt idx="9549">
                        <c:v>1.8866100000000002E-12</c:v>
                      </c:pt>
                      <c:pt idx="9550">
                        <c:v>2.8579399999999998E-12</c:v>
                      </c:pt>
                      <c:pt idx="9551">
                        <c:v>2.8579399999999998E-12</c:v>
                      </c:pt>
                      <c:pt idx="9552">
                        <c:v>2.4823599999999999E-12</c:v>
                      </c:pt>
                      <c:pt idx="9553">
                        <c:v>2.4823599999999999E-12</c:v>
                      </c:pt>
                      <c:pt idx="9554">
                        <c:v>2.0286100000000002E-12</c:v>
                      </c:pt>
                      <c:pt idx="9555">
                        <c:v>2.0286100000000002E-12</c:v>
                      </c:pt>
                      <c:pt idx="9556">
                        <c:v>1.80217E-12</c:v>
                      </c:pt>
                      <c:pt idx="9557">
                        <c:v>1.80217E-12</c:v>
                      </c:pt>
                      <c:pt idx="9558">
                        <c:v>1.48626E-12</c:v>
                      </c:pt>
                      <c:pt idx="9559">
                        <c:v>1.48626E-12</c:v>
                      </c:pt>
                      <c:pt idx="9560">
                        <c:v>1.9025899999999999E-12</c:v>
                      </c:pt>
                      <c:pt idx="9561">
                        <c:v>1.9025899999999999E-12</c:v>
                      </c:pt>
                      <c:pt idx="9562">
                        <c:v>1.8731300000000001E-12</c:v>
                      </c:pt>
                      <c:pt idx="9563">
                        <c:v>1.8731300000000001E-12</c:v>
                      </c:pt>
                      <c:pt idx="9564">
                        <c:v>1.5688100000000001E-12</c:v>
                      </c:pt>
                      <c:pt idx="9565">
                        <c:v>1.5688100000000001E-12</c:v>
                      </c:pt>
                      <c:pt idx="9566">
                        <c:v>2.1434999999999999E-12</c:v>
                      </c:pt>
                      <c:pt idx="9567">
                        <c:v>2.1434999999999999E-12</c:v>
                      </c:pt>
                      <c:pt idx="9568">
                        <c:v>1.9258099999999998E-12</c:v>
                      </c:pt>
                      <c:pt idx="9569">
                        <c:v>1.9258099999999998E-12</c:v>
                      </c:pt>
                      <c:pt idx="9570">
                        <c:v>1.42944E-12</c:v>
                      </c:pt>
                      <c:pt idx="9571">
                        <c:v>1.42944E-12</c:v>
                      </c:pt>
                      <c:pt idx="9572">
                        <c:v>1.9981099999999999E-12</c:v>
                      </c:pt>
                      <c:pt idx="9573">
                        <c:v>1.9981099999999999E-12</c:v>
                      </c:pt>
                      <c:pt idx="9574">
                        <c:v>1.6919199999999999E-12</c:v>
                      </c:pt>
                      <c:pt idx="9575">
                        <c:v>1.6919199999999999E-12</c:v>
                      </c:pt>
                      <c:pt idx="9576">
                        <c:v>2.1476399999999999E-12</c:v>
                      </c:pt>
                      <c:pt idx="9577">
                        <c:v>2.1476399999999999E-12</c:v>
                      </c:pt>
                      <c:pt idx="9578">
                        <c:v>1.45918E-12</c:v>
                      </c:pt>
                      <c:pt idx="9579">
                        <c:v>1.45918E-12</c:v>
                      </c:pt>
                      <c:pt idx="9580">
                        <c:v>2.2063899999999999E-12</c:v>
                      </c:pt>
                      <c:pt idx="9581">
                        <c:v>2.2063899999999999E-12</c:v>
                      </c:pt>
                      <c:pt idx="9582">
                        <c:v>1.51906E-12</c:v>
                      </c:pt>
                      <c:pt idx="9583">
                        <c:v>1.51906E-12</c:v>
                      </c:pt>
                      <c:pt idx="9584">
                        <c:v>1.45444E-12</c:v>
                      </c:pt>
                      <c:pt idx="9585">
                        <c:v>1.45444E-12</c:v>
                      </c:pt>
                      <c:pt idx="9586">
                        <c:v>1.46985E-12</c:v>
                      </c:pt>
                      <c:pt idx="9587">
                        <c:v>1.46985E-12</c:v>
                      </c:pt>
                      <c:pt idx="9588">
                        <c:v>2.4545400000000002E-12</c:v>
                      </c:pt>
                      <c:pt idx="9589">
                        <c:v>2.4545400000000002E-12</c:v>
                      </c:pt>
                      <c:pt idx="9590">
                        <c:v>2.4352500000000001E-12</c:v>
                      </c:pt>
                      <c:pt idx="9591">
                        <c:v>2.4352500000000001E-12</c:v>
                      </c:pt>
                      <c:pt idx="9592">
                        <c:v>1.38563E-12</c:v>
                      </c:pt>
                      <c:pt idx="9593">
                        <c:v>1.38563E-12</c:v>
                      </c:pt>
                      <c:pt idx="9594">
                        <c:v>2.8282199999999998E-12</c:v>
                      </c:pt>
                      <c:pt idx="9595">
                        <c:v>2.8282199999999998E-12</c:v>
                      </c:pt>
                      <c:pt idx="9596">
                        <c:v>2.15534E-12</c:v>
                      </c:pt>
                      <c:pt idx="9597">
                        <c:v>2.15534E-12</c:v>
                      </c:pt>
                      <c:pt idx="9598">
                        <c:v>1.5004600000000001E-12</c:v>
                      </c:pt>
                      <c:pt idx="9599">
                        <c:v>1.5004600000000001E-12</c:v>
                      </c:pt>
                      <c:pt idx="9600">
                        <c:v>1.43794E-12</c:v>
                      </c:pt>
                      <c:pt idx="9601">
                        <c:v>1.43794E-12</c:v>
                      </c:pt>
                      <c:pt idx="9602">
                        <c:v>2.02353E-12</c:v>
                      </c:pt>
                      <c:pt idx="9603">
                        <c:v>2.02353E-12</c:v>
                      </c:pt>
                      <c:pt idx="9604">
                        <c:v>1.5457799999999999E-12</c:v>
                      </c:pt>
                      <c:pt idx="9605">
                        <c:v>1.5457799999999999E-12</c:v>
                      </c:pt>
                      <c:pt idx="9606">
                        <c:v>1.6789200000000001E-12</c:v>
                      </c:pt>
                      <c:pt idx="9607">
                        <c:v>1.6789200000000001E-12</c:v>
                      </c:pt>
                      <c:pt idx="9608">
                        <c:v>1.8971899999999999E-12</c:v>
                      </c:pt>
                      <c:pt idx="9609">
                        <c:v>1.8971899999999999E-12</c:v>
                      </c:pt>
                      <c:pt idx="9610">
                        <c:v>2.1932199999999998E-12</c:v>
                      </c:pt>
                      <c:pt idx="9611">
                        <c:v>2.1932199999999998E-12</c:v>
                      </c:pt>
                      <c:pt idx="9612">
                        <c:v>1.5279100000000001E-12</c:v>
                      </c:pt>
                      <c:pt idx="9613">
                        <c:v>1.5279100000000001E-12</c:v>
                      </c:pt>
                      <c:pt idx="9614">
                        <c:v>1.93417E-12</c:v>
                      </c:pt>
                      <c:pt idx="9615">
                        <c:v>1.93417E-12</c:v>
                      </c:pt>
                      <c:pt idx="9616">
                        <c:v>1.47282E-12</c:v>
                      </c:pt>
                      <c:pt idx="9617">
                        <c:v>1.47282E-12</c:v>
                      </c:pt>
                      <c:pt idx="9618">
                        <c:v>1.6238099999999999E-12</c:v>
                      </c:pt>
                      <c:pt idx="9619">
                        <c:v>1.6238099999999999E-12</c:v>
                      </c:pt>
                      <c:pt idx="9620">
                        <c:v>1.5279100000000001E-12</c:v>
                      </c:pt>
                      <c:pt idx="9621">
                        <c:v>1.5279100000000001E-12</c:v>
                      </c:pt>
                      <c:pt idx="9622">
                        <c:v>2.06406E-12</c:v>
                      </c:pt>
                      <c:pt idx="9623">
                        <c:v>2.06406E-12</c:v>
                      </c:pt>
                      <c:pt idx="9624">
                        <c:v>1.4942200000000001E-12</c:v>
                      </c:pt>
                      <c:pt idx="9625">
                        <c:v>1.4942200000000001E-12</c:v>
                      </c:pt>
                      <c:pt idx="9626">
                        <c:v>2.0163300000000002E-12</c:v>
                      </c:pt>
                      <c:pt idx="9627">
                        <c:v>2.0163300000000002E-12</c:v>
                      </c:pt>
                      <c:pt idx="9628">
                        <c:v>1.6608299999999999E-12</c:v>
                      </c:pt>
                      <c:pt idx="9629">
                        <c:v>1.6608299999999999E-12</c:v>
                      </c:pt>
                      <c:pt idx="9630">
                        <c:v>2.5054900000000001E-12</c:v>
                      </c:pt>
                      <c:pt idx="9631">
                        <c:v>2.5054900000000001E-12</c:v>
                      </c:pt>
                      <c:pt idx="9632">
                        <c:v>1.4887500000000001E-12</c:v>
                      </c:pt>
                      <c:pt idx="9633">
                        <c:v>1.4887500000000001E-12</c:v>
                      </c:pt>
                      <c:pt idx="9634">
                        <c:v>1.5149300000000001E-12</c:v>
                      </c:pt>
                      <c:pt idx="9635">
                        <c:v>1.5149300000000001E-12</c:v>
                      </c:pt>
                      <c:pt idx="9636">
                        <c:v>1.65718E-12</c:v>
                      </c:pt>
                      <c:pt idx="9637">
                        <c:v>1.65718E-12</c:v>
                      </c:pt>
                      <c:pt idx="9638">
                        <c:v>1.4962200000000001E-12</c:v>
                      </c:pt>
                      <c:pt idx="9639">
                        <c:v>1.4962200000000001E-12</c:v>
                      </c:pt>
                      <c:pt idx="9640">
                        <c:v>1.49269E-12</c:v>
                      </c:pt>
                      <c:pt idx="9641">
                        <c:v>1.49269E-12</c:v>
                      </c:pt>
                      <c:pt idx="9642">
                        <c:v>1.42552E-12</c:v>
                      </c:pt>
                      <c:pt idx="9643">
                        <c:v>1.42552E-12</c:v>
                      </c:pt>
                      <c:pt idx="9644">
                        <c:v>1.8515800000000001E-12</c:v>
                      </c:pt>
                      <c:pt idx="9645">
                        <c:v>1.8515800000000001E-12</c:v>
                      </c:pt>
                      <c:pt idx="9646">
                        <c:v>3.2882100000000002E-12</c:v>
                      </c:pt>
                      <c:pt idx="9647">
                        <c:v>3.2882100000000002E-12</c:v>
                      </c:pt>
                      <c:pt idx="9648">
                        <c:v>1.4848500000000001E-12</c:v>
                      </c:pt>
                      <c:pt idx="9649">
                        <c:v>1.4848500000000001E-12</c:v>
                      </c:pt>
                      <c:pt idx="9650">
                        <c:v>2.0204099999999999E-12</c:v>
                      </c:pt>
                      <c:pt idx="9651">
                        <c:v>2.0204099999999999E-12</c:v>
                      </c:pt>
                      <c:pt idx="9652">
                        <c:v>2.0956400000000001E-12</c:v>
                      </c:pt>
                      <c:pt idx="9653">
                        <c:v>2.0956400000000001E-12</c:v>
                      </c:pt>
                      <c:pt idx="9654">
                        <c:v>1.8635699999999999E-12</c:v>
                      </c:pt>
                      <c:pt idx="9655">
                        <c:v>1.8635699999999999E-12</c:v>
                      </c:pt>
                      <c:pt idx="9656">
                        <c:v>2.0329200000000002E-12</c:v>
                      </c:pt>
                      <c:pt idx="9657">
                        <c:v>2.0329200000000002E-12</c:v>
                      </c:pt>
                      <c:pt idx="9658">
                        <c:v>2.0167100000000002E-12</c:v>
                      </c:pt>
                      <c:pt idx="9659">
                        <c:v>2.0167100000000002E-12</c:v>
                      </c:pt>
                      <c:pt idx="9660">
                        <c:v>1.8217399999999999E-12</c:v>
                      </c:pt>
                      <c:pt idx="9661">
                        <c:v>1.8217399999999999E-12</c:v>
                      </c:pt>
                      <c:pt idx="9662">
                        <c:v>1.90807E-12</c:v>
                      </c:pt>
                      <c:pt idx="9663">
                        <c:v>1.90807E-12</c:v>
                      </c:pt>
                      <c:pt idx="9664">
                        <c:v>1.5033399999999999E-12</c:v>
                      </c:pt>
                      <c:pt idx="9665">
                        <c:v>1.5033399999999999E-12</c:v>
                      </c:pt>
                      <c:pt idx="9666">
                        <c:v>1.50735E-12</c:v>
                      </c:pt>
                      <c:pt idx="9667">
                        <c:v>1.50735E-12</c:v>
                      </c:pt>
                      <c:pt idx="9668">
                        <c:v>1.35936E-12</c:v>
                      </c:pt>
                      <c:pt idx="9669">
                        <c:v>1.35936E-12</c:v>
                      </c:pt>
                      <c:pt idx="9670">
                        <c:v>2.1089199999999999E-12</c:v>
                      </c:pt>
                      <c:pt idx="9671">
                        <c:v>2.1089199999999999E-12</c:v>
                      </c:pt>
                      <c:pt idx="9672">
                        <c:v>1.52701E-12</c:v>
                      </c:pt>
                      <c:pt idx="9673">
                        <c:v>1.52701E-12</c:v>
                      </c:pt>
                      <c:pt idx="9674">
                        <c:v>2.4792600000000001E-12</c:v>
                      </c:pt>
                      <c:pt idx="9675">
                        <c:v>2.4792600000000001E-12</c:v>
                      </c:pt>
                      <c:pt idx="9676">
                        <c:v>3.6559000000000002E-12</c:v>
                      </c:pt>
                      <c:pt idx="9677">
                        <c:v>3.6559000000000002E-12</c:v>
                      </c:pt>
                      <c:pt idx="9678">
                        <c:v>1.61653E-12</c:v>
                      </c:pt>
                      <c:pt idx="9679">
                        <c:v>1.61653E-12</c:v>
                      </c:pt>
                      <c:pt idx="9680">
                        <c:v>1.7555499999999999E-12</c:v>
                      </c:pt>
                      <c:pt idx="9681">
                        <c:v>1.7555499999999999E-12</c:v>
                      </c:pt>
                      <c:pt idx="9682">
                        <c:v>2.17289E-12</c:v>
                      </c:pt>
                      <c:pt idx="9683">
                        <c:v>2.17289E-12</c:v>
                      </c:pt>
                      <c:pt idx="9684">
                        <c:v>1.4171500000000001E-12</c:v>
                      </c:pt>
                      <c:pt idx="9685">
                        <c:v>1.4171500000000001E-12</c:v>
                      </c:pt>
                      <c:pt idx="9686">
                        <c:v>2.0112799999999999E-12</c:v>
                      </c:pt>
                      <c:pt idx="9687">
                        <c:v>2.0112799999999999E-12</c:v>
                      </c:pt>
                      <c:pt idx="9688">
                        <c:v>1.5512199999999999E-12</c:v>
                      </c:pt>
                      <c:pt idx="9689">
                        <c:v>1.5512199999999999E-12</c:v>
                      </c:pt>
                      <c:pt idx="9690">
                        <c:v>2.1011400000000001E-12</c:v>
                      </c:pt>
                      <c:pt idx="9691">
                        <c:v>2.1011400000000001E-12</c:v>
                      </c:pt>
                      <c:pt idx="9692">
                        <c:v>2.2976699999999998E-12</c:v>
                      </c:pt>
                      <c:pt idx="9693">
                        <c:v>2.2976699999999998E-12</c:v>
                      </c:pt>
                      <c:pt idx="9694">
                        <c:v>1.8635900000000001E-12</c:v>
                      </c:pt>
                      <c:pt idx="9695">
                        <c:v>1.8635900000000001E-12</c:v>
                      </c:pt>
                      <c:pt idx="9696">
                        <c:v>2.5762999999999998E-12</c:v>
                      </c:pt>
                      <c:pt idx="9697">
                        <c:v>2.5762999999999998E-12</c:v>
                      </c:pt>
                      <c:pt idx="9698">
                        <c:v>1.39946E-12</c:v>
                      </c:pt>
                      <c:pt idx="9699">
                        <c:v>1.39946E-12</c:v>
                      </c:pt>
                      <c:pt idx="9700">
                        <c:v>2.82574E-12</c:v>
                      </c:pt>
                      <c:pt idx="9701">
                        <c:v>2.82574E-12</c:v>
                      </c:pt>
                      <c:pt idx="9702">
                        <c:v>2.18342E-12</c:v>
                      </c:pt>
                      <c:pt idx="9703">
                        <c:v>2.18342E-12</c:v>
                      </c:pt>
                      <c:pt idx="9704">
                        <c:v>1.5396E-12</c:v>
                      </c:pt>
                      <c:pt idx="9705">
                        <c:v>1.5396E-12</c:v>
                      </c:pt>
                      <c:pt idx="9706">
                        <c:v>2.9124599999999999E-12</c:v>
                      </c:pt>
                      <c:pt idx="9707">
                        <c:v>2.9124599999999999E-12</c:v>
                      </c:pt>
                      <c:pt idx="9708">
                        <c:v>1.8559900000000001E-12</c:v>
                      </c:pt>
                      <c:pt idx="9709">
                        <c:v>1.8559900000000001E-12</c:v>
                      </c:pt>
                      <c:pt idx="9710">
                        <c:v>1.9563700000000001E-12</c:v>
                      </c:pt>
                      <c:pt idx="9711">
                        <c:v>1.9563700000000001E-12</c:v>
                      </c:pt>
                      <c:pt idx="9712">
                        <c:v>2.0945400000000001E-12</c:v>
                      </c:pt>
                      <c:pt idx="9713">
                        <c:v>2.0945400000000001E-12</c:v>
                      </c:pt>
                      <c:pt idx="9714">
                        <c:v>2.0753900000000001E-12</c:v>
                      </c:pt>
                      <c:pt idx="9715">
                        <c:v>2.0753900000000001E-12</c:v>
                      </c:pt>
                      <c:pt idx="9716">
                        <c:v>1.78015E-12</c:v>
                      </c:pt>
                      <c:pt idx="9717">
                        <c:v>1.78015E-12</c:v>
                      </c:pt>
                      <c:pt idx="9718">
                        <c:v>1.54273E-12</c:v>
                      </c:pt>
                      <c:pt idx="9719">
                        <c:v>1.54273E-12</c:v>
                      </c:pt>
                      <c:pt idx="9720">
                        <c:v>1.53221E-12</c:v>
                      </c:pt>
                      <c:pt idx="9721">
                        <c:v>1.53221E-12</c:v>
                      </c:pt>
                      <c:pt idx="9722">
                        <c:v>1.8265900000000002E-12</c:v>
                      </c:pt>
                      <c:pt idx="9723">
                        <c:v>1.8265900000000002E-12</c:v>
                      </c:pt>
                      <c:pt idx="9724">
                        <c:v>1.4082400000000001E-12</c:v>
                      </c:pt>
                      <c:pt idx="9725">
                        <c:v>1.4082400000000001E-12</c:v>
                      </c:pt>
                      <c:pt idx="9726">
                        <c:v>1.9663300000000002E-12</c:v>
                      </c:pt>
                      <c:pt idx="9727">
                        <c:v>1.9663300000000002E-12</c:v>
                      </c:pt>
                      <c:pt idx="9728">
                        <c:v>1.5666099999999999E-12</c:v>
                      </c:pt>
                      <c:pt idx="9729">
                        <c:v>1.5666099999999999E-12</c:v>
                      </c:pt>
                      <c:pt idx="9730">
                        <c:v>1.47137E-12</c:v>
                      </c:pt>
                      <c:pt idx="9731">
                        <c:v>1.47137E-12</c:v>
                      </c:pt>
                      <c:pt idx="9732">
                        <c:v>1.57626E-12</c:v>
                      </c:pt>
                      <c:pt idx="9733">
                        <c:v>1.57626E-12</c:v>
                      </c:pt>
                      <c:pt idx="9734">
                        <c:v>1.9744499999999999E-12</c:v>
                      </c:pt>
                      <c:pt idx="9735">
                        <c:v>1.9744499999999999E-12</c:v>
                      </c:pt>
                      <c:pt idx="9736">
                        <c:v>2.1924300000000002E-12</c:v>
                      </c:pt>
                      <c:pt idx="9737">
                        <c:v>2.1924300000000002E-12</c:v>
                      </c:pt>
                      <c:pt idx="9738">
                        <c:v>1.8812099999999998E-12</c:v>
                      </c:pt>
                      <c:pt idx="9739">
                        <c:v>1.8812099999999998E-12</c:v>
                      </c:pt>
                      <c:pt idx="9740">
                        <c:v>1.40606E-12</c:v>
                      </c:pt>
                      <c:pt idx="9741">
                        <c:v>1.40606E-12</c:v>
                      </c:pt>
                      <c:pt idx="9742">
                        <c:v>2.2705899999999999E-12</c:v>
                      </c:pt>
                      <c:pt idx="9743">
                        <c:v>2.2705899999999999E-12</c:v>
                      </c:pt>
                      <c:pt idx="9744">
                        <c:v>1.8105599999999999E-12</c:v>
                      </c:pt>
                      <c:pt idx="9745">
                        <c:v>1.8105599999999999E-12</c:v>
                      </c:pt>
                      <c:pt idx="9746">
                        <c:v>1.9999899999999998E-12</c:v>
                      </c:pt>
                      <c:pt idx="9747">
                        <c:v>1.9999899999999998E-12</c:v>
                      </c:pt>
                      <c:pt idx="9748">
                        <c:v>1.8618E-12</c:v>
                      </c:pt>
                      <c:pt idx="9749">
                        <c:v>1.8618E-12</c:v>
                      </c:pt>
                      <c:pt idx="9750">
                        <c:v>1.48761E-12</c:v>
                      </c:pt>
                      <c:pt idx="9751">
                        <c:v>1.48761E-12</c:v>
                      </c:pt>
                      <c:pt idx="9752">
                        <c:v>1.51145E-12</c:v>
                      </c:pt>
                      <c:pt idx="9753">
                        <c:v>1.51145E-12</c:v>
                      </c:pt>
                      <c:pt idx="9754">
                        <c:v>1.8872399999999999E-12</c:v>
                      </c:pt>
                      <c:pt idx="9755">
                        <c:v>1.8872399999999999E-12</c:v>
                      </c:pt>
                      <c:pt idx="9756">
                        <c:v>1.8327199999999999E-12</c:v>
                      </c:pt>
                      <c:pt idx="9757">
                        <c:v>1.8327199999999999E-12</c:v>
                      </c:pt>
                      <c:pt idx="9758">
                        <c:v>1.7556199999999999E-12</c:v>
                      </c:pt>
                      <c:pt idx="9759">
                        <c:v>1.7556199999999999E-12</c:v>
                      </c:pt>
                      <c:pt idx="9760">
                        <c:v>2.1003300000000002E-12</c:v>
                      </c:pt>
                      <c:pt idx="9761">
                        <c:v>2.1003300000000002E-12</c:v>
                      </c:pt>
                      <c:pt idx="9762">
                        <c:v>2.3710600000000002E-12</c:v>
                      </c:pt>
                      <c:pt idx="9763">
                        <c:v>2.3710600000000002E-12</c:v>
                      </c:pt>
                      <c:pt idx="9764">
                        <c:v>1.51215E-12</c:v>
                      </c:pt>
                      <c:pt idx="9765">
                        <c:v>1.51215E-12</c:v>
                      </c:pt>
                      <c:pt idx="9766">
                        <c:v>1.4210300000000001E-12</c:v>
                      </c:pt>
                      <c:pt idx="9767">
                        <c:v>1.4210300000000001E-12</c:v>
                      </c:pt>
                      <c:pt idx="9768">
                        <c:v>2.1542399999999999E-12</c:v>
                      </c:pt>
                      <c:pt idx="9769">
                        <c:v>2.1542399999999999E-12</c:v>
                      </c:pt>
                      <c:pt idx="9770">
                        <c:v>1.33797E-12</c:v>
                      </c:pt>
                      <c:pt idx="9771">
                        <c:v>1.33797E-12</c:v>
                      </c:pt>
                      <c:pt idx="9772">
                        <c:v>1.46641E-12</c:v>
                      </c:pt>
                      <c:pt idx="9773">
                        <c:v>1.46641E-12</c:v>
                      </c:pt>
                      <c:pt idx="9774">
                        <c:v>2.10083E-12</c:v>
                      </c:pt>
                      <c:pt idx="9775">
                        <c:v>2.10083E-12</c:v>
                      </c:pt>
                      <c:pt idx="9776">
                        <c:v>2.7545400000000001E-12</c:v>
                      </c:pt>
                      <c:pt idx="9777">
                        <c:v>2.7545400000000001E-12</c:v>
                      </c:pt>
                      <c:pt idx="9778">
                        <c:v>2.38568E-12</c:v>
                      </c:pt>
                      <c:pt idx="9779">
                        <c:v>2.38568E-12</c:v>
                      </c:pt>
                      <c:pt idx="9780">
                        <c:v>1.60832E-12</c:v>
                      </c:pt>
                      <c:pt idx="9781">
                        <c:v>1.60832E-12</c:v>
                      </c:pt>
                      <c:pt idx="9782">
                        <c:v>1.7896100000000001E-12</c:v>
                      </c:pt>
                      <c:pt idx="9783">
                        <c:v>1.7896100000000001E-12</c:v>
                      </c:pt>
                      <c:pt idx="9784">
                        <c:v>1.9296700000000002E-12</c:v>
                      </c:pt>
                      <c:pt idx="9785">
                        <c:v>1.9296700000000002E-12</c:v>
                      </c:pt>
                      <c:pt idx="9786">
                        <c:v>2.2198900000000001E-12</c:v>
                      </c:pt>
                      <c:pt idx="9787">
                        <c:v>2.2198900000000001E-12</c:v>
                      </c:pt>
                      <c:pt idx="9788">
                        <c:v>2.0341E-12</c:v>
                      </c:pt>
                      <c:pt idx="9789">
                        <c:v>2.0341E-12</c:v>
                      </c:pt>
                      <c:pt idx="9790">
                        <c:v>1.8824099999999999E-12</c:v>
                      </c:pt>
                      <c:pt idx="9791">
                        <c:v>1.8824099999999999E-12</c:v>
                      </c:pt>
                      <c:pt idx="9792">
                        <c:v>2.4592600000000002E-12</c:v>
                      </c:pt>
                      <c:pt idx="9793">
                        <c:v>2.4592600000000002E-12</c:v>
                      </c:pt>
                      <c:pt idx="9794">
                        <c:v>1.4155299999999999E-12</c:v>
                      </c:pt>
                      <c:pt idx="9795">
                        <c:v>1.4155299999999999E-12</c:v>
                      </c:pt>
                      <c:pt idx="9796">
                        <c:v>2.0028699999999999E-12</c:v>
                      </c:pt>
                      <c:pt idx="9797">
                        <c:v>2.0028699999999999E-12</c:v>
                      </c:pt>
                      <c:pt idx="9798">
                        <c:v>1.70848E-12</c:v>
                      </c:pt>
                      <c:pt idx="9799">
                        <c:v>1.70848E-12</c:v>
                      </c:pt>
                      <c:pt idx="9800">
                        <c:v>1.58922E-12</c:v>
                      </c:pt>
                      <c:pt idx="9801">
                        <c:v>1.58922E-12</c:v>
                      </c:pt>
                      <c:pt idx="9802">
                        <c:v>2.2196200000000002E-12</c:v>
                      </c:pt>
                      <c:pt idx="9803">
                        <c:v>2.2196200000000002E-12</c:v>
                      </c:pt>
                      <c:pt idx="9804">
                        <c:v>4.8497399999999999E-12</c:v>
                      </c:pt>
                      <c:pt idx="9805">
                        <c:v>4.8497399999999999E-12</c:v>
                      </c:pt>
                      <c:pt idx="9806">
                        <c:v>2.1261500000000002E-12</c:v>
                      </c:pt>
                      <c:pt idx="9807">
                        <c:v>2.1261500000000002E-12</c:v>
                      </c:pt>
                      <c:pt idx="9808">
                        <c:v>2.0079299999999999E-12</c:v>
                      </c:pt>
                      <c:pt idx="9809">
                        <c:v>2.0079299999999999E-12</c:v>
                      </c:pt>
                      <c:pt idx="9810">
                        <c:v>2.3971500000000001E-12</c:v>
                      </c:pt>
                      <c:pt idx="9811">
                        <c:v>2.3971500000000001E-12</c:v>
                      </c:pt>
                      <c:pt idx="9812">
                        <c:v>1.4355199999999999E-12</c:v>
                      </c:pt>
                      <c:pt idx="9813">
                        <c:v>1.4355199999999999E-12</c:v>
                      </c:pt>
                      <c:pt idx="9814">
                        <c:v>1.91098E-12</c:v>
                      </c:pt>
                      <c:pt idx="9815">
                        <c:v>1.91098E-12</c:v>
                      </c:pt>
                      <c:pt idx="9816">
                        <c:v>1.49115E-12</c:v>
                      </c:pt>
                      <c:pt idx="9817">
                        <c:v>1.49115E-12</c:v>
                      </c:pt>
                      <c:pt idx="9818">
                        <c:v>1.9512400000000001E-12</c:v>
                      </c:pt>
                      <c:pt idx="9819">
                        <c:v>1.9512400000000001E-12</c:v>
                      </c:pt>
                      <c:pt idx="9820">
                        <c:v>1.4879499999999999E-12</c:v>
                      </c:pt>
                      <c:pt idx="9821">
                        <c:v>1.4879499999999999E-12</c:v>
                      </c:pt>
                      <c:pt idx="9822">
                        <c:v>2.15951E-12</c:v>
                      </c:pt>
                      <c:pt idx="9823">
                        <c:v>2.15951E-12</c:v>
                      </c:pt>
                      <c:pt idx="9824">
                        <c:v>1.4878100000000001E-12</c:v>
                      </c:pt>
                      <c:pt idx="9825">
                        <c:v>1.4878100000000001E-12</c:v>
                      </c:pt>
                      <c:pt idx="9826">
                        <c:v>1.5942799999999999E-12</c:v>
                      </c:pt>
                      <c:pt idx="9827">
                        <c:v>1.5942799999999999E-12</c:v>
                      </c:pt>
                      <c:pt idx="9828">
                        <c:v>2.25066E-12</c:v>
                      </c:pt>
                      <c:pt idx="9829">
                        <c:v>2.25066E-12</c:v>
                      </c:pt>
                      <c:pt idx="9830">
                        <c:v>1.4540700000000001E-12</c:v>
                      </c:pt>
                      <c:pt idx="9831">
                        <c:v>1.4540700000000001E-12</c:v>
                      </c:pt>
                      <c:pt idx="9832">
                        <c:v>1.9888000000000002E-12</c:v>
                      </c:pt>
                      <c:pt idx="9833">
                        <c:v>1.9888000000000002E-12</c:v>
                      </c:pt>
                      <c:pt idx="9834">
                        <c:v>1.98065E-12</c:v>
                      </c:pt>
                      <c:pt idx="9835">
                        <c:v>1.98065E-12</c:v>
                      </c:pt>
                      <c:pt idx="9836">
                        <c:v>1.6283399999999999E-12</c:v>
                      </c:pt>
                      <c:pt idx="9837">
                        <c:v>1.6283399999999999E-12</c:v>
                      </c:pt>
                      <c:pt idx="9838">
                        <c:v>1.9770300000000001E-12</c:v>
                      </c:pt>
                      <c:pt idx="9839">
                        <c:v>1.9770300000000001E-12</c:v>
                      </c:pt>
                      <c:pt idx="9840">
                        <c:v>1.38997E-12</c:v>
                      </c:pt>
                      <c:pt idx="9841">
                        <c:v>1.38997E-12</c:v>
                      </c:pt>
                      <c:pt idx="9842">
                        <c:v>2.42915E-12</c:v>
                      </c:pt>
                      <c:pt idx="9843">
                        <c:v>2.42915E-12</c:v>
                      </c:pt>
                      <c:pt idx="9844">
                        <c:v>1.8653300000000001E-12</c:v>
                      </c:pt>
                      <c:pt idx="9845">
                        <c:v>1.8653300000000001E-12</c:v>
                      </c:pt>
                      <c:pt idx="9846">
                        <c:v>1.9956199999999999E-12</c:v>
                      </c:pt>
                      <c:pt idx="9847">
                        <c:v>1.9956199999999999E-12</c:v>
                      </c:pt>
                      <c:pt idx="9848">
                        <c:v>1.5333999999999999E-12</c:v>
                      </c:pt>
                      <c:pt idx="9849">
                        <c:v>1.5333999999999999E-12</c:v>
                      </c:pt>
                      <c:pt idx="9850">
                        <c:v>2.1075700000000001E-12</c:v>
                      </c:pt>
                      <c:pt idx="9851">
                        <c:v>2.1075700000000001E-12</c:v>
                      </c:pt>
                      <c:pt idx="9852">
                        <c:v>2.2421999999999999E-12</c:v>
                      </c:pt>
                      <c:pt idx="9853">
                        <c:v>2.2421999999999999E-12</c:v>
                      </c:pt>
                      <c:pt idx="9854">
                        <c:v>1.9369599999999999E-12</c:v>
                      </c:pt>
                      <c:pt idx="9855">
                        <c:v>1.9369599999999999E-12</c:v>
                      </c:pt>
                      <c:pt idx="9856">
                        <c:v>2.2512299999999999E-12</c:v>
                      </c:pt>
                      <c:pt idx="9857">
                        <c:v>2.2512299999999999E-12</c:v>
                      </c:pt>
                      <c:pt idx="9858">
                        <c:v>1.7535299999999999E-12</c:v>
                      </c:pt>
                      <c:pt idx="9859">
                        <c:v>1.7535299999999999E-12</c:v>
                      </c:pt>
                      <c:pt idx="9860">
                        <c:v>1.42667E-12</c:v>
                      </c:pt>
                      <c:pt idx="9861">
                        <c:v>1.42667E-12</c:v>
                      </c:pt>
                      <c:pt idx="9862">
                        <c:v>1.4537600000000001E-12</c:v>
                      </c:pt>
                      <c:pt idx="9863">
                        <c:v>1.4537600000000001E-12</c:v>
                      </c:pt>
                      <c:pt idx="9864">
                        <c:v>5.7225800000000003E-10</c:v>
                      </c:pt>
                      <c:pt idx="9865">
                        <c:v>5.7225800000000003E-10</c:v>
                      </c:pt>
                      <c:pt idx="9866">
                        <c:v>2.6267199999999999E-12</c:v>
                      </c:pt>
                      <c:pt idx="9867">
                        <c:v>2.6267199999999999E-12</c:v>
                      </c:pt>
                      <c:pt idx="9868">
                        <c:v>1.42703E-12</c:v>
                      </c:pt>
                      <c:pt idx="9869">
                        <c:v>1.42703E-12</c:v>
                      </c:pt>
                      <c:pt idx="9870">
                        <c:v>1.6797400000000001E-12</c:v>
                      </c:pt>
                      <c:pt idx="9871">
                        <c:v>1.6797400000000001E-12</c:v>
                      </c:pt>
                      <c:pt idx="9872">
                        <c:v>1.5560200000000001E-12</c:v>
                      </c:pt>
                      <c:pt idx="9873">
                        <c:v>1.5560200000000001E-12</c:v>
                      </c:pt>
                      <c:pt idx="9874">
                        <c:v>1.59451E-12</c:v>
                      </c:pt>
                      <c:pt idx="9875">
                        <c:v>1.59451E-12</c:v>
                      </c:pt>
                      <c:pt idx="9876">
                        <c:v>1.9740299999999998E-12</c:v>
                      </c:pt>
                      <c:pt idx="9877">
                        <c:v>1.9740299999999998E-12</c:v>
                      </c:pt>
                      <c:pt idx="9878">
                        <c:v>2.1673699999999999E-12</c:v>
                      </c:pt>
                      <c:pt idx="9879">
                        <c:v>2.1673699999999999E-12</c:v>
                      </c:pt>
                      <c:pt idx="9880">
                        <c:v>1.3183499999999999E-12</c:v>
                      </c:pt>
                      <c:pt idx="9881">
                        <c:v>1.3183499999999999E-12</c:v>
                      </c:pt>
                      <c:pt idx="9882">
                        <c:v>2.31923E-12</c:v>
                      </c:pt>
                      <c:pt idx="9883">
                        <c:v>2.31923E-12</c:v>
                      </c:pt>
                      <c:pt idx="9884">
                        <c:v>1.3970900000000001E-12</c:v>
                      </c:pt>
                      <c:pt idx="9885">
                        <c:v>1.3970900000000001E-12</c:v>
                      </c:pt>
                      <c:pt idx="9886">
                        <c:v>1.87965E-12</c:v>
                      </c:pt>
                      <c:pt idx="9887">
                        <c:v>1.87965E-12</c:v>
                      </c:pt>
                      <c:pt idx="9888">
                        <c:v>2.0589199999999999E-12</c:v>
                      </c:pt>
                      <c:pt idx="9889">
                        <c:v>2.0589199999999999E-12</c:v>
                      </c:pt>
                      <c:pt idx="9890">
                        <c:v>3.3176399999999998E-11</c:v>
                      </c:pt>
                      <c:pt idx="9891">
                        <c:v>3.3176399999999998E-11</c:v>
                      </c:pt>
                      <c:pt idx="9892">
                        <c:v>1.38272E-12</c:v>
                      </c:pt>
                      <c:pt idx="9893">
                        <c:v>1.38272E-12</c:v>
                      </c:pt>
                      <c:pt idx="9894">
                        <c:v>1.7977699999999999E-12</c:v>
                      </c:pt>
                      <c:pt idx="9895">
                        <c:v>1.7977699999999999E-12</c:v>
                      </c:pt>
                      <c:pt idx="9896">
                        <c:v>2.6808400000000001E-12</c:v>
                      </c:pt>
                      <c:pt idx="9897">
                        <c:v>2.6808400000000001E-12</c:v>
                      </c:pt>
                      <c:pt idx="9898">
                        <c:v>1.62575E-12</c:v>
                      </c:pt>
                      <c:pt idx="9899">
                        <c:v>1.62575E-12</c:v>
                      </c:pt>
                      <c:pt idx="9900">
                        <c:v>2.2242700000000002E-12</c:v>
                      </c:pt>
                      <c:pt idx="9901">
                        <c:v>2.2242700000000002E-12</c:v>
                      </c:pt>
                      <c:pt idx="9902">
                        <c:v>2.2797700000000001E-12</c:v>
                      </c:pt>
                      <c:pt idx="9903">
                        <c:v>2.2797700000000001E-12</c:v>
                      </c:pt>
                      <c:pt idx="9904">
                        <c:v>1.3439499999999999E-12</c:v>
                      </c:pt>
                      <c:pt idx="9905">
                        <c:v>1.3439499999999999E-12</c:v>
                      </c:pt>
                      <c:pt idx="9906">
                        <c:v>2.0148399999999999E-12</c:v>
                      </c:pt>
                      <c:pt idx="9907">
                        <c:v>2.0148399999999999E-12</c:v>
                      </c:pt>
                      <c:pt idx="9908">
                        <c:v>1.8455300000000001E-12</c:v>
                      </c:pt>
                      <c:pt idx="9909">
                        <c:v>1.8455300000000001E-12</c:v>
                      </c:pt>
                      <c:pt idx="9910">
                        <c:v>2.0232499999999999E-12</c:v>
                      </c:pt>
                      <c:pt idx="9911">
                        <c:v>2.0232499999999999E-12</c:v>
                      </c:pt>
                      <c:pt idx="9912">
                        <c:v>1.3454500000000001E-12</c:v>
                      </c:pt>
                      <c:pt idx="9913">
                        <c:v>1.3454500000000001E-12</c:v>
                      </c:pt>
                      <c:pt idx="9914">
                        <c:v>1.4214799999999999E-12</c:v>
                      </c:pt>
                      <c:pt idx="9915">
                        <c:v>1.4214799999999999E-12</c:v>
                      </c:pt>
                      <c:pt idx="9916">
                        <c:v>1.5823599999999999E-12</c:v>
                      </c:pt>
                      <c:pt idx="9917">
                        <c:v>1.5823599999999999E-12</c:v>
                      </c:pt>
                      <c:pt idx="9918">
                        <c:v>1.97124E-12</c:v>
                      </c:pt>
                      <c:pt idx="9919">
                        <c:v>1.97124E-12</c:v>
                      </c:pt>
                      <c:pt idx="9920">
                        <c:v>1.4705399999999999E-12</c:v>
                      </c:pt>
                      <c:pt idx="9921">
                        <c:v>1.4705399999999999E-12</c:v>
                      </c:pt>
                      <c:pt idx="9922">
                        <c:v>1.9997700000000001E-12</c:v>
                      </c:pt>
                      <c:pt idx="9923">
                        <c:v>1.9997700000000001E-12</c:v>
                      </c:pt>
                      <c:pt idx="9924">
                        <c:v>1.3871099999999999E-12</c:v>
                      </c:pt>
                      <c:pt idx="9925">
                        <c:v>1.3871099999999999E-12</c:v>
                      </c:pt>
                      <c:pt idx="9926">
                        <c:v>2.1727200000000001E-12</c:v>
                      </c:pt>
                      <c:pt idx="9927">
                        <c:v>2.1727200000000001E-12</c:v>
                      </c:pt>
                      <c:pt idx="9928">
                        <c:v>1.4774999999999999E-12</c:v>
                      </c:pt>
                      <c:pt idx="9929">
                        <c:v>1.4774999999999999E-12</c:v>
                      </c:pt>
                      <c:pt idx="9930">
                        <c:v>1.98184E-12</c:v>
                      </c:pt>
                      <c:pt idx="9931">
                        <c:v>1.98184E-12</c:v>
                      </c:pt>
                      <c:pt idx="9932">
                        <c:v>1.85814E-12</c:v>
                      </c:pt>
                      <c:pt idx="9933">
                        <c:v>1.85814E-12</c:v>
                      </c:pt>
                      <c:pt idx="9934">
                        <c:v>1.3590100000000001E-12</c:v>
                      </c:pt>
                      <c:pt idx="9935">
                        <c:v>1.3590100000000001E-12</c:v>
                      </c:pt>
                      <c:pt idx="9936">
                        <c:v>1.56176E-12</c:v>
                      </c:pt>
                      <c:pt idx="9937">
                        <c:v>1.56176E-12</c:v>
                      </c:pt>
                      <c:pt idx="9938">
                        <c:v>1.8725800000000001E-12</c:v>
                      </c:pt>
                      <c:pt idx="9939">
                        <c:v>1.8725800000000001E-12</c:v>
                      </c:pt>
                      <c:pt idx="9940">
                        <c:v>2.4894699999999999E-12</c:v>
                      </c:pt>
                      <c:pt idx="9941">
                        <c:v>2.4894699999999999E-12</c:v>
                      </c:pt>
                      <c:pt idx="9942">
                        <c:v>1.5121099999999999E-12</c:v>
                      </c:pt>
                      <c:pt idx="9943">
                        <c:v>1.5121099999999999E-12</c:v>
                      </c:pt>
                      <c:pt idx="9944">
                        <c:v>1.78085E-12</c:v>
                      </c:pt>
                      <c:pt idx="9945">
                        <c:v>1.78085E-12</c:v>
                      </c:pt>
                      <c:pt idx="9946">
                        <c:v>1.4561E-12</c:v>
                      </c:pt>
                      <c:pt idx="9947">
                        <c:v>1.4561E-12</c:v>
                      </c:pt>
                      <c:pt idx="9948">
                        <c:v>1.49403E-12</c:v>
                      </c:pt>
                      <c:pt idx="9949">
                        <c:v>1.49403E-12</c:v>
                      </c:pt>
                      <c:pt idx="9950">
                        <c:v>1.8207499999999999E-12</c:v>
                      </c:pt>
                      <c:pt idx="9951">
                        <c:v>1.8207499999999999E-12</c:v>
                      </c:pt>
                      <c:pt idx="9952">
                        <c:v>1.393E-12</c:v>
                      </c:pt>
                      <c:pt idx="9953">
                        <c:v>1.393E-12</c:v>
                      </c:pt>
                      <c:pt idx="9954">
                        <c:v>1.3635400000000001E-12</c:v>
                      </c:pt>
                      <c:pt idx="9955">
                        <c:v>1.3635400000000001E-12</c:v>
                      </c:pt>
                      <c:pt idx="9956">
                        <c:v>1.3529E-12</c:v>
                      </c:pt>
                      <c:pt idx="9957">
                        <c:v>1.3529E-12</c:v>
                      </c:pt>
                      <c:pt idx="9958">
                        <c:v>1.52971E-12</c:v>
                      </c:pt>
                      <c:pt idx="9959">
                        <c:v>1.52971E-12</c:v>
                      </c:pt>
                      <c:pt idx="9960">
                        <c:v>1.58076E-12</c:v>
                      </c:pt>
                      <c:pt idx="9961">
                        <c:v>1.58076E-12</c:v>
                      </c:pt>
                      <c:pt idx="9962">
                        <c:v>1.4049400000000001E-12</c:v>
                      </c:pt>
                      <c:pt idx="9963">
                        <c:v>1.4049400000000001E-12</c:v>
                      </c:pt>
                      <c:pt idx="9964">
                        <c:v>1.44601E-12</c:v>
                      </c:pt>
                      <c:pt idx="9965">
                        <c:v>1.44601E-12</c:v>
                      </c:pt>
                      <c:pt idx="9966">
                        <c:v>1.42605E-12</c:v>
                      </c:pt>
                      <c:pt idx="9967">
                        <c:v>1.42605E-12</c:v>
                      </c:pt>
                      <c:pt idx="9968">
                        <c:v>1.4208799999999999E-12</c:v>
                      </c:pt>
                      <c:pt idx="9969">
                        <c:v>1.4208799999999999E-12</c:v>
                      </c:pt>
                      <c:pt idx="9970">
                        <c:v>2.02791E-12</c:v>
                      </c:pt>
                      <c:pt idx="9971">
                        <c:v>2.02791E-12</c:v>
                      </c:pt>
                      <c:pt idx="9972">
                        <c:v>2.2392199999999998E-12</c:v>
                      </c:pt>
                      <c:pt idx="9973">
                        <c:v>2.2392199999999998E-12</c:v>
                      </c:pt>
                      <c:pt idx="9974">
                        <c:v>1.5969400000000001E-12</c:v>
                      </c:pt>
                      <c:pt idx="9975">
                        <c:v>1.5969400000000001E-12</c:v>
                      </c:pt>
                      <c:pt idx="9976">
                        <c:v>1.63548E-12</c:v>
                      </c:pt>
                      <c:pt idx="9977">
                        <c:v>1.63548E-12</c:v>
                      </c:pt>
                      <c:pt idx="9978">
                        <c:v>1.53782E-12</c:v>
                      </c:pt>
                      <c:pt idx="9979">
                        <c:v>1.53782E-12</c:v>
                      </c:pt>
                      <c:pt idx="9980">
                        <c:v>1.46511E-12</c:v>
                      </c:pt>
                      <c:pt idx="9981">
                        <c:v>1.46511E-12</c:v>
                      </c:pt>
                      <c:pt idx="9982">
                        <c:v>1.43746E-12</c:v>
                      </c:pt>
                      <c:pt idx="9983">
                        <c:v>1.43746E-12</c:v>
                      </c:pt>
                      <c:pt idx="9984">
                        <c:v>1.3515900000000001E-12</c:v>
                      </c:pt>
                      <c:pt idx="9985">
                        <c:v>1.3515900000000001E-12</c:v>
                      </c:pt>
                      <c:pt idx="9986">
                        <c:v>1.5733999999999999E-12</c:v>
                      </c:pt>
                      <c:pt idx="9987">
                        <c:v>1.5733999999999999E-12</c:v>
                      </c:pt>
                      <c:pt idx="9988">
                        <c:v>1.46029E-12</c:v>
                      </c:pt>
                      <c:pt idx="9989">
                        <c:v>1.46029E-12</c:v>
                      </c:pt>
                      <c:pt idx="9990">
                        <c:v>1.48736E-12</c:v>
                      </c:pt>
                      <c:pt idx="9991">
                        <c:v>1.48736E-12</c:v>
                      </c:pt>
                      <c:pt idx="9992">
                        <c:v>2.0668700000000001E-12</c:v>
                      </c:pt>
                      <c:pt idx="9993">
                        <c:v>2.0668700000000001E-12</c:v>
                      </c:pt>
                      <c:pt idx="9994">
                        <c:v>1.4640200000000001E-12</c:v>
                      </c:pt>
                      <c:pt idx="9995">
                        <c:v>1.4640200000000001E-12</c:v>
                      </c:pt>
                      <c:pt idx="9996">
                        <c:v>1.5292099999999999E-12</c:v>
                      </c:pt>
                      <c:pt idx="9997">
                        <c:v>1.5292099999999999E-12</c:v>
                      </c:pt>
                      <c:pt idx="9998">
                        <c:v>2.02155E-12</c:v>
                      </c:pt>
                      <c:pt idx="9999">
                        <c:v>2.02155E-12</c:v>
                      </c:pt>
                      <c:pt idx="10000">
                        <c:v>1.88926E-12</c:v>
                      </c:pt>
                      <c:pt idx="10001">
                        <c:v>1.88926E-12</c:v>
                      </c:pt>
                      <c:pt idx="10002">
                        <c:v>1.9639799999999999E-12</c:v>
                      </c:pt>
                      <c:pt idx="10003">
                        <c:v>1.9639799999999999E-12</c:v>
                      </c:pt>
                      <c:pt idx="10004">
                        <c:v>1.48077E-12</c:v>
                      </c:pt>
                      <c:pt idx="10005">
                        <c:v>1.48077E-12</c:v>
                      </c:pt>
                      <c:pt idx="10006">
                        <c:v>2.07798E-12</c:v>
                      </c:pt>
                      <c:pt idx="10007">
                        <c:v>2.07798E-12</c:v>
                      </c:pt>
                      <c:pt idx="10008">
                        <c:v>1.8471799999999998E-12</c:v>
                      </c:pt>
                      <c:pt idx="10009">
                        <c:v>1.8471799999999998E-12</c:v>
                      </c:pt>
                      <c:pt idx="10010">
                        <c:v>2.0569699999999999E-12</c:v>
                      </c:pt>
                      <c:pt idx="10011">
                        <c:v>2.0569699999999999E-12</c:v>
                      </c:pt>
                      <c:pt idx="10012">
                        <c:v>1.4056600000000001E-12</c:v>
                      </c:pt>
                      <c:pt idx="10013">
                        <c:v>1.4056600000000001E-12</c:v>
                      </c:pt>
                      <c:pt idx="10014">
                        <c:v>1.90277E-12</c:v>
                      </c:pt>
                      <c:pt idx="10015">
                        <c:v>1.90277E-12</c:v>
                      </c:pt>
                      <c:pt idx="10016">
                        <c:v>1.62045E-12</c:v>
                      </c:pt>
                      <c:pt idx="10017">
                        <c:v>1.62045E-12</c:v>
                      </c:pt>
                      <c:pt idx="10018">
                        <c:v>1.5663699999999999E-12</c:v>
                      </c:pt>
                      <c:pt idx="10019">
                        <c:v>1.5663699999999999E-12</c:v>
                      </c:pt>
                      <c:pt idx="10020">
                        <c:v>1.39064E-12</c:v>
                      </c:pt>
                      <c:pt idx="10021">
                        <c:v>1.39064E-12</c:v>
                      </c:pt>
                      <c:pt idx="10022">
                        <c:v>1.81378E-12</c:v>
                      </c:pt>
                      <c:pt idx="10023">
                        <c:v>1.81378E-12</c:v>
                      </c:pt>
                      <c:pt idx="10024">
                        <c:v>1.8522099999999998E-12</c:v>
                      </c:pt>
                      <c:pt idx="10025">
                        <c:v>1.8522099999999998E-12</c:v>
                      </c:pt>
                      <c:pt idx="10026">
                        <c:v>1.3866E-12</c:v>
                      </c:pt>
                      <c:pt idx="10027">
                        <c:v>1.3866E-12</c:v>
                      </c:pt>
                      <c:pt idx="10028">
                        <c:v>1.9853199999999999E-12</c:v>
                      </c:pt>
                      <c:pt idx="10029">
                        <c:v>1.9853199999999999E-12</c:v>
                      </c:pt>
                      <c:pt idx="10030">
                        <c:v>2.4722900000000002E-12</c:v>
                      </c:pt>
                      <c:pt idx="10031">
                        <c:v>2.4722900000000002E-12</c:v>
                      </c:pt>
                      <c:pt idx="10032">
                        <c:v>1.5204200000000001E-12</c:v>
                      </c:pt>
                      <c:pt idx="10033">
                        <c:v>1.5204200000000001E-12</c:v>
                      </c:pt>
                      <c:pt idx="10034">
                        <c:v>1.9352899999999999E-12</c:v>
                      </c:pt>
                      <c:pt idx="10035">
                        <c:v>1.9352899999999999E-12</c:v>
                      </c:pt>
                      <c:pt idx="10036">
                        <c:v>1.44057E-12</c:v>
                      </c:pt>
                      <c:pt idx="10037">
                        <c:v>1.44057E-12</c:v>
                      </c:pt>
                      <c:pt idx="10038">
                        <c:v>1.9372200000000001E-12</c:v>
                      </c:pt>
                      <c:pt idx="10039">
                        <c:v>1.9372200000000001E-12</c:v>
                      </c:pt>
                      <c:pt idx="10040">
                        <c:v>1.5483799999999999E-12</c:v>
                      </c:pt>
                      <c:pt idx="10041">
                        <c:v>1.5483799999999999E-12</c:v>
                      </c:pt>
                      <c:pt idx="10042">
                        <c:v>1.8401699999999998E-12</c:v>
                      </c:pt>
                      <c:pt idx="10043">
                        <c:v>1.8401699999999998E-12</c:v>
                      </c:pt>
                      <c:pt idx="10044">
                        <c:v>1.4400300000000001E-12</c:v>
                      </c:pt>
                      <c:pt idx="10045">
                        <c:v>1.4400300000000001E-12</c:v>
                      </c:pt>
                      <c:pt idx="10046">
                        <c:v>2.2961299999999998E-12</c:v>
                      </c:pt>
                      <c:pt idx="10047">
                        <c:v>2.2961299999999998E-12</c:v>
                      </c:pt>
                      <c:pt idx="10048">
                        <c:v>1.4366999999999999E-12</c:v>
                      </c:pt>
                      <c:pt idx="10049">
                        <c:v>1.4366999999999999E-12</c:v>
                      </c:pt>
                      <c:pt idx="10050">
                        <c:v>2.1840800000000001E-12</c:v>
                      </c:pt>
                      <c:pt idx="10051">
                        <c:v>2.1840800000000001E-12</c:v>
                      </c:pt>
                      <c:pt idx="10052">
                        <c:v>1.9564499999999998E-12</c:v>
                      </c:pt>
                      <c:pt idx="10053">
                        <c:v>1.9564499999999998E-12</c:v>
                      </c:pt>
                      <c:pt idx="10054">
                        <c:v>1.3304700000000001E-12</c:v>
                      </c:pt>
                      <c:pt idx="10055">
                        <c:v>1.3304700000000001E-12</c:v>
                      </c:pt>
                      <c:pt idx="10056">
                        <c:v>1.42559E-12</c:v>
                      </c:pt>
                      <c:pt idx="10057">
                        <c:v>1.42559E-12</c:v>
                      </c:pt>
                      <c:pt idx="10058">
                        <c:v>1.55148E-12</c:v>
                      </c:pt>
                      <c:pt idx="10059">
                        <c:v>1.55148E-12</c:v>
                      </c:pt>
                      <c:pt idx="10060">
                        <c:v>1.3922000000000001E-12</c:v>
                      </c:pt>
                      <c:pt idx="10061">
                        <c:v>1.3922000000000001E-12</c:v>
                      </c:pt>
                      <c:pt idx="10062">
                        <c:v>2.31779E-12</c:v>
                      </c:pt>
                      <c:pt idx="10063">
                        <c:v>2.31779E-12</c:v>
                      </c:pt>
                      <c:pt idx="10064">
                        <c:v>1.91799E-12</c:v>
                      </c:pt>
                      <c:pt idx="10065">
                        <c:v>1.91799E-12</c:v>
                      </c:pt>
                      <c:pt idx="10066">
                        <c:v>1.6271799999999999E-12</c:v>
                      </c:pt>
                      <c:pt idx="10067">
                        <c:v>1.6271799999999999E-12</c:v>
                      </c:pt>
                      <c:pt idx="10068">
                        <c:v>1.4269699999999999E-12</c:v>
                      </c:pt>
                      <c:pt idx="10069">
                        <c:v>1.4269699999999999E-12</c:v>
                      </c:pt>
                      <c:pt idx="10070">
                        <c:v>1.81833E-12</c:v>
                      </c:pt>
                      <c:pt idx="10071">
                        <c:v>1.81833E-12</c:v>
                      </c:pt>
                      <c:pt idx="10072">
                        <c:v>1.7642199999999999E-12</c:v>
                      </c:pt>
                      <c:pt idx="10073">
                        <c:v>1.7642199999999999E-12</c:v>
                      </c:pt>
                      <c:pt idx="10074">
                        <c:v>2.0393100000000001E-12</c:v>
                      </c:pt>
                      <c:pt idx="10075">
                        <c:v>2.0393100000000001E-12</c:v>
                      </c:pt>
                      <c:pt idx="10076">
                        <c:v>1.99655E-12</c:v>
                      </c:pt>
                      <c:pt idx="10077">
                        <c:v>1.99655E-12</c:v>
                      </c:pt>
                      <c:pt idx="10078">
                        <c:v>2.4012599999999998E-12</c:v>
                      </c:pt>
                      <c:pt idx="10079">
                        <c:v>2.4012599999999998E-12</c:v>
                      </c:pt>
                      <c:pt idx="10080">
                        <c:v>1.35061E-12</c:v>
                      </c:pt>
                      <c:pt idx="10081">
                        <c:v>1.35061E-12</c:v>
                      </c:pt>
                      <c:pt idx="10082">
                        <c:v>1.80737E-12</c:v>
                      </c:pt>
                      <c:pt idx="10083">
                        <c:v>1.80737E-12</c:v>
                      </c:pt>
                      <c:pt idx="10084">
                        <c:v>1.74851E-12</c:v>
                      </c:pt>
                      <c:pt idx="10085">
                        <c:v>1.74851E-12</c:v>
                      </c:pt>
                      <c:pt idx="10086">
                        <c:v>1.3542400000000001E-12</c:v>
                      </c:pt>
                      <c:pt idx="10087">
                        <c:v>1.3542400000000001E-12</c:v>
                      </c:pt>
                      <c:pt idx="10088">
                        <c:v>1.6189000000000001E-12</c:v>
                      </c:pt>
                      <c:pt idx="10089">
                        <c:v>1.6189000000000001E-12</c:v>
                      </c:pt>
                      <c:pt idx="10090">
                        <c:v>1.51696E-12</c:v>
                      </c:pt>
                      <c:pt idx="10091">
                        <c:v>1.51696E-12</c:v>
                      </c:pt>
                      <c:pt idx="10092">
                        <c:v>1.3483E-12</c:v>
                      </c:pt>
                      <c:pt idx="10093">
                        <c:v>1.3483E-12</c:v>
                      </c:pt>
                      <c:pt idx="10094">
                        <c:v>1.2979999999999999E-12</c:v>
                      </c:pt>
                      <c:pt idx="10095">
                        <c:v>1.2979999999999999E-12</c:v>
                      </c:pt>
                      <c:pt idx="10096">
                        <c:v>1.9283300000000001E-12</c:v>
                      </c:pt>
                      <c:pt idx="10097">
                        <c:v>1.9283300000000001E-12</c:v>
                      </c:pt>
                      <c:pt idx="10098">
                        <c:v>1.4349199999999999E-12</c:v>
                      </c:pt>
                      <c:pt idx="10099">
                        <c:v>1.4349199999999999E-12</c:v>
                      </c:pt>
                      <c:pt idx="10100">
                        <c:v>1.3349199999999999E-12</c:v>
                      </c:pt>
                      <c:pt idx="10101">
                        <c:v>1.3349199999999999E-12</c:v>
                      </c:pt>
                      <c:pt idx="10102">
                        <c:v>1.32205E-12</c:v>
                      </c:pt>
                      <c:pt idx="10103">
                        <c:v>1.32205E-12</c:v>
                      </c:pt>
                      <c:pt idx="10104">
                        <c:v>1.42397E-12</c:v>
                      </c:pt>
                      <c:pt idx="10105">
                        <c:v>1.42397E-12</c:v>
                      </c:pt>
                      <c:pt idx="10106">
                        <c:v>2.05469E-12</c:v>
                      </c:pt>
                      <c:pt idx="10107">
                        <c:v>2.05469E-12</c:v>
                      </c:pt>
                      <c:pt idx="10108">
                        <c:v>1.8558900000000001E-12</c:v>
                      </c:pt>
                      <c:pt idx="10109">
                        <c:v>1.8558900000000001E-12</c:v>
                      </c:pt>
                      <c:pt idx="10110">
                        <c:v>1.39134E-12</c:v>
                      </c:pt>
                      <c:pt idx="10111">
                        <c:v>1.39134E-12</c:v>
                      </c:pt>
                      <c:pt idx="10112">
                        <c:v>1.73611E-12</c:v>
                      </c:pt>
                      <c:pt idx="10113">
                        <c:v>1.73611E-12</c:v>
                      </c:pt>
                      <c:pt idx="10114">
                        <c:v>1.94566E-12</c:v>
                      </c:pt>
                      <c:pt idx="10115">
                        <c:v>1.94566E-12</c:v>
                      </c:pt>
                      <c:pt idx="10116">
                        <c:v>1.6020900000000001E-12</c:v>
                      </c:pt>
                      <c:pt idx="10117">
                        <c:v>1.6020900000000001E-12</c:v>
                      </c:pt>
                      <c:pt idx="10118">
                        <c:v>1.88646E-12</c:v>
                      </c:pt>
                      <c:pt idx="10119">
                        <c:v>1.88646E-12</c:v>
                      </c:pt>
                      <c:pt idx="10120">
                        <c:v>1.7409099999999999E-12</c:v>
                      </c:pt>
                      <c:pt idx="10121">
                        <c:v>1.7409099999999999E-12</c:v>
                      </c:pt>
                      <c:pt idx="10122">
                        <c:v>2.05801E-12</c:v>
                      </c:pt>
                      <c:pt idx="10123">
                        <c:v>2.05801E-12</c:v>
                      </c:pt>
                      <c:pt idx="10124">
                        <c:v>1.9018999999999998E-12</c:v>
                      </c:pt>
                      <c:pt idx="10125">
                        <c:v>1.9018999999999998E-12</c:v>
                      </c:pt>
                      <c:pt idx="10126">
                        <c:v>1.5189300000000001E-12</c:v>
                      </c:pt>
                      <c:pt idx="10127">
                        <c:v>1.5189300000000001E-12</c:v>
                      </c:pt>
                      <c:pt idx="10128">
                        <c:v>1.48235E-12</c:v>
                      </c:pt>
                      <c:pt idx="10129">
                        <c:v>1.48235E-12</c:v>
                      </c:pt>
                      <c:pt idx="10130">
                        <c:v>1.9944199999999999E-12</c:v>
                      </c:pt>
                      <c:pt idx="10131">
                        <c:v>1.9944199999999999E-12</c:v>
                      </c:pt>
                      <c:pt idx="10132">
                        <c:v>1.4297899999999999E-12</c:v>
                      </c:pt>
                      <c:pt idx="10133">
                        <c:v>1.4297899999999999E-12</c:v>
                      </c:pt>
                      <c:pt idx="10134">
                        <c:v>1.49262E-12</c:v>
                      </c:pt>
                      <c:pt idx="10135">
                        <c:v>1.49262E-12</c:v>
                      </c:pt>
                      <c:pt idx="10136">
                        <c:v>1.4902399999999999E-12</c:v>
                      </c:pt>
                      <c:pt idx="10137">
                        <c:v>1.4902399999999999E-12</c:v>
                      </c:pt>
                      <c:pt idx="10138">
                        <c:v>1.30558E-12</c:v>
                      </c:pt>
                      <c:pt idx="10139">
                        <c:v>1.30558E-12</c:v>
                      </c:pt>
                      <c:pt idx="10140">
                        <c:v>1.37113E-12</c:v>
                      </c:pt>
                      <c:pt idx="10141">
                        <c:v>1.37113E-12</c:v>
                      </c:pt>
                      <c:pt idx="10142">
                        <c:v>1.53763E-12</c:v>
                      </c:pt>
                      <c:pt idx="10143">
                        <c:v>1.53763E-12</c:v>
                      </c:pt>
                      <c:pt idx="10144">
                        <c:v>2.0865700000000001E-12</c:v>
                      </c:pt>
                      <c:pt idx="10145">
                        <c:v>2.0865700000000001E-12</c:v>
                      </c:pt>
                      <c:pt idx="10146">
                        <c:v>1.3551999999999999E-12</c:v>
                      </c:pt>
                      <c:pt idx="10147">
                        <c:v>1.3551999999999999E-12</c:v>
                      </c:pt>
                      <c:pt idx="10148">
                        <c:v>1.8800899999999999E-12</c:v>
                      </c:pt>
                      <c:pt idx="10149">
                        <c:v>1.8800899999999999E-12</c:v>
                      </c:pt>
                      <c:pt idx="10150">
                        <c:v>1.47022E-12</c:v>
                      </c:pt>
                      <c:pt idx="10151">
                        <c:v>1.47022E-12</c:v>
                      </c:pt>
                      <c:pt idx="10152">
                        <c:v>1.8568699999999999E-12</c:v>
                      </c:pt>
                      <c:pt idx="10153">
                        <c:v>1.8568699999999999E-12</c:v>
                      </c:pt>
                      <c:pt idx="10154">
                        <c:v>2.2136300000000001E-12</c:v>
                      </c:pt>
                      <c:pt idx="10155">
                        <c:v>2.2136300000000001E-12</c:v>
                      </c:pt>
                      <c:pt idx="10156">
                        <c:v>1.76922E-12</c:v>
                      </c:pt>
                      <c:pt idx="10157">
                        <c:v>1.76922E-12</c:v>
                      </c:pt>
                      <c:pt idx="10158">
                        <c:v>1.9721199999999999E-12</c:v>
                      </c:pt>
                      <c:pt idx="10159">
                        <c:v>1.9721199999999999E-12</c:v>
                      </c:pt>
                      <c:pt idx="10160">
                        <c:v>1.9136600000000001E-12</c:v>
                      </c:pt>
                      <c:pt idx="10161">
                        <c:v>1.9136600000000001E-12</c:v>
                      </c:pt>
                      <c:pt idx="10162">
                        <c:v>1.5496600000000001E-12</c:v>
                      </c:pt>
                      <c:pt idx="10163">
                        <c:v>1.5496600000000001E-12</c:v>
                      </c:pt>
                      <c:pt idx="10164">
                        <c:v>1.4760799999999999E-12</c:v>
                      </c:pt>
                      <c:pt idx="10165">
                        <c:v>1.4760799999999999E-12</c:v>
                      </c:pt>
                      <c:pt idx="10166">
                        <c:v>1.48122E-12</c:v>
                      </c:pt>
                      <c:pt idx="10167">
                        <c:v>1.48122E-12</c:v>
                      </c:pt>
                      <c:pt idx="10168">
                        <c:v>1.4997100000000001E-12</c:v>
                      </c:pt>
                      <c:pt idx="10169">
                        <c:v>1.4997100000000001E-12</c:v>
                      </c:pt>
                      <c:pt idx="10170">
                        <c:v>1.5412100000000001E-12</c:v>
                      </c:pt>
                      <c:pt idx="10171">
                        <c:v>1.5412100000000001E-12</c:v>
                      </c:pt>
                      <c:pt idx="10172">
                        <c:v>1.55206E-12</c:v>
                      </c:pt>
                      <c:pt idx="10173">
                        <c:v>1.55206E-12</c:v>
                      </c:pt>
                      <c:pt idx="10174">
                        <c:v>2.3508599999999999E-12</c:v>
                      </c:pt>
                      <c:pt idx="10175">
                        <c:v>2.3508599999999999E-12</c:v>
                      </c:pt>
                      <c:pt idx="10176">
                        <c:v>1.86826E-12</c:v>
                      </c:pt>
                      <c:pt idx="10177">
                        <c:v>1.86826E-12</c:v>
                      </c:pt>
                      <c:pt idx="10178">
                        <c:v>1.43696E-12</c:v>
                      </c:pt>
                      <c:pt idx="10179">
                        <c:v>1.43696E-12</c:v>
                      </c:pt>
                      <c:pt idx="10180">
                        <c:v>1.8408899999999998E-12</c:v>
                      </c:pt>
                      <c:pt idx="10181">
                        <c:v>1.8408899999999998E-12</c:v>
                      </c:pt>
                      <c:pt idx="10182">
                        <c:v>1.43301E-12</c:v>
                      </c:pt>
                      <c:pt idx="10183">
                        <c:v>1.43301E-12</c:v>
                      </c:pt>
                      <c:pt idx="10184">
                        <c:v>1.2944E-12</c:v>
                      </c:pt>
                      <c:pt idx="10185">
                        <c:v>1.2944E-12</c:v>
                      </c:pt>
                      <c:pt idx="10186">
                        <c:v>1.5295199999999999E-12</c:v>
                      </c:pt>
                      <c:pt idx="10187">
                        <c:v>1.5295199999999999E-12</c:v>
                      </c:pt>
                      <c:pt idx="10188">
                        <c:v>2.04891E-12</c:v>
                      </c:pt>
                      <c:pt idx="10189">
                        <c:v>2.04891E-12</c:v>
                      </c:pt>
                      <c:pt idx="10190">
                        <c:v>1.7055100000000001E-12</c:v>
                      </c:pt>
                      <c:pt idx="10191">
                        <c:v>1.7055100000000001E-12</c:v>
                      </c:pt>
                      <c:pt idx="10192">
                        <c:v>2.27032E-12</c:v>
                      </c:pt>
                      <c:pt idx="10193">
                        <c:v>2.27032E-12</c:v>
                      </c:pt>
                      <c:pt idx="10194">
                        <c:v>1.5239400000000001E-12</c:v>
                      </c:pt>
                      <c:pt idx="10195">
                        <c:v>1.5239400000000001E-12</c:v>
                      </c:pt>
                      <c:pt idx="10196">
                        <c:v>2.1239200000000001E-12</c:v>
                      </c:pt>
                      <c:pt idx="10197">
                        <c:v>2.1239200000000001E-12</c:v>
                      </c:pt>
                      <c:pt idx="10198">
                        <c:v>1.8547300000000001E-12</c:v>
                      </c:pt>
                      <c:pt idx="10199">
                        <c:v>1.8547300000000001E-12</c:v>
                      </c:pt>
                      <c:pt idx="10200">
                        <c:v>2.5164499999999998E-12</c:v>
                      </c:pt>
                      <c:pt idx="10201">
                        <c:v>2.5164499999999998E-12</c:v>
                      </c:pt>
                      <c:pt idx="10202">
                        <c:v>1.8357999999999999E-12</c:v>
                      </c:pt>
                      <c:pt idx="10203">
                        <c:v>1.8357999999999999E-12</c:v>
                      </c:pt>
                      <c:pt idx="10204">
                        <c:v>2.4244100000000002E-12</c:v>
                      </c:pt>
                      <c:pt idx="10205">
                        <c:v>2.4244100000000002E-12</c:v>
                      </c:pt>
                      <c:pt idx="10206">
                        <c:v>2.0313E-12</c:v>
                      </c:pt>
                      <c:pt idx="10207">
                        <c:v>2.0313E-12</c:v>
                      </c:pt>
                      <c:pt idx="10208">
                        <c:v>3.43693E-12</c:v>
                      </c:pt>
                      <c:pt idx="10209">
                        <c:v>3.43693E-12</c:v>
                      </c:pt>
                      <c:pt idx="10210">
                        <c:v>3.4759200000000002E-11</c:v>
                      </c:pt>
                      <c:pt idx="10211">
                        <c:v>3.4759200000000002E-11</c:v>
                      </c:pt>
                      <c:pt idx="10212">
                        <c:v>1.53067E-12</c:v>
                      </c:pt>
                      <c:pt idx="10213">
                        <c:v>1.53067E-12</c:v>
                      </c:pt>
                      <c:pt idx="10214">
                        <c:v>1.3701099999999999E-12</c:v>
                      </c:pt>
                      <c:pt idx="10215">
                        <c:v>1.3701099999999999E-12</c:v>
                      </c:pt>
                      <c:pt idx="10216">
                        <c:v>2.50292E-12</c:v>
                      </c:pt>
                      <c:pt idx="10217">
                        <c:v>2.50292E-12</c:v>
                      </c:pt>
                      <c:pt idx="10218">
                        <c:v>2.4230400000000001E-12</c:v>
                      </c:pt>
                      <c:pt idx="10219">
                        <c:v>2.4230400000000001E-12</c:v>
                      </c:pt>
                      <c:pt idx="10220">
                        <c:v>1.3479800000000001E-12</c:v>
                      </c:pt>
                      <c:pt idx="10221">
                        <c:v>1.3479800000000001E-12</c:v>
                      </c:pt>
                      <c:pt idx="10222">
                        <c:v>1.33229E-12</c:v>
                      </c:pt>
                      <c:pt idx="10223">
                        <c:v>1.33229E-12</c:v>
                      </c:pt>
                      <c:pt idx="10224">
                        <c:v>2.6269400000000001E-12</c:v>
                      </c:pt>
                      <c:pt idx="10225">
                        <c:v>2.6269400000000001E-12</c:v>
                      </c:pt>
                      <c:pt idx="10226">
                        <c:v>2.3654800000000001E-12</c:v>
                      </c:pt>
                      <c:pt idx="10227">
                        <c:v>2.3654800000000001E-12</c:v>
                      </c:pt>
                      <c:pt idx="10228">
                        <c:v>2.0431499999999998E-12</c:v>
                      </c:pt>
                      <c:pt idx="10229">
                        <c:v>2.0431499999999998E-12</c:v>
                      </c:pt>
                      <c:pt idx="10230">
                        <c:v>1.56015E-12</c:v>
                      </c:pt>
                      <c:pt idx="10231">
                        <c:v>1.56015E-12</c:v>
                      </c:pt>
                      <c:pt idx="10232">
                        <c:v>1.50678E-12</c:v>
                      </c:pt>
                      <c:pt idx="10233">
                        <c:v>1.50678E-12</c:v>
                      </c:pt>
                      <c:pt idx="10234">
                        <c:v>1.45186E-12</c:v>
                      </c:pt>
                      <c:pt idx="10235">
                        <c:v>1.45186E-12</c:v>
                      </c:pt>
                      <c:pt idx="10236">
                        <c:v>1.3844700000000001E-12</c:v>
                      </c:pt>
                      <c:pt idx="10237">
                        <c:v>1.3844700000000001E-12</c:v>
                      </c:pt>
                      <c:pt idx="10238">
                        <c:v>1.5729699999999999E-12</c:v>
                      </c:pt>
                      <c:pt idx="10239">
                        <c:v>1.5729699999999999E-12</c:v>
                      </c:pt>
                      <c:pt idx="10240">
                        <c:v>1.3564999999999999E-12</c:v>
                      </c:pt>
                      <c:pt idx="10241">
                        <c:v>1.3564999999999999E-12</c:v>
                      </c:pt>
                      <c:pt idx="10242">
                        <c:v>2.1831299999999998E-12</c:v>
                      </c:pt>
                      <c:pt idx="10243">
                        <c:v>2.1831299999999998E-12</c:v>
                      </c:pt>
                      <c:pt idx="10244">
                        <c:v>1.31877E-12</c:v>
                      </c:pt>
                      <c:pt idx="10245">
                        <c:v>1.31877E-12</c:v>
                      </c:pt>
                      <c:pt idx="10246">
                        <c:v>1.4596800000000001E-12</c:v>
                      </c:pt>
                      <c:pt idx="10247">
                        <c:v>1.4596800000000001E-12</c:v>
                      </c:pt>
                      <c:pt idx="10248">
                        <c:v>1.38643E-12</c:v>
                      </c:pt>
                      <c:pt idx="10249">
                        <c:v>1.38643E-12</c:v>
                      </c:pt>
                      <c:pt idx="10250">
                        <c:v>2.2079599999999998E-12</c:v>
                      </c:pt>
                      <c:pt idx="10251">
                        <c:v>2.2079599999999998E-12</c:v>
                      </c:pt>
                      <c:pt idx="10252">
                        <c:v>2.5725000000000002E-12</c:v>
                      </c:pt>
                      <c:pt idx="10253">
                        <c:v>2.5725000000000002E-12</c:v>
                      </c:pt>
                      <c:pt idx="10254">
                        <c:v>2.3836400000000001E-12</c:v>
                      </c:pt>
                      <c:pt idx="10255">
                        <c:v>2.3836400000000001E-12</c:v>
                      </c:pt>
                      <c:pt idx="10256">
                        <c:v>1.4693400000000001E-12</c:v>
                      </c:pt>
                      <c:pt idx="10257">
                        <c:v>1.4693400000000001E-12</c:v>
                      </c:pt>
                      <c:pt idx="10258">
                        <c:v>1.3695100000000001E-12</c:v>
                      </c:pt>
                      <c:pt idx="10259">
                        <c:v>1.3695100000000001E-12</c:v>
                      </c:pt>
                      <c:pt idx="10260">
                        <c:v>1.4648799999999999E-12</c:v>
                      </c:pt>
                      <c:pt idx="10261">
                        <c:v>1.4648799999999999E-12</c:v>
                      </c:pt>
                      <c:pt idx="10262">
                        <c:v>1.50102E-12</c:v>
                      </c:pt>
                      <c:pt idx="10263">
                        <c:v>1.50102E-12</c:v>
                      </c:pt>
                      <c:pt idx="10264">
                        <c:v>1.8473599999999999E-12</c:v>
                      </c:pt>
                      <c:pt idx="10265">
                        <c:v>1.8473599999999999E-12</c:v>
                      </c:pt>
                      <c:pt idx="10266">
                        <c:v>4.2338300000000003E-12</c:v>
                      </c:pt>
                      <c:pt idx="10267">
                        <c:v>4.2338300000000003E-12</c:v>
                      </c:pt>
                      <c:pt idx="10268">
                        <c:v>1.8664399999999999E-12</c:v>
                      </c:pt>
                      <c:pt idx="10269">
                        <c:v>1.8664399999999999E-12</c:v>
                      </c:pt>
                      <c:pt idx="10270">
                        <c:v>1.4377599999999999E-12</c:v>
                      </c:pt>
                      <c:pt idx="10271">
                        <c:v>1.4377599999999999E-12</c:v>
                      </c:pt>
                      <c:pt idx="10272">
                        <c:v>1.4585500000000001E-12</c:v>
                      </c:pt>
                      <c:pt idx="10273">
                        <c:v>1.4585500000000001E-12</c:v>
                      </c:pt>
                      <c:pt idx="10274">
                        <c:v>1.4199700000000001E-12</c:v>
                      </c:pt>
                      <c:pt idx="10275">
                        <c:v>1.4199700000000001E-12</c:v>
                      </c:pt>
                      <c:pt idx="10276">
                        <c:v>1.4657500000000001E-12</c:v>
                      </c:pt>
                      <c:pt idx="10277">
                        <c:v>1.4657500000000001E-12</c:v>
                      </c:pt>
                      <c:pt idx="10278">
                        <c:v>2.5553200000000001E-12</c:v>
                      </c:pt>
                      <c:pt idx="10279">
                        <c:v>2.5553200000000001E-12</c:v>
                      </c:pt>
                      <c:pt idx="10280">
                        <c:v>1.46824E-12</c:v>
                      </c:pt>
                      <c:pt idx="10281">
                        <c:v>1.46824E-12</c:v>
                      </c:pt>
                      <c:pt idx="10282">
                        <c:v>1.8029800000000001E-12</c:v>
                      </c:pt>
                      <c:pt idx="10283">
                        <c:v>1.8029800000000001E-12</c:v>
                      </c:pt>
                      <c:pt idx="10284">
                        <c:v>1.5397400000000001E-12</c:v>
                      </c:pt>
                      <c:pt idx="10285">
                        <c:v>1.5397400000000001E-12</c:v>
                      </c:pt>
                      <c:pt idx="10286">
                        <c:v>3.1012300000000001E-12</c:v>
                      </c:pt>
                      <c:pt idx="10287">
                        <c:v>3.1012300000000001E-12</c:v>
                      </c:pt>
                      <c:pt idx="10288">
                        <c:v>1.9588400000000002E-12</c:v>
                      </c:pt>
                      <c:pt idx="10289">
                        <c:v>1.9588400000000002E-12</c:v>
                      </c:pt>
                      <c:pt idx="10290">
                        <c:v>1.3114599999999999E-12</c:v>
                      </c:pt>
                      <c:pt idx="10291">
                        <c:v>1.3114599999999999E-12</c:v>
                      </c:pt>
                      <c:pt idx="10292">
                        <c:v>2.1500299999999999E-12</c:v>
                      </c:pt>
                      <c:pt idx="10293">
                        <c:v>2.1500299999999999E-12</c:v>
                      </c:pt>
                      <c:pt idx="10294">
                        <c:v>1.57347E-12</c:v>
                      </c:pt>
                      <c:pt idx="10295">
                        <c:v>1.57347E-12</c:v>
                      </c:pt>
                      <c:pt idx="10296">
                        <c:v>1.9623900000000001E-12</c:v>
                      </c:pt>
                      <c:pt idx="10297">
                        <c:v>1.9623900000000001E-12</c:v>
                      </c:pt>
                      <c:pt idx="10298">
                        <c:v>1.40471E-12</c:v>
                      </c:pt>
                      <c:pt idx="10299">
                        <c:v>1.40471E-12</c:v>
                      </c:pt>
                      <c:pt idx="10300">
                        <c:v>1.8788400000000001E-12</c:v>
                      </c:pt>
                      <c:pt idx="10301">
                        <c:v>1.8788400000000001E-12</c:v>
                      </c:pt>
                      <c:pt idx="10302">
                        <c:v>1.33701E-12</c:v>
                      </c:pt>
                      <c:pt idx="10303">
                        <c:v>1.33701E-12</c:v>
                      </c:pt>
                      <c:pt idx="10304">
                        <c:v>1.3832400000000001E-12</c:v>
                      </c:pt>
                      <c:pt idx="10305">
                        <c:v>1.3832400000000001E-12</c:v>
                      </c:pt>
                      <c:pt idx="10306">
                        <c:v>1.8273700000000001E-12</c:v>
                      </c:pt>
                      <c:pt idx="10307">
                        <c:v>1.8273700000000001E-12</c:v>
                      </c:pt>
                      <c:pt idx="10308">
                        <c:v>1.36321E-12</c:v>
                      </c:pt>
                      <c:pt idx="10309">
                        <c:v>1.36321E-12</c:v>
                      </c:pt>
                      <c:pt idx="10310">
                        <c:v>1.54085E-12</c:v>
                      </c:pt>
                      <c:pt idx="10311">
                        <c:v>1.54085E-12</c:v>
                      </c:pt>
                      <c:pt idx="10312">
                        <c:v>1.6797400000000001E-12</c:v>
                      </c:pt>
                      <c:pt idx="10313">
                        <c:v>1.6797400000000001E-12</c:v>
                      </c:pt>
                      <c:pt idx="10314">
                        <c:v>2.2601499999999998E-12</c:v>
                      </c:pt>
                      <c:pt idx="10315">
                        <c:v>2.2601499999999998E-12</c:v>
                      </c:pt>
                      <c:pt idx="10316">
                        <c:v>1.41203E-12</c:v>
                      </c:pt>
                      <c:pt idx="10317">
                        <c:v>1.41203E-12</c:v>
                      </c:pt>
                      <c:pt idx="10318">
                        <c:v>2.37628E-12</c:v>
                      </c:pt>
                      <c:pt idx="10319">
                        <c:v>2.37628E-12</c:v>
                      </c:pt>
                      <c:pt idx="10320">
                        <c:v>1.33782E-12</c:v>
                      </c:pt>
                      <c:pt idx="10321">
                        <c:v>1.33782E-12</c:v>
                      </c:pt>
                      <c:pt idx="10322">
                        <c:v>1.82172E-12</c:v>
                      </c:pt>
                      <c:pt idx="10323">
                        <c:v>1.82172E-12</c:v>
                      </c:pt>
                      <c:pt idx="10324">
                        <c:v>1.41896E-12</c:v>
                      </c:pt>
                      <c:pt idx="10325">
                        <c:v>1.41896E-12</c:v>
                      </c:pt>
                      <c:pt idx="10326">
                        <c:v>1.3931400000000001E-12</c:v>
                      </c:pt>
                      <c:pt idx="10327">
                        <c:v>1.3931400000000001E-12</c:v>
                      </c:pt>
                      <c:pt idx="10328">
                        <c:v>1.3826600000000001E-12</c:v>
                      </c:pt>
                      <c:pt idx="10329">
                        <c:v>1.3826600000000001E-12</c:v>
                      </c:pt>
                      <c:pt idx="10330">
                        <c:v>2.0994000000000001E-12</c:v>
                      </c:pt>
                      <c:pt idx="10331">
                        <c:v>2.0994000000000001E-12</c:v>
                      </c:pt>
                      <c:pt idx="10332">
                        <c:v>1.6994400000000001E-12</c:v>
                      </c:pt>
                      <c:pt idx="10333">
                        <c:v>1.6994400000000001E-12</c:v>
                      </c:pt>
                      <c:pt idx="10334">
                        <c:v>1.45348E-12</c:v>
                      </c:pt>
                      <c:pt idx="10335">
                        <c:v>1.45348E-12</c:v>
                      </c:pt>
                      <c:pt idx="10336">
                        <c:v>1.3368499999999999E-12</c:v>
                      </c:pt>
                      <c:pt idx="10337">
                        <c:v>1.3368499999999999E-12</c:v>
                      </c:pt>
                      <c:pt idx="10338">
                        <c:v>1.9347099999999999E-12</c:v>
                      </c:pt>
                      <c:pt idx="10339">
                        <c:v>1.9347099999999999E-12</c:v>
                      </c:pt>
                      <c:pt idx="10340">
                        <c:v>1.43854E-12</c:v>
                      </c:pt>
                      <c:pt idx="10341">
                        <c:v>1.43854E-12</c:v>
                      </c:pt>
                      <c:pt idx="10342">
                        <c:v>1.4502E-12</c:v>
                      </c:pt>
                      <c:pt idx="10343">
                        <c:v>1.4502E-12</c:v>
                      </c:pt>
                      <c:pt idx="10344">
                        <c:v>1.93502E-12</c:v>
                      </c:pt>
                      <c:pt idx="10345">
                        <c:v>1.93502E-12</c:v>
                      </c:pt>
                      <c:pt idx="10346">
                        <c:v>1.8538599999999999E-12</c:v>
                      </c:pt>
                      <c:pt idx="10347">
                        <c:v>1.8538599999999999E-12</c:v>
                      </c:pt>
                      <c:pt idx="10348">
                        <c:v>1.95472E-12</c:v>
                      </c:pt>
                      <c:pt idx="10349">
                        <c:v>1.95472E-12</c:v>
                      </c:pt>
                      <c:pt idx="10350">
                        <c:v>1.5937499999999999E-12</c:v>
                      </c:pt>
                      <c:pt idx="10351">
                        <c:v>1.5937499999999999E-12</c:v>
                      </c:pt>
                      <c:pt idx="10352">
                        <c:v>2.5003399999999998E-12</c:v>
                      </c:pt>
                      <c:pt idx="10353">
                        <c:v>2.5003399999999998E-12</c:v>
                      </c:pt>
                      <c:pt idx="10354">
                        <c:v>2.0030300000000002E-12</c:v>
                      </c:pt>
                      <c:pt idx="10355">
                        <c:v>2.0030300000000002E-12</c:v>
                      </c:pt>
                      <c:pt idx="10356">
                        <c:v>1.4655799999999999E-12</c:v>
                      </c:pt>
                      <c:pt idx="10357">
                        <c:v>1.4655799999999999E-12</c:v>
                      </c:pt>
                      <c:pt idx="10358">
                        <c:v>1.2947499999999999E-12</c:v>
                      </c:pt>
                      <c:pt idx="10359">
                        <c:v>1.2947499999999999E-12</c:v>
                      </c:pt>
                      <c:pt idx="10360">
                        <c:v>1.5331E-12</c:v>
                      </c:pt>
                      <c:pt idx="10361">
                        <c:v>1.5331E-12</c:v>
                      </c:pt>
                      <c:pt idx="10362">
                        <c:v>1.4007500000000001E-12</c:v>
                      </c:pt>
                      <c:pt idx="10363">
                        <c:v>1.4007500000000001E-12</c:v>
                      </c:pt>
                      <c:pt idx="10364">
                        <c:v>1.74085E-12</c:v>
                      </c:pt>
                      <c:pt idx="10365">
                        <c:v>1.74085E-12</c:v>
                      </c:pt>
                      <c:pt idx="10366">
                        <c:v>1.96095E-12</c:v>
                      </c:pt>
                      <c:pt idx="10367">
                        <c:v>1.96095E-12</c:v>
                      </c:pt>
                      <c:pt idx="10368">
                        <c:v>1.55162E-12</c:v>
                      </c:pt>
                      <c:pt idx="10369">
                        <c:v>1.55162E-12</c:v>
                      </c:pt>
                      <c:pt idx="10370">
                        <c:v>1.51005E-12</c:v>
                      </c:pt>
                      <c:pt idx="10371">
                        <c:v>1.51005E-12</c:v>
                      </c:pt>
                      <c:pt idx="10372">
                        <c:v>1.5372E-12</c:v>
                      </c:pt>
                      <c:pt idx="10373">
                        <c:v>1.5372E-12</c:v>
                      </c:pt>
                      <c:pt idx="10374">
                        <c:v>1.8522700000000001E-12</c:v>
                      </c:pt>
                      <c:pt idx="10375">
                        <c:v>1.8522700000000001E-12</c:v>
                      </c:pt>
                      <c:pt idx="10376">
                        <c:v>1.3148E-12</c:v>
                      </c:pt>
                      <c:pt idx="10377">
                        <c:v>1.3148E-12</c:v>
                      </c:pt>
                      <c:pt idx="10378">
                        <c:v>2.1576199999999998E-12</c:v>
                      </c:pt>
                      <c:pt idx="10379">
                        <c:v>2.1576199999999998E-12</c:v>
                      </c:pt>
                      <c:pt idx="10380">
                        <c:v>2.01355E-12</c:v>
                      </c:pt>
                      <c:pt idx="10381">
                        <c:v>2.01355E-12</c:v>
                      </c:pt>
                      <c:pt idx="10382">
                        <c:v>1.8940600000000001E-12</c:v>
                      </c:pt>
                      <c:pt idx="10383">
                        <c:v>1.8940600000000001E-12</c:v>
                      </c:pt>
                      <c:pt idx="10384">
                        <c:v>1.57171E-12</c:v>
                      </c:pt>
                      <c:pt idx="10385">
                        <c:v>1.57171E-12</c:v>
                      </c:pt>
                      <c:pt idx="10386">
                        <c:v>1.81252E-12</c:v>
                      </c:pt>
                      <c:pt idx="10387">
                        <c:v>1.81252E-12</c:v>
                      </c:pt>
                      <c:pt idx="10388">
                        <c:v>2.09375E-12</c:v>
                      </c:pt>
                      <c:pt idx="10389">
                        <c:v>2.09375E-12</c:v>
                      </c:pt>
                      <c:pt idx="10390">
                        <c:v>2.3855299999999998E-12</c:v>
                      </c:pt>
                      <c:pt idx="10391">
                        <c:v>2.3855299999999998E-12</c:v>
                      </c:pt>
                      <c:pt idx="10392">
                        <c:v>1.3291399999999999E-12</c:v>
                      </c:pt>
                      <c:pt idx="10393">
                        <c:v>1.3291399999999999E-12</c:v>
                      </c:pt>
                      <c:pt idx="10394">
                        <c:v>1.8299499999999999E-12</c:v>
                      </c:pt>
                      <c:pt idx="10395">
                        <c:v>1.8299499999999999E-12</c:v>
                      </c:pt>
                      <c:pt idx="10396">
                        <c:v>1.9664300000000001E-12</c:v>
                      </c:pt>
                      <c:pt idx="10397">
                        <c:v>1.9664300000000001E-12</c:v>
                      </c:pt>
                      <c:pt idx="10398">
                        <c:v>2.4962900000000001E-12</c:v>
                      </c:pt>
                      <c:pt idx="10399">
                        <c:v>2.4962900000000001E-12</c:v>
                      </c:pt>
                      <c:pt idx="10400">
                        <c:v>1.3850399999999999E-12</c:v>
                      </c:pt>
                      <c:pt idx="10401">
                        <c:v>1.3850399999999999E-12</c:v>
                      </c:pt>
                      <c:pt idx="10402">
                        <c:v>1.5030600000000001E-12</c:v>
                      </c:pt>
                      <c:pt idx="10403">
                        <c:v>1.5030600000000001E-12</c:v>
                      </c:pt>
                      <c:pt idx="10404">
                        <c:v>1.32513E-12</c:v>
                      </c:pt>
                      <c:pt idx="10405">
                        <c:v>1.32513E-12</c:v>
                      </c:pt>
                      <c:pt idx="10406">
                        <c:v>2.0262800000000001E-12</c:v>
                      </c:pt>
                      <c:pt idx="10407">
                        <c:v>2.0262800000000001E-12</c:v>
                      </c:pt>
                      <c:pt idx="10408">
                        <c:v>1.9840400000000001E-12</c:v>
                      </c:pt>
                      <c:pt idx="10409">
                        <c:v>1.9840400000000001E-12</c:v>
                      </c:pt>
                      <c:pt idx="10410">
                        <c:v>1.4163999999999999E-12</c:v>
                      </c:pt>
                      <c:pt idx="10411">
                        <c:v>1.4163999999999999E-12</c:v>
                      </c:pt>
                      <c:pt idx="10412">
                        <c:v>1.8603899999999999E-12</c:v>
                      </c:pt>
                      <c:pt idx="10413">
                        <c:v>1.8603899999999999E-12</c:v>
                      </c:pt>
                      <c:pt idx="10414">
                        <c:v>1.5543100000000001E-12</c:v>
                      </c:pt>
                      <c:pt idx="10415">
                        <c:v>1.5543100000000001E-12</c:v>
                      </c:pt>
                      <c:pt idx="10416">
                        <c:v>1.4214100000000001E-12</c:v>
                      </c:pt>
                      <c:pt idx="10417">
                        <c:v>1.4214100000000001E-12</c:v>
                      </c:pt>
                      <c:pt idx="10418">
                        <c:v>1.42539E-12</c:v>
                      </c:pt>
                      <c:pt idx="10419">
                        <c:v>1.42539E-12</c:v>
                      </c:pt>
                      <c:pt idx="10420">
                        <c:v>1.6866300000000001E-12</c:v>
                      </c:pt>
                      <c:pt idx="10421">
                        <c:v>1.6866300000000001E-12</c:v>
                      </c:pt>
                      <c:pt idx="10422">
                        <c:v>1.5512500000000001E-12</c:v>
                      </c:pt>
                      <c:pt idx="10423">
                        <c:v>1.5512500000000001E-12</c:v>
                      </c:pt>
                      <c:pt idx="10424">
                        <c:v>1.53577E-12</c:v>
                      </c:pt>
                      <c:pt idx="10425">
                        <c:v>1.53577E-12</c:v>
                      </c:pt>
                      <c:pt idx="10426">
                        <c:v>1.4969799999999999E-12</c:v>
                      </c:pt>
                      <c:pt idx="10427">
                        <c:v>1.4969799999999999E-12</c:v>
                      </c:pt>
                      <c:pt idx="10428">
                        <c:v>1.98082E-12</c:v>
                      </c:pt>
                      <c:pt idx="10429">
                        <c:v>1.98082E-12</c:v>
                      </c:pt>
                      <c:pt idx="10430">
                        <c:v>1.43643E-12</c:v>
                      </c:pt>
                      <c:pt idx="10431">
                        <c:v>1.43643E-12</c:v>
                      </c:pt>
                      <c:pt idx="10432">
                        <c:v>2.0027800000000001E-12</c:v>
                      </c:pt>
                      <c:pt idx="10433">
                        <c:v>2.0027800000000001E-12</c:v>
                      </c:pt>
                      <c:pt idx="10434">
                        <c:v>1.35085E-12</c:v>
                      </c:pt>
                      <c:pt idx="10435">
                        <c:v>1.35085E-12</c:v>
                      </c:pt>
                      <c:pt idx="10436">
                        <c:v>1.3938799999999999E-12</c:v>
                      </c:pt>
                      <c:pt idx="10437">
                        <c:v>1.3938799999999999E-12</c:v>
                      </c:pt>
                      <c:pt idx="10438">
                        <c:v>2.0766900000000001E-12</c:v>
                      </c:pt>
                      <c:pt idx="10439">
                        <c:v>2.0766900000000001E-12</c:v>
                      </c:pt>
                      <c:pt idx="10440">
                        <c:v>2.5772299999999999E-12</c:v>
                      </c:pt>
                      <c:pt idx="10441">
                        <c:v>2.5772299999999999E-12</c:v>
                      </c:pt>
                      <c:pt idx="10442">
                        <c:v>1.5235300000000001E-12</c:v>
                      </c:pt>
                      <c:pt idx="10443">
                        <c:v>1.5235300000000001E-12</c:v>
                      </c:pt>
                      <c:pt idx="10444">
                        <c:v>1.3059699999999999E-12</c:v>
                      </c:pt>
                      <c:pt idx="10445">
                        <c:v>1.3059699999999999E-12</c:v>
                      </c:pt>
                      <c:pt idx="10446">
                        <c:v>2.2419299999999999E-12</c:v>
                      </c:pt>
                      <c:pt idx="10447">
                        <c:v>2.2419299999999999E-12</c:v>
                      </c:pt>
                      <c:pt idx="10448">
                        <c:v>1.3689499999999999E-12</c:v>
                      </c:pt>
                      <c:pt idx="10449">
                        <c:v>1.3689499999999999E-12</c:v>
                      </c:pt>
                      <c:pt idx="10450">
                        <c:v>1.4454199999999999E-12</c:v>
                      </c:pt>
                      <c:pt idx="10451">
                        <c:v>1.4454199999999999E-12</c:v>
                      </c:pt>
                      <c:pt idx="10452">
                        <c:v>1.35724E-12</c:v>
                      </c:pt>
                      <c:pt idx="10453">
                        <c:v>1.35724E-12</c:v>
                      </c:pt>
                      <c:pt idx="10454">
                        <c:v>1.66925E-12</c:v>
                      </c:pt>
                      <c:pt idx="10455">
                        <c:v>1.66925E-12</c:v>
                      </c:pt>
                      <c:pt idx="10456">
                        <c:v>1.4826600000000001E-12</c:v>
                      </c:pt>
                      <c:pt idx="10457">
                        <c:v>1.4826600000000001E-12</c:v>
                      </c:pt>
                      <c:pt idx="10458">
                        <c:v>1.79162E-12</c:v>
                      </c:pt>
                      <c:pt idx="10459">
                        <c:v>1.79162E-12</c:v>
                      </c:pt>
                      <c:pt idx="10460">
                        <c:v>1.9120699999999999E-12</c:v>
                      </c:pt>
                      <c:pt idx="10461">
                        <c:v>1.9120699999999999E-12</c:v>
                      </c:pt>
                      <c:pt idx="10462">
                        <c:v>1.4082799999999999E-12</c:v>
                      </c:pt>
                      <c:pt idx="10463">
                        <c:v>1.4082799999999999E-12</c:v>
                      </c:pt>
                      <c:pt idx="10464">
                        <c:v>2.0148699999999999E-12</c:v>
                      </c:pt>
                      <c:pt idx="10465">
                        <c:v>2.0148699999999999E-12</c:v>
                      </c:pt>
                      <c:pt idx="10466">
                        <c:v>1.6786300000000001E-12</c:v>
                      </c:pt>
                      <c:pt idx="10467">
                        <c:v>1.6786300000000001E-12</c:v>
                      </c:pt>
                      <c:pt idx="10468">
                        <c:v>1.8673500000000001E-12</c:v>
                      </c:pt>
                      <c:pt idx="10469">
                        <c:v>1.8673500000000001E-12</c:v>
                      </c:pt>
                      <c:pt idx="10470">
                        <c:v>1.3564299999999999E-12</c:v>
                      </c:pt>
                      <c:pt idx="10471">
                        <c:v>1.3564299999999999E-12</c:v>
                      </c:pt>
                      <c:pt idx="10472">
                        <c:v>1.3292400000000001E-12</c:v>
                      </c:pt>
                      <c:pt idx="10473">
                        <c:v>1.3292400000000001E-12</c:v>
                      </c:pt>
                      <c:pt idx="10474">
                        <c:v>1.5168E-12</c:v>
                      </c:pt>
                      <c:pt idx="10475">
                        <c:v>1.5168E-12</c:v>
                      </c:pt>
                      <c:pt idx="10476">
                        <c:v>1.35175E-12</c:v>
                      </c:pt>
                      <c:pt idx="10477">
                        <c:v>1.35175E-12</c:v>
                      </c:pt>
                      <c:pt idx="10478">
                        <c:v>2.3406500000000001E-12</c:v>
                      </c:pt>
                      <c:pt idx="10479">
                        <c:v>2.3406500000000001E-12</c:v>
                      </c:pt>
                      <c:pt idx="10480">
                        <c:v>1.5392100000000001E-12</c:v>
                      </c:pt>
                      <c:pt idx="10481">
                        <c:v>1.5392100000000001E-12</c:v>
                      </c:pt>
                      <c:pt idx="10482">
                        <c:v>1.41441E-12</c:v>
                      </c:pt>
                      <c:pt idx="10483">
                        <c:v>1.41441E-12</c:v>
                      </c:pt>
                      <c:pt idx="10484">
                        <c:v>1.5084699999999999E-12</c:v>
                      </c:pt>
                      <c:pt idx="10485">
                        <c:v>1.5084699999999999E-12</c:v>
                      </c:pt>
                      <c:pt idx="10486">
                        <c:v>1.35469E-12</c:v>
                      </c:pt>
                      <c:pt idx="10487">
                        <c:v>1.35469E-12</c:v>
                      </c:pt>
                      <c:pt idx="10488">
                        <c:v>2.0633500000000001E-12</c:v>
                      </c:pt>
                      <c:pt idx="10489">
                        <c:v>2.0633500000000001E-12</c:v>
                      </c:pt>
                      <c:pt idx="10490">
                        <c:v>1.4264399999999999E-12</c:v>
                      </c:pt>
                      <c:pt idx="10491">
                        <c:v>1.4264399999999999E-12</c:v>
                      </c:pt>
                      <c:pt idx="10492">
                        <c:v>1.48525E-12</c:v>
                      </c:pt>
                      <c:pt idx="10493">
                        <c:v>1.48525E-12</c:v>
                      </c:pt>
                      <c:pt idx="10494">
                        <c:v>1.79381E-12</c:v>
                      </c:pt>
                      <c:pt idx="10495">
                        <c:v>1.79381E-12</c:v>
                      </c:pt>
                      <c:pt idx="10496">
                        <c:v>2.1617500000000002E-12</c:v>
                      </c:pt>
                      <c:pt idx="10497">
                        <c:v>2.1617500000000002E-12</c:v>
                      </c:pt>
                      <c:pt idx="10498">
                        <c:v>4.3568600000000001E-12</c:v>
                      </c:pt>
                      <c:pt idx="10499">
                        <c:v>4.3568600000000001E-12</c:v>
                      </c:pt>
                      <c:pt idx="10500">
                        <c:v>5.0003499999999998E-12</c:v>
                      </c:pt>
                      <c:pt idx="10501">
                        <c:v>5.0003499999999998E-12</c:v>
                      </c:pt>
                      <c:pt idx="10502">
                        <c:v>4.3824500000000002E-12</c:v>
                      </c:pt>
                      <c:pt idx="10503">
                        <c:v>4.3824500000000002E-12</c:v>
                      </c:pt>
                      <c:pt idx="10504">
                        <c:v>4.3596200000000004E-12</c:v>
                      </c:pt>
                      <c:pt idx="10505">
                        <c:v>4.3596200000000004E-12</c:v>
                      </c:pt>
                      <c:pt idx="10506">
                        <c:v>4.9465000000000004E-12</c:v>
                      </c:pt>
                      <c:pt idx="10507">
                        <c:v>4.9465000000000004E-12</c:v>
                      </c:pt>
                      <c:pt idx="10508">
                        <c:v>5.48314E-12</c:v>
                      </c:pt>
                      <c:pt idx="10509">
                        <c:v>5.48314E-12</c:v>
                      </c:pt>
                      <c:pt idx="10510">
                        <c:v>4.4824999999999999E-12</c:v>
                      </c:pt>
                      <c:pt idx="10511">
                        <c:v>4.4824999999999999E-12</c:v>
                      </c:pt>
                      <c:pt idx="10512">
                        <c:v>4.3178999999999996E-12</c:v>
                      </c:pt>
                      <c:pt idx="10513">
                        <c:v>4.3178999999999996E-12</c:v>
                      </c:pt>
                      <c:pt idx="10514">
                        <c:v>4.3431100000000001E-12</c:v>
                      </c:pt>
                      <c:pt idx="10515">
                        <c:v>4.3431100000000001E-12</c:v>
                      </c:pt>
                      <c:pt idx="10516">
                        <c:v>4.8463199999999999E-12</c:v>
                      </c:pt>
                      <c:pt idx="10517">
                        <c:v>4.8463199999999999E-12</c:v>
                      </c:pt>
                      <c:pt idx="10518">
                        <c:v>4.5449100000000003E-12</c:v>
                      </c:pt>
                      <c:pt idx="10519">
                        <c:v>4.5449100000000003E-12</c:v>
                      </c:pt>
                      <c:pt idx="10520">
                        <c:v>4.4812800000000001E-12</c:v>
                      </c:pt>
                      <c:pt idx="10521">
                        <c:v>4.4812800000000001E-12</c:v>
                      </c:pt>
                      <c:pt idx="10522">
                        <c:v>4.4759199999999998E-12</c:v>
                      </c:pt>
                      <c:pt idx="10523">
                        <c:v>4.4759199999999998E-12</c:v>
                      </c:pt>
                      <c:pt idx="10524">
                        <c:v>4.4750199999999996E-12</c:v>
                      </c:pt>
                      <c:pt idx="10525">
                        <c:v>4.4750199999999996E-12</c:v>
                      </c:pt>
                      <c:pt idx="10526">
                        <c:v>5.1650400000000004E-12</c:v>
                      </c:pt>
                      <c:pt idx="10527">
                        <c:v>5.1650400000000004E-12</c:v>
                      </c:pt>
                      <c:pt idx="10528">
                        <c:v>4.9687100000000001E-12</c:v>
                      </c:pt>
                      <c:pt idx="10529">
                        <c:v>4.9687100000000001E-12</c:v>
                      </c:pt>
                      <c:pt idx="10530">
                        <c:v>5.2831999999999999E-12</c:v>
                      </c:pt>
                      <c:pt idx="10531">
                        <c:v>5.2831999999999999E-12</c:v>
                      </c:pt>
                      <c:pt idx="10532">
                        <c:v>4.3877E-12</c:v>
                      </c:pt>
                      <c:pt idx="10533">
                        <c:v>4.3877E-12</c:v>
                      </c:pt>
                      <c:pt idx="10534">
                        <c:v>4.7424799999999998E-12</c:v>
                      </c:pt>
                      <c:pt idx="10535">
                        <c:v>4.7424799999999998E-12</c:v>
                      </c:pt>
                      <c:pt idx="10536">
                        <c:v>1.38347E-11</c:v>
                      </c:pt>
                      <c:pt idx="10537">
                        <c:v>1.38347E-11</c:v>
                      </c:pt>
                      <c:pt idx="10538">
                        <c:v>5.5731100000000003E-12</c:v>
                      </c:pt>
                      <c:pt idx="10539">
                        <c:v>5.5731100000000003E-12</c:v>
                      </c:pt>
                      <c:pt idx="10540">
                        <c:v>4.7863099999999996E-12</c:v>
                      </c:pt>
                      <c:pt idx="10541">
                        <c:v>4.7863099999999996E-12</c:v>
                      </c:pt>
                      <c:pt idx="10542">
                        <c:v>9.6482900000000003E-12</c:v>
                      </c:pt>
                      <c:pt idx="10543">
                        <c:v>9.6482900000000003E-12</c:v>
                      </c:pt>
                      <c:pt idx="10544">
                        <c:v>4.4931499999999997E-12</c:v>
                      </c:pt>
                      <c:pt idx="10545">
                        <c:v>4.4931499999999997E-12</c:v>
                      </c:pt>
                      <c:pt idx="10546">
                        <c:v>4.3793100000000002E-12</c:v>
                      </c:pt>
                      <c:pt idx="10547">
                        <c:v>4.3793100000000002E-12</c:v>
                      </c:pt>
                      <c:pt idx="10548">
                        <c:v>5.0331799999999998E-12</c:v>
                      </c:pt>
                      <c:pt idx="10549">
                        <c:v>5.0331799999999998E-12</c:v>
                      </c:pt>
                      <c:pt idx="10550">
                        <c:v>4.5553600000000001E-12</c:v>
                      </c:pt>
                      <c:pt idx="10551">
                        <c:v>4.5553600000000001E-12</c:v>
                      </c:pt>
                      <c:pt idx="10552">
                        <c:v>5.1603399999999998E-12</c:v>
                      </c:pt>
                      <c:pt idx="10553">
                        <c:v>5.1603399999999998E-12</c:v>
                      </c:pt>
                      <c:pt idx="10554">
                        <c:v>5.7154400000000001E-12</c:v>
                      </c:pt>
                      <c:pt idx="10555">
                        <c:v>5.7154400000000001E-12</c:v>
                      </c:pt>
                      <c:pt idx="10556">
                        <c:v>4.5417099999999996E-12</c:v>
                      </c:pt>
                      <c:pt idx="10557">
                        <c:v>4.5417099999999996E-12</c:v>
                      </c:pt>
                      <c:pt idx="10558">
                        <c:v>5.0018200000000002E-12</c:v>
                      </c:pt>
                      <c:pt idx="10559">
                        <c:v>5.0018200000000002E-12</c:v>
                      </c:pt>
                      <c:pt idx="10560">
                        <c:v>4.4231199999999998E-12</c:v>
                      </c:pt>
                      <c:pt idx="10561">
                        <c:v>4.4231199999999998E-12</c:v>
                      </c:pt>
                      <c:pt idx="10562">
                        <c:v>4.42368E-12</c:v>
                      </c:pt>
                      <c:pt idx="10563">
                        <c:v>4.42368E-12</c:v>
                      </c:pt>
                      <c:pt idx="10564">
                        <c:v>4.3222899999999998E-12</c:v>
                      </c:pt>
                      <c:pt idx="10565">
                        <c:v>4.3222899999999998E-12</c:v>
                      </c:pt>
                      <c:pt idx="10566">
                        <c:v>4.7676800000000001E-12</c:v>
                      </c:pt>
                      <c:pt idx="10567">
                        <c:v>4.7676800000000001E-12</c:v>
                      </c:pt>
                      <c:pt idx="10568">
                        <c:v>4.9533200000000001E-12</c:v>
                      </c:pt>
                      <c:pt idx="10569">
                        <c:v>4.9533200000000001E-12</c:v>
                      </c:pt>
                      <c:pt idx="10570">
                        <c:v>4.45781E-12</c:v>
                      </c:pt>
                      <c:pt idx="10571">
                        <c:v>4.45781E-12</c:v>
                      </c:pt>
                      <c:pt idx="10572">
                        <c:v>5.0691900000000001E-12</c:v>
                      </c:pt>
                      <c:pt idx="10573">
                        <c:v>5.0691900000000001E-12</c:v>
                      </c:pt>
                      <c:pt idx="10574">
                        <c:v>4.4431300000000003E-12</c:v>
                      </c:pt>
                      <c:pt idx="10575">
                        <c:v>4.4431300000000003E-12</c:v>
                      </c:pt>
                      <c:pt idx="10576">
                        <c:v>4.3964700000000001E-12</c:v>
                      </c:pt>
                      <c:pt idx="10577">
                        <c:v>4.3964700000000001E-12</c:v>
                      </c:pt>
                      <c:pt idx="10578">
                        <c:v>4.8577999999999998E-12</c:v>
                      </c:pt>
                      <c:pt idx="10579">
                        <c:v>4.8577999999999998E-12</c:v>
                      </c:pt>
                      <c:pt idx="10580">
                        <c:v>4.5428699999999996E-12</c:v>
                      </c:pt>
                      <c:pt idx="10581">
                        <c:v>4.5428699999999996E-12</c:v>
                      </c:pt>
                      <c:pt idx="10582">
                        <c:v>5.3825099999999999E-12</c:v>
                      </c:pt>
                      <c:pt idx="10583">
                        <c:v>5.3825099999999999E-12</c:v>
                      </c:pt>
                      <c:pt idx="10584">
                        <c:v>4.5411500000000003E-12</c:v>
                      </c:pt>
                      <c:pt idx="10585">
                        <c:v>4.5411500000000003E-12</c:v>
                      </c:pt>
                      <c:pt idx="10586">
                        <c:v>4.53237E-12</c:v>
                      </c:pt>
                      <c:pt idx="10587">
                        <c:v>4.53237E-12</c:v>
                      </c:pt>
                      <c:pt idx="10588">
                        <c:v>4.4409300000000001E-12</c:v>
                      </c:pt>
                      <c:pt idx="10589">
                        <c:v>4.4409300000000001E-12</c:v>
                      </c:pt>
                      <c:pt idx="10590">
                        <c:v>4.5506099999999997E-12</c:v>
                      </c:pt>
                      <c:pt idx="10591">
                        <c:v>4.5506099999999997E-12</c:v>
                      </c:pt>
                      <c:pt idx="10592">
                        <c:v>1.13541E-11</c:v>
                      </c:pt>
                      <c:pt idx="10593">
                        <c:v>1.13541E-11</c:v>
                      </c:pt>
                      <c:pt idx="10594">
                        <c:v>4.7410399999999998E-12</c:v>
                      </c:pt>
                      <c:pt idx="10595">
                        <c:v>4.7410399999999998E-12</c:v>
                      </c:pt>
                      <c:pt idx="10596">
                        <c:v>5.3822199999999997E-12</c:v>
                      </c:pt>
                      <c:pt idx="10597">
                        <c:v>5.3822199999999997E-12</c:v>
                      </c:pt>
                      <c:pt idx="10598">
                        <c:v>4.4612699999999996E-12</c:v>
                      </c:pt>
                      <c:pt idx="10599">
                        <c:v>4.4612699999999996E-12</c:v>
                      </c:pt>
                      <c:pt idx="10600">
                        <c:v>4.4588199999999998E-12</c:v>
                      </c:pt>
                      <c:pt idx="10601">
                        <c:v>4.4588199999999998E-12</c:v>
                      </c:pt>
                      <c:pt idx="10602">
                        <c:v>5.4802599999999999E-12</c:v>
                      </c:pt>
                      <c:pt idx="10603">
                        <c:v>5.4802599999999999E-12</c:v>
                      </c:pt>
                      <c:pt idx="10604">
                        <c:v>4.4449700000000002E-12</c:v>
                      </c:pt>
                      <c:pt idx="10605">
                        <c:v>4.4449700000000002E-12</c:v>
                      </c:pt>
                      <c:pt idx="10606">
                        <c:v>4.4671599999999997E-12</c:v>
                      </c:pt>
                      <c:pt idx="10607">
                        <c:v>4.4671599999999997E-12</c:v>
                      </c:pt>
                      <c:pt idx="10608">
                        <c:v>4.7524699999999998E-12</c:v>
                      </c:pt>
                      <c:pt idx="10609">
                        <c:v>4.7524699999999998E-12</c:v>
                      </c:pt>
                      <c:pt idx="10610">
                        <c:v>4.4250100000000003E-12</c:v>
                      </c:pt>
                      <c:pt idx="10611">
                        <c:v>4.4250100000000003E-12</c:v>
                      </c:pt>
                      <c:pt idx="10612">
                        <c:v>5.3171199999999999E-12</c:v>
                      </c:pt>
                      <c:pt idx="10613">
                        <c:v>5.3171199999999999E-12</c:v>
                      </c:pt>
                      <c:pt idx="10614">
                        <c:v>4.3500300000000002E-12</c:v>
                      </c:pt>
                      <c:pt idx="10615">
                        <c:v>4.3500300000000002E-12</c:v>
                      </c:pt>
                      <c:pt idx="10616">
                        <c:v>4.4629199999999997E-12</c:v>
                      </c:pt>
                      <c:pt idx="10617">
                        <c:v>4.4629199999999997E-12</c:v>
                      </c:pt>
                      <c:pt idx="10618">
                        <c:v>4.4175400000000002E-12</c:v>
                      </c:pt>
                      <c:pt idx="10619">
                        <c:v>4.4175400000000002E-12</c:v>
                      </c:pt>
                      <c:pt idx="10620">
                        <c:v>4.4345800000000003E-12</c:v>
                      </c:pt>
                      <c:pt idx="10621">
                        <c:v>4.4345800000000003E-12</c:v>
                      </c:pt>
                      <c:pt idx="10622">
                        <c:v>4.3670199999999997E-12</c:v>
                      </c:pt>
                      <c:pt idx="10623">
                        <c:v>4.3670199999999997E-12</c:v>
                      </c:pt>
                      <c:pt idx="10624">
                        <c:v>4.4713700000000002E-12</c:v>
                      </c:pt>
                      <c:pt idx="10625">
                        <c:v>4.4713700000000002E-12</c:v>
                      </c:pt>
                      <c:pt idx="10626">
                        <c:v>4.5231600000000003E-12</c:v>
                      </c:pt>
                      <c:pt idx="10627">
                        <c:v>4.5231600000000003E-12</c:v>
                      </c:pt>
                      <c:pt idx="10628">
                        <c:v>4.8370600000000004E-12</c:v>
                      </c:pt>
                      <c:pt idx="10629">
                        <c:v>4.8370600000000004E-12</c:v>
                      </c:pt>
                      <c:pt idx="10630">
                        <c:v>4.4421299999999998E-12</c:v>
                      </c:pt>
                      <c:pt idx="10631">
                        <c:v>4.4421299999999998E-12</c:v>
                      </c:pt>
                      <c:pt idx="10632">
                        <c:v>4.4772500000000001E-12</c:v>
                      </c:pt>
                      <c:pt idx="10633">
                        <c:v>4.4772500000000001E-12</c:v>
                      </c:pt>
                      <c:pt idx="10634">
                        <c:v>4.4777699999999998E-12</c:v>
                      </c:pt>
                      <c:pt idx="10635">
                        <c:v>4.4777699999999998E-12</c:v>
                      </c:pt>
                      <c:pt idx="10636">
                        <c:v>4.58025E-12</c:v>
                      </c:pt>
                      <c:pt idx="10637">
                        <c:v>4.58025E-12</c:v>
                      </c:pt>
                      <c:pt idx="10638">
                        <c:v>4.3926600000000004E-12</c:v>
                      </c:pt>
                      <c:pt idx="10639">
                        <c:v>4.3926600000000004E-12</c:v>
                      </c:pt>
                      <c:pt idx="10640">
                        <c:v>5.5522699999999997E-12</c:v>
                      </c:pt>
                      <c:pt idx="10641">
                        <c:v>5.5522699999999997E-12</c:v>
                      </c:pt>
                      <c:pt idx="10642">
                        <c:v>4.2959699999999999E-12</c:v>
                      </c:pt>
                      <c:pt idx="10643">
                        <c:v>4.2959699999999999E-12</c:v>
                      </c:pt>
                      <c:pt idx="10644">
                        <c:v>4.9156599999999997E-12</c:v>
                      </c:pt>
                      <c:pt idx="10645">
                        <c:v>4.9156599999999997E-12</c:v>
                      </c:pt>
                      <c:pt idx="10646">
                        <c:v>4.4312200000000002E-12</c:v>
                      </c:pt>
                      <c:pt idx="10647">
                        <c:v>4.4312200000000002E-12</c:v>
                      </c:pt>
                      <c:pt idx="10648">
                        <c:v>4.7168399999999999E-12</c:v>
                      </c:pt>
                      <c:pt idx="10649">
                        <c:v>4.7168399999999999E-12</c:v>
                      </c:pt>
                      <c:pt idx="10650">
                        <c:v>5.0048599999999997E-12</c:v>
                      </c:pt>
                      <c:pt idx="10651">
                        <c:v>5.0048599999999997E-12</c:v>
                      </c:pt>
                      <c:pt idx="10652">
                        <c:v>4.3527999999999998E-12</c:v>
                      </c:pt>
                      <c:pt idx="10653">
                        <c:v>4.3527999999999998E-12</c:v>
                      </c:pt>
                      <c:pt idx="10654">
                        <c:v>4.5100900000000002E-12</c:v>
                      </c:pt>
                      <c:pt idx="10655">
                        <c:v>4.5100900000000002E-12</c:v>
                      </c:pt>
                      <c:pt idx="10656">
                        <c:v>4.5084799999999998E-12</c:v>
                      </c:pt>
                      <c:pt idx="10657">
                        <c:v>4.5084799999999998E-12</c:v>
                      </c:pt>
                      <c:pt idx="10658">
                        <c:v>4.4778800000000003E-12</c:v>
                      </c:pt>
                      <c:pt idx="10659">
                        <c:v>4.4778800000000003E-12</c:v>
                      </c:pt>
                      <c:pt idx="10660">
                        <c:v>4.4500599999999997E-12</c:v>
                      </c:pt>
                      <c:pt idx="10661">
                        <c:v>4.4500599999999997E-12</c:v>
                      </c:pt>
                      <c:pt idx="10662">
                        <c:v>4.8095899999999999E-12</c:v>
                      </c:pt>
                      <c:pt idx="10663">
                        <c:v>4.8095899999999999E-12</c:v>
                      </c:pt>
                      <c:pt idx="10664">
                        <c:v>5.0464100000000001E-12</c:v>
                      </c:pt>
                      <c:pt idx="10665">
                        <c:v>5.0464100000000001E-12</c:v>
                      </c:pt>
                      <c:pt idx="10666">
                        <c:v>4.4196700000000003E-12</c:v>
                      </c:pt>
                      <c:pt idx="10667">
                        <c:v>4.4196700000000003E-12</c:v>
                      </c:pt>
                      <c:pt idx="10668">
                        <c:v>4.4116999999999999E-12</c:v>
                      </c:pt>
                      <c:pt idx="10669">
                        <c:v>4.4116999999999999E-12</c:v>
                      </c:pt>
                      <c:pt idx="10670">
                        <c:v>4.3349E-12</c:v>
                      </c:pt>
                      <c:pt idx="10671">
                        <c:v>4.3349E-12</c:v>
                      </c:pt>
                      <c:pt idx="10672">
                        <c:v>5.8723799999999997E-12</c:v>
                      </c:pt>
                      <c:pt idx="10673">
                        <c:v>5.8723799999999997E-12</c:v>
                      </c:pt>
                      <c:pt idx="10674">
                        <c:v>5.6788000000000004E-12</c:v>
                      </c:pt>
                      <c:pt idx="10675">
                        <c:v>5.6788000000000004E-12</c:v>
                      </c:pt>
                      <c:pt idx="10676">
                        <c:v>4.52635E-12</c:v>
                      </c:pt>
                      <c:pt idx="10677">
                        <c:v>4.52635E-12</c:v>
                      </c:pt>
                      <c:pt idx="10678">
                        <c:v>4.7019699999999996E-12</c:v>
                      </c:pt>
                      <c:pt idx="10679">
                        <c:v>4.7019699999999996E-12</c:v>
                      </c:pt>
                      <c:pt idx="10680">
                        <c:v>4.3582599999999996E-12</c:v>
                      </c:pt>
                      <c:pt idx="10681">
                        <c:v>4.3582599999999996E-12</c:v>
                      </c:pt>
                      <c:pt idx="10682">
                        <c:v>4.3458700000000003E-12</c:v>
                      </c:pt>
                      <c:pt idx="10683">
                        <c:v>4.3458700000000003E-12</c:v>
                      </c:pt>
                      <c:pt idx="10684">
                        <c:v>4.8038600000000001E-12</c:v>
                      </c:pt>
                      <c:pt idx="10685">
                        <c:v>4.8038600000000001E-12</c:v>
                      </c:pt>
                      <c:pt idx="10686">
                        <c:v>4.9681700000000002E-12</c:v>
                      </c:pt>
                      <c:pt idx="10687">
                        <c:v>4.9681700000000002E-12</c:v>
                      </c:pt>
                      <c:pt idx="10688">
                        <c:v>4.40877E-12</c:v>
                      </c:pt>
                      <c:pt idx="10689">
                        <c:v>4.40877E-12</c:v>
                      </c:pt>
                      <c:pt idx="10690">
                        <c:v>4.3100499999999998E-12</c:v>
                      </c:pt>
                      <c:pt idx="10691">
                        <c:v>4.3100499999999998E-12</c:v>
                      </c:pt>
                      <c:pt idx="10692">
                        <c:v>4.97424E-12</c:v>
                      </c:pt>
                      <c:pt idx="10693">
                        <c:v>4.97424E-12</c:v>
                      </c:pt>
                      <c:pt idx="10694">
                        <c:v>4.3164099999999998E-12</c:v>
                      </c:pt>
                      <c:pt idx="10695">
                        <c:v>4.3164099999999998E-12</c:v>
                      </c:pt>
                      <c:pt idx="10696">
                        <c:v>4.5386399999999997E-12</c:v>
                      </c:pt>
                      <c:pt idx="10697">
                        <c:v>4.5386399999999997E-12</c:v>
                      </c:pt>
                      <c:pt idx="10698">
                        <c:v>4.47642E-12</c:v>
                      </c:pt>
                      <c:pt idx="10699">
                        <c:v>4.47642E-12</c:v>
                      </c:pt>
                      <c:pt idx="10700">
                        <c:v>4.4366499999999997E-12</c:v>
                      </c:pt>
                      <c:pt idx="10701">
                        <c:v>4.4366499999999997E-12</c:v>
                      </c:pt>
                      <c:pt idx="10702">
                        <c:v>4.5023199999999997E-12</c:v>
                      </c:pt>
                      <c:pt idx="10703">
                        <c:v>4.5023199999999997E-12</c:v>
                      </c:pt>
                      <c:pt idx="10704">
                        <c:v>5.0047000000000003E-12</c:v>
                      </c:pt>
                      <c:pt idx="10705">
                        <c:v>5.0047000000000003E-12</c:v>
                      </c:pt>
                      <c:pt idx="10706">
                        <c:v>4.41705E-12</c:v>
                      </c:pt>
                      <c:pt idx="10707">
                        <c:v>4.41705E-12</c:v>
                      </c:pt>
                      <c:pt idx="10708">
                        <c:v>4.4766400000000002E-12</c:v>
                      </c:pt>
                      <c:pt idx="10709">
                        <c:v>4.4766400000000002E-12</c:v>
                      </c:pt>
                      <c:pt idx="10710">
                        <c:v>5.0139499999999997E-12</c:v>
                      </c:pt>
                      <c:pt idx="10711">
                        <c:v>5.0139499999999997E-12</c:v>
                      </c:pt>
                      <c:pt idx="10712">
                        <c:v>4.45275E-12</c:v>
                      </c:pt>
                      <c:pt idx="10713">
                        <c:v>4.45275E-12</c:v>
                      </c:pt>
                      <c:pt idx="10714">
                        <c:v>4.4203400000000001E-12</c:v>
                      </c:pt>
                      <c:pt idx="10715">
                        <c:v>4.4203400000000001E-12</c:v>
                      </c:pt>
                      <c:pt idx="10716">
                        <c:v>4.37662E-12</c:v>
                      </c:pt>
                      <c:pt idx="10717">
                        <c:v>4.37662E-12</c:v>
                      </c:pt>
                      <c:pt idx="10718">
                        <c:v>4.9325900000000001E-12</c:v>
                      </c:pt>
                      <c:pt idx="10719">
                        <c:v>4.9325900000000001E-12</c:v>
                      </c:pt>
                      <c:pt idx="10720">
                        <c:v>4.7446900000000001E-12</c:v>
                      </c:pt>
                      <c:pt idx="10721">
                        <c:v>4.7446900000000001E-12</c:v>
                      </c:pt>
                      <c:pt idx="10722">
                        <c:v>4.9744500000000001E-12</c:v>
                      </c:pt>
                      <c:pt idx="10723">
                        <c:v>4.9744500000000001E-12</c:v>
                      </c:pt>
                      <c:pt idx="10724">
                        <c:v>4.5016700000000001E-12</c:v>
                      </c:pt>
                      <c:pt idx="10725">
                        <c:v>4.5016700000000001E-12</c:v>
                      </c:pt>
                      <c:pt idx="10726">
                        <c:v>5.0289800000000002E-12</c:v>
                      </c:pt>
                      <c:pt idx="10727">
                        <c:v>5.0289800000000002E-12</c:v>
                      </c:pt>
                      <c:pt idx="10728">
                        <c:v>4.7755899999999998E-12</c:v>
                      </c:pt>
                      <c:pt idx="10729">
                        <c:v>4.7755899999999998E-12</c:v>
                      </c:pt>
                      <c:pt idx="10730">
                        <c:v>4.5863899999999998E-12</c:v>
                      </c:pt>
                      <c:pt idx="10731">
                        <c:v>4.5863899999999998E-12</c:v>
                      </c:pt>
                      <c:pt idx="10732">
                        <c:v>4.5387199999999999E-12</c:v>
                      </c:pt>
                      <c:pt idx="10733">
                        <c:v>4.5387199999999999E-12</c:v>
                      </c:pt>
                      <c:pt idx="10734">
                        <c:v>4.5458700000000003E-12</c:v>
                      </c:pt>
                      <c:pt idx="10735">
                        <c:v>4.5458700000000003E-12</c:v>
                      </c:pt>
                      <c:pt idx="10736">
                        <c:v>5.0534600000000002E-12</c:v>
                      </c:pt>
                      <c:pt idx="10737">
                        <c:v>5.0534600000000002E-12</c:v>
                      </c:pt>
                      <c:pt idx="10738">
                        <c:v>5.1134400000000001E-12</c:v>
                      </c:pt>
                      <c:pt idx="10739">
                        <c:v>5.1134400000000001E-12</c:v>
                      </c:pt>
                      <c:pt idx="10740">
                        <c:v>4.5656400000000003E-12</c:v>
                      </c:pt>
                      <c:pt idx="10741">
                        <c:v>4.5656400000000003E-12</c:v>
                      </c:pt>
                      <c:pt idx="10742">
                        <c:v>4.4317999999999998E-12</c:v>
                      </c:pt>
                      <c:pt idx="10743">
                        <c:v>4.4317999999999998E-12</c:v>
                      </c:pt>
                      <c:pt idx="10744">
                        <c:v>4.3812499999999997E-12</c:v>
                      </c:pt>
                      <c:pt idx="10745">
                        <c:v>4.3812499999999997E-12</c:v>
                      </c:pt>
                      <c:pt idx="10746">
                        <c:v>4.4128200000000002E-12</c:v>
                      </c:pt>
                      <c:pt idx="10747">
                        <c:v>4.4128200000000002E-12</c:v>
                      </c:pt>
                      <c:pt idx="10748">
                        <c:v>4.3909699999999998E-12</c:v>
                      </c:pt>
                      <c:pt idx="10749">
                        <c:v>4.3909699999999998E-12</c:v>
                      </c:pt>
                      <c:pt idx="10750">
                        <c:v>5.06665E-12</c:v>
                      </c:pt>
                      <c:pt idx="10751">
                        <c:v>5.06665E-12</c:v>
                      </c:pt>
                      <c:pt idx="10752">
                        <c:v>4.9750399999999998E-12</c:v>
                      </c:pt>
                      <c:pt idx="10753">
                        <c:v>4.9750399999999998E-12</c:v>
                      </c:pt>
                      <c:pt idx="10754">
                        <c:v>4.4071099999999998E-12</c:v>
                      </c:pt>
                      <c:pt idx="10755">
                        <c:v>4.4071099999999998E-12</c:v>
                      </c:pt>
                      <c:pt idx="10756">
                        <c:v>4.6980700000000004E-12</c:v>
                      </c:pt>
                      <c:pt idx="10757">
                        <c:v>4.6980700000000004E-12</c:v>
                      </c:pt>
                      <c:pt idx="10758">
                        <c:v>4.3311099999999997E-12</c:v>
                      </c:pt>
                      <c:pt idx="10759">
                        <c:v>4.3311099999999997E-12</c:v>
                      </c:pt>
                      <c:pt idx="10760">
                        <c:v>4.3948900000000001E-12</c:v>
                      </c:pt>
                      <c:pt idx="10761">
                        <c:v>4.3948900000000001E-12</c:v>
                      </c:pt>
                      <c:pt idx="10762">
                        <c:v>4.9715900000000002E-12</c:v>
                      </c:pt>
                      <c:pt idx="10763">
                        <c:v>4.9715900000000002E-12</c:v>
                      </c:pt>
                      <c:pt idx="10764">
                        <c:v>5.4155100000000002E-12</c:v>
                      </c:pt>
                      <c:pt idx="10765">
                        <c:v>5.4155100000000002E-12</c:v>
                      </c:pt>
                      <c:pt idx="10766">
                        <c:v>5.3558700000000003E-12</c:v>
                      </c:pt>
                      <c:pt idx="10767">
                        <c:v>5.3558700000000003E-12</c:v>
                      </c:pt>
                      <c:pt idx="10768">
                        <c:v>4.7936000000000001E-12</c:v>
                      </c:pt>
                      <c:pt idx="10769">
                        <c:v>4.7936000000000001E-12</c:v>
                      </c:pt>
                      <c:pt idx="10770">
                        <c:v>5.1601399999999999E-12</c:v>
                      </c:pt>
                      <c:pt idx="10771">
                        <c:v>5.1601399999999999E-12</c:v>
                      </c:pt>
                      <c:pt idx="10772">
                        <c:v>4.3500699999999999E-12</c:v>
                      </c:pt>
                      <c:pt idx="10773">
                        <c:v>4.3500699999999999E-12</c:v>
                      </c:pt>
                      <c:pt idx="10774">
                        <c:v>4.6102400000000004E-12</c:v>
                      </c:pt>
                      <c:pt idx="10775">
                        <c:v>4.6102400000000004E-12</c:v>
                      </c:pt>
                      <c:pt idx="10776">
                        <c:v>4.36527E-12</c:v>
                      </c:pt>
                      <c:pt idx="10777">
                        <c:v>4.36527E-12</c:v>
                      </c:pt>
                      <c:pt idx="10778">
                        <c:v>4.4108300000000001E-12</c:v>
                      </c:pt>
                      <c:pt idx="10779">
                        <c:v>4.4108300000000001E-12</c:v>
                      </c:pt>
                      <c:pt idx="10780">
                        <c:v>4.4361799999999998E-12</c:v>
                      </c:pt>
                      <c:pt idx="10781">
                        <c:v>4.4361799999999998E-12</c:v>
                      </c:pt>
                      <c:pt idx="10782">
                        <c:v>5.18101E-12</c:v>
                      </c:pt>
                      <c:pt idx="10783">
                        <c:v>5.18101E-12</c:v>
                      </c:pt>
                      <c:pt idx="10784">
                        <c:v>4.4449999999999997E-12</c:v>
                      </c:pt>
                      <c:pt idx="10785">
                        <c:v>4.4449999999999997E-12</c:v>
                      </c:pt>
                      <c:pt idx="10786">
                        <c:v>5.5711100000000001E-12</c:v>
                      </c:pt>
                      <c:pt idx="10787">
                        <c:v>5.5711100000000001E-12</c:v>
                      </c:pt>
                      <c:pt idx="10788">
                        <c:v>4.3846799999999999E-12</c:v>
                      </c:pt>
                      <c:pt idx="10789">
                        <c:v>4.3846799999999999E-12</c:v>
                      </c:pt>
                      <c:pt idx="10790">
                        <c:v>4.4801499999999996E-12</c:v>
                      </c:pt>
                      <c:pt idx="10791">
                        <c:v>4.4801499999999996E-12</c:v>
                      </c:pt>
                      <c:pt idx="10792">
                        <c:v>4.39051E-12</c:v>
                      </c:pt>
                      <c:pt idx="10793">
                        <c:v>4.39051E-12</c:v>
                      </c:pt>
                      <c:pt idx="10794">
                        <c:v>5.0978799999999997E-12</c:v>
                      </c:pt>
                      <c:pt idx="10795">
                        <c:v>5.0978799999999997E-12</c:v>
                      </c:pt>
                      <c:pt idx="10796">
                        <c:v>4.37587E-12</c:v>
                      </c:pt>
                      <c:pt idx="10797">
                        <c:v>4.37587E-12</c:v>
                      </c:pt>
                      <c:pt idx="10798">
                        <c:v>4.4110400000000002E-12</c:v>
                      </c:pt>
                      <c:pt idx="10799">
                        <c:v>4.4110400000000002E-12</c:v>
                      </c:pt>
                      <c:pt idx="10800">
                        <c:v>4.5524699999999999E-12</c:v>
                      </c:pt>
                      <c:pt idx="10801">
                        <c:v>4.5524699999999999E-12</c:v>
                      </c:pt>
                      <c:pt idx="10802">
                        <c:v>4.42074E-12</c:v>
                      </c:pt>
                      <c:pt idx="10803">
                        <c:v>4.42074E-12</c:v>
                      </c:pt>
                      <c:pt idx="10804">
                        <c:v>4.5262200000000001E-12</c:v>
                      </c:pt>
                      <c:pt idx="10805">
                        <c:v>4.5262200000000001E-12</c:v>
                      </c:pt>
                      <c:pt idx="10806">
                        <c:v>4.5712599999999996E-12</c:v>
                      </c:pt>
                      <c:pt idx="10807">
                        <c:v>4.5712599999999996E-12</c:v>
                      </c:pt>
                      <c:pt idx="10808">
                        <c:v>4.3919500000000001E-12</c:v>
                      </c:pt>
                      <c:pt idx="10809">
                        <c:v>4.3919500000000001E-12</c:v>
                      </c:pt>
                      <c:pt idx="10810">
                        <c:v>4.9053999999999997E-12</c:v>
                      </c:pt>
                      <c:pt idx="10811">
                        <c:v>4.9053999999999997E-12</c:v>
                      </c:pt>
                      <c:pt idx="10812">
                        <c:v>5.1259299999999997E-12</c:v>
                      </c:pt>
                      <c:pt idx="10813">
                        <c:v>5.1259299999999997E-12</c:v>
                      </c:pt>
                      <c:pt idx="10814">
                        <c:v>5.0023700000000002E-12</c:v>
                      </c:pt>
                      <c:pt idx="10815">
                        <c:v>5.0023700000000002E-12</c:v>
                      </c:pt>
                      <c:pt idx="10816">
                        <c:v>4.4211800000000004E-12</c:v>
                      </c:pt>
                      <c:pt idx="10817">
                        <c:v>4.4211800000000004E-12</c:v>
                      </c:pt>
                      <c:pt idx="10818">
                        <c:v>4.4555800000000003E-12</c:v>
                      </c:pt>
                      <c:pt idx="10819">
                        <c:v>4.4555800000000003E-12</c:v>
                      </c:pt>
                      <c:pt idx="10820">
                        <c:v>6.2775999999999998E-12</c:v>
                      </c:pt>
                      <c:pt idx="10821">
                        <c:v>6.2775999999999998E-12</c:v>
                      </c:pt>
                      <c:pt idx="10822">
                        <c:v>4.4164099999999998E-12</c:v>
                      </c:pt>
                      <c:pt idx="10823">
                        <c:v>4.4164099999999998E-12</c:v>
                      </c:pt>
                      <c:pt idx="10824">
                        <c:v>4.3557100000000002E-12</c:v>
                      </c:pt>
                      <c:pt idx="10825">
                        <c:v>4.3557100000000002E-12</c:v>
                      </c:pt>
                      <c:pt idx="10826">
                        <c:v>4.4543799999999998E-12</c:v>
                      </c:pt>
                      <c:pt idx="10827">
                        <c:v>4.4543799999999998E-12</c:v>
                      </c:pt>
                      <c:pt idx="10828">
                        <c:v>4.5278600000000001E-12</c:v>
                      </c:pt>
                      <c:pt idx="10829">
                        <c:v>4.5278600000000001E-12</c:v>
                      </c:pt>
                      <c:pt idx="10830">
                        <c:v>4.8907400000000002E-12</c:v>
                      </c:pt>
                      <c:pt idx="10831">
                        <c:v>4.8907400000000002E-12</c:v>
                      </c:pt>
                      <c:pt idx="10832">
                        <c:v>4.8527999999999997E-12</c:v>
                      </c:pt>
                      <c:pt idx="10833">
                        <c:v>4.8527999999999997E-12</c:v>
                      </c:pt>
                      <c:pt idx="10834">
                        <c:v>4.5871999999999997E-12</c:v>
                      </c:pt>
                      <c:pt idx="10835">
                        <c:v>4.5871999999999997E-12</c:v>
                      </c:pt>
                      <c:pt idx="10836">
                        <c:v>4.3970499999999997E-12</c:v>
                      </c:pt>
                      <c:pt idx="10837">
                        <c:v>4.3970499999999997E-12</c:v>
                      </c:pt>
                      <c:pt idx="10838">
                        <c:v>4.7584600000000003E-12</c:v>
                      </c:pt>
                      <c:pt idx="10839">
                        <c:v>4.7584600000000003E-12</c:v>
                      </c:pt>
                      <c:pt idx="10840">
                        <c:v>4.5156300000000002E-12</c:v>
                      </c:pt>
                      <c:pt idx="10841">
                        <c:v>4.5156300000000002E-12</c:v>
                      </c:pt>
                      <c:pt idx="10842">
                        <c:v>4.3797599999999999E-12</c:v>
                      </c:pt>
                      <c:pt idx="10843">
                        <c:v>4.3797599999999999E-12</c:v>
                      </c:pt>
                      <c:pt idx="10844">
                        <c:v>5.0002799999999998E-12</c:v>
                      </c:pt>
                      <c:pt idx="10845">
                        <c:v>5.0002799999999998E-12</c:v>
                      </c:pt>
                      <c:pt idx="10846">
                        <c:v>4.8302999999999997E-12</c:v>
                      </c:pt>
                      <c:pt idx="10847">
                        <c:v>4.8302999999999997E-12</c:v>
                      </c:pt>
                      <c:pt idx="10848">
                        <c:v>4.6040199999999996E-12</c:v>
                      </c:pt>
                      <c:pt idx="10849">
                        <c:v>4.6040199999999996E-12</c:v>
                      </c:pt>
                      <c:pt idx="10850">
                        <c:v>4.5501199999999996E-12</c:v>
                      </c:pt>
                      <c:pt idx="10851">
                        <c:v>4.5501199999999996E-12</c:v>
                      </c:pt>
                      <c:pt idx="10852">
                        <c:v>4.54024E-12</c:v>
                      </c:pt>
                      <c:pt idx="10853">
                        <c:v>4.54024E-12</c:v>
                      </c:pt>
                      <c:pt idx="10854">
                        <c:v>4.4933200000000001E-12</c:v>
                      </c:pt>
                      <c:pt idx="10855">
                        <c:v>4.4933200000000001E-12</c:v>
                      </c:pt>
                      <c:pt idx="10856">
                        <c:v>4.8623400000000001E-12</c:v>
                      </c:pt>
                      <c:pt idx="10857">
                        <c:v>4.8623400000000001E-12</c:v>
                      </c:pt>
                      <c:pt idx="10858">
                        <c:v>5.4186299999999999E-12</c:v>
                      </c:pt>
                      <c:pt idx="10859">
                        <c:v>5.4186299999999999E-12</c:v>
                      </c:pt>
                      <c:pt idx="10860">
                        <c:v>4.4456500000000001E-12</c:v>
                      </c:pt>
                      <c:pt idx="10861">
                        <c:v>4.4456500000000001E-12</c:v>
                      </c:pt>
                      <c:pt idx="10862">
                        <c:v>4.4365199999999998E-12</c:v>
                      </c:pt>
                      <c:pt idx="10863">
                        <c:v>4.4365199999999998E-12</c:v>
                      </c:pt>
                      <c:pt idx="10864">
                        <c:v>5.3198200000000002E-12</c:v>
                      </c:pt>
                      <c:pt idx="10865">
                        <c:v>5.3198200000000002E-12</c:v>
                      </c:pt>
                      <c:pt idx="10866">
                        <c:v>5.4855799999999997E-12</c:v>
                      </c:pt>
                      <c:pt idx="10867">
                        <c:v>5.4855799999999997E-12</c:v>
                      </c:pt>
                      <c:pt idx="10868">
                        <c:v>4.9313800000000003E-12</c:v>
                      </c:pt>
                      <c:pt idx="10869">
                        <c:v>4.9313800000000003E-12</c:v>
                      </c:pt>
                      <c:pt idx="10870">
                        <c:v>4.3810300000000004E-12</c:v>
                      </c:pt>
                      <c:pt idx="10871">
                        <c:v>4.3810300000000004E-12</c:v>
                      </c:pt>
                      <c:pt idx="10872">
                        <c:v>4.4910999999999997E-12</c:v>
                      </c:pt>
                      <c:pt idx="10873">
                        <c:v>4.4910999999999997E-12</c:v>
                      </c:pt>
                      <c:pt idx="10874">
                        <c:v>4.4557999999999997E-12</c:v>
                      </c:pt>
                      <c:pt idx="10875">
                        <c:v>4.4557999999999997E-12</c:v>
                      </c:pt>
                      <c:pt idx="10876">
                        <c:v>5.0994200000000001E-12</c:v>
                      </c:pt>
                      <c:pt idx="10877">
                        <c:v>5.0994200000000001E-12</c:v>
                      </c:pt>
                      <c:pt idx="10878">
                        <c:v>5.4515199999999998E-12</c:v>
                      </c:pt>
                      <c:pt idx="10879">
                        <c:v>5.4515199999999998E-12</c:v>
                      </c:pt>
                      <c:pt idx="10880">
                        <c:v>4.3794099999999998E-12</c:v>
                      </c:pt>
                      <c:pt idx="10881">
                        <c:v>4.3794099999999998E-12</c:v>
                      </c:pt>
                      <c:pt idx="10882">
                        <c:v>4.9739599999999999E-12</c:v>
                      </c:pt>
                      <c:pt idx="10883">
                        <c:v>4.9739599999999999E-12</c:v>
                      </c:pt>
                      <c:pt idx="10884">
                        <c:v>4.4345999999999997E-12</c:v>
                      </c:pt>
                      <c:pt idx="10885">
                        <c:v>4.4345999999999997E-12</c:v>
                      </c:pt>
                      <c:pt idx="10886">
                        <c:v>4.8112299999999999E-12</c:v>
                      </c:pt>
                      <c:pt idx="10887">
                        <c:v>4.8112299999999999E-12</c:v>
                      </c:pt>
                      <c:pt idx="10888">
                        <c:v>5.36686E-12</c:v>
                      </c:pt>
                      <c:pt idx="10889">
                        <c:v>5.36686E-12</c:v>
                      </c:pt>
                      <c:pt idx="10890">
                        <c:v>4.3901E-12</c:v>
                      </c:pt>
                      <c:pt idx="10891">
                        <c:v>4.3901E-12</c:v>
                      </c:pt>
                      <c:pt idx="10892">
                        <c:v>4.9865600000000001E-12</c:v>
                      </c:pt>
                      <c:pt idx="10893">
                        <c:v>4.9865600000000001E-12</c:v>
                      </c:pt>
                      <c:pt idx="10894">
                        <c:v>4.3936299999999997E-12</c:v>
                      </c:pt>
                      <c:pt idx="10895">
                        <c:v>4.3936299999999997E-12</c:v>
                      </c:pt>
                      <c:pt idx="10896">
                        <c:v>4.5817600000000001E-12</c:v>
                      </c:pt>
                      <c:pt idx="10897">
                        <c:v>4.5817600000000001E-12</c:v>
                      </c:pt>
                      <c:pt idx="10898">
                        <c:v>4.9912599999999999E-12</c:v>
                      </c:pt>
                      <c:pt idx="10899">
                        <c:v>4.9912599999999999E-12</c:v>
                      </c:pt>
                      <c:pt idx="10900">
                        <c:v>4.4443099999999997E-12</c:v>
                      </c:pt>
                      <c:pt idx="10901">
                        <c:v>4.4443099999999997E-12</c:v>
                      </c:pt>
                      <c:pt idx="10902">
                        <c:v>4.6207099999999996E-12</c:v>
                      </c:pt>
                      <c:pt idx="10903">
                        <c:v>4.6207099999999996E-12</c:v>
                      </c:pt>
                      <c:pt idx="10904">
                        <c:v>4.9123000000000004E-12</c:v>
                      </c:pt>
                      <c:pt idx="10905">
                        <c:v>4.9123000000000004E-12</c:v>
                      </c:pt>
                      <c:pt idx="10906">
                        <c:v>4.4041500000000004E-12</c:v>
                      </c:pt>
                      <c:pt idx="10907">
                        <c:v>4.4041500000000004E-12</c:v>
                      </c:pt>
                      <c:pt idx="10908">
                        <c:v>5.0677500000000001E-12</c:v>
                      </c:pt>
                      <c:pt idx="10909">
                        <c:v>5.0677500000000001E-12</c:v>
                      </c:pt>
                      <c:pt idx="10910">
                        <c:v>4.8529200000000003E-12</c:v>
                      </c:pt>
                      <c:pt idx="10911">
                        <c:v>4.8529200000000003E-12</c:v>
                      </c:pt>
                      <c:pt idx="10912">
                        <c:v>5.0921499999999999E-12</c:v>
                      </c:pt>
                      <c:pt idx="10913">
                        <c:v>5.0921499999999999E-12</c:v>
                      </c:pt>
                      <c:pt idx="10914">
                        <c:v>4.3292300000000001E-12</c:v>
                      </c:pt>
                      <c:pt idx="10915">
                        <c:v>4.3292300000000001E-12</c:v>
                      </c:pt>
                      <c:pt idx="10916">
                        <c:v>4.6491600000000004E-12</c:v>
                      </c:pt>
                      <c:pt idx="10917">
                        <c:v>4.6491600000000004E-12</c:v>
                      </c:pt>
                      <c:pt idx="10918">
                        <c:v>4.4739399999999998E-12</c:v>
                      </c:pt>
                      <c:pt idx="10919">
                        <c:v>4.4739399999999998E-12</c:v>
                      </c:pt>
                      <c:pt idx="10920">
                        <c:v>4.81993E-12</c:v>
                      </c:pt>
                      <c:pt idx="10921">
                        <c:v>4.81993E-12</c:v>
                      </c:pt>
                      <c:pt idx="10922">
                        <c:v>4.4738300000000001E-12</c:v>
                      </c:pt>
                      <c:pt idx="10923">
                        <c:v>4.4738300000000001E-12</c:v>
                      </c:pt>
                      <c:pt idx="10924">
                        <c:v>4.3500900000000001E-12</c:v>
                      </c:pt>
                      <c:pt idx="10925">
                        <c:v>4.3500900000000001E-12</c:v>
                      </c:pt>
                      <c:pt idx="10926">
                        <c:v>4.4465400000000002E-12</c:v>
                      </c:pt>
                      <c:pt idx="10927">
                        <c:v>4.4465400000000002E-12</c:v>
                      </c:pt>
                      <c:pt idx="10928">
                        <c:v>4.6333199999999999E-12</c:v>
                      </c:pt>
                      <c:pt idx="10929">
                        <c:v>4.6333199999999999E-12</c:v>
                      </c:pt>
                      <c:pt idx="10930">
                        <c:v>4.5705999999999999E-12</c:v>
                      </c:pt>
                      <c:pt idx="10931">
                        <c:v>4.5705999999999999E-12</c:v>
                      </c:pt>
                      <c:pt idx="10932">
                        <c:v>4.4648800000000003E-12</c:v>
                      </c:pt>
                      <c:pt idx="10933">
                        <c:v>4.4648800000000003E-12</c:v>
                      </c:pt>
                      <c:pt idx="10934">
                        <c:v>4.8976799999999998E-12</c:v>
                      </c:pt>
                      <c:pt idx="10935">
                        <c:v>4.8976799999999998E-12</c:v>
                      </c:pt>
                      <c:pt idx="10936">
                        <c:v>5.0189499999999997E-12</c:v>
                      </c:pt>
                      <c:pt idx="10937">
                        <c:v>5.0189499999999997E-12</c:v>
                      </c:pt>
                      <c:pt idx="10938">
                        <c:v>5.4025800000000002E-12</c:v>
                      </c:pt>
                      <c:pt idx="10939">
                        <c:v>5.4025800000000002E-12</c:v>
                      </c:pt>
                      <c:pt idx="10940">
                        <c:v>4.4003100000000003E-12</c:v>
                      </c:pt>
                      <c:pt idx="10941">
                        <c:v>4.4003100000000003E-12</c:v>
                      </c:pt>
                      <c:pt idx="10942">
                        <c:v>4.9019099999999997E-12</c:v>
                      </c:pt>
                      <c:pt idx="10943">
                        <c:v>4.9019099999999997E-12</c:v>
                      </c:pt>
                      <c:pt idx="10944">
                        <c:v>4.3624800000000002E-12</c:v>
                      </c:pt>
                      <c:pt idx="10945">
                        <c:v>4.3624800000000002E-12</c:v>
                      </c:pt>
                      <c:pt idx="10946">
                        <c:v>4.8537900000000001E-12</c:v>
                      </c:pt>
                      <c:pt idx="10947">
                        <c:v>4.8537900000000001E-12</c:v>
                      </c:pt>
                      <c:pt idx="10948">
                        <c:v>5.3209299999999996E-12</c:v>
                      </c:pt>
                      <c:pt idx="10949">
                        <c:v>5.3209299999999996E-12</c:v>
                      </c:pt>
                      <c:pt idx="10950">
                        <c:v>4.4487400000000003E-12</c:v>
                      </c:pt>
                      <c:pt idx="10951">
                        <c:v>4.4487400000000003E-12</c:v>
                      </c:pt>
                      <c:pt idx="10952">
                        <c:v>4.3729500000000003E-12</c:v>
                      </c:pt>
                      <c:pt idx="10953">
                        <c:v>4.3729500000000003E-12</c:v>
                      </c:pt>
                      <c:pt idx="10954">
                        <c:v>4.5599500000000002E-12</c:v>
                      </c:pt>
                      <c:pt idx="10955">
                        <c:v>4.5599500000000002E-12</c:v>
                      </c:pt>
                      <c:pt idx="10956">
                        <c:v>4.8904299999999998E-12</c:v>
                      </c:pt>
                      <c:pt idx="10957">
                        <c:v>4.8904299999999998E-12</c:v>
                      </c:pt>
                      <c:pt idx="10958">
                        <c:v>5.0101199999999997E-12</c:v>
                      </c:pt>
                      <c:pt idx="10959">
                        <c:v>5.0101199999999997E-12</c:v>
                      </c:pt>
                      <c:pt idx="10960">
                        <c:v>4.3582699999999998E-12</c:v>
                      </c:pt>
                      <c:pt idx="10961">
                        <c:v>4.3582699999999998E-12</c:v>
                      </c:pt>
                      <c:pt idx="10962">
                        <c:v>5.0176300000000003E-12</c:v>
                      </c:pt>
                      <c:pt idx="10963">
                        <c:v>5.0176300000000003E-12</c:v>
                      </c:pt>
                      <c:pt idx="10964">
                        <c:v>4.4489799999999999E-12</c:v>
                      </c:pt>
                      <c:pt idx="10965">
                        <c:v>4.4489799999999999E-12</c:v>
                      </c:pt>
                      <c:pt idx="10966">
                        <c:v>5.01049E-12</c:v>
                      </c:pt>
                      <c:pt idx="10967">
                        <c:v>5.01049E-12</c:v>
                      </c:pt>
                      <c:pt idx="10968">
                        <c:v>4.9282599999999998E-12</c:v>
                      </c:pt>
                      <c:pt idx="10969">
                        <c:v>4.9282599999999998E-12</c:v>
                      </c:pt>
                      <c:pt idx="10970">
                        <c:v>4.3684499999999996E-12</c:v>
                      </c:pt>
                      <c:pt idx="10971">
                        <c:v>4.3684499999999996E-12</c:v>
                      </c:pt>
                      <c:pt idx="10972">
                        <c:v>4.8700200000000003E-12</c:v>
                      </c:pt>
                      <c:pt idx="10973">
                        <c:v>4.8700200000000003E-12</c:v>
                      </c:pt>
                      <c:pt idx="10974">
                        <c:v>5.0181399999999999E-12</c:v>
                      </c:pt>
                      <c:pt idx="10975">
                        <c:v>5.0181399999999999E-12</c:v>
                      </c:pt>
                      <c:pt idx="10976">
                        <c:v>4.3673599999999997E-12</c:v>
                      </c:pt>
                      <c:pt idx="10977">
                        <c:v>4.3673599999999997E-12</c:v>
                      </c:pt>
                      <c:pt idx="10978">
                        <c:v>4.9532199999999998E-12</c:v>
                      </c:pt>
                      <c:pt idx="10979">
                        <c:v>4.9532199999999998E-12</c:v>
                      </c:pt>
                      <c:pt idx="10980">
                        <c:v>5.1341000000000001E-12</c:v>
                      </c:pt>
                      <c:pt idx="10981">
                        <c:v>5.1341000000000001E-12</c:v>
                      </c:pt>
                      <c:pt idx="10982">
                        <c:v>4.4115399999999996E-12</c:v>
                      </c:pt>
                      <c:pt idx="10983">
                        <c:v>4.4115399999999996E-12</c:v>
                      </c:pt>
                      <c:pt idx="10984">
                        <c:v>4.8497100000000003E-12</c:v>
                      </c:pt>
                      <c:pt idx="10985">
                        <c:v>4.8497100000000003E-12</c:v>
                      </c:pt>
                      <c:pt idx="10986">
                        <c:v>4.4895000000000002E-12</c:v>
                      </c:pt>
                      <c:pt idx="10987">
                        <c:v>4.4895000000000002E-12</c:v>
                      </c:pt>
                      <c:pt idx="10988">
                        <c:v>5.1553999999999996E-12</c:v>
                      </c:pt>
                      <c:pt idx="10989">
                        <c:v>5.1553999999999996E-12</c:v>
                      </c:pt>
                      <c:pt idx="10990">
                        <c:v>4.3443700000000004E-12</c:v>
                      </c:pt>
                      <c:pt idx="10991">
                        <c:v>4.3443700000000004E-12</c:v>
                      </c:pt>
                      <c:pt idx="10992">
                        <c:v>4.5393999999999998E-12</c:v>
                      </c:pt>
                      <c:pt idx="10993">
                        <c:v>4.5393999999999998E-12</c:v>
                      </c:pt>
                      <c:pt idx="10994">
                        <c:v>4.4650900000000003E-12</c:v>
                      </c:pt>
                      <c:pt idx="10995">
                        <c:v>4.4650900000000003E-12</c:v>
                      </c:pt>
                      <c:pt idx="10996">
                        <c:v>4.4459400000000003E-12</c:v>
                      </c:pt>
                      <c:pt idx="10997">
                        <c:v>4.4459400000000003E-12</c:v>
                      </c:pt>
                      <c:pt idx="10998">
                        <c:v>2.02853E-12</c:v>
                      </c:pt>
                      <c:pt idx="10999">
                        <c:v>2.02853E-12</c:v>
                      </c:pt>
                      <c:pt idx="11000">
                        <c:v>1.6691900000000001E-12</c:v>
                      </c:pt>
                      <c:pt idx="11001">
                        <c:v>1.6691900000000001E-12</c:v>
                      </c:pt>
                      <c:pt idx="11002">
                        <c:v>1.6810599999999999E-12</c:v>
                      </c:pt>
                      <c:pt idx="11003">
                        <c:v>1.6810599999999999E-12</c:v>
                      </c:pt>
                      <c:pt idx="11004">
                        <c:v>1.5724900000000001E-12</c:v>
                      </c:pt>
                      <c:pt idx="11005">
                        <c:v>1.5724900000000001E-12</c:v>
                      </c:pt>
                      <c:pt idx="11006">
                        <c:v>2.1437600000000001E-12</c:v>
                      </c:pt>
                      <c:pt idx="11007">
                        <c:v>2.1437600000000001E-12</c:v>
                      </c:pt>
                      <c:pt idx="11008">
                        <c:v>2.23359E-12</c:v>
                      </c:pt>
                      <c:pt idx="11009">
                        <c:v>2.23359E-12</c:v>
                      </c:pt>
                      <c:pt idx="11010">
                        <c:v>1.5948E-12</c:v>
                      </c:pt>
                      <c:pt idx="11011">
                        <c:v>1.5948E-12</c:v>
                      </c:pt>
                      <c:pt idx="11012">
                        <c:v>1.7026399999999999E-12</c:v>
                      </c:pt>
                      <c:pt idx="11013">
                        <c:v>1.7026399999999999E-12</c:v>
                      </c:pt>
                      <c:pt idx="11014">
                        <c:v>2.3381200000000001E-12</c:v>
                      </c:pt>
                      <c:pt idx="11015">
                        <c:v>2.3381200000000001E-12</c:v>
                      </c:pt>
                      <c:pt idx="11016">
                        <c:v>1.7313699999999999E-12</c:v>
                      </c:pt>
                      <c:pt idx="11017">
                        <c:v>1.7313699999999999E-12</c:v>
                      </c:pt>
                      <c:pt idx="11018">
                        <c:v>2.1184800000000001E-12</c:v>
                      </c:pt>
                      <c:pt idx="11019">
                        <c:v>2.1184800000000001E-12</c:v>
                      </c:pt>
                      <c:pt idx="11020">
                        <c:v>1.67643E-12</c:v>
                      </c:pt>
                      <c:pt idx="11021">
                        <c:v>1.67643E-12</c:v>
                      </c:pt>
                      <c:pt idx="11022">
                        <c:v>1.5510299999999999E-12</c:v>
                      </c:pt>
                      <c:pt idx="11023">
                        <c:v>1.5510299999999999E-12</c:v>
                      </c:pt>
                      <c:pt idx="11024">
                        <c:v>1.6690899999999999E-12</c:v>
                      </c:pt>
                      <c:pt idx="11025">
                        <c:v>1.6690899999999999E-12</c:v>
                      </c:pt>
                      <c:pt idx="11026">
                        <c:v>1.5626900000000001E-12</c:v>
                      </c:pt>
                      <c:pt idx="11027">
                        <c:v>1.5626900000000001E-12</c:v>
                      </c:pt>
                      <c:pt idx="11028">
                        <c:v>1.56198E-12</c:v>
                      </c:pt>
                      <c:pt idx="11029">
                        <c:v>1.56198E-12</c:v>
                      </c:pt>
                      <c:pt idx="11030">
                        <c:v>1.6270700000000001E-12</c:v>
                      </c:pt>
                      <c:pt idx="11031">
                        <c:v>1.6270700000000001E-12</c:v>
                      </c:pt>
                      <c:pt idx="11032">
                        <c:v>1.8645299999999999E-12</c:v>
                      </c:pt>
                      <c:pt idx="11033">
                        <c:v>1.8645299999999999E-12</c:v>
                      </c:pt>
                      <c:pt idx="11034">
                        <c:v>2.2265299999999998E-12</c:v>
                      </c:pt>
                      <c:pt idx="11035">
                        <c:v>2.2265299999999998E-12</c:v>
                      </c:pt>
                      <c:pt idx="11036">
                        <c:v>2.1669899999999998E-12</c:v>
                      </c:pt>
                      <c:pt idx="11037">
                        <c:v>2.1669899999999998E-12</c:v>
                      </c:pt>
                      <c:pt idx="11038">
                        <c:v>3.28878E-12</c:v>
                      </c:pt>
                      <c:pt idx="11039">
                        <c:v>3.28878E-12</c:v>
                      </c:pt>
                      <c:pt idx="11040">
                        <c:v>2.47665E-12</c:v>
                      </c:pt>
                      <c:pt idx="11041">
                        <c:v>2.47665E-12</c:v>
                      </c:pt>
                      <c:pt idx="11042">
                        <c:v>1.57965E-12</c:v>
                      </c:pt>
                      <c:pt idx="11043">
                        <c:v>1.57965E-12</c:v>
                      </c:pt>
                      <c:pt idx="11044">
                        <c:v>1.59196E-12</c:v>
                      </c:pt>
                      <c:pt idx="11045">
                        <c:v>1.59196E-12</c:v>
                      </c:pt>
                      <c:pt idx="11046">
                        <c:v>1.64278E-12</c:v>
                      </c:pt>
                      <c:pt idx="11047">
                        <c:v>1.64278E-12</c:v>
                      </c:pt>
                      <c:pt idx="11048">
                        <c:v>2.1289100000000001E-12</c:v>
                      </c:pt>
                      <c:pt idx="11049">
                        <c:v>2.1289100000000001E-12</c:v>
                      </c:pt>
                      <c:pt idx="11050">
                        <c:v>1.9778299999999999E-12</c:v>
                      </c:pt>
                      <c:pt idx="11051">
                        <c:v>1.9778299999999999E-12</c:v>
                      </c:pt>
                      <c:pt idx="11052">
                        <c:v>2.09706E-12</c:v>
                      </c:pt>
                      <c:pt idx="11053">
                        <c:v>2.09706E-12</c:v>
                      </c:pt>
                      <c:pt idx="11054">
                        <c:v>2.7202700000000001E-12</c:v>
                      </c:pt>
                      <c:pt idx="11055">
                        <c:v>2.7202700000000001E-12</c:v>
                      </c:pt>
                      <c:pt idx="11056">
                        <c:v>2.1680199999999999E-12</c:v>
                      </c:pt>
                      <c:pt idx="11057">
                        <c:v>2.1680199999999999E-12</c:v>
                      </c:pt>
                      <c:pt idx="11058">
                        <c:v>1.6860699999999999E-12</c:v>
                      </c:pt>
                      <c:pt idx="11059">
                        <c:v>1.6860699999999999E-12</c:v>
                      </c:pt>
                      <c:pt idx="11060">
                        <c:v>1.56993E-12</c:v>
                      </c:pt>
                      <c:pt idx="11061">
                        <c:v>1.56993E-12</c:v>
                      </c:pt>
                      <c:pt idx="11062">
                        <c:v>1.7074600000000001E-12</c:v>
                      </c:pt>
                      <c:pt idx="11063">
                        <c:v>1.7074600000000001E-12</c:v>
                      </c:pt>
                      <c:pt idx="11064">
                        <c:v>8.0056100000000007E-12</c:v>
                      </c:pt>
                      <c:pt idx="11065">
                        <c:v>8.0056100000000007E-12</c:v>
                      </c:pt>
                      <c:pt idx="11066">
                        <c:v>1.6950800000000001E-12</c:v>
                      </c:pt>
                      <c:pt idx="11067">
                        <c:v>1.6950800000000001E-12</c:v>
                      </c:pt>
                      <c:pt idx="11068">
                        <c:v>1.5959000000000001E-12</c:v>
                      </c:pt>
                      <c:pt idx="11069">
                        <c:v>1.5959000000000001E-12</c:v>
                      </c:pt>
                      <c:pt idx="11070">
                        <c:v>1.7226499999999999E-12</c:v>
                      </c:pt>
                      <c:pt idx="11071">
                        <c:v>1.7226499999999999E-12</c:v>
                      </c:pt>
                      <c:pt idx="11072">
                        <c:v>1.7259100000000001E-12</c:v>
                      </c:pt>
                      <c:pt idx="11073">
                        <c:v>1.7259100000000001E-12</c:v>
                      </c:pt>
                      <c:pt idx="11074">
                        <c:v>1.8146800000000001E-12</c:v>
                      </c:pt>
                      <c:pt idx="11075">
                        <c:v>1.8146800000000001E-12</c:v>
                      </c:pt>
                      <c:pt idx="11076">
                        <c:v>1.73507E-12</c:v>
                      </c:pt>
                      <c:pt idx="11077">
                        <c:v>1.73507E-12</c:v>
                      </c:pt>
                      <c:pt idx="11078">
                        <c:v>2.1501699999999999E-12</c:v>
                      </c:pt>
                      <c:pt idx="11079">
                        <c:v>2.1501699999999999E-12</c:v>
                      </c:pt>
                      <c:pt idx="11080">
                        <c:v>2.1848099999999999E-12</c:v>
                      </c:pt>
                      <c:pt idx="11081">
                        <c:v>2.1848099999999999E-12</c:v>
                      </c:pt>
                      <c:pt idx="11082">
                        <c:v>2.4006199999999999E-12</c:v>
                      </c:pt>
                      <c:pt idx="11083">
                        <c:v>2.4006199999999999E-12</c:v>
                      </c:pt>
                      <c:pt idx="11084">
                        <c:v>1.5774800000000001E-12</c:v>
                      </c:pt>
                      <c:pt idx="11085">
                        <c:v>1.5774800000000001E-12</c:v>
                      </c:pt>
                      <c:pt idx="11086">
                        <c:v>1.7430300000000001E-12</c:v>
                      </c:pt>
                      <c:pt idx="11087">
                        <c:v>1.7430300000000001E-12</c:v>
                      </c:pt>
                      <c:pt idx="11088">
                        <c:v>1.7734899999999999E-12</c:v>
                      </c:pt>
                      <c:pt idx="11089">
                        <c:v>1.7734899999999999E-12</c:v>
                      </c:pt>
                      <c:pt idx="11090">
                        <c:v>1.82288E-12</c:v>
                      </c:pt>
                      <c:pt idx="11091">
                        <c:v>1.82288E-12</c:v>
                      </c:pt>
                      <c:pt idx="11092">
                        <c:v>1.6483600000000001E-12</c:v>
                      </c:pt>
                      <c:pt idx="11093">
                        <c:v>1.6483600000000001E-12</c:v>
                      </c:pt>
                      <c:pt idx="11094">
                        <c:v>1.67594E-12</c:v>
                      </c:pt>
                      <c:pt idx="11095">
                        <c:v>1.67594E-12</c:v>
                      </c:pt>
                      <c:pt idx="11096">
                        <c:v>1.79897E-12</c:v>
                      </c:pt>
                      <c:pt idx="11097">
                        <c:v>1.79897E-12</c:v>
                      </c:pt>
                      <c:pt idx="11098">
                        <c:v>2.12005E-12</c:v>
                      </c:pt>
                      <c:pt idx="11099">
                        <c:v>2.12005E-12</c:v>
                      </c:pt>
                      <c:pt idx="11100">
                        <c:v>2.0160500000000001E-12</c:v>
                      </c:pt>
                      <c:pt idx="11101">
                        <c:v>2.0160500000000001E-12</c:v>
                      </c:pt>
                      <c:pt idx="11102">
                        <c:v>1.59909E-12</c:v>
                      </c:pt>
                      <c:pt idx="11103">
                        <c:v>1.59909E-12</c:v>
                      </c:pt>
                      <c:pt idx="11104">
                        <c:v>2.2278600000000002E-12</c:v>
                      </c:pt>
                      <c:pt idx="11105">
                        <c:v>2.2278600000000002E-12</c:v>
                      </c:pt>
                      <c:pt idx="11106">
                        <c:v>1.57334E-12</c:v>
                      </c:pt>
                      <c:pt idx="11107">
                        <c:v>1.57334E-12</c:v>
                      </c:pt>
                      <c:pt idx="11108">
                        <c:v>1.6716899999999999E-12</c:v>
                      </c:pt>
                      <c:pt idx="11109">
                        <c:v>1.6716899999999999E-12</c:v>
                      </c:pt>
                      <c:pt idx="11110">
                        <c:v>2.3069600000000001E-12</c:v>
                      </c:pt>
                      <c:pt idx="11111">
                        <c:v>2.3069600000000001E-12</c:v>
                      </c:pt>
                      <c:pt idx="11112">
                        <c:v>1.5403E-12</c:v>
                      </c:pt>
                      <c:pt idx="11113">
                        <c:v>1.5403E-12</c:v>
                      </c:pt>
                      <c:pt idx="11114">
                        <c:v>2.0982700000000001E-12</c:v>
                      </c:pt>
                      <c:pt idx="11115">
                        <c:v>2.0982700000000001E-12</c:v>
                      </c:pt>
                      <c:pt idx="11116">
                        <c:v>2.1639499999999999E-12</c:v>
                      </c:pt>
                      <c:pt idx="11117">
                        <c:v>2.1639499999999999E-12</c:v>
                      </c:pt>
                      <c:pt idx="11118">
                        <c:v>2.0990699999999999E-12</c:v>
                      </c:pt>
                      <c:pt idx="11119">
                        <c:v>2.0990699999999999E-12</c:v>
                      </c:pt>
                      <c:pt idx="11120">
                        <c:v>1.62819E-12</c:v>
                      </c:pt>
                      <c:pt idx="11121">
                        <c:v>1.62819E-12</c:v>
                      </c:pt>
                      <c:pt idx="11122">
                        <c:v>5.0911799999999997E-12</c:v>
                      </c:pt>
                      <c:pt idx="11123">
                        <c:v>5.0911799999999997E-12</c:v>
                      </c:pt>
                      <c:pt idx="11124">
                        <c:v>1.59271E-12</c:v>
                      </c:pt>
                      <c:pt idx="11125">
                        <c:v>1.59271E-12</c:v>
                      </c:pt>
                      <c:pt idx="11126">
                        <c:v>1.5880300000000001E-12</c:v>
                      </c:pt>
                      <c:pt idx="11127">
                        <c:v>1.5880300000000001E-12</c:v>
                      </c:pt>
                      <c:pt idx="11128">
                        <c:v>1.90366E-12</c:v>
                      </c:pt>
                      <c:pt idx="11129">
                        <c:v>1.90366E-12</c:v>
                      </c:pt>
                      <c:pt idx="11130">
                        <c:v>1.6823900000000001E-12</c:v>
                      </c:pt>
                      <c:pt idx="11131">
                        <c:v>1.6823900000000001E-12</c:v>
                      </c:pt>
                      <c:pt idx="11132">
                        <c:v>1.69047E-12</c:v>
                      </c:pt>
                      <c:pt idx="11133">
                        <c:v>1.69047E-12</c:v>
                      </c:pt>
                      <c:pt idx="11134">
                        <c:v>1.65335E-12</c:v>
                      </c:pt>
                      <c:pt idx="11135">
                        <c:v>1.65335E-12</c:v>
                      </c:pt>
                      <c:pt idx="11136">
                        <c:v>2.10825E-12</c:v>
                      </c:pt>
                      <c:pt idx="11137">
                        <c:v>2.10825E-12</c:v>
                      </c:pt>
                      <c:pt idx="11138">
                        <c:v>2.1190499999999999E-12</c:v>
                      </c:pt>
                      <c:pt idx="11139">
                        <c:v>2.1190499999999999E-12</c:v>
                      </c:pt>
                      <c:pt idx="11140">
                        <c:v>1.6792600000000001E-12</c:v>
                      </c:pt>
                      <c:pt idx="11141">
                        <c:v>1.6792600000000001E-12</c:v>
                      </c:pt>
                      <c:pt idx="11142">
                        <c:v>1.52496E-12</c:v>
                      </c:pt>
                      <c:pt idx="11143">
                        <c:v>1.52496E-12</c:v>
                      </c:pt>
                      <c:pt idx="11144">
                        <c:v>1.64781E-12</c:v>
                      </c:pt>
                      <c:pt idx="11145">
                        <c:v>1.64781E-12</c:v>
                      </c:pt>
                      <c:pt idx="11146">
                        <c:v>1.72122E-12</c:v>
                      </c:pt>
                      <c:pt idx="11147">
                        <c:v>1.72122E-12</c:v>
                      </c:pt>
                      <c:pt idx="11148">
                        <c:v>1.6469600000000001E-12</c:v>
                      </c:pt>
                      <c:pt idx="11149">
                        <c:v>1.6469600000000001E-12</c:v>
                      </c:pt>
                      <c:pt idx="11150">
                        <c:v>2.1865800000000002E-12</c:v>
                      </c:pt>
                      <c:pt idx="11151">
                        <c:v>2.1865800000000002E-12</c:v>
                      </c:pt>
                      <c:pt idx="11152">
                        <c:v>2.0053299999999999E-12</c:v>
                      </c:pt>
                      <c:pt idx="11153">
                        <c:v>2.0053299999999999E-12</c:v>
                      </c:pt>
                      <c:pt idx="11154">
                        <c:v>1.5564699999999999E-12</c:v>
                      </c:pt>
                      <c:pt idx="11155">
                        <c:v>1.5564699999999999E-12</c:v>
                      </c:pt>
                      <c:pt idx="11156">
                        <c:v>2.0596300000000002E-12</c:v>
                      </c:pt>
                      <c:pt idx="11157">
                        <c:v>2.0596300000000002E-12</c:v>
                      </c:pt>
                      <c:pt idx="11158">
                        <c:v>2.2159299999999998E-12</c:v>
                      </c:pt>
                      <c:pt idx="11159">
                        <c:v>2.2159299999999998E-12</c:v>
                      </c:pt>
                      <c:pt idx="11160">
                        <c:v>1.9956000000000001E-12</c:v>
                      </c:pt>
                      <c:pt idx="11161">
                        <c:v>1.9956000000000001E-12</c:v>
                      </c:pt>
                      <c:pt idx="11162">
                        <c:v>2.6363299999999999E-12</c:v>
                      </c:pt>
                      <c:pt idx="11163">
                        <c:v>2.6363299999999999E-12</c:v>
                      </c:pt>
                      <c:pt idx="11164">
                        <c:v>1.5286600000000001E-12</c:v>
                      </c:pt>
                      <c:pt idx="11165">
                        <c:v>1.5286600000000001E-12</c:v>
                      </c:pt>
                      <c:pt idx="11166">
                        <c:v>2.0905499999999998E-12</c:v>
                      </c:pt>
                      <c:pt idx="11167">
                        <c:v>2.0905499999999998E-12</c:v>
                      </c:pt>
                      <c:pt idx="11168">
                        <c:v>2.7090699999999999E-12</c:v>
                      </c:pt>
                      <c:pt idx="11169">
                        <c:v>2.7090699999999999E-12</c:v>
                      </c:pt>
                      <c:pt idx="11170">
                        <c:v>1.9988299999999999E-12</c:v>
                      </c:pt>
                      <c:pt idx="11171">
                        <c:v>1.9988299999999999E-12</c:v>
                      </c:pt>
                      <c:pt idx="11172">
                        <c:v>1.7189000000000001E-12</c:v>
                      </c:pt>
                      <c:pt idx="11173">
                        <c:v>1.7189000000000001E-12</c:v>
                      </c:pt>
                      <c:pt idx="11174">
                        <c:v>2.1348000000000002E-12</c:v>
                      </c:pt>
                      <c:pt idx="11175">
                        <c:v>2.1348000000000002E-12</c:v>
                      </c:pt>
                      <c:pt idx="11176">
                        <c:v>1.6213799999999999E-12</c:v>
                      </c:pt>
                      <c:pt idx="11177">
                        <c:v>1.6213799999999999E-12</c:v>
                      </c:pt>
                      <c:pt idx="11178">
                        <c:v>1.8601499999999999E-12</c:v>
                      </c:pt>
                      <c:pt idx="11179">
                        <c:v>1.8601499999999999E-12</c:v>
                      </c:pt>
                      <c:pt idx="11180">
                        <c:v>2.0501599999999998E-12</c:v>
                      </c:pt>
                      <c:pt idx="11181">
                        <c:v>2.0501599999999998E-12</c:v>
                      </c:pt>
                      <c:pt idx="11182">
                        <c:v>1.63216E-12</c:v>
                      </c:pt>
                      <c:pt idx="11183">
                        <c:v>1.63216E-12</c:v>
                      </c:pt>
                      <c:pt idx="11184">
                        <c:v>1.56424E-12</c:v>
                      </c:pt>
                      <c:pt idx="11185">
                        <c:v>1.56424E-12</c:v>
                      </c:pt>
                      <c:pt idx="11186">
                        <c:v>1.61679E-12</c:v>
                      </c:pt>
                      <c:pt idx="11187">
                        <c:v>1.61679E-12</c:v>
                      </c:pt>
                      <c:pt idx="11188">
                        <c:v>1.77083E-12</c:v>
                      </c:pt>
                      <c:pt idx="11189">
                        <c:v>1.77083E-12</c:v>
                      </c:pt>
                      <c:pt idx="11190">
                        <c:v>2.1282300000000001E-12</c:v>
                      </c:pt>
                      <c:pt idx="11191">
                        <c:v>2.1282300000000001E-12</c:v>
                      </c:pt>
                      <c:pt idx="11192">
                        <c:v>1.53573E-12</c:v>
                      </c:pt>
                      <c:pt idx="11193">
                        <c:v>1.53573E-12</c:v>
                      </c:pt>
                      <c:pt idx="11194">
                        <c:v>2.1771000000000001E-12</c:v>
                      </c:pt>
                      <c:pt idx="11195">
                        <c:v>2.1771000000000001E-12</c:v>
                      </c:pt>
                      <c:pt idx="11196">
                        <c:v>1.73986E-12</c:v>
                      </c:pt>
                      <c:pt idx="11197">
                        <c:v>1.73986E-12</c:v>
                      </c:pt>
                      <c:pt idx="11198">
                        <c:v>1.68852E-12</c:v>
                      </c:pt>
                      <c:pt idx="11199">
                        <c:v>1.68852E-12</c:v>
                      </c:pt>
                      <c:pt idx="11200">
                        <c:v>2.0303800000000001E-12</c:v>
                      </c:pt>
                      <c:pt idx="11201">
                        <c:v>2.0303800000000001E-12</c:v>
                      </c:pt>
                      <c:pt idx="11202">
                        <c:v>1.7337999999999999E-12</c:v>
                      </c:pt>
                      <c:pt idx="11203">
                        <c:v>1.7337999999999999E-12</c:v>
                      </c:pt>
                      <c:pt idx="11204">
                        <c:v>1.5247299999999999E-12</c:v>
                      </c:pt>
                      <c:pt idx="11205">
                        <c:v>1.5247299999999999E-12</c:v>
                      </c:pt>
                      <c:pt idx="11206">
                        <c:v>1.57583E-12</c:v>
                      </c:pt>
                      <c:pt idx="11207">
                        <c:v>1.57583E-12</c:v>
                      </c:pt>
                      <c:pt idx="11208">
                        <c:v>2.2707100000000001E-12</c:v>
                      </c:pt>
                      <c:pt idx="11209">
                        <c:v>2.2707100000000001E-12</c:v>
                      </c:pt>
                      <c:pt idx="11210">
                        <c:v>1.51121E-12</c:v>
                      </c:pt>
                      <c:pt idx="11211">
                        <c:v>1.51121E-12</c:v>
                      </c:pt>
                      <c:pt idx="11212">
                        <c:v>1.63394E-12</c:v>
                      </c:pt>
                      <c:pt idx="11213">
                        <c:v>1.63394E-12</c:v>
                      </c:pt>
                      <c:pt idx="11214">
                        <c:v>1.5797599999999999E-12</c:v>
                      </c:pt>
                      <c:pt idx="11215">
                        <c:v>1.5797599999999999E-12</c:v>
                      </c:pt>
                      <c:pt idx="11216">
                        <c:v>1.60632E-12</c:v>
                      </c:pt>
                      <c:pt idx="11217">
                        <c:v>1.60632E-12</c:v>
                      </c:pt>
                      <c:pt idx="11218">
                        <c:v>1.64338E-12</c:v>
                      </c:pt>
                      <c:pt idx="11219">
                        <c:v>1.64338E-12</c:v>
                      </c:pt>
                      <c:pt idx="11220">
                        <c:v>1.61882E-12</c:v>
                      </c:pt>
                      <c:pt idx="11221">
                        <c:v>1.61882E-12</c:v>
                      </c:pt>
                      <c:pt idx="11222">
                        <c:v>3.37007E-12</c:v>
                      </c:pt>
                      <c:pt idx="11223">
                        <c:v>3.37007E-12</c:v>
                      </c:pt>
                      <c:pt idx="11224">
                        <c:v>2.0324000000000001E-12</c:v>
                      </c:pt>
                      <c:pt idx="11225">
                        <c:v>2.0324000000000001E-12</c:v>
                      </c:pt>
                      <c:pt idx="11226">
                        <c:v>2.9114299999999998E-12</c:v>
                      </c:pt>
                      <c:pt idx="11227">
                        <c:v>2.9114299999999998E-12</c:v>
                      </c:pt>
                      <c:pt idx="11228">
                        <c:v>1.66585E-12</c:v>
                      </c:pt>
                      <c:pt idx="11229">
                        <c:v>1.66585E-12</c:v>
                      </c:pt>
                      <c:pt idx="11230">
                        <c:v>2.2703099999999998E-12</c:v>
                      </c:pt>
                      <c:pt idx="11231">
                        <c:v>2.2703099999999998E-12</c:v>
                      </c:pt>
                      <c:pt idx="11232">
                        <c:v>7.5176899999999996E-12</c:v>
                      </c:pt>
                      <c:pt idx="11233">
                        <c:v>7.5176899999999996E-12</c:v>
                      </c:pt>
                      <c:pt idx="11234">
                        <c:v>3.0539099999999999E-12</c:v>
                      </c:pt>
                      <c:pt idx="11235">
                        <c:v>3.0539099999999999E-12</c:v>
                      </c:pt>
                      <c:pt idx="11236">
                        <c:v>2.2641100000000001E-12</c:v>
                      </c:pt>
                      <c:pt idx="11237">
                        <c:v>2.2641100000000001E-12</c:v>
                      </c:pt>
                      <c:pt idx="11238">
                        <c:v>2.50422E-12</c:v>
                      </c:pt>
                      <c:pt idx="11239">
                        <c:v>2.50422E-12</c:v>
                      </c:pt>
                      <c:pt idx="11240">
                        <c:v>1.78191E-12</c:v>
                      </c:pt>
                      <c:pt idx="11241">
                        <c:v>1.78191E-12</c:v>
                      </c:pt>
                      <c:pt idx="11242">
                        <c:v>1.5362200000000001E-12</c:v>
                      </c:pt>
                      <c:pt idx="11243">
                        <c:v>1.5362200000000001E-12</c:v>
                      </c:pt>
                      <c:pt idx="11244">
                        <c:v>2.23233E-12</c:v>
                      </c:pt>
                      <c:pt idx="11245">
                        <c:v>2.23233E-12</c:v>
                      </c:pt>
                      <c:pt idx="11246">
                        <c:v>1.62561E-12</c:v>
                      </c:pt>
                      <c:pt idx="11247">
                        <c:v>1.62561E-12</c:v>
                      </c:pt>
                      <c:pt idx="11248">
                        <c:v>1.6299100000000001E-12</c:v>
                      </c:pt>
                      <c:pt idx="11249">
                        <c:v>1.6299100000000001E-12</c:v>
                      </c:pt>
                      <c:pt idx="11250">
                        <c:v>2.39844E-12</c:v>
                      </c:pt>
                      <c:pt idx="11251">
                        <c:v>2.39844E-12</c:v>
                      </c:pt>
                      <c:pt idx="11252">
                        <c:v>1.6224399999999999E-12</c:v>
                      </c:pt>
                      <c:pt idx="11253">
                        <c:v>1.6224399999999999E-12</c:v>
                      </c:pt>
                      <c:pt idx="11254">
                        <c:v>1.57147E-12</c:v>
                      </c:pt>
                      <c:pt idx="11255">
                        <c:v>1.57147E-12</c:v>
                      </c:pt>
                      <c:pt idx="11256">
                        <c:v>1.8397800000000001E-12</c:v>
                      </c:pt>
                      <c:pt idx="11257">
                        <c:v>1.8397800000000001E-12</c:v>
                      </c:pt>
                      <c:pt idx="11258">
                        <c:v>1.7871800000000001E-12</c:v>
                      </c:pt>
                      <c:pt idx="11259">
                        <c:v>1.7871800000000001E-12</c:v>
                      </c:pt>
                      <c:pt idx="11260">
                        <c:v>1.9026E-12</c:v>
                      </c:pt>
                      <c:pt idx="11261">
                        <c:v>1.9026E-12</c:v>
                      </c:pt>
                      <c:pt idx="11262">
                        <c:v>1.53086E-12</c:v>
                      </c:pt>
                      <c:pt idx="11263">
                        <c:v>1.53086E-12</c:v>
                      </c:pt>
                      <c:pt idx="11264">
                        <c:v>1.66176E-12</c:v>
                      </c:pt>
                      <c:pt idx="11265">
                        <c:v>1.66176E-12</c:v>
                      </c:pt>
                      <c:pt idx="11266">
                        <c:v>1.7107299999999999E-12</c:v>
                      </c:pt>
                      <c:pt idx="11267">
                        <c:v>1.7107299999999999E-12</c:v>
                      </c:pt>
                      <c:pt idx="11268">
                        <c:v>1.57084E-12</c:v>
                      </c:pt>
                      <c:pt idx="11269">
                        <c:v>1.57084E-12</c:v>
                      </c:pt>
                      <c:pt idx="11270">
                        <c:v>1.5927000000000001E-12</c:v>
                      </c:pt>
                      <c:pt idx="11271">
                        <c:v>1.5927000000000001E-12</c:v>
                      </c:pt>
                      <c:pt idx="11272">
                        <c:v>1.58813E-12</c:v>
                      </c:pt>
                      <c:pt idx="11273">
                        <c:v>1.58813E-12</c:v>
                      </c:pt>
                      <c:pt idx="11274">
                        <c:v>1.8980699999999998E-12</c:v>
                      </c:pt>
                      <c:pt idx="11275">
                        <c:v>1.8980699999999998E-12</c:v>
                      </c:pt>
                      <c:pt idx="11276">
                        <c:v>1.73916E-12</c:v>
                      </c:pt>
                      <c:pt idx="11277">
                        <c:v>1.73916E-12</c:v>
                      </c:pt>
                      <c:pt idx="11278">
                        <c:v>1.63637E-12</c:v>
                      </c:pt>
                      <c:pt idx="11279">
                        <c:v>1.63637E-12</c:v>
                      </c:pt>
                      <c:pt idx="11280">
                        <c:v>1.55731E-12</c:v>
                      </c:pt>
                      <c:pt idx="11281">
                        <c:v>1.55731E-12</c:v>
                      </c:pt>
                      <c:pt idx="11282">
                        <c:v>2.2068999999999998E-12</c:v>
                      </c:pt>
                      <c:pt idx="11283">
                        <c:v>2.2068999999999998E-12</c:v>
                      </c:pt>
                      <c:pt idx="11284">
                        <c:v>1.6197899999999999E-12</c:v>
                      </c:pt>
                      <c:pt idx="11285">
                        <c:v>1.6197899999999999E-12</c:v>
                      </c:pt>
                      <c:pt idx="11286">
                        <c:v>1.50969E-12</c:v>
                      </c:pt>
                      <c:pt idx="11287">
                        <c:v>1.50969E-12</c:v>
                      </c:pt>
                      <c:pt idx="11288">
                        <c:v>2.3138799999999998E-12</c:v>
                      </c:pt>
                      <c:pt idx="11289">
                        <c:v>2.3138799999999998E-12</c:v>
                      </c:pt>
                      <c:pt idx="11290">
                        <c:v>3.9330099999999996E-12</c:v>
                      </c:pt>
                      <c:pt idx="11291">
                        <c:v>3.9330099999999996E-12</c:v>
                      </c:pt>
                      <c:pt idx="11292">
                        <c:v>4.8778499999999999E-12</c:v>
                      </c:pt>
                      <c:pt idx="11293">
                        <c:v>4.8778499999999999E-12</c:v>
                      </c:pt>
                      <c:pt idx="11294">
                        <c:v>5.8333399999999999E-12</c:v>
                      </c:pt>
                      <c:pt idx="11295">
                        <c:v>5.8333399999999999E-12</c:v>
                      </c:pt>
                      <c:pt idx="11296">
                        <c:v>7.1364100000000003E-12</c:v>
                      </c:pt>
                      <c:pt idx="11297">
                        <c:v>7.1364100000000003E-12</c:v>
                      </c:pt>
                      <c:pt idx="11298">
                        <c:v>8.4267099999999993E-12</c:v>
                      </c:pt>
                      <c:pt idx="11299">
                        <c:v>8.4267099999999993E-12</c:v>
                      </c:pt>
                      <c:pt idx="11300">
                        <c:v>9.6488500000000004E-12</c:v>
                      </c:pt>
                      <c:pt idx="11301">
                        <c:v>9.6488500000000004E-12</c:v>
                      </c:pt>
                      <c:pt idx="11302">
                        <c:v>1.1112199999999999E-11</c:v>
                      </c:pt>
                      <c:pt idx="11303">
                        <c:v>1.1112199999999999E-11</c:v>
                      </c:pt>
                      <c:pt idx="11304">
                        <c:v>1.2541600000000001E-11</c:v>
                      </c:pt>
                      <c:pt idx="11305">
                        <c:v>1.2541600000000001E-11</c:v>
                      </c:pt>
                      <c:pt idx="11306">
                        <c:v>1.39388E-11</c:v>
                      </c:pt>
                      <c:pt idx="11307">
                        <c:v>1.39388E-11</c:v>
                      </c:pt>
                      <c:pt idx="11308">
                        <c:v>1.42986E-11</c:v>
                      </c:pt>
                      <c:pt idx="11309">
                        <c:v>1.42986E-11</c:v>
                      </c:pt>
                      <c:pt idx="11310">
                        <c:v>1.53242E-11</c:v>
                      </c:pt>
                      <c:pt idx="11311">
                        <c:v>1.53242E-11</c:v>
                      </c:pt>
                      <c:pt idx="11312">
                        <c:v>1.5085599999999999E-11</c:v>
                      </c:pt>
                      <c:pt idx="11313">
                        <c:v>1.5085599999999999E-11</c:v>
                      </c:pt>
                      <c:pt idx="11314">
                        <c:v>1.5261899999999999E-11</c:v>
                      </c:pt>
                      <c:pt idx="11315">
                        <c:v>1.5261899999999999E-11</c:v>
                      </c:pt>
                      <c:pt idx="11316">
                        <c:v>1.49538E-11</c:v>
                      </c:pt>
                      <c:pt idx="11317">
                        <c:v>1.49538E-11</c:v>
                      </c:pt>
                      <c:pt idx="11318">
                        <c:v>1.4481599999999999E-11</c:v>
                      </c:pt>
                      <c:pt idx="11319">
                        <c:v>1.4481599999999999E-11</c:v>
                      </c:pt>
                      <c:pt idx="11320">
                        <c:v>1.37626E-11</c:v>
                      </c:pt>
                      <c:pt idx="11321">
                        <c:v>1.37626E-11</c:v>
                      </c:pt>
                      <c:pt idx="11322">
                        <c:v>1.3975700000000001E-11</c:v>
                      </c:pt>
                      <c:pt idx="11323">
                        <c:v>1.3975700000000001E-11</c:v>
                      </c:pt>
                      <c:pt idx="11324">
                        <c:v>1.34503E-11</c:v>
                      </c:pt>
                      <c:pt idx="11325">
                        <c:v>1.34503E-11</c:v>
                      </c:pt>
                      <c:pt idx="11326">
                        <c:v>1.2685800000000001E-11</c:v>
                      </c:pt>
                      <c:pt idx="11327">
                        <c:v>1.2685800000000001E-11</c:v>
                      </c:pt>
                      <c:pt idx="11328">
                        <c:v>1.2439000000000001E-11</c:v>
                      </c:pt>
                      <c:pt idx="11329">
                        <c:v>1.2439000000000001E-11</c:v>
                      </c:pt>
                      <c:pt idx="11330">
                        <c:v>1.2076499999999999E-11</c:v>
                      </c:pt>
                      <c:pt idx="11331">
                        <c:v>1.2076499999999999E-11</c:v>
                      </c:pt>
                      <c:pt idx="11332">
                        <c:v>1.17002E-11</c:v>
                      </c:pt>
                      <c:pt idx="11333">
                        <c:v>1.17002E-11</c:v>
                      </c:pt>
                      <c:pt idx="11334">
                        <c:v>1.24119E-11</c:v>
                      </c:pt>
                      <c:pt idx="11335">
                        <c:v>1.24119E-11</c:v>
                      </c:pt>
                      <c:pt idx="11336">
                        <c:v>1.0691900000000001E-11</c:v>
                      </c:pt>
                      <c:pt idx="11337">
                        <c:v>1.0691900000000001E-11</c:v>
                      </c:pt>
                      <c:pt idx="11338">
                        <c:v>1.0570300000000001E-11</c:v>
                      </c:pt>
                      <c:pt idx="11339">
                        <c:v>1.0570300000000001E-11</c:v>
                      </c:pt>
                      <c:pt idx="11340">
                        <c:v>9.8827700000000003E-12</c:v>
                      </c:pt>
                      <c:pt idx="11341">
                        <c:v>9.8827700000000003E-12</c:v>
                      </c:pt>
                      <c:pt idx="11342">
                        <c:v>8.8010799999999995E-12</c:v>
                      </c:pt>
                      <c:pt idx="11343">
                        <c:v>8.8010799999999995E-12</c:v>
                      </c:pt>
                      <c:pt idx="11344">
                        <c:v>8.2230400000000005E-12</c:v>
                      </c:pt>
                      <c:pt idx="11345">
                        <c:v>8.2230400000000005E-12</c:v>
                      </c:pt>
                      <c:pt idx="11346">
                        <c:v>7.9777600000000005E-12</c:v>
                      </c:pt>
                      <c:pt idx="11347">
                        <c:v>7.9777600000000005E-12</c:v>
                      </c:pt>
                      <c:pt idx="11348">
                        <c:v>6.9013299999999996E-12</c:v>
                      </c:pt>
                      <c:pt idx="11349">
                        <c:v>6.9013299999999996E-12</c:v>
                      </c:pt>
                      <c:pt idx="11350">
                        <c:v>6.3016400000000002E-12</c:v>
                      </c:pt>
                      <c:pt idx="11351">
                        <c:v>6.3016400000000002E-12</c:v>
                      </c:pt>
                      <c:pt idx="11352">
                        <c:v>5.6039099999999997E-12</c:v>
                      </c:pt>
                      <c:pt idx="11353">
                        <c:v>5.6039099999999997E-12</c:v>
                      </c:pt>
                      <c:pt idx="11354">
                        <c:v>4.9514200000000003E-12</c:v>
                      </c:pt>
                      <c:pt idx="11355">
                        <c:v>4.9514200000000003E-12</c:v>
                      </c:pt>
                      <c:pt idx="11356">
                        <c:v>5.1666399999999999E-12</c:v>
                      </c:pt>
                      <c:pt idx="11357">
                        <c:v>5.1666399999999999E-12</c:v>
                      </c:pt>
                      <c:pt idx="11358">
                        <c:v>4.7168800000000004E-12</c:v>
                      </c:pt>
                      <c:pt idx="11359">
                        <c:v>4.7168800000000004E-12</c:v>
                      </c:pt>
                      <c:pt idx="11360">
                        <c:v>4.3155000000000003E-12</c:v>
                      </c:pt>
                      <c:pt idx="11361">
                        <c:v>4.3155000000000003E-12</c:v>
                      </c:pt>
                      <c:pt idx="11362">
                        <c:v>3.48047E-12</c:v>
                      </c:pt>
                      <c:pt idx="11363">
                        <c:v>3.48047E-12</c:v>
                      </c:pt>
                      <c:pt idx="11364">
                        <c:v>3.1899599999999999E-12</c:v>
                      </c:pt>
                      <c:pt idx="11365">
                        <c:v>3.1899599999999999E-12</c:v>
                      </c:pt>
                      <c:pt idx="11366">
                        <c:v>2.8422300000000001E-12</c:v>
                      </c:pt>
                      <c:pt idx="11367">
                        <c:v>2.8422300000000001E-12</c:v>
                      </c:pt>
                      <c:pt idx="11368">
                        <c:v>2.56335E-12</c:v>
                      </c:pt>
                      <c:pt idx="11369">
                        <c:v>2.56335E-12</c:v>
                      </c:pt>
                      <c:pt idx="11370">
                        <c:v>2.2061199999999999E-12</c:v>
                      </c:pt>
                      <c:pt idx="11371">
                        <c:v>2.2061199999999999E-12</c:v>
                      </c:pt>
                      <c:pt idx="11372">
                        <c:v>1.7978700000000001E-12</c:v>
                      </c:pt>
                      <c:pt idx="11373">
                        <c:v>1.7978700000000001E-12</c:v>
                      </c:pt>
                      <c:pt idx="11374">
                        <c:v>1.5217399999999999E-12</c:v>
                      </c:pt>
                      <c:pt idx="11375">
                        <c:v>1.5217399999999999E-12</c:v>
                      </c:pt>
                      <c:pt idx="11376">
                        <c:v>1.19306E-12</c:v>
                      </c:pt>
                      <c:pt idx="11377">
                        <c:v>1.19306E-12</c:v>
                      </c:pt>
                      <c:pt idx="11378">
                        <c:v>9.7340100000000004E-13</c:v>
                      </c:pt>
                      <c:pt idx="11379">
                        <c:v>9.7340100000000004E-13</c:v>
                      </c:pt>
                      <c:pt idx="11380">
                        <c:v>1.00301E-12</c:v>
                      </c:pt>
                      <c:pt idx="11381">
                        <c:v>1.00301E-12</c:v>
                      </c:pt>
                      <c:pt idx="11382">
                        <c:v>7.9338499999999996E-13</c:v>
                      </c:pt>
                      <c:pt idx="11383">
                        <c:v>7.9338499999999996E-13</c:v>
                      </c:pt>
                      <c:pt idx="11384">
                        <c:v>8.4139499999999997E-13</c:v>
                      </c:pt>
                      <c:pt idx="11385">
                        <c:v>8.4139499999999997E-13</c:v>
                      </c:pt>
                      <c:pt idx="11386">
                        <c:v>1.4089600000000001E-12</c:v>
                      </c:pt>
                      <c:pt idx="11387">
                        <c:v>1.4089600000000001E-12</c:v>
                      </c:pt>
                      <c:pt idx="11388">
                        <c:v>1.72332E-12</c:v>
                      </c:pt>
                      <c:pt idx="11389">
                        <c:v>1.72332E-12</c:v>
                      </c:pt>
                      <c:pt idx="11390">
                        <c:v>8.4265100000000002E-13</c:v>
                      </c:pt>
                      <c:pt idx="11391">
                        <c:v>8.4265100000000002E-13</c:v>
                      </c:pt>
                      <c:pt idx="11392">
                        <c:v>1.3153200000000001E-12</c:v>
                      </c:pt>
                      <c:pt idx="11393">
                        <c:v>1.3153200000000001E-12</c:v>
                      </c:pt>
                      <c:pt idx="11394">
                        <c:v>1.66219E-12</c:v>
                      </c:pt>
                      <c:pt idx="11395">
                        <c:v>1.66219E-12</c:v>
                      </c:pt>
                      <c:pt idx="11396">
                        <c:v>7.3578400000000001E-13</c:v>
                      </c:pt>
                      <c:pt idx="11397">
                        <c:v>7.3578400000000001E-13</c:v>
                      </c:pt>
                      <c:pt idx="11398">
                        <c:v>1.3990400000000001E-12</c:v>
                      </c:pt>
                      <c:pt idx="11399">
                        <c:v>1.3990400000000001E-12</c:v>
                      </c:pt>
                      <c:pt idx="11400">
                        <c:v>1.2479299999999999E-12</c:v>
                      </c:pt>
                      <c:pt idx="11401">
                        <c:v>1.2479299999999999E-12</c:v>
                      </c:pt>
                      <c:pt idx="11402">
                        <c:v>8.3837699999999999E-13</c:v>
                      </c:pt>
                      <c:pt idx="11403">
                        <c:v>8.3837699999999999E-13</c:v>
                      </c:pt>
                      <c:pt idx="11404">
                        <c:v>1.0372899999999999E-12</c:v>
                      </c:pt>
                      <c:pt idx="11405">
                        <c:v>1.0372899999999999E-12</c:v>
                      </c:pt>
                      <c:pt idx="11406">
                        <c:v>1.01751E-12</c:v>
                      </c:pt>
                      <c:pt idx="11407">
                        <c:v>1.01751E-12</c:v>
                      </c:pt>
                      <c:pt idx="11408">
                        <c:v>7.7673800000000004E-13</c:v>
                      </c:pt>
                      <c:pt idx="11409">
                        <c:v>7.7673800000000004E-13</c:v>
                      </c:pt>
                      <c:pt idx="11410">
                        <c:v>7.7876799999999998E-13</c:v>
                      </c:pt>
                      <c:pt idx="11411">
                        <c:v>7.7876799999999998E-13</c:v>
                      </c:pt>
                      <c:pt idx="11412">
                        <c:v>1.1029500000000001E-12</c:v>
                      </c:pt>
                      <c:pt idx="11413">
                        <c:v>1.1029500000000001E-12</c:v>
                      </c:pt>
                      <c:pt idx="11414">
                        <c:v>8.3180800000000002E-13</c:v>
                      </c:pt>
                      <c:pt idx="11415">
                        <c:v>8.3180800000000002E-13</c:v>
                      </c:pt>
                      <c:pt idx="11416">
                        <c:v>1.3290000000000001E-12</c:v>
                      </c:pt>
                      <c:pt idx="11417">
                        <c:v>1.3290000000000001E-12</c:v>
                      </c:pt>
                      <c:pt idx="11418">
                        <c:v>8.2916999999999999E-13</c:v>
                      </c:pt>
                      <c:pt idx="11419">
                        <c:v>8.2916999999999999E-13</c:v>
                      </c:pt>
                      <c:pt idx="11420">
                        <c:v>9.2307700000000003E-13</c:v>
                      </c:pt>
                      <c:pt idx="11421">
                        <c:v>9.2307700000000003E-13</c:v>
                      </c:pt>
                      <c:pt idx="11422">
                        <c:v>7.9619200000000001E-13</c:v>
                      </c:pt>
                      <c:pt idx="11423">
                        <c:v>7.9619200000000001E-13</c:v>
                      </c:pt>
                      <c:pt idx="11424">
                        <c:v>7.8794500000000003E-13</c:v>
                      </c:pt>
                      <c:pt idx="11425">
                        <c:v>7.8794500000000003E-13</c:v>
                      </c:pt>
                      <c:pt idx="11426">
                        <c:v>8.0810900000000001E-13</c:v>
                      </c:pt>
                      <c:pt idx="11427">
                        <c:v>8.0810900000000001E-13</c:v>
                      </c:pt>
                      <c:pt idx="11428">
                        <c:v>1.4089099999999999E-12</c:v>
                      </c:pt>
                      <c:pt idx="11429">
                        <c:v>1.4089099999999999E-12</c:v>
                      </c:pt>
                      <c:pt idx="11430">
                        <c:v>8.6724899999999999E-13</c:v>
                      </c:pt>
                      <c:pt idx="11431">
                        <c:v>8.6724899999999999E-13</c:v>
                      </c:pt>
                      <c:pt idx="11432">
                        <c:v>1.9110399999999999E-12</c:v>
                      </c:pt>
                      <c:pt idx="11433">
                        <c:v>1.9110399999999999E-12</c:v>
                      </c:pt>
                      <c:pt idx="11434">
                        <c:v>1.41287E-12</c:v>
                      </c:pt>
                      <c:pt idx="11435">
                        <c:v>1.41287E-12</c:v>
                      </c:pt>
                      <c:pt idx="11436">
                        <c:v>8.9555800000000003E-13</c:v>
                      </c:pt>
                      <c:pt idx="11437">
                        <c:v>8.9555800000000003E-13</c:v>
                      </c:pt>
                      <c:pt idx="11438">
                        <c:v>1.38072E-12</c:v>
                      </c:pt>
                      <c:pt idx="11439">
                        <c:v>1.38072E-12</c:v>
                      </c:pt>
                      <c:pt idx="11440">
                        <c:v>8.4341400000000002E-13</c:v>
                      </c:pt>
                      <c:pt idx="11441">
                        <c:v>8.4341400000000002E-13</c:v>
                      </c:pt>
                      <c:pt idx="11442">
                        <c:v>7.5608800000000002E-13</c:v>
                      </c:pt>
                      <c:pt idx="11443">
                        <c:v>7.5608800000000002E-13</c:v>
                      </c:pt>
                      <c:pt idx="11444">
                        <c:v>9.0729299999999998E-13</c:v>
                      </c:pt>
                      <c:pt idx="11445">
                        <c:v>9.0729299999999998E-13</c:v>
                      </c:pt>
                      <c:pt idx="11446">
                        <c:v>8.6031799999999997E-13</c:v>
                      </c:pt>
                      <c:pt idx="11447">
                        <c:v>8.6031799999999997E-13</c:v>
                      </c:pt>
                      <c:pt idx="11448">
                        <c:v>1.2631999999999999E-12</c:v>
                      </c:pt>
                      <c:pt idx="11449">
                        <c:v>1.2631999999999999E-12</c:v>
                      </c:pt>
                      <c:pt idx="11450">
                        <c:v>8.5213599999999995E-13</c:v>
                      </c:pt>
                      <c:pt idx="11451">
                        <c:v>8.5213599999999995E-13</c:v>
                      </c:pt>
                      <c:pt idx="11452">
                        <c:v>8.9981799999999995E-13</c:v>
                      </c:pt>
                      <c:pt idx="11453">
                        <c:v>8.9981799999999995E-13</c:v>
                      </c:pt>
                      <c:pt idx="11454">
                        <c:v>8.4736199999999998E-13</c:v>
                      </c:pt>
                      <c:pt idx="11455">
                        <c:v>8.4736199999999998E-13</c:v>
                      </c:pt>
                      <c:pt idx="11456">
                        <c:v>7.8085299999999996E-13</c:v>
                      </c:pt>
                      <c:pt idx="11457">
                        <c:v>7.8085299999999996E-13</c:v>
                      </c:pt>
                      <c:pt idx="11458">
                        <c:v>9.4997800000000001E-13</c:v>
                      </c:pt>
                      <c:pt idx="11459">
                        <c:v>9.4997800000000001E-13</c:v>
                      </c:pt>
                      <c:pt idx="11460">
                        <c:v>1.4180599999999999E-12</c:v>
                      </c:pt>
                      <c:pt idx="11461">
                        <c:v>1.4180599999999999E-12</c:v>
                      </c:pt>
                      <c:pt idx="11462">
                        <c:v>9.4508199999999999E-13</c:v>
                      </c:pt>
                      <c:pt idx="11463">
                        <c:v>9.4508199999999999E-13</c:v>
                      </c:pt>
                      <c:pt idx="11464">
                        <c:v>7.9383900000000001E-13</c:v>
                      </c:pt>
                      <c:pt idx="11465">
                        <c:v>7.9383900000000001E-13</c:v>
                      </c:pt>
                      <c:pt idx="11466">
                        <c:v>9.4197700000000008E-13</c:v>
                      </c:pt>
                      <c:pt idx="11467">
                        <c:v>9.4197700000000008E-13</c:v>
                      </c:pt>
                      <c:pt idx="11468">
                        <c:v>1.45598E-12</c:v>
                      </c:pt>
                      <c:pt idx="11469">
                        <c:v>1.45598E-12</c:v>
                      </c:pt>
                      <c:pt idx="11470">
                        <c:v>1.00753E-12</c:v>
                      </c:pt>
                      <c:pt idx="11471">
                        <c:v>1.00753E-12</c:v>
                      </c:pt>
                      <c:pt idx="11472">
                        <c:v>8.1382699999999996E-13</c:v>
                      </c:pt>
                      <c:pt idx="11473">
                        <c:v>8.1382699999999996E-13</c:v>
                      </c:pt>
                      <c:pt idx="11474">
                        <c:v>8.7774599999999998E-13</c:v>
                      </c:pt>
                      <c:pt idx="11475">
                        <c:v>8.7774599999999998E-13</c:v>
                      </c:pt>
                      <c:pt idx="11476">
                        <c:v>8.5212899999999995E-13</c:v>
                      </c:pt>
                      <c:pt idx="11477">
                        <c:v>8.5212899999999995E-13</c:v>
                      </c:pt>
                      <c:pt idx="11478">
                        <c:v>1.56467E-12</c:v>
                      </c:pt>
                      <c:pt idx="11479">
                        <c:v>1.56467E-12</c:v>
                      </c:pt>
                      <c:pt idx="11480">
                        <c:v>1.2645699999999999E-12</c:v>
                      </c:pt>
                      <c:pt idx="11481">
                        <c:v>1.2645699999999999E-12</c:v>
                      </c:pt>
                      <c:pt idx="11482">
                        <c:v>7.91426E-13</c:v>
                      </c:pt>
                      <c:pt idx="11483">
                        <c:v>7.91426E-13</c:v>
                      </c:pt>
                      <c:pt idx="11484">
                        <c:v>7.9734000000000001E-13</c:v>
                      </c:pt>
                      <c:pt idx="11485">
                        <c:v>7.9734000000000001E-13</c:v>
                      </c:pt>
                      <c:pt idx="11486">
                        <c:v>8.7497299999999997E-13</c:v>
                      </c:pt>
                      <c:pt idx="11487">
                        <c:v>8.7497299999999997E-13</c:v>
                      </c:pt>
                      <c:pt idx="11488">
                        <c:v>8.7429900000000005E-13</c:v>
                      </c:pt>
                      <c:pt idx="11489">
                        <c:v>8.7429900000000005E-13</c:v>
                      </c:pt>
                      <c:pt idx="11490">
                        <c:v>1.3254299999999999E-12</c:v>
                      </c:pt>
                      <c:pt idx="11491">
                        <c:v>1.3254299999999999E-12</c:v>
                      </c:pt>
                      <c:pt idx="11492">
                        <c:v>7.8254600000000005E-13</c:v>
                      </c:pt>
                      <c:pt idx="11493">
                        <c:v>7.8254600000000005E-13</c:v>
                      </c:pt>
                      <c:pt idx="11494">
                        <c:v>7.79548E-13</c:v>
                      </c:pt>
                      <c:pt idx="11495">
                        <c:v>7.79548E-13</c:v>
                      </c:pt>
                      <c:pt idx="11496">
                        <c:v>7.9374899999999995E-13</c:v>
                      </c:pt>
                      <c:pt idx="11497">
                        <c:v>7.9374899999999995E-13</c:v>
                      </c:pt>
                      <c:pt idx="11498">
                        <c:v>4.0676299999999999E-13</c:v>
                      </c:pt>
                      <c:pt idx="11499">
                        <c:v>4.0676299999999999E-13</c:v>
                      </c:pt>
                      <c:pt idx="11500">
                        <c:v>9.0087299999999999E-13</c:v>
                      </c:pt>
                      <c:pt idx="11501">
                        <c:v>9.0087299999999999E-13</c:v>
                      </c:pt>
                      <c:pt idx="11502">
                        <c:v>9.8217100000000002E-13</c:v>
                      </c:pt>
                      <c:pt idx="11503">
                        <c:v>9.8217100000000002E-13</c:v>
                      </c:pt>
                      <c:pt idx="11504">
                        <c:v>5.8163099999999999E-13</c:v>
                      </c:pt>
                      <c:pt idx="11505">
                        <c:v>5.8163099999999999E-13</c:v>
                      </c:pt>
                      <c:pt idx="11506">
                        <c:v>1.02562E-12</c:v>
                      </c:pt>
                      <c:pt idx="11507">
                        <c:v>1.02562E-12</c:v>
                      </c:pt>
                      <c:pt idx="11508">
                        <c:v>4.5769400000000003E-13</c:v>
                      </c:pt>
                      <c:pt idx="11509">
                        <c:v>4.5769400000000003E-13</c:v>
                      </c:pt>
                      <c:pt idx="11510">
                        <c:v>4.6977400000000001E-13</c:v>
                      </c:pt>
                      <c:pt idx="11511">
                        <c:v>4.6977400000000001E-13</c:v>
                      </c:pt>
                      <c:pt idx="11512">
                        <c:v>4.9150399999999996E-13</c:v>
                      </c:pt>
                      <c:pt idx="11513">
                        <c:v>4.9150399999999996E-13</c:v>
                      </c:pt>
                      <c:pt idx="11514">
                        <c:v>5.7150000000000004E-13</c:v>
                      </c:pt>
                      <c:pt idx="11515">
                        <c:v>5.7150000000000004E-13</c:v>
                      </c:pt>
                      <c:pt idx="11516">
                        <c:v>4.8942100000000002E-13</c:v>
                      </c:pt>
                      <c:pt idx="11517">
                        <c:v>4.8942100000000002E-13</c:v>
                      </c:pt>
                      <c:pt idx="11518">
                        <c:v>7.0269899999999995E-13</c:v>
                      </c:pt>
                      <c:pt idx="11519">
                        <c:v>7.0269899999999995E-13</c:v>
                      </c:pt>
                      <c:pt idx="11520">
                        <c:v>7.2359899999999999E-13</c:v>
                      </c:pt>
                      <c:pt idx="11521">
                        <c:v>7.2359899999999999E-13</c:v>
                      </c:pt>
                      <c:pt idx="11522">
                        <c:v>1.5480700000000001E-12</c:v>
                      </c:pt>
                      <c:pt idx="11523">
                        <c:v>1.5480700000000001E-12</c:v>
                      </c:pt>
                      <c:pt idx="11524">
                        <c:v>4.47912E-13</c:v>
                      </c:pt>
                      <c:pt idx="11525">
                        <c:v>4.47912E-13</c:v>
                      </c:pt>
                      <c:pt idx="11526">
                        <c:v>5.0466499999999995E-13</c:v>
                      </c:pt>
                      <c:pt idx="11527">
                        <c:v>5.0466499999999995E-13</c:v>
                      </c:pt>
                      <c:pt idx="11528">
                        <c:v>3.9822199999999999E-13</c:v>
                      </c:pt>
                      <c:pt idx="11529">
                        <c:v>3.9822199999999999E-13</c:v>
                      </c:pt>
                      <c:pt idx="11530">
                        <c:v>8.1977599999999998E-13</c:v>
                      </c:pt>
                      <c:pt idx="11531">
                        <c:v>8.1977599999999998E-13</c:v>
                      </c:pt>
                      <c:pt idx="11532">
                        <c:v>5.0284600000000004E-13</c:v>
                      </c:pt>
                      <c:pt idx="11533">
                        <c:v>5.0284600000000004E-13</c:v>
                      </c:pt>
                      <c:pt idx="11534">
                        <c:v>4.5060000000000002E-13</c:v>
                      </c:pt>
                      <c:pt idx="11535">
                        <c:v>4.5060000000000002E-13</c:v>
                      </c:pt>
                      <c:pt idx="11536">
                        <c:v>9.2184000000000004E-13</c:v>
                      </c:pt>
                      <c:pt idx="11537">
                        <c:v>9.2184000000000004E-13</c:v>
                      </c:pt>
                      <c:pt idx="11538">
                        <c:v>5.0247299999999999E-13</c:v>
                      </c:pt>
                      <c:pt idx="11539">
                        <c:v>5.0247299999999999E-13</c:v>
                      </c:pt>
                      <c:pt idx="11540">
                        <c:v>4.1238000000000001E-13</c:v>
                      </c:pt>
                      <c:pt idx="11541">
                        <c:v>4.1238000000000001E-13</c:v>
                      </c:pt>
                      <c:pt idx="11542">
                        <c:v>5.39114E-13</c:v>
                      </c:pt>
                      <c:pt idx="11543">
                        <c:v>5.39114E-13</c:v>
                      </c:pt>
                      <c:pt idx="11544">
                        <c:v>4.4790199999999998E-13</c:v>
                      </c:pt>
                      <c:pt idx="11545">
                        <c:v>4.4790199999999998E-13</c:v>
                      </c:pt>
                      <c:pt idx="11546">
                        <c:v>1.5232900000000001E-12</c:v>
                      </c:pt>
                      <c:pt idx="11547">
                        <c:v>1.5232900000000001E-12</c:v>
                      </c:pt>
                      <c:pt idx="11548">
                        <c:v>1.2635099999999999E-12</c:v>
                      </c:pt>
                      <c:pt idx="11549">
                        <c:v>1.2635099999999999E-12</c:v>
                      </c:pt>
                      <c:pt idx="11550">
                        <c:v>5.1834200000000003E-13</c:v>
                      </c:pt>
                      <c:pt idx="11551">
                        <c:v>5.1834200000000003E-13</c:v>
                      </c:pt>
                      <c:pt idx="11552">
                        <c:v>4.90934E-13</c:v>
                      </c:pt>
                      <c:pt idx="11553">
                        <c:v>4.90934E-13</c:v>
                      </c:pt>
                      <c:pt idx="11554">
                        <c:v>4.3542400000000001E-13</c:v>
                      </c:pt>
                      <c:pt idx="11555">
                        <c:v>4.3542400000000001E-13</c:v>
                      </c:pt>
                      <c:pt idx="11556">
                        <c:v>5.9721100000000001E-13</c:v>
                      </c:pt>
                      <c:pt idx="11557">
                        <c:v>5.9721100000000001E-13</c:v>
                      </c:pt>
                      <c:pt idx="11558">
                        <c:v>1.0220500000000001E-12</c:v>
                      </c:pt>
                      <c:pt idx="11559">
                        <c:v>1.0220500000000001E-12</c:v>
                      </c:pt>
                      <c:pt idx="11560">
                        <c:v>6.9260600000000003E-13</c:v>
                      </c:pt>
                      <c:pt idx="11561">
                        <c:v>6.9260600000000003E-13</c:v>
                      </c:pt>
                      <c:pt idx="11562">
                        <c:v>4.0181200000000003E-13</c:v>
                      </c:pt>
                      <c:pt idx="11563">
                        <c:v>4.0181200000000003E-13</c:v>
                      </c:pt>
                      <c:pt idx="11564">
                        <c:v>6.8796899999999997E-13</c:v>
                      </c:pt>
                      <c:pt idx="11565">
                        <c:v>6.8796899999999997E-13</c:v>
                      </c:pt>
                      <c:pt idx="11566">
                        <c:v>3.9766300000000001E-13</c:v>
                      </c:pt>
                      <c:pt idx="11567">
                        <c:v>3.9766300000000001E-13</c:v>
                      </c:pt>
                      <c:pt idx="11568">
                        <c:v>9.4500300000000003E-13</c:v>
                      </c:pt>
                      <c:pt idx="11569">
                        <c:v>9.4500300000000003E-13</c:v>
                      </c:pt>
                      <c:pt idx="11570">
                        <c:v>4.0289799999999999E-13</c:v>
                      </c:pt>
                      <c:pt idx="11571">
                        <c:v>4.0289799999999999E-13</c:v>
                      </c:pt>
                      <c:pt idx="11572">
                        <c:v>4.0979500000000002E-13</c:v>
                      </c:pt>
                      <c:pt idx="11573">
                        <c:v>4.0979500000000002E-13</c:v>
                      </c:pt>
                      <c:pt idx="11574">
                        <c:v>3.8780000000000002E-13</c:v>
                      </c:pt>
                      <c:pt idx="11575">
                        <c:v>3.8780000000000002E-13</c:v>
                      </c:pt>
                      <c:pt idx="11576">
                        <c:v>5.9985899999999996E-13</c:v>
                      </c:pt>
                      <c:pt idx="11577">
                        <c:v>5.9985899999999996E-13</c:v>
                      </c:pt>
                      <c:pt idx="11578">
                        <c:v>9.6114499999999994E-13</c:v>
                      </c:pt>
                      <c:pt idx="11579">
                        <c:v>9.6114499999999994E-13</c:v>
                      </c:pt>
                      <c:pt idx="11580">
                        <c:v>4.3082299999999999E-13</c:v>
                      </c:pt>
                      <c:pt idx="11581">
                        <c:v>4.3082299999999999E-13</c:v>
                      </c:pt>
                      <c:pt idx="11582">
                        <c:v>1.4396599999999999E-12</c:v>
                      </c:pt>
                      <c:pt idx="11583">
                        <c:v>1.4396599999999999E-12</c:v>
                      </c:pt>
                      <c:pt idx="11584">
                        <c:v>4.4372300000000002E-13</c:v>
                      </c:pt>
                      <c:pt idx="11585">
                        <c:v>4.4372300000000002E-13</c:v>
                      </c:pt>
                      <c:pt idx="11586">
                        <c:v>5.8075000000000002E-13</c:v>
                      </c:pt>
                      <c:pt idx="11587">
                        <c:v>5.8075000000000002E-13</c:v>
                      </c:pt>
                      <c:pt idx="11588">
                        <c:v>1.1004900000000001E-12</c:v>
                      </c:pt>
                      <c:pt idx="11589">
                        <c:v>1.1004900000000001E-12</c:v>
                      </c:pt>
                      <c:pt idx="11590">
                        <c:v>5.1392200000000004E-13</c:v>
                      </c:pt>
                      <c:pt idx="11591">
                        <c:v>5.1392200000000004E-13</c:v>
                      </c:pt>
                      <c:pt idx="11592">
                        <c:v>6.43215E-13</c:v>
                      </c:pt>
                      <c:pt idx="11593">
                        <c:v>6.43215E-13</c:v>
                      </c:pt>
                      <c:pt idx="11594">
                        <c:v>4.0099899999999999E-13</c:v>
                      </c:pt>
                      <c:pt idx="11595">
                        <c:v>4.0099899999999999E-13</c:v>
                      </c:pt>
                      <c:pt idx="11596">
                        <c:v>4.4829300000000002E-13</c:v>
                      </c:pt>
                      <c:pt idx="11597">
                        <c:v>4.4829300000000002E-13</c:v>
                      </c:pt>
                      <c:pt idx="11598">
                        <c:v>4.00935E-13</c:v>
                      </c:pt>
                      <c:pt idx="11599">
                        <c:v>4.00935E-13</c:v>
                      </c:pt>
                      <c:pt idx="11600">
                        <c:v>3.8768000000000002E-13</c:v>
                      </c:pt>
                      <c:pt idx="11601">
                        <c:v>3.8768000000000002E-13</c:v>
                      </c:pt>
                      <c:pt idx="11602">
                        <c:v>5.5772399999999996E-13</c:v>
                      </c:pt>
                      <c:pt idx="11603">
                        <c:v>5.5772399999999996E-13</c:v>
                      </c:pt>
                      <c:pt idx="11604">
                        <c:v>4.6877000000000003E-13</c:v>
                      </c:pt>
                      <c:pt idx="11605">
                        <c:v>4.6877000000000003E-13</c:v>
                      </c:pt>
                      <c:pt idx="11606">
                        <c:v>3.8632599999999999E-13</c:v>
                      </c:pt>
                      <c:pt idx="11607">
                        <c:v>3.8632599999999999E-13</c:v>
                      </c:pt>
                      <c:pt idx="11608">
                        <c:v>8.9963500000000003E-13</c:v>
                      </c:pt>
                      <c:pt idx="11609">
                        <c:v>8.9963500000000003E-13</c:v>
                      </c:pt>
                      <c:pt idx="11610">
                        <c:v>4.21188E-13</c:v>
                      </c:pt>
                      <c:pt idx="11611">
                        <c:v>4.21188E-13</c:v>
                      </c:pt>
                      <c:pt idx="11612">
                        <c:v>1.0557700000000001E-12</c:v>
                      </c:pt>
                      <c:pt idx="11613">
                        <c:v>1.0557700000000001E-12</c:v>
                      </c:pt>
                      <c:pt idx="11614">
                        <c:v>5.4302400000000003E-13</c:v>
                      </c:pt>
                      <c:pt idx="11615">
                        <c:v>5.4302400000000003E-13</c:v>
                      </c:pt>
                      <c:pt idx="11616">
                        <c:v>5.0271200000000003E-13</c:v>
                      </c:pt>
                      <c:pt idx="11617">
                        <c:v>5.0271200000000003E-13</c:v>
                      </c:pt>
                      <c:pt idx="11618">
                        <c:v>1.03429E-12</c:v>
                      </c:pt>
                      <c:pt idx="11619">
                        <c:v>1.03429E-12</c:v>
                      </c:pt>
                      <c:pt idx="11620">
                        <c:v>4.5704599999999997E-13</c:v>
                      </c:pt>
                      <c:pt idx="11621">
                        <c:v>4.5704599999999997E-13</c:v>
                      </c:pt>
                      <c:pt idx="11622">
                        <c:v>1.0450500000000001E-12</c:v>
                      </c:pt>
                      <c:pt idx="11623">
                        <c:v>1.0450500000000001E-12</c:v>
                      </c:pt>
                      <c:pt idx="11624">
                        <c:v>1.05289E-12</c:v>
                      </c:pt>
                      <c:pt idx="11625">
                        <c:v>1.05289E-12</c:v>
                      </c:pt>
                      <c:pt idx="11626">
                        <c:v>5.4506099999999997E-13</c:v>
                      </c:pt>
                      <c:pt idx="11627">
                        <c:v>5.4506099999999997E-13</c:v>
                      </c:pt>
                      <c:pt idx="11628">
                        <c:v>9.7969899999999998E-13</c:v>
                      </c:pt>
                      <c:pt idx="11629">
                        <c:v>9.7969899999999998E-13</c:v>
                      </c:pt>
                      <c:pt idx="11630">
                        <c:v>9.4731900000000008E-13</c:v>
                      </c:pt>
                      <c:pt idx="11631">
                        <c:v>9.4731900000000008E-13</c:v>
                      </c:pt>
                      <c:pt idx="11632">
                        <c:v>3.90661E-13</c:v>
                      </c:pt>
                      <c:pt idx="11633">
                        <c:v>3.90661E-13</c:v>
                      </c:pt>
                      <c:pt idx="11634">
                        <c:v>1.05183E-12</c:v>
                      </c:pt>
                      <c:pt idx="11635">
                        <c:v>1.05183E-12</c:v>
                      </c:pt>
                      <c:pt idx="11636">
                        <c:v>4.5635100000000004E-13</c:v>
                      </c:pt>
                      <c:pt idx="11637">
                        <c:v>4.5635100000000004E-13</c:v>
                      </c:pt>
                      <c:pt idx="11638">
                        <c:v>4.0962900000000002E-13</c:v>
                      </c:pt>
                      <c:pt idx="11639">
                        <c:v>4.0962900000000002E-13</c:v>
                      </c:pt>
                      <c:pt idx="11640">
                        <c:v>5.3712899999999998E-13</c:v>
                      </c:pt>
                      <c:pt idx="11641">
                        <c:v>5.3712899999999998E-13</c:v>
                      </c:pt>
                      <c:pt idx="11642">
                        <c:v>4.2871100000000002E-13</c:v>
                      </c:pt>
                      <c:pt idx="11643">
                        <c:v>4.2871100000000002E-13</c:v>
                      </c:pt>
                      <c:pt idx="11644">
                        <c:v>5.6235599999999995E-13</c:v>
                      </c:pt>
                      <c:pt idx="11645">
                        <c:v>5.6235599999999995E-13</c:v>
                      </c:pt>
                      <c:pt idx="11646">
                        <c:v>4.31614E-13</c:v>
                      </c:pt>
                      <c:pt idx="11647">
                        <c:v>4.31614E-13</c:v>
                      </c:pt>
                      <c:pt idx="11648">
                        <c:v>4.84055E-13</c:v>
                      </c:pt>
                      <c:pt idx="11649">
                        <c:v>4.84055E-13</c:v>
                      </c:pt>
                      <c:pt idx="11650">
                        <c:v>4.3621299999999998E-13</c:v>
                      </c:pt>
                      <c:pt idx="11651">
                        <c:v>4.3621299999999998E-13</c:v>
                      </c:pt>
                      <c:pt idx="11652">
                        <c:v>4.4529999999999998E-13</c:v>
                      </c:pt>
                      <c:pt idx="11653">
                        <c:v>4.4529999999999998E-13</c:v>
                      </c:pt>
                      <c:pt idx="11654">
                        <c:v>5.6633999999999999E-13</c:v>
                      </c:pt>
                      <c:pt idx="11655">
                        <c:v>5.6633999999999999E-13</c:v>
                      </c:pt>
                      <c:pt idx="11656">
                        <c:v>9.78702E-13</c:v>
                      </c:pt>
                      <c:pt idx="11657">
                        <c:v>9.78702E-13</c:v>
                      </c:pt>
                      <c:pt idx="11658">
                        <c:v>5.7689299999999999E-13</c:v>
                      </c:pt>
                      <c:pt idx="11659">
                        <c:v>5.7689299999999999E-13</c:v>
                      </c:pt>
                      <c:pt idx="11660">
                        <c:v>3.9166000000000002E-13</c:v>
                      </c:pt>
                      <c:pt idx="11661">
                        <c:v>3.9166000000000002E-13</c:v>
                      </c:pt>
                      <c:pt idx="11662">
                        <c:v>3.7530699999999998E-13</c:v>
                      </c:pt>
                      <c:pt idx="11663">
                        <c:v>3.7530699999999998E-13</c:v>
                      </c:pt>
                      <c:pt idx="11664">
                        <c:v>6.2432199999999995E-13</c:v>
                      </c:pt>
                      <c:pt idx="11665">
                        <c:v>6.2432199999999995E-13</c:v>
                      </c:pt>
                      <c:pt idx="11666">
                        <c:v>1.0206500000000001E-12</c:v>
                      </c:pt>
                      <c:pt idx="11667">
                        <c:v>1.0206500000000001E-12</c:v>
                      </c:pt>
                      <c:pt idx="11668">
                        <c:v>4.1346899999999998E-13</c:v>
                      </c:pt>
                      <c:pt idx="11669">
                        <c:v>4.1346899999999998E-13</c:v>
                      </c:pt>
                      <c:pt idx="11670">
                        <c:v>4.2864200000000002E-13</c:v>
                      </c:pt>
                      <c:pt idx="11671">
                        <c:v>4.2864200000000002E-13</c:v>
                      </c:pt>
                      <c:pt idx="11672">
                        <c:v>5.7023699999999999E-13</c:v>
                      </c:pt>
                      <c:pt idx="11673">
                        <c:v>5.7023699999999999E-13</c:v>
                      </c:pt>
                      <c:pt idx="11674">
                        <c:v>3.9167699999999999E-13</c:v>
                      </c:pt>
                      <c:pt idx="11675">
                        <c:v>3.9167699999999999E-13</c:v>
                      </c:pt>
                      <c:pt idx="11676">
                        <c:v>9.4566700000000003E-13</c:v>
                      </c:pt>
                      <c:pt idx="11677">
                        <c:v>9.4566700000000003E-13</c:v>
                      </c:pt>
                      <c:pt idx="11678">
                        <c:v>8.67019E-13</c:v>
                      </c:pt>
                      <c:pt idx="11679">
                        <c:v>8.67019E-13</c:v>
                      </c:pt>
                      <c:pt idx="11680">
                        <c:v>9.1794000000000002E-13</c:v>
                      </c:pt>
                      <c:pt idx="11681">
                        <c:v>9.1794000000000002E-13</c:v>
                      </c:pt>
                      <c:pt idx="11682">
                        <c:v>6.9963000000000002E-13</c:v>
                      </c:pt>
                      <c:pt idx="11683">
                        <c:v>6.9963000000000002E-13</c:v>
                      </c:pt>
                      <c:pt idx="11684">
                        <c:v>3.7981699999999998E-13</c:v>
                      </c:pt>
                      <c:pt idx="11685">
                        <c:v>3.7981699999999998E-13</c:v>
                      </c:pt>
                      <c:pt idx="11686">
                        <c:v>4.3265400000000002E-13</c:v>
                      </c:pt>
                      <c:pt idx="11687">
                        <c:v>4.3265400000000002E-13</c:v>
                      </c:pt>
                      <c:pt idx="11688">
                        <c:v>1.41685E-12</c:v>
                      </c:pt>
                      <c:pt idx="11689">
                        <c:v>1.41685E-12</c:v>
                      </c:pt>
                      <c:pt idx="11690">
                        <c:v>4.4698899999999997E-13</c:v>
                      </c:pt>
                      <c:pt idx="11691">
                        <c:v>4.4698899999999997E-13</c:v>
                      </c:pt>
                      <c:pt idx="11692">
                        <c:v>4.5916300000000005E-13</c:v>
                      </c:pt>
                      <c:pt idx="11693">
                        <c:v>4.5916300000000005E-13</c:v>
                      </c:pt>
                      <c:pt idx="11694">
                        <c:v>4.34089E-13</c:v>
                      </c:pt>
                      <c:pt idx="11695">
                        <c:v>4.34089E-13</c:v>
                      </c:pt>
                      <c:pt idx="11696">
                        <c:v>3.6362900000000001E-13</c:v>
                      </c:pt>
                      <c:pt idx="11697">
                        <c:v>3.6362900000000001E-13</c:v>
                      </c:pt>
                      <c:pt idx="11698">
                        <c:v>4.0766100000000002E-13</c:v>
                      </c:pt>
                      <c:pt idx="11699">
                        <c:v>4.0766100000000002E-13</c:v>
                      </c:pt>
                      <c:pt idx="11700">
                        <c:v>4.4880500000000002E-13</c:v>
                      </c:pt>
                      <c:pt idx="11701">
                        <c:v>4.4880500000000002E-13</c:v>
                      </c:pt>
                      <c:pt idx="11702">
                        <c:v>5.5649099999999996E-13</c:v>
                      </c:pt>
                      <c:pt idx="11703">
                        <c:v>5.5649099999999996E-13</c:v>
                      </c:pt>
                      <c:pt idx="11704">
                        <c:v>9.6948299999999994E-13</c:v>
                      </c:pt>
                      <c:pt idx="11705">
                        <c:v>9.6948299999999994E-13</c:v>
                      </c:pt>
                      <c:pt idx="11706">
                        <c:v>1.07391E-12</c:v>
                      </c:pt>
                      <c:pt idx="11707">
                        <c:v>1.07391E-12</c:v>
                      </c:pt>
                      <c:pt idx="11708">
                        <c:v>4.1503899999999999E-13</c:v>
                      </c:pt>
                      <c:pt idx="11709">
                        <c:v>4.1503899999999999E-13</c:v>
                      </c:pt>
                      <c:pt idx="11710">
                        <c:v>4.3502599999999998E-13</c:v>
                      </c:pt>
                      <c:pt idx="11711">
                        <c:v>4.3502599999999998E-13</c:v>
                      </c:pt>
                      <c:pt idx="11712">
                        <c:v>4.5264900000000002E-13</c:v>
                      </c:pt>
                      <c:pt idx="11713">
                        <c:v>4.5264900000000002E-13</c:v>
                      </c:pt>
                      <c:pt idx="11714">
                        <c:v>7.0048900000000001E-13</c:v>
                      </c:pt>
                      <c:pt idx="11715">
                        <c:v>7.0048900000000001E-13</c:v>
                      </c:pt>
                      <c:pt idx="11716">
                        <c:v>9.7797400000000001E-13</c:v>
                      </c:pt>
                      <c:pt idx="11717">
                        <c:v>9.7797400000000001E-13</c:v>
                      </c:pt>
                      <c:pt idx="11718">
                        <c:v>6.5939500000000004E-13</c:v>
                      </c:pt>
                      <c:pt idx="11719">
                        <c:v>6.5939500000000004E-13</c:v>
                      </c:pt>
                      <c:pt idx="11720">
                        <c:v>6.3582899999999996E-13</c:v>
                      </c:pt>
                      <c:pt idx="11721">
                        <c:v>6.3582899999999996E-13</c:v>
                      </c:pt>
                      <c:pt idx="11722">
                        <c:v>5.7364900000000001E-13</c:v>
                      </c:pt>
                      <c:pt idx="11723">
                        <c:v>5.7364900000000001E-13</c:v>
                      </c:pt>
                      <c:pt idx="11724">
                        <c:v>5.6720800000000002E-13</c:v>
                      </c:pt>
                      <c:pt idx="11725">
                        <c:v>5.6720800000000002E-13</c:v>
                      </c:pt>
                      <c:pt idx="11726">
                        <c:v>3.9801600000000002E-13</c:v>
                      </c:pt>
                      <c:pt idx="11727">
                        <c:v>3.9801600000000002E-13</c:v>
                      </c:pt>
                      <c:pt idx="11728">
                        <c:v>1.5191200000000001E-12</c:v>
                      </c:pt>
                      <c:pt idx="11729">
                        <c:v>1.5191200000000001E-12</c:v>
                      </c:pt>
                      <c:pt idx="11730">
                        <c:v>4.3595999999999999E-13</c:v>
                      </c:pt>
                      <c:pt idx="11731">
                        <c:v>4.3595999999999999E-13</c:v>
                      </c:pt>
                      <c:pt idx="11732">
                        <c:v>5.95088E-13</c:v>
                      </c:pt>
                      <c:pt idx="11733">
                        <c:v>5.95088E-13</c:v>
                      </c:pt>
                      <c:pt idx="11734">
                        <c:v>5.3349699999999998E-13</c:v>
                      </c:pt>
                      <c:pt idx="11735">
                        <c:v>5.3349699999999998E-13</c:v>
                      </c:pt>
                      <c:pt idx="11736">
                        <c:v>3.86709E-13</c:v>
                      </c:pt>
                      <c:pt idx="11737">
                        <c:v>3.86709E-13</c:v>
                      </c:pt>
                      <c:pt idx="11738">
                        <c:v>4.6118500000000002E-13</c:v>
                      </c:pt>
                      <c:pt idx="11739">
                        <c:v>4.6118500000000002E-13</c:v>
                      </c:pt>
                      <c:pt idx="11740">
                        <c:v>4.3583099999999999E-13</c:v>
                      </c:pt>
                      <c:pt idx="11741">
                        <c:v>4.3583099999999999E-13</c:v>
                      </c:pt>
                      <c:pt idx="11742">
                        <c:v>5.7684799999999997E-13</c:v>
                      </c:pt>
                      <c:pt idx="11743">
                        <c:v>5.7684799999999997E-13</c:v>
                      </c:pt>
                      <c:pt idx="11744">
                        <c:v>4.5283300000000002E-13</c:v>
                      </c:pt>
                      <c:pt idx="11745">
                        <c:v>4.5283300000000002E-13</c:v>
                      </c:pt>
                      <c:pt idx="11746">
                        <c:v>4.5704700000000004E-13</c:v>
                      </c:pt>
                      <c:pt idx="11747">
                        <c:v>4.5704700000000004E-13</c:v>
                      </c:pt>
                      <c:pt idx="11748">
                        <c:v>4.05533E-13</c:v>
                      </c:pt>
                      <c:pt idx="11749">
                        <c:v>4.05533E-13</c:v>
                      </c:pt>
                      <c:pt idx="11750">
                        <c:v>3.8020899999999998E-13</c:v>
                      </c:pt>
                      <c:pt idx="11751">
                        <c:v>3.8020899999999998E-13</c:v>
                      </c:pt>
                      <c:pt idx="11752">
                        <c:v>4.36502E-13</c:v>
                      </c:pt>
                      <c:pt idx="11753">
                        <c:v>4.36502E-13</c:v>
                      </c:pt>
                      <c:pt idx="11754">
                        <c:v>1.53956E-12</c:v>
                      </c:pt>
                      <c:pt idx="11755">
                        <c:v>1.53956E-12</c:v>
                      </c:pt>
                      <c:pt idx="11756">
                        <c:v>5.3892500000000005E-13</c:v>
                      </c:pt>
                      <c:pt idx="11757">
                        <c:v>5.3892500000000005E-13</c:v>
                      </c:pt>
                      <c:pt idx="11758">
                        <c:v>4.8356099999999998E-13</c:v>
                      </c:pt>
                      <c:pt idx="11759">
                        <c:v>4.8356099999999998E-13</c:v>
                      </c:pt>
                      <c:pt idx="11760">
                        <c:v>4.6491099999999996E-13</c:v>
                      </c:pt>
                      <c:pt idx="11761">
                        <c:v>4.6491099999999996E-13</c:v>
                      </c:pt>
                      <c:pt idx="11762">
                        <c:v>4.9618000000000001E-13</c:v>
                      </c:pt>
                      <c:pt idx="11763">
                        <c:v>4.9618000000000001E-13</c:v>
                      </c:pt>
                      <c:pt idx="11764">
                        <c:v>5.4550999999999996E-13</c:v>
                      </c:pt>
                      <c:pt idx="11765">
                        <c:v>5.4550999999999996E-13</c:v>
                      </c:pt>
                      <c:pt idx="11766">
                        <c:v>1.58469E-12</c:v>
                      </c:pt>
                      <c:pt idx="11767">
                        <c:v>1.58469E-12</c:v>
                      </c:pt>
                      <c:pt idx="11768">
                        <c:v>4.9361500000000001E-13</c:v>
                      </c:pt>
                      <c:pt idx="11769">
                        <c:v>4.9361500000000001E-13</c:v>
                      </c:pt>
                      <c:pt idx="11770">
                        <c:v>1.0387099999999999E-12</c:v>
                      </c:pt>
                      <c:pt idx="11771">
                        <c:v>1.0387099999999999E-12</c:v>
                      </c:pt>
                      <c:pt idx="11772">
                        <c:v>5.0630699999999998E-13</c:v>
                      </c:pt>
                      <c:pt idx="11773">
                        <c:v>5.0630699999999998E-13</c:v>
                      </c:pt>
                      <c:pt idx="11774">
                        <c:v>4.3313199999999999E-13</c:v>
                      </c:pt>
                      <c:pt idx="11775">
                        <c:v>4.3313199999999999E-13</c:v>
                      </c:pt>
                      <c:pt idx="11776">
                        <c:v>4.29761E-13</c:v>
                      </c:pt>
                      <c:pt idx="11777">
                        <c:v>4.29761E-13</c:v>
                      </c:pt>
                      <c:pt idx="11778">
                        <c:v>4.2042899999999998E-13</c:v>
                      </c:pt>
                      <c:pt idx="11779">
                        <c:v>4.2042899999999998E-13</c:v>
                      </c:pt>
                      <c:pt idx="11780">
                        <c:v>6.18367E-13</c:v>
                      </c:pt>
                      <c:pt idx="11781">
                        <c:v>6.18367E-13</c:v>
                      </c:pt>
                      <c:pt idx="11782">
                        <c:v>9.389729999999999E-13</c:v>
                      </c:pt>
                      <c:pt idx="11783">
                        <c:v>9.389729999999999E-13</c:v>
                      </c:pt>
                      <c:pt idx="11784">
                        <c:v>4.26539E-13</c:v>
                      </c:pt>
                      <c:pt idx="11785">
                        <c:v>4.26539E-13</c:v>
                      </c:pt>
                      <c:pt idx="11786">
                        <c:v>3.87762E-13</c:v>
                      </c:pt>
                      <c:pt idx="11787">
                        <c:v>3.87762E-13</c:v>
                      </c:pt>
                      <c:pt idx="11788">
                        <c:v>1.1556E-12</c:v>
                      </c:pt>
                      <c:pt idx="11789">
                        <c:v>1.1556E-12</c:v>
                      </c:pt>
                      <c:pt idx="11790">
                        <c:v>1.06295E-12</c:v>
                      </c:pt>
                      <c:pt idx="11791">
                        <c:v>1.06295E-12</c:v>
                      </c:pt>
                      <c:pt idx="11792">
                        <c:v>3.9349999999999999E-13</c:v>
                      </c:pt>
                      <c:pt idx="11793">
                        <c:v>3.9349999999999999E-13</c:v>
                      </c:pt>
                      <c:pt idx="11794">
                        <c:v>4.0492399999999999E-13</c:v>
                      </c:pt>
                      <c:pt idx="11795">
                        <c:v>4.0492399999999999E-13</c:v>
                      </c:pt>
                      <c:pt idx="11796">
                        <c:v>1.0680000000000001E-12</c:v>
                      </c:pt>
                      <c:pt idx="11797">
                        <c:v>1.0680000000000001E-12</c:v>
                      </c:pt>
                      <c:pt idx="11798">
                        <c:v>4.4086599999999998E-13</c:v>
                      </c:pt>
                      <c:pt idx="11799">
                        <c:v>4.4086599999999998E-13</c:v>
                      </c:pt>
                      <c:pt idx="11800">
                        <c:v>4.0002800000000002E-13</c:v>
                      </c:pt>
                      <c:pt idx="11801">
                        <c:v>4.0002800000000002E-13</c:v>
                      </c:pt>
                      <c:pt idx="11802">
                        <c:v>5.0831900000000003E-13</c:v>
                      </c:pt>
                      <c:pt idx="11803">
                        <c:v>5.0831900000000003E-13</c:v>
                      </c:pt>
                      <c:pt idx="11804">
                        <c:v>3.8653099999999999E-13</c:v>
                      </c:pt>
                      <c:pt idx="11805">
                        <c:v>3.8653099999999999E-13</c:v>
                      </c:pt>
                      <c:pt idx="11806">
                        <c:v>4.2151199999999998E-13</c:v>
                      </c:pt>
                      <c:pt idx="11807">
                        <c:v>4.2151199999999998E-13</c:v>
                      </c:pt>
                      <c:pt idx="11808">
                        <c:v>4.1433099999999998E-13</c:v>
                      </c:pt>
                      <c:pt idx="11809">
                        <c:v>4.1433099999999998E-13</c:v>
                      </c:pt>
                      <c:pt idx="11810">
                        <c:v>5.2227800000000003E-13</c:v>
                      </c:pt>
                      <c:pt idx="11811">
                        <c:v>5.2227800000000003E-13</c:v>
                      </c:pt>
                      <c:pt idx="11812">
                        <c:v>4.4296799999999999E-13</c:v>
                      </c:pt>
                      <c:pt idx="11813">
                        <c:v>4.4296799999999999E-13</c:v>
                      </c:pt>
                      <c:pt idx="11814">
                        <c:v>6.9397799999999999E-13</c:v>
                      </c:pt>
                      <c:pt idx="11815">
                        <c:v>6.9397799999999999E-13</c:v>
                      </c:pt>
                      <c:pt idx="11816">
                        <c:v>2.56831E-12</c:v>
                      </c:pt>
                      <c:pt idx="11817">
                        <c:v>2.56831E-12</c:v>
                      </c:pt>
                      <c:pt idx="11818">
                        <c:v>3.3959799999999998E-12</c:v>
                      </c:pt>
                      <c:pt idx="11819">
                        <c:v>3.3959799999999998E-12</c:v>
                      </c:pt>
                      <c:pt idx="11820">
                        <c:v>4.7025000000000002E-12</c:v>
                      </c:pt>
                      <c:pt idx="11821">
                        <c:v>4.7025000000000002E-12</c:v>
                      </c:pt>
                      <c:pt idx="11822">
                        <c:v>6.0055099999999999E-12</c:v>
                      </c:pt>
                      <c:pt idx="11823">
                        <c:v>6.0055099999999999E-12</c:v>
                      </c:pt>
                      <c:pt idx="11824">
                        <c:v>7.1606900000000003E-12</c:v>
                      </c:pt>
                      <c:pt idx="11825">
                        <c:v>7.1606900000000003E-12</c:v>
                      </c:pt>
                      <c:pt idx="11826">
                        <c:v>8.4795E-12</c:v>
                      </c:pt>
                      <c:pt idx="11827">
                        <c:v>8.4795E-12</c:v>
                      </c:pt>
                      <c:pt idx="11828">
                        <c:v>9.8504900000000004E-12</c:v>
                      </c:pt>
                      <c:pt idx="11829">
                        <c:v>9.8504900000000004E-12</c:v>
                      </c:pt>
                      <c:pt idx="11830">
                        <c:v>1.13471E-11</c:v>
                      </c:pt>
                      <c:pt idx="11831">
                        <c:v>1.13471E-11</c:v>
                      </c:pt>
                      <c:pt idx="11832">
                        <c:v>1.26948E-11</c:v>
                      </c:pt>
                      <c:pt idx="11833">
                        <c:v>1.26948E-11</c:v>
                      </c:pt>
                      <c:pt idx="11834">
                        <c:v>1.3824400000000001E-11</c:v>
                      </c:pt>
                      <c:pt idx="11835">
                        <c:v>1.3824400000000001E-11</c:v>
                      </c:pt>
                      <c:pt idx="11836">
                        <c:v>1.55138E-11</c:v>
                      </c:pt>
                      <c:pt idx="11837">
                        <c:v>1.55138E-11</c:v>
                      </c:pt>
                      <c:pt idx="11838">
                        <c:v>1.4817399999999999E-11</c:v>
                      </c:pt>
                      <c:pt idx="11839">
                        <c:v>1.4817399999999999E-11</c:v>
                      </c:pt>
                      <c:pt idx="11840">
                        <c:v>1.3893900000000001E-11</c:v>
                      </c:pt>
                      <c:pt idx="11841">
                        <c:v>1.3893900000000001E-11</c:v>
                      </c:pt>
                      <c:pt idx="11842">
                        <c:v>1.32678E-11</c:v>
                      </c:pt>
                      <c:pt idx="11843">
                        <c:v>1.32678E-11</c:v>
                      </c:pt>
                      <c:pt idx="11844">
                        <c:v>1.19125E-11</c:v>
                      </c:pt>
                      <c:pt idx="11845">
                        <c:v>1.19125E-11</c:v>
                      </c:pt>
                      <c:pt idx="11846">
                        <c:v>1.07254E-11</c:v>
                      </c:pt>
                      <c:pt idx="11847">
                        <c:v>1.07254E-11</c:v>
                      </c:pt>
                      <c:pt idx="11848">
                        <c:v>9.7976099999999995E-12</c:v>
                      </c:pt>
                      <c:pt idx="11849">
                        <c:v>9.7976099999999995E-12</c:v>
                      </c:pt>
                      <c:pt idx="11850">
                        <c:v>8.9951600000000006E-12</c:v>
                      </c:pt>
                      <c:pt idx="11851">
                        <c:v>8.9951600000000006E-12</c:v>
                      </c:pt>
                      <c:pt idx="11852">
                        <c:v>9.25701E-12</c:v>
                      </c:pt>
                      <c:pt idx="11853">
                        <c:v>9.25701E-12</c:v>
                      </c:pt>
                      <c:pt idx="11854">
                        <c:v>6.81709E-12</c:v>
                      </c:pt>
                      <c:pt idx="11855">
                        <c:v>6.81709E-12</c:v>
                      </c:pt>
                      <c:pt idx="11856">
                        <c:v>5.9268299999999997E-12</c:v>
                      </c:pt>
                      <c:pt idx="11857">
                        <c:v>5.9268299999999997E-12</c:v>
                      </c:pt>
                      <c:pt idx="11858">
                        <c:v>5.0054099999999998E-12</c:v>
                      </c:pt>
                      <c:pt idx="11859">
                        <c:v>5.0054099999999998E-12</c:v>
                      </c:pt>
                      <c:pt idx="11860">
                        <c:v>4.0398599999999997E-12</c:v>
                      </c:pt>
                      <c:pt idx="11861">
                        <c:v>4.0398599999999997E-12</c:v>
                      </c:pt>
                      <c:pt idx="11862">
                        <c:v>4.6404299999999998E-12</c:v>
                      </c:pt>
                      <c:pt idx="11863">
                        <c:v>4.6404299999999998E-12</c:v>
                      </c:pt>
                      <c:pt idx="11864">
                        <c:v>3.9669300000000003E-12</c:v>
                      </c:pt>
                      <c:pt idx="11865">
                        <c:v>3.9669300000000003E-12</c:v>
                      </c:pt>
                      <c:pt idx="11866">
                        <c:v>3.2077799999999999E-12</c:v>
                      </c:pt>
                      <c:pt idx="11867">
                        <c:v>3.2077799999999999E-12</c:v>
                      </c:pt>
                      <c:pt idx="11868">
                        <c:v>2.7317099999999999E-12</c:v>
                      </c:pt>
                      <c:pt idx="11869">
                        <c:v>2.7317099999999999E-12</c:v>
                      </c:pt>
                      <c:pt idx="11870">
                        <c:v>2.46058E-12</c:v>
                      </c:pt>
                      <c:pt idx="11871">
                        <c:v>2.46058E-12</c:v>
                      </c:pt>
                      <c:pt idx="11872">
                        <c:v>2.13424E-12</c:v>
                      </c:pt>
                      <c:pt idx="11873">
                        <c:v>2.13424E-12</c:v>
                      </c:pt>
                      <c:pt idx="11874">
                        <c:v>1.80872E-12</c:v>
                      </c:pt>
                      <c:pt idx="11875">
                        <c:v>1.80872E-12</c:v>
                      </c:pt>
                      <c:pt idx="11876">
                        <c:v>2.7434600000000001E-12</c:v>
                      </c:pt>
                      <c:pt idx="11877">
                        <c:v>2.7434600000000001E-12</c:v>
                      </c:pt>
                      <c:pt idx="11878">
                        <c:v>1.28814E-12</c:v>
                      </c:pt>
                      <c:pt idx="11879">
                        <c:v>1.28814E-12</c:v>
                      </c:pt>
                      <c:pt idx="11880">
                        <c:v>1.33019E-12</c:v>
                      </c:pt>
                      <c:pt idx="11881">
                        <c:v>1.33019E-12</c:v>
                      </c:pt>
                      <c:pt idx="11882">
                        <c:v>9.3812999999999996E-13</c:v>
                      </c:pt>
                      <c:pt idx="11883">
                        <c:v>9.3812999999999996E-13</c:v>
                      </c:pt>
                      <c:pt idx="11884">
                        <c:v>9.6541299999999994E-13</c:v>
                      </c:pt>
                      <c:pt idx="11885">
                        <c:v>9.6541299999999994E-13</c:v>
                      </c:pt>
                      <c:pt idx="11886">
                        <c:v>4.8888400000000002E-13</c:v>
                      </c:pt>
                      <c:pt idx="11887">
                        <c:v>4.8888400000000002E-13</c:v>
                      </c:pt>
                      <c:pt idx="11888">
                        <c:v>5.5412100000000004E-13</c:v>
                      </c:pt>
                      <c:pt idx="11889">
                        <c:v>5.5412100000000004E-13</c:v>
                      </c:pt>
                      <c:pt idx="11890">
                        <c:v>5.1002799999999995E-13</c:v>
                      </c:pt>
                      <c:pt idx="11891">
                        <c:v>5.1002799999999995E-13</c:v>
                      </c:pt>
                      <c:pt idx="11892">
                        <c:v>5.1200999999999996E-13</c:v>
                      </c:pt>
                      <c:pt idx="11893">
                        <c:v>5.1200999999999996E-13</c:v>
                      </c:pt>
                      <c:pt idx="11894">
                        <c:v>9.6369399999999999E-13</c:v>
                      </c:pt>
                      <c:pt idx="11895">
                        <c:v>9.6369399999999999E-13</c:v>
                      </c:pt>
                      <c:pt idx="11896">
                        <c:v>3.4997299999999999E-13</c:v>
                      </c:pt>
                      <c:pt idx="11897">
                        <c:v>3.4997299999999999E-13</c:v>
                      </c:pt>
                      <c:pt idx="11898">
                        <c:v>3.8569300000000001E-13</c:v>
                      </c:pt>
                      <c:pt idx="11899">
                        <c:v>3.8569300000000001E-13</c:v>
                      </c:pt>
                      <c:pt idx="11900">
                        <c:v>5.0561700000000001E-13</c:v>
                      </c:pt>
                      <c:pt idx="11901">
                        <c:v>5.0561700000000001E-13</c:v>
                      </c:pt>
                      <c:pt idx="11902">
                        <c:v>3.5852799999999999E-13</c:v>
                      </c:pt>
                      <c:pt idx="11903">
                        <c:v>3.5852799999999999E-13</c:v>
                      </c:pt>
                      <c:pt idx="11904">
                        <c:v>9.2078199999999998E-13</c:v>
                      </c:pt>
                      <c:pt idx="11905">
                        <c:v>9.2078199999999998E-13</c:v>
                      </c:pt>
                      <c:pt idx="11906">
                        <c:v>3.4949500000000002E-13</c:v>
                      </c:pt>
                      <c:pt idx="11907">
                        <c:v>3.4949500000000002E-13</c:v>
                      </c:pt>
                      <c:pt idx="11908">
                        <c:v>4.9887699999999998E-13</c:v>
                      </c:pt>
                      <c:pt idx="11909">
                        <c:v>4.9887699999999998E-13</c:v>
                      </c:pt>
                      <c:pt idx="11910">
                        <c:v>1.2854299999999999E-12</c:v>
                      </c:pt>
                      <c:pt idx="11911">
                        <c:v>1.2854299999999999E-12</c:v>
                      </c:pt>
                      <c:pt idx="11912">
                        <c:v>3.3345599999999999E-13</c:v>
                      </c:pt>
                      <c:pt idx="11913">
                        <c:v>3.3345599999999999E-13</c:v>
                      </c:pt>
                      <c:pt idx="11914">
                        <c:v>9.206720000000001E-13</c:v>
                      </c:pt>
                      <c:pt idx="11915">
                        <c:v>9.206720000000001E-13</c:v>
                      </c:pt>
                      <c:pt idx="11916">
                        <c:v>5.7725600000000002E-13</c:v>
                      </c:pt>
                      <c:pt idx="11917">
                        <c:v>5.7725600000000002E-13</c:v>
                      </c:pt>
                      <c:pt idx="11918">
                        <c:v>3.9537599999999999E-13</c:v>
                      </c:pt>
                      <c:pt idx="11919">
                        <c:v>3.9537599999999999E-13</c:v>
                      </c:pt>
                      <c:pt idx="11920">
                        <c:v>4.0429699999999999E-13</c:v>
                      </c:pt>
                      <c:pt idx="11921">
                        <c:v>4.0429699999999999E-13</c:v>
                      </c:pt>
                      <c:pt idx="11922">
                        <c:v>4.3765599999999999E-13</c:v>
                      </c:pt>
                      <c:pt idx="11923">
                        <c:v>4.3765599999999999E-13</c:v>
                      </c:pt>
                      <c:pt idx="11924">
                        <c:v>9.3860700000000006E-13</c:v>
                      </c:pt>
                      <c:pt idx="11925">
                        <c:v>9.3860700000000006E-13</c:v>
                      </c:pt>
                      <c:pt idx="11926">
                        <c:v>9.6849800000000002E-13</c:v>
                      </c:pt>
                      <c:pt idx="11927">
                        <c:v>9.6849800000000002E-13</c:v>
                      </c:pt>
                      <c:pt idx="11928">
                        <c:v>4.3175599999999998E-13</c:v>
                      </c:pt>
                      <c:pt idx="11929">
                        <c:v>4.3175599999999998E-13</c:v>
                      </c:pt>
                      <c:pt idx="11930">
                        <c:v>4.1389799999999999E-13</c:v>
                      </c:pt>
                      <c:pt idx="11931">
                        <c:v>4.1389799999999999E-13</c:v>
                      </c:pt>
                      <c:pt idx="11932">
                        <c:v>7.3771300000000001E-13</c:v>
                      </c:pt>
                      <c:pt idx="11933">
                        <c:v>7.3771300000000001E-13</c:v>
                      </c:pt>
                      <c:pt idx="11934">
                        <c:v>1.17709E-12</c:v>
                      </c:pt>
                      <c:pt idx="11935">
                        <c:v>1.17709E-12</c:v>
                      </c:pt>
                      <c:pt idx="11936">
                        <c:v>5.2071700000000001E-13</c:v>
                      </c:pt>
                      <c:pt idx="11937">
                        <c:v>5.2071700000000001E-13</c:v>
                      </c:pt>
                      <c:pt idx="11938">
                        <c:v>8.8814099999999996E-13</c:v>
                      </c:pt>
                      <c:pt idx="11939">
                        <c:v>8.8814099999999996E-13</c:v>
                      </c:pt>
                      <c:pt idx="11940">
                        <c:v>9.9008300000000007E-13</c:v>
                      </c:pt>
                      <c:pt idx="11941">
                        <c:v>9.9008300000000007E-13</c:v>
                      </c:pt>
                      <c:pt idx="11942">
                        <c:v>3.78304E-13</c:v>
                      </c:pt>
                      <c:pt idx="11943">
                        <c:v>3.78304E-13</c:v>
                      </c:pt>
                      <c:pt idx="11944">
                        <c:v>1.02517E-12</c:v>
                      </c:pt>
                      <c:pt idx="11945">
                        <c:v>1.02517E-12</c:v>
                      </c:pt>
                      <c:pt idx="11946">
                        <c:v>4.2509599999999999E-13</c:v>
                      </c:pt>
                      <c:pt idx="11947">
                        <c:v>4.2509599999999999E-13</c:v>
                      </c:pt>
                      <c:pt idx="11948">
                        <c:v>1.1138499999999999E-12</c:v>
                      </c:pt>
                      <c:pt idx="11949">
                        <c:v>1.1138499999999999E-12</c:v>
                      </c:pt>
                      <c:pt idx="11950">
                        <c:v>4.9974699999999995E-13</c:v>
                      </c:pt>
                      <c:pt idx="11951">
                        <c:v>4.9974699999999995E-13</c:v>
                      </c:pt>
                      <c:pt idx="11952">
                        <c:v>3.7349700000000001E-13</c:v>
                      </c:pt>
                      <c:pt idx="11953">
                        <c:v>3.7349700000000001E-13</c:v>
                      </c:pt>
                      <c:pt idx="11954">
                        <c:v>4.17194E-13</c:v>
                      </c:pt>
                      <c:pt idx="11955">
                        <c:v>4.17194E-13</c:v>
                      </c:pt>
                      <c:pt idx="11956">
                        <c:v>4.7712200000000003E-13</c:v>
                      </c:pt>
                      <c:pt idx="11957">
                        <c:v>4.7712200000000003E-13</c:v>
                      </c:pt>
                      <c:pt idx="11958">
                        <c:v>4.15878E-13</c:v>
                      </c:pt>
                      <c:pt idx="11959">
                        <c:v>4.15878E-13</c:v>
                      </c:pt>
                      <c:pt idx="11960">
                        <c:v>4.7848499999999995E-13</c:v>
                      </c:pt>
                      <c:pt idx="11961">
                        <c:v>4.7848499999999995E-13</c:v>
                      </c:pt>
                      <c:pt idx="11962">
                        <c:v>5.2312900000000004E-13</c:v>
                      </c:pt>
                      <c:pt idx="11963">
                        <c:v>5.2312900000000004E-13</c:v>
                      </c:pt>
                      <c:pt idx="11964">
                        <c:v>9.6369200000000005E-13</c:v>
                      </c:pt>
                      <c:pt idx="11965">
                        <c:v>9.6369200000000005E-13</c:v>
                      </c:pt>
                      <c:pt idx="11966">
                        <c:v>4.5561700000000002E-13</c:v>
                      </c:pt>
                      <c:pt idx="11967">
                        <c:v>4.5561700000000002E-13</c:v>
                      </c:pt>
                      <c:pt idx="11968">
                        <c:v>3.7786200000000001E-13</c:v>
                      </c:pt>
                      <c:pt idx="11969">
                        <c:v>3.7786200000000001E-13</c:v>
                      </c:pt>
                      <c:pt idx="11970">
                        <c:v>5.6551900000000003E-13</c:v>
                      </c:pt>
                      <c:pt idx="11971">
                        <c:v>5.6551900000000003E-13</c:v>
                      </c:pt>
                      <c:pt idx="11972">
                        <c:v>8.67966E-13</c:v>
                      </c:pt>
                      <c:pt idx="11973">
                        <c:v>8.67966E-13</c:v>
                      </c:pt>
                      <c:pt idx="11974">
                        <c:v>4.0823999999999999E-13</c:v>
                      </c:pt>
                      <c:pt idx="11975">
                        <c:v>4.0823999999999999E-13</c:v>
                      </c:pt>
                      <c:pt idx="11976">
                        <c:v>3.9870500000000002E-13</c:v>
                      </c:pt>
                      <c:pt idx="11977">
                        <c:v>3.9870500000000002E-13</c:v>
                      </c:pt>
                      <c:pt idx="11978">
                        <c:v>5.0640700000000005E-13</c:v>
                      </c:pt>
                      <c:pt idx="11979">
                        <c:v>5.0640700000000005E-13</c:v>
                      </c:pt>
                      <c:pt idx="11980">
                        <c:v>9.628139999999999E-13</c:v>
                      </c:pt>
                      <c:pt idx="11981">
                        <c:v>9.628139999999999E-13</c:v>
                      </c:pt>
                      <c:pt idx="11982">
                        <c:v>4.5546599999999999E-13</c:v>
                      </c:pt>
                      <c:pt idx="11983">
                        <c:v>4.5546599999999999E-13</c:v>
                      </c:pt>
                      <c:pt idx="11984">
                        <c:v>4.11458E-13</c:v>
                      </c:pt>
                      <c:pt idx="11985">
                        <c:v>4.11458E-13</c:v>
                      </c:pt>
                      <c:pt idx="11986">
                        <c:v>6.2546899999999999E-13</c:v>
                      </c:pt>
                      <c:pt idx="11987">
                        <c:v>6.2546899999999999E-13</c:v>
                      </c:pt>
                      <c:pt idx="11988">
                        <c:v>5.9170699999999999E-13</c:v>
                      </c:pt>
                      <c:pt idx="11989">
                        <c:v>5.9170699999999999E-13</c:v>
                      </c:pt>
                      <c:pt idx="11990">
                        <c:v>1.1355E-12</c:v>
                      </c:pt>
                      <c:pt idx="11991">
                        <c:v>1.1355E-12</c:v>
                      </c:pt>
                      <c:pt idx="11992">
                        <c:v>9.7844500000000008E-13</c:v>
                      </c:pt>
                      <c:pt idx="11993">
                        <c:v>9.7844500000000008E-13</c:v>
                      </c:pt>
                      <c:pt idx="11994">
                        <c:v>3.87216E-13</c:v>
                      </c:pt>
                      <c:pt idx="11995">
                        <c:v>3.87216E-13</c:v>
                      </c:pt>
                      <c:pt idx="11996">
                        <c:v>1.2378200000000001E-12</c:v>
                      </c:pt>
                      <c:pt idx="11997">
                        <c:v>1.2378200000000001E-12</c:v>
                      </c:pt>
                      <c:pt idx="11998">
                        <c:v>1.21627E-12</c:v>
                      </c:pt>
                      <c:pt idx="11999">
                        <c:v>1.21627E-12</c:v>
                      </c:pt>
                      <c:pt idx="12000">
                        <c:v>1.1373099999999999E-12</c:v>
                      </c:pt>
                      <c:pt idx="12001">
                        <c:v>1.1373099999999999E-12</c:v>
                      </c:pt>
                      <c:pt idx="12002">
                        <c:v>1.5030499999999999E-12</c:v>
                      </c:pt>
                      <c:pt idx="12003">
                        <c:v>1.5030499999999999E-12</c:v>
                      </c:pt>
                      <c:pt idx="12004">
                        <c:v>2.0360799999999999E-12</c:v>
                      </c:pt>
                      <c:pt idx="12005">
                        <c:v>2.0360799999999999E-12</c:v>
                      </c:pt>
                      <c:pt idx="12006">
                        <c:v>3.17615E-12</c:v>
                      </c:pt>
                      <c:pt idx="12007">
                        <c:v>3.17615E-12</c:v>
                      </c:pt>
                      <c:pt idx="12008">
                        <c:v>2.7210099999999999E-12</c:v>
                      </c:pt>
                      <c:pt idx="12009">
                        <c:v>2.7210099999999999E-12</c:v>
                      </c:pt>
                      <c:pt idx="12010">
                        <c:v>3.2266500000000002E-12</c:v>
                      </c:pt>
                      <c:pt idx="12011">
                        <c:v>3.2266500000000002E-12</c:v>
                      </c:pt>
                      <c:pt idx="12012">
                        <c:v>3.6755900000000001E-12</c:v>
                      </c:pt>
                      <c:pt idx="12013">
                        <c:v>3.6755900000000001E-12</c:v>
                      </c:pt>
                      <c:pt idx="12014">
                        <c:v>3.9799399999999997E-12</c:v>
                      </c:pt>
                      <c:pt idx="12015">
                        <c:v>3.9799399999999997E-12</c:v>
                      </c:pt>
                      <c:pt idx="12016">
                        <c:v>4.40378E-12</c:v>
                      </c:pt>
                      <c:pt idx="12017">
                        <c:v>4.40378E-12</c:v>
                      </c:pt>
                      <c:pt idx="12018">
                        <c:v>4.8646399999999998E-12</c:v>
                      </c:pt>
                      <c:pt idx="12019">
                        <c:v>4.8646399999999998E-12</c:v>
                      </c:pt>
                      <c:pt idx="12020">
                        <c:v>5.3778399999999996E-12</c:v>
                      </c:pt>
                      <c:pt idx="12021">
                        <c:v>5.3778399999999996E-12</c:v>
                      </c:pt>
                      <c:pt idx="12022">
                        <c:v>6.2848599999999999E-12</c:v>
                      </c:pt>
                      <c:pt idx="12023">
                        <c:v>6.2848599999999999E-12</c:v>
                      </c:pt>
                      <c:pt idx="12024">
                        <c:v>8.0434799999999996E-12</c:v>
                      </c:pt>
                      <c:pt idx="12025">
                        <c:v>8.0434799999999996E-12</c:v>
                      </c:pt>
                      <c:pt idx="12026">
                        <c:v>8.2184899999999992E-12</c:v>
                      </c:pt>
                      <c:pt idx="12027">
                        <c:v>8.2184899999999992E-12</c:v>
                      </c:pt>
                      <c:pt idx="12028">
                        <c:v>9.8102500000000001E-12</c:v>
                      </c:pt>
                      <c:pt idx="12029">
                        <c:v>9.8102500000000001E-12</c:v>
                      </c:pt>
                      <c:pt idx="12030">
                        <c:v>1.02522E-11</c:v>
                      </c:pt>
                      <c:pt idx="12031">
                        <c:v>1.02522E-11</c:v>
                      </c:pt>
                      <c:pt idx="12032">
                        <c:v>1.1129699999999999E-11</c:v>
                      </c:pt>
                      <c:pt idx="12033">
                        <c:v>1.1129699999999999E-11</c:v>
                      </c:pt>
                      <c:pt idx="12034">
                        <c:v>1.2451199999999999E-11</c:v>
                      </c:pt>
                      <c:pt idx="12035">
                        <c:v>1.2451199999999999E-11</c:v>
                      </c:pt>
                      <c:pt idx="12036">
                        <c:v>1.33206E-11</c:v>
                      </c:pt>
                      <c:pt idx="12037">
                        <c:v>1.33206E-11</c:v>
                      </c:pt>
                      <c:pt idx="12038">
                        <c:v>1.4058E-11</c:v>
                      </c:pt>
                      <c:pt idx="12039">
                        <c:v>1.4058E-11</c:v>
                      </c:pt>
                      <c:pt idx="12040">
                        <c:v>1.55174E-11</c:v>
                      </c:pt>
                      <c:pt idx="12041">
                        <c:v>1.55174E-11</c:v>
                      </c:pt>
                      <c:pt idx="12042">
                        <c:v>1.60668E-11</c:v>
                      </c:pt>
                      <c:pt idx="12043">
                        <c:v>1.60668E-11</c:v>
                      </c:pt>
                      <c:pt idx="12044">
                        <c:v>1.5415699999999999E-11</c:v>
                      </c:pt>
                      <c:pt idx="12045">
                        <c:v>1.5415699999999999E-11</c:v>
                      </c:pt>
                      <c:pt idx="12046">
                        <c:v>1.4073399999999999E-11</c:v>
                      </c:pt>
                      <c:pt idx="12047">
                        <c:v>1.4073399999999999E-11</c:v>
                      </c:pt>
                      <c:pt idx="12048">
                        <c:v>1.26726E-11</c:v>
                      </c:pt>
                      <c:pt idx="12049">
                        <c:v>1.26726E-11</c:v>
                      </c:pt>
                      <c:pt idx="12050">
                        <c:v>1.1273E-11</c:v>
                      </c:pt>
                      <c:pt idx="12051">
                        <c:v>1.1273E-11</c:v>
                      </c:pt>
                      <c:pt idx="12052">
                        <c:v>9.7871700000000006E-12</c:v>
                      </c:pt>
                      <c:pt idx="12053">
                        <c:v>9.7871700000000006E-12</c:v>
                      </c:pt>
                      <c:pt idx="12054">
                        <c:v>8.3625600000000003E-12</c:v>
                      </c:pt>
                      <c:pt idx="12055">
                        <c:v>8.3625600000000003E-12</c:v>
                      </c:pt>
                      <c:pt idx="12056">
                        <c:v>7.0370100000000001E-12</c:v>
                      </c:pt>
                      <c:pt idx="12057">
                        <c:v>7.0370100000000001E-12</c:v>
                      </c:pt>
                      <c:pt idx="12058">
                        <c:v>7.0440500000000001E-12</c:v>
                      </c:pt>
                      <c:pt idx="12059">
                        <c:v>7.0440500000000001E-12</c:v>
                      </c:pt>
                      <c:pt idx="12060">
                        <c:v>4.1925299999999997E-12</c:v>
                      </c:pt>
                      <c:pt idx="12061">
                        <c:v>4.1925299999999997E-12</c:v>
                      </c:pt>
                      <c:pt idx="12062">
                        <c:v>2.88412E-12</c:v>
                      </c:pt>
                      <c:pt idx="12063">
                        <c:v>2.88412E-12</c:v>
                      </c:pt>
                      <c:pt idx="12064">
                        <c:v>1.47489E-12</c:v>
                      </c:pt>
                      <c:pt idx="12065">
                        <c:v>1.47489E-12</c:v>
                      </c:pt>
                      <c:pt idx="12066">
                        <c:v>4.9646600000000002E-13</c:v>
                      </c:pt>
                      <c:pt idx="12067">
                        <c:v>4.9646600000000002E-13</c:v>
                      </c:pt>
                      <c:pt idx="12068">
                        <c:v>3.8119500000000002E-13</c:v>
                      </c:pt>
                      <c:pt idx="12069">
                        <c:v>3.8119500000000002E-13</c:v>
                      </c:pt>
                      <c:pt idx="12070">
                        <c:v>9.7834800000000002E-13</c:v>
                      </c:pt>
                      <c:pt idx="12071">
                        <c:v>9.7834800000000002E-13</c:v>
                      </c:pt>
                      <c:pt idx="12072">
                        <c:v>4.2866000000000001E-13</c:v>
                      </c:pt>
                      <c:pt idx="12073">
                        <c:v>4.2866000000000001E-13</c:v>
                      </c:pt>
                      <c:pt idx="12074">
                        <c:v>3.6911200000000002E-13</c:v>
                      </c:pt>
                      <c:pt idx="12075">
                        <c:v>3.6911200000000002E-13</c:v>
                      </c:pt>
                      <c:pt idx="12076">
                        <c:v>9.4230400000000002E-13</c:v>
                      </c:pt>
                      <c:pt idx="12077">
                        <c:v>9.4230400000000002E-13</c:v>
                      </c:pt>
                      <c:pt idx="12078">
                        <c:v>4.29005E-13</c:v>
                      </c:pt>
                      <c:pt idx="12079">
                        <c:v>4.29005E-13</c:v>
                      </c:pt>
                      <c:pt idx="12080">
                        <c:v>5.3363600000000005E-13</c:v>
                      </c:pt>
                      <c:pt idx="12081">
                        <c:v>5.3363600000000005E-13</c:v>
                      </c:pt>
                      <c:pt idx="12082">
                        <c:v>1.27954E-12</c:v>
                      </c:pt>
                      <c:pt idx="12083">
                        <c:v>1.27954E-12</c:v>
                      </c:pt>
                      <c:pt idx="12084">
                        <c:v>4.5747699999999997E-13</c:v>
                      </c:pt>
                      <c:pt idx="12085">
                        <c:v>4.5747699999999997E-13</c:v>
                      </c:pt>
                      <c:pt idx="12086">
                        <c:v>3.72464E-13</c:v>
                      </c:pt>
                      <c:pt idx="12087">
                        <c:v>3.72464E-13</c:v>
                      </c:pt>
                      <c:pt idx="12088">
                        <c:v>4.4634600000000002E-13</c:v>
                      </c:pt>
                      <c:pt idx="12089">
                        <c:v>4.4634600000000002E-13</c:v>
                      </c:pt>
                      <c:pt idx="12090">
                        <c:v>5.4070300000000002E-12</c:v>
                      </c:pt>
                      <c:pt idx="12091">
                        <c:v>5.4070300000000002E-12</c:v>
                      </c:pt>
                      <c:pt idx="12092">
                        <c:v>4.3126700000000002E-13</c:v>
                      </c:pt>
                      <c:pt idx="12093">
                        <c:v>4.3126700000000002E-13</c:v>
                      </c:pt>
                      <c:pt idx="12094">
                        <c:v>3.5602400000000002E-13</c:v>
                      </c:pt>
                      <c:pt idx="12095">
                        <c:v>3.5602400000000002E-13</c:v>
                      </c:pt>
                      <c:pt idx="12096">
                        <c:v>1.0470899999999999E-12</c:v>
                      </c:pt>
                      <c:pt idx="12097">
                        <c:v>1.0470899999999999E-12</c:v>
                      </c:pt>
                      <c:pt idx="12098">
                        <c:v>4.3827300000000002E-13</c:v>
                      </c:pt>
                      <c:pt idx="12099">
                        <c:v>4.3827300000000002E-13</c:v>
                      </c:pt>
                      <c:pt idx="12100">
                        <c:v>4.5580299999999995E-13</c:v>
                      </c:pt>
                      <c:pt idx="12101">
                        <c:v>4.5580299999999995E-13</c:v>
                      </c:pt>
                      <c:pt idx="12102">
                        <c:v>3.7172399999999999E-13</c:v>
                      </c:pt>
                      <c:pt idx="12103">
                        <c:v>3.7172399999999999E-13</c:v>
                      </c:pt>
                      <c:pt idx="12104">
                        <c:v>3.5833899999999999E-13</c:v>
                      </c:pt>
                      <c:pt idx="12105">
                        <c:v>3.5833899999999999E-13</c:v>
                      </c:pt>
                      <c:pt idx="12106">
                        <c:v>3.5040399999999999E-13</c:v>
                      </c:pt>
                      <c:pt idx="12107">
                        <c:v>3.5040399999999999E-13</c:v>
                      </c:pt>
                      <c:pt idx="12108">
                        <c:v>3.6688599999999998E-13</c:v>
                      </c:pt>
                      <c:pt idx="12109">
                        <c:v>3.6688599999999998E-13</c:v>
                      </c:pt>
                      <c:pt idx="12110">
                        <c:v>4.5913200000000003E-13</c:v>
                      </c:pt>
                      <c:pt idx="12111">
                        <c:v>4.5913200000000003E-13</c:v>
                      </c:pt>
                      <c:pt idx="12112">
                        <c:v>4.0344800000000002E-13</c:v>
                      </c:pt>
                      <c:pt idx="12113">
                        <c:v>4.0344800000000002E-13</c:v>
                      </c:pt>
                      <c:pt idx="12114">
                        <c:v>3.96711E-13</c:v>
                      </c:pt>
                      <c:pt idx="12115">
                        <c:v>3.96711E-13</c:v>
                      </c:pt>
                      <c:pt idx="12116">
                        <c:v>3.4975300000000001E-13</c:v>
                      </c:pt>
                      <c:pt idx="12117">
                        <c:v>3.4975300000000001E-13</c:v>
                      </c:pt>
                      <c:pt idx="12118">
                        <c:v>8.6558899999999998E-13</c:v>
                      </c:pt>
                      <c:pt idx="12119">
                        <c:v>8.6558899999999998E-13</c:v>
                      </c:pt>
                      <c:pt idx="12120">
                        <c:v>3.4213400000000001E-13</c:v>
                      </c:pt>
                      <c:pt idx="12121">
                        <c:v>3.4213400000000001E-13</c:v>
                      </c:pt>
                      <c:pt idx="12122">
                        <c:v>4.1581400000000001E-13</c:v>
                      </c:pt>
                      <c:pt idx="12123">
                        <c:v>4.1581400000000001E-13</c:v>
                      </c:pt>
                      <c:pt idx="12124">
                        <c:v>3.9007900000000002E-13</c:v>
                      </c:pt>
                      <c:pt idx="12125">
                        <c:v>3.9007900000000002E-13</c:v>
                      </c:pt>
                      <c:pt idx="12126">
                        <c:v>9.1319800000000004E-13</c:v>
                      </c:pt>
                      <c:pt idx="12127">
                        <c:v>9.1319800000000004E-13</c:v>
                      </c:pt>
                      <c:pt idx="12128">
                        <c:v>3.8630600000000001E-13</c:v>
                      </c:pt>
                      <c:pt idx="12129">
                        <c:v>3.8630600000000001E-13</c:v>
                      </c:pt>
                      <c:pt idx="12130">
                        <c:v>8.8676199999999999E-13</c:v>
                      </c:pt>
                      <c:pt idx="12131">
                        <c:v>8.8676199999999999E-13</c:v>
                      </c:pt>
                      <c:pt idx="12132">
                        <c:v>3.3891900000000001E-13</c:v>
                      </c:pt>
                      <c:pt idx="12133">
                        <c:v>3.3891900000000001E-13</c:v>
                      </c:pt>
                      <c:pt idx="12134">
                        <c:v>3.5813500000000002E-13</c:v>
                      </c:pt>
                      <c:pt idx="12135">
                        <c:v>3.5813500000000002E-13</c:v>
                      </c:pt>
                      <c:pt idx="12136">
                        <c:v>3.6220599999999999E-13</c:v>
                      </c:pt>
                      <c:pt idx="12137">
                        <c:v>3.6220599999999999E-13</c:v>
                      </c:pt>
                      <c:pt idx="12138">
                        <c:v>3.72289E-13</c:v>
                      </c:pt>
                      <c:pt idx="12139">
                        <c:v>3.72289E-13</c:v>
                      </c:pt>
                      <c:pt idx="12140">
                        <c:v>1.0001299999999999E-12</c:v>
                      </c:pt>
                      <c:pt idx="12141">
                        <c:v>1.0001299999999999E-12</c:v>
                      </c:pt>
                      <c:pt idx="12142">
                        <c:v>3.7614100000000002E-13</c:v>
                      </c:pt>
                      <c:pt idx="12143">
                        <c:v>3.7614100000000002E-13</c:v>
                      </c:pt>
                      <c:pt idx="12144">
                        <c:v>9.05646E-13</c:v>
                      </c:pt>
                      <c:pt idx="12145">
                        <c:v>9.05646E-13</c:v>
                      </c:pt>
                      <c:pt idx="12146">
                        <c:v>4.5315199999999999E-13</c:v>
                      </c:pt>
                      <c:pt idx="12147">
                        <c:v>4.5315199999999999E-13</c:v>
                      </c:pt>
                      <c:pt idx="12148">
                        <c:v>3.75246E-13</c:v>
                      </c:pt>
                      <c:pt idx="12149">
                        <c:v>3.75246E-13</c:v>
                      </c:pt>
                      <c:pt idx="12150">
                        <c:v>4.6411000000000003E-13</c:v>
                      </c:pt>
                      <c:pt idx="12151">
                        <c:v>4.6411000000000003E-13</c:v>
                      </c:pt>
                      <c:pt idx="12152">
                        <c:v>4.3895599999999999E-13</c:v>
                      </c:pt>
                      <c:pt idx="12153">
                        <c:v>4.3895599999999999E-13</c:v>
                      </c:pt>
                      <c:pt idx="12154">
                        <c:v>3.2379699999999998E-13</c:v>
                      </c:pt>
                      <c:pt idx="12155">
                        <c:v>3.2379699999999998E-13</c:v>
                      </c:pt>
                      <c:pt idx="12156">
                        <c:v>1.0135199999999999E-12</c:v>
                      </c:pt>
                      <c:pt idx="12157">
                        <c:v>1.0135199999999999E-12</c:v>
                      </c:pt>
                      <c:pt idx="12158">
                        <c:v>3.0745900000000001E-13</c:v>
                      </c:pt>
                      <c:pt idx="12159">
                        <c:v>3.0745900000000001E-13</c:v>
                      </c:pt>
                      <c:pt idx="12160">
                        <c:v>1.4832600000000001E-12</c:v>
                      </c:pt>
                      <c:pt idx="12161">
                        <c:v>1.4832600000000001E-12</c:v>
                      </c:pt>
                      <c:pt idx="12162">
                        <c:v>8.4123899999999999E-13</c:v>
                      </c:pt>
                      <c:pt idx="12163">
                        <c:v>8.4123899999999999E-13</c:v>
                      </c:pt>
                      <c:pt idx="12164">
                        <c:v>4.0455699999999998E-13</c:v>
                      </c:pt>
                      <c:pt idx="12165">
                        <c:v>4.0455699999999998E-13</c:v>
                      </c:pt>
                      <c:pt idx="12166">
                        <c:v>3.1359699999999998E-13</c:v>
                      </c:pt>
                      <c:pt idx="12167">
                        <c:v>3.1359699999999998E-13</c:v>
                      </c:pt>
                      <c:pt idx="12168">
                        <c:v>1.5065500000000001E-12</c:v>
                      </c:pt>
                      <c:pt idx="12169">
                        <c:v>1.5065500000000001E-12</c:v>
                      </c:pt>
                      <c:pt idx="12170">
                        <c:v>3.1357E-13</c:v>
                      </c:pt>
                      <c:pt idx="12171">
                        <c:v>3.1357E-13</c:v>
                      </c:pt>
                      <c:pt idx="12172">
                        <c:v>4.5336E-13</c:v>
                      </c:pt>
                      <c:pt idx="12173">
                        <c:v>4.5336E-13</c:v>
                      </c:pt>
                      <c:pt idx="12174">
                        <c:v>3.1153400000000002E-13</c:v>
                      </c:pt>
                      <c:pt idx="12175">
                        <c:v>3.1153400000000002E-13</c:v>
                      </c:pt>
                      <c:pt idx="12176">
                        <c:v>3.1273900000000002E-13</c:v>
                      </c:pt>
                      <c:pt idx="12177">
                        <c:v>3.1273900000000002E-13</c:v>
                      </c:pt>
                      <c:pt idx="12178">
                        <c:v>2.9765899999999999E-13</c:v>
                      </c:pt>
                      <c:pt idx="12179">
                        <c:v>2.9765899999999999E-13</c:v>
                      </c:pt>
                      <c:pt idx="12180">
                        <c:v>8.70174E-13</c:v>
                      </c:pt>
                      <c:pt idx="12181">
                        <c:v>8.70174E-13</c:v>
                      </c:pt>
                      <c:pt idx="12182">
                        <c:v>3.94533E-13</c:v>
                      </c:pt>
                      <c:pt idx="12183">
                        <c:v>3.94533E-13</c:v>
                      </c:pt>
                      <c:pt idx="12184">
                        <c:v>8.5644199999999998E-13</c:v>
                      </c:pt>
                      <c:pt idx="12185">
                        <c:v>8.5644199999999998E-13</c:v>
                      </c:pt>
                      <c:pt idx="12186">
                        <c:v>3.0679300000000001E-13</c:v>
                      </c:pt>
                      <c:pt idx="12187">
                        <c:v>3.0679300000000001E-13</c:v>
                      </c:pt>
                      <c:pt idx="12188">
                        <c:v>3.6787299999999999E-13</c:v>
                      </c:pt>
                      <c:pt idx="12189">
                        <c:v>3.6787299999999999E-13</c:v>
                      </c:pt>
                      <c:pt idx="12190">
                        <c:v>3.6989799999999998E-13</c:v>
                      </c:pt>
                      <c:pt idx="12191">
                        <c:v>3.6989799999999998E-13</c:v>
                      </c:pt>
                      <c:pt idx="12192">
                        <c:v>6.7928300000000002E-13</c:v>
                      </c:pt>
                      <c:pt idx="12193">
                        <c:v>6.7928300000000002E-13</c:v>
                      </c:pt>
                      <c:pt idx="12194">
                        <c:v>3.0867899999999998E-13</c:v>
                      </c:pt>
                      <c:pt idx="12195">
                        <c:v>3.0867899999999998E-13</c:v>
                      </c:pt>
                      <c:pt idx="12196">
                        <c:v>1.0131799999999999E-12</c:v>
                      </c:pt>
                      <c:pt idx="12197">
                        <c:v>1.0131799999999999E-12</c:v>
                      </c:pt>
                      <c:pt idx="12198">
                        <c:v>9.8534499999999998E-13</c:v>
                      </c:pt>
                      <c:pt idx="12199">
                        <c:v>9.8534499999999998E-13</c:v>
                      </c:pt>
                      <c:pt idx="12200">
                        <c:v>3.2785399999999999E-12</c:v>
                      </c:pt>
                      <c:pt idx="12201">
                        <c:v>3.2785399999999999E-12</c:v>
                      </c:pt>
                      <c:pt idx="12202">
                        <c:v>1.12882E-12</c:v>
                      </c:pt>
                      <c:pt idx="12203">
                        <c:v>1.12882E-12</c:v>
                      </c:pt>
                      <c:pt idx="12204">
                        <c:v>3.30668E-13</c:v>
                      </c:pt>
                      <c:pt idx="12205">
                        <c:v>3.30668E-13</c:v>
                      </c:pt>
                      <c:pt idx="12206">
                        <c:v>6.8754199999999996E-13</c:v>
                      </c:pt>
                      <c:pt idx="12207">
                        <c:v>6.8754199999999996E-13</c:v>
                      </c:pt>
                      <c:pt idx="12208">
                        <c:v>3.5194500000000002E-13</c:v>
                      </c:pt>
                      <c:pt idx="12209">
                        <c:v>3.5194500000000002E-13</c:v>
                      </c:pt>
                      <c:pt idx="12210">
                        <c:v>4.9361999999999997E-13</c:v>
                      </c:pt>
                      <c:pt idx="12211">
                        <c:v>4.9361999999999997E-13</c:v>
                      </c:pt>
                      <c:pt idx="12212">
                        <c:v>3.3011600000000002E-13</c:v>
                      </c:pt>
                      <c:pt idx="12213">
                        <c:v>3.3011600000000002E-13</c:v>
                      </c:pt>
                      <c:pt idx="12214">
                        <c:v>4.1553500000000001E-13</c:v>
                      </c:pt>
                      <c:pt idx="12215">
                        <c:v>4.1553500000000001E-13</c:v>
                      </c:pt>
                      <c:pt idx="12216">
                        <c:v>9.53893E-13</c:v>
                      </c:pt>
                      <c:pt idx="12217">
                        <c:v>9.53893E-13</c:v>
                      </c:pt>
                      <c:pt idx="12218">
                        <c:v>3.0579599999999998E-13</c:v>
                      </c:pt>
                      <c:pt idx="12219">
                        <c:v>3.0579599999999998E-13</c:v>
                      </c:pt>
                      <c:pt idx="12220">
                        <c:v>3.9563799999999997E-13</c:v>
                      </c:pt>
                      <c:pt idx="12221">
                        <c:v>3.9563799999999997E-13</c:v>
                      </c:pt>
                      <c:pt idx="12222">
                        <c:v>8.3496600000000004E-13</c:v>
                      </c:pt>
                      <c:pt idx="12223">
                        <c:v>8.3496600000000004E-13</c:v>
                      </c:pt>
                      <c:pt idx="12224">
                        <c:v>3.58489E-13</c:v>
                      </c:pt>
                      <c:pt idx="12225">
                        <c:v>3.58489E-13</c:v>
                      </c:pt>
                      <c:pt idx="12226">
                        <c:v>2.9693499999999999E-13</c:v>
                      </c:pt>
                      <c:pt idx="12227">
                        <c:v>2.9693499999999999E-13</c:v>
                      </c:pt>
                      <c:pt idx="12228">
                        <c:v>4.0785699999999998E-13</c:v>
                      </c:pt>
                      <c:pt idx="12229">
                        <c:v>4.0785699999999998E-13</c:v>
                      </c:pt>
                      <c:pt idx="12230">
                        <c:v>3.16172E-13</c:v>
                      </c:pt>
                      <c:pt idx="12231">
                        <c:v>3.16172E-13</c:v>
                      </c:pt>
                      <c:pt idx="12232">
                        <c:v>1.05098E-12</c:v>
                      </c:pt>
                      <c:pt idx="12233">
                        <c:v>1.05098E-12</c:v>
                      </c:pt>
                      <c:pt idx="12234">
                        <c:v>4.0069699999999998E-13</c:v>
                      </c:pt>
                      <c:pt idx="12235">
                        <c:v>4.0069699999999998E-13</c:v>
                      </c:pt>
                      <c:pt idx="12236">
                        <c:v>3.0300999999999999E-13</c:v>
                      </c:pt>
                      <c:pt idx="12237">
                        <c:v>3.0300999999999999E-13</c:v>
                      </c:pt>
                      <c:pt idx="12238">
                        <c:v>3.0382200000000001E-13</c:v>
                      </c:pt>
                      <c:pt idx="12239">
                        <c:v>3.0382200000000001E-13</c:v>
                      </c:pt>
                      <c:pt idx="12240">
                        <c:v>3.9520200000000002E-13</c:v>
                      </c:pt>
                      <c:pt idx="12241">
                        <c:v>3.9520200000000002E-13</c:v>
                      </c:pt>
                      <c:pt idx="12242">
                        <c:v>9.4648399999999991E-13</c:v>
                      </c:pt>
                      <c:pt idx="12243">
                        <c:v>9.4648399999999991E-13</c:v>
                      </c:pt>
                      <c:pt idx="12244">
                        <c:v>3.0209200000000002E-13</c:v>
                      </c:pt>
                      <c:pt idx="12245">
                        <c:v>3.0209200000000002E-13</c:v>
                      </c:pt>
                      <c:pt idx="12246">
                        <c:v>1.4586399999999999E-12</c:v>
                      </c:pt>
                      <c:pt idx="12247">
                        <c:v>1.4586399999999999E-12</c:v>
                      </c:pt>
                      <c:pt idx="12248">
                        <c:v>8.7407400000000002E-13</c:v>
                      </c:pt>
                      <c:pt idx="12249">
                        <c:v>8.7407400000000002E-13</c:v>
                      </c:pt>
                      <c:pt idx="12250">
                        <c:v>3.04868E-13</c:v>
                      </c:pt>
                      <c:pt idx="12251">
                        <c:v>3.04868E-13</c:v>
                      </c:pt>
                      <c:pt idx="12252">
                        <c:v>7.8081600000000001E-13</c:v>
                      </c:pt>
                      <c:pt idx="12253">
                        <c:v>7.8081600000000001E-13</c:v>
                      </c:pt>
                      <c:pt idx="12254">
                        <c:v>1.03229E-12</c:v>
                      </c:pt>
                      <c:pt idx="12255">
                        <c:v>1.03229E-12</c:v>
                      </c:pt>
                      <c:pt idx="12256">
                        <c:v>2.1104700000000001E-10</c:v>
                      </c:pt>
                      <c:pt idx="12257">
                        <c:v>2.1104700000000001E-10</c:v>
                      </c:pt>
                      <c:pt idx="12258">
                        <c:v>8.0773800000000001E-13</c:v>
                      </c:pt>
                      <c:pt idx="12259">
                        <c:v>8.0773800000000001E-13</c:v>
                      </c:pt>
                      <c:pt idx="12260">
                        <c:v>2.91861E-13</c:v>
                      </c:pt>
                      <c:pt idx="12261">
                        <c:v>2.91861E-13</c:v>
                      </c:pt>
                      <c:pt idx="12262">
                        <c:v>3.3385199999999998E-13</c:v>
                      </c:pt>
                      <c:pt idx="12263">
                        <c:v>3.3385199999999998E-13</c:v>
                      </c:pt>
                      <c:pt idx="12264">
                        <c:v>2.8395099999999999E-13</c:v>
                      </c:pt>
                      <c:pt idx="12265">
                        <c:v>2.8395099999999999E-13</c:v>
                      </c:pt>
                      <c:pt idx="12266">
                        <c:v>3.2180599999999998E-13</c:v>
                      </c:pt>
                      <c:pt idx="12267">
                        <c:v>3.2180599999999998E-13</c:v>
                      </c:pt>
                      <c:pt idx="12268">
                        <c:v>2.9131500000000001E-13</c:v>
                      </c:pt>
                      <c:pt idx="12269">
                        <c:v>2.9131500000000001E-13</c:v>
                      </c:pt>
                      <c:pt idx="12270">
                        <c:v>9.8306700000000006E-13</c:v>
                      </c:pt>
                      <c:pt idx="12271">
                        <c:v>9.8306700000000006E-13</c:v>
                      </c:pt>
                      <c:pt idx="12272">
                        <c:v>2.8945899999999999E-13</c:v>
                      </c:pt>
                      <c:pt idx="12273">
                        <c:v>2.8945899999999999E-13</c:v>
                      </c:pt>
                      <c:pt idx="12274">
                        <c:v>2.8564699999999998E-13</c:v>
                      </c:pt>
                      <c:pt idx="12275">
                        <c:v>2.8564699999999998E-13</c:v>
                      </c:pt>
                      <c:pt idx="12276">
                        <c:v>7.6176299999999999E-13</c:v>
                      </c:pt>
                      <c:pt idx="12277">
                        <c:v>7.6176299999999999E-13</c:v>
                      </c:pt>
                      <c:pt idx="12278">
                        <c:v>3.8626799999999999E-13</c:v>
                      </c:pt>
                      <c:pt idx="12279">
                        <c:v>3.8626799999999999E-13</c:v>
                      </c:pt>
                      <c:pt idx="12280">
                        <c:v>3.4403199999999999E-13</c:v>
                      </c:pt>
                      <c:pt idx="12281">
                        <c:v>3.4403199999999999E-13</c:v>
                      </c:pt>
                      <c:pt idx="12282">
                        <c:v>2.8912899999999998E-13</c:v>
                      </c:pt>
                      <c:pt idx="12283">
                        <c:v>2.8912899999999998E-13</c:v>
                      </c:pt>
                      <c:pt idx="12284">
                        <c:v>8.6056599999999995E-13</c:v>
                      </c:pt>
                      <c:pt idx="12285">
                        <c:v>8.6056599999999995E-13</c:v>
                      </c:pt>
                      <c:pt idx="12286">
                        <c:v>3.05633E-13</c:v>
                      </c:pt>
                      <c:pt idx="12287">
                        <c:v>3.05633E-13</c:v>
                      </c:pt>
                      <c:pt idx="12288">
                        <c:v>4.2982600000000001E-13</c:v>
                      </c:pt>
                      <c:pt idx="12289">
                        <c:v>4.2982600000000001E-13</c:v>
                      </c:pt>
                      <c:pt idx="12290">
                        <c:v>3.0767600000000002E-13</c:v>
                      </c:pt>
                      <c:pt idx="12291">
                        <c:v>3.0767600000000002E-13</c:v>
                      </c:pt>
                      <c:pt idx="12292">
                        <c:v>4.53973E-13</c:v>
                      </c:pt>
                      <c:pt idx="12293">
                        <c:v>4.53973E-13</c:v>
                      </c:pt>
                      <c:pt idx="12294">
                        <c:v>1.43368E-12</c:v>
                      </c:pt>
                      <c:pt idx="12295">
                        <c:v>1.43368E-12</c:v>
                      </c:pt>
                      <c:pt idx="12296">
                        <c:v>4.1707099999999998E-13</c:v>
                      </c:pt>
                      <c:pt idx="12297">
                        <c:v>4.1707099999999998E-13</c:v>
                      </c:pt>
                      <c:pt idx="12298">
                        <c:v>8.3933199999999996E-13</c:v>
                      </c:pt>
                      <c:pt idx="12299">
                        <c:v>8.3933199999999996E-13</c:v>
                      </c:pt>
                      <c:pt idx="12300">
                        <c:v>4.0480399999999999E-13</c:v>
                      </c:pt>
                      <c:pt idx="12301">
                        <c:v>4.0480399999999999E-13</c:v>
                      </c:pt>
                      <c:pt idx="12302">
                        <c:v>3.0427900000000002E-13</c:v>
                      </c:pt>
                      <c:pt idx="12303">
                        <c:v>3.0427900000000002E-13</c:v>
                      </c:pt>
                      <c:pt idx="12304">
                        <c:v>4.1273399999999999E-13</c:v>
                      </c:pt>
                      <c:pt idx="12305">
                        <c:v>4.1273399999999999E-13</c:v>
                      </c:pt>
                      <c:pt idx="12306">
                        <c:v>3.7586999999999999E-13</c:v>
                      </c:pt>
                      <c:pt idx="12307">
                        <c:v>3.7586999999999999E-13</c:v>
                      </c:pt>
                      <c:pt idx="12308">
                        <c:v>4.4813400000000002E-13</c:v>
                      </c:pt>
                      <c:pt idx="12309">
                        <c:v>4.4813400000000002E-13</c:v>
                      </c:pt>
                      <c:pt idx="12310">
                        <c:v>3.0795000000000002E-13</c:v>
                      </c:pt>
                      <c:pt idx="12311">
                        <c:v>3.0795000000000002E-13</c:v>
                      </c:pt>
                      <c:pt idx="12312">
                        <c:v>3.7368499999999999E-13</c:v>
                      </c:pt>
                      <c:pt idx="12313">
                        <c:v>3.7368499999999999E-13</c:v>
                      </c:pt>
                      <c:pt idx="12314">
                        <c:v>5.7113000000000001E-13</c:v>
                      </c:pt>
                      <c:pt idx="12315">
                        <c:v>5.7113000000000001E-13</c:v>
                      </c:pt>
                      <c:pt idx="12316">
                        <c:v>4.19902E-13</c:v>
                      </c:pt>
                      <c:pt idx="12317">
                        <c:v>4.19902E-13</c:v>
                      </c:pt>
                      <c:pt idx="12318">
                        <c:v>4.3641000000000001E-13</c:v>
                      </c:pt>
                      <c:pt idx="12319">
                        <c:v>4.3641000000000001E-13</c:v>
                      </c:pt>
                      <c:pt idx="12320">
                        <c:v>4.9632599999999998E-13</c:v>
                      </c:pt>
                      <c:pt idx="12321">
                        <c:v>4.9632599999999998E-13</c:v>
                      </c:pt>
                      <c:pt idx="12322">
                        <c:v>3.7327899999999998E-13</c:v>
                      </c:pt>
                      <c:pt idx="12323">
                        <c:v>3.7327899999999998E-13</c:v>
                      </c:pt>
                      <c:pt idx="12324">
                        <c:v>3.1449399999999999E-13</c:v>
                      </c:pt>
                      <c:pt idx="12325">
                        <c:v>3.1449399999999999E-13</c:v>
                      </c:pt>
                      <c:pt idx="12326">
                        <c:v>5.8886600000000001E-13</c:v>
                      </c:pt>
                      <c:pt idx="12327">
                        <c:v>5.8886600000000001E-13</c:v>
                      </c:pt>
                      <c:pt idx="12328">
                        <c:v>3.4611900000000002E-13</c:v>
                      </c:pt>
                      <c:pt idx="12329">
                        <c:v>3.4611900000000002E-13</c:v>
                      </c:pt>
                      <c:pt idx="12330">
                        <c:v>3.1570099999999998E-13</c:v>
                      </c:pt>
                      <c:pt idx="12331">
                        <c:v>3.1570099999999998E-13</c:v>
                      </c:pt>
                      <c:pt idx="12332">
                        <c:v>3.2962900000000001E-13</c:v>
                      </c:pt>
                      <c:pt idx="12333">
                        <c:v>3.2962900000000001E-13</c:v>
                      </c:pt>
                      <c:pt idx="12334">
                        <c:v>6.9031499999999997E-13</c:v>
                      </c:pt>
                      <c:pt idx="12335">
                        <c:v>6.9031499999999997E-13</c:v>
                      </c:pt>
                      <c:pt idx="12336">
                        <c:v>3.6854799999999999E-13</c:v>
                      </c:pt>
                      <c:pt idx="12337">
                        <c:v>3.6854799999999999E-13</c:v>
                      </c:pt>
                      <c:pt idx="12338">
                        <c:v>3.9492899999999999E-13</c:v>
                      </c:pt>
                      <c:pt idx="12339">
                        <c:v>3.9492899999999999E-13</c:v>
                      </c:pt>
                      <c:pt idx="12340">
                        <c:v>4.8651799999999999E-13</c:v>
                      </c:pt>
                      <c:pt idx="12341">
                        <c:v>4.8651799999999999E-13</c:v>
                      </c:pt>
                      <c:pt idx="12342">
                        <c:v>3.9360300000000002E-13</c:v>
                      </c:pt>
                      <c:pt idx="12343">
                        <c:v>3.9360300000000002E-13</c:v>
                      </c:pt>
                      <c:pt idx="12344">
                        <c:v>3.2801899999999998E-13</c:v>
                      </c:pt>
                      <c:pt idx="12345">
                        <c:v>3.2801899999999998E-13</c:v>
                      </c:pt>
                      <c:pt idx="12346">
                        <c:v>4.5293400000000001E-13</c:v>
                      </c:pt>
                      <c:pt idx="12347">
                        <c:v>4.5293400000000001E-13</c:v>
                      </c:pt>
                      <c:pt idx="12348">
                        <c:v>3.9874999999999999E-13</c:v>
                      </c:pt>
                      <c:pt idx="12349">
                        <c:v>3.9874999999999999E-13</c:v>
                      </c:pt>
                      <c:pt idx="12350">
                        <c:v>3.66357E-13</c:v>
                      </c:pt>
                      <c:pt idx="12351">
                        <c:v>3.66357E-13</c:v>
                      </c:pt>
                      <c:pt idx="12352">
                        <c:v>5.1596699999999996E-13</c:v>
                      </c:pt>
                      <c:pt idx="12353">
                        <c:v>5.1596699999999996E-13</c:v>
                      </c:pt>
                      <c:pt idx="12354">
                        <c:v>4.9431100000000001E-13</c:v>
                      </c:pt>
                      <c:pt idx="12355">
                        <c:v>4.9431100000000001E-13</c:v>
                      </c:pt>
                      <c:pt idx="12356">
                        <c:v>9.0942600000000001E-13</c:v>
                      </c:pt>
                      <c:pt idx="12357">
                        <c:v>9.0942600000000001E-13</c:v>
                      </c:pt>
                      <c:pt idx="12358">
                        <c:v>3.8963299999999999E-13</c:v>
                      </c:pt>
                      <c:pt idx="12359">
                        <c:v>3.8963299999999999E-13</c:v>
                      </c:pt>
                      <c:pt idx="12360">
                        <c:v>4.6441800000000001E-13</c:v>
                      </c:pt>
                      <c:pt idx="12361">
                        <c:v>4.6441800000000001E-13</c:v>
                      </c:pt>
                      <c:pt idx="12362">
                        <c:v>4.4124899999999999E-13</c:v>
                      </c:pt>
                      <c:pt idx="12363">
                        <c:v>4.4124899999999999E-13</c:v>
                      </c:pt>
                      <c:pt idx="12364">
                        <c:v>4.3217000000000002E-13</c:v>
                      </c:pt>
                      <c:pt idx="12365">
                        <c:v>4.3217000000000002E-13</c:v>
                      </c:pt>
                      <c:pt idx="12366">
                        <c:v>6.3523700000000001E-13</c:v>
                      </c:pt>
                      <c:pt idx="12367">
                        <c:v>6.3523700000000001E-13</c:v>
                      </c:pt>
                      <c:pt idx="12368">
                        <c:v>3.8538700000000002E-13</c:v>
                      </c:pt>
                      <c:pt idx="12369">
                        <c:v>3.8538700000000002E-13</c:v>
                      </c:pt>
                      <c:pt idx="12370">
                        <c:v>3.3323699999999999E-13</c:v>
                      </c:pt>
                      <c:pt idx="12371">
                        <c:v>3.3323699999999999E-13</c:v>
                      </c:pt>
                      <c:pt idx="12372">
                        <c:v>5.0019300000000003E-13</c:v>
                      </c:pt>
                      <c:pt idx="12373">
                        <c:v>5.0019300000000003E-13</c:v>
                      </c:pt>
                      <c:pt idx="12374">
                        <c:v>3.9666599999999998E-13</c:v>
                      </c:pt>
                      <c:pt idx="12375">
                        <c:v>3.9666599999999998E-13</c:v>
                      </c:pt>
                      <c:pt idx="12376">
                        <c:v>3.1616100000000001E-13</c:v>
                      </c:pt>
                      <c:pt idx="12377">
                        <c:v>3.1616100000000001E-13</c:v>
                      </c:pt>
                      <c:pt idx="12378">
                        <c:v>4.10211E-13</c:v>
                      </c:pt>
                      <c:pt idx="12379">
                        <c:v>4.10211E-13</c:v>
                      </c:pt>
                      <c:pt idx="12380">
                        <c:v>3.94404E-13</c:v>
                      </c:pt>
                      <c:pt idx="12381">
                        <c:v>3.94404E-13</c:v>
                      </c:pt>
                      <c:pt idx="12382">
                        <c:v>8.5260599999999995E-13</c:v>
                      </c:pt>
                      <c:pt idx="12383">
                        <c:v>8.5260599999999995E-13</c:v>
                      </c:pt>
                      <c:pt idx="12384">
                        <c:v>3.1443099999999998E-13</c:v>
                      </c:pt>
                      <c:pt idx="12385">
                        <c:v>3.1443099999999998E-13</c:v>
                      </c:pt>
                      <c:pt idx="12386">
                        <c:v>3.0312499999999998E-13</c:v>
                      </c:pt>
                      <c:pt idx="12387">
                        <c:v>3.0312499999999998E-13</c:v>
                      </c:pt>
                      <c:pt idx="12388">
                        <c:v>1.28896E-12</c:v>
                      </c:pt>
                      <c:pt idx="12389">
                        <c:v>1.28896E-12</c:v>
                      </c:pt>
                      <c:pt idx="12390">
                        <c:v>3.37266E-13</c:v>
                      </c:pt>
                      <c:pt idx="12391">
                        <c:v>3.37266E-13</c:v>
                      </c:pt>
                      <c:pt idx="12392">
                        <c:v>1.1203799999999999E-12</c:v>
                      </c:pt>
                      <c:pt idx="12393">
                        <c:v>1.1203799999999999E-12</c:v>
                      </c:pt>
                      <c:pt idx="12394">
                        <c:v>1.2534500000000001E-12</c:v>
                      </c:pt>
                      <c:pt idx="12395">
                        <c:v>1.2534500000000001E-12</c:v>
                      </c:pt>
                      <c:pt idx="12396">
                        <c:v>3.0800300000000002E-13</c:v>
                      </c:pt>
                      <c:pt idx="12397">
                        <c:v>3.0800300000000002E-13</c:v>
                      </c:pt>
                      <c:pt idx="12398">
                        <c:v>5.1496599999999999E-13</c:v>
                      </c:pt>
                      <c:pt idx="12399">
                        <c:v>5.1496599999999999E-13</c:v>
                      </c:pt>
                      <c:pt idx="12400">
                        <c:v>3.4601799999999998E-13</c:v>
                      </c:pt>
                      <c:pt idx="12401">
                        <c:v>3.4601799999999998E-13</c:v>
                      </c:pt>
                      <c:pt idx="12402">
                        <c:v>3.8831100000000001E-13</c:v>
                      </c:pt>
                      <c:pt idx="12403">
                        <c:v>3.8831100000000001E-13</c:v>
                      </c:pt>
                      <c:pt idx="12404">
                        <c:v>4.7992000000000004E-13</c:v>
                      </c:pt>
                      <c:pt idx="12405">
                        <c:v>4.7992000000000004E-13</c:v>
                      </c:pt>
                      <c:pt idx="12406">
                        <c:v>3.3617200000000001E-13</c:v>
                      </c:pt>
                      <c:pt idx="12407">
                        <c:v>3.3617200000000001E-13</c:v>
                      </c:pt>
                      <c:pt idx="12408">
                        <c:v>5.50999E-13</c:v>
                      </c:pt>
                      <c:pt idx="12409">
                        <c:v>5.50999E-13</c:v>
                      </c:pt>
                      <c:pt idx="12410">
                        <c:v>3.6225599999999998E-13</c:v>
                      </c:pt>
                      <c:pt idx="12411">
                        <c:v>3.6225599999999998E-13</c:v>
                      </c:pt>
                      <c:pt idx="12412">
                        <c:v>7.8542200000000004E-13</c:v>
                      </c:pt>
                      <c:pt idx="12413">
                        <c:v>7.8542200000000004E-13</c:v>
                      </c:pt>
                      <c:pt idx="12414">
                        <c:v>8.4228899999999997E-13</c:v>
                      </c:pt>
                      <c:pt idx="12415">
                        <c:v>8.4228899999999997E-13</c:v>
                      </c:pt>
                      <c:pt idx="12416">
                        <c:v>3.1813400000000002E-13</c:v>
                      </c:pt>
                      <c:pt idx="12417">
                        <c:v>3.1813400000000002E-13</c:v>
                      </c:pt>
                      <c:pt idx="12418">
                        <c:v>1.23426E-12</c:v>
                      </c:pt>
                      <c:pt idx="12419">
                        <c:v>1.23426E-12</c:v>
                      </c:pt>
                      <c:pt idx="12420">
                        <c:v>1.55766E-12</c:v>
                      </c:pt>
                      <c:pt idx="12421">
                        <c:v>1.55766E-12</c:v>
                      </c:pt>
                      <c:pt idx="12422">
                        <c:v>3.0161299999999998E-13</c:v>
                      </c:pt>
                      <c:pt idx="12423">
                        <c:v>3.0161299999999998E-13</c:v>
                      </c:pt>
                      <c:pt idx="12424">
                        <c:v>3.0262400000000001E-13</c:v>
                      </c:pt>
                      <c:pt idx="12425">
                        <c:v>3.0262400000000001E-13</c:v>
                      </c:pt>
                      <c:pt idx="12426">
                        <c:v>3.09581E-13</c:v>
                      </c:pt>
                      <c:pt idx="12427">
                        <c:v>3.09581E-13</c:v>
                      </c:pt>
                      <c:pt idx="12428">
                        <c:v>3.6637899999999998E-13</c:v>
                      </c:pt>
                      <c:pt idx="12429">
                        <c:v>3.6637899999999998E-13</c:v>
                      </c:pt>
                      <c:pt idx="12430">
                        <c:v>4.2653300000000002E-13</c:v>
                      </c:pt>
                      <c:pt idx="12431">
                        <c:v>4.2653300000000002E-13</c:v>
                      </c:pt>
                      <c:pt idx="12432">
                        <c:v>3.0685100000000002E-13</c:v>
                      </c:pt>
                      <c:pt idx="12433">
                        <c:v>3.0685100000000002E-13</c:v>
                      </c:pt>
                      <c:pt idx="12434">
                        <c:v>2.8822399999999999E-13</c:v>
                      </c:pt>
                      <c:pt idx="12435">
                        <c:v>2.8822399999999999E-13</c:v>
                      </c:pt>
                      <c:pt idx="12436">
                        <c:v>8.8919999999999999E-13</c:v>
                      </c:pt>
                      <c:pt idx="12437">
                        <c:v>8.8919999999999999E-13</c:v>
                      </c:pt>
                      <c:pt idx="12438">
                        <c:v>2.9407900000000002E-13</c:v>
                      </c:pt>
                      <c:pt idx="12439">
                        <c:v>2.9407900000000002E-13</c:v>
                      </c:pt>
                      <c:pt idx="12440">
                        <c:v>9.6086400000000009E-13</c:v>
                      </c:pt>
                      <c:pt idx="12441">
                        <c:v>9.6086400000000009E-13</c:v>
                      </c:pt>
                      <c:pt idx="12442">
                        <c:v>2.8845800000000002E-13</c:v>
                      </c:pt>
                      <c:pt idx="12443">
                        <c:v>2.8845800000000002E-13</c:v>
                      </c:pt>
                      <c:pt idx="12444">
                        <c:v>4.3482799999999998E-13</c:v>
                      </c:pt>
                      <c:pt idx="12445">
                        <c:v>4.3482799999999998E-13</c:v>
                      </c:pt>
                      <c:pt idx="12446">
                        <c:v>2.90667E-13</c:v>
                      </c:pt>
                      <c:pt idx="12447">
                        <c:v>2.90667E-13</c:v>
                      </c:pt>
                      <c:pt idx="12448">
                        <c:v>2.9215400000000001E-13</c:v>
                      </c:pt>
                      <c:pt idx="12449">
                        <c:v>2.9215400000000001E-13</c:v>
                      </c:pt>
                      <c:pt idx="12450">
                        <c:v>8.8589299999999999E-13</c:v>
                      </c:pt>
                      <c:pt idx="12451">
                        <c:v>8.8589299999999999E-13</c:v>
                      </c:pt>
                      <c:pt idx="12452">
                        <c:v>2.9806399999999998E-13</c:v>
                      </c:pt>
                      <c:pt idx="12453">
                        <c:v>2.9806399999999998E-13</c:v>
                      </c:pt>
                      <c:pt idx="12454">
                        <c:v>3.0814199999999998E-13</c:v>
                      </c:pt>
                      <c:pt idx="12455">
                        <c:v>3.0814199999999998E-13</c:v>
                      </c:pt>
                      <c:pt idx="12456">
                        <c:v>2.8688600000000002E-13</c:v>
                      </c:pt>
                      <c:pt idx="12457">
                        <c:v>2.8688600000000002E-13</c:v>
                      </c:pt>
                      <c:pt idx="12458">
                        <c:v>3.3646299999999998E-13</c:v>
                      </c:pt>
                      <c:pt idx="12459">
                        <c:v>3.3646299999999998E-13</c:v>
                      </c:pt>
                      <c:pt idx="12460">
                        <c:v>2.8634900000000002E-13</c:v>
                      </c:pt>
                      <c:pt idx="12461">
                        <c:v>2.8634900000000002E-13</c:v>
                      </c:pt>
                      <c:pt idx="12462">
                        <c:v>2.86173E-13</c:v>
                      </c:pt>
                      <c:pt idx="12463">
                        <c:v>2.86173E-13</c:v>
                      </c:pt>
                      <c:pt idx="12464">
                        <c:v>4.24783E-13</c:v>
                      </c:pt>
                      <c:pt idx="12465">
                        <c:v>4.24783E-13</c:v>
                      </c:pt>
                      <c:pt idx="12466">
                        <c:v>3.3959299999999998E-13</c:v>
                      </c:pt>
                      <c:pt idx="12467">
                        <c:v>3.3959299999999998E-13</c:v>
                      </c:pt>
                      <c:pt idx="12468">
                        <c:v>2.7969800000000002E-13</c:v>
                      </c:pt>
                      <c:pt idx="12469">
                        <c:v>2.7969800000000002E-13</c:v>
                      </c:pt>
                      <c:pt idx="12470">
                        <c:v>5.1205199999999997E-13</c:v>
                      </c:pt>
                      <c:pt idx="12471">
                        <c:v>5.1205199999999997E-13</c:v>
                      </c:pt>
                      <c:pt idx="12472">
                        <c:v>4.0333099999999998E-13</c:v>
                      </c:pt>
                      <c:pt idx="12473">
                        <c:v>4.0333099999999998E-13</c:v>
                      </c:pt>
                      <c:pt idx="12474">
                        <c:v>3.16852E-13</c:v>
                      </c:pt>
                      <c:pt idx="12475">
                        <c:v>3.16852E-13</c:v>
                      </c:pt>
                      <c:pt idx="12476">
                        <c:v>3.6346800000000002E-13</c:v>
                      </c:pt>
                      <c:pt idx="12477">
                        <c:v>3.6346800000000002E-13</c:v>
                      </c:pt>
                      <c:pt idx="12478">
                        <c:v>3.1781699999999999E-13</c:v>
                      </c:pt>
                      <c:pt idx="12479">
                        <c:v>3.1781699999999999E-13</c:v>
                      </c:pt>
                      <c:pt idx="12480">
                        <c:v>3.5761900000000002E-13</c:v>
                      </c:pt>
                      <c:pt idx="12481">
                        <c:v>3.5761900000000002E-13</c:v>
                      </c:pt>
                      <c:pt idx="12482">
                        <c:v>4.3732100000000002E-13</c:v>
                      </c:pt>
                      <c:pt idx="12483">
                        <c:v>4.3732100000000002E-13</c:v>
                      </c:pt>
                      <c:pt idx="12484">
                        <c:v>5.0072899999999996E-13</c:v>
                      </c:pt>
                      <c:pt idx="12485">
                        <c:v>5.0072899999999996E-13</c:v>
                      </c:pt>
                      <c:pt idx="12486">
                        <c:v>3.3625500000000001E-13</c:v>
                      </c:pt>
                      <c:pt idx="12487">
                        <c:v>3.3625500000000001E-13</c:v>
                      </c:pt>
                      <c:pt idx="12488">
                        <c:v>3.4488600000000002E-13</c:v>
                      </c:pt>
                      <c:pt idx="12489">
                        <c:v>3.4488600000000002E-13</c:v>
                      </c:pt>
                      <c:pt idx="12490">
                        <c:v>4.7340200000000003E-13</c:v>
                      </c:pt>
                      <c:pt idx="12491">
                        <c:v>4.7340200000000003E-13</c:v>
                      </c:pt>
                      <c:pt idx="12492">
                        <c:v>1.34035E-12</c:v>
                      </c:pt>
                      <c:pt idx="12493">
                        <c:v>1.34035E-12</c:v>
                      </c:pt>
                      <c:pt idx="12494">
                        <c:v>4.1947699999999998E-13</c:v>
                      </c:pt>
                      <c:pt idx="12495">
                        <c:v>4.1947699999999998E-13</c:v>
                      </c:pt>
                      <c:pt idx="12496">
                        <c:v>7.2836400000000003E-13</c:v>
                      </c:pt>
                      <c:pt idx="12497">
                        <c:v>7.2836400000000003E-13</c:v>
                      </c:pt>
                      <c:pt idx="12498">
                        <c:v>6.5908699999999996E-13</c:v>
                      </c:pt>
                      <c:pt idx="12499">
                        <c:v>6.5908699999999996E-13</c:v>
                      </c:pt>
                      <c:pt idx="12500">
                        <c:v>6.3326900000000002E-13</c:v>
                      </c:pt>
                      <c:pt idx="12501">
                        <c:v>6.3326900000000002E-13</c:v>
                      </c:pt>
                      <c:pt idx="12502">
                        <c:v>1.0696E-12</c:v>
                      </c:pt>
                      <c:pt idx="12503">
                        <c:v>1.0696E-12</c:v>
                      </c:pt>
                      <c:pt idx="12504">
                        <c:v>7.6475199999999999E-13</c:v>
                      </c:pt>
                      <c:pt idx="12505">
                        <c:v>7.6475199999999999E-13</c:v>
                      </c:pt>
                      <c:pt idx="12506">
                        <c:v>1.36035E-12</c:v>
                      </c:pt>
                      <c:pt idx="12507">
                        <c:v>1.36035E-12</c:v>
                      </c:pt>
                      <c:pt idx="12508">
                        <c:v>6.3632599999999999E-13</c:v>
                      </c:pt>
                      <c:pt idx="12509">
                        <c:v>6.3632599999999999E-13</c:v>
                      </c:pt>
                      <c:pt idx="12510">
                        <c:v>7.7745200000000003E-13</c:v>
                      </c:pt>
                      <c:pt idx="12511">
                        <c:v>7.7745200000000003E-13</c:v>
                      </c:pt>
                      <c:pt idx="12512">
                        <c:v>1.25953E-12</c:v>
                      </c:pt>
                      <c:pt idx="12513">
                        <c:v>1.25953E-12</c:v>
                      </c:pt>
                      <c:pt idx="12514">
                        <c:v>7.6685700000000001E-13</c:v>
                      </c:pt>
                      <c:pt idx="12515">
                        <c:v>7.6685700000000001E-13</c:v>
                      </c:pt>
                      <c:pt idx="12516">
                        <c:v>6.7216199999999998E-13</c:v>
                      </c:pt>
                      <c:pt idx="12517">
                        <c:v>6.7216199999999998E-13</c:v>
                      </c:pt>
                      <c:pt idx="12518">
                        <c:v>6.8128799999999997E-13</c:v>
                      </c:pt>
                      <c:pt idx="12519">
                        <c:v>6.8128799999999997E-13</c:v>
                      </c:pt>
                      <c:pt idx="12520">
                        <c:v>7.2657799999999998E-13</c:v>
                      </c:pt>
                      <c:pt idx="12521">
                        <c:v>7.2657799999999998E-13</c:v>
                      </c:pt>
                      <c:pt idx="12522">
                        <c:v>1.28884E-12</c:v>
                      </c:pt>
                      <c:pt idx="12523">
                        <c:v>1.28884E-12</c:v>
                      </c:pt>
                      <c:pt idx="12524">
                        <c:v>7.7075499999999998E-13</c:v>
                      </c:pt>
                      <c:pt idx="12525">
                        <c:v>7.7075499999999998E-13</c:v>
                      </c:pt>
                      <c:pt idx="12526">
                        <c:v>1.0060100000000001E-12</c:v>
                      </c:pt>
                      <c:pt idx="12527">
                        <c:v>1.0060100000000001E-12</c:v>
                      </c:pt>
                      <c:pt idx="12528">
                        <c:v>1.0270999999999999E-12</c:v>
                      </c:pt>
                      <c:pt idx="12529">
                        <c:v>1.0270999999999999E-12</c:v>
                      </c:pt>
                      <c:pt idx="12530">
                        <c:v>6.9182900000000002E-13</c:v>
                      </c:pt>
                      <c:pt idx="12531">
                        <c:v>6.9182900000000002E-13</c:v>
                      </c:pt>
                      <c:pt idx="12532">
                        <c:v>7.8246399999999997E-13</c:v>
                      </c:pt>
                      <c:pt idx="12533">
                        <c:v>7.8246399999999997E-13</c:v>
                      </c:pt>
                      <c:pt idx="12534">
                        <c:v>7.8526499999999999E-13</c:v>
                      </c:pt>
                      <c:pt idx="12535">
                        <c:v>7.8526499999999999E-13</c:v>
                      </c:pt>
                      <c:pt idx="12536">
                        <c:v>7.2232600000000003E-13</c:v>
                      </c:pt>
                      <c:pt idx="12537">
                        <c:v>7.2232600000000003E-13</c:v>
                      </c:pt>
                      <c:pt idx="12538">
                        <c:v>7.3925499999999996E-13</c:v>
                      </c:pt>
                      <c:pt idx="12539">
                        <c:v>7.3925499999999996E-13</c:v>
                      </c:pt>
                      <c:pt idx="12540">
                        <c:v>8.7303200000000001E-13</c:v>
                      </c:pt>
                      <c:pt idx="12541">
                        <c:v>8.7303200000000001E-13</c:v>
                      </c:pt>
                      <c:pt idx="12542">
                        <c:v>7.8601799999999997E-13</c:v>
                      </c:pt>
                      <c:pt idx="12543">
                        <c:v>7.8601799999999997E-13</c:v>
                      </c:pt>
                      <c:pt idx="12544">
                        <c:v>1.0119299999999999E-12</c:v>
                      </c:pt>
                      <c:pt idx="12545">
                        <c:v>1.0119299999999999E-12</c:v>
                      </c:pt>
                      <c:pt idx="12546">
                        <c:v>7.9082599999999999E-13</c:v>
                      </c:pt>
                      <c:pt idx="12547">
                        <c:v>7.9082599999999999E-13</c:v>
                      </c:pt>
                      <c:pt idx="12548">
                        <c:v>7.91359E-13</c:v>
                      </c:pt>
                      <c:pt idx="12549">
                        <c:v>7.91359E-13</c:v>
                      </c:pt>
                      <c:pt idx="12550">
                        <c:v>7.8400099999999996E-13</c:v>
                      </c:pt>
                      <c:pt idx="12551">
                        <c:v>7.8400099999999996E-13</c:v>
                      </c:pt>
                      <c:pt idx="12552">
                        <c:v>9.2729600000000001E-13</c:v>
                      </c:pt>
                      <c:pt idx="12553">
                        <c:v>9.2729600000000001E-13</c:v>
                      </c:pt>
                      <c:pt idx="12554">
                        <c:v>8.3597199999999996E-13</c:v>
                      </c:pt>
                      <c:pt idx="12555">
                        <c:v>8.3597199999999996E-13</c:v>
                      </c:pt>
                      <c:pt idx="12556">
                        <c:v>8.4312100000000002E-13</c:v>
                      </c:pt>
                      <c:pt idx="12557">
                        <c:v>8.4312100000000002E-13</c:v>
                      </c:pt>
                      <c:pt idx="12558">
                        <c:v>7.2413500000000002E-13</c:v>
                      </c:pt>
                      <c:pt idx="12559">
                        <c:v>7.2413500000000002E-13</c:v>
                      </c:pt>
                      <c:pt idx="12560">
                        <c:v>8.14988E-13</c:v>
                      </c:pt>
                      <c:pt idx="12561">
                        <c:v>8.14988E-13</c:v>
                      </c:pt>
                      <c:pt idx="12562">
                        <c:v>1.0608500000000001E-12</c:v>
                      </c:pt>
                      <c:pt idx="12563">
                        <c:v>1.0608500000000001E-12</c:v>
                      </c:pt>
                      <c:pt idx="12564">
                        <c:v>8.5079800000000003E-13</c:v>
                      </c:pt>
                      <c:pt idx="12565">
                        <c:v>8.5079800000000003E-13</c:v>
                      </c:pt>
                      <c:pt idx="12566">
                        <c:v>8.3853699999999996E-13</c:v>
                      </c:pt>
                      <c:pt idx="12567">
                        <c:v>8.3853699999999996E-13</c:v>
                      </c:pt>
                      <c:pt idx="12568">
                        <c:v>1.33773E-12</c:v>
                      </c:pt>
                      <c:pt idx="12569">
                        <c:v>1.33773E-12</c:v>
                      </c:pt>
                      <c:pt idx="12570">
                        <c:v>1.3431099999999999E-12</c:v>
                      </c:pt>
                      <c:pt idx="12571">
                        <c:v>1.3431099999999999E-12</c:v>
                      </c:pt>
                      <c:pt idx="12572">
                        <c:v>1.3741E-12</c:v>
                      </c:pt>
                      <c:pt idx="12573">
                        <c:v>1.3741E-12</c:v>
                      </c:pt>
                      <c:pt idx="12574">
                        <c:v>1.36904E-12</c:v>
                      </c:pt>
                      <c:pt idx="12575">
                        <c:v>1.36904E-12</c:v>
                      </c:pt>
                      <c:pt idx="12576">
                        <c:v>6.9923599999999997E-13</c:v>
                      </c:pt>
                      <c:pt idx="12577">
                        <c:v>6.9923599999999997E-13</c:v>
                      </c:pt>
                      <c:pt idx="12578">
                        <c:v>6.8899200000000002E-13</c:v>
                      </c:pt>
                      <c:pt idx="12579">
                        <c:v>6.8899200000000002E-13</c:v>
                      </c:pt>
                      <c:pt idx="12580">
                        <c:v>7.23461E-13</c:v>
                      </c:pt>
                      <c:pt idx="12581">
                        <c:v>7.23461E-13</c:v>
                      </c:pt>
                      <c:pt idx="12582">
                        <c:v>9.1212599999999998E-13</c:v>
                      </c:pt>
                      <c:pt idx="12583">
                        <c:v>9.1212599999999998E-13</c:v>
                      </c:pt>
                      <c:pt idx="12584">
                        <c:v>6.5760199999999999E-13</c:v>
                      </c:pt>
                      <c:pt idx="12585">
                        <c:v>6.5760199999999999E-13</c:v>
                      </c:pt>
                      <c:pt idx="12586">
                        <c:v>6.6816999999999997E-13</c:v>
                      </c:pt>
                      <c:pt idx="12587">
                        <c:v>6.6816999999999997E-13</c:v>
                      </c:pt>
                      <c:pt idx="12588">
                        <c:v>1.58163E-12</c:v>
                      </c:pt>
                      <c:pt idx="12589">
                        <c:v>1.58163E-12</c:v>
                      </c:pt>
                      <c:pt idx="12590">
                        <c:v>6.4575599999999998E-13</c:v>
                      </c:pt>
                      <c:pt idx="12591">
                        <c:v>6.4575599999999998E-13</c:v>
                      </c:pt>
                      <c:pt idx="12592">
                        <c:v>8.4576000000000002E-13</c:v>
                      </c:pt>
                      <c:pt idx="12593">
                        <c:v>8.4576000000000002E-13</c:v>
                      </c:pt>
                      <c:pt idx="12594">
                        <c:v>6.4812500000000003E-13</c:v>
                      </c:pt>
                      <c:pt idx="12595">
                        <c:v>6.4812500000000003E-13</c:v>
                      </c:pt>
                      <c:pt idx="12596">
                        <c:v>6.4010900000000001E-13</c:v>
                      </c:pt>
                      <c:pt idx="12597">
                        <c:v>6.4010900000000001E-13</c:v>
                      </c:pt>
                      <c:pt idx="12598">
                        <c:v>6.1073900000000001E-13</c:v>
                      </c:pt>
                      <c:pt idx="12599">
                        <c:v>6.1073900000000001E-13</c:v>
                      </c:pt>
                      <c:pt idx="12600">
                        <c:v>7.4461600000000003E-13</c:v>
                      </c:pt>
                      <c:pt idx="12601">
                        <c:v>7.4461600000000003E-13</c:v>
                      </c:pt>
                      <c:pt idx="12602">
                        <c:v>6.7970199999999996E-13</c:v>
                      </c:pt>
                      <c:pt idx="12603">
                        <c:v>6.7970199999999996E-13</c:v>
                      </c:pt>
                      <c:pt idx="12604">
                        <c:v>6.4983399999999996E-13</c:v>
                      </c:pt>
                      <c:pt idx="12605">
                        <c:v>6.4983399999999996E-13</c:v>
                      </c:pt>
                      <c:pt idx="12606">
                        <c:v>6.4109299999999996E-13</c:v>
                      </c:pt>
                      <c:pt idx="12607">
                        <c:v>6.4109299999999996E-13</c:v>
                      </c:pt>
                      <c:pt idx="12608">
                        <c:v>5.97434E-13</c:v>
                      </c:pt>
                      <c:pt idx="12609">
                        <c:v>5.97434E-13</c:v>
                      </c:pt>
                      <c:pt idx="12610">
                        <c:v>6.4865200000000001E-13</c:v>
                      </c:pt>
                      <c:pt idx="12611">
                        <c:v>6.4865200000000001E-13</c:v>
                      </c:pt>
                      <c:pt idx="12612">
                        <c:v>6.5701899999999999E-13</c:v>
                      </c:pt>
                      <c:pt idx="12613">
                        <c:v>6.5701899999999999E-13</c:v>
                      </c:pt>
                      <c:pt idx="12614">
                        <c:v>7.8359399999999998E-13</c:v>
                      </c:pt>
                      <c:pt idx="12615">
                        <c:v>7.8359399999999998E-13</c:v>
                      </c:pt>
                      <c:pt idx="12616">
                        <c:v>5.7476500000000003E-13</c:v>
                      </c:pt>
                      <c:pt idx="12617">
                        <c:v>5.7476500000000003E-13</c:v>
                      </c:pt>
                      <c:pt idx="12618">
                        <c:v>5.6570600000000003E-13</c:v>
                      </c:pt>
                      <c:pt idx="12619">
                        <c:v>5.6570600000000003E-13</c:v>
                      </c:pt>
                      <c:pt idx="12620">
                        <c:v>5.3736599999999997E-13</c:v>
                      </c:pt>
                      <c:pt idx="12621">
                        <c:v>5.3736599999999997E-13</c:v>
                      </c:pt>
                      <c:pt idx="12622">
                        <c:v>6.4352699999999997E-13</c:v>
                      </c:pt>
                      <c:pt idx="12623">
                        <c:v>6.4352699999999997E-13</c:v>
                      </c:pt>
                      <c:pt idx="12624">
                        <c:v>5.9525000000000001E-13</c:v>
                      </c:pt>
                      <c:pt idx="12625">
                        <c:v>5.9525000000000001E-13</c:v>
                      </c:pt>
                      <c:pt idx="12626">
                        <c:v>5.2679099999999999E-13</c:v>
                      </c:pt>
                      <c:pt idx="12627">
                        <c:v>5.2679099999999999E-13</c:v>
                      </c:pt>
                      <c:pt idx="12628">
                        <c:v>5.2425799999999999E-13</c:v>
                      </c:pt>
                      <c:pt idx="12629">
                        <c:v>5.2425799999999999E-13</c:v>
                      </c:pt>
                      <c:pt idx="12630">
                        <c:v>3.2218600000000002E-12</c:v>
                      </c:pt>
                      <c:pt idx="12631">
                        <c:v>3.2218600000000002E-12</c:v>
                      </c:pt>
                      <c:pt idx="12632">
                        <c:v>6.8517E-13</c:v>
                      </c:pt>
                      <c:pt idx="12633">
                        <c:v>6.8517E-13</c:v>
                      </c:pt>
                      <c:pt idx="12634">
                        <c:v>5.7172199999999995E-13</c:v>
                      </c:pt>
                      <c:pt idx="12635">
                        <c:v>5.7172199999999995E-13</c:v>
                      </c:pt>
                      <c:pt idx="12636">
                        <c:v>6.0346999999999995E-13</c:v>
                      </c:pt>
                      <c:pt idx="12637">
                        <c:v>6.0346999999999995E-13</c:v>
                      </c:pt>
                      <c:pt idx="12638">
                        <c:v>6.5923000000000001E-13</c:v>
                      </c:pt>
                      <c:pt idx="12639">
                        <c:v>6.5923000000000001E-13</c:v>
                      </c:pt>
                      <c:pt idx="12640">
                        <c:v>9.1662899999999993E-13</c:v>
                      </c:pt>
                      <c:pt idx="12641">
                        <c:v>9.1662899999999993E-13</c:v>
                      </c:pt>
                      <c:pt idx="12642">
                        <c:v>7.0261099999999998E-12</c:v>
                      </c:pt>
                      <c:pt idx="12643">
                        <c:v>7.0261099999999998E-12</c:v>
                      </c:pt>
                      <c:pt idx="12644">
                        <c:v>7.1768599999999996E-13</c:v>
                      </c:pt>
                      <c:pt idx="12645">
                        <c:v>7.1768599999999996E-13</c:v>
                      </c:pt>
                      <c:pt idx="12646">
                        <c:v>5.1365700000000004E-13</c:v>
                      </c:pt>
                      <c:pt idx="12647">
                        <c:v>5.1365700000000004E-13</c:v>
                      </c:pt>
                      <c:pt idx="12648">
                        <c:v>5.6611600000000003E-13</c:v>
                      </c:pt>
                      <c:pt idx="12649">
                        <c:v>5.6611600000000003E-13</c:v>
                      </c:pt>
                      <c:pt idx="12650">
                        <c:v>7.5604500000000004E-13</c:v>
                      </c:pt>
                      <c:pt idx="12651">
                        <c:v>7.5604500000000004E-13</c:v>
                      </c:pt>
                      <c:pt idx="12652">
                        <c:v>5.6032699999999998E-13</c:v>
                      </c:pt>
                      <c:pt idx="12653">
                        <c:v>5.6032699999999998E-13</c:v>
                      </c:pt>
                      <c:pt idx="12654">
                        <c:v>5.6087000000000001E-13</c:v>
                      </c:pt>
                      <c:pt idx="12655">
                        <c:v>5.6087000000000001E-13</c:v>
                      </c:pt>
                      <c:pt idx="12656">
                        <c:v>5.2470299999999999E-13</c:v>
                      </c:pt>
                      <c:pt idx="12657">
                        <c:v>5.2470299999999999E-13</c:v>
                      </c:pt>
                      <c:pt idx="12658">
                        <c:v>6.4413499999999996E-13</c:v>
                      </c:pt>
                      <c:pt idx="12659">
                        <c:v>6.4413499999999996E-13</c:v>
                      </c:pt>
                      <c:pt idx="12660">
                        <c:v>5.1630199999999997E-13</c:v>
                      </c:pt>
                      <c:pt idx="12661">
                        <c:v>5.1630199999999997E-13</c:v>
                      </c:pt>
                      <c:pt idx="12662">
                        <c:v>6.0226200000000004E-13</c:v>
                      </c:pt>
                      <c:pt idx="12663">
                        <c:v>6.0226200000000004E-13</c:v>
                      </c:pt>
                      <c:pt idx="12664">
                        <c:v>5.1216099999999998E-13</c:v>
                      </c:pt>
                      <c:pt idx="12665">
                        <c:v>5.1216099999999998E-13</c:v>
                      </c:pt>
                      <c:pt idx="12666">
                        <c:v>1.2131299999999999E-12</c:v>
                      </c:pt>
                      <c:pt idx="12667">
                        <c:v>1.2131299999999999E-12</c:v>
                      </c:pt>
                      <c:pt idx="12668">
                        <c:v>6.6192900000000002E-13</c:v>
                      </c:pt>
                      <c:pt idx="12669">
                        <c:v>6.6192900000000002E-13</c:v>
                      </c:pt>
                      <c:pt idx="12670">
                        <c:v>6.4548600000000002E-13</c:v>
                      </c:pt>
                      <c:pt idx="12671">
                        <c:v>6.4548600000000002E-13</c:v>
                      </c:pt>
                      <c:pt idx="12672">
                        <c:v>5.6899799999999996E-13</c:v>
                      </c:pt>
                      <c:pt idx="12673">
                        <c:v>5.6899799999999996E-13</c:v>
                      </c:pt>
                      <c:pt idx="12674">
                        <c:v>5.74342E-13</c:v>
                      </c:pt>
                      <c:pt idx="12675">
                        <c:v>5.74342E-13</c:v>
                      </c:pt>
                      <c:pt idx="12676">
                        <c:v>7.5629600000000003E-13</c:v>
                      </c:pt>
                      <c:pt idx="12677">
                        <c:v>7.5629600000000003E-13</c:v>
                      </c:pt>
                      <c:pt idx="12678">
                        <c:v>5.9246699999999998E-13</c:v>
                      </c:pt>
                      <c:pt idx="12679">
                        <c:v>5.9246699999999998E-13</c:v>
                      </c:pt>
                      <c:pt idx="12680">
                        <c:v>5.1523300000000003E-13</c:v>
                      </c:pt>
                      <c:pt idx="12681">
                        <c:v>5.1523300000000003E-13</c:v>
                      </c:pt>
                      <c:pt idx="12682">
                        <c:v>1.2892799999999999E-12</c:v>
                      </c:pt>
                      <c:pt idx="12683">
                        <c:v>1.2892799999999999E-12</c:v>
                      </c:pt>
                      <c:pt idx="12684">
                        <c:v>5.0880899999999996E-13</c:v>
                      </c:pt>
                      <c:pt idx="12685">
                        <c:v>5.0880899999999996E-13</c:v>
                      </c:pt>
                      <c:pt idx="12686">
                        <c:v>6.14873E-13</c:v>
                      </c:pt>
                      <c:pt idx="12687">
                        <c:v>6.14873E-13</c:v>
                      </c:pt>
                      <c:pt idx="12688">
                        <c:v>5.1388899999999997E-13</c:v>
                      </c:pt>
                      <c:pt idx="12689">
                        <c:v>5.1388899999999997E-13</c:v>
                      </c:pt>
                      <c:pt idx="12690">
                        <c:v>5.2010100000000005E-13</c:v>
                      </c:pt>
                      <c:pt idx="12691">
                        <c:v>5.2010100000000005E-13</c:v>
                      </c:pt>
                      <c:pt idx="12692">
                        <c:v>5.2877200000000002E-13</c:v>
                      </c:pt>
                      <c:pt idx="12693">
                        <c:v>5.2877200000000002E-13</c:v>
                      </c:pt>
                      <c:pt idx="12694">
                        <c:v>1.38722E-12</c:v>
                      </c:pt>
                      <c:pt idx="12695">
                        <c:v>1.38722E-12</c:v>
                      </c:pt>
                      <c:pt idx="12696">
                        <c:v>6.8567199999999999E-13</c:v>
                      </c:pt>
                      <c:pt idx="12697">
                        <c:v>6.8567199999999999E-13</c:v>
                      </c:pt>
                      <c:pt idx="12698">
                        <c:v>5.3003600000000004E-13</c:v>
                      </c:pt>
                      <c:pt idx="12699">
                        <c:v>5.3003600000000004E-13</c:v>
                      </c:pt>
                      <c:pt idx="12700">
                        <c:v>7.9126799999999998E-13</c:v>
                      </c:pt>
                      <c:pt idx="12701">
                        <c:v>7.9126799999999998E-13</c:v>
                      </c:pt>
                      <c:pt idx="12702">
                        <c:v>5.3036900000000002E-13</c:v>
                      </c:pt>
                      <c:pt idx="12703">
                        <c:v>5.3036900000000002E-13</c:v>
                      </c:pt>
                      <c:pt idx="12704">
                        <c:v>6.9357800000000002E-13</c:v>
                      </c:pt>
                      <c:pt idx="12705">
                        <c:v>6.9357800000000002E-13</c:v>
                      </c:pt>
                      <c:pt idx="12706">
                        <c:v>5.7460200000000004E-13</c:v>
                      </c:pt>
                      <c:pt idx="12707">
                        <c:v>5.7460200000000004E-13</c:v>
                      </c:pt>
                      <c:pt idx="12708">
                        <c:v>5.2098699999999997E-13</c:v>
                      </c:pt>
                      <c:pt idx="12709">
                        <c:v>5.2098699999999997E-13</c:v>
                      </c:pt>
                      <c:pt idx="12710">
                        <c:v>1.1355299999999999E-12</c:v>
                      </c:pt>
                      <c:pt idx="12711">
                        <c:v>1.1355299999999999E-12</c:v>
                      </c:pt>
                      <c:pt idx="12712">
                        <c:v>5.6915699999999995E-13</c:v>
                      </c:pt>
                      <c:pt idx="12713">
                        <c:v>5.6915699999999995E-13</c:v>
                      </c:pt>
                      <c:pt idx="12714">
                        <c:v>5.3954199999999998E-13</c:v>
                      </c:pt>
                      <c:pt idx="12715">
                        <c:v>5.3954199999999998E-13</c:v>
                      </c:pt>
                      <c:pt idx="12716">
                        <c:v>5.86439E-13</c:v>
                      </c:pt>
                      <c:pt idx="12717">
                        <c:v>5.86439E-13</c:v>
                      </c:pt>
                      <c:pt idx="12718">
                        <c:v>1.0873599999999999E-12</c:v>
                      </c:pt>
                      <c:pt idx="12719">
                        <c:v>1.0873599999999999E-12</c:v>
                      </c:pt>
                      <c:pt idx="12720">
                        <c:v>5.1753300000000003E-13</c:v>
                      </c:pt>
                      <c:pt idx="12721">
                        <c:v>5.1753300000000003E-13</c:v>
                      </c:pt>
                      <c:pt idx="12722">
                        <c:v>5.9035799999999998E-13</c:v>
                      </c:pt>
                      <c:pt idx="12723">
                        <c:v>5.9035799999999998E-13</c:v>
                      </c:pt>
                      <c:pt idx="12724">
                        <c:v>5.36913E-13</c:v>
                      </c:pt>
                      <c:pt idx="12725">
                        <c:v>5.36913E-13</c:v>
                      </c:pt>
                      <c:pt idx="12726">
                        <c:v>5.9370900000000003E-13</c:v>
                      </c:pt>
                      <c:pt idx="12727">
                        <c:v>5.9370900000000003E-13</c:v>
                      </c:pt>
                      <c:pt idx="12728">
                        <c:v>6.2942999999999997E-13</c:v>
                      </c:pt>
                      <c:pt idx="12729">
                        <c:v>6.2942999999999997E-13</c:v>
                      </c:pt>
                      <c:pt idx="12730">
                        <c:v>8.8960900000000001E-13</c:v>
                      </c:pt>
                      <c:pt idx="12731">
                        <c:v>8.8960900000000001E-13</c:v>
                      </c:pt>
                      <c:pt idx="12732">
                        <c:v>2.5214099999999999E-12</c:v>
                      </c:pt>
                      <c:pt idx="12733">
                        <c:v>2.5214099999999999E-12</c:v>
                      </c:pt>
                      <c:pt idx="12734">
                        <c:v>4.2362299999999996E-12</c:v>
                      </c:pt>
                      <c:pt idx="12735">
                        <c:v>4.2362299999999996E-12</c:v>
                      </c:pt>
                      <c:pt idx="12736">
                        <c:v>5.7267099999999999E-12</c:v>
                      </c:pt>
                      <c:pt idx="12737">
                        <c:v>5.7267099999999999E-12</c:v>
                      </c:pt>
                      <c:pt idx="12738">
                        <c:v>7.3153499999999995E-12</c:v>
                      </c:pt>
                      <c:pt idx="12739">
                        <c:v>7.3153499999999995E-12</c:v>
                      </c:pt>
                      <c:pt idx="12740">
                        <c:v>9.2143900000000007E-12</c:v>
                      </c:pt>
                      <c:pt idx="12741">
                        <c:v>9.2143900000000007E-12</c:v>
                      </c:pt>
                      <c:pt idx="12742">
                        <c:v>1.1232700000000001E-11</c:v>
                      </c:pt>
                      <c:pt idx="12743">
                        <c:v>1.1232700000000001E-11</c:v>
                      </c:pt>
                      <c:pt idx="12744">
                        <c:v>1.28132E-11</c:v>
                      </c:pt>
                      <c:pt idx="12745">
                        <c:v>1.28132E-11</c:v>
                      </c:pt>
                      <c:pt idx="12746">
                        <c:v>1.38067E-11</c:v>
                      </c:pt>
                      <c:pt idx="12747">
                        <c:v>1.38067E-11</c:v>
                      </c:pt>
                      <c:pt idx="12748">
                        <c:v>1.5618400000000001E-11</c:v>
                      </c:pt>
                      <c:pt idx="12749">
                        <c:v>1.5618400000000001E-11</c:v>
                      </c:pt>
                      <c:pt idx="12750">
                        <c:v>1.7137699999999999E-11</c:v>
                      </c:pt>
                      <c:pt idx="12751">
                        <c:v>1.7137699999999999E-11</c:v>
                      </c:pt>
                      <c:pt idx="12752">
                        <c:v>1.86867E-11</c:v>
                      </c:pt>
                      <c:pt idx="12753">
                        <c:v>1.86867E-11</c:v>
                      </c:pt>
                      <c:pt idx="12754">
                        <c:v>1.8737200000000001E-11</c:v>
                      </c:pt>
                      <c:pt idx="12755">
                        <c:v>1.8737200000000001E-11</c:v>
                      </c:pt>
                      <c:pt idx="12756">
                        <c:v>1.31833E-10</c:v>
                      </c:pt>
                      <c:pt idx="12757">
                        <c:v>1.31833E-10</c:v>
                      </c:pt>
                      <c:pt idx="12758">
                        <c:v>1.74007E-11</c:v>
                      </c:pt>
                      <c:pt idx="12759">
                        <c:v>1.74007E-11</c:v>
                      </c:pt>
                      <c:pt idx="12760">
                        <c:v>1.65471E-11</c:v>
                      </c:pt>
                      <c:pt idx="12761">
                        <c:v>1.65471E-11</c:v>
                      </c:pt>
                      <c:pt idx="12762">
                        <c:v>1.5959E-11</c:v>
                      </c:pt>
                      <c:pt idx="12763">
                        <c:v>1.5959E-11</c:v>
                      </c:pt>
                      <c:pt idx="12764">
                        <c:v>1.5129000000000001E-11</c:v>
                      </c:pt>
                      <c:pt idx="12765">
                        <c:v>1.5129000000000001E-11</c:v>
                      </c:pt>
                      <c:pt idx="12766">
                        <c:v>1.4452E-11</c:v>
                      </c:pt>
                      <c:pt idx="12767">
                        <c:v>1.4452E-11</c:v>
                      </c:pt>
                      <c:pt idx="12768">
                        <c:v>1.38041E-11</c:v>
                      </c:pt>
                      <c:pt idx="12769">
                        <c:v>1.38041E-11</c:v>
                      </c:pt>
                      <c:pt idx="12770">
                        <c:v>1.3009E-11</c:v>
                      </c:pt>
                      <c:pt idx="12771">
                        <c:v>1.3009E-11</c:v>
                      </c:pt>
                      <c:pt idx="12772">
                        <c:v>1.22493E-11</c:v>
                      </c:pt>
                      <c:pt idx="12773">
                        <c:v>1.22493E-11</c:v>
                      </c:pt>
                      <c:pt idx="12774">
                        <c:v>1.1576600000000001E-11</c:v>
                      </c:pt>
                      <c:pt idx="12775">
                        <c:v>1.1576600000000001E-11</c:v>
                      </c:pt>
                      <c:pt idx="12776">
                        <c:v>1.0902599999999999E-11</c:v>
                      </c:pt>
                      <c:pt idx="12777">
                        <c:v>1.0902599999999999E-11</c:v>
                      </c:pt>
                      <c:pt idx="12778">
                        <c:v>9.9231199999999994E-12</c:v>
                      </c:pt>
                      <c:pt idx="12779">
                        <c:v>9.9231199999999994E-12</c:v>
                      </c:pt>
                      <c:pt idx="12780">
                        <c:v>8.9668400000000006E-12</c:v>
                      </c:pt>
                      <c:pt idx="12781">
                        <c:v>8.9668400000000006E-12</c:v>
                      </c:pt>
                      <c:pt idx="12782">
                        <c:v>8.02696E-12</c:v>
                      </c:pt>
                      <c:pt idx="12783">
                        <c:v>8.02696E-12</c:v>
                      </c:pt>
                      <c:pt idx="12784">
                        <c:v>7.1845600000000002E-12</c:v>
                      </c:pt>
                      <c:pt idx="12785">
                        <c:v>7.1845600000000002E-12</c:v>
                      </c:pt>
                      <c:pt idx="12786">
                        <c:v>6.1589000000000003E-12</c:v>
                      </c:pt>
                      <c:pt idx="12787">
                        <c:v>6.1589000000000003E-12</c:v>
                      </c:pt>
                      <c:pt idx="12788">
                        <c:v>4.3902000000000003E-11</c:v>
                      </c:pt>
                      <c:pt idx="12789">
                        <c:v>4.3902000000000003E-11</c:v>
                      </c:pt>
                      <c:pt idx="12790">
                        <c:v>4.3361699999999997E-12</c:v>
                      </c:pt>
                      <c:pt idx="12791">
                        <c:v>4.3361699999999997E-12</c:v>
                      </c:pt>
                      <c:pt idx="12792">
                        <c:v>3.41792E-12</c:v>
                      </c:pt>
                      <c:pt idx="12793">
                        <c:v>3.41792E-12</c:v>
                      </c:pt>
                      <c:pt idx="12794">
                        <c:v>2.51581E-12</c:v>
                      </c:pt>
                      <c:pt idx="12795">
                        <c:v>2.51581E-12</c:v>
                      </c:pt>
                      <c:pt idx="12796">
                        <c:v>1.7018700000000001E-12</c:v>
                      </c:pt>
                      <c:pt idx="12797">
                        <c:v>1.7018700000000001E-12</c:v>
                      </c:pt>
                      <c:pt idx="12798">
                        <c:v>7.24005E-13</c:v>
                      </c:pt>
                      <c:pt idx="12799">
                        <c:v>7.24005E-13</c:v>
                      </c:pt>
                      <c:pt idx="12800">
                        <c:v>5.7935800000000002E-13</c:v>
                      </c:pt>
                      <c:pt idx="12801">
                        <c:v>5.7935800000000002E-13</c:v>
                      </c:pt>
                      <c:pt idx="12802">
                        <c:v>6.2877400000000004E-13</c:v>
                      </c:pt>
                      <c:pt idx="12803">
                        <c:v>6.2877400000000004E-13</c:v>
                      </c:pt>
                      <c:pt idx="12804">
                        <c:v>5.7289799999999997E-13</c:v>
                      </c:pt>
                      <c:pt idx="12805">
                        <c:v>5.7289799999999997E-13</c:v>
                      </c:pt>
                      <c:pt idx="12806">
                        <c:v>5.65541E-13</c:v>
                      </c:pt>
                      <c:pt idx="12807">
                        <c:v>5.65541E-13</c:v>
                      </c:pt>
                      <c:pt idx="12808">
                        <c:v>5.5883699999999995E-13</c:v>
                      </c:pt>
                      <c:pt idx="12809">
                        <c:v>5.5883699999999995E-13</c:v>
                      </c:pt>
                      <c:pt idx="12810">
                        <c:v>5.0721799999999999E-13</c:v>
                      </c:pt>
                      <c:pt idx="12811">
                        <c:v>5.0721799999999999E-13</c:v>
                      </c:pt>
                      <c:pt idx="12812">
                        <c:v>5.1458300000000003E-13</c:v>
                      </c:pt>
                      <c:pt idx="12813">
                        <c:v>5.1458300000000003E-13</c:v>
                      </c:pt>
                      <c:pt idx="12814">
                        <c:v>6.2821200000000005E-13</c:v>
                      </c:pt>
                      <c:pt idx="12815">
                        <c:v>6.2821200000000005E-13</c:v>
                      </c:pt>
                      <c:pt idx="12816">
                        <c:v>6.3797800000000003E-13</c:v>
                      </c:pt>
                      <c:pt idx="12817">
                        <c:v>6.3797800000000003E-13</c:v>
                      </c:pt>
                      <c:pt idx="12818">
                        <c:v>5.1751399999999997E-13</c:v>
                      </c:pt>
                      <c:pt idx="12819">
                        <c:v>5.1751399999999997E-13</c:v>
                      </c:pt>
                      <c:pt idx="12820">
                        <c:v>5.6489499999999999E-13</c:v>
                      </c:pt>
                      <c:pt idx="12821">
                        <c:v>5.6489499999999999E-13</c:v>
                      </c:pt>
                      <c:pt idx="12822">
                        <c:v>1.21632E-12</c:v>
                      </c:pt>
                      <c:pt idx="12823">
                        <c:v>1.21632E-12</c:v>
                      </c:pt>
                      <c:pt idx="12824">
                        <c:v>6.0466800000000004E-13</c:v>
                      </c:pt>
                      <c:pt idx="12825">
                        <c:v>6.0466800000000004E-13</c:v>
                      </c:pt>
                      <c:pt idx="12826">
                        <c:v>6.7843399999999995E-13</c:v>
                      </c:pt>
                      <c:pt idx="12827">
                        <c:v>6.7843399999999995E-13</c:v>
                      </c:pt>
                      <c:pt idx="12828">
                        <c:v>5.3337200000000002E-13</c:v>
                      </c:pt>
                      <c:pt idx="12829">
                        <c:v>5.3337200000000002E-13</c:v>
                      </c:pt>
                      <c:pt idx="12830">
                        <c:v>5.13517E-13</c:v>
                      </c:pt>
                      <c:pt idx="12831">
                        <c:v>5.13517E-13</c:v>
                      </c:pt>
                      <c:pt idx="12832">
                        <c:v>6.34672E-13</c:v>
                      </c:pt>
                      <c:pt idx="12833">
                        <c:v>6.34672E-13</c:v>
                      </c:pt>
                      <c:pt idx="12834">
                        <c:v>6.1366000000000003E-13</c:v>
                      </c:pt>
                      <c:pt idx="12835">
                        <c:v>6.1366000000000003E-13</c:v>
                      </c:pt>
                      <c:pt idx="12836">
                        <c:v>6.1124700000000003E-13</c:v>
                      </c:pt>
                      <c:pt idx="12837">
                        <c:v>6.1124700000000003E-13</c:v>
                      </c:pt>
                      <c:pt idx="12838">
                        <c:v>5.60648E-13</c:v>
                      </c:pt>
                      <c:pt idx="12839">
                        <c:v>5.60648E-13</c:v>
                      </c:pt>
                      <c:pt idx="12840">
                        <c:v>5.5036699999999999E-13</c:v>
                      </c:pt>
                      <c:pt idx="12841">
                        <c:v>5.5036699999999999E-13</c:v>
                      </c:pt>
                      <c:pt idx="12842">
                        <c:v>6.7070900000000001E-13</c:v>
                      </c:pt>
                      <c:pt idx="12843">
                        <c:v>6.7070900000000001E-13</c:v>
                      </c:pt>
                      <c:pt idx="12844">
                        <c:v>5.9957700000000004E-13</c:v>
                      </c:pt>
                      <c:pt idx="12845">
                        <c:v>5.9957700000000004E-13</c:v>
                      </c:pt>
                      <c:pt idx="12846">
                        <c:v>6.4018200000000005E-13</c:v>
                      </c:pt>
                      <c:pt idx="12847">
                        <c:v>6.4018200000000005E-13</c:v>
                      </c:pt>
                      <c:pt idx="12848">
                        <c:v>5.3145400000000001E-13</c:v>
                      </c:pt>
                      <c:pt idx="12849">
                        <c:v>5.3145400000000001E-13</c:v>
                      </c:pt>
                      <c:pt idx="12850">
                        <c:v>6.2305400000000004E-13</c:v>
                      </c:pt>
                      <c:pt idx="12851">
                        <c:v>6.2305400000000004E-13</c:v>
                      </c:pt>
                      <c:pt idx="12852">
                        <c:v>5.68721E-13</c:v>
                      </c:pt>
                      <c:pt idx="12853">
                        <c:v>5.68721E-13</c:v>
                      </c:pt>
                      <c:pt idx="12854">
                        <c:v>5.2799999999999997E-13</c:v>
                      </c:pt>
                      <c:pt idx="12855">
                        <c:v>5.2799999999999997E-13</c:v>
                      </c:pt>
                      <c:pt idx="12856">
                        <c:v>1.3920300000000001E-12</c:v>
                      </c:pt>
                      <c:pt idx="12857">
                        <c:v>1.3920300000000001E-12</c:v>
                      </c:pt>
                      <c:pt idx="12858">
                        <c:v>5.9416399999999995E-13</c:v>
                      </c:pt>
                      <c:pt idx="12859">
                        <c:v>5.9416399999999995E-13</c:v>
                      </c:pt>
                      <c:pt idx="12860">
                        <c:v>5.6692100000000004E-13</c:v>
                      </c:pt>
                      <c:pt idx="12861">
                        <c:v>5.6692100000000004E-13</c:v>
                      </c:pt>
                      <c:pt idx="12862">
                        <c:v>5.1915599999999999E-13</c:v>
                      </c:pt>
                      <c:pt idx="12863">
                        <c:v>5.1915599999999999E-13</c:v>
                      </c:pt>
                      <c:pt idx="12864">
                        <c:v>5.3254299999999999E-13</c:v>
                      </c:pt>
                      <c:pt idx="12865">
                        <c:v>5.3254299999999999E-13</c:v>
                      </c:pt>
                      <c:pt idx="12866">
                        <c:v>1.12692E-12</c:v>
                      </c:pt>
                      <c:pt idx="12867">
                        <c:v>1.12692E-12</c:v>
                      </c:pt>
                      <c:pt idx="12868">
                        <c:v>1.1273899999999999E-12</c:v>
                      </c:pt>
                      <c:pt idx="12869">
                        <c:v>1.1273899999999999E-12</c:v>
                      </c:pt>
                      <c:pt idx="12870">
                        <c:v>5.32394E-13</c:v>
                      </c:pt>
                      <c:pt idx="12871">
                        <c:v>5.32394E-13</c:v>
                      </c:pt>
                      <c:pt idx="12872">
                        <c:v>5.8597600000000001E-13</c:v>
                      </c:pt>
                      <c:pt idx="12873">
                        <c:v>5.8597600000000001E-13</c:v>
                      </c:pt>
                      <c:pt idx="12874">
                        <c:v>1.1221E-12</c:v>
                      </c:pt>
                      <c:pt idx="12875">
                        <c:v>1.1221E-12</c:v>
                      </c:pt>
                      <c:pt idx="12876">
                        <c:v>5.8491399999999997E-13</c:v>
                      </c:pt>
                      <c:pt idx="12877">
                        <c:v>5.8491399999999997E-13</c:v>
                      </c:pt>
                      <c:pt idx="12878">
                        <c:v>1.15426E-12</c:v>
                      </c:pt>
                      <c:pt idx="12879">
                        <c:v>1.15426E-12</c:v>
                      </c:pt>
                      <c:pt idx="12880">
                        <c:v>5.7576900000000001E-13</c:v>
                      </c:pt>
                      <c:pt idx="12881">
                        <c:v>5.7576900000000001E-13</c:v>
                      </c:pt>
                      <c:pt idx="12882">
                        <c:v>6.6124199999999996E-13</c:v>
                      </c:pt>
                      <c:pt idx="12883">
                        <c:v>6.6124199999999996E-13</c:v>
                      </c:pt>
                      <c:pt idx="12884">
                        <c:v>5.1748300000000005E-13</c:v>
                      </c:pt>
                      <c:pt idx="12885">
                        <c:v>5.1748300000000005E-13</c:v>
                      </c:pt>
                      <c:pt idx="12886">
                        <c:v>1.78006E-12</c:v>
                      </c:pt>
                      <c:pt idx="12887">
                        <c:v>1.78006E-12</c:v>
                      </c:pt>
                      <c:pt idx="12888">
                        <c:v>5.6590400000000003E-13</c:v>
                      </c:pt>
                      <c:pt idx="12889">
                        <c:v>5.6590400000000003E-13</c:v>
                      </c:pt>
                      <c:pt idx="12890">
                        <c:v>5.8355399999999996E-13</c:v>
                      </c:pt>
                      <c:pt idx="12891">
                        <c:v>5.8355399999999996E-13</c:v>
                      </c:pt>
                      <c:pt idx="12892">
                        <c:v>5.3757499999999996E-13</c:v>
                      </c:pt>
                      <c:pt idx="12893">
                        <c:v>5.3757499999999996E-13</c:v>
                      </c:pt>
                      <c:pt idx="12894">
                        <c:v>6.4493599999999999E-13</c:v>
                      </c:pt>
                      <c:pt idx="12895">
                        <c:v>6.4493599999999999E-13</c:v>
                      </c:pt>
                      <c:pt idx="12896">
                        <c:v>6.1043400000000004E-13</c:v>
                      </c:pt>
                      <c:pt idx="12897">
                        <c:v>6.1043400000000004E-13</c:v>
                      </c:pt>
                      <c:pt idx="12898">
                        <c:v>5.0963899999999997E-13</c:v>
                      </c:pt>
                      <c:pt idx="12899">
                        <c:v>5.0963899999999997E-13</c:v>
                      </c:pt>
                      <c:pt idx="12900">
                        <c:v>5.9779199999999996E-13</c:v>
                      </c:pt>
                      <c:pt idx="12901">
                        <c:v>5.9779199999999996E-13</c:v>
                      </c:pt>
                      <c:pt idx="12902">
                        <c:v>6.0336200000000001E-13</c:v>
                      </c:pt>
                      <c:pt idx="12903">
                        <c:v>6.0336200000000001E-13</c:v>
                      </c:pt>
                      <c:pt idx="12904">
                        <c:v>5.8389800000000002E-13</c:v>
                      </c:pt>
                      <c:pt idx="12905">
                        <c:v>5.8389800000000002E-13</c:v>
                      </c:pt>
                      <c:pt idx="12906">
                        <c:v>5.0899999999999995E-13</c:v>
                      </c:pt>
                      <c:pt idx="12907">
                        <c:v>5.0899999999999995E-13</c:v>
                      </c:pt>
                      <c:pt idx="12908">
                        <c:v>5.1310700000000001E-13</c:v>
                      </c:pt>
                      <c:pt idx="12909">
                        <c:v>5.1310700000000001E-13</c:v>
                      </c:pt>
                      <c:pt idx="12910">
                        <c:v>5.5613999999999999E-13</c:v>
                      </c:pt>
                      <c:pt idx="12911">
                        <c:v>5.5613999999999999E-13</c:v>
                      </c:pt>
                      <c:pt idx="12912">
                        <c:v>6.2375899999999999E-13</c:v>
                      </c:pt>
                      <c:pt idx="12913">
                        <c:v>6.2375899999999999E-13</c:v>
                      </c:pt>
                      <c:pt idx="12914">
                        <c:v>6.1411300000000001E-13</c:v>
                      </c:pt>
                      <c:pt idx="12915">
                        <c:v>6.1411300000000001E-13</c:v>
                      </c:pt>
                      <c:pt idx="12916">
                        <c:v>5.1675900000000004E-13</c:v>
                      </c:pt>
                      <c:pt idx="12917">
                        <c:v>5.1675900000000004E-13</c:v>
                      </c:pt>
                      <c:pt idx="12918">
                        <c:v>6.5911700000000001E-13</c:v>
                      </c:pt>
                      <c:pt idx="12919">
                        <c:v>6.5911700000000001E-13</c:v>
                      </c:pt>
                      <c:pt idx="12920">
                        <c:v>6.1979899999999997E-13</c:v>
                      </c:pt>
                      <c:pt idx="12921">
                        <c:v>6.1979899999999997E-13</c:v>
                      </c:pt>
                      <c:pt idx="12922">
                        <c:v>5.0565299999999999E-13</c:v>
                      </c:pt>
                      <c:pt idx="12923">
                        <c:v>5.0565299999999999E-13</c:v>
                      </c:pt>
                      <c:pt idx="12924">
                        <c:v>5.2187200000000002E-13</c:v>
                      </c:pt>
                      <c:pt idx="12925">
                        <c:v>5.2187200000000002E-13</c:v>
                      </c:pt>
                      <c:pt idx="12926">
                        <c:v>6.2650899999999995E-13</c:v>
                      </c:pt>
                      <c:pt idx="12927">
                        <c:v>6.2650899999999995E-13</c:v>
                      </c:pt>
                      <c:pt idx="12928">
                        <c:v>1.1600300000000001E-12</c:v>
                      </c:pt>
                      <c:pt idx="12929">
                        <c:v>1.1600300000000001E-12</c:v>
                      </c:pt>
                      <c:pt idx="12930">
                        <c:v>5.1271599999999997E-13</c:v>
                      </c:pt>
                      <c:pt idx="12931">
                        <c:v>5.1271599999999997E-13</c:v>
                      </c:pt>
                      <c:pt idx="12932">
                        <c:v>5.6281E-13</c:v>
                      </c:pt>
                      <c:pt idx="12933">
                        <c:v>5.6281E-13</c:v>
                      </c:pt>
                      <c:pt idx="12934">
                        <c:v>6.6705699999999997E-13</c:v>
                      </c:pt>
                      <c:pt idx="12935">
                        <c:v>6.6705699999999997E-13</c:v>
                      </c:pt>
                      <c:pt idx="12936">
                        <c:v>5.0717400000000004E-13</c:v>
                      </c:pt>
                      <c:pt idx="12937">
                        <c:v>5.0717400000000004E-13</c:v>
                      </c:pt>
                      <c:pt idx="12938">
                        <c:v>6.2925699999999997E-13</c:v>
                      </c:pt>
                      <c:pt idx="12939">
                        <c:v>6.2925699999999997E-13</c:v>
                      </c:pt>
                      <c:pt idx="12940">
                        <c:v>5.5790500000000003E-13</c:v>
                      </c:pt>
                      <c:pt idx="12941">
                        <c:v>5.5790500000000003E-13</c:v>
                      </c:pt>
                      <c:pt idx="12942">
                        <c:v>5.9868700000000003E-13</c:v>
                      </c:pt>
                      <c:pt idx="12943">
                        <c:v>5.9868700000000003E-13</c:v>
                      </c:pt>
                      <c:pt idx="12944">
                        <c:v>5.1656500000000003E-13</c:v>
                      </c:pt>
                      <c:pt idx="12945">
                        <c:v>5.1656500000000003E-13</c:v>
                      </c:pt>
                      <c:pt idx="12946">
                        <c:v>5.52663E-13</c:v>
                      </c:pt>
                      <c:pt idx="12947">
                        <c:v>5.52663E-13</c:v>
                      </c:pt>
                      <c:pt idx="12948">
                        <c:v>5.1150300000000001E-13</c:v>
                      </c:pt>
                      <c:pt idx="12949">
                        <c:v>5.1150300000000001E-13</c:v>
                      </c:pt>
                      <c:pt idx="12950">
                        <c:v>5.8957200000000002E-13</c:v>
                      </c:pt>
                      <c:pt idx="12951">
                        <c:v>5.8957200000000002E-13</c:v>
                      </c:pt>
                      <c:pt idx="12952">
                        <c:v>5.7878600000000001E-13</c:v>
                      </c:pt>
                      <c:pt idx="12953">
                        <c:v>5.7878600000000001E-13</c:v>
                      </c:pt>
                      <c:pt idx="12954">
                        <c:v>5.1913700000000003E-13</c:v>
                      </c:pt>
                      <c:pt idx="12955">
                        <c:v>5.1913700000000003E-13</c:v>
                      </c:pt>
                      <c:pt idx="12956">
                        <c:v>1.26675E-12</c:v>
                      </c:pt>
                      <c:pt idx="12957">
                        <c:v>1.26675E-12</c:v>
                      </c:pt>
                      <c:pt idx="12958">
                        <c:v>7.2097700000000001E-13</c:v>
                      </c:pt>
                      <c:pt idx="12959">
                        <c:v>7.2097700000000001E-13</c:v>
                      </c:pt>
                      <c:pt idx="12960">
                        <c:v>5.5713100000000004E-13</c:v>
                      </c:pt>
                      <c:pt idx="12961">
                        <c:v>5.5713100000000004E-13</c:v>
                      </c:pt>
                      <c:pt idx="12962">
                        <c:v>6.6393399999999997E-13</c:v>
                      </c:pt>
                      <c:pt idx="12963">
                        <c:v>6.6393399999999997E-13</c:v>
                      </c:pt>
                      <c:pt idx="12964">
                        <c:v>5.2871600000000001E-13</c:v>
                      </c:pt>
                      <c:pt idx="12965">
                        <c:v>5.2871600000000001E-13</c:v>
                      </c:pt>
                      <c:pt idx="12966">
                        <c:v>5.1900799999999998E-13</c:v>
                      </c:pt>
                      <c:pt idx="12967">
                        <c:v>5.1900799999999998E-13</c:v>
                      </c:pt>
                      <c:pt idx="12968">
                        <c:v>6.8872199999999996E-13</c:v>
                      </c:pt>
                      <c:pt idx="12969">
                        <c:v>6.8872199999999996E-13</c:v>
                      </c:pt>
                      <c:pt idx="12970">
                        <c:v>1.25746E-12</c:v>
                      </c:pt>
                      <c:pt idx="12971">
                        <c:v>1.25746E-12</c:v>
                      </c:pt>
                      <c:pt idx="12972">
                        <c:v>6.0502399999999997E-13</c:v>
                      </c:pt>
                      <c:pt idx="12973">
                        <c:v>6.0502399999999997E-13</c:v>
                      </c:pt>
                      <c:pt idx="12974">
                        <c:v>5.2111900000000003E-13</c:v>
                      </c:pt>
                      <c:pt idx="12975">
                        <c:v>5.2111900000000003E-13</c:v>
                      </c:pt>
                      <c:pt idx="12976">
                        <c:v>5.1368900000000003E-13</c:v>
                      </c:pt>
                      <c:pt idx="12977">
                        <c:v>5.1368900000000003E-13</c:v>
                      </c:pt>
                      <c:pt idx="12978">
                        <c:v>1.16914E-12</c:v>
                      </c:pt>
                      <c:pt idx="12979">
                        <c:v>1.16914E-12</c:v>
                      </c:pt>
                      <c:pt idx="12980">
                        <c:v>5.2118300000000002E-13</c:v>
                      </c:pt>
                      <c:pt idx="12981">
                        <c:v>5.2118300000000002E-13</c:v>
                      </c:pt>
                      <c:pt idx="12982">
                        <c:v>7.46765E-13</c:v>
                      </c:pt>
                      <c:pt idx="12983">
                        <c:v>7.46765E-13</c:v>
                      </c:pt>
                      <c:pt idx="12984">
                        <c:v>1.4114599999999999E-12</c:v>
                      </c:pt>
                      <c:pt idx="12985">
                        <c:v>1.4114599999999999E-12</c:v>
                      </c:pt>
                      <c:pt idx="12986">
                        <c:v>2.1441000000000001E-12</c:v>
                      </c:pt>
                      <c:pt idx="12987">
                        <c:v>2.1441000000000001E-12</c:v>
                      </c:pt>
                      <c:pt idx="12988">
                        <c:v>2.85187E-12</c:v>
                      </c:pt>
                      <c:pt idx="12989">
                        <c:v>2.85187E-12</c:v>
                      </c:pt>
                      <c:pt idx="12990">
                        <c:v>3.5843400000000001E-12</c:v>
                      </c:pt>
                      <c:pt idx="12991">
                        <c:v>3.5843400000000001E-12</c:v>
                      </c:pt>
                      <c:pt idx="12992">
                        <c:v>4.3215499999999999E-12</c:v>
                      </c:pt>
                      <c:pt idx="12993">
                        <c:v>4.3215499999999999E-12</c:v>
                      </c:pt>
                      <c:pt idx="12994">
                        <c:v>5.7311200000000003E-12</c:v>
                      </c:pt>
                      <c:pt idx="12995">
                        <c:v>5.7311200000000003E-12</c:v>
                      </c:pt>
                      <c:pt idx="12996">
                        <c:v>5.7581699999999999E-12</c:v>
                      </c:pt>
                      <c:pt idx="12997">
                        <c:v>5.7581699999999999E-12</c:v>
                      </c:pt>
                      <c:pt idx="12998">
                        <c:v>6.3875600000000003E-12</c:v>
                      </c:pt>
                      <c:pt idx="12999">
                        <c:v>6.3875600000000003E-12</c:v>
                      </c:pt>
                      <c:pt idx="13000">
                        <c:v>7.6204299999999997E-12</c:v>
                      </c:pt>
                      <c:pt idx="13001">
                        <c:v>7.6204299999999997E-12</c:v>
                      </c:pt>
                      <c:pt idx="13002">
                        <c:v>7.7107799999999996E-12</c:v>
                      </c:pt>
                      <c:pt idx="13003">
                        <c:v>7.7107799999999996E-12</c:v>
                      </c:pt>
                      <c:pt idx="13004">
                        <c:v>8.4025799999999995E-12</c:v>
                      </c:pt>
                      <c:pt idx="13005">
                        <c:v>8.4025799999999995E-12</c:v>
                      </c:pt>
                      <c:pt idx="13006">
                        <c:v>8.2814400000000003E-12</c:v>
                      </c:pt>
                      <c:pt idx="13007">
                        <c:v>8.2814400000000003E-12</c:v>
                      </c:pt>
                      <c:pt idx="13008">
                        <c:v>7.9145900000000001E-12</c:v>
                      </c:pt>
                      <c:pt idx="13009">
                        <c:v>7.9145900000000001E-12</c:v>
                      </c:pt>
                      <c:pt idx="13010">
                        <c:v>7.6890300000000004E-12</c:v>
                      </c:pt>
                      <c:pt idx="13011">
                        <c:v>7.6890300000000004E-12</c:v>
                      </c:pt>
                      <c:pt idx="13012">
                        <c:v>7.3234700000000001E-12</c:v>
                      </c:pt>
                      <c:pt idx="13013">
                        <c:v>7.3234700000000001E-12</c:v>
                      </c:pt>
                      <c:pt idx="13014">
                        <c:v>6.9673399999999997E-12</c:v>
                      </c:pt>
                      <c:pt idx="13015">
                        <c:v>6.9673399999999997E-12</c:v>
                      </c:pt>
                      <c:pt idx="13016">
                        <c:v>6.4750099999999999E-12</c:v>
                      </c:pt>
                      <c:pt idx="13017">
                        <c:v>6.4750099999999999E-12</c:v>
                      </c:pt>
                      <c:pt idx="13018">
                        <c:v>6.1081300000000001E-12</c:v>
                      </c:pt>
                      <c:pt idx="13019">
                        <c:v>6.1081300000000001E-12</c:v>
                      </c:pt>
                      <c:pt idx="13020">
                        <c:v>5.7905500000000002E-12</c:v>
                      </c:pt>
                      <c:pt idx="13021">
                        <c:v>5.7905500000000002E-12</c:v>
                      </c:pt>
                      <c:pt idx="13022">
                        <c:v>5.4221600000000004E-12</c:v>
                      </c:pt>
                      <c:pt idx="13023">
                        <c:v>5.4221600000000004E-12</c:v>
                      </c:pt>
                      <c:pt idx="13024">
                        <c:v>5.1064200000000004E-12</c:v>
                      </c:pt>
                      <c:pt idx="13025">
                        <c:v>5.1064200000000004E-12</c:v>
                      </c:pt>
                      <c:pt idx="13026">
                        <c:v>4.7692099999999996E-12</c:v>
                      </c:pt>
                      <c:pt idx="13027">
                        <c:v>4.7692099999999996E-12</c:v>
                      </c:pt>
                      <c:pt idx="13028">
                        <c:v>4.4839500000000001E-12</c:v>
                      </c:pt>
                      <c:pt idx="13029">
                        <c:v>4.4839500000000001E-12</c:v>
                      </c:pt>
                      <c:pt idx="13030">
                        <c:v>4.6307500000000002E-12</c:v>
                      </c:pt>
                      <c:pt idx="13031">
                        <c:v>4.6307500000000002E-12</c:v>
                      </c:pt>
                      <c:pt idx="13032">
                        <c:v>3.5310600000000001E-12</c:v>
                      </c:pt>
                      <c:pt idx="13033">
                        <c:v>3.5310600000000001E-12</c:v>
                      </c:pt>
                      <c:pt idx="13034">
                        <c:v>3.2115900000000001E-12</c:v>
                      </c:pt>
                      <c:pt idx="13035">
                        <c:v>3.2115900000000001E-12</c:v>
                      </c:pt>
                      <c:pt idx="13036">
                        <c:v>2.8949700000000001E-12</c:v>
                      </c:pt>
                      <c:pt idx="13037">
                        <c:v>2.8949700000000001E-12</c:v>
                      </c:pt>
                      <c:pt idx="13038">
                        <c:v>2.55648E-12</c:v>
                      </c:pt>
                      <c:pt idx="13039">
                        <c:v>2.55648E-12</c:v>
                      </c:pt>
                      <c:pt idx="13040">
                        <c:v>2.2321399999999998E-12</c:v>
                      </c:pt>
                      <c:pt idx="13041">
                        <c:v>2.2321399999999998E-12</c:v>
                      </c:pt>
                      <c:pt idx="13042">
                        <c:v>1.81963E-12</c:v>
                      </c:pt>
                      <c:pt idx="13043">
                        <c:v>1.81963E-12</c:v>
                      </c:pt>
                      <c:pt idx="13044">
                        <c:v>1.4159700000000001E-12</c:v>
                      </c:pt>
                      <c:pt idx="13045">
                        <c:v>1.4159700000000001E-12</c:v>
                      </c:pt>
                      <c:pt idx="13046">
                        <c:v>1.0398399999999999E-12</c:v>
                      </c:pt>
                      <c:pt idx="13047">
                        <c:v>1.0398399999999999E-12</c:v>
                      </c:pt>
                      <c:pt idx="13048">
                        <c:v>6.8195400000000002E-13</c:v>
                      </c:pt>
                      <c:pt idx="13049">
                        <c:v>6.8195400000000002E-13</c:v>
                      </c:pt>
                      <c:pt idx="13050">
                        <c:v>3.5271200000000001E-13</c:v>
                      </c:pt>
                      <c:pt idx="13051">
                        <c:v>3.5271200000000001E-13</c:v>
                      </c:pt>
                      <c:pt idx="13052">
                        <c:v>4.8084099999999997E-13</c:v>
                      </c:pt>
                      <c:pt idx="13053">
                        <c:v>4.8084099999999997E-13</c:v>
                      </c:pt>
                      <c:pt idx="13054">
                        <c:v>1.1814600000000001E-12</c:v>
                      </c:pt>
                      <c:pt idx="13055">
                        <c:v>1.1814600000000001E-12</c:v>
                      </c:pt>
                      <c:pt idx="13056">
                        <c:v>4.0757899999999999E-13</c:v>
                      </c:pt>
                      <c:pt idx="13057">
                        <c:v>4.0757899999999999E-13</c:v>
                      </c:pt>
                      <c:pt idx="13058">
                        <c:v>3.2804400000000002E-13</c:v>
                      </c:pt>
                      <c:pt idx="13059">
                        <c:v>3.2804400000000002E-13</c:v>
                      </c:pt>
                      <c:pt idx="13060">
                        <c:v>4.1504999999999998E-13</c:v>
                      </c:pt>
                      <c:pt idx="13061">
                        <c:v>4.1504999999999998E-13</c:v>
                      </c:pt>
                      <c:pt idx="13062">
                        <c:v>3.2779999999999998E-13</c:v>
                      </c:pt>
                      <c:pt idx="13063">
                        <c:v>3.2779999999999998E-13</c:v>
                      </c:pt>
                      <c:pt idx="13064">
                        <c:v>3.56346E-13</c:v>
                      </c:pt>
                      <c:pt idx="13065">
                        <c:v>3.56346E-13</c:v>
                      </c:pt>
                      <c:pt idx="13066">
                        <c:v>2.8043800000000002E-13</c:v>
                      </c:pt>
                      <c:pt idx="13067">
                        <c:v>2.8043800000000002E-13</c:v>
                      </c:pt>
                      <c:pt idx="13068">
                        <c:v>3.16142E-13</c:v>
                      </c:pt>
                      <c:pt idx="13069">
                        <c:v>3.16142E-13</c:v>
                      </c:pt>
                      <c:pt idx="13070">
                        <c:v>4.5185699999999999E-13</c:v>
                      </c:pt>
                      <c:pt idx="13071">
                        <c:v>4.5185699999999999E-13</c:v>
                      </c:pt>
                      <c:pt idx="13072">
                        <c:v>7.77898E-13</c:v>
                      </c:pt>
                      <c:pt idx="13073">
                        <c:v>7.77898E-13</c:v>
                      </c:pt>
                      <c:pt idx="13074">
                        <c:v>3.0518799999999999E-13</c:v>
                      </c:pt>
                      <c:pt idx="13075">
                        <c:v>3.0518799999999999E-13</c:v>
                      </c:pt>
                      <c:pt idx="13076">
                        <c:v>3.4174799999999999E-13</c:v>
                      </c:pt>
                      <c:pt idx="13077">
                        <c:v>3.4174799999999999E-13</c:v>
                      </c:pt>
                      <c:pt idx="13078">
                        <c:v>2.6313500000000002E-13</c:v>
                      </c:pt>
                      <c:pt idx="13079">
                        <c:v>2.6313500000000002E-13</c:v>
                      </c:pt>
                      <c:pt idx="13080">
                        <c:v>3.1209499999999999E-13</c:v>
                      </c:pt>
                      <c:pt idx="13081">
                        <c:v>3.1209499999999999E-13</c:v>
                      </c:pt>
                      <c:pt idx="13082">
                        <c:v>2.74627E-13</c:v>
                      </c:pt>
                      <c:pt idx="13083">
                        <c:v>2.74627E-13</c:v>
                      </c:pt>
                      <c:pt idx="13084">
                        <c:v>2.6551599999999998E-13</c:v>
                      </c:pt>
                      <c:pt idx="13085">
                        <c:v>2.6551599999999998E-13</c:v>
                      </c:pt>
                      <c:pt idx="13086">
                        <c:v>3.8836400000000001E-13</c:v>
                      </c:pt>
                      <c:pt idx="13087">
                        <c:v>3.8836400000000001E-13</c:v>
                      </c:pt>
                      <c:pt idx="13088">
                        <c:v>2.5676999999999998E-13</c:v>
                      </c:pt>
                      <c:pt idx="13089">
                        <c:v>2.5676999999999998E-13</c:v>
                      </c:pt>
                      <c:pt idx="13090">
                        <c:v>1.50022E-12</c:v>
                      </c:pt>
                      <c:pt idx="13091">
                        <c:v>1.50022E-12</c:v>
                      </c:pt>
                      <c:pt idx="13092">
                        <c:v>2.7437499999999998E-13</c:v>
                      </c:pt>
                      <c:pt idx="13093">
                        <c:v>2.7437499999999998E-13</c:v>
                      </c:pt>
                      <c:pt idx="13094">
                        <c:v>2.8390400000000002E-13</c:v>
                      </c:pt>
                      <c:pt idx="13095">
                        <c:v>2.8390400000000002E-13</c:v>
                      </c:pt>
                      <c:pt idx="13096">
                        <c:v>2.57255E-13</c:v>
                      </c:pt>
                      <c:pt idx="13097">
                        <c:v>2.57255E-13</c:v>
                      </c:pt>
                      <c:pt idx="13098">
                        <c:v>2.51996E-13</c:v>
                      </c:pt>
                      <c:pt idx="13099">
                        <c:v>2.51996E-13</c:v>
                      </c:pt>
                      <c:pt idx="13100">
                        <c:v>2.5760600000000001E-13</c:v>
                      </c:pt>
                      <c:pt idx="13101">
                        <c:v>2.5760600000000001E-13</c:v>
                      </c:pt>
                      <c:pt idx="13102">
                        <c:v>3.3570699999999998E-13</c:v>
                      </c:pt>
                      <c:pt idx="13103">
                        <c:v>3.3570699999999998E-13</c:v>
                      </c:pt>
                      <c:pt idx="13104">
                        <c:v>3.2233199999999999E-13</c:v>
                      </c:pt>
                      <c:pt idx="13105">
                        <c:v>3.2233199999999999E-13</c:v>
                      </c:pt>
                      <c:pt idx="13106">
                        <c:v>9.0450000000000003E-13</c:v>
                      </c:pt>
                      <c:pt idx="13107">
                        <c:v>9.0450000000000003E-13</c:v>
                      </c:pt>
                      <c:pt idx="13108">
                        <c:v>3.0508899999999999E-13</c:v>
                      </c:pt>
                      <c:pt idx="13109">
                        <c:v>3.0508899999999999E-13</c:v>
                      </c:pt>
                      <c:pt idx="13110">
                        <c:v>3.1824200000000001E-13</c:v>
                      </c:pt>
                      <c:pt idx="13111">
                        <c:v>3.1824200000000001E-13</c:v>
                      </c:pt>
                      <c:pt idx="13112">
                        <c:v>2.54925E-13</c:v>
                      </c:pt>
                      <c:pt idx="13113">
                        <c:v>2.54925E-13</c:v>
                      </c:pt>
                      <c:pt idx="13114">
                        <c:v>3.05336E-13</c:v>
                      </c:pt>
                      <c:pt idx="13115">
                        <c:v>3.05336E-13</c:v>
                      </c:pt>
                      <c:pt idx="13116">
                        <c:v>2.5174599999999998E-13</c:v>
                      </c:pt>
                      <c:pt idx="13117">
                        <c:v>2.5174599999999998E-13</c:v>
                      </c:pt>
                      <c:pt idx="13118">
                        <c:v>3.0919400000000001E-13</c:v>
                      </c:pt>
                      <c:pt idx="13119">
                        <c:v>3.0919400000000001E-13</c:v>
                      </c:pt>
                      <c:pt idx="13120">
                        <c:v>2.4441299999999998E-13</c:v>
                      </c:pt>
                      <c:pt idx="13121">
                        <c:v>2.4441299999999998E-13</c:v>
                      </c:pt>
                      <c:pt idx="13122">
                        <c:v>2.45195E-13</c:v>
                      </c:pt>
                      <c:pt idx="13123">
                        <c:v>2.45195E-13</c:v>
                      </c:pt>
                      <c:pt idx="13124">
                        <c:v>1.04215E-12</c:v>
                      </c:pt>
                      <c:pt idx="13125">
                        <c:v>1.04215E-12</c:v>
                      </c:pt>
                      <c:pt idx="13126">
                        <c:v>3.2688200000000001E-13</c:v>
                      </c:pt>
                      <c:pt idx="13127">
                        <c:v>3.2688200000000001E-13</c:v>
                      </c:pt>
                      <c:pt idx="13128">
                        <c:v>2.3867899999999998E-13</c:v>
                      </c:pt>
                      <c:pt idx="13129">
                        <c:v>2.3867899999999998E-13</c:v>
                      </c:pt>
                      <c:pt idx="13130">
                        <c:v>2.3131300000000002E-13</c:v>
                      </c:pt>
                      <c:pt idx="13131">
                        <c:v>2.3131300000000002E-13</c:v>
                      </c:pt>
                      <c:pt idx="13132">
                        <c:v>2.4109400000000002E-13</c:v>
                      </c:pt>
                      <c:pt idx="13133">
                        <c:v>2.4109400000000002E-13</c:v>
                      </c:pt>
                      <c:pt idx="13134">
                        <c:v>4.4876500000000001E-13</c:v>
                      </c:pt>
                      <c:pt idx="13135">
                        <c:v>4.4876500000000001E-13</c:v>
                      </c:pt>
                      <c:pt idx="13136">
                        <c:v>2.3452199999999999E-13</c:v>
                      </c:pt>
                      <c:pt idx="13137">
                        <c:v>2.3452199999999999E-13</c:v>
                      </c:pt>
                      <c:pt idx="13138">
                        <c:v>2.40194E-13</c:v>
                      </c:pt>
                      <c:pt idx="13139">
                        <c:v>2.40194E-13</c:v>
                      </c:pt>
                      <c:pt idx="13140">
                        <c:v>2.2501099999999999E-13</c:v>
                      </c:pt>
                      <c:pt idx="13141">
                        <c:v>2.2501099999999999E-13</c:v>
                      </c:pt>
                      <c:pt idx="13142">
                        <c:v>2.1949600000000001E-13</c:v>
                      </c:pt>
                      <c:pt idx="13143">
                        <c:v>2.1949600000000001E-13</c:v>
                      </c:pt>
                      <c:pt idx="13144">
                        <c:v>3.4394E-13</c:v>
                      </c:pt>
                      <c:pt idx="13145">
                        <c:v>3.4394E-13</c:v>
                      </c:pt>
                      <c:pt idx="13146">
                        <c:v>8.4921500000000003E-13</c:v>
                      </c:pt>
                      <c:pt idx="13147">
                        <c:v>8.4921500000000003E-13</c:v>
                      </c:pt>
                      <c:pt idx="13148">
                        <c:v>2.25916E-13</c:v>
                      </c:pt>
                      <c:pt idx="13149">
                        <c:v>2.25916E-13</c:v>
                      </c:pt>
                      <c:pt idx="13150">
                        <c:v>2.20149E-13</c:v>
                      </c:pt>
                      <c:pt idx="13151">
                        <c:v>2.20149E-13</c:v>
                      </c:pt>
                      <c:pt idx="13152">
                        <c:v>2.93465E-13</c:v>
                      </c:pt>
                      <c:pt idx="13153">
                        <c:v>2.93465E-13</c:v>
                      </c:pt>
                      <c:pt idx="13154">
                        <c:v>3.0690100000000001E-13</c:v>
                      </c:pt>
                      <c:pt idx="13155">
                        <c:v>3.0690100000000001E-13</c:v>
                      </c:pt>
                      <c:pt idx="13156">
                        <c:v>8.52364E-13</c:v>
                      </c:pt>
                      <c:pt idx="13157">
                        <c:v>8.52364E-13</c:v>
                      </c:pt>
                      <c:pt idx="13158">
                        <c:v>2.3104300000000001E-13</c:v>
                      </c:pt>
                      <c:pt idx="13159">
                        <c:v>2.3104300000000001E-13</c:v>
                      </c:pt>
                      <c:pt idx="13160">
                        <c:v>2.16549E-13</c:v>
                      </c:pt>
                      <c:pt idx="13161">
                        <c:v>2.16549E-13</c:v>
                      </c:pt>
                      <c:pt idx="13162">
                        <c:v>2.2159300000000001E-13</c:v>
                      </c:pt>
                      <c:pt idx="13163">
                        <c:v>2.2159300000000001E-13</c:v>
                      </c:pt>
                      <c:pt idx="13164">
                        <c:v>2.7216000000000002E-13</c:v>
                      </c:pt>
                      <c:pt idx="13165">
                        <c:v>2.7216000000000002E-13</c:v>
                      </c:pt>
                      <c:pt idx="13166">
                        <c:v>2.9295299999999999E-13</c:v>
                      </c:pt>
                      <c:pt idx="13167">
                        <c:v>2.9295299999999999E-13</c:v>
                      </c:pt>
                      <c:pt idx="13168">
                        <c:v>2.7365300000000002E-13</c:v>
                      </c:pt>
                      <c:pt idx="13169">
                        <c:v>2.7365300000000002E-13</c:v>
                      </c:pt>
                      <c:pt idx="13170">
                        <c:v>5.5499400000000003E-13</c:v>
                      </c:pt>
                      <c:pt idx="13171">
                        <c:v>5.5499400000000003E-13</c:v>
                      </c:pt>
                      <c:pt idx="13172">
                        <c:v>3.0272500000000001E-13</c:v>
                      </c:pt>
                      <c:pt idx="13173">
                        <c:v>3.0272500000000001E-13</c:v>
                      </c:pt>
                      <c:pt idx="13174">
                        <c:v>3.38688E-13</c:v>
                      </c:pt>
                      <c:pt idx="13175">
                        <c:v>3.38688E-13</c:v>
                      </c:pt>
                      <c:pt idx="13176">
                        <c:v>2.7606600000000002E-13</c:v>
                      </c:pt>
                      <c:pt idx="13177">
                        <c:v>2.7606600000000002E-13</c:v>
                      </c:pt>
                      <c:pt idx="13178">
                        <c:v>2.2360299999999999E-13</c:v>
                      </c:pt>
                      <c:pt idx="13179">
                        <c:v>2.2360299999999999E-13</c:v>
                      </c:pt>
                      <c:pt idx="13180">
                        <c:v>4.5842399999999997E-13</c:v>
                      </c:pt>
                      <c:pt idx="13181">
                        <c:v>4.5842399999999997E-13</c:v>
                      </c:pt>
                      <c:pt idx="13182">
                        <c:v>2.2636499999999999E-13</c:v>
                      </c:pt>
                      <c:pt idx="13183">
                        <c:v>2.2636499999999999E-13</c:v>
                      </c:pt>
                      <c:pt idx="13184">
                        <c:v>2.02575E-13</c:v>
                      </c:pt>
                      <c:pt idx="13185">
                        <c:v>2.02575E-13</c:v>
                      </c:pt>
                      <c:pt idx="13186">
                        <c:v>2.0764900000000001E-13</c:v>
                      </c:pt>
                      <c:pt idx="13187">
                        <c:v>2.0764900000000001E-13</c:v>
                      </c:pt>
                      <c:pt idx="13188">
                        <c:v>9.6100000000000005E-13</c:v>
                      </c:pt>
                      <c:pt idx="13189">
                        <c:v>9.6100000000000005E-13</c:v>
                      </c:pt>
                      <c:pt idx="13190">
                        <c:v>8.9787300000000001E-13</c:v>
                      </c:pt>
                      <c:pt idx="13191">
                        <c:v>8.9787300000000001E-13</c:v>
                      </c:pt>
                      <c:pt idx="13192">
                        <c:v>2.0701099999999999E-13</c:v>
                      </c:pt>
                      <c:pt idx="13193">
                        <c:v>2.0701099999999999E-13</c:v>
                      </c:pt>
                      <c:pt idx="13194">
                        <c:v>2.55702E-13</c:v>
                      </c:pt>
                      <c:pt idx="13195">
                        <c:v>2.55702E-13</c:v>
                      </c:pt>
                      <c:pt idx="13196">
                        <c:v>2.1319999999999999E-13</c:v>
                      </c:pt>
                      <c:pt idx="13197">
                        <c:v>2.1319999999999999E-13</c:v>
                      </c:pt>
                      <c:pt idx="13198">
                        <c:v>2.0323599999999999E-13</c:v>
                      </c:pt>
                      <c:pt idx="13199">
                        <c:v>2.0323599999999999E-13</c:v>
                      </c:pt>
                      <c:pt idx="13200">
                        <c:v>2.05753E-13</c:v>
                      </c:pt>
                      <c:pt idx="13201">
                        <c:v>2.05753E-13</c:v>
                      </c:pt>
                      <c:pt idx="13202">
                        <c:v>3.18456E-13</c:v>
                      </c:pt>
                      <c:pt idx="13203">
                        <c:v>3.18456E-13</c:v>
                      </c:pt>
                      <c:pt idx="13204">
                        <c:v>1.98247E-13</c:v>
                      </c:pt>
                      <c:pt idx="13205">
                        <c:v>1.98247E-13</c:v>
                      </c:pt>
                      <c:pt idx="13206">
                        <c:v>3.4955000000000001E-13</c:v>
                      </c:pt>
                      <c:pt idx="13207">
                        <c:v>3.4955000000000001E-13</c:v>
                      </c:pt>
                      <c:pt idx="13208">
                        <c:v>2.7687099999999998E-13</c:v>
                      </c:pt>
                      <c:pt idx="13209">
                        <c:v>2.7687099999999998E-13</c:v>
                      </c:pt>
                      <c:pt idx="13210">
                        <c:v>2.6197199999999999E-13</c:v>
                      </c:pt>
                      <c:pt idx="13211">
                        <c:v>2.6197199999999999E-13</c:v>
                      </c:pt>
                      <c:pt idx="13212">
                        <c:v>3.5214E-13</c:v>
                      </c:pt>
                      <c:pt idx="13213">
                        <c:v>3.5214E-13</c:v>
                      </c:pt>
                      <c:pt idx="13214">
                        <c:v>3.9571100000000001E-13</c:v>
                      </c:pt>
                      <c:pt idx="13215">
                        <c:v>3.9571100000000001E-13</c:v>
                      </c:pt>
                      <c:pt idx="13216">
                        <c:v>2.19332E-13</c:v>
                      </c:pt>
                      <c:pt idx="13217">
                        <c:v>2.19332E-13</c:v>
                      </c:pt>
                      <c:pt idx="13218">
                        <c:v>4.8541400000000004E-13</c:v>
                      </c:pt>
                      <c:pt idx="13219">
                        <c:v>4.8541400000000004E-13</c:v>
                      </c:pt>
                      <c:pt idx="13220">
                        <c:v>8.3530799999999996E-13</c:v>
                      </c:pt>
                      <c:pt idx="13221">
                        <c:v>8.3530799999999996E-13</c:v>
                      </c:pt>
                      <c:pt idx="13222">
                        <c:v>2.08384E-13</c:v>
                      </c:pt>
                      <c:pt idx="13223">
                        <c:v>2.08384E-13</c:v>
                      </c:pt>
                      <c:pt idx="13224">
                        <c:v>1.4249800000000001E-12</c:v>
                      </c:pt>
                      <c:pt idx="13225">
                        <c:v>1.4249800000000001E-12</c:v>
                      </c:pt>
                      <c:pt idx="13226">
                        <c:v>2.8630599999999998E-13</c:v>
                      </c:pt>
                      <c:pt idx="13227">
                        <c:v>2.8630599999999998E-13</c:v>
                      </c:pt>
                      <c:pt idx="13228">
                        <c:v>8.2176400000000001E-13</c:v>
                      </c:pt>
                      <c:pt idx="13229">
                        <c:v>8.2176400000000001E-13</c:v>
                      </c:pt>
                      <c:pt idx="13230">
                        <c:v>2.4674099999999999E-13</c:v>
                      </c:pt>
                      <c:pt idx="13231">
                        <c:v>2.4674099999999999E-13</c:v>
                      </c:pt>
                      <c:pt idx="13232">
                        <c:v>2.1798799999999999E-13</c:v>
                      </c:pt>
                      <c:pt idx="13233">
                        <c:v>2.1798799999999999E-13</c:v>
                      </c:pt>
                      <c:pt idx="13234">
                        <c:v>3.3642600000000002E-13</c:v>
                      </c:pt>
                      <c:pt idx="13235">
                        <c:v>3.3642600000000002E-13</c:v>
                      </c:pt>
                      <c:pt idx="13236">
                        <c:v>1.2065600000000001E-12</c:v>
                      </c:pt>
                      <c:pt idx="13237">
                        <c:v>1.2065600000000001E-12</c:v>
                      </c:pt>
                      <c:pt idx="13238">
                        <c:v>2.5838599999999999E-13</c:v>
                      </c:pt>
                      <c:pt idx="13239">
                        <c:v>2.5838599999999999E-13</c:v>
                      </c:pt>
                      <c:pt idx="13240">
                        <c:v>9.2065400000000001E-13</c:v>
                      </c:pt>
                      <c:pt idx="13241">
                        <c:v>9.2065400000000001E-13</c:v>
                      </c:pt>
                      <c:pt idx="13242">
                        <c:v>3.8237700000000002E-13</c:v>
                      </c:pt>
                      <c:pt idx="13243">
                        <c:v>3.8237700000000002E-13</c:v>
                      </c:pt>
                      <c:pt idx="13244">
                        <c:v>3.1394200000000002E-13</c:v>
                      </c:pt>
                      <c:pt idx="13245">
                        <c:v>3.1394200000000002E-13</c:v>
                      </c:pt>
                      <c:pt idx="13246">
                        <c:v>3.4329300000000001E-13</c:v>
                      </c:pt>
                      <c:pt idx="13247">
                        <c:v>3.4329300000000001E-13</c:v>
                      </c:pt>
                      <c:pt idx="13248">
                        <c:v>2.22641E-13</c:v>
                      </c:pt>
                      <c:pt idx="13249">
                        <c:v>2.22641E-13</c:v>
                      </c:pt>
                      <c:pt idx="13250">
                        <c:v>8.7191900000000001E-13</c:v>
                      </c:pt>
                      <c:pt idx="13251">
                        <c:v>8.7191900000000001E-13</c:v>
                      </c:pt>
                      <c:pt idx="13252">
                        <c:v>3.7733299999999998E-13</c:v>
                      </c:pt>
                      <c:pt idx="13253">
                        <c:v>3.7733299999999998E-13</c:v>
                      </c:pt>
                      <c:pt idx="13254">
                        <c:v>3.5452899999999998E-13</c:v>
                      </c:pt>
                      <c:pt idx="13255">
                        <c:v>3.5452899999999998E-13</c:v>
                      </c:pt>
                      <c:pt idx="13256">
                        <c:v>7.7686699999999999E-13</c:v>
                      </c:pt>
                      <c:pt idx="13257">
                        <c:v>7.7686699999999999E-13</c:v>
                      </c:pt>
                      <c:pt idx="13258">
                        <c:v>2.82267E-13</c:v>
                      </c:pt>
                      <c:pt idx="13259">
                        <c:v>2.82267E-13</c:v>
                      </c:pt>
                      <c:pt idx="13260">
                        <c:v>3.8046499999999998E-13</c:v>
                      </c:pt>
                      <c:pt idx="13261">
                        <c:v>3.8046499999999998E-13</c:v>
                      </c:pt>
                      <c:pt idx="13262">
                        <c:v>2.5217999999999999E-13</c:v>
                      </c:pt>
                      <c:pt idx="13263">
                        <c:v>2.5217999999999999E-13</c:v>
                      </c:pt>
                      <c:pt idx="13264">
                        <c:v>5.8205199999999997E-13</c:v>
                      </c:pt>
                      <c:pt idx="13265">
                        <c:v>5.8205199999999997E-13</c:v>
                      </c:pt>
                      <c:pt idx="13266">
                        <c:v>2.6081600000000001E-13</c:v>
                      </c:pt>
                      <c:pt idx="13267">
                        <c:v>2.6081600000000001E-13</c:v>
                      </c:pt>
                      <c:pt idx="13268">
                        <c:v>2.7939699999999999E-13</c:v>
                      </c:pt>
                      <c:pt idx="13269">
                        <c:v>2.7939699999999999E-13</c:v>
                      </c:pt>
                      <c:pt idx="13270">
                        <c:v>9.34101E-13</c:v>
                      </c:pt>
                      <c:pt idx="13271">
                        <c:v>9.34101E-13</c:v>
                      </c:pt>
                      <c:pt idx="13272">
                        <c:v>9.5003400000000003E-13</c:v>
                      </c:pt>
                      <c:pt idx="13273">
                        <c:v>9.5003400000000003E-13</c:v>
                      </c:pt>
                      <c:pt idx="13274">
                        <c:v>3.0342100000000001E-13</c:v>
                      </c:pt>
                      <c:pt idx="13275">
                        <c:v>3.0342100000000001E-13</c:v>
                      </c:pt>
                      <c:pt idx="13276">
                        <c:v>3.7934699999999998E-13</c:v>
                      </c:pt>
                      <c:pt idx="13277">
                        <c:v>3.7934699999999998E-13</c:v>
                      </c:pt>
                      <c:pt idx="13278">
                        <c:v>4.1983899999999998E-13</c:v>
                      </c:pt>
                      <c:pt idx="13279">
                        <c:v>4.1983899999999998E-13</c:v>
                      </c:pt>
                      <c:pt idx="13280">
                        <c:v>3.7903799999999997E-13</c:v>
                      </c:pt>
                      <c:pt idx="13281">
                        <c:v>3.7903799999999997E-13</c:v>
                      </c:pt>
                      <c:pt idx="13282">
                        <c:v>4.2235500000000002E-13</c:v>
                      </c:pt>
                      <c:pt idx="13283">
                        <c:v>4.2235500000000002E-13</c:v>
                      </c:pt>
                      <c:pt idx="13284">
                        <c:v>4.7508199999999997E-13</c:v>
                      </c:pt>
                      <c:pt idx="13285">
                        <c:v>4.7508199999999997E-13</c:v>
                      </c:pt>
                      <c:pt idx="13286">
                        <c:v>4.7917100000000004E-13</c:v>
                      </c:pt>
                      <c:pt idx="13287">
                        <c:v>4.7917100000000004E-13</c:v>
                      </c:pt>
                      <c:pt idx="13288">
                        <c:v>2.09128E-12</c:v>
                      </c:pt>
                      <c:pt idx="13289">
                        <c:v>2.09128E-12</c:v>
                      </c:pt>
                      <c:pt idx="13290">
                        <c:v>2.84569E-13</c:v>
                      </c:pt>
                      <c:pt idx="13291">
                        <c:v>2.84569E-13</c:v>
                      </c:pt>
                      <c:pt idx="13292">
                        <c:v>2.8391199999999999E-13</c:v>
                      </c:pt>
                      <c:pt idx="13293">
                        <c:v>2.8391199999999999E-13</c:v>
                      </c:pt>
                      <c:pt idx="13294">
                        <c:v>3.76716E-13</c:v>
                      </c:pt>
                      <c:pt idx="13295">
                        <c:v>3.76716E-13</c:v>
                      </c:pt>
                      <c:pt idx="13296">
                        <c:v>2.5823100000000002E-13</c:v>
                      </c:pt>
                      <c:pt idx="13297">
                        <c:v>2.5823100000000002E-13</c:v>
                      </c:pt>
                      <c:pt idx="13298">
                        <c:v>3.0094400000000001E-13</c:v>
                      </c:pt>
                      <c:pt idx="13299">
                        <c:v>3.0094400000000001E-13</c:v>
                      </c:pt>
                      <c:pt idx="13300">
                        <c:v>4.3166599999999998E-13</c:v>
                      </c:pt>
                      <c:pt idx="13301">
                        <c:v>4.3166599999999998E-13</c:v>
                      </c:pt>
                      <c:pt idx="13302">
                        <c:v>2.8052199999999999E-13</c:v>
                      </c:pt>
                      <c:pt idx="13303">
                        <c:v>2.8052199999999999E-13</c:v>
                      </c:pt>
                      <c:pt idx="13304">
                        <c:v>3.4166899999999998E-13</c:v>
                      </c:pt>
                      <c:pt idx="13305">
                        <c:v>3.4166899999999998E-13</c:v>
                      </c:pt>
                      <c:pt idx="13306">
                        <c:v>3.3042400000000001E-13</c:v>
                      </c:pt>
                      <c:pt idx="13307">
                        <c:v>3.3042400000000001E-13</c:v>
                      </c:pt>
                      <c:pt idx="13308">
                        <c:v>3.5967400000000001E-13</c:v>
                      </c:pt>
                      <c:pt idx="13309">
                        <c:v>3.5967400000000001E-13</c:v>
                      </c:pt>
                      <c:pt idx="13310">
                        <c:v>2.5744299999999998E-13</c:v>
                      </c:pt>
                      <c:pt idx="13311">
                        <c:v>2.5744299999999998E-13</c:v>
                      </c:pt>
                      <c:pt idx="13312">
                        <c:v>2.9734900000000002E-13</c:v>
                      </c:pt>
                      <c:pt idx="13313">
                        <c:v>2.9734900000000002E-13</c:v>
                      </c:pt>
                      <c:pt idx="13314">
                        <c:v>2.4400099999999999E-13</c:v>
                      </c:pt>
                      <c:pt idx="13315">
                        <c:v>2.4400099999999999E-13</c:v>
                      </c:pt>
                      <c:pt idx="13316">
                        <c:v>2.9059900000000002E-13</c:v>
                      </c:pt>
                      <c:pt idx="13317">
                        <c:v>2.9059900000000002E-13</c:v>
                      </c:pt>
                      <c:pt idx="13318">
                        <c:v>2.9040799999999998E-13</c:v>
                      </c:pt>
                      <c:pt idx="13319">
                        <c:v>2.9040799999999998E-13</c:v>
                      </c:pt>
                      <c:pt idx="13320">
                        <c:v>7.2354900000000001E-13</c:v>
                      </c:pt>
                      <c:pt idx="13321">
                        <c:v>7.2354900000000001E-13</c:v>
                      </c:pt>
                      <c:pt idx="13322">
                        <c:v>2.3847300000000001E-13</c:v>
                      </c:pt>
                      <c:pt idx="13323">
                        <c:v>2.3847300000000001E-13</c:v>
                      </c:pt>
                      <c:pt idx="13324">
                        <c:v>2.50378E-13</c:v>
                      </c:pt>
                      <c:pt idx="13325">
                        <c:v>2.50378E-13</c:v>
                      </c:pt>
                      <c:pt idx="13326">
                        <c:v>8.8390300000000002E-13</c:v>
                      </c:pt>
                      <c:pt idx="13327">
                        <c:v>8.8390300000000002E-13</c:v>
                      </c:pt>
                      <c:pt idx="13328">
                        <c:v>4.0078100000000001E-13</c:v>
                      </c:pt>
                      <c:pt idx="13329">
                        <c:v>4.0078100000000001E-13</c:v>
                      </c:pt>
                      <c:pt idx="13330">
                        <c:v>2.3120099999999999E-13</c:v>
                      </c:pt>
                      <c:pt idx="13331">
                        <c:v>2.3120099999999999E-13</c:v>
                      </c:pt>
                      <c:pt idx="13332">
                        <c:v>2.6095500000000002E-13</c:v>
                      </c:pt>
                      <c:pt idx="13333">
                        <c:v>2.6095500000000002E-13</c:v>
                      </c:pt>
                      <c:pt idx="13334">
                        <c:v>3.5413200000000002E-13</c:v>
                      </c:pt>
                      <c:pt idx="13335">
                        <c:v>3.5413200000000002E-13</c:v>
                      </c:pt>
                      <c:pt idx="13336">
                        <c:v>1.1465400000000001E-12</c:v>
                      </c:pt>
                      <c:pt idx="13337">
                        <c:v>1.1465400000000001E-12</c:v>
                      </c:pt>
                      <c:pt idx="13338">
                        <c:v>2.5217699999999998E-13</c:v>
                      </c:pt>
                      <c:pt idx="13339">
                        <c:v>2.5217699999999998E-13</c:v>
                      </c:pt>
                      <c:pt idx="13340">
                        <c:v>2.48212E-13</c:v>
                      </c:pt>
                      <c:pt idx="13341">
                        <c:v>2.48212E-13</c:v>
                      </c:pt>
                      <c:pt idx="13342">
                        <c:v>2.5807899999999997E-13</c:v>
                      </c:pt>
                      <c:pt idx="13343">
                        <c:v>2.5807899999999997E-13</c:v>
                      </c:pt>
                      <c:pt idx="13344">
                        <c:v>3.04193E-13</c:v>
                      </c:pt>
                      <c:pt idx="13345">
                        <c:v>3.04193E-13</c:v>
                      </c:pt>
                      <c:pt idx="13346">
                        <c:v>4.4082100000000001E-13</c:v>
                      </c:pt>
                      <c:pt idx="13347">
                        <c:v>4.4082100000000001E-13</c:v>
                      </c:pt>
                      <c:pt idx="13348">
                        <c:v>3.0005000000000002E-13</c:v>
                      </c:pt>
                      <c:pt idx="13349">
                        <c:v>3.0005000000000002E-13</c:v>
                      </c:pt>
                      <c:pt idx="13350">
                        <c:v>2.4576099999999998E-13</c:v>
                      </c:pt>
                      <c:pt idx="13351">
                        <c:v>2.4576099999999998E-13</c:v>
                      </c:pt>
                      <c:pt idx="13352">
                        <c:v>2.5541099999999999E-13</c:v>
                      </c:pt>
                      <c:pt idx="13353">
                        <c:v>2.5541099999999999E-13</c:v>
                      </c:pt>
                      <c:pt idx="13354">
                        <c:v>3.21438E-13</c:v>
                      </c:pt>
                      <c:pt idx="13355">
                        <c:v>3.21438E-13</c:v>
                      </c:pt>
                      <c:pt idx="13356">
                        <c:v>2.7356500000000001E-13</c:v>
                      </c:pt>
                      <c:pt idx="13357">
                        <c:v>2.7356500000000001E-13</c:v>
                      </c:pt>
                      <c:pt idx="13358">
                        <c:v>2.8486900000000001E-13</c:v>
                      </c:pt>
                      <c:pt idx="13359">
                        <c:v>2.8486900000000001E-13</c:v>
                      </c:pt>
                      <c:pt idx="13360">
                        <c:v>2.5767599999999998E-13</c:v>
                      </c:pt>
                      <c:pt idx="13361">
                        <c:v>2.5767599999999998E-13</c:v>
                      </c:pt>
                      <c:pt idx="13362">
                        <c:v>2.4029200000000002E-13</c:v>
                      </c:pt>
                      <c:pt idx="13363">
                        <c:v>2.4029200000000002E-13</c:v>
                      </c:pt>
                      <c:pt idx="13364">
                        <c:v>2.33589E-13</c:v>
                      </c:pt>
                      <c:pt idx="13365">
                        <c:v>2.33589E-13</c:v>
                      </c:pt>
                      <c:pt idx="13366">
                        <c:v>2.3527299999999998E-13</c:v>
                      </c:pt>
                      <c:pt idx="13367">
                        <c:v>2.3527299999999998E-13</c:v>
                      </c:pt>
                      <c:pt idx="13368">
                        <c:v>3.0590399999999998E-13</c:v>
                      </c:pt>
                      <c:pt idx="13369">
                        <c:v>3.0590399999999998E-13</c:v>
                      </c:pt>
                      <c:pt idx="13370">
                        <c:v>3.6103999999999999E-13</c:v>
                      </c:pt>
                      <c:pt idx="13371">
                        <c:v>3.6103999999999999E-13</c:v>
                      </c:pt>
                      <c:pt idx="13372">
                        <c:v>2.3354899999999998E-13</c:v>
                      </c:pt>
                      <c:pt idx="13373">
                        <c:v>2.3354899999999998E-13</c:v>
                      </c:pt>
                      <c:pt idx="13374">
                        <c:v>3.0410100000000001E-13</c:v>
                      </c:pt>
                      <c:pt idx="13375">
                        <c:v>3.0410100000000001E-13</c:v>
                      </c:pt>
                      <c:pt idx="13376">
                        <c:v>9.9449799999999991E-13</c:v>
                      </c:pt>
                      <c:pt idx="13377">
                        <c:v>9.9449799999999991E-13</c:v>
                      </c:pt>
                      <c:pt idx="13378">
                        <c:v>2.33112E-13</c:v>
                      </c:pt>
                      <c:pt idx="13379">
                        <c:v>2.33112E-13</c:v>
                      </c:pt>
                      <c:pt idx="13380">
                        <c:v>2.3318900000000002E-13</c:v>
                      </c:pt>
                      <c:pt idx="13381">
                        <c:v>2.3318900000000002E-13</c:v>
                      </c:pt>
                      <c:pt idx="13382">
                        <c:v>2.2000199999999999E-13</c:v>
                      </c:pt>
                      <c:pt idx="13383">
                        <c:v>2.2000199999999999E-13</c:v>
                      </c:pt>
                      <c:pt idx="13384">
                        <c:v>1.0197799999999999E-12</c:v>
                      </c:pt>
                      <c:pt idx="13385">
                        <c:v>1.0197799999999999E-12</c:v>
                      </c:pt>
                      <c:pt idx="13386">
                        <c:v>9.0735299999999998E-13</c:v>
                      </c:pt>
                      <c:pt idx="13387">
                        <c:v>9.0735299999999998E-13</c:v>
                      </c:pt>
                      <c:pt idx="13388">
                        <c:v>2.2883199999999999E-13</c:v>
                      </c:pt>
                      <c:pt idx="13389">
                        <c:v>2.2883199999999999E-13</c:v>
                      </c:pt>
                      <c:pt idx="13390">
                        <c:v>2.6369000000000001E-13</c:v>
                      </c:pt>
                      <c:pt idx="13391">
                        <c:v>2.6369000000000001E-13</c:v>
                      </c:pt>
                      <c:pt idx="13392">
                        <c:v>2.2153099999999999E-13</c:v>
                      </c:pt>
                      <c:pt idx="13393">
                        <c:v>2.2153099999999999E-13</c:v>
                      </c:pt>
                      <c:pt idx="13394">
                        <c:v>2.2246400000000001E-13</c:v>
                      </c:pt>
                      <c:pt idx="13395">
                        <c:v>2.2246400000000001E-13</c:v>
                      </c:pt>
                      <c:pt idx="13396">
                        <c:v>3.78076E-13</c:v>
                      </c:pt>
                      <c:pt idx="13397">
                        <c:v>3.78076E-13</c:v>
                      </c:pt>
                      <c:pt idx="13398">
                        <c:v>2.09127E-13</c:v>
                      </c:pt>
                      <c:pt idx="13399">
                        <c:v>2.09127E-13</c:v>
                      </c:pt>
                      <c:pt idx="13400">
                        <c:v>2.1137599999999999E-13</c:v>
                      </c:pt>
                      <c:pt idx="13401">
                        <c:v>2.1137599999999999E-13</c:v>
                      </c:pt>
                      <c:pt idx="13402">
                        <c:v>2.1112699999999999E-13</c:v>
                      </c:pt>
                      <c:pt idx="13403">
                        <c:v>2.1112699999999999E-13</c:v>
                      </c:pt>
                      <c:pt idx="13404">
                        <c:v>2.1506400000000001E-13</c:v>
                      </c:pt>
                      <c:pt idx="13405">
                        <c:v>2.1506400000000001E-13</c:v>
                      </c:pt>
                      <c:pt idx="13406">
                        <c:v>3.3867599999999999E-13</c:v>
                      </c:pt>
                      <c:pt idx="13407">
                        <c:v>3.3867599999999999E-13</c:v>
                      </c:pt>
                      <c:pt idx="13408">
                        <c:v>2.2766700000000001E-13</c:v>
                      </c:pt>
                      <c:pt idx="13409">
                        <c:v>2.2766700000000001E-13</c:v>
                      </c:pt>
                      <c:pt idx="13410">
                        <c:v>3.0592400000000001E-13</c:v>
                      </c:pt>
                      <c:pt idx="13411">
                        <c:v>3.0592400000000001E-13</c:v>
                      </c:pt>
                      <c:pt idx="13412">
                        <c:v>2.09156E-13</c:v>
                      </c:pt>
                      <c:pt idx="13413">
                        <c:v>2.09156E-13</c:v>
                      </c:pt>
                      <c:pt idx="13414">
                        <c:v>2.07304E-13</c:v>
                      </c:pt>
                      <c:pt idx="13415">
                        <c:v>2.07304E-13</c:v>
                      </c:pt>
                      <c:pt idx="13416">
                        <c:v>9.1270400000000003E-13</c:v>
                      </c:pt>
                      <c:pt idx="13417">
                        <c:v>9.1270400000000003E-13</c:v>
                      </c:pt>
                      <c:pt idx="13418">
                        <c:v>1.1829300000000001E-12</c:v>
                      </c:pt>
                      <c:pt idx="13419">
                        <c:v>1.1829300000000001E-12</c:v>
                      </c:pt>
                      <c:pt idx="13420">
                        <c:v>3.52232E-13</c:v>
                      </c:pt>
                      <c:pt idx="13421">
                        <c:v>3.52232E-13</c:v>
                      </c:pt>
                      <c:pt idx="13422">
                        <c:v>5.80698E-13</c:v>
                      </c:pt>
                      <c:pt idx="13423">
                        <c:v>5.80698E-13</c:v>
                      </c:pt>
                      <c:pt idx="13424">
                        <c:v>2.23533E-13</c:v>
                      </c:pt>
                      <c:pt idx="13425">
                        <c:v>2.23533E-13</c:v>
                      </c:pt>
                      <c:pt idx="13426">
                        <c:v>3.2678300000000001E-13</c:v>
                      </c:pt>
                      <c:pt idx="13427">
                        <c:v>3.2678300000000001E-13</c:v>
                      </c:pt>
                      <c:pt idx="13428">
                        <c:v>3.59464E-13</c:v>
                      </c:pt>
                      <c:pt idx="13429">
                        <c:v>3.59464E-13</c:v>
                      </c:pt>
                      <c:pt idx="13430">
                        <c:v>2.10769E-13</c:v>
                      </c:pt>
                      <c:pt idx="13431">
                        <c:v>2.10769E-13</c:v>
                      </c:pt>
                      <c:pt idx="13432">
                        <c:v>2.2694100000000001E-12</c:v>
                      </c:pt>
                      <c:pt idx="13433">
                        <c:v>2.2694100000000001E-12</c:v>
                      </c:pt>
                      <c:pt idx="13434">
                        <c:v>2.0642699999999999E-13</c:v>
                      </c:pt>
                      <c:pt idx="13435">
                        <c:v>2.0642699999999999E-13</c:v>
                      </c:pt>
                      <c:pt idx="13436">
                        <c:v>2.12977E-13</c:v>
                      </c:pt>
                      <c:pt idx="13437">
                        <c:v>2.12977E-13</c:v>
                      </c:pt>
                      <c:pt idx="13438">
                        <c:v>2.1599300000000001E-13</c:v>
                      </c:pt>
                      <c:pt idx="13439">
                        <c:v>2.1599300000000001E-13</c:v>
                      </c:pt>
                      <c:pt idx="13440">
                        <c:v>9.4403799999999994E-13</c:v>
                      </c:pt>
                      <c:pt idx="13441">
                        <c:v>9.4403799999999994E-13</c:v>
                      </c:pt>
                      <c:pt idx="13442">
                        <c:v>3.7297499999999998E-13</c:v>
                      </c:pt>
                      <c:pt idx="13443">
                        <c:v>3.7297499999999998E-13</c:v>
                      </c:pt>
                      <c:pt idx="13444">
                        <c:v>2.6480699999999999E-13</c:v>
                      </c:pt>
                      <c:pt idx="13445">
                        <c:v>2.6480699999999999E-13</c:v>
                      </c:pt>
                      <c:pt idx="13446">
                        <c:v>2.1923699999999999E-13</c:v>
                      </c:pt>
                      <c:pt idx="13447">
                        <c:v>2.1923699999999999E-13</c:v>
                      </c:pt>
                      <c:pt idx="13448">
                        <c:v>3.5200599999999999E-13</c:v>
                      </c:pt>
                      <c:pt idx="13449">
                        <c:v>3.5200599999999999E-13</c:v>
                      </c:pt>
                      <c:pt idx="13450">
                        <c:v>2.1428E-13</c:v>
                      </c:pt>
                      <c:pt idx="13451">
                        <c:v>2.1428E-13</c:v>
                      </c:pt>
                      <c:pt idx="13452">
                        <c:v>4.1097299999999998E-13</c:v>
                      </c:pt>
                      <c:pt idx="13453">
                        <c:v>4.1097299999999998E-13</c:v>
                      </c:pt>
                      <c:pt idx="13454">
                        <c:v>2.32907E-13</c:v>
                      </c:pt>
                      <c:pt idx="13455">
                        <c:v>2.32907E-13</c:v>
                      </c:pt>
                      <c:pt idx="13456">
                        <c:v>2.7321599999999998E-13</c:v>
                      </c:pt>
                      <c:pt idx="13457">
                        <c:v>2.7321599999999998E-13</c:v>
                      </c:pt>
                      <c:pt idx="13458">
                        <c:v>2.9359500000000002E-13</c:v>
                      </c:pt>
                      <c:pt idx="13459">
                        <c:v>2.9359500000000002E-13</c:v>
                      </c:pt>
                      <c:pt idx="13460">
                        <c:v>3.53518E-13</c:v>
                      </c:pt>
                      <c:pt idx="13461">
                        <c:v>3.53518E-13</c:v>
                      </c:pt>
                      <c:pt idx="13462">
                        <c:v>3.2222799999999999E-13</c:v>
                      </c:pt>
                      <c:pt idx="13463">
                        <c:v>3.2222799999999999E-13</c:v>
                      </c:pt>
                      <c:pt idx="13464">
                        <c:v>1.01344E-12</c:v>
                      </c:pt>
                      <c:pt idx="13465">
                        <c:v>1.01344E-12</c:v>
                      </c:pt>
                      <c:pt idx="13466">
                        <c:v>9.0195700000000001E-13</c:v>
                      </c:pt>
                      <c:pt idx="13467">
                        <c:v>9.0195700000000001E-13</c:v>
                      </c:pt>
                      <c:pt idx="13468">
                        <c:v>2.7703800000000001E-13</c:v>
                      </c:pt>
                      <c:pt idx="13469">
                        <c:v>2.7703800000000001E-13</c:v>
                      </c:pt>
                      <c:pt idx="13470">
                        <c:v>2.7408400000000002E-13</c:v>
                      </c:pt>
                      <c:pt idx="13471">
                        <c:v>2.7408400000000002E-13</c:v>
                      </c:pt>
                      <c:pt idx="13472">
                        <c:v>2.80679E-13</c:v>
                      </c:pt>
                      <c:pt idx="13473">
                        <c:v>2.80679E-13</c:v>
                      </c:pt>
                      <c:pt idx="13474">
                        <c:v>3.6041200000000002E-13</c:v>
                      </c:pt>
                      <c:pt idx="13475">
                        <c:v>3.6041200000000002E-13</c:v>
                      </c:pt>
                      <c:pt idx="13476">
                        <c:v>9.5437300000000002E-13</c:v>
                      </c:pt>
                      <c:pt idx="13477">
                        <c:v>9.5437300000000002E-13</c:v>
                      </c:pt>
                      <c:pt idx="13478">
                        <c:v>2.0968E-13</c:v>
                      </c:pt>
                      <c:pt idx="13479">
                        <c:v>2.0968E-13</c:v>
                      </c:pt>
                      <c:pt idx="13480">
                        <c:v>2.72539E-13</c:v>
                      </c:pt>
                      <c:pt idx="13481">
                        <c:v>2.72539E-13</c:v>
                      </c:pt>
                      <c:pt idx="13482">
                        <c:v>3.4864000000000002E-13</c:v>
                      </c:pt>
                      <c:pt idx="13483">
                        <c:v>3.4864000000000002E-13</c:v>
                      </c:pt>
                      <c:pt idx="13484">
                        <c:v>1.0492600000000001E-11</c:v>
                      </c:pt>
                      <c:pt idx="13485">
                        <c:v>1.0492600000000001E-11</c:v>
                      </c:pt>
                      <c:pt idx="13486">
                        <c:v>2.96521E-13</c:v>
                      </c:pt>
                      <c:pt idx="13487">
                        <c:v>2.96521E-13</c:v>
                      </c:pt>
                      <c:pt idx="13488">
                        <c:v>2.18092E-13</c:v>
                      </c:pt>
                      <c:pt idx="13489">
                        <c:v>2.18092E-13</c:v>
                      </c:pt>
                      <c:pt idx="13490">
                        <c:v>2.5494400000000001E-13</c:v>
                      </c:pt>
                      <c:pt idx="13491">
                        <c:v>2.5494400000000001E-13</c:v>
                      </c:pt>
                      <c:pt idx="13492">
                        <c:v>2.00865E-13</c:v>
                      </c:pt>
                      <c:pt idx="13493">
                        <c:v>2.00865E-13</c:v>
                      </c:pt>
                      <c:pt idx="13494">
                        <c:v>3.1144699999999999E-13</c:v>
                      </c:pt>
                      <c:pt idx="13495">
                        <c:v>3.1144699999999999E-13</c:v>
                      </c:pt>
                      <c:pt idx="13496">
                        <c:v>3.4533099999999998E-13</c:v>
                      </c:pt>
                      <c:pt idx="13497">
                        <c:v>3.4533099999999998E-13</c:v>
                      </c:pt>
                      <c:pt idx="13498">
                        <c:v>2.3477499999999998E-13</c:v>
                      </c:pt>
                      <c:pt idx="13499">
                        <c:v>2.3477499999999998E-13</c:v>
                      </c:pt>
                      <c:pt idx="13500">
                        <c:v>2.9246800000000002E-13</c:v>
                      </c:pt>
                      <c:pt idx="13501">
                        <c:v>2.9246800000000002E-13</c:v>
                      </c:pt>
                      <c:pt idx="13502">
                        <c:v>2.5319399999999999E-13</c:v>
                      </c:pt>
                      <c:pt idx="13503">
                        <c:v>2.5319399999999999E-13</c:v>
                      </c:pt>
                      <c:pt idx="13504">
                        <c:v>2.4208900000000001E-13</c:v>
                      </c:pt>
                      <c:pt idx="13505">
                        <c:v>2.4208900000000001E-13</c:v>
                      </c:pt>
                      <c:pt idx="13506">
                        <c:v>2.3420300000000002E-13</c:v>
                      </c:pt>
                      <c:pt idx="13507">
                        <c:v>2.3420300000000002E-13</c:v>
                      </c:pt>
                      <c:pt idx="13508">
                        <c:v>2.9101600000000002E-13</c:v>
                      </c:pt>
                      <c:pt idx="13509">
                        <c:v>2.9101600000000002E-13</c:v>
                      </c:pt>
                      <c:pt idx="13510">
                        <c:v>2.3848500000000002E-13</c:v>
                      </c:pt>
                      <c:pt idx="13511">
                        <c:v>2.3848500000000002E-13</c:v>
                      </c:pt>
                      <c:pt idx="13512">
                        <c:v>2.4936500000000002E-13</c:v>
                      </c:pt>
                      <c:pt idx="13513">
                        <c:v>2.4936500000000002E-13</c:v>
                      </c:pt>
                      <c:pt idx="13514">
                        <c:v>3.21643E-13</c:v>
                      </c:pt>
                      <c:pt idx="13515">
                        <c:v>3.21643E-13</c:v>
                      </c:pt>
                      <c:pt idx="13516">
                        <c:v>3.7959300000000002E-13</c:v>
                      </c:pt>
                      <c:pt idx="13517">
                        <c:v>3.7959300000000002E-13</c:v>
                      </c:pt>
                      <c:pt idx="13518">
                        <c:v>2.4048100000000002E-13</c:v>
                      </c:pt>
                      <c:pt idx="13519">
                        <c:v>2.4048100000000002E-13</c:v>
                      </c:pt>
                      <c:pt idx="13520">
                        <c:v>4.01034E-13</c:v>
                      </c:pt>
                      <c:pt idx="13521">
                        <c:v>4.01034E-13</c:v>
                      </c:pt>
                      <c:pt idx="13522">
                        <c:v>2.5753200000000001E-13</c:v>
                      </c:pt>
                      <c:pt idx="13523">
                        <c:v>2.5753200000000001E-13</c:v>
                      </c:pt>
                      <c:pt idx="13524">
                        <c:v>2.5184799999999999E-13</c:v>
                      </c:pt>
                      <c:pt idx="13525">
                        <c:v>2.5184799999999999E-13</c:v>
                      </c:pt>
                      <c:pt idx="13526">
                        <c:v>2.5392800000000002E-13</c:v>
                      </c:pt>
                      <c:pt idx="13527">
                        <c:v>2.5392800000000002E-13</c:v>
                      </c:pt>
                      <c:pt idx="13528">
                        <c:v>2.6201599999999999E-13</c:v>
                      </c:pt>
                      <c:pt idx="13529">
                        <c:v>2.6201599999999999E-13</c:v>
                      </c:pt>
                      <c:pt idx="13530">
                        <c:v>2.65941E-13</c:v>
                      </c:pt>
                      <c:pt idx="13531">
                        <c:v>2.65941E-13</c:v>
                      </c:pt>
                      <c:pt idx="13532">
                        <c:v>3.0968500000000001E-13</c:v>
                      </c:pt>
                      <c:pt idx="13533">
                        <c:v>3.0968500000000001E-13</c:v>
                      </c:pt>
                      <c:pt idx="13534">
                        <c:v>2.6554599999999998E-13</c:v>
                      </c:pt>
                      <c:pt idx="13535">
                        <c:v>2.6554599999999998E-13</c:v>
                      </c:pt>
                      <c:pt idx="13536">
                        <c:v>2.6187200000000002E-13</c:v>
                      </c:pt>
                      <c:pt idx="13537">
                        <c:v>2.6187200000000002E-13</c:v>
                      </c:pt>
                      <c:pt idx="13538">
                        <c:v>2.75178E-13</c:v>
                      </c:pt>
                      <c:pt idx="13539">
                        <c:v>2.75178E-13</c:v>
                      </c:pt>
                      <c:pt idx="13540">
                        <c:v>2.7551E-13</c:v>
                      </c:pt>
                      <c:pt idx="13541">
                        <c:v>2.7551E-13</c:v>
                      </c:pt>
                      <c:pt idx="13542">
                        <c:v>2.8561699999999998E-13</c:v>
                      </c:pt>
                      <c:pt idx="13543">
                        <c:v>2.8561699999999998E-13</c:v>
                      </c:pt>
                      <c:pt idx="13544">
                        <c:v>4.8611800000000001E-13</c:v>
                      </c:pt>
                      <c:pt idx="13545">
                        <c:v>4.8611800000000001E-13</c:v>
                      </c:pt>
                      <c:pt idx="13546">
                        <c:v>3.4522700000000002E-13</c:v>
                      </c:pt>
                      <c:pt idx="13547">
                        <c:v>3.4522700000000002E-13</c:v>
                      </c:pt>
                      <c:pt idx="13548">
                        <c:v>2.7267699999999999E-13</c:v>
                      </c:pt>
                      <c:pt idx="13549">
                        <c:v>2.7267699999999999E-13</c:v>
                      </c:pt>
                      <c:pt idx="13550">
                        <c:v>3.71342E-13</c:v>
                      </c:pt>
                      <c:pt idx="13551">
                        <c:v>3.71342E-13</c:v>
                      </c:pt>
                      <c:pt idx="13552">
                        <c:v>4.4073600000000001E-13</c:v>
                      </c:pt>
                      <c:pt idx="13553">
                        <c:v>4.4073600000000001E-13</c:v>
                      </c:pt>
                      <c:pt idx="13554">
                        <c:v>5.3889199999999998E-13</c:v>
                      </c:pt>
                      <c:pt idx="13555">
                        <c:v>5.3889199999999998E-13</c:v>
                      </c:pt>
                      <c:pt idx="13556">
                        <c:v>2.81626E-13</c:v>
                      </c:pt>
                      <c:pt idx="13557">
                        <c:v>2.81626E-13</c:v>
                      </c:pt>
                      <c:pt idx="13558">
                        <c:v>4.2434100000000001E-13</c:v>
                      </c:pt>
                      <c:pt idx="13559">
                        <c:v>4.2434100000000001E-13</c:v>
                      </c:pt>
                      <c:pt idx="13560">
                        <c:v>3.0145399999999998E-13</c:v>
                      </c:pt>
                      <c:pt idx="13561">
                        <c:v>3.0145399999999998E-13</c:v>
                      </c:pt>
                      <c:pt idx="13562">
                        <c:v>9.4857299999999998E-13</c:v>
                      </c:pt>
                      <c:pt idx="13563">
                        <c:v>9.4857299999999998E-13</c:v>
                      </c:pt>
                      <c:pt idx="13564">
                        <c:v>4.3095E-13</c:v>
                      </c:pt>
                      <c:pt idx="13565">
                        <c:v>4.3095E-13</c:v>
                      </c:pt>
                      <c:pt idx="13566">
                        <c:v>3.8785500000000002E-13</c:v>
                      </c:pt>
                      <c:pt idx="13567">
                        <c:v>3.8785500000000002E-13</c:v>
                      </c:pt>
                      <c:pt idx="13568">
                        <c:v>3.19954E-13</c:v>
                      </c:pt>
                      <c:pt idx="13569">
                        <c:v>3.19954E-13</c:v>
                      </c:pt>
                      <c:pt idx="13570">
                        <c:v>3.32673E-13</c:v>
                      </c:pt>
                      <c:pt idx="13571">
                        <c:v>3.32673E-13</c:v>
                      </c:pt>
                      <c:pt idx="13572">
                        <c:v>3.35904E-13</c:v>
                      </c:pt>
                      <c:pt idx="13573">
                        <c:v>3.35904E-13</c:v>
                      </c:pt>
                      <c:pt idx="13574">
                        <c:v>3.4919399999999999E-13</c:v>
                      </c:pt>
                      <c:pt idx="13575">
                        <c:v>3.4919399999999999E-13</c:v>
                      </c:pt>
                      <c:pt idx="13576">
                        <c:v>3.5811900000000002E-13</c:v>
                      </c:pt>
                      <c:pt idx="13577">
                        <c:v>3.5811900000000002E-13</c:v>
                      </c:pt>
                      <c:pt idx="13578">
                        <c:v>5.6706499999999997E-13</c:v>
                      </c:pt>
                      <c:pt idx="13579">
                        <c:v>5.6706499999999997E-13</c:v>
                      </c:pt>
                      <c:pt idx="13580">
                        <c:v>4.8371299999999998E-13</c:v>
                      </c:pt>
                      <c:pt idx="13581">
                        <c:v>4.8371299999999998E-13</c:v>
                      </c:pt>
                      <c:pt idx="13582">
                        <c:v>3.9070199999999998E-13</c:v>
                      </c:pt>
                      <c:pt idx="13583">
                        <c:v>3.9070199999999998E-13</c:v>
                      </c:pt>
                      <c:pt idx="13584">
                        <c:v>4.2707000000000002E-13</c:v>
                      </c:pt>
                      <c:pt idx="13585">
                        <c:v>4.2707000000000002E-13</c:v>
                      </c:pt>
                      <c:pt idx="13586">
                        <c:v>4.8027599999999996E-13</c:v>
                      </c:pt>
                      <c:pt idx="13587">
                        <c:v>4.8027599999999996E-13</c:v>
                      </c:pt>
                      <c:pt idx="13588">
                        <c:v>4.21672E-13</c:v>
                      </c:pt>
                      <c:pt idx="13589">
                        <c:v>4.21672E-13</c:v>
                      </c:pt>
                      <c:pt idx="13590">
                        <c:v>4.3077899999999999E-13</c:v>
                      </c:pt>
                      <c:pt idx="13591">
                        <c:v>4.3077899999999999E-13</c:v>
                      </c:pt>
                      <c:pt idx="13592">
                        <c:v>6.19911E-13</c:v>
                      </c:pt>
                      <c:pt idx="13593">
                        <c:v>6.19911E-13</c:v>
                      </c:pt>
                      <c:pt idx="13594">
                        <c:v>5.0602499999999996E-13</c:v>
                      </c:pt>
                      <c:pt idx="13595">
                        <c:v>5.0602499999999996E-13</c:v>
                      </c:pt>
                      <c:pt idx="13596">
                        <c:v>4.5501E-13</c:v>
                      </c:pt>
                      <c:pt idx="13597">
                        <c:v>4.5501E-13</c:v>
                      </c:pt>
                      <c:pt idx="13598">
                        <c:v>4.78798E-13</c:v>
                      </c:pt>
                      <c:pt idx="13599">
                        <c:v>4.78798E-13</c:v>
                      </c:pt>
                      <c:pt idx="13600">
                        <c:v>6.5568099999999996E-13</c:v>
                      </c:pt>
                      <c:pt idx="13601">
                        <c:v>6.5568099999999996E-13</c:v>
                      </c:pt>
                      <c:pt idx="13602">
                        <c:v>4.8771599999999998E-13</c:v>
                      </c:pt>
                      <c:pt idx="13603">
                        <c:v>4.8771599999999998E-13</c:v>
                      </c:pt>
                      <c:pt idx="13604">
                        <c:v>5.8539099999999996E-13</c:v>
                      </c:pt>
                      <c:pt idx="13605">
                        <c:v>5.8539099999999996E-13</c:v>
                      </c:pt>
                      <c:pt idx="13606">
                        <c:v>5.89195E-13</c:v>
                      </c:pt>
                      <c:pt idx="13607">
                        <c:v>5.89195E-13</c:v>
                      </c:pt>
                      <c:pt idx="13608">
                        <c:v>5.2544899999999998E-13</c:v>
                      </c:pt>
                      <c:pt idx="13609">
                        <c:v>5.2544899999999998E-13</c:v>
                      </c:pt>
                      <c:pt idx="13610">
                        <c:v>5.4222799999999996E-13</c:v>
                      </c:pt>
                      <c:pt idx="13611">
                        <c:v>5.4222799999999996E-13</c:v>
                      </c:pt>
                      <c:pt idx="13612">
                        <c:v>5.5952400000000001E-13</c:v>
                      </c:pt>
                      <c:pt idx="13613">
                        <c:v>5.5952400000000001E-13</c:v>
                      </c:pt>
                      <c:pt idx="13614">
                        <c:v>5.5350899999999996E-13</c:v>
                      </c:pt>
                      <c:pt idx="13615">
                        <c:v>5.5350899999999996E-13</c:v>
                      </c:pt>
                      <c:pt idx="13616">
                        <c:v>6.9525900000000004E-13</c:v>
                      </c:pt>
                      <c:pt idx="13617">
                        <c:v>6.9525900000000004E-13</c:v>
                      </c:pt>
                      <c:pt idx="13618">
                        <c:v>6.3591599999999999E-13</c:v>
                      </c:pt>
                      <c:pt idx="13619">
                        <c:v>6.3591599999999999E-13</c:v>
                      </c:pt>
                      <c:pt idx="13620">
                        <c:v>7.4616300000000004E-13</c:v>
                      </c:pt>
                      <c:pt idx="13621">
                        <c:v>7.4616300000000004E-13</c:v>
                      </c:pt>
                      <c:pt idx="13622">
                        <c:v>6.9470699999999996E-13</c:v>
                      </c:pt>
                      <c:pt idx="13623">
                        <c:v>6.9470699999999996E-13</c:v>
                      </c:pt>
                      <c:pt idx="13624">
                        <c:v>5.9434999999999999E-13</c:v>
                      </c:pt>
                      <c:pt idx="13625">
                        <c:v>5.9434999999999999E-13</c:v>
                      </c:pt>
                      <c:pt idx="13626">
                        <c:v>6.0975799999999998E-13</c:v>
                      </c:pt>
                      <c:pt idx="13627">
                        <c:v>6.0975799999999998E-13</c:v>
                      </c:pt>
                      <c:pt idx="13628">
                        <c:v>5.9846400000000004E-13</c:v>
                      </c:pt>
                      <c:pt idx="13629">
                        <c:v>5.9846400000000004E-13</c:v>
                      </c:pt>
                      <c:pt idx="13630">
                        <c:v>6.3869200000000002E-13</c:v>
                      </c:pt>
                      <c:pt idx="13631">
                        <c:v>6.3869200000000002E-13</c:v>
                      </c:pt>
                      <c:pt idx="13632">
                        <c:v>6.0986699999999999E-13</c:v>
                      </c:pt>
                      <c:pt idx="13633">
                        <c:v>6.0986699999999999E-13</c:v>
                      </c:pt>
                      <c:pt idx="13634">
                        <c:v>6.1158000000000001E-13</c:v>
                      </c:pt>
                      <c:pt idx="13635">
                        <c:v>6.1158000000000001E-13</c:v>
                      </c:pt>
                      <c:pt idx="13636">
                        <c:v>6.9279799999999999E-13</c:v>
                      </c:pt>
                      <c:pt idx="13637">
                        <c:v>6.9279799999999999E-13</c:v>
                      </c:pt>
                      <c:pt idx="13638">
                        <c:v>1.04617E-12</c:v>
                      </c:pt>
                      <c:pt idx="13639">
                        <c:v>1.04617E-12</c:v>
                      </c:pt>
                      <c:pt idx="13640">
                        <c:v>6.4594900000000002E-13</c:v>
                      </c:pt>
                      <c:pt idx="13641">
                        <c:v>6.4594900000000002E-13</c:v>
                      </c:pt>
                      <c:pt idx="13642">
                        <c:v>8.1416199999999998E-13</c:v>
                      </c:pt>
                      <c:pt idx="13643">
                        <c:v>8.1416199999999998E-13</c:v>
                      </c:pt>
                      <c:pt idx="13644">
                        <c:v>6.3404900000000004E-13</c:v>
                      </c:pt>
                      <c:pt idx="13645">
                        <c:v>6.3404900000000004E-13</c:v>
                      </c:pt>
                      <c:pt idx="13646">
                        <c:v>7.0372500000000001E-13</c:v>
                      </c:pt>
                      <c:pt idx="13647">
                        <c:v>7.0372500000000001E-13</c:v>
                      </c:pt>
                      <c:pt idx="13648">
                        <c:v>6.3118400000000003E-13</c:v>
                      </c:pt>
                      <c:pt idx="13649">
                        <c:v>6.3118400000000003E-13</c:v>
                      </c:pt>
                      <c:pt idx="13650">
                        <c:v>1.2728E-12</c:v>
                      </c:pt>
                      <c:pt idx="13651">
                        <c:v>1.2728E-12</c:v>
                      </c:pt>
                      <c:pt idx="13652">
                        <c:v>7.2781000000000001E-13</c:v>
                      </c:pt>
                      <c:pt idx="13653">
                        <c:v>7.2781000000000001E-13</c:v>
                      </c:pt>
                      <c:pt idx="13654">
                        <c:v>1.28852E-12</c:v>
                      </c:pt>
                      <c:pt idx="13655">
                        <c:v>1.28852E-12</c:v>
                      </c:pt>
                      <c:pt idx="13656">
                        <c:v>6.91579E-13</c:v>
                      </c:pt>
                      <c:pt idx="13657">
                        <c:v>6.91579E-13</c:v>
                      </c:pt>
                      <c:pt idx="13658">
                        <c:v>5.8614200000000001E-13</c:v>
                      </c:pt>
                      <c:pt idx="13659">
                        <c:v>5.8614200000000001E-13</c:v>
                      </c:pt>
                      <c:pt idx="13660">
                        <c:v>5.8979999999999997E-13</c:v>
                      </c:pt>
                      <c:pt idx="13661">
                        <c:v>5.8979999999999997E-13</c:v>
                      </c:pt>
                      <c:pt idx="13662">
                        <c:v>5.6221099999999996E-13</c:v>
                      </c:pt>
                      <c:pt idx="13663">
                        <c:v>5.6221099999999996E-13</c:v>
                      </c:pt>
                      <c:pt idx="13664">
                        <c:v>5.5743299999999999E-13</c:v>
                      </c:pt>
                      <c:pt idx="13665">
                        <c:v>5.5743299999999999E-13</c:v>
                      </c:pt>
                      <c:pt idx="13666">
                        <c:v>6.9076299999999999E-13</c:v>
                      </c:pt>
                      <c:pt idx="13667">
                        <c:v>6.9076299999999999E-13</c:v>
                      </c:pt>
                      <c:pt idx="13668">
                        <c:v>1.2187399999999999E-12</c:v>
                      </c:pt>
                      <c:pt idx="13669">
                        <c:v>1.2187399999999999E-12</c:v>
                      </c:pt>
                      <c:pt idx="13670">
                        <c:v>5.87446E-13</c:v>
                      </c:pt>
                      <c:pt idx="13671">
                        <c:v>5.87446E-13</c:v>
                      </c:pt>
                      <c:pt idx="13672">
                        <c:v>5.1073099999999996E-13</c:v>
                      </c:pt>
                      <c:pt idx="13673">
                        <c:v>5.1073099999999996E-13</c:v>
                      </c:pt>
                      <c:pt idx="13674">
                        <c:v>1.8047100000000001E-12</c:v>
                      </c:pt>
                      <c:pt idx="13675">
                        <c:v>1.8047100000000001E-12</c:v>
                      </c:pt>
                      <c:pt idx="13676">
                        <c:v>5.5716499999999998E-13</c:v>
                      </c:pt>
                      <c:pt idx="13677">
                        <c:v>5.5716499999999998E-13</c:v>
                      </c:pt>
                      <c:pt idx="13678">
                        <c:v>1.0477000000000001E-12</c:v>
                      </c:pt>
                      <c:pt idx="13679">
                        <c:v>1.0477000000000001E-12</c:v>
                      </c:pt>
                      <c:pt idx="13680">
                        <c:v>5.0781100000000001E-13</c:v>
                      </c:pt>
                      <c:pt idx="13681">
                        <c:v>5.0781100000000001E-13</c:v>
                      </c:pt>
                      <c:pt idx="13682">
                        <c:v>4.9506199999999996E-13</c:v>
                      </c:pt>
                      <c:pt idx="13683">
                        <c:v>4.9506199999999996E-13</c:v>
                      </c:pt>
                      <c:pt idx="13684">
                        <c:v>5.3783899999999999E-13</c:v>
                      </c:pt>
                      <c:pt idx="13685">
                        <c:v>5.3783899999999999E-13</c:v>
                      </c:pt>
                      <c:pt idx="13686">
                        <c:v>4.4966400000000001E-13</c:v>
                      </c:pt>
                      <c:pt idx="13687">
                        <c:v>4.4966400000000001E-13</c:v>
                      </c:pt>
                      <c:pt idx="13688">
                        <c:v>4.33969E-13</c:v>
                      </c:pt>
                      <c:pt idx="13689">
                        <c:v>4.33969E-13</c:v>
                      </c:pt>
                      <c:pt idx="13690">
                        <c:v>4.3167099999999999E-13</c:v>
                      </c:pt>
                      <c:pt idx="13691">
                        <c:v>4.3167099999999999E-13</c:v>
                      </c:pt>
                      <c:pt idx="13692">
                        <c:v>1.81419E-12</c:v>
                      </c:pt>
                      <c:pt idx="13693">
                        <c:v>1.81419E-12</c:v>
                      </c:pt>
                      <c:pt idx="13694">
                        <c:v>4.1400799999999998E-13</c:v>
                      </c:pt>
                      <c:pt idx="13695">
                        <c:v>4.1400799999999998E-13</c:v>
                      </c:pt>
                      <c:pt idx="13696">
                        <c:v>4.51984E-13</c:v>
                      </c:pt>
                      <c:pt idx="13697">
                        <c:v>4.51984E-13</c:v>
                      </c:pt>
                      <c:pt idx="13698">
                        <c:v>5.0323100000000004E-13</c:v>
                      </c:pt>
                      <c:pt idx="13699">
                        <c:v>5.0323100000000004E-13</c:v>
                      </c:pt>
                      <c:pt idx="13700">
                        <c:v>3.7861899999999998E-13</c:v>
                      </c:pt>
                      <c:pt idx="13701">
                        <c:v>3.7861899999999998E-13</c:v>
                      </c:pt>
                      <c:pt idx="13702">
                        <c:v>3.75225E-13</c:v>
                      </c:pt>
                      <c:pt idx="13703">
                        <c:v>3.75225E-13</c:v>
                      </c:pt>
                      <c:pt idx="13704">
                        <c:v>3.7604499999999999E-13</c:v>
                      </c:pt>
                      <c:pt idx="13705">
                        <c:v>3.7604499999999999E-13</c:v>
                      </c:pt>
                      <c:pt idx="13706">
                        <c:v>3.5071699999999998E-13</c:v>
                      </c:pt>
                      <c:pt idx="13707">
                        <c:v>3.5071699999999998E-13</c:v>
                      </c:pt>
                      <c:pt idx="13708">
                        <c:v>4.7078100000000001E-13</c:v>
                      </c:pt>
                      <c:pt idx="13709">
                        <c:v>4.7078100000000001E-13</c:v>
                      </c:pt>
                      <c:pt idx="13710">
                        <c:v>3.4808000000000002E-13</c:v>
                      </c:pt>
                      <c:pt idx="13711">
                        <c:v>3.4808000000000002E-13</c:v>
                      </c:pt>
                      <c:pt idx="13712">
                        <c:v>1.1385200000000001E-12</c:v>
                      </c:pt>
                      <c:pt idx="13713">
                        <c:v>1.1385200000000001E-12</c:v>
                      </c:pt>
                      <c:pt idx="13714">
                        <c:v>3.3326600000000002E-13</c:v>
                      </c:pt>
                      <c:pt idx="13715">
                        <c:v>3.3326600000000002E-13</c:v>
                      </c:pt>
                      <c:pt idx="13716">
                        <c:v>5.2631399999999999E-13</c:v>
                      </c:pt>
                      <c:pt idx="13717">
                        <c:v>5.2631399999999999E-13</c:v>
                      </c:pt>
                      <c:pt idx="13718">
                        <c:v>3.0806599999999998E-13</c:v>
                      </c:pt>
                      <c:pt idx="13719">
                        <c:v>3.0806599999999998E-13</c:v>
                      </c:pt>
                      <c:pt idx="13720">
                        <c:v>5.1648999999999995E-13</c:v>
                      </c:pt>
                      <c:pt idx="13721">
                        <c:v>5.1648999999999995E-13</c:v>
                      </c:pt>
                      <c:pt idx="13722">
                        <c:v>5.7569800000000002E-13</c:v>
                      </c:pt>
                      <c:pt idx="13723">
                        <c:v>5.7569800000000002E-13</c:v>
                      </c:pt>
                      <c:pt idx="13724">
                        <c:v>2.95765E-13</c:v>
                      </c:pt>
                      <c:pt idx="13725">
                        <c:v>2.95765E-13</c:v>
                      </c:pt>
                      <c:pt idx="13726">
                        <c:v>3.03331E-13</c:v>
                      </c:pt>
                      <c:pt idx="13727">
                        <c:v>3.03331E-13</c:v>
                      </c:pt>
                      <c:pt idx="13728">
                        <c:v>3.0137500000000002E-13</c:v>
                      </c:pt>
                      <c:pt idx="13729">
                        <c:v>3.0137500000000002E-13</c:v>
                      </c:pt>
                      <c:pt idx="13730">
                        <c:v>2.8690400000000001E-13</c:v>
                      </c:pt>
                      <c:pt idx="13731">
                        <c:v>2.8690400000000001E-13</c:v>
                      </c:pt>
                      <c:pt idx="13732">
                        <c:v>1.74771E-12</c:v>
                      </c:pt>
                      <c:pt idx="13733">
                        <c:v>1.74771E-12</c:v>
                      </c:pt>
                      <c:pt idx="13734">
                        <c:v>3.4460099999999999E-13</c:v>
                      </c:pt>
                      <c:pt idx="13735">
                        <c:v>3.4460099999999999E-13</c:v>
                      </c:pt>
                      <c:pt idx="13736">
                        <c:v>1.02986E-12</c:v>
                      </c:pt>
                      <c:pt idx="13737">
                        <c:v>1.02986E-12</c:v>
                      </c:pt>
                      <c:pt idx="13738">
                        <c:v>2.9288299999999997E-13</c:v>
                      </c:pt>
                      <c:pt idx="13739">
                        <c:v>2.9288299999999997E-13</c:v>
                      </c:pt>
                      <c:pt idx="13740">
                        <c:v>2.8194399999999999E-13</c:v>
                      </c:pt>
                      <c:pt idx="13741">
                        <c:v>2.8194399999999999E-13</c:v>
                      </c:pt>
                      <c:pt idx="13742">
                        <c:v>4.0490299999999999E-13</c:v>
                      </c:pt>
                      <c:pt idx="13743">
                        <c:v>4.0490299999999999E-13</c:v>
                      </c:pt>
                      <c:pt idx="13744">
                        <c:v>9.8701399999999994E-13</c:v>
                      </c:pt>
                      <c:pt idx="13745">
                        <c:v>9.8701399999999994E-13</c:v>
                      </c:pt>
                      <c:pt idx="13746">
                        <c:v>3.4036499999999998E-13</c:v>
                      </c:pt>
                      <c:pt idx="13747">
                        <c:v>3.4036499999999998E-13</c:v>
                      </c:pt>
                      <c:pt idx="13748">
                        <c:v>3.1907999999999999E-13</c:v>
                      </c:pt>
                      <c:pt idx="13749">
                        <c:v>3.1907999999999999E-13</c:v>
                      </c:pt>
                      <c:pt idx="13750">
                        <c:v>2.8333200000000001E-13</c:v>
                      </c:pt>
                      <c:pt idx="13751">
                        <c:v>2.8333200000000001E-13</c:v>
                      </c:pt>
                      <c:pt idx="13752">
                        <c:v>9.27056E-13</c:v>
                      </c:pt>
                      <c:pt idx="13753">
                        <c:v>9.27056E-13</c:v>
                      </c:pt>
                      <c:pt idx="13754">
                        <c:v>1.81816E-12</c:v>
                      </c:pt>
                      <c:pt idx="13755">
                        <c:v>1.81816E-12</c:v>
                      </c:pt>
                      <c:pt idx="13756">
                        <c:v>2.6482699999999998E-13</c:v>
                      </c:pt>
                      <c:pt idx="13757">
                        <c:v>2.6482699999999998E-13</c:v>
                      </c:pt>
                      <c:pt idx="13758">
                        <c:v>2.7268700000000001E-13</c:v>
                      </c:pt>
                      <c:pt idx="13759">
                        <c:v>2.7268700000000001E-13</c:v>
                      </c:pt>
                      <c:pt idx="13760">
                        <c:v>9.2898400000000003E-13</c:v>
                      </c:pt>
                      <c:pt idx="13761">
                        <c:v>9.2898400000000003E-13</c:v>
                      </c:pt>
                      <c:pt idx="13762">
                        <c:v>3.6390100000000002E-13</c:v>
                      </c:pt>
                      <c:pt idx="13763">
                        <c:v>3.6390100000000002E-13</c:v>
                      </c:pt>
                      <c:pt idx="13764">
                        <c:v>4.5914600000000003E-13</c:v>
                      </c:pt>
                      <c:pt idx="13765">
                        <c:v>4.5914600000000003E-13</c:v>
                      </c:pt>
                      <c:pt idx="13766">
                        <c:v>2.6343499999999998E-13</c:v>
                      </c:pt>
                      <c:pt idx="13767">
                        <c:v>2.6343499999999998E-13</c:v>
                      </c:pt>
                      <c:pt idx="13768">
                        <c:v>2.5978299999999999E-13</c:v>
                      </c:pt>
                      <c:pt idx="13769">
                        <c:v>2.5978299999999999E-13</c:v>
                      </c:pt>
                      <c:pt idx="13770">
                        <c:v>1.14903E-12</c:v>
                      </c:pt>
                      <c:pt idx="13771">
                        <c:v>1.14903E-12</c:v>
                      </c:pt>
                      <c:pt idx="13772">
                        <c:v>2.5914300000000001E-13</c:v>
                      </c:pt>
                      <c:pt idx="13773">
                        <c:v>2.5914300000000001E-13</c:v>
                      </c:pt>
                      <c:pt idx="13774">
                        <c:v>2.52358E-13</c:v>
                      </c:pt>
                      <c:pt idx="13775">
                        <c:v>2.52358E-13</c:v>
                      </c:pt>
                      <c:pt idx="13776">
                        <c:v>3.3173699999999999E-13</c:v>
                      </c:pt>
                      <c:pt idx="13777">
                        <c:v>3.3173699999999999E-13</c:v>
                      </c:pt>
                      <c:pt idx="13778">
                        <c:v>7.5308599999999999E-13</c:v>
                      </c:pt>
                      <c:pt idx="13779">
                        <c:v>7.5308599999999999E-13</c:v>
                      </c:pt>
                      <c:pt idx="13780">
                        <c:v>2.5372599999999998E-13</c:v>
                      </c:pt>
                      <c:pt idx="13781">
                        <c:v>2.5372599999999998E-13</c:v>
                      </c:pt>
                      <c:pt idx="13782">
                        <c:v>3.2430399999999998E-13</c:v>
                      </c:pt>
                      <c:pt idx="13783">
                        <c:v>3.2430399999999998E-13</c:v>
                      </c:pt>
                      <c:pt idx="13784">
                        <c:v>2.4086100000000002E-13</c:v>
                      </c:pt>
                      <c:pt idx="13785">
                        <c:v>2.4086100000000002E-13</c:v>
                      </c:pt>
                      <c:pt idx="13786">
                        <c:v>2.4230800000000001E-13</c:v>
                      </c:pt>
                      <c:pt idx="13787">
                        <c:v>2.4230800000000001E-13</c:v>
                      </c:pt>
                      <c:pt idx="13788">
                        <c:v>3.2078499999999998E-13</c:v>
                      </c:pt>
                      <c:pt idx="13789">
                        <c:v>3.2078499999999998E-13</c:v>
                      </c:pt>
                      <c:pt idx="13790">
                        <c:v>2.3983199999999999E-13</c:v>
                      </c:pt>
                      <c:pt idx="13791">
                        <c:v>2.3983199999999999E-13</c:v>
                      </c:pt>
                      <c:pt idx="13792">
                        <c:v>2.8325400000000002E-13</c:v>
                      </c:pt>
                      <c:pt idx="13793">
                        <c:v>2.8325400000000002E-13</c:v>
                      </c:pt>
                      <c:pt idx="13794">
                        <c:v>2.3766700000000002E-13</c:v>
                      </c:pt>
                      <c:pt idx="13795">
                        <c:v>2.3766700000000002E-13</c:v>
                      </c:pt>
                      <c:pt idx="13796">
                        <c:v>2.3207699999999999E-13</c:v>
                      </c:pt>
                      <c:pt idx="13797">
                        <c:v>2.3207699999999999E-13</c:v>
                      </c:pt>
                      <c:pt idx="13798">
                        <c:v>3.6194900000000002E-13</c:v>
                      </c:pt>
                      <c:pt idx="13799">
                        <c:v>3.6194900000000002E-13</c:v>
                      </c:pt>
                      <c:pt idx="13800">
                        <c:v>3.68537E-13</c:v>
                      </c:pt>
                      <c:pt idx="13801">
                        <c:v>3.68537E-13</c:v>
                      </c:pt>
                      <c:pt idx="13802">
                        <c:v>2.32248E-13</c:v>
                      </c:pt>
                      <c:pt idx="13803">
                        <c:v>2.32248E-13</c:v>
                      </c:pt>
                      <c:pt idx="13804">
                        <c:v>4.0023500000000001E-13</c:v>
                      </c:pt>
                      <c:pt idx="13805">
                        <c:v>4.0023500000000001E-13</c:v>
                      </c:pt>
                      <c:pt idx="13806">
                        <c:v>3.9026800000000002E-13</c:v>
                      </c:pt>
                      <c:pt idx="13807">
                        <c:v>3.9026800000000002E-13</c:v>
                      </c:pt>
                      <c:pt idx="13808">
                        <c:v>2.8702000000000002E-13</c:v>
                      </c:pt>
                      <c:pt idx="13809">
                        <c:v>2.8702000000000002E-13</c:v>
                      </c:pt>
                      <c:pt idx="13810">
                        <c:v>2.92504E-13</c:v>
                      </c:pt>
                      <c:pt idx="13811">
                        <c:v>2.92504E-13</c:v>
                      </c:pt>
                      <c:pt idx="13812">
                        <c:v>1.45268E-12</c:v>
                      </c:pt>
                      <c:pt idx="13813">
                        <c:v>1.45268E-12</c:v>
                      </c:pt>
                      <c:pt idx="13814">
                        <c:v>2.7478000000000002E-13</c:v>
                      </c:pt>
                      <c:pt idx="13815">
                        <c:v>2.7478000000000002E-13</c:v>
                      </c:pt>
                      <c:pt idx="13816">
                        <c:v>2.4739400000000001E-13</c:v>
                      </c:pt>
                      <c:pt idx="13817">
                        <c:v>2.4739400000000001E-13</c:v>
                      </c:pt>
                      <c:pt idx="13818">
                        <c:v>2.8816700000000001E-13</c:v>
                      </c:pt>
                      <c:pt idx="13819">
                        <c:v>2.8816700000000001E-13</c:v>
                      </c:pt>
                      <c:pt idx="13820">
                        <c:v>2.3586700000000002E-13</c:v>
                      </c:pt>
                      <c:pt idx="13821">
                        <c:v>2.3586700000000002E-13</c:v>
                      </c:pt>
                      <c:pt idx="13822">
                        <c:v>2.9214500000000001E-13</c:v>
                      </c:pt>
                      <c:pt idx="13823">
                        <c:v>2.9214500000000001E-13</c:v>
                      </c:pt>
                      <c:pt idx="13824">
                        <c:v>3.59033E-13</c:v>
                      </c:pt>
                      <c:pt idx="13825">
                        <c:v>3.59033E-13</c:v>
                      </c:pt>
                      <c:pt idx="13826">
                        <c:v>2.5103699999999999E-13</c:v>
                      </c:pt>
                      <c:pt idx="13827">
                        <c:v>2.5103699999999999E-13</c:v>
                      </c:pt>
                      <c:pt idx="13828">
                        <c:v>2.5345899999999999E-13</c:v>
                      </c:pt>
                      <c:pt idx="13829">
                        <c:v>2.5345899999999999E-13</c:v>
                      </c:pt>
                      <c:pt idx="13830">
                        <c:v>2.4938399999999998E-13</c:v>
                      </c:pt>
                      <c:pt idx="13831">
                        <c:v>2.4938399999999998E-13</c:v>
                      </c:pt>
                      <c:pt idx="13832">
                        <c:v>3.8187199999999999E-11</c:v>
                      </c:pt>
                      <c:pt idx="13833">
                        <c:v>3.8187199999999999E-11</c:v>
                      </c:pt>
                      <c:pt idx="13834">
                        <c:v>3.0280899999999998E-13</c:v>
                      </c:pt>
                      <c:pt idx="13835">
                        <c:v>3.0280899999999998E-13</c:v>
                      </c:pt>
                      <c:pt idx="13836">
                        <c:v>2.49862E-13</c:v>
                      </c:pt>
                      <c:pt idx="13837">
                        <c:v>2.49862E-13</c:v>
                      </c:pt>
                      <c:pt idx="13838">
                        <c:v>4.0566099999999998E-13</c:v>
                      </c:pt>
                      <c:pt idx="13839">
                        <c:v>4.0566099999999998E-13</c:v>
                      </c:pt>
                      <c:pt idx="13840">
                        <c:v>2.6187499999999998E-13</c:v>
                      </c:pt>
                      <c:pt idx="13841">
                        <c:v>2.6187499999999998E-13</c:v>
                      </c:pt>
                      <c:pt idx="13842">
                        <c:v>9.3188399999999995E-13</c:v>
                      </c:pt>
                      <c:pt idx="13843">
                        <c:v>9.3188399999999995E-13</c:v>
                      </c:pt>
                      <c:pt idx="13844">
                        <c:v>2.7003500000000002E-13</c:v>
                      </c:pt>
                      <c:pt idx="13845">
                        <c:v>2.7003500000000002E-13</c:v>
                      </c:pt>
                      <c:pt idx="13846">
                        <c:v>4.7725300000000003E-13</c:v>
                      </c:pt>
                      <c:pt idx="13847">
                        <c:v>4.7725300000000003E-13</c:v>
                      </c:pt>
                      <c:pt idx="13848">
                        <c:v>1.1371399999999999E-12</c:v>
                      </c:pt>
                      <c:pt idx="13849">
                        <c:v>1.1371399999999999E-12</c:v>
                      </c:pt>
                      <c:pt idx="13850">
                        <c:v>2.7086000000000002E-13</c:v>
                      </c:pt>
                      <c:pt idx="13851">
                        <c:v>2.7086000000000002E-13</c:v>
                      </c:pt>
                      <c:pt idx="13852">
                        <c:v>2.8777300000000001E-13</c:v>
                      </c:pt>
                      <c:pt idx="13853">
                        <c:v>2.8777300000000001E-13</c:v>
                      </c:pt>
                      <c:pt idx="13854">
                        <c:v>3.4389599999999999E-13</c:v>
                      </c:pt>
                      <c:pt idx="13855">
                        <c:v>3.4389599999999999E-13</c:v>
                      </c:pt>
                      <c:pt idx="13856">
                        <c:v>4.6683299999999996E-13</c:v>
                      </c:pt>
                      <c:pt idx="13857">
                        <c:v>4.6683299999999996E-13</c:v>
                      </c:pt>
                      <c:pt idx="13858">
                        <c:v>6.7440000000000003E-13</c:v>
                      </c:pt>
                      <c:pt idx="13859">
                        <c:v>6.7440000000000003E-13</c:v>
                      </c:pt>
                      <c:pt idx="13860">
                        <c:v>1.0602700000000001E-12</c:v>
                      </c:pt>
                      <c:pt idx="13861">
                        <c:v>1.0602700000000001E-12</c:v>
                      </c:pt>
                      <c:pt idx="13862">
                        <c:v>6.3005000000000003E-13</c:v>
                      </c:pt>
                      <c:pt idx="13863">
                        <c:v>6.3005000000000003E-13</c:v>
                      </c:pt>
                      <c:pt idx="13864">
                        <c:v>7.1800100000000004E-13</c:v>
                      </c:pt>
                      <c:pt idx="13865">
                        <c:v>7.1800100000000004E-13</c:v>
                      </c:pt>
                      <c:pt idx="13866">
                        <c:v>7.7235700000000004E-13</c:v>
                      </c:pt>
                      <c:pt idx="13867">
                        <c:v>7.7235700000000004E-13</c:v>
                      </c:pt>
                      <c:pt idx="13868">
                        <c:v>8.4371700000000005E-13</c:v>
                      </c:pt>
                      <c:pt idx="13869">
                        <c:v>8.4371700000000005E-13</c:v>
                      </c:pt>
                      <c:pt idx="13870">
                        <c:v>2.53579E-12</c:v>
                      </c:pt>
                      <c:pt idx="13871">
                        <c:v>2.53579E-12</c:v>
                      </c:pt>
                      <c:pt idx="13872">
                        <c:v>1.1190600000000001E-12</c:v>
                      </c:pt>
                      <c:pt idx="13873">
                        <c:v>1.1190600000000001E-12</c:v>
                      </c:pt>
                      <c:pt idx="13874">
                        <c:v>1.05106E-12</c:v>
                      </c:pt>
                      <c:pt idx="13875">
                        <c:v>1.05106E-12</c:v>
                      </c:pt>
                      <c:pt idx="13876">
                        <c:v>1.1785199999999999E-12</c:v>
                      </c:pt>
                      <c:pt idx="13877">
                        <c:v>1.1785199999999999E-12</c:v>
                      </c:pt>
                      <c:pt idx="13878">
                        <c:v>1.66231E-12</c:v>
                      </c:pt>
                      <c:pt idx="13879">
                        <c:v>1.66231E-12</c:v>
                      </c:pt>
                      <c:pt idx="13880">
                        <c:v>9.5066800000000008E-13</c:v>
                      </c:pt>
                      <c:pt idx="13881">
                        <c:v>9.5066800000000008E-13</c:v>
                      </c:pt>
                      <c:pt idx="13882">
                        <c:v>8.8310800000000002E-13</c:v>
                      </c:pt>
                      <c:pt idx="13883">
                        <c:v>8.8310800000000002E-13</c:v>
                      </c:pt>
                      <c:pt idx="13884">
                        <c:v>8.5591100000000001E-13</c:v>
                      </c:pt>
                      <c:pt idx="13885">
                        <c:v>8.5591100000000001E-13</c:v>
                      </c:pt>
                      <c:pt idx="13886">
                        <c:v>7.7775799999999997E-13</c:v>
                      </c:pt>
                      <c:pt idx="13887">
                        <c:v>7.7775799999999997E-13</c:v>
                      </c:pt>
                      <c:pt idx="13888">
                        <c:v>2.1113499999999999E-12</c:v>
                      </c:pt>
                      <c:pt idx="13889">
                        <c:v>2.1113499999999999E-12</c:v>
                      </c:pt>
                      <c:pt idx="13890">
                        <c:v>7.2931000000000005E-13</c:v>
                      </c:pt>
                      <c:pt idx="13891">
                        <c:v>7.2931000000000005E-13</c:v>
                      </c:pt>
                      <c:pt idx="13892">
                        <c:v>1.38927E-12</c:v>
                      </c:pt>
                      <c:pt idx="13893">
                        <c:v>1.38927E-12</c:v>
                      </c:pt>
                      <c:pt idx="13894">
                        <c:v>5.6413800000000001E-13</c:v>
                      </c:pt>
                      <c:pt idx="13895">
                        <c:v>5.6413800000000001E-13</c:v>
                      </c:pt>
                      <c:pt idx="13896">
                        <c:v>6.6085500000000001E-13</c:v>
                      </c:pt>
                      <c:pt idx="13897">
                        <c:v>6.6085500000000001E-13</c:v>
                      </c:pt>
                      <c:pt idx="13898">
                        <c:v>4.7221399999999995E-13</c:v>
                      </c:pt>
                      <c:pt idx="13899">
                        <c:v>4.7221399999999995E-13</c:v>
                      </c:pt>
                      <c:pt idx="13900">
                        <c:v>5.3767100000000004E-13</c:v>
                      </c:pt>
                      <c:pt idx="13901">
                        <c:v>5.3767100000000004E-13</c:v>
                      </c:pt>
                      <c:pt idx="13902">
                        <c:v>4.4789000000000002E-13</c:v>
                      </c:pt>
                      <c:pt idx="13903">
                        <c:v>4.4789000000000002E-13</c:v>
                      </c:pt>
                      <c:pt idx="13904">
                        <c:v>5.00459E-13</c:v>
                      </c:pt>
                      <c:pt idx="13905">
                        <c:v>5.00459E-13</c:v>
                      </c:pt>
                      <c:pt idx="13906">
                        <c:v>3.95487E-13</c:v>
                      </c:pt>
                      <c:pt idx="13907">
                        <c:v>3.95487E-13</c:v>
                      </c:pt>
                      <c:pt idx="13908">
                        <c:v>3.7176499999999998E-13</c:v>
                      </c:pt>
                      <c:pt idx="13909">
                        <c:v>3.7176499999999998E-13</c:v>
                      </c:pt>
                      <c:pt idx="13910">
                        <c:v>5.6676200000000004E-13</c:v>
                      </c:pt>
                      <c:pt idx="13911">
                        <c:v>5.6676200000000004E-13</c:v>
                      </c:pt>
                      <c:pt idx="13912">
                        <c:v>3.4686E-13</c:v>
                      </c:pt>
                      <c:pt idx="13913">
                        <c:v>3.4686E-13</c:v>
                      </c:pt>
                      <c:pt idx="13914">
                        <c:v>3.3521399999999998E-13</c:v>
                      </c:pt>
                      <c:pt idx="13915">
                        <c:v>3.3521399999999998E-13</c:v>
                      </c:pt>
                      <c:pt idx="13916">
                        <c:v>3.2641099999999999E-13</c:v>
                      </c:pt>
                      <c:pt idx="13917">
                        <c:v>3.2641099999999999E-13</c:v>
                      </c:pt>
                      <c:pt idx="13918">
                        <c:v>5.1794600000000004E-13</c:v>
                      </c:pt>
                      <c:pt idx="13919">
                        <c:v>5.1794600000000004E-13</c:v>
                      </c:pt>
                      <c:pt idx="13920">
                        <c:v>2.8683E-13</c:v>
                      </c:pt>
                      <c:pt idx="13921">
                        <c:v>2.8683E-13</c:v>
                      </c:pt>
                      <c:pt idx="13922">
                        <c:v>2.7450300000000001E-13</c:v>
                      </c:pt>
                      <c:pt idx="13923">
                        <c:v>2.7450300000000001E-13</c:v>
                      </c:pt>
                      <c:pt idx="13924">
                        <c:v>3.1871799999999999E-13</c:v>
                      </c:pt>
                      <c:pt idx="13925">
                        <c:v>3.1871799999999999E-13</c:v>
                      </c:pt>
                      <c:pt idx="13926">
                        <c:v>2.7083700000000002E-13</c:v>
                      </c:pt>
                      <c:pt idx="13927">
                        <c:v>2.7083700000000002E-13</c:v>
                      </c:pt>
                      <c:pt idx="13928">
                        <c:v>3.6712599999999998E-13</c:v>
                      </c:pt>
                      <c:pt idx="13929">
                        <c:v>3.6712599999999998E-13</c:v>
                      </c:pt>
                      <c:pt idx="13930">
                        <c:v>3.3106599999999998E-13</c:v>
                      </c:pt>
                      <c:pt idx="13931">
                        <c:v>3.3106599999999998E-13</c:v>
                      </c:pt>
                      <c:pt idx="13932">
                        <c:v>4.8919500000000002E-13</c:v>
                      </c:pt>
                      <c:pt idx="13933">
                        <c:v>4.8919500000000002E-13</c:v>
                      </c:pt>
                      <c:pt idx="13934">
                        <c:v>2.5808500000000001E-13</c:v>
                      </c:pt>
                      <c:pt idx="13935">
                        <c:v>2.5808500000000001E-13</c:v>
                      </c:pt>
                      <c:pt idx="13936">
                        <c:v>2.6827600000000001E-13</c:v>
                      </c:pt>
                      <c:pt idx="13937">
                        <c:v>2.6827600000000001E-13</c:v>
                      </c:pt>
                      <c:pt idx="13938">
                        <c:v>3.8175999999999998E-13</c:v>
                      </c:pt>
                      <c:pt idx="13939">
                        <c:v>3.8175999999999998E-13</c:v>
                      </c:pt>
                      <c:pt idx="13940">
                        <c:v>3.3202499999999999E-13</c:v>
                      </c:pt>
                      <c:pt idx="13941">
                        <c:v>3.3202499999999999E-13</c:v>
                      </c:pt>
                      <c:pt idx="13942">
                        <c:v>2.6766199999999999E-13</c:v>
                      </c:pt>
                      <c:pt idx="13943">
                        <c:v>2.6766199999999999E-13</c:v>
                      </c:pt>
                      <c:pt idx="13944">
                        <c:v>2.7185E-13</c:v>
                      </c:pt>
                      <c:pt idx="13945">
                        <c:v>2.7185E-13</c:v>
                      </c:pt>
                      <c:pt idx="13946">
                        <c:v>3.4419700000000002E-13</c:v>
                      </c:pt>
                      <c:pt idx="13947">
                        <c:v>3.4419700000000002E-13</c:v>
                      </c:pt>
                      <c:pt idx="13948">
                        <c:v>3.2347400000000002E-13</c:v>
                      </c:pt>
                      <c:pt idx="13949">
                        <c:v>3.2347400000000002E-13</c:v>
                      </c:pt>
                      <c:pt idx="13950">
                        <c:v>3.3706400000000002E-13</c:v>
                      </c:pt>
                      <c:pt idx="13951">
                        <c:v>3.3706400000000002E-13</c:v>
                      </c:pt>
                      <c:pt idx="13952">
                        <c:v>9.7325100000000009E-13</c:v>
                      </c:pt>
                      <c:pt idx="13953">
                        <c:v>9.7325100000000009E-13</c:v>
                      </c:pt>
                      <c:pt idx="13954">
                        <c:v>3.0698900000000002E-13</c:v>
                      </c:pt>
                      <c:pt idx="13955">
                        <c:v>3.0698900000000002E-13</c:v>
                      </c:pt>
                      <c:pt idx="13956">
                        <c:v>2.6243400000000001E-13</c:v>
                      </c:pt>
                      <c:pt idx="13957">
                        <c:v>2.6243400000000001E-13</c:v>
                      </c:pt>
                      <c:pt idx="13958">
                        <c:v>3.6181300000000002E-13</c:v>
                      </c:pt>
                      <c:pt idx="13959">
                        <c:v>3.6181300000000002E-13</c:v>
                      </c:pt>
                      <c:pt idx="13960">
                        <c:v>2.5594999999999998E-13</c:v>
                      </c:pt>
                      <c:pt idx="13961">
                        <c:v>2.5594999999999998E-13</c:v>
                      </c:pt>
                      <c:pt idx="13962">
                        <c:v>3.4459300000000001E-13</c:v>
                      </c:pt>
                      <c:pt idx="13963">
                        <c:v>3.4459300000000001E-13</c:v>
                      </c:pt>
                      <c:pt idx="13964">
                        <c:v>2.3467099999999998E-12</c:v>
                      </c:pt>
                      <c:pt idx="13965">
                        <c:v>2.3467099999999998E-12</c:v>
                      </c:pt>
                      <c:pt idx="13966">
                        <c:v>2.43522E-13</c:v>
                      </c:pt>
                      <c:pt idx="13967">
                        <c:v>2.43522E-13</c:v>
                      </c:pt>
                      <c:pt idx="13968">
                        <c:v>2.6924400000000001E-13</c:v>
                      </c:pt>
                      <c:pt idx="13969">
                        <c:v>2.6924400000000001E-13</c:v>
                      </c:pt>
                      <c:pt idx="13970">
                        <c:v>3.87036E-13</c:v>
                      </c:pt>
                      <c:pt idx="13971">
                        <c:v>3.87036E-13</c:v>
                      </c:pt>
                      <c:pt idx="13972">
                        <c:v>2.5166299999999997E-13</c:v>
                      </c:pt>
                      <c:pt idx="13973">
                        <c:v>2.5166299999999997E-13</c:v>
                      </c:pt>
                      <c:pt idx="13974">
                        <c:v>2.2525500000000001E-13</c:v>
                      </c:pt>
                      <c:pt idx="13975">
                        <c:v>2.2525500000000001E-13</c:v>
                      </c:pt>
                      <c:pt idx="13976">
                        <c:v>2.7927200000000002E-13</c:v>
                      </c:pt>
                      <c:pt idx="13977">
                        <c:v>2.7927200000000002E-13</c:v>
                      </c:pt>
                      <c:pt idx="13978">
                        <c:v>4.14341E-13</c:v>
                      </c:pt>
                      <c:pt idx="13979">
                        <c:v>4.14341E-13</c:v>
                      </c:pt>
                      <c:pt idx="13980">
                        <c:v>2.0347900000000001E-13</c:v>
                      </c:pt>
                      <c:pt idx="13981">
                        <c:v>2.0347900000000001E-13</c:v>
                      </c:pt>
                      <c:pt idx="13982">
                        <c:v>2.2253699999999999E-13</c:v>
                      </c:pt>
                      <c:pt idx="13983">
                        <c:v>2.2253699999999999E-13</c:v>
                      </c:pt>
                      <c:pt idx="13984">
                        <c:v>2.24017E-13</c:v>
                      </c:pt>
                      <c:pt idx="13985">
                        <c:v>2.24017E-13</c:v>
                      </c:pt>
                      <c:pt idx="13986">
                        <c:v>3.1126200000000002E-13</c:v>
                      </c:pt>
                      <c:pt idx="13987">
                        <c:v>3.1126200000000002E-13</c:v>
                      </c:pt>
                      <c:pt idx="13988">
                        <c:v>2.5403900000000002E-13</c:v>
                      </c:pt>
                      <c:pt idx="13989">
                        <c:v>2.5403900000000002E-13</c:v>
                      </c:pt>
                      <c:pt idx="13990">
                        <c:v>2.8031100000000002E-13</c:v>
                      </c:pt>
                      <c:pt idx="13991">
                        <c:v>2.8031100000000002E-13</c:v>
                      </c:pt>
                      <c:pt idx="13992">
                        <c:v>4.5552699999999996E-13</c:v>
                      </c:pt>
                      <c:pt idx="13993">
                        <c:v>4.5552699999999996E-13</c:v>
                      </c:pt>
                      <c:pt idx="13994">
                        <c:v>8.7674400000000005E-13</c:v>
                      </c:pt>
                      <c:pt idx="13995">
                        <c:v>8.7674400000000005E-13</c:v>
                      </c:pt>
                      <c:pt idx="13996">
                        <c:v>2.00963E-13</c:v>
                      </c:pt>
                      <c:pt idx="13997">
                        <c:v>2.00963E-13</c:v>
                      </c:pt>
                      <c:pt idx="13998">
                        <c:v>2.9294299999999998E-13</c:v>
                      </c:pt>
                      <c:pt idx="13999">
                        <c:v>2.9294299999999998E-13</c:v>
                      </c:pt>
                      <c:pt idx="14000">
                        <c:v>1.8911200000000001E-13</c:v>
                      </c:pt>
                      <c:pt idx="14001">
                        <c:v>1.8911200000000001E-13</c:v>
                      </c:pt>
                      <c:pt idx="14002">
                        <c:v>3.3922199999999999E-13</c:v>
                      </c:pt>
                      <c:pt idx="14003">
                        <c:v>3.3922199999999999E-13</c:v>
                      </c:pt>
                      <c:pt idx="14004">
                        <c:v>3.0126799999999999E-13</c:v>
                      </c:pt>
                      <c:pt idx="14005">
                        <c:v>3.0126799999999999E-13</c:v>
                      </c:pt>
                      <c:pt idx="14006">
                        <c:v>3.0873800000000001E-13</c:v>
                      </c:pt>
                      <c:pt idx="14007">
                        <c:v>3.0873800000000001E-13</c:v>
                      </c:pt>
                      <c:pt idx="14008">
                        <c:v>1.9666300000000001E-13</c:v>
                      </c:pt>
                      <c:pt idx="14009">
                        <c:v>1.9666300000000001E-13</c:v>
                      </c:pt>
                      <c:pt idx="14010">
                        <c:v>2.03695E-13</c:v>
                      </c:pt>
                      <c:pt idx="14011">
                        <c:v>2.03695E-13</c:v>
                      </c:pt>
                      <c:pt idx="14012">
                        <c:v>1.9896099999999999E-13</c:v>
                      </c:pt>
                      <c:pt idx="14013">
                        <c:v>1.9896099999999999E-13</c:v>
                      </c:pt>
                      <c:pt idx="14014">
                        <c:v>2.4687899999999998E-13</c:v>
                      </c:pt>
                      <c:pt idx="14015">
                        <c:v>2.4687899999999998E-13</c:v>
                      </c:pt>
                      <c:pt idx="14016">
                        <c:v>1.95075E-13</c:v>
                      </c:pt>
                      <c:pt idx="14017">
                        <c:v>1.95075E-13</c:v>
                      </c:pt>
                      <c:pt idx="14018">
                        <c:v>2.6893800000000002E-13</c:v>
                      </c:pt>
                      <c:pt idx="14019">
                        <c:v>2.6893800000000002E-13</c:v>
                      </c:pt>
                      <c:pt idx="14020">
                        <c:v>1.96543E-13</c:v>
                      </c:pt>
                      <c:pt idx="14021">
                        <c:v>1.96543E-13</c:v>
                      </c:pt>
                      <c:pt idx="14022">
                        <c:v>2.6209300000000001E-13</c:v>
                      </c:pt>
                      <c:pt idx="14023">
                        <c:v>2.6209300000000001E-13</c:v>
                      </c:pt>
                      <c:pt idx="14024">
                        <c:v>9.8390299999999999E-13</c:v>
                      </c:pt>
                      <c:pt idx="14025">
                        <c:v>9.8390299999999999E-13</c:v>
                      </c:pt>
                      <c:pt idx="14026">
                        <c:v>2.01371E-13</c:v>
                      </c:pt>
                      <c:pt idx="14027">
                        <c:v>2.01371E-13</c:v>
                      </c:pt>
                      <c:pt idx="14028">
                        <c:v>2.7441899999999998E-13</c:v>
                      </c:pt>
                      <c:pt idx="14029">
                        <c:v>2.7441899999999998E-13</c:v>
                      </c:pt>
                      <c:pt idx="14030">
                        <c:v>3.3960899999999998E-13</c:v>
                      </c:pt>
                      <c:pt idx="14031">
                        <c:v>3.3960899999999998E-13</c:v>
                      </c:pt>
                      <c:pt idx="14032">
                        <c:v>1.9893799999999999E-13</c:v>
                      </c:pt>
                      <c:pt idx="14033">
                        <c:v>1.9893799999999999E-13</c:v>
                      </c:pt>
                      <c:pt idx="14034">
                        <c:v>3.29534E-13</c:v>
                      </c:pt>
                      <c:pt idx="14035">
                        <c:v>3.29534E-13</c:v>
                      </c:pt>
                      <c:pt idx="14036">
                        <c:v>1.9704699999999999E-13</c:v>
                      </c:pt>
                      <c:pt idx="14037">
                        <c:v>1.9704699999999999E-13</c:v>
                      </c:pt>
                      <c:pt idx="14038">
                        <c:v>2.1693200000000001E-13</c:v>
                      </c:pt>
                      <c:pt idx="14039">
                        <c:v>2.1693200000000001E-13</c:v>
                      </c:pt>
                      <c:pt idx="14040">
                        <c:v>8.90012E-13</c:v>
                      </c:pt>
                      <c:pt idx="14041">
                        <c:v>8.90012E-13</c:v>
                      </c:pt>
                      <c:pt idx="14042">
                        <c:v>3.0243599999999998E-13</c:v>
                      </c:pt>
                      <c:pt idx="14043">
                        <c:v>3.0243599999999998E-13</c:v>
                      </c:pt>
                      <c:pt idx="14044">
                        <c:v>1.9237900000000001E-13</c:v>
                      </c:pt>
                      <c:pt idx="14045">
                        <c:v>1.9237900000000001E-13</c:v>
                      </c:pt>
                      <c:pt idx="14046">
                        <c:v>4.1800800000000001E-13</c:v>
                      </c:pt>
                      <c:pt idx="14047">
                        <c:v>4.1800800000000001E-13</c:v>
                      </c:pt>
                      <c:pt idx="14048">
                        <c:v>1.99638E-13</c:v>
                      </c:pt>
                      <c:pt idx="14049">
                        <c:v>1.99638E-13</c:v>
                      </c:pt>
                      <c:pt idx="14050">
                        <c:v>3.8451899999999999E-13</c:v>
                      </c:pt>
                      <c:pt idx="14051">
                        <c:v>3.8451899999999999E-13</c:v>
                      </c:pt>
                      <c:pt idx="14052">
                        <c:v>8.9499000000000001E-13</c:v>
                      </c:pt>
                      <c:pt idx="14053">
                        <c:v>8.9499000000000001E-13</c:v>
                      </c:pt>
                      <c:pt idx="14054">
                        <c:v>2.4429000000000001E-13</c:v>
                      </c:pt>
                      <c:pt idx="14055">
                        <c:v>2.4429000000000001E-13</c:v>
                      </c:pt>
                      <c:pt idx="14056">
                        <c:v>9.5176400000000006E-13</c:v>
                      </c:pt>
                      <c:pt idx="14057">
                        <c:v>9.5176400000000006E-13</c:v>
                      </c:pt>
                      <c:pt idx="14058">
                        <c:v>1.8632399999999999E-13</c:v>
                      </c:pt>
                      <c:pt idx="14059">
                        <c:v>1.8632399999999999E-13</c:v>
                      </c:pt>
                      <c:pt idx="14060">
                        <c:v>3.76868E-13</c:v>
                      </c:pt>
                      <c:pt idx="14061">
                        <c:v>3.76868E-13</c:v>
                      </c:pt>
                      <c:pt idx="14062">
                        <c:v>9.9269399999999997E-13</c:v>
                      </c:pt>
                      <c:pt idx="14063">
                        <c:v>9.9269399999999997E-13</c:v>
                      </c:pt>
                      <c:pt idx="14064">
                        <c:v>1.93857E-13</c:v>
                      </c:pt>
                      <c:pt idx="14065">
                        <c:v>1.93857E-13</c:v>
                      </c:pt>
                      <c:pt idx="14066">
                        <c:v>1.9779700000000001E-13</c:v>
                      </c:pt>
                      <c:pt idx="14067">
                        <c:v>1.9779700000000001E-13</c:v>
                      </c:pt>
                      <c:pt idx="14068">
                        <c:v>3.4410000000000002E-13</c:v>
                      </c:pt>
                      <c:pt idx="14069">
                        <c:v>3.4410000000000002E-13</c:v>
                      </c:pt>
                      <c:pt idx="14070">
                        <c:v>1.9223299999999999E-13</c:v>
                      </c:pt>
                      <c:pt idx="14071">
                        <c:v>1.9223299999999999E-13</c:v>
                      </c:pt>
                      <c:pt idx="14072">
                        <c:v>1.98843E-13</c:v>
                      </c:pt>
                      <c:pt idx="14073">
                        <c:v>1.98843E-13</c:v>
                      </c:pt>
                      <c:pt idx="14074">
                        <c:v>2.4971799999999998E-13</c:v>
                      </c:pt>
                      <c:pt idx="14075">
                        <c:v>2.4971799999999998E-13</c:v>
                      </c:pt>
                      <c:pt idx="14076">
                        <c:v>3.1833299999999998E-13</c:v>
                      </c:pt>
                      <c:pt idx="14077">
                        <c:v>3.1833299999999998E-13</c:v>
                      </c:pt>
                      <c:pt idx="14078">
                        <c:v>1.9254000000000001E-13</c:v>
                      </c:pt>
                      <c:pt idx="14079">
                        <c:v>1.9254000000000001E-13</c:v>
                      </c:pt>
                      <c:pt idx="14080">
                        <c:v>3.53933E-13</c:v>
                      </c:pt>
                      <c:pt idx="14081">
                        <c:v>3.53933E-13</c:v>
                      </c:pt>
                      <c:pt idx="14082">
                        <c:v>2.59502E-13</c:v>
                      </c:pt>
                      <c:pt idx="14083">
                        <c:v>2.59502E-13</c:v>
                      </c:pt>
                      <c:pt idx="14084">
                        <c:v>1.9017800000000001E-13</c:v>
                      </c:pt>
                      <c:pt idx="14085">
                        <c:v>1.9017800000000001E-13</c:v>
                      </c:pt>
                      <c:pt idx="14086">
                        <c:v>3.7858399999999997E-13</c:v>
                      </c:pt>
                      <c:pt idx="14087">
                        <c:v>3.7858399999999997E-13</c:v>
                      </c:pt>
                      <c:pt idx="14088">
                        <c:v>1.0331300000000001E-12</c:v>
                      </c:pt>
                      <c:pt idx="14089">
                        <c:v>1.0331300000000001E-12</c:v>
                      </c:pt>
                      <c:pt idx="14090">
                        <c:v>1.9468700000000001E-13</c:v>
                      </c:pt>
                      <c:pt idx="14091">
                        <c:v>1.9468700000000001E-13</c:v>
                      </c:pt>
                      <c:pt idx="14092">
                        <c:v>8.8649200000000004E-13</c:v>
                      </c:pt>
                      <c:pt idx="14093">
                        <c:v>8.8649200000000004E-13</c:v>
                      </c:pt>
                      <c:pt idx="14094">
                        <c:v>2.0129200000000001E-13</c:v>
                      </c:pt>
                      <c:pt idx="14095">
                        <c:v>2.0129200000000001E-13</c:v>
                      </c:pt>
                      <c:pt idx="14096">
                        <c:v>1.06618E-12</c:v>
                      </c:pt>
                      <c:pt idx="14097">
                        <c:v>1.06618E-12</c:v>
                      </c:pt>
                      <c:pt idx="14098">
                        <c:v>2.6507199999999999E-13</c:v>
                      </c:pt>
                      <c:pt idx="14099">
                        <c:v>2.6507199999999999E-13</c:v>
                      </c:pt>
                      <c:pt idx="14100">
                        <c:v>2.6313599999999999E-13</c:v>
                      </c:pt>
                      <c:pt idx="14101">
                        <c:v>2.6313599999999999E-13</c:v>
                      </c:pt>
                      <c:pt idx="14102">
                        <c:v>2.1533999999999999E-13</c:v>
                      </c:pt>
                      <c:pt idx="14103">
                        <c:v>2.1533999999999999E-13</c:v>
                      </c:pt>
                      <c:pt idx="14104">
                        <c:v>8.0749700000000003E-13</c:v>
                      </c:pt>
                      <c:pt idx="14105">
                        <c:v>8.0749700000000003E-13</c:v>
                      </c:pt>
                      <c:pt idx="14106">
                        <c:v>1.89281E-13</c:v>
                      </c:pt>
                      <c:pt idx="14107">
                        <c:v>1.89281E-13</c:v>
                      </c:pt>
                      <c:pt idx="14108">
                        <c:v>9.3373599999999993E-13</c:v>
                      </c:pt>
                      <c:pt idx="14109">
                        <c:v>9.3373599999999993E-13</c:v>
                      </c:pt>
                      <c:pt idx="14110">
                        <c:v>2.0894699999999999E-13</c:v>
                      </c:pt>
                      <c:pt idx="14111">
                        <c:v>2.0894699999999999E-13</c:v>
                      </c:pt>
                      <c:pt idx="14112">
                        <c:v>1.9118199999999998E-12</c:v>
                      </c:pt>
                      <c:pt idx="14113">
                        <c:v>1.9118199999999998E-12</c:v>
                      </c:pt>
                      <c:pt idx="14114">
                        <c:v>1.94516E-13</c:v>
                      </c:pt>
                      <c:pt idx="14115">
                        <c:v>1.94516E-13</c:v>
                      </c:pt>
                      <c:pt idx="14116">
                        <c:v>2.6310999999999998E-13</c:v>
                      </c:pt>
                      <c:pt idx="14117">
                        <c:v>2.6310999999999998E-13</c:v>
                      </c:pt>
                      <c:pt idx="14118">
                        <c:v>3.1676099999999998E-13</c:v>
                      </c:pt>
                      <c:pt idx="14119">
                        <c:v>3.1676099999999998E-13</c:v>
                      </c:pt>
                      <c:pt idx="14120">
                        <c:v>2.0136599999999999E-13</c:v>
                      </c:pt>
                      <c:pt idx="14121">
                        <c:v>2.0136599999999999E-13</c:v>
                      </c:pt>
                      <c:pt idx="14122">
                        <c:v>1.0405200000000001E-12</c:v>
                      </c:pt>
                      <c:pt idx="14123">
                        <c:v>1.0405200000000001E-12</c:v>
                      </c:pt>
                      <c:pt idx="14124">
                        <c:v>8.87486E-13</c:v>
                      </c:pt>
                      <c:pt idx="14125">
                        <c:v>8.87486E-13</c:v>
                      </c:pt>
                      <c:pt idx="14126">
                        <c:v>1.94229E-13</c:v>
                      </c:pt>
                      <c:pt idx="14127">
                        <c:v>1.94229E-13</c:v>
                      </c:pt>
                      <c:pt idx="14128">
                        <c:v>1.9835499999999999E-13</c:v>
                      </c:pt>
                      <c:pt idx="14129">
                        <c:v>1.9835499999999999E-13</c:v>
                      </c:pt>
                      <c:pt idx="14130">
                        <c:v>3.09028E-13</c:v>
                      </c:pt>
                      <c:pt idx="14131">
                        <c:v>3.09028E-13</c:v>
                      </c:pt>
                      <c:pt idx="14132">
                        <c:v>1.86397E-13</c:v>
                      </c:pt>
                      <c:pt idx="14133">
                        <c:v>1.86397E-13</c:v>
                      </c:pt>
                      <c:pt idx="14134">
                        <c:v>2.6219200000000001E-13</c:v>
                      </c:pt>
                      <c:pt idx="14135">
                        <c:v>2.6219200000000001E-13</c:v>
                      </c:pt>
                      <c:pt idx="14136">
                        <c:v>4.6177599999999999E-13</c:v>
                      </c:pt>
                      <c:pt idx="14137">
                        <c:v>4.6177599999999999E-13</c:v>
                      </c:pt>
                      <c:pt idx="14138">
                        <c:v>1.9151800000000001E-13</c:v>
                      </c:pt>
                      <c:pt idx="14139">
                        <c:v>1.9151800000000001E-13</c:v>
                      </c:pt>
                      <c:pt idx="14140">
                        <c:v>2.3798999999999998E-13</c:v>
                      </c:pt>
                      <c:pt idx="14141">
                        <c:v>2.3798999999999998E-13</c:v>
                      </c:pt>
                      <c:pt idx="14142">
                        <c:v>1.9032699999999999E-13</c:v>
                      </c:pt>
                      <c:pt idx="14143">
                        <c:v>1.9032699999999999E-13</c:v>
                      </c:pt>
                      <c:pt idx="14144">
                        <c:v>3.5425899999999998E-13</c:v>
                      </c:pt>
                      <c:pt idx="14145">
                        <c:v>3.5425899999999998E-13</c:v>
                      </c:pt>
                      <c:pt idx="14146">
                        <c:v>1.8535100000000001E-13</c:v>
                      </c:pt>
                      <c:pt idx="14147">
                        <c:v>1.8535100000000001E-13</c:v>
                      </c:pt>
                      <c:pt idx="14148">
                        <c:v>1.8647100000000001E-13</c:v>
                      </c:pt>
                      <c:pt idx="14149">
                        <c:v>1.8647100000000001E-13</c:v>
                      </c:pt>
                      <c:pt idx="14150">
                        <c:v>2.7558400000000001E-13</c:v>
                      </c:pt>
                      <c:pt idx="14151">
                        <c:v>2.7558400000000001E-13</c:v>
                      </c:pt>
                      <c:pt idx="14152">
                        <c:v>9.5777999999999998E-13</c:v>
                      </c:pt>
                      <c:pt idx="14153">
                        <c:v>9.5777999999999998E-13</c:v>
                      </c:pt>
                      <c:pt idx="14154">
                        <c:v>2.8890599999999999E-13</c:v>
                      </c:pt>
                      <c:pt idx="14155">
                        <c:v>2.8890599999999999E-13</c:v>
                      </c:pt>
                      <c:pt idx="14156">
                        <c:v>5.2510500000000001E-13</c:v>
                      </c:pt>
                      <c:pt idx="14157">
                        <c:v>5.2510500000000001E-13</c:v>
                      </c:pt>
                      <c:pt idx="14158">
                        <c:v>1.9442200000000001E-13</c:v>
                      </c:pt>
                      <c:pt idx="14159">
                        <c:v>1.9442200000000001E-13</c:v>
                      </c:pt>
                      <c:pt idx="14160">
                        <c:v>1.82237E-13</c:v>
                      </c:pt>
                      <c:pt idx="14161">
                        <c:v>1.82237E-13</c:v>
                      </c:pt>
                      <c:pt idx="14162">
                        <c:v>2.7222499999999998E-13</c:v>
                      </c:pt>
                      <c:pt idx="14163">
                        <c:v>2.7222499999999998E-13</c:v>
                      </c:pt>
                      <c:pt idx="14164">
                        <c:v>2.3787200000000002E-13</c:v>
                      </c:pt>
                      <c:pt idx="14165">
                        <c:v>2.3787200000000002E-13</c:v>
                      </c:pt>
                      <c:pt idx="14166">
                        <c:v>3.7360399999999998E-13</c:v>
                      </c:pt>
                      <c:pt idx="14167">
                        <c:v>3.7360399999999998E-13</c:v>
                      </c:pt>
                      <c:pt idx="14168">
                        <c:v>1.88394E-13</c:v>
                      </c:pt>
                      <c:pt idx="14169">
                        <c:v>1.88394E-13</c:v>
                      </c:pt>
                      <c:pt idx="14170">
                        <c:v>1.93306E-13</c:v>
                      </c:pt>
                      <c:pt idx="14171">
                        <c:v>1.93306E-13</c:v>
                      </c:pt>
                      <c:pt idx="14172">
                        <c:v>1.8011600000000001E-13</c:v>
                      </c:pt>
                      <c:pt idx="14173">
                        <c:v>1.8011600000000001E-13</c:v>
                      </c:pt>
                      <c:pt idx="14174">
                        <c:v>1.8322500000000001E-13</c:v>
                      </c:pt>
                      <c:pt idx="14175">
                        <c:v>1.8322500000000001E-13</c:v>
                      </c:pt>
                      <c:pt idx="14176">
                        <c:v>1.84787E-13</c:v>
                      </c:pt>
                      <c:pt idx="14177">
                        <c:v>1.84787E-13</c:v>
                      </c:pt>
                      <c:pt idx="14178">
                        <c:v>3.2118800000000002E-13</c:v>
                      </c:pt>
                      <c:pt idx="14179">
                        <c:v>3.2118800000000002E-13</c:v>
                      </c:pt>
                      <c:pt idx="14180">
                        <c:v>3.1524299999999999E-13</c:v>
                      </c:pt>
                      <c:pt idx="14181">
                        <c:v>3.1524299999999999E-13</c:v>
                      </c:pt>
                      <c:pt idx="14182">
                        <c:v>2.4966400000000001E-13</c:v>
                      </c:pt>
                      <c:pt idx="14183">
                        <c:v>2.4966400000000001E-13</c:v>
                      </c:pt>
                      <c:pt idx="14184">
                        <c:v>1.7255399999999999E-13</c:v>
                      </c:pt>
                      <c:pt idx="14185">
                        <c:v>1.7255399999999999E-13</c:v>
                      </c:pt>
                      <c:pt idx="14186">
                        <c:v>3.26667E-13</c:v>
                      </c:pt>
                      <c:pt idx="14187">
                        <c:v>3.26667E-13</c:v>
                      </c:pt>
                      <c:pt idx="14188">
                        <c:v>1.84469E-13</c:v>
                      </c:pt>
                      <c:pt idx="14189">
                        <c:v>1.84469E-13</c:v>
                      </c:pt>
                      <c:pt idx="14190">
                        <c:v>2.7659699999999999E-13</c:v>
                      </c:pt>
                      <c:pt idx="14191">
                        <c:v>2.7659699999999999E-13</c:v>
                      </c:pt>
                      <c:pt idx="14192">
                        <c:v>2.3972700000000001E-13</c:v>
                      </c:pt>
                      <c:pt idx="14193">
                        <c:v>2.3972700000000001E-13</c:v>
                      </c:pt>
                      <c:pt idx="14194">
                        <c:v>2.2863399999999999E-13</c:v>
                      </c:pt>
                      <c:pt idx="14195">
                        <c:v>2.2863399999999999E-13</c:v>
                      </c:pt>
                      <c:pt idx="14196">
                        <c:v>1.88395E-13</c:v>
                      </c:pt>
                      <c:pt idx="14197">
                        <c:v>1.88395E-13</c:v>
                      </c:pt>
                      <c:pt idx="14198">
                        <c:v>1.70097E-12</c:v>
                      </c:pt>
                      <c:pt idx="14199">
                        <c:v>1.70097E-12</c:v>
                      </c:pt>
                      <c:pt idx="14200">
                        <c:v>1.1092600000000001E-12</c:v>
                      </c:pt>
                      <c:pt idx="14201">
                        <c:v>1.1092600000000001E-12</c:v>
                      </c:pt>
                      <c:pt idx="14202">
                        <c:v>1.9299200000000001E-13</c:v>
                      </c:pt>
                      <c:pt idx="14203">
                        <c:v>1.9299200000000001E-13</c:v>
                      </c:pt>
                      <c:pt idx="14204">
                        <c:v>2.9521599999999999E-13</c:v>
                      </c:pt>
                      <c:pt idx="14205">
                        <c:v>2.9521599999999999E-13</c:v>
                      </c:pt>
                      <c:pt idx="14206">
                        <c:v>3.3520400000000001E-13</c:v>
                      </c:pt>
                      <c:pt idx="14207">
                        <c:v>3.3520400000000001E-13</c:v>
                      </c:pt>
                      <c:pt idx="14208">
                        <c:v>1.9251700000000001E-13</c:v>
                      </c:pt>
                      <c:pt idx="14209">
                        <c:v>1.9251700000000001E-13</c:v>
                      </c:pt>
                      <c:pt idx="14210">
                        <c:v>1.9916700000000001E-13</c:v>
                      </c:pt>
                      <c:pt idx="14211">
                        <c:v>1.9916700000000001E-13</c:v>
                      </c:pt>
                      <c:pt idx="14212">
                        <c:v>2.0170599999999999E-13</c:v>
                      </c:pt>
                      <c:pt idx="14213">
                        <c:v>2.0170599999999999E-13</c:v>
                      </c:pt>
                      <c:pt idx="14214">
                        <c:v>1.9482999999999999E-13</c:v>
                      </c:pt>
                      <c:pt idx="14215">
                        <c:v>1.9482999999999999E-13</c:v>
                      </c:pt>
                      <c:pt idx="14216">
                        <c:v>1.9666400000000002E-12</c:v>
                      </c:pt>
                      <c:pt idx="14217">
                        <c:v>1.9666400000000002E-12</c:v>
                      </c:pt>
                      <c:pt idx="14218">
                        <c:v>2.4872499999999998E-13</c:v>
                      </c:pt>
                      <c:pt idx="14219">
                        <c:v>2.4872499999999998E-13</c:v>
                      </c:pt>
                      <c:pt idx="14220">
                        <c:v>9.2209400000000005E-13</c:v>
                      </c:pt>
                      <c:pt idx="14221">
                        <c:v>9.2209400000000005E-13</c:v>
                      </c:pt>
                      <c:pt idx="14222">
                        <c:v>1.9436699999999999E-13</c:v>
                      </c:pt>
                      <c:pt idx="14223">
                        <c:v>1.9436699999999999E-13</c:v>
                      </c:pt>
                      <c:pt idx="14224">
                        <c:v>2.0288100000000001E-13</c:v>
                      </c:pt>
                      <c:pt idx="14225">
                        <c:v>2.0288100000000001E-13</c:v>
                      </c:pt>
                      <c:pt idx="14226">
                        <c:v>2.62922E-13</c:v>
                      </c:pt>
                      <c:pt idx="14227">
                        <c:v>2.62922E-13</c:v>
                      </c:pt>
                      <c:pt idx="14228">
                        <c:v>2.4893400000000002E-13</c:v>
                      </c:pt>
                      <c:pt idx="14229">
                        <c:v>2.4893400000000002E-13</c:v>
                      </c:pt>
                      <c:pt idx="14230">
                        <c:v>3.6676699999999998E-11</c:v>
                      </c:pt>
                      <c:pt idx="14231">
                        <c:v>3.6676699999999998E-11</c:v>
                      </c:pt>
                      <c:pt idx="14232">
                        <c:v>2.1889900000000001E-13</c:v>
                      </c:pt>
                      <c:pt idx="14233">
                        <c:v>2.1889900000000001E-13</c:v>
                      </c:pt>
                      <c:pt idx="14234">
                        <c:v>3.2598699999999999E-13</c:v>
                      </c:pt>
                      <c:pt idx="14235">
                        <c:v>3.2598699999999999E-13</c:v>
                      </c:pt>
                      <c:pt idx="14236">
                        <c:v>9.5009800000000002E-13</c:v>
                      </c:pt>
                      <c:pt idx="14237">
                        <c:v>9.5009800000000002E-13</c:v>
                      </c:pt>
                      <c:pt idx="14238">
                        <c:v>3.2934899999999998E-13</c:v>
                      </c:pt>
                      <c:pt idx="14239">
                        <c:v>3.2934899999999998E-13</c:v>
                      </c:pt>
                      <c:pt idx="14240">
                        <c:v>2.11381E-13</c:v>
                      </c:pt>
                      <c:pt idx="14241">
                        <c:v>2.11381E-13</c:v>
                      </c:pt>
                      <c:pt idx="14242">
                        <c:v>2.0007500000000001E-13</c:v>
                      </c:pt>
                      <c:pt idx="14243">
                        <c:v>2.0007500000000001E-13</c:v>
                      </c:pt>
                      <c:pt idx="14244">
                        <c:v>2.26619E-13</c:v>
                      </c:pt>
                      <c:pt idx="14245">
                        <c:v>2.26619E-13</c:v>
                      </c:pt>
                      <c:pt idx="14246">
                        <c:v>2.5223900000000002E-13</c:v>
                      </c:pt>
                      <c:pt idx="14247">
                        <c:v>2.5223900000000002E-13</c:v>
                      </c:pt>
                      <c:pt idx="14248">
                        <c:v>2.60055E-13</c:v>
                      </c:pt>
                      <c:pt idx="14249">
                        <c:v>2.60055E-13</c:v>
                      </c:pt>
                      <c:pt idx="14250">
                        <c:v>3.0542900000000002E-13</c:v>
                      </c:pt>
                      <c:pt idx="14251">
                        <c:v>3.0542900000000002E-13</c:v>
                      </c:pt>
                      <c:pt idx="14252">
                        <c:v>2.09973E-13</c:v>
                      </c:pt>
                      <c:pt idx="14253">
                        <c:v>2.09973E-13</c:v>
                      </c:pt>
                      <c:pt idx="14254">
                        <c:v>8.06491E-13</c:v>
                      </c:pt>
                      <c:pt idx="14255">
                        <c:v>8.06491E-13</c:v>
                      </c:pt>
                      <c:pt idx="14256">
                        <c:v>2.0943099999999999E-13</c:v>
                      </c:pt>
                      <c:pt idx="14257">
                        <c:v>2.0943099999999999E-13</c:v>
                      </c:pt>
                      <c:pt idx="14258">
                        <c:v>2.2165799999999999E-13</c:v>
                      </c:pt>
                      <c:pt idx="14259">
                        <c:v>2.2165799999999999E-13</c:v>
                      </c:pt>
                      <c:pt idx="14260">
                        <c:v>2.1051500000000001E-13</c:v>
                      </c:pt>
                      <c:pt idx="14261">
                        <c:v>2.1051500000000001E-13</c:v>
                      </c:pt>
                      <c:pt idx="14262">
                        <c:v>2.14444E-13</c:v>
                      </c:pt>
                      <c:pt idx="14263">
                        <c:v>2.14444E-13</c:v>
                      </c:pt>
                      <c:pt idx="14264">
                        <c:v>2.1746900000000001E-13</c:v>
                      </c:pt>
                      <c:pt idx="14265">
                        <c:v>2.1746900000000001E-13</c:v>
                      </c:pt>
                      <c:pt idx="14266">
                        <c:v>2.1701999999999999E-13</c:v>
                      </c:pt>
                      <c:pt idx="14267">
                        <c:v>2.1701999999999999E-13</c:v>
                      </c:pt>
                      <c:pt idx="14268">
                        <c:v>2.8615399999999998E-13</c:v>
                      </c:pt>
                      <c:pt idx="14269">
                        <c:v>2.8615399999999998E-13</c:v>
                      </c:pt>
                      <c:pt idx="14270">
                        <c:v>2.3188700000000002E-13</c:v>
                      </c:pt>
                      <c:pt idx="14271">
                        <c:v>2.3188700000000002E-13</c:v>
                      </c:pt>
                      <c:pt idx="14272">
                        <c:v>2.2997900000000002E-13</c:v>
                      </c:pt>
                      <c:pt idx="14273">
                        <c:v>2.2997900000000002E-13</c:v>
                      </c:pt>
                      <c:pt idx="14274">
                        <c:v>3.7683000000000002E-13</c:v>
                      </c:pt>
                      <c:pt idx="14275">
                        <c:v>3.7683000000000002E-13</c:v>
                      </c:pt>
                      <c:pt idx="14276">
                        <c:v>3.9528799999999998E-13</c:v>
                      </c:pt>
                      <c:pt idx="14277">
                        <c:v>3.9528799999999998E-13</c:v>
                      </c:pt>
                      <c:pt idx="14278">
                        <c:v>3.3669399999999999E-13</c:v>
                      </c:pt>
                      <c:pt idx="14279">
                        <c:v>3.3669399999999999E-13</c:v>
                      </c:pt>
                      <c:pt idx="14280">
                        <c:v>2.2334599999999999E-13</c:v>
                      </c:pt>
                      <c:pt idx="14281">
                        <c:v>2.2334599999999999E-13</c:v>
                      </c:pt>
                      <c:pt idx="14282">
                        <c:v>2.3266800000000001E-13</c:v>
                      </c:pt>
                      <c:pt idx="14283">
                        <c:v>2.3266800000000001E-13</c:v>
                      </c:pt>
                      <c:pt idx="14284">
                        <c:v>2.2735100000000001E-13</c:v>
                      </c:pt>
                      <c:pt idx="14285">
                        <c:v>2.2735100000000001E-13</c:v>
                      </c:pt>
                      <c:pt idx="14286">
                        <c:v>2.3266800000000001E-13</c:v>
                      </c:pt>
                      <c:pt idx="14287">
                        <c:v>2.3266800000000001E-13</c:v>
                      </c:pt>
                      <c:pt idx="14288">
                        <c:v>2.27443E-13</c:v>
                      </c:pt>
                      <c:pt idx="14289">
                        <c:v>2.27443E-13</c:v>
                      </c:pt>
                      <c:pt idx="14290">
                        <c:v>3.5651599999999999E-13</c:v>
                      </c:pt>
                      <c:pt idx="14291">
                        <c:v>3.5651599999999999E-13</c:v>
                      </c:pt>
                      <c:pt idx="14292">
                        <c:v>3.9720799999999999E-13</c:v>
                      </c:pt>
                      <c:pt idx="14293">
                        <c:v>3.9720799999999999E-13</c:v>
                      </c:pt>
                      <c:pt idx="14294">
                        <c:v>2.3973499999999999E-13</c:v>
                      </c:pt>
                      <c:pt idx="14295">
                        <c:v>2.3973499999999999E-13</c:v>
                      </c:pt>
                      <c:pt idx="14296">
                        <c:v>9.5153499999999994E-13</c:v>
                      </c:pt>
                      <c:pt idx="14297">
                        <c:v>9.5153499999999994E-13</c:v>
                      </c:pt>
                      <c:pt idx="14298">
                        <c:v>8.0292699999999998E-13</c:v>
                      </c:pt>
                      <c:pt idx="14299">
                        <c:v>8.0292699999999998E-13</c:v>
                      </c:pt>
                      <c:pt idx="14300">
                        <c:v>2.2903400000000002E-13</c:v>
                      </c:pt>
                      <c:pt idx="14301">
                        <c:v>2.2903400000000002E-13</c:v>
                      </c:pt>
                      <c:pt idx="14302">
                        <c:v>2.4984000000000002E-13</c:v>
                      </c:pt>
                      <c:pt idx="14303">
                        <c:v>2.4984000000000002E-13</c:v>
                      </c:pt>
                      <c:pt idx="14304">
                        <c:v>3.4350800000000002E-13</c:v>
                      </c:pt>
                      <c:pt idx="14305">
                        <c:v>3.4350800000000002E-13</c:v>
                      </c:pt>
                      <c:pt idx="14306">
                        <c:v>2.5028000000000002E-13</c:v>
                      </c:pt>
                      <c:pt idx="14307">
                        <c:v>2.5028000000000002E-13</c:v>
                      </c:pt>
                      <c:pt idx="14308">
                        <c:v>2.3950199999999998E-13</c:v>
                      </c:pt>
                      <c:pt idx="14309">
                        <c:v>2.3950199999999998E-13</c:v>
                      </c:pt>
                      <c:pt idx="14310">
                        <c:v>2.5681199999999999E-13</c:v>
                      </c:pt>
                      <c:pt idx="14311">
                        <c:v>2.5681199999999999E-13</c:v>
                      </c:pt>
                      <c:pt idx="14312">
                        <c:v>2.4785599999999998E-13</c:v>
                      </c:pt>
                      <c:pt idx="14313">
                        <c:v>2.4785599999999998E-13</c:v>
                      </c:pt>
                      <c:pt idx="14314">
                        <c:v>2.3658899999999998E-13</c:v>
                      </c:pt>
                      <c:pt idx="14315">
                        <c:v>2.3658899999999998E-13</c:v>
                      </c:pt>
                      <c:pt idx="14316">
                        <c:v>4.9632599999999998E-13</c:v>
                      </c:pt>
                      <c:pt idx="14317">
                        <c:v>4.9632599999999998E-13</c:v>
                      </c:pt>
                      <c:pt idx="14318">
                        <c:v>2.5458500000000002E-13</c:v>
                      </c:pt>
                      <c:pt idx="14319">
                        <c:v>2.5458500000000002E-13</c:v>
                      </c:pt>
                      <c:pt idx="14320">
                        <c:v>2.3772099999999999E-13</c:v>
                      </c:pt>
                      <c:pt idx="14321">
                        <c:v>2.3772099999999999E-13</c:v>
                      </c:pt>
                      <c:pt idx="14322">
                        <c:v>8.8408899999999995E-13</c:v>
                      </c:pt>
                      <c:pt idx="14323">
                        <c:v>8.8408899999999995E-13</c:v>
                      </c:pt>
                      <c:pt idx="14324">
                        <c:v>3.77811E-13</c:v>
                      </c:pt>
                      <c:pt idx="14325">
                        <c:v>3.77811E-13</c:v>
                      </c:pt>
                      <c:pt idx="14326">
                        <c:v>2.4143900000000001E-13</c:v>
                      </c:pt>
                      <c:pt idx="14327">
                        <c:v>2.4143900000000001E-13</c:v>
                      </c:pt>
                      <c:pt idx="14328">
                        <c:v>4.4591999999999998E-13</c:v>
                      </c:pt>
                      <c:pt idx="14329">
                        <c:v>4.4591999999999998E-13</c:v>
                      </c:pt>
                      <c:pt idx="14330">
                        <c:v>3.8133799999999998E-13</c:v>
                      </c:pt>
                      <c:pt idx="14331">
                        <c:v>3.8133799999999998E-13</c:v>
                      </c:pt>
                      <c:pt idx="14332">
                        <c:v>2.2164299999999999E-13</c:v>
                      </c:pt>
                      <c:pt idx="14333">
                        <c:v>2.2164299999999999E-13</c:v>
                      </c:pt>
                      <c:pt idx="14334">
                        <c:v>2.3540899999999998E-13</c:v>
                      </c:pt>
                      <c:pt idx="14335">
                        <c:v>2.3540899999999998E-13</c:v>
                      </c:pt>
                      <c:pt idx="14336">
                        <c:v>2.2787499999999998E-13</c:v>
                      </c:pt>
                      <c:pt idx="14337">
                        <c:v>2.2787499999999998E-13</c:v>
                      </c:pt>
                      <c:pt idx="14338">
                        <c:v>3.45641E-13</c:v>
                      </c:pt>
                      <c:pt idx="14339">
                        <c:v>3.45641E-13</c:v>
                      </c:pt>
                      <c:pt idx="14340">
                        <c:v>2.2582699999999999E-13</c:v>
                      </c:pt>
                      <c:pt idx="14341">
                        <c:v>2.2582699999999999E-13</c:v>
                      </c:pt>
                      <c:pt idx="14342">
                        <c:v>2.4074399999999998E-13</c:v>
                      </c:pt>
                      <c:pt idx="14343">
                        <c:v>2.4074399999999998E-13</c:v>
                      </c:pt>
                      <c:pt idx="14344">
                        <c:v>2.2908000000000002E-13</c:v>
                      </c:pt>
                      <c:pt idx="14345">
                        <c:v>2.2908000000000002E-13</c:v>
                      </c:pt>
                      <c:pt idx="14346">
                        <c:v>2.2928300000000002E-13</c:v>
                      </c:pt>
                      <c:pt idx="14347">
                        <c:v>2.2928300000000002E-13</c:v>
                      </c:pt>
                      <c:pt idx="14348">
                        <c:v>1.1084900000000001E-12</c:v>
                      </c:pt>
                      <c:pt idx="14349">
                        <c:v>1.1084900000000001E-12</c:v>
                      </c:pt>
                      <c:pt idx="14350">
                        <c:v>2.9038299999999999E-13</c:v>
                      </c:pt>
                      <c:pt idx="14351">
                        <c:v>2.9038299999999999E-13</c:v>
                      </c:pt>
                      <c:pt idx="14352">
                        <c:v>3.3405900000000002E-13</c:v>
                      </c:pt>
                      <c:pt idx="14353">
                        <c:v>3.3405900000000002E-13</c:v>
                      </c:pt>
                      <c:pt idx="14354">
                        <c:v>2.3577500000000002E-13</c:v>
                      </c:pt>
                      <c:pt idx="14355">
                        <c:v>2.3577500000000002E-13</c:v>
                      </c:pt>
                      <c:pt idx="14356">
                        <c:v>1.02627E-12</c:v>
                      </c:pt>
                      <c:pt idx="14357">
                        <c:v>1.02627E-12</c:v>
                      </c:pt>
                      <c:pt idx="14358">
                        <c:v>2.3344299999999998E-13</c:v>
                      </c:pt>
                      <c:pt idx="14359">
                        <c:v>2.3344299999999998E-13</c:v>
                      </c:pt>
                      <c:pt idx="14360">
                        <c:v>2.45368E-13</c:v>
                      </c:pt>
                      <c:pt idx="14361">
                        <c:v>2.45368E-13</c:v>
                      </c:pt>
                      <c:pt idx="14362">
                        <c:v>2.4607499999999999E-13</c:v>
                      </c:pt>
                      <c:pt idx="14363">
                        <c:v>2.4607499999999999E-13</c:v>
                      </c:pt>
                      <c:pt idx="14364">
                        <c:v>2.4764399999999998E-13</c:v>
                      </c:pt>
                      <c:pt idx="14365">
                        <c:v>2.4764399999999998E-13</c:v>
                      </c:pt>
                      <c:pt idx="14366">
                        <c:v>2.5727200000000002E-13</c:v>
                      </c:pt>
                      <c:pt idx="14367">
                        <c:v>2.5727200000000002E-13</c:v>
                      </c:pt>
                      <c:pt idx="14368">
                        <c:v>2.5789499999999998E-13</c:v>
                      </c:pt>
                      <c:pt idx="14369">
                        <c:v>2.5789499999999998E-13</c:v>
                      </c:pt>
                      <c:pt idx="14370">
                        <c:v>1.0318500000000001E-12</c:v>
                      </c:pt>
                      <c:pt idx="14371">
                        <c:v>1.0318500000000001E-12</c:v>
                      </c:pt>
                      <c:pt idx="14372">
                        <c:v>2.5614300000000002E-13</c:v>
                      </c:pt>
                      <c:pt idx="14373">
                        <c:v>2.5614300000000002E-13</c:v>
                      </c:pt>
                      <c:pt idx="14374">
                        <c:v>3.4064300000000002E-13</c:v>
                      </c:pt>
                      <c:pt idx="14375">
                        <c:v>3.4064300000000002E-13</c:v>
                      </c:pt>
                      <c:pt idx="14376">
                        <c:v>1.12844E-12</c:v>
                      </c:pt>
                      <c:pt idx="14377">
                        <c:v>1.12844E-12</c:v>
                      </c:pt>
                      <c:pt idx="14378">
                        <c:v>3.9254999999999998E-13</c:v>
                      </c:pt>
                      <c:pt idx="14379">
                        <c:v>3.9254999999999998E-13</c:v>
                      </c:pt>
                      <c:pt idx="14380">
                        <c:v>3.1405300000000003E-13</c:v>
                      </c:pt>
                      <c:pt idx="14381">
                        <c:v>3.1405300000000003E-13</c:v>
                      </c:pt>
                      <c:pt idx="14382">
                        <c:v>2.6286799999999998E-13</c:v>
                      </c:pt>
                      <c:pt idx="14383">
                        <c:v>2.6286799999999998E-13</c:v>
                      </c:pt>
                      <c:pt idx="14384">
                        <c:v>3.3843E-13</c:v>
                      </c:pt>
                      <c:pt idx="14385">
                        <c:v>3.3843E-13</c:v>
                      </c:pt>
                      <c:pt idx="14386">
                        <c:v>1.0296100000000001E-12</c:v>
                      </c:pt>
                      <c:pt idx="14387">
                        <c:v>1.0296100000000001E-12</c:v>
                      </c:pt>
                      <c:pt idx="14388">
                        <c:v>2.9020000000000002E-13</c:v>
                      </c:pt>
                      <c:pt idx="14389">
                        <c:v>2.9020000000000002E-13</c:v>
                      </c:pt>
                      <c:pt idx="14390">
                        <c:v>3.8418199999999998E-13</c:v>
                      </c:pt>
                      <c:pt idx="14391">
                        <c:v>3.8418199999999998E-13</c:v>
                      </c:pt>
                      <c:pt idx="14392">
                        <c:v>3.8463399999999998E-13</c:v>
                      </c:pt>
                      <c:pt idx="14393">
                        <c:v>3.8463399999999998E-13</c:v>
                      </c:pt>
                      <c:pt idx="14394">
                        <c:v>3.9367499999999999E-13</c:v>
                      </c:pt>
                      <c:pt idx="14395">
                        <c:v>3.9367499999999999E-13</c:v>
                      </c:pt>
                      <c:pt idx="14396">
                        <c:v>7.2372300000000001E-11</c:v>
                      </c:pt>
                      <c:pt idx="14397">
                        <c:v>7.2372300000000001E-11</c:v>
                      </c:pt>
                      <c:pt idx="14398">
                        <c:v>2.94193E-13</c:v>
                      </c:pt>
                      <c:pt idx="14399">
                        <c:v>2.94193E-13</c:v>
                      </c:pt>
                      <c:pt idx="14400">
                        <c:v>2.9056400000000001E-13</c:v>
                      </c:pt>
                      <c:pt idx="14401">
                        <c:v>2.9056400000000001E-13</c:v>
                      </c:pt>
                      <c:pt idx="14402">
                        <c:v>3.7081099999999998E-13</c:v>
                      </c:pt>
                      <c:pt idx="14403">
                        <c:v>3.7081099999999998E-13</c:v>
                      </c:pt>
                      <c:pt idx="14404">
                        <c:v>3.7789799999999999E-13</c:v>
                      </c:pt>
                      <c:pt idx="14405">
                        <c:v>3.7789799999999999E-13</c:v>
                      </c:pt>
                      <c:pt idx="14406">
                        <c:v>2.99058E-13</c:v>
                      </c:pt>
                      <c:pt idx="14407">
                        <c:v>2.99058E-13</c:v>
                      </c:pt>
                      <c:pt idx="14408">
                        <c:v>3.50211E-13</c:v>
                      </c:pt>
                      <c:pt idx="14409">
                        <c:v>3.50211E-13</c:v>
                      </c:pt>
                      <c:pt idx="14410">
                        <c:v>3.05495E-13</c:v>
                      </c:pt>
                      <c:pt idx="14411">
                        <c:v>3.05495E-13</c:v>
                      </c:pt>
                      <c:pt idx="14412">
                        <c:v>3.71033E-13</c:v>
                      </c:pt>
                      <c:pt idx="14413">
                        <c:v>3.71033E-13</c:v>
                      </c:pt>
                      <c:pt idx="14414">
                        <c:v>3.7871000000000001E-13</c:v>
                      </c:pt>
                      <c:pt idx="14415">
                        <c:v>3.7871000000000001E-13</c:v>
                      </c:pt>
                      <c:pt idx="14416">
                        <c:v>3.06071E-13</c:v>
                      </c:pt>
                      <c:pt idx="14417">
                        <c:v>3.06071E-13</c:v>
                      </c:pt>
                      <c:pt idx="14418">
                        <c:v>3.10627E-13</c:v>
                      </c:pt>
                      <c:pt idx="14419">
                        <c:v>3.10627E-13</c:v>
                      </c:pt>
                      <c:pt idx="14420">
                        <c:v>3.1857499999999998E-13</c:v>
                      </c:pt>
                      <c:pt idx="14421">
                        <c:v>3.1857499999999998E-13</c:v>
                      </c:pt>
                      <c:pt idx="14422">
                        <c:v>3.2169700000000002E-13</c:v>
                      </c:pt>
                      <c:pt idx="14423">
                        <c:v>3.2169700000000002E-13</c:v>
                      </c:pt>
                      <c:pt idx="14424">
                        <c:v>1.0451200000000001E-12</c:v>
                      </c:pt>
                      <c:pt idx="14425">
                        <c:v>1.0451200000000001E-12</c:v>
                      </c:pt>
                      <c:pt idx="14426">
                        <c:v>3.3665699999999999E-13</c:v>
                      </c:pt>
                      <c:pt idx="14427">
                        <c:v>3.3665699999999999E-13</c:v>
                      </c:pt>
                      <c:pt idx="14428">
                        <c:v>4.0355800000000001E-13</c:v>
                      </c:pt>
                      <c:pt idx="14429">
                        <c:v>4.0355800000000001E-13</c:v>
                      </c:pt>
                      <c:pt idx="14430">
                        <c:v>3.7408799999999998E-13</c:v>
                      </c:pt>
                      <c:pt idx="14431">
                        <c:v>3.7408799999999998E-13</c:v>
                      </c:pt>
                      <c:pt idx="14432">
                        <c:v>5.4186500000000003E-13</c:v>
                      </c:pt>
                      <c:pt idx="14433">
                        <c:v>5.4186500000000003E-13</c:v>
                      </c:pt>
                      <c:pt idx="14434">
                        <c:v>4.4028000000000002E-13</c:v>
                      </c:pt>
                      <c:pt idx="14435">
                        <c:v>4.4028000000000002E-13</c:v>
                      </c:pt>
                      <c:pt idx="14436">
                        <c:v>3.8646300000000002E-13</c:v>
                      </c:pt>
                      <c:pt idx="14437">
                        <c:v>3.8646300000000002E-13</c:v>
                      </c:pt>
                      <c:pt idx="14438">
                        <c:v>3.8882E-13</c:v>
                      </c:pt>
                      <c:pt idx="14439">
                        <c:v>3.8882E-13</c:v>
                      </c:pt>
                      <c:pt idx="14440">
                        <c:v>4.1973700000000002E-13</c:v>
                      </c:pt>
                      <c:pt idx="14441">
                        <c:v>4.1973700000000002E-13</c:v>
                      </c:pt>
                      <c:pt idx="14442">
                        <c:v>4.1696000000000002E-13</c:v>
                      </c:pt>
                      <c:pt idx="14443">
                        <c:v>4.1696000000000002E-13</c:v>
                      </c:pt>
                      <c:pt idx="14444">
                        <c:v>4.8949299999999998E-13</c:v>
                      </c:pt>
                      <c:pt idx="14445">
                        <c:v>4.8949299999999998E-13</c:v>
                      </c:pt>
                      <c:pt idx="14446">
                        <c:v>1.2370500000000001E-12</c:v>
                      </c:pt>
                      <c:pt idx="14447">
                        <c:v>1.2370500000000001E-12</c:v>
                      </c:pt>
                      <c:pt idx="14448">
                        <c:v>5.3196900000000003E-13</c:v>
                      </c:pt>
                      <c:pt idx="14449">
                        <c:v>5.3196900000000003E-13</c:v>
                      </c:pt>
                      <c:pt idx="14450">
                        <c:v>5.8740499999999996E-13</c:v>
                      </c:pt>
                      <c:pt idx="14451">
                        <c:v>5.8740499999999996E-13</c:v>
                      </c:pt>
                      <c:pt idx="14452">
                        <c:v>5.9287299999999999E-13</c:v>
                      </c:pt>
                      <c:pt idx="14453">
                        <c:v>5.9287299999999999E-13</c:v>
                      </c:pt>
                      <c:pt idx="14454">
                        <c:v>4.9970900000000003E-13</c:v>
                      </c:pt>
                      <c:pt idx="14455">
                        <c:v>4.9970900000000003E-13</c:v>
                      </c:pt>
                      <c:pt idx="14456">
                        <c:v>5.2479499999999999E-13</c:v>
                      </c:pt>
                      <c:pt idx="14457">
                        <c:v>5.2479499999999999E-13</c:v>
                      </c:pt>
                      <c:pt idx="14458">
                        <c:v>1.3227099999999999E-12</c:v>
                      </c:pt>
                      <c:pt idx="14459">
                        <c:v>1.3227099999999999E-12</c:v>
                      </c:pt>
                      <c:pt idx="14460">
                        <c:v>7.22779E-13</c:v>
                      </c:pt>
                      <c:pt idx="14461">
                        <c:v>7.22779E-13</c:v>
                      </c:pt>
                      <c:pt idx="14462">
                        <c:v>5.62531E-13</c:v>
                      </c:pt>
                      <c:pt idx="14463">
                        <c:v>5.62531E-13</c:v>
                      </c:pt>
                      <c:pt idx="14464">
                        <c:v>1.2968199999999999E-12</c:v>
                      </c:pt>
                      <c:pt idx="14465">
                        <c:v>1.2968199999999999E-12</c:v>
                      </c:pt>
                      <c:pt idx="14466">
                        <c:v>5.8686900000000003E-13</c:v>
                      </c:pt>
                      <c:pt idx="14467">
                        <c:v>5.8686900000000003E-13</c:v>
                      </c:pt>
                      <c:pt idx="14468">
                        <c:v>6.1714499999999999E-13</c:v>
                      </c:pt>
                      <c:pt idx="14469">
                        <c:v>6.1714499999999999E-13</c:v>
                      </c:pt>
                      <c:pt idx="14470">
                        <c:v>6.0135500000000002E-13</c:v>
                      </c:pt>
                      <c:pt idx="14471">
                        <c:v>6.0135500000000002E-13</c:v>
                      </c:pt>
                      <c:pt idx="14472">
                        <c:v>2.2537100000000001E-12</c:v>
                      </c:pt>
                      <c:pt idx="14473">
                        <c:v>2.2537100000000001E-12</c:v>
                      </c:pt>
                      <c:pt idx="14474">
                        <c:v>6.8834100000000005E-13</c:v>
                      </c:pt>
                      <c:pt idx="14475">
                        <c:v>6.8834100000000005E-13</c:v>
                      </c:pt>
                      <c:pt idx="14476">
                        <c:v>6.7433199999999996E-13</c:v>
                      </c:pt>
                      <c:pt idx="14477">
                        <c:v>6.7433199999999996E-13</c:v>
                      </c:pt>
                      <c:pt idx="14478">
                        <c:v>7.2853899999999997E-13</c:v>
                      </c:pt>
                      <c:pt idx="14479">
                        <c:v>7.2853899999999997E-13</c:v>
                      </c:pt>
                      <c:pt idx="14480">
                        <c:v>7.5545200000000002E-13</c:v>
                      </c:pt>
                      <c:pt idx="14481">
                        <c:v>7.5545200000000002E-13</c:v>
                      </c:pt>
                      <c:pt idx="14482">
                        <c:v>8.0337199999999998E-13</c:v>
                      </c:pt>
                      <c:pt idx="14483">
                        <c:v>8.0337199999999998E-13</c:v>
                      </c:pt>
                      <c:pt idx="14484">
                        <c:v>7.1680299999999995E-13</c:v>
                      </c:pt>
                      <c:pt idx="14485">
                        <c:v>7.1680299999999995E-13</c:v>
                      </c:pt>
                      <c:pt idx="14486">
                        <c:v>8.2663900000000003E-13</c:v>
                      </c:pt>
                      <c:pt idx="14487">
                        <c:v>8.2663900000000003E-13</c:v>
                      </c:pt>
                      <c:pt idx="14488">
                        <c:v>8.6064800000000003E-13</c:v>
                      </c:pt>
                      <c:pt idx="14489">
                        <c:v>8.6064800000000003E-13</c:v>
                      </c:pt>
                      <c:pt idx="14490">
                        <c:v>7.6007600000000004E-13</c:v>
                      </c:pt>
                      <c:pt idx="14491">
                        <c:v>7.6007600000000004E-13</c:v>
                      </c:pt>
                      <c:pt idx="14492">
                        <c:v>8.3879399999999999E-13</c:v>
                      </c:pt>
                      <c:pt idx="14493">
                        <c:v>8.3879399999999999E-13</c:v>
                      </c:pt>
                      <c:pt idx="14494">
                        <c:v>9.1729999999999994E-13</c:v>
                      </c:pt>
                      <c:pt idx="14495">
                        <c:v>9.1729999999999994E-13</c:v>
                      </c:pt>
                      <c:pt idx="14496">
                        <c:v>8.1576500000000001E-13</c:v>
                      </c:pt>
                      <c:pt idx="14497">
                        <c:v>8.1576500000000001E-13</c:v>
                      </c:pt>
                      <c:pt idx="14498">
                        <c:v>9.1265799999999993E-13</c:v>
                      </c:pt>
                      <c:pt idx="14499">
                        <c:v>9.1265799999999993E-13</c:v>
                      </c:pt>
                      <c:pt idx="14500">
                        <c:v>8.7750500000000001E-13</c:v>
                      </c:pt>
                      <c:pt idx="14501">
                        <c:v>8.7750500000000001E-13</c:v>
                      </c:pt>
                      <c:pt idx="14502">
                        <c:v>8.5212499999999997E-13</c:v>
                      </c:pt>
                      <c:pt idx="14503">
                        <c:v>8.5212499999999997E-13</c:v>
                      </c:pt>
                      <c:pt idx="14504">
                        <c:v>9.3442799999999994E-13</c:v>
                      </c:pt>
                      <c:pt idx="14505">
                        <c:v>9.3442799999999994E-13</c:v>
                      </c:pt>
                      <c:pt idx="14506">
                        <c:v>8.7419100000000001E-13</c:v>
                      </c:pt>
                      <c:pt idx="14507">
                        <c:v>8.7419100000000001E-13</c:v>
                      </c:pt>
                      <c:pt idx="14508">
                        <c:v>1.6426199999999999E-12</c:v>
                      </c:pt>
                      <c:pt idx="14509">
                        <c:v>1.6426199999999999E-12</c:v>
                      </c:pt>
                      <c:pt idx="14510">
                        <c:v>8.5595399999999999E-13</c:v>
                      </c:pt>
                      <c:pt idx="14511">
                        <c:v>8.5595399999999999E-13</c:v>
                      </c:pt>
                      <c:pt idx="14512">
                        <c:v>9.3692500000000007E-13</c:v>
                      </c:pt>
                      <c:pt idx="14513">
                        <c:v>9.3692500000000007E-13</c:v>
                      </c:pt>
                      <c:pt idx="14514">
                        <c:v>8.52371E-13</c:v>
                      </c:pt>
                      <c:pt idx="14515">
                        <c:v>8.52371E-13</c:v>
                      </c:pt>
                      <c:pt idx="14516">
                        <c:v>9.7617299999999998E-13</c:v>
                      </c:pt>
                      <c:pt idx="14517">
                        <c:v>9.7617299999999998E-13</c:v>
                      </c:pt>
                      <c:pt idx="14518">
                        <c:v>1.73632E-12</c:v>
                      </c:pt>
                      <c:pt idx="14519">
                        <c:v>1.73632E-12</c:v>
                      </c:pt>
                      <c:pt idx="14520">
                        <c:v>2.5638199999999999E-12</c:v>
                      </c:pt>
                      <c:pt idx="14521">
                        <c:v>2.5638199999999999E-12</c:v>
                      </c:pt>
                      <c:pt idx="14522">
                        <c:v>3.7490000000000003E-12</c:v>
                      </c:pt>
                      <c:pt idx="14523">
                        <c:v>3.7490000000000003E-12</c:v>
                      </c:pt>
                      <c:pt idx="14524">
                        <c:v>4.2883500000000004E-12</c:v>
                      </c:pt>
                      <c:pt idx="14525">
                        <c:v>4.2883500000000004E-12</c:v>
                      </c:pt>
                      <c:pt idx="14526">
                        <c:v>5.1487199999999999E-12</c:v>
                      </c:pt>
                      <c:pt idx="14527">
                        <c:v>5.1487199999999999E-12</c:v>
                      </c:pt>
                      <c:pt idx="14528">
                        <c:v>5.98014E-12</c:v>
                      </c:pt>
                      <c:pt idx="14529">
                        <c:v>5.98014E-12</c:v>
                      </c:pt>
                      <c:pt idx="14530">
                        <c:v>6.7191799999999996E-12</c:v>
                      </c:pt>
                      <c:pt idx="14531">
                        <c:v>6.7191799999999996E-12</c:v>
                      </c:pt>
                      <c:pt idx="14532">
                        <c:v>7.5520000000000001E-12</c:v>
                      </c:pt>
                      <c:pt idx="14533">
                        <c:v>7.5520000000000001E-12</c:v>
                      </c:pt>
                      <c:pt idx="14534">
                        <c:v>8.5008600000000002E-12</c:v>
                      </c:pt>
                      <c:pt idx="14535">
                        <c:v>8.5008600000000002E-12</c:v>
                      </c:pt>
                      <c:pt idx="14536">
                        <c:v>9.2024399999999993E-12</c:v>
                      </c:pt>
                      <c:pt idx="14537">
                        <c:v>9.2024399999999993E-12</c:v>
                      </c:pt>
                      <c:pt idx="14538">
                        <c:v>1.08295E-11</c:v>
                      </c:pt>
                      <c:pt idx="14539">
                        <c:v>1.08295E-11</c:v>
                      </c:pt>
                      <c:pt idx="14540">
                        <c:v>1.29228E-11</c:v>
                      </c:pt>
                      <c:pt idx="14541">
                        <c:v>1.29228E-11</c:v>
                      </c:pt>
                      <c:pt idx="14542">
                        <c:v>1.6778800000000001E-11</c:v>
                      </c:pt>
                      <c:pt idx="14543">
                        <c:v>1.6778800000000001E-11</c:v>
                      </c:pt>
                      <c:pt idx="14544">
                        <c:v>2.07647E-11</c:v>
                      </c:pt>
                      <c:pt idx="14545">
                        <c:v>2.07647E-11</c:v>
                      </c:pt>
                      <c:pt idx="14546">
                        <c:v>2.49244E-11</c:v>
                      </c:pt>
                      <c:pt idx="14547">
                        <c:v>2.49244E-11</c:v>
                      </c:pt>
                      <c:pt idx="14548">
                        <c:v>2.8778699999999999E-11</c:v>
                      </c:pt>
                      <c:pt idx="14549">
                        <c:v>2.8778699999999999E-11</c:v>
                      </c:pt>
                      <c:pt idx="14550">
                        <c:v>3.27403E-11</c:v>
                      </c:pt>
                      <c:pt idx="14551">
                        <c:v>3.27403E-11</c:v>
                      </c:pt>
                      <c:pt idx="14552">
                        <c:v>3.6732100000000003E-11</c:v>
                      </c:pt>
                      <c:pt idx="14553">
                        <c:v>3.6732100000000003E-11</c:v>
                      </c:pt>
                      <c:pt idx="14554">
                        <c:v>4.0763899999999999E-11</c:v>
                      </c:pt>
                      <c:pt idx="14555">
                        <c:v>4.0763899999999999E-11</c:v>
                      </c:pt>
                      <c:pt idx="14556">
                        <c:v>4.4808499999999998E-11</c:v>
                      </c:pt>
                      <c:pt idx="14557">
                        <c:v>4.4808499999999998E-11</c:v>
                      </c:pt>
                      <c:pt idx="14558">
                        <c:v>4.8746300000000003E-11</c:v>
                      </c:pt>
                      <c:pt idx="14559">
                        <c:v>4.8746300000000003E-11</c:v>
                      </c:pt>
                      <c:pt idx="14560">
                        <c:v>5.2702499999999998E-11</c:v>
                      </c:pt>
                      <c:pt idx="14561">
                        <c:v>5.2702499999999998E-11</c:v>
                      </c:pt>
                      <c:pt idx="14562">
                        <c:v>5.4966999999999999E-11</c:v>
                      </c:pt>
                      <c:pt idx="14563">
                        <c:v>5.4966999999999999E-11</c:v>
                      </c:pt>
                      <c:pt idx="14564">
                        <c:v>5.0511500000000002E-11</c:v>
                      </c:pt>
                      <c:pt idx="14565">
                        <c:v>5.0511500000000002E-11</c:v>
                      </c:pt>
                      <c:pt idx="14566">
                        <c:v>4.5778099999999998E-11</c:v>
                      </c:pt>
                      <c:pt idx="14567">
                        <c:v>4.5778099999999998E-11</c:v>
                      </c:pt>
                      <c:pt idx="14568">
                        <c:v>4.0927799999999998E-11</c:v>
                      </c:pt>
                      <c:pt idx="14569">
                        <c:v>4.0927799999999998E-11</c:v>
                      </c:pt>
                      <c:pt idx="14570">
                        <c:v>3.60725E-11</c:v>
                      </c:pt>
                      <c:pt idx="14571">
                        <c:v>3.60725E-11</c:v>
                      </c:pt>
                      <c:pt idx="14572">
                        <c:v>3.11225E-11</c:v>
                      </c:pt>
                      <c:pt idx="14573">
                        <c:v>3.11225E-11</c:v>
                      </c:pt>
                      <c:pt idx="14574">
                        <c:v>2.63169E-11</c:v>
                      </c:pt>
                      <c:pt idx="14575">
                        <c:v>2.63169E-11</c:v>
                      </c:pt>
                      <c:pt idx="14576">
                        <c:v>2.1482299999999999E-11</c:v>
                      </c:pt>
                      <c:pt idx="14577">
                        <c:v>2.1482299999999999E-11</c:v>
                      </c:pt>
                      <c:pt idx="14578">
                        <c:v>1.66126E-11</c:v>
                      </c:pt>
                      <c:pt idx="14579">
                        <c:v>1.66126E-11</c:v>
                      </c:pt>
                      <c:pt idx="14580">
                        <c:v>1.1766900000000001E-11</c:v>
                      </c:pt>
                      <c:pt idx="14581">
                        <c:v>1.1766900000000001E-11</c:v>
                      </c:pt>
                      <c:pt idx="14582">
                        <c:v>7.6218200000000007E-12</c:v>
                      </c:pt>
                      <c:pt idx="14583">
                        <c:v>7.6218200000000007E-12</c:v>
                      </c:pt>
                      <c:pt idx="14584">
                        <c:v>2.2379E-12</c:v>
                      </c:pt>
                      <c:pt idx="14585">
                        <c:v>2.2379E-12</c:v>
                      </c:pt>
                      <c:pt idx="14586">
                        <c:v>6.20275E-13</c:v>
                      </c:pt>
                      <c:pt idx="14587">
                        <c:v>6.20275E-13</c:v>
                      </c:pt>
                      <c:pt idx="14588">
                        <c:v>6.1228200000000004E-13</c:v>
                      </c:pt>
                      <c:pt idx="14589">
                        <c:v>6.1228200000000004E-13</c:v>
                      </c:pt>
                      <c:pt idx="14590">
                        <c:v>5.8965799999999999E-13</c:v>
                      </c:pt>
                      <c:pt idx="14591">
                        <c:v>5.8965799999999999E-13</c:v>
                      </c:pt>
                      <c:pt idx="14592">
                        <c:v>6.0360100000000004E-13</c:v>
                      </c:pt>
                      <c:pt idx="14593">
                        <c:v>6.0360100000000004E-13</c:v>
                      </c:pt>
                      <c:pt idx="14594">
                        <c:v>3.6902699999999998E-12</c:v>
                      </c:pt>
                      <c:pt idx="14595">
                        <c:v>3.6902699999999998E-12</c:v>
                      </c:pt>
                      <c:pt idx="14596">
                        <c:v>7.5230400000000002E-13</c:v>
                      </c:pt>
                      <c:pt idx="14597">
                        <c:v>7.5230400000000002E-13</c:v>
                      </c:pt>
                      <c:pt idx="14598">
                        <c:v>6.4859800000000004E-13</c:v>
                      </c:pt>
                      <c:pt idx="14599">
                        <c:v>6.4859800000000004E-13</c:v>
                      </c:pt>
                      <c:pt idx="14600">
                        <c:v>1.28046E-12</c:v>
                      </c:pt>
                      <c:pt idx="14601">
                        <c:v>1.28046E-12</c:v>
                      </c:pt>
                      <c:pt idx="14602">
                        <c:v>5.9895900000000003E-13</c:v>
                      </c:pt>
                      <c:pt idx="14603">
                        <c:v>5.9895900000000003E-13</c:v>
                      </c:pt>
                      <c:pt idx="14604">
                        <c:v>5.0696200000000004E-13</c:v>
                      </c:pt>
                      <c:pt idx="14605">
                        <c:v>5.0696200000000004E-13</c:v>
                      </c:pt>
                      <c:pt idx="14606">
                        <c:v>4.8792600000000004E-13</c:v>
                      </c:pt>
                      <c:pt idx="14607">
                        <c:v>4.8792600000000004E-13</c:v>
                      </c:pt>
                      <c:pt idx="14608">
                        <c:v>6.6611600000000001E-13</c:v>
                      </c:pt>
                      <c:pt idx="14609">
                        <c:v>6.6611600000000001E-13</c:v>
                      </c:pt>
                      <c:pt idx="14610">
                        <c:v>4.9755000000000004E-13</c:v>
                      </c:pt>
                      <c:pt idx="14611">
                        <c:v>4.9755000000000004E-13</c:v>
                      </c:pt>
                      <c:pt idx="14612">
                        <c:v>4.5435400000000001E-13</c:v>
                      </c:pt>
                      <c:pt idx="14613">
                        <c:v>4.5435400000000001E-13</c:v>
                      </c:pt>
                      <c:pt idx="14614">
                        <c:v>4.6118699999999996E-13</c:v>
                      </c:pt>
                      <c:pt idx="14615">
                        <c:v>4.6118699999999996E-13</c:v>
                      </c:pt>
                      <c:pt idx="14616">
                        <c:v>5.6363300000000001E-13</c:v>
                      </c:pt>
                      <c:pt idx="14617">
                        <c:v>5.6363300000000001E-13</c:v>
                      </c:pt>
                      <c:pt idx="14618">
                        <c:v>5.9708600000000005E-13</c:v>
                      </c:pt>
                      <c:pt idx="14619">
                        <c:v>5.9708600000000005E-13</c:v>
                      </c:pt>
                      <c:pt idx="14620">
                        <c:v>3.9938099999999998E-13</c:v>
                      </c:pt>
                      <c:pt idx="14621">
                        <c:v>3.9938099999999998E-13</c:v>
                      </c:pt>
                      <c:pt idx="14622">
                        <c:v>3.9771600000000001E-13</c:v>
                      </c:pt>
                      <c:pt idx="14623">
                        <c:v>3.9771600000000001E-13</c:v>
                      </c:pt>
                      <c:pt idx="14624">
                        <c:v>1.1926299999999999E-12</c:v>
                      </c:pt>
                      <c:pt idx="14625">
                        <c:v>1.1926299999999999E-12</c:v>
                      </c:pt>
                      <c:pt idx="14626">
                        <c:v>4.2056200000000002E-13</c:v>
                      </c:pt>
                      <c:pt idx="14627">
                        <c:v>4.2056200000000002E-13</c:v>
                      </c:pt>
                      <c:pt idx="14628">
                        <c:v>3.58611E-13</c:v>
                      </c:pt>
                      <c:pt idx="14629">
                        <c:v>3.58611E-13</c:v>
                      </c:pt>
                      <c:pt idx="14630">
                        <c:v>5.6072800000000003E-13</c:v>
                      </c:pt>
                      <c:pt idx="14631">
                        <c:v>5.6072800000000003E-13</c:v>
                      </c:pt>
                      <c:pt idx="14632">
                        <c:v>3.7757999999999999E-13</c:v>
                      </c:pt>
                      <c:pt idx="14633">
                        <c:v>3.7757999999999999E-13</c:v>
                      </c:pt>
                      <c:pt idx="14634">
                        <c:v>4.30259E-13</c:v>
                      </c:pt>
                      <c:pt idx="14635">
                        <c:v>4.30259E-13</c:v>
                      </c:pt>
                      <c:pt idx="14636">
                        <c:v>1.0315900000000001E-12</c:v>
                      </c:pt>
                      <c:pt idx="14637">
                        <c:v>1.0315900000000001E-12</c:v>
                      </c:pt>
                      <c:pt idx="14638">
                        <c:v>2.9840999999999999E-13</c:v>
                      </c:pt>
                      <c:pt idx="14639">
                        <c:v>2.9840999999999999E-13</c:v>
                      </c:pt>
                      <c:pt idx="14640">
                        <c:v>3.8426900000000002E-13</c:v>
                      </c:pt>
                      <c:pt idx="14641">
                        <c:v>3.8426900000000002E-13</c:v>
                      </c:pt>
                      <c:pt idx="14642">
                        <c:v>2.6256199999999999E-13</c:v>
                      </c:pt>
                      <c:pt idx="14643">
                        <c:v>2.6256199999999999E-13</c:v>
                      </c:pt>
                      <c:pt idx="14644">
                        <c:v>2.5692299999999999E-13</c:v>
                      </c:pt>
                      <c:pt idx="14645">
                        <c:v>2.5692299999999999E-13</c:v>
                      </c:pt>
                      <c:pt idx="14646">
                        <c:v>2.41003E-13</c:v>
                      </c:pt>
                      <c:pt idx="14647">
                        <c:v>2.41003E-13</c:v>
                      </c:pt>
                      <c:pt idx="14648">
                        <c:v>2.18714E-13</c:v>
                      </c:pt>
                      <c:pt idx="14649">
                        <c:v>2.18714E-13</c:v>
                      </c:pt>
                      <c:pt idx="14650">
                        <c:v>2.1562300000000001E-13</c:v>
                      </c:pt>
                      <c:pt idx="14651">
                        <c:v>2.1562300000000001E-13</c:v>
                      </c:pt>
                      <c:pt idx="14652">
                        <c:v>2.6123899999999998E-13</c:v>
                      </c:pt>
                      <c:pt idx="14653">
                        <c:v>2.6123899999999998E-13</c:v>
                      </c:pt>
                      <c:pt idx="14654">
                        <c:v>1.9153099999999999E-13</c:v>
                      </c:pt>
                      <c:pt idx="14655">
                        <c:v>1.9153099999999999E-13</c:v>
                      </c:pt>
                      <c:pt idx="14656">
                        <c:v>3.1384700000000001E-13</c:v>
                      </c:pt>
                      <c:pt idx="14657">
                        <c:v>3.1384700000000001E-13</c:v>
                      </c:pt>
                      <c:pt idx="14658">
                        <c:v>3.24646E-13</c:v>
                      </c:pt>
                      <c:pt idx="14659">
                        <c:v>3.24646E-13</c:v>
                      </c:pt>
                      <c:pt idx="14660">
                        <c:v>1.8392599999999999E-13</c:v>
                      </c:pt>
                      <c:pt idx="14661">
                        <c:v>1.8392599999999999E-13</c:v>
                      </c:pt>
                      <c:pt idx="14662">
                        <c:v>1.3470199999999999E-13</c:v>
                      </c:pt>
                      <c:pt idx="14663">
                        <c:v>1.3470199999999999E-13</c:v>
                      </c:pt>
                      <c:pt idx="14664">
                        <c:v>2.0575000000000001E-13</c:v>
                      </c:pt>
                      <c:pt idx="14665">
                        <c:v>2.0575000000000001E-13</c:v>
                      </c:pt>
                      <c:pt idx="14666">
                        <c:v>2.7624699999999999E-13</c:v>
                      </c:pt>
                      <c:pt idx="14667">
                        <c:v>2.7624699999999999E-13</c:v>
                      </c:pt>
                      <c:pt idx="14668">
                        <c:v>1.7716999999999999E-13</c:v>
                      </c:pt>
                      <c:pt idx="14669">
                        <c:v>1.7716999999999999E-13</c:v>
                      </c:pt>
                      <c:pt idx="14670">
                        <c:v>9.3424999999999998E-13</c:v>
                      </c:pt>
                      <c:pt idx="14671">
                        <c:v>9.3424999999999998E-13</c:v>
                      </c:pt>
                      <c:pt idx="14672">
                        <c:v>2.02053E-13</c:v>
                      </c:pt>
                      <c:pt idx="14673">
                        <c:v>2.02053E-13</c:v>
                      </c:pt>
                      <c:pt idx="14674">
                        <c:v>2.1587300000000001E-13</c:v>
                      </c:pt>
                      <c:pt idx="14675">
                        <c:v>2.1587300000000001E-13</c:v>
                      </c:pt>
                      <c:pt idx="14676">
                        <c:v>2.71175E-13</c:v>
                      </c:pt>
                      <c:pt idx="14677">
                        <c:v>2.71175E-13</c:v>
                      </c:pt>
                      <c:pt idx="14678">
                        <c:v>1.04354E-12</c:v>
                      </c:pt>
                      <c:pt idx="14679">
                        <c:v>1.04354E-12</c:v>
                      </c:pt>
                      <c:pt idx="14680">
                        <c:v>2.5903300000000002E-13</c:v>
                      </c:pt>
                      <c:pt idx="14681">
                        <c:v>2.5903300000000002E-13</c:v>
                      </c:pt>
                      <c:pt idx="14682">
                        <c:v>3.56694E-13</c:v>
                      </c:pt>
                      <c:pt idx="14683">
                        <c:v>3.56694E-13</c:v>
                      </c:pt>
                      <c:pt idx="14684">
                        <c:v>1.0810999999999999E-12</c:v>
                      </c:pt>
                      <c:pt idx="14685">
                        <c:v>1.0810999999999999E-12</c:v>
                      </c:pt>
                      <c:pt idx="14686">
                        <c:v>1.0250999999999999E-12</c:v>
                      </c:pt>
                      <c:pt idx="14687">
                        <c:v>1.0250999999999999E-12</c:v>
                      </c:pt>
                      <c:pt idx="14688">
                        <c:v>2.9452300000000001E-13</c:v>
                      </c:pt>
                      <c:pt idx="14689">
                        <c:v>2.9452300000000001E-13</c:v>
                      </c:pt>
                      <c:pt idx="14690">
                        <c:v>2.9903399999999998E-13</c:v>
                      </c:pt>
                      <c:pt idx="14691">
                        <c:v>2.9903399999999998E-13</c:v>
                      </c:pt>
                      <c:pt idx="14692">
                        <c:v>3.1254500000000001E-13</c:v>
                      </c:pt>
                      <c:pt idx="14693">
                        <c:v>3.1254500000000001E-13</c:v>
                      </c:pt>
                      <c:pt idx="14694">
                        <c:v>3.2053100000000002E-13</c:v>
                      </c:pt>
                      <c:pt idx="14695">
                        <c:v>3.2053100000000002E-13</c:v>
                      </c:pt>
                      <c:pt idx="14696">
                        <c:v>6.2587400000000002E-13</c:v>
                      </c:pt>
                      <c:pt idx="14697">
                        <c:v>6.2587400000000002E-13</c:v>
                      </c:pt>
                      <c:pt idx="14698">
                        <c:v>3.92542E-13</c:v>
                      </c:pt>
                      <c:pt idx="14699">
                        <c:v>3.92542E-13</c:v>
                      </c:pt>
                      <c:pt idx="14700">
                        <c:v>3.66099E-13</c:v>
                      </c:pt>
                      <c:pt idx="14701">
                        <c:v>3.66099E-13</c:v>
                      </c:pt>
                      <c:pt idx="14702">
                        <c:v>5.6741900000000005E-13</c:v>
                      </c:pt>
                      <c:pt idx="14703">
                        <c:v>5.6741900000000005E-13</c:v>
                      </c:pt>
                      <c:pt idx="14704">
                        <c:v>3.9648100000000001E-13</c:v>
                      </c:pt>
                      <c:pt idx="14705">
                        <c:v>3.9648100000000001E-13</c:v>
                      </c:pt>
                      <c:pt idx="14706">
                        <c:v>4.5386500000000001E-13</c:v>
                      </c:pt>
                      <c:pt idx="14707">
                        <c:v>4.5386500000000001E-13</c:v>
                      </c:pt>
                      <c:pt idx="14708">
                        <c:v>4.1332199999999999E-13</c:v>
                      </c:pt>
                      <c:pt idx="14709">
                        <c:v>4.1332199999999999E-13</c:v>
                      </c:pt>
                      <c:pt idx="14710">
                        <c:v>4.2707900000000001E-13</c:v>
                      </c:pt>
                      <c:pt idx="14711">
                        <c:v>4.2707900000000001E-13</c:v>
                      </c:pt>
                      <c:pt idx="14712">
                        <c:v>4.3951700000000001E-13</c:v>
                      </c:pt>
                      <c:pt idx="14713">
                        <c:v>4.3951700000000001E-13</c:v>
                      </c:pt>
                      <c:pt idx="14714">
                        <c:v>6.5264700000000004E-13</c:v>
                      </c:pt>
                      <c:pt idx="14715">
                        <c:v>6.5264700000000004E-13</c:v>
                      </c:pt>
                      <c:pt idx="14716">
                        <c:v>7.8352100000000005E-13</c:v>
                      </c:pt>
                      <c:pt idx="14717">
                        <c:v>7.8352100000000005E-13</c:v>
                      </c:pt>
                      <c:pt idx="14718">
                        <c:v>4.6908999999999997E-13</c:v>
                      </c:pt>
                      <c:pt idx="14719">
                        <c:v>4.6908999999999997E-13</c:v>
                      </c:pt>
                      <c:pt idx="14720">
                        <c:v>4.8376500000000001E-13</c:v>
                      </c:pt>
                      <c:pt idx="14721">
                        <c:v>4.8376500000000001E-13</c:v>
                      </c:pt>
                      <c:pt idx="14722">
                        <c:v>6.2505400000000003E-13</c:v>
                      </c:pt>
                      <c:pt idx="14723">
                        <c:v>6.2505400000000003E-13</c:v>
                      </c:pt>
                      <c:pt idx="14724">
                        <c:v>1.4730000000000001E-12</c:v>
                      </c:pt>
                      <c:pt idx="14725">
                        <c:v>1.4730000000000001E-12</c:v>
                      </c:pt>
                      <c:pt idx="14726">
                        <c:v>6.1202299999999997E-13</c:v>
                      </c:pt>
                      <c:pt idx="14727">
                        <c:v>6.1202299999999997E-13</c:v>
                      </c:pt>
                      <c:pt idx="14728">
                        <c:v>5.4313599999999996E-13</c:v>
                      </c:pt>
                      <c:pt idx="14729">
                        <c:v>5.4313599999999996E-13</c:v>
                      </c:pt>
                      <c:pt idx="14730">
                        <c:v>1.21736E-12</c:v>
                      </c:pt>
                      <c:pt idx="14731">
                        <c:v>1.21736E-12</c:v>
                      </c:pt>
                      <c:pt idx="14732">
                        <c:v>6.4636799999999996E-13</c:v>
                      </c:pt>
                      <c:pt idx="14733">
                        <c:v>6.4636799999999996E-13</c:v>
                      </c:pt>
                      <c:pt idx="14734">
                        <c:v>5.7219300000000002E-13</c:v>
                      </c:pt>
                      <c:pt idx="14735">
                        <c:v>5.7219300000000002E-13</c:v>
                      </c:pt>
                      <c:pt idx="14736">
                        <c:v>1.3377200000000001E-12</c:v>
                      </c:pt>
                      <c:pt idx="14737">
                        <c:v>1.3377200000000001E-12</c:v>
                      </c:pt>
                      <c:pt idx="14738">
                        <c:v>6.6588799999999996E-13</c:v>
                      </c:pt>
                      <c:pt idx="14739">
                        <c:v>6.6588799999999996E-13</c:v>
                      </c:pt>
                      <c:pt idx="14740">
                        <c:v>6.09962E-13</c:v>
                      </c:pt>
                      <c:pt idx="14741">
                        <c:v>6.09962E-13</c:v>
                      </c:pt>
                      <c:pt idx="14742">
                        <c:v>6.9413600000000002E-13</c:v>
                      </c:pt>
                      <c:pt idx="14743">
                        <c:v>6.9413600000000002E-13</c:v>
                      </c:pt>
                      <c:pt idx="14744">
                        <c:v>5.9827899999999998E-13</c:v>
                      </c:pt>
                      <c:pt idx="14745">
                        <c:v>5.9827899999999998E-13</c:v>
                      </c:pt>
                      <c:pt idx="14746">
                        <c:v>1.5013399999999999E-12</c:v>
                      </c:pt>
                      <c:pt idx="14747">
                        <c:v>1.5013399999999999E-12</c:v>
                      </c:pt>
                      <c:pt idx="14748">
                        <c:v>5.7649600000000003E-13</c:v>
                      </c:pt>
                      <c:pt idx="14749">
                        <c:v>5.7649600000000003E-13</c:v>
                      </c:pt>
                      <c:pt idx="14750">
                        <c:v>8.2041100000000001E-13</c:v>
                      </c:pt>
                      <c:pt idx="14751">
                        <c:v>8.2041100000000001E-13</c:v>
                      </c:pt>
                      <c:pt idx="14752">
                        <c:v>6.9796200000000003E-13</c:v>
                      </c:pt>
                      <c:pt idx="14753">
                        <c:v>6.9796200000000003E-13</c:v>
                      </c:pt>
                      <c:pt idx="14754">
                        <c:v>5.5278799999999997E-13</c:v>
                      </c:pt>
                      <c:pt idx="14755">
                        <c:v>5.5278799999999997E-13</c:v>
                      </c:pt>
                      <c:pt idx="14756">
                        <c:v>5.4712099999999997E-13</c:v>
                      </c:pt>
                      <c:pt idx="14757">
                        <c:v>5.4712099999999997E-13</c:v>
                      </c:pt>
                      <c:pt idx="14758">
                        <c:v>8.4698300000000001E-13</c:v>
                      </c:pt>
                      <c:pt idx="14759">
                        <c:v>8.4698300000000001E-13</c:v>
                      </c:pt>
                      <c:pt idx="14760">
                        <c:v>6.1821599999999998E-13</c:v>
                      </c:pt>
                      <c:pt idx="14761">
                        <c:v>6.1821599999999998E-13</c:v>
                      </c:pt>
                      <c:pt idx="14762">
                        <c:v>5.1842899999999997E-13</c:v>
                      </c:pt>
                      <c:pt idx="14763">
                        <c:v>5.1842899999999997E-13</c:v>
                      </c:pt>
                      <c:pt idx="14764">
                        <c:v>5.0934599999999996E-13</c:v>
                      </c:pt>
                      <c:pt idx="14765">
                        <c:v>5.0934599999999996E-13</c:v>
                      </c:pt>
                      <c:pt idx="14766">
                        <c:v>4.8778999999999998E-13</c:v>
                      </c:pt>
                      <c:pt idx="14767">
                        <c:v>4.8778999999999998E-13</c:v>
                      </c:pt>
                      <c:pt idx="14768">
                        <c:v>4.9459799999999999E-13</c:v>
                      </c:pt>
                      <c:pt idx="14769">
                        <c:v>4.9459799999999999E-13</c:v>
                      </c:pt>
                      <c:pt idx="14770">
                        <c:v>4.9132399999999996E-13</c:v>
                      </c:pt>
                      <c:pt idx="14771">
                        <c:v>4.9132399999999996E-13</c:v>
                      </c:pt>
                      <c:pt idx="14772">
                        <c:v>4.6152899999999998E-13</c:v>
                      </c:pt>
                      <c:pt idx="14773">
                        <c:v>4.6152899999999998E-13</c:v>
                      </c:pt>
                      <c:pt idx="14774">
                        <c:v>4.5699100000000003E-13</c:v>
                      </c:pt>
                      <c:pt idx="14775">
                        <c:v>4.5699100000000003E-13</c:v>
                      </c:pt>
                      <c:pt idx="14776">
                        <c:v>4.5755200000000005E-13</c:v>
                      </c:pt>
                      <c:pt idx="14777">
                        <c:v>4.5755200000000005E-13</c:v>
                      </c:pt>
                      <c:pt idx="14778">
                        <c:v>4.5037699999999998E-13</c:v>
                      </c:pt>
                      <c:pt idx="14779">
                        <c:v>4.5037699999999998E-13</c:v>
                      </c:pt>
                      <c:pt idx="14780">
                        <c:v>5.1758099999999997E-13</c:v>
                      </c:pt>
                      <c:pt idx="14781">
                        <c:v>5.1758099999999997E-13</c:v>
                      </c:pt>
                      <c:pt idx="14782">
                        <c:v>4.5286E-13</c:v>
                      </c:pt>
                      <c:pt idx="14783">
                        <c:v>4.5286E-13</c:v>
                      </c:pt>
                      <c:pt idx="14784">
                        <c:v>5.0700500000000002E-13</c:v>
                      </c:pt>
                      <c:pt idx="14785">
                        <c:v>5.0700500000000002E-13</c:v>
                      </c:pt>
                      <c:pt idx="14786">
                        <c:v>4.2375100000000001E-13</c:v>
                      </c:pt>
                      <c:pt idx="14787">
                        <c:v>4.2375100000000001E-13</c:v>
                      </c:pt>
                      <c:pt idx="14788">
                        <c:v>5.9472899999999996E-13</c:v>
                      </c:pt>
                      <c:pt idx="14789">
                        <c:v>5.9472899999999996E-13</c:v>
                      </c:pt>
                      <c:pt idx="14790">
                        <c:v>4.0729299999999999E-13</c:v>
                      </c:pt>
                      <c:pt idx="14791">
                        <c:v>4.0729299999999999E-13</c:v>
                      </c:pt>
                      <c:pt idx="14792">
                        <c:v>4.5869000000000004E-13</c:v>
                      </c:pt>
                      <c:pt idx="14793">
                        <c:v>4.5869000000000004E-13</c:v>
                      </c:pt>
                      <c:pt idx="14794">
                        <c:v>1.1407100000000001E-12</c:v>
                      </c:pt>
                      <c:pt idx="14795">
                        <c:v>1.1407100000000001E-12</c:v>
                      </c:pt>
                      <c:pt idx="14796">
                        <c:v>3.8010700000000002E-13</c:v>
                      </c:pt>
                      <c:pt idx="14797">
                        <c:v>3.8010700000000002E-13</c:v>
                      </c:pt>
                      <c:pt idx="14798">
                        <c:v>3.6491399999999999E-13</c:v>
                      </c:pt>
                      <c:pt idx="14799">
                        <c:v>3.6491399999999999E-13</c:v>
                      </c:pt>
                      <c:pt idx="14800">
                        <c:v>4.3971100000000002E-13</c:v>
                      </c:pt>
                      <c:pt idx="14801">
                        <c:v>4.3971100000000002E-13</c:v>
                      </c:pt>
                      <c:pt idx="14802">
                        <c:v>5.6273699999999997E-13</c:v>
                      </c:pt>
                      <c:pt idx="14803">
                        <c:v>5.6273699999999997E-13</c:v>
                      </c:pt>
                      <c:pt idx="14804">
                        <c:v>1.1528199999999999E-12</c:v>
                      </c:pt>
                      <c:pt idx="14805">
                        <c:v>1.1528199999999999E-12</c:v>
                      </c:pt>
                      <c:pt idx="14806">
                        <c:v>3.2918900000000001E-13</c:v>
                      </c:pt>
                      <c:pt idx="14807">
                        <c:v>3.2918900000000001E-13</c:v>
                      </c:pt>
                      <c:pt idx="14808">
                        <c:v>3.2583699999999999E-13</c:v>
                      </c:pt>
                      <c:pt idx="14809">
                        <c:v>3.2583699999999999E-13</c:v>
                      </c:pt>
                      <c:pt idx="14810">
                        <c:v>3.2871499999999998E-13</c:v>
                      </c:pt>
                      <c:pt idx="14811">
                        <c:v>3.2871499999999998E-13</c:v>
                      </c:pt>
                      <c:pt idx="14812">
                        <c:v>3.8046499999999998E-13</c:v>
                      </c:pt>
                      <c:pt idx="14813">
                        <c:v>3.8046499999999998E-13</c:v>
                      </c:pt>
                      <c:pt idx="14814">
                        <c:v>3.03522E-13</c:v>
                      </c:pt>
                      <c:pt idx="14815">
                        <c:v>3.03522E-13</c:v>
                      </c:pt>
                      <c:pt idx="14816">
                        <c:v>3.0032999999999999E-13</c:v>
                      </c:pt>
                      <c:pt idx="14817">
                        <c:v>3.0032999999999999E-13</c:v>
                      </c:pt>
                      <c:pt idx="14818">
                        <c:v>2.88948E-13</c:v>
                      </c:pt>
                      <c:pt idx="14819">
                        <c:v>2.88948E-13</c:v>
                      </c:pt>
                      <c:pt idx="14820">
                        <c:v>2.8384699999999998E-13</c:v>
                      </c:pt>
                      <c:pt idx="14821">
                        <c:v>2.8384699999999998E-13</c:v>
                      </c:pt>
                      <c:pt idx="14822">
                        <c:v>4.97371E-13</c:v>
                      </c:pt>
                      <c:pt idx="14823">
                        <c:v>4.97371E-13</c:v>
                      </c:pt>
                      <c:pt idx="14824">
                        <c:v>3.3437799999999999E-13</c:v>
                      </c:pt>
                      <c:pt idx="14825">
                        <c:v>3.3437799999999999E-13</c:v>
                      </c:pt>
                      <c:pt idx="14826">
                        <c:v>2.6524100000000001E-13</c:v>
                      </c:pt>
                      <c:pt idx="14827">
                        <c:v>2.6524100000000001E-13</c:v>
                      </c:pt>
                      <c:pt idx="14828">
                        <c:v>2.7209500000000001E-13</c:v>
                      </c:pt>
                      <c:pt idx="14829">
                        <c:v>2.7209500000000001E-13</c:v>
                      </c:pt>
                      <c:pt idx="14830">
                        <c:v>7.1999400000000003E-13</c:v>
                      </c:pt>
                      <c:pt idx="14831">
                        <c:v>7.1999400000000003E-13</c:v>
                      </c:pt>
                      <c:pt idx="14832">
                        <c:v>3.64511E-13</c:v>
                      </c:pt>
                      <c:pt idx="14833">
                        <c:v>3.64511E-13</c:v>
                      </c:pt>
                      <c:pt idx="14834">
                        <c:v>2.5154799999999998E-13</c:v>
                      </c:pt>
                      <c:pt idx="14835">
                        <c:v>2.5154799999999998E-13</c:v>
                      </c:pt>
                      <c:pt idx="14836">
                        <c:v>2.4901700000000002E-13</c:v>
                      </c:pt>
                      <c:pt idx="14837">
                        <c:v>2.4901700000000002E-13</c:v>
                      </c:pt>
                      <c:pt idx="14838">
                        <c:v>4.0959200000000002E-13</c:v>
                      </c:pt>
                      <c:pt idx="14839">
                        <c:v>4.0959200000000002E-13</c:v>
                      </c:pt>
                      <c:pt idx="14840">
                        <c:v>2.4157399999999999E-13</c:v>
                      </c:pt>
                      <c:pt idx="14841">
                        <c:v>2.4157399999999999E-13</c:v>
                      </c:pt>
                      <c:pt idx="14842">
                        <c:v>2.5036399999999999E-13</c:v>
                      </c:pt>
                      <c:pt idx="14843">
                        <c:v>2.5036399999999999E-13</c:v>
                      </c:pt>
                      <c:pt idx="14844">
                        <c:v>2.3403099999999998E-13</c:v>
                      </c:pt>
                      <c:pt idx="14845">
                        <c:v>2.3403099999999998E-13</c:v>
                      </c:pt>
                      <c:pt idx="14846">
                        <c:v>3.41933E-13</c:v>
                      </c:pt>
                      <c:pt idx="14847">
                        <c:v>3.41933E-13</c:v>
                      </c:pt>
                      <c:pt idx="14848">
                        <c:v>2.2340900000000001E-13</c:v>
                      </c:pt>
                      <c:pt idx="14849">
                        <c:v>2.2340900000000001E-13</c:v>
                      </c:pt>
                      <c:pt idx="14850">
                        <c:v>2.93762E-13</c:v>
                      </c:pt>
                      <c:pt idx="14851">
                        <c:v>2.93762E-13</c:v>
                      </c:pt>
                      <c:pt idx="14852">
                        <c:v>2.1071799999999999E-13</c:v>
                      </c:pt>
                      <c:pt idx="14853">
                        <c:v>2.1071799999999999E-13</c:v>
                      </c:pt>
                      <c:pt idx="14854">
                        <c:v>2.5977999999999998E-13</c:v>
                      </c:pt>
                      <c:pt idx="14855">
                        <c:v>2.5977999999999998E-13</c:v>
                      </c:pt>
                      <c:pt idx="14856">
                        <c:v>2.0525100000000001E-13</c:v>
                      </c:pt>
                      <c:pt idx="14857">
                        <c:v>2.0525100000000001E-13</c:v>
                      </c:pt>
                      <c:pt idx="14858">
                        <c:v>2.0435599999999999E-13</c:v>
                      </c:pt>
                      <c:pt idx="14859">
                        <c:v>2.0435599999999999E-13</c:v>
                      </c:pt>
                      <c:pt idx="14860">
                        <c:v>2.7281600000000001E-13</c:v>
                      </c:pt>
                      <c:pt idx="14861">
                        <c:v>2.7281600000000001E-13</c:v>
                      </c:pt>
                      <c:pt idx="14862">
                        <c:v>2.9411899999999999E-13</c:v>
                      </c:pt>
                      <c:pt idx="14863">
                        <c:v>2.9411899999999999E-13</c:v>
                      </c:pt>
                      <c:pt idx="14864">
                        <c:v>2.01022E-13</c:v>
                      </c:pt>
                      <c:pt idx="14865">
                        <c:v>2.01022E-13</c:v>
                      </c:pt>
                      <c:pt idx="14866">
                        <c:v>1.9557899999999999E-13</c:v>
                      </c:pt>
                      <c:pt idx="14867">
                        <c:v>1.9557899999999999E-13</c:v>
                      </c:pt>
                      <c:pt idx="14868">
                        <c:v>1.96189E-13</c:v>
                      </c:pt>
                      <c:pt idx="14869">
                        <c:v>1.96189E-13</c:v>
                      </c:pt>
                      <c:pt idx="14870">
                        <c:v>1.8294E-13</c:v>
                      </c:pt>
                      <c:pt idx="14871">
                        <c:v>1.8294E-13</c:v>
                      </c:pt>
                      <c:pt idx="14872">
                        <c:v>4.2076999999999998E-13</c:v>
                      </c:pt>
                      <c:pt idx="14873">
                        <c:v>4.2076999999999998E-13</c:v>
                      </c:pt>
                      <c:pt idx="14874">
                        <c:v>1.66098E-13</c:v>
                      </c:pt>
                      <c:pt idx="14875">
                        <c:v>1.66098E-13</c:v>
                      </c:pt>
                      <c:pt idx="14876">
                        <c:v>1.8266600000000001E-13</c:v>
                      </c:pt>
                      <c:pt idx="14877">
                        <c:v>1.8266600000000001E-13</c:v>
                      </c:pt>
                      <c:pt idx="14878">
                        <c:v>2.4695999999999999E-13</c:v>
                      </c:pt>
                      <c:pt idx="14879">
                        <c:v>2.4695999999999999E-13</c:v>
                      </c:pt>
                      <c:pt idx="14880">
                        <c:v>1.6086800000000001E-13</c:v>
                      </c:pt>
                      <c:pt idx="14881">
                        <c:v>1.6086800000000001E-13</c:v>
                      </c:pt>
                      <c:pt idx="14882">
                        <c:v>1.6773599999999999E-13</c:v>
                      </c:pt>
                      <c:pt idx="14883">
                        <c:v>1.6773599999999999E-13</c:v>
                      </c:pt>
                      <c:pt idx="14884">
                        <c:v>1.5191399999999999E-13</c:v>
                      </c:pt>
                      <c:pt idx="14885">
                        <c:v>1.5191399999999999E-13</c:v>
                      </c:pt>
                      <c:pt idx="14886">
                        <c:v>4.2944400000000002E-13</c:v>
                      </c:pt>
                      <c:pt idx="14887">
                        <c:v>4.2944400000000002E-13</c:v>
                      </c:pt>
                      <c:pt idx="14888">
                        <c:v>1.5350299999999999E-13</c:v>
                      </c:pt>
                      <c:pt idx="14889">
                        <c:v>1.5350299999999999E-13</c:v>
                      </c:pt>
                      <c:pt idx="14890">
                        <c:v>1.4936600000000001E-13</c:v>
                      </c:pt>
                      <c:pt idx="14891">
                        <c:v>1.4936600000000001E-13</c:v>
                      </c:pt>
                      <c:pt idx="14892">
                        <c:v>1.41267E-13</c:v>
                      </c:pt>
                      <c:pt idx="14893">
                        <c:v>1.41267E-13</c:v>
                      </c:pt>
                      <c:pt idx="14894">
                        <c:v>1.3542200000000001E-13</c:v>
                      </c:pt>
                      <c:pt idx="14895">
                        <c:v>1.3542200000000001E-13</c:v>
                      </c:pt>
                      <c:pt idx="14896">
                        <c:v>1.4143700000000001E-13</c:v>
                      </c:pt>
                      <c:pt idx="14897">
                        <c:v>1.4143700000000001E-13</c:v>
                      </c:pt>
                      <c:pt idx="14898">
                        <c:v>1.2275700000000001E-13</c:v>
                      </c:pt>
                      <c:pt idx="14899">
                        <c:v>1.2275700000000001E-13</c:v>
                      </c:pt>
                      <c:pt idx="14900">
                        <c:v>1.9198399999999999E-13</c:v>
                      </c:pt>
                      <c:pt idx="14901">
                        <c:v>1.9198399999999999E-13</c:v>
                      </c:pt>
                      <c:pt idx="14902">
                        <c:v>1.4445600000000001E-13</c:v>
                      </c:pt>
                      <c:pt idx="14903">
                        <c:v>1.4445600000000001E-13</c:v>
                      </c:pt>
                      <c:pt idx="14904">
                        <c:v>1.2973799999999999E-13</c:v>
                      </c:pt>
                      <c:pt idx="14905">
                        <c:v>1.2973799999999999E-13</c:v>
                      </c:pt>
                      <c:pt idx="14906">
                        <c:v>1.3057200000000001E-13</c:v>
                      </c:pt>
                      <c:pt idx="14907">
                        <c:v>1.3057200000000001E-13</c:v>
                      </c:pt>
                      <c:pt idx="14908">
                        <c:v>2.7660300000000002E-13</c:v>
                      </c:pt>
                      <c:pt idx="14909">
                        <c:v>2.7660300000000002E-13</c:v>
                      </c:pt>
                      <c:pt idx="14910">
                        <c:v>1.27708E-13</c:v>
                      </c:pt>
                      <c:pt idx="14911">
                        <c:v>1.27708E-13</c:v>
                      </c:pt>
                      <c:pt idx="14912">
                        <c:v>1.4404000000000001E-13</c:v>
                      </c:pt>
                      <c:pt idx="14913">
                        <c:v>1.4404000000000001E-13</c:v>
                      </c:pt>
                      <c:pt idx="14914">
                        <c:v>1.25197E-13</c:v>
                      </c:pt>
                      <c:pt idx="14915">
                        <c:v>1.25197E-13</c:v>
                      </c:pt>
                      <c:pt idx="14916">
                        <c:v>1.9270500000000001E-13</c:v>
                      </c:pt>
                      <c:pt idx="14917">
                        <c:v>1.9270500000000001E-13</c:v>
                      </c:pt>
                      <c:pt idx="14918">
                        <c:v>1.28239E-13</c:v>
                      </c:pt>
                      <c:pt idx="14919">
                        <c:v>1.28239E-13</c:v>
                      </c:pt>
                      <c:pt idx="14920">
                        <c:v>1.3668299999999999E-13</c:v>
                      </c:pt>
                      <c:pt idx="14921">
                        <c:v>1.3668299999999999E-13</c:v>
                      </c:pt>
                      <c:pt idx="14922">
                        <c:v>1.4117300000000001E-13</c:v>
                      </c:pt>
                      <c:pt idx="14923">
                        <c:v>1.4117300000000001E-13</c:v>
                      </c:pt>
                      <c:pt idx="14924">
                        <c:v>1.30477E-13</c:v>
                      </c:pt>
                      <c:pt idx="14925">
                        <c:v>1.30477E-13</c:v>
                      </c:pt>
                      <c:pt idx="14926">
                        <c:v>2.83525E-13</c:v>
                      </c:pt>
                      <c:pt idx="14927">
                        <c:v>2.83525E-13</c:v>
                      </c:pt>
                      <c:pt idx="14928">
                        <c:v>2.0629E-13</c:v>
                      </c:pt>
                      <c:pt idx="14929">
                        <c:v>2.0629E-13</c:v>
                      </c:pt>
                      <c:pt idx="14930">
                        <c:v>2.6375099999999998E-13</c:v>
                      </c:pt>
                      <c:pt idx="14931">
                        <c:v>2.6375099999999998E-13</c:v>
                      </c:pt>
                      <c:pt idx="14932">
                        <c:v>2.7763100000000002E-13</c:v>
                      </c:pt>
                      <c:pt idx="14933">
                        <c:v>2.7763100000000002E-13</c:v>
                      </c:pt>
                      <c:pt idx="14934">
                        <c:v>1.3848700000000001E-13</c:v>
                      </c:pt>
                      <c:pt idx="14935">
                        <c:v>1.3848700000000001E-13</c:v>
                      </c:pt>
                      <c:pt idx="14936">
                        <c:v>1.3542699999999999E-13</c:v>
                      </c:pt>
                      <c:pt idx="14937">
                        <c:v>1.3542699999999999E-13</c:v>
                      </c:pt>
                      <c:pt idx="14938">
                        <c:v>1.1827900000000001E-13</c:v>
                      </c:pt>
                      <c:pt idx="14939">
                        <c:v>1.1827900000000001E-13</c:v>
                      </c:pt>
                      <c:pt idx="14940">
                        <c:v>1.3005499999999999E-13</c:v>
                      </c:pt>
                      <c:pt idx="14941">
                        <c:v>1.3005499999999999E-13</c:v>
                      </c:pt>
                      <c:pt idx="14942">
                        <c:v>1.39661E-13</c:v>
                      </c:pt>
                      <c:pt idx="14943">
                        <c:v>1.39661E-13</c:v>
                      </c:pt>
                      <c:pt idx="14944">
                        <c:v>1.3397100000000001E-13</c:v>
                      </c:pt>
                      <c:pt idx="14945">
                        <c:v>1.3397100000000001E-13</c:v>
                      </c:pt>
                      <c:pt idx="14946">
                        <c:v>9.1678800000000003E-13</c:v>
                      </c:pt>
                      <c:pt idx="14947">
                        <c:v>9.1678800000000003E-13</c:v>
                      </c:pt>
                      <c:pt idx="14948">
                        <c:v>1.89516E-13</c:v>
                      </c:pt>
                      <c:pt idx="14949">
                        <c:v>1.89516E-13</c:v>
                      </c:pt>
                      <c:pt idx="14950">
                        <c:v>1.3492099999999999E-13</c:v>
                      </c:pt>
                      <c:pt idx="14951">
                        <c:v>1.3492099999999999E-13</c:v>
                      </c:pt>
                      <c:pt idx="14952">
                        <c:v>1.3523300000000001E-13</c:v>
                      </c:pt>
                      <c:pt idx="14953">
                        <c:v>1.3523300000000001E-13</c:v>
                      </c:pt>
                      <c:pt idx="14954">
                        <c:v>1.92556E-13</c:v>
                      </c:pt>
                      <c:pt idx="14955">
                        <c:v>1.92556E-13</c:v>
                      </c:pt>
                      <c:pt idx="14956">
                        <c:v>1.9731199999999999E-13</c:v>
                      </c:pt>
                      <c:pt idx="14957">
                        <c:v>1.9731199999999999E-13</c:v>
                      </c:pt>
                      <c:pt idx="14958">
                        <c:v>1.3853099999999999E-13</c:v>
                      </c:pt>
                      <c:pt idx="14959">
                        <c:v>1.3853099999999999E-13</c:v>
                      </c:pt>
                      <c:pt idx="14960">
                        <c:v>1.2820999999999999E-13</c:v>
                      </c:pt>
                      <c:pt idx="14961">
                        <c:v>1.2820999999999999E-13</c:v>
                      </c:pt>
                      <c:pt idx="14962">
                        <c:v>1.22215E-13</c:v>
                      </c:pt>
                      <c:pt idx="14963">
                        <c:v>1.22215E-13</c:v>
                      </c:pt>
                      <c:pt idx="14964">
                        <c:v>1.2487E-13</c:v>
                      </c:pt>
                      <c:pt idx="14965">
                        <c:v>1.2487E-13</c:v>
                      </c:pt>
                      <c:pt idx="14966">
                        <c:v>1.35879E-13</c:v>
                      </c:pt>
                      <c:pt idx="14967">
                        <c:v>1.35879E-13</c:v>
                      </c:pt>
                      <c:pt idx="14968">
                        <c:v>1.3014599999999999E-13</c:v>
                      </c:pt>
                      <c:pt idx="14969">
                        <c:v>1.3014599999999999E-13</c:v>
                      </c:pt>
                      <c:pt idx="14970">
                        <c:v>1.38807E-13</c:v>
                      </c:pt>
                      <c:pt idx="14971">
                        <c:v>1.38807E-13</c:v>
                      </c:pt>
                      <c:pt idx="14972">
                        <c:v>1.38754E-13</c:v>
                      </c:pt>
                      <c:pt idx="14973">
                        <c:v>1.38754E-13</c:v>
                      </c:pt>
                      <c:pt idx="14974">
                        <c:v>1.2151399999999999E-13</c:v>
                      </c:pt>
                      <c:pt idx="14975">
                        <c:v>1.2151399999999999E-13</c:v>
                      </c:pt>
                      <c:pt idx="14976">
                        <c:v>1.42372E-13</c:v>
                      </c:pt>
                      <c:pt idx="14977">
                        <c:v>1.42372E-13</c:v>
                      </c:pt>
                      <c:pt idx="14978">
                        <c:v>2.0983E-13</c:v>
                      </c:pt>
                      <c:pt idx="14979">
                        <c:v>2.0983E-13</c:v>
                      </c:pt>
                      <c:pt idx="14980">
                        <c:v>2.1250399999999999E-13</c:v>
                      </c:pt>
                      <c:pt idx="14981">
                        <c:v>2.1250399999999999E-13</c:v>
                      </c:pt>
                      <c:pt idx="14982">
                        <c:v>2.07455E-13</c:v>
                      </c:pt>
                      <c:pt idx="14983">
                        <c:v>2.07455E-13</c:v>
                      </c:pt>
                      <c:pt idx="14984">
                        <c:v>1.63237E-13</c:v>
                      </c:pt>
                      <c:pt idx="14985">
                        <c:v>1.63237E-13</c:v>
                      </c:pt>
                      <c:pt idx="14986">
                        <c:v>1.68791E-13</c:v>
                      </c:pt>
                      <c:pt idx="14987">
                        <c:v>1.68791E-13</c:v>
                      </c:pt>
                      <c:pt idx="14988">
                        <c:v>1.6652399999999999E-13</c:v>
                      </c:pt>
                      <c:pt idx="14989">
                        <c:v>1.6652399999999999E-13</c:v>
                      </c:pt>
                      <c:pt idx="14990">
                        <c:v>1.84195E-13</c:v>
                      </c:pt>
                      <c:pt idx="14991">
                        <c:v>1.84195E-13</c:v>
                      </c:pt>
                      <c:pt idx="14992">
                        <c:v>4.17035E-13</c:v>
                      </c:pt>
                      <c:pt idx="14993">
                        <c:v>4.17035E-13</c:v>
                      </c:pt>
                      <c:pt idx="14994">
                        <c:v>9.7343899999999997E-13</c:v>
                      </c:pt>
                      <c:pt idx="14995">
                        <c:v>9.7343899999999997E-13</c:v>
                      </c:pt>
                      <c:pt idx="14996">
                        <c:v>1.8521199999999999E-13</c:v>
                      </c:pt>
                      <c:pt idx="14997">
                        <c:v>1.8521199999999999E-13</c:v>
                      </c:pt>
                      <c:pt idx="14998">
                        <c:v>4.5254599999999999E-13</c:v>
                      </c:pt>
                      <c:pt idx="14999">
                        <c:v>4.5254599999999999E-13</c:v>
                      </c:pt>
                      <c:pt idx="15000">
                        <c:v>5.7986799999999999E-13</c:v>
                      </c:pt>
                      <c:pt idx="15001">
                        <c:v>5.7986799999999999E-13</c:v>
                      </c:pt>
                      <c:pt idx="15002">
                        <c:v>7.2783299999999995E-13</c:v>
                      </c:pt>
                      <c:pt idx="15003">
                        <c:v>7.2783299999999995E-13</c:v>
                      </c:pt>
                      <c:pt idx="15004">
                        <c:v>8.5451999999999998E-13</c:v>
                      </c:pt>
                      <c:pt idx="15005">
                        <c:v>8.5451999999999998E-13</c:v>
                      </c:pt>
                      <c:pt idx="15006">
                        <c:v>9.7605299999999998E-13</c:v>
                      </c:pt>
                      <c:pt idx="15007">
                        <c:v>9.7605299999999998E-13</c:v>
                      </c:pt>
                      <c:pt idx="15008">
                        <c:v>1.1202099999999999E-12</c:v>
                      </c:pt>
                      <c:pt idx="15009">
                        <c:v>1.1202099999999999E-12</c:v>
                      </c:pt>
                      <c:pt idx="15010">
                        <c:v>1.2696800000000001E-12</c:v>
                      </c:pt>
                      <c:pt idx="15011">
                        <c:v>1.2696800000000001E-12</c:v>
                      </c:pt>
                      <c:pt idx="15012">
                        <c:v>1.50492E-12</c:v>
                      </c:pt>
                      <c:pt idx="15013">
                        <c:v>1.50492E-12</c:v>
                      </c:pt>
                      <c:pt idx="15014">
                        <c:v>1.5645599999999999E-12</c:v>
                      </c:pt>
                      <c:pt idx="15015">
                        <c:v>1.5645599999999999E-12</c:v>
                      </c:pt>
                      <c:pt idx="15016">
                        <c:v>1.7978899999999999E-12</c:v>
                      </c:pt>
                      <c:pt idx="15017">
                        <c:v>1.7978899999999999E-12</c:v>
                      </c:pt>
                      <c:pt idx="15018">
                        <c:v>2.5963000000000002E-12</c:v>
                      </c:pt>
                      <c:pt idx="15019">
                        <c:v>2.5963000000000002E-12</c:v>
                      </c:pt>
                      <c:pt idx="15020">
                        <c:v>2.0187200000000001E-12</c:v>
                      </c:pt>
                      <c:pt idx="15021">
                        <c:v>2.0187200000000001E-12</c:v>
                      </c:pt>
                      <c:pt idx="15022">
                        <c:v>1.7642500000000001E-12</c:v>
                      </c:pt>
                      <c:pt idx="15023">
                        <c:v>1.7642500000000001E-12</c:v>
                      </c:pt>
                      <c:pt idx="15024">
                        <c:v>1.64287E-12</c:v>
                      </c:pt>
                      <c:pt idx="15025">
                        <c:v>1.64287E-12</c:v>
                      </c:pt>
                      <c:pt idx="15026">
                        <c:v>2.3997500000000001E-12</c:v>
                      </c:pt>
                      <c:pt idx="15027">
                        <c:v>2.3997500000000001E-12</c:v>
                      </c:pt>
                      <c:pt idx="15028">
                        <c:v>1.3266900000000001E-12</c:v>
                      </c:pt>
                      <c:pt idx="15029">
                        <c:v>1.3266900000000001E-12</c:v>
                      </c:pt>
                      <c:pt idx="15030">
                        <c:v>1.19315E-12</c:v>
                      </c:pt>
                      <c:pt idx="15031">
                        <c:v>1.19315E-12</c:v>
                      </c:pt>
                      <c:pt idx="15032">
                        <c:v>1.01238E-12</c:v>
                      </c:pt>
                      <c:pt idx="15033">
                        <c:v>1.01238E-12</c:v>
                      </c:pt>
                      <c:pt idx="15034">
                        <c:v>9.5466200000000004E-13</c:v>
                      </c:pt>
                      <c:pt idx="15035">
                        <c:v>9.5466200000000004E-13</c:v>
                      </c:pt>
                      <c:pt idx="15036">
                        <c:v>7.6302799999999999E-13</c:v>
                      </c:pt>
                      <c:pt idx="15037">
                        <c:v>7.6302799999999999E-13</c:v>
                      </c:pt>
                      <c:pt idx="15038">
                        <c:v>6.1664399999999997E-13</c:v>
                      </c:pt>
                      <c:pt idx="15039">
                        <c:v>6.1664399999999997E-13</c:v>
                      </c:pt>
                      <c:pt idx="15040">
                        <c:v>4.8510000000000002E-13</c:v>
                      </c:pt>
                      <c:pt idx="15041">
                        <c:v>4.8510000000000002E-13</c:v>
                      </c:pt>
                      <c:pt idx="15042">
                        <c:v>1.15423E-12</c:v>
                      </c:pt>
                      <c:pt idx="15043">
                        <c:v>1.15423E-12</c:v>
                      </c:pt>
                      <c:pt idx="15044">
                        <c:v>2.7863300000000001E-13</c:v>
                      </c:pt>
                      <c:pt idx="15045">
                        <c:v>2.7863300000000001E-13</c:v>
                      </c:pt>
                      <c:pt idx="15046">
                        <c:v>2.8512500000000001E-13</c:v>
                      </c:pt>
                      <c:pt idx="15047">
                        <c:v>2.8512500000000001E-13</c:v>
                      </c:pt>
                      <c:pt idx="15048">
                        <c:v>2.9284699999999999E-13</c:v>
                      </c:pt>
                      <c:pt idx="15049">
                        <c:v>2.9284699999999999E-13</c:v>
                      </c:pt>
                      <c:pt idx="15050">
                        <c:v>2.7787799999999998E-13</c:v>
                      </c:pt>
                      <c:pt idx="15051">
                        <c:v>2.7787799999999998E-13</c:v>
                      </c:pt>
                      <c:pt idx="15052">
                        <c:v>3.0195100000000001E-13</c:v>
                      </c:pt>
                      <c:pt idx="15053">
                        <c:v>3.0195100000000001E-13</c:v>
                      </c:pt>
                      <c:pt idx="15054">
                        <c:v>3.01395E-13</c:v>
                      </c:pt>
                      <c:pt idx="15055">
                        <c:v>3.01395E-13</c:v>
                      </c:pt>
                      <c:pt idx="15056">
                        <c:v>9.7855599999999994E-13</c:v>
                      </c:pt>
                      <c:pt idx="15057">
                        <c:v>9.7855599999999994E-13</c:v>
                      </c:pt>
                      <c:pt idx="15058">
                        <c:v>3.1436100000000001E-13</c:v>
                      </c:pt>
                      <c:pt idx="15059">
                        <c:v>3.1436100000000001E-13</c:v>
                      </c:pt>
                      <c:pt idx="15060">
                        <c:v>2.9789700000000001E-13</c:v>
                      </c:pt>
                      <c:pt idx="15061">
                        <c:v>2.9789700000000001E-13</c:v>
                      </c:pt>
                      <c:pt idx="15062">
                        <c:v>3.00844E-13</c:v>
                      </c:pt>
                      <c:pt idx="15063">
                        <c:v>3.00844E-13</c:v>
                      </c:pt>
                      <c:pt idx="15064">
                        <c:v>3.0154100000000002E-13</c:v>
                      </c:pt>
                      <c:pt idx="15065">
                        <c:v>3.0154100000000002E-13</c:v>
                      </c:pt>
                      <c:pt idx="15066">
                        <c:v>2.9872299999999998E-13</c:v>
                      </c:pt>
                      <c:pt idx="15067">
                        <c:v>2.9872299999999998E-13</c:v>
                      </c:pt>
                      <c:pt idx="15068">
                        <c:v>2.95871E-13</c:v>
                      </c:pt>
                      <c:pt idx="15069">
                        <c:v>2.95871E-13</c:v>
                      </c:pt>
                      <c:pt idx="15070">
                        <c:v>4.0161699999999999E-13</c:v>
                      </c:pt>
                      <c:pt idx="15071">
                        <c:v>4.0161699999999999E-13</c:v>
                      </c:pt>
                      <c:pt idx="15072">
                        <c:v>2.9000400000000001E-13</c:v>
                      </c:pt>
                      <c:pt idx="15073">
                        <c:v>2.9000400000000001E-13</c:v>
                      </c:pt>
                      <c:pt idx="15074">
                        <c:v>3.0173099999999999E-13</c:v>
                      </c:pt>
                      <c:pt idx="15075">
                        <c:v>3.0173099999999999E-13</c:v>
                      </c:pt>
                      <c:pt idx="15076">
                        <c:v>3.0779800000000002E-13</c:v>
                      </c:pt>
                      <c:pt idx="15077">
                        <c:v>3.0779800000000002E-13</c:v>
                      </c:pt>
                      <c:pt idx="15078">
                        <c:v>4.5823400000000004E-13</c:v>
                      </c:pt>
                      <c:pt idx="15079">
                        <c:v>4.5823400000000004E-13</c:v>
                      </c:pt>
                      <c:pt idx="15080">
                        <c:v>3.0318400000000001E-13</c:v>
                      </c:pt>
                      <c:pt idx="15081">
                        <c:v>3.0318400000000001E-13</c:v>
                      </c:pt>
                      <c:pt idx="15082">
                        <c:v>2.9176000000000001E-13</c:v>
                      </c:pt>
                      <c:pt idx="15083">
                        <c:v>2.9176000000000001E-13</c:v>
                      </c:pt>
                      <c:pt idx="15084">
                        <c:v>3.0488000000000001E-13</c:v>
                      </c:pt>
                      <c:pt idx="15085">
                        <c:v>3.0488000000000001E-13</c:v>
                      </c:pt>
                      <c:pt idx="15086">
                        <c:v>3.6415799999999999E-13</c:v>
                      </c:pt>
                      <c:pt idx="15087">
                        <c:v>3.6415799999999999E-13</c:v>
                      </c:pt>
                      <c:pt idx="15088">
                        <c:v>2.9026200000000001E-13</c:v>
                      </c:pt>
                      <c:pt idx="15089">
                        <c:v>2.9026200000000001E-13</c:v>
                      </c:pt>
                      <c:pt idx="15090">
                        <c:v>4.4279400000000001E-13</c:v>
                      </c:pt>
                      <c:pt idx="15091">
                        <c:v>4.4279400000000001E-13</c:v>
                      </c:pt>
                      <c:pt idx="15092">
                        <c:v>2.8535800000000001E-13</c:v>
                      </c:pt>
                      <c:pt idx="15093">
                        <c:v>2.8535800000000001E-13</c:v>
                      </c:pt>
                      <c:pt idx="15094">
                        <c:v>2.94578E-13</c:v>
                      </c:pt>
                      <c:pt idx="15095">
                        <c:v>2.94578E-13</c:v>
                      </c:pt>
                      <c:pt idx="15096">
                        <c:v>3.0767699999999999E-13</c:v>
                      </c:pt>
                      <c:pt idx="15097">
                        <c:v>3.0767699999999999E-13</c:v>
                      </c:pt>
                      <c:pt idx="15098">
                        <c:v>3.08039E-13</c:v>
                      </c:pt>
                      <c:pt idx="15099">
                        <c:v>3.08039E-13</c:v>
                      </c:pt>
                      <c:pt idx="15100">
                        <c:v>4.11921E-13</c:v>
                      </c:pt>
                      <c:pt idx="15101">
                        <c:v>4.11921E-13</c:v>
                      </c:pt>
                      <c:pt idx="15102">
                        <c:v>1.0679699999999999E-12</c:v>
                      </c:pt>
                      <c:pt idx="15103">
                        <c:v>1.0679699999999999E-12</c:v>
                      </c:pt>
                      <c:pt idx="15104">
                        <c:v>2.8049E-13</c:v>
                      </c:pt>
                      <c:pt idx="15105">
                        <c:v>2.8049E-13</c:v>
                      </c:pt>
                      <c:pt idx="15106">
                        <c:v>5.47996E-13</c:v>
                      </c:pt>
                      <c:pt idx="15107">
                        <c:v>5.47996E-13</c:v>
                      </c:pt>
                      <c:pt idx="15108">
                        <c:v>1.0913400000000001E-12</c:v>
                      </c:pt>
                      <c:pt idx="15109">
                        <c:v>1.0913400000000001E-12</c:v>
                      </c:pt>
                      <c:pt idx="15110">
                        <c:v>2.87602E-13</c:v>
                      </c:pt>
                      <c:pt idx="15111">
                        <c:v>2.87602E-13</c:v>
                      </c:pt>
                      <c:pt idx="15112">
                        <c:v>2.9238000000000001E-13</c:v>
                      </c:pt>
                      <c:pt idx="15113">
                        <c:v>2.9238000000000001E-13</c:v>
                      </c:pt>
                      <c:pt idx="15114">
                        <c:v>2.9884299999999998E-13</c:v>
                      </c:pt>
                      <c:pt idx="15115">
                        <c:v>2.9884299999999998E-13</c:v>
                      </c:pt>
                      <c:pt idx="15116">
                        <c:v>3.6527900000000001E-13</c:v>
                      </c:pt>
                      <c:pt idx="15117">
                        <c:v>3.6527900000000001E-13</c:v>
                      </c:pt>
                      <c:pt idx="15118">
                        <c:v>2.8238500000000001E-13</c:v>
                      </c:pt>
                      <c:pt idx="15119">
                        <c:v>2.8238500000000001E-13</c:v>
                      </c:pt>
                      <c:pt idx="15120">
                        <c:v>4.0714799999999999E-13</c:v>
                      </c:pt>
                      <c:pt idx="15121">
                        <c:v>4.0714799999999999E-13</c:v>
                      </c:pt>
                      <c:pt idx="15122">
                        <c:v>3.0425399999999998E-13</c:v>
                      </c:pt>
                      <c:pt idx="15123">
                        <c:v>3.0425399999999998E-13</c:v>
                      </c:pt>
                      <c:pt idx="15124">
                        <c:v>2.8117599999999998E-13</c:v>
                      </c:pt>
                      <c:pt idx="15125">
                        <c:v>2.8117599999999998E-13</c:v>
                      </c:pt>
                      <c:pt idx="15126">
                        <c:v>3.5737999999999999E-13</c:v>
                      </c:pt>
                      <c:pt idx="15127">
                        <c:v>3.5737999999999999E-13</c:v>
                      </c:pt>
                      <c:pt idx="15128">
                        <c:v>2.8833600000000002E-13</c:v>
                      </c:pt>
                      <c:pt idx="15129">
                        <c:v>2.8833600000000002E-13</c:v>
                      </c:pt>
                      <c:pt idx="15130">
                        <c:v>2.8529600000000002E-13</c:v>
                      </c:pt>
                      <c:pt idx="15131">
                        <c:v>2.8529600000000002E-13</c:v>
                      </c:pt>
                      <c:pt idx="15132">
                        <c:v>3.3832200000000001E-13</c:v>
                      </c:pt>
                      <c:pt idx="15133">
                        <c:v>3.3832200000000001E-13</c:v>
                      </c:pt>
                      <c:pt idx="15134">
                        <c:v>2.72311E-13</c:v>
                      </c:pt>
                      <c:pt idx="15135">
                        <c:v>2.72311E-13</c:v>
                      </c:pt>
                      <c:pt idx="15136">
                        <c:v>2.9780300000000002E-13</c:v>
                      </c:pt>
                      <c:pt idx="15137">
                        <c:v>2.9780300000000002E-13</c:v>
                      </c:pt>
                      <c:pt idx="15138">
                        <c:v>2.88086E-13</c:v>
                      </c:pt>
                      <c:pt idx="15139">
                        <c:v>2.88086E-13</c:v>
                      </c:pt>
                      <c:pt idx="15140">
                        <c:v>1.26577E-12</c:v>
                      </c:pt>
                      <c:pt idx="15141">
                        <c:v>1.26577E-12</c:v>
                      </c:pt>
                      <c:pt idx="15142">
                        <c:v>1.1405200000000001E-12</c:v>
                      </c:pt>
                      <c:pt idx="15143">
                        <c:v>1.1405200000000001E-12</c:v>
                      </c:pt>
                      <c:pt idx="15144">
                        <c:v>2.9071400000000002E-13</c:v>
                      </c:pt>
                      <c:pt idx="15145">
                        <c:v>2.9071400000000002E-13</c:v>
                      </c:pt>
                      <c:pt idx="15146">
                        <c:v>2.7859299999999999E-13</c:v>
                      </c:pt>
                      <c:pt idx="15147">
                        <c:v>2.7859299999999999E-13</c:v>
                      </c:pt>
                      <c:pt idx="15148">
                        <c:v>1.11828E-12</c:v>
                      </c:pt>
                      <c:pt idx="15149">
                        <c:v>1.11828E-12</c:v>
                      </c:pt>
                      <c:pt idx="15150">
                        <c:v>3.0532500000000001E-13</c:v>
                      </c:pt>
                      <c:pt idx="15151">
                        <c:v>3.0532500000000001E-13</c:v>
                      </c:pt>
                      <c:pt idx="15152">
                        <c:v>2.9970999999999999E-13</c:v>
                      </c:pt>
                      <c:pt idx="15153">
                        <c:v>2.9970999999999999E-13</c:v>
                      </c:pt>
                      <c:pt idx="15154">
                        <c:v>2.7670499999999998E-13</c:v>
                      </c:pt>
                      <c:pt idx="15155">
                        <c:v>2.7670499999999998E-13</c:v>
                      </c:pt>
                      <c:pt idx="15156">
                        <c:v>2.8968800000000001E-13</c:v>
                      </c:pt>
                      <c:pt idx="15157">
                        <c:v>2.8968800000000001E-13</c:v>
                      </c:pt>
                      <c:pt idx="15158">
                        <c:v>2.89729E-13</c:v>
                      </c:pt>
                      <c:pt idx="15159">
                        <c:v>2.89729E-13</c:v>
                      </c:pt>
                      <c:pt idx="15160">
                        <c:v>4.0284900000000002E-13</c:v>
                      </c:pt>
                      <c:pt idx="15161">
                        <c:v>4.0284900000000002E-13</c:v>
                      </c:pt>
                      <c:pt idx="15162">
                        <c:v>1.09335E-12</c:v>
                      </c:pt>
                      <c:pt idx="15163">
                        <c:v>1.09335E-12</c:v>
                      </c:pt>
                      <c:pt idx="15164">
                        <c:v>3.0049000000000002E-13</c:v>
                      </c:pt>
                      <c:pt idx="15165">
                        <c:v>3.0049000000000002E-13</c:v>
                      </c:pt>
                      <c:pt idx="15166">
                        <c:v>3.0856199999999999E-13</c:v>
                      </c:pt>
                      <c:pt idx="15167">
                        <c:v>3.0856199999999999E-13</c:v>
                      </c:pt>
                      <c:pt idx="15168">
                        <c:v>2.88026E-13</c:v>
                      </c:pt>
                      <c:pt idx="15169">
                        <c:v>2.88026E-13</c:v>
                      </c:pt>
                      <c:pt idx="15170">
                        <c:v>3.3114199999999998E-13</c:v>
                      </c:pt>
                      <c:pt idx="15171">
                        <c:v>3.3114199999999998E-13</c:v>
                      </c:pt>
                      <c:pt idx="15172">
                        <c:v>2.9585800000000002E-13</c:v>
                      </c:pt>
                      <c:pt idx="15173">
                        <c:v>2.9585800000000002E-13</c:v>
                      </c:pt>
                      <c:pt idx="15174">
                        <c:v>2.9848599999999999E-13</c:v>
                      </c:pt>
                      <c:pt idx="15175">
                        <c:v>2.9848599999999999E-13</c:v>
                      </c:pt>
                      <c:pt idx="15176">
                        <c:v>4.6851900000000004E-13</c:v>
                      </c:pt>
                      <c:pt idx="15177">
                        <c:v>4.6851900000000004E-13</c:v>
                      </c:pt>
                      <c:pt idx="15178">
                        <c:v>3.02144E-13</c:v>
                      </c:pt>
                      <c:pt idx="15179">
                        <c:v>3.02144E-13</c:v>
                      </c:pt>
                      <c:pt idx="15180">
                        <c:v>2.79762E-13</c:v>
                      </c:pt>
                      <c:pt idx="15181">
                        <c:v>2.79762E-13</c:v>
                      </c:pt>
                      <c:pt idx="15182">
                        <c:v>1.9091800000000002E-12</c:v>
                      </c:pt>
                      <c:pt idx="15183">
                        <c:v>1.9091800000000002E-12</c:v>
                      </c:pt>
                      <c:pt idx="15184">
                        <c:v>2.7962000000000002E-13</c:v>
                      </c:pt>
                      <c:pt idx="15185">
                        <c:v>2.7962000000000002E-13</c:v>
                      </c:pt>
                      <c:pt idx="15186">
                        <c:v>2.8908299999999998E-13</c:v>
                      </c:pt>
                      <c:pt idx="15187">
                        <c:v>2.8908299999999998E-13</c:v>
                      </c:pt>
                      <c:pt idx="15188">
                        <c:v>4.3380499999999999E-13</c:v>
                      </c:pt>
                      <c:pt idx="15189">
                        <c:v>4.3380499999999999E-13</c:v>
                      </c:pt>
                      <c:pt idx="15190">
                        <c:v>2.8934000000000001E-13</c:v>
                      </c:pt>
                      <c:pt idx="15191">
                        <c:v>2.8934000000000001E-13</c:v>
                      </c:pt>
                      <c:pt idx="15192">
                        <c:v>3.6370799999999998E-13</c:v>
                      </c:pt>
                      <c:pt idx="15193">
                        <c:v>3.6370799999999998E-13</c:v>
                      </c:pt>
                      <c:pt idx="15194">
                        <c:v>3.6423799999999998E-13</c:v>
                      </c:pt>
                      <c:pt idx="15195">
                        <c:v>3.6423799999999998E-13</c:v>
                      </c:pt>
                      <c:pt idx="15196">
                        <c:v>3.0067099999999999E-13</c:v>
                      </c:pt>
                      <c:pt idx="15197">
                        <c:v>3.0067099999999999E-13</c:v>
                      </c:pt>
                      <c:pt idx="15198">
                        <c:v>2.8786E-13</c:v>
                      </c:pt>
                      <c:pt idx="15199">
                        <c:v>2.8786E-13</c:v>
                      </c:pt>
                      <c:pt idx="15200">
                        <c:v>3.1929100000000002E-13</c:v>
                      </c:pt>
                      <c:pt idx="15201">
                        <c:v>3.1929100000000002E-13</c:v>
                      </c:pt>
                      <c:pt idx="15202">
                        <c:v>2.8647800000000001E-13</c:v>
                      </c:pt>
                      <c:pt idx="15203">
                        <c:v>2.8647800000000001E-13</c:v>
                      </c:pt>
                      <c:pt idx="15204">
                        <c:v>2.92663E-13</c:v>
                      </c:pt>
                      <c:pt idx="15205">
                        <c:v>2.92663E-13</c:v>
                      </c:pt>
                      <c:pt idx="15206">
                        <c:v>3.0580499999999998E-13</c:v>
                      </c:pt>
                      <c:pt idx="15207">
                        <c:v>3.0580499999999998E-13</c:v>
                      </c:pt>
                      <c:pt idx="15208">
                        <c:v>3.0024300000000001E-13</c:v>
                      </c:pt>
                      <c:pt idx="15209">
                        <c:v>3.0024300000000001E-13</c:v>
                      </c:pt>
                      <c:pt idx="15210">
                        <c:v>3.1438700000000002E-13</c:v>
                      </c:pt>
                      <c:pt idx="15211">
                        <c:v>3.1438700000000002E-13</c:v>
                      </c:pt>
                      <c:pt idx="15212">
                        <c:v>2.9703599999999998E-13</c:v>
                      </c:pt>
                      <c:pt idx="15213">
                        <c:v>2.9703599999999998E-13</c:v>
                      </c:pt>
                      <c:pt idx="15214">
                        <c:v>2.9635600000000002E-13</c:v>
                      </c:pt>
                      <c:pt idx="15215">
                        <c:v>2.9635600000000002E-13</c:v>
                      </c:pt>
                      <c:pt idx="15216">
                        <c:v>2.9495700000000002E-13</c:v>
                      </c:pt>
                      <c:pt idx="15217">
                        <c:v>2.9495700000000002E-13</c:v>
                      </c:pt>
                      <c:pt idx="15218">
                        <c:v>2.99835E-13</c:v>
                      </c:pt>
                      <c:pt idx="15219">
                        <c:v>2.99835E-13</c:v>
                      </c:pt>
                      <c:pt idx="15220">
                        <c:v>2.8925700000000001E-13</c:v>
                      </c:pt>
                      <c:pt idx="15221">
                        <c:v>2.8925700000000001E-13</c:v>
                      </c:pt>
                      <c:pt idx="15222">
                        <c:v>2.87185E-13</c:v>
                      </c:pt>
                      <c:pt idx="15223">
                        <c:v>2.87185E-13</c:v>
                      </c:pt>
                      <c:pt idx="15224">
                        <c:v>4.7791700000000003E-13</c:v>
                      </c:pt>
                      <c:pt idx="15225">
                        <c:v>4.7791700000000003E-13</c:v>
                      </c:pt>
                      <c:pt idx="15226">
                        <c:v>7.8636099999999996E-13</c:v>
                      </c:pt>
                      <c:pt idx="15227">
                        <c:v>7.8636099999999996E-13</c:v>
                      </c:pt>
                      <c:pt idx="15228">
                        <c:v>3.4731699999999998E-12</c:v>
                      </c:pt>
                      <c:pt idx="15229">
                        <c:v>3.4731699999999998E-12</c:v>
                      </c:pt>
                      <c:pt idx="15230">
                        <c:v>6.2599499999999998E-12</c:v>
                      </c:pt>
                      <c:pt idx="15231">
                        <c:v>6.2599499999999998E-12</c:v>
                      </c:pt>
                      <c:pt idx="15232">
                        <c:v>9.1405899999999999E-12</c:v>
                      </c:pt>
                      <c:pt idx="15233">
                        <c:v>9.1405899999999999E-12</c:v>
                      </c:pt>
                      <c:pt idx="15234">
                        <c:v>1.19757E-11</c:v>
                      </c:pt>
                      <c:pt idx="15235">
                        <c:v>1.19757E-11</c:v>
                      </c:pt>
                      <c:pt idx="15236">
                        <c:v>1.4798200000000001E-11</c:v>
                      </c:pt>
                      <c:pt idx="15237">
                        <c:v>1.4798200000000001E-11</c:v>
                      </c:pt>
                      <c:pt idx="15238">
                        <c:v>1.76735E-11</c:v>
                      </c:pt>
                      <c:pt idx="15239">
                        <c:v>1.76735E-11</c:v>
                      </c:pt>
                      <c:pt idx="15240">
                        <c:v>2.1350699999999999E-11</c:v>
                      </c:pt>
                      <c:pt idx="15241">
                        <c:v>2.1350699999999999E-11</c:v>
                      </c:pt>
                      <c:pt idx="15242">
                        <c:v>2.3379200000000001E-11</c:v>
                      </c:pt>
                      <c:pt idx="15243">
                        <c:v>2.3379200000000001E-11</c:v>
                      </c:pt>
                      <c:pt idx="15244">
                        <c:v>2.6241E-11</c:v>
                      </c:pt>
                      <c:pt idx="15245">
                        <c:v>2.6241E-11</c:v>
                      </c:pt>
                      <c:pt idx="15246">
                        <c:v>2.9112999999999997E-11</c:v>
                      </c:pt>
                      <c:pt idx="15247">
                        <c:v>2.9112999999999997E-11</c:v>
                      </c:pt>
                      <c:pt idx="15248">
                        <c:v>3.2003299999999998E-11</c:v>
                      </c:pt>
                      <c:pt idx="15249">
                        <c:v>3.2003299999999998E-11</c:v>
                      </c:pt>
                      <c:pt idx="15250">
                        <c:v>3.9173500000000003E-11</c:v>
                      </c:pt>
                      <c:pt idx="15251">
                        <c:v>3.9173500000000003E-11</c:v>
                      </c:pt>
                      <c:pt idx="15252">
                        <c:v>4.8790599999999998E-11</c:v>
                      </c:pt>
                      <c:pt idx="15253">
                        <c:v>4.8790599999999998E-11</c:v>
                      </c:pt>
                      <c:pt idx="15254">
                        <c:v>5.8257300000000006E-11</c:v>
                      </c:pt>
                      <c:pt idx="15255">
                        <c:v>5.8257300000000006E-11</c:v>
                      </c:pt>
                      <c:pt idx="15256">
                        <c:v>6.8011999999999997E-11</c:v>
                      </c:pt>
                      <c:pt idx="15257">
                        <c:v>6.8011999999999997E-11</c:v>
                      </c:pt>
                      <c:pt idx="15258">
                        <c:v>7.7327400000000004E-11</c:v>
                      </c:pt>
                      <c:pt idx="15259">
                        <c:v>7.7327400000000004E-11</c:v>
                      </c:pt>
                      <c:pt idx="15260">
                        <c:v>8.6963499999999994E-11</c:v>
                      </c:pt>
                      <c:pt idx="15261">
                        <c:v>8.6963499999999994E-11</c:v>
                      </c:pt>
                      <c:pt idx="15262">
                        <c:v>9.6441399999999999E-11</c:v>
                      </c:pt>
                      <c:pt idx="15263">
                        <c:v>9.6441399999999999E-11</c:v>
                      </c:pt>
                      <c:pt idx="15264">
                        <c:v>1.06041E-10</c:v>
                      </c:pt>
                      <c:pt idx="15265">
                        <c:v>1.06041E-10</c:v>
                      </c:pt>
                      <c:pt idx="15266">
                        <c:v>1.15631E-10</c:v>
                      </c:pt>
                      <c:pt idx="15267">
                        <c:v>1.15631E-10</c:v>
                      </c:pt>
                      <c:pt idx="15268">
                        <c:v>1.2505799999999999E-10</c:v>
                      </c:pt>
                      <c:pt idx="15269">
                        <c:v>1.2505799999999999E-10</c:v>
                      </c:pt>
                      <c:pt idx="15270">
                        <c:v>1.34693E-10</c:v>
                      </c:pt>
                      <c:pt idx="15271">
                        <c:v>1.34693E-10</c:v>
                      </c:pt>
                      <c:pt idx="15272">
                        <c:v>1.3837600000000001E-10</c:v>
                      </c:pt>
                      <c:pt idx="15273">
                        <c:v>1.3837600000000001E-10</c:v>
                      </c:pt>
                      <c:pt idx="15274">
                        <c:v>1.25508E-10</c:v>
                      </c:pt>
                      <c:pt idx="15275">
                        <c:v>1.25508E-10</c:v>
                      </c:pt>
                      <c:pt idx="15276">
                        <c:v>1.1152000000000001E-10</c:v>
                      </c:pt>
                      <c:pt idx="15277">
                        <c:v>1.1152000000000001E-10</c:v>
                      </c:pt>
                      <c:pt idx="15278">
                        <c:v>9.7527700000000002E-11</c:v>
                      </c:pt>
                      <c:pt idx="15279">
                        <c:v>9.7527700000000002E-11</c:v>
                      </c:pt>
                      <c:pt idx="15280">
                        <c:v>8.3366800000000006E-11</c:v>
                      </c:pt>
                      <c:pt idx="15281">
                        <c:v>8.3366800000000006E-11</c:v>
                      </c:pt>
                      <c:pt idx="15282">
                        <c:v>6.9256800000000003E-11</c:v>
                      </c:pt>
                      <c:pt idx="15283">
                        <c:v>6.9256800000000003E-11</c:v>
                      </c:pt>
                      <c:pt idx="15284">
                        <c:v>5.5223500000000002E-11</c:v>
                      </c:pt>
                      <c:pt idx="15285">
                        <c:v>5.5223500000000002E-11</c:v>
                      </c:pt>
                      <c:pt idx="15286">
                        <c:v>4.11786E-11</c:v>
                      </c:pt>
                      <c:pt idx="15287">
                        <c:v>4.11786E-11</c:v>
                      </c:pt>
                      <c:pt idx="15288">
                        <c:v>2.71317E-11</c:v>
                      </c:pt>
                      <c:pt idx="15289">
                        <c:v>2.71317E-11</c:v>
                      </c:pt>
                      <c:pt idx="15290">
                        <c:v>1.30145E-11</c:v>
                      </c:pt>
                      <c:pt idx="15291">
                        <c:v>1.30145E-11</c:v>
                      </c:pt>
                      <c:pt idx="15292">
                        <c:v>1.4074700000000001E-12</c:v>
                      </c:pt>
                      <c:pt idx="15293">
                        <c:v>1.4074700000000001E-12</c:v>
                      </c:pt>
                      <c:pt idx="15294">
                        <c:v>1.9267399999999999E-13</c:v>
                      </c:pt>
                      <c:pt idx="15295">
                        <c:v>1.9267399999999999E-13</c:v>
                      </c:pt>
                      <c:pt idx="15296">
                        <c:v>8.8614600000000003E-13</c:v>
                      </c:pt>
                      <c:pt idx="15297">
                        <c:v>8.8614600000000003E-13</c:v>
                      </c:pt>
                      <c:pt idx="15298">
                        <c:v>2.10859E-13</c:v>
                      </c:pt>
                      <c:pt idx="15299">
                        <c:v>2.10859E-13</c:v>
                      </c:pt>
                      <c:pt idx="15300">
                        <c:v>1.9102399999999999E-13</c:v>
                      </c:pt>
                      <c:pt idx="15301">
                        <c:v>1.9102399999999999E-13</c:v>
                      </c:pt>
                      <c:pt idx="15302">
                        <c:v>1.9294599999999999E-13</c:v>
                      </c:pt>
                      <c:pt idx="15303">
                        <c:v>1.9294599999999999E-13</c:v>
                      </c:pt>
                      <c:pt idx="15304">
                        <c:v>1.9945299999999999E-13</c:v>
                      </c:pt>
                      <c:pt idx="15305">
                        <c:v>1.9945299999999999E-13</c:v>
                      </c:pt>
                      <c:pt idx="15306">
                        <c:v>2.1364599999999999E-13</c:v>
                      </c:pt>
                      <c:pt idx="15307">
                        <c:v>2.1364599999999999E-13</c:v>
                      </c:pt>
                      <c:pt idx="15308">
                        <c:v>2.95629E-13</c:v>
                      </c:pt>
                      <c:pt idx="15309">
                        <c:v>2.95629E-13</c:v>
                      </c:pt>
                      <c:pt idx="15310">
                        <c:v>1.8536E-13</c:v>
                      </c:pt>
                      <c:pt idx="15311">
                        <c:v>1.8536E-13</c:v>
                      </c:pt>
                      <c:pt idx="15312">
                        <c:v>2.03143E-13</c:v>
                      </c:pt>
                      <c:pt idx="15313">
                        <c:v>2.03143E-13</c:v>
                      </c:pt>
                      <c:pt idx="15314">
                        <c:v>2.0940799999999999E-13</c:v>
                      </c:pt>
                      <c:pt idx="15315">
                        <c:v>2.0940799999999999E-13</c:v>
                      </c:pt>
                      <c:pt idx="15316">
                        <c:v>1.87124E-13</c:v>
                      </c:pt>
                      <c:pt idx="15317">
                        <c:v>1.87124E-13</c:v>
                      </c:pt>
                      <c:pt idx="15318">
                        <c:v>1.8518299999999999E-13</c:v>
                      </c:pt>
                      <c:pt idx="15319">
                        <c:v>1.8518299999999999E-13</c:v>
                      </c:pt>
                      <c:pt idx="15320">
                        <c:v>3.1090700000000002E-13</c:v>
                      </c:pt>
                      <c:pt idx="15321">
                        <c:v>3.1090700000000002E-13</c:v>
                      </c:pt>
                      <c:pt idx="15322">
                        <c:v>1.9021700000000001E-13</c:v>
                      </c:pt>
                      <c:pt idx="15323">
                        <c:v>1.9021700000000001E-13</c:v>
                      </c:pt>
                      <c:pt idx="15324">
                        <c:v>2.4330899999999998E-13</c:v>
                      </c:pt>
                      <c:pt idx="15325">
                        <c:v>2.4330899999999998E-13</c:v>
                      </c:pt>
                      <c:pt idx="15326">
                        <c:v>2.00221E-13</c:v>
                      </c:pt>
                      <c:pt idx="15327">
                        <c:v>2.00221E-13</c:v>
                      </c:pt>
                      <c:pt idx="15328">
                        <c:v>1.86223E-13</c:v>
                      </c:pt>
                      <c:pt idx="15329">
                        <c:v>1.86223E-13</c:v>
                      </c:pt>
                      <c:pt idx="15330">
                        <c:v>1.8564600000000001E-13</c:v>
                      </c:pt>
                      <c:pt idx="15331">
                        <c:v>1.8564600000000001E-13</c:v>
                      </c:pt>
                      <c:pt idx="15332">
                        <c:v>9.0575999999999997E-13</c:v>
                      </c:pt>
                      <c:pt idx="15333">
                        <c:v>9.0575999999999997E-13</c:v>
                      </c:pt>
                      <c:pt idx="15334">
                        <c:v>1.81329E-13</c:v>
                      </c:pt>
                      <c:pt idx="15335">
                        <c:v>1.81329E-13</c:v>
                      </c:pt>
                      <c:pt idx="15336">
                        <c:v>2.06795E-13</c:v>
                      </c:pt>
                      <c:pt idx="15337">
                        <c:v>2.06795E-13</c:v>
                      </c:pt>
                      <c:pt idx="15338">
                        <c:v>2.0322300000000001E-13</c:v>
                      </c:pt>
                      <c:pt idx="15339">
                        <c:v>2.0322300000000001E-13</c:v>
                      </c:pt>
                      <c:pt idx="15340">
                        <c:v>1.9555599999999999E-13</c:v>
                      </c:pt>
                      <c:pt idx="15341">
                        <c:v>1.9555599999999999E-13</c:v>
                      </c:pt>
                      <c:pt idx="15342">
                        <c:v>1.91512E-13</c:v>
                      </c:pt>
                      <c:pt idx="15343">
                        <c:v>1.91512E-13</c:v>
                      </c:pt>
                      <c:pt idx="15344">
                        <c:v>1.9362000000000001E-13</c:v>
                      </c:pt>
                      <c:pt idx="15345">
                        <c:v>1.9362000000000001E-13</c:v>
                      </c:pt>
                      <c:pt idx="15346">
                        <c:v>1.92157E-13</c:v>
                      </c:pt>
                      <c:pt idx="15347">
                        <c:v>1.92157E-13</c:v>
                      </c:pt>
                      <c:pt idx="15348">
                        <c:v>1.8651499999999999E-13</c:v>
                      </c:pt>
                      <c:pt idx="15349">
                        <c:v>1.8651499999999999E-13</c:v>
                      </c:pt>
                      <c:pt idx="15350">
                        <c:v>1.77477E-13</c:v>
                      </c:pt>
                      <c:pt idx="15351">
                        <c:v>1.77477E-13</c:v>
                      </c:pt>
                      <c:pt idx="15352">
                        <c:v>1.93798E-13</c:v>
                      </c:pt>
                      <c:pt idx="15353">
                        <c:v>1.93798E-13</c:v>
                      </c:pt>
                      <c:pt idx="15354">
                        <c:v>1.8608500000000001E-13</c:v>
                      </c:pt>
                      <c:pt idx="15355">
                        <c:v>1.8608500000000001E-13</c:v>
                      </c:pt>
                      <c:pt idx="15356">
                        <c:v>2.6048999999999998E-13</c:v>
                      </c:pt>
                      <c:pt idx="15357">
                        <c:v>2.6048999999999998E-13</c:v>
                      </c:pt>
                      <c:pt idx="15358">
                        <c:v>1.9714700000000001E-13</c:v>
                      </c:pt>
                      <c:pt idx="15359">
                        <c:v>1.9714700000000001E-13</c:v>
                      </c:pt>
                      <c:pt idx="15360">
                        <c:v>1.854E-13</c:v>
                      </c:pt>
                      <c:pt idx="15361">
                        <c:v>1.854E-13</c:v>
                      </c:pt>
                      <c:pt idx="15362">
                        <c:v>1.8963199999999999E-13</c:v>
                      </c:pt>
                      <c:pt idx="15363">
                        <c:v>1.8963199999999999E-13</c:v>
                      </c:pt>
                      <c:pt idx="15364">
                        <c:v>1.8082600000000001E-13</c:v>
                      </c:pt>
                      <c:pt idx="15365">
                        <c:v>1.8082600000000001E-13</c:v>
                      </c:pt>
                      <c:pt idx="15366">
                        <c:v>2.01538E-13</c:v>
                      </c:pt>
                      <c:pt idx="15367">
                        <c:v>2.01538E-13</c:v>
                      </c:pt>
                      <c:pt idx="15368">
                        <c:v>2.68225E-13</c:v>
                      </c:pt>
                      <c:pt idx="15369">
                        <c:v>2.68225E-13</c:v>
                      </c:pt>
                      <c:pt idx="15370">
                        <c:v>2.0753199999999999E-13</c:v>
                      </c:pt>
                      <c:pt idx="15371">
                        <c:v>2.0753199999999999E-13</c:v>
                      </c:pt>
                      <c:pt idx="15372">
                        <c:v>2.0189000000000001E-13</c:v>
                      </c:pt>
                      <c:pt idx="15373">
                        <c:v>2.0189000000000001E-13</c:v>
                      </c:pt>
                      <c:pt idx="15374">
                        <c:v>2.2756899999999999E-13</c:v>
                      </c:pt>
                      <c:pt idx="15375">
                        <c:v>2.2756899999999999E-13</c:v>
                      </c:pt>
                      <c:pt idx="15376">
                        <c:v>2.05102E-13</c:v>
                      </c:pt>
                      <c:pt idx="15377">
                        <c:v>2.05102E-13</c:v>
                      </c:pt>
                      <c:pt idx="15378">
                        <c:v>2.1288199999999999E-13</c:v>
                      </c:pt>
                      <c:pt idx="15379">
                        <c:v>2.1288199999999999E-13</c:v>
                      </c:pt>
                      <c:pt idx="15380">
                        <c:v>2.1194E-13</c:v>
                      </c:pt>
                      <c:pt idx="15381">
                        <c:v>2.1194E-13</c:v>
                      </c:pt>
                      <c:pt idx="15382">
                        <c:v>1.94887E-13</c:v>
                      </c:pt>
                      <c:pt idx="15383">
                        <c:v>1.94887E-13</c:v>
                      </c:pt>
                      <c:pt idx="15384">
                        <c:v>3.8773700000000001E-12</c:v>
                      </c:pt>
                      <c:pt idx="15385">
                        <c:v>3.8773700000000001E-12</c:v>
                      </c:pt>
                      <c:pt idx="15386">
                        <c:v>2.24666E-13</c:v>
                      </c:pt>
                      <c:pt idx="15387">
                        <c:v>2.24666E-13</c:v>
                      </c:pt>
                      <c:pt idx="15388">
                        <c:v>2.2944699999999998E-13</c:v>
                      </c:pt>
                      <c:pt idx="15389">
                        <c:v>2.2944699999999998E-13</c:v>
                      </c:pt>
                      <c:pt idx="15390">
                        <c:v>2.25364E-13</c:v>
                      </c:pt>
                      <c:pt idx="15391">
                        <c:v>2.25364E-13</c:v>
                      </c:pt>
                      <c:pt idx="15392">
                        <c:v>2.4237399999999999E-13</c:v>
                      </c:pt>
                      <c:pt idx="15393">
                        <c:v>2.4237399999999999E-13</c:v>
                      </c:pt>
                      <c:pt idx="15394">
                        <c:v>2.4550900000000001E-13</c:v>
                      </c:pt>
                      <c:pt idx="15395">
                        <c:v>2.4550900000000001E-13</c:v>
                      </c:pt>
                      <c:pt idx="15396">
                        <c:v>2.2350399999999999E-13</c:v>
                      </c:pt>
                      <c:pt idx="15397">
                        <c:v>2.2350399999999999E-13</c:v>
                      </c:pt>
                      <c:pt idx="15398">
                        <c:v>2.22011E-13</c:v>
                      </c:pt>
                      <c:pt idx="15399">
                        <c:v>2.22011E-13</c:v>
                      </c:pt>
                      <c:pt idx="15400">
                        <c:v>2.3875999999999998E-13</c:v>
                      </c:pt>
                      <c:pt idx="15401">
                        <c:v>2.3875999999999998E-13</c:v>
                      </c:pt>
                      <c:pt idx="15402">
                        <c:v>2.18402E-13</c:v>
                      </c:pt>
                      <c:pt idx="15403">
                        <c:v>2.18402E-13</c:v>
                      </c:pt>
                      <c:pt idx="15404">
                        <c:v>2.2337000000000001E-13</c:v>
                      </c:pt>
                      <c:pt idx="15405">
                        <c:v>2.2337000000000001E-13</c:v>
                      </c:pt>
                      <c:pt idx="15406">
                        <c:v>2.1363799999999999E-13</c:v>
                      </c:pt>
                      <c:pt idx="15407">
                        <c:v>2.1363799999999999E-13</c:v>
                      </c:pt>
                      <c:pt idx="15408">
                        <c:v>2.1306999999999999E-13</c:v>
                      </c:pt>
                      <c:pt idx="15409">
                        <c:v>2.1306999999999999E-13</c:v>
                      </c:pt>
                      <c:pt idx="15410">
                        <c:v>2.8861700000000002E-13</c:v>
                      </c:pt>
                      <c:pt idx="15411">
                        <c:v>2.8861700000000002E-13</c:v>
                      </c:pt>
                      <c:pt idx="15412">
                        <c:v>2.12772E-13</c:v>
                      </c:pt>
                      <c:pt idx="15413">
                        <c:v>2.12772E-13</c:v>
                      </c:pt>
                      <c:pt idx="15414">
                        <c:v>2.1979300000000001E-13</c:v>
                      </c:pt>
                      <c:pt idx="15415">
                        <c:v>2.1979300000000001E-13</c:v>
                      </c:pt>
                      <c:pt idx="15416">
                        <c:v>2.0616299999999999E-13</c:v>
                      </c:pt>
                      <c:pt idx="15417">
                        <c:v>2.0616299999999999E-13</c:v>
                      </c:pt>
                      <c:pt idx="15418">
                        <c:v>2.25378E-13</c:v>
                      </c:pt>
                      <c:pt idx="15419">
                        <c:v>2.25378E-13</c:v>
                      </c:pt>
                      <c:pt idx="15420">
                        <c:v>2.3754299999999998E-13</c:v>
                      </c:pt>
                      <c:pt idx="15421">
                        <c:v>2.3754299999999998E-13</c:v>
                      </c:pt>
                      <c:pt idx="15422">
                        <c:v>2.5206100000000001E-13</c:v>
                      </c:pt>
                      <c:pt idx="15423">
                        <c:v>2.5206100000000001E-13</c:v>
                      </c:pt>
                      <c:pt idx="15424">
                        <c:v>1.95713E-13</c:v>
                      </c:pt>
                      <c:pt idx="15425">
                        <c:v>1.95713E-13</c:v>
                      </c:pt>
                      <c:pt idx="15426">
                        <c:v>2.1963099999999999E-13</c:v>
                      </c:pt>
                      <c:pt idx="15427">
                        <c:v>2.1963099999999999E-13</c:v>
                      </c:pt>
                      <c:pt idx="15428">
                        <c:v>2.0302999999999999E-13</c:v>
                      </c:pt>
                      <c:pt idx="15429">
                        <c:v>2.0302999999999999E-13</c:v>
                      </c:pt>
                      <c:pt idx="15430">
                        <c:v>1.9688699999999999E-13</c:v>
                      </c:pt>
                      <c:pt idx="15431">
                        <c:v>1.9688699999999999E-13</c:v>
                      </c:pt>
                      <c:pt idx="15432">
                        <c:v>2.2503299999999999E-13</c:v>
                      </c:pt>
                      <c:pt idx="15433">
                        <c:v>2.2503299999999999E-13</c:v>
                      </c:pt>
                      <c:pt idx="15434">
                        <c:v>1.88258E-13</c:v>
                      </c:pt>
                      <c:pt idx="15435">
                        <c:v>1.88258E-13</c:v>
                      </c:pt>
                      <c:pt idx="15436">
                        <c:v>2.0938900000000001E-13</c:v>
                      </c:pt>
                      <c:pt idx="15437">
                        <c:v>2.0938900000000001E-13</c:v>
                      </c:pt>
                      <c:pt idx="15438">
                        <c:v>1.9725300000000001E-13</c:v>
                      </c:pt>
                      <c:pt idx="15439">
                        <c:v>1.9725300000000001E-13</c:v>
                      </c:pt>
                      <c:pt idx="15440">
                        <c:v>1.86966E-13</c:v>
                      </c:pt>
                      <c:pt idx="15441">
                        <c:v>1.86966E-13</c:v>
                      </c:pt>
                      <c:pt idx="15442">
                        <c:v>2.02651E-13</c:v>
                      </c:pt>
                      <c:pt idx="15443">
                        <c:v>2.02651E-13</c:v>
                      </c:pt>
                      <c:pt idx="15444">
                        <c:v>1.9979400000000001E-13</c:v>
                      </c:pt>
                      <c:pt idx="15445">
                        <c:v>1.9979400000000001E-13</c:v>
                      </c:pt>
                      <c:pt idx="15446">
                        <c:v>2.9730500000000001E-11</c:v>
                      </c:pt>
                      <c:pt idx="15447">
                        <c:v>2.9730500000000001E-11</c:v>
                      </c:pt>
                      <c:pt idx="15448">
                        <c:v>2.0757799999999999E-13</c:v>
                      </c:pt>
                      <c:pt idx="15449">
                        <c:v>2.0757799999999999E-13</c:v>
                      </c:pt>
                      <c:pt idx="15450">
                        <c:v>2.02695E-13</c:v>
                      </c:pt>
                      <c:pt idx="15451">
                        <c:v>2.02695E-13</c:v>
                      </c:pt>
                      <c:pt idx="15452">
                        <c:v>2.02566E-13</c:v>
                      </c:pt>
                      <c:pt idx="15453">
                        <c:v>2.02566E-13</c:v>
                      </c:pt>
                      <c:pt idx="15454">
                        <c:v>2.2177899999999999E-13</c:v>
                      </c:pt>
                      <c:pt idx="15455">
                        <c:v>2.2177899999999999E-13</c:v>
                      </c:pt>
                      <c:pt idx="15456">
                        <c:v>2.9752400000000002E-13</c:v>
                      </c:pt>
                      <c:pt idx="15457">
                        <c:v>2.9752400000000002E-13</c:v>
                      </c:pt>
                      <c:pt idx="15458">
                        <c:v>2.07243E-13</c:v>
                      </c:pt>
                      <c:pt idx="15459">
                        <c:v>2.07243E-13</c:v>
                      </c:pt>
                      <c:pt idx="15460">
                        <c:v>2.3099700000000001E-13</c:v>
                      </c:pt>
                      <c:pt idx="15461">
                        <c:v>2.3099700000000001E-13</c:v>
                      </c:pt>
                      <c:pt idx="15462">
                        <c:v>2.0898499999999999E-13</c:v>
                      </c:pt>
                      <c:pt idx="15463">
                        <c:v>2.0898499999999999E-13</c:v>
                      </c:pt>
                      <c:pt idx="15464">
                        <c:v>2.27142E-13</c:v>
                      </c:pt>
                      <c:pt idx="15465">
                        <c:v>2.27142E-13</c:v>
                      </c:pt>
                      <c:pt idx="15466">
                        <c:v>2.15028E-13</c:v>
                      </c:pt>
                      <c:pt idx="15467">
                        <c:v>2.15028E-13</c:v>
                      </c:pt>
                      <c:pt idx="15468">
                        <c:v>2.24985E-13</c:v>
                      </c:pt>
                      <c:pt idx="15469">
                        <c:v>2.24985E-13</c:v>
                      </c:pt>
                      <c:pt idx="15470">
                        <c:v>2.2565999999999999E-13</c:v>
                      </c:pt>
                      <c:pt idx="15471">
                        <c:v>2.2565999999999999E-13</c:v>
                      </c:pt>
                      <c:pt idx="15472">
                        <c:v>2.2216499999999999E-13</c:v>
                      </c:pt>
                      <c:pt idx="15473">
                        <c:v>2.2216499999999999E-13</c:v>
                      </c:pt>
                      <c:pt idx="15474">
                        <c:v>2.2993900000000001E-13</c:v>
                      </c:pt>
                      <c:pt idx="15475">
                        <c:v>2.2993900000000001E-13</c:v>
                      </c:pt>
                      <c:pt idx="15476">
                        <c:v>2.20416E-13</c:v>
                      </c:pt>
                      <c:pt idx="15477">
                        <c:v>2.20416E-13</c:v>
                      </c:pt>
                      <c:pt idx="15478">
                        <c:v>2.5716800000000001E-13</c:v>
                      </c:pt>
                      <c:pt idx="15479">
                        <c:v>2.5716800000000001E-13</c:v>
                      </c:pt>
                      <c:pt idx="15480">
                        <c:v>2.3174699999999998E-13</c:v>
                      </c:pt>
                      <c:pt idx="15481">
                        <c:v>2.3174699999999998E-13</c:v>
                      </c:pt>
                      <c:pt idx="15482">
                        <c:v>2.7868600000000001E-13</c:v>
                      </c:pt>
                      <c:pt idx="15483">
                        <c:v>2.7868600000000001E-13</c:v>
                      </c:pt>
                      <c:pt idx="15484">
                        <c:v>2.2177199999999999E-13</c:v>
                      </c:pt>
                      <c:pt idx="15485">
                        <c:v>2.2177199999999999E-13</c:v>
                      </c:pt>
                      <c:pt idx="15486">
                        <c:v>2.34103E-13</c:v>
                      </c:pt>
                      <c:pt idx="15487">
                        <c:v>2.34103E-13</c:v>
                      </c:pt>
                      <c:pt idx="15488">
                        <c:v>2.52314E-13</c:v>
                      </c:pt>
                      <c:pt idx="15489">
                        <c:v>2.52314E-13</c:v>
                      </c:pt>
                      <c:pt idx="15490">
                        <c:v>2.4927099999999998E-13</c:v>
                      </c:pt>
                      <c:pt idx="15491">
                        <c:v>2.4927099999999998E-13</c:v>
                      </c:pt>
                      <c:pt idx="15492">
                        <c:v>2.40427E-13</c:v>
                      </c:pt>
                      <c:pt idx="15493">
                        <c:v>2.40427E-13</c:v>
                      </c:pt>
                      <c:pt idx="15494">
                        <c:v>2.4190099999999998E-13</c:v>
                      </c:pt>
                      <c:pt idx="15495">
                        <c:v>2.4190099999999998E-13</c:v>
                      </c:pt>
                      <c:pt idx="15496">
                        <c:v>2.33414E-13</c:v>
                      </c:pt>
                      <c:pt idx="15497">
                        <c:v>2.33414E-13</c:v>
                      </c:pt>
                      <c:pt idx="15498">
                        <c:v>7.8300399999999998E-13</c:v>
                      </c:pt>
                      <c:pt idx="15499">
                        <c:v>7.8300399999999998E-13</c:v>
                      </c:pt>
                      <c:pt idx="15500">
                        <c:v>9.7947900000000001E-13</c:v>
                      </c:pt>
                      <c:pt idx="15501">
                        <c:v>9.7947900000000001E-13</c:v>
                      </c:pt>
                      <c:pt idx="15502">
                        <c:v>7.7282800000000001E-13</c:v>
                      </c:pt>
                      <c:pt idx="15503">
                        <c:v>7.7282800000000001E-13</c:v>
                      </c:pt>
                      <c:pt idx="15504">
                        <c:v>7.9191000000000001E-13</c:v>
                      </c:pt>
                      <c:pt idx="15505">
                        <c:v>7.9191000000000001E-13</c:v>
                      </c:pt>
                      <c:pt idx="15506">
                        <c:v>7.7793499999999996E-13</c:v>
                      </c:pt>
                      <c:pt idx="15507">
                        <c:v>7.7793499999999996E-13</c:v>
                      </c:pt>
                      <c:pt idx="15508">
                        <c:v>7.9086400000000001E-13</c:v>
                      </c:pt>
                      <c:pt idx="15509">
                        <c:v>7.9086400000000001E-13</c:v>
                      </c:pt>
                      <c:pt idx="15510">
                        <c:v>7.80827E-13</c:v>
                      </c:pt>
                      <c:pt idx="15511">
                        <c:v>7.80827E-13</c:v>
                      </c:pt>
                      <c:pt idx="15512">
                        <c:v>7.9495800000000003E-13</c:v>
                      </c:pt>
                      <c:pt idx="15513">
                        <c:v>7.9495800000000003E-13</c:v>
                      </c:pt>
                      <c:pt idx="15514">
                        <c:v>7.8007599999999996E-13</c:v>
                      </c:pt>
                      <c:pt idx="15515">
                        <c:v>7.8007599999999996E-13</c:v>
                      </c:pt>
                      <c:pt idx="15516">
                        <c:v>8.0458900000000004E-13</c:v>
                      </c:pt>
                      <c:pt idx="15517">
                        <c:v>8.0458900000000004E-13</c:v>
                      </c:pt>
                      <c:pt idx="15518">
                        <c:v>8.0857100000000003E-13</c:v>
                      </c:pt>
                      <c:pt idx="15519">
                        <c:v>8.0857100000000003E-13</c:v>
                      </c:pt>
                      <c:pt idx="15520">
                        <c:v>8.0269799999999996E-13</c:v>
                      </c:pt>
                      <c:pt idx="15521">
                        <c:v>8.0269799999999996E-13</c:v>
                      </c:pt>
                      <c:pt idx="15522">
                        <c:v>7.91518E-13</c:v>
                      </c:pt>
                      <c:pt idx="15523">
                        <c:v>7.91518E-13</c:v>
                      </c:pt>
                      <c:pt idx="15524">
                        <c:v>9.03208E-13</c:v>
                      </c:pt>
                      <c:pt idx="15525">
                        <c:v>9.03208E-13</c:v>
                      </c:pt>
                      <c:pt idx="15526">
                        <c:v>8.0750899999999999E-13</c:v>
                      </c:pt>
                      <c:pt idx="15527">
                        <c:v>8.0750899999999999E-13</c:v>
                      </c:pt>
                      <c:pt idx="15528">
                        <c:v>7.97782E-13</c:v>
                      </c:pt>
                      <c:pt idx="15529">
                        <c:v>7.97782E-13</c:v>
                      </c:pt>
                      <c:pt idx="15530">
                        <c:v>8.0998400000000004E-13</c:v>
                      </c:pt>
                      <c:pt idx="15531">
                        <c:v>8.0998400000000004E-13</c:v>
                      </c:pt>
                      <c:pt idx="15532">
                        <c:v>7.91147E-13</c:v>
                      </c:pt>
                      <c:pt idx="15533">
                        <c:v>7.91147E-13</c:v>
                      </c:pt>
                      <c:pt idx="15534">
                        <c:v>8.1008600000000005E-13</c:v>
                      </c:pt>
                      <c:pt idx="15535">
                        <c:v>8.1008600000000005E-13</c:v>
                      </c:pt>
                      <c:pt idx="15536">
                        <c:v>7.9919299999999997E-13</c:v>
                      </c:pt>
                      <c:pt idx="15537">
                        <c:v>7.9919299999999997E-13</c:v>
                      </c:pt>
                      <c:pt idx="15538">
                        <c:v>8.1975099999999999E-13</c:v>
                      </c:pt>
                      <c:pt idx="15539">
                        <c:v>8.1975099999999999E-13</c:v>
                      </c:pt>
                      <c:pt idx="15540">
                        <c:v>8.1355499999999996E-13</c:v>
                      </c:pt>
                      <c:pt idx="15541">
                        <c:v>8.1355499999999996E-13</c:v>
                      </c:pt>
                      <c:pt idx="15542">
                        <c:v>7.9718800000000002E-13</c:v>
                      </c:pt>
                      <c:pt idx="15543">
                        <c:v>7.9718800000000002E-13</c:v>
                      </c:pt>
                      <c:pt idx="15544">
                        <c:v>7.9460399999999995E-13</c:v>
                      </c:pt>
                      <c:pt idx="15545">
                        <c:v>7.9460399999999995E-13</c:v>
                      </c:pt>
                      <c:pt idx="15546">
                        <c:v>8.1581700000000004E-13</c:v>
                      </c:pt>
                      <c:pt idx="15547">
                        <c:v>8.1581700000000004E-13</c:v>
                      </c:pt>
                      <c:pt idx="15548">
                        <c:v>7.8684600000000004E-13</c:v>
                      </c:pt>
                      <c:pt idx="15549">
                        <c:v>7.8684600000000004E-13</c:v>
                      </c:pt>
                      <c:pt idx="15550">
                        <c:v>7.9895400000000003E-13</c:v>
                      </c:pt>
                      <c:pt idx="15551">
                        <c:v>7.9895400000000003E-13</c:v>
                      </c:pt>
                      <c:pt idx="15552">
                        <c:v>8.1449E-13</c:v>
                      </c:pt>
                      <c:pt idx="15553">
                        <c:v>8.1449E-13</c:v>
                      </c:pt>
                      <c:pt idx="15554">
                        <c:v>8.1169199999999999E-13</c:v>
                      </c:pt>
                      <c:pt idx="15555">
                        <c:v>8.1169199999999999E-13</c:v>
                      </c:pt>
                      <c:pt idx="15556">
                        <c:v>7.9675199999999996E-13</c:v>
                      </c:pt>
                      <c:pt idx="15557">
                        <c:v>7.9675199999999996E-13</c:v>
                      </c:pt>
                      <c:pt idx="15558">
                        <c:v>7.9386300000000003E-13</c:v>
                      </c:pt>
                      <c:pt idx="15559">
                        <c:v>7.9386300000000003E-13</c:v>
                      </c:pt>
                      <c:pt idx="15560">
                        <c:v>7.9527E-13</c:v>
                      </c:pt>
                      <c:pt idx="15561">
                        <c:v>7.9527E-13</c:v>
                      </c:pt>
                      <c:pt idx="15562">
                        <c:v>8.1282999999999998E-13</c:v>
                      </c:pt>
                      <c:pt idx="15563">
                        <c:v>8.1282999999999998E-13</c:v>
                      </c:pt>
                      <c:pt idx="15564">
                        <c:v>7.9548699999999996E-13</c:v>
                      </c:pt>
                      <c:pt idx="15565">
                        <c:v>7.9548699999999996E-13</c:v>
                      </c:pt>
                      <c:pt idx="15566">
                        <c:v>7.9896999999999998E-13</c:v>
                      </c:pt>
                      <c:pt idx="15567">
                        <c:v>7.9896999999999998E-13</c:v>
                      </c:pt>
                      <c:pt idx="15568">
                        <c:v>8.0602300000000005E-13</c:v>
                      </c:pt>
                      <c:pt idx="15569">
                        <c:v>8.0602300000000005E-13</c:v>
                      </c:pt>
                      <c:pt idx="15570">
                        <c:v>8.0412600000000004E-13</c:v>
                      </c:pt>
                      <c:pt idx="15571">
                        <c:v>8.0412600000000004E-13</c:v>
                      </c:pt>
                      <c:pt idx="15572">
                        <c:v>8.0575299999999999E-13</c:v>
                      </c:pt>
                      <c:pt idx="15573">
                        <c:v>8.0575299999999999E-13</c:v>
                      </c:pt>
                      <c:pt idx="15574">
                        <c:v>7.9592200000000005E-13</c:v>
                      </c:pt>
                      <c:pt idx="15575">
                        <c:v>7.9592200000000005E-13</c:v>
                      </c:pt>
                      <c:pt idx="15576">
                        <c:v>8.4372800000000004E-13</c:v>
                      </c:pt>
                      <c:pt idx="15577">
                        <c:v>8.4372800000000004E-13</c:v>
                      </c:pt>
                      <c:pt idx="15578">
                        <c:v>7.8244899999999999E-13</c:v>
                      </c:pt>
                      <c:pt idx="15579">
                        <c:v>7.8244899999999999E-13</c:v>
                      </c:pt>
                      <c:pt idx="15580">
                        <c:v>7.83265E-13</c:v>
                      </c:pt>
                      <c:pt idx="15581">
                        <c:v>7.83265E-13</c:v>
                      </c:pt>
                      <c:pt idx="15582">
                        <c:v>7.9859199999999998E-13</c:v>
                      </c:pt>
                      <c:pt idx="15583">
                        <c:v>7.9859199999999998E-13</c:v>
                      </c:pt>
                      <c:pt idx="15584">
                        <c:v>7.9561299999999999E-13</c:v>
                      </c:pt>
                      <c:pt idx="15585">
                        <c:v>7.9561299999999999E-13</c:v>
                      </c:pt>
                      <c:pt idx="15586">
                        <c:v>7.81841E-13</c:v>
                      </c:pt>
                      <c:pt idx="15587">
                        <c:v>7.81841E-13</c:v>
                      </c:pt>
                      <c:pt idx="15588">
                        <c:v>7.9287400000000002E-13</c:v>
                      </c:pt>
                      <c:pt idx="15589">
                        <c:v>7.9287400000000002E-13</c:v>
                      </c:pt>
                      <c:pt idx="15590">
                        <c:v>7.8162500000000001E-13</c:v>
                      </c:pt>
                      <c:pt idx="15591">
                        <c:v>7.8162500000000001E-13</c:v>
                      </c:pt>
                      <c:pt idx="15592">
                        <c:v>8.0498900000000001E-13</c:v>
                      </c:pt>
                      <c:pt idx="15593">
                        <c:v>8.0498900000000001E-13</c:v>
                      </c:pt>
                      <c:pt idx="15594">
                        <c:v>8.1833799999999998E-13</c:v>
                      </c:pt>
                      <c:pt idx="15595">
                        <c:v>8.1833799999999998E-13</c:v>
                      </c:pt>
                      <c:pt idx="15596">
                        <c:v>7.8029099999999997E-13</c:v>
                      </c:pt>
                      <c:pt idx="15597">
                        <c:v>7.8029099999999997E-13</c:v>
                      </c:pt>
                      <c:pt idx="15598">
                        <c:v>7.9742299999999996E-13</c:v>
                      </c:pt>
                      <c:pt idx="15599">
                        <c:v>7.9742299999999996E-13</c:v>
                      </c:pt>
                      <c:pt idx="15600">
                        <c:v>6.4397899999999998E-13</c:v>
                      </c:pt>
                      <c:pt idx="15601">
                        <c:v>6.4397899999999998E-13</c:v>
                      </c:pt>
                      <c:pt idx="15602">
                        <c:v>6.2872699999999997E-13</c:v>
                      </c:pt>
                      <c:pt idx="15603">
                        <c:v>6.2872699999999997E-13</c:v>
                      </c:pt>
                      <c:pt idx="15604">
                        <c:v>6.4030300000000002E-13</c:v>
                      </c:pt>
                      <c:pt idx="15605">
                        <c:v>6.4030300000000002E-13</c:v>
                      </c:pt>
                      <c:pt idx="15606">
                        <c:v>6.3250600000000001E-13</c:v>
                      </c:pt>
                      <c:pt idx="15607">
                        <c:v>6.3250600000000001E-13</c:v>
                      </c:pt>
                      <c:pt idx="15608">
                        <c:v>6.3183000000000005E-13</c:v>
                      </c:pt>
                      <c:pt idx="15609">
                        <c:v>6.3183000000000005E-13</c:v>
                      </c:pt>
                      <c:pt idx="15610">
                        <c:v>6.4151299999999997E-13</c:v>
                      </c:pt>
                      <c:pt idx="15611">
                        <c:v>6.4151299999999997E-13</c:v>
                      </c:pt>
                      <c:pt idx="15612">
                        <c:v>6.36958E-13</c:v>
                      </c:pt>
                      <c:pt idx="15613">
                        <c:v>6.36958E-13</c:v>
                      </c:pt>
                      <c:pt idx="15614">
                        <c:v>6.4708600000000004E-13</c:v>
                      </c:pt>
                      <c:pt idx="15615">
                        <c:v>6.4708600000000004E-13</c:v>
                      </c:pt>
                      <c:pt idx="15616">
                        <c:v>6.4275800000000004E-13</c:v>
                      </c:pt>
                      <c:pt idx="15617">
                        <c:v>6.4275800000000004E-13</c:v>
                      </c:pt>
                      <c:pt idx="15618">
                        <c:v>6.4437300000000003E-13</c:v>
                      </c:pt>
                      <c:pt idx="15619">
                        <c:v>6.4437300000000003E-13</c:v>
                      </c:pt>
                      <c:pt idx="15620">
                        <c:v>6.4400900000000003E-13</c:v>
                      </c:pt>
                      <c:pt idx="15621">
                        <c:v>6.4400900000000003E-13</c:v>
                      </c:pt>
                      <c:pt idx="15622">
                        <c:v>6.5093700000000004E-13</c:v>
                      </c:pt>
                      <c:pt idx="15623">
                        <c:v>6.5093700000000004E-13</c:v>
                      </c:pt>
                      <c:pt idx="15624">
                        <c:v>6.3984400000000001E-13</c:v>
                      </c:pt>
                      <c:pt idx="15625">
                        <c:v>6.3984400000000001E-13</c:v>
                      </c:pt>
                      <c:pt idx="15626">
                        <c:v>6.4889100000000005E-13</c:v>
                      </c:pt>
                      <c:pt idx="15627">
                        <c:v>6.4889100000000005E-13</c:v>
                      </c:pt>
                      <c:pt idx="15628">
                        <c:v>6.4539599999999997E-13</c:v>
                      </c:pt>
                      <c:pt idx="15629">
                        <c:v>6.4539599999999997E-13</c:v>
                      </c:pt>
                      <c:pt idx="15630">
                        <c:v>6.4595600000000002E-13</c:v>
                      </c:pt>
                      <c:pt idx="15631">
                        <c:v>6.4595600000000002E-13</c:v>
                      </c:pt>
                      <c:pt idx="15632">
                        <c:v>6.5463199999999995E-13</c:v>
                      </c:pt>
                      <c:pt idx="15633">
                        <c:v>6.5463199999999995E-13</c:v>
                      </c:pt>
                      <c:pt idx="15634">
                        <c:v>6.4547900000000002E-13</c:v>
                      </c:pt>
                      <c:pt idx="15635">
                        <c:v>6.4547900000000002E-13</c:v>
                      </c:pt>
                      <c:pt idx="15636">
                        <c:v>6.4195899999999995E-13</c:v>
                      </c:pt>
                      <c:pt idx="15637">
                        <c:v>6.4195899999999995E-13</c:v>
                      </c:pt>
                      <c:pt idx="15638">
                        <c:v>6.2449200000000004E-13</c:v>
                      </c:pt>
                      <c:pt idx="15639">
                        <c:v>6.2449200000000004E-13</c:v>
                      </c:pt>
                      <c:pt idx="15640">
                        <c:v>6.193E-13</c:v>
                      </c:pt>
                      <c:pt idx="15641">
                        <c:v>6.193E-13</c:v>
                      </c:pt>
                      <c:pt idx="15642">
                        <c:v>6.2016100000000003E-13</c:v>
                      </c:pt>
                      <c:pt idx="15643">
                        <c:v>6.2016100000000003E-13</c:v>
                      </c:pt>
                      <c:pt idx="15644">
                        <c:v>6.1183400000000002E-13</c:v>
                      </c:pt>
                      <c:pt idx="15645">
                        <c:v>6.1183400000000002E-13</c:v>
                      </c:pt>
                      <c:pt idx="15646">
                        <c:v>6.2028699999999996E-13</c:v>
                      </c:pt>
                      <c:pt idx="15647">
                        <c:v>6.2028699999999996E-13</c:v>
                      </c:pt>
                      <c:pt idx="15648">
                        <c:v>6.1869900000000001E-13</c:v>
                      </c:pt>
                      <c:pt idx="15649">
                        <c:v>6.1869900000000001E-13</c:v>
                      </c:pt>
                      <c:pt idx="15650">
                        <c:v>6.0875499999999996E-13</c:v>
                      </c:pt>
                      <c:pt idx="15651">
                        <c:v>6.0875499999999996E-13</c:v>
                      </c:pt>
                      <c:pt idx="15652">
                        <c:v>6.0665299999999996E-13</c:v>
                      </c:pt>
                      <c:pt idx="15653">
                        <c:v>6.0665299999999996E-13</c:v>
                      </c:pt>
                      <c:pt idx="15654">
                        <c:v>6.0539499999999997E-13</c:v>
                      </c:pt>
                      <c:pt idx="15655">
                        <c:v>6.0539499999999997E-13</c:v>
                      </c:pt>
                      <c:pt idx="15656">
                        <c:v>6.1018000000000003E-13</c:v>
                      </c:pt>
                      <c:pt idx="15657">
                        <c:v>6.1018000000000003E-13</c:v>
                      </c:pt>
                      <c:pt idx="15658">
                        <c:v>6.1028E-13</c:v>
                      </c:pt>
                      <c:pt idx="15659">
                        <c:v>6.1028E-13</c:v>
                      </c:pt>
                      <c:pt idx="15660">
                        <c:v>6.1009900000000002E-13</c:v>
                      </c:pt>
                      <c:pt idx="15661">
                        <c:v>6.1009900000000002E-13</c:v>
                      </c:pt>
                      <c:pt idx="15662">
                        <c:v>6.0977400000000002E-13</c:v>
                      </c:pt>
                      <c:pt idx="15663">
                        <c:v>6.0977400000000002E-13</c:v>
                      </c:pt>
                      <c:pt idx="15664">
                        <c:v>6.08404E-13</c:v>
                      </c:pt>
                      <c:pt idx="15665">
                        <c:v>6.08404E-13</c:v>
                      </c:pt>
                      <c:pt idx="15666">
                        <c:v>6.0674399999999998E-13</c:v>
                      </c:pt>
                      <c:pt idx="15667">
                        <c:v>6.0674399999999998E-13</c:v>
                      </c:pt>
                      <c:pt idx="15668">
                        <c:v>6.0437900000000002E-13</c:v>
                      </c:pt>
                      <c:pt idx="15669">
                        <c:v>6.0437900000000002E-13</c:v>
                      </c:pt>
                      <c:pt idx="15670">
                        <c:v>6.6816100000000002E-13</c:v>
                      </c:pt>
                      <c:pt idx="15671">
                        <c:v>6.6816100000000002E-13</c:v>
                      </c:pt>
                      <c:pt idx="15672">
                        <c:v>6.0492799999999998E-13</c:v>
                      </c:pt>
                      <c:pt idx="15673">
                        <c:v>6.0492799999999998E-13</c:v>
                      </c:pt>
                      <c:pt idx="15674">
                        <c:v>6.0022599999999997E-13</c:v>
                      </c:pt>
                      <c:pt idx="15675">
                        <c:v>6.0022599999999997E-13</c:v>
                      </c:pt>
                      <c:pt idx="15676">
                        <c:v>5.9758500000000002E-13</c:v>
                      </c:pt>
                      <c:pt idx="15677">
                        <c:v>5.9758500000000002E-13</c:v>
                      </c:pt>
                      <c:pt idx="15678">
                        <c:v>6.5434600000000005E-13</c:v>
                      </c:pt>
                      <c:pt idx="15679">
                        <c:v>6.5434600000000005E-13</c:v>
                      </c:pt>
                      <c:pt idx="15680">
                        <c:v>5.9496300000000004E-13</c:v>
                      </c:pt>
                      <c:pt idx="15681">
                        <c:v>5.9496300000000004E-13</c:v>
                      </c:pt>
                      <c:pt idx="15682">
                        <c:v>1.2987500000000001E-12</c:v>
                      </c:pt>
                      <c:pt idx="15683">
                        <c:v>1.2987500000000001E-12</c:v>
                      </c:pt>
                      <c:pt idx="15684">
                        <c:v>5.9134099999999995E-13</c:v>
                      </c:pt>
                      <c:pt idx="15685">
                        <c:v>5.9134099999999995E-13</c:v>
                      </c:pt>
                      <c:pt idx="15686">
                        <c:v>5.9181299999999999E-13</c:v>
                      </c:pt>
                      <c:pt idx="15687">
                        <c:v>5.9181299999999999E-13</c:v>
                      </c:pt>
                      <c:pt idx="15688">
                        <c:v>5.9691700000000003E-13</c:v>
                      </c:pt>
                      <c:pt idx="15689">
                        <c:v>5.9691700000000003E-13</c:v>
                      </c:pt>
                      <c:pt idx="15690">
                        <c:v>1.31049E-12</c:v>
                      </c:pt>
                      <c:pt idx="15691">
                        <c:v>1.31049E-12</c:v>
                      </c:pt>
                      <c:pt idx="15692">
                        <c:v>5.8893499999999995E-13</c:v>
                      </c:pt>
                      <c:pt idx="15693">
                        <c:v>5.8893499999999995E-13</c:v>
                      </c:pt>
                      <c:pt idx="15694">
                        <c:v>6.5705499999999997E-13</c:v>
                      </c:pt>
                      <c:pt idx="15695">
                        <c:v>6.5705499999999997E-13</c:v>
                      </c:pt>
                      <c:pt idx="15696">
                        <c:v>5.8517300000000004E-13</c:v>
                      </c:pt>
                      <c:pt idx="15697">
                        <c:v>5.8517300000000004E-13</c:v>
                      </c:pt>
                      <c:pt idx="15698">
                        <c:v>5.7799299999999996E-13</c:v>
                      </c:pt>
                      <c:pt idx="15699">
                        <c:v>5.7799299999999996E-13</c:v>
                      </c:pt>
                      <c:pt idx="15700">
                        <c:v>5.8273600000000001E-13</c:v>
                      </c:pt>
                      <c:pt idx="15701">
                        <c:v>5.8273600000000001E-13</c:v>
                      </c:pt>
                      <c:pt idx="15702">
                        <c:v>5.8004700000000002E-13</c:v>
                      </c:pt>
                      <c:pt idx="15703">
                        <c:v>5.8004700000000002E-13</c:v>
                      </c:pt>
                      <c:pt idx="15704">
                        <c:v>5.8584100000000003E-13</c:v>
                      </c:pt>
                      <c:pt idx="15705">
                        <c:v>5.8584100000000003E-13</c:v>
                      </c:pt>
                      <c:pt idx="15706">
                        <c:v>6.40802E-13</c:v>
                      </c:pt>
                      <c:pt idx="15707">
                        <c:v>6.40802E-13</c:v>
                      </c:pt>
                      <c:pt idx="15708">
                        <c:v>5.7614300000000002E-13</c:v>
                      </c:pt>
                      <c:pt idx="15709">
                        <c:v>5.7614300000000002E-13</c:v>
                      </c:pt>
                      <c:pt idx="15710">
                        <c:v>5.8135199999999998E-13</c:v>
                      </c:pt>
                      <c:pt idx="15711">
                        <c:v>5.8135199999999998E-13</c:v>
                      </c:pt>
                      <c:pt idx="15712">
                        <c:v>6.4506200000000002E-13</c:v>
                      </c:pt>
                      <c:pt idx="15713">
                        <c:v>6.4506200000000002E-13</c:v>
                      </c:pt>
                      <c:pt idx="15714">
                        <c:v>5.8379200000000002E-13</c:v>
                      </c:pt>
                      <c:pt idx="15715">
                        <c:v>5.8379200000000002E-13</c:v>
                      </c:pt>
                      <c:pt idx="15716">
                        <c:v>5.7722400000000003E-13</c:v>
                      </c:pt>
                      <c:pt idx="15717">
                        <c:v>5.7722400000000003E-13</c:v>
                      </c:pt>
                      <c:pt idx="15718">
                        <c:v>5.7552400000000004E-13</c:v>
                      </c:pt>
                      <c:pt idx="15719">
                        <c:v>5.7552400000000004E-13</c:v>
                      </c:pt>
                      <c:pt idx="15720">
                        <c:v>5.7161499999999998E-13</c:v>
                      </c:pt>
                      <c:pt idx="15721">
                        <c:v>5.7161499999999998E-13</c:v>
                      </c:pt>
                      <c:pt idx="15722">
                        <c:v>5.6713499999999999E-13</c:v>
                      </c:pt>
                      <c:pt idx="15723">
                        <c:v>5.6713499999999999E-13</c:v>
                      </c:pt>
                      <c:pt idx="15724">
                        <c:v>5.7356400000000002E-13</c:v>
                      </c:pt>
                      <c:pt idx="15725">
                        <c:v>5.7356400000000002E-13</c:v>
                      </c:pt>
                      <c:pt idx="15726">
                        <c:v>5.7380999999999996E-13</c:v>
                      </c:pt>
                      <c:pt idx="15727">
                        <c:v>5.7380999999999996E-13</c:v>
                      </c:pt>
                      <c:pt idx="15728">
                        <c:v>5.7525499999999996E-13</c:v>
                      </c:pt>
                      <c:pt idx="15729">
                        <c:v>5.7525499999999996E-13</c:v>
                      </c:pt>
                      <c:pt idx="15730">
                        <c:v>5.7527700000000003E-13</c:v>
                      </c:pt>
                      <c:pt idx="15731">
                        <c:v>5.7527700000000003E-13</c:v>
                      </c:pt>
                      <c:pt idx="15732">
                        <c:v>5.71095E-13</c:v>
                      </c:pt>
                      <c:pt idx="15733">
                        <c:v>5.71095E-13</c:v>
                      </c:pt>
                      <c:pt idx="15734">
                        <c:v>5.7621700000000003E-13</c:v>
                      </c:pt>
                      <c:pt idx="15735">
                        <c:v>5.7621700000000003E-13</c:v>
                      </c:pt>
                      <c:pt idx="15736">
                        <c:v>5.75953E-13</c:v>
                      </c:pt>
                      <c:pt idx="15737">
                        <c:v>5.75953E-13</c:v>
                      </c:pt>
                      <c:pt idx="15738">
                        <c:v>5.6926700000000004E-13</c:v>
                      </c:pt>
                      <c:pt idx="15739">
                        <c:v>5.6926700000000004E-13</c:v>
                      </c:pt>
                      <c:pt idx="15740">
                        <c:v>5.7796200000000004E-13</c:v>
                      </c:pt>
                      <c:pt idx="15741">
                        <c:v>5.7796200000000004E-13</c:v>
                      </c:pt>
                      <c:pt idx="15742">
                        <c:v>5.7389900000000004E-13</c:v>
                      </c:pt>
                      <c:pt idx="15743">
                        <c:v>5.7389900000000004E-13</c:v>
                      </c:pt>
                      <c:pt idx="15744">
                        <c:v>5.7769999999999995E-13</c:v>
                      </c:pt>
                      <c:pt idx="15745">
                        <c:v>5.7769999999999995E-13</c:v>
                      </c:pt>
                      <c:pt idx="15746">
                        <c:v>5.7598800000000001E-13</c:v>
                      </c:pt>
                      <c:pt idx="15747">
                        <c:v>5.7598800000000001E-13</c:v>
                      </c:pt>
                      <c:pt idx="15748">
                        <c:v>5.7113000000000001E-13</c:v>
                      </c:pt>
                      <c:pt idx="15749">
                        <c:v>5.7113000000000001E-13</c:v>
                      </c:pt>
                      <c:pt idx="15750">
                        <c:v>5.7719799999999996E-13</c:v>
                      </c:pt>
                      <c:pt idx="15751">
                        <c:v>5.7719799999999996E-13</c:v>
                      </c:pt>
                      <c:pt idx="15752">
                        <c:v>5.7551000000000004E-13</c:v>
                      </c:pt>
                      <c:pt idx="15753">
                        <c:v>5.7551000000000004E-13</c:v>
                      </c:pt>
                      <c:pt idx="15754">
                        <c:v>5.7571900000000002E-13</c:v>
                      </c:pt>
                      <c:pt idx="15755">
                        <c:v>5.7571900000000002E-13</c:v>
                      </c:pt>
                      <c:pt idx="15756">
                        <c:v>5.7639499999999999E-13</c:v>
                      </c:pt>
                      <c:pt idx="15757">
                        <c:v>5.7639499999999999E-13</c:v>
                      </c:pt>
                      <c:pt idx="15758">
                        <c:v>5.6915599999999998E-13</c:v>
                      </c:pt>
                      <c:pt idx="15759">
                        <c:v>5.6915599999999998E-13</c:v>
                      </c:pt>
                      <c:pt idx="15760">
                        <c:v>5.8298499999999996E-13</c:v>
                      </c:pt>
                      <c:pt idx="15761">
                        <c:v>5.8298499999999996E-13</c:v>
                      </c:pt>
                      <c:pt idx="15762">
                        <c:v>5.7930999999999998E-13</c:v>
                      </c:pt>
                      <c:pt idx="15763">
                        <c:v>5.7930999999999998E-13</c:v>
                      </c:pt>
                      <c:pt idx="15764">
                        <c:v>5.6641799999999998E-13</c:v>
                      </c:pt>
                      <c:pt idx="15765">
                        <c:v>5.6641799999999998E-13</c:v>
                      </c:pt>
                      <c:pt idx="15766">
                        <c:v>5.7361899999999996E-13</c:v>
                      </c:pt>
                      <c:pt idx="15767">
                        <c:v>5.7361899999999996E-13</c:v>
                      </c:pt>
                      <c:pt idx="15768">
                        <c:v>5.7975599999999996E-13</c:v>
                      </c:pt>
                      <c:pt idx="15769">
                        <c:v>5.7975599999999996E-13</c:v>
                      </c:pt>
                      <c:pt idx="15770">
                        <c:v>5.7591300000000003E-13</c:v>
                      </c:pt>
                      <c:pt idx="15771">
                        <c:v>5.7591300000000003E-13</c:v>
                      </c:pt>
                      <c:pt idx="15772">
                        <c:v>5.6927100000000003E-13</c:v>
                      </c:pt>
                      <c:pt idx="15773">
                        <c:v>5.6927100000000003E-13</c:v>
                      </c:pt>
                      <c:pt idx="15774">
                        <c:v>5.6967700000000004E-13</c:v>
                      </c:pt>
                      <c:pt idx="15775">
                        <c:v>5.6967700000000004E-13</c:v>
                      </c:pt>
                      <c:pt idx="15776">
                        <c:v>5.7868600000000004E-13</c:v>
                      </c:pt>
                      <c:pt idx="15777">
                        <c:v>5.7868600000000004E-13</c:v>
                      </c:pt>
                      <c:pt idx="15778">
                        <c:v>5.6732100000000002E-13</c:v>
                      </c:pt>
                      <c:pt idx="15779">
                        <c:v>5.6732100000000002E-13</c:v>
                      </c:pt>
                      <c:pt idx="15780">
                        <c:v>5.7395900000000004E-13</c:v>
                      </c:pt>
                      <c:pt idx="15781">
                        <c:v>5.7395900000000004E-13</c:v>
                      </c:pt>
                      <c:pt idx="15782">
                        <c:v>5.7591099999999999E-13</c:v>
                      </c:pt>
                      <c:pt idx="15783">
                        <c:v>5.7591099999999999E-13</c:v>
                      </c:pt>
                      <c:pt idx="15784">
                        <c:v>5.6893900000000003E-13</c:v>
                      </c:pt>
                      <c:pt idx="15785">
                        <c:v>5.6893900000000003E-13</c:v>
                      </c:pt>
                      <c:pt idx="15786">
                        <c:v>1.40919E-12</c:v>
                      </c:pt>
                      <c:pt idx="15787">
                        <c:v>1.40919E-12</c:v>
                      </c:pt>
                      <c:pt idx="15788">
                        <c:v>5.7605800000000003E-13</c:v>
                      </c:pt>
                      <c:pt idx="15789">
                        <c:v>5.7605800000000003E-13</c:v>
                      </c:pt>
                      <c:pt idx="15790">
                        <c:v>5.7295499999999996E-13</c:v>
                      </c:pt>
                      <c:pt idx="15791">
                        <c:v>5.7295499999999996E-13</c:v>
                      </c:pt>
                      <c:pt idx="15792">
                        <c:v>5.6894799999999997E-13</c:v>
                      </c:pt>
                      <c:pt idx="15793">
                        <c:v>5.6894799999999997E-13</c:v>
                      </c:pt>
                      <c:pt idx="15794">
                        <c:v>5.6788E-13</c:v>
                      </c:pt>
                      <c:pt idx="15795">
                        <c:v>5.6788E-13</c:v>
                      </c:pt>
                      <c:pt idx="15796">
                        <c:v>5.7357999999999997E-13</c:v>
                      </c:pt>
                      <c:pt idx="15797">
                        <c:v>5.7357999999999997E-13</c:v>
                      </c:pt>
                      <c:pt idx="15798">
                        <c:v>5.76504E-13</c:v>
                      </c:pt>
                      <c:pt idx="15799">
                        <c:v>5.76504E-13</c:v>
                      </c:pt>
                      <c:pt idx="15800">
                        <c:v>5.7647200000000001E-13</c:v>
                      </c:pt>
                      <c:pt idx="15801">
                        <c:v>5.7647200000000001E-13</c:v>
                      </c:pt>
                      <c:pt idx="15802">
                        <c:v>6.1088700000000002E-13</c:v>
                      </c:pt>
                      <c:pt idx="15803">
                        <c:v>6.1088700000000002E-13</c:v>
                      </c:pt>
                      <c:pt idx="15804">
                        <c:v>5.7267300000000004E-13</c:v>
                      </c:pt>
                      <c:pt idx="15805">
                        <c:v>5.7267300000000004E-13</c:v>
                      </c:pt>
                      <c:pt idx="15806">
                        <c:v>5.7408600000000004E-13</c:v>
                      </c:pt>
                      <c:pt idx="15807">
                        <c:v>5.7408600000000004E-13</c:v>
                      </c:pt>
                      <c:pt idx="15808">
                        <c:v>6.3368600000000001E-13</c:v>
                      </c:pt>
                      <c:pt idx="15809">
                        <c:v>6.3368600000000001E-13</c:v>
                      </c:pt>
                      <c:pt idx="15810">
                        <c:v>5.7622700000000004E-13</c:v>
                      </c:pt>
                      <c:pt idx="15811">
                        <c:v>5.7622700000000004E-13</c:v>
                      </c:pt>
                      <c:pt idx="15812">
                        <c:v>5.8094299999999996E-13</c:v>
                      </c:pt>
                      <c:pt idx="15813">
                        <c:v>5.8094299999999996E-13</c:v>
                      </c:pt>
                      <c:pt idx="15814">
                        <c:v>5.73434E-13</c:v>
                      </c:pt>
                      <c:pt idx="15815">
                        <c:v>5.73434E-13</c:v>
                      </c:pt>
                      <c:pt idx="15816">
                        <c:v>5.7694299999999998E-13</c:v>
                      </c:pt>
                      <c:pt idx="15817">
                        <c:v>5.7694299999999998E-13</c:v>
                      </c:pt>
                      <c:pt idx="15818">
                        <c:v>5.6481600000000002E-13</c:v>
                      </c:pt>
                      <c:pt idx="15819">
                        <c:v>5.6481600000000002E-13</c:v>
                      </c:pt>
                      <c:pt idx="15820">
                        <c:v>5.70445E-13</c:v>
                      </c:pt>
                      <c:pt idx="15821">
                        <c:v>5.70445E-13</c:v>
                      </c:pt>
                      <c:pt idx="15822">
                        <c:v>5.7243499999999997E-13</c:v>
                      </c:pt>
                      <c:pt idx="15823">
                        <c:v>5.7243499999999997E-13</c:v>
                      </c:pt>
                      <c:pt idx="15824">
                        <c:v>5.7413099999999997E-13</c:v>
                      </c:pt>
                      <c:pt idx="15825">
                        <c:v>5.7413099999999997E-13</c:v>
                      </c:pt>
                      <c:pt idx="15826">
                        <c:v>5.7570299999999998E-13</c:v>
                      </c:pt>
                      <c:pt idx="15827">
                        <c:v>5.7570299999999998E-13</c:v>
                      </c:pt>
                      <c:pt idx="15828">
                        <c:v>5.8020799999999996E-13</c:v>
                      </c:pt>
                      <c:pt idx="15829">
                        <c:v>5.8020799999999996E-13</c:v>
                      </c:pt>
                      <c:pt idx="15830">
                        <c:v>5.7379099999999999E-13</c:v>
                      </c:pt>
                      <c:pt idx="15831">
                        <c:v>5.7379099999999999E-13</c:v>
                      </c:pt>
                      <c:pt idx="15832">
                        <c:v>5.8116099999999999E-13</c:v>
                      </c:pt>
                      <c:pt idx="15833">
                        <c:v>5.8116099999999999E-13</c:v>
                      </c:pt>
                      <c:pt idx="15834">
                        <c:v>5.7343600000000004E-13</c:v>
                      </c:pt>
                      <c:pt idx="15835">
                        <c:v>5.7343600000000004E-13</c:v>
                      </c:pt>
                      <c:pt idx="15836">
                        <c:v>5.8308200000000002E-13</c:v>
                      </c:pt>
                      <c:pt idx="15837">
                        <c:v>5.8308200000000002E-13</c:v>
                      </c:pt>
                      <c:pt idx="15838">
                        <c:v>5.7359600000000001E-13</c:v>
                      </c:pt>
                      <c:pt idx="15839">
                        <c:v>5.7359600000000001E-13</c:v>
                      </c:pt>
                      <c:pt idx="15840">
                        <c:v>5.6661599999999998E-13</c:v>
                      </c:pt>
                      <c:pt idx="15841">
                        <c:v>5.6661599999999998E-13</c:v>
                      </c:pt>
                      <c:pt idx="15842">
                        <c:v>5.7443700000000001E-13</c:v>
                      </c:pt>
                      <c:pt idx="15843">
                        <c:v>5.7443700000000001E-13</c:v>
                      </c:pt>
                      <c:pt idx="15844">
                        <c:v>5.6757900000000002E-13</c:v>
                      </c:pt>
                      <c:pt idx="15845">
                        <c:v>5.6757900000000002E-13</c:v>
                      </c:pt>
                      <c:pt idx="15846">
                        <c:v>5.7759299999999998E-13</c:v>
                      </c:pt>
                      <c:pt idx="15847">
                        <c:v>5.7759299999999998E-13</c:v>
                      </c:pt>
                      <c:pt idx="15848">
                        <c:v>5.75649E-13</c:v>
                      </c:pt>
                      <c:pt idx="15849">
                        <c:v>5.75649E-13</c:v>
                      </c:pt>
                      <c:pt idx="15850">
                        <c:v>5.7149000000000002E-13</c:v>
                      </c:pt>
                      <c:pt idx="15851">
                        <c:v>5.7149000000000002E-13</c:v>
                      </c:pt>
                      <c:pt idx="15852">
                        <c:v>5.72911E-13</c:v>
                      </c:pt>
                      <c:pt idx="15853">
                        <c:v>5.72911E-13</c:v>
                      </c:pt>
                      <c:pt idx="15854">
                        <c:v>5.7542399999999997E-13</c:v>
                      </c:pt>
                      <c:pt idx="15855">
                        <c:v>5.7542399999999997E-13</c:v>
                      </c:pt>
                      <c:pt idx="15856">
                        <c:v>5.6954000000000001E-13</c:v>
                      </c:pt>
                      <c:pt idx="15857">
                        <c:v>5.6954000000000001E-13</c:v>
                      </c:pt>
                      <c:pt idx="15858">
                        <c:v>5.7920200000000004E-13</c:v>
                      </c:pt>
                      <c:pt idx="15859">
                        <c:v>5.7920200000000004E-13</c:v>
                      </c:pt>
                      <c:pt idx="15860">
                        <c:v>7.5207599999999998E-13</c:v>
                      </c:pt>
                      <c:pt idx="15861">
                        <c:v>7.5207599999999998E-13</c:v>
                      </c:pt>
                      <c:pt idx="15862">
                        <c:v>8.7122E-13</c:v>
                      </c:pt>
                      <c:pt idx="15863">
                        <c:v>8.7122E-13</c:v>
                      </c:pt>
                      <c:pt idx="15864">
                        <c:v>5.7790300000000001E-13</c:v>
                      </c:pt>
                      <c:pt idx="15865">
                        <c:v>5.7790300000000001E-13</c:v>
                      </c:pt>
                      <c:pt idx="15866">
                        <c:v>5.7335600000000001E-13</c:v>
                      </c:pt>
                      <c:pt idx="15867">
                        <c:v>5.7335600000000001E-13</c:v>
                      </c:pt>
                      <c:pt idx="15868">
                        <c:v>5.7656400000000001E-13</c:v>
                      </c:pt>
                      <c:pt idx="15869">
                        <c:v>5.7656400000000001E-13</c:v>
                      </c:pt>
                      <c:pt idx="15870">
                        <c:v>5.7528400000000004E-13</c:v>
                      </c:pt>
                      <c:pt idx="15871">
                        <c:v>5.7528400000000004E-13</c:v>
                      </c:pt>
                      <c:pt idx="15872">
                        <c:v>5.8124100000000003E-13</c:v>
                      </c:pt>
                      <c:pt idx="15873">
                        <c:v>5.8124100000000003E-13</c:v>
                      </c:pt>
                      <c:pt idx="15874">
                        <c:v>5.5215699999999999E-12</c:v>
                      </c:pt>
                      <c:pt idx="15875">
                        <c:v>5.5215699999999999E-12</c:v>
                      </c:pt>
                      <c:pt idx="15876">
                        <c:v>5.7187100000000004E-13</c:v>
                      </c:pt>
                      <c:pt idx="15877">
                        <c:v>5.7187100000000004E-13</c:v>
                      </c:pt>
                      <c:pt idx="15878">
                        <c:v>5.7501399999999998E-13</c:v>
                      </c:pt>
                      <c:pt idx="15879">
                        <c:v>5.7501399999999998E-13</c:v>
                      </c:pt>
                      <c:pt idx="15880">
                        <c:v>5.7844000000000001E-13</c:v>
                      </c:pt>
                      <c:pt idx="15881">
                        <c:v>5.7844000000000001E-13</c:v>
                      </c:pt>
                      <c:pt idx="15882">
                        <c:v>5.6948099999999998E-13</c:v>
                      </c:pt>
                      <c:pt idx="15883">
                        <c:v>5.6948099999999998E-13</c:v>
                      </c:pt>
                      <c:pt idx="15884">
                        <c:v>6.61654E-13</c:v>
                      </c:pt>
                      <c:pt idx="15885">
                        <c:v>6.61654E-13</c:v>
                      </c:pt>
                      <c:pt idx="15886">
                        <c:v>5.9393299999999999E-13</c:v>
                      </c:pt>
                      <c:pt idx="15887">
                        <c:v>5.9393299999999999E-13</c:v>
                      </c:pt>
                      <c:pt idx="15888">
                        <c:v>5.8081899999999997E-13</c:v>
                      </c:pt>
                      <c:pt idx="15889">
                        <c:v>5.8081899999999997E-13</c:v>
                      </c:pt>
                      <c:pt idx="15890">
                        <c:v>5.6916100000000004E-13</c:v>
                      </c:pt>
                      <c:pt idx="15891">
                        <c:v>5.6916100000000004E-13</c:v>
                      </c:pt>
                      <c:pt idx="15892">
                        <c:v>5.7272300000000002E-13</c:v>
                      </c:pt>
                      <c:pt idx="15893">
                        <c:v>5.7272300000000002E-13</c:v>
                      </c:pt>
                      <c:pt idx="15894">
                        <c:v>5.74243E-13</c:v>
                      </c:pt>
                      <c:pt idx="15895">
                        <c:v>5.74243E-13</c:v>
                      </c:pt>
                      <c:pt idx="15896">
                        <c:v>5.7761099999999997E-13</c:v>
                      </c:pt>
                      <c:pt idx="15897">
                        <c:v>5.7761099999999997E-13</c:v>
                      </c:pt>
                      <c:pt idx="15898">
                        <c:v>5.7560200000000003E-13</c:v>
                      </c:pt>
                      <c:pt idx="15899">
                        <c:v>5.7560200000000003E-13</c:v>
                      </c:pt>
                      <c:pt idx="15900">
                        <c:v>5.7202099999999999E-13</c:v>
                      </c:pt>
                      <c:pt idx="15901">
                        <c:v>5.7202099999999999E-13</c:v>
                      </c:pt>
                      <c:pt idx="15902">
                        <c:v>5.7930800000000004E-13</c:v>
                      </c:pt>
                      <c:pt idx="15903">
                        <c:v>5.7930800000000004E-13</c:v>
                      </c:pt>
                      <c:pt idx="15904">
                        <c:v>6.5694700000000003E-13</c:v>
                      </c:pt>
                      <c:pt idx="15905">
                        <c:v>6.5694700000000003E-13</c:v>
                      </c:pt>
                      <c:pt idx="15906">
                        <c:v>5.7595399999999997E-13</c:v>
                      </c:pt>
                      <c:pt idx="15907">
                        <c:v>5.7595399999999997E-13</c:v>
                      </c:pt>
                      <c:pt idx="15908">
                        <c:v>5.8752700000000001E-13</c:v>
                      </c:pt>
                      <c:pt idx="15909">
                        <c:v>5.8752700000000001E-13</c:v>
                      </c:pt>
                      <c:pt idx="15910">
                        <c:v>5.7208300000000004E-13</c:v>
                      </c:pt>
                      <c:pt idx="15911">
                        <c:v>5.7208300000000004E-13</c:v>
                      </c:pt>
                      <c:pt idx="15912">
                        <c:v>5.7145100000000003E-13</c:v>
                      </c:pt>
                      <c:pt idx="15913">
                        <c:v>5.7145100000000003E-13</c:v>
                      </c:pt>
                      <c:pt idx="15914">
                        <c:v>5.7025199999999996E-13</c:v>
                      </c:pt>
                      <c:pt idx="15915">
                        <c:v>5.7025199999999996E-13</c:v>
                      </c:pt>
                      <c:pt idx="15916">
                        <c:v>5.7490200000000005E-13</c:v>
                      </c:pt>
                      <c:pt idx="15917">
                        <c:v>5.7490200000000005E-13</c:v>
                      </c:pt>
                      <c:pt idx="15918">
                        <c:v>5.6509699999999997E-13</c:v>
                      </c:pt>
                      <c:pt idx="15919">
                        <c:v>5.6509699999999997E-13</c:v>
                      </c:pt>
                      <c:pt idx="15920">
                        <c:v>5.6949000000000003E-13</c:v>
                      </c:pt>
                      <c:pt idx="15921">
                        <c:v>5.6949000000000003E-13</c:v>
                      </c:pt>
                      <c:pt idx="15922">
                        <c:v>5.6454999999999995E-13</c:v>
                      </c:pt>
                      <c:pt idx="15923">
                        <c:v>5.6454999999999995E-13</c:v>
                      </c:pt>
                      <c:pt idx="15924">
                        <c:v>5.6735099999999997E-13</c:v>
                      </c:pt>
                      <c:pt idx="15925">
                        <c:v>5.6735099999999997E-13</c:v>
                      </c:pt>
                      <c:pt idx="15926">
                        <c:v>5.7116500000000002E-13</c:v>
                      </c:pt>
                      <c:pt idx="15927">
                        <c:v>5.7116500000000002E-13</c:v>
                      </c:pt>
                      <c:pt idx="15928">
                        <c:v>5.9082200000000004E-13</c:v>
                      </c:pt>
                      <c:pt idx="15929">
                        <c:v>5.9082200000000004E-13</c:v>
                      </c:pt>
                      <c:pt idx="15930">
                        <c:v>5.7507200000000004E-13</c:v>
                      </c:pt>
                      <c:pt idx="15931">
                        <c:v>5.7507200000000004E-13</c:v>
                      </c:pt>
                      <c:pt idx="15932">
                        <c:v>7.6824699999999997E-13</c:v>
                      </c:pt>
                      <c:pt idx="15933">
                        <c:v>7.6824699999999997E-13</c:v>
                      </c:pt>
                      <c:pt idx="15934">
                        <c:v>5.7992899999999996E-13</c:v>
                      </c:pt>
                      <c:pt idx="15935">
                        <c:v>5.7992899999999996E-13</c:v>
                      </c:pt>
                      <c:pt idx="15936">
                        <c:v>5.7124300000000001E-13</c:v>
                      </c:pt>
                      <c:pt idx="15937">
                        <c:v>5.7124300000000001E-13</c:v>
                      </c:pt>
                      <c:pt idx="15938">
                        <c:v>5.7139699999999995E-13</c:v>
                      </c:pt>
                      <c:pt idx="15939">
                        <c:v>5.7139699999999995E-13</c:v>
                      </c:pt>
                      <c:pt idx="15940">
                        <c:v>5.7553299999999999E-13</c:v>
                      </c:pt>
                      <c:pt idx="15941">
                        <c:v>5.7553299999999999E-13</c:v>
                      </c:pt>
                      <c:pt idx="15942">
                        <c:v>5.7389600000000002E-13</c:v>
                      </c:pt>
                      <c:pt idx="15943">
                        <c:v>5.7389600000000002E-13</c:v>
                      </c:pt>
                      <c:pt idx="15944">
                        <c:v>5.70438E-13</c:v>
                      </c:pt>
                      <c:pt idx="15945">
                        <c:v>5.70438E-13</c:v>
                      </c:pt>
                      <c:pt idx="15946">
                        <c:v>5.7439000000000004E-13</c:v>
                      </c:pt>
                      <c:pt idx="15947">
                        <c:v>5.7439000000000004E-13</c:v>
                      </c:pt>
                      <c:pt idx="15948">
                        <c:v>5.7250000000000003E-13</c:v>
                      </c:pt>
                      <c:pt idx="15949">
                        <c:v>5.7250000000000003E-13</c:v>
                      </c:pt>
                      <c:pt idx="15950">
                        <c:v>5.7327700000000004E-13</c:v>
                      </c:pt>
                      <c:pt idx="15951">
                        <c:v>5.7327700000000004E-13</c:v>
                      </c:pt>
                      <c:pt idx="15952">
                        <c:v>5.7768199999999996E-13</c:v>
                      </c:pt>
                      <c:pt idx="15953">
                        <c:v>5.7768199999999996E-13</c:v>
                      </c:pt>
                      <c:pt idx="15954">
                        <c:v>5.8029400000000003E-13</c:v>
                      </c:pt>
                      <c:pt idx="15955">
                        <c:v>5.8029400000000003E-13</c:v>
                      </c:pt>
                      <c:pt idx="15956">
                        <c:v>5.7665900000000002E-13</c:v>
                      </c:pt>
                      <c:pt idx="15957">
                        <c:v>5.7665900000000002E-13</c:v>
                      </c:pt>
                      <c:pt idx="15958">
                        <c:v>5.7178099999999998E-13</c:v>
                      </c:pt>
                      <c:pt idx="15959">
                        <c:v>5.7178099999999998E-13</c:v>
                      </c:pt>
                      <c:pt idx="15960">
                        <c:v>5.6906200000000004E-13</c:v>
                      </c:pt>
                      <c:pt idx="15961">
                        <c:v>5.6906200000000004E-13</c:v>
                      </c:pt>
                      <c:pt idx="15962">
                        <c:v>5.7677100000000005E-13</c:v>
                      </c:pt>
                      <c:pt idx="15963">
                        <c:v>5.7677100000000005E-13</c:v>
                      </c:pt>
                      <c:pt idx="15964">
                        <c:v>5.8107800000000004E-13</c:v>
                      </c:pt>
                      <c:pt idx="15965">
                        <c:v>5.8107800000000004E-13</c:v>
                      </c:pt>
                      <c:pt idx="15966">
                        <c:v>5.7221000000000004E-13</c:v>
                      </c:pt>
                      <c:pt idx="15967">
                        <c:v>5.7221000000000004E-13</c:v>
                      </c:pt>
                      <c:pt idx="15968">
                        <c:v>5.71791E-13</c:v>
                      </c:pt>
                      <c:pt idx="15969">
                        <c:v>5.71791E-13</c:v>
                      </c:pt>
                      <c:pt idx="15970">
                        <c:v>5.8349500000000003E-13</c:v>
                      </c:pt>
                      <c:pt idx="15971">
                        <c:v>5.8349500000000003E-13</c:v>
                      </c:pt>
                      <c:pt idx="15972">
                        <c:v>5.7752700000000005E-13</c:v>
                      </c:pt>
                      <c:pt idx="15973">
                        <c:v>5.7752700000000005E-13</c:v>
                      </c:pt>
                      <c:pt idx="15974">
                        <c:v>5.7100799999999996E-13</c:v>
                      </c:pt>
                      <c:pt idx="15975">
                        <c:v>5.7100799999999996E-13</c:v>
                      </c:pt>
                      <c:pt idx="15976">
                        <c:v>5.7698599999999996E-13</c:v>
                      </c:pt>
                      <c:pt idx="15977">
                        <c:v>5.7698599999999996E-13</c:v>
                      </c:pt>
                      <c:pt idx="15978">
                        <c:v>5.7183099999999997E-13</c:v>
                      </c:pt>
                      <c:pt idx="15979">
                        <c:v>5.7183099999999997E-13</c:v>
                      </c:pt>
                      <c:pt idx="15980">
                        <c:v>5.7392199999999999E-13</c:v>
                      </c:pt>
                      <c:pt idx="15981">
                        <c:v>5.7392199999999999E-13</c:v>
                      </c:pt>
                      <c:pt idx="15982">
                        <c:v>5.7482399999999995E-13</c:v>
                      </c:pt>
                      <c:pt idx="15983">
                        <c:v>5.7482399999999995E-13</c:v>
                      </c:pt>
                      <c:pt idx="15984">
                        <c:v>5.77147E-13</c:v>
                      </c:pt>
                      <c:pt idx="15985">
                        <c:v>5.77147E-13</c:v>
                      </c:pt>
                      <c:pt idx="15986">
                        <c:v>5.7710100000000001E-13</c:v>
                      </c:pt>
                      <c:pt idx="15987">
                        <c:v>5.7710100000000001E-13</c:v>
                      </c:pt>
                      <c:pt idx="15988">
                        <c:v>7.8048599999999995E-13</c:v>
                      </c:pt>
                      <c:pt idx="15989">
                        <c:v>7.8048599999999995E-13</c:v>
                      </c:pt>
                      <c:pt idx="15990">
                        <c:v>5.7505599999999999E-13</c:v>
                      </c:pt>
                      <c:pt idx="15991">
                        <c:v>5.7505599999999999E-13</c:v>
                      </c:pt>
                      <c:pt idx="15992">
                        <c:v>5.7102000000000002E-13</c:v>
                      </c:pt>
                      <c:pt idx="15993">
                        <c:v>5.7102000000000002E-13</c:v>
                      </c:pt>
                      <c:pt idx="15994">
                        <c:v>5.7077E-13</c:v>
                      </c:pt>
                      <c:pt idx="15995">
                        <c:v>5.7077E-13</c:v>
                      </c:pt>
                      <c:pt idx="15996">
                        <c:v>5.7943900000000003E-13</c:v>
                      </c:pt>
                      <c:pt idx="15997">
                        <c:v>5.7943900000000003E-13</c:v>
                      </c:pt>
                      <c:pt idx="15998">
                        <c:v>2.1969599999999999E-14</c:v>
                      </c:pt>
                      <c:pt idx="15999">
                        <c:v>2.1969599999999999E-14</c:v>
                      </c:pt>
                      <c:pt idx="16000">
                        <c:v>2.4602E-14</c:v>
                      </c:pt>
                      <c:pt idx="16001">
                        <c:v>2.4602E-14</c:v>
                      </c:pt>
                      <c:pt idx="16002">
                        <c:v>2.4864899999999999E-14</c:v>
                      </c:pt>
                      <c:pt idx="16003">
                        <c:v>2.4864899999999999E-14</c:v>
                      </c:pt>
                      <c:pt idx="16004">
                        <c:v>2.12998E-14</c:v>
                      </c:pt>
                      <c:pt idx="16005">
                        <c:v>2.12998E-14</c:v>
                      </c:pt>
                      <c:pt idx="16006">
                        <c:v>2.32376E-14</c:v>
                      </c:pt>
                      <c:pt idx="16007">
                        <c:v>2.32376E-14</c:v>
                      </c:pt>
                      <c:pt idx="16008">
                        <c:v>2.23047E-14</c:v>
                      </c:pt>
                      <c:pt idx="16009">
                        <c:v>2.23047E-14</c:v>
                      </c:pt>
                      <c:pt idx="16010">
                        <c:v>2.8242700000000001E-14</c:v>
                      </c:pt>
                      <c:pt idx="16011">
                        <c:v>2.8242700000000001E-14</c:v>
                      </c:pt>
                      <c:pt idx="16012">
                        <c:v>2.2318800000000001E-14</c:v>
                      </c:pt>
                      <c:pt idx="16013">
                        <c:v>2.2318800000000001E-14</c:v>
                      </c:pt>
                      <c:pt idx="16014">
                        <c:v>8.3132999999999998E-14</c:v>
                      </c:pt>
                      <c:pt idx="16015">
                        <c:v>8.3132999999999998E-14</c:v>
                      </c:pt>
                      <c:pt idx="16016">
                        <c:v>2.2141400000000001E-14</c:v>
                      </c:pt>
                      <c:pt idx="16017">
                        <c:v>2.2141400000000001E-14</c:v>
                      </c:pt>
                      <c:pt idx="16018">
                        <c:v>2.32043E-14</c:v>
                      </c:pt>
                      <c:pt idx="16019">
                        <c:v>2.32043E-14</c:v>
                      </c:pt>
                      <c:pt idx="16020">
                        <c:v>2.4689E-14</c:v>
                      </c:pt>
                      <c:pt idx="16021">
                        <c:v>2.4689E-14</c:v>
                      </c:pt>
                      <c:pt idx="16022">
                        <c:v>2.2725200000000001E-14</c:v>
                      </c:pt>
                      <c:pt idx="16023">
                        <c:v>2.2725200000000001E-14</c:v>
                      </c:pt>
                      <c:pt idx="16024">
                        <c:v>2.2530200000000002E-14</c:v>
                      </c:pt>
                      <c:pt idx="16025">
                        <c:v>2.2530200000000002E-14</c:v>
                      </c:pt>
                      <c:pt idx="16026">
                        <c:v>2.37983E-14</c:v>
                      </c:pt>
                      <c:pt idx="16027">
                        <c:v>2.37983E-14</c:v>
                      </c:pt>
                      <c:pt idx="16028">
                        <c:v>2.5187900000000001E-14</c:v>
                      </c:pt>
                      <c:pt idx="16029">
                        <c:v>2.5187900000000001E-14</c:v>
                      </c:pt>
                      <c:pt idx="16030">
                        <c:v>2.1243999999999999E-14</c:v>
                      </c:pt>
                      <c:pt idx="16031">
                        <c:v>2.1243999999999999E-14</c:v>
                      </c:pt>
                      <c:pt idx="16032">
                        <c:v>2.48426E-14</c:v>
                      </c:pt>
                      <c:pt idx="16033">
                        <c:v>2.48426E-14</c:v>
                      </c:pt>
                      <c:pt idx="16034">
                        <c:v>1.9786000000000001E-14</c:v>
                      </c:pt>
                      <c:pt idx="16035">
                        <c:v>1.9786000000000001E-14</c:v>
                      </c:pt>
                      <c:pt idx="16036">
                        <c:v>3.6967000000000003E-14</c:v>
                      </c:pt>
                      <c:pt idx="16037">
                        <c:v>3.6967000000000003E-14</c:v>
                      </c:pt>
                      <c:pt idx="16038">
                        <c:v>2.2240600000000001E-14</c:v>
                      </c:pt>
                      <c:pt idx="16039">
                        <c:v>2.2240600000000001E-14</c:v>
                      </c:pt>
                      <c:pt idx="16040">
                        <c:v>2.36076E-14</c:v>
                      </c:pt>
                      <c:pt idx="16041">
                        <c:v>2.36076E-14</c:v>
                      </c:pt>
                      <c:pt idx="16042">
                        <c:v>2.23231E-14</c:v>
                      </c:pt>
                      <c:pt idx="16043">
                        <c:v>2.23231E-14</c:v>
                      </c:pt>
                      <c:pt idx="16044">
                        <c:v>2.4059099999999998E-14</c:v>
                      </c:pt>
                      <c:pt idx="16045">
                        <c:v>2.4059099999999998E-14</c:v>
                      </c:pt>
                      <c:pt idx="16046">
                        <c:v>2.1676299999999999E-14</c:v>
                      </c:pt>
                      <c:pt idx="16047">
                        <c:v>2.1676299999999999E-14</c:v>
                      </c:pt>
                      <c:pt idx="16048">
                        <c:v>1.9667800000000001E-14</c:v>
                      </c:pt>
                      <c:pt idx="16049">
                        <c:v>1.9667800000000001E-14</c:v>
                      </c:pt>
                      <c:pt idx="16050">
                        <c:v>1.2655E-13</c:v>
                      </c:pt>
                      <c:pt idx="16051">
                        <c:v>1.2655E-13</c:v>
                      </c:pt>
                      <c:pt idx="16052">
                        <c:v>2.4493799999999999E-14</c:v>
                      </c:pt>
                      <c:pt idx="16053">
                        <c:v>2.4493799999999999E-14</c:v>
                      </c:pt>
                      <c:pt idx="16054">
                        <c:v>8.7448000000000003E-14</c:v>
                      </c:pt>
                      <c:pt idx="16055">
                        <c:v>8.7448000000000003E-14</c:v>
                      </c:pt>
                      <c:pt idx="16056">
                        <c:v>2.3975199999999999E-14</c:v>
                      </c:pt>
                      <c:pt idx="16057">
                        <c:v>2.3975199999999999E-14</c:v>
                      </c:pt>
                      <c:pt idx="16058">
                        <c:v>2.07775E-14</c:v>
                      </c:pt>
                      <c:pt idx="16059">
                        <c:v>2.07775E-14</c:v>
                      </c:pt>
                      <c:pt idx="16060">
                        <c:v>1.95327E-14</c:v>
                      </c:pt>
                      <c:pt idx="16061">
                        <c:v>1.95327E-14</c:v>
                      </c:pt>
                      <c:pt idx="16062">
                        <c:v>1.8991599999999999E-14</c:v>
                      </c:pt>
                      <c:pt idx="16063">
                        <c:v>1.8991599999999999E-14</c:v>
                      </c:pt>
                      <c:pt idx="16064">
                        <c:v>2.1593900000000001E-14</c:v>
                      </c:pt>
                      <c:pt idx="16065">
                        <c:v>2.1593900000000001E-14</c:v>
                      </c:pt>
                      <c:pt idx="16066">
                        <c:v>2.09818E-14</c:v>
                      </c:pt>
                      <c:pt idx="16067">
                        <c:v>2.09818E-14</c:v>
                      </c:pt>
                      <c:pt idx="16068">
                        <c:v>2.3222000000000001E-14</c:v>
                      </c:pt>
                      <c:pt idx="16069">
                        <c:v>2.3222000000000001E-14</c:v>
                      </c:pt>
                      <c:pt idx="16070">
                        <c:v>2.1356000000000001E-14</c:v>
                      </c:pt>
                      <c:pt idx="16071">
                        <c:v>2.1356000000000001E-14</c:v>
                      </c:pt>
                      <c:pt idx="16072">
                        <c:v>2.11809E-14</c:v>
                      </c:pt>
                      <c:pt idx="16073">
                        <c:v>2.11809E-14</c:v>
                      </c:pt>
                      <c:pt idx="16074">
                        <c:v>2.1192299999999998E-14</c:v>
                      </c:pt>
                      <c:pt idx="16075">
                        <c:v>2.1192299999999998E-14</c:v>
                      </c:pt>
                      <c:pt idx="16076">
                        <c:v>2.2377299999999999E-14</c:v>
                      </c:pt>
                      <c:pt idx="16077">
                        <c:v>2.2377299999999999E-14</c:v>
                      </c:pt>
                      <c:pt idx="16078">
                        <c:v>2.3109299999999999E-14</c:v>
                      </c:pt>
                      <c:pt idx="16079">
                        <c:v>2.3109299999999999E-14</c:v>
                      </c:pt>
                      <c:pt idx="16080">
                        <c:v>2.3754299999999999E-14</c:v>
                      </c:pt>
                      <c:pt idx="16081">
                        <c:v>2.3754299999999999E-14</c:v>
                      </c:pt>
                      <c:pt idx="16082">
                        <c:v>2.3403200000000001E-14</c:v>
                      </c:pt>
                      <c:pt idx="16083">
                        <c:v>2.3403200000000001E-14</c:v>
                      </c:pt>
                      <c:pt idx="16084">
                        <c:v>2.04849E-14</c:v>
                      </c:pt>
                      <c:pt idx="16085">
                        <c:v>2.04849E-14</c:v>
                      </c:pt>
                      <c:pt idx="16086">
                        <c:v>2.19177E-14</c:v>
                      </c:pt>
                      <c:pt idx="16087">
                        <c:v>2.19177E-14</c:v>
                      </c:pt>
                      <c:pt idx="16088">
                        <c:v>2.1574999999999999E-14</c:v>
                      </c:pt>
                      <c:pt idx="16089">
                        <c:v>2.1574999999999999E-14</c:v>
                      </c:pt>
                      <c:pt idx="16090">
                        <c:v>2.4779599999999999E-14</c:v>
                      </c:pt>
                      <c:pt idx="16091">
                        <c:v>2.4779599999999999E-14</c:v>
                      </c:pt>
                      <c:pt idx="16092">
                        <c:v>2.16169E-14</c:v>
                      </c:pt>
                      <c:pt idx="16093">
                        <c:v>2.16169E-14</c:v>
                      </c:pt>
                      <c:pt idx="16094">
                        <c:v>2.2056899999999999E-14</c:v>
                      </c:pt>
                      <c:pt idx="16095">
                        <c:v>2.2056899999999999E-14</c:v>
                      </c:pt>
                      <c:pt idx="16096">
                        <c:v>1.1262700000000001E-13</c:v>
                      </c:pt>
                      <c:pt idx="16097">
                        <c:v>1.1262700000000001E-13</c:v>
                      </c:pt>
                      <c:pt idx="16098">
                        <c:v>2.04024E-14</c:v>
                      </c:pt>
                      <c:pt idx="16099">
                        <c:v>2.04024E-14</c:v>
                      </c:pt>
                      <c:pt idx="16100">
                        <c:v>1.98783E-14</c:v>
                      </c:pt>
                      <c:pt idx="16101">
                        <c:v>1.98783E-14</c:v>
                      </c:pt>
                      <c:pt idx="16102">
                        <c:v>1.9984299999999999E-14</c:v>
                      </c:pt>
                      <c:pt idx="16103">
                        <c:v>1.9984299999999999E-14</c:v>
                      </c:pt>
                      <c:pt idx="16104">
                        <c:v>2.3132300000000001E-14</c:v>
                      </c:pt>
                      <c:pt idx="16105">
                        <c:v>2.3132300000000001E-14</c:v>
                      </c:pt>
                      <c:pt idx="16106">
                        <c:v>2.61394E-14</c:v>
                      </c:pt>
                      <c:pt idx="16107">
                        <c:v>2.61394E-14</c:v>
                      </c:pt>
                      <c:pt idx="16108">
                        <c:v>2.3742099999999999E-14</c:v>
                      </c:pt>
                      <c:pt idx="16109">
                        <c:v>2.3742099999999999E-14</c:v>
                      </c:pt>
                      <c:pt idx="16110">
                        <c:v>2.8344699999999998E-14</c:v>
                      </c:pt>
                      <c:pt idx="16111">
                        <c:v>2.8344699999999998E-14</c:v>
                      </c:pt>
                      <c:pt idx="16112">
                        <c:v>2.2948899999999999E-14</c:v>
                      </c:pt>
                      <c:pt idx="16113">
                        <c:v>2.2948899999999999E-14</c:v>
                      </c:pt>
                      <c:pt idx="16114">
                        <c:v>2.0318500000000001E-14</c:v>
                      </c:pt>
                      <c:pt idx="16115">
                        <c:v>2.0318500000000001E-14</c:v>
                      </c:pt>
                      <c:pt idx="16116">
                        <c:v>1.9906099999999999E-14</c:v>
                      </c:pt>
                      <c:pt idx="16117">
                        <c:v>1.9906099999999999E-14</c:v>
                      </c:pt>
                      <c:pt idx="16118">
                        <c:v>1.8596399999999999E-14</c:v>
                      </c:pt>
                      <c:pt idx="16119">
                        <c:v>1.8596399999999999E-14</c:v>
                      </c:pt>
                      <c:pt idx="16120">
                        <c:v>2.35145E-14</c:v>
                      </c:pt>
                      <c:pt idx="16121">
                        <c:v>2.35145E-14</c:v>
                      </c:pt>
                      <c:pt idx="16122">
                        <c:v>2.23751E-14</c:v>
                      </c:pt>
                      <c:pt idx="16123">
                        <c:v>2.23751E-14</c:v>
                      </c:pt>
                      <c:pt idx="16124">
                        <c:v>1.99205E-14</c:v>
                      </c:pt>
                      <c:pt idx="16125">
                        <c:v>1.99205E-14</c:v>
                      </c:pt>
                      <c:pt idx="16126">
                        <c:v>2.1008100000000002E-14</c:v>
                      </c:pt>
                      <c:pt idx="16127">
                        <c:v>2.1008100000000002E-14</c:v>
                      </c:pt>
                      <c:pt idx="16128">
                        <c:v>1.75498E-14</c:v>
                      </c:pt>
                      <c:pt idx="16129">
                        <c:v>1.75498E-14</c:v>
                      </c:pt>
                      <c:pt idx="16130">
                        <c:v>2.3492200000000001E-14</c:v>
                      </c:pt>
                      <c:pt idx="16131">
                        <c:v>2.3492200000000001E-14</c:v>
                      </c:pt>
                      <c:pt idx="16132">
                        <c:v>2.0314100000000001E-14</c:v>
                      </c:pt>
                      <c:pt idx="16133">
                        <c:v>2.0314100000000001E-14</c:v>
                      </c:pt>
                      <c:pt idx="16134">
                        <c:v>2.3522100000000001E-14</c:v>
                      </c:pt>
                      <c:pt idx="16135">
                        <c:v>2.3522100000000001E-14</c:v>
                      </c:pt>
                      <c:pt idx="16136">
                        <c:v>2.23649E-14</c:v>
                      </c:pt>
                      <c:pt idx="16137">
                        <c:v>2.23649E-14</c:v>
                      </c:pt>
                      <c:pt idx="16138">
                        <c:v>2.3179200000000001E-14</c:v>
                      </c:pt>
                      <c:pt idx="16139">
                        <c:v>2.3179200000000001E-14</c:v>
                      </c:pt>
                      <c:pt idx="16140">
                        <c:v>2.2055899999999999E-14</c:v>
                      </c:pt>
                      <c:pt idx="16141">
                        <c:v>2.2055899999999999E-14</c:v>
                      </c:pt>
                      <c:pt idx="16142">
                        <c:v>7.8998400000000002E-14</c:v>
                      </c:pt>
                      <c:pt idx="16143">
                        <c:v>7.8998400000000002E-14</c:v>
                      </c:pt>
                      <c:pt idx="16144">
                        <c:v>7.4917800000000003E-14</c:v>
                      </c:pt>
                      <c:pt idx="16145">
                        <c:v>7.4917800000000003E-14</c:v>
                      </c:pt>
                      <c:pt idx="16146">
                        <c:v>2.03973E-14</c:v>
                      </c:pt>
                      <c:pt idx="16147">
                        <c:v>2.03973E-14</c:v>
                      </c:pt>
                      <c:pt idx="16148">
                        <c:v>2.06671E-14</c:v>
                      </c:pt>
                      <c:pt idx="16149">
                        <c:v>2.06671E-14</c:v>
                      </c:pt>
                      <c:pt idx="16150">
                        <c:v>2.19115E-14</c:v>
                      </c:pt>
                      <c:pt idx="16151">
                        <c:v>2.19115E-14</c:v>
                      </c:pt>
                      <c:pt idx="16152">
                        <c:v>2.19758E-14</c:v>
                      </c:pt>
                      <c:pt idx="16153">
                        <c:v>2.19758E-14</c:v>
                      </c:pt>
                      <c:pt idx="16154">
                        <c:v>1.88337E-14</c:v>
                      </c:pt>
                      <c:pt idx="16155">
                        <c:v>1.88337E-14</c:v>
                      </c:pt>
                      <c:pt idx="16156">
                        <c:v>1.9601E-14</c:v>
                      </c:pt>
                      <c:pt idx="16157">
                        <c:v>1.9601E-14</c:v>
                      </c:pt>
                      <c:pt idx="16158">
                        <c:v>2.1833500000000001E-14</c:v>
                      </c:pt>
                      <c:pt idx="16159">
                        <c:v>2.1833500000000001E-14</c:v>
                      </c:pt>
                      <c:pt idx="16160">
                        <c:v>2.2232400000000001E-14</c:v>
                      </c:pt>
                      <c:pt idx="16161">
                        <c:v>2.2232400000000001E-14</c:v>
                      </c:pt>
                      <c:pt idx="16162">
                        <c:v>2.4201899999999999E-14</c:v>
                      </c:pt>
                      <c:pt idx="16163">
                        <c:v>2.4201899999999999E-14</c:v>
                      </c:pt>
                      <c:pt idx="16164">
                        <c:v>2.13637E-14</c:v>
                      </c:pt>
                      <c:pt idx="16165">
                        <c:v>2.13637E-14</c:v>
                      </c:pt>
                      <c:pt idx="16166">
                        <c:v>1.9899200000000001E-14</c:v>
                      </c:pt>
                      <c:pt idx="16167">
                        <c:v>1.9899200000000001E-14</c:v>
                      </c:pt>
                      <c:pt idx="16168">
                        <c:v>2.1555500000000001E-14</c:v>
                      </c:pt>
                      <c:pt idx="16169">
                        <c:v>2.1555500000000001E-14</c:v>
                      </c:pt>
                      <c:pt idx="16170">
                        <c:v>2.0057500000000001E-14</c:v>
                      </c:pt>
                      <c:pt idx="16171">
                        <c:v>2.0057500000000001E-14</c:v>
                      </c:pt>
                      <c:pt idx="16172">
                        <c:v>2.4729200000000001E-14</c:v>
                      </c:pt>
                      <c:pt idx="16173">
                        <c:v>2.4729200000000001E-14</c:v>
                      </c:pt>
                      <c:pt idx="16174">
                        <c:v>1.9326999999999999E-14</c:v>
                      </c:pt>
                      <c:pt idx="16175">
                        <c:v>1.9326999999999999E-14</c:v>
                      </c:pt>
                      <c:pt idx="16176">
                        <c:v>2.07663E-14</c:v>
                      </c:pt>
                      <c:pt idx="16177">
                        <c:v>2.07663E-14</c:v>
                      </c:pt>
                      <c:pt idx="16178">
                        <c:v>2.2072400000000001E-14</c:v>
                      </c:pt>
                      <c:pt idx="16179">
                        <c:v>2.2072400000000001E-14</c:v>
                      </c:pt>
                      <c:pt idx="16180">
                        <c:v>2.2699400000000001E-14</c:v>
                      </c:pt>
                      <c:pt idx="16181">
                        <c:v>2.2699400000000001E-14</c:v>
                      </c:pt>
                      <c:pt idx="16182">
                        <c:v>1.9355100000000001E-14</c:v>
                      </c:pt>
                      <c:pt idx="16183">
                        <c:v>1.9355100000000001E-14</c:v>
                      </c:pt>
                      <c:pt idx="16184">
                        <c:v>1.9965599999999999E-14</c:v>
                      </c:pt>
                      <c:pt idx="16185">
                        <c:v>1.9965599999999999E-14</c:v>
                      </c:pt>
                      <c:pt idx="16186">
                        <c:v>1.95817E-14</c:v>
                      </c:pt>
                      <c:pt idx="16187">
                        <c:v>1.95817E-14</c:v>
                      </c:pt>
                      <c:pt idx="16188">
                        <c:v>2.27254E-14</c:v>
                      </c:pt>
                      <c:pt idx="16189">
                        <c:v>2.27254E-14</c:v>
                      </c:pt>
                      <c:pt idx="16190">
                        <c:v>2.1505200000000001E-14</c:v>
                      </c:pt>
                      <c:pt idx="16191">
                        <c:v>2.1505200000000001E-14</c:v>
                      </c:pt>
                      <c:pt idx="16192">
                        <c:v>2.16128E-14</c:v>
                      </c:pt>
                      <c:pt idx="16193">
                        <c:v>2.16128E-14</c:v>
                      </c:pt>
                      <c:pt idx="16194">
                        <c:v>2.1717399999999999E-14</c:v>
                      </c:pt>
                      <c:pt idx="16195">
                        <c:v>2.1717399999999999E-14</c:v>
                      </c:pt>
                      <c:pt idx="16196">
                        <c:v>4.3280599999999999E-14</c:v>
                      </c:pt>
                      <c:pt idx="16197">
                        <c:v>4.3280599999999999E-14</c:v>
                      </c:pt>
                      <c:pt idx="16198">
                        <c:v>2.2035799999999999E-14</c:v>
                      </c:pt>
                      <c:pt idx="16199">
                        <c:v>2.2035799999999999E-14</c:v>
                      </c:pt>
                      <c:pt idx="16200">
                        <c:v>2.6538800000000001E-14</c:v>
                      </c:pt>
                      <c:pt idx="16201">
                        <c:v>2.6538800000000001E-14</c:v>
                      </c:pt>
                      <c:pt idx="16202">
                        <c:v>2.98853E-14</c:v>
                      </c:pt>
                      <c:pt idx="16203">
                        <c:v>2.98853E-14</c:v>
                      </c:pt>
                      <c:pt idx="16204">
                        <c:v>3.3899700000000003E-14</c:v>
                      </c:pt>
                      <c:pt idx="16205">
                        <c:v>3.3899700000000003E-14</c:v>
                      </c:pt>
                      <c:pt idx="16206">
                        <c:v>3.1821E-14</c:v>
                      </c:pt>
                      <c:pt idx="16207">
                        <c:v>3.1821E-14</c:v>
                      </c:pt>
                      <c:pt idx="16208">
                        <c:v>3.6113499999999998E-14</c:v>
                      </c:pt>
                      <c:pt idx="16209">
                        <c:v>3.6113499999999998E-14</c:v>
                      </c:pt>
                      <c:pt idx="16210">
                        <c:v>3.5038700000000002E-14</c:v>
                      </c:pt>
                      <c:pt idx="16211">
                        <c:v>3.5038700000000002E-14</c:v>
                      </c:pt>
                      <c:pt idx="16212">
                        <c:v>1.1631699999999999E-13</c:v>
                      </c:pt>
                      <c:pt idx="16213">
                        <c:v>1.1631699999999999E-13</c:v>
                      </c:pt>
                      <c:pt idx="16214">
                        <c:v>4.14028E-14</c:v>
                      </c:pt>
                      <c:pt idx="16215">
                        <c:v>4.14028E-14</c:v>
                      </c:pt>
                      <c:pt idx="16216">
                        <c:v>4.6384300000000002E-14</c:v>
                      </c:pt>
                      <c:pt idx="16217">
                        <c:v>4.6384300000000002E-14</c:v>
                      </c:pt>
                      <c:pt idx="16218">
                        <c:v>5.0629599999999997E-14</c:v>
                      </c:pt>
                      <c:pt idx="16219">
                        <c:v>5.0629599999999997E-14</c:v>
                      </c:pt>
                      <c:pt idx="16220">
                        <c:v>4.79303E-14</c:v>
                      </c:pt>
                      <c:pt idx="16221">
                        <c:v>4.79303E-14</c:v>
                      </c:pt>
                      <c:pt idx="16222">
                        <c:v>5.6356900000000002E-14</c:v>
                      </c:pt>
                      <c:pt idx="16223">
                        <c:v>5.6356900000000002E-14</c:v>
                      </c:pt>
                      <c:pt idx="16224">
                        <c:v>5.8076200000000006E-14</c:v>
                      </c:pt>
                      <c:pt idx="16225">
                        <c:v>5.8076200000000006E-14</c:v>
                      </c:pt>
                      <c:pt idx="16226">
                        <c:v>5.8787000000000005E-14</c:v>
                      </c:pt>
                      <c:pt idx="16227">
                        <c:v>5.8787000000000005E-14</c:v>
                      </c:pt>
                      <c:pt idx="16228">
                        <c:v>5.9088600000000003E-14</c:v>
                      </c:pt>
                      <c:pt idx="16229">
                        <c:v>5.9088600000000003E-14</c:v>
                      </c:pt>
                      <c:pt idx="16230">
                        <c:v>6.53982E-14</c:v>
                      </c:pt>
                      <c:pt idx="16231">
                        <c:v>6.53982E-14</c:v>
                      </c:pt>
                      <c:pt idx="16232">
                        <c:v>6.3363899999999999E-14</c:v>
                      </c:pt>
                      <c:pt idx="16233">
                        <c:v>6.3363899999999999E-14</c:v>
                      </c:pt>
                      <c:pt idx="16234">
                        <c:v>6.6237700000000001E-14</c:v>
                      </c:pt>
                      <c:pt idx="16235">
                        <c:v>6.6237700000000001E-14</c:v>
                      </c:pt>
                      <c:pt idx="16236">
                        <c:v>7.0599E-14</c:v>
                      </c:pt>
                      <c:pt idx="16237">
                        <c:v>7.0599E-14</c:v>
                      </c:pt>
                      <c:pt idx="16238">
                        <c:v>6.7104699999999999E-14</c:v>
                      </c:pt>
                      <c:pt idx="16239">
                        <c:v>6.7104699999999999E-14</c:v>
                      </c:pt>
                      <c:pt idx="16240">
                        <c:v>8.8348500000000002E-14</c:v>
                      </c:pt>
                      <c:pt idx="16241">
                        <c:v>8.8348500000000002E-14</c:v>
                      </c:pt>
                      <c:pt idx="16242">
                        <c:v>6.2758199999999998E-14</c:v>
                      </c:pt>
                      <c:pt idx="16243">
                        <c:v>6.2758199999999998E-14</c:v>
                      </c:pt>
                      <c:pt idx="16244">
                        <c:v>6.4045399999999997E-14</c:v>
                      </c:pt>
                      <c:pt idx="16245">
                        <c:v>6.4045399999999997E-14</c:v>
                      </c:pt>
                      <c:pt idx="16246">
                        <c:v>6.1284099999999999E-14</c:v>
                      </c:pt>
                      <c:pt idx="16247">
                        <c:v>6.1284099999999999E-14</c:v>
                      </c:pt>
                      <c:pt idx="16248">
                        <c:v>5.8910999999999995E-14</c:v>
                      </c:pt>
                      <c:pt idx="16249">
                        <c:v>5.8910999999999995E-14</c:v>
                      </c:pt>
                      <c:pt idx="16250">
                        <c:v>5.3640200000000001E-14</c:v>
                      </c:pt>
                      <c:pt idx="16251">
                        <c:v>5.3640200000000001E-14</c:v>
                      </c:pt>
                      <c:pt idx="16252">
                        <c:v>7.8428900000000001E-13</c:v>
                      </c:pt>
                      <c:pt idx="16253">
                        <c:v>7.8428900000000001E-13</c:v>
                      </c:pt>
                      <c:pt idx="16254">
                        <c:v>5.41356E-14</c:v>
                      </c:pt>
                      <c:pt idx="16255">
                        <c:v>5.41356E-14</c:v>
                      </c:pt>
                      <c:pt idx="16256">
                        <c:v>4.9183200000000003E-14</c:v>
                      </c:pt>
                      <c:pt idx="16257">
                        <c:v>4.9183200000000003E-14</c:v>
                      </c:pt>
                      <c:pt idx="16258">
                        <c:v>4.5977999999999997E-14</c:v>
                      </c:pt>
                      <c:pt idx="16259">
                        <c:v>4.5977999999999997E-14</c:v>
                      </c:pt>
                      <c:pt idx="16260">
                        <c:v>4.2544999999999997E-14</c:v>
                      </c:pt>
                      <c:pt idx="16261">
                        <c:v>4.2544999999999997E-14</c:v>
                      </c:pt>
                      <c:pt idx="16262">
                        <c:v>4.3800900000000002E-14</c:v>
                      </c:pt>
                      <c:pt idx="16263">
                        <c:v>4.3800900000000002E-14</c:v>
                      </c:pt>
                      <c:pt idx="16264">
                        <c:v>3.6616300000000003E-14</c:v>
                      </c:pt>
                      <c:pt idx="16265">
                        <c:v>3.6616300000000003E-14</c:v>
                      </c:pt>
                      <c:pt idx="16266">
                        <c:v>3.3724900000000002E-14</c:v>
                      </c:pt>
                      <c:pt idx="16267">
                        <c:v>3.3724900000000002E-14</c:v>
                      </c:pt>
                      <c:pt idx="16268">
                        <c:v>3.4938299999999997E-14</c:v>
                      </c:pt>
                      <c:pt idx="16269">
                        <c:v>3.4938299999999997E-14</c:v>
                      </c:pt>
                      <c:pt idx="16270">
                        <c:v>3.3474700000000001E-14</c:v>
                      </c:pt>
                      <c:pt idx="16271">
                        <c:v>3.3474700000000001E-14</c:v>
                      </c:pt>
                      <c:pt idx="16272">
                        <c:v>3.1592700000000001E-14</c:v>
                      </c:pt>
                      <c:pt idx="16273">
                        <c:v>3.1592700000000001E-14</c:v>
                      </c:pt>
                      <c:pt idx="16274">
                        <c:v>2.9507199999999998E-14</c:v>
                      </c:pt>
                      <c:pt idx="16275">
                        <c:v>2.9507199999999998E-14</c:v>
                      </c:pt>
                      <c:pt idx="16276">
                        <c:v>2.2730700000000002E-14</c:v>
                      </c:pt>
                      <c:pt idx="16277">
                        <c:v>2.2730700000000002E-14</c:v>
                      </c:pt>
                      <c:pt idx="16278">
                        <c:v>2.2543400000000001E-14</c:v>
                      </c:pt>
                      <c:pt idx="16279">
                        <c:v>2.2543400000000001E-14</c:v>
                      </c:pt>
                      <c:pt idx="16280">
                        <c:v>2.1097899999999999E-14</c:v>
                      </c:pt>
                      <c:pt idx="16281">
                        <c:v>2.1097899999999999E-14</c:v>
                      </c:pt>
                      <c:pt idx="16282">
                        <c:v>2.46061E-14</c:v>
                      </c:pt>
                      <c:pt idx="16283">
                        <c:v>2.46061E-14</c:v>
                      </c:pt>
                      <c:pt idx="16284">
                        <c:v>2.1547799999999999E-14</c:v>
                      </c:pt>
                      <c:pt idx="16285">
                        <c:v>2.1547799999999999E-14</c:v>
                      </c:pt>
                      <c:pt idx="16286">
                        <c:v>2.0353699999999999E-14</c:v>
                      </c:pt>
                      <c:pt idx="16287">
                        <c:v>2.0353699999999999E-14</c:v>
                      </c:pt>
                      <c:pt idx="16288">
                        <c:v>1.8390099999999999E-14</c:v>
                      </c:pt>
                      <c:pt idx="16289">
                        <c:v>1.8390099999999999E-14</c:v>
                      </c:pt>
                      <c:pt idx="16290">
                        <c:v>2.0249600000000002E-14</c:v>
                      </c:pt>
                      <c:pt idx="16291">
                        <c:v>2.0249600000000002E-14</c:v>
                      </c:pt>
                      <c:pt idx="16292">
                        <c:v>2.0747E-14</c:v>
                      </c:pt>
                      <c:pt idx="16293">
                        <c:v>2.0747E-14</c:v>
                      </c:pt>
                      <c:pt idx="16294">
                        <c:v>1.9317000000000001E-14</c:v>
                      </c:pt>
                      <c:pt idx="16295">
                        <c:v>1.9317000000000001E-14</c:v>
                      </c:pt>
                      <c:pt idx="16296">
                        <c:v>2.4453699999999999E-14</c:v>
                      </c:pt>
                      <c:pt idx="16297">
                        <c:v>2.4453699999999999E-14</c:v>
                      </c:pt>
                      <c:pt idx="16298">
                        <c:v>2.4109399999999998E-14</c:v>
                      </c:pt>
                      <c:pt idx="16299">
                        <c:v>2.4109399999999998E-14</c:v>
                      </c:pt>
                      <c:pt idx="16300">
                        <c:v>2.1282000000000001E-14</c:v>
                      </c:pt>
                      <c:pt idx="16301">
                        <c:v>2.1282000000000001E-14</c:v>
                      </c:pt>
                      <c:pt idx="16302">
                        <c:v>2.3770500000000001E-14</c:v>
                      </c:pt>
                      <c:pt idx="16303">
                        <c:v>2.3770500000000001E-14</c:v>
                      </c:pt>
                      <c:pt idx="16304">
                        <c:v>1.9879199999999998E-14</c:v>
                      </c:pt>
                      <c:pt idx="16305">
                        <c:v>1.9879199999999998E-14</c:v>
                      </c:pt>
                      <c:pt idx="16306">
                        <c:v>2.3473599999999999E-14</c:v>
                      </c:pt>
                      <c:pt idx="16307">
                        <c:v>2.3473599999999999E-14</c:v>
                      </c:pt>
                      <c:pt idx="16308">
                        <c:v>2.31414E-14</c:v>
                      </c:pt>
                      <c:pt idx="16309">
                        <c:v>2.31414E-14</c:v>
                      </c:pt>
                      <c:pt idx="16310">
                        <c:v>1.88402E-14</c:v>
                      </c:pt>
                      <c:pt idx="16311">
                        <c:v>1.88402E-14</c:v>
                      </c:pt>
                      <c:pt idx="16312">
                        <c:v>2.35842E-14</c:v>
                      </c:pt>
                      <c:pt idx="16313">
                        <c:v>2.35842E-14</c:v>
                      </c:pt>
                      <c:pt idx="16314">
                        <c:v>1.99208E-14</c:v>
                      </c:pt>
                      <c:pt idx="16315">
                        <c:v>1.99208E-14</c:v>
                      </c:pt>
                      <c:pt idx="16316">
                        <c:v>8.4595599999999998E-14</c:v>
                      </c:pt>
                      <c:pt idx="16317">
                        <c:v>8.4595599999999998E-14</c:v>
                      </c:pt>
                      <c:pt idx="16318">
                        <c:v>2.4395100000000001E-14</c:v>
                      </c:pt>
                      <c:pt idx="16319">
                        <c:v>2.4395100000000001E-14</c:v>
                      </c:pt>
                      <c:pt idx="16320">
                        <c:v>1.0952400000000001E-12</c:v>
                      </c:pt>
                      <c:pt idx="16321">
                        <c:v>1.0952400000000001E-12</c:v>
                      </c:pt>
                      <c:pt idx="16322">
                        <c:v>2.13267E-14</c:v>
                      </c:pt>
                      <c:pt idx="16323">
                        <c:v>2.13267E-14</c:v>
                      </c:pt>
                      <c:pt idx="16324">
                        <c:v>2.0296899999999999E-14</c:v>
                      </c:pt>
                      <c:pt idx="16325">
                        <c:v>2.0296899999999999E-14</c:v>
                      </c:pt>
                      <c:pt idx="16326">
                        <c:v>2.3962900000000001E-14</c:v>
                      </c:pt>
                      <c:pt idx="16327">
                        <c:v>2.3962900000000001E-14</c:v>
                      </c:pt>
                      <c:pt idx="16328">
                        <c:v>2.2304500000000001E-14</c:v>
                      </c:pt>
                      <c:pt idx="16329">
                        <c:v>2.2304500000000001E-14</c:v>
                      </c:pt>
                      <c:pt idx="16330">
                        <c:v>2.21161E-14</c:v>
                      </c:pt>
                      <c:pt idx="16331">
                        <c:v>2.21161E-14</c:v>
                      </c:pt>
                      <c:pt idx="16332">
                        <c:v>2.7731600000000001E-14</c:v>
                      </c:pt>
                      <c:pt idx="16333">
                        <c:v>2.7731600000000001E-14</c:v>
                      </c:pt>
                      <c:pt idx="16334">
                        <c:v>2.1588500000000001E-14</c:v>
                      </c:pt>
                      <c:pt idx="16335">
                        <c:v>2.1588500000000001E-14</c:v>
                      </c:pt>
                      <c:pt idx="16336">
                        <c:v>2.1282799999999999E-14</c:v>
                      </c:pt>
                      <c:pt idx="16337">
                        <c:v>2.1282799999999999E-14</c:v>
                      </c:pt>
                      <c:pt idx="16338">
                        <c:v>1.9580400000000001E-14</c:v>
                      </c:pt>
                      <c:pt idx="16339">
                        <c:v>1.9580400000000001E-14</c:v>
                      </c:pt>
                      <c:pt idx="16340">
                        <c:v>2.0722999999999999E-14</c:v>
                      </c:pt>
                      <c:pt idx="16341">
                        <c:v>2.0722999999999999E-14</c:v>
                      </c:pt>
                      <c:pt idx="16342">
                        <c:v>2.5292099999999999E-14</c:v>
                      </c:pt>
                      <c:pt idx="16343">
                        <c:v>2.5292099999999999E-14</c:v>
                      </c:pt>
                      <c:pt idx="16344">
                        <c:v>1.8609900000000001E-14</c:v>
                      </c:pt>
                      <c:pt idx="16345">
                        <c:v>1.8609900000000001E-14</c:v>
                      </c:pt>
                      <c:pt idx="16346">
                        <c:v>2.11462E-14</c:v>
                      </c:pt>
                      <c:pt idx="16347">
                        <c:v>2.11462E-14</c:v>
                      </c:pt>
                      <c:pt idx="16348">
                        <c:v>1.9491499999999999E-14</c:v>
                      </c:pt>
                      <c:pt idx="16349">
                        <c:v>1.9491499999999999E-14</c:v>
                      </c:pt>
                      <c:pt idx="16350">
                        <c:v>1.7813399999999999E-14</c:v>
                      </c:pt>
                      <c:pt idx="16351">
                        <c:v>1.7813399999999999E-14</c:v>
                      </c:pt>
                      <c:pt idx="16352">
                        <c:v>2.2125800000000002E-14</c:v>
                      </c:pt>
                      <c:pt idx="16353">
                        <c:v>2.2125800000000002E-14</c:v>
                      </c:pt>
                      <c:pt idx="16354">
                        <c:v>2.0176599999999999E-14</c:v>
                      </c:pt>
                      <c:pt idx="16355">
                        <c:v>2.0176599999999999E-14</c:v>
                      </c:pt>
                      <c:pt idx="16356">
                        <c:v>2.0325300000000001E-14</c:v>
                      </c:pt>
                      <c:pt idx="16357">
                        <c:v>2.0325300000000001E-14</c:v>
                      </c:pt>
                      <c:pt idx="16358">
                        <c:v>2.0107299999999999E-14</c:v>
                      </c:pt>
                      <c:pt idx="16359">
                        <c:v>2.0107299999999999E-14</c:v>
                      </c:pt>
                      <c:pt idx="16360">
                        <c:v>2.1070600000000001E-14</c:v>
                      </c:pt>
                      <c:pt idx="16361">
                        <c:v>2.1070600000000001E-14</c:v>
                      </c:pt>
                      <c:pt idx="16362">
                        <c:v>2.35628E-14</c:v>
                      </c:pt>
                      <c:pt idx="16363">
                        <c:v>2.35628E-14</c:v>
                      </c:pt>
                      <c:pt idx="16364">
                        <c:v>1.9906700000000001E-14</c:v>
                      </c:pt>
                      <c:pt idx="16365">
                        <c:v>1.9906700000000001E-14</c:v>
                      </c:pt>
                      <c:pt idx="16366">
                        <c:v>9.0975100000000006E-14</c:v>
                      </c:pt>
                      <c:pt idx="16367">
                        <c:v>9.0975100000000006E-14</c:v>
                      </c:pt>
                      <c:pt idx="16368">
                        <c:v>1.9846900000000001E-14</c:v>
                      </c:pt>
                      <c:pt idx="16369">
                        <c:v>1.9846900000000001E-14</c:v>
                      </c:pt>
                      <c:pt idx="16370">
                        <c:v>1.8995699999999999E-14</c:v>
                      </c:pt>
                      <c:pt idx="16371">
                        <c:v>1.8995699999999999E-14</c:v>
                      </c:pt>
                      <c:pt idx="16372">
                        <c:v>2.4746800000000001E-14</c:v>
                      </c:pt>
                      <c:pt idx="16373">
                        <c:v>2.4746800000000001E-14</c:v>
                      </c:pt>
                      <c:pt idx="16374">
                        <c:v>1.9529500000000002E-14</c:v>
                      </c:pt>
                      <c:pt idx="16375">
                        <c:v>1.9529500000000002E-14</c:v>
                      </c:pt>
                      <c:pt idx="16376">
                        <c:v>1.9522000000000001E-14</c:v>
                      </c:pt>
                      <c:pt idx="16377">
                        <c:v>1.9522000000000001E-14</c:v>
                      </c:pt>
                      <c:pt idx="16378">
                        <c:v>2.3358099999999999E-14</c:v>
                      </c:pt>
                      <c:pt idx="16379">
                        <c:v>2.3358099999999999E-14</c:v>
                      </c:pt>
                      <c:pt idx="16380">
                        <c:v>2.0738299999999999E-14</c:v>
                      </c:pt>
                      <c:pt idx="16381">
                        <c:v>2.0738299999999999E-14</c:v>
                      </c:pt>
                      <c:pt idx="16382">
                        <c:v>2.3271300000000001E-14</c:v>
                      </c:pt>
                      <c:pt idx="16383">
                        <c:v>2.3271300000000001E-14</c:v>
                      </c:pt>
                      <c:pt idx="16384">
                        <c:v>2.19697E-14</c:v>
                      </c:pt>
                      <c:pt idx="16385">
                        <c:v>2.19697E-14</c:v>
                      </c:pt>
                      <c:pt idx="16386">
                        <c:v>1.9816399999999999E-14</c:v>
                      </c:pt>
                      <c:pt idx="16387">
                        <c:v>1.9816399999999999E-14</c:v>
                      </c:pt>
                      <c:pt idx="16388">
                        <c:v>2.1766699999999999E-14</c:v>
                      </c:pt>
                      <c:pt idx="16389">
                        <c:v>2.1766699999999999E-14</c:v>
                      </c:pt>
                      <c:pt idx="16390">
                        <c:v>2.21154E-14</c:v>
                      </c:pt>
                      <c:pt idx="16391">
                        <c:v>2.21154E-14</c:v>
                      </c:pt>
                      <c:pt idx="16392">
                        <c:v>2.3009700000000002E-14</c:v>
                      </c:pt>
                      <c:pt idx="16393">
                        <c:v>2.3009700000000002E-14</c:v>
                      </c:pt>
                      <c:pt idx="16394">
                        <c:v>2.1924399999999999E-14</c:v>
                      </c:pt>
                      <c:pt idx="16395">
                        <c:v>2.1924399999999999E-14</c:v>
                      </c:pt>
                      <c:pt idx="16396">
                        <c:v>2.1406300000000001E-14</c:v>
                      </c:pt>
                      <c:pt idx="16397">
                        <c:v>2.1406300000000001E-14</c:v>
                      </c:pt>
                      <c:pt idx="16398">
                        <c:v>2.0426900000000001E-14</c:v>
                      </c:pt>
                      <c:pt idx="16399">
                        <c:v>2.0426900000000001E-14</c:v>
                      </c:pt>
                      <c:pt idx="16400">
                        <c:v>2.0124500000000001E-14</c:v>
                      </c:pt>
                      <c:pt idx="16401">
                        <c:v>2.0124500000000001E-14</c:v>
                      </c:pt>
                      <c:pt idx="16402">
                        <c:v>1.8554199999999998E-14</c:v>
                      </c:pt>
                      <c:pt idx="16403">
                        <c:v>1.8554199999999998E-14</c:v>
                      </c:pt>
                      <c:pt idx="16404">
                        <c:v>1.9322999999999999E-14</c:v>
                      </c:pt>
                      <c:pt idx="16405">
                        <c:v>1.9322999999999999E-14</c:v>
                      </c:pt>
                      <c:pt idx="16406">
                        <c:v>1.8405399999999999E-14</c:v>
                      </c:pt>
                      <c:pt idx="16407">
                        <c:v>1.8405399999999999E-14</c:v>
                      </c:pt>
                      <c:pt idx="16408">
                        <c:v>2.1149100000000001E-14</c:v>
                      </c:pt>
                      <c:pt idx="16409">
                        <c:v>2.1149100000000001E-14</c:v>
                      </c:pt>
                      <c:pt idx="16410">
                        <c:v>2.0796700000000001E-14</c:v>
                      </c:pt>
                      <c:pt idx="16411">
                        <c:v>2.0796700000000001E-14</c:v>
                      </c:pt>
                      <c:pt idx="16412">
                        <c:v>1.82767E-14</c:v>
                      </c:pt>
                      <c:pt idx="16413">
                        <c:v>1.82767E-14</c:v>
                      </c:pt>
                      <c:pt idx="16414">
                        <c:v>1.9766700000000001E-14</c:v>
                      </c:pt>
                      <c:pt idx="16415">
                        <c:v>1.9766700000000001E-14</c:v>
                      </c:pt>
                      <c:pt idx="16416">
                        <c:v>2.13668E-14</c:v>
                      </c:pt>
                      <c:pt idx="16417">
                        <c:v>2.13668E-14</c:v>
                      </c:pt>
                      <c:pt idx="16418">
                        <c:v>2.13403E-14</c:v>
                      </c:pt>
                      <c:pt idx="16419">
                        <c:v>2.13403E-14</c:v>
                      </c:pt>
                      <c:pt idx="16420">
                        <c:v>2.14589E-14</c:v>
                      </c:pt>
                      <c:pt idx="16421">
                        <c:v>2.14589E-14</c:v>
                      </c:pt>
                      <c:pt idx="16422">
                        <c:v>1.9932800000000001E-14</c:v>
                      </c:pt>
                      <c:pt idx="16423">
                        <c:v>1.9932800000000001E-14</c:v>
                      </c:pt>
                      <c:pt idx="16424">
                        <c:v>2.5300100000000001E-14</c:v>
                      </c:pt>
                      <c:pt idx="16425">
                        <c:v>2.5300100000000001E-14</c:v>
                      </c:pt>
                      <c:pt idx="16426">
                        <c:v>2.1654899999999999E-14</c:v>
                      </c:pt>
                      <c:pt idx="16427">
                        <c:v>2.1654899999999999E-14</c:v>
                      </c:pt>
                      <c:pt idx="16428">
                        <c:v>1.9208700000000001E-14</c:v>
                      </c:pt>
                      <c:pt idx="16429">
                        <c:v>1.9208700000000001E-14</c:v>
                      </c:pt>
                      <c:pt idx="16430">
                        <c:v>8.3384099999999998E-13</c:v>
                      </c:pt>
                      <c:pt idx="16431">
                        <c:v>8.3384099999999998E-13</c:v>
                      </c:pt>
                      <c:pt idx="16432">
                        <c:v>1.85632E-14</c:v>
                      </c:pt>
                      <c:pt idx="16433">
                        <c:v>1.85632E-14</c:v>
                      </c:pt>
                      <c:pt idx="16434">
                        <c:v>2.07718E-14</c:v>
                      </c:pt>
                      <c:pt idx="16435">
                        <c:v>2.07718E-14</c:v>
                      </c:pt>
                      <c:pt idx="16436">
                        <c:v>1.8640800000000001E-14</c:v>
                      </c:pt>
                      <c:pt idx="16437">
                        <c:v>1.8640800000000001E-14</c:v>
                      </c:pt>
                      <c:pt idx="16438">
                        <c:v>1.71237E-14</c:v>
                      </c:pt>
                      <c:pt idx="16439">
                        <c:v>1.71237E-14</c:v>
                      </c:pt>
                      <c:pt idx="16440">
                        <c:v>1.8570100000000001E-14</c:v>
                      </c:pt>
                      <c:pt idx="16441">
                        <c:v>1.8570100000000001E-14</c:v>
                      </c:pt>
                      <c:pt idx="16442">
                        <c:v>1.9631799999999998E-14</c:v>
                      </c:pt>
                      <c:pt idx="16443">
                        <c:v>1.9631799999999998E-14</c:v>
                      </c:pt>
                      <c:pt idx="16444">
                        <c:v>2.2333799999999999E-14</c:v>
                      </c:pt>
                      <c:pt idx="16445">
                        <c:v>2.2333799999999999E-14</c:v>
                      </c:pt>
                      <c:pt idx="16446">
                        <c:v>2.07079E-14</c:v>
                      </c:pt>
                      <c:pt idx="16447">
                        <c:v>2.07079E-14</c:v>
                      </c:pt>
                      <c:pt idx="16448">
                        <c:v>1.8455200000000001E-14</c:v>
                      </c:pt>
                      <c:pt idx="16449">
                        <c:v>1.8455200000000001E-14</c:v>
                      </c:pt>
                      <c:pt idx="16450">
                        <c:v>1.7836499999999999E-14</c:v>
                      </c:pt>
                      <c:pt idx="16451">
                        <c:v>1.7836499999999999E-14</c:v>
                      </c:pt>
                      <c:pt idx="16452">
                        <c:v>2.0988099999999999E-14</c:v>
                      </c:pt>
                      <c:pt idx="16453">
                        <c:v>2.0988099999999999E-14</c:v>
                      </c:pt>
                      <c:pt idx="16454">
                        <c:v>2.0275400000000001E-14</c:v>
                      </c:pt>
                      <c:pt idx="16455">
                        <c:v>2.0275400000000001E-14</c:v>
                      </c:pt>
                      <c:pt idx="16456">
                        <c:v>1.99884E-14</c:v>
                      </c:pt>
                      <c:pt idx="16457">
                        <c:v>1.99884E-14</c:v>
                      </c:pt>
                      <c:pt idx="16458">
                        <c:v>2.4194000000000001E-14</c:v>
                      </c:pt>
                      <c:pt idx="16459">
                        <c:v>2.4194000000000001E-14</c:v>
                      </c:pt>
                      <c:pt idx="16460">
                        <c:v>2.0277199999999999E-14</c:v>
                      </c:pt>
                      <c:pt idx="16461">
                        <c:v>2.0277199999999999E-14</c:v>
                      </c:pt>
                      <c:pt idx="16462">
                        <c:v>2.4839399999999999E-14</c:v>
                      </c:pt>
                      <c:pt idx="16463">
                        <c:v>2.4839399999999999E-14</c:v>
                      </c:pt>
                      <c:pt idx="16464">
                        <c:v>2.0716599999999999E-14</c:v>
                      </c:pt>
                      <c:pt idx="16465">
                        <c:v>2.0716599999999999E-14</c:v>
                      </c:pt>
                      <c:pt idx="16466">
                        <c:v>1.9283800000000001E-14</c:v>
                      </c:pt>
                      <c:pt idx="16467">
                        <c:v>1.9283800000000001E-14</c:v>
                      </c:pt>
                      <c:pt idx="16468">
                        <c:v>2.0645100000000001E-14</c:v>
                      </c:pt>
                      <c:pt idx="16469">
                        <c:v>2.0645100000000001E-14</c:v>
                      </c:pt>
                      <c:pt idx="16470">
                        <c:v>2.0670699999999999E-14</c:v>
                      </c:pt>
                      <c:pt idx="16471">
                        <c:v>2.0670699999999999E-14</c:v>
                      </c:pt>
                      <c:pt idx="16472">
                        <c:v>2.2829999999999999E-14</c:v>
                      </c:pt>
                      <c:pt idx="16473">
                        <c:v>2.2829999999999999E-14</c:v>
                      </c:pt>
                      <c:pt idx="16474">
                        <c:v>1.98862E-14</c:v>
                      </c:pt>
                      <c:pt idx="16475">
                        <c:v>1.98862E-14</c:v>
                      </c:pt>
                      <c:pt idx="16476">
                        <c:v>2.15235E-14</c:v>
                      </c:pt>
                      <c:pt idx="16477">
                        <c:v>2.15235E-14</c:v>
                      </c:pt>
                      <c:pt idx="16478">
                        <c:v>2.05696E-14</c:v>
                      </c:pt>
                      <c:pt idx="16479">
                        <c:v>2.05696E-14</c:v>
                      </c:pt>
                      <c:pt idx="16480">
                        <c:v>1.7396499999999999E-14</c:v>
                      </c:pt>
                      <c:pt idx="16481">
                        <c:v>1.7396499999999999E-14</c:v>
                      </c:pt>
                      <c:pt idx="16482">
                        <c:v>2.1375100000000001E-14</c:v>
                      </c:pt>
                      <c:pt idx="16483">
                        <c:v>2.1375100000000001E-14</c:v>
                      </c:pt>
                      <c:pt idx="16484">
                        <c:v>2.07344E-14</c:v>
                      </c:pt>
                      <c:pt idx="16485">
                        <c:v>2.07344E-14</c:v>
                      </c:pt>
                      <c:pt idx="16486">
                        <c:v>2.10191E-14</c:v>
                      </c:pt>
                      <c:pt idx="16487">
                        <c:v>2.10191E-14</c:v>
                      </c:pt>
                      <c:pt idx="16488">
                        <c:v>2.13318E-14</c:v>
                      </c:pt>
                      <c:pt idx="16489">
                        <c:v>2.13318E-14</c:v>
                      </c:pt>
                      <c:pt idx="16490">
                        <c:v>8.6338500000000006E-14</c:v>
                      </c:pt>
                      <c:pt idx="16491">
                        <c:v>8.6338500000000006E-14</c:v>
                      </c:pt>
                      <c:pt idx="16492">
                        <c:v>2.3242599999999999E-14</c:v>
                      </c:pt>
                      <c:pt idx="16493">
                        <c:v>2.3242599999999999E-14</c:v>
                      </c:pt>
                      <c:pt idx="16494">
                        <c:v>1.7752599999999999E-14</c:v>
                      </c:pt>
                      <c:pt idx="16495">
                        <c:v>1.7752599999999999E-14</c:v>
                      </c:pt>
                      <c:pt idx="16496">
                        <c:v>2.1131800000000002E-14</c:v>
                      </c:pt>
                      <c:pt idx="16497">
                        <c:v>2.1131800000000002E-14</c:v>
                      </c:pt>
                      <c:pt idx="16498">
                        <c:v>1.98162E-14</c:v>
                      </c:pt>
                      <c:pt idx="16499">
                        <c:v>1.98162E-14</c:v>
                      </c:pt>
                      <c:pt idx="16500">
                        <c:v>2.00357E-14</c:v>
                      </c:pt>
                      <c:pt idx="16501">
                        <c:v>2.00357E-14</c:v>
                      </c:pt>
                      <c:pt idx="16502">
                        <c:v>2.0814099999999999E-14</c:v>
                      </c:pt>
                      <c:pt idx="16503">
                        <c:v>2.0814099999999999E-14</c:v>
                      </c:pt>
                      <c:pt idx="16504">
                        <c:v>1.7770200000000001E-14</c:v>
                      </c:pt>
                      <c:pt idx="16505">
                        <c:v>1.7770200000000001E-14</c:v>
                      </c:pt>
                      <c:pt idx="16506">
                        <c:v>1.9645300000000001E-14</c:v>
                      </c:pt>
                      <c:pt idx="16507">
                        <c:v>1.9645300000000001E-14</c:v>
                      </c:pt>
                      <c:pt idx="16508">
                        <c:v>1.7588499999999999E-14</c:v>
                      </c:pt>
                      <c:pt idx="16509">
                        <c:v>1.7588499999999999E-14</c:v>
                      </c:pt>
                      <c:pt idx="16510">
                        <c:v>1.9888700000000002E-14</c:v>
                      </c:pt>
                      <c:pt idx="16511">
                        <c:v>1.9888700000000002E-14</c:v>
                      </c:pt>
                      <c:pt idx="16512">
                        <c:v>1.98104E-14</c:v>
                      </c:pt>
                      <c:pt idx="16513">
                        <c:v>1.98104E-14</c:v>
                      </c:pt>
                      <c:pt idx="16514">
                        <c:v>2.9565099999999999E-14</c:v>
                      </c:pt>
                      <c:pt idx="16515">
                        <c:v>2.9565099999999999E-14</c:v>
                      </c:pt>
                      <c:pt idx="16516">
                        <c:v>1.74506E-14</c:v>
                      </c:pt>
                      <c:pt idx="16517">
                        <c:v>1.74506E-14</c:v>
                      </c:pt>
                      <c:pt idx="16518">
                        <c:v>1.70826E-14</c:v>
                      </c:pt>
                      <c:pt idx="16519">
                        <c:v>1.70826E-14</c:v>
                      </c:pt>
                      <c:pt idx="16520">
                        <c:v>1.98348E-14</c:v>
                      </c:pt>
                      <c:pt idx="16521">
                        <c:v>1.98348E-14</c:v>
                      </c:pt>
                      <c:pt idx="16522">
                        <c:v>1.76729E-14</c:v>
                      </c:pt>
                      <c:pt idx="16523">
                        <c:v>1.76729E-14</c:v>
                      </c:pt>
                      <c:pt idx="16524">
                        <c:v>1.4500300000000001E-14</c:v>
                      </c:pt>
                      <c:pt idx="16525">
                        <c:v>1.4500300000000001E-14</c:v>
                      </c:pt>
                      <c:pt idx="16526">
                        <c:v>1.4382100000000002E-14</c:v>
                      </c:pt>
                      <c:pt idx="16527">
                        <c:v>1.4382100000000002E-14</c:v>
                      </c:pt>
                      <c:pt idx="16528">
                        <c:v>1.6422700000000001E-14</c:v>
                      </c:pt>
                      <c:pt idx="16529">
                        <c:v>1.6422700000000001E-14</c:v>
                      </c:pt>
                      <c:pt idx="16530">
                        <c:v>1.4234699999999999E-14</c:v>
                      </c:pt>
                      <c:pt idx="16531">
                        <c:v>1.4234699999999999E-14</c:v>
                      </c:pt>
                      <c:pt idx="16532">
                        <c:v>2.2763399999999999E-14</c:v>
                      </c:pt>
                      <c:pt idx="16533">
                        <c:v>2.2763399999999999E-14</c:v>
                      </c:pt>
                      <c:pt idx="16534">
                        <c:v>1.8230300000000001E-14</c:v>
                      </c:pt>
                      <c:pt idx="16535">
                        <c:v>1.8230300000000001E-14</c:v>
                      </c:pt>
                      <c:pt idx="16536">
                        <c:v>2.4285799999999999E-14</c:v>
                      </c:pt>
                      <c:pt idx="16537">
                        <c:v>2.4285799999999999E-14</c:v>
                      </c:pt>
                      <c:pt idx="16538">
                        <c:v>1.01029E-13</c:v>
                      </c:pt>
                      <c:pt idx="16539">
                        <c:v>1.01029E-13</c:v>
                      </c:pt>
                      <c:pt idx="16540">
                        <c:v>2.1747299999999999E-14</c:v>
                      </c:pt>
                      <c:pt idx="16541">
                        <c:v>2.1747299999999999E-14</c:v>
                      </c:pt>
                      <c:pt idx="16542">
                        <c:v>1.82978E-14</c:v>
                      </c:pt>
                      <c:pt idx="16543">
                        <c:v>1.82978E-14</c:v>
                      </c:pt>
                      <c:pt idx="16544">
                        <c:v>1.7303999999999999E-14</c:v>
                      </c:pt>
                      <c:pt idx="16545">
                        <c:v>1.7303999999999999E-14</c:v>
                      </c:pt>
                      <c:pt idx="16546">
                        <c:v>6.78096E-14</c:v>
                      </c:pt>
                      <c:pt idx="16547">
                        <c:v>6.78096E-14</c:v>
                      </c:pt>
                      <c:pt idx="16548">
                        <c:v>1.86923E-14</c:v>
                      </c:pt>
                      <c:pt idx="16549">
                        <c:v>1.86923E-14</c:v>
                      </c:pt>
                      <c:pt idx="16550">
                        <c:v>2.0176100000000001E-14</c:v>
                      </c:pt>
                      <c:pt idx="16551">
                        <c:v>2.0176100000000001E-14</c:v>
                      </c:pt>
                      <c:pt idx="16552">
                        <c:v>1.90821E-14</c:v>
                      </c:pt>
                      <c:pt idx="16553">
                        <c:v>1.90821E-14</c:v>
                      </c:pt>
                      <c:pt idx="16554">
                        <c:v>1.60831E-14</c:v>
                      </c:pt>
                      <c:pt idx="16555">
                        <c:v>1.60831E-14</c:v>
                      </c:pt>
                      <c:pt idx="16556">
                        <c:v>1.9499999999999999E-14</c:v>
                      </c:pt>
                      <c:pt idx="16557">
                        <c:v>1.9499999999999999E-14</c:v>
                      </c:pt>
                      <c:pt idx="16558">
                        <c:v>1.7316E-14</c:v>
                      </c:pt>
                      <c:pt idx="16559">
                        <c:v>1.7316E-14</c:v>
                      </c:pt>
                      <c:pt idx="16560">
                        <c:v>1.8254100000000001E-14</c:v>
                      </c:pt>
                      <c:pt idx="16561">
                        <c:v>1.8254100000000001E-14</c:v>
                      </c:pt>
                      <c:pt idx="16562">
                        <c:v>1.9170200000000001E-14</c:v>
                      </c:pt>
                      <c:pt idx="16563">
                        <c:v>1.9170200000000001E-14</c:v>
                      </c:pt>
                      <c:pt idx="16564">
                        <c:v>1.6090400000000001E-14</c:v>
                      </c:pt>
                      <c:pt idx="16565">
                        <c:v>1.6090400000000001E-14</c:v>
                      </c:pt>
                      <c:pt idx="16566">
                        <c:v>1.9148200000000001E-14</c:v>
                      </c:pt>
                      <c:pt idx="16567">
                        <c:v>1.9148200000000001E-14</c:v>
                      </c:pt>
                      <c:pt idx="16568">
                        <c:v>1.5648699999999999E-14</c:v>
                      </c:pt>
                      <c:pt idx="16569">
                        <c:v>1.5648699999999999E-14</c:v>
                      </c:pt>
                      <c:pt idx="16570">
                        <c:v>1.7317999999999999E-14</c:v>
                      </c:pt>
                      <c:pt idx="16571">
                        <c:v>1.7317999999999999E-14</c:v>
                      </c:pt>
                      <c:pt idx="16572">
                        <c:v>1.9090700000000001E-14</c:v>
                      </c:pt>
                      <c:pt idx="16573">
                        <c:v>1.9090700000000001E-14</c:v>
                      </c:pt>
                      <c:pt idx="16574">
                        <c:v>1.51561E-14</c:v>
                      </c:pt>
                      <c:pt idx="16575">
                        <c:v>1.51561E-14</c:v>
                      </c:pt>
                      <c:pt idx="16576">
                        <c:v>1.5361100000000001E-14</c:v>
                      </c:pt>
                      <c:pt idx="16577">
                        <c:v>1.5361100000000001E-14</c:v>
                      </c:pt>
                      <c:pt idx="16578">
                        <c:v>1.79219E-14</c:v>
                      </c:pt>
                      <c:pt idx="16579">
                        <c:v>1.79219E-14</c:v>
                      </c:pt>
                      <c:pt idx="16580">
                        <c:v>1.9741E-14</c:v>
                      </c:pt>
                      <c:pt idx="16581">
                        <c:v>1.9741E-14</c:v>
                      </c:pt>
                      <c:pt idx="16582">
                        <c:v>2.0176299999999999E-14</c:v>
                      </c:pt>
                      <c:pt idx="16583">
                        <c:v>2.0176299999999999E-14</c:v>
                      </c:pt>
                      <c:pt idx="16584">
                        <c:v>1.9575399999999999E-14</c:v>
                      </c:pt>
                      <c:pt idx="16585">
                        <c:v>1.9575399999999999E-14</c:v>
                      </c:pt>
                      <c:pt idx="16586">
                        <c:v>1.5078700000000001E-14</c:v>
                      </c:pt>
                      <c:pt idx="16587">
                        <c:v>1.5078700000000001E-14</c:v>
                      </c:pt>
                      <c:pt idx="16588">
                        <c:v>1.8834999999999999E-14</c:v>
                      </c:pt>
                      <c:pt idx="16589">
                        <c:v>1.8834999999999999E-14</c:v>
                      </c:pt>
                      <c:pt idx="16590">
                        <c:v>2.09842E-14</c:v>
                      </c:pt>
                      <c:pt idx="16591">
                        <c:v>2.09842E-14</c:v>
                      </c:pt>
                      <c:pt idx="16592">
                        <c:v>2.4859000000000001E-14</c:v>
                      </c:pt>
                      <c:pt idx="16593">
                        <c:v>2.4859000000000001E-14</c:v>
                      </c:pt>
                      <c:pt idx="16594">
                        <c:v>2.7726800000000001E-14</c:v>
                      </c:pt>
                      <c:pt idx="16595">
                        <c:v>2.7726800000000001E-14</c:v>
                      </c:pt>
                      <c:pt idx="16596">
                        <c:v>2.92838E-14</c:v>
                      </c:pt>
                      <c:pt idx="16597">
                        <c:v>2.92838E-14</c:v>
                      </c:pt>
                      <c:pt idx="16598">
                        <c:v>2.6546200000000001E-14</c:v>
                      </c:pt>
                      <c:pt idx="16599">
                        <c:v>2.6546200000000001E-14</c:v>
                      </c:pt>
                      <c:pt idx="16600">
                        <c:v>3.1872999999999997E-14</c:v>
                      </c:pt>
                      <c:pt idx="16601">
                        <c:v>3.1872999999999997E-14</c:v>
                      </c:pt>
                      <c:pt idx="16602">
                        <c:v>3.2781699999999997E-14</c:v>
                      </c:pt>
                      <c:pt idx="16603">
                        <c:v>3.2781699999999997E-14</c:v>
                      </c:pt>
                      <c:pt idx="16604">
                        <c:v>3.2987099999999998E-14</c:v>
                      </c:pt>
                      <c:pt idx="16605">
                        <c:v>3.2987099999999998E-14</c:v>
                      </c:pt>
                      <c:pt idx="16606">
                        <c:v>3.1520700000000001E-14</c:v>
                      </c:pt>
                      <c:pt idx="16607">
                        <c:v>3.1520700000000001E-14</c:v>
                      </c:pt>
                      <c:pt idx="16608">
                        <c:v>4.1171900000000002E-14</c:v>
                      </c:pt>
                      <c:pt idx="16609">
                        <c:v>4.1171900000000002E-14</c:v>
                      </c:pt>
                      <c:pt idx="16610">
                        <c:v>4.1692299999999999E-14</c:v>
                      </c:pt>
                      <c:pt idx="16611">
                        <c:v>4.1692299999999999E-14</c:v>
                      </c:pt>
                      <c:pt idx="16612">
                        <c:v>1.09697E-13</c:v>
                      </c:pt>
                      <c:pt idx="16613">
                        <c:v>1.09697E-13</c:v>
                      </c:pt>
                      <c:pt idx="16614">
                        <c:v>4.3143999999999999E-14</c:v>
                      </c:pt>
                      <c:pt idx="16615">
                        <c:v>4.3143999999999999E-14</c:v>
                      </c:pt>
                      <c:pt idx="16616">
                        <c:v>4.3794800000000002E-14</c:v>
                      </c:pt>
                      <c:pt idx="16617">
                        <c:v>4.3794800000000002E-14</c:v>
                      </c:pt>
                      <c:pt idx="16618">
                        <c:v>1.46995E-12</c:v>
                      </c:pt>
                      <c:pt idx="16619">
                        <c:v>1.46995E-12</c:v>
                      </c:pt>
                      <c:pt idx="16620">
                        <c:v>4.7206899999999998E-14</c:v>
                      </c:pt>
                      <c:pt idx="16621">
                        <c:v>4.7206899999999998E-14</c:v>
                      </c:pt>
                      <c:pt idx="16622">
                        <c:v>5.1554099999999999E-14</c:v>
                      </c:pt>
                      <c:pt idx="16623">
                        <c:v>5.1554099999999999E-14</c:v>
                      </c:pt>
                      <c:pt idx="16624">
                        <c:v>5.1693299999999998E-14</c:v>
                      </c:pt>
                      <c:pt idx="16625">
                        <c:v>5.1693299999999998E-14</c:v>
                      </c:pt>
                      <c:pt idx="16626">
                        <c:v>5.2220600000000003E-14</c:v>
                      </c:pt>
                      <c:pt idx="16627">
                        <c:v>5.2220600000000003E-14</c:v>
                      </c:pt>
                      <c:pt idx="16628">
                        <c:v>5.5787499999999997E-14</c:v>
                      </c:pt>
                      <c:pt idx="16629">
                        <c:v>5.5787499999999997E-14</c:v>
                      </c:pt>
                      <c:pt idx="16630">
                        <c:v>5.6893600000000006E-14</c:v>
                      </c:pt>
                      <c:pt idx="16631">
                        <c:v>5.6893600000000006E-14</c:v>
                      </c:pt>
                      <c:pt idx="16632">
                        <c:v>6.1532400000000001E-14</c:v>
                      </c:pt>
                      <c:pt idx="16633">
                        <c:v>6.1532400000000001E-14</c:v>
                      </c:pt>
                      <c:pt idx="16634">
                        <c:v>6.3646999999999996E-14</c:v>
                      </c:pt>
                      <c:pt idx="16635">
                        <c:v>6.3646999999999996E-14</c:v>
                      </c:pt>
                      <c:pt idx="16636">
                        <c:v>6.5845100000000003E-14</c:v>
                      </c:pt>
                      <c:pt idx="16637">
                        <c:v>6.5845100000000003E-14</c:v>
                      </c:pt>
                      <c:pt idx="16638">
                        <c:v>6.8178999999999997E-14</c:v>
                      </c:pt>
                      <c:pt idx="16639">
                        <c:v>6.8178999999999997E-14</c:v>
                      </c:pt>
                      <c:pt idx="16640">
                        <c:v>6.52922E-14</c:v>
                      </c:pt>
                      <c:pt idx="16641">
                        <c:v>6.52922E-14</c:v>
                      </c:pt>
                      <c:pt idx="16642">
                        <c:v>7.2832499999999995E-14</c:v>
                      </c:pt>
                      <c:pt idx="16643">
                        <c:v>7.2832499999999995E-14</c:v>
                      </c:pt>
                      <c:pt idx="16644">
                        <c:v>7.8711800000000004E-14</c:v>
                      </c:pt>
                      <c:pt idx="16645">
                        <c:v>7.8711800000000004E-14</c:v>
                      </c:pt>
                      <c:pt idx="16646">
                        <c:v>9.4417299999999992E-13</c:v>
                      </c:pt>
                      <c:pt idx="16647">
                        <c:v>9.4417299999999992E-13</c:v>
                      </c:pt>
                      <c:pt idx="16648">
                        <c:v>7.6748899999999997E-14</c:v>
                      </c:pt>
                      <c:pt idx="16649">
                        <c:v>7.6748899999999997E-14</c:v>
                      </c:pt>
                      <c:pt idx="16650">
                        <c:v>8.2751600000000003E-14</c:v>
                      </c:pt>
                      <c:pt idx="16651">
                        <c:v>8.2751600000000003E-14</c:v>
                      </c:pt>
                      <c:pt idx="16652">
                        <c:v>1.74195E-13</c:v>
                      </c:pt>
                      <c:pt idx="16653">
                        <c:v>1.74195E-13</c:v>
                      </c:pt>
                      <c:pt idx="16654">
                        <c:v>8.4704699999999994E-14</c:v>
                      </c:pt>
                      <c:pt idx="16655">
                        <c:v>8.4704699999999994E-14</c:v>
                      </c:pt>
                      <c:pt idx="16656">
                        <c:v>8.5738299999999999E-14</c:v>
                      </c:pt>
                      <c:pt idx="16657">
                        <c:v>8.5738299999999999E-14</c:v>
                      </c:pt>
                      <c:pt idx="16658">
                        <c:v>9.1866000000000005E-14</c:v>
                      </c:pt>
                      <c:pt idx="16659">
                        <c:v>9.1866000000000005E-14</c:v>
                      </c:pt>
                      <c:pt idx="16660">
                        <c:v>9.5240199999999995E-14</c:v>
                      </c:pt>
                      <c:pt idx="16661">
                        <c:v>9.5240199999999995E-14</c:v>
                      </c:pt>
                      <c:pt idx="16662">
                        <c:v>9.1503599999999997E-14</c:v>
                      </c:pt>
                      <c:pt idx="16663">
                        <c:v>9.1503599999999997E-14</c:v>
                      </c:pt>
                      <c:pt idx="16664">
                        <c:v>9.3184499999999998E-14</c:v>
                      </c:pt>
                      <c:pt idx="16665">
                        <c:v>9.3184499999999998E-14</c:v>
                      </c:pt>
                      <c:pt idx="16666">
                        <c:v>1.03791E-13</c:v>
                      </c:pt>
                      <c:pt idx="16667">
                        <c:v>1.03791E-13</c:v>
                      </c:pt>
                      <c:pt idx="16668">
                        <c:v>1.04882E-13</c:v>
                      </c:pt>
                      <c:pt idx="16669">
                        <c:v>1.04882E-13</c:v>
                      </c:pt>
                      <c:pt idx="16670">
                        <c:v>1.06146E-13</c:v>
                      </c:pt>
                      <c:pt idx="16671">
                        <c:v>1.06146E-13</c:v>
                      </c:pt>
                      <c:pt idx="16672">
                        <c:v>1.19611E-13</c:v>
                      </c:pt>
                      <c:pt idx="16673">
                        <c:v>1.19611E-13</c:v>
                      </c:pt>
                      <c:pt idx="16674">
                        <c:v>1.0851E-13</c:v>
                      </c:pt>
                      <c:pt idx="16675">
                        <c:v>1.0851E-13</c:v>
                      </c:pt>
                      <c:pt idx="16676">
                        <c:v>1.09246E-13</c:v>
                      </c:pt>
                      <c:pt idx="16677">
                        <c:v>1.09246E-13</c:v>
                      </c:pt>
                      <c:pt idx="16678">
                        <c:v>1.1485700000000001E-13</c:v>
                      </c:pt>
                      <c:pt idx="16679">
                        <c:v>1.1485700000000001E-13</c:v>
                      </c:pt>
                      <c:pt idx="16680">
                        <c:v>1.20876E-13</c:v>
                      </c:pt>
                      <c:pt idx="16681">
                        <c:v>1.20876E-13</c:v>
                      </c:pt>
                      <c:pt idx="16682">
                        <c:v>1.2072599999999999E-13</c:v>
                      </c:pt>
                      <c:pt idx="16683">
                        <c:v>1.2072599999999999E-13</c:v>
                      </c:pt>
                      <c:pt idx="16684">
                        <c:v>1.2380800000000001E-13</c:v>
                      </c:pt>
                      <c:pt idx="16685">
                        <c:v>1.2380800000000001E-13</c:v>
                      </c:pt>
                      <c:pt idx="16686">
                        <c:v>1.18303E-13</c:v>
                      </c:pt>
                      <c:pt idx="16687">
                        <c:v>1.18303E-13</c:v>
                      </c:pt>
                      <c:pt idx="16688">
                        <c:v>1.26013E-13</c:v>
                      </c:pt>
                      <c:pt idx="16689">
                        <c:v>1.26013E-13</c:v>
                      </c:pt>
                      <c:pt idx="16690">
                        <c:v>1.2231499999999999E-13</c:v>
                      </c:pt>
                      <c:pt idx="16691">
                        <c:v>1.2231499999999999E-13</c:v>
                      </c:pt>
                      <c:pt idx="16692">
                        <c:v>1.2601599999999999E-13</c:v>
                      </c:pt>
                      <c:pt idx="16693">
                        <c:v>1.2601599999999999E-13</c:v>
                      </c:pt>
                      <c:pt idx="16694">
                        <c:v>1.2755999999999999E-13</c:v>
                      </c:pt>
                      <c:pt idx="16695">
                        <c:v>1.2755999999999999E-13</c:v>
                      </c:pt>
                      <c:pt idx="16696">
                        <c:v>1.22155E-13</c:v>
                      </c:pt>
                      <c:pt idx="16697">
                        <c:v>1.22155E-13</c:v>
                      </c:pt>
                      <c:pt idx="16698">
                        <c:v>1.3012E-13</c:v>
                      </c:pt>
                      <c:pt idx="16699">
                        <c:v>1.3012E-13</c:v>
                      </c:pt>
                      <c:pt idx="16700">
                        <c:v>1.3377300000000001E-13</c:v>
                      </c:pt>
                      <c:pt idx="16701">
                        <c:v>1.3377300000000001E-13</c:v>
                      </c:pt>
                      <c:pt idx="16702">
                        <c:v>1.31732E-13</c:v>
                      </c:pt>
                      <c:pt idx="16703">
                        <c:v>1.31732E-13</c:v>
                      </c:pt>
                      <c:pt idx="16704">
                        <c:v>1.3362699999999999E-13</c:v>
                      </c:pt>
                      <c:pt idx="16705">
                        <c:v>1.3362699999999999E-13</c:v>
                      </c:pt>
                      <c:pt idx="16706">
                        <c:v>1.31952E-13</c:v>
                      </c:pt>
                      <c:pt idx="16707">
                        <c:v>1.31952E-13</c:v>
                      </c:pt>
                      <c:pt idx="16708">
                        <c:v>1.3047899999999999E-13</c:v>
                      </c:pt>
                      <c:pt idx="16709">
                        <c:v>1.3047899999999999E-13</c:v>
                      </c:pt>
                      <c:pt idx="16710">
                        <c:v>1.41182E-13</c:v>
                      </c:pt>
                      <c:pt idx="16711">
                        <c:v>1.41182E-13</c:v>
                      </c:pt>
                      <c:pt idx="16712">
                        <c:v>1.3136399999999999E-13</c:v>
                      </c:pt>
                      <c:pt idx="16713">
                        <c:v>1.3136399999999999E-13</c:v>
                      </c:pt>
                      <c:pt idx="16714">
                        <c:v>9.7439800000000002E-13</c:v>
                      </c:pt>
                      <c:pt idx="16715">
                        <c:v>9.7439800000000002E-13</c:v>
                      </c:pt>
                      <c:pt idx="16716">
                        <c:v>1.3234099999999999E-13</c:v>
                      </c:pt>
                      <c:pt idx="16717">
                        <c:v>1.3234099999999999E-13</c:v>
                      </c:pt>
                      <c:pt idx="16718">
                        <c:v>1.3725999999999999E-13</c:v>
                      </c:pt>
                      <c:pt idx="16719">
                        <c:v>1.3725999999999999E-13</c:v>
                      </c:pt>
                      <c:pt idx="16720">
                        <c:v>1.3660899999999999E-13</c:v>
                      </c:pt>
                      <c:pt idx="16721">
                        <c:v>1.3660899999999999E-13</c:v>
                      </c:pt>
                      <c:pt idx="16722">
                        <c:v>1.4143800000000001E-13</c:v>
                      </c:pt>
                      <c:pt idx="16723">
                        <c:v>1.4143800000000001E-13</c:v>
                      </c:pt>
                      <c:pt idx="16724">
                        <c:v>1.4575499999999999E-13</c:v>
                      </c:pt>
                      <c:pt idx="16725">
                        <c:v>1.4575499999999999E-13</c:v>
                      </c:pt>
                      <c:pt idx="16726">
                        <c:v>1.3881300000000001E-13</c:v>
                      </c:pt>
                      <c:pt idx="16727">
                        <c:v>1.3881300000000001E-13</c:v>
                      </c:pt>
                      <c:pt idx="16728">
                        <c:v>1.3324400000000001E-13</c:v>
                      </c:pt>
                      <c:pt idx="16729">
                        <c:v>1.3324400000000001E-13</c:v>
                      </c:pt>
                      <c:pt idx="16730">
                        <c:v>1.3485600000000001E-13</c:v>
                      </c:pt>
                      <c:pt idx="16731">
                        <c:v>1.3485600000000001E-13</c:v>
                      </c:pt>
                      <c:pt idx="16732">
                        <c:v>1.34093E-13</c:v>
                      </c:pt>
                      <c:pt idx="16733">
                        <c:v>1.34093E-13</c:v>
                      </c:pt>
                      <c:pt idx="16734">
                        <c:v>1.4426499999999999E-13</c:v>
                      </c:pt>
                      <c:pt idx="16735">
                        <c:v>1.4426499999999999E-13</c:v>
                      </c:pt>
                      <c:pt idx="16736">
                        <c:v>1.4567400000000001E-13</c:v>
                      </c:pt>
                      <c:pt idx="16737">
                        <c:v>1.4567400000000001E-13</c:v>
                      </c:pt>
                      <c:pt idx="16738">
                        <c:v>2.30584E-13</c:v>
                      </c:pt>
                      <c:pt idx="16739">
                        <c:v>2.30584E-13</c:v>
                      </c:pt>
                      <c:pt idx="16740">
                        <c:v>1.39951E-13</c:v>
                      </c:pt>
                      <c:pt idx="16741">
                        <c:v>1.39951E-13</c:v>
                      </c:pt>
                      <c:pt idx="16742">
                        <c:v>3.7354800000000002E-13</c:v>
                      </c:pt>
                      <c:pt idx="16743">
                        <c:v>3.7354800000000002E-13</c:v>
                      </c:pt>
                      <c:pt idx="16744">
                        <c:v>1.41124E-13</c:v>
                      </c:pt>
                      <c:pt idx="16745">
                        <c:v>1.41124E-13</c:v>
                      </c:pt>
                      <c:pt idx="16746">
                        <c:v>1.3962200000000001E-13</c:v>
                      </c:pt>
                      <c:pt idx="16747">
                        <c:v>1.3962200000000001E-13</c:v>
                      </c:pt>
                      <c:pt idx="16748">
                        <c:v>1.44021E-13</c:v>
                      </c:pt>
                      <c:pt idx="16749">
                        <c:v>1.44021E-13</c:v>
                      </c:pt>
                      <c:pt idx="16750">
                        <c:v>1.4440300000000001E-13</c:v>
                      </c:pt>
                      <c:pt idx="16751">
                        <c:v>1.4440300000000001E-13</c:v>
                      </c:pt>
                      <c:pt idx="16752">
                        <c:v>1.39542E-13</c:v>
                      </c:pt>
                      <c:pt idx="16753">
                        <c:v>1.39542E-13</c:v>
                      </c:pt>
                      <c:pt idx="16754">
                        <c:v>1.44844E-13</c:v>
                      </c:pt>
                      <c:pt idx="16755">
                        <c:v>1.44844E-13</c:v>
                      </c:pt>
                      <c:pt idx="16756">
                        <c:v>1.45457E-13</c:v>
                      </c:pt>
                      <c:pt idx="16757">
                        <c:v>1.45457E-13</c:v>
                      </c:pt>
                      <c:pt idx="16758">
                        <c:v>1.4805900000000001E-13</c:v>
                      </c:pt>
                      <c:pt idx="16759">
                        <c:v>1.4805900000000001E-13</c:v>
                      </c:pt>
                      <c:pt idx="16760">
                        <c:v>1.4369200000000001E-13</c:v>
                      </c:pt>
                      <c:pt idx="16761">
                        <c:v>1.4369200000000001E-13</c:v>
                      </c:pt>
                      <c:pt idx="16762">
                        <c:v>1.5041599999999999E-13</c:v>
                      </c:pt>
                      <c:pt idx="16763">
                        <c:v>1.5041599999999999E-13</c:v>
                      </c:pt>
                      <c:pt idx="16764">
                        <c:v>1.54455E-13</c:v>
                      </c:pt>
                      <c:pt idx="16765">
                        <c:v>1.54455E-13</c:v>
                      </c:pt>
                      <c:pt idx="16766">
                        <c:v>1.50301E-13</c:v>
                      </c:pt>
                      <c:pt idx="16767">
                        <c:v>1.50301E-13</c:v>
                      </c:pt>
                      <c:pt idx="16768">
                        <c:v>1.5115300000000001E-13</c:v>
                      </c:pt>
                      <c:pt idx="16769">
                        <c:v>1.5115300000000001E-13</c:v>
                      </c:pt>
                      <c:pt idx="16770">
                        <c:v>1.5832299999999999E-13</c:v>
                      </c:pt>
                      <c:pt idx="16771">
                        <c:v>1.5832299999999999E-13</c:v>
                      </c:pt>
                      <c:pt idx="16772">
                        <c:v>1.4929800000000001E-13</c:v>
                      </c:pt>
                      <c:pt idx="16773">
                        <c:v>1.4929800000000001E-13</c:v>
                      </c:pt>
                      <c:pt idx="16774">
                        <c:v>1.50642E-13</c:v>
                      </c:pt>
                      <c:pt idx="16775">
                        <c:v>1.50642E-13</c:v>
                      </c:pt>
                      <c:pt idx="16776">
                        <c:v>1.4908000000000001E-13</c:v>
                      </c:pt>
                      <c:pt idx="16777">
                        <c:v>1.4908000000000001E-13</c:v>
                      </c:pt>
                      <c:pt idx="16778">
                        <c:v>1.53969E-13</c:v>
                      </c:pt>
                      <c:pt idx="16779">
                        <c:v>1.53969E-13</c:v>
                      </c:pt>
                      <c:pt idx="16780">
                        <c:v>1.4806299999999999E-13</c:v>
                      </c:pt>
                      <c:pt idx="16781">
                        <c:v>1.4806299999999999E-13</c:v>
                      </c:pt>
                      <c:pt idx="16782">
                        <c:v>1.46599E-13</c:v>
                      </c:pt>
                      <c:pt idx="16783">
                        <c:v>1.46599E-13</c:v>
                      </c:pt>
                      <c:pt idx="16784">
                        <c:v>1.4272199999999999E-13</c:v>
                      </c:pt>
                      <c:pt idx="16785">
                        <c:v>1.4272199999999999E-13</c:v>
                      </c:pt>
                      <c:pt idx="16786">
                        <c:v>1.4272E-13</c:v>
                      </c:pt>
                      <c:pt idx="16787">
                        <c:v>1.4272E-13</c:v>
                      </c:pt>
                      <c:pt idx="16788">
                        <c:v>1.39003E-13</c:v>
                      </c:pt>
                      <c:pt idx="16789">
                        <c:v>1.39003E-13</c:v>
                      </c:pt>
                      <c:pt idx="16790">
                        <c:v>1.37643E-13</c:v>
                      </c:pt>
                      <c:pt idx="16791">
                        <c:v>1.37643E-13</c:v>
                      </c:pt>
                      <c:pt idx="16792">
                        <c:v>1.3166099999999999E-13</c:v>
                      </c:pt>
                      <c:pt idx="16793">
                        <c:v>1.3166099999999999E-13</c:v>
                      </c:pt>
                      <c:pt idx="16794">
                        <c:v>1.3445099999999999E-13</c:v>
                      </c:pt>
                      <c:pt idx="16795">
                        <c:v>1.3445099999999999E-13</c:v>
                      </c:pt>
                      <c:pt idx="16796">
                        <c:v>1.2568400000000001E-13</c:v>
                      </c:pt>
                      <c:pt idx="16797">
                        <c:v>1.2568400000000001E-13</c:v>
                      </c:pt>
                      <c:pt idx="16798">
                        <c:v>1.2288500000000001E-13</c:v>
                      </c:pt>
                      <c:pt idx="16799">
                        <c:v>1.2288500000000001E-13</c:v>
                      </c:pt>
                      <c:pt idx="16800">
                        <c:v>1.2175800000000001E-13</c:v>
                      </c:pt>
                      <c:pt idx="16801">
                        <c:v>1.2175800000000001E-13</c:v>
                      </c:pt>
                      <c:pt idx="16802">
                        <c:v>1.1866199999999999E-13</c:v>
                      </c:pt>
                      <c:pt idx="16803">
                        <c:v>1.1866199999999999E-13</c:v>
                      </c:pt>
                      <c:pt idx="16804">
                        <c:v>1.17871E-13</c:v>
                      </c:pt>
                      <c:pt idx="16805">
                        <c:v>1.17871E-13</c:v>
                      </c:pt>
                      <c:pt idx="16806">
                        <c:v>1.12462E-13</c:v>
                      </c:pt>
                      <c:pt idx="16807">
                        <c:v>1.12462E-13</c:v>
                      </c:pt>
                      <c:pt idx="16808">
                        <c:v>1.0728499999999999E-13</c:v>
                      </c:pt>
                      <c:pt idx="16809">
                        <c:v>1.0728499999999999E-13</c:v>
                      </c:pt>
                      <c:pt idx="16810">
                        <c:v>1.03923E-13</c:v>
                      </c:pt>
                      <c:pt idx="16811">
                        <c:v>1.03923E-13</c:v>
                      </c:pt>
                      <c:pt idx="16812">
                        <c:v>1.08277E-13</c:v>
                      </c:pt>
                      <c:pt idx="16813">
                        <c:v>1.08277E-13</c:v>
                      </c:pt>
                      <c:pt idx="16814">
                        <c:v>1.02166E-13</c:v>
                      </c:pt>
                      <c:pt idx="16815">
                        <c:v>1.02166E-13</c:v>
                      </c:pt>
                      <c:pt idx="16816">
                        <c:v>9.6464499999999998E-14</c:v>
                      </c:pt>
                      <c:pt idx="16817">
                        <c:v>9.6464499999999998E-14</c:v>
                      </c:pt>
                      <c:pt idx="16818">
                        <c:v>9.4278999999999994E-14</c:v>
                      </c:pt>
                      <c:pt idx="16819">
                        <c:v>9.4278999999999994E-14</c:v>
                      </c:pt>
                      <c:pt idx="16820">
                        <c:v>9.1719700000000003E-14</c:v>
                      </c:pt>
                      <c:pt idx="16821">
                        <c:v>9.1719700000000003E-14</c:v>
                      </c:pt>
                      <c:pt idx="16822">
                        <c:v>8.7149399999999994E-14</c:v>
                      </c:pt>
                      <c:pt idx="16823">
                        <c:v>8.7149399999999994E-14</c:v>
                      </c:pt>
                      <c:pt idx="16824">
                        <c:v>8.7945800000000005E-14</c:v>
                      </c:pt>
                      <c:pt idx="16825">
                        <c:v>8.7945800000000005E-14</c:v>
                      </c:pt>
                      <c:pt idx="16826">
                        <c:v>8.1246199999999997E-14</c:v>
                      </c:pt>
                      <c:pt idx="16827">
                        <c:v>8.1246199999999997E-14</c:v>
                      </c:pt>
                      <c:pt idx="16828">
                        <c:v>8.2839800000000002E-14</c:v>
                      </c:pt>
                      <c:pt idx="16829">
                        <c:v>8.2839800000000002E-14</c:v>
                      </c:pt>
                      <c:pt idx="16830">
                        <c:v>1.5608999999999999E-13</c:v>
                      </c:pt>
                      <c:pt idx="16831">
                        <c:v>1.5608999999999999E-13</c:v>
                      </c:pt>
                      <c:pt idx="16832">
                        <c:v>7.3449600000000001E-14</c:v>
                      </c:pt>
                      <c:pt idx="16833">
                        <c:v>7.3449600000000001E-14</c:v>
                      </c:pt>
                      <c:pt idx="16834">
                        <c:v>7.1568600000000004E-14</c:v>
                      </c:pt>
                      <c:pt idx="16835">
                        <c:v>7.1568600000000004E-14</c:v>
                      </c:pt>
                      <c:pt idx="16836">
                        <c:v>6.8161599999999999E-14</c:v>
                      </c:pt>
                      <c:pt idx="16837">
                        <c:v>6.8161599999999999E-14</c:v>
                      </c:pt>
                      <c:pt idx="16838">
                        <c:v>6.4226199999999997E-14</c:v>
                      </c:pt>
                      <c:pt idx="16839">
                        <c:v>6.4226199999999997E-14</c:v>
                      </c:pt>
                      <c:pt idx="16840">
                        <c:v>6.1398999999999999E-14</c:v>
                      </c:pt>
                      <c:pt idx="16841">
                        <c:v>6.1398999999999999E-14</c:v>
                      </c:pt>
                      <c:pt idx="16842">
                        <c:v>5.9768700000000001E-14</c:v>
                      </c:pt>
                      <c:pt idx="16843">
                        <c:v>5.9768700000000001E-14</c:v>
                      </c:pt>
                      <c:pt idx="16844">
                        <c:v>5.2477099999999999E-14</c:v>
                      </c:pt>
                      <c:pt idx="16845">
                        <c:v>5.2477099999999999E-14</c:v>
                      </c:pt>
                      <c:pt idx="16846">
                        <c:v>5.3946000000000001E-14</c:v>
                      </c:pt>
                      <c:pt idx="16847">
                        <c:v>5.3946000000000001E-14</c:v>
                      </c:pt>
                      <c:pt idx="16848">
                        <c:v>5.0952599999999999E-14</c:v>
                      </c:pt>
                      <c:pt idx="16849">
                        <c:v>5.0952599999999999E-14</c:v>
                      </c:pt>
                      <c:pt idx="16850">
                        <c:v>4.6168100000000002E-14</c:v>
                      </c:pt>
                      <c:pt idx="16851">
                        <c:v>4.6168100000000002E-14</c:v>
                      </c:pt>
                      <c:pt idx="16852">
                        <c:v>1.3918200000000001E-13</c:v>
                      </c:pt>
                      <c:pt idx="16853">
                        <c:v>1.3918200000000001E-13</c:v>
                      </c:pt>
                      <c:pt idx="16854">
                        <c:v>4.5428000000000002E-14</c:v>
                      </c:pt>
                      <c:pt idx="16855">
                        <c:v>4.5428000000000002E-14</c:v>
                      </c:pt>
                      <c:pt idx="16856">
                        <c:v>5.0947699999999998E-14</c:v>
                      </c:pt>
                      <c:pt idx="16857">
                        <c:v>5.0947699999999998E-14</c:v>
                      </c:pt>
                      <c:pt idx="16858">
                        <c:v>3.75383E-14</c:v>
                      </c:pt>
                      <c:pt idx="16859">
                        <c:v>3.75383E-14</c:v>
                      </c:pt>
                      <c:pt idx="16860">
                        <c:v>3.51078E-14</c:v>
                      </c:pt>
                      <c:pt idx="16861">
                        <c:v>3.51078E-14</c:v>
                      </c:pt>
                      <c:pt idx="16862">
                        <c:v>3.4017100000000001E-14</c:v>
                      </c:pt>
                      <c:pt idx="16863">
                        <c:v>3.4017100000000001E-14</c:v>
                      </c:pt>
                      <c:pt idx="16864">
                        <c:v>2.7581099999999998E-14</c:v>
                      </c:pt>
                      <c:pt idx="16865">
                        <c:v>2.7581099999999998E-14</c:v>
                      </c:pt>
                      <c:pt idx="16866">
                        <c:v>2.7396900000000002E-14</c:v>
                      </c:pt>
                      <c:pt idx="16867">
                        <c:v>2.7396900000000002E-14</c:v>
                      </c:pt>
                      <c:pt idx="16868">
                        <c:v>2.2442500000000001E-14</c:v>
                      </c:pt>
                      <c:pt idx="16869">
                        <c:v>2.2442500000000001E-14</c:v>
                      </c:pt>
                      <c:pt idx="16870">
                        <c:v>2.3559999999999999E-14</c:v>
                      </c:pt>
                      <c:pt idx="16871">
                        <c:v>2.3559999999999999E-14</c:v>
                      </c:pt>
                      <c:pt idx="16872">
                        <c:v>1.94145E-14</c:v>
                      </c:pt>
                      <c:pt idx="16873">
                        <c:v>1.94145E-14</c:v>
                      </c:pt>
                      <c:pt idx="16874">
                        <c:v>1.6090700000000001E-14</c:v>
                      </c:pt>
                      <c:pt idx="16875">
                        <c:v>1.6090700000000001E-14</c:v>
                      </c:pt>
                      <c:pt idx="16876">
                        <c:v>1.8877000000000001E-14</c:v>
                      </c:pt>
                      <c:pt idx="16877">
                        <c:v>1.8877000000000001E-14</c:v>
                      </c:pt>
                      <c:pt idx="16878">
                        <c:v>1.5331599999999999E-14</c:v>
                      </c:pt>
                      <c:pt idx="16879">
                        <c:v>1.5331599999999999E-14</c:v>
                      </c:pt>
                      <c:pt idx="16880">
                        <c:v>1.8204800000000001E-14</c:v>
                      </c:pt>
                      <c:pt idx="16881">
                        <c:v>1.8204800000000001E-14</c:v>
                      </c:pt>
                      <c:pt idx="16882">
                        <c:v>2.00992E-14</c:v>
                      </c:pt>
                      <c:pt idx="16883">
                        <c:v>2.00992E-14</c:v>
                      </c:pt>
                      <c:pt idx="16884">
                        <c:v>1.8459799999999999E-14</c:v>
                      </c:pt>
                      <c:pt idx="16885">
                        <c:v>1.8459799999999999E-14</c:v>
                      </c:pt>
                      <c:pt idx="16886">
                        <c:v>2.2767300000000001E-14</c:v>
                      </c:pt>
                      <c:pt idx="16887">
                        <c:v>2.2767300000000001E-14</c:v>
                      </c:pt>
                      <c:pt idx="16888">
                        <c:v>1.7354500000000001E-14</c:v>
                      </c:pt>
                      <c:pt idx="16889">
                        <c:v>1.7354500000000001E-14</c:v>
                      </c:pt>
                      <c:pt idx="16890">
                        <c:v>1.3589000000000001E-14</c:v>
                      </c:pt>
                      <c:pt idx="16891">
                        <c:v>1.3589000000000001E-14</c:v>
                      </c:pt>
                      <c:pt idx="16892">
                        <c:v>1.4645199999999999E-14</c:v>
                      </c:pt>
                      <c:pt idx="16893">
                        <c:v>1.4645199999999999E-14</c:v>
                      </c:pt>
                      <c:pt idx="16894">
                        <c:v>1.9103799999999999E-14</c:v>
                      </c:pt>
                      <c:pt idx="16895">
                        <c:v>1.9103799999999999E-14</c:v>
                      </c:pt>
                      <c:pt idx="16896">
                        <c:v>1.70102E-14</c:v>
                      </c:pt>
                      <c:pt idx="16897">
                        <c:v>1.70102E-14</c:v>
                      </c:pt>
                      <c:pt idx="16898">
                        <c:v>1.6273699999999999E-14</c:v>
                      </c:pt>
                      <c:pt idx="16899">
                        <c:v>1.6273699999999999E-14</c:v>
                      </c:pt>
                      <c:pt idx="16900">
                        <c:v>1.49127E-14</c:v>
                      </c:pt>
                      <c:pt idx="16901">
                        <c:v>1.49127E-14</c:v>
                      </c:pt>
                      <c:pt idx="16902">
                        <c:v>1.72029E-14</c:v>
                      </c:pt>
                      <c:pt idx="16903">
                        <c:v>1.72029E-14</c:v>
                      </c:pt>
                      <c:pt idx="16904">
                        <c:v>1.7070499999999998E-14</c:v>
                      </c:pt>
                      <c:pt idx="16905">
                        <c:v>1.7070499999999998E-14</c:v>
                      </c:pt>
                      <c:pt idx="16906">
                        <c:v>1.7557499999999999E-14</c:v>
                      </c:pt>
                      <c:pt idx="16907">
                        <c:v>1.7557499999999999E-14</c:v>
                      </c:pt>
                      <c:pt idx="16908">
                        <c:v>1.8780899999999999E-14</c:v>
                      </c:pt>
                      <c:pt idx="16909">
                        <c:v>1.8780899999999999E-14</c:v>
                      </c:pt>
                      <c:pt idx="16910">
                        <c:v>1.3362000000000001E-14</c:v>
                      </c:pt>
                      <c:pt idx="16911">
                        <c:v>1.3362000000000001E-14</c:v>
                      </c:pt>
                      <c:pt idx="16912">
                        <c:v>1.7734299999999999E-14</c:v>
                      </c:pt>
                      <c:pt idx="16913">
                        <c:v>1.7734299999999999E-14</c:v>
                      </c:pt>
                      <c:pt idx="16914">
                        <c:v>1.5861499999999999E-14</c:v>
                      </c:pt>
                      <c:pt idx="16915">
                        <c:v>1.5861499999999999E-14</c:v>
                      </c:pt>
                      <c:pt idx="16916">
                        <c:v>1.90226E-14</c:v>
                      </c:pt>
                      <c:pt idx="16917">
                        <c:v>1.90226E-14</c:v>
                      </c:pt>
                      <c:pt idx="16918">
                        <c:v>1.85992E-14</c:v>
                      </c:pt>
                      <c:pt idx="16919">
                        <c:v>1.85992E-14</c:v>
                      </c:pt>
                      <c:pt idx="16920">
                        <c:v>1.13473E-14</c:v>
                      </c:pt>
                      <c:pt idx="16921">
                        <c:v>1.13473E-14</c:v>
                      </c:pt>
                      <c:pt idx="16922">
                        <c:v>1.4328099999999999E-14</c:v>
                      </c:pt>
                      <c:pt idx="16923">
                        <c:v>1.4328099999999999E-14</c:v>
                      </c:pt>
                      <c:pt idx="16924">
                        <c:v>2.1401200000000001E-13</c:v>
                      </c:pt>
                      <c:pt idx="16925">
                        <c:v>2.1401200000000001E-13</c:v>
                      </c:pt>
                      <c:pt idx="16926">
                        <c:v>1.6548199999999999E-14</c:v>
                      </c:pt>
                      <c:pt idx="16927">
                        <c:v>1.6548199999999999E-14</c:v>
                      </c:pt>
                      <c:pt idx="16928">
                        <c:v>1.40153E-14</c:v>
                      </c:pt>
                      <c:pt idx="16929">
                        <c:v>1.40153E-14</c:v>
                      </c:pt>
                      <c:pt idx="16930">
                        <c:v>1.5629699999999999E-14</c:v>
                      </c:pt>
                      <c:pt idx="16931">
                        <c:v>1.5629699999999999E-14</c:v>
                      </c:pt>
                      <c:pt idx="16932">
                        <c:v>1.98851E-14</c:v>
                      </c:pt>
                      <c:pt idx="16933">
                        <c:v>1.98851E-14</c:v>
                      </c:pt>
                      <c:pt idx="16934">
                        <c:v>2.3537199999999999E-14</c:v>
                      </c:pt>
                      <c:pt idx="16935">
                        <c:v>2.3537199999999999E-14</c:v>
                      </c:pt>
                      <c:pt idx="16936">
                        <c:v>2.0462099999999999E-14</c:v>
                      </c:pt>
                      <c:pt idx="16937">
                        <c:v>2.0462099999999999E-14</c:v>
                      </c:pt>
                      <c:pt idx="16938">
                        <c:v>1.6687400000000001E-14</c:v>
                      </c:pt>
                      <c:pt idx="16939">
                        <c:v>1.6687400000000001E-14</c:v>
                      </c:pt>
                      <c:pt idx="16940">
                        <c:v>1.6746600000000001E-14</c:v>
                      </c:pt>
                      <c:pt idx="16941">
                        <c:v>1.6746600000000001E-14</c:v>
                      </c:pt>
                      <c:pt idx="16942">
                        <c:v>2.2947799999999999E-11</c:v>
                      </c:pt>
                      <c:pt idx="16943">
                        <c:v>2.2947799999999999E-11</c:v>
                      </c:pt>
                      <c:pt idx="16944">
                        <c:v>1.9290900000000001E-14</c:v>
                      </c:pt>
                      <c:pt idx="16945">
                        <c:v>1.9290900000000001E-14</c:v>
                      </c:pt>
                      <c:pt idx="16946">
                        <c:v>1.3099699999999999E-14</c:v>
                      </c:pt>
                      <c:pt idx="16947">
                        <c:v>1.3099699999999999E-14</c:v>
                      </c:pt>
                      <c:pt idx="16948">
                        <c:v>1.6428500000000001E-14</c:v>
                      </c:pt>
                      <c:pt idx="16949">
                        <c:v>1.6428500000000001E-14</c:v>
                      </c:pt>
                      <c:pt idx="16950">
                        <c:v>1.51262E-14</c:v>
                      </c:pt>
                      <c:pt idx="16951">
                        <c:v>1.51262E-14</c:v>
                      </c:pt>
                      <c:pt idx="16952">
                        <c:v>1.36974E-14</c:v>
                      </c:pt>
                      <c:pt idx="16953">
                        <c:v>1.36974E-14</c:v>
                      </c:pt>
                      <c:pt idx="16954">
                        <c:v>1.7009399999999999E-14</c:v>
                      </c:pt>
                      <c:pt idx="16955">
                        <c:v>1.7009399999999999E-14</c:v>
                      </c:pt>
                      <c:pt idx="16956">
                        <c:v>1.5368699999999999E-14</c:v>
                      </c:pt>
                      <c:pt idx="16957">
                        <c:v>1.5368699999999999E-14</c:v>
                      </c:pt>
                      <c:pt idx="16958">
                        <c:v>1.5527300000000001E-14</c:v>
                      </c:pt>
                      <c:pt idx="16959">
                        <c:v>1.5527300000000001E-14</c:v>
                      </c:pt>
                      <c:pt idx="16960">
                        <c:v>1.56947E-14</c:v>
                      </c:pt>
                      <c:pt idx="16961">
                        <c:v>1.56947E-14</c:v>
                      </c:pt>
                      <c:pt idx="16962">
                        <c:v>1.5762800000000001E-14</c:v>
                      </c:pt>
                      <c:pt idx="16963">
                        <c:v>1.5762800000000001E-14</c:v>
                      </c:pt>
                      <c:pt idx="16964">
                        <c:v>1.78309E-14</c:v>
                      </c:pt>
                      <c:pt idx="16965">
                        <c:v>1.78309E-14</c:v>
                      </c:pt>
                      <c:pt idx="16966">
                        <c:v>2.0292999999999998E-12</c:v>
                      </c:pt>
                      <c:pt idx="16967">
                        <c:v>2.0292999999999998E-12</c:v>
                      </c:pt>
                      <c:pt idx="16968">
                        <c:v>1.5300499999999999E-13</c:v>
                      </c:pt>
                      <c:pt idx="16969">
                        <c:v>1.5300499999999999E-13</c:v>
                      </c:pt>
                      <c:pt idx="16970">
                        <c:v>1.71801E-14</c:v>
                      </c:pt>
                      <c:pt idx="16971">
                        <c:v>1.71801E-14</c:v>
                      </c:pt>
                      <c:pt idx="16972">
                        <c:v>1.7874500000000001E-14</c:v>
                      </c:pt>
                      <c:pt idx="16973">
                        <c:v>1.7874500000000001E-14</c:v>
                      </c:pt>
                      <c:pt idx="16974">
                        <c:v>1.4916300000000001E-14</c:v>
                      </c:pt>
                      <c:pt idx="16975">
                        <c:v>1.4916300000000001E-14</c:v>
                      </c:pt>
                      <c:pt idx="16976">
                        <c:v>1.9260700000000002E-14</c:v>
                      </c:pt>
                      <c:pt idx="16977">
                        <c:v>1.9260700000000002E-14</c:v>
                      </c:pt>
                      <c:pt idx="16978">
                        <c:v>1.8565400000000001E-14</c:v>
                      </c:pt>
                      <c:pt idx="16979">
                        <c:v>1.8565400000000001E-14</c:v>
                      </c:pt>
                      <c:pt idx="16980">
                        <c:v>1.70965E-14</c:v>
                      </c:pt>
                      <c:pt idx="16981">
                        <c:v>1.70965E-14</c:v>
                      </c:pt>
                      <c:pt idx="16982">
                        <c:v>1.9000499999999999E-14</c:v>
                      </c:pt>
                      <c:pt idx="16983">
                        <c:v>1.9000499999999999E-14</c:v>
                      </c:pt>
                      <c:pt idx="16984">
                        <c:v>1.6796699999999999E-14</c:v>
                      </c:pt>
                      <c:pt idx="16985">
                        <c:v>1.6796699999999999E-14</c:v>
                      </c:pt>
                      <c:pt idx="16986">
                        <c:v>1.8040300000000001E-14</c:v>
                      </c:pt>
                      <c:pt idx="16987">
                        <c:v>1.8040300000000001E-14</c:v>
                      </c:pt>
                      <c:pt idx="16988">
                        <c:v>1.78095E-14</c:v>
                      </c:pt>
                      <c:pt idx="16989">
                        <c:v>1.78095E-14</c:v>
                      </c:pt>
                      <c:pt idx="16990">
                        <c:v>1.37621E-14</c:v>
                      </c:pt>
                      <c:pt idx="16991">
                        <c:v>1.37621E-14</c:v>
                      </c:pt>
                      <c:pt idx="16992">
                        <c:v>1.6001700000000001E-14</c:v>
                      </c:pt>
                      <c:pt idx="16993">
                        <c:v>1.6001700000000001E-14</c:v>
                      </c:pt>
                      <c:pt idx="16994">
                        <c:v>1.8326500000000001E-14</c:v>
                      </c:pt>
                      <c:pt idx="16995">
                        <c:v>1.8326500000000001E-14</c:v>
                      </c:pt>
                      <c:pt idx="16996">
                        <c:v>1.8471600000000001E-14</c:v>
                      </c:pt>
                      <c:pt idx="16997">
                        <c:v>1.8471600000000001E-14</c:v>
                      </c:pt>
                      <c:pt idx="16998">
                        <c:v>1.3961000000000001E-12</c:v>
                      </c:pt>
                      <c:pt idx="16999">
                        <c:v>1.3961000000000001E-12</c:v>
                      </c:pt>
                      <c:pt idx="17000">
                        <c:v>1.4061E-12</c:v>
                      </c:pt>
                      <c:pt idx="17001">
                        <c:v>1.4061E-12</c:v>
                      </c:pt>
                      <c:pt idx="17002">
                        <c:v>1.40266E-12</c:v>
                      </c:pt>
                      <c:pt idx="17003">
                        <c:v>1.40266E-12</c:v>
                      </c:pt>
                      <c:pt idx="17004">
                        <c:v>1.3974500000000001E-12</c:v>
                      </c:pt>
                      <c:pt idx="17005">
                        <c:v>1.3974500000000001E-12</c:v>
                      </c:pt>
                      <c:pt idx="17006">
                        <c:v>1.4020899999999999E-12</c:v>
                      </c:pt>
                      <c:pt idx="17007">
                        <c:v>1.4020899999999999E-12</c:v>
                      </c:pt>
                      <c:pt idx="17008">
                        <c:v>1.4020199999999999E-12</c:v>
                      </c:pt>
                      <c:pt idx="17009">
                        <c:v>1.4020199999999999E-12</c:v>
                      </c:pt>
                      <c:pt idx="17010">
                        <c:v>1.40061E-12</c:v>
                      </c:pt>
                      <c:pt idx="17011">
                        <c:v>1.40061E-12</c:v>
                      </c:pt>
                      <c:pt idx="17012">
                        <c:v>1.3922200000000001E-12</c:v>
                      </c:pt>
                      <c:pt idx="17013">
                        <c:v>1.3922200000000001E-12</c:v>
                      </c:pt>
                      <c:pt idx="17014">
                        <c:v>1.3944600000000001E-12</c:v>
                      </c:pt>
                      <c:pt idx="17015">
                        <c:v>1.3944600000000001E-12</c:v>
                      </c:pt>
                      <c:pt idx="17016">
                        <c:v>1.39871E-12</c:v>
                      </c:pt>
                      <c:pt idx="17017">
                        <c:v>1.39871E-12</c:v>
                      </c:pt>
                      <c:pt idx="17018">
                        <c:v>1.39464E-12</c:v>
                      </c:pt>
                      <c:pt idx="17019">
                        <c:v>1.39464E-12</c:v>
                      </c:pt>
                      <c:pt idx="17020">
                        <c:v>1.3976200000000001E-12</c:v>
                      </c:pt>
                      <c:pt idx="17021">
                        <c:v>1.3976200000000001E-12</c:v>
                      </c:pt>
                      <c:pt idx="17022">
                        <c:v>4.2720500000000002E-12</c:v>
                      </c:pt>
                      <c:pt idx="17023">
                        <c:v>4.2720500000000002E-12</c:v>
                      </c:pt>
                      <c:pt idx="17024">
                        <c:v>1.3976200000000001E-12</c:v>
                      </c:pt>
                      <c:pt idx="17025">
                        <c:v>1.3976200000000001E-12</c:v>
                      </c:pt>
                      <c:pt idx="17026">
                        <c:v>1.39495E-12</c:v>
                      </c:pt>
                      <c:pt idx="17027">
                        <c:v>1.39495E-12</c:v>
                      </c:pt>
                      <c:pt idx="17028">
                        <c:v>1.39625E-12</c:v>
                      </c:pt>
                      <c:pt idx="17029">
                        <c:v>1.39625E-12</c:v>
                      </c:pt>
                      <c:pt idx="17030">
                        <c:v>1.5047399999999999E-12</c:v>
                      </c:pt>
                      <c:pt idx="17031">
                        <c:v>1.5047399999999999E-12</c:v>
                      </c:pt>
                      <c:pt idx="17032">
                        <c:v>1.39459E-12</c:v>
                      </c:pt>
                      <c:pt idx="17033">
                        <c:v>1.39459E-12</c:v>
                      </c:pt>
                      <c:pt idx="17034">
                        <c:v>1.40476E-12</c:v>
                      </c:pt>
                      <c:pt idx="17035">
                        <c:v>1.40476E-12</c:v>
                      </c:pt>
                      <c:pt idx="17036">
                        <c:v>1.4002200000000001E-12</c:v>
                      </c:pt>
                      <c:pt idx="17037">
                        <c:v>1.4002200000000001E-12</c:v>
                      </c:pt>
                      <c:pt idx="17038">
                        <c:v>1.4002099999999999E-12</c:v>
                      </c:pt>
                      <c:pt idx="17039">
                        <c:v>1.4002099999999999E-12</c:v>
                      </c:pt>
                      <c:pt idx="17040">
                        <c:v>1.3966499999999999E-12</c:v>
                      </c:pt>
                      <c:pt idx="17041">
                        <c:v>1.3966499999999999E-12</c:v>
                      </c:pt>
                      <c:pt idx="17042">
                        <c:v>1.40632E-12</c:v>
                      </c:pt>
                      <c:pt idx="17043">
                        <c:v>1.40632E-12</c:v>
                      </c:pt>
                      <c:pt idx="17044">
                        <c:v>1.40717E-12</c:v>
                      </c:pt>
                      <c:pt idx="17045">
                        <c:v>1.40717E-12</c:v>
                      </c:pt>
                      <c:pt idx="17046">
                        <c:v>1.41049E-12</c:v>
                      </c:pt>
                      <c:pt idx="17047">
                        <c:v>1.41049E-12</c:v>
                      </c:pt>
                      <c:pt idx="17048">
                        <c:v>1.42113E-12</c:v>
                      </c:pt>
                      <c:pt idx="17049">
                        <c:v>1.42113E-12</c:v>
                      </c:pt>
                      <c:pt idx="17050">
                        <c:v>1.41911E-12</c:v>
                      </c:pt>
                      <c:pt idx="17051">
                        <c:v>1.41911E-12</c:v>
                      </c:pt>
                      <c:pt idx="17052">
                        <c:v>1.42706E-12</c:v>
                      </c:pt>
                      <c:pt idx="17053">
                        <c:v>1.42706E-12</c:v>
                      </c:pt>
                      <c:pt idx="17054">
                        <c:v>1.41559E-12</c:v>
                      </c:pt>
                      <c:pt idx="17055">
                        <c:v>1.41559E-12</c:v>
                      </c:pt>
                      <c:pt idx="17056">
                        <c:v>1.4227299999999999E-12</c:v>
                      </c:pt>
                      <c:pt idx="17057">
                        <c:v>1.4227299999999999E-12</c:v>
                      </c:pt>
                      <c:pt idx="17058">
                        <c:v>1.4473500000000001E-12</c:v>
                      </c:pt>
                      <c:pt idx="17059">
                        <c:v>1.4473500000000001E-12</c:v>
                      </c:pt>
                      <c:pt idx="17060">
                        <c:v>1.43188E-12</c:v>
                      </c:pt>
                      <c:pt idx="17061">
                        <c:v>1.43188E-12</c:v>
                      </c:pt>
                      <c:pt idx="17062">
                        <c:v>1.4375899999999999E-12</c:v>
                      </c:pt>
                      <c:pt idx="17063">
                        <c:v>1.4375899999999999E-12</c:v>
                      </c:pt>
                      <c:pt idx="17064">
                        <c:v>1.4433699999999999E-12</c:v>
                      </c:pt>
                      <c:pt idx="17065">
                        <c:v>1.4433699999999999E-12</c:v>
                      </c:pt>
                      <c:pt idx="17066">
                        <c:v>1.45073E-12</c:v>
                      </c:pt>
                      <c:pt idx="17067">
                        <c:v>1.45073E-12</c:v>
                      </c:pt>
                      <c:pt idx="17068">
                        <c:v>1.4491100000000001E-12</c:v>
                      </c:pt>
                      <c:pt idx="17069">
                        <c:v>1.4491100000000001E-12</c:v>
                      </c:pt>
                      <c:pt idx="17070">
                        <c:v>1.44568E-12</c:v>
                      </c:pt>
                      <c:pt idx="17071">
                        <c:v>1.44568E-12</c:v>
                      </c:pt>
                      <c:pt idx="17072">
                        <c:v>1.45724E-12</c:v>
                      </c:pt>
                      <c:pt idx="17073">
                        <c:v>1.45724E-12</c:v>
                      </c:pt>
                      <c:pt idx="17074">
                        <c:v>1.44611E-12</c:v>
                      </c:pt>
                      <c:pt idx="17075">
                        <c:v>1.44611E-12</c:v>
                      </c:pt>
                      <c:pt idx="17076">
                        <c:v>1.4681E-12</c:v>
                      </c:pt>
                      <c:pt idx="17077">
                        <c:v>1.4681E-12</c:v>
                      </c:pt>
                      <c:pt idx="17078">
                        <c:v>1.46997E-12</c:v>
                      </c:pt>
                      <c:pt idx="17079">
                        <c:v>1.46997E-12</c:v>
                      </c:pt>
                      <c:pt idx="17080">
                        <c:v>1.45969E-12</c:v>
                      </c:pt>
                      <c:pt idx="17081">
                        <c:v>1.45969E-12</c:v>
                      </c:pt>
                      <c:pt idx="17082">
                        <c:v>1.4602299999999999E-12</c:v>
                      </c:pt>
                      <c:pt idx="17083">
                        <c:v>1.4602299999999999E-12</c:v>
                      </c:pt>
                      <c:pt idx="17084">
                        <c:v>1.44656E-12</c:v>
                      </c:pt>
                      <c:pt idx="17085">
                        <c:v>1.44656E-12</c:v>
                      </c:pt>
                      <c:pt idx="17086">
                        <c:v>1.4490600000000001E-12</c:v>
                      </c:pt>
                      <c:pt idx="17087">
                        <c:v>1.4490600000000001E-12</c:v>
                      </c:pt>
                      <c:pt idx="17088">
                        <c:v>1.4483600000000001E-12</c:v>
                      </c:pt>
                      <c:pt idx="17089">
                        <c:v>1.4483600000000001E-12</c:v>
                      </c:pt>
                      <c:pt idx="17090">
                        <c:v>1.4415500000000001E-12</c:v>
                      </c:pt>
                      <c:pt idx="17091">
                        <c:v>1.4415500000000001E-12</c:v>
                      </c:pt>
                      <c:pt idx="17092">
                        <c:v>1.4337900000000001E-12</c:v>
                      </c:pt>
                      <c:pt idx="17093">
                        <c:v>1.4337900000000001E-12</c:v>
                      </c:pt>
                      <c:pt idx="17094">
                        <c:v>1.4327300000000001E-12</c:v>
                      </c:pt>
                      <c:pt idx="17095">
                        <c:v>1.4327300000000001E-12</c:v>
                      </c:pt>
                      <c:pt idx="17096">
                        <c:v>1.4379100000000001E-12</c:v>
                      </c:pt>
                      <c:pt idx="17097">
                        <c:v>1.4379100000000001E-12</c:v>
                      </c:pt>
                      <c:pt idx="17098">
                        <c:v>1.43325E-12</c:v>
                      </c:pt>
                      <c:pt idx="17099">
                        <c:v>1.43325E-12</c:v>
                      </c:pt>
                      <c:pt idx="17100">
                        <c:v>1.4276199999999999E-12</c:v>
                      </c:pt>
                      <c:pt idx="17101">
                        <c:v>1.4276199999999999E-12</c:v>
                      </c:pt>
                      <c:pt idx="17102">
                        <c:v>1.4182499999999999E-12</c:v>
                      </c:pt>
                      <c:pt idx="17103">
                        <c:v>1.4182499999999999E-12</c:v>
                      </c:pt>
                      <c:pt idx="17104">
                        <c:v>1.42342E-12</c:v>
                      </c:pt>
                      <c:pt idx="17105">
                        <c:v>1.42342E-12</c:v>
                      </c:pt>
                      <c:pt idx="17106">
                        <c:v>1.4168600000000001E-12</c:v>
                      </c:pt>
                      <c:pt idx="17107">
                        <c:v>1.4168600000000001E-12</c:v>
                      </c:pt>
                      <c:pt idx="17108">
                        <c:v>1.41386E-12</c:v>
                      </c:pt>
                      <c:pt idx="17109">
                        <c:v>1.41386E-12</c:v>
                      </c:pt>
                      <c:pt idx="17110">
                        <c:v>1.4034700000000001E-12</c:v>
                      </c:pt>
                      <c:pt idx="17111">
                        <c:v>1.4034700000000001E-12</c:v>
                      </c:pt>
                      <c:pt idx="17112">
                        <c:v>1.4080700000000001E-12</c:v>
                      </c:pt>
                      <c:pt idx="17113">
                        <c:v>1.4080700000000001E-12</c:v>
                      </c:pt>
                      <c:pt idx="17114">
                        <c:v>1.40528E-12</c:v>
                      </c:pt>
                      <c:pt idx="17115">
                        <c:v>1.40528E-12</c:v>
                      </c:pt>
                      <c:pt idx="17116">
                        <c:v>1.39551E-12</c:v>
                      </c:pt>
                      <c:pt idx="17117">
                        <c:v>1.39551E-12</c:v>
                      </c:pt>
                      <c:pt idx="17118">
                        <c:v>1.3931799999999999E-12</c:v>
                      </c:pt>
                      <c:pt idx="17119">
                        <c:v>1.3931799999999999E-12</c:v>
                      </c:pt>
                      <c:pt idx="17120">
                        <c:v>1.39613E-12</c:v>
                      </c:pt>
                      <c:pt idx="17121">
                        <c:v>1.39613E-12</c:v>
                      </c:pt>
                      <c:pt idx="17122">
                        <c:v>1.3945100000000001E-12</c:v>
                      </c:pt>
                      <c:pt idx="17123">
                        <c:v>1.3945100000000001E-12</c:v>
                      </c:pt>
                      <c:pt idx="17124">
                        <c:v>1.3965499999999999E-12</c:v>
                      </c:pt>
                      <c:pt idx="17125">
                        <c:v>1.3965499999999999E-12</c:v>
                      </c:pt>
                      <c:pt idx="17126">
                        <c:v>1.4050299999999999E-12</c:v>
                      </c:pt>
                      <c:pt idx="17127">
                        <c:v>1.4050299999999999E-12</c:v>
                      </c:pt>
                      <c:pt idx="17128">
                        <c:v>1.3999699999999999E-12</c:v>
                      </c:pt>
                      <c:pt idx="17129">
                        <c:v>1.3999699999999999E-12</c:v>
                      </c:pt>
                      <c:pt idx="17130">
                        <c:v>1.3948199999999999E-12</c:v>
                      </c:pt>
                      <c:pt idx="17131">
                        <c:v>1.3948199999999999E-12</c:v>
                      </c:pt>
                      <c:pt idx="17132">
                        <c:v>1.39662E-12</c:v>
                      </c:pt>
                      <c:pt idx="17133">
                        <c:v>1.39662E-12</c:v>
                      </c:pt>
                      <c:pt idx="17134">
                        <c:v>1.4157499999999999E-12</c:v>
                      </c:pt>
                      <c:pt idx="17135">
                        <c:v>1.4157499999999999E-12</c:v>
                      </c:pt>
                      <c:pt idx="17136">
                        <c:v>1.3987899999999999E-12</c:v>
                      </c:pt>
                      <c:pt idx="17137">
                        <c:v>1.3987899999999999E-12</c:v>
                      </c:pt>
                      <c:pt idx="17138">
                        <c:v>1.46884E-12</c:v>
                      </c:pt>
                      <c:pt idx="17139">
                        <c:v>1.46884E-12</c:v>
                      </c:pt>
                      <c:pt idx="17140">
                        <c:v>1.3934500000000001E-12</c:v>
                      </c:pt>
                      <c:pt idx="17141">
                        <c:v>1.3934500000000001E-12</c:v>
                      </c:pt>
                      <c:pt idx="17142">
                        <c:v>1.38903E-12</c:v>
                      </c:pt>
                      <c:pt idx="17143">
                        <c:v>1.38903E-12</c:v>
                      </c:pt>
                      <c:pt idx="17144">
                        <c:v>1.39221E-12</c:v>
                      </c:pt>
                      <c:pt idx="17145">
                        <c:v>1.39221E-12</c:v>
                      </c:pt>
                      <c:pt idx="17146">
                        <c:v>1.39649E-12</c:v>
                      </c:pt>
                      <c:pt idx="17147">
                        <c:v>1.39649E-12</c:v>
                      </c:pt>
                      <c:pt idx="17148">
                        <c:v>1.3950099999999999E-12</c:v>
                      </c:pt>
                      <c:pt idx="17149">
                        <c:v>1.3950099999999999E-12</c:v>
                      </c:pt>
                      <c:pt idx="17150">
                        <c:v>1.3948500000000001E-12</c:v>
                      </c:pt>
                      <c:pt idx="17151">
                        <c:v>1.3948500000000001E-12</c:v>
                      </c:pt>
                      <c:pt idx="17152">
                        <c:v>1.3913100000000001E-12</c:v>
                      </c:pt>
                      <c:pt idx="17153">
                        <c:v>1.3913100000000001E-12</c:v>
                      </c:pt>
                      <c:pt idx="17154">
                        <c:v>1.4022400000000001E-12</c:v>
                      </c:pt>
                      <c:pt idx="17155">
                        <c:v>1.4022400000000001E-12</c:v>
                      </c:pt>
                      <c:pt idx="17156">
                        <c:v>1.4061200000000001E-12</c:v>
                      </c:pt>
                      <c:pt idx="17157">
                        <c:v>1.4061200000000001E-12</c:v>
                      </c:pt>
                      <c:pt idx="17158">
                        <c:v>1.3962E-12</c:v>
                      </c:pt>
                      <c:pt idx="17159">
                        <c:v>1.3962E-12</c:v>
                      </c:pt>
                      <c:pt idx="17160">
                        <c:v>1.39946E-12</c:v>
                      </c:pt>
                      <c:pt idx="17161">
                        <c:v>1.39946E-12</c:v>
                      </c:pt>
                      <c:pt idx="17162">
                        <c:v>1.4165199999999999E-12</c:v>
                      </c:pt>
                      <c:pt idx="17163">
                        <c:v>1.4165199999999999E-12</c:v>
                      </c:pt>
                      <c:pt idx="17164">
                        <c:v>1.40167E-12</c:v>
                      </c:pt>
                      <c:pt idx="17165">
                        <c:v>1.40167E-12</c:v>
                      </c:pt>
                      <c:pt idx="17166">
                        <c:v>1.39825E-12</c:v>
                      </c:pt>
                      <c:pt idx="17167">
                        <c:v>1.39825E-12</c:v>
                      </c:pt>
                      <c:pt idx="17168">
                        <c:v>1.4011100000000001E-12</c:v>
                      </c:pt>
                      <c:pt idx="17169">
                        <c:v>1.4011100000000001E-12</c:v>
                      </c:pt>
                      <c:pt idx="17170">
                        <c:v>1.39823E-12</c:v>
                      </c:pt>
                      <c:pt idx="17171">
                        <c:v>1.39823E-12</c:v>
                      </c:pt>
                      <c:pt idx="17172">
                        <c:v>1.3957099999999999E-12</c:v>
                      </c:pt>
                      <c:pt idx="17173">
                        <c:v>1.3957099999999999E-12</c:v>
                      </c:pt>
                      <c:pt idx="17174">
                        <c:v>1.3923E-12</c:v>
                      </c:pt>
                      <c:pt idx="17175">
                        <c:v>1.3923E-12</c:v>
                      </c:pt>
                      <c:pt idx="17176">
                        <c:v>1.39028E-12</c:v>
                      </c:pt>
                      <c:pt idx="17177">
                        <c:v>1.39028E-12</c:v>
                      </c:pt>
                      <c:pt idx="17178">
                        <c:v>1.40752E-12</c:v>
                      </c:pt>
                      <c:pt idx="17179">
                        <c:v>1.40752E-12</c:v>
                      </c:pt>
                      <c:pt idx="17180">
                        <c:v>1.40182E-12</c:v>
                      </c:pt>
                      <c:pt idx="17181">
                        <c:v>1.40182E-12</c:v>
                      </c:pt>
                      <c:pt idx="17182">
                        <c:v>1.40408E-12</c:v>
                      </c:pt>
                      <c:pt idx="17183">
                        <c:v>1.40408E-12</c:v>
                      </c:pt>
                      <c:pt idx="17184">
                        <c:v>1.39652E-12</c:v>
                      </c:pt>
                      <c:pt idx="17185">
                        <c:v>1.39652E-12</c:v>
                      </c:pt>
                      <c:pt idx="17186">
                        <c:v>1.3905799999999999E-12</c:v>
                      </c:pt>
                      <c:pt idx="17187">
                        <c:v>1.3905799999999999E-12</c:v>
                      </c:pt>
                      <c:pt idx="17188">
                        <c:v>1.3944E-12</c:v>
                      </c:pt>
                      <c:pt idx="17189">
                        <c:v>1.3944E-12</c:v>
                      </c:pt>
                      <c:pt idx="17190">
                        <c:v>1.5516E-12</c:v>
                      </c:pt>
                      <c:pt idx="17191">
                        <c:v>1.5516E-12</c:v>
                      </c:pt>
                      <c:pt idx="17192">
                        <c:v>1.3993300000000001E-12</c:v>
                      </c:pt>
                      <c:pt idx="17193">
                        <c:v>1.3993300000000001E-12</c:v>
                      </c:pt>
                      <c:pt idx="17194">
                        <c:v>1.40186E-12</c:v>
                      </c:pt>
                      <c:pt idx="17195">
                        <c:v>1.40186E-12</c:v>
                      </c:pt>
                      <c:pt idx="17196">
                        <c:v>1.40177E-12</c:v>
                      </c:pt>
                      <c:pt idx="17197">
                        <c:v>1.40177E-12</c:v>
                      </c:pt>
                      <c:pt idx="17198">
                        <c:v>1.39339E-12</c:v>
                      </c:pt>
                      <c:pt idx="17199">
                        <c:v>1.39339E-12</c:v>
                      </c:pt>
                      <c:pt idx="17200">
                        <c:v>1.40288E-12</c:v>
                      </c:pt>
                      <c:pt idx="17201">
                        <c:v>1.40288E-12</c:v>
                      </c:pt>
                      <c:pt idx="17202">
                        <c:v>1.40044E-12</c:v>
                      </c:pt>
                      <c:pt idx="17203">
                        <c:v>1.40044E-12</c:v>
                      </c:pt>
                      <c:pt idx="17204">
                        <c:v>1.40191E-12</c:v>
                      </c:pt>
                      <c:pt idx="17205">
                        <c:v>1.40191E-12</c:v>
                      </c:pt>
                      <c:pt idx="17206">
                        <c:v>1.3948700000000001E-12</c:v>
                      </c:pt>
                      <c:pt idx="17207">
                        <c:v>1.3948700000000001E-12</c:v>
                      </c:pt>
                      <c:pt idx="17208">
                        <c:v>1.3882899999999999E-12</c:v>
                      </c:pt>
                      <c:pt idx="17209">
                        <c:v>1.3882899999999999E-12</c:v>
                      </c:pt>
                      <c:pt idx="17210">
                        <c:v>1.4029400000000001E-12</c:v>
                      </c:pt>
                      <c:pt idx="17211">
                        <c:v>1.4029400000000001E-12</c:v>
                      </c:pt>
                      <c:pt idx="17212">
                        <c:v>1.39739E-12</c:v>
                      </c:pt>
                      <c:pt idx="17213">
                        <c:v>1.39739E-12</c:v>
                      </c:pt>
                      <c:pt idx="17214">
                        <c:v>1.40095E-12</c:v>
                      </c:pt>
                      <c:pt idx="17215">
                        <c:v>1.40095E-12</c:v>
                      </c:pt>
                      <c:pt idx="17216">
                        <c:v>1.4007199999999999E-12</c:v>
                      </c:pt>
                      <c:pt idx="17217">
                        <c:v>1.4007199999999999E-12</c:v>
                      </c:pt>
                      <c:pt idx="17218">
                        <c:v>1.40777E-12</c:v>
                      </c:pt>
                      <c:pt idx="17219">
                        <c:v>1.40777E-12</c:v>
                      </c:pt>
                      <c:pt idx="17220">
                        <c:v>1.38939E-12</c:v>
                      </c:pt>
                      <c:pt idx="17221">
                        <c:v>1.38939E-12</c:v>
                      </c:pt>
                      <c:pt idx="17222">
                        <c:v>1.3951100000000001E-12</c:v>
                      </c:pt>
                      <c:pt idx="17223">
                        <c:v>1.3951100000000001E-12</c:v>
                      </c:pt>
                      <c:pt idx="17224">
                        <c:v>1.40122E-12</c:v>
                      </c:pt>
                      <c:pt idx="17225">
                        <c:v>1.40122E-12</c:v>
                      </c:pt>
                      <c:pt idx="17226">
                        <c:v>1.4055400000000001E-12</c:v>
                      </c:pt>
                      <c:pt idx="17227">
                        <c:v>1.4055400000000001E-12</c:v>
                      </c:pt>
                      <c:pt idx="17228">
                        <c:v>1.4048599999999999E-12</c:v>
                      </c:pt>
                      <c:pt idx="17229">
                        <c:v>1.4048599999999999E-12</c:v>
                      </c:pt>
                      <c:pt idx="17230">
                        <c:v>1.3986499999999999E-12</c:v>
                      </c:pt>
                      <c:pt idx="17231">
                        <c:v>1.3986499999999999E-12</c:v>
                      </c:pt>
                      <c:pt idx="17232">
                        <c:v>1.4043400000000001E-12</c:v>
                      </c:pt>
                      <c:pt idx="17233">
                        <c:v>1.4043400000000001E-12</c:v>
                      </c:pt>
                      <c:pt idx="17234">
                        <c:v>1.39852E-12</c:v>
                      </c:pt>
                      <c:pt idx="17235">
                        <c:v>1.39852E-12</c:v>
                      </c:pt>
                      <c:pt idx="17236">
                        <c:v>1.3981000000000001E-12</c:v>
                      </c:pt>
                      <c:pt idx="17237">
                        <c:v>1.3981000000000001E-12</c:v>
                      </c:pt>
                      <c:pt idx="17238">
                        <c:v>1.3978999999999999E-12</c:v>
                      </c:pt>
                      <c:pt idx="17239">
                        <c:v>1.3978999999999999E-12</c:v>
                      </c:pt>
                      <c:pt idx="17240">
                        <c:v>1.3980199999999999E-12</c:v>
                      </c:pt>
                      <c:pt idx="17241">
                        <c:v>1.3980199999999999E-12</c:v>
                      </c:pt>
                      <c:pt idx="17242">
                        <c:v>1.3929700000000001E-12</c:v>
                      </c:pt>
                      <c:pt idx="17243">
                        <c:v>1.3929700000000001E-12</c:v>
                      </c:pt>
                      <c:pt idx="17244">
                        <c:v>1.39893E-12</c:v>
                      </c:pt>
                      <c:pt idx="17245">
                        <c:v>1.39893E-12</c:v>
                      </c:pt>
                      <c:pt idx="17246">
                        <c:v>1.40483E-12</c:v>
                      </c:pt>
                      <c:pt idx="17247">
                        <c:v>1.40483E-12</c:v>
                      </c:pt>
                      <c:pt idx="17248">
                        <c:v>1.4008399999999999E-12</c:v>
                      </c:pt>
                      <c:pt idx="17249">
                        <c:v>1.4008399999999999E-12</c:v>
                      </c:pt>
                      <c:pt idx="17250">
                        <c:v>1.4024800000000001E-12</c:v>
                      </c:pt>
                      <c:pt idx="17251">
                        <c:v>1.4024800000000001E-12</c:v>
                      </c:pt>
                      <c:pt idx="17252">
                        <c:v>1.39108E-12</c:v>
                      </c:pt>
                      <c:pt idx="17253">
                        <c:v>1.39108E-12</c:v>
                      </c:pt>
                      <c:pt idx="17254">
                        <c:v>1.41106E-12</c:v>
                      </c:pt>
                      <c:pt idx="17255">
                        <c:v>1.41106E-12</c:v>
                      </c:pt>
                      <c:pt idx="17256">
                        <c:v>1.3998600000000001E-12</c:v>
                      </c:pt>
                      <c:pt idx="17257">
                        <c:v>1.3998600000000001E-12</c:v>
                      </c:pt>
                      <c:pt idx="17258">
                        <c:v>1.3981399999999999E-12</c:v>
                      </c:pt>
                      <c:pt idx="17259">
                        <c:v>1.3981399999999999E-12</c:v>
                      </c:pt>
                      <c:pt idx="17260">
                        <c:v>1.39305E-12</c:v>
                      </c:pt>
                      <c:pt idx="17261">
                        <c:v>1.39305E-12</c:v>
                      </c:pt>
                      <c:pt idx="17262">
                        <c:v>1.40507E-12</c:v>
                      </c:pt>
                      <c:pt idx="17263">
                        <c:v>1.40507E-12</c:v>
                      </c:pt>
                      <c:pt idx="17264">
                        <c:v>1.40753E-12</c:v>
                      </c:pt>
                      <c:pt idx="17265">
                        <c:v>1.40753E-12</c:v>
                      </c:pt>
                      <c:pt idx="17266">
                        <c:v>1.3965999999999999E-12</c:v>
                      </c:pt>
                      <c:pt idx="17267">
                        <c:v>1.3965999999999999E-12</c:v>
                      </c:pt>
                      <c:pt idx="17268">
                        <c:v>1.39801E-12</c:v>
                      </c:pt>
                      <c:pt idx="17269">
                        <c:v>1.39801E-12</c:v>
                      </c:pt>
                      <c:pt idx="17270">
                        <c:v>1.40158E-12</c:v>
                      </c:pt>
                      <c:pt idx="17271">
                        <c:v>1.40158E-12</c:v>
                      </c:pt>
                      <c:pt idx="17272">
                        <c:v>1.40001E-12</c:v>
                      </c:pt>
                      <c:pt idx="17273">
                        <c:v>1.40001E-12</c:v>
                      </c:pt>
                      <c:pt idx="17274">
                        <c:v>1.4007000000000001E-12</c:v>
                      </c:pt>
                      <c:pt idx="17275">
                        <c:v>1.4007000000000001E-12</c:v>
                      </c:pt>
                      <c:pt idx="17276">
                        <c:v>1.4026300000000001E-12</c:v>
                      </c:pt>
                      <c:pt idx="17277">
                        <c:v>1.4026300000000001E-12</c:v>
                      </c:pt>
                      <c:pt idx="17278">
                        <c:v>1.39645E-12</c:v>
                      </c:pt>
                      <c:pt idx="17279">
                        <c:v>1.39645E-12</c:v>
                      </c:pt>
                      <c:pt idx="17280">
                        <c:v>1.4064800000000001E-12</c:v>
                      </c:pt>
                      <c:pt idx="17281">
                        <c:v>1.4064800000000001E-12</c:v>
                      </c:pt>
                      <c:pt idx="17282">
                        <c:v>1.40088E-12</c:v>
                      </c:pt>
                      <c:pt idx="17283">
                        <c:v>1.40088E-12</c:v>
                      </c:pt>
                      <c:pt idx="17284">
                        <c:v>1.0987100000000001E-14</c:v>
                      </c:pt>
                      <c:pt idx="17285">
                        <c:v>1.0987100000000001E-14</c:v>
                      </c:pt>
                      <c:pt idx="17286">
                        <c:v>8.8907100000000005E-15</c:v>
                      </c:pt>
                      <c:pt idx="17287">
                        <c:v>8.8907100000000005E-15</c:v>
                      </c:pt>
                      <c:pt idx="17288">
                        <c:v>9.4274199999999997E-15</c:v>
                      </c:pt>
                      <c:pt idx="17289">
                        <c:v>9.4274199999999997E-15</c:v>
                      </c:pt>
                      <c:pt idx="17290">
                        <c:v>9.6522999999999995E-15</c:v>
                      </c:pt>
                      <c:pt idx="17291">
                        <c:v>9.6522999999999995E-15</c:v>
                      </c:pt>
                      <c:pt idx="17292">
                        <c:v>9.4646299999999993E-15</c:v>
                      </c:pt>
                      <c:pt idx="17293">
                        <c:v>9.4646299999999993E-15</c:v>
                      </c:pt>
                      <c:pt idx="17294">
                        <c:v>1.1044E-14</c:v>
                      </c:pt>
                      <c:pt idx="17295">
                        <c:v>1.1044E-14</c:v>
                      </c:pt>
                      <c:pt idx="17296">
                        <c:v>1.00461E-14</c:v>
                      </c:pt>
                      <c:pt idx="17297">
                        <c:v>1.00461E-14</c:v>
                      </c:pt>
                      <c:pt idx="17298">
                        <c:v>9.1239699999999998E-15</c:v>
                      </c:pt>
                      <c:pt idx="17299">
                        <c:v>9.1239699999999998E-15</c:v>
                      </c:pt>
                      <c:pt idx="17300">
                        <c:v>1.4182799999999999E-13</c:v>
                      </c:pt>
                      <c:pt idx="17301">
                        <c:v>1.4182799999999999E-13</c:v>
                      </c:pt>
                      <c:pt idx="17302">
                        <c:v>8.8600200000000007E-15</c:v>
                      </c:pt>
                      <c:pt idx="17303">
                        <c:v>8.8600200000000007E-15</c:v>
                      </c:pt>
                      <c:pt idx="17304">
                        <c:v>9.9288099999999997E-15</c:v>
                      </c:pt>
                      <c:pt idx="17305">
                        <c:v>9.9288099999999997E-15</c:v>
                      </c:pt>
                      <c:pt idx="17306">
                        <c:v>9.7895600000000005E-15</c:v>
                      </c:pt>
                      <c:pt idx="17307">
                        <c:v>9.7895600000000005E-15</c:v>
                      </c:pt>
                      <c:pt idx="17308">
                        <c:v>1.04786E-14</c:v>
                      </c:pt>
                      <c:pt idx="17309">
                        <c:v>1.04786E-14</c:v>
                      </c:pt>
                      <c:pt idx="17310">
                        <c:v>9.8596200000000007E-15</c:v>
                      </c:pt>
                      <c:pt idx="17311">
                        <c:v>9.8596200000000007E-15</c:v>
                      </c:pt>
                      <c:pt idx="17312">
                        <c:v>9.2622199999999993E-15</c:v>
                      </c:pt>
                      <c:pt idx="17313">
                        <c:v>9.2622199999999993E-15</c:v>
                      </c:pt>
                      <c:pt idx="17314">
                        <c:v>1.12005E-14</c:v>
                      </c:pt>
                      <c:pt idx="17315">
                        <c:v>1.12005E-14</c:v>
                      </c:pt>
                      <c:pt idx="17316">
                        <c:v>1.19126E-14</c:v>
                      </c:pt>
                      <c:pt idx="17317">
                        <c:v>1.19126E-14</c:v>
                      </c:pt>
                      <c:pt idx="17318">
                        <c:v>1.16293E-14</c:v>
                      </c:pt>
                      <c:pt idx="17319">
                        <c:v>1.16293E-14</c:v>
                      </c:pt>
                      <c:pt idx="17320">
                        <c:v>1.1331700000000001E-14</c:v>
                      </c:pt>
                      <c:pt idx="17321">
                        <c:v>1.1331700000000001E-14</c:v>
                      </c:pt>
                      <c:pt idx="17322">
                        <c:v>9.8694000000000006E-15</c:v>
                      </c:pt>
                      <c:pt idx="17323">
                        <c:v>9.8694000000000006E-15</c:v>
                      </c:pt>
                      <c:pt idx="17324">
                        <c:v>9.0598900000000006E-15</c:v>
                      </c:pt>
                      <c:pt idx="17325">
                        <c:v>9.0598900000000006E-15</c:v>
                      </c:pt>
                      <c:pt idx="17326">
                        <c:v>9.8629899999999998E-15</c:v>
                      </c:pt>
                      <c:pt idx="17327">
                        <c:v>9.8629899999999998E-15</c:v>
                      </c:pt>
                      <c:pt idx="17328">
                        <c:v>9.5250900000000003E-15</c:v>
                      </c:pt>
                      <c:pt idx="17329">
                        <c:v>9.5250900000000003E-15</c:v>
                      </c:pt>
                      <c:pt idx="17330">
                        <c:v>1.20799E-14</c:v>
                      </c:pt>
                      <c:pt idx="17331">
                        <c:v>1.20799E-14</c:v>
                      </c:pt>
                      <c:pt idx="17332">
                        <c:v>1.10502E-14</c:v>
                      </c:pt>
                      <c:pt idx="17333">
                        <c:v>1.10502E-14</c:v>
                      </c:pt>
                      <c:pt idx="17334">
                        <c:v>1.00102E-14</c:v>
                      </c:pt>
                      <c:pt idx="17335">
                        <c:v>1.00102E-14</c:v>
                      </c:pt>
                      <c:pt idx="17336">
                        <c:v>1.0228100000000001E-14</c:v>
                      </c:pt>
                      <c:pt idx="17337">
                        <c:v>1.0228100000000001E-14</c:v>
                      </c:pt>
                      <c:pt idx="17338">
                        <c:v>7.7914099999999993E-15</c:v>
                      </c:pt>
                      <c:pt idx="17339">
                        <c:v>7.7914099999999993E-15</c:v>
                      </c:pt>
                      <c:pt idx="17340">
                        <c:v>1.2575999999999999E-14</c:v>
                      </c:pt>
                      <c:pt idx="17341">
                        <c:v>1.2575999999999999E-14</c:v>
                      </c:pt>
                      <c:pt idx="17342">
                        <c:v>7.8219199999999999E-15</c:v>
                      </c:pt>
                      <c:pt idx="17343">
                        <c:v>7.8219199999999999E-15</c:v>
                      </c:pt>
                      <c:pt idx="17344">
                        <c:v>1.1240299999999999E-14</c:v>
                      </c:pt>
                      <c:pt idx="17345">
                        <c:v>1.1240299999999999E-14</c:v>
                      </c:pt>
                      <c:pt idx="17346">
                        <c:v>7.1585400000000006E-15</c:v>
                      </c:pt>
                      <c:pt idx="17347">
                        <c:v>7.1585400000000006E-15</c:v>
                      </c:pt>
                      <c:pt idx="17348">
                        <c:v>8.4994699999999992E-15</c:v>
                      </c:pt>
                      <c:pt idx="17349">
                        <c:v>8.4994699999999992E-15</c:v>
                      </c:pt>
                      <c:pt idx="17350">
                        <c:v>1.0631800000000001E-14</c:v>
                      </c:pt>
                      <c:pt idx="17351">
                        <c:v>1.0631800000000001E-14</c:v>
                      </c:pt>
                      <c:pt idx="17352">
                        <c:v>9.4730100000000005E-15</c:v>
                      </c:pt>
                      <c:pt idx="17353">
                        <c:v>9.4730100000000005E-15</c:v>
                      </c:pt>
                      <c:pt idx="17354">
                        <c:v>9.9362100000000006E-15</c:v>
                      </c:pt>
                      <c:pt idx="17355">
                        <c:v>9.9362100000000006E-15</c:v>
                      </c:pt>
                      <c:pt idx="17356">
                        <c:v>8.2859799999999998E-15</c:v>
                      </c:pt>
                      <c:pt idx="17357">
                        <c:v>8.2859799999999998E-15</c:v>
                      </c:pt>
                      <c:pt idx="17358">
                        <c:v>9.7763599999999994E-15</c:v>
                      </c:pt>
                      <c:pt idx="17359">
                        <c:v>9.7763599999999994E-15</c:v>
                      </c:pt>
                      <c:pt idx="17360">
                        <c:v>8.36291E-15</c:v>
                      </c:pt>
                      <c:pt idx="17361">
                        <c:v>8.36291E-15</c:v>
                      </c:pt>
                      <c:pt idx="17362">
                        <c:v>1.00163E-14</c:v>
                      </c:pt>
                      <c:pt idx="17363">
                        <c:v>1.00163E-14</c:v>
                      </c:pt>
                      <c:pt idx="17364">
                        <c:v>1.0685500000000001E-14</c:v>
                      </c:pt>
                      <c:pt idx="17365">
                        <c:v>1.0685500000000001E-14</c:v>
                      </c:pt>
                      <c:pt idx="17366">
                        <c:v>9.5262800000000006E-15</c:v>
                      </c:pt>
                      <c:pt idx="17367">
                        <c:v>9.5262800000000006E-15</c:v>
                      </c:pt>
                      <c:pt idx="17368">
                        <c:v>1.0942E-14</c:v>
                      </c:pt>
                      <c:pt idx="17369">
                        <c:v>1.0942E-14</c:v>
                      </c:pt>
                      <c:pt idx="17370">
                        <c:v>8.6199900000000007E-15</c:v>
                      </c:pt>
                      <c:pt idx="17371">
                        <c:v>8.6199900000000007E-15</c:v>
                      </c:pt>
                      <c:pt idx="17372">
                        <c:v>8.2728400000000005E-15</c:v>
                      </c:pt>
                      <c:pt idx="17373">
                        <c:v>8.2728400000000005E-15</c:v>
                      </c:pt>
                      <c:pt idx="17374">
                        <c:v>1.01684E-14</c:v>
                      </c:pt>
                      <c:pt idx="17375">
                        <c:v>1.01684E-14</c:v>
                      </c:pt>
                      <c:pt idx="17376">
                        <c:v>9.2274899999999996E-15</c:v>
                      </c:pt>
                      <c:pt idx="17377">
                        <c:v>9.2274899999999996E-15</c:v>
                      </c:pt>
                      <c:pt idx="17378">
                        <c:v>1.0244599999999999E-14</c:v>
                      </c:pt>
                      <c:pt idx="17379">
                        <c:v>1.0244599999999999E-14</c:v>
                      </c:pt>
                      <c:pt idx="17380">
                        <c:v>9.5986100000000008E-15</c:v>
                      </c:pt>
                      <c:pt idx="17381">
                        <c:v>9.5986100000000008E-15</c:v>
                      </c:pt>
                      <c:pt idx="17382">
                        <c:v>8.3585999999999998E-15</c:v>
                      </c:pt>
                      <c:pt idx="17383">
                        <c:v>8.3585999999999998E-15</c:v>
                      </c:pt>
                      <c:pt idx="17384">
                        <c:v>7.6847900000000008E-15</c:v>
                      </c:pt>
                      <c:pt idx="17385">
                        <c:v>7.6847900000000008E-15</c:v>
                      </c:pt>
                      <c:pt idx="17386">
                        <c:v>8.2872599999999997E-15</c:v>
                      </c:pt>
                      <c:pt idx="17387">
                        <c:v>8.2872599999999997E-15</c:v>
                      </c:pt>
                      <c:pt idx="17388">
                        <c:v>9.3178500000000005E-15</c:v>
                      </c:pt>
                      <c:pt idx="17389">
                        <c:v>9.3178500000000005E-15</c:v>
                      </c:pt>
                      <c:pt idx="17390">
                        <c:v>9.5603899999999999E-15</c:v>
                      </c:pt>
                      <c:pt idx="17391">
                        <c:v>9.5603899999999999E-15</c:v>
                      </c:pt>
                      <c:pt idx="17392">
                        <c:v>9.1938299999999997E-15</c:v>
                      </c:pt>
                      <c:pt idx="17393">
                        <c:v>9.1938299999999997E-15</c:v>
                      </c:pt>
                      <c:pt idx="17394">
                        <c:v>9.6620200000000008E-15</c:v>
                      </c:pt>
                      <c:pt idx="17395">
                        <c:v>9.6620200000000008E-15</c:v>
                      </c:pt>
                      <c:pt idx="17396">
                        <c:v>9.5450299999999996E-15</c:v>
                      </c:pt>
                      <c:pt idx="17397">
                        <c:v>9.5450299999999996E-15</c:v>
                      </c:pt>
                      <c:pt idx="17398">
                        <c:v>1.26804E-14</c:v>
                      </c:pt>
                      <c:pt idx="17399">
                        <c:v>1.26804E-14</c:v>
                      </c:pt>
                      <c:pt idx="17400">
                        <c:v>8.6132299999999997E-15</c:v>
                      </c:pt>
                      <c:pt idx="17401">
                        <c:v>8.6132299999999997E-15</c:v>
                      </c:pt>
                      <c:pt idx="17402">
                        <c:v>7.7290200000000003E-15</c:v>
                      </c:pt>
                      <c:pt idx="17403">
                        <c:v>7.7290200000000003E-15</c:v>
                      </c:pt>
                      <c:pt idx="17404">
                        <c:v>8.9586700000000001E-15</c:v>
                      </c:pt>
                      <c:pt idx="17405">
                        <c:v>8.9586700000000001E-15</c:v>
                      </c:pt>
                      <c:pt idx="17406">
                        <c:v>8.4219900000000002E-15</c:v>
                      </c:pt>
                      <c:pt idx="17407">
                        <c:v>8.4219900000000002E-15</c:v>
                      </c:pt>
                      <c:pt idx="17408">
                        <c:v>1.1404E-14</c:v>
                      </c:pt>
                      <c:pt idx="17409">
                        <c:v>1.1404E-14</c:v>
                      </c:pt>
                      <c:pt idx="17410">
                        <c:v>6.9276300000000001E-15</c:v>
                      </c:pt>
                      <c:pt idx="17411">
                        <c:v>6.9276300000000001E-15</c:v>
                      </c:pt>
                      <c:pt idx="17412">
                        <c:v>7.5321099999999992E-15</c:v>
                      </c:pt>
                      <c:pt idx="17413">
                        <c:v>7.5321099999999992E-15</c:v>
                      </c:pt>
                      <c:pt idx="17414">
                        <c:v>8.8241800000000005E-15</c:v>
                      </c:pt>
                      <c:pt idx="17415">
                        <c:v>8.8241800000000005E-15</c:v>
                      </c:pt>
                      <c:pt idx="17416">
                        <c:v>9.8212099999999993E-15</c:v>
                      </c:pt>
                      <c:pt idx="17417">
                        <c:v>9.8212099999999993E-15</c:v>
                      </c:pt>
                      <c:pt idx="17418">
                        <c:v>6.7684499999999998E-15</c:v>
                      </c:pt>
                      <c:pt idx="17419">
                        <c:v>6.7684499999999998E-15</c:v>
                      </c:pt>
                      <c:pt idx="17420">
                        <c:v>8.7865399999999994E-15</c:v>
                      </c:pt>
                      <c:pt idx="17421">
                        <c:v>8.7865399999999994E-15</c:v>
                      </c:pt>
                      <c:pt idx="17422">
                        <c:v>7.4888699999999997E-15</c:v>
                      </c:pt>
                      <c:pt idx="17423">
                        <c:v>7.4888699999999997E-15</c:v>
                      </c:pt>
                      <c:pt idx="17424">
                        <c:v>7.5393799999999999E-15</c:v>
                      </c:pt>
                      <c:pt idx="17425">
                        <c:v>7.5393799999999999E-15</c:v>
                      </c:pt>
                      <c:pt idx="17426">
                        <c:v>1.0750099999999999E-14</c:v>
                      </c:pt>
                      <c:pt idx="17427">
                        <c:v>1.0750099999999999E-14</c:v>
                      </c:pt>
                      <c:pt idx="17428">
                        <c:v>1.0930399999999999E-14</c:v>
                      </c:pt>
                      <c:pt idx="17429">
                        <c:v>1.0930399999999999E-14</c:v>
                      </c:pt>
                      <c:pt idx="17430">
                        <c:v>9.2536500000000008E-15</c:v>
                      </c:pt>
                      <c:pt idx="17431">
                        <c:v>9.2536500000000008E-15</c:v>
                      </c:pt>
                      <c:pt idx="17432">
                        <c:v>7.8213300000000004E-15</c:v>
                      </c:pt>
                      <c:pt idx="17433">
                        <c:v>7.8213300000000004E-15</c:v>
                      </c:pt>
                      <c:pt idx="17434">
                        <c:v>9.6990800000000006E-15</c:v>
                      </c:pt>
                      <c:pt idx="17435">
                        <c:v>9.6990800000000006E-15</c:v>
                      </c:pt>
                      <c:pt idx="17436">
                        <c:v>8.2731300000000004E-15</c:v>
                      </c:pt>
                      <c:pt idx="17437">
                        <c:v>8.2731300000000004E-15</c:v>
                      </c:pt>
                      <c:pt idx="17438">
                        <c:v>1.09087E-14</c:v>
                      </c:pt>
                      <c:pt idx="17439">
                        <c:v>1.09087E-14</c:v>
                      </c:pt>
                      <c:pt idx="17440">
                        <c:v>6.9196099999999996E-15</c:v>
                      </c:pt>
                      <c:pt idx="17441">
                        <c:v>6.9196099999999996E-15</c:v>
                      </c:pt>
                      <c:pt idx="17442">
                        <c:v>1.0016200000000001E-14</c:v>
                      </c:pt>
                      <c:pt idx="17443">
                        <c:v>1.0016200000000001E-14</c:v>
                      </c:pt>
                      <c:pt idx="17444">
                        <c:v>8.8830700000000002E-15</c:v>
                      </c:pt>
                      <c:pt idx="17445">
                        <c:v>8.8830700000000002E-15</c:v>
                      </c:pt>
                      <c:pt idx="17446">
                        <c:v>9.6176800000000005E-15</c:v>
                      </c:pt>
                      <c:pt idx="17447">
                        <c:v>9.6176800000000005E-15</c:v>
                      </c:pt>
                      <c:pt idx="17448">
                        <c:v>1.00754E-14</c:v>
                      </c:pt>
                      <c:pt idx="17449">
                        <c:v>1.00754E-14</c:v>
                      </c:pt>
                      <c:pt idx="17450">
                        <c:v>7.4902199999999997E-15</c:v>
                      </c:pt>
                      <c:pt idx="17451">
                        <c:v>7.4902199999999997E-15</c:v>
                      </c:pt>
                      <c:pt idx="17452">
                        <c:v>9.8226699999999999E-15</c:v>
                      </c:pt>
                      <c:pt idx="17453">
                        <c:v>9.8226699999999999E-15</c:v>
                      </c:pt>
                      <c:pt idx="17454">
                        <c:v>1.07155E-14</c:v>
                      </c:pt>
                      <c:pt idx="17455">
                        <c:v>1.07155E-14</c:v>
                      </c:pt>
                      <c:pt idx="17456">
                        <c:v>8.9715500000000004E-15</c:v>
                      </c:pt>
                      <c:pt idx="17457">
                        <c:v>8.9715500000000004E-15</c:v>
                      </c:pt>
                      <c:pt idx="17458">
                        <c:v>1.3077099999999999E-14</c:v>
                      </c:pt>
                      <c:pt idx="17459">
                        <c:v>1.3077099999999999E-14</c:v>
                      </c:pt>
                      <c:pt idx="17460">
                        <c:v>8.7153500000000007E-15</c:v>
                      </c:pt>
                      <c:pt idx="17461">
                        <c:v>8.7153500000000007E-15</c:v>
                      </c:pt>
                      <c:pt idx="17462">
                        <c:v>6.6724000000000001E-15</c:v>
                      </c:pt>
                      <c:pt idx="17463">
                        <c:v>6.6724000000000001E-15</c:v>
                      </c:pt>
                      <c:pt idx="17464">
                        <c:v>8.3729400000000007E-15</c:v>
                      </c:pt>
                      <c:pt idx="17465">
                        <c:v>8.3729400000000007E-15</c:v>
                      </c:pt>
                      <c:pt idx="17466">
                        <c:v>8.1895900000000006E-15</c:v>
                      </c:pt>
                      <c:pt idx="17467">
                        <c:v>8.1895900000000006E-15</c:v>
                      </c:pt>
                      <c:pt idx="17468">
                        <c:v>1.12188E-14</c:v>
                      </c:pt>
                      <c:pt idx="17469">
                        <c:v>1.12188E-14</c:v>
                      </c:pt>
                      <c:pt idx="17470">
                        <c:v>7.2048599999999993E-15</c:v>
                      </c:pt>
                      <c:pt idx="17471">
                        <c:v>7.2048599999999993E-15</c:v>
                      </c:pt>
                      <c:pt idx="17472">
                        <c:v>8.44311E-15</c:v>
                      </c:pt>
                      <c:pt idx="17473">
                        <c:v>8.44311E-15</c:v>
                      </c:pt>
                      <c:pt idx="17474">
                        <c:v>9.6490100000000002E-15</c:v>
                      </c:pt>
                      <c:pt idx="17475">
                        <c:v>9.6490100000000002E-15</c:v>
                      </c:pt>
                      <c:pt idx="17476">
                        <c:v>1.02054E-14</c:v>
                      </c:pt>
                      <c:pt idx="17477">
                        <c:v>1.02054E-14</c:v>
                      </c:pt>
                      <c:pt idx="17478">
                        <c:v>1.00189E-14</c:v>
                      </c:pt>
                      <c:pt idx="17479">
                        <c:v>1.00189E-14</c:v>
                      </c:pt>
                      <c:pt idx="17480">
                        <c:v>1.07641E-14</c:v>
                      </c:pt>
                      <c:pt idx="17481">
                        <c:v>1.07641E-14</c:v>
                      </c:pt>
                      <c:pt idx="17482">
                        <c:v>8.5237100000000006E-15</c:v>
                      </c:pt>
                      <c:pt idx="17483">
                        <c:v>8.5237100000000006E-15</c:v>
                      </c:pt>
                      <c:pt idx="17484">
                        <c:v>1.00178E-14</c:v>
                      </c:pt>
                      <c:pt idx="17485">
                        <c:v>1.00178E-14</c:v>
                      </c:pt>
                      <c:pt idx="17486">
                        <c:v>8.5020899999999993E-15</c:v>
                      </c:pt>
                      <c:pt idx="17487">
                        <c:v>8.5020899999999993E-15</c:v>
                      </c:pt>
                      <c:pt idx="17488">
                        <c:v>8.4143900000000006E-15</c:v>
                      </c:pt>
                      <c:pt idx="17489">
                        <c:v>8.4143900000000006E-15</c:v>
                      </c:pt>
                      <c:pt idx="17490">
                        <c:v>9.9044000000000006E-15</c:v>
                      </c:pt>
                      <c:pt idx="17491">
                        <c:v>9.9044000000000006E-15</c:v>
                      </c:pt>
                      <c:pt idx="17492">
                        <c:v>8.6751900000000005E-15</c:v>
                      </c:pt>
                      <c:pt idx="17493">
                        <c:v>8.6751900000000005E-15</c:v>
                      </c:pt>
                      <c:pt idx="17494">
                        <c:v>8.1967999999999994E-15</c:v>
                      </c:pt>
                      <c:pt idx="17495">
                        <c:v>8.1967999999999994E-15</c:v>
                      </c:pt>
                      <c:pt idx="17496">
                        <c:v>9.3399299999999995E-15</c:v>
                      </c:pt>
                      <c:pt idx="17497">
                        <c:v>9.3399299999999995E-15</c:v>
                      </c:pt>
                      <c:pt idx="17498">
                        <c:v>1.0068900000000001E-14</c:v>
                      </c:pt>
                      <c:pt idx="17499">
                        <c:v>1.0068900000000001E-14</c:v>
                      </c:pt>
                      <c:pt idx="17500">
                        <c:v>8.5897999999999993E-15</c:v>
                      </c:pt>
                      <c:pt idx="17501">
                        <c:v>8.5897999999999993E-15</c:v>
                      </c:pt>
                      <c:pt idx="17502">
                        <c:v>9.2795699999999994E-15</c:v>
                      </c:pt>
                      <c:pt idx="17503">
                        <c:v>9.2795699999999994E-15</c:v>
                      </c:pt>
                      <c:pt idx="17504">
                        <c:v>8.6435200000000005E-15</c:v>
                      </c:pt>
                      <c:pt idx="17505">
                        <c:v>8.6435200000000005E-15</c:v>
                      </c:pt>
                      <c:pt idx="17506">
                        <c:v>7.1617500000000001E-15</c:v>
                      </c:pt>
                      <c:pt idx="17507">
                        <c:v>7.1617500000000001E-15</c:v>
                      </c:pt>
                      <c:pt idx="17508">
                        <c:v>8.5201999999999999E-15</c:v>
                      </c:pt>
                      <c:pt idx="17509">
                        <c:v>8.5201999999999999E-15</c:v>
                      </c:pt>
                      <c:pt idx="17510">
                        <c:v>6.3228600000000004E-15</c:v>
                      </c:pt>
                      <c:pt idx="17511">
                        <c:v>6.3228600000000004E-15</c:v>
                      </c:pt>
                      <c:pt idx="17512">
                        <c:v>1.03475E-14</c:v>
                      </c:pt>
                      <c:pt idx="17513">
                        <c:v>1.03475E-14</c:v>
                      </c:pt>
                      <c:pt idx="17514">
                        <c:v>8.2087900000000006E-15</c:v>
                      </c:pt>
                      <c:pt idx="17515">
                        <c:v>8.2087900000000006E-15</c:v>
                      </c:pt>
                      <c:pt idx="17516">
                        <c:v>8.1881000000000007E-15</c:v>
                      </c:pt>
                      <c:pt idx="17517">
                        <c:v>8.1881000000000007E-15</c:v>
                      </c:pt>
                      <c:pt idx="17518">
                        <c:v>7.1754499999999995E-15</c:v>
                      </c:pt>
                      <c:pt idx="17519">
                        <c:v>7.1754499999999995E-15</c:v>
                      </c:pt>
                      <c:pt idx="17520">
                        <c:v>8.7390699999999994E-15</c:v>
                      </c:pt>
                      <c:pt idx="17521">
                        <c:v>8.7390699999999994E-15</c:v>
                      </c:pt>
                      <c:pt idx="17522">
                        <c:v>6.2759799999999999E-15</c:v>
                      </c:pt>
                      <c:pt idx="17523">
                        <c:v>6.2759799999999999E-15</c:v>
                      </c:pt>
                      <c:pt idx="17524">
                        <c:v>7.5749100000000007E-15</c:v>
                      </c:pt>
                      <c:pt idx="17525">
                        <c:v>7.5749100000000007E-15</c:v>
                      </c:pt>
                      <c:pt idx="17526">
                        <c:v>6.7754699999999996E-15</c:v>
                      </c:pt>
                      <c:pt idx="17527">
                        <c:v>6.7754699999999996E-15</c:v>
                      </c:pt>
                      <c:pt idx="17528">
                        <c:v>6.9577700000000003E-15</c:v>
                      </c:pt>
                      <c:pt idx="17529">
                        <c:v>6.9577700000000003E-15</c:v>
                      </c:pt>
                      <c:pt idx="17530">
                        <c:v>8.9220400000000001E-15</c:v>
                      </c:pt>
                      <c:pt idx="17531">
                        <c:v>8.9220400000000001E-15</c:v>
                      </c:pt>
                      <c:pt idx="17532">
                        <c:v>7.7010099999999993E-15</c:v>
                      </c:pt>
                      <c:pt idx="17533">
                        <c:v>7.7010099999999993E-15</c:v>
                      </c:pt>
                      <c:pt idx="17534">
                        <c:v>7.57083E-15</c:v>
                      </c:pt>
                      <c:pt idx="17535">
                        <c:v>7.57083E-15</c:v>
                      </c:pt>
                      <c:pt idx="17536">
                        <c:v>9.4377400000000002E-15</c:v>
                      </c:pt>
                      <c:pt idx="17537">
                        <c:v>9.4377400000000002E-15</c:v>
                      </c:pt>
                      <c:pt idx="17538">
                        <c:v>8.9374800000000002E-15</c:v>
                      </c:pt>
                      <c:pt idx="17539">
                        <c:v>8.9374800000000002E-15</c:v>
                      </c:pt>
                      <c:pt idx="17540">
                        <c:v>8.2555600000000004E-15</c:v>
                      </c:pt>
                      <c:pt idx="17541">
                        <c:v>8.2555600000000004E-15</c:v>
                      </c:pt>
                      <c:pt idx="17542">
                        <c:v>8.8367200000000005E-15</c:v>
                      </c:pt>
                      <c:pt idx="17543">
                        <c:v>8.8367200000000005E-15</c:v>
                      </c:pt>
                      <c:pt idx="17544">
                        <c:v>8.9484500000000005E-15</c:v>
                      </c:pt>
                      <c:pt idx="17545">
                        <c:v>8.9484500000000005E-15</c:v>
                      </c:pt>
                      <c:pt idx="17546">
                        <c:v>6.8819199999999996E-15</c:v>
                      </c:pt>
                      <c:pt idx="17547">
                        <c:v>6.8819199999999996E-15</c:v>
                      </c:pt>
                      <c:pt idx="17548">
                        <c:v>7.1493799999999994E-15</c:v>
                      </c:pt>
                      <c:pt idx="17549">
                        <c:v>7.1493799999999994E-15</c:v>
                      </c:pt>
                      <c:pt idx="17550">
                        <c:v>9.10271E-15</c:v>
                      </c:pt>
                      <c:pt idx="17551">
                        <c:v>9.10271E-15</c:v>
                      </c:pt>
                      <c:pt idx="17552">
                        <c:v>9.1445399999999993E-15</c:v>
                      </c:pt>
                      <c:pt idx="17553">
                        <c:v>9.1445399999999993E-15</c:v>
                      </c:pt>
                      <c:pt idx="17554">
                        <c:v>7.9072299999999997E-15</c:v>
                      </c:pt>
                      <c:pt idx="17555">
                        <c:v>7.9072299999999997E-15</c:v>
                      </c:pt>
                      <c:pt idx="17556">
                        <c:v>7.5232000000000004E-15</c:v>
                      </c:pt>
                      <c:pt idx="17557">
                        <c:v>7.5232000000000004E-15</c:v>
                      </c:pt>
                      <c:pt idx="17558">
                        <c:v>8.2352499999999999E-15</c:v>
                      </c:pt>
                      <c:pt idx="17559">
                        <c:v>8.2352499999999999E-15</c:v>
                      </c:pt>
                      <c:pt idx="17560">
                        <c:v>9.5712499999999995E-15</c:v>
                      </c:pt>
                      <c:pt idx="17561">
                        <c:v>9.5712499999999995E-15</c:v>
                      </c:pt>
                      <c:pt idx="17562">
                        <c:v>1.23268E-14</c:v>
                      </c:pt>
                      <c:pt idx="17563">
                        <c:v>1.23268E-14</c:v>
                      </c:pt>
                      <c:pt idx="17564">
                        <c:v>1.36643E-13</c:v>
                      </c:pt>
                      <c:pt idx="17565">
                        <c:v>1.36643E-13</c:v>
                      </c:pt>
                      <c:pt idx="17566">
                        <c:v>8.0296699999999994E-15</c:v>
                      </c:pt>
                      <c:pt idx="17567">
                        <c:v>8.0296699999999994E-15</c:v>
                      </c:pt>
                      <c:pt idx="17568">
                        <c:v>7.9085899999999994E-15</c:v>
                      </c:pt>
                      <c:pt idx="17569">
                        <c:v>7.9085899999999994E-15</c:v>
                      </c:pt>
                      <c:pt idx="17570">
                        <c:v>7.48411E-15</c:v>
                      </c:pt>
                      <c:pt idx="17571">
                        <c:v>7.48411E-15</c:v>
                      </c:pt>
                      <c:pt idx="17572">
                        <c:v>1.8159399999999999E-14</c:v>
                      </c:pt>
                      <c:pt idx="17573">
                        <c:v>1.8159399999999999E-14</c:v>
                      </c:pt>
                      <c:pt idx="17574">
                        <c:v>8.0014900000000006E-15</c:v>
                      </c:pt>
                      <c:pt idx="17575">
                        <c:v>8.0014900000000006E-15</c:v>
                      </c:pt>
                      <c:pt idx="17576">
                        <c:v>8.7828499999999995E-15</c:v>
                      </c:pt>
                      <c:pt idx="17577">
                        <c:v>8.7828499999999995E-15</c:v>
                      </c:pt>
                      <c:pt idx="17578">
                        <c:v>8.9089800000000007E-15</c:v>
                      </c:pt>
                      <c:pt idx="17579">
                        <c:v>8.9089800000000007E-15</c:v>
                      </c:pt>
                      <c:pt idx="17580">
                        <c:v>8.0355999999999999E-15</c:v>
                      </c:pt>
                      <c:pt idx="17581">
                        <c:v>8.0355999999999999E-15</c:v>
                      </c:pt>
                      <c:pt idx="17582">
                        <c:v>9.24072E-15</c:v>
                      </c:pt>
                      <c:pt idx="17583">
                        <c:v>9.24072E-15</c:v>
                      </c:pt>
                      <c:pt idx="17584">
                        <c:v>1.09074E-14</c:v>
                      </c:pt>
                      <c:pt idx="17585">
                        <c:v>1.09074E-14</c:v>
                      </c:pt>
                      <c:pt idx="17586">
                        <c:v>1.16128E-14</c:v>
                      </c:pt>
                      <c:pt idx="17587">
                        <c:v>1.16128E-14</c:v>
                      </c:pt>
                      <c:pt idx="17588">
                        <c:v>9.9026099999999994E-15</c:v>
                      </c:pt>
                      <c:pt idx="17589">
                        <c:v>9.9026099999999994E-15</c:v>
                      </c:pt>
                      <c:pt idx="17590">
                        <c:v>7.2790999999999995E-15</c:v>
                      </c:pt>
                      <c:pt idx="17591">
                        <c:v>7.2790999999999995E-15</c:v>
                      </c:pt>
                      <c:pt idx="17592">
                        <c:v>8.46628E-15</c:v>
                      </c:pt>
                      <c:pt idx="17593">
                        <c:v>8.46628E-15</c:v>
                      </c:pt>
                      <c:pt idx="17594">
                        <c:v>6.7223800000000002E-15</c:v>
                      </c:pt>
                      <c:pt idx="17595">
                        <c:v>6.7223800000000002E-15</c:v>
                      </c:pt>
                      <c:pt idx="17596">
                        <c:v>8.5997500000000002E-15</c:v>
                      </c:pt>
                      <c:pt idx="17597">
                        <c:v>8.5997500000000002E-15</c:v>
                      </c:pt>
                      <c:pt idx="17598">
                        <c:v>8.17141E-15</c:v>
                      </c:pt>
                      <c:pt idx="17599">
                        <c:v>8.17141E-15</c:v>
                      </c:pt>
                      <c:pt idx="17600">
                        <c:v>9.3525999999999998E-15</c:v>
                      </c:pt>
                      <c:pt idx="17601">
                        <c:v>9.3525999999999998E-15</c:v>
                      </c:pt>
                      <c:pt idx="17602">
                        <c:v>1.1329300000000001E-14</c:v>
                      </c:pt>
                      <c:pt idx="17603">
                        <c:v>1.1329300000000001E-14</c:v>
                      </c:pt>
                      <c:pt idx="17604">
                        <c:v>7.0091599999999997E-15</c:v>
                      </c:pt>
                      <c:pt idx="17605">
                        <c:v>7.0091599999999997E-15</c:v>
                      </c:pt>
                      <c:pt idx="17606">
                        <c:v>1.00826E-14</c:v>
                      </c:pt>
                      <c:pt idx="17607">
                        <c:v>1.00826E-14</c:v>
                      </c:pt>
                      <c:pt idx="17608">
                        <c:v>9.3872900000000003E-15</c:v>
                      </c:pt>
                      <c:pt idx="17609">
                        <c:v>9.3872900000000003E-15</c:v>
                      </c:pt>
                      <c:pt idx="17610">
                        <c:v>9.8106000000000005E-15</c:v>
                      </c:pt>
                      <c:pt idx="17611">
                        <c:v>9.8106000000000005E-15</c:v>
                      </c:pt>
                      <c:pt idx="17612">
                        <c:v>8.9104900000000002E-15</c:v>
                      </c:pt>
                      <c:pt idx="17613">
                        <c:v>8.9104900000000002E-15</c:v>
                      </c:pt>
                      <c:pt idx="17614">
                        <c:v>9.7390799999999997E-15</c:v>
                      </c:pt>
                      <c:pt idx="17615">
                        <c:v>9.7390799999999997E-15</c:v>
                      </c:pt>
                      <c:pt idx="17616">
                        <c:v>7.8435499999999994E-15</c:v>
                      </c:pt>
                      <c:pt idx="17617">
                        <c:v>7.8435499999999994E-15</c:v>
                      </c:pt>
                      <c:pt idx="17618">
                        <c:v>8.9009700000000007E-15</c:v>
                      </c:pt>
                      <c:pt idx="17619">
                        <c:v>8.9009700000000007E-15</c:v>
                      </c:pt>
                      <c:pt idx="17620">
                        <c:v>8.6568899999999994E-15</c:v>
                      </c:pt>
                      <c:pt idx="17621">
                        <c:v>8.6568899999999994E-15</c:v>
                      </c:pt>
                      <c:pt idx="17622">
                        <c:v>7.4930799999999997E-14</c:v>
                      </c:pt>
                      <c:pt idx="17623">
                        <c:v>7.4930799999999997E-14</c:v>
                      </c:pt>
                      <c:pt idx="17624">
                        <c:v>1.0691100000000001E-14</c:v>
                      </c:pt>
                      <c:pt idx="17625">
                        <c:v>1.0691100000000001E-14</c:v>
                      </c:pt>
                      <c:pt idx="17626">
                        <c:v>1.02078E-14</c:v>
                      </c:pt>
                      <c:pt idx="17627">
                        <c:v>1.02078E-14</c:v>
                      </c:pt>
                      <c:pt idx="17628">
                        <c:v>1.05721E-14</c:v>
                      </c:pt>
                      <c:pt idx="17629">
                        <c:v>1.05721E-14</c:v>
                      </c:pt>
                      <c:pt idx="17630">
                        <c:v>1.03035E-14</c:v>
                      </c:pt>
                      <c:pt idx="17631">
                        <c:v>1.03035E-14</c:v>
                      </c:pt>
                      <c:pt idx="17632">
                        <c:v>8.0114800000000006E-15</c:v>
                      </c:pt>
                      <c:pt idx="17633">
                        <c:v>8.0114800000000006E-15</c:v>
                      </c:pt>
                      <c:pt idx="17634">
                        <c:v>8.3748000000000003E-15</c:v>
                      </c:pt>
                      <c:pt idx="17635">
                        <c:v>8.3748000000000003E-15</c:v>
                      </c:pt>
                      <c:pt idx="17636">
                        <c:v>9.5631900000000007E-15</c:v>
                      </c:pt>
                      <c:pt idx="17637">
                        <c:v>9.5631900000000007E-15</c:v>
                      </c:pt>
                      <c:pt idx="17638">
                        <c:v>7.7470800000000004E-15</c:v>
                      </c:pt>
                      <c:pt idx="17639">
                        <c:v>7.7470800000000004E-15</c:v>
                      </c:pt>
                      <c:pt idx="17640">
                        <c:v>9.4459500000000004E-15</c:v>
                      </c:pt>
                      <c:pt idx="17641">
                        <c:v>9.4459500000000004E-15</c:v>
                      </c:pt>
                      <c:pt idx="17642">
                        <c:v>9.5336399999999992E-15</c:v>
                      </c:pt>
                      <c:pt idx="17643">
                        <c:v>9.5336399999999992E-15</c:v>
                      </c:pt>
                      <c:pt idx="17644">
                        <c:v>2.07432E-14</c:v>
                      </c:pt>
                      <c:pt idx="17645">
                        <c:v>2.07432E-14</c:v>
                      </c:pt>
                      <c:pt idx="17646">
                        <c:v>4.0045899999999997E-14</c:v>
                      </c:pt>
                      <c:pt idx="17647">
                        <c:v>4.0045899999999997E-14</c:v>
                      </c:pt>
                      <c:pt idx="17648">
                        <c:v>5.5801099999999997E-14</c:v>
                      </c:pt>
                      <c:pt idx="17649">
                        <c:v>5.5801099999999997E-14</c:v>
                      </c:pt>
                      <c:pt idx="17650">
                        <c:v>7.2330000000000006E-14</c:v>
                      </c:pt>
                      <c:pt idx="17651">
                        <c:v>7.2330000000000006E-14</c:v>
                      </c:pt>
                      <c:pt idx="17652">
                        <c:v>9.2192000000000002E-14</c:v>
                      </c:pt>
                      <c:pt idx="17653">
                        <c:v>9.2192000000000002E-14</c:v>
                      </c:pt>
                      <c:pt idx="17654">
                        <c:v>1.04122E-13</c:v>
                      </c:pt>
                      <c:pt idx="17655">
                        <c:v>1.04122E-13</c:v>
                      </c:pt>
                      <c:pt idx="17656">
                        <c:v>1.52449E-13</c:v>
                      </c:pt>
                      <c:pt idx="17657">
                        <c:v>1.52449E-13</c:v>
                      </c:pt>
                      <c:pt idx="17658">
                        <c:v>1.40388E-13</c:v>
                      </c:pt>
                      <c:pt idx="17659">
                        <c:v>1.40388E-13</c:v>
                      </c:pt>
                      <c:pt idx="17660">
                        <c:v>1.57427E-13</c:v>
                      </c:pt>
                      <c:pt idx="17661">
                        <c:v>1.57427E-13</c:v>
                      </c:pt>
                      <c:pt idx="17662">
                        <c:v>1.7303999999999999E-13</c:v>
                      </c:pt>
                      <c:pt idx="17663">
                        <c:v>1.7303999999999999E-13</c:v>
                      </c:pt>
                      <c:pt idx="17664">
                        <c:v>1.8994E-13</c:v>
                      </c:pt>
                      <c:pt idx="17665">
                        <c:v>1.8994E-13</c:v>
                      </c:pt>
                      <c:pt idx="17666">
                        <c:v>2.0373600000000001E-13</c:v>
                      </c:pt>
                      <c:pt idx="17667">
                        <c:v>2.0373600000000001E-13</c:v>
                      </c:pt>
                      <c:pt idx="17668">
                        <c:v>2.2095599999999999E-13</c:v>
                      </c:pt>
                      <c:pt idx="17669">
                        <c:v>2.2095599999999999E-13</c:v>
                      </c:pt>
                      <c:pt idx="17670">
                        <c:v>2.3709E-13</c:v>
                      </c:pt>
                      <c:pt idx="17671">
                        <c:v>2.3709E-13</c:v>
                      </c:pt>
                      <c:pt idx="17672">
                        <c:v>2.5018199999999999E-13</c:v>
                      </c:pt>
                      <c:pt idx="17673">
                        <c:v>2.5018199999999999E-13</c:v>
                      </c:pt>
                      <c:pt idx="17674">
                        <c:v>2.7335199999999998E-13</c:v>
                      </c:pt>
                      <c:pt idx="17675">
                        <c:v>2.7335199999999998E-13</c:v>
                      </c:pt>
                      <c:pt idx="17676">
                        <c:v>2.9040099999999998E-13</c:v>
                      </c:pt>
                      <c:pt idx="17677">
                        <c:v>2.9040099999999998E-13</c:v>
                      </c:pt>
                      <c:pt idx="17678">
                        <c:v>3.10261E-13</c:v>
                      </c:pt>
                      <c:pt idx="17679">
                        <c:v>3.10261E-13</c:v>
                      </c:pt>
                      <c:pt idx="17680">
                        <c:v>3.1886900000000001E-13</c:v>
                      </c:pt>
                      <c:pt idx="17681">
                        <c:v>3.1886900000000001E-13</c:v>
                      </c:pt>
                      <c:pt idx="17682">
                        <c:v>3.4096800000000002E-13</c:v>
                      </c:pt>
                      <c:pt idx="17683">
                        <c:v>3.4096800000000002E-13</c:v>
                      </c:pt>
                      <c:pt idx="17684">
                        <c:v>3.57899E-13</c:v>
                      </c:pt>
                      <c:pt idx="17685">
                        <c:v>3.57899E-13</c:v>
                      </c:pt>
                      <c:pt idx="17686">
                        <c:v>3.7111000000000002E-13</c:v>
                      </c:pt>
                      <c:pt idx="17687">
                        <c:v>3.7111000000000002E-13</c:v>
                      </c:pt>
                      <c:pt idx="17688">
                        <c:v>3.8796199999999999E-13</c:v>
                      </c:pt>
                      <c:pt idx="17689">
                        <c:v>3.8796199999999999E-13</c:v>
                      </c:pt>
                      <c:pt idx="17690">
                        <c:v>4.0290699999999998E-13</c:v>
                      </c:pt>
                      <c:pt idx="17691">
                        <c:v>4.0290699999999998E-13</c:v>
                      </c:pt>
                      <c:pt idx="17692">
                        <c:v>4.21446E-13</c:v>
                      </c:pt>
                      <c:pt idx="17693">
                        <c:v>4.21446E-13</c:v>
                      </c:pt>
                      <c:pt idx="17694">
                        <c:v>4.4106399999999998E-13</c:v>
                      </c:pt>
                      <c:pt idx="17695">
                        <c:v>4.4106399999999998E-13</c:v>
                      </c:pt>
                      <c:pt idx="17696">
                        <c:v>4.57808E-13</c:v>
                      </c:pt>
                      <c:pt idx="17697">
                        <c:v>4.57808E-13</c:v>
                      </c:pt>
                      <c:pt idx="17698">
                        <c:v>4.7187900000000003E-13</c:v>
                      </c:pt>
                      <c:pt idx="17699">
                        <c:v>4.7187900000000003E-13</c:v>
                      </c:pt>
                      <c:pt idx="17700">
                        <c:v>4.8570100000000001E-13</c:v>
                      </c:pt>
                      <c:pt idx="17701">
                        <c:v>4.8570100000000001E-13</c:v>
                      </c:pt>
                      <c:pt idx="17702">
                        <c:v>5.0523800000000003E-13</c:v>
                      </c:pt>
                      <c:pt idx="17703">
                        <c:v>5.0523800000000003E-13</c:v>
                      </c:pt>
                      <c:pt idx="17704">
                        <c:v>5.27084E-13</c:v>
                      </c:pt>
                      <c:pt idx="17705">
                        <c:v>5.27084E-13</c:v>
                      </c:pt>
                      <c:pt idx="17706">
                        <c:v>5.3746600000000004E-13</c:v>
                      </c:pt>
                      <c:pt idx="17707">
                        <c:v>5.3746600000000004E-13</c:v>
                      </c:pt>
                      <c:pt idx="17708">
                        <c:v>5.5755399999999997E-13</c:v>
                      </c:pt>
                      <c:pt idx="17709">
                        <c:v>5.5755399999999997E-13</c:v>
                      </c:pt>
                      <c:pt idx="17710">
                        <c:v>5.7292400000000003E-13</c:v>
                      </c:pt>
                      <c:pt idx="17711">
                        <c:v>5.7292400000000003E-13</c:v>
                      </c:pt>
                      <c:pt idx="17712">
                        <c:v>5.8938400000000005E-13</c:v>
                      </c:pt>
                      <c:pt idx="17713">
                        <c:v>5.8938400000000005E-13</c:v>
                      </c:pt>
                      <c:pt idx="17714">
                        <c:v>6.0358999999999996E-13</c:v>
                      </c:pt>
                      <c:pt idx="17715">
                        <c:v>6.0358999999999996E-13</c:v>
                      </c:pt>
                      <c:pt idx="17716">
                        <c:v>6.1410500000000004E-13</c:v>
                      </c:pt>
                      <c:pt idx="17717">
                        <c:v>6.1410500000000004E-13</c:v>
                      </c:pt>
                      <c:pt idx="17718">
                        <c:v>6.4066300000000003E-13</c:v>
                      </c:pt>
                      <c:pt idx="17719">
                        <c:v>6.4066300000000003E-13</c:v>
                      </c:pt>
                      <c:pt idx="17720">
                        <c:v>6.5446700000000002E-13</c:v>
                      </c:pt>
                      <c:pt idx="17721">
                        <c:v>6.5446700000000002E-13</c:v>
                      </c:pt>
                      <c:pt idx="17722">
                        <c:v>6.8609400000000004E-13</c:v>
                      </c:pt>
                      <c:pt idx="17723">
                        <c:v>6.8609400000000004E-13</c:v>
                      </c:pt>
                      <c:pt idx="17724">
                        <c:v>6.8550400000000004E-13</c:v>
                      </c:pt>
                      <c:pt idx="17725">
                        <c:v>6.8550400000000004E-13</c:v>
                      </c:pt>
                      <c:pt idx="17726">
                        <c:v>6.9944099999999997E-13</c:v>
                      </c:pt>
                      <c:pt idx="17727">
                        <c:v>6.9944099999999997E-13</c:v>
                      </c:pt>
                      <c:pt idx="17728">
                        <c:v>7.2515399999999998E-13</c:v>
                      </c:pt>
                      <c:pt idx="17729">
                        <c:v>7.2515399999999998E-13</c:v>
                      </c:pt>
                      <c:pt idx="17730">
                        <c:v>7.3700900000000004E-13</c:v>
                      </c:pt>
                      <c:pt idx="17731">
                        <c:v>7.3700900000000004E-13</c:v>
                      </c:pt>
                      <c:pt idx="17732">
                        <c:v>7.6315100000000001E-13</c:v>
                      </c:pt>
                      <c:pt idx="17733">
                        <c:v>7.6315100000000001E-13</c:v>
                      </c:pt>
                      <c:pt idx="17734">
                        <c:v>7.8798800000000001E-13</c:v>
                      </c:pt>
                      <c:pt idx="17735">
                        <c:v>7.8798800000000001E-13</c:v>
                      </c:pt>
                      <c:pt idx="17736">
                        <c:v>7.8879899999999996E-13</c:v>
                      </c:pt>
                      <c:pt idx="17737">
                        <c:v>7.8879899999999996E-13</c:v>
                      </c:pt>
                      <c:pt idx="17738">
                        <c:v>8.1102899999999996E-13</c:v>
                      </c:pt>
                      <c:pt idx="17739">
                        <c:v>8.1102899999999996E-13</c:v>
                      </c:pt>
                      <c:pt idx="17740">
                        <c:v>1.376E-12</c:v>
                      </c:pt>
                      <c:pt idx="17741">
                        <c:v>1.376E-12</c:v>
                      </c:pt>
                      <c:pt idx="17742">
                        <c:v>8.4725400000000004E-13</c:v>
                      </c:pt>
                      <c:pt idx="17743">
                        <c:v>8.4725400000000004E-13</c:v>
                      </c:pt>
                      <c:pt idx="17744">
                        <c:v>8.6138199999999995E-13</c:v>
                      </c:pt>
                      <c:pt idx="17745">
                        <c:v>8.6138199999999995E-13</c:v>
                      </c:pt>
                      <c:pt idx="17746">
                        <c:v>8.7430599999999995E-13</c:v>
                      </c:pt>
                      <c:pt idx="17747">
                        <c:v>8.7430599999999995E-13</c:v>
                      </c:pt>
                      <c:pt idx="17748">
                        <c:v>8.8731900000000003E-13</c:v>
                      </c:pt>
                      <c:pt idx="17749">
                        <c:v>8.8731900000000003E-13</c:v>
                      </c:pt>
                      <c:pt idx="17750">
                        <c:v>9.0866799999999996E-13</c:v>
                      </c:pt>
                      <c:pt idx="17751">
                        <c:v>9.0866799999999996E-13</c:v>
                      </c:pt>
                      <c:pt idx="17752">
                        <c:v>9.4092999999999991E-13</c:v>
                      </c:pt>
                      <c:pt idx="17753">
                        <c:v>9.4092999999999991E-13</c:v>
                      </c:pt>
                      <c:pt idx="17754">
                        <c:v>9.4512800000000009E-13</c:v>
                      </c:pt>
                      <c:pt idx="17755">
                        <c:v>9.4512800000000009E-13</c:v>
                      </c:pt>
                      <c:pt idx="17756">
                        <c:v>9.5775800000000001E-13</c:v>
                      </c:pt>
                      <c:pt idx="17757">
                        <c:v>9.5775800000000001E-13</c:v>
                      </c:pt>
                      <c:pt idx="17758">
                        <c:v>9.7224699999999991E-13</c:v>
                      </c:pt>
                      <c:pt idx="17759">
                        <c:v>9.7224699999999991E-13</c:v>
                      </c:pt>
                      <c:pt idx="17760">
                        <c:v>9.8940099999999998E-13</c:v>
                      </c:pt>
                      <c:pt idx="17761">
                        <c:v>9.8940099999999998E-13</c:v>
                      </c:pt>
                      <c:pt idx="17762">
                        <c:v>1.00741E-12</c:v>
                      </c:pt>
                      <c:pt idx="17763">
                        <c:v>1.00741E-12</c:v>
                      </c:pt>
                      <c:pt idx="17764">
                        <c:v>1.0338899999999999E-12</c:v>
                      </c:pt>
                      <c:pt idx="17765">
                        <c:v>1.0338899999999999E-12</c:v>
                      </c:pt>
                      <c:pt idx="17766">
                        <c:v>1.03165E-11</c:v>
                      </c:pt>
                      <c:pt idx="17767">
                        <c:v>1.03165E-11</c:v>
                      </c:pt>
                      <c:pt idx="17768">
                        <c:v>1.06059E-12</c:v>
                      </c:pt>
                      <c:pt idx="17769">
                        <c:v>1.06059E-12</c:v>
                      </c:pt>
                      <c:pt idx="17770">
                        <c:v>1.08422E-12</c:v>
                      </c:pt>
                      <c:pt idx="17771">
                        <c:v>1.08422E-12</c:v>
                      </c:pt>
                      <c:pt idx="17772">
                        <c:v>1.0999400000000001E-12</c:v>
                      </c:pt>
                      <c:pt idx="17773">
                        <c:v>1.0999400000000001E-12</c:v>
                      </c:pt>
                      <c:pt idx="17774">
                        <c:v>1.10168E-12</c:v>
                      </c:pt>
                      <c:pt idx="17775">
                        <c:v>1.10168E-12</c:v>
                      </c:pt>
                      <c:pt idx="17776">
                        <c:v>1.1254200000000001E-12</c:v>
                      </c:pt>
                      <c:pt idx="17777">
                        <c:v>1.1254200000000001E-12</c:v>
                      </c:pt>
                      <c:pt idx="17778">
                        <c:v>1.14375E-12</c:v>
                      </c:pt>
                      <c:pt idx="17779">
                        <c:v>1.14375E-12</c:v>
                      </c:pt>
                      <c:pt idx="17780">
                        <c:v>1.1573499999999999E-12</c:v>
                      </c:pt>
                      <c:pt idx="17781">
                        <c:v>1.1573499999999999E-12</c:v>
                      </c:pt>
                      <c:pt idx="17782">
                        <c:v>1.1893799999999999E-12</c:v>
                      </c:pt>
                      <c:pt idx="17783">
                        <c:v>1.1893799999999999E-12</c:v>
                      </c:pt>
                      <c:pt idx="17784">
                        <c:v>1.19758E-12</c:v>
                      </c:pt>
                      <c:pt idx="17785">
                        <c:v>1.19758E-12</c:v>
                      </c:pt>
                      <c:pt idx="17786">
                        <c:v>1.21813E-12</c:v>
                      </c:pt>
                      <c:pt idx="17787">
                        <c:v>1.21813E-12</c:v>
                      </c:pt>
                      <c:pt idx="17788">
                        <c:v>1.2320099999999999E-12</c:v>
                      </c:pt>
                      <c:pt idx="17789">
                        <c:v>1.2320099999999999E-12</c:v>
                      </c:pt>
                      <c:pt idx="17790">
                        <c:v>1.4178199999999999E-12</c:v>
                      </c:pt>
                      <c:pt idx="17791">
                        <c:v>1.4178199999999999E-12</c:v>
                      </c:pt>
                      <c:pt idx="17792">
                        <c:v>1.25818E-12</c:v>
                      </c:pt>
                      <c:pt idx="17793">
                        <c:v>1.25818E-12</c:v>
                      </c:pt>
                      <c:pt idx="17794">
                        <c:v>1.2828999999999999E-12</c:v>
                      </c:pt>
                      <c:pt idx="17795">
                        <c:v>1.2828999999999999E-12</c:v>
                      </c:pt>
                      <c:pt idx="17796">
                        <c:v>1.2991299999999999E-12</c:v>
                      </c:pt>
                      <c:pt idx="17797">
                        <c:v>1.2991299999999999E-12</c:v>
                      </c:pt>
                      <c:pt idx="17798">
                        <c:v>1.3140200000000001E-12</c:v>
                      </c:pt>
                      <c:pt idx="17799">
                        <c:v>1.3140200000000001E-12</c:v>
                      </c:pt>
                      <c:pt idx="17800">
                        <c:v>1.3054000000000001E-12</c:v>
                      </c:pt>
                      <c:pt idx="17801">
                        <c:v>1.3054000000000001E-12</c:v>
                      </c:pt>
                      <c:pt idx="17802">
                        <c:v>1.2696499999999999E-12</c:v>
                      </c:pt>
                      <c:pt idx="17803">
                        <c:v>1.2696499999999999E-12</c:v>
                      </c:pt>
                      <c:pt idx="17804">
                        <c:v>1.2814E-12</c:v>
                      </c:pt>
                      <c:pt idx="17805">
                        <c:v>1.2814E-12</c:v>
                      </c:pt>
                      <c:pt idx="17806">
                        <c:v>1.20074E-12</c:v>
                      </c:pt>
                      <c:pt idx="17807">
                        <c:v>1.20074E-12</c:v>
                      </c:pt>
                      <c:pt idx="17808">
                        <c:v>1.1807799999999999E-12</c:v>
                      </c:pt>
                      <c:pt idx="17809">
                        <c:v>1.1807799999999999E-12</c:v>
                      </c:pt>
                      <c:pt idx="17810">
                        <c:v>1.14226E-12</c:v>
                      </c:pt>
                      <c:pt idx="17811">
                        <c:v>1.14226E-12</c:v>
                      </c:pt>
                      <c:pt idx="17812">
                        <c:v>1.0987100000000001E-12</c:v>
                      </c:pt>
                      <c:pt idx="17813">
                        <c:v>1.0987100000000001E-12</c:v>
                      </c:pt>
                      <c:pt idx="17814">
                        <c:v>1.0728700000000001E-12</c:v>
                      </c:pt>
                      <c:pt idx="17815">
                        <c:v>1.0728700000000001E-12</c:v>
                      </c:pt>
                      <c:pt idx="17816">
                        <c:v>1.03906E-12</c:v>
                      </c:pt>
                      <c:pt idx="17817">
                        <c:v>1.03906E-12</c:v>
                      </c:pt>
                      <c:pt idx="17818">
                        <c:v>1.0137E-12</c:v>
                      </c:pt>
                      <c:pt idx="17819">
                        <c:v>1.0137E-12</c:v>
                      </c:pt>
                      <c:pt idx="17820">
                        <c:v>9.7395100000000008E-13</c:v>
                      </c:pt>
                      <c:pt idx="17821">
                        <c:v>9.7395100000000008E-13</c:v>
                      </c:pt>
                      <c:pt idx="17822">
                        <c:v>9.2904299999999996E-13</c:v>
                      </c:pt>
                      <c:pt idx="17823">
                        <c:v>9.2904299999999996E-13</c:v>
                      </c:pt>
                      <c:pt idx="17824">
                        <c:v>9.0062400000000004E-13</c:v>
                      </c:pt>
                      <c:pt idx="17825">
                        <c:v>9.0062400000000004E-13</c:v>
                      </c:pt>
                      <c:pt idx="17826">
                        <c:v>8.7107100000000001E-13</c:v>
                      </c:pt>
                      <c:pt idx="17827">
                        <c:v>8.7107100000000001E-13</c:v>
                      </c:pt>
                      <c:pt idx="17828">
                        <c:v>8.3105100000000005E-13</c:v>
                      </c:pt>
                      <c:pt idx="17829">
                        <c:v>8.3105100000000005E-13</c:v>
                      </c:pt>
                      <c:pt idx="17830">
                        <c:v>8.0637400000000001E-13</c:v>
                      </c:pt>
                      <c:pt idx="17831">
                        <c:v>8.0637400000000001E-13</c:v>
                      </c:pt>
                      <c:pt idx="17832">
                        <c:v>7.6440100000000003E-13</c:v>
                      </c:pt>
                      <c:pt idx="17833">
                        <c:v>7.6440100000000003E-13</c:v>
                      </c:pt>
                      <c:pt idx="17834">
                        <c:v>7.3158900000000004E-13</c:v>
                      </c:pt>
                      <c:pt idx="17835">
                        <c:v>7.3158900000000004E-13</c:v>
                      </c:pt>
                      <c:pt idx="17836">
                        <c:v>7.0358799999999999E-13</c:v>
                      </c:pt>
                      <c:pt idx="17837">
                        <c:v>7.0358799999999999E-13</c:v>
                      </c:pt>
                      <c:pt idx="17838">
                        <c:v>6.5945500000000004E-13</c:v>
                      </c:pt>
                      <c:pt idx="17839">
                        <c:v>6.5945500000000004E-13</c:v>
                      </c:pt>
                      <c:pt idx="17840">
                        <c:v>6.3128899999999996E-13</c:v>
                      </c:pt>
                      <c:pt idx="17841">
                        <c:v>6.3128899999999996E-13</c:v>
                      </c:pt>
                      <c:pt idx="17842">
                        <c:v>5.9916400000000003E-13</c:v>
                      </c:pt>
                      <c:pt idx="17843">
                        <c:v>5.9916400000000003E-13</c:v>
                      </c:pt>
                      <c:pt idx="17844">
                        <c:v>5.6974599999999998E-13</c:v>
                      </c:pt>
                      <c:pt idx="17845">
                        <c:v>5.6974599999999998E-13</c:v>
                      </c:pt>
                      <c:pt idx="17846">
                        <c:v>5.3261600000000002E-13</c:v>
                      </c:pt>
                      <c:pt idx="17847">
                        <c:v>5.3261600000000002E-13</c:v>
                      </c:pt>
                      <c:pt idx="17848">
                        <c:v>4.9760499999999998E-13</c:v>
                      </c:pt>
                      <c:pt idx="17849">
                        <c:v>4.9760499999999998E-13</c:v>
                      </c:pt>
                      <c:pt idx="17850">
                        <c:v>4.6832299999999998E-13</c:v>
                      </c:pt>
                      <c:pt idx="17851">
                        <c:v>4.6832299999999998E-13</c:v>
                      </c:pt>
                      <c:pt idx="17852">
                        <c:v>4.31342E-13</c:v>
                      </c:pt>
                      <c:pt idx="17853">
                        <c:v>4.31342E-13</c:v>
                      </c:pt>
                      <c:pt idx="17854">
                        <c:v>3.9726099999999999E-13</c:v>
                      </c:pt>
                      <c:pt idx="17855">
                        <c:v>3.9726099999999999E-13</c:v>
                      </c:pt>
                      <c:pt idx="17856">
                        <c:v>3.6265299999999999E-13</c:v>
                      </c:pt>
                      <c:pt idx="17857">
                        <c:v>3.6265299999999999E-13</c:v>
                      </c:pt>
                      <c:pt idx="17858">
                        <c:v>3.3646700000000001E-13</c:v>
                      </c:pt>
                      <c:pt idx="17859">
                        <c:v>3.3646700000000001E-13</c:v>
                      </c:pt>
                      <c:pt idx="17860">
                        <c:v>2.9810900000000001E-13</c:v>
                      </c:pt>
                      <c:pt idx="17861">
                        <c:v>2.9810900000000001E-13</c:v>
                      </c:pt>
                      <c:pt idx="17862">
                        <c:v>2.6511099999999999E-13</c:v>
                      </c:pt>
                      <c:pt idx="17863">
                        <c:v>2.6511099999999999E-13</c:v>
                      </c:pt>
                      <c:pt idx="17864">
                        <c:v>2.2883399999999998E-13</c:v>
                      </c:pt>
                      <c:pt idx="17865">
                        <c:v>2.2883399999999998E-13</c:v>
                      </c:pt>
                      <c:pt idx="17866">
                        <c:v>1.9675300000000001E-13</c:v>
                      </c:pt>
                      <c:pt idx="17867">
                        <c:v>1.9675300000000001E-13</c:v>
                      </c:pt>
                      <c:pt idx="17868">
                        <c:v>1.6569400000000001E-13</c:v>
                      </c:pt>
                      <c:pt idx="17869">
                        <c:v>1.6569400000000001E-13</c:v>
                      </c:pt>
                      <c:pt idx="17870">
                        <c:v>1.2954300000000001E-13</c:v>
                      </c:pt>
                      <c:pt idx="17871">
                        <c:v>1.2954300000000001E-13</c:v>
                      </c:pt>
                      <c:pt idx="17872">
                        <c:v>9.8288400000000001E-14</c:v>
                      </c:pt>
                      <c:pt idx="17873">
                        <c:v>9.8288400000000001E-14</c:v>
                      </c:pt>
                      <c:pt idx="17874">
                        <c:v>6.5019200000000002E-14</c:v>
                      </c:pt>
                      <c:pt idx="17875">
                        <c:v>6.5019200000000002E-14</c:v>
                      </c:pt>
                      <c:pt idx="17876">
                        <c:v>3.1696800000000002E-14</c:v>
                      </c:pt>
                      <c:pt idx="17877">
                        <c:v>3.1696800000000002E-14</c:v>
                      </c:pt>
                      <c:pt idx="17878">
                        <c:v>6.58799E-15</c:v>
                      </c:pt>
                      <c:pt idx="17879">
                        <c:v>6.58799E-15</c:v>
                      </c:pt>
                      <c:pt idx="17880">
                        <c:v>5.6838100000000004E-15</c:v>
                      </c:pt>
                      <c:pt idx="17881">
                        <c:v>5.6838100000000004E-15</c:v>
                      </c:pt>
                      <c:pt idx="17882">
                        <c:v>7.9787199999999996E-15</c:v>
                      </c:pt>
                      <c:pt idx="17883">
                        <c:v>7.9787199999999996E-15</c:v>
                      </c:pt>
                      <c:pt idx="17884">
                        <c:v>4.2524499999999999E-15</c:v>
                      </c:pt>
                      <c:pt idx="17885">
                        <c:v>4.2524499999999999E-15</c:v>
                      </c:pt>
                      <c:pt idx="17886">
                        <c:v>3.8955199999999998E-15</c:v>
                      </c:pt>
                      <c:pt idx="17887">
                        <c:v>3.8955199999999998E-15</c:v>
                      </c:pt>
                      <c:pt idx="17888">
                        <c:v>5.7444799999999998E-15</c:v>
                      </c:pt>
                      <c:pt idx="17889">
                        <c:v>5.7444799999999998E-15</c:v>
                      </c:pt>
                      <c:pt idx="17890">
                        <c:v>4.7206400000000001E-15</c:v>
                      </c:pt>
                      <c:pt idx="17891">
                        <c:v>4.7206400000000001E-15</c:v>
                      </c:pt>
                      <c:pt idx="17892">
                        <c:v>7.1500799999999996E-15</c:v>
                      </c:pt>
                      <c:pt idx="17893">
                        <c:v>7.1500799999999996E-15</c:v>
                      </c:pt>
                      <c:pt idx="17894">
                        <c:v>6.6858099999999997E-15</c:v>
                      </c:pt>
                      <c:pt idx="17895">
                        <c:v>6.6858099999999997E-15</c:v>
                      </c:pt>
                      <c:pt idx="17896">
                        <c:v>5.0194700000000003E-15</c:v>
                      </c:pt>
                      <c:pt idx="17897">
                        <c:v>5.0194700000000003E-15</c:v>
                      </c:pt>
                      <c:pt idx="17898">
                        <c:v>8.8187799999999993E-15</c:v>
                      </c:pt>
                      <c:pt idx="17899">
                        <c:v>8.8187799999999993E-15</c:v>
                      </c:pt>
                      <c:pt idx="17900">
                        <c:v>8.3826699999999996E-14</c:v>
                      </c:pt>
                      <c:pt idx="17901">
                        <c:v>8.3826699999999996E-14</c:v>
                      </c:pt>
                      <c:pt idx="17902">
                        <c:v>4.8948800000000004E-15</c:v>
                      </c:pt>
                      <c:pt idx="17903">
                        <c:v>4.8948800000000004E-15</c:v>
                      </c:pt>
                      <c:pt idx="17904">
                        <c:v>5.1947399999999997E-15</c:v>
                      </c:pt>
                      <c:pt idx="17905">
                        <c:v>5.1947399999999997E-15</c:v>
                      </c:pt>
                      <c:pt idx="17906">
                        <c:v>6.21781E-15</c:v>
                      </c:pt>
                      <c:pt idx="17907">
                        <c:v>6.21781E-15</c:v>
                      </c:pt>
                      <c:pt idx="17908">
                        <c:v>6.9081899999999999E-15</c:v>
                      </c:pt>
                      <c:pt idx="17909">
                        <c:v>6.9081899999999999E-15</c:v>
                      </c:pt>
                      <c:pt idx="17910">
                        <c:v>7.2104900000000001E-15</c:v>
                      </c:pt>
                      <c:pt idx="17911">
                        <c:v>7.2104900000000001E-15</c:v>
                      </c:pt>
                      <c:pt idx="17912">
                        <c:v>5.4290100000000002E-15</c:v>
                      </c:pt>
                      <c:pt idx="17913">
                        <c:v>5.4290100000000002E-15</c:v>
                      </c:pt>
                      <c:pt idx="17914">
                        <c:v>6.7258200000000001E-15</c:v>
                      </c:pt>
                      <c:pt idx="17915">
                        <c:v>6.7258200000000001E-15</c:v>
                      </c:pt>
                      <c:pt idx="17916">
                        <c:v>4.89787E-15</c:v>
                      </c:pt>
                      <c:pt idx="17917">
                        <c:v>4.89787E-15</c:v>
                      </c:pt>
                      <c:pt idx="17918">
                        <c:v>6.26439E-15</c:v>
                      </c:pt>
                      <c:pt idx="17919">
                        <c:v>6.26439E-15</c:v>
                      </c:pt>
                      <c:pt idx="17920">
                        <c:v>4.61363E-15</c:v>
                      </c:pt>
                      <c:pt idx="17921">
                        <c:v>4.61363E-15</c:v>
                      </c:pt>
                      <c:pt idx="17922">
                        <c:v>4.0710700000000001E-15</c:v>
                      </c:pt>
                      <c:pt idx="17923">
                        <c:v>4.0710700000000001E-15</c:v>
                      </c:pt>
                      <c:pt idx="17924">
                        <c:v>5.6788799999999997E-15</c:v>
                      </c:pt>
                      <c:pt idx="17925">
                        <c:v>5.6788799999999997E-15</c:v>
                      </c:pt>
                      <c:pt idx="17926">
                        <c:v>6.3032999999999997E-15</c:v>
                      </c:pt>
                      <c:pt idx="17927">
                        <c:v>6.3032999999999997E-15</c:v>
                      </c:pt>
                      <c:pt idx="17928">
                        <c:v>5.9760099999999999E-15</c:v>
                      </c:pt>
                      <c:pt idx="17929">
                        <c:v>5.9760099999999999E-15</c:v>
                      </c:pt>
                      <c:pt idx="17930">
                        <c:v>4.5566799999999997E-15</c:v>
                      </c:pt>
                      <c:pt idx="17931">
                        <c:v>4.5566799999999997E-15</c:v>
                      </c:pt>
                      <c:pt idx="17932">
                        <c:v>5.24244E-15</c:v>
                      </c:pt>
                      <c:pt idx="17933">
                        <c:v>5.24244E-15</c:v>
                      </c:pt>
                      <c:pt idx="17934">
                        <c:v>4.8196999999999998E-15</c:v>
                      </c:pt>
                      <c:pt idx="17935">
                        <c:v>4.8196999999999998E-15</c:v>
                      </c:pt>
                      <c:pt idx="17936">
                        <c:v>5.3137400000000002E-15</c:v>
                      </c:pt>
                      <c:pt idx="17937">
                        <c:v>5.3137400000000002E-15</c:v>
                      </c:pt>
                      <c:pt idx="17938">
                        <c:v>4.1519499999999999E-15</c:v>
                      </c:pt>
                      <c:pt idx="17939">
                        <c:v>4.1519499999999999E-15</c:v>
                      </c:pt>
                      <c:pt idx="17940">
                        <c:v>3.5054799999999999E-15</c:v>
                      </c:pt>
                      <c:pt idx="17941">
                        <c:v>3.5054799999999999E-15</c:v>
                      </c:pt>
                      <c:pt idx="17942">
                        <c:v>5.4043399999999998E-15</c:v>
                      </c:pt>
                      <c:pt idx="17943">
                        <c:v>5.4043399999999998E-15</c:v>
                      </c:pt>
                      <c:pt idx="17944">
                        <c:v>6.56057E-15</c:v>
                      </c:pt>
                      <c:pt idx="17945">
                        <c:v>6.56057E-15</c:v>
                      </c:pt>
                      <c:pt idx="17946">
                        <c:v>6.1490800000000001E-15</c:v>
                      </c:pt>
                      <c:pt idx="17947">
                        <c:v>6.1490800000000001E-15</c:v>
                      </c:pt>
                      <c:pt idx="17948">
                        <c:v>5.9688100000000001E-15</c:v>
                      </c:pt>
                      <c:pt idx="17949">
                        <c:v>5.9688100000000001E-15</c:v>
                      </c:pt>
                      <c:pt idx="17950">
                        <c:v>5.57341E-15</c:v>
                      </c:pt>
                      <c:pt idx="17951">
                        <c:v>5.57341E-15</c:v>
                      </c:pt>
                      <c:pt idx="17952">
                        <c:v>3.6584599999999999E-15</c:v>
                      </c:pt>
                      <c:pt idx="17953">
                        <c:v>3.6584599999999999E-15</c:v>
                      </c:pt>
                      <c:pt idx="17954">
                        <c:v>6.4402099999999998E-15</c:v>
                      </c:pt>
                      <c:pt idx="17955">
                        <c:v>6.4402099999999998E-15</c:v>
                      </c:pt>
                      <c:pt idx="17956">
                        <c:v>4.9011399999999998E-15</c:v>
                      </c:pt>
                      <c:pt idx="17957">
                        <c:v>4.9011399999999998E-15</c:v>
                      </c:pt>
                      <c:pt idx="17958">
                        <c:v>5.4466299999999999E-15</c:v>
                      </c:pt>
                      <c:pt idx="17959">
                        <c:v>5.4466299999999999E-15</c:v>
                      </c:pt>
                      <c:pt idx="17960">
                        <c:v>5.3677099999999998E-15</c:v>
                      </c:pt>
                      <c:pt idx="17961">
                        <c:v>5.3677099999999998E-15</c:v>
                      </c:pt>
                      <c:pt idx="17962">
                        <c:v>5.62357E-15</c:v>
                      </c:pt>
                      <c:pt idx="17963">
                        <c:v>5.62357E-15</c:v>
                      </c:pt>
                      <c:pt idx="17964">
                        <c:v>4.7806699999999996E-15</c:v>
                      </c:pt>
                      <c:pt idx="17965">
                        <c:v>4.7806699999999996E-15</c:v>
                      </c:pt>
                      <c:pt idx="17966">
                        <c:v>5.6919899999999996E-15</c:v>
                      </c:pt>
                      <c:pt idx="17967">
                        <c:v>5.6919899999999996E-15</c:v>
                      </c:pt>
                      <c:pt idx="17968">
                        <c:v>4.8931999999999999E-15</c:v>
                      </c:pt>
                      <c:pt idx="17969">
                        <c:v>4.8931999999999999E-15</c:v>
                      </c:pt>
                      <c:pt idx="17970">
                        <c:v>5.24921E-15</c:v>
                      </c:pt>
                      <c:pt idx="17971">
                        <c:v>5.24921E-15</c:v>
                      </c:pt>
                      <c:pt idx="17972">
                        <c:v>3.8317400000000002E-15</c:v>
                      </c:pt>
                      <c:pt idx="17973">
                        <c:v>3.8317400000000002E-15</c:v>
                      </c:pt>
                      <c:pt idx="17974">
                        <c:v>4.1431100000000004E-15</c:v>
                      </c:pt>
                      <c:pt idx="17975">
                        <c:v>4.1431100000000004E-15</c:v>
                      </c:pt>
                      <c:pt idx="17976">
                        <c:v>6.2591700000000003E-15</c:v>
                      </c:pt>
                      <c:pt idx="17977">
                        <c:v>6.2591700000000003E-15</c:v>
                      </c:pt>
                      <c:pt idx="17978">
                        <c:v>5.2732399999999997E-15</c:v>
                      </c:pt>
                      <c:pt idx="17979">
                        <c:v>5.2732399999999997E-15</c:v>
                      </c:pt>
                      <c:pt idx="17980">
                        <c:v>5.75588E-15</c:v>
                      </c:pt>
                      <c:pt idx="17981">
                        <c:v>5.75588E-15</c:v>
                      </c:pt>
                      <c:pt idx="17982">
                        <c:v>5.5188400000000004E-15</c:v>
                      </c:pt>
                      <c:pt idx="17983">
                        <c:v>5.5188400000000004E-15</c:v>
                      </c:pt>
                      <c:pt idx="17984">
                        <c:v>6.0182399999999998E-15</c:v>
                      </c:pt>
                      <c:pt idx="17985">
                        <c:v>6.0182399999999998E-15</c:v>
                      </c:pt>
                      <c:pt idx="17986">
                        <c:v>4.2934699999999999E-15</c:v>
                      </c:pt>
                      <c:pt idx="17987">
                        <c:v>4.2934699999999999E-15</c:v>
                      </c:pt>
                      <c:pt idx="17988">
                        <c:v>3.4337299999999999E-15</c:v>
                      </c:pt>
                      <c:pt idx="17989">
                        <c:v>3.4337299999999999E-15</c:v>
                      </c:pt>
                      <c:pt idx="17990">
                        <c:v>5.8372999999999996E-15</c:v>
                      </c:pt>
                      <c:pt idx="17991">
                        <c:v>5.8372999999999996E-15</c:v>
                      </c:pt>
                      <c:pt idx="17992">
                        <c:v>5.6418199999999998E-15</c:v>
                      </c:pt>
                      <c:pt idx="17993">
                        <c:v>5.6418199999999998E-15</c:v>
                      </c:pt>
                      <c:pt idx="17994">
                        <c:v>1.0134800000000001E-14</c:v>
                      </c:pt>
                      <c:pt idx="17995">
                        <c:v>1.0134800000000001E-14</c:v>
                      </c:pt>
                      <c:pt idx="17996">
                        <c:v>5.38389E-15</c:v>
                      </c:pt>
                      <c:pt idx="17997">
                        <c:v>5.38389E-15</c:v>
                      </c:pt>
                      <c:pt idx="17998">
                        <c:v>3.7844800000000003E-15</c:v>
                      </c:pt>
                      <c:pt idx="17999">
                        <c:v>3.7844800000000003E-15</c:v>
                      </c:pt>
                      <c:pt idx="18000">
                        <c:v>6.33995E-15</c:v>
                      </c:pt>
                      <c:pt idx="18001">
                        <c:v>6.33995E-15</c:v>
                      </c:pt>
                      <c:pt idx="18002">
                        <c:v>4.4729399999999997E-15</c:v>
                      </c:pt>
                      <c:pt idx="18003">
                        <c:v>4.4729399999999997E-15</c:v>
                      </c:pt>
                      <c:pt idx="18004">
                        <c:v>5.13518E-15</c:v>
                      </c:pt>
                      <c:pt idx="18005">
                        <c:v>5.13518E-15</c:v>
                      </c:pt>
                      <c:pt idx="18006">
                        <c:v>4.2298700000000002E-15</c:v>
                      </c:pt>
                      <c:pt idx="18007">
                        <c:v>4.2298700000000002E-15</c:v>
                      </c:pt>
                      <c:pt idx="18008">
                        <c:v>4.1534399999999999E-15</c:v>
                      </c:pt>
                      <c:pt idx="18009">
                        <c:v>4.1534399999999999E-15</c:v>
                      </c:pt>
                      <c:pt idx="18010">
                        <c:v>4.3948599999999998E-15</c:v>
                      </c:pt>
                      <c:pt idx="18011">
                        <c:v>4.3948599999999998E-15</c:v>
                      </c:pt>
                      <c:pt idx="18012">
                        <c:v>5.1052499999999999E-15</c:v>
                      </c:pt>
                      <c:pt idx="18013">
                        <c:v>5.1052499999999999E-15</c:v>
                      </c:pt>
                      <c:pt idx="18014">
                        <c:v>5.4793299999999998E-15</c:v>
                      </c:pt>
                      <c:pt idx="18015">
                        <c:v>5.4793299999999998E-15</c:v>
                      </c:pt>
                      <c:pt idx="18016">
                        <c:v>5.1194199999999999E-15</c:v>
                      </c:pt>
                      <c:pt idx="18017">
                        <c:v>5.1194199999999999E-15</c:v>
                      </c:pt>
                      <c:pt idx="18018">
                        <c:v>5.57316E-15</c:v>
                      </c:pt>
                      <c:pt idx="18019">
                        <c:v>5.57316E-15</c:v>
                      </c:pt>
                      <c:pt idx="18020">
                        <c:v>3.6275099999999997E-15</c:v>
                      </c:pt>
                      <c:pt idx="18021">
                        <c:v>3.6275099999999997E-15</c:v>
                      </c:pt>
                      <c:pt idx="18022">
                        <c:v>5.1071900000000001E-15</c:v>
                      </c:pt>
                      <c:pt idx="18023">
                        <c:v>5.1071900000000001E-15</c:v>
                      </c:pt>
                      <c:pt idx="18024">
                        <c:v>4.72323E-15</c:v>
                      </c:pt>
                      <c:pt idx="18025">
                        <c:v>4.72323E-15</c:v>
                      </c:pt>
                      <c:pt idx="18026">
                        <c:v>5.7135700000000003E-15</c:v>
                      </c:pt>
                      <c:pt idx="18027">
                        <c:v>5.7135700000000003E-15</c:v>
                      </c:pt>
                      <c:pt idx="18028">
                        <c:v>7.1343599999999994E-15</c:v>
                      </c:pt>
                      <c:pt idx="18029">
                        <c:v>7.1343599999999994E-15</c:v>
                      </c:pt>
                      <c:pt idx="18030">
                        <c:v>4.8838199999999998E-15</c:v>
                      </c:pt>
                      <c:pt idx="18031">
                        <c:v>4.8838199999999998E-15</c:v>
                      </c:pt>
                      <c:pt idx="18032">
                        <c:v>4.3893900000000001E-15</c:v>
                      </c:pt>
                      <c:pt idx="18033">
                        <c:v>4.3893900000000001E-15</c:v>
                      </c:pt>
                      <c:pt idx="18034">
                        <c:v>6.0753300000000001E-15</c:v>
                      </c:pt>
                      <c:pt idx="18035">
                        <c:v>6.0753300000000001E-15</c:v>
                      </c:pt>
                      <c:pt idx="18036">
                        <c:v>4.5032700000000003E-15</c:v>
                      </c:pt>
                      <c:pt idx="18037">
                        <c:v>4.5032700000000003E-15</c:v>
                      </c:pt>
                      <c:pt idx="18038">
                        <c:v>4.4723900000000001E-15</c:v>
                      </c:pt>
                      <c:pt idx="18039">
                        <c:v>4.4723900000000001E-15</c:v>
                      </c:pt>
                      <c:pt idx="18040">
                        <c:v>6.2836999999999999E-15</c:v>
                      </c:pt>
                      <c:pt idx="18041">
                        <c:v>6.2836999999999999E-15</c:v>
                      </c:pt>
                      <c:pt idx="18042">
                        <c:v>3.96055E-15</c:v>
                      </c:pt>
                      <c:pt idx="18043">
                        <c:v>3.96055E-15</c:v>
                      </c:pt>
                      <c:pt idx="18044">
                        <c:v>4.5214400000000004E-15</c:v>
                      </c:pt>
                      <c:pt idx="18045">
                        <c:v>4.5214400000000004E-15</c:v>
                      </c:pt>
                      <c:pt idx="18046">
                        <c:v>5.43809E-15</c:v>
                      </c:pt>
                      <c:pt idx="18047">
                        <c:v>5.43809E-15</c:v>
                      </c:pt>
                      <c:pt idx="18048">
                        <c:v>5.9830699999999996E-15</c:v>
                      </c:pt>
                      <c:pt idx="18049">
                        <c:v>5.9830699999999996E-15</c:v>
                      </c:pt>
                      <c:pt idx="18050">
                        <c:v>3.9040899999999999E-15</c:v>
                      </c:pt>
                      <c:pt idx="18051">
                        <c:v>3.9040899999999999E-15</c:v>
                      </c:pt>
                      <c:pt idx="18052">
                        <c:v>4.7388400000000003E-15</c:v>
                      </c:pt>
                      <c:pt idx="18053">
                        <c:v>4.7388400000000003E-15</c:v>
                      </c:pt>
                      <c:pt idx="18054">
                        <c:v>3.47264E-15</c:v>
                      </c:pt>
                      <c:pt idx="18055">
                        <c:v>3.47264E-15</c:v>
                      </c:pt>
                      <c:pt idx="18056">
                        <c:v>5.4074499999999999E-15</c:v>
                      </c:pt>
                      <c:pt idx="18057">
                        <c:v>5.4074499999999999E-15</c:v>
                      </c:pt>
                      <c:pt idx="18058">
                        <c:v>5.6063599999999999E-15</c:v>
                      </c:pt>
                      <c:pt idx="18059">
                        <c:v>5.6063599999999999E-15</c:v>
                      </c:pt>
                      <c:pt idx="18060">
                        <c:v>5.5041999999999998E-15</c:v>
                      </c:pt>
                      <c:pt idx="18061">
                        <c:v>5.5041999999999998E-15</c:v>
                      </c:pt>
                      <c:pt idx="18062">
                        <c:v>4.8787000000000002E-15</c:v>
                      </c:pt>
                      <c:pt idx="18063">
                        <c:v>4.8787000000000002E-15</c:v>
                      </c:pt>
                      <c:pt idx="18064">
                        <c:v>4.3715600000000004E-15</c:v>
                      </c:pt>
                      <c:pt idx="18065">
                        <c:v>4.3715600000000004E-15</c:v>
                      </c:pt>
                      <c:pt idx="18066">
                        <c:v>5.5958499999999996E-15</c:v>
                      </c:pt>
                      <c:pt idx="18067">
                        <c:v>5.5958499999999996E-15</c:v>
                      </c:pt>
                      <c:pt idx="18068">
                        <c:v>4.8199899999999997E-15</c:v>
                      </c:pt>
                      <c:pt idx="18069">
                        <c:v>4.8199899999999997E-15</c:v>
                      </c:pt>
                      <c:pt idx="18070">
                        <c:v>4.3180999999999997E-15</c:v>
                      </c:pt>
                      <c:pt idx="18071">
                        <c:v>4.3180999999999997E-15</c:v>
                      </c:pt>
                      <c:pt idx="18072">
                        <c:v>4.6480500000000003E-15</c:v>
                      </c:pt>
                      <c:pt idx="18073">
                        <c:v>4.6480500000000003E-15</c:v>
                      </c:pt>
                      <c:pt idx="18074">
                        <c:v>4.53297E-15</c:v>
                      </c:pt>
                      <c:pt idx="18075">
                        <c:v>4.53297E-15</c:v>
                      </c:pt>
                      <c:pt idx="18076">
                        <c:v>4.7460400000000001E-15</c:v>
                      </c:pt>
                      <c:pt idx="18077">
                        <c:v>4.7460400000000001E-15</c:v>
                      </c:pt>
                      <c:pt idx="18078">
                        <c:v>5.1964999999999999E-15</c:v>
                      </c:pt>
                      <c:pt idx="18079">
                        <c:v>5.1964999999999999E-15</c:v>
                      </c:pt>
                      <c:pt idx="18080">
                        <c:v>6.89593E-15</c:v>
                      </c:pt>
                      <c:pt idx="18081">
                        <c:v>6.89593E-15</c:v>
                      </c:pt>
                      <c:pt idx="18082">
                        <c:v>5.2938099999999999E-15</c:v>
                      </c:pt>
                      <c:pt idx="18083">
                        <c:v>5.2938099999999999E-15</c:v>
                      </c:pt>
                      <c:pt idx="18084">
                        <c:v>4.8730499999999998E-15</c:v>
                      </c:pt>
                      <c:pt idx="18085">
                        <c:v>4.8730499999999998E-15</c:v>
                      </c:pt>
                      <c:pt idx="18086">
                        <c:v>4.9232799999999998E-15</c:v>
                      </c:pt>
                      <c:pt idx="18087">
                        <c:v>4.9232799999999998E-15</c:v>
                      </c:pt>
                      <c:pt idx="18088">
                        <c:v>4.87421E-15</c:v>
                      </c:pt>
                      <c:pt idx="18089">
                        <c:v>4.87421E-15</c:v>
                      </c:pt>
                      <c:pt idx="18090">
                        <c:v>6.8380500000000006E-14</c:v>
                      </c:pt>
                      <c:pt idx="18091">
                        <c:v>6.8380500000000006E-14</c:v>
                      </c:pt>
                      <c:pt idx="18092">
                        <c:v>3.3414299999999999E-15</c:v>
                      </c:pt>
                      <c:pt idx="18093">
                        <c:v>3.3414299999999999E-15</c:v>
                      </c:pt>
                      <c:pt idx="18094">
                        <c:v>6.7497200000000004E-15</c:v>
                      </c:pt>
                      <c:pt idx="18095">
                        <c:v>6.7497200000000004E-15</c:v>
                      </c:pt>
                      <c:pt idx="18096">
                        <c:v>6.30704E-15</c:v>
                      </c:pt>
                      <c:pt idx="18097">
                        <c:v>6.30704E-15</c:v>
                      </c:pt>
                      <c:pt idx="18098">
                        <c:v>6.5930999999999998E-15</c:v>
                      </c:pt>
                      <c:pt idx="18099">
                        <c:v>6.5930999999999998E-15</c:v>
                      </c:pt>
                      <c:pt idx="18100">
                        <c:v>7.3600300000000006E-14</c:v>
                      </c:pt>
                      <c:pt idx="18101">
                        <c:v>7.3600300000000006E-14</c:v>
                      </c:pt>
                      <c:pt idx="18102">
                        <c:v>5.9830699999999996E-15</c:v>
                      </c:pt>
                      <c:pt idx="18103">
                        <c:v>5.9830699999999996E-15</c:v>
                      </c:pt>
                      <c:pt idx="18104">
                        <c:v>4.4644299999999999E-15</c:v>
                      </c:pt>
                      <c:pt idx="18105">
                        <c:v>4.4644299999999999E-15</c:v>
                      </c:pt>
                      <c:pt idx="18106">
                        <c:v>5.9211099999999997E-15</c:v>
                      </c:pt>
                      <c:pt idx="18107">
                        <c:v>5.9211099999999997E-15</c:v>
                      </c:pt>
                      <c:pt idx="18108">
                        <c:v>3.6879200000000002E-15</c:v>
                      </c:pt>
                      <c:pt idx="18109">
                        <c:v>3.6879200000000002E-15</c:v>
                      </c:pt>
                      <c:pt idx="18110">
                        <c:v>5.1110999999999998E-15</c:v>
                      </c:pt>
                      <c:pt idx="18111">
                        <c:v>5.1110999999999998E-15</c:v>
                      </c:pt>
                      <c:pt idx="18112">
                        <c:v>5.46016E-15</c:v>
                      </c:pt>
                      <c:pt idx="18113">
                        <c:v>5.46016E-15</c:v>
                      </c:pt>
                      <c:pt idx="18114">
                        <c:v>6.2345099999999996E-15</c:v>
                      </c:pt>
                      <c:pt idx="18115">
                        <c:v>6.2345099999999996E-15</c:v>
                      </c:pt>
                      <c:pt idx="18116">
                        <c:v>4.1906399999999998E-15</c:v>
                      </c:pt>
                      <c:pt idx="18117">
                        <c:v>4.1906399999999998E-15</c:v>
                      </c:pt>
                      <c:pt idx="18118">
                        <c:v>4.6510399999999999E-15</c:v>
                      </c:pt>
                      <c:pt idx="18119">
                        <c:v>4.6510399999999999E-15</c:v>
                      </c:pt>
                      <c:pt idx="18120">
                        <c:v>5.4931700000000001E-15</c:v>
                      </c:pt>
                      <c:pt idx="18121">
                        <c:v>5.4931700000000001E-15</c:v>
                      </c:pt>
                      <c:pt idx="18122">
                        <c:v>6.1779599999999999E-15</c:v>
                      </c:pt>
                      <c:pt idx="18123">
                        <c:v>6.1779599999999999E-15</c:v>
                      </c:pt>
                      <c:pt idx="18124">
                        <c:v>6.2835299999999998E-15</c:v>
                      </c:pt>
                      <c:pt idx="18125">
                        <c:v>6.2835299999999998E-15</c:v>
                      </c:pt>
                      <c:pt idx="18126">
                        <c:v>3.6311899999999997E-15</c:v>
                      </c:pt>
                      <c:pt idx="18127">
                        <c:v>3.6311899999999997E-15</c:v>
                      </c:pt>
                      <c:pt idx="18128">
                        <c:v>4.2792399999999997E-15</c:v>
                      </c:pt>
                      <c:pt idx="18129">
                        <c:v>4.2792399999999997E-15</c:v>
                      </c:pt>
                      <c:pt idx="18130">
                        <c:v>4.4818299999999997E-15</c:v>
                      </c:pt>
                      <c:pt idx="18131">
                        <c:v>4.4818299999999997E-15</c:v>
                      </c:pt>
                      <c:pt idx="18132">
                        <c:v>7.1095900000000004E-15</c:v>
                      </c:pt>
                      <c:pt idx="18133">
                        <c:v>7.1095900000000004E-15</c:v>
                      </c:pt>
                      <c:pt idx="18134">
                        <c:v>4.44788E-15</c:v>
                      </c:pt>
                      <c:pt idx="18135">
                        <c:v>4.44788E-15</c:v>
                      </c:pt>
                      <c:pt idx="18136">
                        <c:v>5.1347199999999999E-15</c:v>
                      </c:pt>
                      <c:pt idx="18137">
                        <c:v>5.1347199999999999E-15</c:v>
                      </c:pt>
                      <c:pt idx="18138">
                        <c:v>6.0679399999999998E-15</c:v>
                      </c:pt>
                      <c:pt idx="18139">
                        <c:v>6.0679399999999998E-15</c:v>
                      </c:pt>
                      <c:pt idx="18140">
                        <c:v>6.23205E-15</c:v>
                      </c:pt>
                      <c:pt idx="18141">
                        <c:v>6.23205E-15</c:v>
                      </c:pt>
                      <c:pt idx="18142">
                        <c:v>3.9064900000000001E-15</c:v>
                      </c:pt>
                      <c:pt idx="18143">
                        <c:v>3.9064900000000001E-15</c:v>
                      </c:pt>
                      <c:pt idx="18144">
                        <c:v>5.5385700000000004E-15</c:v>
                      </c:pt>
                      <c:pt idx="18145">
                        <c:v>5.5385700000000004E-15</c:v>
                      </c:pt>
                      <c:pt idx="18146">
                        <c:v>6.3429200000000001E-15</c:v>
                      </c:pt>
                      <c:pt idx="18147">
                        <c:v>6.3429200000000001E-15</c:v>
                      </c:pt>
                      <c:pt idx="18148">
                        <c:v>3.9752100000000002E-15</c:v>
                      </c:pt>
                      <c:pt idx="18149">
                        <c:v>3.9752100000000002E-15</c:v>
                      </c:pt>
                      <c:pt idx="18150">
                        <c:v>6.27477E-15</c:v>
                      </c:pt>
                      <c:pt idx="18151">
                        <c:v>6.27477E-15</c:v>
                      </c:pt>
                      <c:pt idx="18152">
                        <c:v>4.9790900000000002E-15</c:v>
                      </c:pt>
                      <c:pt idx="18153">
                        <c:v>4.9790900000000002E-15</c:v>
                      </c:pt>
                      <c:pt idx="18154">
                        <c:v>4.68398E-15</c:v>
                      </c:pt>
                      <c:pt idx="18155">
                        <c:v>4.68398E-15</c:v>
                      </c:pt>
                      <c:pt idx="18156">
                        <c:v>4.2655400000000003E-15</c:v>
                      </c:pt>
                      <c:pt idx="18157">
                        <c:v>4.2655400000000003E-15</c:v>
                      </c:pt>
                      <c:pt idx="18158">
                        <c:v>5.2232700000000002E-15</c:v>
                      </c:pt>
                      <c:pt idx="18159">
                        <c:v>5.2232700000000002E-15</c:v>
                      </c:pt>
                      <c:pt idx="18160">
                        <c:v>3.3107600000000002E-15</c:v>
                      </c:pt>
                      <c:pt idx="18161">
                        <c:v>3.3107600000000002E-15</c:v>
                      </c:pt>
                      <c:pt idx="18162">
                        <c:v>4.1715899999999996E-15</c:v>
                      </c:pt>
                      <c:pt idx="18163">
                        <c:v>4.1715899999999996E-15</c:v>
                      </c:pt>
                      <c:pt idx="18164">
                        <c:v>5.3792199999999999E-15</c:v>
                      </c:pt>
                      <c:pt idx="18165">
                        <c:v>5.3792199999999999E-15</c:v>
                      </c:pt>
                      <c:pt idx="18166">
                        <c:v>6.7889100000000001E-15</c:v>
                      </c:pt>
                      <c:pt idx="18167">
                        <c:v>6.7889100000000001E-15</c:v>
                      </c:pt>
                      <c:pt idx="18168">
                        <c:v>6.1558100000000001E-15</c:v>
                      </c:pt>
                      <c:pt idx="18169">
                        <c:v>6.1558100000000001E-15</c:v>
                      </c:pt>
                      <c:pt idx="18170">
                        <c:v>5.8395700000000003E-15</c:v>
                      </c:pt>
                      <c:pt idx="18171">
                        <c:v>5.8395700000000003E-15</c:v>
                      </c:pt>
                      <c:pt idx="18172">
                        <c:v>7.7508699999999997E-14</c:v>
                      </c:pt>
                      <c:pt idx="18173">
                        <c:v>7.7508699999999997E-14</c:v>
                      </c:pt>
                      <c:pt idx="18174">
                        <c:v>5.4572500000000001E-15</c:v>
                      </c:pt>
                      <c:pt idx="18175">
                        <c:v>5.4572500000000001E-15</c:v>
                      </c:pt>
                      <c:pt idx="18176">
                        <c:v>5.4529099999999997E-15</c:v>
                      </c:pt>
                      <c:pt idx="18177">
                        <c:v>5.4529099999999997E-15</c:v>
                      </c:pt>
                      <c:pt idx="18178">
                        <c:v>4.2946E-15</c:v>
                      </c:pt>
                      <c:pt idx="18179">
                        <c:v>4.2946E-15</c:v>
                      </c:pt>
                      <c:pt idx="18180">
                        <c:v>3.2577599999999999E-15</c:v>
                      </c:pt>
                      <c:pt idx="18181">
                        <c:v>3.2577599999999999E-15</c:v>
                      </c:pt>
                      <c:pt idx="18182">
                        <c:v>6.4579299999999996E-15</c:v>
                      </c:pt>
                      <c:pt idx="18183">
                        <c:v>6.4579299999999996E-15</c:v>
                      </c:pt>
                      <c:pt idx="18184">
                        <c:v>6.4146200000000001E-15</c:v>
                      </c:pt>
                      <c:pt idx="18185">
                        <c:v>6.4146200000000001E-15</c:v>
                      </c:pt>
                      <c:pt idx="18186">
                        <c:v>4.6844600000000004E-15</c:v>
                      </c:pt>
                      <c:pt idx="18187">
                        <c:v>4.6844600000000004E-15</c:v>
                      </c:pt>
                      <c:pt idx="18188">
                        <c:v>6.1806199999999998E-15</c:v>
                      </c:pt>
                      <c:pt idx="18189">
                        <c:v>6.1806199999999998E-15</c:v>
                      </c:pt>
                      <c:pt idx="18190">
                        <c:v>5.1962299999999996E-15</c:v>
                      </c:pt>
                      <c:pt idx="18191">
                        <c:v>5.1962299999999996E-15</c:v>
                      </c:pt>
                      <c:pt idx="18192">
                        <c:v>4.54317E-15</c:v>
                      </c:pt>
                      <c:pt idx="18193">
                        <c:v>4.54317E-15</c:v>
                      </c:pt>
                      <c:pt idx="18194">
                        <c:v>5.19338E-15</c:v>
                      </c:pt>
                      <c:pt idx="18195">
                        <c:v>5.19338E-15</c:v>
                      </c:pt>
                      <c:pt idx="18196">
                        <c:v>4.9180900000000002E-15</c:v>
                      </c:pt>
                      <c:pt idx="18197">
                        <c:v>4.9180900000000002E-15</c:v>
                      </c:pt>
                      <c:pt idx="18198">
                        <c:v>5.0375000000000003E-15</c:v>
                      </c:pt>
                      <c:pt idx="18199">
                        <c:v>5.0375000000000003E-15</c:v>
                      </c:pt>
                      <c:pt idx="18200">
                        <c:v>6.1696600000000002E-15</c:v>
                      </c:pt>
                      <c:pt idx="18201">
                        <c:v>6.1696600000000002E-15</c:v>
                      </c:pt>
                      <c:pt idx="18202">
                        <c:v>4.33594E-15</c:v>
                      </c:pt>
                      <c:pt idx="18203">
                        <c:v>4.33594E-15</c:v>
                      </c:pt>
                      <c:pt idx="18204">
                        <c:v>5.18516E-15</c:v>
                      </c:pt>
                      <c:pt idx="18205">
                        <c:v>5.18516E-15</c:v>
                      </c:pt>
                      <c:pt idx="18206">
                        <c:v>6.1247899999999999E-15</c:v>
                      </c:pt>
                      <c:pt idx="18207">
                        <c:v>6.1247899999999999E-15</c:v>
                      </c:pt>
                      <c:pt idx="18208">
                        <c:v>4.1550500000000003E-15</c:v>
                      </c:pt>
                      <c:pt idx="18209">
                        <c:v>4.1550500000000003E-15</c:v>
                      </c:pt>
                      <c:pt idx="18210">
                        <c:v>5.8564599999999997E-15</c:v>
                      </c:pt>
                      <c:pt idx="18211">
                        <c:v>5.8564599999999997E-15</c:v>
                      </c:pt>
                      <c:pt idx="18212">
                        <c:v>3.8532599999999998E-15</c:v>
                      </c:pt>
                      <c:pt idx="18213">
                        <c:v>3.8532599999999998E-15</c:v>
                      </c:pt>
                      <c:pt idx="18214">
                        <c:v>3.8579500000000003E-15</c:v>
                      </c:pt>
                      <c:pt idx="18215">
                        <c:v>3.8579500000000003E-15</c:v>
                      </c:pt>
                      <c:pt idx="18216">
                        <c:v>4.4856099999999999E-15</c:v>
                      </c:pt>
                      <c:pt idx="18217">
                        <c:v>4.4856099999999999E-15</c:v>
                      </c:pt>
                      <c:pt idx="18218">
                        <c:v>4.7605300000000001E-15</c:v>
                      </c:pt>
                      <c:pt idx="18219">
                        <c:v>4.7605300000000001E-15</c:v>
                      </c:pt>
                      <c:pt idx="18220">
                        <c:v>3.6644300000000003E-15</c:v>
                      </c:pt>
                      <c:pt idx="18221">
                        <c:v>3.6644300000000003E-15</c:v>
                      </c:pt>
                      <c:pt idx="18222">
                        <c:v>4.9725199999999998E-15</c:v>
                      </c:pt>
                      <c:pt idx="18223">
                        <c:v>4.9725199999999998E-15</c:v>
                      </c:pt>
                      <c:pt idx="18224">
                        <c:v>4.8748499999999999E-15</c:v>
                      </c:pt>
                      <c:pt idx="18225">
                        <c:v>4.8748499999999999E-15</c:v>
                      </c:pt>
                      <c:pt idx="18226">
                        <c:v>4.3201499999999998E-15</c:v>
                      </c:pt>
                      <c:pt idx="18227">
                        <c:v>4.3201499999999998E-15</c:v>
                      </c:pt>
                      <c:pt idx="18228">
                        <c:v>5.0762300000000001E-15</c:v>
                      </c:pt>
                      <c:pt idx="18229">
                        <c:v>5.0762300000000001E-15</c:v>
                      </c:pt>
                      <c:pt idx="18230">
                        <c:v>4.6631599999999998E-15</c:v>
                      </c:pt>
                      <c:pt idx="18231">
                        <c:v>4.6631599999999998E-15</c:v>
                      </c:pt>
                      <c:pt idx="18232">
                        <c:v>4.3342499999999998E-15</c:v>
                      </c:pt>
                      <c:pt idx="18233">
                        <c:v>4.3342499999999998E-15</c:v>
                      </c:pt>
                      <c:pt idx="18234">
                        <c:v>4.94991E-15</c:v>
                      </c:pt>
                      <c:pt idx="18235">
                        <c:v>4.94991E-15</c:v>
                      </c:pt>
                      <c:pt idx="18236">
                        <c:v>3.6104599999999999E-15</c:v>
                      </c:pt>
                      <c:pt idx="18237">
                        <c:v>3.6104599999999999E-15</c:v>
                      </c:pt>
                      <c:pt idx="18238">
                        <c:v>6.3318700000000001E-15</c:v>
                      </c:pt>
                      <c:pt idx="18239">
                        <c:v>6.3318700000000001E-15</c:v>
                      </c:pt>
                      <c:pt idx="18240">
                        <c:v>6.2120399999999999E-15</c:v>
                      </c:pt>
                      <c:pt idx="18241">
                        <c:v>6.2120399999999999E-15</c:v>
                      </c:pt>
                      <c:pt idx="18242">
                        <c:v>5.1850100000000002E-15</c:v>
                      </c:pt>
                      <c:pt idx="18243">
                        <c:v>5.1850100000000002E-15</c:v>
                      </c:pt>
                      <c:pt idx="18244">
                        <c:v>5.1971900000000003E-15</c:v>
                      </c:pt>
                      <c:pt idx="18245">
                        <c:v>5.1971900000000003E-15</c:v>
                      </c:pt>
                      <c:pt idx="18246">
                        <c:v>6.2127000000000002E-15</c:v>
                      </c:pt>
                      <c:pt idx="18247">
                        <c:v>6.2127000000000002E-15</c:v>
                      </c:pt>
                      <c:pt idx="18248">
                        <c:v>4.1331499999999997E-15</c:v>
                      </c:pt>
                      <c:pt idx="18249">
                        <c:v>4.1331499999999997E-15</c:v>
                      </c:pt>
                      <c:pt idx="18250">
                        <c:v>5.81121E-15</c:v>
                      </c:pt>
                      <c:pt idx="18251">
                        <c:v>5.81121E-15</c:v>
                      </c:pt>
                      <c:pt idx="18252">
                        <c:v>3.7471999999999998E-15</c:v>
                      </c:pt>
                      <c:pt idx="18253">
                        <c:v>3.7471999999999998E-15</c:v>
                      </c:pt>
                      <c:pt idx="18254">
                        <c:v>5.1212400000000004E-15</c:v>
                      </c:pt>
                      <c:pt idx="18255">
                        <c:v>5.1212400000000004E-15</c:v>
                      </c:pt>
                      <c:pt idx="18256">
                        <c:v>5.2245000000000004E-15</c:v>
                      </c:pt>
                      <c:pt idx="18257">
                        <c:v>5.2245000000000004E-15</c:v>
                      </c:pt>
                      <c:pt idx="18258">
                        <c:v>5.8135100000000001E-15</c:v>
                      </c:pt>
                      <c:pt idx="18259">
                        <c:v>5.8135100000000001E-15</c:v>
                      </c:pt>
                      <c:pt idx="18260">
                        <c:v>4.8059300000000004E-15</c:v>
                      </c:pt>
                      <c:pt idx="18261">
                        <c:v>4.8059300000000004E-15</c:v>
                      </c:pt>
                      <c:pt idx="18262">
                        <c:v>4.32549E-15</c:v>
                      </c:pt>
                      <c:pt idx="18263">
                        <c:v>4.32549E-15</c:v>
                      </c:pt>
                      <c:pt idx="18264">
                        <c:v>4.5565399999999997E-15</c:v>
                      </c:pt>
                      <c:pt idx="18265">
                        <c:v>4.5565399999999997E-15</c:v>
                      </c:pt>
                      <c:pt idx="18266">
                        <c:v>5.8849799999999996E-15</c:v>
                      </c:pt>
                      <c:pt idx="18267">
                        <c:v>5.8849799999999996E-15</c:v>
                      </c:pt>
                      <c:pt idx="18268">
                        <c:v>6.2938600000000001E-15</c:v>
                      </c:pt>
                      <c:pt idx="18269">
                        <c:v>6.2938600000000001E-15</c:v>
                      </c:pt>
                      <c:pt idx="18270">
                        <c:v>6.1018799999999997E-15</c:v>
                      </c:pt>
                      <c:pt idx="18271">
                        <c:v>6.1018799999999997E-15</c:v>
                      </c:pt>
                      <c:pt idx="18272">
                        <c:v>4.9734600000000002E-15</c:v>
                      </c:pt>
                      <c:pt idx="18273">
                        <c:v>4.9734600000000002E-15</c:v>
                      </c:pt>
                      <c:pt idx="18274">
                        <c:v>4.8390399999999998E-15</c:v>
                      </c:pt>
                      <c:pt idx="18275">
                        <c:v>4.8390399999999998E-15</c:v>
                      </c:pt>
                      <c:pt idx="18276">
                        <c:v>3.9404099999999997E-15</c:v>
                      </c:pt>
                      <c:pt idx="18277">
                        <c:v>3.9404099999999997E-15</c:v>
                      </c:pt>
                      <c:pt idx="18278">
                        <c:v>6.0158699999999997E-15</c:v>
                      </c:pt>
                      <c:pt idx="18279">
                        <c:v>6.0158699999999997E-15</c:v>
                      </c:pt>
                      <c:pt idx="18280">
                        <c:v>3.6753000000000004E-15</c:v>
                      </c:pt>
                      <c:pt idx="18281">
                        <c:v>3.6753000000000004E-15</c:v>
                      </c:pt>
                      <c:pt idx="18282">
                        <c:v>4.4542599999999999E-15</c:v>
                      </c:pt>
                      <c:pt idx="18283">
                        <c:v>4.4542599999999999E-15</c:v>
                      </c:pt>
                      <c:pt idx="18284">
                        <c:v>4.90747E-15</c:v>
                      </c:pt>
                      <c:pt idx="18285">
                        <c:v>4.90747E-15</c:v>
                      </c:pt>
                      <c:pt idx="18286">
                        <c:v>4.1788900000000003E-15</c:v>
                      </c:pt>
                      <c:pt idx="18287">
                        <c:v>4.1788900000000003E-15</c:v>
                      </c:pt>
                      <c:pt idx="18288">
                        <c:v>7.0738900000000003E-15</c:v>
                      </c:pt>
                      <c:pt idx="18289">
                        <c:v>7.0738900000000003E-15</c:v>
                      </c:pt>
                      <c:pt idx="18290">
                        <c:v>6.5792499999999998E-15</c:v>
                      </c:pt>
                      <c:pt idx="18291">
                        <c:v>6.5792499999999998E-15</c:v>
                      </c:pt>
                      <c:pt idx="18292">
                        <c:v>4.5185000000000004E-15</c:v>
                      </c:pt>
                      <c:pt idx="18293">
                        <c:v>4.5185000000000004E-15</c:v>
                      </c:pt>
                      <c:pt idx="18294">
                        <c:v>5.2148300000000003E-13</c:v>
                      </c:pt>
                      <c:pt idx="18295">
                        <c:v>5.2148300000000003E-13</c:v>
                      </c:pt>
                      <c:pt idx="18296">
                        <c:v>5.1691199999999999E-15</c:v>
                      </c:pt>
                      <c:pt idx="18297">
                        <c:v>5.1691199999999999E-15</c:v>
                      </c:pt>
                      <c:pt idx="18298">
                        <c:v>6.48873E-15</c:v>
                      </c:pt>
                      <c:pt idx="18299">
                        <c:v>6.48873E-15</c:v>
                      </c:pt>
                      <c:pt idx="18300">
                        <c:v>5.2774500000000003E-14</c:v>
                      </c:pt>
                      <c:pt idx="18301">
                        <c:v>5.2774500000000003E-14</c:v>
                      </c:pt>
                      <c:pt idx="18302">
                        <c:v>4.9919900000000001E-15</c:v>
                      </c:pt>
                      <c:pt idx="18303">
                        <c:v>4.9919900000000001E-15</c:v>
                      </c:pt>
                      <c:pt idx="18304">
                        <c:v>4.4859999999999999E-15</c:v>
                      </c:pt>
                      <c:pt idx="18305">
                        <c:v>4.4859999999999999E-15</c:v>
                      </c:pt>
                      <c:pt idx="18306">
                        <c:v>3.5470499999999999E-15</c:v>
                      </c:pt>
                      <c:pt idx="18307">
                        <c:v>3.5470499999999999E-15</c:v>
                      </c:pt>
                      <c:pt idx="18308">
                        <c:v>4.9391700000000001E-15</c:v>
                      </c:pt>
                      <c:pt idx="18309">
                        <c:v>4.9391700000000001E-15</c:v>
                      </c:pt>
                      <c:pt idx="18310">
                        <c:v>3.4422200000000001E-15</c:v>
                      </c:pt>
                      <c:pt idx="18311">
                        <c:v>3.4422200000000001E-15</c:v>
                      </c:pt>
                      <c:pt idx="18312">
                        <c:v>7.3625100000000006E-15</c:v>
                      </c:pt>
                      <c:pt idx="18313">
                        <c:v>7.3625100000000006E-15</c:v>
                      </c:pt>
                      <c:pt idx="18314">
                        <c:v>8.06046E-15</c:v>
                      </c:pt>
                      <c:pt idx="18315">
                        <c:v>8.06046E-15</c:v>
                      </c:pt>
                      <c:pt idx="18316">
                        <c:v>1.06543E-14</c:v>
                      </c:pt>
                      <c:pt idx="18317">
                        <c:v>1.06543E-14</c:v>
                      </c:pt>
                      <c:pt idx="18318">
                        <c:v>1.4669299999999999E-14</c:v>
                      </c:pt>
                      <c:pt idx="18319">
                        <c:v>1.4669299999999999E-14</c:v>
                      </c:pt>
                      <c:pt idx="18320">
                        <c:v>1.6783300000000001E-14</c:v>
                      </c:pt>
                      <c:pt idx="18321">
                        <c:v>1.6783300000000001E-14</c:v>
                      </c:pt>
                      <c:pt idx="18322">
                        <c:v>2.1774099999999999E-14</c:v>
                      </c:pt>
                      <c:pt idx="18323">
                        <c:v>2.1774099999999999E-14</c:v>
                      </c:pt>
                      <c:pt idx="18324">
                        <c:v>2.2724599999999999E-14</c:v>
                      </c:pt>
                      <c:pt idx="18325">
                        <c:v>2.2724599999999999E-14</c:v>
                      </c:pt>
                      <c:pt idx="18326">
                        <c:v>2.5109800000000001E-14</c:v>
                      </c:pt>
                      <c:pt idx="18327">
                        <c:v>2.5109800000000001E-14</c:v>
                      </c:pt>
                      <c:pt idx="18328">
                        <c:v>2.9179699999999999E-14</c:v>
                      </c:pt>
                      <c:pt idx="18329">
                        <c:v>2.9179699999999999E-14</c:v>
                      </c:pt>
                      <c:pt idx="18330">
                        <c:v>3.1024000000000002E-14</c:v>
                      </c:pt>
                      <c:pt idx="18331">
                        <c:v>3.1024000000000002E-14</c:v>
                      </c:pt>
                      <c:pt idx="18332">
                        <c:v>3.9944400000000001E-14</c:v>
                      </c:pt>
                      <c:pt idx="18333">
                        <c:v>3.9944400000000001E-14</c:v>
                      </c:pt>
                      <c:pt idx="18334">
                        <c:v>3.8097299999999997E-14</c:v>
                      </c:pt>
                      <c:pt idx="18335">
                        <c:v>3.8097299999999997E-14</c:v>
                      </c:pt>
                      <c:pt idx="18336">
                        <c:v>4.0351099999999997E-14</c:v>
                      </c:pt>
                      <c:pt idx="18337">
                        <c:v>4.0351099999999997E-14</c:v>
                      </c:pt>
                      <c:pt idx="18338">
                        <c:v>4.4931399999999998E-14</c:v>
                      </c:pt>
                      <c:pt idx="18339">
                        <c:v>4.4931399999999998E-14</c:v>
                      </c:pt>
                      <c:pt idx="18340">
                        <c:v>4.6715200000000001E-14</c:v>
                      </c:pt>
                      <c:pt idx="18341">
                        <c:v>4.6715200000000001E-14</c:v>
                      </c:pt>
                      <c:pt idx="18342">
                        <c:v>5.2192799999999997E-14</c:v>
                      </c:pt>
                      <c:pt idx="18343">
                        <c:v>5.2192799999999997E-14</c:v>
                      </c:pt>
                      <c:pt idx="18344">
                        <c:v>5.4418699999999997E-14</c:v>
                      </c:pt>
                      <c:pt idx="18345">
                        <c:v>5.4418699999999997E-14</c:v>
                      </c:pt>
                      <c:pt idx="18346">
                        <c:v>6.2377899999999995E-14</c:v>
                      </c:pt>
                      <c:pt idx="18347">
                        <c:v>6.2377899999999995E-14</c:v>
                      </c:pt>
                      <c:pt idx="18348">
                        <c:v>5.8306199999999996E-14</c:v>
                      </c:pt>
                      <c:pt idx="18349">
                        <c:v>5.8306199999999996E-14</c:v>
                      </c:pt>
                      <c:pt idx="18350">
                        <c:v>6.1829799999999998E-14</c:v>
                      </c:pt>
                      <c:pt idx="18351">
                        <c:v>6.1829799999999998E-14</c:v>
                      </c:pt>
                      <c:pt idx="18352">
                        <c:v>6.5389000000000003E-14</c:v>
                      </c:pt>
                      <c:pt idx="18353">
                        <c:v>6.5389000000000003E-14</c:v>
                      </c:pt>
                      <c:pt idx="18354">
                        <c:v>6.9939800000000001E-14</c:v>
                      </c:pt>
                      <c:pt idx="18355">
                        <c:v>6.9939800000000001E-14</c:v>
                      </c:pt>
                      <c:pt idx="18356">
                        <c:v>7.1239600000000004E-14</c:v>
                      </c:pt>
                      <c:pt idx="18357">
                        <c:v>7.1239600000000004E-14</c:v>
                      </c:pt>
                      <c:pt idx="18358">
                        <c:v>7.6842699999999997E-14</c:v>
                      </c:pt>
                      <c:pt idx="18359">
                        <c:v>7.6842699999999997E-14</c:v>
                      </c:pt>
                      <c:pt idx="18360">
                        <c:v>7.7317500000000001E-14</c:v>
                      </c:pt>
                      <c:pt idx="18361">
                        <c:v>7.7317500000000001E-14</c:v>
                      </c:pt>
                      <c:pt idx="18362">
                        <c:v>7.92245E-14</c:v>
                      </c:pt>
                      <c:pt idx="18363">
                        <c:v>7.92245E-14</c:v>
                      </c:pt>
                      <c:pt idx="18364">
                        <c:v>8.5056399999999997E-14</c:v>
                      </c:pt>
                      <c:pt idx="18365">
                        <c:v>8.5056399999999997E-14</c:v>
                      </c:pt>
                      <c:pt idx="18366">
                        <c:v>8.9878299999999995E-14</c:v>
                      </c:pt>
                      <c:pt idx="18367">
                        <c:v>8.9878299999999995E-14</c:v>
                      </c:pt>
                      <c:pt idx="18368">
                        <c:v>9.0631400000000001E-14</c:v>
                      </c:pt>
                      <c:pt idx="18369">
                        <c:v>9.0631400000000001E-14</c:v>
                      </c:pt>
                      <c:pt idx="18370">
                        <c:v>9.6305799999999994E-14</c:v>
                      </c:pt>
                      <c:pt idx="18371">
                        <c:v>9.6305799999999994E-14</c:v>
                      </c:pt>
                      <c:pt idx="18372">
                        <c:v>1.02539E-13</c:v>
                      </c:pt>
                      <c:pt idx="18373">
                        <c:v>1.02539E-13</c:v>
                      </c:pt>
                      <c:pt idx="18374">
                        <c:v>9.6821699999999995E-14</c:v>
                      </c:pt>
                      <c:pt idx="18375">
                        <c:v>9.6821699999999995E-14</c:v>
                      </c:pt>
                      <c:pt idx="18376">
                        <c:v>1.0138400000000001E-13</c:v>
                      </c:pt>
                      <c:pt idx="18377">
                        <c:v>1.0138400000000001E-13</c:v>
                      </c:pt>
                      <c:pt idx="18378">
                        <c:v>1.04396E-13</c:v>
                      </c:pt>
                      <c:pt idx="18379">
                        <c:v>1.04396E-13</c:v>
                      </c:pt>
                      <c:pt idx="18380">
                        <c:v>1.08063E-13</c:v>
                      </c:pt>
                      <c:pt idx="18381">
                        <c:v>1.08063E-13</c:v>
                      </c:pt>
                      <c:pt idx="18382">
                        <c:v>1.10749E-13</c:v>
                      </c:pt>
                      <c:pt idx="18383">
                        <c:v>1.10749E-13</c:v>
                      </c:pt>
                      <c:pt idx="18384">
                        <c:v>1.13717E-13</c:v>
                      </c:pt>
                      <c:pt idx="18385">
                        <c:v>1.13717E-13</c:v>
                      </c:pt>
                      <c:pt idx="18386">
                        <c:v>1.18272E-13</c:v>
                      </c:pt>
                      <c:pt idx="18387">
                        <c:v>1.18272E-13</c:v>
                      </c:pt>
                      <c:pt idx="18388">
                        <c:v>1.1959299999999999E-13</c:v>
                      </c:pt>
                      <c:pt idx="18389">
                        <c:v>1.1959299999999999E-13</c:v>
                      </c:pt>
                      <c:pt idx="18390">
                        <c:v>1.2259900000000001E-13</c:v>
                      </c:pt>
                      <c:pt idx="18391">
                        <c:v>1.2259900000000001E-13</c:v>
                      </c:pt>
                      <c:pt idx="18392">
                        <c:v>1.25302E-13</c:v>
                      </c:pt>
                      <c:pt idx="18393">
                        <c:v>1.25302E-13</c:v>
                      </c:pt>
                      <c:pt idx="18394">
                        <c:v>1.28882E-13</c:v>
                      </c:pt>
                      <c:pt idx="18395">
                        <c:v>1.28882E-13</c:v>
                      </c:pt>
                      <c:pt idx="18396">
                        <c:v>1.32052E-13</c:v>
                      </c:pt>
                      <c:pt idx="18397">
                        <c:v>1.32052E-13</c:v>
                      </c:pt>
                      <c:pt idx="18398">
                        <c:v>1.3591299999999999E-13</c:v>
                      </c:pt>
                      <c:pt idx="18399">
                        <c:v>1.3591299999999999E-13</c:v>
                      </c:pt>
                      <c:pt idx="18400">
                        <c:v>1.3620300000000001E-13</c:v>
                      </c:pt>
                      <c:pt idx="18401">
                        <c:v>1.3620300000000001E-13</c:v>
                      </c:pt>
                      <c:pt idx="18402">
                        <c:v>1.39435E-13</c:v>
                      </c:pt>
                      <c:pt idx="18403">
                        <c:v>1.39435E-13</c:v>
                      </c:pt>
                      <c:pt idx="18404">
                        <c:v>1.4371299999999999E-13</c:v>
                      </c:pt>
                      <c:pt idx="18405">
                        <c:v>1.4371299999999999E-13</c:v>
                      </c:pt>
                      <c:pt idx="18406">
                        <c:v>1.48697E-13</c:v>
                      </c:pt>
                      <c:pt idx="18407">
                        <c:v>1.48697E-13</c:v>
                      </c:pt>
                      <c:pt idx="18408">
                        <c:v>1.4819899999999999E-13</c:v>
                      </c:pt>
                      <c:pt idx="18409">
                        <c:v>1.4819899999999999E-13</c:v>
                      </c:pt>
                      <c:pt idx="18410">
                        <c:v>1.50337E-13</c:v>
                      </c:pt>
                      <c:pt idx="18411">
                        <c:v>1.50337E-13</c:v>
                      </c:pt>
                      <c:pt idx="18412">
                        <c:v>1.57262E-13</c:v>
                      </c:pt>
                      <c:pt idx="18413">
                        <c:v>1.57262E-13</c:v>
                      </c:pt>
                      <c:pt idx="18414">
                        <c:v>1.5908100000000001E-13</c:v>
                      </c:pt>
                      <c:pt idx="18415">
                        <c:v>1.5908100000000001E-13</c:v>
                      </c:pt>
                      <c:pt idx="18416">
                        <c:v>1.5411100000000001E-13</c:v>
                      </c:pt>
                      <c:pt idx="18417">
                        <c:v>1.5411100000000001E-13</c:v>
                      </c:pt>
                      <c:pt idx="18418">
                        <c:v>1.61045E-13</c:v>
                      </c:pt>
                      <c:pt idx="18419">
                        <c:v>1.61045E-13</c:v>
                      </c:pt>
                      <c:pt idx="18420">
                        <c:v>1.6218999999999999E-13</c:v>
                      </c:pt>
                      <c:pt idx="18421">
                        <c:v>1.6218999999999999E-13</c:v>
                      </c:pt>
                      <c:pt idx="18422">
                        <c:v>1.6026699999999999E-13</c:v>
                      </c:pt>
                      <c:pt idx="18423">
                        <c:v>1.6026699999999999E-13</c:v>
                      </c:pt>
                      <c:pt idx="18424">
                        <c:v>1.6626100000000001E-13</c:v>
                      </c:pt>
                      <c:pt idx="18425">
                        <c:v>1.6626100000000001E-13</c:v>
                      </c:pt>
                      <c:pt idx="18426">
                        <c:v>1.66122E-13</c:v>
                      </c:pt>
                      <c:pt idx="18427">
                        <c:v>1.66122E-13</c:v>
                      </c:pt>
                      <c:pt idx="18428">
                        <c:v>1.67082E-13</c:v>
                      </c:pt>
                      <c:pt idx="18429">
                        <c:v>1.67082E-13</c:v>
                      </c:pt>
                      <c:pt idx="18430">
                        <c:v>1.67968E-13</c:v>
                      </c:pt>
                      <c:pt idx="18431">
                        <c:v>1.67968E-13</c:v>
                      </c:pt>
                      <c:pt idx="18432">
                        <c:v>1.6828799999999999E-13</c:v>
                      </c:pt>
                      <c:pt idx="18433">
                        <c:v>1.6828799999999999E-13</c:v>
                      </c:pt>
                      <c:pt idx="18434">
                        <c:v>1.71607E-13</c:v>
                      </c:pt>
                      <c:pt idx="18435">
                        <c:v>1.71607E-13</c:v>
                      </c:pt>
                      <c:pt idx="18436">
                        <c:v>1.78226E-13</c:v>
                      </c:pt>
                      <c:pt idx="18437">
                        <c:v>1.78226E-13</c:v>
                      </c:pt>
                      <c:pt idx="18438">
                        <c:v>1.77333E-13</c:v>
                      </c:pt>
                      <c:pt idx="18439">
                        <c:v>1.77333E-13</c:v>
                      </c:pt>
                      <c:pt idx="18440">
                        <c:v>1.7559699999999999E-13</c:v>
                      </c:pt>
                      <c:pt idx="18441">
                        <c:v>1.7559699999999999E-13</c:v>
                      </c:pt>
                      <c:pt idx="18442">
                        <c:v>1.7783100000000001E-13</c:v>
                      </c:pt>
                      <c:pt idx="18443">
                        <c:v>1.7783100000000001E-13</c:v>
                      </c:pt>
                      <c:pt idx="18444">
                        <c:v>1.82199E-13</c:v>
                      </c:pt>
                      <c:pt idx="18445">
                        <c:v>1.82199E-13</c:v>
                      </c:pt>
                      <c:pt idx="18446">
                        <c:v>1.8203000000000001E-13</c:v>
                      </c:pt>
                      <c:pt idx="18447">
                        <c:v>1.8203000000000001E-13</c:v>
                      </c:pt>
                      <c:pt idx="18448">
                        <c:v>1.85012E-13</c:v>
                      </c:pt>
                      <c:pt idx="18449">
                        <c:v>1.85012E-13</c:v>
                      </c:pt>
                      <c:pt idx="18450">
                        <c:v>1.8549199999999999E-13</c:v>
                      </c:pt>
                      <c:pt idx="18451">
                        <c:v>1.8549199999999999E-13</c:v>
                      </c:pt>
                      <c:pt idx="18452">
                        <c:v>1.89085E-13</c:v>
                      </c:pt>
                      <c:pt idx="18453">
                        <c:v>1.89085E-13</c:v>
                      </c:pt>
                      <c:pt idx="18454">
                        <c:v>1.87676E-13</c:v>
                      </c:pt>
                      <c:pt idx="18455">
                        <c:v>1.87676E-13</c:v>
                      </c:pt>
                      <c:pt idx="18456">
                        <c:v>1.89789E-13</c:v>
                      </c:pt>
                      <c:pt idx="18457">
                        <c:v>1.89789E-13</c:v>
                      </c:pt>
                      <c:pt idx="18458">
                        <c:v>1.8978400000000001E-13</c:v>
                      </c:pt>
                      <c:pt idx="18459">
                        <c:v>1.8978400000000001E-13</c:v>
                      </c:pt>
                      <c:pt idx="18460">
                        <c:v>1.9609199999999999E-13</c:v>
                      </c:pt>
                      <c:pt idx="18461">
                        <c:v>1.9609199999999999E-13</c:v>
                      </c:pt>
                      <c:pt idx="18462">
                        <c:v>1.9822699999999999E-13</c:v>
                      </c:pt>
                      <c:pt idx="18463">
                        <c:v>1.9822699999999999E-13</c:v>
                      </c:pt>
                      <c:pt idx="18464">
                        <c:v>1.9801700000000001E-13</c:v>
                      </c:pt>
                      <c:pt idx="18465">
                        <c:v>1.9801700000000001E-13</c:v>
                      </c:pt>
                      <c:pt idx="18466">
                        <c:v>2.01704E-13</c:v>
                      </c:pt>
                      <c:pt idx="18467">
                        <c:v>2.01704E-13</c:v>
                      </c:pt>
                      <c:pt idx="18468">
                        <c:v>2.01938E-13</c:v>
                      </c:pt>
                      <c:pt idx="18469">
                        <c:v>2.01938E-13</c:v>
                      </c:pt>
                      <c:pt idx="18470">
                        <c:v>2.0625299999999999E-13</c:v>
                      </c:pt>
                      <c:pt idx="18471">
                        <c:v>2.0625299999999999E-13</c:v>
                      </c:pt>
                      <c:pt idx="18472">
                        <c:v>2.0844200000000001E-13</c:v>
                      </c:pt>
                      <c:pt idx="18473">
                        <c:v>2.0844200000000001E-13</c:v>
                      </c:pt>
                      <c:pt idx="18474">
                        <c:v>2.07795E-13</c:v>
                      </c:pt>
                      <c:pt idx="18475">
                        <c:v>2.07795E-13</c:v>
                      </c:pt>
                      <c:pt idx="18476">
                        <c:v>2.07138E-13</c:v>
                      </c:pt>
                      <c:pt idx="18477">
                        <c:v>2.07138E-13</c:v>
                      </c:pt>
                      <c:pt idx="18478">
                        <c:v>2.0809600000000001E-13</c:v>
                      </c:pt>
                      <c:pt idx="18479">
                        <c:v>2.0809600000000001E-13</c:v>
                      </c:pt>
                      <c:pt idx="18480">
                        <c:v>2.13105E-13</c:v>
                      </c:pt>
                      <c:pt idx="18481">
                        <c:v>2.13105E-13</c:v>
                      </c:pt>
                      <c:pt idx="18482">
                        <c:v>2.1289599999999999E-13</c:v>
                      </c:pt>
                      <c:pt idx="18483">
                        <c:v>2.1289599999999999E-13</c:v>
                      </c:pt>
                      <c:pt idx="18484">
                        <c:v>2.1491100000000001E-13</c:v>
                      </c:pt>
                      <c:pt idx="18485">
                        <c:v>2.1491100000000001E-13</c:v>
                      </c:pt>
                      <c:pt idx="18486">
                        <c:v>2.16966E-13</c:v>
                      </c:pt>
                      <c:pt idx="18487">
                        <c:v>2.16966E-13</c:v>
                      </c:pt>
                      <c:pt idx="18488">
                        <c:v>2.1885899999999999E-13</c:v>
                      </c:pt>
                      <c:pt idx="18489">
                        <c:v>2.1885899999999999E-13</c:v>
                      </c:pt>
                      <c:pt idx="18490">
                        <c:v>2.21995E-13</c:v>
                      </c:pt>
                      <c:pt idx="18491">
                        <c:v>2.21995E-13</c:v>
                      </c:pt>
                      <c:pt idx="18492">
                        <c:v>2.2304399999999999E-13</c:v>
                      </c:pt>
                      <c:pt idx="18493">
                        <c:v>2.2304399999999999E-13</c:v>
                      </c:pt>
                      <c:pt idx="18494">
                        <c:v>3.3976500000000002E-13</c:v>
                      </c:pt>
                      <c:pt idx="18495">
                        <c:v>3.3976500000000002E-13</c:v>
                      </c:pt>
                      <c:pt idx="18496">
                        <c:v>2.2437000000000001E-13</c:v>
                      </c:pt>
                      <c:pt idx="18497">
                        <c:v>2.2437000000000001E-13</c:v>
                      </c:pt>
                      <c:pt idx="18498">
                        <c:v>2.3407499999999999E-13</c:v>
                      </c:pt>
                      <c:pt idx="18499">
                        <c:v>2.3407499999999999E-13</c:v>
                      </c:pt>
                      <c:pt idx="18500">
                        <c:v>2.3547399999999999E-13</c:v>
                      </c:pt>
                      <c:pt idx="18501">
                        <c:v>2.3547399999999999E-13</c:v>
                      </c:pt>
                      <c:pt idx="18502">
                        <c:v>2.3740699999999998E-13</c:v>
                      </c:pt>
                      <c:pt idx="18503">
                        <c:v>2.3740699999999998E-13</c:v>
                      </c:pt>
                      <c:pt idx="18504">
                        <c:v>2.36576E-13</c:v>
                      </c:pt>
                      <c:pt idx="18505">
                        <c:v>2.36576E-13</c:v>
                      </c:pt>
                      <c:pt idx="18506">
                        <c:v>2.7156099999999998E-13</c:v>
                      </c:pt>
                      <c:pt idx="18507">
                        <c:v>2.7156099999999998E-13</c:v>
                      </c:pt>
                      <c:pt idx="18508">
                        <c:v>3.3082100000000002E-13</c:v>
                      </c:pt>
                      <c:pt idx="18509">
                        <c:v>3.3082100000000002E-13</c:v>
                      </c:pt>
                      <c:pt idx="18510">
                        <c:v>4.0490900000000002E-13</c:v>
                      </c:pt>
                      <c:pt idx="18511">
                        <c:v>4.0490900000000002E-13</c:v>
                      </c:pt>
                      <c:pt idx="18512">
                        <c:v>4.5219700000000002E-13</c:v>
                      </c:pt>
                      <c:pt idx="18513">
                        <c:v>4.5219700000000002E-13</c:v>
                      </c:pt>
                      <c:pt idx="18514">
                        <c:v>5.1795300000000004E-13</c:v>
                      </c:pt>
                      <c:pt idx="18515">
                        <c:v>5.1795300000000004E-13</c:v>
                      </c:pt>
                      <c:pt idx="18516">
                        <c:v>5.8280600000000003E-13</c:v>
                      </c:pt>
                      <c:pt idx="18517">
                        <c:v>5.8280600000000003E-13</c:v>
                      </c:pt>
                      <c:pt idx="18518">
                        <c:v>6.4347200000000003E-13</c:v>
                      </c:pt>
                      <c:pt idx="18519">
                        <c:v>6.4347200000000003E-13</c:v>
                      </c:pt>
                      <c:pt idx="18520">
                        <c:v>7.1054400000000001E-13</c:v>
                      </c:pt>
                      <c:pt idx="18521">
                        <c:v>7.1054400000000001E-13</c:v>
                      </c:pt>
                      <c:pt idx="18522">
                        <c:v>7.65384E-13</c:v>
                      </c:pt>
                      <c:pt idx="18523">
                        <c:v>7.65384E-13</c:v>
                      </c:pt>
                      <c:pt idx="18524">
                        <c:v>8.2559300000000003E-13</c:v>
                      </c:pt>
                      <c:pt idx="18525">
                        <c:v>8.2559300000000003E-13</c:v>
                      </c:pt>
                      <c:pt idx="18526">
                        <c:v>8.8582699999999996E-13</c:v>
                      </c:pt>
                      <c:pt idx="18527">
                        <c:v>8.8582699999999996E-13</c:v>
                      </c:pt>
                      <c:pt idx="18528">
                        <c:v>9.55363E-13</c:v>
                      </c:pt>
                      <c:pt idx="18529">
                        <c:v>9.55363E-13</c:v>
                      </c:pt>
                      <c:pt idx="18530">
                        <c:v>1.0104400000000001E-12</c:v>
                      </c:pt>
                      <c:pt idx="18531">
                        <c:v>1.0104400000000001E-12</c:v>
                      </c:pt>
                      <c:pt idx="18532">
                        <c:v>1.07687E-12</c:v>
                      </c:pt>
                      <c:pt idx="18533">
                        <c:v>1.07687E-12</c:v>
                      </c:pt>
                      <c:pt idx="18534">
                        <c:v>1.1504200000000001E-12</c:v>
                      </c:pt>
                      <c:pt idx="18535">
                        <c:v>1.1504200000000001E-12</c:v>
                      </c:pt>
                      <c:pt idx="18536">
                        <c:v>1.19893E-12</c:v>
                      </c:pt>
                      <c:pt idx="18537">
                        <c:v>1.19893E-12</c:v>
                      </c:pt>
                      <c:pt idx="18538">
                        <c:v>1.2751699999999999E-12</c:v>
                      </c:pt>
                      <c:pt idx="18539">
                        <c:v>1.2751699999999999E-12</c:v>
                      </c:pt>
                      <c:pt idx="18540">
                        <c:v>1.3217199999999999E-12</c:v>
                      </c:pt>
                      <c:pt idx="18541">
                        <c:v>1.3217199999999999E-12</c:v>
                      </c:pt>
                      <c:pt idx="18542">
                        <c:v>1.39194E-12</c:v>
                      </c:pt>
                      <c:pt idx="18543">
                        <c:v>1.39194E-12</c:v>
                      </c:pt>
                      <c:pt idx="18544">
                        <c:v>1.44893E-12</c:v>
                      </c:pt>
                      <c:pt idx="18545">
                        <c:v>1.44893E-12</c:v>
                      </c:pt>
                      <c:pt idx="18546">
                        <c:v>1.52274E-12</c:v>
                      </c:pt>
                      <c:pt idx="18547">
                        <c:v>1.52274E-12</c:v>
                      </c:pt>
                      <c:pt idx="18548">
                        <c:v>1.57474E-12</c:v>
                      </c:pt>
                      <c:pt idx="18549">
                        <c:v>1.57474E-12</c:v>
                      </c:pt>
                      <c:pt idx="18550">
                        <c:v>1.6379300000000001E-12</c:v>
                      </c:pt>
                      <c:pt idx="18551">
                        <c:v>1.6379300000000001E-12</c:v>
                      </c:pt>
                      <c:pt idx="18552">
                        <c:v>1.70489E-12</c:v>
                      </c:pt>
                      <c:pt idx="18553">
                        <c:v>1.70489E-12</c:v>
                      </c:pt>
                      <c:pt idx="18554">
                        <c:v>1.7769599999999999E-12</c:v>
                      </c:pt>
                      <c:pt idx="18555">
                        <c:v>1.7769599999999999E-12</c:v>
                      </c:pt>
                      <c:pt idx="18556">
                        <c:v>1.8205099999999999E-12</c:v>
                      </c:pt>
                      <c:pt idx="18557">
                        <c:v>1.8205099999999999E-12</c:v>
                      </c:pt>
                      <c:pt idx="18558">
                        <c:v>1.8998499999999998E-12</c:v>
                      </c:pt>
                      <c:pt idx="18559">
                        <c:v>1.8998499999999998E-12</c:v>
                      </c:pt>
                      <c:pt idx="18560">
                        <c:v>1.9596399999999999E-12</c:v>
                      </c:pt>
                      <c:pt idx="18561">
                        <c:v>1.9596399999999999E-12</c:v>
                      </c:pt>
                      <c:pt idx="18562">
                        <c:v>2.0140400000000002E-12</c:v>
                      </c:pt>
                      <c:pt idx="18563">
                        <c:v>2.0140400000000002E-12</c:v>
                      </c:pt>
                      <c:pt idx="18564">
                        <c:v>2.0779699999999999E-12</c:v>
                      </c:pt>
                      <c:pt idx="18565">
                        <c:v>2.0779699999999999E-12</c:v>
                      </c:pt>
                      <c:pt idx="18566">
                        <c:v>2.13858E-12</c:v>
                      </c:pt>
                      <c:pt idx="18567">
                        <c:v>2.13858E-12</c:v>
                      </c:pt>
                      <c:pt idx="18568">
                        <c:v>2.2081200000000001E-12</c:v>
                      </c:pt>
                      <c:pt idx="18569">
                        <c:v>2.2081200000000001E-12</c:v>
                      </c:pt>
                      <c:pt idx="18570">
                        <c:v>2.2590500000000002E-12</c:v>
                      </c:pt>
                      <c:pt idx="18571">
                        <c:v>2.2590500000000002E-12</c:v>
                      </c:pt>
                      <c:pt idx="18572">
                        <c:v>2.3310100000000002E-12</c:v>
                      </c:pt>
                      <c:pt idx="18573">
                        <c:v>2.3310100000000002E-12</c:v>
                      </c:pt>
                      <c:pt idx="18574">
                        <c:v>2.3855200000000001E-12</c:v>
                      </c:pt>
                      <c:pt idx="18575">
                        <c:v>2.3855200000000001E-12</c:v>
                      </c:pt>
                      <c:pt idx="18576">
                        <c:v>2.4659900000000001E-12</c:v>
                      </c:pt>
                      <c:pt idx="18577">
                        <c:v>2.4659900000000001E-12</c:v>
                      </c:pt>
                      <c:pt idx="18578">
                        <c:v>2.5298100000000001E-12</c:v>
                      </c:pt>
                      <c:pt idx="18579">
                        <c:v>2.5298100000000001E-12</c:v>
                      </c:pt>
                      <c:pt idx="18580">
                        <c:v>2.5773100000000001E-12</c:v>
                      </c:pt>
                      <c:pt idx="18581">
                        <c:v>2.5773100000000001E-12</c:v>
                      </c:pt>
                      <c:pt idx="18582">
                        <c:v>2.6515099999999999E-12</c:v>
                      </c:pt>
                      <c:pt idx="18583">
                        <c:v>2.6515099999999999E-12</c:v>
                      </c:pt>
                      <c:pt idx="18584">
                        <c:v>2.5101800000000001E-12</c:v>
                      </c:pt>
                      <c:pt idx="18585">
                        <c:v>2.5101800000000001E-12</c:v>
                      </c:pt>
                      <c:pt idx="18586">
                        <c:v>2.09768E-12</c:v>
                      </c:pt>
                      <c:pt idx="18587">
                        <c:v>2.09768E-12</c:v>
                      </c:pt>
                      <c:pt idx="18588">
                        <c:v>1.6670700000000001E-12</c:v>
                      </c:pt>
                      <c:pt idx="18589">
                        <c:v>1.6670700000000001E-12</c:v>
                      </c:pt>
                      <c:pt idx="18590">
                        <c:v>1.25486E-12</c:v>
                      </c:pt>
                      <c:pt idx="18591">
                        <c:v>1.25486E-12</c:v>
                      </c:pt>
                      <c:pt idx="18592">
                        <c:v>8.3506699999999998E-13</c:v>
                      </c:pt>
                      <c:pt idx="18593">
                        <c:v>8.3506699999999998E-13</c:v>
                      </c:pt>
                      <c:pt idx="18594">
                        <c:v>4.0317600000000002E-13</c:v>
                      </c:pt>
                      <c:pt idx="18595">
                        <c:v>4.0317600000000002E-13</c:v>
                      </c:pt>
                      <c:pt idx="18596">
                        <c:v>5.2891499999999997E-14</c:v>
                      </c:pt>
                      <c:pt idx="18597">
                        <c:v>5.2891499999999997E-14</c:v>
                      </c:pt>
                      <c:pt idx="18598">
                        <c:v>1.19036E-14</c:v>
                      </c:pt>
                      <c:pt idx="18599">
                        <c:v>1.19036E-14</c:v>
                      </c:pt>
                      <c:pt idx="18600">
                        <c:v>9.0973399999999996E-15</c:v>
                      </c:pt>
                      <c:pt idx="18601">
                        <c:v>9.0973399999999996E-15</c:v>
                      </c:pt>
                      <c:pt idx="18602">
                        <c:v>7.8013799999999998E-15</c:v>
                      </c:pt>
                      <c:pt idx="18603">
                        <c:v>7.8013799999999998E-15</c:v>
                      </c:pt>
                      <c:pt idx="18604">
                        <c:v>8.4480099999999998E-15</c:v>
                      </c:pt>
                      <c:pt idx="18605">
                        <c:v>8.4480099999999998E-15</c:v>
                      </c:pt>
                      <c:pt idx="18606">
                        <c:v>8.3800599999999999E-15</c:v>
                      </c:pt>
                      <c:pt idx="18607">
                        <c:v>8.3800599999999999E-15</c:v>
                      </c:pt>
                      <c:pt idx="18608">
                        <c:v>7.4369100000000004E-15</c:v>
                      </c:pt>
                      <c:pt idx="18609">
                        <c:v>7.4369100000000004E-15</c:v>
                      </c:pt>
                      <c:pt idx="18610">
                        <c:v>6.8166400000000003E-15</c:v>
                      </c:pt>
                      <c:pt idx="18611">
                        <c:v>6.8166400000000003E-15</c:v>
                      </c:pt>
                      <c:pt idx="18612">
                        <c:v>6.7142799999999999E-15</c:v>
                      </c:pt>
                      <c:pt idx="18613">
                        <c:v>6.7142799999999999E-15</c:v>
                      </c:pt>
                      <c:pt idx="18614">
                        <c:v>5.8093300000000001E-15</c:v>
                      </c:pt>
                      <c:pt idx="18615">
                        <c:v>5.8093300000000001E-15</c:v>
                      </c:pt>
                      <c:pt idx="18616">
                        <c:v>5.7766399999999999E-15</c:v>
                      </c:pt>
                      <c:pt idx="18617">
                        <c:v>5.7766399999999999E-15</c:v>
                      </c:pt>
                      <c:pt idx="18618">
                        <c:v>9.8802400000000006E-15</c:v>
                      </c:pt>
                      <c:pt idx="18619">
                        <c:v>9.8802400000000006E-15</c:v>
                      </c:pt>
                      <c:pt idx="18620">
                        <c:v>6.7182899999999998E-15</c:v>
                      </c:pt>
                      <c:pt idx="18621">
                        <c:v>6.7182899999999998E-15</c:v>
                      </c:pt>
                      <c:pt idx="18622">
                        <c:v>5.7860399999999996E-15</c:v>
                      </c:pt>
                      <c:pt idx="18623">
                        <c:v>5.7860399999999996E-15</c:v>
                      </c:pt>
                      <c:pt idx="18624">
                        <c:v>6.0797100000000003E-15</c:v>
                      </c:pt>
                      <c:pt idx="18625">
                        <c:v>6.0797100000000003E-15</c:v>
                      </c:pt>
                      <c:pt idx="18626">
                        <c:v>6.6601000000000003E-15</c:v>
                      </c:pt>
                      <c:pt idx="18627">
                        <c:v>6.6601000000000003E-15</c:v>
                      </c:pt>
                      <c:pt idx="18628">
                        <c:v>6.8324000000000003E-15</c:v>
                      </c:pt>
                      <c:pt idx="18629">
                        <c:v>6.8324000000000003E-15</c:v>
                      </c:pt>
                      <c:pt idx="18630">
                        <c:v>5.9100199999999997E-15</c:v>
                      </c:pt>
                      <c:pt idx="18631">
                        <c:v>5.9100199999999997E-15</c:v>
                      </c:pt>
                      <c:pt idx="18632">
                        <c:v>5.3090899999999997E-15</c:v>
                      </c:pt>
                      <c:pt idx="18633">
                        <c:v>5.3090899999999997E-15</c:v>
                      </c:pt>
                      <c:pt idx="18634">
                        <c:v>5.9934799999999997E-15</c:v>
                      </c:pt>
                      <c:pt idx="18635">
                        <c:v>5.9934799999999997E-15</c:v>
                      </c:pt>
                      <c:pt idx="18636">
                        <c:v>7.4469999999999997E-15</c:v>
                      </c:pt>
                      <c:pt idx="18637">
                        <c:v>7.4469999999999997E-15</c:v>
                      </c:pt>
                      <c:pt idx="18638">
                        <c:v>6.3986100000000001E-15</c:v>
                      </c:pt>
                      <c:pt idx="18639">
                        <c:v>6.3986100000000001E-15</c:v>
                      </c:pt>
                      <c:pt idx="18640">
                        <c:v>7.71359E-15</c:v>
                      </c:pt>
                      <c:pt idx="18641">
                        <c:v>7.71359E-15</c:v>
                      </c:pt>
                      <c:pt idx="18642">
                        <c:v>6.5813399999999998E-15</c:v>
                      </c:pt>
                      <c:pt idx="18643">
                        <c:v>6.5813399999999998E-15</c:v>
                      </c:pt>
                      <c:pt idx="18644">
                        <c:v>5.7787800000000004E-15</c:v>
                      </c:pt>
                      <c:pt idx="18645">
                        <c:v>5.7787800000000004E-15</c:v>
                      </c:pt>
                      <c:pt idx="18646">
                        <c:v>6.4578000000000001E-15</c:v>
                      </c:pt>
                      <c:pt idx="18647">
                        <c:v>6.4578000000000001E-15</c:v>
                      </c:pt>
                      <c:pt idx="18648">
                        <c:v>6.5764899999999997E-15</c:v>
                      </c:pt>
                      <c:pt idx="18649">
                        <c:v>6.5764899999999997E-15</c:v>
                      </c:pt>
                      <c:pt idx="18650">
                        <c:v>6.7231900000000003E-15</c:v>
                      </c:pt>
                      <c:pt idx="18651">
                        <c:v>6.7231900000000003E-15</c:v>
                      </c:pt>
                      <c:pt idx="18652">
                        <c:v>5.8053200000000002E-15</c:v>
                      </c:pt>
                      <c:pt idx="18653">
                        <c:v>5.8053200000000002E-15</c:v>
                      </c:pt>
                      <c:pt idx="18654">
                        <c:v>6.2953899999999999E-15</c:v>
                      </c:pt>
                      <c:pt idx="18655">
                        <c:v>6.2953899999999999E-15</c:v>
                      </c:pt>
                      <c:pt idx="18656">
                        <c:v>6.10112E-15</c:v>
                      </c:pt>
                      <c:pt idx="18657">
                        <c:v>6.10112E-15</c:v>
                      </c:pt>
                      <c:pt idx="18658">
                        <c:v>6.1572200000000003E-15</c:v>
                      </c:pt>
                      <c:pt idx="18659">
                        <c:v>6.1572200000000003E-15</c:v>
                      </c:pt>
                      <c:pt idx="18660">
                        <c:v>6.2907400000000001E-15</c:v>
                      </c:pt>
                      <c:pt idx="18661">
                        <c:v>6.2907400000000001E-15</c:v>
                      </c:pt>
                      <c:pt idx="18662">
                        <c:v>8.9033300000000003E-15</c:v>
                      </c:pt>
                      <c:pt idx="18663">
                        <c:v>8.9033300000000003E-15</c:v>
                      </c:pt>
                      <c:pt idx="18664">
                        <c:v>6.0001900000000002E-15</c:v>
                      </c:pt>
                      <c:pt idx="18665">
                        <c:v>6.0001900000000002E-15</c:v>
                      </c:pt>
                      <c:pt idx="18666">
                        <c:v>6.5917400000000001E-15</c:v>
                      </c:pt>
                      <c:pt idx="18667">
                        <c:v>6.5917400000000001E-15</c:v>
                      </c:pt>
                      <c:pt idx="18668">
                        <c:v>5.68308E-15</c:v>
                      </c:pt>
                      <c:pt idx="18669">
                        <c:v>5.68308E-15</c:v>
                      </c:pt>
                      <c:pt idx="18670">
                        <c:v>6.9371699999999999E-15</c:v>
                      </c:pt>
                      <c:pt idx="18671">
                        <c:v>6.9371699999999999E-15</c:v>
                      </c:pt>
                      <c:pt idx="18672">
                        <c:v>6.5123299999999999E-15</c:v>
                      </c:pt>
                      <c:pt idx="18673">
                        <c:v>6.5123299999999999E-15</c:v>
                      </c:pt>
                      <c:pt idx="18674">
                        <c:v>6.0675499999999998E-15</c:v>
                      </c:pt>
                      <c:pt idx="18675">
                        <c:v>6.0675499999999998E-15</c:v>
                      </c:pt>
                      <c:pt idx="18676">
                        <c:v>5.8920400000000002E-15</c:v>
                      </c:pt>
                      <c:pt idx="18677">
                        <c:v>5.8920400000000002E-15</c:v>
                      </c:pt>
                      <c:pt idx="18678">
                        <c:v>6.0259100000000001E-15</c:v>
                      </c:pt>
                      <c:pt idx="18679">
                        <c:v>6.0259100000000001E-15</c:v>
                      </c:pt>
                      <c:pt idx="18680">
                        <c:v>5.6097800000000002E-15</c:v>
                      </c:pt>
                      <c:pt idx="18681">
                        <c:v>5.6097800000000002E-15</c:v>
                      </c:pt>
                      <c:pt idx="18682">
                        <c:v>6.1164100000000003E-15</c:v>
                      </c:pt>
                      <c:pt idx="18683">
                        <c:v>6.1164100000000003E-15</c:v>
                      </c:pt>
                      <c:pt idx="18684">
                        <c:v>5.8301500000000003E-15</c:v>
                      </c:pt>
                      <c:pt idx="18685">
                        <c:v>5.8301500000000003E-15</c:v>
                      </c:pt>
                      <c:pt idx="18686">
                        <c:v>5.4022099999999999E-15</c:v>
                      </c:pt>
                      <c:pt idx="18687">
                        <c:v>5.4022099999999999E-15</c:v>
                      </c:pt>
                      <c:pt idx="18688">
                        <c:v>7.4226700000000004E-15</c:v>
                      </c:pt>
                      <c:pt idx="18689">
                        <c:v>7.4226700000000004E-15</c:v>
                      </c:pt>
                      <c:pt idx="18690">
                        <c:v>6.4109600000000003E-15</c:v>
                      </c:pt>
                      <c:pt idx="18691">
                        <c:v>6.4109600000000003E-15</c:v>
                      </c:pt>
                      <c:pt idx="18692">
                        <c:v>5.4499699999999997E-15</c:v>
                      </c:pt>
                      <c:pt idx="18693">
                        <c:v>5.4499699999999997E-15</c:v>
                      </c:pt>
                      <c:pt idx="18694">
                        <c:v>6.6273300000000003E-15</c:v>
                      </c:pt>
                      <c:pt idx="18695">
                        <c:v>6.6273300000000003E-15</c:v>
                      </c:pt>
                      <c:pt idx="18696">
                        <c:v>5.6999700000000002E-15</c:v>
                      </c:pt>
                      <c:pt idx="18697">
                        <c:v>5.6999700000000002E-15</c:v>
                      </c:pt>
                      <c:pt idx="18698">
                        <c:v>5.7147599999999998E-15</c:v>
                      </c:pt>
                      <c:pt idx="18699">
                        <c:v>5.7147599999999998E-15</c:v>
                      </c:pt>
                      <c:pt idx="18700">
                        <c:v>5.2783399999999997E-15</c:v>
                      </c:pt>
                      <c:pt idx="18701">
                        <c:v>5.2783399999999997E-15</c:v>
                      </c:pt>
                      <c:pt idx="18702">
                        <c:v>4.7008599999999999E-14</c:v>
                      </c:pt>
                      <c:pt idx="18703">
                        <c:v>4.7008599999999999E-14</c:v>
                      </c:pt>
                      <c:pt idx="18704">
                        <c:v>5.6083600000000003E-15</c:v>
                      </c:pt>
                      <c:pt idx="18705">
                        <c:v>5.6083600000000003E-15</c:v>
                      </c:pt>
                      <c:pt idx="18706">
                        <c:v>5.7751000000000003E-15</c:v>
                      </c:pt>
                      <c:pt idx="18707">
                        <c:v>5.7751000000000003E-15</c:v>
                      </c:pt>
                      <c:pt idx="18708">
                        <c:v>7.04974E-15</c:v>
                      </c:pt>
                      <c:pt idx="18709">
                        <c:v>7.04974E-15</c:v>
                      </c:pt>
                      <c:pt idx="18710">
                        <c:v>6.1540700000000002E-15</c:v>
                      </c:pt>
                      <c:pt idx="18711">
                        <c:v>6.1540700000000002E-15</c:v>
                      </c:pt>
                      <c:pt idx="18712">
                        <c:v>6.6804300000000004E-15</c:v>
                      </c:pt>
                      <c:pt idx="18713">
                        <c:v>6.6804300000000004E-15</c:v>
                      </c:pt>
                      <c:pt idx="18714">
                        <c:v>8.5590299999999998E-15</c:v>
                      </c:pt>
                      <c:pt idx="18715">
                        <c:v>8.5590299999999998E-15</c:v>
                      </c:pt>
                      <c:pt idx="18716">
                        <c:v>5.6988199999999998E-15</c:v>
                      </c:pt>
                      <c:pt idx="18717">
                        <c:v>5.6988199999999998E-15</c:v>
                      </c:pt>
                      <c:pt idx="18718">
                        <c:v>5.97395E-15</c:v>
                      </c:pt>
                      <c:pt idx="18719">
                        <c:v>5.97395E-15</c:v>
                      </c:pt>
                      <c:pt idx="18720">
                        <c:v>6.4670000000000004E-15</c:v>
                      </c:pt>
                      <c:pt idx="18721">
                        <c:v>6.4670000000000004E-15</c:v>
                      </c:pt>
                      <c:pt idx="18722">
                        <c:v>5.8306999999999999E-15</c:v>
                      </c:pt>
                      <c:pt idx="18723">
                        <c:v>5.8306999999999999E-15</c:v>
                      </c:pt>
                      <c:pt idx="18724">
                        <c:v>6.6381299999999997E-15</c:v>
                      </c:pt>
                      <c:pt idx="18725">
                        <c:v>6.6381299999999997E-15</c:v>
                      </c:pt>
                      <c:pt idx="18726">
                        <c:v>5.1355099999999997E-15</c:v>
                      </c:pt>
                      <c:pt idx="18727">
                        <c:v>5.1355099999999997E-15</c:v>
                      </c:pt>
                      <c:pt idx="18728">
                        <c:v>5.6693E-15</c:v>
                      </c:pt>
                      <c:pt idx="18729">
                        <c:v>5.6693E-15</c:v>
                      </c:pt>
                      <c:pt idx="18730">
                        <c:v>5.2531000000000001E-15</c:v>
                      </c:pt>
                      <c:pt idx="18731">
                        <c:v>5.2531000000000001E-15</c:v>
                      </c:pt>
                      <c:pt idx="18732">
                        <c:v>6.0644900000000001E-15</c:v>
                      </c:pt>
                      <c:pt idx="18733">
                        <c:v>6.0644900000000001E-15</c:v>
                      </c:pt>
                      <c:pt idx="18734">
                        <c:v>5.3431100000000002E-15</c:v>
                      </c:pt>
                      <c:pt idx="18735">
                        <c:v>5.3431100000000002E-15</c:v>
                      </c:pt>
                      <c:pt idx="18736">
                        <c:v>6.36099E-15</c:v>
                      </c:pt>
                      <c:pt idx="18737">
                        <c:v>6.36099E-15</c:v>
                      </c:pt>
                      <c:pt idx="18738">
                        <c:v>6.4397199999999997E-15</c:v>
                      </c:pt>
                      <c:pt idx="18739">
                        <c:v>6.4397199999999997E-15</c:v>
                      </c:pt>
                      <c:pt idx="18740">
                        <c:v>4.991E-15</c:v>
                      </c:pt>
                      <c:pt idx="18741">
                        <c:v>4.991E-15</c:v>
                      </c:pt>
                      <c:pt idx="18742">
                        <c:v>6.18164E-15</c:v>
                      </c:pt>
                      <c:pt idx="18743">
                        <c:v>6.18164E-15</c:v>
                      </c:pt>
                      <c:pt idx="18744">
                        <c:v>5.5114100000000002E-15</c:v>
                      </c:pt>
                      <c:pt idx="18745">
                        <c:v>5.5114100000000002E-15</c:v>
                      </c:pt>
                      <c:pt idx="18746">
                        <c:v>5.5348200000000003E-15</c:v>
                      </c:pt>
                      <c:pt idx="18747">
                        <c:v>5.5348200000000003E-15</c:v>
                      </c:pt>
                      <c:pt idx="18748">
                        <c:v>6.12847E-15</c:v>
                      </c:pt>
                      <c:pt idx="18749">
                        <c:v>6.12847E-15</c:v>
                      </c:pt>
                      <c:pt idx="18750">
                        <c:v>5.8211600000000001E-15</c:v>
                      </c:pt>
                      <c:pt idx="18751">
                        <c:v>5.8211600000000001E-15</c:v>
                      </c:pt>
                      <c:pt idx="18752">
                        <c:v>5.68935E-15</c:v>
                      </c:pt>
                      <c:pt idx="18753">
                        <c:v>5.68935E-15</c:v>
                      </c:pt>
                      <c:pt idx="18754">
                        <c:v>5.0435900000000004E-15</c:v>
                      </c:pt>
                      <c:pt idx="18755">
                        <c:v>5.0435900000000004E-15</c:v>
                      </c:pt>
                      <c:pt idx="18756">
                        <c:v>5.48552E-15</c:v>
                      </c:pt>
                      <c:pt idx="18757">
                        <c:v>5.48552E-15</c:v>
                      </c:pt>
                      <c:pt idx="18758">
                        <c:v>8.2148599999999995E-15</c:v>
                      </c:pt>
                      <c:pt idx="18759">
                        <c:v>8.2148599999999995E-15</c:v>
                      </c:pt>
                      <c:pt idx="18760">
                        <c:v>6.73337E-15</c:v>
                      </c:pt>
                      <c:pt idx="18761">
                        <c:v>6.73337E-15</c:v>
                      </c:pt>
                      <c:pt idx="18762">
                        <c:v>5.8599500000000001E-15</c:v>
                      </c:pt>
                      <c:pt idx="18763">
                        <c:v>5.8599500000000001E-15</c:v>
                      </c:pt>
                      <c:pt idx="18764">
                        <c:v>5.84968E-15</c:v>
                      </c:pt>
                      <c:pt idx="18765">
                        <c:v>5.84968E-15</c:v>
                      </c:pt>
                      <c:pt idx="18766">
                        <c:v>5.8440400000000002E-15</c:v>
                      </c:pt>
                      <c:pt idx="18767">
                        <c:v>5.8440400000000002E-15</c:v>
                      </c:pt>
                      <c:pt idx="18768">
                        <c:v>5.4247099999999998E-15</c:v>
                      </c:pt>
                      <c:pt idx="18769">
                        <c:v>5.4247099999999998E-15</c:v>
                      </c:pt>
                      <c:pt idx="18770">
                        <c:v>5.4080299999999996E-15</c:v>
                      </c:pt>
                      <c:pt idx="18771">
                        <c:v>5.4080299999999996E-15</c:v>
                      </c:pt>
                      <c:pt idx="18772">
                        <c:v>6.4112900000000001E-15</c:v>
                      </c:pt>
                      <c:pt idx="18773">
                        <c:v>6.4112900000000001E-15</c:v>
                      </c:pt>
                      <c:pt idx="18774">
                        <c:v>5.9594900000000001E-15</c:v>
                      </c:pt>
                      <c:pt idx="18775">
                        <c:v>5.9594900000000001E-15</c:v>
                      </c:pt>
                      <c:pt idx="18776">
                        <c:v>6.4415599999999997E-15</c:v>
                      </c:pt>
                      <c:pt idx="18777">
                        <c:v>6.4415599999999997E-15</c:v>
                      </c:pt>
                      <c:pt idx="18778">
                        <c:v>6.7686599999999998E-15</c:v>
                      </c:pt>
                      <c:pt idx="18779">
                        <c:v>6.7686599999999998E-15</c:v>
                      </c:pt>
                      <c:pt idx="18780">
                        <c:v>5.5513600000000003E-15</c:v>
                      </c:pt>
                      <c:pt idx="18781">
                        <c:v>5.5513600000000003E-15</c:v>
                      </c:pt>
                      <c:pt idx="18782">
                        <c:v>6.0509299999999999E-15</c:v>
                      </c:pt>
                      <c:pt idx="18783">
                        <c:v>6.0509299999999999E-15</c:v>
                      </c:pt>
                      <c:pt idx="18784">
                        <c:v>6.6475200000000004E-15</c:v>
                      </c:pt>
                      <c:pt idx="18785">
                        <c:v>6.6475200000000004E-15</c:v>
                      </c:pt>
                      <c:pt idx="18786">
                        <c:v>6.1359199999999997E-15</c:v>
                      </c:pt>
                      <c:pt idx="18787">
                        <c:v>6.1359199999999997E-15</c:v>
                      </c:pt>
                      <c:pt idx="18788">
                        <c:v>5.3910899999999998E-15</c:v>
                      </c:pt>
                      <c:pt idx="18789">
                        <c:v>5.3910899999999998E-15</c:v>
                      </c:pt>
                      <c:pt idx="18790">
                        <c:v>5.9371199999999997E-15</c:v>
                      </c:pt>
                      <c:pt idx="18791">
                        <c:v>5.9371199999999997E-15</c:v>
                      </c:pt>
                      <c:pt idx="18792">
                        <c:v>6.0812999999999996E-15</c:v>
                      </c:pt>
                      <c:pt idx="18793">
                        <c:v>6.0812999999999996E-15</c:v>
                      </c:pt>
                      <c:pt idx="18794">
                        <c:v>6.5318499999999998E-15</c:v>
                      </c:pt>
                      <c:pt idx="18795">
                        <c:v>6.5318499999999998E-15</c:v>
                      </c:pt>
                      <c:pt idx="18796">
                        <c:v>6.2129699999999997E-15</c:v>
                      </c:pt>
                      <c:pt idx="18797">
                        <c:v>6.2129699999999997E-15</c:v>
                      </c:pt>
                      <c:pt idx="18798">
                        <c:v>5.6381799999999996E-15</c:v>
                      </c:pt>
                      <c:pt idx="18799">
                        <c:v>5.6381799999999996E-15</c:v>
                      </c:pt>
                      <c:pt idx="18800">
                        <c:v>7.0541099999999999E-14</c:v>
                      </c:pt>
                      <c:pt idx="18801">
                        <c:v>7.0541099999999999E-14</c:v>
                      </c:pt>
                      <c:pt idx="18802">
                        <c:v>5.1527700000000003E-15</c:v>
                      </c:pt>
                      <c:pt idx="18803">
                        <c:v>5.1527700000000003E-15</c:v>
                      </c:pt>
                      <c:pt idx="18804">
                        <c:v>5.5437999999999999E-15</c:v>
                      </c:pt>
                      <c:pt idx="18805">
                        <c:v>5.5437999999999999E-15</c:v>
                      </c:pt>
                      <c:pt idx="18806">
                        <c:v>6.1123000000000003E-15</c:v>
                      </c:pt>
                      <c:pt idx="18807">
                        <c:v>6.1123000000000003E-15</c:v>
                      </c:pt>
                      <c:pt idx="18808">
                        <c:v>5.9750800000000001E-15</c:v>
                      </c:pt>
                      <c:pt idx="18809">
                        <c:v>5.9750800000000001E-15</c:v>
                      </c:pt>
                      <c:pt idx="18810">
                        <c:v>5.7019500000000003E-15</c:v>
                      </c:pt>
                      <c:pt idx="18811">
                        <c:v>5.7019500000000003E-15</c:v>
                      </c:pt>
                      <c:pt idx="18812">
                        <c:v>5.1382999999999999E-15</c:v>
                      </c:pt>
                      <c:pt idx="18813">
                        <c:v>5.1382999999999999E-15</c:v>
                      </c:pt>
                      <c:pt idx="18814">
                        <c:v>5.7352800000000004E-15</c:v>
                      </c:pt>
                      <c:pt idx="18815">
                        <c:v>5.7352800000000004E-15</c:v>
                      </c:pt>
                      <c:pt idx="18816">
                        <c:v>5.9549299999999999E-15</c:v>
                      </c:pt>
                      <c:pt idx="18817">
                        <c:v>5.9549299999999999E-15</c:v>
                      </c:pt>
                      <c:pt idx="18818">
                        <c:v>6.6138800000000001E-15</c:v>
                      </c:pt>
                      <c:pt idx="18819">
                        <c:v>6.6138800000000001E-15</c:v>
                      </c:pt>
                      <c:pt idx="18820">
                        <c:v>7.2463699999999995E-15</c:v>
                      </c:pt>
                      <c:pt idx="18821">
                        <c:v>7.2463699999999995E-15</c:v>
                      </c:pt>
                      <c:pt idx="18822">
                        <c:v>5.4987799999999998E-15</c:v>
                      </c:pt>
                      <c:pt idx="18823">
                        <c:v>5.4987799999999998E-15</c:v>
                      </c:pt>
                      <c:pt idx="18824">
                        <c:v>5.8709099999999998E-15</c:v>
                      </c:pt>
                      <c:pt idx="18825">
                        <c:v>5.8709099999999998E-15</c:v>
                      </c:pt>
                      <c:pt idx="18826">
                        <c:v>6.5051499999999996E-15</c:v>
                      </c:pt>
                      <c:pt idx="18827">
                        <c:v>6.5051499999999996E-15</c:v>
                      </c:pt>
                      <c:pt idx="18828">
                        <c:v>5.6938199999999999E-15</c:v>
                      </c:pt>
                      <c:pt idx="18829">
                        <c:v>5.6938199999999999E-15</c:v>
                      </c:pt>
                      <c:pt idx="18830">
                        <c:v>6.2794700000000003E-15</c:v>
                      </c:pt>
                      <c:pt idx="18831">
                        <c:v>6.2794700000000003E-15</c:v>
                      </c:pt>
                      <c:pt idx="18832">
                        <c:v>5.0793000000000003E-15</c:v>
                      </c:pt>
                      <c:pt idx="18833">
                        <c:v>5.0793000000000003E-15</c:v>
                      </c:pt>
                      <c:pt idx="18834">
                        <c:v>5.6166500000000003E-15</c:v>
                      </c:pt>
                      <c:pt idx="18835">
                        <c:v>5.6166500000000003E-15</c:v>
                      </c:pt>
                      <c:pt idx="18836">
                        <c:v>6.5466199999999999E-15</c:v>
                      </c:pt>
                      <c:pt idx="18837">
                        <c:v>6.5466199999999999E-15</c:v>
                      </c:pt>
                      <c:pt idx="18838">
                        <c:v>6.8621600000000003E-15</c:v>
                      </c:pt>
                      <c:pt idx="18839">
                        <c:v>6.8621600000000003E-15</c:v>
                      </c:pt>
                      <c:pt idx="18840">
                        <c:v>8.5786400000000001E-15</c:v>
                      </c:pt>
                      <c:pt idx="18841">
                        <c:v>8.5786400000000001E-15</c:v>
                      </c:pt>
                      <c:pt idx="18842">
                        <c:v>6.6118699999999999E-15</c:v>
                      </c:pt>
                      <c:pt idx="18843">
                        <c:v>6.6118699999999999E-15</c:v>
                      </c:pt>
                      <c:pt idx="18844">
                        <c:v>7.03674E-15</c:v>
                      </c:pt>
                      <c:pt idx="18845">
                        <c:v>7.03674E-15</c:v>
                      </c:pt>
                      <c:pt idx="18846">
                        <c:v>5.4628000000000003E-15</c:v>
                      </c:pt>
                      <c:pt idx="18847">
                        <c:v>5.4628000000000003E-15</c:v>
                      </c:pt>
                      <c:pt idx="18848">
                        <c:v>5.5881899999999998E-15</c:v>
                      </c:pt>
                      <c:pt idx="18849">
                        <c:v>5.5881899999999998E-15</c:v>
                      </c:pt>
                      <c:pt idx="18850">
                        <c:v>6.8609099999999997E-15</c:v>
                      </c:pt>
                      <c:pt idx="18851">
                        <c:v>6.8609099999999997E-15</c:v>
                      </c:pt>
                      <c:pt idx="18852">
                        <c:v>7.7518699999999995E-15</c:v>
                      </c:pt>
                      <c:pt idx="18853">
                        <c:v>7.7518699999999995E-15</c:v>
                      </c:pt>
                      <c:pt idx="18854">
                        <c:v>5.4130499999999999E-15</c:v>
                      </c:pt>
                      <c:pt idx="18855">
                        <c:v>5.4130499999999999E-15</c:v>
                      </c:pt>
                      <c:pt idx="18856">
                        <c:v>7.6046800000000003E-15</c:v>
                      </c:pt>
                      <c:pt idx="18857">
                        <c:v>7.6046800000000003E-15</c:v>
                      </c:pt>
                      <c:pt idx="18858">
                        <c:v>5.3210800000000001E-15</c:v>
                      </c:pt>
                      <c:pt idx="18859">
                        <c:v>5.3210800000000001E-15</c:v>
                      </c:pt>
                      <c:pt idx="18860">
                        <c:v>6.6288799999999998E-15</c:v>
                      </c:pt>
                      <c:pt idx="18861">
                        <c:v>6.6288799999999998E-15</c:v>
                      </c:pt>
                      <c:pt idx="18862">
                        <c:v>5.6518000000000001E-15</c:v>
                      </c:pt>
                      <c:pt idx="18863">
                        <c:v>5.6518000000000001E-15</c:v>
                      </c:pt>
                      <c:pt idx="18864">
                        <c:v>6.1470900000000003E-15</c:v>
                      </c:pt>
                      <c:pt idx="18865">
                        <c:v>6.1470900000000003E-15</c:v>
                      </c:pt>
                      <c:pt idx="18866">
                        <c:v>5.6129499999999998E-15</c:v>
                      </c:pt>
                      <c:pt idx="18867">
                        <c:v>5.6129499999999998E-15</c:v>
                      </c:pt>
                      <c:pt idx="18868">
                        <c:v>5.2701899999999998E-15</c:v>
                      </c:pt>
                      <c:pt idx="18869">
                        <c:v>5.2701899999999998E-15</c:v>
                      </c:pt>
                      <c:pt idx="18870">
                        <c:v>5.7816900000000003E-15</c:v>
                      </c:pt>
                      <c:pt idx="18871">
                        <c:v>5.7816900000000003E-15</c:v>
                      </c:pt>
                      <c:pt idx="18872">
                        <c:v>5.4808000000000002E-15</c:v>
                      </c:pt>
                      <c:pt idx="18873">
                        <c:v>5.4808000000000002E-15</c:v>
                      </c:pt>
                      <c:pt idx="18874">
                        <c:v>6.1820699999999999E-15</c:v>
                      </c:pt>
                      <c:pt idx="18875">
                        <c:v>6.1820699999999999E-15</c:v>
                      </c:pt>
                      <c:pt idx="18876">
                        <c:v>6.0488600000000002E-15</c:v>
                      </c:pt>
                      <c:pt idx="18877">
                        <c:v>6.0488600000000002E-15</c:v>
                      </c:pt>
                      <c:pt idx="18878">
                        <c:v>6.2442499999999997E-15</c:v>
                      </c:pt>
                      <c:pt idx="18879">
                        <c:v>6.2442499999999997E-15</c:v>
                      </c:pt>
                      <c:pt idx="18880">
                        <c:v>6.1209999999999999E-15</c:v>
                      </c:pt>
                      <c:pt idx="18881">
                        <c:v>6.1209999999999999E-15</c:v>
                      </c:pt>
                      <c:pt idx="18882">
                        <c:v>5.53724E-15</c:v>
                      </c:pt>
                      <c:pt idx="18883">
                        <c:v>5.53724E-15</c:v>
                      </c:pt>
                      <c:pt idx="18884">
                        <c:v>5.5687300000000001E-15</c:v>
                      </c:pt>
                      <c:pt idx="18885">
                        <c:v>5.5687300000000001E-15</c:v>
                      </c:pt>
                      <c:pt idx="18886">
                        <c:v>6.0856300000000002E-15</c:v>
                      </c:pt>
                      <c:pt idx="18887">
                        <c:v>6.0856300000000002E-15</c:v>
                      </c:pt>
                      <c:pt idx="18888">
                        <c:v>5.3596900000000001E-15</c:v>
                      </c:pt>
                      <c:pt idx="18889">
                        <c:v>5.3596900000000001E-15</c:v>
                      </c:pt>
                      <c:pt idx="18890">
                        <c:v>5.72931E-15</c:v>
                      </c:pt>
                      <c:pt idx="18891">
                        <c:v>5.72931E-15</c:v>
                      </c:pt>
                      <c:pt idx="18892">
                        <c:v>6.4214999999999999E-15</c:v>
                      </c:pt>
                      <c:pt idx="18893">
                        <c:v>6.4214999999999999E-15</c:v>
                      </c:pt>
                      <c:pt idx="18894">
                        <c:v>5.2698200000000001E-15</c:v>
                      </c:pt>
                      <c:pt idx="18895">
                        <c:v>5.2698200000000001E-15</c:v>
                      </c:pt>
                      <c:pt idx="18896">
                        <c:v>6.6751600000000002E-15</c:v>
                      </c:pt>
                      <c:pt idx="18897">
                        <c:v>6.6751600000000002E-15</c:v>
                      </c:pt>
                      <c:pt idx="18898">
                        <c:v>5.1241999999999999E-15</c:v>
                      </c:pt>
                      <c:pt idx="18899">
                        <c:v>5.1241999999999999E-15</c:v>
                      </c:pt>
                      <c:pt idx="18900">
                        <c:v>7.8089799999999993E-15</c:v>
                      </c:pt>
                      <c:pt idx="18901">
                        <c:v>7.8089799999999993E-15</c:v>
                      </c:pt>
                      <c:pt idx="18902">
                        <c:v>5.7339700000000004E-15</c:v>
                      </c:pt>
                      <c:pt idx="18903">
                        <c:v>5.7339700000000004E-15</c:v>
                      </c:pt>
                      <c:pt idx="18904">
                        <c:v>5.8291600000000002E-15</c:v>
                      </c:pt>
                      <c:pt idx="18905">
                        <c:v>5.8291600000000002E-15</c:v>
                      </c:pt>
                      <c:pt idx="18906">
                        <c:v>6.7888599999999996E-15</c:v>
                      </c:pt>
                      <c:pt idx="18907">
                        <c:v>6.7888599999999996E-15</c:v>
                      </c:pt>
                      <c:pt idx="18908">
                        <c:v>5.2998500000000003E-15</c:v>
                      </c:pt>
                      <c:pt idx="18909">
                        <c:v>5.2998500000000003E-15</c:v>
                      </c:pt>
                      <c:pt idx="18910">
                        <c:v>6.0366299999999996E-15</c:v>
                      </c:pt>
                      <c:pt idx="18911">
                        <c:v>6.0366299999999996E-15</c:v>
                      </c:pt>
                      <c:pt idx="18912">
                        <c:v>6.02195E-15</c:v>
                      </c:pt>
                      <c:pt idx="18913">
                        <c:v>6.02195E-15</c:v>
                      </c:pt>
                      <c:pt idx="18914">
                        <c:v>5.2460100000000002E-15</c:v>
                      </c:pt>
                      <c:pt idx="18915">
                        <c:v>5.2460100000000002E-15</c:v>
                      </c:pt>
                      <c:pt idx="18916">
                        <c:v>6.0496299999999997E-15</c:v>
                      </c:pt>
                      <c:pt idx="18917">
                        <c:v>6.0496299999999997E-15</c:v>
                      </c:pt>
                      <c:pt idx="18918">
                        <c:v>6.2087199999999996E-15</c:v>
                      </c:pt>
                      <c:pt idx="18919">
                        <c:v>6.2087199999999996E-15</c:v>
                      </c:pt>
                      <c:pt idx="18920">
                        <c:v>5.8019099999999996E-15</c:v>
                      </c:pt>
                      <c:pt idx="18921">
                        <c:v>5.8019099999999996E-15</c:v>
                      </c:pt>
                      <c:pt idx="18922">
                        <c:v>6.2913599999999997E-15</c:v>
                      </c:pt>
                      <c:pt idx="18923">
                        <c:v>6.2913599999999997E-15</c:v>
                      </c:pt>
                      <c:pt idx="18924">
                        <c:v>5.5846199999999996E-15</c:v>
                      </c:pt>
                      <c:pt idx="18925">
                        <c:v>5.5846199999999996E-15</c:v>
                      </c:pt>
                      <c:pt idx="18926">
                        <c:v>5.3816699999999997E-15</c:v>
                      </c:pt>
                      <c:pt idx="18927">
                        <c:v>5.3816699999999997E-15</c:v>
                      </c:pt>
                      <c:pt idx="18928">
                        <c:v>6.9099399999999996E-15</c:v>
                      </c:pt>
                      <c:pt idx="18929">
                        <c:v>6.9099399999999996E-15</c:v>
                      </c:pt>
                      <c:pt idx="18930">
                        <c:v>5.9629799999999997E-15</c:v>
                      </c:pt>
                      <c:pt idx="18931">
                        <c:v>5.9629799999999997E-15</c:v>
                      </c:pt>
                      <c:pt idx="18932">
                        <c:v>5.4868499999999996E-15</c:v>
                      </c:pt>
                      <c:pt idx="18933">
                        <c:v>5.4868499999999996E-15</c:v>
                      </c:pt>
                      <c:pt idx="18934">
                        <c:v>6.5755699999999997E-15</c:v>
                      </c:pt>
                      <c:pt idx="18935">
                        <c:v>6.5755699999999997E-15</c:v>
                      </c:pt>
                      <c:pt idx="18936">
                        <c:v>4.7462100000000003E-15</c:v>
                      </c:pt>
                      <c:pt idx="18937">
                        <c:v>4.7462100000000003E-15</c:v>
                      </c:pt>
                      <c:pt idx="18938">
                        <c:v>5.3414299999999997E-15</c:v>
                      </c:pt>
                      <c:pt idx="18939">
                        <c:v>5.3414299999999997E-15</c:v>
                      </c:pt>
                      <c:pt idx="18940">
                        <c:v>5.2091599999999996E-15</c:v>
                      </c:pt>
                      <c:pt idx="18941">
                        <c:v>5.2091599999999996E-15</c:v>
                      </c:pt>
                      <c:pt idx="18942">
                        <c:v>4.8748300000000004E-15</c:v>
                      </c:pt>
                      <c:pt idx="18943">
                        <c:v>4.8748300000000004E-15</c:v>
                      </c:pt>
                      <c:pt idx="18944">
                        <c:v>7.3296500000000003E-15</c:v>
                      </c:pt>
                      <c:pt idx="18945">
                        <c:v>7.3296500000000003E-15</c:v>
                      </c:pt>
                      <c:pt idx="18946">
                        <c:v>5.2721500000000003E-15</c:v>
                      </c:pt>
                      <c:pt idx="18947">
                        <c:v>5.2721500000000003E-15</c:v>
                      </c:pt>
                      <c:pt idx="18948">
                        <c:v>5.9180400000000002E-15</c:v>
                      </c:pt>
                      <c:pt idx="18949">
                        <c:v>5.9180400000000002E-15</c:v>
                      </c:pt>
                      <c:pt idx="18950">
                        <c:v>6.9690700000000003E-15</c:v>
                      </c:pt>
                      <c:pt idx="18951">
                        <c:v>6.9690700000000003E-15</c:v>
                      </c:pt>
                      <c:pt idx="18952">
                        <c:v>5.9550399999999998E-15</c:v>
                      </c:pt>
                      <c:pt idx="18953">
                        <c:v>5.9550399999999998E-15</c:v>
                      </c:pt>
                      <c:pt idx="18954">
                        <c:v>5.0105400000000004E-15</c:v>
                      </c:pt>
                      <c:pt idx="18955">
                        <c:v>5.0105400000000004E-15</c:v>
                      </c:pt>
                      <c:pt idx="18956">
                        <c:v>5.4922000000000004E-15</c:v>
                      </c:pt>
                      <c:pt idx="18957">
                        <c:v>5.4922000000000004E-15</c:v>
                      </c:pt>
                      <c:pt idx="18958">
                        <c:v>5.9672599999999999E-15</c:v>
                      </c:pt>
                      <c:pt idx="18959">
                        <c:v>5.9672599999999999E-15</c:v>
                      </c:pt>
                      <c:pt idx="18960">
                        <c:v>5.5544100000000003E-15</c:v>
                      </c:pt>
                      <c:pt idx="18961">
                        <c:v>5.5544100000000003E-15</c:v>
                      </c:pt>
                      <c:pt idx="18962">
                        <c:v>6.1629499999999997E-15</c:v>
                      </c:pt>
                      <c:pt idx="18963">
                        <c:v>6.1629499999999997E-15</c:v>
                      </c:pt>
                      <c:pt idx="18964">
                        <c:v>5.4878500000000002E-15</c:v>
                      </c:pt>
                      <c:pt idx="18965">
                        <c:v>5.4878500000000002E-15</c:v>
                      </c:pt>
                      <c:pt idx="18966">
                        <c:v>6.4662099999999998E-15</c:v>
                      </c:pt>
                      <c:pt idx="18967">
                        <c:v>6.4662099999999998E-15</c:v>
                      </c:pt>
                      <c:pt idx="18968">
                        <c:v>5.8969499999999997E-15</c:v>
                      </c:pt>
                      <c:pt idx="18969">
                        <c:v>5.8969499999999997E-15</c:v>
                      </c:pt>
                      <c:pt idx="18970">
                        <c:v>6.3737700000000002E-15</c:v>
                      </c:pt>
                      <c:pt idx="18971">
                        <c:v>6.3737700000000002E-15</c:v>
                      </c:pt>
                      <c:pt idx="18972">
                        <c:v>6.5862500000000001E-15</c:v>
                      </c:pt>
                      <c:pt idx="18973">
                        <c:v>6.5862500000000001E-15</c:v>
                      </c:pt>
                      <c:pt idx="18974">
                        <c:v>6.0965199999999999E-15</c:v>
                      </c:pt>
                      <c:pt idx="18975">
                        <c:v>6.0965199999999999E-15</c:v>
                      </c:pt>
                      <c:pt idx="18976">
                        <c:v>5.5752299999999997E-15</c:v>
                      </c:pt>
                      <c:pt idx="18977">
                        <c:v>5.5752299999999997E-15</c:v>
                      </c:pt>
                      <c:pt idx="18978">
                        <c:v>6.26577E-15</c:v>
                      </c:pt>
                      <c:pt idx="18979">
                        <c:v>6.26577E-15</c:v>
                      </c:pt>
                      <c:pt idx="18980">
                        <c:v>5.4800200000000002E-15</c:v>
                      </c:pt>
                      <c:pt idx="18981">
                        <c:v>5.4800200000000002E-15</c:v>
                      </c:pt>
                      <c:pt idx="18982">
                        <c:v>6.1370199999999997E-15</c:v>
                      </c:pt>
                      <c:pt idx="18983">
                        <c:v>6.1370199999999997E-15</c:v>
                      </c:pt>
                      <c:pt idx="18984">
                        <c:v>6.27282E-15</c:v>
                      </c:pt>
                      <c:pt idx="18985">
                        <c:v>6.27282E-15</c:v>
                      </c:pt>
                      <c:pt idx="18986">
                        <c:v>4.9718499999999997E-15</c:v>
                      </c:pt>
                      <c:pt idx="18987">
                        <c:v>4.9718499999999997E-15</c:v>
                      </c:pt>
                      <c:pt idx="18988">
                        <c:v>5.6029400000000003E-15</c:v>
                      </c:pt>
                      <c:pt idx="18989">
                        <c:v>5.6029400000000003E-15</c:v>
                      </c:pt>
                      <c:pt idx="18990">
                        <c:v>6.0939900000000002E-15</c:v>
                      </c:pt>
                      <c:pt idx="18991">
                        <c:v>6.0939900000000002E-15</c:v>
                      </c:pt>
                      <c:pt idx="18992">
                        <c:v>5.4536300000000002E-15</c:v>
                      </c:pt>
                      <c:pt idx="18993">
                        <c:v>5.4536300000000002E-15</c:v>
                      </c:pt>
                      <c:pt idx="18994">
                        <c:v>6.1059499999999998E-15</c:v>
                      </c:pt>
                      <c:pt idx="18995">
                        <c:v>6.1059499999999998E-15</c:v>
                      </c:pt>
                      <c:pt idx="18996">
                        <c:v>6.1441299999999999E-15</c:v>
                      </c:pt>
                      <c:pt idx="18997">
                        <c:v>6.1441299999999999E-15</c:v>
                      </c:pt>
                      <c:pt idx="18998">
                        <c:v>1.71457E-15</c:v>
                      </c:pt>
                      <c:pt idx="18999">
                        <c:v>1.71457E-15</c:v>
                      </c:pt>
                      <c:pt idx="19000">
                        <c:v>2.5662900000000001E-15</c:v>
                      </c:pt>
                      <c:pt idx="19001">
                        <c:v>2.5662900000000001E-15</c:v>
                      </c:pt>
                      <c:pt idx="19002">
                        <c:v>2.0370900000000001E-15</c:v>
                      </c:pt>
                      <c:pt idx="19003">
                        <c:v>2.0370900000000001E-15</c:v>
                      </c:pt>
                      <c:pt idx="19004">
                        <c:v>1.2314499999999999E-15</c:v>
                      </c:pt>
                      <c:pt idx="19005">
                        <c:v>1.2314499999999999E-15</c:v>
                      </c:pt>
                      <c:pt idx="19006">
                        <c:v>1.7276900000000001E-15</c:v>
                      </c:pt>
                      <c:pt idx="19007">
                        <c:v>1.7276900000000001E-15</c:v>
                      </c:pt>
                      <c:pt idx="19008">
                        <c:v>1.29126E-15</c:v>
                      </c:pt>
                      <c:pt idx="19009">
                        <c:v>1.29126E-15</c:v>
                      </c:pt>
                      <c:pt idx="19010">
                        <c:v>2.3355900000000002E-15</c:v>
                      </c:pt>
                      <c:pt idx="19011">
                        <c:v>2.3355900000000002E-15</c:v>
                      </c:pt>
                      <c:pt idx="19012">
                        <c:v>2.4083200000000001E-15</c:v>
                      </c:pt>
                      <c:pt idx="19013">
                        <c:v>2.4083200000000001E-15</c:v>
                      </c:pt>
                      <c:pt idx="19014">
                        <c:v>1.8237700000000001E-15</c:v>
                      </c:pt>
                      <c:pt idx="19015">
                        <c:v>1.8237700000000001E-15</c:v>
                      </c:pt>
                      <c:pt idx="19016">
                        <c:v>1.58698E-15</c:v>
                      </c:pt>
                      <c:pt idx="19017">
                        <c:v>1.58698E-15</c:v>
                      </c:pt>
                      <c:pt idx="19018">
                        <c:v>2.6209300000000002E-15</c:v>
                      </c:pt>
                      <c:pt idx="19019">
                        <c:v>2.6209300000000002E-15</c:v>
                      </c:pt>
                      <c:pt idx="19020">
                        <c:v>1.7914400000000002E-15</c:v>
                      </c:pt>
                      <c:pt idx="19021">
                        <c:v>1.7914400000000002E-15</c:v>
                      </c:pt>
                      <c:pt idx="19022">
                        <c:v>2.44667E-15</c:v>
                      </c:pt>
                      <c:pt idx="19023">
                        <c:v>2.44667E-15</c:v>
                      </c:pt>
                      <c:pt idx="19024">
                        <c:v>1.4352099999999999E-15</c:v>
                      </c:pt>
                      <c:pt idx="19025">
                        <c:v>1.4352099999999999E-15</c:v>
                      </c:pt>
                      <c:pt idx="19026">
                        <c:v>1.3472000000000001E-15</c:v>
                      </c:pt>
                      <c:pt idx="19027">
                        <c:v>1.3472000000000001E-15</c:v>
                      </c:pt>
                      <c:pt idx="19028">
                        <c:v>1.78091E-15</c:v>
                      </c:pt>
                      <c:pt idx="19029">
                        <c:v>1.78091E-15</c:v>
                      </c:pt>
                      <c:pt idx="19030">
                        <c:v>2.2939500000000001E-15</c:v>
                      </c:pt>
                      <c:pt idx="19031">
                        <c:v>2.2939500000000001E-15</c:v>
                      </c:pt>
                      <c:pt idx="19032">
                        <c:v>2.5111700000000001E-15</c:v>
                      </c:pt>
                      <c:pt idx="19033">
                        <c:v>2.5111700000000001E-15</c:v>
                      </c:pt>
                      <c:pt idx="19034">
                        <c:v>1.37307E-15</c:v>
                      </c:pt>
                      <c:pt idx="19035">
                        <c:v>1.37307E-15</c:v>
                      </c:pt>
                      <c:pt idx="19036">
                        <c:v>1.8250600000000001E-15</c:v>
                      </c:pt>
                      <c:pt idx="19037">
                        <c:v>1.8250600000000001E-15</c:v>
                      </c:pt>
                      <c:pt idx="19038">
                        <c:v>1.1726899999999999E-15</c:v>
                      </c:pt>
                      <c:pt idx="19039">
                        <c:v>1.1726899999999999E-15</c:v>
                      </c:pt>
                      <c:pt idx="19040">
                        <c:v>2.9071400000000001E-15</c:v>
                      </c:pt>
                      <c:pt idx="19041">
                        <c:v>2.9071400000000001E-15</c:v>
                      </c:pt>
                      <c:pt idx="19042">
                        <c:v>1.1853099999999999E-15</c:v>
                      </c:pt>
                      <c:pt idx="19043">
                        <c:v>1.1853099999999999E-15</c:v>
                      </c:pt>
                      <c:pt idx="19044">
                        <c:v>2.30671E-15</c:v>
                      </c:pt>
                      <c:pt idx="19045">
                        <c:v>2.30671E-15</c:v>
                      </c:pt>
                      <c:pt idx="19046">
                        <c:v>1.7951399999999998E-15</c:v>
                      </c:pt>
                      <c:pt idx="19047">
                        <c:v>1.7951399999999998E-15</c:v>
                      </c:pt>
                      <c:pt idx="19048">
                        <c:v>1.65156E-15</c:v>
                      </c:pt>
                      <c:pt idx="19049">
                        <c:v>1.65156E-15</c:v>
                      </c:pt>
                      <c:pt idx="19050">
                        <c:v>1.6963099999999999E-15</c:v>
                      </c:pt>
                      <c:pt idx="19051">
                        <c:v>1.6963099999999999E-15</c:v>
                      </c:pt>
                      <c:pt idx="19052">
                        <c:v>3.4481400000000001E-15</c:v>
                      </c:pt>
                      <c:pt idx="19053">
                        <c:v>3.4481400000000001E-15</c:v>
                      </c:pt>
                      <c:pt idx="19054">
                        <c:v>2.2479000000000001E-15</c:v>
                      </c:pt>
                      <c:pt idx="19055">
                        <c:v>2.2479000000000001E-15</c:v>
                      </c:pt>
                      <c:pt idx="19056">
                        <c:v>1.26361E-15</c:v>
                      </c:pt>
                      <c:pt idx="19057">
                        <c:v>1.26361E-15</c:v>
                      </c:pt>
                      <c:pt idx="19058">
                        <c:v>2.0327999999999998E-15</c:v>
                      </c:pt>
                      <c:pt idx="19059">
                        <c:v>2.0327999999999998E-15</c:v>
                      </c:pt>
                      <c:pt idx="19060">
                        <c:v>1.9635599999999999E-15</c:v>
                      </c:pt>
                      <c:pt idx="19061">
                        <c:v>1.9635599999999999E-15</c:v>
                      </c:pt>
                      <c:pt idx="19062">
                        <c:v>2.5420100000000001E-15</c:v>
                      </c:pt>
                      <c:pt idx="19063">
                        <c:v>2.5420100000000001E-15</c:v>
                      </c:pt>
                      <c:pt idx="19064">
                        <c:v>2.1542499999999999E-15</c:v>
                      </c:pt>
                      <c:pt idx="19065">
                        <c:v>2.1542499999999999E-15</c:v>
                      </c:pt>
                      <c:pt idx="19066">
                        <c:v>1.9435200000000001E-15</c:v>
                      </c:pt>
                      <c:pt idx="19067">
                        <c:v>1.9435200000000001E-15</c:v>
                      </c:pt>
                      <c:pt idx="19068">
                        <c:v>2.0962300000000001E-15</c:v>
                      </c:pt>
                      <c:pt idx="19069">
                        <c:v>2.0962300000000001E-15</c:v>
                      </c:pt>
                      <c:pt idx="19070">
                        <c:v>1.5068E-15</c:v>
                      </c:pt>
                      <c:pt idx="19071">
                        <c:v>1.5068E-15</c:v>
                      </c:pt>
                      <c:pt idx="19072">
                        <c:v>2.0016500000000001E-15</c:v>
                      </c:pt>
                      <c:pt idx="19073">
                        <c:v>2.0016500000000001E-15</c:v>
                      </c:pt>
                      <c:pt idx="19074">
                        <c:v>2.6569499999999999E-15</c:v>
                      </c:pt>
                      <c:pt idx="19075">
                        <c:v>2.6569499999999999E-15</c:v>
                      </c:pt>
                      <c:pt idx="19076">
                        <c:v>2.74786E-15</c:v>
                      </c:pt>
                      <c:pt idx="19077">
                        <c:v>2.74786E-15</c:v>
                      </c:pt>
                      <c:pt idx="19078">
                        <c:v>2.07746E-15</c:v>
                      </c:pt>
                      <c:pt idx="19079">
                        <c:v>2.07746E-15</c:v>
                      </c:pt>
                      <c:pt idx="19080">
                        <c:v>1.0819599999999999E-15</c:v>
                      </c:pt>
                      <c:pt idx="19081">
                        <c:v>1.0819599999999999E-15</c:v>
                      </c:pt>
                      <c:pt idx="19082">
                        <c:v>2.1229200000000002E-15</c:v>
                      </c:pt>
                      <c:pt idx="19083">
                        <c:v>2.1229200000000002E-15</c:v>
                      </c:pt>
                      <c:pt idx="19084">
                        <c:v>4.9905499999999998E-15</c:v>
                      </c:pt>
                      <c:pt idx="19085">
                        <c:v>4.9905499999999998E-15</c:v>
                      </c:pt>
                      <c:pt idx="19086">
                        <c:v>1.10579E-15</c:v>
                      </c:pt>
                      <c:pt idx="19087">
                        <c:v>1.10579E-15</c:v>
                      </c:pt>
                      <c:pt idx="19088">
                        <c:v>1.71326E-15</c:v>
                      </c:pt>
                      <c:pt idx="19089">
                        <c:v>1.71326E-15</c:v>
                      </c:pt>
                      <c:pt idx="19090">
                        <c:v>1.8887500000000002E-15</c:v>
                      </c:pt>
                      <c:pt idx="19091">
                        <c:v>1.8887500000000002E-15</c:v>
                      </c:pt>
                      <c:pt idx="19092">
                        <c:v>1.6881E-15</c:v>
                      </c:pt>
                      <c:pt idx="19093">
                        <c:v>1.6881E-15</c:v>
                      </c:pt>
                      <c:pt idx="19094">
                        <c:v>1.9264399999999998E-15</c:v>
                      </c:pt>
                      <c:pt idx="19095">
                        <c:v>1.9264399999999998E-15</c:v>
                      </c:pt>
                      <c:pt idx="19096">
                        <c:v>2.5045399999999999E-15</c:v>
                      </c:pt>
                      <c:pt idx="19097">
                        <c:v>2.5045399999999999E-15</c:v>
                      </c:pt>
                      <c:pt idx="19098">
                        <c:v>1.8289999999999999E-15</c:v>
                      </c:pt>
                      <c:pt idx="19099">
                        <c:v>1.8289999999999999E-15</c:v>
                      </c:pt>
                      <c:pt idx="19100">
                        <c:v>1.6667700000000001E-15</c:v>
                      </c:pt>
                      <c:pt idx="19101">
                        <c:v>1.6667700000000001E-15</c:v>
                      </c:pt>
                      <c:pt idx="19102">
                        <c:v>9.2227199999999993E-16</c:v>
                      </c:pt>
                      <c:pt idx="19103">
                        <c:v>9.2227199999999993E-16</c:v>
                      </c:pt>
                      <c:pt idx="19104">
                        <c:v>1.1165699999999999E-15</c:v>
                      </c:pt>
                      <c:pt idx="19105">
                        <c:v>1.1165699999999999E-15</c:v>
                      </c:pt>
                      <c:pt idx="19106">
                        <c:v>1.2037500000000001E-15</c:v>
                      </c:pt>
                      <c:pt idx="19107">
                        <c:v>1.2037500000000001E-15</c:v>
                      </c:pt>
                      <c:pt idx="19108">
                        <c:v>1.53195E-15</c:v>
                      </c:pt>
                      <c:pt idx="19109">
                        <c:v>1.53195E-15</c:v>
                      </c:pt>
                      <c:pt idx="19110">
                        <c:v>1.9495200000000002E-15</c:v>
                      </c:pt>
                      <c:pt idx="19111">
                        <c:v>1.9495200000000002E-15</c:v>
                      </c:pt>
                      <c:pt idx="19112">
                        <c:v>1.39539E-15</c:v>
                      </c:pt>
                      <c:pt idx="19113">
                        <c:v>1.39539E-15</c:v>
                      </c:pt>
                      <c:pt idx="19114">
                        <c:v>1.41729E-15</c:v>
                      </c:pt>
                      <c:pt idx="19115">
                        <c:v>1.41729E-15</c:v>
                      </c:pt>
                      <c:pt idx="19116">
                        <c:v>2.3779200000000002E-15</c:v>
                      </c:pt>
                      <c:pt idx="19117">
                        <c:v>2.3779200000000002E-15</c:v>
                      </c:pt>
                      <c:pt idx="19118">
                        <c:v>2.6547399999999998E-15</c:v>
                      </c:pt>
                      <c:pt idx="19119">
                        <c:v>2.6547399999999998E-15</c:v>
                      </c:pt>
                      <c:pt idx="19120">
                        <c:v>1.6610899999999999E-15</c:v>
                      </c:pt>
                      <c:pt idx="19121">
                        <c:v>1.6610899999999999E-15</c:v>
                      </c:pt>
                      <c:pt idx="19122">
                        <c:v>1.9408800000000001E-15</c:v>
                      </c:pt>
                      <c:pt idx="19123">
                        <c:v>1.9408800000000001E-15</c:v>
                      </c:pt>
                      <c:pt idx="19124">
                        <c:v>2.6275900000000002E-15</c:v>
                      </c:pt>
                      <c:pt idx="19125">
                        <c:v>2.6275900000000002E-15</c:v>
                      </c:pt>
                      <c:pt idx="19126">
                        <c:v>1.15013E-15</c:v>
                      </c:pt>
                      <c:pt idx="19127">
                        <c:v>1.15013E-15</c:v>
                      </c:pt>
                      <c:pt idx="19128">
                        <c:v>1.79467E-15</c:v>
                      </c:pt>
                      <c:pt idx="19129">
                        <c:v>1.79467E-15</c:v>
                      </c:pt>
                      <c:pt idx="19130">
                        <c:v>1.77433E-15</c:v>
                      </c:pt>
                      <c:pt idx="19131">
                        <c:v>1.77433E-15</c:v>
                      </c:pt>
                      <c:pt idx="19132">
                        <c:v>2.3648500000000002E-15</c:v>
                      </c:pt>
                      <c:pt idx="19133">
                        <c:v>2.3648500000000002E-15</c:v>
                      </c:pt>
                      <c:pt idx="19134">
                        <c:v>1.6759700000000001E-15</c:v>
                      </c:pt>
                      <c:pt idx="19135">
                        <c:v>1.6759700000000001E-15</c:v>
                      </c:pt>
                      <c:pt idx="19136">
                        <c:v>1.8787899999999999E-15</c:v>
                      </c:pt>
                      <c:pt idx="19137">
                        <c:v>1.8787899999999999E-15</c:v>
                      </c:pt>
                      <c:pt idx="19138">
                        <c:v>1.39057E-15</c:v>
                      </c:pt>
                      <c:pt idx="19139">
                        <c:v>1.39057E-15</c:v>
                      </c:pt>
                      <c:pt idx="19140">
                        <c:v>2.2200999999999999E-15</c:v>
                      </c:pt>
                      <c:pt idx="19141">
                        <c:v>2.2200999999999999E-15</c:v>
                      </c:pt>
                      <c:pt idx="19142">
                        <c:v>1.72866E-15</c:v>
                      </c:pt>
                      <c:pt idx="19143">
                        <c:v>1.72866E-15</c:v>
                      </c:pt>
                      <c:pt idx="19144">
                        <c:v>1.9006099999999999E-15</c:v>
                      </c:pt>
                      <c:pt idx="19145">
                        <c:v>1.9006099999999999E-15</c:v>
                      </c:pt>
                      <c:pt idx="19146">
                        <c:v>1.55555E-15</c:v>
                      </c:pt>
                      <c:pt idx="19147">
                        <c:v>1.55555E-15</c:v>
                      </c:pt>
                      <c:pt idx="19148">
                        <c:v>2.73233E-15</c:v>
                      </c:pt>
                      <c:pt idx="19149">
                        <c:v>2.73233E-15</c:v>
                      </c:pt>
                      <c:pt idx="19150">
                        <c:v>1.80498E-15</c:v>
                      </c:pt>
                      <c:pt idx="19151">
                        <c:v>1.80498E-15</c:v>
                      </c:pt>
                      <c:pt idx="19152">
                        <c:v>2.08972E-15</c:v>
                      </c:pt>
                      <c:pt idx="19153">
                        <c:v>2.08972E-15</c:v>
                      </c:pt>
                      <c:pt idx="19154">
                        <c:v>1.55414E-15</c:v>
                      </c:pt>
                      <c:pt idx="19155">
                        <c:v>1.55414E-15</c:v>
                      </c:pt>
                      <c:pt idx="19156">
                        <c:v>1.8891899999999998E-15</c:v>
                      </c:pt>
                      <c:pt idx="19157">
                        <c:v>1.8891899999999998E-15</c:v>
                      </c:pt>
                      <c:pt idx="19158">
                        <c:v>1.00149E-15</c:v>
                      </c:pt>
                      <c:pt idx="19159">
                        <c:v>1.00149E-15</c:v>
                      </c:pt>
                      <c:pt idx="19160">
                        <c:v>2.4401199999999999E-15</c:v>
                      </c:pt>
                      <c:pt idx="19161">
                        <c:v>2.4401199999999999E-15</c:v>
                      </c:pt>
                      <c:pt idx="19162">
                        <c:v>2.14902E-15</c:v>
                      </c:pt>
                      <c:pt idx="19163">
                        <c:v>2.14902E-15</c:v>
                      </c:pt>
                      <c:pt idx="19164">
                        <c:v>1.9650999999999999E-15</c:v>
                      </c:pt>
                      <c:pt idx="19165">
                        <c:v>1.9650999999999999E-15</c:v>
                      </c:pt>
                      <c:pt idx="19166">
                        <c:v>2.4283399999999999E-15</c:v>
                      </c:pt>
                      <c:pt idx="19167">
                        <c:v>2.4283399999999999E-15</c:v>
                      </c:pt>
                      <c:pt idx="19168">
                        <c:v>2.5573399999999999E-15</c:v>
                      </c:pt>
                      <c:pt idx="19169">
                        <c:v>2.5573399999999999E-15</c:v>
                      </c:pt>
                      <c:pt idx="19170">
                        <c:v>2.0555100000000001E-15</c:v>
                      </c:pt>
                      <c:pt idx="19171">
                        <c:v>2.0555100000000001E-15</c:v>
                      </c:pt>
                      <c:pt idx="19172">
                        <c:v>2.0957500000000002E-15</c:v>
                      </c:pt>
                      <c:pt idx="19173">
                        <c:v>2.0957500000000002E-15</c:v>
                      </c:pt>
                      <c:pt idx="19174">
                        <c:v>1.8615E-15</c:v>
                      </c:pt>
                      <c:pt idx="19175">
                        <c:v>1.8615E-15</c:v>
                      </c:pt>
                      <c:pt idx="19176">
                        <c:v>8.5546200000000004E-16</c:v>
                      </c:pt>
                      <c:pt idx="19177">
                        <c:v>8.5546200000000004E-16</c:v>
                      </c:pt>
                      <c:pt idx="19178">
                        <c:v>1.6023299999999999E-15</c:v>
                      </c:pt>
                      <c:pt idx="19179">
                        <c:v>1.6023299999999999E-15</c:v>
                      </c:pt>
                      <c:pt idx="19180">
                        <c:v>1.9776500000000001E-15</c:v>
                      </c:pt>
                      <c:pt idx="19181">
                        <c:v>1.9776500000000001E-15</c:v>
                      </c:pt>
                      <c:pt idx="19182">
                        <c:v>1.6431600000000001E-15</c:v>
                      </c:pt>
                      <c:pt idx="19183">
                        <c:v>1.6431600000000001E-15</c:v>
                      </c:pt>
                      <c:pt idx="19184">
                        <c:v>1.9219800000000001E-15</c:v>
                      </c:pt>
                      <c:pt idx="19185">
                        <c:v>1.9219800000000001E-15</c:v>
                      </c:pt>
                      <c:pt idx="19186">
                        <c:v>2.13963E-15</c:v>
                      </c:pt>
                      <c:pt idx="19187">
                        <c:v>2.13963E-15</c:v>
                      </c:pt>
                      <c:pt idx="19188">
                        <c:v>1.1652800000000001E-15</c:v>
                      </c:pt>
                      <c:pt idx="19189">
                        <c:v>1.1652800000000001E-15</c:v>
                      </c:pt>
                      <c:pt idx="19190">
                        <c:v>1.9794499999999999E-15</c:v>
                      </c:pt>
                      <c:pt idx="19191">
                        <c:v>1.9794499999999999E-15</c:v>
                      </c:pt>
                      <c:pt idx="19192">
                        <c:v>2.0255699999999999E-15</c:v>
                      </c:pt>
                      <c:pt idx="19193">
                        <c:v>2.0255699999999999E-15</c:v>
                      </c:pt>
                      <c:pt idx="19194">
                        <c:v>1.3214799999999999E-15</c:v>
                      </c:pt>
                      <c:pt idx="19195">
                        <c:v>1.3214799999999999E-15</c:v>
                      </c:pt>
                      <c:pt idx="19196">
                        <c:v>1.01342E-15</c:v>
                      </c:pt>
                      <c:pt idx="19197">
                        <c:v>1.01342E-15</c:v>
                      </c:pt>
                      <c:pt idx="19198">
                        <c:v>3.1061999999999999E-15</c:v>
                      </c:pt>
                      <c:pt idx="19199">
                        <c:v>3.1061999999999999E-15</c:v>
                      </c:pt>
                      <c:pt idx="19200">
                        <c:v>1.8334299999999999E-15</c:v>
                      </c:pt>
                      <c:pt idx="19201">
                        <c:v>1.8334299999999999E-15</c:v>
                      </c:pt>
                      <c:pt idx="19202">
                        <c:v>1.4698799999999999E-15</c:v>
                      </c:pt>
                      <c:pt idx="19203">
                        <c:v>1.4698799999999999E-15</c:v>
                      </c:pt>
                      <c:pt idx="19204">
                        <c:v>2.0300400000000001E-15</c:v>
                      </c:pt>
                      <c:pt idx="19205">
                        <c:v>2.0300400000000001E-15</c:v>
                      </c:pt>
                      <c:pt idx="19206">
                        <c:v>2.16829E-15</c:v>
                      </c:pt>
                      <c:pt idx="19207">
                        <c:v>2.16829E-15</c:v>
                      </c:pt>
                      <c:pt idx="19208">
                        <c:v>2.2218600000000002E-15</c:v>
                      </c:pt>
                      <c:pt idx="19209">
                        <c:v>2.2218600000000002E-15</c:v>
                      </c:pt>
                      <c:pt idx="19210">
                        <c:v>1.62537E-15</c:v>
                      </c:pt>
                      <c:pt idx="19211">
                        <c:v>1.62537E-15</c:v>
                      </c:pt>
                      <c:pt idx="19212">
                        <c:v>1.6737199999999999E-15</c:v>
                      </c:pt>
                      <c:pt idx="19213">
                        <c:v>1.6737199999999999E-15</c:v>
                      </c:pt>
                      <c:pt idx="19214">
                        <c:v>1.1064500000000001E-15</c:v>
                      </c:pt>
                      <c:pt idx="19215">
                        <c:v>1.1064500000000001E-15</c:v>
                      </c:pt>
                      <c:pt idx="19216">
                        <c:v>2.2171300000000002E-15</c:v>
                      </c:pt>
                      <c:pt idx="19217">
                        <c:v>2.2171300000000002E-15</c:v>
                      </c:pt>
                      <c:pt idx="19218">
                        <c:v>1.6838800000000001E-15</c:v>
                      </c:pt>
                      <c:pt idx="19219">
                        <c:v>1.6838800000000001E-15</c:v>
                      </c:pt>
                      <c:pt idx="19220">
                        <c:v>3.27972E-15</c:v>
                      </c:pt>
                      <c:pt idx="19221">
                        <c:v>3.27972E-15</c:v>
                      </c:pt>
                      <c:pt idx="19222">
                        <c:v>2.3642799999999998E-15</c:v>
                      </c:pt>
                      <c:pt idx="19223">
                        <c:v>2.3642799999999998E-15</c:v>
                      </c:pt>
                      <c:pt idx="19224">
                        <c:v>1.5095300000000001E-15</c:v>
                      </c:pt>
                      <c:pt idx="19225">
                        <c:v>1.5095300000000001E-15</c:v>
                      </c:pt>
                      <c:pt idx="19226">
                        <c:v>2.4280599999999999E-15</c:v>
                      </c:pt>
                      <c:pt idx="19227">
                        <c:v>2.4280599999999999E-15</c:v>
                      </c:pt>
                      <c:pt idx="19228">
                        <c:v>1.3585900000000001E-15</c:v>
                      </c:pt>
                      <c:pt idx="19229">
                        <c:v>1.3585900000000001E-15</c:v>
                      </c:pt>
                      <c:pt idx="19230">
                        <c:v>1.9013199999999999E-15</c:v>
                      </c:pt>
                      <c:pt idx="19231">
                        <c:v>1.9013199999999999E-15</c:v>
                      </c:pt>
                      <c:pt idx="19232">
                        <c:v>1.66369E-15</c:v>
                      </c:pt>
                      <c:pt idx="19233">
                        <c:v>1.66369E-15</c:v>
                      </c:pt>
                      <c:pt idx="19234">
                        <c:v>3.8054500000000002E-13</c:v>
                      </c:pt>
                      <c:pt idx="19235">
                        <c:v>3.8054500000000002E-13</c:v>
                      </c:pt>
                      <c:pt idx="19236">
                        <c:v>2.5218099999999999E-15</c:v>
                      </c:pt>
                      <c:pt idx="19237">
                        <c:v>2.5218099999999999E-15</c:v>
                      </c:pt>
                      <c:pt idx="19238">
                        <c:v>1.91954E-15</c:v>
                      </c:pt>
                      <c:pt idx="19239">
                        <c:v>1.91954E-15</c:v>
                      </c:pt>
                      <c:pt idx="19240">
                        <c:v>1.0201E-15</c:v>
                      </c:pt>
                      <c:pt idx="19241">
                        <c:v>1.0201E-15</c:v>
                      </c:pt>
                      <c:pt idx="19242">
                        <c:v>1.87009E-15</c:v>
                      </c:pt>
                      <c:pt idx="19243">
                        <c:v>1.87009E-15</c:v>
                      </c:pt>
                      <c:pt idx="19244">
                        <c:v>3.4171699999999999E-15</c:v>
                      </c:pt>
                      <c:pt idx="19245">
                        <c:v>3.4171699999999999E-15</c:v>
                      </c:pt>
                      <c:pt idx="19246">
                        <c:v>1.8719899999999999E-15</c:v>
                      </c:pt>
                      <c:pt idx="19247">
                        <c:v>1.8719899999999999E-15</c:v>
                      </c:pt>
                      <c:pt idx="19248">
                        <c:v>1.0256200000000001E-15</c:v>
                      </c:pt>
                      <c:pt idx="19249">
                        <c:v>1.0256200000000001E-15</c:v>
                      </c:pt>
                      <c:pt idx="19250">
                        <c:v>1.33848E-15</c:v>
                      </c:pt>
                      <c:pt idx="19251">
                        <c:v>1.33848E-15</c:v>
                      </c:pt>
                      <c:pt idx="19252">
                        <c:v>2.07888E-15</c:v>
                      </c:pt>
                      <c:pt idx="19253">
                        <c:v>2.07888E-15</c:v>
                      </c:pt>
                      <c:pt idx="19254">
                        <c:v>1.3078800000000001E-15</c:v>
                      </c:pt>
                      <c:pt idx="19255">
                        <c:v>1.3078800000000001E-15</c:v>
                      </c:pt>
                      <c:pt idx="19256">
                        <c:v>1.78927E-15</c:v>
                      </c:pt>
                      <c:pt idx="19257">
                        <c:v>1.78927E-15</c:v>
                      </c:pt>
                      <c:pt idx="19258">
                        <c:v>2.06779E-15</c:v>
                      </c:pt>
                      <c:pt idx="19259">
                        <c:v>2.06779E-15</c:v>
                      </c:pt>
                      <c:pt idx="19260">
                        <c:v>2.30214E-15</c:v>
                      </c:pt>
                      <c:pt idx="19261">
                        <c:v>2.30214E-15</c:v>
                      </c:pt>
                      <c:pt idx="19262">
                        <c:v>1.5203000000000001E-15</c:v>
                      </c:pt>
                      <c:pt idx="19263">
                        <c:v>1.5203000000000001E-15</c:v>
                      </c:pt>
                      <c:pt idx="19264">
                        <c:v>2.0267399999999999E-15</c:v>
                      </c:pt>
                      <c:pt idx="19265">
                        <c:v>2.0267399999999999E-15</c:v>
                      </c:pt>
                      <c:pt idx="19266">
                        <c:v>1.43586E-15</c:v>
                      </c:pt>
                      <c:pt idx="19267">
                        <c:v>1.43586E-15</c:v>
                      </c:pt>
                      <c:pt idx="19268">
                        <c:v>1.66456E-15</c:v>
                      </c:pt>
                      <c:pt idx="19269">
                        <c:v>1.66456E-15</c:v>
                      </c:pt>
                      <c:pt idx="19270">
                        <c:v>1.9314200000000001E-15</c:v>
                      </c:pt>
                      <c:pt idx="19271">
                        <c:v>1.9314200000000001E-15</c:v>
                      </c:pt>
                      <c:pt idx="19272">
                        <c:v>3.16011E-15</c:v>
                      </c:pt>
                      <c:pt idx="19273">
                        <c:v>3.16011E-15</c:v>
                      </c:pt>
                      <c:pt idx="19274">
                        <c:v>1.91235E-15</c:v>
                      </c:pt>
                      <c:pt idx="19275">
                        <c:v>1.91235E-15</c:v>
                      </c:pt>
                      <c:pt idx="19276">
                        <c:v>1.4269E-15</c:v>
                      </c:pt>
                      <c:pt idx="19277">
                        <c:v>1.4269E-15</c:v>
                      </c:pt>
                      <c:pt idx="19278">
                        <c:v>1.9670400000000001E-15</c:v>
                      </c:pt>
                      <c:pt idx="19279">
                        <c:v>1.9670400000000001E-15</c:v>
                      </c:pt>
                      <c:pt idx="19280">
                        <c:v>1.8404799999999999E-15</c:v>
                      </c:pt>
                      <c:pt idx="19281">
                        <c:v>1.8404799999999999E-15</c:v>
                      </c:pt>
                      <c:pt idx="19282">
                        <c:v>2.16935E-15</c:v>
                      </c:pt>
                      <c:pt idx="19283">
                        <c:v>2.16935E-15</c:v>
                      </c:pt>
                      <c:pt idx="19284">
                        <c:v>9.9951199999999998E-16</c:v>
                      </c:pt>
                      <c:pt idx="19285">
                        <c:v>9.9951199999999998E-16</c:v>
                      </c:pt>
                      <c:pt idx="19286">
                        <c:v>4.4386300000000001E-15</c:v>
                      </c:pt>
                      <c:pt idx="19287">
                        <c:v>4.4386300000000001E-15</c:v>
                      </c:pt>
                      <c:pt idx="19288">
                        <c:v>2.3840500000000002E-15</c:v>
                      </c:pt>
                      <c:pt idx="19289">
                        <c:v>2.3840500000000002E-15</c:v>
                      </c:pt>
                      <c:pt idx="19290">
                        <c:v>1.6337699999999999E-15</c:v>
                      </c:pt>
                      <c:pt idx="19291">
                        <c:v>1.6337699999999999E-15</c:v>
                      </c:pt>
                      <c:pt idx="19292">
                        <c:v>1.2146000000000001E-15</c:v>
                      </c:pt>
                      <c:pt idx="19293">
                        <c:v>1.2146000000000001E-15</c:v>
                      </c:pt>
                      <c:pt idx="19294">
                        <c:v>1.2058E-15</c:v>
                      </c:pt>
                      <c:pt idx="19295">
                        <c:v>1.2058E-15</c:v>
                      </c:pt>
                      <c:pt idx="19296">
                        <c:v>1.5037E-15</c:v>
                      </c:pt>
                      <c:pt idx="19297">
                        <c:v>1.5037E-15</c:v>
                      </c:pt>
                      <c:pt idx="19298">
                        <c:v>2.8666700000000001E-15</c:v>
                      </c:pt>
                      <c:pt idx="19299">
                        <c:v>2.8666700000000001E-15</c:v>
                      </c:pt>
                      <c:pt idx="19300">
                        <c:v>2.14096E-15</c:v>
                      </c:pt>
                      <c:pt idx="19301">
                        <c:v>2.14096E-15</c:v>
                      </c:pt>
                      <c:pt idx="19302">
                        <c:v>1.6984099999999999E-15</c:v>
                      </c:pt>
                      <c:pt idx="19303">
                        <c:v>1.6984099999999999E-15</c:v>
                      </c:pt>
                      <c:pt idx="19304">
                        <c:v>2.5061400000000001E-15</c:v>
                      </c:pt>
                      <c:pt idx="19305">
                        <c:v>2.5061400000000001E-15</c:v>
                      </c:pt>
                      <c:pt idx="19306">
                        <c:v>2.6462100000000001E-15</c:v>
                      </c:pt>
                      <c:pt idx="19307">
                        <c:v>2.6462100000000001E-15</c:v>
                      </c:pt>
                      <c:pt idx="19308">
                        <c:v>2.7293399999999999E-15</c:v>
                      </c:pt>
                      <c:pt idx="19309">
                        <c:v>2.7293399999999999E-15</c:v>
                      </c:pt>
                      <c:pt idx="19310">
                        <c:v>2.3921E-15</c:v>
                      </c:pt>
                      <c:pt idx="19311">
                        <c:v>2.3921E-15</c:v>
                      </c:pt>
                      <c:pt idx="19312">
                        <c:v>1.6657399999999999E-15</c:v>
                      </c:pt>
                      <c:pt idx="19313">
                        <c:v>1.6657399999999999E-15</c:v>
                      </c:pt>
                      <c:pt idx="19314">
                        <c:v>1.22955E-15</c:v>
                      </c:pt>
                      <c:pt idx="19315">
                        <c:v>1.22955E-15</c:v>
                      </c:pt>
                      <c:pt idx="19316">
                        <c:v>1.62066E-15</c:v>
                      </c:pt>
                      <c:pt idx="19317">
                        <c:v>1.62066E-15</c:v>
                      </c:pt>
                      <c:pt idx="19318">
                        <c:v>1.70843E-15</c:v>
                      </c:pt>
                      <c:pt idx="19319">
                        <c:v>1.70843E-15</c:v>
                      </c:pt>
                      <c:pt idx="19320">
                        <c:v>1.47266E-15</c:v>
                      </c:pt>
                      <c:pt idx="19321">
                        <c:v>1.47266E-15</c:v>
                      </c:pt>
                      <c:pt idx="19322">
                        <c:v>1.9496199999999999E-15</c:v>
                      </c:pt>
                      <c:pt idx="19323">
                        <c:v>1.9496199999999999E-15</c:v>
                      </c:pt>
                      <c:pt idx="19324">
                        <c:v>1.42138E-15</c:v>
                      </c:pt>
                      <c:pt idx="19325">
                        <c:v>1.42138E-15</c:v>
                      </c:pt>
                      <c:pt idx="19326">
                        <c:v>1.72966E-15</c:v>
                      </c:pt>
                      <c:pt idx="19327">
                        <c:v>1.72966E-15</c:v>
                      </c:pt>
                      <c:pt idx="19328">
                        <c:v>2.74503E-15</c:v>
                      </c:pt>
                      <c:pt idx="19329">
                        <c:v>2.74503E-15</c:v>
                      </c:pt>
                      <c:pt idx="19330">
                        <c:v>1.7068399999999999E-15</c:v>
                      </c:pt>
                      <c:pt idx="19331">
                        <c:v>1.7068399999999999E-15</c:v>
                      </c:pt>
                      <c:pt idx="19332">
                        <c:v>1.57709E-15</c:v>
                      </c:pt>
                      <c:pt idx="19333">
                        <c:v>1.57709E-15</c:v>
                      </c:pt>
                      <c:pt idx="19334">
                        <c:v>9.6631600000000002E-16</c:v>
                      </c:pt>
                      <c:pt idx="19335">
                        <c:v>9.6631600000000002E-16</c:v>
                      </c:pt>
                      <c:pt idx="19336">
                        <c:v>1.3785500000000001E-15</c:v>
                      </c:pt>
                      <c:pt idx="19337">
                        <c:v>1.3785500000000001E-15</c:v>
                      </c:pt>
                      <c:pt idx="19338">
                        <c:v>2.8761800000000001E-15</c:v>
                      </c:pt>
                      <c:pt idx="19339">
                        <c:v>2.8761800000000001E-15</c:v>
                      </c:pt>
                      <c:pt idx="19340">
                        <c:v>1.36943E-15</c:v>
                      </c:pt>
                      <c:pt idx="19341">
                        <c:v>1.36943E-15</c:v>
                      </c:pt>
                      <c:pt idx="19342">
                        <c:v>1.57357E-15</c:v>
                      </c:pt>
                      <c:pt idx="19343">
                        <c:v>1.57357E-15</c:v>
                      </c:pt>
                      <c:pt idx="19344">
                        <c:v>1.0939699999999999E-15</c:v>
                      </c:pt>
                      <c:pt idx="19345">
                        <c:v>1.0939699999999999E-15</c:v>
                      </c:pt>
                      <c:pt idx="19346">
                        <c:v>1.3E-15</c:v>
                      </c:pt>
                      <c:pt idx="19347">
                        <c:v>1.3E-15</c:v>
                      </c:pt>
                      <c:pt idx="19348">
                        <c:v>1.7835600000000001E-15</c:v>
                      </c:pt>
                      <c:pt idx="19349">
                        <c:v>1.7835600000000001E-15</c:v>
                      </c:pt>
                      <c:pt idx="19350">
                        <c:v>1.71897E-15</c:v>
                      </c:pt>
                      <c:pt idx="19351">
                        <c:v>1.71897E-15</c:v>
                      </c:pt>
                      <c:pt idx="19352">
                        <c:v>1.27572E-15</c:v>
                      </c:pt>
                      <c:pt idx="19353">
                        <c:v>1.27572E-15</c:v>
                      </c:pt>
                      <c:pt idx="19354">
                        <c:v>1.74523E-15</c:v>
                      </c:pt>
                      <c:pt idx="19355">
                        <c:v>1.74523E-15</c:v>
                      </c:pt>
                      <c:pt idx="19356">
                        <c:v>1.5187E-15</c:v>
                      </c:pt>
                      <c:pt idx="19357">
                        <c:v>1.5187E-15</c:v>
                      </c:pt>
                      <c:pt idx="19358">
                        <c:v>2.1571800000000001E-15</c:v>
                      </c:pt>
                      <c:pt idx="19359">
                        <c:v>2.1571800000000001E-15</c:v>
                      </c:pt>
                      <c:pt idx="19360">
                        <c:v>3.9078899999999997E-15</c:v>
                      </c:pt>
                      <c:pt idx="19361">
                        <c:v>3.9078899999999997E-15</c:v>
                      </c:pt>
                      <c:pt idx="19362">
                        <c:v>1.6621900000000001E-15</c:v>
                      </c:pt>
                      <c:pt idx="19363">
                        <c:v>1.6621900000000001E-15</c:v>
                      </c:pt>
                      <c:pt idx="19364">
                        <c:v>2.2468200000000001E-15</c:v>
                      </c:pt>
                      <c:pt idx="19365">
                        <c:v>2.2468200000000001E-15</c:v>
                      </c:pt>
                      <c:pt idx="19366">
                        <c:v>1.18041E-15</c:v>
                      </c:pt>
                      <c:pt idx="19367">
                        <c:v>1.18041E-15</c:v>
                      </c:pt>
                      <c:pt idx="19368">
                        <c:v>2.05929E-15</c:v>
                      </c:pt>
                      <c:pt idx="19369">
                        <c:v>2.05929E-15</c:v>
                      </c:pt>
                      <c:pt idx="19370">
                        <c:v>1.67204E-15</c:v>
                      </c:pt>
                      <c:pt idx="19371">
                        <c:v>1.67204E-15</c:v>
                      </c:pt>
                      <c:pt idx="19372">
                        <c:v>2.02957E-15</c:v>
                      </c:pt>
                      <c:pt idx="19373">
                        <c:v>2.02957E-15</c:v>
                      </c:pt>
                      <c:pt idx="19374">
                        <c:v>1.44006E-15</c:v>
                      </c:pt>
                      <c:pt idx="19375">
                        <c:v>1.44006E-15</c:v>
                      </c:pt>
                      <c:pt idx="19376">
                        <c:v>1.9053599999999999E-15</c:v>
                      </c:pt>
                      <c:pt idx="19377">
                        <c:v>1.9053599999999999E-15</c:v>
                      </c:pt>
                      <c:pt idx="19378">
                        <c:v>1.87898E-15</c:v>
                      </c:pt>
                      <c:pt idx="19379">
                        <c:v>1.87898E-15</c:v>
                      </c:pt>
                      <c:pt idx="19380">
                        <c:v>3.5224999999999999E-15</c:v>
                      </c:pt>
                      <c:pt idx="19381">
                        <c:v>3.5224999999999999E-15</c:v>
                      </c:pt>
                      <c:pt idx="19382">
                        <c:v>1.2427800000000001E-15</c:v>
                      </c:pt>
                      <c:pt idx="19383">
                        <c:v>1.2427800000000001E-15</c:v>
                      </c:pt>
                      <c:pt idx="19384">
                        <c:v>3.50654E-15</c:v>
                      </c:pt>
                      <c:pt idx="19385">
                        <c:v>3.50654E-15</c:v>
                      </c:pt>
                      <c:pt idx="19386">
                        <c:v>1.9549199999999998E-15</c:v>
                      </c:pt>
                      <c:pt idx="19387">
                        <c:v>1.9549199999999998E-15</c:v>
                      </c:pt>
                      <c:pt idx="19388">
                        <c:v>2.4601699999999999E-15</c:v>
                      </c:pt>
                      <c:pt idx="19389">
                        <c:v>2.4601699999999999E-15</c:v>
                      </c:pt>
                      <c:pt idx="19390">
                        <c:v>1.7212600000000001E-15</c:v>
                      </c:pt>
                      <c:pt idx="19391">
                        <c:v>1.7212600000000001E-15</c:v>
                      </c:pt>
                      <c:pt idx="19392">
                        <c:v>1.2806200000000001E-15</c:v>
                      </c:pt>
                      <c:pt idx="19393">
                        <c:v>1.2806200000000001E-15</c:v>
                      </c:pt>
                      <c:pt idx="19394">
                        <c:v>3.01928E-15</c:v>
                      </c:pt>
                      <c:pt idx="19395">
                        <c:v>3.01928E-15</c:v>
                      </c:pt>
                      <c:pt idx="19396">
                        <c:v>1.8774700000000001E-15</c:v>
                      </c:pt>
                      <c:pt idx="19397">
                        <c:v>1.8774700000000001E-15</c:v>
                      </c:pt>
                      <c:pt idx="19398">
                        <c:v>2.2790400000000001E-15</c:v>
                      </c:pt>
                      <c:pt idx="19399">
                        <c:v>2.2790400000000001E-15</c:v>
                      </c:pt>
                      <c:pt idx="19400">
                        <c:v>1.7357199999999999E-15</c:v>
                      </c:pt>
                      <c:pt idx="19401">
                        <c:v>1.7357199999999999E-15</c:v>
                      </c:pt>
                      <c:pt idx="19402">
                        <c:v>1.9553799999999998E-15</c:v>
                      </c:pt>
                      <c:pt idx="19403">
                        <c:v>1.9553799999999998E-15</c:v>
                      </c:pt>
                      <c:pt idx="19404">
                        <c:v>2.5381899999999999E-15</c:v>
                      </c:pt>
                      <c:pt idx="19405">
                        <c:v>2.5381899999999999E-15</c:v>
                      </c:pt>
                      <c:pt idx="19406">
                        <c:v>1.9322900000000001E-15</c:v>
                      </c:pt>
                      <c:pt idx="19407">
                        <c:v>1.9322900000000001E-15</c:v>
                      </c:pt>
                      <c:pt idx="19408">
                        <c:v>2.24167E-15</c:v>
                      </c:pt>
                      <c:pt idx="19409">
                        <c:v>2.24167E-15</c:v>
                      </c:pt>
                      <c:pt idx="19410">
                        <c:v>1.6632699999999999E-15</c:v>
                      </c:pt>
                      <c:pt idx="19411">
                        <c:v>1.6632699999999999E-15</c:v>
                      </c:pt>
                      <c:pt idx="19412">
                        <c:v>1.52027E-15</c:v>
                      </c:pt>
                      <c:pt idx="19413">
                        <c:v>1.52027E-15</c:v>
                      </c:pt>
                      <c:pt idx="19414">
                        <c:v>1.57071E-15</c:v>
                      </c:pt>
                      <c:pt idx="19415">
                        <c:v>1.57071E-15</c:v>
                      </c:pt>
                      <c:pt idx="19416">
                        <c:v>1.54679E-15</c:v>
                      </c:pt>
                      <c:pt idx="19417">
                        <c:v>1.54679E-15</c:v>
                      </c:pt>
                      <c:pt idx="19418">
                        <c:v>2.9522500000000002E-15</c:v>
                      </c:pt>
                      <c:pt idx="19419">
                        <c:v>2.9522500000000002E-15</c:v>
                      </c:pt>
                      <c:pt idx="19420">
                        <c:v>2.5143400000000001E-15</c:v>
                      </c:pt>
                      <c:pt idx="19421">
                        <c:v>2.5143400000000001E-15</c:v>
                      </c:pt>
                      <c:pt idx="19422">
                        <c:v>1.55239E-15</c:v>
                      </c:pt>
                      <c:pt idx="19423">
                        <c:v>1.55239E-15</c:v>
                      </c:pt>
                      <c:pt idx="19424">
                        <c:v>1.7880400000000002E-15</c:v>
                      </c:pt>
                      <c:pt idx="19425">
                        <c:v>1.7880400000000002E-15</c:v>
                      </c:pt>
                      <c:pt idx="19426">
                        <c:v>1.6126800000000001E-13</c:v>
                      </c:pt>
                      <c:pt idx="19427">
                        <c:v>1.6126800000000001E-13</c:v>
                      </c:pt>
                      <c:pt idx="19428">
                        <c:v>2.49506E-15</c:v>
                      </c:pt>
                      <c:pt idx="19429">
                        <c:v>2.49506E-15</c:v>
                      </c:pt>
                      <c:pt idx="19430">
                        <c:v>2.0098599999999999E-15</c:v>
                      </c:pt>
                      <c:pt idx="19431">
                        <c:v>2.0098599999999999E-15</c:v>
                      </c:pt>
                      <c:pt idx="19432">
                        <c:v>1.7668399999999999E-15</c:v>
                      </c:pt>
                      <c:pt idx="19433">
                        <c:v>1.7668399999999999E-15</c:v>
                      </c:pt>
                      <c:pt idx="19434">
                        <c:v>1.6809999999999999E-15</c:v>
                      </c:pt>
                      <c:pt idx="19435">
                        <c:v>1.6809999999999999E-15</c:v>
                      </c:pt>
                      <c:pt idx="19436">
                        <c:v>3.2301499999999999E-12</c:v>
                      </c:pt>
                      <c:pt idx="19437">
                        <c:v>3.2301499999999999E-12</c:v>
                      </c:pt>
                      <c:pt idx="19438">
                        <c:v>1.3387399999999999E-15</c:v>
                      </c:pt>
                      <c:pt idx="19439">
                        <c:v>1.3387399999999999E-15</c:v>
                      </c:pt>
                      <c:pt idx="19440">
                        <c:v>1.3593399999999999E-15</c:v>
                      </c:pt>
                      <c:pt idx="19441">
                        <c:v>1.3593399999999999E-15</c:v>
                      </c:pt>
                      <c:pt idx="19442">
                        <c:v>1.9431E-15</c:v>
                      </c:pt>
                      <c:pt idx="19443">
                        <c:v>1.9431E-15</c:v>
                      </c:pt>
                      <c:pt idx="19444">
                        <c:v>1.3989799999999999E-15</c:v>
                      </c:pt>
                      <c:pt idx="19445">
                        <c:v>1.3989799999999999E-15</c:v>
                      </c:pt>
                      <c:pt idx="19446">
                        <c:v>1.4756099999999999E-15</c:v>
                      </c:pt>
                      <c:pt idx="19447">
                        <c:v>1.4756099999999999E-15</c:v>
                      </c:pt>
                      <c:pt idx="19448">
                        <c:v>1.74808E-15</c:v>
                      </c:pt>
                      <c:pt idx="19449">
                        <c:v>1.74808E-15</c:v>
                      </c:pt>
                      <c:pt idx="19450">
                        <c:v>2.3978500000000001E-15</c:v>
                      </c:pt>
                      <c:pt idx="19451">
                        <c:v>2.3978500000000001E-15</c:v>
                      </c:pt>
                      <c:pt idx="19452">
                        <c:v>1.36621E-15</c:v>
                      </c:pt>
                      <c:pt idx="19453">
                        <c:v>1.36621E-15</c:v>
                      </c:pt>
                      <c:pt idx="19454">
                        <c:v>1.1996600000000001E-15</c:v>
                      </c:pt>
                      <c:pt idx="19455">
                        <c:v>1.1996600000000001E-15</c:v>
                      </c:pt>
                      <c:pt idx="19456">
                        <c:v>1.3806299999999999E-15</c:v>
                      </c:pt>
                      <c:pt idx="19457">
                        <c:v>1.3806299999999999E-15</c:v>
                      </c:pt>
                      <c:pt idx="19458">
                        <c:v>2.7266299999999999E-15</c:v>
                      </c:pt>
                      <c:pt idx="19459">
                        <c:v>2.7266299999999999E-15</c:v>
                      </c:pt>
                      <c:pt idx="19460">
                        <c:v>1.9181099999999999E-15</c:v>
                      </c:pt>
                      <c:pt idx="19461">
                        <c:v>1.9181099999999999E-15</c:v>
                      </c:pt>
                      <c:pt idx="19462">
                        <c:v>1.06266E-15</c:v>
                      </c:pt>
                      <c:pt idx="19463">
                        <c:v>1.06266E-15</c:v>
                      </c:pt>
                      <c:pt idx="19464">
                        <c:v>1.6921E-15</c:v>
                      </c:pt>
                      <c:pt idx="19465">
                        <c:v>1.6921E-15</c:v>
                      </c:pt>
                      <c:pt idx="19466">
                        <c:v>1.4731399999999999E-15</c:v>
                      </c:pt>
                      <c:pt idx="19467">
                        <c:v>1.4731399999999999E-15</c:v>
                      </c:pt>
                      <c:pt idx="19468">
                        <c:v>1.9928E-15</c:v>
                      </c:pt>
                      <c:pt idx="19469">
                        <c:v>1.9928E-15</c:v>
                      </c:pt>
                      <c:pt idx="19470">
                        <c:v>1.62787E-15</c:v>
                      </c:pt>
                      <c:pt idx="19471">
                        <c:v>1.62787E-15</c:v>
                      </c:pt>
                      <c:pt idx="19472">
                        <c:v>1.7360299999999999E-15</c:v>
                      </c:pt>
                      <c:pt idx="19473">
                        <c:v>1.7360299999999999E-15</c:v>
                      </c:pt>
                      <c:pt idx="19474">
                        <c:v>2.4174400000000001E-15</c:v>
                      </c:pt>
                      <c:pt idx="19475">
                        <c:v>2.4174400000000001E-15</c:v>
                      </c:pt>
                      <c:pt idx="19476">
                        <c:v>2.1100800000000002E-15</c:v>
                      </c:pt>
                      <c:pt idx="19477">
                        <c:v>2.1100800000000002E-15</c:v>
                      </c:pt>
                      <c:pt idx="19478">
                        <c:v>1.5515499999999999E-15</c:v>
                      </c:pt>
                      <c:pt idx="19479">
                        <c:v>1.5515499999999999E-15</c:v>
                      </c:pt>
                      <c:pt idx="19480">
                        <c:v>1.8632599999999998E-15</c:v>
                      </c:pt>
                      <c:pt idx="19481">
                        <c:v>1.8632599999999998E-15</c:v>
                      </c:pt>
                      <c:pt idx="19482">
                        <c:v>9.920890000000001E-16</c:v>
                      </c:pt>
                      <c:pt idx="19483">
                        <c:v>9.920890000000001E-16</c:v>
                      </c:pt>
                      <c:pt idx="19484">
                        <c:v>1.60245E-15</c:v>
                      </c:pt>
                      <c:pt idx="19485">
                        <c:v>1.60245E-15</c:v>
                      </c:pt>
                      <c:pt idx="19486">
                        <c:v>1.5137900000000001E-15</c:v>
                      </c:pt>
                      <c:pt idx="19487">
                        <c:v>1.5137900000000001E-15</c:v>
                      </c:pt>
                      <c:pt idx="19488">
                        <c:v>1.8829899999999999E-15</c:v>
                      </c:pt>
                      <c:pt idx="19489">
                        <c:v>1.8829899999999999E-15</c:v>
                      </c:pt>
                      <c:pt idx="19490">
                        <c:v>2.0796900000000001E-15</c:v>
                      </c:pt>
                      <c:pt idx="19491">
                        <c:v>2.0796900000000001E-15</c:v>
                      </c:pt>
                      <c:pt idx="19492">
                        <c:v>1.9245E-15</c:v>
                      </c:pt>
                      <c:pt idx="19493">
                        <c:v>1.9245E-15</c:v>
                      </c:pt>
                      <c:pt idx="19494">
                        <c:v>1.32441E-15</c:v>
                      </c:pt>
                      <c:pt idx="19495">
                        <c:v>1.32441E-15</c:v>
                      </c:pt>
                      <c:pt idx="19496">
                        <c:v>1.59548E-15</c:v>
                      </c:pt>
                      <c:pt idx="19497">
                        <c:v>1.59548E-15</c:v>
                      </c:pt>
                      <c:pt idx="19498">
                        <c:v>1.8593700000000001E-15</c:v>
                      </c:pt>
                      <c:pt idx="19499">
                        <c:v>1.8593700000000001E-15</c:v>
                      </c:pt>
                      <c:pt idx="19500">
                        <c:v>2.1519299999999998E-15</c:v>
                      </c:pt>
                      <c:pt idx="19501">
                        <c:v>2.1519299999999998E-15</c:v>
                      </c:pt>
                      <c:pt idx="19502">
                        <c:v>9.2358700000000003E-16</c:v>
                      </c:pt>
                      <c:pt idx="19503">
                        <c:v>9.2358700000000003E-16</c:v>
                      </c:pt>
                      <c:pt idx="19504">
                        <c:v>1.8320400000000001E-15</c:v>
                      </c:pt>
                      <c:pt idx="19505">
                        <c:v>1.8320400000000001E-15</c:v>
                      </c:pt>
                      <c:pt idx="19506">
                        <c:v>2.01556E-15</c:v>
                      </c:pt>
                      <c:pt idx="19507">
                        <c:v>2.01556E-15</c:v>
                      </c:pt>
                      <c:pt idx="19508">
                        <c:v>1.58172E-15</c:v>
                      </c:pt>
                      <c:pt idx="19509">
                        <c:v>1.58172E-15</c:v>
                      </c:pt>
                      <c:pt idx="19510">
                        <c:v>2.0294699999999998E-15</c:v>
                      </c:pt>
                      <c:pt idx="19511">
                        <c:v>2.0294699999999998E-15</c:v>
                      </c:pt>
                      <c:pt idx="19512">
                        <c:v>3.1504599999999997E-14</c:v>
                      </c:pt>
                      <c:pt idx="19513">
                        <c:v>3.1504599999999997E-14</c:v>
                      </c:pt>
                      <c:pt idx="19514">
                        <c:v>1.32487E-15</c:v>
                      </c:pt>
                      <c:pt idx="19515">
                        <c:v>1.32487E-15</c:v>
                      </c:pt>
                      <c:pt idx="19516">
                        <c:v>1.6394300000000001E-15</c:v>
                      </c:pt>
                      <c:pt idx="19517">
                        <c:v>1.6394300000000001E-15</c:v>
                      </c:pt>
                      <c:pt idx="19518">
                        <c:v>1.52148E-15</c:v>
                      </c:pt>
                      <c:pt idx="19519">
                        <c:v>1.52148E-15</c:v>
                      </c:pt>
                      <c:pt idx="19520">
                        <c:v>1.61353E-15</c:v>
                      </c:pt>
                      <c:pt idx="19521">
                        <c:v>1.61353E-15</c:v>
                      </c:pt>
                      <c:pt idx="19522">
                        <c:v>1.57744E-15</c:v>
                      </c:pt>
                      <c:pt idx="19523">
                        <c:v>1.57744E-15</c:v>
                      </c:pt>
                      <c:pt idx="19524">
                        <c:v>1.8111999999999999E-15</c:v>
                      </c:pt>
                      <c:pt idx="19525">
                        <c:v>1.8111999999999999E-15</c:v>
                      </c:pt>
                      <c:pt idx="19526">
                        <c:v>1.7060100000000001E-15</c:v>
                      </c:pt>
                      <c:pt idx="19527">
                        <c:v>1.7060100000000001E-15</c:v>
                      </c:pt>
                      <c:pt idx="19528">
                        <c:v>2.6889899999999999E-15</c:v>
                      </c:pt>
                      <c:pt idx="19529">
                        <c:v>2.6889899999999999E-15</c:v>
                      </c:pt>
                      <c:pt idx="19530">
                        <c:v>1.80404E-15</c:v>
                      </c:pt>
                      <c:pt idx="19531">
                        <c:v>1.80404E-15</c:v>
                      </c:pt>
                      <c:pt idx="19532">
                        <c:v>2.4859300000000001E-15</c:v>
                      </c:pt>
                      <c:pt idx="19533">
                        <c:v>2.4859300000000001E-15</c:v>
                      </c:pt>
                      <c:pt idx="19534">
                        <c:v>3.5822699999999997E-15</c:v>
                      </c:pt>
                      <c:pt idx="19535">
                        <c:v>3.5822699999999997E-15</c:v>
                      </c:pt>
                      <c:pt idx="19536">
                        <c:v>1.6642599999999999E-15</c:v>
                      </c:pt>
                      <c:pt idx="19537">
                        <c:v>1.6642599999999999E-15</c:v>
                      </c:pt>
                      <c:pt idx="19538">
                        <c:v>2.1366099999999998E-15</c:v>
                      </c:pt>
                      <c:pt idx="19539">
                        <c:v>2.1366099999999998E-15</c:v>
                      </c:pt>
                      <c:pt idx="19540">
                        <c:v>1.5782000000000001E-15</c:v>
                      </c:pt>
                      <c:pt idx="19541">
                        <c:v>1.5782000000000001E-15</c:v>
                      </c:pt>
                      <c:pt idx="19542">
                        <c:v>1.37439E-15</c:v>
                      </c:pt>
                      <c:pt idx="19543">
                        <c:v>1.37439E-15</c:v>
                      </c:pt>
                      <c:pt idx="19544">
                        <c:v>2.3698599999999998E-15</c:v>
                      </c:pt>
                      <c:pt idx="19545">
                        <c:v>2.3698599999999998E-15</c:v>
                      </c:pt>
                      <c:pt idx="19546">
                        <c:v>1.1363200000000001E-15</c:v>
                      </c:pt>
                      <c:pt idx="19547">
                        <c:v>1.1363200000000001E-15</c:v>
                      </c:pt>
                      <c:pt idx="19548">
                        <c:v>1.3361099999999999E-15</c:v>
                      </c:pt>
                      <c:pt idx="19549">
                        <c:v>1.3361099999999999E-15</c:v>
                      </c:pt>
                      <c:pt idx="19550">
                        <c:v>2.2474999999999999E-15</c:v>
                      </c:pt>
                      <c:pt idx="19551">
                        <c:v>2.2474999999999999E-15</c:v>
                      </c:pt>
                      <c:pt idx="19552">
                        <c:v>1.1284400000000001E-15</c:v>
                      </c:pt>
                      <c:pt idx="19553">
                        <c:v>1.1284400000000001E-15</c:v>
                      </c:pt>
                      <c:pt idx="19554">
                        <c:v>1.29419E-15</c:v>
                      </c:pt>
                      <c:pt idx="19555">
                        <c:v>1.29419E-15</c:v>
                      </c:pt>
                      <c:pt idx="19556">
                        <c:v>4.8612000000000002E-15</c:v>
                      </c:pt>
                      <c:pt idx="19557">
                        <c:v>4.8612000000000002E-15</c:v>
                      </c:pt>
                      <c:pt idx="19558">
                        <c:v>1.4562499999999999E-15</c:v>
                      </c:pt>
                      <c:pt idx="19559">
                        <c:v>1.4562499999999999E-15</c:v>
                      </c:pt>
                      <c:pt idx="19560">
                        <c:v>1.8212599999999999E-15</c:v>
                      </c:pt>
                      <c:pt idx="19561">
                        <c:v>1.8212599999999999E-15</c:v>
                      </c:pt>
                      <c:pt idx="19562">
                        <c:v>1.15719E-15</c:v>
                      </c:pt>
                      <c:pt idx="19563">
                        <c:v>1.15719E-15</c:v>
                      </c:pt>
                      <c:pt idx="19564">
                        <c:v>2.4025800000000001E-15</c:v>
                      </c:pt>
                      <c:pt idx="19565">
                        <c:v>2.4025800000000001E-15</c:v>
                      </c:pt>
                      <c:pt idx="19566">
                        <c:v>3.0331199999999999E-15</c:v>
                      </c:pt>
                      <c:pt idx="19567">
                        <c:v>3.0331199999999999E-15</c:v>
                      </c:pt>
                      <c:pt idx="19568">
                        <c:v>2.1974400000000001E-15</c:v>
                      </c:pt>
                      <c:pt idx="19569">
                        <c:v>2.1974400000000001E-15</c:v>
                      </c:pt>
                      <c:pt idx="19570">
                        <c:v>2.3616800000000001E-15</c:v>
                      </c:pt>
                      <c:pt idx="19571">
                        <c:v>2.3616800000000001E-15</c:v>
                      </c:pt>
                      <c:pt idx="19572">
                        <c:v>2.0111800000000001E-15</c:v>
                      </c:pt>
                      <c:pt idx="19573">
                        <c:v>2.0111800000000001E-15</c:v>
                      </c:pt>
                      <c:pt idx="19574">
                        <c:v>1.6088600000000001E-15</c:v>
                      </c:pt>
                      <c:pt idx="19575">
                        <c:v>1.6088600000000001E-15</c:v>
                      </c:pt>
                      <c:pt idx="19576">
                        <c:v>1.81132E-15</c:v>
                      </c:pt>
                      <c:pt idx="19577">
                        <c:v>1.81132E-15</c:v>
                      </c:pt>
                      <c:pt idx="19578">
                        <c:v>3.5462099999999998E-13</c:v>
                      </c:pt>
                      <c:pt idx="19579">
                        <c:v>3.5462099999999998E-13</c:v>
                      </c:pt>
                      <c:pt idx="19580">
                        <c:v>1.3989799999999999E-15</c:v>
                      </c:pt>
                      <c:pt idx="19581">
                        <c:v>1.3989799999999999E-15</c:v>
                      </c:pt>
                      <c:pt idx="19582">
                        <c:v>1.18883E-15</c:v>
                      </c:pt>
                      <c:pt idx="19583">
                        <c:v>1.18883E-15</c:v>
                      </c:pt>
                      <c:pt idx="19584">
                        <c:v>2.1196399999999999E-15</c:v>
                      </c:pt>
                      <c:pt idx="19585">
                        <c:v>2.1196399999999999E-15</c:v>
                      </c:pt>
                      <c:pt idx="19586">
                        <c:v>2.2843799999999999E-15</c:v>
                      </c:pt>
                      <c:pt idx="19587">
                        <c:v>2.2843799999999999E-15</c:v>
                      </c:pt>
                      <c:pt idx="19588">
                        <c:v>1.22151E-15</c:v>
                      </c:pt>
                      <c:pt idx="19589">
                        <c:v>1.22151E-15</c:v>
                      </c:pt>
                      <c:pt idx="19590">
                        <c:v>1.53047E-15</c:v>
                      </c:pt>
                      <c:pt idx="19591">
                        <c:v>1.53047E-15</c:v>
                      </c:pt>
                      <c:pt idx="19592">
                        <c:v>1.4967399999999999E-15</c:v>
                      </c:pt>
                      <c:pt idx="19593">
                        <c:v>1.4967399999999999E-15</c:v>
                      </c:pt>
                      <c:pt idx="19594">
                        <c:v>1.9425100000000001E-15</c:v>
                      </c:pt>
                      <c:pt idx="19595">
                        <c:v>1.9425100000000001E-15</c:v>
                      </c:pt>
                      <c:pt idx="19596">
                        <c:v>1.4204999999999999E-15</c:v>
                      </c:pt>
                      <c:pt idx="19597">
                        <c:v>1.4204999999999999E-15</c:v>
                      </c:pt>
                      <c:pt idx="19598">
                        <c:v>1.5517E-15</c:v>
                      </c:pt>
                      <c:pt idx="19599">
                        <c:v>1.5517E-15</c:v>
                      </c:pt>
                      <c:pt idx="19600">
                        <c:v>1.65525E-15</c:v>
                      </c:pt>
                      <c:pt idx="19601">
                        <c:v>1.65525E-15</c:v>
                      </c:pt>
                      <c:pt idx="19602">
                        <c:v>1.1907E-15</c:v>
                      </c:pt>
                      <c:pt idx="19603">
                        <c:v>1.1907E-15</c:v>
                      </c:pt>
                      <c:pt idx="19604">
                        <c:v>1.4252400000000001E-15</c:v>
                      </c:pt>
                      <c:pt idx="19605">
                        <c:v>1.4252400000000001E-15</c:v>
                      </c:pt>
                      <c:pt idx="19606">
                        <c:v>1.2240899999999999E-15</c:v>
                      </c:pt>
                      <c:pt idx="19607">
                        <c:v>1.2240899999999999E-15</c:v>
                      </c:pt>
                      <c:pt idx="19608">
                        <c:v>2.65567E-15</c:v>
                      </c:pt>
                      <c:pt idx="19609">
                        <c:v>2.65567E-15</c:v>
                      </c:pt>
                      <c:pt idx="19610">
                        <c:v>1.51265E-15</c:v>
                      </c:pt>
                      <c:pt idx="19611">
                        <c:v>1.51265E-15</c:v>
                      </c:pt>
                      <c:pt idx="19612">
                        <c:v>1.24459E-15</c:v>
                      </c:pt>
                      <c:pt idx="19613">
                        <c:v>1.24459E-15</c:v>
                      </c:pt>
                      <c:pt idx="19614">
                        <c:v>2.0025799999999999E-15</c:v>
                      </c:pt>
                      <c:pt idx="19615">
                        <c:v>2.0025799999999999E-15</c:v>
                      </c:pt>
                      <c:pt idx="19616">
                        <c:v>2.04836E-15</c:v>
                      </c:pt>
                      <c:pt idx="19617">
                        <c:v>2.04836E-15</c:v>
                      </c:pt>
                      <c:pt idx="19618">
                        <c:v>1.47645E-15</c:v>
                      </c:pt>
                      <c:pt idx="19619">
                        <c:v>1.47645E-15</c:v>
                      </c:pt>
                      <c:pt idx="19620">
                        <c:v>2.0223299999999999E-15</c:v>
                      </c:pt>
                      <c:pt idx="19621">
                        <c:v>2.0223299999999999E-15</c:v>
                      </c:pt>
                      <c:pt idx="19622">
                        <c:v>2.0179699999999999E-15</c:v>
                      </c:pt>
                      <c:pt idx="19623">
                        <c:v>2.0179699999999999E-15</c:v>
                      </c:pt>
                      <c:pt idx="19624">
                        <c:v>2.05718E-15</c:v>
                      </c:pt>
                      <c:pt idx="19625">
                        <c:v>2.05718E-15</c:v>
                      </c:pt>
                      <c:pt idx="19626">
                        <c:v>1.7269200000000001E-15</c:v>
                      </c:pt>
                      <c:pt idx="19627">
                        <c:v>1.7269200000000001E-15</c:v>
                      </c:pt>
                      <c:pt idx="19628">
                        <c:v>1.6738900000000001E-15</c:v>
                      </c:pt>
                      <c:pt idx="19629">
                        <c:v>1.6738900000000001E-15</c:v>
                      </c:pt>
                      <c:pt idx="19630">
                        <c:v>1.7993699999999999E-15</c:v>
                      </c:pt>
                      <c:pt idx="19631">
                        <c:v>1.7993699999999999E-15</c:v>
                      </c:pt>
                      <c:pt idx="19632">
                        <c:v>2.4834700000000001E-15</c:v>
                      </c:pt>
                      <c:pt idx="19633">
                        <c:v>2.4834700000000001E-15</c:v>
                      </c:pt>
                      <c:pt idx="19634">
                        <c:v>1.6271899999999999E-15</c:v>
                      </c:pt>
                      <c:pt idx="19635">
                        <c:v>1.6271899999999999E-15</c:v>
                      </c:pt>
                      <c:pt idx="19636">
                        <c:v>1.6367300000000001E-15</c:v>
                      </c:pt>
                      <c:pt idx="19637">
                        <c:v>1.6367300000000001E-15</c:v>
                      </c:pt>
                      <c:pt idx="19638">
                        <c:v>1.3187900000000001E-15</c:v>
                      </c:pt>
                      <c:pt idx="19639">
                        <c:v>1.3187900000000001E-15</c:v>
                      </c:pt>
                      <c:pt idx="19640">
                        <c:v>2.27164E-15</c:v>
                      </c:pt>
                      <c:pt idx="19641">
                        <c:v>2.27164E-15</c:v>
                      </c:pt>
                      <c:pt idx="19642">
                        <c:v>1.8562999999999998E-15</c:v>
                      </c:pt>
                      <c:pt idx="19643">
                        <c:v>1.8562999999999998E-15</c:v>
                      </c:pt>
                      <c:pt idx="19644">
                        <c:v>1.20084E-15</c:v>
                      </c:pt>
                      <c:pt idx="19645">
                        <c:v>1.20084E-15</c:v>
                      </c:pt>
                      <c:pt idx="19646">
                        <c:v>1.4556399999999999E-15</c:v>
                      </c:pt>
                      <c:pt idx="19647">
                        <c:v>1.4556399999999999E-15</c:v>
                      </c:pt>
                      <c:pt idx="19648">
                        <c:v>1.09386E-15</c:v>
                      </c:pt>
                      <c:pt idx="19649">
                        <c:v>1.09386E-15</c:v>
                      </c:pt>
                      <c:pt idx="19650">
                        <c:v>1.9273E-15</c:v>
                      </c:pt>
                      <c:pt idx="19651">
                        <c:v>1.9273E-15</c:v>
                      </c:pt>
                      <c:pt idx="19652">
                        <c:v>1.58008E-15</c:v>
                      </c:pt>
                      <c:pt idx="19653">
                        <c:v>1.58008E-15</c:v>
                      </c:pt>
                      <c:pt idx="19654">
                        <c:v>1.6566799999999999E-15</c:v>
                      </c:pt>
                      <c:pt idx="19655">
                        <c:v>1.6566799999999999E-15</c:v>
                      </c:pt>
                      <c:pt idx="19656">
                        <c:v>1.6852E-15</c:v>
                      </c:pt>
                      <c:pt idx="19657">
                        <c:v>1.6852E-15</c:v>
                      </c:pt>
                      <c:pt idx="19658">
                        <c:v>1.6884199999999999E-15</c:v>
                      </c:pt>
                      <c:pt idx="19659">
                        <c:v>1.6884199999999999E-15</c:v>
                      </c:pt>
                      <c:pt idx="19660">
                        <c:v>2.33317E-15</c:v>
                      </c:pt>
                      <c:pt idx="19661">
                        <c:v>2.33317E-15</c:v>
                      </c:pt>
                      <c:pt idx="19662">
                        <c:v>2.8337199999999998E-15</c:v>
                      </c:pt>
                      <c:pt idx="19663">
                        <c:v>2.8337199999999998E-15</c:v>
                      </c:pt>
                      <c:pt idx="19664">
                        <c:v>1.7460199999999999E-15</c:v>
                      </c:pt>
                      <c:pt idx="19665">
                        <c:v>1.7460199999999999E-15</c:v>
                      </c:pt>
                      <c:pt idx="19666">
                        <c:v>1.7627399999999999E-15</c:v>
                      </c:pt>
                      <c:pt idx="19667">
                        <c:v>1.7627399999999999E-15</c:v>
                      </c:pt>
                      <c:pt idx="19668">
                        <c:v>2.4122099999999998E-15</c:v>
                      </c:pt>
                      <c:pt idx="19669">
                        <c:v>2.4122099999999998E-15</c:v>
                      </c:pt>
                      <c:pt idx="19670">
                        <c:v>1.0945799999999999E-15</c:v>
                      </c:pt>
                      <c:pt idx="19671">
                        <c:v>1.0945799999999999E-15</c:v>
                      </c:pt>
                      <c:pt idx="19672">
                        <c:v>2.45448E-15</c:v>
                      </c:pt>
                      <c:pt idx="19673">
                        <c:v>2.45448E-15</c:v>
                      </c:pt>
                      <c:pt idx="19674">
                        <c:v>2.0645899999999999E-15</c:v>
                      </c:pt>
                      <c:pt idx="19675">
                        <c:v>2.0645899999999999E-15</c:v>
                      </c:pt>
                      <c:pt idx="19676">
                        <c:v>2.0811600000000001E-15</c:v>
                      </c:pt>
                      <c:pt idx="19677">
                        <c:v>2.0811600000000001E-15</c:v>
                      </c:pt>
                      <c:pt idx="19678">
                        <c:v>1.89471E-15</c:v>
                      </c:pt>
                      <c:pt idx="19679">
                        <c:v>1.89471E-15</c:v>
                      </c:pt>
                      <c:pt idx="19680">
                        <c:v>2.2844400000000001E-15</c:v>
                      </c:pt>
                      <c:pt idx="19681">
                        <c:v>2.2844400000000001E-15</c:v>
                      </c:pt>
                      <c:pt idx="19682">
                        <c:v>9.7539299999999991E-16</c:v>
                      </c:pt>
                      <c:pt idx="19683">
                        <c:v>9.7539299999999991E-16</c:v>
                      </c:pt>
                      <c:pt idx="19684">
                        <c:v>1.15291E-15</c:v>
                      </c:pt>
                      <c:pt idx="19685">
                        <c:v>1.15291E-15</c:v>
                      </c:pt>
                      <c:pt idx="19686">
                        <c:v>1.41172E-15</c:v>
                      </c:pt>
                      <c:pt idx="19687">
                        <c:v>1.41172E-15</c:v>
                      </c:pt>
                      <c:pt idx="19688">
                        <c:v>2.0032400000000002E-15</c:v>
                      </c:pt>
                      <c:pt idx="19689">
                        <c:v>2.0032400000000002E-15</c:v>
                      </c:pt>
                      <c:pt idx="19690">
                        <c:v>1.4218E-15</c:v>
                      </c:pt>
                      <c:pt idx="19691">
                        <c:v>1.4218E-15</c:v>
                      </c:pt>
                      <c:pt idx="19692">
                        <c:v>2.3833199999999998E-15</c:v>
                      </c:pt>
                      <c:pt idx="19693">
                        <c:v>2.3833199999999998E-15</c:v>
                      </c:pt>
                      <c:pt idx="19694">
                        <c:v>2.3537199999999999E-15</c:v>
                      </c:pt>
                      <c:pt idx="19695">
                        <c:v>2.3537199999999999E-15</c:v>
                      </c:pt>
                      <c:pt idx="19696">
                        <c:v>2.1968200000000001E-15</c:v>
                      </c:pt>
                      <c:pt idx="19697">
                        <c:v>2.1968200000000001E-15</c:v>
                      </c:pt>
                      <c:pt idx="19698">
                        <c:v>1.9385499999999999E-15</c:v>
                      </c:pt>
                      <c:pt idx="19699">
                        <c:v>1.9385499999999999E-15</c:v>
                      </c:pt>
                      <c:pt idx="19700">
                        <c:v>1.6512000000000001E-15</c:v>
                      </c:pt>
                      <c:pt idx="19701">
                        <c:v>1.6512000000000001E-15</c:v>
                      </c:pt>
                      <c:pt idx="19702">
                        <c:v>1.40715E-15</c:v>
                      </c:pt>
                      <c:pt idx="19703">
                        <c:v>1.40715E-15</c:v>
                      </c:pt>
                      <c:pt idx="19704">
                        <c:v>1.28065E-15</c:v>
                      </c:pt>
                      <c:pt idx="19705">
                        <c:v>1.28065E-15</c:v>
                      </c:pt>
                      <c:pt idx="19706">
                        <c:v>1.8106400000000002E-15</c:v>
                      </c:pt>
                      <c:pt idx="19707">
                        <c:v>1.8106400000000002E-15</c:v>
                      </c:pt>
                      <c:pt idx="19708">
                        <c:v>1.25185E-15</c:v>
                      </c:pt>
                      <c:pt idx="19709">
                        <c:v>1.25185E-15</c:v>
                      </c:pt>
                      <c:pt idx="19710">
                        <c:v>1.8056800000000002E-15</c:v>
                      </c:pt>
                      <c:pt idx="19711">
                        <c:v>1.8056800000000002E-15</c:v>
                      </c:pt>
                      <c:pt idx="19712">
                        <c:v>1.5588399999999999E-15</c:v>
                      </c:pt>
                      <c:pt idx="19713">
                        <c:v>1.5588399999999999E-15</c:v>
                      </c:pt>
                      <c:pt idx="19714">
                        <c:v>2.4360999999999999E-15</c:v>
                      </c:pt>
                      <c:pt idx="19715">
                        <c:v>2.4360999999999999E-15</c:v>
                      </c:pt>
                      <c:pt idx="19716">
                        <c:v>1.8189300000000002E-15</c:v>
                      </c:pt>
                      <c:pt idx="19717">
                        <c:v>1.8189300000000002E-15</c:v>
                      </c:pt>
                      <c:pt idx="19718">
                        <c:v>3.01974E-15</c:v>
                      </c:pt>
                      <c:pt idx="19719">
                        <c:v>3.01974E-15</c:v>
                      </c:pt>
                      <c:pt idx="19720">
                        <c:v>1.8939400000000002E-15</c:v>
                      </c:pt>
                      <c:pt idx="19721">
                        <c:v>1.8939400000000002E-15</c:v>
                      </c:pt>
                      <c:pt idx="19722">
                        <c:v>1.5934E-15</c:v>
                      </c:pt>
                      <c:pt idx="19723">
                        <c:v>1.5934E-15</c:v>
                      </c:pt>
                      <c:pt idx="19724">
                        <c:v>2.07537E-15</c:v>
                      </c:pt>
                      <c:pt idx="19725">
                        <c:v>2.07537E-15</c:v>
                      </c:pt>
                      <c:pt idx="19726">
                        <c:v>1.8356700000000001E-15</c:v>
                      </c:pt>
                      <c:pt idx="19727">
                        <c:v>1.8356700000000001E-15</c:v>
                      </c:pt>
                      <c:pt idx="19728">
                        <c:v>1.22778E-15</c:v>
                      </c:pt>
                      <c:pt idx="19729">
                        <c:v>1.22778E-15</c:v>
                      </c:pt>
                      <c:pt idx="19730">
                        <c:v>1.35412E-15</c:v>
                      </c:pt>
                      <c:pt idx="19731">
                        <c:v>1.35412E-15</c:v>
                      </c:pt>
                      <c:pt idx="19732">
                        <c:v>2.0108600000000001E-15</c:v>
                      </c:pt>
                      <c:pt idx="19733">
                        <c:v>2.0108600000000001E-15</c:v>
                      </c:pt>
                      <c:pt idx="19734">
                        <c:v>2.5705600000000001E-15</c:v>
                      </c:pt>
                      <c:pt idx="19735">
                        <c:v>2.5705600000000001E-15</c:v>
                      </c:pt>
                      <c:pt idx="19736">
                        <c:v>1.6979600000000001E-15</c:v>
                      </c:pt>
                      <c:pt idx="19737">
                        <c:v>1.6979600000000001E-15</c:v>
                      </c:pt>
                      <c:pt idx="19738">
                        <c:v>1.1168200000000001E-15</c:v>
                      </c:pt>
                      <c:pt idx="19739">
                        <c:v>1.1168200000000001E-15</c:v>
                      </c:pt>
                      <c:pt idx="19740">
                        <c:v>2.1546600000000002E-15</c:v>
                      </c:pt>
                      <c:pt idx="19741">
                        <c:v>2.1546600000000002E-15</c:v>
                      </c:pt>
                      <c:pt idx="19742">
                        <c:v>1.2747500000000001E-15</c:v>
                      </c:pt>
                      <c:pt idx="19743">
                        <c:v>1.2747500000000001E-15</c:v>
                      </c:pt>
                      <c:pt idx="19744">
                        <c:v>1.4972E-15</c:v>
                      </c:pt>
                      <c:pt idx="19745">
                        <c:v>1.4972E-15</c:v>
                      </c:pt>
                      <c:pt idx="19746">
                        <c:v>2.36849E-15</c:v>
                      </c:pt>
                      <c:pt idx="19747">
                        <c:v>2.36849E-15</c:v>
                      </c:pt>
                      <c:pt idx="19748">
                        <c:v>1.29817E-15</c:v>
                      </c:pt>
                      <c:pt idx="19749">
                        <c:v>1.29817E-15</c:v>
                      </c:pt>
                      <c:pt idx="19750">
                        <c:v>2.60638E-15</c:v>
                      </c:pt>
                      <c:pt idx="19751">
                        <c:v>2.60638E-15</c:v>
                      </c:pt>
                      <c:pt idx="19752">
                        <c:v>2.26691E-15</c:v>
                      </c:pt>
                      <c:pt idx="19753">
                        <c:v>2.26691E-15</c:v>
                      </c:pt>
                      <c:pt idx="19754">
                        <c:v>1.0571099999999999E-15</c:v>
                      </c:pt>
                      <c:pt idx="19755">
                        <c:v>1.0571099999999999E-15</c:v>
                      </c:pt>
                      <c:pt idx="19756">
                        <c:v>1.3579600000000001E-15</c:v>
                      </c:pt>
                      <c:pt idx="19757">
                        <c:v>1.3579600000000001E-15</c:v>
                      </c:pt>
                      <c:pt idx="19758">
                        <c:v>1.01002E-15</c:v>
                      </c:pt>
                      <c:pt idx="19759">
                        <c:v>1.01002E-15</c:v>
                      </c:pt>
                      <c:pt idx="19760">
                        <c:v>2.8697999999999998E-15</c:v>
                      </c:pt>
                      <c:pt idx="19761">
                        <c:v>2.8697999999999998E-15</c:v>
                      </c:pt>
                      <c:pt idx="19762">
                        <c:v>1.84584E-15</c:v>
                      </c:pt>
                      <c:pt idx="19763">
                        <c:v>1.84584E-15</c:v>
                      </c:pt>
                      <c:pt idx="19764">
                        <c:v>2.4159300000000002E-15</c:v>
                      </c:pt>
                      <c:pt idx="19765">
                        <c:v>2.4159300000000002E-15</c:v>
                      </c:pt>
                      <c:pt idx="19766">
                        <c:v>1.857E-15</c:v>
                      </c:pt>
                      <c:pt idx="19767">
                        <c:v>1.857E-15</c:v>
                      </c:pt>
                      <c:pt idx="19768">
                        <c:v>1.98651E-15</c:v>
                      </c:pt>
                      <c:pt idx="19769">
                        <c:v>1.98651E-15</c:v>
                      </c:pt>
                      <c:pt idx="19770">
                        <c:v>2.6762100000000002E-15</c:v>
                      </c:pt>
                      <c:pt idx="19771">
                        <c:v>2.6762100000000002E-15</c:v>
                      </c:pt>
                      <c:pt idx="19772">
                        <c:v>1.8709900000000001E-15</c:v>
                      </c:pt>
                      <c:pt idx="19773">
                        <c:v>1.8709900000000001E-15</c:v>
                      </c:pt>
                      <c:pt idx="19774">
                        <c:v>1.44363E-15</c:v>
                      </c:pt>
                      <c:pt idx="19775">
                        <c:v>1.44363E-15</c:v>
                      </c:pt>
                      <c:pt idx="19776">
                        <c:v>1.30371E-15</c:v>
                      </c:pt>
                      <c:pt idx="19777">
                        <c:v>1.30371E-15</c:v>
                      </c:pt>
                      <c:pt idx="19778">
                        <c:v>2.0889599999999999E-15</c:v>
                      </c:pt>
                      <c:pt idx="19779">
                        <c:v>2.0889599999999999E-15</c:v>
                      </c:pt>
                      <c:pt idx="19780">
                        <c:v>1.8700500000000001E-15</c:v>
                      </c:pt>
                      <c:pt idx="19781">
                        <c:v>1.8700500000000001E-15</c:v>
                      </c:pt>
                      <c:pt idx="19782">
                        <c:v>1.7945699999999999E-15</c:v>
                      </c:pt>
                      <c:pt idx="19783">
                        <c:v>1.7945699999999999E-15</c:v>
                      </c:pt>
                      <c:pt idx="19784">
                        <c:v>2.32465E-15</c:v>
                      </c:pt>
                      <c:pt idx="19785">
                        <c:v>2.32465E-15</c:v>
                      </c:pt>
                      <c:pt idx="19786">
                        <c:v>2.28836E-15</c:v>
                      </c:pt>
                      <c:pt idx="19787">
                        <c:v>2.28836E-15</c:v>
                      </c:pt>
                      <c:pt idx="19788">
                        <c:v>1.1614800000000001E-15</c:v>
                      </c:pt>
                      <c:pt idx="19789">
                        <c:v>1.1614800000000001E-15</c:v>
                      </c:pt>
                      <c:pt idx="19790">
                        <c:v>1.59117E-15</c:v>
                      </c:pt>
                      <c:pt idx="19791">
                        <c:v>1.59117E-15</c:v>
                      </c:pt>
                      <c:pt idx="19792">
                        <c:v>1.0132300000000001E-15</c:v>
                      </c:pt>
                      <c:pt idx="19793">
                        <c:v>1.0132300000000001E-15</c:v>
                      </c:pt>
                      <c:pt idx="19794">
                        <c:v>1.3222599999999999E-15</c:v>
                      </c:pt>
                      <c:pt idx="19795">
                        <c:v>1.3222599999999999E-15</c:v>
                      </c:pt>
                      <c:pt idx="19796">
                        <c:v>2.37141E-15</c:v>
                      </c:pt>
                      <c:pt idx="19797">
                        <c:v>2.37141E-15</c:v>
                      </c:pt>
                      <c:pt idx="19798">
                        <c:v>1.26934E-15</c:v>
                      </c:pt>
                      <c:pt idx="19799">
                        <c:v>1.26934E-15</c:v>
                      </c:pt>
                      <c:pt idx="19800">
                        <c:v>2.4458300000000001E-15</c:v>
                      </c:pt>
                      <c:pt idx="19801">
                        <c:v>2.4458300000000001E-15</c:v>
                      </c:pt>
                      <c:pt idx="19802">
                        <c:v>2.0794600000000001E-15</c:v>
                      </c:pt>
                      <c:pt idx="19803">
                        <c:v>2.0794600000000001E-15</c:v>
                      </c:pt>
                      <c:pt idx="19804">
                        <c:v>1.0501499999999999E-15</c:v>
                      </c:pt>
                      <c:pt idx="19805">
                        <c:v>1.0501499999999999E-15</c:v>
                      </c:pt>
                      <c:pt idx="19806">
                        <c:v>1.9295899999999999E-15</c:v>
                      </c:pt>
                      <c:pt idx="19807">
                        <c:v>1.9295899999999999E-15</c:v>
                      </c:pt>
                      <c:pt idx="19808">
                        <c:v>3.3103400000000001E-15</c:v>
                      </c:pt>
                      <c:pt idx="19809">
                        <c:v>3.3103400000000001E-15</c:v>
                      </c:pt>
                      <c:pt idx="19810">
                        <c:v>1.2114100000000001E-15</c:v>
                      </c:pt>
                      <c:pt idx="19811">
                        <c:v>1.2114100000000001E-15</c:v>
                      </c:pt>
                      <c:pt idx="19812">
                        <c:v>1.97854E-15</c:v>
                      </c:pt>
                      <c:pt idx="19813">
                        <c:v>1.97854E-15</c:v>
                      </c:pt>
                      <c:pt idx="19814">
                        <c:v>2.0029899999999998E-15</c:v>
                      </c:pt>
                      <c:pt idx="19815">
                        <c:v>2.0029899999999998E-15</c:v>
                      </c:pt>
                      <c:pt idx="19816">
                        <c:v>1.65628E-15</c:v>
                      </c:pt>
                      <c:pt idx="19817">
                        <c:v>1.65628E-15</c:v>
                      </c:pt>
                      <c:pt idx="19818">
                        <c:v>1.3208800000000001E-15</c:v>
                      </c:pt>
                      <c:pt idx="19819">
                        <c:v>1.3208800000000001E-15</c:v>
                      </c:pt>
                      <c:pt idx="19820">
                        <c:v>1.1295799999999999E-15</c:v>
                      </c:pt>
                      <c:pt idx="19821">
                        <c:v>1.1295799999999999E-15</c:v>
                      </c:pt>
                      <c:pt idx="19822">
                        <c:v>1.51018E-15</c:v>
                      </c:pt>
                      <c:pt idx="19823">
                        <c:v>1.51018E-15</c:v>
                      </c:pt>
                      <c:pt idx="19824">
                        <c:v>2.3028199999999998E-15</c:v>
                      </c:pt>
                      <c:pt idx="19825">
                        <c:v>2.3028199999999998E-15</c:v>
                      </c:pt>
                      <c:pt idx="19826">
                        <c:v>1.92135E-15</c:v>
                      </c:pt>
                      <c:pt idx="19827">
                        <c:v>1.92135E-15</c:v>
                      </c:pt>
                      <c:pt idx="19828">
                        <c:v>1.9163199999999999E-15</c:v>
                      </c:pt>
                      <c:pt idx="19829">
                        <c:v>1.9163199999999999E-15</c:v>
                      </c:pt>
                      <c:pt idx="19830">
                        <c:v>1.30139E-15</c:v>
                      </c:pt>
                      <c:pt idx="19831">
                        <c:v>1.30139E-15</c:v>
                      </c:pt>
                      <c:pt idx="19832">
                        <c:v>1.66563E-15</c:v>
                      </c:pt>
                      <c:pt idx="19833">
                        <c:v>1.66563E-15</c:v>
                      </c:pt>
                      <c:pt idx="19834">
                        <c:v>2.11657E-15</c:v>
                      </c:pt>
                      <c:pt idx="19835">
                        <c:v>2.11657E-15</c:v>
                      </c:pt>
                      <c:pt idx="19836">
                        <c:v>2.2702700000000001E-15</c:v>
                      </c:pt>
                      <c:pt idx="19837">
                        <c:v>2.2702700000000001E-15</c:v>
                      </c:pt>
                      <c:pt idx="19838">
                        <c:v>1.81605E-15</c:v>
                      </c:pt>
                      <c:pt idx="19839">
                        <c:v>1.81605E-15</c:v>
                      </c:pt>
                      <c:pt idx="19840">
                        <c:v>3.8850499999999998E-14</c:v>
                      </c:pt>
                      <c:pt idx="19841">
                        <c:v>3.8850499999999998E-14</c:v>
                      </c:pt>
                      <c:pt idx="19842">
                        <c:v>1.53465E-15</c:v>
                      </c:pt>
                      <c:pt idx="19843">
                        <c:v>1.53465E-15</c:v>
                      </c:pt>
                      <c:pt idx="19844">
                        <c:v>1.9481200000000002E-15</c:v>
                      </c:pt>
                      <c:pt idx="19845">
                        <c:v>1.9481200000000002E-15</c:v>
                      </c:pt>
                      <c:pt idx="19846">
                        <c:v>1.3076E-15</c:v>
                      </c:pt>
                      <c:pt idx="19847">
                        <c:v>1.3076E-15</c:v>
                      </c:pt>
                      <c:pt idx="19848">
                        <c:v>2.5778400000000001E-15</c:v>
                      </c:pt>
                      <c:pt idx="19849">
                        <c:v>2.5778400000000001E-15</c:v>
                      </c:pt>
                      <c:pt idx="19850">
                        <c:v>1.7566199999999999E-15</c:v>
                      </c:pt>
                      <c:pt idx="19851">
                        <c:v>1.7566199999999999E-15</c:v>
                      </c:pt>
                      <c:pt idx="19852">
                        <c:v>2.0038100000000001E-15</c:v>
                      </c:pt>
                      <c:pt idx="19853">
                        <c:v>2.0038100000000001E-15</c:v>
                      </c:pt>
                      <c:pt idx="19854">
                        <c:v>3.1729100000000001E-15</c:v>
                      </c:pt>
                      <c:pt idx="19855">
                        <c:v>3.1729100000000001E-15</c:v>
                      </c:pt>
                      <c:pt idx="19856">
                        <c:v>1.74335E-15</c:v>
                      </c:pt>
                      <c:pt idx="19857">
                        <c:v>1.74335E-15</c:v>
                      </c:pt>
                      <c:pt idx="19858">
                        <c:v>1.27804E-15</c:v>
                      </c:pt>
                      <c:pt idx="19859">
                        <c:v>1.27804E-15</c:v>
                      </c:pt>
                      <c:pt idx="19860">
                        <c:v>1.8797799999999999E-15</c:v>
                      </c:pt>
                      <c:pt idx="19861">
                        <c:v>1.8797799999999999E-15</c:v>
                      </c:pt>
                      <c:pt idx="19862">
                        <c:v>1.17227E-15</c:v>
                      </c:pt>
                      <c:pt idx="19863">
                        <c:v>1.17227E-15</c:v>
                      </c:pt>
                      <c:pt idx="19864">
                        <c:v>1.2324700000000001E-15</c:v>
                      </c:pt>
                      <c:pt idx="19865">
                        <c:v>1.2324700000000001E-15</c:v>
                      </c:pt>
                      <c:pt idx="19866">
                        <c:v>1.5883299999999999E-15</c:v>
                      </c:pt>
                      <c:pt idx="19867">
                        <c:v>1.5883299999999999E-15</c:v>
                      </c:pt>
                      <c:pt idx="19868">
                        <c:v>1.1333900000000001E-15</c:v>
                      </c:pt>
                      <c:pt idx="19869">
                        <c:v>1.1333900000000001E-15</c:v>
                      </c:pt>
                      <c:pt idx="19870">
                        <c:v>1.0018399999999999E-15</c:v>
                      </c:pt>
                      <c:pt idx="19871">
                        <c:v>1.0018399999999999E-15</c:v>
                      </c:pt>
                      <c:pt idx="19872">
                        <c:v>1.5640300000000001E-15</c:v>
                      </c:pt>
                      <c:pt idx="19873">
                        <c:v>1.5640300000000001E-15</c:v>
                      </c:pt>
                      <c:pt idx="19874">
                        <c:v>1.58233E-15</c:v>
                      </c:pt>
                      <c:pt idx="19875">
                        <c:v>1.58233E-15</c:v>
                      </c:pt>
                      <c:pt idx="19876">
                        <c:v>1.16811E-15</c:v>
                      </c:pt>
                      <c:pt idx="19877">
                        <c:v>1.16811E-15</c:v>
                      </c:pt>
                      <c:pt idx="19878">
                        <c:v>2.11756E-15</c:v>
                      </c:pt>
                      <c:pt idx="19879">
                        <c:v>2.11756E-15</c:v>
                      </c:pt>
                      <c:pt idx="19880">
                        <c:v>1.42486E-15</c:v>
                      </c:pt>
                      <c:pt idx="19881">
                        <c:v>1.42486E-15</c:v>
                      </c:pt>
                      <c:pt idx="19882">
                        <c:v>1.67677E-15</c:v>
                      </c:pt>
                      <c:pt idx="19883">
                        <c:v>1.67677E-15</c:v>
                      </c:pt>
                      <c:pt idx="19884">
                        <c:v>1.6082E-15</c:v>
                      </c:pt>
                      <c:pt idx="19885">
                        <c:v>1.6082E-15</c:v>
                      </c:pt>
                      <c:pt idx="19886">
                        <c:v>2.4139300000000002E-15</c:v>
                      </c:pt>
                      <c:pt idx="19887">
                        <c:v>2.4139300000000002E-15</c:v>
                      </c:pt>
                      <c:pt idx="19888">
                        <c:v>1.3363399999999999E-15</c:v>
                      </c:pt>
                      <c:pt idx="19889">
                        <c:v>1.3363399999999999E-15</c:v>
                      </c:pt>
                      <c:pt idx="19890">
                        <c:v>3.0681199999999998E-15</c:v>
                      </c:pt>
                      <c:pt idx="19891">
                        <c:v>3.0681199999999998E-15</c:v>
                      </c:pt>
                      <c:pt idx="19892">
                        <c:v>1.8567399999999999E-15</c:v>
                      </c:pt>
                      <c:pt idx="19893">
                        <c:v>1.8567399999999999E-15</c:v>
                      </c:pt>
                      <c:pt idx="19894">
                        <c:v>1.0484E-15</c:v>
                      </c:pt>
                      <c:pt idx="19895">
                        <c:v>1.0484E-15</c:v>
                      </c:pt>
                      <c:pt idx="19896">
                        <c:v>2.0440599999999999E-15</c:v>
                      </c:pt>
                      <c:pt idx="19897">
                        <c:v>2.0440599999999999E-15</c:v>
                      </c:pt>
                      <c:pt idx="19898">
                        <c:v>1.7481200000000001E-15</c:v>
                      </c:pt>
                      <c:pt idx="19899">
                        <c:v>1.7481200000000001E-15</c:v>
                      </c:pt>
                      <c:pt idx="19900">
                        <c:v>1.8692099999999999E-15</c:v>
                      </c:pt>
                      <c:pt idx="19901">
                        <c:v>1.8692099999999999E-15</c:v>
                      </c:pt>
                      <c:pt idx="19902">
                        <c:v>1.9674100000000002E-15</c:v>
                      </c:pt>
                      <c:pt idx="19903">
                        <c:v>1.9674100000000002E-15</c:v>
                      </c:pt>
                      <c:pt idx="19904">
                        <c:v>1.0588099999999999E-15</c:v>
                      </c:pt>
                      <c:pt idx="19905">
                        <c:v>1.0588099999999999E-15</c:v>
                      </c:pt>
                      <c:pt idx="19906">
                        <c:v>1.27176E-15</c:v>
                      </c:pt>
                      <c:pt idx="19907">
                        <c:v>1.27176E-15</c:v>
                      </c:pt>
                      <c:pt idx="19908">
                        <c:v>2.2250300000000002E-15</c:v>
                      </c:pt>
                      <c:pt idx="19909">
                        <c:v>2.2250300000000002E-15</c:v>
                      </c:pt>
                      <c:pt idx="19910">
                        <c:v>1.6531E-15</c:v>
                      </c:pt>
                      <c:pt idx="19911">
                        <c:v>1.6531E-15</c:v>
                      </c:pt>
                      <c:pt idx="19912">
                        <c:v>1.0336499999999999E-15</c:v>
                      </c:pt>
                      <c:pt idx="19913">
                        <c:v>1.0336499999999999E-15</c:v>
                      </c:pt>
                      <c:pt idx="19914">
                        <c:v>1.31E-15</c:v>
                      </c:pt>
                      <c:pt idx="19915">
                        <c:v>1.31E-15</c:v>
                      </c:pt>
                      <c:pt idx="19916">
                        <c:v>1.42023E-15</c:v>
                      </c:pt>
                      <c:pt idx="19917">
                        <c:v>1.42023E-15</c:v>
                      </c:pt>
                      <c:pt idx="19918">
                        <c:v>1.38608E-15</c:v>
                      </c:pt>
                      <c:pt idx="19919">
                        <c:v>1.38608E-15</c:v>
                      </c:pt>
                      <c:pt idx="19920">
                        <c:v>1.82873E-15</c:v>
                      </c:pt>
                      <c:pt idx="19921">
                        <c:v>1.82873E-15</c:v>
                      </c:pt>
                      <c:pt idx="19922">
                        <c:v>2.17144E-15</c:v>
                      </c:pt>
                      <c:pt idx="19923">
                        <c:v>2.17144E-15</c:v>
                      </c:pt>
                      <c:pt idx="19924">
                        <c:v>3.1112999999999999E-15</c:v>
                      </c:pt>
                      <c:pt idx="19925">
                        <c:v>3.1112999999999999E-15</c:v>
                      </c:pt>
                      <c:pt idx="19926">
                        <c:v>8.5900699999999998E-16</c:v>
                      </c:pt>
                      <c:pt idx="19927">
                        <c:v>8.5900699999999998E-16</c:v>
                      </c:pt>
                      <c:pt idx="19928">
                        <c:v>2.6568599999999999E-15</c:v>
                      </c:pt>
                      <c:pt idx="19929">
                        <c:v>2.6568599999999999E-15</c:v>
                      </c:pt>
                      <c:pt idx="19930">
                        <c:v>2.0939800000000002E-15</c:v>
                      </c:pt>
                      <c:pt idx="19931">
                        <c:v>2.0939800000000002E-15</c:v>
                      </c:pt>
                      <c:pt idx="19932">
                        <c:v>2.4668499999999998E-15</c:v>
                      </c:pt>
                      <c:pt idx="19933">
                        <c:v>2.4668499999999998E-15</c:v>
                      </c:pt>
                      <c:pt idx="19934">
                        <c:v>2.34268E-15</c:v>
                      </c:pt>
                      <c:pt idx="19935">
                        <c:v>2.34268E-15</c:v>
                      </c:pt>
                      <c:pt idx="19936">
                        <c:v>1.51521E-15</c:v>
                      </c:pt>
                      <c:pt idx="19937">
                        <c:v>1.51521E-15</c:v>
                      </c:pt>
                      <c:pt idx="19938">
                        <c:v>3.9004300000000002E-15</c:v>
                      </c:pt>
                      <c:pt idx="19939">
                        <c:v>3.9004300000000002E-15</c:v>
                      </c:pt>
                      <c:pt idx="19940">
                        <c:v>2.1675499999999999E-15</c:v>
                      </c:pt>
                      <c:pt idx="19941">
                        <c:v>2.1675499999999999E-15</c:v>
                      </c:pt>
                      <c:pt idx="19942">
                        <c:v>3.2485200000000002E-15</c:v>
                      </c:pt>
                      <c:pt idx="19943">
                        <c:v>3.2485200000000002E-15</c:v>
                      </c:pt>
                      <c:pt idx="19944">
                        <c:v>1.47204E-14</c:v>
                      </c:pt>
                      <c:pt idx="19945">
                        <c:v>1.47204E-14</c:v>
                      </c:pt>
                      <c:pt idx="19946">
                        <c:v>2.8247400000000001E-14</c:v>
                      </c:pt>
                      <c:pt idx="19947">
                        <c:v>2.8247400000000001E-14</c:v>
                      </c:pt>
                      <c:pt idx="19948">
                        <c:v>4.1023999999999998E-14</c:v>
                      </c:pt>
                      <c:pt idx="19949">
                        <c:v>4.1023999999999998E-14</c:v>
                      </c:pt>
                      <c:pt idx="19950">
                        <c:v>5.6161800000000002E-14</c:v>
                      </c:pt>
                      <c:pt idx="19951">
                        <c:v>5.6161800000000002E-14</c:v>
                      </c:pt>
                      <c:pt idx="19952">
                        <c:v>6.7291199999999995E-14</c:v>
                      </c:pt>
                      <c:pt idx="19953">
                        <c:v>6.7291199999999995E-14</c:v>
                      </c:pt>
                      <c:pt idx="19954">
                        <c:v>8.5874399999999995E-14</c:v>
                      </c:pt>
                      <c:pt idx="19955">
                        <c:v>8.5874399999999995E-14</c:v>
                      </c:pt>
                      <c:pt idx="19956">
                        <c:v>9.5005899999999997E-14</c:v>
                      </c:pt>
                      <c:pt idx="19957">
                        <c:v>9.5005899999999997E-14</c:v>
                      </c:pt>
                      <c:pt idx="19958">
                        <c:v>1.06473E-13</c:v>
                      </c:pt>
                      <c:pt idx="19959">
                        <c:v>1.06473E-13</c:v>
                      </c:pt>
                      <c:pt idx="19960">
                        <c:v>1.2206200000000001E-13</c:v>
                      </c:pt>
                      <c:pt idx="19961">
                        <c:v>1.2206200000000001E-13</c:v>
                      </c:pt>
                      <c:pt idx="19962">
                        <c:v>1.3336899999999999E-13</c:v>
                      </c:pt>
                      <c:pt idx="19963">
                        <c:v>1.3336899999999999E-13</c:v>
                      </c:pt>
                      <c:pt idx="19964">
                        <c:v>1.4735299999999999E-13</c:v>
                      </c:pt>
                      <c:pt idx="19965">
                        <c:v>1.4735299999999999E-13</c:v>
                      </c:pt>
                      <c:pt idx="19966">
                        <c:v>1.6159199999999999E-13</c:v>
                      </c:pt>
                      <c:pt idx="19967">
                        <c:v>1.6159199999999999E-13</c:v>
                      </c:pt>
                      <c:pt idx="19968">
                        <c:v>1.74171E-13</c:v>
                      </c:pt>
                      <c:pt idx="19969">
                        <c:v>1.74171E-13</c:v>
                      </c:pt>
                      <c:pt idx="19970">
                        <c:v>1.8650699999999999E-13</c:v>
                      </c:pt>
                      <c:pt idx="19971">
                        <c:v>1.8650699999999999E-13</c:v>
                      </c:pt>
                      <c:pt idx="19972">
                        <c:v>2.0363200000000001E-13</c:v>
                      </c:pt>
                      <c:pt idx="19973">
                        <c:v>2.0363200000000001E-13</c:v>
                      </c:pt>
                      <c:pt idx="19974">
                        <c:v>2.1521299999999999E-13</c:v>
                      </c:pt>
                      <c:pt idx="19975">
                        <c:v>2.1521299999999999E-13</c:v>
                      </c:pt>
                      <c:pt idx="19976">
                        <c:v>2.3201100000000001E-13</c:v>
                      </c:pt>
                      <c:pt idx="19977">
                        <c:v>2.3201100000000001E-13</c:v>
                      </c:pt>
                      <c:pt idx="19978">
                        <c:v>2.40125E-13</c:v>
                      </c:pt>
                      <c:pt idx="19979">
                        <c:v>2.40125E-13</c:v>
                      </c:pt>
                      <c:pt idx="19980">
                        <c:v>2.5070600000000001E-13</c:v>
                      </c:pt>
                      <c:pt idx="19981">
                        <c:v>2.5070600000000001E-13</c:v>
                      </c:pt>
                      <c:pt idx="19982">
                        <c:v>2.7237900000000003E-13</c:v>
                      </c:pt>
                      <c:pt idx="19983">
                        <c:v>2.7237900000000003E-13</c:v>
                      </c:pt>
                      <c:pt idx="19984">
                        <c:v>2.85636E-13</c:v>
                      </c:pt>
                      <c:pt idx="19985">
                        <c:v>2.85636E-13</c:v>
                      </c:pt>
                      <c:pt idx="19986">
                        <c:v>2.9288099999999998E-13</c:v>
                      </c:pt>
                      <c:pt idx="19987">
                        <c:v>2.9288099999999998E-13</c:v>
                      </c:pt>
                      <c:pt idx="19988">
                        <c:v>3.0732800000000002E-13</c:v>
                      </c:pt>
                      <c:pt idx="19989">
                        <c:v>3.0732800000000002E-13</c:v>
                      </c:pt>
                      <c:pt idx="19990">
                        <c:v>3.1978999999999999E-13</c:v>
                      </c:pt>
                      <c:pt idx="19991">
                        <c:v>3.1978999999999999E-13</c:v>
                      </c:pt>
                      <c:pt idx="19992">
                        <c:v>3.3957699999999999E-13</c:v>
                      </c:pt>
                      <c:pt idx="19993">
                        <c:v>3.3957699999999999E-13</c:v>
                      </c:pt>
                      <c:pt idx="19994">
                        <c:v>3.4881500000000001E-13</c:v>
                      </c:pt>
                      <c:pt idx="19995">
                        <c:v>3.4881500000000001E-13</c:v>
                      </c:pt>
                      <c:pt idx="19996">
                        <c:v>3.63974E-13</c:v>
                      </c:pt>
                      <c:pt idx="19997">
                        <c:v>3.63974E-13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EDAB-436B-88A1-DEA02D8A1913}"/>
                  </c:ext>
                </c:extLst>
              </c15:ser>
            </c15:filteredScatterSeries>
            <c15:filteredScatte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List1!$U$2</c15:sqref>
                        </c15:formulaRef>
                      </c:ext>
                    </c:extLst>
                    <c:strCache>
                      <c:ptCount val="1"/>
                      <c:pt idx="0">
                        <c:v>JENDL-5.0</c:v>
                      </c:pt>
                    </c:strCache>
                  </c:strRef>
                </c:tx>
                <c:spPr>
                  <a:ln w="31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List1!$R$3:$R$20000</c15:sqref>
                        </c15:formulaRef>
                      </c:ext>
                    </c:extLst>
                    <c:numCache>
                      <c:formatCode>0.000</c:formatCode>
                      <c:ptCount val="19998"/>
                      <c:pt idx="0" formatCode="General">
                        <c:v>1E-3</c:v>
                      </c:pt>
                      <c:pt idx="1">
                        <c:v>2E-3</c:v>
                      </c:pt>
                      <c:pt idx="2">
                        <c:v>2E-3</c:v>
                      </c:pt>
                      <c:pt idx="3">
                        <c:v>3.0000000000000001E-3</c:v>
                      </c:pt>
                      <c:pt idx="4">
                        <c:v>3.0000000000000001E-3</c:v>
                      </c:pt>
                      <c:pt idx="5">
                        <c:v>4.0000000000000001E-3</c:v>
                      </c:pt>
                      <c:pt idx="6">
                        <c:v>4.0000000000000001E-3</c:v>
                      </c:pt>
                      <c:pt idx="7">
                        <c:v>5.0000000000000001E-3</c:v>
                      </c:pt>
                      <c:pt idx="8">
                        <c:v>5.0000000000000001E-3</c:v>
                      </c:pt>
                      <c:pt idx="9">
                        <c:v>6.0000000000000001E-3</c:v>
                      </c:pt>
                      <c:pt idx="10">
                        <c:v>6.0000000000000001E-3</c:v>
                      </c:pt>
                      <c:pt idx="11">
                        <c:v>7.0000000000000001E-3</c:v>
                      </c:pt>
                      <c:pt idx="12">
                        <c:v>7.0000000000000001E-3</c:v>
                      </c:pt>
                      <c:pt idx="13">
                        <c:v>8.0000000000000002E-3</c:v>
                      </c:pt>
                      <c:pt idx="14">
                        <c:v>8.0000000000000002E-3</c:v>
                      </c:pt>
                      <c:pt idx="15">
                        <c:v>8.9999999999999993E-3</c:v>
                      </c:pt>
                      <c:pt idx="16">
                        <c:v>8.9999999999999993E-3</c:v>
                      </c:pt>
                      <c:pt idx="17">
                        <c:v>0.01</c:v>
                      </c:pt>
                      <c:pt idx="18">
                        <c:v>0.01</c:v>
                      </c:pt>
                      <c:pt idx="19">
                        <c:v>1.0999999999999999E-2</c:v>
                      </c:pt>
                      <c:pt idx="20">
                        <c:v>1.0999999999999999E-2</c:v>
                      </c:pt>
                      <c:pt idx="21">
                        <c:v>1.2E-2</c:v>
                      </c:pt>
                      <c:pt idx="22">
                        <c:v>1.2E-2</c:v>
                      </c:pt>
                      <c:pt idx="23">
                        <c:v>1.2999999999999999E-2</c:v>
                      </c:pt>
                      <c:pt idx="24">
                        <c:v>1.2999999999999999E-2</c:v>
                      </c:pt>
                      <c:pt idx="25">
                        <c:v>1.4E-2</c:v>
                      </c:pt>
                      <c:pt idx="26">
                        <c:v>1.4E-2</c:v>
                      </c:pt>
                      <c:pt idx="27">
                        <c:v>1.4999999999999999E-2</c:v>
                      </c:pt>
                      <c:pt idx="28">
                        <c:v>1.4999999999999999E-2</c:v>
                      </c:pt>
                      <c:pt idx="29">
                        <c:v>1.6E-2</c:v>
                      </c:pt>
                      <c:pt idx="30">
                        <c:v>1.6E-2</c:v>
                      </c:pt>
                      <c:pt idx="31">
                        <c:v>1.7000000000000001E-2</c:v>
                      </c:pt>
                      <c:pt idx="32">
                        <c:v>1.7000000000000001E-2</c:v>
                      </c:pt>
                      <c:pt idx="33">
                        <c:v>1.7999999999999999E-2</c:v>
                      </c:pt>
                      <c:pt idx="34">
                        <c:v>1.7999999999999999E-2</c:v>
                      </c:pt>
                      <c:pt idx="35">
                        <c:v>1.9E-2</c:v>
                      </c:pt>
                      <c:pt idx="36">
                        <c:v>1.9E-2</c:v>
                      </c:pt>
                      <c:pt idx="37">
                        <c:v>0.02</c:v>
                      </c:pt>
                      <c:pt idx="38">
                        <c:v>0.02</c:v>
                      </c:pt>
                      <c:pt idx="39">
                        <c:v>2.1000000000000001E-2</c:v>
                      </c:pt>
                      <c:pt idx="40">
                        <c:v>2.1000000000000001E-2</c:v>
                      </c:pt>
                      <c:pt idx="41">
                        <c:v>2.1999999999999999E-2</c:v>
                      </c:pt>
                      <c:pt idx="42">
                        <c:v>2.1999999999999999E-2</c:v>
                      </c:pt>
                      <c:pt idx="43">
                        <c:v>2.3E-2</c:v>
                      </c:pt>
                      <c:pt idx="44">
                        <c:v>2.3E-2</c:v>
                      </c:pt>
                      <c:pt idx="45">
                        <c:v>2.4E-2</c:v>
                      </c:pt>
                      <c:pt idx="46">
                        <c:v>2.4E-2</c:v>
                      </c:pt>
                      <c:pt idx="47">
                        <c:v>2.5000000000000001E-2</c:v>
                      </c:pt>
                      <c:pt idx="48">
                        <c:v>2.5000000000000001E-2</c:v>
                      </c:pt>
                      <c:pt idx="49">
                        <c:v>2.5999999999999999E-2</c:v>
                      </c:pt>
                      <c:pt idx="50">
                        <c:v>2.5999999999999999E-2</c:v>
                      </c:pt>
                      <c:pt idx="51">
                        <c:v>2.7E-2</c:v>
                      </c:pt>
                      <c:pt idx="52">
                        <c:v>2.7E-2</c:v>
                      </c:pt>
                      <c:pt idx="53">
                        <c:v>2.8000000000000001E-2</c:v>
                      </c:pt>
                      <c:pt idx="54">
                        <c:v>2.8000000000000001E-2</c:v>
                      </c:pt>
                      <c:pt idx="55">
                        <c:v>2.9000000000000001E-2</c:v>
                      </c:pt>
                      <c:pt idx="56">
                        <c:v>2.9000000000000001E-2</c:v>
                      </c:pt>
                      <c:pt idx="57">
                        <c:v>0.03</c:v>
                      </c:pt>
                      <c:pt idx="58">
                        <c:v>0.03</c:v>
                      </c:pt>
                      <c:pt idx="59">
                        <c:v>3.1E-2</c:v>
                      </c:pt>
                      <c:pt idx="60">
                        <c:v>3.1E-2</c:v>
                      </c:pt>
                      <c:pt idx="61">
                        <c:v>3.2000000000000001E-2</c:v>
                      </c:pt>
                      <c:pt idx="62">
                        <c:v>3.2000000000000001E-2</c:v>
                      </c:pt>
                      <c:pt idx="63">
                        <c:v>3.3000000000000002E-2</c:v>
                      </c:pt>
                      <c:pt idx="64">
                        <c:v>3.3000000000000002E-2</c:v>
                      </c:pt>
                      <c:pt idx="65">
                        <c:v>3.4000000000000002E-2</c:v>
                      </c:pt>
                      <c:pt idx="66">
                        <c:v>3.4000000000000002E-2</c:v>
                      </c:pt>
                      <c:pt idx="67">
                        <c:v>3.5000000000000003E-2</c:v>
                      </c:pt>
                      <c:pt idx="68">
                        <c:v>3.5000000000000003E-2</c:v>
                      </c:pt>
                      <c:pt idx="69">
                        <c:v>3.5999999999999997E-2</c:v>
                      </c:pt>
                      <c:pt idx="70">
                        <c:v>3.5999999999999997E-2</c:v>
                      </c:pt>
                      <c:pt idx="71">
                        <c:v>3.6999999999999998E-2</c:v>
                      </c:pt>
                      <c:pt idx="72">
                        <c:v>3.6999999999999998E-2</c:v>
                      </c:pt>
                      <c:pt idx="73">
                        <c:v>3.7999999999999999E-2</c:v>
                      </c:pt>
                      <c:pt idx="74">
                        <c:v>3.7999999999999999E-2</c:v>
                      </c:pt>
                      <c:pt idx="75">
                        <c:v>3.9E-2</c:v>
                      </c:pt>
                      <c:pt idx="76">
                        <c:v>3.9E-2</c:v>
                      </c:pt>
                      <c:pt idx="77">
                        <c:v>0.04</c:v>
                      </c:pt>
                      <c:pt idx="78">
                        <c:v>0.04</c:v>
                      </c:pt>
                      <c:pt idx="79">
                        <c:v>4.1000000000000002E-2</c:v>
                      </c:pt>
                      <c:pt idx="80">
                        <c:v>4.1000000000000002E-2</c:v>
                      </c:pt>
                      <c:pt idx="81">
                        <c:v>4.2000000000000003E-2</c:v>
                      </c:pt>
                      <c:pt idx="82">
                        <c:v>4.2000000000000003E-2</c:v>
                      </c:pt>
                      <c:pt idx="83">
                        <c:v>4.2999999999999997E-2</c:v>
                      </c:pt>
                      <c:pt idx="84">
                        <c:v>4.2999999999999997E-2</c:v>
                      </c:pt>
                      <c:pt idx="85">
                        <c:v>4.3999999999999997E-2</c:v>
                      </c:pt>
                      <c:pt idx="86">
                        <c:v>4.3999999999999997E-2</c:v>
                      </c:pt>
                      <c:pt idx="87">
                        <c:v>4.4999999999999998E-2</c:v>
                      </c:pt>
                      <c:pt idx="88">
                        <c:v>4.4999999999999998E-2</c:v>
                      </c:pt>
                      <c:pt idx="89">
                        <c:v>4.5999999999999999E-2</c:v>
                      </c:pt>
                      <c:pt idx="90">
                        <c:v>4.5999999999999999E-2</c:v>
                      </c:pt>
                      <c:pt idx="91">
                        <c:v>4.7E-2</c:v>
                      </c:pt>
                      <c:pt idx="92">
                        <c:v>4.7E-2</c:v>
                      </c:pt>
                      <c:pt idx="93">
                        <c:v>4.8000000000000001E-2</c:v>
                      </c:pt>
                      <c:pt idx="94">
                        <c:v>4.8000000000000001E-2</c:v>
                      </c:pt>
                      <c:pt idx="95">
                        <c:v>4.9000000000000002E-2</c:v>
                      </c:pt>
                      <c:pt idx="96">
                        <c:v>4.9000000000000002E-2</c:v>
                      </c:pt>
                      <c:pt idx="97">
                        <c:v>0.05</c:v>
                      </c:pt>
                      <c:pt idx="98">
                        <c:v>0.05</c:v>
                      </c:pt>
                      <c:pt idx="99">
                        <c:v>5.0999999999999997E-2</c:v>
                      </c:pt>
                      <c:pt idx="100">
                        <c:v>5.0999999999999997E-2</c:v>
                      </c:pt>
                      <c:pt idx="101">
                        <c:v>5.1999999999999998E-2</c:v>
                      </c:pt>
                      <c:pt idx="102">
                        <c:v>5.1999999999999998E-2</c:v>
                      </c:pt>
                      <c:pt idx="103">
                        <c:v>5.2999999999999999E-2</c:v>
                      </c:pt>
                      <c:pt idx="104">
                        <c:v>5.2999999999999999E-2</c:v>
                      </c:pt>
                      <c:pt idx="105">
                        <c:v>5.3999999999999999E-2</c:v>
                      </c:pt>
                      <c:pt idx="106">
                        <c:v>5.3999999999999999E-2</c:v>
                      </c:pt>
                      <c:pt idx="107">
                        <c:v>5.5E-2</c:v>
                      </c:pt>
                      <c:pt idx="108">
                        <c:v>5.5E-2</c:v>
                      </c:pt>
                      <c:pt idx="109">
                        <c:v>5.6000000000000001E-2</c:v>
                      </c:pt>
                      <c:pt idx="110">
                        <c:v>5.6000000000000001E-2</c:v>
                      </c:pt>
                      <c:pt idx="111">
                        <c:v>5.7000000000000002E-2</c:v>
                      </c:pt>
                      <c:pt idx="112">
                        <c:v>5.7000000000000002E-2</c:v>
                      </c:pt>
                      <c:pt idx="113">
                        <c:v>5.8000000000000003E-2</c:v>
                      </c:pt>
                      <c:pt idx="114">
                        <c:v>5.8000000000000003E-2</c:v>
                      </c:pt>
                      <c:pt idx="115">
                        <c:v>5.8999999999999997E-2</c:v>
                      </c:pt>
                      <c:pt idx="116">
                        <c:v>5.8999999999999997E-2</c:v>
                      </c:pt>
                      <c:pt idx="117">
                        <c:v>0.06</c:v>
                      </c:pt>
                      <c:pt idx="118">
                        <c:v>0.06</c:v>
                      </c:pt>
                      <c:pt idx="119">
                        <c:v>6.0999999999999999E-2</c:v>
                      </c:pt>
                      <c:pt idx="120">
                        <c:v>6.0999999999999999E-2</c:v>
                      </c:pt>
                      <c:pt idx="121">
                        <c:v>6.2E-2</c:v>
                      </c:pt>
                      <c:pt idx="122">
                        <c:v>6.2E-2</c:v>
                      </c:pt>
                      <c:pt idx="123">
                        <c:v>6.3E-2</c:v>
                      </c:pt>
                      <c:pt idx="124">
                        <c:v>6.3E-2</c:v>
                      </c:pt>
                      <c:pt idx="125">
                        <c:v>6.4000000000000001E-2</c:v>
                      </c:pt>
                      <c:pt idx="126">
                        <c:v>6.4000000000000001E-2</c:v>
                      </c:pt>
                      <c:pt idx="127">
                        <c:v>6.5000000000000002E-2</c:v>
                      </c:pt>
                      <c:pt idx="128">
                        <c:v>6.5000000000000002E-2</c:v>
                      </c:pt>
                      <c:pt idx="129">
                        <c:v>6.6000000000000003E-2</c:v>
                      </c:pt>
                      <c:pt idx="130">
                        <c:v>6.6000000000000003E-2</c:v>
                      </c:pt>
                      <c:pt idx="131">
                        <c:v>6.7000000000000004E-2</c:v>
                      </c:pt>
                      <c:pt idx="132">
                        <c:v>6.7000000000000004E-2</c:v>
                      </c:pt>
                      <c:pt idx="133">
                        <c:v>6.8000000000000005E-2</c:v>
                      </c:pt>
                      <c:pt idx="134">
                        <c:v>6.8000000000000005E-2</c:v>
                      </c:pt>
                      <c:pt idx="135">
                        <c:v>6.9000000000000006E-2</c:v>
                      </c:pt>
                      <c:pt idx="136">
                        <c:v>6.9000000000000006E-2</c:v>
                      </c:pt>
                      <c:pt idx="137">
                        <c:v>7.0000000000000007E-2</c:v>
                      </c:pt>
                      <c:pt idx="138">
                        <c:v>7.0000000000000007E-2</c:v>
                      </c:pt>
                      <c:pt idx="139">
                        <c:v>7.0999999999999994E-2</c:v>
                      </c:pt>
                      <c:pt idx="140">
                        <c:v>7.0999999999999994E-2</c:v>
                      </c:pt>
                      <c:pt idx="141">
                        <c:v>7.1999999999999995E-2</c:v>
                      </c:pt>
                      <c:pt idx="142">
                        <c:v>7.1999999999999995E-2</c:v>
                      </c:pt>
                      <c:pt idx="143">
                        <c:v>7.2999999999999995E-2</c:v>
                      </c:pt>
                      <c:pt idx="144">
                        <c:v>7.2999999999999995E-2</c:v>
                      </c:pt>
                      <c:pt idx="145">
                        <c:v>7.3999999999999996E-2</c:v>
                      </c:pt>
                      <c:pt idx="146">
                        <c:v>7.3999999999999996E-2</c:v>
                      </c:pt>
                      <c:pt idx="147">
                        <c:v>7.4999999999999997E-2</c:v>
                      </c:pt>
                      <c:pt idx="148">
                        <c:v>7.4999999999999997E-2</c:v>
                      </c:pt>
                      <c:pt idx="149">
                        <c:v>7.5999999999999998E-2</c:v>
                      </c:pt>
                      <c:pt idx="150">
                        <c:v>7.5999999999999998E-2</c:v>
                      </c:pt>
                      <c:pt idx="151">
                        <c:v>7.6999999999999999E-2</c:v>
                      </c:pt>
                      <c:pt idx="152">
                        <c:v>7.6999999999999999E-2</c:v>
                      </c:pt>
                      <c:pt idx="153">
                        <c:v>7.8E-2</c:v>
                      </c:pt>
                      <c:pt idx="154">
                        <c:v>7.8E-2</c:v>
                      </c:pt>
                      <c:pt idx="155">
                        <c:v>7.9000000000000001E-2</c:v>
                      </c:pt>
                      <c:pt idx="156">
                        <c:v>7.9000000000000001E-2</c:v>
                      </c:pt>
                      <c:pt idx="157">
                        <c:v>0.08</c:v>
                      </c:pt>
                      <c:pt idx="158">
                        <c:v>0.08</c:v>
                      </c:pt>
                      <c:pt idx="159">
                        <c:v>8.1000000000000003E-2</c:v>
                      </c:pt>
                      <c:pt idx="160">
                        <c:v>8.1000000000000003E-2</c:v>
                      </c:pt>
                      <c:pt idx="161">
                        <c:v>8.2000000000000003E-2</c:v>
                      </c:pt>
                      <c:pt idx="162">
                        <c:v>8.2000000000000003E-2</c:v>
                      </c:pt>
                      <c:pt idx="163">
                        <c:v>8.3000000000000004E-2</c:v>
                      </c:pt>
                      <c:pt idx="164">
                        <c:v>8.3000000000000004E-2</c:v>
                      </c:pt>
                      <c:pt idx="165">
                        <c:v>8.4000000000000005E-2</c:v>
                      </c:pt>
                      <c:pt idx="166">
                        <c:v>8.4000000000000005E-2</c:v>
                      </c:pt>
                      <c:pt idx="167">
                        <c:v>8.5000000000000006E-2</c:v>
                      </c:pt>
                      <c:pt idx="168">
                        <c:v>8.5000000000000006E-2</c:v>
                      </c:pt>
                      <c:pt idx="169">
                        <c:v>8.5999999999999993E-2</c:v>
                      </c:pt>
                      <c:pt idx="170">
                        <c:v>8.5999999999999993E-2</c:v>
                      </c:pt>
                      <c:pt idx="171">
                        <c:v>8.6999999999999994E-2</c:v>
                      </c:pt>
                      <c:pt idx="172">
                        <c:v>8.6999999999999994E-2</c:v>
                      </c:pt>
                      <c:pt idx="173">
                        <c:v>8.7999999999999995E-2</c:v>
                      </c:pt>
                      <c:pt idx="174">
                        <c:v>8.7999999999999995E-2</c:v>
                      </c:pt>
                      <c:pt idx="175">
                        <c:v>8.8999999999999996E-2</c:v>
                      </c:pt>
                      <c:pt idx="176">
                        <c:v>8.8999999999999996E-2</c:v>
                      </c:pt>
                      <c:pt idx="177">
                        <c:v>0.09</c:v>
                      </c:pt>
                      <c:pt idx="178">
                        <c:v>0.09</c:v>
                      </c:pt>
                      <c:pt idx="179">
                        <c:v>9.0999999999999998E-2</c:v>
                      </c:pt>
                      <c:pt idx="180">
                        <c:v>9.0999999999999998E-2</c:v>
                      </c:pt>
                      <c:pt idx="181">
                        <c:v>9.1999999999999998E-2</c:v>
                      </c:pt>
                      <c:pt idx="182">
                        <c:v>9.1999999999999998E-2</c:v>
                      </c:pt>
                      <c:pt idx="183">
                        <c:v>9.2999999999999999E-2</c:v>
                      </c:pt>
                      <c:pt idx="184">
                        <c:v>9.2999999999999999E-2</c:v>
                      </c:pt>
                      <c:pt idx="185">
                        <c:v>9.4E-2</c:v>
                      </c:pt>
                      <c:pt idx="186">
                        <c:v>9.4E-2</c:v>
                      </c:pt>
                      <c:pt idx="187">
                        <c:v>9.5000000000000001E-2</c:v>
                      </c:pt>
                      <c:pt idx="188">
                        <c:v>9.5000000000000001E-2</c:v>
                      </c:pt>
                      <c:pt idx="189">
                        <c:v>9.6000000000000002E-2</c:v>
                      </c:pt>
                      <c:pt idx="190">
                        <c:v>9.6000000000000002E-2</c:v>
                      </c:pt>
                      <c:pt idx="191">
                        <c:v>9.7000000000000003E-2</c:v>
                      </c:pt>
                      <c:pt idx="192">
                        <c:v>9.7000000000000003E-2</c:v>
                      </c:pt>
                      <c:pt idx="193">
                        <c:v>9.8000000000000004E-2</c:v>
                      </c:pt>
                      <c:pt idx="194">
                        <c:v>9.8000000000000004E-2</c:v>
                      </c:pt>
                      <c:pt idx="195">
                        <c:v>9.9000000000000005E-2</c:v>
                      </c:pt>
                      <c:pt idx="196">
                        <c:v>9.9000000000000005E-2</c:v>
                      </c:pt>
                      <c:pt idx="197">
                        <c:v>0.1</c:v>
                      </c:pt>
                      <c:pt idx="198">
                        <c:v>0.1</c:v>
                      </c:pt>
                      <c:pt idx="199">
                        <c:v>0.10100000000000001</c:v>
                      </c:pt>
                      <c:pt idx="200">
                        <c:v>0.10100000000000001</c:v>
                      </c:pt>
                      <c:pt idx="201">
                        <c:v>0.10199999999999999</c:v>
                      </c:pt>
                      <c:pt idx="202">
                        <c:v>0.10199999999999999</c:v>
                      </c:pt>
                      <c:pt idx="203">
                        <c:v>0.10299999999999999</c:v>
                      </c:pt>
                      <c:pt idx="204">
                        <c:v>0.10299999999999999</c:v>
                      </c:pt>
                      <c:pt idx="205">
                        <c:v>0.104</c:v>
                      </c:pt>
                      <c:pt idx="206">
                        <c:v>0.104</c:v>
                      </c:pt>
                      <c:pt idx="207">
                        <c:v>0.105</c:v>
                      </c:pt>
                      <c:pt idx="208">
                        <c:v>0.105</c:v>
                      </c:pt>
                      <c:pt idx="209">
                        <c:v>0.106</c:v>
                      </c:pt>
                      <c:pt idx="210">
                        <c:v>0.106</c:v>
                      </c:pt>
                      <c:pt idx="211">
                        <c:v>0.107</c:v>
                      </c:pt>
                      <c:pt idx="212">
                        <c:v>0.107</c:v>
                      </c:pt>
                      <c:pt idx="213">
                        <c:v>0.108</c:v>
                      </c:pt>
                      <c:pt idx="214">
                        <c:v>0.108</c:v>
                      </c:pt>
                      <c:pt idx="215">
                        <c:v>0.109</c:v>
                      </c:pt>
                      <c:pt idx="216">
                        <c:v>0.109</c:v>
                      </c:pt>
                      <c:pt idx="217">
                        <c:v>0.11</c:v>
                      </c:pt>
                      <c:pt idx="218">
                        <c:v>0.11</c:v>
                      </c:pt>
                      <c:pt idx="219">
                        <c:v>0.111</c:v>
                      </c:pt>
                      <c:pt idx="220">
                        <c:v>0.111</c:v>
                      </c:pt>
                      <c:pt idx="221">
                        <c:v>0.112</c:v>
                      </c:pt>
                      <c:pt idx="222">
                        <c:v>0.112</c:v>
                      </c:pt>
                      <c:pt idx="223">
                        <c:v>0.113</c:v>
                      </c:pt>
                      <c:pt idx="224">
                        <c:v>0.113</c:v>
                      </c:pt>
                      <c:pt idx="225">
                        <c:v>0.114</c:v>
                      </c:pt>
                      <c:pt idx="226">
                        <c:v>0.114</c:v>
                      </c:pt>
                      <c:pt idx="227">
                        <c:v>0.115</c:v>
                      </c:pt>
                      <c:pt idx="228">
                        <c:v>0.115</c:v>
                      </c:pt>
                      <c:pt idx="229">
                        <c:v>0.11600000000000001</c:v>
                      </c:pt>
                      <c:pt idx="230">
                        <c:v>0.11600000000000001</c:v>
                      </c:pt>
                      <c:pt idx="231">
                        <c:v>0.11700000000000001</c:v>
                      </c:pt>
                      <c:pt idx="232">
                        <c:v>0.11700000000000001</c:v>
                      </c:pt>
                      <c:pt idx="233">
                        <c:v>0.11799999999999999</c:v>
                      </c:pt>
                      <c:pt idx="234">
                        <c:v>0.11799999999999999</c:v>
                      </c:pt>
                      <c:pt idx="235">
                        <c:v>0.11899999999999999</c:v>
                      </c:pt>
                      <c:pt idx="236">
                        <c:v>0.11899999999999999</c:v>
                      </c:pt>
                      <c:pt idx="237">
                        <c:v>0.12</c:v>
                      </c:pt>
                      <c:pt idx="238">
                        <c:v>0.12</c:v>
                      </c:pt>
                      <c:pt idx="239">
                        <c:v>0.121</c:v>
                      </c:pt>
                      <c:pt idx="240">
                        <c:v>0.121</c:v>
                      </c:pt>
                      <c:pt idx="241">
                        <c:v>0.122</c:v>
                      </c:pt>
                      <c:pt idx="242">
                        <c:v>0.122</c:v>
                      </c:pt>
                      <c:pt idx="243">
                        <c:v>0.123</c:v>
                      </c:pt>
                      <c:pt idx="244">
                        <c:v>0.123</c:v>
                      </c:pt>
                      <c:pt idx="245">
                        <c:v>0.124</c:v>
                      </c:pt>
                      <c:pt idx="246">
                        <c:v>0.124</c:v>
                      </c:pt>
                      <c:pt idx="247">
                        <c:v>0.125</c:v>
                      </c:pt>
                      <c:pt idx="248">
                        <c:v>0.125</c:v>
                      </c:pt>
                      <c:pt idx="249">
                        <c:v>0.126</c:v>
                      </c:pt>
                      <c:pt idx="250">
                        <c:v>0.126</c:v>
                      </c:pt>
                      <c:pt idx="251">
                        <c:v>0.127</c:v>
                      </c:pt>
                      <c:pt idx="252">
                        <c:v>0.127</c:v>
                      </c:pt>
                      <c:pt idx="253">
                        <c:v>0.128</c:v>
                      </c:pt>
                      <c:pt idx="254">
                        <c:v>0.128</c:v>
                      </c:pt>
                      <c:pt idx="255">
                        <c:v>0.129</c:v>
                      </c:pt>
                      <c:pt idx="256">
                        <c:v>0.129</c:v>
                      </c:pt>
                      <c:pt idx="257">
                        <c:v>0.13</c:v>
                      </c:pt>
                      <c:pt idx="258">
                        <c:v>0.13</c:v>
                      </c:pt>
                      <c:pt idx="259">
                        <c:v>0.13100000000000001</c:v>
                      </c:pt>
                      <c:pt idx="260">
                        <c:v>0.13100000000000001</c:v>
                      </c:pt>
                      <c:pt idx="261">
                        <c:v>0.13200000000000001</c:v>
                      </c:pt>
                      <c:pt idx="262">
                        <c:v>0.13200000000000001</c:v>
                      </c:pt>
                      <c:pt idx="263">
                        <c:v>0.13300000000000001</c:v>
                      </c:pt>
                      <c:pt idx="264">
                        <c:v>0.13300000000000001</c:v>
                      </c:pt>
                      <c:pt idx="265">
                        <c:v>0.13400000000000001</c:v>
                      </c:pt>
                      <c:pt idx="266">
                        <c:v>0.13400000000000001</c:v>
                      </c:pt>
                      <c:pt idx="267">
                        <c:v>0.13500000000000001</c:v>
                      </c:pt>
                      <c:pt idx="268">
                        <c:v>0.13500000000000001</c:v>
                      </c:pt>
                      <c:pt idx="269">
                        <c:v>0.13600000000000001</c:v>
                      </c:pt>
                      <c:pt idx="270">
                        <c:v>0.13600000000000001</c:v>
                      </c:pt>
                      <c:pt idx="271">
                        <c:v>0.13700000000000001</c:v>
                      </c:pt>
                      <c:pt idx="272">
                        <c:v>0.13700000000000001</c:v>
                      </c:pt>
                      <c:pt idx="273">
                        <c:v>0.13800000000000001</c:v>
                      </c:pt>
                      <c:pt idx="274">
                        <c:v>0.13800000000000001</c:v>
                      </c:pt>
                      <c:pt idx="275">
                        <c:v>0.13900000000000001</c:v>
                      </c:pt>
                      <c:pt idx="276">
                        <c:v>0.13900000000000001</c:v>
                      </c:pt>
                      <c:pt idx="277">
                        <c:v>0.14000000000000001</c:v>
                      </c:pt>
                      <c:pt idx="278">
                        <c:v>0.14000000000000001</c:v>
                      </c:pt>
                      <c:pt idx="279">
                        <c:v>0.14099999999999999</c:v>
                      </c:pt>
                      <c:pt idx="280">
                        <c:v>0.14099999999999999</c:v>
                      </c:pt>
                      <c:pt idx="281">
                        <c:v>0.14199999999999999</c:v>
                      </c:pt>
                      <c:pt idx="282">
                        <c:v>0.14199999999999999</c:v>
                      </c:pt>
                      <c:pt idx="283">
                        <c:v>0.14299999999999999</c:v>
                      </c:pt>
                      <c:pt idx="284">
                        <c:v>0.14299999999999999</c:v>
                      </c:pt>
                      <c:pt idx="285">
                        <c:v>0.14399999999999999</c:v>
                      </c:pt>
                      <c:pt idx="286">
                        <c:v>0.14399999999999999</c:v>
                      </c:pt>
                      <c:pt idx="287">
                        <c:v>0.14499999999999999</c:v>
                      </c:pt>
                      <c:pt idx="288">
                        <c:v>0.14499999999999999</c:v>
                      </c:pt>
                      <c:pt idx="289">
                        <c:v>0.14599999999999999</c:v>
                      </c:pt>
                      <c:pt idx="290">
                        <c:v>0.14599999999999999</c:v>
                      </c:pt>
                      <c:pt idx="291">
                        <c:v>0.14699999999999999</c:v>
                      </c:pt>
                      <c:pt idx="292">
                        <c:v>0.14699999999999999</c:v>
                      </c:pt>
                      <c:pt idx="293">
                        <c:v>0.14799999999999999</c:v>
                      </c:pt>
                      <c:pt idx="294">
                        <c:v>0.14799999999999999</c:v>
                      </c:pt>
                      <c:pt idx="295">
                        <c:v>0.14899999999999999</c:v>
                      </c:pt>
                      <c:pt idx="296">
                        <c:v>0.14899999999999999</c:v>
                      </c:pt>
                      <c:pt idx="297">
                        <c:v>0.15</c:v>
                      </c:pt>
                      <c:pt idx="298">
                        <c:v>0.15</c:v>
                      </c:pt>
                      <c:pt idx="299">
                        <c:v>0.151</c:v>
                      </c:pt>
                      <c:pt idx="300">
                        <c:v>0.151</c:v>
                      </c:pt>
                      <c:pt idx="301">
                        <c:v>0.152</c:v>
                      </c:pt>
                      <c:pt idx="302">
                        <c:v>0.152</c:v>
                      </c:pt>
                      <c:pt idx="303">
                        <c:v>0.153</c:v>
                      </c:pt>
                      <c:pt idx="304">
                        <c:v>0.153</c:v>
                      </c:pt>
                      <c:pt idx="305">
                        <c:v>0.154</c:v>
                      </c:pt>
                      <c:pt idx="306">
                        <c:v>0.154</c:v>
                      </c:pt>
                      <c:pt idx="307">
                        <c:v>0.155</c:v>
                      </c:pt>
                      <c:pt idx="308">
                        <c:v>0.155</c:v>
                      </c:pt>
                      <c:pt idx="309">
                        <c:v>0.156</c:v>
                      </c:pt>
                      <c:pt idx="310">
                        <c:v>0.156</c:v>
                      </c:pt>
                      <c:pt idx="311">
                        <c:v>0.157</c:v>
                      </c:pt>
                      <c:pt idx="312">
                        <c:v>0.157</c:v>
                      </c:pt>
                      <c:pt idx="313">
                        <c:v>0.158</c:v>
                      </c:pt>
                      <c:pt idx="314">
                        <c:v>0.158</c:v>
                      </c:pt>
                      <c:pt idx="315">
                        <c:v>0.159</c:v>
                      </c:pt>
                      <c:pt idx="316">
                        <c:v>0.159</c:v>
                      </c:pt>
                      <c:pt idx="317">
                        <c:v>0.16</c:v>
                      </c:pt>
                      <c:pt idx="318">
                        <c:v>0.16</c:v>
                      </c:pt>
                      <c:pt idx="319">
                        <c:v>0.161</c:v>
                      </c:pt>
                      <c:pt idx="320">
                        <c:v>0.161</c:v>
                      </c:pt>
                      <c:pt idx="321">
                        <c:v>0.16200000000000001</c:v>
                      </c:pt>
                      <c:pt idx="322">
                        <c:v>0.16200000000000001</c:v>
                      </c:pt>
                      <c:pt idx="323">
                        <c:v>0.16300000000000001</c:v>
                      </c:pt>
                      <c:pt idx="324">
                        <c:v>0.16300000000000001</c:v>
                      </c:pt>
                      <c:pt idx="325">
                        <c:v>0.16400000000000001</c:v>
                      </c:pt>
                      <c:pt idx="326">
                        <c:v>0.16400000000000001</c:v>
                      </c:pt>
                      <c:pt idx="327">
                        <c:v>0.16500000000000001</c:v>
                      </c:pt>
                      <c:pt idx="328">
                        <c:v>0.16500000000000001</c:v>
                      </c:pt>
                      <c:pt idx="329">
                        <c:v>0.16600000000000001</c:v>
                      </c:pt>
                      <c:pt idx="330">
                        <c:v>0.16600000000000001</c:v>
                      </c:pt>
                      <c:pt idx="331">
                        <c:v>0.16700000000000001</c:v>
                      </c:pt>
                      <c:pt idx="332">
                        <c:v>0.16700000000000001</c:v>
                      </c:pt>
                      <c:pt idx="333">
                        <c:v>0.16800000000000001</c:v>
                      </c:pt>
                      <c:pt idx="334">
                        <c:v>0.16800000000000001</c:v>
                      </c:pt>
                      <c:pt idx="335">
                        <c:v>0.16900000000000001</c:v>
                      </c:pt>
                      <c:pt idx="336">
                        <c:v>0.16900000000000001</c:v>
                      </c:pt>
                      <c:pt idx="337">
                        <c:v>0.17</c:v>
                      </c:pt>
                      <c:pt idx="338">
                        <c:v>0.17</c:v>
                      </c:pt>
                      <c:pt idx="339">
                        <c:v>0.17100000000000001</c:v>
                      </c:pt>
                      <c:pt idx="340">
                        <c:v>0.17100000000000001</c:v>
                      </c:pt>
                      <c:pt idx="341">
                        <c:v>0.17199999999999999</c:v>
                      </c:pt>
                      <c:pt idx="342">
                        <c:v>0.17199999999999999</c:v>
                      </c:pt>
                      <c:pt idx="343">
                        <c:v>0.17299999999999999</c:v>
                      </c:pt>
                      <c:pt idx="344">
                        <c:v>0.17299999999999999</c:v>
                      </c:pt>
                      <c:pt idx="345">
                        <c:v>0.17399999999999999</c:v>
                      </c:pt>
                      <c:pt idx="346">
                        <c:v>0.17399999999999999</c:v>
                      </c:pt>
                      <c:pt idx="347">
                        <c:v>0.17499999999999999</c:v>
                      </c:pt>
                      <c:pt idx="348">
                        <c:v>0.17499999999999999</c:v>
                      </c:pt>
                      <c:pt idx="349">
                        <c:v>0.17599999999999999</c:v>
                      </c:pt>
                      <c:pt idx="350">
                        <c:v>0.17599999999999999</c:v>
                      </c:pt>
                      <c:pt idx="351">
                        <c:v>0.17699999999999999</c:v>
                      </c:pt>
                      <c:pt idx="352">
                        <c:v>0.17699999999999999</c:v>
                      </c:pt>
                      <c:pt idx="353">
                        <c:v>0.17799999999999999</c:v>
                      </c:pt>
                      <c:pt idx="354">
                        <c:v>0.17799999999999999</c:v>
                      </c:pt>
                      <c:pt idx="355">
                        <c:v>0.17899999999999999</c:v>
                      </c:pt>
                      <c:pt idx="356">
                        <c:v>0.17899999999999999</c:v>
                      </c:pt>
                      <c:pt idx="357">
                        <c:v>0.18</c:v>
                      </c:pt>
                      <c:pt idx="358">
                        <c:v>0.18</c:v>
                      </c:pt>
                      <c:pt idx="359">
                        <c:v>0.18099999999999999</c:v>
                      </c:pt>
                      <c:pt idx="360">
                        <c:v>0.18099999999999999</c:v>
                      </c:pt>
                      <c:pt idx="361">
                        <c:v>0.182</c:v>
                      </c:pt>
                      <c:pt idx="362">
                        <c:v>0.182</c:v>
                      </c:pt>
                      <c:pt idx="363">
                        <c:v>0.183</c:v>
                      </c:pt>
                      <c:pt idx="364">
                        <c:v>0.183</c:v>
                      </c:pt>
                      <c:pt idx="365">
                        <c:v>0.184</c:v>
                      </c:pt>
                      <c:pt idx="366">
                        <c:v>0.184</c:v>
                      </c:pt>
                      <c:pt idx="367">
                        <c:v>0.185</c:v>
                      </c:pt>
                      <c:pt idx="368">
                        <c:v>0.185</c:v>
                      </c:pt>
                      <c:pt idx="369">
                        <c:v>0.186</c:v>
                      </c:pt>
                      <c:pt idx="370">
                        <c:v>0.186</c:v>
                      </c:pt>
                      <c:pt idx="371">
                        <c:v>0.187</c:v>
                      </c:pt>
                      <c:pt idx="372">
                        <c:v>0.187</c:v>
                      </c:pt>
                      <c:pt idx="373">
                        <c:v>0.188</c:v>
                      </c:pt>
                      <c:pt idx="374">
                        <c:v>0.188</c:v>
                      </c:pt>
                      <c:pt idx="375">
                        <c:v>0.189</c:v>
                      </c:pt>
                      <c:pt idx="376">
                        <c:v>0.189</c:v>
                      </c:pt>
                      <c:pt idx="377">
                        <c:v>0.19</c:v>
                      </c:pt>
                      <c:pt idx="378">
                        <c:v>0.19</c:v>
                      </c:pt>
                      <c:pt idx="379">
                        <c:v>0.191</c:v>
                      </c:pt>
                      <c:pt idx="380">
                        <c:v>0.191</c:v>
                      </c:pt>
                      <c:pt idx="381">
                        <c:v>0.192</c:v>
                      </c:pt>
                      <c:pt idx="382">
                        <c:v>0.192</c:v>
                      </c:pt>
                      <c:pt idx="383">
                        <c:v>0.193</c:v>
                      </c:pt>
                      <c:pt idx="384">
                        <c:v>0.193</c:v>
                      </c:pt>
                      <c:pt idx="385">
                        <c:v>0.19400000000000001</c:v>
                      </c:pt>
                      <c:pt idx="386">
                        <c:v>0.19400000000000001</c:v>
                      </c:pt>
                      <c:pt idx="387">
                        <c:v>0.19500000000000001</c:v>
                      </c:pt>
                      <c:pt idx="388">
                        <c:v>0.19500000000000001</c:v>
                      </c:pt>
                      <c:pt idx="389">
                        <c:v>0.19600000000000001</c:v>
                      </c:pt>
                      <c:pt idx="390">
                        <c:v>0.19600000000000001</c:v>
                      </c:pt>
                      <c:pt idx="391">
                        <c:v>0.19700000000000001</c:v>
                      </c:pt>
                      <c:pt idx="392">
                        <c:v>0.19700000000000001</c:v>
                      </c:pt>
                      <c:pt idx="393">
                        <c:v>0.19800000000000001</c:v>
                      </c:pt>
                      <c:pt idx="394">
                        <c:v>0.19800000000000001</c:v>
                      </c:pt>
                      <c:pt idx="395">
                        <c:v>0.19900000000000001</c:v>
                      </c:pt>
                      <c:pt idx="396">
                        <c:v>0.19900000000000001</c:v>
                      </c:pt>
                      <c:pt idx="397">
                        <c:v>0.2</c:v>
                      </c:pt>
                      <c:pt idx="398">
                        <c:v>0.2</c:v>
                      </c:pt>
                      <c:pt idx="399">
                        <c:v>0.20100000000000001</c:v>
                      </c:pt>
                      <c:pt idx="400">
                        <c:v>0.20100000000000001</c:v>
                      </c:pt>
                      <c:pt idx="401">
                        <c:v>0.20200000000000001</c:v>
                      </c:pt>
                      <c:pt idx="402">
                        <c:v>0.20200000000000001</c:v>
                      </c:pt>
                      <c:pt idx="403">
                        <c:v>0.20300000000000001</c:v>
                      </c:pt>
                      <c:pt idx="404">
                        <c:v>0.20300000000000001</c:v>
                      </c:pt>
                      <c:pt idx="405">
                        <c:v>0.20399999999999999</c:v>
                      </c:pt>
                      <c:pt idx="406">
                        <c:v>0.20399999999999999</c:v>
                      </c:pt>
                      <c:pt idx="407">
                        <c:v>0.20499999999999999</c:v>
                      </c:pt>
                      <c:pt idx="408">
                        <c:v>0.20499999999999999</c:v>
                      </c:pt>
                      <c:pt idx="409">
                        <c:v>0.20599999999999999</c:v>
                      </c:pt>
                      <c:pt idx="410">
                        <c:v>0.20599999999999999</c:v>
                      </c:pt>
                      <c:pt idx="411">
                        <c:v>0.20699999999999999</c:v>
                      </c:pt>
                      <c:pt idx="412">
                        <c:v>0.20699999999999999</c:v>
                      </c:pt>
                      <c:pt idx="413">
                        <c:v>0.20799999999999999</c:v>
                      </c:pt>
                      <c:pt idx="414">
                        <c:v>0.20799999999999999</c:v>
                      </c:pt>
                      <c:pt idx="415">
                        <c:v>0.20899999999999999</c:v>
                      </c:pt>
                      <c:pt idx="416">
                        <c:v>0.20899999999999999</c:v>
                      </c:pt>
                      <c:pt idx="417">
                        <c:v>0.21</c:v>
                      </c:pt>
                      <c:pt idx="418">
                        <c:v>0.21</c:v>
                      </c:pt>
                      <c:pt idx="419">
                        <c:v>0.21099999999999999</c:v>
                      </c:pt>
                      <c:pt idx="420">
                        <c:v>0.21099999999999999</c:v>
                      </c:pt>
                      <c:pt idx="421">
                        <c:v>0.21199999999999999</c:v>
                      </c:pt>
                      <c:pt idx="422">
                        <c:v>0.21199999999999999</c:v>
                      </c:pt>
                      <c:pt idx="423">
                        <c:v>0.21299999999999999</c:v>
                      </c:pt>
                      <c:pt idx="424">
                        <c:v>0.21299999999999999</c:v>
                      </c:pt>
                      <c:pt idx="425">
                        <c:v>0.214</c:v>
                      </c:pt>
                      <c:pt idx="426">
                        <c:v>0.214</c:v>
                      </c:pt>
                      <c:pt idx="427">
                        <c:v>0.215</c:v>
                      </c:pt>
                      <c:pt idx="428">
                        <c:v>0.215</c:v>
                      </c:pt>
                      <c:pt idx="429">
                        <c:v>0.216</c:v>
                      </c:pt>
                      <c:pt idx="430">
                        <c:v>0.216</c:v>
                      </c:pt>
                      <c:pt idx="431">
                        <c:v>0.217</c:v>
                      </c:pt>
                      <c:pt idx="432">
                        <c:v>0.217</c:v>
                      </c:pt>
                      <c:pt idx="433">
                        <c:v>0.218</c:v>
                      </c:pt>
                      <c:pt idx="434">
                        <c:v>0.218</c:v>
                      </c:pt>
                      <c:pt idx="435">
                        <c:v>0.219</c:v>
                      </c:pt>
                      <c:pt idx="436">
                        <c:v>0.219</c:v>
                      </c:pt>
                      <c:pt idx="437">
                        <c:v>0.22</c:v>
                      </c:pt>
                      <c:pt idx="438">
                        <c:v>0.22</c:v>
                      </c:pt>
                      <c:pt idx="439">
                        <c:v>0.221</c:v>
                      </c:pt>
                      <c:pt idx="440">
                        <c:v>0.221</c:v>
                      </c:pt>
                      <c:pt idx="441">
                        <c:v>0.222</c:v>
                      </c:pt>
                      <c:pt idx="442">
                        <c:v>0.222</c:v>
                      </c:pt>
                      <c:pt idx="443">
                        <c:v>0.223</c:v>
                      </c:pt>
                      <c:pt idx="444">
                        <c:v>0.223</c:v>
                      </c:pt>
                      <c:pt idx="445">
                        <c:v>0.224</c:v>
                      </c:pt>
                      <c:pt idx="446">
                        <c:v>0.224</c:v>
                      </c:pt>
                      <c:pt idx="447">
                        <c:v>0.22500000000000001</c:v>
                      </c:pt>
                      <c:pt idx="448">
                        <c:v>0.22500000000000001</c:v>
                      </c:pt>
                      <c:pt idx="449">
                        <c:v>0.22600000000000001</c:v>
                      </c:pt>
                      <c:pt idx="450">
                        <c:v>0.22600000000000001</c:v>
                      </c:pt>
                      <c:pt idx="451">
                        <c:v>0.22700000000000001</c:v>
                      </c:pt>
                      <c:pt idx="452">
                        <c:v>0.22700000000000001</c:v>
                      </c:pt>
                      <c:pt idx="453">
                        <c:v>0.22800000000000001</c:v>
                      </c:pt>
                      <c:pt idx="454">
                        <c:v>0.22800000000000001</c:v>
                      </c:pt>
                      <c:pt idx="455">
                        <c:v>0.22900000000000001</c:v>
                      </c:pt>
                      <c:pt idx="456">
                        <c:v>0.22900000000000001</c:v>
                      </c:pt>
                      <c:pt idx="457">
                        <c:v>0.23</c:v>
                      </c:pt>
                      <c:pt idx="458">
                        <c:v>0.23</c:v>
                      </c:pt>
                      <c:pt idx="459">
                        <c:v>0.23100000000000001</c:v>
                      </c:pt>
                      <c:pt idx="460">
                        <c:v>0.23100000000000001</c:v>
                      </c:pt>
                      <c:pt idx="461">
                        <c:v>0.23200000000000001</c:v>
                      </c:pt>
                      <c:pt idx="462">
                        <c:v>0.23200000000000001</c:v>
                      </c:pt>
                      <c:pt idx="463">
                        <c:v>0.23300000000000001</c:v>
                      </c:pt>
                      <c:pt idx="464">
                        <c:v>0.23300000000000001</c:v>
                      </c:pt>
                      <c:pt idx="465">
                        <c:v>0.23400000000000001</c:v>
                      </c:pt>
                      <c:pt idx="466">
                        <c:v>0.23400000000000001</c:v>
                      </c:pt>
                      <c:pt idx="467">
                        <c:v>0.23499999999999999</c:v>
                      </c:pt>
                      <c:pt idx="468">
                        <c:v>0.23499999999999999</c:v>
                      </c:pt>
                      <c:pt idx="469">
                        <c:v>0.23599999999999999</c:v>
                      </c:pt>
                      <c:pt idx="470">
                        <c:v>0.23599999999999999</c:v>
                      </c:pt>
                      <c:pt idx="471">
                        <c:v>0.23699999999999999</c:v>
                      </c:pt>
                      <c:pt idx="472">
                        <c:v>0.23699999999999999</c:v>
                      </c:pt>
                      <c:pt idx="473">
                        <c:v>0.23799999999999999</c:v>
                      </c:pt>
                      <c:pt idx="474">
                        <c:v>0.23799999999999999</c:v>
                      </c:pt>
                      <c:pt idx="475">
                        <c:v>0.23899999999999999</c:v>
                      </c:pt>
                      <c:pt idx="476">
                        <c:v>0.23899999999999999</c:v>
                      </c:pt>
                      <c:pt idx="477">
                        <c:v>0.24</c:v>
                      </c:pt>
                      <c:pt idx="478">
                        <c:v>0.24</c:v>
                      </c:pt>
                      <c:pt idx="479">
                        <c:v>0.24099999999999999</c:v>
                      </c:pt>
                      <c:pt idx="480">
                        <c:v>0.24099999999999999</c:v>
                      </c:pt>
                      <c:pt idx="481">
                        <c:v>0.24199999999999999</c:v>
                      </c:pt>
                      <c:pt idx="482">
                        <c:v>0.24199999999999999</c:v>
                      </c:pt>
                      <c:pt idx="483">
                        <c:v>0.24299999999999999</c:v>
                      </c:pt>
                      <c:pt idx="484">
                        <c:v>0.24299999999999999</c:v>
                      </c:pt>
                      <c:pt idx="485">
                        <c:v>0.24399999999999999</c:v>
                      </c:pt>
                      <c:pt idx="486">
                        <c:v>0.24399999999999999</c:v>
                      </c:pt>
                      <c:pt idx="487">
                        <c:v>0.245</c:v>
                      </c:pt>
                      <c:pt idx="488">
                        <c:v>0.245</c:v>
                      </c:pt>
                      <c:pt idx="489">
                        <c:v>0.246</c:v>
                      </c:pt>
                      <c:pt idx="490">
                        <c:v>0.246</c:v>
                      </c:pt>
                      <c:pt idx="491">
                        <c:v>0.247</c:v>
                      </c:pt>
                      <c:pt idx="492">
                        <c:v>0.247</c:v>
                      </c:pt>
                      <c:pt idx="493">
                        <c:v>0.248</c:v>
                      </c:pt>
                      <c:pt idx="494">
                        <c:v>0.248</c:v>
                      </c:pt>
                      <c:pt idx="495">
                        <c:v>0.249</c:v>
                      </c:pt>
                      <c:pt idx="496">
                        <c:v>0.249</c:v>
                      </c:pt>
                      <c:pt idx="497">
                        <c:v>0.25</c:v>
                      </c:pt>
                      <c:pt idx="498">
                        <c:v>0.25</c:v>
                      </c:pt>
                      <c:pt idx="499">
                        <c:v>0.251</c:v>
                      </c:pt>
                      <c:pt idx="500">
                        <c:v>0.251</c:v>
                      </c:pt>
                      <c:pt idx="501">
                        <c:v>0.252</c:v>
                      </c:pt>
                      <c:pt idx="502">
                        <c:v>0.252</c:v>
                      </c:pt>
                      <c:pt idx="503">
                        <c:v>0.253</c:v>
                      </c:pt>
                      <c:pt idx="504">
                        <c:v>0.253</c:v>
                      </c:pt>
                      <c:pt idx="505">
                        <c:v>0.254</c:v>
                      </c:pt>
                      <c:pt idx="506">
                        <c:v>0.254</c:v>
                      </c:pt>
                      <c:pt idx="507">
                        <c:v>0.255</c:v>
                      </c:pt>
                      <c:pt idx="508">
                        <c:v>0.255</c:v>
                      </c:pt>
                      <c:pt idx="509">
                        <c:v>0.25600000000000001</c:v>
                      </c:pt>
                      <c:pt idx="510">
                        <c:v>0.25600000000000001</c:v>
                      </c:pt>
                      <c:pt idx="511">
                        <c:v>0.25700000000000001</c:v>
                      </c:pt>
                      <c:pt idx="512">
                        <c:v>0.25700000000000001</c:v>
                      </c:pt>
                      <c:pt idx="513">
                        <c:v>0.25800000000000001</c:v>
                      </c:pt>
                      <c:pt idx="514">
                        <c:v>0.25800000000000001</c:v>
                      </c:pt>
                      <c:pt idx="515">
                        <c:v>0.25900000000000001</c:v>
                      </c:pt>
                      <c:pt idx="516">
                        <c:v>0.25900000000000001</c:v>
                      </c:pt>
                      <c:pt idx="517">
                        <c:v>0.26</c:v>
                      </c:pt>
                      <c:pt idx="518">
                        <c:v>0.26</c:v>
                      </c:pt>
                      <c:pt idx="519">
                        <c:v>0.26100000000000001</c:v>
                      </c:pt>
                      <c:pt idx="520">
                        <c:v>0.26100000000000001</c:v>
                      </c:pt>
                      <c:pt idx="521">
                        <c:v>0.26200000000000001</c:v>
                      </c:pt>
                      <c:pt idx="522">
                        <c:v>0.26200000000000001</c:v>
                      </c:pt>
                      <c:pt idx="523">
                        <c:v>0.26300000000000001</c:v>
                      </c:pt>
                      <c:pt idx="524">
                        <c:v>0.26300000000000001</c:v>
                      </c:pt>
                      <c:pt idx="525">
                        <c:v>0.26400000000000001</c:v>
                      </c:pt>
                      <c:pt idx="526">
                        <c:v>0.26400000000000001</c:v>
                      </c:pt>
                      <c:pt idx="527">
                        <c:v>0.26500000000000001</c:v>
                      </c:pt>
                      <c:pt idx="528">
                        <c:v>0.26500000000000001</c:v>
                      </c:pt>
                      <c:pt idx="529">
                        <c:v>0.26600000000000001</c:v>
                      </c:pt>
                      <c:pt idx="530">
                        <c:v>0.26600000000000001</c:v>
                      </c:pt>
                      <c:pt idx="531">
                        <c:v>0.26700000000000002</c:v>
                      </c:pt>
                      <c:pt idx="532">
                        <c:v>0.26700000000000002</c:v>
                      </c:pt>
                      <c:pt idx="533">
                        <c:v>0.26800000000000002</c:v>
                      </c:pt>
                      <c:pt idx="534">
                        <c:v>0.26800000000000002</c:v>
                      </c:pt>
                      <c:pt idx="535">
                        <c:v>0.26900000000000002</c:v>
                      </c:pt>
                      <c:pt idx="536">
                        <c:v>0.26900000000000002</c:v>
                      </c:pt>
                      <c:pt idx="537">
                        <c:v>0.27</c:v>
                      </c:pt>
                      <c:pt idx="538">
                        <c:v>0.27</c:v>
                      </c:pt>
                      <c:pt idx="539">
                        <c:v>0.27100000000000002</c:v>
                      </c:pt>
                      <c:pt idx="540">
                        <c:v>0.27100000000000002</c:v>
                      </c:pt>
                      <c:pt idx="541">
                        <c:v>0.27200000000000002</c:v>
                      </c:pt>
                      <c:pt idx="542">
                        <c:v>0.27200000000000002</c:v>
                      </c:pt>
                      <c:pt idx="543">
                        <c:v>0.27300000000000002</c:v>
                      </c:pt>
                      <c:pt idx="544">
                        <c:v>0.27300000000000002</c:v>
                      </c:pt>
                      <c:pt idx="545">
                        <c:v>0.27400000000000002</c:v>
                      </c:pt>
                      <c:pt idx="546">
                        <c:v>0.27400000000000002</c:v>
                      </c:pt>
                      <c:pt idx="547">
                        <c:v>0.27500000000000002</c:v>
                      </c:pt>
                      <c:pt idx="548">
                        <c:v>0.27500000000000002</c:v>
                      </c:pt>
                      <c:pt idx="549">
                        <c:v>0.27600000000000002</c:v>
                      </c:pt>
                      <c:pt idx="550">
                        <c:v>0.27600000000000002</c:v>
                      </c:pt>
                      <c:pt idx="551">
                        <c:v>0.27700000000000002</c:v>
                      </c:pt>
                      <c:pt idx="552">
                        <c:v>0.27700000000000002</c:v>
                      </c:pt>
                      <c:pt idx="553">
                        <c:v>0.27800000000000002</c:v>
                      </c:pt>
                      <c:pt idx="554">
                        <c:v>0.27800000000000002</c:v>
                      </c:pt>
                      <c:pt idx="555">
                        <c:v>0.27900000000000003</c:v>
                      </c:pt>
                      <c:pt idx="556">
                        <c:v>0.27900000000000003</c:v>
                      </c:pt>
                      <c:pt idx="557">
                        <c:v>0.28000000000000003</c:v>
                      </c:pt>
                      <c:pt idx="558">
                        <c:v>0.28000000000000003</c:v>
                      </c:pt>
                      <c:pt idx="559">
                        <c:v>0.28100000000000003</c:v>
                      </c:pt>
                      <c:pt idx="560">
                        <c:v>0.28100000000000003</c:v>
                      </c:pt>
                      <c:pt idx="561">
                        <c:v>0.28199999999999997</c:v>
                      </c:pt>
                      <c:pt idx="562">
                        <c:v>0.28199999999999997</c:v>
                      </c:pt>
                      <c:pt idx="563">
                        <c:v>0.28299999999999997</c:v>
                      </c:pt>
                      <c:pt idx="564">
                        <c:v>0.28299999999999997</c:v>
                      </c:pt>
                      <c:pt idx="565">
                        <c:v>0.28399999999999997</c:v>
                      </c:pt>
                      <c:pt idx="566">
                        <c:v>0.28399999999999997</c:v>
                      </c:pt>
                      <c:pt idx="567">
                        <c:v>0.28499999999999998</c:v>
                      </c:pt>
                      <c:pt idx="568">
                        <c:v>0.28499999999999998</c:v>
                      </c:pt>
                      <c:pt idx="569">
                        <c:v>0.28599999999999998</c:v>
                      </c:pt>
                      <c:pt idx="570">
                        <c:v>0.28599999999999998</c:v>
                      </c:pt>
                      <c:pt idx="571">
                        <c:v>0.28699999999999998</c:v>
                      </c:pt>
                      <c:pt idx="572">
                        <c:v>0.28699999999999998</c:v>
                      </c:pt>
                      <c:pt idx="573">
                        <c:v>0.28799999999999998</c:v>
                      </c:pt>
                      <c:pt idx="574">
                        <c:v>0.28799999999999998</c:v>
                      </c:pt>
                      <c:pt idx="575">
                        <c:v>0.28899999999999998</c:v>
                      </c:pt>
                      <c:pt idx="576">
                        <c:v>0.28899999999999998</c:v>
                      </c:pt>
                      <c:pt idx="577">
                        <c:v>0.28999999999999998</c:v>
                      </c:pt>
                      <c:pt idx="578">
                        <c:v>0.28999999999999998</c:v>
                      </c:pt>
                      <c:pt idx="579">
                        <c:v>0.29099999999999998</c:v>
                      </c:pt>
                      <c:pt idx="580">
                        <c:v>0.29099999999999998</c:v>
                      </c:pt>
                      <c:pt idx="581">
                        <c:v>0.29199999999999998</c:v>
                      </c:pt>
                      <c:pt idx="582">
                        <c:v>0.29199999999999998</c:v>
                      </c:pt>
                      <c:pt idx="583">
                        <c:v>0.29299999999999998</c:v>
                      </c:pt>
                      <c:pt idx="584">
                        <c:v>0.29299999999999998</c:v>
                      </c:pt>
                      <c:pt idx="585">
                        <c:v>0.29399999999999998</c:v>
                      </c:pt>
                      <c:pt idx="586">
                        <c:v>0.29399999999999998</c:v>
                      </c:pt>
                      <c:pt idx="587">
                        <c:v>0.29499999999999998</c:v>
                      </c:pt>
                      <c:pt idx="588">
                        <c:v>0.29499999999999998</c:v>
                      </c:pt>
                      <c:pt idx="589">
                        <c:v>0.29599999999999999</c:v>
                      </c:pt>
                      <c:pt idx="590">
                        <c:v>0.29599999999999999</c:v>
                      </c:pt>
                      <c:pt idx="591">
                        <c:v>0.29699999999999999</c:v>
                      </c:pt>
                      <c:pt idx="592">
                        <c:v>0.29699999999999999</c:v>
                      </c:pt>
                      <c:pt idx="593">
                        <c:v>0.29799999999999999</c:v>
                      </c:pt>
                      <c:pt idx="594">
                        <c:v>0.29799999999999999</c:v>
                      </c:pt>
                      <c:pt idx="595">
                        <c:v>0.29899999999999999</c:v>
                      </c:pt>
                      <c:pt idx="596">
                        <c:v>0.29899999999999999</c:v>
                      </c:pt>
                      <c:pt idx="597">
                        <c:v>0.3</c:v>
                      </c:pt>
                      <c:pt idx="598">
                        <c:v>0.3</c:v>
                      </c:pt>
                      <c:pt idx="599">
                        <c:v>0.30099999999999999</c:v>
                      </c:pt>
                      <c:pt idx="600">
                        <c:v>0.30099999999999999</c:v>
                      </c:pt>
                      <c:pt idx="601">
                        <c:v>0.30199999999999999</c:v>
                      </c:pt>
                      <c:pt idx="602">
                        <c:v>0.30199999999999999</c:v>
                      </c:pt>
                      <c:pt idx="603">
                        <c:v>0.30299999999999999</c:v>
                      </c:pt>
                      <c:pt idx="604">
                        <c:v>0.30299999999999999</c:v>
                      </c:pt>
                      <c:pt idx="605">
                        <c:v>0.30399999999999999</c:v>
                      </c:pt>
                      <c:pt idx="606">
                        <c:v>0.30399999999999999</c:v>
                      </c:pt>
                      <c:pt idx="607">
                        <c:v>0.30499999999999999</c:v>
                      </c:pt>
                      <c:pt idx="608">
                        <c:v>0.30499999999999999</c:v>
                      </c:pt>
                      <c:pt idx="609">
                        <c:v>0.30599999999999999</c:v>
                      </c:pt>
                      <c:pt idx="610">
                        <c:v>0.30599999999999999</c:v>
                      </c:pt>
                      <c:pt idx="611">
                        <c:v>0.307</c:v>
                      </c:pt>
                      <c:pt idx="612">
                        <c:v>0.307</c:v>
                      </c:pt>
                      <c:pt idx="613">
                        <c:v>0.308</c:v>
                      </c:pt>
                      <c:pt idx="614">
                        <c:v>0.308</c:v>
                      </c:pt>
                      <c:pt idx="615">
                        <c:v>0.309</c:v>
                      </c:pt>
                      <c:pt idx="616">
                        <c:v>0.309</c:v>
                      </c:pt>
                      <c:pt idx="617">
                        <c:v>0.31</c:v>
                      </c:pt>
                      <c:pt idx="618">
                        <c:v>0.31</c:v>
                      </c:pt>
                      <c:pt idx="619">
                        <c:v>0.311</c:v>
                      </c:pt>
                      <c:pt idx="620">
                        <c:v>0.311</c:v>
                      </c:pt>
                      <c:pt idx="621">
                        <c:v>0.312</c:v>
                      </c:pt>
                      <c:pt idx="622">
                        <c:v>0.312</c:v>
                      </c:pt>
                      <c:pt idx="623">
                        <c:v>0.313</c:v>
                      </c:pt>
                      <c:pt idx="624">
                        <c:v>0.313</c:v>
                      </c:pt>
                      <c:pt idx="625">
                        <c:v>0.314</c:v>
                      </c:pt>
                      <c:pt idx="626">
                        <c:v>0.314</c:v>
                      </c:pt>
                      <c:pt idx="627">
                        <c:v>0.315</c:v>
                      </c:pt>
                      <c:pt idx="628">
                        <c:v>0.315</c:v>
                      </c:pt>
                      <c:pt idx="629">
                        <c:v>0.316</c:v>
                      </c:pt>
                      <c:pt idx="630">
                        <c:v>0.316</c:v>
                      </c:pt>
                      <c:pt idx="631">
                        <c:v>0.317</c:v>
                      </c:pt>
                      <c:pt idx="632">
                        <c:v>0.317</c:v>
                      </c:pt>
                      <c:pt idx="633">
                        <c:v>0.318</c:v>
                      </c:pt>
                      <c:pt idx="634">
                        <c:v>0.318</c:v>
                      </c:pt>
                      <c:pt idx="635">
                        <c:v>0.31900000000000001</c:v>
                      </c:pt>
                      <c:pt idx="636">
                        <c:v>0.31900000000000001</c:v>
                      </c:pt>
                      <c:pt idx="637">
                        <c:v>0.32</c:v>
                      </c:pt>
                      <c:pt idx="638">
                        <c:v>0.32</c:v>
                      </c:pt>
                      <c:pt idx="639">
                        <c:v>0.32100000000000001</c:v>
                      </c:pt>
                      <c:pt idx="640">
                        <c:v>0.32100000000000001</c:v>
                      </c:pt>
                      <c:pt idx="641">
                        <c:v>0.32200000000000001</c:v>
                      </c:pt>
                      <c:pt idx="642">
                        <c:v>0.32200000000000001</c:v>
                      </c:pt>
                      <c:pt idx="643">
                        <c:v>0.32300000000000001</c:v>
                      </c:pt>
                      <c:pt idx="644">
                        <c:v>0.32300000000000001</c:v>
                      </c:pt>
                      <c:pt idx="645">
                        <c:v>0.32400000000000001</c:v>
                      </c:pt>
                      <c:pt idx="646">
                        <c:v>0.32400000000000001</c:v>
                      </c:pt>
                      <c:pt idx="647">
                        <c:v>0.32500000000000001</c:v>
                      </c:pt>
                      <c:pt idx="648">
                        <c:v>0.32500000000000001</c:v>
                      </c:pt>
                      <c:pt idx="649">
                        <c:v>0.32600000000000001</c:v>
                      </c:pt>
                      <c:pt idx="650">
                        <c:v>0.32600000000000001</c:v>
                      </c:pt>
                      <c:pt idx="651">
                        <c:v>0.32700000000000001</c:v>
                      </c:pt>
                      <c:pt idx="652">
                        <c:v>0.32700000000000001</c:v>
                      </c:pt>
                      <c:pt idx="653">
                        <c:v>0.32800000000000001</c:v>
                      </c:pt>
                      <c:pt idx="654">
                        <c:v>0.32800000000000001</c:v>
                      </c:pt>
                      <c:pt idx="655">
                        <c:v>0.32900000000000001</c:v>
                      </c:pt>
                      <c:pt idx="656">
                        <c:v>0.32900000000000001</c:v>
                      </c:pt>
                      <c:pt idx="657">
                        <c:v>0.33</c:v>
                      </c:pt>
                      <c:pt idx="658">
                        <c:v>0.33</c:v>
                      </c:pt>
                      <c:pt idx="659">
                        <c:v>0.33100000000000002</c:v>
                      </c:pt>
                      <c:pt idx="660">
                        <c:v>0.33100000000000002</c:v>
                      </c:pt>
                      <c:pt idx="661">
                        <c:v>0.33200000000000002</c:v>
                      </c:pt>
                      <c:pt idx="662">
                        <c:v>0.33200000000000002</c:v>
                      </c:pt>
                      <c:pt idx="663">
                        <c:v>0.33300000000000002</c:v>
                      </c:pt>
                      <c:pt idx="664">
                        <c:v>0.33300000000000002</c:v>
                      </c:pt>
                      <c:pt idx="665">
                        <c:v>0.33400000000000002</c:v>
                      </c:pt>
                      <c:pt idx="666">
                        <c:v>0.33400000000000002</c:v>
                      </c:pt>
                      <c:pt idx="667">
                        <c:v>0.33500000000000002</c:v>
                      </c:pt>
                      <c:pt idx="668">
                        <c:v>0.33500000000000002</c:v>
                      </c:pt>
                      <c:pt idx="669">
                        <c:v>0.33600000000000002</c:v>
                      </c:pt>
                      <c:pt idx="670">
                        <c:v>0.33600000000000002</c:v>
                      </c:pt>
                      <c:pt idx="671">
                        <c:v>0.33700000000000002</c:v>
                      </c:pt>
                      <c:pt idx="672">
                        <c:v>0.33700000000000002</c:v>
                      </c:pt>
                      <c:pt idx="673">
                        <c:v>0.33800000000000002</c:v>
                      </c:pt>
                      <c:pt idx="674">
                        <c:v>0.33800000000000002</c:v>
                      </c:pt>
                      <c:pt idx="675">
                        <c:v>0.33900000000000002</c:v>
                      </c:pt>
                      <c:pt idx="676">
                        <c:v>0.33900000000000002</c:v>
                      </c:pt>
                      <c:pt idx="677">
                        <c:v>0.34</c:v>
                      </c:pt>
                      <c:pt idx="678">
                        <c:v>0.34</c:v>
                      </c:pt>
                      <c:pt idx="679">
                        <c:v>0.34100000000000003</c:v>
                      </c:pt>
                      <c:pt idx="680">
                        <c:v>0.34100000000000003</c:v>
                      </c:pt>
                      <c:pt idx="681">
                        <c:v>0.34200000000000003</c:v>
                      </c:pt>
                      <c:pt idx="682">
                        <c:v>0.34200000000000003</c:v>
                      </c:pt>
                      <c:pt idx="683">
                        <c:v>0.34300000000000003</c:v>
                      </c:pt>
                      <c:pt idx="684">
                        <c:v>0.34300000000000003</c:v>
                      </c:pt>
                      <c:pt idx="685">
                        <c:v>0.34399999999999997</c:v>
                      </c:pt>
                      <c:pt idx="686">
                        <c:v>0.34399999999999997</c:v>
                      </c:pt>
                      <c:pt idx="687">
                        <c:v>0.34499999999999997</c:v>
                      </c:pt>
                      <c:pt idx="688">
                        <c:v>0.34499999999999997</c:v>
                      </c:pt>
                      <c:pt idx="689">
                        <c:v>0.34599999999999997</c:v>
                      </c:pt>
                      <c:pt idx="690">
                        <c:v>0.34599999999999997</c:v>
                      </c:pt>
                      <c:pt idx="691">
                        <c:v>0.34699999999999998</c:v>
                      </c:pt>
                      <c:pt idx="692">
                        <c:v>0.34699999999999998</c:v>
                      </c:pt>
                      <c:pt idx="693">
                        <c:v>0.34799999999999998</c:v>
                      </c:pt>
                      <c:pt idx="694">
                        <c:v>0.34799999999999998</c:v>
                      </c:pt>
                      <c:pt idx="695">
                        <c:v>0.34899999999999998</c:v>
                      </c:pt>
                      <c:pt idx="696">
                        <c:v>0.34899999999999998</c:v>
                      </c:pt>
                      <c:pt idx="697">
                        <c:v>0.35</c:v>
                      </c:pt>
                      <c:pt idx="698">
                        <c:v>0.35</c:v>
                      </c:pt>
                      <c:pt idx="699">
                        <c:v>0.35099999999999998</c:v>
                      </c:pt>
                      <c:pt idx="700">
                        <c:v>0.35099999999999998</c:v>
                      </c:pt>
                      <c:pt idx="701">
                        <c:v>0.35199999999999998</c:v>
                      </c:pt>
                      <c:pt idx="702">
                        <c:v>0.35199999999999998</c:v>
                      </c:pt>
                      <c:pt idx="703">
                        <c:v>0.35299999999999998</c:v>
                      </c:pt>
                      <c:pt idx="704">
                        <c:v>0.35299999999999998</c:v>
                      </c:pt>
                      <c:pt idx="705">
                        <c:v>0.35399999999999998</c:v>
                      </c:pt>
                      <c:pt idx="706">
                        <c:v>0.35399999999999998</c:v>
                      </c:pt>
                      <c:pt idx="707">
                        <c:v>0.35499999999999998</c:v>
                      </c:pt>
                      <c:pt idx="708">
                        <c:v>0.35499999999999998</c:v>
                      </c:pt>
                      <c:pt idx="709">
                        <c:v>0.35599999999999998</c:v>
                      </c:pt>
                      <c:pt idx="710">
                        <c:v>0.35599999999999998</c:v>
                      </c:pt>
                      <c:pt idx="711">
                        <c:v>0.35699999999999998</c:v>
                      </c:pt>
                      <c:pt idx="712">
                        <c:v>0.35699999999999998</c:v>
                      </c:pt>
                      <c:pt idx="713">
                        <c:v>0.35799999999999998</c:v>
                      </c:pt>
                      <c:pt idx="714">
                        <c:v>0.35799999999999998</c:v>
                      </c:pt>
                      <c:pt idx="715">
                        <c:v>0.35899999999999999</c:v>
                      </c:pt>
                      <c:pt idx="716">
                        <c:v>0.35899999999999999</c:v>
                      </c:pt>
                      <c:pt idx="717">
                        <c:v>0.36</c:v>
                      </c:pt>
                      <c:pt idx="718">
                        <c:v>0.36</c:v>
                      </c:pt>
                      <c:pt idx="719">
                        <c:v>0.36099999999999999</c:v>
                      </c:pt>
                      <c:pt idx="720">
                        <c:v>0.36099999999999999</c:v>
                      </c:pt>
                      <c:pt idx="721">
                        <c:v>0.36199999999999999</c:v>
                      </c:pt>
                      <c:pt idx="722">
                        <c:v>0.36199999999999999</c:v>
                      </c:pt>
                      <c:pt idx="723">
                        <c:v>0.36299999999999999</c:v>
                      </c:pt>
                      <c:pt idx="724">
                        <c:v>0.36299999999999999</c:v>
                      </c:pt>
                      <c:pt idx="725">
                        <c:v>0.36399999999999999</c:v>
                      </c:pt>
                      <c:pt idx="726">
                        <c:v>0.36399999999999999</c:v>
                      </c:pt>
                      <c:pt idx="727">
                        <c:v>0.36499999999999999</c:v>
                      </c:pt>
                      <c:pt idx="728">
                        <c:v>0.36499999999999999</c:v>
                      </c:pt>
                      <c:pt idx="729">
                        <c:v>0.36599999999999999</c:v>
                      </c:pt>
                      <c:pt idx="730">
                        <c:v>0.36599999999999999</c:v>
                      </c:pt>
                      <c:pt idx="731">
                        <c:v>0.36699999999999999</c:v>
                      </c:pt>
                      <c:pt idx="732">
                        <c:v>0.36699999999999999</c:v>
                      </c:pt>
                      <c:pt idx="733">
                        <c:v>0.36799999999999999</c:v>
                      </c:pt>
                      <c:pt idx="734">
                        <c:v>0.36799999999999999</c:v>
                      </c:pt>
                      <c:pt idx="735">
                        <c:v>0.36899999999999999</c:v>
                      </c:pt>
                      <c:pt idx="736">
                        <c:v>0.36899999999999999</c:v>
                      </c:pt>
                      <c:pt idx="737">
                        <c:v>0.37</c:v>
                      </c:pt>
                      <c:pt idx="738">
                        <c:v>0.37</c:v>
                      </c:pt>
                      <c:pt idx="739">
                        <c:v>0.371</c:v>
                      </c:pt>
                      <c:pt idx="740">
                        <c:v>0.371</c:v>
                      </c:pt>
                      <c:pt idx="741">
                        <c:v>0.372</c:v>
                      </c:pt>
                      <c:pt idx="742">
                        <c:v>0.372</c:v>
                      </c:pt>
                      <c:pt idx="743">
                        <c:v>0.373</c:v>
                      </c:pt>
                      <c:pt idx="744">
                        <c:v>0.373</c:v>
                      </c:pt>
                      <c:pt idx="745">
                        <c:v>0.374</c:v>
                      </c:pt>
                      <c:pt idx="746">
                        <c:v>0.374</c:v>
                      </c:pt>
                      <c:pt idx="747">
                        <c:v>0.375</c:v>
                      </c:pt>
                      <c:pt idx="748">
                        <c:v>0.375</c:v>
                      </c:pt>
                      <c:pt idx="749">
                        <c:v>0.376</c:v>
                      </c:pt>
                      <c:pt idx="750">
                        <c:v>0.376</c:v>
                      </c:pt>
                      <c:pt idx="751">
                        <c:v>0.377</c:v>
                      </c:pt>
                      <c:pt idx="752">
                        <c:v>0.377</c:v>
                      </c:pt>
                      <c:pt idx="753">
                        <c:v>0.378</c:v>
                      </c:pt>
                      <c:pt idx="754">
                        <c:v>0.378</c:v>
                      </c:pt>
                      <c:pt idx="755">
                        <c:v>0.379</c:v>
                      </c:pt>
                      <c:pt idx="756">
                        <c:v>0.379</c:v>
                      </c:pt>
                      <c:pt idx="757">
                        <c:v>0.38</c:v>
                      </c:pt>
                      <c:pt idx="758">
                        <c:v>0.38</c:v>
                      </c:pt>
                      <c:pt idx="759">
                        <c:v>0.38100000000000001</c:v>
                      </c:pt>
                      <c:pt idx="760">
                        <c:v>0.38100000000000001</c:v>
                      </c:pt>
                      <c:pt idx="761">
                        <c:v>0.38200000000000001</c:v>
                      </c:pt>
                      <c:pt idx="762">
                        <c:v>0.38200000000000001</c:v>
                      </c:pt>
                      <c:pt idx="763">
                        <c:v>0.38300000000000001</c:v>
                      </c:pt>
                      <c:pt idx="764">
                        <c:v>0.38300000000000001</c:v>
                      </c:pt>
                      <c:pt idx="765">
                        <c:v>0.38400000000000001</c:v>
                      </c:pt>
                      <c:pt idx="766">
                        <c:v>0.38400000000000001</c:v>
                      </c:pt>
                      <c:pt idx="767">
                        <c:v>0.38500000000000001</c:v>
                      </c:pt>
                      <c:pt idx="768">
                        <c:v>0.38500000000000001</c:v>
                      </c:pt>
                      <c:pt idx="769">
                        <c:v>0.38600000000000001</c:v>
                      </c:pt>
                      <c:pt idx="770">
                        <c:v>0.38600000000000001</c:v>
                      </c:pt>
                      <c:pt idx="771">
                        <c:v>0.38700000000000001</c:v>
                      </c:pt>
                      <c:pt idx="772">
                        <c:v>0.38700000000000001</c:v>
                      </c:pt>
                      <c:pt idx="773">
                        <c:v>0.38800000000000001</c:v>
                      </c:pt>
                      <c:pt idx="774">
                        <c:v>0.38800000000000001</c:v>
                      </c:pt>
                      <c:pt idx="775">
                        <c:v>0.38900000000000001</c:v>
                      </c:pt>
                      <c:pt idx="776">
                        <c:v>0.38900000000000001</c:v>
                      </c:pt>
                      <c:pt idx="777">
                        <c:v>0.39</c:v>
                      </c:pt>
                      <c:pt idx="778">
                        <c:v>0.39</c:v>
                      </c:pt>
                      <c:pt idx="779">
                        <c:v>0.39100000000000001</c:v>
                      </c:pt>
                      <c:pt idx="780">
                        <c:v>0.39100000000000001</c:v>
                      </c:pt>
                      <c:pt idx="781">
                        <c:v>0.39200000000000002</c:v>
                      </c:pt>
                      <c:pt idx="782">
                        <c:v>0.39200000000000002</c:v>
                      </c:pt>
                      <c:pt idx="783">
                        <c:v>0.39300000000000002</c:v>
                      </c:pt>
                      <c:pt idx="784">
                        <c:v>0.39300000000000002</c:v>
                      </c:pt>
                      <c:pt idx="785">
                        <c:v>0.39400000000000002</c:v>
                      </c:pt>
                      <c:pt idx="786">
                        <c:v>0.39400000000000002</c:v>
                      </c:pt>
                      <c:pt idx="787">
                        <c:v>0.39500000000000002</c:v>
                      </c:pt>
                      <c:pt idx="788">
                        <c:v>0.39500000000000002</c:v>
                      </c:pt>
                      <c:pt idx="789">
                        <c:v>0.39600000000000002</c:v>
                      </c:pt>
                      <c:pt idx="790">
                        <c:v>0.39600000000000002</c:v>
                      </c:pt>
                      <c:pt idx="791">
                        <c:v>0.39700000000000002</c:v>
                      </c:pt>
                      <c:pt idx="792">
                        <c:v>0.39700000000000002</c:v>
                      </c:pt>
                      <c:pt idx="793">
                        <c:v>0.39800000000000002</c:v>
                      </c:pt>
                      <c:pt idx="794">
                        <c:v>0.39800000000000002</c:v>
                      </c:pt>
                      <c:pt idx="795">
                        <c:v>0.39900000000000002</c:v>
                      </c:pt>
                      <c:pt idx="796">
                        <c:v>0.39900000000000002</c:v>
                      </c:pt>
                      <c:pt idx="797">
                        <c:v>0.4</c:v>
                      </c:pt>
                      <c:pt idx="798">
                        <c:v>0.4</c:v>
                      </c:pt>
                      <c:pt idx="799">
                        <c:v>0.40100000000000002</c:v>
                      </c:pt>
                      <c:pt idx="800">
                        <c:v>0.40100000000000002</c:v>
                      </c:pt>
                      <c:pt idx="801">
                        <c:v>0.40200000000000002</c:v>
                      </c:pt>
                      <c:pt idx="802">
                        <c:v>0.40200000000000002</c:v>
                      </c:pt>
                      <c:pt idx="803">
                        <c:v>0.40300000000000002</c:v>
                      </c:pt>
                      <c:pt idx="804">
                        <c:v>0.40300000000000002</c:v>
                      </c:pt>
                      <c:pt idx="805">
                        <c:v>0.40400000000000003</c:v>
                      </c:pt>
                      <c:pt idx="806">
                        <c:v>0.40400000000000003</c:v>
                      </c:pt>
                      <c:pt idx="807">
                        <c:v>0.40500000000000003</c:v>
                      </c:pt>
                      <c:pt idx="808">
                        <c:v>0.40500000000000003</c:v>
                      </c:pt>
                      <c:pt idx="809">
                        <c:v>0.40600000000000003</c:v>
                      </c:pt>
                      <c:pt idx="810">
                        <c:v>0.40600000000000003</c:v>
                      </c:pt>
                      <c:pt idx="811">
                        <c:v>0.40699999999999997</c:v>
                      </c:pt>
                      <c:pt idx="812">
                        <c:v>0.40699999999999997</c:v>
                      </c:pt>
                      <c:pt idx="813">
                        <c:v>0.40799999999999997</c:v>
                      </c:pt>
                      <c:pt idx="814">
                        <c:v>0.40799999999999997</c:v>
                      </c:pt>
                      <c:pt idx="815">
                        <c:v>0.40899999999999997</c:v>
                      </c:pt>
                      <c:pt idx="816">
                        <c:v>0.40899999999999997</c:v>
                      </c:pt>
                      <c:pt idx="817">
                        <c:v>0.41</c:v>
                      </c:pt>
                      <c:pt idx="818">
                        <c:v>0.41</c:v>
                      </c:pt>
                      <c:pt idx="819">
                        <c:v>0.41099999999999998</c:v>
                      </c:pt>
                      <c:pt idx="820">
                        <c:v>0.41099999999999998</c:v>
                      </c:pt>
                      <c:pt idx="821">
                        <c:v>0.41199999999999998</c:v>
                      </c:pt>
                      <c:pt idx="822">
                        <c:v>0.41199999999999998</c:v>
                      </c:pt>
                      <c:pt idx="823">
                        <c:v>0.41299999999999998</c:v>
                      </c:pt>
                      <c:pt idx="824">
                        <c:v>0.41299999999999998</c:v>
                      </c:pt>
                      <c:pt idx="825">
                        <c:v>0.41399999999999998</c:v>
                      </c:pt>
                      <c:pt idx="826">
                        <c:v>0.41399999999999998</c:v>
                      </c:pt>
                      <c:pt idx="827">
                        <c:v>0.41499999999999998</c:v>
                      </c:pt>
                      <c:pt idx="828">
                        <c:v>0.41499999999999998</c:v>
                      </c:pt>
                      <c:pt idx="829">
                        <c:v>0.41599999999999998</c:v>
                      </c:pt>
                      <c:pt idx="830">
                        <c:v>0.41599999999999998</c:v>
                      </c:pt>
                      <c:pt idx="831">
                        <c:v>0.41699999999999998</c:v>
                      </c:pt>
                      <c:pt idx="832">
                        <c:v>0.41699999999999998</c:v>
                      </c:pt>
                      <c:pt idx="833">
                        <c:v>0.41799999999999998</c:v>
                      </c:pt>
                      <c:pt idx="834">
                        <c:v>0.41799999999999998</c:v>
                      </c:pt>
                      <c:pt idx="835">
                        <c:v>0.41899999999999998</c:v>
                      </c:pt>
                      <c:pt idx="836">
                        <c:v>0.41899999999999998</c:v>
                      </c:pt>
                      <c:pt idx="837">
                        <c:v>0.42</c:v>
                      </c:pt>
                      <c:pt idx="838">
                        <c:v>0.42</c:v>
                      </c:pt>
                      <c:pt idx="839">
                        <c:v>0.42099999999999999</c:v>
                      </c:pt>
                      <c:pt idx="840">
                        <c:v>0.42099999999999999</c:v>
                      </c:pt>
                      <c:pt idx="841">
                        <c:v>0.42199999999999999</c:v>
                      </c:pt>
                      <c:pt idx="842">
                        <c:v>0.42199999999999999</c:v>
                      </c:pt>
                      <c:pt idx="843">
                        <c:v>0.42299999999999999</c:v>
                      </c:pt>
                      <c:pt idx="844">
                        <c:v>0.42299999999999999</c:v>
                      </c:pt>
                      <c:pt idx="845">
                        <c:v>0.42399999999999999</c:v>
                      </c:pt>
                      <c:pt idx="846">
                        <c:v>0.42399999999999999</c:v>
                      </c:pt>
                      <c:pt idx="847">
                        <c:v>0.42499999999999999</c:v>
                      </c:pt>
                      <c:pt idx="848">
                        <c:v>0.42499999999999999</c:v>
                      </c:pt>
                      <c:pt idx="849">
                        <c:v>0.42599999999999999</c:v>
                      </c:pt>
                      <c:pt idx="850">
                        <c:v>0.42599999999999999</c:v>
                      </c:pt>
                      <c:pt idx="851">
                        <c:v>0.42699999999999999</c:v>
                      </c:pt>
                      <c:pt idx="852">
                        <c:v>0.42699999999999999</c:v>
                      </c:pt>
                      <c:pt idx="853">
                        <c:v>0.42799999999999999</c:v>
                      </c:pt>
                      <c:pt idx="854">
                        <c:v>0.42799999999999999</c:v>
                      </c:pt>
                      <c:pt idx="855">
                        <c:v>0.42899999999999999</c:v>
                      </c:pt>
                      <c:pt idx="856">
                        <c:v>0.42899999999999999</c:v>
                      </c:pt>
                      <c:pt idx="857">
                        <c:v>0.43</c:v>
                      </c:pt>
                      <c:pt idx="858">
                        <c:v>0.43</c:v>
                      </c:pt>
                      <c:pt idx="859">
                        <c:v>0.43099999999999999</c:v>
                      </c:pt>
                      <c:pt idx="860">
                        <c:v>0.43099999999999999</c:v>
                      </c:pt>
                      <c:pt idx="861">
                        <c:v>0.432</c:v>
                      </c:pt>
                      <c:pt idx="862">
                        <c:v>0.432</c:v>
                      </c:pt>
                      <c:pt idx="863">
                        <c:v>0.433</c:v>
                      </c:pt>
                      <c:pt idx="864">
                        <c:v>0.433</c:v>
                      </c:pt>
                      <c:pt idx="865">
                        <c:v>0.434</c:v>
                      </c:pt>
                      <c:pt idx="866">
                        <c:v>0.434</c:v>
                      </c:pt>
                      <c:pt idx="867">
                        <c:v>0.435</c:v>
                      </c:pt>
                      <c:pt idx="868">
                        <c:v>0.435</c:v>
                      </c:pt>
                      <c:pt idx="869">
                        <c:v>0.436</c:v>
                      </c:pt>
                      <c:pt idx="870">
                        <c:v>0.436</c:v>
                      </c:pt>
                      <c:pt idx="871">
                        <c:v>0.437</c:v>
                      </c:pt>
                      <c:pt idx="872">
                        <c:v>0.437</c:v>
                      </c:pt>
                      <c:pt idx="873">
                        <c:v>0.438</c:v>
                      </c:pt>
                      <c:pt idx="874">
                        <c:v>0.438</c:v>
                      </c:pt>
                      <c:pt idx="875">
                        <c:v>0.439</c:v>
                      </c:pt>
                      <c:pt idx="876">
                        <c:v>0.439</c:v>
                      </c:pt>
                      <c:pt idx="877">
                        <c:v>0.44</c:v>
                      </c:pt>
                      <c:pt idx="878">
                        <c:v>0.44</c:v>
                      </c:pt>
                      <c:pt idx="879">
                        <c:v>0.441</c:v>
                      </c:pt>
                      <c:pt idx="880">
                        <c:v>0.441</c:v>
                      </c:pt>
                      <c:pt idx="881">
                        <c:v>0.442</c:v>
                      </c:pt>
                      <c:pt idx="882">
                        <c:v>0.442</c:v>
                      </c:pt>
                      <c:pt idx="883">
                        <c:v>0.443</c:v>
                      </c:pt>
                      <c:pt idx="884">
                        <c:v>0.443</c:v>
                      </c:pt>
                      <c:pt idx="885">
                        <c:v>0.44400000000000001</c:v>
                      </c:pt>
                      <c:pt idx="886">
                        <c:v>0.44400000000000001</c:v>
                      </c:pt>
                      <c:pt idx="887">
                        <c:v>0.44500000000000001</c:v>
                      </c:pt>
                      <c:pt idx="888">
                        <c:v>0.44500000000000001</c:v>
                      </c:pt>
                      <c:pt idx="889">
                        <c:v>0.44600000000000001</c:v>
                      </c:pt>
                      <c:pt idx="890">
                        <c:v>0.44600000000000001</c:v>
                      </c:pt>
                      <c:pt idx="891">
                        <c:v>0.44700000000000001</c:v>
                      </c:pt>
                      <c:pt idx="892">
                        <c:v>0.44700000000000001</c:v>
                      </c:pt>
                      <c:pt idx="893">
                        <c:v>0.44800000000000001</c:v>
                      </c:pt>
                      <c:pt idx="894">
                        <c:v>0.44800000000000001</c:v>
                      </c:pt>
                      <c:pt idx="895">
                        <c:v>0.44900000000000001</c:v>
                      </c:pt>
                      <c:pt idx="896">
                        <c:v>0.44900000000000001</c:v>
                      </c:pt>
                      <c:pt idx="897">
                        <c:v>0.45</c:v>
                      </c:pt>
                      <c:pt idx="898">
                        <c:v>0.45</c:v>
                      </c:pt>
                      <c:pt idx="899">
                        <c:v>0.45100000000000001</c:v>
                      </c:pt>
                      <c:pt idx="900">
                        <c:v>0.45100000000000001</c:v>
                      </c:pt>
                      <c:pt idx="901">
                        <c:v>0.45200000000000001</c:v>
                      </c:pt>
                      <c:pt idx="902">
                        <c:v>0.45200000000000001</c:v>
                      </c:pt>
                      <c:pt idx="903">
                        <c:v>0.45300000000000001</c:v>
                      </c:pt>
                      <c:pt idx="904">
                        <c:v>0.45300000000000001</c:v>
                      </c:pt>
                      <c:pt idx="905">
                        <c:v>0.45400000000000001</c:v>
                      </c:pt>
                      <c:pt idx="906">
                        <c:v>0.45400000000000001</c:v>
                      </c:pt>
                      <c:pt idx="907">
                        <c:v>0.45500000000000002</c:v>
                      </c:pt>
                      <c:pt idx="908">
                        <c:v>0.45500000000000002</c:v>
                      </c:pt>
                      <c:pt idx="909">
                        <c:v>0.45600000000000002</c:v>
                      </c:pt>
                      <c:pt idx="910">
                        <c:v>0.45600000000000002</c:v>
                      </c:pt>
                      <c:pt idx="911">
                        <c:v>0.45700000000000002</c:v>
                      </c:pt>
                      <c:pt idx="912">
                        <c:v>0.45700000000000002</c:v>
                      </c:pt>
                      <c:pt idx="913">
                        <c:v>0.45800000000000002</c:v>
                      </c:pt>
                      <c:pt idx="914">
                        <c:v>0.45800000000000002</c:v>
                      </c:pt>
                      <c:pt idx="915">
                        <c:v>0.45900000000000002</c:v>
                      </c:pt>
                      <c:pt idx="916">
                        <c:v>0.45900000000000002</c:v>
                      </c:pt>
                      <c:pt idx="917">
                        <c:v>0.46</c:v>
                      </c:pt>
                      <c:pt idx="918">
                        <c:v>0.46</c:v>
                      </c:pt>
                      <c:pt idx="919">
                        <c:v>0.46100000000000002</c:v>
                      </c:pt>
                      <c:pt idx="920">
                        <c:v>0.46100000000000002</c:v>
                      </c:pt>
                      <c:pt idx="921">
                        <c:v>0.46200000000000002</c:v>
                      </c:pt>
                      <c:pt idx="922">
                        <c:v>0.46200000000000002</c:v>
                      </c:pt>
                      <c:pt idx="923">
                        <c:v>0.46300000000000002</c:v>
                      </c:pt>
                      <c:pt idx="924">
                        <c:v>0.46300000000000002</c:v>
                      </c:pt>
                      <c:pt idx="925">
                        <c:v>0.46400000000000002</c:v>
                      </c:pt>
                      <c:pt idx="926">
                        <c:v>0.46400000000000002</c:v>
                      </c:pt>
                      <c:pt idx="927">
                        <c:v>0.46500000000000002</c:v>
                      </c:pt>
                      <c:pt idx="928">
                        <c:v>0.46500000000000002</c:v>
                      </c:pt>
                      <c:pt idx="929">
                        <c:v>0.46600000000000003</c:v>
                      </c:pt>
                      <c:pt idx="930">
                        <c:v>0.46600000000000003</c:v>
                      </c:pt>
                      <c:pt idx="931">
                        <c:v>0.46700000000000003</c:v>
                      </c:pt>
                      <c:pt idx="932">
                        <c:v>0.46700000000000003</c:v>
                      </c:pt>
                      <c:pt idx="933">
                        <c:v>0.46800000000000003</c:v>
                      </c:pt>
                      <c:pt idx="934">
                        <c:v>0.46800000000000003</c:v>
                      </c:pt>
                      <c:pt idx="935">
                        <c:v>0.46899999999999997</c:v>
                      </c:pt>
                      <c:pt idx="936">
                        <c:v>0.46899999999999997</c:v>
                      </c:pt>
                      <c:pt idx="937">
                        <c:v>0.47</c:v>
                      </c:pt>
                      <c:pt idx="938">
                        <c:v>0.47</c:v>
                      </c:pt>
                      <c:pt idx="939">
                        <c:v>0.47099999999999997</c:v>
                      </c:pt>
                      <c:pt idx="940">
                        <c:v>0.47099999999999997</c:v>
                      </c:pt>
                      <c:pt idx="941">
                        <c:v>0.47199999999999998</c:v>
                      </c:pt>
                      <c:pt idx="942">
                        <c:v>0.47199999999999998</c:v>
                      </c:pt>
                      <c:pt idx="943">
                        <c:v>0.47299999999999998</c:v>
                      </c:pt>
                      <c:pt idx="944">
                        <c:v>0.47299999999999998</c:v>
                      </c:pt>
                      <c:pt idx="945">
                        <c:v>0.47399999999999998</c:v>
                      </c:pt>
                      <c:pt idx="946">
                        <c:v>0.47399999999999998</c:v>
                      </c:pt>
                      <c:pt idx="947">
                        <c:v>0.47499999999999998</c:v>
                      </c:pt>
                      <c:pt idx="948">
                        <c:v>0.47499999999999998</c:v>
                      </c:pt>
                      <c:pt idx="949">
                        <c:v>0.47599999999999998</c:v>
                      </c:pt>
                      <c:pt idx="950">
                        <c:v>0.47599999999999998</c:v>
                      </c:pt>
                      <c:pt idx="951">
                        <c:v>0.47699999999999998</c:v>
                      </c:pt>
                      <c:pt idx="952">
                        <c:v>0.47699999999999998</c:v>
                      </c:pt>
                      <c:pt idx="953">
                        <c:v>0.47799999999999998</c:v>
                      </c:pt>
                      <c:pt idx="954">
                        <c:v>0.47799999999999998</c:v>
                      </c:pt>
                      <c:pt idx="955">
                        <c:v>0.47899999999999998</c:v>
                      </c:pt>
                      <c:pt idx="956">
                        <c:v>0.47899999999999998</c:v>
                      </c:pt>
                      <c:pt idx="957">
                        <c:v>0.48</c:v>
                      </c:pt>
                      <c:pt idx="958">
                        <c:v>0.48</c:v>
                      </c:pt>
                      <c:pt idx="959">
                        <c:v>0.48099999999999998</c:v>
                      </c:pt>
                      <c:pt idx="960">
                        <c:v>0.48099999999999998</c:v>
                      </c:pt>
                      <c:pt idx="961">
                        <c:v>0.48199999999999998</c:v>
                      </c:pt>
                      <c:pt idx="962">
                        <c:v>0.48199999999999998</c:v>
                      </c:pt>
                      <c:pt idx="963">
                        <c:v>0.48299999999999998</c:v>
                      </c:pt>
                      <c:pt idx="964">
                        <c:v>0.48299999999999998</c:v>
                      </c:pt>
                      <c:pt idx="965">
                        <c:v>0.48399999999999999</c:v>
                      </c:pt>
                      <c:pt idx="966">
                        <c:v>0.48399999999999999</c:v>
                      </c:pt>
                      <c:pt idx="967">
                        <c:v>0.48499999999999999</c:v>
                      </c:pt>
                      <c:pt idx="968">
                        <c:v>0.48499999999999999</c:v>
                      </c:pt>
                      <c:pt idx="969">
                        <c:v>0.48599999999999999</c:v>
                      </c:pt>
                      <c:pt idx="970">
                        <c:v>0.48599999999999999</c:v>
                      </c:pt>
                      <c:pt idx="971">
                        <c:v>0.48699999999999999</c:v>
                      </c:pt>
                      <c:pt idx="972">
                        <c:v>0.48699999999999999</c:v>
                      </c:pt>
                      <c:pt idx="973">
                        <c:v>0.48799999999999999</c:v>
                      </c:pt>
                      <c:pt idx="974">
                        <c:v>0.48799999999999999</c:v>
                      </c:pt>
                      <c:pt idx="975">
                        <c:v>0.48899999999999999</c:v>
                      </c:pt>
                      <c:pt idx="976">
                        <c:v>0.48899999999999999</c:v>
                      </c:pt>
                      <c:pt idx="977">
                        <c:v>0.49</c:v>
                      </c:pt>
                      <c:pt idx="978">
                        <c:v>0.49</c:v>
                      </c:pt>
                      <c:pt idx="979">
                        <c:v>0.49099999999999999</c:v>
                      </c:pt>
                      <c:pt idx="980">
                        <c:v>0.49099999999999999</c:v>
                      </c:pt>
                      <c:pt idx="981">
                        <c:v>0.49199999999999999</c:v>
                      </c:pt>
                      <c:pt idx="982">
                        <c:v>0.49199999999999999</c:v>
                      </c:pt>
                      <c:pt idx="983">
                        <c:v>0.49299999999999999</c:v>
                      </c:pt>
                      <c:pt idx="984">
                        <c:v>0.49299999999999999</c:v>
                      </c:pt>
                      <c:pt idx="985">
                        <c:v>0.49399999999999999</c:v>
                      </c:pt>
                      <c:pt idx="986">
                        <c:v>0.49399999999999999</c:v>
                      </c:pt>
                      <c:pt idx="987">
                        <c:v>0.495</c:v>
                      </c:pt>
                      <c:pt idx="988">
                        <c:v>0.495</c:v>
                      </c:pt>
                      <c:pt idx="989">
                        <c:v>0.496</c:v>
                      </c:pt>
                      <c:pt idx="990">
                        <c:v>0.496</c:v>
                      </c:pt>
                      <c:pt idx="991">
                        <c:v>0.497</c:v>
                      </c:pt>
                      <c:pt idx="992">
                        <c:v>0.497</c:v>
                      </c:pt>
                      <c:pt idx="993">
                        <c:v>0.498</c:v>
                      </c:pt>
                      <c:pt idx="994">
                        <c:v>0.498</c:v>
                      </c:pt>
                      <c:pt idx="995">
                        <c:v>0.499</c:v>
                      </c:pt>
                      <c:pt idx="996">
                        <c:v>0.499</c:v>
                      </c:pt>
                      <c:pt idx="997">
                        <c:v>0.5</c:v>
                      </c:pt>
                      <c:pt idx="998">
                        <c:v>0.5</c:v>
                      </c:pt>
                      <c:pt idx="999">
                        <c:v>0.501</c:v>
                      </c:pt>
                      <c:pt idx="1000">
                        <c:v>0.501</c:v>
                      </c:pt>
                      <c:pt idx="1001">
                        <c:v>0.502</c:v>
                      </c:pt>
                      <c:pt idx="1002">
                        <c:v>0.502</c:v>
                      </c:pt>
                      <c:pt idx="1003">
                        <c:v>0.503</c:v>
                      </c:pt>
                      <c:pt idx="1004">
                        <c:v>0.503</c:v>
                      </c:pt>
                      <c:pt idx="1005">
                        <c:v>0.504</c:v>
                      </c:pt>
                      <c:pt idx="1006">
                        <c:v>0.504</c:v>
                      </c:pt>
                      <c:pt idx="1007">
                        <c:v>0.505</c:v>
                      </c:pt>
                      <c:pt idx="1008">
                        <c:v>0.505</c:v>
                      </c:pt>
                      <c:pt idx="1009">
                        <c:v>0.50600000000000001</c:v>
                      </c:pt>
                      <c:pt idx="1010">
                        <c:v>0.50600000000000001</c:v>
                      </c:pt>
                      <c:pt idx="1011">
                        <c:v>0.50700000000000001</c:v>
                      </c:pt>
                      <c:pt idx="1012">
                        <c:v>0.50700000000000001</c:v>
                      </c:pt>
                      <c:pt idx="1013">
                        <c:v>0.50800000000000001</c:v>
                      </c:pt>
                      <c:pt idx="1014">
                        <c:v>0.50800000000000001</c:v>
                      </c:pt>
                      <c:pt idx="1015">
                        <c:v>0.50900000000000001</c:v>
                      </c:pt>
                      <c:pt idx="1016">
                        <c:v>0.50900000000000001</c:v>
                      </c:pt>
                      <c:pt idx="1017">
                        <c:v>0.51</c:v>
                      </c:pt>
                      <c:pt idx="1018">
                        <c:v>0.51</c:v>
                      </c:pt>
                      <c:pt idx="1019">
                        <c:v>0.51100000000000001</c:v>
                      </c:pt>
                      <c:pt idx="1020">
                        <c:v>0.51100000000000001</c:v>
                      </c:pt>
                      <c:pt idx="1021">
                        <c:v>0.51200000000000001</c:v>
                      </c:pt>
                      <c:pt idx="1022">
                        <c:v>0.51200000000000001</c:v>
                      </c:pt>
                      <c:pt idx="1023">
                        <c:v>0.51300000000000001</c:v>
                      </c:pt>
                      <c:pt idx="1024">
                        <c:v>0.51300000000000001</c:v>
                      </c:pt>
                      <c:pt idx="1025">
                        <c:v>0.51400000000000001</c:v>
                      </c:pt>
                      <c:pt idx="1026">
                        <c:v>0.51400000000000001</c:v>
                      </c:pt>
                      <c:pt idx="1027">
                        <c:v>0.51500000000000001</c:v>
                      </c:pt>
                      <c:pt idx="1028">
                        <c:v>0.51500000000000001</c:v>
                      </c:pt>
                      <c:pt idx="1029">
                        <c:v>0.51600000000000001</c:v>
                      </c:pt>
                      <c:pt idx="1030">
                        <c:v>0.51600000000000001</c:v>
                      </c:pt>
                      <c:pt idx="1031">
                        <c:v>0.51700000000000002</c:v>
                      </c:pt>
                      <c:pt idx="1032">
                        <c:v>0.51700000000000002</c:v>
                      </c:pt>
                      <c:pt idx="1033">
                        <c:v>0.51800000000000002</c:v>
                      </c:pt>
                      <c:pt idx="1034">
                        <c:v>0.51800000000000002</c:v>
                      </c:pt>
                      <c:pt idx="1035">
                        <c:v>0.51900000000000002</c:v>
                      </c:pt>
                      <c:pt idx="1036">
                        <c:v>0.51900000000000002</c:v>
                      </c:pt>
                      <c:pt idx="1037">
                        <c:v>0.52</c:v>
                      </c:pt>
                      <c:pt idx="1038">
                        <c:v>0.52</c:v>
                      </c:pt>
                      <c:pt idx="1039">
                        <c:v>0.52100000000000002</c:v>
                      </c:pt>
                      <c:pt idx="1040">
                        <c:v>0.52100000000000002</c:v>
                      </c:pt>
                      <c:pt idx="1041">
                        <c:v>0.52200000000000002</c:v>
                      </c:pt>
                      <c:pt idx="1042">
                        <c:v>0.52200000000000002</c:v>
                      </c:pt>
                      <c:pt idx="1043">
                        <c:v>0.52300000000000002</c:v>
                      </c:pt>
                      <c:pt idx="1044">
                        <c:v>0.52300000000000002</c:v>
                      </c:pt>
                      <c:pt idx="1045">
                        <c:v>0.52400000000000002</c:v>
                      </c:pt>
                      <c:pt idx="1046">
                        <c:v>0.52400000000000002</c:v>
                      </c:pt>
                      <c:pt idx="1047">
                        <c:v>0.52500000000000002</c:v>
                      </c:pt>
                      <c:pt idx="1048">
                        <c:v>0.52500000000000002</c:v>
                      </c:pt>
                      <c:pt idx="1049">
                        <c:v>0.52600000000000002</c:v>
                      </c:pt>
                      <c:pt idx="1050">
                        <c:v>0.52600000000000002</c:v>
                      </c:pt>
                      <c:pt idx="1051">
                        <c:v>0.52700000000000002</c:v>
                      </c:pt>
                      <c:pt idx="1052">
                        <c:v>0.52700000000000002</c:v>
                      </c:pt>
                      <c:pt idx="1053">
                        <c:v>0.52800000000000002</c:v>
                      </c:pt>
                      <c:pt idx="1054">
                        <c:v>0.52800000000000002</c:v>
                      </c:pt>
                      <c:pt idx="1055">
                        <c:v>0.52900000000000003</c:v>
                      </c:pt>
                      <c:pt idx="1056">
                        <c:v>0.52900000000000003</c:v>
                      </c:pt>
                      <c:pt idx="1057">
                        <c:v>0.53</c:v>
                      </c:pt>
                      <c:pt idx="1058">
                        <c:v>0.53</c:v>
                      </c:pt>
                      <c:pt idx="1059">
                        <c:v>0.53100000000000003</c:v>
                      </c:pt>
                      <c:pt idx="1060">
                        <c:v>0.53100000000000003</c:v>
                      </c:pt>
                      <c:pt idx="1061">
                        <c:v>0.53200000000000003</c:v>
                      </c:pt>
                      <c:pt idx="1062">
                        <c:v>0.53200000000000003</c:v>
                      </c:pt>
                      <c:pt idx="1063">
                        <c:v>0.53300000000000003</c:v>
                      </c:pt>
                      <c:pt idx="1064">
                        <c:v>0.53300000000000003</c:v>
                      </c:pt>
                      <c:pt idx="1065">
                        <c:v>0.53400000000000003</c:v>
                      </c:pt>
                      <c:pt idx="1066">
                        <c:v>0.53400000000000003</c:v>
                      </c:pt>
                      <c:pt idx="1067">
                        <c:v>0.53500000000000003</c:v>
                      </c:pt>
                      <c:pt idx="1068">
                        <c:v>0.53500000000000003</c:v>
                      </c:pt>
                      <c:pt idx="1069">
                        <c:v>0.53600000000000003</c:v>
                      </c:pt>
                      <c:pt idx="1070">
                        <c:v>0.53600000000000003</c:v>
                      </c:pt>
                      <c:pt idx="1071">
                        <c:v>0.53700000000000003</c:v>
                      </c:pt>
                      <c:pt idx="1072">
                        <c:v>0.53700000000000003</c:v>
                      </c:pt>
                      <c:pt idx="1073">
                        <c:v>0.53800000000000003</c:v>
                      </c:pt>
                      <c:pt idx="1074">
                        <c:v>0.53800000000000003</c:v>
                      </c:pt>
                      <c:pt idx="1075">
                        <c:v>0.53900000000000003</c:v>
                      </c:pt>
                      <c:pt idx="1076">
                        <c:v>0.53900000000000003</c:v>
                      </c:pt>
                      <c:pt idx="1077">
                        <c:v>0.54</c:v>
                      </c:pt>
                      <c:pt idx="1078">
                        <c:v>0.54</c:v>
                      </c:pt>
                      <c:pt idx="1079">
                        <c:v>0.54100000000000004</c:v>
                      </c:pt>
                      <c:pt idx="1080">
                        <c:v>0.54100000000000004</c:v>
                      </c:pt>
                      <c:pt idx="1081">
                        <c:v>0.54200000000000004</c:v>
                      </c:pt>
                      <c:pt idx="1082">
                        <c:v>0.54200000000000004</c:v>
                      </c:pt>
                      <c:pt idx="1083">
                        <c:v>0.54300000000000004</c:v>
                      </c:pt>
                      <c:pt idx="1084">
                        <c:v>0.54300000000000004</c:v>
                      </c:pt>
                      <c:pt idx="1085">
                        <c:v>0.54400000000000004</c:v>
                      </c:pt>
                      <c:pt idx="1086">
                        <c:v>0.54400000000000004</c:v>
                      </c:pt>
                      <c:pt idx="1087">
                        <c:v>0.54500000000000004</c:v>
                      </c:pt>
                      <c:pt idx="1088">
                        <c:v>0.54500000000000004</c:v>
                      </c:pt>
                      <c:pt idx="1089">
                        <c:v>0.54600000000000004</c:v>
                      </c:pt>
                      <c:pt idx="1090">
                        <c:v>0.54600000000000004</c:v>
                      </c:pt>
                      <c:pt idx="1091">
                        <c:v>0.54700000000000004</c:v>
                      </c:pt>
                      <c:pt idx="1092">
                        <c:v>0.54700000000000004</c:v>
                      </c:pt>
                      <c:pt idx="1093">
                        <c:v>0.54800000000000004</c:v>
                      </c:pt>
                      <c:pt idx="1094">
                        <c:v>0.54800000000000004</c:v>
                      </c:pt>
                      <c:pt idx="1095">
                        <c:v>0.54900000000000004</c:v>
                      </c:pt>
                      <c:pt idx="1096">
                        <c:v>0.54900000000000004</c:v>
                      </c:pt>
                      <c:pt idx="1097">
                        <c:v>0.55000000000000004</c:v>
                      </c:pt>
                      <c:pt idx="1098">
                        <c:v>0.55000000000000004</c:v>
                      </c:pt>
                      <c:pt idx="1099">
                        <c:v>0.55100000000000005</c:v>
                      </c:pt>
                      <c:pt idx="1100">
                        <c:v>0.55100000000000005</c:v>
                      </c:pt>
                      <c:pt idx="1101">
                        <c:v>0.55200000000000005</c:v>
                      </c:pt>
                      <c:pt idx="1102">
                        <c:v>0.55200000000000005</c:v>
                      </c:pt>
                      <c:pt idx="1103">
                        <c:v>0.55300000000000005</c:v>
                      </c:pt>
                      <c:pt idx="1104">
                        <c:v>0.55300000000000005</c:v>
                      </c:pt>
                      <c:pt idx="1105">
                        <c:v>0.55400000000000005</c:v>
                      </c:pt>
                      <c:pt idx="1106">
                        <c:v>0.55400000000000005</c:v>
                      </c:pt>
                      <c:pt idx="1107">
                        <c:v>0.55500000000000005</c:v>
                      </c:pt>
                      <c:pt idx="1108">
                        <c:v>0.55500000000000005</c:v>
                      </c:pt>
                      <c:pt idx="1109">
                        <c:v>0.55600000000000005</c:v>
                      </c:pt>
                      <c:pt idx="1110">
                        <c:v>0.55600000000000005</c:v>
                      </c:pt>
                      <c:pt idx="1111">
                        <c:v>0.55700000000000005</c:v>
                      </c:pt>
                      <c:pt idx="1112">
                        <c:v>0.55700000000000005</c:v>
                      </c:pt>
                      <c:pt idx="1113">
                        <c:v>0.55800000000000005</c:v>
                      </c:pt>
                      <c:pt idx="1114">
                        <c:v>0.55800000000000005</c:v>
                      </c:pt>
                      <c:pt idx="1115">
                        <c:v>0.55900000000000005</c:v>
                      </c:pt>
                      <c:pt idx="1116">
                        <c:v>0.55900000000000005</c:v>
                      </c:pt>
                      <c:pt idx="1117">
                        <c:v>0.56000000000000005</c:v>
                      </c:pt>
                      <c:pt idx="1118">
                        <c:v>0.56000000000000005</c:v>
                      </c:pt>
                      <c:pt idx="1119">
                        <c:v>0.56100000000000005</c:v>
                      </c:pt>
                      <c:pt idx="1120">
                        <c:v>0.56100000000000005</c:v>
                      </c:pt>
                      <c:pt idx="1121">
                        <c:v>0.56200000000000006</c:v>
                      </c:pt>
                      <c:pt idx="1122">
                        <c:v>0.56200000000000006</c:v>
                      </c:pt>
                      <c:pt idx="1123">
                        <c:v>0.56299999999999994</c:v>
                      </c:pt>
                      <c:pt idx="1124">
                        <c:v>0.56299999999999994</c:v>
                      </c:pt>
                      <c:pt idx="1125">
                        <c:v>0.56399999999999995</c:v>
                      </c:pt>
                      <c:pt idx="1126">
                        <c:v>0.56399999999999995</c:v>
                      </c:pt>
                      <c:pt idx="1127">
                        <c:v>0.56499999999999995</c:v>
                      </c:pt>
                      <c:pt idx="1128">
                        <c:v>0.56499999999999995</c:v>
                      </c:pt>
                      <c:pt idx="1129">
                        <c:v>0.56599999999999995</c:v>
                      </c:pt>
                      <c:pt idx="1130">
                        <c:v>0.56599999999999995</c:v>
                      </c:pt>
                      <c:pt idx="1131">
                        <c:v>0.56699999999999995</c:v>
                      </c:pt>
                      <c:pt idx="1132">
                        <c:v>0.56699999999999995</c:v>
                      </c:pt>
                      <c:pt idx="1133">
                        <c:v>0.56799999999999995</c:v>
                      </c:pt>
                      <c:pt idx="1134">
                        <c:v>0.56799999999999995</c:v>
                      </c:pt>
                      <c:pt idx="1135">
                        <c:v>0.56899999999999995</c:v>
                      </c:pt>
                      <c:pt idx="1136">
                        <c:v>0.56899999999999995</c:v>
                      </c:pt>
                      <c:pt idx="1137">
                        <c:v>0.56999999999999995</c:v>
                      </c:pt>
                      <c:pt idx="1138">
                        <c:v>0.56999999999999995</c:v>
                      </c:pt>
                      <c:pt idx="1139">
                        <c:v>0.57099999999999995</c:v>
                      </c:pt>
                      <c:pt idx="1140">
                        <c:v>0.57099999999999995</c:v>
                      </c:pt>
                      <c:pt idx="1141">
                        <c:v>0.57199999999999995</c:v>
                      </c:pt>
                      <c:pt idx="1142">
                        <c:v>0.57199999999999995</c:v>
                      </c:pt>
                      <c:pt idx="1143">
                        <c:v>0.57299999999999995</c:v>
                      </c:pt>
                      <c:pt idx="1144">
                        <c:v>0.57299999999999995</c:v>
                      </c:pt>
                      <c:pt idx="1145">
                        <c:v>0.57399999999999995</c:v>
                      </c:pt>
                      <c:pt idx="1146">
                        <c:v>0.57399999999999995</c:v>
                      </c:pt>
                      <c:pt idx="1147">
                        <c:v>0.57499999999999996</c:v>
                      </c:pt>
                      <c:pt idx="1148">
                        <c:v>0.57499999999999996</c:v>
                      </c:pt>
                      <c:pt idx="1149">
                        <c:v>0.57599999999999996</c:v>
                      </c:pt>
                      <c:pt idx="1150">
                        <c:v>0.57599999999999996</c:v>
                      </c:pt>
                      <c:pt idx="1151">
                        <c:v>0.57699999999999996</c:v>
                      </c:pt>
                      <c:pt idx="1152">
                        <c:v>0.57699999999999996</c:v>
                      </c:pt>
                      <c:pt idx="1153">
                        <c:v>0.57799999999999996</c:v>
                      </c:pt>
                      <c:pt idx="1154">
                        <c:v>0.57799999999999996</c:v>
                      </c:pt>
                      <c:pt idx="1155">
                        <c:v>0.57899999999999996</c:v>
                      </c:pt>
                      <c:pt idx="1156">
                        <c:v>0.57899999999999996</c:v>
                      </c:pt>
                      <c:pt idx="1157">
                        <c:v>0.57999999999999996</c:v>
                      </c:pt>
                      <c:pt idx="1158">
                        <c:v>0.57999999999999996</c:v>
                      </c:pt>
                      <c:pt idx="1159">
                        <c:v>0.58099999999999996</c:v>
                      </c:pt>
                      <c:pt idx="1160">
                        <c:v>0.58099999999999996</c:v>
                      </c:pt>
                      <c:pt idx="1161">
                        <c:v>0.58199999999999996</c:v>
                      </c:pt>
                      <c:pt idx="1162">
                        <c:v>0.58199999999999996</c:v>
                      </c:pt>
                      <c:pt idx="1163">
                        <c:v>0.58299999999999996</c:v>
                      </c:pt>
                      <c:pt idx="1164">
                        <c:v>0.58299999999999996</c:v>
                      </c:pt>
                      <c:pt idx="1165">
                        <c:v>0.58399999999999996</c:v>
                      </c:pt>
                      <c:pt idx="1166">
                        <c:v>0.58399999999999996</c:v>
                      </c:pt>
                      <c:pt idx="1167">
                        <c:v>0.58499999999999996</c:v>
                      </c:pt>
                      <c:pt idx="1168">
                        <c:v>0.58499999999999996</c:v>
                      </c:pt>
                      <c:pt idx="1169">
                        <c:v>0.58599999999999997</c:v>
                      </c:pt>
                      <c:pt idx="1170">
                        <c:v>0.58599999999999997</c:v>
                      </c:pt>
                      <c:pt idx="1171">
                        <c:v>0.58699999999999997</c:v>
                      </c:pt>
                      <c:pt idx="1172">
                        <c:v>0.58699999999999997</c:v>
                      </c:pt>
                      <c:pt idx="1173">
                        <c:v>0.58799999999999997</c:v>
                      </c:pt>
                      <c:pt idx="1174">
                        <c:v>0.58799999999999997</c:v>
                      </c:pt>
                      <c:pt idx="1175">
                        <c:v>0.58899999999999997</c:v>
                      </c:pt>
                      <c:pt idx="1176">
                        <c:v>0.58899999999999997</c:v>
                      </c:pt>
                      <c:pt idx="1177">
                        <c:v>0.59</c:v>
                      </c:pt>
                      <c:pt idx="1178">
                        <c:v>0.59</c:v>
                      </c:pt>
                      <c:pt idx="1179">
                        <c:v>0.59099999999999997</c:v>
                      </c:pt>
                      <c:pt idx="1180">
                        <c:v>0.59099999999999997</c:v>
                      </c:pt>
                      <c:pt idx="1181">
                        <c:v>0.59199999999999997</c:v>
                      </c:pt>
                      <c:pt idx="1182">
                        <c:v>0.59199999999999997</c:v>
                      </c:pt>
                      <c:pt idx="1183">
                        <c:v>0.59299999999999997</c:v>
                      </c:pt>
                      <c:pt idx="1184">
                        <c:v>0.59299999999999997</c:v>
                      </c:pt>
                      <c:pt idx="1185">
                        <c:v>0.59399999999999997</c:v>
                      </c:pt>
                      <c:pt idx="1186">
                        <c:v>0.59399999999999997</c:v>
                      </c:pt>
                      <c:pt idx="1187">
                        <c:v>0.59499999999999997</c:v>
                      </c:pt>
                      <c:pt idx="1188">
                        <c:v>0.59499999999999997</c:v>
                      </c:pt>
                      <c:pt idx="1189">
                        <c:v>0.59599999999999997</c:v>
                      </c:pt>
                      <c:pt idx="1190">
                        <c:v>0.59599999999999997</c:v>
                      </c:pt>
                      <c:pt idx="1191">
                        <c:v>0.59699999999999998</c:v>
                      </c:pt>
                      <c:pt idx="1192">
                        <c:v>0.59699999999999998</c:v>
                      </c:pt>
                      <c:pt idx="1193">
                        <c:v>0.59799999999999998</c:v>
                      </c:pt>
                      <c:pt idx="1194">
                        <c:v>0.59799999999999998</c:v>
                      </c:pt>
                      <c:pt idx="1195">
                        <c:v>0.59899999999999998</c:v>
                      </c:pt>
                      <c:pt idx="1196">
                        <c:v>0.59899999999999998</c:v>
                      </c:pt>
                      <c:pt idx="1197">
                        <c:v>0.6</c:v>
                      </c:pt>
                      <c:pt idx="1198">
                        <c:v>0.6</c:v>
                      </c:pt>
                      <c:pt idx="1199">
                        <c:v>0.60099999999999998</c:v>
                      </c:pt>
                      <c:pt idx="1200">
                        <c:v>0.60099999999999998</c:v>
                      </c:pt>
                      <c:pt idx="1201">
                        <c:v>0.60199999999999998</c:v>
                      </c:pt>
                      <c:pt idx="1202">
                        <c:v>0.60199999999999998</c:v>
                      </c:pt>
                      <c:pt idx="1203">
                        <c:v>0.60299999999999998</c:v>
                      </c:pt>
                      <c:pt idx="1204">
                        <c:v>0.60299999999999998</c:v>
                      </c:pt>
                      <c:pt idx="1205">
                        <c:v>0.60399999999999998</c:v>
                      </c:pt>
                      <c:pt idx="1206">
                        <c:v>0.60399999999999998</c:v>
                      </c:pt>
                      <c:pt idx="1207">
                        <c:v>0.60499999999999998</c:v>
                      </c:pt>
                      <c:pt idx="1208">
                        <c:v>0.60499999999999998</c:v>
                      </c:pt>
                      <c:pt idx="1209">
                        <c:v>0.60599999999999998</c:v>
                      </c:pt>
                      <c:pt idx="1210">
                        <c:v>0.60599999999999998</c:v>
                      </c:pt>
                      <c:pt idx="1211">
                        <c:v>0.60699999999999998</c:v>
                      </c:pt>
                      <c:pt idx="1212">
                        <c:v>0.60699999999999998</c:v>
                      </c:pt>
                      <c:pt idx="1213">
                        <c:v>0.60799999999999998</c:v>
                      </c:pt>
                      <c:pt idx="1214">
                        <c:v>0.60799999999999998</c:v>
                      </c:pt>
                      <c:pt idx="1215">
                        <c:v>0.60899999999999999</c:v>
                      </c:pt>
                      <c:pt idx="1216">
                        <c:v>0.60899999999999999</c:v>
                      </c:pt>
                      <c:pt idx="1217">
                        <c:v>0.61</c:v>
                      </c:pt>
                      <c:pt idx="1218">
                        <c:v>0.61</c:v>
                      </c:pt>
                      <c:pt idx="1219">
                        <c:v>0.61099999999999999</c:v>
                      </c:pt>
                      <c:pt idx="1220">
                        <c:v>0.61099999999999999</c:v>
                      </c:pt>
                      <c:pt idx="1221">
                        <c:v>0.61199999999999999</c:v>
                      </c:pt>
                      <c:pt idx="1222">
                        <c:v>0.61199999999999999</c:v>
                      </c:pt>
                      <c:pt idx="1223">
                        <c:v>0.61299999999999999</c:v>
                      </c:pt>
                      <c:pt idx="1224">
                        <c:v>0.61299999999999999</c:v>
                      </c:pt>
                      <c:pt idx="1225">
                        <c:v>0.61399999999999999</c:v>
                      </c:pt>
                      <c:pt idx="1226">
                        <c:v>0.61399999999999999</c:v>
                      </c:pt>
                      <c:pt idx="1227">
                        <c:v>0.61499999999999999</c:v>
                      </c:pt>
                      <c:pt idx="1228">
                        <c:v>0.61499999999999999</c:v>
                      </c:pt>
                      <c:pt idx="1229">
                        <c:v>0.61599999999999999</c:v>
                      </c:pt>
                      <c:pt idx="1230">
                        <c:v>0.61599999999999999</c:v>
                      </c:pt>
                      <c:pt idx="1231">
                        <c:v>0.61699999999999999</c:v>
                      </c:pt>
                      <c:pt idx="1232">
                        <c:v>0.61699999999999999</c:v>
                      </c:pt>
                      <c:pt idx="1233">
                        <c:v>0.61799999999999999</c:v>
                      </c:pt>
                      <c:pt idx="1234">
                        <c:v>0.61799999999999999</c:v>
                      </c:pt>
                      <c:pt idx="1235">
                        <c:v>0.61899999999999999</c:v>
                      </c:pt>
                      <c:pt idx="1236">
                        <c:v>0.61899999999999999</c:v>
                      </c:pt>
                      <c:pt idx="1237">
                        <c:v>0.62</c:v>
                      </c:pt>
                      <c:pt idx="1238">
                        <c:v>0.62</c:v>
                      </c:pt>
                      <c:pt idx="1239">
                        <c:v>0.621</c:v>
                      </c:pt>
                      <c:pt idx="1240">
                        <c:v>0.621</c:v>
                      </c:pt>
                      <c:pt idx="1241">
                        <c:v>0.622</c:v>
                      </c:pt>
                      <c:pt idx="1242">
                        <c:v>0.622</c:v>
                      </c:pt>
                      <c:pt idx="1243">
                        <c:v>0.623</c:v>
                      </c:pt>
                      <c:pt idx="1244">
                        <c:v>0.623</c:v>
                      </c:pt>
                      <c:pt idx="1245">
                        <c:v>0.624</c:v>
                      </c:pt>
                      <c:pt idx="1246">
                        <c:v>0.624</c:v>
                      </c:pt>
                      <c:pt idx="1247">
                        <c:v>0.625</c:v>
                      </c:pt>
                      <c:pt idx="1248">
                        <c:v>0.625</c:v>
                      </c:pt>
                      <c:pt idx="1249">
                        <c:v>0.626</c:v>
                      </c:pt>
                      <c:pt idx="1250">
                        <c:v>0.626</c:v>
                      </c:pt>
                      <c:pt idx="1251">
                        <c:v>0.627</c:v>
                      </c:pt>
                      <c:pt idx="1252">
                        <c:v>0.627</c:v>
                      </c:pt>
                      <c:pt idx="1253">
                        <c:v>0.628</c:v>
                      </c:pt>
                      <c:pt idx="1254">
                        <c:v>0.628</c:v>
                      </c:pt>
                      <c:pt idx="1255">
                        <c:v>0.629</c:v>
                      </c:pt>
                      <c:pt idx="1256">
                        <c:v>0.629</c:v>
                      </c:pt>
                      <c:pt idx="1257">
                        <c:v>0.63</c:v>
                      </c:pt>
                      <c:pt idx="1258">
                        <c:v>0.63</c:v>
                      </c:pt>
                      <c:pt idx="1259">
                        <c:v>0.63100000000000001</c:v>
                      </c:pt>
                      <c:pt idx="1260">
                        <c:v>0.63100000000000001</c:v>
                      </c:pt>
                      <c:pt idx="1261">
                        <c:v>0.63200000000000001</c:v>
                      </c:pt>
                      <c:pt idx="1262">
                        <c:v>0.63200000000000001</c:v>
                      </c:pt>
                      <c:pt idx="1263">
                        <c:v>0.63300000000000001</c:v>
                      </c:pt>
                      <c:pt idx="1264">
                        <c:v>0.63300000000000001</c:v>
                      </c:pt>
                      <c:pt idx="1265">
                        <c:v>0.63400000000000001</c:v>
                      </c:pt>
                      <c:pt idx="1266">
                        <c:v>0.63400000000000001</c:v>
                      </c:pt>
                      <c:pt idx="1267">
                        <c:v>0.63500000000000001</c:v>
                      </c:pt>
                      <c:pt idx="1268">
                        <c:v>0.63500000000000001</c:v>
                      </c:pt>
                      <c:pt idx="1269">
                        <c:v>0.63600000000000001</c:v>
                      </c:pt>
                      <c:pt idx="1270">
                        <c:v>0.63600000000000001</c:v>
                      </c:pt>
                      <c:pt idx="1271">
                        <c:v>0.63700000000000001</c:v>
                      </c:pt>
                      <c:pt idx="1272">
                        <c:v>0.63700000000000001</c:v>
                      </c:pt>
                      <c:pt idx="1273">
                        <c:v>0.63800000000000001</c:v>
                      </c:pt>
                      <c:pt idx="1274">
                        <c:v>0.63800000000000001</c:v>
                      </c:pt>
                      <c:pt idx="1275">
                        <c:v>0.63900000000000001</c:v>
                      </c:pt>
                      <c:pt idx="1276">
                        <c:v>0.63900000000000001</c:v>
                      </c:pt>
                      <c:pt idx="1277">
                        <c:v>0.64</c:v>
                      </c:pt>
                      <c:pt idx="1278">
                        <c:v>0.64</c:v>
                      </c:pt>
                      <c:pt idx="1279">
                        <c:v>0.64100000000000001</c:v>
                      </c:pt>
                      <c:pt idx="1280">
                        <c:v>0.64100000000000001</c:v>
                      </c:pt>
                      <c:pt idx="1281">
                        <c:v>0.64200000000000002</c:v>
                      </c:pt>
                      <c:pt idx="1282">
                        <c:v>0.64200000000000002</c:v>
                      </c:pt>
                      <c:pt idx="1283">
                        <c:v>0.64300000000000002</c:v>
                      </c:pt>
                      <c:pt idx="1284">
                        <c:v>0.64300000000000002</c:v>
                      </c:pt>
                      <c:pt idx="1285">
                        <c:v>0.64400000000000002</c:v>
                      </c:pt>
                      <c:pt idx="1286">
                        <c:v>0.64400000000000002</c:v>
                      </c:pt>
                      <c:pt idx="1287">
                        <c:v>0.64500000000000002</c:v>
                      </c:pt>
                      <c:pt idx="1288">
                        <c:v>0.64500000000000002</c:v>
                      </c:pt>
                      <c:pt idx="1289">
                        <c:v>0.64600000000000002</c:v>
                      </c:pt>
                      <c:pt idx="1290">
                        <c:v>0.64600000000000002</c:v>
                      </c:pt>
                      <c:pt idx="1291">
                        <c:v>0.64700000000000002</c:v>
                      </c:pt>
                      <c:pt idx="1292">
                        <c:v>0.64700000000000002</c:v>
                      </c:pt>
                      <c:pt idx="1293">
                        <c:v>0.64800000000000002</c:v>
                      </c:pt>
                      <c:pt idx="1294">
                        <c:v>0.64800000000000002</c:v>
                      </c:pt>
                      <c:pt idx="1295">
                        <c:v>0.64900000000000002</c:v>
                      </c:pt>
                      <c:pt idx="1296">
                        <c:v>0.64900000000000002</c:v>
                      </c:pt>
                      <c:pt idx="1297">
                        <c:v>0.65</c:v>
                      </c:pt>
                      <c:pt idx="1298">
                        <c:v>0.65</c:v>
                      </c:pt>
                      <c:pt idx="1299">
                        <c:v>0.65100000000000002</c:v>
                      </c:pt>
                      <c:pt idx="1300">
                        <c:v>0.65100000000000002</c:v>
                      </c:pt>
                      <c:pt idx="1301">
                        <c:v>0.65200000000000002</c:v>
                      </c:pt>
                      <c:pt idx="1302">
                        <c:v>0.65200000000000002</c:v>
                      </c:pt>
                      <c:pt idx="1303">
                        <c:v>0.65300000000000002</c:v>
                      </c:pt>
                      <c:pt idx="1304">
                        <c:v>0.65300000000000002</c:v>
                      </c:pt>
                      <c:pt idx="1305">
                        <c:v>0.65400000000000003</c:v>
                      </c:pt>
                      <c:pt idx="1306">
                        <c:v>0.65400000000000003</c:v>
                      </c:pt>
                      <c:pt idx="1307">
                        <c:v>0.65500000000000003</c:v>
                      </c:pt>
                      <c:pt idx="1308">
                        <c:v>0.65500000000000003</c:v>
                      </c:pt>
                      <c:pt idx="1309">
                        <c:v>0.65600000000000003</c:v>
                      </c:pt>
                      <c:pt idx="1310">
                        <c:v>0.65600000000000003</c:v>
                      </c:pt>
                      <c:pt idx="1311">
                        <c:v>0.65700000000000003</c:v>
                      </c:pt>
                      <c:pt idx="1312">
                        <c:v>0.65700000000000003</c:v>
                      </c:pt>
                      <c:pt idx="1313">
                        <c:v>0.65800000000000003</c:v>
                      </c:pt>
                      <c:pt idx="1314">
                        <c:v>0.65800000000000003</c:v>
                      </c:pt>
                      <c:pt idx="1315">
                        <c:v>0.65900000000000003</c:v>
                      </c:pt>
                      <c:pt idx="1316">
                        <c:v>0.65900000000000003</c:v>
                      </c:pt>
                      <c:pt idx="1317">
                        <c:v>0.66</c:v>
                      </c:pt>
                      <c:pt idx="1318">
                        <c:v>0.66</c:v>
                      </c:pt>
                      <c:pt idx="1319">
                        <c:v>0.66100000000000003</c:v>
                      </c:pt>
                      <c:pt idx="1320">
                        <c:v>0.66100000000000003</c:v>
                      </c:pt>
                      <c:pt idx="1321">
                        <c:v>0.66200000000000003</c:v>
                      </c:pt>
                      <c:pt idx="1322">
                        <c:v>0.66200000000000003</c:v>
                      </c:pt>
                      <c:pt idx="1323">
                        <c:v>0.66300000000000003</c:v>
                      </c:pt>
                      <c:pt idx="1324">
                        <c:v>0.66300000000000003</c:v>
                      </c:pt>
                      <c:pt idx="1325">
                        <c:v>0.66400000000000003</c:v>
                      </c:pt>
                      <c:pt idx="1326">
                        <c:v>0.66400000000000003</c:v>
                      </c:pt>
                      <c:pt idx="1327">
                        <c:v>0.66500000000000004</c:v>
                      </c:pt>
                      <c:pt idx="1328">
                        <c:v>0.66500000000000004</c:v>
                      </c:pt>
                      <c:pt idx="1329">
                        <c:v>0.66600000000000004</c:v>
                      </c:pt>
                      <c:pt idx="1330">
                        <c:v>0.66600000000000004</c:v>
                      </c:pt>
                      <c:pt idx="1331">
                        <c:v>0.66700000000000004</c:v>
                      </c:pt>
                      <c:pt idx="1332">
                        <c:v>0.66700000000000004</c:v>
                      </c:pt>
                      <c:pt idx="1333">
                        <c:v>0.66800000000000004</c:v>
                      </c:pt>
                      <c:pt idx="1334">
                        <c:v>0.66800000000000004</c:v>
                      </c:pt>
                      <c:pt idx="1335">
                        <c:v>0.66900000000000004</c:v>
                      </c:pt>
                      <c:pt idx="1336">
                        <c:v>0.66900000000000004</c:v>
                      </c:pt>
                      <c:pt idx="1337">
                        <c:v>0.67</c:v>
                      </c:pt>
                      <c:pt idx="1338">
                        <c:v>0.67</c:v>
                      </c:pt>
                      <c:pt idx="1339">
                        <c:v>0.67100000000000004</c:v>
                      </c:pt>
                      <c:pt idx="1340">
                        <c:v>0.67100000000000004</c:v>
                      </c:pt>
                      <c:pt idx="1341">
                        <c:v>0.67200000000000004</c:v>
                      </c:pt>
                      <c:pt idx="1342">
                        <c:v>0.67200000000000004</c:v>
                      </c:pt>
                      <c:pt idx="1343">
                        <c:v>0.67300000000000004</c:v>
                      </c:pt>
                      <c:pt idx="1344">
                        <c:v>0.67300000000000004</c:v>
                      </c:pt>
                      <c:pt idx="1345">
                        <c:v>0.67400000000000004</c:v>
                      </c:pt>
                      <c:pt idx="1346">
                        <c:v>0.67400000000000004</c:v>
                      </c:pt>
                      <c:pt idx="1347">
                        <c:v>0.67500000000000004</c:v>
                      </c:pt>
                      <c:pt idx="1348">
                        <c:v>0.67500000000000004</c:v>
                      </c:pt>
                      <c:pt idx="1349">
                        <c:v>0.67600000000000005</c:v>
                      </c:pt>
                      <c:pt idx="1350">
                        <c:v>0.67600000000000005</c:v>
                      </c:pt>
                      <c:pt idx="1351">
                        <c:v>0.67700000000000005</c:v>
                      </c:pt>
                      <c:pt idx="1352">
                        <c:v>0.67700000000000005</c:v>
                      </c:pt>
                      <c:pt idx="1353">
                        <c:v>0.67800000000000005</c:v>
                      </c:pt>
                      <c:pt idx="1354">
                        <c:v>0.67800000000000005</c:v>
                      </c:pt>
                      <c:pt idx="1355">
                        <c:v>0.67900000000000005</c:v>
                      </c:pt>
                      <c:pt idx="1356">
                        <c:v>0.67900000000000005</c:v>
                      </c:pt>
                      <c:pt idx="1357">
                        <c:v>0.68</c:v>
                      </c:pt>
                      <c:pt idx="1358">
                        <c:v>0.68</c:v>
                      </c:pt>
                      <c:pt idx="1359">
                        <c:v>0.68100000000000005</c:v>
                      </c:pt>
                      <c:pt idx="1360">
                        <c:v>0.68100000000000005</c:v>
                      </c:pt>
                      <c:pt idx="1361">
                        <c:v>0.68200000000000005</c:v>
                      </c:pt>
                      <c:pt idx="1362">
                        <c:v>0.68200000000000005</c:v>
                      </c:pt>
                      <c:pt idx="1363">
                        <c:v>0.68300000000000005</c:v>
                      </c:pt>
                      <c:pt idx="1364">
                        <c:v>0.68300000000000005</c:v>
                      </c:pt>
                      <c:pt idx="1365">
                        <c:v>0.68400000000000005</c:v>
                      </c:pt>
                      <c:pt idx="1366">
                        <c:v>0.68400000000000005</c:v>
                      </c:pt>
                      <c:pt idx="1367">
                        <c:v>0.68500000000000005</c:v>
                      </c:pt>
                      <c:pt idx="1368">
                        <c:v>0.68500000000000005</c:v>
                      </c:pt>
                      <c:pt idx="1369">
                        <c:v>0.68600000000000005</c:v>
                      </c:pt>
                      <c:pt idx="1370">
                        <c:v>0.68600000000000005</c:v>
                      </c:pt>
                      <c:pt idx="1371">
                        <c:v>0.68700000000000006</c:v>
                      </c:pt>
                      <c:pt idx="1372">
                        <c:v>0.68700000000000006</c:v>
                      </c:pt>
                      <c:pt idx="1373">
                        <c:v>0.68799999999999994</c:v>
                      </c:pt>
                      <c:pt idx="1374">
                        <c:v>0.68799999999999994</c:v>
                      </c:pt>
                      <c:pt idx="1375">
                        <c:v>0.68899999999999995</c:v>
                      </c:pt>
                      <c:pt idx="1376">
                        <c:v>0.68899999999999995</c:v>
                      </c:pt>
                      <c:pt idx="1377">
                        <c:v>0.69</c:v>
                      </c:pt>
                      <c:pt idx="1378">
                        <c:v>0.69</c:v>
                      </c:pt>
                      <c:pt idx="1379">
                        <c:v>0.69099999999999995</c:v>
                      </c:pt>
                      <c:pt idx="1380">
                        <c:v>0.69099999999999995</c:v>
                      </c:pt>
                      <c:pt idx="1381">
                        <c:v>0.69199999999999995</c:v>
                      </c:pt>
                      <c:pt idx="1382">
                        <c:v>0.69199999999999995</c:v>
                      </c:pt>
                      <c:pt idx="1383">
                        <c:v>0.69299999999999995</c:v>
                      </c:pt>
                      <c:pt idx="1384">
                        <c:v>0.69299999999999995</c:v>
                      </c:pt>
                      <c:pt idx="1385">
                        <c:v>0.69399999999999995</c:v>
                      </c:pt>
                      <c:pt idx="1386">
                        <c:v>0.69399999999999995</c:v>
                      </c:pt>
                      <c:pt idx="1387">
                        <c:v>0.69499999999999995</c:v>
                      </c:pt>
                      <c:pt idx="1388">
                        <c:v>0.69499999999999995</c:v>
                      </c:pt>
                      <c:pt idx="1389">
                        <c:v>0.69599999999999995</c:v>
                      </c:pt>
                      <c:pt idx="1390">
                        <c:v>0.69599999999999995</c:v>
                      </c:pt>
                      <c:pt idx="1391">
                        <c:v>0.69699999999999995</c:v>
                      </c:pt>
                      <c:pt idx="1392">
                        <c:v>0.69699999999999995</c:v>
                      </c:pt>
                      <c:pt idx="1393">
                        <c:v>0.69799999999999995</c:v>
                      </c:pt>
                      <c:pt idx="1394">
                        <c:v>0.69799999999999995</c:v>
                      </c:pt>
                      <c:pt idx="1395">
                        <c:v>0.69899999999999995</c:v>
                      </c:pt>
                      <c:pt idx="1396">
                        <c:v>0.69899999999999995</c:v>
                      </c:pt>
                      <c:pt idx="1397">
                        <c:v>0.7</c:v>
                      </c:pt>
                      <c:pt idx="1398">
                        <c:v>0.7</c:v>
                      </c:pt>
                      <c:pt idx="1399">
                        <c:v>0.70099999999999996</c:v>
                      </c:pt>
                      <c:pt idx="1400">
                        <c:v>0.70099999999999996</c:v>
                      </c:pt>
                      <c:pt idx="1401">
                        <c:v>0.70199999999999996</c:v>
                      </c:pt>
                      <c:pt idx="1402">
                        <c:v>0.70199999999999996</c:v>
                      </c:pt>
                      <c:pt idx="1403">
                        <c:v>0.70299999999999996</c:v>
                      </c:pt>
                      <c:pt idx="1404">
                        <c:v>0.70299999999999996</c:v>
                      </c:pt>
                      <c:pt idx="1405">
                        <c:v>0.70399999999999996</c:v>
                      </c:pt>
                      <c:pt idx="1406">
                        <c:v>0.70399999999999996</c:v>
                      </c:pt>
                      <c:pt idx="1407">
                        <c:v>0.70499999999999996</c:v>
                      </c:pt>
                      <c:pt idx="1408">
                        <c:v>0.70499999999999996</c:v>
                      </c:pt>
                      <c:pt idx="1409">
                        <c:v>0.70599999999999996</c:v>
                      </c:pt>
                      <c:pt idx="1410">
                        <c:v>0.70599999999999996</c:v>
                      </c:pt>
                      <c:pt idx="1411">
                        <c:v>0.70699999999999996</c:v>
                      </c:pt>
                      <c:pt idx="1412">
                        <c:v>0.70699999999999996</c:v>
                      </c:pt>
                      <c:pt idx="1413">
                        <c:v>0.70799999999999996</c:v>
                      </c:pt>
                      <c:pt idx="1414">
                        <c:v>0.70799999999999996</c:v>
                      </c:pt>
                      <c:pt idx="1415">
                        <c:v>0.70899999999999996</c:v>
                      </c:pt>
                      <c:pt idx="1416">
                        <c:v>0.70899999999999996</c:v>
                      </c:pt>
                      <c:pt idx="1417">
                        <c:v>0.71</c:v>
                      </c:pt>
                      <c:pt idx="1418">
                        <c:v>0.71</c:v>
                      </c:pt>
                      <c:pt idx="1419">
                        <c:v>0.71099999999999997</c:v>
                      </c:pt>
                      <c:pt idx="1420">
                        <c:v>0.71099999999999997</c:v>
                      </c:pt>
                      <c:pt idx="1421">
                        <c:v>0.71199999999999997</c:v>
                      </c:pt>
                      <c:pt idx="1422">
                        <c:v>0.71199999999999997</c:v>
                      </c:pt>
                      <c:pt idx="1423">
                        <c:v>0.71299999999999997</c:v>
                      </c:pt>
                      <c:pt idx="1424">
                        <c:v>0.71299999999999997</c:v>
                      </c:pt>
                      <c:pt idx="1425">
                        <c:v>0.71399999999999997</c:v>
                      </c:pt>
                      <c:pt idx="1426">
                        <c:v>0.71399999999999997</c:v>
                      </c:pt>
                      <c:pt idx="1427">
                        <c:v>0.71499999999999997</c:v>
                      </c:pt>
                      <c:pt idx="1428">
                        <c:v>0.71499999999999997</c:v>
                      </c:pt>
                      <c:pt idx="1429">
                        <c:v>0.71599999999999997</c:v>
                      </c:pt>
                      <c:pt idx="1430">
                        <c:v>0.71599999999999997</c:v>
                      </c:pt>
                      <c:pt idx="1431">
                        <c:v>0.71699999999999997</c:v>
                      </c:pt>
                      <c:pt idx="1432">
                        <c:v>0.71699999999999997</c:v>
                      </c:pt>
                      <c:pt idx="1433">
                        <c:v>0.71799999999999997</c:v>
                      </c:pt>
                      <c:pt idx="1434">
                        <c:v>0.71799999999999997</c:v>
                      </c:pt>
                      <c:pt idx="1435">
                        <c:v>0.71899999999999997</c:v>
                      </c:pt>
                      <c:pt idx="1436">
                        <c:v>0.71899999999999997</c:v>
                      </c:pt>
                      <c:pt idx="1437">
                        <c:v>0.72</c:v>
                      </c:pt>
                      <c:pt idx="1438">
                        <c:v>0.72</c:v>
                      </c:pt>
                      <c:pt idx="1439">
                        <c:v>0.72099999999999997</c:v>
                      </c:pt>
                      <c:pt idx="1440">
                        <c:v>0.72099999999999997</c:v>
                      </c:pt>
                      <c:pt idx="1441">
                        <c:v>0.72199999999999998</c:v>
                      </c:pt>
                      <c:pt idx="1442">
                        <c:v>0.72199999999999998</c:v>
                      </c:pt>
                      <c:pt idx="1443">
                        <c:v>0.72299999999999998</c:v>
                      </c:pt>
                      <c:pt idx="1444">
                        <c:v>0.72299999999999998</c:v>
                      </c:pt>
                      <c:pt idx="1445">
                        <c:v>0.72399999999999998</c:v>
                      </c:pt>
                      <c:pt idx="1446">
                        <c:v>0.72399999999999998</c:v>
                      </c:pt>
                      <c:pt idx="1447">
                        <c:v>0.72499999999999998</c:v>
                      </c:pt>
                      <c:pt idx="1448">
                        <c:v>0.72499999999999998</c:v>
                      </c:pt>
                      <c:pt idx="1449">
                        <c:v>0.72599999999999998</c:v>
                      </c:pt>
                      <c:pt idx="1450">
                        <c:v>0.72599999999999998</c:v>
                      </c:pt>
                      <c:pt idx="1451">
                        <c:v>0.72699999999999998</c:v>
                      </c:pt>
                      <c:pt idx="1452">
                        <c:v>0.72699999999999998</c:v>
                      </c:pt>
                      <c:pt idx="1453">
                        <c:v>0.72799999999999998</c:v>
                      </c:pt>
                      <c:pt idx="1454">
                        <c:v>0.72799999999999998</c:v>
                      </c:pt>
                      <c:pt idx="1455">
                        <c:v>0.72899999999999998</c:v>
                      </c:pt>
                      <c:pt idx="1456">
                        <c:v>0.72899999999999998</c:v>
                      </c:pt>
                      <c:pt idx="1457">
                        <c:v>0.73</c:v>
                      </c:pt>
                      <c:pt idx="1458">
                        <c:v>0.73</c:v>
                      </c:pt>
                      <c:pt idx="1459">
                        <c:v>0.73099999999999998</c:v>
                      </c:pt>
                      <c:pt idx="1460">
                        <c:v>0.73099999999999998</c:v>
                      </c:pt>
                      <c:pt idx="1461">
                        <c:v>0.73199999999999998</c:v>
                      </c:pt>
                      <c:pt idx="1462">
                        <c:v>0.73199999999999998</c:v>
                      </c:pt>
                      <c:pt idx="1463">
                        <c:v>0.73299999999999998</c:v>
                      </c:pt>
                      <c:pt idx="1464">
                        <c:v>0.73299999999999998</c:v>
                      </c:pt>
                      <c:pt idx="1465">
                        <c:v>0.73399999999999999</c:v>
                      </c:pt>
                      <c:pt idx="1466">
                        <c:v>0.73399999999999999</c:v>
                      </c:pt>
                      <c:pt idx="1467">
                        <c:v>0.73499999999999999</c:v>
                      </c:pt>
                      <c:pt idx="1468">
                        <c:v>0.73499999999999999</c:v>
                      </c:pt>
                      <c:pt idx="1469">
                        <c:v>0.73599999999999999</c:v>
                      </c:pt>
                      <c:pt idx="1470">
                        <c:v>0.73599999999999999</c:v>
                      </c:pt>
                      <c:pt idx="1471">
                        <c:v>0.73699999999999999</c:v>
                      </c:pt>
                      <c:pt idx="1472">
                        <c:v>0.73699999999999999</c:v>
                      </c:pt>
                      <c:pt idx="1473">
                        <c:v>0.73799999999999999</c:v>
                      </c:pt>
                      <c:pt idx="1474">
                        <c:v>0.73799999999999999</c:v>
                      </c:pt>
                      <c:pt idx="1475">
                        <c:v>0.73899999999999999</c:v>
                      </c:pt>
                      <c:pt idx="1476">
                        <c:v>0.73899999999999999</c:v>
                      </c:pt>
                      <c:pt idx="1477">
                        <c:v>0.74</c:v>
                      </c:pt>
                      <c:pt idx="1478">
                        <c:v>0.74</c:v>
                      </c:pt>
                      <c:pt idx="1479">
                        <c:v>0.74099999999999999</c:v>
                      </c:pt>
                      <c:pt idx="1480">
                        <c:v>0.74099999999999999</c:v>
                      </c:pt>
                      <c:pt idx="1481">
                        <c:v>0.74199999999999999</c:v>
                      </c:pt>
                      <c:pt idx="1482">
                        <c:v>0.74199999999999999</c:v>
                      </c:pt>
                      <c:pt idx="1483">
                        <c:v>0.74299999999999999</c:v>
                      </c:pt>
                      <c:pt idx="1484">
                        <c:v>0.74299999999999999</c:v>
                      </c:pt>
                      <c:pt idx="1485">
                        <c:v>0.74399999999999999</c:v>
                      </c:pt>
                      <c:pt idx="1486">
                        <c:v>0.74399999999999999</c:v>
                      </c:pt>
                      <c:pt idx="1487">
                        <c:v>0.745</c:v>
                      </c:pt>
                      <c:pt idx="1488">
                        <c:v>0.745</c:v>
                      </c:pt>
                      <c:pt idx="1489">
                        <c:v>0.746</c:v>
                      </c:pt>
                      <c:pt idx="1490">
                        <c:v>0.746</c:v>
                      </c:pt>
                      <c:pt idx="1491">
                        <c:v>0.747</c:v>
                      </c:pt>
                      <c:pt idx="1492">
                        <c:v>0.747</c:v>
                      </c:pt>
                      <c:pt idx="1493">
                        <c:v>0.748</c:v>
                      </c:pt>
                      <c:pt idx="1494">
                        <c:v>0.748</c:v>
                      </c:pt>
                      <c:pt idx="1495">
                        <c:v>0.749</c:v>
                      </c:pt>
                      <c:pt idx="1496">
                        <c:v>0.749</c:v>
                      </c:pt>
                      <c:pt idx="1497">
                        <c:v>0.75</c:v>
                      </c:pt>
                      <c:pt idx="1498">
                        <c:v>0.75</c:v>
                      </c:pt>
                      <c:pt idx="1499">
                        <c:v>0.751</c:v>
                      </c:pt>
                      <c:pt idx="1500">
                        <c:v>0.751</c:v>
                      </c:pt>
                      <c:pt idx="1501">
                        <c:v>0.752</c:v>
                      </c:pt>
                      <c:pt idx="1502">
                        <c:v>0.752</c:v>
                      </c:pt>
                      <c:pt idx="1503">
                        <c:v>0.753</c:v>
                      </c:pt>
                      <c:pt idx="1504">
                        <c:v>0.753</c:v>
                      </c:pt>
                      <c:pt idx="1505">
                        <c:v>0.754</c:v>
                      </c:pt>
                      <c:pt idx="1506">
                        <c:v>0.754</c:v>
                      </c:pt>
                      <c:pt idx="1507">
                        <c:v>0.755</c:v>
                      </c:pt>
                      <c:pt idx="1508">
                        <c:v>0.755</c:v>
                      </c:pt>
                      <c:pt idx="1509">
                        <c:v>0.75600000000000001</c:v>
                      </c:pt>
                      <c:pt idx="1510">
                        <c:v>0.75600000000000001</c:v>
                      </c:pt>
                      <c:pt idx="1511">
                        <c:v>0.75700000000000001</c:v>
                      </c:pt>
                      <c:pt idx="1512">
                        <c:v>0.75700000000000001</c:v>
                      </c:pt>
                      <c:pt idx="1513">
                        <c:v>0.75800000000000001</c:v>
                      </c:pt>
                      <c:pt idx="1514">
                        <c:v>0.75800000000000001</c:v>
                      </c:pt>
                      <c:pt idx="1515">
                        <c:v>0.75900000000000001</c:v>
                      </c:pt>
                      <c:pt idx="1516">
                        <c:v>0.75900000000000001</c:v>
                      </c:pt>
                      <c:pt idx="1517">
                        <c:v>0.76</c:v>
                      </c:pt>
                      <c:pt idx="1518">
                        <c:v>0.76</c:v>
                      </c:pt>
                      <c:pt idx="1519">
                        <c:v>0.76100000000000001</c:v>
                      </c:pt>
                      <c:pt idx="1520">
                        <c:v>0.76100000000000001</c:v>
                      </c:pt>
                      <c:pt idx="1521">
                        <c:v>0.76200000000000001</c:v>
                      </c:pt>
                      <c:pt idx="1522">
                        <c:v>0.76200000000000001</c:v>
                      </c:pt>
                      <c:pt idx="1523">
                        <c:v>0.76300000000000001</c:v>
                      </c:pt>
                      <c:pt idx="1524">
                        <c:v>0.76300000000000001</c:v>
                      </c:pt>
                      <c:pt idx="1525">
                        <c:v>0.76400000000000001</c:v>
                      </c:pt>
                      <c:pt idx="1526">
                        <c:v>0.76400000000000001</c:v>
                      </c:pt>
                      <c:pt idx="1527">
                        <c:v>0.76500000000000001</c:v>
                      </c:pt>
                      <c:pt idx="1528">
                        <c:v>0.76500000000000001</c:v>
                      </c:pt>
                      <c:pt idx="1529">
                        <c:v>0.76600000000000001</c:v>
                      </c:pt>
                      <c:pt idx="1530">
                        <c:v>0.76600000000000001</c:v>
                      </c:pt>
                      <c:pt idx="1531">
                        <c:v>0.76700000000000002</c:v>
                      </c:pt>
                      <c:pt idx="1532">
                        <c:v>0.76700000000000002</c:v>
                      </c:pt>
                      <c:pt idx="1533">
                        <c:v>0.76800000000000002</c:v>
                      </c:pt>
                      <c:pt idx="1534">
                        <c:v>0.76800000000000002</c:v>
                      </c:pt>
                      <c:pt idx="1535">
                        <c:v>0.76900000000000002</c:v>
                      </c:pt>
                      <c:pt idx="1536">
                        <c:v>0.76900000000000002</c:v>
                      </c:pt>
                      <c:pt idx="1537">
                        <c:v>0.77</c:v>
                      </c:pt>
                      <c:pt idx="1538">
                        <c:v>0.77</c:v>
                      </c:pt>
                      <c:pt idx="1539">
                        <c:v>0.77100000000000002</c:v>
                      </c:pt>
                      <c:pt idx="1540">
                        <c:v>0.77100000000000002</c:v>
                      </c:pt>
                      <c:pt idx="1541">
                        <c:v>0.77200000000000002</c:v>
                      </c:pt>
                      <c:pt idx="1542">
                        <c:v>0.77200000000000002</c:v>
                      </c:pt>
                      <c:pt idx="1543">
                        <c:v>0.77300000000000002</c:v>
                      </c:pt>
                      <c:pt idx="1544">
                        <c:v>0.77300000000000002</c:v>
                      </c:pt>
                      <c:pt idx="1545">
                        <c:v>0.77400000000000002</c:v>
                      </c:pt>
                      <c:pt idx="1546">
                        <c:v>0.77400000000000002</c:v>
                      </c:pt>
                      <c:pt idx="1547">
                        <c:v>0.77500000000000002</c:v>
                      </c:pt>
                      <c:pt idx="1548">
                        <c:v>0.77500000000000002</c:v>
                      </c:pt>
                      <c:pt idx="1549">
                        <c:v>0.77600000000000002</c:v>
                      </c:pt>
                      <c:pt idx="1550">
                        <c:v>0.77600000000000002</c:v>
                      </c:pt>
                      <c:pt idx="1551">
                        <c:v>0.77700000000000002</c:v>
                      </c:pt>
                      <c:pt idx="1552">
                        <c:v>0.77700000000000002</c:v>
                      </c:pt>
                      <c:pt idx="1553">
                        <c:v>0.77800000000000002</c:v>
                      </c:pt>
                      <c:pt idx="1554">
                        <c:v>0.77800000000000002</c:v>
                      </c:pt>
                      <c:pt idx="1555">
                        <c:v>0.77900000000000003</c:v>
                      </c:pt>
                      <c:pt idx="1556">
                        <c:v>0.77900000000000003</c:v>
                      </c:pt>
                      <c:pt idx="1557">
                        <c:v>0.78</c:v>
                      </c:pt>
                      <c:pt idx="1558">
                        <c:v>0.78</c:v>
                      </c:pt>
                      <c:pt idx="1559">
                        <c:v>0.78100000000000003</c:v>
                      </c:pt>
                      <c:pt idx="1560">
                        <c:v>0.78100000000000003</c:v>
                      </c:pt>
                      <c:pt idx="1561">
                        <c:v>0.78200000000000003</c:v>
                      </c:pt>
                      <c:pt idx="1562">
                        <c:v>0.78200000000000003</c:v>
                      </c:pt>
                      <c:pt idx="1563">
                        <c:v>0.78300000000000003</c:v>
                      </c:pt>
                      <c:pt idx="1564">
                        <c:v>0.78300000000000003</c:v>
                      </c:pt>
                      <c:pt idx="1565">
                        <c:v>0.78400000000000003</c:v>
                      </c:pt>
                      <c:pt idx="1566">
                        <c:v>0.78400000000000003</c:v>
                      </c:pt>
                      <c:pt idx="1567">
                        <c:v>0.78500000000000003</c:v>
                      </c:pt>
                      <c:pt idx="1568">
                        <c:v>0.78500000000000003</c:v>
                      </c:pt>
                      <c:pt idx="1569">
                        <c:v>0.78600000000000003</c:v>
                      </c:pt>
                      <c:pt idx="1570">
                        <c:v>0.78600000000000003</c:v>
                      </c:pt>
                      <c:pt idx="1571">
                        <c:v>0.78700000000000003</c:v>
                      </c:pt>
                      <c:pt idx="1572">
                        <c:v>0.78700000000000003</c:v>
                      </c:pt>
                      <c:pt idx="1573">
                        <c:v>0.78800000000000003</c:v>
                      </c:pt>
                      <c:pt idx="1574">
                        <c:v>0.78800000000000003</c:v>
                      </c:pt>
                      <c:pt idx="1575">
                        <c:v>0.78900000000000003</c:v>
                      </c:pt>
                      <c:pt idx="1576">
                        <c:v>0.78900000000000003</c:v>
                      </c:pt>
                      <c:pt idx="1577">
                        <c:v>0.79</c:v>
                      </c:pt>
                      <c:pt idx="1578">
                        <c:v>0.79</c:v>
                      </c:pt>
                      <c:pt idx="1579">
                        <c:v>0.79100000000000004</c:v>
                      </c:pt>
                      <c:pt idx="1580">
                        <c:v>0.79100000000000004</c:v>
                      </c:pt>
                      <c:pt idx="1581">
                        <c:v>0.79200000000000004</c:v>
                      </c:pt>
                      <c:pt idx="1582">
                        <c:v>0.79200000000000004</c:v>
                      </c:pt>
                      <c:pt idx="1583">
                        <c:v>0.79300000000000004</c:v>
                      </c:pt>
                      <c:pt idx="1584">
                        <c:v>0.79300000000000004</c:v>
                      </c:pt>
                      <c:pt idx="1585">
                        <c:v>0.79400000000000004</c:v>
                      </c:pt>
                      <c:pt idx="1586">
                        <c:v>0.79400000000000004</c:v>
                      </c:pt>
                      <c:pt idx="1587">
                        <c:v>0.79500000000000004</c:v>
                      </c:pt>
                      <c:pt idx="1588">
                        <c:v>0.79500000000000004</c:v>
                      </c:pt>
                      <c:pt idx="1589">
                        <c:v>0.79600000000000004</c:v>
                      </c:pt>
                      <c:pt idx="1590">
                        <c:v>0.79600000000000004</c:v>
                      </c:pt>
                      <c:pt idx="1591">
                        <c:v>0.79700000000000004</c:v>
                      </c:pt>
                      <c:pt idx="1592">
                        <c:v>0.79700000000000004</c:v>
                      </c:pt>
                      <c:pt idx="1593">
                        <c:v>0.79800000000000004</c:v>
                      </c:pt>
                      <c:pt idx="1594">
                        <c:v>0.79800000000000004</c:v>
                      </c:pt>
                      <c:pt idx="1595">
                        <c:v>0.79900000000000004</c:v>
                      </c:pt>
                      <c:pt idx="1596">
                        <c:v>0.79900000000000004</c:v>
                      </c:pt>
                      <c:pt idx="1597">
                        <c:v>0.8</c:v>
                      </c:pt>
                      <c:pt idx="1598">
                        <c:v>0.8</c:v>
                      </c:pt>
                      <c:pt idx="1599">
                        <c:v>0.80100000000000005</c:v>
                      </c:pt>
                      <c:pt idx="1600">
                        <c:v>0.80100000000000005</c:v>
                      </c:pt>
                      <c:pt idx="1601">
                        <c:v>0.80200000000000005</c:v>
                      </c:pt>
                      <c:pt idx="1602">
                        <c:v>0.80200000000000005</c:v>
                      </c:pt>
                      <c:pt idx="1603">
                        <c:v>0.80300000000000005</c:v>
                      </c:pt>
                      <c:pt idx="1604">
                        <c:v>0.80300000000000005</c:v>
                      </c:pt>
                      <c:pt idx="1605">
                        <c:v>0.80400000000000005</c:v>
                      </c:pt>
                      <c:pt idx="1606">
                        <c:v>0.80400000000000005</c:v>
                      </c:pt>
                      <c:pt idx="1607">
                        <c:v>0.80500000000000005</c:v>
                      </c:pt>
                      <c:pt idx="1608">
                        <c:v>0.80500000000000005</c:v>
                      </c:pt>
                      <c:pt idx="1609">
                        <c:v>0.80600000000000005</c:v>
                      </c:pt>
                      <c:pt idx="1610">
                        <c:v>0.80600000000000005</c:v>
                      </c:pt>
                      <c:pt idx="1611">
                        <c:v>0.80700000000000005</c:v>
                      </c:pt>
                      <c:pt idx="1612">
                        <c:v>0.80700000000000005</c:v>
                      </c:pt>
                      <c:pt idx="1613">
                        <c:v>0.80800000000000005</c:v>
                      </c:pt>
                      <c:pt idx="1614">
                        <c:v>0.80800000000000005</c:v>
                      </c:pt>
                      <c:pt idx="1615">
                        <c:v>0.80900000000000005</c:v>
                      </c:pt>
                      <c:pt idx="1616">
                        <c:v>0.80900000000000005</c:v>
                      </c:pt>
                      <c:pt idx="1617">
                        <c:v>0.81</c:v>
                      </c:pt>
                      <c:pt idx="1618">
                        <c:v>0.81</c:v>
                      </c:pt>
                      <c:pt idx="1619">
                        <c:v>0.81100000000000005</c:v>
                      </c:pt>
                      <c:pt idx="1620">
                        <c:v>0.81100000000000005</c:v>
                      </c:pt>
                      <c:pt idx="1621">
                        <c:v>0.81200000000000006</c:v>
                      </c:pt>
                      <c:pt idx="1622">
                        <c:v>0.81200000000000006</c:v>
                      </c:pt>
                      <c:pt idx="1623">
                        <c:v>0.81299999999999994</c:v>
                      </c:pt>
                      <c:pt idx="1624">
                        <c:v>0.81299999999999994</c:v>
                      </c:pt>
                      <c:pt idx="1625">
                        <c:v>0.81399999999999995</c:v>
                      </c:pt>
                      <c:pt idx="1626">
                        <c:v>0.81399999999999995</c:v>
                      </c:pt>
                      <c:pt idx="1627">
                        <c:v>0.81499999999999995</c:v>
                      </c:pt>
                      <c:pt idx="1628">
                        <c:v>0.81499999999999995</c:v>
                      </c:pt>
                      <c:pt idx="1629">
                        <c:v>0.81599999999999995</c:v>
                      </c:pt>
                      <c:pt idx="1630">
                        <c:v>0.81599999999999995</c:v>
                      </c:pt>
                      <c:pt idx="1631">
                        <c:v>0.81699999999999995</c:v>
                      </c:pt>
                      <c:pt idx="1632">
                        <c:v>0.81699999999999995</c:v>
                      </c:pt>
                      <c:pt idx="1633">
                        <c:v>0.81799999999999995</c:v>
                      </c:pt>
                      <c:pt idx="1634">
                        <c:v>0.81799999999999995</c:v>
                      </c:pt>
                      <c:pt idx="1635">
                        <c:v>0.81899999999999995</c:v>
                      </c:pt>
                      <c:pt idx="1636">
                        <c:v>0.81899999999999995</c:v>
                      </c:pt>
                      <c:pt idx="1637">
                        <c:v>0.82</c:v>
                      </c:pt>
                      <c:pt idx="1638">
                        <c:v>0.82</c:v>
                      </c:pt>
                      <c:pt idx="1639">
                        <c:v>0.82099999999999995</c:v>
                      </c:pt>
                      <c:pt idx="1640">
                        <c:v>0.82099999999999995</c:v>
                      </c:pt>
                      <c:pt idx="1641">
                        <c:v>0.82199999999999995</c:v>
                      </c:pt>
                      <c:pt idx="1642">
                        <c:v>0.82199999999999995</c:v>
                      </c:pt>
                      <c:pt idx="1643">
                        <c:v>0.82299999999999995</c:v>
                      </c:pt>
                      <c:pt idx="1644">
                        <c:v>0.82299999999999995</c:v>
                      </c:pt>
                      <c:pt idx="1645">
                        <c:v>0.82399999999999995</c:v>
                      </c:pt>
                      <c:pt idx="1646">
                        <c:v>0.82399999999999995</c:v>
                      </c:pt>
                      <c:pt idx="1647">
                        <c:v>0.82499999999999996</c:v>
                      </c:pt>
                      <c:pt idx="1648">
                        <c:v>0.82499999999999996</c:v>
                      </c:pt>
                      <c:pt idx="1649">
                        <c:v>0.82599999999999996</c:v>
                      </c:pt>
                      <c:pt idx="1650">
                        <c:v>0.82599999999999996</c:v>
                      </c:pt>
                      <c:pt idx="1651">
                        <c:v>0.82699999999999996</c:v>
                      </c:pt>
                      <c:pt idx="1652">
                        <c:v>0.82699999999999996</c:v>
                      </c:pt>
                      <c:pt idx="1653">
                        <c:v>0.82799999999999996</c:v>
                      </c:pt>
                      <c:pt idx="1654">
                        <c:v>0.82799999999999996</c:v>
                      </c:pt>
                      <c:pt idx="1655">
                        <c:v>0.82899999999999996</c:v>
                      </c:pt>
                      <c:pt idx="1656">
                        <c:v>0.82899999999999996</c:v>
                      </c:pt>
                      <c:pt idx="1657">
                        <c:v>0.83</c:v>
                      </c:pt>
                      <c:pt idx="1658">
                        <c:v>0.83</c:v>
                      </c:pt>
                      <c:pt idx="1659">
                        <c:v>0.83099999999999996</c:v>
                      </c:pt>
                      <c:pt idx="1660">
                        <c:v>0.83099999999999996</c:v>
                      </c:pt>
                      <c:pt idx="1661">
                        <c:v>0.83199999999999996</c:v>
                      </c:pt>
                      <c:pt idx="1662">
                        <c:v>0.83199999999999996</c:v>
                      </c:pt>
                      <c:pt idx="1663">
                        <c:v>0.83299999999999996</c:v>
                      </c:pt>
                      <c:pt idx="1664">
                        <c:v>0.83299999999999996</c:v>
                      </c:pt>
                      <c:pt idx="1665">
                        <c:v>0.83399999999999996</c:v>
                      </c:pt>
                      <c:pt idx="1666">
                        <c:v>0.83399999999999996</c:v>
                      </c:pt>
                      <c:pt idx="1667">
                        <c:v>0.83499999999999996</c:v>
                      </c:pt>
                      <c:pt idx="1668">
                        <c:v>0.83499999999999996</c:v>
                      </c:pt>
                      <c:pt idx="1669">
                        <c:v>0.83599999999999997</c:v>
                      </c:pt>
                      <c:pt idx="1670">
                        <c:v>0.83599999999999997</c:v>
                      </c:pt>
                      <c:pt idx="1671">
                        <c:v>0.83699999999999997</c:v>
                      </c:pt>
                      <c:pt idx="1672">
                        <c:v>0.83699999999999997</c:v>
                      </c:pt>
                      <c:pt idx="1673">
                        <c:v>0.83799999999999997</c:v>
                      </c:pt>
                      <c:pt idx="1674">
                        <c:v>0.83799999999999997</c:v>
                      </c:pt>
                      <c:pt idx="1675">
                        <c:v>0.83899999999999997</c:v>
                      </c:pt>
                      <c:pt idx="1676">
                        <c:v>0.83899999999999997</c:v>
                      </c:pt>
                      <c:pt idx="1677">
                        <c:v>0.84</c:v>
                      </c:pt>
                      <c:pt idx="1678">
                        <c:v>0.84</c:v>
                      </c:pt>
                      <c:pt idx="1679">
                        <c:v>0.84099999999999997</c:v>
                      </c:pt>
                      <c:pt idx="1680">
                        <c:v>0.84099999999999997</c:v>
                      </c:pt>
                      <c:pt idx="1681">
                        <c:v>0.84199999999999997</c:v>
                      </c:pt>
                      <c:pt idx="1682">
                        <c:v>0.84199999999999997</c:v>
                      </c:pt>
                      <c:pt idx="1683">
                        <c:v>0.84299999999999997</c:v>
                      </c:pt>
                      <c:pt idx="1684">
                        <c:v>0.84299999999999997</c:v>
                      </c:pt>
                      <c:pt idx="1685">
                        <c:v>0.84399999999999997</c:v>
                      </c:pt>
                      <c:pt idx="1686">
                        <c:v>0.84399999999999997</c:v>
                      </c:pt>
                      <c:pt idx="1687">
                        <c:v>0.84499999999999997</c:v>
                      </c:pt>
                      <c:pt idx="1688">
                        <c:v>0.84499999999999997</c:v>
                      </c:pt>
                      <c:pt idx="1689">
                        <c:v>0.84599999999999997</c:v>
                      </c:pt>
                      <c:pt idx="1690">
                        <c:v>0.84599999999999997</c:v>
                      </c:pt>
                      <c:pt idx="1691">
                        <c:v>0.84699999999999998</c:v>
                      </c:pt>
                      <c:pt idx="1692">
                        <c:v>0.84699999999999998</c:v>
                      </c:pt>
                      <c:pt idx="1693">
                        <c:v>0.84799999999999998</c:v>
                      </c:pt>
                      <c:pt idx="1694">
                        <c:v>0.84799999999999998</c:v>
                      </c:pt>
                      <c:pt idx="1695">
                        <c:v>0.84899999999999998</c:v>
                      </c:pt>
                      <c:pt idx="1696">
                        <c:v>0.84899999999999998</c:v>
                      </c:pt>
                      <c:pt idx="1697">
                        <c:v>0.85</c:v>
                      </c:pt>
                      <c:pt idx="1698">
                        <c:v>0.85</c:v>
                      </c:pt>
                      <c:pt idx="1699">
                        <c:v>0.85099999999999998</c:v>
                      </c:pt>
                      <c:pt idx="1700">
                        <c:v>0.85099999999999998</c:v>
                      </c:pt>
                      <c:pt idx="1701">
                        <c:v>0.85199999999999998</c:v>
                      </c:pt>
                      <c:pt idx="1702">
                        <c:v>0.85199999999999998</c:v>
                      </c:pt>
                      <c:pt idx="1703">
                        <c:v>0.85299999999999998</c:v>
                      </c:pt>
                      <c:pt idx="1704">
                        <c:v>0.85299999999999998</c:v>
                      </c:pt>
                      <c:pt idx="1705">
                        <c:v>0.85399999999999998</c:v>
                      </c:pt>
                      <c:pt idx="1706">
                        <c:v>0.85399999999999998</c:v>
                      </c:pt>
                      <c:pt idx="1707">
                        <c:v>0.85499999999999998</c:v>
                      </c:pt>
                      <c:pt idx="1708">
                        <c:v>0.85499999999999998</c:v>
                      </c:pt>
                      <c:pt idx="1709">
                        <c:v>0.85599999999999998</c:v>
                      </c:pt>
                      <c:pt idx="1710">
                        <c:v>0.85599999999999998</c:v>
                      </c:pt>
                      <c:pt idx="1711">
                        <c:v>0.85699999999999998</c:v>
                      </c:pt>
                      <c:pt idx="1712">
                        <c:v>0.85699999999999998</c:v>
                      </c:pt>
                      <c:pt idx="1713">
                        <c:v>0.85799999999999998</c:v>
                      </c:pt>
                      <c:pt idx="1714">
                        <c:v>0.85799999999999998</c:v>
                      </c:pt>
                      <c:pt idx="1715">
                        <c:v>0.85899999999999999</c:v>
                      </c:pt>
                      <c:pt idx="1716">
                        <c:v>0.85899999999999999</c:v>
                      </c:pt>
                      <c:pt idx="1717">
                        <c:v>0.86</c:v>
                      </c:pt>
                      <c:pt idx="1718">
                        <c:v>0.86</c:v>
                      </c:pt>
                      <c:pt idx="1719">
                        <c:v>0.86099999999999999</c:v>
                      </c:pt>
                      <c:pt idx="1720">
                        <c:v>0.86099999999999999</c:v>
                      </c:pt>
                      <c:pt idx="1721">
                        <c:v>0.86199999999999999</c:v>
                      </c:pt>
                      <c:pt idx="1722">
                        <c:v>0.86199999999999999</c:v>
                      </c:pt>
                      <c:pt idx="1723">
                        <c:v>0.86299999999999999</c:v>
                      </c:pt>
                      <c:pt idx="1724">
                        <c:v>0.86299999999999999</c:v>
                      </c:pt>
                      <c:pt idx="1725">
                        <c:v>0.86399999999999999</c:v>
                      </c:pt>
                      <c:pt idx="1726">
                        <c:v>0.86399999999999999</c:v>
                      </c:pt>
                      <c:pt idx="1727">
                        <c:v>0.86499999999999999</c:v>
                      </c:pt>
                      <c:pt idx="1728">
                        <c:v>0.86499999999999999</c:v>
                      </c:pt>
                      <c:pt idx="1729">
                        <c:v>0.86599999999999999</c:v>
                      </c:pt>
                      <c:pt idx="1730">
                        <c:v>0.86599999999999999</c:v>
                      </c:pt>
                      <c:pt idx="1731">
                        <c:v>0.86699999999999999</c:v>
                      </c:pt>
                      <c:pt idx="1732">
                        <c:v>0.86699999999999999</c:v>
                      </c:pt>
                      <c:pt idx="1733">
                        <c:v>0.86799999999999999</c:v>
                      </c:pt>
                      <c:pt idx="1734">
                        <c:v>0.86799999999999999</c:v>
                      </c:pt>
                      <c:pt idx="1735">
                        <c:v>0.86899999999999999</c:v>
                      </c:pt>
                      <c:pt idx="1736">
                        <c:v>0.86899999999999999</c:v>
                      </c:pt>
                      <c:pt idx="1737">
                        <c:v>0.87</c:v>
                      </c:pt>
                      <c:pt idx="1738">
                        <c:v>0.87</c:v>
                      </c:pt>
                      <c:pt idx="1739">
                        <c:v>0.871</c:v>
                      </c:pt>
                      <c:pt idx="1740">
                        <c:v>0.871</c:v>
                      </c:pt>
                      <c:pt idx="1741">
                        <c:v>0.872</c:v>
                      </c:pt>
                      <c:pt idx="1742">
                        <c:v>0.872</c:v>
                      </c:pt>
                      <c:pt idx="1743">
                        <c:v>0.873</c:v>
                      </c:pt>
                      <c:pt idx="1744">
                        <c:v>0.873</c:v>
                      </c:pt>
                      <c:pt idx="1745">
                        <c:v>0.874</c:v>
                      </c:pt>
                      <c:pt idx="1746">
                        <c:v>0.874</c:v>
                      </c:pt>
                      <c:pt idx="1747">
                        <c:v>0.875</c:v>
                      </c:pt>
                      <c:pt idx="1748">
                        <c:v>0.875</c:v>
                      </c:pt>
                      <c:pt idx="1749">
                        <c:v>0.876</c:v>
                      </c:pt>
                      <c:pt idx="1750">
                        <c:v>0.876</c:v>
                      </c:pt>
                      <c:pt idx="1751">
                        <c:v>0.877</c:v>
                      </c:pt>
                      <c:pt idx="1752">
                        <c:v>0.877</c:v>
                      </c:pt>
                      <c:pt idx="1753">
                        <c:v>0.878</c:v>
                      </c:pt>
                      <c:pt idx="1754">
                        <c:v>0.878</c:v>
                      </c:pt>
                      <c:pt idx="1755">
                        <c:v>0.879</c:v>
                      </c:pt>
                      <c:pt idx="1756">
                        <c:v>0.879</c:v>
                      </c:pt>
                      <c:pt idx="1757">
                        <c:v>0.88</c:v>
                      </c:pt>
                      <c:pt idx="1758">
                        <c:v>0.88</c:v>
                      </c:pt>
                      <c:pt idx="1759">
                        <c:v>0.88100000000000001</c:v>
                      </c:pt>
                      <c:pt idx="1760">
                        <c:v>0.88100000000000001</c:v>
                      </c:pt>
                      <c:pt idx="1761">
                        <c:v>0.88200000000000001</c:v>
                      </c:pt>
                      <c:pt idx="1762">
                        <c:v>0.88200000000000001</c:v>
                      </c:pt>
                      <c:pt idx="1763">
                        <c:v>0.88300000000000001</c:v>
                      </c:pt>
                      <c:pt idx="1764">
                        <c:v>0.88300000000000001</c:v>
                      </c:pt>
                      <c:pt idx="1765">
                        <c:v>0.88400000000000001</c:v>
                      </c:pt>
                      <c:pt idx="1766">
                        <c:v>0.88400000000000001</c:v>
                      </c:pt>
                      <c:pt idx="1767">
                        <c:v>0.88500000000000001</c:v>
                      </c:pt>
                      <c:pt idx="1768">
                        <c:v>0.88500000000000001</c:v>
                      </c:pt>
                      <c:pt idx="1769">
                        <c:v>0.88600000000000001</c:v>
                      </c:pt>
                      <c:pt idx="1770">
                        <c:v>0.88600000000000001</c:v>
                      </c:pt>
                      <c:pt idx="1771">
                        <c:v>0.88700000000000001</c:v>
                      </c:pt>
                      <c:pt idx="1772">
                        <c:v>0.88700000000000001</c:v>
                      </c:pt>
                      <c:pt idx="1773">
                        <c:v>0.88800000000000001</c:v>
                      </c:pt>
                      <c:pt idx="1774">
                        <c:v>0.88800000000000001</c:v>
                      </c:pt>
                      <c:pt idx="1775">
                        <c:v>0.88900000000000001</c:v>
                      </c:pt>
                      <c:pt idx="1776">
                        <c:v>0.88900000000000001</c:v>
                      </c:pt>
                      <c:pt idx="1777">
                        <c:v>0.89</c:v>
                      </c:pt>
                      <c:pt idx="1778">
                        <c:v>0.89</c:v>
                      </c:pt>
                      <c:pt idx="1779">
                        <c:v>0.89100000000000001</c:v>
                      </c:pt>
                      <c:pt idx="1780">
                        <c:v>0.89100000000000001</c:v>
                      </c:pt>
                      <c:pt idx="1781">
                        <c:v>0.89200000000000002</c:v>
                      </c:pt>
                      <c:pt idx="1782">
                        <c:v>0.89200000000000002</c:v>
                      </c:pt>
                      <c:pt idx="1783">
                        <c:v>0.89300000000000002</c:v>
                      </c:pt>
                      <c:pt idx="1784">
                        <c:v>0.89300000000000002</c:v>
                      </c:pt>
                      <c:pt idx="1785">
                        <c:v>0.89400000000000002</c:v>
                      </c:pt>
                      <c:pt idx="1786">
                        <c:v>0.89400000000000002</c:v>
                      </c:pt>
                      <c:pt idx="1787">
                        <c:v>0.89500000000000002</c:v>
                      </c:pt>
                      <c:pt idx="1788">
                        <c:v>0.89500000000000002</c:v>
                      </c:pt>
                      <c:pt idx="1789">
                        <c:v>0.89600000000000002</c:v>
                      </c:pt>
                      <c:pt idx="1790">
                        <c:v>0.89600000000000002</c:v>
                      </c:pt>
                      <c:pt idx="1791">
                        <c:v>0.89700000000000002</c:v>
                      </c:pt>
                      <c:pt idx="1792">
                        <c:v>0.89700000000000002</c:v>
                      </c:pt>
                      <c:pt idx="1793">
                        <c:v>0.89800000000000002</c:v>
                      </c:pt>
                      <c:pt idx="1794">
                        <c:v>0.89800000000000002</c:v>
                      </c:pt>
                      <c:pt idx="1795">
                        <c:v>0.89900000000000002</c:v>
                      </c:pt>
                      <c:pt idx="1796">
                        <c:v>0.89900000000000002</c:v>
                      </c:pt>
                      <c:pt idx="1797">
                        <c:v>0.9</c:v>
                      </c:pt>
                      <c:pt idx="1798">
                        <c:v>0.9</c:v>
                      </c:pt>
                      <c:pt idx="1799">
                        <c:v>0.90100000000000002</c:v>
                      </c:pt>
                      <c:pt idx="1800">
                        <c:v>0.90100000000000002</c:v>
                      </c:pt>
                      <c:pt idx="1801">
                        <c:v>0.90200000000000002</c:v>
                      </c:pt>
                      <c:pt idx="1802">
                        <c:v>0.90200000000000002</c:v>
                      </c:pt>
                      <c:pt idx="1803">
                        <c:v>0.90300000000000002</c:v>
                      </c:pt>
                      <c:pt idx="1804">
                        <c:v>0.90300000000000002</c:v>
                      </c:pt>
                      <c:pt idx="1805">
                        <c:v>0.90400000000000003</c:v>
                      </c:pt>
                      <c:pt idx="1806">
                        <c:v>0.90400000000000003</c:v>
                      </c:pt>
                      <c:pt idx="1807">
                        <c:v>0.90500000000000003</c:v>
                      </c:pt>
                      <c:pt idx="1808">
                        <c:v>0.90500000000000003</c:v>
                      </c:pt>
                      <c:pt idx="1809">
                        <c:v>0.90600000000000003</c:v>
                      </c:pt>
                      <c:pt idx="1810">
                        <c:v>0.90600000000000003</c:v>
                      </c:pt>
                      <c:pt idx="1811">
                        <c:v>0.90700000000000003</c:v>
                      </c:pt>
                      <c:pt idx="1812">
                        <c:v>0.90700000000000003</c:v>
                      </c:pt>
                      <c:pt idx="1813">
                        <c:v>0.90800000000000003</c:v>
                      </c:pt>
                      <c:pt idx="1814">
                        <c:v>0.90800000000000003</c:v>
                      </c:pt>
                      <c:pt idx="1815">
                        <c:v>0.90900000000000003</c:v>
                      </c:pt>
                      <c:pt idx="1816">
                        <c:v>0.90900000000000003</c:v>
                      </c:pt>
                      <c:pt idx="1817">
                        <c:v>0.91</c:v>
                      </c:pt>
                      <c:pt idx="1818">
                        <c:v>0.91</c:v>
                      </c:pt>
                      <c:pt idx="1819">
                        <c:v>0.91100000000000003</c:v>
                      </c:pt>
                      <c:pt idx="1820">
                        <c:v>0.91100000000000003</c:v>
                      </c:pt>
                      <c:pt idx="1821">
                        <c:v>0.91200000000000003</c:v>
                      </c:pt>
                      <c:pt idx="1822">
                        <c:v>0.91200000000000003</c:v>
                      </c:pt>
                      <c:pt idx="1823">
                        <c:v>0.91300000000000003</c:v>
                      </c:pt>
                      <c:pt idx="1824">
                        <c:v>0.91300000000000003</c:v>
                      </c:pt>
                      <c:pt idx="1825">
                        <c:v>0.91400000000000003</c:v>
                      </c:pt>
                      <c:pt idx="1826">
                        <c:v>0.91400000000000003</c:v>
                      </c:pt>
                      <c:pt idx="1827">
                        <c:v>0.91500000000000004</c:v>
                      </c:pt>
                      <c:pt idx="1828">
                        <c:v>0.91500000000000004</c:v>
                      </c:pt>
                      <c:pt idx="1829">
                        <c:v>0.91600000000000004</c:v>
                      </c:pt>
                      <c:pt idx="1830">
                        <c:v>0.91600000000000004</c:v>
                      </c:pt>
                      <c:pt idx="1831">
                        <c:v>0.91700000000000004</c:v>
                      </c:pt>
                      <c:pt idx="1832">
                        <c:v>0.91700000000000004</c:v>
                      </c:pt>
                      <c:pt idx="1833">
                        <c:v>0.91800000000000004</c:v>
                      </c:pt>
                      <c:pt idx="1834">
                        <c:v>0.91800000000000004</c:v>
                      </c:pt>
                      <c:pt idx="1835">
                        <c:v>0.91900000000000004</c:v>
                      </c:pt>
                      <c:pt idx="1836">
                        <c:v>0.91900000000000004</c:v>
                      </c:pt>
                      <c:pt idx="1837">
                        <c:v>0.92</c:v>
                      </c:pt>
                      <c:pt idx="1838">
                        <c:v>0.92</c:v>
                      </c:pt>
                      <c:pt idx="1839">
                        <c:v>0.92100000000000004</c:v>
                      </c:pt>
                      <c:pt idx="1840">
                        <c:v>0.92100000000000004</c:v>
                      </c:pt>
                      <c:pt idx="1841">
                        <c:v>0.92200000000000004</c:v>
                      </c:pt>
                      <c:pt idx="1842">
                        <c:v>0.92200000000000004</c:v>
                      </c:pt>
                      <c:pt idx="1843">
                        <c:v>0.92300000000000004</c:v>
                      </c:pt>
                      <c:pt idx="1844">
                        <c:v>0.92300000000000004</c:v>
                      </c:pt>
                      <c:pt idx="1845">
                        <c:v>0.92400000000000004</c:v>
                      </c:pt>
                      <c:pt idx="1846">
                        <c:v>0.92400000000000004</c:v>
                      </c:pt>
                      <c:pt idx="1847">
                        <c:v>0.92500000000000004</c:v>
                      </c:pt>
                      <c:pt idx="1848">
                        <c:v>0.92500000000000004</c:v>
                      </c:pt>
                      <c:pt idx="1849">
                        <c:v>0.92600000000000005</c:v>
                      </c:pt>
                      <c:pt idx="1850">
                        <c:v>0.92600000000000005</c:v>
                      </c:pt>
                      <c:pt idx="1851">
                        <c:v>0.92700000000000005</c:v>
                      </c:pt>
                      <c:pt idx="1852">
                        <c:v>0.92700000000000005</c:v>
                      </c:pt>
                      <c:pt idx="1853">
                        <c:v>0.92800000000000005</c:v>
                      </c:pt>
                      <c:pt idx="1854">
                        <c:v>0.92800000000000005</c:v>
                      </c:pt>
                      <c:pt idx="1855">
                        <c:v>0.92900000000000005</c:v>
                      </c:pt>
                      <c:pt idx="1856">
                        <c:v>0.92900000000000005</c:v>
                      </c:pt>
                      <c:pt idx="1857">
                        <c:v>0.93</c:v>
                      </c:pt>
                      <c:pt idx="1858">
                        <c:v>0.93</c:v>
                      </c:pt>
                      <c:pt idx="1859">
                        <c:v>0.93100000000000005</c:v>
                      </c:pt>
                      <c:pt idx="1860">
                        <c:v>0.93100000000000005</c:v>
                      </c:pt>
                      <c:pt idx="1861">
                        <c:v>0.93200000000000005</c:v>
                      </c:pt>
                      <c:pt idx="1862">
                        <c:v>0.93200000000000005</c:v>
                      </c:pt>
                      <c:pt idx="1863">
                        <c:v>0.93300000000000005</c:v>
                      </c:pt>
                      <c:pt idx="1864">
                        <c:v>0.93300000000000005</c:v>
                      </c:pt>
                      <c:pt idx="1865">
                        <c:v>0.93400000000000005</c:v>
                      </c:pt>
                      <c:pt idx="1866">
                        <c:v>0.93400000000000005</c:v>
                      </c:pt>
                      <c:pt idx="1867">
                        <c:v>0.93500000000000005</c:v>
                      </c:pt>
                      <c:pt idx="1868">
                        <c:v>0.93500000000000005</c:v>
                      </c:pt>
                      <c:pt idx="1869">
                        <c:v>0.93600000000000005</c:v>
                      </c:pt>
                      <c:pt idx="1870">
                        <c:v>0.93600000000000005</c:v>
                      </c:pt>
                      <c:pt idx="1871">
                        <c:v>0.93700000000000006</c:v>
                      </c:pt>
                      <c:pt idx="1872">
                        <c:v>0.93700000000000006</c:v>
                      </c:pt>
                      <c:pt idx="1873">
                        <c:v>0.93799999999999994</c:v>
                      </c:pt>
                      <c:pt idx="1874">
                        <c:v>0.93799999999999994</c:v>
                      </c:pt>
                      <c:pt idx="1875">
                        <c:v>0.93899999999999995</c:v>
                      </c:pt>
                      <c:pt idx="1876">
                        <c:v>0.93899999999999995</c:v>
                      </c:pt>
                      <c:pt idx="1877">
                        <c:v>0.94</c:v>
                      </c:pt>
                      <c:pt idx="1878">
                        <c:v>0.94</c:v>
                      </c:pt>
                      <c:pt idx="1879">
                        <c:v>0.94099999999999995</c:v>
                      </c:pt>
                      <c:pt idx="1880">
                        <c:v>0.94099999999999995</c:v>
                      </c:pt>
                      <c:pt idx="1881">
                        <c:v>0.94199999999999995</c:v>
                      </c:pt>
                      <c:pt idx="1882">
                        <c:v>0.94199999999999995</c:v>
                      </c:pt>
                      <c:pt idx="1883">
                        <c:v>0.94299999999999995</c:v>
                      </c:pt>
                      <c:pt idx="1884">
                        <c:v>0.94299999999999995</c:v>
                      </c:pt>
                      <c:pt idx="1885">
                        <c:v>0.94399999999999995</c:v>
                      </c:pt>
                      <c:pt idx="1886">
                        <c:v>0.94399999999999995</c:v>
                      </c:pt>
                      <c:pt idx="1887">
                        <c:v>0.94499999999999995</c:v>
                      </c:pt>
                      <c:pt idx="1888">
                        <c:v>0.94499999999999995</c:v>
                      </c:pt>
                      <c:pt idx="1889">
                        <c:v>0.94599999999999995</c:v>
                      </c:pt>
                      <c:pt idx="1890">
                        <c:v>0.94599999999999995</c:v>
                      </c:pt>
                      <c:pt idx="1891">
                        <c:v>0.94699999999999995</c:v>
                      </c:pt>
                      <c:pt idx="1892">
                        <c:v>0.94699999999999995</c:v>
                      </c:pt>
                      <c:pt idx="1893">
                        <c:v>0.94799999999999995</c:v>
                      </c:pt>
                      <c:pt idx="1894">
                        <c:v>0.94799999999999995</c:v>
                      </c:pt>
                      <c:pt idx="1895">
                        <c:v>0.94899999999999995</c:v>
                      </c:pt>
                      <c:pt idx="1896">
                        <c:v>0.94899999999999995</c:v>
                      </c:pt>
                      <c:pt idx="1897">
                        <c:v>0.95</c:v>
                      </c:pt>
                      <c:pt idx="1898">
                        <c:v>0.95</c:v>
                      </c:pt>
                      <c:pt idx="1899">
                        <c:v>0.95099999999999996</c:v>
                      </c:pt>
                      <c:pt idx="1900">
                        <c:v>0.95099999999999996</c:v>
                      </c:pt>
                      <c:pt idx="1901">
                        <c:v>0.95199999999999996</c:v>
                      </c:pt>
                      <c:pt idx="1902">
                        <c:v>0.95199999999999996</c:v>
                      </c:pt>
                      <c:pt idx="1903">
                        <c:v>0.95299999999999996</c:v>
                      </c:pt>
                      <c:pt idx="1904">
                        <c:v>0.95299999999999996</c:v>
                      </c:pt>
                      <c:pt idx="1905">
                        <c:v>0.95399999999999996</c:v>
                      </c:pt>
                      <c:pt idx="1906">
                        <c:v>0.95399999999999996</c:v>
                      </c:pt>
                      <c:pt idx="1907">
                        <c:v>0.95499999999999996</c:v>
                      </c:pt>
                      <c:pt idx="1908">
                        <c:v>0.95499999999999996</c:v>
                      </c:pt>
                      <c:pt idx="1909">
                        <c:v>0.95599999999999996</c:v>
                      </c:pt>
                      <c:pt idx="1910">
                        <c:v>0.95599999999999996</c:v>
                      </c:pt>
                      <c:pt idx="1911">
                        <c:v>0.95699999999999996</c:v>
                      </c:pt>
                      <c:pt idx="1912">
                        <c:v>0.95699999999999996</c:v>
                      </c:pt>
                      <c:pt idx="1913">
                        <c:v>0.95799999999999996</c:v>
                      </c:pt>
                      <c:pt idx="1914">
                        <c:v>0.95799999999999996</c:v>
                      </c:pt>
                      <c:pt idx="1915">
                        <c:v>0.95899999999999996</c:v>
                      </c:pt>
                      <c:pt idx="1916">
                        <c:v>0.95899999999999996</c:v>
                      </c:pt>
                      <c:pt idx="1917">
                        <c:v>0.96</c:v>
                      </c:pt>
                      <c:pt idx="1918">
                        <c:v>0.96</c:v>
                      </c:pt>
                      <c:pt idx="1919">
                        <c:v>0.96099999999999997</c:v>
                      </c:pt>
                      <c:pt idx="1920">
                        <c:v>0.96099999999999997</c:v>
                      </c:pt>
                      <c:pt idx="1921">
                        <c:v>0.96199999999999997</c:v>
                      </c:pt>
                      <c:pt idx="1922">
                        <c:v>0.96199999999999997</c:v>
                      </c:pt>
                      <c:pt idx="1923">
                        <c:v>0.96299999999999997</c:v>
                      </c:pt>
                      <c:pt idx="1924">
                        <c:v>0.96299999999999997</c:v>
                      </c:pt>
                      <c:pt idx="1925">
                        <c:v>0.96399999999999997</c:v>
                      </c:pt>
                      <c:pt idx="1926">
                        <c:v>0.96399999999999997</c:v>
                      </c:pt>
                      <c:pt idx="1927">
                        <c:v>0.96499999999999997</c:v>
                      </c:pt>
                      <c:pt idx="1928">
                        <c:v>0.96499999999999997</c:v>
                      </c:pt>
                      <c:pt idx="1929">
                        <c:v>0.96599999999999997</c:v>
                      </c:pt>
                      <c:pt idx="1930">
                        <c:v>0.96599999999999997</c:v>
                      </c:pt>
                      <c:pt idx="1931">
                        <c:v>0.96699999999999997</c:v>
                      </c:pt>
                      <c:pt idx="1932">
                        <c:v>0.96699999999999997</c:v>
                      </c:pt>
                      <c:pt idx="1933">
                        <c:v>0.96799999999999997</c:v>
                      </c:pt>
                      <c:pt idx="1934">
                        <c:v>0.96799999999999997</c:v>
                      </c:pt>
                      <c:pt idx="1935">
                        <c:v>0.96899999999999997</c:v>
                      </c:pt>
                      <c:pt idx="1936">
                        <c:v>0.96899999999999997</c:v>
                      </c:pt>
                      <c:pt idx="1937">
                        <c:v>0.97</c:v>
                      </c:pt>
                      <c:pt idx="1938">
                        <c:v>0.97</c:v>
                      </c:pt>
                      <c:pt idx="1939">
                        <c:v>0.97099999999999997</c:v>
                      </c:pt>
                      <c:pt idx="1940">
                        <c:v>0.97099999999999997</c:v>
                      </c:pt>
                      <c:pt idx="1941">
                        <c:v>0.97199999999999998</c:v>
                      </c:pt>
                      <c:pt idx="1942">
                        <c:v>0.97199999999999998</c:v>
                      </c:pt>
                      <c:pt idx="1943">
                        <c:v>0.97299999999999998</c:v>
                      </c:pt>
                      <c:pt idx="1944">
                        <c:v>0.97299999999999998</c:v>
                      </c:pt>
                      <c:pt idx="1945">
                        <c:v>0.97399999999999998</c:v>
                      </c:pt>
                      <c:pt idx="1946">
                        <c:v>0.97399999999999998</c:v>
                      </c:pt>
                      <c:pt idx="1947">
                        <c:v>0.97499999999999998</c:v>
                      </c:pt>
                      <c:pt idx="1948">
                        <c:v>0.97499999999999998</c:v>
                      </c:pt>
                      <c:pt idx="1949">
                        <c:v>0.97599999999999998</c:v>
                      </c:pt>
                      <c:pt idx="1950">
                        <c:v>0.97599999999999998</c:v>
                      </c:pt>
                      <c:pt idx="1951">
                        <c:v>0.97699999999999998</c:v>
                      </c:pt>
                      <c:pt idx="1952">
                        <c:v>0.97699999999999998</c:v>
                      </c:pt>
                      <c:pt idx="1953">
                        <c:v>0.97799999999999998</c:v>
                      </c:pt>
                      <c:pt idx="1954">
                        <c:v>0.97799999999999998</c:v>
                      </c:pt>
                      <c:pt idx="1955">
                        <c:v>0.97899999999999998</c:v>
                      </c:pt>
                      <c:pt idx="1956">
                        <c:v>0.97899999999999998</c:v>
                      </c:pt>
                      <c:pt idx="1957">
                        <c:v>0.98</c:v>
                      </c:pt>
                      <c:pt idx="1958">
                        <c:v>0.98</c:v>
                      </c:pt>
                      <c:pt idx="1959">
                        <c:v>0.98099999999999998</c:v>
                      </c:pt>
                      <c:pt idx="1960">
                        <c:v>0.98099999999999998</c:v>
                      </c:pt>
                      <c:pt idx="1961">
                        <c:v>0.98199999999999998</c:v>
                      </c:pt>
                      <c:pt idx="1962">
                        <c:v>0.98199999999999998</c:v>
                      </c:pt>
                      <c:pt idx="1963">
                        <c:v>0.98299999999999998</c:v>
                      </c:pt>
                      <c:pt idx="1964">
                        <c:v>0.98299999999999998</c:v>
                      </c:pt>
                      <c:pt idx="1965">
                        <c:v>0.98399999999999999</c:v>
                      </c:pt>
                      <c:pt idx="1966">
                        <c:v>0.98399999999999999</c:v>
                      </c:pt>
                      <c:pt idx="1967">
                        <c:v>0.98499999999999999</c:v>
                      </c:pt>
                      <c:pt idx="1968">
                        <c:v>0.98499999999999999</c:v>
                      </c:pt>
                      <c:pt idx="1969">
                        <c:v>0.98599999999999999</c:v>
                      </c:pt>
                      <c:pt idx="1970">
                        <c:v>0.98599999999999999</c:v>
                      </c:pt>
                      <c:pt idx="1971">
                        <c:v>0.98699999999999999</c:v>
                      </c:pt>
                      <c:pt idx="1972">
                        <c:v>0.98699999999999999</c:v>
                      </c:pt>
                      <c:pt idx="1973">
                        <c:v>0.98799999999999999</c:v>
                      </c:pt>
                      <c:pt idx="1974">
                        <c:v>0.98799999999999999</c:v>
                      </c:pt>
                      <c:pt idx="1975">
                        <c:v>0.98899999999999999</c:v>
                      </c:pt>
                      <c:pt idx="1976">
                        <c:v>0.98899999999999999</c:v>
                      </c:pt>
                      <c:pt idx="1977">
                        <c:v>0.99</c:v>
                      </c:pt>
                      <c:pt idx="1978">
                        <c:v>0.99</c:v>
                      </c:pt>
                      <c:pt idx="1979">
                        <c:v>0.99099999999999999</c:v>
                      </c:pt>
                      <c:pt idx="1980">
                        <c:v>0.99099999999999999</c:v>
                      </c:pt>
                      <c:pt idx="1981">
                        <c:v>0.99199999999999999</c:v>
                      </c:pt>
                      <c:pt idx="1982">
                        <c:v>0.99199999999999999</c:v>
                      </c:pt>
                      <c:pt idx="1983">
                        <c:v>0.99299999999999999</c:v>
                      </c:pt>
                      <c:pt idx="1984">
                        <c:v>0.99299999999999999</c:v>
                      </c:pt>
                      <c:pt idx="1985">
                        <c:v>0.99399999999999999</c:v>
                      </c:pt>
                      <c:pt idx="1986">
                        <c:v>0.99399999999999999</c:v>
                      </c:pt>
                      <c:pt idx="1987">
                        <c:v>0.995</c:v>
                      </c:pt>
                      <c:pt idx="1988">
                        <c:v>0.995</c:v>
                      </c:pt>
                      <c:pt idx="1989">
                        <c:v>0.996</c:v>
                      </c:pt>
                      <c:pt idx="1990">
                        <c:v>0.996</c:v>
                      </c:pt>
                      <c:pt idx="1991">
                        <c:v>0.997</c:v>
                      </c:pt>
                      <c:pt idx="1992">
                        <c:v>0.997</c:v>
                      </c:pt>
                      <c:pt idx="1993">
                        <c:v>0.998</c:v>
                      </c:pt>
                      <c:pt idx="1994">
                        <c:v>0.998</c:v>
                      </c:pt>
                      <c:pt idx="1995">
                        <c:v>0.999</c:v>
                      </c:pt>
                      <c:pt idx="1996">
                        <c:v>0.999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1.0009999999999999</c:v>
                      </c:pt>
                      <c:pt idx="2000">
                        <c:v>1.0009999999999999</c:v>
                      </c:pt>
                      <c:pt idx="2001">
                        <c:v>1.002</c:v>
                      </c:pt>
                      <c:pt idx="2002">
                        <c:v>1.002</c:v>
                      </c:pt>
                      <c:pt idx="2003">
                        <c:v>1.0029999999999999</c:v>
                      </c:pt>
                      <c:pt idx="2004">
                        <c:v>1.0029999999999999</c:v>
                      </c:pt>
                      <c:pt idx="2005">
                        <c:v>1.004</c:v>
                      </c:pt>
                      <c:pt idx="2006">
                        <c:v>1.004</c:v>
                      </c:pt>
                      <c:pt idx="2007">
                        <c:v>1.0049999999999999</c:v>
                      </c:pt>
                      <c:pt idx="2008">
                        <c:v>1.0049999999999999</c:v>
                      </c:pt>
                      <c:pt idx="2009">
                        <c:v>1.006</c:v>
                      </c:pt>
                      <c:pt idx="2010">
                        <c:v>1.006</c:v>
                      </c:pt>
                      <c:pt idx="2011">
                        <c:v>1.0069999999999999</c:v>
                      </c:pt>
                      <c:pt idx="2012">
                        <c:v>1.0069999999999999</c:v>
                      </c:pt>
                      <c:pt idx="2013">
                        <c:v>1.008</c:v>
                      </c:pt>
                      <c:pt idx="2014">
                        <c:v>1.008</c:v>
                      </c:pt>
                      <c:pt idx="2015">
                        <c:v>1.0089999999999999</c:v>
                      </c:pt>
                      <c:pt idx="2016">
                        <c:v>1.0089999999999999</c:v>
                      </c:pt>
                      <c:pt idx="2017">
                        <c:v>1.01</c:v>
                      </c:pt>
                      <c:pt idx="2018">
                        <c:v>1.01</c:v>
                      </c:pt>
                      <c:pt idx="2019">
                        <c:v>1.0109999999999999</c:v>
                      </c:pt>
                      <c:pt idx="2020">
                        <c:v>1.0109999999999999</c:v>
                      </c:pt>
                      <c:pt idx="2021">
                        <c:v>1.012</c:v>
                      </c:pt>
                      <c:pt idx="2022">
                        <c:v>1.012</c:v>
                      </c:pt>
                      <c:pt idx="2023">
                        <c:v>1.0129999999999999</c:v>
                      </c:pt>
                      <c:pt idx="2024">
                        <c:v>1.0129999999999999</c:v>
                      </c:pt>
                      <c:pt idx="2025">
                        <c:v>1.014</c:v>
                      </c:pt>
                      <c:pt idx="2026">
                        <c:v>1.014</c:v>
                      </c:pt>
                      <c:pt idx="2027">
                        <c:v>1.0149999999999999</c:v>
                      </c:pt>
                      <c:pt idx="2028">
                        <c:v>1.0149999999999999</c:v>
                      </c:pt>
                      <c:pt idx="2029">
                        <c:v>1.016</c:v>
                      </c:pt>
                      <c:pt idx="2030">
                        <c:v>1.016</c:v>
                      </c:pt>
                      <c:pt idx="2031">
                        <c:v>1.0169999999999999</c:v>
                      </c:pt>
                      <c:pt idx="2032">
                        <c:v>1.0169999999999999</c:v>
                      </c:pt>
                      <c:pt idx="2033">
                        <c:v>1.018</c:v>
                      </c:pt>
                      <c:pt idx="2034">
                        <c:v>1.018</c:v>
                      </c:pt>
                      <c:pt idx="2035">
                        <c:v>1.0189999999999999</c:v>
                      </c:pt>
                      <c:pt idx="2036">
                        <c:v>1.0189999999999999</c:v>
                      </c:pt>
                      <c:pt idx="2037">
                        <c:v>1.02</c:v>
                      </c:pt>
                      <c:pt idx="2038">
                        <c:v>1.02</c:v>
                      </c:pt>
                      <c:pt idx="2039">
                        <c:v>1.0209999999999999</c:v>
                      </c:pt>
                      <c:pt idx="2040">
                        <c:v>1.0209999999999999</c:v>
                      </c:pt>
                      <c:pt idx="2041">
                        <c:v>1.022</c:v>
                      </c:pt>
                      <c:pt idx="2042">
                        <c:v>1.022</c:v>
                      </c:pt>
                      <c:pt idx="2043">
                        <c:v>1.0229999999999999</c:v>
                      </c:pt>
                      <c:pt idx="2044">
                        <c:v>1.0229999999999999</c:v>
                      </c:pt>
                      <c:pt idx="2045">
                        <c:v>1.024</c:v>
                      </c:pt>
                      <c:pt idx="2046">
                        <c:v>1.024</c:v>
                      </c:pt>
                      <c:pt idx="2047">
                        <c:v>1.0249999999999999</c:v>
                      </c:pt>
                      <c:pt idx="2048">
                        <c:v>1.0249999999999999</c:v>
                      </c:pt>
                      <c:pt idx="2049">
                        <c:v>1.026</c:v>
                      </c:pt>
                      <c:pt idx="2050">
                        <c:v>1.026</c:v>
                      </c:pt>
                      <c:pt idx="2051">
                        <c:v>1.0269999999999999</c:v>
                      </c:pt>
                      <c:pt idx="2052">
                        <c:v>1.0269999999999999</c:v>
                      </c:pt>
                      <c:pt idx="2053">
                        <c:v>1.028</c:v>
                      </c:pt>
                      <c:pt idx="2054">
                        <c:v>1.028</c:v>
                      </c:pt>
                      <c:pt idx="2055">
                        <c:v>1.0289999999999999</c:v>
                      </c:pt>
                      <c:pt idx="2056">
                        <c:v>1.0289999999999999</c:v>
                      </c:pt>
                      <c:pt idx="2057">
                        <c:v>1.03</c:v>
                      </c:pt>
                      <c:pt idx="2058">
                        <c:v>1.03</c:v>
                      </c:pt>
                      <c:pt idx="2059">
                        <c:v>1.0309999999999999</c:v>
                      </c:pt>
                      <c:pt idx="2060">
                        <c:v>1.0309999999999999</c:v>
                      </c:pt>
                      <c:pt idx="2061">
                        <c:v>1.032</c:v>
                      </c:pt>
                      <c:pt idx="2062">
                        <c:v>1.032</c:v>
                      </c:pt>
                      <c:pt idx="2063">
                        <c:v>1.0329999999999999</c:v>
                      </c:pt>
                      <c:pt idx="2064">
                        <c:v>1.0329999999999999</c:v>
                      </c:pt>
                      <c:pt idx="2065">
                        <c:v>1.034</c:v>
                      </c:pt>
                      <c:pt idx="2066">
                        <c:v>1.034</c:v>
                      </c:pt>
                      <c:pt idx="2067">
                        <c:v>1.0349999999999999</c:v>
                      </c:pt>
                      <c:pt idx="2068">
                        <c:v>1.0349999999999999</c:v>
                      </c:pt>
                      <c:pt idx="2069">
                        <c:v>1.036</c:v>
                      </c:pt>
                      <c:pt idx="2070">
                        <c:v>1.036</c:v>
                      </c:pt>
                      <c:pt idx="2071">
                        <c:v>1.0369999999999999</c:v>
                      </c:pt>
                      <c:pt idx="2072">
                        <c:v>1.0369999999999999</c:v>
                      </c:pt>
                      <c:pt idx="2073">
                        <c:v>1.038</c:v>
                      </c:pt>
                      <c:pt idx="2074">
                        <c:v>1.038</c:v>
                      </c:pt>
                      <c:pt idx="2075">
                        <c:v>1.0389999999999999</c:v>
                      </c:pt>
                      <c:pt idx="2076">
                        <c:v>1.0389999999999999</c:v>
                      </c:pt>
                      <c:pt idx="2077">
                        <c:v>1.04</c:v>
                      </c:pt>
                      <c:pt idx="2078">
                        <c:v>1.04</c:v>
                      </c:pt>
                      <c:pt idx="2079">
                        <c:v>1.0409999999999999</c:v>
                      </c:pt>
                      <c:pt idx="2080">
                        <c:v>1.0409999999999999</c:v>
                      </c:pt>
                      <c:pt idx="2081">
                        <c:v>1.042</c:v>
                      </c:pt>
                      <c:pt idx="2082">
                        <c:v>1.042</c:v>
                      </c:pt>
                      <c:pt idx="2083">
                        <c:v>1.0429999999999999</c:v>
                      </c:pt>
                      <c:pt idx="2084">
                        <c:v>1.0429999999999999</c:v>
                      </c:pt>
                      <c:pt idx="2085">
                        <c:v>1.044</c:v>
                      </c:pt>
                      <c:pt idx="2086">
                        <c:v>1.044</c:v>
                      </c:pt>
                      <c:pt idx="2087">
                        <c:v>1.0449999999999999</c:v>
                      </c:pt>
                      <c:pt idx="2088">
                        <c:v>1.0449999999999999</c:v>
                      </c:pt>
                      <c:pt idx="2089">
                        <c:v>1.046</c:v>
                      </c:pt>
                      <c:pt idx="2090">
                        <c:v>1.046</c:v>
                      </c:pt>
                      <c:pt idx="2091">
                        <c:v>1.0469999999999999</c:v>
                      </c:pt>
                      <c:pt idx="2092">
                        <c:v>1.0469999999999999</c:v>
                      </c:pt>
                      <c:pt idx="2093">
                        <c:v>1.048</c:v>
                      </c:pt>
                      <c:pt idx="2094">
                        <c:v>1.048</c:v>
                      </c:pt>
                      <c:pt idx="2095">
                        <c:v>1.0489999999999999</c:v>
                      </c:pt>
                      <c:pt idx="2096">
                        <c:v>1.0489999999999999</c:v>
                      </c:pt>
                      <c:pt idx="2097">
                        <c:v>1.05</c:v>
                      </c:pt>
                      <c:pt idx="2098">
                        <c:v>1.05</c:v>
                      </c:pt>
                      <c:pt idx="2099">
                        <c:v>1.0509999999999999</c:v>
                      </c:pt>
                      <c:pt idx="2100">
                        <c:v>1.0509999999999999</c:v>
                      </c:pt>
                      <c:pt idx="2101">
                        <c:v>1.052</c:v>
                      </c:pt>
                      <c:pt idx="2102">
                        <c:v>1.052</c:v>
                      </c:pt>
                      <c:pt idx="2103">
                        <c:v>1.0529999999999999</c:v>
                      </c:pt>
                      <c:pt idx="2104">
                        <c:v>1.0529999999999999</c:v>
                      </c:pt>
                      <c:pt idx="2105">
                        <c:v>1.054</c:v>
                      </c:pt>
                      <c:pt idx="2106">
                        <c:v>1.054</c:v>
                      </c:pt>
                      <c:pt idx="2107">
                        <c:v>1.0549999999999999</c:v>
                      </c:pt>
                      <c:pt idx="2108">
                        <c:v>1.0549999999999999</c:v>
                      </c:pt>
                      <c:pt idx="2109">
                        <c:v>1.056</c:v>
                      </c:pt>
                      <c:pt idx="2110">
                        <c:v>1.056</c:v>
                      </c:pt>
                      <c:pt idx="2111">
                        <c:v>1.0569999999999999</c:v>
                      </c:pt>
                      <c:pt idx="2112">
                        <c:v>1.0569999999999999</c:v>
                      </c:pt>
                      <c:pt idx="2113">
                        <c:v>1.0580000000000001</c:v>
                      </c:pt>
                      <c:pt idx="2114">
                        <c:v>1.0580000000000001</c:v>
                      </c:pt>
                      <c:pt idx="2115">
                        <c:v>1.0589999999999999</c:v>
                      </c:pt>
                      <c:pt idx="2116">
                        <c:v>1.0589999999999999</c:v>
                      </c:pt>
                      <c:pt idx="2117">
                        <c:v>1.06</c:v>
                      </c:pt>
                      <c:pt idx="2118">
                        <c:v>1.06</c:v>
                      </c:pt>
                      <c:pt idx="2119">
                        <c:v>1.0609999999999999</c:v>
                      </c:pt>
                      <c:pt idx="2120">
                        <c:v>1.0609999999999999</c:v>
                      </c:pt>
                      <c:pt idx="2121">
                        <c:v>1.0620000000000001</c:v>
                      </c:pt>
                      <c:pt idx="2122">
                        <c:v>1.0620000000000001</c:v>
                      </c:pt>
                      <c:pt idx="2123">
                        <c:v>1.0629999999999999</c:v>
                      </c:pt>
                      <c:pt idx="2124">
                        <c:v>1.0629999999999999</c:v>
                      </c:pt>
                      <c:pt idx="2125">
                        <c:v>1.0640000000000001</c:v>
                      </c:pt>
                      <c:pt idx="2126">
                        <c:v>1.0640000000000001</c:v>
                      </c:pt>
                      <c:pt idx="2127">
                        <c:v>1.0649999999999999</c:v>
                      </c:pt>
                      <c:pt idx="2128">
                        <c:v>1.0649999999999999</c:v>
                      </c:pt>
                      <c:pt idx="2129">
                        <c:v>1.0660000000000001</c:v>
                      </c:pt>
                      <c:pt idx="2130">
                        <c:v>1.0660000000000001</c:v>
                      </c:pt>
                      <c:pt idx="2131">
                        <c:v>1.0669999999999999</c:v>
                      </c:pt>
                      <c:pt idx="2132">
                        <c:v>1.0669999999999999</c:v>
                      </c:pt>
                      <c:pt idx="2133">
                        <c:v>1.0680000000000001</c:v>
                      </c:pt>
                      <c:pt idx="2134">
                        <c:v>1.0680000000000001</c:v>
                      </c:pt>
                      <c:pt idx="2135">
                        <c:v>1.069</c:v>
                      </c:pt>
                      <c:pt idx="2136">
                        <c:v>1.069</c:v>
                      </c:pt>
                      <c:pt idx="2137">
                        <c:v>1.07</c:v>
                      </c:pt>
                      <c:pt idx="2138">
                        <c:v>1.07</c:v>
                      </c:pt>
                      <c:pt idx="2139">
                        <c:v>1.071</c:v>
                      </c:pt>
                      <c:pt idx="2140">
                        <c:v>1.071</c:v>
                      </c:pt>
                      <c:pt idx="2141">
                        <c:v>1.0720000000000001</c:v>
                      </c:pt>
                      <c:pt idx="2142">
                        <c:v>1.0720000000000001</c:v>
                      </c:pt>
                      <c:pt idx="2143">
                        <c:v>1.073</c:v>
                      </c:pt>
                      <c:pt idx="2144">
                        <c:v>1.073</c:v>
                      </c:pt>
                      <c:pt idx="2145">
                        <c:v>1.0740000000000001</c:v>
                      </c:pt>
                      <c:pt idx="2146">
                        <c:v>1.0740000000000001</c:v>
                      </c:pt>
                      <c:pt idx="2147">
                        <c:v>1.075</c:v>
                      </c:pt>
                      <c:pt idx="2148">
                        <c:v>1.075</c:v>
                      </c:pt>
                      <c:pt idx="2149">
                        <c:v>1.0760000000000001</c:v>
                      </c:pt>
                      <c:pt idx="2150">
                        <c:v>1.0760000000000001</c:v>
                      </c:pt>
                      <c:pt idx="2151">
                        <c:v>1.077</c:v>
                      </c:pt>
                      <c:pt idx="2152">
                        <c:v>1.077</c:v>
                      </c:pt>
                      <c:pt idx="2153">
                        <c:v>1.0780000000000001</c:v>
                      </c:pt>
                      <c:pt idx="2154">
                        <c:v>1.0780000000000001</c:v>
                      </c:pt>
                      <c:pt idx="2155">
                        <c:v>1.079</c:v>
                      </c:pt>
                      <c:pt idx="2156">
                        <c:v>1.079</c:v>
                      </c:pt>
                      <c:pt idx="2157">
                        <c:v>1.08</c:v>
                      </c:pt>
                      <c:pt idx="2158">
                        <c:v>1.08</c:v>
                      </c:pt>
                      <c:pt idx="2159">
                        <c:v>1.081</c:v>
                      </c:pt>
                      <c:pt idx="2160">
                        <c:v>1.081</c:v>
                      </c:pt>
                      <c:pt idx="2161">
                        <c:v>1.0820000000000001</c:v>
                      </c:pt>
                      <c:pt idx="2162">
                        <c:v>1.0820000000000001</c:v>
                      </c:pt>
                      <c:pt idx="2163">
                        <c:v>1.083</c:v>
                      </c:pt>
                      <c:pt idx="2164">
                        <c:v>1.083</c:v>
                      </c:pt>
                      <c:pt idx="2165">
                        <c:v>1.0840000000000001</c:v>
                      </c:pt>
                      <c:pt idx="2166">
                        <c:v>1.0840000000000001</c:v>
                      </c:pt>
                      <c:pt idx="2167">
                        <c:v>1.085</c:v>
                      </c:pt>
                      <c:pt idx="2168">
                        <c:v>1.085</c:v>
                      </c:pt>
                      <c:pt idx="2169">
                        <c:v>1.0860000000000001</c:v>
                      </c:pt>
                      <c:pt idx="2170">
                        <c:v>1.0860000000000001</c:v>
                      </c:pt>
                      <c:pt idx="2171">
                        <c:v>1.087</c:v>
                      </c:pt>
                      <c:pt idx="2172">
                        <c:v>1.087</c:v>
                      </c:pt>
                      <c:pt idx="2173">
                        <c:v>1.0880000000000001</c:v>
                      </c:pt>
                      <c:pt idx="2174">
                        <c:v>1.0880000000000001</c:v>
                      </c:pt>
                      <c:pt idx="2175">
                        <c:v>1.089</c:v>
                      </c:pt>
                      <c:pt idx="2176">
                        <c:v>1.089</c:v>
                      </c:pt>
                      <c:pt idx="2177">
                        <c:v>1.0900000000000001</c:v>
                      </c:pt>
                      <c:pt idx="2178">
                        <c:v>1.0900000000000001</c:v>
                      </c:pt>
                      <c:pt idx="2179">
                        <c:v>1.091</c:v>
                      </c:pt>
                      <c:pt idx="2180">
                        <c:v>1.091</c:v>
                      </c:pt>
                      <c:pt idx="2181">
                        <c:v>1.0920000000000001</c:v>
                      </c:pt>
                      <c:pt idx="2182">
                        <c:v>1.0920000000000001</c:v>
                      </c:pt>
                      <c:pt idx="2183">
                        <c:v>1.093</c:v>
                      </c:pt>
                      <c:pt idx="2184">
                        <c:v>1.093</c:v>
                      </c:pt>
                      <c:pt idx="2185">
                        <c:v>1.0940000000000001</c:v>
                      </c:pt>
                      <c:pt idx="2186">
                        <c:v>1.0940000000000001</c:v>
                      </c:pt>
                      <c:pt idx="2187">
                        <c:v>1.095</c:v>
                      </c:pt>
                      <c:pt idx="2188">
                        <c:v>1.095</c:v>
                      </c:pt>
                      <c:pt idx="2189">
                        <c:v>1.0960000000000001</c:v>
                      </c:pt>
                      <c:pt idx="2190">
                        <c:v>1.0960000000000001</c:v>
                      </c:pt>
                      <c:pt idx="2191">
                        <c:v>1.097</c:v>
                      </c:pt>
                      <c:pt idx="2192">
                        <c:v>1.097</c:v>
                      </c:pt>
                      <c:pt idx="2193">
                        <c:v>1.0980000000000001</c:v>
                      </c:pt>
                      <c:pt idx="2194">
                        <c:v>1.0980000000000001</c:v>
                      </c:pt>
                      <c:pt idx="2195">
                        <c:v>1.099</c:v>
                      </c:pt>
                      <c:pt idx="2196">
                        <c:v>1.099</c:v>
                      </c:pt>
                      <c:pt idx="2197">
                        <c:v>1.1000000000000001</c:v>
                      </c:pt>
                      <c:pt idx="2198">
                        <c:v>1.1000000000000001</c:v>
                      </c:pt>
                      <c:pt idx="2199">
                        <c:v>1.101</c:v>
                      </c:pt>
                      <c:pt idx="2200">
                        <c:v>1.101</c:v>
                      </c:pt>
                      <c:pt idx="2201">
                        <c:v>1.1020000000000001</c:v>
                      </c:pt>
                      <c:pt idx="2202">
                        <c:v>1.1020000000000001</c:v>
                      </c:pt>
                      <c:pt idx="2203">
                        <c:v>1.103</c:v>
                      </c:pt>
                      <c:pt idx="2204">
                        <c:v>1.103</c:v>
                      </c:pt>
                      <c:pt idx="2205">
                        <c:v>1.1040000000000001</c:v>
                      </c:pt>
                      <c:pt idx="2206">
                        <c:v>1.1040000000000001</c:v>
                      </c:pt>
                      <c:pt idx="2207">
                        <c:v>1.105</c:v>
                      </c:pt>
                      <c:pt idx="2208">
                        <c:v>1.105</c:v>
                      </c:pt>
                      <c:pt idx="2209">
                        <c:v>1.1060000000000001</c:v>
                      </c:pt>
                      <c:pt idx="2210">
                        <c:v>1.1060000000000001</c:v>
                      </c:pt>
                      <c:pt idx="2211">
                        <c:v>1.107</c:v>
                      </c:pt>
                      <c:pt idx="2212">
                        <c:v>1.107</c:v>
                      </c:pt>
                      <c:pt idx="2213">
                        <c:v>1.1080000000000001</c:v>
                      </c:pt>
                      <c:pt idx="2214">
                        <c:v>1.1080000000000001</c:v>
                      </c:pt>
                      <c:pt idx="2215">
                        <c:v>1.109</c:v>
                      </c:pt>
                      <c:pt idx="2216">
                        <c:v>1.109</c:v>
                      </c:pt>
                      <c:pt idx="2217">
                        <c:v>1.1100000000000001</c:v>
                      </c:pt>
                      <c:pt idx="2218">
                        <c:v>1.1100000000000001</c:v>
                      </c:pt>
                      <c:pt idx="2219">
                        <c:v>1.111</c:v>
                      </c:pt>
                      <c:pt idx="2220">
                        <c:v>1.111</c:v>
                      </c:pt>
                      <c:pt idx="2221">
                        <c:v>1.1120000000000001</c:v>
                      </c:pt>
                      <c:pt idx="2222">
                        <c:v>1.1120000000000001</c:v>
                      </c:pt>
                      <c:pt idx="2223">
                        <c:v>1.113</c:v>
                      </c:pt>
                      <c:pt idx="2224">
                        <c:v>1.113</c:v>
                      </c:pt>
                      <c:pt idx="2225">
                        <c:v>1.1140000000000001</c:v>
                      </c:pt>
                      <c:pt idx="2226">
                        <c:v>1.1140000000000001</c:v>
                      </c:pt>
                      <c:pt idx="2227">
                        <c:v>1.115</c:v>
                      </c:pt>
                      <c:pt idx="2228">
                        <c:v>1.115</c:v>
                      </c:pt>
                      <c:pt idx="2229">
                        <c:v>1.1160000000000001</c:v>
                      </c:pt>
                      <c:pt idx="2230">
                        <c:v>1.1160000000000001</c:v>
                      </c:pt>
                      <c:pt idx="2231">
                        <c:v>1.117</c:v>
                      </c:pt>
                      <c:pt idx="2232">
                        <c:v>1.117</c:v>
                      </c:pt>
                      <c:pt idx="2233">
                        <c:v>1.1180000000000001</c:v>
                      </c:pt>
                      <c:pt idx="2234">
                        <c:v>1.1180000000000001</c:v>
                      </c:pt>
                      <c:pt idx="2235">
                        <c:v>1.119</c:v>
                      </c:pt>
                      <c:pt idx="2236">
                        <c:v>1.119</c:v>
                      </c:pt>
                      <c:pt idx="2237">
                        <c:v>1.1200000000000001</c:v>
                      </c:pt>
                      <c:pt idx="2238">
                        <c:v>1.1200000000000001</c:v>
                      </c:pt>
                      <c:pt idx="2239">
                        <c:v>1.121</c:v>
                      </c:pt>
                      <c:pt idx="2240">
                        <c:v>1.121</c:v>
                      </c:pt>
                      <c:pt idx="2241">
                        <c:v>1.1220000000000001</c:v>
                      </c:pt>
                      <c:pt idx="2242">
                        <c:v>1.1220000000000001</c:v>
                      </c:pt>
                      <c:pt idx="2243">
                        <c:v>1.123</c:v>
                      </c:pt>
                      <c:pt idx="2244">
                        <c:v>1.123</c:v>
                      </c:pt>
                      <c:pt idx="2245">
                        <c:v>1.1240000000000001</c:v>
                      </c:pt>
                      <c:pt idx="2246">
                        <c:v>1.1240000000000001</c:v>
                      </c:pt>
                      <c:pt idx="2247">
                        <c:v>1.125</c:v>
                      </c:pt>
                      <c:pt idx="2248">
                        <c:v>1.125</c:v>
                      </c:pt>
                      <c:pt idx="2249">
                        <c:v>1.1259999999999999</c:v>
                      </c:pt>
                      <c:pt idx="2250">
                        <c:v>1.1259999999999999</c:v>
                      </c:pt>
                      <c:pt idx="2251">
                        <c:v>1.127</c:v>
                      </c:pt>
                      <c:pt idx="2252">
                        <c:v>1.127</c:v>
                      </c:pt>
                      <c:pt idx="2253">
                        <c:v>1.1279999999999999</c:v>
                      </c:pt>
                      <c:pt idx="2254">
                        <c:v>1.1279999999999999</c:v>
                      </c:pt>
                      <c:pt idx="2255">
                        <c:v>1.129</c:v>
                      </c:pt>
                      <c:pt idx="2256">
                        <c:v>1.129</c:v>
                      </c:pt>
                      <c:pt idx="2257">
                        <c:v>1.1299999999999999</c:v>
                      </c:pt>
                      <c:pt idx="2258">
                        <c:v>1.1299999999999999</c:v>
                      </c:pt>
                      <c:pt idx="2259">
                        <c:v>1.131</c:v>
                      </c:pt>
                      <c:pt idx="2260">
                        <c:v>1.131</c:v>
                      </c:pt>
                      <c:pt idx="2261">
                        <c:v>1.1319999999999999</c:v>
                      </c:pt>
                      <c:pt idx="2262">
                        <c:v>1.1319999999999999</c:v>
                      </c:pt>
                      <c:pt idx="2263">
                        <c:v>1.133</c:v>
                      </c:pt>
                      <c:pt idx="2264">
                        <c:v>1.133</c:v>
                      </c:pt>
                      <c:pt idx="2265">
                        <c:v>1.1339999999999999</c:v>
                      </c:pt>
                      <c:pt idx="2266">
                        <c:v>1.1339999999999999</c:v>
                      </c:pt>
                      <c:pt idx="2267">
                        <c:v>1.135</c:v>
                      </c:pt>
                      <c:pt idx="2268">
                        <c:v>1.135</c:v>
                      </c:pt>
                      <c:pt idx="2269">
                        <c:v>1.1359999999999999</c:v>
                      </c:pt>
                      <c:pt idx="2270">
                        <c:v>1.1359999999999999</c:v>
                      </c:pt>
                      <c:pt idx="2271">
                        <c:v>1.137</c:v>
                      </c:pt>
                      <c:pt idx="2272">
                        <c:v>1.137</c:v>
                      </c:pt>
                      <c:pt idx="2273">
                        <c:v>1.1379999999999999</c:v>
                      </c:pt>
                      <c:pt idx="2274">
                        <c:v>1.1379999999999999</c:v>
                      </c:pt>
                      <c:pt idx="2275">
                        <c:v>1.139</c:v>
                      </c:pt>
                      <c:pt idx="2276">
                        <c:v>1.139</c:v>
                      </c:pt>
                      <c:pt idx="2277">
                        <c:v>1.1399999999999999</c:v>
                      </c:pt>
                      <c:pt idx="2278">
                        <c:v>1.1399999999999999</c:v>
                      </c:pt>
                      <c:pt idx="2279">
                        <c:v>1.141</c:v>
                      </c:pt>
                      <c:pt idx="2280">
                        <c:v>1.141</c:v>
                      </c:pt>
                      <c:pt idx="2281">
                        <c:v>1.1419999999999999</c:v>
                      </c:pt>
                      <c:pt idx="2282">
                        <c:v>1.1419999999999999</c:v>
                      </c:pt>
                      <c:pt idx="2283">
                        <c:v>1.143</c:v>
                      </c:pt>
                      <c:pt idx="2284">
                        <c:v>1.143</c:v>
                      </c:pt>
                      <c:pt idx="2285">
                        <c:v>1.1439999999999999</c:v>
                      </c:pt>
                      <c:pt idx="2286">
                        <c:v>1.1439999999999999</c:v>
                      </c:pt>
                      <c:pt idx="2287">
                        <c:v>1.145</c:v>
                      </c:pt>
                      <c:pt idx="2288">
                        <c:v>1.145</c:v>
                      </c:pt>
                      <c:pt idx="2289">
                        <c:v>1.1459999999999999</c:v>
                      </c:pt>
                      <c:pt idx="2290">
                        <c:v>1.1459999999999999</c:v>
                      </c:pt>
                      <c:pt idx="2291">
                        <c:v>1.147</c:v>
                      </c:pt>
                      <c:pt idx="2292">
                        <c:v>1.147</c:v>
                      </c:pt>
                      <c:pt idx="2293">
                        <c:v>1.1479999999999999</c:v>
                      </c:pt>
                      <c:pt idx="2294">
                        <c:v>1.1479999999999999</c:v>
                      </c:pt>
                      <c:pt idx="2295">
                        <c:v>1.149</c:v>
                      </c:pt>
                      <c:pt idx="2296">
                        <c:v>1.149</c:v>
                      </c:pt>
                      <c:pt idx="2297">
                        <c:v>1.1499999999999999</c:v>
                      </c:pt>
                      <c:pt idx="2298">
                        <c:v>1.1499999999999999</c:v>
                      </c:pt>
                      <c:pt idx="2299">
                        <c:v>1.151</c:v>
                      </c:pt>
                      <c:pt idx="2300">
                        <c:v>1.151</c:v>
                      </c:pt>
                      <c:pt idx="2301">
                        <c:v>1.1519999999999999</c:v>
                      </c:pt>
                      <c:pt idx="2302">
                        <c:v>1.1519999999999999</c:v>
                      </c:pt>
                      <c:pt idx="2303">
                        <c:v>1.153</c:v>
                      </c:pt>
                      <c:pt idx="2304">
                        <c:v>1.153</c:v>
                      </c:pt>
                      <c:pt idx="2305">
                        <c:v>1.1539999999999999</c:v>
                      </c:pt>
                      <c:pt idx="2306">
                        <c:v>1.1539999999999999</c:v>
                      </c:pt>
                      <c:pt idx="2307">
                        <c:v>1.155</c:v>
                      </c:pt>
                      <c:pt idx="2308">
                        <c:v>1.155</c:v>
                      </c:pt>
                      <c:pt idx="2309">
                        <c:v>1.1559999999999999</c:v>
                      </c:pt>
                      <c:pt idx="2310">
                        <c:v>1.1559999999999999</c:v>
                      </c:pt>
                      <c:pt idx="2311">
                        <c:v>1.157</c:v>
                      </c:pt>
                      <c:pt idx="2312">
                        <c:v>1.157</c:v>
                      </c:pt>
                      <c:pt idx="2313">
                        <c:v>1.1579999999999999</c:v>
                      </c:pt>
                      <c:pt idx="2314">
                        <c:v>1.1579999999999999</c:v>
                      </c:pt>
                      <c:pt idx="2315">
                        <c:v>1.159</c:v>
                      </c:pt>
                      <c:pt idx="2316">
                        <c:v>1.159</c:v>
                      </c:pt>
                      <c:pt idx="2317">
                        <c:v>1.1599999999999999</c:v>
                      </c:pt>
                      <c:pt idx="2318">
                        <c:v>1.1599999999999999</c:v>
                      </c:pt>
                      <c:pt idx="2319">
                        <c:v>1.161</c:v>
                      </c:pt>
                      <c:pt idx="2320">
                        <c:v>1.161</c:v>
                      </c:pt>
                      <c:pt idx="2321">
                        <c:v>1.1619999999999999</c:v>
                      </c:pt>
                      <c:pt idx="2322">
                        <c:v>1.1619999999999999</c:v>
                      </c:pt>
                      <c:pt idx="2323">
                        <c:v>1.163</c:v>
                      </c:pt>
                      <c:pt idx="2324">
                        <c:v>1.163</c:v>
                      </c:pt>
                      <c:pt idx="2325">
                        <c:v>1.1639999999999999</c:v>
                      </c:pt>
                      <c:pt idx="2326">
                        <c:v>1.1639999999999999</c:v>
                      </c:pt>
                      <c:pt idx="2327">
                        <c:v>1.165</c:v>
                      </c:pt>
                      <c:pt idx="2328">
                        <c:v>1.165</c:v>
                      </c:pt>
                      <c:pt idx="2329">
                        <c:v>1.1659999999999999</c:v>
                      </c:pt>
                      <c:pt idx="2330">
                        <c:v>1.1659999999999999</c:v>
                      </c:pt>
                      <c:pt idx="2331">
                        <c:v>1.167</c:v>
                      </c:pt>
                      <c:pt idx="2332">
                        <c:v>1.167</c:v>
                      </c:pt>
                      <c:pt idx="2333">
                        <c:v>1.1679999999999999</c:v>
                      </c:pt>
                      <c:pt idx="2334">
                        <c:v>1.1679999999999999</c:v>
                      </c:pt>
                      <c:pt idx="2335">
                        <c:v>1.169</c:v>
                      </c:pt>
                      <c:pt idx="2336">
                        <c:v>1.169</c:v>
                      </c:pt>
                      <c:pt idx="2337">
                        <c:v>1.17</c:v>
                      </c:pt>
                      <c:pt idx="2338">
                        <c:v>1.17</c:v>
                      </c:pt>
                      <c:pt idx="2339">
                        <c:v>1.171</c:v>
                      </c:pt>
                      <c:pt idx="2340">
                        <c:v>1.171</c:v>
                      </c:pt>
                      <c:pt idx="2341">
                        <c:v>1.1719999999999999</c:v>
                      </c:pt>
                      <c:pt idx="2342">
                        <c:v>1.1719999999999999</c:v>
                      </c:pt>
                      <c:pt idx="2343">
                        <c:v>1.173</c:v>
                      </c:pt>
                      <c:pt idx="2344">
                        <c:v>1.173</c:v>
                      </c:pt>
                      <c:pt idx="2345">
                        <c:v>1.1739999999999999</c:v>
                      </c:pt>
                      <c:pt idx="2346">
                        <c:v>1.1739999999999999</c:v>
                      </c:pt>
                      <c:pt idx="2347">
                        <c:v>1.175</c:v>
                      </c:pt>
                      <c:pt idx="2348">
                        <c:v>1.175</c:v>
                      </c:pt>
                      <c:pt idx="2349">
                        <c:v>1.1759999999999999</c:v>
                      </c:pt>
                      <c:pt idx="2350">
                        <c:v>1.1759999999999999</c:v>
                      </c:pt>
                      <c:pt idx="2351">
                        <c:v>1.177</c:v>
                      </c:pt>
                      <c:pt idx="2352">
                        <c:v>1.177</c:v>
                      </c:pt>
                      <c:pt idx="2353">
                        <c:v>1.1779999999999999</c:v>
                      </c:pt>
                      <c:pt idx="2354">
                        <c:v>1.1779999999999999</c:v>
                      </c:pt>
                      <c:pt idx="2355">
                        <c:v>1.179</c:v>
                      </c:pt>
                      <c:pt idx="2356">
                        <c:v>1.179</c:v>
                      </c:pt>
                      <c:pt idx="2357">
                        <c:v>1.18</c:v>
                      </c:pt>
                      <c:pt idx="2358">
                        <c:v>1.18</c:v>
                      </c:pt>
                      <c:pt idx="2359">
                        <c:v>1.181</c:v>
                      </c:pt>
                      <c:pt idx="2360">
                        <c:v>1.181</c:v>
                      </c:pt>
                      <c:pt idx="2361">
                        <c:v>1.1819999999999999</c:v>
                      </c:pt>
                      <c:pt idx="2362">
                        <c:v>1.1819999999999999</c:v>
                      </c:pt>
                      <c:pt idx="2363">
                        <c:v>1.1830000000000001</c:v>
                      </c:pt>
                      <c:pt idx="2364">
                        <c:v>1.1830000000000001</c:v>
                      </c:pt>
                      <c:pt idx="2365">
                        <c:v>1.1839999999999999</c:v>
                      </c:pt>
                      <c:pt idx="2366">
                        <c:v>1.1839999999999999</c:v>
                      </c:pt>
                      <c:pt idx="2367">
                        <c:v>1.1850000000000001</c:v>
                      </c:pt>
                      <c:pt idx="2368">
                        <c:v>1.1850000000000001</c:v>
                      </c:pt>
                      <c:pt idx="2369">
                        <c:v>1.1859999999999999</c:v>
                      </c:pt>
                      <c:pt idx="2370">
                        <c:v>1.1859999999999999</c:v>
                      </c:pt>
                      <c:pt idx="2371">
                        <c:v>1.1870000000000001</c:v>
                      </c:pt>
                      <c:pt idx="2372">
                        <c:v>1.1870000000000001</c:v>
                      </c:pt>
                      <c:pt idx="2373">
                        <c:v>1.1879999999999999</c:v>
                      </c:pt>
                      <c:pt idx="2374">
                        <c:v>1.1879999999999999</c:v>
                      </c:pt>
                      <c:pt idx="2375">
                        <c:v>1.1890000000000001</c:v>
                      </c:pt>
                      <c:pt idx="2376">
                        <c:v>1.1890000000000001</c:v>
                      </c:pt>
                      <c:pt idx="2377">
                        <c:v>1.19</c:v>
                      </c:pt>
                      <c:pt idx="2378">
                        <c:v>1.19</c:v>
                      </c:pt>
                      <c:pt idx="2379">
                        <c:v>1.1910000000000001</c:v>
                      </c:pt>
                      <c:pt idx="2380">
                        <c:v>1.1910000000000001</c:v>
                      </c:pt>
                      <c:pt idx="2381">
                        <c:v>1.1919999999999999</c:v>
                      </c:pt>
                      <c:pt idx="2382">
                        <c:v>1.1919999999999999</c:v>
                      </c:pt>
                      <c:pt idx="2383">
                        <c:v>1.1930000000000001</c:v>
                      </c:pt>
                      <c:pt idx="2384">
                        <c:v>1.1930000000000001</c:v>
                      </c:pt>
                      <c:pt idx="2385">
                        <c:v>1.194</c:v>
                      </c:pt>
                      <c:pt idx="2386">
                        <c:v>1.194</c:v>
                      </c:pt>
                      <c:pt idx="2387">
                        <c:v>1.1950000000000001</c:v>
                      </c:pt>
                      <c:pt idx="2388">
                        <c:v>1.1950000000000001</c:v>
                      </c:pt>
                      <c:pt idx="2389">
                        <c:v>1.196</c:v>
                      </c:pt>
                      <c:pt idx="2390">
                        <c:v>1.196</c:v>
                      </c:pt>
                      <c:pt idx="2391">
                        <c:v>1.1970000000000001</c:v>
                      </c:pt>
                      <c:pt idx="2392">
                        <c:v>1.1970000000000001</c:v>
                      </c:pt>
                      <c:pt idx="2393">
                        <c:v>1.198</c:v>
                      </c:pt>
                      <c:pt idx="2394">
                        <c:v>1.198</c:v>
                      </c:pt>
                      <c:pt idx="2395">
                        <c:v>1.1990000000000001</c:v>
                      </c:pt>
                      <c:pt idx="2396">
                        <c:v>1.1990000000000001</c:v>
                      </c:pt>
                      <c:pt idx="2397">
                        <c:v>1.2</c:v>
                      </c:pt>
                      <c:pt idx="2398">
                        <c:v>1.2</c:v>
                      </c:pt>
                      <c:pt idx="2399">
                        <c:v>1.2010000000000001</c:v>
                      </c:pt>
                      <c:pt idx="2400">
                        <c:v>1.2010000000000001</c:v>
                      </c:pt>
                      <c:pt idx="2401">
                        <c:v>1.202</c:v>
                      </c:pt>
                      <c:pt idx="2402">
                        <c:v>1.202</c:v>
                      </c:pt>
                      <c:pt idx="2403">
                        <c:v>1.2030000000000001</c:v>
                      </c:pt>
                      <c:pt idx="2404">
                        <c:v>1.2030000000000001</c:v>
                      </c:pt>
                      <c:pt idx="2405">
                        <c:v>1.204</c:v>
                      </c:pt>
                      <c:pt idx="2406">
                        <c:v>1.204</c:v>
                      </c:pt>
                      <c:pt idx="2407">
                        <c:v>1.2050000000000001</c:v>
                      </c:pt>
                      <c:pt idx="2408">
                        <c:v>1.2050000000000001</c:v>
                      </c:pt>
                      <c:pt idx="2409">
                        <c:v>1.206</c:v>
                      </c:pt>
                      <c:pt idx="2410">
                        <c:v>1.206</c:v>
                      </c:pt>
                      <c:pt idx="2411">
                        <c:v>1.2070000000000001</c:v>
                      </c:pt>
                      <c:pt idx="2412">
                        <c:v>1.2070000000000001</c:v>
                      </c:pt>
                      <c:pt idx="2413">
                        <c:v>1.208</c:v>
                      </c:pt>
                      <c:pt idx="2414">
                        <c:v>1.208</c:v>
                      </c:pt>
                      <c:pt idx="2415">
                        <c:v>1.2090000000000001</c:v>
                      </c:pt>
                      <c:pt idx="2416">
                        <c:v>1.2090000000000001</c:v>
                      </c:pt>
                      <c:pt idx="2417">
                        <c:v>1.21</c:v>
                      </c:pt>
                      <c:pt idx="2418">
                        <c:v>1.21</c:v>
                      </c:pt>
                      <c:pt idx="2419">
                        <c:v>1.2110000000000001</c:v>
                      </c:pt>
                      <c:pt idx="2420">
                        <c:v>1.2110000000000001</c:v>
                      </c:pt>
                      <c:pt idx="2421">
                        <c:v>1.212</c:v>
                      </c:pt>
                      <c:pt idx="2422">
                        <c:v>1.212</c:v>
                      </c:pt>
                      <c:pt idx="2423">
                        <c:v>1.2130000000000001</c:v>
                      </c:pt>
                      <c:pt idx="2424">
                        <c:v>1.2130000000000001</c:v>
                      </c:pt>
                      <c:pt idx="2425">
                        <c:v>1.214</c:v>
                      </c:pt>
                      <c:pt idx="2426">
                        <c:v>1.214</c:v>
                      </c:pt>
                      <c:pt idx="2427">
                        <c:v>1.2150000000000001</c:v>
                      </c:pt>
                      <c:pt idx="2428">
                        <c:v>1.2150000000000001</c:v>
                      </c:pt>
                      <c:pt idx="2429">
                        <c:v>1.216</c:v>
                      </c:pt>
                      <c:pt idx="2430">
                        <c:v>1.216</c:v>
                      </c:pt>
                      <c:pt idx="2431">
                        <c:v>1.2170000000000001</c:v>
                      </c:pt>
                      <c:pt idx="2432">
                        <c:v>1.2170000000000001</c:v>
                      </c:pt>
                      <c:pt idx="2433">
                        <c:v>1.218</c:v>
                      </c:pt>
                      <c:pt idx="2434">
                        <c:v>1.218</c:v>
                      </c:pt>
                      <c:pt idx="2435">
                        <c:v>1.2190000000000001</c:v>
                      </c:pt>
                      <c:pt idx="2436">
                        <c:v>1.2190000000000001</c:v>
                      </c:pt>
                      <c:pt idx="2437">
                        <c:v>1.22</c:v>
                      </c:pt>
                      <c:pt idx="2438">
                        <c:v>1.22</c:v>
                      </c:pt>
                      <c:pt idx="2439">
                        <c:v>1.2210000000000001</c:v>
                      </c:pt>
                      <c:pt idx="2440">
                        <c:v>1.2210000000000001</c:v>
                      </c:pt>
                      <c:pt idx="2441">
                        <c:v>1.222</c:v>
                      </c:pt>
                      <c:pt idx="2442">
                        <c:v>1.222</c:v>
                      </c:pt>
                      <c:pt idx="2443">
                        <c:v>1.2230000000000001</c:v>
                      </c:pt>
                      <c:pt idx="2444">
                        <c:v>1.2230000000000001</c:v>
                      </c:pt>
                      <c:pt idx="2445">
                        <c:v>1.224</c:v>
                      </c:pt>
                      <c:pt idx="2446">
                        <c:v>1.224</c:v>
                      </c:pt>
                      <c:pt idx="2447">
                        <c:v>1.2250000000000001</c:v>
                      </c:pt>
                      <c:pt idx="2448">
                        <c:v>1.2250000000000001</c:v>
                      </c:pt>
                      <c:pt idx="2449">
                        <c:v>1.226</c:v>
                      </c:pt>
                      <c:pt idx="2450">
                        <c:v>1.226</c:v>
                      </c:pt>
                      <c:pt idx="2451">
                        <c:v>1.2270000000000001</c:v>
                      </c:pt>
                      <c:pt idx="2452">
                        <c:v>1.2270000000000001</c:v>
                      </c:pt>
                      <c:pt idx="2453">
                        <c:v>1.228</c:v>
                      </c:pt>
                      <c:pt idx="2454">
                        <c:v>1.228</c:v>
                      </c:pt>
                      <c:pt idx="2455">
                        <c:v>1.2290000000000001</c:v>
                      </c:pt>
                      <c:pt idx="2456">
                        <c:v>1.2290000000000001</c:v>
                      </c:pt>
                      <c:pt idx="2457">
                        <c:v>1.23</c:v>
                      </c:pt>
                      <c:pt idx="2458">
                        <c:v>1.23</c:v>
                      </c:pt>
                      <c:pt idx="2459">
                        <c:v>1.2310000000000001</c:v>
                      </c:pt>
                      <c:pt idx="2460">
                        <c:v>1.2310000000000001</c:v>
                      </c:pt>
                      <c:pt idx="2461">
                        <c:v>1.232</c:v>
                      </c:pt>
                      <c:pt idx="2462">
                        <c:v>1.232</c:v>
                      </c:pt>
                      <c:pt idx="2463">
                        <c:v>1.2330000000000001</c:v>
                      </c:pt>
                      <c:pt idx="2464">
                        <c:v>1.2330000000000001</c:v>
                      </c:pt>
                      <c:pt idx="2465">
                        <c:v>1.234</c:v>
                      </c:pt>
                      <c:pt idx="2466">
                        <c:v>1.234</c:v>
                      </c:pt>
                      <c:pt idx="2467">
                        <c:v>1.2350000000000001</c:v>
                      </c:pt>
                      <c:pt idx="2468">
                        <c:v>1.2350000000000001</c:v>
                      </c:pt>
                      <c:pt idx="2469">
                        <c:v>1.236</c:v>
                      </c:pt>
                      <c:pt idx="2470">
                        <c:v>1.236</c:v>
                      </c:pt>
                      <c:pt idx="2471">
                        <c:v>1.2370000000000001</c:v>
                      </c:pt>
                      <c:pt idx="2472">
                        <c:v>1.2370000000000001</c:v>
                      </c:pt>
                      <c:pt idx="2473">
                        <c:v>1.238</c:v>
                      </c:pt>
                      <c:pt idx="2474">
                        <c:v>1.238</c:v>
                      </c:pt>
                      <c:pt idx="2475">
                        <c:v>1.2390000000000001</c:v>
                      </c:pt>
                      <c:pt idx="2476">
                        <c:v>1.2390000000000001</c:v>
                      </c:pt>
                      <c:pt idx="2477">
                        <c:v>1.24</c:v>
                      </c:pt>
                      <c:pt idx="2478">
                        <c:v>1.24</c:v>
                      </c:pt>
                      <c:pt idx="2479">
                        <c:v>1.2410000000000001</c:v>
                      </c:pt>
                      <c:pt idx="2480">
                        <c:v>1.2410000000000001</c:v>
                      </c:pt>
                      <c:pt idx="2481">
                        <c:v>1.242</c:v>
                      </c:pt>
                      <c:pt idx="2482">
                        <c:v>1.242</c:v>
                      </c:pt>
                      <c:pt idx="2483">
                        <c:v>1.2430000000000001</c:v>
                      </c:pt>
                      <c:pt idx="2484">
                        <c:v>1.2430000000000001</c:v>
                      </c:pt>
                      <c:pt idx="2485">
                        <c:v>1.244</c:v>
                      </c:pt>
                      <c:pt idx="2486">
                        <c:v>1.244</c:v>
                      </c:pt>
                      <c:pt idx="2487">
                        <c:v>1.2450000000000001</c:v>
                      </c:pt>
                      <c:pt idx="2488">
                        <c:v>1.2450000000000001</c:v>
                      </c:pt>
                      <c:pt idx="2489">
                        <c:v>1.246</c:v>
                      </c:pt>
                      <c:pt idx="2490">
                        <c:v>1.246</c:v>
                      </c:pt>
                      <c:pt idx="2491">
                        <c:v>1.2470000000000001</c:v>
                      </c:pt>
                      <c:pt idx="2492">
                        <c:v>1.2470000000000001</c:v>
                      </c:pt>
                      <c:pt idx="2493">
                        <c:v>1.248</c:v>
                      </c:pt>
                      <c:pt idx="2494">
                        <c:v>1.248</c:v>
                      </c:pt>
                      <c:pt idx="2495">
                        <c:v>1.2490000000000001</c:v>
                      </c:pt>
                      <c:pt idx="2496">
                        <c:v>1.2490000000000001</c:v>
                      </c:pt>
                      <c:pt idx="2497">
                        <c:v>1.25</c:v>
                      </c:pt>
                      <c:pt idx="2498">
                        <c:v>1.25</c:v>
                      </c:pt>
                      <c:pt idx="2499">
                        <c:v>1.2509999999999999</c:v>
                      </c:pt>
                      <c:pt idx="2500">
                        <c:v>1.2509999999999999</c:v>
                      </c:pt>
                      <c:pt idx="2501">
                        <c:v>1.252</c:v>
                      </c:pt>
                      <c:pt idx="2502">
                        <c:v>1.252</c:v>
                      </c:pt>
                      <c:pt idx="2503">
                        <c:v>1.2529999999999999</c:v>
                      </c:pt>
                      <c:pt idx="2504">
                        <c:v>1.2529999999999999</c:v>
                      </c:pt>
                      <c:pt idx="2505">
                        <c:v>1.254</c:v>
                      </c:pt>
                      <c:pt idx="2506">
                        <c:v>1.254</c:v>
                      </c:pt>
                      <c:pt idx="2507">
                        <c:v>1.2549999999999999</c:v>
                      </c:pt>
                      <c:pt idx="2508">
                        <c:v>1.2549999999999999</c:v>
                      </c:pt>
                      <c:pt idx="2509">
                        <c:v>1.256</c:v>
                      </c:pt>
                      <c:pt idx="2510">
                        <c:v>1.256</c:v>
                      </c:pt>
                      <c:pt idx="2511">
                        <c:v>1.2569999999999999</c:v>
                      </c:pt>
                      <c:pt idx="2512">
                        <c:v>1.2569999999999999</c:v>
                      </c:pt>
                      <c:pt idx="2513">
                        <c:v>1.258</c:v>
                      </c:pt>
                      <c:pt idx="2514">
                        <c:v>1.258</c:v>
                      </c:pt>
                      <c:pt idx="2515">
                        <c:v>1.2589999999999999</c:v>
                      </c:pt>
                      <c:pt idx="2516">
                        <c:v>1.2589999999999999</c:v>
                      </c:pt>
                      <c:pt idx="2517">
                        <c:v>1.26</c:v>
                      </c:pt>
                      <c:pt idx="2518">
                        <c:v>1.26</c:v>
                      </c:pt>
                      <c:pt idx="2519">
                        <c:v>1.2609999999999999</c:v>
                      </c:pt>
                      <c:pt idx="2520">
                        <c:v>1.2609999999999999</c:v>
                      </c:pt>
                      <c:pt idx="2521">
                        <c:v>1.262</c:v>
                      </c:pt>
                      <c:pt idx="2522">
                        <c:v>1.262</c:v>
                      </c:pt>
                      <c:pt idx="2523">
                        <c:v>1.2629999999999999</c:v>
                      </c:pt>
                      <c:pt idx="2524">
                        <c:v>1.2629999999999999</c:v>
                      </c:pt>
                      <c:pt idx="2525">
                        <c:v>1.264</c:v>
                      </c:pt>
                      <c:pt idx="2526">
                        <c:v>1.264</c:v>
                      </c:pt>
                      <c:pt idx="2527">
                        <c:v>1.2649999999999999</c:v>
                      </c:pt>
                      <c:pt idx="2528">
                        <c:v>1.2649999999999999</c:v>
                      </c:pt>
                      <c:pt idx="2529">
                        <c:v>1.266</c:v>
                      </c:pt>
                      <c:pt idx="2530">
                        <c:v>1.266</c:v>
                      </c:pt>
                      <c:pt idx="2531">
                        <c:v>1.2669999999999999</c:v>
                      </c:pt>
                      <c:pt idx="2532">
                        <c:v>1.2669999999999999</c:v>
                      </c:pt>
                      <c:pt idx="2533">
                        <c:v>1.268</c:v>
                      </c:pt>
                      <c:pt idx="2534">
                        <c:v>1.268</c:v>
                      </c:pt>
                      <c:pt idx="2535">
                        <c:v>1.2689999999999999</c:v>
                      </c:pt>
                      <c:pt idx="2536">
                        <c:v>1.2689999999999999</c:v>
                      </c:pt>
                      <c:pt idx="2537">
                        <c:v>1.27</c:v>
                      </c:pt>
                      <c:pt idx="2538">
                        <c:v>1.27</c:v>
                      </c:pt>
                      <c:pt idx="2539">
                        <c:v>1.2709999999999999</c:v>
                      </c:pt>
                      <c:pt idx="2540">
                        <c:v>1.2709999999999999</c:v>
                      </c:pt>
                      <c:pt idx="2541">
                        <c:v>1.272</c:v>
                      </c:pt>
                      <c:pt idx="2542">
                        <c:v>1.272</c:v>
                      </c:pt>
                      <c:pt idx="2543">
                        <c:v>1.2729999999999999</c:v>
                      </c:pt>
                      <c:pt idx="2544">
                        <c:v>1.2729999999999999</c:v>
                      </c:pt>
                      <c:pt idx="2545">
                        <c:v>1.274</c:v>
                      </c:pt>
                      <c:pt idx="2546">
                        <c:v>1.274</c:v>
                      </c:pt>
                      <c:pt idx="2547">
                        <c:v>1.2749999999999999</c:v>
                      </c:pt>
                      <c:pt idx="2548">
                        <c:v>1.2749999999999999</c:v>
                      </c:pt>
                      <c:pt idx="2549">
                        <c:v>1.276</c:v>
                      </c:pt>
                      <c:pt idx="2550">
                        <c:v>1.276</c:v>
                      </c:pt>
                      <c:pt idx="2551">
                        <c:v>1.2769999999999999</c:v>
                      </c:pt>
                      <c:pt idx="2552">
                        <c:v>1.2769999999999999</c:v>
                      </c:pt>
                      <c:pt idx="2553">
                        <c:v>1.278</c:v>
                      </c:pt>
                      <c:pt idx="2554">
                        <c:v>1.278</c:v>
                      </c:pt>
                      <c:pt idx="2555">
                        <c:v>1.2789999999999999</c:v>
                      </c:pt>
                      <c:pt idx="2556">
                        <c:v>1.2789999999999999</c:v>
                      </c:pt>
                      <c:pt idx="2557">
                        <c:v>1.28</c:v>
                      </c:pt>
                      <c:pt idx="2558">
                        <c:v>1.28</c:v>
                      </c:pt>
                      <c:pt idx="2559">
                        <c:v>1.2809999999999999</c:v>
                      </c:pt>
                      <c:pt idx="2560">
                        <c:v>1.2809999999999999</c:v>
                      </c:pt>
                      <c:pt idx="2561">
                        <c:v>1.282</c:v>
                      </c:pt>
                      <c:pt idx="2562">
                        <c:v>1.282</c:v>
                      </c:pt>
                      <c:pt idx="2563">
                        <c:v>1.2829999999999999</c:v>
                      </c:pt>
                      <c:pt idx="2564">
                        <c:v>1.2829999999999999</c:v>
                      </c:pt>
                      <c:pt idx="2565">
                        <c:v>1.284</c:v>
                      </c:pt>
                      <c:pt idx="2566">
                        <c:v>1.284</c:v>
                      </c:pt>
                      <c:pt idx="2567">
                        <c:v>1.2849999999999999</c:v>
                      </c:pt>
                      <c:pt idx="2568">
                        <c:v>1.2849999999999999</c:v>
                      </c:pt>
                      <c:pt idx="2569">
                        <c:v>1.286</c:v>
                      </c:pt>
                      <c:pt idx="2570">
                        <c:v>1.286</c:v>
                      </c:pt>
                      <c:pt idx="2571">
                        <c:v>1.2869999999999999</c:v>
                      </c:pt>
                      <c:pt idx="2572">
                        <c:v>1.2869999999999999</c:v>
                      </c:pt>
                      <c:pt idx="2573">
                        <c:v>1.288</c:v>
                      </c:pt>
                      <c:pt idx="2574">
                        <c:v>1.288</c:v>
                      </c:pt>
                      <c:pt idx="2575">
                        <c:v>1.2889999999999999</c:v>
                      </c:pt>
                      <c:pt idx="2576">
                        <c:v>1.2889999999999999</c:v>
                      </c:pt>
                      <c:pt idx="2577">
                        <c:v>1.29</c:v>
                      </c:pt>
                      <c:pt idx="2578">
                        <c:v>1.29</c:v>
                      </c:pt>
                      <c:pt idx="2579">
                        <c:v>1.2909999999999999</c:v>
                      </c:pt>
                      <c:pt idx="2580">
                        <c:v>1.2909999999999999</c:v>
                      </c:pt>
                      <c:pt idx="2581">
                        <c:v>1.292</c:v>
                      </c:pt>
                      <c:pt idx="2582">
                        <c:v>1.292</c:v>
                      </c:pt>
                      <c:pt idx="2583">
                        <c:v>1.2929999999999999</c:v>
                      </c:pt>
                      <c:pt idx="2584">
                        <c:v>1.2929999999999999</c:v>
                      </c:pt>
                      <c:pt idx="2585">
                        <c:v>1.294</c:v>
                      </c:pt>
                      <c:pt idx="2586">
                        <c:v>1.294</c:v>
                      </c:pt>
                      <c:pt idx="2587">
                        <c:v>1.2949999999999999</c:v>
                      </c:pt>
                      <c:pt idx="2588">
                        <c:v>1.2949999999999999</c:v>
                      </c:pt>
                      <c:pt idx="2589">
                        <c:v>1.296</c:v>
                      </c:pt>
                      <c:pt idx="2590">
                        <c:v>1.296</c:v>
                      </c:pt>
                      <c:pt idx="2591">
                        <c:v>1.2969999999999999</c:v>
                      </c:pt>
                      <c:pt idx="2592">
                        <c:v>1.2969999999999999</c:v>
                      </c:pt>
                      <c:pt idx="2593">
                        <c:v>1.298</c:v>
                      </c:pt>
                      <c:pt idx="2594">
                        <c:v>1.298</c:v>
                      </c:pt>
                      <c:pt idx="2595">
                        <c:v>1.2989999999999999</c:v>
                      </c:pt>
                      <c:pt idx="2596">
                        <c:v>1.2989999999999999</c:v>
                      </c:pt>
                      <c:pt idx="2597">
                        <c:v>1.3</c:v>
                      </c:pt>
                      <c:pt idx="2598">
                        <c:v>1.3</c:v>
                      </c:pt>
                      <c:pt idx="2599">
                        <c:v>1.3009999999999999</c:v>
                      </c:pt>
                      <c:pt idx="2600">
                        <c:v>1.3009999999999999</c:v>
                      </c:pt>
                      <c:pt idx="2601">
                        <c:v>1.302</c:v>
                      </c:pt>
                      <c:pt idx="2602">
                        <c:v>1.302</c:v>
                      </c:pt>
                      <c:pt idx="2603">
                        <c:v>1.3029999999999999</c:v>
                      </c:pt>
                      <c:pt idx="2604">
                        <c:v>1.3029999999999999</c:v>
                      </c:pt>
                      <c:pt idx="2605">
                        <c:v>1.304</c:v>
                      </c:pt>
                      <c:pt idx="2606">
                        <c:v>1.304</c:v>
                      </c:pt>
                      <c:pt idx="2607">
                        <c:v>1.3049999999999999</c:v>
                      </c:pt>
                      <c:pt idx="2608">
                        <c:v>1.3049999999999999</c:v>
                      </c:pt>
                      <c:pt idx="2609">
                        <c:v>1.306</c:v>
                      </c:pt>
                      <c:pt idx="2610">
                        <c:v>1.306</c:v>
                      </c:pt>
                      <c:pt idx="2611">
                        <c:v>1.3069999999999999</c:v>
                      </c:pt>
                      <c:pt idx="2612">
                        <c:v>1.3069999999999999</c:v>
                      </c:pt>
                      <c:pt idx="2613">
                        <c:v>1.3080000000000001</c:v>
                      </c:pt>
                      <c:pt idx="2614">
                        <c:v>1.3080000000000001</c:v>
                      </c:pt>
                      <c:pt idx="2615">
                        <c:v>1.3089999999999999</c:v>
                      </c:pt>
                      <c:pt idx="2616">
                        <c:v>1.3089999999999999</c:v>
                      </c:pt>
                      <c:pt idx="2617">
                        <c:v>1.31</c:v>
                      </c:pt>
                      <c:pt idx="2618">
                        <c:v>1.31</c:v>
                      </c:pt>
                      <c:pt idx="2619">
                        <c:v>1.3109999999999999</c:v>
                      </c:pt>
                      <c:pt idx="2620">
                        <c:v>1.3109999999999999</c:v>
                      </c:pt>
                      <c:pt idx="2621">
                        <c:v>1.3120000000000001</c:v>
                      </c:pt>
                      <c:pt idx="2622">
                        <c:v>1.3120000000000001</c:v>
                      </c:pt>
                      <c:pt idx="2623">
                        <c:v>1.3129999999999999</c:v>
                      </c:pt>
                      <c:pt idx="2624">
                        <c:v>1.3129999999999999</c:v>
                      </c:pt>
                      <c:pt idx="2625">
                        <c:v>1.3140000000000001</c:v>
                      </c:pt>
                      <c:pt idx="2626">
                        <c:v>1.3140000000000001</c:v>
                      </c:pt>
                      <c:pt idx="2627">
                        <c:v>1.3149999999999999</c:v>
                      </c:pt>
                      <c:pt idx="2628">
                        <c:v>1.3149999999999999</c:v>
                      </c:pt>
                      <c:pt idx="2629">
                        <c:v>1.3160000000000001</c:v>
                      </c:pt>
                      <c:pt idx="2630">
                        <c:v>1.3160000000000001</c:v>
                      </c:pt>
                      <c:pt idx="2631">
                        <c:v>1.3169999999999999</c:v>
                      </c:pt>
                      <c:pt idx="2632">
                        <c:v>1.3169999999999999</c:v>
                      </c:pt>
                      <c:pt idx="2633">
                        <c:v>1.3180000000000001</c:v>
                      </c:pt>
                      <c:pt idx="2634">
                        <c:v>1.3180000000000001</c:v>
                      </c:pt>
                      <c:pt idx="2635">
                        <c:v>1.319</c:v>
                      </c:pt>
                      <c:pt idx="2636">
                        <c:v>1.319</c:v>
                      </c:pt>
                      <c:pt idx="2637">
                        <c:v>1.32</c:v>
                      </c:pt>
                      <c:pt idx="2638">
                        <c:v>1.32</c:v>
                      </c:pt>
                      <c:pt idx="2639">
                        <c:v>1.321</c:v>
                      </c:pt>
                      <c:pt idx="2640">
                        <c:v>1.321</c:v>
                      </c:pt>
                      <c:pt idx="2641">
                        <c:v>1.3220000000000001</c:v>
                      </c:pt>
                      <c:pt idx="2642">
                        <c:v>1.3220000000000001</c:v>
                      </c:pt>
                      <c:pt idx="2643">
                        <c:v>1.323</c:v>
                      </c:pt>
                      <c:pt idx="2644">
                        <c:v>1.323</c:v>
                      </c:pt>
                      <c:pt idx="2645">
                        <c:v>1.3240000000000001</c:v>
                      </c:pt>
                      <c:pt idx="2646">
                        <c:v>1.3240000000000001</c:v>
                      </c:pt>
                      <c:pt idx="2647">
                        <c:v>1.325</c:v>
                      </c:pt>
                      <c:pt idx="2648">
                        <c:v>1.325</c:v>
                      </c:pt>
                      <c:pt idx="2649">
                        <c:v>1.3260000000000001</c:v>
                      </c:pt>
                      <c:pt idx="2650">
                        <c:v>1.3260000000000001</c:v>
                      </c:pt>
                      <c:pt idx="2651">
                        <c:v>1.327</c:v>
                      </c:pt>
                      <c:pt idx="2652">
                        <c:v>1.327</c:v>
                      </c:pt>
                      <c:pt idx="2653">
                        <c:v>1.3280000000000001</c:v>
                      </c:pt>
                      <c:pt idx="2654">
                        <c:v>1.3280000000000001</c:v>
                      </c:pt>
                      <c:pt idx="2655">
                        <c:v>1.329</c:v>
                      </c:pt>
                      <c:pt idx="2656">
                        <c:v>1.329</c:v>
                      </c:pt>
                      <c:pt idx="2657">
                        <c:v>1.33</c:v>
                      </c:pt>
                      <c:pt idx="2658">
                        <c:v>1.33</c:v>
                      </c:pt>
                      <c:pt idx="2659">
                        <c:v>1.331</c:v>
                      </c:pt>
                      <c:pt idx="2660">
                        <c:v>1.331</c:v>
                      </c:pt>
                      <c:pt idx="2661">
                        <c:v>1.3320000000000001</c:v>
                      </c:pt>
                      <c:pt idx="2662">
                        <c:v>1.3320000000000001</c:v>
                      </c:pt>
                      <c:pt idx="2663">
                        <c:v>1.333</c:v>
                      </c:pt>
                      <c:pt idx="2664">
                        <c:v>1.333</c:v>
                      </c:pt>
                      <c:pt idx="2665">
                        <c:v>1.3340000000000001</c:v>
                      </c:pt>
                      <c:pt idx="2666">
                        <c:v>1.3340000000000001</c:v>
                      </c:pt>
                      <c:pt idx="2667">
                        <c:v>1.335</c:v>
                      </c:pt>
                      <c:pt idx="2668">
                        <c:v>1.335</c:v>
                      </c:pt>
                      <c:pt idx="2669">
                        <c:v>1.3360000000000001</c:v>
                      </c:pt>
                      <c:pt idx="2670">
                        <c:v>1.3360000000000001</c:v>
                      </c:pt>
                      <c:pt idx="2671">
                        <c:v>1.337</c:v>
                      </c:pt>
                      <c:pt idx="2672">
                        <c:v>1.337</c:v>
                      </c:pt>
                      <c:pt idx="2673">
                        <c:v>1.3380000000000001</c:v>
                      </c:pt>
                      <c:pt idx="2674">
                        <c:v>1.3380000000000001</c:v>
                      </c:pt>
                      <c:pt idx="2675">
                        <c:v>1.339</c:v>
                      </c:pt>
                      <c:pt idx="2676">
                        <c:v>1.339</c:v>
                      </c:pt>
                      <c:pt idx="2677">
                        <c:v>1.34</c:v>
                      </c:pt>
                      <c:pt idx="2678">
                        <c:v>1.34</c:v>
                      </c:pt>
                      <c:pt idx="2679">
                        <c:v>1.341</c:v>
                      </c:pt>
                      <c:pt idx="2680">
                        <c:v>1.341</c:v>
                      </c:pt>
                      <c:pt idx="2681">
                        <c:v>1.3420000000000001</c:v>
                      </c:pt>
                      <c:pt idx="2682">
                        <c:v>1.3420000000000001</c:v>
                      </c:pt>
                      <c:pt idx="2683">
                        <c:v>1.343</c:v>
                      </c:pt>
                      <c:pt idx="2684">
                        <c:v>1.343</c:v>
                      </c:pt>
                      <c:pt idx="2685">
                        <c:v>1.3440000000000001</c:v>
                      </c:pt>
                      <c:pt idx="2686">
                        <c:v>1.3440000000000001</c:v>
                      </c:pt>
                      <c:pt idx="2687">
                        <c:v>1.345</c:v>
                      </c:pt>
                      <c:pt idx="2688">
                        <c:v>1.345</c:v>
                      </c:pt>
                      <c:pt idx="2689">
                        <c:v>1.3460000000000001</c:v>
                      </c:pt>
                      <c:pt idx="2690">
                        <c:v>1.3460000000000001</c:v>
                      </c:pt>
                      <c:pt idx="2691">
                        <c:v>1.347</c:v>
                      </c:pt>
                      <c:pt idx="2692">
                        <c:v>1.347</c:v>
                      </c:pt>
                      <c:pt idx="2693">
                        <c:v>1.3480000000000001</c:v>
                      </c:pt>
                      <c:pt idx="2694">
                        <c:v>1.3480000000000001</c:v>
                      </c:pt>
                      <c:pt idx="2695">
                        <c:v>1.349</c:v>
                      </c:pt>
                      <c:pt idx="2696">
                        <c:v>1.349</c:v>
                      </c:pt>
                      <c:pt idx="2697">
                        <c:v>1.35</c:v>
                      </c:pt>
                      <c:pt idx="2698">
                        <c:v>1.35</c:v>
                      </c:pt>
                      <c:pt idx="2699">
                        <c:v>1.351</c:v>
                      </c:pt>
                      <c:pt idx="2700">
                        <c:v>1.351</c:v>
                      </c:pt>
                      <c:pt idx="2701">
                        <c:v>1.3520000000000001</c:v>
                      </c:pt>
                      <c:pt idx="2702">
                        <c:v>1.3520000000000001</c:v>
                      </c:pt>
                      <c:pt idx="2703">
                        <c:v>1.353</c:v>
                      </c:pt>
                      <c:pt idx="2704">
                        <c:v>1.353</c:v>
                      </c:pt>
                      <c:pt idx="2705">
                        <c:v>1.3540000000000001</c:v>
                      </c:pt>
                      <c:pt idx="2706">
                        <c:v>1.3540000000000001</c:v>
                      </c:pt>
                      <c:pt idx="2707">
                        <c:v>1.355</c:v>
                      </c:pt>
                      <c:pt idx="2708">
                        <c:v>1.355</c:v>
                      </c:pt>
                      <c:pt idx="2709">
                        <c:v>1.3560000000000001</c:v>
                      </c:pt>
                      <c:pt idx="2710">
                        <c:v>1.3560000000000001</c:v>
                      </c:pt>
                      <c:pt idx="2711">
                        <c:v>1.357</c:v>
                      </c:pt>
                      <c:pt idx="2712">
                        <c:v>1.357</c:v>
                      </c:pt>
                      <c:pt idx="2713">
                        <c:v>1.3580000000000001</c:v>
                      </c:pt>
                      <c:pt idx="2714">
                        <c:v>1.3580000000000001</c:v>
                      </c:pt>
                      <c:pt idx="2715">
                        <c:v>1.359</c:v>
                      </c:pt>
                      <c:pt idx="2716">
                        <c:v>1.359</c:v>
                      </c:pt>
                      <c:pt idx="2717">
                        <c:v>1.36</c:v>
                      </c:pt>
                      <c:pt idx="2718">
                        <c:v>1.36</c:v>
                      </c:pt>
                      <c:pt idx="2719">
                        <c:v>1.361</c:v>
                      </c:pt>
                      <c:pt idx="2720">
                        <c:v>1.361</c:v>
                      </c:pt>
                      <c:pt idx="2721">
                        <c:v>1.3620000000000001</c:v>
                      </c:pt>
                      <c:pt idx="2722">
                        <c:v>1.3620000000000001</c:v>
                      </c:pt>
                      <c:pt idx="2723">
                        <c:v>1.363</c:v>
                      </c:pt>
                      <c:pt idx="2724">
                        <c:v>1.363</c:v>
                      </c:pt>
                      <c:pt idx="2725">
                        <c:v>1.3640000000000001</c:v>
                      </c:pt>
                      <c:pt idx="2726">
                        <c:v>1.3640000000000001</c:v>
                      </c:pt>
                      <c:pt idx="2727">
                        <c:v>1.365</c:v>
                      </c:pt>
                      <c:pt idx="2728">
                        <c:v>1.365</c:v>
                      </c:pt>
                      <c:pt idx="2729">
                        <c:v>1.3660000000000001</c:v>
                      </c:pt>
                      <c:pt idx="2730">
                        <c:v>1.3660000000000001</c:v>
                      </c:pt>
                      <c:pt idx="2731">
                        <c:v>1.367</c:v>
                      </c:pt>
                      <c:pt idx="2732">
                        <c:v>1.367</c:v>
                      </c:pt>
                      <c:pt idx="2733">
                        <c:v>1.3680000000000001</c:v>
                      </c:pt>
                      <c:pt idx="2734">
                        <c:v>1.3680000000000001</c:v>
                      </c:pt>
                      <c:pt idx="2735">
                        <c:v>1.369</c:v>
                      </c:pt>
                      <c:pt idx="2736">
                        <c:v>1.369</c:v>
                      </c:pt>
                      <c:pt idx="2737">
                        <c:v>1.37</c:v>
                      </c:pt>
                      <c:pt idx="2738">
                        <c:v>1.37</c:v>
                      </c:pt>
                      <c:pt idx="2739">
                        <c:v>1.371</c:v>
                      </c:pt>
                      <c:pt idx="2740">
                        <c:v>1.371</c:v>
                      </c:pt>
                      <c:pt idx="2741">
                        <c:v>1.3720000000000001</c:v>
                      </c:pt>
                      <c:pt idx="2742">
                        <c:v>1.3720000000000001</c:v>
                      </c:pt>
                      <c:pt idx="2743">
                        <c:v>1.373</c:v>
                      </c:pt>
                      <c:pt idx="2744">
                        <c:v>1.373</c:v>
                      </c:pt>
                      <c:pt idx="2745">
                        <c:v>1.3740000000000001</c:v>
                      </c:pt>
                      <c:pt idx="2746">
                        <c:v>1.3740000000000001</c:v>
                      </c:pt>
                      <c:pt idx="2747">
                        <c:v>1.375</c:v>
                      </c:pt>
                      <c:pt idx="2748">
                        <c:v>1.375</c:v>
                      </c:pt>
                      <c:pt idx="2749">
                        <c:v>1.3759999999999999</c:v>
                      </c:pt>
                      <c:pt idx="2750">
                        <c:v>1.3759999999999999</c:v>
                      </c:pt>
                      <c:pt idx="2751">
                        <c:v>1.377</c:v>
                      </c:pt>
                      <c:pt idx="2752">
                        <c:v>1.377</c:v>
                      </c:pt>
                      <c:pt idx="2753">
                        <c:v>1.3779999999999999</c:v>
                      </c:pt>
                      <c:pt idx="2754">
                        <c:v>1.3779999999999999</c:v>
                      </c:pt>
                      <c:pt idx="2755">
                        <c:v>1.379</c:v>
                      </c:pt>
                      <c:pt idx="2756">
                        <c:v>1.379</c:v>
                      </c:pt>
                      <c:pt idx="2757">
                        <c:v>1.38</c:v>
                      </c:pt>
                      <c:pt idx="2758">
                        <c:v>1.38</c:v>
                      </c:pt>
                      <c:pt idx="2759">
                        <c:v>1.381</c:v>
                      </c:pt>
                      <c:pt idx="2760">
                        <c:v>1.381</c:v>
                      </c:pt>
                      <c:pt idx="2761">
                        <c:v>1.3819999999999999</c:v>
                      </c:pt>
                      <c:pt idx="2762">
                        <c:v>1.3819999999999999</c:v>
                      </c:pt>
                      <c:pt idx="2763">
                        <c:v>1.383</c:v>
                      </c:pt>
                      <c:pt idx="2764">
                        <c:v>1.383</c:v>
                      </c:pt>
                      <c:pt idx="2765">
                        <c:v>1.3839999999999999</c:v>
                      </c:pt>
                      <c:pt idx="2766">
                        <c:v>1.3839999999999999</c:v>
                      </c:pt>
                      <c:pt idx="2767">
                        <c:v>1.385</c:v>
                      </c:pt>
                      <c:pt idx="2768">
                        <c:v>1.385</c:v>
                      </c:pt>
                      <c:pt idx="2769">
                        <c:v>1.3859999999999999</c:v>
                      </c:pt>
                      <c:pt idx="2770">
                        <c:v>1.3859999999999999</c:v>
                      </c:pt>
                      <c:pt idx="2771">
                        <c:v>1.387</c:v>
                      </c:pt>
                      <c:pt idx="2772">
                        <c:v>1.387</c:v>
                      </c:pt>
                      <c:pt idx="2773">
                        <c:v>1.3879999999999999</c:v>
                      </c:pt>
                      <c:pt idx="2774">
                        <c:v>1.3879999999999999</c:v>
                      </c:pt>
                      <c:pt idx="2775">
                        <c:v>1.389</c:v>
                      </c:pt>
                      <c:pt idx="2776">
                        <c:v>1.389</c:v>
                      </c:pt>
                      <c:pt idx="2777">
                        <c:v>1.39</c:v>
                      </c:pt>
                      <c:pt idx="2778">
                        <c:v>1.39</c:v>
                      </c:pt>
                      <c:pt idx="2779">
                        <c:v>1.391</c:v>
                      </c:pt>
                      <c:pt idx="2780">
                        <c:v>1.391</c:v>
                      </c:pt>
                      <c:pt idx="2781">
                        <c:v>1.3919999999999999</c:v>
                      </c:pt>
                      <c:pt idx="2782">
                        <c:v>1.3919999999999999</c:v>
                      </c:pt>
                      <c:pt idx="2783">
                        <c:v>1.393</c:v>
                      </c:pt>
                      <c:pt idx="2784">
                        <c:v>1.393</c:v>
                      </c:pt>
                      <c:pt idx="2785">
                        <c:v>1.3939999999999999</c:v>
                      </c:pt>
                      <c:pt idx="2786">
                        <c:v>1.3939999999999999</c:v>
                      </c:pt>
                      <c:pt idx="2787">
                        <c:v>1.395</c:v>
                      </c:pt>
                      <c:pt idx="2788">
                        <c:v>1.395</c:v>
                      </c:pt>
                      <c:pt idx="2789">
                        <c:v>1.3959999999999999</c:v>
                      </c:pt>
                      <c:pt idx="2790">
                        <c:v>1.3959999999999999</c:v>
                      </c:pt>
                      <c:pt idx="2791">
                        <c:v>1.397</c:v>
                      </c:pt>
                      <c:pt idx="2792">
                        <c:v>1.397</c:v>
                      </c:pt>
                      <c:pt idx="2793">
                        <c:v>1.3979999999999999</c:v>
                      </c:pt>
                      <c:pt idx="2794">
                        <c:v>1.3979999999999999</c:v>
                      </c:pt>
                      <c:pt idx="2795">
                        <c:v>1.399</c:v>
                      </c:pt>
                      <c:pt idx="2796">
                        <c:v>1.399</c:v>
                      </c:pt>
                      <c:pt idx="2797">
                        <c:v>1.4</c:v>
                      </c:pt>
                      <c:pt idx="2798">
                        <c:v>1.4</c:v>
                      </c:pt>
                      <c:pt idx="2799">
                        <c:v>1.401</c:v>
                      </c:pt>
                      <c:pt idx="2800">
                        <c:v>1.401</c:v>
                      </c:pt>
                      <c:pt idx="2801">
                        <c:v>1.4019999999999999</c:v>
                      </c:pt>
                      <c:pt idx="2802">
                        <c:v>1.4019999999999999</c:v>
                      </c:pt>
                      <c:pt idx="2803">
                        <c:v>1.403</c:v>
                      </c:pt>
                      <c:pt idx="2804">
                        <c:v>1.403</c:v>
                      </c:pt>
                      <c:pt idx="2805">
                        <c:v>1.4039999999999999</c:v>
                      </c:pt>
                      <c:pt idx="2806">
                        <c:v>1.4039999999999999</c:v>
                      </c:pt>
                      <c:pt idx="2807">
                        <c:v>1.405</c:v>
                      </c:pt>
                      <c:pt idx="2808">
                        <c:v>1.405</c:v>
                      </c:pt>
                      <c:pt idx="2809">
                        <c:v>1.4059999999999999</c:v>
                      </c:pt>
                      <c:pt idx="2810">
                        <c:v>1.4059999999999999</c:v>
                      </c:pt>
                      <c:pt idx="2811">
                        <c:v>1.407</c:v>
                      </c:pt>
                      <c:pt idx="2812">
                        <c:v>1.407</c:v>
                      </c:pt>
                      <c:pt idx="2813">
                        <c:v>1.4079999999999999</c:v>
                      </c:pt>
                      <c:pt idx="2814">
                        <c:v>1.4079999999999999</c:v>
                      </c:pt>
                      <c:pt idx="2815">
                        <c:v>1.409</c:v>
                      </c:pt>
                      <c:pt idx="2816">
                        <c:v>1.409</c:v>
                      </c:pt>
                      <c:pt idx="2817">
                        <c:v>1.41</c:v>
                      </c:pt>
                      <c:pt idx="2818">
                        <c:v>1.41</c:v>
                      </c:pt>
                      <c:pt idx="2819">
                        <c:v>1.411</c:v>
                      </c:pt>
                      <c:pt idx="2820">
                        <c:v>1.411</c:v>
                      </c:pt>
                      <c:pt idx="2821">
                        <c:v>1.4119999999999999</c:v>
                      </c:pt>
                      <c:pt idx="2822">
                        <c:v>1.4119999999999999</c:v>
                      </c:pt>
                      <c:pt idx="2823">
                        <c:v>1.413</c:v>
                      </c:pt>
                      <c:pt idx="2824">
                        <c:v>1.413</c:v>
                      </c:pt>
                      <c:pt idx="2825">
                        <c:v>1.4139999999999999</c:v>
                      </c:pt>
                      <c:pt idx="2826">
                        <c:v>1.4139999999999999</c:v>
                      </c:pt>
                      <c:pt idx="2827">
                        <c:v>1.415</c:v>
                      </c:pt>
                      <c:pt idx="2828">
                        <c:v>1.415</c:v>
                      </c:pt>
                      <c:pt idx="2829">
                        <c:v>1.4159999999999999</c:v>
                      </c:pt>
                      <c:pt idx="2830">
                        <c:v>1.4159999999999999</c:v>
                      </c:pt>
                      <c:pt idx="2831">
                        <c:v>1.417</c:v>
                      </c:pt>
                      <c:pt idx="2832">
                        <c:v>1.417</c:v>
                      </c:pt>
                      <c:pt idx="2833">
                        <c:v>1.4179999999999999</c:v>
                      </c:pt>
                      <c:pt idx="2834">
                        <c:v>1.4179999999999999</c:v>
                      </c:pt>
                      <c:pt idx="2835">
                        <c:v>1.419</c:v>
                      </c:pt>
                      <c:pt idx="2836">
                        <c:v>1.419</c:v>
                      </c:pt>
                      <c:pt idx="2837">
                        <c:v>1.42</c:v>
                      </c:pt>
                      <c:pt idx="2838">
                        <c:v>1.42</c:v>
                      </c:pt>
                      <c:pt idx="2839">
                        <c:v>1.421</c:v>
                      </c:pt>
                      <c:pt idx="2840">
                        <c:v>1.421</c:v>
                      </c:pt>
                      <c:pt idx="2841">
                        <c:v>1.4219999999999999</c:v>
                      </c:pt>
                      <c:pt idx="2842">
                        <c:v>1.4219999999999999</c:v>
                      </c:pt>
                      <c:pt idx="2843">
                        <c:v>1.423</c:v>
                      </c:pt>
                      <c:pt idx="2844">
                        <c:v>1.423</c:v>
                      </c:pt>
                      <c:pt idx="2845">
                        <c:v>1.4239999999999999</c:v>
                      </c:pt>
                      <c:pt idx="2846">
                        <c:v>1.4239999999999999</c:v>
                      </c:pt>
                      <c:pt idx="2847">
                        <c:v>1.425</c:v>
                      </c:pt>
                      <c:pt idx="2848">
                        <c:v>1.425</c:v>
                      </c:pt>
                      <c:pt idx="2849">
                        <c:v>1.4259999999999999</c:v>
                      </c:pt>
                      <c:pt idx="2850">
                        <c:v>1.4259999999999999</c:v>
                      </c:pt>
                      <c:pt idx="2851">
                        <c:v>1.427</c:v>
                      </c:pt>
                      <c:pt idx="2852">
                        <c:v>1.427</c:v>
                      </c:pt>
                      <c:pt idx="2853">
                        <c:v>1.4279999999999999</c:v>
                      </c:pt>
                      <c:pt idx="2854">
                        <c:v>1.4279999999999999</c:v>
                      </c:pt>
                      <c:pt idx="2855">
                        <c:v>1.429</c:v>
                      </c:pt>
                      <c:pt idx="2856">
                        <c:v>1.429</c:v>
                      </c:pt>
                      <c:pt idx="2857">
                        <c:v>1.43</c:v>
                      </c:pt>
                      <c:pt idx="2858">
                        <c:v>1.43</c:v>
                      </c:pt>
                      <c:pt idx="2859">
                        <c:v>1.431</c:v>
                      </c:pt>
                      <c:pt idx="2860">
                        <c:v>1.431</c:v>
                      </c:pt>
                      <c:pt idx="2861">
                        <c:v>1.4319999999999999</c:v>
                      </c:pt>
                      <c:pt idx="2862">
                        <c:v>1.4319999999999999</c:v>
                      </c:pt>
                      <c:pt idx="2863">
                        <c:v>1.4330000000000001</c:v>
                      </c:pt>
                      <c:pt idx="2864">
                        <c:v>1.4330000000000001</c:v>
                      </c:pt>
                      <c:pt idx="2865">
                        <c:v>1.4339999999999999</c:v>
                      </c:pt>
                      <c:pt idx="2866">
                        <c:v>1.4339999999999999</c:v>
                      </c:pt>
                      <c:pt idx="2867">
                        <c:v>1.4350000000000001</c:v>
                      </c:pt>
                      <c:pt idx="2868">
                        <c:v>1.4350000000000001</c:v>
                      </c:pt>
                      <c:pt idx="2869">
                        <c:v>1.4359999999999999</c:v>
                      </c:pt>
                      <c:pt idx="2870">
                        <c:v>1.4359999999999999</c:v>
                      </c:pt>
                      <c:pt idx="2871">
                        <c:v>1.4370000000000001</c:v>
                      </c:pt>
                      <c:pt idx="2872">
                        <c:v>1.4370000000000001</c:v>
                      </c:pt>
                      <c:pt idx="2873">
                        <c:v>1.4379999999999999</c:v>
                      </c:pt>
                      <c:pt idx="2874">
                        <c:v>1.4379999999999999</c:v>
                      </c:pt>
                      <c:pt idx="2875">
                        <c:v>1.4390000000000001</c:v>
                      </c:pt>
                      <c:pt idx="2876">
                        <c:v>1.4390000000000001</c:v>
                      </c:pt>
                      <c:pt idx="2877">
                        <c:v>1.44</c:v>
                      </c:pt>
                      <c:pt idx="2878">
                        <c:v>1.44</c:v>
                      </c:pt>
                      <c:pt idx="2879">
                        <c:v>1.4410000000000001</c:v>
                      </c:pt>
                      <c:pt idx="2880">
                        <c:v>1.4410000000000001</c:v>
                      </c:pt>
                      <c:pt idx="2881">
                        <c:v>1.4419999999999999</c:v>
                      </c:pt>
                      <c:pt idx="2882">
                        <c:v>1.4419999999999999</c:v>
                      </c:pt>
                      <c:pt idx="2883">
                        <c:v>1.4430000000000001</c:v>
                      </c:pt>
                      <c:pt idx="2884">
                        <c:v>1.4430000000000001</c:v>
                      </c:pt>
                      <c:pt idx="2885">
                        <c:v>1.444</c:v>
                      </c:pt>
                      <c:pt idx="2886">
                        <c:v>1.444</c:v>
                      </c:pt>
                      <c:pt idx="2887">
                        <c:v>1.4450000000000001</c:v>
                      </c:pt>
                      <c:pt idx="2888">
                        <c:v>1.4450000000000001</c:v>
                      </c:pt>
                      <c:pt idx="2889">
                        <c:v>1.446</c:v>
                      </c:pt>
                      <c:pt idx="2890">
                        <c:v>1.446</c:v>
                      </c:pt>
                      <c:pt idx="2891">
                        <c:v>1.4470000000000001</c:v>
                      </c:pt>
                      <c:pt idx="2892">
                        <c:v>1.4470000000000001</c:v>
                      </c:pt>
                      <c:pt idx="2893">
                        <c:v>1.448</c:v>
                      </c:pt>
                      <c:pt idx="2894">
                        <c:v>1.448</c:v>
                      </c:pt>
                      <c:pt idx="2895">
                        <c:v>1.4490000000000001</c:v>
                      </c:pt>
                      <c:pt idx="2896">
                        <c:v>1.4490000000000001</c:v>
                      </c:pt>
                      <c:pt idx="2897">
                        <c:v>1.45</c:v>
                      </c:pt>
                      <c:pt idx="2898">
                        <c:v>1.45</c:v>
                      </c:pt>
                      <c:pt idx="2899">
                        <c:v>1.4510000000000001</c:v>
                      </c:pt>
                      <c:pt idx="2900">
                        <c:v>1.4510000000000001</c:v>
                      </c:pt>
                      <c:pt idx="2901">
                        <c:v>1.452</c:v>
                      </c:pt>
                      <c:pt idx="2902">
                        <c:v>1.452</c:v>
                      </c:pt>
                      <c:pt idx="2903">
                        <c:v>1.4530000000000001</c:v>
                      </c:pt>
                      <c:pt idx="2904">
                        <c:v>1.4530000000000001</c:v>
                      </c:pt>
                      <c:pt idx="2905">
                        <c:v>1.454</c:v>
                      </c:pt>
                      <c:pt idx="2906">
                        <c:v>1.454</c:v>
                      </c:pt>
                      <c:pt idx="2907">
                        <c:v>1.4550000000000001</c:v>
                      </c:pt>
                      <c:pt idx="2908">
                        <c:v>1.4550000000000001</c:v>
                      </c:pt>
                      <c:pt idx="2909">
                        <c:v>1.456</c:v>
                      </c:pt>
                      <c:pt idx="2910">
                        <c:v>1.456</c:v>
                      </c:pt>
                      <c:pt idx="2911">
                        <c:v>1.4570000000000001</c:v>
                      </c:pt>
                      <c:pt idx="2912">
                        <c:v>1.4570000000000001</c:v>
                      </c:pt>
                      <c:pt idx="2913">
                        <c:v>1.458</c:v>
                      </c:pt>
                      <c:pt idx="2914">
                        <c:v>1.458</c:v>
                      </c:pt>
                      <c:pt idx="2915">
                        <c:v>1.4590000000000001</c:v>
                      </c:pt>
                      <c:pt idx="2916">
                        <c:v>1.4590000000000001</c:v>
                      </c:pt>
                      <c:pt idx="2917">
                        <c:v>1.46</c:v>
                      </c:pt>
                      <c:pt idx="2918">
                        <c:v>1.46</c:v>
                      </c:pt>
                      <c:pt idx="2919">
                        <c:v>1.4610000000000001</c:v>
                      </c:pt>
                      <c:pt idx="2920">
                        <c:v>1.4610000000000001</c:v>
                      </c:pt>
                      <c:pt idx="2921">
                        <c:v>1.462</c:v>
                      </c:pt>
                      <c:pt idx="2922">
                        <c:v>1.462</c:v>
                      </c:pt>
                      <c:pt idx="2923">
                        <c:v>1.4630000000000001</c:v>
                      </c:pt>
                      <c:pt idx="2924">
                        <c:v>1.4630000000000001</c:v>
                      </c:pt>
                      <c:pt idx="2925">
                        <c:v>1.464</c:v>
                      </c:pt>
                      <c:pt idx="2926">
                        <c:v>1.464</c:v>
                      </c:pt>
                      <c:pt idx="2927">
                        <c:v>1.4650000000000001</c:v>
                      </c:pt>
                      <c:pt idx="2928">
                        <c:v>1.4650000000000001</c:v>
                      </c:pt>
                      <c:pt idx="2929">
                        <c:v>1.466</c:v>
                      </c:pt>
                      <c:pt idx="2930">
                        <c:v>1.466</c:v>
                      </c:pt>
                      <c:pt idx="2931">
                        <c:v>1.4670000000000001</c:v>
                      </c:pt>
                      <c:pt idx="2932">
                        <c:v>1.4670000000000001</c:v>
                      </c:pt>
                      <c:pt idx="2933">
                        <c:v>1.468</c:v>
                      </c:pt>
                      <c:pt idx="2934">
                        <c:v>1.468</c:v>
                      </c:pt>
                      <c:pt idx="2935">
                        <c:v>1.4690000000000001</c:v>
                      </c:pt>
                      <c:pt idx="2936">
                        <c:v>1.4690000000000001</c:v>
                      </c:pt>
                      <c:pt idx="2937">
                        <c:v>1.47</c:v>
                      </c:pt>
                      <c:pt idx="2938">
                        <c:v>1.47</c:v>
                      </c:pt>
                      <c:pt idx="2939">
                        <c:v>1.4710000000000001</c:v>
                      </c:pt>
                      <c:pt idx="2940">
                        <c:v>1.4710000000000001</c:v>
                      </c:pt>
                      <c:pt idx="2941">
                        <c:v>1.472</c:v>
                      </c:pt>
                      <c:pt idx="2942">
                        <c:v>1.472</c:v>
                      </c:pt>
                      <c:pt idx="2943">
                        <c:v>1.4730000000000001</c:v>
                      </c:pt>
                      <c:pt idx="2944">
                        <c:v>1.4730000000000001</c:v>
                      </c:pt>
                      <c:pt idx="2945">
                        <c:v>1.474</c:v>
                      </c:pt>
                      <c:pt idx="2946">
                        <c:v>1.474</c:v>
                      </c:pt>
                      <c:pt idx="2947">
                        <c:v>1.4750000000000001</c:v>
                      </c:pt>
                      <c:pt idx="2948">
                        <c:v>1.4750000000000001</c:v>
                      </c:pt>
                      <c:pt idx="2949">
                        <c:v>1.476</c:v>
                      </c:pt>
                      <c:pt idx="2950">
                        <c:v>1.476</c:v>
                      </c:pt>
                      <c:pt idx="2951">
                        <c:v>1.4770000000000001</c:v>
                      </c:pt>
                      <c:pt idx="2952">
                        <c:v>1.4770000000000001</c:v>
                      </c:pt>
                      <c:pt idx="2953">
                        <c:v>1.478</c:v>
                      </c:pt>
                      <c:pt idx="2954">
                        <c:v>1.478</c:v>
                      </c:pt>
                      <c:pt idx="2955">
                        <c:v>1.4790000000000001</c:v>
                      </c:pt>
                      <c:pt idx="2956">
                        <c:v>1.4790000000000001</c:v>
                      </c:pt>
                      <c:pt idx="2957">
                        <c:v>1.48</c:v>
                      </c:pt>
                      <c:pt idx="2958">
                        <c:v>1.48</c:v>
                      </c:pt>
                      <c:pt idx="2959">
                        <c:v>1.4810000000000001</c:v>
                      </c:pt>
                      <c:pt idx="2960">
                        <c:v>1.4810000000000001</c:v>
                      </c:pt>
                      <c:pt idx="2961">
                        <c:v>1.482</c:v>
                      </c:pt>
                      <c:pt idx="2962">
                        <c:v>1.482</c:v>
                      </c:pt>
                      <c:pt idx="2963">
                        <c:v>1.4830000000000001</c:v>
                      </c:pt>
                      <c:pt idx="2964">
                        <c:v>1.4830000000000001</c:v>
                      </c:pt>
                      <c:pt idx="2965">
                        <c:v>1.484</c:v>
                      </c:pt>
                      <c:pt idx="2966">
                        <c:v>1.484</c:v>
                      </c:pt>
                      <c:pt idx="2967">
                        <c:v>1.4850000000000001</c:v>
                      </c:pt>
                      <c:pt idx="2968">
                        <c:v>1.4850000000000001</c:v>
                      </c:pt>
                      <c:pt idx="2969">
                        <c:v>1.486</c:v>
                      </c:pt>
                      <c:pt idx="2970">
                        <c:v>1.486</c:v>
                      </c:pt>
                      <c:pt idx="2971">
                        <c:v>1.4870000000000001</c:v>
                      </c:pt>
                      <c:pt idx="2972">
                        <c:v>1.4870000000000001</c:v>
                      </c:pt>
                      <c:pt idx="2973">
                        <c:v>1.488</c:v>
                      </c:pt>
                      <c:pt idx="2974">
                        <c:v>1.488</c:v>
                      </c:pt>
                      <c:pt idx="2975">
                        <c:v>1.4890000000000001</c:v>
                      </c:pt>
                      <c:pt idx="2976">
                        <c:v>1.4890000000000001</c:v>
                      </c:pt>
                      <c:pt idx="2977">
                        <c:v>1.49</c:v>
                      </c:pt>
                      <c:pt idx="2978">
                        <c:v>1.49</c:v>
                      </c:pt>
                      <c:pt idx="2979">
                        <c:v>1.4910000000000001</c:v>
                      </c:pt>
                      <c:pt idx="2980">
                        <c:v>1.4910000000000001</c:v>
                      </c:pt>
                      <c:pt idx="2981">
                        <c:v>1.492</c:v>
                      </c:pt>
                      <c:pt idx="2982">
                        <c:v>1.492</c:v>
                      </c:pt>
                      <c:pt idx="2983">
                        <c:v>1.4930000000000001</c:v>
                      </c:pt>
                      <c:pt idx="2984">
                        <c:v>1.4930000000000001</c:v>
                      </c:pt>
                      <c:pt idx="2985">
                        <c:v>1.494</c:v>
                      </c:pt>
                      <c:pt idx="2986">
                        <c:v>1.494</c:v>
                      </c:pt>
                      <c:pt idx="2987">
                        <c:v>1.4950000000000001</c:v>
                      </c:pt>
                      <c:pt idx="2988">
                        <c:v>1.4950000000000001</c:v>
                      </c:pt>
                      <c:pt idx="2989">
                        <c:v>1.496</c:v>
                      </c:pt>
                      <c:pt idx="2990">
                        <c:v>1.496</c:v>
                      </c:pt>
                      <c:pt idx="2991">
                        <c:v>1.4970000000000001</c:v>
                      </c:pt>
                      <c:pt idx="2992">
                        <c:v>1.4970000000000001</c:v>
                      </c:pt>
                      <c:pt idx="2993">
                        <c:v>1.498</c:v>
                      </c:pt>
                      <c:pt idx="2994">
                        <c:v>1.498</c:v>
                      </c:pt>
                      <c:pt idx="2995">
                        <c:v>1.4990000000000001</c:v>
                      </c:pt>
                      <c:pt idx="2996">
                        <c:v>1.4990000000000001</c:v>
                      </c:pt>
                      <c:pt idx="2997">
                        <c:v>1.5</c:v>
                      </c:pt>
                      <c:pt idx="2998">
                        <c:v>1.5</c:v>
                      </c:pt>
                      <c:pt idx="2999">
                        <c:v>1.5009999999999999</c:v>
                      </c:pt>
                      <c:pt idx="3000">
                        <c:v>1.5009999999999999</c:v>
                      </c:pt>
                      <c:pt idx="3001">
                        <c:v>1.502</c:v>
                      </c:pt>
                      <c:pt idx="3002">
                        <c:v>1.502</c:v>
                      </c:pt>
                      <c:pt idx="3003">
                        <c:v>1.5029999999999999</c:v>
                      </c:pt>
                      <c:pt idx="3004">
                        <c:v>1.5029999999999999</c:v>
                      </c:pt>
                      <c:pt idx="3005">
                        <c:v>1.504</c:v>
                      </c:pt>
                      <c:pt idx="3006">
                        <c:v>1.504</c:v>
                      </c:pt>
                      <c:pt idx="3007">
                        <c:v>1.5049999999999999</c:v>
                      </c:pt>
                      <c:pt idx="3008">
                        <c:v>1.5049999999999999</c:v>
                      </c:pt>
                      <c:pt idx="3009">
                        <c:v>1.506</c:v>
                      </c:pt>
                      <c:pt idx="3010">
                        <c:v>1.506</c:v>
                      </c:pt>
                      <c:pt idx="3011">
                        <c:v>1.5069999999999999</c:v>
                      </c:pt>
                      <c:pt idx="3012">
                        <c:v>1.5069999999999999</c:v>
                      </c:pt>
                      <c:pt idx="3013">
                        <c:v>1.508</c:v>
                      </c:pt>
                      <c:pt idx="3014">
                        <c:v>1.508</c:v>
                      </c:pt>
                      <c:pt idx="3015">
                        <c:v>1.5089999999999999</c:v>
                      </c:pt>
                      <c:pt idx="3016">
                        <c:v>1.5089999999999999</c:v>
                      </c:pt>
                      <c:pt idx="3017">
                        <c:v>1.51</c:v>
                      </c:pt>
                      <c:pt idx="3018">
                        <c:v>1.51</c:v>
                      </c:pt>
                      <c:pt idx="3019">
                        <c:v>1.5109999999999999</c:v>
                      </c:pt>
                      <c:pt idx="3020">
                        <c:v>1.5109999999999999</c:v>
                      </c:pt>
                      <c:pt idx="3021">
                        <c:v>1.512</c:v>
                      </c:pt>
                      <c:pt idx="3022">
                        <c:v>1.512</c:v>
                      </c:pt>
                      <c:pt idx="3023">
                        <c:v>1.5129999999999999</c:v>
                      </c:pt>
                      <c:pt idx="3024">
                        <c:v>1.5129999999999999</c:v>
                      </c:pt>
                      <c:pt idx="3025">
                        <c:v>1.514</c:v>
                      </c:pt>
                      <c:pt idx="3026">
                        <c:v>1.514</c:v>
                      </c:pt>
                      <c:pt idx="3027">
                        <c:v>1.5149999999999999</c:v>
                      </c:pt>
                      <c:pt idx="3028">
                        <c:v>1.5149999999999999</c:v>
                      </c:pt>
                      <c:pt idx="3029">
                        <c:v>1.516</c:v>
                      </c:pt>
                      <c:pt idx="3030">
                        <c:v>1.516</c:v>
                      </c:pt>
                      <c:pt idx="3031">
                        <c:v>1.5169999999999999</c:v>
                      </c:pt>
                      <c:pt idx="3032">
                        <c:v>1.5169999999999999</c:v>
                      </c:pt>
                      <c:pt idx="3033">
                        <c:v>1.518</c:v>
                      </c:pt>
                      <c:pt idx="3034">
                        <c:v>1.518</c:v>
                      </c:pt>
                      <c:pt idx="3035">
                        <c:v>1.5189999999999999</c:v>
                      </c:pt>
                      <c:pt idx="3036">
                        <c:v>1.5189999999999999</c:v>
                      </c:pt>
                      <c:pt idx="3037">
                        <c:v>1.52</c:v>
                      </c:pt>
                      <c:pt idx="3038">
                        <c:v>1.52</c:v>
                      </c:pt>
                      <c:pt idx="3039">
                        <c:v>1.5209999999999999</c:v>
                      </c:pt>
                      <c:pt idx="3040">
                        <c:v>1.5209999999999999</c:v>
                      </c:pt>
                      <c:pt idx="3041">
                        <c:v>1.522</c:v>
                      </c:pt>
                      <c:pt idx="3042">
                        <c:v>1.522</c:v>
                      </c:pt>
                      <c:pt idx="3043">
                        <c:v>1.5229999999999999</c:v>
                      </c:pt>
                      <c:pt idx="3044">
                        <c:v>1.5229999999999999</c:v>
                      </c:pt>
                      <c:pt idx="3045">
                        <c:v>1.524</c:v>
                      </c:pt>
                      <c:pt idx="3046">
                        <c:v>1.524</c:v>
                      </c:pt>
                      <c:pt idx="3047">
                        <c:v>1.5249999999999999</c:v>
                      </c:pt>
                      <c:pt idx="3048">
                        <c:v>1.5249999999999999</c:v>
                      </c:pt>
                      <c:pt idx="3049">
                        <c:v>1.526</c:v>
                      </c:pt>
                      <c:pt idx="3050">
                        <c:v>1.526</c:v>
                      </c:pt>
                      <c:pt idx="3051">
                        <c:v>1.5269999999999999</c:v>
                      </c:pt>
                      <c:pt idx="3052">
                        <c:v>1.5269999999999999</c:v>
                      </c:pt>
                      <c:pt idx="3053">
                        <c:v>1.528</c:v>
                      </c:pt>
                      <c:pt idx="3054">
                        <c:v>1.528</c:v>
                      </c:pt>
                      <c:pt idx="3055">
                        <c:v>1.5289999999999999</c:v>
                      </c:pt>
                      <c:pt idx="3056">
                        <c:v>1.5289999999999999</c:v>
                      </c:pt>
                      <c:pt idx="3057">
                        <c:v>1.53</c:v>
                      </c:pt>
                      <c:pt idx="3058">
                        <c:v>1.53</c:v>
                      </c:pt>
                      <c:pt idx="3059">
                        <c:v>1.5309999999999999</c:v>
                      </c:pt>
                      <c:pt idx="3060">
                        <c:v>1.5309999999999999</c:v>
                      </c:pt>
                      <c:pt idx="3061">
                        <c:v>1.532</c:v>
                      </c:pt>
                      <c:pt idx="3062">
                        <c:v>1.532</c:v>
                      </c:pt>
                      <c:pt idx="3063">
                        <c:v>1.5329999999999999</c:v>
                      </c:pt>
                      <c:pt idx="3064">
                        <c:v>1.5329999999999999</c:v>
                      </c:pt>
                      <c:pt idx="3065">
                        <c:v>1.534</c:v>
                      </c:pt>
                      <c:pt idx="3066">
                        <c:v>1.534</c:v>
                      </c:pt>
                      <c:pt idx="3067">
                        <c:v>1.5349999999999999</c:v>
                      </c:pt>
                      <c:pt idx="3068">
                        <c:v>1.5349999999999999</c:v>
                      </c:pt>
                      <c:pt idx="3069">
                        <c:v>1.536</c:v>
                      </c:pt>
                      <c:pt idx="3070">
                        <c:v>1.536</c:v>
                      </c:pt>
                      <c:pt idx="3071">
                        <c:v>1.5369999999999999</c:v>
                      </c:pt>
                      <c:pt idx="3072">
                        <c:v>1.5369999999999999</c:v>
                      </c:pt>
                      <c:pt idx="3073">
                        <c:v>1.538</c:v>
                      </c:pt>
                      <c:pt idx="3074">
                        <c:v>1.538</c:v>
                      </c:pt>
                      <c:pt idx="3075">
                        <c:v>1.5389999999999999</c:v>
                      </c:pt>
                      <c:pt idx="3076">
                        <c:v>1.5389999999999999</c:v>
                      </c:pt>
                      <c:pt idx="3077">
                        <c:v>1.54</c:v>
                      </c:pt>
                      <c:pt idx="3078">
                        <c:v>1.54</c:v>
                      </c:pt>
                      <c:pt idx="3079">
                        <c:v>1.5409999999999999</c:v>
                      </c:pt>
                      <c:pt idx="3080">
                        <c:v>1.5409999999999999</c:v>
                      </c:pt>
                      <c:pt idx="3081">
                        <c:v>1.542</c:v>
                      </c:pt>
                      <c:pt idx="3082">
                        <c:v>1.542</c:v>
                      </c:pt>
                      <c:pt idx="3083">
                        <c:v>1.5429999999999999</c:v>
                      </c:pt>
                      <c:pt idx="3084">
                        <c:v>1.5429999999999999</c:v>
                      </c:pt>
                      <c:pt idx="3085">
                        <c:v>1.544</c:v>
                      </c:pt>
                      <c:pt idx="3086">
                        <c:v>1.544</c:v>
                      </c:pt>
                      <c:pt idx="3087">
                        <c:v>1.5449999999999999</c:v>
                      </c:pt>
                      <c:pt idx="3088">
                        <c:v>1.5449999999999999</c:v>
                      </c:pt>
                      <c:pt idx="3089">
                        <c:v>1.546</c:v>
                      </c:pt>
                      <c:pt idx="3090">
                        <c:v>1.546</c:v>
                      </c:pt>
                      <c:pt idx="3091">
                        <c:v>1.5469999999999999</c:v>
                      </c:pt>
                      <c:pt idx="3092">
                        <c:v>1.5469999999999999</c:v>
                      </c:pt>
                      <c:pt idx="3093">
                        <c:v>1.548</c:v>
                      </c:pt>
                      <c:pt idx="3094">
                        <c:v>1.548</c:v>
                      </c:pt>
                      <c:pt idx="3095">
                        <c:v>1.5489999999999999</c:v>
                      </c:pt>
                      <c:pt idx="3096">
                        <c:v>1.5489999999999999</c:v>
                      </c:pt>
                      <c:pt idx="3097">
                        <c:v>1.55</c:v>
                      </c:pt>
                      <c:pt idx="3098">
                        <c:v>1.55</c:v>
                      </c:pt>
                      <c:pt idx="3099">
                        <c:v>1.5509999999999999</c:v>
                      </c:pt>
                      <c:pt idx="3100">
                        <c:v>1.5509999999999999</c:v>
                      </c:pt>
                      <c:pt idx="3101">
                        <c:v>1.552</c:v>
                      </c:pt>
                      <c:pt idx="3102">
                        <c:v>1.552</c:v>
                      </c:pt>
                      <c:pt idx="3103">
                        <c:v>1.5529999999999999</c:v>
                      </c:pt>
                      <c:pt idx="3104">
                        <c:v>1.5529999999999999</c:v>
                      </c:pt>
                      <c:pt idx="3105">
                        <c:v>1.554</c:v>
                      </c:pt>
                      <c:pt idx="3106">
                        <c:v>1.554</c:v>
                      </c:pt>
                      <c:pt idx="3107">
                        <c:v>1.5549999999999999</c:v>
                      </c:pt>
                      <c:pt idx="3108">
                        <c:v>1.5549999999999999</c:v>
                      </c:pt>
                      <c:pt idx="3109">
                        <c:v>1.556</c:v>
                      </c:pt>
                      <c:pt idx="3110">
                        <c:v>1.556</c:v>
                      </c:pt>
                      <c:pt idx="3111">
                        <c:v>1.5569999999999999</c:v>
                      </c:pt>
                      <c:pt idx="3112">
                        <c:v>1.5569999999999999</c:v>
                      </c:pt>
                      <c:pt idx="3113">
                        <c:v>1.5580000000000001</c:v>
                      </c:pt>
                      <c:pt idx="3114">
                        <c:v>1.5580000000000001</c:v>
                      </c:pt>
                      <c:pt idx="3115">
                        <c:v>1.5589999999999999</c:v>
                      </c:pt>
                      <c:pt idx="3116">
                        <c:v>1.5589999999999999</c:v>
                      </c:pt>
                      <c:pt idx="3117">
                        <c:v>1.56</c:v>
                      </c:pt>
                      <c:pt idx="3118">
                        <c:v>1.56</c:v>
                      </c:pt>
                      <c:pt idx="3119">
                        <c:v>1.5609999999999999</c:v>
                      </c:pt>
                      <c:pt idx="3120">
                        <c:v>1.5609999999999999</c:v>
                      </c:pt>
                      <c:pt idx="3121">
                        <c:v>1.5620000000000001</c:v>
                      </c:pt>
                      <c:pt idx="3122">
                        <c:v>1.5620000000000001</c:v>
                      </c:pt>
                      <c:pt idx="3123">
                        <c:v>1.5629999999999999</c:v>
                      </c:pt>
                      <c:pt idx="3124">
                        <c:v>1.5629999999999999</c:v>
                      </c:pt>
                      <c:pt idx="3125">
                        <c:v>1.5640000000000001</c:v>
                      </c:pt>
                      <c:pt idx="3126">
                        <c:v>1.5640000000000001</c:v>
                      </c:pt>
                      <c:pt idx="3127">
                        <c:v>1.5649999999999999</c:v>
                      </c:pt>
                      <c:pt idx="3128">
                        <c:v>1.5649999999999999</c:v>
                      </c:pt>
                      <c:pt idx="3129">
                        <c:v>1.5660000000000001</c:v>
                      </c:pt>
                      <c:pt idx="3130">
                        <c:v>1.5660000000000001</c:v>
                      </c:pt>
                      <c:pt idx="3131">
                        <c:v>1.5669999999999999</c:v>
                      </c:pt>
                      <c:pt idx="3132">
                        <c:v>1.5669999999999999</c:v>
                      </c:pt>
                      <c:pt idx="3133">
                        <c:v>1.5680000000000001</c:v>
                      </c:pt>
                      <c:pt idx="3134">
                        <c:v>1.5680000000000001</c:v>
                      </c:pt>
                      <c:pt idx="3135">
                        <c:v>1.569</c:v>
                      </c:pt>
                      <c:pt idx="3136">
                        <c:v>1.569</c:v>
                      </c:pt>
                      <c:pt idx="3137">
                        <c:v>1.57</c:v>
                      </c:pt>
                      <c:pt idx="3138">
                        <c:v>1.57</c:v>
                      </c:pt>
                      <c:pt idx="3139">
                        <c:v>1.571</c:v>
                      </c:pt>
                      <c:pt idx="3140">
                        <c:v>1.571</c:v>
                      </c:pt>
                      <c:pt idx="3141">
                        <c:v>1.5720000000000001</c:v>
                      </c:pt>
                      <c:pt idx="3142">
                        <c:v>1.5720000000000001</c:v>
                      </c:pt>
                      <c:pt idx="3143">
                        <c:v>1.573</c:v>
                      </c:pt>
                      <c:pt idx="3144">
                        <c:v>1.573</c:v>
                      </c:pt>
                      <c:pt idx="3145">
                        <c:v>1.5740000000000001</c:v>
                      </c:pt>
                      <c:pt idx="3146">
                        <c:v>1.5740000000000001</c:v>
                      </c:pt>
                      <c:pt idx="3147">
                        <c:v>1.575</c:v>
                      </c:pt>
                      <c:pt idx="3148">
                        <c:v>1.575</c:v>
                      </c:pt>
                      <c:pt idx="3149">
                        <c:v>1.5760000000000001</c:v>
                      </c:pt>
                      <c:pt idx="3150">
                        <c:v>1.5760000000000001</c:v>
                      </c:pt>
                      <c:pt idx="3151">
                        <c:v>1.577</c:v>
                      </c:pt>
                      <c:pt idx="3152">
                        <c:v>1.577</c:v>
                      </c:pt>
                      <c:pt idx="3153">
                        <c:v>1.5780000000000001</c:v>
                      </c:pt>
                      <c:pt idx="3154">
                        <c:v>1.5780000000000001</c:v>
                      </c:pt>
                      <c:pt idx="3155">
                        <c:v>1.579</c:v>
                      </c:pt>
                      <c:pt idx="3156">
                        <c:v>1.579</c:v>
                      </c:pt>
                      <c:pt idx="3157">
                        <c:v>1.58</c:v>
                      </c:pt>
                      <c:pt idx="3158">
                        <c:v>1.58</c:v>
                      </c:pt>
                      <c:pt idx="3159">
                        <c:v>1.581</c:v>
                      </c:pt>
                      <c:pt idx="3160">
                        <c:v>1.581</c:v>
                      </c:pt>
                      <c:pt idx="3161">
                        <c:v>1.5820000000000001</c:v>
                      </c:pt>
                      <c:pt idx="3162">
                        <c:v>1.5820000000000001</c:v>
                      </c:pt>
                      <c:pt idx="3163">
                        <c:v>1.583</c:v>
                      </c:pt>
                      <c:pt idx="3164">
                        <c:v>1.583</c:v>
                      </c:pt>
                      <c:pt idx="3165">
                        <c:v>1.5840000000000001</c:v>
                      </c:pt>
                      <c:pt idx="3166">
                        <c:v>1.5840000000000001</c:v>
                      </c:pt>
                      <c:pt idx="3167">
                        <c:v>1.585</c:v>
                      </c:pt>
                      <c:pt idx="3168">
                        <c:v>1.585</c:v>
                      </c:pt>
                      <c:pt idx="3169">
                        <c:v>1.5860000000000001</c:v>
                      </c:pt>
                      <c:pt idx="3170">
                        <c:v>1.5860000000000001</c:v>
                      </c:pt>
                      <c:pt idx="3171">
                        <c:v>1.587</c:v>
                      </c:pt>
                      <c:pt idx="3172">
                        <c:v>1.587</c:v>
                      </c:pt>
                      <c:pt idx="3173">
                        <c:v>1.5880000000000001</c:v>
                      </c:pt>
                      <c:pt idx="3174">
                        <c:v>1.5880000000000001</c:v>
                      </c:pt>
                      <c:pt idx="3175">
                        <c:v>1.589</c:v>
                      </c:pt>
                      <c:pt idx="3176">
                        <c:v>1.589</c:v>
                      </c:pt>
                      <c:pt idx="3177">
                        <c:v>1.59</c:v>
                      </c:pt>
                      <c:pt idx="3178">
                        <c:v>1.59</c:v>
                      </c:pt>
                      <c:pt idx="3179">
                        <c:v>1.591</c:v>
                      </c:pt>
                      <c:pt idx="3180">
                        <c:v>1.591</c:v>
                      </c:pt>
                      <c:pt idx="3181">
                        <c:v>1.5920000000000001</c:v>
                      </c:pt>
                      <c:pt idx="3182">
                        <c:v>1.5920000000000001</c:v>
                      </c:pt>
                      <c:pt idx="3183">
                        <c:v>1.593</c:v>
                      </c:pt>
                      <c:pt idx="3184">
                        <c:v>1.593</c:v>
                      </c:pt>
                      <c:pt idx="3185">
                        <c:v>1.5940000000000001</c:v>
                      </c:pt>
                      <c:pt idx="3186">
                        <c:v>1.5940000000000001</c:v>
                      </c:pt>
                      <c:pt idx="3187">
                        <c:v>1.595</c:v>
                      </c:pt>
                      <c:pt idx="3188">
                        <c:v>1.595</c:v>
                      </c:pt>
                      <c:pt idx="3189">
                        <c:v>1.5960000000000001</c:v>
                      </c:pt>
                      <c:pt idx="3190">
                        <c:v>1.5960000000000001</c:v>
                      </c:pt>
                      <c:pt idx="3191">
                        <c:v>1.597</c:v>
                      </c:pt>
                      <c:pt idx="3192">
                        <c:v>1.597</c:v>
                      </c:pt>
                      <c:pt idx="3193">
                        <c:v>1.5980000000000001</c:v>
                      </c:pt>
                      <c:pt idx="3194">
                        <c:v>1.5980000000000001</c:v>
                      </c:pt>
                      <c:pt idx="3195">
                        <c:v>1.599</c:v>
                      </c:pt>
                      <c:pt idx="3196">
                        <c:v>1.599</c:v>
                      </c:pt>
                      <c:pt idx="3197">
                        <c:v>1.6</c:v>
                      </c:pt>
                      <c:pt idx="3198">
                        <c:v>1.6</c:v>
                      </c:pt>
                      <c:pt idx="3199">
                        <c:v>1.601</c:v>
                      </c:pt>
                      <c:pt idx="3200">
                        <c:v>1.601</c:v>
                      </c:pt>
                      <c:pt idx="3201">
                        <c:v>1.6020000000000001</c:v>
                      </c:pt>
                      <c:pt idx="3202">
                        <c:v>1.6020000000000001</c:v>
                      </c:pt>
                      <c:pt idx="3203">
                        <c:v>1.603</c:v>
                      </c:pt>
                      <c:pt idx="3204">
                        <c:v>1.603</c:v>
                      </c:pt>
                      <c:pt idx="3205">
                        <c:v>1.6040000000000001</c:v>
                      </c:pt>
                      <c:pt idx="3206">
                        <c:v>1.6040000000000001</c:v>
                      </c:pt>
                      <c:pt idx="3207">
                        <c:v>1.605</c:v>
                      </c:pt>
                      <c:pt idx="3208">
                        <c:v>1.605</c:v>
                      </c:pt>
                      <c:pt idx="3209">
                        <c:v>1.6060000000000001</c:v>
                      </c:pt>
                      <c:pt idx="3210">
                        <c:v>1.6060000000000001</c:v>
                      </c:pt>
                      <c:pt idx="3211">
                        <c:v>1.607</c:v>
                      </c:pt>
                      <c:pt idx="3212">
                        <c:v>1.607</c:v>
                      </c:pt>
                      <c:pt idx="3213">
                        <c:v>1.6080000000000001</c:v>
                      </c:pt>
                      <c:pt idx="3214">
                        <c:v>1.6080000000000001</c:v>
                      </c:pt>
                      <c:pt idx="3215">
                        <c:v>1.609</c:v>
                      </c:pt>
                      <c:pt idx="3216">
                        <c:v>1.609</c:v>
                      </c:pt>
                      <c:pt idx="3217">
                        <c:v>1.61</c:v>
                      </c:pt>
                      <c:pt idx="3218">
                        <c:v>1.61</c:v>
                      </c:pt>
                      <c:pt idx="3219">
                        <c:v>1.611</c:v>
                      </c:pt>
                      <c:pt idx="3220">
                        <c:v>1.611</c:v>
                      </c:pt>
                      <c:pt idx="3221">
                        <c:v>1.6120000000000001</c:v>
                      </c:pt>
                      <c:pt idx="3222">
                        <c:v>1.6120000000000001</c:v>
                      </c:pt>
                      <c:pt idx="3223">
                        <c:v>1.613</c:v>
                      </c:pt>
                      <c:pt idx="3224">
                        <c:v>1.613</c:v>
                      </c:pt>
                      <c:pt idx="3225">
                        <c:v>1.6140000000000001</c:v>
                      </c:pt>
                      <c:pt idx="3226">
                        <c:v>1.6140000000000001</c:v>
                      </c:pt>
                      <c:pt idx="3227">
                        <c:v>1.615</c:v>
                      </c:pt>
                      <c:pt idx="3228">
                        <c:v>1.615</c:v>
                      </c:pt>
                      <c:pt idx="3229">
                        <c:v>1.6160000000000001</c:v>
                      </c:pt>
                      <c:pt idx="3230">
                        <c:v>1.6160000000000001</c:v>
                      </c:pt>
                      <c:pt idx="3231">
                        <c:v>1.617</c:v>
                      </c:pt>
                      <c:pt idx="3232">
                        <c:v>1.617</c:v>
                      </c:pt>
                      <c:pt idx="3233">
                        <c:v>1.6180000000000001</c:v>
                      </c:pt>
                      <c:pt idx="3234">
                        <c:v>1.6180000000000001</c:v>
                      </c:pt>
                      <c:pt idx="3235">
                        <c:v>1.619</c:v>
                      </c:pt>
                      <c:pt idx="3236">
                        <c:v>1.619</c:v>
                      </c:pt>
                      <c:pt idx="3237">
                        <c:v>1.62</c:v>
                      </c:pt>
                      <c:pt idx="3238">
                        <c:v>1.62</c:v>
                      </c:pt>
                      <c:pt idx="3239">
                        <c:v>1.621</c:v>
                      </c:pt>
                      <c:pt idx="3240">
                        <c:v>1.621</c:v>
                      </c:pt>
                      <c:pt idx="3241">
                        <c:v>1.6220000000000001</c:v>
                      </c:pt>
                      <c:pt idx="3242">
                        <c:v>1.6220000000000001</c:v>
                      </c:pt>
                      <c:pt idx="3243">
                        <c:v>1.623</c:v>
                      </c:pt>
                      <c:pt idx="3244">
                        <c:v>1.623</c:v>
                      </c:pt>
                      <c:pt idx="3245">
                        <c:v>1.6240000000000001</c:v>
                      </c:pt>
                      <c:pt idx="3246">
                        <c:v>1.6240000000000001</c:v>
                      </c:pt>
                      <c:pt idx="3247">
                        <c:v>1.625</c:v>
                      </c:pt>
                      <c:pt idx="3248">
                        <c:v>1.625</c:v>
                      </c:pt>
                      <c:pt idx="3249">
                        <c:v>1.6259999999999999</c:v>
                      </c:pt>
                      <c:pt idx="3250">
                        <c:v>1.6259999999999999</c:v>
                      </c:pt>
                      <c:pt idx="3251">
                        <c:v>1.627</c:v>
                      </c:pt>
                      <c:pt idx="3252">
                        <c:v>1.627</c:v>
                      </c:pt>
                      <c:pt idx="3253">
                        <c:v>1.6279999999999999</c:v>
                      </c:pt>
                      <c:pt idx="3254">
                        <c:v>1.6279999999999999</c:v>
                      </c:pt>
                      <c:pt idx="3255">
                        <c:v>1.629</c:v>
                      </c:pt>
                      <c:pt idx="3256">
                        <c:v>1.629</c:v>
                      </c:pt>
                      <c:pt idx="3257">
                        <c:v>1.63</c:v>
                      </c:pt>
                      <c:pt idx="3258">
                        <c:v>1.63</c:v>
                      </c:pt>
                      <c:pt idx="3259">
                        <c:v>1.631</c:v>
                      </c:pt>
                      <c:pt idx="3260">
                        <c:v>1.631</c:v>
                      </c:pt>
                      <c:pt idx="3261">
                        <c:v>1.6319999999999999</c:v>
                      </c:pt>
                      <c:pt idx="3262">
                        <c:v>1.6319999999999999</c:v>
                      </c:pt>
                      <c:pt idx="3263">
                        <c:v>1.633</c:v>
                      </c:pt>
                      <c:pt idx="3264">
                        <c:v>1.633</c:v>
                      </c:pt>
                      <c:pt idx="3265">
                        <c:v>1.6339999999999999</c:v>
                      </c:pt>
                      <c:pt idx="3266">
                        <c:v>1.6339999999999999</c:v>
                      </c:pt>
                      <c:pt idx="3267">
                        <c:v>1.635</c:v>
                      </c:pt>
                      <c:pt idx="3268">
                        <c:v>1.635</c:v>
                      </c:pt>
                      <c:pt idx="3269">
                        <c:v>1.6359999999999999</c:v>
                      </c:pt>
                      <c:pt idx="3270">
                        <c:v>1.6359999999999999</c:v>
                      </c:pt>
                      <c:pt idx="3271">
                        <c:v>1.637</c:v>
                      </c:pt>
                      <c:pt idx="3272">
                        <c:v>1.637</c:v>
                      </c:pt>
                      <c:pt idx="3273">
                        <c:v>1.6379999999999999</c:v>
                      </c:pt>
                      <c:pt idx="3274">
                        <c:v>1.6379999999999999</c:v>
                      </c:pt>
                      <c:pt idx="3275">
                        <c:v>1.639</c:v>
                      </c:pt>
                      <c:pt idx="3276">
                        <c:v>1.639</c:v>
                      </c:pt>
                      <c:pt idx="3277">
                        <c:v>1.64</c:v>
                      </c:pt>
                      <c:pt idx="3278">
                        <c:v>1.64</c:v>
                      </c:pt>
                      <c:pt idx="3279">
                        <c:v>1.641</c:v>
                      </c:pt>
                      <c:pt idx="3280">
                        <c:v>1.641</c:v>
                      </c:pt>
                      <c:pt idx="3281">
                        <c:v>1.6419999999999999</c:v>
                      </c:pt>
                      <c:pt idx="3282">
                        <c:v>1.6419999999999999</c:v>
                      </c:pt>
                      <c:pt idx="3283">
                        <c:v>1.643</c:v>
                      </c:pt>
                      <c:pt idx="3284">
                        <c:v>1.643</c:v>
                      </c:pt>
                      <c:pt idx="3285">
                        <c:v>1.6439999999999999</c:v>
                      </c:pt>
                      <c:pt idx="3286">
                        <c:v>1.6439999999999999</c:v>
                      </c:pt>
                      <c:pt idx="3287">
                        <c:v>1.645</c:v>
                      </c:pt>
                      <c:pt idx="3288">
                        <c:v>1.645</c:v>
                      </c:pt>
                      <c:pt idx="3289">
                        <c:v>1.6459999999999999</c:v>
                      </c:pt>
                      <c:pt idx="3290">
                        <c:v>1.6459999999999999</c:v>
                      </c:pt>
                      <c:pt idx="3291">
                        <c:v>1.647</c:v>
                      </c:pt>
                      <c:pt idx="3292">
                        <c:v>1.647</c:v>
                      </c:pt>
                      <c:pt idx="3293">
                        <c:v>1.6479999999999999</c:v>
                      </c:pt>
                      <c:pt idx="3294">
                        <c:v>1.6479999999999999</c:v>
                      </c:pt>
                      <c:pt idx="3295">
                        <c:v>1.649</c:v>
                      </c:pt>
                      <c:pt idx="3296">
                        <c:v>1.649</c:v>
                      </c:pt>
                      <c:pt idx="3297">
                        <c:v>1.65</c:v>
                      </c:pt>
                      <c:pt idx="3298">
                        <c:v>1.65</c:v>
                      </c:pt>
                      <c:pt idx="3299">
                        <c:v>1.651</c:v>
                      </c:pt>
                      <c:pt idx="3300">
                        <c:v>1.651</c:v>
                      </c:pt>
                      <c:pt idx="3301">
                        <c:v>1.6519999999999999</c:v>
                      </c:pt>
                      <c:pt idx="3302">
                        <c:v>1.6519999999999999</c:v>
                      </c:pt>
                      <c:pt idx="3303">
                        <c:v>1.653</c:v>
                      </c:pt>
                      <c:pt idx="3304">
                        <c:v>1.653</c:v>
                      </c:pt>
                      <c:pt idx="3305">
                        <c:v>1.6539999999999999</c:v>
                      </c:pt>
                      <c:pt idx="3306">
                        <c:v>1.6539999999999999</c:v>
                      </c:pt>
                      <c:pt idx="3307">
                        <c:v>1.655</c:v>
                      </c:pt>
                      <c:pt idx="3308">
                        <c:v>1.655</c:v>
                      </c:pt>
                      <c:pt idx="3309">
                        <c:v>1.6559999999999999</c:v>
                      </c:pt>
                      <c:pt idx="3310">
                        <c:v>1.6559999999999999</c:v>
                      </c:pt>
                      <c:pt idx="3311">
                        <c:v>1.657</c:v>
                      </c:pt>
                      <c:pt idx="3312">
                        <c:v>1.657</c:v>
                      </c:pt>
                      <c:pt idx="3313">
                        <c:v>1.6579999999999999</c:v>
                      </c:pt>
                      <c:pt idx="3314">
                        <c:v>1.6579999999999999</c:v>
                      </c:pt>
                      <c:pt idx="3315">
                        <c:v>1.659</c:v>
                      </c:pt>
                      <c:pt idx="3316">
                        <c:v>1.659</c:v>
                      </c:pt>
                      <c:pt idx="3317">
                        <c:v>1.66</c:v>
                      </c:pt>
                      <c:pt idx="3318">
                        <c:v>1.66</c:v>
                      </c:pt>
                      <c:pt idx="3319">
                        <c:v>1.661</c:v>
                      </c:pt>
                      <c:pt idx="3320">
                        <c:v>1.661</c:v>
                      </c:pt>
                      <c:pt idx="3321">
                        <c:v>1.6619999999999999</c:v>
                      </c:pt>
                      <c:pt idx="3322">
                        <c:v>1.6619999999999999</c:v>
                      </c:pt>
                      <c:pt idx="3323">
                        <c:v>1.663</c:v>
                      </c:pt>
                      <c:pt idx="3324">
                        <c:v>1.663</c:v>
                      </c:pt>
                      <c:pt idx="3325">
                        <c:v>1.6639999999999999</c:v>
                      </c:pt>
                      <c:pt idx="3326">
                        <c:v>1.6639999999999999</c:v>
                      </c:pt>
                      <c:pt idx="3327">
                        <c:v>1.665</c:v>
                      </c:pt>
                      <c:pt idx="3328">
                        <c:v>1.665</c:v>
                      </c:pt>
                      <c:pt idx="3329">
                        <c:v>1.6659999999999999</c:v>
                      </c:pt>
                      <c:pt idx="3330">
                        <c:v>1.6659999999999999</c:v>
                      </c:pt>
                      <c:pt idx="3331">
                        <c:v>1.667</c:v>
                      </c:pt>
                      <c:pt idx="3332">
                        <c:v>1.667</c:v>
                      </c:pt>
                      <c:pt idx="3333">
                        <c:v>1.6679999999999999</c:v>
                      </c:pt>
                      <c:pt idx="3334">
                        <c:v>1.6679999999999999</c:v>
                      </c:pt>
                      <c:pt idx="3335">
                        <c:v>1.669</c:v>
                      </c:pt>
                      <c:pt idx="3336">
                        <c:v>1.669</c:v>
                      </c:pt>
                      <c:pt idx="3337">
                        <c:v>1.67</c:v>
                      </c:pt>
                      <c:pt idx="3338">
                        <c:v>1.67</c:v>
                      </c:pt>
                      <c:pt idx="3339">
                        <c:v>1.671</c:v>
                      </c:pt>
                      <c:pt idx="3340">
                        <c:v>1.671</c:v>
                      </c:pt>
                      <c:pt idx="3341">
                        <c:v>1.6719999999999999</c:v>
                      </c:pt>
                      <c:pt idx="3342">
                        <c:v>1.6719999999999999</c:v>
                      </c:pt>
                      <c:pt idx="3343">
                        <c:v>1.673</c:v>
                      </c:pt>
                      <c:pt idx="3344">
                        <c:v>1.673</c:v>
                      </c:pt>
                      <c:pt idx="3345">
                        <c:v>1.6739999999999999</c:v>
                      </c:pt>
                      <c:pt idx="3346">
                        <c:v>1.6739999999999999</c:v>
                      </c:pt>
                      <c:pt idx="3347">
                        <c:v>1.675</c:v>
                      </c:pt>
                      <c:pt idx="3348">
                        <c:v>1.675</c:v>
                      </c:pt>
                      <c:pt idx="3349">
                        <c:v>1.6759999999999999</c:v>
                      </c:pt>
                      <c:pt idx="3350">
                        <c:v>1.6759999999999999</c:v>
                      </c:pt>
                      <c:pt idx="3351">
                        <c:v>1.677</c:v>
                      </c:pt>
                      <c:pt idx="3352">
                        <c:v>1.677</c:v>
                      </c:pt>
                      <c:pt idx="3353">
                        <c:v>1.6779999999999999</c:v>
                      </c:pt>
                      <c:pt idx="3354">
                        <c:v>1.6779999999999999</c:v>
                      </c:pt>
                      <c:pt idx="3355">
                        <c:v>1.679</c:v>
                      </c:pt>
                      <c:pt idx="3356">
                        <c:v>1.679</c:v>
                      </c:pt>
                      <c:pt idx="3357">
                        <c:v>1.68</c:v>
                      </c:pt>
                      <c:pt idx="3358">
                        <c:v>1.68</c:v>
                      </c:pt>
                      <c:pt idx="3359">
                        <c:v>1.681</c:v>
                      </c:pt>
                      <c:pt idx="3360">
                        <c:v>1.681</c:v>
                      </c:pt>
                      <c:pt idx="3361">
                        <c:v>1.6819999999999999</c:v>
                      </c:pt>
                      <c:pt idx="3362">
                        <c:v>1.6819999999999999</c:v>
                      </c:pt>
                      <c:pt idx="3363">
                        <c:v>1.6830000000000001</c:v>
                      </c:pt>
                      <c:pt idx="3364">
                        <c:v>1.6830000000000001</c:v>
                      </c:pt>
                      <c:pt idx="3365">
                        <c:v>1.6839999999999999</c:v>
                      </c:pt>
                      <c:pt idx="3366">
                        <c:v>1.6839999999999999</c:v>
                      </c:pt>
                      <c:pt idx="3367">
                        <c:v>1.6850000000000001</c:v>
                      </c:pt>
                      <c:pt idx="3368">
                        <c:v>1.6850000000000001</c:v>
                      </c:pt>
                      <c:pt idx="3369">
                        <c:v>1.6859999999999999</c:v>
                      </c:pt>
                      <c:pt idx="3370">
                        <c:v>1.6859999999999999</c:v>
                      </c:pt>
                      <c:pt idx="3371">
                        <c:v>1.6870000000000001</c:v>
                      </c:pt>
                      <c:pt idx="3372">
                        <c:v>1.6870000000000001</c:v>
                      </c:pt>
                      <c:pt idx="3373">
                        <c:v>1.6879999999999999</c:v>
                      </c:pt>
                      <c:pt idx="3374">
                        <c:v>1.6879999999999999</c:v>
                      </c:pt>
                      <c:pt idx="3375">
                        <c:v>1.6890000000000001</c:v>
                      </c:pt>
                      <c:pt idx="3376">
                        <c:v>1.6890000000000001</c:v>
                      </c:pt>
                      <c:pt idx="3377">
                        <c:v>1.69</c:v>
                      </c:pt>
                      <c:pt idx="3378">
                        <c:v>1.69</c:v>
                      </c:pt>
                      <c:pt idx="3379">
                        <c:v>1.6910000000000001</c:v>
                      </c:pt>
                      <c:pt idx="3380">
                        <c:v>1.6910000000000001</c:v>
                      </c:pt>
                      <c:pt idx="3381">
                        <c:v>1.6919999999999999</c:v>
                      </c:pt>
                      <c:pt idx="3382">
                        <c:v>1.6919999999999999</c:v>
                      </c:pt>
                      <c:pt idx="3383">
                        <c:v>1.6930000000000001</c:v>
                      </c:pt>
                      <c:pt idx="3384">
                        <c:v>1.6930000000000001</c:v>
                      </c:pt>
                      <c:pt idx="3385">
                        <c:v>1.694</c:v>
                      </c:pt>
                      <c:pt idx="3386">
                        <c:v>1.694</c:v>
                      </c:pt>
                      <c:pt idx="3387">
                        <c:v>1.6950000000000001</c:v>
                      </c:pt>
                      <c:pt idx="3388">
                        <c:v>1.6950000000000001</c:v>
                      </c:pt>
                      <c:pt idx="3389">
                        <c:v>1.696</c:v>
                      </c:pt>
                      <c:pt idx="3390">
                        <c:v>1.696</c:v>
                      </c:pt>
                      <c:pt idx="3391">
                        <c:v>1.6970000000000001</c:v>
                      </c:pt>
                      <c:pt idx="3392">
                        <c:v>1.6970000000000001</c:v>
                      </c:pt>
                      <c:pt idx="3393">
                        <c:v>1.698</c:v>
                      </c:pt>
                      <c:pt idx="3394">
                        <c:v>1.698</c:v>
                      </c:pt>
                      <c:pt idx="3395">
                        <c:v>1.6990000000000001</c:v>
                      </c:pt>
                      <c:pt idx="3396">
                        <c:v>1.6990000000000001</c:v>
                      </c:pt>
                      <c:pt idx="3397">
                        <c:v>1.7</c:v>
                      </c:pt>
                      <c:pt idx="3398">
                        <c:v>1.7</c:v>
                      </c:pt>
                      <c:pt idx="3399">
                        <c:v>1.7010000000000001</c:v>
                      </c:pt>
                      <c:pt idx="3400">
                        <c:v>1.7010000000000001</c:v>
                      </c:pt>
                      <c:pt idx="3401">
                        <c:v>1.702</c:v>
                      </c:pt>
                      <c:pt idx="3402">
                        <c:v>1.702</c:v>
                      </c:pt>
                      <c:pt idx="3403">
                        <c:v>1.7030000000000001</c:v>
                      </c:pt>
                      <c:pt idx="3404">
                        <c:v>1.7030000000000001</c:v>
                      </c:pt>
                      <c:pt idx="3405">
                        <c:v>1.704</c:v>
                      </c:pt>
                      <c:pt idx="3406">
                        <c:v>1.704</c:v>
                      </c:pt>
                      <c:pt idx="3407">
                        <c:v>1.7050000000000001</c:v>
                      </c:pt>
                      <c:pt idx="3408">
                        <c:v>1.7050000000000001</c:v>
                      </c:pt>
                      <c:pt idx="3409">
                        <c:v>1.706</c:v>
                      </c:pt>
                      <c:pt idx="3410">
                        <c:v>1.706</c:v>
                      </c:pt>
                      <c:pt idx="3411">
                        <c:v>1.7070000000000001</c:v>
                      </c:pt>
                      <c:pt idx="3412">
                        <c:v>1.7070000000000001</c:v>
                      </c:pt>
                      <c:pt idx="3413">
                        <c:v>1.708</c:v>
                      </c:pt>
                      <c:pt idx="3414">
                        <c:v>1.708</c:v>
                      </c:pt>
                      <c:pt idx="3415">
                        <c:v>1.7090000000000001</c:v>
                      </c:pt>
                      <c:pt idx="3416">
                        <c:v>1.7090000000000001</c:v>
                      </c:pt>
                      <c:pt idx="3417">
                        <c:v>1.71</c:v>
                      </c:pt>
                      <c:pt idx="3418">
                        <c:v>1.71</c:v>
                      </c:pt>
                      <c:pt idx="3419">
                        <c:v>1.7110000000000001</c:v>
                      </c:pt>
                      <c:pt idx="3420">
                        <c:v>1.7110000000000001</c:v>
                      </c:pt>
                      <c:pt idx="3421">
                        <c:v>1.712</c:v>
                      </c:pt>
                      <c:pt idx="3422">
                        <c:v>1.712</c:v>
                      </c:pt>
                      <c:pt idx="3423">
                        <c:v>1.7130000000000001</c:v>
                      </c:pt>
                      <c:pt idx="3424">
                        <c:v>1.7130000000000001</c:v>
                      </c:pt>
                      <c:pt idx="3425">
                        <c:v>1.714</c:v>
                      </c:pt>
                      <c:pt idx="3426">
                        <c:v>1.714</c:v>
                      </c:pt>
                      <c:pt idx="3427">
                        <c:v>1.7150000000000001</c:v>
                      </c:pt>
                      <c:pt idx="3428">
                        <c:v>1.7150000000000001</c:v>
                      </c:pt>
                      <c:pt idx="3429">
                        <c:v>1.716</c:v>
                      </c:pt>
                      <c:pt idx="3430">
                        <c:v>1.716</c:v>
                      </c:pt>
                      <c:pt idx="3431">
                        <c:v>1.7170000000000001</c:v>
                      </c:pt>
                      <c:pt idx="3432">
                        <c:v>1.7170000000000001</c:v>
                      </c:pt>
                      <c:pt idx="3433">
                        <c:v>1.718</c:v>
                      </c:pt>
                      <c:pt idx="3434">
                        <c:v>1.718</c:v>
                      </c:pt>
                      <c:pt idx="3435">
                        <c:v>1.7190000000000001</c:v>
                      </c:pt>
                      <c:pt idx="3436">
                        <c:v>1.7190000000000001</c:v>
                      </c:pt>
                      <c:pt idx="3437">
                        <c:v>1.72</c:v>
                      </c:pt>
                      <c:pt idx="3438">
                        <c:v>1.72</c:v>
                      </c:pt>
                      <c:pt idx="3439">
                        <c:v>1.7210000000000001</c:v>
                      </c:pt>
                      <c:pt idx="3440">
                        <c:v>1.7210000000000001</c:v>
                      </c:pt>
                      <c:pt idx="3441">
                        <c:v>1.722</c:v>
                      </c:pt>
                      <c:pt idx="3442">
                        <c:v>1.722</c:v>
                      </c:pt>
                      <c:pt idx="3443">
                        <c:v>1.7230000000000001</c:v>
                      </c:pt>
                      <c:pt idx="3444">
                        <c:v>1.7230000000000001</c:v>
                      </c:pt>
                      <c:pt idx="3445">
                        <c:v>1.724</c:v>
                      </c:pt>
                      <c:pt idx="3446">
                        <c:v>1.724</c:v>
                      </c:pt>
                      <c:pt idx="3447">
                        <c:v>1.7250000000000001</c:v>
                      </c:pt>
                      <c:pt idx="3448">
                        <c:v>1.7250000000000001</c:v>
                      </c:pt>
                      <c:pt idx="3449">
                        <c:v>1.726</c:v>
                      </c:pt>
                      <c:pt idx="3450">
                        <c:v>1.726</c:v>
                      </c:pt>
                      <c:pt idx="3451">
                        <c:v>1.7270000000000001</c:v>
                      </c:pt>
                      <c:pt idx="3452">
                        <c:v>1.7270000000000001</c:v>
                      </c:pt>
                      <c:pt idx="3453">
                        <c:v>1.728</c:v>
                      </c:pt>
                      <c:pt idx="3454">
                        <c:v>1.728</c:v>
                      </c:pt>
                      <c:pt idx="3455">
                        <c:v>1.7290000000000001</c:v>
                      </c:pt>
                      <c:pt idx="3456">
                        <c:v>1.7290000000000001</c:v>
                      </c:pt>
                      <c:pt idx="3457">
                        <c:v>1.73</c:v>
                      </c:pt>
                      <c:pt idx="3458">
                        <c:v>1.73</c:v>
                      </c:pt>
                      <c:pt idx="3459">
                        <c:v>1.7310000000000001</c:v>
                      </c:pt>
                      <c:pt idx="3460">
                        <c:v>1.7310000000000001</c:v>
                      </c:pt>
                      <c:pt idx="3461">
                        <c:v>1.732</c:v>
                      </c:pt>
                      <c:pt idx="3462">
                        <c:v>1.732</c:v>
                      </c:pt>
                      <c:pt idx="3463">
                        <c:v>1.7330000000000001</c:v>
                      </c:pt>
                      <c:pt idx="3464">
                        <c:v>1.7330000000000001</c:v>
                      </c:pt>
                      <c:pt idx="3465">
                        <c:v>1.734</c:v>
                      </c:pt>
                      <c:pt idx="3466">
                        <c:v>1.734</c:v>
                      </c:pt>
                      <c:pt idx="3467">
                        <c:v>1.7350000000000001</c:v>
                      </c:pt>
                      <c:pt idx="3468">
                        <c:v>1.7350000000000001</c:v>
                      </c:pt>
                      <c:pt idx="3469">
                        <c:v>1.736</c:v>
                      </c:pt>
                      <c:pt idx="3470">
                        <c:v>1.736</c:v>
                      </c:pt>
                      <c:pt idx="3471">
                        <c:v>1.7370000000000001</c:v>
                      </c:pt>
                      <c:pt idx="3472">
                        <c:v>1.7370000000000001</c:v>
                      </c:pt>
                      <c:pt idx="3473">
                        <c:v>1.738</c:v>
                      </c:pt>
                      <c:pt idx="3474">
                        <c:v>1.738</c:v>
                      </c:pt>
                      <c:pt idx="3475">
                        <c:v>1.7390000000000001</c:v>
                      </c:pt>
                      <c:pt idx="3476">
                        <c:v>1.7390000000000001</c:v>
                      </c:pt>
                      <c:pt idx="3477">
                        <c:v>1.74</c:v>
                      </c:pt>
                      <c:pt idx="3478">
                        <c:v>1.74</c:v>
                      </c:pt>
                      <c:pt idx="3479">
                        <c:v>1.7410000000000001</c:v>
                      </c:pt>
                      <c:pt idx="3480">
                        <c:v>1.7410000000000001</c:v>
                      </c:pt>
                      <c:pt idx="3481">
                        <c:v>1.742</c:v>
                      </c:pt>
                      <c:pt idx="3482">
                        <c:v>1.742</c:v>
                      </c:pt>
                      <c:pt idx="3483">
                        <c:v>1.7430000000000001</c:v>
                      </c:pt>
                      <c:pt idx="3484">
                        <c:v>1.7430000000000001</c:v>
                      </c:pt>
                      <c:pt idx="3485">
                        <c:v>1.744</c:v>
                      </c:pt>
                      <c:pt idx="3486">
                        <c:v>1.744</c:v>
                      </c:pt>
                      <c:pt idx="3487">
                        <c:v>1.7450000000000001</c:v>
                      </c:pt>
                      <c:pt idx="3488">
                        <c:v>1.7450000000000001</c:v>
                      </c:pt>
                      <c:pt idx="3489">
                        <c:v>1.746</c:v>
                      </c:pt>
                      <c:pt idx="3490">
                        <c:v>1.746</c:v>
                      </c:pt>
                      <c:pt idx="3491">
                        <c:v>1.7470000000000001</c:v>
                      </c:pt>
                      <c:pt idx="3492">
                        <c:v>1.7470000000000001</c:v>
                      </c:pt>
                      <c:pt idx="3493">
                        <c:v>1.748</c:v>
                      </c:pt>
                      <c:pt idx="3494">
                        <c:v>1.748</c:v>
                      </c:pt>
                      <c:pt idx="3495">
                        <c:v>1.7490000000000001</c:v>
                      </c:pt>
                      <c:pt idx="3496">
                        <c:v>1.7490000000000001</c:v>
                      </c:pt>
                      <c:pt idx="3497">
                        <c:v>1.75</c:v>
                      </c:pt>
                      <c:pt idx="3498">
                        <c:v>1.75</c:v>
                      </c:pt>
                      <c:pt idx="3499">
                        <c:v>1.7509999999999999</c:v>
                      </c:pt>
                      <c:pt idx="3500">
                        <c:v>1.7509999999999999</c:v>
                      </c:pt>
                      <c:pt idx="3501">
                        <c:v>1.752</c:v>
                      </c:pt>
                      <c:pt idx="3502">
                        <c:v>1.752</c:v>
                      </c:pt>
                      <c:pt idx="3503">
                        <c:v>1.7529999999999999</c:v>
                      </c:pt>
                      <c:pt idx="3504">
                        <c:v>1.7529999999999999</c:v>
                      </c:pt>
                      <c:pt idx="3505">
                        <c:v>1.754</c:v>
                      </c:pt>
                      <c:pt idx="3506">
                        <c:v>1.754</c:v>
                      </c:pt>
                      <c:pt idx="3507">
                        <c:v>1.7549999999999999</c:v>
                      </c:pt>
                      <c:pt idx="3508">
                        <c:v>1.7549999999999999</c:v>
                      </c:pt>
                      <c:pt idx="3509">
                        <c:v>1.756</c:v>
                      </c:pt>
                      <c:pt idx="3510">
                        <c:v>1.756</c:v>
                      </c:pt>
                      <c:pt idx="3511">
                        <c:v>1.7569999999999999</c:v>
                      </c:pt>
                      <c:pt idx="3512">
                        <c:v>1.7569999999999999</c:v>
                      </c:pt>
                      <c:pt idx="3513">
                        <c:v>1.758</c:v>
                      </c:pt>
                      <c:pt idx="3514">
                        <c:v>1.758</c:v>
                      </c:pt>
                      <c:pt idx="3515">
                        <c:v>1.7589999999999999</c:v>
                      </c:pt>
                      <c:pt idx="3516">
                        <c:v>1.7589999999999999</c:v>
                      </c:pt>
                      <c:pt idx="3517">
                        <c:v>1.76</c:v>
                      </c:pt>
                      <c:pt idx="3518">
                        <c:v>1.76</c:v>
                      </c:pt>
                      <c:pt idx="3519">
                        <c:v>1.7609999999999999</c:v>
                      </c:pt>
                      <c:pt idx="3520">
                        <c:v>1.7609999999999999</c:v>
                      </c:pt>
                      <c:pt idx="3521">
                        <c:v>1.762</c:v>
                      </c:pt>
                      <c:pt idx="3522">
                        <c:v>1.762</c:v>
                      </c:pt>
                      <c:pt idx="3523">
                        <c:v>1.7629999999999999</c:v>
                      </c:pt>
                      <c:pt idx="3524">
                        <c:v>1.7629999999999999</c:v>
                      </c:pt>
                      <c:pt idx="3525">
                        <c:v>1.764</c:v>
                      </c:pt>
                      <c:pt idx="3526">
                        <c:v>1.764</c:v>
                      </c:pt>
                      <c:pt idx="3527">
                        <c:v>1.7649999999999999</c:v>
                      </c:pt>
                      <c:pt idx="3528">
                        <c:v>1.7649999999999999</c:v>
                      </c:pt>
                      <c:pt idx="3529">
                        <c:v>1.766</c:v>
                      </c:pt>
                      <c:pt idx="3530">
                        <c:v>1.766</c:v>
                      </c:pt>
                      <c:pt idx="3531">
                        <c:v>1.7669999999999999</c:v>
                      </c:pt>
                      <c:pt idx="3532">
                        <c:v>1.7669999999999999</c:v>
                      </c:pt>
                      <c:pt idx="3533">
                        <c:v>1.768</c:v>
                      </c:pt>
                      <c:pt idx="3534">
                        <c:v>1.768</c:v>
                      </c:pt>
                      <c:pt idx="3535">
                        <c:v>1.7689999999999999</c:v>
                      </c:pt>
                      <c:pt idx="3536">
                        <c:v>1.7689999999999999</c:v>
                      </c:pt>
                      <c:pt idx="3537">
                        <c:v>1.77</c:v>
                      </c:pt>
                      <c:pt idx="3538">
                        <c:v>1.77</c:v>
                      </c:pt>
                      <c:pt idx="3539">
                        <c:v>1.7709999999999999</c:v>
                      </c:pt>
                      <c:pt idx="3540">
                        <c:v>1.7709999999999999</c:v>
                      </c:pt>
                      <c:pt idx="3541">
                        <c:v>1.772</c:v>
                      </c:pt>
                      <c:pt idx="3542">
                        <c:v>1.772</c:v>
                      </c:pt>
                      <c:pt idx="3543">
                        <c:v>1.7729999999999999</c:v>
                      </c:pt>
                      <c:pt idx="3544">
                        <c:v>1.7729999999999999</c:v>
                      </c:pt>
                      <c:pt idx="3545">
                        <c:v>1.774</c:v>
                      </c:pt>
                      <c:pt idx="3546">
                        <c:v>1.774</c:v>
                      </c:pt>
                      <c:pt idx="3547">
                        <c:v>1.7749999999999999</c:v>
                      </c:pt>
                      <c:pt idx="3548">
                        <c:v>1.7749999999999999</c:v>
                      </c:pt>
                      <c:pt idx="3549">
                        <c:v>1.776</c:v>
                      </c:pt>
                      <c:pt idx="3550">
                        <c:v>1.776</c:v>
                      </c:pt>
                      <c:pt idx="3551">
                        <c:v>1.7769999999999999</c:v>
                      </c:pt>
                      <c:pt idx="3552">
                        <c:v>1.7769999999999999</c:v>
                      </c:pt>
                      <c:pt idx="3553">
                        <c:v>1.778</c:v>
                      </c:pt>
                      <c:pt idx="3554">
                        <c:v>1.778</c:v>
                      </c:pt>
                      <c:pt idx="3555">
                        <c:v>1.7789999999999999</c:v>
                      </c:pt>
                      <c:pt idx="3556">
                        <c:v>1.7789999999999999</c:v>
                      </c:pt>
                      <c:pt idx="3557">
                        <c:v>1.78</c:v>
                      </c:pt>
                      <c:pt idx="3558">
                        <c:v>1.78</c:v>
                      </c:pt>
                      <c:pt idx="3559">
                        <c:v>1.7809999999999999</c:v>
                      </c:pt>
                      <c:pt idx="3560">
                        <c:v>1.7809999999999999</c:v>
                      </c:pt>
                      <c:pt idx="3561">
                        <c:v>1.782</c:v>
                      </c:pt>
                      <c:pt idx="3562">
                        <c:v>1.782</c:v>
                      </c:pt>
                      <c:pt idx="3563">
                        <c:v>1.7829999999999999</c:v>
                      </c:pt>
                      <c:pt idx="3564">
                        <c:v>1.7829999999999999</c:v>
                      </c:pt>
                      <c:pt idx="3565">
                        <c:v>1.784</c:v>
                      </c:pt>
                      <c:pt idx="3566">
                        <c:v>1.784</c:v>
                      </c:pt>
                      <c:pt idx="3567">
                        <c:v>1.7849999999999999</c:v>
                      </c:pt>
                      <c:pt idx="3568">
                        <c:v>1.7849999999999999</c:v>
                      </c:pt>
                      <c:pt idx="3569">
                        <c:v>1.786</c:v>
                      </c:pt>
                      <c:pt idx="3570">
                        <c:v>1.786</c:v>
                      </c:pt>
                      <c:pt idx="3571">
                        <c:v>1.7869999999999999</c:v>
                      </c:pt>
                      <c:pt idx="3572">
                        <c:v>1.7869999999999999</c:v>
                      </c:pt>
                      <c:pt idx="3573">
                        <c:v>1.788</c:v>
                      </c:pt>
                      <c:pt idx="3574">
                        <c:v>1.788</c:v>
                      </c:pt>
                      <c:pt idx="3575">
                        <c:v>1.7889999999999999</c:v>
                      </c:pt>
                      <c:pt idx="3576">
                        <c:v>1.7889999999999999</c:v>
                      </c:pt>
                      <c:pt idx="3577">
                        <c:v>1.79</c:v>
                      </c:pt>
                      <c:pt idx="3578">
                        <c:v>1.79</c:v>
                      </c:pt>
                      <c:pt idx="3579">
                        <c:v>1.7909999999999999</c:v>
                      </c:pt>
                      <c:pt idx="3580">
                        <c:v>1.7909999999999999</c:v>
                      </c:pt>
                      <c:pt idx="3581">
                        <c:v>1.792</c:v>
                      </c:pt>
                      <c:pt idx="3582">
                        <c:v>1.792</c:v>
                      </c:pt>
                      <c:pt idx="3583">
                        <c:v>1.7929999999999999</c:v>
                      </c:pt>
                      <c:pt idx="3584">
                        <c:v>1.7929999999999999</c:v>
                      </c:pt>
                      <c:pt idx="3585">
                        <c:v>1.794</c:v>
                      </c:pt>
                      <c:pt idx="3586">
                        <c:v>1.794</c:v>
                      </c:pt>
                      <c:pt idx="3587">
                        <c:v>1.7949999999999999</c:v>
                      </c:pt>
                      <c:pt idx="3588">
                        <c:v>1.7949999999999999</c:v>
                      </c:pt>
                      <c:pt idx="3589">
                        <c:v>1.796</c:v>
                      </c:pt>
                      <c:pt idx="3590">
                        <c:v>1.796</c:v>
                      </c:pt>
                      <c:pt idx="3591">
                        <c:v>1.7969999999999999</c:v>
                      </c:pt>
                      <c:pt idx="3592">
                        <c:v>1.7969999999999999</c:v>
                      </c:pt>
                      <c:pt idx="3593">
                        <c:v>1.798</c:v>
                      </c:pt>
                      <c:pt idx="3594">
                        <c:v>1.798</c:v>
                      </c:pt>
                      <c:pt idx="3595">
                        <c:v>1.7989999999999999</c:v>
                      </c:pt>
                      <c:pt idx="3596">
                        <c:v>1.7989999999999999</c:v>
                      </c:pt>
                      <c:pt idx="3597">
                        <c:v>1.8</c:v>
                      </c:pt>
                      <c:pt idx="3598">
                        <c:v>1.8</c:v>
                      </c:pt>
                      <c:pt idx="3599">
                        <c:v>1.8009999999999999</c:v>
                      </c:pt>
                      <c:pt idx="3600">
                        <c:v>1.8009999999999999</c:v>
                      </c:pt>
                      <c:pt idx="3601">
                        <c:v>1.802</c:v>
                      </c:pt>
                      <c:pt idx="3602">
                        <c:v>1.802</c:v>
                      </c:pt>
                      <c:pt idx="3603">
                        <c:v>1.8029999999999999</c:v>
                      </c:pt>
                      <c:pt idx="3604">
                        <c:v>1.8029999999999999</c:v>
                      </c:pt>
                      <c:pt idx="3605">
                        <c:v>1.804</c:v>
                      </c:pt>
                      <c:pt idx="3606">
                        <c:v>1.804</c:v>
                      </c:pt>
                      <c:pt idx="3607">
                        <c:v>1.8049999999999999</c:v>
                      </c:pt>
                      <c:pt idx="3608">
                        <c:v>1.8049999999999999</c:v>
                      </c:pt>
                      <c:pt idx="3609">
                        <c:v>1.806</c:v>
                      </c:pt>
                      <c:pt idx="3610">
                        <c:v>1.806</c:v>
                      </c:pt>
                      <c:pt idx="3611">
                        <c:v>1.8069999999999999</c:v>
                      </c:pt>
                      <c:pt idx="3612">
                        <c:v>1.8069999999999999</c:v>
                      </c:pt>
                      <c:pt idx="3613">
                        <c:v>1.8080000000000001</c:v>
                      </c:pt>
                      <c:pt idx="3614">
                        <c:v>1.8080000000000001</c:v>
                      </c:pt>
                      <c:pt idx="3615">
                        <c:v>1.8089999999999999</c:v>
                      </c:pt>
                      <c:pt idx="3616">
                        <c:v>1.8089999999999999</c:v>
                      </c:pt>
                      <c:pt idx="3617">
                        <c:v>1.81</c:v>
                      </c:pt>
                      <c:pt idx="3618">
                        <c:v>1.81</c:v>
                      </c:pt>
                      <c:pt idx="3619">
                        <c:v>1.8109999999999999</c:v>
                      </c:pt>
                      <c:pt idx="3620">
                        <c:v>1.8109999999999999</c:v>
                      </c:pt>
                      <c:pt idx="3621">
                        <c:v>1.8120000000000001</c:v>
                      </c:pt>
                      <c:pt idx="3622">
                        <c:v>1.8120000000000001</c:v>
                      </c:pt>
                      <c:pt idx="3623">
                        <c:v>1.8129999999999999</c:v>
                      </c:pt>
                      <c:pt idx="3624">
                        <c:v>1.8129999999999999</c:v>
                      </c:pt>
                      <c:pt idx="3625">
                        <c:v>1.8140000000000001</c:v>
                      </c:pt>
                      <c:pt idx="3626">
                        <c:v>1.8140000000000001</c:v>
                      </c:pt>
                      <c:pt idx="3627">
                        <c:v>1.8149999999999999</c:v>
                      </c:pt>
                      <c:pt idx="3628">
                        <c:v>1.8149999999999999</c:v>
                      </c:pt>
                      <c:pt idx="3629">
                        <c:v>1.8160000000000001</c:v>
                      </c:pt>
                      <c:pt idx="3630">
                        <c:v>1.8160000000000001</c:v>
                      </c:pt>
                      <c:pt idx="3631">
                        <c:v>1.8169999999999999</c:v>
                      </c:pt>
                      <c:pt idx="3632">
                        <c:v>1.8169999999999999</c:v>
                      </c:pt>
                      <c:pt idx="3633">
                        <c:v>1.8180000000000001</c:v>
                      </c:pt>
                      <c:pt idx="3634">
                        <c:v>1.8180000000000001</c:v>
                      </c:pt>
                      <c:pt idx="3635">
                        <c:v>1.819</c:v>
                      </c:pt>
                      <c:pt idx="3636">
                        <c:v>1.819</c:v>
                      </c:pt>
                      <c:pt idx="3637">
                        <c:v>1.82</c:v>
                      </c:pt>
                      <c:pt idx="3638">
                        <c:v>1.82</c:v>
                      </c:pt>
                      <c:pt idx="3639">
                        <c:v>1.821</c:v>
                      </c:pt>
                      <c:pt idx="3640">
                        <c:v>1.821</c:v>
                      </c:pt>
                      <c:pt idx="3641">
                        <c:v>1.8220000000000001</c:v>
                      </c:pt>
                      <c:pt idx="3642">
                        <c:v>1.8220000000000001</c:v>
                      </c:pt>
                      <c:pt idx="3643">
                        <c:v>1.823</c:v>
                      </c:pt>
                      <c:pt idx="3644">
                        <c:v>1.823</c:v>
                      </c:pt>
                      <c:pt idx="3645">
                        <c:v>1.8240000000000001</c:v>
                      </c:pt>
                      <c:pt idx="3646">
                        <c:v>1.8240000000000001</c:v>
                      </c:pt>
                      <c:pt idx="3647">
                        <c:v>1.825</c:v>
                      </c:pt>
                      <c:pt idx="3648">
                        <c:v>1.825</c:v>
                      </c:pt>
                      <c:pt idx="3649">
                        <c:v>1.8260000000000001</c:v>
                      </c:pt>
                      <c:pt idx="3650">
                        <c:v>1.8260000000000001</c:v>
                      </c:pt>
                      <c:pt idx="3651">
                        <c:v>1.827</c:v>
                      </c:pt>
                      <c:pt idx="3652">
                        <c:v>1.827</c:v>
                      </c:pt>
                      <c:pt idx="3653">
                        <c:v>1.8280000000000001</c:v>
                      </c:pt>
                      <c:pt idx="3654">
                        <c:v>1.8280000000000001</c:v>
                      </c:pt>
                      <c:pt idx="3655">
                        <c:v>1.829</c:v>
                      </c:pt>
                      <c:pt idx="3656">
                        <c:v>1.829</c:v>
                      </c:pt>
                      <c:pt idx="3657">
                        <c:v>1.83</c:v>
                      </c:pt>
                      <c:pt idx="3658">
                        <c:v>1.83</c:v>
                      </c:pt>
                      <c:pt idx="3659">
                        <c:v>1.831</c:v>
                      </c:pt>
                      <c:pt idx="3660">
                        <c:v>1.831</c:v>
                      </c:pt>
                      <c:pt idx="3661">
                        <c:v>1.8320000000000001</c:v>
                      </c:pt>
                      <c:pt idx="3662">
                        <c:v>1.8320000000000001</c:v>
                      </c:pt>
                      <c:pt idx="3663">
                        <c:v>1.833</c:v>
                      </c:pt>
                      <c:pt idx="3664">
                        <c:v>1.833</c:v>
                      </c:pt>
                      <c:pt idx="3665">
                        <c:v>1.8340000000000001</c:v>
                      </c:pt>
                      <c:pt idx="3666">
                        <c:v>1.8340000000000001</c:v>
                      </c:pt>
                      <c:pt idx="3667">
                        <c:v>1.835</c:v>
                      </c:pt>
                      <c:pt idx="3668">
                        <c:v>1.835</c:v>
                      </c:pt>
                      <c:pt idx="3669">
                        <c:v>1.8360000000000001</c:v>
                      </c:pt>
                      <c:pt idx="3670">
                        <c:v>1.8360000000000001</c:v>
                      </c:pt>
                      <c:pt idx="3671">
                        <c:v>1.837</c:v>
                      </c:pt>
                      <c:pt idx="3672">
                        <c:v>1.837</c:v>
                      </c:pt>
                      <c:pt idx="3673">
                        <c:v>1.8380000000000001</c:v>
                      </c:pt>
                      <c:pt idx="3674">
                        <c:v>1.8380000000000001</c:v>
                      </c:pt>
                      <c:pt idx="3675">
                        <c:v>1.839</c:v>
                      </c:pt>
                      <c:pt idx="3676">
                        <c:v>1.839</c:v>
                      </c:pt>
                      <c:pt idx="3677">
                        <c:v>1.84</c:v>
                      </c:pt>
                      <c:pt idx="3678">
                        <c:v>1.84</c:v>
                      </c:pt>
                      <c:pt idx="3679">
                        <c:v>1.841</c:v>
                      </c:pt>
                      <c:pt idx="3680">
                        <c:v>1.841</c:v>
                      </c:pt>
                      <c:pt idx="3681">
                        <c:v>1.8420000000000001</c:v>
                      </c:pt>
                      <c:pt idx="3682">
                        <c:v>1.8420000000000001</c:v>
                      </c:pt>
                      <c:pt idx="3683">
                        <c:v>1.843</c:v>
                      </c:pt>
                      <c:pt idx="3684">
                        <c:v>1.843</c:v>
                      </c:pt>
                      <c:pt idx="3685">
                        <c:v>1.8440000000000001</c:v>
                      </c:pt>
                      <c:pt idx="3686">
                        <c:v>1.8440000000000001</c:v>
                      </c:pt>
                      <c:pt idx="3687">
                        <c:v>1.845</c:v>
                      </c:pt>
                      <c:pt idx="3688">
                        <c:v>1.845</c:v>
                      </c:pt>
                      <c:pt idx="3689">
                        <c:v>1.8460000000000001</c:v>
                      </c:pt>
                      <c:pt idx="3690">
                        <c:v>1.8460000000000001</c:v>
                      </c:pt>
                      <c:pt idx="3691">
                        <c:v>1.847</c:v>
                      </c:pt>
                      <c:pt idx="3692">
                        <c:v>1.847</c:v>
                      </c:pt>
                      <c:pt idx="3693">
                        <c:v>1.8480000000000001</c:v>
                      </c:pt>
                      <c:pt idx="3694">
                        <c:v>1.8480000000000001</c:v>
                      </c:pt>
                      <c:pt idx="3695">
                        <c:v>1.849</c:v>
                      </c:pt>
                      <c:pt idx="3696">
                        <c:v>1.849</c:v>
                      </c:pt>
                      <c:pt idx="3697">
                        <c:v>1.85</c:v>
                      </c:pt>
                      <c:pt idx="3698">
                        <c:v>1.85</c:v>
                      </c:pt>
                      <c:pt idx="3699">
                        <c:v>1.851</c:v>
                      </c:pt>
                      <c:pt idx="3700">
                        <c:v>1.851</c:v>
                      </c:pt>
                      <c:pt idx="3701">
                        <c:v>1.8520000000000001</c:v>
                      </c:pt>
                      <c:pt idx="3702">
                        <c:v>1.8520000000000001</c:v>
                      </c:pt>
                      <c:pt idx="3703">
                        <c:v>1.853</c:v>
                      </c:pt>
                      <c:pt idx="3704">
                        <c:v>1.853</c:v>
                      </c:pt>
                      <c:pt idx="3705">
                        <c:v>1.8540000000000001</c:v>
                      </c:pt>
                      <c:pt idx="3706">
                        <c:v>1.8540000000000001</c:v>
                      </c:pt>
                      <c:pt idx="3707">
                        <c:v>1.855</c:v>
                      </c:pt>
                      <c:pt idx="3708">
                        <c:v>1.855</c:v>
                      </c:pt>
                      <c:pt idx="3709">
                        <c:v>1.8560000000000001</c:v>
                      </c:pt>
                      <c:pt idx="3710">
                        <c:v>1.8560000000000001</c:v>
                      </c:pt>
                      <c:pt idx="3711">
                        <c:v>1.857</c:v>
                      </c:pt>
                      <c:pt idx="3712">
                        <c:v>1.857</c:v>
                      </c:pt>
                      <c:pt idx="3713">
                        <c:v>1.8580000000000001</c:v>
                      </c:pt>
                      <c:pt idx="3714">
                        <c:v>1.8580000000000001</c:v>
                      </c:pt>
                      <c:pt idx="3715">
                        <c:v>1.859</c:v>
                      </c:pt>
                      <c:pt idx="3716">
                        <c:v>1.859</c:v>
                      </c:pt>
                      <c:pt idx="3717">
                        <c:v>1.86</c:v>
                      </c:pt>
                      <c:pt idx="3718">
                        <c:v>1.86</c:v>
                      </c:pt>
                      <c:pt idx="3719">
                        <c:v>1.861</c:v>
                      </c:pt>
                      <c:pt idx="3720">
                        <c:v>1.861</c:v>
                      </c:pt>
                      <c:pt idx="3721">
                        <c:v>1.8620000000000001</c:v>
                      </c:pt>
                      <c:pt idx="3722">
                        <c:v>1.8620000000000001</c:v>
                      </c:pt>
                      <c:pt idx="3723">
                        <c:v>1.863</c:v>
                      </c:pt>
                      <c:pt idx="3724">
                        <c:v>1.863</c:v>
                      </c:pt>
                      <c:pt idx="3725">
                        <c:v>1.8640000000000001</c:v>
                      </c:pt>
                      <c:pt idx="3726">
                        <c:v>1.8640000000000001</c:v>
                      </c:pt>
                      <c:pt idx="3727">
                        <c:v>1.865</c:v>
                      </c:pt>
                      <c:pt idx="3728">
                        <c:v>1.865</c:v>
                      </c:pt>
                      <c:pt idx="3729">
                        <c:v>1.8660000000000001</c:v>
                      </c:pt>
                      <c:pt idx="3730">
                        <c:v>1.8660000000000001</c:v>
                      </c:pt>
                      <c:pt idx="3731">
                        <c:v>1.867</c:v>
                      </c:pt>
                      <c:pt idx="3732">
                        <c:v>1.867</c:v>
                      </c:pt>
                      <c:pt idx="3733">
                        <c:v>1.8680000000000001</c:v>
                      </c:pt>
                      <c:pt idx="3734">
                        <c:v>1.8680000000000001</c:v>
                      </c:pt>
                      <c:pt idx="3735">
                        <c:v>1.869</c:v>
                      </c:pt>
                      <c:pt idx="3736">
                        <c:v>1.869</c:v>
                      </c:pt>
                      <c:pt idx="3737">
                        <c:v>1.87</c:v>
                      </c:pt>
                      <c:pt idx="3738">
                        <c:v>1.87</c:v>
                      </c:pt>
                      <c:pt idx="3739">
                        <c:v>1.871</c:v>
                      </c:pt>
                      <c:pt idx="3740">
                        <c:v>1.871</c:v>
                      </c:pt>
                      <c:pt idx="3741">
                        <c:v>1.8720000000000001</c:v>
                      </c:pt>
                      <c:pt idx="3742">
                        <c:v>1.8720000000000001</c:v>
                      </c:pt>
                      <c:pt idx="3743">
                        <c:v>1.873</c:v>
                      </c:pt>
                      <c:pt idx="3744">
                        <c:v>1.873</c:v>
                      </c:pt>
                      <c:pt idx="3745">
                        <c:v>1.8740000000000001</c:v>
                      </c:pt>
                      <c:pt idx="3746">
                        <c:v>1.8740000000000001</c:v>
                      </c:pt>
                      <c:pt idx="3747">
                        <c:v>1.875</c:v>
                      </c:pt>
                      <c:pt idx="3748">
                        <c:v>1.875</c:v>
                      </c:pt>
                      <c:pt idx="3749">
                        <c:v>1.8759999999999999</c:v>
                      </c:pt>
                      <c:pt idx="3750">
                        <c:v>1.8759999999999999</c:v>
                      </c:pt>
                      <c:pt idx="3751">
                        <c:v>1.877</c:v>
                      </c:pt>
                      <c:pt idx="3752">
                        <c:v>1.877</c:v>
                      </c:pt>
                      <c:pt idx="3753">
                        <c:v>1.8779999999999999</c:v>
                      </c:pt>
                      <c:pt idx="3754">
                        <c:v>1.8779999999999999</c:v>
                      </c:pt>
                      <c:pt idx="3755">
                        <c:v>1.879</c:v>
                      </c:pt>
                      <c:pt idx="3756">
                        <c:v>1.879</c:v>
                      </c:pt>
                      <c:pt idx="3757">
                        <c:v>1.88</c:v>
                      </c:pt>
                      <c:pt idx="3758">
                        <c:v>1.88</c:v>
                      </c:pt>
                      <c:pt idx="3759">
                        <c:v>1.881</c:v>
                      </c:pt>
                      <c:pt idx="3760">
                        <c:v>1.881</c:v>
                      </c:pt>
                      <c:pt idx="3761">
                        <c:v>1.8819999999999999</c:v>
                      </c:pt>
                      <c:pt idx="3762">
                        <c:v>1.8819999999999999</c:v>
                      </c:pt>
                      <c:pt idx="3763">
                        <c:v>1.883</c:v>
                      </c:pt>
                      <c:pt idx="3764">
                        <c:v>1.883</c:v>
                      </c:pt>
                      <c:pt idx="3765">
                        <c:v>1.8839999999999999</c:v>
                      </c:pt>
                      <c:pt idx="3766">
                        <c:v>1.8839999999999999</c:v>
                      </c:pt>
                      <c:pt idx="3767">
                        <c:v>1.885</c:v>
                      </c:pt>
                      <c:pt idx="3768">
                        <c:v>1.885</c:v>
                      </c:pt>
                      <c:pt idx="3769">
                        <c:v>1.8859999999999999</c:v>
                      </c:pt>
                      <c:pt idx="3770">
                        <c:v>1.8859999999999999</c:v>
                      </c:pt>
                      <c:pt idx="3771">
                        <c:v>1.887</c:v>
                      </c:pt>
                      <c:pt idx="3772">
                        <c:v>1.887</c:v>
                      </c:pt>
                      <c:pt idx="3773">
                        <c:v>1.8879999999999999</c:v>
                      </c:pt>
                      <c:pt idx="3774">
                        <c:v>1.8879999999999999</c:v>
                      </c:pt>
                      <c:pt idx="3775">
                        <c:v>1.889</c:v>
                      </c:pt>
                      <c:pt idx="3776">
                        <c:v>1.889</c:v>
                      </c:pt>
                      <c:pt idx="3777">
                        <c:v>1.89</c:v>
                      </c:pt>
                      <c:pt idx="3778">
                        <c:v>1.89</c:v>
                      </c:pt>
                      <c:pt idx="3779">
                        <c:v>1.891</c:v>
                      </c:pt>
                      <c:pt idx="3780">
                        <c:v>1.891</c:v>
                      </c:pt>
                      <c:pt idx="3781">
                        <c:v>1.8919999999999999</c:v>
                      </c:pt>
                      <c:pt idx="3782">
                        <c:v>1.8919999999999999</c:v>
                      </c:pt>
                      <c:pt idx="3783">
                        <c:v>1.893</c:v>
                      </c:pt>
                      <c:pt idx="3784">
                        <c:v>1.893</c:v>
                      </c:pt>
                      <c:pt idx="3785">
                        <c:v>1.8939999999999999</c:v>
                      </c:pt>
                      <c:pt idx="3786">
                        <c:v>1.8939999999999999</c:v>
                      </c:pt>
                      <c:pt idx="3787">
                        <c:v>1.895</c:v>
                      </c:pt>
                      <c:pt idx="3788">
                        <c:v>1.895</c:v>
                      </c:pt>
                      <c:pt idx="3789">
                        <c:v>1.8959999999999999</c:v>
                      </c:pt>
                      <c:pt idx="3790">
                        <c:v>1.8959999999999999</c:v>
                      </c:pt>
                      <c:pt idx="3791">
                        <c:v>1.897</c:v>
                      </c:pt>
                      <c:pt idx="3792">
                        <c:v>1.897</c:v>
                      </c:pt>
                      <c:pt idx="3793">
                        <c:v>1.8979999999999999</c:v>
                      </c:pt>
                      <c:pt idx="3794">
                        <c:v>1.8979999999999999</c:v>
                      </c:pt>
                      <c:pt idx="3795">
                        <c:v>1.899</c:v>
                      </c:pt>
                      <c:pt idx="3796">
                        <c:v>1.899</c:v>
                      </c:pt>
                      <c:pt idx="3797">
                        <c:v>1.9</c:v>
                      </c:pt>
                      <c:pt idx="3798">
                        <c:v>1.9</c:v>
                      </c:pt>
                      <c:pt idx="3799">
                        <c:v>1.901</c:v>
                      </c:pt>
                      <c:pt idx="3800">
                        <c:v>1.901</c:v>
                      </c:pt>
                      <c:pt idx="3801">
                        <c:v>1.9019999999999999</c:v>
                      </c:pt>
                      <c:pt idx="3802">
                        <c:v>1.9019999999999999</c:v>
                      </c:pt>
                      <c:pt idx="3803">
                        <c:v>1.903</c:v>
                      </c:pt>
                      <c:pt idx="3804">
                        <c:v>1.903</c:v>
                      </c:pt>
                      <c:pt idx="3805">
                        <c:v>1.9039999999999999</c:v>
                      </c:pt>
                      <c:pt idx="3806">
                        <c:v>1.9039999999999999</c:v>
                      </c:pt>
                      <c:pt idx="3807">
                        <c:v>1.905</c:v>
                      </c:pt>
                      <c:pt idx="3808">
                        <c:v>1.905</c:v>
                      </c:pt>
                      <c:pt idx="3809">
                        <c:v>1.9059999999999999</c:v>
                      </c:pt>
                      <c:pt idx="3810">
                        <c:v>1.9059999999999999</c:v>
                      </c:pt>
                      <c:pt idx="3811">
                        <c:v>1.907</c:v>
                      </c:pt>
                      <c:pt idx="3812">
                        <c:v>1.907</c:v>
                      </c:pt>
                      <c:pt idx="3813">
                        <c:v>1.9079999999999999</c:v>
                      </c:pt>
                      <c:pt idx="3814">
                        <c:v>1.9079999999999999</c:v>
                      </c:pt>
                      <c:pt idx="3815">
                        <c:v>1.909</c:v>
                      </c:pt>
                      <c:pt idx="3816">
                        <c:v>1.909</c:v>
                      </c:pt>
                      <c:pt idx="3817">
                        <c:v>1.91</c:v>
                      </c:pt>
                      <c:pt idx="3818">
                        <c:v>1.91</c:v>
                      </c:pt>
                      <c:pt idx="3819">
                        <c:v>1.911</c:v>
                      </c:pt>
                      <c:pt idx="3820">
                        <c:v>1.911</c:v>
                      </c:pt>
                      <c:pt idx="3821">
                        <c:v>1.9119999999999999</c:v>
                      </c:pt>
                      <c:pt idx="3822">
                        <c:v>1.9119999999999999</c:v>
                      </c:pt>
                      <c:pt idx="3823">
                        <c:v>1.913</c:v>
                      </c:pt>
                      <c:pt idx="3824">
                        <c:v>1.913</c:v>
                      </c:pt>
                      <c:pt idx="3825">
                        <c:v>1.9139999999999999</c:v>
                      </c:pt>
                      <c:pt idx="3826">
                        <c:v>1.9139999999999999</c:v>
                      </c:pt>
                      <c:pt idx="3827">
                        <c:v>1.915</c:v>
                      </c:pt>
                      <c:pt idx="3828">
                        <c:v>1.915</c:v>
                      </c:pt>
                      <c:pt idx="3829">
                        <c:v>1.9159999999999999</c:v>
                      </c:pt>
                      <c:pt idx="3830">
                        <c:v>1.9159999999999999</c:v>
                      </c:pt>
                      <c:pt idx="3831">
                        <c:v>1.917</c:v>
                      </c:pt>
                      <c:pt idx="3832">
                        <c:v>1.917</c:v>
                      </c:pt>
                      <c:pt idx="3833">
                        <c:v>1.9179999999999999</c:v>
                      </c:pt>
                      <c:pt idx="3834">
                        <c:v>1.9179999999999999</c:v>
                      </c:pt>
                      <c:pt idx="3835">
                        <c:v>1.919</c:v>
                      </c:pt>
                      <c:pt idx="3836">
                        <c:v>1.919</c:v>
                      </c:pt>
                      <c:pt idx="3837">
                        <c:v>1.92</c:v>
                      </c:pt>
                      <c:pt idx="3838">
                        <c:v>1.92</c:v>
                      </c:pt>
                      <c:pt idx="3839">
                        <c:v>1.921</c:v>
                      </c:pt>
                      <c:pt idx="3840">
                        <c:v>1.921</c:v>
                      </c:pt>
                      <c:pt idx="3841">
                        <c:v>1.9219999999999999</c:v>
                      </c:pt>
                      <c:pt idx="3842">
                        <c:v>1.9219999999999999</c:v>
                      </c:pt>
                      <c:pt idx="3843">
                        <c:v>1.923</c:v>
                      </c:pt>
                      <c:pt idx="3844">
                        <c:v>1.923</c:v>
                      </c:pt>
                      <c:pt idx="3845">
                        <c:v>1.9239999999999999</c:v>
                      </c:pt>
                      <c:pt idx="3846">
                        <c:v>1.9239999999999999</c:v>
                      </c:pt>
                      <c:pt idx="3847">
                        <c:v>1.925</c:v>
                      </c:pt>
                      <c:pt idx="3848">
                        <c:v>1.925</c:v>
                      </c:pt>
                      <c:pt idx="3849">
                        <c:v>1.9259999999999999</c:v>
                      </c:pt>
                      <c:pt idx="3850">
                        <c:v>1.9259999999999999</c:v>
                      </c:pt>
                      <c:pt idx="3851">
                        <c:v>1.927</c:v>
                      </c:pt>
                      <c:pt idx="3852">
                        <c:v>1.927</c:v>
                      </c:pt>
                      <c:pt idx="3853">
                        <c:v>1.9279999999999999</c:v>
                      </c:pt>
                      <c:pt idx="3854">
                        <c:v>1.9279999999999999</c:v>
                      </c:pt>
                      <c:pt idx="3855">
                        <c:v>1.929</c:v>
                      </c:pt>
                      <c:pt idx="3856">
                        <c:v>1.929</c:v>
                      </c:pt>
                      <c:pt idx="3857">
                        <c:v>1.93</c:v>
                      </c:pt>
                      <c:pt idx="3858">
                        <c:v>1.93</c:v>
                      </c:pt>
                      <c:pt idx="3859">
                        <c:v>1.931</c:v>
                      </c:pt>
                      <c:pt idx="3860">
                        <c:v>1.931</c:v>
                      </c:pt>
                      <c:pt idx="3861">
                        <c:v>1.9319999999999999</c:v>
                      </c:pt>
                      <c:pt idx="3862">
                        <c:v>1.9319999999999999</c:v>
                      </c:pt>
                      <c:pt idx="3863">
                        <c:v>1.9330000000000001</c:v>
                      </c:pt>
                      <c:pt idx="3864">
                        <c:v>1.9330000000000001</c:v>
                      </c:pt>
                      <c:pt idx="3865">
                        <c:v>1.9339999999999999</c:v>
                      </c:pt>
                      <c:pt idx="3866">
                        <c:v>1.9339999999999999</c:v>
                      </c:pt>
                      <c:pt idx="3867">
                        <c:v>1.9350000000000001</c:v>
                      </c:pt>
                      <c:pt idx="3868">
                        <c:v>1.9350000000000001</c:v>
                      </c:pt>
                      <c:pt idx="3869">
                        <c:v>1.9359999999999999</c:v>
                      </c:pt>
                      <c:pt idx="3870">
                        <c:v>1.9359999999999999</c:v>
                      </c:pt>
                      <c:pt idx="3871">
                        <c:v>1.9370000000000001</c:v>
                      </c:pt>
                      <c:pt idx="3872">
                        <c:v>1.9370000000000001</c:v>
                      </c:pt>
                      <c:pt idx="3873">
                        <c:v>1.9379999999999999</c:v>
                      </c:pt>
                      <c:pt idx="3874">
                        <c:v>1.9379999999999999</c:v>
                      </c:pt>
                      <c:pt idx="3875">
                        <c:v>1.9390000000000001</c:v>
                      </c:pt>
                      <c:pt idx="3876">
                        <c:v>1.9390000000000001</c:v>
                      </c:pt>
                      <c:pt idx="3877">
                        <c:v>1.94</c:v>
                      </c:pt>
                      <c:pt idx="3878">
                        <c:v>1.94</c:v>
                      </c:pt>
                      <c:pt idx="3879">
                        <c:v>1.9410000000000001</c:v>
                      </c:pt>
                      <c:pt idx="3880">
                        <c:v>1.9410000000000001</c:v>
                      </c:pt>
                      <c:pt idx="3881">
                        <c:v>1.9419999999999999</c:v>
                      </c:pt>
                      <c:pt idx="3882">
                        <c:v>1.9419999999999999</c:v>
                      </c:pt>
                      <c:pt idx="3883">
                        <c:v>1.9430000000000001</c:v>
                      </c:pt>
                      <c:pt idx="3884">
                        <c:v>1.9430000000000001</c:v>
                      </c:pt>
                      <c:pt idx="3885">
                        <c:v>1.944</c:v>
                      </c:pt>
                      <c:pt idx="3886">
                        <c:v>1.944</c:v>
                      </c:pt>
                      <c:pt idx="3887">
                        <c:v>1.9450000000000001</c:v>
                      </c:pt>
                      <c:pt idx="3888">
                        <c:v>1.9450000000000001</c:v>
                      </c:pt>
                      <c:pt idx="3889">
                        <c:v>1.946</c:v>
                      </c:pt>
                      <c:pt idx="3890">
                        <c:v>1.946</c:v>
                      </c:pt>
                      <c:pt idx="3891">
                        <c:v>1.9470000000000001</c:v>
                      </c:pt>
                      <c:pt idx="3892">
                        <c:v>1.9470000000000001</c:v>
                      </c:pt>
                      <c:pt idx="3893">
                        <c:v>1.948</c:v>
                      </c:pt>
                      <c:pt idx="3894">
                        <c:v>1.948</c:v>
                      </c:pt>
                      <c:pt idx="3895">
                        <c:v>1.9490000000000001</c:v>
                      </c:pt>
                      <c:pt idx="3896">
                        <c:v>1.9490000000000001</c:v>
                      </c:pt>
                      <c:pt idx="3897">
                        <c:v>1.95</c:v>
                      </c:pt>
                      <c:pt idx="3898">
                        <c:v>1.95</c:v>
                      </c:pt>
                      <c:pt idx="3899">
                        <c:v>1.9510000000000001</c:v>
                      </c:pt>
                      <c:pt idx="3900">
                        <c:v>1.9510000000000001</c:v>
                      </c:pt>
                      <c:pt idx="3901">
                        <c:v>1.952</c:v>
                      </c:pt>
                      <c:pt idx="3902">
                        <c:v>1.952</c:v>
                      </c:pt>
                      <c:pt idx="3903">
                        <c:v>1.9530000000000001</c:v>
                      </c:pt>
                      <c:pt idx="3904">
                        <c:v>1.9530000000000001</c:v>
                      </c:pt>
                      <c:pt idx="3905">
                        <c:v>1.954</c:v>
                      </c:pt>
                      <c:pt idx="3906">
                        <c:v>1.954</c:v>
                      </c:pt>
                      <c:pt idx="3907">
                        <c:v>1.9550000000000001</c:v>
                      </c:pt>
                      <c:pt idx="3908">
                        <c:v>1.9550000000000001</c:v>
                      </c:pt>
                      <c:pt idx="3909">
                        <c:v>1.956</c:v>
                      </c:pt>
                      <c:pt idx="3910">
                        <c:v>1.956</c:v>
                      </c:pt>
                      <c:pt idx="3911">
                        <c:v>1.9570000000000001</c:v>
                      </c:pt>
                      <c:pt idx="3912">
                        <c:v>1.9570000000000001</c:v>
                      </c:pt>
                      <c:pt idx="3913">
                        <c:v>1.958</c:v>
                      </c:pt>
                      <c:pt idx="3914">
                        <c:v>1.958</c:v>
                      </c:pt>
                      <c:pt idx="3915">
                        <c:v>1.9590000000000001</c:v>
                      </c:pt>
                      <c:pt idx="3916">
                        <c:v>1.9590000000000001</c:v>
                      </c:pt>
                      <c:pt idx="3917">
                        <c:v>1.96</c:v>
                      </c:pt>
                      <c:pt idx="3918">
                        <c:v>1.96</c:v>
                      </c:pt>
                      <c:pt idx="3919">
                        <c:v>1.9610000000000001</c:v>
                      </c:pt>
                      <c:pt idx="3920">
                        <c:v>1.9610000000000001</c:v>
                      </c:pt>
                      <c:pt idx="3921">
                        <c:v>1.962</c:v>
                      </c:pt>
                      <c:pt idx="3922">
                        <c:v>1.962</c:v>
                      </c:pt>
                      <c:pt idx="3923">
                        <c:v>1.9630000000000001</c:v>
                      </c:pt>
                      <c:pt idx="3924">
                        <c:v>1.9630000000000001</c:v>
                      </c:pt>
                      <c:pt idx="3925">
                        <c:v>1.964</c:v>
                      </c:pt>
                      <c:pt idx="3926">
                        <c:v>1.964</c:v>
                      </c:pt>
                      <c:pt idx="3927">
                        <c:v>1.9650000000000001</c:v>
                      </c:pt>
                      <c:pt idx="3928">
                        <c:v>1.9650000000000001</c:v>
                      </c:pt>
                      <c:pt idx="3929">
                        <c:v>1.966</c:v>
                      </c:pt>
                      <c:pt idx="3930">
                        <c:v>1.966</c:v>
                      </c:pt>
                      <c:pt idx="3931">
                        <c:v>1.9670000000000001</c:v>
                      </c:pt>
                      <c:pt idx="3932">
                        <c:v>1.9670000000000001</c:v>
                      </c:pt>
                      <c:pt idx="3933">
                        <c:v>1.968</c:v>
                      </c:pt>
                      <c:pt idx="3934">
                        <c:v>1.968</c:v>
                      </c:pt>
                      <c:pt idx="3935">
                        <c:v>1.9690000000000001</c:v>
                      </c:pt>
                      <c:pt idx="3936">
                        <c:v>1.9690000000000001</c:v>
                      </c:pt>
                      <c:pt idx="3937">
                        <c:v>1.97</c:v>
                      </c:pt>
                      <c:pt idx="3938">
                        <c:v>1.97</c:v>
                      </c:pt>
                      <c:pt idx="3939">
                        <c:v>1.9710000000000001</c:v>
                      </c:pt>
                      <c:pt idx="3940">
                        <c:v>1.9710000000000001</c:v>
                      </c:pt>
                      <c:pt idx="3941">
                        <c:v>1.972</c:v>
                      </c:pt>
                      <c:pt idx="3942">
                        <c:v>1.972</c:v>
                      </c:pt>
                      <c:pt idx="3943">
                        <c:v>1.9730000000000001</c:v>
                      </c:pt>
                      <c:pt idx="3944">
                        <c:v>1.9730000000000001</c:v>
                      </c:pt>
                      <c:pt idx="3945">
                        <c:v>1.974</c:v>
                      </c:pt>
                      <c:pt idx="3946">
                        <c:v>1.974</c:v>
                      </c:pt>
                      <c:pt idx="3947">
                        <c:v>1.9750000000000001</c:v>
                      </c:pt>
                      <c:pt idx="3948">
                        <c:v>1.9750000000000001</c:v>
                      </c:pt>
                      <c:pt idx="3949">
                        <c:v>1.976</c:v>
                      </c:pt>
                      <c:pt idx="3950">
                        <c:v>1.976</c:v>
                      </c:pt>
                      <c:pt idx="3951">
                        <c:v>1.9770000000000001</c:v>
                      </c:pt>
                      <c:pt idx="3952">
                        <c:v>1.9770000000000001</c:v>
                      </c:pt>
                      <c:pt idx="3953">
                        <c:v>1.978</c:v>
                      </c:pt>
                      <c:pt idx="3954">
                        <c:v>1.978</c:v>
                      </c:pt>
                      <c:pt idx="3955">
                        <c:v>1.9790000000000001</c:v>
                      </c:pt>
                      <c:pt idx="3956">
                        <c:v>1.9790000000000001</c:v>
                      </c:pt>
                      <c:pt idx="3957">
                        <c:v>1.98</c:v>
                      </c:pt>
                      <c:pt idx="3958">
                        <c:v>1.98</c:v>
                      </c:pt>
                      <c:pt idx="3959">
                        <c:v>1.9810000000000001</c:v>
                      </c:pt>
                      <c:pt idx="3960">
                        <c:v>1.9810000000000001</c:v>
                      </c:pt>
                      <c:pt idx="3961">
                        <c:v>1.982</c:v>
                      </c:pt>
                      <c:pt idx="3962">
                        <c:v>1.982</c:v>
                      </c:pt>
                      <c:pt idx="3963">
                        <c:v>1.9830000000000001</c:v>
                      </c:pt>
                      <c:pt idx="3964">
                        <c:v>1.9830000000000001</c:v>
                      </c:pt>
                      <c:pt idx="3965">
                        <c:v>1.984</c:v>
                      </c:pt>
                      <c:pt idx="3966">
                        <c:v>1.984</c:v>
                      </c:pt>
                      <c:pt idx="3967">
                        <c:v>1.9850000000000001</c:v>
                      </c:pt>
                      <c:pt idx="3968">
                        <c:v>1.9850000000000001</c:v>
                      </c:pt>
                      <c:pt idx="3969">
                        <c:v>1.986</c:v>
                      </c:pt>
                      <c:pt idx="3970">
                        <c:v>1.986</c:v>
                      </c:pt>
                      <c:pt idx="3971">
                        <c:v>1.9870000000000001</c:v>
                      </c:pt>
                      <c:pt idx="3972">
                        <c:v>1.9870000000000001</c:v>
                      </c:pt>
                      <c:pt idx="3973">
                        <c:v>1.988</c:v>
                      </c:pt>
                      <c:pt idx="3974">
                        <c:v>1.988</c:v>
                      </c:pt>
                      <c:pt idx="3975">
                        <c:v>1.9890000000000001</c:v>
                      </c:pt>
                      <c:pt idx="3976">
                        <c:v>1.9890000000000001</c:v>
                      </c:pt>
                      <c:pt idx="3977">
                        <c:v>1.99</c:v>
                      </c:pt>
                      <c:pt idx="3978">
                        <c:v>1.99</c:v>
                      </c:pt>
                      <c:pt idx="3979">
                        <c:v>1.9910000000000001</c:v>
                      </c:pt>
                      <c:pt idx="3980">
                        <c:v>1.9910000000000001</c:v>
                      </c:pt>
                      <c:pt idx="3981">
                        <c:v>1.992</c:v>
                      </c:pt>
                      <c:pt idx="3982">
                        <c:v>1.992</c:v>
                      </c:pt>
                      <c:pt idx="3983">
                        <c:v>1.9930000000000001</c:v>
                      </c:pt>
                      <c:pt idx="3984">
                        <c:v>1.9930000000000001</c:v>
                      </c:pt>
                      <c:pt idx="3985">
                        <c:v>1.994</c:v>
                      </c:pt>
                      <c:pt idx="3986">
                        <c:v>1.994</c:v>
                      </c:pt>
                      <c:pt idx="3987">
                        <c:v>1.9950000000000001</c:v>
                      </c:pt>
                      <c:pt idx="3988">
                        <c:v>1.9950000000000001</c:v>
                      </c:pt>
                      <c:pt idx="3989">
                        <c:v>1.996</c:v>
                      </c:pt>
                      <c:pt idx="3990">
                        <c:v>1.996</c:v>
                      </c:pt>
                      <c:pt idx="3991">
                        <c:v>1.9970000000000001</c:v>
                      </c:pt>
                      <c:pt idx="3992">
                        <c:v>1.9970000000000001</c:v>
                      </c:pt>
                      <c:pt idx="3993">
                        <c:v>1.998</c:v>
                      </c:pt>
                      <c:pt idx="3994">
                        <c:v>1.998</c:v>
                      </c:pt>
                      <c:pt idx="3995">
                        <c:v>1.9990000000000001</c:v>
                      </c:pt>
                      <c:pt idx="3996">
                        <c:v>1.9990000000000001</c:v>
                      </c:pt>
                      <c:pt idx="3997">
                        <c:v>2</c:v>
                      </c:pt>
                      <c:pt idx="3998">
                        <c:v>2</c:v>
                      </c:pt>
                      <c:pt idx="3999">
                        <c:v>2.0009999999999999</c:v>
                      </c:pt>
                      <c:pt idx="4000">
                        <c:v>2.0009999999999999</c:v>
                      </c:pt>
                      <c:pt idx="4001">
                        <c:v>2.0019999999999998</c:v>
                      </c:pt>
                      <c:pt idx="4002">
                        <c:v>2.0019999999999998</c:v>
                      </c:pt>
                      <c:pt idx="4003">
                        <c:v>2.0030000000000001</c:v>
                      </c:pt>
                      <c:pt idx="4004">
                        <c:v>2.0030000000000001</c:v>
                      </c:pt>
                      <c:pt idx="4005">
                        <c:v>2.004</c:v>
                      </c:pt>
                      <c:pt idx="4006">
                        <c:v>2.004</c:v>
                      </c:pt>
                      <c:pt idx="4007">
                        <c:v>2.0049999999999999</c:v>
                      </c:pt>
                      <c:pt idx="4008">
                        <c:v>2.0049999999999999</c:v>
                      </c:pt>
                      <c:pt idx="4009">
                        <c:v>2.0059999999999998</c:v>
                      </c:pt>
                      <c:pt idx="4010">
                        <c:v>2.0059999999999998</c:v>
                      </c:pt>
                      <c:pt idx="4011">
                        <c:v>2.0070000000000001</c:v>
                      </c:pt>
                      <c:pt idx="4012">
                        <c:v>2.0070000000000001</c:v>
                      </c:pt>
                      <c:pt idx="4013">
                        <c:v>2.008</c:v>
                      </c:pt>
                      <c:pt idx="4014">
                        <c:v>2.008</c:v>
                      </c:pt>
                      <c:pt idx="4015">
                        <c:v>2.0089999999999999</c:v>
                      </c:pt>
                      <c:pt idx="4016">
                        <c:v>2.0089999999999999</c:v>
                      </c:pt>
                      <c:pt idx="4017">
                        <c:v>2.0099999999999998</c:v>
                      </c:pt>
                      <c:pt idx="4018">
                        <c:v>2.0099999999999998</c:v>
                      </c:pt>
                      <c:pt idx="4019">
                        <c:v>2.0110000000000001</c:v>
                      </c:pt>
                      <c:pt idx="4020">
                        <c:v>2.0110000000000001</c:v>
                      </c:pt>
                      <c:pt idx="4021">
                        <c:v>2.012</c:v>
                      </c:pt>
                      <c:pt idx="4022">
                        <c:v>2.012</c:v>
                      </c:pt>
                      <c:pt idx="4023">
                        <c:v>2.0129999999999999</c:v>
                      </c:pt>
                      <c:pt idx="4024">
                        <c:v>2.0129999999999999</c:v>
                      </c:pt>
                      <c:pt idx="4025">
                        <c:v>2.0139999999999998</c:v>
                      </c:pt>
                      <c:pt idx="4026">
                        <c:v>2.0139999999999998</c:v>
                      </c:pt>
                      <c:pt idx="4027">
                        <c:v>2.0150000000000001</c:v>
                      </c:pt>
                      <c:pt idx="4028">
                        <c:v>2.0150000000000001</c:v>
                      </c:pt>
                      <c:pt idx="4029">
                        <c:v>2.016</c:v>
                      </c:pt>
                      <c:pt idx="4030">
                        <c:v>2.016</c:v>
                      </c:pt>
                      <c:pt idx="4031">
                        <c:v>2.0169999999999999</c:v>
                      </c:pt>
                      <c:pt idx="4032">
                        <c:v>2.0169999999999999</c:v>
                      </c:pt>
                      <c:pt idx="4033">
                        <c:v>2.0179999999999998</c:v>
                      </c:pt>
                      <c:pt idx="4034">
                        <c:v>2.0179999999999998</c:v>
                      </c:pt>
                      <c:pt idx="4035">
                        <c:v>2.0190000000000001</c:v>
                      </c:pt>
                      <c:pt idx="4036">
                        <c:v>2.0190000000000001</c:v>
                      </c:pt>
                      <c:pt idx="4037">
                        <c:v>2.02</c:v>
                      </c:pt>
                      <c:pt idx="4038">
                        <c:v>2.02</c:v>
                      </c:pt>
                      <c:pt idx="4039">
                        <c:v>2.0209999999999999</c:v>
                      </c:pt>
                      <c:pt idx="4040">
                        <c:v>2.0209999999999999</c:v>
                      </c:pt>
                      <c:pt idx="4041">
                        <c:v>2.0219999999999998</c:v>
                      </c:pt>
                      <c:pt idx="4042">
                        <c:v>2.0219999999999998</c:v>
                      </c:pt>
                      <c:pt idx="4043">
                        <c:v>2.0230000000000001</c:v>
                      </c:pt>
                      <c:pt idx="4044">
                        <c:v>2.0230000000000001</c:v>
                      </c:pt>
                      <c:pt idx="4045">
                        <c:v>2.024</c:v>
                      </c:pt>
                      <c:pt idx="4046">
                        <c:v>2.024</c:v>
                      </c:pt>
                      <c:pt idx="4047">
                        <c:v>2.0249999999999999</c:v>
                      </c:pt>
                      <c:pt idx="4048">
                        <c:v>2.0249999999999999</c:v>
                      </c:pt>
                      <c:pt idx="4049">
                        <c:v>2.0259999999999998</c:v>
                      </c:pt>
                      <c:pt idx="4050">
                        <c:v>2.0259999999999998</c:v>
                      </c:pt>
                      <c:pt idx="4051">
                        <c:v>2.0270000000000001</c:v>
                      </c:pt>
                      <c:pt idx="4052">
                        <c:v>2.0270000000000001</c:v>
                      </c:pt>
                      <c:pt idx="4053">
                        <c:v>2.028</c:v>
                      </c:pt>
                      <c:pt idx="4054">
                        <c:v>2.028</c:v>
                      </c:pt>
                      <c:pt idx="4055">
                        <c:v>2.0289999999999999</c:v>
                      </c:pt>
                      <c:pt idx="4056">
                        <c:v>2.0289999999999999</c:v>
                      </c:pt>
                      <c:pt idx="4057">
                        <c:v>2.0299999999999998</c:v>
                      </c:pt>
                      <c:pt idx="4058">
                        <c:v>2.0299999999999998</c:v>
                      </c:pt>
                      <c:pt idx="4059">
                        <c:v>2.0310000000000001</c:v>
                      </c:pt>
                      <c:pt idx="4060">
                        <c:v>2.0310000000000001</c:v>
                      </c:pt>
                      <c:pt idx="4061">
                        <c:v>2.032</c:v>
                      </c:pt>
                      <c:pt idx="4062">
                        <c:v>2.032</c:v>
                      </c:pt>
                      <c:pt idx="4063">
                        <c:v>2.0329999999999999</c:v>
                      </c:pt>
                      <c:pt idx="4064">
                        <c:v>2.0329999999999999</c:v>
                      </c:pt>
                      <c:pt idx="4065">
                        <c:v>2.0339999999999998</c:v>
                      </c:pt>
                      <c:pt idx="4066">
                        <c:v>2.0339999999999998</c:v>
                      </c:pt>
                      <c:pt idx="4067">
                        <c:v>2.0350000000000001</c:v>
                      </c:pt>
                      <c:pt idx="4068">
                        <c:v>2.0350000000000001</c:v>
                      </c:pt>
                      <c:pt idx="4069">
                        <c:v>2.036</c:v>
                      </c:pt>
                      <c:pt idx="4070">
                        <c:v>2.036</c:v>
                      </c:pt>
                      <c:pt idx="4071">
                        <c:v>2.0369999999999999</c:v>
                      </c:pt>
                      <c:pt idx="4072">
                        <c:v>2.0369999999999999</c:v>
                      </c:pt>
                      <c:pt idx="4073">
                        <c:v>2.0379999999999998</c:v>
                      </c:pt>
                      <c:pt idx="4074">
                        <c:v>2.0379999999999998</c:v>
                      </c:pt>
                      <c:pt idx="4075">
                        <c:v>2.0390000000000001</c:v>
                      </c:pt>
                      <c:pt idx="4076">
                        <c:v>2.0390000000000001</c:v>
                      </c:pt>
                      <c:pt idx="4077">
                        <c:v>2.04</c:v>
                      </c:pt>
                      <c:pt idx="4078">
                        <c:v>2.04</c:v>
                      </c:pt>
                      <c:pt idx="4079">
                        <c:v>2.0409999999999999</c:v>
                      </c:pt>
                      <c:pt idx="4080">
                        <c:v>2.0409999999999999</c:v>
                      </c:pt>
                      <c:pt idx="4081">
                        <c:v>2.0419999999999998</c:v>
                      </c:pt>
                      <c:pt idx="4082">
                        <c:v>2.0419999999999998</c:v>
                      </c:pt>
                      <c:pt idx="4083">
                        <c:v>2.0430000000000001</c:v>
                      </c:pt>
                      <c:pt idx="4084">
                        <c:v>2.0430000000000001</c:v>
                      </c:pt>
                      <c:pt idx="4085">
                        <c:v>2.044</c:v>
                      </c:pt>
                      <c:pt idx="4086">
                        <c:v>2.044</c:v>
                      </c:pt>
                      <c:pt idx="4087">
                        <c:v>2.0449999999999999</c:v>
                      </c:pt>
                      <c:pt idx="4088">
                        <c:v>2.0449999999999999</c:v>
                      </c:pt>
                      <c:pt idx="4089">
                        <c:v>2.0459999999999998</c:v>
                      </c:pt>
                      <c:pt idx="4090">
                        <c:v>2.0459999999999998</c:v>
                      </c:pt>
                      <c:pt idx="4091">
                        <c:v>2.0470000000000002</c:v>
                      </c:pt>
                      <c:pt idx="4092">
                        <c:v>2.0470000000000002</c:v>
                      </c:pt>
                      <c:pt idx="4093">
                        <c:v>2.048</c:v>
                      </c:pt>
                      <c:pt idx="4094">
                        <c:v>2.048</c:v>
                      </c:pt>
                      <c:pt idx="4095">
                        <c:v>2.0489999999999999</c:v>
                      </c:pt>
                      <c:pt idx="4096">
                        <c:v>2.0489999999999999</c:v>
                      </c:pt>
                      <c:pt idx="4097">
                        <c:v>2.0499999999999998</c:v>
                      </c:pt>
                      <c:pt idx="4098">
                        <c:v>2.0499999999999998</c:v>
                      </c:pt>
                      <c:pt idx="4099">
                        <c:v>2.0510000000000002</c:v>
                      </c:pt>
                      <c:pt idx="4100">
                        <c:v>2.0510000000000002</c:v>
                      </c:pt>
                      <c:pt idx="4101">
                        <c:v>2.052</c:v>
                      </c:pt>
                      <c:pt idx="4102">
                        <c:v>2.052</c:v>
                      </c:pt>
                      <c:pt idx="4103">
                        <c:v>2.0529999999999999</c:v>
                      </c:pt>
                      <c:pt idx="4104">
                        <c:v>2.0529999999999999</c:v>
                      </c:pt>
                      <c:pt idx="4105">
                        <c:v>2.0539999999999998</c:v>
                      </c:pt>
                      <c:pt idx="4106">
                        <c:v>2.0539999999999998</c:v>
                      </c:pt>
                      <c:pt idx="4107">
                        <c:v>2.0550000000000002</c:v>
                      </c:pt>
                      <c:pt idx="4108">
                        <c:v>2.0550000000000002</c:v>
                      </c:pt>
                      <c:pt idx="4109">
                        <c:v>2.056</c:v>
                      </c:pt>
                      <c:pt idx="4110">
                        <c:v>2.056</c:v>
                      </c:pt>
                      <c:pt idx="4111">
                        <c:v>2.0569999999999999</c:v>
                      </c:pt>
                      <c:pt idx="4112">
                        <c:v>2.0569999999999999</c:v>
                      </c:pt>
                      <c:pt idx="4113">
                        <c:v>2.0579999999999998</c:v>
                      </c:pt>
                      <c:pt idx="4114">
                        <c:v>2.0579999999999998</c:v>
                      </c:pt>
                      <c:pt idx="4115">
                        <c:v>2.0590000000000002</c:v>
                      </c:pt>
                      <c:pt idx="4116">
                        <c:v>2.0590000000000002</c:v>
                      </c:pt>
                      <c:pt idx="4117">
                        <c:v>2.06</c:v>
                      </c:pt>
                      <c:pt idx="4118">
                        <c:v>2.06</c:v>
                      </c:pt>
                      <c:pt idx="4119">
                        <c:v>2.0609999999999999</c:v>
                      </c:pt>
                      <c:pt idx="4120">
                        <c:v>2.0609999999999999</c:v>
                      </c:pt>
                      <c:pt idx="4121">
                        <c:v>2.0619999999999998</c:v>
                      </c:pt>
                      <c:pt idx="4122">
                        <c:v>2.0619999999999998</c:v>
                      </c:pt>
                      <c:pt idx="4123">
                        <c:v>2.0630000000000002</c:v>
                      </c:pt>
                      <c:pt idx="4124">
                        <c:v>2.0630000000000002</c:v>
                      </c:pt>
                      <c:pt idx="4125">
                        <c:v>2.0640000000000001</c:v>
                      </c:pt>
                      <c:pt idx="4126">
                        <c:v>2.0640000000000001</c:v>
                      </c:pt>
                      <c:pt idx="4127">
                        <c:v>2.0649999999999999</c:v>
                      </c:pt>
                      <c:pt idx="4128">
                        <c:v>2.0649999999999999</c:v>
                      </c:pt>
                      <c:pt idx="4129">
                        <c:v>2.0659999999999998</c:v>
                      </c:pt>
                      <c:pt idx="4130">
                        <c:v>2.0659999999999998</c:v>
                      </c:pt>
                      <c:pt idx="4131">
                        <c:v>2.0670000000000002</c:v>
                      </c:pt>
                      <c:pt idx="4132">
                        <c:v>2.0670000000000002</c:v>
                      </c:pt>
                      <c:pt idx="4133">
                        <c:v>2.0680000000000001</c:v>
                      </c:pt>
                      <c:pt idx="4134">
                        <c:v>2.0680000000000001</c:v>
                      </c:pt>
                      <c:pt idx="4135">
                        <c:v>2.069</c:v>
                      </c:pt>
                      <c:pt idx="4136">
                        <c:v>2.069</c:v>
                      </c:pt>
                      <c:pt idx="4137">
                        <c:v>2.0699999999999998</c:v>
                      </c:pt>
                      <c:pt idx="4138">
                        <c:v>2.0699999999999998</c:v>
                      </c:pt>
                      <c:pt idx="4139">
                        <c:v>2.0710000000000002</c:v>
                      </c:pt>
                      <c:pt idx="4140">
                        <c:v>2.0710000000000002</c:v>
                      </c:pt>
                      <c:pt idx="4141">
                        <c:v>2.0720000000000001</c:v>
                      </c:pt>
                      <c:pt idx="4142">
                        <c:v>2.0720000000000001</c:v>
                      </c:pt>
                      <c:pt idx="4143">
                        <c:v>2.073</c:v>
                      </c:pt>
                      <c:pt idx="4144">
                        <c:v>2.073</c:v>
                      </c:pt>
                      <c:pt idx="4145">
                        <c:v>2.0739999999999998</c:v>
                      </c:pt>
                      <c:pt idx="4146">
                        <c:v>2.0739999999999998</c:v>
                      </c:pt>
                      <c:pt idx="4147">
                        <c:v>2.0750000000000002</c:v>
                      </c:pt>
                      <c:pt idx="4148">
                        <c:v>2.0750000000000002</c:v>
                      </c:pt>
                      <c:pt idx="4149">
                        <c:v>2.0760000000000001</c:v>
                      </c:pt>
                      <c:pt idx="4150">
                        <c:v>2.0760000000000001</c:v>
                      </c:pt>
                      <c:pt idx="4151">
                        <c:v>2.077</c:v>
                      </c:pt>
                      <c:pt idx="4152">
                        <c:v>2.077</c:v>
                      </c:pt>
                      <c:pt idx="4153">
                        <c:v>2.0779999999999998</c:v>
                      </c:pt>
                      <c:pt idx="4154">
                        <c:v>2.0779999999999998</c:v>
                      </c:pt>
                      <c:pt idx="4155">
                        <c:v>2.0790000000000002</c:v>
                      </c:pt>
                      <c:pt idx="4156">
                        <c:v>2.0790000000000002</c:v>
                      </c:pt>
                      <c:pt idx="4157">
                        <c:v>2.08</c:v>
                      </c:pt>
                      <c:pt idx="4158">
                        <c:v>2.08</c:v>
                      </c:pt>
                      <c:pt idx="4159">
                        <c:v>2.081</c:v>
                      </c:pt>
                      <c:pt idx="4160">
                        <c:v>2.081</c:v>
                      </c:pt>
                      <c:pt idx="4161">
                        <c:v>2.0819999999999999</c:v>
                      </c:pt>
                      <c:pt idx="4162">
                        <c:v>2.0819999999999999</c:v>
                      </c:pt>
                      <c:pt idx="4163">
                        <c:v>2.0830000000000002</c:v>
                      </c:pt>
                      <c:pt idx="4164">
                        <c:v>2.0830000000000002</c:v>
                      </c:pt>
                      <c:pt idx="4165">
                        <c:v>2.0840000000000001</c:v>
                      </c:pt>
                      <c:pt idx="4166">
                        <c:v>2.0840000000000001</c:v>
                      </c:pt>
                      <c:pt idx="4167">
                        <c:v>2.085</c:v>
                      </c:pt>
                      <c:pt idx="4168">
                        <c:v>2.085</c:v>
                      </c:pt>
                      <c:pt idx="4169">
                        <c:v>2.0859999999999999</c:v>
                      </c:pt>
                      <c:pt idx="4170">
                        <c:v>2.0859999999999999</c:v>
                      </c:pt>
                      <c:pt idx="4171">
                        <c:v>2.0870000000000002</c:v>
                      </c:pt>
                      <c:pt idx="4172">
                        <c:v>2.0870000000000002</c:v>
                      </c:pt>
                      <c:pt idx="4173">
                        <c:v>2.0880000000000001</c:v>
                      </c:pt>
                      <c:pt idx="4174">
                        <c:v>2.0880000000000001</c:v>
                      </c:pt>
                      <c:pt idx="4175">
                        <c:v>2.089</c:v>
                      </c:pt>
                      <c:pt idx="4176">
                        <c:v>2.089</c:v>
                      </c:pt>
                      <c:pt idx="4177">
                        <c:v>2.09</c:v>
                      </c:pt>
                      <c:pt idx="4178">
                        <c:v>2.09</c:v>
                      </c:pt>
                      <c:pt idx="4179">
                        <c:v>2.0910000000000002</c:v>
                      </c:pt>
                      <c:pt idx="4180">
                        <c:v>2.0910000000000002</c:v>
                      </c:pt>
                      <c:pt idx="4181">
                        <c:v>2.0920000000000001</c:v>
                      </c:pt>
                      <c:pt idx="4182">
                        <c:v>2.0920000000000001</c:v>
                      </c:pt>
                      <c:pt idx="4183">
                        <c:v>2.093</c:v>
                      </c:pt>
                      <c:pt idx="4184">
                        <c:v>2.093</c:v>
                      </c:pt>
                      <c:pt idx="4185">
                        <c:v>2.0939999999999999</c:v>
                      </c:pt>
                      <c:pt idx="4186">
                        <c:v>2.0939999999999999</c:v>
                      </c:pt>
                      <c:pt idx="4187">
                        <c:v>2.0950000000000002</c:v>
                      </c:pt>
                      <c:pt idx="4188">
                        <c:v>2.0950000000000002</c:v>
                      </c:pt>
                      <c:pt idx="4189">
                        <c:v>2.0960000000000001</c:v>
                      </c:pt>
                      <c:pt idx="4190">
                        <c:v>2.0960000000000001</c:v>
                      </c:pt>
                      <c:pt idx="4191">
                        <c:v>2.097</c:v>
                      </c:pt>
                      <c:pt idx="4192">
                        <c:v>2.097</c:v>
                      </c:pt>
                      <c:pt idx="4193">
                        <c:v>2.0979999999999999</c:v>
                      </c:pt>
                      <c:pt idx="4194">
                        <c:v>2.0979999999999999</c:v>
                      </c:pt>
                      <c:pt idx="4195">
                        <c:v>2.0990000000000002</c:v>
                      </c:pt>
                      <c:pt idx="4196">
                        <c:v>2.0990000000000002</c:v>
                      </c:pt>
                      <c:pt idx="4197">
                        <c:v>2.1</c:v>
                      </c:pt>
                      <c:pt idx="4198">
                        <c:v>2.1</c:v>
                      </c:pt>
                      <c:pt idx="4199">
                        <c:v>2.101</c:v>
                      </c:pt>
                      <c:pt idx="4200">
                        <c:v>2.101</c:v>
                      </c:pt>
                      <c:pt idx="4201">
                        <c:v>2.1019999999999999</c:v>
                      </c:pt>
                      <c:pt idx="4202">
                        <c:v>2.1019999999999999</c:v>
                      </c:pt>
                      <c:pt idx="4203">
                        <c:v>2.1030000000000002</c:v>
                      </c:pt>
                      <c:pt idx="4204">
                        <c:v>2.1030000000000002</c:v>
                      </c:pt>
                      <c:pt idx="4205">
                        <c:v>2.1040000000000001</c:v>
                      </c:pt>
                      <c:pt idx="4206">
                        <c:v>2.1040000000000001</c:v>
                      </c:pt>
                      <c:pt idx="4207">
                        <c:v>2.105</c:v>
                      </c:pt>
                      <c:pt idx="4208">
                        <c:v>2.105</c:v>
                      </c:pt>
                      <c:pt idx="4209">
                        <c:v>2.1059999999999999</c:v>
                      </c:pt>
                      <c:pt idx="4210">
                        <c:v>2.1059999999999999</c:v>
                      </c:pt>
                      <c:pt idx="4211">
                        <c:v>2.1070000000000002</c:v>
                      </c:pt>
                      <c:pt idx="4212">
                        <c:v>2.1070000000000002</c:v>
                      </c:pt>
                      <c:pt idx="4213">
                        <c:v>2.1080000000000001</c:v>
                      </c:pt>
                      <c:pt idx="4214">
                        <c:v>2.1080000000000001</c:v>
                      </c:pt>
                      <c:pt idx="4215">
                        <c:v>2.109</c:v>
                      </c:pt>
                      <c:pt idx="4216">
                        <c:v>2.109</c:v>
                      </c:pt>
                      <c:pt idx="4217">
                        <c:v>2.11</c:v>
                      </c:pt>
                      <c:pt idx="4218">
                        <c:v>2.11</c:v>
                      </c:pt>
                      <c:pt idx="4219">
                        <c:v>2.1110000000000002</c:v>
                      </c:pt>
                      <c:pt idx="4220">
                        <c:v>2.1110000000000002</c:v>
                      </c:pt>
                      <c:pt idx="4221">
                        <c:v>2.1120000000000001</c:v>
                      </c:pt>
                      <c:pt idx="4222">
                        <c:v>2.1120000000000001</c:v>
                      </c:pt>
                      <c:pt idx="4223">
                        <c:v>2.113</c:v>
                      </c:pt>
                      <c:pt idx="4224">
                        <c:v>2.113</c:v>
                      </c:pt>
                      <c:pt idx="4225">
                        <c:v>2.1139999999999999</c:v>
                      </c:pt>
                      <c:pt idx="4226">
                        <c:v>2.1139999999999999</c:v>
                      </c:pt>
                      <c:pt idx="4227">
                        <c:v>2.1150000000000002</c:v>
                      </c:pt>
                      <c:pt idx="4228">
                        <c:v>2.1150000000000002</c:v>
                      </c:pt>
                      <c:pt idx="4229">
                        <c:v>2.1160000000000001</c:v>
                      </c:pt>
                      <c:pt idx="4230">
                        <c:v>2.1160000000000001</c:v>
                      </c:pt>
                      <c:pt idx="4231">
                        <c:v>2.117</c:v>
                      </c:pt>
                      <c:pt idx="4232">
                        <c:v>2.117</c:v>
                      </c:pt>
                      <c:pt idx="4233">
                        <c:v>2.1179999999999999</c:v>
                      </c:pt>
                      <c:pt idx="4234">
                        <c:v>2.1179999999999999</c:v>
                      </c:pt>
                      <c:pt idx="4235">
                        <c:v>2.1190000000000002</c:v>
                      </c:pt>
                      <c:pt idx="4236">
                        <c:v>2.1190000000000002</c:v>
                      </c:pt>
                      <c:pt idx="4237">
                        <c:v>2.12</c:v>
                      </c:pt>
                      <c:pt idx="4238">
                        <c:v>2.12</c:v>
                      </c:pt>
                      <c:pt idx="4239">
                        <c:v>2.121</c:v>
                      </c:pt>
                      <c:pt idx="4240">
                        <c:v>2.121</c:v>
                      </c:pt>
                      <c:pt idx="4241">
                        <c:v>2.1219999999999999</c:v>
                      </c:pt>
                      <c:pt idx="4242">
                        <c:v>2.1219999999999999</c:v>
                      </c:pt>
                      <c:pt idx="4243">
                        <c:v>2.1230000000000002</c:v>
                      </c:pt>
                      <c:pt idx="4244">
                        <c:v>2.1230000000000002</c:v>
                      </c:pt>
                      <c:pt idx="4245">
                        <c:v>2.1240000000000001</c:v>
                      </c:pt>
                      <c:pt idx="4246">
                        <c:v>2.1240000000000001</c:v>
                      </c:pt>
                      <c:pt idx="4247">
                        <c:v>2.125</c:v>
                      </c:pt>
                      <c:pt idx="4248">
                        <c:v>2.125</c:v>
                      </c:pt>
                      <c:pt idx="4249">
                        <c:v>2.1259999999999999</c:v>
                      </c:pt>
                      <c:pt idx="4250">
                        <c:v>2.1259999999999999</c:v>
                      </c:pt>
                      <c:pt idx="4251">
                        <c:v>2.1269999999999998</c:v>
                      </c:pt>
                      <c:pt idx="4252">
                        <c:v>2.1269999999999998</c:v>
                      </c:pt>
                      <c:pt idx="4253">
                        <c:v>2.1280000000000001</c:v>
                      </c:pt>
                      <c:pt idx="4254">
                        <c:v>2.1280000000000001</c:v>
                      </c:pt>
                      <c:pt idx="4255">
                        <c:v>2.129</c:v>
                      </c:pt>
                      <c:pt idx="4256">
                        <c:v>2.129</c:v>
                      </c:pt>
                      <c:pt idx="4257">
                        <c:v>2.13</c:v>
                      </c:pt>
                      <c:pt idx="4258">
                        <c:v>2.13</c:v>
                      </c:pt>
                      <c:pt idx="4259">
                        <c:v>2.1309999999999998</c:v>
                      </c:pt>
                      <c:pt idx="4260">
                        <c:v>2.1309999999999998</c:v>
                      </c:pt>
                      <c:pt idx="4261">
                        <c:v>2.1320000000000001</c:v>
                      </c:pt>
                      <c:pt idx="4262">
                        <c:v>2.1320000000000001</c:v>
                      </c:pt>
                      <c:pt idx="4263">
                        <c:v>2.133</c:v>
                      </c:pt>
                      <c:pt idx="4264">
                        <c:v>2.133</c:v>
                      </c:pt>
                      <c:pt idx="4265">
                        <c:v>2.1339999999999999</c:v>
                      </c:pt>
                      <c:pt idx="4266">
                        <c:v>2.1339999999999999</c:v>
                      </c:pt>
                      <c:pt idx="4267">
                        <c:v>2.1349999999999998</c:v>
                      </c:pt>
                      <c:pt idx="4268">
                        <c:v>2.1349999999999998</c:v>
                      </c:pt>
                      <c:pt idx="4269">
                        <c:v>2.1360000000000001</c:v>
                      </c:pt>
                      <c:pt idx="4270">
                        <c:v>2.1360000000000001</c:v>
                      </c:pt>
                      <c:pt idx="4271">
                        <c:v>2.137</c:v>
                      </c:pt>
                      <c:pt idx="4272">
                        <c:v>2.137</c:v>
                      </c:pt>
                      <c:pt idx="4273">
                        <c:v>2.1379999999999999</c:v>
                      </c:pt>
                      <c:pt idx="4274">
                        <c:v>2.1379999999999999</c:v>
                      </c:pt>
                      <c:pt idx="4275">
                        <c:v>2.1389999999999998</c:v>
                      </c:pt>
                      <c:pt idx="4276">
                        <c:v>2.1389999999999998</c:v>
                      </c:pt>
                      <c:pt idx="4277">
                        <c:v>2.14</c:v>
                      </c:pt>
                      <c:pt idx="4278">
                        <c:v>2.14</c:v>
                      </c:pt>
                      <c:pt idx="4279">
                        <c:v>2.141</c:v>
                      </c:pt>
                      <c:pt idx="4280">
                        <c:v>2.141</c:v>
                      </c:pt>
                      <c:pt idx="4281">
                        <c:v>2.1419999999999999</c:v>
                      </c:pt>
                      <c:pt idx="4282">
                        <c:v>2.1419999999999999</c:v>
                      </c:pt>
                      <c:pt idx="4283">
                        <c:v>2.1429999999999998</c:v>
                      </c:pt>
                      <c:pt idx="4284">
                        <c:v>2.1429999999999998</c:v>
                      </c:pt>
                      <c:pt idx="4285">
                        <c:v>2.1440000000000001</c:v>
                      </c:pt>
                      <c:pt idx="4286">
                        <c:v>2.1440000000000001</c:v>
                      </c:pt>
                      <c:pt idx="4287">
                        <c:v>2.145</c:v>
                      </c:pt>
                      <c:pt idx="4288">
                        <c:v>2.145</c:v>
                      </c:pt>
                      <c:pt idx="4289">
                        <c:v>2.1459999999999999</c:v>
                      </c:pt>
                      <c:pt idx="4290">
                        <c:v>2.1459999999999999</c:v>
                      </c:pt>
                      <c:pt idx="4291">
                        <c:v>2.1469999999999998</c:v>
                      </c:pt>
                      <c:pt idx="4292">
                        <c:v>2.1469999999999998</c:v>
                      </c:pt>
                      <c:pt idx="4293">
                        <c:v>2.1480000000000001</c:v>
                      </c:pt>
                      <c:pt idx="4294">
                        <c:v>2.1480000000000001</c:v>
                      </c:pt>
                      <c:pt idx="4295">
                        <c:v>2.149</c:v>
                      </c:pt>
                      <c:pt idx="4296">
                        <c:v>2.149</c:v>
                      </c:pt>
                      <c:pt idx="4297">
                        <c:v>2.15</c:v>
                      </c:pt>
                      <c:pt idx="4298">
                        <c:v>2.15</c:v>
                      </c:pt>
                      <c:pt idx="4299">
                        <c:v>2.1509999999999998</c:v>
                      </c:pt>
                      <c:pt idx="4300">
                        <c:v>2.1509999999999998</c:v>
                      </c:pt>
                      <c:pt idx="4301">
                        <c:v>2.1520000000000001</c:v>
                      </c:pt>
                      <c:pt idx="4302">
                        <c:v>2.1520000000000001</c:v>
                      </c:pt>
                      <c:pt idx="4303">
                        <c:v>2.153</c:v>
                      </c:pt>
                      <c:pt idx="4304">
                        <c:v>2.153</c:v>
                      </c:pt>
                      <c:pt idx="4305">
                        <c:v>2.1539999999999999</c:v>
                      </c:pt>
                      <c:pt idx="4306">
                        <c:v>2.1539999999999999</c:v>
                      </c:pt>
                      <c:pt idx="4307">
                        <c:v>2.1549999999999998</c:v>
                      </c:pt>
                      <c:pt idx="4308">
                        <c:v>2.1549999999999998</c:v>
                      </c:pt>
                      <c:pt idx="4309">
                        <c:v>2.1560000000000001</c:v>
                      </c:pt>
                      <c:pt idx="4310">
                        <c:v>2.1560000000000001</c:v>
                      </c:pt>
                      <c:pt idx="4311">
                        <c:v>2.157</c:v>
                      </c:pt>
                      <c:pt idx="4312">
                        <c:v>2.157</c:v>
                      </c:pt>
                      <c:pt idx="4313">
                        <c:v>2.1579999999999999</c:v>
                      </c:pt>
                      <c:pt idx="4314">
                        <c:v>2.1579999999999999</c:v>
                      </c:pt>
                      <c:pt idx="4315">
                        <c:v>2.1589999999999998</c:v>
                      </c:pt>
                      <c:pt idx="4316">
                        <c:v>2.1589999999999998</c:v>
                      </c:pt>
                      <c:pt idx="4317">
                        <c:v>2.16</c:v>
                      </c:pt>
                      <c:pt idx="4318">
                        <c:v>2.16</c:v>
                      </c:pt>
                      <c:pt idx="4319">
                        <c:v>2.161</c:v>
                      </c:pt>
                      <c:pt idx="4320">
                        <c:v>2.161</c:v>
                      </c:pt>
                      <c:pt idx="4321">
                        <c:v>2.1619999999999999</c:v>
                      </c:pt>
                      <c:pt idx="4322">
                        <c:v>2.1619999999999999</c:v>
                      </c:pt>
                      <c:pt idx="4323">
                        <c:v>2.1629999999999998</c:v>
                      </c:pt>
                      <c:pt idx="4324">
                        <c:v>2.1629999999999998</c:v>
                      </c:pt>
                      <c:pt idx="4325">
                        <c:v>2.1640000000000001</c:v>
                      </c:pt>
                      <c:pt idx="4326">
                        <c:v>2.1640000000000001</c:v>
                      </c:pt>
                      <c:pt idx="4327">
                        <c:v>2.165</c:v>
                      </c:pt>
                      <c:pt idx="4328">
                        <c:v>2.165</c:v>
                      </c:pt>
                      <c:pt idx="4329">
                        <c:v>2.1659999999999999</c:v>
                      </c:pt>
                      <c:pt idx="4330">
                        <c:v>2.1659999999999999</c:v>
                      </c:pt>
                      <c:pt idx="4331">
                        <c:v>2.1669999999999998</c:v>
                      </c:pt>
                      <c:pt idx="4332">
                        <c:v>2.1669999999999998</c:v>
                      </c:pt>
                      <c:pt idx="4333">
                        <c:v>2.1680000000000001</c:v>
                      </c:pt>
                      <c:pt idx="4334">
                        <c:v>2.1680000000000001</c:v>
                      </c:pt>
                      <c:pt idx="4335">
                        <c:v>2.169</c:v>
                      </c:pt>
                      <c:pt idx="4336">
                        <c:v>2.169</c:v>
                      </c:pt>
                      <c:pt idx="4337">
                        <c:v>2.17</c:v>
                      </c:pt>
                      <c:pt idx="4338">
                        <c:v>2.17</c:v>
                      </c:pt>
                      <c:pt idx="4339">
                        <c:v>2.1709999999999998</c:v>
                      </c:pt>
                      <c:pt idx="4340">
                        <c:v>2.1709999999999998</c:v>
                      </c:pt>
                      <c:pt idx="4341">
                        <c:v>2.1720000000000002</c:v>
                      </c:pt>
                      <c:pt idx="4342">
                        <c:v>2.1720000000000002</c:v>
                      </c:pt>
                      <c:pt idx="4343">
                        <c:v>2.173</c:v>
                      </c:pt>
                      <c:pt idx="4344">
                        <c:v>2.173</c:v>
                      </c:pt>
                      <c:pt idx="4345">
                        <c:v>2.1739999999999999</c:v>
                      </c:pt>
                      <c:pt idx="4346">
                        <c:v>2.1739999999999999</c:v>
                      </c:pt>
                      <c:pt idx="4347">
                        <c:v>2.1749999999999998</c:v>
                      </c:pt>
                      <c:pt idx="4348">
                        <c:v>2.1749999999999998</c:v>
                      </c:pt>
                      <c:pt idx="4349">
                        <c:v>2.1760000000000002</c:v>
                      </c:pt>
                      <c:pt idx="4350">
                        <c:v>2.1760000000000002</c:v>
                      </c:pt>
                      <c:pt idx="4351">
                        <c:v>2.177</c:v>
                      </c:pt>
                      <c:pt idx="4352">
                        <c:v>2.177</c:v>
                      </c:pt>
                      <c:pt idx="4353">
                        <c:v>2.1779999999999999</c:v>
                      </c:pt>
                      <c:pt idx="4354">
                        <c:v>2.1779999999999999</c:v>
                      </c:pt>
                      <c:pt idx="4355">
                        <c:v>2.1789999999999998</c:v>
                      </c:pt>
                      <c:pt idx="4356">
                        <c:v>2.1789999999999998</c:v>
                      </c:pt>
                      <c:pt idx="4357">
                        <c:v>2.1800000000000002</c:v>
                      </c:pt>
                      <c:pt idx="4358">
                        <c:v>2.1800000000000002</c:v>
                      </c:pt>
                      <c:pt idx="4359">
                        <c:v>2.181</c:v>
                      </c:pt>
                      <c:pt idx="4360">
                        <c:v>2.181</c:v>
                      </c:pt>
                      <c:pt idx="4361">
                        <c:v>2.1819999999999999</c:v>
                      </c:pt>
                      <c:pt idx="4362">
                        <c:v>2.1819999999999999</c:v>
                      </c:pt>
                      <c:pt idx="4363">
                        <c:v>2.1829999999999998</c:v>
                      </c:pt>
                      <c:pt idx="4364">
                        <c:v>2.1829999999999998</c:v>
                      </c:pt>
                      <c:pt idx="4365">
                        <c:v>2.1840000000000002</c:v>
                      </c:pt>
                      <c:pt idx="4366">
                        <c:v>2.1840000000000002</c:v>
                      </c:pt>
                      <c:pt idx="4367">
                        <c:v>2.1850000000000001</c:v>
                      </c:pt>
                      <c:pt idx="4368">
                        <c:v>2.1850000000000001</c:v>
                      </c:pt>
                      <c:pt idx="4369">
                        <c:v>2.1859999999999999</c:v>
                      </c:pt>
                      <c:pt idx="4370">
                        <c:v>2.1859999999999999</c:v>
                      </c:pt>
                      <c:pt idx="4371">
                        <c:v>2.1869999999999998</c:v>
                      </c:pt>
                      <c:pt idx="4372">
                        <c:v>2.1869999999999998</c:v>
                      </c:pt>
                      <c:pt idx="4373">
                        <c:v>2.1880000000000002</c:v>
                      </c:pt>
                      <c:pt idx="4374">
                        <c:v>2.1880000000000002</c:v>
                      </c:pt>
                      <c:pt idx="4375">
                        <c:v>2.1890000000000001</c:v>
                      </c:pt>
                      <c:pt idx="4376">
                        <c:v>2.1890000000000001</c:v>
                      </c:pt>
                      <c:pt idx="4377">
                        <c:v>2.19</c:v>
                      </c:pt>
                      <c:pt idx="4378">
                        <c:v>2.19</c:v>
                      </c:pt>
                      <c:pt idx="4379">
                        <c:v>2.1909999999999998</c:v>
                      </c:pt>
                      <c:pt idx="4380">
                        <c:v>2.1909999999999998</c:v>
                      </c:pt>
                      <c:pt idx="4381">
                        <c:v>2.1920000000000002</c:v>
                      </c:pt>
                      <c:pt idx="4382">
                        <c:v>2.1920000000000002</c:v>
                      </c:pt>
                      <c:pt idx="4383">
                        <c:v>2.1930000000000001</c:v>
                      </c:pt>
                      <c:pt idx="4384">
                        <c:v>2.1930000000000001</c:v>
                      </c:pt>
                      <c:pt idx="4385">
                        <c:v>2.194</c:v>
                      </c:pt>
                      <c:pt idx="4386">
                        <c:v>2.194</c:v>
                      </c:pt>
                      <c:pt idx="4387">
                        <c:v>2.1949999999999998</c:v>
                      </c:pt>
                      <c:pt idx="4388">
                        <c:v>2.1949999999999998</c:v>
                      </c:pt>
                      <c:pt idx="4389">
                        <c:v>2.1960000000000002</c:v>
                      </c:pt>
                      <c:pt idx="4390">
                        <c:v>2.1960000000000002</c:v>
                      </c:pt>
                      <c:pt idx="4391">
                        <c:v>2.1970000000000001</c:v>
                      </c:pt>
                      <c:pt idx="4392">
                        <c:v>2.1970000000000001</c:v>
                      </c:pt>
                      <c:pt idx="4393">
                        <c:v>2.198</c:v>
                      </c:pt>
                      <c:pt idx="4394">
                        <c:v>2.198</c:v>
                      </c:pt>
                      <c:pt idx="4395">
                        <c:v>2.1989999999999998</c:v>
                      </c:pt>
                      <c:pt idx="4396">
                        <c:v>2.1989999999999998</c:v>
                      </c:pt>
                      <c:pt idx="4397">
                        <c:v>2.2000000000000002</c:v>
                      </c:pt>
                      <c:pt idx="4398">
                        <c:v>2.2000000000000002</c:v>
                      </c:pt>
                      <c:pt idx="4399">
                        <c:v>2.2010000000000001</c:v>
                      </c:pt>
                      <c:pt idx="4400">
                        <c:v>2.2010000000000001</c:v>
                      </c:pt>
                      <c:pt idx="4401">
                        <c:v>2.202</c:v>
                      </c:pt>
                      <c:pt idx="4402">
                        <c:v>2.202</c:v>
                      </c:pt>
                      <c:pt idx="4403">
                        <c:v>2.2029999999999998</c:v>
                      </c:pt>
                      <c:pt idx="4404">
                        <c:v>2.2029999999999998</c:v>
                      </c:pt>
                      <c:pt idx="4405">
                        <c:v>2.2040000000000002</c:v>
                      </c:pt>
                      <c:pt idx="4406">
                        <c:v>2.2040000000000002</c:v>
                      </c:pt>
                      <c:pt idx="4407">
                        <c:v>2.2050000000000001</c:v>
                      </c:pt>
                      <c:pt idx="4408">
                        <c:v>2.2050000000000001</c:v>
                      </c:pt>
                      <c:pt idx="4409">
                        <c:v>2.206</c:v>
                      </c:pt>
                      <c:pt idx="4410">
                        <c:v>2.206</c:v>
                      </c:pt>
                      <c:pt idx="4411">
                        <c:v>2.2069999999999999</c:v>
                      </c:pt>
                      <c:pt idx="4412">
                        <c:v>2.2069999999999999</c:v>
                      </c:pt>
                      <c:pt idx="4413">
                        <c:v>2.2080000000000002</c:v>
                      </c:pt>
                      <c:pt idx="4414">
                        <c:v>2.2080000000000002</c:v>
                      </c:pt>
                      <c:pt idx="4415">
                        <c:v>2.2090000000000001</c:v>
                      </c:pt>
                      <c:pt idx="4416">
                        <c:v>2.2090000000000001</c:v>
                      </c:pt>
                      <c:pt idx="4417">
                        <c:v>2.21</c:v>
                      </c:pt>
                      <c:pt idx="4418">
                        <c:v>2.21</c:v>
                      </c:pt>
                      <c:pt idx="4419">
                        <c:v>2.2109999999999999</c:v>
                      </c:pt>
                      <c:pt idx="4420">
                        <c:v>2.2109999999999999</c:v>
                      </c:pt>
                      <c:pt idx="4421">
                        <c:v>2.2120000000000002</c:v>
                      </c:pt>
                      <c:pt idx="4422">
                        <c:v>2.2120000000000002</c:v>
                      </c:pt>
                      <c:pt idx="4423">
                        <c:v>2.2130000000000001</c:v>
                      </c:pt>
                      <c:pt idx="4424">
                        <c:v>2.2130000000000001</c:v>
                      </c:pt>
                      <c:pt idx="4425">
                        <c:v>2.214</c:v>
                      </c:pt>
                      <c:pt idx="4426">
                        <c:v>2.214</c:v>
                      </c:pt>
                      <c:pt idx="4427">
                        <c:v>2.2149999999999999</c:v>
                      </c:pt>
                      <c:pt idx="4428">
                        <c:v>2.2149999999999999</c:v>
                      </c:pt>
                      <c:pt idx="4429">
                        <c:v>2.2160000000000002</c:v>
                      </c:pt>
                      <c:pt idx="4430">
                        <c:v>2.2160000000000002</c:v>
                      </c:pt>
                      <c:pt idx="4431">
                        <c:v>2.2170000000000001</c:v>
                      </c:pt>
                      <c:pt idx="4432">
                        <c:v>2.2170000000000001</c:v>
                      </c:pt>
                      <c:pt idx="4433">
                        <c:v>2.218</c:v>
                      </c:pt>
                      <c:pt idx="4434">
                        <c:v>2.218</c:v>
                      </c:pt>
                      <c:pt idx="4435">
                        <c:v>2.2189999999999999</c:v>
                      </c:pt>
                      <c:pt idx="4436">
                        <c:v>2.2189999999999999</c:v>
                      </c:pt>
                      <c:pt idx="4437">
                        <c:v>2.2200000000000002</c:v>
                      </c:pt>
                      <c:pt idx="4438">
                        <c:v>2.2200000000000002</c:v>
                      </c:pt>
                      <c:pt idx="4439">
                        <c:v>2.2210000000000001</c:v>
                      </c:pt>
                      <c:pt idx="4440">
                        <c:v>2.2210000000000001</c:v>
                      </c:pt>
                      <c:pt idx="4441">
                        <c:v>2.222</c:v>
                      </c:pt>
                      <c:pt idx="4442">
                        <c:v>2.222</c:v>
                      </c:pt>
                      <c:pt idx="4443">
                        <c:v>2.2229999999999999</c:v>
                      </c:pt>
                      <c:pt idx="4444">
                        <c:v>2.2229999999999999</c:v>
                      </c:pt>
                      <c:pt idx="4445">
                        <c:v>2.2240000000000002</c:v>
                      </c:pt>
                      <c:pt idx="4446">
                        <c:v>2.2240000000000002</c:v>
                      </c:pt>
                      <c:pt idx="4447">
                        <c:v>2.2250000000000001</c:v>
                      </c:pt>
                      <c:pt idx="4448">
                        <c:v>2.2250000000000001</c:v>
                      </c:pt>
                      <c:pt idx="4449">
                        <c:v>2.226</c:v>
                      </c:pt>
                      <c:pt idx="4450">
                        <c:v>2.226</c:v>
                      </c:pt>
                      <c:pt idx="4451">
                        <c:v>2.2269999999999999</c:v>
                      </c:pt>
                      <c:pt idx="4452">
                        <c:v>2.2269999999999999</c:v>
                      </c:pt>
                      <c:pt idx="4453">
                        <c:v>2.2280000000000002</c:v>
                      </c:pt>
                      <c:pt idx="4454">
                        <c:v>2.2280000000000002</c:v>
                      </c:pt>
                      <c:pt idx="4455">
                        <c:v>2.2290000000000001</c:v>
                      </c:pt>
                      <c:pt idx="4456">
                        <c:v>2.2290000000000001</c:v>
                      </c:pt>
                      <c:pt idx="4457">
                        <c:v>2.23</c:v>
                      </c:pt>
                      <c:pt idx="4458">
                        <c:v>2.23</c:v>
                      </c:pt>
                      <c:pt idx="4459">
                        <c:v>2.2309999999999999</c:v>
                      </c:pt>
                      <c:pt idx="4460">
                        <c:v>2.2309999999999999</c:v>
                      </c:pt>
                      <c:pt idx="4461">
                        <c:v>2.2320000000000002</c:v>
                      </c:pt>
                      <c:pt idx="4462">
                        <c:v>2.2320000000000002</c:v>
                      </c:pt>
                      <c:pt idx="4463">
                        <c:v>2.2330000000000001</c:v>
                      </c:pt>
                      <c:pt idx="4464">
                        <c:v>2.2330000000000001</c:v>
                      </c:pt>
                      <c:pt idx="4465">
                        <c:v>2.234</c:v>
                      </c:pt>
                      <c:pt idx="4466">
                        <c:v>2.234</c:v>
                      </c:pt>
                      <c:pt idx="4467">
                        <c:v>2.2349999999999999</c:v>
                      </c:pt>
                      <c:pt idx="4468">
                        <c:v>2.2349999999999999</c:v>
                      </c:pt>
                      <c:pt idx="4469">
                        <c:v>2.2360000000000002</c:v>
                      </c:pt>
                      <c:pt idx="4470">
                        <c:v>2.2360000000000002</c:v>
                      </c:pt>
                      <c:pt idx="4471">
                        <c:v>2.2370000000000001</c:v>
                      </c:pt>
                      <c:pt idx="4472">
                        <c:v>2.2370000000000001</c:v>
                      </c:pt>
                      <c:pt idx="4473">
                        <c:v>2.238</c:v>
                      </c:pt>
                      <c:pt idx="4474">
                        <c:v>2.238</c:v>
                      </c:pt>
                      <c:pt idx="4475">
                        <c:v>2.2389999999999999</c:v>
                      </c:pt>
                      <c:pt idx="4476">
                        <c:v>2.2389999999999999</c:v>
                      </c:pt>
                      <c:pt idx="4477">
                        <c:v>2.2400000000000002</c:v>
                      </c:pt>
                      <c:pt idx="4478">
                        <c:v>2.2400000000000002</c:v>
                      </c:pt>
                      <c:pt idx="4479">
                        <c:v>2.2410000000000001</c:v>
                      </c:pt>
                      <c:pt idx="4480">
                        <c:v>2.2410000000000001</c:v>
                      </c:pt>
                      <c:pt idx="4481">
                        <c:v>2.242</c:v>
                      </c:pt>
                      <c:pt idx="4482">
                        <c:v>2.242</c:v>
                      </c:pt>
                      <c:pt idx="4483">
                        <c:v>2.2429999999999999</c:v>
                      </c:pt>
                      <c:pt idx="4484">
                        <c:v>2.2429999999999999</c:v>
                      </c:pt>
                      <c:pt idx="4485">
                        <c:v>2.2440000000000002</c:v>
                      </c:pt>
                      <c:pt idx="4486">
                        <c:v>2.2440000000000002</c:v>
                      </c:pt>
                      <c:pt idx="4487">
                        <c:v>2.2450000000000001</c:v>
                      </c:pt>
                      <c:pt idx="4488">
                        <c:v>2.2450000000000001</c:v>
                      </c:pt>
                      <c:pt idx="4489">
                        <c:v>2.246</c:v>
                      </c:pt>
                      <c:pt idx="4490">
                        <c:v>2.246</c:v>
                      </c:pt>
                      <c:pt idx="4491">
                        <c:v>2.2469999999999999</c:v>
                      </c:pt>
                      <c:pt idx="4492">
                        <c:v>2.2469999999999999</c:v>
                      </c:pt>
                      <c:pt idx="4493">
                        <c:v>2.2480000000000002</c:v>
                      </c:pt>
                      <c:pt idx="4494">
                        <c:v>2.2480000000000002</c:v>
                      </c:pt>
                      <c:pt idx="4495">
                        <c:v>2.2490000000000001</c:v>
                      </c:pt>
                      <c:pt idx="4496">
                        <c:v>2.2490000000000001</c:v>
                      </c:pt>
                      <c:pt idx="4497">
                        <c:v>2.25</c:v>
                      </c:pt>
                      <c:pt idx="4498">
                        <c:v>2.25</c:v>
                      </c:pt>
                      <c:pt idx="4499">
                        <c:v>2.2509999999999999</c:v>
                      </c:pt>
                      <c:pt idx="4500">
                        <c:v>2.2509999999999999</c:v>
                      </c:pt>
                      <c:pt idx="4501">
                        <c:v>2.2519999999999998</c:v>
                      </c:pt>
                      <c:pt idx="4502">
                        <c:v>2.2519999999999998</c:v>
                      </c:pt>
                      <c:pt idx="4503">
                        <c:v>2.2530000000000001</c:v>
                      </c:pt>
                      <c:pt idx="4504">
                        <c:v>2.2530000000000001</c:v>
                      </c:pt>
                      <c:pt idx="4505">
                        <c:v>2.254</c:v>
                      </c:pt>
                      <c:pt idx="4506">
                        <c:v>2.254</c:v>
                      </c:pt>
                      <c:pt idx="4507">
                        <c:v>2.2549999999999999</c:v>
                      </c:pt>
                      <c:pt idx="4508">
                        <c:v>2.2549999999999999</c:v>
                      </c:pt>
                      <c:pt idx="4509">
                        <c:v>2.2559999999999998</c:v>
                      </c:pt>
                      <c:pt idx="4510">
                        <c:v>2.2559999999999998</c:v>
                      </c:pt>
                      <c:pt idx="4511">
                        <c:v>2.2570000000000001</c:v>
                      </c:pt>
                      <c:pt idx="4512">
                        <c:v>2.2570000000000001</c:v>
                      </c:pt>
                      <c:pt idx="4513">
                        <c:v>2.258</c:v>
                      </c:pt>
                      <c:pt idx="4514">
                        <c:v>2.258</c:v>
                      </c:pt>
                      <c:pt idx="4515">
                        <c:v>2.2589999999999999</c:v>
                      </c:pt>
                      <c:pt idx="4516">
                        <c:v>2.2589999999999999</c:v>
                      </c:pt>
                      <c:pt idx="4517">
                        <c:v>2.2599999999999998</c:v>
                      </c:pt>
                      <c:pt idx="4518">
                        <c:v>2.2599999999999998</c:v>
                      </c:pt>
                      <c:pt idx="4519">
                        <c:v>2.2610000000000001</c:v>
                      </c:pt>
                      <c:pt idx="4520">
                        <c:v>2.2610000000000001</c:v>
                      </c:pt>
                      <c:pt idx="4521">
                        <c:v>2.262</c:v>
                      </c:pt>
                      <c:pt idx="4522">
                        <c:v>2.262</c:v>
                      </c:pt>
                      <c:pt idx="4523">
                        <c:v>2.2629999999999999</c:v>
                      </c:pt>
                      <c:pt idx="4524">
                        <c:v>2.2629999999999999</c:v>
                      </c:pt>
                      <c:pt idx="4525">
                        <c:v>2.2639999999999998</c:v>
                      </c:pt>
                      <c:pt idx="4526">
                        <c:v>2.2639999999999998</c:v>
                      </c:pt>
                      <c:pt idx="4527">
                        <c:v>2.2650000000000001</c:v>
                      </c:pt>
                      <c:pt idx="4528">
                        <c:v>2.2650000000000001</c:v>
                      </c:pt>
                      <c:pt idx="4529">
                        <c:v>2.266</c:v>
                      </c:pt>
                      <c:pt idx="4530">
                        <c:v>2.266</c:v>
                      </c:pt>
                      <c:pt idx="4531">
                        <c:v>2.2669999999999999</c:v>
                      </c:pt>
                      <c:pt idx="4532">
                        <c:v>2.2669999999999999</c:v>
                      </c:pt>
                      <c:pt idx="4533">
                        <c:v>2.2679999999999998</c:v>
                      </c:pt>
                      <c:pt idx="4534">
                        <c:v>2.2679999999999998</c:v>
                      </c:pt>
                      <c:pt idx="4535">
                        <c:v>2.2690000000000001</c:v>
                      </c:pt>
                      <c:pt idx="4536">
                        <c:v>2.2690000000000001</c:v>
                      </c:pt>
                      <c:pt idx="4537">
                        <c:v>2.27</c:v>
                      </c:pt>
                      <c:pt idx="4538">
                        <c:v>2.27</c:v>
                      </c:pt>
                      <c:pt idx="4539">
                        <c:v>2.2709999999999999</c:v>
                      </c:pt>
                      <c:pt idx="4540">
                        <c:v>2.2709999999999999</c:v>
                      </c:pt>
                      <c:pt idx="4541">
                        <c:v>2.2719999999999998</c:v>
                      </c:pt>
                      <c:pt idx="4542">
                        <c:v>2.2719999999999998</c:v>
                      </c:pt>
                      <c:pt idx="4543">
                        <c:v>2.2730000000000001</c:v>
                      </c:pt>
                      <c:pt idx="4544">
                        <c:v>2.2730000000000001</c:v>
                      </c:pt>
                      <c:pt idx="4545">
                        <c:v>2.274</c:v>
                      </c:pt>
                      <c:pt idx="4546">
                        <c:v>2.274</c:v>
                      </c:pt>
                      <c:pt idx="4547">
                        <c:v>2.2749999999999999</c:v>
                      </c:pt>
                      <c:pt idx="4548">
                        <c:v>2.2749999999999999</c:v>
                      </c:pt>
                      <c:pt idx="4549">
                        <c:v>2.2759999999999998</c:v>
                      </c:pt>
                      <c:pt idx="4550">
                        <c:v>2.2759999999999998</c:v>
                      </c:pt>
                      <c:pt idx="4551">
                        <c:v>2.2770000000000001</c:v>
                      </c:pt>
                      <c:pt idx="4552">
                        <c:v>2.2770000000000001</c:v>
                      </c:pt>
                      <c:pt idx="4553">
                        <c:v>2.278</c:v>
                      </c:pt>
                      <c:pt idx="4554">
                        <c:v>2.278</c:v>
                      </c:pt>
                      <c:pt idx="4555">
                        <c:v>2.2789999999999999</c:v>
                      </c:pt>
                      <c:pt idx="4556">
                        <c:v>2.2789999999999999</c:v>
                      </c:pt>
                      <c:pt idx="4557">
                        <c:v>2.2799999999999998</c:v>
                      </c:pt>
                      <c:pt idx="4558">
                        <c:v>2.2799999999999998</c:v>
                      </c:pt>
                      <c:pt idx="4559">
                        <c:v>2.2810000000000001</c:v>
                      </c:pt>
                      <c:pt idx="4560">
                        <c:v>2.2810000000000001</c:v>
                      </c:pt>
                      <c:pt idx="4561">
                        <c:v>2.282</c:v>
                      </c:pt>
                      <c:pt idx="4562">
                        <c:v>2.282</c:v>
                      </c:pt>
                      <c:pt idx="4563">
                        <c:v>2.2829999999999999</c:v>
                      </c:pt>
                      <c:pt idx="4564">
                        <c:v>2.2829999999999999</c:v>
                      </c:pt>
                      <c:pt idx="4565">
                        <c:v>2.2839999999999998</c:v>
                      </c:pt>
                      <c:pt idx="4566">
                        <c:v>2.2839999999999998</c:v>
                      </c:pt>
                      <c:pt idx="4567">
                        <c:v>2.2850000000000001</c:v>
                      </c:pt>
                      <c:pt idx="4568">
                        <c:v>2.2850000000000001</c:v>
                      </c:pt>
                      <c:pt idx="4569">
                        <c:v>2.286</c:v>
                      </c:pt>
                      <c:pt idx="4570">
                        <c:v>2.286</c:v>
                      </c:pt>
                      <c:pt idx="4571">
                        <c:v>2.2869999999999999</c:v>
                      </c:pt>
                      <c:pt idx="4572">
                        <c:v>2.2869999999999999</c:v>
                      </c:pt>
                      <c:pt idx="4573">
                        <c:v>2.2879999999999998</c:v>
                      </c:pt>
                      <c:pt idx="4574">
                        <c:v>2.2879999999999998</c:v>
                      </c:pt>
                      <c:pt idx="4575">
                        <c:v>2.2890000000000001</c:v>
                      </c:pt>
                      <c:pt idx="4576">
                        <c:v>2.2890000000000001</c:v>
                      </c:pt>
                      <c:pt idx="4577">
                        <c:v>2.29</c:v>
                      </c:pt>
                      <c:pt idx="4578">
                        <c:v>2.29</c:v>
                      </c:pt>
                      <c:pt idx="4579">
                        <c:v>2.2909999999999999</c:v>
                      </c:pt>
                      <c:pt idx="4580">
                        <c:v>2.2909999999999999</c:v>
                      </c:pt>
                      <c:pt idx="4581">
                        <c:v>2.2919999999999998</c:v>
                      </c:pt>
                      <c:pt idx="4582">
                        <c:v>2.2919999999999998</c:v>
                      </c:pt>
                      <c:pt idx="4583">
                        <c:v>2.2930000000000001</c:v>
                      </c:pt>
                      <c:pt idx="4584">
                        <c:v>2.2930000000000001</c:v>
                      </c:pt>
                      <c:pt idx="4585">
                        <c:v>2.294</c:v>
                      </c:pt>
                      <c:pt idx="4586">
                        <c:v>2.294</c:v>
                      </c:pt>
                      <c:pt idx="4587">
                        <c:v>2.2949999999999999</c:v>
                      </c:pt>
                      <c:pt idx="4588">
                        <c:v>2.2949999999999999</c:v>
                      </c:pt>
                      <c:pt idx="4589">
                        <c:v>2.2959999999999998</c:v>
                      </c:pt>
                      <c:pt idx="4590">
                        <c:v>2.2959999999999998</c:v>
                      </c:pt>
                      <c:pt idx="4591">
                        <c:v>2.2970000000000002</c:v>
                      </c:pt>
                      <c:pt idx="4592">
                        <c:v>2.2970000000000002</c:v>
                      </c:pt>
                      <c:pt idx="4593">
                        <c:v>2.298</c:v>
                      </c:pt>
                      <c:pt idx="4594">
                        <c:v>2.298</c:v>
                      </c:pt>
                      <c:pt idx="4595">
                        <c:v>2.2989999999999999</c:v>
                      </c:pt>
                      <c:pt idx="4596">
                        <c:v>2.2989999999999999</c:v>
                      </c:pt>
                      <c:pt idx="4597">
                        <c:v>2.2999999999999998</c:v>
                      </c:pt>
                      <c:pt idx="4598">
                        <c:v>2.2999999999999998</c:v>
                      </c:pt>
                      <c:pt idx="4599">
                        <c:v>2.3010000000000002</c:v>
                      </c:pt>
                      <c:pt idx="4600">
                        <c:v>2.3010000000000002</c:v>
                      </c:pt>
                      <c:pt idx="4601">
                        <c:v>2.302</c:v>
                      </c:pt>
                      <c:pt idx="4602">
                        <c:v>2.302</c:v>
                      </c:pt>
                      <c:pt idx="4603">
                        <c:v>2.3029999999999999</c:v>
                      </c:pt>
                      <c:pt idx="4604">
                        <c:v>2.3029999999999999</c:v>
                      </c:pt>
                      <c:pt idx="4605">
                        <c:v>2.3039999999999998</c:v>
                      </c:pt>
                      <c:pt idx="4606">
                        <c:v>2.3039999999999998</c:v>
                      </c:pt>
                      <c:pt idx="4607">
                        <c:v>2.3050000000000002</c:v>
                      </c:pt>
                      <c:pt idx="4608">
                        <c:v>2.3050000000000002</c:v>
                      </c:pt>
                      <c:pt idx="4609">
                        <c:v>2.306</c:v>
                      </c:pt>
                      <c:pt idx="4610">
                        <c:v>2.306</c:v>
                      </c:pt>
                      <c:pt idx="4611">
                        <c:v>2.3069999999999999</c:v>
                      </c:pt>
                      <c:pt idx="4612">
                        <c:v>2.3069999999999999</c:v>
                      </c:pt>
                      <c:pt idx="4613">
                        <c:v>2.3079999999999998</c:v>
                      </c:pt>
                      <c:pt idx="4614">
                        <c:v>2.3079999999999998</c:v>
                      </c:pt>
                      <c:pt idx="4615">
                        <c:v>2.3090000000000002</c:v>
                      </c:pt>
                      <c:pt idx="4616">
                        <c:v>2.3090000000000002</c:v>
                      </c:pt>
                      <c:pt idx="4617">
                        <c:v>2.31</c:v>
                      </c:pt>
                      <c:pt idx="4618">
                        <c:v>2.31</c:v>
                      </c:pt>
                      <c:pt idx="4619">
                        <c:v>2.3109999999999999</c:v>
                      </c:pt>
                      <c:pt idx="4620">
                        <c:v>2.3109999999999999</c:v>
                      </c:pt>
                      <c:pt idx="4621">
                        <c:v>2.3119999999999998</c:v>
                      </c:pt>
                      <c:pt idx="4622">
                        <c:v>2.3119999999999998</c:v>
                      </c:pt>
                      <c:pt idx="4623">
                        <c:v>2.3130000000000002</c:v>
                      </c:pt>
                      <c:pt idx="4624">
                        <c:v>2.3130000000000002</c:v>
                      </c:pt>
                      <c:pt idx="4625">
                        <c:v>2.3140000000000001</c:v>
                      </c:pt>
                      <c:pt idx="4626">
                        <c:v>2.3140000000000001</c:v>
                      </c:pt>
                      <c:pt idx="4627">
                        <c:v>2.3149999999999999</c:v>
                      </c:pt>
                      <c:pt idx="4628">
                        <c:v>2.3149999999999999</c:v>
                      </c:pt>
                      <c:pt idx="4629">
                        <c:v>2.3159999999999998</c:v>
                      </c:pt>
                      <c:pt idx="4630">
                        <c:v>2.3159999999999998</c:v>
                      </c:pt>
                      <c:pt idx="4631">
                        <c:v>2.3170000000000002</c:v>
                      </c:pt>
                      <c:pt idx="4632">
                        <c:v>2.3170000000000002</c:v>
                      </c:pt>
                      <c:pt idx="4633">
                        <c:v>2.3180000000000001</c:v>
                      </c:pt>
                      <c:pt idx="4634">
                        <c:v>2.3180000000000001</c:v>
                      </c:pt>
                      <c:pt idx="4635">
                        <c:v>2.319</c:v>
                      </c:pt>
                      <c:pt idx="4636">
                        <c:v>2.319</c:v>
                      </c:pt>
                      <c:pt idx="4637">
                        <c:v>2.3199999999999998</c:v>
                      </c:pt>
                      <c:pt idx="4638">
                        <c:v>2.3199999999999998</c:v>
                      </c:pt>
                      <c:pt idx="4639">
                        <c:v>2.3210000000000002</c:v>
                      </c:pt>
                      <c:pt idx="4640">
                        <c:v>2.3210000000000002</c:v>
                      </c:pt>
                      <c:pt idx="4641">
                        <c:v>2.3220000000000001</c:v>
                      </c:pt>
                      <c:pt idx="4642">
                        <c:v>2.3220000000000001</c:v>
                      </c:pt>
                      <c:pt idx="4643">
                        <c:v>2.323</c:v>
                      </c:pt>
                      <c:pt idx="4644">
                        <c:v>2.323</c:v>
                      </c:pt>
                      <c:pt idx="4645">
                        <c:v>2.3239999999999998</c:v>
                      </c:pt>
                      <c:pt idx="4646">
                        <c:v>2.3239999999999998</c:v>
                      </c:pt>
                      <c:pt idx="4647">
                        <c:v>2.3250000000000002</c:v>
                      </c:pt>
                      <c:pt idx="4648">
                        <c:v>2.3250000000000002</c:v>
                      </c:pt>
                      <c:pt idx="4649">
                        <c:v>2.3260000000000001</c:v>
                      </c:pt>
                      <c:pt idx="4650">
                        <c:v>2.3260000000000001</c:v>
                      </c:pt>
                      <c:pt idx="4651">
                        <c:v>2.327</c:v>
                      </c:pt>
                      <c:pt idx="4652">
                        <c:v>2.327</c:v>
                      </c:pt>
                      <c:pt idx="4653">
                        <c:v>2.3279999999999998</c:v>
                      </c:pt>
                      <c:pt idx="4654">
                        <c:v>2.3279999999999998</c:v>
                      </c:pt>
                      <c:pt idx="4655">
                        <c:v>2.3290000000000002</c:v>
                      </c:pt>
                      <c:pt idx="4656">
                        <c:v>2.3290000000000002</c:v>
                      </c:pt>
                      <c:pt idx="4657">
                        <c:v>2.33</c:v>
                      </c:pt>
                      <c:pt idx="4658">
                        <c:v>2.33</c:v>
                      </c:pt>
                      <c:pt idx="4659">
                        <c:v>2.331</c:v>
                      </c:pt>
                      <c:pt idx="4660">
                        <c:v>2.331</c:v>
                      </c:pt>
                      <c:pt idx="4661">
                        <c:v>2.3319999999999999</c:v>
                      </c:pt>
                      <c:pt idx="4662">
                        <c:v>2.3319999999999999</c:v>
                      </c:pt>
                      <c:pt idx="4663">
                        <c:v>2.3330000000000002</c:v>
                      </c:pt>
                      <c:pt idx="4664">
                        <c:v>2.3330000000000002</c:v>
                      </c:pt>
                      <c:pt idx="4665">
                        <c:v>2.3340000000000001</c:v>
                      </c:pt>
                      <c:pt idx="4666">
                        <c:v>2.3340000000000001</c:v>
                      </c:pt>
                      <c:pt idx="4667">
                        <c:v>2.335</c:v>
                      </c:pt>
                      <c:pt idx="4668">
                        <c:v>2.335</c:v>
                      </c:pt>
                      <c:pt idx="4669">
                        <c:v>2.3359999999999999</c:v>
                      </c:pt>
                      <c:pt idx="4670">
                        <c:v>2.3359999999999999</c:v>
                      </c:pt>
                      <c:pt idx="4671">
                        <c:v>2.3370000000000002</c:v>
                      </c:pt>
                      <c:pt idx="4672">
                        <c:v>2.3370000000000002</c:v>
                      </c:pt>
                      <c:pt idx="4673">
                        <c:v>2.3380000000000001</c:v>
                      </c:pt>
                      <c:pt idx="4674">
                        <c:v>2.3380000000000001</c:v>
                      </c:pt>
                      <c:pt idx="4675">
                        <c:v>2.339</c:v>
                      </c:pt>
                      <c:pt idx="4676">
                        <c:v>2.339</c:v>
                      </c:pt>
                      <c:pt idx="4677">
                        <c:v>2.34</c:v>
                      </c:pt>
                      <c:pt idx="4678">
                        <c:v>2.34</c:v>
                      </c:pt>
                      <c:pt idx="4679">
                        <c:v>2.3410000000000002</c:v>
                      </c:pt>
                      <c:pt idx="4680">
                        <c:v>2.3410000000000002</c:v>
                      </c:pt>
                      <c:pt idx="4681">
                        <c:v>2.3420000000000001</c:v>
                      </c:pt>
                      <c:pt idx="4682">
                        <c:v>2.3420000000000001</c:v>
                      </c:pt>
                      <c:pt idx="4683">
                        <c:v>2.343</c:v>
                      </c:pt>
                      <c:pt idx="4684">
                        <c:v>2.343</c:v>
                      </c:pt>
                      <c:pt idx="4685">
                        <c:v>2.3439999999999999</c:v>
                      </c:pt>
                      <c:pt idx="4686">
                        <c:v>2.3439999999999999</c:v>
                      </c:pt>
                      <c:pt idx="4687">
                        <c:v>2.3450000000000002</c:v>
                      </c:pt>
                      <c:pt idx="4688">
                        <c:v>2.3450000000000002</c:v>
                      </c:pt>
                      <c:pt idx="4689">
                        <c:v>2.3460000000000001</c:v>
                      </c:pt>
                      <c:pt idx="4690">
                        <c:v>2.3460000000000001</c:v>
                      </c:pt>
                      <c:pt idx="4691">
                        <c:v>2.347</c:v>
                      </c:pt>
                      <c:pt idx="4692">
                        <c:v>2.347</c:v>
                      </c:pt>
                      <c:pt idx="4693">
                        <c:v>2.3479999999999999</c:v>
                      </c:pt>
                      <c:pt idx="4694">
                        <c:v>2.3479999999999999</c:v>
                      </c:pt>
                      <c:pt idx="4695">
                        <c:v>2.3490000000000002</c:v>
                      </c:pt>
                      <c:pt idx="4696">
                        <c:v>2.3490000000000002</c:v>
                      </c:pt>
                      <c:pt idx="4697">
                        <c:v>2.35</c:v>
                      </c:pt>
                      <c:pt idx="4698">
                        <c:v>2.35</c:v>
                      </c:pt>
                      <c:pt idx="4699">
                        <c:v>2.351</c:v>
                      </c:pt>
                      <c:pt idx="4700">
                        <c:v>2.351</c:v>
                      </c:pt>
                      <c:pt idx="4701">
                        <c:v>2.3519999999999999</c:v>
                      </c:pt>
                      <c:pt idx="4702">
                        <c:v>2.3519999999999999</c:v>
                      </c:pt>
                      <c:pt idx="4703">
                        <c:v>2.3530000000000002</c:v>
                      </c:pt>
                      <c:pt idx="4704">
                        <c:v>2.3530000000000002</c:v>
                      </c:pt>
                      <c:pt idx="4705">
                        <c:v>2.3540000000000001</c:v>
                      </c:pt>
                      <c:pt idx="4706">
                        <c:v>2.3540000000000001</c:v>
                      </c:pt>
                      <c:pt idx="4707">
                        <c:v>2.355</c:v>
                      </c:pt>
                      <c:pt idx="4708">
                        <c:v>2.355</c:v>
                      </c:pt>
                      <c:pt idx="4709">
                        <c:v>2.3559999999999999</c:v>
                      </c:pt>
                      <c:pt idx="4710">
                        <c:v>2.3559999999999999</c:v>
                      </c:pt>
                      <c:pt idx="4711">
                        <c:v>2.3570000000000002</c:v>
                      </c:pt>
                      <c:pt idx="4712">
                        <c:v>2.3570000000000002</c:v>
                      </c:pt>
                      <c:pt idx="4713">
                        <c:v>2.3580000000000001</c:v>
                      </c:pt>
                      <c:pt idx="4714">
                        <c:v>2.3580000000000001</c:v>
                      </c:pt>
                      <c:pt idx="4715">
                        <c:v>2.359</c:v>
                      </c:pt>
                      <c:pt idx="4716">
                        <c:v>2.359</c:v>
                      </c:pt>
                      <c:pt idx="4717">
                        <c:v>2.36</c:v>
                      </c:pt>
                      <c:pt idx="4718">
                        <c:v>2.36</c:v>
                      </c:pt>
                      <c:pt idx="4719">
                        <c:v>2.3610000000000002</c:v>
                      </c:pt>
                      <c:pt idx="4720">
                        <c:v>2.3610000000000002</c:v>
                      </c:pt>
                      <c:pt idx="4721">
                        <c:v>2.3620000000000001</c:v>
                      </c:pt>
                      <c:pt idx="4722">
                        <c:v>2.3620000000000001</c:v>
                      </c:pt>
                      <c:pt idx="4723">
                        <c:v>2.363</c:v>
                      </c:pt>
                      <c:pt idx="4724">
                        <c:v>2.363</c:v>
                      </c:pt>
                      <c:pt idx="4725">
                        <c:v>2.3639999999999999</c:v>
                      </c:pt>
                      <c:pt idx="4726">
                        <c:v>2.3639999999999999</c:v>
                      </c:pt>
                      <c:pt idx="4727">
                        <c:v>2.3650000000000002</c:v>
                      </c:pt>
                      <c:pt idx="4728">
                        <c:v>2.3650000000000002</c:v>
                      </c:pt>
                      <c:pt idx="4729">
                        <c:v>2.3660000000000001</c:v>
                      </c:pt>
                      <c:pt idx="4730">
                        <c:v>2.3660000000000001</c:v>
                      </c:pt>
                      <c:pt idx="4731">
                        <c:v>2.367</c:v>
                      </c:pt>
                      <c:pt idx="4732">
                        <c:v>2.367</c:v>
                      </c:pt>
                      <c:pt idx="4733">
                        <c:v>2.3679999999999999</c:v>
                      </c:pt>
                      <c:pt idx="4734">
                        <c:v>2.3679999999999999</c:v>
                      </c:pt>
                      <c:pt idx="4735">
                        <c:v>2.3690000000000002</c:v>
                      </c:pt>
                      <c:pt idx="4736">
                        <c:v>2.3690000000000002</c:v>
                      </c:pt>
                      <c:pt idx="4737">
                        <c:v>2.37</c:v>
                      </c:pt>
                      <c:pt idx="4738">
                        <c:v>2.37</c:v>
                      </c:pt>
                      <c:pt idx="4739">
                        <c:v>2.371</c:v>
                      </c:pt>
                      <c:pt idx="4740">
                        <c:v>2.371</c:v>
                      </c:pt>
                      <c:pt idx="4741">
                        <c:v>2.3719999999999999</c:v>
                      </c:pt>
                      <c:pt idx="4742">
                        <c:v>2.3719999999999999</c:v>
                      </c:pt>
                      <c:pt idx="4743">
                        <c:v>2.3730000000000002</c:v>
                      </c:pt>
                      <c:pt idx="4744">
                        <c:v>2.3730000000000002</c:v>
                      </c:pt>
                      <c:pt idx="4745">
                        <c:v>2.3740000000000001</c:v>
                      </c:pt>
                      <c:pt idx="4746">
                        <c:v>2.3740000000000001</c:v>
                      </c:pt>
                      <c:pt idx="4747">
                        <c:v>2.375</c:v>
                      </c:pt>
                      <c:pt idx="4748">
                        <c:v>2.375</c:v>
                      </c:pt>
                      <c:pt idx="4749">
                        <c:v>2.3759999999999999</c:v>
                      </c:pt>
                      <c:pt idx="4750">
                        <c:v>2.3759999999999999</c:v>
                      </c:pt>
                      <c:pt idx="4751">
                        <c:v>2.3769999999999998</c:v>
                      </c:pt>
                      <c:pt idx="4752">
                        <c:v>2.3769999999999998</c:v>
                      </c:pt>
                      <c:pt idx="4753">
                        <c:v>2.3780000000000001</c:v>
                      </c:pt>
                      <c:pt idx="4754">
                        <c:v>2.3780000000000001</c:v>
                      </c:pt>
                      <c:pt idx="4755">
                        <c:v>2.379</c:v>
                      </c:pt>
                      <c:pt idx="4756">
                        <c:v>2.379</c:v>
                      </c:pt>
                      <c:pt idx="4757">
                        <c:v>2.38</c:v>
                      </c:pt>
                      <c:pt idx="4758">
                        <c:v>2.38</c:v>
                      </c:pt>
                      <c:pt idx="4759">
                        <c:v>2.3809999999999998</c:v>
                      </c:pt>
                      <c:pt idx="4760">
                        <c:v>2.3809999999999998</c:v>
                      </c:pt>
                      <c:pt idx="4761">
                        <c:v>2.3820000000000001</c:v>
                      </c:pt>
                      <c:pt idx="4762">
                        <c:v>2.3820000000000001</c:v>
                      </c:pt>
                      <c:pt idx="4763">
                        <c:v>2.383</c:v>
                      </c:pt>
                      <c:pt idx="4764">
                        <c:v>2.383</c:v>
                      </c:pt>
                      <c:pt idx="4765">
                        <c:v>2.3839999999999999</c:v>
                      </c:pt>
                      <c:pt idx="4766">
                        <c:v>2.3839999999999999</c:v>
                      </c:pt>
                      <c:pt idx="4767">
                        <c:v>2.3849999999999998</c:v>
                      </c:pt>
                      <c:pt idx="4768">
                        <c:v>2.3849999999999998</c:v>
                      </c:pt>
                      <c:pt idx="4769">
                        <c:v>2.3860000000000001</c:v>
                      </c:pt>
                      <c:pt idx="4770">
                        <c:v>2.3860000000000001</c:v>
                      </c:pt>
                      <c:pt idx="4771">
                        <c:v>2.387</c:v>
                      </c:pt>
                      <c:pt idx="4772">
                        <c:v>2.387</c:v>
                      </c:pt>
                      <c:pt idx="4773">
                        <c:v>2.3879999999999999</c:v>
                      </c:pt>
                      <c:pt idx="4774">
                        <c:v>2.3879999999999999</c:v>
                      </c:pt>
                      <c:pt idx="4775">
                        <c:v>2.3889999999999998</c:v>
                      </c:pt>
                      <c:pt idx="4776">
                        <c:v>2.3889999999999998</c:v>
                      </c:pt>
                      <c:pt idx="4777">
                        <c:v>2.39</c:v>
                      </c:pt>
                      <c:pt idx="4778">
                        <c:v>2.39</c:v>
                      </c:pt>
                      <c:pt idx="4779">
                        <c:v>2.391</c:v>
                      </c:pt>
                      <c:pt idx="4780">
                        <c:v>2.391</c:v>
                      </c:pt>
                      <c:pt idx="4781">
                        <c:v>2.3919999999999999</c:v>
                      </c:pt>
                      <c:pt idx="4782">
                        <c:v>2.3919999999999999</c:v>
                      </c:pt>
                      <c:pt idx="4783">
                        <c:v>2.3929999999999998</c:v>
                      </c:pt>
                      <c:pt idx="4784">
                        <c:v>2.3929999999999998</c:v>
                      </c:pt>
                      <c:pt idx="4785">
                        <c:v>2.3940000000000001</c:v>
                      </c:pt>
                      <c:pt idx="4786">
                        <c:v>2.3940000000000001</c:v>
                      </c:pt>
                      <c:pt idx="4787">
                        <c:v>2.395</c:v>
                      </c:pt>
                      <c:pt idx="4788">
                        <c:v>2.395</c:v>
                      </c:pt>
                      <c:pt idx="4789">
                        <c:v>2.3959999999999999</c:v>
                      </c:pt>
                      <c:pt idx="4790">
                        <c:v>2.3959999999999999</c:v>
                      </c:pt>
                      <c:pt idx="4791">
                        <c:v>2.3969999999999998</c:v>
                      </c:pt>
                      <c:pt idx="4792">
                        <c:v>2.3969999999999998</c:v>
                      </c:pt>
                      <c:pt idx="4793">
                        <c:v>2.3980000000000001</c:v>
                      </c:pt>
                      <c:pt idx="4794">
                        <c:v>2.3980000000000001</c:v>
                      </c:pt>
                      <c:pt idx="4795">
                        <c:v>2.399</c:v>
                      </c:pt>
                      <c:pt idx="4796">
                        <c:v>2.399</c:v>
                      </c:pt>
                      <c:pt idx="4797">
                        <c:v>2.4</c:v>
                      </c:pt>
                      <c:pt idx="4798">
                        <c:v>2.4</c:v>
                      </c:pt>
                      <c:pt idx="4799">
                        <c:v>2.4009999999999998</c:v>
                      </c:pt>
                      <c:pt idx="4800">
                        <c:v>2.4009999999999998</c:v>
                      </c:pt>
                      <c:pt idx="4801">
                        <c:v>2.4020000000000001</c:v>
                      </c:pt>
                      <c:pt idx="4802">
                        <c:v>2.4020000000000001</c:v>
                      </c:pt>
                      <c:pt idx="4803">
                        <c:v>2.403</c:v>
                      </c:pt>
                      <c:pt idx="4804">
                        <c:v>2.403</c:v>
                      </c:pt>
                      <c:pt idx="4805">
                        <c:v>2.4039999999999999</c:v>
                      </c:pt>
                      <c:pt idx="4806">
                        <c:v>2.4039999999999999</c:v>
                      </c:pt>
                      <c:pt idx="4807">
                        <c:v>2.4049999999999998</c:v>
                      </c:pt>
                      <c:pt idx="4808">
                        <c:v>2.4049999999999998</c:v>
                      </c:pt>
                      <c:pt idx="4809">
                        <c:v>2.4060000000000001</c:v>
                      </c:pt>
                      <c:pt idx="4810">
                        <c:v>2.4060000000000001</c:v>
                      </c:pt>
                      <c:pt idx="4811">
                        <c:v>2.407</c:v>
                      </c:pt>
                      <c:pt idx="4812">
                        <c:v>2.407</c:v>
                      </c:pt>
                      <c:pt idx="4813">
                        <c:v>2.4079999999999999</c:v>
                      </c:pt>
                      <c:pt idx="4814">
                        <c:v>2.4079999999999999</c:v>
                      </c:pt>
                      <c:pt idx="4815">
                        <c:v>2.4089999999999998</c:v>
                      </c:pt>
                      <c:pt idx="4816">
                        <c:v>2.4089999999999998</c:v>
                      </c:pt>
                      <c:pt idx="4817">
                        <c:v>2.41</c:v>
                      </c:pt>
                      <c:pt idx="4818">
                        <c:v>2.41</c:v>
                      </c:pt>
                      <c:pt idx="4819">
                        <c:v>2.411</c:v>
                      </c:pt>
                      <c:pt idx="4820">
                        <c:v>2.411</c:v>
                      </c:pt>
                      <c:pt idx="4821">
                        <c:v>2.4119999999999999</c:v>
                      </c:pt>
                      <c:pt idx="4822">
                        <c:v>2.4119999999999999</c:v>
                      </c:pt>
                      <c:pt idx="4823">
                        <c:v>2.4129999999999998</c:v>
                      </c:pt>
                      <c:pt idx="4824">
                        <c:v>2.4129999999999998</c:v>
                      </c:pt>
                      <c:pt idx="4825">
                        <c:v>2.4140000000000001</c:v>
                      </c:pt>
                      <c:pt idx="4826">
                        <c:v>2.4140000000000001</c:v>
                      </c:pt>
                      <c:pt idx="4827">
                        <c:v>2.415</c:v>
                      </c:pt>
                      <c:pt idx="4828">
                        <c:v>2.415</c:v>
                      </c:pt>
                      <c:pt idx="4829">
                        <c:v>2.4159999999999999</c:v>
                      </c:pt>
                      <c:pt idx="4830">
                        <c:v>2.4159999999999999</c:v>
                      </c:pt>
                      <c:pt idx="4831">
                        <c:v>2.4169999999999998</c:v>
                      </c:pt>
                      <c:pt idx="4832">
                        <c:v>2.4169999999999998</c:v>
                      </c:pt>
                      <c:pt idx="4833">
                        <c:v>2.4180000000000001</c:v>
                      </c:pt>
                      <c:pt idx="4834">
                        <c:v>2.4180000000000001</c:v>
                      </c:pt>
                      <c:pt idx="4835">
                        <c:v>2.419</c:v>
                      </c:pt>
                      <c:pt idx="4836">
                        <c:v>2.419</c:v>
                      </c:pt>
                      <c:pt idx="4837">
                        <c:v>2.42</c:v>
                      </c:pt>
                      <c:pt idx="4838">
                        <c:v>2.42</c:v>
                      </c:pt>
                      <c:pt idx="4839">
                        <c:v>2.4209999999999998</c:v>
                      </c:pt>
                      <c:pt idx="4840">
                        <c:v>2.4209999999999998</c:v>
                      </c:pt>
                      <c:pt idx="4841">
                        <c:v>2.4220000000000002</c:v>
                      </c:pt>
                      <c:pt idx="4842">
                        <c:v>2.4220000000000002</c:v>
                      </c:pt>
                      <c:pt idx="4843">
                        <c:v>2.423</c:v>
                      </c:pt>
                      <c:pt idx="4844">
                        <c:v>2.423</c:v>
                      </c:pt>
                      <c:pt idx="4845">
                        <c:v>2.4239999999999999</c:v>
                      </c:pt>
                      <c:pt idx="4846">
                        <c:v>2.4239999999999999</c:v>
                      </c:pt>
                      <c:pt idx="4847">
                        <c:v>2.4249999999999998</c:v>
                      </c:pt>
                      <c:pt idx="4848">
                        <c:v>2.4249999999999998</c:v>
                      </c:pt>
                      <c:pt idx="4849">
                        <c:v>2.4260000000000002</c:v>
                      </c:pt>
                      <c:pt idx="4850">
                        <c:v>2.4260000000000002</c:v>
                      </c:pt>
                      <c:pt idx="4851">
                        <c:v>2.427</c:v>
                      </c:pt>
                      <c:pt idx="4852">
                        <c:v>2.427</c:v>
                      </c:pt>
                      <c:pt idx="4853">
                        <c:v>2.4279999999999999</c:v>
                      </c:pt>
                      <c:pt idx="4854">
                        <c:v>2.4279999999999999</c:v>
                      </c:pt>
                      <c:pt idx="4855">
                        <c:v>2.4289999999999998</c:v>
                      </c:pt>
                      <c:pt idx="4856">
                        <c:v>2.4289999999999998</c:v>
                      </c:pt>
                      <c:pt idx="4857">
                        <c:v>2.4300000000000002</c:v>
                      </c:pt>
                      <c:pt idx="4858">
                        <c:v>2.4300000000000002</c:v>
                      </c:pt>
                      <c:pt idx="4859">
                        <c:v>2.431</c:v>
                      </c:pt>
                      <c:pt idx="4860">
                        <c:v>2.431</c:v>
                      </c:pt>
                      <c:pt idx="4861">
                        <c:v>2.4319999999999999</c:v>
                      </c:pt>
                      <c:pt idx="4862">
                        <c:v>2.4319999999999999</c:v>
                      </c:pt>
                      <c:pt idx="4863">
                        <c:v>2.4329999999999998</c:v>
                      </c:pt>
                      <c:pt idx="4864">
                        <c:v>2.4329999999999998</c:v>
                      </c:pt>
                      <c:pt idx="4865">
                        <c:v>2.4340000000000002</c:v>
                      </c:pt>
                      <c:pt idx="4866">
                        <c:v>2.4340000000000002</c:v>
                      </c:pt>
                      <c:pt idx="4867">
                        <c:v>2.4350000000000001</c:v>
                      </c:pt>
                      <c:pt idx="4868">
                        <c:v>2.4350000000000001</c:v>
                      </c:pt>
                      <c:pt idx="4869">
                        <c:v>2.4359999999999999</c:v>
                      </c:pt>
                      <c:pt idx="4870">
                        <c:v>2.4359999999999999</c:v>
                      </c:pt>
                      <c:pt idx="4871">
                        <c:v>2.4369999999999998</c:v>
                      </c:pt>
                      <c:pt idx="4872">
                        <c:v>2.4369999999999998</c:v>
                      </c:pt>
                      <c:pt idx="4873">
                        <c:v>2.4380000000000002</c:v>
                      </c:pt>
                      <c:pt idx="4874">
                        <c:v>2.4380000000000002</c:v>
                      </c:pt>
                      <c:pt idx="4875">
                        <c:v>2.4390000000000001</c:v>
                      </c:pt>
                      <c:pt idx="4876">
                        <c:v>2.4390000000000001</c:v>
                      </c:pt>
                      <c:pt idx="4877">
                        <c:v>2.44</c:v>
                      </c:pt>
                      <c:pt idx="4878">
                        <c:v>2.44</c:v>
                      </c:pt>
                      <c:pt idx="4879">
                        <c:v>2.4409999999999998</c:v>
                      </c:pt>
                      <c:pt idx="4880">
                        <c:v>2.4409999999999998</c:v>
                      </c:pt>
                      <c:pt idx="4881">
                        <c:v>2.4420000000000002</c:v>
                      </c:pt>
                      <c:pt idx="4882">
                        <c:v>2.4420000000000002</c:v>
                      </c:pt>
                      <c:pt idx="4883">
                        <c:v>2.4430000000000001</c:v>
                      </c:pt>
                      <c:pt idx="4884">
                        <c:v>2.4430000000000001</c:v>
                      </c:pt>
                      <c:pt idx="4885">
                        <c:v>2.444</c:v>
                      </c:pt>
                      <c:pt idx="4886">
                        <c:v>2.444</c:v>
                      </c:pt>
                      <c:pt idx="4887">
                        <c:v>2.4449999999999998</c:v>
                      </c:pt>
                      <c:pt idx="4888">
                        <c:v>2.4449999999999998</c:v>
                      </c:pt>
                      <c:pt idx="4889">
                        <c:v>2.4460000000000002</c:v>
                      </c:pt>
                      <c:pt idx="4890">
                        <c:v>2.4460000000000002</c:v>
                      </c:pt>
                      <c:pt idx="4891">
                        <c:v>2.4470000000000001</c:v>
                      </c:pt>
                      <c:pt idx="4892">
                        <c:v>2.4470000000000001</c:v>
                      </c:pt>
                      <c:pt idx="4893">
                        <c:v>2.448</c:v>
                      </c:pt>
                      <c:pt idx="4894">
                        <c:v>2.448</c:v>
                      </c:pt>
                      <c:pt idx="4895">
                        <c:v>2.4489999999999998</c:v>
                      </c:pt>
                      <c:pt idx="4896">
                        <c:v>2.4489999999999998</c:v>
                      </c:pt>
                      <c:pt idx="4897">
                        <c:v>2.4500000000000002</c:v>
                      </c:pt>
                      <c:pt idx="4898">
                        <c:v>2.4500000000000002</c:v>
                      </c:pt>
                      <c:pt idx="4899">
                        <c:v>2.4510000000000001</c:v>
                      </c:pt>
                      <c:pt idx="4900">
                        <c:v>2.4510000000000001</c:v>
                      </c:pt>
                      <c:pt idx="4901">
                        <c:v>2.452</c:v>
                      </c:pt>
                      <c:pt idx="4902">
                        <c:v>2.452</c:v>
                      </c:pt>
                      <c:pt idx="4903">
                        <c:v>2.4529999999999998</c:v>
                      </c:pt>
                      <c:pt idx="4904">
                        <c:v>2.4529999999999998</c:v>
                      </c:pt>
                      <c:pt idx="4905">
                        <c:v>2.4540000000000002</c:v>
                      </c:pt>
                      <c:pt idx="4906">
                        <c:v>2.4540000000000002</c:v>
                      </c:pt>
                      <c:pt idx="4907">
                        <c:v>2.4550000000000001</c:v>
                      </c:pt>
                      <c:pt idx="4908">
                        <c:v>2.4550000000000001</c:v>
                      </c:pt>
                      <c:pt idx="4909">
                        <c:v>2.456</c:v>
                      </c:pt>
                      <c:pt idx="4910">
                        <c:v>2.456</c:v>
                      </c:pt>
                      <c:pt idx="4911">
                        <c:v>2.4569999999999999</c:v>
                      </c:pt>
                      <c:pt idx="4912">
                        <c:v>2.4569999999999999</c:v>
                      </c:pt>
                      <c:pt idx="4913">
                        <c:v>2.4580000000000002</c:v>
                      </c:pt>
                      <c:pt idx="4914">
                        <c:v>2.4580000000000002</c:v>
                      </c:pt>
                      <c:pt idx="4915">
                        <c:v>2.4590000000000001</c:v>
                      </c:pt>
                      <c:pt idx="4916">
                        <c:v>2.4590000000000001</c:v>
                      </c:pt>
                      <c:pt idx="4917">
                        <c:v>2.46</c:v>
                      </c:pt>
                      <c:pt idx="4918">
                        <c:v>2.46</c:v>
                      </c:pt>
                      <c:pt idx="4919">
                        <c:v>2.4609999999999999</c:v>
                      </c:pt>
                      <c:pt idx="4920">
                        <c:v>2.4609999999999999</c:v>
                      </c:pt>
                      <c:pt idx="4921">
                        <c:v>2.4620000000000002</c:v>
                      </c:pt>
                      <c:pt idx="4922">
                        <c:v>2.4620000000000002</c:v>
                      </c:pt>
                      <c:pt idx="4923">
                        <c:v>2.4630000000000001</c:v>
                      </c:pt>
                      <c:pt idx="4924">
                        <c:v>2.4630000000000001</c:v>
                      </c:pt>
                      <c:pt idx="4925">
                        <c:v>2.464</c:v>
                      </c:pt>
                      <c:pt idx="4926">
                        <c:v>2.464</c:v>
                      </c:pt>
                      <c:pt idx="4927">
                        <c:v>2.4649999999999999</c:v>
                      </c:pt>
                      <c:pt idx="4928">
                        <c:v>2.4649999999999999</c:v>
                      </c:pt>
                      <c:pt idx="4929">
                        <c:v>2.4660000000000002</c:v>
                      </c:pt>
                      <c:pt idx="4930">
                        <c:v>2.4660000000000002</c:v>
                      </c:pt>
                      <c:pt idx="4931">
                        <c:v>2.4670000000000001</c:v>
                      </c:pt>
                      <c:pt idx="4932">
                        <c:v>2.4670000000000001</c:v>
                      </c:pt>
                      <c:pt idx="4933">
                        <c:v>2.468</c:v>
                      </c:pt>
                      <c:pt idx="4934">
                        <c:v>2.468</c:v>
                      </c:pt>
                      <c:pt idx="4935">
                        <c:v>2.4689999999999999</c:v>
                      </c:pt>
                      <c:pt idx="4936">
                        <c:v>2.4689999999999999</c:v>
                      </c:pt>
                      <c:pt idx="4937">
                        <c:v>2.4700000000000002</c:v>
                      </c:pt>
                      <c:pt idx="4938">
                        <c:v>2.4700000000000002</c:v>
                      </c:pt>
                      <c:pt idx="4939">
                        <c:v>2.4710000000000001</c:v>
                      </c:pt>
                      <c:pt idx="4940">
                        <c:v>2.4710000000000001</c:v>
                      </c:pt>
                      <c:pt idx="4941">
                        <c:v>2.472</c:v>
                      </c:pt>
                      <c:pt idx="4942">
                        <c:v>2.472</c:v>
                      </c:pt>
                      <c:pt idx="4943">
                        <c:v>2.4729999999999999</c:v>
                      </c:pt>
                      <c:pt idx="4944">
                        <c:v>2.4729999999999999</c:v>
                      </c:pt>
                      <c:pt idx="4945">
                        <c:v>2.4740000000000002</c:v>
                      </c:pt>
                      <c:pt idx="4946">
                        <c:v>2.4740000000000002</c:v>
                      </c:pt>
                      <c:pt idx="4947">
                        <c:v>2.4750000000000001</c:v>
                      </c:pt>
                      <c:pt idx="4948">
                        <c:v>2.4750000000000001</c:v>
                      </c:pt>
                      <c:pt idx="4949">
                        <c:v>2.476</c:v>
                      </c:pt>
                      <c:pt idx="4950">
                        <c:v>2.476</c:v>
                      </c:pt>
                      <c:pt idx="4951">
                        <c:v>2.4769999999999999</c:v>
                      </c:pt>
                      <c:pt idx="4952">
                        <c:v>2.4769999999999999</c:v>
                      </c:pt>
                      <c:pt idx="4953">
                        <c:v>2.4780000000000002</c:v>
                      </c:pt>
                      <c:pt idx="4954">
                        <c:v>2.4780000000000002</c:v>
                      </c:pt>
                      <c:pt idx="4955">
                        <c:v>2.4790000000000001</c:v>
                      </c:pt>
                      <c:pt idx="4956">
                        <c:v>2.4790000000000001</c:v>
                      </c:pt>
                      <c:pt idx="4957">
                        <c:v>2.48</c:v>
                      </c:pt>
                      <c:pt idx="4958">
                        <c:v>2.48</c:v>
                      </c:pt>
                      <c:pt idx="4959">
                        <c:v>2.4809999999999999</c:v>
                      </c:pt>
                      <c:pt idx="4960">
                        <c:v>2.4809999999999999</c:v>
                      </c:pt>
                      <c:pt idx="4961">
                        <c:v>2.4820000000000002</c:v>
                      </c:pt>
                      <c:pt idx="4962">
                        <c:v>2.4820000000000002</c:v>
                      </c:pt>
                      <c:pt idx="4963">
                        <c:v>2.4830000000000001</c:v>
                      </c:pt>
                      <c:pt idx="4964">
                        <c:v>2.4830000000000001</c:v>
                      </c:pt>
                      <c:pt idx="4965">
                        <c:v>2.484</c:v>
                      </c:pt>
                      <c:pt idx="4966">
                        <c:v>2.484</c:v>
                      </c:pt>
                      <c:pt idx="4967">
                        <c:v>2.4849999999999999</c:v>
                      </c:pt>
                      <c:pt idx="4968">
                        <c:v>2.4849999999999999</c:v>
                      </c:pt>
                      <c:pt idx="4969">
                        <c:v>2.4860000000000002</c:v>
                      </c:pt>
                      <c:pt idx="4970">
                        <c:v>2.4860000000000002</c:v>
                      </c:pt>
                      <c:pt idx="4971">
                        <c:v>2.4870000000000001</c:v>
                      </c:pt>
                      <c:pt idx="4972">
                        <c:v>2.4870000000000001</c:v>
                      </c:pt>
                      <c:pt idx="4973">
                        <c:v>2.488</c:v>
                      </c:pt>
                      <c:pt idx="4974">
                        <c:v>2.488</c:v>
                      </c:pt>
                      <c:pt idx="4975">
                        <c:v>2.4889999999999999</c:v>
                      </c:pt>
                      <c:pt idx="4976">
                        <c:v>2.4889999999999999</c:v>
                      </c:pt>
                      <c:pt idx="4977">
                        <c:v>2.4900000000000002</c:v>
                      </c:pt>
                      <c:pt idx="4978">
                        <c:v>2.4900000000000002</c:v>
                      </c:pt>
                      <c:pt idx="4979">
                        <c:v>2.4910000000000001</c:v>
                      </c:pt>
                      <c:pt idx="4980">
                        <c:v>2.4910000000000001</c:v>
                      </c:pt>
                      <c:pt idx="4981">
                        <c:v>2.492</c:v>
                      </c:pt>
                      <c:pt idx="4982">
                        <c:v>2.492</c:v>
                      </c:pt>
                      <c:pt idx="4983">
                        <c:v>2.4929999999999999</c:v>
                      </c:pt>
                      <c:pt idx="4984">
                        <c:v>2.4929999999999999</c:v>
                      </c:pt>
                      <c:pt idx="4985">
                        <c:v>2.4940000000000002</c:v>
                      </c:pt>
                      <c:pt idx="4986">
                        <c:v>2.4940000000000002</c:v>
                      </c:pt>
                      <c:pt idx="4987">
                        <c:v>2.4950000000000001</c:v>
                      </c:pt>
                      <c:pt idx="4988">
                        <c:v>2.4950000000000001</c:v>
                      </c:pt>
                      <c:pt idx="4989">
                        <c:v>2.496</c:v>
                      </c:pt>
                      <c:pt idx="4990">
                        <c:v>2.496</c:v>
                      </c:pt>
                      <c:pt idx="4991">
                        <c:v>2.4969999999999999</c:v>
                      </c:pt>
                      <c:pt idx="4992">
                        <c:v>2.4969999999999999</c:v>
                      </c:pt>
                      <c:pt idx="4993">
                        <c:v>2.4980000000000002</c:v>
                      </c:pt>
                      <c:pt idx="4994">
                        <c:v>2.4980000000000002</c:v>
                      </c:pt>
                      <c:pt idx="4995">
                        <c:v>2.4990000000000001</c:v>
                      </c:pt>
                      <c:pt idx="4996">
                        <c:v>2.4990000000000001</c:v>
                      </c:pt>
                      <c:pt idx="4997">
                        <c:v>2.5</c:v>
                      </c:pt>
                      <c:pt idx="4998">
                        <c:v>2.5</c:v>
                      </c:pt>
                      <c:pt idx="4999">
                        <c:v>2.5009999999999999</c:v>
                      </c:pt>
                      <c:pt idx="5000">
                        <c:v>2.5009999999999999</c:v>
                      </c:pt>
                      <c:pt idx="5001">
                        <c:v>2.5019999999999998</c:v>
                      </c:pt>
                      <c:pt idx="5002">
                        <c:v>2.5019999999999998</c:v>
                      </c:pt>
                      <c:pt idx="5003">
                        <c:v>2.5030000000000001</c:v>
                      </c:pt>
                      <c:pt idx="5004">
                        <c:v>2.5030000000000001</c:v>
                      </c:pt>
                      <c:pt idx="5005">
                        <c:v>2.504</c:v>
                      </c:pt>
                      <c:pt idx="5006">
                        <c:v>2.504</c:v>
                      </c:pt>
                      <c:pt idx="5007">
                        <c:v>2.5049999999999999</c:v>
                      </c:pt>
                      <c:pt idx="5008">
                        <c:v>2.5049999999999999</c:v>
                      </c:pt>
                      <c:pt idx="5009">
                        <c:v>2.5059999999999998</c:v>
                      </c:pt>
                      <c:pt idx="5010">
                        <c:v>2.5059999999999998</c:v>
                      </c:pt>
                      <c:pt idx="5011">
                        <c:v>2.5070000000000001</c:v>
                      </c:pt>
                      <c:pt idx="5012">
                        <c:v>2.5070000000000001</c:v>
                      </c:pt>
                      <c:pt idx="5013">
                        <c:v>2.508</c:v>
                      </c:pt>
                      <c:pt idx="5014">
                        <c:v>2.508</c:v>
                      </c:pt>
                      <c:pt idx="5015">
                        <c:v>2.5089999999999999</c:v>
                      </c:pt>
                      <c:pt idx="5016">
                        <c:v>2.5089999999999999</c:v>
                      </c:pt>
                      <c:pt idx="5017">
                        <c:v>2.5099999999999998</c:v>
                      </c:pt>
                      <c:pt idx="5018">
                        <c:v>2.5099999999999998</c:v>
                      </c:pt>
                      <c:pt idx="5019">
                        <c:v>2.5110000000000001</c:v>
                      </c:pt>
                      <c:pt idx="5020">
                        <c:v>2.5110000000000001</c:v>
                      </c:pt>
                      <c:pt idx="5021">
                        <c:v>2.512</c:v>
                      </c:pt>
                      <c:pt idx="5022">
                        <c:v>2.512</c:v>
                      </c:pt>
                      <c:pt idx="5023">
                        <c:v>2.5129999999999999</c:v>
                      </c:pt>
                      <c:pt idx="5024">
                        <c:v>2.5129999999999999</c:v>
                      </c:pt>
                      <c:pt idx="5025">
                        <c:v>2.5139999999999998</c:v>
                      </c:pt>
                      <c:pt idx="5026">
                        <c:v>2.5139999999999998</c:v>
                      </c:pt>
                      <c:pt idx="5027">
                        <c:v>2.5150000000000001</c:v>
                      </c:pt>
                      <c:pt idx="5028">
                        <c:v>2.5150000000000001</c:v>
                      </c:pt>
                      <c:pt idx="5029">
                        <c:v>2.516</c:v>
                      </c:pt>
                      <c:pt idx="5030">
                        <c:v>2.516</c:v>
                      </c:pt>
                      <c:pt idx="5031">
                        <c:v>2.5169999999999999</c:v>
                      </c:pt>
                      <c:pt idx="5032">
                        <c:v>2.5169999999999999</c:v>
                      </c:pt>
                      <c:pt idx="5033">
                        <c:v>2.5179999999999998</c:v>
                      </c:pt>
                      <c:pt idx="5034">
                        <c:v>2.5179999999999998</c:v>
                      </c:pt>
                      <c:pt idx="5035">
                        <c:v>2.5190000000000001</c:v>
                      </c:pt>
                      <c:pt idx="5036">
                        <c:v>2.5190000000000001</c:v>
                      </c:pt>
                      <c:pt idx="5037">
                        <c:v>2.52</c:v>
                      </c:pt>
                      <c:pt idx="5038">
                        <c:v>2.52</c:v>
                      </c:pt>
                      <c:pt idx="5039">
                        <c:v>2.5209999999999999</c:v>
                      </c:pt>
                      <c:pt idx="5040">
                        <c:v>2.5209999999999999</c:v>
                      </c:pt>
                      <c:pt idx="5041">
                        <c:v>2.5219999999999998</c:v>
                      </c:pt>
                      <c:pt idx="5042">
                        <c:v>2.5219999999999998</c:v>
                      </c:pt>
                      <c:pt idx="5043">
                        <c:v>2.5230000000000001</c:v>
                      </c:pt>
                      <c:pt idx="5044">
                        <c:v>2.5230000000000001</c:v>
                      </c:pt>
                      <c:pt idx="5045">
                        <c:v>2.524</c:v>
                      </c:pt>
                      <c:pt idx="5046">
                        <c:v>2.524</c:v>
                      </c:pt>
                      <c:pt idx="5047">
                        <c:v>2.5249999999999999</c:v>
                      </c:pt>
                      <c:pt idx="5048">
                        <c:v>2.5249999999999999</c:v>
                      </c:pt>
                      <c:pt idx="5049">
                        <c:v>2.5259999999999998</c:v>
                      </c:pt>
                      <c:pt idx="5050">
                        <c:v>2.5259999999999998</c:v>
                      </c:pt>
                      <c:pt idx="5051">
                        <c:v>2.5270000000000001</c:v>
                      </c:pt>
                      <c:pt idx="5052">
                        <c:v>2.5270000000000001</c:v>
                      </c:pt>
                      <c:pt idx="5053">
                        <c:v>2.528</c:v>
                      </c:pt>
                      <c:pt idx="5054">
                        <c:v>2.528</c:v>
                      </c:pt>
                      <c:pt idx="5055">
                        <c:v>2.5289999999999999</c:v>
                      </c:pt>
                      <c:pt idx="5056">
                        <c:v>2.5289999999999999</c:v>
                      </c:pt>
                      <c:pt idx="5057">
                        <c:v>2.5299999999999998</c:v>
                      </c:pt>
                      <c:pt idx="5058">
                        <c:v>2.5299999999999998</c:v>
                      </c:pt>
                      <c:pt idx="5059">
                        <c:v>2.5310000000000001</c:v>
                      </c:pt>
                      <c:pt idx="5060">
                        <c:v>2.5310000000000001</c:v>
                      </c:pt>
                      <c:pt idx="5061">
                        <c:v>2.532</c:v>
                      </c:pt>
                      <c:pt idx="5062">
                        <c:v>2.532</c:v>
                      </c:pt>
                      <c:pt idx="5063">
                        <c:v>2.5329999999999999</c:v>
                      </c:pt>
                      <c:pt idx="5064">
                        <c:v>2.5329999999999999</c:v>
                      </c:pt>
                      <c:pt idx="5065">
                        <c:v>2.5339999999999998</c:v>
                      </c:pt>
                      <c:pt idx="5066">
                        <c:v>2.5339999999999998</c:v>
                      </c:pt>
                      <c:pt idx="5067">
                        <c:v>2.5350000000000001</c:v>
                      </c:pt>
                      <c:pt idx="5068">
                        <c:v>2.5350000000000001</c:v>
                      </c:pt>
                      <c:pt idx="5069">
                        <c:v>2.536</c:v>
                      </c:pt>
                      <c:pt idx="5070">
                        <c:v>2.536</c:v>
                      </c:pt>
                      <c:pt idx="5071">
                        <c:v>2.5369999999999999</c:v>
                      </c:pt>
                      <c:pt idx="5072">
                        <c:v>2.5369999999999999</c:v>
                      </c:pt>
                      <c:pt idx="5073">
                        <c:v>2.5379999999999998</c:v>
                      </c:pt>
                      <c:pt idx="5074">
                        <c:v>2.5379999999999998</c:v>
                      </c:pt>
                      <c:pt idx="5075">
                        <c:v>2.5390000000000001</c:v>
                      </c:pt>
                      <c:pt idx="5076">
                        <c:v>2.5390000000000001</c:v>
                      </c:pt>
                      <c:pt idx="5077">
                        <c:v>2.54</c:v>
                      </c:pt>
                      <c:pt idx="5078">
                        <c:v>2.54</c:v>
                      </c:pt>
                      <c:pt idx="5079">
                        <c:v>2.5409999999999999</c:v>
                      </c:pt>
                      <c:pt idx="5080">
                        <c:v>2.5409999999999999</c:v>
                      </c:pt>
                      <c:pt idx="5081">
                        <c:v>2.5419999999999998</c:v>
                      </c:pt>
                      <c:pt idx="5082">
                        <c:v>2.5419999999999998</c:v>
                      </c:pt>
                      <c:pt idx="5083">
                        <c:v>2.5430000000000001</c:v>
                      </c:pt>
                      <c:pt idx="5084">
                        <c:v>2.5430000000000001</c:v>
                      </c:pt>
                      <c:pt idx="5085">
                        <c:v>2.544</c:v>
                      </c:pt>
                      <c:pt idx="5086">
                        <c:v>2.544</c:v>
                      </c:pt>
                      <c:pt idx="5087">
                        <c:v>2.5449999999999999</c:v>
                      </c:pt>
                      <c:pt idx="5088">
                        <c:v>2.5449999999999999</c:v>
                      </c:pt>
                      <c:pt idx="5089">
                        <c:v>2.5459999999999998</c:v>
                      </c:pt>
                      <c:pt idx="5090">
                        <c:v>2.5459999999999998</c:v>
                      </c:pt>
                      <c:pt idx="5091">
                        <c:v>2.5470000000000002</c:v>
                      </c:pt>
                      <c:pt idx="5092">
                        <c:v>2.5470000000000002</c:v>
                      </c:pt>
                      <c:pt idx="5093">
                        <c:v>2.548</c:v>
                      </c:pt>
                      <c:pt idx="5094">
                        <c:v>2.548</c:v>
                      </c:pt>
                      <c:pt idx="5095">
                        <c:v>2.5489999999999999</c:v>
                      </c:pt>
                      <c:pt idx="5096">
                        <c:v>2.5489999999999999</c:v>
                      </c:pt>
                      <c:pt idx="5097">
                        <c:v>2.5499999999999998</c:v>
                      </c:pt>
                      <c:pt idx="5098">
                        <c:v>2.5499999999999998</c:v>
                      </c:pt>
                      <c:pt idx="5099">
                        <c:v>2.5510000000000002</c:v>
                      </c:pt>
                      <c:pt idx="5100">
                        <c:v>2.5510000000000002</c:v>
                      </c:pt>
                      <c:pt idx="5101">
                        <c:v>2.552</c:v>
                      </c:pt>
                      <c:pt idx="5102">
                        <c:v>2.552</c:v>
                      </c:pt>
                      <c:pt idx="5103">
                        <c:v>2.5529999999999999</c:v>
                      </c:pt>
                      <c:pt idx="5104">
                        <c:v>2.5529999999999999</c:v>
                      </c:pt>
                      <c:pt idx="5105">
                        <c:v>2.5539999999999998</c:v>
                      </c:pt>
                      <c:pt idx="5106">
                        <c:v>2.5539999999999998</c:v>
                      </c:pt>
                      <c:pt idx="5107">
                        <c:v>2.5550000000000002</c:v>
                      </c:pt>
                      <c:pt idx="5108">
                        <c:v>2.5550000000000002</c:v>
                      </c:pt>
                      <c:pt idx="5109">
                        <c:v>2.556</c:v>
                      </c:pt>
                      <c:pt idx="5110">
                        <c:v>2.556</c:v>
                      </c:pt>
                      <c:pt idx="5111">
                        <c:v>2.5569999999999999</c:v>
                      </c:pt>
                      <c:pt idx="5112">
                        <c:v>2.5569999999999999</c:v>
                      </c:pt>
                      <c:pt idx="5113">
                        <c:v>2.5579999999999998</c:v>
                      </c:pt>
                      <c:pt idx="5114">
                        <c:v>2.5579999999999998</c:v>
                      </c:pt>
                      <c:pt idx="5115">
                        <c:v>2.5590000000000002</c:v>
                      </c:pt>
                      <c:pt idx="5116">
                        <c:v>2.5590000000000002</c:v>
                      </c:pt>
                      <c:pt idx="5117">
                        <c:v>2.56</c:v>
                      </c:pt>
                      <c:pt idx="5118">
                        <c:v>2.56</c:v>
                      </c:pt>
                      <c:pt idx="5119">
                        <c:v>2.5609999999999999</c:v>
                      </c:pt>
                      <c:pt idx="5120">
                        <c:v>2.5609999999999999</c:v>
                      </c:pt>
                      <c:pt idx="5121">
                        <c:v>2.5619999999999998</c:v>
                      </c:pt>
                      <c:pt idx="5122">
                        <c:v>2.5619999999999998</c:v>
                      </c:pt>
                      <c:pt idx="5123">
                        <c:v>2.5630000000000002</c:v>
                      </c:pt>
                      <c:pt idx="5124">
                        <c:v>2.5630000000000002</c:v>
                      </c:pt>
                      <c:pt idx="5125">
                        <c:v>2.5640000000000001</c:v>
                      </c:pt>
                      <c:pt idx="5126">
                        <c:v>2.5640000000000001</c:v>
                      </c:pt>
                      <c:pt idx="5127">
                        <c:v>2.5649999999999999</c:v>
                      </c:pt>
                      <c:pt idx="5128">
                        <c:v>2.5649999999999999</c:v>
                      </c:pt>
                      <c:pt idx="5129">
                        <c:v>2.5659999999999998</c:v>
                      </c:pt>
                      <c:pt idx="5130">
                        <c:v>2.5659999999999998</c:v>
                      </c:pt>
                      <c:pt idx="5131">
                        <c:v>2.5670000000000002</c:v>
                      </c:pt>
                      <c:pt idx="5132">
                        <c:v>2.5670000000000002</c:v>
                      </c:pt>
                      <c:pt idx="5133">
                        <c:v>2.5680000000000001</c:v>
                      </c:pt>
                      <c:pt idx="5134">
                        <c:v>2.5680000000000001</c:v>
                      </c:pt>
                      <c:pt idx="5135">
                        <c:v>2.569</c:v>
                      </c:pt>
                      <c:pt idx="5136">
                        <c:v>2.569</c:v>
                      </c:pt>
                      <c:pt idx="5137">
                        <c:v>2.57</c:v>
                      </c:pt>
                      <c:pt idx="5138">
                        <c:v>2.57</c:v>
                      </c:pt>
                      <c:pt idx="5139">
                        <c:v>2.5710000000000002</c:v>
                      </c:pt>
                      <c:pt idx="5140">
                        <c:v>2.5710000000000002</c:v>
                      </c:pt>
                      <c:pt idx="5141">
                        <c:v>2.5720000000000001</c:v>
                      </c:pt>
                      <c:pt idx="5142">
                        <c:v>2.5720000000000001</c:v>
                      </c:pt>
                      <c:pt idx="5143">
                        <c:v>2.573</c:v>
                      </c:pt>
                      <c:pt idx="5144">
                        <c:v>2.573</c:v>
                      </c:pt>
                      <c:pt idx="5145">
                        <c:v>2.5739999999999998</c:v>
                      </c:pt>
                      <c:pt idx="5146">
                        <c:v>2.5739999999999998</c:v>
                      </c:pt>
                      <c:pt idx="5147">
                        <c:v>2.5750000000000002</c:v>
                      </c:pt>
                      <c:pt idx="5148">
                        <c:v>2.5750000000000002</c:v>
                      </c:pt>
                      <c:pt idx="5149">
                        <c:v>2.5760000000000001</c:v>
                      </c:pt>
                      <c:pt idx="5150">
                        <c:v>2.5760000000000001</c:v>
                      </c:pt>
                      <c:pt idx="5151">
                        <c:v>2.577</c:v>
                      </c:pt>
                      <c:pt idx="5152">
                        <c:v>2.577</c:v>
                      </c:pt>
                      <c:pt idx="5153">
                        <c:v>2.5779999999999998</c:v>
                      </c:pt>
                      <c:pt idx="5154">
                        <c:v>2.5779999999999998</c:v>
                      </c:pt>
                      <c:pt idx="5155">
                        <c:v>2.5790000000000002</c:v>
                      </c:pt>
                      <c:pt idx="5156">
                        <c:v>2.5790000000000002</c:v>
                      </c:pt>
                      <c:pt idx="5157">
                        <c:v>2.58</c:v>
                      </c:pt>
                      <c:pt idx="5158">
                        <c:v>2.58</c:v>
                      </c:pt>
                      <c:pt idx="5159">
                        <c:v>2.581</c:v>
                      </c:pt>
                      <c:pt idx="5160">
                        <c:v>2.581</c:v>
                      </c:pt>
                      <c:pt idx="5161">
                        <c:v>2.5819999999999999</c:v>
                      </c:pt>
                      <c:pt idx="5162">
                        <c:v>2.5819999999999999</c:v>
                      </c:pt>
                      <c:pt idx="5163">
                        <c:v>2.5830000000000002</c:v>
                      </c:pt>
                      <c:pt idx="5164">
                        <c:v>2.5830000000000002</c:v>
                      </c:pt>
                      <c:pt idx="5165">
                        <c:v>2.5840000000000001</c:v>
                      </c:pt>
                      <c:pt idx="5166">
                        <c:v>2.5840000000000001</c:v>
                      </c:pt>
                      <c:pt idx="5167">
                        <c:v>2.585</c:v>
                      </c:pt>
                      <c:pt idx="5168">
                        <c:v>2.585</c:v>
                      </c:pt>
                      <c:pt idx="5169">
                        <c:v>2.5859999999999999</c:v>
                      </c:pt>
                      <c:pt idx="5170">
                        <c:v>2.5859999999999999</c:v>
                      </c:pt>
                      <c:pt idx="5171">
                        <c:v>2.5870000000000002</c:v>
                      </c:pt>
                      <c:pt idx="5172">
                        <c:v>2.5870000000000002</c:v>
                      </c:pt>
                      <c:pt idx="5173">
                        <c:v>2.5880000000000001</c:v>
                      </c:pt>
                      <c:pt idx="5174">
                        <c:v>2.5880000000000001</c:v>
                      </c:pt>
                      <c:pt idx="5175">
                        <c:v>2.589</c:v>
                      </c:pt>
                      <c:pt idx="5176">
                        <c:v>2.589</c:v>
                      </c:pt>
                      <c:pt idx="5177">
                        <c:v>2.59</c:v>
                      </c:pt>
                      <c:pt idx="5178">
                        <c:v>2.59</c:v>
                      </c:pt>
                      <c:pt idx="5179">
                        <c:v>2.5910000000000002</c:v>
                      </c:pt>
                      <c:pt idx="5180">
                        <c:v>2.5910000000000002</c:v>
                      </c:pt>
                      <c:pt idx="5181">
                        <c:v>2.5920000000000001</c:v>
                      </c:pt>
                      <c:pt idx="5182">
                        <c:v>2.5920000000000001</c:v>
                      </c:pt>
                      <c:pt idx="5183">
                        <c:v>2.593</c:v>
                      </c:pt>
                      <c:pt idx="5184">
                        <c:v>2.593</c:v>
                      </c:pt>
                      <c:pt idx="5185">
                        <c:v>2.5939999999999999</c:v>
                      </c:pt>
                      <c:pt idx="5186">
                        <c:v>2.5939999999999999</c:v>
                      </c:pt>
                      <c:pt idx="5187">
                        <c:v>2.5950000000000002</c:v>
                      </c:pt>
                      <c:pt idx="5188">
                        <c:v>2.5950000000000002</c:v>
                      </c:pt>
                      <c:pt idx="5189">
                        <c:v>2.5960000000000001</c:v>
                      </c:pt>
                      <c:pt idx="5190">
                        <c:v>2.5960000000000001</c:v>
                      </c:pt>
                      <c:pt idx="5191">
                        <c:v>2.597</c:v>
                      </c:pt>
                      <c:pt idx="5192">
                        <c:v>2.597</c:v>
                      </c:pt>
                      <c:pt idx="5193">
                        <c:v>2.5979999999999999</c:v>
                      </c:pt>
                      <c:pt idx="5194">
                        <c:v>2.5979999999999999</c:v>
                      </c:pt>
                      <c:pt idx="5195">
                        <c:v>2.5990000000000002</c:v>
                      </c:pt>
                      <c:pt idx="5196">
                        <c:v>2.5990000000000002</c:v>
                      </c:pt>
                      <c:pt idx="5197">
                        <c:v>2.6</c:v>
                      </c:pt>
                      <c:pt idx="5198">
                        <c:v>2.6</c:v>
                      </c:pt>
                      <c:pt idx="5199">
                        <c:v>2.601</c:v>
                      </c:pt>
                      <c:pt idx="5200">
                        <c:v>2.601</c:v>
                      </c:pt>
                      <c:pt idx="5201">
                        <c:v>2.6019999999999999</c:v>
                      </c:pt>
                      <c:pt idx="5202">
                        <c:v>2.6019999999999999</c:v>
                      </c:pt>
                      <c:pt idx="5203">
                        <c:v>2.6030000000000002</c:v>
                      </c:pt>
                      <c:pt idx="5204">
                        <c:v>2.6030000000000002</c:v>
                      </c:pt>
                      <c:pt idx="5205">
                        <c:v>2.6040000000000001</c:v>
                      </c:pt>
                      <c:pt idx="5206">
                        <c:v>2.6040000000000001</c:v>
                      </c:pt>
                      <c:pt idx="5207">
                        <c:v>2.605</c:v>
                      </c:pt>
                      <c:pt idx="5208">
                        <c:v>2.605</c:v>
                      </c:pt>
                      <c:pt idx="5209">
                        <c:v>2.6059999999999999</c:v>
                      </c:pt>
                      <c:pt idx="5210">
                        <c:v>2.6059999999999999</c:v>
                      </c:pt>
                      <c:pt idx="5211">
                        <c:v>2.6070000000000002</c:v>
                      </c:pt>
                      <c:pt idx="5212">
                        <c:v>2.6070000000000002</c:v>
                      </c:pt>
                      <c:pt idx="5213">
                        <c:v>2.6080000000000001</c:v>
                      </c:pt>
                      <c:pt idx="5214">
                        <c:v>2.6080000000000001</c:v>
                      </c:pt>
                      <c:pt idx="5215">
                        <c:v>2.609</c:v>
                      </c:pt>
                      <c:pt idx="5216">
                        <c:v>2.609</c:v>
                      </c:pt>
                      <c:pt idx="5217">
                        <c:v>2.61</c:v>
                      </c:pt>
                      <c:pt idx="5218">
                        <c:v>2.61</c:v>
                      </c:pt>
                      <c:pt idx="5219">
                        <c:v>2.6110000000000002</c:v>
                      </c:pt>
                      <c:pt idx="5220">
                        <c:v>2.6110000000000002</c:v>
                      </c:pt>
                      <c:pt idx="5221">
                        <c:v>2.6120000000000001</c:v>
                      </c:pt>
                      <c:pt idx="5222">
                        <c:v>2.6120000000000001</c:v>
                      </c:pt>
                      <c:pt idx="5223">
                        <c:v>2.613</c:v>
                      </c:pt>
                      <c:pt idx="5224">
                        <c:v>2.613</c:v>
                      </c:pt>
                      <c:pt idx="5225">
                        <c:v>2.6139999999999999</c:v>
                      </c:pt>
                      <c:pt idx="5226">
                        <c:v>2.6139999999999999</c:v>
                      </c:pt>
                      <c:pt idx="5227">
                        <c:v>2.6150000000000002</c:v>
                      </c:pt>
                      <c:pt idx="5228">
                        <c:v>2.6150000000000002</c:v>
                      </c:pt>
                      <c:pt idx="5229">
                        <c:v>2.6160000000000001</c:v>
                      </c:pt>
                      <c:pt idx="5230">
                        <c:v>2.6160000000000001</c:v>
                      </c:pt>
                      <c:pt idx="5231">
                        <c:v>2.617</c:v>
                      </c:pt>
                      <c:pt idx="5232">
                        <c:v>2.617</c:v>
                      </c:pt>
                      <c:pt idx="5233">
                        <c:v>2.6179999999999999</c:v>
                      </c:pt>
                      <c:pt idx="5234">
                        <c:v>2.6179999999999999</c:v>
                      </c:pt>
                      <c:pt idx="5235">
                        <c:v>2.6190000000000002</c:v>
                      </c:pt>
                      <c:pt idx="5236">
                        <c:v>2.6190000000000002</c:v>
                      </c:pt>
                      <c:pt idx="5237">
                        <c:v>2.62</c:v>
                      </c:pt>
                      <c:pt idx="5238">
                        <c:v>2.62</c:v>
                      </c:pt>
                      <c:pt idx="5239">
                        <c:v>2.621</c:v>
                      </c:pt>
                      <c:pt idx="5240">
                        <c:v>2.621</c:v>
                      </c:pt>
                      <c:pt idx="5241">
                        <c:v>2.6219999999999999</c:v>
                      </c:pt>
                      <c:pt idx="5242">
                        <c:v>2.6219999999999999</c:v>
                      </c:pt>
                      <c:pt idx="5243">
                        <c:v>2.6230000000000002</c:v>
                      </c:pt>
                      <c:pt idx="5244">
                        <c:v>2.6230000000000002</c:v>
                      </c:pt>
                      <c:pt idx="5245">
                        <c:v>2.6240000000000001</c:v>
                      </c:pt>
                      <c:pt idx="5246">
                        <c:v>2.6240000000000001</c:v>
                      </c:pt>
                      <c:pt idx="5247">
                        <c:v>2.625</c:v>
                      </c:pt>
                      <c:pt idx="5248">
                        <c:v>2.625</c:v>
                      </c:pt>
                      <c:pt idx="5249">
                        <c:v>2.6259999999999999</c:v>
                      </c:pt>
                      <c:pt idx="5250">
                        <c:v>2.6259999999999999</c:v>
                      </c:pt>
                      <c:pt idx="5251">
                        <c:v>2.6269999999999998</c:v>
                      </c:pt>
                      <c:pt idx="5252">
                        <c:v>2.6269999999999998</c:v>
                      </c:pt>
                      <c:pt idx="5253">
                        <c:v>2.6280000000000001</c:v>
                      </c:pt>
                      <c:pt idx="5254">
                        <c:v>2.6280000000000001</c:v>
                      </c:pt>
                      <c:pt idx="5255">
                        <c:v>2.629</c:v>
                      </c:pt>
                      <c:pt idx="5256">
                        <c:v>2.629</c:v>
                      </c:pt>
                      <c:pt idx="5257">
                        <c:v>2.63</c:v>
                      </c:pt>
                      <c:pt idx="5258">
                        <c:v>2.63</c:v>
                      </c:pt>
                      <c:pt idx="5259">
                        <c:v>2.6309999999999998</c:v>
                      </c:pt>
                      <c:pt idx="5260">
                        <c:v>2.6309999999999998</c:v>
                      </c:pt>
                      <c:pt idx="5261">
                        <c:v>2.6320000000000001</c:v>
                      </c:pt>
                      <c:pt idx="5262">
                        <c:v>2.6320000000000001</c:v>
                      </c:pt>
                      <c:pt idx="5263">
                        <c:v>2.633</c:v>
                      </c:pt>
                      <c:pt idx="5264">
                        <c:v>2.633</c:v>
                      </c:pt>
                      <c:pt idx="5265">
                        <c:v>2.6339999999999999</c:v>
                      </c:pt>
                      <c:pt idx="5266">
                        <c:v>2.6339999999999999</c:v>
                      </c:pt>
                      <c:pt idx="5267">
                        <c:v>2.6349999999999998</c:v>
                      </c:pt>
                      <c:pt idx="5268">
                        <c:v>2.6349999999999998</c:v>
                      </c:pt>
                      <c:pt idx="5269">
                        <c:v>2.6360000000000001</c:v>
                      </c:pt>
                      <c:pt idx="5270">
                        <c:v>2.6360000000000001</c:v>
                      </c:pt>
                      <c:pt idx="5271">
                        <c:v>2.637</c:v>
                      </c:pt>
                      <c:pt idx="5272">
                        <c:v>2.637</c:v>
                      </c:pt>
                      <c:pt idx="5273">
                        <c:v>2.6379999999999999</c:v>
                      </c:pt>
                      <c:pt idx="5274">
                        <c:v>2.6379999999999999</c:v>
                      </c:pt>
                      <c:pt idx="5275">
                        <c:v>2.6389999999999998</c:v>
                      </c:pt>
                      <c:pt idx="5276">
                        <c:v>2.6389999999999998</c:v>
                      </c:pt>
                      <c:pt idx="5277">
                        <c:v>2.64</c:v>
                      </c:pt>
                      <c:pt idx="5278">
                        <c:v>2.64</c:v>
                      </c:pt>
                      <c:pt idx="5279">
                        <c:v>2.641</c:v>
                      </c:pt>
                      <c:pt idx="5280">
                        <c:v>2.641</c:v>
                      </c:pt>
                      <c:pt idx="5281">
                        <c:v>2.6419999999999999</c:v>
                      </c:pt>
                      <c:pt idx="5282">
                        <c:v>2.6419999999999999</c:v>
                      </c:pt>
                      <c:pt idx="5283">
                        <c:v>2.6429999999999998</c:v>
                      </c:pt>
                      <c:pt idx="5284">
                        <c:v>2.6429999999999998</c:v>
                      </c:pt>
                      <c:pt idx="5285">
                        <c:v>2.6440000000000001</c:v>
                      </c:pt>
                      <c:pt idx="5286">
                        <c:v>2.6440000000000001</c:v>
                      </c:pt>
                      <c:pt idx="5287">
                        <c:v>2.645</c:v>
                      </c:pt>
                      <c:pt idx="5288">
                        <c:v>2.645</c:v>
                      </c:pt>
                      <c:pt idx="5289">
                        <c:v>2.6459999999999999</c:v>
                      </c:pt>
                      <c:pt idx="5290">
                        <c:v>2.6459999999999999</c:v>
                      </c:pt>
                      <c:pt idx="5291">
                        <c:v>2.6469999999999998</c:v>
                      </c:pt>
                      <c:pt idx="5292">
                        <c:v>2.6469999999999998</c:v>
                      </c:pt>
                      <c:pt idx="5293">
                        <c:v>2.6480000000000001</c:v>
                      </c:pt>
                      <c:pt idx="5294">
                        <c:v>2.6480000000000001</c:v>
                      </c:pt>
                      <c:pt idx="5295">
                        <c:v>2.649</c:v>
                      </c:pt>
                      <c:pt idx="5296">
                        <c:v>2.649</c:v>
                      </c:pt>
                      <c:pt idx="5297">
                        <c:v>2.65</c:v>
                      </c:pt>
                      <c:pt idx="5298">
                        <c:v>2.65</c:v>
                      </c:pt>
                      <c:pt idx="5299">
                        <c:v>2.6509999999999998</c:v>
                      </c:pt>
                      <c:pt idx="5300">
                        <c:v>2.6509999999999998</c:v>
                      </c:pt>
                      <c:pt idx="5301">
                        <c:v>2.6520000000000001</c:v>
                      </c:pt>
                      <c:pt idx="5302">
                        <c:v>2.6520000000000001</c:v>
                      </c:pt>
                      <c:pt idx="5303">
                        <c:v>2.653</c:v>
                      </c:pt>
                      <c:pt idx="5304">
                        <c:v>2.653</c:v>
                      </c:pt>
                      <c:pt idx="5305">
                        <c:v>2.6539999999999999</c:v>
                      </c:pt>
                      <c:pt idx="5306">
                        <c:v>2.6539999999999999</c:v>
                      </c:pt>
                      <c:pt idx="5307">
                        <c:v>2.6549999999999998</c:v>
                      </c:pt>
                      <c:pt idx="5308">
                        <c:v>2.6549999999999998</c:v>
                      </c:pt>
                      <c:pt idx="5309">
                        <c:v>2.6560000000000001</c:v>
                      </c:pt>
                      <c:pt idx="5310">
                        <c:v>2.6560000000000001</c:v>
                      </c:pt>
                      <c:pt idx="5311">
                        <c:v>2.657</c:v>
                      </c:pt>
                      <c:pt idx="5312">
                        <c:v>2.657</c:v>
                      </c:pt>
                      <c:pt idx="5313">
                        <c:v>2.6579999999999999</c:v>
                      </c:pt>
                      <c:pt idx="5314">
                        <c:v>2.6579999999999999</c:v>
                      </c:pt>
                      <c:pt idx="5315">
                        <c:v>2.6589999999999998</c:v>
                      </c:pt>
                      <c:pt idx="5316">
                        <c:v>2.6589999999999998</c:v>
                      </c:pt>
                      <c:pt idx="5317">
                        <c:v>2.66</c:v>
                      </c:pt>
                      <c:pt idx="5318">
                        <c:v>2.66</c:v>
                      </c:pt>
                      <c:pt idx="5319">
                        <c:v>2.661</c:v>
                      </c:pt>
                      <c:pt idx="5320">
                        <c:v>2.661</c:v>
                      </c:pt>
                      <c:pt idx="5321">
                        <c:v>2.6619999999999999</c:v>
                      </c:pt>
                      <c:pt idx="5322">
                        <c:v>2.6619999999999999</c:v>
                      </c:pt>
                      <c:pt idx="5323">
                        <c:v>2.6629999999999998</c:v>
                      </c:pt>
                      <c:pt idx="5324">
                        <c:v>2.6629999999999998</c:v>
                      </c:pt>
                      <c:pt idx="5325">
                        <c:v>2.6640000000000001</c:v>
                      </c:pt>
                      <c:pt idx="5326">
                        <c:v>2.6640000000000001</c:v>
                      </c:pt>
                      <c:pt idx="5327">
                        <c:v>2.665</c:v>
                      </c:pt>
                      <c:pt idx="5328">
                        <c:v>2.665</c:v>
                      </c:pt>
                      <c:pt idx="5329">
                        <c:v>2.6659999999999999</c:v>
                      </c:pt>
                      <c:pt idx="5330">
                        <c:v>2.6659999999999999</c:v>
                      </c:pt>
                      <c:pt idx="5331">
                        <c:v>2.6669999999999998</c:v>
                      </c:pt>
                      <c:pt idx="5332">
                        <c:v>2.6669999999999998</c:v>
                      </c:pt>
                      <c:pt idx="5333">
                        <c:v>2.6680000000000001</c:v>
                      </c:pt>
                      <c:pt idx="5334">
                        <c:v>2.6680000000000001</c:v>
                      </c:pt>
                      <c:pt idx="5335">
                        <c:v>2.669</c:v>
                      </c:pt>
                      <c:pt idx="5336">
                        <c:v>2.669</c:v>
                      </c:pt>
                      <c:pt idx="5337">
                        <c:v>2.67</c:v>
                      </c:pt>
                      <c:pt idx="5338">
                        <c:v>2.67</c:v>
                      </c:pt>
                      <c:pt idx="5339">
                        <c:v>2.6709999999999998</c:v>
                      </c:pt>
                      <c:pt idx="5340">
                        <c:v>2.6709999999999998</c:v>
                      </c:pt>
                      <c:pt idx="5341">
                        <c:v>2.6720000000000002</c:v>
                      </c:pt>
                      <c:pt idx="5342">
                        <c:v>2.6720000000000002</c:v>
                      </c:pt>
                      <c:pt idx="5343">
                        <c:v>2.673</c:v>
                      </c:pt>
                      <c:pt idx="5344">
                        <c:v>2.673</c:v>
                      </c:pt>
                      <c:pt idx="5345">
                        <c:v>2.6739999999999999</c:v>
                      </c:pt>
                      <c:pt idx="5346">
                        <c:v>2.6739999999999999</c:v>
                      </c:pt>
                      <c:pt idx="5347">
                        <c:v>2.6749999999999998</c:v>
                      </c:pt>
                      <c:pt idx="5348">
                        <c:v>2.6749999999999998</c:v>
                      </c:pt>
                      <c:pt idx="5349">
                        <c:v>2.6760000000000002</c:v>
                      </c:pt>
                      <c:pt idx="5350">
                        <c:v>2.6760000000000002</c:v>
                      </c:pt>
                      <c:pt idx="5351">
                        <c:v>2.677</c:v>
                      </c:pt>
                      <c:pt idx="5352">
                        <c:v>2.677</c:v>
                      </c:pt>
                      <c:pt idx="5353">
                        <c:v>2.6779999999999999</c:v>
                      </c:pt>
                      <c:pt idx="5354">
                        <c:v>2.6779999999999999</c:v>
                      </c:pt>
                      <c:pt idx="5355">
                        <c:v>2.6789999999999998</c:v>
                      </c:pt>
                      <c:pt idx="5356">
                        <c:v>2.6789999999999998</c:v>
                      </c:pt>
                      <c:pt idx="5357">
                        <c:v>2.68</c:v>
                      </c:pt>
                      <c:pt idx="5358">
                        <c:v>2.68</c:v>
                      </c:pt>
                      <c:pt idx="5359">
                        <c:v>2.681</c:v>
                      </c:pt>
                      <c:pt idx="5360">
                        <c:v>2.681</c:v>
                      </c:pt>
                      <c:pt idx="5361">
                        <c:v>2.6819999999999999</c:v>
                      </c:pt>
                      <c:pt idx="5362">
                        <c:v>2.6819999999999999</c:v>
                      </c:pt>
                      <c:pt idx="5363">
                        <c:v>2.6829999999999998</c:v>
                      </c:pt>
                      <c:pt idx="5364">
                        <c:v>2.6829999999999998</c:v>
                      </c:pt>
                      <c:pt idx="5365">
                        <c:v>2.6840000000000002</c:v>
                      </c:pt>
                      <c:pt idx="5366">
                        <c:v>2.6840000000000002</c:v>
                      </c:pt>
                      <c:pt idx="5367">
                        <c:v>2.6850000000000001</c:v>
                      </c:pt>
                      <c:pt idx="5368">
                        <c:v>2.6850000000000001</c:v>
                      </c:pt>
                      <c:pt idx="5369">
                        <c:v>2.6859999999999999</c:v>
                      </c:pt>
                      <c:pt idx="5370">
                        <c:v>2.6859999999999999</c:v>
                      </c:pt>
                      <c:pt idx="5371">
                        <c:v>2.6869999999999998</c:v>
                      </c:pt>
                      <c:pt idx="5372">
                        <c:v>2.6869999999999998</c:v>
                      </c:pt>
                      <c:pt idx="5373">
                        <c:v>2.6880000000000002</c:v>
                      </c:pt>
                      <c:pt idx="5374">
                        <c:v>2.6880000000000002</c:v>
                      </c:pt>
                      <c:pt idx="5375">
                        <c:v>2.6890000000000001</c:v>
                      </c:pt>
                      <c:pt idx="5376">
                        <c:v>2.6890000000000001</c:v>
                      </c:pt>
                      <c:pt idx="5377">
                        <c:v>2.69</c:v>
                      </c:pt>
                      <c:pt idx="5378">
                        <c:v>2.69</c:v>
                      </c:pt>
                      <c:pt idx="5379">
                        <c:v>2.6909999999999998</c:v>
                      </c:pt>
                      <c:pt idx="5380">
                        <c:v>2.6909999999999998</c:v>
                      </c:pt>
                      <c:pt idx="5381">
                        <c:v>2.6920000000000002</c:v>
                      </c:pt>
                      <c:pt idx="5382">
                        <c:v>2.6920000000000002</c:v>
                      </c:pt>
                      <c:pt idx="5383">
                        <c:v>2.6930000000000001</c:v>
                      </c:pt>
                      <c:pt idx="5384">
                        <c:v>2.6930000000000001</c:v>
                      </c:pt>
                      <c:pt idx="5385">
                        <c:v>2.694</c:v>
                      </c:pt>
                      <c:pt idx="5386">
                        <c:v>2.694</c:v>
                      </c:pt>
                      <c:pt idx="5387">
                        <c:v>2.6949999999999998</c:v>
                      </c:pt>
                      <c:pt idx="5388">
                        <c:v>2.6949999999999998</c:v>
                      </c:pt>
                      <c:pt idx="5389">
                        <c:v>2.6960000000000002</c:v>
                      </c:pt>
                      <c:pt idx="5390">
                        <c:v>2.6960000000000002</c:v>
                      </c:pt>
                      <c:pt idx="5391">
                        <c:v>2.6970000000000001</c:v>
                      </c:pt>
                      <c:pt idx="5392">
                        <c:v>2.6970000000000001</c:v>
                      </c:pt>
                      <c:pt idx="5393">
                        <c:v>2.698</c:v>
                      </c:pt>
                      <c:pt idx="5394">
                        <c:v>2.698</c:v>
                      </c:pt>
                      <c:pt idx="5395">
                        <c:v>2.6989999999999998</c:v>
                      </c:pt>
                      <c:pt idx="5396">
                        <c:v>2.6989999999999998</c:v>
                      </c:pt>
                      <c:pt idx="5397">
                        <c:v>2.7</c:v>
                      </c:pt>
                      <c:pt idx="5398">
                        <c:v>2.7</c:v>
                      </c:pt>
                      <c:pt idx="5399">
                        <c:v>2.7010000000000001</c:v>
                      </c:pt>
                      <c:pt idx="5400">
                        <c:v>2.7010000000000001</c:v>
                      </c:pt>
                      <c:pt idx="5401">
                        <c:v>2.702</c:v>
                      </c:pt>
                      <c:pt idx="5402">
                        <c:v>2.702</c:v>
                      </c:pt>
                      <c:pt idx="5403">
                        <c:v>2.7029999999999998</c:v>
                      </c:pt>
                      <c:pt idx="5404">
                        <c:v>2.7029999999999998</c:v>
                      </c:pt>
                      <c:pt idx="5405">
                        <c:v>2.7040000000000002</c:v>
                      </c:pt>
                      <c:pt idx="5406">
                        <c:v>2.7040000000000002</c:v>
                      </c:pt>
                      <c:pt idx="5407">
                        <c:v>2.7050000000000001</c:v>
                      </c:pt>
                      <c:pt idx="5408">
                        <c:v>2.7050000000000001</c:v>
                      </c:pt>
                      <c:pt idx="5409">
                        <c:v>2.706</c:v>
                      </c:pt>
                      <c:pt idx="5410">
                        <c:v>2.706</c:v>
                      </c:pt>
                      <c:pt idx="5411">
                        <c:v>2.7069999999999999</c:v>
                      </c:pt>
                      <c:pt idx="5412">
                        <c:v>2.7069999999999999</c:v>
                      </c:pt>
                      <c:pt idx="5413">
                        <c:v>2.7080000000000002</c:v>
                      </c:pt>
                      <c:pt idx="5414">
                        <c:v>2.7080000000000002</c:v>
                      </c:pt>
                      <c:pt idx="5415">
                        <c:v>2.7090000000000001</c:v>
                      </c:pt>
                      <c:pt idx="5416">
                        <c:v>2.7090000000000001</c:v>
                      </c:pt>
                      <c:pt idx="5417">
                        <c:v>2.71</c:v>
                      </c:pt>
                      <c:pt idx="5418">
                        <c:v>2.71</c:v>
                      </c:pt>
                      <c:pt idx="5419">
                        <c:v>2.7109999999999999</c:v>
                      </c:pt>
                      <c:pt idx="5420">
                        <c:v>2.7109999999999999</c:v>
                      </c:pt>
                      <c:pt idx="5421">
                        <c:v>2.7120000000000002</c:v>
                      </c:pt>
                      <c:pt idx="5422">
                        <c:v>2.7120000000000002</c:v>
                      </c:pt>
                      <c:pt idx="5423">
                        <c:v>2.7130000000000001</c:v>
                      </c:pt>
                      <c:pt idx="5424">
                        <c:v>2.7130000000000001</c:v>
                      </c:pt>
                      <c:pt idx="5425">
                        <c:v>2.714</c:v>
                      </c:pt>
                      <c:pt idx="5426">
                        <c:v>2.714</c:v>
                      </c:pt>
                      <c:pt idx="5427">
                        <c:v>2.7149999999999999</c:v>
                      </c:pt>
                      <c:pt idx="5428">
                        <c:v>2.7149999999999999</c:v>
                      </c:pt>
                      <c:pt idx="5429">
                        <c:v>2.7160000000000002</c:v>
                      </c:pt>
                      <c:pt idx="5430">
                        <c:v>2.7160000000000002</c:v>
                      </c:pt>
                      <c:pt idx="5431">
                        <c:v>2.7170000000000001</c:v>
                      </c:pt>
                      <c:pt idx="5432">
                        <c:v>2.7170000000000001</c:v>
                      </c:pt>
                      <c:pt idx="5433">
                        <c:v>2.718</c:v>
                      </c:pt>
                      <c:pt idx="5434">
                        <c:v>2.718</c:v>
                      </c:pt>
                      <c:pt idx="5435">
                        <c:v>2.7189999999999999</c:v>
                      </c:pt>
                      <c:pt idx="5436">
                        <c:v>2.7189999999999999</c:v>
                      </c:pt>
                      <c:pt idx="5437">
                        <c:v>2.72</c:v>
                      </c:pt>
                      <c:pt idx="5438">
                        <c:v>2.72</c:v>
                      </c:pt>
                      <c:pt idx="5439">
                        <c:v>2.7210000000000001</c:v>
                      </c:pt>
                      <c:pt idx="5440">
                        <c:v>2.7210000000000001</c:v>
                      </c:pt>
                      <c:pt idx="5441">
                        <c:v>2.722</c:v>
                      </c:pt>
                      <c:pt idx="5442">
                        <c:v>2.722</c:v>
                      </c:pt>
                      <c:pt idx="5443">
                        <c:v>2.7229999999999999</c:v>
                      </c:pt>
                      <c:pt idx="5444">
                        <c:v>2.7229999999999999</c:v>
                      </c:pt>
                      <c:pt idx="5445">
                        <c:v>2.7240000000000002</c:v>
                      </c:pt>
                      <c:pt idx="5446">
                        <c:v>2.7240000000000002</c:v>
                      </c:pt>
                      <c:pt idx="5447">
                        <c:v>2.7250000000000001</c:v>
                      </c:pt>
                      <c:pt idx="5448">
                        <c:v>2.7250000000000001</c:v>
                      </c:pt>
                      <c:pt idx="5449">
                        <c:v>2.726</c:v>
                      </c:pt>
                      <c:pt idx="5450">
                        <c:v>2.726</c:v>
                      </c:pt>
                      <c:pt idx="5451">
                        <c:v>2.7269999999999999</c:v>
                      </c:pt>
                      <c:pt idx="5452">
                        <c:v>2.7269999999999999</c:v>
                      </c:pt>
                      <c:pt idx="5453">
                        <c:v>2.7280000000000002</c:v>
                      </c:pt>
                      <c:pt idx="5454">
                        <c:v>2.7280000000000002</c:v>
                      </c:pt>
                      <c:pt idx="5455">
                        <c:v>2.7290000000000001</c:v>
                      </c:pt>
                      <c:pt idx="5456">
                        <c:v>2.7290000000000001</c:v>
                      </c:pt>
                      <c:pt idx="5457">
                        <c:v>2.73</c:v>
                      </c:pt>
                      <c:pt idx="5458">
                        <c:v>2.73</c:v>
                      </c:pt>
                      <c:pt idx="5459">
                        <c:v>2.7309999999999999</c:v>
                      </c:pt>
                      <c:pt idx="5460">
                        <c:v>2.7309999999999999</c:v>
                      </c:pt>
                      <c:pt idx="5461">
                        <c:v>2.7320000000000002</c:v>
                      </c:pt>
                      <c:pt idx="5462">
                        <c:v>2.7320000000000002</c:v>
                      </c:pt>
                      <c:pt idx="5463">
                        <c:v>2.7330000000000001</c:v>
                      </c:pt>
                      <c:pt idx="5464">
                        <c:v>2.7330000000000001</c:v>
                      </c:pt>
                      <c:pt idx="5465">
                        <c:v>2.734</c:v>
                      </c:pt>
                      <c:pt idx="5466">
                        <c:v>2.734</c:v>
                      </c:pt>
                      <c:pt idx="5467">
                        <c:v>2.7349999999999999</c:v>
                      </c:pt>
                      <c:pt idx="5468">
                        <c:v>2.7349999999999999</c:v>
                      </c:pt>
                      <c:pt idx="5469">
                        <c:v>2.7360000000000002</c:v>
                      </c:pt>
                      <c:pt idx="5470">
                        <c:v>2.7360000000000002</c:v>
                      </c:pt>
                      <c:pt idx="5471">
                        <c:v>2.7370000000000001</c:v>
                      </c:pt>
                      <c:pt idx="5472">
                        <c:v>2.7370000000000001</c:v>
                      </c:pt>
                      <c:pt idx="5473">
                        <c:v>2.738</c:v>
                      </c:pt>
                      <c:pt idx="5474">
                        <c:v>2.738</c:v>
                      </c:pt>
                      <c:pt idx="5475">
                        <c:v>2.7389999999999999</c:v>
                      </c:pt>
                      <c:pt idx="5476">
                        <c:v>2.7389999999999999</c:v>
                      </c:pt>
                      <c:pt idx="5477">
                        <c:v>2.74</c:v>
                      </c:pt>
                      <c:pt idx="5478">
                        <c:v>2.74</c:v>
                      </c:pt>
                      <c:pt idx="5479">
                        <c:v>2.7410000000000001</c:v>
                      </c:pt>
                      <c:pt idx="5480">
                        <c:v>2.7410000000000001</c:v>
                      </c:pt>
                      <c:pt idx="5481">
                        <c:v>2.742</c:v>
                      </c:pt>
                      <c:pt idx="5482">
                        <c:v>2.742</c:v>
                      </c:pt>
                      <c:pt idx="5483">
                        <c:v>2.7429999999999999</c:v>
                      </c:pt>
                      <c:pt idx="5484">
                        <c:v>2.7429999999999999</c:v>
                      </c:pt>
                      <c:pt idx="5485">
                        <c:v>2.7440000000000002</c:v>
                      </c:pt>
                      <c:pt idx="5486">
                        <c:v>2.7440000000000002</c:v>
                      </c:pt>
                      <c:pt idx="5487">
                        <c:v>2.7450000000000001</c:v>
                      </c:pt>
                      <c:pt idx="5488">
                        <c:v>2.7450000000000001</c:v>
                      </c:pt>
                      <c:pt idx="5489">
                        <c:v>2.746</c:v>
                      </c:pt>
                      <c:pt idx="5490">
                        <c:v>2.746</c:v>
                      </c:pt>
                      <c:pt idx="5491">
                        <c:v>2.7469999999999999</c:v>
                      </c:pt>
                      <c:pt idx="5492">
                        <c:v>2.7469999999999999</c:v>
                      </c:pt>
                      <c:pt idx="5493">
                        <c:v>2.7480000000000002</c:v>
                      </c:pt>
                      <c:pt idx="5494">
                        <c:v>2.7480000000000002</c:v>
                      </c:pt>
                      <c:pt idx="5495">
                        <c:v>2.7490000000000001</c:v>
                      </c:pt>
                      <c:pt idx="5496">
                        <c:v>2.7490000000000001</c:v>
                      </c:pt>
                      <c:pt idx="5497">
                        <c:v>2.75</c:v>
                      </c:pt>
                      <c:pt idx="5498">
                        <c:v>2.75</c:v>
                      </c:pt>
                      <c:pt idx="5499">
                        <c:v>2.7509999999999999</c:v>
                      </c:pt>
                      <c:pt idx="5500">
                        <c:v>2.7509999999999999</c:v>
                      </c:pt>
                      <c:pt idx="5501">
                        <c:v>2.7519999999999998</c:v>
                      </c:pt>
                      <c:pt idx="5502">
                        <c:v>2.7519999999999998</c:v>
                      </c:pt>
                      <c:pt idx="5503">
                        <c:v>2.7530000000000001</c:v>
                      </c:pt>
                      <c:pt idx="5504">
                        <c:v>2.7530000000000001</c:v>
                      </c:pt>
                      <c:pt idx="5505">
                        <c:v>2.754</c:v>
                      </c:pt>
                      <c:pt idx="5506">
                        <c:v>2.754</c:v>
                      </c:pt>
                      <c:pt idx="5507">
                        <c:v>2.7549999999999999</c:v>
                      </c:pt>
                      <c:pt idx="5508">
                        <c:v>2.7549999999999999</c:v>
                      </c:pt>
                      <c:pt idx="5509">
                        <c:v>2.7559999999999998</c:v>
                      </c:pt>
                      <c:pt idx="5510">
                        <c:v>2.7559999999999998</c:v>
                      </c:pt>
                      <c:pt idx="5511">
                        <c:v>2.7570000000000001</c:v>
                      </c:pt>
                      <c:pt idx="5512">
                        <c:v>2.7570000000000001</c:v>
                      </c:pt>
                      <c:pt idx="5513">
                        <c:v>2.758</c:v>
                      </c:pt>
                      <c:pt idx="5514">
                        <c:v>2.758</c:v>
                      </c:pt>
                      <c:pt idx="5515">
                        <c:v>2.7589999999999999</c:v>
                      </c:pt>
                      <c:pt idx="5516">
                        <c:v>2.7589999999999999</c:v>
                      </c:pt>
                      <c:pt idx="5517">
                        <c:v>2.76</c:v>
                      </c:pt>
                      <c:pt idx="5518">
                        <c:v>2.76</c:v>
                      </c:pt>
                      <c:pt idx="5519">
                        <c:v>2.7610000000000001</c:v>
                      </c:pt>
                      <c:pt idx="5520">
                        <c:v>2.7610000000000001</c:v>
                      </c:pt>
                      <c:pt idx="5521">
                        <c:v>2.762</c:v>
                      </c:pt>
                      <c:pt idx="5522">
                        <c:v>2.762</c:v>
                      </c:pt>
                      <c:pt idx="5523">
                        <c:v>2.7629999999999999</c:v>
                      </c:pt>
                      <c:pt idx="5524">
                        <c:v>2.7629999999999999</c:v>
                      </c:pt>
                      <c:pt idx="5525">
                        <c:v>2.7639999999999998</c:v>
                      </c:pt>
                      <c:pt idx="5526">
                        <c:v>2.7639999999999998</c:v>
                      </c:pt>
                      <c:pt idx="5527">
                        <c:v>2.7650000000000001</c:v>
                      </c:pt>
                      <c:pt idx="5528">
                        <c:v>2.7650000000000001</c:v>
                      </c:pt>
                      <c:pt idx="5529">
                        <c:v>2.766</c:v>
                      </c:pt>
                      <c:pt idx="5530">
                        <c:v>2.766</c:v>
                      </c:pt>
                      <c:pt idx="5531">
                        <c:v>2.7669999999999999</c:v>
                      </c:pt>
                      <c:pt idx="5532">
                        <c:v>2.7669999999999999</c:v>
                      </c:pt>
                      <c:pt idx="5533">
                        <c:v>2.7679999999999998</c:v>
                      </c:pt>
                      <c:pt idx="5534">
                        <c:v>2.7679999999999998</c:v>
                      </c:pt>
                      <c:pt idx="5535">
                        <c:v>2.7690000000000001</c:v>
                      </c:pt>
                      <c:pt idx="5536">
                        <c:v>2.7690000000000001</c:v>
                      </c:pt>
                      <c:pt idx="5537">
                        <c:v>2.77</c:v>
                      </c:pt>
                      <c:pt idx="5538">
                        <c:v>2.77</c:v>
                      </c:pt>
                      <c:pt idx="5539">
                        <c:v>2.7709999999999999</c:v>
                      </c:pt>
                      <c:pt idx="5540">
                        <c:v>2.7709999999999999</c:v>
                      </c:pt>
                      <c:pt idx="5541">
                        <c:v>2.7719999999999998</c:v>
                      </c:pt>
                      <c:pt idx="5542">
                        <c:v>2.7719999999999998</c:v>
                      </c:pt>
                      <c:pt idx="5543">
                        <c:v>2.7730000000000001</c:v>
                      </c:pt>
                      <c:pt idx="5544">
                        <c:v>2.7730000000000001</c:v>
                      </c:pt>
                      <c:pt idx="5545">
                        <c:v>2.774</c:v>
                      </c:pt>
                      <c:pt idx="5546">
                        <c:v>2.774</c:v>
                      </c:pt>
                      <c:pt idx="5547">
                        <c:v>2.7749999999999999</c:v>
                      </c:pt>
                      <c:pt idx="5548">
                        <c:v>2.7749999999999999</c:v>
                      </c:pt>
                      <c:pt idx="5549">
                        <c:v>2.7759999999999998</c:v>
                      </c:pt>
                      <c:pt idx="5550">
                        <c:v>2.7759999999999998</c:v>
                      </c:pt>
                      <c:pt idx="5551">
                        <c:v>2.7770000000000001</c:v>
                      </c:pt>
                      <c:pt idx="5552">
                        <c:v>2.7770000000000001</c:v>
                      </c:pt>
                      <c:pt idx="5553">
                        <c:v>2.778</c:v>
                      </c:pt>
                      <c:pt idx="5554">
                        <c:v>2.778</c:v>
                      </c:pt>
                      <c:pt idx="5555">
                        <c:v>2.7789999999999999</c:v>
                      </c:pt>
                      <c:pt idx="5556">
                        <c:v>2.7789999999999999</c:v>
                      </c:pt>
                      <c:pt idx="5557">
                        <c:v>2.78</c:v>
                      </c:pt>
                      <c:pt idx="5558">
                        <c:v>2.78</c:v>
                      </c:pt>
                      <c:pt idx="5559">
                        <c:v>2.7810000000000001</c:v>
                      </c:pt>
                      <c:pt idx="5560">
                        <c:v>2.7810000000000001</c:v>
                      </c:pt>
                      <c:pt idx="5561">
                        <c:v>2.782</c:v>
                      </c:pt>
                      <c:pt idx="5562">
                        <c:v>2.782</c:v>
                      </c:pt>
                      <c:pt idx="5563">
                        <c:v>2.7829999999999999</c:v>
                      </c:pt>
                      <c:pt idx="5564">
                        <c:v>2.7829999999999999</c:v>
                      </c:pt>
                      <c:pt idx="5565">
                        <c:v>2.7839999999999998</c:v>
                      </c:pt>
                      <c:pt idx="5566">
                        <c:v>2.7839999999999998</c:v>
                      </c:pt>
                      <c:pt idx="5567">
                        <c:v>2.7850000000000001</c:v>
                      </c:pt>
                      <c:pt idx="5568">
                        <c:v>2.7850000000000001</c:v>
                      </c:pt>
                      <c:pt idx="5569">
                        <c:v>2.786</c:v>
                      </c:pt>
                      <c:pt idx="5570">
                        <c:v>2.786</c:v>
                      </c:pt>
                      <c:pt idx="5571">
                        <c:v>2.7869999999999999</c:v>
                      </c:pt>
                      <c:pt idx="5572">
                        <c:v>2.7869999999999999</c:v>
                      </c:pt>
                      <c:pt idx="5573">
                        <c:v>2.7879999999999998</c:v>
                      </c:pt>
                      <c:pt idx="5574">
                        <c:v>2.7879999999999998</c:v>
                      </c:pt>
                      <c:pt idx="5575">
                        <c:v>2.7890000000000001</c:v>
                      </c:pt>
                      <c:pt idx="5576">
                        <c:v>2.7890000000000001</c:v>
                      </c:pt>
                      <c:pt idx="5577">
                        <c:v>2.79</c:v>
                      </c:pt>
                      <c:pt idx="5578">
                        <c:v>2.79</c:v>
                      </c:pt>
                      <c:pt idx="5579">
                        <c:v>2.7909999999999999</c:v>
                      </c:pt>
                      <c:pt idx="5580">
                        <c:v>2.7909999999999999</c:v>
                      </c:pt>
                      <c:pt idx="5581">
                        <c:v>2.7919999999999998</c:v>
                      </c:pt>
                      <c:pt idx="5582">
                        <c:v>2.7919999999999998</c:v>
                      </c:pt>
                      <c:pt idx="5583">
                        <c:v>2.7930000000000001</c:v>
                      </c:pt>
                      <c:pt idx="5584">
                        <c:v>2.7930000000000001</c:v>
                      </c:pt>
                      <c:pt idx="5585">
                        <c:v>2.794</c:v>
                      </c:pt>
                      <c:pt idx="5586">
                        <c:v>2.794</c:v>
                      </c:pt>
                      <c:pt idx="5587">
                        <c:v>2.7949999999999999</c:v>
                      </c:pt>
                      <c:pt idx="5588">
                        <c:v>2.7949999999999999</c:v>
                      </c:pt>
                      <c:pt idx="5589">
                        <c:v>2.7959999999999998</c:v>
                      </c:pt>
                      <c:pt idx="5590">
                        <c:v>2.7959999999999998</c:v>
                      </c:pt>
                      <c:pt idx="5591">
                        <c:v>2.7970000000000002</c:v>
                      </c:pt>
                      <c:pt idx="5592">
                        <c:v>2.7970000000000002</c:v>
                      </c:pt>
                      <c:pt idx="5593">
                        <c:v>2.798</c:v>
                      </c:pt>
                      <c:pt idx="5594">
                        <c:v>2.798</c:v>
                      </c:pt>
                      <c:pt idx="5595">
                        <c:v>2.7989999999999999</c:v>
                      </c:pt>
                      <c:pt idx="5596">
                        <c:v>2.7989999999999999</c:v>
                      </c:pt>
                      <c:pt idx="5597">
                        <c:v>2.8</c:v>
                      </c:pt>
                      <c:pt idx="5598">
                        <c:v>2.8</c:v>
                      </c:pt>
                      <c:pt idx="5599">
                        <c:v>2.8010000000000002</c:v>
                      </c:pt>
                      <c:pt idx="5600">
                        <c:v>2.8010000000000002</c:v>
                      </c:pt>
                      <c:pt idx="5601">
                        <c:v>2.802</c:v>
                      </c:pt>
                      <c:pt idx="5602">
                        <c:v>2.802</c:v>
                      </c:pt>
                      <c:pt idx="5603">
                        <c:v>2.8029999999999999</c:v>
                      </c:pt>
                      <c:pt idx="5604">
                        <c:v>2.8029999999999999</c:v>
                      </c:pt>
                      <c:pt idx="5605">
                        <c:v>2.8039999999999998</c:v>
                      </c:pt>
                      <c:pt idx="5606">
                        <c:v>2.8039999999999998</c:v>
                      </c:pt>
                      <c:pt idx="5607">
                        <c:v>2.8050000000000002</c:v>
                      </c:pt>
                      <c:pt idx="5608">
                        <c:v>2.8050000000000002</c:v>
                      </c:pt>
                      <c:pt idx="5609">
                        <c:v>2.806</c:v>
                      </c:pt>
                      <c:pt idx="5610">
                        <c:v>2.806</c:v>
                      </c:pt>
                      <c:pt idx="5611">
                        <c:v>2.8069999999999999</c:v>
                      </c:pt>
                      <c:pt idx="5612">
                        <c:v>2.8069999999999999</c:v>
                      </c:pt>
                      <c:pt idx="5613">
                        <c:v>2.8079999999999998</c:v>
                      </c:pt>
                      <c:pt idx="5614">
                        <c:v>2.8079999999999998</c:v>
                      </c:pt>
                      <c:pt idx="5615">
                        <c:v>2.8090000000000002</c:v>
                      </c:pt>
                      <c:pt idx="5616">
                        <c:v>2.8090000000000002</c:v>
                      </c:pt>
                      <c:pt idx="5617">
                        <c:v>2.81</c:v>
                      </c:pt>
                      <c:pt idx="5618">
                        <c:v>2.81</c:v>
                      </c:pt>
                      <c:pt idx="5619">
                        <c:v>2.8109999999999999</c:v>
                      </c:pt>
                      <c:pt idx="5620">
                        <c:v>2.8109999999999999</c:v>
                      </c:pt>
                      <c:pt idx="5621">
                        <c:v>2.8119999999999998</c:v>
                      </c:pt>
                      <c:pt idx="5622">
                        <c:v>2.8119999999999998</c:v>
                      </c:pt>
                      <c:pt idx="5623">
                        <c:v>2.8130000000000002</c:v>
                      </c:pt>
                      <c:pt idx="5624">
                        <c:v>2.8130000000000002</c:v>
                      </c:pt>
                      <c:pt idx="5625">
                        <c:v>2.8140000000000001</c:v>
                      </c:pt>
                      <c:pt idx="5626">
                        <c:v>2.8140000000000001</c:v>
                      </c:pt>
                      <c:pt idx="5627">
                        <c:v>2.8149999999999999</c:v>
                      </c:pt>
                      <c:pt idx="5628">
                        <c:v>2.8149999999999999</c:v>
                      </c:pt>
                      <c:pt idx="5629">
                        <c:v>2.8159999999999998</c:v>
                      </c:pt>
                      <c:pt idx="5630">
                        <c:v>2.8159999999999998</c:v>
                      </c:pt>
                      <c:pt idx="5631">
                        <c:v>2.8170000000000002</c:v>
                      </c:pt>
                      <c:pt idx="5632">
                        <c:v>2.8170000000000002</c:v>
                      </c:pt>
                      <c:pt idx="5633">
                        <c:v>2.8180000000000001</c:v>
                      </c:pt>
                      <c:pt idx="5634">
                        <c:v>2.8180000000000001</c:v>
                      </c:pt>
                      <c:pt idx="5635">
                        <c:v>2.819</c:v>
                      </c:pt>
                      <c:pt idx="5636">
                        <c:v>2.819</c:v>
                      </c:pt>
                      <c:pt idx="5637">
                        <c:v>2.82</c:v>
                      </c:pt>
                      <c:pt idx="5638">
                        <c:v>2.82</c:v>
                      </c:pt>
                      <c:pt idx="5639">
                        <c:v>2.8210000000000002</c:v>
                      </c:pt>
                      <c:pt idx="5640">
                        <c:v>2.8210000000000002</c:v>
                      </c:pt>
                      <c:pt idx="5641">
                        <c:v>2.8220000000000001</c:v>
                      </c:pt>
                      <c:pt idx="5642">
                        <c:v>2.8220000000000001</c:v>
                      </c:pt>
                      <c:pt idx="5643">
                        <c:v>2.823</c:v>
                      </c:pt>
                      <c:pt idx="5644">
                        <c:v>2.823</c:v>
                      </c:pt>
                      <c:pt idx="5645">
                        <c:v>2.8239999999999998</c:v>
                      </c:pt>
                      <c:pt idx="5646">
                        <c:v>2.8239999999999998</c:v>
                      </c:pt>
                      <c:pt idx="5647">
                        <c:v>2.8250000000000002</c:v>
                      </c:pt>
                      <c:pt idx="5648">
                        <c:v>2.8250000000000002</c:v>
                      </c:pt>
                      <c:pt idx="5649">
                        <c:v>2.8260000000000001</c:v>
                      </c:pt>
                      <c:pt idx="5650">
                        <c:v>2.8260000000000001</c:v>
                      </c:pt>
                      <c:pt idx="5651">
                        <c:v>2.827</c:v>
                      </c:pt>
                      <c:pt idx="5652">
                        <c:v>2.827</c:v>
                      </c:pt>
                      <c:pt idx="5653">
                        <c:v>2.8279999999999998</c:v>
                      </c:pt>
                      <c:pt idx="5654">
                        <c:v>2.8279999999999998</c:v>
                      </c:pt>
                      <c:pt idx="5655">
                        <c:v>2.8290000000000002</c:v>
                      </c:pt>
                      <c:pt idx="5656">
                        <c:v>2.8290000000000002</c:v>
                      </c:pt>
                      <c:pt idx="5657">
                        <c:v>2.83</c:v>
                      </c:pt>
                      <c:pt idx="5658">
                        <c:v>2.83</c:v>
                      </c:pt>
                      <c:pt idx="5659">
                        <c:v>2.831</c:v>
                      </c:pt>
                      <c:pt idx="5660">
                        <c:v>2.831</c:v>
                      </c:pt>
                      <c:pt idx="5661">
                        <c:v>2.8319999999999999</c:v>
                      </c:pt>
                      <c:pt idx="5662">
                        <c:v>2.8319999999999999</c:v>
                      </c:pt>
                      <c:pt idx="5663">
                        <c:v>2.8330000000000002</c:v>
                      </c:pt>
                      <c:pt idx="5664">
                        <c:v>2.8330000000000002</c:v>
                      </c:pt>
                      <c:pt idx="5665">
                        <c:v>2.8340000000000001</c:v>
                      </c:pt>
                      <c:pt idx="5666">
                        <c:v>2.8340000000000001</c:v>
                      </c:pt>
                      <c:pt idx="5667">
                        <c:v>2.835</c:v>
                      </c:pt>
                      <c:pt idx="5668">
                        <c:v>2.835</c:v>
                      </c:pt>
                      <c:pt idx="5669">
                        <c:v>2.8359999999999999</c:v>
                      </c:pt>
                      <c:pt idx="5670">
                        <c:v>2.8359999999999999</c:v>
                      </c:pt>
                      <c:pt idx="5671">
                        <c:v>2.8370000000000002</c:v>
                      </c:pt>
                      <c:pt idx="5672">
                        <c:v>2.8370000000000002</c:v>
                      </c:pt>
                      <c:pt idx="5673">
                        <c:v>2.8380000000000001</c:v>
                      </c:pt>
                      <c:pt idx="5674">
                        <c:v>2.8380000000000001</c:v>
                      </c:pt>
                      <c:pt idx="5675">
                        <c:v>2.839</c:v>
                      </c:pt>
                      <c:pt idx="5676">
                        <c:v>2.839</c:v>
                      </c:pt>
                      <c:pt idx="5677">
                        <c:v>2.84</c:v>
                      </c:pt>
                      <c:pt idx="5678">
                        <c:v>2.84</c:v>
                      </c:pt>
                      <c:pt idx="5679">
                        <c:v>2.8410000000000002</c:v>
                      </c:pt>
                      <c:pt idx="5680">
                        <c:v>2.8410000000000002</c:v>
                      </c:pt>
                      <c:pt idx="5681">
                        <c:v>2.8420000000000001</c:v>
                      </c:pt>
                      <c:pt idx="5682">
                        <c:v>2.8420000000000001</c:v>
                      </c:pt>
                      <c:pt idx="5683">
                        <c:v>2.843</c:v>
                      </c:pt>
                      <c:pt idx="5684">
                        <c:v>2.843</c:v>
                      </c:pt>
                      <c:pt idx="5685">
                        <c:v>2.8439999999999999</c:v>
                      </c:pt>
                      <c:pt idx="5686">
                        <c:v>2.8439999999999999</c:v>
                      </c:pt>
                      <c:pt idx="5687">
                        <c:v>2.8450000000000002</c:v>
                      </c:pt>
                      <c:pt idx="5688">
                        <c:v>2.8450000000000002</c:v>
                      </c:pt>
                      <c:pt idx="5689">
                        <c:v>2.8460000000000001</c:v>
                      </c:pt>
                      <c:pt idx="5690">
                        <c:v>2.8460000000000001</c:v>
                      </c:pt>
                      <c:pt idx="5691">
                        <c:v>2.847</c:v>
                      </c:pt>
                      <c:pt idx="5692">
                        <c:v>2.847</c:v>
                      </c:pt>
                      <c:pt idx="5693">
                        <c:v>2.8479999999999999</c:v>
                      </c:pt>
                      <c:pt idx="5694">
                        <c:v>2.8479999999999999</c:v>
                      </c:pt>
                      <c:pt idx="5695">
                        <c:v>2.8490000000000002</c:v>
                      </c:pt>
                      <c:pt idx="5696">
                        <c:v>2.8490000000000002</c:v>
                      </c:pt>
                      <c:pt idx="5697">
                        <c:v>2.85</c:v>
                      </c:pt>
                      <c:pt idx="5698">
                        <c:v>2.85</c:v>
                      </c:pt>
                      <c:pt idx="5699">
                        <c:v>2.851</c:v>
                      </c:pt>
                      <c:pt idx="5700">
                        <c:v>2.851</c:v>
                      </c:pt>
                      <c:pt idx="5701">
                        <c:v>2.8519999999999999</c:v>
                      </c:pt>
                      <c:pt idx="5702">
                        <c:v>2.8519999999999999</c:v>
                      </c:pt>
                      <c:pt idx="5703">
                        <c:v>2.8530000000000002</c:v>
                      </c:pt>
                      <c:pt idx="5704">
                        <c:v>2.8530000000000002</c:v>
                      </c:pt>
                      <c:pt idx="5705">
                        <c:v>2.8540000000000001</c:v>
                      </c:pt>
                      <c:pt idx="5706">
                        <c:v>2.8540000000000001</c:v>
                      </c:pt>
                      <c:pt idx="5707">
                        <c:v>2.855</c:v>
                      </c:pt>
                      <c:pt idx="5708">
                        <c:v>2.855</c:v>
                      </c:pt>
                      <c:pt idx="5709">
                        <c:v>2.8559999999999999</c:v>
                      </c:pt>
                      <c:pt idx="5710">
                        <c:v>2.8559999999999999</c:v>
                      </c:pt>
                      <c:pt idx="5711">
                        <c:v>2.8570000000000002</c:v>
                      </c:pt>
                      <c:pt idx="5712">
                        <c:v>2.8570000000000002</c:v>
                      </c:pt>
                      <c:pt idx="5713">
                        <c:v>2.8580000000000001</c:v>
                      </c:pt>
                      <c:pt idx="5714">
                        <c:v>2.8580000000000001</c:v>
                      </c:pt>
                      <c:pt idx="5715">
                        <c:v>2.859</c:v>
                      </c:pt>
                      <c:pt idx="5716">
                        <c:v>2.859</c:v>
                      </c:pt>
                      <c:pt idx="5717">
                        <c:v>2.86</c:v>
                      </c:pt>
                      <c:pt idx="5718">
                        <c:v>2.86</c:v>
                      </c:pt>
                      <c:pt idx="5719">
                        <c:v>2.8610000000000002</c:v>
                      </c:pt>
                      <c:pt idx="5720">
                        <c:v>2.8610000000000002</c:v>
                      </c:pt>
                      <c:pt idx="5721">
                        <c:v>2.8620000000000001</c:v>
                      </c:pt>
                      <c:pt idx="5722">
                        <c:v>2.8620000000000001</c:v>
                      </c:pt>
                      <c:pt idx="5723">
                        <c:v>2.863</c:v>
                      </c:pt>
                      <c:pt idx="5724">
                        <c:v>2.863</c:v>
                      </c:pt>
                      <c:pt idx="5725">
                        <c:v>2.8639999999999999</c:v>
                      </c:pt>
                      <c:pt idx="5726">
                        <c:v>2.8639999999999999</c:v>
                      </c:pt>
                      <c:pt idx="5727">
                        <c:v>2.8650000000000002</c:v>
                      </c:pt>
                      <c:pt idx="5728">
                        <c:v>2.8650000000000002</c:v>
                      </c:pt>
                      <c:pt idx="5729">
                        <c:v>2.8660000000000001</c:v>
                      </c:pt>
                      <c:pt idx="5730">
                        <c:v>2.8660000000000001</c:v>
                      </c:pt>
                      <c:pt idx="5731">
                        <c:v>2.867</c:v>
                      </c:pt>
                      <c:pt idx="5732">
                        <c:v>2.867</c:v>
                      </c:pt>
                      <c:pt idx="5733">
                        <c:v>2.8679999999999999</c:v>
                      </c:pt>
                      <c:pt idx="5734">
                        <c:v>2.8679999999999999</c:v>
                      </c:pt>
                      <c:pt idx="5735">
                        <c:v>2.8690000000000002</c:v>
                      </c:pt>
                      <c:pt idx="5736">
                        <c:v>2.8690000000000002</c:v>
                      </c:pt>
                      <c:pt idx="5737">
                        <c:v>2.87</c:v>
                      </c:pt>
                      <c:pt idx="5738">
                        <c:v>2.87</c:v>
                      </c:pt>
                      <c:pt idx="5739">
                        <c:v>2.871</c:v>
                      </c:pt>
                      <c:pt idx="5740">
                        <c:v>2.871</c:v>
                      </c:pt>
                      <c:pt idx="5741">
                        <c:v>2.8719999999999999</c:v>
                      </c:pt>
                      <c:pt idx="5742">
                        <c:v>2.8719999999999999</c:v>
                      </c:pt>
                      <c:pt idx="5743">
                        <c:v>2.8730000000000002</c:v>
                      </c:pt>
                      <c:pt idx="5744">
                        <c:v>2.8730000000000002</c:v>
                      </c:pt>
                      <c:pt idx="5745">
                        <c:v>2.8740000000000001</c:v>
                      </c:pt>
                      <c:pt idx="5746">
                        <c:v>2.8740000000000001</c:v>
                      </c:pt>
                      <c:pt idx="5747">
                        <c:v>2.875</c:v>
                      </c:pt>
                      <c:pt idx="5748">
                        <c:v>2.875</c:v>
                      </c:pt>
                      <c:pt idx="5749">
                        <c:v>2.8759999999999999</c:v>
                      </c:pt>
                      <c:pt idx="5750">
                        <c:v>2.8759999999999999</c:v>
                      </c:pt>
                      <c:pt idx="5751">
                        <c:v>2.8769999999999998</c:v>
                      </c:pt>
                      <c:pt idx="5752">
                        <c:v>2.8769999999999998</c:v>
                      </c:pt>
                      <c:pt idx="5753">
                        <c:v>2.8780000000000001</c:v>
                      </c:pt>
                      <c:pt idx="5754">
                        <c:v>2.8780000000000001</c:v>
                      </c:pt>
                      <c:pt idx="5755">
                        <c:v>2.879</c:v>
                      </c:pt>
                      <c:pt idx="5756">
                        <c:v>2.879</c:v>
                      </c:pt>
                      <c:pt idx="5757">
                        <c:v>2.88</c:v>
                      </c:pt>
                      <c:pt idx="5758">
                        <c:v>2.88</c:v>
                      </c:pt>
                      <c:pt idx="5759">
                        <c:v>2.8809999999999998</c:v>
                      </c:pt>
                      <c:pt idx="5760">
                        <c:v>2.8809999999999998</c:v>
                      </c:pt>
                      <c:pt idx="5761">
                        <c:v>2.8820000000000001</c:v>
                      </c:pt>
                      <c:pt idx="5762">
                        <c:v>2.8820000000000001</c:v>
                      </c:pt>
                      <c:pt idx="5763">
                        <c:v>2.883</c:v>
                      </c:pt>
                      <c:pt idx="5764">
                        <c:v>2.883</c:v>
                      </c:pt>
                      <c:pt idx="5765">
                        <c:v>2.8839999999999999</c:v>
                      </c:pt>
                      <c:pt idx="5766">
                        <c:v>2.8839999999999999</c:v>
                      </c:pt>
                      <c:pt idx="5767">
                        <c:v>2.8849999999999998</c:v>
                      </c:pt>
                      <c:pt idx="5768">
                        <c:v>2.8849999999999998</c:v>
                      </c:pt>
                      <c:pt idx="5769">
                        <c:v>2.8860000000000001</c:v>
                      </c:pt>
                      <c:pt idx="5770">
                        <c:v>2.8860000000000001</c:v>
                      </c:pt>
                      <c:pt idx="5771">
                        <c:v>2.887</c:v>
                      </c:pt>
                      <c:pt idx="5772">
                        <c:v>2.887</c:v>
                      </c:pt>
                      <c:pt idx="5773">
                        <c:v>2.8879999999999999</c:v>
                      </c:pt>
                      <c:pt idx="5774">
                        <c:v>2.8879999999999999</c:v>
                      </c:pt>
                      <c:pt idx="5775">
                        <c:v>2.8889999999999998</c:v>
                      </c:pt>
                      <c:pt idx="5776">
                        <c:v>2.8889999999999998</c:v>
                      </c:pt>
                      <c:pt idx="5777">
                        <c:v>2.89</c:v>
                      </c:pt>
                      <c:pt idx="5778">
                        <c:v>2.89</c:v>
                      </c:pt>
                      <c:pt idx="5779">
                        <c:v>2.891</c:v>
                      </c:pt>
                      <c:pt idx="5780">
                        <c:v>2.891</c:v>
                      </c:pt>
                      <c:pt idx="5781">
                        <c:v>2.8919999999999999</c:v>
                      </c:pt>
                      <c:pt idx="5782">
                        <c:v>2.8919999999999999</c:v>
                      </c:pt>
                      <c:pt idx="5783">
                        <c:v>2.8929999999999998</c:v>
                      </c:pt>
                      <c:pt idx="5784">
                        <c:v>2.8929999999999998</c:v>
                      </c:pt>
                      <c:pt idx="5785">
                        <c:v>2.8940000000000001</c:v>
                      </c:pt>
                      <c:pt idx="5786">
                        <c:v>2.8940000000000001</c:v>
                      </c:pt>
                      <c:pt idx="5787">
                        <c:v>2.895</c:v>
                      </c:pt>
                      <c:pt idx="5788">
                        <c:v>2.895</c:v>
                      </c:pt>
                      <c:pt idx="5789">
                        <c:v>2.8959999999999999</c:v>
                      </c:pt>
                      <c:pt idx="5790">
                        <c:v>2.8959999999999999</c:v>
                      </c:pt>
                      <c:pt idx="5791">
                        <c:v>2.8969999999999998</c:v>
                      </c:pt>
                      <c:pt idx="5792">
                        <c:v>2.8969999999999998</c:v>
                      </c:pt>
                      <c:pt idx="5793">
                        <c:v>2.8980000000000001</c:v>
                      </c:pt>
                      <c:pt idx="5794">
                        <c:v>2.8980000000000001</c:v>
                      </c:pt>
                      <c:pt idx="5795">
                        <c:v>2.899</c:v>
                      </c:pt>
                      <c:pt idx="5796">
                        <c:v>2.899</c:v>
                      </c:pt>
                      <c:pt idx="5797">
                        <c:v>2.9</c:v>
                      </c:pt>
                      <c:pt idx="5798">
                        <c:v>2.9</c:v>
                      </c:pt>
                      <c:pt idx="5799">
                        <c:v>2.9009999999999998</c:v>
                      </c:pt>
                      <c:pt idx="5800">
                        <c:v>2.9009999999999998</c:v>
                      </c:pt>
                      <c:pt idx="5801">
                        <c:v>2.9020000000000001</c:v>
                      </c:pt>
                      <c:pt idx="5802">
                        <c:v>2.9020000000000001</c:v>
                      </c:pt>
                      <c:pt idx="5803">
                        <c:v>2.903</c:v>
                      </c:pt>
                      <c:pt idx="5804">
                        <c:v>2.903</c:v>
                      </c:pt>
                      <c:pt idx="5805">
                        <c:v>2.9039999999999999</c:v>
                      </c:pt>
                      <c:pt idx="5806">
                        <c:v>2.9039999999999999</c:v>
                      </c:pt>
                      <c:pt idx="5807">
                        <c:v>2.9049999999999998</c:v>
                      </c:pt>
                      <c:pt idx="5808">
                        <c:v>2.9049999999999998</c:v>
                      </c:pt>
                      <c:pt idx="5809">
                        <c:v>2.9060000000000001</c:v>
                      </c:pt>
                      <c:pt idx="5810">
                        <c:v>2.9060000000000001</c:v>
                      </c:pt>
                      <c:pt idx="5811">
                        <c:v>2.907</c:v>
                      </c:pt>
                      <c:pt idx="5812">
                        <c:v>2.907</c:v>
                      </c:pt>
                      <c:pt idx="5813">
                        <c:v>2.9079999999999999</c:v>
                      </c:pt>
                      <c:pt idx="5814">
                        <c:v>2.9079999999999999</c:v>
                      </c:pt>
                      <c:pt idx="5815">
                        <c:v>2.9089999999999998</c:v>
                      </c:pt>
                      <c:pt idx="5816">
                        <c:v>2.9089999999999998</c:v>
                      </c:pt>
                      <c:pt idx="5817">
                        <c:v>2.91</c:v>
                      </c:pt>
                      <c:pt idx="5818">
                        <c:v>2.91</c:v>
                      </c:pt>
                      <c:pt idx="5819">
                        <c:v>2.911</c:v>
                      </c:pt>
                      <c:pt idx="5820">
                        <c:v>2.911</c:v>
                      </c:pt>
                      <c:pt idx="5821">
                        <c:v>2.9119999999999999</c:v>
                      </c:pt>
                      <c:pt idx="5822">
                        <c:v>2.9119999999999999</c:v>
                      </c:pt>
                      <c:pt idx="5823">
                        <c:v>2.9129999999999998</c:v>
                      </c:pt>
                      <c:pt idx="5824">
                        <c:v>2.9129999999999998</c:v>
                      </c:pt>
                      <c:pt idx="5825">
                        <c:v>2.9140000000000001</c:v>
                      </c:pt>
                      <c:pt idx="5826">
                        <c:v>2.9140000000000001</c:v>
                      </c:pt>
                      <c:pt idx="5827">
                        <c:v>2.915</c:v>
                      </c:pt>
                      <c:pt idx="5828">
                        <c:v>2.915</c:v>
                      </c:pt>
                      <c:pt idx="5829">
                        <c:v>2.9159999999999999</c:v>
                      </c:pt>
                      <c:pt idx="5830">
                        <c:v>2.9159999999999999</c:v>
                      </c:pt>
                      <c:pt idx="5831">
                        <c:v>2.9169999999999998</c:v>
                      </c:pt>
                      <c:pt idx="5832">
                        <c:v>2.9169999999999998</c:v>
                      </c:pt>
                      <c:pt idx="5833">
                        <c:v>2.9180000000000001</c:v>
                      </c:pt>
                      <c:pt idx="5834">
                        <c:v>2.9180000000000001</c:v>
                      </c:pt>
                      <c:pt idx="5835">
                        <c:v>2.919</c:v>
                      </c:pt>
                      <c:pt idx="5836">
                        <c:v>2.919</c:v>
                      </c:pt>
                      <c:pt idx="5837">
                        <c:v>2.92</c:v>
                      </c:pt>
                      <c:pt idx="5838">
                        <c:v>2.92</c:v>
                      </c:pt>
                      <c:pt idx="5839">
                        <c:v>2.9209999999999998</c:v>
                      </c:pt>
                      <c:pt idx="5840">
                        <c:v>2.9209999999999998</c:v>
                      </c:pt>
                      <c:pt idx="5841">
                        <c:v>2.9220000000000002</c:v>
                      </c:pt>
                      <c:pt idx="5842">
                        <c:v>2.9220000000000002</c:v>
                      </c:pt>
                      <c:pt idx="5843">
                        <c:v>2.923</c:v>
                      </c:pt>
                      <c:pt idx="5844">
                        <c:v>2.923</c:v>
                      </c:pt>
                      <c:pt idx="5845">
                        <c:v>2.9239999999999999</c:v>
                      </c:pt>
                      <c:pt idx="5846">
                        <c:v>2.9239999999999999</c:v>
                      </c:pt>
                      <c:pt idx="5847">
                        <c:v>2.9249999999999998</c:v>
                      </c:pt>
                      <c:pt idx="5848">
                        <c:v>2.9249999999999998</c:v>
                      </c:pt>
                      <c:pt idx="5849">
                        <c:v>2.9260000000000002</c:v>
                      </c:pt>
                      <c:pt idx="5850">
                        <c:v>2.9260000000000002</c:v>
                      </c:pt>
                      <c:pt idx="5851">
                        <c:v>2.927</c:v>
                      </c:pt>
                      <c:pt idx="5852">
                        <c:v>2.927</c:v>
                      </c:pt>
                      <c:pt idx="5853">
                        <c:v>2.9279999999999999</c:v>
                      </c:pt>
                      <c:pt idx="5854">
                        <c:v>2.9279999999999999</c:v>
                      </c:pt>
                      <c:pt idx="5855">
                        <c:v>2.9289999999999998</c:v>
                      </c:pt>
                      <c:pt idx="5856">
                        <c:v>2.9289999999999998</c:v>
                      </c:pt>
                      <c:pt idx="5857">
                        <c:v>2.93</c:v>
                      </c:pt>
                      <c:pt idx="5858">
                        <c:v>2.93</c:v>
                      </c:pt>
                      <c:pt idx="5859">
                        <c:v>2.931</c:v>
                      </c:pt>
                      <c:pt idx="5860">
                        <c:v>2.931</c:v>
                      </c:pt>
                      <c:pt idx="5861">
                        <c:v>2.9319999999999999</c:v>
                      </c:pt>
                      <c:pt idx="5862">
                        <c:v>2.9319999999999999</c:v>
                      </c:pt>
                      <c:pt idx="5863">
                        <c:v>2.9329999999999998</c:v>
                      </c:pt>
                      <c:pt idx="5864">
                        <c:v>2.9329999999999998</c:v>
                      </c:pt>
                      <c:pt idx="5865">
                        <c:v>2.9340000000000002</c:v>
                      </c:pt>
                      <c:pt idx="5866">
                        <c:v>2.9340000000000002</c:v>
                      </c:pt>
                      <c:pt idx="5867">
                        <c:v>2.9350000000000001</c:v>
                      </c:pt>
                      <c:pt idx="5868">
                        <c:v>2.9350000000000001</c:v>
                      </c:pt>
                      <c:pt idx="5869">
                        <c:v>2.9359999999999999</c:v>
                      </c:pt>
                      <c:pt idx="5870">
                        <c:v>2.9359999999999999</c:v>
                      </c:pt>
                      <c:pt idx="5871">
                        <c:v>2.9369999999999998</c:v>
                      </c:pt>
                      <c:pt idx="5872">
                        <c:v>2.9369999999999998</c:v>
                      </c:pt>
                      <c:pt idx="5873">
                        <c:v>2.9380000000000002</c:v>
                      </c:pt>
                      <c:pt idx="5874">
                        <c:v>2.9380000000000002</c:v>
                      </c:pt>
                      <c:pt idx="5875">
                        <c:v>2.9390000000000001</c:v>
                      </c:pt>
                      <c:pt idx="5876">
                        <c:v>2.9390000000000001</c:v>
                      </c:pt>
                      <c:pt idx="5877">
                        <c:v>2.94</c:v>
                      </c:pt>
                      <c:pt idx="5878">
                        <c:v>2.94</c:v>
                      </c:pt>
                      <c:pt idx="5879">
                        <c:v>2.9409999999999998</c:v>
                      </c:pt>
                      <c:pt idx="5880">
                        <c:v>2.9409999999999998</c:v>
                      </c:pt>
                      <c:pt idx="5881">
                        <c:v>2.9420000000000002</c:v>
                      </c:pt>
                      <c:pt idx="5882">
                        <c:v>2.9420000000000002</c:v>
                      </c:pt>
                      <c:pt idx="5883">
                        <c:v>2.9430000000000001</c:v>
                      </c:pt>
                      <c:pt idx="5884">
                        <c:v>2.9430000000000001</c:v>
                      </c:pt>
                      <c:pt idx="5885">
                        <c:v>2.944</c:v>
                      </c:pt>
                      <c:pt idx="5886">
                        <c:v>2.944</c:v>
                      </c:pt>
                      <c:pt idx="5887">
                        <c:v>2.9449999999999998</c:v>
                      </c:pt>
                      <c:pt idx="5888">
                        <c:v>2.9449999999999998</c:v>
                      </c:pt>
                      <c:pt idx="5889">
                        <c:v>2.9460000000000002</c:v>
                      </c:pt>
                      <c:pt idx="5890">
                        <c:v>2.9460000000000002</c:v>
                      </c:pt>
                      <c:pt idx="5891">
                        <c:v>2.9470000000000001</c:v>
                      </c:pt>
                      <c:pt idx="5892">
                        <c:v>2.9470000000000001</c:v>
                      </c:pt>
                      <c:pt idx="5893">
                        <c:v>2.948</c:v>
                      </c:pt>
                      <c:pt idx="5894">
                        <c:v>2.948</c:v>
                      </c:pt>
                      <c:pt idx="5895">
                        <c:v>2.9489999999999998</c:v>
                      </c:pt>
                      <c:pt idx="5896">
                        <c:v>2.9489999999999998</c:v>
                      </c:pt>
                      <c:pt idx="5897">
                        <c:v>2.95</c:v>
                      </c:pt>
                      <c:pt idx="5898">
                        <c:v>2.95</c:v>
                      </c:pt>
                      <c:pt idx="5899">
                        <c:v>2.9510000000000001</c:v>
                      </c:pt>
                      <c:pt idx="5900">
                        <c:v>2.9510000000000001</c:v>
                      </c:pt>
                      <c:pt idx="5901">
                        <c:v>2.952</c:v>
                      </c:pt>
                      <c:pt idx="5902">
                        <c:v>2.952</c:v>
                      </c:pt>
                      <c:pt idx="5903">
                        <c:v>2.9529999999999998</c:v>
                      </c:pt>
                      <c:pt idx="5904">
                        <c:v>2.9529999999999998</c:v>
                      </c:pt>
                      <c:pt idx="5905">
                        <c:v>2.9540000000000002</c:v>
                      </c:pt>
                      <c:pt idx="5906">
                        <c:v>2.9540000000000002</c:v>
                      </c:pt>
                      <c:pt idx="5907">
                        <c:v>2.9550000000000001</c:v>
                      </c:pt>
                      <c:pt idx="5908">
                        <c:v>2.9550000000000001</c:v>
                      </c:pt>
                      <c:pt idx="5909">
                        <c:v>2.956</c:v>
                      </c:pt>
                      <c:pt idx="5910">
                        <c:v>2.956</c:v>
                      </c:pt>
                      <c:pt idx="5911">
                        <c:v>2.9569999999999999</c:v>
                      </c:pt>
                      <c:pt idx="5912">
                        <c:v>2.9569999999999999</c:v>
                      </c:pt>
                      <c:pt idx="5913">
                        <c:v>2.9580000000000002</c:v>
                      </c:pt>
                      <c:pt idx="5914">
                        <c:v>2.9580000000000002</c:v>
                      </c:pt>
                      <c:pt idx="5915">
                        <c:v>2.9590000000000001</c:v>
                      </c:pt>
                      <c:pt idx="5916">
                        <c:v>2.9590000000000001</c:v>
                      </c:pt>
                      <c:pt idx="5917">
                        <c:v>2.96</c:v>
                      </c:pt>
                      <c:pt idx="5918">
                        <c:v>2.96</c:v>
                      </c:pt>
                      <c:pt idx="5919">
                        <c:v>2.9609999999999999</c:v>
                      </c:pt>
                      <c:pt idx="5920">
                        <c:v>2.9609999999999999</c:v>
                      </c:pt>
                      <c:pt idx="5921">
                        <c:v>2.9620000000000002</c:v>
                      </c:pt>
                      <c:pt idx="5922">
                        <c:v>2.9620000000000002</c:v>
                      </c:pt>
                      <c:pt idx="5923">
                        <c:v>2.9630000000000001</c:v>
                      </c:pt>
                      <c:pt idx="5924">
                        <c:v>2.9630000000000001</c:v>
                      </c:pt>
                      <c:pt idx="5925">
                        <c:v>2.964</c:v>
                      </c:pt>
                      <c:pt idx="5926">
                        <c:v>2.964</c:v>
                      </c:pt>
                      <c:pt idx="5927">
                        <c:v>2.9649999999999999</c:v>
                      </c:pt>
                      <c:pt idx="5928">
                        <c:v>2.9649999999999999</c:v>
                      </c:pt>
                      <c:pt idx="5929">
                        <c:v>2.9660000000000002</c:v>
                      </c:pt>
                      <c:pt idx="5930">
                        <c:v>2.9660000000000002</c:v>
                      </c:pt>
                      <c:pt idx="5931">
                        <c:v>2.9670000000000001</c:v>
                      </c:pt>
                      <c:pt idx="5932">
                        <c:v>2.9670000000000001</c:v>
                      </c:pt>
                      <c:pt idx="5933">
                        <c:v>2.968</c:v>
                      </c:pt>
                      <c:pt idx="5934">
                        <c:v>2.968</c:v>
                      </c:pt>
                      <c:pt idx="5935">
                        <c:v>2.9689999999999999</c:v>
                      </c:pt>
                      <c:pt idx="5936">
                        <c:v>2.9689999999999999</c:v>
                      </c:pt>
                      <c:pt idx="5937">
                        <c:v>2.97</c:v>
                      </c:pt>
                      <c:pt idx="5938">
                        <c:v>2.97</c:v>
                      </c:pt>
                      <c:pt idx="5939">
                        <c:v>2.9710000000000001</c:v>
                      </c:pt>
                      <c:pt idx="5940">
                        <c:v>2.9710000000000001</c:v>
                      </c:pt>
                      <c:pt idx="5941">
                        <c:v>2.972</c:v>
                      </c:pt>
                      <c:pt idx="5942">
                        <c:v>2.972</c:v>
                      </c:pt>
                      <c:pt idx="5943">
                        <c:v>2.9729999999999999</c:v>
                      </c:pt>
                      <c:pt idx="5944">
                        <c:v>2.9729999999999999</c:v>
                      </c:pt>
                      <c:pt idx="5945">
                        <c:v>2.9740000000000002</c:v>
                      </c:pt>
                      <c:pt idx="5946">
                        <c:v>2.9740000000000002</c:v>
                      </c:pt>
                      <c:pt idx="5947">
                        <c:v>2.9750000000000001</c:v>
                      </c:pt>
                      <c:pt idx="5948">
                        <c:v>2.9750000000000001</c:v>
                      </c:pt>
                      <c:pt idx="5949">
                        <c:v>2.976</c:v>
                      </c:pt>
                      <c:pt idx="5950">
                        <c:v>2.976</c:v>
                      </c:pt>
                      <c:pt idx="5951">
                        <c:v>2.9769999999999999</c:v>
                      </c:pt>
                      <c:pt idx="5952">
                        <c:v>2.9769999999999999</c:v>
                      </c:pt>
                      <c:pt idx="5953">
                        <c:v>2.9780000000000002</c:v>
                      </c:pt>
                      <c:pt idx="5954">
                        <c:v>2.9780000000000002</c:v>
                      </c:pt>
                      <c:pt idx="5955">
                        <c:v>2.9790000000000001</c:v>
                      </c:pt>
                      <c:pt idx="5956">
                        <c:v>2.9790000000000001</c:v>
                      </c:pt>
                      <c:pt idx="5957">
                        <c:v>2.98</c:v>
                      </c:pt>
                      <c:pt idx="5958">
                        <c:v>2.98</c:v>
                      </c:pt>
                      <c:pt idx="5959">
                        <c:v>2.9809999999999999</c:v>
                      </c:pt>
                      <c:pt idx="5960">
                        <c:v>2.9809999999999999</c:v>
                      </c:pt>
                      <c:pt idx="5961">
                        <c:v>2.9820000000000002</c:v>
                      </c:pt>
                      <c:pt idx="5962">
                        <c:v>2.9820000000000002</c:v>
                      </c:pt>
                      <c:pt idx="5963">
                        <c:v>2.9830000000000001</c:v>
                      </c:pt>
                      <c:pt idx="5964">
                        <c:v>2.9830000000000001</c:v>
                      </c:pt>
                      <c:pt idx="5965">
                        <c:v>2.984</c:v>
                      </c:pt>
                      <c:pt idx="5966">
                        <c:v>2.984</c:v>
                      </c:pt>
                      <c:pt idx="5967">
                        <c:v>2.9849999999999999</c:v>
                      </c:pt>
                      <c:pt idx="5968">
                        <c:v>2.9849999999999999</c:v>
                      </c:pt>
                      <c:pt idx="5969">
                        <c:v>2.9860000000000002</c:v>
                      </c:pt>
                      <c:pt idx="5970">
                        <c:v>2.9860000000000002</c:v>
                      </c:pt>
                      <c:pt idx="5971">
                        <c:v>2.9870000000000001</c:v>
                      </c:pt>
                      <c:pt idx="5972">
                        <c:v>2.9870000000000001</c:v>
                      </c:pt>
                      <c:pt idx="5973">
                        <c:v>2.988</c:v>
                      </c:pt>
                      <c:pt idx="5974">
                        <c:v>2.988</c:v>
                      </c:pt>
                      <c:pt idx="5975">
                        <c:v>2.9889999999999999</c:v>
                      </c:pt>
                      <c:pt idx="5976">
                        <c:v>2.9889999999999999</c:v>
                      </c:pt>
                      <c:pt idx="5977">
                        <c:v>2.99</c:v>
                      </c:pt>
                      <c:pt idx="5978">
                        <c:v>2.99</c:v>
                      </c:pt>
                      <c:pt idx="5979">
                        <c:v>2.9910000000000001</c:v>
                      </c:pt>
                      <c:pt idx="5980">
                        <c:v>2.9910000000000001</c:v>
                      </c:pt>
                      <c:pt idx="5981">
                        <c:v>2.992</c:v>
                      </c:pt>
                      <c:pt idx="5982">
                        <c:v>2.992</c:v>
                      </c:pt>
                      <c:pt idx="5983">
                        <c:v>2.9929999999999999</c:v>
                      </c:pt>
                      <c:pt idx="5984">
                        <c:v>2.9929999999999999</c:v>
                      </c:pt>
                      <c:pt idx="5985">
                        <c:v>2.9940000000000002</c:v>
                      </c:pt>
                      <c:pt idx="5986">
                        <c:v>2.9940000000000002</c:v>
                      </c:pt>
                      <c:pt idx="5987">
                        <c:v>2.9950000000000001</c:v>
                      </c:pt>
                      <c:pt idx="5988">
                        <c:v>2.9950000000000001</c:v>
                      </c:pt>
                      <c:pt idx="5989">
                        <c:v>2.996</c:v>
                      </c:pt>
                      <c:pt idx="5990">
                        <c:v>2.996</c:v>
                      </c:pt>
                      <c:pt idx="5991">
                        <c:v>2.9969999999999999</c:v>
                      </c:pt>
                      <c:pt idx="5992">
                        <c:v>2.9969999999999999</c:v>
                      </c:pt>
                      <c:pt idx="5993">
                        <c:v>2.9980000000000002</c:v>
                      </c:pt>
                      <c:pt idx="5994">
                        <c:v>2.9980000000000002</c:v>
                      </c:pt>
                      <c:pt idx="5995">
                        <c:v>2.9990000000000001</c:v>
                      </c:pt>
                      <c:pt idx="5996">
                        <c:v>2.9990000000000001</c:v>
                      </c:pt>
                      <c:pt idx="5997">
                        <c:v>3</c:v>
                      </c:pt>
                      <c:pt idx="5998">
                        <c:v>3</c:v>
                      </c:pt>
                      <c:pt idx="5999">
                        <c:v>3.0009999999999999</c:v>
                      </c:pt>
                      <c:pt idx="6000">
                        <c:v>3.0009999999999999</c:v>
                      </c:pt>
                      <c:pt idx="6001">
                        <c:v>3.0019999999999998</c:v>
                      </c:pt>
                      <c:pt idx="6002">
                        <c:v>3.0019999999999998</c:v>
                      </c:pt>
                      <c:pt idx="6003">
                        <c:v>3.0030000000000001</c:v>
                      </c:pt>
                      <c:pt idx="6004">
                        <c:v>3.0030000000000001</c:v>
                      </c:pt>
                      <c:pt idx="6005">
                        <c:v>3.004</c:v>
                      </c:pt>
                      <c:pt idx="6006">
                        <c:v>3.004</c:v>
                      </c:pt>
                      <c:pt idx="6007">
                        <c:v>3.0049999999999999</c:v>
                      </c:pt>
                      <c:pt idx="6008">
                        <c:v>3.0049999999999999</c:v>
                      </c:pt>
                      <c:pt idx="6009">
                        <c:v>3.0059999999999998</c:v>
                      </c:pt>
                      <c:pt idx="6010">
                        <c:v>3.0059999999999998</c:v>
                      </c:pt>
                      <c:pt idx="6011">
                        <c:v>3.0070000000000001</c:v>
                      </c:pt>
                      <c:pt idx="6012">
                        <c:v>3.0070000000000001</c:v>
                      </c:pt>
                      <c:pt idx="6013">
                        <c:v>3.008</c:v>
                      </c:pt>
                      <c:pt idx="6014">
                        <c:v>3.008</c:v>
                      </c:pt>
                      <c:pt idx="6015">
                        <c:v>3.0089999999999999</c:v>
                      </c:pt>
                      <c:pt idx="6016">
                        <c:v>3.0089999999999999</c:v>
                      </c:pt>
                      <c:pt idx="6017">
                        <c:v>3.01</c:v>
                      </c:pt>
                      <c:pt idx="6018">
                        <c:v>3.01</c:v>
                      </c:pt>
                      <c:pt idx="6019">
                        <c:v>3.0110000000000001</c:v>
                      </c:pt>
                      <c:pt idx="6020">
                        <c:v>3.0110000000000001</c:v>
                      </c:pt>
                      <c:pt idx="6021">
                        <c:v>3.012</c:v>
                      </c:pt>
                      <c:pt idx="6022">
                        <c:v>3.012</c:v>
                      </c:pt>
                      <c:pt idx="6023">
                        <c:v>3.0129999999999999</c:v>
                      </c:pt>
                      <c:pt idx="6024">
                        <c:v>3.0129999999999999</c:v>
                      </c:pt>
                      <c:pt idx="6025">
                        <c:v>3.0139999999999998</c:v>
                      </c:pt>
                      <c:pt idx="6026">
                        <c:v>3.0139999999999998</c:v>
                      </c:pt>
                      <c:pt idx="6027">
                        <c:v>3.0150000000000001</c:v>
                      </c:pt>
                      <c:pt idx="6028">
                        <c:v>3.0150000000000001</c:v>
                      </c:pt>
                      <c:pt idx="6029">
                        <c:v>3.016</c:v>
                      </c:pt>
                      <c:pt idx="6030">
                        <c:v>3.016</c:v>
                      </c:pt>
                      <c:pt idx="6031">
                        <c:v>3.0169999999999999</c:v>
                      </c:pt>
                      <c:pt idx="6032">
                        <c:v>3.0169999999999999</c:v>
                      </c:pt>
                      <c:pt idx="6033">
                        <c:v>3.0179999999999998</c:v>
                      </c:pt>
                      <c:pt idx="6034">
                        <c:v>3.0179999999999998</c:v>
                      </c:pt>
                      <c:pt idx="6035">
                        <c:v>3.0190000000000001</c:v>
                      </c:pt>
                      <c:pt idx="6036">
                        <c:v>3.0190000000000001</c:v>
                      </c:pt>
                      <c:pt idx="6037">
                        <c:v>3.02</c:v>
                      </c:pt>
                      <c:pt idx="6038">
                        <c:v>3.02</c:v>
                      </c:pt>
                      <c:pt idx="6039">
                        <c:v>3.0209999999999999</c:v>
                      </c:pt>
                      <c:pt idx="6040">
                        <c:v>3.0209999999999999</c:v>
                      </c:pt>
                      <c:pt idx="6041">
                        <c:v>3.0219999999999998</c:v>
                      </c:pt>
                      <c:pt idx="6042">
                        <c:v>3.0219999999999998</c:v>
                      </c:pt>
                      <c:pt idx="6043">
                        <c:v>3.0230000000000001</c:v>
                      </c:pt>
                      <c:pt idx="6044">
                        <c:v>3.0230000000000001</c:v>
                      </c:pt>
                      <c:pt idx="6045">
                        <c:v>3.024</c:v>
                      </c:pt>
                      <c:pt idx="6046">
                        <c:v>3.024</c:v>
                      </c:pt>
                      <c:pt idx="6047">
                        <c:v>3.0249999999999999</c:v>
                      </c:pt>
                      <c:pt idx="6048">
                        <c:v>3.0249999999999999</c:v>
                      </c:pt>
                      <c:pt idx="6049">
                        <c:v>3.0259999999999998</c:v>
                      </c:pt>
                      <c:pt idx="6050">
                        <c:v>3.0259999999999998</c:v>
                      </c:pt>
                      <c:pt idx="6051">
                        <c:v>3.0270000000000001</c:v>
                      </c:pt>
                      <c:pt idx="6052">
                        <c:v>3.0270000000000001</c:v>
                      </c:pt>
                      <c:pt idx="6053">
                        <c:v>3.028</c:v>
                      </c:pt>
                      <c:pt idx="6054">
                        <c:v>3.028</c:v>
                      </c:pt>
                      <c:pt idx="6055">
                        <c:v>3.0289999999999999</c:v>
                      </c:pt>
                      <c:pt idx="6056">
                        <c:v>3.0289999999999999</c:v>
                      </c:pt>
                      <c:pt idx="6057">
                        <c:v>3.03</c:v>
                      </c:pt>
                      <c:pt idx="6058">
                        <c:v>3.03</c:v>
                      </c:pt>
                      <c:pt idx="6059">
                        <c:v>3.0310000000000001</c:v>
                      </c:pt>
                      <c:pt idx="6060">
                        <c:v>3.0310000000000001</c:v>
                      </c:pt>
                      <c:pt idx="6061">
                        <c:v>3.032</c:v>
                      </c:pt>
                      <c:pt idx="6062">
                        <c:v>3.032</c:v>
                      </c:pt>
                      <c:pt idx="6063">
                        <c:v>3.0329999999999999</c:v>
                      </c:pt>
                      <c:pt idx="6064">
                        <c:v>3.0329999999999999</c:v>
                      </c:pt>
                      <c:pt idx="6065">
                        <c:v>3.0339999999999998</c:v>
                      </c:pt>
                      <c:pt idx="6066">
                        <c:v>3.0339999999999998</c:v>
                      </c:pt>
                      <c:pt idx="6067">
                        <c:v>3.0350000000000001</c:v>
                      </c:pt>
                      <c:pt idx="6068">
                        <c:v>3.0350000000000001</c:v>
                      </c:pt>
                      <c:pt idx="6069">
                        <c:v>3.036</c:v>
                      </c:pt>
                      <c:pt idx="6070">
                        <c:v>3.036</c:v>
                      </c:pt>
                      <c:pt idx="6071">
                        <c:v>3.0369999999999999</c:v>
                      </c:pt>
                      <c:pt idx="6072">
                        <c:v>3.0369999999999999</c:v>
                      </c:pt>
                      <c:pt idx="6073">
                        <c:v>3.0379999999999998</c:v>
                      </c:pt>
                      <c:pt idx="6074">
                        <c:v>3.0379999999999998</c:v>
                      </c:pt>
                      <c:pt idx="6075">
                        <c:v>3.0390000000000001</c:v>
                      </c:pt>
                      <c:pt idx="6076">
                        <c:v>3.0390000000000001</c:v>
                      </c:pt>
                      <c:pt idx="6077">
                        <c:v>3.04</c:v>
                      </c:pt>
                      <c:pt idx="6078">
                        <c:v>3.04</c:v>
                      </c:pt>
                      <c:pt idx="6079">
                        <c:v>3.0409999999999999</c:v>
                      </c:pt>
                      <c:pt idx="6080">
                        <c:v>3.0409999999999999</c:v>
                      </c:pt>
                      <c:pt idx="6081">
                        <c:v>3.0419999999999998</c:v>
                      </c:pt>
                      <c:pt idx="6082">
                        <c:v>3.0419999999999998</c:v>
                      </c:pt>
                      <c:pt idx="6083">
                        <c:v>3.0430000000000001</c:v>
                      </c:pt>
                      <c:pt idx="6084">
                        <c:v>3.0430000000000001</c:v>
                      </c:pt>
                      <c:pt idx="6085">
                        <c:v>3.044</c:v>
                      </c:pt>
                      <c:pt idx="6086">
                        <c:v>3.044</c:v>
                      </c:pt>
                      <c:pt idx="6087">
                        <c:v>3.0449999999999999</c:v>
                      </c:pt>
                      <c:pt idx="6088">
                        <c:v>3.0449999999999999</c:v>
                      </c:pt>
                      <c:pt idx="6089">
                        <c:v>3.0459999999999998</c:v>
                      </c:pt>
                      <c:pt idx="6090">
                        <c:v>3.0459999999999998</c:v>
                      </c:pt>
                      <c:pt idx="6091">
                        <c:v>3.0470000000000002</c:v>
                      </c:pt>
                      <c:pt idx="6092">
                        <c:v>3.0470000000000002</c:v>
                      </c:pt>
                      <c:pt idx="6093">
                        <c:v>3.048</c:v>
                      </c:pt>
                      <c:pt idx="6094">
                        <c:v>3.048</c:v>
                      </c:pt>
                      <c:pt idx="6095">
                        <c:v>3.0489999999999999</c:v>
                      </c:pt>
                      <c:pt idx="6096">
                        <c:v>3.0489999999999999</c:v>
                      </c:pt>
                      <c:pt idx="6097">
                        <c:v>3.05</c:v>
                      </c:pt>
                      <c:pt idx="6098">
                        <c:v>3.05</c:v>
                      </c:pt>
                      <c:pt idx="6099">
                        <c:v>3.0510000000000002</c:v>
                      </c:pt>
                      <c:pt idx="6100">
                        <c:v>3.0510000000000002</c:v>
                      </c:pt>
                      <c:pt idx="6101">
                        <c:v>3.052</c:v>
                      </c:pt>
                      <c:pt idx="6102">
                        <c:v>3.052</c:v>
                      </c:pt>
                      <c:pt idx="6103">
                        <c:v>3.0529999999999999</c:v>
                      </c:pt>
                      <c:pt idx="6104">
                        <c:v>3.0529999999999999</c:v>
                      </c:pt>
                      <c:pt idx="6105">
                        <c:v>3.0539999999999998</c:v>
                      </c:pt>
                      <c:pt idx="6106">
                        <c:v>3.0539999999999998</c:v>
                      </c:pt>
                      <c:pt idx="6107">
                        <c:v>3.0550000000000002</c:v>
                      </c:pt>
                      <c:pt idx="6108">
                        <c:v>3.0550000000000002</c:v>
                      </c:pt>
                      <c:pt idx="6109">
                        <c:v>3.056</c:v>
                      </c:pt>
                      <c:pt idx="6110">
                        <c:v>3.056</c:v>
                      </c:pt>
                      <c:pt idx="6111">
                        <c:v>3.0569999999999999</c:v>
                      </c:pt>
                      <c:pt idx="6112">
                        <c:v>3.0569999999999999</c:v>
                      </c:pt>
                      <c:pt idx="6113">
                        <c:v>3.0579999999999998</c:v>
                      </c:pt>
                      <c:pt idx="6114">
                        <c:v>3.0579999999999998</c:v>
                      </c:pt>
                      <c:pt idx="6115">
                        <c:v>3.0590000000000002</c:v>
                      </c:pt>
                      <c:pt idx="6116">
                        <c:v>3.0590000000000002</c:v>
                      </c:pt>
                      <c:pt idx="6117">
                        <c:v>3.06</c:v>
                      </c:pt>
                      <c:pt idx="6118">
                        <c:v>3.06</c:v>
                      </c:pt>
                      <c:pt idx="6119">
                        <c:v>3.0609999999999999</c:v>
                      </c:pt>
                      <c:pt idx="6120">
                        <c:v>3.0609999999999999</c:v>
                      </c:pt>
                      <c:pt idx="6121">
                        <c:v>3.0619999999999998</c:v>
                      </c:pt>
                      <c:pt idx="6122">
                        <c:v>3.0619999999999998</c:v>
                      </c:pt>
                      <c:pt idx="6123">
                        <c:v>3.0630000000000002</c:v>
                      </c:pt>
                      <c:pt idx="6124">
                        <c:v>3.0630000000000002</c:v>
                      </c:pt>
                      <c:pt idx="6125">
                        <c:v>3.0640000000000001</c:v>
                      </c:pt>
                      <c:pt idx="6126">
                        <c:v>3.0640000000000001</c:v>
                      </c:pt>
                      <c:pt idx="6127">
                        <c:v>3.0649999999999999</c:v>
                      </c:pt>
                      <c:pt idx="6128">
                        <c:v>3.0649999999999999</c:v>
                      </c:pt>
                      <c:pt idx="6129">
                        <c:v>3.0659999999999998</c:v>
                      </c:pt>
                      <c:pt idx="6130">
                        <c:v>3.0659999999999998</c:v>
                      </c:pt>
                      <c:pt idx="6131">
                        <c:v>3.0670000000000002</c:v>
                      </c:pt>
                      <c:pt idx="6132">
                        <c:v>3.0670000000000002</c:v>
                      </c:pt>
                      <c:pt idx="6133">
                        <c:v>3.0680000000000001</c:v>
                      </c:pt>
                      <c:pt idx="6134">
                        <c:v>3.0680000000000001</c:v>
                      </c:pt>
                      <c:pt idx="6135">
                        <c:v>3.069</c:v>
                      </c:pt>
                      <c:pt idx="6136">
                        <c:v>3.069</c:v>
                      </c:pt>
                      <c:pt idx="6137">
                        <c:v>3.07</c:v>
                      </c:pt>
                      <c:pt idx="6138">
                        <c:v>3.07</c:v>
                      </c:pt>
                      <c:pt idx="6139">
                        <c:v>3.0710000000000002</c:v>
                      </c:pt>
                      <c:pt idx="6140">
                        <c:v>3.0710000000000002</c:v>
                      </c:pt>
                      <c:pt idx="6141">
                        <c:v>3.0720000000000001</c:v>
                      </c:pt>
                      <c:pt idx="6142">
                        <c:v>3.0720000000000001</c:v>
                      </c:pt>
                      <c:pt idx="6143">
                        <c:v>3.073</c:v>
                      </c:pt>
                      <c:pt idx="6144">
                        <c:v>3.073</c:v>
                      </c:pt>
                      <c:pt idx="6145">
                        <c:v>3.0739999999999998</c:v>
                      </c:pt>
                      <c:pt idx="6146">
                        <c:v>3.0739999999999998</c:v>
                      </c:pt>
                      <c:pt idx="6147">
                        <c:v>3.0750000000000002</c:v>
                      </c:pt>
                      <c:pt idx="6148">
                        <c:v>3.0750000000000002</c:v>
                      </c:pt>
                      <c:pt idx="6149">
                        <c:v>3.0760000000000001</c:v>
                      </c:pt>
                      <c:pt idx="6150">
                        <c:v>3.0760000000000001</c:v>
                      </c:pt>
                      <c:pt idx="6151">
                        <c:v>3.077</c:v>
                      </c:pt>
                      <c:pt idx="6152">
                        <c:v>3.077</c:v>
                      </c:pt>
                      <c:pt idx="6153">
                        <c:v>3.0779999999999998</c:v>
                      </c:pt>
                      <c:pt idx="6154">
                        <c:v>3.0779999999999998</c:v>
                      </c:pt>
                      <c:pt idx="6155">
                        <c:v>3.0790000000000002</c:v>
                      </c:pt>
                      <c:pt idx="6156">
                        <c:v>3.0790000000000002</c:v>
                      </c:pt>
                      <c:pt idx="6157">
                        <c:v>3.08</c:v>
                      </c:pt>
                      <c:pt idx="6158">
                        <c:v>3.08</c:v>
                      </c:pt>
                      <c:pt idx="6159">
                        <c:v>3.081</c:v>
                      </c:pt>
                      <c:pt idx="6160">
                        <c:v>3.081</c:v>
                      </c:pt>
                      <c:pt idx="6161">
                        <c:v>3.0819999999999999</c:v>
                      </c:pt>
                      <c:pt idx="6162">
                        <c:v>3.0819999999999999</c:v>
                      </c:pt>
                      <c:pt idx="6163">
                        <c:v>3.0830000000000002</c:v>
                      </c:pt>
                      <c:pt idx="6164">
                        <c:v>3.0830000000000002</c:v>
                      </c:pt>
                      <c:pt idx="6165">
                        <c:v>3.0840000000000001</c:v>
                      </c:pt>
                      <c:pt idx="6166">
                        <c:v>3.0840000000000001</c:v>
                      </c:pt>
                      <c:pt idx="6167">
                        <c:v>3.085</c:v>
                      </c:pt>
                      <c:pt idx="6168">
                        <c:v>3.085</c:v>
                      </c:pt>
                      <c:pt idx="6169">
                        <c:v>3.0859999999999999</c:v>
                      </c:pt>
                      <c:pt idx="6170">
                        <c:v>3.0859999999999999</c:v>
                      </c:pt>
                      <c:pt idx="6171">
                        <c:v>3.0870000000000002</c:v>
                      </c:pt>
                      <c:pt idx="6172">
                        <c:v>3.0870000000000002</c:v>
                      </c:pt>
                      <c:pt idx="6173">
                        <c:v>3.0880000000000001</c:v>
                      </c:pt>
                      <c:pt idx="6174">
                        <c:v>3.0880000000000001</c:v>
                      </c:pt>
                      <c:pt idx="6175">
                        <c:v>3.089</c:v>
                      </c:pt>
                      <c:pt idx="6176">
                        <c:v>3.089</c:v>
                      </c:pt>
                      <c:pt idx="6177">
                        <c:v>3.09</c:v>
                      </c:pt>
                      <c:pt idx="6178">
                        <c:v>3.09</c:v>
                      </c:pt>
                      <c:pt idx="6179">
                        <c:v>3.0910000000000002</c:v>
                      </c:pt>
                      <c:pt idx="6180">
                        <c:v>3.0910000000000002</c:v>
                      </c:pt>
                      <c:pt idx="6181">
                        <c:v>3.0920000000000001</c:v>
                      </c:pt>
                      <c:pt idx="6182">
                        <c:v>3.0920000000000001</c:v>
                      </c:pt>
                      <c:pt idx="6183">
                        <c:v>3.093</c:v>
                      </c:pt>
                      <c:pt idx="6184">
                        <c:v>3.093</c:v>
                      </c:pt>
                      <c:pt idx="6185">
                        <c:v>3.0939999999999999</c:v>
                      </c:pt>
                      <c:pt idx="6186">
                        <c:v>3.0939999999999999</c:v>
                      </c:pt>
                      <c:pt idx="6187">
                        <c:v>3.0950000000000002</c:v>
                      </c:pt>
                      <c:pt idx="6188">
                        <c:v>3.0950000000000002</c:v>
                      </c:pt>
                      <c:pt idx="6189">
                        <c:v>3.0960000000000001</c:v>
                      </c:pt>
                      <c:pt idx="6190">
                        <c:v>3.0960000000000001</c:v>
                      </c:pt>
                      <c:pt idx="6191">
                        <c:v>3.097</c:v>
                      </c:pt>
                      <c:pt idx="6192">
                        <c:v>3.097</c:v>
                      </c:pt>
                      <c:pt idx="6193">
                        <c:v>3.0979999999999999</c:v>
                      </c:pt>
                      <c:pt idx="6194">
                        <c:v>3.0979999999999999</c:v>
                      </c:pt>
                      <c:pt idx="6195">
                        <c:v>3.0990000000000002</c:v>
                      </c:pt>
                      <c:pt idx="6196">
                        <c:v>3.0990000000000002</c:v>
                      </c:pt>
                      <c:pt idx="6197">
                        <c:v>3.1</c:v>
                      </c:pt>
                      <c:pt idx="6198">
                        <c:v>3.1</c:v>
                      </c:pt>
                      <c:pt idx="6199">
                        <c:v>3.101</c:v>
                      </c:pt>
                      <c:pt idx="6200">
                        <c:v>3.101</c:v>
                      </c:pt>
                      <c:pt idx="6201">
                        <c:v>3.1019999999999999</c:v>
                      </c:pt>
                      <c:pt idx="6202">
                        <c:v>3.1019999999999999</c:v>
                      </c:pt>
                      <c:pt idx="6203">
                        <c:v>3.1030000000000002</c:v>
                      </c:pt>
                      <c:pt idx="6204">
                        <c:v>3.1030000000000002</c:v>
                      </c:pt>
                      <c:pt idx="6205">
                        <c:v>3.1040000000000001</c:v>
                      </c:pt>
                      <c:pt idx="6206">
                        <c:v>3.1040000000000001</c:v>
                      </c:pt>
                      <c:pt idx="6207">
                        <c:v>3.105</c:v>
                      </c:pt>
                      <c:pt idx="6208">
                        <c:v>3.105</c:v>
                      </c:pt>
                      <c:pt idx="6209">
                        <c:v>3.1059999999999999</c:v>
                      </c:pt>
                      <c:pt idx="6210">
                        <c:v>3.1059999999999999</c:v>
                      </c:pt>
                      <c:pt idx="6211">
                        <c:v>3.1070000000000002</c:v>
                      </c:pt>
                      <c:pt idx="6212">
                        <c:v>3.1070000000000002</c:v>
                      </c:pt>
                      <c:pt idx="6213">
                        <c:v>3.1080000000000001</c:v>
                      </c:pt>
                      <c:pt idx="6214">
                        <c:v>3.1080000000000001</c:v>
                      </c:pt>
                      <c:pt idx="6215">
                        <c:v>3.109</c:v>
                      </c:pt>
                      <c:pt idx="6216">
                        <c:v>3.109</c:v>
                      </c:pt>
                      <c:pt idx="6217">
                        <c:v>3.11</c:v>
                      </c:pt>
                      <c:pt idx="6218">
                        <c:v>3.11</c:v>
                      </c:pt>
                      <c:pt idx="6219">
                        <c:v>3.1110000000000002</c:v>
                      </c:pt>
                      <c:pt idx="6220">
                        <c:v>3.1110000000000002</c:v>
                      </c:pt>
                      <c:pt idx="6221">
                        <c:v>3.1120000000000001</c:v>
                      </c:pt>
                      <c:pt idx="6222">
                        <c:v>3.1120000000000001</c:v>
                      </c:pt>
                      <c:pt idx="6223">
                        <c:v>3.113</c:v>
                      </c:pt>
                      <c:pt idx="6224">
                        <c:v>3.113</c:v>
                      </c:pt>
                      <c:pt idx="6225">
                        <c:v>3.1139999999999999</c:v>
                      </c:pt>
                      <c:pt idx="6226">
                        <c:v>3.1139999999999999</c:v>
                      </c:pt>
                      <c:pt idx="6227">
                        <c:v>3.1150000000000002</c:v>
                      </c:pt>
                      <c:pt idx="6228">
                        <c:v>3.1150000000000002</c:v>
                      </c:pt>
                      <c:pt idx="6229">
                        <c:v>3.1160000000000001</c:v>
                      </c:pt>
                      <c:pt idx="6230">
                        <c:v>3.1160000000000001</c:v>
                      </c:pt>
                      <c:pt idx="6231">
                        <c:v>3.117</c:v>
                      </c:pt>
                      <c:pt idx="6232">
                        <c:v>3.117</c:v>
                      </c:pt>
                      <c:pt idx="6233">
                        <c:v>3.1179999999999999</c:v>
                      </c:pt>
                      <c:pt idx="6234">
                        <c:v>3.1179999999999999</c:v>
                      </c:pt>
                      <c:pt idx="6235">
                        <c:v>3.1190000000000002</c:v>
                      </c:pt>
                      <c:pt idx="6236">
                        <c:v>3.1190000000000002</c:v>
                      </c:pt>
                      <c:pt idx="6237">
                        <c:v>3.12</c:v>
                      </c:pt>
                      <c:pt idx="6238">
                        <c:v>3.12</c:v>
                      </c:pt>
                      <c:pt idx="6239">
                        <c:v>3.121</c:v>
                      </c:pt>
                      <c:pt idx="6240">
                        <c:v>3.121</c:v>
                      </c:pt>
                      <c:pt idx="6241">
                        <c:v>3.1219999999999999</c:v>
                      </c:pt>
                      <c:pt idx="6242">
                        <c:v>3.1219999999999999</c:v>
                      </c:pt>
                      <c:pt idx="6243">
                        <c:v>3.1230000000000002</c:v>
                      </c:pt>
                      <c:pt idx="6244">
                        <c:v>3.1230000000000002</c:v>
                      </c:pt>
                      <c:pt idx="6245">
                        <c:v>3.1240000000000001</c:v>
                      </c:pt>
                      <c:pt idx="6246">
                        <c:v>3.1240000000000001</c:v>
                      </c:pt>
                      <c:pt idx="6247">
                        <c:v>3.125</c:v>
                      </c:pt>
                      <c:pt idx="6248">
                        <c:v>3.125</c:v>
                      </c:pt>
                      <c:pt idx="6249">
                        <c:v>3.1259999999999999</c:v>
                      </c:pt>
                      <c:pt idx="6250">
                        <c:v>3.1259999999999999</c:v>
                      </c:pt>
                      <c:pt idx="6251">
                        <c:v>3.1269999999999998</c:v>
                      </c:pt>
                      <c:pt idx="6252">
                        <c:v>3.1269999999999998</c:v>
                      </c:pt>
                      <c:pt idx="6253">
                        <c:v>3.1280000000000001</c:v>
                      </c:pt>
                      <c:pt idx="6254">
                        <c:v>3.1280000000000001</c:v>
                      </c:pt>
                      <c:pt idx="6255">
                        <c:v>3.129</c:v>
                      </c:pt>
                      <c:pt idx="6256">
                        <c:v>3.129</c:v>
                      </c:pt>
                      <c:pt idx="6257">
                        <c:v>3.13</c:v>
                      </c:pt>
                      <c:pt idx="6258">
                        <c:v>3.13</c:v>
                      </c:pt>
                      <c:pt idx="6259">
                        <c:v>3.1309999999999998</c:v>
                      </c:pt>
                      <c:pt idx="6260">
                        <c:v>3.1309999999999998</c:v>
                      </c:pt>
                      <c:pt idx="6261">
                        <c:v>3.1320000000000001</c:v>
                      </c:pt>
                      <c:pt idx="6262">
                        <c:v>3.1320000000000001</c:v>
                      </c:pt>
                      <c:pt idx="6263">
                        <c:v>3.133</c:v>
                      </c:pt>
                      <c:pt idx="6264">
                        <c:v>3.133</c:v>
                      </c:pt>
                      <c:pt idx="6265">
                        <c:v>3.1339999999999999</c:v>
                      </c:pt>
                      <c:pt idx="6266">
                        <c:v>3.1339999999999999</c:v>
                      </c:pt>
                      <c:pt idx="6267">
                        <c:v>3.1349999999999998</c:v>
                      </c:pt>
                      <c:pt idx="6268">
                        <c:v>3.1349999999999998</c:v>
                      </c:pt>
                      <c:pt idx="6269">
                        <c:v>3.1360000000000001</c:v>
                      </c:pt>
                      <c:pt idx="6270">
                        <c:v>3.1360000000000001</c:v>
                      </c:pt>
                      <c:pt idx="6271">
                        <c:v>3.137</c:v>
                      </c:pt>
                      <c:pt idx="6272">
                        <c:v>3.137</c:v>
                      </c:pt>
                      <c:pt idx="6273">
                        <c:v>3.1379999999999999</c:v>
                      </c:pt>
                      <c:pt idx="6274">
                        <c:v>3.1379999999999999</c:v>
                      </c:pt>
                      <c:pt idx="6275">
                        <c:v>3.1389999999999998</c:v>
                      </c:pt>
                      <c:pt idx="6276">
                        <c:v>3.1389999999999998</c:v>
                      </c:pt>
                      <c:pt idx="6277">
                        <c:v>3.14</c:v>
                      </c:pt>
                      <c:pt idx="6278">
                        <c:v>3.14</c:v>
                      </c:pt>
                      <c:pt idx="6279">
                        <c:v>3.141</c:v>
                      </c:pt>
                      <c:pt idx="6280">
                        <c:v>3.141</c:v>
                      </c:pt>
                      <c:pt idx="6281">
                        <c:v>3.1419999999999999</c:v>
                      </c:pt>
                      <c:pt idx="6282">
                        <c:v>3.1419999999999999</c:v>
                      </c:pt>
                      <c:pt idx="6283">
                        <c:v>3.1429999999999998</c:v>
                      </c:pt>
                      <c:pt idx="6284">
                        <c:v>3.1429999999999998</c:v>
                      </c:pt>
                      <c:pt idx="6285">
                        <c:v>3.1440000000000001</c:v>
                      </c:pt>
                      <c:pt idx="6286">
                        <c:v>3.1440000000000001</c:v>
                      </c:pt>
                      <c:pt idx="6287">
                        <c:v>3.145</c:v>
                      </c:pt>
                      <c:pt idx="6288">
                        <c:v>3.145</c:v>
                      </c:pt>
                      <c:pt idx="6289">
                        <c:v>3.1459999999999999</c:v>
                      </c:pt>
                      <c:pt idx="6290">
                        <c:v>3.1459999999999999</c:v>
                      </c:pt>
                      <c:pt idx="6291">
                        <c:v>3.1469999999999998</c:v>
                      </c:pt>
                      <c:pt idx="6292">
                        <c:v>3.1469999999999998</c:v>
                      </c:pt>
                      <c:pt idx="6293">
                        <c:v>3.1480000000000001</c:v>
                      </c:pt>
                      <c:pt idx="6294">
                        <c:v>3.1480000000000001</c:v>
                      </c:pt>
                      <c:pt idx="6295">
                        <c:v>3.149</c:v>
                      </c:pt>
                      <c:pt idx="6296">
                        <c:v>3.149</c:v>
                      </c:pt>
                      <c:pt idx="6297">
                        <c:v>3.15</c:v>
                      </c:pt>
                      <c:pt idx="6298">
                        <c:v>3.15</c:v>
                      </c:pt>
                      <c:pt idx="6299">
                        <c:v>3.1509999999999998</c:v>
                      </c:pt>
                      <c:pt idx="6300">
                        <c:v>3.1509999999999998</c:v>
                      </c:pt>
                      <c:pt idx="6301">
                        <c:v>3.1520000000000001</c:v>
                      </c:pt>
                      <c:pt idx="6302">
                        <c:v>3.1520000000000001</c:v>
                      </c:pt>
                      <c:pt idx="6303">
                        <c:v>3.153</c:v>
                      </c:pt>
                      <c:pt idx="6304">
                        <c:v>3.153</c:v>
                      </c:pt>
                      <c:pt idx="6305">
                        <c:v>3.1539999999999999</c:v>
                      </c:pt>
                      <c:pt idx="6306">
                        <c:v>3.1539999999999999</c:v>
                      </c:pt>
                      <c:pt idx="6307">
                        <c:v>3.1549999999999998</c:v>
                      </c:pt>
                      <c:pt idx="6308">
                        <c:v>3.1549999999999998</c:v>
                      </c:pt>
                      <c:pt idx="6309">
                        <c:v>3.1560000000000001</c:v>
                      </c:pt>
                      <c:pt idx="6310">
                        <c:v>3.1560000000000001</c:v>
                      </c:pt>
                      <c:pt idx="6311">
                        <c:v>3.157</c:v>
                      </c:pt>
                      <c:pt idx="6312">
                        <c:v>3.157</c:v>
                      </c:pt>
                      <c:pt idx="6313">
                        <c:v>3.1579999999999999</c:v>
                      </c:pt>
                      <c:pt idx="6314">
                        <c:v>3.1579999999999999</c:v>
                      </c:pt>
                      <c:pt idx="6315">
                        <c:v>3.1589999999999998</c:v>
                      </c:pt>
                      <c:pt idx="6316">
                        <c:v>3.1589999999999998</c:v>
                      </c:pt>
                      <c:pt idx="6317">
                        <c:v>3.16</c:v>
                      </c:pt>
                      <c:pt idx="6318">
                        <c:v>3.16</c:v>
                      </c:pt>
                      <c:pt idx="6319">
                        <c:v>3.161</c:v>
                      </c:pt>
                      <c:pt idx="6320">
                        <c:v>3.161</c:v>
                      </c:pt>
                      <c:pt idx="6321">
                        <c:v>3.1619999999999999</c:v>
                      </c:pt>
                      <c:pt idx="6322">
                        <c:v>3.1619999999999999</c:v>
                      </c:pt>
                      <c:pt idx="6323">
                        <c:v>3.1629999999999998</c:v>
                      </c:pt>
                      <c:pt idx="6324">
                        <c:v>3.1629999999999998</c:v>
                      </c:pt>
                      <c:pt idx="6325">
                        <c:v>3.1640000000000001</c:v>
                      </c:pt>
                      <c:pt idx="6326">
                        <c:v>3.1640000000000001</c:v>
                      </c:pt>
                      <c:pt idx="6327">
                        <c:v>3.165</c:v>
                      </c:pt>
                      <c:pt idx="6328">
                        <c:v>3.165</c:v>
                      </c:pt>
                      <c:pt idx="6329">
                        <c:v>3.1659999999999999</c:v>
                      </c:pt>
                      <c:pt idx="6330">
                        <c:v>3.1659999999999999</c:v>
                      </c:pt>
                      <c:pt idx="6331">
                        <c:v>3.1669999999999998</c:v>
                      </c:pt>
                      <c:pt idx="6332">
                        <c:v>3.1669999999999998</c:v>
                      </c:pt>
                      <c:pt idx="6333">
                        <c:v>3.1680000000000001</c:v>
                      </c:pt>
                      <c:pt idx="6334">
                        <c:v>3.1680000000000001</c:v>
                      </c:pt>
                      <c:pt idx="6335">
                        <c:v>3.169</c:v>
                      </c:pt>
                      <c:pt idx="6336">
                        <c:v>3.169</c:v>
                      </c:pt>
                      <c:pt idx="6337">
                        <c:v>3.17</c:v>
                      </c:pt>
                      <c:pt idx="6338">
                        <c:v>3.17</c:v>
                      </c:pt>
                      <c:pt idx="6339">
                        <c:v>3.1709999999999998</c:v>
                      </c:pt>
                      <c:pt idx="6340">
                        <c:v>3.1709999999999998</c:v>
                      </c:pt>
                      <c:pt idx="6341">
                        <c:v>3.1720000000000002</c:v>
                      </c:pt>
                      <c:pt idx="6342">
                        <c:v>3.1720000000000002</c:v>
                      </c:pt>
                      <c:pt idx="6343">
                        <c:v>3.173</c:v>
                      </c:pt>
                      <c:pt idx="6344">
                        <c:v>3.173</c:v>
                      </c:pt>
                      <c:pt idx="6345">
                        <c:v>3.1739999999999999</c:v>
                      </c:pt>
                      <c:pt idx="6346">
                        <c:v>3.1739999999999999</c:v>
                      </c:pt>
                      <c:pt idx="6347">
                        <c:v>3.1749999999999998</c:v>
                      </c:pt>
                      <c:pt idx="6348">
                        <c:v>3.1749999999999998</c:v>
                      </c:pt>
                      <c:pt idx="6349">
                        <c:v>3.1760000000000002</c:v>
                      </c:pt>
                      <c:pt idx="6350">
                        <c:v>3.1760000000000002</c:v>
                      </c:pt>
                      <c:pt idx="6351">
                        <c:v>3.177</c:v>
                      </c:pt>
                      <c:pt idx="6352">
                        <c:v>3.177</c:v>
                      </c:pt>
                      <c:pt idx="6353">
                        <c:v>3.1779999999999999</c:v>
                      </c:pt>
                      <c:pt idx="6354">
                        <c:v>3.1779999999999999</c:v>
                      </c:pt>
                      <c:pt idx="6355">
                        <c:v>3.1789999999999998</c:v>
                      </c:pt>
                      <c:pt idx="6356">
                        <c:v>3.1789999999999998</c:v>
                      </c:pt>
                      <c:pt idx="6357">
                        <c:v>3.18</c:v>
                      </c:pt>
                      <c:pt idx="6358">
                        <c:v>3.18</c:v>
                      </c:pt>
                      <c:pt idx="6359">
                        <c:v>3.181</c:v>
                      </c:pt>
                      <c:pt idx="6360">
                        <c:v>3.181</c:v>
                      </c:pt>
                      <c:pt idx="6361">
                        <c:v>3.1819999999999999</c:v>
                      </c:pt>
                      <c:pt idx="6362">
                        <c:v>3.1819999999999999</c:v>
                      </c:pt>
                      <c:pt idx="6363">
                        <c:v>3.1829999999999998</c:v>
                      </c:pt>
                      <c:pt idx="6364">
                        <c:v>3.1829999999999998</c:v>
                      </c:pt>
                      <c:pt idx="6365">
                        <c:v>3.1840000000000002</c:v>
                      </c:pt>
                      <c:pt idx="6366">
                        <c:v>3.1840000000000002</c:v>
                      </c:pt>
                      <c:pt idx="6367">
                        <c:v>3.1850000000000001</c:v>
                      </c:pt>
                      <c:pt idx="6368">
                        <c:v>3.1850000000000001</c:v>
                      </c:pt>
                      <c:pt idx="6369">
                        <c:v>3.1859999999999999</c:v>
                      </c:pt>
                      <c:pt idx="6370">
                        <c:v>3.1859999999999999</c:v>
                      </c:pt>
                      <c:pt idx="6371">
                        <c:v>3.1869999999999998</c:v>
                      </c:pt>
                      <c:pt idx="6372">
                        <c:v>3.1869999999999998</c:v>
                      </c:pt>
                      <c:pt idx="6373">
                        <c:v>3.1880000000000002</c:v>
                      </c:pt>
                      <c:pt idx="6374">
                        <c:v>3.1880000000000002</c:v>
                      </c:pt>
                      <c:pt idx="6375">
                        <c:v>3.1890000000000001</c:v>
                      </c:pt>
                      <c:pt idx="6376">
                        <c:v>3.1890000000000001</c:v>
                      </c:pt>
                      <c:pt idx="6377">
                        <c:v>3.19</c:v>
                      </c:pt>
                      <c:pt idx="6378">
                        <c:v>3.19</c:v>
                      </c:pt>
                      <c:pt idx="6379">
                        <c:v>3.1909999999999998</c:v>
                      </c:pt>
                      <c:pt idx="6380">
                        <c:v>3.1909999999999998</c:v>
                      </c:pt>
                      <c:pt idx="6381">
                        <c:v>3.1920000000000002</c:v>
                      </c:pt>
                      <c:pt idx="6382">
                        <c:v>3.1920000000000002</c:v>
                      </c:pt>
                      <c:pt idx="6383">
                        <c:v>3.1930000000000001</c:v>
                      </c:pt>
                      <c:pt idx="6384">
                        <c:v>3.1930000000000001</c:v>
                      </c:pt>
                      <c:pt idx="6385">
                        <c:v>3.194</c:v>
                      </c:pt>
                      <c:pt idx="6386">
                        <c:v>3.194</c:v>
                      </c:pt>
                      <c:pt idx="6387">
                        <c:v>3.1949999999999998</c:v>
                      </c:pt>
                      <c:pt idx="6388">
                        <c:v>3.1949999999999998</c:v>
                      </c:pt>
                      <c:pt idx="6389">
                        <c:v>3.1960000000000002</c:v>
                      </c:pt>
                      <c:pt idx="6390">
                        <c:v>3.1960000000000002</c:v>
                      </c:pt>
                      <c:pt idx="6391">
                        <c:v>3.1970000000000001</c:v>
                      </c:pt>
                      <c:pt idx="6392">
                        <c:v>3.1970000000000001</c:v>
                      </c:pt>
                      <c:pt idx="6393">
                        <c:v>3.198</c:v>
                      </c:pt>
                      <c:pt idx="6394">
                        <c:v>3.198</c:v>
                      </c:pt>
                      <c:pt idx="6395">
                        <c:v>3.1989999999999998</c:v>
                      </c:pt>
                      <c:pt idx="6396">
                        <c:v>3.1989999999999998</c:v>
                      </c:pt>
                      <c:pt idx="6397">
                        <c:v>3.2</c:v>
                      </c:pt>
                      <c:pt idx="6398">
                        <c:v>3.2</c:v>
                      </c:pt>
                      <c:pt idx="6399">
                        <c:v>3.2010000000000001</c:v>
                      </c:pt>
                      <c:pt idx="6400">
                        <c:v>3.2010000000000001</c:v>
                      </c:pt>
                      <c:pt idx="6401">
                        <c:v>3.202</c:v>
                      </c:pt>
                      <c:pt idx="6402">
                        <c:v>3.202</c:v>
                      </c:pt>
                      <c:pt idx="6403">
                        <c:v>3.2029999999999998</c:v>
                      </c:pt>
                      <c:pt idx="6404">
                        <c:v>3.2029999999999998</c:v>
                      </c:pt>
                      <c:pt idx="6405">
                        <c:v>3.2040000000000002</c:v>
                      </c:pt>
                      <c:pt idx="6406">
                        <c:v>3.2040000000000002</c:v>
                      </c:pt>
                      <c:pt idx="6407">
                        <c:v>3.2050000000000001</c:v>
                      </c:pt>
                      <c:pt idx="6408">
                        <c:v>3.2050000000000001</c:v>
                      </c:pt>
                      <c:pt idx="6409">
                        <c:v>3.206</c:v>
                      </c:pt>
                      <c:pt idx="6410">
                        <c:v>3.206</c:v>
                      </c:pt>
                      <c:pt idx="6411">
                        <c:v>3.2069999999999999</c:v>
                      </c:pt>
                      <c:pt idx="6412">
                        <c:v>3.2069999999999999</c:v>
                      </c:pt>
                      <c:pt idx="6413">
                        <c:v>3.2080000000000002</c:v>
                      </c:pt>
                      <c:pt idx="6414">
                        <c:v>3.2080000000000002</c:v>
                      </c:pt>
                      <c:pt idx="6415">
                        <c:v>3.2090000000000001</c:v>
                      </c:pt>
                      <c:pt idx="6416">
                        <c:v>3.2090000000000001</c:v>
                      </c:pt>
                      <c:pt idx="6417">
                        <c:v>3.21</c:v>
                      </c:pt>
                      <c:pt idx="6418">
                        <c:v>3.21</c:v>
                      </c:pt>
                      <c:pt idx="6419">
                        <c:v>3.2109999999999999</c:v>
                      </c:pt>
                      <c:pt idx="6420">
                        <c:v>3.2109999999999999</c:v>
                      </c:pt>
                      <c:pt idx="6421">
                        <c:v>3.2120000000000002</c:v>
                      </c:pt>
                      <c:pt idx="6422">
                        <c:v>3.2120000000000002</c:v>
                      </c:pt>
                      <c:pt idx="6423">
                        <c:v>3.2130000000000001</c:v>
                      </c:pt>
                      <c:pt idx="6424">
                        <c:v>3.2130000000000001</c:v>
                      </c:pt>
                      <c:pt idx="6425">
                        <c:v>3.214</c:v>
                      </c:pt>
                      <c:pt idx="6426">
                        <c:v>3.214</c:v>
                      </c:pt>
                      <c:pt idx="6427">
                        <c:v>3.2149999999999999</c:v>
                      </c:pt>
                      <c:pt idx="6428">
                        <c:v>3.2149999999999999</c:v>
                      </c:pt>
                      <c:pt idx="6429">
                        <c:v>3.2160000000000002</c:v>
                      </c:pt>
                      <c:pt idx="6430">
                        <c:v>3.2160000000000002</c:v>
                      </c:pt>
                      <c:pt idx="6431">
                        <c:v>3.2170000000000001</c:v>
                      </c:pt>
                      <c:pt idx="6432">
                        <c:v>3.2170000000000001</c:v>
                      </c:pt>
                      <c:pt idx="6433">
                        <c:v>3.218</c:v>
                      </c:pt>
                      <c:pt idx="6434">
                        <c:v>3.218</c:v>
                      </c:pt>
                      <c:pt idx="6435">
                        <c:v>3.2189999999999999</c:v>
                      </c:pt>
                      <c:pt idx="6436">
                        <c:v>3.2189999999999999</c:v>
                      </c:pt>
                      <c:pt idx="6437">
                        <c:v>3.22</c:v>
                      </c:pt>
                      <c:pt idx="6438">
                        <c:v>3.22</c:v>
                      </c:pt>
                      <c:pt idx="6439">
                        <c:v>3.2210000000000001</c:v>
                      </c:pt>
                      <c:pt idx="6440">
                        <c:v>3.2210000000000001</c:v>
                      </c:pt>
                      <c:pt idx="6441">
                        <c:v>3.222</c:v>
                      </c:pt>
                      <c:pt idx="6442">
                        <c:v>3.222</c:v>
                      </c:pt>
                      <c:pt idx="6443">
                        <c:v>3.2229999999999999</c:v>
                      </c:pt>
                      <c:pt idx="6444">
                        <c:v>3.2229999999999999</c:v>
                      </c:pt>
                      <c:pt idx="6445">
                        <c:v>3.2240000000000002</c:v>
                      </c:pt>
                      <c:pt idx="6446">
                        <c:v>3.2240000000000002</c:v>
                      </c:pt>
                      <c:pt idx="6447">
                        <c:v>3.2250000000000001</c:v>
                      </c:pt>
                      <c:pt idx="6448">
                        <c:v>3.2250000000000001</c:v>
                      </c:pt>
                      <c:pt idx="6449">
                        <c:v>3.226</c:v>
                      </c:pt>
                      <c:pt idx="6450">
                        <c:v>3.226</c:v>
                      </c:pt>
                      <c:pt idx="6451">
                        <c:v>3.2269999999999999</c:v>
                      </c:pt>
                      <c:pt idx="6452">
                        <c:v>3.2269999999999999</c:v>
                      </c:pt>
                      <c:pt idx="6453">
                        <c:v>3.2280000000000002</c:v>
                      </c:pt>
                      <c:pt idx="6454">
                        <c:v>3.2280000000000002</c:v>
                      </c:pt>
                      <c:pt idx="6455">
                        <c:v>3.2290000000000001</c:v>
                      </c:pt>
                      <c:pt idx="6456">
                        <c:v>3.2290000000000001</c:v>
                      </c:pt>
                      <c:pt idx="6457">
                        <c:v>3.23</c:v>
                      </c:pt>
                      <c:pt idx="6458">
                        <c:v>3.23</c:v>
                      </c:pt>
                      <c:pt idx="6459">
                        <c:v>3.2309999999999999</c:v>
                      </c:pt>
                      <c:pt idx="6460">
                        <c:v>3.2309999999999999</c:v>
                      </c:pt>
                      <c:pt idx="6461">
                        <c:v>3.2320000000000002</c:v>
                      </c:pt>
                      <c:pt idx="6462">
                        <c:v>3.2320000000000002</c:v>
                      </c:pt>
                      <c:pt idx="6463">
                        <c:v>3.2330000000000001</c:v>
                      </c:pt>
                      <c:pt idx="6464">
                        <c:v>3.2330000000000001</c:v>
                      </c:pt>
                      <c:pt idx="6465">
                        <c:v>3.234</c:v>
                      </c:pt>
                      <c:pt idx="6466">
                        <c:v>3.234</c:v>
                      </c:pt>
                      <c:pt idx="6467">
                        <c:v>3.2349999999999999</c:v>
                      </c:pt>
                      <c:pt idx="6468">
                        <c:v>3.2349999999999999</c:v>
                      </c:pt>
                      <c:pt idx="6469">
                        <c:v>3.2360000000000002</c:v>
                      </c:pt>
                      <c:pt idx="6470">
                        <c:v>3.2360000000000002</c:v>
                      </c:pt>
                      <c:pt idx="6471">
                        <c:v>3.2370000000000001</c:v>
                      </c:pt>
                      <c:pt idx="6472">
                        <c:v>3.2370000000000001</c:v>
                      </c:pt>
                      <c:pt idx="6473">
                        <c:v>3.238</c:v>
                      </c:pt>
                      <c:pt idx="6474">
                        <c:v>3.238</c:v>
                      </c:pt>
                      <c:pt idx="6475">
                        <c:v>3.2389999999999999</c:v>
                      </c:pt>
                      <c:pt idx="6476">
                        <c:v>3.2389999999999999</c:v>
                      </c:pt>
                      <c:pt idx="6477">
                        <c:v>3.24</c:v>
                      </c:pt>
                      <c:pt idx="6478">
                        <c:v>3.24</c:v>
                      </c:pt>
                      <c:pt idx="6479">
                        <c:v>3.2410000000000001</c:v>
                      </c:pt>
                      <c:pt idx="6480">
                        <c:v>3.2410000000000001</c:v>
                      </c:pt>
                      <c:pt idx="6481">
                        <c:v>3.242</c:v>
                      </c:pt>
                      <c:pt idx="6482">
                        <c:v>3.242</c:v>
                      </c:pt>
                      <c:pt idx="6483">
                        <c:v>3.2429999999999999</c:v>
                      </c:pt>
                      <c:pt idx="6484">
                        <c:v>3.2429999999999999</c:v>
                      </c:pt>
                      <c:pt idx="6485">
                        <c:v>3.2440000000000002</c:v>
                      </c:pt>
                      <c:pt idx="6486">
                        <c:v>3.2440000000000002</c:v>
                      </c:pt>
                      <c:pt idx="6487">
                        <c:v>3.2450000000000001</c:v>
                      </c:pt>
                      <c:pt idx="6488">
                        <c:v>3.2450000000000001</c:v>
                      </c:pt>
                      <c:pt idx="6489">
                        <c:v>3.246</c:v>
                      </c:pt>
                      <c:pt idx="6490">
                        <c:v>3.246</c:v>
                      </c:pt>
                      <c:pt idx="6491">
                        <c:v>3.2469999999999999</c:v>
                      </c:pt>
                      <c:pt idx="6492">
                        <c:v>3.2469999999999999</c:v>
                      </c:pt>
                      <c:pt idx="6493">
                        <c:v>3.2480000000000002</c:v>
                      </c:pt>
                      <c:pt idx="6494">
                        <c:v>3.2480000000000002</c:v>
                      </c:pt>
                      <c:pt idx="6495">
                        <c:v>3.2490000000000001</c:v>
                      </c:pt>
                      <c:pt idx="6496">
                        <c:v>3.2490000000000001</c:v>
                      </c:pt>
                      <c:pt idx="6497">
                        <c:v>3.25</c:v>
                      </c:pt>
                      <c:pt idx="6498">
                        <c:v>3.25</c:v>
                      </c:pt>
                      <c:pt idx="6499">
                        <c:v>3.2509999999999999</c:v>
                      </c:pt>
                      <c:pt idx="6500">
                        <c:v>3.2509999999999999</c:v>
                      </c:pt>
                      <c:pt idx="6501">
                        <c:v>3.2519999999999998</c:v>
                      </c:pt>
                      <c:pt idx="6502">
                        <c:v>3.2519999999999998</c:v>
                      </c:pt>
                      <c:pt idx="6503">
                        <c:v>3.2530000000000001</c:v>
                      </c:pt>
                      <c:pt idx="6504">
                        <c:v>3.2530000000000001</c:v>
                      </c:pt>
                      <c:pt idx="6505">
                        <c:v>3.254</c:v>
                      </c:pt>
                      <c:pt idx="6506">
                        <c:v>3.254</c:v>
                      </c:pt>
                      <c:pt idx="6507">
                        <c:v>3.2549999999999999</c:v>
                      </c:pt>
                      <c:pt idx="6508">
                        <c:v>3.2549999999999999</c:v>
                      </c:pt>
                      <c:pt idx="6509">
                        <c:v>3.2559999999999998</c:v>
                      </c:pt>
                      <c:pt idx="6510">
                        <c:v>3.2559999999999998</c:v>
                      </c:pt>
                      <c:pt idx="6511">
                        <c:v>3.2570000000000001</c:v>
                      </c:pt>
                      <c:pt idx="6512">
                        <c:v>3.2570000000000001</c:v>
                      </c:pt>
                      <c:pt idx="6513">
                        <c:v>3.258</c:v>
                      </c:pt>
                      <c:pt idx="6514">
                        <c:v>3.258</c:v>
                      </c:pt>
                      <c:pt idx="6515">
                        <c:v>3.2589999999999999</c:v>
                      </c:pt>
                      <c:pt idx="6516">
                        <c:v>3.2589999999999999</c:v>
                      </c:pt>
                      <c:pt idx="6517">
                        <c:v>3.26</c:v>
                      </c:pt>
                      <c:pt idx="6518">
                        <c:v>3.26</c:v>
                      </c:pt>
                      <c:pt idx="6519">
                        <c:v>3.2610000000000001</c:v>
                      </c:pt>
                      <c:pt idx="6520">
                        <c:v>3.2610000000000001</c:v>
                      </c:pt>
                      <c:pt idx="6521">
                        <c:v>3.262</c:v>
                      </c:pt>
                      <c:pt idx="6522">
                        <c:v>3.262</c:v>
                      </c:pt>
                      <c:pt idx="6523">
                        <c:v>3.2629999999999999</c:v>
                      </c:pt>
                      <c:pt idx="6524">
                        <c:v>3.2629999999999999</c:v>
                      </c:pt>
                      <c:pt idx="6525">
                        <c:v>3.2639999999999998</c:v>
                      </c:pt>
                      <c:pt idx="6526">
                        <c:v>3.2639999999999998</c:v>
                      </c:pt>
                      <c:pt idx="6527">
                        <c:v>3.2650000000000001</c:v>
                      </c:pt>
                      <c:pt idx="6528">
                        <c:v>3.2650000000000001</c:v>
                      </c:pt>
                      <c:pt idx="6529">
                        <c:v>3.266</c:v>
                      </c:pt>
                      <c:pt idx="6530">
                        <c:v>3.266</c:v>
                      </c:pt>
                      <c:pt idx="6531">
                        <c:v>3.2669999999999999</c:v>
                      </c:pt>
                      <c:pt idx="6532">
                        <c:v>3.2669999999999999</c:v>
                      </c:pt>
                      <c:pt idx="6533">
                        <c:v>3.2679999999999998</c:v>
                      </c:pt>
                      <c:pt idx="6534">
                        <c:v>3.2679999999999998</c:v>
                      </c:pt>
                      <c:pt idx="6535">
                        <c:v>3.2690000000000001</c:v>
                      </c:pt>
                      <c:pt idx="6536">
                        <c:v>3.2690000000000001</c:v>
                      </c:pt>
                      <c:pt idx="6537">
                        <c:v>3.27</c:v>
                      </c:pt>
                      <c:pt idx="6538">
                        <c:v>3.27</c:v>
                      </c:pt>
                      <c:pt idx="6539">
                        <c:v>3.2709999999999999</c:v>
                      </c:pt>
                      <c:pt idx="6540">
                        <c:v>3.2709999999999999</c:v>
                      </c:pt>
                      <c:pt idx="6541">
                        <c:v>3.2719999999999998</c:v>
                      </c:pt>
                      <c:pt idx="6542">
                        <c:v>3.2719999999999998</c:v>
                      </c:pt>
                      <c:pt idx="6543">
                        <c:v>3.2730000000000001</c:v>
                      </c:pt>
                      <c:pt idx="6544">
                        <c:v>3.2730000000000001</c:v>
                      </c:pt>
                      <c:pt idx="6545">
                        <c:v>3.274</c:v>
                      </c:pt>
                      <c:pt idx="6546">
                        <c:v>3.274</c:v>
                      </c:pt>
                      <c:pt idx="6547">
                        <c:v>3.2749999999999999</c:v>
                      </c:pt>
                      <c:pt idx="6548">
                        <c:v>3.2749999999999999</c:v>
                      </c:pt>
                      <c:pt idx="6549">
                        <c:v>3.2759999999999998</c:v>
                      </c:pt>
                      <c:pt idx="6550">
                        <c:v>3.2759999999999998</c:v>
                      </c:pt>
                      <c:pt idx="6551">
                        <c:v>3.2770000000000001</c:v>
                      </c:pt>
                      <c:pt idx="6552">
                        <c:v>3.2770000000000001</c:v>
                      </c:pt>
                      <c:pt idx="6553">
                        <c:v>3.278</c:v>
                      </c:pt>
                      <c:pt idx="6554">
                        <c:v>3.278</c:v>
                      </c:pt>
                      <c:pt idx="6555">
                        <c:v>3.2789999999999999</c:v>
                      </c:pt>
                      <c:pt idx="6556">
                        <c:v>3.2789999999999999</c:v>
                      </c:pt>
                      <c:pt idx="6557">
                        <c:v>3.28</c:v>
                      </c:pt>
                      <c:pt idx="6558">
                        <c:v>3.28</c:v>
                      </c:pt>
                      <c:pt idx="6559">
                        <c:v>3.2810000000000001</c:v>
                      </c:pt>
                      <c:pt idx="6560">
                        <c:v>3.2810000000000001</c:v>
                      </c:pt>
                      <c:pt idx="6561">
                        <c:v>3.282</c:v>
                      </c:pt>
                      <c:pt idx="6562">
                        <c:v>3.282</c:v>
                      </c:pt>
                      <c:pt idx="6563">
                        <c:v>3.2829999999999999</c:v>
                      </c:pt>
                      <c:pt idx="6564">
                        <c:v>3.2829999999999999</c:v>
                      </c:pt>
                      <c:pt idx="6565">
                        <c:v>3.2839999999999998</c:v>
                      </c:pt>
                      <c:pt idx="6566">
                        <c:v>3.2839999999999998</c:v>
                      </c:pt>
                      <c:pt idx="6567">
                        <c:v>3.2850000000000001</c:v>
                      </c:pt>
                      <c:pt idx="6568">
                        <c:v>3.2850000000000001</c:v>
                      </c:pt>
                      <c:pt idx="6569">
                        <c:v>3.286</c:v>
                      </c:pt>
                      <c:pt idx="6570">
                        <c:v>3.286</c:v>
                      </c:pt>
                      <c:pt idx="6571">
                        <c:v>3.2869999999999999</c:v>
                      </c:pt>
                      <c:pt idx="6572">
                        <c:v>3.2869999999999999</c:v>
                      </c:pt>
                      <c:pt idx="6573">
                        <c:v>3.2879999999999998</c:v>
                      </c:pt>
                      <c:pt idx="6574">
                        <c:v>3.2879999999999998</c:v>
                      </c:pt>
                      <c:pt idx="6575">
                        <c:v>3.2890000000000001</c:v>
                      </c:pt>
                      <c:pt idx="6576">
                        <c:v>3.2890000000000001</c:v>
                      </c:pt>
                      <c:pt idx="6577">
                        <c:v>3.29</c:v>
                      </c:pt>
                      <c:pt idx="6578">
                        <c:v>3.29</c:v>
                      </c:pt>
                      <c:pt idx="6579">
                        <c:v>3.2909999999999999</c:v>
                      </c:pt>
                      <c:pt idx="6580">
                        <c:v>3.2909999999999999</c:v>
                      </c:pt>
                      <c:pt idx="6581">
                        <c:v>3.2919999999999998</c:v>
                      </c:pt>
                      <c:pt idx="6582">
                        <c:v>3.2919999999999998</c:v>
                      </c:pt>
                      <c:pt idx="6583">
                        <c:v>3.2930000000000001</c:v>
                      </c:pt>
                      <c:pt idx="6584">
                        <c:v>3.2930000000000001</c:v>
                      </c:pt>
                      <c:pt idx="6585">
                        <c:v>3.294</c:v>
                      </c:pt>
                      <c:pt idx="6586">
                        <c:v>3.294</c:v>
                      </c:pt>
                      <c:pt idx="6587">
                        <c:v>3.2949999999999999</c:v>
                      </c:pt>
                      <c:pt idx="6588">
                        <c:v>3.2949999999999999</c:v>
                      </c:pt>
                      <c:pt idx="6589">
                        <c:v>3.2959999999999998</c:v>
                      </c:pt>
                      <c:pt idx="6590">
                        <c:v>3.2959999999999998</c:v>
                      </c:pt>
                      <c:pt idx="6591">
                        <c:v>3.2970000000000002</c:v>
                      </c:pt>
                      <c:pt idx="6592">
                        <c:v>3.2970000000000002</c:v>
                      </c:pt>
                      <c:pt idx="6593">
                        <c:v>3.298</c:v>
                      </c:pt>
                      <c:pt idx="6594">
                        <c:v>3.298</c:v>
                      </c:pt>
                      <c:pt idx="6595">
                        <c:v>3.2989999999999999</c:v>
                      </c:pt>
                      <c:pt idx="6596">
                        <c:v>3.2989999999999999</c:v>
                      </c:pt>
                      <c:pt idx="6597">
                        <c:v>3.3</c:v>
                      </c:pt>
                      <c:pt idx="6598">
                        <c:v>3.3</c:v>
                      </c:pt>
                      <c:pt idx="6599">
                        <c:v>3.3010000000000002</c:v>
                      </c:pt>
                      <c:pt idx="6600">
                        <c:v>3.3010000000000002</c:v>
                      </c:pt>
                      <c:pt idx="6601">
                        <c:v>3.302</c:v>
                      </c:pt>
                      <c:pt idx="6602">
                        <c:v>3.302</c:v>
                      </c:pt>
                      <c:pt idx="6603">
                        <c:v>3.3029999999999999</c:v>
                      </c:pt>
                      <c:pt idx="6604">
                        <c:v>3.3029999999999999</c:v>
                      </c:pt>
                      <c:pt idx="6605">
                        <c:v>3.3039999999999998</c:v>
                      </c:pt>
                      <c:pt idx="6606">
                        <c:v>3.3039999999999998</c:v>
                      </c:pt>
                      <c:pt idx="6607">
                        <c:v>3.3050000000000002</c:v>
                      </c:pt>
                      <c:pt idx="6608">
                        <c:v>3.3050000000000002</c:v>
                      </c:pt>
                      <c:pt idx="6609">
                        <c:v>3.306</c:v>
                      </c:pt>
                      <c:pt idx="6610">
                        <c:v>3.306</c:v>
                      </c:pt>
                      <c:pt idx="6611">
                        <c:v>3.3069999999999999</c:v>
                      </c:pt>
                      <c:pt idx="6612">
                        <c:v>3.3069999999999999</c:v>
                      </c:pt>
                      <c:pt idx="6613">
                        <c:v>3.3079999999999998</c:v>
                      </c:pt>
                      <c:pt idx="6614">
                        <c:v>3.3079999999999998</c:v>
                      </c:pt>
                      <c:pt idx="6615">
                        <c:v>3.3090000000000002</c:v>
                      </c:pt>
                      <c:pt idx="6616">
                        <c:v>3.3090000000000002</c:v>
                      </c:pt>
                      <c:pt idx="6617">
                        <c:v>3.31</c:v>
                      </c:pt>
                      <c:pt idx="6618">
                        <c:v>3.31</c:v>
                      </c:pt>
                      <c:pt idx="6619">
                        <c:v>3.3109999999999999</c:v>
                      </c:pt>
                      <c:pt idx="6620">
                        <c:v>3.3109999999999999</c:v>
                      </c:pt>
                      <c:pt idx="6621">
                        <c:v>3.3119999999999998</c:v>
                      </c:pt>
                      <c:pt idx="6622">
                        <c:v>3.3119999999999998</c:v>
                      </c:pt>
                      <c:pt idx="6623">
                        <c:v>3.3130000000000002</c:v>
                      </c:pt>
                      <c:pt idx="6624">
                        <c:v>3.3130000000000002</c:v>
                      </c:pt>
                      <c:pt idx="6625">
                        <c:v>3.3140000000000001</c:v>
                      </c:pt>
                      <c:pt idx="6626">
                        <c:v>3.3140000000000001</c:v>
                      </c:pt>
                      <c:pt idx="6627">
                        <c:v>3.3149999999999999</c:v>
                      </c:pt>
                      <c:pt idx="6628">
                        <c:v>3.3149999999999999</c:v>
                      </c:pt>
                      <c:pt idx="6629">
                        <c:v>3.3159999999999998</c:v>
                      </c:pt>
                      <c:pt idx="6630">
                        <c:v>3.3159999999999998</c:v>
                      </c:pt>
                      <c:pt idx="6631">
                        <c:v>3.3170000000000002</c:v>
                      </c:pt>
                      <c:pt idx="6632">
                        <c:v>3.3170000000000002</c:v>
                      </c:pt>
                      <c:pt idx="6633">
                        <c:v>3.3180000000000001</c:v>
                      </c:pt>
                      <c:pt idx="6634">
                        <c:v>3.3180000000000001</c:v>
                      </c:pt>
                      <c:pt idx="6635">
                        <c:v>3.319</c:v>
                      </c:pt>
                      <c:pt idx="6636">
                        <c:v>3.319</c:v>
                      </c:pt>
                      <c:pt idx="6637">
                        <c:v>3.32</c:v>
                      </c:pt>
                      <c:pt idx="6638">
                        <c:v>3.32</c:v>
                      </c:pt>
                      <c:pt idx="6639">
                        <c:v>3.3210000000000002</c:v>
                      </c:pt>
                      <c:pt idx="6640">
                        <c:v>3.3210000000000002</c:v>
                      </c:pt>
                      <c:pt idx="6641">
                        <c:v>3.3220000000000001</c:v>
                      </c:pt>
                      <c:pt idx="6642">
                        <c:v>3.3220000000000001</c:v>
                      </c:pt>
                      <c:pt idx="6643">
                        <c:v>3.323</c:v>
                      </c:pt>
                      <c:pt idx="6644">
                        <c:v>3.323</c:v>
                      </c:pt>
                      <c:pt idx="6645">
                        <c:v>3.3239999999999998</c:v>
                      </c:pt>
                      <c:pt idx="6646">
                        <c:v>3.3239999999999998</c:v>
                      </c:pt>
                      <c:pt idx="6647">
                        <c:v>3.3250000000000002</c:v>
                      </c:pt>
                      <c:pt idx="6648">
                        <c:v>3.3250000000000002</c:v>
                      </c:pt>
                      <c:pt idx="6649">
                        <c:v>3.3260000000000001</c:v>
                      </c:pt>
                      <c:pt idx="6650">
                        <c:v>3.3260000000000001</c:v>
                      </c:pt>
                      <c:pt idx="6651">
                        <c:v>3.327</c:v>
                      </c:pt>
                      <c:pt idx="6652">
                        <c:v>3.327</c:v>
                      </c:pt>
                      <c:pt idx="6653">
                        <c:v>3.3279999999999998</c:v>
                      </c:pt>
                      <c:pt idx="6654">
                        <c:v>3.3279999999999998</c:v>
                      </c:pt>
                      <c:pt idx="6655">
                        <c:v>3.3290000000000002</c:v>
                      </c:pt>
                      <c:pt idx="6656">
                        <c:v>3.3290000000000002</c:v>
                      </c:pt>
                      <c:pt idx="6657">
                        <c:v>3.33</c:v>
                      </c:pt>
                      <c:pt idx="6658">
                        <c:v>3.33</c:v>
                      </c:pt>
                      <c:pt idx="6659">
                        <c:v>3.331</c:v>
                      </c:pt>
                      <c:pt idx="6660">
                        <c:v>3.331</c:v>
                      </c:pt>
                      <c:pt idx="6661">
                        <c:v>3.3319999999999999</c:v>
                      </c:pt>
                      <c:pt idx="6662">
                        <c:v>3.3319999999999999</c:v>
                      </c:pt>
                      <c:pt idx="6663">
                        <c:v>3.3330000000000002</c:v>
                      </c:pt>
                      <c:pt idx="6664">
                        <c:v>3.3330000000000002</c:v>
                      </c:pt>
                      <c:pt idx="6665">
                        <c:v>3.3340000000000001</c:v>
                      </c:pt>
                      <c:pt idx="6666">
                        <c:v>3.3340000000000001</c:v>
                      </c:pt>
                      <c:pt idx="6667">
                        <c:v>3.335</c:v>
                      </c:pt>
                      <c:pt idx="6668">
                        <c:v>3.335</c:v>
                      </c:pt>
                      <c:pt idx="6669">
                        <c:v>3.3359999999999999</c:v>
                      </c:pt>
                      <c:pt idx="6670">
                        <c:v>3.3359999999999999</c:v>
                      </c:pt>
                      <c:pt idx="6671">
                        <c:v>3.3370000000000002</c:v>
                      </c:pt>
                      <c:pt idx="6672">
                        <c:v>3.3370000000000002</c:v>
                      </c:pt>
                      <c:pt idx="6673">
                        <c:v>3.3380000000000001</c:v>
                      </c:pt>
                      <c:pt idx="6674">
                        <c:v>3.3380000000000001</c:v>
                      </c:pt>
                      <c:pt idx="6675">
                        <c:v>3.339</c:v>
                      </c:pt>
                      <c:pt idx="6676">
                        <c:v>3.339</c:v>
                      </c:pt>
                      <c:pt idx="6677">
                        <c:v>3.34</c:v>
                      </c:pt>
                      <c:pt idx="6678">
                        <c:v>3.34</c:v>
                      </c:pt>
                      <c:pt idx="6679">
                        <c:v>3.3410000000000002</c:v>
                      </c:pt>
                      <c:pt idx="6680">
                        <c:v>3.3410000000000002</c:v>
                      </c:pt>
                      <c:pt idx="6681">
                        <c:v>3.3420000000000001</c:v>
                      </c:pt>
                      <c:pt idx="6682">
                        <c:v>3.3420000000000001</c:v>
                      </c:pt>
                      <c:pt idx="6683">
                        <c:v>3.343</c:v>
                      </c:pt>
                      <c:pt idx="6684">
                        <c:v>3.343</c:v>
                      </c:pt>
                      <c:pt idx="6685">
                        <c:v>3.3439999999999999</c:v>
                      </c:pt>
                      <c:pt idx="6686">
                        <c:v>3.3439999999999999</c:v>
                      </c:pt>
                      <c:pt idx="6687">
                        <c:v>3.3450000000000002</c:v>
                      </c:pt>
                      <c:pt idx="6688">
                        <c:v>3.3450000000000002</c:v>
                      </c:pt>
                      <c:pt idx="6689">
                        <c:v>3.3460000000000001</c:v>
                      </c:pt>
                      <c:pt idx="6690">
                        <c:v>3.3460000000000001</c:v>
                      </c:pt>
                      <c:pt idx="6691">
                        <c:v>3.347</c:v>
                      </c:pt>
                      <c:pt idx="6692">
                        <c:v>3.347</c:v>
                      </c:pt>
                      <c:pt idx="6693">
                        <c:v>3.3479999999999999</c:v>
                      </c:pt>
                      <c:pt idx="6694">
                        <c:v>3.3479999999999999</c:v>
                      </c:pt>
                      <c:pt idx="6695">
                        <c:v>3.3490000000000002</c:v>
                      </c:pt>
                      <c:pt idx="6696">
                        <c:v>3.3490000000000002</c:v>
                      </c:pt>
                      <c:pt idx="6697">
                        <c:v>3.35</c:v>
                      </c:pt>
                      <c:pt idx="6698">
                        <c:v>3.35</c:v>
                      </c:pt>
                      <c:pt idx="6699">
                        <c:v>3.351</c:v>
                      </c:pt>
                      <c:pt idx="6700">
                        <c:v>3.351</c:v>
                      </c:pt>
                      <c:pt idx="6701">
                        <c:v>3.3519999999999999</c:v>
                      </c:pt>
                      <c:pt idx="6702">
                        <c:v>3.3519999999999999</c:v>
                      </c:pt>
                      <c:pt idx="6703">
                        <c:v>3.3530000000000002</c:v>
                      </c:pt>
                      <c:pt idx="6704">
                        <c:v>3.3530000000000002</c:v>
                      </c:pt>
                      <c:pt idx="6705">
                        <c:v>3.3540000000000001</c:v>
                      </c:pt>
                      <c:pt idx="6706">
                        <c:v>3.3540000000000001</c:v>
                      </c:pt>
                      <c:pt idx="6707">
                        <c:v>3.355</c:v>
                      </c:pt>
                      <c:pt idx="6708">
                        <c:v>3.355</c:v>
                      </c:pt>
                      <c:pt idx="6709">
                        <c:v>3.3559999999999999</c:v>
                      </c:pt>
                      <c:pt idx="6710">
                        <c:v>3.3559999999999999</c:v>
                      </c:pt>
                      <c:pt idx="6711">
                        <c:v>3.3570000000000002</c:v>
                      </c:pt>
                      <c:pt idx="6712">
                        <c:v>3.3570000000000002</c:v>
                      </c:pt>
                      <c:pt idx="6713">
                        <c:v>3.3580000000000001</c:v>
                      </c:pt>
                      <c:pt idx="6714">
                        <c:v>3.3580000000000001</c:v>
                      </c:pt>
                      <c:pt idx="6715">
                        <c:v>3.359</c:v>
                      </c:pt>
                      <c:pt idx="6716">
                        <c:v>3.359</c:v>
                      </c:pt>
                      <c:pt idx="6717">
                        <c:v>3.36</c:v>
                      </c:pt>
                      <c:pt idx="6718">
                        <c:v>3.36</c:v>
                      </c:pt>
                      <c:pt idx="6719">
                        <c:v>3.3610000000000002</c:v>
                      </c:pt>
                      <c:pt idx="6720">
                        <c:v>3.3610000000000002</c:v>
                      </c:pt>
                      <c:pt idx="6721">
                        <c:v>3.3620000000000001</c:v>
                      </c:pt>
                      <c:pt idx="6722">
                        <c:v>3.3620000000000001</c:v>
                      </c:pt>
                      <c:pt idx="6723">
                        <c:v>3.363</c:v>
                      </c:pt>
                      <c:pt idx="6724">
                        <c:v>3.363</c:v>
                      </c:pt>
                      <c:pt idx="6725">
                        <c:v>3.3639999999999999</c:v>
                      </c:pt>
                      <c:pt idx="6726">
                        <c:v>3.3639999999999999</c:v>
                      </c:pt>
                      <c:pt idx="6727">
                        <c:v>3.3650000000000002</c:v>
                      </c:pt>
                      <c:pt idx="6728">
                        <c:v>3.3650000000000002</c:v>
                      </c:pt>
                      <c:pt idx="6729">
                        <c:v>3.3660000000000001</c:v>
                      </c:pt>
                      <c:pt idx="6730">
                        <c:v>3.3660000000000001</c:v>
                      </c:pt>
                      <c:pt idx="6731">
                        <c:v>3.367</c:v>
                      </c:pt>
                      <c:pt idx="6732">
                        <c:v>3.367</c:v>
                      </c:pt>
                      <c:pt idx="6733">
                        <c:v>3.3679999999999999</c:v>
                      </c:pt>
                      <c:pt idx="6734">
                        <c:v>3.3679999999999999</c:v>
                      </c:pt>
                      <c:pt idx="6735">
                        <c:v>3.3690000000000002</c:v>
                      </c:pt>
                      <c:pt idx="6736">
                        <c:v>3.3690000000000002</c:v>
                      </c:pt>
                      <c:pt idx="6737">
                        <c:v>3.37</c:v>
                      </c:pt>
                      <c:pt idx="6738">
                        <c:v>3.37</c:v>
                      </c:pt>
                      <c:pt idx="6739">
                        <c:v>3.371</c:v>
                      </c:pt>
                      <c:pt idx="6740">
                        <c:v>3.371</c:v>
                      </c:pt>
                      <c:pt idx="6741">
                        <c:v>3.3719999999999999</c:v>
                      </c:pt>
                      <c:pt idx="6742">
                        <c:v>3.3719999999999999</c:v>
                      </c:pt>
                      <c:pt idx="6743">
                        <c:v>3.3730000000000002</c:v>
                      </c:pt>
                      <c:pt idx="6744">
                        <c:v>3.3730000000000002</c:v>
                      </c:pt>
                      <c:pt idx="6745">
                        <c:v>3.3740000000000001</c:v>
                      </c:pt>
                      <c:pt idx="6746">
                        <c:v>3.3740000000000001</c:v>
                      </c:pt>
                      <c:pt idx="6747">
                        <c:v>3.375</c:v>
                      </c:pt>
                      <c:pt idx="6748">
                        <c:v>3.375</c:v>
                      </c:pt>
                      <c:pt idx="6749">
                        <c:v>3.3759999999999999</c:v>
                      </c:pt>
                      <c:pt idx="6750">
                        <c:v>3.3759999999999999</c:v>
                      </c:pt>
                      <c:pt idx="6751">
                        <c:v>3.3769999999999998</c:v>
                      </c:pt>
                      <c:pt idx="6752">
                        <c:v>3.3769999999999998</c:v>
                      </c:pt>
                      <c:pt idx="6753">
                        <c:v>3.3780000000000001</c:v>
                      </c:pt>
                      <c:pt idx="6754">
                        <c:v>3.3780000000000001</c:v>
                      </c:pt>
                      <c:pt idx="6755">
                        <c:v>3.379</c:v>
                      </c:pt>
                      <c:pt idx="6756">
                        <c:v>3.379</c:v>
                      </c:pt>
                      <c:pt idx="6757">
                        <c:v>3.38</c:v>
                      </c:pt>
                      <c:pt idx="6758">
                        <c:v>3.38</c:v>
                      </c:pt>
                      <c:pt idx="6759">
                        <c:v>3.3809999999999998</c:v>
                      </c:pt>
                      <c:pt idx="6760">
                        <c:v>3.3809999999999998</c:v>
                      </c:pt>
                      <c:pt idx="6761">
                        <c:v>3.3820000000000001</c:v>
                      </c:pt>
                      <c:pt idx="6762">
                        <c:v>3.3820000000000001</c:v>
                      </c:pt>
                      <c:pt idx="6763">
                        <c:v>3.383</c:v>
                      </c:pt>
                      <c:pt idx="6764">
                        <c:v>3.383</c:v>
                      </c:pt>
                      <c:pt idx="6765">
                        <c:v>3.3839999999999999</c:v>
                      </c:pt>
                      <c:pt idx="6766">
                        <c:v>3.3839999999999999</c:v>
                      </c:pt>
                      <c:pt idx="6767">
                        <c:v>3.3849999999999998</c:v>
                      </c:pt>
                      <c:pt idx="6768">
                        <c:v>3.3849999999999998</c:v>
                      </c:pt>
                      <c:pt idx="6769">
                        <c:v>3.3860000000000001</c:v>
                      </c:pt>
                      <c:pt idx="6770">
                        <c:v>3.3860000000000001</c:v>
                      </c:pt>
                      <c:pt idx="6771">
                        <c:v>3.387</c:v>
                      </c:pt>
                      <c:pt idx="6772">
                        <c:v>3.387</c:v>
                      </c:pt>
                      <c:pt idx="6773">
                        <c:v>3.3879999999999999</c:v>
                      </c:pt>
                      <c:pt idx="6774">
                        <c:v>3.3879999999999999</c:v>
                      </c:pt>
                      <c:pt idx="6775">
                        <c:v>3.3889999999999998</c:v>
                      </c:pt>
                      <c:pt idx="6776">
                        <c:v>3.3889999999999998</c:v>
                      </c:pt>
                      <c:pt idx="6777">
                        <c:v>3.39</c:v>
                      </c:pt>
                      <c:pt idx="6778">
                        <c:v>3.39</c:v>
                      </c:pt>
                      <c:pt idx="6779">
                        <c:v>3.391</c:v>
                      </c:pt>
                      <c:pt idx="6780">
                        <c:v>3.391</c:v>
                      </c:pt>
                      <c:pt idx="6781">
                        <c:v>3.3919999999999999</c:v>
                      </c:pt>
                      <c:pt idx="6782">
                        <c:v>3.3919999999999999</c:v>
                      </c:pt>
                      <c:pt idx="6783">
                        <c:v>3.3929999999999998</c:v>
                      </c:pt>
                      <c:pt idx="6784">
                        <c:v>3.3929999999999998</c:v>
                      </c:pt>
                      <c:pt idx="6785">
                        <c:v>3.3940000000000001</c:v>
                      </c:pt>
                      <c:pt idx="6786">
                        <c:v>3.3940000000000001</c:v>
                      </c:pt>
                      <c:pt idx="6787">
                        <c:v>3.395</c:v>
                      </c:pt>
                      <c:pt idx="6788">
                        <c:v>3.395</c:v>
                      </c:pt>
                      <c:pt idx="6789">
                        <c:v>3.3959999999999999</c:v>
                      </c:pt>
                      <c:pt idx="6790">
                        <c:v>3.3959999999999999</c:v>
                      </c:pt>
                      <c:pt idx="6791">
                        <c:v>3.3969999999999998</c:v>
                      </c:pt>
                      <c:pt idx="6792">
                        <c:v>3.3969999999999998</c:v>
                      </c:pt>
                      <c:pt idx="6793">
                        <c:v>3.3980000000000001</c:v>
                      </c:pt>
                      <c:pt idx="6794">
                        <c:v>3.3980000000000001</c:v>
                      </c:pt>
                      <c:pt idx="6795">
                        <c:v>3.399</c:v>
                      </c:pt>
                      <c:pt idx="6796">
                        <c:v>3.399</c:v>
                      </c:pt>
                      <c:pt idx="6797">
                        <c:v>3.4</c:v>
                      </c:pt>
                      <c:pt idx="6798">
                        <c:v>3.4</c:v>
                      </c:pt>
                      <c:pt idx="6799">
                        <c:v>3.4009999999999998</c:v>
                      </c:pt>
                      <c:pt idx="6800">
                        <c:v>3.4009999999999998</c:v>
                      </c:pt>
                      <c:pt idx="6801">
                        <c:v>3.4020000000000001</c:v>
                      </c:pt>
                      <c:pt idx="6802">
                        <c:v>3.4020000000000001</c:v>
                      </c:pt>
                      <c:pt idx="6803">
                        <c:v>3.403</c:v>
                      </c:pt>
                      <c:pt idx="6804">
                        <c:v>3.403</c:v>
                      </c:pt>
                      <c:pt idx="6805">
                        <c:v>3.4039999999999999</c:v>
                      </c:pt>
                      <c:pt idx="6806">
                        <c:v>3.4039999999999999</c:v>
                      </c:pt>
                      <c:pt idx="6807">
                        <c:v>3.4049999999999998</c:v>
                      </c:pt>
                      <c:pt idx="6808">
                        <c:v>3.4049999999999998</c:v>
                      </c:pt>
                      <c:pt idx="6809">
                        <c:v>3.4060000000000001</c:v>
                      </c:pt>
                      <c:pt idx="6810">
                        <c:v>3.4060000000000001</c:v>
                      </c:pt>
                      <c:pt idx="6811">
                        <c:v>3.407</c:v>
                      </c:pt>
                      <c:pt idx="6812">
                        <c:v>3.407</c:v>
                      </c:pt>
                      <c:pt idx="6813">
                        <c:v>3.4079999999999999</c:v>
                      </c:pt>
                      <c:pt idx="6814">
                        <c:v>3.4079999999999999</c:v>
                      </c:pt>
                      <c:pt idx="6815">
                        <c:v>3.4089999999999998</c:v>
                      </c:pt>
                      <c:pt idx="6816">
                        <c:v>3.4089999999999998</c:v>
                      </c:pt>
                      <c:pt idx="6817">
                        <c:v>3.41</c:v>
                      </c:pt>
                      <c:pt idx="6818">
                        <c:v>3.41</c:v>
                      </c:pt>
                      <c:pt idx="6819">
                        <c:v>3.411</c:v>
                      </c:pt>
                      <c:pt idx="6820">
                        <c:v>3.411</c:v>
                      </c:pt>
                      <c:pt idx="6821">
                        <c:v>3.4119999999999999</c:v>
                      </c:pt>
                      <c:pt idx="6822">
                        <c:v>3.4119999999999999</c:v>
                      </c:pt>
                      <c:pt idx="6823">
                        <c:v>3.4129999999999998</c:v>
                      </c:pt>
                      <c:pt idx="6824">
                        <c:v>3.4129999999999998</c:v>
                      </c:pt>
                      <c:pt idx="6825">
                        <c:v>3.4140000000000001</c:v>
                      </c:pt>
                      <c:pt idx="6826">
                        <c:v>3.4140000000000001</c:v>
                      </c:pt>
                      <c:pt idx="6827">
                        <c:v>3.415</c:v>
                      </c:pt>
                      <c:pt idx="6828">
                        <c:v>3.415</c:v>
                      </c:pt>
                      <c:pt idx="6829">
                        <c:v>3.4159999999999999</c:v>
                      </c:pt>
                      <c:pt idx="6830">
                        <c:v>3.4159999999999999</c:v>
                      </c:pt>
                      <c:pt idx="6831">
                        <c:v>3.4169999999999998</c:v>
                      </c:pt>
                      <c:pt idx="6832">
                        <c:v>3.4169999999999998</c:v>
                      </c:pt>
                      <c:pt idx="6833">
                        <c:v>3.4180000000000001</c:v>
                      </c:pt>
                      <c:pt idx="6834">
                        <c:v>3.4180000000000001</c:v>
                      </c:pt>
                      <c:pt idx="6835">
                        <c:v>3.419</c:v>
                      </c:pt>
                      <c:pt idx="6836">
                        <c:v>3.419</c:v>
                      </c:pt>
                      <c:pt idx="6837">
                        <c:v>3.42</c:v>
                      </c:pt>
                      <c:pt idx="6838">
                        <c:v>3.42</c:v>
                      </c:pt>
                      <c:pt idx="6839">
                        <c:v>3.4209999999999998</c:v>
                      </c:pt>
                      <c:pt idx="6840">
                        <c:v>3.4209999999999998</c:v>
                      </c:pt>
                      <c:pt idx="6841">
                        <c:v>3.4220000000000002</c:v>
                      </c:pt>
                      <c:pt idx="6842">
                        <c:v>3.4220000000000002</c:v>
                      </c:pt>
                      <c:pt idx="6843">
                        <c:v>3.423</c:v>
                      </c:pt>
                      <c:pt idx="6844">
                        <c:v>3.423</c:v>
                      </c:pt>
                      <c:pt idx="6845">
                        <c:v>3.4239999999999999</c:v>
                      </c:pt>
                      <c:pt idx="6846">
                        <c:v>3.4239999999999999</c:v>
                      </c:pt>
                      <c:pt idx="6847">
                        <c:v>3.4249999999999998</c:v>
                      </c:pt>
                      <c:pt idx="6848">
                        <c:v>3.4249999999999998</c:v>
                      </c:pt>
                      <c:pt idx="6849">
                        <c:v>3.4260000000000002</c:v>
                      </c:pt>
                      <c:pt idx="6850">
                        <c:v>3.4260000000000002</c:v>
                      </c:pt>
                      <c:pt idx="6851">
                        <c:v>3.427</c:v>
                      </c:pt>
                      <c:pt idx="6852">
                        <c:v>3.427</c:v>
                      </c:pt>
                      <c:pt idx="6853">
                        <c:v>3.4279999999999999</c:v>
                      </c:pt>
                      <c:pt idx="6854">
                        <c:v>3.4279999999999999</c:v>
                      </c:pt>
                      <c:pt idx="6855">
                        <c:v>3.4289999999999998</c:v>
                      </c:pt>
                      <c:pt idx="6856">
                        <c:v>3.4289999999999998</c:v>
                      </c:pt>
                      <c:pt idx="6857">
                        <c:v>3.43</c:v>
                      </c:pt>
                      <c:pt idx="6858">
                        <c:v>3.43</c:v>
                      </c:pt>
                      <c:pt idx="6859">
                        <c:v>3.431</c:v>
                      </c:pt>
                      <c:pt idx="6860">
                        <c:v>3.431</c:v>
                      </c:pt>
                      <c:pt idx="6861">
                        <c:v>3.4319999999999999</c:v>
                      </c:pt>
                      <c:pt idx="6862">
                        <c:v>3.4319999999999999</c:v>
                      </c:pt>
                      <c:pt idx="6863">
                        <c:v>3.4329999999999998</c:v>
                      </c:pt>
                      <c:pt idx="6864">
                        <c:v>3.4329999999999998</c:v>
                      </c:pt>
                      <c:pt idx="6865">
                        <c:v>3.4340000000000002</c:v>
                      </c:pt>
                      <c:pt idx="6866">
                        <c:v>3.4340000000000002</c:v>
                      </c:pt>
                      <c:pt idx="6867">
                        <c:v>3.4350000000000001</c:v>
                      </c:pt>
                      <c:pt idx="6868">
                        <c:v>3.4350000000000001</c:v>
                      </c:pt>
                      <c:pt idx="6869">
                        <c:v>3.4359999999999999</c:v>
                      </c:pt>
                      <c:pt idx="6870">
                        <c:v>3.4359999999999999</c:v>
                      </c:pt>
                      <c:pt idx="6871">
                        <c:v>3.4369999999999998</c:v>
                      </c:pt>
                      <c:pt idx="6872">
                        <c:v>3.4369999999999998</c:v>
                      </c:pt>
                      <c:pt idx="6873">
                        <c:v>3.4380000000000002</c:v>
                      </c:pt>
                      <c:pt idx="6874">
                        <c:v>3.4380000000000002</c:v>
                      </c:pt>
                      <c:pt idx="6875">
                        <c:v>3.4390000000000001</c:v>
                      </c:pt>
                      <c:pt idx="6876">
                        <c:v>3.4390000000000001</c:v>
                      </c:pt>
                      <c:pt idx="6877">
                        <c:v>3.44</c:v>
                      </c:pt>
                      <c:pt idx="6878">
                        <c:v>3.44</c:v>
                      </c:pt>
                      <c:pt idx="6879">
                        <c:v>3.4409999999999998</c:v>
                      </c:pt>
                      <c:pt idx="6880">
                        <c:v>3.4409999999999998</c:v>
                      </c:pt>
                      <c:pt idx="6881">
                        <c:v>3.4420000000000002</c:v>
                      </c:pt>
                      <c:pt idx="6882">
                        <c:v>3.4420000000000002</c:v>
                      </c:pt>
                      <c:pt idx="6883">
                        <c:v>3.4430000000000001</c:v>
                      </c:pt>
                      <c:pt idx="6884">
                        <c:v>3.4430000000000001</c:v>
                      </c:pt>
                      <c:pt idx="6885">
                        <c:v>3.444</c:v>
                      </c:pt>
                      <c:pt idx="6886">
                        <c:v>3.444</c:v>
                      </c:pt>
                      <c:pt idx="6887">
                        <c:v>3.4449999999999998</c:v>
                      </c:pt>
                      <c:pt idx="6888">
                        <c:v>3.4449999999999998</c:v>
                      </c:pt>
                      <c:pt idx="6889">
                        <c:v>3.4460000000000002</c:v>
                      </c:pt>
                      <c:pt idx="6890">
                        <c:v>3.4460000000000002</c:v>
                      </c:pt>
                      <c:pt idx="6891">
                        <c:v>3.4470000000000001</c:v>
                      </c:pt>
                      <c:pt idx="6892">
                        <c:v>3.4470000000000001</c:v>
                      </c:pt>
                      <c:pt idx="6893">
                        <c:v>3.448</c:v>
                      </c:pt>
                      <c:pt idx="6894">
                        <c:v>3.448</c:v>
                      </c:pt>
                      <c:pt idx="6895">
                        <c:v>3.4489999999999998</c:v>
                      </c:pt>
                      <c:pt idx="6896">
                        <c:v>3.4489999999999998</c:v>
                      </c:pt>
                      <c:pt idx="6897">
                        <c:v>3.45</c:v>
                      </c:pt>
                      <c:pt idx="6898">
                        <c:v>3.45</c:v>
                      </c:pt>
                      <c:pt idx="6899">
                        <c:v>3.4510000000000001</c:v>
                      </c:pt>
                      <c:pt idx="6900">
                        <c:v>3.4510000000000001</c:v>
                      </c:pt>
                      <c:pt idx="6901">
                        <c:v>3.452</c:v>
                      </c:pt>
                      <c:pt idx="6902">
                        <c:v>3.452</c:v>
                      </c:pt>
                      <c:pt idx="6903">
                        <c:v>3.4529999999999998</c:v>
                      </c:pt>
                      <c:pt idx="6904">
                        <c:v>3.4529999999999998</c:v>
                      </c:pt>
                      <c:pt idx="6905">
                        <c:v>3.4540000000000002</c:v>
                      </c:pt>
                      <c:pt idx="6906">
                        <c:v>3.4540000000000002</c:v>
                      </c:pt>
                      <c:pt idx="6907">
                        <c:v>3.4550000000000001</c:v>
                      </c:pt>
                      <c:pt idx="6908">
                        <c:v>3.4550000000000001</c:v>
                      </c:pt>
                      <c:pt idx="6909">
                        <c:v>3.456</c:v>
                      </c:pt>
                      <c:pt idx="6910">
                        <c:v>3.456</c:v>
                      </c:pt>
                      <c:pt idx="6911">
                        <c:v>3.4569999999999999</c:v>
                      </c:pt>
                      <c:pt idx="6912">
                        <c:v>3.4569999999999999</c:v>
                      </c:pt>
                      <c:pt idx="6913">
                        <c:v>3.4580000000000002</c:v>
                      </c:pt>
                      <c:pt idx="6914">
                        <c:v>3.4580000000000002</c:v>
                      </c:pt>
                      <c:pt idx="6915">
                        <c:v>3.4590000000000001</c:v>
                      </c:pt>
                      <c:pt idx="6916">
                        <c:v>3.4590000000000001</c:v>
                      </c:pt>
                      <c:pt idx="6917">
                        <c:v>3.46</c:v>
                      </c:pt>
                      <c:pt idx="6918">
                        <c:v>3.46</c:v>
                      </c:pt>
                      <c:pt idx="6919">
                        <c:v>3.4609999999999999</c:v>
                      </c:pt>
                      <c:pt idx="6920">
                        <c:v>3.4609999999999999</c:v>
                      </c:pt>
                      <c:pt idx="6921">
                        <c:v>3.4620000000000002</c:v>
                      </c:pt>
                      <c:pt idx="6922">
                        <c:v>3.4620000000000002</c:v>
                      </c:pt>
                      <c:pt idx="6923">
                        <c:v>3.4630000000000001</c:v>
                      </c:pt>
                      <c:pt idx="6924">
                        <c:v>3.4630000000000001</c:v>
                      </c:pt>
                      <c:pt idx="6925">
                        <c:v>3.464</c:v>
                      </c:pt>
                      <c:pt idx="6926">
                        <c:v>3.464</c:v>
                      </c:pt>
                      <c:pt idx="6927">
                        <c:v>3.4649999999999999</c:v>
                      </c:pt>
                      <c:pt idx="6928">
                        <c:v>3.4649999999999999</c:v>
                      </c:pt>
                      <c:pt idx="6929">
                        <c:v>3.4660000000000002</c:v>
                      </c:pt>
                      <c:pt idx="6930">
                        <c:v>3.4660000000000002</c:v>
                      </c:pt>
                      <c:pt idx="6931">
                        <c:v>3.4670000000000001</c:v>
                      </c:pt>
                      <c:pt idx="6932">
                        <c:v>3.4670000000000001</c:v>
                      </c:pt>
                      <c:pt idx="6933">
                        <c:v>3.468</c:v>
                      </c:pt>
                      <c:pt idx="6934">
                        <c:v>3.468</c:v>
                      </c:pt>
                      <c:pt idx="6935">
                        <c:v>3.4689999999999999</c:v>
                      </c:pt>
                      <c:pt idx="6936">
                        <c:v>3.4689999999999999</c:v>
                      </c:pt>
                      <c:pt idx="6937">
                        <c:v>3.47</c:v>
                      </c:pt>
                      <c:pt idx="6938">
                        <c:v>3.47</c:v>
                      </c:pt>
                      <c:pt idx="6939">
                        <c:v>3.4710000000000001</c:v>
                      </c:pt>
                      <c:pt idx="6940">
                        <c:v>3.4710000000000001</c:v>
                      </c:pt>
                      <c:pt idx="6941">
                        <c:v>3.472</c:v>
                      </c:pt>
                      <c:pt idx="6942">
                        <c:v>3.472</c:v>
                      </c:pt>
                      <c:pt idx="6943">
                        <c:v>3.4729999999999999</c:v>
                      </c:pt>
                      <c:pt idx="6944">
                        <c:v>3.4729999999999999</c:v>
                      </c:pt>
                      <c:pt idx="6945">
                        <c:v>3.4740000000000002</c:v>
                      </c:pt>
                      <c:pt idx="6946">
                        <c:v>3.4740000000000002</c:v>
                      </c:pt>
                      <c:pt idx="6947">
                        <c:v>3.4750000000000001</c:v>
                      </c:pt>
                      <c:pt idx="6948">
                        <c:v>3.4750000000000001</c:v>
                      </c:pt>
                      <c:pt idx="6949">
                        <c:v>3.476</c:v>
                      </c:pt>
                      <c:pt idx="6950">
                        <c:v>3.476</c:v>
                      </c:pt>
                      <c:pt idx="6951">
                        <c:v>3.4769999999999999</c:v>
                      </c:pt>
                      <c:pt idx="6952">
                        <c:v>3.4769999999999999</c:v>
                      </c:pt>
                      <c:pt idx="6953">
                        <c:v>3.4780000000000002</c:v>
                      </c:pt>
                      <c:pt idx="6954">
                        <c:v>3.4780000000000002</c:v>
                      </c:pt>
                      <c:pt idx="6955">
                        <c:v>3.4790000000000001</c:v>
                      </c:pt>
                      <c:pt idx="6956">
                        <c:v>3.4790000000000001</c:v>
                      </c:pt>
                      <c:pt idx="6957">
                        <c:v>3.48</c:v>
                      </c:pt>
                      <c:pt idx="6958">
                        <c:v>3.48</c:v>
                      </c:pt>
                      <c:pt idx="6959">
                        <c:v>3.4809999999999999</c:v>
                      </c:pt>
                      <c:pt idx="6960">
                        <c:v>3.4809999999999999</c:v>
                      </c:pt>
                      <c:pt idx="6961">
                        <c:v>3.4820000000000002</c:v>
                      </c:pt>
                      <c:pt idx="6962">
                        <c:v>3.4820000000000002</c:v>
                      </c:pt>
                      <c:pt idx="6963">
                        <c:v>3.4830000000000001</c:v>
                      </c:pt>
                      <c:pt idx="6964">
                        <c:v>3.4830000000000001</c:v>
                      </c:pt>
                      <c:pt idx="6965">
                        <c:v>3.484</c:v>
                      </c:pt>
                      <c:pt idx="6966">
                        <c:v>3.484</c:v>
                      </c:pt>
                      <c:pt idx="6967">
                        <c:v>3.4849999999999999</c:v>
                      </c:pt>
                      <c:pt idx="6968">
                        <c:v>3.4849999999999999</c:v>
                      </c:pt>
                      <c:pt idx="6969">
                        <c:v>3.4860000000000002</c:v>
                      </c:pt>
                      <c:pt idx="6970">
                        <c:v>3.4860000000000002</c:v>
                      </c:pt>
                      <c:pt idx="6971">
                        <c:v>3.4870000000000001</c:v>
                      </c:pt>
                      <c:pt idx="6972">
                        <c:v>3.4870000000000001</c:v>
                      </c:pt>
                      <c:pt idx="6973">
                        <c:v>3.488</c:v>
                      </c:pt>
                      <c:pt idx="6974">
                        <c:v>3.488</c:v>
                      </c:pt>
                      <c:pt idx="6975">
                        <c:v>3.4889999999999999</c:v>
                      </c:pt>
                      <c:pt idx="6976">
                        <c:v>3.4889999999999999</c:v>
                      </c:pt>
                      <c:pt idx="6977">
                        <c:v>3.49</c:v>
                      </c:pt>
                      <c:pt idx="6978">
                        <c:v>3.49</c:v>
                      </c:pt>
                      <c:pt idx="6979">
                        <c:v>3.4910000000000001</c:v>
                      </c:pt>
                      <c:pt idx="6980">
                        <c:v>3.4910000000000001</c:v>
                      </c:pt>
                      <c:pt idx="6981">
                        <c:v>3.492</c:v>
                      </c:pt>
                      <c:pt idx="6982">
                        <c:v>3.492</c:v>
                      </c:pt>
                      <c:pt idx="6983">
                        <c:v>3.4929999999999999</c:v>
                      </c:pt>
                      <c:pt idx="6984">
                        <c:v>3.4929999999999999</c:v>
                      </c:pt>
                      <c:pt idx="6985">
                        <c:v>3.4940000000000002</c:v>
                      </c:pt>
                      <c:pt idx="6986">
                        <c:v>3.4940000000000002</c:v>
                      </c:pt>
                      <c:pt idx="6987">
                        <c:v>3.4950000000000001</c:v>
                      </c:pt>
                      <c:pt idx="6988">
                        <c:v>3.4950000000000001</c:v>
                      </c:pt>
                      <c:pt idx="6989">
                        <c:v>3.496</c:v>
                      </c:pt>
                      <c:pt idx="6990">
                        <c:v>3.496</c:v>
                      </c:pt>
                      <c:pt idx="6991">
                        <c:v>3.4969999999999999</c:v>
                      </c:pt>
                      <c:pt idx="6992">
                        <c:v>3.4969999999999999</c:v>
                      </c:pt>
                      <c:pt idx="6993">
                        <c:v>3.4980000000000002</c:v>
                      </c:pt>
                      <c:pt idx="6994">
                        <c:v>3.4980000000000002</c:v>
                      </c:pt>
                      <c:pt idx="6995">
                        <c:v>3.4990000000000001</c:v>
                      </c:pt>
                      <c:pt idx="6996">
                        <c:v>3.4990000000000001</c:v>
                      </c:pt>
                      <c:pt idx="6997">
                        <c:v>3.5</c:v>
                      </c:pt>
                      <c:pt idx="6998">
                        <c:v>3.5</c:v>
                      </c:pt>
                      <c:pt idx="6999">
                        <c:v>3.5009999999999999</c:v>
                      </c:pt>
                      <c:pt idx="7000">
                        <c:v>3.5009999999999999</c:v>
                      </c:pt>
                      <c:pt idx="7001">
                        <c:v>3.5019999999999998</c:v>
                      </c:pt>
                      <c:pt idx="7002">
                        <c:v>3.5019999999999998</c:v>
                      </c:pt>
                      <c:pt idx="7003">
                        <c:v>3.5030000000000001</c:v>
                      </c:pt>
                      <c:pt idx="7004">
                        <c:v>3.5030000000000001</c:v>
                      </c:pt>
                      <c:pt idx="7005">
                        <c:v>3.504</c:v>
                      </c:pt>
                      <c:pt idx="7006">
                        <c:v>3.504</c:v>
                      </c:pt>
                      <c:pt idx="7007">
                        <c:v>3.5049999999999999</c:v>
                      </c:pt>
                      <c:pt idx="7008">
                        <c:v>3.5049999999999999</c:v>
                      </c:pt>
                      <c:pt idx="7009">
                        <c:v>3.5059999999999998</c:v>
                      </c:pt>
                      <c:pt idx="7010">
                        <c:v>3.5059999999999998</c:v>
                      </c:pt>
                      <c:pt idx="7011">
                        <c:v>3.5070000000000001</c:v>
                      </c:pt>
                      <c:pt idx="7012">
                        <c:v>3.5070000000000001</c:v>
                      </c:pt>
                      <c:pt idx="7013">
                        <c:v>3.508</c:v>
                      </c:pt>
                      <c:pt idx="7014">
                        <c:v>3.508</c:v>
                      </c:pt>
                      <c:pt idx="7015">
                        <c:v>3.5089999999999999</c:v>
                      </c:pt>
                      <c:pt idx="7016">
                        <c:v>3.5089999999999999</c:v>
                      </c:pt>
                      <c:pt idx="7017">
                        <c:v>3.51</c:v>
                      </c:pt>
                      <c:pt idx="7018">
                        <c:v>3.51</c:v>
                      </c:pt>
                      <c:pt idx="7019">
                        <c:v>3.5110000000000001</c:v>
                      </c:pt>
                      <c:pt idx="7020">
                        <c:v>3.5110000000000001</c:v>
                      </c:pt>
                      <c:pt idx="7021">
                        <c:v>3.512</c:v>
                      </c:pt>
                      <c:pt idx="7022">
                        <c:v>3.512</c:v>
                      </c:pt>
                      <c:pt idx="7023">
                        <c:v>3.5129999999999999</c:v>
                      </c:pt>
                      <c:pt idx="7024">
                        <c:v>3.5129999999999999</c:v>
                      </c:pt>
                      <c:pt idx="7025">
                        <c:v>3.5139999999999998</c:v>
                      </c:pt>
                      <c:pt idx="7026">
                        <c:v>3.5139999999999998</c:v>
                      </c:pt>
                      <c:pt idx="7027">
                        <c:v>3.5150000000000001</c:v>
                      </c:pt>
                      <c:pt idx="7028">
                        <c:v>3.5150000000000001</c:v>
                      </c:pt>
                      <c:pt idx="7029">
                        <c:v>3.516</c:v>
                      </c:pt>
                      <c:pt idx="7030">
                        <c:v>3.516</c:v>
                      </c:pt>
                      <c:pt idx="7031">
                        <c:v>3.5169999999999999</c:v>
                      </c:pt>
                      <c:pt idx="7032">
                        <c:v>3.5169999999999999</c:v>
                      </c:pt>
                      <c:pt idx="7033">
                        <c:v>3.5179999999999998</c:v>
                      </c:pt>
                      <c:pt idx="7034">
                        <c:v>3.5179999999999998</c:v>
                      </c:pt>
                      <c:pt idx="7035">
                        <c:v>3.5190000000000001</c:v>
                      </c:pt>
                      <c:pt idx="7036">
                        <c:v>3.5190000000000001</c:v>
                      </c:pt>
                      <c:pt idx="7037">
                        <c:v>3.52</c:v>
                      </c:pt>
                      <c:pt idx="7038">
                        <c:v>3.52</c:v>
                      </c:pt>
                      <c:pt idx="7039">
                        <c:v>3.5209999999999999</c:v>
                      </c:pt>
                      <c:pt idx="7040">
                        <c:v>3.5209999999999999</c:v>
                      </c:pt>
                      <c:pt idx="7041">
                        <c:v>3.5219999999999998</c:v>
                      </c:pt>
                      <c:pt idx="7042">
                        <c:v>3.5219999999999998</c:v>
                      </c:pt>
                      <c:pt idx="7043">
                        <c:v>3.5230000000000001</c:v>
                      </c:pt>
                      <c:pt idx="7044">
                        <c:v>3.5230000000000001</c:v>
                      </c:pt>
                      <c:pt idx="7045">
                        <c:v>3.524</c:v>
                      </c:pt>
                      <c:pt idx="7046">
                        <c:v>3.524</c:v>
                      </c:pt>
                      <c:pt idx="7047">
                        <c:v>3.5249999999999999</c:v>
                      </c:pt>
                      <c:pt idx="7048">
                        <c:v>3.5249999999999999</c:v>
                      </c:pt>
                      <c:pt idx="7049">
                        <c:v>3.5259999999999998</c:v>
                      </c:pt>
                      <c:pt idx="7050">
                        <c:v>3.5259999999999998</c:v>
                      </c:pt>
                      <c:pt idx="7051">
                        <c:v>3.5270000000000001</c:v>
                      </c:pt>
                      <c:pt idx="7052">
                        <c:v>3.5270000000000001</c:v>
                      </c:pt>
                      <c:pt idx="7053">
                        <c:v>3.528</c:v>
                      </c:pt>
                      <c:pt idx="7054">
                        <c:v>3.528</c:v>
                      </c:pt>
                      <c:pt idx="7055">
                        <c:v>3.5289999999999999</c:v>
                      </c:pt>
                      <c:pt idx="7056">
                        <c:v>3.5289999999999999</c:v>
                      </c:pt>
                      <c:pt idx="7057">
                        <c:v>3.53</c:v>
                      </c:pt>
                      <c:pt idx="7058">
                        <c:v>3.53</c:v>
                      </c:pt>
                      <c:pt idx="7059">
                        <c:v>3.5310000000000001</c:v>
                      </c:pt>
                      <c:pt idx="7060">
                        <c:v>3.5310000000000001</c:v>
                      </c:pt>
                      <c:pt idx="7061">
                        <c:v>3.532</c:v>
                      </c:pt>
                      <c:pt idx="7062">
                        <c:v>3.532</c:v>
                      </c:pt>
                      <c:pt idx="7063">
                        <c:v>3.5329999999999999</c:v>
                      </c:pt>
                      <c:pt idx="7064">
                        <c:v>3.5329999999999999</c:v>
                      </c:pt>
                      <c:pt idx="7065">
                        <c:v>3.5339999999999998</c:v>
                      </c:pt>
                      <c:pt idx="7066">
                        <c:v>3.5339999999999998</c:v>
                      </c:pt>
                      <c:pt idx="7067">
                        <c:v>3.5350000000000001</c:v>
                      </c:pt>
                      <c:pt idx="7068">
                        <c:v>3.5350000000000001</c:v>
                      </c:pt>
                      <c:pt idx="7069">
                        <c:v>3.536</c:v>
                      </c:pt>
                      <c:pt idx="7070">
                        <c:v>3.536</c:v>
                      </c:pt>
                      <c:pt idx="7071">
                        <c:v>3.5369999999999999</c:v>
                      </c:pt>
                      <c:pt idx="7072">
                        <c:v>3.5369999999999999</c:v>
                      </c:pt>
                      <c:pt idx="7073">
                        <c:v>3.5379999999999998</c:v>
                      </c:pt>
                      <c:pt idx="7074">
                        <c:v>3.5379999999999998</c:v>
                      </c:pt>
                      <c:pt idx="7075">
                        <c:v>3.5390000000000001</c:v>
                      </c:pt>
                      <c:pt idx="7076">
                        <c:v>3.5390000000000001</c:v>
                      </c:pt>
                      <c:pt idx="7077">
                        <c:v>3.54</c:v>
                      </c:pt>
                      <c:pt idx="7078">
                        <c:v>3.54</c:v>
                      </c:pt>
                      <c:pt idx="7079">
                        <c:v>3.5409999999999999</c:v>
                      </c:pt>
                      <c:pt idx="7080">
                        <c:v>3.5409999999999999</c:v>
                      </c:pt>
                      <c:pt idx="7081">
                        <c:v>3.5419999999999998</c:v>
                      </c:pt>
                      <c:pt idx="7082">
                        <c:v>3.5419999999999998</c:v>
                      </c:pt>
                      <c:pt idx="7083">
                        <c:v>3.5430000000000001</c:v>
                      </c:pt>
                      <c:pt idx="7084">
                        <c:v>3.5430000000000001</c:v>
                      </c:pt>
                      <c:pt idx="7085">
                        <c:v>3.544</c:v>
                      </c:pt>
                      <c:pt idx="7086">
                        <c:v>3.544</c:v>
                      </c:pt>
                      <c:pt idx="7087">
                        <c:v>3.5449999999999999</c:v>
                      </c:pt>
                      <c:pt idx="7088">
                        <c:v>3.5449999999999999</c:v>
                      </c:pt>
                      <c:pt idx="7089">
                        <c:v>3.5459999999999998</c:v>
                      </c:pt>
                      <c:pt idx="7090">
                        <c:v>3.5459999999999998</c:v>
                      </c:pt>
                      <c:pt idx="7091">
                        <c:v>3.5470000000000002</c:v>
                      </c:pt>
                      <c:pt idx="7092">
                        <c:v>3.5470000000000002</c:v>
                      </c:pt>
                      <c:pt idx="7093">
                        <c:v>3.548</c:v>
                      </c:pt>
                      <c:pt idx="7094">
                        <c:v>3.548</c:v>
                      </c:pt>
                      <c:pt idx="7095">
                        <c:v>3.5489999999999999</c:v>
                      </c:pt>
                      <c:pt idx="7096">
                        <c:v>3.5489999999999999</c:v>
                      </c:pt>
                      <c:pt idx="7097">
                        <c:v>3.55</c:v>
                      </c:pt>
                      <c:pt idx="7098">
                        <c:v>3.55</c:v>
                      </c:pt>
                      <c:pt idx="7099">
                        <c:v>3.5510000000000002</c:v>
                      </c:pt>
                      <c:pt idx="7100">
                        <c:v>3.5510000000000002</c:v>
                      </c:pt>
                      <c:pt idx="7101">
                        <c:v>3.552</c:v>
                      </c:pt>
                      <c:pt idx="7102">
                        <c:v>3.552</c:v>
                      </c:pt>
                      <c:pt idx="7103">
                        <c:v>3.5529999999999999</c:v>
                      </c:pt>
                      <c:pt idx="7104">
                        <c:v>3.5529999999999999</c:v>
                      </c:pt>
                      <c:pt idx="7105">
                        <c:v>3.5539999999999998</c:v>
                      </c:pt>
                      <c:pt idx="7106">
                        <c:v>3.5539999999999998</c:v>
                      </c:pt>
                      <c:pt idx="7107">
                        <c:v>3.5550000000000002</c:v>
                      </c:pt>
                      <c:pt idx="7108">
                        <c:v>3.5550000000000002</c:v>
                      </c:pt>
                      <c:pt idx="7109">
                        <c:v>3.556</c:v>
                      </c:pt>
                      <c:pt idx="7110">
                        <c:v>3.556</c:v>
                      </c:pt>
                      <c:pt idx="7111">
                        <c:v>3.5569999999999999</c:v>
                      </c:pt>
                      <c:pt idx="7112">
                        <c:v>3.5569999999999999</c:v>
                      </c:pt>
                      <c:pt idx="7113">
                        <c:v>3.5579999999999998</c:v>
                      </c:pt>
                      <c:pt idx="7114">
                        <c:v>3.5579999999999998</c:v>
                      </c:pt>
                      <c:pt idx="7115">
                        <c:v>3.5590000000000002</c:v>
                      </c:pt>
                      <c:pt idx="7116">
                        <c:v>3.5590000000000002</c:v>
                      </c:pt>
                      <c:pt idx="7117">
                        <c:v>3.56</c:v>
                      </c:pt>
                      <c:pt idx="7118">
                        <c:v>3.56</c:v>
                      </c:pt>
                      <c:pt idx="7119">
                        <c:v>3.5609999999999999</c:v>
                      </c:pt>
                      <c:pt idx="7120">
                        <c:v>3.5609999999999999</c:v>
                      </c:pt>
                      <c:pt idx="7121">
                        <c:v>3.5619999999999998</c:v>
                      </c:pt>
                      <c:pt idx="7122">
                        <c:v>3.5619999999999998</c:v>
                      </c:pt>
                      <c:pt idx="7123">
                        <c:v>3.5630000000000002</c:v>
                      </c:pt>
                      <c:pt idx="7124">
                        <c:v>3.5630000000000002</c:v>
                      </c:pt>
                      <c:pt idx="7125">
                        <c:v>3.5640000000000001</c:v>
                      </c:pt>
                      <c:pt idx="7126">
                        <c:v>3.5640000000000001</c:v>
                      </c:pt>
                      <c:pt idx="7127">
                        <c:v>3.5649999999999999</c:v>
                      </c:pt>
                      <c:pt idx="7128">
                        <c:v>3.5649999999999999</c:v>
                      </c:pt>
                      <c:pt idx="7129">
                        <c:v>3.5659999999999998</c:v>
                      </c:pt>
                      <c:pt idx="7130">
                        <c:v>3.5659999999999998</c:v>
                      </c:pt>
                      <c:pt idx="7131">
                        <c:v>3.5670000000000002</c:v>
                      </c:pt>
                      <c:pt idx="7132">
                        <c:v>3.5670000000000002</c:v>
                      </c:pt>
                      <c:pt idx="7133">
                        <c:v>3.5680000000000001</c:v>
                      </c:pt>
                      <c:pt idx="7134">
                        <c:v>3.5680000000000001</c:v>
                      </c:pt>
                      <c:pt idx="7135">
                        <c:v>3.569</c:v>
                      </c:pt>
                      <c:pt idx="7136">
                        <c:v>3.569</c:v>
                      </c:pt>
                      <c:pt idx="7137">
                        <c:v>3.57</c:v>
                      </c:pt>
                      <c:pt idx="7138">
                        <c:v>3.57</c:v>
                      </c:pt>
                      <c:pt idx="7139">
                        <c:v>3.5710000000000002</c:v>
                      </c:pt>
                      <c:pt idx="7140">
                        <c:v>3.5710000000000002</c:v>
                      </c:pt>
                      <c:pt idx="7141">
                        <c:v>3.5720000000000001</c:v>
                      </c:pt>
                      <c:pt idx="7142">
                        <c:v>3.5720000000000001</c:v>
                      </c:pt>
                      <c:pt idx="7143">
                        <c:v>3.573</c:v>
                      </c:pt>
                      <c:pt idx="7144">
                        <c:v>3.573</c:v>
                      </c:pt>
                      <c:pt idx="7145">
                        <c:v>3.5739999999999998</c:v>
                      </c:pt>
                      <c:pt idx="7146">
                        <c:v>3.5739999999999998</c:v>
                      </c:pt>
                      <c:pt idx="7147">
                        <c:v>3.5750000000000002</c:v>
                      </c:pt>
                      <c:pt idx="7148">
                        <c:v>3.5750000000000002</c:v>
                      </c:pt>
                      <c:pt idx="7149">
                        <c:v>3.5760000000000001</c:v>
                      </c:pt>
                      <c:pt idx="7150">
                        <c:v>3.5760000000000001</c:v>
                      </c:pt>
                      <c:pt idx="7151">
                        <c:v>3.577</c:v>
                      </c:pt>
                      <c:pt idx="7152">
                        <c:v>3.577</c:v>
                      </c:pt>
                      <c:pt idx="7153">
                        <c:v>3.5779999999999998</c:v>
                      </c:pt>
                      <c:pt idx="7154">
                        <c:v>3.5779999999999998</c:v>
                      </c:pt>
                      <c:pt idx="7155">
                        <c:v>3.5790000000000002</c:v>
                      </c:pt>
                      <c:pt idx="7156">
                        <c:v>3.5790000000000002</c:v>
                      </c:pt>
                      <c:pt idx="7157">
                        <c:v>3.58</c:v>
                      </c:pt>
                      <c:pt idx="7158">
                        <c:v>3.58</c:v>
                      </c:pt>
                      <c:pt idx="7159">
                        <c:v>3.581</c:v>
                      </c:pt>
                      <c:pt idx="7160">
                        <c:v>3.581</c:v>
                      </c:pt>
                      <c:pt idx="7161">
                        <c:v>3.5819999999999999</c:v>
                      </c:pt>
                      <c:pt idx="7162">
                        <c:v>3.5819999999999999</c:v>
                      </c:pt>
                      <c:pt idx="7163">
                        <c:v>3.5830000000000002</c:v>
                      </c:pt>
                      <c:pt idx="7164">
                        <c:v>3.5830000000000002</c:v>
                      </c:pt>
                      <c:pt idx="7165">
                        <c:v>3.5840000000000001</c:v>
                      </c:pt>
                      <c:pt idx="7166">
                        <c:v>3.5840000000000001</c:v>
                      </c:pt>
                      <c:pt idx="7167">
                        <c:v>3.585</c:v>
                      </c:pt>
                      <c:pt idx="7168">
                        <c:v>3.585</c:v>
                      </c:pt>
                      <c:pt idx="7169">
                        <c:v>3.5859999999999999</c:v>
                      </c:pt>
                      <c:pt idx="7170">
                        <c:v>3.5859999999999999</c:v>
                      </c:pt>
                      <c:pt idx="7171">
                        <c:v>3.5870000000000002</c:v>
                      </c:pt>
                      <c:pt idx="7172">
                        <c:v>3.5870000000000002</c:v>
                      </c:pt>
                      <c:pt idx="7173">
                        <c:v>3.5880000000000001</c:v>
                      </c:pt>
                      <c:pt idx="7174">
                        <c:v>3.5880000000000001</c:v>
                      </c:pt>
                      <c:pt idx="7175">
                        <c:v>3.589</c:v>
                      </c:pt>
                      <c:pt idx="7176">
                        <c:v>3.589</c:v>
                      </c:pt>
                      <c:pt idx="7177">
                        <c:v>3.59</c:v>
                      </c:pt>
                      <c:pt idx="7178">
                        <c:v>3.59</c:v>
                      </c:pt>
                      <c:pt idx="7179">
                        <c:v>3.5910000000000002</c:v>
                      </c:pt>
                      <c:pt idx="7180">
                        <c:v>3.5910000000000002</c:v>
                      </c:pt>
                      <c:pt idx="7181">
                        <c:v>3.5920000000000001</c:v>
                      </c:pt>
                      <c:pt idx="7182">
                        <c:v>3.5920000000000001</c:v>
                      </c:pt>
                      <c:pt idx="7183">
                        <c:v>3.593</c:v>
                      </c:pt>
                      <c:pt idx="7184">
                        <c:v>3.593</c:v>
                      </c:pt>
                      <c:pt idx="7185">
                        <c:v>3.5939999999999999</c:v>
                      </c:pt>
                      <c:pt idx="7186">
                        <c:v>3.5939999999999999</c:v>
                      </c:pt>
                      <c:pt idx="7187">
                        <c:v>3.5950000000000002</c:v>
                      </c:pt>
                      <c:pt idx="7188">
                        <c:v>3.5950000000000002</c:v>
                      </c:pt>
                      <c:pt idx="7189">
                        <c:v>3.5960000000000001</c:v>
                      </c:pt>
                      <c:pt idx="7190">
                        <c:v>3.5960000000000001</c:v>
                      </c:pt>
                      <c:pt idx="7191">
                        <c:v>3.597</c:v>
                      </c:pt>
                      <c:pt idx="7192">
                        <c:v>3.597</c:v>
                      </c:pt>
                      <c:pt idx="7193">
                        <c:v>3.5979999999999999</c:v>
                      </c:pt>
                      <c:pt idx="7194">
                        <c:v>3.5979999999999999</c:v>
                      </c:pt>
                      <c:pt idx="7195">
                        <c:v>3.5990000000000002</c:v>
                      </c:pt>
                      <c:pt idx="7196">
                        <c:v>3.5990000000000002</c:v>
                      </c:pt>
                      <c:pt idx="7197">
                        <c:v>3.6</c:v>
                      </c:pt>
                      <c:pt idx="7198">
                        <c:v>3.6</c:v>
                      </c:pt>
                      <c:pt idx="7199">
                        <c:v>3.601</c:v>
                      </c:pt>
                      <c:pt idx="7200">
                        <c:v>3.601</c:v>
                      </c:pt>
                      <c:pt idx="7201">
                        <c:v>3.6019999999999999</c:v>
                      </c:pt>
                      <c:pt idx="7202">
                        <c:v>3.6019999999999999</c:v>
                      </c:pt>
                      <c:pt idx="7203">
                        <c:v>3.6030000000000002</c:v>
                      </c:pt>
                      <c:pt idx="7204">
                        <c:v>3.6030000000000002</c:v>
                      </c:pt>
                      <c:pt idx="7205">
                        <c:v>3.6040000000000001</c:v>
                      </c:pt>
                      <c:pt idx="7206">
                        <c:v>3.6040000000000001</c:v>
                      </c:pt>
                      <c:pt idx="7207">
                        <c:v>3.605</c:v>
                      </c:pt>
                      <c:pt idx="7208">
                        <c:v>3.605</c:v>
                      </c:pt>
                      <c:pt idx="7209">
                        <c:v>3.6059999999999999</c:v>
                      </c:pt>
                      <c:pt idx="7210">
                        <c:v>3.6059999999999999</c:v>
                      </c:pt>
                      <c:pt idx="7211">
                        <c:v>3.6070000000000002</c:v>
                      </c:pt>
                      <c:pt idx="7212">
                        <c:v>3.6070000000000002</c:v>
                      </c:pt>
                      <c:pt idx="7213">
                        <c:v>3.6080000000000001</c:v>
                      </c:pt>
                      <c:pt idx="7214">
                        <c:v>3.6080000000000001</c:v>
                      </c:pt>
                      <c:pt idx="7215">
                        <c:v>3.609</c:v>
                      </c:pt>
                      <c:pt idx="7216">
                        <c:v>3.609</c:v>
                      </c:pt>
                      <c:pt idx="7217">
                        <c:v>3.61</c:v>
                      </c:pt>
                      <c:pt idx="7218">
                        <c:v>3.61</c:v>
                      </c:pt>
                      <c:pt idx="7219">
                        <c:v>3.6110000000000002</c:v>
                      </c:pt>
                      <c:pt idx="7220">
                        <c:v>3.6110000000000002</c:v>
                      </c:pt>
                      <c:pt idx="7221">
                        <c:v>3.6120000000000001</c:v>
                      </c:pt>
                      <c:pt idx="7222">
                        <c:v>3.6120000000000001</c:v>
                      </c:pt>
                      <c:pt idx="7223">
                        <c:v>3.613</c:v>
                      </c:pt>
                      <c:pt idx="7224">
                        <c:v>3.613</c:v>
                      </c:pt>
                      <c:pt idx="7225">
                        <c:v>3.6139999999999999</c:v>
                      </c:pt>
                      <c:pt idx="7226">
                        <c:v>3.6139999999999999</c:v>
                      </c:pt>
                      <c:pt idx="7227">
                        <c:v>3.6150000000000002</c:v>
                      </c:pt>
                      <c:pt idx="7228">
                        <c:v>3.6150000000000002</c:v>
                      </c:pt>
                      <c:pt idx="7229">
                        <c:v>3.6160000000000001</c:v>
                      </c:pt>
                      <c:pt idx="7230">
                        <c:v>3.6160000000000001</c:v>
                      </c:pt>
                      <c:pt idx="7231">
                        <c:v>3.617</c:v>
                      </c:pt>
                      <c:pt idx="7232">
                        <c:v>3.617</c:v>
                      </c:pt>
                      <c:pt idx="7233">
                        <c:v>3.6179999999999999</c:v>
                      </c:pt>
                      <c:pt idx="7234">
                        <c:v>3.6179999999999999</c:v>
                      </c:pt>
                      <c:pt idx="7235">
                        <c:v>3.6190000000000002</c:v>
                      </c:pt>
                      <c:pt idx="7236">
                        <c:v>3.6190000000000002</c:v>
                      </c:pt>
                      <c:pt idx="7237">
                        <c:v>3.62</c:v>
                      </c:pt>
                      <c:pt idx="7238">
                        <c:v>3.62</c:v>
                      </c:pt>
                      <c:pt idx="7239">
                        <c:v>3.621</c:v>
                      </c:pt>
                      <c:pt idx="7240">
                        <c:v>3.621</c:v>
                      </c:pt>
                      <c:pt idx="7241">
                        <c:v>3.6219999999999999</c:v>
                      </c:pt>
                      <c:pt idx="7242">
                        <c:v>3.6219999999999999</c:v>
                      </c:pt>
                      <c:pt idx="7243">
                        <c:v>3.6230000000000002</c:v>
                      </c:pt>
                      <c:pt idx="7244">
                        <c:v>3.6230000000000002</c:v>
                      </c:pt>
                      <c:pt idx="7245">
                        <c:v>3.6240000000000001</c:v>
                      </c:pt>
                      <c:pt idx="7246">
                        <c:v>3.6240000000000001</c:v>
                      </c:pt>
                      <c:pt idx="7247">
                        <c:v>3.625</c:v>
                      </c:pt>
                      <c:pt idx="7248">
                        <c:v>3.625</c:v>
                      </c:pt>
                      <c:pt idx="7249">
                        <c:v>3.6259999999999999</c:v>
                      </c:pt>
                      <c:pt idx="7250">
                        <c:v>3.6259999999999999</c:v>
                      </c:pt>
                      <c:pt idx="7251">
                        <c:v>3.6269999999999998</c:v>
                      </c:pt>
                      <c:pt idx="7252">
                        <c:v>3.6269999999999998</c:v>
                      </c:pt>
                      <c:pt idx="7253">
                        <c:v>3.6280000000000001</c:v>
                      </c:pt>
                      <c:pt idx="7254">
                        <c:v>3.6280000000000001</c:v>
                      </c:pt>
                      <c:pt idx="7255">
                        <c:v>3.629</c:v>
                      </c:pt>
                      <c:pt idx="7256">
                        <c:v>3.629</c:v>
                      </c:pt>
                      <c:pt idx="7257">
                        <c:v>3.63</c:v>
                      </c:pt>
                      <c:pt idx="7258">
                        <c:v>3.63</c:v>
                      </c:pt>
                      <c:pt idx="7259">
                        <c:v>3.6309999999999998</c:v>
                      </c:pt>
                      <c:pt idx="7260">
                        <c:v>3.6309999999999998</c:v>
                      </c:pt>
                      <c:pt idx="7261">
                        <c:v>3.6320000000000001</c:v>
                      </c:pt>
                      <c:pt idx="7262">
                        <c:v>3.6320000000000001</c:v>
                      </c:pt>
                      <c:pt idx="7263">
                        <c:v>3.633</c:v>
                      </c:pt>
                      <c:pt idx="7264">
                        <c:v>3.633</c:v>
                      </c:pt>
                      <c:pt idx="7265">
                        <c:v>3.6339999999999999</c:v>
                      </c:pt>
                      <c:pt idx="7266">
                        <c:v>3.6339999999999999</c:v>
                      </c:pt>
                      <c:pt idx="7267">
                        <c:v>3.6349999999999998</c:v>
                      </c:pt>
                      <c:pt idx="7268">
                        <c:v>3.6349999999999998</c:v>
                      </c:pt>
                      <c:pt idx="7269">
                        <c:v>3.6360000000000001</c:v>
                      </c:pt>
                      <c:pt idx="7270">
                        <c:v>3.6360000000000001</c:v>
                      </c:pt>
                      <c:pt idx="7271">
                        <c:v>3.637</c:v>
                      </c:pt>
                      <c:pt idx="7272">
                        <c:v>3.637</c:v>
                      </c:pt>
                      <c:pt idx="7273">
                        <c:v>3.6379999999999999</c:v>
                      </c:pt>
                      <c:pt idx="7274">
                        <c:v>3.6379999999999999</c:v>
                      </c:pt>
                      <c:pt idx="7275">
                        <c:v>3.6389999999999998</c:v>
                      </c:pt>
                      <c:pt idx="7276">
                        <c:v>3.6389999999999998</c:v>
                      </c:pt>
                      <c:pt idx="7277">
                        <c:v>3.64</c:v>
                      </c:pt>
                      <c:pt idx="7278">
                        <c:v>3.64</c:v>
                      </c:pt>
                      <c:pt idx="7279">
                        <c:v>3.641</c:v>
                      </c:pt>
                      <c:pt idx="7280">
                        <c:v>3.641</c:v>
                      </c:pt>
                      <c:pt idx="7281">
                        <c:v>3.6419999999999999</c:v>
                      </c:pt>
                      <c:pt idx="7282">
                        <c:v>3.6419999999999999</c:v>
                      </c:pt>
                      <c:pt idx="7283">
                        <c:v>3.6429999999999998</c:v>
                      </c:pt>
                      <c:pt idx="7284">
                        <c:v>3.6429999999999998</c:v>
                      </c:pt>
                      <c:pt idx="7285">
                        <c:v>3.6440000000000001</c:v>
                      </c:pt>
                      <c:pt idx="7286">
                        <c:v>3.6440000000000001</c:v>
                      </c:pt>
                      <c:pt idx="7287">
                        <c:v>3.645</c:v>
                      </c:pt>
                      <c:pt idx="7288">
                        <c:v>3.645</c:v>
                      </c:pt>
                      <c:pt idx="7289">
                        <c:v>3.6459999999999999</c:v>
                      </c:pt>
                      <c:pt idx="7290">
                        <c:v>3.6459999999999999</c:v>
                      </c:pt>
                      <c:pt idx="7291">
                        <c:v>3.6469999999999998</c:v>
                      </c:pt>
                      <c:pt idx="7292">
                        <c:v>3.6469999999999998</c:v>
                      </c:pt>
                      <c:pt idx="7293">
                        <c:v>3.6480000000000001</c:v>
                      </c:pt>
                      <c:pt idx="7294">
                        <c:v>3.6480000000000001</c:v>
                      </c:pt>
                      <c:pt idx="7295">
                        <c:v>3.649</c:v>
                      </c:pt>
                      <c:pt idx="7296">
                        <c:v>3.649</c:v>
                      </c:pt>
                      <c:pt idx="7297">
                        <c:v>3.65</c:v>
                      </c:pt>
                      <c:pt idx="7298">
                        <c:v>3.65</c:v>
                      </c:pt>
                      <c:pt idx="7299">
                        <c:v>3.6509999999999998</c:v>
                      </c:pt>
                      <c:pt idx="7300">
                        <c:v>3.6509999999999998</c:v>
                      </c:pt>
                      <c:pt idx="7301">
                        <c:v>3.6520000000000001</c:v>
                      </c:pt>
                      <c:pt idx="7302">
                        <c:v>3.6520000000000001</c:v>
                      </c:pt>
                      <c:pt idx="7303">
                        <c:v>3.653</c:v>
                      </c:pt>
                      <c:pt idx="7304">
                        <c:v>3.653</c:v>
                      </c:pt>
                      <c:pt idx="7305">
                        <c:v>3.6539999999999999</c:v>
                      </c:pt>
                      <c:pt idx="7306">
                        <c:v>3.6539999999999999</c:v>
                      </c:pt>
                      <c:pt idx="7307">
                        <c:v>3.6549999999999998</c:v>
                      </c:pt>
                      <c:pt idx="7308">
                        <c:v>3.6549999999999998</c:v>
                      </c:pt>
                      <c:pt idx="7309">
                        <c:v>3.6560000000000001</c:v>
                      </c:pt>
                      <c:pt idx="7310">
                        <c:v>3.6560000000000001</c:v>
                      </c:pt>
                      <c:pt idx="7311">
                        <c:v>3.657</c:v>
                      </c:pt>
                      <c:pt idx="7312">
                        <c:v>3.657</c:v>
                      </c:pt>
                      <c:pt idx="7313">
                        <c:v>3.6579999999999999</c:v>
                      </c:pt>
                      <c:pt idx="7314">
                        <c:v>3.6579999999999999</c:v>
                      </c:pt>
                      <c:pt idx="7315">
                        <c:v>3.6589999999999998</c:v>
                      </c:pt>
                      <c:pt idx="7316">
                        <c:v>3.6589999999999998</c:v>
                      </c:pt>
                      <c:pt idx="7317">
                        <c:v>3.66</c:v>
                      </c:pt>
                      <c:pt idx="7318">
                        <c:v>3.66</c:v>
                      </c:pt>
                      <c:pt idx="7319">
                        <c:v>3.661</c:v>
                      </c:pt>
                      <c:pt idx="7320">
                        <c:v>3.661</c:v>
                      </c:pt>
                      <c:pt idx="7321">
                        <c:v>3.6619999999999999</c:v>
                      </c:pt>
                      <c:pt idx="7322">
                        <c:v>3.6619999999999999</c:v>
                      </c:pt>
                      <c:pt idx="7323">
                        <c:v>3.6629999999999998</c:v>
                      </c:pt>
                      <c:pt idx="7324">
                        <c:v>3.6629999999999998</c:v>
                      </c:pt>
                      <c:pt idx="7325">
                        <c:v>3.6640000000000001</c:v>
                      </c:pt>
                      <c:pt idx="7326">
                        <c:v>3.6640000000000001</c:v>
                      </c:pt>
                      <c:pt idx="7327">
                        <c:v>3.665</c:v>
                      </c:pt>
                      <c:pt idx="7328">
                        <c:v>3.665</c:v>
                      </c:pt>
                      <c:pt idx="7329">
                        <c:v>3.6659999999999999</c:v>
                      </c:pt>
                      <c:pt idx="7330">
                        <c:v>3.6659999999999999</c:v>
                      </c:pt>
                      <c:pt idx="7331">
                        <c:v>3.6669999999999998</c:v>
                      </c:pt>
                      <c:pt idx="7332">
                        <c:v>3.6669999999999998</c:v>
                      </c:pt>
                      <c:pt idx="7333">
                        <c:v>3.6680000000000001</c:v>
                      </c:pt>
                      <c:pt idx="7334">
                        <c:v>3.6680000000000001</c:v>
                      </c:pt>
                      <c:pt idx="7335">
                        <c:v>3.669</c:v>
                      </c:pt>
                      <c:pt idx="7336">
                        <c:v>3.669</c:v>
                      </c:pt>
                      <c:pt idx="7337">
                        <c:v>3.67</c:v>
                      </c:pt>
                      <c:pt idx="7338">
                        <c:v>3.67</c:v>
                      </c:pt>
                      <c:pt idx="7339">
                        <c:v>3.6709999999999998</c:v>
                      </c:pt>
                      <c:pt idx="7340">
                        <c:v>3.6709999999999998</c:v>
                      </c:pt>
                      <c:pt idx="7341">
                        <c:v>3.6720000000000002</c:v>
                      </c:pt>
                      <c:pt idx="7342">
                        <c:v>3.6720000000000002</c:v>
                      </c:pt>
                      <c:pt idx="7343">
                        <c:v>3.673</c:v>
                      </c:pt>
                      <c:pt idx="7344">
                        <c:v>3.673</c:v>
                      </c:pt>
                      <c:pt idx="7345">
                        <c:v>3.6739999999999999</c:v>
                      </c:pt>
                      <c:pt idx="7346">
                        <c:v>3.6739999999999999</c:v>
                      </c:pt>
                      <c:pt idx="7347">
                        <c:v>3.6749999999999998</c:v>
                      </c:pt>
                      <c:pt idx="7348">
                        <c:v>3.6749999999999998</c:v>
                      </c:pt>
                      <c:pt idx="7349">
                        <c:v>3.6760000000000002</c:v>
                      </c:pt>
                      <c:pt idx="7350">
                        <c:v>3.6760000000000002</c:v>
                      </c:pt>
                      <c:pt idx="7351">
                        <c:v>3.677</c:v>
                      </c:pt>
                      <c:pt idx="7352">
                        <c:v>3.677</c:v>
                      </c:pt>
                      <c:pt idx="7353">
                        <c:v>3.6779999999999999</c:v>
                      </c:pt>
                      <c:pt idx="7354">
                        <c:v>3.6779999999999999</c:v>
                      </c:pt>
                      <c:pt idx="7355">
                        <c:v>3.6789999999999998</c:v>
                      </c:pt>
                      <c:pt idx="7356">
                        <c:v>3.6789999999999998</c:v>
                      </c:pt>
                      <c:pt idx="7357">
                        <c:v>3.68</c:v>
                      </c:pt>
                      <c:pt idx="7358">
                        <c:v>3.68</c:v>
                      </c:pt>
                      <c:pt idx="7359">
                        <c:v>3.681</c:v>
                      </c:pt>
                      <c:pt idx="7360">
                        <c:v>3.681</c:v>
                      </c:pt>
                      <c:pt idx="7361">
                        <c:v>3.6819999999999999</c:v>
                      </c:pt>
                      <c:pt idx="7362">
                        <c:v>3.6819999999999999</c:v>
                      </c:pt>
                      <c:pt idx="7363">
                        <c:v>3.6829999999999998</c:v>
                      </c:pt>
                      <c:pt idx="7364">
                        <c:v>3.6829999999999998</c:v>
                      </c:pt>
                      <c:pt idx="7365">
                        <c:v>3.6840000000000002</c:v>
                      </c:pt>
                      <c:pt idx="7366">
                        <c:v>3.6840000000000002</c:v>
                      </c:pt>
                      <c:pt idx="7367">
                        <c:v>3.6850000000000001</c:v>
                      </c:pt>
                      <c:pt idx="7368">
                        <c:v>3.6850000000000001</c:v>
                      </c:pt>
                      <c:pt idx="7369">
                        <c:v>3.6859999999999999</c:v>
                      </c:pt>
                      <c:pt idx="7370">
                        <c:v>3.6859999999999999</c:v>
                      </c:pt>
                      <c:pt idx="7371">
                        <c:v>3.6869999999999998</c:v>
                      </c:pt>
                      <c:pt idx="7372">
                        <c:v>3.6869999999999998</c:v>
                      </c:pt>
                      <c:pt idx="7373">
                        <c:v>3.6880000000000002</c:v>
                      </c:pt>
                      <c:pt idx="7374">
                        <c:v>3.6880000000000002</c:v>
                      </c:pt>
                      <c:pt idx="7375">
                        <c:v>3.6890000000000001</c:v>
                      </c:pt>
                      <c:pt idx="7376">
                        <c:v>3.6890000000000001</c:v>
                      </c:pt>
                      <c:pt idx="7377">
                        <c:v>3.69</c:v>
                      </c:pt>
                      <c:pt idx="7378">
                        <c:v>3.69</c:v>
                      </c:pt>
                      <c:pt idx="7379">
                        <c:v>3.6909999999999998</c:v>
                      </c:pt>
                      <c:pt idx="7380">
                        <c:v>3.6909999999999998</c:v>
                      </c:pt>
                      <c:pt idx="7381">
                        <c:v>3.6920000000000002</c:v>
                      </c:pt>
                      <c:pt idx="7382">
                        <c:v>3.6920000000000002</c:v>
                      </c:pt>
                      <c:pt idx="7383">
                        <c:v>3.6930000000000001</c:v>
                      </c:pt>
                      <c:pt idx="7384">
                        <c:v>3.6930000000000001</c:v>
                      </c:pt>
                      <c:pt idx="7385">
                        <c:v>3.694</c:v>
                      </c:pt>
                      <c:pt idx="7386">
                        <c:v>3.694</c:v>
                      </c:pt>
                      <c:pt idx="7387">
                        <c:v>3.6949999999999998</c:v>
                      </c:pt>
                      <c:pt idx="7388">
                        <c:v>3.6949999999999998</c:v>
                      </c:pt>
                      <c:pt idx="7389">
                        <c:v>3.6960000000000002</c:v>
                      </c:pt>
                      <c:pt idx="7390">
                        <c:v>3.6960000000000002</c:v>
                      </c:pt>
                      <c:pt idx="7391">
                        <c:v>3.6970000000000001</c:v>
                      </c:pt>
                      <c:pt idx="7392">
                        <c:v>3.6970000000000001</c:v>
                      </c:pt>
                      <c:pt idx="7393">
                        <c:v>3.698</c:v>
                      </c:pt>
                      <c:pt idx="7394">
                        <c:v>3.698</c:v>
                      </c:pt>
                      <c:pt idx="7395">
                        <c:v>3.6989999999999998</c:v>
                      </c:pt>
                      <c:pt idx="7396">
                        <c:v>3.6989999999999998</c:v>
                      </c:pt>
                      <c:pt idx="7397">
                        <c:v>3.7</c:v>
                      </c:pt>
                      <c:pt idx="7398">
                        <c:v>3.7</c:v>
                      </c:pt>
                      <c:pt idx="7399">
                        <c:v>3.7010000000000001</c:v>
                      </c:pt>
                      <c:pt idx="7400">
                        <c:v>3.7010000000000001</c:v>
                      </c:pt>
                      <c:pt idx="7401">
                        <c:v>3.702</c:v>
                      </c:pt>
                      <c:pt idx="7402">
                        <c:v>3.702</c:v>
                      </c:pt>
                      <c:pt idx="7403">
                        <c:v>3.7029999999999998</c:v>
                      </c:pt>
                      <c:pt idx="7404">
                        <c:v>3.7029999999999998</c:v>
                      </c:pt>
                      <c:pt idx="7405">
                        <c:v>3.7040000000000002</c:v>
                      </c:pt>
                      <c:pt idx="7406">
                        <c:v>3.7040000000000002</c:v>
                      </c:pt>
                      <c:pt idx="7407">
                        <c:v>3.7050000000000001</c:v>
                      </c:pt>
                      <c:pt idx="7408">
                        <c:v>3.7050000000000001</c:v>
                      </c:pt>
                      <c:pt idx="7409">
                        <c:v>3.706</c:v>
                      </c:pt>
                      <c:pt idx="7410">
                        <c:v>3.706</c:v>
                      </c:pt>
                      <c:pt idx="7411">
                        <c:v>3.7069999999999999</c:v>
                      </c:pt>
                      <c:pt idx="7412">
                        <c:v>3.7069999999999999</c:v>
                      </c:pt>
                      <c:pt idx="7413">
                        <c:v>3.7080000000000002</c:v>
                      </c:pt>
                      <c:pt idx="7414">
                        <c:v>3.7080000000000002</c:v>
                      </c:pt>
                      <c:pt idx="7415">
                        <c:v>3.7090000000000001</c:v>
                      </c:pt>
                      <c:pt idx="7416">
                        <c:v>3.7090000000000001</c:v>
                      </c:pt>
                      <c:pt idx="7417">
                        <c:v>3.71</c:v>
                      </c:pt>
                      <c:pt idx="7418">
                        <c:v>3.71</c:v>
                      </c:pt>
                      <c:pt idx="7419">
                        <c:v>3.7109999999999999</c:v>
                      </c:pt>
                      <c:pt idx="7420">
                        <c:v>3.7109999999999999</c:v>
                      </c:pt>
                      <c:pt idx="7421">
                        <c:v>3.7120000000000002</c:v>
                      </c:pt>
                      <c:pt idx="7422">
                        <c:v>3.7120000000000002</c:v>
                      </c:pt>
                      <c:pt idx="7423">
                        <c:v>3.7130000000000001</c:v>
                      </c:pt>
                      <c:pt idx="7424">
                        <c:v>3.7130000000000001</c:v>
                      </c:pt>
                      <c:pt idx="7425">
                        <c:v>3.714</c:v>
                      </c:pt>
                      <c:pt idx="7426">
                        <c:v>3.714</c:v>
                      </c:pt>
                      <c:pt idx="7427">
                        <c:v>3.7149999999999999</c:v>
                      </c:pt>
                      <c:pt idx="7428">
                        <c:v>3.7149999999999999</c:v>
                      </c:pt>
                      <c:pt idx="7429">
                        <c:v>3.7160000000000002</c:v>
                      </c:pt>
                      <c:pt idx="7430">
                        <c:v>3.7160000000000002</c:v>
                      </c:pt>
                      <c:pt idx="7431">
                        <c:v>3.7170000000000001</c:v>
                      </c:pt>
                      <c:pt idx="7432">
                        <c:v>3.7170000000000001</c:v>
                      </c:pt>
                      <c:pt idx="7433">
                        <c:v>3.718</c:v>
                      </c:pt>
                      <c:pt idx="7434">
                        <c:v>3.718</c:v>
                      </c:pt>
                      <c:pt idx="7435">
                        <c:v>3.7189999999999999</c:v>
                      </c:pt>
                      <c:pt idx="7436">
                        <c:v>3.7189999999999999</c:v>
                      </c:pt>
                      <c:pt idx="7437">
                        <c:v>3.72</c:v>
                      </c:pt>
                      <c:pt idx="7438">
                        <c:v>3.72</c:v>
                      </c:pt>
                      <c:pt idx="7439">
                        <c:v>3.7210000000000001</c:v>
                      </c:pt>
                      <c:pt idx="7440">
                        <c:v>3.7210000000000001</c:v>
                      </c:pt>
                      <c:pt idx="7441">
                        <c:v>3.722</c:v>
                      </c:pt>
                      <c:pt idx="7442">
                        <c:v>3.722</c:v>
                      </c:pt>
                      <c:pt idx="7443">
                        <c:v>3.7229999999999999</c:v>
                      </c:pt>
                      <c:pt idx="7444">
                        <c:v>3.7229999999999999</c:v>
                      </c:pt>
                      <c:pt idx="7445">
                        <c:v>3.7240000000000002</c:v>
                      </c:pt>
                      <c:pt idx="7446">
                        <c:v>3.7240000000000002</c:v>
                      </c:pt>
                      <c:pt idx="7447">
                        <c:v>3.7250000000000001</c:v>
                      </c:pt>
                      <c:pt idx="7448">
                        <c:v>3.7250000000000001</c:v>
                      </c:pt>
                      <c:pt idx="7449">
                        <c:v>3.726</c:v>
                      </c:pt>
                      <c:pt idx="7450">
                        <c:v>3.726</c:v>
                      </c:pt>
                      <c:pt idx="7451">
                        <c:v>3.7269999999999999</c:v>
                      </c:pt>
                      <c:pt idx="7452">
                        <c:v>3.7269999999999999</c:v>
                      </c:pt>
                      <c:pt idx="7453">
                        <c:v>3.7280000000000002</c:v>
                      </c:pt>
                      <c:pt idx="7454">
                        <c:v>3.7280000000000002</c:v>
                      </c:pt>
                      <c:pt idx="7455">
                        <c:v>3.7290000000000001</c:v>
                      </c:pt>
                      <c:pt idx="7456">
                        <c:v>3.7290000000000001</c:v>
                      </c:pt>
                      <c:pt idx="7457">
                        <c:v>3.73</c:v>
                      </c:pt>
                      <c:pt idx="7458">
                        <c:v>3.73</c:v>
                      </c:pt>
                      <c:pt idx="7459">
                        <c:v>3.7309999999999999</c:v>
                      </c:pt>
                      <c:pt idx="7460">
                        <c:v>3.7309999999999999</c:v>
                      </c:pt>
                      <c:pt idx="7461">
                        <c:v>3.7320000000000002</c:v>
                      </c:pt>
                      <c:pt idx="7462">
                        <c:v>3.7320000000000002</c:v>
                      </c:pt>
                      <c:pt idx="7463">
                        <c:v>3.7330000000000001</c:v>
                      </c:pt>
                      <c:pt idx="7464">
                        <c:v>3.7330000000000001</c:v>
                      </c:pt>
                      <c:pt idx="7465">
                        <c:v>3.734</c:v>
                      </c:pt>
                      <c:pt idx="7466">
                        <c:v>3.734</c:v>
                      </c:pt>
                      <c:pt idx="7467">
                        <c:v>3.7349999999999999</c:v>
                      </c:pt>
                      <c:pt idx="7468">
                        <c:v>3.7349999999999999</c:v>
                      </c:pt>
                      <c:pt idx="7469">
                        <c:v>3.7360000000000002</c:v>
                      </c:pt>
                      <c:pt idx="7470">
                        <c:v>3.7360000000000002</c:v>
                      </c:pt>
                      <c:pt idx="7471">
                        <c:v>3.7370000000000001</c:v>
                      </c:pt>
                      <c:pt idx="7472">
                        <c:v>3.7370000000000001</c:v>
                      </c:pt>
                      <c:pt idx="7473">
                        <c:v>3.738</c:v>
                      </c:pt>
                      <c:pt idx="7474">
                        <c:v>3.738</c:v>
                      </c:pt>
                      <c:pt idx="7475">
                        <c:v>3.7389999999999999</c:v>
                      </c:pt>
                      <c:pt idx="7476">
                        <c:v>3.7389999999999999</c:v>
                      </c:pt>
                      <c:pt idx="7477">
                        <c:v>3.74</c:v>
                      </c:pt>
                      <c:pt idx="7478">
                        <c:v>3.74</c:v>
                      </c:pt>
                      <c:pt idx="7479">
                        <c:v>3.7410000000000001</c:v>
                      </c:pt>
                      <c:pt idx="7480">
                        <c:v>3.7410000000000001</c:v>
                      </c:pt>
                      <c:pt idx="7481">
                        <c:v>3.742</c:v>
                      </c:pt>
                      <c:pt idx="7482">
                        <c:v>3.742</c:v>
                      </c:pt>
                      <c:pt idx="7483">
                        <c:v>3.7429999999999999</c:v>
                      </c:pt>
                      <c:pt idx="7484">
                        <c:v>3.7429999999999999</c:v>
                      </c:pt>
                      <c:pt idx="7485">
                        <c:v>3.7440000000000002</c:v>
                      </c:pt>
                      <c:pt idx="7486">
                        <c:v>3.7440000000000002</c:v>
                      </c:pt>
                      <c:pt idx="7487">
                        <c:v>3.7450000000000001</c:v>
                      </c:pt>
                      <c:pt idx="7488">
                        <c:v>3.7450000000000001</c:v>
                      </c:pt>
                      <c:pt idx="7489">
                        <c:v>3.746</c:v>
                      </c:pt>
                      <c:pt idx="7490">
                        <c:v>3.746</c:v>
                      </c:pt>
                      <c:pt idx="7491">
                        <c:v>3.7469999999999999</c:v>
                      </c:pt>
                      <c:pt idx="7492">
                        <c:v>3.7469999999999999</c:v>
                      </c:pt>
                      <c:pt idx="7493">
                        <c:v>3.7480000000000002</c:v>
                      </c:pt>
                      <c:pt idx="7494">
                        <c:v>3.7480000000000002</c:v>
                      </c:pt>
                      <c:pt idx="7495">
                        <c:v>3.7490000000000001</c:v>
                      </c:pt>
                      <c:pt idx="7496">
                        <c:v>3.7490000000000001</c:v>
                      </c:pt>
                      <c:pt idx="7497">
                        <c:v>3.75</c:v>
                      </c:pt>
                      <c:pt idx="7498">
                        <c:v>3.75</c:v>
                      </c:pt>
                      <c:pt idx="7499">
                        <c:v>3.7509999999999999</c:v>
                      </c:pt>
                      <c:pt idx="7500">
                        <c:v>3.7509999999999999</c:v>
                      </c:pt>
                      <c:pt idx="7501">
                        <c:v>3.7519999999999998</c:v>
                      </c:pt>
                      <c:pt idx="7502">
                        <c:v>3.7519999999999998</c:v>
                      </c:pt>
                      <c:pt idx="7503">
                        <c:v>3.7530000000000001</c:v>
                      </c:pt>
                      <c:pt idx="7504">
                        <c:v>3.7530000000000001</c:v>
                      </c:pt>
                      <c:pt idx="7505">
                        <c:v>3.754</c:v>
                      </c:pt>
                      <c:pt idx="7506">
                        <c:v>3.754</c:v>
                      </c:pt>
                      <c:pt idx="7507">
                        <c:v>3.7549999999999999</c:v>
                      </c:pt>
                      <c:pt idx="7508">
                        <c:v>3.7549999999999999</c:v>
                      </c:pt>
                      <c:pt idx="7509">
                        <c:v>3.7559999999999998</c:v>
                      </c:pt>
                      <c:pt idx="7510">
                        <c:v>3.7559999999999998</c:v>
                      </c:pt>
                      <c:pt idx="7511">
                        <c:v>3.7570000000000001</c:v>
                      </c:pt>
                      <c:pt idx="7512">
                        <c:v>3.7570000000000001</c:v>
                      </c:pt>
                      <c:pt idx="7513">
                        <c:v>3.758</c:v>
                      </c:pt>
                      <c:pt idx="7514">
                        <c:v>3.758</c:v>
                      </c:pt>
                      <c:pt idx="7515">
                        <c:v>3.7589999999999999</c:v>
                      </c:pt>
                      <c:pt idx="7516">
                        <c:v>3.7589999999999999</c:v>
                      </c:pt>
                      <c:pt idx="7517">
                        <c:v>3.76</c:v>
                      </c:pt>
                      <c:pt idx="7518">
                        <c:v>3.76</c:v>
                      </c:pt>
                      <c:pt idx="7519">
                        <c:v>3.7610000000000001</c:v>
                      </c:pt>
                      <c:pt idx="7520">
                        <c:v>3.7610000000000001</c:v>
                      </c:pt>
                      <c:pt idx="7521">
                        <c:v>3.762</c:v>
                      </c:pt>
                      <c:pt idx="7522">
                        <c:v>3.762</c:v>
                      </c:pt>
                      <c:pt idx="7523">
                        <c:v>3.7629999999999999</c:v>
                      </c:pt>
                      <c:pt idx="7524">
                        <c:v>3.7629999999999999</c:v>
                      </c:pt>
                      <c:pt idx="7525">
                        <c:v>3.7639999999999998</c:v>
                      </c:pt>
                      <c:pt idx="7526">
                        <c:v>3.7639999999999998</c:v>
                      </c:pt>
                      <c:pt idx="7527">
                        <c:v>3.7650000000000001</c:v>
                      </c:pt>
                      <c:pt idx="7528">
                        <c:v>3.7650000000000001</c:v>
                      </c:pt>
                      <c:pt idx="7529">
                        <c:v>3.766</c:v>
                      </c:pt>
                      <c:pt idx="7530">
                        <c:v>3.766</c:v>
                      </c:pt>
                      <c:pt idx="7531">
                        <c:v>3.7669999999999999</c:v>
                      </c:pt>
                      <c:pt idx="7532">
                        <c:v>3.7669999999999999</c:v>
                      </c:pt>
                      <c:pt idx="7533">
                        <c:v>3.7679999999999998</c:v>
                      </c:pt>
                      <c:pt idx="7534">
                        <c:v>3.7679999999999998</c:v>
                      </c:pt>
                      <c:pt idx="7535">
                        <c:v>3.7690000000000001</c:v>
                      </c:pt>
                      <c:pt idx="7536">
                        <c:v>3.7690000000000001</c:v>
                      </c:pt>
                      <c:pt idx="7537">
                        <c:v>3.77</c:v>
                      </c:pt>
                      <c:pt idx="7538">
                        <c:v>3.77</c:v>
                      </c:pt>
                      <c:pt idx="7539">
                        <c:v>3.7709999999999999</c:v>
                      </c:pt>
                      <c:pt idx="7540">
                        <c:v>3.7709999999999999</c:v>
                      </c:pt>
                      <c:pt idx="7541">
                        <c:v>3.7719999999999998</c:v>
                      </c:pt>
                      <c:pt idx="7542">
                        <c:v>3.7719999999999998</c:v>
                      </c:pt>
                      <c:pt idx="7543">
                        <c:v>3.7730000000000001</c:v>
                      </c:pt>
                      <c:pt idx="7544">
                        <c:v>3.7730000000000001</c:v>
                      </c:pt>
                      <c:pt idx="7545">
                        <c:v>3.774</c:v>
                      </c:pt>
                      <c:pt idx="7546">
                        <c:v>3.774</c:v>
                      </c:pt>
                      <c:pt idx="7547">
                        <c:v>3.7749999999999999</c:v>
                      </c:pt>
                      <c:pt idx="7548">
                        <c:v>3.7749999999999999</c:v>
                      </c:pt>
                      <c:pt idx="7549">
                        <c:v>3.7759999999999998</c:v>
                      </c:pt>
                      <c:pt idx="7550">
                        <c:v>3.7759999999999998</c:v>
                      </c:pt>
                      <c:pt idx="7551">
                        <c:v>3.7770000000000001</c:v>
                      </c:pt>
                      <c:pt idx="7552">
                        <c:v>3.7770000000000001</c:v>
                      </c:pt>
                      <c:pt idx="7553">
                        <c:v>3.778</c:v>
                      </c:pt>
                      <c:pt idx="7554">
                        <c:v>3.778</c:v>
                      </c:pt>
                      <c:pt idx="7555">
                        <c:v>3.7789999999999999</c:v>
                      </c:pt>
                      <c:pt idx="7556">
                        <c:v>3.7789999999999999</c:v>
                      </c:pt>
                      <c:pt idx="7557">
                        <c:v>3.78</c:v>
                      </c:pt>
                      <c:pt idx="7558">
                        <c:v>3.78</c:v>
                      </c:pt>
                      <c:pt idx="7559">
                        <c:v>3.7810000000000001</c:v>
                      </c:pt>
                      <c:pt idx="7560">
                        <c:v>3.7810000000000001</c:v>
                      </c:pt>
                      <c:pt idx="7561">
                        <c:v>3.782</c:v>
                      </c:pt>
                      <c:pt idx="7562">
                        <c:v>3.782</c:v>
                      </c:pt>
                      <c:pt idx="7563">
                        <c:v>3.7829999999999999</c:v>
                      </c:pt>
                      <c:pt idx="7564">
                        <c:v>3.7829999999999999</c:v>
                      </c:pt>
                      <c:pt idx="7565">
                        <c:v>3.7839999999999998</c:v>
                      </c:pt>
                      <c:pt idx="7566">
                        <c:v>3.7839999999999998</c:v>
                      </c:pt>
                      <c:pt idx="7567">
                        <c:v>3.7850000000000001</c:v>
                      </c:pt>
                      <c:pt idx="7568">
                        <c:v>3.7850000000000001</c:v>
                      </c:pt>
                      <c:pt idx="7569">
                        <c:v>3.786</c:v>
                      </c:pt>
                      <c:pt idx="7570">
                        <c:v>3.786</c:v>
                      </c:pt>
                      <c:pt idx="7571">
                        <c:v>3.7869999999999999</c:v>
                      </c:pt>
                      <c:pt idx="7572">
                        <c:v>3.7869999999999999</c:v>
                      </c:pt>
                      <c:pt idx="7573">
                        <c:v>3.7879999999999998</c:v>
                      </c:pt>
                      <c:pt idx="7574">
                        <c:v>3.7879999999999998</c:v>
                      </c:pt>
                      <c:pt idx="7575">
                        <c:v>3.7890000000000001</c:v>
                      </c:pt>
                      <c:pt idx="7576">
                        <c:v>3.7890000000000001</c:v>
                      </c:pt>
                      <c:pt idx="7577">
                        <c:v>3.79</c:v>
                      </c:pt>
                      <c:pt idx="7578">
                        <c:v>3.79</c:v>
                      </c:pt>
                      <c:pt idx="7579">
                        <c:v>3.7909999999999999</c:v>
                      </c:pt>
                      <c:pt idx="7580">
                        <c:v>3.7909999999999999</c:v>
                      </c:pt>
                      <c:pt idx="7581">
                        <c:v>3.7919999999999998</c:v>
                      </c:pt>
                      <c:pt idx="7582">
                        <c:v>3.7919999999999998</c:v>
                      </c:pt>
                      <c:pt idx="7583">
                        <c:v>3.7930000000000001</c:v>
                      </c:pt>
                      <c:pt idx="7584">
                        <c:v>3.7930000000000001</c:v>
                      </c:pt>
                      <c:pt idx="7585">
                        <c:v>3.794</c:v>
                      </c:pt>
                      <c:pt idx="7586">
                        <c:v>3.794</c:v>
                      </c:pt>
                      <c:pt idx="7587">
                        <c:v>3.7949999999999999</c:v>
                      </c:pt>
                      <c:pt idx="7588">
                        <c:v>3.7949999999999999</c:v>
                      </c:pt>
                      <c:pt idx="7589">
                        <c:v>3.7959999999999998</c:v>
                      </c:pt>
                      <c:pt idx="7590">
                        <c:v>3.7959999999999998</c:v>
                      </c:pt>
                      <c:pt idx="7591">
                        <c:v>3.7970000000000002</c:v>
                      </c:pt>
                      <c:pt idx="7592">
                        <c:v>3.7970000000000002</c:v>
                      </c:pt>
                      <c:pt idx="7593">
                        <c:v>3.798</c:v>
                      </c:pt>
                      <c:pt idx="7594">
                        <c:v>3.798</c:v>
                      </c:pt>
                      <c:pt idx="7595">
                        <c:v>3.7989999999999999</c:v>
                      </c:pt>
                      <c:pt idx="7596">
                        <c:v>3.7989999999999999</c:v>
                      </c:pt>
                      <c:pt idx="7597">
                        <c:v>3.8</c:v>
                      </c:pt>
                      <c:pt idx="7598">
                        <c:v>3.8</c:v>
                      </c:pt>
                      <c:pt idx="7599">
                        <c:v>3.8010000000000002</c:v>
                      </c:pt>
                      <c:pt idx="7600">
                        <c:v>3.8010000000000002</c:v>
                      </c:pt>
                      <c:pt idx="7601">
                        <c:v>3.802</c:v>
                      </c:pt>
                      <c:pt idx="7602">
                        <c:v>3.802</c:v>
                      </c:pt>
                      <c:pt idx="7603">
                        <c:v>3.8029999999999999</c:v>
                      </c:pt>
                      <c:pt idx="7604">
                        <c:v>3.8029999999999999</c:v>
                      </c:pt>
                      <c:pt idx="7605">
                        <c:v>3.8039999999999998</c:v>
                      </c:pt>
                      <c:pt idx="7606">
                        <c:v>3.8039999999999998</c:v>
                      </c:pt>
                      <c:pt idx="7607">
                        <c:v>3.8050000000000002</c:v>
                      </c:pt>
                      <c:pt idx="7608">
                        <c:v>3.8050000000000002</c:v>
                      </c:pt>
                      <c:pt idx="7609">
                        <c:v>3.806</c:v>
                      </c:pt>
                      <c:pt idx="7610">
                        <c:v>3.806</c:v>
                      </c:pt>
                      <c:pt idx="7611">
                        <c:v>3.8069999999999999</c:v>
                      </c:pt>
                      <c:pt idx="7612">
                        <c:v>3.8069999999999999</c:v>
                      </c:pt>
                      <c:pt idx="7613">
                        <c:v>3.8079999999999998</c:v>
                      </c:pt>
                      <c:pt idx="7614">
                        <c:v>3.8079999999999998</c:v>
                      </c:pt>
                      <c:pt idx="7615">
                        <c:v>3.8090000000000002</c:v>
                      </c:pt>
                      <c:pt idx="7616">
                        <c:v>3.8090000000000002</c:v>
                      </c:pt>
                      <c:pt idx="7617">
                        <c:v>3.81</c:v>
                      </c:pt>
                      <c:pt idx="7618">
                        <c:v>3.81</c:v>
                      </c:pt>
                      <c:pt idx="7619">
                        <c:v>3.8109999999999999</c:v>
                      </c:pt>
                      <c:pt idx="7620">
                        <c:v>3.8109999999999999</c:v>
                      </c:pt>
                      <c:pt idx="7621">
                        <c:v>3.8119999999999998</c:v>
                      </c:pt>
                      <c:pt idx="7622">
                        <c:v>3.8119999999999998</c:v>
                      </c:pt>
                      <c:pt idx="7623">
                        <c:v>3.8130000000000002</c:v>
                      </c:pt>
                      <c:pt idx="7624">
                        <c:v>3.8130000000000002</c:v>
                      </c:pt>
                      <c:pt idx="7625">
                        <c:v>3.8140000000000001</c:v>
                      </c:pt>
                      <c:pt idx="7626">
                        <c:v>3.8140000000000001</c:v>
                      </c:pt>
                      <c:pt idx="7627">
                        <c:v>3.8149999999999999</c:v>
                      </c:pt>
                      <c:pt idx="7628">
                        <c:v>3.8149999999999999</c:v>
                      </c:pt>
                      <c:pt idx="7629">
                        <c:v>3.8159999999999998</c:v>
                      </c:pt>
                      <c:pt idx="7630">
                        <c:v>3.8159999999999998</c:v>
                      </c:pt>
                      <c:pt idx="7631">
                        <c:v>3.8170000000000002</c:v>
                      </c:pt>
                      <c:pt idx="7632">
                        <c:v>3.8170000000000002</c:v>
                      </c:pt>
                      <c:pt idx="7633">
                        <c:v>3.8180000000000001</c:v>
                      </c:pt>
                      <c:pt idx="7634">
                        <c:v>3.8180000000000001</c:v>
                      </c:pt>
                      <c:pt idx="7635">
                        <c:v>3.819</c:v>
                      </c:pt>
                      <c:pt idx="7636">
                        <c:v>3.819</c:v>
                      </c:pt>
                      <c:pt idx="7637">
                        <c:v>3.82</c:v>
                      </c:pt>
                      <c:pt idx="7638">
                        <c:v>3.82</c:v>
                      </c:pt>
                      <c:pt idx="7639">
                        <c:v>3.8210000000000002</c:v>
                      </c:pt>
                      <c:pt idx="7640">
                        <c:v>3.8210000000000002</c:v>
                      </c:pt>
                      <c:pt idx="7641">
                        <c:v>3.8220000000000001</c:v>
                      </c:pt>
                      <c:pt idx="7642">
                        <c:v>3.8220000000000001</c:v>
                      </c:pt>
                      <c:pt idx="7643">
                        <c:v>3.823</c:v>
                      </c:pt>
                      <c:pt idx="7644">
                        <c:v>3.823</c:v>
                      </c:pt>
                      <c:pt idx="7645">
                        <c:v>3.8239999999999998</c:v>
                      </c:pt>
                      <c:pt idx="7646">
                        <c:v>3.8239999999999998</c:v>
                      </c:pt>
                      <c:pt idx="7647">
                        <c:v>3.8250000000000002</c:v>
                      </c:pt>
                      <c:pt idx="7648">
                        <c:v>3.8250000000000002</c:v>
                      </c:pt>
                      <c:pt idx="7649">
                        <c:v>3.8260000000000001</c:v>
                      </c:pt>
                      <c:pt idx="7650">
                        <c:v>3.8260000000000001</c:v>
                      </c:pt>
                      <c:pt idx="7651">
                        <c:v>3.827</c:v>
                      </c:pt>
                      <c:pt idx="7652">
                        <c:v>3.827</c:v>
                      </c:pt>
                      <c:pt idx="7653">
                        <c:v>3.8279999999999998</c:v>
                      </c:pt>
                      <c:pt idx="7654">
                        <c:v>3.8279999999999998</c:v>
                      </c:pt>
                      <c:pt idx="7655">
                        <c:v>3.8290000000000002</c:v>
                      </c:pt>
                      <c:pt idx="7656">
                        <c:v>3.8290000000000002</c:v>
                      </c:pt>
                      <c:pt idx="7657">
                        <c:v>3.83</c:v>
                      </c:pt>
                      <c:pt idx="7658">
                        <c:v>3.83</c:v>
                      </c:pt>
                      <c:pt idx="7659">
                        <c:v>3.831</c:v>
                      </c:pt>
                      <c:pt idx="7660">
                        <c:v>3.831</c:v>
                      </c:pt>
                      <c:pt idx="7661">
                        <c:v>3.8319999999999999</c:v>
                      </c:pt>
                      <c:pt idx="7662">
                        <c:v>3.8319999999999999</c:v>
                      </c:pt>
                      <c:pt idx="7663">
                        <c:v>3.8330000000000002</c:v>
                      </c:pt>
                      <c:pt idx="7664">
                        <c:v>3.8330000000000002</c:v>
                      </c:pt>
                      <c:pt idx="7665">
                        <c:v>3.8340000000000001</c:v>
                      </c:pt>
                      <c:pt idx="7666">
                        <c:v>3.8340000000000001</c:v>
                      </c:pt>
                      <c:pt idx="7667">
                        <c:v>3.835</c:v>
                      </c:pt>
                      <c:pt idx="7668">
                        <c:v>3.835</c:v>
                      </c:pt>
                      <c:pt idx="7669">
                        <c:v>3.8359999999999999</c:v>
                      </c:pt>
                      <c:pt idx="7670">
                        <c:v>3.8359999999999999</c:v>
                      </c:pt>
                      <c:pt idx="7671">
                        <c:v>3.8370000000000002</c:v>
                      </c:pt>
                      <c:pt idx="7672">
                        <c:v>3.8370000000000002</c:v>
                      </c:pt>
                      <c:pt idx="7673">
                        <c:v>3.8380000000000001</c:v>
                      </c:pt>
                      <c:pt idx="7674">
                        <c:v>3.8380000000000001</c:v>
                      </c:pt>
                      <c:pt idx="7675">
                        <c:v>3.839</c:v>
                      </c:pt>
                      <c:pt idx="7676">
                        <c:v>3.839</c:v>
                      </c:pt>
                      <c:pt idx="7677">
                        <c:v>3.84</c:v>
                      </c:pt>
                      <c:pt idx="7678">
                        <c:v>3.84</c:v>
                      </c:pt>
                      <c:pt idx="7679">
                        <c:v>3.8410000000000002</c:v>
                      </c:pt>
                      <c:pt idx="7680">
                        <c:v>3.8410000000000002</c:v>
                      </c:pt>
                      <c:pt idx="7681">
                        <c:v>3.8420000000000001</c:v>
                      </c:pt>
                      <c:pt idx="7682">
                        <c:v>3.8420000000000001</c:v>
                      </c:pt>
                      <c:pt idx="7683">
                        <c:v>3.843</c:v>
                      </c:pt>
                      <c:pt idx="7684">
                        <c:v>3.843</c:v>
                      </c:pt>
                      <c:pt idx="7685">
                        <c:v>3.8439999999999999</c:v>
                      </c:pt>
                      <c:pt idx="7686">
                        <c:v>3.8439999999999999</c:v>
                      </c:pt>
                      <c:pt idx="7687">
                        <c:v>3.8450000000000002</c:v>
                      </c:pt>
                      <c:pt idx="7688">
                        <c:v>3.8450000000000002</c:v>
                      </c:pt>
                      <c:pt idx="7689">
                        <c:v>3.8460000000000001</c:v>
                      </c:pt>
                      <c:pt idx="7690">
                        <c:v>3.8460000000000001</c:v>
                      </c:pt>
                      <c:pt idx="7691">
                        <c:v>3.847</c:v>
                      </c:pt>
                      <c:pt idx="7692">
                        <c:v>3.847</c:v>
                      </c:pt>
                      <c:pt idx="7693">
                        <c:v>3.8479999999999999</c:v>
                      </c:pt>
                      <c:pt idx="7694">
                        <c:v>3.8479999999999999</c:v>
                      </c:pt>
                      <c:pt idx="7695">
                        <c:v>3.8490000000000002</c:v>
                      </c:pt>
                      <c:pt idx="7696">
                        <c:v>3.8490000000000002</c:v>
                      </c:pt>
                      <c:pt idx="7697">
                        <c:v>3.85</c:v>
                      </c:pt>
                      <c:pt idx="7698">
                        <c:v>3.85</c:v>
                      </c:pt>
                      <c:pt idx="7699">
                        <c:v>3.851</c:v>
                      </c:pt>
                      <c:pt idx="7700">
                        <c:v>3.851</c:v>
                      </c:pt>
                      <c:pt idx="7701">
                        <c:v>3.8519999999999999</c:v>
                      </c:pt>
                      <c:pt idx="7702">
                        <c:v>3.8519999999999999</c:v>
                      </c:pt>
                      <c:pt idx="7703">
                        <c:v>3.8530000000000002</c:v>
                      </c:pt>
                      <c:pt idx="7704">
                        <c:v>3.8530000000000002</c:v>
                      </c:pt>
                      <c:pt idx="7705">
                        <c:v>3.8540000000000001</c:v>
                      </c:pt>
                      <c:pt idx="7706">
                        <c:v>3.8540000000000001</c:v>
                      </c:pt>
                      <c:pt idx="7707">
                        <c:v>3.855</c:v>
                      </c:pt>
                      <c:pt idx="7708">
                        <c:v>3.855</c:v>
                      </c:pt>
                      <c:pt idx="7709">
                        <c:v>3.8559999999999999</c:v>
                      </c:pt>
                      <c:pt idx="7710">
                        <c:v>3.8559999999999999</c:v>
                      </c:pt>
                      <c:pt idx="7711">
                        <c:v>3.8570000000000002</c:v>
                      </c:pt>
                      <c:pt idx="7712">
                        <c:v>3.8570000000000002</c:v>
                      </c:pt>
                      <c:pt idx="7713">
                        <c:v>3.8580000000000001</c:v>
                      </c:pt>
                      <c:pt idx="7714">
                        <c:v>3.8580000000000001</c:v>
                      </c:pt>
                      <c:pt idx="7715">
                        <c:v>3.859</c:v>
                      </c:pt>
                      <c:pt idx="7716">
                        <c:v>3.859</c:v>
                      </c:pt>
                      <c:pt idx="7717">
                        <c:v>3.86</c:v>
                      </c:pt>
                      <c:pt idx="7718">
                        <c:v>3.86</c:v>
                      </c:pt>
                      <c:pt idx="7719">
                        <c:v>3.8610000000000002</c:v>
                      </c:pt>
                      <c:pt idx="7720">
                        <c:v>3.8610000000000002</c:v>
                      </c:pt>
                      <c:pt idx="7721">
                        <c:v>3.8620000000000001</c:v>
                      </c:pt>
                      <c:pt idx="7722">
                        <c:v>3.8620000000000001</c:v>
                      </c:pt>
                      <c:pt idx="7723">
                        <c:v>3.863</c:v>
                      </c:pt>
                      <c:pt idx="7724">
                        <c:v>3.863</c:v>
                      </c:pt>
                      <c:pt idx="7725">
                        <c:v>3.8639999999999999</c:v>
                      </c:pt>
                      <c:pt idx="7726">
                        <c:v>3.8639999999999999</c:v>
                      </c:pt>
                      <c:pt idx="7727">
                        <c:v>3.8650000000000002</c:v>
                      </c:pt>
                      <c:pt idx="7728">
                        <c:v>3.8650000000000002</c:v>
                      </c:pt>
                      <c:pt idx="7729">
                        <c:v>3.8660000000000001</c:v>
                      </c:pt>
                      <c:pt idx="7730">
                        <c:v>3.8660000000000001</c:v>
                      </c:pt>
                      <c:pt idx="7731">
                        <c:v>3.867</c:v>
                      </c:pt>
                      <c:pt idx="7732">
                        <c:v>3.867</c:v>
                      </c:pt>
                      <c:pt idx="7733">
                        <c:v>3.8679999999999999</c:v>
                      </c:pt>
                      <c:pt idx="7734">
                        <c:v>3.8679999999999999</c:v>
                      </c:pt>
                      <c:pt idx="7735">
                        <c:v>3.8690000000000002</c:v>
                      </c:pt>
                      <c:pt idx="7736">
                        <c:v>3.8690000000000002</c:v>
                      </c:pt>
                      <c:pt idx="7737">
                        <c:v>3.87</c:v>
                      </c:pt>
                      <c:pt idx="7738">
                        <c:v>3.87</c:v>
                      </c:pt>
                      <c:pt idx="7739">
                        <c:v>3.871</c:v>
                      </c:pt>
                      <c:pt idx="7740">
                        <c:v>3.871</c:v>
                      </c:pt>
                      <c:pt idx="7741">
                        <c:v>3.8719999999999999</c:v>
                      </c:pt>
                      <c:pt idx="7742">
                        <c:v>3.8719999999999999</c:v>
                      </c:pt>
                      <c:pt idx="7743">
                        <c:v>3.8730000000000002</c:v>
                      </c:pt>
                      <c:pt idx="7744">
                        <c:v>3.8730000000000002</c:v>
                      </c:pt>
                      <c:pt idx="7745">
                        <c:v>3.8740000000000001</c:v>
                      </c:pt>
                      <c:pt idx="7746">
                        <c:v>3.8740000000000001</c:v>
                      </c:pt>
                      <c:pt idx="7747">
                        <c:v>3.875</c:v>
                      </c:pt>
                      <c:pt idx="7748">
                        <c:v>3.875</c:v>
                      </c:pt>
                      <c:pt idx="7749">
                        <c:v>3.8759999999999999</c:v>
                      </c:pt>
                      <c:pt idx="7750">
                        <c:v>3.8759999999999999</c:v>
                      </c:pt>
                      <c:pt idx="7751">
                        <c:v>3.8769999999999998</c:v>
                      </c:pt>
                      <c:pt idx="7752">
                        <c:v>3.8769999999999998</c:v>
                      </c:pt>
                      <c:pt idx="7753">
                        <c:v>3.8780000000000001</c:v>
                      </c:pt>
                      <c:pt idx="7754">
                        <c:v>3.8780000000000001</c:v>
                      </c:pt>
                      <c:pt idx="7755">
                        <c:v>3.879</c:v>
                      </c:pt>
                      <c:pt idx="7756">
                        <c:v>3.879</c:v>
                      </c:pt>
                      <c:pt idx="7757">
                        <c:v>3.88</c:v>
                      </c:pt>
                      <c:pt idx="7758">
                        <c:v>3.88</c:v>
                      </c:pt>
                      <c:pt idx="7759">
                        <c:v>3.8809999999999998</c:v>
                      </c:pt>
                      <c:pt idx="7760">
                        <c:v>3.8809999999999998</c:v>
                      </c:pt>
                      <c:pt idx="7761">
                        <c:v>3.8820000000000001</c:v>
                      </c:pt>
                      <c:pt idx="7762">
                        <c:v>3.8820000000000001</c:v>
                      </c:pt>
                      <c:pt idx="7763">
                        <c:v>3.883</c:v>
                      </c:pt>
                      <c:pt idx="7764">
                        <c:v>3.883</c:v>
                      </c:pt>
                      <c:pt idx="7765">
                        <c:v>3.8839999999999999</c:v>
                      </c:pt>
                      <c:pt idx="7766">
                        <c:v>3.8839999999999999</c:v>
                      </c:pt>
                      <c:pt idx="7767">
                        <c:v>3.8849999999999998</c:v>
                      </c:pt>
                      <c:pt idx="7768">
                        <c:v>3.8849999999999998</c:v>
                      </c:pt>
                      <c:pt idx="7769">
                        <c:v>3.8860000000000001</c:v>
                      </c:pt>
                      <c:pt idx="7770">
                        <c:v>3.8860000000000001</c:v>
                      </c:pt>
                      <c:pt idx="7771">
                        <c:v>3.887</c:v>
                      </c:pt>
                      <c:pt idx="7772">
                        <c:v>3.887</c:v>
                      </c:pt>
                      <c:pt idx="7773">
                        <c:v>3.8879999999999999</c:v>
                      </c:pt>
                      <c:pt idx="7774">
                        <c:v>3.8879999999999999</c:v>
                      </c:pt>
                      <c:pt idx="7775">
                        <c:v>3.8889999999999998</c:v>
                      </c:pt>
                      <c:pt idx="7776">
                        <c:v>3.8889999999999998</c:v>
                      </c:pt>
                      <c:pt idx="7777">
                        <c:v>3.89</c:v>
                      </c:pt>
                      <c:pt idx="7778">
                        <c:v>3.89</c:v>
                      </c:pt>
                      <c:pt idx="7779">
                        <c:v>3.891</c:v>
                      </c:pt>
                      <c:pt idx="7780">
                        <c:v>3.891</c:v>
                      </c:pt>
                      <c:pt idx="7781">
                        <c:v>3.8919999999999999</c:v>
                      </c:pt>
                      <c:pt idx="7782">
                        <c:v>3.8919999999999999</c:v>
                      </c:pt>
                      <c:pt idx="7783">
                        <c:v>3.8929999999999998</c:v>
                      </c:pt>
                      <c:pt idx="7784">
                        <c:v>3.8929999999999998</c:v>
                      </c:pt>
                      <c:pt idx="7785">
                        <c:v>3.8940000000000001</c:v>
                      </c:pt>
                      <c:pt idx="7786">
                        <c:v>3.8940000000000001</c:v>
                      </c:pt>
                      <c:pt idx="7787">
                        <c:v>3.895</c:v>
                      </c:pt>
                      <c:pt idx="7788">
                        <c:v>3.895</c:v>
                      </c:pt>
                      <c:pt idx="7789">
                        <c:v>3.8959999999999999</c:v>
                      </c:pt>
                      <c:pt idx="7790">
                        <c:v>3.8959999999999999</c:v>
                      </c:pt>
                      <c:pt idx="7791">
                        <c:v>3.8969999999999998</c:v>
                      </c:pt>
                      <c:pt idx="7792">
                        <c:v>3.8969999999999998</c:v>
                      </c:pt>
                      <c:pt idx="7793">
                        <c:v>3.8980000000000001</c:v>
                      </c:pt>
                      <c:pt idx="7794">
                        <c:v>3.8980000000000001</c:v>
                      </c:pt>
                      <c:pt idx="7795">
                        <c:v>3.899</c:v>
                      </c:pt>
                      <c:pt idx="7796">
                        <c:v>3.899</c:v>
                      </c:pt>
                      <c:pt idx="7797">
                        <c:v>3.9</c:v>
                      </c:pt>
                      <c:pt idx="7798">
                        <c:v>3.9</c:v>
                      </c:pt>
                      <c:pt idx="7799">
                        <c:v>3.9009999999999998</c:v>
                      </c:pt>
                      <c:pt idx="7800">
                        <c:v>3.9009999999999998</c:v>
                      </c:pt>
                      <c:pt idx="7801">
                        <c:v>3.9020000000000001</c:v>
                      </c:pt>
                      <c:pt idx="7802">
                        <c:v>3.9020000000000001</c:v>
                      </c:pt>
                      <c:pt idx="7803">
                        <c:v>3.903</c:v>
                      </c:pt>
                      <c:pt idx="7804">
                        <c:v>3.903</c:v>
                      </c:pt>
                      <c:pt idx="7805">
                        <c:v>3.9039999999999999</c:v>
                      </c:pt>
                      <c:pt idx="7806">
                        <c:v>3.9039999999999999</c:v>
                      </c:pt>
                      <c:pt idx="7807">
                        <c:v>3.9049999999999998</c:v>
                      </c:pt>
                      <c:pt idx="7808">
                        <c:v>3.9049999999999998</c:v>
                      </c:pt>
                      <c:pt idx="7809">
                        <c:v>3.9060000000000001</c:v>
                      </c:pt>
                      <c:pt idx="7810">
                        <c:v>3.9060000000000001</c:v>
                      </c:pt>
                      <c:pt idx="7811">
                        <c:v>3.907</c:v>
                      </c:pt>
                      <c:pt idx="7812">
                        <c:v>3.907</c:v>
                      </c:pt>
                      <c:pt idx="7813">
                        <c:v>3.9079999999999999</c:v>
                      </c:pt>
                      <c:pt idx="7814">
                        <c:v>3.9079999999999999</c:v>
                      </c:pt>
                      <c:pt idx="7815">
                        <c:v>3.9089999999999998</c:v>
                      </c:pt>
                      <c:pt idx="7816">
                        <c:v>3.9089999999999998</c:v>
                      </c:pt>
                      <c:pt idx="7817">
                        <c:v>3.91</c:v>
                      </c:pt>
                      <c:pt idx="7818">
                        <c:v>3.91</c:v>
                      </c:pt>
                      <c:pt idx="7819">
                        <c:v>3.911</c:v>
                      </c:pt>
                      <c:pt idx="7820">
                        <c:v>3.911</c:v>
                      </c:pt>
                      <c:pt idx="7821">
                        <c:v>3.9119999999999999</c:v>
                      </c:pt>
                      <c:pt idx="7822">
                        <c:v>3.9119999999999999</c:v>
                      </c:pt>
                      <c:pt idx="7823">
                        <c:v>3.9129999999999998</c:v>
                      </c:pt>
                      <c:pt idx="7824">
                        <c:v>3.9129999999999998</c:v>
                      </c:pt>
                      <c:pt idx="7825">
                        <c:v>3.9140000000000001</c:v>
                      </c:pt>
                      <c:pt idx="7826">
                        <c:v>3.9140000000000001</c:v>
                      </c:pt>
                      <c:pt idx="7827">
                        <c:v>3.915</c:v>
                      </c:pt>
                      <c:pt idx="7828">
                        <c:v>3.915</c:v>
                      </c:pt>
                      <c:pt idx="7829">
                        <c:v>3.9159999999999999</c:v>
                      </c:pt>
                      <c:pt idx="7830">
                        <c:v>3.9159999999999999</c:v>
                      </c:pt>
                      <c:pt idx="7831">
                        <c:v>3.9169999999999998</c:v>
                      </c:pt>
                      <c:pt idx="7832">
                        <c:v>3.9169999999999998</c:v>
                      </c:pt>
                      <c:pt idx="7833">
                        <c:v>3.9180000000000001</c:v>
                      </c:pt>
                      <c:pt idx="7834">
                        <c:v>3.9180000000000001</c:v>
                      </c:pt>
                      <c:pt idx="7835">
                        <c:v>3.919</c:v>
                      </c:pt>
                      <c:pt idx="7836">
                        <c:v>3.919</c:v>
                      </c:pt>
                      <c:pt idx="7837">
                        <c:v>3.92</c:v>
                      </c:pt>
                      <c:pt idx="7838">
                        <c:v>3.92</c:v>
                      </c:pt>
                      <c:pt idx="7839">
                        <c:v>3.9209999999999998</c:v>
                      </c:pt>
                      <c:pt idx="7840">
                        <c:v>3.9209999999999998</c:v>
                      </c:pt>
                      <c:pt idx="7841">
                        <c:v>3.9220000000000002</c:v>
                      </c:pt>
                      <c:pt idx="7842">
                        <c:v>3.9220000000000002</c:v>
                      </c:pt>
                      <c:pt idx="7843">
                        <c:v>3.923</c:v>
                      </c:pt>
                      <c:pt idx="7844">
                        <c:v>3.923</c:v>
                      </c:pt>
                      <c:pt idx="7845">
                        <c:v>3.9239999999999999</c:v>
                      </c:pt>
                      <c:pt idx="7846">
                        <c:v>3.9239999999999999</c:v>
                      </c:pt>
                      <c:pt idx="7847">
                        <c:v>3.9249999999999998</c:v>
                      </c:pt>
                      <c:pt idx="7848">
                        <c:v>3.9249999999999998</c:v>
                      </c:pt>
                      <c:pt idx="7849">
                        <c:v>3.9260000000000002</c:v>
                      </c:pt>
                      <c:pt idx="7850">
                        <c:v>3.9260000000000002</c:v>
                      </c:pt>
                      <c:pt idx="7851">
                        <c:v>3.927</c:v>
                      </c:pt>
                      <c:pt idx="7852">
                        <c:v>3.927</c:v>
                      </c:pt>
                      <c:pt idx="7853">
                        <c:v>3.9279999999999999</c:v>
                      </c:pt>
                      <c:pt idx="7854">
                        <c:v>3.9279999999999999</c:v>
                      </c:pt>
                      <c:pt idx="7855">
                        <c:v>3.9289999999999998</c:v>
                      </c:pt>
                      <c:pt idx="7856">
                        <c:v>3.9289999999999998</c:v>
                      </c:pt>
                      <c:pt idx="7857">
                        <c:v>3.93</c:v>
                      </c:pt>
                      <c:pt idx="7858">
                        <c:v>3.93</c:v>
                      </c:pt>
                      <c:pt idx="7859">
                        <c:v>3.931</c:v>
                      </c:pt>
                      <c:pt idx="7860">
                        <c:v>3.931</c:v>
                      </c:pt>
                      <c:pt idx="7861">
                        <c:v>3.9319999999999999</c:v>
                      </c:pt>
                      <c:pt idx="7862">
                        <c:v>3.9319999999999999</c:v>
                      </c:pt>
                      <c:pt idx="7863">
                        <c:v>3.9329999999999998</c:v>
                      </c:pt>
                      <c:pt idx="7864">
                        <c:v>3.9329999999999998</c:v>
                      </c:pt>
                      <c:pt idx="7865">
                        <c:v>3.9340000000000002</c:v>
                      </c:pt>
                      <c:pt idx="7866">
                        <c:v>3.9340000000000002</c:v>
                      </c:pt>
                      <c:pt idx="7867">
                        <c:v>3.9350000000000001</c:v>
                      </c:pt>
                      <c:pt idx="7868">
                        <c:v>3.9350000000000001</c:v>
                      </c:pt>
                      <c:pt idx="7869">
                        <c:v>3.9359999999999999</c:v>
                      </c:pt>
                      <c:pt idx="7870">
                        <c:v>3.9359999999999999</c:v>
                      </c:pt>
                      <c:pt idx="7871">
                        <c:v>3.9369999999999998</c:v>
                      </c:pt>
                      <c:pt idx="7872">
                        <c:v>3.9369999999999998</c:v>
                      </c:pt>
                      <c:pt idx="7873">
                        <c:v>3.9380000000000002</c:v>
                      </c:pt>
                      <c:pt idx="7874">
                        <c:v>3.9380000000000002</c:v>
                      </c:pt>
                      <c:pt idx="7875">
                        <c:v>3.9390000000000001</c:v>
                      </c:pt>
                      <c:pt idx="7876">
                        <c:v>3.9390000000000001</c:v>
                      </c:pt>
                      <c:pt idx="7877">
                        <c:v>3.94</c:v>
                      </c:pt>
                      <c:pt idx="7878">
                        <c:v>3.94</c:v>
                      </c:pt>
                      <c:pt idx="7879">
                        <c:v>3.9409999999999998</c:v>
                      </c:pt>
                      <c:pt idx="7880">
                        <c:v>3.9409999999999998</c:v>
                      </c:pt>
                      <c:pt idx="7881">
                        <c:v>3.9420000000000002</c:v>
                      </c:pt>
                      <c:pt idx="7882">
                        <c:v>3.9420000000000002</c:v>
                      </c:pt>
                      <c:pt idx="7883">
                        <c:v>3.9430000000000001</c:v>
                      </c:pt>
                      <c:pt idx="7884">
                        <c:v>3.9430000000000001</c:v>
                      </c:pt>
                      <c:pt idx="7885">
                        <c:v>3.944</c:v>
                      </c:pt>
                      <c:pt idx="7886">
                        <c:v>3.944</c:v>
                      </c:pt>
                      <c:pt idx="7887">
                        <c:v>3.9449999999999998</c:v>
                      </c:pt>
                      <c:pt idx="7888">
                        <c:v>3.9449999999999998</c:v>
                      </c:pt>
                      <c:pt idx="7889">
                        <c:v>3.9460000000000002</c:v>
                      </c:pt>
                      <c:pt idx="7890">
                        <c:v>3.9460000000000002</c:v>
                      </c:pt>
                      <c:pt idx="7891">
                        <c:v>3.9470000000000001</c:v>
                      </c:pt>
                      <c:pt idx="7892">
                        <c:v>3.9470000000000001</c:v>
                      </c:pt>
                      <c:pt idx="7893">
                        <c:v>3.948</c:v>
                      </c:pt>
                      <c:pt idx="7894">
                        <c:v>3.948</c:v>
                      </c:pt>
                      <c:pt idx="7895">
                        <c:v>3.9489999999999998</c:v>
                      </c:pt>
                      <c:pt idx="7896">
                        <c:v>3.9489999999999998</c:v>
                      </c:pt>
                      <c:pt idx="7897">
                        <c:v>3.95</c:v>
                      </c:pt>
                      <c:pt idx="7898">
                        <c:v>3.95</c:v>
                      </c:pt>
                      <c:pt idx="7899">
                        <c:v>3.9510000000000001</c:v>
                      </c:pt>
                      <c:pt idx="7900">
                        <c:v>3.9510000000000001</c:v>
                      </c:pt>
                      <c:pt idx="7901">
                        <c:v>3.952</c:v>
                      </c:pt>
                      <c:pt idx="7902">
                        <c:v>3.952</c:v>
                      </c:pt>
                      <c:pt idx="7903">
                        <c:v>3.9529999999999998</c:v>
                      </c:pt>
                      <c:pt idx="7904">
                        <c:v>3.9529999999999998</c:v>
                      </c:pt>
                      <c:pt idx="7905">
                        <c:v>3.9540000000000002</c:v>
                      </c:pt>
                      <c:pt idx="7906">
                        <c:v>3.9540000000000002</c:v>
                      </c:pt>
                      <c:pt idx="7907">
                        <c:v>3.9550000000000001</c:v>
                      </c:pt>
                      <c:pt idx="7908">
                        <c:v>3.9550000000000001</c:v>
                      </c:pt>
                      <c:pt idx="7909">
                        <c:v>3.956</c:v>
                      </c:pt>
                      <c:pt idx="7910">
                        <c:v>3.956</c:v>
                      </c:pt>
                      <c:pt idx="7911">
                        <c:v>3.9569999999999999</c:v>
                      </c:pt>
                      <c:pt idx="7912">
                        <c:v>3.9569999999999999</c:v>
                      </c:pt>
                      <c:pt idx="7913">
                        <c:v>3.9580000000000002</c:v>
                      </c:pt>
                      <c:pt idx="7914">
                        <c:v>3.9580000000000002</c:v>
                      </c:pt>
                      <c:pt idx="7915">
                        <c:v>3.9590000000000001</c:v>
                      </c:pt>
                      <c:pt idx="7916">
                        <c:v>3.9590000000000001</c:v>
                      </c:pt>
                      <c:pt idx="7917">
                        <c:v>3.96</c:v>
                      </c:pt>
                      <c:pt idx="7918">
                        <c:v>3.96</c:v>
                      </c:pt>
                      <c:pt idx="7919">
                        <c:v>3.9609999999999999</c:v>
                      </c:pt>
                      <c:pt idx="7920">
                        <c:v>3.9609999999999999</c:v>
                      </c:pt>
                      <c:pt idx="7921">
                        <c:v>3.9620000000000002</c:v>
                      </c:pt>
                      <c:pt idx="7922">
                        <c:v>3.9620000000000002</c:v>
                      </c:pt>
                      <c:pt idx="7923">
                        <c:v>3.9630000000000001</c:v>
                      </c:pt>
                      <c:pt idx="7924">
                        <c:v>3.9630000000000001</c:v>
                      </c:pt>
                      <c:pt idx="7925">
                        <c:v>3.964</c:v>
                      </c:pt>
                      <c:pt idx="7926">
                        <c:v>3.964</c:v>
                      </c:pt>
                      <c:pt idx="7927">
                        <c:v>3.9649999999999999</c:v>
                      </c:pt>
                      <c:pt idx="7928">
                        <c:v>3.9649999999999999</c:v>
                      </c:pt>
                      <c:pt idx="7929">
                        <c:v>3.9660000000000002</c:v>
                      </c:pt>
                      <c:pt idx="7930">
                        <c:v>3.9660000000000002</c:v>
                      </c:pt>
                      <c:pt idx="7931">
                        <c:v>3.9670000000000001</c:v>
                      </c:pt>
                      <c:pt idx="7932">
                        <c:v>3.9670000000000001</c:v>
                      </c:pt>
                      <c:pt idx="7933">
                        <c:v>3.968</c:v>
                      </c:pt>
                      <c:pt idx="7934">
                        <c:v>3.968</c:v>
                      </c:pt>
                      <c:pt idx="7935">
                        <c:v>3.9689999999999999</c:v>
                      </c:pt>
                      <c:pt idx="7936">
                        <c:v>3.9689999999999999</c:v>
                      </c:pt>
                      <c:pt idx="7937">
                        <c:v>3.97</c:v>
                      </c:pt>
                      <c:pt idx="7938">
                        <c:v>3.97</c:v>
                      </c:pt>
                      <c:pt idx="7939">
                        <c:v>3.9710000000000001</c:v>
                      </c:pt>
                      <c:pt idx="7940">
                        <c:v>3.9710000000000001</c:v>
                      </c:pt>
                      <c:pt idx="7941">
                        <c:v>3.972</c:v>
                      </c:pt>
                      <c:pt idx="7942">
                        <c:v>3.972</c:v>
                      </c:pt>
                      <c:pt idx="7943">
                        <c:v>3.9729999999999999</c:v>
                      </c:pt>
                      <c:pt idx="7944">
                        <c:v>3.9729999999999999</c:v>
                      </c:pt>
                      <c:pt idx="7945">
                        <c:v>3.9740000000000002</c:v>
                      </c:pt>
                      <c:pt idx="7946">
                        <c:v>3.9740000000000002</c:v>
                      </c:pt>
                      <c:pt idx="7947">
                        <c:v>3.9750000000000001</c:v>
                      </c:pt>
                      <c:pt idx="7948">
                        <c:v>3.9750000000000001</c:v>
                      </c:pt>
                      <c:pt idx="7949">
                        <c:v>3.976</c:v>
                      </c:pt>
                      <c:pt idx="7950">
                        <c:v>3.976</c:v>
                      </c:pt>
                      <c:pt idx="7951">
                        <c:v>3.9769999999999999</c:v>
                      </c:pt>
                      <c:pt idx="7952">
                        <c:v>3.9769999999999999</c:v>
                      </c:pt>
                      <c:pt idx="7953">
                        <c:v>3.9780000000000002</c:v>
                      </c:pt>
                      <c:pt idx="7954">
                        <c:v>3.9780000000000002</c:v>
                      </c:pt>
                      <c:pt idx="7955">
                        <c:v>3.9790000000000001</c:v>
                      </c:pt>
                      <c:pt idx="7956">
                        <c:v>3.9790000000000001</c:v>
                      </c:pt>
                      <c:pt idx="7957">
                        <c:v>3.98</c:v>
                      </c:pt>
                      <c:pt idx="7958">
                        <c:v>3.98</c:v>
                      </c:pt>
                      <c:pt idx="7959">
                        <c:v>3.9809999999999999</c:v>
                      </c:pt>
                      <c:pt idx="7960">
                        <c:v>3.9809999999999999</c:v>
                      </c:pt>
                      <c:pt idx="7961">
                        <c:v>3.9820000000000002</c:v>
                      </c:pt>
                      <c:pt idx="7962">
                        <c:v>3.9820000000000002</c:v>
                      </c:pt>
                      <c:pt idx="7963">
                        <c:v>3.9830000000000001</c:v>
                      </c:pt>
                      <c:pt idx="7964">
                        <c:v>3.9830000000000001</c:v>
                      </c:pt>
                      <c:pt idx="7965">
                        <c:v>3.984</c:v>
                      </c:pt>
                      <c:pt idx="7966">
                        <c:v>3.984</c:v>
                      </c:pt>
                      <c:pt idx="7967">
                        <c:v>3.9849999999999999</c:v>
                      </c:pt>
                      <c:pt idx="7968">
                        <c:v>3.9849999999999999</c:v>
                      </c:pt>
                      <c:pt idx="7969">
                        <c:v>3.9860000000000002</c:v>
                      </c:pt>
                      <c:pt idx="7970">
                        <c:v>3.9860000000000002</c:v>
                      </c:pt>
                      <c:pt idx="7971">
                        <c:v>3.9870000000000001</c:v>
                      </c:pt>
                      <c:pt idx="7972">
                        <c:v>3.9870000000000001</c:v>
                      </c:pt>
                      <c:pt idx="7973">
                        <c:v>3.988</c:v>
                      </c:pt>
                      <c:pt idx="7974">
                        <c:v>3.988</c:v>
                      </c:pt>
                      <c:pt idx="7975">
                        <c:v>3.9889999999999999</c:v>
                      </c:pt>
                      <c:pt idx="7976">
                        <c:v>3.9889999999999999</c:v>
                      </c:pt>
                      <c:pt idx="7977">
                        <c:v>3.99</c:v>
                      </c:pt>
                      <c:pt idx="7978">
                        <c:v>3.99</c:v>
                      </c:pt>
                      <c:pt idx="7979">
                        <c:v>3.9910000000000001</c:v>
                      </c:pt>
                      <c:pt idx="7980">
                        <c:v>3.9910000000000001</c:v>
                      </c:pt>
                      <c:pt idx="7981">
                        <c:v>3.992</c:v>
                      </c:pt>
                      <c:pt idx="7982">
                        <c:v>3.992</c:v>
                      </c:pt>
                      <c:pt idx="7983">
                        <c:v>3.9929999999999999</c:v>
                      </c:pt>
                      <c:pt idx="7984">
                        <c:v>3.9929999999999999</c:v>
                      </c:pt>
                      <c:pt idx="7985">
                        <c:v>3.9940000000000002</c:v>
                      </c:pt>
                      <c:pt idx="7986">
                        <c:v>3.9940000000000002</c:v>
                      </c:pt>
                      <c:pt idx="7987">
                        <c:v>3.9950000000000001</c:v>
                      </c:pt>
                      <c:pt idx="7988">
                        <c:v>3.9950000000000001</c:v>
                      </c:pt>
                      <c:pt idx="7989">
                        <c:v>3.996</c:v>
                      </c:pt>
                      <c:pt idx="7990">
                        <c:v>3.996</c:v>
                      </c:pt>
                      <c:pt idx="7991">
                        <c:v>3.9969999999999999</c:v>
                      </c:pt>
                      <c:pt idx="7992">
                        <c:v>3.9969999999999999</c:v>
                      </c:pt>
                      <c:pt idx="7993">
                        <c:v>3.9980000000000002</c:v>
                      </c:pt>
                      <c:pt idx="7994">
                        <c:v>3.9980000000000002</c:v>
                      </c:pt>
                      <c:pt idx="7995">
                        <c:v>3.9990000000000001</c:v>
                      </c:pt>
                      <c:pt idx="7996">
                        <c:v>3.9990000000000001</c:v>
                      </c:pt>
                      <c:pt idx="7997">
                        <c:v>4</c:v>
                      </c:pt>
                      <c:pt idx="7998">
                        <c:v>4</c:v>
                      </c:pt>
                      <c:pt idx="7999">
                        <c:v>4.0010000000000003</c:v>
                      </c:pt>
                      <c:pt idx="8000">
                        <c:v>4.0010000000000003</c:v>
                      </c:pt>
                      <c:pt idx="8001">
                        <c:v>4.0019999999999998</c:v>
                      </c:pt>
                      <c:pt idx="8002">
                        <c:v>4.0019999999999998</c:v>
                      </c:pt>
                      <c:pt idx="8003">
                        <c:v>4.0030000000000001</c:v>
                      </c:pt>
                      <c:pt idx="8004">
                        <c:v>4.0030000000000001</c:v>
                      </c:pt>
                      <c:pt idx="8005">
                        <c:v>4.0039999999999996</c:v>
                      </c:pt>
                      <c:pt idx="8006">
                        <c:v>4.0039999999999996</c:v>
                      </c:pt>
                      <c:pt idx="8007">
                        <c:v>4.0049999999999999</c:v>
                      </c:pt>
                      <c:pt idx="8008">
                        <c:v>4.0049999999999999</c:v>
                      </c:pt>
                      <c:pt idx="8009">
                        <c:v>4.0060000000000002</c:v>
                      </c:pt>
                      <c:pt idx="8010">
                        <c:v>4.0060000000000002</c:v>
                      </c:pt>
                      <c:pt idx="8011">
                        <c:v>4.0069999999999997</c:v>
                      </c:pt>
                      <c:pt idx="8012">
                        <c:v>4.0069999999999997</c:v>
                      </c:pt>
                      <c:pt idx="8013">
                        <c:v>4.008</c:v>
                      </c:pt>
                      <c:pt idx="8014">
                        <c:v>4.008</c:v>
                      </c:pt>
                      <c:pt idx="8015">
                        <c:v>4.0090000000000003</c:v>
                      </c:pt>
                      <c:pt idx="8016">
                        <c:v>4.0090000000000003</c:v>
                      </c:pt>
                      <c:pt idx="8017">
                        <c:v>4.01</c:v>
                      </c:pt>
                      <c:pt idx="8018">
                        <c:v>4.01</c:v>
                      </c:pt>
                      <c:pt idx="8019">
                        <c:v>4.0110000000000001</c:v>
                      </c:pt>
                      <c:pt idx="8020">
                        <c:v>4.0110000000000001</c:v>
                      </c:pt>
                      <c:pt idx="8021">
                        <c:v>4.0119999999999996</c:v>
                      </c:pt>
                      <c:pt idx="8022">
                        <c:v>4.0119999999999996</c:v>
                      </c:pt>
                      <c:pt idx="8023">
                        <c:v>4.0129999999999999</c:v>
                      </c:pt>
                      <c:pt idx="8024">
                        <c:v>4.0129999999999999</c:v>
                      </c:pt>
                      <c:pt idx="8025">
                        <c:v>4.0140000000000002</c:v>
                      </c:pt>
                      <c:pt idx="8026">
                        <c:v>4.0140000000000002</c:v>
                      </c:pt>
                      <c:pt idx="8027">
                        <c:v>4.0149999999999997</c:v>
                      </c:pt>
                      <c:pt idx="8028">
                        <c:v>4.0149999999999997</c:v>
                      </c:pt>
                      <c:pt idx="8029">
                        <c:v>4.016</c:v>
                      </c:pt>
                      <c:pt idx="8030">
                        <c:v>4.016</c:v>
                      </c:pt>
                      <c:pt idx="8031">
                        <c:v>4.0170000000000003</c:v>
                      </c:pt>
                      <c:pt idx="8032">
                        <c:v>4.0170000000000003</c:v>
                      </c:pt>
                      <c:pt idx="8033">
                        <c:v>4.0179999999999998</c:v>
                      </c:pt>
                      <c:pt idx="8034">
                        <c:v>4.0179999999999998</c:v>
                      </c:pt>
                      <c:pt idx="8035">
                        <c:v>4.0190000000000001</c:v>
                      </c:pt>
                      <c:pt idx="8036">
                        <c:v>4.0190000000000001</c:v>
                      </c:pt>
                      <c:pt idx="8037">
                        <c:v>4.0199999999999996</c:v>
                      </c:pt>
                      <c:pt idx="8038">
                        <c:v>4.0199999999999996</c:v>
                      </c:pt>
                      <c:pt idx="8039">
                        <c:v>4.0209999999999999</c:v>
                      </c:pt>
                      <c:pt idx="8040">
                        <c:v>4.0209999999999999</c:v>
                      </c:pt>
                      <c:pt idx="8041">
                        <c:v>4.0220000000000002</c:v>
                      </c:pt>
                      <c:pt idx="8042">
                        <c:v>4.0220000000000002</c:v>
                      </c:pt>
                      <c:pt idx="8043">
                        <c:v>4.0229999999999997</c:v>
                      </c:pt>
                      <c:pt idx="8044">
                        <c:v>4.0229999999999997</c:v>
                      </c:pt>
                      <c:pt idx="8045">
                        <c:v>4.024</c:v>
                      </c:pt>
                      <c:pt idx="8046">
                        <c:v>4.024</c:v>
                      </c:pt>
                      <c:pt idx="8047">
                        <c:v>4.0250000000000004</c:v>
                      </c:pt>
                      <c:pt idx="8048">
                        <c:v>4.0250000000000004</c:v>
                      </c:pt>
                      <c:pt idx="8049">
                        <c:v>4.0259999999999998</c:v>
                      </c:pt>
                      <c:pt idx="8050">
                        <c:v>4.0259999999999998</c:v>
                      </c:pt>
                      <c:pt idx="8051">
                        <c:v>4.0270000000000001</c:v>
                      </c:pt>
                      <c:pt idx="8052">
                        <c:v>4.0270000000000001</c:v>
                      </c:pt>
                      <c:pt idx="8053">
                        <c:v>4.0279999999999996</c:v>
                      </c:pt>
                      <c:pt idx="8054">
                        <c:v>4.0279999999999996</c:v>
                      </c:pt>
                      <c:pt idx="8055">
                        <c:v>4.0289999999999999</c:v>
                      </c:pt>
                      <c:pt idx="8056">
                        <c:v>4.0289999999999999</c:v>
                      </c:pt>
                      <c:pt idx="8057">
                        <c:v>4.03</c:v>
                      </c:pt>
                      <c:pt idx="8058">
                        <c:v>4.03</c:v>
                      </c:pt>
                      <c:pt idx="8059">
                        <c:v>4.0309999999999997</c:v>
                      </c:pt>
                      <c:pt idx="8060">
                        <c:v>4.0309999999999997</c:v>
                      </c:pt>
                      <c:pt idx="8061">
                        <c:v>4.032</c:v>
                      </c:pt>
                      <c:pt idx="8062">
                        <c:v>4.032</c:v>
                      </c:pt>
                      <c:pt idx="8063">
                        <c:v>4.0330000000000004</c:v>
                      </c:pt>
                      <c:pt idx="8064">
                        <c:v>4.0330000000000004</c:v>
                      </c:pt>
                      <c:pt idx="8065">
                        <c:v>4.0339999999999998</c:v>
                      </c:pt>
                      <c:pt idx="8066">
                        <c:v>4.0339999999999998</c:v>
                      </c:pt>
                      <c:pt idx="8067">
                        <c:v>4.0350000000000001</c:v>
                      </c:pt>
                      <c:pt idx="8068">
                        <c:v>4.0350000000000001</c:v>
                      </c:pt>
                      <c:pt idx="8069">
                        <c:v>4.0359999999999996</c:v>
                      </c:pt>
                      <c:pt idx="8070">
                        <c:v>4.0359999999999996</c:v>
                      </c:pt>
                      <c:pt idx="8071">
                        <c:v>4.0369999999999999</c:v>
                      </c:pt>
                      <c:pt idx="8072">
                        <c:v>4.0369999999999999</c:v>
                      </c:pt>
                      <c:pt idx="8073">
                        <c:v>4.0380000000000003</c:v>
                      </c:pt>
                      <c:pt idx="8074">
                        <c:v>4.0380000000000003</c:v>
                      </c:pt>
                      <c:pt idx="8075">
                        <c:v>4.0389999999999997</c:v>
                      </c:pt>
                      <c:pt idx="8076">
                        <c:v>4.0389999999999997</c:v>
                      </c:pt>
                      <c:pt idx="8077">
                        <c:v>4.04</c:v>
                      </c:pt>
                      <c:pt idx="8078">
                        <c:v>4.04</c:v>
                      </c:pt>
                      <c:pt idx="8079">
                        <c:v>4.0410000000000004</c:v>
                      </c:pt>
                      <c:pt idx="8080">
                        <c:v>4.0410000000000004</c:v>
                      </c:pt>
                      <c:pt idx="8081">
                        <c:v>4.0419999999999998</c:v>
                      </c:pt>
                      <c:pt idx="8082">
                        <c:v>4.0419999999999998</c:v>
                      </c:pt>
                      <c:pt idx="8083">
                        <c:v>4.0430000000000001</c:v>
                      </c:pt>
                      <c:pt idx="8084">
                        <c:v>4.0430000000000001</c:v>
                      </c:pt>
                      <c:pt idx="8085">
                        <c:v>4.0439999999999996</c:v>
                      </c:pt>
                      <c:pt idx="8086">
                        <c:v>4.0439999999999996</c:v>
                      </c:pt>
                      <c:pt idx="8087">
                        <c:v>4.0449999999999999</c:v>
                      </c:pt>
                      <c:pt idx="8088">
                        <c:v>4.0449999999999999</c:v>
                      </c:pt>
                      <c:pt idx="8089">
                        <c:v>4.0460000000000003</c:v>
                      </c:pt>
                      <c:pt idx="8090">
                        <c:v>4.0460000000000003</c:v>
                      </c:pt>
                      <c:pt idx="8091">
                        <c:v>4.0469999999999997</c:v>
                      </c:pt>
                      <c:pt idx="8092">
                        <c:v>4.0469999999999997</c:v>
                      </c:pt>
                      <c:pt idx="8093">
                        <c:v>4.048</c:v>
                      </c:pt>
                      <c:pt idx="8094">
                        <c:v>4.048</c:v>
                      </c:pt>
                      <c:pt idx="8095">
                        <c:v>4.0490000000000004</c:v>
                      </c:pt>
                      <c:pt idx="8096">
                        <c:v>4.0490000000000004</c:v>
                      </c:pt>
                      <c:pt idx="8097">
                        <c:v>4.05</c:v>
                      </c:pt>
                      <c:pt idx="8098">
                        <c:v>4.05</c:v>
                      </c:pt>
                      <c:pt idx="8099">
                        <c:v>4.0510000000000002</c:v>
                      </c:pt>
                      <c:pt idx="8100">
                        <c:v>4.0510000000000002</c:v>
                      </c:pt>
                      <c:pt idx="8101">
                        <c:v>4.0519999999999996</c:v>
                      </c:pt>
                      <c:pt idx="8102">
                        <c:v>4.0519999999999996</c:v>
                      </c:pt>
                      <c:pt idx="8103">
                        <c:v>4.0529999999999999</c:v>
                      </c:pt>
                      <c:pt idx="8104">
                        <c:v>4.0529999999999999</c:v>
                      </c:pt>
                      <c:pt idx="8105">
                        <c:v>4.0540000000000003</c:v>
                      </c:pt>
                      <c:pt idx="8106">
                        <c:v>4.0540000000000003</c:v>
                      </c:pt>
                      <c:pt idx="8107">
                        <c:v>4.0549999999999997</c:v>
                      </c:pt>
                      <c:pt idx="8108">
                        <c:v>4.0549999999999997</c:v>
                      </c:pt>
                      <c:pt idx="8109">
                        <c:v>4.056</c:v>
                      </c:pt>
                      <c:pt idx="8110">
                        <c:v>4.056</c:v>
                      </c:pt>
                      <c:pt idx="8111">
                        <c:v>4.0570000000000004</c:v>
                      </c:pt>
                      <c:pt idx="8112">
                        <c:v>4.0570000000000004</c:v>
                      </c:pt>
                      <c:pt idx="8113">
                        <c:v>4.0579999999999998</c:v>
                      </c:pt>
                      <c:pt idx="8114">
                        <c:v>4.0579999999999998</c:v>
                      </c:pt>
                      <c:pt idx="8115">
                        <c:v>4.0590000000000002</c:v>
                      </c:pt>
                      <c:pt idx="8116">
                        <c:v>4.0590000000000002</c:v>
                      </c:pt>
                      <c:pt idx="8117">
                        <c:v>4.0599999999999996</c:v>
                      </c:pt>
                      <c:pt idx="8118">
                        <c:v>4.0599999999999996</c:v>
                      </c:pt>
                      <c:pt idx="8119">
                        <c:v>4.0609999999999999</c:v>
                      </c:pt>
                      <c:pt idx="8120">
                        <c:v>4.0609999999999999</c:v>
                      </c:pt>
                      <c:pt idx="8121">
                        <c:v>4.0620000000000003</c:v>
                      </c:pt>
                      <c:pt idx="8122">
                        <c:v>4.0620000000000003</c:v>
                      </c:pt>
                      <c:pt idx="8123">
                        <c:v>4.0629999999999997</c:v>
                      </c:pt>
                      <c:pt idx="8124">
                        <c:v>4.0629999999999997</c:v>
                      </c:pt>
                      <c:pt idx="8125">
                        <c:v>4.0640000000000001</c:v>
                      </c:pt>
                      <c:pt idx="8126">
                        <c:v>4.0640000000000001</c:v>
                      </c:pt>
                      <c:pt idx="8127">
                        <c:v>4.0650000000000004</c:v>
                      </c:pt>
                      <c:pt idx="8128">
                        <c:v>4.0650000000000004</c:v>
                      </c:pt>
                      <c:pt idx="8129">
                        <c:v>4.0659999999999998</c:v>
                      </c:pt>
                      <c:pt idx="8130">
                        <c:v>4.0659999999999998</c:v>
                      </c:pt>
                      <c:pt idx="8131">
                        <c:v>4.0670000000000002</c:v>
                      </c:pt>
                      <c:pt idx="8132">
                        <c:v>4.0670000000000002</c:v>
                      </c:pt>
                      <c:pt idx="8133">
                        <c:v>4.0679999999999996</c:v>
                      </c:pt>
                      <c:pt idx="8134">
                        <c:v>4.0679999999999996</c:v>
                      </c:pt>
                      <c:pt idx="8135">
                        <c:v>4.069</c:v>
                      </c:pt>
                      <c:pt idx="8136">
                        <c:v>4.069</c:v>
                      </c:pt>
                      <c:pt idx="8137">
                        <c:v>4.07</c:v>
                      </c:pt>
                      <c:pt idx="8138">
                        <c:v>4.07</c:v>
                      </c:pt>
                      <c:pt idx="8139">
                        <c:v>4.0709999999999997</c:v>
                      </c:pt>
                      <c:pt idx="8140">
                        <c:v>4.0709999999999997</c:v>
                      </c:pt>
                      <c:pt idx="8141">
                        <c:v>4.0720000000000001</c:v>
                      </c:pt>
                      <c:pt idx="8142">
                        <c:v>4.0720000000000001</c:v>
                      </c:pt>
                      <c:pt idx="8143">
                        <c:v>4.0730000000000004</c:v>
                      </c:pt>
                      <c:pt idx="8144">
                        <c:v>4.0730000000000004</c:v>
                      </c:pt>
                      <c:pt idx="8145">
                        <c:v>4.0739999999999998</c:v>
                      </c:pt>
                      <c:pt idx="8146">
                        <c:v>4.0739999999999998</c:v>
                      </c:pt>
                      <c:pt idx="8147">
                        <c:v>4.0750000000000002</c:v>
                      </c:pt>
                      <c:pt idx="8148">
                        <c:v>4.0750000000000002</c:v>
                      </c:pt>
                      <c:pt idx="8149">
                        <c:v>4.0759999999999996</c:v>
                      </c:pt>
                      <c:pt idx="8150">
                        <c:v>4.0759999999999996</c:v>
                      </c:pt>
                      <c:pt idx="8151">
                        <c:v>4.077</c:v>
                      </c:pt>
                      <c:pt idx="8152">
                        <c:v>4.077</c:v>
                      </c:pt>
                      <c:pt idx="8153">
                        <c:v>4.0780000000000003</c:v>
                      </c:pt>
                      <c:pt idx="8154">
                        <c:v>4.0780000000000003</c:v>
                      </c:pt>
                      <c:pt idx="8155">
                        <c:v>4.0789999999999997</c:v>
                      </c:pt>
                      <c:pt idx="8156">
                        <c:v>4.0789999999999997</c:v>
                      </c:pt>
                      <c:pt idx="8157">
                        <c:v>4.08</c:v>
                      </c:pt>
                      <c:pt idx="8158">
                        <c:v>4.08</c:v>
                      </c:pt>
                      <c:pt idx="8159">
                        <c:v>4.0810000000000004</c:v>
                      </c:pt>
                      <c:pt idx="8160">
                        <c:v>4.0810000000000004</c:v>
                      </c:pt>
                      <c:pt idx="8161">
                        <c:v>4.0819999999999999</c:v>
                      </c:pt>
                      <c:pt idx="8162">
                        <c:v>4.0819999999999999</c:v>
                      </c:pt>
                      <c:pt idx="8163">
                        <c:v>4.0830000000000002</c:v>
                      </c:pt>
                      <c:pt idx="8164">
                        <c:v>4.0830000000000002</c:v>
                      </c:pt>
                      <c:pt idx="8165">
                        <c:v>4.0839999999999996</c:v>
                      </c:pt>
                      <c:pt idx="8166">
                        <c:v>4.0839999999999996</c:v>
                      </c:pt>
                      <c:pt idx="8167">
                        <c:v>4.085</c:v>
                      </c:pt>
                      <c:pt idx="8168">
                        <c:v>4.085</c:v>
                      </c:pt>
                      <c:pt idx="8169">
                        <c:v>4.0860000000000003</c:v>
                      </c:pt>
                      <c:pt idx="8170">
                        <c:v>4.0860000000000003</c:v>
                      </c:pt>
                      <c:pt idx="8171">
                        <c:v>4.0869999999999997</c:v>
                      </c:pt>
                      <c:pt idx="8172">
                        <c:v>4.0869999999999997</c:v>
                      </c:pt>
                      <c:pt idx="8173">
                        <c:v>4.0880000000000001</c:v>
                      </c:pt>
                      <c:pt idx="8174">
                        <c:v>4.0880000000000001</c:v>
                      </c:pt>
                      <c:pt idx="8175">
                        <c:v>4.0890000000000004</c:v>
                      </c:pt>
                      <c:pt idx="8176">
                        <c:v>4.0890000000000004</c:v>
                      </c:pt>
                      <c:pt idx="8177">
                        <c:v>4.09</c:v>
                      </c:pt>
                      <c:pt idx="8178">
                        <c:v>4.09</c:v>
                      </c:pt>
                      <c:pt idx="8179">
                        <c:v>4.0910000000000002</c:v>
                      </c:pt>
                      <c:pt idx="8180">
                        <c:v>4.0910000000000002</c:v>
                      </c:pt>
                      <c:pt idx="8181">
                        <c:v>4.0919999999999996</c:v>
                      </c:pt>
                      <c:pt idx="8182">
                        <c:v>4.0919999999999996</c:v>
                      </c:pt>
                      <c:pt idx="8183">
                        <c:v>4.093</c:v>
                      </c:pt>
                      <c:pt idx="8184">
                        <c:v>4.093</c:v>
                      </c:pt>
                      <c:pt idx="8185">
                        <c:v>4.0940000000000003</c:v>
                      </c:pt>
                      <c:pt idx="8186">
                        <c:v>4.0940000000000003</c:v>
                      </c:pt>
                      <c:pt idx="8187">
                        <c:v>4.0949999999999998</c:v>
                      </c:pt>
                      <c:pt idx="8188">
                        <c:v>4.0949999999999998</c:v>
                      </c:pt>
                      <c:pt idx="8189">
                        <c:v>4.0960000000000001</c:v>
                      </c:pt>
                      <c:pt idx="8190">
                        <c:v>4.0960000000000001</c:v>
                      </c:pt>
                      <c:pt idx="8191">
                        <c:v>4.0970000000000004</c:v>
                      </c:pt>
                      <c:pt idx="8192">
                        <c:v>4.0970000000000004</c:v>
                      </c:pt>
                      <c:pt idx="8193">
                        <c:v>4.0979999999999999</c:v>
                      </c:pt>
                      <c:pt idx="8194">
                        <c:v>4.0979999999999999</c:v>
                      </c:pt>
                      <c:pt idx="8195">
                        <c:v>4.0990000000000002</c:v>
                      </c:pt>
                      <c:pt idx="8196">
                        <c:v>4.0990000000000002</c:v>
                      </c:pt>
                      <c:pt idx="8197">
                        <c:v>4.0999999999999996</c:v>
                      </c:pt>
                      <c:pt idx="8198">
                        <c:v>4.0999999999999996</c:v>
                      </c:pt>
                      <c:pt idx="8199">
                        <c:v>4.101</c:v>
                      </c:pt>
                      <c:pt idx="8200">
                        <c:v>4.101</c:v>
                      </c:pt>
                      <c:pt idx="8201">
                        <c:v>4.1020000000000003</c:v>
                      </c:pt>
                      <c:pt idx="8202">
                        <c:v>4.1020000000000003</c:v>
                      </c:pt>
                      <c:pt idx="8203">
                        <c:v>4.1029999999999998</c:v>
                      </c:pt>
                      <c:pt idx="8204">
                        <c:v>4.1029999999999998</c:v>
                      </c:pt>
                      <c:pt idx="8205">
                        <c:v>4.1040000000000001</c:v>
                      </c:pt>
                      <c:pt idx="8206">
                        <c:v>4.1040000000000001</c:v>
                      </c:pt>
                      <c:pt idx="8207">
                        <c:v>4.1050000000000004</c:v>
                      </c:pt>
                      <c:pt idx="8208">
                        <c:v>4.1050000000000004</c:v>
                      </c:pt>
                      <c:pt idx="8209">
                        <c:v>4.1059999999999999</c:v>
                      </c:pt>
                      <c:pt idx="8210">
                        <c:v>4.1059999999999999</c:v>
                      </c:pt>
                      <c:pt idx="8211">
                        <c:v>4.1070000000000002</c:v>
                      </c:pt>
                      <c:pt idx="8212">
                        <c:v>4.1070000000000002</c:v>
                      </c:pt>
                      <c:pt idx="8213">
                        <c:v>4.1079999999999997</c:v>
                      </c:pt>
                      <c:pt idx="8214">
                        <c:v>4.1079999999999997</c:v>
                      </c:pt>
                      <c:pt idx="8215">
                        <c:v>4.109</c:v>
                      </c:pt>
                      <c:pt idx="8216">
                        <c:v>4.109</c:v>
                      </c:pt>
                      <c:pt idx="8217">
                        <c:v>4.1100000000000003</c:v>
                      </c:pt>
                      <c:pt idx="8218">
                        <c:v>4.1100000000000003</c:v>
                      </c:pt>
                      <c:pt idx="8219">
                        <c:v>4.1109999999999998</c:v>
                      </c:pt>
                      <c:pt idx="8220">
                        <c:v>4.1109999999999998</c:v>
                      </c:pt>
                      <c:pt idx="8221">
                        <c:v>4.1120000000000001</c:v>
                      </c:pt>
                      <c:pt idx="8222">
                        <c:v>4.1120000000000001</c:v>
                      </c:pt>
                      <c:pt idx="8223">
                        <c:v>4.1130000000000004</c:v>
                      </c:pt>
                      <c:pt idx="8224">
                        <c:v>4.1130000000000004</c:v>
                      </c:pt>
                      <c:pt idx="8225">
                        <c:v>4.1139999999999999</c:v>
                      </c:pt>
                      <c:pt idx="8226">
                        <c:v>4.1139999999999999</c:v>
                      </c:pt>
                      <c:pt idx="8227">
                        <c:v>4.1150000000000002</c:v>
                      </c:pt>
                      <c:pt idx="8228">
                        <c:v>4.1150000000000002</c:v>
                      </c:pt>
                      <c:pt idx="8229">
                        <c:v>4.1159999999999997</c:v>
                      </c:pt>
                      <c:pt idx="8230">
                        <c:v>4.1159999999999997</c:v>
                      </c:pt>
                      <c:pt idx="8231">
                        <c:v>4.117</c:v>
                      </c:pt>
                      <c:pt idx="8232">
                        <c:v>4.117</c:v>
                      </c:pt>
                      <c:pt idx="8233">
                        <c:v>4.1180000000000003</c:v>
                      </c:pt>
                      <c:pt idx="8234">
                        <c:v>4.1180000000000003</c:v>
                      </c:pt>
                      <c:pt idx="8235">
                        <c:v>4.1189999999999998</c:v>
                      </c:pt>
                      <c:pt idx="8236">
                        <c:v>4.1189999999999998</c:v>
                      </c:pt>
                      <c:pt idx="8237">
                        <c:v>4.12</c:v>
                      </c:pt>
                      <c:pt idx="8238">
                        <c:v>4.12</c:v>
                      </c:pt>
                      <c:pt idx="8239">
                        <c:v>4.1210000000000004</c:v>
                      </c:pt>
                      <c:pt idx="8240">
                        <c:v>4.1210000000000004</c:v>
                      </c:pt>
                      <c:pt idx="8241">
                        <c:v>4.1219999999999999</c:v>
                      </c:pt>
                      <c:pt idx="8242">
                        <c:v>4.1219999999999999</c:v>
                      </c:pt>
                      <c:pt idx="8243">
                        <c:v>4.1230000000000002</c:v>
                      </c:pt>
                      <c:pt idx="8244">
                        <c:v>4.1230000000000002</c:v>
                      </c:pt>
                      <c:pt idx="8245">
                        <c:v>4.1239999999999997</c:v>
                      </c:pt>
                      <c:pt idx="8246">
                        <c:v>4.1239999999999997</c:v>
                      </c:pt>
                      <c:pt idx="8247">
                        <c:v>4.125</c:v>
                      </c:pt>
                      <c:pt idx="8248">
                        <c:v>4.125</c:v>
                      </c:pt>
                      <c:pt idx="8249">
                        <c:v>4.1260000000000003</c:v>
                      </c:pt>
                      <c:pt idx="8250">
                        <c:v>4.1260000000000003</c:v>
                      </c:pt>
                      <c:pt idx="8251">
                        <c:v>4.1269999999999998</c:v>
                      </c:pt>
                      <c:pt idx="8252">
                        <c:v>4.1269999999999998</c:v>
                      </c:pt>
                      <c:pt idx="8253">
                        <c:v>4.1280000000000001</c:v>
                      </c:pt>
                      <c:pt idx="8254">
                        <c:v>4.1280000000000001</c:v>
                      </c:pt>
                      <c:pt idx="8255">
                        <c:v>4.1289999999999996</c:v>
                      </c:pt>
                      <c:pt idx="8256">
                        <c:v>4.1289999999999996</c:v>
                      </c:pt>
                      <c:pt idx="8257">
                        <c:v>4.13</c:v>
                      </c:pt>
                      <c:pt idx="8258">
                        <c:v>4.13</c:v>
                      </c:pt>
                      <c:pt idx="8259">
                        <c:v>4.1310000000000002</c:v>
                      </c:pt>
                      <c:pt idx="8260">
                        <c:v>4.1310000000000002</c:v>
                      </c:pt>
                      <c:pt idx="8261">
                        <c:v>4.1319999999999997</c:v>
                      </c:pt>
                      <c:pt idx="8262">
                        <c:v>4.1319999999999997</c:v>
                      </c:pt>
                      <c:pt idx="8263">
                        <c:v>4.133</c:v>
                      </c:pt>
                      <c:pt idx="8264">
                        <c:v>4.133</c:v>
                      </c:pt>
                      <c:pt idx="8265">
                        <c:v>4.1340000000000003</c:v>
                      </c:pt>
                      <c:pt idx="8266">
                        <c:v>4.1340000000000003</c:v>
                      </c:pt>
                      <c:pt idx="8267">
                        <c:v>4.1349999999999998</c:v>
                      </c:pt>
                      <c:pt idx="8268">
                        <c:v>4.1349999999999998</c:v>
                      </c:pt>
                      <c:pt idx="8269">
                        <c:v>4.1360000000000001</c:v>
                      </c:pt>
                      <c:pt idx="8270">
                        <c:v>4.1360000000000001</c:v>
                      </c:pt>
                      <c:pt idx="8271">
                        <c:v>4.1369999999999996</c:v>
                      </c:pt>
                      <c:pt idx="8272">
                        <c:v>4.1369999999999996</c:v>
                      </c:pt>
                      <c:pt idx="8273">
                        <c:v>4.1379999999999999</c:v>
                      </c:pt>
                      <c:pt idx="8274">
                        <c:v>4.1379999999999999</c:v>
                      </c:pt>
                      <c:pt idx="8275">
                        <c:v>4.1390000000000002</c:v>
                      </c:pt>
                      <c:pt idx="8276">
                        <c:v>4.1390000000000002</c:v>
                      </c:pt>
                      <c:pt idx="8277">
                        <c:v>4.1399999999999997</c:v>
                      </c:pt>
                      <c:pt idx="8278">
                        <c:v>4.1399999999999997</c:v>
                      </c:pt>
                      <c:pt idx="8279">
                        <c:v>4.141</c:v>
                      </c:pt>
                      <c:pt idx="8280">
                        <c:v>4.141</c:v>
                      </c:pt>
                      <c:pt idx="8281">
                        <c:v>4.1420000000000003</c:v>
                      </c:pt>
                      <c:pt idx="8282">
                        <c:v>4.1420000000000003</c:v>
                      </c:pt>
                      <c:pt idx="8283">
                        <c:v>4.1429999999999998</c:v>
                      </c:pt>
                      <c:pt idx="8284">
                        <c:v>4.1429999999999998</c:v>
                      </c:pt>
                      <c:pt idx="8285">
                        <c:v>4.1440000000000001</c:v>
                      </c:pt>
                      <c:pt idx="8286">
                        <c:v>4.1440000000000001</c:v>
                      </c:pt>
                      <c:pt idx="8287">
                        <c:v>4.1449999999999996</c:v>
                      </c:pt>
                      <c:pt idx="8288">
                        <c:v>4.1449999999999996</c:v>
                      </c:pt>
                      <c:pt idx="8289">
                        <c:v>4.1459999999999999</c:v>
                      </c:pt>
                      <c:pt idx="8290">
                        <c:v>4.1459999999999999</c:v>
                      </c:pt>
                      <c:pt idx="8291">
                        <c:v>4.1470000000000002</c:v>
                      </c:pt>
                      <c:pt idx="8292">
                        <c:v>4.1470000000000002</c:v>
                      </c:pt>
                      <c:pt idx="8293">
                        <c:v>4.1479999999999997</c:v>
                      </c:pt>
                      <c:pt idx="8294">
                        <c:v>4.1479999999999997</c:v>
                      </c:pt>
                      <c:pt idx="8295">
                        <c:v>4.149</c:v>
                      </c:pt>
                      <c:pt idx="8296">
                        <c:v>4.149</c:v>
                      </c:pt>
                      <c:pt idx="8297">
                        <c:v>4.1500000000000004</c:v>
                      </c:pt>
                      <c:pt idx="8298">
                        <c:v>4.1500000000000004</c:v>
                      </c:pt>
                      <c:pt idx="8299">
                        <c:v>4.1509999999999998</c:v>
                      </c:pt>
                      <c:pt idx="8300">
                        <c:v>4.1509999999999998</c:v>
                      </c:pt>
                      <c:pt idx="8301">
                        <c:v>4.1520000000000001</c:v>
                      </c:pt>
                      <c:pt idx="8302">
                        <c:v>4.1520000000000001</c:v>
                      </c:pt>
                      <c:pt idx="8303">
                        <c:v>4.1529999999999996</c:v>
                      </c:pt>
                      <c:pt idx="8304">
                        <c:v>4.1529999999999996</c:v>
                      </c:pt>
                      <c:pt idx="8305">
                        <c:v>4.1539999999999999</c:v>
                      </c:pt>
                      <c:pt idx="8306">
                        <c:v>4.1539999999999999</c:v>
                      </c:pt>
                      <c:pt idx="8307">
                        <c:v>4.1550000000000002</c:v>
                      </c:pt>
                      <c:pt idx="8308">
                        <c:v>4.1550000000000002</c:v>
                      </c:pt>
                      <c:pt idx="8309">
                        <c:v>4.1559999999999997</c:v>
                      </c:pt>
                      <c:pt idx="8310">
                        <c:v>4.1559999999999997</c:v>
                      </c:pt>
                      <c:pt idx="8311">
                        <c:v>4.157</c:v>
                      </c:pt>
                      <c:pt idx="8312">
                        <c:v>4.157</c:v>
                      </c:pt>
                      <c:pt idx="8313">
                        <c:v>4.1580000000000004</c:v>
                      </c:pt>
                      <c:pt idx="8314">
                        <c:v>4.1580000000000004</c:v>
                      </c:pt>
                      <c:pt idx="8315">
                        <c:v>4.1589999999999998</c:v>
                      </c:pt>
                      <c:pt idx="8316">
                        <c:v>4.1589999999999998</c:v>
                      </c:pt>
                      <c:pt idx="8317">
                        <c:v>4.16</c:v>
                      </c:pt>
                      <c:pt idx="8318">
                        <c:v>4.16</c:v>
                      </c:pt>
                      <c:pt idx="8319">
                        <c:v>4.1609999999999996</c:v>
                      </c:pt>
                      <c:pt idx="8320">
                        <c:v>4.1609999999999996</c:v>
                      </c:pt>
                      <c:pt idx="8321">
                        <c:v>4.1619999999999999</c:v>
                      </c:pt>
                      <c:pt idx="8322">
                        <c:v>4.1619999999999999</c:v>
                      </c:pt>
                      <c:pt idx="8323">
                        <c:v>4.1630000000000003</c:v>
                      </c:pt>
                      <c:pt idx="8324">
                        <c:v>4.1630000000000003</c:v>
                      </c:pt>
                      <c:pt idx="8325">
                        <c:v>4.1639999999999997</c:v>
                      </c:pt>
                      <c:pt idx="8326">
                        <c:v>4.1639999999999997</c:v>
                      </c:pt>
                      <c:pt idx="8327">
                        <c:v>4.165</c:v>
                      </c:pt>
                      <c:pt idx="8328">
                        <c:v>4.165</c:v>
                      </c:pt>
                      <c:pt idx="8329">
                        <c:v>4.1660000000000004</c:v>
                      </c:pt>
                      <c:pt idx="8330">
                        <c:v>4.1660000000000004</c:v>
                      </c:pt>
                      <c:pt idx="8331">
                        <c:v>4.1669999999999998</c:v>
                      </c:pt>
                      <c:pt idx="8332">
                        <c:v>4.1669999999999998</c:v>
                      </c:pt>
                      <c:pt idx="8333">
                        <c:v>4.1680000000000001</c:v>
                      </c:pt>
                      <c:pt idx="8334">
                        <c:v>4.1680000000000001</c:v>
                      </c:pt>
                      <c:pt idx="8335">
                        <c:v>4.1689999999999996</c:v>
                      </c:pt>
                      <c:pt idx="8336">
                        <c:v>4.1689999999999996</c:v>
                      </c:pt>
                      <c:pt idx="8337">
                        <c:v>4.17</c:v>
                      </c:pt>
                      <c:pt idx="8338">
                        <c:v>4.17</c:v>
                      </c:pt>
                      <c:pt idx="8339">
                        <c:v>4.1710000000000003</c:v>
                      </c:pt>
                      <c:pt idx="8340">
                        <c:v>4.1710000000000003</c:v>
                      </c:pt>
                      <c:pt idx="8341">
                        <c:v>4.1719999999999997</c:v>
                      </c:pt>
                      <c:pt idx="8342">
                        <c:v>4.1719999999999997</c:v>
                      </c:pt>
                      <c:pt idx="8343">
                        <c:v>4.173</c:v>
                      </c:pt>
                      <c:pt idx="8344">
                        <c:v>4.173</c:v>
                      </c:pt>
                      <c:pt idx="8345">
                        <c:v>4.1740000000000004</c:v>
                      </c:pt>
                      <c:pt idx="8346">
                        <c:v>4.1740000000000004</c:v>
                      </c:pt>
                      <c:pt idx="8347">
                        <c:v>4.1749999999999998</c:v>
                      </c:pt>
                      <c:pt idx="8348">
                        <c:v>4.1749999999999998</c:v>
                      </c:pt>
                      <c:pt idx="8349">
                        <c:v>4.1760000000000002</c:v>
                      </c:pt>
                      <c:pt idx="8350">
                        <c:v>4.1760000000000002</c:v>
                      </c:pt>
                      <c:pt idx="8351">
                        <c:v>4.1769999999999996</c:v>
                      </c:pt>
                      <c:pt idx="8352">
                        <c:v>4.1769999999999996</c:v>
                      </c:pt>
                      <c:pt idx="8353">
                        <c:v>4.1779999999999999</c:v>
                      </c:pt>
                      <c:pt idx="8354">
                        <c:v>4.1779999999999999</c:v>
                      </c:pt>
                      <c:pt idx="8355">
                        <c:v>4.1790000000000003</c:v>
                      </c:pt>
                      <c:pt idx="8356">
                        <c:v>4.1790000000000003</c:v>
                      </c:pt>
                      <c:pt idx="8357">
                        <c:v>4.18</c:v>
                      </c:pt>
                      <c:pt idx="8358">
                        <c:v>4.18</c:v>
                      </c:pt>
                      <c:pt idx="8359">
                        <c:v>4.181</c:v>
                      </c:pt>
                      <c:pt idx="8360">
                        <c:v>4.181</c:v>
                      </c:pt>
                      <c:pt idx="8361">
                        <c:v>4.1820000000000004</c:v>
                      </c:pt>
                      <c:pt idx="8362">
                        <c:v>4.1820000000000004</c:v>
                      </c:pt>
                      <c:pt idx="8363">
                        <c:v>4.1829999999999998</c:v>
                      </c:pt>
                      <c:pt idx="8364">
                        <c:v>4.1829999999999998</c:v>
                      </c:pt>
                      <c:pt idx="8365">
                        <c:v>4.1840000000000002</c:v>
                      </c:pt>
                      <c:pt idx="8366">
                        <c:v>4.1840000000000002</c:v>
                      </c:pt>
                      <c:pt idx="8367">
                        <c:v>4.1849999999999996</c:v>
                      </c:pt>
                      <c:pt idx="8368">
                        <c:v>4.1849999999999996</c:v>
                      </c:pt>
                      <c:pt idx="8369">
                        <c:v>4.1859999999999999</c:v>
                      </c:pt>
                      <c:pt idx="8370">
                        <c:v>4.1859999999999999</c:v>
                      </c:pt>
                      <c:pt idx="8371">
                        <c:v>4.1870000000000003</c:v>
                      </c:pt>
                      <c:pt idx="8372">
                        <c:v>4.1870000000000003</c:v>
                      </c:pt>
                      <c:pt idx="8373">
                        <c:v>4.1879999999999997</c:v>
                      </c:pt>
                      <c:pt idx="8374">
                        <c:v>4.1879999999999997</c:v>
                      </c:pt>
                      <c:pt idx="8375">
                        <c:v>4.1890000000000001</c:v>
                      </c:pt>
                      <c:pt idx="8376">
                        <c:v>4.1890000000000001</c:v>
                      </c:pt>
                      <c:pt idx="8377">
                        <c:v>4.1900000000000004</c:v>
                      </c:pt>
                      <c:pt idx="8378">
                        <c:v>4.1900000000000004</c:v>
                      </c:pt>
                      <c:pt idx="8379">
                        <c:v>4.1909999999999998</c:v>
                      </c:pt>
                      <c:pt idx="8380">
                        <c:v>4.1909999999999998</c:v>
                      </c:pt>
                      <c:pt idx="8381">
                        <c:v>4.1920000000000002</c:v>
                      </c:pt>
                      <c:pt idx="8382">
                        <c:v>4.1920000000000002</c:v>
                      </c:pt>
                      <c:pt idx="8383">
                        <c:v>4.1929999999999996</c:v>
                      </c:pt>
                      <c:pt idx="8384">
                        <c:v>4.1929999999999996</c:v>
                      </c:pt>
                      <c:pt idx="8385">
                        <c:v>4.194</c:v>
                      </c:pt>
                      <c:pt idx="8386">
                        <c:v>4.194</c:v>
                      </c:pt>
                      <c:pt idx="8387">
                        <c:v>4.1950000000000003</c:v>
                      </c:pt>
                      <c:pt idx="8388">
                        <c:v>4.1950000000000003</c:v>
                      </c:pt>
                      <c:pt idx="8389">
                        <c:v>4.1959999999999997</c:v>
                      </c:pt>
                      <c:pt idx="8390">
                        <c:v>4.1959999999999997</c:v>
                      </c:pt>
                      <c:pt idx="8391">
                        <c:v>4.1970000000000001</c:v>
                      </c:pt>
                      <c:pt idx="8392">
                        <c:v>4.1970000000000001</c:v>
                      </c:pt>
                      <c:pt idx="8393">
                        <c:v>4.1980000000000004</c:v>
                      </c:pt>
                      <c:pt idx="8394">
                        <c:v>4.1980000000000004</c:v>
                      </c:pt>
                      <c:pt idx="8395">
                        <c:v>4.1989999999999998</c:v>
                      </c:pt>
                      <c:pt idx="8396">
                        <c:v>4.1989999999999998</c:v>
                      </c:pt>
                      <c:pt idx="8397">
                        <c:v>4.2</c:v>
                      </c:pt>
                      <c:pt idx="8398">
                        <c:v>4.2</c:v>
                      </c:pt>
                      <c:pt idx="8399">
                        <c:v>4.2009999999999996</c:v>
                      </c:pt>
                      <c:pt idx="8400">
                        <c:v>4.2009999999999996</c:v>
                      </c:pt>
                      <c:pt idx="8401">
                        <c:v>4.202</c:v>
                      </c:pt>
                      <c:pt idx="8402">
                        <c:v>4.202</c:v>
                      </c:pt>
                      <c:pt idx="8403">
                        <c:v>4.2030000000000003</c:v>
                      </c:pt>
                      <c:pt idx="8404">
                        <c:v>4.2030000000000003</c:v>
                      </c:pt>
                      <c:pt idx="8405">
                        <c:v>4.2039999999999997</c:v>
                      </c:pt>
                      <c:pt idx="8406">
                        <c:v>4.2039999999999997</c:v>
                      </c:pt>
                      <c:pt idx="8407">
                        <c:v>4.2050000000000001</c:v>
                      </c:pt>
                      <c:pt idx="8408">
                        <c:v>4.2050000000000001</c:v>
                      </c:pt>
                      <c:pt idx="8409">
                        <c:v>4.2060000000000004</c:v>
                      </c:pt>
                      <c:pt idx="8410">
                        <c:v>4.2060000000000004</c:v>
                      </c:pt>
                      <c:pt idx="8411">
                        <c:v>4.2069999999999999</c:v>
                      </c:pt>
                      <c:pt idx="8412">
                        <c:v>4.2069999999999999</c:v>
                      </c:pt>
                      <c:pt idx="8413">
                        <c:v>4.2080000000000002</c:v>
                      </c:pt>
                      <c:pt idx="8414">
                        <c:v>4.2080000000000002</c:v>
                      </c:pt>
                      <c:pt idx="8415">
                        <c:v>4.2089999999999996</c:v>
                      </c:pt>
                      <c:pt idx="8416">
                        <c:v>4.2089999999999996</c:v>
                      </c:pt>
                      <c:pt idx="8417">
                        <c:v>4.21</c:v>
                      </c:pt>
                      <c:pt idx="8418">
                        <c:v>4.21</c:v>
                      </c:pt>
                      <c:pt idx="8419">
                        <c:v>4.2110000000000003</c:v>
                      </c:pt>
                      <c:pt idx="8420">
                        <c:v>4.2110000000000003</c:v>
                      </c:pt>
                      <c:pt idx="8421">
                        <c:v>4.2119999999999997</c:v>
                      </c:pt>
                      <c:pt idx="8422">
                        <c:v>4.2119999999999997</c:v>
                      </c:pt>
                      <c:pt idx="8423">
                        <c:v>4.2130000000000001</c:v>
                      </c:pt>
                      <c:pt idx="8424">
                        <c:v>4.2130000000000001</c:v>
                      </c:pt>
                      <c:pt idx="8425">
                        <c:v>4.2140000000000004</c:v>
                      </c:pt>
                      <c:pt idx="8426">
                        <c:v>4.2140000000000004</c:v>
                      </c:pt>
                      <c:pt idx="8427">
                        <c:v>4.2149999999999999</c:v>
                      </c:pt>
                      <c:pt idx="8428">
                        <c:v>4.2149999999999999</c:v>
                      </c:pt>
                      <c:pt idx="8429">
                        <c:v>4.2160000000000002</c:v>
                      </c:pt>
                      <c:pt idx="8430">
                        <c:v>4.2160000000000002</c:v>
                      </c:pt>
                      <c:pt idx="8431">
                        <c:v>4.2169999999999996</c:v>
                      </c:pt>
                      <c:pt idx="8432">
                        <c:v>4.2169999999999996</c:v>
                      </c:pt>
                      <c:pt idx="8433">
                        <c:v>4.218</c:v>
                      </c:pt>
                      <c:pt idx="8434">
                        <c:v>4.218</c:v>
                      </c:pt>
                      <c:pt idx="8435">
                        <c:v>4.2190000000000003</c:v>
                      </c:pt>
                      <c:pt idx="8436">
                        <c:v>4.2190000000000003</c:v>
                      </c:pt>
                      <c:pt idx="8437">
                        <c:v>4.22</c:v>
                      </c:pt>
                      <c:pt idx="8438">
                        <c:v>4.22</c:v>
                      </c:pt>
                      <c:pt idx="8439">
                        <c:v>4.2210000000000001</c:v>
                      </c:pt>
                      <c:pt idx="8440">
                        <c:v>4.2210000000000001</c:v>
                      </c:pt>
                      <c:pt idx="8441">
                        <c:v>4.2220000000000004</c:v>
                      </c:pt>
                      <c:pt idx="8442">
                        <c:v>4.2220000000000004</c:v>
                      </c:pt>
                      <c:pt idx="8443">
                        <c:v>4.2229999999999999</c:v>
                      </c:pt>
                      <c:pt idx="8444">
                        <c:v>4.2229999999999999</c:v>
                      </c:pt>
                      <c:pt idx="8445">
                        <c:v>4.2240000000000002</c:v>
                      </c:pt>
                      <c:pt idx="8446">
                        <c:v>4.2240000000000002</c:v>
                      </c:pt>
                      <c:pt idx="8447">
                        <c:v>4.2249999999999996</c:v>
                      </c:pt>
                      <c:pt idx="8448">
                        <c:v>4.2249999999999996</c:v>
                      </c:pt>
                      <c:pt idx="8449">
                        <c:v>4.226</c:v>
                      </c:pt>
                      <c:pt idx="8450">
                        <c:v>4.226</c:v>
                      </c:pt>
                      <c:pt idx="8451">
                        <c:v>4.2270000000000003</c:v>
                      </c:pt>
                      <c:pt idx="8452">
                        <c:v>4.2270000000000003</c:v>
                      </c:pt>
                      <c:pt idx="8453">
                        <c:v>4.2279999999999998</c:v>
                      </c:pt>
                      <c:pt idx="8454">
                        <c:v>4.2279999999999998</c:v>
                      </c:pt>
                      <c:pt idx="8455">
                        <c:v>4.2290000000000001</c:v>
                      </c:pt>
                      <c:pt idx="8456">
                        <c:v>4.2290000000000001</c:v>
                      </c:pt>
                      <c:pt idx="8457">
                        <c:v>4.2300000000000004</c:v>
                      </c:pt>
                      <c:pt idx="8458">
                        <c:v>4.2300000000000004</c:v>
                      </c:pt>
                      <c:pt idx="8459">
                        <c:v>4.2309999999999999</c:v>
                      </c:pt>
                      <c:pt idx="8460">
                        <c:v>4.2309999999999999</c:v>
                      </c:pt>
                      <c:pt idx="8461">
                        <c:v>4.2320000000000002</c:v>
                      </c:pt>
                      <c:pt idx="8462">
                        <c:v>4.2320000000000002</c:v>
                      </c:pt>
                      <c:pt idx="8463">
                        <c:v>4.2329999999999997</c:v>
                      </c:pt>
                      <c:pt idx="8464">
                        <c:v>4.2329999999999997</c:v>
                      </c:pt>
                      <c:pt idx="8465">
                        <c:v>4.234</c:v>
                      </c:pt>
                      <c:pt idx="8466">
                        <c:v>4.234</c:v>
                      </c:pt>
                      <c:pt idx="8467">
                        <c:v>4.2350000000000003</c:v>
                      </c:pt>
                      <c:pt idx="8468">
                        <c:v>4.2350000000000003</c:v>
                      </c:pt>
                      <c:pt idx="8469">
                        <c:v>4.2359999999999998</c:v>
                      </c:pt>
                      <c:pt idx="8470">
                        <c:v>4.2359999999999998</c:v>
                      </c:pt>
                      <c:pt idx="8471">
                        <c:v>4.2370000000000001</c:v>
                      </c:pt>
                      <c:pt idx="8472">
                        <c:v>4.2370000000000001</c:v>
                      </c:pt>
                      <c:pt idx="8473">
                        <c:v>4.2380000000000004</c:v>
                      </c:pt>
                      <c:pt idx="8474">
                        <c:v>4.2380000000000004</c:v>
                      </c:pt>
                      <c:pt idx="8475">
                        <c:v>4.2389999999999999</c:v>
                      </c:pt>
                      <c:pt idx="8476">
                        <c:v>4.2389999999999999</c:v>
                      </c:pt>
                      <c:pt idx="8477">
                        <c:v>4.24</c:v>
                      </c:pt>
                      <c:pt idx="8478">
                        <c:v>4.24</c:v>
                      </c:pt>
                      <c:pt idx="8479">
                        <c:v>4.2409999999999997</c:v>
                      </c:pt>
                      <c:pt idx="8480">
                        <c:v>4.2409999999999997</c:v>
                      </c:pt>
                      <c:pt idx="8481">
                        <c:v>4.242</c:v>
                      </c:pt>
                      <c:pt idx="8482">
                        <c:v>4.242</c:v>
                      </c:pt>
                      <c:pt idx="8483">
                        <c:v>4.2430000000000003</c:v>
                      </c:pt>
                      <c:pt idx="8484">
                        <c:v>4.2430000000000003</c:v>
                      </c:pt>
                      <c:pt idx="8485">
                        <c:v>4.2439999999999998</c:v>
                      </c:pt>
                      <c:pt idx="8486">
                        <c:v>4.2439999999999998</c:v>
                      </c:pt>
                      <c:pt idx="8487">
                        <c:v>4.2450000000000001</c:v>
                      </c:pt>
                      <c:pt idx="8488">
                        <c:v>4.2450000000000001</c:v>
                      </c:pt>
                      <c:pt idx="8489">
                        <c:v>4.2460000000000004</c:v>
                      </c:pt>
                      <c:pt idx="8490">
                        <c:v>4.2460000000000004</c:v>
                      </c:pt>
                      <c:pt idx="8491">
                        <c:v>4.2469999999999999</c:v>
                      </c:pt>
                      <c:pt idx="8492">
                        <c:v>4.2469999999999999</c:v>
                      </c:pt>
                      <c:pt idx="8493">
                        <c:v>4.2480000000000002</c:v>
                      </c:pt>
                      <c:pt idx="8494">
                        <c:v>4.2480000000000002</c:v>
                      </c:pt>
                      <c:pt idx="8495">
                        <c:v>4.2489999999999997</c:v>
                      </c:pt>
                      <c:pt idx="8496">
                        <c:v>4.2489999999999997</c:v>
                      </c:pt>
                      <c:pt idx="8497">
                        <c:v>4.25</c:v>
                      </c:pt>
                      <c:pt idx="8498">
                        <c:v>4.25</c:v>
                      </c:pt>
                      <c:pt idx="8499">
                        <c:v>4.2510000000000003</c:v>
                      </c:pt>
                      <c:pt idx="8500">
                        <c:v>4.2510000000000003</c:v>
                      </c:pt>
                      <c:pt idx="8501">
                        <c:v>4.2519999999999998</c:v>
                      </c:pt>
                      <c:pt idx="8502">
                        <c:v>4.2519999999999998</c:v>
                      </c:pt>
                      <c:pt idx="8503">
                        <c:v>4.2530000000000001</c:v>
                      </c:pt>
                      <c:pt idx="8504">
                        <c:v>4.2530000000000001</c:v>
                      </c:pt>
                      <c:pt idx="8505">
                        <c:v>4.2539999999999996</c:v>
                      </c:pt>
                      <c:pt idx="8506">
                        <c:v>4.2539999999999996</c:v>
                      </c:pt>
                      <c:pt idx="8507">
                        <c:v>4.2549999999999999</c:v>
                      </c:pt>
                      <c:pt idx="8508">
                        <c:v>4.2549999999999999</c:v>
                      </c:pt>
                      <c:pt idx="8509">
                        <c:v>4.2560000000000002</c:v>
                      </c:pt>
                      <c:pt idx="8510">
                        <c:v>4.2560000000000002</c:v>
                      </c:pt>
                      <c:pt idx="8511">
                        <c:v>4.2569999999999997</c:v>
                      </c:pt>
                      <c:pt idx="8512">
                        <c:v>4.2569999999999997</c:v>
                      </c:pt>
                      <c:pt idx="8513">
                        <c:v>4.258</c:v>
                      </c:pt>
                      <c:pt idx="8514">
                        <c:v>4.258</c:v>
                      </c:pt>
                      <c:pt idx="8515">
                        <c:v>4.2590000000000003</c:v>
                      </c:pt>
                      <c:pt idx="8516">
                        <c:v>4.2590000000000003</c:v>
                      </c:pt>
                      <c:pt idx="8517">
                        <c:v>4.26</c:v>
                      </c:pt>
                      <c:pt idx="8518">
                        <c:v>4.26</c:v>
                      </c:pt>
                      <c:pt idx="8519">
                        <c:v>4.2610000000000001</c:v>
                      </c:pt>
                      <c:pt idx="8520">
                        <c:v>4.2610000000000001</c:v>
                      </c:pt>
                      <c:pt idx="8521">
                        <c:v>4.2619999999999996</c:v>
                      </c:pt>
                      <c:pt idx="8522">
                        <c:v>4.2619999999999996</c:v>
                      </c:pt>
                      <c:pt idx="8523">
                        <c:v>4.2629999999999999</c:v>
                      </c:pt>
                      <c:pt idx="8524">
                        <c:v>4.2629999999999999</c:v>
                      </c:pt>
                      <c:pt idx="8525">
                        <c:v>4.2640000000000002</c:v>
                      </c:pt>
                      <c:pt idx="8526">
                        <c:v>4.2640000000000002</c:v>
                      </c:pt>
                      <c:pt idx="8527">
                        <c:v>4.2649999999999997</c:v>
                      </c:pt>
                      <c:pt idx="8528">
                        <c:v>4.2649999999999997</c:v>
                      </c:pt>
                      <c:pt idx="8529">
                        <c:v>4.266</c:v>
                      </c:pt>
                      <c:pt idx="8530">
                        <c:v>4.266</c:v>
                      </c:pt>
                      <c:pt idx="8531">
                        <c:v>4.2670000000000003</c:v>
                      </c:pt>
                      <c:pt idx="8532">
                        <c:v>4.2670000000000003</c:v>
                      </c:pt>
                      <c:pt idx="8533">
                        <c:v>4.2679999999999998</c:v>
                      </c:pt>
                      <c:pt idx="8534">
                        <c:v>4.2679999999999998</c:v>
                      </c:pt>
                      <c:pt idx="8535">
                        <c:v>4.2690000000000001</c:v>
                      </c:pt>
                      <c:pt idx="8536">
                        <c:v>4.2690000000000001</c:v>
                      </c:pt>
                      <c:pt idx="8537">
                        <c:v>4.2699999999999996</c:v>
                      </c:pt>
                      <c:pt idx="8538">
                        <c:v>4.2699999999999996</c:v>
                      </c:pt>
                      <c:pt idx="8539">
                        <c:v>4.2709999999999999</c:v>
                      </c:pt>
                      <c:pt idx="8540">
                        <c:v>4.2709999999999999</c:v>
                      </c:pt>
                      <c:pt idx="8541">
                        <c:v>4.2720000000000002</c:v>
                      </c:pt>
                      <c:pt idx="8542">
                        <c:v>4.2720000000000002</c:v>
                      </c:pt>
                      <c:pt idx="8543">
                        <c:v>4.2729999999999997</c:v>
                      </c:pt>
                      <c:pt idx="8544">
                        <c:v>4.2729999999999997</c:v>
                      </c:pt>
                      <c:pt idx="8545">
                        <c:v>4.274</c:v>
                      </c:pt>
                      <c:pt idx="8546">
                        <c:v>4.274</c:v>
                      </c:pt>
                      <c:pt idx="8547">
                        <c:v>4.2750000000000004</c:v>
                      </c:pt>
                      <c:pt idx="8548">
                        <c:v>4.2750000000000004</c:v>
                      </c:pt>
                      <c:pt idx="8549">
                        <c:v>4.2759999999999998</c:v>
                      </c:pt>
                      <c:pt idx="8550">
                        <c:v>4.2759999999999998</c:v>
                      </c:pt>
                      <c:pt idx="8551">
                        <c:v>4.2770000000000001</c:v>
                      </c:pt>
                      <c:pt idx="8552">
                        <c:v>4.2770000000000001</c:v>
                      </c:pt>
                      <c:pt idx="8553">
                        <c:v>4.2779999999999996</c:v>
                      </c:pt>
                      <c:pt idx="8554">
                        <c:v>4.2779999999999996</c:v>
                      </c:pt>
                      <c:pt idx="8555">
                        <c:v>4.2789999999999999</c:v>
                      </c:pt>
                      <c:pt idx="8556">
                        <c:v>4.2789999999999999</c:v>
                      </c:pt>
                      <c:pt idx="8557">
                        <c:v>4.28</c:v>
                      </c:pt>
                      <c:pt idx="8558">
                        <c:v>4.28</c:v>
                      </c:pt>
                      <c:pt idx="8559">
                        <c:v>4.2809999999999997</c:v>
                      </c:pt>
                      <c:pt idx="8560">
                        <c:v>4.2809999999999997</c:v>
                      </c:pt>
                      <c:pt idx="8561">
                        <c:v>4.282</c:v>
                      </c:pt>
                      <c:pt idx="8562">
                        <c:v>4.282</c:v>
                      </c:pt>
                      <c:pt idx="8563">
                        <c:v>4.2830000000000004</c:v>
                      </c:pt>
                      <c:pt idx="8564">
                        <c:v>4.2830000000000004</c:v>
                      </c:pt>
                      <c:pt idx="8565">
                        <c:v>4.2839999999999998</c:v>
                      </c:pt>
                      <c:pt idx="8566">
                        <c:v>4.2839999999999998</c:v>
                      </c:pt>
                      <c:pt idx="8567">
                        <c:v>4.2850000000000001</c:v>
                      </c:pt>
                      <c:pt idx="8568">
                        <c:v>4.2850000000000001</c:v>
                      </c:pt>
                      <c:pt idx="8569">
                        <c:v>4.2859999999999996</c:v>
                      </c:pt>
                      <c:pt idx="8570">
                        <c:v>4.2859999999999996</c:v>
                      </c:pt>
                      <c:pt idx="8571">
                        <c:v>4.2869999999999999</c:v>
                      </c:pt>
                      <c:pt idx="8572">
                        <c:v>4.2869999999999999</c:v>
                      </c:pt>
                      <c:pt idx="8573">
                        <c:v>4.2880000000000003</c:v>
                      </c:pt>
                      <c:pt idx="8574">
                        <c:v>4.2880000000000003</c:v>
                      </c:pt>
                      <c:pt idx="8575">
                        <c:v>4.2889999999999997</c:v>
                      </c:pt>
                      <c:pt idx="8576">
                        <c:v>4.2889999999999997</c:v>
                      </c:pt>
                      <c:pt idx="8577">
                        <c:v>4.29</c:v>
                      </c:pt>
                      <c:pt idx="8578">
                        <c:v>4.29</c:v>
                      </c:pt>
                      <c:pt idx="8579">
                        <c:v>4.2910000000000004</c:v>
                      </c:pt>
                      <c:pt idx="8580">
                        <c:v>4.2910000000000004</c:v>
                      </c:pt>
                      <c:pt idx="8581">
                        <c:v>4.2919999999999998</c:v>
                      </c:pt>
                      <c:pt idx="8582">
                        <c:v>4.2919999999999998</c:v>
                      </c:pt>
                      <c:pt idx="8583">
                        <c:v>4.2930000000000001</c:v>
                      </c:pt>
                      <c:pt idx="8584">
                        <c:v>4.2930000000000001</c:v>
                      </c:pt>
                      <c:pt idx="8585">
                        <c:v>4.2939999999999996</c:v>
                      </c:pt>
                      <c:pt idx="8586">
                        <c:v>4.2939999999999996</c:v>
                      </c:pt>
                      <c:pt idx="8587">
                        <c:v>4.2949999999999999</c:v>
                      </c:pt>
                      <c:pt idx="8588">
                        <c:v>4.2949999999999999</c:v>
                      </c:pt>
                      <c:pt idx="8589">
                        <c:v>4.2960000000000003</c:v>
                      </c:pt>
                      <c:pt idx="8590">
                        <c:v>4.2960000000000003</c:v>
                      </c:pt>
                      <c:pt idx="8591">
                        <c:v>4.2969999999999997</c:v>
                      </c:pt>
                      <c:pt idx="8592">
                        <c:v>4.2969999999999997</c:v>
                      </c:pt>
                      <c:pt idx="8593">
                        <c:v>4.298</c:v>
                      </c:pt>
                      <c:pt idx="8594">
                        <c:v>4.298</c:v>
                      </c:pt>
                      <c:pt idx="8595">
                        <c:v>4.2990000000000004</c:v>
                      </c:pt>
                      <c:pt idx="8596">
                        <c:v>4.2990000000000004</c:v>
                      </c:pt>
                      <c:pt idx="8597">
                        <c:v>4.3</c:v>
                      </c:pt>
                      <c:pt idx="8598">
                        <c:v>4.3</c:v>
                      </c:pt>
                      <c:pt idx="8599">
                        <c:v>4.3010000000000002</c:v>
                      </c:pt>
                      <c:pt idx="8600">
                        <c:v>4.3010000000000002</c:v>
                      </c:pt>
                      <c:pt idx="8601">
                        <c:v>4.3019999999999996</c:v>
                      </c:pt>
                      <c:pt idx="8602">
                        <c:v>4.3019999999999996</c:v>
                      </c:pt>
                      <c:pt idx="8603">
                        <c:v>4.3029999999999999</c:v>
                      </c:pt>
                      <c:pt idx="8604">
                        <c:v>4.3029999999999999</c:v>
                      </c:pt>
                      <c:pt idx="8605">
                        <c:v>4.3040000000000003</c:v>
                      </c:pt>
                      <c:pt idx="8606">
                        <c:v>4.3040000000000003</c:v>
                      </c:pt>
                      <c:pt idx="8607">
                        <c:v>4.3049999999999997</c:v>
                      </c:pt>
                      <c:pt idx="8608">
                        <c:v>4.3049999999999997</c:v>
                      </c:pt>
                      <c:pt idx="8609">
                        <c:v>4.306</c:v>
                      </c:pt>
                      <c:pt idx="8610">
                        <c:v>4.306</c:v>
                      </c:pt>
                      <c:pt idx="8611">
                        <c:v>4.3070000000000004</c:v>
                      </c:pt>
                      <c:pt idx="8612">
                        <c:v>4.3070000000000004</c:v>
                      </c:pt>
                      <c:pt idx="8613">
                        <c:v>4.3079999999999998</c:v>
                      </c:pt>
                      <c:pt idx="8614">
                        <c:v>4.3079999999999998</c:v>
                      </c:pt>
                      <c:pt idx="8615">
                        <c:v>4.3090000000000002</c:v>
                      </c:pt>
                      <c:pt idx="8616">
                        <c:v>4.3090000000000002</c:v>
                      </c:pt>
                      <c:pt idx="8617">
                        <c:v>4.3099999999999996</c:v>
                      </c:pt>
                      <c:pt idx="8618">
                        <c:v>4.3099999999999996</c:v>
                      </c:pt>
                      <c:pt idx="8619">
                        <c:v>4.3109999999999999</c:v>
                      </c:pt>
                      <c:pt idx="8620">
                        <c:v>4.3109999999999999</c:v>
                      </c:pt>
                      <c:pt idx="8621">
                        <c:v>4.3120000000000003</c:v>
                      </c:pt>
                      <c:pt idx="8622">
                        <c:v>4.3120000000000003</c:v>
                      </c:pt>
                      <c:pt idx="8623">
                        <c:v>4.3129999999999997</c:v>
                      </c:pt>
                      <c:pt idx="8624">
                        <c:v>4.3129999999999997</c:v>
                      </c:pt>
                      <c:pt idx="8625">
                        <c:v>4.3140000000000001</c:v>
                      </c:pt>
                      <c:pt idx="8626">
                        <c:v>4.3140000000000001</c:v>
                      </c:pt>
                      <c:pt idx="8627">
                        <c:v>4.3150000000000004</c:v>
                      </c:pt>
                      <c:pt idx="8628">
                        <c:v>4.3150000000000004</c:v>
                      </c:pt>
                      <c:pt idx="8629">
                        <c:v>4.3159999999999998</c:v>
                      </c:pt>
                      <c:pt idx="8630">
                        <c:v>4.3159999999999998</c:v>
                      </c:pt>
                      <c:pt idx="8631">
                        <c:v>4.3170000000000002</c:v>
                      </c:pt>
                      <c:pt idx="8632">
                        <c:v>4.3170000000000002</c:v>
                      </c:pt>
                      <c:pt idx="8633">
                        <c:v>4.3179999999999996</c:v>
                      </c:pt>
                      <c:pt idx="8634">
                        <c:v>4.3179999999999996</c:v>
                      </c:pt>
                      <c:pt idx="8635">
                        <c:v>4.319</c:v>
                      </c:pt>
                      <c:pt idx="8636">
                        <c:v>4.319</c:v>
                      </c:pt>
                      <c:pt idx="8637">
                        <c:v>4.32</c:v>
                      </c:pt>
                      <c:pt idx="8638">
                        <c:v>4.32</c:v>
                      </c:pt>
                      <c:pt idx="8639">
                        <c:v>4.3209999999999997</c:v>
                      </c:pt>
                      <c:pt idx="8640">
                        <c:v>4.3209999999999997</c:v>
                      </c:pt>
                      <c:pt idx="8641">
                        <c:v>4.3220000000000001</c:v>
                      </c:pt>
                      <c:pt idx="8642">
                        <c:v>4.3220000000000001</c:v>
                      </c:pt>
                      <c:pt idx="8643">
                        <c:v>4.3230000000000004</c:v>
                      </c:pt>
                      <c:pt idx="8644">
                        <c:v>4.3230000000000004</c:v>
                      </c:pt>
                      <c:pt idx="8645">
                        <c:v>4.3239999999999998</c:v>
                      </c:pt>
                      <c:pt idx="8646">
                        <c:v>4.3239999999999998</c:v>
                      </c:pt>
                      <c:pt idx="8647">
                        <c:v>4.3250000000000002</c:v>
                      </c:pt>
                      <c:pt idx="8648">
                        <c:v>4.3250000000000002</c:v>
                      </c:pt>
                      <c:pt idx="8649">
                        <c:v>4.3259999999999996</c:v>
                      </c:pt>
                      <c:pt idx="8650">
                        <c:v>4.3259999999999996</c:v>
                      </c:pt>
                      <c:pt idx="8651">
                        <c:v>4.327</c:v>
                      </c:pt>
                      <c:pt idx="8652">
                        <c:v>4.327</c:v>
                      </c:pt>
                      <c:pt idx="8653">
                        <c:v>4.3280000000000003</c:v>
                      </c:pt>
                      <c:pt idx="8654">
                        <c:v>4.3280000000000003</c:v>
                      </c:pt>
                      <c:pt idx="8655">
                        <c:v>4.3289999999999997</c:v>
                      </c:pt>
                      <c:pt idx="8656">
                        <c:v>4.3289999999999997</c:v>
                      </c:pt>
                      <c:pt idx="8657">
                        <c:v>4.33</c:v>
                      </c:pt>
                      <c:pt idx="8658">
                        <c:v>4.33</c:v>
                      </c:pt>
                      <c:pt idx="8659">
                        <c:v>4.3310000000000004</c:v>
                      </c:pt>
                      <c:pt idx="8660">
                        <c:v>4.3310000000000004</c:v>
                      </c:pt>
                      <c:pt idx="8661">
                        <c:v>4.3319999999999999</c:v>
                      </c:pt>
                      <c:pt idx="8662">
                        <c:v>4.3319999999999999</c:v>
                      </c:pt>
                      <c:pt idx="8663">
                        <c:v>4.3330000000000002</c:v>
                      </c:pt>
                      <c:pt idx="8664">
                        <c:v>4.3330000000000002</c:v>
                      </c:pt>
                      <c:pt idx="8665">
                        <c:v>4.3339999999999996</c:v>
                      </c:pt>
                      <c:pt idx="8666">
                        <c:v>4.3339999999999996</c:v>
                      </c:pt>
                      <c:pt idx="8667">
                        <c:v>4.335</c:v>
                      </c:pt>
                      <c:pt idx="8668">
                        <c:v>4.335</c:v>
                      </c:pt>
                      <c:pt idx="8669">
                        <c:v>4.3360000000000003</c:v>
                      </c:pt>
                      <c:pt idx="8670">
                        <c:v>4.3360000000000003</c:v>
                      </c:pt>
                      <c:pt idx="8671">
                        <c:v>4.3369999999999997</c:v>
                      </c:pt>
                      <c:pt idx="8672">
                        <c:v>4.3369999999999997</c:v>
                      </c:pt>
                      <c:pt idx="8673">
                        <c:v>4.3380000000000001</c:v>
                      </c:pt>
                      <c:pt idx="8674">
                        <c:v>4.3380000000000001</c:v>
                      </c:pt>
                      <c:pt idx="8675">
                        <c:v>4.3390000000000004</c:v>
                      </c:pt>
                      <c:pt idx="8676">
                        <c:v>4.3390000000000004</c:v>
                      </c:pt>
                      <c:pt idx="8677">
                        <c:v>4.34</c:v>
                      </c:pt>
                      <c:pt idx="8678">
                        <c:v>4.34</c:v>
                      </c:pt>
                      <c:pt idx="8679">
                        <c:v>4.3410000000000002</c:v>
                      </c:pt>
                      <c:pt idx="8680">
                        <c:v>4.3410000000000002</c:v>
                      </c:pt>
                      <c:pt idx="8681">
                        <c:v>4.3419999999999996</c:v>
                      </c:pt>
                      <c:pt idx="8682">
                        <c:v>4.3419999999999996</c:v>
                      </c:pt>
                      <c:pt idx="8683">
                        <c:v>4.343</c:v>
                      </c:pt>
                      <c:pt idx="8684">
                        <c:v>4.343</c:v>
                      </c:pt>
                      <c:pt idx="8685">
                        <c:v>4.3440000000000003</c:v>
                      </c:pt>
                      <c:pt idx="8686">
                        <c:v>4.3440000000000003</c:v>
                      </c:pt>
                      <c:pt idx="8687">
                        <c:v>4.3449999999999998</c:v>
                      </c:pt>
                      <c:pt idx="8688">
                        <c:v>4.3449999999999998</c:v>
                      </c:pt>
                      <c:pt idx="8689">
                        <c:v>4.3460000000000001</c:v>
                      </c:pt>
                      <c:pt idx="8690">
                        <c:v>4.3460000000000001</c:v>
                      </c:pt>
                      <c:pt idx="8691">
                        <c:v>4.3470000000000004</c:v>
                      </c:pt>
                      <c:pt idx="8692">
                        <c:v>4.3470000000000004</c:v>
                      </c:pt>
                      <c:pt idx="8693">
                        <c:v>4.3479999999999999</c:v>
                      </c:pt>
                      <c:pt idx="8694">
                        <c:v>4.3479999999999999</c:v>
                      </c:pt>
                      <c:pt idx="8695">
                        <c:v>4.3490000000000002</c:v>
                      </c:pt>
                      <c:pt idx="8696">
                        <c:v>4.3490000000000002</c:v>
                      </c:pt>
                      <c:pt idx="8697">
                        <c:v>4.3499999999999996</c:v>
                      </c:pt>
                      <c:pt idx="8698">
                        <c:v>4.3499999999999996</c:v>
                      </c:pt>
                      <c:pt idx="8699">
                        <c:v>4.351</c:v>
                      </c:pt>
                      <c:pt idx="8700">
                        <c:v>4.351</c:v>
                      </c:pt>
                      <c:pt idx="8701">
                        <c:v>4.3520000000000003</c:v>
                      </c:pt>
                      <c:pt idx="8702">
                        <c:v>4.3520000000000003</c:v>
                      </c:pt>
                      <c:pt idx="8703">
                        <c:v>4.3529999999999998</c:v>
                      </c:pt>
                      <c:pt idx="8704">
                        <c:v>4.3529999999999998</c:v>
                      </c:pt>
                      <c:pt idx="8705">
                        <c:v>4.3540000000000001</c:v>
                      </c:pt>
                      <c:pt idx="8706">
                        <c:v>4.3540000000000001</c:v>
                      </c:pt>
                      <c:pt idx="8707">
                        <c:v>4.3550000000000004</c:v>
                      </c:pt>
                      <c:pt idx="8708">
                        <c:v>4.3550000000000004</c:v>
                      </c:pt>
                      <c:pt idx="8709">
                        <c:v>4.3559999999999999</c:v>
                      </c:pt>
                      <c:pt idx="8710">
                        <c:v>4.3559999999999999</c:v>
                      </c:pt>
                      <c:pt idx="8711">
                        <c:v>4.3570000000000002</c:v>
                      </c:pt>
                      <c:pt idx="8712">
                        <c:v>4.3570000000000002</c:v>
                      </c:pt>
                      <c:pt idx="8713">
                        <c:v>4.3579999999999997</c:v>
                      </c:pt>
                      <c:pt idx="8714">
                        <c:v>4.3579999999999997</c:v>
                      </c:pt>
                      <c:pt idx="8715">
                        <c:v>4.359</c:v>
                      </c:pt>
                      <c:pt idx="8716">
                        <c:v>4.359</c:v>
                      </c:pt>
                      <c:pt idx="8717">
                        <c:v>4.3600000000000003</c:v>
                      </c:pt>
                      <c:pt idx="8718">
                        <c:v>4.3600000000000003</c:v>
                      </c:pt>
                      <c:pt idx="8719">
                        <c:v>4.3609999999999998</c:v>
                      </c:pt>
                      <c:pt idx="8720">
                        <c:v>4.3609999999999998</c:v>
                      </c:pt>
                      <c:pt idx="8721">
                        <c:v>4.3620000000000001</c:v>
                      </c:pt>
                      <c:pt idx="8722">
                        <c:v>4.3620000000000001</c:v>
                      </c:pt>
                      <c:pt idx="8723">
                        <c:v>4.3630000000000004</c:v>
                      </c:pt>
                      <c:pt idx="8724">
                        <c:v>4.3630000000000004</c:v>
                      </c:pt>
                      <c:pt idx="8725">
                        <c:v>4.3639999999999999</c:v>
                      </c:pt>
                      <c:pt idx="8726">
                        <c:v>4.3639999999999999</c:v>
                      </c:pt>
                      <c:pt idx="8727">
                        <c:v>4.3650000000000002</c:v>
                      </c:pt>
                      <c:pt idx="8728">
                        <c:v>4.3650000000000002</c:v>
                      </c:pt>
                      <c:pt idx="8729">
                        <c:v>4.3659999999999997</c:v>
                      </c:pt>
                      <c:pt idx="8730">
                        <c:v>4.3659999999999997</c:v>
                      </c:pt>
                      <c:pt idx="8731">
                        <c:v>4.367</c:v>
                      </c:pt>
                      <c:pt idx="8732">
                        <c:v>4.367</c:v>
                      </c:pt>
                      <c:pt idx="8733">
                        <c:v>4.3680000000000003</c:v>
                      </c:pt>
                      <c:pt idx="8734">
                        <c:v>4.3680000000000003</c:v>
                      </c:pt>
                      <c:pt idx="8735">
                        <c:v>4.3689999999999998</c:v>
                      </c:pt>
                      <c:pt idx="8736">
                        <c:v>4.3689999999999998</c:v>
                      </c:pt>
                      <c:pt idx="8737">
                        <c:v>4.37</c:v>
                      </c:pt>
                      <c:pt idx="8738">
                        <c:v>4.37</c:v>
                      </c:pt>
                      <c:pt idx="8739">
                        <c:v>4.3710000000000004</c:v>
                      </c:pt>
                      <c:pt idx="8740">
                        <c:v>4.3710000000000004</c:v>
                      </c:pt>
                      <c:pt idx="8741">
                        <c:v>4.3719999999999999</c:v>
                      </c:pt>
                      <c:pt idx="8742">
                        <c:v>4.3719999999999999</c:v>
                      </c:pt>
                      <c:pt idx="8743">
                        <c:v>4.3730000000000002</c:v>
                      </c:pt>
                      <c:pt idx="8744">
                        <c:v>4.3730000000000002</c:v>
                      </c:pt>
                      <c:pt idx="8745">
                        <c:v>4.3739999999999997</c:v>
                      </c:pt>
                      <c:pt idx="8746">
                        <c:v>4.3739999999999997</c:v>
                      </c:pt>
                      <c:pt idx="8747">
                        <c:v>4.375</c:v>
                      </c:pt>
                      <c:pt idx="8748">
                        <c:v>4.375</c:v>
                      </c:pt>
                      <c:pt idx="8749">
                        <c:v>4.3760000000000003</c:v>
                      </c:pt>
                      <c:pt idx="8750">
                        <c:v>4.3760000000000003</c:v>
                      </c:pt>
                      <c:pt idx="8751">
                        <c:v>4.3769999999999998</c:v>
                      </c:pt>
                      <c:pt idx="8752">
                        <c:v>4.3769999999999998</c:v>
                      </c:pt>
                      <c:pt idx="8753">
                        <c:v>4.3780000000000001</c:v>
                      </c:pt>
                      <c:pt idx="8754">
                        <c:v>4.3780000000000001</c:v>
                      </c:pt>
                      <c:pt idx="8755">
                        <c:v>4.3789999999999996</c:v>
                      </c:pt>
                      <c:pt idx="8756">
                        <c:v>4.3789999999999996</c:v>
                      </c:pt>
                      <c:pt idx="8757">
                        <c:v>4.38</c:v>
                      </c:pt>
                      <c:pt idx="8758">
                        <c:v>4.38</c:v>
                      </c:pt>
                      <c:pt idx="8759">
                        <c:v>4.3810000000000002</c:v>
                      </c:pt>
                      <c:pt idx="8760">
                        <c:v>4.3810000000000002</c:v>
                      </c:pt>
                      <c:pt idx="8761">
                        <c:v>4.3819999999999997</c:v>
                      </c:pt>
                      <c:pt idx="8762">
                        <c:v>4.3819999999999997</c:v>
                      </c:pt>
                      <c:pt idx="8763">
                        <c:v>4.383</c:v>
                      </c:pt>
                      <c:pt idx="8764">
                        <c:v>4.383</c:v>
                      </c:pt>
                      <c:pt idx="8765">
                        <c:v>4.3840000000000003</c:v>
                      </c:pt>
                      <c:pt idx="8766">
                        <c:v>4.3840000000000003</c:v>
                      </c:pt>
                      <c:pt idx="8767">
                        <c:v>4.3849999999999998</c:v>
                      </c:pt>
                      <c:pt idx="8768">
                        <c:v>4.3849999999999998</c:v>
                      </c:pt>
                      <c:pt idx="8769">
                        <c:v>4.3860000000000001</c:v>
                      </c:pt>
                      <c:pt idx="8770">
                        <c:v>4.3860000000000001</c:v>
                      </c:pt>
                      <c:pt idx="8771">
                        <c:v>4.3869999999999996</c:v>
                      </c:pt>
                      <c:pt idx="8772">
                        <c:v>4.3869999999999996</c:v>
                      </c:pt>
                      <c:pt idx="8773">
                        <c:v>4.3879999999999999</c:v>
                      </c:pt>
                      <c:pt idx="8774">
                        <c:v>4.3879999999999999</c:v>
                      </c:pt>
                      <c:pt idx="8775">
                        <c:v>4.3890000000000002</c:v>
                      </c:pt>
                      <c:pt idx="8776">
                        <c:v>4.3890000000000002</c:v>
                      </c:pt>
                      <c:pt idx="8777">
                        <c:v>4.3899999999999997</c:v>
                      </c:pt>
                      <c:pt idx="8778">
                        <c:v>4.3899999999999997</c:v>
                      </c:pt>
                      <c:pt idx="8779">
                        <c:v>4.391</c:v>
                      </c:pt>
                      <c:pt idx="8780">
                        <c:v>4.391</c:v>
                      </c:pt>
                      <c:pt idx="8781">
                        <c:v>4.3920000000000003</c:v>
                      </c:pt>
                      <c:pt idx="8782">
                        <c:v>4.3920000000000003</c:v>
                      </c:pt>
                      <c:pt idx="8783">
                        <c:v>4.3929999999999998</c:v>
                      </c:pt>
                      <c:pt idx="8784">
                        <c:v>4.3929999999999998</c:v>
                      </c:pt>
                      <c:pt idx="8785">
                        <c:v>4.3940000000000001</c:v>
                      </c:pt>
                      <c:pt idx="8786">
                        <c:v>4.3940000000000001</c:v>
                      </c:pt>
                      <c:pt idx="8787">
                        <c:v>4.3949999999999996</c:v>
                      </c:pt>
                      <c:pt idx="8788">
                        <c:v>4.3949999999999996</c:v>
                      </c:pt>
                      <c:pt idx="8789">
                        <c:v>4.3959999999999999</c:v>
                      </c:pt>
                      <c:pt idx="8790">
                        <c:v>4.3959999999999999</c:v>
                      </c:pt>
                      <c:pt idx="8791">
                        <c:v>4.3970000000000002</c:v>
                      </c:pt>
                      <c:pt idx="8792">
                        <c:v>4.3970000000000002</c:v>
                      </c:pt>
                      <c:pt idx="8793">
                        <c:v>4.3979999999999997</c:v>
                      </c:pt>
                      <c:pt idx="8794">
                        <c:v>4.3979999999999997</c:v>
                      </c:pt>
                      <c:pt idx="8795">
                        <c:v>4.399</c:v>
                      </c:pt>
                      <c:pt idx="8796">
                        <c:v>4.399</c:v>
                      </c:pt>
                      <c:pt idx="8797">
                        <c:v>4.4000000000000004</c:v>
                      </c:pt>
                      <c:pt idx="8798">
                        <c:v>4.4000000000000004</c:v>
                      </c:pt>
                      <c:pt idx="8799">
                        <c:v>4.4009999999999998</c:v>
                      </c:pt>
                      <c:pt idx="8800">
                        <c:v>4.4009999999999998</c:v>
                      </c:pt>
                      <c:pt idx="8801">
                        <c:v>4.4020000000000001</c:v>
                      </c:pt>
                      <c:pt idx="8802">
                        <c:v>4.4020000000000001</c:v>
                      </c:pt>
                      <c:pt idx="8803">
                        <c:v>4.4029999999999996</c:v>
                      </c:pt>
                      <c:pt idx="8804">
                        <c:v>4.4029999999999996</c:v>
                      </c:pt>
                      <c:pt idx="8805">
                        <c:v>4.4039999999999999</c:v>
                      </c:pt>
                      <c:pt idx="8806">
                        <c:v>4.4039999999999999</c:v>
                      </c:pt>
                      <c:pt idx="8807">
                        <c:v>4.4050000000000002</c:v>
                      </c:pt>
                      <c:pt idx="8808">
                        <c:v>4.4050000000000002</c:v>
                      </c:pt>
                      <c:pt idx="8809">
                        <c:v>4.4059999999999997</c:v>
                      </c:pt>
                      <c:pt idx="8810">
                        <c:v>4.4059999999999997</c:v>
                      </c:pt>
                      <c:pt idx="8811">
                        <c:v>4.407</c:v>
                      </c:pt>
                      <c:pt idx="8812">
                        <c:v>4.407</c:v>
                      </c:pt>
                      <c:pt idx="8813">
                        <c:v>4.4080000000000004</c:v>
                      </c:pt>
                      <c:pt idx="8814">
                        <c:v>4.4080000000000004</c:v>
                      </c:pt>
                      <c:pt idx="8815">
                        <c:v>4.4089999999999998</c:v>
                      </c:pt>
                      <c:pt idx="8816">
                        <c:v>4.4089999999999998</c:v>
                      </c:pt>
                      <c:pt idx="8817">
                        <c:v>4.41</c:v>
                      </c:pt>
                      <c:pt idx="8818">
                        <c:v>4.41</c:v>
                      </c:pt>
                      <c:pt idx="8819">
                        <c:v>4.4109999999999996</c:v>
                      </c:pt>
                      <c:pt idx="8820">
                        <c:v>4.4109999999999996</c:v>
                      </c:pt>
                      <c:pt idx="8821">
                        <c:v>4.4119999999999999</c:v>
                      </c:pt>
                      <c:pt idx="8822">
                        <c:v>4.4119999999999999</c:v>
                      </c:pt>
                      <c:pt idx="8823">
                        <c:v>4.4130000000000003</c:v>
                      </c:pt>
                      <c:pt idx="8824">
                        <c:v>4.4130000000000003</c:v>
                      </c:pt>
                      <c:pt idx="8825">
                        <c:v>4.4139999999999997</c:v>
                      </c:pt>
                      <c:pt idx="8826">
                        <c:v>4.4139999999999997</c:v>
                      </c:pt>
                      <c:pt idx="8827">
                        <c:v>4.415</c:v>
                      </c:pt>
                      <c:pt idx="8828">
                        <c:v>4.415</c:v>
                      </c:pt>
                      <c:pt idx="8829">
                        <c:v>4.4160000000000004</c:v>
                      </c:pt>
                      <c:pt idx="8830">
                        <c:v>4.4160000000000004</c:v>
                      </c:pt>
                      <c:pt idx="8831">
                        <c:v>4.4169999999999998</c:v>
                      </c:pt>
                      <c:pt idx="8832">
                        <c:v>4.4169999999999998</c:v>
                      </c:pt>
                      <c:pt idx="8833">
                        <c:v>4.4180000000000001</c:v>
                      </c:pt>
                      <c:pt idx="8834">
                        <c:v>4.4180000000000001</c:v>
                      </c:pt>
                      <c:pt idx="8835">
                        <c:v>4.4189999999999996</c:v>
                      </c:pt>
                      <c:pt idx="8836">
                        <c:v>4.4189999999999996</c:v>
                      </c:pt>
                      <c:pt idx="8837">
                        <c:v>4.42</c:v>
                      </c:pt>
                      <c:pt idx="8838">
                        <c:v>4.42</c:v>
                      </c:pt>
                      <c:pt idx="8839">
                        <c:v>4.4210000000000003</c:v>
                      </c:pt>
                      <c:pt idx="8840">
                        <c:v>4.4210000000000003</c:v>
                      </c:pt>
                      <c:pt idx="8841">
                        <c:v>4.4219999999999997</c:v>
                      </c:pt>
                      <c:pt idx="8842">
                        <c:v>4.4219999999999997</c:v>
                      </c:pt>
                      <c:pt idx="8843">
                        <c:v>4.423</c:v>
                      </c:pt>
                      <c:pt idx="8844">
                        <c:v>4.423</c:v>
                      </c:pt>
                      <c:pt idx="8845">
                        <c:v>4.4240000000000004</c:v>
                      </c:pt>
                      <c:pt idx="8846">
                        <c:v>4.4240000000000004</c:v>
                      </c:pt>
                      <c:pt idx="8847">
                        <c:v>4.4249999999999998</c:v>
                      </c:pt>
                      <c:pt idx="8848">
                        <c:v>4.4249999999999998</c:v>
                      </c:pt>
                      <c:pt idx="8849">
                        <c:v>4.4260000000000002</c:v>
                      </c:pt>
                      <c:pt idx="8850">
                        <c:v>4.4260000000000002</c:v>
                      </c:pt>
                      <c:pt idx="8851">
                        <c:v>4.4269999999999996</c:v>
                      </c:pt>
                      <c:pt idx="8852">
                        <c:v>4.4269999999999996</c:v>
                      </c:pt>
                      <c:pt idx="8853">
                        <c:v>4.4279999999999999</c:v>
                      </c:pt>
                      <c:pt idx="8854">
                        <c:v>4.4279999999999999</c:v>
                      </c:pt>
                      <c:pt idx="8855">
                        <c:v>4.4290000000000003</c:v>
                      </c:pt>
                      <c:pt idx="8856">
                        <c:v>4.4290000000000003</c:v>
                      </c:pt>
                      <c:pt idx="8857">
                        <c:v>4.43</c:v>
                      </c:pt>
                      <c:pt idx="8858">
                        <c:v>4.43</c:v>
                      </c:pt>
                      <c:pt idx="8859">
                        <c:v>4.431</c:v>
                      </c:pt>
                      <c:pt idx="8860">
                        <c:v>4.431</c:v>
                      </c:pt>
                      <c:pt idx="8861">
                        <c:v>4.4320000000000004</c:v>
                      </c:pt>
                      <c:pt idx="8862">
                        <c:v>4.4320000000000004</c:v>
                      </c:pt>
                      <c:pt idx="8863">
                        <c:v>4.4329999999999998</c:v>
                      </c:pt>
                      <c:pt idx="8864">
                        <c:v>4.4329999999999998</c:v>
                      </c:pt>
                      <c:pt idx="8865">
                        <c:v>4.4340000000000002</c:v>
                      </c:pt>
                      <c:pt idx="8866">
                        <c:v>4.4340000000000002</c:v>
                      </c:pt>
                      <c:pt idx="8867">
                        <c:v>4.4349999999999996</c:v>
                      </c:pt>
                      <c:pt idx="8868">
                        <c:v>4.4349999999999996</c:v>
                      </c:pt>
                      <c:pt idx="8869">
                        <c:v>4.4359999999999999</c:v>
                      </c:pt>
                      <c:pt idx="8870">
                        <c:v>4.4359999999999999</c:v>
                      </c:pt>
                      <c:pt idx="8871">
                        <c:v>4.4370000000000003</c:v>
                      </c:pt>
                      <c:pt idx="8872">
                        <c:v>4.4370000000000003</c:v>
                      </c:pt>
                      <c:pt idx="8873">
                        <c:v>4.4379999999999997</c:v>
                      </c:pt>
                      <c:pt idx="8874">
                        <c:v>4.4379999999999997</c:v>
                      </c:pt>
                      <c:pt idx="8875">
                        <c:v>4.4390000000000001</c:v>
                      </c:pt>
                      <c:pt idx="8876">
                        <c:v>4.4390000000000001</c:v>
                      </c:pt>
                      <c:pt idx="8877">
                        <c:v>4.4400000000000004</c:v>
                      </c:pt>
                      <c:pt idx="8878">
                        <c:v>4.4400000000000004</c:v>
                      </c:pt>
                      <c:pt idx="8879">
                        <c:v>4.4409999999999998</c:v>
                      </c:pt>
                      <c:pt idx="8880">
                        <c:v>4.4409999999999998</c:v>
                      </c:pt>
                      <c:pt idx="8881">
                        <c:v>4.4420000000000002</c:v>
                      </c:pt>
                      <c:pt idx="8882">
                        <c:v>4.4420000000000002</c:v>
                      </c:pt>
                      <c:pt idx="8883">
                        <c:v>4.4429999999999996</c:v>
                      </c:pt>
                      <c:pt idx="8884">
                        <c:v>4.4429999999999996</c:v>
                      </c:pt>
                      <c:pt idx="8885">
                        <c:v>4.444</c:v>
                      </c:pt>
                      <c:pt idx="8886">
                        <c:v>4.444</c:v>
                      </c:pt>
                      <c:pt idx="8887">
                        <c:v>4.4450000000000003</c:v>
                      </c:pt>
                      <c:pt idx="8888">
                        <c:v>4.4450000000000003</c:v>
                      </c:pt>
                      <c:pt idx="8889">
                        <c:v>4.4459999999999997</c:v>
                      </c:pt>
                      <c:pt idx="8890">
                        <c:v>4.4459999999999997</c:v>
                      </c:pt>
                      <c:pt idx="8891">
                        <c:v>4.4470000000000001</c:v>
                      </c:pt>
                      <c:pt idx="8892">
                        <c:v>4.4470000000000001</c:v>
                      </c:pt>
                      <c:pt idx="8893">
                        <c:v>4.4480000000000004</c:v>
                      </c:pt>
                      <c:pt idx="8894">
                        <c:v>4.4480000000000004</c:v>
                      </c:pt>
                      <c:pt idx="8895">
                        <c:v>4.4489999999999998</c:v>
                      </c:pt>
                      <c:pt idx="8896">
                        <c:v>4.4489999999999998</c:v>
                      </c:pt>
                      <c:pt idx="8897">
                        <c:v>4.45</c:v>
                      </c:pt>
                      <c:pt idx="8898">
                        <c:v>4.45</c:v>
                      </c:pt>
                      <c:pt idx="8899">
                        <c:v>4.4509999999999996</c:v>
                      </c:pt>
                      <c:pt idx="8900">
                        <c:v>4.4509999999999996</c:v>
                      </c:pt>
                      <c:pt idx="8901">
                        <c:v>4.452</c:v>
                      </c:pt>
                      <c:pt idx="8902">
                        <c:v>4.452</c:v>
                      </c:pt>
                      <c:pt idx="8903">
                        <c:v>4.4530000000000003</c:v>
                      </c:pt>
                      <c:pt idx="8904">
                        <c:v>4.4530000000000003</c:v>
                      </c:pt>
                      <c:pt idx="8905">
                        <c:v>4.4539999999999997</c:v>
                      </c:pt>
                      <c:pt idx="8906">
                        <c:v>4.4539999999999997</c:v>
                      </c:pt>
                      <c:pt idx="8907">
                        <c:v>4.4550000000000001</c:v>
                      </c:pt>
                      <c:pt idx="8908">
                        <c:v>4.4550000000000001</c:v>
                      </c:pt>
                      <c:pt idx="8909">
                        <c:v>4.4560000000000004</c:v>
                      </c:pt>
                      <c:pt idx="8910">
                        <c:v>4.4560000000000004</c:v>
                      </c:pt>
                      <c:pt idx="8911">
                        <c:v>4.4569999999999999</c:v>
                      </c:pt>
                      <c:pt idx="8912">
                        <c:v>4.4569999999999999</c:v>
                      </c:pt>
                      <c:pt idx="8913">
                        <c:v>4.4580000000000002</c:v>
                      </c:pt>
                      <c:pt idx="8914">
                        <c:v>4.4580000000000002</c:v>
                      </c:pt>
                      <c:pt idx="8915">
                        <c:v>4.4589999999999996</c:v>
                      </c:pt>
                      <c:pt idx="8916">
                        <c:v>4.4589999999999996</c:v>
                      </c:pt>
                      <c:pt idx="8917">
                        <c:v>4.46</c:v>
                      </c:pt>
                      <c:pt idx="8918">
                        <c:v>4.46</c:v>
                      </c:pt>
                      <c:pt idx="8919">
                        <c:v>4.4610000000000003</c:v>
                      </c:pt>
                      <c:pt idx="8920">
                        <c:v>4.4610000000000003</c:v>
                      </c:pt>
                      <c:pt idx="8921">
                        <c:v>4.4619999999999997</c:v>
                      </c:pt>
                      <c:pt idx="8922">
                        <c:v>4.4619999999999997</c:v>
                      </c:pt>
                      <c:pt idx="8923">
                        <c:v>4.4630000000000001</c:v>
                      </c:pt>
                      <c:pt idx="8924">
                        <c:v>4.4630000000000001</c:v>
                      </c:pt>
                      <c:pt idx="8925">
                        <c:v>4.4640000000000004</c:v>
                      </c:pt>
                      <c:pt idx="8926">
                        <c:v>4.4640000000000004</c:v>
                      </c:pt>
                      <c:pt idx="8927">
                        <c:v>4.4649999999999999</c:v>
                      </c:pt>
                      <c:pt idx="8928">
                        <c:v>4.4649999999999999</c:v>
                      </c:pt>
                      <c:pt idx="8929">
                        <c:v>4.4660000000000002</c:v>
                      </c:pt>
                      <c:pt idx="8930">
                        <c:v>4.4660000000000002</c:v>
                      </c:pt>
                      <c:pt idx="8931">
                        <c:v>4.4669999999999996</c:v>
                      </c:pt>
                      <c:pt idx="8932">
                        <c:v>4.4669999999999996</c:v>
                      </c:pt>
                      <c:pt idx="8933">
                        <c:v>4.468</c:v>
                      </c:pt>
                      <c:pt idx="8934">
                        <c:v>4.468</c:v>
                      </c:pt>
                      <c:pt idx="8935">
                        <c:v>4.4690000000000003</c:v>
                      </c:pt>
                      <c:pt idx="8936">
                        <c:v>4.4690000000000003</c:v>
                      </c:pt>
                      <c:pt idx="8937">
                        <c:v>4.47</c:v>
                      </c:pt>
                      <c:pt idx="8938">
                        <c:v>4.47</c:v>
                      </c:pt>
                      <c:pt idx="8939">
                        <c:v>4.4710000000000001</c:v>
                      </c:pt>
                      <c:pt idx="8940">
                        <c:v>4.4710000000000001</c:v>
                      </c:pt>
                      <c:pt idx="8941">
                        <c:v>4.4720000000000004</c:v>
                      </c:pt>
                      <c:pt idx="8942">
                        <c:v>4.4720000000000004</c:v>
                      </c:pt>
                      <c:pt idx="8943">
                        <c:v>4.4729999999999999</c:v>
                      </c:pt>
                      <c:pt idx="8944">
                        <c:v>4.4729999999999999</c:v>
                      </c:pt>
                      <c:pt idx="8945">
                        <c:v>4.4740000000000002</c:v>
                      </c:pt>
                      <c:pt idx="8946">
                        <c:v>4.4740000000000002</c:v>
                      </c:pt>
                      <c:pt idx="8947">
                        <c:v>4.4749999999999996</c:v>
                      </c:pt>
                      <c:pt idx="8948">
                        <c:v>4.4749999999999996</c:v>
                      </c:pt>
                      <c:pt idx="8949">
                        <c:v>4.476</c:v>
                      </c:pt>
                      <c:pt idx="8950">
                        <c:v>4.476</c:v>
                      </c:pt>
                      <c:pt idx="8951">
                        <c:v>4.4770000000000003</c:v>
                      </c:pt>
                      <c:pt idx="8952">
                        <c:v>4.4770000000000003</c:v>
                      </c:pt>
                      <c:pt idx="8953">
                        <c:v>4.4779999999999998</c:v>
                      </c:pt>
                      <c:pt idx="8954">
                        <c:v>4.4779999999999998</c:v>
                      </c:pt>
                      <c:pt idx="8955">
                        <c:v>4.4790000000000001</c:v>
                      </c:pt>
                      <c:pt idx="8956">
                        <c:v>4.4790000000000001</c:v>
                      </c:pt>
                      <c:pt idx="8957">
                        <c:v>4.4800000000000004</c:v>
                      </c:pt>
                      <c:pt idx="8958">
                        <c:v>4.4800000000000004</c:v>
                      </c:pt>
                      <c:pt idx="8959">
                        <c:v>4.4809999999999999</c:v>
                      </c:pt>
                      <c:pt idx="8960">
                        <c:v>4.4809999999999999</c:v>
                      </c:pt>
                      <c:pt idx="8961">
                        <c:v>4.4820000000000002</c:v>
                      </c:pt>
                      <c:pt idx="8962">
                        <c:v>4.4820000000000002</c:v>
                      </c:pt>
                      <c:pt idx="8963">
                        <c:v>4.4829999999999997</c:v>
                      </c:pt>
                      <c:pt idx="8964">
                        <c:v>4.4829999999999997</c:v>
                      </c:pt>
                      <c:pt idx="8965">
                        <c:v>4.484</c:v>
                      </c:pt>
                      <c:pt idx="8966">
                        <c:v>4.484</c:v>
                      </c:pt>
                      <c:pt idx="8967">
                        <c:v>4.4850000000000003</c:v>
                      </c:pt>
                      <c:pt idx="8968">
                        <c:v>4.4850000000000003</c:v>
                      </c:pt>
                      <c:pt idx="8969">
                        <c:v>4.4859999999999998</c:v>
                      </c:pt>
                      <c:pt idx="8970">
                        <c:v>4.4859999999999998</c:v>
                      </c:pt>
                      <c:pt idx="8971">
                        <c:v>4.4870000000000001</c:v>
                      </c:pt>
                      <c:pt idx="8972">
                        <c:v>4.4870000000000001</c:v>
                      </c:pt>
                      <c:pt idx="8973">
                        <c:v>4.4880000000000004</c:v>
                      </c:pt>
                      <c:pt idx="8974">
                        <c:v>4.4880000000000004</c:v>
                      </c:pt>
                      <c:pt idx="8975">
                        <c:v>4.4889999999999999</c:v>
                      </c:pt>
                      <c:pt idx="8976">
                        <c:v>4.4889999999999999</c:v>
                      </c:pt>
                      <c:pt idx="8977">
                        <c:v>4.49</c:v>
                      </c:pt>
                      <c:pt idx="8978">
                        <c:v>4.49</c:v>
                      </c:pt>
                      <c:pt idx="8979">
                        <c:v>4.4909999999999997</c:v>
                      </c:pt>
                      <c:pt idx="8980">
                        <c:v>4.4909999999999997</c:v>
                      </c:pt>
                      <c:pt idx="8981">
                        <c:v>4.492</c:v>
                      </c:pt>
                      <c:pt idx="8982">
                        <c:v>4.492</c:v>
                      </c:pt>
                      <c:pt idx="8983">
                        <c:v>4.4930000000000003</c:v>
                      </c:pt>
                      <c:pt idx="8984">
                        <c:v>4.4930000000000003</c:v>
                      </c:pt>
                      <c:pt idx="8985">
                        <c:v>4.4939999999999998</c:v>
                      </c:pt>
                      <c:pt idx="8986">
                        <c:v>4.4939999999999998</c:v>
                      </c:pt>
                      <c:pt idx="8987">
                        <c:v>4.4950000000000001</c:v>
                      </c:pt>
                      <c:pt idx="8988">
                        <c:v>4.4950000000000001</c:v>
                      </c:pt>
                      <c:pt idx="8989">
                        <c:v>4.4960000000000004</c:v>
                      </c:pt>
                      <c:pt idx="8990">
                        <c:v>4.4960000000000004</c:v>
                      </c:pt>
                      <c:pt idx="8991">
                        <c:v>4.4969999999999999</c:v>
                      </c:pt>
                      <c:pt idx="8992">
                        <c:v>4.4969999999999999</c:v>
                      </c:pt>
                      <c:pt idx="8993">
                        <c:v>4.4980000000000002</c:v>
                      </c:pt>
                      <c:pt idx="8994">
                        <c:v>4.4980000000000002</c:v>
                      </c:pt>
                      <c:pt idx="8995">
                        <c:v>4.4989999999999997</c:v>
                      </c:pt>
                      <c:pt idx="8996">
                        <c:v>4.4989999999999997</c:v>
                      </c:pt>
                      <c:pt idx="8997">
                        <c:v>4.5</c:v>
                      </c:pt>
                      <c:pt idx="8998">
                        <c:v>4.5</c:v>
                      </c:pt>
                      <c:pt idx="8999">
                        <c:v>4.5010000000000003</c:v>
                      </c:pt>
                      <c:pt idx="9000">
                        <c:v>4.5010000000000003</c:v>
                      </c:pt>
                      <c:pt idx="9001">
                        <c:v>4.5019999999999998</c:v>
                      </c:pt>
                      <c:pt idx="9002">
                        <c:v>4.5019999999999998</c:v>
                      </c:pt>
                      <c:pt idx="9003">
                        <c:v>4.5030000000000001</c:v>
                      </c:pt>
                      <c:pt idx="9004">
                        <c:v>4.5030000000000001</c:v>
                      </c:pt>
                      <c:pt idx="9005">
                        <c:v>4.5039999999999996</c:v>
                      </c:pt>
                      <c:pt idx="9006">
                        <c:v>4.5039999999999996</c:v>
                      </c:pt>
                      <c:pt idx="9007">
                        <c:v>4.5049999999999999</c:v>
                      </c:pt>
                      <c:pt idx="9008">
                        <c:v>4.5049999999999999</c:v>
                      </c:pt>
                      <c:pt idx="9009">
                        <c:v>4.5060000000000002</c:v>
                      </c:pt>
                      <c:pt idx="9010">
                        <c:v>4.5060000000000002</c:v>
                      </c:pt>
                      <c:pt idx="9011">
                        <c:v>4.5069999999999997</c:v>
                      </c:pt>
                      <c:pt idx="9012">
                        <c:v>4.5069999999999997</c:v>
                      </c:pt>
                      <c:pt idx="9013">
                        <c:v>4.508</c:v>
                      </c:pt>
                      <c:pt idx="9014">
                        <c:v>4.508</c:v>
                      </c:pt>
                      <c:pt idx="9015">
                        <c:v>4.5090000000000003</c:v>
                      </c:pt>
                      <c:pt idx="9016">
                        <c:v>4.5090000000000003</c:v>
                      </c:pt>
                      <c:pt idx="9017">
                        <c:v>4.51</c:v>
                      </c:pt>
                      <c:pt idx="9018">
                        <c:v>4.51</c:v>
                      </c:pt>
                      <c:pt idx="9019">
                        <c:v>4.5110000000000001</c:v>
                      </c:pt>
                      <c:pt idx="9020">
                        <c:v>4.5110000000000001</c:v>
                      </c:pt>
                      <c:pt idx="9021">
                        <c:v>4.5119999999999996</c:v>
                      </c:pt>
                      <c:pt idx="9022">
                        <c:v>4.5119999999999996</c:v>
                      </c:pt>
                      <c:pt idx="9023">
                        <c:v>4.5129999999999999</c:v>
                      </c:pt>
                      <c:pt idx="9024">
                        <c:v>4.5129999999999999</c:v>
                      </c:pt>
                      <c:pt idx="9025">
                        <c:v>4.5140000000000002</c:v>
                      </c:pt>
                      <c:pt idx="9026">
                        <c:v>4.5140000000000002</c:v>
                      </c:pt>
                      <c:pt idx="9027">
                        <c:v>4.5149999999999997</c:v>
                      </c:pt>
                      <c:pt idx="9028">
                        <c:v>4.5149999999999997</c:v>
                      </c:pt>
                      <c:pt idx="9029">
                        <c:v>4.516</c:v>
                      </c:pt>
                      <c:pt idx="9030">
                        <c:v>4.516</c:v>
                      </c:pt>
                      <c:pt idx="9031">
                        <c:v>4.5170000000000003</c:v>
                      </c:pt>
                      <c:pt idx="9032">
                        <c:v>4.5170000000000003</c:v>
                      </c:pt>
                      <c:pt idx="9033">
                        <c:v>4.5179999999999998</c:v>
                      </c:pt>
                      <c:pt idx="9034">
                        <c:v>4.5179999999999998</c:v>
                      </c:pt>
                      <c:pt idx="9035">
                        <c:v>4.5190000000000001</c:v>
                      </c:pt>
                      <c:pt idx="9036">
                        <c:v>4.5190000000000001</c:v>
                      </c:pt>
                      <c:pt idx="9037">
                        <c:v>4.5199999999999996</c:v>
                      </c:pt>
                      <c:pt idx="9038">
                        <c:v>4.5199999999999996</c:v>
                      </c:pt>
                      <c:pt idx="9039">
                        <c:v>4.5209999999999999</c:v>
                      </c:pt>
                      <c:pt idx="9040">
                        <c:v>4.5209999999999999</c:v>
                      </c:pt>
                      <c:pt idx="9041">
                        <c:v>4.5220000000000002</c:v>
                      </c:pt>
                      <c:pt idx="9042">
                        <c:v>4.5220000000000002</c:v>
                      </c:pt>
                      <c:pt idx="9043">
                        <c:v>4.5229999999999997</c:v>
                      </c:pt>
                      <c:pt idx="9044">
                        <c:v>4.5229999999999997</c:v>
                      </c:pt>
                      <c:pt idx="9045">
                        <c:v>4.524</c:v>
                      </c:pt>
                      <c:pt idx="9046">
                        <c:v>4.524</c:v>
                      </c:pt>
                      <c:pt idx="9047">
                        <c:v>4.5250000000000004</c:v>
                      </c:pt>
                      <c:pt idx="9048">
                        <c:v>4.5250000000000004</c:v>
                      </c:pt>
                      <c:pt idx="9049">
                        <c:v>4.5259999999999998</c:v>
                      </c:pt>
                      <c:pt idx="9050">
                        <c:v>4.5259999999999998</c:v>
                      </c:pt>
                      <c:pt idx="9051">
                        <c:v>4.5270000000000001</c:v>
                      </c:pt>
                      <c:pt idx="9052">
                        <c:v>4.5270000000000001</c:v>
                      </c:pt>
                      <c:pt idx="9053">
                        <c:v>4.5279999999999996</c:v>
                      </c:pt>
                      <c:pt idx="9054">
                        <c:v>4.5279999999999996</c:v>
                      </c:pt>
                      <c:pt idx="9055">
                        <c:v>4.5289999999999999</c:v>
                      </c:pt>
                      <c:pt idx="9056">
                        <c:v>4.5289999999999999</c:v>
                      </c:pt>
                      <c:pt idx="9057">
                        <c:v>4.53</c:v>
                      </c:pt>
                      <c:pt idx="9058">
                        <c:v>4.53</c:v>
                      </c:pt>
                      <c:pt idx="9059">
                        <c:v>4.5309999999999997</c:v>
                      </c:pt>
                      <c:pt idx="9060">
                        <c:v>4.5309999999999997</c:v>
                      </c:pt>
                      <c:pt idx="9061">
                        <c:v>4.532</c:v>
                      </c:pt>
                      <c:pt idx="9062">
                        <c:v>4.532</c:v>
                      </c:pt>
                      <c:pt idx="9063">
                        <c:v>4.5330000000000004</c:v>
                      </c:pt>
                      <c:pt idx="9064">
                        <c:v>4.5330000000000004</c:v>
                      </c:pt>
                      <c:pt idx="9065">
                        <c:v>4.5339999999999998</c:v>
                      </c:pt>
                      <c:pt idx="9066">
                        <c:v>4.5339999999999998</c:v>
                      </c:pt>
                      <c:pt idx="9067">
                        <c:v>4.5350000000000001</c:v>
                      </c:pt>
                      <c:pt idx="9068">
                        <c:v>4.5350000000000001</c:v>
                      </c:pt>
                      <c:pt idx="9069">
                        <c:v>4.5359999999999996</c:v>
                      </c:pt>
                      <c:pt idx="9070">
                        <c:v>4.5359999999999996</c:v>
                      </c:pt>
                      <c:pt idx="9071">
                        <c:v>4.5369999999999999</c:v>
                      </c:pt>
                      <c:pt idx="9072">
                        <c:v>4.5369999999999999</c:v>
                      </c:pt>
                      <c:pt idx="9073">
                        <c:v>4.5380000000000003</c:v>
                      </c:pt>
                      <c:pt idx="9074">
                        <c:v>4.5380000000000003</c:v>
                      </c:pt>
                      <c:pt idx="9075">
                        <c:v>4.5389999999999997</c:v>
                      </c:pt>
                      <c:pt idx="9076">
                        <c:v>4.5389999999999997</c:v>
                      </c:pt>
                      <c:pt idx="9077">
                        <c:v>4.54</c:v>
                      </c:pt>
                      <c:pt idx="9078">
                        <c:v>4.54</c:v>
                      </c:pt>
                      <c:pt idx="9079">
                        <c:v>4.5410000000000004</c:v>
                      </c:pt>
                      <c:pt idx="9080">
                        <c:v>4.5410000000000004</c:v>
                      </c:pt>
                      <c:pt idx="9081">
                        <c:v>4.5419999999999998</c:v>
                      </c:pt>
                      <c:pt idx="9082">
                        <c:v>4.5419999999999998</c:v>
                      </c:pt>
                      <c:pt idx="9083">
                        <c:v>4.5430000000000001</c:v>
                      </c:pt>
                      <c:pt idx="9084">
                        <c:v>4.5430000000000001</c:v>
                      </c:pt>
                      <c:pt idx="9085">
                        <c:v>4.5439999999999996</c:v>
                      </c:pt>
                      <c:pt idx="9086">
                        <c:v>4.5439999999999996</c:v>
                      </c:pt>
                      <c:pt idx="9087">
                        <c:v>4.5449999999999999</c:v>
                      </c:pt>
                      <c:pt idx="9088">
                        <c:v>4.5449999999999999</c:v>
                      </c:pt>
                      <c:pt idx="9089">
                        <c:v>4.5460000000000003</c:v>
                      </c:pt>
                      <c:pt idx="9090">
                        <c:v>4.5460000000000003</c:v>
                      </c:pt>
                      <c:pt idx="9091">
                        <c:v>4.5469999999999997</c:v>
                      </c:pt>
                      <c:pt idx="9092">
                        <c:v>4.5469999999999997</c:v>
                      </c:pt>
                      <c:pt idx="9093">
                        <c:v>4.548</c:v>
                      </c:pt>
                      <c:pt idx="9094">
                        <c:v>4.548</c:v>
                      </c:pt>
                      <c:pt idx="9095">
                        <c:v>4.5490000000000004</c:v>
                      </c:pt>
                      <c:pt idx="9096">
                        <c:v>4.5490000000000004</c:v>
                      </c:pt>
                      <c:pt idx="9097">
                        <c:v>4.55</c:v>
                      </c:pt>
                      <c:pt idx="9098">
                        <c:v>4.55</c:v>
                      </c:pt>
                      <c:pt idx="9099">
                        <c:v>4.5510000000000002</c:v>
                      </c:pt>
                      <c:pt idx="9100">
                        <c:v>4.5510000000000002</c:v>
                      </c:pt>
                      <c:pt idx="9101">
                        <c:v>4.5519999999999996</c:v>
                      </c:pt>
                      <c:pt idx="9102">
                        <c:v>4.5519999999999996</c:v>
                      </c:pt>
                      <c:pt idx="9103">
                        <c:v>4.5529999999999999</c:v>
                      </c:pt>
                      <c:pt idx="9104">
                        <c:v>4.5529999999999999</c:v>
                      </c:pt>
                      <c:pt idx="9105">
                        <c:v>4.5540000000000003</c:v>
                      </c:pt>
                      <c:pt idx="9106">
                        <c:v>4.5540000000000003</c:v>
                      </c:pt>
                      <c:pt idx="9107">
                        <c:v>4.5549999999999997</c:v>
                      </c:pt>
                      <c:pt idx="9108">
                        <c:v>4.5549999999999997</c:v>
                      </c:pt>
                      <c:pt idx="9109">
                        <c:v>4.556</c:v>
                      </c:pt>
                      <c:pt idx="9110">
                        <c:v>4.556</c:v>
                      </c:pt>
                      <c:pt idx="9111">
                        <c:v>4.5570000000000004</c:v>
                      </c:pt>
                      <c:pt idx="9112">
                        <c:v>4.5570000000000004</c:v>
                      </c:pt>
                      <c:pt idx="9113">
                        <c:v>4.5579999999999998</c:v>
                      </c:pt>
                      <c:pt idx="9114">
                        <c:v>4.5579999999999998</c:v>
                      </c:pt>
                      <c:pt idx="9115">
                        <c:v>4.5590000000000002</c:v>
                      </c:pt>
                      <c:pt idx="9116">
                        <c:v>4.5590000000000002</c:v>
                      </c:pt>
                      <c:pt idx="9117">
                        <c:v>4.5599999999999996</c:v>
                      </c:pt>
                      <c:pt idx="9118">
                        <c:v>4.5599999999999996</c:v>
                      </c:pt>
                      <c:pt idx="9119">
                        <c:v>4.5609999999999999</c:v>
                      </c:pt>
                      <c:pt idx="9120">
                        <c:v>4.5609999999999999</c:v>
                      </c:pt>
                      <c:pt idx="9121">
                        <c:v>4.5620000000000003</c:v>
                      </c:pt>
                      <c:pt idx="9122">
                        <c:v>4.5620000000000003</c:v>
                      </c:pt>
                      <c:pt idx="9123">
                        <c:v>4.5629999999999997</c:v>
                      </c:pt>
                      <c:pt idx="9124">
                        <c:v>4.5629999999999997</c:v>
                      </c:pt>
                      <c:pt idx="9125">
                        <c:v>4.5640000000000001</c:v>
                      </c:pt>
                      <c:pt idx="9126">
                        <c:v>4.5640000000000001</c:v>
                      </c:pt>
                      <c:pt idx="9127">
                        <c:v>4.5650000000000004</c:v>
                      </c:pt>
                      <c:pt idx="9128">
                        <c:v>4.5650000000000004</c:v>
                      </c:pt>
                      <c:pt idx="9129">
                        <c:v>4.5659999999999998</c:v>
                      </c:pt>
                      <c:pt idx="9130">
                        <c:v>4.5659999999999998</c:v>
                      </c:pt>
                      <c:pt idx="9131">
                        <c:v>4.5670000000000002</c:v>
                      </c:pt>
                      <c:pt idx="9132">
                        <c:v>4.5670000000000002</c:v>
                      </c:pt>
                      <c:pt idx="9133">
                        <c:v>4.5679999999999996</c:v>
                      </c:pt>
                      <c:pt idx="9134">
                        <c:v>4.5679999999999996</c:v>
                      </c:pt>
                      <c:pt idx="9135">
                        <c:v>4.569</c:v>
                      </c:pt>
                      <c:pt idx="9136">
                        <c:v>4.569</c:v>
                      </c:pt>
                      <c:pt idx="9137">
                        <c:v>4.57</c:v>
                      </c:pt>
                      <c:pt idx="9138">
                        <c:v>4.57</c:v>
                      </c:pt>
                      <c:pt idx="9139">
                        <c:v>4.5709999999999997</c:v>
                      </c:pt>
                      <c:pt idx="9140">
                        <c:v>4.5709999999999997</c:v>
                      </c:pt>
                      <c:pt idx="9141">
                        <c:v>4.5720000000000001</c:v>
                      </c:pt>
                      <c:pt idx="9142">
                        <c:v>4.5720000000000001</c:v>
                      </c:pt>
                      <c:pt idx="9143">
                        <c:v>4.5730000000000004</c:v>
                      </c:pt>
                      <c:pt idx="9144">
                        <c:v>4.5730000000000004</c:v>
                      </c:pt>
                      <c:pt idx="9145">
                        <c:v>4.5739999999999998</c:v>
                      </c:pt>
                      <c:pt idx="9146">
                        <c:v>4.5739999999999998</c:v>
                      </c:pt>
                      <c:pt idx="9147">
                        <c:v>4.5750000000000002</c:v>
                      </c:pt>
                      <c:pt idx="9148">
                        <c:v>4.5750000000000002</c:v>
                      </c:pt>
                      <c:pt idx="9149">
                        <c:v>4.5759999999999996</c:v>
                      </c:pt>
                      <c:pt idx="9150">
                        <c:v>4.5759999999999996</c:v>
                      </c:pt>
                      <c:pt idx="9151">
                        <c:v>4.577</c:v>
                      </c:pt>
                      <c:pt idx="9152">
                        <c:v>4.577</c:v>
                      </c:pt>
                      <c:pt idx="9153">
                        <c:v>4.5780000000000003</c:v>
                      </c:pt>
                      <c:pt idx="9154">
                        <c:v>4.5780000000000003</c:v>
                      </c:pt>
                      <c:pt idx="9155">
                        <c:v>4.5789999999999997</c:v>
                      </c:pt>
                      <c:pt idx="9156">
                        <c:v>4.5789999999999997</c:v>
                      </c:pt>
                      <c:pt idx="9157">
                        <c:v>4.58</c:v>
                      </c:pt>
                      <c:pt idx="9158">
                        <c:v>4.58</c:v>
                      </c:pt>
                      <c:pt idx="9159">
                        <c:v>4.5810000000000004</c:v>
                      </c:pt>
                      <c:pt idx="9160">
                        <c:v>4.5810000000000004</c:v>
                      </c:pt>
                      <c:pt idx="9161">
                        <c:v>4.5819999999999999</c:v>
                      </c:pt>
                      <c:pt idx="9162">
                        <c:v>4.5819999999999999</c:v>
                      </c:pt>
                      <c:pt idx="9163">
                        <c:v>4.5830000000000002</c:v>
                      </c:pt>
                      <c:pt idx="9164">
                        <c:v>4.5830000000000002</c:v>
                      </c:pt>
                      <c:pt idx="9165">
                        <c:v>4.5839999999999996</c:v>
                      </c:pt>
                      <c:pt idx="9166">
                        <c:v>4.5839999999999996</c:v>
                      </c:pt>
                      <c:pt idx="9167">
                        <c:v>4.585</c:v>
                      </c:pt>
                      <c:pt idx="9168">
                        <c:v>4.585</c:v>
                      </c:pt>
                      <c:pt idx="9169">
                        <c:v>4.5860000000000003</c:v>
                      </c:pt>
                      <c:pt idx="9170">
                        <c:v>4.5860000000000003</c:v>
                      </c:pt>
                      <c:pt idx="9171">
                        <c:v>4.5869999999999997</c:v>
                      </c:pt>
                      <c:pt idx="9172">
                        <c:v>4.5869999999999997</c:v>
                      </c:pt>
                      <c:pt idx="9173">
                        <c:v>4.5880000000000001</c:v>
                      </c:pt>
                      <c:pt idx="9174">
                        <c:v>4.5880000000000001</c:v>
                      </c:pt>
                      <c:pt idx="9175">
                        <c:v>4.5890000000000004</c:v>
                      </c:pt>
                      <c:pt idx="9176">
                        <c:v>4.5890000000000004</c:v>
                      </c:pt>
                      <c:pt idx="9177">
                        <c:v>4.59</c:v>
                      </c:pt>
                      <c:pt idx="9178">
                        <c:v>4.59</c:v>
                      </c:pt>
                      <c:pt idx="9179">
                        <c:v>4.5910000000000002</c:v>
                      </c:pt>
                      <c:pt idx="9180">
                        <c:v>4.5910000000000002</c:v>
                      </c:pt>
                      <c:pt idx="9181">
                        <c:v>4.5919999999999996</c:v>
                      </c:pt>
                      <c:pt idx="9182">
                        <c:v>4.5919999999999996</c:v>
                      </c:pt>
                      <c:pt idx="9183">
                        <c:v>4.593</c:v>
                      </c:pt>
                      <c:pt idx="9184">
                        <c:v>4.593</c:v>
                      </c:pt>
                      <c:pt idx="9185">
                        <c:v>4.5940000000000003</c:v>
                      </c:pt>
                      <c:pt idx="9186">
                        <c:v>4.5940000000000003</c:v>
                      </c:pt>
                      <c:pt idx="9187">
                        <c:v>4.5949999999999998</c:v>
                      </c:pt>
                      <c:pt idx="9188">
                        <c:v>4.5949999999999998</c:v>
                      </c:pt>
                      <c:pt idx="9189">
                        <c:v>4.5960000000000001</c:v>
                      </c:pt>
                      <c:pt idx="9190">
                        <c:v>4.5960000000000001</c:v>
                      </c:pt>
                      <c:pt idx="9191">
                        <c:v>4.5970000000000004</c:v>
                      </c:pt>
                      <c:pt idx="9192">
                        <c:v>4.5970000000000004</c:v>
                      </c:pt>
                      <c:pt idx="9193">
                        <c:v>4.5979999999999999</c:v>
                      </c:pt>
                      <c:pt idx="9194">
                        <c:v>4.5979999999999999</c:v>
                      </c:pt>
                      <c:pt idx="9195">
                        <c:v>4.5990000000000002</c:v>
                      </c:pt>
                      <c:pt idx="9196">
                        <c:v>4.5990000000000002</c:v>
                      </c:pt>
                      <c:pt idx="9197">
                        <c:v>4.5999999999999996</c:v>
                      </c:pt>
                      <c:pt idx="9198">
                        <c:v>4.5999999999999996</c:v>
                      </c:pt>
                      <c:pt idx="9199">
                        <c:v>4.601</c:v>
                      </c:pt>
                      <c:pt idx="9200">
                        <c:v>4.601</c:v>
                      </c:pt>
                      <c:pt idx="9201">
                        <c:v>4.6020000000000003</c:v>
                      </c:pt>
                      <c:pt idx="9202">
                        <c:v>4.6020000000000003</c:v>
                      </c:pt>
                      <c:pt idx="9203">
                        <c:v>4.6029999999999998</c:v>
                      </c:pt>
                      <c:pt idx="9204">
                        <c:v>4.6029999999999998</c:v>
                      </c:pt>
                      <c:pt idx="9205">
                        <c:v>4.6040000000000001</c:v>
                      </c:pt>
                      <c:pt idx="9206">
                        <c:v>4.6040000000000001</c:v>
                      </c:pt>
                      <c:pt idx="9207">
                        <c:v>4.6050000000000004</c:v>
                      </c:pt>
                      <c:pt idx="9208">
                        <c:v>4.6050000000000004</c:v>
                      </c:pt>
                      <c:pt idx="9209">
                        <c:v>4.6059999999999999</c:v>
                      </c:pt>
                      <c:pt idx="9210">
                        <c:v>4.6059999999999999</c:v>
                      </c:pt>
                      <c:pt idx="9211">
                        <c:v>4.6070000000000002</c:v>
                      </c:pt>
                      <c:pt idx="9212">
                        <c:v>4.6070000000000002</c:v>
                      </c:pt>
                      <c:pt idx="9213">
                        <c:v>4.6079999999999997</c:v>
                      </c:pt>
                      <c:pt idx="9214">
                        <c:v>4.6079999999999997</c:v>
                      </c:pt>
                      <c:pt idx="9215">
                        <c:v>4.609</c:v>
                      </c:pt>
                      <c:pt idx="9216">
                        <c:v>4.609</c:v>
                      </c:pt>
                      <c:pt idx="9217">
                        <c:v>4.6100000000000003</c:v>
                      </c:pt>
                      <c:pt idx="9218">
                        <c:v>4.6100000000000003</c:v>
                      </c:pt>
                      <c:pt idx="9219">
                        <c:v>4.6109999999999998</c:v>
                      </c:pt>
                      <c:pt idx="9220">
                        <c:v>4.6109999999999998</c:v>
                      </c:pt>
                      <c:pt idx="9221">
                        <c:v>4.6120000000000001</c:v>
                      </c:pt>
                      <c:pt idx="9222">
                        <c:v>4.6120000000000001</c:v>
                      </c:pt>
                      <c:pt idx="9223">
                        <c:v>4.6130000000000004</c:v>
                      </c:pt>
                      <c:pt idx="9224">
                        <c:v>4.6130000000000004</c:v>
                      </c:pt>
                      <c:pt idx="9225">
                        <c:v>4.6139999999999999</c:v>
                      </c:pt>
                      <c:pt idx="9226">
                        <c:v>4.6139999999999999</c:v>
                      </c:pt>
                      <c:pt idx="9227">
                        <c:v>4.6150000000000002</c:v>
                      </c:pt>
                      <c:pt idx="9228">
                        <c:v>4.6150000000000002</c:v>
                      </c:pt>
                      <c:pt idx="9229">
                        <c:v>4.6159999999999997</c:v>
                      </c:pt>
                      <c:pt idx="9230">
                        <c:v>4.6159999999999997</c:v>
                      </c:pt>
                      <c:pt idx="9231">
                        <c:v>4.617</c:v>
                      </c:pt>
                      <c:pt idx="9232">
                        <c:v>4.617</c:v>
                      </c:pt>
                      <c:pt idx="9233">
                        <c:v>4.6180000000000003</c:v>
                      </c:pt>
                      <c:pt idx="9234">
                        <c:v>4.6180000000000003</c:v>
                      </c:pt>
                      <c:pt idx="9235">
                        <c:v>4.6189999999999998</c:v>
                      </c:pt>
                      <c:pt idx="9236">
                        <c:v>4.6189999999999998</c:v>
                      </c:pt>
                      <c:pt idx="9237">
                        <c:v>4.62</c:v>
                      </c:pt>
                      <c:pt idx="9238">
                        <c:v>4.62</c:v>
                      </c:pt>
                      <c:pt idx="9239">
                        <c:v>4.6210000000000004</c:v>
                      </c:pt>
                      <c:pt idx="9240">
                        <c:v>4.6210000000000004</c:v>
                      </c:pt>
                      <c:pt idx="9241">
                        <c:v>4.6219999999999999</c:v>
                      </c:pt>
                      <c:pt idx="9242">
                        <c:v>4.6219999999999999</c:v>
                      </c:pt>
                      <c:pt idx="9243">
                        <c:v>4.6230000000000002</c:v>
                      </c:pt>
                      <c:pt idx="9244">
                        <c:v>4.6230000000000002</c:v>
                      </c:pt>
                      <c:pt idx="9245">
                        <c:v>4.6239999999999997</c:v>
                      </c:pt>
                      <c:pt idx="9246">
                        <c:v>4.6239999999999997</c:v>
                      </c:pt>
                      <c:pt idx="9247">
                        <c:v>4.625</c:v>
                      </c:pt>
                      <c:pt idx="9248">
                        <c:v>4.625</c:v>
                      </c:pt>
                      <c:pt idx="9249">
                        <c:v>4.6260000000000003</c:v>
                      </c:pt>
                      <c:pt idx="9250">
                        <c:v>4.6260000000000003</c:v>
                      </c:pt>
                      <c:pt idx="9251">
                        <c:v>4.6269999999999998</c:v>
                      </c:pt>
                      <c:pt idx="9252">
                        <c:v>4.6269999999999998</c:v>
                      </c:pt>
                      <c:pt idx="9253">
                        <c:v>4.6280000000000001</c:v>
                      </c:pt>
                      <c:pt idx="9254">
                        <c:v>4.6280000000000001</c:v>
                      </c:pt>
                      <c:pt idx="9255">
                        <c:v>4.6289999999999996</c:v>
                      </c:pt>
                      <c:pt idx="9256">
                        <c:v>4.6289999999999996</c:v>
                      </c:pt>
                      <c:pt idx="9257">
                        <c:v>4.63</c:v>
                      </c:pt>
                      <c:pt idx="9258">
                        <c:v>4.63</c:v>
                      </c:pt>
                      <c:pt idx="9259">
                        <c:v>4.6310000000000002</c:v>
                      </c:pt>
                      <c:pt idx="9260">
                        <c:v>4.6310000000000002</c:v>
                      </c:pt>
                      <c:pt idx="9261">
                        <c:v>4.6319999999999997</c:v>
                      </c:pt>
                      <c:pt idx="9262">
                        <c:v>4.6319999999999997</c:v>
                      </c:pt>
                      <c:pt idx="9263">
                        <c:v>4.633</c:v>
                      </c:pt>
                      <c:pt idx="9264">
                        <c:v>4.633</c:v>
                      </c:pt>
                      <c:pt idx="9265">
                        <c:v>4.6340000000000003</c:v>
                      </c:pt>
                      <c:pt idx="9266">
                        <c:v>4.6340000000000003</c:v>
                      </c:pt>
                      <c:pt idx="9267">
                        <c:v>4.6349999999999998</c:v>
                      </c:pt>
                      <c:pt idx="9268">
                        <c:v>4.6349999999999998</c:v>
                      </c:pt>
                      <c:pt idx="9269">
                        <c:v>4.6360000000000001</c:v>
                      </c:pt>
                      <c:pt idx="9270">
                        <c:v>4.6360000000000001</c:v>
                      </c:pt>
                      <c:pt idx="9271">
                        <c:v>4.6369999999999996</c:v>
                      </c:pt>
                      <c:pt idx="9272">
                        <c:v>4.6369999999999996</c:v>
                      </c:pt>
                      <c:pt idx="9273">
                        <c:v>4.6379999999999999</c:v>
                      </c:pt>
                      <c:pt idx="9274">
                        <c:v>4.6379999999999999</c:v>
                      </c:pt>
                      <c:pt idx="9275">
                        <c:v>4.6390000000000002</c:v>
                      </c:pt>
                      <c:pt idx="9276">
                        <c:v>4.6390000000000002</c:v>
                      </c:pt>
                      <c:pt idx="9277">
                        <c:v>4.6399999999999997</c:v>
                      </c:pt>
                      <c:pt idx="9278">
                        <c:v>4.6399999999999997</c:v>
                      </c:pt>
                      <c:pt idx="9279">
                        <c:v>4.641</c:v>
                      </c:pt>
                      <c:pt idx="9280">
                        <c:v>4.641</c:v>
                      </c:pt>
                      <c:pt idx="9281">
                        <c:v>4.6420000000000003</c:v>
                      </c:pt>
                      <c:pt idx="9282">
                        <c:v>4.6420000000000003</c:v>
                      </c:pt>
                      <c:pt idx="9283">
                        <c:v>4.6429999999999998</c:v>
                      </c:pt>
                      <c:pt idx="9284">
                        <c:v>4.6429999999999998</c:v>
                      </c:pt>
                      <c:pt idx="9285">
                        <c:v>4.6440000000000001</c:v>
                      </c:pt>
                      <c:pt idx="9286">
                        <c:v>4.6440000000000001</c:v>
                      </c:pt>
                      <c:pt idx="9287">
                        <c:v>4.6449999999999996</c:v>
                      </c:pt>
                      <c:pt idx="9288">
                        <c:v>4.6449999999999996</c:v>
                      </c:pt>
                      <c:pt idx="9289">
                        <c:v>4.6459999999999999</c:v>
                      </c:pt>
                      <c:pt idx="9290">
                        <c:v>4.6459999999999999</c:v>
                      </c:pt>
                      <c:pt idx="9291">
                        <c:v>4.6470000000000002</c:v>
                      </c:pt>
                      <c:pt idx="9292">
                        <c:v>4.6470000000000002</c:v>
                      </c:pt>
                      <c:pt idx="9293">
                        <c:v>4.6479999999999997</c:v>
                      </c:pt>
                      <c:pt idx="9294">
                        <c:v>4.6479999999999997</c:v>
                      </c:pt>
                      <c:pt idx="9295">
                        <c:v>4.649</c:v>
                      </c:pt>
                      <c:pt idx="9296">
                        <c:v>4.649</c:v>
                      </c:pt>
                      <c:pt idx="9297">
                        <c:v>4.6500000000000004</c:v>
                      </c:pt>
                      <c:pt idx="9298">
                        <c:v>4.6500000000000004</c:v>
                      </c:pt>
                      <c:pt idx="9299">
                        <c:v>4.6509999999999998</c:v>
                      </c:pt>
                      <c:pt idx="9300">
                        <c:v>4.6509999999999998</c:v>
                      </c:pt>
                      <c:pt idx="9301">
                        <c:v>4.6520000000000001</c:v>
                      </c:pt>
                      <c:pt idx="9302">
                        <c:v>4.6520000000000001</c:v>
                      </c:pt>
                      <c:pt idx="9303">
                        <c:v>4.6529999999999996</c:v>
                      </c:pt>
                      <c:pt idx="9304">
                        <c:v>4.6529999999999996</c:v>
                      </c:pt>
                      <c:pt idx="9305">
                        <c:v>4.6539999999999999</c:v>
                      </c:pt>
                      <c:pt idx="9306">
                        <c:v>4.6539999999999999</c:v>
                      </c:pt>
                      <c:pt idx="9307">
                        <c:v>4.6550000000000002</c:v>
                      </c:pt>
                      <c:pt idx="9308">
                        <c:v>4.6550000000000002</c:v>
                      </c:pt>
                      <c:pt idx="9309">
                        <c:v>4.6559999999999997</c:v>
                      </c:pt>
                      <c:pt idx="9310">
                        <c:v>4.6559999999999997</c:v>
                      </c:pt>
                      <c:pt idx="9311">
                        <c:v>4.657</c:v>
                      </c:pt>
                      <c:pt idx="9312">
                        <c:v>4.657</c:v>
                      </c:pt>
                      <c:pt idx="9313">
                        <c:v>4.6580000000000004</c:v>
                      </c:pt>
                      <c:pt idx="9314">
                        <c:v>4.6580000000000004</c:v>
                      </c:pt>
                      <c:pt idx="9315">
                        <c:v>4.6589999999999998</c:v>
                      </c:pt>
                      <c:pt idx="9316">
                        <c:v>4.6589999999999998</c:v>
                      </c:pt>
                      <c:pt idx="9317">
                        <c:v>4.66</c:v>
                      </c:pt>
                      <c:pt idx="9318">
                        <c:v>4.66</c:v>
                      </c:pt>
                      <c:pt idx="9319">
                        <c:v>4.6609999999999996</c:v>
                      </c:pt>
                      <c:pt idx="9320">
                        <c:v>4.6609999999999996</c:v>
                      </c:pt>
                      <c:pt idx="9321">
                        <c:v>4.6619999999999999</c:v>
                      </c:pt>
                      <c:pt idx="9322">
                        <c:v>4.6619999999999999</c:v>
                      </c:pt>
                      <c:pt idx="9323">
                        <c:v>4.6630000000000003</c:v>
                      </c:pt>
                      <c:pt idx="9324">
                        <c:v>4.6630000000000003</c:v>
                      </c:pt>
                      <c:pt idx="9325">
                        <c:v>4.6639999999999997</c:v>
                      </c:pt>
                      <c:pt idx="9326">
                        <c:v>4.6639999999999997</c:v>
                      </c:pt>
                      <c:pt idx="9327">
                        <c:v>4.665</c:v>
                      </c:pt>
                      <c:pt idx="9328">
                        <c:v>4.665</c:v>
                      </c:pt>
                      <c:pt idx="9329">
                        <c:v>4.6660000000000004</c:v>
                      </c:pt>
                      <c:pt idx="9330">
                        <c:v>4.6660000000000004</c:v>
                      </c:pt>
                      <c:pt idx="9331">
                        <c:v>4.6669999999999998</c:v>
                      </c:pt>
                      <c:pt idx="9332">
                        <c:v>4.6669999999999998</c:v>
                      </c:pt>
                      <c:pt idx="9333">
                        <c:v>4.6680000000000001</c:v>
                      </c:pt>
                      <c:pt idx="9334">
                        <c:v>4.6680000000000001</c:v>
                      </c:pt>
                      <c:pt idx="9335">
                        <c:v>4.6689999999999996</c:v>
                      </c:pt>
                      <c:pt idx="9336">
                        <c:v>4.6689999999999996</c:v>
                      </c:pt>
                      <c:pt idx="9337">
                        <c:v>4.67</c:v>
                      </c:pt>
                      <c:pt idx="9338">
                        <c:v>4.67</c:v>
                      </c:pt>
                      <c:pt idx="9339">
                        <c:v>4.6710000000000003</c:v>
                      </c:pt>
                      <c:pt idx="9340">
                        <c:v>4.6710000000000003</c:v>
                      </c:pt>
                      <c:pt idx="9341">
                        <c:v>4.6719999999999997</c:v>
                      </c:pt>
                      <c:pt idx="9342">
                        <c:v>4.6719999999999997</c:v>
                      </c:pt>
                      <c:pt idx="9343">
                        <c:v>4.673</c:v>
                      </c:pt>
                      <c:pt idx="9344">
                        <c:v>4.673</c:v>
                      </c:pt>
                      <c:pt idx="9345">
                        <c:v>4.6740000000000004</c:v>
                      </c:pt>
                      <c:pt idx="9346">
                        <c:v>4.6740000000000004</c:v>
                      </c:pt>
                      <c:pt idx="9347">
                        <c:v>4.6749999999999998</c:v>
                      </c:pt>
                      <c:pt idx="9348">
                        <c:v>4.6749999999999998</c:v>
                      </c:pt>
                      <c:pt idx="9349">
                        <c:v>4.6760000000000002</c:v>
                      </c:pt>
                      <c:pt idx="9350">
                        <c:v>4.6760000000000002</c:v>
                      </c:pt>
                      <c:pt idx="9351">
                        <c:v>4.6769999999999996</c:v>
                      </c:pt>
                      <c:pt idx="9352">
                        <c:v>4.6769999999999996</c:v>
                      </c:pt>
                      <c:pt idx="9353">
                        <c:v>4.6779999999999999</c:v>
                      </c:pt>
                      <c:pt idx="9354">
                        <c:v>4.6779999999999999</c:v>
                      </c:pt>
                      <c:pt idx="9355">
                        <c:v>4.6790000000000003</c:v>
                      </c:pt>
                      <c:pt idx="9356">
                        <c:v>4.6790000000000003</c:v>
                      </c:pt>
                      <c:pt idx="9357">
                        <c:v>4.68</c:v>
                      </c:pt>
                      <c:pt idx="9358">
                        <c:v>4.68</c:v>
                      </c:pt>
                      <c:pt idx="9359">
                        <c:v>4.681</c:v>
                      </c:pt>
                      <c:pt idx="9360">
                        <c:v>4.681</c:v>
                      </c:pt>
                      <c:pt idx="9361">
                        <c:v>4.6820000000000004</c:v>
                      </c:pt>
                      <c:pt idx="9362">
                        <c:v>4.6820000000000004</c:v>
                      </c:pt>
                      <c:pt idx="9363">
                        <c:v>4.6829999999999998</c:v>
                      </c:pt>
                      <c:pt idx="9364">
                        <c:v>4.6829999999999998</c:v>
                      </c:pt>
                      <c:pt idx="9365">
                        <c:v>4.6840000000000002</c:v>
                      </c:pt>
                      <c:pt idx="9366">
                        <c:v>4.6840000000000002</c:v>
                      </c:pt>
                      <c:pt idx="9367">
                        <c:v>4.6849999999999996</c:v>
                      </c:pt>
                      <c:pt idx="9368">
                        <c:v>4.6849999999999996</c:v>
                      </c:pt>
                      <c:pt idx="9369">
                        <c:v>4.6859999999999999</c:v>
                      </c:pt>
                      <c:pt idx="9370">
                        <c:v>4.6859999999999999</c:v>
                      </c:pt>
                      <c:pt idx="9371">
                        <c:v>4.6870000000000003</c:v>
                      </c:pt>
                      <c:pt idx="9372">
                        <c:v>4.6870000000000003</c:v>
                      </c:pt>
                      <c:pt idx="9373">
                        <c:v>4.6879999999999997</c:v>
                      </c:pt>
                      <c:pt idx="9374">
                        <c:v>4.6879999999999997</c:v>
                      </c:pt>
                      <c:pt idx="9375">
                        <c:v>4.6890000000000001</c:v>
                      </c:pt>
                      <c:pt idx="9376">
                        <c:v>4.6890000000000001</c:v>
                      </c:pt>
                      <c:pt idx="9377">
                        <c:v>4.6900000000000004</c:v>
                      </c:pt>
                      <c:pt idx="9378">
                        <c:v>4.6900000000000004</c:v>
                      </c:pt>
                      <c:pt idx="9379">
                        <c:v>4.6909999999999998</c:v>
                      </c:pt>
                      <c:pt idx="9380">
                        <c:v>4.6909999999999998</c:v>
                      </c:pt>
                      <c:pt idx="9381">
                        <c:v>4.6920000000000002</c:v>
                      </c:pt>
                      <c:pt idx="9382">
                        <c:v>4.6920000000000002</c:v>
                      </c:pt>
                      <c:pt idx="9383">
                        <c:v>4.6929999999999996</c:v>
                      </c:pt>
                      <c:pt idx="9384">
                        <c:v>4.6929999999999996</c:v>
                      </c:pt>
                      <c:pt idx="9385">
                        <c:v>4.694</c:v>
                      </c:pt>
                      <c:pt idx="9386">
                        <c:v>4.694</c:v>
                      </c:pt>
                      <c:pt idx="9387">
                        <c:v>4.6950000000000003</c:v>
                      </c:pt>
                      <c:pt idx="9388">
                        <c:v>4.6950000000000003</c:v>
                      </c:pt>
                      <c:pt idx="9389">
                        <c:v>4.6959999999999997</c:v>
                      </c:pt>
                      <c:pt idx="9390">
                        <c:v>4.6959999999999997</c:v>
                      </c:pt>
                      <c:pt idx="9391">
                        <c:v>4.6970000000000001</c:v>
                      </c:pt>
                      <c:pt idx="9392">
                        <c:v>4.6970000000000001</c:v>
                      </c:pt>
                      <c:pt idx="9393">
                        <c:v>4.6980000000000004</c:v>
                      </c:pt>
                      <c:pt idx="9394">
                        <c:v>4.6980000000000004</c:v>
                      </c:pt>
                      <c:pt idx="9395">
                        <c:v>4.6989999999999998</c:v>
                      </c:pt>
                      <c:pt idx="9396">
                        <c:v>4.6989999999999998</c:v>
                      </c:pt>
                      <c:pt idx="9397">
                        <c:v>4.7</c:v>
                      </c:pt>
                      <c:pt idx="9398">
                        <c:v>4.7</c:v>
                      </c:pt>
                      <c:pt idx="9399">
                        <c:v>4.7009999999999996</c:v>
                      </c:pt>
                      <c:pt idx="9400">
                        <c:v>4.7009999999999996</c:v>
                      </c:pt>
                      <c:pt idx="9401">
                        <c:v>4.702</c:v>
                      </c:pt>
                      <c:pt idx="9402">
                        <c:v>4.702</c:v>
                      </c:pt>
                      <c:pt idx="9403">
                        <c:v>4.7030000000000003</c:v>
                      </c:pt>
                      <c:pt idx="9404">
                        <c:v>4.7030000000000003</c:v>
                      </c:pt>
                      <c:pt idx="9405">
                        <c:v>4.7039999999999997</c:v>
                      </c:pt>
                      <c:pt idx="9406">
                        <c:v>4.7039999999999997</c:v>
                      </c:pt>
                      <c:pt idx="9407">
                        <c:v>4.7050000000000001</c:v>
                      </c:pt>
                      <c:pt idx="9408">
                        <c:v>4.7050000000000001</c:v>
                      </c:pt>
                      <c:pt idx="9409">
                        <c:v>4.7060000000000004</c:v>
                      </c:pt>
                      <c:pt idx="9410">
                        <c:v>4.7060000000000004</c:v>
                      </c:pt>
                      <c:pt idx="9411">
                        <c:v>4.7069999999999999</c:v>
                      </c:pt>
                      <c:pt idx="9412">
                        <c:v>4.7069999999999999</c:v>
                      </c:pt>
                      <c:pt idx="9413">
                        <c:v>4.7080000000000002</c:v>
                      </c:pt>
                      <c:pt idx="9414">
                        <c:v>4.7080000000000002</c:v>
                      </c:pt>
                      <c:pt idx="9415">
                        <c:v>4.7089999999999996</c:v>
                      </c:pt>
                      <c:pt idx="9416">
                        <c:v>4.7089999999999996</c:v>
                      </c:pt>
                      <c:pt idx="9417">
                        <c:v>4.71</c:v>
                      </c:pt>
                      <c:pt idx="9418">
                        <c:v>4.71</c:v>
                      </c:pt>
                      <c:pt idx="9419">
                        <c:v>4.7110000000000003</c:v>
                      </c:pt>
                      <c:pt idx="9420">
                        <c:v>4.7110000000000003</c:v>
                      </c:pt>
                      <c:pt idx="9421">
                        <c:v>4.7119999999999997</c:v>
                      </c:pt>
                      <c:pt idx="9422">
                        <c:v>4.7119999999999997</c:v>
                      </c:pt>
                      <c:pt idx="9423">
                        <c:v>4.7130000000000001</c:v>
                      </c:pt>
                      <c:pt idx="9424">
                        <c:v>4.7130000000000001</c:v>
                      </c:pt>
                      <c:pt idx="9425">
                        <c:v>4.7140000000000004</c:v>
                      </c:pt>
                      <c:pt idx="9426">
                        <c:v>4.7140000000000004</c:v>
                      </c:pt>
                      <c:pt idx="9427">
                        <c:v>4.7149999999999999</c:v>
                      </c:pt>
                      <c:pt idx="9428">
                        <c:v>4.7149999999999999</c:v>
                      </c:pt>
                      <c:pt idx="9429">
                        <c:v>4.7160000000000002</c:v>
                      </c:pt>
                      <c:pt idx="9430">
                        <c:v>4.7160000000000002</c:v>
                      </c:pt>
                      <c:pt idx="9431">
                        <c:v>4.7169999999999996</c:v>
                      </c:pt>
                      <c:pt idx="9432">
                        <c:v>4.7169999999999996</c:v>
                      </c:pt>
                      <c:pt idx="9433">
                        <c:v>4.718</c:v>
                      </c:pt>
                      <c:pt idx="9434">
                        <c:v>4.718</c:v>
                      </c:pt>
                      <c:pt idx="9435">
                        <c:v>4.7190000000000003</c:v>
                      </c:pt>
                      <c:pt idx="9436">
                        <c:v>4.7190000000000003</c:v>
                      </c:pt>
                      <c:pt idx="9437">
                        <c:v>4.72</c:v>
                      </c:pt>
                      <c:pt idx="9438">
                        <c:v>4.72</c:v>
                      </c:pt>
                      <c:pt idx="9439">
                        <c:v>4.7210000000000001</c:v>
                      </c:pt>
                      <c:pt idx="9440">
                        <c:v>4.7210000000000001</c:v>
                      </c:pt>
                      <c:pt idx="9441">
                        <c:v>4.7220000000000004</c:v>
                      </c:pt>
                      <c:pt idx="9442">
                        <c:v>4.7220000000000004</c:v>
                      </c:pt>
                      <c:pt idx="9443">
                        <c:v>4.7229999999999999</c:v>
                      </c:pt>
                      <c:pt idx="9444">
                        <c:v>4.7229999999999999</c:v>
                      </c:pt>
                      <c:pt idx="9445">
                        <c:v>4.7240000000000002</c:v>
                      </c:pt>
                      <c:pt idx="9446">
                        <c:v>4.7240000000000002</c:v>
                      </c:pt>
                      <c:pt idx="9447">
                        <c:v>4.7249999999999996</c:v>
                      </c:pt>
                      <c:pt idx="9448">
                        <c:v>4.7249999999999996</c:v>
                      </c:pt>
                      <c:pt idx="9449">
                        <c:v>4.726</c:v>
                      </c:pt>
                      <c:pt idx="9450">
                        <c:v>4.726</c:v>
                      </c:pt>
                      <c:pt idx="9451">
                        <c:v>4.7270000000000003</c:v>
                      </c:pt>
                      <c:pt idx="9452">
                        <c:v>4.7270000000000003</c:v>
                      </c:pt>
                      <c:pt idx="9453">
                        <c:v>4.7279999999999998</c:v>
                      </c:pt>
                      <c:pt idx="9454">
                        <c:v>4.7279999999999998</c:v>
                      </c:pt>
                      <c:pt idx="9455">
                        <c:v>4.7290000000000001</c:v>
                      </c:pt>
                      <c:pt idx="9456">
                        <c:v>4.7290000000000001</c:v>
                      </c:pt>
                      <c:pt idx="9457">
                        <c:v>4.7300000000000004</c:v>
                      </c:pt>
                      <c:pt idx="9458">
                        <c:v>4.7300000000000004</c:v>
                      </c:pt>
                      <c:pt idx="9459">
                        <c:v>4.7309999999999999</c:v>
                      </c:pt>
                      <c:pt idx="9460">
                        <c:v>4.7309999999999999</c:v>
                      </c:pt>
                      <c:pt idx="9461">
                        <c:v>4.7320000000000002</c:v>
                      </c:pt>
                      <c:pt idx="9462">
                        <c:v>4.7320000000000002</c:v>
                      </c:pt>
                      <c:pt idx="9463">
                        <c:v>4.7329999999999997</c:v>
                      </c:pt>
                      <c:pt idx="9464">
                        <c:v>4.7329999999999997</c:v>
                      </c:pt>
                      <c:pt idx="9465">
                        <c:v>4.734</c:v>
                      </c:pt>
                      <c:pt idx="9466">
                        <c:v>4.734</c:v>
                      </c:pt>
                      <c:pt idx="9467">
                        <c:v>4.7350000000000003</c:v>
                      </c:pt>
                      <c:pt idx="9468">
                        <c:v>4.7350000000000003</c:v>
                      </c:pt>
                      <c:pt idx="9469">
                        <c:v>4.7359999999999998</c:v>
                      </c:pt>
                      <c:pt idx="9470">
                        <c:v>4.7359999999999998</c:v>
                      </c:pt>
                      <c:pt idx="9471">
                        <c:v>4.7370000000000001</c:v>
                      </c:pt>
                      <c:pt idx="9472">
                        <c:v>4.7370000000000001</c:v>
                      </c:pt>
                      <c:pt idx="9473">
                        <c:v>4.7380000000000004</c:v>
                      </c:pt>
                      <c:pt idx="9474">
                        <c:v>4.7380000000000004</c:v>
                      </c:pt>
                      <c:pt idx="9475">
                        <c:v>4.7389999999999999</c:v>
                      </c:pt>
                      <c:pt idx="9476">
                        <c:v>4.7389999999999999</c:v>
                      </c:pt>
                      <c:pt idx="9477">
                        <c:v>4.74</c:v>
                      </c:pt>
                      <c:pt idx="9478">
                        <c:v>4.74</c:v>
                      </c:pt>
                      <c:pt idx="9479">
                        <c:v>4.7409999999999997</c:v>
                      </c:pt>
                      <c:pt idx="9480">
                        <c:v>4.7409999999999997</c:v>
                      </c:pt>
                      <c:pt idx="9481">
                        <c:v>4.742</c:v>
                      </c:pt>
                      <c:pt idx="9482">
                        <c:v>4.742</c:v>
                      </c:pt>
                      <c:pt idx="9483">
                        <c:v>4.7430000000000003</c:v>
                      </c:pt>
                      <c:pt idx="9484">
                        <c:v>4.7430000000000003</c:v>
                      </c:pt>
                      <c:pt idx="9485">
                        <c:v>4.7439999999999998</c:v>
                      </c:pt>
                      <c:pt idx="9486">
                        <c:v>4.7439999999999998</c:v>
                      </c:pt>
                      <c:pt idx="9487">
                        <c:v>4.7450000000000001</c:v>
                      </c:pt>
                      <c:pt idx="9488">
                        <c:v>4.7450000000000001</c:v>
                      </c:pt>
                      <c:pt idx="9489">
                        <c:v>4.7460000000000004</c:v>
                      </c:pt>
                      <c:pt idx="9490">
                        <c:v>4.7460000000000004</c:v>
                      </c:pt>
                      <c:pt idx="9491">
                        <c:v>4.7469999999999999</c:v>
                      </c:pt>
                      <c:pt idx="9492">
                        <c:v>4.7469999999999999</c:v>
                      </c:pt>
                      <c:pt idx="9493">
                        <c:v>4.7480000000000002</c:v>
                      </c:pt>
                      <c:pt idx="9494">
                        <c:v>4.7480000000000002</c:v>
                      </c:pt>
                      <c:pt idx="9495">
                        <c:v>4.7489999999999997</c:v>
                      </c:pt>
                      <c:pt idx="9496">
                        <c:v>4.7489999999999997</c:v>
                      </c:pt>
                      <c:pt idx="9497">
                        <c:v>4.75</c:v>
                      </c:pt>
                      <c:pt idx="9498">
                        <c:v>4.75</c:v>
                      </c:pt>
                      <c:pt idx="9499">
                        <c:v>4.7510000000000003</c:v>
                      </c:pt>
                      <c:pt idx="9500">
                        <c:v>4.7510000000000003</c:v>
                      </c:pt>
                      <c:pt idx="9501">
                        <c:v>4.7519999999999998</c:v>
                      </c:pt>
                      <c:pt idx="9502">
                        <c:v>4.7519999999999998</c:v>
                      </c:pt>
                      <c:pt idx="9503">
                        <c:v>4.7530000000000001</c:v>
                      </c:pt>
                      <c:pt idx="9504">
                        <c:v>4.7530000000000001</c:v>
                      </c:pt>
                      <c:pt idx="9505">
                        <c:v>4.7539999999999996</c:v>
                      </c:pt>
                      <c:pt idx="9506">
                        <c:v>4.7539999999999996</c:v>
                      </c:pt>
                      <c:pt idx="9507">
                        <c:v>4.7549999999999999</c:v>
                      </c:pt>
                      <c:pt idx="9508">
                        <c:v>4.7549999999999999</c:v>
                      </c:pt>
                      <c:pt idx="9509">
                        <c:v>4.7560000000000002</c:v>
                      </c:pt>
                      <c:pt idx="9510">
                        <c:v>4.7560000000000002</c:v>
                      </c:pt>
                      <c:pt idx="9511">
                        <c:v>4.7569999999999997</c:v>
                      </c:pt>
                      <c:pt idx="9512">
                        <c:v>4.7569999999999997</c:v>
                      </c:pt>
                      <c:pt idx="9513">
                        <c:v>4.758</c:v>
                      </c:pt>
                      <c:pt idx="9514">
                        <c:v>4.758</c:v>
                      </c:pt>
                      <c:pt idx="9515">
                        <c:v>4.7590000000000003</c:v>
                      </c:pt>
                      <c:pt idx="9516">
                        <c:v>4.7590000000000003</c:v>
                      </c:pt>
                      <c:pt idx="9517">
                        <c:v>4.76</c:v>
                      </c:pt>
                      <c:pt idx="9518">
                        <c:v>4.76</c:v>
                      </c:pt>
                      <c:pt idx="9519">
                        <c:v>4.7610000000000001</c:v>
                      </c:pt>
                      <c:pt idx="9520">
                        <c:v>4.7610000000000001</c:v>
                      </c:pt>
                      <c:pt idx="9521">
                        <c:v>4.7619999999999996</c:v>
                      </c:pt>
                      <c:pt idx="9522">
                        <c:v>4.7619999999999996</c:v>
                      </c:pt>
                      <c:pt idx="9523">
                        <c:v>4.7629999999999999</c:v>
                      </c:pt>
                      <c:pt idx="9524">
                        <c:v>4.7629999999999999</c:v>
                      </c:pt>
                      <c:pt idx="9525">
                        <c:v>4.7640000000000002</c:v>
                      </c:pt>
                      <c:pt idx="9526">
                        <c:v>4.7640000000000002</c:v>
                      </c:pt>
                      <c:pt idx="9527">
                        <c:v>4.7649999999999997</c:v>
                      </c:pt>
                      <c:pt idx="9528">
                        <c:v>4.7649999999999997</c:v>
                      </c:pt>
                      <c:pt idx="9529">
                        <c:v>4.766</c:v>
                      </c:pt>
                      <c:pt idx="9530">
                        <c:v>4.766</c:v>
                      </c:pt>
                      <c:pt idx="9531">
                        <c:v>4.7670000000000003</c:v>
                      </c:pt>
                      <c:pt idx="9532">
                        <c:v>4.7670000000000003</c:v>
                      </c:pt>
                      <c:pt idx="9533">
                        <c:v>4.7679999999999998</c:v>
                      </c:pt>
                      <c:pt idx="9534">
                        <c:v>4.7679999999999998</c:v>
                      </c:pt>
                      <c:pt idx="9535">
                        <c:v>4.7690000000000001</c:v>
                      </c:pt>
                      <c:pt idx="9536">
                        <c:v>4.7690000000000001</c:v>
                      </c:pt>
                      <c:pt idx="9537">
                        <c:v>4.7699999999999996</c:v>
                      </c:pt>
                      <c:pt idx="9538">
                        <c:v>4.7699999999999996</c:v>
                      </c:pt>
                      <c:pt idx="9539">
                        <c:v>4.7709999999999999</c:v>
                      </c:pt>
                      <c:pt idx="9540">
                        <c:v>4.7709999999999999</c:v>
                      </c:pt>
                      <c:pt idx="9541">
                        <c:v>4.7720000000000002</c:v>
                      </c:pt>
                      <c:pt idx="9542">
                        <c:v>4.7720000000000002</c:v>
                      </c:pt>
                      <c:pt idx="9543">
                        <c:v>4.7729999999999997</c:v>
                      </c:pt>
                      <c:pt idx="9544">
                        <c:v>4.7729999999999997</c:v>
                      </c:pt>
                      <c:pt idx="9545">
                        <c:v>4.774</c:v>
                      </c:pt>
                      <c:pt idx="9546">
                        <c:v>4.774</c:v>
                      </c:pt>
                      <c:pt idx="9547">
                        <c:v>4.7750000000000004</c:v>
                      </c:pt>
                      <c:pt idx="9548">
                        <c:v>4.7750000000000004</c:v>
                      </c:pt>
                      <c:pt idx="9549">
                        <c:v>4.7759999999999998</c:v>
                      </c:pt>
                      <c:pt idx="9550">
                        <c:v>4.7759999999999998</c:v>
                      </c:pt>
                      <c:pt idx="9551">
                        <c:v>4.7770000000000001</c:v>
                      </c:pt>
                      <c:pt idx="9552">
                        <c:v>4.7770000000000001</c:v>
                      </c:pt>
                      <c:pt idx="9553">
                        <c:v>4.7779999999999996</c:v>
                      </c:pt>
                      <c:pt idx="9554">
                        <c:v>4.7779999999999996</c:v>
                      </c:pt>
                      <c:pt idx="9555">
                        <c:v>4.7789999999999999</c:v>
                      </c:pt>
                      <c:pt idx="9556">
                        <c:v>4.7789999999999999</c:v>
                      </c:pt>
                      <c:pt idx="9557">
                        <c:v>4.78</c:v>
                      </c:pt>
                      <c:pt idx="9558">
                        <c:v>4.78</c:v>
                      </c:pt>
                      <c:pt idx="9559">
                        <c:v>4.7809999999999997</c:v>
                      </c:pt>
                      <c:pt idx="9560">
                        <c:v>4.7809999999999997</c:v>
                      </c:pt>
                      <c:pt idx="9561">
                        <c:v>4.782</c:v>
                      </c:pt>
                      <c:pt idx="9562">
                        <c:v>4.782</c:v>
                      </c:pt>
                      <c:pt idx="9563">
                        <c:v>4.7830000000000004</c:v>
                      </c:pt>
                      <c:pt idx="9564">
                        <c:v>4.7830000000000004</c:v>
                      </c:pt>
                      <c:pt idx="9565">
                        <c:v>4.7839999999999998</c:v>
                      </c:pt>
                      <c:pt idx="9566">
                        <c:v>4.7839999999999998</c:v>
                      </c:pt>
                      <c:pt idx="9567">
                        <c:v>4.7850000000000001</c:v>
                      </c:pt>
                      <c:pt idx="9568">
                        <c:v>4.7850000000000001</c:v>
                      </c:pt>
                      <c:pt idx="9569">
                        <c:v>4.7859999999999996</c:v>
                      </c:pt>
                      <c:pt idx="9570">
                        <c:v>4.7859999999999996</c:v>
                      </c:pt>
                      <c:pt idx="9571">
                        <c:v>4.7869999999999999</c:v>
                      </c:pt>
                      <c:pt idx="9572">
                        <c:v>4.7869999999999999</c:v>
                      </c:pt>
                      <c:pt idx="9573">
                        <c:v>4.7880000000000003</c:v>
                      </c:pt>
                      <c:pt idx="9574">
                        <c:v>4.7880000000000003</c:v>
                      </c:pt>
                      <c:pt idx="9575">
                        <c:v>4.7889999999999997</c:v>
                      </c:pt>
                      <c:pt idx="9576">
                        <c:v>4.7889999999999997</c:v>
                      </c:pt>
                      <c:pt idx="9577">
                        <c:v>4.79</c:v>
                      </c:pt>
                      <c:pt idx="9578">
                        <c:v>4.79</c:v>
                      </c:pt>
                      <c:pt idx="9579">
                        <c:v>4.7910000000000004</c:v>
                      </c:pt>
                      <c:pt idx="9580">
                        <c:v>4.7910000000000004</c:v>
                      </c:pt>
                      <c:pt idx="9581">
                        <c:v>4.7919999999999998</c:v>
                      </c:pt>
                      <c:pt idx="9582">
                        <c:v>4.7919999999999998</c:v>
                      </c:pt>
                      <c:pt idx="9583">
                        <c:v>4.7930000000000001</c:v>
                      </c:pt>
                      <c:pt idx="9584">
                        <c:v>4.7930000000000001</c:v>
                      </c:pt>
                      <c:pt idx="9585">
                        <c:v>4.7939999999999996</c:v>
                      </c:pt>
                      <c:pt idx="9586">
                        <c:v>4.7939999999999996</c:v>
                      </c:pt>
                      <c:pt idx="9587">
                        <c:v>4.7949999999999999</c:v>
                      </c:pt>
                      <c:pt idx="9588">
                        <c:v>4.7949999999999999</c:v>
                      </c:pt>
                      <c:pt idx="9589">
                        <c:v>4.7960000000000003</c:v>
                      </c:pt>
                      <c:pt idx="9590">
                        <c:v>4.7960000000000003</c:v>
                      </c:pt>
                      <c:pt idx="9591">
                        <c:v>4.7969999999999997</c:v>
                      </c:pt>
                      <c:pt idx="9592">
                        <c:v>4.7969999999999997</c:v>
                      </c:pt>
                      <c:pt idx="9593">
                        <c:v>4.798</c:v>
                      </c:pt>
                      <c:pt idx="9594">
                        <c:v>4.798</c:v>
                      </c:pt>
                      <c:pt idx="9595">
                        <c:v>4.7990000000000004</c:v>
                      </c:pt>
                      <c:pt idx="9596">
                        <c:v>4.7990000000000004</c:v>
                      </c:pt>
                      <c:pt idx="9597">
                        <c:v>4.8</c:v>
                      </c:pt>
                      <c:pt idx="9598">
                        <c:v>4.8</c:v>
                      </c:pt>
                      <c:pt idx="9599">
                        <c:v>4.8010000000000002</c:v>
                      </c:pt>
                      <c:pt idx="9600">
                        <c:v>4.8010000000000002</c:v>
                      </c:pt>
                      <c:pt idx="9601">
                        <c:v>4.8019999999999996</c:v>
                      </c:pt>
                      <c:pt idx="9602">
                        <c:v>4.8019999999999996</c:v>
                      </c:pt>
                      <c:pt idx="9603">
                        <c:v>4.8029999999999999</c:v>
                      </c:pt>
                      <c:pt idx="9604">
                        <c:v>4.8029999999999999</c:v>
                      </c:pt>
                      <c:pt idx="9605">
                        <c:v>4.8040000000000003</c:v>
                      </c:pt>
                      <c:pt idx="9606">
                        <c:v>4.8040000000000003</c:v>
                      </c:pt>
                      <c:pt idx="9607">
                        <c:v>4.8049999999999997</c:v>
                      </c:pt>
                      <c:pt idx="9608">
                        <c:v>4.8049999999999997</c:v>
                      </c:pt>
                      <c:pt idx="9609">
                        <c:v>4.806</c:v>
                      </c:pt>
                      <c:pt idx="9610">
                        <c:v>4.806</c:v>
                      </c:pt>
                      <c:pt idx="9611">
                        <c:v>4.8070000000000004</c:v>
                      </c:pt>
                      <c:pt idx="9612">
                        <c:v>4.8070000000000004</c:v>
                      </c:pt>
                      <c:pt idx="9613">
                        <c:v>4.8079999999999998</c:v>
                      </c:pt>
                      <c:pt idx="9614">
                        <c:v>4.8079999999999998</c:v>
                      </c:pt>
                      <c:pt idx="9615">
                        <c:v>4.8090000000000002</c:v>
                      </c:pt>
                      <c:pt idx="9616">
                        <c:v>4.8090000000000002</c:v>
                      </c:pt>
                      <c:pt idx="9617">
                        <c:v>4.8099999999999996</c:v>
                      </c:pt>
                      <c:pt idx="9618">
                        <c:v>4.8099999999999996</c:v>
                      </c:pt>
                      <c:pt idx="9619">
                        <c:v>4.8109999999999999</c:v>
                      </c:pt>
                      <c:pt idx="9620">
                        <c:v>4.8109999999999999</c:v>
                      </c:pt>
                      <c:pt idx="9621">
                        <c:v>4.8120000000000003</c:v>
                      </c:pt>
                      <c:pt idx="9622">
                        <c:v>4.8120000000000003</c:v>
                      </c:pt>
                      <c:pt idx="9623">
                        <c:v>4.8129999999999997</c:v>
                      </c:pt>
                      <c:pt idx="9624">
                        <c:v>4.8129999999999997</c:v>
                      </c:pt>
                      <c:pt idx="9625">
                        <c:v>4.8140000000000001</c:v>
                      </c:pt>
                      <c:pt idx="9626">
                        <c:v>4.8140000000000001</c:v>
                      </c:pt>
                      <c:pt idx="9627">
                        <c:v>4.8150000000000004</c:v>
                      </c:pt>
                      <c:pt idx="9628">
                        <c:v>4.8150000000000004</c:v>
                      </c:pt>
                      <c:pt idx="9629">
                        <c:v>4.8159999999999998</c:v>
                      </c:pt>
                      <c:pt idx="9630">
                        <c:v>4.8159999999999998</c:v>
                      </c:pt>
                      <c:pt idx="9631">
                        <c:v>4.8170000000000002</c:v>
                      </c:pt>
                      <c:pt idx="9632">
                        <c:v>4.8170000000000002</c:v>
                      </c:pt>
                      <c:pt idx="9633">
                        <c:v>4.8179999999999996</c:v>
                      </c:pt>
                      <c:pt idx="9634">
                        <c:v>4.8179999999999996</c:v>
                      </c:pt>
                      <c:pt idx="9635">
                        <c:v>4.819</c:v>
                      </c:pt>
                      <c:pt idx="9636">
                        <c:v>4.819</c:v>
                      </c:pt>
                      <c:pt idx="9637">
                        <c:v>4.82</c:v>
                      </c:pt>
                      <c:pt idx="9638">
                        <c:v>4.82</c:v>
                      </c:pt>
                      <c:pt idx="9639">
                        <c:v>4.8209999999999997</c:v>
                      </c:pt>
                      <c:pt idx="9640">
                        <c:v>4.8209999999999997</c:v>
                      </c:pt>
                      <c:pt idx="9641">
                        <c:v>4.8220000000000001</c:v>
                      </c:pt>
                      <c:pt idx="9642">
                        <c:v>4.8220000000000001</c:v>
                      </c:pt>
                      <c:pt idx="9643">
                        <c:v>4.8230000000000004</c:v>
                      </c:pt>
                      <c:pt idx="9644">
                        <c:v>4.8230000000000004</c:v>
                      </c:pt>
                      <c:pt idx="9645">
                        <c:v>4.8239999999999998</c:v>
                      </c:pt>
                      <c:pt idx="9646">
                        <c:v>4.8239999999999998</c:v>
                      </c:pt>
                      <c:pt idx="9647">
                        <c:v>4.8250000000000002</c:v>
                      </c:pt>
                      <c:pt idx="9648">
                        <c:v>4.8250000000000002</c:v>
                      </c:pt>
                      <c:pt idx="9649">
                        <c:v>4.8259999999999996</c:v>
                      </c:pt>
                      <c:pt idx="9650">
                        <c:v>4.8259999999999996</c:v>
                      </c:pt>
                      <c:pt idx="9651">
                        <c:v>4.827</c:v>
                      </c:pt>
                      <c:pt idx="9652">
                        <c:v>4.827</c:v>
                      </c:pt>
                      <c:pt idx="9653">
                        <c:v>4.8280000000000003</c:v>
                      </c:pt>
                      <c:pt idx="9654">
                        <c:v>4.8280000000000003</c:v>
                      </c:pt>
                      <c:pt idx="9655">
                        <c:v>4.8289999999999997</c:v>
                      </c:pt>
                      <c:pt idx="9656">
                        <c:v>4.8289999999999997</c:v>
                      </c:pt>
                      <c:pt idx="9657">
                        <c:v>4.83</c:v>
                      </c:pt>
                      <c:pt idx="9658">
                        <c:v>4.83</c:v>
                      </c:pt>
                      <c:pt idx="9659">
                        <c:v>4.8310000000000004</c:v>
                      </c:pt>
                      <c:pt idx="9660">
                        <c:v>4.8310000000000004</c:v>
                      </c:pt>
                      <c:pt idx="9661">
                        <c:v>4.8319999999999999</c:v>
                      </c:pt>
                      <c:pt idx="9662">
                        <c:v>4.8319999999999999</c:v>
                      </c:pt>
                      <c:pt idx="9663">
                        <c:v>4.8330000000000002</c:v>
                      </c:pt>
                      <c:pt idx="9664">
                        <c:v>4.8330000000000002</c:v>
                      </c:pt>
                      <c:pt idx="9665">
                        <c:v>4.8339999999999996</c:v>
                      </c:pt>
                      <c:pt idx="9666">
                        <c:v>4.8339999999999996</c:v>
                      </c:pt>
                      <c:pt idx="9667">
                        <c:v>4.835</c:v>
                      </c:pt>
                      <c:pt idx="9668">
                        <c:v>4.835</c:v>
                      </c:pt>
                      <c:pt idx="9669">
                        <c:v>4.8360000000000003</c:v>
                      </c:pt>
                      <c:pt idx="9670">
                        <c:v>4.8360000000000003</c:v>
                      </c:pt>
                      <c:pt idx="9671">
                        <c:v>4.8369999999999997</c:v>
                      </c:pt>
                      <c:pt idx="9672">
                        <c:v>4.8369999999999997</c:v>
                      </c:pt>
                      <c:pt idx="9673">
                        <c:v>4.8380000000000001</c:v>
                      </c:pt>
                      <c:pt idx="9674">
                        <c:v>4.8380000000000001</c:v>
                      </c:pt>
                      <c:pt idx="9675">
                        <c:v>4.8390000000000004</c:v>
                      </c:pt>
                      <c:pt idx="9676">
                        <c:v>4.8390000000000004</c:v>
                      </c:pt>
                      <c:pt idx="9677">
                        <c:v>4.84</c:v>
                      </c:pt>
                      <c:pt idx="9678">
                        <c:v>4.84</c:v>
                      </c:pt>
                      <c:pt idx="9679">
                        <c:v>4.8410000000000002</c:v>
                      </c:pt>
                      <c:pt idx="9680">
                        <c:v>4.8410000000000002</c:v>
                      </c:pt>
                      <c:pt idx="9681">
                        <c:v>4.8419999999999996</c:v>
                      </c:pt>
                      <c:pt idx="9682">
                        <c:v>4.8419999999999996</c:v>
                      </c:pt>
                      <c:pt idx="9683">
                        <c:v>4.843</c:v>
                      </c:pt>
                      <c:pt idx="9684">
                        <c:v>4.843</c:v>
                      </c:pt>
                      <c:pt idx="9685">
                        <c:v>4.8440000000000003</c:v>
                      </c:pt>
                      <c:pt idx="9686">
                        <c:v>4.8440000000000003</c:v>
                      </c:pt>
                      <c:pt idx="9687">
                        <c:v>4.8449999999999998</c:v>
                      </c:pt>
                      <c:pt idx="9688">
                        <c:v>4.8449999999999998</c:v>
                      </c:pt>
                      <c:pt idx="9689">
                        <c:v>4.8460000000000001</c:v>
                      </c:pt>
                      <c:pt idx="9690">
                        <c:v>4.8460000000000001</c:v>
                      </c:pt>
                      <c:pt idx="9691">
                        <c:v>4.8470000000000004</c:v>
                      </c:pt>
                      <c:pt idx="9692">
                        <c:v>4.8470000000000004</c:v>
                      </c:pt>
                      <c:pt idx="9693">
                        <c:v>4.8479999999999999</c:v>
                      </c:pt>
                      <c:pt idx="9694">
                        <c:v>4.8479999999999999</c:v>
                      </c:pt>
                      <c:pt idx="9695">
                        <c:v>4.8490000000000002</c:v>
                      </c:pt>
                      <c:pt idx="9696">
                        <c:v>4.8490000000000002</c:v>
                      </c:pt>
                      <c:pt idx="9697">
                        <c:v>4.8499999999999996</c:v>
                      </c:pt>
                      <c:pt idx="9698">
                        <c:v>4.8499999999999996</c:v>
                      </c:pt>
                      <c:pt idx="9699">
                        <c:v>4.851</c:v>
                      </c:pt>
                      <c:pt idx="9700">
                        <c:v>4.851</c:v>
                      </c:pt>
                      <c:pt idx="9701">
                        <c:v>4.8520000000000003</c:v>
                      </c:pt>
                      <c:pt idx="9702">
                        <c:v>4.8520000000000003</c:v>
                      </c:pt>
                      <c:pt idx="9703">
                        <c:v>4.8529999999999998</c:v>
                      </c:pt>
                      <c:pt idx="9704">
                        <c:v>4.8529999999999998</c:v>
                      </c:pt>
                      <c:pt idx="9705">
                        <c:v>4.8540000000000001</c:v>
                      </c:pt>
                      <c:pt idx="9706">
                        <c:v>4.8540000000000001</c:v>
                      </c:pt>
                      <c:pt idx="9707">
                        <c:v>4.8550000000000004</c:v>
                      </c:pt>
                      <c:pt idx="9708">
                        <c:v>4.8550000000000004</c:v>
                      </c:pt>
                      <c:pt idx="9709">
                        <c:v>4.8559999999999999</c:v>
                      </c:pt>
                      <c:pt idx="9710">
                        <c:v>4.8559999999999999</c:v>
                      </c:pt>
                      <c:pt idx="9711">
                        <c:v>4.8570000000000002</c:v>
                      </c:pt>
                      <c:pt idx="9712">
                        <c:v>4.8570000000000002</c:v>
                      </c:pt>
                      <c:pt idx="9713">
                        <c:v>4.8579999999999997</c:v>
                      </c:pt>
                      <c:pt idx="9714">
                        <c:v>4.8579999999999997</c:v>
                      </c:pt>
                      <c:pt idx="9715">
                        <c:v>4.859</c:v>
                      </c:pt>
                      <c:pt idx="9716">
                        <c:v>4.859</c:v>
                      </c:pt>
                      <c:pt idx="9717">
                        <c:v>4.8600000000000003</c:v>
                      </c:pt>
                      <c:pt idx="9718">
                        <c:v>4.8600000000000003</c:v>
                      </c:pt>
                      <c:pt idx="9719">
                        <c:v>4.8609999999999998</c:v>
                      </c:pt>
                      <c:pt idx="9720">
                        <c:v>4.8609999999999998</c:v>
                      </c:pt>
                      <c:pt idx="9721">
                        <c:v>4.8620000000000001</c:v>
                      </c:pt>
                      <c:pt idx="9722">
                        <c:v>4.8620000000000001</c:v>
                      </c:pt>
                      <c:pt idx="9723">
                        <c:v>4.8630000000000004</c:v>
                      </c:pt>
                      <c:pt idx="9724">
                        <c:v>4.8630000000000004</c:v>
                      </c:pt>
                      <c:pt idx="9725">
                        <c:v>4.8639999999999999</c:v>
                      </c:pt>
                      <c:pt idx="9726">
                        <c:v>4.8639999999999999</c:v>
                      </c:pt>
                      <c:pt idx="9727">
                        <c:v>4.8650000000000002</c:v>
                      </c:pt>
                      <c:pt idx="9728">
                        <c:v>4.8650000000000002</c:v>
                      </c:pt>
                      <c:pt idx="9729">
                        <c:v>4.8659999999999997</c:v>
                      </c:pt>
                      <c:pt idx="9730">
                        <c:v>4.8659999999999997</c:v>
                      </c:pt>
                      <c:pt idx="9731">
                        <c:v>4.867</c:v>
                      </c:pt>
                      <c:pt idx="9732">
                        <c:v>4.867</c:v>
                      </c:pt>
                      <c:pt idx="9733">
                        <c:v>4.8680000000000003</c:v>
                      </c:pt>
                      <c:pt idx="9734">
                        <c:v>4.8680000000000003</c:v>
                      </c:pt>
                      <c:pt idx="9735">
                        <c:v>4.8689999999999998</c:v>
                      </c:pt>
                      <c:pt idx="9736">
                        <c:v>4.8689999999999998</c:v>
                      </c:pt>
                      <c:pt idx="9737">
                        <c:v>4.87</c:v>
                      </c:pt>
                      <c:pt idx="9738">
                        <c:v>4.87</c:v>
                      </c:pt>
                      <c:pt idx="9739">
                        <c:v>4.8710000000000004</c:v>
                      </c:pt>
                      <c:pt idx="9740">
                        <c:v>4.8710000000000004</c:v>
                      </c:pt>
                      <c:pt idx="9741">
                        <c:v>4.8719999999999999</c:v>
                      </c:pt>
                      <c:pt idx="9742">
                        <c:v>4.8719999999999999</c:v>
                      </c:pt>
                      <c:pt idx="9743">
                        <c:v>4.8730000000000002</c:v>
                      </c:pt>
                      <c:pt idx="9744">
                        <c:v>4.8730000000000002</c:v>
                      </c:pt>
                      <c:pt idx="9745">
                        <c:v>4.8739999999999997</c:v>
                      </c:pt>
                      <c:pt idx="9746">
                        <c:v>4.8739999999999997</c:v>
                      </c:pt>
                      <c:pt idx="9747">
                        <c:v>4.875</c:v>
                      </c:pt>
                      <c:pt idx="9748">
                        <c:v>4.875</c:v>
                      </c:pt>
                      <c:pt idx="9749">
                        <c:v>4.8760000000000003</c:v>
                      </c:pt>
                      <c:pt idx="9750">
                        <c:v>4.8760000000000003</c:v>
                      </c:pt>
                      <c:pt idx="9751">
                        <c:v>4.8769999999999998</c:v>
                      </c:pt>
                      <c:pt idx="9752">
                        <c:v>4.8769999999999998</c:v>
                      </c:pt>
                      <c:pt idx="9753">
                        <c:v>4.8780000000000001</c:v>
                      </c:pt>
                      <c:pt idx="9754">
                        <c:v>4.8780000000000001</c:v>
                      </c:pt>
                      <c:pt idx="9755">
                        <c:v>4.8789999999999996</c:v>
                      </c:pt>
                      <c:pt idx="9756">
                        <c:v>4.8789999999999996</c:v>
                      </c:pt>
                      <c:pt idx="9757">
                        <c:v>4.88</c:v>
                      </c:pt>
                      <c:pt idx="9758">
                        <c:v>4.88</c:v>
                      </c:pt>
                      <c:pt idx="9759">
                        <c:v>4.8810000000000002</c:v>
                      </c:pt>
                      <c:pt idx="9760">
                        <c:v>4.8810000000000002</c:v>
                      </c:pt>
                      <c:pt idx="9761">
                        <c:v>4.8819999999999997</c:v>
                      </c:pt>
                      <c:pt idx="9762">
                        <c:v>4.8819999999999997</c:v>
                      </c:pt>
                      <c:pt idx="9763">
                        <c:v>4.883</c:v>
                      </c:pt>
                      <c:pt idx="9764">
                        <c:v>4.883</c:v>
                      </c:pt>
                      <c:pt idx="9765">
                        <c:v>4.8840000000000003</c:v>
                      </c:pt>
                      <c:pt idx="9766">
                        <c:v>4.8840000000000003</c:v>
                      </c:pt>
                      <c:pt idx="9767">
                        <c:v>4.8849999999999998</c:v>
                      </c:pt>
                      <c:pt idx="9768">
                        <c:v>4.8849999999999998</c:v>
                      </c:pt>
                      <c:pt idx="9769">
                        <c:v>4.8860000000000001</c:v>
                      </c:pt>
                      <c:pt idx="9770">
                        <c:v>4.8860000000000001</c:v>
                      </c:pt>
                      <c:pt idx="9771">
                        <c:v>4.8869999999999996</c:v>
                      </c:pt>
                      <c:pt idx="9772">
                        <c:v>4.8869999999999996</c:v>
                      </c:pt>
                      <c:pt idx="9773">
                        <c:v>4.8879999999999999</c:v>
                      </c:pt>
                      <c:pt idx="9774">
                        <c:v>4.8879999999999999</c:v>
                      </c:pt>
                      <c:pt idx="9775">
                        <c:v>4.8890000000000002</c:v>
                      </c:pt>
                      <c:pt idx="9776">
                        <c:v>4.8890000000000002</c:v>
                      </c:pt>
                      <c:pt idx="9777">
                        <c:v>4.8899999999999997</c:v>
                      </c:pt>
                      <c:pt idx="9778">
                        <c:v>4.8899999999999997</c:v>
                      </c:pt>
                      <c:pt idx="9779">
                        <c:v>4.891</c:v>
                      </c:pt>
                      <c:pt idx="9780">
                        <c:v>4.891</c:v>
                      </c:pt>
                      <c:pt idx="9781">
                        <c:v>4.8920000000000003</c:v>
                      </c:pt>
                      <c:pt idx="9782">
                        <c:v>4.8920000000000003</c:v>
                      </c:pt>
                      <c:pt idx="9783">
                        <c:v>4.8929999999999998</c:v>
                      </c:pt>
                      <c:pt idx="9784">
                        <c:v>4.8929999999999998</c:v>
                      </c:pt>
                      <c:pt idx="9785">
                        <c:v>4.8940000000000001</c:v>
                      </c:pt>
                      <c:pt idx="9786">
                        <c:v>4.8940000000000001</c:v>
                      </c:pt>
                      <c:pt idx="9787">
                        <c:v>4.8949999999999996</c:v>
                      </c:pt>
                      <c:pt idx="9788">
                        <c:v>4.8949999999999996</c:v>
                      </c:pt>
                      <c:pt idx="9789">
                        <c:v>4.8959999999999999</c:v>
                      </c:pt>
                      <c:pt idx="9790">
                        <c:v>4.8959999999999999</c:v>
                      </c:pt>
                      <c:pt idx="9791">
                        <c:v>4.8970000000000002</c:v>
                      </c:pt>
                      <c:pt idx="9792">
                        <c:v>4.8970000000000002</c:v>
                      </c:pt>
                      <c:pt idx="9793">
                        <c:v>4.8979999999999997</c:v>
                      </c:pt>
                      <c:pt idx="9794">
                        <c:v>4.8979999999999997</c:v>
                      </c:pt>
                      <c:pt idx="9795">
                        <c:v>4.899</c:v>
                      </c:pt>
                      <c:pt idx="9796">
                        <c:v>4.899</c:v>
                      </c:pt>
                      <c:pt idx="9797">
                        <c:v>4.9000000000000004</c:v>
                      </c:pt>
                      <c:pt idx="9798">
                        <c:v>4.9000000000000004</c:v>
                      </c:pt>
                      <c:pt idx="9799">
                        <c:v>4.9009999999999998</c:v>
                      </c:pt>
                      <c:pt idx="9800">
                        <c:v>4.9009999999999998</c:v>
                      </c:pt>
                      <c:pt idx="9801">
                        <c:v>4.9020000000000001</c:v>
                      </c:pt>
                      <c:pt idx="9802">
                        <c:v>4.9020000000000001</c:v>
                      </c:pt>
                      <c:pt idx="9803">
                        <c:v>4.9029999999999996</c:v>
                      </c:pt>
                      <c:pt idx="9804">
                        <c:v>4.9029999999999996</c:v>
                      </c:pt>
                      <c:pt idx="9805">
                        <c:v>4.9039999999999999</c:v>
                      </c:pt>
                      <c:pt idx="9806">
                        <c:v>4.9039999999999999</c:v>
                      </c:pt>
                      <c:pt idx="9807">
                        <c:v>4.9050000000000002</c:v>
                      </c:pt>
                      <c:pt idx="9808">
                        <c:v>4.9050000000000002</c:v>
                      </c:pt>
                      <c:pt idx="9809">
                        <c:v>4.9059999999999997</c:v>
                      </c:pt>
                      <c:pt idx="9810">
                        <c:v>4.9059999999999997</c:v>
                      </c:pt>
                      <c:pt idx="9811">
                        <c:v>4.907</c:v>
                      </c:pt>
                      <c:pt idx="9812">
                        <c:v>4.907</c:v>
                      </c:pt>
                      <c:pt idx="9813">
                        <c:v>4.9080000000000004</c:v>
                      </c:pt>
                      <c:pt idx="9814">
                        <c:v>4.9080000000000004</c:v>
                      </c:pt>
                      <c:pt idx="9815">
                        <c:v>4.9089999999999998</c:v>
                      </c:pt>
                      <c:pt idx="9816">
                        <c:v>4.9089999999999998</c:v>
                      </c:pt>
                      <c:pt idx="9817">
                        <c:v>4.91</c:v>
                      </c:pt>
                      <c:pt idx="9818">
                        <c:v>4.91</c:v>
                      </c:pt>
                      <c:pt idx="9819">
                        <c:v>4.9109999999999996</c:v>
                      </c:pt>
                      <c:pt idx="9820">
                        <c:v>4.9109999999999996</c:v>
                      </c:pt>
                      <c:pt idx="9821">
                        <c:v>4.9119999999999999</c:v>
                      </c:pt>
                      <c:pt idx="9822">
                        <c:v>4.9119999999999999</c:v>
                      </c:pt>
                      <c:pt idx="9823">
                        <c:v>4.9130000000000003</c:v>
                      </c:pt>
                      <c:pt idx="9824">
                        <c:v>4.9130000000000003</c:v>
                      </c:pt>
                      <c:pt idx="9825">
                        <c:v>4.9139999999999997</c:v>
                      </c:pt>
                      <c:pt idx="9826">
                        <c:v>4.9139999999999997</c:v>
                      </c:pt>
                      <c:pt idx="9827">
                        <c:v>4.915</c:v>
                      </c:pt>
                      <c:pt idx="9828">
                        <c:v>4.915</c:v>
                      </c:pt>
                      <c:pt idx="9829">
                        <c:v>4.9160000000000004</c:v>
                      </c:pt>
                      <c:pt idx="9830">
                        <c:v>4.9160000000000004</c:v>
                      </c:pt>
                      <c:pt idx="9831">
                        <c:v>4.9169999999999998</c:v>
                      </c:pt>
                      <c:pt idx="9832">
                        <c:v>4.9169999999999998</c:v>
                      </c:pt>
                      <c:pt idx="9833">
                        <c:v>4.9180000000000001</c:v>
                      </c:pt>
                      <c:pt idx="9834">
                        <c:v>4.9180000000000001</c:v>
                      </c:pt>
                      <c:pt idx="9835">
                        <c:v>4.9189999999999996</c:v>
                      </c:pt>
                      <c:pt idx="9836">
                        <c:v>4.9189999999999996</c:v>
                      </c:pt>
                      <c:pt idx="9837">
                        <c:v>4.92</c:v>
                      </c:pt>
                      <c:pt idx="9838">
                        <c:v>4.92</c:v>
                      </c:pt>
                      <c:pt idx="9839">
                        <c:v>4.9210000000000003</c:v>
                      </c:pt>
                      <c:pt idx="9840">
                        <c:v>4.9210000000000003</c:v>
                      </c:pt>
                      <c:pt idx="9841">
                        <c:v>4.9219999999999997</c:v>
                      </c:pt>
                      <c:pt idx="9842">
                        <c:v>4.9219999999999997</c:v>
                      </c:pt>
                      <c:pt idx="9843">
                        <c:v>4.923</c:v>
                      </c:pt>
                      <c:pt idx="9844">
                        <c:v>4.923</c:v>
                      </c:pt>
                      <c:pt idx="9845">
                        <c:v>4.9240000000000004</c:v>
                      </c:pt>
                      <c:pt idx="9846">
                        <c:v>4.9240000000000004</c:v>
                      </c:pt>
                      <c:pt idx="9847">
                        <c:v>4.9249999999999998</c:v>
                      </c:pt>
                      <c:pt idx="9848">
                        <c:v>4.9249999999999998</c:v>
                      </c:pt>
                      <c:pt idx="9849">
                        <c:v>4.9260000000000002</c:v>
                      </c:pt>
                      <c:pt idx="9850">
                        <c:v>4.9260000000000002</c:v>
                      </c:pt>
                      <c:pt idx="9851">
                        <c:v>4.9269999999999996</c:v>
                      </c:pt>
                      <c:pt idx="9852">
                        <c:v>4.9269999999999996</c:v>
                      </c:pt>
                      <c:pt idx="9853">
                        <c:v>4.9279999999999999</c:v>
                      </c:pt>
                      <c:pt idx="9854">
                        <c:v>4.9279999999999999</c:v>
                      </c:pt>
                      <c:pt idx="9855">
                        <c:v>4.9290000000000003</c:v>
                      </c:pt>
                      <c:pt idx="9856">
                        <c:v>4.9290000000000003</c:v>
                      </c:pt>
                      <c:pt idx="9857">
                        <c:v>4.93</c:v>
                      </c:pt>
                      <c:pt idx="9858">
                        <c:v>4.93</c:v>
                      </c:pt>
                      <c:pt idx="9859">
                        <c:v>4.931</c:v>
                      </c:pt>
                      <c:pt idx="9860">
                        <c:v>4.931</c:v>
                      </c:pt>
                      <c:pt idx="9861">
                        <c:v>4.9320000000000004</c:v>
                      </c:pt>
                      <c:pt idx="9862">
                        <c:v>4.9320000000000004</c:v>
                      </c:pt>
                      <c:pt idx="9863">
                        <c:v>4.9329999999999998</c:v>
                      </c:pt>
                      <c:pt idx="9864">
                        <c:v>4.9329999999999998</c:v>
                      </c:pt>
                      <c:pt idx="9865">
                        <c:v>4.9340000000000002</c:v>
                      </c:pt>
                      <c:pt idx="9866">
                        <c:v>4.9340000000000002</c:v>
                      </c:pt>
                      <c:pt idx="9867">
                        <c:v>4.9349999999999996</c:v>
                      </c:pt>
                      <c:pt idx="9868">
                        <c:v>4.9349999999999996</c:v>
                      </c:pt>
                      <c:pt idx="9869">
                        <c:v>4.9359999999999999</c:v>
                      </c:pt>
                      <c:pt idx="9870">
                        <c:v>4.9359999999999999</c:v>
                      </c:pt>
                      <c:pt idx="9871">
                        <c:v>4.9370000000000003</c:v>
                      </c:pt>
                      <c:pt idx="9872">
                        <c:v>4.9370000000000003</c:v>
                      </c:pt>
                      <c:pt idx="9873">
                        <c:v>4.9379999999999997</c:v>
                      </c:pt>
                      <c:pt idx="9874">
                        <c:v>4.9379999999999997</c:v>
                      </c:pt>
                      <c:pt idx="9875">
                        <c:v>4.9390000000000001</c:v>
                      </c:pt>
                      <c:pt idx="9876">
                        <c:v>4.9390000000000001</c:v>
                      </c:pt>
                      <c:pt idx="9877">
                        <c:v>4.9400000000000004</c:v>
                      </c:pt>
                      <c:pt idx="9878">
                        <c:v>4.9400000000000004</c:v>
                      </c:pt>
                      <c:pt idx="9879">
                        <c:v>4.9409999999999998</c:v>
                      </c:pt>
                      <c:pt idx="9880">
                        <c:v>4.9409999999999998</c:v>
                      </c:pt>
                      <c:pt idx="9881">
                        <c:v>4.9420000000000002</c:v>
                      </c:pt>
                      <c:pt idx="9882">
                        <c:v>4.9420000000000002</c:v>
                      </c:pt>
                      <c:pt idx="9883">
                        <c:v>4.9429999999999996</c:v>
                      </c:pt>
                      <c:pt idx="9884">
                        <c:v>4.9429999999999996</c:v>
                      </c:pt>
                      <c:pt idx="9885">
                        <c:v>4.944</c:v>
                      </c:pt>
                      <c:pt idx="9886">
                        <c:v>4.944</c:v>
                      </c:pt>
                      <c:pt idx="9887">
                        <c:v>4.9450000000000003</c:v>
                      </c:pt>
                      <c:pt idx="9888">
                        <c:v>4.9450000000000003</c:v>
                      </c:pt>
                      <c:pt idx="9889">
                        <c:v>4.9459999999999997</c:v>
                      </c:pt>
                      <c:pt idx="9890">
                        <c:v>4.9459999999999997</c:v>
                      </c:pt>
                      <c:pt idx="9891">
                        <c:v>4.9470000000000001</c:v>
                      </c:pt>
                      <c:pt idx="9892">
                        <c:v>4.9470000000000001</c:v>
                      </c:pt>
                      <c:pt idx="9893">
                        <c:v>4.9480000000000004</c:v>
                      </c:pt>
                      <c:pt idx="9894">
                        <c:v>4.9480000000000004</c:v>
                      </c:pt>
                      <c:pt idx="9895">
                        <c:v>4.9489999999999998</c:v>
                      </c:pt>
                      <c:pt idx="9896">
                        <c:v>4.9489999999999998</c:v>
                      </c:pt>
                      <c:pt idx="9897">
                        <c:v>4.95</c:v>
                      </c:pt>
                      <c:pt idx="9898">
                        <c:v>4.95</c:v>
                      </c:pt>
                      <c:pt idx="9899">
                        <c:v>4.9509999999999996</c:v>
                      </c:pt>
                      <c:pt idx="9900">
                        <c:v>4.9509999999999996</c:v>
                      </c:pt>
                      <c:pt idx="9901">
                        <c:v>4.952</c:v>
                      </c:pt>
                      <c:pt idx="9902">
                        <c:v>4.952</c:v>
                      </c:pt>
                      <c:pt idx="9903">
                        <c:v>4.9530000000000003</c:v>
                      </c:pt>
                      <c:pt idx="9904">
                        <c:v>4.9530000000000003</c:v>
                      </c:pt>
                      <c:pt idx="9905">
                        <c:v>4.9539999999999997</c:v>
                      </c:pt>
                      <c:pt idx="9906">
                        <c:v>4.9539999999999997</c:v>
                      </c:pt>
                      <c:pt idx="9907">
                        <c:v>4.9550000000000001</c:v>
                      </c:pt>
                      <c:pt idx="9908">
                        <c:v>4.9550000000000001</c:v>
                      </c:pt>
                      <c:pt idx="9909">
                        <c:v>4.9560000000000004</c:v>
                      </c:pt>
                      <c:pt idx="9910">
                        <c:v>4.9560000000000004</c:v>
                      </c:pt>
                      <c:pt idx="9911">
                        <c:v>4.9569999999999999</c:v>
                      </c:pt>
                      <c:pt idx="9912">
                        <c:v>4.9569999999999999</c:v>
                      </c:pt>
                      <c:pt idx="9913">
                        <c:v>4.9580000000000002</c:v>
                      </c:pt>
                      <c:pt idx="9914">
                        <c:v>4.9580000000000002</c:v>
                      </c:pt>
                      <c:pt idx="9915">
                        <c:v>4.9589999999999996</c:v>
                      </c:pt>
                      <c:pt idx="9916">
                        <c:v>4.9589999999999996</c:v>
                      </c:pt>
                      <c:pt idx="9917">
                        <c:v>4.96</c:v>
                      </c:pt>
                      <c:pt idx="9918">
                        <c:v>4.96</c:v>
                      </c:pt>
                      <c:pt idx="9919">
                        <c:v>4.9610000000000003</c:v>
                      </c:pt>
                      <c:pt idx="9920">
                        <c:v>4.9610000000000003</c:v>
                      </c:pt>
                      <c:pt idx="9921">
                        <c:v>4.9619999999999997</c:v>
                      </c:pt>
                      <c:pt idx="9922">
                        <c:v>4.9619999999999997</c:v>
                      </c:pt>
                      <c:pt idx="9923">
                        <c:v>4.9630000000000001</c:v>
                      </c:pt>
                      <c:pt idx="9924">
                        <c:v>4.9630000000000001</c:v>
                      </c:pt>
                      <c:pt idx="9925">
                        <c:v>4.9640000000000004</c:v>
                      </c:pt>
                      <c:pt idx="9926">
                        <c:v>4.9640000000000004</c:v>
                      </c:pt>
                      <c:pt idx="9927">
                        <c:v>4.9649999999999999</c:v>
                      </c:pt>
                      <c:pt idx="9928">
                        <c:v>4.9649999999999999</c:v>
                      </c:pt>
                      <c:pt idx="9929">
                        <c:v>4.9660000000000002</c:v>
                      </c:pt>
                      <c:pt idx="9930">
                        <c:v>4.9660000000000002</c:v>
                      </c:pt>
                      <c:pt idx="9931">
                        <c:v>4.9669999999999996</c:v>
                      </c:pt>
                      <c:pt idx="9932">
                        <c:v>4.9669999999999996</c:v>
                      </c:pt>
                      <c:pt idx="9933">
                        <c:v>4.968</c:v>
                      </c:pt>
                      <c:pt idx="9934">
                        <c:v>4.968</c:v>
                      </c:pt>
                      <c:pt idx="9935">
                        <c:v>4.9690000000000003</c:v>
                      </c:pt>
                      <c:pt idx="9936">
                        <c:v>4.9690000000000003</c:v>
                      </c:pt>
                      <c:pt idx="9937">
                        <c:v>4.97</c:v>
                      </c:pt>
                      <c:pt idx="9938">
                        <c:v>4.97</c:v>
                      </c:pt>
                      <c:pt idx="9939">
                        <c:v>4.9710000000000001</c:v>
                      </c:pt>
                      <c:pt idx="9940">
                        <c:v>4.9710000000000001</c:v>
                      </c:pt>
                      <c:pt idx="9941">
                        <c:v>4.9720000000000004</c:v>
                      </c:pt>
                      <c:pt idx="9942">
                        <c:v>4.9720000000000004</c:v>
                      </c:pt>
                      <c:pt idx="9943">
                        <c:v>4.9729999999999999</c:v>
                      </c:pt>
                      <c:pt idx="9944">
                        <c:v>4.9729999999999999</c:v>
                      </c:pt>
                      <c:pt idx="9945">
                        <c:v>4.9740000000000002</c:v>
                      </c:pt>
                      <c:pt idx="9946">
                        <c:v>4.9740000000000002</c:v>
                      </c:pt>
                      <c:pt idx="9947">
                        <c:v>4.9749999999999996</c:v>
                      </c:pt>
                      <c:pt idx="9948">
                        <c:v>4.9749999999999996</c:v>
                      </c:pt>
                      <c:pt idx="9949">
                        <c:v>4.976</c:v>
                      </c:pt>
                      <c:pt idx="9950">
                        <c:v>4.976</c:v>
                      </c:pt>
                      <c:pt idx="9951">
                        <c:v>4.9770000000000003</c:v>
                      </c:pt>
                      <c:pt idx="9952">
                        <c:v>4.9770000000000003</c:v>
                      </c:pt>
                      <c:pt idx="9953">
                        <c:v>4.9779999999999998</c:v>
                      </c:pt>
                      <c:pt idx="9954">
                        <c:v>4.9779999999999998</c:v>
                      </c:pt>
                      <c:pt idx="9955">
                        <c:v>4.9790000000000001</c:v>
                      </c:pt>
                      <c:pt idx="9956">
                        <c:v>4.9790000000000001</c:v>
                      </c:pt>
                      <c:pt idx="9957">
                        <c:v>4.9800000000000004</c:v>
                      </c:pt>
                      <c:pt idx="9958">
                        <c:v>4.9800000000000004</c:v>
                      </c:pt>
                      <c:pt idx="9959">
                        <c:v>4.9809999999999999</c:v>
                      </c:pt>
                      <c:pt idx="9960">
                        <c:v>4.9809999999999999</c:v>
                      </c:pt>
                      <c:pt idx="9961">
                        <c:v>4.9820000000000002</c:v>
                      </c:pt>
                      <c:pt idx="9962">
                        <c:v>4.9820000000000002</c:v>
                      </c:pt>
                      <c:pt idx="9963">
                        <c:v>4.9829999999999997</c:v>
                      </c:pt>
                      <c:pt idx="9964">
                        <c:v>4.9829999999999997</c:v>
                      </c:pt>
                      <c:pt idx="9965">
                        <c:v>4.984</c:v>
                      </c:pt>
                      <c:pt idx="9966">
                        <c:v>4.984</c:v>
                      </c:pt>
                      <c:pt idx="9967">
                        <c:v>4.9850000000000003</c:v>
                      </c:pt>
                      <c:pt idx="9968">
                        <c:v>4.9850000000000003</c:v>
                      </c:pt>
                      <c:pt idx="9969">
                        <c:v>4.9859999999999998</c:v>
                      </c:pt>
                      <c:pt idx="9970">
                        <c:v>4.9859999999999998</c:v>
                      </c:pt>
                      <c:pt idx="9971">
                        <c:v>4.9870000000000001</c:v>
                      </c:pt>
                      <c:pt idx="9972">
                        <c:v>4.9870000000000001</c:v>
                      </c:pt>
                      <c:pt idx="9973">
                        <c:v>4.9880000000000004</c:v>
                      </c:pt>
                      <c:pt idx="9974">
                        <c:v>4.9880000000000004</c:v>
                      </c:pt>
                      <c:pt idx="9975">
                        <c:v>4.9889999999999999</c:v>
                      </c:pt>
                      <c:pt idx="9976">
                        <c:v>4.9889999999999999</c:v>
                      </c:pt>
                      <c:pt idx="9977">
                        <c:v>4.99</c:v>
                      </c:pt>
                      <c:pt idx="9978">
                        <c:v>4.99</c:v>
                      </c:pt>
                      <c:pt idx="9979">
                        <c:v>4.9909999999999997</c:v>
                      </c:pt>
                      <c:pt idx="9980">
                        <c:v>4.9909999999999997</c:v>
                      </c:pt>
                      <c:pt idx="9981">
                        <c:v>4.992</c:v>
                      </c:pt>
                      <c:pt idx="9982">
                        <c:v>4.992</c:v>
                      </c:pt>
                      <c:pt idx="9983">
                        <c:v>4.9930000000000003</c:v>
                      </c:pt>
                      <c:pt idx="9984">
                        <c:v>4.9930000000000003</c:v>
                      </c:pt>
                      <c:pt idx="9985">
                        <c:v>4.9939999999999998</c:v>
                      </c:pt>
                      <c:pt idx="9986">
                        <c:v>4.9939999999999998</c:v>
                      </c:pt>
                      <c:pt idx="9987">
                        <c:v>4.9950000000000001</c:v>
                      </c:pt>
                      <c:pt idx="9988">
                        <c:v>4.9950000000000001</c:v>
                      </c:pt>
                      <c:pt idx="9989">
                        <c:v>4.9960000000000004</c:v>
                      </c:pt>
                      <c:pt idx="9990">
                        <c:v>4.9960000000000004</c:v>
                      </c:pt>
                      <c:pt idx="9991">
                        <c:v>4.9969999999999999</c:v>
                      </c:pt>
                      <c:pt idx="9992">
                        <c:v>4.9969999999999999</c:v>
                      </c:pt>
                      <c:pt idx="9993">
                        <c:v>4.9980000000000002</c:v>
                      </c:pt>
                      <c:pt idx="9994">
                        <c:v>4.9980000000000002</c:v>
                      </c:pt>
                      <c:pt idx="9995">
                        <c:v>4.9989999999999997</c:v>
                      </c:pt>
                      <c:pt idx="9996">
                        <c:v>4.9989999999999997</c:v>
                      </c:pt>
                      <c:pt idx="9997">
                        <c:v>5</c:v>
                      </c:pt>
                      <c:pt idx="9998">
                        <c:v>5</c:v>
                      </c:pt>
                      <c:pt idx="9999">
                        <c:v>5.0010000000000003</c:v>
                      </c:pt>
                      <c:pt idx="10000">
                        <c:v>5.0010000000000003</c:v>
                      </c:pt>
                      <c:pt idx="10001">
                        <c:v>5.0019999999999998</c:v>
                      </c:pt>
                      <c:pt idx="10002">
                        <c:v>5.0019999999999998</c:v>
                      </c:pt>
                      <c:pt idx="10003">
                        <c:v>5.0030000000000001</c:v>
                      </c:pt>
                      <c:pt idx="10004">
                        <c:v>5.0030000000000001</c:v>
                      </c:pt>
                      <c:pt idx="10005">
                        <c:v>5.0039999999999996</c:v>
                      </c:pt>
                      <c:pt idx="10006">
                        <c:v>5.0039999999999996</c:v>
                      </c:pt>
                      <c:pt idx="10007">
                        <c:v>5.0049999999999999</c:v>
                      </c:pt>
                      <c:pt idx="10008">
                        <c:v>5.0049999999999999</c:v>
                      </c:pt>
                      <c:pt idx="10009">
                        <c:v>5.0060000000000002</c:v>
                      </c:pt>
                      <c:pt idx="10010">
                        <c:v>5.0060000000000002</c:v>
                      </c:pt>
                      <c:pt idx="10011">
                        <c:v>5.0069999999999997</c:v>
                      </c:pt>
                      <c:pt idx="10012">
                        <c:v>5.0069999999999997</c:v>
                      </c:pt>
                      <c:pt idx="10013">
                        <c:v>5.008</c:v>
                      </c:pt>
                      <c:pt idx="10014">
                        <c:v>5.008</c:v>
                      </c:pt>
                      <c:pt idx="10015">
                        <c:v>5.0090000000000003</c:v>
                      </c:pt>
                      <c:pt idx="10016">
                        <c:v>5.0090000000000003</c:v>
                      </c:pt>
                      <c:pt idx="10017">
                        <c:v>5.01</c:v>
                      </c:pt>
                      <c:pt idx="10018">
                        <c:v>5.01</c:v>
                      </c:pt>
                      <c:pt idx="10019">
                        <c:v>5.0110000000000001</c:v>
                      </c:pt>
                      <c:pt idx="10020">
                        <c:v>5.0110000000000001</c:v>
                      </c:pt>
                      <c:pt idx="10021">
                        <c:v>5.0119999999999996</c:v>
                      </c:pt>
                      <c:pt idx="10022">
                        <c:v>5.0119999999999996</c:v>
                      </c:pt>
                      <c:pt idx="10023">
                        <c:v>5.0129999999999999</c:v>
                      </c:pt>
                      <c:pt idx="10024">
                        <c:v>5.0129999999999999</c:v>
                      </c:pt>
                      <c:pt idx="10025">
                        <c:v>5.0140000000000002</c:v>
                      </c:pt>
                      <c:pt idx="10026">
                        <c:v>5.0140000000000002</c:v>
                      </c:pt>
                      <c:pt idx="10027">
                        <c:v>5.0149999999999997</c:v>
                      </c:pt>
                      <c:pt idx="10028">
                        <c:v>5.0149999999999997</c:v>
                      </c:pt>
                      <c:pt idx="10029">
                        <c:v>5.016</c:v>
                      </c:pt>
                      <c:pt idx="10030">
                        <c:v>5.016</c:v>
                      </c:pt>
                      <c:pt idx="10031">
                        <c:v>5.0170000000000003</c:v>
                      </c:pt>
                      <c:pt idx="10032">
                        <c:v>5.0170000000000003</c:v>
                      </c:pt>
                      <c:pt idx="10033">
                        <c:v>5.0179999999999998</c:v>
                      </c:pt>
                      <c:pt idx="10034">
                        <c:v>5.0179999999999998</c:v>
                      </c:pt>
                      <c:pt idx="10035">
                        <c:v>5.0190000000000001</c:v>
                      </c:pt>
                      <c:pt idx="10036">
                        <c:v>5.0190000000000001</c:v>
                      </c:pt>
                      <c:pt idx="10037">
                        <c:v>5.0199999999999996</c:v>
                      </c:pt>
                      <c:pt idx="10038">
                        <c:v>5.0199999999999996</c:v>
                      </c:pt>
                      <c:pt idx="10039">
                        <c:v>5.0209999999999999</c:v>
                      </c:pt>
                      <c:pt idx="10040">
                        <c:v>5.0209999999999999</c:v>
                      </c:pt>
                      <c:pt idx="10041">
                        <c:v>5.0220000000000002</c:v>
                      </c:pt>
                      <c:pt idx="10042">
                        <c:v>5.0220000000000002</c:v>
                      </c:pt>
                      <c:pt idx="10043">
                        <c:v>5.0229999999999997</c:v>
                      </c:pt>
                      <c:pt idx="10044">
                        <c:v>5.0229999999999997</c:v>
                      </c:pt>
                      <c:pt idx="10045">
                        <c:v>5.024</c:v>
                      </c:pt>
                      <c:pt idx="10046">
                        <c:v>5.024</c:v>
                      </c:pt>
                      <c:pt idx="10047">
                        <c:v>5.0250000000000004</c:v>
                      </c:pt>
                      <c:pt idx="10048">
                        <c:v>5.0250000000000004</c:v>
                      </c:pt>
                      <c:pt idx="10049">
                        <c:v>5.0259999999999998</c:v>
                      </c:pt>
                      <c:pt idx="10050">
                        <c:v>5.0259999999999998</c:v>
                      </c:pt>
                      <c:pt idx="10051">
                        <c:v>5.0270000000000001</c:v>
                      </c:pt>
                      <c:pt idx="10052">
                        <c:v>5.0270000000000001</c:v>
                      </c:pt>
                      <c:pt idx="10053">
                        <c:v>5.0279999999999996</c:v>
                      </c:pt>
                      <c:pt idx="10054">
                        <c:v>5.0279999999999996</c:v>
                      </c:pt>
                      <c:pt idx="10055">
                        <c:v>5.0289999999999999</c:v>
                      </c:pt>
                      <c:pt idx="10056">
                        <c:v>5.0289999999999999</c:v>
                      </c:pt>
                      <c:pt idx="10057">
                        <c:v>5.03</c:v>
                      </c:pt>
                      <c:pt idx="10058">
                        <c:v>5.03</c:v>
                      </c:pt>
                      <c:pt idx="10059">
                        <c:v>5.0309999999999997</c:v>
                      </c:pt>
                      <c:pt idx="10060">
                        <c:v>5.0309999999999997</c:v>
                      </c:pt>
                      <c:pt idx="10061">
                        <c:v>5.032</c:v>
                      </c:pt>
                      <c:pt idx="10062">
                        <c:v>5.032</c:v>
                      </c:pt>
                      <c:pt idx="10063">
                        <c:v>5.0330000000000004</c:v>
                      </c:pt>
                      <c:pt idx="10064">
                        <c:v>5.0330000000000004</c:v>
                      </c:pt>
                      <c:pt idx="10065">
                        <c:v>5.0339999999999998</c:v>
                      </c:pt>
                      <c:pt idx="10066">
                        <c:v>5.0339999999999998</c:v>
                      </c:pt>
                      <c:pt idx="10067">
                        <c:v>5.0350000000000001</c:v>
                      </c:pt>
                      <c:pt idx="10068">
                        <c:v>5.0350000000000001</c:v>
                      </c:pt>
                      <c:pt idx="10069">
                        <c:v>5.0359999999999996</c:v>
                      </c:pt>
                      <c:pt idx="10070">
                        <c:v>5.0359999999999996</c:v>
                      </c:pt>
                      <c:pt idx="10071">
                        <c:v>5.0369999999999999</c:v>
                      </c:pt>
                      <c:pt idx="10072">
                        <c:v>5.0369999999999999</c:v>
                      </c:pt>
                      <c:pt idx="10073">
                        <c:v>5.0380000000000003</c:v>
                      </c:pt>
                      <c:pt idx="10074">
                        <c:v>5.0380000000000003</c:v>
                      </c:pt>
                      <c:pt idx="10075">
                        <c:v>5.0389999999999997</c:v>
                      </c:pt>
                      <c:pt idx="10076">
                        <c:v>5.0389999999999997</c:v>
                      </c:pt>
                      <c:pt idx="10077">
                        <c:v>5.04</c:v>
                      </c:pt>
                      <c:pt idx="10078">
                        <c:v>5.04</c:v>
                      </c:pt>
                      <c:pt idx="10079">
                        <c:v>5.0410000000000004</c:v>
                      </c:pt>
                      <c:pt idx="10080">
                        <c:v>5.0410000000000004</c:v>
                      </c:pt>
                      <c:pt idx="10081">
                        <c:v>5.0419999999999998</c:v>
                      </c:pt>
                      <c:pt idx="10082">
                        <c:v>5.0419999999999998</c:v>
                      </c:pt>
                      <c:pt idx="10083">
                        <c:v>5.0430000000000001</c:v>
                      </c:pt>
                      <c:pt idx="10084">
                        <c:v>5.0430000000000001</c:v>
                      </c:pt>
                      <c:pt idx="10085">
                        <c:v>5.0439999999999996</c:v>
                      </c:pt>
                      <c:pt idx="10086">
                        <c:v>5.0439999999999996</c:v>
                      </c:pt>
                      <c:pt idx="10087">
                        <c:v>5.0449999999999999</c:v>
                      </c:pt>
                      <c:pt idx="10088">
                        <c:v>5.0449999999999999</c:v>
                      </c:pt>
                      <c:pt idx="10089">
                        <c:v>5.0460000000000003</c:v>
                      </c:pt>
                      <c:pt idx="10090">
                        <c:v>5.0460000000000003</c:v>
                      </c:pt>
                      <c:pt idx="10091">
                        <c:v>5.0469999999999997</c:v>
                      </c:pt>
                      <c:pt idx="10092">
                        <c:v>5.0469999999999997</c:v>
                      </c:pt>
                      <c:pt idx="10093">
                        <c:v>5.048</c:v>
                      </c:pt>
                      <c:pt idx="10094">
                        <c:v>5.048</c:v>
                      </c:pt>
                      <c:pt idx="10095">
                        <c:v>5.0490000000000004</c:v>
                      </c:pt>
                      <c:pt idx="10096">
                        <c:v>5.0490000000000004</c:v>
                      </c:pt>
                      <c:pt idx="10097">
                        <c:v>5.05</c:v>
                      </c:pt>
                      <c:pt idx="10098">
                        <c:v>5.05</c:v>
                      </c:pt>
                      <c:pt idx="10099">
                        <c:v>5.0510000000000002</c:v>
                      </c:pt>
                      <c:pt idx="10100">
                        <c:v>5.0510000000000002</c:v>
                      </c:pt>
                      <c:pt idx="10101">
                        <c:v>5.0519999999999996</c:v>
                      </c:pt>
                      <c:pt idx="10102">
                        <c:v>5.0519999999999996</c:v>
                      </c:pt>
                      <c:pt idx="10103">
                        <c:v>5.0529999999999999</c:v>
                      </c:pt>
                      <c:pt idx="10104">
                        <c:v>5.0529999999999999</c:v>
                      </c:pt>
                      <c:pt idx="10105">
                        <c:v>5.0540000000000003</c:v>
                      </c:pt>
                      <c:pt idx="10106">
                        <c:v>5.0540000000000003</c:v>
                      </c:pt>
                      <c:pt idx="10107">
                        <c:v>5.0549999999999997</c:v>
                      </c:pt>
                      <c:pt idx="10108">
                        <c:v>5.0549999999999997</c:v>
                      </c:pt>
                      <c:pt idx="10109">
                        <c:v>5.056</c:v>
                      </c:pt>
                      <c:pt idx="10110">
                        <c:v>5.056</c:v>
                      </c:pt>
                      <c:pt idx="10111">
                        <c:v>5.0570000000000004</c:v>
                      </c:pt>
                      <c:pt idx="10112">
                        <c:v>5.0570000000000004</c:v>
                      </c:pt>
                      <c:pt idx="10113">
                        <c:v>5.0579999999999998</c:v>
                      </c:pt>
                      <c:pt idx="10114">
                        <c:v>5.0579999999999998</c:v>
                      </c:pt>
                      <c:pt idx="10115">
                        <c:v>5.0590000000000002</c:v>
                      </c:pt>
                      <c:pt idx="10116">
                        <c:v>5.0590000000000002</c:v>
                      </c:pt>
                      <c:pt idx="10117">
                        <c:v>5.0599999999999996</c:v>
                      </c:pt>
                      <c:pt idx="10118">
                        <c:v>5.0599999999999996</c:v>
                      </c:pt>
                      <c:pt idx="10119">
                        <c:v>5.0609999999999999</c:v>
                      </c:pt>
                      <c:pt idx="10120">
                        <c:v>5.0609999999999999</c:v>
                      </c:pt>
                      <c:pt idx="10121">
                        <c:v>5.0620000000000003</c:v>
                      </c:pt>
                      <c:pt idx="10122">
                        <c:v>5.0620000000000003</c:v>
                      </c:pt>
                      <c:pt idx="10123">
                        <c:v>5.0629999999999997</c:v>
                      </c:pt>
                      <c:pt idx="10124">
                        <c:v>5.0629999999999997</c:v>
                      </c:pt>
                      <c:pt idx="10125">
                        <c:v>5.0640000000000001</c:v>
                      </c:pt>
                      <c:pt idx="10126">
                        <c:v>5.0640000000000001</c:v>
                      </c:pt>
                      <c:pt idx="10127">
                        <c:v>5.0650000000000004</c:v>
                      </c:pt>
                      <c:pt idx="10128">
                        <c:v>5.0650000000000004</c:v>
                      </c:pt>
                      <c:pt idx="10129">
                        <c:v>5.0659999999999998</c:v>
                      </c:pt>
                      <c:pt idx="10130">
                        <c:v>5.0659999999999998</c:v>
                      </c:pt>
                      <c:pt idx="10131">
                        <c:v>5.0670000000000002</c:v>
                      </c:pt>
                      <c:pt idx="10132">
                        <c:v>5.0670000000000002</c:v>
                      </c:pt>
                      <c:pt idx="10133">
                        <c:v>5.0679999999999996</c:v>
                      </c:pt>
                      <c:pt idx="10134">
                        <c:v>5.0679999999999996</c:v>
                      </c:pt>
                      <c:pt idx="10135">
                        <c:v>5.069</c:v>
                      </c:pt>
                      <c:pt idx="10136">
                        <c:v>5.069</c:v>
                      </c:pt>
                      <c:pt idx="10137">
                        <c:v>5.07</c:v>
                      </c:pt>
                      <c:pt idx="10138">
                        <c:v>5.07</c:v>
                      </c:pt>
                      <c:pt idx="10139">
                        <c:v>5.0709999999999997</c:v>
                      </c:pt>
                      <c:pt idx="10140">
                        <c:v>5.0709999999999997</c:v>
                      </c:pt>
                      <c:pt idx="10141">
                        <c:v>5.0720000000000001</c:v>
                      </c:pt>
                      <c:pt idx="10142">
                        <c:v>5.0720000000000001</c:v>
                      </c:pt>
                      <c:pt idx="10143">
                        <c:v>5.0730000000000004</c:v>
                      </c:pt>
                      <c:pt idx="10144">
                        <c:v>5.0730000000000004</c:v>
                      </c:pt>
                      <c:pt idx="10145">
                        <c:v>5.0739999999999998</c:v>
                      </c:pt>
                      <c:pt idx="10146">
                        <c:v>5.0739999999999998</c:v>
                      </c:pt>
                      <c:pt idx="10147">
                        <c:v>5.0750000000000002</c:v>
                      </c:pt>
                      <c:pt idx="10148">
                        <c:v>5.0750000000000002</c:v>
                      </c:pt>
                      <c:pt idx="10149">
                        <c:v>5.0759999999999996</c:v>
                      </c:pt>
                      <c:pt idx="10150">
                        <c:v>5.0759999999999996</c:v>
                      </c:pt>
                      <c:pt idx="10151">
                        <c:v>5.077</c:v>
                      </c:pt>
                      <c:pt idx="10152">
                        <c:v>5.077</c:v>
                      </c:pt>
                      <c:pt idx="10153">
                        <c:v>5.0780000000000003</c:v>
                      </c:pt>
                      <c:pt idx="10154">
                        <c:v>5.0780000000000003</c:v>
                      </c:pt>
                      <c:pt idx="10155">
                        <c:v>5.0789999999999997</c:v>
                      </c:pt>
                      <c:pt idx="10156">
                        <c:v>5.0789999999999997</c:v>
                      </c:pt>
                      <c:pt idx="10157">
                        <c:v>5.08</c:v>
                      </c:pt>
                      <c:pt idx="10158">
                        <c:v>5.08</c:v>
                      </c:pt>
                      <c:pt idx="10159">
                        <c:v>5.0810000000000004</c:v>
                      </c:pt>
                      <c:pt idx="10160">
                        <c:v>5.0810000000000004</c:v>
                      </c:pt>
                      <c:pt idx="10161">
                        <c:v>5.0819999999999999</c:v>
                      </c:pt>
                      <c:pt idx="10162">
                        <c:v>5.0819999999999999</c:v>
                      </c:pt>
                      <c:pt idx="10163">
                        <c:v>5.0830000000000002</c:v>
                      </c:pt>
                      <c:pt idx="10164">
                        <c:v>5.0830000000000002</c:v>
                      </c:pt>
                      <c:pt idx="10165">
                        <c:v>5.0839999999999996</c:v>
                      </c:pt>
                      <c:pt idx="10166">
                        <c:v>5.0839999999999996</c:v>
                      </c:pt>
                      <c:pt idx="10167">
                        <c:v>5.085</c:v>
                      </c:pt>
                      <c:pt idx="10168">
                        <c:v>5.085</c:v>
                      </c:pt>
                      <c:pt idx="10169">
                        <c:v>5.0860000000000003</c:v>
                      </c:pt>
                      <c:pt idx="10170">
                        <c:v>5.0860000000000003</c:v>
                      </c:pt>
                      <c:pt idx="10171">
                        <c:v>5.0869999999999997</c:v>
                      </c:pt>
                      <c:pt idx="10172">
                        <c:v>5.0869999999999997</c:v>
                      </c:pt>
                      <c:pt idx="10173">
                        <c:v>5.0880000000000001</c:v>
                      </c:pt>
                      <c:pt idx="10174">
                        <c:v>5.0880000000000001</c:v>
                      </c:pt>
                      <c:pt idx="10175">
                        <c:v>5.0890000000000004</c:v>
                      </c:pt>
                      <c:pt idx="10176">
                        <c:v>5.0890000000000004</c:v>
                      </c:pt>
                      <c:pt idx="10177">
                        <c:v>5.09</c:v>
                      </c:pt>
                      <c:pt idx="10178">
                        <c:v>5.09</c:v>
                      </c:pt>
                      <c:pt idx="10179">
                        <c:v>5.0910000000000002</c:v>
                      </c:pt>
                      <c:pt idx="10180">
                        <c:v>5.0910000000000002</c:v>
                      </c:pt>
                      <c:pt idx="10181">
                        <c:v>5.0919999999999996</c:v>
                      </c:pt>
                      <c:pt idx="10182">
                        <c:v>5.0919999999999996</c:v>
                      </c:pt>
                      <c:pt idx="10183">
                        <c:v>5.093</c:v>
                      </c:pt>
                      <c:pt idx="10184">
                        <c:v>5.093</c:v>
                      </c:pt>
                      <c:pt idx="10185">
                        <c:v>5.0940000000000003</c:v>
                      </c:pt>
                      <c:pt idx="10186">
                        <c:v>5.0940000000000003</c:v>
                      </c:pt>
                      <c:pt idx="10187">
                        <c:v>5.0949999999999998</c:v>
                      </c:pt>
                      <c:pt idx="10188">
                        <c:v>5.0949999999999998</c:v>
                      </c:pt>
                      <c:pt idx="10189">
                        <c:v>5.0960000000000001</c:v>
                      </c:pt>
                      <c:pt idx="10190">
                        <c:v>5.0960000000000001</c:v>
                      </c:pt>
                      <c:pt idx="10191">
                        <c:v>5.0970000000000004</c:v>
                      </c:pt>
                      <c:pt idx="10192">
                        <c:v>5.0970000000000004</c:v>
                      </c:pt>
                      <c:pt idx="10193">
                        <c:v>5.0979999999999999</c:v>
                      </c:pt>
                      <c:pt idx="10194">
                        <c:v>5.0979999999999999</c:v>
                      </c:pt>
                      <c:pt idx="10195">
                        <c:v>5.0990000000000002</c:v>
                      </c:pt>
                      <c:pt idx="10196">
                        <c:v>5.0990000000000002</c:v>
                      </c:pt>
                      <c:pt idx="10197">
                        <c:v>5.0999999999999996</c:v>
                      </c:pt>
                      <c:pt idx="10198">
                        <c:v>5.0999999999999996</c:v>
                      </c:pt>
                      <c:pt idx="10199">
                        <c:v>5.101</c:v>
                      </c:pt>
                      <c:pt idx="10200">
                        <c:v>5.101</c:v>
                      </c:pt>
                      <c:pt idx="10201">
                        <c:v>5.1020000000000003</c:v>
                      </c:pt>
                      <c:pt idx="10202">
                        <c:v>5.1020000000000003</c:v>
                      </c:pt>
                      <c:pt idx="10203">
                        <c:v>5.1029999999999998</c:v>
                      </c:pt>
                      <c:pt idx="10204">
                        <c:v>5.1029999999999998</c:v>
                      </c:pt>
                      <c:pt idx="10205">
                        <c:v>5.1040000000000001</c:v>
                      </c:pt>
                      <c:pt idx="10206">
                        <c:v>5.1040000000000001</c:v>
                      </c:pt>
                      <c:pt idx="10207">
                        <c:v>5.1050000000000004</c:v>
                      </c:pt>
                      <c:pt idx="10208">
                        <c:v>5.1050000000000004</c:v>
                      </c:pt>
                      <c:pt idx="10209">
                        <c:v>5.1059999999999999</c:v>
                      </c:pt>
                      <c:pt idx="10210">
                        <c:v>5.1059999999999999</c:v>
                      </c:pt>
                      <c:pt idx="10211">
                        <c:v>5.1070000000000002</c:v>
                      </c:pt>
                      <c:pt idx="10212">
                        <c:v>5.1070000000000002</c:v>
                      </c:pt>
                      <c:pt idx="10213">
                        <c:v>5.1079999999999997</c:v>
                      </c:pt>
                      <c:pt idx="10214">
                        <c:v>5.1079999999999997</c:v>
                      </c:pt>
                      <c:pt idx="10215">
                        <c:v>5.109</c:v>
                      </c:pt>
                      <c:pt idx="10216">
                        <c:v>5.109</c:v>
                      </c:pt>
                      <c:pt idx="10217">
                        <c:v>5.1100000000000003</c:v>
                      </c:pt>
                      <c:pt idx="10218">
                        <c:v>5.1100000000000003</c:v>
                      </c:pt>
                      <c:pt idx="10219">
                        <c:v>5.1109999999999998</c:v>
                      </c:pt>
                      <c:pt idx="10220">
                        <c:v>5.1109999999999998</c:v>
                      </c:pt>
                      <c:pt idx="10221">
                        <c:v>5.1120000000000001</c:v>
                      </c:pt>
                      <c:pt idx="10222">
                        <c:v>5.1120000000000001</c:v>
                      </c:pt>
                      <c:pt idx="10223">
                        <c:v>5.1130000000000004</c:v>
                      </c:pt>
                      <c:pt idx="10224">
                        <c:v>5.1130000000000004</c:v>
                      </c:pt>
                      <c:pt idx="10225">
                        <c:v>5.1139999999999999</c:v>
                      </c:pt>
                      <c:pt idx="10226">
                        <c:v>5.1139999999999999</c:v>
                      </c:pt>
                      <c:pt idx="10227">
                        <c:v>5.1150000000000002</c:v>
                      </c:pt>
                      <c:pt idx="10228">
                        <c:v>5.1150000000000002</c:v>
                      </c:pt>
                      <c:pt idx="10229">
                        <c:v>5.1159999999999997</c:v>
                      </c:pt>
                      <c:pt idx="10230">
                        <c:v>5.1159999999999997</c:v>
                      </c:pt>
                      <c:pt idx="10231">
                        <c:v>5.117</c:v>
                      </c:pt>
                      <c:pt idx="10232">
                        <c:v>5.117</c:v>
                      </c:pt>
                      <c:pt idx="10233">
                        <c:v>5.1180000000000003</c:v>
                      </c:pt>
                      <c:pt idx="10234">
                        <c:v>5.1180000000000003</c:v>
                      </c:pt>
                      <c:pt idx="10235">
                        <c:v>5.1189999999999998</c:v>
                      </c:pt>
                      <c:pt idx="10236">
                        <c:v>5.1189999999999998</c:v>
                      </c:pt>
                      <c:pt idx="10237">
                        <c:v>5.12</c:v>
                      </c:pt>
                      <c:pt idx="10238">
                        <c:v>5.12</c:v>
                      </c:pt>
                      <c:pt idx="10239">
                        <c:v>5.1210000000000004</c:v>
                      </c:pt>
                      <c:pt idx="10240">
                        <c:v>5.1210000000000004</c:v>
                      </c:pt>
                      <c:pt idx="10241">
                        <c:v>5.1219999999999999</c:v>
                      </c:pt>
                      <c:pt idx="10242">
                        <c:v>5.1219999999999999</c:v>
                      </c:pt>
                      <c:pt idx="10243">
                        <c:v>5.1230000000000002</c:v>
                      </c:pt>
                      <c:pt idx="10244">
                        <c:v>5.1230000000000002</c:v>
                      </c:pt>
                      <c:pt idx="10245">
                        <c:v>5.1239999999999997</c:v>
                      </c:pt>
                      <c:pt idx="10246">
                        <c:v>5.1239999999999997</c:v>
                      </c:pt>
                      <c:pt idx="10247">
                        <c:v>5.125</c:v>
                      </c:pt>
                      <c:pt idx="10248">
                        <c:v>5.125</c:v>
                      </c:pt>
                      <c:pt idx="10249">
                        <c:v>5.1260000000000003</c:v>
                      </c:pt>
                      <c:pt idx="10250">
                        <c:v>5.1260000000000003</c:v>
                      </c:pt>
                      <c:pt idx="10251">
                        <c:v>5.1269999999999998</c:v>
                      </c:pt>
                      <c:pt idx="10252">
                        <c:v>5.1269999999999998</c:v>
                      </c:pt>
                      <c:pt idx="10253">
                        <c:v>5.1280000000000001</c:v>
                      </c:pt>
                      <c:pt idx="10254">
                        <c:v>5.1280000000000001</c:v>
                      </c:pt>
                      <c:pt idx="10255">
                        <c:v>5.1289999999999996</c:v>
                      </c:pt>
                      <c:pt idx="10256">
                        <c:v>5.1289999999999996</c:v>
                      </c:pt>
                      <c:pt idx="10257">
                        <c:v>5.13</c:v>
                      </c:pt>
                      <c:pt idx="10258">
                        <c:v>5.13</c:v>
                      </c:pt>
                      <c:pt idx="10259">
                        <c:v>5.1310000000000002</c:v>
                      </c:pt>
                      <c:pt idx="10260">
                        <c:v>5.1310000000000002</c:v>
                      </c:pt>
                      <c:pt idx="10261">
                        <c:v>5.1319999999999997</c:v>
                      </c:pt>
                      <c:pt idx="10262">
                        <c:v>5.1319999999999997</c:v>
                      </c:pt>
                      <c:pt idx="10263">
                        <c:v>5.133</c:v>
                      </c:pt>
                      <c:pt idx="10264">
                        <c:v>5.133</c:v>
                      </c:pt>
                      <c:pt idx="10265">
                        <c:v>5.1340000000000003</c:v>
                      </c:pt>
                      <c:pt idx="10266">
                        <c:v>5.1340000000000003</c:v>
                      </c:pt>
                      <c:pt idx="10267">
                        <c:v>5.1349999999999998</c:v>
                      </c:pt>
                      <c:pt idx="10268">
                        <c:v>5.1349999999999998</c:v>
                      </c:pt>
                      <c:pt idx="10269">
                        <c:v>5.1360000000000001</c:v>
                      </c:pt>
                      <c:pt idx="10270">
                        <c:v>5.1360000000000001</c:v>
                      </c:pt>
                      <c:pt idx="10271">
                        <c:v>5.1369999999999996</c:v>
                      </c:pt>
                      <c:pt idx="10272">
                        <c:v>5.1369999999999996</c:v>
                      </c:pt>
                      <c:pt idx="10273">
                        <c:v>5.1379999999999999</c:v>
                      </c:pt>
                      <c:pt idx="10274">
                        <c:v>5.1379999999999999</c:v>
                      </c:pt>
                      <c:pt idx="10275">
                        <c:v>5.1390000000000002</c:v>
                      </c:pt>
                      <c:pt idx="10276">
                        <c:v>5.1390000000000002</c:v>
                      </c:pt>
                      <c:pt idx="10277">
                        <c:v>5.14</c:v>
                      </c:pt>
                      <c:pt idx="10278">
                        <c:v>5.14</c:v>
                      </c:pt>
                      <c:pt idx="10279">
                        <c:v>5.141</c:v>
                      </c:pt>
                      <c:pt idx="10280">
                        <c:v>5.141</c:v>
                      </c:pt>
                      <c:pt idx="10281">
                        <c:v>5.1420000000000003</c:v>
                      </c:pt>
                      <c:pt idx="10282">
                        <c:v>5.1420000000000003</c:v>
                      </c:pt>
                      <c:pt idx="10283">
                        <c:v>5.1429999999999998</c:v>
                      </c:pt>
                      <c:pt idx="10284">
                        <c:v>5.1429999999999998</c:v>
                      </c:pt>
                      <c:pt idx="10285">
                        <c:v>5.1440000000000001</c:v>
                      </c:pt>
                      <c:pt idx="10286">
                        <c:v>5.1440000000000001</c:v>
                      </c:pt>
                      <c:pt idx="10287">
                        <c:v>5.1449999999999996</c:v>
                      </c:pt>
                      <c:pt idx="10288">
                        <c:v>5.1449999999999996</c:v>
                      </c:pt>
                      <c:pt idx="10289">
                        <c:v>5.1459999999999999</c:v>
                      </c:pt>
                      <c:pt idx="10290">
                        <c:v>5.1459999999999999</c:v>
                      </c:pt>
                      <c:pt idx="10291">
                        <c:v>5.1470000000000002</c:v>
                      </c:pt>
                      <c:pt idx="10292">
                        <c:v>5.1470000000000002</c:v>
                      </c:pt>
                      <c:pt idx="10293">
                        <c:v>5.1479999999999997</c:v>
                      </c:pt>
                      <c:pt idx="10294">
                        <c:v>5.1479999999999997</c:v>
                      </c:pt>
                      <c:pt idx="10295">
                        <c:v>5.149</c:v>
                      </c:pt>
                      <c:pt idx="10296">
                        <c:v>5.149</c:v>
                      </c:pt>
                      <c:pt idx="10297">
                        <c:v>5.15</c:v>
                      </c:pt>
                      <c:pt idx="10298">
                        <c:v>5.15</c:v>
                      </c:pt>
                      <c:pt idx="10299">
                        <c:v>5.1509999999999998</c:v>
                      </c:pt>
                      <c:pt idx="10300">
                        <c:v>5.1509999999999998</c:v>
                      </c:pt>
                      <c:pt idx="10301">
                        <c:v>5.1520000000000001</c:v>
                      </c:pt>
                      <c:pt idx="10302">
                        <c:v>5.1520000000000001</c:v>
                      </c:pt>
                      <c:pt idx="10303">
                        <c:v>5.1529999999999996</c:v>
                      </c:pt>
                      <c:pt idx="10304">
                        <c:v>5.1529999999999996</c:v>
                      </c:pt>
                      <c:pt idx="10305">
                        <c:v>5.1539999999999999</c:v>
                      </c:pt>
                      <c:pt idx="10306">
                        <c:v>5.1539999999999999</c:v>
                      </c:pt>
                      <c:pt idx="10307">
                        <c:v>5.1550000000000002</c:v>
                      </c:pt>
                      <c:pt idx="10308">
                        <c:v>5.1550000000000002</c:v>
                      </c:pt>
                      <c:pt idx="10309">
                        <c:v>5.1559999999999997</c:v>
                      </c:pt>
                      <c:pt idx="10310">
                        <c:v>5.1559999999999997</c:v>
                      </c:pt>
                      <c:pt idx="10311">
                        <c:v>5.157</c:v>
                      </c:pt>
                      <c:pt idx="10312">
                        <c:v>5.157</c:v>
                      </c:pt>
                      <c:pt idx="10313">
                        <c:v>5.1580000000000004</c:v>
                      </c:pt>
                      <c:pt idx="10314">
                        <c:v>5.1580000000000004</c:v>
                      </c:pt>
                      <c:pt idx="10315">
                        <c:v>5.1589999999999998</c:v>
                      </c:pt>
                      <c:pt idx="10316">
                        <c:v>5.1589999999999998</c:v>
                      </c:pt>
                      <c:pt idx="10317">
                        <c:v>5.16</c:v>
                      </c:pt>
                      <c:pt idx="10318">
                        <c:v>5.16</c:v>
                      </c:pt>
                      <c:pt idx="10319">
                        <c:v>5.1609999999999996</c:v>
                      </c:pt>
                      <c:pt idx="10320">
                        <c:v>5.1609999999999996</c:v>
                      </c:pt>
                      <c:pt idx="10321">
                        <c:v>5.1619999999999999</c:v>
                      </c:pt>
                      <c:pt idx="10322">
                        <c:v>5.1619999999999999</c:v>
                      </c:pt>
                      <c:pt idx="10323">
                        <c:v>5.1630000000000003</c:v>
                      </c:pt>
                      <c:pt idx="10324">
                        <c:v>5.1630000000000003</c:v>
                      </c:pt>
                      <c:pt idx="10325">
                        <c:v>5.1639999999999997</c:v>
                      </c:pt>
                      <c:pt idx="10326">
                        <c:v>5.1639999999999997</c:v>
                      </c:pt>
                      <c:pt idx="10327">
                        <c:v>5.165</c:v>
                      </c:pt>
                      <c:pt idx="10328">
                        <c:v>5.165</c:v>
                      </c:pt>
                      <c:pt idx="10329">
                        <c:v>5.1660000000000004</c:v>
                      </c:pt>
                      <c:pt idx="10330">
                        <c:v>5.1660000000000004</c:v>
                      </c:pt>
                      <c:pt idx="10331">
                        <c:v>5.1669999999999998</c:v>
                      </c:pt>
                      <c:pt idx="10332">
                        <c:v>5.1669999999999998</c:v>
                      </c:pt>
                      <c:pt idx="10333">
                        <c:v>5.1680000000000001</c:v>
                      </c:pt>
                      <c:pt idx="10334">
                        <c:v>5.1680000000000001</c:v>
                      </c:pt>
                      <c:pt idx="10335">
                        <c:v>5.1689999999999996</c:v>
                      </c:pt>
                      <c:pt idx="10336">
                        <c:v>5.1689999999999996</c:v>
                      </c:pt>
                      <c:pt idx="10337">
                        <c:v>5.17</c:v>
                      </c:pt>
                      <c:pt idx="10338">
                        <c:v>5.17</c:v>
                      </c:pt>
                      <c:pt idx="10339">
                        <c:v>5.1710000000000003</c:v>
                      </c:pt>
                      <c:pt idx="10340">
                        <c:v>5.1710000000000003</c:v>
                      </c:pt>
                      <c:pt idx="10341">
                        <c:v>5.1719999999999997</c:v>
                      </c:pt>
                      <c:pt idx="10342">
                        <c:v>5.1719999999999997</c:v>
                      </c:pt>
                      <c:pt idx="10343">
                        <c:v>5.173</c:v>
                      </c:pt>
                      <c:pt idx="10344">
                        <c:v>5.173</c:v>
                      </c:pt>
                      <c:pt idx="10345">
                        <c:v>5.1740000000000004</c:v>
                      </c:pt>
                      <c:pt idx="10346">
                        <c:v>5.1740000000000004</c:v>
                      </c:pt>
                      <c:pt idx="10347">
                        <c:v>5.1749999999999998</c:v>
                      </c:pt>
                      <c:pt idx="10348">
                        <c:v>5.1749999999999998</c:v>
                      </c:pt>
                      <c:pt idx="10349">
                        <c:v>5.1760000000000002</c:v>
                      </c:pt>
                      <c:pt idx="10350">
                        <c:v>5.1760000000000002</c:v>
                      </c:pt>
                      <c:pt idx="10351">
                        <c:v>5.1769999999999996</c:v>
                      </c:pt>
                      <c:pt idx="10352">
                        <c:v>5.1769999999999996</c:v>
                      </c:pt>
                      <c:pt idx="10353">
                        <c:v>5.1779999999999999</c:v>
                      </c:pt>
                      <c:pt idx="10354">
                        <c:v>5.1779999999999999</c:v>
                      </c:pt>
                      <c:pt idx="10355">
                        <c:v>5.1790000000000003</c:v>
                      </c:pt>
                      <c:pt idx="10356">
                        <c:v>5.1790000000000003</c:v>
                      </c:pt>
                      <c:pt idx="10357">
                        <c:v>5.18</c:v>
                      </c:pt>
                      <c:pt idx="10358">
                        <c:v>5.18</c:v>
                      </c:pt>
                      <c:pt idx="10359">
                        <c:v>5.181</c:v>
                      </c:pt>
                      <c:pt idx="10360">
                        <c:v>5.181</c:v>
                      </c:pt>
                      <c:pt idx="10361">
                        <c:v>5.1820000000000004</c:v>
                      </c:pt>
                      <c:pt idx="10362">
                        <c:v>5.1820000000000004</c:v>
                      </c:pt>
                      <c:pt idx="10363">
                        <c:v>5.1829999999999998</c:v>
                      </c:pt>
                      <c:pt idx="10364">
                        <c:v>5.1829999999999998</c:v>
                      </c:pt>
                      <c:pt idx="10365">
                        <c:v>5.1840000000000002</c:v>
                      </c:pt>
                      <c:pt idx="10366">
                        <c:v>5.1840000000000002</c:v>
                      </c:pt>
                      <c:pt idx="10367">
                        <c:v>5.1849999999999996</c:v>
                      </c:pt>
                      <c:pt idx="10368">
                        <c:v>5.1849999999999996</c:v>
                      </c:pt>
                      <c:pt idx="10369">
                        <c:v>5.1859999999999999</c:v>
                      </c:pt>
                      <c:pt idx="10370">
                        <c:v>5.1859999999999999</c:v>
                      </c:pt>
                      <c:pt idx="10371">
                        <c:v>5.1870000000000003</c:v>
                      </c:pt>
                      <c:pt idx="10372">
                        <c:v>5.1870000000000003</c:v>
                      </c:pt>
                      <c:pt idx="10373">
                        <c:v>5.1879999999999997</c:v>
                      </c:pt>
                      <c:pt idx="10374">
                        <c:v>5.1879999999999997</c:v>
                      </c:pt>
                      <c:pt idx="10375">
                        <c:v>5.1890000000000001</c:v>
                      </c:pt>
                      <c:pt idx="10376">
                        <c:v>5.1890000000000001</c:v>
                      </c:pt>
                      <c:pt idx="10377">
                        <c:v>5.19</c:v>
                      </c:pt>
                      <c:pt idx="10378">
                        <c:v>5.19</c:v>
                      </c:pt>
                      <c:pt idx="10379">
                        <c:v>5.1909999999999998</c:v>
                      </c:pt>
                      <c:pt idx="10380">
                        <c:v>5.1909999999999998</c:v>
                      </c:pt>
                      <c:pt idx="10381">
                        <c:v>5.1920000000000002</c:v>
                      </c:pt>
                      <c:pt idx="10382">
                        <c:v>5.1920000000000002</c:v>
                      </c:pt>
                      <c:pt idx="10383">
                        <c:v>5.1929999999999996</c:v>
                      </c:pt>
                      <c:pt idx="10384">
                        <c:v>5.1929999999999996</c:v>
                      </c:pt>
                      <c:pt idx="10385">
                        <c:v>5.194</c:v>
                      </c:pt>
                      <c:pt idx="10386">
                        <c:v>5.194</c:v>
                      </c:pt>
                      <c:pt idx="10387">
                        <c:v>5.1950000000000003</c:v>
                      </c:pt>
                      <c:pt idx="10388">
                        <c:v>5.1950000000000003</c:v>
                      </c:pt>
                      <c:pt idx="10389">
                        <c:v>5.1959999999999997</c:v>
                      </c:pt>
                      <c:pt idx="10390">
                        <c:v>5.1959999999999997</c:v>
                      </c:pt>
                      <c:pt idx="10391">
                        <c:v>5.1970000000000001</c:v>
                      </c:pt>
                      <c:pt idx="10392">
                        <c:v>5.1970000000000001</c:v>
                      </c:pt>
                      <c:pt idx="10393">
                        <c:v>5.1980000000000004</c:v>
                      </c:pt>
                      <c:pt idx="10394">
                        <c:v>5.1980000000000004</c:v>
                      </c:pt>
                      <c:pt idx="10395">
                        <c:v>5.1989999999999998</c:v>
                      </c:pt>
                      <c:pt idx="10396">
                        <c:v>5.1989999999999998</c:v>
                      </c:pt>
                      <c:pt idx="10397">
                        <c:v>5.2</c:v>
                      </c:pt>
                      <c:pt idx="10398">
                        <c:v>5.2</c:v>
                      </c:pt>
                      <c:pt idx="10399">
                        <c:v>5.2009999999999996</c:v>
                      </c:pt>
                      <c:pt idx="10400">
                        <c:v>5.2009999999999996</c:v>
                      </c:pt>
                      <c:pt idx="10401">
                        <c:v>5.202</c:v>
                      </c:pt>
                      <c:pt idx="10402">
                        <c:v>5.202</c:v>
                      </c:pt>
                      <c:pt idx="10403">
                        <c:v>5.2030000000000003</c:v>
                      </c:pt>
                      <c:pt idx="10404">
                        <c:v>5.2030000000000003</c:v>
                      </c:pt>
                      <c:pt idx="10405">
                        <c:v>5.2039999999999997</c:v>
                      </c:pt>
                      <c:pt idx="10406">
                        <c:v>5.2039999999999997</c:v>
                      </c:pt>
                      <c:pt idx="10407">
                        <c:v>5.2050000000000001</c:v>
                      </c:pt>
                      <c:pt idx="10408">
                        <c:v>5.2050000000000001</c:v>
                      </c:pt>
                      <c:pt idx="10409">
                        <c:v>5.2060000000000004</c:v>
                      </c:pt>
                      <c:pt idx="10410">
                        <c:v>5.2060000000000004</c:v>
                      </c:pt>
                      <c:pt idx="10411">
                        <c:v>5.2069999999999999</c:v>
                      </c:pt>
                      <c:pt idx="10412">
                        <c:v>5.2069999999999999</c:v>
                      </c:pt>
                      <c:pt idx="10413">
                        <c:v>5.2080000000000002</c:v>
                      </c:pt>
                      <c:pt idx="10414">
                        <c:v>5.2080000000000002</c:v>
                      </c:pt>
                      <c:pt idx="10415">
                        <c:v>5.2089999999999996</c:v>
                      </c:pt>
                      <c:pt idx="10416">
                        <c:v>5.2089999999999996</c:v>
                      </c:pt>
                      <c:pt idx="10417">
                        <c:v>5.21</c:v>
                      </c:pt>
                      <c:pt idx="10418">
                        <c:v>5.21</c:v>
                      </c:pt>
                      <c:pt idx="10419">
                        <c:v>5.2110000000000003</c:v>
                      </c:pt>
                      <c:pt idx="10420">
                        <c:v>5.2110000000000003</c:v>
                      </c:pt>
                      <c:pt idx="10421">
                        <c:v>5.2119999999999997</c:v>
                      </c:pt>
                      <c:pt idx="10422">
                        <c:v>5.2119999999999997</c:v>
                      </c:pt>
                      <c:pt idx="10423">
                        <c:v>5.2130000000000001</c:v>
                      </c:pt>
                      <c:pt idx="10424">
                        <c:v>5.2130000000000001</c:v>
                      </c:pt>
                      <c:pt idx="10425">
                        <c:v>5.2140000000000004</c:v>
                      </c:pt>
                      <c:pt idx="10426">
                        <c:v>5.2140000000000004</c:v>
                      </c:pt>
                      <c:pt idx="10427">
                        <c:v>5.2149999999999999</c:v>
                      </c:pt>
                      <c:pt idx="10428">
                        <c:v>5.2149999999999999</c:v>
                      </c:pt>
                      <c:pt idx="10429">
                        <c:v>5.2160000000000002</c:v>
                      </c:pt>
                      <c:pt idx="10430">
                        <c:v>5.2160000000000002</c:v>
                      </c:pt>
                      <c:pt idx="10431">
                        <c:v>5.2169999999999996</c:v>
                      </c:pt>
                      <c:pt idx="10432">
                        <c:v>5.2169999999999996</c:v>
                      </c:pt>
                      <c:pt idx="10433">
                        <c:v>5.218</c:v>
                      </c:pt>
                      <c:pt idx="10434">
                        <c:v>5.218</c:v>
                      </c:pt>
                      <c:pt idx="10435">
                        <c:v>5.2190000000000003</c:v>
                      </c:pt>
                      <c:pt idx="10436">
                        <c:v>5.2190000000000003</c:v>
                      </c:pt>
                      <c:pt idx="10437">
                        <c:v>5.22</c:v>
                      </c:pt>
                      <c:pt idx="10438">
                        <c:v>5.22</c:v>
                      </c:pt>
                      <c:pt idx="10439">
                        <c:v>5.2210000000000001</c:v>
                      </c:pt>
                      <c:pt idx="10440">
                        <c:v>5.2210000000000001</c:v>
                      </c:pt>
                      <c:pt idx="10441">
                        <c:v>5.2220000000000004</c:v>
                      </c:pt>
                      <c:pt idx="10442">
                        <c:v>5.2220000000000004</c:v>
                      </c:pt>
                      <c:pt idx="10443">
                        <c:v>5.2229999999999999</c:v>
                      </c:pt>
                      <c:pt idx="10444">
                        <c:v>5.2229999999999999</c:v>
                      </c:pt>
                      <c:pt idx="10445">
                        <c:v>5.2240000000000002</c:v>
                      </c:pt>
                      <c:pt idx="10446">
                        <c:v>5.2240000000000002</c:v>
                      </c:pt>
                      <c:pt idx="10447">
                        <c:v>5.2249999999999996</c:v>
                      </c:pt>
                      <c:pt idx="10448">
                        <c:v>5.2249999999999996</c:v>
                      </c:pt>
                      <c:pt idx="10449">
                        <c:v>5.226</c:v>
                      </c:pt>
                      <c:pt idx="10450">
                        <c:v>5.226</c:v>
                      </c:pt>
                      <c:pt idx="10451">
                        <c:v>5.2270000000000003</c:v>
                      </c:pt>
                      <c:pt idx="10452">
                        <c:v>5.2270000000000003</c:v>
                      </c:pt>
                      <c:pt idx="10453">
                        <c:v>5.2279999999999998</c:v>
                      </c:pt>
                      <c:pt idx="10454">
                        <c:v>5.2279999999999998</c:v>
                      </c:pt>
                      <c:pt idx="10455">
                        <c:v>5.2290000000000001</c:v>
                      </c:pt>
                      <c:pt idx="10456">
                        <c:v>5.2290000000000001</c:v>
                      </c:pt>
                      <c:pt idx="10457">
                        <c:v>5.23</c:v>
                      </c:pt>
                      <c:pt idx="10458">
                        <c:v>5.23</c:v>
                      </c:pt>
                      <c:pt idx="10459">
                        <c:v>5.2309999999999999</c:v>
                      </c:pt>
                      <c:pt idx="10460">
                        <c:v>5.2309999999999999</c:v>
                      </c:pt>
                      <c:pt idx="10461">
                        <c:v>5.2320000000000002</c:v>
                      </c:pt>
                      <c:pt idx="10462">
                        <c:v>5.2320000000000002</c:v>
                      </c:pt>
                      <c:pt idx="10463">
                        <c:v>5.2329999999999997</c:v>
                      </c:pt>
                      <c:pt idx="10464">
                        <c:v>5.2329999999999997</c:v>
                      </c:pt>
                      <c:pt idx="10465">
                        <c:v>5.234</c:v>
                      </c:pt>
                      <c:pt idx="10466">
                        <c:v>5.234</c:v>
                      </c:pt>
                      <c:pt idx="10467">
                        <c:v>5.2350000000000003</c:v>
                      </c:pt>
                      <c:pt idx="10468">
                        <c:v>5.2350000000000003</c:v>
                      </c:pt>
                      <c:pt idx="10469">
                        <c:v>5.2359999999999998</c:v>
                      </c:pt>
                      <c:pt idx="10470">
                        <c:v>5.2359999999999998</c:v>
                      </c:pt>
                      <c:pt idx="10471">
                        <c:v>5.2370000000000001</c:v>
                      </c:pt>
                      <c:pt idx="10472">
                        <c:v>5.2370000000000001</c:v>
                      </c:pt>
                      <c:pt idx="10473">
                        <c:v>5.2380000000000004</c:v>
                      </c:pt>
                      <c:pt idx="10474">
                        <c:v>5.2380000000000004</c:v>
                      </c:pt>
                      <c:pt idx="10475">
                        <c:v>5.2389999999999999</c:v>
                      </c:pt>
                      <c:pt idx="10476">
                        <c:v>5.2389999999999999</c:v>
                      </c:pt>
                      <c:pt idx="10477">
                        <c:v>5.24</c:v>
                      </c:pt>
                      <c:pt idx="10478">
                        <c:v>5.24</c:v>
                      </c:pt>
                      <c:pt idx="10479">
                        <c:v>5.2409999999999997</c:v>
                      </c:pt>
                      <c:pt idx="10480">
                        <c:v>5.2409999999999997</c:v>
                      </c:pt>
                      <c:pt idx="10481">
                        <c:v>5.242</c:v>
                      </c:pt>
                      <c:pt idx="10482">
                        <c:v>5.242</c:v>
                      </c:pt>
                      <c:pt idx="10483">
                        <c:v>5.2430000000000003</c:v>
                      </c:pt>
                      <c:pt idx="10484">
                        <c:v>5.2430000000000003</c:v>
                      </c:pt>
                      <c:pt idx="10485">
                        <c:v>5.2439999999999998</c:v>
                      </c:pt>
                      <c:pt idx="10486">
                        <c:v>5.2439999999999998</c:v>
                      </c:pt>
                      <c:pt idx="10487">
                        <c:v>5.2450000000000001</c:v>
                      </c:pt>
                      <c:pt idx="10488">
                        <c:v>5.2450000000000001</c:v>
                      </c:pt>
                      <c:pt idx="10489">
                        <c:v>5.2460000000000004</c:v>
                      </c:pt>
                      <c:pt idx="10490">
                        <c:v>5.2460000000000004</c:v>
                      </c:pt>
                      <c:pt idx="10491">
                        <c:v>5.2469999999999999</c:v>
                      </c:pt>
                      <c:pt idx="10492">
                        <c:v>5.2469999999999999</c:v>
                      </c:pt>
                      <c:pt idx="10493">
                        <c:v>5.2480000000000002</c:v>
                      </c:pt>
                      <c:pt idx="10494">
                        <c:v>5.2480000000000002</c:v>
                      </c:pt>
                      <c:pt idx="10495">
                        <c:v>5.2489999999999997</c:v>
                      </c:pt>
                      <c:pt idx="10496">
                        <c:v>5.2489999999999997</c:v>
                      </c:pt>
                      <c:pt idx="10497">
                        <c:v>5.25</c:v>
                      </c:pt>
                      <c:pt idx="10498">
                        <c:v>5.25</c:v>
                      </c:pt>
                      <c:pt idx="10499">
                        <c:v>5.2510000000000003</c:v>
                      </c:pt>
                      <c:pt idx="10500">
                        <c:v>5.2510000000000003</c:v>
                      </c:pt>
                      <c:pt idx="10501">
                        <c:v>5.2519999999999998</c:v>
                      </c:pt>
                      <c:pt idx="10502">
                        <c:v>5.2519999999999998</c:v>
                      </c:pt>
                      <c:pt idx="10503">
                        <c:v>5.2530000000000001</c:v>
                      </c:pt>
                      <c:pt idx="10504">
                        <c:v>5.2530000000000001</c:v>
                      </c:pt>
                      <c:pt idx="10505">
                        <c:v>5.2539999999999996</c:v>
                      </c:pt>
                      <c:pt idx="10506">
                        <c:v>5.2539999999999996</c:v>
                      </c:pt>
                      <c:pt idx="10507">
                        <c:v>5.2549999999999999</c:v>
                      </c:pt>
                      <c:pt idx="10508">
                        <c:v>5.2549999999999999</c:v>
                      </c:pt>
                      <c:pt idx="10509">
                        <c:v>5.2560000000000002</c:v>
                      </c:pt>
                      <c:pt idx="10510">
                        <c:v>5.2560000000000002</c:v>
                      </c:pt>
                      <c:pt idx="10511">
                        <c:v>5.2569999999999997</c:v>
                      </c:pt>
                      <c:pt idx="10512">
                        <c:v>5.2569999999999997</c:v>
                      </c:pt>
                      <c:pt idx="10513">
                        <c:v>5.258</c:v>
                      </c:pt>
                      <c:pt idx="10514">
                        <c:v>5.258</c:v>
                      </c:pt>
                      <c:pt idx="10515">
                        <c:v>5.2590000000000003</c:v>
                      </c:pt>
                      <c:pt idx="10516">
                        <c:v>5.2590000000000003</c:v>
                      </c:pt>
                      <c:pt idx="10517">
                        <c:v>5.26</c:v>
                      </c:pt>
                      <c:pt idx="10518">
                        <c:v>5.26</c:v>
                      </c:pt>
                      <c:pt idx="10519">
                        <c:v>5.2610000000000001</c:v>
                      </c:pt>
                      <c:pt idx="10520">
                        <c:v>5.2610000000000001</c:v>
                      </c:pt>
                      <c:pt idx="10521">
                        <c:v>5.2619999999999996</c:v>
                      </c:pt>
                      <c:pt idx="10522">
                        <c:v>5.2619999999999996</c:v>
                      </c:pt>
                      <c:pt idx="10523">
                        <c:v>5.2629999999999999</c:v>
                      </c:pt>
                      <c:pt idx="10524">
                        <c:v>5.2629999999999999</c:v>
                      </c:pt>
                      <c:pt idx="10525">
                        <c:v>5.2640000000000002</c:v>
                      </c:pt>
                      <c:pt idx="10526">
                        <c:v>5.2640000000000002</c:v>
                      </c:pt>
                      <c:pt idx="10527">
                        <c:v>5.2649999999999997</c:v>
                      </c:pt>
                      <c:pt idx="10528">
                        <c:v>5.2649999999999997</c:v>
                      </c:pt>
                      <c:pt idx="10529">
                        <c:v>5.266</c:v>
                      </c:pt>
                      <c:pt idx="10530">
                        <c:v>5.266</c:v>
                      </c:pt>
                      <c:pt idx="10531">
                        <c:v>5.2670000000000003</c:v>
                      </c:pt>
                      <c:pt idx="10532">
                        <c:v>5.2670000000000003</c:v>
                      </c:pt>
                      <c:pt idx="10533">
                        <c:v>5.2679999999999998</c:v>
                      </c:pt>
                      <c:pt idx="10534">
                        <c:v>5.2679999999999998</c:v>
                      </c:pt>
                      <c:pt idx="10535">
                        <c:v>5.2690000000000001</c:v>
                      </c:pt>
                      <c:pt idx="10536">
                        <c:v>5.2690000000000001</c:v>
                      </c:pt>
                      <c:pt idx="10537">
                        <c:v>5.27</c:v>
                      </c:pt>
                      <c:pt idx="10538">
                        <c:v>5.27</c:v>
                      </c:pt>
                      <c:pt idx="10539">
                        <c:v>5.2709999999999999</c:v>
                      </c:pt>
                      <c:pt idx="10540">
                        <c:v>5.2709999999999999</c:v>
                      </c:pt>
                      <c:pt idx="10541">
                        <c:v>5.2720000000000002</c:v>
                      </c:pt>
                      <c:pt idx="10542">
                        <c:v>5.2720000000000002</c:v>
                      </c:pt>
                      <c:pt idx="10543">
                        <c:v>5.2729999999999997</c:v>
                      </c:pt>
                      <c:pt idx="10544">
                        <c:v>5.2729999999999997</c:v>
                      </c:pt>
                      <c:pt idx="10545">
                        <c:v>5.274</c:v>
                      </c:pt>
                      <c:pt idx="10546">
                        <c:v>5.274</c:v>
                      </c:pt>
                      <c:pt idx="10547">
                        <c:v>5.2750000000000004</c:v>
                      </c:pt>
                      <c:pt idx="10548">
                        <c:v>5.2750000000000004</c:v>
                      </c:pt>
                      <c:pt idx="10549">
                        <c:v>5.2759999999999998</c:v>
                      </c:pt>
                      <c:pt idx="10550">
                        <c:v>5.2759999999999998</c:v>
                      </c:pt>
                      <c:pt idx="10551">
                        <c:v>5.2770000000000001</c:v>
                      </c:pt>
                      <c:pt idx="10552">
                        <c:v>5.2770000000000001</c:v>
                      </c:pt>
                      <c:pt idx="10553">
                        <c:v>5.2779999999999996</c:v>
                      </c:pt>
                      <c:pt idx="10554">
                        <c:v>5.2779999999999996</c:v>
                      </c:pt>
                      <c:pt idx="10555">
                        <c:v>5.2789999999999999</c:v>
                      </c:pt>
                      <c:pt idx="10556">
                        <c:v>5.2789999999999999</c:v>
                      </c:pt>
                      <c:pt idx="10557">
                        <c:v>5.28</c:v>
                      </c:pt>
                      <c:pt idx="10558">
                        <c:v>5.28</c:v>
                      </c:pt>
                      <c:pt idx="10559">
                        <c:v>5.2809999999999997</c:v>
                      </c:pt>
                      <c:pt idx="10560">
                        <c:v>5.2809999999999997</c:v>
                      </c:pt>
                      <c:pt idx="10561">
                        <c:v>5.282</c:v>
                      </c:pt>
                      <c:pt idx="10562">
                        <c:v>5.282</c:v>
                      </c:pt>
                      <c:pt idx="10563">
                        <c:v>5.2830000000000004</c:v>
                      </c:pt>
                      <c:pt idx="10564">
                        <c:v>5.2830000000000004</c:v>
                      </c:pt>
                      <c:pt idx="10565">
                        <c:v>5.2839999999999998</c:v>
                      </c:pt>
                      <c:pt idx="10566">
                        <c:v>5.2839999999999998</c:v>
                      </c:pt>
                      <c:pt idx="10567">
                        <c:v>5.2850000000000001</c:v>
                      </c:pt>
                      <c:pt idx="10568">
                        <c:v>5.2850000000000001</c:v>
                      </c:pt>
                      <c:pt idx="10569">
                        <c:v>5.2859999999999996</c:v>
                      </c:pt>
                      <c:pt idx="10570">
                        <c:v>5.2859999999999996</c:v>
                      </c:pt>
                      <c:pt idx="10571">
                        <c:v>5.2869999999999999</c:v>
                      </c:pt>
                      <c:pt idx="10572">
                        <c:v>5.2869999999999999</c:v>
                      </c:pt>
                      <c:pt idx="10573">
                        <c:v>5.2880000000000003</c:v>
                      </c:pt>
                      <c:pt idx="10574">
                        <c:v>5.2880000000000003</c:v>
                      </c:pt>
                      <c:pt idx="10575">
                        <c:v>5.2889999999999997</c:v>
                      </c:pt>
                      <c:pt idx="10576">
                        <c:v>5.2889999999999997</c:v>
                      </c:pt>
                      <c:pt idx="10577">
                        <c:v>5.29</c:v>
                      </c:pt>
                      <c:pt idx="10578">
                        <c:v>5.29</c:v>
                      </c:pt>
                      <c:pt idx="10579">
                        <c:v>5.2910000000000004</c:v>
                      </c:pt>
                      <c:pt idx="10580">
                        <c:v>5.2910000000000004</c:v>
                      </c:pt>
                      <c:pt idx="10581">
                        <c:v>5.2919999999999998</c:v>
                      </c:pt>
                      <c:pt idx="10582">
                        <c:v>5.2919999999999998</c:v>
                      </c:pt>
                      <c:pt idx="10583">
                        <c:v>5.2930000000000001</c:v>
                      </c:pt>
                      <c:pt idx="10584">
                        <c:v>5.2930000000000001</c:v>
                      </c:pt>
                      <c:pt idx="10585">
                        <c:v>5.2939999999999996</c:v>
                      </c:pt>
                      <c:pt idx="10586">
                        <c:v>5.2939999999999996</c:v>
                      </c:pt>
                      <c:pt idx="10587">
                        <c:v>5.2949999999999999</c:v>
                      </c:pt>
                      <c:pt idx="10588">
                        <c:v>5.2949999999999999</c:v>
                      </c:pt>
                      <c:pt idx="10589">
                        <c:v>5.2960000000000003</c:v>
                      </c:pt>
                      <c:pt idx="10590">
                        <c:v>5.2960000000000003</c:v>
                      </c:pt>
                      <c:pt idx="10591">
                        <c:v>5.2969999999999997</c:v>
                      </c:pt>
                      <c:pt idx="10592">
                        <c:v>5.2969999999999997</c:v>
                      </c:pt>
                      <c:pt idx="10593">
                        <c:v>5.298</c:v>
                      </c:pt>
                      <c:pt idx="10594">
                        <c:v>5.298</c:v>
                      </c:pt>
                      <c:pt idx="10595">
                        <c:v>5.2990000000000004</c:v>
                      </c:pt>
                      <c:pt idx="10596">
                        <c:v>5.2990000000000004</c:v>
                      </c:pt>
                      <c:pt idx="10597">
                        <c:v>5.3</c:v>
                      </c:pt>
                      <c:pt idx="10598">
                        <c:v>5.3</c:v>
                      </c:pt>
                      <c:pt idx="10599">
                        <c:v>5.3010000000000002</c:v>
                      </c:pt>
                      <c:pt idx="10600">
                        <c:v>5.3010000000000002</c:v>
                      </c:pt>
                      <c:pt idx="10601">
                        <c:v>5.3019999999999996</c:v>
                      </c:pt>
                      <c:pt idx="10602">
                        <c:v>5.3019999999999996</c:v>
                      </c:pt>
                      <c:pt idx="10603">
                        <c:v>5.3029999999999999</c:v>
                      </c:pt>
                      <c:pt idx="10604">
                        <c:v>5.3029999999999999</c:v>
                      </c:pt>
                      <c:pt idx="10605">
                        <c:v>5.3040000000000003</c:v>
                      </c:pt>
                      <c:pt idx="10606">
                        <c:v>5.3040000000000003</c:v>
                      </c:pt>
                      <c:pt idx="10607">
                        <c:v>5.3049999999999997</c:v>
                      </c:pt>
                      <c:pt idx="10608">
                        <c:v>5.3049999999999997</c:v>
                      </c:pt>
                      <c:pt idx="10609">
                        <c:v>5.306</c:v>
                      </c:pt>
                      <c:pt idx="10610">
                        <c:v>5.306</c:v>
                      </c:pt>
                      <c:pt idx="10611">
                        <c:v>5.3070000000000004</c:v>
                      </c:pt>
                      <c:pt idx="10612">
                        <c:v>5.3070000000000004</c:v>
                      </c:pt>
                      <c:pt idx="10613">
                        <c:v>5.3079999999999998</c:v>
                      </c:pt>
                      <c:pt idx="10614">
                        <c:v>5.3079999999999998</c:v>
                      </c:pt>
                      <c:pt idx="10615">
                        <c:v>5.3090000000000002</c:v>
                      </c:pt>
                      <c:pt idx="10616">
                        <c:v>5.3090000000000002</c:v>
                      </c:pt>
                      <c:pt idx="10617">
                        <c:v>5.31</c:v>
                      </c:pt>
                      <c:pt idx="10618">
                        <c:v>5.31</c:v>
                      </c:pt>
                      <c:pt idx="10619">
                        <c:v>5.3109999999999999</c:v>
                      </c:pt>
                      <c:pt idx="10620">
                        <c:v>5.3109999999999999</c:v>
                      </c:pt>
                      <c:pt idx="10621">
                        <c:v>5.3120000000000003</c:v>
                      </c:pt>
                      <c:pt idx="10622">
                        <c:v>5.3120000000000003</c:v>
                      </c:pt>
                      <c:pt idx="10623">
                        <c:v>5.3129999999999997</c:v>
                      </c:pt>
                      <c:pt idx="10624">
                        <c:v>5.3129999999999997</c:v>
                      </c:pt>
                      <c:pt idx="10625">
                        <c:v>5.3140000000000001</c:v>
                      </c:pt>
                      <c:pt idx="10626">
                        <c:v>5.3140000000000001</c:v>
                      </c:pt>
                      <c:pt idx="10627">
                        <c:v>5.3150000000000004</c:v>
                      </c:pt>
                      <c:pt idx="10628">
                        <c:v>5.3150000000000004</c:v>
                      </c:pt>
                      <c:pt idx="10629">
                        <c:v>5.3159999999999998</c:v>
                      </c:pt>
                      <c:pt idx="10630">
                        <c:v>5.3159999999999998</c:v>
                      </c:pt>
                      <c:pt idx="10631">
                        <c:v>5.3170000000000002</c:v>
                      </c:pt>
                      <c:pt idx="10632">
                        <c:v>5.3170000000000002</c:v>
                      </c:pt>
                      <c:pt idx="10633">
                        <c:v>5.3179999999999996</c:v>
                      </c:pt>
                      <c:pt idx="10634">
                        <c:v>5.3179999999999996</c:v>
                      </c:pt>
                      <c:pt idx="10635">
                        <c:v>5.319</c:v>
                      </c:pt>
                      <c:pt idx="10636">
                        <c:v>5.319</c:v>
                      </c:pt>
                      <c:pt idx="10637">
                        <c:v>5.32</c:v>
                      </c:pt>
                      <c:pt idx="10638">
                        <c:v>5.32</c:v>
                      </c:pt>
                      <c:pt idx="10639">
                        <c:v>5.3209999999999997</c:v>
                      </c:pt>
                      <c:pt idx="10640">
                        <c:v>5.3209999999999997</c:v>
                      </c:pt>
                      <c:pt idx="10641">
                        <c:v>5.3220000000000001</c:v>
                      </c:pt>
                      <c:pt idx="10642">
                        <c:v>5.3220000000000001</c:v>
                      </c:pt>
                      <c:pt idx="10643">
                        <c:v>5.3230000000000004</c:v>
                      </c:pt>
                      <c:pt idx="10644">
                        <c:v>5.3230000000000004</c:v>
                      </c:pt>
                      <c:pt idx="10645">
                        <c:v>5.3239999999999998</c:v>
                      </c:pt>
                      <c:pt idx="10646">
                        <c:v>5.3239999999999998</c:v>
                      </c:pt>
                      <c:pt idx="10647">
                        <c:v>5.3250000000000002</c:v>
                      </c:pt>
                      <c:pt idx="10648">
                        <c:v>5.3250000000000002</c:v>
                      </c:pt>
                      <c:pt idx="10649">
                        <c:v>5.3259999999999996</c:v>
                      </c:pt>
                      <c:pt idx="10650">
                        <c:v>5.3259999999999996</c:v>
                      </c:pt>
                      <c:pt idx="10651">
                        <c:v>5.327</c:v>
                      </c:pt>
                      <c:pt idx="10652">
                        <c:v>5.327</c:v>
                      </c:pt>
                      <c:pt idx="10653">
                        <c:v>5.3280000000000003</c:v>
                      </c:pt>
                      <c:pt idx="10654">
                        <c:v>5.3280000000000003</c:v>
                      </c:pt>
                      <c:pt idx="10655">
                        <c:v>5.3289999999999997</c:v>
                      </c:pt>
                      <c:pt idx="10656">
                        <c:v>5.3289999999999997</c:v>
                      </c:pt>
                      <c:pt idx="10657">
                        <c:v>5.33</c:v>
                      </c:pt>
                      <c:pt idx="10658">
                        <c:v>5.33</c:v>
                      </c:pt>
                      <c:pt idx="10659">
                        <c:v>5.3310000000000004</c:v>
                      </c:pt>
                      <c:pt idx="10660">
                        <c:v>5.3310000000000004</c:v>
                      </c:pt>
                      <c:pt idx="10661">
                        <c:v>5.3319999999999999</c:v>
                      </c:pt>
                      <c:pt idx="10662">
                        <c:v>5.3319999999999999</c:v>
                      </c:pt>
                      <c:pt idx="10663">
                        <c:v>5.3330000000000002</c:v>
                      </c:pt>
                      <c:pt idx="10664">
                        <c:v>5.3330000000000002</c:v>
                      </c:pt>
                      <c:pt idx="10665">
                        <c:v>5.3339999999999996</c:v>
                      </c:pt>
                      <c:pt idx="10666">
                        <c:v>5.3339999999999996</c:v>
                      </c:pt>
                      <c:pt idx="10667">
                        <c:v>5.335</c:v>
                      </c:pt>
                      <c:pt idx="10668">
                        <c:v>5.335</c:v>
                      </c:pt>
                      <c:pt idx="10669">
                        <c:v>5.3360000000000003</c:v>
                      </c:pt>
                      <c:pt idx="10670">
                        <c:v>5.3360000000000003</c:v>
                      </c:pt>
                      <c:pt idx="10671">
                        <c:v>5.3369999999999997</c:v>
                      </c:pt>
                      <c:pt idx="10672">
                        <c:v>5.3369999999999997</c:v>
                      </c:pt>
                      <c:pt idx="10673">
                        <c:v>5.3380000000000001</c:v>
                      </c:pt>
                      <c:pt idx="10674">
                        <c:v>5.3380000000000001</c:v>
                      </c:pt>
                      <c:pt idx="10675">
                        <c:v>5.3390000000000004</c:v>
                      </c:pt>
                      <c:pt idx="10676">
                        <c:v>5.3390000000000004</c:v>
                      </c:pt>
                      <c:pt idx="10677">
                        <c:v>5.34</c:v>
                      </c:pt>
                      <c:pt idx="10678">
                        <c:v>5.34</c:v>
                      </c:pt>
                      <c:pt idx="10679">
                        <c:v>5.3410000000000002</c:v>
                      </c:pt>
                      <c:pt idx="10680">
                        <c:v>5.3410000000000002</c:v>
                      </c:pt>
                      <c:pt idx="10681">
                        <c:v>5.3419999999999996</c:v>
                      </c:pt>
                      <c:pt idx="10682">
                        <c:v>5.3419999999999996</c:v>
                      </c:pt>
                      <c:pt idx="10683">
                        <c:v>5.343</c:v>
                      </c:pt>
                      <c:pt idx="10684">
                        <c:v>5.343</c:v>
                      </c:pt>
                      <c:pt idx="10685">
                        <c:v>5.3440000000000003</c:v>
                      </c:pt>
                      <c:pt idx="10686">
                        <c:v>5.3440000000000003</c:v>
                      </c:pt>
                      <c:pt idx="10687">
                        <c:v>5.3449999999999998</c:v>
                      </c:pt>
                      <c:pt idx="10688">
                        <c:v>5.3449999999999998</c:v>
                      </c:pt>
                      <c:pt idx="10689">
                        <c:v>5.3460000000000001</c:v>
                      </c:pt>
                      <c:pt idx="10690">
                        <c:v>5.3460000000000001</c:v>
                      </c:pt>
                      <c:pt idx="10691">
                        <c:v>5.3470000000000004</c:v>
                      </c:pt>
                      <c:pt idx="10692">
                        <c:v>5.3470000000000004</c:v>
                      </c:pt>
                      <c:pt idx="10693">
                        <c:v>5.3479999999999999</c:v>
                      </c:pt>
                      <c:pt idx="10694">
                        <c:v>5.3479999999999999</c:v>
                      </c:pt>
                      <c:pt idx="10695">
                        <c:v>5.3490000000000002</c:v>
                      </c:pt>
                      <c:pt idx="10696">
                        <c:v>5.3490000000000002</c:v>
                      </c:pt>
                      <c:pt idx="10697">
                        <c:v>5.35</c:v>
                      </c:pt>
                      <c:pt idx="10698">
                        <c:v>5.35</c:v>
                      </c:pt>
                      <c:pt idx="10699">
                        <c:v>5.351</c:v>
                      </c:pt>
                      <c:pt idx="10700">
                        <c:v>5.351</c:v>
                      </c:pt>
                      <c:pt idx="10701">
                        <c:v>5.3520000000000003</c:v>
                      </c:pt>
                      <c:pt idx="10702">
                        <c:v>5.3520000000000003</c:v>
                      </c:pt>
                      <c:pt idx="10703">
                        <c:v>5.3529999999999998</c:v>
                      </c:pt>
                      <c:pt idx="10704">
                        <c:v>5.3529999999999998</c:v>
                      </c:pt>
                      <c:pt idx="10705">
                        <c:v>5.3540000000000001</c:v>
                      </c:pt>
                      <c:pt idx="10706">
                        <c:v>5.3540000000000001</c:v>
                      </c:pt>
                      <c:pt idx="10707">
                        <c:v>5.3550000000000004</c:v>
                      </c:pt>
                      <c:pt idx="10708">
                        <c:v>5.3550000000000004</c:v>
                      </c:pt>
                      <c:pt idx="10709">
                        <c:v>5.3559999999999999</c:v>
                      </c:pt>
                      <c:pt idx="10710">
                        <c:v>5.3559999999999999</c:v>
                      </c:pt>
                      <c:pt idx="10711">
                        <c:v>5.3570000000000002</c:v>
                      </c:pt>
                      <c:pt idx="10712">
                        <c:v>5.3570000000000002</c:v>
                      </c:pt>
                      <c:pt idx="10713">
                        <c:v>5.3579999999999997</c:v>
                      </c:pt>
                      <c:pt idx="10714">
                        <c:v>5.3579999999999997</c:v>
                      </c:pt>
                      <c:pt idx="10715">
                        <c:v>5.359</c:v>
                      </c:pt>
                      <c:pt idx="10716">
                        <c:v>5.359</c:v>
                      </c:pt>
                      <c:pt idx="10717">
                        <c:v>5.36</c:v>
                      </c:pt>
                      <c:pt idx="10718">
                        <c:v>5.36</c:v>
                      </c:pt>
                      <c:pt idx="10719">
                        <c:v>5.3609999999999998</c:v>
                      </c:pt>
                      <c:pt idx="10720">
                        <c:v>5.3609999999999998</c:v>
                      </c:pt>
                      <c:pt idx="10721">
                        <c:v>5.3620000000000001</c:v>
                      </c:pt>
                      <c:pt idx="10722">
                        <c:v>5.3620000000000001</c:v>
                      </c:pt>
                      <c:pt idx="10723">
                        <c:v>5.3630000000000004</c:v>
                      </c:pt>
                      <c:pt idx="10724">
                        <c:v>5.3630000000000004</c:v>
                      </c:pt>
                      <c:pt idx="10725">
                        <c:v>5.3639999999999999</c:v>
                      </c:pt>
                      <c:pt idx="10726">
                        <c:v>5.3639999999999999</c:v>
                      </c:pt>
                      <c:pt idx="10727">
                        <c:v>5.3650000000000002</c:v>
                      </c:pt>
                      <c:pt idx="10728">
                        <c:v>5.3650000000000002</c:v>
                      </c:pt>
                      <c:pt idx="10729">
                        <c:v>5.3659999999999997</c:v>
                      </c:pt>
                      <c:pt idx="10730">
                        <c:v>5.3659999999999997</c:v>
                      </c:pt>
                      <c:pt idx="10731">
                        <c:v>5.367</c:v>
                      </c:pt>
                      <c:pt idx="10732">
                        <c:v>5.367</c:v>
                      </c:pt>
                      <c:pt idx="10733">
                        <c:v>5.3680000000000003</c:v>
                      </c:pt>
                      <c:pt idx="10734">
                        <c:v>5.3680000000000003</c:v>
                      </c:pt>
                      <c:pt idx="10735">
                        <c:v>5.3689999999999998</c:v>
                      </c:pt>
                      <c:pt idx="10736">
                        <c:v>5.3689999999999998</c:v>
                      </c:pt>
                      <c:pt idx="10737">
                        <c:v>5.37</c:v>
                      </c:pt>
                      <c:pt idx="10738">
                        <c:v>5.37</c:v>
                      </c:pt>
                      <c:pt idx="10739">
                        <c:v>5.3710000000000004</c:v>
                      </c:pt>
                      <c:pt idx="10740">
                        <c:v>5.3710000000000004</c:v>
                      </c:pt>
                      <c:pt idx="10741">
                        <c:v>5.3719999999999999</c:v>
                      </c:pt>
                      <c:pt idx="10742">
                        <c:v>5.3719999999999999</c:v>
                      </c:pt>
                      <c:pt idx="10743">
                        <c:v>5.3730000000000002</c:v>
                      </c:pt>
                      <c:pt idx="10744">
                        <c:v>5.3730000000000002</c:v>
                      </c:pt>
                      <c:pt idx="10745">
                        <c:v>5.3739999999999997</c:v>
                      </c:pt>
                      <c:pt idx="10746">
                        <c:v>5.3739999999999997</c:v>
                      </c:pt>
                      <c:pt idx="10747">
                        <c:v>5.375</c:v>
                      </c:pt>
                      <c:pt idx="10748">
                        <c:v>5.375</c:v>
                      </c:pt>
                      <c:pt idx="10749">
                        <c:v>5.3760000000000003</c:v>
                      </c:pt>
                      <c:pt idx="10750">
                        <c:v>5.3760000000000003</c:v>
                      </c:pt>
                      <c:pt idx="10751">
                        <c:v>5.3769999999999998</c:v>
                      </c:pt>
                      <c:pt idx="10752">
                        <c:v>5.3769999999999998</c:v>
                      </c:pt>
                      <c:pt idx="10753">
                        <c:v>5.3780000000000001</c:v>
                      </c:pt>
                      <c:pt idx="10754">
                        <c:v>5.3780000000000001</c:v>
                      </c:pt>
                      <c:pt idx="10755">
                        <c:v>5.3789999999999996</c:v>
                      </c:pt>
                      <c:pt idx="10756">
                        <c:v>5.3789999999999996</c:v>
                      </c:pt>
                      <c:pt idx="10757">
                        <c:v>5.38</c:v>
                      </c:pt>
                      <c:pt idx="10758">
                        <c:v>5.38</c:v>
                      </c:pt>
                      <c:pt idx="10759">
                        <c:v>5.3810000000000002</c:v>
                      </c:pt>
                      <c:pt idx="10760">
                        <c:v>5.3810000000000002</c:v>
                      </c:pt>
                      <c:pt idx="10761">
                        <c:v>5.3819999999999997</c:v>
                      </c:pt>
                      <c:pt idx="10762">
                        <c:v>5.3819999999999997</c:v>
                      </c:pt>
                      <c:pt idx="10763">
                        <c:v>5.383</c:v>
                      </c:pt>
                      <c:pt idx="10764">
                        <c:v>5.383</c:v>
                      </c:pt>
                      <c:pt idx="10765">
                        <c:v>5.3840000000000003</c:v>
                      </c:pt>
                      <c:pt idx="10766">
                        <c:v>5.3840000000000003</c:v>
                      </c:pt>
                      <c:pt idx="10767">
                        <c:v>5.3849999999999998</c:v>
                      </c:pt>
                      <c:pt idx="10768">
                        <c:v>5.3849999999999998</c:v>
                      </c:pt>
                      <c:pt idx="10769">
                        <c:v>5.3860000000000001</c:v>
                      </c:pt>
                      <c:pt idx="10770">
                        <c:v>5.3860000000000001</c:v>
                      </c:pt>
                      <c:pt idx="10771">
                        <c:v>5.3869999999999996</c:v>
                      </c:pt>
                      <c:pt idx="10772">
                        <c:v>5.3869999999999996</c:v>
                      </c:pt>
                      <c:pt idx="10773">
                        <c:v>5.3879999999999999</c:v>
                      </c:pt>
                      <c:pt idx="10774">
                        <c:v>5.3879999999999999</c:v>
                      </c:pt>
                      <c:pt idx="10775">
                        <c:v>5.3890000000000002</c:v>
                      </c:pt>
                      <c:pt idx="10776">
                        <c:v>5.3890000000000002</c:v>
                      </c:pt>
                      <c:pt idx="10777">
                        <c:v>5.39</c:v>
                      </c:pt>
                      <c:pt idx="10778">
                        <c:v>5.39</c:v>
                      </c:pt>
                      <c:pt idx="10779">
                        <c:v>5.391</c:v>
                      </c:pt>
                      <c:pt idx="10780">
                        <c:v>5.391</c:v>
                      </c:pt>
                      <c:pt idx="10781">
                        <c:v>5.3920000000000003</c:v>
                      </c:pt>
                      <c:pt idx="10782">
                        <c:v>5.3920000000000003</c:v>
                      </c:pt>
                      <c:pt idx="10783">
                        <c:v>5.3929999999999998</c:v>
                      </c:pt>
                      <c:pt idx="10784">
                        <c:v>5.3929999999999998</c:v>
                      </c:pt>
                      <c:pt idx="10785">
                        <c:v>5.3940000000000001</c:v>
                      </c:pt>
                      <c:pt idx="10786">
                        <c:v>5.3940000000000001</c:v>
                      </c:pt>
                      <c:pt idx="10787">
                        <c:v>5.3949999999999996</c:v>
                      </c:pt>
                      <c:pt idx="10788">
                        <c:v>5.3949999999999996</c:v>
                      </c:pt>
                      <c:pt idx="10789">
                        <c:v>5.3959999999999999</c:v>
                      </c:pt>
                      <c:pt idx="10790">
                        <c:v>5.3959999999999999</c:v>
                      </c:pt>
                      <c:pt idx="10791">
                        <c:v>5.3970000000000002</c:v>
                      </c:pt>
                      <c:pt idx="10792">
                        <c:v>5.3970000000000002</c:v>
                      </c:pt>
                      <c:pt idx="10793">
                        <c:v>5.3979999999999997</c:v>
                      </c:pt>
                      <c:pt idx="10794">
                        <c:v>5.3979999999999997</c:v>
                      </c:pt>
                      <c:pt idx="10795">
                        <c:v>5.399</c:v>
                      </c:pt>
                      <c:pt idx="10796">
                        <c:v>5.399</c:v>
                      </c:pt>
                      <c:pt idx="10797">
                        <c:v>5.4</c:v>
                      </c:pt>
                      <c:pt idx="10798">
                        <c:v>5.4</c:v>
                      </c:pt>
                      <c:pt idx="10799">
                        <c:v>5.4009999999999998</c:v>
                      </c:pt>
                      <c:pt idx="10800">
                        <c:v>5.4009999999999998</c:v>
                      </c:pt>
                      <c:pt idx="10801">
                        <c:v>5.4020000000000001</c:v>
                      </c:pt>
                      <c:pt idx="10802">
                        <c:v>5.4020000000000001</c:v>
                      </c:pt>
                      <c:pt idx="10803">
                        <c:v>5.4029999999999996</c:v>
                      </c:pt>
                      <c:pt idx="10804">
                        <c:v>5.4029999999999996</c:v>
                      </c:pt>
                      <c:pt idx="10805">
                        <c:v>5.4039999999999999</c:v>
                      </c:pt>
                      <c:pt idx="10806">
                        <c:v>5.4039999999999999</c:v>
                      </c:pt>
                      <c:pt idx="10807">
                        <c:v>5.4050000000000002</c:v>
                      </c:pt>
                      <c:pt idx="10808">
                        <c:v>5.4050000000000002</c:v>
                      </c:pt>
                      <c:pt idx="10809">
                        <c:v>5.4059999999999997</c:v>
                      </c:pt>
                      <c:pt idx="10810">
                        <c:v>5.4059999999999997</c:v>
                      </c:pt>
                      <c:pt idx="10811">
                        <c:v>5.407</c:v>
                      </c:pt>
                      <c:pt idx="10812">
                        <c:v>5.407</c:v>
                      </c:pt>
                      <c:pt idx="10813">
                        <c:v>5.4080000000000004</c:v>
                      </c:pt>
                      <c:pt idx="10814">
                        <c:v>5.4080000000000004</c:v>
                      </c:pt>
                      <c:pt idx="10815">
                        <c:v>5.4089999999999998</c:v>
                      </c:pt>
                      <c:pt idx="10816">
                        <c:v>5.4089999999999998</c:v>
                      </c:pt>
                      <c:pt idx="10817">
                        <c:v>5.41</c:v>
                      </c:pt>
                      <c:pt idx="10818">
                        <c:v>5.41</c:v>
                      </c:pt>
                      <c:pt idx="10819">
                        <c:v>5.4109999999999996</c:v>
                      </c:pt>
                      <c:pt idx="10820">
                        <c:v>5.4109999999999996</c:v>
                      </c:pt>
                      <c:pt idx="10821">
                        <c:v>5.4119999999999999</c:v>
                      </c:pt>
                      <c:pt idx="10822">
                        <c:v>5.4119999999999999</c:v>
                      </c:pt>
                      <c:pt idx="10823">
                        <c:v>5.4130000000000003</c:v>
                      </c:pt>
                      <c:pt idx="10824">
                        <c:v>5.4130000000000003</c:v>
                      </c:pt>
                      <c:pt idx="10825">
                        <c:v>5.4139999999999997</c:v>
                      </c:pt>
                      <c:pt idx="10826">
                        <c:v>5.4139999999999997</c:v>
                      </c:pt>
                      <c:pt idx="10827">
                        <c:v>5.415</c:v>
                      </c:pt>
                      <c:pt idx="10828">
                        <c:v>5.415</c:v>
                      </c:pt>
                      <c:pt idx="10829">
                        <c:v>5.4160000000000004</c:v>
                      </c:pt>
                      <c:pt idx="10830">
                        <c:v>5.4160000000000004</c:v>
                      </c:pt>
                      <c:pt idx="10831">
                        <c:v>5.4169999999999998</c:v>
                      </c:pt>
                      <c:pt idx="10832">
                        <c:v>5.4169999999999998</c:v>
                      </c:pt>
                      <c:pt idx="10833">
                        <c:v>5.4180000000000001</c:v>
                      </c:pt>
                      <c:pt idx="10834">
                        <c:v>5.4180000000000001</c:v>
                      </c:pt>
                      <c:pt idx="10835">
                        <c:v>5.4189999999999996</c:v>
                      </c:pt>
                      <c:pt idx="10836">
                        <c:v>5.4189999999999996</c:v>
                      </c:pt>
                      <c:pt idx="10837">
                        <c:v>5.42</c:v>
                      </c:pt>
                      <c:pt idx="10838">
                        <c:v>5.42</c:v>
                      </c:pt>
                      <c:pt idx="10839">
                        <c:v>5.4210000000000003</c:v>
                      </c:pt>
                      <c:pt idx="10840">
                        <c:v>5.4210000000000003</c:v>
                      </c:pt>
                      <c:pt idx="10841">
                        <c:v>5.4219999999999997</c:v>
                      </c:pt>
                      <c:pt idx="10842">
                        <c:v>5.4219999999999997</c:v>
                      </c:pt>
                      <c:pt idx="10843">
                        <c:v>5.423</c:v>
                      </c:pt>
                      <c:pt idx="10844">
                        <c:v>5.423</c:v>
                      </c:pt>
                      <c:pt idx="10845">
                        <c:v>5.4240000000000004</c:v>
                      </c:pt>
                      <c:pt idx="10846">
                        <c:v>5.4240000000000004</c:v>
                      </c:pt>
                      <c:pt idx="10847">
                        <c:v>5.4249999999999998</c:v>
                      </c:pt>
                      <c:pt idx="10848">
                        <c:v>5.4249999999999998</c:v>
                      </c:pt>
                      <c:pt idx="10849">
                        <c:v>5.4260000000000002</c:v>
                      </c:pt>
                      <c:pt idx="10850">
                        <c:v>5.4260000000000002</c:v>
                      </c:pt>
                      <c:pt idx="10851">
                        <c:v>5.4269999999999996</c:v>
                      </c:pt>
                      <c:pt idx="10852">
                        <c:v>5.4269999999999996</c:v>
                      </c:pt>
                      <c:pt idx="10853">
                        <c:v>5.4279999999999999</c:v>
                      </c:pt>
                      <c:pt idx="10854">
                        <c:v>5.4279999999999999</c:v>
                      </c:pt>
                      <c:pt idx="10855">
                        <c:v>5.4290000000000003</c:v>
                      </c:pt>
                      <c:pt idx="10856">
                        <c:v>5.4290000000000003</c:v>
                      </c:pt>
                      <c:pt idx="10857">
                        <c:v>5.43</c:v>
                      </c:pt>
                      <c:pt idx="10858">
                        <c:v>5.43</c:v>
                      </c:pt>
                      <c:pt idx="10859">
                        <c:v>5.431</c:v>
                      </c:pt>
                      <c:pt idx="10860">
                        <c:v>5.431</c:v>
                      </c:pt>
                      <c:pt idx="10861">
                        <c:v>5.4320000000000004</c:v>
                      </c:pt>
                      <c:pt idx="10862">
                        <c:v>5.4320000000000004</c:v>
                      </c:pt>
                      <c:pt idx="10863">
                        <c:v>5.4329999999999998</c:v>
                      </c:pt>
                      <c:pt idx="10864">
                        <c:v>5.4329999999999998</c:v>
                      </c:pt>
                      <c:pt idx="10865">
                        <c:v>5.4340000000000002</c:v>
                      </c:pt>
                      <c:pt idx="10866">
                        <c:v>5.4340000000000002</c:v>
                      </c:pt>
                      <c:pt idx="10867">
                        <c:v>5.4349999999999996</c:v>
                      </c:pt>
                      <c:pt idx="10868">
                        <c:v>5.4349999999999996</c:v>
                      </c:pt>
                      <c:pt idx="10869">
                        <c:v>5.4359999999999999</c:v>
                      </c:pt>
                      <c:pt idx="10870">
                        <c:v>5.4359999999999999</c:v>
                      </c:pt>
                      <c:pt idx="10871">
                        <c:v>5.4370000000000003</c:v>
                      </c:pt>
                      <c:pt idx="10872">
                        <c:v>5.4370000000000003</c:v>
                      </c:pt>
                      <c:pt idx="10873">
                        <c:v>5.4379999999999997</c:v>
                      </c:pt>
                      <c:pt idx="10874">
                        <c:v>5.4379999999999997</c:v>
                      </c:pt>
                      <c:pt idx="10875">
                        <c:v>5.4390000000000001</c:v>
                      </c:pt>
                      <c:pt idx="10876">
                        <c:v>5.4390000000000001</c:v>
                      </c:pt>
                      <c:pt idx="10877">
                        <c:v>5.44</c:v>
                      </c:pt>
                      <c:pt idx="10878">
                        <c:v>5.44</c:v>
                      </c:pt>
                      <c:pt idx="10879">
                        <c:v>5.4409999999999998</c:v>
                      </c:pt>
                      <c:pt idx="10880">
                        <c:v>5.4409999999999998</c:v>
                      </c:pt>
                      <c:pt idx="10881">
                        <c:v>5.4420000000000002</c:v>
                      </c:pt>
                      <c:pt idx="10882">
                        <c:v>5.4420000000000002</c:v>
                      </c:pt>
                      <c:pt idx="10883">
                        <c:v>5.4429999999999996</c:v>
                      </c:pt>
                      <c:pt idx="10884">
                        <c:v>5.4429999999999996</c:v>
                      </c:pt>
                      <c:pt idx="10885">
                        <c:v>5.444</c:v>
                      </c:pt>
                      <c:pt idx="10886">
                        <c:v>5.444</c:v>
                      </c:pt>
                      <c:pt idx="10887">
                        <c:v>5.4450000000000003</c:v>
                      </c:pt>
                      <c:pt idx="10888">
                        <c:v>5.4450000000000003</c:v>
                      </c:pt>
                      <c:pt idx="10889">
                        <c:v>5.4459999999999997</c:v>
                      </c:pt>
                      <c:pt idx="10890">
                        <c:v>5.4459999999999997</c:v>
                      </c:pt>
                      <c:pt idx="10891">
                        <c:v>5.4470000000000001</c:v>
                      </c:pt>
                      <c:pt idx="10892">
                        <c:v>5.4470000000000001</c:v>
                      </c:pt>
                      <c:pt idx="10893">
                        <c:v>5.4480000000000004</c:v>
                      </c:pt>
                      <c:pt idx="10894">
                        <c:v>5.4480000000000004</c:v>
                      </c:pt>
                      <c:pt idx="10895">
                        <c:v>5.4489999999999998</c:v>
                      </c:pt>
                      <c:pt idx="10896">
                        <c:v>5.4489999999999998</c:v>
                      </c:pt>
                      <c:pt idx="10897">
                        <c:v>5.45</c:v>
                      </c:pt>
                      <c:pt idx="10898">
                        <c:v>5.45</c:v>
                      </c:pt>
                      <c:pt idx="10899">
                        <c:v>5.4509999999999996</c:v>
                      </c:pt>
                      <c:pt idx="10900">
                        <c:v>5.4509999999999996</c:v>
                      </c:pt>
                      <c:pt idx="10901">
                        <c:v>5.452</c:v>
                      </c:pt>
                      <c:pt idx="10902">
                        <c:v>5.452</c:v>
                      </c:pt>
                      <c:pt idx="10903">
                        <c:v>5.4530000000000003</c:v>
                      </c:pt>
                      <c:pt idx="10904">
                        <c:v>5.4530000000000003</c:v>
                      </c:pt>
                      <c:pt idx="10905">
                        <c:v>5.4539999999999997</c:v>
                      </c:pt>
                      <c:pt idx="10906">
                        <c:v>5.4539999999999997</c:v>
                      </c:pt>
                      <c:pt idx="10907">
                        <c:v>5.4550000000000001</c:v>
                      </c:pt>
                      <c:pt idx="10908">
                        <c:v>5.4550000000000001</c:v>
                      </c:pt>
                      <c:pt idx="10909">
                        <c:v>5.4560000000000004</c:v>
                      </c:pt>
                      <c:pt idx="10910">
                        <c:v>5.4560000000000004</c:v>
                      </c:pt>
                      <c:pt idx="10911">
                        <c:v>5.4569999999999999</c:v>
                      </c:pt>
                      <c:pt idx="10912">
                        <c:v>5.4569999999999999</c:v>
                      </c:pt>
                      <c:pt idx="10913">
                        <c:v>5.4580000000000002</c:v>
                      </c:pt>
                      <c:pt idx="10914">
                        <c:v>5.4580000000000002</c:v>
                      </c:pt>
                      <c:pt idx="10915">
                        <c:v>5.4589999999999996</c:v>
                      </c:pt>
                      <c:pt idx="10916">
                        <c:v>5.4589999999999996</c:v>
                      </c:pt>
                      <c:pt idx="10917">
                        <c:v>5.46</c:v>
                      </c:pt>
                      <c:pt idx="10918">
                        <c:v>5.46</c:v>
                      </c:pt>
                      <c:pt idx="10919">
                        <c:v>5.4610000000000003</c:v>
                      </c:pt>
                      <c:pt idx="10920">
                        <c:v>5.4610000000000003</c:v>
                      </c:pt>
                      <c:pt idx="10921">
                        <c:v>5.4619999999999997</c:v>
                      </c:pt>
                      <c:pt idx="10922">
                        <c:v>5.4619999999999997</c:v>
                      </c:pt>
                      <c:pt idx="10923">
                        <c:v>5.4630000000000001</c:v>
                      </c:pt>
                      <c:pt idx="10924">
                        <c:v>5.4630000000000001</c:v>
                      </c:pt>
                      <c:pt idx="10925">
                        <c:v>5.4640000000000004</c:v>
                      </c:pt>
                      <c:pt idx="10926">
                        <c:v>5.4640000000000004</c:v>
                      </c:pt>
                      <c:pt idx="10927">
                        <c:v>5.4649999999999999</c:v>
                      </c:pt>
                      <c:pt idx="10928">
                        <c:v>5.4649999999999999</c:v>
                      </c:pt>
                      <c:pt idx="10929">
                        <c:v>5.4660000000000002</c:v>
                      </c:pt>
                      <c:pt idx="10930">
                        <c:v>5.4660000000000002</c:v>
                      </c:pt>
                      <c:pt idx="10931">
                        <c:v>5.4669999999999996</c:v>
                      </c:pt>
                      <c:pt idx="10932">
                        <c:v>5.4669999999999996</c:v>
                      </c:pt>
                      <c:pt idx="10933">
                        <c:v>5.468</c:v>
                      </c:pt>
                      <c:pt idx="10934">
                        <c:v>5.468</c:v>
                      </c:pt>
                      <c:pt idx="10935">
                        <c:v>5.4690000000000003</c:v>
                      </c:pt>
                      <c:pt idx="10936">
                        <c:v>5.4690000000000003</c:v>
                      </c:pt>
                      <c:pt idx="10937">
                        <c:v>5.47</c:v>
                      </c:pt>
                      <c:pt idx="10938">
                        <c:v>5.47</c:v>
                      </c:pt>
                      <c:pt idx="10939">
                        <c:v>5.4710000000000001</c:v>
                      </c:pt>
                      <c:pt idx="10940">
                        <c:v>5.4710000000000001</c:v>
                      </c:pt>
                      <c:pt idx="10941">
                        <c:v>5.4720000000000004</c:v>
                      </c:pt>
                      <c:pt idx="10942">
                        <c:v>5.4720000000000004</c:v>
                      </c:pt>
                      <c:pt idx="10943">
                        <c:v>5.4729999999999999</c:v>
                      </c:pt>
                      <c:pt idx="10944">
                        <c:v>5.4729999999999999</c:v>
                      </c:pt>
                      <c:pt idx="10945">
                        <c:v>5.4740000000000002</c:v>
                      </c:pt>
                      <c:pt idx="10946">
                        <c:v>5.4740000000000002</c:v>
                      </c:pt>
                      <c:pt idx="10947">
                        <c:v>5.4749999999999996</c:v>
                      </c:pt>
                      <c:pt idx="10948">
                        <c:v>5.4749999999999996</c:v>
                      </c:pt>
                      <c:pt idx="10949">
                        <c:v>5.476</c:v>
                      </c:pt>
                      <c:pt idx="10950">
                        <c:v>5.476</c:v>
                      </c:pt>
                      <c:pt idx="10951">
                        <c:v>5.4770000000000003</c:v>
                      </c:pt>
                      <c:pt idx="10952">
                        <c:v>5.4770000000000003</c:v>
                      </c:pt>
                      <c:pt idx="10953">
                        <c:v>5.4779999999999998</c:v>
                      </c:pt>
                      <c:pt idx="10954">
                        <c:v>5.4779999999999998</c:v>
                      </c:pt>
                      <c:pt idx="10955">
                        <c:v>5.4790000000000001</c:v>
                      </c:pt>
                      <c:pt idx="10956">
                        <c:v>5.4790000000000001</c:v>
                      </c:pt>
                      <c:pt idx="10957">
                        <c:v>5.48</c:v>
                      </c:pt>
                      <c:pt idx="10958">
                        <c:v>5.48</c:v>
                      </c:pt>
                      <c:pt idx="10959">
                        <c:v>5.4809999999999999</c:v>
                      </c:pt>
                      <c:pt idx="10960">
                        <c:v>5.4809999999999999</c:v>
                      </c:pt>
                      <c:pt idx="10961">
                        <c:v>5.4820000000000002</c:v>
                      </c:pt>
                      <c:pt idx="10962">
                        <c:v>5.4820000000000002</c:v>
                      </c:pt>
                      <c:pt idx="10963">
                        <c:v>5.4829999999999997</c:v>
                      </c:pt>
                      <c:pt idx="10964">
                        <c:v>5.4829999999999997</c:v>
                      </c:pt>
                      <c:pt idx="10965">
                        <c:v>5.484</c:v>
                      </c:pt>
                      <c:pt idx="10966">
                        <c:v>5.484</c:v>
                      </c:pt>
                      <c:pt idx="10967">
                        <c:v>5.4850000000000003</c:v>
                      </c:pt>
                      <c:pt idx="10968">
                        <c:v>5.4850000000000003</c:v>
                      </c:pt>
                      <c:pt idx="10969">
                        <c:v>5.4859999999999998</c:v>
                      </c:pt>
                      <c:pt idx="10970">
                        <c:v>5.4859999999999998</c:v>
                      </c:pt>
                      <c:pt idx="10971">
                        <c:v>5.4870000000000001</c:v>
                      </c:pt>
                      <c:pt idx="10972">
                        <c:v>5.4870000000000001</c:v>
                      </c:pt>
                      <c:pt idx="10973">
                        <c:v>5.4880000000000004</c:v>
                      </c:pt>
                      <c:pt idx="10974">
                        <c:v>5.4880000000000004</c:v>
                      </c:pt>
                      <c:pt idx="10975">
                        <c:v>5.4889999999999999</c:v>
                      </c:pt>
                      <c:pt idx="10976">
                        <c:v>5.4889999999999999</c:v>
                      </c:pt>
                      <c:pt idx="10977">
                        <c:v>5.49</c:v>
                      </c:pt>
                      <c:pt idx="10978">
                        <c:v>5.49</c:v>
                      </c:pt>
                      <c:pt idx="10979">
                        <c:v>5.4909999999999997</c:v>
                      </c:pt>
                      <c:pt idx="10980">
                        <c:v>5.4909999999999997</c:v>
                      </c:pt>
                      <c:pt idx="10981">
                        <c:v>5.492</c:v>
                      </c:pt>
                      <c:pt idx="10982">
                        <c:v>5.492</c:v>
                      </c:pt>
                      <c:pt idx="10983">
                        <c:v>5.4930000000000003</c:v>
                      </c:pt>
                      <c:pt idx="10984">
                        <c:v>5.4930000000000003</c:v>
                      </c:pt>
                      <c:pt idx="10985">
                        <c:v>5.4939999999999998</c:v>
                      </c:pt>
                      <c:pt idx="10986">
                        <c:v>5.4939999999999998</c:v>
                      </c:pt>
                      <c:pt idx="10987">
                        <c:v>5.4950000000000001</c:v>
                      </c:pt>
                      <c:pt idx="10988">
                        <c:v>5.4950000000000001</c:v>
                      </c:pt>
                      <c:pt idx="10989">
                        <c:v>5.4960000000000004</c:v>
                      </c:pt>
                      <c:pt idx="10990">
                        <c:v>5.4960000000000004</c:v>
                      </c:pt>
                      <c:pt idx="10991">
                        <c:v>5.4969999999999999</c:v>
                      </c:pt>
                      <c:pt idx="10992">
                        <c:v>5.4969999999999999</c:v>
                      </c:pt>
                      <c:pt idx="10993">
                        <c:v>5.4980000000000002</c:v>
                      </c:pt>
                      <c:pt idx="10994">
                        <c:v>5.4980000000000002</c:v>
                      </c:pt>
                      <c:pt idx="10995">
                        <c:v>5.4989999999999997</c:v>
                      </c:pt>
                      <c:pt idx="10996">
                        <c:v>5.4989999999999997</c:v>
                      </c:pt>
                      <c:pt idx="10997">
                        <c:v>5.5</c:v>
                      </c:pt>
                      <c:pt idx="10998">
                        <c:v>5.5</c:v>
                      </c:pt>
                      <c:pt idx="10999">
                        <c:v>5.5010000000000003</c:v>
                      </c:pt>
                      <c:pt idx="11000">
                        <c:v>5.5010000000000003</c:v>
                      </c:pt>
                      <c:pt idx="11001">
                        <c:v>5.5019999999999998</c:v>
                      </c:pt>
                      <c:pt idx="11002">
                        <c:v>5.5019999999999998</c:v>
                      </c:pt>
                      <c:pt idx="11003">
                        <c:v>5.5030000000000001</c:v>
                      </c:pt>
                      <c:pt idx="11004">
                        <c:v>5.5030000000000001</c:v>
                      </c:pt>
                      <c:pt idx="11005">
                        <c:v>5.5039999999999996</c:v>
                      </c:pt>
                      <c:pt idx="11006">
                        <c:v>5.5039999999999996</c:v>
                      </c:pt>
                      <c:pt idx="11007">
                        <c:v>5.5049999999999999</c:v>
                      </c:pt>
                      <c:pt idx="11008">
                        <c:v>5.5049999999999999</c:v>
                      </c:pt>
                      <c:pt idx="11009">
                        <c:v>5.5060000000000002</c:v>
                      </c:pt>
                      <c:pt idx="11010">
                        <c:v>5.5060000000000002</c:v>
                      </c:pt>
                      <c:pt idx="11011">
                        <c:v>5.5069999999999997</c:v>
                      </c:pt>
                      <c:pt idx="11012">
                        <c:v>5.5069999999999997</c:v>
                      </c:pt>
                      <c:pt idx="11013">
                        <c:v>5.508</c:v>
                      </c:pt>
                      <c:pt idx="11014">
                        <c:v>5.508</c:v>
                      </c:pt>
                      <c:pt idx="11015">
                        <c:v>5.5090000000000003</c:v>
                      </c:pt>
                      <c:pt idx="11016">
                        <c:v>5.5090000000000003</c:v>
                      </c:pt>
                      <c:pt idx="11017">
                        <c:v>5.51</c:v>
                      </c:pt>
                      <c:pt idx="11018">
                        <c:v>5.51</c:v>
                      </c:pt>
                      <c:pt idx="11019">
                        <c:v>5.5110000000000001</c:v>
                      </c:pt>
                      <c:pt idx="11020">
                        <c:v>5.5110000000000001</c:v>
                      </c:pt>
                      <c:pt idx="11021">
                        <c:v>5.5119999999999996</c:v>
                      </c:pt>
                      <c:pt idx="11022">
                        <c:v>5.5119999999999996</c:v>
                      </c:pt>
                      <c:pt idx="11023">
                        <c:v>5.5129999999999999</c:v>
                      </c:pt>
                      <c:pt idx="11024">
                        <c:v>5.5129999999999999</c:v>
                      </c:pt>
                      <c:pt idx="11025">
                        <c:v>5.5140000000000002</c:v>
                      </c:pt>
                      <c:pt idx="11026">
                        <c:v>5.5140000000000002</c:v>
                      </c:pt>
                      <c:pt idx="11027">
                        <c:v>5.5149999999999997</c:v>
                      </c:pt>
                      <c:pt idx="11028">
                        <c:v>5.5149999999999997</c:v>
                      </c:pt>
                      <c:pt idx="11029">
                        <c:v>5.516</c:v>
                      </c:pt>
                      <c:pt idx="11030">
                        <c:v>5.516</c:v>
                      </c:pt>
                      <c:pt idx="11031">
                        <c:v>5.5170000000000003</c:v>
                      </c:pt>
                      <c:pt idx="11032">
                        <c:v>5.5170000000000003</c:v>
                      </c:pt>
                      <c:pt idx="11033">
                        <c:v>5.5179999999999998</c:v>
                      </c:pt>
                      <c:pt idx="11034">
                        <c:v>5.5179999999999998</c:v>
                      </c:pt>
                      <c:pt idx="11035">
                        <c:v>5.5190000000000001</c:v>
                      </c:pt>
                      <c:pt idx="11036">
                        <c:v>5.5190000000000001</c:v>
                      </c:pt>
                      <c:pt idx="11037">
                        <c:v>5.52</c:v>
                      </c:pt>
                      <c:pt idx="11038">
                        <c:v>5.52</c:v>
                      </c:pt>
                      <c:pt idx="11039">
                        <c:v>5.5209999999999999</c:v>
                      </c:pt>
                      <c:pt idx="11040">
                        <c:v>5.5209999999999999</c:v>
                      </c:pt>
                      <c:pt idx="11041">
                        <c:v>5.5220000000000002</c:v>
                      </c:pt>
                      <c:pt idx="11042">
                        <c:v>5.5220000000000002</c:v>
                      </c:pt>
                      <c:pt idx="11043">
                        <c:v>5.5229999999999997</c:v>
                      </c:pt>
                      <c:pt idx="11044">
                        <c:v>5.5229999999999997</c:v>
                      </c:pt>
                      <c:pt idx="11045">
                        <c:v>5.524</c:v>
                      </c:pt>
                      <c:pt idx="11046">
                        <c:v>5.524</c:v>
                      </c:pt>
                      <c:pt idx="11047">
                        <c:v>5.5250000000000004</c:v>
                      </c:pt>
                      <c:pt idx="11048">
                        <c:v>5.5250000000000004</c:v>
                      </c:pt>
                      <c:pt idx="11049">
                        <c:v>5.5259999999999998</c:v>
                      </c:pt>
                      <c:pt idx="11050">
                        <c:v>5.5259999999999998</c:v>
                      </c:pt>
                      <c:pt idx="11051">
                        <c:v>5.5270000000000001</c:v>
                      </c:pt>
                      <c:pt idx="11052">
                        <c:v>5.5270000000000001</c:v>
                      </c:pt>
                      <c:pt idx="11053">
                        <c:v>5.5279999999999996</c:v>
                      </c:pt>
                      <c:pt idx="11054">
                        <c:v>5.5279999999999996</c:v>
                      </c:pt>
                      <c:pt idx="11055">
                        <c:v>5.5289999999999999</c:v>
                      </c:pt>
                      <c:pt idx="11056">
                        <c:v>5.5289999999999999</c:v>
                      </c:pt>
                      <c:pt idx="11057">
                        <c:v>5.53</c:v>
                      </c:pt>
                      <c:pt idx="11058">
                        <c:v>5.53</c:v>
                      </c:pt>
                      <c:pt idx="11059">
                        <c:v>5.5309999999999997</c:v>
                      </c:pt>
                      <c:pt idx="11060">
                        <c:v>5.5309999999999997</c:v>
                      </c:pt>
                      <c:pt idx="11061">
                        <c:v>5.532</c:v>
                      </c:pt>
                      <c:pt idx="11062">
                        <c:v>5.532</c:v>
                      </c:pt>
                      <c:pt idx="11063">
                        <c:v>5.5330000000000004</c:v>
                      </c:pt>
                      <c:pt idx="11064">
                        <c:v>5.5330000000000004</c:v>
                      </c:pt>
                      <c:pt idx="11065">
                        <c:v>5.5339999999999998</c:v>
                      </c:pt>
                      <c:pt idx="11066">
                        <c:v>5.5339999999999998</c:v>
                      </c:pt>
                      <c:pt idx="11067">
                        <c:v>5.5350000000000001</c:v>
                      </c:pt>
                      <c:pt idx="11068">
                        <c:v>5.5350000000000001</c:v>
                      </c:pt>
                      <c:pt idx="11069">
                        <c:v>5.5359999999999996</c:v>
                      </c:pt>
                      <c:pt idx="11070">
                        <c:v>5.5359999999999996</c:v>
                      </c:pt>
                      <c:pt idx="11071">
                        <c:v>5.5369999999999999</c:v>
                      </c:pt>
                      <c:pt idx="11072">
                        <c:v>5.5369999999999999</c:v>
                      </c:pt>
                      <c:pt idx="11073">
                        <c:v>5.5380000000000003</c:v>
                      </c:pt>
                      <c:pt idx="11074">
                        <c:v>5.5380000000000003</c:v>
                      </c:pt>
                      <c:pt idx="11075">
                        <c:v>5.5389999999999997</c:v>
                      </c:pt>
                      <c:pt idx="11076">
                        <c:v>5.5389999999999997</c:v>
                      </c:pt>
                      <c:pt idx="11077">
                        <c:v>5.54</c:v>
                      </c:pt>
                      <c:pt idx="11078">
                        <c:v>5.54</c:v>
                      </c:pt>
                      <c:pt idx="11079">
                        <c:v>5.5410000000000004</c:v>
                      </c:pt>
                      <c:pt idx="11080">
                        <c:v>5.5410000000000004</c:v>
                      </c:pt>
                      <c:pt idx="11081">
                        <c:v>5.5419999999999998</c:v>
                      </c:pt>
                      <c:pt idx="11082">
                        <c:v>5.5419999999999998</c:v>
                      </c:pt>
                      <c:pt idx="11083">
                        <c:v>5.5430000000000001</c:v>
                      </c:pt>
                      <c:pt idx="11084">
                        <c:v>5.5430000000000001</c:v>
                      </c:pt>
                      <c:pt idx="11085">
                        <c:v>5.5439999999999996</c:v>
                      </c:pt>
                      <c:pt idx="11086">
                        <c:v>5.5439999999999996</c:v>
                      </c:pt>
                      <c:pt idx="11087">
                        <c:v>5.5449999999999999</c:v>
                      </c:pt>
                      <c:pt idx="11088">
                        <c:v>5.5449999999999999</c:v>
                      </c:pt>
                      <c:pt idx="11089">
                        <c:v>5.5460000000000003</c:v>
                      </c:pt>
                      <c:pt idx="11090">
                        <c:v>5.5460000000000003</c:v>
                      </c:pt>
                      <c:pt idx="11091">
                        <c:v>5.5469999999999997</c:v>
                      </c:pt>
                      <c:pt idx="11092">
                        <c:v>5.5469999999999997</c:v>
                      </c:pt>
                      <c:pt idx="11093">
                        <c:v>5.548</c:v>
                      </c:pt>
                      <c:pt idx="11094">
                        <c:v>5.548</c:v>
                      </c:pt>
                      <c:pt idx="11095">
                        <c:v>5.5490000000000004</c:v>
                      </c:pt>
                      <c:pt idx="11096">
                        <c:v>5.5490000000000004</c:v>
                      </c:pt>
                      <c:pt idx="11097">
                        <c:v>5.55</c:v>
                      </c:pt>
                      <c:pt idx="11098">
                        <c:v>5.55</c:v>
                      </c:pt>
                      <c:pt idx="11099">
                        <c:v>5.5510000000000002</c:v>
                      </c:pt>
                      <c:pt idx="11100">
                        <c:v>5.5510000000000002</c:v>
                      </c:pt>
                      <c:pt idx="11101">
                        <c:v>5.5519999999999996</c:v>
                      </c:pt>
                      <c:pt idx="11102">
                        <c:v>5.5519999999999996</c:v>
                      </c:pt>
                      <c:pt idx="11103">
                        <c:v>5.5529999999999999</c:v>
                      </c:pt>
                      <c:pt idx="11104">
                        <c:v>5.5529999999999999</c:v>
                      </c:pt>
                      <c:pt idx="11105">
                        <c:v>5.5540000000000003</c:v>
                      </c:pt>
                      <c:pt idx="11106">
                        <c:v>5.5540000000000003</c:v>
                      </c:pt>
                      <c:pt idx="11107">
                        <c:v>5.5549999999999997</c:v>
                      </c:pt>
                      <c:pt idx="11108">
                        <c:v>5.5549999999999997</c:v>
                      </c:pt>
                      <c:pt idx="11109">
                        <c:v>5.556</c:v>
                      </c:pt>
                      <c:pt idx="11110">
                        <c:v>5.556</c:v>
                      </c:pt>
                      <c:pt idx="11111">
                        <c:v>5.5570000000000004</c:v>
                      </c:pt>
                      <c:pt idx="11112">
                        <c:v>5.5570000000000004</c:v>
                      </c:pt>
                      <c:pt idx="11113">
                        <c:v>5.5579999999999998</c:v>
                      </c:pt>
                      <c:pt idx="11114">
                        <c:v>5.5579999999999998</c:v>
                      </c:pt>
                      <c:pt idx="11115">
                        <c:v>5.5590000000000002</c:v>
                      </c:pt>
                      <c:pt idx="11116">
                        <c:v>5.5590000000000002</c:v>
                      </c:pt>
                      <c:pt idx="11117">
                        <c:v>5.56</c:v>
                      </c:pt>
                      <c:pt idx="11118">
                        <c:v>5.56</c:v>
                      </c:pt>
                      <c:pt idx="11119">
                        <c:v>5.5609999999999999</c:v>
                      </c:pt>
                      <c:pt idx="11120">
                        <c:v>5.5609999999999999</c:v>
                      </c:pt>
                      <c:pt idx="11121">
                        <c:v>5.5620000000000003</c:v>
                      </c:pt>
                      <c:pt idx="11122">
                        <c:v>5.5620000000000003</c:v>
                      </c:pt>
                      <c:pt idx="11123">
                        <c:v>5.5629999999999997</c:v>
                      </c:pt>
                      <c:pt idx="11124">
                        <c:v>5.5629999999999997</c:v>
                      </c:pt>
                      <c:pt idx="11125">
                        <c:v>5.5640000000000001</c:v>
                      </c:pt>
                      <c:pt idx="11126">
                        <c:v>5.5640000000000001</c:v>
                      </c:pt>
                      <c:pt idx="11127">
                        <c:v>5.5650000000000004</c:v>
                      </c:pt>
                      <c:pt idx="11128">
                        <c:v>5.5650000000000004</c:v>
                      </c:pt>
                      <c:pt idx="11129">
                        <c:v>5.5659999999999998</c:v>
                      </c:pt>
                      <c:pt idx="11130">
                        <c:v>5.5659999999999998</c:v>
                      </c:pt>
                      <c:pt idx="11131">
                        <c:v>5.5670000000000002</c:v>
                      </c:pt>
                      <c:pt idx="11132">
                        <c:v>5.5670000000000002</c:v>
                      </c:pt>
                      <c:pt idx="11133">
                        <c:v>5.5679999999999996</c:v>
                      </c:pt>
                      <c:pt idx="11134">
                        <c:v>5.5679999999999996</c:v>
                      </c:pt>
                      <c:pt idx="11135">
                        <c:v>5.569</c:v>
                      </c:pt>
                      <c:pt idx="11136">
                        <c:v>5.569</c:v>
                      </c:pt>
                      <c:pt idx="11137">
                        <c:v>5.57</c:v>
                      </c:pt>
                      <c:pt idx="11138">
                        <c:v>5.57</c:v>
                      </c:pt>
                      <c:pt idx="11139">
                        <c:v>5.5709999999999997</c:v>
                      </c:pt>
                      <c:pt idx="11140">
                        <c:v>5.5709999999999997</c:v>
                      </c:pt>
                      <c:pt idx="11141">
                        <c:v>5.5720000000000001</c:v>
                      </c:pt>
                      <c:pt idx="11142">
                        <c:v>5.5720000000000001</c:v>
                      </c:pt>
                      <c:pt idx="11143">
                        <c:v>5.5730000000000004</c:v>
                      </c:pt>
                      <c:pt idx="11144">
                        <c:v>5.5730000000000004</c:v>
                      </c:pt>
                      <c:pt idx="11145">
                        <c:v>5.5739999999999998</c:v>
                      </c:pt>
                      <c:pt idx="11146">
                        <c:v>5.5739999999999998</c:v>
                      </c:pt>
                      <c:pt idx="11147">
                        <c:v>5.5750000000000002</c:v>
                      </c:pt>
                      <c:pt idx="11148">
                        <c:v>5.5750000000000002</c:v>
                      </c:pt>
                      <c:pt idx="11149">
                        <c:v>5.5759999999999996</c:v>
                      </c:pt>
                      <c:pt idx="11150">
                        <c:v>5.5759999999999996</c:v>
                      </c:pt>
                      <c:pt idx="11151">
                        <c:v>5.577</c:v>
                      </c:pt>
                      <c:pt idx="11152">
                        <c:v>5.577</c:v>
                      </c:pt>
                      <c:pt idx="11153">
                        <c:v>5.5780000000000003</c:v>
                      </c:pt>
                      <c:pt idx="11154">
                        <c:v>5.5780000000000003</c:v>
                      </c:pt>
                      <c:pt idx="11155">
                        <c:v>5.5789999999999997</c:v>
                      </c:pt>
                      <c:pt idx="11156">
                        <c:v>5.5789999999999997</c:v>
                      </c:pt>
                      <c:pt idx="11157">
                        <c:v>5.58</c:v>
                      </c:pt>
                      <c:pt idx="11158">
                        <c:v>5.58</c:v>
                      </c:pt>
                      <c:pt idx="11159">
                        <c:v>5.5810000000000004</c:v>
                      </c:pt>
                      <c:pt idx="11160">
                        <c:v>5.5810000000000004</c:v>
                      </c:pt>
                      <c:pt idx="11161">
                        <c:v>5.5819999999999999</c:v>
                      </c:pt>
                      <c:pt idx="11162">
                        <c:v>5.5819999999999999</c:v>
                      </c:pt>
                      <c:pt idx="11163">
                        <c:v>5.5830000000000002</c:v>
                      </c:pt>
                      <c:pt idx="11164">
                        <c:v>5.5830000000000002</c:v>
                      </c:pt>
                      <c:pt idx="11165">
                        <c:v>5.5839999999999996</c:v>
                      </c:pt>
                      <c:pt idx="11166">
                        <c:v>5.5839999999999996</c:v>
                      </c:pt>
                      <c:pt idx="11167">
                        <c:v>5.585</c:v>
                      </c:pt>
                      <c:pt idx="11168">
                        <c:v>5.585</c:v>
                      </c:pt>
                      <c:pt idx="11169">
                        <c:v>5.5860000000000003</c:v>
                      </c:pt>
                      <c:pt idx="11170">
                        <c:v>5.5860000000000003</c:v>
                      </c:pt>
                      <c:pt idx="11171">
                        <c:v>5.5869999999999997</c:v>
                      </c:pt>
                      <c:pt idx="11172">
                        <c:v>5.5869999999999997</c:v>
                      </c:pt>
                      <c:pt idx="11173">
                        <c:v>5.5880000000000001</c:v>
                      </c:pt>
                      <c:pt idx="11174">
                        <c:v>5.5880000000000001</c:v>
                      </c:pt>
                      <c:pt idx="11175">
                        <c:v>5.5890000000000004</c:v>
                      </c:pt>
                      <c:pt idx="11176">
                        <c:v>5.5890000000000004</c:v>
                      </c:pt>
                      <c:pt idx="11177">
                        <c:v>5.59</c:v>
                      </c:pt>
                      <c:pt idx="11178">
                        <c:v>5.59</c:v>
                      </c:pt>
                      <c:pt idx="11179">
                        <c:v>5.5910000000000002</c:v>
                      </c:pt>
                      <c:pt idx="11180">
                        <c:v>5.5910000000000002</c:v>
                      </c:pt>
                      <c:pt idx="11181">
                        <c:v>5.5919999999999996</c:v>
                      </c:pt>
                      <c:pt idx="11182">
                        <c:v>5.5919999999999996</c:v>
                      </c:pt>
                      <c:pt idx="11183">
                        <c:v>5.593</c:v>
                      </c:pt>
                      <c:pt idx="11184">
                        <c:v>5.593</c:v>
                      </c:pt>
                      <c:pt idx="11185">
                        <c:v>5.5940000000000003</c:v>
                      </c:pt>
                      <c:pt idx="11186">
                        <c:v>5.5940000000000003</c:v>
                      </c:pt>
                      <c:pt idx="11187">
                        <c:v>5.5949999999999998</c:v>
                      </c:pt>
                      <c:pt idx="11188">
                        <c:v>5.5949999999999998</c:v>
                      </c:pt>
                      <c:pt idx="11189">
                        <c:v>5.5960000000000001</c:v>
                      </c:pt>
                      <c:pt idx="11190">
                        <c:v>5.5960000000000001</c:v>
                      </c:pt>
                      <c:pt idx="11191">
                        <c:v>5.5970000000000004</c:v>
                      </c:pt>
                      <c:pt idx="11192">
                        <c:v>5.5970000000000004</c:v>
                      </c:pt>
                      <c:pt idx="11193">
                        <c:v>5.5979999999999999</c:v>
                      </c:pt>
                      <c:pt idx="11194">
                        <c:v>5.5979999999999999</c:v>
                      </c:pt>
                      <c:pt idx="11195">
                        <c:v>5.5990000000000002</c:v>
                      </c:pt>
                      <c:pt idx="11196">
                        <c:v>5.5990000000000002</c:v>
                      </c:pt>
                      <c:pt idx="11197">
                        <c:v>5.6</c:v>
                      </c:pt>
                      <c:pt idx="11198">
                        <c:v>5.6</c:v>
                      </c:pt>
                      <c:pt idx="11199">
                        <c:v>5.601</c:v>
                      </c:pt>
                      <c:pt idx="11200">
                        <c:v>5.601</c:v>
                      </c:pt>
                      <c:pt idx="11201">
                        <c:v>5.6020000000000003</c:v>
                      </c:pt>
                      <c:pt idx="11202">
                        <c:v>5.6020000000000003</c:v>
                      </c:pt>
                      <c:pt idx="11203">
                        <c:v>5.6029999999999998</c:v>
                      </c:pt>
                      <c:pt idx="11204">
                        <c:v>5.6029999999999998</c:v>
                      </c:pt>
                      <c:pt idx="11205">
                        <c:v>5.6040000000000001</c:v>
                      </c:pt>
                      <c:pt idx="11206">
                        <c:v>5.6040000000000001</c:v>
                      </c:pt>
                      <c:pt idx="11207">
                        <c:v>5.6050000000000004</c:v>
                      </c:pt>
                      <c:pt idx="11208">
                        <c:v>5.6050000000000004</c:v>
                      </c:pt>
                      <c:pt idx="11209">
                        <c:v>5.6059999999999999</c:v>
                      </c:pt>
                      <c:pt idx="11210">
                        <c:v>5.6059999999999999</c:v>
                      </c:pt>
                      <c:pt idx="11211">
                        <c:v>5.6070000000000002</c:v>
                      </c:pt>
                      <c:pt idx="11212">
                        <c:v>5.6070000000000002</c:v>
                      </c:pt>
                      <c:pt idx="11213">
                        <c:v>5.6079999999999997</c:v>
                      </c:pt>
                      <c:pt idx="11214">
                        <c:v>5.6079999999999997</c:v>
                      </c:pt>
                      <c:pt idx="11215">
                        <c:v>5.609</c:v>
                      </c:pt>
                      <c:pt idx="11216">
                        <c:v>5.609</c:v>
                      </c:pt>
                      <c:pt idx="11217">
                        <c:v>5.61</c:v>
                      </c:pt>
                      <c:pt idx="11218">
                        <c:v>5.61</c:v>
                      </c:pt>
                      <c:pt idx="11219">
                        <c:v>5.6109999999999998</c:v>
                      </c:pt>
                      <c:pt idx="11220">
                        <c:v>5.6109999999999998</c:v>
                      </c:pt>
                      <c:pt idx="11221">
                        <c:v>5.6120000000000001</c:v>
                      </c:pt>
                      <c:pt idx="11222">
                        <c:v>5.6120000000000001</c:v>
                      </c:pt>
                      <c:pt idx="11223">
                        <c:v>5.6130000000000004</c:v>
                      </c:pt>
                      <c:pt idx="11224">
                        <c:v>5.6130000000000004</c:v>
                      </c:pt>
                      <c:pt idx="11225">
                        <c:v>5.6139999999999999</c:v>
                      </c:pt>
                      <c:pt idx="11226">
                        <c:v>5.6139999999999999</c:v>
                      </c:pt>
                      <c:pt idx="11227">
                        <c:v>5.6150000000000002</c:v>
                      </c:pt>
                      <c:pt idx="11228">
                        <c:v>5.6150000000000002</c:v>
                      </c:pt>
                      <c:pt idx="11229">
                        <c:v>5.6159999999999997</c:v>
                      </c:pt>
                      <c:pt idx="11230">
                        <c:v>5.6159999999999997</c:v>
                      </c:pt>
                      <c:pt idx="11231">
                        <c:v>5.617</c:v>
                      </c:pt>
                      <c:pt idx="11232">
                        <c:v>5.617</c:v>
                      </c:pt>
                      <c:pt idx="11233">
                        <c:v>5.6180000000000003</c:v>
                      </c:pt>
                      <c:pt idx="11234">
                        <c:v>5.6180000000000003</c:v>
                      </c:pt>
                      <c:pt idx="11235">
                        <c:v>5.6189999999999998</c:v>
                      </c:pt>
                      <c:pt idx="11236">
                        <c:v>5.6189999999999998</c:v>
                      </c:pt>
                      <c:pt idx="11237">
                        <c:v>5.62</c:v>
                      </c:pt>
                      <c:pt idx="11238">
                        <c:v>5.62</c:v>
                      </c:pt>
                      <c:pt idx="11239">
                        <c:v>5.6210000000000004</c:v>
                      </c:pt>
                      <c:pt idx="11240">
                        <c:v>5.6210000000000004</c:v>
                      </c:pt>
                      <c:pt idx="11241">
                        <c:v>5.6219999999999999</c:v>
                      </c:pt>
                      <c:pt idx="11242">
                        <c:v>5.6219999999999999</c:v>
                      </c:pt>
                      <c:pt idx="11243">
                        <c:v>5.6230000000000002</c:v>
                      </c:pt>
                      <c:pt idx="11244">
                        <c:v>5.6230000000000002</c:v>
                      </c:pt>
                      <c:pt idx="11245">
                        <c:v>5.6239999999999997</c:v>
                      </c:pt>
                      <c:pt idx="11246">
                        <c:v>5.6239999999999997</c:v>
                      </c:pt>
                      <c:pt idx="11247">
                        <c:v>5.625</c:v>
                      </c:pt>
                      <c:pt idx="11248">
                        <c:v>5.625</c:v>
                      </c:pt>
                      <c:pt idx="11249">
                        <c:v>5.6260000000000003</c:v>
                      </c:pt>
                      <c:pt idx="11250">
                        <c:v>5.6260000000000003</c:v>
                      </c:pt>
                      <c:pt idx="11251">
                        <c:v>5.6269999999999998</c:v>
                      </c:pt>
                      <c:pt idx="11252">
                        <c:v>5.6269999999999998</c:v>
                      </c:pt>
                      <c:pt idx="11253">
                        <c:v>5.6280000000000001</c:v>
                      </c:pt>
                      <c:pt idx="11254">
                        <c:v>5.6280000000000001</c:v>
                      </c:pt>
                      <c:pt idx="11255">
                        <c:v>5.6289999999999996</c:v>
                      </c:pt>
                      <c:pt idx="11256">
                        <c:v>5.6289999999999996</c:v>
                      </c:pt>
                      <c:pt idx="11257">
                        <c:v>5.63</c:v>
                      </c:pt>
                      <c:pt idx="11258">
                        <c:v>5.63</c:v>
                      </c:pt>
                      <c:pt idx="11259">
                        <c:v>5.6310000000000002</c:v>
                      </c:pt>
                      <c:pt idx="11260">
                        <c:v>5.6310000000000002</c:v>
                      </c:pt>
                      <c:pt idx="11261">
                        <c:v>5.6319999999999997</c:v>
                      </c:pt>
                      <c:pt idx="11262">
                        <c:v>5.6319999999999997</c:v>
                      </c:pt>
                      <c:pt idx="11263">
                        <c:v>5.633</c:v>
                      </c:pt>
                      <c:pt idx="11264">
                        <c:v>5.633</c:v>
                      </c:pt>
                      <c:pt idx="11265">
                        <c:v>5.6340000000000003</c:v>
                      </c:pt>
                      <c:pt idx="11266">
                        <c:v>5.6340000000000003</c:v>
                      </c:pt>
                      <c:pt idx="11267">
                        <c:v>5.6349999999999998</c:v>
                      </c:pt>
                      <c:pt idx="11268">
                        <c:v>5.6349999999999998</c:v>
                      </c:pt>
                      <c:pt idx="11269">
                        <c:v>5.6360000000000001</c:v>
                      </c:pt>
                      <c:pt idx="11270">
                        <c:v>5.6360000000000001</c:v>
                      </c:pt>
                      <c:pt idx="11271">
                        <c:v>5.6369999999999996</c:v>
                      </c:pt>
                      <c:pt idx="11272">
                        <c:v>5.6369999999999996</c:v>
                      </c:pt>
                      <c:pt idx="11273">
                        <c:v>5.6379999999999999</c:v>
                      </c:pt>
                      <c:pt idx="11274">
                        <c:v>5.6379999999999999</c:v>
                      </c:pt>
                      <c:pt idx="11275">
                        <c:v>5.6390000000000002</c:v>
                      </c:pt>
                      <c:pt idx="11276">
                        <c:v>5.6390000000000002</c:v>
                      </c:pt>
                      <c:pt idx="11277">
                        <c:v>5.64</c:v>
                      </c:pt>
                      <c:pt idx="11278">
                        <c:v>5.64</c:v>
                      </c:pt>
                      <c:pt idx="11279">
                        <c:v>5.641</c:v>
                      </c:pt>
                      <c:pt idx="11280">
                        <c:v>5.641</c:v>
                      </c:pt>
                      <c:pt idx="11281">
                        <c:v>5.6420000000000003</c:v>
                      </c:pt>
                      <c:pt idx="11282">
                        <c:v>5.6420000000000003</c:v>
                      </c:pt>
                      <c:pt idx="11283">
                        <c:v>5.6429999999999998</c:v>
                      </c:pt>
                      <c:pt idx="11284">
                        <c:v>5.6429999999999998</c:v>
                      </c:pt>
                      <c:pt idx="11285">
                        <c:v>5.6440000000000001</c:v>
                      </c:pt>
                      <c:pt idx="11286">
                        <c:v>5.6440000000000001</c:v>
                      </c:pt>
                      <c:pt idx="11287">
                        <c:v>5.6449999999999996</c:v>
                      </c:pt>
                      <c:pt idx="11288">
                        <c:v>5.6449999999999996</c:v>
                      </c:pt>
                      <c:pt idx="11289">
                        <c:v>5.6459999999999999</c:v>
                      </c:pt>
                      <c:pt idx="11290">
                        <c:v>5.6459999999999999</c:v>
                      </c:pt>
                      <c:pt idx="11291">
                        <c:v>5.6470000000000002</c:v>
                      </c:pt>
                      <c:pt idx="11292">
                        <c:v>5.6470000000000002</c:v>
                      </c:pt>
                      <c:pt idx="11293">
                        <c:v>5.6479999999999997</c:v>
                      </c:pt>
                      <c:pt idx="11294">
                        <c:v>5.6479999999999997</c:v>
                      </c:pt>
                      <c:pt idx="11295">
                        <c:v>5.649</c:v>
                      </c:pt>
                      <c:pt idx="11296">
                        <c:v>5.649</c:v>
                      </c:pt>
                      <c:pt idx="11297">
                        <c:v>5.65</c:v>
                      </c:pt>
                      <c:pt idx="11298">
                        <c:v>5.65</c:v>
                      </c:pt>
                      <c:pt idx="11299">
                        <c:v>5.6509999999999998</c:v>
                      </c:pt>
                      <c:pt idx="11300">
                        <c:v>5.6509999999999998</c:v>
                      </c:pt>
                      <c:pt idx="11301">
                        <c:v>5.6520000000000001</c:v>
                      </c:pt>
                      <c:pt idx="11302">
                        <c:v>5.6520000000000001</c:v>
                      </c:pt>
                      <c:pt idx="11303">
                        <c:v>5.6529999999999996</c:v>
                      </c:pt>
                      <c:pt idx="11304">
                        <c:v>5.6529999999999996</c:v>
                      </c:pt>
                      <c:pt idx="11305">
                        <c:v>5.6539999999999999</c:v>
                      </c:pt>
                      <c:pt idx="11306">
                        <c:v>5.6539999999999999</c:v>
                      </c:pt>
                      <c:pt idx="11307">
                        <c:v>5.6550000000000002</c:v>
                      </c:pt>
                      <c:pt idx="11308">
                        <c:v>5.6550000000000002</c:v>
                      </c:pt>
                      <c:pt idx="11309">
                        <c:v>5.6559999999999997</c:v>
                      </c:pt>
                      <c:pt idx="11310">
                        <c:v>5.6559999999999997</c:v>
                      </c:pt>
                      <c:pt idx="11311">
                        <c:v>5.657</c:v>
                      </c:pt>
                      <c:pt idx="11312">
                        <c:v>5.657</c:v>
                      </c:pt>
                      <c:pt idx="11313">
                        <c:v>5.6580000000000004</c:v>
                      </c:pt>
                      <c:pt idx="11314">
                        <c:v>5.6580000000000004</c:v>
                      </c:pt>
                      <c:pt idx="11315">
                        <c:v>5.6589999999999998</c:v>
                      </c:pt>
                      <c:pt idx="11316">
                        <c:v>5.6589999999999998</c:v>
                      </c:pt>
                      <c:pt idx="11317">
                        <c:v>5.66</c:v>
                      </c:pt>
                      <c:pt idx="11318">
                        <c:v>5.66</c:v>
                      </c:pt>
                      <c:pt idx="11319">
                        <c:v>5.6609999999999996</c:v>
                      </c:pt>
                      <c:pt idx="11320">
                        <c:v>5.6609999999999996</c:v>
                      </c:pt>
                      <c:pt idx="11321">
                        <c:v>5.6619999999999999</c:v>
                      </c:pt>
                      <c:pt idx="11322">
                        <c:v>5.6619999999999999</c:v>
                      </c:pt>
                      <c:pt idx="11323">
                        <c:v>5.6630000000000003</c:v>
                      </c:pt>
                      <c:pt idx="11324">
                        <c:v>5.6630000000000003</c:v>
                      </c:pt>
                      <c:pt idx="11325">
                        <c:v>5.6639999999999997</c:v>
                      </c:pt>
                      <c:pt idx="11326">
                        <c:v>5.6639999999999997</c:v>
                      </c:pt>
                      <c:pt idx="11327">
                        <c:v>5.665</c:v>
                      </c:pt>
                      <c:pt idx="11328">
                        <c:v>5.665</c:v>
                      </c:pt>
                      <c:pt idx="11329">
                        <c:v>5.6660000000000004</c:v>
                      </c:pt>
                      <c:pt idx="11330">
                        <c:v>5.6660000000000004</c:v>
                      </c:pt>
                      <c:pt idx="11331">
                        <c:v>5.6669999999999998</c:v>
                      </c:pt>
                      <c:pt idx="11332">
                        <c:v>5.6669999999999998</c:v>
                      </c:pt>
                      <c:pt idx="11333">
                        <c:v>5.6680000000000001</c:v>
                      </c:pt>
                      <c:pt idx="11334">
                        <c:v>5.6680000000000001</c:v>
                      </c:pt>
                      <c:pt idx="11335">
                        <c:v>5.6689999999999996</c:v>
                      </c:pt>
                      <c:pt idx="11336">
                        <c:v>5.6689999999999996</c:v>
                      </c:pt>
                      <c:pt idx="11337">
                        <c:v>5.67</c:v>
                      </c:pt>
                      <c:pt idx="11338">
                        <c:v>5.67</c:v>
                      </c:pt>
                      <c:pt idx="11339">
                        <c:v>5.6710000000000003</c:v>
                      </c:pt>
                      <c:pt idx="11340">
                        <c:v>5.6710000000000003</c:v>
                      </c:pt>
                      <c:pt idx="11341">
                        <c:v>5.6719999999999997</c:v>
                      </c:pt>
                      <c:pt idx="11342">
                        <c:v>5.6719999999999997</c:v>
                      </c:pt>
                      <c:pt idx="11343">
                        <c:v>5.673</c:v>
                      </c:pt>
                      <c:pt idx="11344">
                        <c:v>5.673</c:v>
                      </c:pt>
                      <c:pt idx="11345">
                        <c:v>5.6740000000000004</c:v>
                      </c:pt>
                      <c:pt idx="11346">
                        <c:v>5.6740000000000004</c:v>
                      </c:pt>
                      <c:pt idx="11347">
                        <c:v>5.6749999999999998</c:v>
                      </c:pt>
                      <c:pt idx="11348">
                        <c:v>5.6749999999999998</c:v>
                      </c:pt>
                      <c:pt idx="11349">
                        <c:v>5.6760000000000002</c:v>
                      </c:pt>
                      <c:pt idx="11350">
                        <c:v>5.6760000000000002</c:v>
                      </c:pt>
                      <c:pt idx="11351">
                        <c:v>5.6769999999999996</c:v>
                      </c:pt>
                      <c:pt idx="11352">
                        <c:v>5.6769999999999996</c:v>
                      </c:pt>
                      <c:pt idx="11353">
                        <c:v>5.6779999999999999</c:v>
                      </c:pt>
                      <c:pt idx="11354">
                        <c:v>5.6779999999999999</c:v>
                      </c:pt>
                      <c:pt idx="11355">
                        <c:v>5.6790000000000003</c:v>
                      </c:pt>
                      <c:pt idx="11356">
                        <c:v>5.6790000000000003</c:v>
                      </c:pt>
                      <c:pt idx="11357">
                        <c:v>5.68</c:v>
                      </c:pt>
                      <c:pt idx="11358">
                        <c:v>5.68</c:v>
                      </c:pt>
                      <c:pt idx="11359">
                        <c:v>5.681</c:v>
                      </c:pt>
                      <c:pt idx="11360">
                        <c:v>5.681</c:v>
                      </c:pt>
                      <c:pt idx="11361">
                        <c:v>5.6820000000000004</c:v>
                      </c:pt>
                      <c:pt idx="11362">
                        <c:v>5.6820000000000004</c:v>
                      </c:pt>
                      <c:pt idx="11363">
                        <c:v>5.6829999999999998</c:v>
                      </c:pt>
                      <c:pt idx="11364">
                        <c:v>5.6829999999999998</c:v>
                      </c:pt>
                      <c:pt idx="11365">
                        <c:v>5.6840000000000002</c:v>
                      </c:pt>
                      <c:pt idx="11366">
                        <c:v>5.6840000000000002</c:v>
                      </c:pt>
                      <c:pt idx="11367">
                        <c:v>5.6849999999999996</c:v>
                      </c:pt>
                      <c:pt idx="11368">
                        <c:v>5.6849999999999996</c:v>
                      </c:pt>
                      <c:pt idx="11369">
                        <c:v>5.6859999999999999</c:v>
                      </c:pt>
                      <c:pt idx="11370">
                        <c:v>5.6859999999999999</c:v>
                      </c:pt>
                      <c:pt idx="11371">
                        <c:v>5.6870000000000003</c:v>
                      </c:pt>
                      <c:pt idx="11372">
                        <c:v>5.6870000000000003</c:v>
                      </c:pt>
                      <c:pt idx="11373">
                        <c:v>5.6879999999999997</c:v>
                      </c:pt>
                      <c:pt idx="11374">
                        <c:v>5.6879999999999997</c:v>
                      </c:pt>
                      <c:pt idx="11375">
                        <c:v>5.6890000000000001</c:v>
                      </c:pt>
                      <c:pt idx="11376">
                        <c:v>5.6890000000000001</c:v>
                      </c:pt>
                      <c:pt idx="11377">
                        <c:v>5.69</c:v>
                      </c:pt>
                      <c:pt idx="11378">
                        <c:v>5.69</c:v>
                      </c:pt>
                      <c:pt idx="11379">
                        <c:v>5.6909999999999998</c:v>
                      </c:pt>
                      <c:pt idx="11380">
                        <c:v>5.6909999999999998</c:v>
                      </c:pt>
                      <c:pt idx="11381">
                        <c:v>5.6920000000000002</c:v>
                      </c:pt>
                      <c:pt idx="11382">
                        <c:v>5.6920000000000002</c:v>
                      </c:pt>
                      <c:pt idx="11383">
                        <c:v>5.6929999999999996</c:v>
                      </c:pt>
                      <c:pt idx="11384">
                        <c:v>5.6929999999999996</c:v>
                      </c:pt>
                      <c:pt idx="11385">
                        <c:v>5.694</c:v>
                      </c:pt>
                      <c:pt idx="11386">
                        <c:v>5.694</c:v>
                      </c:pt>
                      <c:pt idx="11387">
                        <c:v>5.6950000000000003</c:v>
                      </c:pt>
                      <c:pt idx="11388">
                        <c:v>5.6950000000000003</c:v>
                      </c:pt>
                      <c:pt idx="11389">
                        <c:v>5.6959999999999997</c:v>
                      </c:pt>
                      <c:pt idx="11390">
                        <c:v>5.6959999999999997</c:v>
                      </c:pt>
                      <c:pt idx="11391">
                        <c:v>5.6970000000000001</c:v>
                      </c:pt>
                      <c:pt idx="11392">
                        <c:v>5.6970000000000001</c:v>
                      </c:pt>
                      <c:pt idx="11393">
                        <c:v>5.6980000000000004</c:v>
                      </c:pt>
                      <c:pt idx="11394">
                        <c:v>5.6980000000000004</c:v>
                      </c:pt>
                      <c:pt idx="11395">
                        <c:v>5.6989999999999998</c:v>
                      </c:pt>
                      <c:pt idx="11396">
                        <c:v>5.6989999999999998</c:v>
                      </c:pt>
                      <c:pt idx="11397">
                        <c:v>5.7</c:v>
                      </c:pt>
                      <c:pt idx="11398">
                        <c:v>5.7</c:v>
                      </c:pt>
                      <c:pt idx="11399">
                        <c:v>5.7009999999999996</c:v>
                      </c:pt>
                      <c:pt idx="11400">
                        <c:v>5.7009999999999996</c:v>
                      </c:pt>
                      <c:pt idx="11401">
                        <c:v>5.702</c:v>
                      </c:pt>
                      <c:pt idx="11402">
                        <c:v>5.702</c:v>
                      </c:pt>
                      <c:pt idx="11403">
                        <c:v>5.7030000000000003</c:v>
                      </c:pt>
                      <c:pt idx="11404">
                        <c:v>5.7030000000000003</c:v>
                      </c:pt>
                      <c:pt idx="11405">
                        <c:v>5.7039999999999997</c:v>
                      </c:pt>
                      <c:pt idx="11406">
                        <c:v>5.7039999999999997</c:v>
                      </c:pt>
                      <c:pt idx="11407">
                        <c:v>5.7050000000000001</c:v>
                      </c:pt>
                      <c:pt idx="11408">
                        <c:v>5.7050000000000001</c:v>
                      </c:pt>
                      <c:pt idx="11409">
                        <c:v>5.7060000000000004</c:v>
                      </c:pt>
                      <c:pt idx="11410">
                        <c:v>5.7060000000000004</c:v>
                      </c:pt>
                      <c:pt idx="11411">
                        <c:v>5.7069999999999999</c:v>
                      </c:pt>
                      <c:pt idx="11412">
                        <c:v>5.7069999999999999</c:v>
                      </c:pt>
                      <c:pt idx="11413">
                        <c:v>5.7080000000000002</c:v>
                      </c:pt>
                      <c:pt idx="11414">
                        <c:v>5.7080000000000002</c:v>
                      </c:pt>
                      <c:pt idx="11415">
                        <c:v>5.7089999999999996</c:v>
                      </c:pt>
                      <c:pt idx="11416">
                        <c:v>5.7089999999999996</c:v>
                      </c:pt>
                      <c:pt idx="11417">
                        <c:v>5.71</c:v>
                      </c:pt>
                      <c:pt idx="11418">
                        <c:v>5.71</c:v>
                      </c:pt>
                      <c:pt idx="11419">
                        <c:v>5.7110000000000003</c:v>
                      </c:pt>
                      <c:pt idx="11420">
                        <c:v>5.7110000000000003</c:v>
                      </c:pt>
                      <c:pt idx="11421">
                        <c:v>5.7119999999999997</c:v>
                      </c:pt>
                      <c:pt idx="11422">
                        <c:v>5.7119999999999997</c:v>
                      </c:pt>
                      <c:pt idx="11423">
                        <c:v>5.7130000000000001</c:v>
                      </c:pt>
                      <c:pt idx="11424">
                        <c:v>5.7130000000000001</c:v>
                      </c:pt>
                      <c:pt idx="11425">
                        <c:v>5.7140000000000004</c:v>
                      </c:pt>
                      <c:pt idx="11426">
                        <c:v>5.7140000000000004</c:v>
                      </c:pt>
                      <c:pt idx="11427">
                        <c:v>5.7149999999999999</c:v>
                      </c:pt>
                      <c:pt idx="11428">
                        <c:v>5.7149999999999999</c:v>
                      </c:pt>
                      <c:pt idx="11429">
                        <c:v>5.7160000000000002</c:v>
                      </c:pt>
                      <c:pt idx="11430">
                        <c:v>5.7160000000000002</c:v>
                      </c:pt>
                      <c:pt idx="11431">
                        <c:v>5.7169999999999996</c:v>
                      </c:pt>
                      <c:pt idx="11432">
                        <c:v>5.7169999999999996</c:v>
                      </c:pt>
                      <c:pt idx="11433">
                        <c:v>5.718</c:v>
                      </c:pt>
                      <c:pt idx="11434">
                        <c:v>5.718</c:v>
                      </c:pt>
                      <c:pt idx="11435">
                        <c:v>5.7190000000000003</c:v>
                      </c:pt>
                      <c:pt idx="11436">
                        <c:v>5.7190000000000003</c:v>
                      </c:pt>
                      <c:pt idx="11437">
                        <c:v>5.72</c:v>
                      </c:pt>
                      <c:pt idx="11438">
                        <c:v>5.72</c:v>
                      </c:pt>
                      <c:pt idx="11439">
                        <c:v>5.7210000000000001</c:v>
                      </c:pt>
                      <c:pt idx="11440">
                        <c:v>5.7210000000000001</c:v>
                      </c:pt>
                      <c:pt idx="11441">
                        <c:v>5.7220000000000004</c:v>
                      </c:pt>
                      <c:pt idx="11442">
                        <c:v>5.7220000000000004</c:v>
                      </c:pt>
                      <c:pt idx="11443">
                        <c:v>5.7229999999999999</c:v>
                      </c:pt>
                      <c:pt idx="11444">
                        <c:v>5.7229999999999999</c:v>
                      </c:pt>
                      <c:pt idx="11445">
                        <c:v>5.7240000000000002</c:v>
                      </c:pt>
                      <c:pt idx="11446">
                        <c:v>5.7240000000000002</c:v>
                      </c:pt>
                      <c:pt idx="11447">
                        <c:v>5.7249999999999996</c:v>
                      </c:pt>
                      <c:pt idx="11448">
                        <c:v>5.7249999999999996</c:v>
                      </c:pt>
                      <c:pt idx="11449">
                        <c:v>5.726</c:v>
                      </c:pt>
                      <c:pt idx="11450">
                        <c:v>5.726</c:v>
                      </c:pt>
                      <c:pt idx="11451">
                        <c:v>5.7270000000000003</c:v>
                      </c:pt>
                      <c:pt idx="11452">
                        <c:v>5.7270000000000003</c:v>
                      </c:pt>
                      <c:pt idx="11453">
                        <c:v>5.7279999999999998</c:v>
                      </c:pt>
                      <c:pt idx="11454">
                        <c:v>5.7279999999999998</c:v>
                      </c:pt>
                      <c:pt idx="11455">
                        <c:v>5.7290000000000001</c:v>
                      </c:pt>
                      <c:pt idx="11456">
                        <c:v>5.7290000000000001</c:v>
                      </c:pt>
                      <c:pt idx="11457">
                        <c:v>5.73</c:v>
                      </c:pt>
                      <c:pt idx="11458">
                        <c:v>5.73</c:v>
                      </c:pt>
                      <c:pt idx="11459">
                        <c:v>5.7309999999999999</c:v>
                      </c:pt>
                      <c:pt idx="11460">
                        <c:v>5.7309999999999999</c:v>
                      </c:pt>
                      <c:pt idx="11461">
                        <c:v>5.7320000000000002</c:v>
                      </c:pt>
                      <c:pt idx="11462">
                        <c:v>5.7320000000000002</c:v>
                      </c:pt>
                      <c:pt idx="11463">
                        <c:v>5.7329999999999997</c:v>
                      </c:pt>
                      <c:pt idx="11464">
                        <c:v>5.7329999999999997</c:v>
                      </c:pt>
                      <c:pt idx="11465">
                        <c:v>5.734</c:v>
                      </c:pt>
                      <c:pt idx="11466">
                        <c:v>5.734</c:v>
                      </c:pt>
                      <c:pt idx="11467">
                        <c:v>5.7350000000000003</c:v>
                      </c:pt>
                      <c:pt idx="11468">
                        <c:v>5.7350000000000003</c:v>
                      </c:pt>
                      <c:pt idx="11469">
                        <c:v>5.7359999999999998</c:v>
                      </c:pt>
                      <c:pt idx="11470">
                        <c:v>5.7359999999999998</c:v>
                      </c:pt>
                      <c:pt idx="11471">
                        <c:v>5.7370000000000001</c:v>
                      </c:pt>
                      <c:pt idx="11472">
                        <c:v>5.7370000000000001</c:v>
                      </c:pt>
                      <c:pt idx="11473">
                        <c:v>5.7380000000000004</c:v>
                      </c:pt>
                      <c:pt idx="11474">
                        <c:v>5.7380000000000004</c:v>
                      </c:pt>
                      <c:pt idx="11475">
                        <c:v>5.7389999999999999</c:v>
                      </c:pt>
                      <c:pt idx="11476">
                        <c:v>5.7389999999999999</c:v>
                      </c:pt>
                      <c:pt idx="11477">
                        <c:v>5.74</c:v>
                      </c:pt>
                      <c:pt idx="11478">
                        <c:v>5.74</c:v>
                      </c:pt>
                      <c:pt idx="11479">
                        <c:v>5.7409999999999997</c:v>
                      </c:pt>
                      <c:pt idx="11480">
                        <c:v>5.7409999999999997</c:v>
                      </c:pt>
                      <c:pt idx="11481">
                        <c:v>5.742</c:v>
                      </c:pt>
                      <c:pt idx="11482">
                        <c:v>5.742</c:v>
                      </c:pt>
                      <c:pt idx="11483">
                        <c:v>5.7430000000000003</c:v>
                      </c:pt>
                      <c:pt idx="11484">
                        <c:v>5.7430000000000003</c:v>
                      </c:pt>
                      <c:pt idx="11485">
                        <c:v>5.7439999999999998</c:v>
                      </c:pt>
                      <c:pt idx="11486">
                        <c:v>5.7439999999999998</c:v>
                      </c:pt>
                      <c:pt idx="11487">
                        <c:v>5.7450000000000001</c:v>
                      </c:pt>
                      <c:pt idx="11488">
                        <c:v>5.7450000000000001</c:v>
                      </c:pt>
                      <c:pt idx="11489">
                        <c:v>5.7460000000000004</c:v>
                      </c:pt>
                      <c:pt idx="11490">
                        <c:v>5.7460000000000004</c:v>
                      </c:pt>
                      <c:pt idx="11491">
                        <c:v>5.7469999999999999</c:v>
                      </c:pt>
                      <c:pt idx="11492">
                        <c:v>5.7469999999999999</c:v>
                      </c:pt>
                      <c:pt idx="11493">
                        <c:v>5.7480000000000002</c:v>
                      </c:pt>
                      <c:pt idx="11494">
                        <c:v>5.7480000000000002</c:v>
                      </c:pt>
                      <c:pt idx="11495">
                        <c:v>5.7489999999999997</c:v>
                      </c:pt>
                      <c:pt idx="11496">
                        <c:v>5.7489999999999997</c:v>
                      </c:pt>
                      <c:pt idx="11497">
                        <c:v>5.75</c:v>
                      </c:pt>
                      <c:pt idx="11498">
                        <c:v>5.75</c:v>
                      </c:pt>
                      <c:pt idx="11499">
                        <c:v>5.7510000000000003</c:v>
                      </c:pt>
                      <c:pt idx="11500">
                        <c:v>5.7510000000000003</c:v>
                      </c:pt>
                      <c:pt idx="11501">
                        <c:v>5.7519999999999998</c:v>
                      </c:pt>
                      <c:pt idx="11502">
                        <c:v>5.7519999999999998</c:v>
                      </c:pt>
                      <c:pt idx="11503">
                        <c:v>5.7530000000000001</c:v>
                      </c:pt>
                      <c:pt idx="11504">
                        <c:v>5.7530000000000001</c:v>
                      </c:pt>
                      <c:pt idx="11505">
                        <c:v>5.7539999999999996</c:v>
                      </c:pt>
                      <c:pt idx="11506">
                        <c:v>5.7539999999999996</c:v>
                      </c:pt>
                      <c:pt idx="11507">
                        <c:v>5.7549999999999999</c:v>
                      </c:pt>
                      <c:pt idx="11508">
                        <c:v>5.7549999999999999</c:v>
                      </c:pt>
                      <c:pt idx="11509">
                        <c:v>5.7560000000000002</c:v>
                      </c:pt>
                      <c:pt idx="11510">
                        <c:v>5.7560000000000002</c:v>
                      </c:pt>
                      <c:pt idx="11511">
                        <c:v>5.7569999999999997</c:v>
                      </c:pt>
                      <c:pt idx="11512">
                        <c:v>5.7569999999999997</c:v>
                      </c:pt>
                      <c:pt idx="11513">
                        <c:v>5.758</c:v>
                      </c:pt>
                      <c:pt idx="11514">
                        <c:v>5.758</c:v>
                      </c:pt>
                      <c:pt idx="11515">
                        <c:v>5.7590000000000003</c:v>
                      </c:pt>
                      <c:pt idx="11516">
                        <c:v>5.7590000000000003</c:v>
                      </c:pt>
                      <c:pt idx="11517">
                        <c:v>5.76</c:v>
                      </c:pt>
                      <c:pt idx="11518">
                        <c:v>5.76</c:v>
                      </c:pt>
                      <c:pt idx="11519">
                        <c:v>5.7610000000000001</c:v>
                      </c:pt>
                      <c:pt idx="11520">
                        <c:v>5.7610000000000001</c:v>
                      </c:pt>
                      <c:pt idx="11521">
                        <c:v>5.7619999999999996</c:v>
                      </c:pt>
                      <c:pt idx="11522">
                        <c:v>5.7619999999999996</c:v>
                      </c:pt>
                      <c:pt idx="11523">
                        <c:v>5.7629999999999999</c:v>
                      </c:pt>
                      <c:pt idx="11524">
                        <c:v>5.7629999999999999</c:v>
                      </c:pt>
                      <c:pt idx="11525">
                        <c:v>5.7640000000000002</c:v>
                      </c:pt>
                      <c:pt idx="11526">
                        <c:v>5.7640000000000002</c:v>
                      </c:pt>
                      <c:pt idx="11527">
                        <c:v>5.7649999999999997</c:v>
                      </c:pt>
                      <c:pt idx="11528">
                        <c:v>5.7649999999999997</c:v>
                      </c:pt>
                      <c:pt idx="11529">
                        <c:v>5.766</c:v>
                      </c:pt>
                      <c:pt idx="11530">
                        <c:v>5.766</c:v>
                      </c:pt>
                      <c:pt idx="11531">
                        <c:v>5.7670000000000003</c:v>
                      </c:pt>
                      <c:pt idx="11532">
                        <c:v>5.7670000000000003</c:v>
                      </c:pt>
                      <c:pt idx="11533">
                        <c:v>5.7679999999999998</c:v>
                      </c:pt>
                      <c:pt idx="11534">
                        <c:v>5.7679999999999998</c:v>
                      </c:pt>
                      <c:pt idx="11535">
                        <c:v>5.7690000000000001</c:v>
                      </c:pt>
                      <c:pt idx="11536">
                        <c:v>5.7690000000000001</c:v>
                      </c:pt>
                      <c:pt idx="11537">
                        <c:v>5.77</c:v>
                      </c:pt>
                      <c:pt idx="11538">
                        <c:v>5.77</c:v>
                      </c:pt>
                      <c:pt idx="11539">
                        <c:v>5.7709999999999999</c:v>
                      </c:pt>
                      <c:pt idx="11540">
                        <c:v>5.7709999999999999</c:v>
                      </c:pt>
                      <c:pt idx="11541">
                        <c:v>5.7720000000000002</c:v>
                      </c:pt>
                      <c:pt idx="11542">
                        <c:v>5.7720000000000002</c:v>
                      </c:pt>
                      <c:pt idx="11543">
                        <c:v>5.7729999999999997</c:v>
                      </c:pt>
                      <c:pt idx="11544">
                        <c:v>5.7729999999999997</c:v>
                      </c:pt>
                      <c:pt idx="11545">
                        <c:v>5.774</c:v>
                      </c:pt>
                      <c:pt idx="11546">
                        <c:v>5.774</c:v>
                      </c:pt>
                      <c:pt idx="11547">
                        <c:v>5.7750000000000004</c:v>
                      </c:pt>
                      <c:pt idx="11548">
                        <c:v>5.7750000000000004</c:v>
                      </c:pt>
                      <c:pt idx="11549">
                        <c:v>5.7759999999999998</c:v>
                      </c:pt>
                      <c:pt idx="11550">
                        <c:v>5.7759999999999998</c:v>
                      </c:pt>
                      <c:pt idx="11551">
                        <c:v>5.7770000000000001</c:v>
                      </c:pt>
                      <c:pt idx="11552">
                        <c:v>5.7770000000000001</c:v>
                      </c:pt>
                      <c:pt idx="11553">
                        <c:v>5.7779999999999996</c:v>
                      </c:pt>
                      <c:pt idx="11554">
                        <c:v>5.7779999999999996</c:v>
                      </c:pt>
                      <c:pt idx="11555">
                        <c:v>5.7789999999999999</c:v>
                      </c:pt>
                      <c:pt idx="11556">
                        <c:v>5.7789999999999999</c:v>
                      </c:pt>
                      <c:pt idx="11557">
                        <c:v>5.78</c:v>
                      </c:pt>
                      <c:pt idx="11558">
                        <c:v>5.78</c:v>
                      </c:pt>
                      <c:pt idx="11559">
                        <c:v>5.7809999999999997</c:v>
                      </c:pt>
                      <c:pt idx="11560">
                        <c:v>5.7809999999999997</c:v>
                      </c:pt>
                      <c:pt idx="11561">
                        <c:v>5.782</c:v>
                      </c:pt>
                      <c:pt idx="11562">
                        <c:v>5.782</c:v>
                      </c:pt>
                      <c:pt idx="11563">
                        <c:v>5.7830000000000004</c:v>
                      </c:pt>
                      <c:pt idx="11564">
                        <c:v>5.7830000000000004</c:v>
                      </c:pt>
                      <c:pt idx="11565">
                        <c:v>5.7839999999999998</c:v>
                      </c:pt>
                      <c:pt idx="11566">
                        <c:v>5.7839999999999998</c:v>
                      </c:pt>
                      <c:pt idx="11567">
                        <c:v>5.7850000000000001</c:v>
                      </c:pt>
                      <c:pt idx="11568">
                        <c:v>5.7850000000000001</c:v>
                      </c:pt>
                      <c:pt idx="11569">
                        <c:v>5.7859999999999996</c:v>
                      </c:pt>
                      <c:pt idx="11570">
                        <c:v>5.7859999999999996</c:v>
                      </c:pt>
                      <c:pt idx="11571">
                        <c:v>5.7869999999999999</c:v>
                      </c:pt>
                      <c:pt idx="11572">
                        <c:v>5.7869999999999999</c:v>
                      </c:pt>
                      <c:pt idx="11573">
                        <c:v>5.7880000000000003</c:v>
                      </c:pt>
                      <c:pt idx="11574">
                        <c:v>5.7880000000000003</c:v>
                      </c:pt>
                      <c:pt idx="11575">
                        <c:v>5.7889999999999997</c:v>
                      </c:pt>
                      <c:pt idx="11576">
                        <c:v>5.7889999999999997</c:v>
                      </c:pt>
                      <c:pt idx="11577">
                        <c:v>5.79</c:v>
                      </c:pt>
                      <c:pt idx="11578">
                        <c:v>5.79</c:v>
                      </c:pt>
                      <c:pt idx="11579">
                        <c:v>5.7910000000000004</c:v>
                      </c:pt>
                      <c:pt idx="11580">
                        <c:v>5.7910000000000004</c:v>
                      </c:pt>
                      <c:pt idx="11581">
                        <c:v>5.7919999999999998</c:v>
                      </c:pt>
                      <c:pt idx="11582">
                        <c:v>5.7919999999999998</c:v>
                      </c:pt>
                      <c:pt idx="11583">
                        <c:v>5.7930000000000001</c:v>
                      </c:pt>
                      <c:pt idx="11584">
                        <c:v>5.7930000000000001</c:v>
                      </c:pt>
                      <c:pt idx="11585">
                        <c:v>5.7939999999999996</c:v>
                      </c:pt>
                      <c:pt idx="11586">
                        <c:v>5.7939999999999996</c:v>
                      </c:pt>
                      <c:pt idx="11587">
                        <c:v>5.7949999999999999</c:v>
                      </c:pt>
                      <c:pt idx="11588">
                        <c:v>5.7949999999999999</c:v>
                      </c:pt>
                      <c:pt idx="11589">
                        <c:v>5.7960000000000003</c:v>
                      </c:pt>
                      <c:pt idx="11590">
                        <c:v>5.7960000000000003</c:v>
                      </c:pt>
                      <c:pt idx="11591">
                        <c:v>5.7969999999999997</c:v>
                      </c:pt>
                      <c:pt idx="11592">
                        <c:v>5.7969999999999997</c:v>
                      </c:pt>
                      <c:pt idx="11593">
                        <c:v>5.798</c:v>
                      </c:pt>
                      <c:pt idx="11594">
                        <c:v>5.798</c:v>
                      </c:pt>
                      <c:pt idx="11595">
                        <c:v>5.7990000000000004</c:v>
                      </c:pt>
                      <c:pt idx="11596">
                        <c:v>5.7990000000000004</c:v>
                      </c:pt>
                      <c:pt idx="11597">
                        <c:v>5.8</c:v>
                      </c:pt>
                      <c:pt idx="11598">
                        <c:v>5.8</c:v>
                      </c:pt>
                      <c:pt idx="11599">
                        <c:v>5.8010000000000002</c:v>
                      </c:pt>
                      <c:pt idx="11600">
                        <c:v>5.8010000000000002</c:v>
                      </c:pt>
                      <c:pt idx="11601">
                        <c:v>5.8019999999999996</c:v>
                      </c:pt>
                      <c:pt idx="11602">
                        <c:v>5.8019999999999996</c:v>
                      </c:pt>
                      <c:pt idx="11603">
                        <c:v>5.8029999999999999</c:v>
                      </c:pt>
                      <c:pt idx="11604">
                        <c:v>5.8029999999999999</c:v>
                      </c:pt>
                      <c:pt idx="11605">
                        <c:v>5.8040000000000003</c:v>
                      </c:pt>
                      <c:pt idx="11606">
                        <c:v>5.8040000000000003</c:v>
                      </c:pt>
                      <c:pt idx="11607">
                        <c:v>5.8049999999999997</c:v>
                      </c:pt>
                      <c:pt idx="11608">
                        <c:v>5.8049999999999997</c:v>
                      </c:pt>
                      <c:pt idx="11609">
                        <c:v>5.806</c:v>
                      </c:pt>
                      <c:pt idx="11610">
                        <c:v>5.806</c:v>
                      </c:pt>
                      <c:pt idx="11611">
                        <c:v>5.8070000000000004</c:v>
                      </c:pt>
                      <c:pt idx="11612">
                        <c:v>5.8070000000000004</c:v>
                      </c:pt>
                      <c:pt idx="11613">
                        <c:v>5.8079999999999998</c:v>
                      </c:pt>
                      <c:pt idx="11614">
                        <c:v>5.8079999999999998</c:v>
                      </c:pt>
                      <c:pt idx="11615">
                        <c:v>5.8090000000000002</c:v>
                      </c:pt>
                      <c:pt idx="11616">
                        <c:v>5.8090000000000002</c:v>
                      </c:pt>
                      <c:pt idx="11617">
                        <c:v>5.81</c:v>
                      </c:pt>
                      <c:pt idx="11618">
                        <c:v>5.81</c:v>
                      </c:pt>
                      <c:pt idx="11619">
                        <c:v>5.8109999999999999</c:v>
                      </c:pt>
                      <c:pt idx="11620">
                        <c:v>5.8109999999999999</c:v>
                      </c:pt>
                      <c:pt idx="11621">
                        <c:v>5.8120000000000003</c:v>
                      </c:pt>
                      <c:pt idx="11622">
                        <c:v>5.8120000000000003</c:v>
                      </c:pt>
                      <c:pt idx="11623">
                        <c:v>5.8129999999999997</c:v>
                      </c:pt>
                      <c:pt idx="11624">
                        <c:v>5.8129999999999997</c:v>
                      </c:pt>
                      <c:pt idx="11625">
                        <c:v>5.8140000000000001</c:v>
                      </c:pt>
                      <c:pt idx="11626">
                        <c:v>5.8140000000000001</c:v>
                      </c:pt>
                      <c:pt idx="11627">
                        <c:v>5.8150000000000004</c:v>
                      </c:pt>
                      <c:pt idx="11628">
                        <c:v>5.8150000000000004</c:v>
                      </c:pt>
                      <c:pt idx="11629">
                        <c:v>5.8159999999999998</c:v>
                      </c:pt>
                      <c:pt idx="11630">
                        <c:v>5.8159999999999998</c:v>
                      </c:pt>
                      <c:pt idx="11631">
                        <c:v>5.8170000000000002</c:v>
                      </c:pt>
                      <c:pt idx="11632">
                        <c:v>5.8170000000000002</c:v>
                      </c:pt>
                      <c:pt idx="11633">
                        <c:v>5.8179999999999996</c:v>
                      </c:pt>
                      <c:pt idx="11634">
                        <c:v>5.8179999999999996</c:v>
                      </c:pt>
                      <c:pt idx="11635">
                        <c:v>5.819</c:v>
                      </c:pt>
                      <c:pt idx="11636">
                        <c:v>5.819</c:v>
                      </c:pt>
                      <c:pt idx="11637">
                        <c:v>5.82</c:v>
                      </c:pt>
                      <c:pt idx="11638">
                        <c:v>5.82</c:v>
                      </c:pt>
                      <c:pt idx="11639">
                        <c:v>5.8209999999999997</c:v>
                      </c:pt>
                      <c:pt idx="11640">
                        <c:v>5.8209999999999997</c:v>
                      </c:pt>
                      <c:pt idx="11641">
                        <c:v>5.8220000000000001</c:v>
                      </c:pt>
                      <c:pt idx="11642">
                        <c:v>5.8220000000000001</c:v>
                      </c:pt>
                      <c:pt idx="11643">
                        <c:v>5.8230000000000004</c:v>
                      </c:pt>
                      <c:pt idx="11644">
                        <c:v>5.8230000000000004</c:v>
                      </c:pt>
                      <c:pt idx="11645">
                        <c:v>5.8239999999999998</c:v>
                      </c:pt>
                      <c:pt idx="11646">
                        <c:v>5.8239999999999998</c:v>
                      </c:pt>
                      <c:pt idx="11647">
                        <c:v>5.8250000000000002</c:v>
                      </c:pt>
                      <c:pt idx="11648">
                        <c:v>5.8250000000000002</c:v>
                      </c:pt>
                      <c:pt idx="11649">
                        <c:v>5.8259999999999996</c:v>
                      </c:pt>
                      <c:pt idx="11650">
                        <c:v>5.8259999999999996</c:v>
                      </c:pt>
                      <c:pt idx="11651">
                        <c:v>5.827</c:v>
                      </c:pt>
                      <c:pt idx="11652">
                        <c:v>5.827</c:v>
                      </c:pt>
                      <c:pt idx="11653">
                        <c:v>5.8280000000000003</c:v>
                      </c:pt>
                      <c:pt idx="11654">
                        <c:v>5.8280000000000003</c:v>
                      </c:pt>
                      <c:pt idx="11655">
                        <c:v>5.8289999999999997</c:v>
                      </c:pt>
                      <c:pt idx="11656">
                        <c:v>5.8289999999999997</c:v>
                      </c:pt>
                      <c:pt idx="11657">
                        <c:v>5.83</c:v>
                      </c:pt>
                      <c:pt idx="11658">
                        <c:v>5.83</c:v>
                      </c:pt>
                      <c:pt idx="11659">
                        <c:v>5.8310000000000004</c:v>
                      </c:pt>
                      <c:pt idx="11660">
                        <c:v>5.8310000000000004</c:v>
                      </c:pt>
                      <c:pt idx="11661">
                        <c:v>5.8319999999999999</c:v>
                      </c:pt>
                      <c:pt idx="11662">
                        <c:v>5.8319999999999999</c:v>
                      </c:pt>
                      <c:pt idx="11663">
                        <c:v>5.8330000000000002</c:v>
                      </c:pt>
                      <c:pt idx="11664">
                        <c:v>5.8330000000000002</c:v>
                      </c:pt>
                      <c:pt idx="11665">
                        <c:v>5.8339999999999996</c:v>
                      </c:pt>
                      <c:pt idx="11666">
                        <c:v>5.8339999999999996</c:v>
                      </c:pt>
                      <c:pt idx="11667">
                        <c:v>5.835</c:v>
                      </c:pt>
                      <c:pt idx="11668">
                        <c:v>5.835</c:v>
                      </c:pt>
                      <c:pt idx="11669">
                        <c:v>5.8360000000000003</c:v>
                      </c:pt>
                      <c:pt idx="11670">
                        <c:v>5.8360000000000003</c:v>
                      </c:pt>
                      <c:pt idx="11671">
                        <c:v>5.8369999999999997</c:v>
                      </c:pt>
                      <c:pt idx="11672">
                        <c:v>5.8369999999999997</c:v>
                      </c:pt>
                      <c:pt idx="11673">
                        <c:v>5.8380000000000001</c:v>
                      </c:pt>
                      <c:pt idx="11674">
                        <c:v>5.8380000000000001</c:v>
                      </c:pt>
                      <c:pt idx="11675">
                        <c:v>5.8390000000000004</c:v>
                      </c:pt>
                      <c:pt idx="11676">
                        <c:v>5.8390000000000004</c:v>
                      </c:pt>
                      <c:pt idx="11677">
                        <c:v>5.84</c:v>
                      </c:pt>
                      <c:pt idx="11678">
                        <c:v>5.84</c:v>
                      </c:pt>
                      <c:pt idx="11679">
                        <c:v>5.8410000000000002</c:v>
                      </c:pt>
                      <c:pt idx="11680">
                        <c:v>5.8410000000000002</c:v>
                      </c:pt>
                      <c:pt idx="11681">
                        <c:v>5.8419999999999996</c:v>
                      </c:pt>
                      <c:pt idx="11682">
                        <c:v>5.8419999999999996</c:v>
                      </c:pt>
                      <c:pt idx="11683">
                        <c:v>5.843</c:v>
                      </c:pt>
                      <c:pt idx="11684">
                        <c:v>5.843</c:v>
                      </c:pt>
                      <c:pt idx="11685">
                        <c:v>5.8440000000000003</c:v>
                      </c:pt>
                      <c:pt idx="11686">
                        <c:v>5.8440000000000003</c:v>
                      </c:pt>
                      <c:pt idx="11687">
                        <c:v>5.8449999999999998</c:v>
                      </c:pt>
                      <c:pt idx="11688">
                        <c:v>5.8449999999999998</c:v>
                      </c:pt>
                      <c:pt idx="11689">
                        <c:v>5.8460000000000001</c:v>
                      </c:pt>
                      <c:pt idx="11690">
                        <c:v>5.8460000000000001</c:v>
                      </c:pt>
                      <c:pt idx="11691">
                        <c:v>5.8470000000000004</c:v>
                      </c:pt>
                      <c:pt idx="11692">
                        <c:v>5.8470000000000004</c:v>
                      </c:pt>
                      <c:pt idx="11693">
                        <c:v>5.8479999999999999</c:v>
                      </c:pt>
                      <c:pt idx="11694">
                        <c:v>5.8479999999999999</c:v>
                      </c:pt>
                      <c:pt idx="11695">
                        <c:v>5.8490000000000002</c:v>
                      </c:pt>
                      <c:pt idx="11696">
                        <c:v>5.8490000000000002</c:v>
                      </c:pt>
                      <c:pt idx="11697">
                        <c:v>5.85</c:v>
                      </c:pt>
                      <c:pt idx="11698">
                        <c:v>5.85</c:v>
                      </c:pt>
                      <c:pt idx="11699">
                        <c:v>5.851</c:v>
                      </c:pt>
                      <c:pt idx="11700">
                        <c:v>5.851</c:v>
                      </c:pt>
                      <c:pt idx="11701">
                        <c:v>5.8520000000000003</c:v>
                      </c:pt>
                      <c:pt idx="11702">
                        <c:v>5.8520000000000003</c:v>
                      </c:pt>
                      <c:pt idx="11703">
                        <c:v>5.8529999999999998</c:v>
                      </c:pt>
                      <c:pt idx="11704">
                        <c:v>5.8529999999999998</c:v>
                      </c:pt>
                      <c:pt idx="11705">
                        <c:v>5.8540000000000001</c:v>
                      </c:pt>
                      <c:pt idx="11706">
                        <c:v>5.8540000000000001</c:v>
                      </c:pt>
                      <c:pt idx="11707">
                        <c:v>5.8550000000000004</c:v>
                      </c:pt>
                      <c:pt idx="11708">
                        <c:v>5.8550000000000004</c:v>
                      </c:pt>
                      <c:pt idx="11709">
                        <c:v>5.8559999999999999</c:v>
                      </c:pt>
                      <c:pt idx="11710">
                        <c:v>5.8559999999999999</c:v>
                      </c:pt>
                      <c:pt idx="11711">
                        <c:v>5.8570000000000002</c:v>
                      </c:pt>
                      <c:pt idx="11712">
                        <c:v>5.8570000000000002</c:v>
                      </c:pt>
                      <c:pt idx="11713">
                        <c:v>5.8579999999999997</c:v>
                      </c:pt>
                      <c:pt idx="11714">
                        <c:v>5.8579999999999997</c:v>
                      </c:pt>
                      <c:pt idx="11715">
                        <c:v>5.859</c:v>
                      </c:pt>
                      <c:pt idx="11716">
                        <c:v>5.859</c:v>
                      </c:pt>
                      <c:pt idx="11717">
                        <c:v>5.86</c:v>
                      </c:pt>
                      <c:pt idx="11718">
                        <c:v>5.86</c:v>
                      </c:pt>
                      <c:pt idx="11719">
                        <c:v>5.8609999999999998</c:v>
                      </c:pt>
                      <c:pt idx="11720">
                        <c:v>5.8609999999999998</c:v>
                      </c:pt>
                      <c:pt idx="11721">
                        <c:v>5.8620000000000001</c:v>
                      </c:pt>
                      <c:pt idx="11722">
                        <c:v>5.8620000000000001</c:v>
                      </c:pt>
                      <c:pt idx="11723">
                        <c:v>5.8630000000000004</c:v>
                      </c:pt>
                      <c:pt idx="11724">
                        <c:v>5.8630000000000004</c:v>
                      </c:pt>
                      <c:pt idx="11725">
                        <c:v>5.8639999999999999</c:v>
                      </c:pt>
                      <c:pt idx="11726">
                        <c:v>5.8639999999999999</c:v>
                      </c:pt>
                      <c:pt idx="11727">
                        <c:v>5.8650000000000002</c:v>
                      </c:pt>
                      <c:pt idx="11728">
                        <c:v>5.8650000000000002</c:v>
                      </c:pt>
                      <c:pt idx="11729">
                        <c:v>5.8659999999999997</c:v>
                      </c:pt>
                      <c:pt idx="11730">
                        <c:v>5.8659999999999997</c:v>
                      </c:pt>
                      <c:pt idx="11731">
                        <c:v>5.867</c:v>
                      </c:pt>
                      <c:pt idx="11732">
                        <c:v>5.867</c:v>
                      </c:pt>
                      <c:pt idx="11733">
                        <c:v>5.8680000000000003</c:v>
                      </c:pt>
                      <c:pt idx="11734">
                        <c:v>5.8680000000000003</c:v>
                      </c:pt>
                      <c:pt idx="11735">
                        <c:v>5.8689999999999998</c:v>
                      </c:pt>
                      <c:pt idx="11736">
                        <c:v>5.8689999999999998</c:v>
                      </c:pt>
                      <c:pt idx="11737">
                        <c:v>5.87</c:v>
                      </c:pt>
                      <c:pt idx="11738">
                        <c:v>5.87</c:v>
                      </c:pt>
                      <c:pt idx="11739">
                        <c:v>5.8710000000000004</c:v>
                      </c:pt>
                      <c:pt idx="11740">
                        <c:v>5.8710000000000004</c:v>
                      </c:pt>
                      <c:pt idx="11741">
                        <c:v>5.8719999999999999</c:v>
                      </c:pt>
                      <c:pt idx="11742">
                        <c:v>5.8719999999999999</c:v>
                      </c:pt>
                      <c:pt idx="11743">
                        <c:v>5.8730000000000002</c:v>
                      </c:pt>
                      <c:pt idx="11744">
                        <c:v>5.8730000000000002</c:v>
                      </c:pt>
                      <c:pt idx="11745">
                        <c:v>5.8739999999999997</c:v>
                      </c:pt>
                      <c:pt idx="11746">
                        <c:v>5.8739999999999997</c:v>
                      </c:pt>
                      <c:pt idx="11747">
                        <c:v>5.875</c:v>
                      </c:pt>
                      <c:pt idx="11748">
                        <c:v>5.875</c:v>
                      </c:pt>
                      <c:pt idx="11749">
                        <c:v>5.8760000000000003</c:v>
                      </c:pt>
                      <c:pt idx="11750">
                        <c:v>5.8760000000000003</c:v>
                      </c:pt>
                      <c:pt idx="11751">
                        <c:v>5.8769999999999998</c:v>
                      </c:pt>
                      <c:pt idx="11752">
                        <c:v>5.8769999999999998</c:v>
                      </c:pt>
                      <c:pt idx="11753">
                        <c:v>5.8780000000000001</c:v>
                      </c:pt>
                      <c:pt idx="11754">
                        <c:v>5.8780000000000001</c:v>
                      </c:pt>
                      <c:pt idx="11755">
                        <c:v>5.8789999999999996</c:v>
                      </c:pt>
                      <c:pt idx="11756">
                        <c:v>5.8789999999999996</c:v>
                      </c:pt>
                      <c:pt idx="11757">
                        <c:v>5.88</c:v>
                      </c:pt>
                      <c:pt idx="11758">
                        <c:v>5.88</c:v>
                      </c:pt>
                      <c:pt idx="11759">
                        <c:v>5.8810000000000002</c:v>
                      </c:pt>
                      <c:pt idx="11760">
                        <c:v>5.8810000000000002</c:v>
                      </c:pt>
                      <c:pt idx="11761">
                        <c:v>5.8819999999999997</c:v>
                      </c:pt>
                      <c:pt idx="11762">
                        <c:v>5.8819999999999997</c:v>
                      </c:pt>
                      <c:pt idx="11763">
                        <c:v>5.883</c:v>
                      </c:pt>
                      <c:pt idx="11764">
                        <c:v>5.883</c:v>
                      </c:pt>
                      <c:pt idx="11765">
                        <c:v>5.8840000000000003</c:v>
                      </c:pt>
                      <c:pt idx="11766">
                        <c:v>5.8840000000000003</c:v>
                      </c:pt>
                      <c:pt idx="11767">
                        <c:v>5.8849999999999998</c:v>
                      </c:pt>
                      <c:pt idx="11768">
                        <c:v>5.8849999999999998</c:v>
                      </c:pt>
                      <c:pt idx="11769">
                        <c:v>5.8860000000000001</c:v>
                      </c:pt>
                      <c:pt idx="11770">
                        <c:v>5.8860000000000001</c:v>
                      </c:pt>
                      <c:pt idx="11771">
                        <c:v>5.8869999999999996</c:v>
                      </c:pt>
                      <c:pt idx="11772">
                        <c:v>5.8869999999999996</c:v>
                      </c:pt>
                      <c:pt idx="11773">
                        <c:v>5.8879999999999999</c:v>
                      </c:pt>
                      <c:pt idx="11774">
                        <c:v>5.8879999999999999</c:v>
                      </c:pt>
                      <c:pt idx="11775">
                        <c:v>5.8890000000000002</c:v>
                      </c:pt>
                      <c:pt idx="11776">
                        <c:v>5.8890000000000002</c:v>
                      </c:pt>
                      <c:pt idx="11777">
                        <c:v>5.89</c:v>
                      </c:pt>
                      <c:pt idx="11778">
                        <c:v>5.89</c:v>
                      </c:pt>
                      <c:pt idx="11779">
                        <c:v>5.891</c:v>
                      </c:pt>
                      <c:pt idx="11780">
                        <c:v>5.891</c:v>
                      </c:pt>
                      <c:pt idx="11781">
                        <c:v>5.8920000000000003</c:v>
                      </c:pt>
                      <c:pt idx="11782">
                        <c:v>5.8920000000000003</c:v>
                      </c:pt>
                      <c:pt idx="11783">
                        <c:v>5.8929999999999998</c:v>
                      </c:pt>
                      <c:pt idx="11784">
                        <c:v>5.8929999999999998</c:v>
                      </c:pt>
                      <c:pt idx="11785">
                        <c:v>5.8940000000000001</c:v>
                      </c:pt>
                      <c:pt idx="11786">
                        <c:v>5.8940000000000001</c:v>
                      </c:pt>
                      <c:pt idx="11787">
                        <c:v>5.8949999999999996</c:v>
                      </c:pt>
                      <c:pt idx="11788">
                        <c:v>5.8949999999999996</c:v>
                      </c:pt>
                      <c:pt idx="11789">
                        <c:v>5.8959999999999999</c:v>
                      </c:pt>
                      <c:pt idx="11790">
                        <c:v>5.8959999999999999</c:v>
                      </c:pt>
                      <c:pt idx="11791">
                        <c:v>5.8970000000000002</c:v>
                      </c:pt>
                      <c:pt idx="11792">
                        <c:v>5.8970000000000002</c:v>
                      </c:pt>
                      <c:pt idx="11793">
                        <c:v>5.8979999999999997</c:v>
                      </c:pt>
                      <c:pt idx="11794">
                        <c:v>5.8979999999999997</c:v>
                      </c:pt>
                      <c:pt idx="11795">
                        <c:v>5.899</c:v>
                      </c:pt>
                      <c:pt idx="11796">
                        <c:v>5.899</c:v>
                      </c:pt>
                      <c:pt idx="11797">
                        <c:v>5.9</c:v>
                      </c:pt>
                      <c:pt idx="11798">
                        <c:v>5.9</c:v>
                      </c:pt>
                      <c:pt idx="11799">
                        <c:v>5.9009999999999998</c:v>
                      </c:pt>
                      <c:pt idx="11800">
                        <c:v>5.9009999999999998</c:v>
                      </c:pt>
                      <c:pt idx="11801">
                        <c:v>5.9020000000000001</c:v>
                      </c:pt>
                      <c:pt idx="11802">
                        <c:v>5.9020000000000001</c:v>
                      </c:pt>
                      <c:pt idx="11803">
                        <c:v>5.9029999999999996</c:v>
                      </c:pt>
                      <c:pt idx="11804">
                        <c:v>5.9029999999999996</c:v>
                      </c:pt>
                      <c:pt idx="11805">
                        <c:v>5.9039999999999999</c:v>
                      </c:pt>
                      <c:pt idx="11806">
                        <c:v>5.9039999999999999</c:v>
                      </c:pt>
                      <c:pt idx="11807">
                        <c:v>5.9050000000000002</c:v>
                      </c:pt>
                      <c:pt idx="11808">
                        <c:v>5.9050000000000002</c:v>
                      </c:pt>
                      <c:pt idx="11809">
                        <c:v>5.9059999999999997</c:v>
                      </c:pt>
                      <c:pt idx="11810">
                        <c:v>5.9059999999999997</c:v>
                      </c:pt>
                      <c:pt idx="11811">
                        <c:v>5.907</c:v>
                      </c:pt>
                      <c:pt idx="11812">
                        <c:v>5.907</c:v>
                      </c:pt>
                      <c:pt idx="11813">
                        <c:v>5.9080000000000004</c:v>
                      </c:pt>
                      <c:pt idx="11814">
                        <c:v>5.9080000000000004</c:v>
                      </c:pt>
                      <c:pt idx="11815">
                        <c:v>5.9089999999999998</c:v>
                      </c:pt>
                      <c:pt idx="11816">
                        <c:v>5.9089999999999998</c:v>
                      </c:pt>
                      <c:pt idx="11817">
                        <c:v>5.91</c:v>
                      </c:pt>
                      <c:pt idx="11818">
                        <c:v>5.91</c:v>
                      </c:pt>
                      <c:pt idx="11819">
                        <c:v>5.9109999999999996</c:v>
                      </c:pt>
                      <c:pt idx="11820">
                        <c:v>5.9109999999999996</c:v>
                      </c:pt>
                      <c:pt idx="11821">
                        <c:v>5.9119999999999999</c:v>
                      </c:pt>
                      <c:pt idx="11822">
                        <c:v>5.9119999999999999</c:v>
                      </c:pt>
                      <c:pt idx="11823">
                        <c:v>5.9130000000000003</c:v>
                      </c:pt>
                      <c:pt idx="11824">
                        <c:v>5.9130000000000003</c:v>
                      </c:pt>
                      <c:pt idx="11825">
                        <c:v>5.9139999999999997</c:v>
                      </c:pt>
                      <c:pt idx="11826">
                        <c:v>5.9139999999999997</c:v>
                      </c:pt>
                      <c:pt idx="11827">
                        <c:v>5.915</c:v>
                      </c:pt>
                      <c:pt idx="11828">
                        <c:v>5.915</c:v>
                      </c:pt>
                      <c:pt idx="11829">
                        <c:v>5.9160000000000004</c:v>
                      </c:pt>
                      <c:pt idx="11830">
                        <c:v>5.9160000000000004</c:v>
                      </c:pt>
                      <c:pt idx="11831">
                        <c:v>5.9169999999999998</c:v>
                      </c:pt>
                      <c:pt idx="11832">
                        <c:v>5.9169999999999998</c:v>
                      </c:pt>
                      <c:pt idx="11833">
                        <c:v>5.9180000000000001</c:v>
                      </c:pt>
                      <c:pt idx="11834">
                        <c:v>5.9180000000000001</c:v>
                      </c:pt>
                      <c:pt idx="11835">
                        <c:v>5.9189999999999996</c:v>
                      </c:pt>
                      <c:pt idx="11836">
                        <c:v>5.9189999999999996</c:v>
                      </c:pt>
                      <c:pt idx="11837">
                        <c:v>5.92</c:v>
                      </c:pt>
                      <c:pt idx="11838">
                        <c:v>5.92</c:v>
                      </c:pt>
                      <c:pt idx="11839">
                        <c:v>5.9210000000000003</c:v>
                      </c:pt>
                      <c:pt idx="11840">
                        <c:v>5.9210000000000003</c:v>
                      </c:pt>
                      <c:pt idx="11841">
                        <c:v>5.9219999999999997</c:v>
                      </c:pt>
                      <c:pt idx="11842">
                        <c:v>5.9219999999999997</c:v>
                      </c:pt>
                      <c:pt idx="11843">
                        <c:v>5.923</c:v>
                      </c:pt>
                      <c:pt idx="11844">
                        <c:v>5.923</c:v>
                      </c:pt>
                      <c:pt idx="11845">
                        <c:v>5.9240000000000004</c:v>
                      </c:pt>
                      <c:pt idx="11846">
                        <c:v>5.9240000000000004</c:v>
                      </c:pt>
                      <c:pt idx="11847">
                        <c:v>5.9249999999999998</c:v>
                      </c:pt>
                      <c:pt idx="11848">
                        <c:v>5.9249999999999998</c:v>
                      </c:pt>
                      <c:pt idx="11849">
                        <c:v>5.9260000000000002</c:v>
                      </c:pt>
                      <c:pt idx="11850">
                        <c:v>5.9260000000000002</c:v>
                      </c:pt>
                      <c:pt idx="11851">
                        <c:v>5.9269999999999996</c:v>
                      </c:pt>
                      <c:pt idx="11852">
                        <c:v>5.9269999999999996</c:v>
                      </c:pt>
                      <c:pt idx="11853">
                        <c:v>5.9279999999999999</c:v>
                      </c:pt>
                      <c:pt idx="11854">
                        <c:v>5.9279999999999999</c:v>
                      </c:pt>
                      <c:pt idx="11855">
                        <c:v>5.9290000000000003</c:v>
                      </c:pt>
                      <c:pt idx="11856">
                        <c:v>5.9290000000000003</c:v>
                      </c:pt>
                      <c:pt idx="11857">
                        <c:v>5.93</c:v>
                      </c:pt>
                      <c:pt idx="11858">
                        <c:v>5.93</c:v>
                      </c:pt>
                      <c:pt idx="11859">
                        <c:v>5.931</c:v>
                      </c:pt>
                      <c:pt idx="11860">
                        <c:v>5.931</c:v>
                      </c:pt>
                      <c:pt idx="11861">
                        <c:v>5.9320000000000004</c:v>
                      </c:pt>
                      <c:pt idx="11862">
                        <c:v>5.9320000000000004</c:v>
                      </c:pt>
                      <c:pt idx="11863">
                        <c:v>5.9329999999999998</c:v>
                      </c:pt>
                      <c:pt idx="11864">
                        <c:v>5.9329999999999998</c:v>
                      </c:pt>
                      <c:pt idx="11865">
                        <c:v>5.9340000000000002</c:v>
                      </c:pt>
                      <c:pt idx="11866">
                        <c:v>5.9340000000000002</c:v>
                      </c:pt>
                      <c:pt idx="11867">
                        <c:v>5.9349999999999996</c:v>
                      </c:pt>
                      <c:pt idx="11868">
                        <c:v>5.9349999999999996</c:v>
                      </c:pt>
                      <c:pt idx="11869">
                        <c:v>5.9359999999999999</c:v>
                      </c:pt>
                      <c:pt idx="11870">
                        <c:v>5.9359999999999999</c:v>
                      </c:pt>
                      <c:pt idx="11871">
                        <c:v>5.9370000000000003</c:v>
                      </c:pt>
                      <c:pt idx="11872">
                        <c:v>5.9370000000000003</c:v>
                      </c:pt>
                      <c:pt idx="11873">
                        <c:v>5.9379999999999997</c:v>
                      </c:pt>
                      <c:pt idx="11874">
                        <c:v>5.9379999999999997</c:v>
                      </c:pt>
                      <c:pt idx="11875">
                        <c:v>5.9390000000000001</c:v>
                      </c:pt>
                      <c:pt idx="11876">
                        <c:v>5.9390000000000001</c:v>
                      </c:pt>
                      <c:pt idx="11877">
                        <c:v>5.94</c:v>
                      </c:pt>
                      <c:pt idx="11878">
                        <c:v>5.94</c:v>
                      </c:pt>
                      <c:pt idx="11879">
                        <c:v>5.9409999999999998</c:v>
                      </c:pt>
                      <c:pt idx="11880">
                        <c:v>5.9409999999999998</c:v>
                      </c:pt>
                      <c:pt idx="11881">
                        <c:v>5.9420000000000002</c:v>
                      </c:pt>
                      <c:pt idx="11882">
                        <c:v>5.9420000000000002</c:v>
                      </c:pt>
                      <c:pt idx="11883">
                        <c:v>5.9429999999999996</c:v>
                      </c:pt>
                      <c:pt idx="11884">
                        <c:v>5.9429999999999996</c:v>
                      </c:pt>
                      <c:pt idx="11885">
                        <c:v>5.944</c:v>
                      </c:pt>
                      <c:pt idx="11886">
                        <c:v>5.944</c:v>
                      </c:pt>
                      <c:pt idx="11887">
                        <c:v>5.9450000000000003</c:v>
                      </c:pt>
                      <c:pt idx="11888">
                        <c:v>5.9450000000000003</c:v>
                      </c:pt>
                      <c:pt idx="11889">
                        <c:v>5.9459999999999997</c:v>
                      </c:pt>
                      <c:pt idx="11890">
                        <c:v>5.9459999999999997</c:v>
                      </c:pt>
                      <c:pt idx="11891">
                        <c:v>5.9470000000000001</c:v>
                      </c:pt>
                      <c:pt idx="11892">
                        <c:v>5.9470000000000001</c:v>
                      </c:pt>
                      <c:pt idx="11893">
                        <c:v>5.9480000000000004</c:v>
                      </c:pt>
                      <c:pt idx="11894">
                        <c:v>5.9480000000000004</c:v>
                      </c:pt>
                      <c:pt idx="11895">
                        <c:v>5.9489999999999998</c:v>
                      </c:pt>
                      <c:pt idx="11896">
                        <c:v>5.9489999999999998</c:v>
                      </c:pt>
                      <c:pt idx="11897">
                        <c:v>5.95</c:v>
                      </c:pt>
                      <c:pt idx="11898">
                        <c:v>5.95</c:v>
                      </c:pt>
                      <c:pt idx="11899">
                        <c:v>5.9509999999999996</c:v>
                      </c:pt>
                      <c:pt idx="11900">
                        <c:v>5.9509999999999996</c:v>
                      </c:pt>
                      <c:pt idx="11901">
                        <c:v>5.952</c:v>
                      </c:pt>
                      <c:pt idx="11902">
                        <c:v>5.952</c:v>
                      </c:pt>
                      <c:pt idx="11903">
                        <c:v>5.9530000000000003</c:v>
                      </c:pt>
                      <c:pt idx="11904">
                        <c:v>5.9530000000000003</c:v>
                      </c:pt>
                      <c:pt idx="11905">
                        <c:v>5.9539999999999997</c:v>
                      </c:pt>
                      <c:pt idx="11906">
                        <c:v>5.9539999999999997</c:v>
                      </c:pt>
                      <c:pt idx="11907">
                        <c:v>5.9550000000000001</c:v>
                      </c:pt>
                      <c:pt idx="11908">
                        <c:v>5.9550000000000001</c:v>
                      </c:pt>
                      <c:pt idx="11909">
                        <c:v>5.9560000000000004</c:v>
                      </c:pt>
                      <c:pt idx="11910">
                        <c:v>5.9560000000000004</c:v>
                      </c:pt>
                      <c:pt idx="11911">
                        <c:v>5.9569999999999999</c:v>
                      </c:pt>
                      <c:pt idx="11912">
                        <c:v>5.9569999999999999</c:v>
                      </c:pt>
                      <c:pt idx="11913">
                        <c:v>5.9580000000000002</c:v>
                      </c:pt>
                      <c:pt idx="11914">
                        <c:v>5.9580000000000002</c:v>
                      </c:pt>
                      <c:pt idx="11915">
                        <c:v>5.9589999999999996</c:v>
                      </c:pt>
                      <c:pt idx="11916">
                        <c:v>5.9589999999999996</c:v>
                      </c:pt>
                      <c:pt idx="11917">
                        <c:v>5.96</c:v>
                      </c:pt>
                      <c:pt idx="11918">
                        <c:v>5.96</c:v>
                      </c:pt>
                      <c:pt idx="11919">
                        <c:v>5.9610000000000003</c:v>
                      </c:pt>
                      <c:pt idx="11920">
                        <c:v>5.9610000000000003</c:v>
                      </c:pt>
                      <c:pt idx="11921">
                        <c:v>5.9619999999999997</c:v>
                      </c:pt>
                      <c:pt idx="11922">
                        <c:v>5.9619999999999997</c:v>
                      </c:pt>
                      <c:pt idx="11923">
                        <c:v>5.9630000000000001</c:v>
                      </c:pt>
                      <c:pt idx="11924">
                        <c:v>5.9630000000000001</c:v>
                      </c:pt>
                      <c:pt idx="11925">
                        <c:v>5.9640000000000004</c:v>
                      </c:pt>
                      <c:pt idx="11926">
                        <c:v>5.9640000000000004</c:v>
                      </c:pt>
                      <c:pt idx="11927">
                        <c:v>5.9649999999999999</c:v>
                      </c:pt>
                      <c:pt idx="11928">
                        <c:v>5.9649999999999999</c:v>
                      </c:pt>
                      <c:pt idx="11929">
                        <c:v>5.9660000000000002</c:v>
                      </c:pt>
                      <c:pt idx="11930">
                        <c:v>5.9660000000000002</c:v>
                      </c:pt>
                      <c:pt idx="11931">
                        <c:v>5.9669999999999996</c:v>
                      </c:pt>
                      <c:pt idx="11932">
                        <c:v>5.9669999999999996</c:v>
                      </c:pt>
                      <c:pt idx="11933">
                        <c:v>5.968</c:v>
                      </c:pt>
                      <c:pt idx="11934">
                        <c:v>5.968</c:v>
                      </c:pt>
                      <c:pt idx="11935">
                        <c:v>5.9690000000000003</c:v>
                      </c:pt>
                      <c:pt idx="11936">
                        <c:v>5.9690000000000003</c:v>
                      </c:pt>
                      <c:pt idx="11937">
                        <c:v>5.97</c:v>
                      </c:pt>
                      <c:pt idx="11938">
                        <c:v>5.97</c:v>
                      </c:pt>
                      <c:pt idx="11939">
                        <c:v>5.9710000000000001</c:v>
                      </c:pt>
                      <c:pt idx="11940">
                        <c:v>5.9710000000000001</c:v>
                      </c:pt>
                      <c:pt idx="11941">
                        <c:v>5.9720000000000004</c:v>
                      </c:pt>
                      <c:pt idx="11942">
                        <c:v>5.9720000000000004</c:v>
                      </c:pt>
                      <c:pt idx="11943">
                        <c:v>5.9729999999999999</c:v>
                      </c:pt>
                      <c:pt idx="11944">
                        <c:v>5.9729999999999999</c:v>
                      </c:pt>
                      <c:pt idx="11945">
                        <c:v>5.9740000000000002</c:v>
                      </c:pt>
                      <c:pt idx="11946">
                        <c:v>5.9740000000000002</c:v>
                      </c:pt>
                      <c:pt idx="11947">
                        <c:v>5.9749999999999996</c:v>
                      </c:pt>
                      <c:pt idx="11948">
                        <c:v>5.9749999999999996</c:v>
                      </c:pt>
                      <c:pt idx="11949">
                        <c:v>5.976</c:v>
                      </c:pt>
                      <c:pt idx="11950">
                        <c:v>5.976</c:v>
                      </c:pt>
                      <c:pt idx="11951">
                        <c:v>5.9770000000000003</c:v>
                      </c:pt>
                      <c:pt idx="11952">
                        <c:v>5.9770000000000003</c:v>
                      </c:pt>
                      <c:pt idx="11953">
                        <c:v>5.9779999999999998</c:v>
                      </c:pt>
                      <c:pt idx="11954">
                        <c:v>5.9779999999999998</c:v>
                      </c:pt>
                      <c:pt idx="11955">
                        <c:v>5.9790000000000001</c:v>
                      </c:pt>
                      <c:pt idx="11956">
                        <c:v>5.9790000000000001</c:v>
                      </c:pt>
                      <c:pt idx="11957">
                        <c:v>5.98</c:v>
                      </c:pt>
                      <c:pt idx="11958">
                        <c:v>5.98</c:v>
                      </c:pt>
                      <c:pt idx="11959">
                        <c:v>5.9809999999999999</c:v>
                      </c:pt>
                      <c:pt idx="11960">
                        <c:v>5.9809999999999999</c:v>
                      </c:pt>
                      <c:pt idx="11961">
                        <c:v>5.9820000000000002</c:v>
                      </c:pt>
                      <c:pt idx="11962">
                        <c:v>5.9820000000000002</c:v>
                      </c:pt>
                      <c:pt idx="11963">
                        <c:v>5.9829999999999997</c:v>
                      </c:pt>
                      <c:pt idx="11964">
                        <c:v>5.9829999999999997</c:v>
                      </c:pt>
                      <c:pt idx="11965">
                        <c:v>5.984</c:v>
                      </c:pt>
                      <c:pt idx="11966">
                        <c:v>5.984</c:v>
                      </c:pt>
                      <c:pt idx="11967">
                        <c:v>5.9850000000000003</c:v>
                      </c:pt>
                      <c:pt idx="11968">
                        <c:v>5.9850000000000003</c:v>
                      </c:pt>
                      <c:pt idx="11969">
                        <c:v>5.9859999999999998</c:v>
                      </c:pt>
                      <c:pt idx="11970">
                        <c:v>5.9859999999999998</c:v>
                      </c:pt>
                      <c:pt idx="11971">
                        <c:v>5.9870000000000001</c:v>
                      </c:pt>
                      <c:pt idx="11972">
                        <c:v>5.9870000000000001</c:v>
                      </c:pt>
                      <c:pt idx="11973">
                        <c:v>5.9880000000000004</c:v>
                      </c:pt>
                      <c:pt idx="11974">
                        <c:v>5.9880000000000004</c:v>
                      </c:pt>
                      <c:pt idx="11975">
                        <c:v>5.9889999999999999</c:v>
                      </c:pt>
                      <c:pt idx="11976">
                        <c:v>5.9889999999999999</c:v>
                      </c:pt>
                      <c:pt idx="11977">
                        <c:v>5.99</c:v>
                      </c:pt>
                      <c:pt idx="11978">
                        <c:v>5.99</c:v>
                      </c:pt>
                      <c:pt idx="11979">
                        <c:v>5.9909999999999997</c:v>
                      </c:pt>
                      <c:pt idx="11980">
                        <c:v>5.9909999999999997</c:v>
                      </c:pt>
                      <c:pt idx="11981">
                        <c:v>5.992</c:v>
                      </c:pt>
                      <c:pt idx="11982">
                        <c:v>5.992</c:v>
                      </c:pt>
                      <c:pt idx="11983">
                        <c:v>5.9930000000000003</c:v>
                      </c:pt>
                      <c:pt idx="11984">
                        <c:v>5.9930000000000003</c:v>
                      </c:pt>
                      <c:pt idx="11985">
                        <c:v>5.9939999999999998</c:v>
                      </c:pt>
                      <c:pt idx="11986">
                        <c:v>5.9939999999999998</c:v>
                      </c:pt>
                      <c:pt idx="11987">
                        <c:v>5.9950000000000001</c:v>
                      </c:pt>
                      <c:pt idx="11988">
                        <c:v>5.9950000000000001</c:v>
                      </c:pt>
                      <c:pt idx="11989">
                        <c:v>5.9960000000000004</c:v>
                      </c:pt>
                      <c:pt idx="11990">
                        <c:v>5.9960000000000004</c:v>
                      </c:pt>
                      <c:pt idx="11991">
                        <c:v>5.9969999999999999</c:v>
                      </c:pt>
                      <c:pt idx="11992">
                        <c:v>5.9969999999999999</c:v>
                      </c:pt>
                      <c:pt idx="11993">
                        <c:v>5.9980000000000002</c:v>
                      </c:pt>
                      <c:pt idx="11994">
                        <c:v>5.9980000000000002</c:v>
                      </c:pt>
                      <c:pt idx="11995">
                        <c:v>5.9989999999999997</c:v>
                      </c:pt>
                      <c:pt idx="11996">
                        <c:v>5.9989999999999997</c:v>
                      </c:pt>
                      <c:pt idx="11997">
                        <c:v>6</c:v>
                      </c:pt>
                      <c:pt idx="11998">
                        <c:v>6</c:v>
                      </c:pt>
                      <c:pt idx="11999">
                        <c:v>6.0010000000000003</c:v>
                      </c:pt>
                      <c:pt idx="12000">
                        <c:v>6.0010000000000003</c:v>
                      </c:pt>
                      <c:pt idx="12001">
                        <c:v>6.0019999999999998</c:v>
                      </c:pt>
                      <c:pt idx="12002">
                        <c:v>6.0019999999999998</c:v>
                      </c:pt>
                      <c:pt idx="12003">
                        <c:v>6.0030000000000001</c:v>
                      </c:pt>
                      <c:pt idx="12004">
                        <c:v>6.0030000000000001</c:v>
                      </c:pt>
                      <c:pt idx="12005">
                        <c:v>6.0039999999999996</c:v>
                      </c:pt>
                      <c:pt idx="12006">
                        <c:v>6.0039999999999996</c:v>
                      </c:pt>
                      <c:pt idx="12007">
                        <c:v>6.0049999999999999</c:v>
                      </c:pt>
                      <c:pt idx="12008">
                        <c:v>6.0049999999999999</c:v>
                      </c:pt>
                      <c:pt idx="12009">
                        <c:v>6.0060000000000002</c:v>
                      </c:pt>
                      <c:pt idx="12010">
                        <c:v>6.0060000000000002</c:v>
                      </c:pt>
                      <c:pt idx="12011">
                        <c:v>6.0069999999999997</c:v>
                      </c:pt>
                      <c:pt idx="12012">
                        <c:v>6.0069999999999997</c:v>
                      </c:pt>
                      <c:pt idx="12013">
                        <c:v>6.008</c:v>
                      </c:pt>
                      <c:pt idx="12014">
                        <c:v>6.008</c:v>
                      </c:pt>
                      <c:pt idx="12015">
                        <c:v>6.0090000000000003</c:v>
                      </c:pt>
                      <c:pt idx="12016">
                        <c:v>6.0090000000000003</c:v>
                      </c:pt>
                      <c:pt idx="12017">
                        <c:v>6.01</c:v>
                      </c:pt>
                      <c:pt idx="12018">
                        <c:v>6.01</c:v>
                      </c:pt>
                      <c:pt idx="12019">
                        <c:v>6.0110000000000001</c:v>
                      </c:pt>
                      <c:pt idx="12020">
                        <c:v>6.0110000000000001</c:v>
                      </c:pt>
                      <c:pt idx="12021">
                        <c:v>6.0119999999999996</c:v>
                      </c:pt>
                      <c:pt idx="12022">
                        <c:v>6.0119999999999996</c:v>
                      </c:pt>
                      <c:pt idx="12023">
                        <c:v>6.0129999999999999</c:v>
                      </c:pt>
                      <c:pt idx="12024">
                        <c:v>6.0129999999999999</c:v>
                      </c:pt>
                      <c:pt idx="12025">
                        <c:v>6.0140000000000002</c:v>
                      </c:pt>
                      <c:pt idx="12026">
                        <c:v>6.0140000000000002</c:v>
                      </c:pt>
                      <c:pt idx="12027">
                        <c:v>6.0149999999999997</c:v>
                      </c:pt>
                      <c:pt idx="12028">
                        <c:v>6.0149999999999997</c:v>
                      </c:pt>
                      <c:pt idx="12029">
                        <c:v>6.016</c:v>
                      </c:pt>
                      <c:pt idx="12030">
                        <c:v>6.016</c:v>
                      </c:pt>
                      <c:pt idx="12031">
                        <c:v>6.0170000000000003</c:v>
                      </c:pt>
                      <c:pt idx="12032">
                        <c:v>6.0170000000000003</c:v>
                      </c:pt>
                      <c:pt idx="12033">
                        <c:v>6.0179999999999998</c:v>
                      </c:pt>
                      <c:pt idx="12034">
                        <c:v>6.0179999999999998</c:v>
                      </c:pt>
                      <c:pt idx="12035">
                        <c:v>6.0190000000000001</c:v>
                      </c:pt>
                      <c:pt idx="12036">
                        <c:v>6.0190000000000001</c:v>
                      </c:pt>
                      <c:pt idx="12037">
                        <c:v>6.02</c:v>
                      </c:pt>
                      <c:pt idx="12038">
                        <c:v>6.02</c:v>
                      </c:pt>
                      <c:pt idx="12039">
                        <c:v>6.0209999999999999</c:v>
                      </c:pt>
                      <c:pt idx="12040">
                        <c:v>6.0209999999999999</c:v>
                      </c:pt>
                      <c:pt idx="12041">
                        <c:v>6.0220000000000002</c:v>
                      </c:pt>
                      <c:pt idx="12042">
                        <c:v>6.0220000000000002</c:v>
                      </c:pt>
                      <c:pt idx="12043">
                        <c:v>6.0229999999999997</c:v>
                      </c:pt>
                      <c:pt idx="12044">
                        <c:v>6.0229999999999997</c:v>
                      </c:pt>
                      <c:pt idx="12045">
                        <c:v>6.024</c:v>
                      </c:pt>
                      <c:pt idx="12046">
                        <c:v>6.024</c:v>
                      </c:pt>
                      <c:pt idx="12047">
                        <c:v>6.0250000000000004</c:v>
                      </c:pt>
                      <c:pt idx="12048">
                        <c:v>6.0250000000000004</c:v>
                      </c:pt>
                      <c:pt idx="12049">
                        <c:v>6.0259999999999998</c:v>
                      </c:pt>
                      <c:pt idx="12050">
                        <c:v>6.0259999999999998</c:v>
                      </c:pt>
                      <c:pt idx="12051">
                        <c:v>6.0270000000000001</c:v>
                      </c:pt>
                      <c:pt idx="12052">
                        <c:v>6.0270000000000001</c:v>
                      </c:pt>
                      <c:pt idx="12053">
                        <c:v>6.0279999999999996</c:v>
                      </c:pt>
                      <c:pt idx="12054">
                        <c:v>6.0279999999999996</c:v>
                      </c:pt>
                      <c:pt idx="12055">
                        <c:v>6.0289999999999999</c:v>
                      </c:pt>
                      <c:pt idx="12056">
                        <c:v>6.0289999999999999</c:v>
                      </c:pt>
                      <c:pt idx="12057">
                        <c:v>6.03</c:v>
                      </c:pt>
                      <c:pt idx="12058">
                        <c:v>6.03</c:v>
                      </c:pt>
                      <c:pt idx="12059">
                        <c:v>6.0309999999999997</c:v>
                      </c:pt>
                      <c:pt idx="12060">
                        <c:v>6.0309999999999997</c:v>
                      </c:pt>
                      <c:pt idx="12061">
                        <c:v>6.032</c:v>
                      </c:pt>
                      <c:pt idx="12062">
                        <c:v>6.032</c:v>
                      </c:pt>
                      <c:pt idx="12063">
                        <c:v>6.0330000000000004</c:v>
                      </c:pt>
                      <c:pt idx="12064">
                        <c:v>6.0330000000000004</c:v>
                      </c:pt>
                      <c:pt idx="12065">
                        <c:v>6.0339999999999998</c:v>
                      </c:pt>
                      <c:pt idx="12066">
                        <c:v>6.0339999999999998</c:v>
                      </c:pt>
                      <c:pt idx="12067">
                        <c:v>6.0350000000000001</c:v>
                      </c:pt>
                      <c:pt idx="12068">
                        <c:v>6.0350000000000001</c:v>
                      </c:pt>
                      <c:pt idx="12069">
                        <c:v>6.0359999999999996</c:v>
                      </c:pt>
                      <c:pt idx="12070">
                        <c:v>6.0359999999999996</c:v>
                      </c:pt>
                      <c:pt idx="12071">
                        <c:v>6.0369999999999999</c:v>
                      </c:pt>
                      <c:pt idx="12072">
                        <c:v>6.0369999999999999</c:v>
                      </c:pt>
                      <c:pt idx="12073">
                        <c:v>6.0380000000000003</c:v>
                      </c:pt>
                      <c:pt idx="12074">
                        <c:v>6.0380000000000003</c:v>
                      </c:pt>
                      <c:pt idx="12075">
                        <c:v>6.0389999999999997</c:v>
                      </c:pt>
                      <c:pt idx="12076">
                        <c:v>6.0389999999999997</c:v>
                      </c:pt>
                      <c:pt idx="12077">
                        <c:v>6.04</c:v>
                      </c:pt>
                      <c:pt idx="12078">
                        <c:v>6.04</c:v>
                      </c:pt>
                      <c:pt idx="12079">
                        <c:v>6.0410000000000004</c:v>
                      </c:pt>
                      <c:pt idx="12080">
                        <c:v>6.0410000000000004</c:v>
                      </c:pt>
                      <c:pt idx="12081">
                        <c:v>6.0419999999999998</c:v>
                      </c:pt>
                      <c:pt idx="12082">
                        <c:v>6.0419999999999998</c:v>
                      </c:pt>
                      <c:pt idx="12083">
                        <c:v>6.0430000000000001</c:v>
                      </c:pt>
                      <c:pt idx="12084">
                        <c:v>6.0430000000000001</c:v>
                      </c:pt>
                      <c:pt idx="12085">
                        <c:v>6.0439999999999996</c:v>
                      </c:pt>
                      <c:pt idx="12086">
                        <c:v>6.0439999999999996</c:v>
                      </c:pt>
                      <c:pt idx="12087">
                        <c:v>6.0449999999999999</c:v>
                      </c:pt>
                      <c:pt idx="12088">
                        <c:v>6.0449999999999999</c:v>
                      </c:pt>
                      <c:pt idx="12089">
                        <c:v>6.0460000000000003</c:v>
                      </c:pt>
                      <c:pt idx="12090">
                        <c:v>6.0460000000000003</c:v>
                      </c:pt>
                      <c:pt idx="12091">
                        <c:v>6.0469999999999997</c:v>
                      </c:pt>
                      <c:pt idx="12092">
                        <c:v>6.0469999999999997</c:v>
                      </c:pt>
                      <c:pt idx="12093">
                        <c:v>6.048</c:v>
                      </c:pt>
                      <c:pt idx="12094">
                        <c:v>6.048</c:v>
                      </c:pt>
                      <c:pt idx="12095">
                        <c:v>6.0490000000000004</c:v>
                      </c:pt>
                      <c:pt idx="12096">
                        <c:v>6.0490000000000004</c:v>
                      </c:pt>
                      <c:pt idx="12097">
                        <c:v>6.05</c:v>
                      </c:pt>
                      <c:pt idx="12098">
                        <c:v>6.05</c:v>
                      </c:pt>
                      <c:pt idx="12099">
                        <c:v>6.0510000000000002</c:v>
                      </c:pt>
                      <c:pt idx="12100">
                        <c:v>6.0510000000000002</c:v>
                      </c:pt>
                      <c:pt idx="12101">
                        <c:v>6.0519999999999996</c:v>
                      </c:pt>
                      <c:pt idx="12102">
                        <c:v>6.0519999999999996</c:v>
                      </c:pt>
                      <c:pt idx="12103">
                        <c:v>6.0529999999999999</c:v>
                      </c:pt>
                      <c:pt idx="12104">
                        <c:v>6.0529999999999999</c:v>
                      </c:pt>
                      <c:pt idx="12105">
                        <c:v>6.0540000000000003</c:v>
                      </c:pt>
                      <c:pt idx="12106">
                        <c:v>6.0540000000000003</c:v>
                      </c:pt>
                      <c:pt idx="12107">
                        <c:v>6.0549999999999997</c:v>
                      </c:pt>
                      <c:pt idx="12108">
                        <c:v>6.0549999999999997</c:v>
                      </c:pt>
                      <c:pt idx="12109">
                        <c:v>6.056</c:v>
                      </c:pt>
                      <c:pt idx="12110">
                        <c:v>6.056</c:v>
                      </c:pt>
                      <c:pt idx="12111">
                        <c:v>6.0570000000000004</c:v>
                      </c:pt>
                      <c:pt idx="12112">
                        <c:v>6.0570000000000004</c:v>
                      </c:pt>
                      <c:pt idx="12113">
                        <c:v>6.0579999999999998</c:v>
                      </c:pt>
                      <c:pt idx="12114">
                        <c:v>6.0579999999999998</c:v>
                      </c:pt>
                      <c:pt idx="12115">
                        <c:v>6.0590000000000002</c:v>
                      </c:pt>
                      <c:pt idx="12116">
                        <c:v>6.0590000000000002</c:v>
                      </c:pt>
                      <c:pt idx="12117">
                        <c:v>6.06</c:v>
                      </c:pt>
                      <c:pt idx="12118">
                        <c:v>6.06</c:v>
                      </c:pt>
                      <c:pt idx="12119">
                        <c:v>6.0609999999999999</c:v>
                      </c:pt>
                      <c:pt idx="12120">
                        <c:v>6.0609999999999999</c:v>
                      </c:pt>
                      <c:pt idx="12121">
                        <c:v>6.0620000000000003</c:v>
                      </c:pt>
                      <c:pt idx="12122">
                        <c:v>6.0620000000000003</c:v>
                      </c:pt>
                      <c:pt idx="12123">
                        <c:v>6.0629999999999997</c:v>
                      </c:pt>
                      <c:pt idx="12124">
                        <c:v>6.0629999999999997</c:v>
                      </c:pt>
                      <c:pt idx="12125">
                        <c:v>6.0640000000000001</c:v>
                      </c:pt>
                      <c:pt idx="12126">
                        <c:v>6.0640000000000001</c:v>
                      </c:pt>
                      <c:pt idx="12127">
                        <c:v>6.0650000000000004</c:v>
                      </c:pt>
                      <c:pt idx="12128">
                        <c:v>6.0650000000000004</c:v>
                      </c:pt>
                      <c:pt idx="12129">
                        <c:v>6.0659999999999998</c:v>
                      </c:pt>
                      <c:pt idx="12130">
                        <c:v>6.0659999999999998</c:v>
                      </c:pt>
                      <c:pt idx="12131">
                        <c:v>6.0670000000000002</c:v>
                      </c:pt>
                      <c:pt idx="12132">
                        <c:v>6.0670000000000002</c:v>
                      </c:pt>
                      <c:pt idx="12133">
                        <c:v>6.0679999999999996</c:v>
                      </c:pt>
                      <c:pt idx="12134">
                        <c:v>6.0679999999999996</c:v>
                      </c:pt>
                      <c:pt idx="12135">
                        <c:v>6.069</c:v>
                      </c:pt>
                      <c:pt idx="12136">
                        <c:v>6.069</c:v>
                      </c:pt>
                      <c:pt idx="12137">
                        <c:v>6.07</c:v>
                      </c:pt>
                      <c:pt idx="12138">
                        <c:v>6.07</c:v>
                      </c:pt>
                      <c:pt idx="12139">
                        <c:v>6.0709999999999997</c:v>
                      </c:pt>
                      <c:pt idx="12140">
                        <c:v>6.0709999999999997</c:v>
                      </c:pt>
                      <c:pt idx="12141">
                        <c:v>6.0720000000000001</c:v>
                      </c:pt>
                      <c:pt idx="12142">
                        <c:v>6.0720000000000001</c:v>
                      </c:pt>
                      <c:pt idx="12143">
                        <c:v>6.0730000000000004</c:v>
                      </c:pt>
                      <c:pt idx="12144">
                        <c:v>6.0730000000000004</c:v>
                      </c:pt>
                      <c:pt idx="12145">
                        <c:v>6.0739999999999998</c:v>
                      </c:pt>
                      <c:pt idx="12146">
                        <c:v>6.0739999999999998</c:v>
                      </c:pt>
                      <c:pt idx="12147">
                        <c:v>6.0750000000000002</c:v>
                      </c:pt>
                      <c:pt idx="12148">
                        <c:v>6.0750000000000002</c:v>
                      </c:pt>
                      <c:pt idx="12149">
                        <c:v>6.0759999999999996</c:v>
                      </c:pt>
                      <c:pt idx="12150">
                        <c:v>6.0759999999999996</c:v>
                      </c:pt>
                      <c:pt idx="12151">
                        <c:v>6.077</c:v>
                      </c:pt>
                      <c:pt idx="12152">
                        <c:v>6.077</c:v>
                      </c:pt>
                      <c:pt idx="12153">
                        <c:v>6.0780000000000003</c:v>
                      </c:pt>
                      <c:pt idx="12154">
                        <c:v>6.0780000000000003</c:v>
                      </c:pt>
                      <c:pt idx="12155">
                        <c:v>6.0789999999999997</c:v>
                      </c:pt>
                      <c:pt idx="12156">
                        <c:v>6.0789999999999997</c:v>
                      </c:pt>
                      <c:pt idx="12157">
                        <c:v>6.08</c:v>
                      </c:pt>
                      <c:pt idx="12158">
                        <c:v>6.08</c:v>
                      </c:pt>
                      <c:pt idx="12159">
                        <c:v>6.0810000000000004</c:v>
                      </c:pt>
                      <c:pt idx="12160">
                        <c:v>6.0810000000000004</c:v>
                      </c:pt>
                      <c:pt idx="12161">
                        <c:v>6.0819999999999999</c:v>
                      </c:pt>
                      <c:pt idx="12162">
                        <c:v>6.0819999999999999</c:v>
                      </c:pt>
                      <c:pt idx="12163">
                        <c:v>6.0830000000000002</c:v>
                      </c:pt>
                      <c:pt idx="12164">
                        <c:v>6.0830000000000002</c:v>
                      </c:pt>
                      <c:pt idx="12165">
                        <c:v>6.0839999999999996</c:v>
                      </c:pt>
                      <c:pt idx="12166">
                        <c:v>6.0839999999999996</c:v>
                      </c:pt>
                      <c:pt idx="12167">
                        <c:v>6.085</c:v>
                      </c:pt>
                      <c:pt idx="12168">
                        <c:v>6.085</c:v>
                      </c:pt>
                      <c:pt idx="12169">
                        <c:v>6.0860000000000003</c:v>
                      </c:pt>
                      <c:pt idx="12170">
                        <c:v>6.0860000000000003</c:v>
                      </c:pt>
                      <c:pt idx="12171">
                        <c:v>6.0869999999999997</c:v>
                      </c:pt>
                      <c:pt idx="12172">
                        <c:v>6.0869999999999997</c:v>
                      </c:pt>
                      <c:pt idx="12173">
                        <c:v>6.0880000000000001</c:v>
                      </c:pt>
                      <c:pt idx="12174">
                        <c:v>6.0880000000000001</c:v>
                      </c:pt>
                      <c:pt idx="12175">
                        <c:v>6.0890000000000004</c:v>
                      </c:pt>
                      <c:pt idx="12176">
                        <c:v>6.0890000000000004</c:v>
                      </c:pt>
                      <c:pt idx="12177">
                        <c:v>6.09</c:v>
                      </c:pt>
                      <c:pt idx="12178">
                        <c:v>6.09</c:v>
                      </c:pt>
                      <c:pt idx="12179">
                        <c:v>6.0910000000000002</c:v>
                      </c:pt>
                      <c:pt idx="12180">
                        <c:v>6.0910000000000002</c:v>
                      </c:pt>
                      <c:pt idx="12181">
                        <c:v>6.0919999999999996</c:v>
                      </c:pt>
                      <c:pt idx="12182">
                        <c:v>6.0919999999999996</c:v>
                      </c:pt>
                      <c:pt idx="12183">
                        <c:v>6.093</c:v>
                      </c:pt>
                      <c:pt idx="12184">
                        <c:v>6.093</c:v>
                      </c:pt>
                      <c:pt idx="12185">
                        <c:v>6.0940000000000003</c:v>
                      </c:pt>
                      <c:pt idx="12186">
                        <c:v>6.0940000000000003</c:v>
                      </c:pt>
                      <c:pt idx="12187">
                        <c:v>6.0949999999999998</c:v>
                      </c:pt>
                      <c:pt idx="12188">
                        <c:v>6.0949999999999998</c:v>
                      </c:pt>
                      <c:pt idx="12189">
                        <c:v>6.0960000000000001</c:v>
                      </c:pt>
                      <c:pt idx="12190">
                        <c:v>6.0960000000000001</c:v>
                      </c:pt>
                      <c:pt idx="12191">
                        <c:v>6.0970000000000004</c:v>
                      </c:pt>
                      <c:pt idx="12192">
                        <c:v>6.0970000000000004</c:v>
                      </c:pt>
                      <c:pt idx="12193">
                        <c:v>6.0979999999999999</c:v>
                      </c:pt>
                      <c:pt idx="12194">
                        <c:v>6.0979999999999999</c:v>
                      </c:pt>
                      <c:pt idx="12195">
                        <c:v>6.0990000000000002</c:v>
                      </c:pt>
                      <c:pt idx="12196">
                        <c:v>6.0990000000000002</c:v>
                      </c:pt>
                      <c:pt idx="12197">
                        <c:v>6.1</c:v>
                      </c:pt>
                      <c:pt idx="12198">
                        <c:v>6.1</c:v>
                      </c:pt>
                      <c:pt idx="12199">
                        <c:v>6.101</c:v>
                      </c:pt>
                      <c:pt idx="12200">
                        <c:v>6.101</c:v>
                      </c:pt>
                      <c:pt idx="12201">
                        <c:v>6.1020000000000003</c:v>
                      </c:pt>
                      <c:pt idx="12202">
                        <c:v>6.1020000000000003</c:v>
                      </c:pt>
                      <c:pt idx="12203">
                        <c:v>6.1029999999999998</c:v>
                      </c:pt>
                      <c:pt idx="12204">
                        <c:v>6.1029999999999998</c:v>
                      </c:pt>
                      <c:pt idx="12205">
                        <c:v>6.1040000000000001</c:v>
                      </c:pt>
                      <c:pt idx="12206">
                        <c:v>6.1040000000000001</c:v>
                      </c:pt>
                      <c:pt idx="12207">
                        <c:v>6.1050000000000004</c:v>
                      </c:pt>
                      <c:pt idx="12208">
                        <c:v>6.1050000000000004</c:v>
                      </c:pt>
                      <c:pt idx="12209">
                        <c:v>6.1059999999999999</c:v>
                      </c:pt>
                      <c:pt idx="12210">
                        <c:v>6.1059999999999999</c:v>
                      </c:pt>
                      <c:pt idx="12211">
                        <c:v>6.1070000000000002</c:v>
                      </c:pt>
                      <c:pt idx="12212">
                        <c:v>6.1070000000000002</c:v>
                      </c:pt>
                      <c:pt idx="12213">
                        <c:v>6.1079999999999997</c:v>
                      </c:pt>
                      <c:pt idx="12214">
                        <c:v>6.1079999999999997</c:v>
                      </c:pt>
                      <c:pt idx="12215">
                        <c:v>6.109</c:v>
                      </c:pt>
                      <c:pt idx="12216">
                        <c:v>6.109</c:v>
                      </c:pt>
                      <c:pt idx="12217">
                        <c:v>6.11</c:v>
                      </c:pt>
                      <c:pt idx="12218">
                        <c:v>6.11</c:v>
                      </c:pt>
                      <c:pt idx="12219">
                        <c:v>6.1109999999999998</c:v>
                      </c:pt>
                      <c:pt idx="12220">
                        <c:v>6.1109999999999998</c:v>
                      </c:pt>
                      <c:pt idx="12221">
                        <c:v>6.1120000000000001</c:v>
                      </c:pt>
                      <c:pt idx="12222">
                        <c:v>6.1120000000000001</c:v>
                      </c:pt>
                      <c:pt idx="12223">
                        <c:v>6.1130000000000004</c:v>
                      </c:pt>
                      <c:pt idx="12224">
                        <c:v>6.1130000000000004</c:v>
                      </c:pt>
                      <c:pt idx="12225">
                        <c:v>6.1139999999999999</c:v>
                      </c:pt>
                      <c:pt idx="12226">
                        <c:v>6.1139999999999999</c:v>
                      </c:pt>
                      <c:pt idx="12227">
                        <c:v>6.1150000000000002</c:v>
                      </c:pt>
                      <c:pt idx="12228">
                        <c:v>6.1150000000000002</c:v>
                      </c:pt>
                      <c:pt idx="12229">
                        <c:v>6.1159999999999997</c:v>
                      </c:pt>
                      <c:pt idx="12230">
                        <c:v>6.1159999999999997</c:v>
                      </c:pt>
                      <c:pt idx="12231">
                        <c:v>6.117</c:v>
                      </c:pt>
                      <c:pt idx="12232">
                        <c:v>6.117</c:v>
                      </c:pt>
                      <c:pt idx="12233">
                        <c:v>6.1180000000000003</c:v>
                      </c:pt>
                      <c:pt idx="12234">
                        <c:v>6.1180000000000003</c:v>
                      </c:pt>
                      <c:pt idx="12235">
                        <c:v>6.1189999999999998</c:v>
                      </c:pt>
                      <c:pt idx="12236">
                        <c:v>6.1189999999999998</c:v>
                      </c:pt>
                      <c:pt idx="12237">
                        <c:v>6.12</c:v>
                      </c:pt>
                      <c:pt idx="12238">
                        <c:v>6.12</c:v>
                      </c:pt>
                      <c:pt idx="12239">
                        <c:v>6.1210000000000004</c:v>
                      </c:pt>
                      <c:pt idx="12240">
                        <c:v>6.1210000000000004</c:v>
                      </c:pt>
                      <c:pt idx="12241">
                        <c:v>6.1219999999999999</c:v>
                      </c:pt>
                      <c:pt idx="12242">
                        <c:v>6.1219999999999999</c:v>
                      </c:pt>
                      <c:pt idx="12243">
                        <c:v>6.1230000000000002</c:v>
                      </c:pt>
                      <c:pt idx="12244">
                        <c:v>6.1230000000000002</c:v>
                      </c:pt>
                      <c:pt idx="12245">
                        <c:v>6.1239999999999997</c:v>
                      </c:pt>
                      <c:pt idx="12246">
                        <c:v>6.1239999999999997</c:v>
                      </c:pt>
                      <c:pt idx="12247">
                        <c:v>6.125</c:v>
                      </c:pt>
                      <c:pt idx="12248">
                        <c:v>6.125</c:v>
                      </c:pt>
                      <c:pt idx="12249">
                        <c:v>6.1260000000000003</c:v>
                      </c:pt>
                      <c:pt idx="12250">
                        <c:v>6.1260000000000003</c:v>
                      </c:pt>
                      <c:pt idx="12251">
                        <c:v>6.1269999999999998</c:v>
                      </c:pt>
                      <c:pt idx="12252">
                        <c:v>6.1269999999999998</c:v>
                      </c:pt>
                      <c:pt idx="12253">
                        <c:v>6.1280000000000001</c:v>
                      </c:pt>
                      <c:pt idx="12254">
                        <c:v>6.1280000000000001</c:v>
                      </c:pt>
                      <c:pt idx="12255">
                        <c:v>6.1289999999999996</c:v>
                      </c:pt>
                      <c:pt idx="12256">
                        <c:v>6.1289999999999996</c:v>
                      </c:pt>
                      <c:pt idx="12257">
                        <c:v>6.13</c:v>
                      </c:pt>
                      <c:pt idx="12258">
                        <c:v>6.13</c:v>
                      </c:pt>
                      <c:pt idx="12259">
                        <c:v>6.1310000000000002</c:v>
                      </c:pt>
                      <c:pt idx="12260">
                        <c:v>6.1310000000000002</c:v>
                      </c:pt>
                      <c:pt idx="12261">
                        <c:v>6.1319999999999997</c:v>
                      </c:pt>
                      <c:pt idx="12262">
                        <c:v>6.1319999999999997</c:v>
                      </c:pt>
                      <c:pt idx="12263">
                        <c:v>6.133</c:v>
                      </c:pt>
                      <c:pt idx="12264">
                        <c:v>6.133</c:v>
                      </c:pt>
                      <c:pt idx="12265">
                        <c:v>6.1340000000000003</c:v>
                      </c:pt>
                      <c:pt idx="12266">
                        <c:v>6.1340000000000003</c:v>
                      </c:pt>
                      <c:pt idx="12267">
                        <c:v>6.1349999999999998</c:v>
                      </c:pt>
                      <c:pt idx="12268">
                        <c:v>6.1349999999999998</c:v>
                      </c:pt>
                      <c:pt idx="12269">
                        <c:v>6.1360000000000001</c:v>
                      </c:pt>
                      <c:pt idx="12270">
                        <c:v>6.1360000000000001</c:v>
                      </c:pt>
                      <c:pt idx="12271">
                        <c:v>6.1369999999999996</c:v>
                      </c:pt>
                      <c:pt idx="12272">
                        <c:v>6.1369999999999996</c:v>
                      </c:pt>
                      <c:pt idx="12273">
                        <c:v>6.1379999999999999</c:v>
                      </c:pt>
                      <c:pt idx="12274">
                        <c:v>6.1379999999999999</c:v>
                      </c:pt>
                      <c:pt idx="12275">
                        <c:v>6.1390000000000002</c:v>
                      </c:pt>
                      <c:pt idx="12276">
                        <c:v>6.1390000000000002</c:v>
                      </c:pt>
                      <c:pt idx="12277">
                        <c:v>6.14</c:v>
                      </c:pt>
                      <c:pt idx="12278">
                        <c:v>6.14</c:v>
                      </c:pt>
                      <c:pt idx="12279">
                        <c:v>6.141</c:v>
                      </c:pt>
                      <c:pt idx="12280">
                        <c:v>6.141</c:v>
                      </c:pt>
                      <c:pt idx="12281">
                        <c:v>6.1420000000000003</c:v>
                      </c:pt>
                      <c:pt idx="12282">
                        <c:v>6.1420000000000003</c:v>
                      </c:pt>
                      <c:pt idx="12283">
                        <c:v>6.1429999999999998</c:v>
                      </c:pt>
                      <c:pt idx="12284">
                        <c:v>6.1429999999999998</c:v>
                      </c:pt>
                      <c:pt idx="12285">
                        <c:v>6.1440000000000001</c:v>
                      </c:pt>
                      <c:pt idx="12286">
                        <c:v>6.1440000000000001</c:v>
                      </c:pt>
                      <c:pt idx="12287">
                        <c:v>6.1449999999999996</c:v>
                      </c:pt>
                      <c:pt idx="12288">
                        <c:v>6.1449999999999996</c:v>
                      </c:pt>
                      <c:pt idx="12289">
                        <c:v>6.1459999999999999</c:v>
                      </c:pt>
                      <c:pt idx="12290">
                        <c:v>6.1459999999999999</c:v>
                      </c:pt>
                      <c:pt idx="12291">
                        <c:v>6.1470000000000002</c:v>
                      </c:pt>
                      <c:pt idx="12292">
                        <c:v>6.1470000000000002</c:v>
                      </c:pt>
                      <c:pt idx="12293">
                        <c:v>6.1479999999999997</c:v>
                      </c:pt>
                      <c:pt idx="12294">
                        <c:v>6.1479999999999997</c:v>
                      </c:pt>
                      <c:pt idx="12295">
                        <c:v>6.149</c:v>
                      </c:pt>
                      <c:pt idx="12296">
                        <c:v>6.149</c:v>
                      </c:pt>
                      <c:pt idx="12297">
                        <c:v>6.15</c:v>
                      </c:pt>
                      <c:pt idx="12298">
                        <c:v>6.15</c:v>
                      </c:pt>
                      <c:pt idx="12299">
                        <c:v>6.1509999999999998</c:v>
                      </c:pt>
                      <c:pt idx="12300">
                        <c:v>6.1509999999999998</c:v>
                      </c:pt>
                      <c:pt idx="12301">
                        <c:v>6.1520000000000001</c:v>
                      </c:pt>
                      <c:pt idx="12302">
                        <c:v>6.1520000000000001</c:v>
                      </c:pt>
                      <c:pt idx="12303">
                        <c:v>6.1529999999999996</c:v>
                      </c:pt>
                      <c:pt idx="12304">
                        <c:v>6.1529999999999996</c:v>
                      </c:pt>
                      <c:pt idx="12305">
                        <c:v>6.1539999999999999</c:v>
                      </c:pt>
                      <c:pt idx="12306">
                        <c:v>6.1539999999999999</c:v>
                      </c:pt>
                      <c:pt idx="12307">
                        <c:v>6.1550000000000002</c:v>
                      </c:pt>
                      <c:pt idx="12308">
                        <c:v>6.1550000000000002</c:v>
                      </c:pt>
                      <c:pt idx="12309">
                        <c:v>6.1559999999999997</c:v>
                      </c:pt>
                      <c:pt idx="12310">
                        <c:v>6.1559999999999997</c:v>
                      </c:pt>
                      <c:pt idx="12311">
                        <c:v>6.157</c:v>
                      </c:pt>
                      <c:pt idx="12312">
                        <c:v>6.157</c:v>
                      </c:pt>
                      <c:pt idx="12313">
                        <c:v>6.1580000000000004</c:v>
                      </c:pt>
                      <c:pt idx="12314">
                        <c:v>6.1580000000000004</c:v>
                      </c:pt>
                      <c:pt idx="12315">
                        <c:v>6.1589999999999998</c:v>
                      </c:pt>
                      <c:pt idx="12316">
                        <c:v>6.1589999999999998</c:v>
                      </c:pt>
                      <c:pt idx="12317">
                        <c:v>6.16</c:v>
                      </c:pt>
                      <c:pt idx="12318">
                        <c:v>6.16</c:v>
                      </c:pt>
                      <c:pt idx="12319">
                        <c:v>6.1609999999999996</c:v>
                      </c:pt>
                      <c:pt idx="12320">
                        <c:v>6.1609999999999996</c:v>
                      </c:pt>
                      <c:pt idx="12321">
                        <c:v>6.1619999999999999</c:v>
                      </c:pt>
                      <c:pt idx="12322">
                        <c:v>6.1619999999999999</c:v>
                      </c:pt>
                      <c:pt idx="12323">
                        <c:v>6.1630000000000003</c:v>
                      </c:pt>
                      <c:pt idx="12324">
                        <c:v>6.1630000000000003</c:v>
                      </c:pt>
                      <c:pt idx="12325">
                        <c:v>6.1639999999999997</c:v>
                      </c:pt>
                      <c:pt idx="12326">
                        <c:v>6.1639999999999997</c:v>
                      </c:pt>
                      <c:pt idx="12327">
                        <c:v>6.165</c:v>
                      </c:pt>
                      <c:pt idx="12328">
                        <c:v>6.165</c:v>
                      </c:pt>
                      <c:pt idx="12329">
                        <c:v>6.1660000000000004</c:v>
                      </c:pt>
                      <c:pt idx="12330">
                        <c:v>6.1660000000000004</c:v>
                      </c:pt>
                      <c:pt idx="12331">
                        <c:v>6.1669999999999998</c:v>
                      </c:pt>
                      <c:pt idx="12332">
                        <c:v>6.1669999999999998</c:v>
                      </c:pt>
                      <c:pt idx="12333">
                        <c:v>6.1680000000000001</c:v>
                      </c:pt>
                      <c:pt idx="12334">
                        <c:v>6.1680000000000001</c:v>
                      </c:pt>
                      <c:pt idx="12335">
                        <c:v>6.1689999999999996</c:v>
                      </c:pt>
                      <c:pt idx="12336">
                        <c:v>6.1689999999999996</c:v>
                      </c:pt>
                      <c:pt idx="12337">
                        <c:v>6.17</c:v>
                      </c:pt>
                      <c:pt idx="12338">
                        <c:v>6.17</c:v>
                      </c:pt>
                      <c:pt idx="12339">
                        <c:v>6.1710000000000003</c:v>
                      </c:pt>
                      <c:pt idx="12340">
                        <c:v>6.1710000000000003</c:v>
                      </c:pt>
                      <c:pt idx="12341">
                        <c:v>6.1719999999999997</c:v>
                      </c:pt>
                      <c:pt idx="12342">
                        <c:v>6.1719999999999997</c:v>
                      </c:pt>
                      <c:pt idx="12343">
                        <c:v>6.173</c:v>
                      </c:pt>
                      <c:pt idx="12344">
                        <c:v>6.173</c:v>
                      </c:pt>
                      <c:pt idx="12345">
                        <c:v>6.1740000000000004</c:v>
                      </c:pt>
                      <c:pt idx="12346">
                        <c:v>6.1740000000000004</c:v>
                      </c:pt>
                      <c:pt idx="12347">
                        <c:v>6.1749999999999998</c:v>
                      </c:pt>
                      <c:pt idx="12348">
                        <c:v>6.1749999999999998</c:v>
                      </c:pt>
                      <c:pt idx="12349">
                        <c:v>6.1760000000000002</c:v>
                      </c:pt>
                      <c:pt idx="12350">
                        <c:v>6.1760000000000002</c:v>
                      </c:pt>
                      <c:pt idx="12351">
                        <c:v>6.1769999999999996</c:v>
                      </c:pt>
                      <c:pt idx="12352">
                        <c:v>6.1769999999999996</c:v>
                      </c:pt>
                      <c:pt idx="12353">
                        <c:v>6.1779999999999999</c:v>
                      </c:pt>
                      <c:pt idx="12354">
                        <c:v>6.1779999999999999</c:v>
                      </c:pt>
                      <c:pt idx="12355">
                        <c:v>6.1790000000000003</c:v>
                      </c:pt>
                      <c:pt idx="12356">
                        <c:v>6.1790000000000003</c:v>
                      </c:pt>
                      <c:pt idx="12357">
                        <c:v>6.18</c:v>
                      </c:pt>
                      <c:pt idx="12358">
                        <c:v>6.18</c:v>
                      </c:pt>
                      <c:pt idx="12359">
                        <c:v>6.181</c:v>
                      </c:pt>
                      <c:pt idx="12360">
                        <c:v>6.181</c:v>
                      </c:pt>
                      <c:pt idx="12361">
                        <c:v>6.1820000000000004</c:v>
                      </c:pt>
                      <c:pt idx="12362">
                        <c:v>6.1820000000000004</c:v>
                      </c:pt>
                      <c:pt idx="12363">
                        <c:v>6.1829999999999998</c:v>
                      </c:pt>
                      <c:pt idx="12364">
                        <c:v>6.1829999999999998</c:v>
                      </c:pt>
                      <c:pt idx="12365">
                        <c:v>6.1840000000000002</c:v>
                      </c:pt>
                      <c:pt idx="12366">
                        <c:v>6.1840000000000002</c:v>
                      </c:pt>
                      <c:pt idx="12367">
                        <c:v>6.1849999999999996</c:v>
                      </c:pt>
                      <c:pt idx="12368">
                        <c:v>6.1849999999999996</c:v>
                      </c:pt>
                      <c:pt idx="12369">
                        <c:v>6.1859999999999999</c:v>
                      </c:pt>
                      <c:pt idx="12370">
                        <c:v>6.1859999999999999</c:v>
                      </c:pt>
                      <c:pt idx="12371">
                        <c:v>6.1870000000000003</c:v>
                      </c:pt>
                      <c:pt idx="12372">
                        <c:v>6.1870000000000003</c:v>
                      </c:pt>
                      <c:pt idx="12373">
                        <c:v>6.1879999999999997</c:v>
                      </c:pt>
                      <c:pt idx="12374">
                        <c:v>6.1879999999999997</c:v>
                      </c:pt>
                      <c:pt idx="12375">
                        <c:v>6.1890000000000001</c:v>
                      </c:pt>
                      <c:pt idx="12376">
                        <c:v>6.1890000000000001</c:v>
                      </c:pt>
                      <c:pt idx="12377">
                        <c:v>6.19</c:v>
                      </c:pt>
                      <c:pt idx="12378">
                        <c:v>6.19</c:v>
                      </c:pt>
                      <c:pt idx="12379">
                        <c:v>6.1909999999999998</c:v>
                      </c:pt>
                      <c:pt idx="12380">
                        <c:v>6.1909999999999998</c:v>
                      </c:pt>
                      <c:pt idx="12381">
                        <c:v>6.1920000000000002</c:v>
                      </c:pt>
                      <c:pt idx="12382">
                        <c:v>6.1920000000000002</c:v>
                      </c:pt>
                      <c:pt idx="12383">
                        <c:v>6.1929999999999996</c:v>
                      </c:pt>
                      <c:pt idx="12384">
                        <c:v>6.1929999999999996</c:v>
                      </c:pt>
                      <c:pt idx="12385">
                        <c:v>6.194</c:v>
                      </c:pt>
                      <c:pt idx="12386">
                        <c:v>6.194</c:v>
                      </c:pt>
                      <c:pt idx="12387">
                        <c:v>6.1950000000000003</c:v>
                      </c:pt>
                      <c:pt idx="12388">
                        <c:v>6.1950000000000003</c:v>
                      </c:pt>
                      <c:pt idx="12389">
                        <c:v>6.1959999999999997</c:v>
                      </c:pt>
                      <c:pt idx="12390">
                        <c:v>6.1959999999999997</c:v>
                      </c:pt>
                      <c:pt idx="12391">
                        <c:v>6.1970000000000001</c:v>
                      </c:pt>
                      <c:pt idx="12392">
                        <c:v>6.1970000000000001</c:v>
                      </c:pt>
                      <c:pt idx="12393">
                        <c:v>6.1980000000000004</c:v>
                      </c:pt>
                      <c:pt idx="12394">
                        <c:v>6.1980000000000004</c:v>
                      </c:pt>
                      <c:pt idx="12395">
                        <c:v>6.1989999999999998</c:v>
                      </c:pt>
                      <c:pt idx="12396">
                        <c:v>6.1989999999999998</c:v>
                      </c:pt>
                      <c:pt idx="12397">
                        <c:v>6.2</c:v>
                      </c:pt>
                      <c:pt idx="12398">
                        <c:v>6.2</c:v>
                      </c:pt>
                      <c:pt idx="12399">
                        <c:v>6.2009999999999996</c:v>
                      </c:pt>
                      <c:pt idx="12400">
                        <c:v>6.2009999999999996</c:v>
                      </c:pt>
                      <c:pt idx="12401">
                        <c:v>6.202</c:v>
                      </c:pt>
                      <c:pt idx="12402">
                        <c:v>6.202</c:v>
                      </c:pt>
                      <c:pt idx="12403">
                        <c:v>6.2030000000000003</c:v>
                      </c:pt>
                      <c:pt idx="12404">
                        <c:v>6.2030000000000003</c:v>
                      </c:pt>
                      <c:pt idx="12405">
                        <c:v>6.2039999999999997</c:v>
                      </c:pt>
                      <c:pt idx="12406">
                        <c:v>6.2039999999999997</c:v>
                      </c:pt>
                      <c:pt idx="12407">
                        <c:v>6.2050000000000001</c:v>
                      </c:pt>
                      <c:pt idx="12408">
                        <c:v>6.2050000000000001</c:v>
                      </c:pt>
                      <c:pt idx="12409">
                        <c:v>6.2060000000000004</c:v>
                      </c:pt>
                      <c:pt idx="12410">
                        <c:v>6.2060000000000004</c:v>
                      </c:pt>
                      <c:pt idx="12411">
                        <c:v>6.2069999999999999</c:v>
                      </c:pt>
                      <c:pt idx="12412">
                        <c:v>6.2069999999999999</c:v>
                      </c:pt>
                      <c:pt idx="12413">
                        <c:v>6.2080000000000002</c:v>
                      </c:pt>
                      <c:pt idx="12414">
                        <c:v>6.2080000000000002</c:v>
                      </c:pt>
                      <c:pt idx="12415">
                        <c:v>6.2089999999999996</c:v>
                      </c:pt>
                      <c:pt idx="12416">
                        <c:v>6.2089999999999996</c:v>
                      </c:pt>
                      <c:pt idx="12417">
                        <c:v>6.21</c:v>
                      </c:pt>
                      <c:pt idx="12418">
                        <c:v>6.21</c:v>
                      </c:pt>
                      <c:pt idx="12419">
                        <c:v>6.2110000000000003</c:v>
                      </c:pt>
                      <c:pt idx="12420">
                        <c:v>6.2110000000000003</c:v>
                      </c:pt>
                      <c:pt idx="12421">
                        <c:v>6.2119999999999997</c:v>
                      </c:pt>
                      <c:pt idx="12422">
                        <c:v>6.2119999999999997</c:v>
                      </c:pt>
                      <c:pt idx="12423">
                        <c:v>6.2130000000000001</c:v>
                      </c:pt>
                      <c:pt idx="12424">
                        <c:v>6.2130000000000001</c:v>
                      </c:pt>
                      <c:pt idx="12425">
                        <c:v>6.2140000000000004</c:v>
                      </c:pt>
                      <c:pt idx="12426">
                        <c:v>6.2140000000000004</c:v>
                      </c:pt>
                      <c:pt idx="12427">
                        <c:v>6.2149999999999999</c:v>
                      </c:pt>
                      <c:pt idx="12428">
                        <c:v>6.2149999999999999</c:v>
                      </c:pt>
                      <c:pt idx="12429">
                        <c:v>6.2160000000000002</c:v>
                      </c:pt>
                      <c:pt idx="12430">
                        <c:v>6.2160000000000002</c:v>
                      </c:pt>
                      <c:pt idx="12431">
                        <c:v>6.2169999999999996</c:v>
                      </c:pt>
                      <c:pt idx="12432">
                        <c:v>6.2169999999999996</c:v>
                      </c:pt>
                      <c:pt idx="12433">
                        <c:v>6.218</c:v>
                      </c:pt>
                      <c:pt idx="12434">
                        <c:v>6.218</c:v>
                      </c:pt>
                      <c:pt idx="12435">
                        <c:v>6.2190000000000003</c:v>
                      </c:pt>
                      <c:pt idx="12436">
                        <c:v>6.2190000000000003</c:v>
                      </c:pt>
                      <c:pt idx="12437">
                        <c:v>6.22</c:v>
                      </c:pt>
                      <c:pt idx="12438">
                        <c:v>6.22</c:v>
                      </c:pt>
                      <c:pt idx="12439">
                        <c:v>6.2210000000000001</c:v>
                      </c:pt>
                      <c:pt idx="12440">
                        <c:v>6.2210000000000001</c:v>
                      </c:pt>
                      <c:pt idx="12441">
                        <c:v>6.2220000000000004</c:v>
                      </c:pt>
                      <c:pt idx="12442">
                        <c:v>6.2220000000000004</c:v>
                      </c:pt>
                      <c:pt idx="12443">
                        <c:v>6.2229999999999999</c:v>
                      </c:pt>
                      <c:pt idx="12444">
                        <c:v>6.2229999999999999</c:v>
                      </c:pt>
                      <c:pt idx="12445">
                        <c:v>6.2240000000000002</c:v>
                      </c:pt>
                      <c:pt idx="12446">
                        <c:v>6.2240000000000002</c:v>
                      </c:pt>
                      <c:pt idx="12447">
                        <c:v>6.2249999999999996</c:v>
                      </c:pt>
                      <c:pt idx="12448">
                        <c:v>6.2249999999999996</c:v>
                      </c:pt>
                      <c:pt idx="12449">
                        <c:v>6.226</c:v>
                      </c:pt>
                      <c:pt idx="12450">
                        <c:v>6.226</c:v>
                      </c:pt>
                      <c:pt idx="12451">
                        <c:v>6.2270000000000003</c:v>
                      </c:pt>
                      <c:pt idx="12452">
                        <c:v>6.2270000000000003</c:v>
                      </c:pt>
                      <c:pt idx="12453">
                        <c:v>6.2279999999999998</c:v>
                      </c:pt>
                      <c:pt idx="12454">
                        <c:v>6.2279999999999998</c:v>
                      </c:pt>
                      <c:pt idx="12455">
                        <c:v>6.2290000000000001</c:v>
                      </c:pt>
                      <c:pt idx="12456">
                        <c:v>6.2290000000000001</c:v>
                      </c:pt>
                      <c:pt idx="12457">
                        <c:v>6.23</c:v>
                      </c:pt>
                      <c:pt idx="12458">
                        <c:v>6.23</c:v>
                      </c:pt>
                      <c:pt idx="12459">
                        <c:v>6.2309999999999999</c:v>
                      </c:pt>
                      <c:pt idx="12460">
                        <c:v>6.2309999999999999</c:v>
                      </c:pt>
                      <c:pt idx="12461">
                        <c:v>6.2320000000000002</c:v>
                      </c:pt>
                      <c:pt idx="12462">
                        <c:v>6.2320000000000002</c:v>
                      </c:pt>
                      <c:pt idx="12463">
                        <c:v>6.2329999999999997</c:v>
                      </c:pt>
                      <c:pt idx="12464">
                        <c:v>6.2329999999999997</c:v>
                      </c:pt>
                      <c:pt idx="12465">
                        <c:v>6.234</c:v>
                      </c:pt>
                      <c:pt idx="12466">
                        <c:v>6.234</c:v>
                      </c:pt>
                      <c:pt idx="12467">
                        <c:v>6.2350000000000003</c:v>
                      </c:pt>
                      <c:pt idx="12468">
                        <c:v>6.2350000000000003</c:v>
                      </c:pt>
                      <c:pt idx="12469">
                        <c:v>6.2359999999999998</c:v>
                      </c:pt>
                      <c:pt idx="12470">
                        <c:v>6.2359999999999998</c:v>
                      </c:pt>
                      <c:pt idx="12471">
                        <c:v>6.2370000000000001</c:v>
                      </c:pt>
                      <c:pt idx="12472">
                        <c:v>6.2370000000000001</c:v>
                      </c:pt>
                      <c:pt idx="12473">
                        <c:v>6.2380000000000004</c:v>
                      </c:pt>
                      <c:pt idx="12474">
                        <c:v>6.2380000000000004</c:v>
                      </c:pt>
                      <c:pt idx="12475">
                        <c:v>6.2389999999999999</c:v>
                      </c:pt>
                      <c:pt idx="12476">
                        <c:v>6.2389999999999999</c:v>
                      </c:pt>
                      <c:pt idx="12477">
                        <c:v>6.24</c:v>
                      </c:pt>
                      <c:pt idx="12478">
                        <c:v>6.24</c:v>
                      </c:pt>
                      <c:pt idx="12479">
                        <c:v>6.2409999999999997</c:v>
                      </c:pt>
                      <c:pt idx="12480">
                        <c:v>6.2409999999999997</c:v>
                      </c:pt>
                      <c:pt idx="12481">
                        <c:v>6.242</c:v>
                      </c:pt>
                      <c:pt idx="12482">
                        <c:v>6.242</c:v>
                      </c:pt>
                      <c:pt idx="12483">
                        <c:v>6.2430000000000003</c:v>
                      </c:pt>
                      <c:pt idx="12484">
                        <c:v>6.2430000000000003</c:v>
                      </c:pt>
                      <c:pt idx="12485">
                        <c:v>6.2439999999999998</c:v>
                      </c:pt>
                      <c:pt idx="12486">
                        <c:v>6.2439999999999998</c:v>
                      </c:pt>
                      <c:pt idx="12487">
                        <c:v>6.2450000000000001</c:v>
                      </c:pt>
                      <c:pt idx="12488">
                        <c:v>6.2450000000000001</c:v>
                      </c:pt>
                      <c:pt idx="12489">
                        <c:v>6.2460000000000004</c:v>
                      </c:pt>
                      <c:pt idx="12490">
                        <c:v>6.2460000000000004</c:v>
                      </c:pt>
                      <c:pt idx="12491">
                        <c:v>6.2469999999999999</c:v>
                      </c:pt>
                      <c:pt idx="12492">
                        <c:v>6.2469999999999999</c:v>
                      </c:pt>
                      <c:pt idx="12493">
                        <c:v>6.2480000000000002</c:v>
                      </c:pt>
                      <c:pt idx="12494">
                        <c:v>6.2480000000000002</c:v>
                      </c:pt>
                      <c:pt idx="12495">
                        <c:v>6.2489999999999997</c:v>
                      </c:pt>
                      <c:pt idx="12496">
                        <c:v>6.2489999999999997</c:v>
                      </c:pt>
                      <c:pt idx="12497">
                        <c:v>6.25</c:v>
                      </c:pt>
                      <c:pt idx="12498">
                        <c:v>6.25</c:v>
                      </c:pt>
                      <c:pt idx="12499">
                        <c:v>6.2510000000000003</c:v>
                      </c:pt>
                      <c:pt idx="12500">
                        <c:v>6.2510000000000003</c:v>
                      </c:pt>
                      <c:pt idx="12501">
                        <c:v>6.2519999999999998</c:v>
                      </c:pt>
                      <c:pt idx="12502">
                        <c:v>6.2519999999999998</c:v>
                      </c:pt>
                      <c:pt idx="12503">
                        <c:v>6.2530000000000001</c:v>
                      </c:pt>
                      <c:pt idx="12504">
                        <c:v>6.2530000000000001</c:v>
                      </c:pt>
                      <c:pt idx="12505">
                        <c:v>6.2539999999999996</c:v>
                      </c:pt>
                      <c:pt idx="12506">
                        <c:v>6.2539999999999996</c:v>
                      </c:pt>
                      <c:pt idx="12507">
                        <c:v>6.2549999999999999</c:v>
                      </c:pt>
                      <c:pt idx="12508">
                        <c:v>6.2549999999999999</c:v>
                      </c:pt>
                      <c:pt idx="12509">
                        <c:v>6.2560000000000002</c:v>
                      </c:pt>
                      <c:pt idx="12510">
                        <c:v>6.2560000000000002</c:v>
                      </c:pt>
                      <c:pt idx="12511">
                        <c:v>6.2569999999999997</c:v>
                      </c:pt>
                      <c:pt idx="12512">
                        <c:v>6.2569999999999997</c:v>
                      </c:pt>
                      <c:pt idx="12513">
                        <c:v>6.258</c:v>
                      </c:pt>
                      <c:pt idx="12514">
                        <c:v>6.258</c:v>
                      </c:pt>
                      <c:pt idx="12515">
                        <c:v>6.2590000000000003</c:v>
                      </c:pt>
                      <c:pt idx="12516">
                        <c:v>6.2590000000000003</c:v>
                      </c:pt>
                      <c:pt idx="12517">
                        <c:v>6.26</c:v>
                      </c:pt>
                      <c:pt idx="12518">
                        <c:v>6.26</c:v>
                      </c:pt>
                      <c:pt idx="12519">
                        <c:v>6.2610000000000001</c:v>
                      </c:pt>
                      <c:pt idx="12520">
                        <c:v>6.2610000000000001</c:v>
                      </c:pt>
                      <c:pt idx="12521">
                        <c:v>6.2619999999999996</c:v>
                      </c:pt>
                      <c:pt idx="12522">
                        <c:v>6.2619999999999996</c:v>
                      </c:pt>
                      <c:pt idx="12523">
                        <c:v>6.2629999999999999</c:v>
                      </c:pt>
                      <c:pt idx="12524">
                        <c:v>6.2629999999999999</c:v>
                      </c:pt>
                      <c:pt idx="12525">
                        <c:v>6.2640000000000002</c:v>
                      </c:pt>
                      <c:pt idx="12526">
                        <c:v>6.2640000000000002</c:v>
                      </c:pt>
                      <c:pt idx="12527">
                        <c:v>6.2649999999999997</c:v>
                      </c:pt>
                      <c:pt idx="12528">
                        <c:v>6.2649999999999997</c:v>
                      </c:pt>
                      <c:pt idx="12529">
                        <c:v>6.266</c:v>
                      </c:pt>
                      <c:pt idx="12530">
                        <c:v>6.266</c:v>
                      </c:pt>
                      <c:pt idx="12531">
                        <c:v>6.2670000000000003</c:v>
                      </c:pt>
                      <c:pt idx="12532">
                        <c:v>6.2670000000000003</c:v>
                      </c:pt>
                      <c:pt idx="12533">
                        <c:v>6.2679999999999998</c:v>
                      </c:pt>
                      <c:pt idx="12534">
                        <c:v>6.2679999999999998</c:v>
                      </c:pt>
                      <c:pt idx="12535">
                        <c:v>6.2690000000000001</c:v>
                      </c:pt>
                      <c:pt idx="12536">
                        <c:v>6.2690000000000001</c:v>
                      </c:pt>
                      <c:pt idx="12537">
                        <c:v>6.27</c:v>
                      </c:pt>
                      <c:pt idx="12538">
                        <c:v>6.27</c:v>
                      </c:pt>
                      <c:pt idx="12539">
                        <c:v>6.2709999999999999</c:v>
                      </c:pt>
                      <c:pt idx="12540">
                        <c:v>6.2709999999999999</c:v>
                      </c:pt>
                      <c:pt idx="12541">
                        <c:v>6.2720000000000002</c:v>
                      </c:pt>
                      <c:pt idx="12542">
                        <c:v>6.2720000000000002</c:v>
                      </c:pt>
                      <c:pt idx="12543">
                        <c:v>6.2729999999999997</c:v>
                      </c:pt>
                      <c:pt idx="12544">
                        <c:v>6.2729999999999997</c:v>
                      </c:pt>
                      <c:pt idx="12545">
                        <c:v>6.274</c:v>
                      </c:pt>
                      <c:pt idx="12546">
                        <c:v>6.274</c:v>
                      </c:pt>
                      <c:pt idx="12547">
                        <c:v>6.2750000000000004</c:v>
                      </c:pt>
                      <c:pt idx="12548">
                        <c:v>6.2750000000000004</c:v>
                      </c:pt>
                      <c:pt idx="12549">
                        <c:v>6.2759999999999998</c:v>
                      </c:pt>
                      <c:pt idx="12550">
                        <c:v>6.2759999999999998</c:v>
                      </c:pt>
                      <c:pt idx="12551">
                        <c:v>6.2770000000000001</c:v>
                      </c:pt>
                      <c:pt idx="12552">
                        <c:v>6.2770000000000001</c:v>
                      </c:pt>
                      <c:pt idx="12553">
                        <c:v>6.2779999999999996</c:v>
                      </c:pt>
                      <c:pt idx="12554">
                        <c:v>6.2779999999999996</c:v>
                      </c:pt>
                      <c:pt idx="12555">
                        <c:v>6.2789999999999999</c:v>
                      </c:pt>
                      <c:pt idx="12556">
                        <c:v>6.2789999999999999</c:v>
                      </c:pt>
                      <c:pt idx="12557">
                        <c:v>6.28</c:v>
                      </c:pt>
                      <c:pt idx="12558">
                        <c:v>6.28</c:v>
                      </c:pt>
                      <c:pt idx="12559">
                        <c:v>6.2809999999999997</c:v>
                      </c:pt>
                      <c:pt idx="12560">
                        <c:v>6.2809999999999997</c:v>
                      </c:pt>
                      <c:pt idx="12561">
                        <c:v>6.282</c:v>
                      </c:pt>
                      <c:pt idx="12562">
                        <c:v>6.282</c:v>
                      </c:pt>
                      <c:pt idx="12563">
                        <c:v>6.2830000000000004</c:v>
                      </c:pt>
                      <c:pt idx="12564">
                        <c:v>6.2830000000000004</c:v>
                      </c:pt>
                      <c:pt idx="12565">
                        <c:v>6.2839999999999998</c:v>
                      </c:pt>
                      <c:pt idx="12566">
                        <c:v>6.2839999999999998</c:v>
                      </c:pt>
                      <c:pt idx="12567">
                        <c:v>6.2850000000000001</c:v>
                      </c:pt>
                      <c:pt idx="12568">
                        <c:v>6.2850000000000001</c:v>
                      </c:pt>
                      <c:pt idx="12569">
                        <c:v>6.2859999999999996</c:v>
                      </c:pt>
                      <c:pt idx="12570">
                        <c:v>6.2859999999999996</c:v>
                      </c:pt>
                      <c:pt idx="12571">
                        <c:v>6.2869999999999999</c:v>
                      </c:pt>
                      <c:pt idx="12572">
                        <c:v>6.2869999999999999</c:v>
                      </c:pt>
                      <c:pt idx="12573">
                        <c:v>6.2880000000000003</c:v>
                      </c:pt>
                      <c:pt idx="12574">
                        <c:v>6.2880000000000003</c:v>
                      </c:pt>
                      <c:pt idx="12575">
                        <c:v>6.2889999999999997</c:v>
                      </c:pt>
                      <c:pt idx="12576">
                        <c:v>6.2889999999999997</c:v>
                      </c:pt>
                      <c:pt idx="12577">
                        <c:v>6.29</c:v>
                      </c:pt>
                      <c:pt idx="12578">
                        <c:v>6.29</c:v>
                      </c:pt>
                      <c:pt idx="12579">
                        <c:v>6.2910000000000004</c:v>
                      </c:pt>
                      <c:pt idx="12580">
                        <c:v>6.2910000000000004</c:v>
                      </c:pt>
                      <c:pt idx="12581">
                        <c:v>6.2919999999999998</c:v>
                      </c:pt>
                      <c:pt idx="12582">
                        <c:v>6.2919999999999998</c:v>
                      </c:pt>
                      <c:pt idx="12583">
                        <c:v>6.2930000000000001</c:v>
                      </c:pt>
                      <c:pt idx="12584">
                        <c:v>6.2930000000000001</c:v>
                      </c:pt>
                      <c:pt idx="12585">
                        <c:v>6.2939999999999996</c:v>
                      </c:pt>
                      <c:pt idx="12586">
                        <c:v>6.2939999999999996</c:v>
                      </c:pt>
                      <c:pt idx="12587">
                        <c:v>6.2949999999999999</c:v>
                      </c:pt>
                      <c:pt idx="12588">
                        <c:v>6.2949999999999999</c:v>
                      </c:pt>
                      <c:pt idx="12589">
                        <c:v>6.2960000000000003</c:v>
                      </c:pt>
                      <c:pt idx="12590">
                        <c:v>6.2960000000000003</c:v>
                      </c:pt>
                      <c:pt idx="12591">
                        <c:v>6.2969999999999997</c:v>
                      </c:pt>
                      <c:pt idx="12592">
                        <c:v>6.2969999999999997</c:v>
                      </c:pt>
                      <c:pt idx="12593">
                        <c:v>6.298</c:v>
                      </c:pt>
                      <c:pt idx="12594">
                        <c:v>6.298</c:v>
                      </c:pt>
                      <c:pt idx="12595">
                        <c:v>6.2990000000000004</c:v>
                      </c:pt>
                      <c:pt idx="12596">
                        <c:v>6.2990000000000004</c:v>
                      </c:pt>
                      <c:pt idx="12597">
                        <c:v>6.3</c:v>
                      </c:pt>
                      <c:pt idx="12598">
                        <c:v>6.3</c:v>
                      </c:pt>
                      <c:pt idx="12599">
                        <c:v>6.3010000000000002</c:v>
                      </c:pt>
                      <c:pt idx="12600">
                        <c:v>6.3010000000000002</c:v>
                      </c:pt>
                      <c:pt idx="12601">
                        <c:v>6.3019999999999996</c:v>
                      </c:pt>
                      <c:pt idx="12602">
                        <c:v>6.3019999999999996</c:v>
                      </c:pt>
                      <c:pt idx="12603">
                        <c:v>6.3029999999999999</c:v>
                      </c:pt>
                      <c:pt idx="12604">
                        <c:v>6.3029999999999999</c:v>
                      </c:pt>
                      <c:pt idx="12605">
                        <c:v>6.3040000000000003</c:v>
                      </c:pt>
                      <c:pt idx="12606">
                        <c:v>6.3040000000000003</c:v>
                      </c:pt>
                      <c:pt idx="12607">
                        <c:v>6.3049999999999997</c:v>
                      </c:pt>
                      <c:pt idx="12608">
                        <c:v>6.3049999999999997</c:v>
                      </c:pt>
                      <c:pt idx="12609">
                        <c:v>6.306</c:v>
                      </c:pt>
                      <c:pt idx="12610">
                        <c:v>6.306</c:v>
                      </c:pt>
                      <c:pt idx="12611">
                        <c:v>6.3070000000000004</c:v>
                      </c:pt>
                      <c:pt idx="12612">
                        <c:v>6.3070000000000004</c:v>
                      </c:pt>
                      <c:pt idx="12613">
                        <c:v>6.3079999999999998</c:v>
                      </c:pt>
                      <c:pt idx="12614">
                        <c:v>6.3079999999999998</c:v>
                      </c:pt>
                      <c:pt idx="12615">
                        <c:v>6.3090000000000002</c:v>
                      </c:pt>
                      <c:pt idx="12616">
                        <c:v>6.3090000000000002</c:v>
                      </c:pt>
                      <c:pt idx="12617">
                        <c:v>6.31</c:v>
                      </c:pt>
                      <c:pt idx="12618">
                        <c:v>6.31</c:v>
                      </c:pt>
                      <c:pt idx="12619">
                        <c:v>6.3109999999999999</c:v>
                      </c:pt>
                      <c:pt idx="12620">
                        <c:v>6.3109999999999999</c:v>
                      </c:pt>
                      <c:pt idx="12621">
                        <c:v>6.3120000000000003</c:v>
                      </c:pt>
                      <c:pt idx="12622">
                        <c:v>6.3120000000000003</c:v>
                      </c:pt>
                      <c:pt idx="12623">
                        <c:v>6.3129999999999997</c:v>
                      </c:pt>
                      <c:pt idx="12624">
                        <c:v>6.3129999999999997</c:v>
                      </c:pt>
                      <c:pt idx="12625">
                        <c:v>6.3140000000000001</c:v>
                      </c:pt>
                      <c:pt idx="12626">
                        <c:v>6.3140000000000001</c:v>
                      </c:pt>
                      <c:pt idx="12627">
                        <c:v>6.3150000000000004</c:v>
                      </c:pt>
                      <c:pt idx="12628">
                        <c:v>6.3150000000000004</c:v>
                      </c:pt>
                      <c:pt idx="12629">
                        <c:v>6.3159999999999998</c:v>
                      </c:pt>
                      <c:pt idx="12630">
                        <c:v>6.3159999999999998</c:v>
                      </c:pt>
                      <c:pt idx="12631">
                        <c:v>6.3170000000000002</c:v>
                      </c:pt>
                      <c:pt idx="12632">
                        <c:v>6.3170000000000002</c:v>
                      </c:pt>
                      <c:pt idx="12633">
                        <c:v>6.3179999999999996</c:v>
                      </c:pt>
                      <c:pt idx="12634">
                        <c:v>6.3179999999999996</c:v>
                      </c:pt>
                      <c:pt idx="12635">
                        <c:v>6.319</c:v>
                      </c:pt>
                      <c:pt idx="12636">
                        <c:v>6.319</c:v>
                      </c:pt>
                      <c:pt idx="12637">
                        <c:v>6.32</c:v>
                      </c:pt>
                      <c:pt idx="12638">
                        <c:v>6.32</c:v>
                      </c:pt>
                      <c:pt idx="12639">
                        <c:v>6.3209999999999997</c:v>
                      </c:pt>
                      <c:pt idx="12640">
                        <c:v>6.3209999999999997</c:v>
                      </c:pt>
                      <c:pt idx="12641">
                        <c:v>6.3220000000000001</c:v>
                      </c:pt>
                      <c:pt idx="12642">
                        <c:v>6.3220000000000001</c:v>
                      </c:pt>
                      <c:pt idx="12643">
                        <c:v>6.3230000000000004</c:v>
                      </c:pt>
                      <c:pt idx="12644">
                        <c:v>6.3230000000000004</c:v>
                      </c:pt>
                      <c:pt idx="12645">
                        <c:v>6.3239999999999998</c:v>
                      </c:pt>
                      <c:pt idx="12646">
                        <c:v>6.3239999999999998</c:v>
                      </c:pt>
                      <c:pt idx="12647">
                        <c:v>6.3250000000000002</c:v>
                      </c:pt>
                      <c:pt idx="12648">
                        <c:v>6.3250000000000002</c:v>
                      </c:pt>
                      <c:pt idx="12649">
                        <c:v>6.3259999999999996</c:v>
                      </c:pt>
                      <c:pt idx="12650">
                        <c:v>6.3259999999999996</c:v>
                      </c:pt>
                      <c:pt idx="12651">
                        <c:v>6.327</c:v>
                      </c:pt>
                      <c:pt idx="12652">
                        <c:v>6.327</c:v>
                      </c:pt>
                      <c:pt idx="12653">
                        <c:v>6.3280000000000003</c:v>
                      </c:pt>
                      <c:pt idx="12654">
                        <c:v>6.3280000000000003</c:v>
                      </c:pt>
                      <c:pt idx="12655">
                        <c:v>6.3289999999999997</c:v>
                      </c:pt>
                      <c:pt idx="12656">
                        <c:v>6.3289999999999997</c:v>
                      </c:pt>
                      <c:pt idx="12657">
                        <c:v>6.33</c:v>
                      </c:pt>
                      <c:pt idx="12658">
                        <c:v>6.33</c:v>
                      </c:pt>
                      <c:pt idx="12659">
                        <c:v>6.3310000000000004</c:v>
                      </c:pt>
                      <c:pt idx="12660">
                        <c:v>6.3310000000000004</c:v>
                      </c:pt>
                      <c:pt idx="12661">
                        <c:v>6.3319999999999999</c:v>
                      </c:pt>
                      <c:pt idx="12662">
                        <c:v>6.3319999999999999</c:v>
                      </c:pt>
                      <c:pt idx="12663">
                        <c:v>6.3330000000000002</c:v>
                      </c:pt>
                      <c:pt idx="12664">
                        <c:v>6.3330000000000002</c:v>
                      </c:pt>
                      <c:pt idx="12665">
                        <c:v>6.3339999999999996</c:v>
                      </c:pt>
                      <c:pt idx="12666">
                        <c:v>6.3339999999999996</c:v>
                      </c:pt>
                      <c:pt idx="12667">
                        <c:v>6.335</c:v>
                      </c:pt>
                      <c:pt idx="12668">
                        <c:v>6.335</c:v>
                      </c:pt>
                      <c:pt idx="12669">
                        <c:v>6.3360000000000003</c:v>
                      </c:pt>
                      <c:pt idx="12670">
                        <c:v>6.3360000000000003</c:v>
                      </c:pt>
                      <c:pt idx="12671">
                        <c:v>6.3369999999999997</c:v>
                      </c:pt>
                      <c:pt idx="12672">
                        <c:v>6.3369999999999997</c:v>
                      </c:pt>
                      <c:pt idx="12673">
                        <c:v>6.3380000000000001</c:v>
                      </c:pt>
                      <c:pt idx="12674">
                        <c:v>6.3380000000000001</c:v>
                      </c:pt>
                      <c:pt idx="12675">
                        <c:v>6.3390000000000004</c:v>
                      </c:pt>
                      <c:pt idx="12676">
                        <c:v>6.3390000000000004</c:v>
                      </c:pt>
                      <c:pt idx="12677">
                        <c:v>6.34</c:v>
                      </c:pt>
                      <c:pt idx="12678">
                        <c:v>6.34</c:v>
                      </c:pt>
                      <c:pt idx="12679">
                        <c:v>6.3410000000000002</c:v>
                      </c:pt>
                      <c:pt idx="12680">
                        <c:v>6.3410000000000002</c:v>
                      </c:pt>
                      <c:pt idx="12681">
                        <c:v>6.3419999999999996</c:v>
                      </c:pt>
                      <c:pt idx="12682">
                        <c:v>6.3419999999999996</c:v>
                      </c:pt>
                      <c:pt idx="12683">
                        <c:v>6.343</c:v>
                      </c:pt>
                      <c:pt idx="12684">
                        <c:v>6.343</c:v>
                      </c:pt>
                      <c:pt idx="12685">
                        <c:v>6.3440000000000003</c:v>
                      </c:pt>
                      <c:pt idx="12686">
                        <c:v>6.3440000000000003</c:v>
                      </c:pt>
                      <c:pt idx="12687">
                        <c:v>6.3449999999999998</c:v>
                      </c:pt>
                      <c:pt idx="12688">
                        <c:v>6.3449999999999998</c:v>
                      </c:pt>
                      <c:pt idx="12689">
                        <c:v>6.3460000000000001</c:v>
                      </c:pt>
                      <c:pt idx="12690">
                        <c:v>6.3460000000000001</c:v>
                      </c:pt>
                      <c:pt idx="12691">
                        <c:v>6.3470000000000004</c:v>
                      </c:pt>
                      <c:pt idx="12692">
                        <c:v>6.3470000000000004</c:v>
                      </c:pt>
                      <c:pt idx="12693">
                        <c:v>6.3479999999999999</c:v>
                      </c:pt>
                      <c:pt idx="12694">
                        <c:v>6.3479999999999999</c:v>
                      </c:pt>
                      <c:pt idx="12695">
                        <c:v>6.3490000000000002</c:v>
                      </c:pt>
                      <c:pt idx="12696">
                        <c:v>6.3490000000000002</c:v>
                      </c:pt>
                      <c:pt idx="12697">
                        <c:v>6.35</c:v>
                      </c:pt>
                      <c:pt idx="12698">
                        <c:v>6.35</c:v>
                      </c:pt>
                      <c:pt idx="12699">
                        <c:v>6.351</c:v>
                      </c:pt>
                      <c:pt idx="12700">
                        <c:v>6.351</c:v>
                      </c:pt>
                      <c:pt idx="12701">
                        <c:v>6.3520000000000003</c:v>
                      </c:pt>
                      <c:pt idx="12702">
                        <c:v>6.3520000000000003</c:v>
                      </c:pt>
                      <c:pt idx="12703">
                        <c:v>6.3529999999999998</c:v>
                      </c:pt>
                      <c:pt idx="12704">
                        <c:v>6.3529999999999998</c:v>
                      </c:pt>
                      <c:pt idx="12705">
                        <c:v>6.3540000000000001</c:v>
                      </c:pt>
                      <c:pt idx="12706">
                        <c:v>6.3540000000000001</c:v>
                      </c:pt>
                      <c:pt idx="12707">
                        <c:v>6.3550000000000004</c:v>
                      </c:pt>
                      <c:pt idx="12708">
                        <c:v>6.3550000000000004</c:v>
                      </c:pt>
                      <c:pt idx="12709">
                        <c:v>6.3559999999999999</c:v>
                      </c:pt>
                      <c:pt idx="12710">
                        <c:v>6.3559999999999999</c:v>
                      </c:pt>
                      <c:pt idx="12711">
                        <c:v>6.3570000000000002</c:v>
                      </c:pt>
                      <c:pt idx="12712">
                        <c:v>6.3570000000000002</c:v>
                      </c:pt>
                      <c:pt idx="12713">
                        <c:v>6.3579999999999997</c:v>
                      </c:pt>
                      <c:pt idx="12714">
                        <c:v>6.3579999999999997</c:v>
                      </c:pt>
                      <c:pt idx="12715">
                        <c:v>6.359</c:v>
                      </c:pt>
                      <c:pt idx="12716">
                        <c:v>6.359</c:v>
                      </c:pt>
                      <c:pt idx="12717">
                        <c:v>6.36</c:v>
                      </c:pt>
                      <c:pt idx="12718">
                        <c:v>6.36</c:v>
                      </c:pt>
                      <c:pt idx="12719">
                        <c:v>6.3609999999999998</c:v>
                      </c:pt>
                      <c:pt idx="12720">
                        <c:v>6.3609999999999998</c:v>
                      </c:pt>
                      <c:pt idx="12721">
                        <c:v>6.3620000000000001</c:v>
                      </c:pt>
                      <c:pt idx="12722">
                        <c:v>6.3620000000000001</c:v>
                      </c:pt>
                      <c:pt idx="12723">
                        <c:v>6.3630000000000004</c:v>
                      </c:pt>
                      <c:pt idx="12724">
                        <c:v>6.3630000000000004</c:v>
                      </c:pt>
                      <c:pt idx="12725">
                        <c:v>6.3639999999999999</c:v>
                      </c:pt>
                      <c:pt idx="12726">
                        <c:v>6.3639999999999999</c:v>
                      </c:pt>
                      <c:pt idx="12727">
                        <c:v>6.3650000000000002</c:v>
                      </c:pt>
                      <c:pt idx="12728">
                        <c:v>6.3650000000000002</c:v>
                      </c:pt>
                      <c:pt idx="12729">
                        <c:v>6.3659999999999997</c:v>
                      </c:pt>
                      <c:pt idx="12730">
                        <c:v>6.3659999999999997</c:v>
                      </c:pt>
                      <c:pt idx="12731">
                        <c:v>6.367</c:v>
                      </c:pt>
                      <c:pt idx="12732">
                        <c:v>6.367</c:v>
                      </c:pt>
                      <c:pt idx="12733">
                        <c:v>6.3680000000000003</c:v>
                      </c:pt>
                      <c:pt idx="12734">
                        <c:v>6.3680000000000003</c:v>
                      </c:pt>
                      <c:pt idx="12735">
                        <c:v>6.3689999999999998</c:v>
                      </c:pt>
                      <c:pt idx="12736">
                        <c:v>6.3689999999999998</c:v>
                      </c:pt>
                      <c:pt idx="12737">
                        <c:v>6.37</c:v>
                      </c:pt>
                      <c:pt idx="12738">
                        <c:v>6.37</c:v>
                      </c:pt>
                      <c:pt idx="12739">
                        <c:v>6.3710000000000004</c:v>
                      </c:pt>
                      <c:pt idx="12740">
                        <c:v>6.3710000000000004</c:v>
                      </c:pt>
                      <c:pt idx="12741">
                        <c:v>6.3719999999999999</c:v>
                      </c:pt>
                      <c:pt idx="12742">
                        <c:v>6.3719999999999999</c:v>
                      </c:pt>
                      <c:pt idx="12743">
                        <c:v>6.3730000000000002</c:v>
                      </c:pt>
                      <c:pt idx="12744">
                        <c:v>6.3730000000000002</c:v>
                      </c:pt>
                      <c:pt idx="12745">
                        <c:v>6.3739999999999997</c:v>
                      </c:pt>
                      <c:pt idx="12746">
                        <c:v>6.3739999999999997</c:v>
                      </c:pt>
                      <c:pt idx="12747">
                        <c:v>6.375</c:v>
                      </c:pt>
                      <c:pt idx="12748">
                        <c:v>6.375</c:v>
                      </c:pt>
                      <c:pt idx="12749">
                        <c:v>6.3760000000000003</c:v>
                      </c:pt>
                      <c:pt idx="12750">
                        <c:v>6.3760000000000003</c:v>
                      </c:pt>
                      <c:pt idx="12751">
                        <c:v>6.3769999999999998</c:v>
                      </c:pt>
                      <c:pt idx="12752">
                        <c:v>6.3769999999999998</c:v>
                      </c:pt>
                      <c:pt idx="12753">
                        <c:v>6.3780000000000001</c:v>
                      </c:pt>
                      <c:pt idx="12754">
                        <c:v>6.3780000000000001</c:v>
                      </c:pt>
                      <c:pt idx="12755">
                        <c:v>6.3789999999999996</c:v>
                      </c:pt>
                      <c:pt idx="12756">
                        <c:v>6.3789999999999996</c:v>
                      </c:pt>
                      <c:pt idx="12757">
                        <c:v>6.38</c:v>
                      </c:pt>
                      <c:pt idx="12758">
                        <c:v>6.38</c:v>
                      </c:pt>
                      <c:pt idx="12759">
                        <c:v>6.3810000000000002</c:v>
                      </c:pt>
                      <c:pt idx="12760">
                        <c:v>6.3810000000000002</c:v>
                      </c:pt>
                      <c:pt idx="12761">
                        <c:v>6.3819999999999997</c:v>
                      </c:pt>
                      <c:pt idx="12762">
                        <c:v>6.3819999999999997</c:v>
                      </c:pt>
                      <c:pt idx="12763">
                        <c:v>6.383</c:v>
                      </c:pt>
                      <c:pt idx="12764">
                        <c:v>6.383</c:v>
                      </c:pt>
                      <c:pt idx="12765">
                        <c:v>6.3840000000000003</c:v>
                      </c:pt>
                      <c:pt idx="12766">
                        <c:v>6.3840000000000003</c:v>
                      </c:pt>
                      <c:pt idx="12767">
                        <c:v>6.3849999999999998</c:v>
                      </c:pt>
                      <c:pt idx="12768">
                        <c:v>6.3849999999999998</c:v>
                      </c:pt>
                      <c:pt idx="12769">
                        <c:v>6.3860000000000001</c:v>
                      </c:pt>
                      <c:pt idx="12770">
                        <c:v>6.3860000000000001</c:v>
                      </c:pt>
                      <c:pt idx="12771">
                        <c:v>6.3869999999999996</c:v>
                      </c:pt>
                      <c:pt idx="12772">
                        <c:v>6.3869999999999996</c:v>
                      </c:pt>
                      <c:pt idx="12773">
                        <c:v>6.3879999999999999</c:v>
                      </c:pt>
                      <c:pt idx="12774">
                        <c:v>6.3879999999999999</c:v>
                      </c:pt>
                      <c:pt idx="12775">
                        <c:v>6.3890000000000002</c:v>
                      </c:pt>
                      <c:pt idx="12776">
                        <c:v>6.3890000000000002</c:v>
                      </c:pt>
                      <c:pt idx="12777">
                        <c:v>6.39</c:v>
                      </c:pt>
                      <c:pt idx="12778">
                        <c:v>6.39</c:v>
                      </c:pt>
                      <c:pt idx="12779">
                        <c:v>6.391</c:v>
                      </c:pt>
                      <c:pt idx="12780">
                        <c:v>6.391</c:v>
                      </c:pt>
                      <c:pt idx="12781">
                        <c:v>6.3920000000000003</c:v>
                      </c:pt>
                      <c:pt idx="12782">
                        <c:v>6.3920000000000003</c:v>
                      </c:pt>
                      <c:pt idx="12783">
                        <c:v>6.3929999999999998</c:v>
                      </c:pt>
                      <c:pt idx="12784">
                        <c:v>6.3929999999999998</c:v>
                      </c:pt>
                      <c:pt idx="12785">
                        <c:v>6.3940000000000001</c:v>
                      </c:pt>
                      <c:pt idx="12786">
                        <c:v>6.3940000000000001</c:v>
                      </c:pt>
                      <c:pt idx="12787">
                        <c:v>6.3949999999999996</c:v>
                      </c:pt>
                      <c:pt idx="12788">
                        <c:v>6.3949999999999996</c:v>
                      </c:pt>
                      <c:pt idx="12789">
                        <c:v>6.3959999999999999</c:v>
                      </c:pt>
                      <c:pt idx="12790">
                        <c:v>6.3959999999999999</c:v>
                      </c:pt>
                      <c:pt idx="12791">
                        <c:v>6.3970000000000002</c:v>
                      </c:pt>
                      <c:pt idx="12792">
                        <c:v>6.3970000000000002</c:v>
                      </c:pt>
                      <c:pt idx="12793">
                        <c:v>6.3979999999999997</c:v>
                      </c:pt>
                      <c:pt idx="12794">
                        <c:v>6.3979999999999997</c:v>
                      </c:pt>
                      <c:pt idx="12795">
                        <c:v>6.399</c:v>
                      </c:pt>
                      <c:pt idx="12796">
                        <c:v>6.399</c:v>
                      </c:pt>
                      <c:pt idx="12797">
                        <c:v>6.4</c:v>
                      </c:pt>
                      <c:pt idx="12798">
                        <c:v>6.4</c:v>
                      </c:pt>
                      <c:pt idx="12799">
                        <c:v>6.4009999999999998</c:v>
                      </c:pt>
                      <c:pt idx="12800">
                        <c:v>6.4009999999999998</c:v>
                      </c:pt>
                      <c:pt idx="12801">
                        <c:v>6.4020000000000001</c:v>
                      </c:pt>
                      <c:pt idx="12802">
                        <c:v>6.4020000000000001</c:v>
                      </c:pt>
                      <c:pt idx="12803">
                        <c:v>6.4029999999999996</c:v>
                      </c:pt>
                      <c:pt idx="12804">
                        <c:v>6.4029999999999996</c:v>
                      </c:pt>
                      <c:pt idx="12805">
                        <c:v>6.4039999999999999</c:v>
                      </c:pt>
                      <c:pt idx="12806">
                        <c:v>6.4039999999999999</c:v>
                      </c:pt>
                      <c:pt idx="12807">
                        <c:v>6.4050000000000002</c:v>
                      </c:pt>
                      <c:pt idx="12808">
                        <c:v>6.4050000000000002</c:v>
                      </c:pt>
                      <c:pt idx="12809">
                        <c:v>6.4059999999999997</c:v>
                      </c:pt>
                      <c:pt idx="12810">
                        <c:v>6.4059999999999997</c:v>
                      </c:pt>
                      <c:pt idx="12811">
                        <c:v>6.407</c:v>
                      </c:pt>
                      <c:pt idx="12812">
                        <c:v>6.407</c:v>
                      </c:pt>
                      <c:pt idx="12813">
                        <c:v>6.4080000000000004</c:v>
                      </c:pt>
                      <c:pt idx="12814">
                        <c:v>6.4080000000000004</c:v>
                      </c:pt>
                      <c:pt idx="12815">
                        <c:v>6.4089999999999998</c:v>
                      </c:pt>
                      <c:pt idx="12816">
                        <c:v>6.4089999999999998</c:v>
                      </c:pt>
                      <c:pt idx="12817">
                        <c:v>6.41</c:v>
                      </c:pt>
                      <c:pt idx="12818">
                        <c:v>6.41</c:v>
                      </c:pt>
                      <c:pt idx="12819">
                        <c:v>6.4109999999999996</c:v>
                      </c:pt>
                      <c:pt idx="12820">
                        <c:v>6.4109999999999996</c:v>
                      </c:pt>
                      <c:pt idx="12821">
                        <c:v>6.4119999999999999</c:v>
                      </c:pt>
                      <c:pt idx="12822">
                        <c:v>6.4119999999999999</c:v>
                      </c:pt>
                      <c:pt idx="12823">
                        <c:v>6.4130000000000003</c:v>
                      </c:pt>
                      <c:pt idx="12824">
                        <c:v>6.4130000000000003</c:v>
                      </c:pt>
                      <c:pt idx="12825">
                        <c:v>6.4139999999999997</c:v>
                      </c:pt>
                      <c:pt idx="12826">
                        <c:v>6.4139999999999997</c:v>
                      </c:pt>
                      <c:pt idx="12827">
                        <c:v>6.415</c:v>
                      </c:pt>
                      <c:pt idx="12828">
                        <c:v>6.415</c:v>
                      </c:pt>
                      <c:pt idx="12829">
                        <c:v>6.4160000000000004</c:v>
                      </c:pt>
                      <c:pt idx="12830">
                        <c:v>6.4160000000000004</c:v>
                      </c:pt>
                      <c:pt idx="12831">
                        <c:v>6.4169999999999998</c:v>
                      </c:pt>
                      <c:pt idx="12832">
                        <c:v>6.4169999999999998</c:v>
                      </c:pt>
                      <c:pt idx="12833">
                        <c:v>6.4180000000000001</c:v>
                      </c:pt>
                      <c:pt idx="12834">
                        <c:v>6.4180000000000001</c:v>
                      </c:pt>
                      <c:pt idx="12835">
                        <c:v>6.4189999999999996</c:v>
                      </c:pt>
                      <c:pt idx="12836">
                        <c:v>6.4189999999999996</c:v>
                      </c:pt>
                      <c:pt idx="12837">
                        <c:v>6.42</c:v>
                      </c:pt>
                      <c:pt idx="12838">
                        <c:v>6.42</c:v>
                      </c:pt>
                      <c:pt idx="12839">
                        <c:v>6.4210000000000003</c:v>
                      </c:pt>
                      <c:pt idx="12840">
                        <c:v>6.4210000000000003</c:v>
                      </c:pt>
                      <c:pt idx="12841">
                        <c:v>6.4219999999999997</c:v>
                      </c:pt>
                      <c:pt idx="12842">
                        <c:v>6.4219999999999997</c:v>
                      </c:pt>
                      <c:pt idx="12843">
                        <c:v>6.423</c:v>
                      </c:pt>
                      <c:pt idx="12844">
                        <c:v>6.423</c:v>
                      </c:pt>
                      <c:pt idx="12845">
                        <c:v>6.4240000000000004</c:v>
                      </c:pt>
                      <c:pt idx="12846">
                        <c:v>6.4240000000000004</c:v>
                      </c:pt>
                      <c:pt idx="12847">
                        <c:v>6.4249999999999998</c:v>
                      </c:pt>
                      <c:pt idx="12848">
                        <c:v>6.4249999999999998</c:v>
                      </c:pt>
                      <c:pt idx="12849">
                        <c:v>6.4260000000000002</c:v>
                      </c:pt>
                      <c:pt idx="12850">
                        <c:v>6.4260000000000002</c:v>
                      </c:pt>
                      <c:pt idx="12851">
                        <c:v>6.4269999999999996</c:v>
                      </c:pt>
                      <c:pt idx="12852">
                        <c:v>6.4269999999999996</c:v>
                      </c:pt>
                      <c:pt idx="12853">
                        <c:v>6.4279999999999999</c:v>
                      </c:pt>
                      <c:pt idx="12854">
                        <c:v>6.4279999999999999</c:v>
                      </c:pt>
                      <c:pt idx="12855">
                        <c:v>6.4290000000000003</c:v>
                      </c:pt>
                      <c:pt idx="12856">
                        <c:v>6.4290000000000003</c:v>
                      </c:pt>
                      <c:pt idx="12857">
                        <c:v>6.43</c:v>
                      </c:pt>
                      <c:pt idx="12858">
                        <c:v>6.43</c:v>
                      </c:pt>
                      <c:pt idx="12859">
                        <c:v>6.431</c:v>
                      </c:pt>
                      <c:pt idx="12860">
                        <c:v>6.431</c:v>
                      </c:pt>
                      <c:pt idx="12861">
                        <c:v>6.4320000000000004</c:v>
                      </c:pt>
                      <c:pt idx="12862">
                        <c:v>6.4320000000000004</c:v>
                      </c:pt>
                      <c:pt idx="12863">
                        <c:v>6.4329999999999998</c:v>
                      </c:pt>
                      <c:pt idx="12864">
                        <c:v>6.4329999999999998</c:v>
                      </c:pt>
                      <c:pt idx="12865">
                        <c:v>6.4340000000000002</c:v>
                      </c:pt>
                      <c:pt idx="12866">
                        <c:v>6.4340000000000002</c:v>
                      </c:pt>
                      <c:pt idx="12867">
                        <c:v>6.4349999999999996</c:v>
                      </c:pt>
                      <c:pt idx="12868">
                        <c:v>6.4349999999999996</c:v>
                      </c:pt>
                      <c:pt idx="12869">
                        <c:v>6.4359999999999999</c:v>
                      </c:pt>
                      <c:pt idx="12870">
                        <c:v>6.4359999999999999</c:v>
                      </c:pt>
                      <c:pt idx="12871">
                        <c:v>6.4370000000000003</c:v>
                      </c:pt>
                      <c:pt idx="12872">
                        <c:v>6.4370000000000003</c:v>
                      </c:pt>
                      <c:pt idx="12873">
                        <c:v>6.4379999999999997</c:v>
                      </c:pt>
                      <c:pt idx="12874">
                        <c:v>6.4379999999999997</c:v>
                      </c:pt>
                      <c:pt idx="12875">
                        <c:v>6.4390000000000001</c:v>
                      </c:pt>
                      <c:pt idx="12876">
                        <c:v>6.4390000000000001</c:v>
                      </c:pt>
                      <c:pt idx="12877">
                        <c:v>6.44</c:v>
                      </c:pt>
                      <c:pt idx="12878">
                        <c:v>6.44</c:v>
                      </c:pt>
                      <c:pt idx="12879">
                        <c:v>6.4409999999999998</c:v>
                      </c:pt>
                      <c:pt idx="12880">
                        <c:v>6.4409999999999998</c:v>
                      </c:pt>
                      <c:pt idx="12881">
                        <c:v>6.4420000000000002</c:v>
                      </c:pt>
                      <c:pt idx="12882">
                        <c:v>6.4420000000000002</c:v>
                      </c:pt>
                      <c:pt idx="12883">
                        <c:v>6.4429999999999996</c:v>
                      </c:pt>
                      <c:pt idx="12884">
                        <c:v>6.4429999999999996</c:v>
                      </c:pt>
                      <c:pt idx="12885">
                        <c:v>6.444</c:v>
                      </c:pt>
                      <c:pt idx="12886">
                        <c:v>6.444</c:v>
                      </c:pt>
                      <c:pt idx="12887">
                        <c:v>6.4450000000000003</c:v>
                      </c:pt>
                      <c:pt idx="12888">
                        <c:v>6.4450000000000003</c:v>
                      </c:pt>
                      <c:pt idx="12889">
                        <c:v>6.4459999999999997</c:v>
                      </c:pt>
                      <c:pt idx="12890">
                        <c:v>6.4459999999999997</c:v>
                      </c:pt>
                      <c:pt idx="12891">
                        <c:v>6.4470000000000001</c:v>
                      </c:pt>
                      <c:pt idx="12892">
                        <c:v>6.4470000000000001</c:v>
                      </c:pt>
                      <c:pt idx="12893">
                        <c:v>6.4480000000000004</c:v>
                      </c:pt>
                      <c:pt idx="12894">
                        <c:v>6.4480000000000004</c:v>
                      </c:pt>
                      <c:pt idx="12895">
                        <c:v>6.4489999999999998</c:v>
                      </c:pt>
                      <c:pt idx="12896">
                        <c:v>6.4489999999999998</c:v>
                      </c:pt>
                      <c:pt idx="12897">
                        <c:v>6.45</c:v>
                      </c:pt>
                      <c:pt idx="12898">
                        <c:v>6.45</c:v>
                      </c:pt>
                      <c:pt idx="12899">
                        <c:v>6.4509999999999996</c:v>
                      </c:pt>
                      <c:pt idx="12900">
                        <c:v>6.4509999999999996</c:v>
                      </c:pt>
                      <c:pt idx="12901">
                        <c:v>6.452</c:v>
                      </c:pt>
                      <c:pt idx="12902">
                        <c:v>6.452</c:v>
                      </c:pt>
                      <c:pt idx="12903">
                        <c:v>6.4530000000000003</c:v>
                      </c:pt>
                      <c:pt idx="12904">
                        <c:v>6.4530000000000003</c:v>
                      </c:pt>
                      <c:pt idx="12905">
                        <c:v>6.4539999999999997</c:v>
                      </c:pt>
                      <c:pt idx="12906">
                        <c:v>6.4539999999999997</c:v>
                      </c:pt>
                      <c:pt idx="12907">
                        <c:v>6.4550000000000001</c:v>
                      </c:pt>
                      <c:pt idx="12908">
                        <c:v>6.4550000000000001</c:v>
                      </c:pt>
                      <c:pt idx="12909">
                        <c:v>6.4560000000000004</c:v>
                      </c:pt>
                      <c:pt idx="12910">
                        <c:v>6.4560000000000004</c:v>
                      </c:pt>
                      <c:pt idx="12911">
                        <c:v>6.4569999999999999</c:v>
                      </c:pt>
                      <c:pt idx="12912">
                        <c:v>6.4569999999999999</c:v>
                      </c:pt>
                      <c:pt idx="12913">
                        <c:v>6.4580000000000002</c:v>
                      </c:pt>
                      <c:pt idx="12914">
                        <c:v>6.4580000000000002</c:v>
                      </c:pt>
                      <c:pt idx="12915">
                        <c:v>6.4589999999999996</c:v>
                      </c:pt>
                      <c:pt idx="12916">
                        <c:v>6.4589999999999996</c:v>
                      </c:pt>
                      <c:pt idx="12917">
                        <c:v>6.46</c:v>
                      </c:pt>
                      <c:pt idx="12918">
                        <c:v>6.46</c:v>
                      </c:pt>
                      <c:pt idx="12919">
                        <c:v>6.4610000000000003</c:v>
                      </c:pt>
                      <c:pt idx="12920">
                        <c:v>6.4610000000000003</c:v>
                      </c:pt>
                      <c:pt idx="12921">
                        <c:v>6.4619999999999997</c:v>
                      </c:pt>
                      <c:pt idx="12922">
                        <c:v>6.4619999999999997</c:v>
                      </c:pt>
                      <c:pt idx="12923">
                        <c:v>6.4630000000000001</c:v>
                      </c:pt>
                      <c:pt idx="12924">
                        <c:v>6.4630000000000001</c:v>
                      </c:pt>
                      <c:pt idx="12925">
                        <c:v>6.4640000000000004</c:v>
                      </c:pt>
                      <c:pt idx="12926">
                        <c:v>6.4640000000000004</c:v>
                      </c:pt>
                      <c:pt idx="12927">
                        <c:v>6.4649999999999999</c:v>
                      </c:pt>
                      <c:pt idx="12928">
                        <c:v>6.4649999999999999</c:v>
                      </c:pt>
                      <c:pt idx="12929">
                        <c:v>6.4660000000000002</c:v>
                      </c:pt>
                      <c:pt idx="12930">
                        <c:v>6.4660000000000002</c:v>
                      </c:pt>
                      <c:pt idx="12931">
                        <c:v>6.4669999999999996</c:v>
                      </c:pt>
                      <c:pt idx="12932">
                        <c:v>6.4669999999999996</c:v>
                      </c:pt>
                      <c:pt idx="12933">
                        <c:v>6.468</c:v>
                      </c:pt>
                      <c:pt idx="12934">
                        <c:v>6.468</c:v>
                      </c:pt>
                      <c:pt idx="12935">
                        <c:v>6.4690000000000003</c:v>
                      </c:pt>
                      <c:pt idx="12936">
                        <c:v>6.4690000000000003</c:v>
                      </c:pt>
                      <c:pt idx="12937">
                        <c:v>6.47</c:v>
                      </c:pt>
                      <c:pt idx="12938">
                        <c:v>6.47</c:v>
                      </c:pt>
                      <c:pt idx="12939">
                        <c:v>6.4710000000000001</c:v>
                      </c:pt>
                      <c:pt idx="12940">
                        <c:v>6.4710000000000001</c:v>
                      </c:pt>
                      <c:pt idx="12941">
                        <c:v>6.4720000000000004</c:v>
                      </c:pt>
                      <c:pt idx="12942">
                        <c:v>6.4720000000000004</c:v>
                      </c:pt>
                      <c:pt idx="12943">
                        <c:v>6.4729999999999999</c:v>
                      </c:pt>
                      <c:pt idx="12944">
                        <c:v>6.4729999999999999</c:v>
                      </c:pt>
                      <c:pt idx="12945">
                        <c:v>6.4740000000000002</c:v>
                      </c:pt>
                      <c:pt idx="12946">
                        <c:v>6.4740000000000002</c:v>
                      </c:pt>
                      <c:pt idx="12947">
                        <c:v>6.4749999999999996</c:v>
                      </c:pt>
                      <c:pt idx="12948">
                        <c:v>6.4749999999999996</c:v>
                      </c:pt>
                      <c:pt idx="12949">
                        <c:v>6.476</c:v>
                      </c:pt>
                      <c:pt idx="12950">
                        <c:v>6.476</c:v>
                      </c:pt>
                      <c:pt idx="12951">
                        <c:v>6.4770000000000003</c:v>
                      </c:pt>
                      <c:pt idx="12952">
                        <c:v>6.4770000000000003</c:v>
                      </c:pt>
                      <c:pt idx="12953">
                        <c:v>6.4779999999999998</c:v>
                      </c:pt>
                      <c:pt idx="12954">
                        <c:v>6.4779999999999998</c:v>
                      </c:pt>
                      <c:pt idx="12955">
                        <c:v>6.4790000000000001</c:v>
                      </c:pt>
                      <c:pt idx="12956">
                        <c:v>6.4790000000000001</c:v>
                      </c:pt>
                      <c:pt idx="12957">
                        <c:v>6.48</c:v>
                      </c:pt>
                      <c:pt idx="12958">
                        <c:v>6.48</c:v>
                      </c:pt>
                      <c:pt idx="12959">
                        <c:v>6.4809999999999999</c:v>
                      </c:pt>
                      <c:pt idx="12960">
                        <c:v>6.4809999999999999</c:v>
                      </c:pt>
                      <c:pt idx="12961">
                        <c:v>6.4820000000000002</c:v>
                      </c:pt>
                      <c:pt idx="12962">
                        <c:v>6.4820000000000002</c:v>
                      </c:pt>
                      <c:pt idx="12963">
                        <c:v>6.4829999999999997</c:v>
                      </c:pt>
                      <c:pt idx="12964">
                        <c:v>6.4829999999999997</c:v>
                      </c:pt>
                      <c:pt idx="12965">
                        <c:v>6.484</c:v>
                      </c:pt>
                      <c:pt idx="12966">
                        <c:v>6.484</c:v>
                      </c:pt>
                      <c:pt idx="12967">
                        <c:v>6.4850000000000003</c:v>
                      </c:pt>
                      <c:pt idx="12968">
                        <c:v>6.4850000000000003</c:v>
                      </c:pt>
                      <c:pt idx="12969">
                        <c:v>6.4859999999999998</c:v>
                      </c:pt>
                      <c:pt idx="12970">
                        <c:v>6.4859999999999998</c:v>
                      </c:pt>
                      <c:pt idx="12971">
                        <c:v>6.4870000000000001</c:v>
                      </c:pt>
                      <c:pt idx="12972">
                        <c:v>6.4870000000000001</c:v>
                      </c:pt>
                      <c:pt idx="12973">
                        <c:v>6.4880000000000004</c:v>
                      </c:pt>
                      <c:pt idx="12974">
                        <c:v>6.4880000000000004</c:v>
                      </c:pt>
                      <c:pt idx="12975">
                        <c:v>6.4889999999999999</c:v>
                      </c:pt>
                      <c:pt idx="12976">
                        <c:v>6.4889999999999999</c:v>
                      </c:pt>
                      <c:pt idx="12977">
                        <c:v>6.49</c:v>
                      </c:pt>
                      <c:pt idx="12978">
                        <c:v>6.49</c:v>
                      </c:pt>
                      <c:pt idx="12979">
                        <c:v>6.4909999999999997</c:v>
                      </c:pt>
                      <c:pt idx="12980">
                        <c:v>6.4909999999999997</c:v>
                      </c:pt>
                      <c:pt idx="12981">
                        <c:v>6.492</c:v>
                      </c:pt>
                      <c:pt idx="12982">
                        <c:v>6.492</c:v>
                      </c:pt>
                      <c:pt idx="12983">
                        <c:v>6.4930000000000003</c:v>
                      </c:pt>
                      <c:pt idx="12984">
                        <c:v>6.4930000000000003</c:v>
                      </c:pt>
                      <c:pt idx="12985">
                        <c:v>6.4939999999999998</c:v>
                      </c:pt>
                      <c:pt idx="12986">
                        <c:v>6.4939999999999998</c:v>
                      </c:pt>
                      <c:pt idx="12987">
                        <c:v>6.4950000000000001</c:v>
                      </c:pt>
                      <c:pt idx="12988">
                        <c:v>6.4950000000000001</c:v>
                      </c:pt>
                      <c:pt idx="12989">
                        <c:v>6.4960000000000004</c:v>
                      </c:pt>
                      <c:pt idx="12990">
                        <c:v>6.4960000000000004</c:v>
                      </c:pt>
                      <c:pt idx="12991">
                        <c:v>6.4969999999999999</c:v>
                      </c:pt>
                      <c:pt idx="12992">
                        <c:v>6.4969999999999999</c:v>
                      </c:pt>
                      <c:pt idx="12993">
                        <c:v>6.4980000000000002</c:v>
                      </c:pt>
                      <c:pt idx="12994">
                        <c:v>6.4980000000000002</c:v>
                      </c:pt>
                      <c:pt idx="12995">
                        <c:v>6.4989999999999997</c:v>
                      </c:pt>
                      <c:pt idx="12996">
                        <c:v>6.4989999999999997</c:v>
                      </c:pt>
                      <c:pt idx="12997">
                        <c:v>6.5</c:v>
                      </c:pt>
                      <c:pt idx="12998">
                        <c:v>6.5</c:v>
                      </c:pt>
                      <c:pt idx="12999">
                        <c:v>6.5010000000000003</c:v>
                      </c:pt>
                      <c:pt idx="13000">
                        <c:v>6.5010000000000003</c:v>
                      </c:pt>
                      <c:pt idx="13001">
                        <c:v>6.5019999999999998</c:v>
                      </c:pt>
                      <c:pt idx="13002">
                        <c:v>6.5019999999999998</c:v>
                      </c:pt>
                      <c:pt idx="13003">
                        <c:v>6.5030000000000001</c:v>
                      </c:pt>
                      <c:pt idx="13004">
                        <c:v>6.5030000000000001</c:v>
                      </c:pt>
                      <c:pt idx="13005">
                        <c:v>6.5039999999999996</c:v>
                      </c:pt>
                      <c:pt idx="13006">
                        <c:v>6.5039999999999996</c:v>
                      </c:pt>
                      <c:pt idx="13007">
                        <c:v>6.5049999999999999</c:v>
                      </c:pt>
                      <c:pt idx="13008">
                        <c:v>6.5049999999999999</c:v>
                      </c:pt>
                      <c:pt idx="13009">
                        <c:v>6.5060000000000002</c:v>
                      </c:pt>
                      <c:pt idx="13010">
                        <c:v>6.5060000000000002</c:v>
                      </c:pt>
                      <c:pt idx="13011">
                        <c:v>6.5069999999999997</c:v>
                      </c:pt>
                      <c:pt idx="13012">
                        <c:v>6.5069999999999997</c:v>
                      </c:pt>
                      <c:pt idx="13013">
                        <c:v>6.508</c:v>
                      </c:pt>
                      <c:pt idx="13014">
                        <c:v>6.508</c:v>
                      </c:pt>
                      <c:pt idx="13015">
                        <c:v>6.5090000000000003</c:v>
                      </c:pt>
                      <c:pt idx="13016">
                        <c:v>6.5090000000000003</c:v>
                      </c:pt>
                      <c:pt idx="13017">
                        <c:v>6.51</c:v>
                      </c:pt>
                      <c:pt idx="13018">
                        <c:v>6.51</c:v>
                      </c:pt>
                      <c:pt idx="13019">
                        <c:v>6.5110000000000001</c:v>
                      </c:pt>
                      <c:pt idx="13020">
                        <c:v>6.5110000000000001</c:v>
                      </c:pt>
                      <c:pt idx="13021">
                        <c:v>6.5119999999999996</c:v>
                      </c:pt>
                      <c:pt idx="13022">
                        <c:v>6.5119999999999996</c:v>
                      </c:pt>
                      <c:pt idx="13023">
                        <c:v>6.5129999999999999</c:v>
                      </c:pt>
                      <c:pt idx="13024">
                        <c:v>6.5129999999999999</c:v>
                      </c:pt>
                      <c:pt idx="13025">
                        <c:v>6.5140000000000002</c:v>
                      </c:pt>
                      <c:pt idx="13026">
                        <c:v>6.5140000000000002</c:v>
                      </c:pt>
                      <c:pt idx="13027">
                        <c:v>6.5149999999999997</c:v>
                      </c:pt>
                      <c:pt idx="13028">
                        <c:v>6.5149999999999997</c:v>
                      </c:pt>
                      <c:pt idx="13029">
                        <c:v>6.516</c:v>
                      </c:pt>
                      <c:pt idx="13030">
                        <c:v>6.516</c:v>
                      </c:pt>
                      <c:pt idx="13031">
                        <c:v>6.5170000000000003</c:v>
                      </c:pt>
                      <c:pt idx="13032">
                        <c:v>6.5170000000000003</c:v>
                      </c:pt>
                      <c:pt idx="13033">
                        <c:v>6.5179999999999998</c:v>
                      </c:pt>
                      <c:pt idx="13034">
                        <c:v>6.5179999999999998</c:v>
                      </c:pt>
                      <c:pt idx="13035">
                        <c:v>6.5190000000000001</c:v>
                      </c:pt>
                      <c:pt idx="13036">
                        <c:v>6.5190000000000001</c:v>
                      </c:pt>
                      <c:pt idx="13037">
                        <c:v>6.52</c:v>
                      </c:pt>
                      <c:pt idx="13038">
                        <c:v>6.52</c:v>
                      </c:pt>
                      <c:pt idx="13039">
                        <c:v>6.5209999999999999</c:v>
                      </c:pt>
                      <c:pt idx="13040">
                        <c:v>6.5209999999999999</c:v>
                      </c:pt>
                      <c:pt idx="13041">
                        <c:v>6.5220000000000002</c:v>
                      </c:pt>
                      <c:pt idx="13042">
                        <c:v>6.5220000000000002</c:v>
                      </c:pt>
                      <c:pt idx="13043">
                        <c:v>6.5229999999999997</c:v>
                      </c:pt>
                      <c:pt idx="13044">
                        <c:v>6.5229999999999997</c:v>
                      </c:pt>
                      <c:pt idx="13045">
                        <c:v>6.524</c:v>
                      </c:pt>
                      <c:pt idx="13046">
                        <c:v>6.524</c:v>
                      </c:pt>
                      <c:pt idx="13047">
                        <c:v>6.5250000000000004</c:v>
                      </c:pt>
                      <c:pt idx="13048">
                        <c:v>6.5250000000000004</c:v>
                      </c:pt>
                      <c:pt idx="13049">
                        <c:v>6.5259999999999998</c:v>
                      </c:pt>
                      <c:pt idx="13050">
                        <c:v>6.5259999999999998</c:v>
                      </c:pt>
                      <c:pt idx="13051">
                        <c:v>6.5270000000000001</c:v>
                      </c:pt>
                      <c:pt idx="13052">
                        <c:v>6.5270000000000001</c:v>
                      </c:pt>
                      <c:pt idx="13053">
                        <c:v>6.5279999999999996</c:v>
                      </c:pt>
                      <c:pt idx="13054">
                        <c:v>6.5279999999999996</c:v>
                      </c:pt>
                      <c:pt idx="13055">
                        <c:v>6.5289999999999999</c:v>
                      </c:pt>
                      <c:pt idx="13056">
                        <c:v>6.5289999999999999</c:v>
                      </c:pt>
                      <c:pt idx="13057">
                        <c:v>6.53</c:v>
                      </c:pt>
                      <c:pt idx="13058">
                        <c:v>6.53</c:v>
                      </c:pt>
                      <c:pt idx="13059">
                        <c:v>6.5309999999999997</c:v>
                      </c:pt>
                      <c:pt idx="13060">
                        <c:v>6.5309999999999997</c:v>
                      </c:pt>
                      <c:pt idx="13061">
                        <c:v>6.532</c:v>
                      </c:pt>
                      <c:pt idx="13062">
                        <c:v>6.532</c:v>
                      </c:pt>
                      <c:pt idx="13063">
                        <c:v>6.5330000000000004</c:v>
                      </c:pt>
                      <c:pt idx="13064">
                        <c:v>6.5330000000000004</c:v>
                      </c:pt>
                      <c:pt idx="13065">
                        <c:v>6.5339999999999998</c:v>
                      </c:pt>
                      <c:pt idx="13066">
                        <c:v>6.5339999999999998</c:v>
                      </c:pt>
                      <c:pt idx="13067">
                        <c:v>6.5350000000000001</c:v>
                      </c:pt>
                      <c:pt idx="13068">
                        <c:v>6.5350000000000001</c:v>
                      </c:pt>
                      <c:pt idx="13069">
                        <c:v>6.5359999999999996</c:v>
                      </c:pt>
                      <c:pt idx="13070">
                        <c:v>6.5359999999999996</c:v>
                      </c:pt>
                      <c:pt idx="13071">
                        <c:v>6.5369999999999999</c:v>
                      </c:pt>
                      <c:pt idx="13072">
                        <c:v>6.5369999999999999</c:v>
                      </c:pt>
                      <c:pt idx="13073">
                        <c:v>6.5380000000000003</c:v>
                      </c:pt>
                      <c:pt idx="13074">
                        <c:v>6.5380000000000003</c:v>
                      </c:pt>
                      <c:pt idx="13075">
                        <c:v>6.5389999999999997</c:v>
                      </c:pt>
                      <c:pt idx="13076">
                        <c:v>6.5389999999999997</c:v>
                      </c:pt>
                      <c:pt idx="13077">
                        <c:v>6.54</c:v>
                      </c:pt>
                      <c:pt idx="13078">
                        <c:v>6.54</c:v>
                      </c:pt>
                      <c:pt idx="13079">
                        <c:v>6.5410000000000004</c:v>
                      </c:pt>
                      <c:pt idx="13080">
                        <c:v>6.5410000000000004</c:v>
                      </c:pt>
                      <c:pt idx="13081">
                        <c:v>6.5419999999999998</c:v>
                      </c:pt>
                      <c:pt idx="13082">
                        <c:v>6.5419999999999998</c:v>
                      </c:pt>
                      <c:pt idx="13083">
                        <c:v>6.5430000000000001</c:v>
                      </c:pt>
                      <c:pt idx="13084">
                        <c:v>6.5430000000000001</c:v>
                      </c:pt>
                      <c:pt idx="13085">
                        <c:v>6.5439999999999996</c:v>
                      </c:pt>
                      <c:pt idx="13086">
                        <c:v>6.5439999999999996</c:v>
                      </c:pt>
                      <c:pt idx="13087">
                        <c:v>6.5449999999999999</c:v>
                      </c:pt>
                      <c:pt idx="13088">
                        <c:v>6.5449999999999999</c:v>
                      </c:pt>
                      <c:pt idx="13089">
                        <c:v>6.5460000000000003</c:v>
                      </c:pt>
                      <c:pt idx="13090">
                        <c:v>6.5460000000000003</c:v>
                      </c:pt>
                      <c:pt idx="13091">
                        <c:v>6.5469999999999997</c:v>
                      </c:pt>
                      <c:pt idx="13092">
                        <c:v>6.5469999999999997</c:v>
                      </c:pt>
                      <c:pt idx="13093">
                        <c:v>6.548</c:v>
                      </c:pt>
                      <c:pt idx="13094">
                        <c:v>6.548</c:v>
                      </c:pt>
                      <c:pt idx="13095">
                        <c:v>6.5490000000000004</c:v>
                      </c:pt>
                      <c:pt idx="13096">
                        <c:v>6.5490000000000004</c:v>
                      </c:pt>
                      <c:pt idx="13097">
                        <c:v>6.55</c:v>
                      </c:pt>
                      <c:pt idx="13098">
                        <c:v>6.55</c:v>
                      </c:pt>
                      <c:pt idx="13099">
                        <c:v>6.5510000000000002</c:v>
                      </c:pt>
                      <c:pt idx="13100">
                        <c:v>6.5510000000000002</c:v>
                      </c:pt>
                      <c:pt idx="13101">
                        <c:v>6.5519999999999996</c:v>
                      </c:pt>
                      <c:pt idx="13102">
                        <c:v>6.5519999999999996</c:v>
                      </c:pt>
                      <c:pt idx="13103">
                        <c:v>6.5529999999999999</c:v>
                      </c:pt>
                      <c:pt idx="13104">
                        <c:v>6.5529999999999999</c:v>
                      </c:pt>
                      <c:pt idx="13105">
                        <c:v>6.5540000000000003</c:v>
                      </c:pt>
                      <c:pt idx="13106">
                        <c:v>6.5540000000000003</c:v>
                      </c:pt>
                      <c:pt idx="13107">
                        <c:v>6.5549999999999997</c:v>
                      </c:pt>
                      <c:pt idx="13108">
                        <c:v>6.5549999999999997</c:v>
                      </c:pt>
                      <c:pt idx="13109">
                        <c:v>6.556</c:v>
                      </c:pt>
                      <c:pt idx="13110">
                        <c:v>6.556</c:v>
                      </c:pt>
                      <c:pt idx="13111">
                        <c:v>6.5570000000000004</c:v>
                      </c:pt>
                      <c:pt idx="13112">
                        <c:v>6.5570000000000004</c:v>
                      </c:pt>
                      <c:pt idx="13113">
                        <c:v>6.5579999999999998</c:v>
                      </c:pt>
                      <c:pt idx="13114">
                        <c:v>6.5579999999999998</c:v>
                      </c:pt>
                      <c:pt idx="13115">
                        <c:v>6.5590000000000002</c:v>
                      </c:pt>
                      <c:pt idx="13116">
                        <c:v>6.5590000000000002</c:v>
                      </c:pt>
                      <c:pt idx="13117">
                        <c:v>6.56</c:v>
                      </c:pt>
                      <c:pt idx="13118">
                        <c:v>6.56</c:v>
                      </c:pt>
                      <c:pt idx="13119">
                        <c:v>6.5609999999999999</c:v>
                      </c:pt>
                      <c:pt idx="13120">
                        <c:v>6.5609999999999999</c:v>
                      </c:pt>
                      <c:pt idx="13121">
                        <c:v>6.5620000000000003</c:v>
                      </c:pt>
                      <c:pt idx="13122">
                        <c:v>6.5620000000000003</c:v>
                      </c:pt>
                      <c:pt idx="13123">
                        <c:v>6.5629999999999997</c:v>
                      </c:pt>
                      <c:pt idx="13124">
                        <c:v>6.5629999999999997</c:v>
                      </c:pt>
                      <c:pt idx="13125">
                        <c:v>6.5640000000000001</c:v>
                      </c:pt>
                      <c:pt idx="13126">
                        <c:v>6.5640000000000001</c:v>
                      </c:pt>
                      <c:pt idx="13127">
                        <c:v>6.5650000000000004</c:v>
                      </c:pt>
                      <c:pt idx="13128">
                        <c:v>6.5650000000000004</c:v>
                      </c:pt>
                      <c:pt idx="13129">
                        <c:v>6.5659999999999998</c:v>
                      </c:pt>
                      <c:pt idx="13130">
                        <c:v>6.5659999999999998</c:v>
                      </c:pt>
                      <c:pt idx="13131">
                        <c:v>6.5670000000000002</c:v>
                      </c:pt>
                      <c:pt idx="13132">
                        <c:v>6.5670000000000002</c:v>
                      </c:pt>
                      <c:pt idx="13133">
                        <c:v>6.5679999999999996</c:v>
                      </c:pt>
                      <c:pt idx="13134">
                        <c:v>6.5679999999999996</c:v>
                      </c:pt>
                      <c:pt idx="13135">
                        <c:v>6.569</c:v>
                      </c:pt>
                      <c:pt idx="13136">
                        <c:v>6.569</c:v>
                      </c:pt>
                      <c:pt idx="13137">
                        <c:v>6.57</c:v>
                      </c:pt>
                      <c:pt idx="13138">
                        <c:v>6.57</c:v>
                      </c:pt>
                      <c:pt idx="13139">
                        <c:v>6.5709999999999997</c:v>
                      </c:pt>
                      <c:pt idx="13140">
                        <c:v>6.5709999999999997</c:v>
                      </c:pt>
                      <c:pt idx="13141">
                        <c:v>6.5720000000000001</c:v>
                      </c:pt>
                      <c:pt idx="13142">
                        <c:v>6.5720000000000001</c:v>
                      </c:pt>
                      <c:pt idx="13143">
                        <c:v>6.5730000000000004</c:v>
                      </c:pt>
                      <c:pt idx="13144">
                        <c:v>6.5730000000000004</c:v>
                      </c:pt>
                      <c:pt idx="13145">
                        <c:v>6.5739999999999998</c:v>
                      </c:pt>
                      <c:pt idx="13146">
                        <c:v>6.5739999999999998</c:v>
                      </c:pt>
                      <c:pt idx="13147">
                        <c:v>6.5750000000000002</c:v>
                      </c:pt>
                      <c:pt idx="13148">
                        <c:v>6.5750000000000002</c:v>
                      </c:pt>
                      <c:pt idx="13149">
                        <c:v>6.5759999999999996</c:v>
                      </c:pt>
                      <c:pt idx="13150">
                        <c:v>6.5759999999999996</c:v>
                      </c:pt>
                      <c:pt idx="13151">
                        <c:v>6.577</c:v>
                      </c:pt>
                      <c:pt idx="13152">
                        <c:v>6.577</c:v>
                      </c:pt>
                      <c:pt idx="13153">
                        <c:v>6.5780000000000003</c:v>
                      </c:pt>
                      <c:pt idx="13154">
                        <c:v>6.5780000000000003</c:v>
                      </c:pt>
                      <c:pt idx="13155">
                        <c:v>6.5789999999999997</c:v>
                      </c:pt>
                      <c:pt idx="13156">
                        <c:v>6.5789999999999997</c:v>
                      </c:pt>
                      <c:pt idx="13157">
                        <c:v>6.58</c:v>
                      </c:pt>
                      <c:pt idx="13158">
                        <c:v>6.58</c:v>
                      </c:pt>
                      <c:pt idx="13159">
                        <c:v>6.5810000000000004</c:v>
                      </c:pt>
                      <c:pt idx="13160">
                        <c:v>6.5810000000000004</c:v>
                      </c:pt>
                      <c:pt idx="13161">
                        <c:v>6.5819999999999999</c:v>
                      </c:pt>
                      <c:pt idx="13162">
                        <c:v>6.5819999999999999</c:v>
                      </c:pt>
                      <c:pt idx="13163">
                        <c:v>6.5830000000000002</c:v>
                      </c:pt>
                      <c:pt idx="13164">
                        <c:v>6.5830000000000002</c:v>
                      </c:pt>
                      <c:pt idx="13165">
                        <c:v>6.5839999999999996</c:v>
                      </c:pt>
                      <c:pt idx="13166">
                        <c:v>6.5839999999999996</c:v>
                      </c:pt>
                      <c:pt idx="13167">
                        <c:v>6.585</c:v>
                      </c:pt>
                      <c:pt idx="13168">
                        <c:v>6.585</c:v>
                      </c:pt>
                      <c:pt idx="13169">
                        <c:v>6.5860000000000003</c:v>
                      </c:pt>
                      <c:pt idx="13170">
                        <c:v>6.5860000000000003</c:v>
                      </c:pt>
                      <c:pt idx="13171">
                        <c:v>6.5869999999999997</c:v>
                      </c:pt>
                      <c:pt idx="13172">
                        <c:v>6.5869999999999997</c:v>
                      </c:pt>
                      <c:pt idx="13173">
                        <c:v>6.5880000000000001</c:v>
                      </c:pt>
                      <c:pt idx="13174">
                        <c:v>6.5880000000000001</c:v>
                      </c:pt>
                      <c:pt idx="13175">
                        <c:v>6.5890000000000004</c:v>
                      </c:pt>
                      <c:pt idx="13176">
                        <c:v>6.5890000000000004</c:v>
                      </c:pt>
                      <c:pt idx="13177">
                        <c:v>6.59</c:v>
                      </c:pt>
                      <c:pt idx="13178">
                        <c:v>6.59</c:v>
                      </c:pt>
                      <c:pt idx="13179">
                        <c:v>6.5910000000000002</c:v>
                      </c:pt>
                      <c:pt idx="13180">
                        <c:v>6.5910000000000002</c:v>
                      </c:pt>
                      <c:pt idx="13181">
                        <c:v>6.5919999999999996</c:v>
                      </c:pt>
                      <c:pt idx="13182">
                        <c:v>6.5919999999999996</c:v>
                      </c:pt>
                      <c:pt idx="13183">
                        <c:v>6.593</c:v>
                      </c:pt>
                      <c:pt idx="13184">
                        <c:v>6.593</c:v>
                      </c:pt>
                      <c:pt idx="13185">
                        <c:v>6.5940000000000003</c:v>
                      </c:pt>
                      <c:pt idx="13186">
                        <c:v>6.5940000000000003</c:v>
                      </c:pt>
                      <c:pt idx="13187">
                        <c:v>6.5949999999999998</c:v>
                      </c:pt>
                      <c:pt idx="13188">
                        <c:v>6.5949999999999998</c:v>
                      </c:pt>
                      <c:pt idx="13189">
                        <c:v>6.5960000000000001</c:v>
                      </c:pt>
                      <c:pt idx="13190">
                        <c:v>6.5960000000000001</c:v>
                      </c:pt>
                      <c:pt idx="13191">
                        <c:v>6.5970000000000004</c:v>
                      </c:pt>
                      <c:pt idx="13192">
                        <c:v>6.5970000000000004</c:v>
                      </c:pt>
                      <c:pt idx="13193">
                        <c:v>6.5979999999999999</c:v>
                      </c:pt>
                      <c:pt idx="13194">
                        <c:v>6.5979999999999999</c:v>
                      </c:pt>
                      <c:pt idx="13195">
                        <c:v>6.5990000000000002</c:v>
                      </c:pt>
                      <c:pt idx="13196">
                        <c:v>6.5990000000000002</c:v>
                      </c:pt>
                      <c:pt idx="13197">
                        <c:v>6.6</c:v>
                      </c:pt>
                      <c:pt idx="13198">
                        <c:v>6.6</c:v>
                      </c:pt>
                      <c:pt idx="13199">
                        <c:v>6.601</c:v>
                      </c:pt>
                      <c:pt idx="13200">
                        <c:v>6.601</c:v>
                      </c:pt>
                      <c:pt idx="13201">
                        <c:v>6.6020000000000003</c:v>
                      </c:pt>
                      <c:pt idx="13202">
                        <c:v>6.6020000000000003</c:v>
                      </c:pt>
                      <c:pt idx="13203">
                        <c:v>6.6029999999999998</c:v>
                      </c:pt>
                      <c:pt idx="13204">
                        <c:v>6.6029999999999998</c:v>
                      </c:pt>
                      <c:pt idx="13205">
                        <c:v>6.6040000000000001</c:v>
                      </c:pt>
                      <c:pt idx="13206">
                        <c:v>6.6040000000000001</c:v>
                      </c:pt>
                      <c:pt idx="13207">
                        <c:v>6.6050000000000004</c:v>
                      </c:pt>
                      <c:pt idx="13208">
                        <c:v>6.6050000000000004</c:v>
                      </c:pt>
                      <c:pt idx="13209">
                        <c:v>6.6059999999999999</c:v>
                      </c:pt>
                      <c:pt idx="13210">
                        <c:v>6.6059999999999999</c:v>
                      </c:pt>
                      <c:pt idx="13211">
                        <c:v>6.6070000000000002</c:v>
                      </c:pt>
                      <c:pt idx="13212">
                        <c:v>6.6070000000000002</c:v>
                      </c:pt>
                      <c:pt idx="13213">
                        <c:v>6.6079999999999997</c:v>
                      </c:pt>
                      <c:pt idx="13214">
                        <c:v>6.6079999999999997</c:v>
                      </c:pt>
                      <c:pt idx="13215">
                        <c:v>6.609</c:v>
                      </c:pt>
                      <c:pt idx="13216">
                        <c:v>6.609</c:v>
                      </c:pt>
                      <c:pt idx="13217">
                        <c:v>6.61</c:v>
                      </c:pt>
                      <c:pt idx="13218">
                        <c:v>6.61</c:v>
                      </c:pt>
                      <c:pt idx="13219">
                        <c:v>6.6109999999999998</c:v>
                      </c:pt>
                      <c:pt idx="13220">
                        <c:v>6.6109999999999998</c:v>
                      </c:pt>
                      <c:pt idx="13221">
                        <c:v>6.6120000000000001</c:v>
                      </c:pt>
                      <c:pt idx="13222">
                        <c:v>6.6120000000000001</c:v>
                      </c:pt>
                      <c:pt idx="13223">
                        <c:v>6.6130000000000004</c:v>
                      </c:pt>
                      <c:pt idx="13224">
                        <c:v>6.6130000000000004</c:v>
                      </c:pt>
                      <c:pt idx="13225">
                        <c:v>6.6139999999999999</c:v>
                      </c:pt>
                      <c:pt idx="13226">
                        <c:v>6.6139999999999999</c:v>
                      </c:pt>
                      <c:pt idx="13227">
                        <c:v>6.6150000000000002</c:v>
                      </c:pt>
                      <c:pt idx="13228">
                        <c:v>6.6150000000000002</c:v>
                      </c:pt>
                      <c:pt idx="13229">
                        <c:v>6.6159999999999997</c:v>
                      </c:pt>
                      <c:pt idx="13230">
                        <c:v>6.6159999999999997</c:v>
                      </c:pt>
                      <c:pt idx="13231">
                        <c:v>6.617</c:v>
                      </c:pt>
                      <c:pt idx="13232">
                        <c:v>6.617</c:v>
                      </c:pt>
                      <c:pt idx="13233">
                        <c:v>6.6180000000000003</c:v>
                      </c:pt>
                      <c:pt idx="13234">
                        <c:v>6.6180000000000003</c:v>
                      </c:pt>
                      <c:pt idx="13235">
                        <c:v>6.6189999999999998</c:v>
                      </c:pt>
                      <c:pt idx="13236">
                        <c:v>6.6189999999999998</c:v>
                      </c:pt>
                      <c:pt idx="13237">
                        <c:v>6.62</c:v>
                      </c:pt>
                      <c:pt idx="13238">
                        <c:v>6.62</c:v>
                      </c:pt>
                      <c:pt idx="13239">
                        <c:v>6.6210000000000004</c:v>
                      </c:pt>
                      <c:pt idx="13240">
                        <c:v>6.6210000000000004</c:v>
                      </c:pt>
                      <c:pt idx="13241">
                        <c:v>6.6219999999999999</c:v>
                      </c:pt>
                      <c:pt idx="13242">
                        <c:v>6.6219999999999999</c:v>
                      </c:pt>
                      <c:pt idx="13243">
                        <c:v>6.6230000000000002</c:v>
                      </c:pt>
                      <c:pt idx="13244">
                        <c:v>6.6230000000000002</c:v>
                      </c:pt>
                      <c:pt idx="13245">
                        <c:v>6.6239999999999997</c:v>
                      </c:pt>
                      <c:pt idx="13246">
                        <c:v>6.6239999999999997</c:v>
                      </c:pt>
                      <c:pt idx="13247">
                        <c:v>6.625</c:v>
                      </c:pt>
                      <c:pt idx="13248">
                        <c:v>6.625</c:v>
                      </c:pt>
                      <c:pt idx="13249">
                        <c:v>6.6260000000000003</c:v>
                      </c:pt>
                      <c:pt idx="13250">
                        <c:v>6.6260000000000003</c:v>
                      </c:pt>
                      <c:pt idx="13251">
                        <c:v>6.6269999999999998</c:v>
                      </c:pt>
                      <c:pt idx="13252">
                        <c:v>6.6269999999999998</c:v>
                      </c:pt>
                      <c:pt idx="13253">
                        <c:v>6.6280000000000001</c:v>
                      </c:pt>
                      <c:pt idx="13254">
                        <c:v>6.6280000000000001</c:v>
                      </c:pt>
                      <c:pt idx="13255">
                        <c:v>6.6289999999999996</c:v>
                      </c:pt>
                      <c:pt idx="13256">
                        <c:v>6.6289999999999996</c:v>
                      </c:pt>
                      <c:pt idx="13257">
                        <c:v>6.63</c:v>
                      </c:pt>
                      <c:pt idx="13258">
                        <c:v>6.63</c:v>
                      </c:pt>
                      <c:pt idx="13259">
                        <c:v>6.6310000000000002</c:v>
                      </c:pt>
                      <c:pt idx="13260">
                        <c:v>6.6310000000000002</c:v>
                      </c:pt>
                      <c:pt idx="13261">
                        <c:v>6.6319999999999997</c:v>
                      </c:pt>
                      <c:pt idx="13262">
                        <c:v>6.6319999999999997</c:v>
                      </c:pt>
                      <c:pt idx="13263">
                        <c:v>6.633</c:v>
                      </c:pt>
                      <c:pt idx="13264">
                        <c:v>6.633</c:v>
                      </c:pt>
                      <c:pt idx="13265">
                        <c:v>6.6340000000000003</c:v>
                      </c:pt>
                      <c:pt idx="13266">
                        <c:v>6.6340000000000003</c:v>
                      </c:pt>
                      <c:pt idx="13267">
                        <c:v>6.6349999999999998</c:v>
                      </c:pt>
                      <c:pt idx="13268">
                        <c:v>6.6349999999999998</c:v>
                      </c:pt>
                      <c:pt idx="13269">
                        <c:v>6.6360000000000001</c:v>
                      </c:pt>
                      <c:pt idx="13270">
                        <c:v>6.6360000000000001</c:v>
                      </c:pt>
                      <c:pt idx="13271">
                        <c:v>6.6369999999999996</c:v>
                      </c:pt>
                      <c:pt idx="13272">
                        <c:v>6.6369999999999996</c:v>
                      </c:pt>
                      <c:pt idx="13273">
                        <c:v>6.6379999999999999</c:v>
                      </c:pt>
                      <c:pt idx="13274">
                        <c:v>6.6379999999999999</c:v>
                      </c:pt>
                      <c:pt idx="13275">
                        <c:v>6.6390000000000002</c:v>
                      </c:pt>
                      <c:pt idx="13276">
                        <c:v>6.6390000000000002</c:v>
                      </c:pt>
                      <c:pt idx="13277">
                        <c:v>6.64</c:v>
                      </c:pt>
                      <c:pt idx="13278">
                        <c:v>6.64</c:v>
                      </c:pt>
                      <c:pt idx="13279">
                        <c:v>6.641</c:v>
                      </c:pt>
                      <c:pt idx="13280">
                        <c:v>6.641</c:v>
                      </c:pt>
                      <c:pt idx="13281">
                        <c:v>6.6420000000000003</c:v>
                      </c:pt>
                      <c:pt idx="13282">
                        <c:v>6.6420000000000003</c:v>
                      </c:pt>
                      <c:pt idx="13283">
                        <c:v>6.6429999999999998</c:v>
                      </c:pt>
                      <c:pt idx="13284">
                        <c:v>6.6429999999999998</c:v>
                      </c:pt>
                      <c:pt idx="13285">
                        <c:v>6.6440000000000001</c:v>
                      </c:pt>
                      <c:pt idx="13286">
                        <c:v>6.6440000000000001</c:v>
                      </c:pt>
                      <c:pt idx="13287">
                        <c:v>6.6449999999999996</c:v>
                      </c:pt>
                      <c:pt idx="13288">
                        <c:v>6.6449999999999996</c:v>
                      </c:pt>
                      <c:pt idx="13289">
                        <c:v>6.6459999999999999</c:v>
                      </c:pt>
                      <c:pt idx="13290">
                        <c:v>6.6459999999999999</c:v>
                      </c:pt>
                      <c:pt idx="13291">
                        <c:v>6.6470000000000002</c:v>
                      </c:pt>
                      <c:pt idx="13292">
                        <c:v>6.6470000000000002</c:v>
                      </c:pt>
                      <c:pt idx="13293">
                        <c:v>6.6479999999999997</c:v>
                      </c:pt>
                      <c:pt idx="13294">
                        <c:v>6.6479999999999997</c:v>
                      </c:pt>
                      <c:pt idx="13295">
                        <c:v>6.649</c:v>
                      </c:pt>
                      <c:pt idx="13296">
                        <c:v>6.649</c:v>
                      </c:pt>
                      <c:pt idx="13297">
                        <c:v>6.65</c:v>
                      </c:pt>
                      <c:pt idx="13298">
                        <c:v>6.65</c:v>
                      </c:pt>
                      <c:pt idx="13299">
                        <c:v>6.6509999999999998</c:v>
                      </c:pt>
                      <c:pt idx="13300">
                        <c:v>6.6509999999999998</c:v>
                      </c:pt>
                      <c:pt idx="13301">
                        <c:v>6.6520000000000001</c:v>
                      </c:pt>
                      <c:pt idx="13302">
                        <c:v>6.6520000000000001</c:v>
                      </c:pt>
                      <c:pt idx="13303">
                        <c:v>6.6529999999999996</c:v>
                      </c:pt>
                      <c:pt idx="13304">
                        <c:v>6.6529999999999996</c:v>
                      </c:pt>
                      <c:pt idx="13305">
                        <c:v>6.6539999999999999</c:v>
                      </c:pt>
                      <c:pt idx="13306">
                        <c:v>6.6539999999999999</c:v>
                      </c:pt>
                      <c:pt idx="13307">
                        <c:v>6.6550000000000002</c:v>
                      </c:pt>
                      <c:pt idx="13308">
                        <c:v>6.6550000000000002</c:v>
                      </c:pt>
                      <c:pt idx="13309">
                        <c:v>6.6559999999999997</c:v>
                      </c:pt>
                      <c:pt idx="13310">
                        <c:v>6.6559999999999997</c:v>
                      </c:pt>
                      <c:pt idx="13311">
                        <c:v>6.657</c:v>
                      </c:pt>
                      <c:pt idx="13312">
                        <c:v>6.657</c:v>
                      </c:pt>
                      <c:pt idx="13313">
                        <c:v>6.6580000000000004</c:v>
                      </c:pt>
                      <c:pt idx="13314">
                        <c:v>6.6580000000000004</c:v>
                      </c:pt>
                      <c:pt idx="13315">
                        <c:v>6.6589999999999998</c:v>
                      </c:pt>
                      <c:pt idx="13316">
                        <c:v>6.6589999999999998</c:v>
                      </c:pt>
                      <c:pt idx="13317">
                        <c:v>6.66</c:v>
                      </c:pt>
                      <c:pt idx="13318">
                        <c:v>6.66</c:v>
                      </c:pt>
                      <c:pt idx="13319">
                        <c:v>6.6609999999999996</c:v>
                      </c:pt>
                      <c:pt idx="13320">
                        <c:v>6.6609999999999996</c:v>
                      </c:pt>
                      <c:pt idx="13321">
                        <c:v>6.6619999999999999</c:v>
                      </c:pt>
                      <c:pt idx="13322">
                        <c:v>6.6619999999999999</c:v>
                      </c:pt>
                      <c:pt idx="13323">
                        <c:v>6.6630000000000003</c:v>
                      </c:pt>
                      <c:pt idx="13324">
                        <c:v>6.6630000000000003</c:v>
                      </c:pt>
                      <c:pt idx="13325">
                        <c:v>6.6639999999999997</c:v>
                      </c:pt>
                      <c:pt idx="13326">
                        <c:v>6.6639999999999997</c:v>
                      </c:pt>
                      <c:pt idx="13327">
                        <c:v>6.665</c:v>
                      </c:pt>
                      <c:pt idx="13328">
                        <c:v>6.665</c:v>
                      </c:pt>
                      <c:pt idx="13329">
                        <c:v>6.6660000000000004</c:v>
                      </c:pt>
                      <c:pt idx="13330">
                        <c:v>6.6660000000000004</c:v>
                      </c:pt>
                      <c:pt idx="13331">
                        <c:v>6.6669999999999998</c:v>
                      </c:pt>
                      <c:pt idx="13332">
                        <c:v>6.6669999999999998</c:v>
                      </c:pt>
                      <c:pt idx="13333">
                        <c:v>6.6680000000000001</c:v>
                      </c:pt>
                      <c:pt idx="13334">
                        <c:v>6.6680000000000001</c:v>
                      </c:pt>
                      <c:pt idx="13335">
                        <c:v>6.6689999999999996</c:v>
                      </c:pt>
                      <c:pt idx="13336">
                        <c:v>6.6689999999999996</c:v>
                      </c:pt>
                      <c:pt idx="13337">
                        <c:v>6.67</c:v>
                      </c:pt>
                      <c:pt idx="13338">
                        <c:v>6.67</c:v>
                      </c:pt>
                      <c:pt idx="13339">
                        <c:v>6.6710000000000003</c:v>
                      </c:pt>
                      <c:pt idx="13340">
                        <c:v>6.6710000000000003</c:v>
                      </c:pt>
                      <c:pt idx="13341">
                        <c:v>6.6719999999999997</c:v>
                      </c:pt>
                      <c:pt idx="13342">
                        <c:v>6.6719999999999997</c:v>
                      </c:pt>
                      <c:pt idx="13343">
                        <c:v>6.673</c:v>
                      </c:pt>
                      <c:pt idx="13344">
                        <c:v>6.673</c:v>
                      </c:pt>
                      <c:pt idx="13345">
                        <c:v>6.6740000000000004</c:v>
                      </c:pt>
                      <c:pt idx="13346">
                        <c:v>6.6740000000000004</c:v>
                      </c:pt>
                      <c:pt idx="13347">
                        <c:v>6.6749999999999998</c:v>
                      </c:pt>
                      <c:pt idx="13348">
                        <c:v>6.6749999999999998</c:v>
                      </c:pt>
                      <c:pt idx="13349">
                        <c:v>6.6760000000000002</c:v>
                      </c:pt>
                      <c:pt idx="13350">
                        <c:v>6.6760000000000002</c:v>
                      </c:pt>
                      <c:pt idx="13351">
                        <c:v>6.6769999999999996</c:v>
                      </c:pt>
                      <c:pt idx="13352">
                        <c:v>6.6769999999999996</c:v>
                      </c:pt>
                      <c:pt idx="13353">
                        <c:v>6.6779999999999999</c:v>
                      </c:pt>
                      <c:pt idx="13354">
                        <c:v>6.6779999999999999</c:v>
                      </c:pt>
                      <c:pt idx="13355">
                        <c:v>6.6790000000000003</c:v>
                      </c:pt>
                      <c:pt idx="13356">
                        <c:v>6.6790000000000003</c:v>
                      </c:pt>
                      <c:pt idx="13357">
                        <c:v>6.68</c:v>
                      </c:pt>
                      <c:pt idx="13358">
                        <c:v>6.68</c:v>
                      </c:pt>
                      <c:pt idx="13359">
                        <c:v>6.681</c:v>
                      </c:pt>
                      <c:pt idx="13360">
                        <c:v>6.681</c:v>
                      </c:pt>
                      <c:pt idx="13361">
                        <c:v>6.6820000000000004</c:v>
                      </c:pt>
                      <c:pt idx="13362">
                        <c:v>6.6820000000000004</c:v>
                      </c:pt>
                      <c:pt idx="13363">
                        <c:v>6.6829999999999998</c:v>
                      </c:pt>
                      <c:pt idx="13364">
                        <c:v>6.6829999999999998</c:v>
                      </c:pt>
                      <c:pt idx="13365">
                        <c:v>6.6840000000000002</c:v>
                      </c:pt>
                      <c:pt idx="13366">
                        <c:v>6.6840000000000002</c:v>
                      </c:pt>
                      <c:pt idx="13367">
                        <c:v>6.6849999999999996</c:v>
                      </c:pt>
                      <c:pt idx="13368">
                        <c:v>6.6849999999999996</c:v>
                      </c:pt>
                      <c:pt idx="13369">
                        <c:v>6.6859999999999999</c:v>
                      </c:pt>
                      <c:pt idx="13370">
                        <c:v>6.6859999999999999</c:v>
                      </c:pt>
                      <c:pt idx="13371">
                        <c:v>6.6870000000000003</c:v>
                      </c:pt>
                      <c:pt idx="13372">
                        <c:v>6.6870000000000003</c:v>
                      </c:pt>
                      <c:pt idx="13373">
                        <c:v>6.6879999999999997</c:v>
                      </c:pt>
                      <c:pt idx="13374">
                        <c:v>6.6879999999999997</c:v>
                      </c:pt>
                      <c:pt idx="13375">
                        <c:v>6.6890000000000001</c:v>
                      </c:pt>
                      <c:pt idx="13376">
                        <c:v>6.6890000000000001</c:v>
                      </c:pt>
                      <c:pt idx="13377">
                        <c:v>6.69</c:v>
                      </c:pt>
                      <c:pt idx="13378">
                        <c:v>6.69</c:v>
                      </c:pt>
                      <c:pt idx="13379">
                        <c:v>6.6909999999999998</c:v>
                      </c:pt>
                      <c:pt idx="13380">
                        <c:v>6.6909999999999998</c:v>
                      </c:pt>
                      <c:pt idx="13381">
                        <c:v>6.6920000000000002</c:v>
                      </c:pt>
                      <c:pt idx="13382">
                        <c:v>6.6920000000000002</c:v>
                      </c:pt>
                      <c:pt idx="13383">
                        <c:v>6.6929999999999996</c:v>
                      </c:pt>
                      <c:pt idx="13384">
                        <c:v>6.6929999999999996</c:v>
                      </c:pt>
                      <c:pt idx="13385">
                        <c:v>6.694</c:v>
                      </c:pt>
                      <c:pt idx="13386">
                        <c:v>6.694</c:v>
                      </c:pt>
                      <c:pt idx="13387">
                        <c:v>6.6950000000000003</c:v>
                      </c:pt>
                      <c:pt idx="13388">
                        <c:v>6.6950000000000003</c:v>
                      </c:pt>
                      <c:pt idx="13389">
                        <c:v>6.6959999999999997</c:v>
                      </c:pt>
                      <c:pt idx="13390">
                        <c:v>6.6959999999999997</c:v>
                      </c:pt>
                      <c:pt idx="13391">
                        <c:v>6.6970000000000001</c:v>
                      </c:pt>
                      <c:pt idx="13392">
                        <c:v>6.6970000000000001</c:v>
                      </c:pt>
                      <c:pt idx="13393">
                        <c:v>6.6980000000000004</c:v>
                      </c:pt>
                      <c:pt idx="13394">
                        <c:v>6.6980000000000004</c:v>
                      </c:pt>
                      <c:pt idx="13395">
                        <c:v>6.6989999999999998</c:v>
                      </c:pt>
                      <c:pt idx="13396">
                        <c:v>6.6989999999999998</c:v>
                      </c:pt>
                      <c:pt idx="13397">
                        <c:v>6.7</c:v>
                      </c:pt>
                      <c:pt idx="13398">
                        <c:v>6.7</c:v>
                      </c:pt>
                      <c:pt idx="13399">
                        <c:v>6.7009999999999996</c:v>
                      </c:pt>
                      <c:pt idx="13400">
                        <c:v>6.7009999999999996</c:v>
                      </c:pt>
                      <c:pt idx="13401">
                        <c:v>6.702</c:v>
                      </c:pt>
                      <c:pt idx="13402">
                        <c:v>6.702</c:v>
                      </c:pt>
                      <c:pt idx="13403">
                        <c:v>6.7030000000000003</c:v>
                      </c:pt>
                      <c:pt idx="13404">
                        <c:v>6.7030000000000003</c:v>
                      </c:pt>
                      <c:pt idx="13405">
                        <c:v>6.7039999999999997</c:v>
                      </c:pt>
                      <c:pt idx="13406">
                        <c:v>6.7039999999999997</c:v>
                      </c:pt>
                      <c:pt idx="13407">
                        <c:v>6.7050000000000001</c:v>
                      </c:pt>
                      <c:pt idx="13408">
                        <c:v>6.7050000000000001</c:v>
                      </c:pt>
                      <c:pt idx="13409">
                        <c:v>6.7060000000000004</c:v>
                      </c:pt>
                      <c:pt idx="13410">
                        <c:v>6.7060000000000004</c:v>
                      </c:pt>
                      <c:pt idx="13411">
                        <c:v>6.7069999999999999</c:v>
                      </c:pt>
                      <c:pt idx="13412">
                        <c:v>6.7069999999999999</c:v>
                      </c:pt>
                      <c:pt idx="13413">
                        <c:v>6.7080000000000002</c:v>
                      </c:pt>
                      <c:pt idx="13414">
                        <c:v>6.7080000000000002</c:v>
                      </c:pt>
                      <c:pt idx="13415">
                        <c:v>6.7089999999999996</c:v>
                      </c:pt>
                      <c:pt idx="13416">
                        <c:v>6.7089999999999996</c:v>
                      </c:pt>
                      <c:pt idx="13417">
                        <c:v>6.71</c:v>
                      </c:pt>
                      <c:pt idx="13418">
                        <c:v>6.71</c:v>
                      </c:pt>
                      <c:pt idx="13419">
                        <c:v>6.7110000000000003</c:v>
                      </c:pt>
                      <c:pt idx="13420">
                        <c:v>6.7110000000000003</c:v>
                      </c:pt>
                      <c:pt idx="13421">
                        <c:v>6.7119999999999997</c:v>
                      </c:pt>
                      <c:pt idx="13422">
                        <c:v>6.7119999999999997</c:v>
                      </c:pt>
                      <c:pt idx="13423">
                        <c:v>6.7130000000000001</c:v>
                      </c:pt>
                      <c:pt idx="13424">
                        <c:v>6.7130000000000001</c:v>
                      </c:pt>
                      <c:pt idx="13425">
                        <c:v>6.7140000000000004</c:v>
                      </c:pt>
                      <c:pt idx="13426">
                        <c:v>6.7140000000000004</c:v>
                      </c:pt>
                      <c:pt idx="13427">
                        <c:v>6.7149999999999999</c:v>
                      </c:pt>
                      <c:pt idx="13428">
                        <c:v>6.7149999999999999</c:v>
                      </c:pt>
                      <c:pt idx="13429">
                        <c:v>6.7160000000000002</c:v>
                      </c:pt>
                      <c:pt idx="13430">
                        <c:v>6.7160000000000002</c:v>
                      </c:pt>
                      <c:pt idx="13431">
                        <c:v>6.7169999999999996</c:v>
                      </c:pt>
                      <c:pt idx="13432">
                        <c:v>6.7169999999999996</c:v>
                      </c:pt>
                      <c:pt idx="13433">
                        <c:v>6.718</c:v>
                      </c:pt>
                      <c:pt idx="13434">
                        <c:v>6.718</c:v>
                      </c:pt>
                      <c:pt idx="13435">
                        <c:v>6.7190000000000003</c:v>
                      </c:pt>
                      <c:pt idx="13436">
                        <c:v>6.7190000000000003</c:v>
                      </c:pt>
                      <c:pt idx="13437">
                        <c:v>6.72</c:v>
                      </c:pt>
                      <c:pt idx="13438">
                        <c:v>6.72</c:v>
                      </c:pt>
                      <c:pt idx="13439">
                        <c:v>6.7210000000000001</c:v>
                      </c:pt>
                      <c:pt idx="13440">
                        <c:v>6.7210000000000001</c:v>
                      </c:pt>
                      <c:pt idx="13441">
                        <c:v>6.7220000000000004</c:v>
                      </c:pt>
                      <c:pt idx="13442">
                        <c:v>6.7220000000000004</c:v>
                      </c:pt>
                      <c:pt idx="13443">
                        <c:v>6.7229999999999999</c:v>
                      </c:pt>
                      <c:pt idx="13444">
                        <c:v>6.7229999999999999</c:v>
                      </c:pt>
                      <c:pt idx="13445">
                        <c:v>6.7240000000000002</c:v>
                      </c:pt>
                      <c:pt idx="13446">
                        <c:v>6.7240000000000002</c:v>
                      </c:pt>
                      <c:pt idx="13447">
                        <c:v>6.7249999999999996</c:v>
                      </c:pt>
                      <c:pt idx="13448">
                        <c:v>6.7249999999999996</c:v>
                      </c:pt>
                      <c:pt idx="13449">
                        <c:v>6.726</c:v>
                      </c:pt>
                      <c:pt idx="13450">
                        <c:v>6.726</c:v>
                      </c:pt>
                      <c:pt idx="13451">
                        <c:v>6.7270000000000003</c:v>
                      </c:pt>
                      <c:pt idx="13452">
                        <c:v>6.7270000000000003</c:v>
                      </c:pt>
                      <c:pt idx="13453">
                        <c:v>6.7279999999999998</c:v>
                      </c:pt>
                      <c:pt idx="13454">
                        <c:v>6.7279999999999998</c:v>
                      </c:pt>
                      <c:pt idx="13455">
                        <c:v>6.7290000000000001</c:v>
                      </c:pt>
                      <c:pt idx="13456">
                        <c:v>6.7290000000000001</c:v>
                      </c:pt>
                      <c:pt idx="13457">
                        <c:v>6.73</c:v>
                      </c:pt>
                      <c:pt idx="13458">
                        <c:v>6.73</c:v>
                      </c:pt>
                      <c:pt idx="13459">
                        <c:v>6.7309999999999999</c:v>
                      </c:pt>
                      <c:pt idx="13460">
                        <c:v>6.7309999999999999</c:v>
                      </c:pt>
                      <c:pt idx="13461">
                        <c:v>6.7320000000000002</c:v>
                      </c:pt>
                      <c:pt idx="13462">
                        <c:v>6.7320000000000002</c:v>
                      </c:pt>
                      <c:pt idx="13463">
                        <c:v>6.7329999999999997</c:v>
                      </c:pt>
                      <c:pt idx="13464">
                        <c:v>6.7329999999999997</c:v>
                      </c:pt>
                      <c:pt idx="13465">
                        <c:v>6.734</c:v>
                      </c:pt>
                      <c:pt idx="13466">
                        <c:v>6.734</c:v>
                      </c:pt>
                      <c:pt idx="13467">
                        <c:v>6.7350000000000003</c:v>
                      </c:pt>
                      <c:pt idx="13468">
                        <c:v>6.7350000000000003</c:v>
                      </c:pt>
                      <c:pt idx="13469">
                        <c:v>6.7359999999999998</c:v>
                      </c:pt>
                      <c:pt idx="13470">
                        <c:v>6.7359999999999998</c:v>
                      </c:pt>
                      <c:pt idx="13471">
                        <c:v>6.7370000000000001</c:v>
                      </c:pt>
                      <c:pt idx="13472">
                        <c:v>6.7370000000000001</c:v>
                      </c:pt>
                      <c:pt idx="13473">
                        <c:v>6.7380000000000004</c:v>
                      </c:pt>
                      <c:pt idx="13474">
                        <c:v>6.7380000000000004</c:v>
                      </c:pt>
                      <c:pt idx="13475">
                        <c:v>6.7389999999999999</c:v>
                      </c:pt>
                      <c:pt idx="13476">
                        <c:v>6.7389999999999999</c:v>
                      </c:pt>
                      <c:pt idx="13477">
                        <c:v>6.74</c:v>
                      </c:pt>
                      <c:pt idx="13478">
                        <c:v>6.74</c:v>
                      </c:pt>
                      <c:pt idx="13479">
                        <c:v>6.7409999999999997</c:v>
                      </c:pt>
                      <c:pt idx="13480">
                        <c:v>6.7409999999999997</c:v>
                      </c:pt>
                      <c:pt idx="13481">
                        <c:v>6.742</c:v>
                      </c:pt>
                      <c:pt idx="13482">
                        <c:v>6.742</c:v>
                      </c:pt>
                      <c:pt idx="13483">
                        <c:v>6.7430000000000003</c:v>
                      </c:pt>
                      <c:pt idx="13484">
                        <c:v>6.7430000000000003</c:v>
                      </c:pt>
                      <c:pt idx="13485">
                        <c:v>6.7439999999999998</c:v>
                      </c:pt>
                      <c:pt idx="13486">
                        <c:v>6.7439999999999998</c:v>
                      </c:pt>
                      <c:pt idx="13487">
                        <c:v>6.7450000000000001</c:v>
                      </c:pt>
                      <c:pt idx="13488">
                        <c:v>6.7450000000000001</c:v>
                      </c:pt>
                      <c:pt idx="13489">
                        <c:v>6.7460000000000004</c:v>
                      </c:pt>
                      <c:pt idx="13490">
                        <c:v>6.7460000000000004</c:v>
                      </c:pt>
                      <c:pt idx="13491">
                        <c:v>6.7469999999999999</c:v>
                      </c:pt>
                      <c:pt idx="13492">
                        <c:v>6.7469999999999999</c:v>
                      </c:pt>
                      <c:pt idx="13493">
                        <c:v>6.7480000000000002</c:v>
                      </c:pt>
                      <c:pt idx="13494">
                        <c:v>6.7480000000000002</c:v>
                      </c:pt>
                      <c:pt idx="13495">
                        <c:v>6.7489999999999997</c:v>
                      </c:pt>
                      <c:pt idx="13496">
                        <c:v>6.7489999999999997</c:v>
                      </c:pt>
                      <c:pt idx="13497">
                        <c:v>6.75</c:v>
                      </c:pt>
                      <c:pt idx="13498">
                        <c:v>6.75</c:v>
                      </c:pt>
                      <c:pt idx="13499">
                        <c:v>6.7510000000000003</c:v>
                      </c:pt>
                      <c:pt idx="13500">
                        <c:v>6.7510000000000003</c:v>
                      </c:pt>
                      <c:pt idx="13501">
                        <c:v>6.7519999999999998</c:v>
                      </c:pt>
                      <c:pt idx="13502">
                        <c:v>6.7519999999999998</c:v>
                      </c:pt>
                      <c:pt idx="13503">
                        <c:v>6.7530000000000001</c:v>
                      </c:pt>
                      <c:pt idx="13504">
                        <c:v>6.7530000000000001</c:v>
                      </c:pt>
                      <c:pt idx="13505">
                        <c:v>6.7539999999999996</c:v>
                      </c:pt>
                      <c:pt idx="13506">
                        <c:v>6.7539999999999996</c:v>
                      </c:pt>
                      <c:pt idx="13507">
                        <c:v>6.7549999999999999</c:v>
                      </c:pt>
                      <c:pt idx="13508">
                        <c:v>6.7549999999999999</c:v>
                      </c:pt>
                      <c:pt idx="13509">
                        <c:v>6.7560000000000002</c:v>
                      </c:pt>
                      <c:pt idx="13510">
                        <c:v>6.7560000000000002</c:v>
                      </c:pt>
                      <c:pt idx="13511">
                        <c:v>6.7569999999999997</c:v>
                      </c:pt>
                      <c:pt idx="13512">
                        <c:v>6.7569999999999997</c:v>
                      </c:pt>
                      <c:pt idx="13513">
                        <c:v>6.758</c:v>
                      </c:pt>
                      <c:pt idx="13514">
                        <c:v>6.758</c:v>
                      </c:pt>
                      <c:pt idx="13515">
                        <c:v>6.7590000000000003</c:v>
                      </c:pt>
                      <c:pt idx="13516">
                        <c:v>6.7590000000000003</c:v>
                      </c:pt>
                      <c:pt idx="13517">
                        <c:v>6.76</c:v>
                      </c:pt>
                      <c:pt idx="13518">
                        <c:v>6.76</c:v>
                      </c:pt>
                      <c:pt idx="13519">
                        <c:v>6.7610000000000001</c:v>
                      </c:pt>
                      <c:pt idx="13520">
                        <c:v>6.7610000000000001</c:v>
                      </c:pt>
                      <c:pt idx="13521">
                        <c:v>6.7619999999999996</c:v>
                      </c:pt>
                      <c:pt idx="13522">
                        <c:v>6.7619999999999996</c:v>
                      </c:pt>
                      <c:pt idx="13523">
                        <c:v>6.7629999999999999</c:v>
                      </c:pt>
                      <c:pt idx="13524">
                        <c:v>6.7629999999999999</c:v>
                      </c:pt>
                      <c:pt idx="13525">
                        <c:v>6.7640000000000002</c:v>
                      </c:pt>
                      <c:pt idx="13526">
                        <c:v>6.7640000000000002</c:v>
                      </c:pt>
                      <c:pt idx="13527">
                        <c:v>6.7649999999999997</c:v>
                      </c:pt>
                      <c:pt idx="13528">
                        <c:v>6.7649999999999997</c:v>
                      </c:pt>
                      <c:pt idx="13529">
                        <c:v>6.766</c:v>
                      </c:pt>
                      <c:pt idx="13530">
                        <c:v>6.766</c:v>
                      </c:pt>
                      <c:pt idx="13531">
                        <c:v>6.7670000000000003</c:v>
                      </c:pt>
                      <c:pt idx="13532">
                        <c:v>6.7670000000000003</c:v>
                      </c:pt>
                      <c:pt idx="13533">
                        <c:v>6.7679999999999998</c:v>
                      </c:pt>
                      <c:pt idx="13534">
                        <c:v>6.7679999999999998</c:v>
                      </c:pt>
                      <c:pt idx="13535">
                        <c:v>6.7690000000000001</c:v>
                      </c:pt>
                      <c:pt idx="13536">
                        <c:v>6.7690000000000001</c:v>
                      </c:pt>
                      <c:pt idx="13537">
                        <c:v>6.77</c:v>
                      </c:pt>
                      <c:pt idx="13538">
                        <c:v>6.77</c:v>
                      </c:pt>
                      <c:pt idx="13539">
                        <c:v>6.7709999999999999</c:v>
                      </c:pt>
                      <c:pt idx="13540">
                        <c:v>6.7709999999999999</c:v>
                      </c:pt>
                      <c:pt idx="13541">
                        <c:v>6.7720000000000002</c:v>
                      </c:pt>
                      <c:pt idx="13542">
                        <c:v>6.7720000000000002</c:v>
                      </c:pt>
                      <c:pt idx="13543">
                        <c:v>6.7729999999999997</c:v>
                      </c:pt>
                      <c:pt idx="13544">
                        <c:v>6.7729999999999997</c:v>
                      </c:pt>
                      <c:pt idx="13545">
                        <c:v>6.774</c:v>
                      </c:pt>
                      <c:pt idx="13546">
                        <c:v>6.774</c:v>
                      </c:pt>
                      <c:pt idx="13547">
                        <c:v>6.7750000000000004</c:v>
                      </c:pt>
                      <c:pt idx="13548">
                        <c:v>6.7750000000000004</c:v>
                      </c:pt>
                      <c:pt idx="13549">
                        <c:v>6.7759999999999998</c:v>
                      </c:pt>
                      <c:pt idx="13550">
                        <c:v>6.7759999999999998</c:v>
                      </c:pt>
                      <c:pt idx="13551">
                        <c:v>6.7770000000000001</c:v>
                      </c:pt>
                      <c:pt idx="13552">
                        <c:v>6.7770000000000001</c:v>
                      </c:pt>
                      <c:pt idx="13553">
                        <c:v>6.7779999999999996</c:v>
                      </c:pt>
                      <c:pt idx="13554">
                        <c:v>6.7779999999999996</c:v>
                      </c:pt>
                      <c:pt idx="13555">
                        <c:v>6.7789999999999999</c:v>
                      </c:pt>
                      <c:pt idx="13556">
                        <c:v>6.7789999999999999</c:v>
                      </c:pt>
                      <c:pt idx="13557">
                        <c:v>6.78</c:v>
                      </c:pt>
                      <c:pt idx="13558">
                        <c:v>6.78</c:v>
                      </c:pt>
                      <c:pt idx="13559">
                        <c:v>6.7809999999999997</c:v>
                      </c:pt>
                      <c:pt idx="13560">
                        <c:v>6.7809999999999997</c:v>
                      </c:pt>
                      <c:pt idx="13561">
                        <c:v>6.782</c:v>
                      </c:pt>
                      <c:pt idx="13562">
                        <c:v>6.782</c:v>
                      </c:pt>
                      <c:pt idx="13563">
                        <c:v>6.7830000000000004</c:v>
                      </c:pt>
                      <c:pt idx="13564">
                        <c:v>6.7830000000000004</c:v>
                      </c:pt>
                      <c:pt idx="13565">
                        <c:v>6.7839999999999998</c:v>
                      </c:pt>
                      <c:pt idx="13566">
                        <c:v>6.7839999999999998</c:v>
                      </c:pt>
                      <c:pt idx="13567">
                        <c:v>6.7850000000000001</c:v>
                      </c:pt>
                      <c:pt idx="13568">
                        <c:v>6.7850000000000001</c:v>
                      </c:pt>
                      <c:pt idx="13569">
                        <c:v>6.7859999999999996</c:v>
                      </c:pt>
                      <c:pt idx="13570">
                        <c:v>6.7859999999999996</c:v>
                      </c:pt>
                      <c:pt idx="13571">
                        <c:v>6.7869999999999999</c:v>
                      </c:pt>
                      <c:pt idx="13572">
                        <c:v>6.7869999999999999</c:v>
                      </c:pt>
                      <c:pt idx="13573">
                        <c:v>6.7880000000000003</c:v>
                      </c:pt>
                      <c:pt idx="13574">
                        <c:v>6.7880000000000003</c:v>
                      </c:pt>
                      <c:pt idx="13575">
                        <c:v>6.7889999999999997</c:v>
                      </c:pt>
                      <c:pt idx="13576">
                        <c:v>6.7889999999999997</c:v>
                      </c:pt>
                      <c:pt idx="13577">
                        <c:v>6.79</c:v>
                      </c:pt>
                      <c:pt idx="13578">
                        <c:v>6.79</c:v>
                      </c:pt>
                      <c:pt idx="13579">
                        <c:v>6.7910000000000004</c:v>
                      </c:pt>
                      <c:pt idx="13580">
                        <c:v>6.7910000000000004</c:v>
                      </c:pt>
                      <c:pt idx="13581">
                        <c:v>6.7919999999999998</c:v>
                      </c:pt>
                      <c:pt idx="13582">
                        <c:v>6.7919999999999998</c:v>
                      </c:pt>
                      <c:pt idx="13583">
                        <c:v>6.7930000000000001</c:v>
                      </c:pt>
                      <c:pt idx="13584">
                        <c:v>6.7930000000000001</c:v>
                      </c:pt>
                      <c:pt idx="13585">
                        <c:v>6.7939999999999996</c:v>
                      </c:pt>
                      <c:pt idx="13586">
                        <c:v>6.7939999999999996</c:v>
                      </c:pt>
                      <c:pt idx="13587">
                        <c:v>6.7949999999999999</c:v>
                      </c:pt>
                      <c:pt idx="13588">
                        <c:v>6.7949999999999999</c:v>
                      </c:pt>
                      <c:pt idx="13589">
                        <c:v>6.7960000000000003</c:v>
                      </c:pt>
                      <c:pt idx="13590">
                        <c:v>6.7960000000000003</c:v>
                      </c:pt>
                      <c:pt idx="13591">
                        <c:v>6.7969999999999997</c:v>
                      </c:pt>
                      <c:pt idx="13592">
                        <c:v>6.7969999999999997</c:v>
                      </c:pt>
                      <c:pt idx="13593">
                        <c:v>6.798</c:v>
                      </c:pt>
                      <c:pt idx="13594">
                        <c:v>6.798</c:v>
                      </c:pt>
                      <c:pt idx="13595">
                        <c:v>6.7990000000000004</c:v>
                      </c:pt>
                      <c:pt idx="13596">
                        <c:v>6.7990000000000004</c:v>
                      </c:pt>
                      <c:pt idx="13597">
                        <c:v>6.8</c:v>
                      </c:pt>
                      <c:pt idx="13598">
                        <c:v>6.8</c:v>
                      </c:pt>
                      <c:pt idx="13599">
                        <c:v>6.8010000000000002</c:v>
                      </c:pt>
                      <c:pt idx="13600">
                        <c:v>6.8010000000000002</c:v>
                      </c:pt>
                      <c:pt idx="13601">
                        <c:v>6.8019999999999996</c:v>
                      </c:pt>
                      <c:pt idx="13602">
                        <c:v>6.8019999999999996</c:v>
                      </c:pt>
                      <c:pt idx="13603">
                        <c:v>6.8029999999999999</c:v>
                      </c:pt>
                      <c:pt idx="13604">
                        <c:v>6.8029999999999999</c:v>
                      </c:pt>
                      <c:pt idx="13605">
                        <c:v>6.8040000000000003</c:v>
                      </c:pt>
                      <c:pt idx="13606">
                        <c:v>6.8040000000000003</c:v>
                      </c:pt>
                      <c:pt idx="13607">
                        <c:v>6.8049999999999997</c:v>
                      </c:pt>
                      <c:pt idx="13608">
                        <c:v>6.8049999999999997</c:v>
                      </c:pt>
                      <c:pt idx="13609">
                        <c:v>6.806</c:v>
                      </c:pt>
                      <c:pt idx="13610">
                        <c:v>6.806</c:v>
                      </c:pt>
                      <c:pt idx="13611">
                        <c:v>6.8070000000000004</c:v>
                      </c:pt>
                      <c:pt idx="13612">
                        <c:v>6.8070000000000004</c:v>
                      </c:pt>
                      <c:pt idx="13613">
                        <c:v>6.8079999999999998</c:v>
                      </c:pt>
                      <c:pt idx="13614">
                        <c:v>6.8079999999999998</c:v>
                      </c:pt>
                      <c:pt idx="13615">
                        <c:v>6.8090000000000002</c:v>
                      </c:pt>
                      <c:pt idx="13616">
                        <c:v>6.8090000000000002</c:v>
                      </c:pt>
                      <c:pt idx="13617">
                        <c:v>6.81</c:v>
                      </c:pt>
                      <c:pt idx="13618">
                        <c:v>6.81</c:v>
                      </c:pt>
                      <c:pt idx="13619">
                        <c:v>6.8109999999999999</c:v>
                      </c:pt>
                      <c:pt idx="13620">
                        <c:v>6.8109999999999999</c:v>
                      </c:pt>
                      <c:pt idx="13621">
                        <c:v>6.8120000000000003</c:v>
                      </c:pt>
                      <c:pt idx="13622">
                        <c:v>6.8120000000000003</c:v>
                      </c:pt>
                      <c:pt idx="13623">
                        <c:v>6.8129999999999997</c:v>
                      </c:pt>
                      <c:pt idx="13624">
                        <c:v>6.8129999999999997</c:v>
                      </c:pt>
                      <c:pt idx="13625">
                        <c:v>6.8140000000000001</c:v>
                      </c:pt>
                      <c:pt idx="13626">
                        <c:v>6.8140000000000001</c:v>
                      </c:pt>
                      <c:pt idx="13627">
                        <c:v>6.8150000000000004</c:v>
                      </c:pt>
                      <c:pt idx="13628">
                        <c:v>6.8150000000000004</c:v>
                      </c:pt>
                      <c:pt idx="13629">
                        <c:v>6.8159999999999998</c:v>
                      </c:pt>
                      <c:pt idx="13630">
                        <c:v>6.8159999999999998</c:v>
                      </c:pt>
                      <c:pt idx="13631">
                        <c:v>6.8170000000000002</c:v>
                      </c:pt>
                      <c:pt idx="13632">
                        <c:v>6.8170000000000002</c:v>
                      </c:pt>
                      <c:pt idx="13633">
                        <c:v>6.8179999999999996</c:v>
                      </c:pt>
                      <c:pt idx="13634">
                        <c:v>6.8179999999999996</c:v>
                      </c:pt>
                      <c:pt idx="13635">
                        <c:v>6.819</c:v>
                      </c:pt>
                      <c:pt idx="13636">
                        <c:v>6.819</c:v>
                      </c:pt>
                      <c:pt idx="13637">
                        <c:v>6.82</c:v>
                      </c:pt>
                      <c:pt idx="13638">
                        <c:v>6.82</c:v>
                      </c:pt>
                      <c:pt idx="13639">
                        <c:v>6.8209999999999997</c:v>
                      </c:pt>
                      <c:pt idx="13640">
                        <c:v>6.8209999999999997</c:v>
                      </c:pt>
                      <c:pt idx="13641">
                        <c:v>6.8220000000000001</c:v>
                      </c:pt>
                      <c:pt idx="13642">
                        <c:v>6.8220000000000001</c:v>
                      </c:pt>
                      <c:pt idx="13643">
                        <c:v>6.8230000000000004</c:v>
                      </c:pt>
                      <c:pt idx="13644">
                        <c:v>6.8230000000000004</c:v>
                      </c:pt>
                      <c:pt idx="13645">
                        <c:v>6.8239999999999998</c:v>
                      </c:pt>
                      <c:pt idx="13646">
                        <c:v>6.8239999999999998</c:v>
                      </c:pt>
                      <c:pt idx="13647">
                        <c:v>6.8250000000000002</c:v>
                      </c:pt>
                      <c:pt idx="13648">
                        <c:v>6.8250000000000002</c:v>
                      </c:pt>
                      <c:pt idx="13649">
                        <c:v>6.8259999999999996</c:v>
                      </c:pt>
                      <c:pt idx="13650">
                        <c:v>6.8259999999999996</c:v>
                      </c:pt>
                      <c:pt idx="13651">
                        <c:v>6.827</c:v>
                      </c:pt>
                      <c:pt idx="13652">
                        <c:v>6.827</c:v>
                      </c:pt>
                      <c:pt idx="13653">
                        <c:v>6.8280000000000003</c:v>
                      </c:pt>
                      <c:pt idx="13654">
                        <c:v>6.8280000000000003</c:v>
                      </c:pt>
                      <c:pt idx="13655">
                        <c:v>6.8289999999999997</c:v>
                      </c:pt>
                      <c:pt idx="13656">
                        <c:v>6.8289999999999997</c:v>
                      </c:pt>
                      <c:pt idx="13657">
                        <c:v>6.83</c:v>
                      </c:pt>
                      <c:pt idx="13658">
                        <c:v>6.83</c:v>
                      </c:pt>
                      <c:pt idx="13659">
                        <c:v>6.8310000000000004</c:v>
                      </c:pt>
                      <c:pt idx="13660">
                        <c:v>6.8310000000000004</c:v>
                      </c:pt>
                      <c:pt idx="13661">
                        <c:v>6.8319999999999999</c:v>
                      </c:pt>
                      <c:pt idx="13662">
                        <c:v>6.8319999999999999</c:v>
                      </c:pt>
                      <c:pt idx="13663">
                        <c:v>6.8330000000000002</c:v>
                      </c:pt>
                      <c:pt idx="13664">
                        <c:v>6.8330000000000002</c:v>
                      </c:pt>
                      <c:pt idx="13665">
                        <c:v>6.8339999999999996</c:v>
                      </c:pt>
                      <c:pt idx="13666">
                        <c:v>6.8339999999999996</c:v>
                      </c:pt>
                      <c:pt idx="13667">
                        <c:v>6.835</c:v>
                      </c:pt>
                      <c:pt idx="13668">
                        <c:v>6.835</c:v>
                      </c:pt>
                      <c:pt idx="13669">
                        <c:v>6.8360000000000003</c:v>
                      </c:pt>
                      <c:pt idx="13670">
                        <c:v>6.8360000000000003</c:v>
                      </c:pt>
                      <c:pt idx="13671">
                        <c:v>6.8369999999999997</c:v>
                      </c:pt>
                      <c:pt idx="13672">
                        <c:v>6.8369999999999997</c:v>
                      </c:pt>
                      <c:pt idx="13673">
                        <c:v>6.8380000000000001</c:v>
                      </c:pt>
                      <c:pt idx="13674">
                        <c:v>6.8380000000000001</c:v>
                      </c:pt>
                      <c:pt idx="13675">
                        <c:v>6.8390000000000004</c:v>
                      </c:pt>
                      <c:pt idx="13676">
                        <c:v>6.8390000000000004</c:v>
                      </c:pt>
                      <c:pt idx="13677">
                        <c:v>6.84</c:v>
                      </c:pt>
                      <c:pt idx="13678">
                        <c:v>6.84</c:v>
                      </c:pt>
                      <c:pt idx="13679">
                        <c:v>6.8410000000000002</c:v>
                      </c:pt>
                      <c:pt idx="13680">
                        <c:v>6.8410000000000002</c:v>
                      </c:pt>
                      <c:pt idx="13681">
                        <c:v>6.8419999999999996</c:v>
                      </c:pt>
                      <c:pt idx="13682">
                        <c:v>6.8419999999999996</c:v>
                      </c:pt>
                      <c:pt idx="13683">
                        <c:v>6.843</c:v>
                      </c:pt>
                      <c:pt idx="13684">
                        <c:v>6.843</c:v>
                      </c:pt>
                      <c:pt idx="13685">
                        <c:v>6.8440000000000003</c:v>
                      </c:pt>
                      <c:pt idx="13686">
                        <c:v>6.8440000000000003</c:v>
                      </c:pt>
                      <c:pt idx="13687">
                        <c:v>6.8449999999999998</c:v>
                      </c:pt>
                      <c:pt idx="13688">
                        <c:v>6.8449999999999998</c:v>
                      </c:pt>
                      <c:pt idx="13689">
                        <c:v>6.8460000000000001</c:v>
                      </c:pt>
                      <c:pt idx="13690">
                        <c:v>6.8460000000000001</c:v>
                      </c:pt>
                      <c:pt idx="13691">
                        <c:v>6.8470000000000004</c:v>
                      </c:pt>
                      <c:pt idx="13692">
                        <c:v>6.8470000000000004</c:v>
                      </c:pt>
                      <c:pt idx="13693">
                        <c:v>6.8479999999999999</c:v>
                      </c:pt>
                      <c:pt idx="13694">
                        <c:v>6.8479999999999999</c:v>
                      </c:pt>
                      <c:pt idx="13695">
                        <c:v>6.8490000000000002</c:v>
                      </c:pt>
                      <c:pt idx="13696">
                        <c:v>6.8490000000000002</c:v>
                      </c:pt>
                      <c:pt idx="13697">
                        <c:v>6.85</c:v>
                      </c:pt>
                      <c:pt idx="13698">
                        <c:v>6.85</c:v>
                      </c:pt>
                      <c:pt idx="13699">
                        <c:v>6.851</c:v>
                      </c:pt>
                      <c:pt idx="13700">
                        <c:v>6.851</c:v>
                      </c:pt>
                      <c:pt idx="13701">
                        <c:v>6.8520000000000003</c:v>
                      </c:pt>
                      <c:pt idx="13702">
                        <c:v>6.8520000000000003</c:v>
                      </c:pt>
                      <c:pt idx="13703">
                        <c:v>6.8529999999999998</c:v>
                      </c:pt>
                      <c:pt idx="13704">
                        <c:v>6.8529999999999998</c:v>
                      </c:pt>
                      <c:pt idx="13705">
                        <c:v>6.8540000000000001</c:v>
                      </c:pt>
                      <c:pt idx="13706">
                        <c:v>6.8540000000000001</c:v>
                      </c:pt>
                      <c:pt idx="13707">
                        <c:v>6.8550000000000004</c:v>
                      </c:pt>
                      <c:pt idx="13708">
                        <c:v>6.8550000000000004</c:v>
                      </c:pt>
                      <c:pt idx="13709">
                        <c:v>6.8559999999999999</c:v>
                      </c:pt>
                      <c:pt idx="13710">
                        <c:v>6.8559999999999999</c:v>
                      </c:pt>
                      <c:pt idx="13711">
                        <c:v>6.8570000000000002</c:v>
                      </c:pt>
                      <c:pt idx="13712">
                        <c:v>6.8570000000000002</c:v>
                      </c:pt>
                      <c:pt idx="13713">
                        <c:v>6.8579999999999997</c:v>
                      </c:pt>
                      <c:pt idx="13714">
                        <c:v>6.8579999999999997</c:v>
                      </c:pt>
                      <c:pt idx="13715">
                        <c:v>6.859</c:v>
                      </c:pt>
                      <c:pt idx="13716">
                        <c:v>6.859</c:v>
                      </c:pt>
                      <c:pt idx="13717">
                        <c:v>6.86</c:v>
                      </c:pt>
                      <c:pt idx="13718">
                        <c:v>6.86</c:v>
                      </c:pt>
                      <c:pt idx="13719">
                        <c:v>6.8609999999999998</c:v>
                      </c:pt>
                      <c:pt idx="13720">
                        <c:v>6.8609999999999998</c:v>
                      </c:pt>
                      <c:pt idx="13721">
                        <c:v>6.8620000000000001</c:v>
                      </c:pt>
                      <c:pt idx="13722">
                        <c:v>6.8620000000000001</c:v>
                      </c:pt>
                      <c:pt idx="13723">
                        <c:v>6.8630000000000004</c:v>
                      </c:pt>
                      <c:pt idx="13724">
                        <c:v>6.8630000000000004</c:v>
                      </c:pt>
                      <c:pt idx="13725">
                        <c:v>6.8639999999999999</c:v>
                      </c:pt>
                      <c:pt idx="13726">
                        <c:v>6.8639999999999999</c:v>
                      </c:pt>
                      <c:pt idx="13727">
                        <c:v>6.8650000000000002</c:v>
                      </c:pt>
                      <c:pt idx="13728">
                        <c:v>6.8650000000000002</c:v>
                      </c:pt>
                      <c:pt idx="13729">
                        <c:v>6.8659999999999997</c:v>
                      </c:pt>
                      <c:pt idx="13730">
                        <c:v>6.8659999999999997</c:v>
                      </c:pt>
                      <c:pt idx="13731">
                        <c:v>6.867</c:v>
                      </c:pt>
                      <c:pt idx="13732">
                        <c:v>6.867</c:v>
                      </c:pt>
                      <c:pt idx="13733">
                        <c:v>6.8680000000000003</c:v>
                      </c:pt>
                      <c:pt idx="13734">
                        <c:v>6.8680000000000003</c:v>
                      </c:pt>
                      <c:pt idx="13735">
                        <c:v>6.8689999999999998</c:v>
                      </c:pt>
                      <c:pt idx="13736">
                        <c:v>6.8689999999999998</c:v>
                      </c:pt>
                      <c:pt idx="13737">
                        <c:v>6.87</c:v>
                      </c:pt>
                      <c:pt idx="13738">
                        <c:v>6.87</c:v>
                      </c:pt>
                      <c:pt idx="13739">
                        <c:v>6.8710000000000004</c:v>
                      </c:pt>
                      <c:pt idx="13740">
                        <c:v>6.8710000000000004</c:v>
                      </c:pt>
                      <c:pt idx="13741">
                        <c:v>6.8719999999999999</c:v>
                      </c:pt>
                      <c:pt idx="13742">
                        <c:v>6.8719999999999999</c:v>
                      </c:pt>
                      <c:pt idx="13743">
                        <c:v>6.8730000000000002</c:v>
                      </c:pt>
                      <c:pt idx="13744">
                        <c:v>6.8730000000000002</c:v>
                      </c:pt>
                      <c:pt idx="13745">
                        <c:v>6.8739999999999997</c:v>
                      </c:pt>
                      <c:pt idx="13746">
                        <c:v>6.8739999999999997</c:v>
                      </c:pt>
                      <c:pt idx="13747">
                        <c:v>6.875</c:v>
                      </c:pt>
                      <c:pt idx="13748">
                        <c:v>6.875</c:v>
                      </c:pt>
                      <c:pt idx="13749">
                        <c:v>6.8760000000000003</c:v>
                      </c:pt>
                      <c:pt idx="13750">
                        <c:v>6.8760000000000003</c:v>
                      </c:pt>
                      <c:pt idx="13751">
                        <c:v>6.8769999999999998</c:v>
                      </c:pt>
                      <c:pt idx="13752">
                        <c:v>6.8769999999999998</c:v>
                      </c:pt>
                      <c:pt idx="13753">
                        <c:v>6.8780000000000001</c:v>
                      </c:pt>
                      <c:pt idx="13754">
                        <c:v>6.8780000000000001</c:v>
                      </c:pt>
                      <c:pt idx="13755">
                        <c:v>6.8789999999999996</c:v>
                      </c:pt>
                      <c:pt idx="13756">
                        <c:v>6.8789999999999996</c:v>
                      </c:pt>
                      <c:pt idx="13757">
                        <c:v>6.88</c:v>
                      </c:pt>
                      <c:pt idx="13758">
                        <c:v>6.88</c:v>
                      </c:pt>
                      <c:pt idx="13759">
                        <c:v>6.8810000000000002</c:v>
                      </c:pt>
                      <c:pt idx="13760">
                        <c:v>6.8810000000000002</c:v>
                      </c:pt>
                      <c:pt idx="13761">
                        <c:v>6.8819999999999997</c:v>
                      </c:pt>
                      <c:pt idx="13762">
                        <c:v>6.8819999999999997</c:v>
                      </c:pt>
                      <c:pt idx="13763">
                        <c:v>6.883</c:v>
                      </c:pt>
                      <c:pt idx="13764">
                        <c:v>6.883</c:v>
                      </c:pt>
                      <c:pt idx="13765">
                        <c:v>6.8840000000000003</c:v>
                      </c:pt>
                      <c:pt idx="13766">
                        <c:v>6.8840000000000003</c:v>
                      </c:pt>
                      <c:pt idx="13767">
                        <c:v>6.8849999999999998</c:v>
                      </c:pt>
                      <c:pt idx="13768">
                        <c:v>6.8849999999999998</c:v>
                      </c:pt>
                      <c:pt idx="13769">
                        <c:v>6.8860000000000001</c:v>
                      </c:pt>
                      <c:pt idx="13770">
                        <c:v>6.8860000000000001</c:v>
                      </c:pt>
                      <c:pt idx="13771">
                        <c:v>6.8869999999999996</c:v>
                      </c:pt>
                      <c:pt idx="13772">
                        <c:v>6.8869999999999996</c:v>
                      </c:pt>
                      <c:pt idx="13773">
                        <c:v>6.8879999999999999</c:v>
                      </c:pt>
                      <c:pt idx="13774">
                        <c:v>6.8879999999999999</c:v>
                      </c:pt>
                      <c:pt idx="13775">
                        <c:v>6.8890000000000002</c:v>
                      </c:pt>
                      <c:pt idx="13776">
                        <c:v>6.8890000000000002</c:v>
                      </c:pt>
                      <c:pt idx="13777">
                        <c:v>6.89</c:v>
                      </c:pt>
                      <c:pt idx="13778">
                        <c:v>6.89</c:v>
                      </c:pt>
                      <c:pt idx="13779">
                        <c:v>6.891</c:v>
                      </c:pt>
                      <c:pt idx="13780">
                        <c:v>6.891</c:v>
                      </c:pt>
                      <c:pt idx="13781">
                        <c:v>6.8920000000000003</c:v>
                      </c:pt>
                      <c:pt idx="13782">
                        <c:v>6.8920000000000003</c:v>
                      </c:pt>
                      <c:pt idx="13783">
                        <c:v>6.8929999999999998</c:v>
                      </c:pt>
                      <c:pt idx="13784">
                        <c:v>6.8929999999999998</c:v>
                      </c:pt>
                      <c:pt idx="13785">
                        <c:v>6.8940000000000001</c:v>
                      </c:pt>
                      <c:pt idx="13786">
                        <c:v>6.8940000000000001</c:v>
                      </c:pt>
                      <c:pt idx="13787">
                        <c:v>6.8949999999999996</c:v>
                      </c:pt>
                      <c:pt idx="13788">
                        <c:v>6.8949999999999996</c:v>
                      </c:pt>
                      <c:pt idx="13789">
                        <c:v>6.8959999999999999</c:v>
                      </c:pt>
                      <c:pt idx="13790">
                        <c:v>6.8959999999999999</c:v>
                      </c:pt>
                      <c:pt idx="13791">
                        <c:v>6.8970000000000002</c:v>
                      </c:pt>
                      <c:pt idx="13792">
                        <c:v>6.8970000000000002</c:v>
                      </c:pt>
                      <c:pt idx="13793">
                        <c:v>6.8979999999999997</c:v>
                      </c:pt>
                      <c:pt idx="13794">
                        <c:v>6.8979999999999997</c:v>
                      </c:pt>
                      <c:pt idx="13795">
                        <c:v>6.899</c:v>
                      </c:pt>
                      <c:pt idx="13796">
                        <c:v>6.899</c:v>
                      </c:pt>
                      <c:pt idx="13797">
                        <c:v>6.9</c:v>
                      </c:pt>
                      <c:pt idx="13798">
                        <c:v>6.9</c:v>
                      </c:pt>
                      <c:pt idx="13799">
                        <c:v>6.9009999999999998</c:v>
                      </c:pt>
                      <c:pt idx="13800">
                        <c:v>6.9009999999999998</c:v>
                      </c:pt>
                      <c:pt idx="13801">
                        <c:v>6.9020000000000001</c:v>
                      </c:pt>
                      <c:pt idx="13802">
                        <c:v>6.9020000000000001</c:v>
                      </c:pt>
                      <c:pt idx="13803">
                        <c:v>6.9029999999999996</c:v>
                      </c:pt>
                      <c:pt idx="13804">
                        <c:v>6.9029999999999996</c:v>
                      </c:pt>
                      <c:pt idx="13805">
                        <c:v>6.9039999999999999</c:v>
                      </c:pt>
                      <c:pt idx="13806">
                        <c:v>6.9039999999999999</c:v>
                      </c:pt>
                      <c:pt idx="13807">
                        <c:v>6.9050000000000002</c:v>
                      </c:pt>
                      <c:pt idx="13808">
                        <c:v>6.9050000000000002</c:v>
                      </c:pt>
                      <c:pt idx="13809">
                        <c:v>6.9059999999999997</c:v>
                      </c:pt>
                      <c:pt idx="13810">
                        <c:v>6.9059999999999997</c:v>
                      </c:pt>
                      <c:pt idx="13811">
                        <c:v>6.907</c:v>
                      </c:pt>
                      <c:pt idx="13812">
                        <c:v>6.907</c:v>
                      </c:pt>
                      <c:pt idx="13813">
                        <c:v>6.9080000000000004</c:v>
                      </c:pt>
                      <c:pt idx="13814">
                        <c:v>6.9080000000000004</c:v>
                      </c:pt>
                      <c:pt idx="13815">
                        <c:v>6.9089999999999998</c:v>
                      </c:pt>
                      <c:pt idx="13816">
                        <c:v>6.9089999999999998</c:v>
                      </c:pt>
                      <c:pt idx="13817">
                        <c:v>6.91</c:v>
                      </c:pt>
                      <c:pt idx="13818">
                        <c:v>6.91</c:v>
                      </c:pt>
                      <c:pt idx="13819">
                        <c:v>6.9109999999999996</c:v>
                      </c:pt>
                      <c:pt idx="13820">
                        <c:v>6.9109999999999996</c:v>
                      </c:pt>
                      <c:pt idx="13821">
                        <c:v>6.9119999999999999</c:v>
                      </c:pt>
                      <c:pt idx="13822">
                        <c:v>6.9119999999999999</c:v>
                      </c:pt>
                      <c:pt idx="13823">
                        <c:v>6.9130000000000003</c:v>
                      </c:pt>
                      <c:pt idx="13824">
                        <c:v>6.9130000000000003</c:v>
                      </c:pt>
                      <c:pt idx="13825">
                        <c:v>6.9139999999999997</c:v>
                      </c:pt>
                      <c:pt idx="13826">
                        <c:v>6.9139999999999997</c:v>
                      </c:pt>
                      <c:pt idx="13827">
                        <c:v>6.915</c:v>
                      </c:pt>
                      <c:pt idx="13828">
                        <c:v>6.915</c:v>
                      </c:pt>
                      <c:pt idx="13829">
                        <c:v>6.9160000000000004</c:v>
                      </c:pt>
                      <c:pt idx="13830">
                        <c:v>6.9160000000000004</c:v>
                      </c:pt>
                      <c:pt idx="13831">
                        <c:v>6.9169999999999998</c:v>
                      </c:pt>
                      <c:pt idx="13832">
                        <c:v>6.9169999999999998</c:v>
                      </c:pt>
                      <c:pt idx="13833">
                        <c:v>6.9180000000000001</c:v>
                      </c:pt>
                      <c:pt idx="13834">
                        <c:v>6.9180000000000001</c:v>
                      </c:pt>
                      <c:pt idx="13835">
                        <c:v>6.9189999999999996</c:v>
                      </c:pt>
                      <c:pt idx="13836">
                        <c:v>6.9189999999999996</c:v>
                      </c:pt>
                      <c:pt idx="13837">
                        <c:v>6.92</c:v>
                      </c:pt>
                      <c:pt idx="13838">
                        <c:v>6.92</c:v>
                      </c:pt>
                      <c:pt idx="13839">
                        <c:v>6.9210000000000003</c:v>
                      </c:pt>
                      <c:pt idx="13840">
                        <c:v>6.9210000000000003</c:v>
                      </c:pt>
                      <c:pt idx="13841">
                        <c:v>6.9219999999999997</c:v>
                      </c:pt>
                      <c:pt idx="13842">
                        <c:v>6.9219999999999997</c:v>
                      </c:pt>
                      <c:pt idx="13843">
                        <c:v>6.923</c:v>
                      </c:pt>
                      <c:pt idx="13844">
                        <c:v>6.923</c:v>
                      </c:pt>
                      <c:pt idx="13845">
                        <c:v>6.9240000000000004</c:v>
                      </c:pt>
                      <c:pt idx="13846">
                        <c:v>6.9240000000000004</c:v>
                      </c:pt>
                      <c:pt idx="13847">
                        <c:v>6.9249999999999998</c:v>
                      </c:pt>
                      <c:pt idx="13848">
                        <c:v>6.9249999999999998</c:v>
                      </c:pt>
                      <c:pt idx="13849">
                        <c:v>6.9260000000000002</c:v>
                      </c:pt>
                      <c:pt idx="13850">
                        <c:v>6.9260000000000002</c:v>
                      </c:pt>
                      <c:pt idx="13851">
                        <c:v>6.9269999999999996</c:v>
                      </c:pt>
                      <c:pt idx="13852">
                        <c:v>6.9269999999999996</c:v>
                      </c:pt>
                      <c:pt idx="13853">
                        <c:v>6.9279999999999999</c:v>
                      </c:pt>
                      <c:pt idx="13854">
                        <c:v>6.9279999999999999</c:v>
                      </c:pt>
                      <c:pt idx="13855">
                        <c:v>6.9290000000000003</c:v>
                      </c:pt>
                      <c:pt idx="13856">
                        <c:v>6.9290000000000003</c:v>
                      </c:pt>
                      <c:pt idx="13857">
                        <c:v>6.93</c:v>
                      </c:pt>
                      <c:pt idx="13858">
                        <c:v>6.93</c:v>
                      </c:pt>
                      <c:pt idx="13859">
                        <c:v>6.931</c:v>
                      </c:pt>
                      <c:pt idx="13860">
                        <c:v>6.931</c:v>
                      </c:pt>
                      <c:pt idx="13861">
                        <c:v>6.9320000000000004</c:v>
                      </c:pt>
                      <c:pt idx="13862">
                        <c:v>6.9320000000000004</c:v>
                      </c:pt>
                      <c:pt idx="13863">
                        <c:v>6.9329999999999998</c:v>
                      </c:pt>
                      <c:pt idx="13864">
                        <c:v>6.9329999999999998</c:v>
                      </c:pt>
                      <c:pt idx="13865">
                        <c:v>6.9340000000000002</c:v>
                      </c:pt>
                      <c:pt idx="13866">
                        <c:v>6.9340000000000002</c:v>
                      </c:pt>
                      <c:pt idx="13867">
                        <c:v>6.9349999999999996</c:v>
                      </c:pt>
                      <c:pt idx="13868">
                        <c:v>6.9349999999999996</c:v>
                      </c:pt>
                      <c:pt idx="13869">
                        <c:v>6.9359999999999999</c:v>
                      </c:pt>
                      <c:pt idx="13870">
                        <c:v>6.9359999999999999</c:v>
                      </c:pt>
                      <c:pt idx="13871">
                        <c:v>6.9370000000000003</c:v>
                      </c:pt>
                      <c:pt idx="13872">
                        <c:v>6.9370000000000003</c:v>
                      </c:pt>
                      <c:pt idx="13873">
                        <c:v>6.9379999999999997</c:v>
                      </c:pt>
                      <c:pt idx="13874">
                        <c:v>6.9379999999999997</c:v>
                      </c:pt>
                      <c:pt idx="13875">
                        <c:v>6.9390000000000001</c:v>
                      </c:pt>
                      <c:pt idx="13876">
                        <c:v>6.9390000000000001</c:v>
                      </c:pt>
                      <c:pt idx="13877">
                        <c:v>6.94</c:v>
                      </c:pt>
                      <c:pt idx="13878">
                        <c:v>6.94</c:v>
                      </c:pt>
                      <c:pt idx="13879">
                        <c:v>6.9409999999999998</c:v>
                      </c:pt>
                      <c:pt idx="13880">
                        <c:v>6.9409999999999998</c:v>
                      </c:pt>
                      <c:pt idx="13881">
                        <c:v>6.9420000000000002</c:v>
                      </c:pt>
                      <c:pt idx="13882">
                        <c:v>6.9420000000000002</c:v>
                      </c:pt>
                      <c:pt idx="13883">
                        <c:v>6.9429999999999996</c:v>
                      </c:pt>
                      <c:pt idx="13884">
                        <c:v>6.9429999999999996</c:v>
                      </c:pt>
                      <c:pt idx="13885">
                        <c:v>6.944</c:v>
                      </c:pt>
                      <c:pt idx="13886">
                        <c:v>6.944</c:v>
                      </c:pt>
                      <c:pt idx="13887">
                        <c:v>6.9450000000000003</c:v>
                      </c:pt>
                      <c:pt idx="13888">
                        <c:v>6.9450000000000003</c:v>
                      </c:pt>
                      <c:pt idx="13889">
                        <c:v>6.9459999999999997</c:v>
                      </c:pt>
                      <c:pt idx="13890">
                        <c:v>6.9459999999999997</c:v>
                      </c:pt>
                      <c:pt idx="13891">
                        <c:v>6.9470000000000001</c:v>
                      </c:pt>
                      <c:pt idx="13892">
                        <c:v>6.9470000000000001</c:v>
                      </c:pt>
                      <c:pt idx="13893">
                        <c:v>6.9480000000000004</c:v>
                      </c:pt>
                      <c:pt idx="13894">
                        <c:v>6.9480000000000004</c:v>
                      </c:pt>
                      <c:pt idx="13895">
                        <c:v>6.9489999999999998</c:v>
                      </c:pt>
                      <c:pt idx="13896">
                        <c:v>6.9489999999999998</c:v>
                      </c:pt>
                      <c:pt idx="13897">
                        <c:v>6.95</c:v>
                      </c:pt>
                      <c:pt idx="13898">
                        <c:v>6.95</c:v>
                      </c:pt>
                      <c:pt idx="13899">
                        <c:v>6.9509999999999996</c:v>
                      </c:pt>
                      <c:pt idx="13900">
                        <c:v>6.9509999999999996</c:v>
                      </c:pt>
                      <c:pt idx="13901">
                        <c:v>6.952</c:v>
                      </c:pt>
                      <c:pt idx="13902">
                        <c:v>6.952</c:v>
                      </c:pt>
                      <c:pt idx="13903">
                        <c:v>6.9530000000000003</c:v>
                      </c:pt>
                      <c:pt idx="13904">
                        <c:v>6.9530000000000003</c:v>
                      </c:pt>
                      <c:pt idx="13905">
                        <c:v>6.9539999999999997</c:v>
                      </c:pt>
                      <c:pt idx="13906">
                        <c:v>6.9539999999999997</c:v>
                      </c:pt>
                      <c:pt idx="13907">
                        <c:v>6.9550000000000001</c:v>
                      </c:pt>
                      <c:pt idx="13908">
                        <c:v>6.9550000000000001</c:v>
                      </c:pt>
                      <c:pt idx="13909">
                        <c:v>6.9560000000000004</c:v>
                      </c:pt>
                      <c:pt idx="13910">
                        <c:v>6.9560000000000004</c:v>
                      </c:pt>
                      <c:pt idx="13911">
                        <c:v>6.9569999999999999</c:v>
                      </c:pt>
                      <c:pt idx="13912">
                        <c:v>6.9569999999999999</c:v>
                      </c:pt>
                      <c:pt idx="13913">
                        <c:v>6.9580000000000002</c:v>
                      </c:pt>
                      <c:pt idx="13914">
                        <c:v>6.9580000000000002</c:v>
                      </c:pt>
                      <c:pt idx="13915">
                        <c:v>6.9589999999999996</c:v>
                      </c:pt>
                      <c:pt idx="13916">
                        <c:v>6.9589999999999996</c:v>
                      </c:pt>
                      <c:pt idx="13917">
                        <c:v>6.96</c:v>
                      </c:pt>
                      <c:pt idx="13918">
                        <c:v>6.96</c:v>
                      </c:pt>
                      <c:pt idx="13919">
                        <c:v>6.9610000000000003</c:v>
                      </c:pt>
                      <c:pt idx="13920">
                        <c:v>6.9610000000000003</c:v>
                      </c:pt>
                      <c:pt idx="13921">
                        <c:v>6.9619999999999997</c:v>
                      </c:pt>
                      <c:pt idx="13922">
                        <c:v>6.9619999999999997</c:v>
                      </c:pt>
                      <c:pt idx="13923">
                        <c:v>6.9630000000000001</c:v>
                      </c:pt>
                      <c:pt idx="13924">
                        <c:v>6.9630000000000001</c:v>
                      </c:pt>
                      <c:pt idx="13925">
                        <c:v>6.9640000000000004</c:v>
                      </c:pt>
                      <c:pt idx="13926">
                        <c:v>6.9640000000000004</c:v>
                      </c:pt>
                      <c:pt idx="13927">
                        <c:v>6.9649999999999999</c:v>
                      </c:pt>
                      <c:pt idx="13928">
                        <c:v>6.9649999999999999</c:v>
                      </c:pt>
                      <c:pt idx="13929">
                        <c:v>6.9660000000000002</c:v>
                      </c:pt>
                      <c:pt idx="13930">
                        <c:v>6.9660000000000002</c:v>
                      </c:pt>
                      <c:pt idx="13931">
                        <c:v>6.9669999999999996</c:v>
                      </c:pt>
                      <c:pt idx="13932">
                        <c:v>6.9669999999999996</c:v>
                      </c:pt>
                      <c:pt idx="13933">
                        <c:v>6.968</c:v>
                      </c:pt>
                      <c:pt idx="13934">
                        <c:v>6.968</c:v>
                      </c:pt>
                      <c:pt idx="13935">
                        <c:v>6.9690000000000003</c:v>
                      </c:pt>
                      <c:pt idx="13936">
                        <c:v>6.9690000000000003</c:v>
                      </c:pt>
                      <c:pt idx="13937">
                        <c:v>6.97</c:v>
                      </c:pt>
                      <c:pt idx="13938">
                        <c:v>6.97</c:v>
                      </c:pt>
                      <c:pt idx="13939">
                        <c:v>6.9710000000000001</c:v>
                      </c:pt>
                      <c:pt idx="13940">
                        <c:v>6.9710000000000001</c:v>
                      </c:pt>
                      <c:pt idx="13941">
                        <c:v>6.9720000000000004</c:v>
                      </c:pt>
                      <c:pt idx="13942">
                        <c:v>6.9720000000000004</c:v>
                      </c:pt>
                      <c:pt idx="13943">
                        <c:v>6.9729999999999999</c:v>
                      </c:pt>
                      <c:pt idx="13944">
                        <c:v>6.9729999999999999</c:v>
                      </c:pt>
                      <c:pt idx="13945">
                        <c:v>6.9740000000000002</c:v>
                      </c:pt>
                      <c:pt idx="13946">
                        <c:v>6.9740000000000002</c:v>
                      </c:pt>
                      <c:pt idx="13947">
                        <c:v>6.9749999999999996</c:v>
                      </c:pt>
                      <c:pt idx="13948">
                        <c:v>6.9749999999999996</c:v>
                      </c:pt>
                      <c:pt idx="13949">
                        <c:v>6.976</c:v>
                      </c:pt>
                      <c:pt idx="13950">
                        <c:v>6.976</c:v>
                      </c:pt>
                      <c:pt idx="13951">
                        <c:v>6.9770000000000003</c:v>
                      </c:pt>
                      <c:pt idx="13952">
                        <c:v>6.9770000000000003</c:v>
                      </c:pt>
                      <c:pt idx="13953">
                        <c:v>6.9779999999999998</c:v>
                      </c:pt>
                      <c:pt idx="13954">
                        <c:v>6.9779999999999998</c:v>
                      </c:pt>
                      <c:pt idx="13955">
                        <c:v>6.9790000000000001</c:v>
                      </c:pt>
                      <c:pt idx="13956">
                        <c:v>6.9790000000000001</c:v>
                      </c:pt>
                      <c:pt idx="13957">
                        <c:v>6.98</c:v>
                      </c:pt>
                      <c:pt idx="13958">
                        <c:v>6.98</c:v>
                      </c:pt>
                      <c:pt idx="13959">
                        <c:v>6.9809999999999999</c:v>
                      </c:pt>
                      <c:pt idx="13960">
                        <c:v>6.9809999999999999</c:v>
                      </c:pt>
                      <c:pt idx="13961">
                        <c:v>6.9820000000000002</c:v>
                      </c:pt>
                      <c:pt idx="13962">
                        <c:v>6.9820000000000002</c:v>
                      </c:pt>
                      <c:pt idx="13963">
                        <c:v>6.9829999999999997</c:v>
                      </c:pt>
                      <c:pt idx="13964">
                        <c:v>6.9829999999999997</c:v>
                      </c:pt>
                      <c:pt idx="13965">
                        <c:v>6.984</c:v>
                      </c:pt>
                      <c:pt idx="13966">
                        <c:v>6.984</c:v>
                      </c:pt>
                      <c:pt idx="13967">
                        <c:v>6.9850000000000003</c:v>
                      </c:pt>
                      <c:pt idx="13968">
                        <c:v>6.9850000000000003</c:v>
                      </c:pt>
                      <c:pt idx="13969">
                        <c:v>6.9859999999999998</c:v>
                      </c:pt>
                      <c:pt idx="13970">
                        <c:v>6.9859999999999998</c:v>
                      </c:pt>
                      <c:pt idx="13971">
                        <c:v>6.9870000000000001</c:v>
                      </c:pt>
                      <c:pt idx="13972">
                        <c:v>6.9870000000000001</c:v>
                      </c:pt>
                      <c:pt idx="13973">
                        <c:v>6.9880000000000004</c:v>
                      </c:pt>
                      <c:pt idx="13974">
                        <c:v>6.9880000000000004</c:v>
                      </c:pt>
                      <c:pt idx="13975">
                        <c:v>6.9889999999999999</c:v>
                      </c:pt>
                      <c:pt idx="13976">
                        <c:v>6.9889999999999999</c:v>
                      </c:pt>
                      <c:pt idx="13977">
                        <c:v>6.99</c:v>
                      </c:pt>
                      <c:pt idx="13978">
                        <c:v>6.99</c:v>
                      </c:pt>
                      <c:pt idx="13979">
                        <c:v>6.9909999999999997</c:v>
                      </c:pt>
                      <c:pt idx="13980">
                        <c:v>6.9909999999999997</c:v>
                      </c:pt>
                      <c:pt idx="13981">
                        <c:v>6.992</c:v>
                      </c:pt>
                      <c:pt idx="13982">
                        <c:v>6.992</c:v>
                      </c:pt>
                      <c:pt idx="13983">
                        <c:v>6.9930000000000003</c:v>
                      </c:pt>
                      <c:pt idx="13984">
                        <c:v>6.9930000000000003</c:v>
                      </c:pt>
                      <c:pt idx="13985">
                        <c:v>6.9939999999999998</c:v>
                      </c:pt>
                      <c:pt idx="13986">
                        <c:v>6.9939999999999998</c:v>
                      </c:pt>
                      <c:pt idx="13987">
                        <c:v>6.9950000000000001</c:v>
                      </c:pt>
                      <c:pt idx="13988">
                        <c:v>6.9950000000000001</c:v>
                      </c:pt>
                      <c:pt idx="13989">
                        <c:v>6.9960000000000004</c:v>
                      </c:pt>
                      <c:pt idx="13990">
                        <c:v>6.9960000000000004</c:v>
                      </c:pt>
                      <c:pt idx="13991">
                        <c:v>6.9969999999999999</c:v>
                      </c:pt>
                      <c:pt idx="13992">
                        <c:v>6.9969999999999999</c:v>
                      </c:pt>
                      <c:pt idx="13993">
                        <c:v>6.9980000000000002</c:v>
                      </c:pt>
                      <c:pt idx="13994">
                        <c:v>6.9980000000000002</c:v>
                      </c:pt>
                      <c:pt idx="13995">
                        <c:v>6.9989999999999997</c:v>
                      </c:pt>
                      <c:pt idx="13996">
                        <c:v>6.9989999999999997</c:v>
                      </c:pt>
                      <c:pt idx="13997">
                        <c:v>7</c:v>
                      </c:pt>
                      <c:pt idx="13998">
                        <c:v>7</c:v>
                      </c:pt>
                      <c:pt idx="13999">
                        <c:v>7.0010000000000003</c:v>
                      </c:pt>
                      <c:pt idx="14000">
                        <c:v>7.0010000000000003</c:v>
                      </c:pt>
                      <c:pt idx="14001">
                        <c:v>7.0019999999999998</c:v>
                      </c:pt>
                      <c:pt idx="14002">
                        <c:v>7.0019999999999998</c:v>
                      </c:pt>
                      <c:pt idx="14003">
                        <c:v>7.0030000000000001</c:v>
                      </c:pt>
                      <c:pt idx="14004">
                        <c:v>7.0030000000000001</c:v>
                      </c:pt>
                      <c:pt idx="14005">
                        <c:v>7.0039999999999996</c:v>
                      </c:pt>
                      <c:pt idx="14006">
                        <c:v>7.0039999999999996</c:v>
                      </c:pt>
                      <c:pt idx="14007">
                        <c:v>7.0049999999999999</c:v>
                      </c:pt>
                      <c:pt idx="14008">
                        <c:v>7.0049999999999999</c:v>
                      </c:pt>
                      <c:pt idx="14009">
                        <c:v>7.0060000000000002</c:v>
                      </c:pt>
                      <c:pt idx="14010">
                        <c:v>7.0060000000000002</c:v>
                      </c:pt>
                      <c:pt idx="14011">
                        <c:v>7.0069999999999997</c:v>
                      </c:pt>
                      <c:pt idx="14012">
                        <c:v>7.0069999999999997</c:v>
                      </c:pt>
                      <c:pt idx="14013">
                        <c:v>7.008</c:v>
                      </c:pt>
                      <c:pt idx="14014">
                        <c:v>7.008</c:v>
                      </c:pt>
                      <c:pt idx="14015">
                        <c:v>7.0090000000000003</c:v>
                      </c:pt>
                      <c:pt idx="14016">
                        <c:v>7.0090000000000003</c:v>
                      </c:pt>
                      <c:pt idx="14017">
                        <c:v>7.01</c:v>
                      </c:pt>
                      <c:pt idx="14018">
                        <c:v>7.01</c:v>
                      </c:pt>
                      <c:pt idx="14019">
                        <c:v>7.0110000000000001</c:v>
                      </c:pt>
                      <c:pt idx="14020">
                        <c:v>7.0110000000000001</c:v>
                      </c:pt>
                      <c:pt idx="14021">
                        <c:v>7.0119999999999996</c:v>
                      </c:pt>
                      <c:pt idx="14022">
                        <c:v>7.0119999999999996</c:v>
                      </c:pt>
                      <c:pt idx="14023">
                        <c:v>7.0129999999999999</c:v>
                      </c:pt>
                      <c:pt idx="14024">
                        <c:v>7.0129999999999999</c:v>
                      </c:pt>
                      <c:pt idx="14025">
                        <c:v>7.0140000000000002</c:v>
                      </c:pt>
                      <c:pt idx="14026">
                        <c:v>7.0140000000000002</c:v>
                      </c:pt>
                      <c:pt idx="14027">
                        <c:v>7.0149999999999997</c:v>
                      </c:pt>
                      <c:pt idx="14028">
                        <c:v>7.0149999999999997</c:v>
                      </c:pt>
                      <c:pt idx="14029">
                        <c:v>7.016</c:v>
                      </c:pt>
                      <c:pt idx="14030">
                        <c:v>7.016</c:v>
                      </c:pt>
                      <c:pt idx="14031">
                        <c:v>7.0170000000000003</c:v>
                      </c:pt>
                      <c:pt idx="14032">
                        <c:v>7.0170000000000003</c:v>
                      </c:pt>
                      <c:pt idx="14033">
                        <c:v>7.0179999999999998</c:v>
                      </c:pt>
                      <c:pt idx="14034">
                        <c:v>7.0179999999999998</c:v>
                      </c:pt>
                      <c:pt idx="14035">
                        <c:v>7.0190000000000001</c:v>
                      </c:pt>
                      <c:pt idx="14036">
                        <c:v>7.0190000000000001</c:v>
                      </c:pt>
                      <c:pt idx="14037">
                        <c:v>7.02</c:v>
                      </c:pt>
                      <c:pt idx="14038">
                        <c:v>7.02</c:v>
                      </c:pt>
                      <c:pt idx="14039">
                        <c:v>7.0209999999999999</c:v>
                      </c:pt>
                      <c:pt idx="14040">
                        <c:v>7.0209999999999999</c:v>
                      </c:pt>
                      <c:pt idx="14041">
                        <c:v>7.0220000000000002</c:v>
                      </c:pt>
                      <c:pt idx="14042">
                        <c:v>7.0220000000000002</c:v>
                      </c:pt>
                      <c:pt idx="14043">
                        <c:v>7.0229999999999997</c:v>
                      </c:pt>
                      <c:pt idx="14044">
                        <c:v>7.0229999999999997</c:v>
                      </c:pt>
                      <c:pt idx="14045">
                        <c:v>7.024</c:v>
                      </c:pt>
                      <c:pt idx="14046">
                        <c:v>7.024</c:v>
                      </c:pt>
                      <c:pt idx="14047">
                        <c:v>7.0250000000000004</c:v>
                      </c:pt>
                      <c:pt idx="14048">
                        <c:v>7.0250000000000004</c:v>
                      </c:pt>
                      <c:pt idx="14049">
                        <c:v>7.0259999999999998</c:v>
                      </c:pt>
                      <c:pt idx="14050">
                        <c:v>7.0259999999999998</c:v>
                      </c:pt>
                      <c:pt idx="14051">
                        <c:v>7.0270000000000001</c:v>
                      </c:pt>
                      <c:pt idx="14052">
                        <c:v>7.0270000000000001</c:v>
                      </c:pt>
                      <c:pt idx="14053">
                        <c:v>7.0279999999999996</c:v>
                      </c:pt>
                      <c:pt idx="14054">
                        <c:v>7.0279999999999996</c:v>
                      </c:pt>
                      <c:pt idx="14055">
                        <c:v>7.0289999999999999</c:v>
                      </c:pt>
                      <c:pt idx="14056">
                        <c:v>7.0289999999999999</c:v>
                      </c:pt>
                      <c:pt idx="14057">
                        <c:v>7.03</c:v>
                      </c:pt>
                      <c:pt idx="14058">
                        <c:v>7.03</c:v>
                      </c:pt>
                      <c:pt idx="14059">
                        <c:v>7.0309999999999997</c:v>
                      </c:pt>
                      <c:pt idx="14060">
                        <c:v>7.0309999999999997</c:v>
                      </c:pt>
                      <c:pt idx="14061">
                        <c:v>7.032</c:v>
                      </c:pt>
                      <c:pt idx="14062">
                        <c:v>7.032</c:v>
                      </c:pt>
                      <c:pt idx="14063">
                        <c:v>7.0330000000000004</c:v>
                      </c:pt>
                      <c:pt idx="14064">
                        <c:v>7.0330000000000004</c:v>
                      </c:pt>
                      <c:pt idx="14065">
                        <c:v>7.0339999999999998</c:v>
                      </c:pt>
                      <c:pt idx="14066">
                        <c:v>7.0339999999999998</c:v>
                      </c:pt>
                      <c:pt idx="14067">
                        <c:v>7.0350000000000001</c:v>
                      </c:pt>
                      <c:pt idx="14068">
                        <c:v>7.0350000000000001</c:v>
                      </c:pt>
                      <c:pt idx="14069">
                        <c:v>7.0359999999999996</c:v>
                      </c:pt>
                      <c:pt idx="14070">
                        <c:v>7.0359999999999996</c:v>
                      </c:pt>
                      <c:pt idx="14071">
                        <c:v>7.0369999999999999</c:v>
                      </c:pt>
                      <c:pt idx="14072">
                        <c:v>7.0369999999999999</c:v>
                      </c:pt>
                      <c:pt idx="14073">
                        <c:v>7.0380000000000003</c:v>
                      </c:pt>
                      <c:pt idx="14074">
                        <c:v>7.0380000000000003</c:v>
                      </c:pt>
                      <c:pt idx="14075">
                        <c:v>7.0389999999999997</c:v>
                      </c:pt>
                      <c:pt idx="14076">
                        <c:v>7.0389999999999997</c:v>
                      </c:pt>
                      <c:pt idx="14077">
                        <c:v>7.04</c:v>
                      </c:pt>
                      <c:pt idx="14078">
                        <c:v>7.04</c:v>
                      </c:pt>
                      <c:pt idx="14079">
                        <c:v>7.0410000000000004</c:v>
                      </c:pt>
                      <c:pt idx="14080">
                        <c:v>7.0410000000000004</c:v>
                      </c:pt>
                      <c:pt idx="14081">
                        <c:v>7.0419999999999998</c:v>
                      </c:pt>
                      <c:pt idx="14082">
                        <c:v>7.0419999999999998</c:v>
                      </c:pt>
                      <c:pt idx="14083">
                        <c:v>7.0430000000000001</c:v>
                      </c:pt>
                      <c:pt idx="14084">
                        <c:v>7.0430000000000001</c:v>
                      </c:pt>
                      <c:pt idx="14085">
                        <c:v>7.0439999999999996</c:v>
                      </c:pt>
                      <c:pt idx="14086">
                        <c:v>7.0439999999999996</c:v>
                      </c:pt>
                      <c:pt idx="14087">
                        <c:v>7.0449999999999999</c:v>
                      </c:pt>
                      <c:pt idx="14088">
                        <c:v>7.0449999999999999</c:v>
                      </c:pt>
                      <c:pt idx="14089">
                        <c:v>7.0460000000000003</c:v>
                      </c:pt>
                      <c:pt idx="14090">
                        <c:v>7.0460000000000003</c:v>
                      </c:pt>
                      <c:pt idx="14091">
                        <c:v>7.0469999999999997</c:v>
                      </c:pt>
                      <c:pt idx="14092">
                        <c:v>7.0469999999999997</c:v>
                      </c:pt>
                      <c:pt idx="14093">
                        <c:v>7.048</c:v>
                      </c:pt>
                      <c:pt idx="14094">
                        <c:v>7.048</c:v>
                      </c:pt>
                      <c:pt idx="14095">
                        <c:v>7.0490000000000004</c:v>
                      </c:pt>
                      <c:pt idx="14096">
                        <c:v>7.0490000000000004</c:v>
                      </c:pt>
                      <c:pt idx="14097">
                        <c:v>7.05</c:v>
                      </c:pt>
                      <c:pt idx="14098">
                        <c:v>7.05</c:v>
                      </c:pt>
                      <c:pt idx="14099">
                        <c:v>7.0510000000000002</c:v>
                      </c:pt>
                      <c:pt idx="14100">
                        <c:v>7.0510000000000002</c:v>
                      </c:pt>
                      <c:pt idx="14101">
                        <c:v>7.0519999999999996</c:v>
                      </c:pt>
                      <c:pt idx="14102">
                        <c:v>7.0519999999999996</c:v>
                      </c:pt>
                      <c:pt idx="14103">
                        <c:v>7.0529999999999999</c:v>
                      </c:pt>
                      <c:pt idx="14104">
                        <c:v>7.0529999999999999</c:v>
                      </c:pt>
                      <c:pt idx="14105">
                        <c:v>7.0540000000000003</c:v>
                      </c:pt>
                      <c:pt idx="14106">
                        <c:v>7.0540000000000003</c:v>
                      </c:pt>
                      <c:pt idx="14107">
                        <c:v>7.0549999999999997</c:v>
                      </c:pt>
                      <c:pt idx="14108">
                        <c:v>7.0549999999999997</c:v>
                      </c:pt>
                      <c:pt idx="14109">
                        <c:v>7.056</c:v>
                      </c:pt>
                      <c:pt idx="14110">
                        <c:v>7.056</c:v>
                      </c:pt>
                      <c:pt idx="14111">
                        <c:v>7.0570000000000004</c:v>
                      </c:pt>
                      <c:pt idx="14112">
                        <c:v>7.0570000000000004</c:v>
                      </c:pt>
                      <c:pt idx="14113">
                        <c:v>7.0579999999999998</c:v>
                      </c:pt>
                      <c:pt idx="14114">
                        <c:v>7.0579999999999998</c:v>
                      </c:pt>
                      <c:pt idx="14115">
                        <c:v>7.0590000000000002</c:v>
                      </c:pt>
                      <c:pt idx="14116">
                        <c:v>7.0590000000000002</c:v>
                      </c:pt>
                      <c:pt idx="14117">
                        <c:v>7.06</c:v>
                      </c:pt>
                      <c:pt idx="14118">
                        <c:v>7.06</c:v>
                      </c:pt>
                      <c:pt idx="14119">
                        <c:v>7.0609999999999999</c:v>
                      </c:pt>
                      <c:pt idx="14120">
                        <c:v>7.0609999999999999</c:v>
                      </c:pt>
                      <c:pt idx="14121">
                        <c:v>7.0620000000000003</c:v>
                      </c:pt>
                      <c:pt idx="14122">
                        <c:v>7.0620000000000003</c:v>
                      </c:pt>
                      <c:pt idx="14123">
                        <c:v>7.0629999999999997</c:v>
                      </c:pt>
                      <c:pt idx="14124">
                        <c:v>7.0629999999999997</c:v>
                      </c:pt>
                      <c:pt idx="14125">
                        <c:v>7.0640000000000001</c:v>
                      </c:pt>
                      <c:pt idx="14126">
                        <c:v>7.0640000000000001</c:v>
                      </c:pt>
                      <c:pt idx="14127">
                        <c:v>7.0650000000000004</c:v>
                      </c:pt>
                      <c:pt idx="14128">
                        <c:v>7.0650000000000004</c:v>
                      </c:pt>
                      <c:pt idx="14129">
                        <c:v>7.0659999999999998</c:v>
                      </c:pt>
                      <c:pt idx="14130">
                        <c:v>7.0659999999999998</c:v>
                      </c:pt>
                      <c:pt idx="14131">
                        <c:v>7.0670000000000002</c:v>
                      </c:pt>
                      <c:pt idx="14132">
                        <c:v>7.0670000000000002</c:v>
                      </c:pt>
                      <c:pt idx="14133">
                        <c:v>7.0679999999999996</c:v>
                      </c:pt>
                      <c:pt idx="14134">
                        <c:v>7.0679999999999996</c:v>
                      </c:pt>
                      <c:pt idx="14135">
                        <c:v>7.069</c:v>
                      </c:pt>
                      <c:pt idx="14136">
                        <c:v>7.069</c:v>
                      </c:pt>
                      <c:pt idx="14137">
                        <c:v>7.07</c:v>
                      </c:pt>
                      <c:pt idx="14138">
                        <c:v>7.07</c:v>
                      </c:pt>
                      <c:pt idx="14139">
                        <c:v>7.0709999999999997</c:v>
                      </c:pt>
                      <c:pt idx="14140">
                        <c:v>7.0709999999999997</c:v>
                      </c:pt>
                      <c:pt idx="14141">
                        <c:v>7.0720000000000001</c:v>
                      </c:pt>
                      <c:pt idx="14142">
                        <c:v>7.0720000000000001</c:v>
                      </c:pt>
                      <c:pt idx="14143">
                        <c:v>7.0730000000000004</c:v>
                      </c:pt>
                      <c:pt idx="14144">
                        <c:v>7.0730000000000004</c:v>
                      </c:pt>
                      <c:pt idx="14145">
                        <c:v>7.0739999999999998</c:v>
                      </c:pt>
                      <c:pt idx="14146">
                        <c:v>7.0739999999999998</c:v>
                      </c:pt>
                      <c:pt idx="14147">
                        <c:v>7.0750000000000002</c:v>
                      </c:pt>
                      <c:pt idx="14148">
                        <c:v>7.0750000000000002</c:v>
                      </c:pt>
                      <c:pt idx="14149">
                        <c:v>7.0759999999999996</c:v>
                      </c:pt>
                      <c:pt idx="14150">
                        <c:v>7.0759999999999996</c:v>
                      </c:pt>
                      <c:pt idx="14151">
                        <c:v>7.077</c:v>
                      </c:pt>
                      <c:pt idx="14152">
                        <c:v>7.077</c:v>
                      </c:pt>
                      <c:pt idx="14153">
                        <c:v>7.0780000000000003</c:v>
                      </c:pt>
                      <c:pt idx="14154">
                        <c:v>7.0780000000000003</c:v>
                      </c:pt>
                      <c:pt idx="14155">
                        <c:v>7.0789999999999997</c:v>
                      </c:pt>
                      <c:pt idx="14156">
                        <c:v>7.0789999999999997</c:v>
                      </c:pt>
                      <c:pt idx="14157">
                        <c:v>7.08</c:v>
                      </c:pt>
                      <c:pt idx="14158">
                        <c:v>7.08</c:v>
                      </c:pt>
                      <c:pt idx="14159">
                        <c:v>7.0810000000000004</c:v>
                      </c:pt>
                      <c:pt idx="14160">
                        <c:v>7.0810000000000004</c:v>
                      </c:pt>
                      <c:pt idx="14161">
                        <c:v>7.0819999999999999</c:v>
                      </c:pt>
                      <c:pt idx="14162">
                        <c:v>7.0819999999999999</c:v>
                      </c:pt>
                      <c:pt idx="14163">
                        <c:v>7.0830000000000002</c:v>
                      </c:pt>
                      <c:pt idx="14164">
                        <c:v>7.0830000000000002</c:v>
                      </c:pt>
                      <c:pt idx="14165">
                        <c:v>7.0839999999999996</c:v>
                      </c:pt>
                      <c:pt idx="14166">
                        <c:v>7.0839999999999996</c:v>
                      </c:pt>
                      <c:pt idx="14167">
                        <c:v>7.085</c:v>
                      </c:pt>
                      <c:pt idx="14168">
                        <c:v>7.085</c:v>
                      </c:pt>
                      <c:pt idx="14169">
                        <c:v>7.0860000000000003</c:v>
                      </c:pt>
                      <c:pt idx="14170">
                        <c:v>7.0860000000000003</c:v>
                      </c:pt>
                      <c:pt idx="14171">
                        <c:v>7.0869999999999997</c:v>
                      </c:pt>
                      <c:pt idx="14172">
                        <c:v>7.0869999999999997</c:v>
                      </c:pt>
                      <c:pt idx="14173">
                        <c:v>7.0880000000000001</c:v>
                      </c:pt>
                      <c:pt idx="14174">
                        <c:v>7.0880000000000001</c:v>
                      </c:pt>
                      <c:pt idx="14175">
                        <c:v>7.0890000000000004</c:v>
                      </c:pt>
                      <c:pt idx="14176">
                        <c:v>7.0890000000000004</c:v>
                      </c:pt>
                      <c:pt idx="14177">
                        <c:v>7.09</c:v>
                      </c:pt>
                      <c:pt idx="14178">
                        <c:v>7.09</c:v>
                      </c:pt>
                      <c:pt idx="14179">
                        <c:v>7.0910000000000002</c:v>
                      </c:pt>
                      <c:pt idx="14180">
                        <c:v>7.0910000000000002</c:v>
                      </c:pt>
                      <c:pt idx="14181">
                        <c:v>7.0919999999999996</c:v>
                      </c:pt>
                      <c:pt idx="14182">
                        <c:v>7.0919999999999996</c:v>
                      </c:pt>
                      <c:pt idx="14183">
                        <c:v>7.093</c:v>
                      </c:pt>
                      <c:pt idx="14184">
                        <c:v>7.093</c:v>
                      </c:pt>
                      <c:pt idx="14185">
                        <c:v>7.0940000000000003</c:v>
                      </c:pt>
                      <c:pt idx="14186">
                        <c:v>7.0940000000000003</c:v>
                      </c:pt>
                      <c:pt idx="14187">
                        <c:v>7.0949999999999998</c:v>
                      </c:pt>
                      <c:pt idx="14188">
                        <c:v>7.0949999999999998</c:v>
                      </c:pt>
                      <c:pt idx="14189">
                        <c:v>7.0960000000000001</c:v>
                      </c:pt>
                      <c:pt idx="14190">
                        <c:v>7.0960000000000001</c:v>
                      </c:pt>
                      <c:pt idx="14191">
                        <c:v>7.0970000000000004</c:v>
                      </c:pt>
                      <c:pt idx="14192">
                        <c:v>7.0970000000000004</c:v>
                      </c:pt>
                      <c:pt idx="14193">
                        <c:v>7.0979999999999999</c:v>
                      </c:pt>
                      <c:pt idx="14194">
                        <c:v>7.0979999999999999</c:v>
                      </c:pt>
                      <c:pt idx="14195">
                        <c:v>7.0990000000000002</c:v>
                      </c:pt>
                      <c:pt idx="14196">
                        <c:v>7.0990000000000002</c:v>
                      </c:pt>
                      <c:pt idx="14197">
                        <c:v>7.1</c:v>
                      </c:pt>
                      <c:pt idx="14198">
                        <c:v>7.1</c:v>
                      </c:pt>
                      <c:pt idx="14199">
                        <c:v>7.101</c:v>
                      </c:pt>
                      <c:pt idx="14200">
                        <c:v>7.101</c:v>
                      </c:pt>
                      <c:pt idx="14201">
                        <c:v>7.1020000000000003</c:v>
                      </c:pt>
                      <c:pt idx="14202">
                        <c:v>7.1020000000000003</c:v>
                      </c:pt>
                      <c:pt idx="14203">
                        <c:v>7.1029999999999998</c:v>
                      </c:pt>
                      <c:pt idx="14204">
                        <c:v>7.1029999999999998</c:v>
                      </c:pt>
                      <c:pt idx="14205">
                        <c:v>7.1040000000000001</c:v>
                      </c:pt>
                      <c:pt idx="14206">
                        <c:v>7.1040000000000001</c:v>
                      </c:pt>
                      <c:pt idx="14207">
                        <c:v>7.1050000000000004</c:v>
                      </c:pt>
                      <c:pt idx="14208">
                        <c:v>7.1050000000000004</c:v>
                      </c:pt>
                      <c:pt idx="14209">
                        <c:v>7.1059999999999999</c:v>
                      </c:pt>
                      <c:pt idx="14210">
                        <c:v>7.1059999999999999</c:v>
                      </c:pt>
                      <c:pt idx="14211">
                        <c:v>7.1070000000000002</c:v>
                      </c:pt>
                      <c:pt idx="14212">
                        <c:v>7.1070000000000002</c:v>
                      </c:pt>
                      <c:pt idx="14213">
                        <c:v>7.1079999999999997</c:v>
                      </c:pt>
                      <c:pt idx="14214">
                        <c:v>7.1079999999999997</c:v>
                      </c:pt>
                      <c:pt idx="14215">
                        <c:v>7.109</c:v>
                      </c:pt>
                      <c:pt idx="14216">
                        <c:v>7.109</c:v>
                      </c:pt>
                      <c:pt idx="14217">
                        <c:v>7.11</c:v>
                      </c:pt>
                      <c:pt idx="14218">
                        <c:v>7.11</c:v>
                      </c:pt>
                      <c:pt idx="14219">
                        <c:v>7.1109999999999998</c:v>
                      </c:pt>
                      <c:pt idx="14220">
                        <c:v>7.1109999999999998</c:v>
                      </c:pt>
                      <c:pt idx="14221">
                        <c:v>7.1120000000000001</c:v>
                      </c:pt>
                      <c:pt idx="14222">
                        <c:v>7.1120000000000001</c:v>
                      </c:pt>
                      <c:pt idx="14223">
                        <c:v>7.1130000000000004</c:v>
                      </c:pt>
                      <c:pt idx="14224">
                        <c:v>7.1130000000000004</c:v>
                      </c:pt>
                      <c:pt idx="14225">
                        <c:v>7.1139999999999999</c:v>
                      </c:pt>
                      <c:pt idx="14226">
                        <c:v>7.1139999999999999</c:v>
                      </c:pt>
                      <c:pt idx="14227">
                        <c:v>7.1150000000000002</c:v>
                      </c:pt>
                      <c:pt idx="14228">
                        <c:v>7.1150000000000002</c:v>
                      </c:pt>
                      <c:pt idx="14229">
                        <c:v>7.1159999999999997</c:v>
                      </c:pt>
                      <c:pt idx="14230">
                        <c:v>7.1159999999999997</c:v>
                      </c:pt>
                      <c:pt idx="14231">
                        <c:v>7.117</c:v>
                      </c:pt>
                      <c:pt idx="14232">
                        <c:v>7.117</c:v>
                      </c:pt>
                      <c:pt idx="14233">
                        <c:v>7.1180000000000003</c:v>
                      </c:pt>
                      <c:pt idx="14234">
                        <c:v>7.1180000000000003</c:v>
                      </c:pt>
                      <c:pt idx="14235">
                        <c:v>7.1189999999999998</c:v>
                      </c:pt>
                      <c:pt idx="14236">
                        <c:v>7.1189999999999998</c:v>
                      </c:pt>
                      <c:pt idx="14237">
                        <c:v>7.12</c:v>
                      </c:pt>
                      <c:pt idx="14238">
                        <c:v>7.12</c:v>
                      </c:pt>
                      <c:pt idx="14239">
                        <c:v>7.1210000000000004</c:v>
                      </c:pt>
                      <c:pt idx="14240">
                        <c:v>7.1210000000000004</c:v>
                      </c:pt>
                      <c:pt idx="14241">
                        <c:v>7.1219999999999999</c:v>
                      </c:pt>
                      <c:pt idx="14242">
                        <c:v>7.1219999999999999</c:v>
                      </c:pt>
                      <c:pt idx="14243">
                        <c:v>7.1230000000000002</c:v>
                      </c:pt>
                      <c:pt idx="14244">
                        <c:v>7.1230000000000002</c:v>
                      </c:pt>
                      <c:pt idx="14245">
                        <c:v>7.1239999999999997</c:v>
                      </c:pt>
                      <c:pt idx="14246">
                        <c:v>7.1239999999999997</c:v>
                      </c:pt>
                      <c:pt idx="14247">
                        <c:v>7.125</c:v>
                      </c:pt>
                      <c:pt idx="14248">
                        <c:v>7.125</c:v>
                      </c:pt>
                      <c:pt idx="14249">
                        <c:v>7.1260000000000003</c:v>
                      </c:pt>
                      <c:pt idx="14250">
                        <c:v>7.1260000000000003</c:v>
                      </c:pt>
                      <c:pt idx="14251">
                        <c:v>7.1269999999999998</c:v>
                      </c:pt>
                      <c:pt idx="14252">
                        <c:v>7.1269999999999998</c:v>
                      </c:pt>
                      <c:pt idx="14253">
                        <c:v>7.1280000000000001</c:v>
                      </c:pt>
                      <c:pt idx="14254">
                        <c:v>7.1280000000000001</c:v>
                      </c:pt>
                      <c:pt idx="14255">
                        <c:v>7.1289999999999996</c:v>
                      </c:pt>
                      <c:pt idx="14256">
                        <c:v>7.1289999999999996</c:v>
                      </c:pt>
                      <c:pt idx="14257">
                        <c:v>7.13</c:v>
                      </c:pt>
                      <c:pt idx="14258">
                        <c:v>7.13</c:v>
                      </c:pt>
                      <c:pt idx="14259">
                        <c:v>7.1310000000000002</c:v>
                      </c:pt>
                      <c:pt idx="14260">
                        <c:v>7.1310000000000002</c:v>
                      </c:pt>
                      <c:pt idx="14261">
                        <c:v>7.1319999999999997</c:v>
                      </c:pt>
                      <c:pt idx="14262">
                        <c:v>7.1319999999999997</c:v>
                      </c:pt>
                      <c:pt idx="14263">
                        <c:v>7.133</c:v>
                      </c:pt>
                      <c:pt idx="14264">
                        <c:v>7.133</c:v>
                      </c:pt>
                      <c:pt idx="14265">
                        <c:v>7.1340000000000003</c:v>
                      </c:pt>
                      <c:pt idx="14266">
                        <c:v>7.1340000000000003</c:v>
                      </c:pt>
                      <c:pt idx="14267">
                        <c:v>7.1349999999999998</c:v>
                      </c:pt>
                      <c:pt idx="14268">
                        <c:v>7.1349999999999998</c:v>
                      </c:pt>
                      <c:pt idx="14269">
                        <c:v>7.1360000000000001</c:v>
                      </c:pt>
                      <c:pt idx="14270">
                        <c:v>7.1360000000000001</c:v>
                      </c:pt>
                      <c:pt idx="14271">
                        <c:v>7.1369999999999996</c:v>
                      </c:pt>
                      <c:pt idx="14272">
                        <c:v>7.1369999999999996</c:v>
                      </c:pt>
                      <c:pt idx="14273">
                        <c:v>7.1379999999999999</c:v>
                      </c:pt>
                      <c:pt idx="14274">
                        <c:v>7.1379999999999999</c:v>
                      </c:pt>
                      <c:pt idx="14275">
                        <c:v>7.1390000000000002</c:v>
                      </c:pt>
                      <c:pt idx="14276">
                        <c:v>7.1390000000000002</c:v>
                      </c:pt>
                      <c:pt idx="14277">
                        <c:v>7.14</c:v>
                      </c:pt>
                      <c:pt idx="14278">
                        <c:v>7.14</c:v>
                      </c:pt>
                      <c:pt idx="14279">
                        <c:v>7.141</c:v>
                      </c:pt>
                      <c:pt idx="14280">
                        <c:v>7.141</c:v>
                      </c:pt>
                      <c:pt idx="14281">
                        <c:v>7.1420000000000003</c:v>
                      </c:pt>
                      <c:pt idx="14282">
                        <c:v>7.1420000000000003</c:v>
                      </c:pt>
                      <c:pt idx="14283">
                        <c:v>7.1429999999999998</c:v>
                      </c:pt>
                      <c:pt idx="14284">
                        <c:v>7.1429999999999998</c:v>
                      </c:pt>
                      <c:pt idx="14285">
                        <c:v>7.1440000000000001</c:v>
                      </c:pt>
                      <c:pt idx="14286">
                        <c:v>7.1440000000000001</c:v>
                      </c:pt>
                      <c:pt idx="14287">
                        <c:v>7.1449999999999996</c:v>
                      </c:pt>
                      <c:pt idx="14288">
                        <c:v>7.1449999999999996</c:v>
                      </c:pt>
                      <c:pt idx="14289">
                        <c:v>7.1459999999999999</c:v>
                      </c:pt>
                      <c:pt idx="14290">
                        <c:v>7.1459999999999999</c:v>
                      </c:pt>
                      <c:pt idx="14291">
                        <c:v>7.1470000000000002</c:v>
                      </c:pt>
                      <c:pt idx="14292">
                        <c:v>7.1470000000000002</c:v>
                      </c:pt>
                      <c:pt idx="14293">
                        <c:v>7.1479999999999997</c:v>
                      </c:pt>
                      <c:pt idx="14294">
                        <c:v>7.1479999999999997</c:v>
                      </c:pt>
                      <c:pt idx="14295">
                        <c:v>7.149</c:v>
                      </c:pt>
                      <c:pt idx="14296">
                        <c:v>7.149</c:v>
                      </c:pt>
                      <c:pt idx="14297">
                        <c:v>7.15</c:v>
                      </c:pt>
                      <c:pt idx="14298">
                        <c:v>7.15</c:v>
                      </c:pt>
                      <c:pt idx="14299">
                        <c:v>7.1509999999999998</c:v>
                      </c:pt>
                      <c:pt idx="14300">
                        <c:v>7.1509999999999998</c:v>
                      </c:pt>
                      <c:pt idx="14301">
                        <c:v>7.1520000000000001</c:v>
                      </c:pt>
                      <c:pt idx="14302">
                        <c:v>7.1520000000000001</c:v>
                      </c:pt>
                      <c:pt idx="14303">
                        <c:v>7.1529999999999996</c:v>
                      </c:pt>
                      <c:pt idx="14304">
                        <c:v>7.1529999999999996</c:v>
                      </c:pt>
                      <c:pt idx="14305">
                        <c:v>7.1539999999999999</c:v>
                      </c:pt>
                      <c:pt idx="14306">
                        <c:v>7.1539999999999999</c:v>
                      </c:pt>
                      <c:pt idx="14307">
                        <c:v>7.1550000000000002</c:v>
                      </c:pt>
                      <c:pt idx="14308">
                        <c:v>7.1550000000000002</c:v>
                      </c:pt>
                      <c:pt idx="14309">
                        <c:v>7.1559999999999997</c:v>
                      </c:pt>
                      <c:pt idx="14310">
                        <c:v>7.1559999999999997</c:v>
                      </c:pt>
                      <c:pt idx="14311">
                        <c:v>7.157</c:v>
                      </c:pt>
                      <c:pt idx="14312">
                        <c:v>7.157</c:v>
                      </c:pt>
                      <c:pt idx="14313">
                        <c:v>7.1580000000000004</c:v>
                      </c:pt>
                      <c:pt idx="14314">
                        <c:v>7.1580000000000004</c:v>
                      </c:pt>
                      <c:pt idx="14315">
                        <c:v>7.1589999999999998</c:v>
                      </c:pt>
                      <c:pt idx="14316">
                        <c:v>7.1589999999999998</c:v>
                      </c:pt>
                      <c:pt idx="14317">
                        <c:v>7.16</c:v>
                      </c:pt>
                      <c:pt idx="14318">
                        <c:v>7.16</c:v>
                      </c:pt>
                      <c:pt idx="14319">
                        <c:v>7.1609999999999996</c:v>
                      </c:pt>
                      <c:pt idx="14320">
                        <c:v>7.1609999999999996</c:v>
                      </c:pt>
                      <c:pt idx="14321">
                        <c:v>7.1619999999999999</c:v>
                      </c:pt>
                      <c:pt idx="14322">
                        <c:v>7.1619999999999999</c:v>
                      </c:pt>
                      <c:pt idx="14323">
                        <c:v>7.1630000000000003</c:v>
                      </c:pt>
                      <c:pt idx="14324">
                        <c:v>7.1630000000000003</c:v>
                      </c:pt>
                      <c:pt idx="14325">
                        <c:v>7.1639999999999997</c:v>
                      </c:pt>
                      <c:pt idx="14326">
                        <c:v>7.1639999999999997</c:v>
                      </c:pt>
                      <c:pt idx="14327">
                        <c:v>7.165</c:v>
                      </c:pt>
                      <c:pt idx="14328">
                        <c:v>7.165</c:v>
                      </c:pt>
                      <c:pt idx="14329">
                        <c:v>7.1660000000000004</c:v>
                      </c:pt>
                      <c:pt idx="14330">
                        <c:v>7.1660000000000004</c:v>
                      </c:pt>
                      <c:pt idx="14331">
                        <c:v>7.1669999999999998</c:v>
                      </c:pt>
                      <c:pt idx="14332">
                        <c:v>7.1669999999999998</c:v>
                      </c:pt>
                      <c:pt idx="14333">
                        <c:v>7.1680000000000001</c:v>
                      </c:pt>
                      <c:pt idx="14334">
                        <c:v>7.1680000000000001</c:v>
                      </c:pt>
                      <c:pt idx="14335">
                        <c:v>7.1689999999999996</c:v>
                      </c:pt>
                      <c:pt idx="14336">
                        <c:v>7.1689999999999996</c:v>
                      </c:pt>
                      <c:pt idx="14337">
                        <c:v>7.17</c:v>
                      </c:pt>
                      <c:pt idx="14338">
                        <c:v>7.17</c:v>
                      </c:pt>
                      <c:pt idx="14339">
                        <c:v>7.1710000000000003</c:v>
                      </c:pt>
                      <c:pt idx="14340">
                        <c:v>7.1710000000000003</c:v>
                      </c:pt>
                      <c:pt idx="14341">
                        <c:v>7.1719999999999997</c:v>
                      </c:pt>
                      <c:pt idx="14342">
                        <c:v>7.1719999999999997</c:v>
                      </c:pt>
                      <c:pt idx="14343">
                        <c:v>7.173</c:v>
                      </c:pt>
                      <c:pt idx="14344">
                        <c:v>7.173</c:v>
                      </c:pt>
                      <c:pt idx="14345">
                        <c:v>7.1740000000000004</c:v>
                      </c:pt>
                      <c:pt idx="14346">
                        <c:v>7.1740000000000004</c:v>
                      </c:pt>
                      <c:pt idx="14347">
                        <c:v>7.1749999999999998</c:v>
                      </c:pt>
                      <c:pt idx="14348">
                        <c:v>7.1749999999999998</c:v>
                      </c:pt>
                      <c:pt idx="14349">
                        <c:v>7.1760000000000002</c:v>
                      </c:pt>
                      <c:pt idx="14350">
                        <c:v>7.1760000000000002</c:v>
                      </c:pt>
                      <c:pt idx="14351">
                        <c:v>7.1769999999999996</c:v>
                      </c:pt>
                      <c:pt idx="14352">
                        <c:v>7.1769999999999996</c:v>
                      </c:pt>
                      <c:pt idx="14353">
                        <c:v>7.1779999999999999</c:v>
                      </c:pt>
                      <c:pt idx="14354">
                        <c:v>7.1779999999999999</c:v>
                      </c:pt>
                      <c:pt idx="14355">
                        <c:v>7.1790000000000003</c:v>
                      </c:pt>
                      <c:pt idx="14356">
                        <c:v>7.1790000000000003</c:v>
                      </c:pt>
                      <c:pt idx="14357">
                        <c:v>7.18</c:v>
                      </c:pt>
                      <c:pt idx="14358">
                        <c:v>7.18</c:v>
                      </c:pt>
                      <c:pt idx="14359">
                        <c:v>7.181</c:v>
                      </c:pt>
                      <c:pt idx="14360">
                        <c:v>7.181</c:v>
                      </c:pt>
                      <c:pt idx="14361">
                        <c:v>7.1820000000000004</c:v>
                      </c:pt>
                      <c:pt idx="14362">
                        <c:v>7.1820000000000004</c:v>
                      </c:pt>
                      <c:pt idx="14363">
                        <c:v>7.1829999999999998</c:v>
                      </c:pt>
                      <c:pt idx="14364">
                        <c:v>7.1829999999999998</c:v>
                      </c:pt>
                      <c:pt idx="14365">
                        <c:v>7.1840000000000002</c:v>
                      </c:pt>
                      <c:pt idx="14366">
                        <c:v>7.1840000000000002</c:v>
                      </c:pt>
                      <c:pt idx="14367">
                        <c:v>7.1849999999999996</c:v>
                      </c:pt>
                      <c:pt idx="14368">
                        <c:v>7.1849999999999996</c:v>
                      </c:pt>
                      <c:pt idx="14369">
                        <c:v>7.1859999999999999</c:v>
                      </c:pt>
                      <c:pt idx="14370">
                        <c:v>7.1859999999999999</c:v>
                      </c:pt>
                      <c:pt idx="14371">
                        <c:v>7.1870000000000003</c:v>
                      </c:pt>
                      <c:pt idx="14372">
                        <c:v>7.1870000000000003</c:v>
                      </c:pt>
                      <c:pt idx="14373">
                        <c:v>7.1879999999999997</c:v>
                      </c:pt>
                      <c:pt idx="14374">
                        <c:v>7.1879999999999997</c:v>
                      </c:pt>
                      <c:pt idx="14375">
                        <c:v>7.1890000000000001</c:v>
                      </c:pt>
                      <c:pt idx="14376">
                        <c:v>7.1890000000000001</c:v>
                      </c:pt>
                      <c:pt idx="14377">
                        <c:v>7.19</c:v>
                      </c:pt>
                      <c:pt idx="14378">
                        <c:v>7.19</c:v>
                      </c:pt>
                      <c:pt idx="14379">
                        <c:v>7.1909999999999998</c:v>
                      </c:pt>
                      <c:pt idx="14380">
                        <c:v>7.1909999999999998</c:v>
                      </c:pt>
                      <c:pt idx="14381">
                        <c:v>7.1920000000000002</c:v>
                      </c:pt>
                      <c:pt idx="14382">
                        <c:v>7.1920000000000002</c:v>
                      </c:pt>
                      <c:pt idx="14383">
                        <c:v>7.1929999999999996</c:v>
                      </c:pt>
                      <c:pt idx="14384">
                        <c:v>7.1929999999999996</c:v>
                      </c:pt>
                      <c:pt idx="14385">
                        <c:v>7.194</c:v>
                      </c:pt>
                      <c:pt idx="14386">
                        <c:v>7.194</c:v>
                      </c:pt>
                      <c:pt idx="14387">
                        <c:v>7.1950000000000003</c:v>
                      </c:pt>
                      <c:pt idx="14388">
                        <c:v>7.1950000000000003</c:v>
                      </c:pt>
                      <c:pt idx="14389">
                        <c:v>7.1959999999999997</c:v>
                      </c:pt>
                      <c:pt idx="14390">
                        <c:v>7.1959999999999997</c:v>
                      </c:pt>
                      <c:pt idx="14391">
                        <c:v>7.1970000000000001</c:v>
                      </c:pt>
                      <c:pt idx="14392">
                        <c:v>7.1970000000000001</c:v>
                      </c:pt>
                      <c:pt idx="14393">
                        <c:v>7.1980000000000004</c:v>
                      </c:pt>
                      <c:pt idx="14394">
                        <c:v>7.1980000000000004</c:v>
                      </c:pt>
                      <c:pt idx="14395">
                        <c:v>7.1989999999999998</c:v>
                      </c:pt>
                      <c:pt idx="14396">
                        <c:v>7.1989999999999998</c:v>
                      </c:pt>
                      <c:pt idx="14397">
                        <c:v>7.2</c:v>
                      </c:pt>
                      <c:pt idx="14398">
                        <c:v>7.2</c:v>
                      </c:pt>
                      <c:pt idx="14399">
                        <c:v>7.2009999999999996</c:v>
                      </c:pt>
                      <c:pt idx="14400">
                        <c:v>7.2009999999999996</c:v>
                      </c:pt>
                      <c:pt idx="14401">
                        <c:v>7.202</c:v>
                      </c:pt>
                      <c:pt idx="14402">
                        <c:v>7.202</c:v>
                      </c:pt>
                      <c:pt idx="14403">
                        <c:v>7.2030000000000003</c:v>
                      </c:pt>
                      <c:pt idx="14404">
                        <c:v>7.2030000000000003</c:v>
                      </c:pt>
                      <c:pt idx="14405">
                        <c:v>7.2039999999999997</c:v>
                      </c:pt>
                      <c:pt idx="14406">
                        <c:v>7.2039999999999997</c:v>
                      </c:pt>
                      <c:pt idx="14407">
                        <c:v>7.2050000000000001</c:v>
                      </c:pt>
                      <c:pt idx="14408">
                        <c:v>7.2050000000000001</c:v>
                      </c:pt>
                      <c:pt idx="14409">
                        <c:v>7.2060000000000004</c:v>
                      </c:pt>
                      <c:pt idx="14410">
                        <c:v>7.2060000000000004</c:v>
                      </c:pt>
                      <c:pt idx="14411">
                        <c:v>7.2069999999999999</c:v>
                      </c:pt>
                      <c:pt idx="14412">
                        <c:v>7.2069999999999999</c:v>
                      </c:pt>
                      <c:pt idx="14413">
                        <c:v>7.2080000000000002</c:v>
                      </c:pt>
                      <c:pt idx="14414">
                        <c:v>7.2080000000000002</c:v>
                      </c:pt>
                      <c:pt idx="14415">
                        <c:v>7.2089999999999996</c:v>
                      </c:pt>
                      <c:pt idx="14416">
                        <c:v>7.2089999999999996</c:v>
                      </c:pt>
                      <c:pt idx="14417">
                        <c:v>7.21</c:v>
                      </c:pt>
                      <c:pt idx="14418">
                        <c:v>7.21</c:v>
                      </c:pt>
                      <c:pt idx="14419">
                        <c:v>7.2110000000000003</c:v>
                      </c:pt>
                      <c:pt idx="14420">
                        <c:v>7.2110000000000003</c:v>
                      </c:pt>
                      <c:pt idx="14421">
                        <c:v>7.2119999999999997</c:v>
                      </c:pt>
                      <c:pt idx="14422">
                        <c:v>7.2119999999999997</c:v>
                      </c:pt>
                      <c:pt idx="14423">
                        <c:v>7.2130000000000001</c:v>
                      </c:pt>
                      <c:pt idx="14424">
                        <c:v>7.2130000000000001</c:v>
                      </c:pt>
                      <c:pt idx="14425">
                        <c:v>7.2140000000000004</c:v>
                      </c:pt>
                      <c:pt idx="14426">
                        <c:v>7.2140000000000004</c:v>
                      </c:pt>
                      <c:pt idx="14427">
                        <c:v>7.2149999999999999</c:v>
                      </c:pt>
                      <c:pt idx="14428">
                        <c:v>7.2149999999999999</c:v>
                      </c:pt>
                      <c:pt idx="14429">
                        <c:v>7.2160000000000002</c:v>
                      </c:pt>
                      <c:pt idx="14430">
                        <c:v>7.2160000000000002</c:v>
                      </c:pt>
                      <c:pt idx="14431">
                        <c:v>7.2169999999999996</c:v>
                      </c:pt>
                      <c:pt idx="14432">
                        <c:v>7.2169999999999996</c:v>
                      </c:pt>
                      <c:pt idx="14433">
                        <c:v>7.218</c:v>
                      </c:pt>
                      <c:pt idx="14434">
                        <c:v>7.218</c:v>
                      </c:pt>
                      <c:pt idx="14435">
                        <c:v>7.2190000000000003</c:v>
                      </c:pt>
                      <c:pt idx="14436">
                        <c:v>7.2190000000000003</c:v>
                      </c:pt>
                      <c:pt idx="14437">
                        <c:v>7.22</c:v>
                      </c:pt>
                      <c:pt idx="14438">
                        <c:v>7.22</c:v>
                      </c:pt>
                      <c:pt idx="14439">
                        <c:v>7.2210000000000001</c:v>
                      </c:pt>
                      <c:pt idx="14440">
                        <c:v>7.2210000000000001</c:v>
                      </c:pt>
                      <c:pt idx="14441">
                        <c:v>7.2220000000000004</c:v>
                      </c:pt>
                      <c:pt idx="14442">
                        <c:v>7.2220000000000004</c:v>
                      </c:pt>
                      <c:pt idx="14443">
                        <c:v>7.2229999999999999</c:v>
                      </c:pt>
                      <c:pt idx="14444">
                        <c:v>7.2229999999999999</c:v>
                      </c:pt>
                      <c:pt idx="14445">
                        <c:v>7.2240000000000002</c:v>
                      </c:pt>
                      <c:pt idx="14446">
                        <c:v>7.2240000000000002</c:v>
                      </c:pt>
                      <c:pt idx="14447">
                        <c:v>7.2249999999999996</c:v>
                      </c:pt>
                      <c:pt idx="14448">
                        <c:v>7.2249999999999996</c:v>
                      </c:pt>
                      <c:pt idx="14449">
                        <c:v>7.226</c:v>
                      </c:pt>
                      <c:pt idx="14450">
                        <c:v>7.226</c:v>
                      </c:pt>
                      <c:pt idx="14451">
                        <c:v>7.2270000000000003</c:v>
                      </c:pt>
                      <c:pt idx="14452">
                        <c:v>7.2270000000000003</c:v>
                      </c:pt>
                      <c:pt idx="14453">
                        <c:v>7.2279999999999998</c:v>
                      </c:pt>
                      <c:pt idx="14454">
                        <c:v>7.2279999999999998</c:v>
                      </c:pt>
                      <c:pt idx="14455">
                        <c:v>7.2290000000000001</c:v>
                      </c:pt>
                      <c:pt idx="14456">
                        <c:v>7.2290000000000001</c:v>
                      </c:pt>
                      <c:pt idx="14457">
                        <c:v>7.23</c:v>
                      </c:pt>
                      <c:pt idx="14458">
                        <c:v>7.23</c:v>
                      </c:pt>
                      <c:pt idx="14459">
                        <c:v>7.2309999999999999</c:v>
                      </c:pt>
                      <c:pt idx="14460">
                        <c:v>7.2309999999999999</c:v>
                      </c:pt>
                      <c:pt idx="14461">
                        <c:v>7.2320000000000002</c:v>
                      </c:pt>
                      <c:pt idx="14462">
                        <c:v>7.2320000000000002</c:v>
                      </c:pt>
                      <c:pt idx="14463">
                        <c:v>7.2329999999999997</c:v>
                      </c:pt>
                      <c:pt idx="14464">
                        <c:v>7.2329999999999997</c:v>
                      </c:pt>
                      <c:pt idx="14465">
                        <c:v>7.234</c:v>
                      </c:pt>
                      <c:pt idx="14466">
                        <c:v>7.234</c:v>
                      </c:pt>
                      <c:pt idx="14467">
                        <c:v>7.2350000000000003</c:v>
                      </c:pt>
                      <c:pt idx="14468">
                        <c:v>7.2350000000000003</c:v>
                      </c:pt>
                      <c:pt idx="14469">
                        <c:v>7.2359999999999998</c:v>
                      </c:pt>
                      <c:pt idx="14470">
                        <c:v>7.2359999999999998</c:v>
                      </c:pt>
                      <c:pt idx="14471">
                        <c:v>7.2370000000000001</c:v>
                      </c:pt>
                      <c:pt idx="14472">
                        <c:v>7.2370000000000001</c:v>
                      </c:pt>
                      <c:pt idx="14473">
                        <c:v>7.2380000000000004</c:v>
                      </c:pt>
                      <c:pt idx="14474">
                        <c:v>7.2380000000000004</c:v>
                      </c:pt>
                      <c:pt idx="14475">
                        <c:v>7.2389999999999999</c:v>
                      </c:pt>
                      <c:pt idx="14476">
                        <c:v>7.2389999999999999</c:v>
                      </c:pt>
                      <c:pt idx="14477">
                        <c:v>7.24</c:v>
                      </c:pt>
                      <c:pt idx="14478">
                        <c:v>7.24</c:v>
                      </c:pt>
                      <c:pt idx="14479">
                        <c:v>7.2409999999999997</c:v>
                      </c:pt>
                      <c:pt idx="14480">
                        <c:v>7.2409999999999997</c:v>
                      </c:pt>
                      <c:pt idx="14481">
                        <c:v>7.242</c:v>
                      </c:pt>
                      <c:pt idx="14482">
                        <c:v>7.242</c:v>
                      </c:pt>
                      <c:pt idx="14483">
                        <c:v>7.2430000000000003</c:v>
                      </c:pt>
                      <c:pt idx="14484">
                        <c:v>7.2430000000000003</c:v>
                      </c:pt>
                      <c:pt idx="14485">
                        <c:v>7.2439999999999998</c:v>
                      </c:pt>
                      <c:pt idx="14486">
                        <c:v>7.2439999999999998</c:v>
                      </c:pt>
                      <c:pt idx="14487">
                        <c:v>7.2450000000000001</c:v>
                      </c:pt>
                      <c:pt idx="14488">
                        <c:v>7.2450000000000001</c:v>
                      </c:pt>
                      <c:pt idx="14489">
                        <c:v>7.2460000000000004</c:v>
                      </c:pt>
                      <c:pt idx="14490">
                        <c:v>7.2460000000000004</c:v>
                      </c:pt>
                      <c:pt idx="14491">
                        <c:v>7.2469999999999999</c:v>
                      </c:pt>
                      <c:pt idx="14492">
                        <c:v>7.2469999999999999</c:v>
                      </c:pt>
                      <c:pt idx="14493">
                        <c:v>7.2480000000000002</c:v>
                      </c:pt>
                      <c:pt idx="14494">
                        <c:v>7.2480000000000002</c:v>
                      </c:pt>
                      <c:pt idx="14495">
                        <c:v>7.2489999999999997</c:v>
                      </c:pt>
                      <c:pt idx="14496">
                        <c:v>7.2489999999999997</c:v>
                      </c:pt>
                      <c:pt idx="14497">
                        <c:v>7.25</c:v>
                      </c:pt>
                      <c:pt idx="14498">
                        <c:v>7.25</c:v>
                      </c:pt>
                      <c:pt idx="14499">
                        <c:v>7.2510000000000003</c:v>
                      </c:pt>
                      <c:pt idx="14500">
                        <c:v>7.2510000000000003</c:v>
                      </c:pt>
                      <c:pt idx="14501">
                        <c:v>7.2519999999999998</c:v>
                      </c:pt>
                      <c:pt idx="14502">
                        <c:v>7.2519999999999998</c:v>
                      </c:pt>
                      <c:pt idx="14503">
                        <c:v>7.2530000000000001</c:v>
                      </c:pt>
                      <c:pt idx="14504">
                        <c:v>7.2530000000000001</c:v>
                      </c:pt>
                      <c:pt idx="14505">
                        <c:v>7.2539999999999996</c:v>
                      </c:pt>
                      <c:pt idx="14506">
                        <c:v>7.2539999999999996</c:v>
                      </c:pt>
                      <c:pt idx="14507">
                        <c:v>7.2549999999999999</c:v>
                      </c:pt>
                      <c:pt idx="14508">
                        <c:v>7.2549999999999999</c:v>
                      </c:pt>
                      <c:pt idx="14509">
                        <c:v>7.2560000000000002</c:v>
                      </c:pt>
                      <c:pt idx="14510">
                        <c:v>7.2560000000000002</c:v>
                      </c:pt>
                      <c:pt idx="14511">
                        <c:v>7.2569999999999997</c:v>
                      </c:pt>
                      <c:pt idx="14512">
                        <c:v>7.2569999999999997</c:v>
                      </c:pt>
                      <c:pt idx="14513">
                        <c:v>7.258</c:v>
                      </c:pt>
                      <c:pt idx="14514">
                        <c:v>7.258</c:v>
                      </c:pt>
                      <c:pt idx="14515">
                        <c:v>7.2590000000000003</c:v>
                      </c:pt>
                      <c:pt idx="14516">
                        <c:v>7.2590000000000003</c:v>
                      </c:pt>
                      <c:pt idx="14517">
                        <c:v>7.26</c:v>
                      </c:pt>
                      <c:pt idx="14518">
                        <c:v>7.26</c:v>
                      </c:pt>
                      <c:pt idx="14519">
                        <c:v>7.2610000000000001</c:v>
                      </c:pt>
                      <c:pt idx="14520">
                        <c:v>7.2610000000000001</c:v>
                      </c:pt>
                      <c:pt idx="14521">
                        <c:v>7.2619999999999996</c:v>
                      </c:pt>
                      <c:pt idx="14522">
                        <c:v>7.2619999999999996</c:v>
                      </c:pt>
                      <c:pt idx="14523">
                        <c:v>7.2629999999999999</c:v>
                      </c:pt>
                      <c:pt idx="14524">
                        <c:v>7.2629999999999999</c:v>
                      </c:pt>
                      <c:pt idx="14525">
                        <c:v>7.2640000000000002</c:v>
                      </c:pt>
                      <c:pt idx="14526">
                        <c:v>7.2640000000000002</c:v>
                      </c:pt>
                      <c:pt idx="14527">
                        <c:v>7.2649999999999997</c:v>
                      </c:pt>
                      <c:pt idx="14528">
                        <c:v>7.2649999999999997</c:v>
                      </c:pt>
                      <c:pt idx="14529">
                        <c:v>7.266</c:v>
                      </c:pt>
                      <c:pt idx="14530">
                        <c:v>7.266</c:v>
                      </c:pt>
                      <c:pt idx="14531">
                        <c:v>7.2670000000000003</c:v>
                      </c:pt>
                      <c:pt idx="14532">
                        <c:v>7.2670000000000003</c:v>
                      </c:pt>
                      <c:pt idx="14533">
                        <c:v>7.2679999999999998</c:v>
                      </c:pt>
                      <c:pt idx="14534">
                        <c:v>7.2679999999999998</c:v>
                      </c:pt>
                      <c:pt idx="14535">
                        <c:v>7.2690000000000001</c:v>
                      </c:pt>
                      <c:pt idx="14536">
                        <c:v>7.2690000000000001</c:v>
                      </c:pt>
                      <c:pt idx="14537">
                        <c:v>7.27</c:v>
                      </c:pt>
                      <c:pt idx="14538">
                        <c:v>7.27</c:v>
                      </c:pt>
                      <c:pt idx="14539">
                        <c:v>7.2709999999999999</c:v>
                      </c:pt>
                      <c:pt idx="14540">
                        <c:v>7.2709999999999999</c:v>
                      </c:pt>
                      <c:pt idx="14541">
                        <c:v>7.2720000000000002</c:v>
                      </c:pt>
                      <c:pt idx="14542">
                        <c:v>7.2720000000000002</c:v>
                      </c:pt>
                      <c:pt idx="14543">
                        <c:v>7.2729999999999997</c:v>
                      </c:pt>
                      <c:pt idx="14544">
                        <c:v>7.2729999999999997</c:v>
                      </c:pt>
                      <c:pt idx="14545">
                        <c:v>7.274</c:v>
                      </c:pt>
                      <c:pt idx="14546">
                        <c:v>7.274</c:v>
                      </c:pt>
                      <c:pt idx="14547">
                        <c:v>7.2750000000000004</c:v>
                      </c:pt>
                      <c:pt idx="14548">
                        <c:v>7.2750000000000004</c:v>
                      </c:pt>
                      <c:pt idx="14549">
                        <c:v>7.2759999999999998</c:v>
                      </c:pt>
                      <c:pt idx="14550">
                        <c:v>7.2759999999999998</c:v>
                      </c:pt>
                      <c:pt idx="14551">
                        <c:v>7.2770000000000001</c:v>
                      </c:pt>
                      <c:pt idx="14552">
                        <c:v>7.2770000000000001</c:v>
                      </c:pt>
                      <c:pt idx="14553">
                        <c:v>7.2779999999999996</c:v>
                      </c:pt>
                      <c:pt idx="14554">
                        <c:v>7.2779999999999996</c:v>
                      </c:pt>
                      <c:pt idx="14555">
                        <c:v>7.2789999999999999</c:v>
                      </c:pt>
                      <c:pt idx="14556">
                        <c:v>7.2789999999999999</c:v>
                      </c:pt>
                      <c:pt idx="14557">
                        <c:v>7.28</c:v>
                      </c:pt>
                      <c:pt idx="14558">
                        <c:v>7.28</c:v>
                      </c:pt>
                      <c:pt idx="14559">
                        <c:v>7.2809999999999997</c:v>
                      </c:pt>
                      <c:pt idx="14560">
                        <c:v>7.2809999999999997</c:v>
                      </c:pt>
                      <c:pt idx="14561">
                        <c:v>7.282</c:v>
                      </c:pt>
                      <c:pt idx="14562">
                        <c:v>7.282</c:v>
                      </c:pt>
                      <c:pt idx="14563">
                        <c:v>7.2830000000000004</c:v>
                      </c:pt>
                      <c:pt idx="14564">
                        <c:v>7.2830000000000004</c:v>
                      </c:pt>
                      <c:pt idx="14565">
                        <c:v>7.2839999999999998</c:v>
                      </c:pt>
                      <c:pt idx="14566">
                        <c:v>7.2839999999999998</c:v>
                      </c:pt>
                      <c:pt idx="14567">
                        <c:v>7.2850000000000001</c:v>
                      </c:pt>
                      <c:pt idx="14568">
                        <c:v>7.2850000000000001</c:v>
                      </c:pt>
                      <c:pt idx="14569">
                        <c:v>7.2859999999999996</c:v>
                      </c:pt>
                      <c:pt idx="14570">
                        <c:v>7.2859999999999996</c:v>
                      </c:pt>
                      <c:pt idx="14571">
                        <c:v>7.2869999999999999</c:v>
                      </c:pt>
                      <c:pt idx="14572">
                        <c:v>7.2869999999999999</c:v>
                      </c:pt>
                      <c:pt idx="14573">
                        <c:v>7.2880000000000003</c:v>
                      </c:pt>
                      <c:pt idx="14574">
                        <c:v>7.2880000000000003</c:v>
                      </c:pt>
                      <c:pt idx="14575">
                        <c:v>7.2889999999999997</c:v>
                      </c:pt>
                      <c:pt idx="14576">
                        <c:v>7.2889999999999997</c:v>
                      </c:pt>
                      <c:pt idx="14577">
                        <c:v>7.29</c:v>
                      </c:pt>
                      <c:pt idx="14578">
                        <c:v>7.29</c:v>
                      </c:pt>
                      <c:pt idx="14579">
                        <c:v>7.2910000000000004</c:v>
                      </c:pt>
                      <c:pt idx="14580">
                        <c:v>7.2910000000000004</c:v>
                      </c:pt>
                      <c:pt idx="14581">
                        <c:v>7.2919999999999998</c:v>
                      </c:pt>
                      <c:pt idx="14582">
                        <c:v>7.2919999999999998</c:v>
                      </c:pt>
                      <c:pt idx="14583">
                        <c:v>7.2930000000000001</c:v>
                      </c:pt>
                      <c:pt idx="14584">
                        <c:v>7.2930000000000001</c:v>
                      </c:pt>
                      <c:pt idx="14585">
                        <c:v>7.2939999999999996</c:v>
                      </c:pt>
                      <c:pt idx="14586">
                        <c:v>7.2939999999999996</c:v>
                      </c:pt>
                      <c:pt idx="14587">
                        <c:v>7.2949999999999999</c:v>
                      </c:pt>
                      <c:pt idx="14588">
                        <c:v>7.2949999999999999</c:v>
                      </c:pt>
                      <c:pt idx="14589">
                        <c:v>7.2960000000000003</c:v>
                      </c:pt>
                      <c:pt idx="14590">
                        <c:v>7.2960000000000003</c:v>
                      </c:pt>
                      <c:pt idx="14591">
                        <c:v>7.2969999999999997</c:v>
                      </c:pt>
                      <c:pt idx="14592">
                        <c:v>7.2969999999999997</c:v>
                      </c:pt>
                      <c:pt idx="14593">
                        <c:v>7.298</c:v>
                      </c:pt>
                      <c:pt idx="14594">
                        <c:v>7.298</c:v>
                      </c:pt>
                      <c:pt idx="14595">
                        <c:v>7.2990000000000004</c:v>
                      </c:pt>
                      <c:pt idx="14596">
                        <c:v>7.2990000000000004</c:v>
                      </c:pt>
                      <c:pt idx="14597">
                        <c:v>7.3</c:v>
                      </c:pt>
                      <c:pt idx="14598">
                        <c:v>7.3</c:v>
                      </c:pt>
                      <c:pt idx="14599">
                        <c:v>7.3010000000000002</c:v>
                      </c:pt>
                      <c:pt idx="14600">
                        <c:v>7.3010000000000002</c:v>
                      </c:pt>
                      <c:pt idx="14601">
                        <c:v>7.3019999999999996</c:v>
                      </c:pt>
                      <c:pt idx="14602">
                        <c:v>7.3019999999999996</c:v>
                      </c:pt>
                      <c:pt idx="14603">
                        <c:v>7.3029999999999999</c:v>
                      </c:pt>
                      <c:pt idx="14604">
                        <c:v>7.3029999999999999</c:v>
                      </c:pt>
                      <c:pt idx="14605">
                        <c:v>7.3040000000000003</c:v>
                      </c:pt>
                      <c:pt idx="14606">
                        <c:v>7.3040000000000003</c:v>
                      </c:pt>
                      <c:pt idx="14607">
                        <c:v>7.3049999999999997</c:v>
                      </c:pt>
                      <c:pt idx="14608">
                        <c:v>7.3049999999999997</c:v>
                      </c:pt>
                      <c:pt idx="14609">
                        <c:v>7.306</c:v>
                      </c:pt>
                      <c:pt idx="14610">
                        <c:v>7.306</c:v>
                      </c:pt>
                      <c:pt idx="14611">
                        <c:v>7.3070000000000004</c:v>
                      </c:pt>
                      <c:pt idx="14612">
                        <c:v>7.3070000000000004</c:v>
                      </c:pt>
                      <c:pt idx="14613">
                        <c:v>7.3079999999999998</c:v>
                      </c:pt>
                      <c:pt idx="14614">
                        <c:v>7.3079999999999998</c:v>
                      </c:pt>
                      <c:pt idx="14615">
                        <c:v>7.3090000000000002</c:v>
                      </c:pt>
                      <c:pt idx="14616">
                        <c:v>7.3090000000000002</c:v>
                      </c:pt>
                      <c:pt idx="14617">
                        <c:v>7.31</c:v>
                      </c:pt>
                      <c:pt idx="14618">
                        <c:v>7.31</c:v>
                      </c:pt>
                      <c:pt idx="14619">
                        <c:v>7.3109999999999999</c:v>
                      </c:pt>
                      <c:pt idx="14620">
                        <c:v>7.3109999999999999</c:v>
                      </c:pt>
                      <c:pt idx="14621">
                        <c:v>7.3120000000000003</c:v>
                      </c:pt>
                      <c:pt idx="14622">
                        <c:v>7.3120000000000003</c:v>
                      </c:pt>
                      <c:pt idx="14623">
                        <c:v>7.3129999999999997</c:v>
                      </c:pt>
                      <c:pt idx="14624">
                        <c:v>7.3129999999999997</c:v>
                      </c:pt>
                      <c:pt idx="14625">
                        <c:v>7.3140000000000001</c:v>
                      </c:pt>
                      <c:pt idx="14626">
                        <c:v>7.3140000000000001</c:v>
                      </c:pt>
                      <c:pt idx="14627">
                        <c:v>7.3150000000000004</c:v>
                      </c:pt>
                      <c:pt idx="14628">
                        <c:v>7.3150000000000004</c:v>
                      </c:pt>
                      <c:pt idx="14629">
                        <c:v>7.3159999999999998</c:v>
                      </c:pt>
                      <c:pt idx="14630">
                        <c:v>7.3159999999999998</c:v>
                      </c:pt>
                      <c:pt idx="14631">
                        <c:v>7.3170000000000002</c:v>
                      </c:pt>
                      <c:pt idx="14632">
                        <c:v>7.3170000000000002</c:v>
                      </c:pt>
                      <c:pt idx="14633">
                        <c:v>7.3179999999999996</c:v>
                      </c:pt>
                      <c:pt idx="14634">
                        <c:v>7.3179999999999996</c:v>
                      </c:pt>
                      <c:pt idx="14635">
                        <c:v>7.319</c:v>
                      </c:pt>
                      <c:pt idx="14636">
                        <c:v>7.319</c:v>
                      </c:pt>
                      <c:pt idx="14637">
                        <c:v>7.32</c:v>
                      </c:pt>
                      <c:pt idx="14638">
                        <c:v>7.32</c:v>
                      </c:pt>
                      <c:pt idx="14639">
                        <c:v>7.3209999999999997</c:v>
                      </c:pt>
                      <c:pt idx="14640">
                        <c:v>7.3209999999999997</c:v>
                      </c:pt>
                      <c:pt idx="14641">
                        <c:v>7.3220000000000001</c:v>
                      </c:pt>
                      <c:pt idx="14642">
                        <c:v>7.3220000000000001</c:v>
                      </c:pt>
                      <c:pt idx="14643">
                        <c:v>7.3230000000000004</c:v>
                      </c:pt>
                      <c:pt idx="14644">
                        <c:v>7.3230000000000004</c:v>
                      </c:pt>
                      <c:pt idx="14645">
                        <c:v>7.3239999999999998</c:v>
                      </c:pt>
                      <c:pt idx="14646">
                        <c:v>7.3239999999999998</c:v>
                      </c:pt>
                      <c:pt idx="14647">
                        <c:v>7.3250000000000002</c:v>
                      </c:pt>
                      <c:pt idx="14648">
                        <c:v>7.3250000000000002</c:v>
                      </c:pt>
                      <c:pt idx="14649">
                        <c:v>7.3259999999999996</c:v>
                      </c:pt>
                      <c:pt idx="14650">
                        <c:v>7.3259999999999996</c:v>
                      </c:pt>
                      <c:pt idx="14651">
                        <c:v>7.327</c:v>
                      </c:pt>
                      <c:pt idx="14652">
                        <c:v>7.327</c:v>
                      </c:pt>
                      <c:pt idx="14653">
                        <c:v>7.3280000000000003</c:v>
                      </c:pt>
                      <c:pt idx="14654">
                        <c:v>7.3280000000000003</c:v>
                      </c:pt>
                      <c:pt idx="14655">
                        <c:v>7.3289999999999997</c:v>
                      </c:pt>
                      <c:pt idx="14656">
                        <c:v>7.3289999999999997</c:v>
                      </c:pt>
                      <c:pt idx="14657">
                        <c:v>7.33</c:v>
                      </c:pt>
                      <c:pt idx="14658">
                        <c:v>7.33</c:v>
                      </c:pt>
                      <c:pt idx="14659">
                        <c:v>7.3310000000000004</c:v>
                      </c:pt>
                      <c:pt idx="14660">
                        <c:v>7.3310000000000004</c:v>
                      </c:pt>
                      <c:pt idx="14661">
                        <c:v>7.3319999999999999</c:v>
                      </c:pt>
                      <c:pt idx="14662">
                        <c:v>7.3319999999999999</c:v>
                      </c:pt>
                      <c:pt idx="14663">
                        <c:v>7.3330000000000002</c:v>
                      </c:pt>
                      <c:pt idx="14664">
                        <c:v>7.3330000000000002</c:v>
                      </c:pt>
                      <c:pt idx="14665">
                        <c:v>7.3339999999999996</c:v>
                      </c:pt>
                      <c:pt idx="14666">
                        <c:v>7.3339999999999996</c:v>
                      </c:pt>
                      <c:pt idx="14667">
                        <c:v>7.335</c:v>
                      </c:pt>
                      <c:pt idx="14668">
                        <c:v>7.335</c:v>
                      </c:pt>
                      <c:pt idx="14669">
                        <c:v>7.3360000000000003</c:v>
                      </c:pt>
                      <c:pt idx="14670">
                        <c:v>7.3360000000000003</c:v>
                      </c:pt>
                      <c:pt idx="14671">
                        <c:v>7.3369999999999997</c:v>
                      </c:pt>
                      <c:pt idx="14672">
                        <c:v>7.3369999999999997</c:v>
                      </c:pt>
                      <c:pt idx="14673">
                        <c:v>7.3380000000000001</c:v>
                      </c:pt>
                      <c:pt idx="14674">
                        <c:v>7.3380000000000001</c:v>
                      </c:pt>
                      <c:pt idx="14675">
                        <c:v>7.3390000000000004</c:v>
                      </c:pt>
                      <c:pt idx="14676">
                        <c:v>7.3390000000000004</c:v>
                      </c:pt>
                      <c:pt idx="14677">
                        <c:v>7.34</c:v>
                      </c:pt>
                      <c:pt idx="14678">
                        <c:v>7.34</c:v>
                      </c:pt>
                      <c:pt idx="14679">
                        <c:v>7.3410000000000002</c:v>
                      </c:pt>
                      <c:pt idx="14680">
                        <c:v>7.3410000000000002</c:v>
                      </c:pt>
                      <c:pt idx="14681">
                        <c:v>7.3419999999999996</c:v>
                      </c:pt>
                      <c:pt idx="14682">
                        <c:v>7.3419999999999996</c:v>
                      </c:pt>
                      <c:pt idx="14683">
                        <c:v>7.343</c:v>
                      </c:pt>
                      <c:pt idx="14684">
                        <c:v>7.343</c:v>
                      </c:pt>
                      <c:pt idx="14685">
                        <c:v>7.3440000000000003</c:v>
                      </c:pt>
                      <c:pt idx="14686">
                        <c:v>7.3440000000000003</c:v>
                      </c:pt>
                      <c:pt idx="14687">
                        <c:v>7.3449999999999998</c:v>
                      </c:pt>
                      <c:pt idx="14688">
                        <c:v>7.3449999999999998</c:v>
                      </c:pt>
                      <c:pt idx="14689">
                        <c:v>7.3460000000000001</c:v>
                      </c:pt>
                      <c:pt idx="14690">
                        <c:v>7.3460000000000001</c:v>
                      </c:pt>
                      <c:pt idx="14691">
                        <c:v>7.3470000000000004</c:v>
                      </c:pt>
                      <c:pt idx="14692">
                        <c:v>7.3470000000000004</c:v>
                      </c:pt>
                      <c:pt idx="14693">
                        <c:v>7.3479999999999999</c:v>
                      </c:pt>
                      <c:pt idx="14694">
                        <c:v>7.3479999999999999</c:v>
                      </c:pt>
                      <c:pt idx="14695">
                        <c:v>7.3490000000000002</c:v>
                      </c:pt>
                      <c:pt idx="14696">
                        <c:v>7.3490000000000002</c:v>
                      </c:pt>
                      <c:pt idx="14697">
                        <c:v>7.35</c:v>
                      </c:pt>
                      <c:pt idx="14698">
                        <c:v>7.35</c:v>
                      </c:pt>
                      <c:pt idx="14699">
                        <c:v>7.351</c:v>
                      </c:pt>
                      <c:pt idx="14700">
                        <c:v>7.351</c:v>
                      </c:pt>
                      <c:pt idx="14701">
                        <c:v>7.3520000000000003</c:v>
                      </c:pt>
                      <c:pt idx="14702">
                        <c:v>7.3520000000000003</c:v>
                      </c:pt>
                      <c:pt idx="14703">
                        <c:v>7.3529999999999998</c:v>
                      </c:pt>
                      <c:pt idx="14704">
                        <c:v>7.3529999999999998</c:v>
                      </c:pt>
                      <c:pt idx="14705">
                        <c:v>7.3540000000000001</c:v>
                      </c:pt>
                      <c:pt idx="14706">
                        <c:v>7.3540000000000001</c:v>
                      </c:pt>
                      <c:pt idx="14707">
                        <c:v>7.3550000000000004</c:v>
                      </c:pt>
                      <c:pt idx="14708">
                        <c:v>7.3550000000000004</c:v>
                      </c:pt>
                      <c:pt idx="14709">
                        <c:v>7.3559999999999999</c:v>
                      </c:pt>
                      <c:pt idx="14710">
                        <c:v>7.3559999999999999</c:v>
                      </c:pt>
                      <c:pt idx="14711">
                        <c:v>7.3570000000000002</c:v>
                      </c:pt>
                      <c:pt idx="14712">
                        <c:v>7.3570000000000002</c:v>
                      </c:pt>
                      <c:pt idx="14713">
                        <c:v>7.3579999999999997</c:v>
                      </c:pt>
                      <c:pt idx="14714">
                        <c:v>7.3579999999999997</c:v>
                      </c:pt>
                      <c:pt idx="14715">
                        <c:v>7.359</c:v>
                      </c:pt>
                      <c:pt idx="14716">
                        <c:v>7.359</c:v>
                      </c:pt>
                      <c:pt idx="14717">
                        <c:v>7.36</c:v>
                      </c:pt>
                      <c:pt idx="14718">
                        <c:v>7.36</c:v>
                      </c:pt>
                      <c:pt idx="14719">
                        <c:v>7.3609999999999998</c:v>
                      </c:pt>
                      <c:pt idx="14720">
                        <c:v>7.3609999999999998</c:v>
                      </c:pt>
                      <c:pt idx="14721">
                        <c:v>7.3620000000000001</c:v>
                      </c:pt>
                      <c:pt idx="14722">
                        <c:v>7.3620000000000001</c:v>
                      </c:pt>
                      <c:pt idx="14723">
                        <c:v>7.3630000000000004</c:v>
                      </c:pt>
                      <c:pt idx="14724">
                        <c:v>7.3630000000000004</c:v>
                      </c:pt>
                      <c:pt idx="14725">
                        <c:v>7.3639999999999999</c:v>
                      </c:pt>
                      <c:pt idx="14726">
                        <c:v>7.3639999999999999</c:v>
                      </c:pt>
                      <c:pt idx="14727">
                        <c:v>7.3650000000000002</c:v>
                      </c:pt>
                      <c:pt idx="14728">
                        <c:v>7.3650000000000002</c:v>
                      </c:pt>
                      <c:pt idx="14729">
                        <c:v>7.3659999999999997</c:v>
                      </c:pt>
                      <c:pt idx="14730">
                        <c:v>7.3659999999999997</c:v>
                      </c:pt>
                      <c:pt idx="14731">
                        <c:v>7.367</c:v>
                      </c:pt>
                      <c:pt idx="14732">
                        <c:v>7.367</c:v>
                      </c:pt>
                      <c:pt idx="14733">
                        <c:v>7.3680000000000003</c:v>
                      </c:pt>
                      <c:pt idx="14734">
                        <c:v>7.3680000000000003</c:v>
                      </c:pt>
                      <c:pt idx="14735">
                        <c:v>7.3689999999999998</c:v>
                      </c:pt>
                      <c:pt idx="14736">
                        <c:v>7.3689999999999998</c:v>
                      </c:pt>
                      <c:pt idx="14737">
                        <c:v>7.37</c:v>
                      </c:pt>
                      <c:pt idx="14738">
                        <c:v>7.37</c:v>
                      </c:pt>
                      <c:pt idx="14739">
                        <c:v>7.3710000000000004</c:v>
                      </c:pt>
                      <c:pt idx="14740">
                        <c:v>7.3710000000000004</c:v>
                      </c:pt>
                      <c:pt idx="14741">
                        <c:v>7.3719999999999999</c:v>
                      </c:pt>
                      <c:pt idx="14742">
                        <c:v>7.3719999999999999</c:v>
                      </c:pt>
                      <c:pt idx="14743">
                        <c:v>7.3730000000000002</c:v>
                      </c:pt>
                      <c:pt idx="14744">
                        <c:v>7.3730000000000002</c:v>
                      </c:pt>
                      <c:pt idx="14745">
                        <c:v>7.3739999999999997</c:v>
                      </c:pt>
                      <c:pt idx="14746">
                        <c:v>7.3739999999999997</c:v>
                      </c:pt>
                      <c:pt idx="14747">
                        <c:v>7.375</c:v>
                      </c:pt>
                      <c:pt idx="14748">
                        <c:v>7.375</c:v>
                      </c:pt>
                      <c:pt idx="14749">
                        <c:v>7.3760000000000003</c:v>
                      </c:pt>
                      <c:pt idx="14750">
                        <c:v>7.3760000000000003</c:v>
                      </c:pt>
                      <c:pt idx="14751">
                        <c:v>7.3769999999999998</c:v>
                      </c:pt>
                      <c:pt idx="14752">
                        <c:v>7.3769999999999998</c:v>
                      </c:pt>
                      <c:pt idx="14753">
                        <c:v>7.3780000000000001</c:v>
                      </c:pt>
                      <c:pt idx="14754">
                        <c:v>7.3780000000000001</c:v>
                      </c:pt>
                      <c:pt idx="14755">
                        <c:v>7.3789999999999996</c:v>
                      </c:pt>
                      <c:pt idx="14756">
                        <c:v>7.3789999999999996</c:v>
                      </c:pt>
                      <c:pt idx="14757">
                        <c:v>7.38</c:v>
                      </c:pt>
                      <c:pt idx="14758">
                        <c:v>7.38</c:v>
                      </c:pt>
                      <c:pt idx="14759">
                        <c:v>7.3810000000000002</c:v>
                      </c:pt>
                      <c:pt idx="14760">
                        <c:v>7.3810000000000002</c:v>
                      </c:pt>
                      <c:pt idx="14761">
                        <c:v>7.3819999999999997</c:v>
                      </c:pt>
                      <c:pt idx="14762">
                        <c:v>7.3819999999999997</c:v>
                      </c:pt>
                      <c:pt idx="14763">
                        <c:v>7.383</c:v>
                      </c:pt>
                      <c:pt idx="14764">
                        <c:v>7.383</c:v>
                      </c:pt>
                      <c:pt idx="14765">
                        <c:v>7.3840000000000003</c:v>
                      </c:pt>
                      <c:pt idx="14766">
                        <c:v>7.3840000000000003</c:v>
                      </c:pt>
                      <c:pt idx="14767">
                        <c:v>7.3849999999999998</c:v>
                      </c:pt>
                      <c:pt idx="14768">
                        <c:v>7.3849999999999998</c:v>
                      </c:pt>
                      <c:pt idx="14769">
                        <c:v>7.3860000000000001</c:v>
                      </c:pt>
                      <c:pt idx="14770">
                        <c:v>7.3860000000000001</c:v>
                      </c:pt>
                      <c:pt idx="14771">
                        <c:v>7.3869999999999996</c:v>
                      </c:pt>
                      <c:pt idx="14772">
                        <c:v>7.3869999999999996</c:v>
                      </c:pt>
                      <c:pt idx="14773">
                        <c:v>7.3879999999999999</c:v>
                      </c:pt>
                      <c:pt idx="14774">
                        <c:v>7.3879999999999999</c:v>
                      </c:pt>
                      <c:pt idx="14775">
                        <c:v>7.3890000000000002</c:v>
                      </c:pt>
                      <c:pt idx="14776">
                        <c:v>7.3890000000000002</c:v>
                      </c:pt>
                      <c:pt idx="14777">
                        <c:v>7.39</c:v>
                      </c:pt>
                      <c:pt idx="14778">
                        <c:v>7.39</c:v>
                      </c:pt>
                      <c:pt idx="14779">
                        <c:v>7.391</c:v>
                      </c:pt>
                      <c:pt idx="14780">
                        <c:v>7.391</c:v>
                      </c:pt>
                      <c:pt idx="14781">
                        <c:v>7.3920000000000003</c:v>
                      </c:pt>
                      <c:pt idx="14782">
                        <c:v>7.3920000000000003</c:v>
                      </c:pt>
                      <c:pt idx="14783">
                        <c:v>7.3929999999999998</c:v>
                      </c:pt>
                      <c:pt idx="14784">
                        <c:v>7.3929999999999998</c:v>
                      </c:pt>
                      <c:pt idx="14785">
                        <c:v>7.3940000000000001</c:v>
                      </c:pt>
                      <c:pt idx="14786">
                        <c:v>7.3940000000000001</c:v>
                      </c:pt>
                      <c:pt idx="14787">
                        <c:v>7.3949999999999996</c:v>
                      </c:pt>
                      <c:pt idx="14788">
                        <c:v>7.3949999999999996</c:v>
                      </c:pt>
                      <c:pt idx="14789">
                        <c:v>7.3959999999999999</c:v>
                      </c:pt>
                      <c:pt idx="14790">
                        <c:v>7.3959999999999999</c:v>
                      </c:pt>
                      <c:pt idx="14791">
                        <c:v>7.3970000000000002</c:v>
                      </c:pt>
                      <c:pt idx="14792">
                        <c:v>7.3970000000000002</c:v>
                      </c:pt>
                      <c:pt idx="14793">
                        <c:v>7.3979999999999997</c:v>
                      </c:pt>
                      <c:pt idx="14794">
                        <c:v>7.3979999999999997</c:v>
                      </c:pt>
                      <c:pt idx="14795">
                        <c:v>7.399</c:v>
                      </c:pt>
                      <c:pt idx="14796">
                        <c:v>7.399</c:v>
                      </c:pt>
                      <c:pt idx="14797">
                        <c:v>7.4</c:v>
                      </c:pt>
                      <c:pt idx="14798">
                        <c:v>7.4</c:v>
                      </c:pt>
                      <c:pt idx="14799">
                        <c:v>7.4009999999999998</c:v>
                      </c:pt>
                      <c:pt idx="14800">
                        <c:v>7.4009999999999998</c:v>
                      </c:pt>
                      <c:pt idx="14801">
                        <c:v>7.4020000000000001</c:v>
                      </c:pt>
                      <c:pt idx="14802">
                        <c:v>7.4020000000000001</c:v>
                      </c:pt>
                      <c:pt idx="14803">
                        <c:v>7.4029999999999996</c:v>
                      </c:pt>
                      <c:pt idx="14804">
                        <c:v>7.4029999999999996</c:v>
                      </c:pt>
                      <c:pt idx="14805">
                        <c:v>7.4039999999999999</c:v>
                      </c:pt>
                      <c:pt idx="14806">
                        <c:v>7.4039999999999999</c:v>
                      </c:pt>
                      <c:pt idx="14807">
                        <c:v>7.4050000000000002</c:v>
                      </c:pt>
                      <c:pt idx="14808">
                        <c:v>7.4050000000000002</c:v>
                      </c:pt>
                      <c:pt idx="14809">
                        <c:v>7.4059999999999997</c:v>
                      </c:pt>
                      <c:pt idx="14810">
                        <c:v>7.4059999999999997</c:v>
                      </c:pt>
                      <c:pt idx="14811">
                        <c:v>7.407</c:v>
                      </c:pt>
                      <c:pt idx="14812">
                        <c:v>7.407</c:v>
                      </c:pt>
                      <c:pt idx="14813">
                        <c:v>7.4080000000000004</c:v>
                      </c:pt>
                      <c:pt idx="14814">
                        <c:v>7.4080000000000004</c:v>
                      </c:pt>
                      <c:pt idx="14815">
                        <c:v>7.4089999999999998</c:v>
                      </c:pt>
                      <c:pt idx="14816">
                        <c:v>7.4089999999999998</c:v>
                      </c:pt>
                      <c:pt idx="14817">
                        <c:v>7.41</c:v>
                      </c:pt>
                      <c:pt idx="14818">
                        <c:v>7.41</c:v>
                      </c:pt>
                      <c:pt idx="14819">
                        <c:v>7.4109999999999996</c:v>
                      </c:pt>
                      <c:pt idx="14820">
                        <c:v>7.4109999999999996</c:v>
                      </c:pt>
                      <c:pt idx="14821">
                        <c:v>7.4119999999999999</c:v>
                      </c:pt>
                      <c:pt idx="14822">
                        <c:v>7.4119999999999999</c:v>
                      </c:pt>
                      <c:pt idx="14823">
                        <c:v>7.4130000000000003</c:v>
                      </c:pt>
                      <c:pt idx="14824">
                        <c:v>7.4130000000000003</c:v>
                      </c:pt>
                      <c:pt idx="14825">
                        <c:v>7.4139999999999997</c:v>
                      </c:pt>
                      <c:pt idx="14826">
                        <c:v>7.4139999999999997</c:v>
                      </c:pt>
                      <c:pt idx="14827">
                        <c:v>7.415</c:v>
                      </c:pt>
                      <c:pt idx="14828">
                        <c:v>7.415</c:v>
                      </c:pt>
                      <c:pt idx="14829">
                        <c:v>7.4160000000000004</c:v>
                      </c:pt>
                      <c:pt idx="14830">
                        <c:v>7.4160000000000004</c:v>
                      </c:pt>
                      <c:pt idx="14831">
                        <c:v>7.4169999999999998</c:v>
                      </c:pt>
                      <c:pt idx="14832">
                        <c:v>7.4169999999999998</c:v>
                      </c:pt>
                      <c:pt idx="14833">
                        <c:v>7.4180000000000001</c:v>
                      </c:pt>
                      <c:pt idx="14834">
                        <c:v>7.4180000000000001</c:v>
                      </c:pt>
                      <c:pt idx="14835">
                        <c:v>7.4189999999999996</c:v>
                      </c:pt>
                      <c:pt idx="14836">
                        <c:v>7.4189999999999996</c:v>
                      </c:pt>
                      <c:pt idx="14837">
                        <c:v>7.42</c:v>
                      </c:pt>
                      <c:pt idx="14838">
                        <c:v>7.42</c:v>
                      </c:pt>
                      <c:pt idx="14839">
                        <c:v>7.4210000000000003</c:v>
                      </c:pt>
                      <c:pt idx="14840">
                        <c:v>7.4210000000000003</c:v>
                      </c:pt>
                      <c:pt idx="14841">
                        <c:v>7.4219999999999997</c:v>
                      </c:pt>
                      <c:pt idx="14842">
                        <c:v>7.4219999999999997</c:v>
                      </c:pt>
                      <c:pt idx="14843">
                        <c:v>7.423</c:v>
                      </c:pt>
                      <c:pt idx="14844">
                        <c:v>7.423</c:v>
                      </c:pt>
                      <c:pt idx="14845">
                        <c:v>7.4240000000000004</c:v>
                      </c:pt>
                      <c:pt idx="14846">
                        <c:v>7.4240000000000004</c:v>
                      </c:pt>
                      <c:pt idx="14847">
                        <c:v>7.4249999999999998</c:v>
                      </c:pt>
                      <c:pt idx="14848">
                        <c:v>7.4249999999999998</c:v>
                      </c:pt>
                      <c:pt idx="14849">
                        <c:v>7.4260000000000002</c:v>
                      </c:pt>
                      <c:pt idx="14850">
                        <c:v>7.4260000000000002</c:v>
                      </c:pt>
                      <c:pt idx="14851">
                        <c:v>7.4269999999999996</c:v>
                      </c:pt>
                      <c:pt idx="14852">
                        <c:v>7.4269999999999996</c:v>
                      </c:pt>
                      <c:pt idx="14853">
                        <c:v>7.4279999999999999</c:v>
                      </c:pt>
                      <c:pt idx="14854">
                        <c:v>7.4279999999999999</c:v>
                      </c:pt>
                      <c:pt idx="14855">
                        <c:v>7.4290000000000003</c:v>
                      </c:pt>
                      <c:pt idx="14856">
                        <c:v>7.4290000000000003</c:v>
                      </c:pt>
                      <c:pt idx="14857">
                        <c:v>7.43</c:v>
                      </c:pt>
                      <c:pt idx="14858">
                        <c:v>7.43</c:v>
                      </c:pt>
                      <c:pt idx="14859">
                        <c:v>7.431</c:v>
                      </c:pt>
                      <c:pt idx="14860">
                        <c:v>7.431</c:v>
                      </c:pt>
                      <c:pt idx="14861">
                        <c:v>7.4320000000000004</c:v>
                      </c:pt>
                      <c:pt idx="14862">
                        <c:v>7.4320000000000004</c:v>
                      </c:pt>
                      <c:pt idx="14863">
                        <c:v>7.4329999999999998</c:v>
                      </c:pt>
                      <c:pt idx="14864">
                        <c:v>7.4329999999999998</c:v>
                      </c:pt>
                      <c:pt idx="14865">
                        <c:v>7.4340000000000002</c:v>
                      </c:pt>
                      <c:pt idx="14866">
                        <c:v>7.4340000000000002</c:v>
                      </c:pt>
                      <c:pt idx="14867">
                        <c:v>7.4349999999999996</c:v>
                      </c:pt>
                      <c:pt idx="14868">
                        <c:v>7.4349999999999996</c:v>
                      </c:pt>
                      <c:pt idx="14869">
                        <c:v>7.4359999999999999</c:v>
                      </c:pt>
                      <c:pt idx="14870">
                        <c:v>7.4359999999999999</c:v>
                      </c:pt>
                      <c:pt idx="14871">
                        <c:v>7.4370000000000003</c:v>
                      </c:pt>
                      <c:pt idx="14872">
                        <c:v>7.4370000000000003</c:v>
                      </c:pt>
                      <c:pt idx="14873">
                        <c:v>7.4379999999999997</c:v>
                      </c:pt>
                      <c:pt idx="14874">
                        <c:v>7.4379999999999997</c:v>
                      </c:pt>
                      <c:pt idx="14875">
                        <c:v>7.4390000000000001</c:v>
                      </c:pt>
                      <c:pt idx="14876">
                        <c:v>7.4390000000000001</c:v>
                      </c:pt>
                      <c:pt idx="14877">
                        <c:v>7.44</c:v>
                      </c:pt>
                      <c:pt idx="14878">
                        <c:v>7.44</c:v>
                      </c:pt>
                      <c:pt idx="14879">
                        <c:v>7.4409999999999998</c:v>
                      </c:pt>
                      <c:pt idx="14880">
                        <c:v>7.4409999999999998</c:v>
                      </c:pt>
                      <c:pt idx="14881">
                        <c:v>7.4420000000000002</c:v>
                      </c:pt>
                      <c:pt idx="14882">
                        <c:v>7.4420000000000002</c:v>
                      </c:pt>
                      <c:pt idx="14883">
                        <c:v>7.4429999999999996</c:v>
                      </c:pt>
                      <c:pt idx="14884">
                        <c:v>7.4429999999999996</c:v>
                      </c:pt>
                      <c:pt idx="14885">
                        <c:v>7.444</c:v>
                      </c:pt>
                      <c:pt idx="14886">
                        <c:v>7.444</c:v>
                      </c:pt>
                      <c:pt idx="14887">
                        <c:v>7.4450000000000003</c:v>
                      </c:pt>
                      <c:pt idx="14888">
                        <c:v>7.4450000000000003</c:v>
                      </c:pt>
                      <c:pt idx="14889">
                        <c:v>7.4459999999999997</c:v>
                      </c:pt>
                      <c:pt idx="14890">
                        <c:v>7.4459999999999997</c:v>
                      </c:pt>
                      <c:pt idx="14891">
                        <c:v>7.4470000000000001</c:v>
                      </c:pt>
                      <c:pt idx="14892">
                        <c:v>7.4470000000000001</c:v>
                      </c:pt>
                      <c:pt idx="14893">
                        <c:v>7.4480000000000004</c:v>
                      </c:pt>
                      <c:pt idx="14894">
                        <c:v>7.4480000000000004</c:v>
                      </c:pt>
                      <c:pt idx="14895">
                        <c:v>7.4489999999999998</c:v>
                      </c:pt>
                      <c:pt idx="14896">
                        <c:v>7.4489999999999998</c:v>
                      </c:pt>
                      <c:pt idx="14897">
                        <c:v>7.45</c:v>
                      </c:pt>
                      <c:pt idx="14898">
                        <c:v>7.45</c:v>
                      </c:pt>
                      <c:pt idx="14899">
                        <c:v>7.4509999999999996</c:v>
                      </c:pt>
                      <c:pt idx="14900">
                        <c:v>7.4509999999999996</c:v>
                      </c:pt>
                      <c:pt idx="14901">
                        <c:v>7.452</c:v>
                      </c:pt>
                      <c:pt idx="14902">
                        <c:v>7.452</c:v>
                      </c:pt>
                      <c:pt idx="14903">
                        <c:v>7.4530000000000003</c:v>
                      </c:pt>
                      <c:pt idx="14904">
                        <c:v>7.4530000000000003</c:v>
                      </c:pt>
                      <c:pt idx="14905">
                        <c:v>7.4539999999999997</c:v>
                      </c:pt>
                      <c:pt idx="14906">
                        <c:v>7.4539999999999997</c:v>
                      </c:pt>
                      <c:pt idx="14907">
                        <c:v>7.4550000000000001</c:v>
                      </c:pt>
                      <c:pt idx="14908">
                        <c:v>7.4550000000000001</c:v>
                      </c:pt>
                      <c:pt idx="14909">
                        <c:v>7.4560000000000004</c:v>
                      </c:pt>
                      <c:pt idx="14910">
                        <c:v>7.4560000000000004</c:v>
                      </c:pt>
                      <c:pt idx="14911">
                        <c:v>7.4569999999999999</c:v>
                      </c:pt>
                      <c:pt idx="14912">
                        <c:v>7.4569999999999999</c:v>
                      </c:pt>
                      <c:pt idx="14913">
                        <c:v>7.4580000000000002</c:v>
                      </c:pt>
                      <c:pt idx="14914">
                        <c:v>7.4580000000000002</c:v>
                      </c:pt>
                      <c:pt idx="14915">
                        <c:v>7.4589999999999996</c:v>
                      </c:pt>
                      <c:pt idx="14916">
                        <c:v>7.4589999999999996</c:v>
                      </c:pt>
                      <c:pt idx="14917">
                        <c:v>7.46</c:v>
                      </c:pt>
                      <c:pt idx="14918">
                        <c:v>7.46</c:v>
                      </c:pt>
                      <c:pt idx="14919">
                        <c:v>7.4610000000000003</c:v>
                      </c:pt>
                      <c:pt idx="14920">
                        <c:v>7.4610000000000003</c:v>
                      </c:pt>
                      <c:pt idx="14921">
                        <c:v>7.4619999999999997</c:v>
                      </c:pt>
                      <c:pt idx="14922">
                        <c:v>7.4619999999999997</c:v>
                      </c:pt>
                      <c:pt idx="14923">
                        <c:v>7.4630000000000001</c:v>
                      </c:pt>
                      <c:pt idx="14924">
                        <c:v>7.4630000000000001</c:v>
                      </c:pt>
                      <c:pt idx="14925">
                        <c:v>7.4640000000000004</c:v>
                      </c:pt>
                      <c:pt idx="14926">
                        <c:v>7.4640000000000004</c:v>
                      </c:pt>
                      <c:pt idx="14927">
                        <c:v>7.4649999999999999</c:v>
                      </c:pt>
                      <c:pt idx="14928">
                        <c:v>7.4649999999999999</c:v>
                      </c:pt>
                      <c:pt idx="14929">
                        <c:v>7.4660000000000002</c:v>
                      </c:pt>
                      <c:pt idx="14930">
                        <c:v>7.4660000000000002</c:v>
                      </c:pt>
                      <c:pt idx="14931">
                        <c:v>7.4669999999999996</c:v>
                      </c:pt>
                      <c:pt idx="14932">
                        <c:v>7.4669999999999996</c:v>
                      </c:pt>
                      <c:pt idx="14933">
                        <c:v>7.468</c:v>
                      </c:pt>
                      <c:pt idx="14934">
                        <c:v>7.468</c:v>
                      </c:pt>
                      <c:pt idx="14935">
                        <c:v>7.4690000000000003</c:v>
                      </c:pt>
                      <c:pt idx="14936">
                        <c:v>7.4690000000000003</c:v>
                      </c:pt>
                      <c:pt idx="14937">
                        <c:v>7.47</c:v>
                      </c:pt>
                      <c:pt idx="14938">
                        <c:v>7.47</c:v>
                      </c:pt>
                      <c:pt idx="14939">
                        <c:v>7.4710000000000001</c:v>
                      </c:pt>
                      <c:pt idx="14940">
                        <c:v>7.4710000000000001</c:v>
                      </c:pt>
                      <c:pt idx="14941">
                        <c:v>7.4720000000000004</c:v>
                      </c:pt>
                      <c:pt idx="14942">
                        <c:v>7.4720000000000004</c:v>
                      </c:pt>
                      <c:pt idx="14943">
                        <c:v>7.4729999999999999</c:v>
                      </c:pt>
                      <c:pt idx="14944">
                        <c:v>7.4729999999999999</c:v>
                      </c:pt>
                      <c:pt idx="14945">
                        <c:v>7.4740000000000002</c:v>
                      </c:pt>
                      <c:pt idx="14946">
                        <c:v>7.4740000000000002</c:v>
                      </c:pt>
                      <c:pt idx="14947">
                        <c:v>7.4749999999999996</c:v>
                      </c:pt>
                      <c:pt idx="14948">
                        <c:v>7.4749999999999996</c:v>
                      </c:pt>
                      <c:pt idx="14949">
                        <c:v>7.476</c:v>
                      </c:pt>
                      <c:pt idx="14950">
                        <c:v>7.476</c:v>
                      </c:pt>
                      <c:pt idx="14951">
                        <c:v>7.4770000000000003</c:v>
                      </c:pt>
                      <c:pt idx="14952">
                        <c:v>7.4770000000000003</c:v>
                      </c:pt>
                      <c:pt idx="14953">
                        <c:v>7.4779999999999998</c:v>
                      </c:pt>
                      <c:pt idx="14954">
                        <c:v>7.4779999999999998</c:v>
                      </c:pt>
                      <c:pt idx="14955">
                        <c:v>7.4790000000000001</c:v>
                      </c:pt>
                      <c:pt idx="14956">
                        <c:v>7.4790000000000001</c:v>
                      </c:pt>
                      <c:pt idx="14957">
                        <c:v>7.48</c:v>
                      </c:pt>
                      <c:pt idx="14958">
                        <c:v>7.48</c:v>
                      </c:pt>
                      <c:pt idx="14959">
                        <c:v>7.4809999999999999</c:v>
                      </c:pt>
                      <c:pt idx="14960">
                        <c:v>7.4809999999999999</c:v>
                      </c:pt>
                      <c:pt idx="14961">
                        <c:v>7.4820000000000002</c:v>
                      </c:pt>
                      <c:pt idx="14962">
                        <c:v>7.4820000000000002</c:v>
                      </c:pt>
                      <c:pt idx="14963">
                        <c:v>7.4829999999999997</c:v>
                      </c:pt>
                      <c:pt idx="14964">
                        <c:v>7.4829999999999997</c:v>
                      </c:pt>
                      <c:pt idx="14965">
                        <c:v>7.484</c:v>
                      </c:pt>
                      <c:pt idx="14966">
                        <c:v>7.484</c:v>
                      </c:pt>
                      <c:pt idx="14967">
                        <c:v>7.4850000000000003</c:v>
                      </c:pt>
                      <c:pt idx="14968">
                        <c:v>7.4850000000000003</c:v>
                      </c:pt>
                      <c:pt idx="14969">
                        <c:v>7.4859999999999998</c:v>
                      </c:pt>
                      <c:pt idx="14970">
                        <c:v>7.4859999999999998</c:v>
                      </c:pt>
                      <c:pt idx="14971">
                        <c:v>7.4870000000000001</c:v>
                      </c:pt>
                      <c:pt idx="14972">
                        <c:v>7.4870000000000001</c:v>
                      </c:pt>
                      <c:pt idx="14973">
                        <c:v>7.4880000000000004</c:v>
                      </c:pt>
                      <c:pt idx="14974">
                        <c:v>7.4880000000000004</c:v>
                      </c:pt>
                      <c:pt idx="14975">
                        <c:v>7.4889999999999999</c:v>
                      </c:pt>
                      <c:pt idx="14976">
                        <c:v>7.4889999999999999</c:v>
                      </c:pt>
                      <c:pt idx="14977">
                        <c:v>7.49</c:v>
                      </c:pt>
                      <c:pt idx="14978">
                        <c:v>7.49</c:v>
                      </c:pt>
                      <c:pt idx="14979">
                        <c:v>7.4909999999999997</c:v>
                      </c:pt>
                      <c:pt idx="14980">
                        <c:v>7.4909999999999997</c:v>
                      </c:pt>
                      <c:pt idx="14981">
                        <c:v>7.492</c:v>
                      </c:pt>
                      <c:pt idx="14982">
                        <c:v>7.492</c:v>
                      </c:pt>
                      <c:pt idx="14983">
                        <c:v>7.4930000000000003</c:v>
                      </c:pt>
                      <c:pt idx="14984">
                        <c:v>7.4930000000000003</c:v>
                      </c:pt>
                      <c:pt idx="14985">
                        <c:v>7.4939999999999998</c:v>
                      </c:pt>
                      <c:pt idx="14986">
                        <c:v>7.4939999999999998</c:v>
                      </c:pt>
                      <c:pt idx="14987">
                        <c:v>7.4950000000000001</c:v>
                      </c:pt>
                      <c:pt idx="14988">
                        <c:v>7.4950000000000001</c:v>
                      </c:pt>
                      <c:pt idx="14989">
                        <c:v>7.4960000000000004</c:v>
                      </c:pt>
                      <c:pt idx="14990">
                        <c:v>7.4960000000000004</c:v>
                      </c:pt>
                      <c:pt idx="14991">
                        <c:v>7.4969999999999999</c:v>
                      </c:pt>
                      <c:pt idx="14992">
                        <c:v>7.4969999999999999</c:v>
                      </c:pt>
                      <c:pt idx="14993">
                        <c:v>7.4980000000000002</c:v>
                      </c:pt>
                      <c:pt idx="14994">
                        <c:v>7.4980000000000002</c:v>
                      </c:pt>
                      <c:pt idx="14995">
                        <c:v>7.4989999999999997</c:v>
                      </c:pt>
                      <c:pt idx="14996">
                        <c:v>7.4989999999999997</c:v>
                      </c:pt>
                      <c:pt idx="14997">
                        <c:v>7.5</c:v>
                      </c:pt>
                      <c:pt idx="14998">
                        <c:v>7.5</c:v>
                      </c:pt>
                      <c:pt idx="14999">
                        <c:v>7.5010000000000003</c:v>
                      </c:pt>
                      <c:pt idx="15000">
                        <c:v>7.5010000000000003</c:v>
                      </c:pt>
                      <c:pt idx="15001">
                        <c:v>7.5019999999999998</c:v>
                      </c:pt>
                      <c:pt idx="15002">
                        <c:v>7.5019999999999998</c:v>
                      </c:pt>
                      <c:pt idx="15003">
                        <c:v>7.5030000000000001</c:v>
                      </c:pt>
                      <c:pt idx="15004">
                        <c:v>7.5030000000000001</c:v>
                      </c:pt>
                      <c:pt idx="15005">
                        <c:v>7.5039999999999996</c:v>
                      </c:pt>
                      <c:pt idx="15006">
                        <c:v>7.5039999999999996</c:v>
                      </c:pt>
                      <c:pt idx="15007">
                        <c:v>7.5049999999999999</c:v>
                      </c:pt>
                      <c:pt idx="15008">
                        <c:v>7.5049999999999999</c:v>
                      </c:pt>
                      <c:pt idx="15009">
                        <c:v>7.5060000000000002</c:v>
                      </c:pt>
                      <c:pt idx="15010">
                        <c:v>7.5060000000000002</c:v>
                      </c:pt>
                      <c:pt idx="15011">
                        <c:v>7.5069999999999997</c:v>
                      </c:pt>
                      <c:pt idx="15012">
                        <c:v>7.5069999999999997</c:v>
                      </c:pt>
                      <c:pt idx="15013">
                        <c:v>7.508</c:v>
                      </c:pt>
                      <c:pt idx="15014">
                        <c:v>7.508</c:v>
                      </c:pt>
                      <c:pt idx="15015">
                        <c:v>7.5090000000000003</c:v>
                      </c:pt>
                      <c:pt idx="15016">
                        <c:v>7.5090000000000003</c:v>
                      </c:pt>
                      <c:pt idx="15017">
                        <c:v>7.51</c:v>
                      </c:pt>
                      <c:pt idx="15018">
                        <c:v>7.51</c:v>
                      </c:pt>
                      <c:pt idx="15019">
                        <c:v>7.5110000000000001</c:v>
                      </c:pt>
                      <c:pt idx="15020">
                        <c:v>7.5110000000000001</c:v>
                      </c:pt>
                      <c:pt idx="15021">
                        <c:v>7.5119999999999996</c:v>
                      </c:pt>
                      <c:pt idx="15022">
                        <c:v>7.5119999999999996</c:v>
                      </c:pt>
                      <c:pt idx="15023">
                        <c:v>7.5129999999999999</c:v>
                      </c:pt>
                      <c:pt idx="15024">
                        <c:v>7.5129999999999999</c:v>
                      </c:pt>
                      <c:pt idx="15025">
                        <c:v>7.5140000000000002</c:v>
                      </c:pt>
                      <c:pt idx="15026">
                        <c:v>7.5140000000000002</c:v>
                      </c:pt>
                      <c:pt idx="15027">
                        <c:v>7.5149999999999997</c:v>
                      </c:pt>
                      <c:pt idx="15028">
                        <c:v>7.5149999999999997</c:v>
                      </c:pt>
                      <c:pt idx="15029">
                        <c:v>7.516</c:v>
                      </c:pt>
                      <c:pt idx="15030">
                        <c:v>7.516</c:v>
                      </c:pt>
                      <c:pt idx="15031">
                        <c:v>7.5170000000000003</c:v>
                      </c:pt>
                      <c:pt idx="15032">
                        <c:v>7.5170000000000003</c:v>
                      </c:pt>
                      <c:pt idx="15033">
                        <c:v>7.5179999999999998</c:v>
                      </c:pt>
                      <c:pt idx="15034">
                        <c:v>7.5179999999999998</c:v>
                      </c:pt>
                      <c:pt idx="15035">
                        <c:v>7.5190000000000001</c:v>
                      </c:pt>
                      <c:pt idx="15036">
                        <c:v>7.5190000000000001</c:v>
                      </c:pt>
                      <c:pt idx="15037">
                        <c:v>7.52</c:v>
                      </c:pt>
                      <c:pt idx="15038">
                        <c:v>7.52</c:v>
                      </c:pt>
                      <c:pt idx="15039">
                        <c:v>7.5209999999999999</c:v>
                      </c:pt>
                      <c:pt idx="15040">
                        <c:v>7.5209999999999999</c:v>
                      </c:pt>
                      <c:pt idx="15041">
                        <c:v>7.5220000000000002</c:v>
                      </c:pt>
                      <c:pt idx="15042">
                        <c:v>7.5220000000000002</c:v>
                      </c:pt>
                      <c:pt idx="15043">
                        <c:v>7.5229999999999997</c:v>
                      </c:pt>
                      <c:pt idx="15044">
                        <c:v>7.5229999999999997</c:v>
                      </c:pt>
                      <c:pt idx="15045">
                        <c:v>7.524</c:v>
                      </c:pt>
                      <c:pt idx="15046">
                        <c:v>7.524</c:v>
                      </c:pt>
                      <c:pt idx="15047">
                        <c:v>7.5250000000000004</c:v>
                      </c:pt>
                      <c:pt idx="15048">
                        <c:v>7.5250000000000004</c:v>
                      </c:pt>
                      <c:pt idx="15049">
                        <c:v>7.5259999999999998</c:v>
                      </c:pt>
                      <c:pt idx="15050">
                        <c:v>7.5259999999999998</c:v>
                      </c:pt>
                      <c:pt idx="15051">
                        <c:v>7.5270000000000001</c:v>
                      </c:pt>
                      <c:pt idx="15052">
                        <c:v>7.5270000000000001</c:v>
                      </c:pt>
                      <c:pt idx="15053">
                        <c:v>7.5279999999999996</c:v>
                      </c:pt>
                      <c:pt idx="15054">
                        <c:v>7.5279999999999996</c:v>
                      </c:pt>
                      <c:pt idx="15055">
                        <c:v>7.5289999999999999</c:v>
                      </c:pt>
                      <c:pt idx="15056">
                        <c:v>7.5289999999999999</c:v>
                      </c:pt>
                      <c:pt idx="15057">
                        <c:v>7.53</c:v>
                      </c:pt>
                      <c:pt idx="15058">
                        <c:v>7.53</c:v>
                      </c:pt>
                      <c:pt idx="15059">
                        <c:v>7.5309999999999997</c:v>
                      </c:pt>
                      <c:pt idx="15060">
                        <c:v>7.5309999999999997</c:v>
                      </c:pt>
                      <c:pt idx="15061">
                        <c:v>7.532</c:v>
                      </c:pt>
                      <c:pt idx="15062">
                        <c:v>7.532</c:v>
                      </c:pt>
                      <c:pt idx="15063">
                        <c:v>7.5330000000000004</c:v>
                      </c:pt>
                      <c:pt idx="15064">
                        <c:v>7.5330000000000004</c:v>
                      </c:pt>
                      <c:pt idx="15065">
                        <c:v>7.5339999999999998</c:v>
                      </c:pt>
                      <c:pt idx="15066">
                        <c:v>7.5339999999999998</c:v>
                      </c:pt>
                      <c:pt idx="15067">
                        <c:v>7.5350000000000001</c:v>
                      </c:pt>
                      <c:pt idx="15068">
                        <c:v>7.5350000000000001</c:v>
                      </c:pt>
                      <c:pt idx="15069">
                        <c:v>7.5359999999999996</c:v>
                      </c:pt>
                      <c:pt idx="15070">
                        <c:v>7.5359999999999996</c:v>
                      </c:pt>
                      <c:pt idx="15071">
                        <c:v>7.5369999999999999</c:v>
                      </c:pt>
                      <c:pt idx="15072">
                        <c:v>7.5369999999999999</c:v>
                      </c:pt>
                      <c:pt idx="15073">
                        <c:v>7.5380000000000003</c:v>
                      </c:pt>
                      <c:pt idx="15074">
                        <c:v>7.5380000000000003</c:v>
                      </c:pt>
                      <c:pt idx="15075">
                        <c:v>7.5389999999999997</c:v>
                      </c:pt>
                      <c:pt idx="15076">
                        <c:v>7.5389999999999997</c:v>
                      </c:pt>
                      <c:pt idx="15077">
                        <c:v>7.54</c:v>
                      </c:pt>
                      <c:pt idx="15078">
                        <c:v>7.54</c:v>
                      </c:pt>
                      <c:pt idx="15079">
                        <c:v>7.5410000000000004</c:v>
                      </c:pt>
                      <c:pt idx="15080">
                        <c:v>7.5410000000000004</c:v>
                      </c:pt>
                      <c:pt idx="15081">
                        <c:v>7.5419999999999998</c:v>
                      </c:pt>
                      <c:pt idx="15082">
                        <c:v>7.5419999999999998</c:v>
                      </c:pt>
                      <c:pt idx="15083">
                        <c:v>7.5430000000000001</c:v>
                      </c:pt>
                      <c:pt idx="15084">
                        <c:v>7.5430000000000001</c:v>
                      </c:pt>
                      <c:pt idx="15085">
                        <c:v>7.5439999999999996</c:v>
                      </c:pt>
                      <c:pt idx="15086">
                        <c:v>7.5439999999999996</c:v>
                      </c:pt>
                      <c:pt idx="15087">
                        <c:v>7.5449999999999999</c:v>
                      </c:pt>
                      <c:pt idx="15088">
                        <c:v>7.5449999999999999</c:v>
                      </c:pt>
                      <c:pt idx="15089">
                        <c:v>7.5460000000000003</c:v>
                      </c:pt>
                      <c:pt idx="15090">
                        <c:v>7.5460000000000003</c:v>
                      </c:pt>
                      <c:pt idx="15091">
                        <c:v>7.5469999999999997</c:v>
                      </c:pt>
                      <c:pt idx="15092">
                        <c:v>7.5469999999999997</c:v>
                      </c:pt>
                      <c:pt idx="15093">
                        <c:v>7.548</c:v>
                      </c:pt>
                      <c:pt idx="15094">
                        <c:v>7.548</c:v>
                      </c:pt>
                      <c:pt idx="15095">
                        <c:v>7.5490000000000004</c:v>
                      </c:pt>
                      <c:pt idx="15096">
                        <c:v>7.5490000000000004</c:v>
                      </c:pt>
                      <c:pt idx="15097">
                        <c:v>7.55</c:v>
                      </c:pt>
                      <c:pt idx="15098">
                        <c:v>7.55</c:v>
                      </c:pt>
                      <c:pt idx="15099">
                        <c:v>7.5510000000000002</c:v>
                      </c:pt>
                      <c:pt idx="15100">
                        <c:v>7.5510000000000002</c:v>
                      </c:pt>
                      <c:pt idx="15101">
                        <c:v>7.5519999999999996</c:v>
                      </c:pt>
                      <c:pt idx="15102">
                        <c:v>7.5519999999999996</c:v>
                      </c:pt>
                      <c:pt idx="15103">
                        <c:v>7.5529999999999999</c:v>
                      </c:pt>
                      <c:pt idx="15104">
                        <c:v>7.5529999999999999</c:v>
                      </c:pt>
                      <c:pt idx="15105">
                        <c:v>7.5540000000000003</c:v>
                      </c:pt>
                      <c:pt idx="15106">
                        <c:v>7.5540000000000003</c:v>
                      </c:pt>
                      <c:pt idx="15107">
                        <c:v>7.5549999999999997</c:v>
                      </c:pt>
                      <c:pt idx="15108">
                        <c:v>7.5549999999999997</c:v>
                      </c:pt>
                      <c:pt idx="15109">
                        <c:v>7.556</c:v>
                      </c:pt>
                      <c:pt idx="15110">
                        <c:v>7.556</c:v>
                      </c:pt>
                      <c:pt idx="15111">
                        <c:v>7.5570000000000004</c:v>
                      </c:pt>
                      <c:pt idx="15112">
                        <c:v>7.5570000000000004</c:v>
                      </c:pt>
                      <c:pt idx="15113">
                        <c:v>7.5579999999999998</c:v>
                      </c:pt>
                      <c:pt idx="15114">
                        <c:v>7.5579999999999998</c:v>
                      </c:pt>
                      <c:pt idx="15115">
                        <c:v>7.5590000000000002</c:v>
                      </c:pt>
                      <c:pt idx="15116">
                        <c:v>7.5590000000000002</c:v>
                      </c:pt>
                      <c:pt idx="15117">
                        <c:v>7.56</c:v>
                      </c:pt>
                      <c:pt idx="15118">
                        <c:v>7.56</c:v>
                      </c:pt>
                      <c:pt idx="15119">
                        <c:v>7.5609999999999999</c:v>
                      </c:pt>
                      <c:pt idx="15120">
                        <c:v>7.5609999999999999</c:v>
                      </c:pt>
                      <c:pt idx="15121">
                        <c:v>7.5620000000000003</c:v>
                      </c:pt>
                      <c:pt idx="15122">
                        <c:v>7.5620000000000003</c:v>
                      </c:pt>
                      <c:pt idx="15123">
                        <c:v>7.5629999999999997</c:v>
                      </c:pt>
                      <c:pt idx="15124">
                        <c:v>7.5629999999999997</c:v>
                      </c:pt>
                      <c:pt idx="15125">
                        <c:v>7.5640000000000001</c:v>
                      </c:pt>
                      <c:pt idx="15126">
                        <c:v>7.5640000000000001</c:v>
                      </c:pt>
                      <c:pt idx="15127">
                        <c:v>7.5650000000000004</c:v>
                      </c:pt>
                      <c:pt idx="15128">
                        <c:v>7.5650000000000004</c:v>
                      </c:pt>
                      <c:pt idx="15129">
                        <c:v>7.5659999999999998</c:v>
                      </c:pt>
                      <c:pt idx="15130">
                        <c:v>7.5659999999999998</c:v>
                      </c:pt>
                      <c:pt idx="15131">
                        <c:v>7.5670000000000002</c:v>
                      </c:pt>
                      <c:pt idx="15132">
                        <c:v>7.5670000000000002</c:v>
                      </c:pt>
                      <c:pt idx="15133">
                        <c:v>7.5679999999999996</c:v>
                      </c:pt>
                      <c:pt idx="15134">
                        <c:v>7.5679999999999996</c:v>
                      </c:pt>
                      <c:pt idx="15135">
                        <c:v>7.569</c:v>
                      </c:pt>
                      <c:pt idx="15136">
                        <c:v>7.569</c:v>
                      </c:pt>
                      <c:pt idx="15137">
                        <c:v>7.57</c:v>
                      </c:pt>
                      <c:pt idx="15138">
                        <c:v>7.57</c:v>
                      </c:pt>
                      <c:pt idx="15139">
                        <c:v>7.5709999999999997</c:v>
                      </c:pt>
                      <c:pt idx="15140">
                        <c:v>7.5709999999999997</c:v>
                      </c:pt>
                      <c:pt idx="15141">
                        <c:v>7.5720000000000001</c:v>
                      </c:pt>
                      <c:pt idx="15142">
                        <c:v>7.5720000000000001</c:v>
                      </c:pt>
                      <c:pt idx="15143">
                        <c:v>7.5730000000000004</c:v>
                      </c:pt>
                      <c:pt idx="15144">
                        <c:v>7.5730000000000004</c:v>
                      </c:pt>
                      <c:pt idx="15145">
                        <c:v>7.5739999999999998</c:v>
                      </c:pt>
                      <c:pt idx="15146">
                        <c:v>7.5739999999999998</c:v>
                      </c:pt>
                      <c:pt idx="15147">
                        <c:v>7.5750000000000002</c:v>
                      </c:pt>
                      <c:pt idx="15148">
                        <c:v>7.5750000000000002</c:v>
                      </c:pt>
                      <c:pt idx="15149">
                        <c:v>7.5759999999999996</c:v>
                      </c:pt>
                      <c:pt idx="15150">
                        <c:v>7.5759999999999996</c:v>
                      </c:pt>
                      <c:pt idx="15151">
                        <c:v>7.577</c:v>
                      </c:pt>
                      <c:pt idx="15152">
                        <c:v>7.577</c:v>
                      </c:pt>
                      <c:pt idx="15153">
                        <c:v>7.5780000000000003</c:v>
                      </c:pt>
                      <c:pt idx="15154">
                        <c:v>7.5780000000000003</c:v>
                      </c:pt>
                      <c:pt idx="15155">
                        <c:v>7.5789999999999997</c:v>
                      </c:pt>
                      <c:pt idx="15156">
                        <c:v>7.5789999999999997</c:v>
                      </c:pt>
                      <c:pt idx="15157">
                        <c:v>7.58</c:v>
                      </c:pt>
                      <c:pt idx="15158">
                        <c:v>7.58</c:v>
                      </c:pt>
                      <c:pt idx="15159">
                        <c:v>7.5810000000000004</c:v>
                      </c:pt>
                      <c:pt idx="15160">
                        <c:v>7.5810000000000004</c:v>
                      </c:pt>
                      <c:pt idx="15161">
                        <c:v>7.5819999999999999</c:v>
                      </c:pt>
                      <c:pt idx="15162">
                        <c:v>7.5819999999999999</c:v>
                      </c:pt>
                      <c:pt idx="15163">
                        <c:v>7.5830000000000002</c:v>
                      </c:pt>
                      <c:pt idx="15164">
                        <c:v>7.5830000000000002</c:v>
                      </c:pt>
                      <c:pt idx="15165">
                        <c:v>7.5839999999999996</c:v>
                      </c:pt>
                      <c:pt idx="15166">
                        <c:v>7.5839999999999996</c:v>
                      </c:pt>
                      <c:pt idx="15167">
                        <c:v>7.585</c:v>
                      </c:pt>
                      <c:pt idx="15168">
                        <c:v>7.585</c:v>
                      </c:pt>
                      <c:pt idx="15169">
                        <c:v>7.5860000000000003</c:v>
                      </c:pt>
                      <c:pt idx="15170">
                        <c:v>7.5860000000000003</c:v>
                      </c:pt>
                      <c:pt idx="15171">
                        <c:v>7.5869999999999997</c:v>
                      </c:pt>
                      <c:pt idx="15172">
                        <c:v>7.5869999999999997</c:v>
                      </c:pt>
                      <c:pt idx="15173">
                        <c:v>7.5880000000000001</c:v>
                      </c:pt>
                      <c:pt idx="15174">
                        <c:v>7.5880000000000001</c:v>
                      </c:pt>
                      <c:pt idx="15175">
                        <c:v>7.5890000000000004</c:v>
                      </c:pt>
                      <c:pt idx="15176">
                        <c:v>7.5890000000000004</c:v>
                      </c:pt>
                      <c:pt idx="15177">
                        <c:v>7.59</c:v>
                      </c:pt>
                      <c:pt idx="15178">
                        <c:v>7.59</c:v>
                      </c:pt>
                      <c:pt idx="15179">
                        <c:v>7.5910000000000002</c:v>
                      </c:pt>
                      <c:pt idx="15180">
                        <c:v>7.5910000000000002</c:v>
                      </c:pt>
                      <c:pt idx="15181">
                        <c:v>7.5919999999999996</c:v>
                      </c:pt>
                      <c:pt idx="15182">
                        <c:v>7.5919999999999996</c:v>
                      </c:pt>
                      <c:pt idx="15183">
                        <c:v>7.593</c:v>
                      </c:pt>
                      <c:pt idx="15184">
                        <c:v>7.593</c:v>
                      </c:pt>
                      <c:pt idx="15185">
                        <c:v>7.5940000000000003</c:v>
                      </c:pt>
                      <c:pt idx="15186">
                        <c:v>7.5940000000000003</c:v>
                      </c:pt>
                      <c:pt idx="15187">
                        <c:v>7.5949999999999998</c:v>
                      </c:pt>
                      <c:pt idx="15188">
                        <c:v>7.5949999999999998</c:v>
                      </c:pt>
                      <c:pt idx="15189">
                        <c:v>7.5960000000000001</c:v>
                      </c:pt>
                      <c:pt idx="15190">
                        <c:v>7.5960000000000001</c:v>
                      </c:pt>
                      <c:pt idx="15191">
                        <c:v>7.5970000000000004</c:v>
                      </c:pt>
                      <c:pt idx="15192">
                        <c:v>7.5970000000000004</c:v>
                      </c:pt>
                      <c:pt idx="15193">
                        <c:v>7.5979999999999999</c:v>
                      </c:pt>
                      <c:pt idx="15194">
                        <c:v>7.5979999999999999</c:v>
                      </c:pt>
                      <c:pt idx="15195">
                        <c:v>7.5990000000000002</c:v>
                      </c:pt>
                      <c:pt idx="15196">
                        <c:v>7.5990000000000002</c:v>
                      </c:pt>
                      <c:pt idx="15197">
                        <c:v>7.6</c:v>
                      </c:pt>
                      <c:pt idx="15198">
                        <c:v>7.6</c:v>
                      </c:pt>
                      <c:pt idx="15199">
                        <c:v>7.601</c:v>
                      </c:pt>
                      <c:pt idx="15200">
                        <c:v>7.601</c:v>
                      </c:pt>
                      <c:pt idx="15201">
                        <c:v>7.6020000000000003</c:v>
                      </c:pt>
                      <c:pt idx="15202">
                        <c:v>7.6020000000000003</c:v>
                      </c:pt>
                      <c:pt idx="15203">
                        <c:v>7.6029999999999998</c:v>
                      </c:pt>
                      <c:pt idx="15204">
                        <c:v>7.6029999999999998</c:v>
                      </c:pt>
                      <c:pt idx="15205">
                        <c:v>7.6040000000000001</c:v>
                      </c:pt>
                      <c:pt idx="15206">
                        <c:v>7.6040000000000001</c:v>
                      </c:pt>
                      <c:pt idx="15207">
                        <c:v>7.6050000000000004</c:v>
                      </c:pt>
                      <c:pt idx="15208">
                        <c:v>7.6050000000000004</c:v>
                      </c:pt>
                      <c:pt idx="15209">
                        <c:v>7.6059999999999999</c:v>
                      </c:pt>
                      <c:pt idx="15210">
                        <c:v>7.6059999999999999</c:v>
                      </c:pt>
                      <c:pt idx="15211">
                        <c:v>7.6070000000000002</c:v>
                      </c:pt>
                      <c:pt idx="15212">
                        <c:v>7.6070000000000002</c:v>
                      </c:pt>
                      <c:pt idx="15213">
                        <c:v>7.6079999999999997</c:v>
                      </c:pt>
                      <c:pt idx="15214">
                        <c:v>7.6079999999999997</c:v>
                      </c:pt>
                      <c:pt idx="15215">
                        <c:v>7.609</c:v>
                      </c:pt>
                      <c:pt idx="15216">
                        <c:v>7.609</c:v>
                      </c:pt>
                      <c:pt idx="15217">
                        <c:v>7.61</c:v>
                      </c:pt>
                      <c:pt idx="15218">
                        <c:v>7.61</c:v>
                      </c:pt>
                      <c:pt idx="15219">
                        <c:v>7.6109999999999998</c:v>
                      </c:pt>
                      <c:pt idx="15220">
                        <c:v>7.6109999999999998</c:v>
                      </c:pt>
                      <c:pt idx="15221">
                        <c:v>7.6120000000000001</c:v>
                      </c:pt>
                      <c:pt idx="15222">
                        <c:v>7.6120000000000001</c:v>
                      </c:pt>
                      <c:pt idx="15223">
                        <c:v>7.6130000000000004</c:v>
                      </c:pt>
                      <c:pt idx="15224">
                        <c:v>7.6130000000000004</c:v>
                      </c:pt>
                      <c:pt idx="15225">
                        <c:v>7.6139999999999999</c:v>
                      </c:pt>
                      <c:pt idx="15226">
                        <c:v>7.6139999999999999</c:v>
                      </c:pt>
                      <c:pt idx="15227">
                        <c:v>7.6150000000000002</c:v>
                      </c:pt>
                      <c:pt idx="15228">
                        <c:v>7.6150000000000002</c:v>
                      </c:pt>
                      <c:pt idx="15229">
                        <c:v>7.6159999999999997</c:v>
                      </c:pt>
                      <c:pt idx="15230">
                        <c:v>7.6159999999999997</c:v>
                      </c:pt>
                      <c:pt idx="15231">
                        <c:v>7.617</c:v>
                      </c:pt>
                      <c:pt idx="15232">
                        <c:v>7.617</c:v>
                      </c:pt>
                      <c:pt idx="15233">
                        <c:v>7.6180000000000003</c:v>
                      </c:pt>
                      <c:pt idx="15234">
                        <c:v>7.6180000000000003</c:v>
                      </c:pt>
                      <c:pt idx="15235">
                        <c:v>7.6189999999999998</c:v>
                      </c:pt>
                      <c:pt idx="15236">
                        <c:v>7.6189999999999998</c:v>
                      </c:pt>
                      <c:pt idx="15237">
                        <c:v>7.62</c:v>
                      </c:pt>
                      <c:pt idx="15238">
                        <c:v>7.62</c:v>
                      </c:pt>
                      <c:pt idx="15239">
                        <c:v>7.6210000000000004</c:v>
                      </c:pt>
                      <c:pt idx="15240">
                        <c:v>7.6210000000000004</c:v>
                      </c:pt>
                      <c:pt idx="15241">
                        <c:v>7.6219999999999999</c:v>
                      </c:pt>
                      <c:pt idx="15242">
                        <c:v>7.6219999999999999</c:v>
                      </c:pt>
                      <c:pt idx="15243">
                        <c:v>7.6230000000000002</c:v>
                      </c:pt>
                      <c:pt idx="15244">
                        <c:v>7.6230000000000002</c:v>
                      </c:pt>
                      <c:pt idx="15245">
                        <c:v>7.6239999999999997</c:v>
                      </c:pt>
                      <c:pt idx="15246">
                        <c:v>7.6239999999999997</c:v>
                      </c:pt>
                      <c:pt idx="15247">
                        <c:v>7.625</c:v>
                      </c:pt>
                      <c:pt idx="15248">
                        <c:v>7.625</c:v>
                      </c:pt>
                      <c:pt idx="15249">
                        <c:v>7.6260000000000003</c:v>
                      </c:pt>
                      <c:pt idx="15250">
                        <c:v>7.6260000000000003</c:v>
                      </c:pt>
                      <c:pt idx="15251">
                        <c:v>7.6269999999999998</c:v>
                      </c:pt>
                      <c:pt idx="15252">
                        <c:v>7.6269999999999998</c:v>
                      </c:pt>
                      <c:pt idx="15253">
                        <c:v>7.6280000000000001</c:v>
                      </c:pt>
                      <c:pt idx="15254">
                        <c:v>7.6280000000000001</c:v>
                      </c:pt>
                      <c:pt idx="15255">
                        <c:v>7.6289999999999996</c:v>
                      </c:pt>
                      <c:pt idx="15256">
                        <c:v>7.6289999999999996</c:v>
                      </c:pt>
                      <c:pt idx="15257">
                        <c:v>7.63</c:v>
                      </c:pt>
                      <c:pt idx="15258">
                        <c:v>7.63</c:v>
                      </c:pt>
                      <c:pt idx="15259">
                        <c:v>7.6310000000000002</c:v>
                      </c:pt>
                      <c:pt idx="15260">
                        <c:v>7.6310000000000002</c:v>
                      </c:pt>
                      <c:pt idx="15261">
                        <c:v>7.6319999999999997</c:v>
                      </c:pt>
                      <c:pt idx="15262">
                        <c:v>7.6319999999999997</c:v>
                      </c:pt>
                      <c:pt idx="15263">
                        <c:v>7.633</c:v>
                      </c:pt>
                      <c:pt idx="15264">
                        <c:v>7.633</c:v>
                      </c:pt>
                      <c:pt idx="15265">
                        <c:v>7.6340000000000003</c:v>
                      </c:pt>
                      <c:pt idx="15266">
                        <c:v>7.6340000000000003</c:v>
                      </c:pt>
                      <c:pt idx="15267">
                        <c:v>7.6349999999999998</c:v>
                      </c:pt>
                      <c:pt idx="15268">
                        <c:v>7.6349999999999998</c:v>
                      </c:pt>
                      <c:pt idx="15269">
                        <c:v>7.6360000000000001</c:v>
                      </c:pt>
                      <c:pt idx="15270">
                        <c:v>7.6360000000000001</c:v>
                      </c:pt>
                      <c:pt idx="15271">
                        <c:v>7.6369999999999996</c:v>
                      </c:pt>
                      <c:pt idx="15272">
                        <c:v>7.6369999999999996</c:v>
                      </c:pt>
                      <c:pt idx="15273">
                        <c:v>7.6379999999999999</c:v>
                      </c:pt>
                      <c:pt idx="15274">
                        <c:v>7.6379999999999999</c:v>
                      </c:pt>
                      <c:pt idx="15275">
                        <c:v>7.6390000000000002</c:v>
                      </c:pt>
                      <c:pt idx="15276">
                        <c:v>7.6390000000000002</c:v>
                      </c:pt>
                      <c:pt idx="15277">
                        <c:v>7.64</c:v>
                      </c:pt>
                      <c:pt idx="15278">
                        <c:v>7.64</c:v>
                      </c:pt>
                      <c:pt idx="15279">
                        <c:v>7.641</c:v>
                      </c:pt>
                      <c:pt idx="15280">
                        <c:v>7.641</c:v>
                      </c:pt>
                      <c:pt idx="15281">
                        <c:v>7.6420000000000003</c:v>
                      </c:pt>
                      <c:pt idx="15282">
                        <c:v>7.6420000000000003</c:v>
                      </c:pt>
                      <c:pt idx="15283">
                        <c:v>7.6429999999999998</c:v>
                      </c:pt>
                      <c:pt idx="15284">
                        <c:v>7.6429999999999998</c:v>
                      </c:pt>
                      <c:pt idx="15285">
                        <c:v>7.6440000000000001</c:v>
                      </c:pt>
                      <c:pt idx="15286">
                        <c:v>7.6440000000000001</c:v>
                      </c:pt>
                      <c:pt idx="15287">
                        <c:v>7.6449999999999996</c:v>
                      </c:pt>
                      <c:pt idx="15288">
                        <c:v>7.6449999999999996</c:v>
                      </c:pt>
                      <c:pt idx="15289">
                        <c:v>7.6459999999999999</c:v>
                      </c:pt>
                      <c:pt idx="15290">
                        <c:v>7.6459999999999999</c:v>
                      </c:pt>
                      <c:pt idx="15291">
                        <c:v>7.6470000000000002</c:v>
                      </c:pt>
                      <c:pt idx="15292">
                        <c:v>7.6470000000000002</c:v>
                      </c:pt>
                      <c:pt idx="15293">
                        <c:v>7.6479999999999997</c:v>
                      </c:pt>
                      <c:pt idx="15294">
                        <c:v>7.6479999999999997</c:v>
                      </c:pt>
                      <c:pt idx="15295">
                        <c:v>7.649</c:v>
                      </c:pt>
                      <c:pt idx="15296">
                        <c:v>7.649</c:v>
                      </c:pt>
                      <c:pt idx="15297">
                        <c:v>7.65</c:v>
                      </c:pt>
                      <c:pt idx="15298">
                        <c:v>7.65</c:v>
                      </c:pt>
                      <c:pt idx="15299">
                        <c:v>7.6509999999999998</c:v>
                      </c:pt>
                      <c:pt idx="15300">
                        <c:v>7.6509999999999998</c:v>
                      </c:pt>
                      <c:pt idx="15301">
                        <c:v>7.6520000000000001</c:v>
                      </c:pt>
                      <c:pt idx="15302">
                        <c:v>7.6520000000000001</c:v>
                      </c:pt>
                      <c:pt idx="15303">
                        <c:v>7.6529999999999996</c:v>
                      </c:pt>
                      <c:pt idx="15304">
                        <c:v>7.6529999999999996</c:v>
                      </c:pt>
                      <c:pt idx="15305">
                        <c:v>7.6539999999999999</c:v>
                      </c:pt>
                      <c:pt idx="15306">
                        <c:v>7.6539999999999999</c:v>
                      </c:pt>
                      <c:pt idx="15307">
                        <c:v>7.6550000000000002</c:v>
                      </c:pt>
                      <c:pt idx="15308">
                        <c:v>7.6550000000000002</c:v>
                      </c:pt>
                      <c:pt idx="15309">
                        <c:v>7.6559999999999997</c:v>
                      </c:pt>
                      <c:pt idx="15310">
                        <c:v>7.6559999999999997</c:v>
                      </c:pt>
                      <c:pt idx="15311">
                        <c:v>7.657</c:v>
                      </c:pt>
                      <c:pt idx="15312">
                        <c:v>7.657</c:v>
                      </c:pt>
                      <c:pt idx="15313">
                        <c:v>7.6580000000000004</c:v>
                      </c:pt>
                      <c:pt idx="15314">
                        <c:v>7.6580000000000004</c:v>
                      </c:pt>
                      <c:pt idx="15315">
                        <c:v>7.6589999999999998</c:v>
                      </c:pt>
                      <c:pt idx="15316">
                        <c:v>7.6589999999999998</c:v>
                      </c:pt>
                      <c:pt idx="15317">
                        <c:v>7.66</c:v>
                      </c:pt>
                      <c:pt idx="15318">
                        <c:v>7.66</c:v>
                      </c:pt>
                      <c:pt idx="15319">
                        <c:v>7.6609999999999996</c:v>
                      </c:pt>
                      <c:pt idx="15320">
                        <c:v>7.6609999999999996</c:v>
                      </c:pt>
                      <c:pt idx="15321">
                        <c:v>7.6619999999999999</c:v>
                      </c:pt>
                      <c:pt idx="15322">
                        <c:v>7.6619999999999999</c:v>
                      </c:pt>
                      <c:pt idx="15323">
                        <c:v>7.6630000000000003</c:v>
                      </c:pt>
                      <c:pt idx="15324">
                        <c:v>7.6630000000000003</c:v>
                      </c:pt>
                      <c:pt idx="15325">
                        <c:v>7.6639999999999997</c:v>
                      </c:pt>
                      <c:pt idx="15326">
                        <c:v>7.6639999999999997</c:v>
                      </c:pt>
                      <c:pt idx="15327">
                        <c:v>7.665</c:v>
                      </c:pt>
                      <c:pt idx="15328">
                        <c:v>7.665</c:v>
                      </c:pt>
                      <c:pt idx="15329">
                        <c:v>7.6660000000000004</c:v>
                      </c:pt>
                      <c:pt idx="15330">
                        <c:v>7.6660000000000004</c:v>
                      </c:pt>
                      <c:pt idx="15331">
                        <c:v>7.6669999999999998</c:v>
                      </c:pt>
                      <c:pt idx="15332">
                        <c:v>7.6669999999999998</c:v>
                      </c:pt>
                      <c:pt idx="15333">
                        <c:v>7.6680000000000001</c:v>
                      </c:pt>
                      <c:pt idx="15334">
                        <c:v>7.6680000000000001</c:v>
                      </c:pt>
                      <c:pt idx="15335">
                        <c:v>7.6689999999999996</c:v>
                      </c:pt>
                      <c:pt idx="15336">
                        <c:v>7.6689999999999996</c:v>
                      </c:pt>
                      <c:pt idx="15337">
                        <c:v>7.67</c:v>
                      </c:pt>
                      <c:pt idx="15338">
                        <c:v>7.67</c:v>
                      </c:pt>
                      <c:pt idx="15339">
                        <c:v>7.6710000000000003</c:v>
                      </c:pt>
                      <c:pt idx="15340">
                        <c:v>7.6710000000000003</c:v>
                      </c:pt>
                      <c:pt idx="15341">
                        <c:v>7.6719999999999997</c:v>
                      </c:pt>
                      <c:pt idx="15342">
                        <c:v>7.6719999999999997</c:v>
                      </c:pt>
                      <c:pt idx="15343">
                        <c:v>7.673</c:v>
                      </c:pt>
                      <c:pt idx="15344">
                        <c:v>7.673</c:v>
                      </c:pt>
                      <c:pt idx="15345">
                        <c:v>7.6740000000000004</c:v>
                      </c:pt>
                      <c:pt idx="15346">
                        <c:v>7.6740000000000004</c:v>
                      </c:pt>
                      <c:pt idx="15347">
                        <c:v>7.6749999999999998</c:v>
                      </c:pt>
                      <c:pt idx="15348">
                        <c:v>7.6749999999999998</c:v>
                      </c:pt>
                      <c:pt idx="15349">
                        <c:v>7.6760000000000002</c:v>
                      </c:pt>
                      <c:pt idx="15350">
                        <c:v>7.6760000000000002</c:v>
                      </c:pt>
                      <c:pt idx="15351">
                        <c:v>7.6769999999999996</c:v>
                      </c:pt>
                      <c:pt idx="15352">
                        <c:v>7.6769999999999996</c:v>
                      </c:pt>
                      <c:pt idx="15353">
                        <c:v>7.6779999999999999</c:v>
                      </c:pt>
                      <c:pt idx="15354">
                        <c:v>7.6779999999999999</c:v>
                      </c:pt>
                      <c:pt idx="15355">
                        <c:v>7.6790000000000003</c:v>
                      </c:pt>
                      <c:pt idx="15356">
                        <c:v>7.6790000000000003</c:v>
                      </c:pt>
                      <c:pt idx="15357">
                        <c:v>7.68</c:v>
                      </c:pt>
                      <c:pt idx="15358">
                        <c:v>7.68</c:v>
                      </c:pt>
                      <c:pt idx="15359">
                        <c:v>7.681</c:v>
                      </c:pt>
                      <c:pt idx="15360">
                        <c:v>7.681</c:v>
                      </c:pt>
                      <c:pt idx="15361">
                        <c:v>7.6820000000000004</c:v>
                      </c:pt>
                      <c:pt idx="15362">
                        <c:v>7.6820000000000004</c:v>
                      </c:pt>
                      <c:pt idx="15363">
                        <c:v>7.6829999999999998</c:v>
                      </c:pt>
                      <c:pt idx="15364">
                        <c:v>7.6829999999999998</c:v>
                      </c:pt>
                      <c:pt idx="15365">
                        <c:v>7.6840000000000002</c:v>
                      </c:pt>
                      <c:pt idx="15366">
                        <c:v>7.6840000000000002</c:v>
                      </c:pt>
                      <c:pt idx="15367">
                        <c:v>7.6849999999999996</c:v>
                      </c:pt>
                      <c:pt idx="15368">
                        <c:v>7.6849999999999996</c:v>
                      </c:pt>
                      <c:pt idx="15369">
                        <c:v>7.6859999999999999</c:v>
                      </c:pt>
                      <c:pt idx="15370">
                        <c:v>7.6859999999999999</c:v>
                      </c:pt>
                      <c:pt idx="15371">
                        <c:v>7.6870000000000003</c:v>
                      </c:pt>
                      <c:pt idx="15372">
                        <c:v>7.6870000000000003</c:v>
                      </c:pt>
                      <c:pt idx="15373">
                        <c:v>7.6879999999999997</c:v>
                      </c:pt>
                      <c:pt idx="15374">
                        <c:v>7.6879999999999997</c:v>
                      </c:pt>
                      <c:pt idx="15375">
                        <c:v>7.6890000000000001</c:v>
                      </c:pt>
                      <c:pt idx="15376">
                        <c:v>7.6890000000000001</c:v>
                      </c:pt>
                      <c:pt idx="15377">
                        <c:v>7.69</c:v>
                      </c:pt>
                      <c:pt idx="15378">
                        <c:v>7.69</c:v>
                      </c:pt>
                      <c:pt idx="15379">
                        <c:v>7.6909999999999998</c:v>
                      </c:pt>
                      <c:pt idx="15380">
                        <c:v>7.6909999999999998</c:v>
                      </c:pt>
                      <c:pt idx="15381">
                        <c:v>7.6920000000000002</c:v>
                      </c:pt>
                      <c:pt idx="15382">
                        <c:v>7.6920000000000002</c:v>
                      </c:pt>
                      <c:pt idx="15383">
                        <c:v>7.6929999999999996</c:v>
                      </c:pt>
                      <c:pt idx="15384">
                        <c:v>7.6929999999999996</c:v>
                      </c:pt>
                      <c:pt idx="15385">
                        <c:v>7.694</c:v>
                      </c:pt>
                      <c:pt idx="15386">
                        <c:v>7.694</c:v>
                      </c:pt>
                      <c:pt idx="15387">
                        <c:v>7.6950000000000003</c:v>
                      </c:pt>
                      <c:pt idx="15388">
                        <c:v>7.6950000000000003</c:v>
                      </c:pt>
                      <c:pt idx="15389">
                        <c:v>7.6959999999999997</c:v>
                      </c:pt>
                      <c:pt idx="15390">
                        <c:v>7.6959999999999997</c:v>
                      </c:pt>
                      <c:pt idx="15391">
                        <c:v>7.6970000000000001</c:v>
                      </c:pt>
                      <c:pt idx="15392">
                        <c:v>7.6970000000000001</c:v>
                      </c:pt>
                      <c:pt idx="15393">
                        <c:v>7.6980000000000004</c:v>
                      </c:pt>
                      <c:pt idx="15394">
                        <c:v>7.6980000000000004</c:v>
                      </c:pt>
                      <c:pt idx="15395">
                        <c:v>7.6989999999999998</c:v>
                      </c:pt>
                      <c:pt idx="15396">
                        <c:v>7.6989999999999998</c:v>
                      </c:pt>
                      <c:pt idx="15397">
                        <c:v>7.7</c:v>
                      </c:pt>
                      <c:pt idx="15398">
                        <c:v>7.7</c:v>
                      </c:pt>
                      <c:pt idx="15399">
                        <c:v>7.7009999999999996</c:v>
                      </c:pt>
                      <c:pt idx="15400">
                        <c:v>7.7009999999999996</c:v>
                      </c:pt>
                      <c:pt idx="15401">
                        <c:v>7.702</c:v>
                      </c:pt>
                      <c:pt idx="15402">
                        <c:v>7.702</c:v>
                      </c:pt>
                      <c:pt idx="15403">
                        <c:v>7.7030000000000003</c:v>
                      </c:pt>
                      <c:pt idx="15404">
                        <c:v>7.7030000000000003</c:v>
                      </c:pt>
                      <c:pt idx="15405">
                        <c:v>7.7039999999999997</c:v>
                      </c:pt>
                      <c:pt idx="15406">
                        <c:v>7.7039999999999997</c:v>
                      </c:pt>
                      <c:pt idx="15407">
                        <c:v>7.7050000000000001</c:v>
                      </c:pt>
                      <c:pt idx="15408">
                        <c:v>7.7050000000000001</c:v>
                      </c:pt>
                      <c:pt idx="15409">
                        <c:v>7.7060000000000004</c:v>
                      </c:pt>
                      <c:pt idx="15410">
                        <c:v>7.7060000000000004</c:v>
                      </c:pt>
                      <c:pt idx="15411">
                        <c:v>7.7069999999999999</c:v>
                      </c:pt>
                      <c:pt idx="15412">
                        <c:v>7.7069999999999999</c:v>
                      </c:pt>
                      <c:pt idx="15413">
                        <c:v>7.7080000000000002</c:v>
                      </c:pt>
                      <c:pt idx="15414">
                        <c:v>7.7080000000000002</c:v>
                      </c:pt>
                      <c:pt idx="15415">
                        <c:v>7.7089999999999996</c:v>
                      </c:pt>
                      <c:pt idx="15416">
                        <c:v>7.7089999999999996</c:v>
                      </c:pt>
                      <c:pt idx="15417">
                        <c:v>7.71</c:v>
                      </c:pt>
                      <c:pt idx="15418">
                        <c:v>7.71</c:v>
                      </c:pt>
                      <c:pt idx="15419">
                        <c:v>7.7110000000000003</c:v>
                      </c:pt>
                      <c:pt idx="15420">
                        <c:v>7.7110000000000003</c:v>
                      </c:pt>
                      <c:pt idx="15421">
                        <c:v>7.7119999999999997</c:v>
                      </c:pt>
                      <c:pt idx="15422">
                        <c:v>7.7119999999999997</c:v>
                      </c:pt>
                      <c:pt idx="15423">
                        <c:v>7.7130000000000001</c:v>
                      </c:pt>
                      <c:pt idx="15424">
                        <c:v>7.7130000000000001</c:v>
                      </c:pt>
                      <c:pt idx="15425">
                        <c:v>7.7140000000000004</c:v>
                      </c:pt>
                      <c:pt idx="15426">
                        <c:v>7.7140000000000004</c:v>
                      </c:pt>
                      <c:pt idx="15427">
                        <c:v>7.7149999999999999</c:v>
                      </c:pt>
                      <c:pt idx="15428">
                        <c:v>7.7149999999999999</c:v>
                      </c:pt>
                      <c:pt idx="15429">
                        <c:v>7.7160000000000002</c:v>
                      </c:pt>
                      <c:pt idx="15430">
                        <c:v>7.7160000000000002</c:v>
                      </c:pt>
                      <c:pt idx="15431">
                        <c:v>7.7169999999999996</c:v>
                      </c:pt>
                      <c:pt idx="15432">
                        <c:v>7.7169999999999996</c:v>
                      </c:pt>
                      <c:pt idx="15433">
                        <c:v>7.718</c:v>
                      </c:pt>
                      <c:pt idx="15434">
                        <c:v>7.718</c:v>
                      </c:pt>
                      <c:pt idx="15435">
                        <c:v>7.7190000000000003</c:v>
                      </c:pt>
                      <c:pt idx="15436">
                        <c:v>7.7190000000000003</c:v>
                      </c:pt>
                      <c:pt idx="15437">
                        <c:v>7.72</c:v>
                      </c:pt>
                      <c:pt idx="15438">
                        <c:v>7.72</c:v>
                      </c:pt>
                      <c:pt idx="15439">
                        <c:v>7.7210000000000001</c:v>
                      </c:pt>
                      <c:pt idx="15440">
                        <c:v>7.7210000000000001</c:v>
                      </c:pt>
                      <c:pt idx="15441">
                        <c:v>7.7220000000000004</c:v>
                      </c:pt>
                      <c:pt idx="15442">
                        <c:v>7.7220000000000004</c:v>
                      </c:pt>
                      <c:pt idx="15443">
                        <c:v>7.7229999999999999</c:v>
                      </c:pt>
                      <c:pt idx="15444">
                        <c:v>7.7229999999999999</c:v>
                      </c:pt>
                      <c:pt idx="15445">
                        <c:v>7.7240000000000002</c:v>
                      </c:pt>
                      <c:pt idx="15446">
                        <c:v>7.7240000000000002</c:v>
                      </c:pt>
                      <c:pt idx="15447">
                        <c:v>7.7249999999999996</c:v>
                      </c:pt>
                      <c:pt idx="15448">
                        <c:v>7.7249999999999996</c:v>
                      </c:pt>
                      <c:pt idx="15449">
                        <c:v>7.726</c:v>
                      </c:pt>
                      <c:pt idx="15450">
                        <c:v>7.726</c:v>
                      </c:pt>
                      <c:pt idx="15451">
                        <c:v>7.7270000000000003</c:v>
                      </c:pt>
                      <c:pt idx="15452">
                        <c:v>7.7270000000000003</c:v>
                      </c:pt>
                      <c:pt idx="15453">
                        <c:v>7.7279999999999998</c:v>
                      </c:pt>
                      <c:pt idx="15454">
                        <c:v>7.7279999999999998</c:v>
                      </c:pt>
                      <c:pt idx="15455">
                        <c:v>7.7290000000000001</c:v>
                      </c:pt>
                      <c:pt idx="15456">
                        <c:v>7.7290000000000001</c:v>
                      </c:pt>
                      <c:pt idx="15457">
                        <c:v>7.73</c:v>
                      </c:pt>
                      <c:pt idx="15458">
                        <c:v>7.73</c:v>
                      </c:pt>
                      <c:pt idx="15459">
                        <c:v>7.7309999999999999</c:v>
                      </c:pt>
                      <c:pt idx="15460">
                        <c:v>7.7309999999999999</c:v>
                      </c:pt>
                      <c:pt idx="15461">
                        <c:v>7.7320000000000002</c:v>
                      </c:pt>
                      <c:pt idx="15462">
                        <c:v>7.7320000000000002</c:v>
                      </c:pt>
                      <c:pt idx="15463">
                        <c:v>7.7329999999999997</c:v>
                      </c:pt>
                      <c:pt idx="15464">
                        <c:v>7.7329999999999997</c:v>
                      </c:pt>
                      <c:pt idx="15465">
                        <c:v>7.734</c:v>
                      </c:pt>
                      <c:pt idx="15466">
                        <c:v>7.734</c:v>
                      </c:pt>
                      <c:pt idx="15467">
                        <c:v>7.7350000000000003</c:v>
                      </c:pt>
                      <c:pt idx="15468">
                        <c:v>7.7350000000000003</c:v>
                      </c:pt>
                      <c:pt idx="15469">
                        <c:v>7.7359999999999998</c:v>
                      </c:pt>
                      <c:pt idx="15470">
                        <c:v>7.7359999999999998</c:v>
                      </c:pt>
                      <c:pt idx="15471">
                        <c:v>7.7370000000000001</c:v>
                      </c:pt>
                      <c:pt idx="15472">
                        <c:v>7.7370000000000001</c:v>
                      </c:pt>
                      <c:pt idx="15473">
                        <c:v>7.7380000000000004</c:v>
                      </c:pt>
                      <c:pt idx="15474">
                        <c:v>7.7380000000000004</c:v>
                      </c:pt>
                      <c:pt idx="15475">
                        <c:v>7.7389999999999999</c:v>
                      </c:pt>
                      <c:pt idx="15476">
                        <c:v>7.7389999999999999</c:v>
                      </c:pt>
                      <c:pt idx="15477">
                        <c:v>7.74</c:v>
                      </c:pt>
                      <c:pt idx="15478">
                        <c:v>7.74</c:v>
                      </c:pt>
                      <c:pt idx="15479">
                        <c:v>7.7409999999999997</c:v>
                      </c:pt>
                      <c:pt idx="15480">
                        <c:v>7.7409999999999997</c:v>
                      </c:pt>
                      <c:pt idx="15481">
                        <c:v>7.742</c:v>
                      </c:pt>
                      <c:pt idx="15482">
                        <c:v>7.742</c:v>
                      </c:pt>
                      <c:pt idx="15483">
                        <c:v>7.7430000000000003</c:v>
                      </c:pt>
                      <c:pt idx="15484">
                        <c:v>7.7430000000000003</c:v>
                      </c:pt>
                      <c:pt idx="15485">
                        <c:v>7.7439999999999998</c:v>
                      </c:pt>
                      <c:pt idx="15486">
                        <c:v>7.7439999999999998</c:v>
                      </c:pt>
                      <c:pt idx="15487">
                        <c:v>7.7450000000000001</c:v>
                      </c:pt>
                      <c:pt idx="15488">
                        <c:v>7.7450000000000001</c:v>
                      </c:pt>
                      <c:pt idx="15489">
                        <c:v>7.7460000000000004</c:v>
                      </c:pt>
                      <c:pt idx="15490">
                        <c:v>7.7460000000000004</c:v>
                      </c:pt>
                      <c:pt idx="15491">
                        <c:v>7.7469999999999999</c:v>
                      </c:pt>
                      <c:pt idx="15492">
                        <c:v>7.7469999999999999</c:v>
                      </c:pt>
                      <c:pt idx="15493">
                        <c:v>7.7480000000000002</c:v>
                      </c:pt>
                      <c:pt idx="15494">
                        <c:v>7.7480000000000002</c:v>
                      </c:pt>
                      <c:pt idx="15495">
                        <c:v>7.7489999999999997</c:v>
                      </c:pt>
                      <c:pt idx="15496">
                        <c:v>7.7489999999999997</c:v>
                      </c:pt>
                      <c:pt idx="15497">
                        <c:v>7.75</c:v>
                      </c:pt>
                      <c:pt idx="15498">
                        <c:v>7.75</c:v>
                      </c:pt>
                      <c:pt idx="15499">
                        <c:v>7.7510000000000003</c:v>
                      </c:pt>
                      <c:pt idx="15500">
                        <c:v>7.7510000000000003</c:v>
                      </c:pt>
                      <c:pt idx="15501">
                        <c:v>7.7519999999999998</c:v>
                      </c:pt>
                      <c:pt idx="15502">
                        <c:v>7.7519999999999998</c:v>
                      </c:pt>
                      <c:pt idx="15503">
                        <c:v>7.7530000000000001</c:v>
                      </c:pt>
                      <c:pt idx="15504">
                        <c:v>7.7530000000000001</c:v>
                      </c:pt>
                      <c:pt idx="15505">
                        <c:v>7.7539999999999996</c:v>
                      </c:pt>
                      <c:pt idx="15506">
                        <c:v>7.7539999999999996</c:v>
                      </c:pt>
                      <c:pt idx="15507">
                        <c:v>7.7549999999999999</c:v>
                      </c:pt>
                      <c:pt idx="15508">
                        <c:v>7.7549999999999999</c:v>
                      </c:pt>
                      <c:pt idx="15509">
                        <c:v>7.7560000000000002</c:v>
                      </c:pt>
                      <c:pt idx="15510">
                        <c:v>7.7560000000000002</c:v>
                      </c:pt>
                      <c:pt idx="15511">
                        <c:v>7.7569999999999997</c:v>
                      </c:pt>
                      <c:pt idx="15512">
                        <c:v>7.7569999999999997</c:v>
                      </c:pt>
                      <c:pt idx="15513">
                        <c:v>7.758</c:v>
                      </c:pt>
                      <c:pt idx="15514">
                        <c:v>7.758</c:v>
                      </c:pt>
                      <c:pt idx="15515">
                        <c:v>7.7590000000000003</c:v>
                      </c:pt>
                      <c:pt idx="15516">
                        <c:v>7.7590000000000003</c:v>
                      </c:pt>
                      <c:pt idx="15517">
                        <c:v>7.76</c:v>
                      </c:pt>
                      <c:pt idx="15518">
                        <c:v>7.76</c:v>
                      </c:pt>
                      <c:pt idx="15519">
                        <c:v>7.7610000000000001</c:v>
                      </c:pt>
                      <c:pt idx="15520">
                        <c:v>7.7610000000000001</c:v>
                      </c:pt>
                      <c:pt idx="15521">
                        <c:v>7.7619999999999996</c:v>
                      </c:pt>
                      <c:pt idx="15522">
                        <c:v>7.7619999999999996</c:v>
                      </c:pt>
                      <c:pt idx="15523">
                        <c:v>7.7629999999999999</c:v>
                      </c:pt>
                      <c:pt idx="15524">
                        <c:v>7.7629999999999999</c:v>
                      </c:pt>
                      <c:pt idx="15525">
                        <c:v>7.7640000000000002</c:v>
                      </c:pt>
                      <c:pt idx="15526">
                        <c:v>7.7640000000000002</c:v>
                      </c:pt>
                      <c:pt idx="15527">
                        <c:v>7.7649999999999997</c:v>
                      </c:pt>
                      <c:pt idx="15528">
                        <c:v>7.7649999999999997</c:v>
                      </c:pt>
                      <c:pt idx="15529">
                        <c:v>7.766</c:v>
                      </c:pt>
                      <c:pt idx="15530">
                        <c:v>7.766</c:v>
                      </c:pt>
                      <c:pt idx="15531">
                        <c:v>7.7670000000000003</c:v>
                      </c:pt>
                      <c:pt idx="15532">
                        <c:v>7.7670000000000003</c:v>
                      </c:pt>
                      <c:pt idx="15533">
                        <c:v>7.7679999999999998</c:v>
                      </c:pt>
                      <c:pt idx="15534">
                        <c:v>7.7679999999999998</c:v>
                      </c:pt>
                      <c:pt idx="15535">
                        <c:v>7.7690000000000001</c:v>
                      </c:pt>
                      <c:pt idx="15536">
                        <c:v>7.7690000000000001</c:v>
                      </c:pt>
                      <c:pt idx="15537">
                        <c:v>7.77</c:v>
                      </c:pt>
                      <c:pt idx="15538">
                        <c:v>7.77</c:v>
                      </c:pt>
                      <c:pt idx="15539">
                        <c:v>7.7709999999999999</c:v>
                      </c:pt>
                      <c:pt idx="15540">
                        <c:v>7.7709999999999999</c:v>
                      </c:pt>
                      <c:pt idx="15541">
                        <c:v>7.7720000000000002</c:v>
                      </c:pt>
                      <c:pt idx="15542">
                        <c:v>7.7720000000000002</c:v>
                      </c:pt>
                      <c:pt idx="15543">
                        <c:v>7.7729999999999997</c:v>
                      </c:pt>
                      <c:pt idx="15544">
                        <c:v>7.7729999999999997</c:v>
                      </c:pt>
                      <c:pt idx="15545">
                        <c:v>7.774</c:v>
                      </c:pt>
                      <c:pt idx="15546">
                        <c:v>7.774</c:v>
                      </c:pt>
                      <c:pt idx="15547">
                        <c:v>7.7750000000000004</c:v>
                      </c:pt>
                      <c:pt idx="15548">
                        <c:v>7.7750000000000004</c:v>
                      </c:pt>
                      <c:pt idx="15549">
                        <c:v>7.7759999999999998</c:v>
                      </c:pt>
                      <c:pt idx="15550">
                        <c:v>7.7759999999999998</c:v>
                      </c:pt>
                      <c:pt idx="15551">
                        <c:v>7.7770000000000001</c:v>
                      </c:pt>
                      <c:pt idx="15552">
                        <c:v>7.7770000000000001</c:v>
                      </c:pt>
                      <c:pt idx="15553">
                        <c:v>7.7779999999999996</c:v>
                      </c:pt>
                      <c:pt idx="15554">
                        <c:v>7.7779999999999996</c:v>
                      </c:pt>
                      <c:pt idx="15555">
                        <c:v>7.7789999999999999</c:v>
                      </c:pt>
                      <c:pt idx="15556">
                        <c:v>7.7789999999999999</c:v>
                      </c:pt>
                      <c:pt idx="15557">
                        <c:v>7.78</c:v>
                      </c:pt>
                      <c:pt idx="15558">
                        <c:v>7.78</c:v>
                      </c:pt>
                      <c:pt idx="15559">
                        <c:v>7.7809999999999997</c:v>
                      </c:pt>
                      <c:pt idx="15560">
                        <c:v>7.7809999999999997</c:v>
                      </c:pt>
                      <c:pt idx="15561">
                        <c:v>7.782</c:v>
                      </c:pt>
                      <c:pt idx="15562">
                        <c:v>7.782</c:v>
                      </c:pt>
                      <c:pt idx="15563">
                        <c:v>7.7830000000000004</c:v>
                      </c:pt>
                      <c:pt idx="15564">
                        <c:v>7.7830000000000004</c:v>
                      </c:pt>
                      <c:pt idx="15565">
                        <c:v>7.7839999999999998</c:v>
                      </c:pt>
                      <c:pt idx="15566">
                        <c:v>7.7839999999999998</c:v>
                      </c:pt>
                      <c:pt idx="15567">
                        <c:v>7.7850000000000001</c:v>
                      </c:pt>
                      <c:pt idx="15568">
                        <c:v>7.7850000000000001</c:v>
                      </c:pt>
                      <c:pt idx="15569">
                        <c:v>7.7859999999999996</c:v>
                      </c:pt>
                      <c:pt idx="15570">
                        <c:v>7.7859999999999996</c:v>
                      </c:pt>
                      <c:pt idx="15571">
                        <c:v>7.7869999999999999</c:v>
                      </c:pt>
                      <c:pt idx="15572">
                        <c:v>7.7869999999999999</c:v>
                      </c:pt>
                      <c:pt idx="15573">
                        <c:v>7.7880000000000003</c:v>
                      </c:pt>
                      <c:pt idx="15574">
                        <c:v>7.7880000000000003</c:v>
                      </c:pt>
                      <c:pt idx="15575">
                        <c:v>7.7889999999999997</c:v>
                      </c:pt>
                      <c:pt idx="15576">
                        <c:v>7.7889999999999997</c:v>
                      </c:pt>
                      <c:pt idx="15577">
                        <c:v>7.79</c:v>
                      </c:pt>
                      <c:pt idx="15578">
                        <c:v>7.79</c:v>
                      </c:pt>
                      <c:pt idx="15579">
                        <c:v>7.7910000000000004</c:v>
                      </c:pt>
                      <c:pt idx="15580">
                        <c:v>7.7910000000000004</c:v>
                      </c:pt>
                      <c:pt idx="15581">
                        <c:v>7.7919999999999998</c:v>
                      </c:pt>
                      <c:pt idx="15582">
                        <c:v>7.7919999999999998</c:v>
                      </c:pt>
                      <c:pt idx="15583">
                        <c:v>7.7930000000000001</c:v>
                      </c:pt>
                      <c:pt idx="15584">
                        <c:v>7.7930000000000001</c:v>
                      </c:pt>
                      <c:pt idx="15585">
                        <c:v>7.7939999999999996</c:v>
                      </c:pt>
                      <c:pt idx="15586">
                        <c:v>7.7939999999999996</c:v>
                      </c:pt>
                      <c:pt idx="15587">
                        <c:v>7.7949999999999999</c:v>
                      </c:pt>
                      <c:pt idx="15588">
                        <c:v>7.7949999999999999</c:v>
                      </c:pt>
                      <c:pt idx="15589">
                        <c:v>7.7960000000000003</c:v>
                      </c:pt>
                      <c:pt idx="15590">
                        <c:v>7.7960000000000003</c:v>
                      </c:pt>
                      <c:pt idx="15591">
                        <c:v>7.7969999999999997</c:v>
                      </c:pt>
                      <c:pt idx="15592">
                        <c:v>7.7969999999999997</c:v>
                      </c:pt>
                      <c:pt idx="15593">
                        <c:v>7.798</c:v>
                      </c:pt>
                      <c:pt idx="15594">
                        <c:v>7.798</c:v>
                      </c:pt>
                      <c:pt idx="15595">
                        <c:v>7.7990000000000004</c:v>
                      </c:pt>
                      <c:pt idx="15596">
                        <c:v>7.7990000000000004</c:v>
                      </c:pt>
                      <c:pt idx="15597">
                        <c:v>7.8</c:v>
                      </c:pt>
                      <c:pt idx="15598">
                        <c:v>7.8</c:v>
                      </c:pt>
                      <c:pt idx="15599">
                        <c:v>7.8010000000000002</c:v>
                      </c:pt>
                      <c:pt idx="15600">
                        <c:v>7.8010000000000002</c:v>
                      </c:pt>
                      <c:pt idx="15601">
                        <c:v>7.8019999999999996</c:v>
                      </c:pt>
                      <c:pt idx="15602">
                        <c:v>7.8019999999999996</c:v>
                      </c:pt>
                      <c:pt idx="15603">
                        <c:v>7.8029999999999999</c:v>
                      </c:pt>
                      <c:pt idx="15604">
                        <c:v>7.8029999999999999</c:v>
                      </c:pt>
                      <c:pt idx="15605">
                        <c:v>7.8040000000000003</c:v>
                      </c:pt>
                      <c:pt idx="15606">
                        <c:v>7.8040000000000003</c:v>
                      </c:pt>
                      <c:pt idx="15607">
                        <c:v>7.8049999999999997</c:v>
                      </c:pt>
                      <c:pt idx="15608">
                        <c:v>7.8049999999999997</c:v>
                      </c:pt>
                      <c:pt idx="15609">
                        <c:v>7.806</c:v>
                      </c:pt>
                      <c:pt idx="15610">
                        <c:v>7.806</c:v>
                      </c:pt>
                      <c:pt idx="15611">
                        <c:v>7.8070000000000004</c:v>
                      </c:pt>
                      <c:pt idx="15612">
                        <c:v>7.8070000000000004</c:v>
                      </c:pt>
                      <c:pt idx="15613">
                        <c:v>7.8079999999999998</c:v>
                      </c:pt>
                      <c:pt idx="15614">
                        <c:v>7.8079999999999998</c:v>
                      </c:pt>
                      <c:pt idx="15615">
                        <c:v>7.8090000000000002</c:v>
                      </c:pt>
                      <c:pt idx="15616">
                        <c:v>7.8090000000000002</c:v>
                      </c:pt>
                      <c:pt idx="15617">
                        <c:v>7.81</c:v>
                      </c:pt>
                      <c:pt idx="15618">
                        <c:v>7.81</c:v>
                      </c:pt>
                      <c:pt idx="15619">
                        <c:v>7.8109999999999999</c:v>
                      </c:pt>
                      <c:pt idx="15620">
                        <c:v>7.8109999999999999</c:v>
                      </c:pt>
                      <c:pt idx="15621">
                        <c:v>7.8120000000000003</c:v>
                      </c:pt>
                      <c:pt idx="15622">
                        <c:v>7.8120000000000003</c:v>
                      </c:pt>
                      <c:pt idx="15623">
                        <c:v>7.8129999999999997</c:v>
                      </c:pt>
                      <c:pt idx="15624">
                        <c:v>7.8129999999999997</c:v>
                      </c:pt>
                      <c:pt idx="15625">
                        <c:v>7.8140000000000001</c:v>
                      </c:pt>
                      <c:pt idx="15626">
                        <c:v>7.8140000000000001</c:v>
                      </c:pt>
                      <c:pt idx="15627">
                        <c:v>7.8150000000000004</c:v>
                      </c:pt>
                      <c:pt idx="15628">
                        <c:v>7.8150000000000004</c:v>
                      </c:pt>
                      <c:pt idx="15629">
                        <c:v>7.8159999999999998</c:v>
                      </c:pt>
                      <c:pt idx="15630">
                        <c:v>7.8159999999999998</c:v>
                      </c:pt>
                      <c:pt idx="15631">
                        <c:v>7.8170000000000002</c:v>
                      </c:pt>
                      <c:pt idx="15632">
                        <c:v>7.8170000000000002</c:v>
                      </c:pt>
                      <c:pt idx="15633">
                        <c:v>7.8179999999999996</c:v>
                      </c:pt>
                      <c:pt idx="15634">
                        <c:v>7.8179999999999996</c:v>
                      </c:pt>
                      <c:pt idx="15635">
                        <c:v>7.819</c:v>
                      </c:pt>
                      <c:pt idx="15636">
                        <c:v>7.819</c:v>
                      </c:pt>
                      <c:pt idx="15637">
                        <c:v>7.82</c:v>
                      </c:pt>
                      <c:pt idx="15638">
                        <c:v>7.82</c:v>
                      </c:pt>
                      <c:pt idx="15639">
                        <c:v>7.8209999999999997</c:v>
                      </c:pt>
                      <c:pt idx="15640">
                        <c:v>7.8209999999999997</c:v>
                      </c:pt>
                      <c:pt idx="15641">
                        <c:v>7.8220000000000001</c:v>
                      </c:pt>
                      <c:pt idx="15642">
                        <c:v>7.8220000000000001</c:v>
                      </c:pt>
                      <c:pt idx="15643">
                        <c:v>7.8230000000000004</c:v>
                      </c:pt>
                      <c:pt idx="15644">
                        <c:v>7.8230000000000004</c:v>
                      </c:pt>
                      <c:pt idx="15645">
                        <c:v>7.8239999999999998</c:v>
                      </c:pt>
                      <c:pt idx="15646">
                        <c:v>7.8239999999999998</c:v>
                      </c:pt>
                      <c:pt idx="15647">
                        <c:v>7.8250000000000002</c:v>
                      </c:pt>
                      <c:pt idx="15648">
                        <c:v>7.8250000000000002</c:v>
                      </c:pt>
                      <c:pt idx="15649">
                        <c:v>7.8259999999999996</c:v>
                      </c:pt>
                      <c:pt idx="15650">
                        <c:v>7.8259999999999996</c:v>
                      </c:pt>
                      <c:pt idx="15651">
                        <c:v>7.827</c:v>
                      </c:pt>
                      <c:pt idx="15652">
                        <c:v>7.827</c:v>
                      </c:pt>
                      <c:pt idx="15653">
                        <c:v>7.8280000000000003</c:v>
                      </c:pt>
                      <c:pt idx="15654">
                        <c:v>7.8280000000000003</c:v>
                      </c:pt>
                      <c:pt idx="15655">
                        <c:v>7.8289999999999997</c:v>
                      </c:pt>
                      <c:pt idx="15656">
                        <c:v>7.8289999999999997</c:v>
                      </c:pt>
                      <c:pt idx="15657">
                        <c:v>7.83</c:v>
                      </c:pt>
                      <c:pt idx="15658">
                        <c:v>7.83</c:v>
                      </c:pt>
                      <c:pt idx="15659">
                        <c:v>7.8310000000000004</c:v>
                      </c:pt>
                      <c:pt idx="15660">
                        <c:v>7.8310000000000004</c:v>
                      </c:pt>
                      <c:pt idx="15661">
                        <c:v>7.8319999999999999</c:v>
                      </c:pt>
                      <c:pt idx="15662">
                        <c:v>7.8319999999999999</c:v>
                      </c:pt>
                      <c:pt idx="15663">
                        <c:v>7.8330000000000002</c:v>
                      </c:pt>
                      <c:pt idx="15664">
                        <c:v>7.8330000000000002</c:v>
                      </c:pt>
                      <c:pt idx="15665">
                        <c:v>7.8339999999999996</c:v>
                      </c:pt>
                      <c:pt idx="15666">
                        <c:v>7.8339999999999996</c:v>
                      </c:pt>
                      <c:pt idx="15667">
                        <c:v>7.835</c:v>
                      </c:pt>
                      <c:pt idx="15668">
                        <c:v>7.835</c:v>
                      </c:pt>
                      <c:pt idx="15669">
                        <c:v>7.8360000000000003</c:v>
                      </c:pt>
                      <c:pt idx="15670">
                        <c:v>7.8360000000000003</c:v>
                      </c:pt>
                      <c:pt idx="15671">
                        <c:v>7.8369999999999997</c:v>
                      </c:pt>
                      <c:pt idx="15672">
                        <c:v>7.8369999999999997</c:v>
                      </c:pt>
                      <c:pt idx="15673">
                        <c:v>7.8380000000000001</c:v>
                      </c:pt>
                      <c:pt idx="15674">
                        <c:v>7.8380000000000001</c:v>
                      </c:pt>
                      <c:pt idx="15675">
                        <c:v>7.8390000000000004</c:v>
                      </c:pt>
                      <c:pt idx="15676">
                        <c:v>7.8390000000000004</c:v>
                      </c:pt>
                      <c:pt idx="15677">
                        <c:v>7.84</c:v>
                      </c:pt>
                      <c:pt idx="15678">
                        <c:v>7.84</c:v>
                      </c:pt>
                      <c:pt idx="15679">
                        <c:v>7.8410000000000002</c:v>
                      </c:pt>
                      <c:pt idx="15680">
                        <c:v>7.8410000000000002</c:v>
                      </c:pt>
                      <c:pt idx="15681">
                        <c:v>7.8419999999999996</c:v>
                      </c:pt>
                      <c:pt idx="15682">
                        <c:v>7.8419999999999996</c:v>
                      </c:pt>
                      <c:pt idx="15683">
                        <c:v>7.843</c:v>
                      </c:pt>
                      <c:pt idx="15684">
                        <c:v>7.843</c:v>
                      </c:pt>
                      <c:pt idx="15685">
                        <c:v>7.8440000000000003</c:v>
                      </c:pt>
                      <c:pt idx="15686">
                        <c:v>7.8440000000000003</c:v>
                      </c:pt>
                      <c:pt idx="15687">
                        <c:v>7.8449999999999998</c:v>
                      </c:pt>
                      <c:pt idx="15688">
                        <c:v>7.8449999999999998</c:v>
                      </c:pt>
                      <c:pt idx="15689">
                        <c:v>7.8460000000000001</c:v>
                      </c:pt>
                      <c:pt idx="15690">
                        <c:v>7.8460000000000001</c:v>
                      </c:pt>
                      <c:pt idx="15691">
                        <c:v>7.8470000000000004</c:v>
                      </c:pt>
                      <c:pt idx="15692">
                        <c:v>7.8470000000000004</c:v>
                      </c:pt>
                      <c:pt idx="15693">
                        <c:v>7.8479999999999999</c:v>
                      </c:pt>
                      <c:pt idx="15694">
                        <c:v>7.8479999999999999</c:v>
                      </c:pt>
                      <c:pt idx="15695">
                        <c:v>7.8490000000000002</c:v>
                      </c:pt>
                      <c:pt idx="15696">
                        <c:v>7.8490000000000002</c:v>
                      </c:pt>
                      <c:pt idx="15697">
                        <c:v>7.85</c:v>
                      </c:pt>
                      <c:pt idx="15698">
                        <c:v>7.85</c:v>
                      </c:pt>
                      <c:pt idx="15699">
                        <c:v>7.851</c:v>
                      </c:pt>
                      <c:pt idx="15700">
                        <c:v>7.851</c:v>
                      </c:pt>
                      <c:pt idx="15701">
                        <c:v>7.8520000000000003</c:v>
                      </c:pt>
                      <c:pt idx="15702">
                        <c:v>7.8520000000000003</c:v>
                      </c:pt>
                      <c:pt idx="15703">
                        <c:v>7.8529999999999998</c:v>
                      </c:pt>
                      <c:pt idx="15704">
                        <c:v>7.8529999999999998</c:v>
                      </c:pt>
                      <c:pt idx="15705">
                        <c:v>7.8540000000000001</c:v>
                      </c:pt>
                      <c:pt idx="15706">
                        <c:v>7.8540000000000001</c:v>
                      </c:pt>
                      <c:pt idx="15707">
                        <c:v>7.8550000000000004</c:v>
                      </c:pt>
                      <c:pt idx="15708">
                        <c:v>7.8550000000000004</c:v>
                      </c:pt>
                      <c:pt idx="15709">
                        <c:v>7.8559999999999999</c:v>
                      </c:pt>
                      <c:pt idx="15710">
                        <c:v>7.8559999999999999</c:v>
                      </c:pt>
                      <c:pt idx="15711">
                        <c:v>7.8570000000000002</c:v>
                      </c:pt>
                      <c:pt idx="15712">
                        <c:v>7.8570000000000002</c:v>
                      </c:pt>
                      <c:pt idx="15713">
                        <c:v>7.8579999999999997</c:v>
                      </c:pt>
                      <c:pt idx="15714">
                        <c:v>7.8579999999999997</c:v>
                      </c:pt>
                      <c:pt idx="15715">
                        <c:v>7.859</c:v>
                      </c:pt>
                      <c:pt idx="15716">
                        <c:v>7.859</c:v>
                      </c:pt>
                      <c:pt idx="15717">
                        <c:v>7.86</c:v>
                      </c:pt>
                      <c:pt idx="15718">
                        <c:v>7.86</c:v>
                      </c:pt>
                      <c:pt idx="15719">
                        <c:v>7.8609999999999998</c:v>
                      </c:pt>
                      <c:pt idx="15720">
                        <c:v>7.8609999999999998</c:v>
                      </c:pt>
                      <c:pt idx="15721">
                        <c:v>7.8620000000000001</c:v>
                      </c:pt>
                      <c:pt idx="15722">
                        <c:v>7.8620000000000001</c:v>
                      </c:pt>
                      <c:pt idx="15723">
                        <c:v>7.8630000000000004</c:v>
                      </c:pt>
                      <c:pt idx="15724">
                        <c:v>7.8630000000000004</c:v>
                      </c:pt>
                      <c:pt idx="15725">
                        <c:v>7.8639999999999999</c:v>
                      </c:pt>
                      <c:pt idx="15726">
                        <c:v>7.8639999999999999</c:v>
                      </c:pt>
                      <c:pt idx="15727">
                        <c:v>7.8650000000000002</c:v>
                      </c:pt>
                      <c:pt idx="15728">
                        <c:v>7.8650000000000002</c:v>
                      </c:pt>
                      <c:pt idx="15729">
                        <c:v>7.8659999999999997</c:v>
                      </c:pt>
                      <c:pt idx="15730">
                        <c:v>7.8659999999999997</c:v>
                      </c:pt>
                      <c:pt idx="15731">
                        <c:v>7.867</c:v>
                      </c:pt>
                      <c:pt idx="15732">
                        <c:v>7.867</c:v>
                      </c:pt>
                      <c:pt idx="15733">
                        <c:v>7.8680000000000003</c:v>
                      </c:pt>
                      <c:pt idx="15734">
                        <c:v>7.8680000000000003</c:v>
                      </c:pt>
                      <c:pt idx="15735">
                        <c:v>7.8689999999999998</c:v>
                      </c:pt>
                      <c:pt idx="15736">
                        <c:v>7.8689999999999998</c:v>
                      </c:pt>
                      <c:pt idx="15737">
                        <c:v>7.87</c:v>
                      </c:pt>
                      <c:pt idx="15738">
                        <c:v>7.87</c:v>
                      </c:pt>
                      <c:pt idx="15739">
                        <c:v>7.8710000000000004</c:v>
                      </c:pt>
                      <c:pt idx="15740">
                        <c:v>7.8710000000000004</c:v>
                      </c:pt>
                      <c:pt idx="15741">
                        <c:v>7.8719999999999999</c:v>
                      </c:pt>
                      <c:pt idx="15742">
                        <c:v>7.8719999999999999</c:v>
                      </c:pt>
                      <c:pt idx="15743">
                        <c:v>7.8730000000000002</c:v>
                      </c:pt>
                      <c:pt idx="15744">
                        <c:v>7.8730000000000002</c:v>
                      </c:pt>
                      <c:pt idx="15745">
                        <c:v>7.8739999999999997</c:v>
                      </c:pt>
                      <c:pt idx="15746">
                        <c:v>7.8739999999999997</c:v>
                      </c:pt>
                      <c:pt idx="15747">
                        <c:v>7.875</c:v>
                      </c:pt>
                      <c:pt idx="15748">
                        <c:v>7.875</c:v>
                      </c:pt>
                      <c:pt idx="15749">
                        <c:v>7.8760000000000003</c:v>
                      </c:pt>
                      <c:pt idx="15750">
                        <c:v>7.8760000000000003</c:v>
                      </c:pt>
                      <c:pt idx="15751">
                        <c:v>7.8769999999999998</c:v>
                      </c:pt>
                      <c:pt idx="15752">
                        <c:v>7.8769999999999998</c:v>
                      </c:pt>
                      <c:pt idx="15753">
                        <c:v>7.8780000000000001</c:v>
                      </c:pt>
                      <c:pt idx="15754">
                        <c:v>7.8780000000000001</c:v>
                      </c:pt>
                      <c:pt idx="15755">
                        <c:v>7.8789999999999996</c:v>
                      </c:pt>
                      <c:pt idx="15756">
                        <c:v>7.8789999999999996</c:v>
                      </c:pt>
                      <c:pt idx="15757">
                        <c:v>7.88</c:v>
                      </c:pt>
                      <c:pt idx="15758">
                        <c:v>7.88</c:v>
                      </c:pt>
                      <c:pt idx="15759">
                        <c:v>7.8810000000000002</c:v>
                      </c:pt>
                      <c:pt idx="15760">
                        <c:v>7.8810000000000002</c:v>
                      </c:pt>
                      <c:pt idx="15761">
                        <c:v>7.8819999999999997</c:v>
                      </c:pt>
                      <c:pt idx="15762">
                        <c:v>7.8819999999999997</c:v>
                      </c:pt>
                      <c:pt idx="15763">
                        <c:v>7.883</c:v>
                      </c:pt>
                      <c:pt idx="15764">
                        <c:v>7.883</c:v>
                      </c:pt>
                      <c:pt idx="15765">
                        <c:v>7.8840000000000003</c:v>
                      </c:pt>
                      <c:pt idx="15766">
                        <c:v>7.8840000000000003</c:v>
                      </c:pt>
                      <c:pt idx="15767">
                        <c:v>7.8849999999999998</c:v>
                      </c:pt>
                      <c:pt idx="15768">
                        <c:v>7.8849999999999998</c:v>
                      </c:pt>
                      <c:pt idx="15769">
                        <c:v>7.8860000000000001</c:v>
                      </c:pt>
                      <c:pt idx="15770">
                        <c:v>7.8860000000000001</c:v>
                      </c:pt>
                      <c:pt idx="15771">
                        <c:v>7.8869999999999996</c:v>
                      </c:pt>
                      <c:pt idx="15772">
                        <c:v>7.8869999999999996</c:v>
                      </c:pt>
                      <c:pt idx="15773">
                        <c:v>7.8879999999999999</c:v>
                      </c:pt>
                      <c:pt idx="15774">
                        <c:v>7.8879999999999999</c:v>
                      </c:pt>
                      <c:pt idx="15775">
                        <c:v>7.8890000000000002</c:v>
                      </c:pt>
                      <c:pt idx="15776">
                        <c:v>7.8890000000000002</c:v>
                      </c:pt>
                      <c:pt idx="15777">
                        <c:v>7.89</c:v>
                      </c:pt>
                      <c:pt idx="15778">
                        <c:v>7.89</c:v>
                      </c:pt>
                      <c:pt idx="15779">
                        <c:v>7.891</c:v>
                      </c:pt>
                      <c:pt idx="15780">
                        <c:v>7.891</c:v>
                      </c:pt>
                      <c:pt idx="15781">
                        <c:v>7.8920000000000003</c:v>
                      </c:pt>
                      <c:pt idx="15782">
                        <c:v>7.8920000000000003</c:v>
                      </c:pt>
                      <c:pt idx="15783">
                        <c:v>7.8929999999999998</c:v>
                      </c:pt>
                      <c:pt idx="15784">
                        <c:v>7.8929999999999998</c:v>
                      </c:pt>
                      <c:pt idx="15785">
                        <c:v>7.8940000000000001</c:v>
                      </c:pt>
                      <c:pt idx="15786">
                        <c:v>7.8940000000000001</c:v>
                      </c:pt>
                      <c:pt idx="15787">
                        <c:v>7.8949999999999996</c:v>
                      </c:pt>
                      <c:pt idx="15788">
                        <c:v>7.8949999999999996</c:v>
                      </c:pt>
                      <c:pt idx="15789">
                        <c:v>7.8959999999999999</c:v>
                      </c:pt>
                      <c:pt idx="15790">
                        <c:v>7.8959999999999999</c:v>
                      </c:pt>
                      <c:pt idx="15791">
                        <c:v>7.8970000000000002</c:v>
                      </c:pt>
                      <c:pt idx="15792">
                        <c:v>7.8970000000000002</c:v>
                      </c:pt>
                      <c:pt idx="15793">
                        <c:v>7.8979999999999997</c:v>
                      </c:pt>
                      <c:pt idx="15794">
                        <c:v>7.8979999999999997</c:v>
                      </c:pt>
                      <c:pt idx="15795">
                        <c:v>7.899</c:v>
                      </c:pt>
                      <c:pt idx="15796">
                        <c:v>7.899</c:v>
                      </c:pt>
                      <c:pt idx="15797">
                        <c:v>7.9</c:v>
                      </c:pt>
                      <c:pt idx="15798">
                        <c:v>7.9</c:v>
                      </c:pt>
                      <c:pt idx="15799">
                        <c:v>7.9009999999999998</c:v>
                      </c:pt>
                      <c:pt idx="15800">
                        <c:v>7.9009999999999998</c:v>
                      </c:pt>
                      <c:pt idx="15801">
                        <c:v>7.9020000000000001</c:v>
                      </c:pt>
                      <c:pt idx="15802">
                        <c:v>7.9020000000000001</c:v>
                      </c:pt>
                      <c:pt idx="15803">
                        <c:v>7.9029999999999996</c:v>
                      </c:pt>
                      <c:pt idx="15804">
                        <c:v>7.9029999999999996</c:v>
                      </c:pt>
                      <c:pt idx="15805">
                        <c:v>7.9039999999999999</c:v>
                      </c:pt>
                      <c:pt idx="15806">
                        <c:v>7.9039999999999999</c:v>
                      </c:pt>
                      <c:pt idx="15807">
                        <c:v>7.9050000000000002</c:v>
                      </c:pt>
                      <c:pt idx="15808">
                        <c:v>7.9050000000000002</c:v>
                      </c:pt>
                      <c:pt idx="15809">
                        <c:v>7.9059999999999997</c:v>
                      </c:pt>
                      <c:pt idx="15810">
                        <c:v>7.9059999999999997</c:v>
                      </c:pt>
                      <c:pt idx="15811">
                        <c:v>7.907</c:v>
                      </c:pt>
                      <c:pt idx="15812">
                        <c:v>7.907</c:v>
                      </c:pt>
                      <c:pt idx="15813">
                        <c:v>7.9080000000000004</c:v>
                      </c:pt>
                      <c:pt idx="15814">
                        <c:v>7.9080000000000004</c:v>
                      </c:pt>
                      <c:pt idx="15815">
                        <c:v>7.9089999999999998</c:v>
                      </c:pt>
                      <c:pt idx="15816">
                        <c:v>7.9089999999999998</c:v>
                      </c:pt>
                      <c:pt idx="15817">
                        <c:v>7.91</c:v>
                      </c:pt>
                      <c:pt idx="15818">
                        <c:v>7.91</c:v>
                      </c:pt>
                      <c:pt idx="15819">
                        <c:v>7.9109999999999996</c:v>
                      </c:pt>
                      <c:pt idx="15820">
                        <c:v>7.9109999999999996</c:v>
                      </c:pt>
                      <c:pt idx="15821">
                        <c:v>7.9119999999999999</c:v>
                      </c:pt>
                      <c:pt idx="15822">
                        <c:v>7.9119999999999999</c:v>
                      </c:pt>
                      <c:pt idx="15823">
                        <c:v>7.9130000000000003</c:v>
                      </c:pt>
                      <c:pt idx="15824">
                        <c:v>7.9130000000000003</c:v>
                      </c:pt>
                      <c:pt idx="15825">
                        <c:v>7.9139999999999997</c:v>
                      </c:pt>
                      <c:pt idx="15826">
                        <c:v>7.9139999999999997</c:v>
                      </c:pt>
                      <c:pt idx="15827">
                        <c:v>7.915</c:v>
                      </c:pt>
                      <c:pt idx="15828">
                        <c:v>7.915</c:v>
                      </c:pt>
                      <c:pt idx="15829">
                        <c:v>7.9160000000000004</c:v>
                      </c:pt>
                      <c:pt idx="15830">
                        <c:v>7.9160000000000004</c:v>
                      </c:pt>
                      <c:pt idx="15831">
                        <c:v>7.9169999999999998</c:v>
                      </c:pt>
                      <c:pt idx="15832">
                        <c:v>7.9169999999999998</c:v>
                      </c:pt>
                      <c:pt idx="15833">
                        <c:v>7.9180000000000001</c:v>
                      </c:pt>
                      <c:pt idx="15834">
                        <c:v>7.9180000000000001</c:v>
                      </c:pt>
                      <c:pt idx="15835">
                        <c:v>7.9189999999999996</c:v>
                      </c:pt>
                      <c:pt idx="15836">
                        <c:v>7.9189999999999996</c:v>
                      </c:pt>
                      <c:pt idx="15837">
                        <c:v>7.92</c:v>
                      </c:pt>
                      <c:pt idx="15838">
                        <c:v>7.92</c:v>
                      </c:pt>
                      <c:pt idx="15839">
                        <c:v>7.9210000000000003</c:v>
                      </c:pt>
                      <c:pt idx="15840">
                        <c:v>7.9210000000000003</c:v>
                      </c:pt>
                      <c:pt idx="15841">
                        <c:v>7.9219999999999997</c:v>
                      </c:pt>
                      <c:pt idx="15842">
                        <c:v>7.9219999999999997</c:v>
                      </c:pt>
                      <c:pt idx="15843">
                        <c:v>7.923</c:v>
                      </c:pt>
                      <c:pt idx="15844">
                        <c:v>7.923</c:v>
                      </c:pt>
                      <c:pt idx="15845">
                        <c:v>7.9240000000000004</c:v>
                      </c:pt>
                      <c:pt idx="15846">
                        <c:v>7.9240000000000004</c:v>
                      </c:pt>
                      <c:pt idx="15847">
                        <c:v>7.9249999999999998</c:v>
                      </c:pt>
                      <c:pt idx="15848">
                        <c:v>7.9249999999999998</c:v>
                      </c:pt>
                      <c:pt idx="15849">
                        <c:v>7.9260000000000002</c:v>
                      </c:pt>
                      <c:pt idx="15850">
                        <c:v>7.9260000000000002</c:v>
                      </c:pt>
                      <c:pt idx="15851">
                        <c:v>7.9269999999999996</c:v>
                      </c:pt>
                      <c:pt idx="15852">
                        <c:v>7.9269999999999996</c:v>
                      </c:pt>
                      <c:pt idx="15853">
                        <c:v>7.9279999999999999</c:v>
                      </c:pt>
                      <c:pt idx="15854">
                        <c:v>7.9279999999999999</c:v>
                      </c:pt>
                      <c:pt idx="15855">
                        <c:v>7.9290000000000003</c:v>
                      </c:pt>
                      <c:pt idx="15856">
                        <c:v>7.9290000000000003</c:v>
                      </c:pt>
                      <c:pt idx="15857">
                        <c:v>7.93</c:v>
                      </c:pt>
                      <c:pt idx="15858">
                        <c:v>7.93</c:v>
                      </c:pt>
                      <c:pt idx="15859">
                        <c:v>7.931</c:v>
                      </c:pt>
                      <c:pt idx="15860">
                        <c:v>7.931</c:v>
                      </c:pt>
                      <c:pt idx="15861">
                        <c:v>7.9320000000000004</c:v>
                      </c:pt>
                      <c:pt idx="15862">
                        <c:v>7.9320000000000004</c:v>
                      </c:pt>
                      <c:pt idx="15863">
                        <c:v>7.9329999999999998</c:v>
                      </c:pt>
                      <c:pt idx="15864">
                        <c:v>7.9329999999999998</c:v>
                      </c:pt>
                      <c:pt idx="15865">
                        <c:v>7.9340000000000002</c:v>
                      </c:pt>
                      <c:pt idx="15866">
                        <c:v>7.9340000000000002</c:v>
                      </c:pt>
                      <c:pt idx="15867">
                        <c:v>7.9349999999999996</c:v>
                      </c:pt>
                      <c:pt idx="15868">
                        <c:v>7.9349999999999996</c:v>
                      </c:pt>
                      <c:pt idx="15869">
                        <c:v>7.9359999999999999</c:v>
                      </c:pt>
                      <c:pt idx="15870">
                        <c:v>7.9359999999999999</c:v>
                      </c:pt>
                      <c:pt idx="15871">
                        <c:v>7.9370000000000003</c:v>
                      </c:pt>
                      <c:pt idx="15872">
                        <c:v>7.9370000000000003</c:v>
                      </c:pt>
                      <c:pt idx="15873">
                        <c:v>7.9379999999999997</c:v>
                      </c:pt>
                      <c:pt idx="15874">
                        <c:v>7.9379999999999997</c:v>
                      </c:pt>
                      <c:pt idx="15875">
                        <c:v>7.9390000000000001</c:v>
                      </c:pt>
                      <c:pt idx="15876">
                        <c:v>7.9390000000000001</c:v>
                      </c:pt>
                      <c:pt idx="15877">
                        <c:v>7.94</c:v>
                      </c:pt>
                      <c:pt idx="15878">
                        <c:v>7.94</c:v>
                      </c:pt>
                      <c:pt idx="15879">
                        <c:v>7.9409999999999998</c:v>
                      </c:pt>
                      <c:pt idx="15880">
                        <c:v>7.9409999999999998</c:v>
                      </c:pt>
                      <c:pt idx="15881">
                        <c:v>7.9420000000000002</c:v>
                      </c:pt>
                      <c:pt idx="15882">
                        <c:v>7.9420000000000002</c:v>
                      </c:pt>
                      <c:pt idx="15883">
                        <c:v>7.9429999999999996</c:v>
                      </c:pt>
                      <c:pt idx="15884">
                        <c:v>7.9429999999999996</c:v>
                      </c:pt>
                      <c:pt idx="15885">
                        <c:v>7.944</c:v>
                      </c:pt>
                      <c:pt idx="15886">
                        <c:v>7.944</c:v>
                      </c:pt>
                      <c:pt idx="15887">
                        <c:v>7.9450000000000003</c:v>
                      </c:pt>
                      <c:pt idx="15888">
                        <c:v>7.9450000000000003</c:v>
                      </c:pt>
                      <c:pt idx="15889">
                        <c:v>7.9459999999999997</c:v>
                      </c:pt>
                      <c:pt idx="15890">
                        <c:v>7.9459999999999997</c:v>
                      </c:pt>
                      <c:pt idx="15891">
                        <c:v>7.9470000000000001</c:v>
                      </c:pt>
                      <c:pt idx="15892">
                        <c:v>7.9470000000000001</c:v>
                      </c:pt>
                      <c:pt idx="15893">
                        <c:v>7.9480000000000004</c:v>
                      </c:pt>
                      <c:pt idx="15894">
                        <c:v>7.9480000000000004</c:v>
                      </c:pt>
                      <c:pt idx="15895">
                        <c:v>7.9489999999999998</c:v>
                      </c:pt>
                      <c:pt idx="15896">
                        <c:v>7.9489999999999998</c:v>
                      </c:pt>
                      <c:pt idx="15897">
                        <c:v>7.95</c:v>
                      </c:pt>
                      <c:pt idx="15898">
                        <c:v>7.95</c:v>
                      </c:pt>
                      <c:pt idx="15899">
                        <c:v>7.9509999999999996</c:v>
                      </c:pt>
                      <c:pt idx="15900">
                        <c:v>7.9509999999999996</c:v>
                      </c:pt>
                      <c:pt idx="15901">
                        <c:v>7.952</c:v>
                      </c:pt>
                      <c:pt idx="15902">
                        <c:v>7.952</c:v>
                      </c:pt>
                      <c:pt idx="15903">
                        <c:v>7.9530000000000003</c:v>
                      </c:pt>
                      <c:pt idx="15904">
                        <c:v>7.9530000000000003</c:v>
                      </c:pt>
                      <c:pt idx="15905">
                        <c:v>7.9539999999999997</c:v>
                      </c:pt>
                      <c:pt idx="15906">
                        <c:v>7.9539999999999997</c:v>
                      </c:pt>
                      <c:pt idx="15907">
                        <c:v>7.9550000000000001</c:v>
                      </c:pt>
                      <c:pt idx="15908">
                        <c:v>7.9550000000000001</c:v>
                      </c:pt>
                      <c:pt idx="15909">
                        <c:v>7.9560000000000004</c:v>
                      </c:pt>
                      <c:pt idx="15910">
                        <c:v>7.9560000000000004</c:v>
                      </c:pt>
                      <c:pt idx="15911">
                        <c:v>7.9569999999999999</c:v>
                      </c:pt>
                      <c:pt idx="15912">
                        <c:v>7.9569999999999999</c:v>
                      </c:pt>
                      <c:pt idx="15913">
                        <c:v>7.9580000000000002</c:v>
                      </c:pt>
                      <c:pt idx="15914">
                        <c:v>7.9580000000000002</c:v>
                      </c:pt>
                      <c:pt idx="15915">
                        <c:v>7.9589999999999996</c:v>
                      </c:pt>
                      <c:pt idx="15916">
                        <c:v>7.9589999999999996</c:v>
                      </c:pt>
                      <c:pt idx="15917">
                        <c:v>7.96</c:v>
                      </c:pt>
                      <c:pt idx="15918">
                        <c:v>7.96</c:v>
                      </c:pt>
                      <c:pt idx="15919">
                        <c:v>7.9610000000000003</c:v>
                      </c:pt>
                      <c:pt idx="15920">
                        <c:v>7.9610000000000003</c:v>
                      </c:pt>
                      <c:pt idx="15921">
                        <c:v>7.9619999999999997</c:v>
                      </c:pt>
                      <c:pt idx="15922">
                        <c:v>7.9619999999999997</c:v>
                      </c:pt>
                      <c:pt idx="15923">
                        <c:v>7.9630000000000001</c:v>
                      </c:pt>
                      <c:pt idx="15924">
                        <c:v>7.9630000000000001</c:v>
                      </c:pt>
                      <c:pt idx="15925">
                        <c:v>7.9640000000000004</c:v>
                      </c:pt>
                      <c:pt idx="15926">
                        <c:v>7.9640000000000004</c:v>
                      </c:pt>
                      <c:pt idx="15927">
                        <c:v>7.9649999999999999</c:v>
                      </c:pt>
                      <c:pt idx="15928">
                        <c:v>7.9649999999999999</c:v>
                      </c:pt>
                      <c:pt idx="15929">
                        <c:v>7.9660000000000002</c:v>
                      </c:pt>
                      <c:pt idx="15930">
                        <c:v>7.9660000000000002</c:v>
                      </c:pt>
                      <c:pt idx="15931">
                        <c:v>7.9669999999999996</c:v>
                      </c:pt>
                      <c:pt idx="15932">
                        <c:v>7.9669999999999996</c:v>
                      </c:pt>
                      <c:pt idx="15933">
                        <c:v>7.968</c:v>
                      </c:pt>
                      <c:pt idx="15934">
                        <c:v>7.968</c:v>
                      </c:pt>
                      <c:pt idx="15935">
                        <c:v>7.9690000000000003</c:v>
                      </c:pt>
                      <c:pt idx="15936">
                        <c:v>7.9690000000000003</c:v>
                      </c:pt>
                      <c:pt idx="15937">
                        <c:v>7.97</c:v>
                      </c:pt>
                      <c:pt idx="15938">
                        <c:v>7.97</c:v>
                      </c:pt>
                      <c:pt idx="15939">
                        <c:v>7.9710000000000001</c:v>
                      </c:pt>
                      <c:pt idx="15940">
                        <c:v>7.9710000000000001</c:v>
                      </c:pt>
                      <c:pt idx="15941">
                        <c:v>7.9720000000000004</c:v>
                      </c:pt>
                      <c:pt idx="15942">
                        <c:v>7.9720000000000004</c:v>
                      </c:pt>
                      <c:pt idx="15943">
                        <c:v>7.9729999999999999</c:v>
                      </c:pt>
                      <c:pt idx="15944">
                        <c:v>7.9729999999999999</c:v>
                      </c:pt>
                      <c:pt idx="15945">
                        <c:v>7.9740000000000002</c:v>
                      </c:pt>
                      <c:pt idx="15946">
                        <c:v>7.9740000000000002</c:v>
                      </c:pt>
                      <c:pt idx="15947">
                        <c:v>7.9749999999999996</c:v>
                      </c:pt>
                      <c:pt idx="15948">
                        <c:v>7.9749999999999996</c:v>
                      </c:pt>
                      <c:pt idx="15949">
                        <c:v>7.976</c:v>
                      </c:pt>
                      <c:pt idx="15950">
                        <c:v>7.976</c:v>
                      </c:pt>
                      <c:pt idx="15951">
                        <c:v>7.9770000000000003</c:v>
                      </c:pt>
                      <c:pt idx="15952">
                        <c:v>7.9770000000000003</c:v>
                      </c:pt>
                      <c:pt idx="15953">
                        <c:v>7.9779999999999998</c:v>
                      </c:pt>
                      <c:pt idx="15954">
                        <c:v>7.9779999999999998</c:v>
                      </c:pt>
                      <c:pt idx="15955">
                        <c:v>7.9790000000000001</c:v>
                      </c:pt>
                      <c:pt idx="15956">
                        <c:v>7.9790000000000001</c:v>
                      </c:pt>
                      <c:pt idx="15957">
                        <c:v>7.98</c:v>
                      </c:pt>
                      <c:pt idx="15958">
                        <c:v>7.98</c:v>
                      </c:pt>
                      <c:pt idx="15959">
                        <c:v>7.9809999999999999</c:v>
                      </c:pt>
                      <c:pt idx="15960">
                        <c:v>7.9809999999999999</c:v>
                      </c:pt>
                      <c:pt idx="15961">
                        <c:v>7.9820000000000002</c:v>
                      </c:pt>
                      <c:pt idx="15962">
                        <c:v>7.9820000000000002</c:v>
                      </c:pt>
                      <c:pt idx="15963">
                        <c:v>7.9829999999999997</c:v>
                      </c:pt>
                      <c:pt idx="15964">
                        <c:v>7.9829999999999997</c:v>
                      </c:pt>
                      <c:pt idx="15965">
                        <c:v>7.984</c:v>
                      </c:pt>
                      <c:pt idx="15966">
                        <c:v>7.984</c:v>
                      </c:pt>
                      <c:pt idx="15967">
                        <c:v>7.9850000000000003</c:v>
                      </c:pt>
                      <c:pt idx="15968">
                        <c:v>7.9850000000000003</c:v>
                      </c:pt>
                      <c:pt idx="15969">
                        <c:v>7.9859999999999998</c:v>
                      </c:pt>
                      <c:pt idx="15970">
                        <c:v>7.9859999999999998</c:v>
                      </c:pt>
                      <c:pt idx="15971">
                        <c:v>7.9870000000000001</c:v>
                      </c:pt>
                      <c:pt idx="15972">
                        <c:v>7.9870000000000001</c:v>
                      </c:pt>
                      <c:pt idx="15973">
                        <c:v>7.9880000000000004</c:v>
                      </c:pt>
                      <c:pt idx="15974">
                        <c:v>7.9880000000000004</c:v>
                      </c:pt>
                      <c:pt idx="15975">
                        <c:v>7.9889999999999999</c:v>
                      </c:pt>
                      <c:pt idx="15976">
                        <c:v>7.9889999999999999</c:v>
                      </c:pt>
                      <c:pt idx="15977">
                        <c:v>7.99</c:v>
                      </c:pt>
                      <c:pt idx="15978">
                        <c:v>7.99</c:v>
                      </c:pt>
                      <c:pt idx="15979">
                        <c:v>7.9909999999999997</c:v>
                      </c:pt>
                      <c:pt idx="15980">
                        <c:v>7.9909999999999997</c:v>
                      </c:pt>
                      <c:pt idx="15981">
                        <c:v>7.992</c:v>
                      </c:pt>
                      <c:pt idx="15982">
                        <c:v>7.992</c:v>
                      </c:pt>
                      <c:pt idx="15983">
                        <c:v>7.9930000000000003</c:v>
                      </c:pt>
                      <c:pt idx="15984">
                        <c:v>7.9930000000000003</c:v>
                      </c:pt>
                      <c:pt idx="15985">
                        <c:v>7.9939999999999998</c:v>
                      </c:pt>
                      <c:pt idx="15986">
                        <c:v>7.9939999999999998</c:v>
                      </c:pt>
                      <c:pt idx="15987">
                        <c:v>7.9950000000000001</c:v>
                      </c:pt>
                      <c:pt idx="15988">
                        <c:v>7.9950000000000001</c:v>
                      </c:pt>
                      <c:pt idx="15989">
                        <c:v>7.9960000000000004</c:v>
                      </c:pt>
                      <c:pt idx="15990">
                        <c:v>7.9960000000000004</c:v>
                      </c:pt>
                      <c:pt idx="15991">
                        <c:v>7.9969999999999999</c:v>
                      </c:pt>
                      <c:pt idx="15992">
                        <c:v>7.9969999999999999</c:v>
                      </c:pt>
                      <c:pt idx="15993">
                        <c:v>7.9980000000000002</c:v>
                      </c:pt>
                      <c:pt idx="15994">
                        <c:v>7.9980000000000002</c:v>
                      </c:pt>
                      <c:pt idx="15995">
                        <c:v>7.9989999999999997</c:v>
                      </c:pt>
                      <c:pt idx="15996">
                        <c:v>7.9989999999999997</c:v>
                      </c:pt>
                      <c:pt idx="15997">
                        <c:v>8</c:v>
                      </c:pt>
                      <c:pt idx="15998">
                        <c:v>8</c:v>
                      </c:pt>
                      <c:pt idx="15999">
                        <c:v>8.0009999999999994</c:v>
                      </c:pt>
                      <c:pt idx="16000">
                        <c:v>8.0009999999999994</c:v>
                      </c:pt>
                      <c:pt idx="16001">
                        <c:v>8.0020000000000007</c:v>
                      </c:pt>
                      <c:pt idx="16002">
                        <c:v>8.0020000000000007</c:v>
                      </c:pt>
                      <c:pt idx="16003">
                        <c:v>8.0030000000000001</c:v>
                      </c:pt>
                      <c:pt idx="16004">
                        <c:v>8.0030000000000001</c:v>
                      </c:pt>
                      <c:pt idx="16005">
                        <c:v>8.0039999999999996</c:v>
                      </c:pt>
                      <c:pt idx="16006">
                        <c:v>8.0039999999999996</c:v>
                      </c:pt>
                      <c:pt idx="16007">
                        <c:v>8.0050000000000008</c:v>
                      </c:pt>
                      <c:pt idx="16008">
                        <c:v>8.0050000000000008</c:v>
                      </c:pt>
                      <c:pt idx="16009">
                        <c:v>8.0060000000000002</c:v>
                      </c:pt>
                      <c:pt idx="16010">
                        <c:v>8.0060000000000002</c:v>
                      </c:pt>
                      <c:pt idx="16011">
                        <c:v>8.0069999999999997</c:v>
                      </c:pt>
                      <c:pt idx="16012">
                        <c:v>8.0069999999999997</c:v>
                      </c:pt>
                      <c:pt idx="16013">
                        <c:v>8.0079999999999991</c:v>
                      </c:pt>
                      <c:pt idx="16014">
                        <c:v>8.0079999999999991</c:v>
                      </c:pt>
                      <c:pt idx="16015">
                        <c:v>8.0090000000000003</c:v>
                      </c:pt>
                      <c:pt idx="16016">
                        <c:v>8.0090000000000003</c:v>
                      </c:pt>
                      <c:pt idx="16017">
                        <c:v>8.01</c:v>
                      </c:pt>
                      <c:pt idx="16018">
                        <c:v>8.01</c:v>
                      </c:pt>
                      <c:pt idx="16019">
                        <c:v>8.0109999999999992</c:v>
                      </c:pt>
                      <c:pt idx="16020">
                        <c:v>8.0109999999999992</c:v>
                      </c:pt>
                      <c:pt idx="16021">
                        <c:v>8.0120000000000005</c:v>
                      </c:pt>
                      <c:pt idx="16022">
                        <c:v>8.0120000000000005</c:v>
                      </c:pt>
                      <c:pt idx="16023">
                        <c:v>8.0129999999999999</c:v>
                      </c:pt>
                      <c:pt idx="16024">
                        <c:v>8.0129999999999999</c:v>
                      </c:pt>
                      <c:pt idx="16025">
                        <c:v>8.0139999999999993</c:v>
                      </c:pt>
                      <c:pt idx="16026">
                        <c:v>8.0139999999999993</c:v>
                      </c:pt>
                      <c:pt idx="16027">
                        <c:v>8.0150000000000006</c:v>
                      </c:pt>
                      <c:pt idx="16028">
                        <c:v>8.0150000000000006</c:v>
                      </c:pt>
                      <c:pt idx="16029">
                        <c:v>8.016</c:v>
                      </c:pt>
                      <c:pt idx="16030">
                        <c:v>8.016</c:v>
                      </c:pt>
                      <c:pt idx="16031">
                        <c:v>8.0169999999999995</c:v>
                      </c:pt>
                      <c:pt idx="16032">
                        <c:v>8.0169999999999995</c:v>
                      </c:pt>
                      <c:pt idx="16033">
                        <c:v>8.0180000000000007</c:v>
                      </c:pt>
                      <c:pt idx="16034">
                        <c:v>8.0180000000000007</c:v>
                      </c:pt>
                      <c:pt idx="16035">
                        <c:v>8.0190000000000001</c:v>
                      </c:pt>
                      <c:pt idx="16036">
                        <c:v>8.0190000000000001</c:v>
                      </c:pt>
                      <c:pt idx="16037">
                        <c:v>8.02</c:v>
                      </c:pt>
                      <c:pt idx="16038">
                        <c:v>8.02</c:v>
                      </c:pt>
                      <c:pt idx="16039">
                        <c:v>8.0210000000000008</c:v>
                      </c:pt>
                      <c:pt idx="16040">
                        <c:v>8.0210000000000008</c:v>
                      </c:pt>
                      <c:pt idx="16041">
                        <c:v>8.0220000000000002</c:v>
                      </c:pt>
                      <c:pt idx="16042">
                        <c:v>8.0220000000000002</c:v>
                      </c:pt>
                      <c:pt idx="16043">
                        <c:v>8.0229999999999997</c:v>
                      </c:pt>
                      <c:pt idx="16044">
                        <c:v>8.0229999999999997</c:v>
                      </c:pt>
                      <c:pt idx="16045">
                        <c:v>8.0239999999999991</c:v>
                      </c:pt>
                      <c:pt idx="16046">
                        <c:v>8.0239999999999991</c:v>
                      </c:pt>
                      <c:pt idx="16047">
                        <c:v>8.0250000000000004</c:v>
                      </c:pt>
                      <c:pt idx="16048">
                        <c:v>8.0250000000000004</c:v>
                      </c:pt>
                      <c:pt idx="16049">
                        <c:v>8.0259999999999998</c:v>
                      </c:pt>
                      <c:pt idx="16050">
                        <c:v>8.0259999999999998</c:v>
                      </c:pt>
                      <c:pt idx="16051">
                        <c:v>8.0269999999999992</c:v>
                      </c:pt>
                      <c:pt idx="16052">
                        <c:v>8.0269999999999992</c:v>
                      </c:pt>
                      <c:pt idx="16053">
                        <c:v>8.0280000000000005</c:v>
                      </c:pt>
                      <c:pt idx="16054">
                        <c:v>8.0280000000000005</c:v>
                      </c:pt>
                      <c:pt idx="16055">
                        <c:v>8.0289999999999999</c:v>
                      </c:pt>
                      <c:pt idx="16056">
                        <c:v>8.0289999999999999</c:v>
                      </c:pt>
                      <c:pt idx="16057">
                        <c:v>8.0299999999999994</c:v>
                      </c:pt>
                      <c:pt idx="16058">
                        <c:v>8.0299999999999994</c:v>
                      </c:pt>
                      <c:pt idx="16059">
                        <c:v>8.0310000000000006</c:v>
                      </c:pt>
                      <c:pt idx="16060">
                        <c:v>8.0310000000000006</c:v>
                      </c:pt>
                      <c:pt idx="16061">
                        <c:v>8.032</c:v>
                      </c:pt>
                      <c:pt idx="16062">
                        <c:v>8.032</c:v>
                      </c:pt>
                      <c:pt idx="16063">
                        <c:v>8.0329999999999995</c:v>
                      </c:pt>
                      <c:pt idx="16064">
                        <c:v>8.0329999999999995</c:v>
                      </c:pt>
                      <c:pt idx="16065">
                        <c:v>8.0340000000000007</c:v>
                      </c:pt>
                      <c:pt idx="16066">
                        <c:v>8.0340000000000007</c:v>
                      </c:pt>
                      <c:pt idx="16067">
                        <c:v>8.0350000000000001</c:v>
                      </c:pt>
                      <c:pt idx="16068">
                        <c:v>8.0350000000000001</c:v>
                      </c:pt>
                      <c:pt idx="16069">
                        <c:v>8.0359999999999996</c:v>
                      </c:pt>
                      <c:pt idx="16070">
                        <c:v>8.0359999999999996</c:v>
                      </c:pt>
                      <c:pt idx="16071">
                        <c:v>8.0370000000000008</c:v>
                      </c:pt>
                      <c:pt idx="16072">
                        <c:v>8.0370000000000008</c:v>
                      </c:pt>
                      <c:pt idx="16073">
                        <c:v>8.0380000000000003</c:v>
                      </c:pt>
                      <c:pt idx="16074">
                        <c:v>8.0380000000000003</c:v>
                      </c:pt>
                      <c:pt idx="16075">
                        <c:v>8.0389999999999997</c:v>
                      </c:pt>
                      <c:pt idx="16076">
                        <c:v>8.0389999999999997</c:v>
                      </c:pt>
                      <c:pt idx="16077">
                        <c:v>8.0399999999999991</c:v>
                      </c:pt>
                      <c:pt idx="16078">
                        <c:v>8.0399999999999991</c:v>
                      </c:pt>
                      <c:pt idx="16079">
                        <c:v>8.0410000000000004</c:v>
                      </c:pt>
                      <c:pt idx="16080">
                        <c:v>8.0410000000000004</c:v>
                      </c:pt>
                      <c:pt idx="16081">
                        <c:v>8.0419999999999998</c:v>
                      </c:pt>
                      <c:pt idx="16082">
                        <c:v>8.0419999999999998</c:v>
                      </c:pt>
                      <c:pt idx="16083">
                        <c:v>8.0429999999999993</c:v>
                      </c:pt>
                      <c:pt idx="16084">
                        <c:v>8.0429999999999993</c:v>
                      </c:pt>
                      <c:pt idx="16085">
                        <c:v>8.0440000000000005</c:v>
                      </c:pt>
                      <c:pt idx="16086">
                        <c:v>8.0440000000000005</c:v>
                      </c:pt>
                      <c:pt idx="16087">
                        <c:v>8.0449999999999999</c:v>
                      </c:pt>
                      <c:pt idx="16088">
                        <c:v>8.0449999999999999</c:v>
                      </c:pt>
                      <c:pt idx="16089">
                        <c:v>8.0459999999999994</c:v>
                      </c:pt>
                      <c:pt idx="16090">
                        <c:v>8.0459999999999994</c:v>
                      </c:pt>
                      <c:pt idx="16091">
                        <c:v>8.0470000000000006</c:v>
                      </c:pt>
                      <c:pt idx="16092">
                        <c:v>8.0470000000000006</c:v>
                      </c:pt>
                      <c:pt idx="16093">
                        <c:v>8.048</c:v>
                      </c:pt>
                      <c:pt idx="16094">
                        <c:v>8.048</c:v>
                      </c:pt>
                      <c:pt idx="16095">
                        <c:v>8.0489999999999995</c:v>
                      </c:pt>
                      <c:pt idx="16096">
                        <c:v>8.0489999999999995</c:v>
                      </c:pt>
                      <c:pt idx="16097">
                        <c:v>8.0500000000000007</c:v>
                      </c:pt>
                      <c:pt idx="16098">
                        <c:v>8.0500000000000007</c:v>
                      </c:pt>
                      <c:pt idx="16099">
                        <c:v>8.0510000000000002</c:v>
                      </c:pt>
                      <c:pt idx="16100">
                        <c:v>8.0510000000000002</c:v>
                      </c:pt>
                      <c:pt idx="16101">
                        <c:v>8.0519999999999996</c:v>
                      </c:pt>
                      <c:pt idx="16102">
                        <c:v>8.0519999999999996</c:v>
                      </c:pt>
                      <c:pt idx="16103">
                        <c:v>8.0530000000000008</c:v>
                      </c:pt>
                      <c:pt idx="16104">
                        <c:v>8.0530000000000008</c:v>
                      </c:pt>
                      <c:pt idx="16105">
                        <c:v>8.0540000000000003</c:v>
                      </c:pt>
                      <c:pt idx="16106">
                        <c:v>8.0540000000000003</c:v>
                      </c:pt>
                      <c:pt idx="16107">
                        <c:v>8.0549999999999997</c:v>
                      </c:pt>
                      <c:pt idx="16108">
                        <c:v>8.0549999999999997</c:v>
                      </c:pt>
                      <c:pt idx="16109">
                        <c:v>8.0559999999999992</c:v>
                      </c:pt>
                      <c:pt idx="16110">
                        <c:v>8.0559999999999992</c:v>
                      </c:pt>
                      <c:pt idx="16111">
                        <c:v>8.0570000000000004</c:v>
                      </c:pt>
                      <c:pt idx="16112">
                        <c:v>8.0570000000000004</c:v>
                      </c:pt>
                      <c:pt idx="16113">
                        <c:v>8.0579999999999998</c:v>
                      </c:pt>
                      <c:pt idx="16114">
                        <c:v>8.0579999999999998</c:v>
                      </c:pt>
                      <c:pt idx="16115">
                        <c:v>8.0589999999999993</c:v>
                      </c:pt>
                      <c:pt idx="16116">
                        <c:v>8.0589999999999993</c:v>
                      </c:pt>
                      <c:pt idx="16117">
                        <c:v>8.06</c:v>
                      </c:pt>
                      <c:pt idx="16118">
                        <c:v>8.06</c:v>
                      </c:pt>
                      <c:pt idx="16119">
                        <c:v>8.0609999999999999</c:v>
                      </c:pt>
                      <c:pt idx="16120">
                        <c:v>8.0609999999999999</c:v>
                      </c:pt>
                      <c:pt idx="16121">
                        <c:v>8.0619999999999994</c:v>
                      </c:pt>
                      <c:pt idx="16122">
                        <c:v>8.0619999999999994</c:v>
                      </c:pt>
                      <c:pt idx="16123">
                        <c:v>8.0630000000000006</c:v>
                      </c:pt>
                      <c:pt idx="16124">
                        <c:v>8.0630000000000006</c:v>
                      </c:pt>
                      <c:pt idx="16125">
                        <c:v>8.0640000000000001</c:v>
                      </c:pt>
                      <c:pt idx="16126">
                        <c:v>8.0640000000000001</c:v>
                      </c:pt>
                      <c:pt idx="16127">
                        <c:v>8.0649999999999995</c:v>
                      </c:pt>
                      <c:pt idx="16128">
                        <c:v>8.0649999999999995</c:v>
                      </c:pt>
                      <c:pt idx="16129">
                        <c:v>8.0660000000000007</c:v>
                      </c:pt>
                      <c:pt idx="16130">
                        <c:v>8.0660000000000007</c:v>
                      </c:pt>
                      <c:pt idx="16131">
                        <c:v>8.0670000000000002</c:v>
                      </c:pt>
                      <c:pt idx="16132">
                        <c:v>8.0670000000000002</c:v>
                      </c:pt>
                      <c:pt idx="16133">
                        <c:v>8.0679999999999996</c:v>
                      </c:pt>
                      <c:pt idx="16134">
                        <c:v>8.0679999999999996</c:v>
                      </c:pt>
                      <c:pt idx="16135">
                        <c:v>8.0690000000000008</c:v>
                      </c:pt>
                      <c:pt idx="16136">
                        <c:v>8.0690000000000008</c:v>
                      </c:pt>
                      <c:pt idx="16137">
                        <c:v>8.07</c:v>
                      </c:pt>
                      <c:pt idx="16138">
                        <c:v>8.07</c:v>
                      </c:pt>
                      <c:pt idx="16139">
                        <c:v>8.0709999999999997</c:v>
                      </c:pt>
                      <c:pt idx="16140">
                        <c:v>8.0709999999999997</c:v>
                      </c:pt>
                      <c:pt idx="16141">
                        <c:v>8.0719999999999992</c:v>
                      </c:pt>
                      <c:pt idx="16142">
                        <c:v>8.0719999999999992</c:v>
                      </c:pt>
                      <c:pt idx="16143">
                        <c:v>8.0730000000000004</c:v>
                      </c:pt>
                      <c:pt idx="16144">
                        <c:v>8.0730000000000004</c:v>
                      </c:pt>
                      <c:pt idx="16145">
                        <c:v>8.0739999999999998</c:v>
                      </c:pt>
                      <c:pt idx="16146">
                        <c:v>8.0739999999999998</c:v>
                      </c:pt>
                      <c:pt idx="16147">
                        <c:v>8.0749999999999993</c:v>
                      </c:pt>
                      <c:pt idx="16148">
                        <c:v>8.0749999999999993</c:v>
                      </c:pt>
                      <c:pt idx="16149">
                        <c:v>8.0760000000000005</c:v>
                      </c:pt>
                      <c:pt idx="16150">
                        <c:v>8.0760000000000005</c:v>
                      </c:pt>
                      <c:pt idx="16151">
                        <c:v>8.077</c:v>
                      </c:pt>
                      <c:pt idx="16152">
                        <c:v>8.077</c:v>
                      </c:pt>
                      <c:pt idx="16153">
                        <c:v>8.0779999999999994</c:v>
                      </c:pt>
                      <c:pt idx="16154">
                        <c:v>8.0779999999999994</c:v>
                      </c:pt>
                      <c:pt idx="16155">
                        <c:v>8.0790000000000006</c:v>
                      </c:pt>
                      <c:pt idx="16156">
                        <c:v>8.0790000000000006</c:v>
                      </c:pt>
                      <c:pt idx="16157">
                        <c:v>8.08</c:v>
                      </c:pt>
                      <c:pt idx="16158">
                        <c:v>8.08</c:v>
                      </c:pt>
                      <c:pt idx="16159">
                        <c:v>8.0809999999999995</c:v>
                      </c:pt>
                      <c:pt idx="16160">
                        <c:v>8.0809999999999995</c:v>
                      </c:pt>
                      <c:pt idx="16161">
                        <c:v>8.0820000000000007</c:v>
                      </c:pt>
                      <c:pt idx="16162">
                        <c:v>8.0820000000000007</c:v>
                      </c:pt>
                      <c:pt idx="16163">
                        <c:v>8.0830000000000002</c:v>
                      </c:pt>
                      <c:pt idx="16164">
                        <c:v>8.0830000000000002</c:v>
                      </c:pt>
                      <c:pt idx="16165">
                        <c:v>8.0839999999999996</c:v>
                      </c:pt>
                      <c:pt idx="16166">
                        <c:v>8.0839999999999996</c:v>
                      </c:pt>
                      <c:pt idx="16167">
                        <c:v>8.0850000000000009</c:v>
                      </c:pt>
                      <c:pt idx="16168">
                        <c:v>8.0850000000000009</c:v>
                      </c:pt>
                      <c:pt idx="16169">
                        <c:v>8.0860000000000003</c:v>
                      </c:pt>
                      <c:pt idx="16170">
                        <c:v>8.0860000000000003</c:v>
                      </c:pt>
                      <c:pt idx="16171">
                        <c:v>8.0869999999999997</c:v>
                      </c:pt>
                      <c:pt idx="16172">
                        <c:v>8.0869999999999997</c:v>
                      </c:pt>
                      <c:pt idx="16173">
                        <c:v>8.0879999999999992</c:v>
                      </c:pt>
                      <c:pt idx="16174">
                        <c:v>8.0879999999999992</c:v>
                      </c:pt>
                      <c:pt idx="16175">
                        <c:v>8.0890000000000004</c:v>
                      </c:pt>
                      <c:pt idx="16176">
                        <c:v>8.0890000000000004</c:v>
                      </c:pt>
                      <c:pt idx="16177">
                        <c:v>8.09</c:v>
                      </c:pt>
                      <c:pt idx="16178">
                        <c:v>8.09</c:v>
                      </c:pt>
                      <c:pt idx="16179">
                        <c:v>8.0909999999999993</c:v>
                      </c:pt>
                      <c:pt idx="16180">
                        <c:v>8.0909999999999993</c:v>
                      </c:pt>
                      <c:pt idx="16181">
                        <c:v>8.0920000000000005</c:v>
                      </c:pt>
                      <c:pt idx="16182">
                        <c:v>8.0920000000000005</c:v>
                      </c:pt>
                      <c:pt idx="16183">
                        <c:v>8.093</c:v>
                      </c:pt>
                      <c:pt idx="16184">
                        <c:v>8.093</c:v>
                      </c:pt>
                      <c:pt idx="16185">
                        <c:v>8.0939999999999994</c:v>
                      </c:pt>
                      <c:pt idx="16186">
                        <c:v>8.0939999999999994</c:v>
                      </c:pt>
                      <c:pt idx="16187">
                        <c:v>8.0950000000000006</c:v>
                      </c:pt>
                      <c:pt idx="16188">
                        <c:v>8.0950000000000006</c:v>
                      </c:pt>
                      <c:pt idx="16189">
                        <c:v>8.0960000000000001</c:v>
                      </c:pt>
                      <c:pt idx="16190">
                        <c:v>8.0960000000000001</c:v>
                      </c:pt>
                      <c:pt idx="16191">
                        <c:v>8.0969999999999995</c:v>
                      </c:pt>
                      <c:pt idx="16192">
                        <c:v>8.0969999999999995</c:v>
                      </c:pt>
                      <c:pt idx="16193">
                        <c:v>8.0980000000000008</c:v>
                      </c:pt>
                      <c:pt idx="16194">
                        <c:v>8.0980000000000008</c:v>
                      </c:pt>
                      <c:pt idx="16195">
                        <c:v>8.0990000000000002</c:v>
                      </c:pt>
                      <c:pt idx="16196">
                        <c:v>8.0990000000000002</c:v>
                      </c:pt>
                      <c:pt idx="16197">
                        <c:v>8.1</c:v>
                      </c:pt>
                      <c:pt idx="16198">
                        <c:v>8.1</c:v>
                      </c:pt>
                      <c:pt idx="16199">
                        <c:v>8.1010000000000009</c:v>
                      </c:pt>
                      <c:pt idx="16200">
                        <c:v>8.1010000000000009</c:v>
                      </c:pt>
                      <c:pt idx="16201">
                        <c:v>8.1020000000000003</c:v>
                      </c:pt>
                      <c:pt idx="16202">
                        <c:v>8.1020000000000003</c:v>
                      </c:pt>
                      <c:pt idx="16203">
                        <c:v>8.1029999999999998</c:v>
                      </c:pt>
                      <c:pt idx="16204">
                        <c:v>8.1029999999999998</c:v>
                      </c:pt>
                      <c:pt idx="16205">
                        <c:v>8.1039999999999992</c:v>
                      </c:pt>
                      <c:pt idx="16206">
                        <c:v>8.1039999999999992</c:v>
                      </c:pt>
                      <c:pt idx="16207">
                        <c:v>8.1050000000000004</c:v>
                      </c:pt>
                      <c:pt idx="16208">
                        <c:v>8.1050000000000004</c:v>
                      </c:pt>
                      <c:pt idx="16209">
                        <c:v>8.1059999999999999</c:v>
                      </c:pt>
                      <c:pt idx="16210">
                        <c:v>8.1059999999999999</c:v>
                      </c:pt>
                      <c:pt idx="16211">
                        <c:v>8.1069999999999993</c:v>
                      </c:pt>
                      <c:pt idx="16212">
                        <c:v>8.1069999999999993</c:v>
                      </c:pt>
                      <c:pt idx="16213">
                        <c:v>8.1080000000000005</c:v>
                      </c:pt>
                      <c:pt idx="16214">
                        <c:v>8.1080000000000005</c:v>
                      </c:pt>
                      <c:pt idx="16215">
                        <c:v>8.109</c:v>
                      </c:pt>
                      <c:pt idx="16216">
                        <c:v>8.109</c:v>
                      </c:pt>
                      <c:pt idx="16217">
                        <c:v>8.11</c:v>
                      </c:pt>
                      <c:pt idx="16218">
                        <c:v>8.11</c:v>
                      </c:pt>
                      <c:pt idx="16219">
                        <c:v>8.1110000000000007</c:v>
                      </c:pt>
                      <c:pt idx="16220">
                        <c:v>8.1110000000000007</c:v>
                      </c:pt>
                      <c:pt idx="16221">
                        <c:v>8.1120000000000001</c:v>
                      </c:pt>
                      <c:pt idx="16222">
                        <c:v>8.1120000000000001</c:v>
                      </c:pt>
                      <c:pt idx="16223">
                        <c:v>8.1129999999999995</c:v>
                      </c:pt>
                      <c:pt idx="16224">
                        <c:v>8.1129999999999995</c:v>
                      </c:pt>
                      <c:pt idx="16225">
                        <c:v>8.1140000000000008</c:v>
                      </c:pt>
                      <c:pt idx="16226">
                        <c:v>8.1140000000000008</c:v>
                      </c:pt>
                      <c:pt idx="16227">
                        <c:v>8.1150000000000002</c:v>
                      </c:pt>
                      <c:pt idx="16228">
                        <c:v>8.1150000000000002</c:v>
                      </c:pt>
                      <c:pt idx="16229">
                        <c:v>8.1159999999999997</c:v>
                      </c:pt>
                      <c:pt idx="16230">
                        <c:v>8.1159999999999997</c:v>
                      </c:pt>
                      <c:pt idx="16231">
                        <c:v>8.1170000000000009</c:v>
                      </c:pt>
                      <c:pt idx="16232">
                        <c:v>8.1170000000000009</c:v>
                      </c:pt>
                      <c:pt idx="16233">
                        <c:v>8.1180000000000003</c:v>
                      </c:pt>
                      <c:pt idx="16234">
                        <c:v>8.1180000000000003</c:v>
                      </c:pt>
                      <c:pt idx="16235">
                        <c:v>8.1189999999999998</c:v>
                      </c:pt>
                      <c:pt idx="16236">
                        <c:v>8.1189999999999998</c:v>
                      </c:pt>
                      <c:pt idx="16237">
                        <c:v>8.1199999999999992</c:v>
                      </c:pt>
                      <c:pt idx="16238">
                        <c:v>8.1199999999999992</c:v>
                      </c:pt>
                      <c:pt idx="16239">
                        <c:v>8.1210000000000004</c:v>
                      </c:pt>
                      <c:pt idx="16240">
                        <c:v>8.1210000000000004</c:v>
                      </c:pt>
                      <c:pt idx="16241">
                        <c:v>8.1219999999999999</c:v>
                      </c:pt>
                      <c:pt idx="16242">
                        <c:v>8.1219999999999999</c:v>
                      </c:pt>
                      <c:pt idx="16243">
                        <c:v>8.1229999999999993</c:v>
                      </c:pt>
                      <c:pt idx="16244">
                        <c:v>8.1229999999999993</c:v>
                      </c:pt>
                      <c:pt idx="16245">
                        <c:v>8.1240000000000006</c:v>
                      </c:pt>
                      <c:pt idx="16246">
                        <c:v>8.1240000000000006</c:v>
                      </c:pt>
                      <c:pt idx="16247">
                        <c:v>8.125</c:v>
                      </c:pt>
                      <c:pt idx="16248">
                        <c:v>8.125</c:v>
                      </c:pt>
                      <c:pt idx="16249">
                        <c:v>8.1259999999999994</c:v>
                      </c:pt>
                      <c:pt idx="16250">
                        <c:v>8.1259999999999994</c:v>
                      </c:pt>
                      <c:pt idx="16251">
                        <c:v>8.1270000000000007</c:v>
                      </c:pt>
                      <c:pt idx="16252">
                        <c:v>8.1270000000000007</c:v>
                      </c:pt>
                      <c:pt idx="16253">
                        <c:v>8.1280000000000001</c:v>
                      </c:pt>
                      <c:pt idx="16254">
                        <c:v>8.1280000000000001</c:v>
                      </c:pt>
                      <c:pt idx="16255">
                        <c:v>8.1289999999999996</c:v>
                      </c:pt>
                      <c:pt idx="16256">
                        <c:v>8.1289999999999996</c:v>
                      </c:pt>
                      <c:pt idx="16257">
                        <c:v>8.1300000000000008</c:v>
                      </c:pt>
                      <c:pt idx="16258">
                        <c:v>8.1300000000000008</c:v>
                      </c:pt>
                      <c:pt idx="16259">
                        <c:v>8.1310000000000002</c:v>
                      </c:pt>
                      <c:pt idx="16260">
                        <c:v>8.1310000000000002</c:v>
                      </c:pt>
                      <c:pt idx="16261">
                        <c:v>8.1319999999999997</c:v>
                      </c:pt>
                      <c:pt idx="16262">
                        <c:v>8.1319999999999997</c:v>
                      </c:pt>
                      <c:pt idx="16263">
                        <c:v>8.1329999999999991</c:v>
                      </c:pt>
                      <c:pt idx="16264">
                        <c:v>8.1329999999999991</c:v>
                      </c:pt>
                      <c:pt idx="16265">
                        <c:v>8.1340000000000003</c:v>
                      </c:pt>
                      <c:pt idx="16266">
                        <c:v>8.1340000000000003</c:v>
                      </c:pt>
                      <c:pt idx="16267">
                        <c:v>8.1349999999999998</c:v>
                      </c:pt>
                      <c:pt idx="16268">
                        <c:v>8.1349999999999998</c:v>
                      </c:pt>
                      <c:pt idx="16269">
                        <c:v>8.1359999999999992</c:v>
                      </c:pt>
                      <c:pt idx="16270">
                        <c:v>8.1359999999999992</c:v>
                      </c:pt>
                      <c:pt idx="16271">
                        <c:v>8.1370000000000005</c:v>
                      </c:pt>
                      <c:pt idx="16272">
                        <c:v>8.1370000000000005</c:v>
                      </c:pt>
                      <c:pt idx="16273">
                        <c:v>8.1379999999999999</c:v>
                      </c:pt>
                      <c:pt idx="16274">
                        <c:v>8.1379999999999999</c:v>
                      </c:pt>
                      <c:pt idx="16275">
                        <c:v>8.1389999999999993</c:v>
                      </c:pt>
                      <c:pt idx="16276">
                        <c:v>8.1389999999999993</c:v>
                      </c:pt>
                      <c:pt idx="16277">
                        <c:v>8.14</c:v>
                      </c:pt>
                      <c:pt idx="16278">
                        <c:v>8.14</c:v>
                      </c:pt>
                      <c:pt idx="16279">
                        <c:v>8.141</c:v>
                      </c:pt>
                      <c:pt idx="16280">
                        <c:v>8.141</c:v>
                      </c:pt>
                      <c:pt idx="16281">
                        <c:v>8.1419999999999995</c:v>
                      </c:pt>
                      <c:pt idx="16282">
                        <c:v>8.1419999999999995</c:v>
                      </c:pt>
                      <c:pt idx="16283">
                        <c:v>8.1430000000000007</c:v>
                      </c:pt>
                      <c:pt idx="16284">
                        <c:v>8.1430000000000007</c:v>
                      </c:pt>
                      <c:pt idx="16285">
                        <c:v>8.1440000000000001</c:v>
                      </c:pt>
                      <c:pt idx="16286">
                        <c:v>8.1440000000000001</c:v>
                      </c:pt>
                      <c:pt idx="16287">
                        <c:v>8.1449999999999996</c:v>
                      </c:pt>
                      <c:pt idx="16288">
                        <c:v>8.1449999999999996</c:v>
                      </c:pt>
                      <c:pt idx="16289">
                        <c:v>8.1460000000000008</c:v>
                      </c:pt>
                      <c:pt idx="16290">
                        <c:v>8.1460000000000008</c:v>
                      </c:pt>
                      <c:pt idx="16291">
                        <c:v>8.1470000000000002</c:v>
                      </c:pt>
                      <c:pt idx="16292">
                        <c:v>8.1470000000000002</c:v>
                      </c:pt>
                      <c:pt idx="16293">
                        <c:v>8.1479999999999997</c:v>
                      </c:pt>
                      <c:pt idx="16294">
                        <c:v>8.1479999999999997</c:v>
                      </c:pt>
                      <c:pt idx="16295">
                        <c:v>8.1489999999999991</c:v>
                      </c:pt>
                      <c:pt idx="16296">
                        <c:v>8.1489999999999991</c:v>
                      </c:pt>
                      <c:pt idx="16297">
                        <c:v>8.15</c:v>
                      </c:pt>
                      <c:pt idx="16298">
                        <c:v>8.15</c:v>
                      </c:pt>
                      <c:pt idx="16299">
                        <c:v>8.1509999999999998</c:v>
                      </c:pt>
                      <c:pt idx="16300">
                        <c:v>8.1509999999999998</c:v>
                      </c:pt>
                      <c:pt idx="16301">
                        <c:v>8.1519999999999992</c:v>
                      </c:pt>
                      <c:pt idx="16302">
                        <c:v>8.1519999999999992</c:v>
                      </c:pt>
                      <c:pt idx="16303">
                        <c:v>8.1530000000000005</c:v>
                      </c:pt>
                      <c:pt idx="16304">
                        <c:v>8.1530000000000005</c:v>
                      </c:pt>
                      <c:pt idx="16305">
                        <c:v>8.1539999999999999</c:v>
                      </c:pt>
                      <c:pt idx="16306">
                        <c:v>8.1539999999999999</c:v>
                      </c:pt>
                      <c:pt idx="16307">
                        <c:v>8.1549999999999994</c:v>
                      </c:pt>
                      <c:pt idx="16308">
                        <c:v>8.1549999999999994</c:v>
                      </c:pt>
                      <c:pt idx="16309">
                        <c:v>8.1560000000000006</c:v>
                      </c:pt>
                      <c:pt idx="16310">
                        <c:v>8.1560000000000006</c:v>
                      </c:pt>
                      <c:pt idx="16311">
                        <c:v>8.157</c:v>
                      </c:pt>
                      <c:pt idx="16312">
                        <c:v>8.157</c:v>
                      </c:pt>
                      <c:pt idx="16313">
                        <c:v>8.1579999999999995</c:v>
                      </c:pt>
                      <c:pt idx="16314">
                        <c:v>8.1579999999999995</c:v>
                      </c:pt>
                      <c:pt idx="16315">
                        <c:v>8.1590000000000007</c:v>
                      </c:pt>
                      <c:pt idx="16316">
                        <c:v>8.1590000000000007</c:v>
                      </c:pt>
                      <c:pt idx="16317">
                        <c:v>8.16</c:v>
                      </c:pt>
                      <c:pt idx="16318">
                        <c:v>8.16</c:v>
                      </c:pt>
                      <c:pt idx="16319">
                        <c:v>8.1609999999999996</c:v>
                      </c:pt>
                      <c:pt idx="16320">
                        <c:v>8.1609999999999996</c:v>
                      </c:pt>
                      <c:pt idx="16321">
                        <c:v>8.1620000000000008</c:v>
                      </c:pt>
                      <c:pt idx="16322">
                        <c:v>8.1620000000000008</c:v>
                      </c:pt>
                      <c:pt idx="16323">
                        <c:v>8.1630000000000003</c:v>
                      </c:pt>
                      <c:pt idx="16324">
                        <c:v>8.1630000000000003</c:v>
                      </c:pt>
                      <c:pt idx="16325">
                        <c:v>8.1639999999999997</c:v>
                      </c:pt>
                      <c:pt idx="16326">
                        <c:v>8.1639999999999997</c:v>
                      </c:pt>
                      <c:pt idx="16327">
                        <c:v>8.1649999999999991</c:v>
                      </c:pt>
                      <c:pt idx="16328">
                        <c:v>8.1649999999999991</c:v>
                      </c:pt>
                      <c:pt idx="16329">
                        <c:v>8.1660000000000004</c:v>
                      </c:pt>
                      <c:pt idx="16330">
                        <c:v>8.1660000000000004</c:v>
                      </c:pt>
                      <c:pt idx="16331">
                        <c:v>8.1669999999999998</c:v>
                      </c:pt>
                      <c:pt idx="16332">
                        <c:v>8.1669999999999998</c:v>
                      </c:pt>
                      <c:pt idx="16333">
                        <c:v>8.1679999999999993</c:v>
                      </c:pt>
                      <c:pt idx="16334">
                        <c:v>8.1679999999999993</c:v>
                      </c:pt>
                      <c:pt idx="16335">
                        <c:v>8.1690000000000005</c:v>
                      </c:pt>
                      <c:pt idx="16336">
                        <c:v>8.1690000000000005</c:v>
                      </c:pt>
                      <c:pt idx="16337">
                        <c:v>8.17</c:v>
                      </c:pt>
                      <c:pt idx="16338">
                        <c:v>8.17</c:v>
                      </c:pt>
                      <c:pt idx="16339">
                        <c:v>8.1709999999999994</c:v>
                      </c:pt>
                      <c:pt idx="16340">
                        <c:v>8.1709999999999994</c:v>
                      </c:pt>
                      <c:pt idx="16341">
                        <c:v>8.1720000000000006</c:v>
                      </c:pt>
                      <c:pt idx="16342">
                        <c:v>8.1720000000000006</c:v>
                      </c:pt>
                      <c:pt idx="16343">
                        <c:v>8.173</c:v>
                      </c:pt>
                      <c:pt idx="16344">
                        <c:v>8.173</c:v>
                      </c:pt>
                      <c:pt idx="16345">
                        <c:v>8.1739999999999995</c:v>
                      </c:pt>
                      <c:pt idx="16346">
                        <c:v>8.1739999999999995</c:v>
                      </c:pt>
                      <c:pt idx="16347">
                        <c:v>8.1750000000000007</c:v>
                      </c:pt>
                      <c:pt idx="16348">
                        <c:v>8.1750000000000007</c:v>
                      </c:pt>
                      <c:pt idx="16349">
                        <c:v>8.1760000000000002</c:v>
                      </c:pt>
                      <c:pt idx="16350">
                        <c:v>8.1760000000000002</c:v>
                      </c:pt>
                      <c:pt idx="16351">
                        <c:v>8.1769999999999996</c:v>
                      </c:pt>
                      <c:pt idx="16352">
                        <c:v>8.1769999999999996</c:v>
                      </c:pt>
                      <c:pt idx="16353">
                        <c:v>8.1780000000000008</c:v>
                      </c:pt>
                      <c:pt idx="16354">
                        <c:v>8.1780000000000008</c:v>
                      </c:pt>
                      <c:pt idx="16355">
                        <c:v>8.1790000000000003</c:v>
                      </c:pt>
                      <c:pt idx="16356">
                        <c:v>8.1790000000000003</c:v>
                      </c:pt>
                      <c:pt idx="16357">
                        <c:v>8.18</c:v>
                      </c:pt>
                      <c:pt idx="16358">
                        <c:v>8.18</c:v>
                      </c:pt>
                      <c:pt idx="16359">
                        <c:v>8.1809999999999992</c:v>
                      </c:pt>
                      <c:pt idx="16360">
                        <c:v>8.1809999999999992</c:v>
                      </c:pt>
                      <c:pt idx="16361">
                        <c:v>8.1820000000000004</c:v>
                      </c:pt>
                      <c:pt idx="16362">
                        <c:v>8.1820000000000004</c:v>
                      </c:pt>
                      <c:pt idx="16363">
                        <c:v>8.1829999999999998</c:v>
                      </c:pt>
                      <c:pt idx="16364">
                        <c:v>8.1829999999999998</c:v>
                      </c:pt>
                      <c:pt idx="16365">
                        <c:v>8.1839999999999993</c:v>
                      </c:pt>
                      <c:pt idx="16366">
                        <c:v>8.1839999999999993</c:v>
                      </c:pt>
                      <c:pt idx="16367">
                        <c:v>8.1850000000000005</c:v>
                      </c:pt>
                      <c:pt idx="16368">
                        <c:v>8.1850000000000005</c:v>
                      </c:pt>
                      <c:pt idx="16369">
                        <c:v>8.1859999999999999</c:v>
                      </c:pt>
                      <c:pt idx="16370">
                        <c:v>8.1859999999999999</c:v>
                      </c:pt>
                      <c:pt idx="16371">
                        <c:v>8.1869999999999994</c:v>
                      </c:pt>
                      <c:pt idx="16372">
                        <c:v>8.1869999999999994</c:v>
                      </c:pt>
                      <c:pt idx="16373">
                        <c:v>8.1880000000000006</c:v>
                      </c:pt>
                      <c:pt idx="16374">
                        <c:v>8.1880000000000006</c:v>
                      </c:pt>
                      <c:pt idx="16375">
                        <c:v>8.1890000000000001</c:v>
                      </c:pt>
                      <c:pt idx="16376">
                        <c:v>8.1890000000000001</c:v>
                      </c:pt>
                      <c:pt idx="16377">
                        <c:v>8.19</c:v>
                      </c:pt>
                      <c:pt idx="16378">
                        <c:v>8.19</c:v>
                      </c:pt>
                      <c:pt idx="16379">
                        <c:v>8.1910000000000007</c:v>
                      </c:pt>
                      <c:pt idx="16380">
                        <c:v>8.1910000000000007</c:v>
                      </c:pt>
                      <c:pt idx="16381">
                        <c:v>8.1920000000000002</c:v>
                      </c:pt>
                      <c:pt idx="16382">
                        <c:v>8.1920000000000002</c:v>
                      </c:pt>
                      <c:pt idx="16383">
                        <c:v>8.1929999999999996</c:v>
                      </c:pt>
                      <c:pt idx="16384">
                        <c:v>8.1929999999999996</c:v>
                      </c:pt>
                      <c:pt idx="16385">
                        <c:v>8.1940000000000008</c:v>
                      </c:pt>
                      <c:pt idx="16386">
                        <c:v>8.1940000000000008</c:v>
                      </c:pt>
                      <c:pt idx="16387">
                        <c:v>8.1950000000000003</c:v>
                      </c:pt>
                      <c:pt idx="16388">
                        <c:v>8.1950000000000003</c:v>
                      </c:pt>
                      <c:pt idx="16389">
                        <c:v>8.1959999999999997</c:v>
                      </c:pt>
                      <c:pt idx="16390">
                        <c:v>8.1959999999999997</c:v>
                      </c:pt>
                      <c:pt idx="16391">
                        <c:v>8.1969999999999992</c:v>
                      </c:pt>
                      <c:pt idx="16392">
                        <c:v>8.1969999999999992</c:v>
                      </c:pt>
                      <c:pt idx="16393">
                        <c:v>8.1980000000000004</c:v>
                      </c:pt>
                      <c:pt idx="16394">
                        <c:v>8.1980000000000004</c:v>
                      </c:pt>
                      <c:pt idx="16395">
                        <c:v>8.1989999999999998</c:v>
                      </c:pt>
                      <c:pt idx="16396">
                        <c:v>8.1989999999999998</c:v>
                      </c:pt>
                      <c:pt idx="16397">
                        <c:v>8.1999999999999993</c:v>
                      </c:pt>
                      <c:pt idx="16398">
                        <c:v>8.1999999999999993</c:v>
                      </c:pt>
                      <c:pt idx="16399">
                        <c:v>8.2010000000000005</c:v>
                      </c:pt>
                      <c:pt idx="16400">
                        <c:v>8.2010000000000005</c:v>
                      </c:pt>
                      <c:pt idx="16401">
                        <c:v>8.202</c:v>
                      </c:pt>
                      <c:pt idx="16402">
                        <c:v>8.202</c:v>
                      </c:pt>
                      <c:pt idx="16403">
                        <c:v>8.2029999999999994</c:v>
                      </c:pt>
                      <c:pt idx="16404">
                        <c:v>8.2029999999999994</c:v>
                      </c:pt>
                      <c:pt idx="16405">
                        <c:v>8.2040000000000006</c:v>
                      </c:pt>
                      <c:pt idx="16406">
                        <c:v>8.2040000000000006</c:v>
                      </c:pt>
                      <c:pt idx="16407">
                        <c:v>8.2050000000000001</c:v>
                      </c:pt>
                      <c:pt idx="16408">
                        <c:v>8.2050000000000001</c:v>
                      </c:pt>
                      <c:pt idx="16409">
                        <c:v>8.2059999999999995</c:v>
                      </c:pt>
                      <c:pt idx="16410">
                        <c:v>8.2059999999999995</c:v>
                      </c:pt>
                      <c:pt idx="16411">
                        <c:v>8.2070000000000007</c:v>
                      </c:pt>
                      <c:pt idx="16412">
                        <c:v>8.2070000000000007</c:v>
                      </c:pt>
                      <c:pt idx="16413">
                        <c:v>8.2080000000000002</c:v>
                      </c:pt>
                      <c:pt idx="16414">
                        <c:v>8.2080000000000002</c:v>
                      </c:pt>
                      <c:pt idx="16415">
                        <c:v>8.2089999999999996</c:v>
                      </c:pt>
                      <c:pt idx="16416">
                        <c:v>8.2089999999999996</c:v>
                      </c:pt>
                      <c:pt idx="16417">
                        <c:v>8.2100000000000009</c:v>
                      </c:pt>
                      <c:pt idx="16418">
                        <c:v>8.2100000000000009</c:v>
                      </c:pt>
                      <c:pt idx="16419">
                        <c:v>8.2110000000000003</c:v>
                      </c:pt>
                      <c:pt idx="16420">
                        <c:v>8.2110000000000003</c:v>
                      </c:pt>
                      <c:pt idx="16421">
                        <c:v>8.2119999999999997</c:v>
                      </c:pt>
                      <c:pt idx="16422">
                        <c:v>8.2119999999999997</c:v>
                      </c:pt>
                      <c:pt idx="16423">
                        <c:v>8.2129999999999992</c:v>
                      </c:pt>
                      <c:pt idx="16424">
                        <c:v>8.2129999999999992</c:v>
                      </c:pt>
                      <c:pt idx="16425">
                        <c:v>8.2140000000000004</c:v>
                      </c:pt>
                      <c:pt idx="16426">
                        <c:v>8.2140000000000004</c:v>
                      </c:pt>
                      <c:pt idx="16427">
                        <c:v>8.2149999999999999</c:v>
                      </c:pt>
                      <c:pt idx="16428">
                        <c:v>8.2149999999999999</c:v>
                      </c:pt>
                      <c:pt idx="16429">
                        <c:v>8.2159999999999993</c:v>
                      </c:pt>
                      <c:pt idx="16430">
                        <c:v>8.2159999999999993</c:v>
                      </c:pt>
                      <c:pt idx="16431">
                        <c:v>8.2170000000000005</c:v>
                      </c:pt>
                      <c:pt idx="16432">
                        <c:v>8.2170000000000005</c:v>
                      </c:pt>
                      <c:pt idx="16433">
                        <c:v>8.218</c:v>
                      </c:pt>
                      <c:pt idx="16434">
                        <c:v>8.218</c:v>
                      </c:pt>
                      <c:pt idx="16435">
                        <c:v>8.2189999999999994</c:v>
                      </c:pt>
                      <c:pt idx="16436">
                        <c:v>8.2189999999999994</c:v>
                      </c:pt>
                      <c:pt idx="16437">
                        <c:v>8.2200000000000006</c:v>
                      </c:pt>
                      <c:pt idx="16438">
                        <c:v>8.2200000000000006</c:v>
                      </c:pt>
                      <c:pt idx="16439">
                        <c:v>8.2210000000000001</c:v>
                      </c:pt>
                      <c:pt idx="16440">
                        <c:v>8.2210000000000001</c:v>
                      </c:pt>
                      <c:pt idx="16441">
                        <c:v>8.2219999999999995</c:v>
                      </c:pt>
                      <c:pt idx="16442">
                        <c:v>8.2219999999999995</c:v>
                      </c:pt>
                      <c:pt idx="16443">
                        <c:v>8.2230000000000008</c:v>
                      </c:pt>
                      <c:pt idx="16444">
                        <c:v>8.2230000000000008</c:v>
                      </c:pt>
                      <c:pt idx="16445">
                        <c:v>8.2240000000000002</c:v>
                      </c:pt>
                      <c:pt idx="16446">
                        <c:v>8.2240000000000002</c:v>
                      </c:pt>
                      <c:pt idx="16447">
                        <c:v>8.2249999999999996</c:v>
                      </c:pt>
                      <c:pt idx="16448">
                        <c:v>8.2249999999999996</c:v>
                      </c:pt>
                      <c:pt idx="16449">
                        <c:v>8.2260000000000009</c:v>
                      </c:pt>
                      <c:pt idx="16450">
                        <c:v>8.2260000000000009</c:v>
                      </c:pt>
                      <c:pt idx="16451">
                        <c:v>8.2270000000000003</c:v>
                      </c:pt>
                      <c:pt idx="16452">
                        <c:v>8.2270000000000003</c:v>
                      </c:pt>
                      <c:pt idx="16453">
                        <c:v>8.2279999999999998</c:v>
                      </c:pt>
                      <c:pt idx="16454">
                        <c:v>8.2279999999999998</c:v>
                      </c:pt>
                      <c:pt idx="16455">
                        <c:v>8.2289999999999992</c:v>
                      </c:pt>
                      <c:pt idx="16456">
                        <c:v>8.2289999999999992</c:v>
                      </c:pt>
                      <c:pt idx="16457">
                        <c:v>8.23</c:v>
                      </c:pt>
                      <c:pt idx="16458">
                        <c:v>8.23</c:v>
                      </c:pt>
                      <c:pt idx="16459">
                        <c:v>8.2309999999999999</c:v>
                      </c:pt>
                      <c:pt idx="16460">
                        <c:v>8.2309999999999999</c:v>
                      </c:pt>
                      <c:pt idx="16461">
                        <c:v>8.2319999999999993</c:v>
                      </c:pt>
                      <c:pt idx="16462">
                        <c:v>8.2319999999999993</c:v>
                      </c:pt>
                      <c:pt idx="16463">
                        <c:v>8.2330000000000005</c:v>
                      </c:pt>
                      <c:pt idx="16464">
                        <c:v>8.2330000000000005</c:v>
                      </c:pt>
                      <c:pt idx="16465">
                        <c:v>8.234</c:v>
                      </c:pt>
                      <c:pt idx="16466">
                        <c:v>8.234</c:v>
                      </c:pt>
                      <c:pt idx="16467">
                        <c:v>8.2349999999999994</c:v>
                      </c:pt>
                      <c:pt idx="16468">
                        <c:v>8.2349999999999994</c:v>
                      </c:pt>
                      <c:pt idx="16469">
                        <c:v>8.2360000000000007</c:v>
                      </c:pt>
                      <c:pt idx="16470">
                        <c:v>8.2360000000000007</c:v>
                      </c:pt>
                      <c:pt idx="16471">
                        <c:v>8.2370000000000001</c:v>
                      </c:pt>
                      <c:pt idx="16472">
                        <c:v>8.2370000000000001</c:v>
                      </c:pt>
                      <c:pt idx="16473">
                        <c:v>8.2379999999999995</c:v>
                      </c:pt>
                      <c:pt idx="16474">
                        <c:v>8.2379999999999995</c:v>
                      </c:pt>
                      <c:pt idx="16475">
                        <c:v>8.2390000000000008</c:v>
                      </c:pt>
                      <c:pt idx="16476">
                        <c:v>8.2390000000000008</c:v>
                      </c:pt>
                      <c:pt idx="16477">
                        <c:v>8.24</c:v>
                      </c:pt>
                      <c:pt idx="16478">
                        <c:v>8.24</c:v>
                      </c:pt>
                      <c:pt idx="16479">
                        <c:v>8.2409999999999997</c:v>
                      </c:pt>
                      <c:pt idx="16480">
                        <c:v>8.2409999999999997</c:v>
                      </c:pt>
                      <c:pt idx="16481">
                        <c:v>8.2420000000000009</c:v>
                      </c:pt>
                      <c:pt idx="16482">
                        <c:v>8.2420000000000009</c:v>
                      </c:pt>
                      <c:pt idx="16483">
                        <c:v>8.2430000000000003</c:v>
                      </c:pt>
                      <c:pt idx="16484">
                        <c:v>8.2430000000000003</c:v>
                      </c:pt>
                      <c:pt idx="16485">
                        <c:v>8.2439999999999998</c:v>
                      </c:pt>
                      <c:pt idx="16486">
                        <c:v>8.2439999999999998</c:v>
                      </c:pt>
                      <c:pt idx="16487">
                        <c:v>8.2449999999999992</c:v>
                      </c:pt>
                      <c:pt idx="16488">
                        <c:v>8.2449999999999992</c:v>
                      </c:pt>
                      <c:pt idx="16489">
                        <c:v>8.2460000000000004</c:v>
                      </c:pt>
                      <c:pt idx="16490">
                        <c:v>8.2460000000000004</c:v>
                      </c:pt>
                      <c:pt idx="16491">
                        <c:v>8.2469999999999999</c:v>
                      </c:pt>
                      <c:pt idx="16492">
                        <c:v>8.2469999999999999</c:v>
                      </c:pt>
                      <c:pt idx="16493">
                        <c:v>8.2479999999999993</c:v>
                      </c:pt>
                      <c:pt idx="16494">
                        <c:v>8.2479999999999993</c:v>
                      </c:pt>
                      <c:pt idx="16495">
                        <c:v>8.2490000000000006</c:v>
                      </c:pt>
                      <c:pt idx="16496">
                        <c:v>8.2490000000000006</c:v>
                      </c:pt>
                      <c:pt idx="16497">
                        <c:v>8.25</c:v>
                      </c:pt>
                      <c:pt idx="16498">
                        <c:v>8.25</c:v>
                      </c:pt>
                      <c:pt idx="16499">
                        <c:v>8.2509999999999994</c:v>
                      </c:pt>
                      <c:pt idx="16500">
                        <c:v>8.2509999999999994</c:v>
                      </c:pt>
                      <c:pt idx="16501">
                        <c:v>8.2520000000000007</c:v>
                      </c:pt>
                      <c:pt idx="16502">
                        <c:v>8.2520000000000007</c:v>
                      </c:pt>
                      <c:pt idx="16503">
                        <c:v>8.2530000000000001</c:v>
                      </c:pt>
                      <c:pt idx="16504">
                        <c:v>8.2530000000000001</c:v>
                      </c:pt>
                      <c:pt idx="16505">
                        <c:v>8.2539999999999996</c:v>
                      </c:pt>
                      <c:pt idx="16506">
                        <c:v>8.2539999999999996</c:v>
                      </c:pt>
                      <c:pt idx="16507">
                        <c:v>8.2550000000000008</c:v>
                      </c:pt>
                      <c:pt idx="16508">
                        <c:v>8.2550000000000008</c:v>
                      </c:pt>
                      <c:pt idx="16509">
                        <c:v>8.2560000000000002</c:v>
                      </c:pt>
                      <c:pt idx="16510">
                        <c:v>8.2560000000000002</c:v>
                      </c:pt>
                      <c:pt idx="16511">
                        <c:v>8.2569999999999997</c:v>
                      </c:pt>
                      <c:pt idx="16512">
                        <c:v>8.2569999999999997</c:v>
                      </c:pt>
                      <c:pt idx="16513">
                        <c:v>8.2579999999999991</c:v>
                      </c:pt>
                      <c:pt idx="16514">
                        <c:v>8.2579999999999991</c:v>
                      </c:pt>
                      <c:pt idx="16515">
                        <c:v>8.2590000000000003</c:v>
                      </c:pt>
                      <c:pt idx="16516">
                        <c:v>8.2590000000000003</c:v>
                      </c:pt>
                      <c:pt idx="16517">
                        <c:v>8.26</c:v>
                      </c:pt>
                      <c:pt idx="16518">
                        <c:v>8.26</c:v>
                      </c:pt>
                      <c:pt idx="16519">
                        <c:v>8.2609999999999992</c:v>
                      </c:pt>
                      <c:pt idx="16520">
                        <c:v>8.2609999999999992</c:v>
                      </c:pt>
                      <c:pt idx="16521">
                        <c:v>8.2620000000000005</c:v>
                      </c:pt>
                      <c:pt idx="16522">
                        <c:v>8.2620000000000005</c:v>
                      </c:pt>
                      <c:pt idx="16523">
                        <c:v>8.2629999999999999</c:v>
                      </c:pt>
                      <c:pt idx="16524">
                        <c:v>8.2629999999999999</c:v>
                      </c:pt>
                      <c:pt idx="16525">
                        <c:v>8.2639999999999993</c:v>
                      </c:pt>
                      <c:pt idx="16526">
                        <c:v>8.2639999999999993</c:v>
                      </c:pt>
                      <c:pt idx="16527">
                        <c:v>8.2650000000000006</c:v>
                      </c:pt>
                      <c:pt idx="16528">
                        <c:v>8.2650000000000006</c:v>
                      </c:pt>
                      <c:pt idx="16529">
                        <c:v>8.266</c:v>
                      </c:pt>
                      <c:pt idx="16530">
                        <c:v>8.266</c:v>
                      </c:pt>
                      <c:pt idx="16531">
                        <c:v>8.2669999999999995</c:v>
                      </c:pt>
                      <c:pt idx="16532">
                        <c:v>8.2669999999999995</c:v>
                      </c:pt>
                      <c:pt idx="16533">
                        <c:v>8.2680000000000007</c:v>
                      </c:pt>
                      <c:pt idx="16534">
                        <c:v>8.2680000000000007</c:v>
                      </c:pt>
                      <c:pt idx="16535">
                        <c:v>8.2690000000000001</c:v>
                      </c:pt>
                      <c:pt idx="16536">
                        <c:v>8.2690000000000001</c:v>
                      </c:pt>
                      <c:pt idx="16537">
                        <c:v>8.27</c:v>
                      </c:pt>
                      <c:pt idx="16538">
                        <c:v>8.27</c:v>
                      </c:pt>
                      <c:pt idx="16539">
                        <c:v>8.2710000000000008</c:v>
                      </c:pt>
                      <c:pt idx="16540">
                        <c:v>8.2710000000000008</c:v>
                      </c:pt>
                      <c:pt idx="16541">
                        <c:v>8.2720000000000002</c:v>
                      </c:pt>
                      <c:pt idx="16542">
                        <c:v>8.2720000000000002</c:v>
                      </c:pt>
                      <c:pt idx="16543">
                        <c:v>8.2729999999999997</c:v>
                      </c:pt>
                      <c:pt idx="16544">
                        <c:v>8.2729999999999997</c:v>
                      </c:pt>
                      <c:pt idx="16545">
                        <c:v>8.2739999999999991</c:v>
                      </c:pt>
                      <c:pt idx="16546">
                        <c:v>8.2739999999999991</c:v>
                      </c:pt>
                      <c:pt idx="16547">
                        <c:v>8.2750000000000004</c:v>
                      </c:pt>
                      <c:pt idx="16548">
                        <c:v>8.2750000000000004</c:v>
                      </c:pt>
                      <c:pt idx="16549">
                        <c:v>8.2759999999999998</c:v>
                      </c:pt>
                      <c:pt idx="16550">
                        <c:v>8.2759999999999998</c:v>
                      </c:pt>
                      <c:pt idx="16551">
                        <c:v>8.2769999999999992</c:v>
                      </c:pt>
                      <c:pt idx="16552">
                        <c:v>8.2769999999999992</c:v>
                      </c:pt>
                      <c:pt idx="16553">
                        <c:v>8.2780000000000005</c:v>
                      </c:pt>
                      <c:pt idx="16554">
                        <c:v>8.2780000000000005</c:v>
                      </c:pt>
                      <c:pt idx="16555">
                        <c:v>8.2789999999999999</c:v>
                      </c:pt>
                      <c:pt idx="16556">
                        <c:v>8.2789999999999999</c:v>
                      </c:pt>
                      <c:pt idx="16557">
                        <c:v>8.2799999999999994</c:v>
                      </c:pt>
                      <c:pt idx="16558">
                        <c:v>8.2799999999999994</c:v>
                      </c:pt>
                      <c:pt idx="16559">
                        <c:v>8.2810000000000006</c:v>
                      </c:pt>
                      <c:pt idx="16560">
                        <c:v>8.2810000000000006</c:v>
                      </c:pt>
                      <c:pt idx="16561">
                        <c:v>8.282</c:v>
                      </c:pt>
                      <c:pt idx="16562">
                        <c:v>8.282</c:v>
                      </c:pt>
                      <c:pt idx="16563">
                        <c:v>8.2829999999999995</c:v>
                      </c:pt>
                      <c:pt idx="16564">
                        <c:v>8.2829999999999995</c:v>
                      </c:pt>
                      <c:pt idx="16565">
                        <c:v>8.2840000000000007</c:v>
                      </c:pt>
                      <c:pt idx="16566">
                        <c:v>8.2840000000000007</c:v>
                      </c:pt>
                      <c:pt idx="16567">
                        <c:v>8.2850000000000001</c:v>
                      </c:pt>
                      <c:pt idx="16568">
                        <c:v>8.2850000000000001</c:v>
                      </c:pt>
                      <c:pt idx="16569">
                        <c:v>8.2859999999999996</c:v>
                      </c:pt>
                      <c:pt idx="16570">
                        <c:v>8.2859999999999996</c:v>
                      </c:pt>
                      <c:pt idx="16571">
                        <c:v>8.2870000000000008</c:v>
                      </c:pt>
                      <c:pt idx="16572">
                        <c:v>8.2870000000000008</c:v>
                      </c:pt>
                      <c:pt idx="16573">
                        <c:v>8.2880000000000003</c:v>
                      </c:pt>
                      <c:pt idx="16574">
                        <c:v>8.2880000000000003</c:v>
                      </c:pt>
                      <c:pt idx="16575">
                        <c:v>8.2889999999999997</c:v>
                      </c:pt>
                      <c:pt idx="16576">
                        <c:v>8.2889999999999997</c:v>
                      </c:pt>
                      <c:pt idx="16577">
                        <c:v>8.2899999999999991</c:v>
                      </c:pt>
                      <c:pt idx="16578">
                        <c:v>8.2899999999999991</c:v>
                      </c:pt>
                      <c:pt idx="16579">
                        <c:v>8.2910000000000004</c:v>
                      </c:pt>
                      <c:pt idx="16580">
                        <c:v>8.2910000000000004</c:v>
                      </c:pt>
                      <c:pt idx="16581">
                        <c:v>8.2919999999999998</c:v>
                      </c:pt>
                      <c:pt idx="16582">
                        <c:v>8.2919999999999998</c:v>
                      </c:pt>
                      <c:pt idx="16583">
                        <c:v>8.2929999999999993</c:v>
                      </c:pt>
                      <c:pt idx="16584">
                        <c:v>8.2929999999999993</c:v>
                      </c:pt>
                      <c:pt idx="16585">
                        <c:v>8.2940000000000005</c:v>
                      </c:pt>
                      <c:pt idx="16586">
                        <c:v>8.2940000000000005</c:v>
                      </c:pt>
                      <c:pt idx="16587">
                        <c:v>8.2949999999999999</c:v>
                      </c:pt>
                      <c:pt idx="16588">
                        <c:v>8.2949999999999999</c:v>
                      </c:pt>
                      <c:pt idx="16589">
                        <c:v>8.2959999999999994</c:v>
                      </c:pt>
                      <c:pt idx="16590">
                        <c:v>8.2959999999999994</c:v>
                      </c:pt>
                      <c:pt idx="16591">
                        <c:v>8.2970000000000006</c:v>
                      </c:pt>
                      <c:pt idx="16592">
                        <c:v>8.2970000000000006</c:v>
                      </c:pt>
                      <c:pt idx="16593">
                        <c:v>8.298</c:v>
                      </c:pt>
                      <c:pt idx="16594">
                        <c:v>8.298</c:v>
                      </c:pt>
                      <c:pt idx="16595">
                        <c:v>8.2989999999999995</c:v>
                      </c:pt>
                      <c:pt idx="16596">
                        <c:v>8.2989999999999995</c:v>
                      </c:pt>
                      <c:pt idx="16597">
                        <c:v>8.3000000000000007</c:v>
                      </c:pt>
                      <c:pt idx="16598">
                        <c:v>8.3000000000000007</c:v>
                      </c:pt>
                      <c:pt idx="16599">
                        <c:v>8.3010000000000002</c:v>
                      </c:pt>
                      <c:pt idx="16600">
                        <c:v>8.3010000000000002</c:v>
                      </c:pt>
                      <c:pt idx="16601">
                        <c:v>8.3019999999999996</c:v>
                      </c:pt>
                      <c:pt idx="16602">
                        <c:v>8.3019999999999996</c:v>
                      </c:pt>
                      <c:pt idx="16603">
                        <c:v>8.3030000000000008</c:v>
                      </c:pt>
                      <c:pt idx="16604">
                        <c:v>8.3030000000000008</c:v>
                      </c:pt>
                      <c:pt idx="16605">
                        <c:v>8.3040000000000003</c:v>
                      </c:pt>
                      <c:pt idx="16606">
                        <c:v>8.3040000000000003</c:v>
                      </c:pt>
                      <c:pt idx="16607">
                        <c:v>8.3049999999999997</c:v>
                      </c:pt>
                      <c:pt idx="16608">
                        <c:v>8.3049999999999997</c:v>
                      </c:pt>
                      <c:pt idx="16609">
                        <c:v>8.3059999999999992</c:v>
                      </c:pt>
                      <c:pt idx="16610">
                        <c:v>8.3059999999999992</c:v>
                      </c:pt>
                      <c:pt idx="16611">
                        <c:v>8.3070000000000004</c:v>
                      </c:pt>
                      <c:pt idx="16612">
                        <c:v>8.3070000000000004</c:v>
                      </c:pt>
                      <c:pt idx="16613">
                        <c:v>8.3079999999999998</c:v>
                      </c:pt>
                      <c:pt idx="16614">
                        <c:v>8.3079999999999998</c:v>
                      </c:pt>
                      <c:pt idx="16615">
                        <c:v>8.3089999999999993</c:v>
                      </c:pt>
                      <c:pt idx="16616">
                        <c:v>8.3089999999999993</c:v>
                      </c:pt>
                      <c:pt idx="16617">
                        <c:v>8.31</c:v>
                      </c:pt>
                      <c:pt idx="16618">
                        <c:v>8.31</c:v>
                      </c:pt>
                      <c:pt idx="16619">
                        <c:v>8.3109999999999999</c:v>
                      </c:pt>
                      <c:pt idx="16620">
                        <c:v>8.3109999999999999</c:v>
                      </c:pt>
                      <c:pt idx="16621">
                        <c:v>8.3119999999999994</c:v>
                      </c:pt>
                      <c:pt idx="16622">
                        <c:v>8.3119999999999994</c:v>
                      </c:pt>
                      <c:pt idx="16623">
                        <c:v>8.3130000000000006</c:v>
                      </c:pt>
                      <c:pt idx="16624">
                        <c:v>8.3130000000000006</c:v>
                      </c:pt>
                      <c:pt idx="16625">
                        <c:v>8.3140000000000001</c:v>
                      </c:pt>
                      <c:pt idx="16626">
                        <c:v>8.3140000000000001</c:v>
                      </c:pt>
                      <c:pt idx="16627">
                        <c:v>8.3149999999999995</c:v>
                      </c:pt>
                      <c:pt idx="16628">
                        <c:v>8.3149999999999995</c:v>
                      </c:pt>
                      <c:pt idx="16629">
                        <c:v>8.3160000000000007</c:v>
                      </c:pt>
                      <c:pt idx="16630">
                        <c:v>8.3160000000000007</c:v>
                      </c:pt>
                      <c:pt idx="16631">
                        <c:v>8.3170000000000002</c:v>
                      </c:pt>
                      <c:pt idx="16632">
                        <c:v>8.3170000000000002</c:v>
                      </c:pt>
                      <c:pt idx="16633">
                        <c:v>8.3179999999999996</c:v>
                      </c:pt>
                      <c:pt idx="16634">
                        <c:v>8.3179999999999996</c:v>
                      </c:pt>
                      <c:pt idx="16635">
                        <c:v>8.3190000000000008</c:v>
                      </c:pt>
                      <c:pt idx="16636">
                        <c:v>8.3190000000000008</c:v>
                      </c:pt>
                      <c:pt idx="16637">
                        <c:v>8.32</c:v>
                      </c:pt>
                      <c:pt idx="16638">
                        <c:v>8.32</c:v>
                      </c:pt>
                      <c:pt idx="16639">
                        <c:v>8.3209999999999997</c:v>
                      </c:pt>
                      <c:pt idx="16640">
                        <c:v>8.3209999999999997</c:v>
                      </c:pt>
                      <c:pt idx="16641">
                        <c:v>8.3219999999999992</c:v>
                      </c:pt>
                      <c:pt idx="16642">
                        <c:v>8.3219999999999992</c:v>
                      </c:pt>
                      <c:pt idx="16643">
                        <c:v>8.3230000000000004</c:v>
                      </c:pt>
                      <c:pt idx="16644">
                        <c:v>8.3230000000000004</c:v>
                      </c:pt>
                      <c:pt idx="16645">
                        <c:v>8.3239999999999998</c:v>
                      </c:pt>
                      <c:pt idx="16646">
                        <c:v>8.3239999999999998</c:v>
                      </c:pt>
                      <c:pt idx="16647">
                        <c:v>8.3249999999999993</c:v>
                      </c:pt>
                      <c:pt idx="16648">
                        <c:v>8.3249999999999993</c:v>
                      </c:pt>
                      <c:pt idx="16649">
                        <c:v>8.3260000000000005</c:v>
                      </c:pt>
                      <c:pt idx="16650">
                        <c:v>8.3260000000000005</c:v>
                      </c:pt>
                      <c:pt idx="16651">
                        <c:v>8.327</c:v>
                      </c:pt>
                      <c:pt idx="16652">
                        <c:v>8.327</c:v>
                      </c:pt>
                      <c:pt idx="16653">
                        <c:v>8.3279999999999994</c:v>
                      </c:pt>
                      <c:pt idx="16654">
                        <c:v>8.3279999999999994</c:v>
                      </c:pt>
                      <c:pt idx="16655">
                        <c:v>8.3290000000000006</c:v>
                      </c:pt>
                      <c:pt idx="16656">
                        <c:v>8.3290000000000006</c:v>
                      </c:pt>
                      <c:pt idx="16657">
                        <c:v>8.33</c:v>
                      </c:pt>
                      <c:pt idx="16658">
                        <c:v>8.33</c:v>
                      </c:pt>
                      <c:pt idx="16659">
                        <c:v>8.3309999999999995</c:v>
                      </c:pt>
                      <c:pt idx="16660">
                        <c:v>8.3309999999999995</c:v>
                      </c:pt>
                      <c:pt idx="16661">
                        <c:v>8.3320000000000007</c:v>
                      </c:pt>
                      <c:pt idx="16662">
                        <c:v>8.3320000000000007</c:v>
                      </c:pt>
                      <c:pt idx="16663">
                        <c:v>8.3330000000000002</c:v>
                      </c:pt>
                      <c:pt idx="16664">
                        <c:v>8.3330000000000002</c:v>
                      </c:pt>
                      <c:pt idx="16665">
                        <c:v>8.3339999999999996</c:v>
                      </c:pt>
                      <c:pt idx="16666">
                        <c:v>8.3339999999999996</c:v>
                      </c:pt>
                      <c:pt idx="16667">
                        <c:v>8.3350000000000009</c:v>
                      </c:pt>
                      <c:pt idx="16668">
                        <c:v>8.3350000000000009</c:v>
                      </c:pt>
                      <c:pt idx="16669">
                        <c:v>8.3360000000000003</c:v>
                      </c:pt>
                      <c:pt idx="16670">
                        <c:v>8.3360000000000003</c:v>
                      </c:pt>
                      <c:pt idx="16671">
                        <c:v>8.3369999999999997</c:v>
                      </c:pt>
                      <c:pt idx="16672">
                        <c:v>8.3369999999999997</c:v>
                      </c:pt>
                      <c:pt idx="16673">
                        <c:v>8.3379999999999992</c:v>
                      </c:pt>
                      <c:pt idx="16674">
                        <c:v>8.3379999999999992</c:v>
                      </c:pt>
                      <c:pt idx="16675">
                        <c:v>8.3390000000000004</c:v>
                      </c:pt>
                      <c:pt idx="16676">
                        <c:v>8.3390000000000004</c:v>
                      </c:pt>
                      <c:pt idx="16677">
                        <c:v>8.34</c:v>
                      </c:pt>
                      <c:pt idx="16678">
                        <c:v>8.34</c:v>
                      </c:pt>
                      <c:pt idx="16679">
                        <c:v>8.3409999999999993</c:v>
                      </c:pt>
                      <c:pt idx="16680">
                        <c:v>8.3409999999999993</c:v>
                      </c:pt>
                      <c:pt idx="16681">
                        <c:v>8.3420000000000005</c:v>
                      </c:pt>
                      <c:pt idx="16682">
                        <c:v>8.3420000000000005</c:v>
                      </c:pt>
                      <c:pt idx="16683">
                        <c:v>8.343</c:v>
                      </c:pt>
                      <c:pt idx="16684">
                        <c:v>8.343</c:v>
                      </c:pt>
                      <c:pt idx="16685">
                        <c:v>8.3439999999999994</c:v>
                      </c:pt>
                      <c:pt idx="16686">
                        <c:v>8.3439999999999994</c:v>
                      </c:pt>
                      <c:pt idx="16687">
                        <c:v>8.3450000000000006</c:v>
                      </c:pt>
                      <c:pt idx="16688">
                        <c:v>8.3450000000000006</c:v>
                      </c:pt>
                      <c:pt idx="16689">
                        <c:v>8.3460000000000001</c:v>
                      </c:pt>
                      <c:pt idx="16690">
                        <c:v>8.3460000000000001</c:v>
                      </c:pt>
                      <c:pt idx="16691">
                        <c:v>8.3469999999999995</c:v>
                      </c:pt>
                      <c:pt idx="16692">
                        <c:v>8.3469999999999995</c:v>
                      </c:pt>
                      <c:pt idx="16693">
                        <c:v>8.3480000000000008</c:v>
                      </c:pt>
                      <c:pt idx="16694">
                        <c:v>8.3480000000000008</c:v>
                      </c:pt>
                      <c:pt idx="16695">
                        <c:v>8.3490000000000002</c:v>
                      </c:pt>
                      <c:pt idx="16696">
                        <c:v>8.3490000000000002</c:v>
                      </c:pt>
                      <c:pt idx="16697">
                        <c:v>8.35</c:v>
                      </c:pt>
                      <c:pt idx="16698">
                        <c:v>8.35</c:v>
                      </c:pt>
                      <c:pt idx="16699">
                        <c:v>8.3510000000000009</c:v>
                      </c:pt>
                      <c:pt idx="16700">
                        <c:v>8.3510000000000009</c:v>
                      </c:pt>
                      <c:pt idx="16701">
                        <c:v>8.3520000000000003</c:v>
                      </c:pt>
                      <c:pt idx="16702">
                        <c:v>8.3520000000000003</c:v>
                      </c:pt>
                      <c:pt idx="16703">
                        <c:v>8.3529999999999998</c:v>
                      </c:pt>
                      <c:pt idx="16704">
                        <c:v>8.3529999999999998</c:v>
                      </c:pt>
                      <c:pt idx="16705">
                        <c:v>8.3539999999999992</c:v>
                      </c:pt>
                      <c:pt idx="16706">
                        <c:v>8.3539999999999992</c:v>
                      </c:pt>
                      <c:pt idx="16707">
                        <c:v>8.3550000000000004</c:v>
                      </c:pt>
                      <c:pt idx="16708">
                        <c:v>8.3550000000000004</c:v>
                      </c:pt>
                      <c:pt idx="16709">
                        <c:v>8.3559999999999999</c:v>
                      </c:pt>
                      <c:pt idx="16710">
                        <c:v>8.3559999999999999</c:v>
                      </c:pt>
                      <c:pt idx="16711">
                        <c:v>8.3569999999999993</c:v>
                      </c:pt>
                      <c:pt idx="16712">
                        <c:v>8.3569999999999993</c:v>
                      </c:pt>
                      <c:pt idx="16713">
                        <c:v>8.3580000000000005</c:v>
                      </c:pt>
                      <c:pt idx="16714">
                        <c:v>8.3580000000000005</c:v>
                      </c:pt>
                      <c:pt idx="16715">
                        <c:v>8.359</c:v>
                      </c:pt>
                      <c:pt idx="16716">
                        <c:v>8.359</c:v>
                      </c:pt>
                      <c:pt idx="16717">
                        <c:v>8.36</c:v>
                      </c:pt>
                      <c:pt idx="16718">
                        <c:v>8.36</c:v>
                      </c:pt>
                      <c:pt idx="16719">
                        <c:v>8.3610000000000007</c:v>
                      </c:pt>
                      <c:pt idx="16720">
                        <c:v>8.3610000000000007</c:v>
                      </c:pt>
                      <c:pt idx="16721">
                        <c:v>8.3620000000000001</c:v>
                      </c:pt>
                      <c:pt idx="16722">
                        <c:v>8.3620000000000001</c:v>
                      </c:pt>
                      <c:pt idx="16723">
                        <c:v>8.3629999999999995</c:v>
                      </c:pt>
                      <c:pt idx="16724">
                        <c:v>8.3629999999999995</c:v>
                      </c:pt>
                      <c:pt idx="16725">
                        <c:v>8.3640000000000008</c:v>
                      </c:pt>
                      <c:pt idx="16726">
                        <c:v>8.3640000000000008</c:v>
                      </c:pt>
                      <c:pt idx="16727">
                        <c:v>8.3650000000000002</c:v>
                      </c:pt>
                      <c:pt idx="16728">
                        <c:v>8.3650000000000002</c:v>
                      </c:pt>
                      <c:pt idx="16729">
                        <c:v>8.3659999999999997</c:v>
                      </c:pt>
                      <c:pt idx="16730">
                        <c:v>8.3659999999999997</c:v>
                      </c:pt>
                      <c:pt idx="16731">
                        <c:v>8.3670000000000009</c:v>
                      </c:pt>
                      <c:pt idx="16732">
                        <c:v>8.3670000000000009</c:v>
                      </c:pt>
                      <c:pt idx="16733">
                        <c:v>8.3680000000000003</c:v>
                      </c:pt>
                      <c:pt idx="16734">
                        <c:v>8.3680000000000003</c:v>
                      </c:pt>
                      <c:pt idx="16735">
                        <c:v>8.3689999999999998</c:v>
                      </c:pt>
                      <c:pt idx="16736">
                        <c:v>8.3689999999999998</c:v>
                      </c:pt>
                      <c:pt idx="16737">
                        <c:v>8.3699999999999992</c:v>
                      </c:pt>
                      <c:pt idx="16738">
                        <c:v>8.3699999999999992</c:v>
                      </c:pt>
                      <c:pt idx="16739">
                        <c:v>8.3710000000000004</c:v>
                      </c:pt>
                      <c:pt idx="16740">
                        <c:v>8.3710000000000004</c:v>
                      </c:pt>
                      <c:pt idx="16741">
                        <c:v>8.3719999999999999</c:v>
                      </c:pt>
                      <c:pt idx="16742">
                        <c:v>8.3719999999999999</c:v>
                      </c:pt>
                      <c:pt idx="16743">
                        <c:v>8.3729999999999993</c:v>
                      </c:pt>
                      <c:pt idx="16744">
                        <c:v>8.3729999999999993</c:v>
                      </c:pt>
                      <c:pt idx="16745">
                        <c:v>8.3740000000000006</c:v>
                      </c:pt>
                      <c:pt idx="16746">
                        <c:v>8.3740000000000006</c:v>
                      </c:pt>
                      <c:pt idx="16747">
                        <c:v>8.375</c:v>
                      </c:pt>
                      <c:pt idx="16748">
                        <c:v>8.375</c:v>
                      </c:pt>
                      <c:pt idx="16749">
                        <c:v>8.3759999999999994</c:v>
                      </c:pt>
                      <c:pt idx="16750">
                        <c:v>8.3759999999999994</c:v>
                      </c:pt>
                      <c:pt idx="16751">
                        <c:v>8.3770000000000007</c:v>
                      </c:pt>
                      <c:pt idx="16752">
                        <c:v>8.3770000000000007</c:v>
                      </c:pt>
                      <c:pt idx="16753">
                        <c:v>8.3780000000000001</c:v>
                      </c:pt>
                      <c:pt idx="16754">
                        <c:v>8.3780000000000001</c:v>
                      </c:pt>
                      <c:pt idx="16755">
                        <c:v>8.3789999999999996</c:v>
                      </c:pt>
                      <c:pt idx="16756">
                        <c:v>8.3789999999999996</c:v>
                      </c:pt>
                      <c:pt idx="16757">
                        <c:v>8.3800000000000008</c:v>
                      </c:pt>
                      <c:pt idx="16758">
                        <c:v>8.3800000000000008</c:v>
                      </c:pt>
                      <c:pt idx="16759">
                        <c:v>8.3810000000000002</c:v>
                      </c:pt>
                      <c:pt idx="16760">
                        <c:v>8.3810000000000002</c:v>
                      </c:pt>
                      <c:pt idx="16761">
                        <c:v>8.3819999999999997</c:v>
                      </c:pt>
                      <c:pt idx="16762">
                        <c:v>8.3819999999999997</c:v>
                      </c:pt>
                      <c:pt idx="16763">
                        <c:v>8.3829999999999991</c:v>
                      </c:pt>
                      <c:pt idx="16764">
                        <c:v>8.3829999999999991</c:v>
                      </c:pt>
                      <c:pt idx="16765">
                        <c:v>8.3840000000000003</c:v>
                      </c:pt>
                      <c:pt idx="16766">
                        <c:v>8.3840000000000003</c:v>
                      </c:pt>
                      <c:pt idx="16767">
                        <c:v>8.3849999999999998</c:v>
                      </c:pt>
                      <c:pt idx="16768">
                        <c:v>8.3849999999999998</c:v>
                      </c:pt>
                      <c:pt idx="16769">
                        <c:v>8.3859999999999992</c:v>
                      </c:pt>
                      <c:pt idx="16770">
                        <c:v>8.3859999999999992</c:v>
                      </c:pt>
                      <c:pt idx="16771">
                        <c:v>8.3870000000000005</c:v>
                      </c:pt>
                      <c:pt idx="16772">
                        <c:v>8.3870000000000005</c:v>
                      </c:pt>
                      <c:pt idx="16773">
                        <c:v>8.3879999999999999</c:v>
                      </c:pt>
                      <c:pt idx="16774">
                        <c:v>8.3879999999999999</c:v>
                      </c:pt>
                      <c:pt idx="16775">
                        <c:v>8.3889999999999993</c:v>
                      </c:pt>
                      <c:pt idx="16776">
                        <c:v>8.3889999999999993</c:v>
                      </c:pt>
                      <c:pt idx="16777">
                        <c:v>8.39</c:v>
                      </c:pt>
                      <c:pt idx="16778">
                        <c:v>8.39</c:v>
                      </c:pt>
                      <c:pt idx="16779">
                        <c:v>8.391</c:v>
                      </c:pt>
                      <c:pt idx="16780">
                        <c:v>8.391</c:v>
                      </c:pt>
                      <c:pt idx="16781">
                        <c:v>8.3919999999999995</c:v>
                      </c:pt>
                      <c:pt idx="16782">
                        <c:v>8.3919999999999995</c:v>
                      </c:pt>
                      <c:pt idx="16783">
                        <c:v>8.3930000000000007</c:v>
                      </c:pt>
                      <c:pt idx="16784">
                        <c:v>8.3930000000000007</c:v>
                      </c:pt>
                      <c:pt idx="16785">
                        <c:v>8.3940000000000001</c:v>
                      </c:pt>
                      <c:pt idx="16786">
                        <c:v>8.3940000000000001</c:v>
                      </c:pt>
                      <c:pt idx="16787">
                        <c:v>8.3949999999999996</c:v>
                      </c:pt>
                      <c:pt idx="16788">
                        <c:v>8.3949999999999996</c:v>
                      </c:pt>
                      <c:pt idx="16789">
                        <c:v>8.3960000000000008</c:v>
                      </c:pt>
                      <c:pt idx="16790">
                        <c:v>8.3960000000000008</c:v>
                      </c:pt>
                      <c:pt idx="16791">
                        <c:v>8.3970000000000002</c:v>
                      </c:pt>
                      <c:pt idx="16792">
                        <c:v>8.3970000000000002</c:v>
                      </c:pt>
                      <c:pt idx="16793">
                        <c:v>8.3979999999999997</c:v>
                      </c:pt>
                      <c:pt idx="16794">
                        <c:v>8.3979999999999997</c:v>
                      </c:pt>
                      <c:pt idx="16795">
                        <c:v>8.3989999999999991</c:v>
                      </c:pt>
                      <c:pt idx="16796">
                        <c:v>8.3989999999999991</c:v>
                      </c:pt>
                      <c:pt idx="16797">
                        <c:v>8.4</c:v>
                      </c:pt>
                      <c:pt idx="16798">
                        <c:v>8.4</c:v>
                      </c:pt>
                      <c:pt idx="16799">
                        <c:v>8.4009999999999998</c:v>
                      </c:pt>
                      <c:pt idx="16800">
                        <c:v>8.4009999999999998</c:v>
                      </c:pt>
                      <c:pt idx="16801">
                        <c:v>8.4019999999999992</c:v>
                      </c:pt>
                      <c:pt idx="16802">
                        <c:v>8.4019999999999992</c:v>
                      </c:pt>
                      <c:pt idx="16803">
                        <c:v>8.4030000000000005</c:v>
                      </c:pt>
                      <c:pt idx="16804">
                        <c:v>8.4030000000000005</c:v>
                      </c:pt>
                      <c:pt idx="16805">
                        <c:v>8.4039999999999999</c:v>
                      </c:pt>
                      <c:pt idx="16806">
                        <c:v>8.4039999999999999</c:v>
                      </c:pt>
                      <c:pt idx="16807">
                        <c:v>8.4049999999999994</c:v>
                      </c:pt>
                      <c:pt idx="16808">
                        <c:v>8.4049999999999994</c:v>
                      </c:pt>
                      <c:pt idx="16809">
                        <c:v>8.4060000000000006</c:v>
                      </c:pt>
                      <c:pt idx="16810">
                        <c:v>8.4060000000000006</c:v>
                      </c:pt>
                      <c:pt idx="16811">
                        <c:v>8.407</c:v>
                      </c:pt>
                      <c:pt idx="16812">
                        <c:v>8.407</c:v>
                      </c:pt>
                      <c:pt idx="16813">
                        <c:v>8.4079999999999995</c:v>
                      </c:pt>
                      <c:pt idx="16814">
                        <c:v>8.4079999999999995</c:v>
                      </c:pt>
                      <c:pt idx="16815">
                        <c:v>8.4090000000000007</c:v>
                      </c:pt>
                      <c:pt idx="16816">
                        <c:v>8.4090000000000007</c:v>
                      </c:pt>
                      <c:pt idx="16817">
                        <c:v>8.41</c:v>
                      </c:pt>
                      <c:pt idx="16818">
                        <c:v>8.41</c:v>
                      </c:pt>
                      <c:pt idx="16819">
                        <c:v>8.4109999999999996</c:v>
                      </c:pt>
                      <c:pt idx="16820">
                        <c:v>8.4109999999999996</c:v>
                      </c:pt>
                      <c:pt idx="16821">
                        <c:v>8.4120000000000008</c:v>
                      </c:pt>
                      <c:pt idx="16822">
                        <c:v>8.4120000000000008</c:v>
                      </c:pt>
                      <c:pt idx="16823">
                        <c:v>8.4130000000000003</c:v>
                      </c:pt>
                      <c:pt idx="16824">
                        <c:v>8.4130000000000003</c:v>
                      </c:pt>
                      <c:pt idx="16825">
                        <c:v>8.4139999999999997</c:v>
                      </c:pt>
                      <c:pt idx="16826">
                        <c:v>8.4139999999999997</c:v>
                      </c:pt>
                      <c:pt idx="16827">
                        <c:v>8.4149999999999991</c:v>
                      </c:pt>
                      <c:pt idx="16828">
                        <c:v>8.4149999999999991</c:v>
                      </c:pt>
                      <c:pt idx="16829">
                        <c:v>8.4160000000000004</c:v>
                      </c:pt>
                      <c:pt idx="16830">
                        <c:v>8.4160000000000004</c:v>
                      </c:pt>
                      <c:pt idx="16831">
                        <c:v>8.4169999999999998</c:v>
                      </c:pt>
                      <c:pt idx="16832">
                        <c:v>8.4169999999999998</c:v>
                      </c:pt>
                      <c:pt idx="16833">
                        <c:v>8.4179999999999993</c:v>
                      </c:pt>
                      <c:pt idx="16834">
                        <c:v>8.4179999999999993</c:v>
                      </c:pt>
                      <c:pt idx="16835">
                        <c:v>8.4190000000000005</c:v>
                      </c:pt>
                      <c:pt idx="16836">
                        <c:v>8.4190000000000005</c:v>
                      </c:pt>
                      <c:pt idx="16837">
                        <c:v>8.42</c:v>
                      </c:pt>
                      <c:pt idx="16838">
                        <c:v>8.42</c:v>
                      </c:pt>
                      <c:pt idx="16839">
                        <c:v>8.4209999999999994</c:v>
                      </c:pt>
                      <c:pt idx="16840">
                        <c:v>8.4209999999999994</c:v>
                      </c:pt>
                      <c:pt idx="16841">
                        <c:v>8.4220000000000006</c:v>
                      </c:pt>
                      <c:pt idx="16842">
                        <c:v>8.4220000000000006</c:v>
                      </c:pt>
                      <c:pt idx="16843">
                        <c:v>8.423</c:v>
                      </c:pt>
                      <c:pt idx="16844">
                        <c:v>8.423</c:v>
                      </c:pt>
                      <c:pt idx="16845">
                        <c:v>8.4239999999999995</c:v>
                      </c:pt>
                      <c:pt idx="16846">
                        <c:v>8.4239999999999995</c:v>
                      </c:pt>
                      <c:pt idx="16847">
                        <c:v>8.4250000000000007</c:v>
                      </c:pt>
                      <c:pt idx="16848">
                        <c:v>8.4250000000000007</c:v>
                      </c:pt>
                      <c:pt idx="16849">
                        <c:v>8.4260000000000002</c:v>
                      </c:pt>
                      <c:pt idx="16850">
                        <c:v>8.4260000000000002</c:v>
                      </c:pt>
                      <c:pt idx="16851">
                        <c:v>8.4269999999999996</c:v>
                      </c:pt>
                      <c:pt idx="16852">
                        <c:v>8.4269999999999996</c:v>
                      </c:pt>
                      <c:pt idx="16853">
                        <c:v>8.4280000000000008</c:v>
                      </c:pt>
                      <c:pt idx="16854">
                        <c:v>8.4280000000000008</c:v>
                      </c:pt>
                      <c:pt idx="16855">
                        <c:v>8.4290000000000003</c:v>
                      </c:pt>
                      <c:pt idx="16856">
                        <c:v>8.4290000000000003</c:v>
                      </c:pt>
                      <c:pt idx="16857">
                        <c:v>8.43</c:v>
                      </c:pt>
                      <c:pt idx="16858">
                        <c:v>8.43</c:v>
                      </c:pt>
                      <c:pt idx="16859">
                        <c:v>8.4309999999999992</c:v>
                      </c:pt>
                      <c:pt idx="16860">
                        <c:v>8.4309999999999992</c:v>
                      </c:pt>
                      <c:pt idx="16861">
                        <c:v>8.4320000000000004</c:v>
                      </c:pt>
                      <c:pt idx="16862">
                        <c:v>8.4320000000000004</c:v>
                      </c:pt>
                      <c:pt idx="16863">
                        <c:v>8.4329999999999998</c:v>
                      </c:pt>
                      <c:pt idx="16864">
                        <c:v>8.4329999999999998</c:v>
                      </c:pt>
                      <c:pt idx="16865">
                        <c:v>8.4339999999999993</c:v>
                      </c:pt>
                      <c:pt idx="16866">
                        <c:v>8.4339999999999993</c:v>
                      </c:pt>
                      <c:pt idx="16867">
                        <c:v>8.4350000000000005</c:v>
                      </c:pt>
                      <c:pt idx="16868">
                        <c:v>8.4350000000000005</c:v>
                      </c:pt>
                      <c:pt idx="16869">
                        <c:v>8.4359999999999999</c:v>
                      </c:pt>
                      <c:pt idx="16870">
                        <c:v>8.4359999999999999</c:v>
                      </c:pt>
                      <c:pt idx="16871">
                        <c:v>8.4369999999999994</c:v>
                      </c:pt>
                      <c:pt idx="16872">
                        <c:v>8.4369999999999994</c:v>
                      </c:pt>
                      <c:pt idx="16873">
                        <c:v>8.4380000000000006</c:v>
                      </c:pt>
                      <c:pt idx="16874">
                        <c:v>8.4380000000000006</c:v>
                      </c:pt>
                      <c:pt idx="16875">
                        <c:v>8.4390000000000001</c:v>
                      </c:pt>
                      <c:pt idx="16876">
                        <c:v>8.4390000000000001</c:v>
                      </c:pt>
                      <c:pt idx="16877">
                        <c:v>8.44</c:v>
                      </c:pt>
                      <c:pt idx="16878">
                        <c:v>8.44</c:v>
                      </c:pt>
                      <c:pt idx="16879">
                        <c:v>8.4410000000000007</c:v>
                      </c:pt>
                      <c:pt idx="16880">
                        <c:v>8.4410000000000007</c:v>
                      </c:pt>
                      <c:pt idx="16881">
                        <c:v>8.4420000000000002</c:v>
                      </c:pt>
                      <c:pt idx="16882">
                        <c:v>8.4420000000000002</c:v>
                      </c:pt>
                      <c:pt idx="16883">
                        <c:v>8.4429999999999996</c:v>
                      </c:pt>
                      <c:pt idx="16884">
                        <c:v>8.4429999999999996</c:v>
                      </c:pt>
                      <c:pt idx="16885">
                        <c:v>8.4440000000000008</c:v>
                      </c:pt>
                      <c:pt idx="16886">
                        <c:v>8.4440000000000008</c:v>
                      </c:pt>
                      <c:pt idx="16887">
                        <c:v>8.4450000000000003</c:v>
                      </c:pt>
                      <c:pt idx="16888">
                        <c:v>8.4450000000000003</c:v>
                      </c:pt>
                      <c:pt idx="16889">
                        <c:v>8.4459999999999997</c:v>
                      </c:pt>
                      <c:pt idx="16890">
                        <c:v>8.4459999999999997</c:v>
                      </c:pt>
                      <c:pt idx="16891">
                        <c:v>8.4469999999999992</c:v>
                      </c:pt>
                      <c:pt idx="16892">
                        <c:v>8.4469999999999992</c:v>
                      </c:pt>
                      <c:pt idx="16893">
                        <c:v>8.4480000000000004</c:v>
                      </c:pt>
                      <c:pt idx="16894">
                        <c:v>8.4480000000000004</c:v>
                      </c:pt>
                      <c:pt idx="16895">
                        <c:v>8.4489999999999998</c:v>
                      </c:pt>
                      <c:pt idx="16896">
                        <c:v>8.4489999999999998</c:v>
                      </c:pt>
                      <c:pt idx="16897">
                        <c:v>8.4499999999999993</c:v>
                      </c:pt>
                      <c:pt idx="16898">
                        <c:v>8.4499999999999993</c:v>
                      </c:pt>
                      <c:pt idx="16899">
                        <c:v>8.4510000000000005</c:v>
                      </c:pt>
                      <c:pt idx="16900">
                        <c:v>8.4510000000000005</c:v>
                      </c:pt>
                      <c:pt idx="16901">
                        <c:v>8.452</c:v>
                      </c:pt>
                      <c:pt idx="16902">
                        <c:v>8.452</c:v>
                      </c:pt>
                      <c:pt idx="16903">
                        <c:v>8.4529999999999994</c:v>
                      </c:pt>
                      <c:pt idx="16904">
                        <c:v>8.4529999999999994</c:v>
                      </c:pt>
                      <c:pt idx="16905">
                        <c:v>8.4540000000000006</c:v>
                      </c:pt>
                      <c:pt idx="16906">
                        <c:v>8.4540000000000006</c:v>
                      </c:pt>
                      <c:pt idx="16907">
                        <c:v>8.4550000000000001</c:v>
                      </c:pt>
                      <c:pt idx="16908">
                        <c:v>8.4550000000000001</c:v>
                      </c:pt>
                      <c:pt idx="16909">
                        <c:v>8.4559999999999995</c:v>
                      </c:pt>
                      <c:pt idx="16910">
                        <c:v>8.4559999999999995</c:v>
                      </c:pt>
                      <c:pt idx="16911">
                        <c:v>8.4570000000000007</c:v>
                      </c:pt>
                      <c:pt idx="16912">
                        <c:v>8.4570000000000007</c:v>
                      </c:pt>
                      <c:pt idx="16913">
                        <c:v>8.4580000000000002</c:v>
                      </c:pt>
                      <c:pt idx="16914">
                        <c:v>8.4580000000000002</c:v>
                      </c:pt>
                      <c:pt idx="16915">
                        <c:v>8.4589999999999996</c:v>
                      </c:pt>
                      <c:pt idx="16916">
                        <c:v>8.4589999999999996</c:v>
                      </c:pt>
                      <c:pt idx="16917">
                        <c:v>8.4600000000000009</c:v>
                      </c:pt>
                      <c:pt idx="16918">
                        <c:v>8.4600000000000009</c:v>
                      </c:pt>
                      <c:pt idx="16919">
                        <c:v>8.4610000000000003</c:v>
                      </c:pt>
                      <c:pt idx="16920">
                        <c:v>8.4610000000000003</c:v>
                      </c:pt>
                      <c:pt idx="16921">
                        <c:v>8.4619999999999997</c:v>
                      </c:pt>
                      <c:pt idx="16922">
                        <c:v>8.4619999999999997</c:v>
                      </c:pt>
                      <c:pt idx="16923">
                        <c:v>8.4629999999999992</c:v>
                      </c:pt>
                      <c:pt idx="16924">
                        <c:v>8.4629999999999992</c:v>
                      </c:pt>
                      <c:pt idx="16925">
                        <c:v>8.4640000000000004</c:v>
                      </c:pt>
                      <c:pt idx="16926">
                        <c:v>8.4640000000000004</c:v>
                      </c:pt>
                      <c:pt idx="16927">
                        <c:v>8.4649999999999999</c:v>
                      </c:pt>
                      <c:pt idx="16928">
                        <c:v>8.4649999999999999</c:v>
                      </c:pt>
                      <c:pt idx="16929">
                        <c:v>8.4659999999999993</c:v>
                      </c:pt>
                      <c:pt idx="16930">
                        <c:v>8.4659999999999993</c:v>
                      </c:pt>
                      <c:pt idx="16931">
                        <c:v>8.4670000000000005</c:v>
                      </c:pt>
                      <c:pt idx="16932">
                        <c:v>8.4670000000000005</c:v>
                      </c:pt>
                      <c:pt idx="16933">
                        <c:v>8.468</c:v>
                      </c:pt>
                      <c:pt idx="16934">
                        <c:v>8.468</c:v>
                      </c:pt>
                      <c:pt idx="16935">
                        <c:v>8.4689999999999994</c:v>
                      </c:pt>
                      <c:pt idx="16936">
                        <c:v>8.4689999999999994</c:v>
                      </c:pt>
                      <c:pt idx="16937">
                        <c:v>8.4700000000000006</c:v>
                      </c:pt>
                      <c:pt idx="16938">
                        <c:v>8.4700000000000006</c:v>
                      </c:pt>
                      <c:pt idx="16939">
                        <c:v>8.4710000000000001</c:v>
                      </c:pt>
                      <c:pt idx="16940">
                        <c:v>8.4710000000000001</c:v>
                      </c:pt>
                      <c:pt idx="16941">
                        <c:v>8.4719999999999995</c:v>
                      </c:pt>
                      <c:pt idx="16942">
                        <c:v>8.4719999999999995</c:v>
                      </c:pt>
                      <c:pt idx="16943">
                        <c:v>8.4730000000000008</c:v>
                      </c:pt>
                      <c:pt idx="16944">
                        <c:v>8.4730000000000008</c:v>
                      </c:pt>
                      <c:pt idx="16945">
                        <c:v>8.4740000000000002</c:v>
                      </c:pt>
                      <c:pt idx="16946">
                        <c:v>8.4740000000000002</c:v>
                      </c:pt>
                      <c:pt idx="16947">
                        <c:v>8.4749999999999996</c:v>
                      </c:pt>
                      <c:pt idx="16948">
                        <c:v>8.4749999999999996</c:v>
                      </c:pt>
                      <c:pt idx="16949">
                        <c:v>8.4760000000000009</c:v>
                      </c:pt>
                      <c:pt idx="16950">
                        <c:v>8.4760000000000009</c:v>
                      </c:pt>
                      <c:pt idx="16951">
                        <c:v>8.4770000000000003</c:v>
                      </c:pt>
                      <c:pt idx="16952">
                        <c:v>8.4770000000000003</c:v>
                      </c:pt>
                      <c:pt idx="16953">
                        <c:v>8.4779999999999998</c:v>
                      </c:pt>
                      <c:pt idx="16954">
                        <c:v>8.4779999999999998</c:v>
                      </c:pt>
                      <c:pt idx="16955">
                        <c:v>8.4789999999999992</c:v>
                      </c:pt>
                      <c:pt idx="16956">
                        <c:v>8.4789999999999992</c:v>
                      </c:pt>
                      <c:pt idx="16957">
                        <c:v>8.48</c:v>
                      </c:pt>
                      <c:pt idx="16958">
                        <c:v>8.48</c:v>
                      </c:pt>
                      <c:pt idx="16959">
                        <c:v>8.4809999999999999</c:v>
                      </c:pt>
                      <c:pt idx="16960">
                        <c:v>8.4809999999999999</c:v>
                      </c:pt>
                      <c:pt idx="16961">
                        <c:v>8.4819999999999993</c:v>
                      </c:pt>
                      <c:pt idx="16962">
                        <c:v>8.4819999999999993</c:v>
                      </c:pt>
                      <c:pt idx="16963">
                        <c:v>8.4830000000000005</c:v>
                      </c:pt>
                      <c:pt idx="16964">
                        <c:v>8.4830000000000005</c:v>
                      </c:pt>
                      <c:pt idx="16965">
                        <c:v>8.484</c:v>
                      </c:pt>
                      <c:pt idx="16966">
                        <c:v>8.484</c:v>
                      </c:pt>
                      <c:pt idx="16967">
                        <c:v>8.4849999999999994</c:v>
                      </c:pt>
                      <c:pt idx="16968">
                        <c:v>8.4849999999999994</c:v>
                      </c:pt>
                      <c:pt idx="16969">
                        <c:v>8.4860000000000007</c:v>
                      </c:pt>
                      <c:pt idx="16970">
                        <c:v>8.4860000000000007</c:v>
                      </c:pt>
                      <c:pt idx="16971">
                        <c:v>8.4870000000000001</c:v>
                      </c:pt>
                      <c:pt idx="16972">
                        <c:v>8.4870000000000001</c:v>
                      </c:pt>
                      <c:pt idx="16973">
                        <c:v>8.4879999999999995</c:v>
                      </c:pt>
                      <c:pt idx="16974">
                        <c:v>8.4879999999999995</c:v>
                      </c:pt>
                      <c:pt idx="16975">
                        <c:v>8.4890000000000008</c:v>
                      </c:pt>
                      <c:pt idx="16976">
                        <c:v>8.4890000000000008</c:v>
                      </c:pt>
                      <c:pt idx="16977">
                        <c:v>8.49</c:v>
                      </c:pt>
                      <c:pt idx="16978">
                        <c:v>8.49</c:v>
                      </c:pt>
                      <c:pt idx="16979">
                        <c:v>8.4909999999999997</c:v>
                      </c:pt>
                      <c:pt idx="16980">
                        <c:v>8.4909999999999997</c:v>
                      </c:pt>
                      <c:pt idx="16981">
                        <c:v>8.4920000000000009</c:v>
                      </c:pt>
                      <c:pt idx="16982">
                        <c:v>8.4920000000000009</c:v>
                      </c:pt>
                      <c:pt idx="16983">
                        <c:v>8.4930000000000003</c:v>
                      </c:pt>
                      <c:pt idx="16984">
                        <c:v>8.4930000000000003</c:v>
                      </c:pt>
                      <c:pt idx="16985">
                        <c:v>8.4939999999999998</c:v>
                      </c:pt>
                      <c:pt idx="16986">
                        <c:v>8.4939999999999998</c:v>
                      </c:pt>
                      <c:pt idx="16987">
                        <c:v>8.4949999999999992</c:v>
                      </c:pt>
                      <c:pt idx="16988">
                        <c:v>8.4949999999999992</c:v>
                      </c:pt>
                      <c:pt idx="16989">
                        <c:v>8.4960000000000004</c:v>
                      </c:pt>
                      <c:pt idx="16990">
                        <c:v>8.4960000000000004</c:v>
                      </c:pt>
                      <c:pt idx="16991">
                        <c:v>8.4969999999999999</c:v>
                      </c:pt>
                      <c:pt idx="16992">
                        <c:v>8.4969999999999999</c:v>
                      </c:pt>
                      <c:pt idx="16993">
                        <c:v>8.4979999999999993</c:v>
                      </c:pt>
                      <c:pt idx="16994">
                        <c:v>8.4979999999999993</c:v>
                      </c:pt>
                      <c:pt idx="16995">
                        <c:v>8.4990000000000006</c:v>
                      </c:pt>
                      <c:pt idx="16996">
                        <c:v>8.4990000000000006</c:v>
                      </c:pt>
                      <c:pt idx="16997">
                        <c:v>8.5</c:v>
                      </c:pt>
                      <c:pt idx="16998">
                        <c:v>8.5</c:v>
                      </c:pt>
                      <c:pt idx="16999">
                        <c:v>8.5009999999999994</c:v>
                      </c:pt>
                      <c:pt idx="17000">
                        <c:v>8.5009999999999994</c:v>
                      </c:pt>
                      <c:pt idx="17001">
                        <c:v>8.5020000000000007</c:v>
                      </c:pt>
                      <c:pt idx="17002">
                        <c:v>8.5020000000000007</c:v>
                      </c:pt>
                      <c:pt idx="17003">
                        <c:v>8.5030000000000001</c:v>
                      </c:pt>
                      <c:pt idx="17004">
                        <c:v>8.5030000000000001</c:v>
                      </c:pt>
                      <c:pt idx="17005">
                        <c:v>8.5039999999999996</c:v>
                      </c:pt>
                      <c:pt idx="17006">
                        <c:v>8.5039999999999996</c:v>
                      </c:pt>
                      <c:pt idx="17007">
                        <c:v>8.5050000000000008</c:v>
                      </c:pt>
                      <c:pt idx="17008">
                        <c:v>8.5050000000000008</c:v>
                      </c:pt>
                      <c:pt idx="17009">
                        <c:v>8.5060000000000002</c:v>
                      </c:pt>
                      <c:pt idx="17010">
                        <c:v>8.5060000000000002</c:v>
                      </c:pt>
                      <c:pt idx="17011">
                        <c:v>8.5069999999999997</c:v>
                      </c:pt>
                      <c:pt idx="17012">
                        <c:v>8.5069999999999997</c:v>
                      </c:pt>
                      <c:pt idx="17013">
                        <c:v>8.5079999999999991</c:v>
                      </c:pt>
                      <c:pt idx="17014">
                        <c:v>8.5079999999999991</c:v>
                      </c:pt>
                      <c:pt idx="17015">
                        <c:v>8.5090000000000003</c:v>
                      </c:pt>
                      <c:pt idx="17016">
                        <c:v>8.5090000000000003</c:v>
                      </c:pt>
                      <c:pt idx="17017">
                        <c:v>8.51</c:v>
                      </c:pt>
                      <c:pt idx="17018">
                        <c:v>8.51</c:v>
                      </c:pt>
                      <c:pt idx="17019">
                        <c:v>8.5109999999999992</c:v>
                      </c:pt>
                      <c:pt idx="17020">
                        <c:v>8.5109999999999992</c:v>
                      </c:pt>
                      <c:pt idx="17021">
                        <c:v>8.5120000000000005</c:v>
                      </c:pt>
                      <c:pt idx="17022">
                        <c:v>8.5120000000000005</c:v>
                      </c:pt>
                      <c:pt idx="17023">
                        <c:v>8.5129999999999999</c:v>
                      </c:pt>
                      <c:pt idx="17024">
                        <c:v>8.5129999999999999</c:v>
                      </c:pt>
                      <c:pt idx="17025">
                        <c:v>8.5139999999999993</c:v>
                      </c:pt>
                      <c:pt idx="17026">
                        <c:v>8.5139999999999993</c:v>
                      </c:pt>
                      <c:pt idx="17027">
                        <c:v>8.5150000000000006</c:v>
                      </c:pt>
                      <c:pt idx="17028">
                        <c:v>8.5150000000000006</c:v>
                      </c:pt>
                      <c:pt idx="17029">
                        <c:v>8.516</c:v>
                      </c:pt>
                      <c:pt idx="17030">
                        <c:v>8.516</c:v>
                      </c:pt>
                      <c:pt idx="17031">
                        <c:v>8.5169999999999995</c:v>
                      </c:pt>
                      <c:pt idx="17032">
                        <c:v>8.5169999999999995</c:v>
                      </c:pt>
                      <c:pt idx="17033">
                        <c:v>8.5180000000000007</c:v>
                      </c:pt>
                      <c:pt idx="17034">
                        <c:v>8.5180000000000007</c:v>
                      </c:pt>
                      <c:pt idx="17035">
                        <c:v>8.5190000000000001</c:v>
                      </c:pt>
                      <c:pt idx="17036">
                        <c:v>8.5190000000000001</c:v>
                      </c:pt>
                      <c:pt idx="17037">
                        <c:v>8.52</c:v>
                      </c:pt>
                      <c:pt idx="17038">
                        <c:v>8.52</c:v>
                      </c:pt>
                      <c:pt idx="17039">
                        <c:v>8.5210000000000008</c:v>
                      </c:pt>
                      <c:pt idx="17040">
                        <c:v>8.5210000000000008</c:v>
                      </c:pt>
                      <c:pt idx="17041">
                        <c:v>8.5220000000000002</c:v>
                      </c:pt>
                      <c:pt idx="17042">
                        <c:v>8.5220000000000002</c:v>
                      </c:pt>
                      <c:pt idx="17043">
                        <c:v>8.5229999999999997</c:v>
                      </c:pt>
                      <c:pt idx="17044">
                        <c:v>8.5229999999999997</c:v>
                      </c:pt>
                      <c:pt idx="17045">
                        <c:v>8.5239999999999991</c:v>
                      </c:pt>
                      <c:pt idx="17046">
                        <c:v>8.5239999999999991</c:v>
                      </c:pt>
                      <c:pt idx="17047">
                        <c:v>8.5250000000000004</c:v>
                      </c:pt>
                      <c:pt idx="17048">
                        <c:v>8.5250000000000004</c:v>
                      </c:pt>
                      <c:pt idx="17049">
                        <c:v>8.5259999999999998</c:v>
                      </c:pt>
                      <c:pt idx="17050">
                        <c:v>8.5259999999999998</c:v>
                      </c:pt>
                      <c:pt idx="17051">
                        <c:v>8.5269999999999992</c:v>
                      </c:pt>
                      <c:pt idx="17052">
                        <c:v>8.5269999999999992</c:v>
                      </c:pt>
                      <c:pt idx="17053">
                        <c:v>8.5280000000000005</c:v>
                      </c:pt>
                      <c:pt idx="17054">
                        <c:v>8.5280000000000005</c:v>
                      </c:pt>
                      <c:pt idx="17055">
                        <c:v>8.5289999999999999</c:v>
                      </c:pt>
                      <c:pt idx="17056">
                        <c:v>8.5289999999999999</c:v>
                      </c:pt>
                      <c:pt idx="17057">
                        <c:v>8.5299999999999994</c:v>
                      </c:pt>
                      <c:pt idx="17058">
                        <c:v>8.5299999999999994</c:v>
                      </c:pt>
                      <c:pt idx="17059">
                        <c:v>8.5310000000000006</c:v>
                      </c:pt>
                      <c:pt idx="17060">
                        <c:v>8.5310000000000006</c:v>
                      </c:pt>
                      <c:pt idx="17061">
                        <c:v>8.532</c:v>
                      </c:pt>
                      <c:pt idx="17062">
                        <c:v>8.532</c:v>
                      </c:pt>
                      <c:pt idx="17063">
                        <c:v>8.5329999999999995</c:v>
                      </c:pt>
                      <c:pt idx="17064">
                        <c:v>8.5329999999999995</c:v>
                      </c:pt>
                      <c:pt idx="17065">
                        <c:v>8.5340000000000007</c:v>
                      </c:pt>
                      <c:pt idx="17066">
                        <c:v>8.5340000000000007</c:v>
                      </c:pt>
                      <c:pt idx="17067">
                        <c:v>8.5350000000000001</c:v>
                      </c:pt>
                      <c:pt idx="17068">
                        <c:v>8.5350000000000001</c:v>
                      </c:pt>
                      <c:pt idx="17069">
                        <c:v>8.5359999999999996</c:v>
                      </c:pt>
                      <c:pt idx="17070">
                        <c:v>8.5359999999999996</c:v>
                      </c:pt>
                      <c:pt idx="17071">
                        <c:v>8.5370000000000008</c:v>
                      </c:pt>
                      <c:pt idx="17072">
                        <c:v>8.5370000000000008</c:v>
                      </c:pt>
                      <c:pt idx="17073">
                        <c:v>8.5380000000000003</c:v>
                      </c:pt>
                      <c:pt idx="17074">
                        <c:v>8.5380000000000003</c:v>
                      </c:pt>
                      <c:pt idx="17075">
                        <c:v>8.5389999999999997</c:v>
                      </c:pt>
                      <c:pt idx="17076">
                        <c:v>8.5389999999999997</c:v>
                      </c:pt>
                      <c:pt idx="17077">
                        <c:v>8.5399999999999991</c:v>
                      </c:pt>
                      <c:pt idx="17078">
                        <c:v>8.5399999999999991</c:v>
                      </c:pt>
                      <c:pt idx="17079">
                        <c:v>8.5410000000000004</c:v>
                      </c:pt>
                      <c:pt idx="17080">
                        <c:v>8.5410000000000004</c:v>
                      </c:pt>
                      <c:pt idx="17081">
                        <c:v>8.5419999999999998</c:v>
                      </c:pt>
                      <c:pt idx="17082">
                        <c:v>8.5419999999999998</c:v>
                      </c:pt>
                      <c:pt idx="17083">
                        <c:v>8.5429999999999993</c:v>
                      </c:pt>
                      <c:pt idx="17084">
                        <c:v>8.5429999999999993</c:v>
                      </c:pt>
                      <c:pt idx="17085">
                        <c:v>8.5440000000000005</c:v>
                      </c:pt>
                      <c:pt idx="17086">
                        <c:v>8.5440000000000005</c:v>
                      </c:pt>
                      <c:pt idx="17087">
                        <c:v>8.5449999999999999</c:v>
                      </c:pt>
                      <c:pt idx="17088">
                        <c:v>8.5449999999999999</c:v>
                      </c:pt>
                      <c:pt idx="17089">
                        <c:v>8.5459999999999994</c:v>
                      </c:pt>
                      <c:pt idx="17090">
                        <c:v>8.5459999999999994</c:v>
                      </c:pt>
                      <c:pt idx="17091">
                        <c:v>8.5470000000000006</c:v>
                      </c:pt>
                      <c:pt idx="17092">
                        <c:v>8.5470000000000006</c:v>
                      </c:pt>
                      <c:pt idx="17093">
                        <c:v>8.548</c:v>
                      </c:pt>
                      <c:pt idx="17094">
                        <c:v>8.548</c:v>
                      </c:pt>
                      <c:pt idx="17095">
                        <c:v>8.5489999999999995</c:v>
                      </c:pt>
                      <c:pt idx="17096">
                        <c:v>8.5489999999999995</c:v>
                      </c:pt>
                      <c:pt idx="17097">
                        <c:v>8.5500000000000007</c:v>
                      </c:pt>
                      <c:pt idx="17098">
                        <c:v>8.5500000000000007</c:v>
                      </c:pt>
                      <c:pt idx="17099">
                        <c:v>8.5510000000000002</c:v>
                      </c:pt>
                      <c:pt idx="17100">
                        <c:v>8.5510000000000002</c:v>
                      </c:pt>
                      <c:pt idx="17101">
                        <c:v>8.5519999999999996</c:v>
                      </c:pt>
                      <c:pt idx="17102">
                        <c:v>8.5519999999999996</c:v>
                      </c:pt>
                      <c:pt idx="17103">
                        <c:v>8.5530000000000008</c:v>
                      </c:pt>
                      <c:pt idx="17104">
                        <c:v>8.5530000000000008</c:v>
                      </c:pt>
                      <c:pt idx="17105">
                        <c:v>8.5540000000000003</c:v>
                      </c:pt>
                      <c:pt idx="17106">
                        <c:v>8.5540000000000003</c:v>
                      </c:pt>
                      <c:pt idx="17107">
                        <c:v>8.5549999999999997</c:v>
                      </c:pt>
                      <c:pt idx="17108">
                        <c:v>8.5549999999999997</c:v>
                      </c:pt>
                      <c:pt idx="17109">
                        <c:v>8.5559999999999992</c:v>
                      </c:pt>
                      <c:pt idx="17110">
                        <c:v>8.5559999999999992</c:v>
                      </c:pt>
                      <c:pt idx="17111">
                        <c:v>8.5570000000000004</c:v>
                      </c:pt>
                      <c:pt idx="17112">
                        <c:v>8.5570000000000004</c:v>
                      </c:pt>
                      <c:pt idx="17113">
                        <c:v>8.5579999999999998</c:v>
                      </c:pt>
                      <c:pt idx="17114">
                        <c:v>8.5579999999999998</c:v>
                      </c:pt>
                      <c:pt idx="17115">
                        <c:v>8.5589999999999993</c:v>
                      </c:pt>
                      <c:pt idx="17116">
                        <c:v>8.5589999999999993</c:v>
                      </c:pt>
                      <c:pt idx="17117">
                        <c:v>8.56</c:v>
                      </c:pt>
                      <c:pt idx="17118">
                        <c:v>8.56</c:v>
                      </c:pt>
                      <c:pt idx="17119">
                        <c:v>8.5609999999999999</c:v>
                      </c:pt>
                      <c:pt idx="17120">
                        <c:v>8.5609999999999999</c:v>
                      </c:pt>
                      <c:pt idx="17121">
                        <c:v>8.5619999999999994</c:v>
                      </c:pt>
                      <c:pt idx="17122">
                        <c:v>8.5619999999999994</c:v>
                      </c:pt>
                      <c:pt idx="17123">
                        <c:v>8.5630000000000006</c:v>
                      </c:pt>
                      <c:pt idx="17124">
                        <c:v>8.5630000000000006</c:v>
                      </c:pt>
                      <c:pt idx="17125">
                        <c:v>8.5640000000000001</c:v>
                      </c:pt>
                      <c:pt idx="17126">
                        <c:v>8.5640000000000001</c:v>
                      </c:pt>
                      <c:pt idx="17127">
                        <c:v>8.5649999999999995</c:v>
                      </c:pt>
                      <c:pt idx="17128">
                        <c:v>8.5649999999999995</c:v>
                      </c:pt>
                      <c:pt idx="17129">
                        <c:v>8.5660000000000007</c:v>
                      </c:pt>
                      <c:pt idx="17130">
                        <c:v>8.5660000000000007</c:v>
                      </c:pt>
                      <c:pt idx="17131">
                        <c:v>8.5670000000000002</c:v>
                      </c:pt>
                      <c:pt idx="17132">
                        <c:v>8.5670000000000002</c:v>
                      </c:pt>
                      <c:pt idx="17133">
                        <c:v>8.5679999999999996</c:v>
                      </c:pt>
                      <c:pt idx="17134">
                        <c:v>8.5679999999999996</c:v>
                      </c:pt>
                      <c:pt idx="17135">
                        <c:v>8.5690000000000008</c:v>
                      </c:pt>
                      <c:pt idx="17136">
                        <c:v>8.5690000000000008</c:v>
                      </c:pt>
                      <c:pt idx="17137">
                        <c:v>8.57</c:v>
                      </c:pt>
                      <c:pt idx="17138">
                        <c:v>8.57</c:v>
                      </c:pt>
                      <c:pt idx="17139">
                        <c:v>8.5709999999999997</c:v>
                      </c:pt>
                      <c:pt idx="17140">
                        <c:v>8.5709999999999997</c:v>
                      </c:pt>
                      <c:pt idx="17141">
                        <c:v>8.5719999999999992</c:v>
                      </c:pt>
                      <c:pt idx="17142">
                        <c:v>8.5719999999999992</c:v>
                      </c:pt>
                      <c:pt idx="17143">
                        <c:v>8.5730000000000004</c:v>
                      </c:pt>
                      <c:pt idx="17144">
                        <c:v>8.5730000000000004</c:v>
                      </c:pt>
                      <c:pt idx="17145">
                        <c:v>8.5739999999999998</c:v>
                      </c:pt>
                      <c:pt idx="17146">
                        <c:v>8.5739999999999998</c:v>
                      </c:pt>
                      <c:pt idx="17147">
                        <c:v>8.5749999999999993</c:v>
                      </c:pt>
                      <c:pt idx="17148">
                        <c:v>8.5749999999999993</c:v>
                      </c:pt>
                      <c:pt idx="17149">
                        <c:v>8.5760000000000005</c:v>
                      </c:pt>
                      <c:pt idx="17150">
                        <c:v>8.5760000000000005</c:v>
                      </c:pt>
                      <c:pt idx="17151">
                        <c:v>8.577</c:v>
                      </c:pt>
                      <c:pt idx="17152">
                        <c:v>8.577</c:v>
                      </c:pt>
                      <c:pt idx="17153">
                        <c:v>8.5779999999999994</c:v>
                      </c:pt>
                      <c:pt idx="17154">
                        <c:v>8.5779999999999994</c:v>
                      </c:pt>
                      <c:pt idx="17155">
                        <c:v>8.5790000000000006</c:v>
                      </c:pt>
                      <c:pt idx="17156">
                        <c:v>8.5790000000000006</c:v>
                      </c:pt>
                      <c:pt idx="17157">
                        <c:v>8.58</c:v>
                      </c:pt>
                      <c:pt idx="17158">
                        <c:v>8.58</c:v>
                      </c:pt>
                      <c:pt idx="17159">
                        <c:v>8.5809999999999995</c:v>
                      </c:pt>
                      <c:pt idx="17160">
                        <c:v>8.5809999999999995</c:v>
                      </c:pt>
                      <c:pt idx="17161">
                        <c:v>8.5820000000000007</c:v>
                      </c:pt>
                      <c:pt idx="17162">
                        <c:v>8.5820000000000007</c:v>
                      </c:pt>
                      <c:pt idx="17163">
                        <c:v>8.5830000000000002</c:v>
                      </c:pt>
                      <c:pt idx="17164">
                        <c:v>8.5830000000000002</c:v>
                      </c:pt>
                      <c:pt idx="17165">
                        <c:v>8.5839999999999996</c:v>
                      </c:pt>
                      <c:pt idx="17166">
                        <c:v>8.5839999999999996</c:v>
                      </c:pt>
                      <c:pt idx="17167">
                        <c:v>8.5850000000000009</c:v>
                      </c:pt>
                      <c:pt idx="17168">
                        <c:v>8.5850000000000009</c:v>
                      </c:pt>
                      <c:pt idx="17169">
                        <c:v>8.5860000000000003</c:v>
                      </c:pt>
                      <c:pt idx="17170">
                        <c:v>8.5860000000000003</c:v>
                      </c:pt>
                      <c:pt idx="17171">
                        <c:v>8.5869999999999997</c:v>
                      </c:pt>
                      <c:pt idx="17172">
                        <c:v>8.5869999999999997</c:v>
                      </c:pt>
                      <c:pt idx="17173">
                        <c:v>8.5879999999999992</c:v>
                      </c:pt>
                      <c:pt idx="17174">
                        <c:v>8.5879999999999992</c:v>
                      </c:pt>
                      <c:pt idx="17175">
                        <c:v>8.5890000000000004</c:v>
                      </c:pt>
                      <c:pt idx="17176">
                        <c:v>8.5890000000000004</c:v>
                      </c:pt>
                      <c:pt idx="17177">
                        <c:v>8.59</c:v>
                      </c:pt>
                      <c:pt idx="17178">
                        <c:v>8.59</c:v>
                      </c:pt>
                      <c:pt idx="17179">
                        <c:v>8.5909999999999993</c:v>
                      </c:pt>
                      <c:pt idx="17180">
                        <c:v>8.5909999999999993</c:v>
                      </c:pt>
                      <c:pt idx="17181">
                        <c:v>8.5920000000000005</c:v>
                      </c:pt>
                      <c:pt idx="17182">
                        <c:v>8.5920000000000005</c:v>
                      </c:pt>
                      <c:pt idx="17183">
                        <c:v>8.593</c:v>
                      </c:pt>
                      <c:pt idx="17184">
                        <c:v>8.593</c:v>
                      </c:pt>
                      <c:pt idx="17185">
                        <c:v>8.5939999999999994</c:v>
                      </c:pt>
                      <c:pt idx="17186">
                        <c:v>8.5939999999999994</c:v>
                      </c:pt>
                      <c:pt idx="17187">
                        <c:v>8.5950000000000006</c:v>
                      </c:pt>
                      <c:pt idx="17188">
                        <c:v>8.5950000000000006</c:v>
                      </c:pt>
                      <c:pt idx="17189">
                        <c:v>8.5960000000000001</c:v>
                      </c:pt>
                      <c:pt idx="17190">
                        <c:v>8.5960000000000001</c:v>
                      </c:pt>
                      <c:pt idx="17191">
                        <c:v>8.5969999999999995</c:v>
                      </c:pt>
                      <c:pt idx="17192">
                        <c:v>8.5969999999999995</c:v>
                      </c:pt>
                      <c:pt idx="17193">
                        <c:v>8.5980000000000008</c:v>
                      </c:pt>
                      <c:pt idx="17194">
                        <c:v>8.5980000000000008</c:v>
                      </c:pt>
                      <c:pt idx="17195">
                        <c:v>8.5990000000000002</c:v>
                      </c:pt>
                      <c:pt idx="17196">
                        <c:v>8.5990000000000002</c:v>
                      </c:pt>
                      <c:pt idx="17197">
                        <c:v>8.6</c:v>
                      </c:pt>
                      <c:pt idx="17198">
                        <c:v>8.6</c:v>
                      </c:pt>
                      <c:pt idx="17199">
                        <c:v>8.6010000000000009</c:v>
                      </c:pt>
                      <c:pt idx="17200">
                        <c:v>8.6010000000000009</c:v>
                      </c:pt>
                      <c:pt idx="17201">
                        <c:v>8.6020000000000003</c:v>
                      </c:pt>
                      <c:pt idx="17202">
                        <c:v>8.6020000000000003</c:v>
                      </c:pt>
                      <c:pt idx="17203">
                        <c:v>8.6029999999999998</c:v>
                      </c:pt>
                      <c:pt idx="17204">
                        <c:v>8.6029999999999998</c:v>
                      </c:pt>
                      <c:pt idx="17205">
                        <c:v>8.6039999999999992</c:v>
                      </c:pt>
                      <c:pt idx="17206">
                        <c:v>8.6039999999999992</c:v>
                      </c:pt>
                      <c:pt idx="17207">
                        <c:v>8.6050000000000004</c:v>
                      </c:pt>
                      <c:pt idx="17208">
                        <c:v>8.6050000000000004</c:v>
                      </c:pt>
                      <c:pt idx="17209">
                        <c:v>8.6059999999999999</c:v>
                      </c:pt>
                      <c:pt idx="17210">
                        <c:v>8.6059999999999999</c:v>
                      </c:pt>
                      <c:pt idx="17211">
                        <c:v>8.6069999999999993</c:v>
                      </c:pt>
                      <c:pt idx="17212">
                        <c:v>8.6069999999999993</c:v>
                      </c:pt>
                      <c:pt idx="17213">
                        <c:v>8.6080000000000005</c:v>
                      </c:pt>
                      <c:pt idx="17214">
                        <c:v>8.6080000000000005</c:v>
                      </c:pt>
                      <c:pt idx="17215">
                        <c:v>8.609</c:v>
                      </c:pt>
                      <c:pt idx="17216">
                        <c:v>8.609</c:v>
                      </c:pt>
                      <c:pt idx="17217">
                        <c:v>8.61</c:v>
                      </c:pt>
                      <c:pt idx="17218">
                        <c:v>8.61</c:v>
                      </c:pt>
                      <c:pt idx="17219">
                        <c:v>8.6110000000000007</c:v>
                      </c:pt>
                      <c:pt idx="17220">
                        <c:v>8.6110000000000007</c:v>
                      </c:pt>
                      <c:pt idx="17221">
                        <c:v>8.6120000000000001</c:v>
                      </c:pt>
                      <c:pt idx="17222">
                        <c:v>8.6120000000000001</c:v>
                      </c:pt>
                      <c:pt idx="17223">
                        <c:v>8.6129999999999995</c:v>
                      </c:pt>
                      <c:pt idx="17224">
                        <c:v>8.6129999999999995</c:v>
                      </c:pt>
                      <c:pt idx="17225">
                        <c:v>8.6140000000000008</c:v>
                      </c:pt>
                      <c:pt idx="17226">
                        <c:v>8.6140000000000008</c:v>
                      </c:pt>
                      <c:pt idx="17227">
                        <c:v>8.6150000000000002</c:v>
                      </c:pt>
                      <c:pt idx="17228">
                        <c:v>8.6150000000000002</c:v>
                      </c:pt>
                      <c:pt idx="17229">
                        <c:v>8.6159999999999997</c:v>
                      </c:pt>
                      <c:pt idx="17230">
                        <c:v>8.6159999999999997</c:v>
                      </c:pt>
                      <c:pt idx="17231">
                        <c:v>8.6170000000000009</c:v>
                      </c:pt>
                      <c:pt idx="17232">
                        <c:v>8.6170000000000009</c:v>
                      </c:pt>
                      <c:pt idx="17233">
                        <c:v>8.6180000000000003</c:v>
                      </c:pt>
                      <c:pt idx="17234">
                        <c:v>8.6180000000000003</c:v>
                      </c:pt>
                      <c:pt idx="17235">
                        <c:v>8.6189999999999998</c:v>
                      </c:pt>
                      <c:pt idx="17236">
                        <c:v>8.6189999999999998</c:v>
                      </c:pt>
                      <c:pt idx="17237">
                        <c:v>8.6199999999999992</c:v>
                      </c:pt>
                      <c:pt idx="17238">
                        <c:v>8.6199999999999992</c:v>
                      </c:pt>
                      <c:pt idx="17239">
                        <c:v>8.6210000000000004</c:v>
                      </c:pt>
                      <c:pt idx="17240">
                        <c:v>8.6210000000000004</c:v>
                      </c:pt>
                      <c:pt idx="17241">
                        <c:v>8.6219999999999999</c:v>
                      </c:pt>
                      <c:pt idx="17242">
                        <c:v>8.6219999999999999</c:v>
                      </c:pt>
                      <c:pt idx="17243">
                        <c:v>8.6229999999999993</c:v>
                      </c:pt>
                      <c:pt idx="17244">
                        <c:v>8.6229999999999993</c:v>
                      </c:pt>
                      <c:pt idx="17245">
                        <c:v>8.6240000000000006</c:v>
                      </c:pt>
                      <c:pt idx="17246">
                        <c:v>8.6240000000000006</c:v>
                      </c:pt>
                      <c:pt idx="17247">
                        <c:v>8.625</c:v>
                      </c:pt>
                      <c:pt idx="17248">
                        <c:v>8.625</c:v>
                      </c:pt>
                      <c:pt idx="17249">
                        <c:v>8.6259999999999994</c:v>
                      </c:pt>
                      <c:pt idx="17250">
                        <c:v>8.6259999999999994</c:v>
                      </c:pt>
                      <c:pt idx="17251">
                        <c:v>8.6270000000000007</c:v>
                      </c:pt>
                      <c:pt idx="17252">
                        <c:v>8.6270000000000007</c:v>
                      </c:pt>
                      <c:pt idx="17253">
                        <c:v>8.6280000000000001</c:v>
                      </c:pt>
                      <c:pt idx="17254">
                        <c:v>8.6280000000000001</c:v>
                      </c:pt>
                      <c:pt idx="17255">
                        <c:v>8.6289999999999996</c:v>
                      </c:pt>
                      <c:pt idx="17256">
                        <c:v>8.6289999999999996</c:v>
                      </c:pt>
                      <c:pt idx="17257">
                        <c:v>8.6300000000000008</c:v>
                      </c:pt>
                      <c:pt idx="17258">
                        <c:v>8.6300000000000008</c:v>
                      </c:pt>
                      <c:pt idx="17259">
                        <c:v>8.6310000000000002</c:v>
                      </c:pt>
                      <c:pt idx="17260">
                        <c:v>8.6310000000000002</c:v>
                      </c:pt>
                      <c:pt idx="17261">
                        <c:v>8.6319999999999997</c:v>
                      </c:pt>
                      <c:pt idx="17262">
                        <c:v>8.6319999999999997</c:v>
                      </c:pt>
                      <c:pt idx="17263">
                        <c:v>8.6329999999999991</c:v>
                      </c:pt>
                      <c:pt idx="17264">
                        <c:v>8.6329999999999991</c:v>
                      </c:pt>
                      <c:pt idx="17265">
                        <c:v>8.6340000000000003</c:v>
                      </c:pt>
                      <c:pt idx="17266">
                        <c:v>8.6340000000000003</c:v>
                      </c:pt>
                      <c:pt idx="17267">
                        <c:v>8.6349999999999998</c:v>
                      </c:pt>
                      <c:pt idx="17268">
                        <c:v>8.6349999999999998</c:v>
                      </c:pt>
                      <c:pt idx="17269">
                        <c:v>8.6359999999999992</c:v>
                      </c:pt>
                      <c:pt idx="17270">
                        <c:v>8.6359999999999992</c:v>
                      </c:pt>
                      <c:pt idx="17271">
                        <c:v>8.6370000000000005</c:v>
                      </c:pt>
                      <c:pt idx="17272">
                        <c:v>8.6370000000000005</c:v>
                      </c:pt>
                      <c:pt idx="17273">
                        <c:v>8.6379999999999999</c:v>
                      </c:pt>
                      <c:pt idx="17274">
                        <c:v>8.6379999999999999</c:v>
                      </c:pt>
                      <c:pt idx="17275">
                        <c:v>8.6389999999999993</c:v>
                      </c:pt>
                      <c:pt idx="17276">
                        <c:v>8.6389999999999993</c:v>
                      </c:pt>
                      <c:pt idx="17277">
                        <c:v>8.64</c:v>
                      </c:pt>
                      <c:pt idx="17278">
                        <c:v>8.64</c:v>
                      </c:pt>
                      <c:pt idx="17279">
                        <c:v>8.641</c:v>
                      </c:pt>
                      <c:pt idx="17280">
                        <c:v>8.641</c:v>
                      </c:pt>
                      <c:pt idx="17281">
                        <c:v>8.6419999999999995</c:v>
                      </c:pt>
                      <c:pt idx="17282">
                        <c:v>8.6419999999999995</c:v>
                      </c:pt>
                      <c:pt idx="17283">
                        <c:v>8.6430000000000007</c:v>
                      </c:pt>
                      <c:pt idx="17284">
                        <c:v>8.6430000000000007</c:v>
                      </c:pt>
                      <c:pt idx="17285">
                        <c:v>8.6440000000000001</c:v>
                      </c:pt>
                      <c:pt idx="17286">
                        <c:v>8.6440000000000001</c:v>
                      </c:pt>
                      <c:pt idx="17287">
                        <c:v>8.6449999999999996</c:v>
                      </c:pt>
                      <c:pt idx="17288">
                        <c:v>8.6449999999999996</c:v>
                      </c:pt>
                      <c:pt idx="17289">
                        <c:v>8.6460000000000008</c:v>
                      </c:pt>
                      <c:pt idx="17290">
                        <c:v>8.6460000000000008</c:v>
                      </c:pt>
                      <c:pt idx="17291">
                        <c:v>8.6470000000000002</c:v>
                      </c:pt>
                      <c:pt idx="17292">
                        <c:v>8.6470000000000002</c:v>
                      </c:pt>
                      <c:pt idx="17293">
                        <c:v>8.6479999999999997</c:v>
                      </c:pt>
                      <c:pt idx="17294">
                        <c:v>8.6479999999999997</c:v>
                      </c:pt>
                      <c:pt idx="17295">
                        <c:v>8.6489999999999991</c:v>
                      </c:pt>
                      <c:pt idx="17296">
                        <c:v>8.6489999999999991</c:v>
                      </c:pt>
                      <c:pt idx="17297">
                        <c:v>8.65</c:v>
                      </c:pt>
                      <c:pt idx="17298">
                        <c:v>8.65</c:v>
                      </c:pt>
                      <c:pt idx="17299">
                        <c:v>8.6509999999999998</c:v>
                      </c:pt>
                      <c:pt idx="17300">
                        <c:v>8.6509999999999998</c:v>
                      </c:pt>
                      <c:pt idx="17301">
                        <c:v>8.6519999999999992</c:v>
                      </c:pt>
                      <c:pt idx="17302">
                        <c:v>8.6519999999999992</c:v>
                      </c:pt>
                      <c:pt idx="17303">
                        <c:v>8.6530000000000005</c:v>
                      </c:pt>
                      <c:pt idx="17304">
                        <c:v>8.6530000000000005</c:v>
                      </c:pt>
                      <c:pt idx="17305">
                        <c:v>8.6539999999999999</c:v>
                      </c:pt>
                      <c:pt idx="17306">
                        <c:v>8.6539999999999999</c:v>
                      </c:pt>
                      <c:pt idx="17307">
                        <c:v>8.6549999999999994</c:v>
                      </c:pt>
                      <c:pt idx="17308">
                        <c:v>8.6549999999999994</c:v>
                      </c:pt>
                      <c:pt idx="17309">
                        <c:v>8.6560000000000006</c:v>
                      </c:pt>
                      <c:pt idx="17310">
                        <c:v>8.6560000000000006</c:v>
                      </c:pt>
                      <c:pt idx="17311">
                        <c:v>8.657</c:v>
                      </c:pt>
                      <c:pt idx="17312">
                        <c:v>8.657</c:v>
                      </c:pt>
                      <c:pt idx="17313">
                        <c:v>8.6579999999999995</c:v>
                      </c:pt>
                      <c:pt idx="17314">
                        <c:v>8.6579999999999995</c:v>
                      </c:pt>
                      <c:pt idx="17315">
                        <c:v>8.6590000000000007</c:v>
                      </c:pt>
                      <c:pt idx="17316">
                        <c:v>8.6590000000000007</c:v>
                      </c:pt>
                      <c:pt idx="17317">
                        <c:v>8.66</c:v>
                      </c:pt>
                      <c:pt idx="17318">
                        <c:v>8.66</c:v>
                      </c:pt>
                      <c:pt idx="17319">
                        <c:v>8.6609999999999996</c:v>
                      </c:pt>
                      <c:pt idx="17320">
                        <c:v>8.6609999999999996</c:v>
                      </c:pt>
                      <c:pt idx="17321">
                        <c:v>8.6620000000000008</c:v>
                      </c:pt>
                      <c:pt idx="17322">
                        <c:v>8.6620000000000008</c:v>
                      </c:pt>
                      <c:pt idx="17323">
                        <c:v>8.6630000000000003</c:v>
                      </c:pt>
                      <c:pt idx="17324">
                        <c:v>8.6630000000000003</c:v>
                      </c:pt>
                      <c:pt idx="17325">
                        <c:v>8.6639999999999997</c:v>
                      </c:pt>
                      <c:pt idx="17326">
                        <c:v>8.6639999999999997</c:v>
                      </c:pt>
                      <c:pt idx="17327">
                        <c:v>8.6649999999999991</c:v>
                      </c:pt>
                      <c:pt idx="17328">
                        <c:v>8.6649999999999991</c:v>
                      </c:pt>
                      <c:pt idx="17329">
                        <c:v>8.6660000000000004</c:v>
                      </c:pt>
                      <c:pt idx="17330">
                        <c:v>8.6660000000000004</c:v>
                      </c:pt>
                      <c:pt idx="17331">
                        <c:v>8.6669999999999998</c:v>
                      </c:pt>
                      <c:pt idx="17332">
                        <c:v>8.6669999999999998</c:v>
                      </c:pt>
                      <c:pt idx="17333">
                        <c:v>8.6679999999999993</c:v>
                      </c:pt>
                      <c:pt idx="17334">
                        <c:v>8.6679999999999993</c:v>
                      </c:pt>
                      <c:pt idx="17335">
                        <c:v>8.6690000000000005</c:v>
                      </c:pt>
                      <c:pt idx="17336">
                        <c:v>8.6690000000000005</c:v>
                      </c:pt>
                      <c:pt idx="17337">
                        <c:v>8.67</c:v>
                      </c:pt>
                      <c:pt idx="17338">
                        <c:v>8.67</c:v>
                      </c:pt>
                      <c:pt idx="17339">
                        <c:v>8.6709999999999994</c:v>
                      </c:pt>
                      <c:pt idx="17340">
                        <c:v>8.6709999999999994</c:v>
                      </c:pt>
                      <c:pt idx="17341">
                        <c:v>8.6720000000000006</c:v>
                      </c:pt>
                      <c:pt idx="17342">
                        <c:v>8.6720000000000006</c:v>
                      </c:pt>
                      <c:pt idx="17343">
                        <c:v>8.673</c:v>
                      </c:pt>
                      <c:pt idx="17344">
                        <c:v>8.673</c:v>
                      </c:pt>
                      <c:pt idx="17345">
                        <c:v>8.6739999999999995</c:v>
                      </c:pt>
                      <c:pt idx="17346">
                        <c:v>8.6739999999999995</c:v>
                      </c:pt>
                      <c:pt idx="17347">
                        <c:v>8.6750000000000007</c:v>
                      </c:pt>
                      <c:pt idx="17348">
                        <c:v>8.6750000000000007</c:v>
                      </c:pt>
                      <c:pt idx="17349">
                        <c:v>8.6760000000000002</c:v>
                      </c:pt>
                      <c:pt idx="17350">
                        <c:v>8.6760000000000002</c:v>
                      </c:pt>
                      <c:pt idx="17351">
                        <c:v>8.6769999999999996</c:v>
                      </c:pt>
                      <c:pt idx="17352">
                        <c:v>8.6769999999999996</c:v>
                      </c:pt>
                      <c:pt idx="17353">
                        <c:v>8.6780000000000008</c:v>
                      </c:pt>
                      <c:pt idx="17354">
                        <c:v>8.6780000000000008</c:v>
                      </c:pt>
                      <c:pt idx="17355">
                        <c:v>8.6790000000000003</c:v>
                      </c:pt>
                      <c:pt idx="17356">
                        <c:v>8.6790000000000003</c:v>
                      </c:pt>
                      <c:pt idx="17357">
                        <c:v>8.68</c:v>
                      </c:pt>
                      <c:pt idx="17358">
                        <c:v>8.68</c:v>
                      </c:pt>
                      <c:pt idx="17359">
                        <c:v>8.6809999999999992</c:v>
                      </c:pt>
                      <c:pt idx="17360">
                        <c:v>8.6809999999999992</c:v>
                      </c:pt>
                      <c:pt idx="17361">
                        <c:v>8.6820000000000004</c:v>
                      </c:pt>
                      <c:pt idx="17362">
                        <c:v>8.6820000000000004</c:v>
                      </c:pt>
                      <c:pt idx="17363">
                        <c:v>8.6829999999999998</c:v>
                      </c:pt>
                      <c:pt idx="17364">
                        <c:v>8.6829999999999998</c:v>
                      </c:pt>
                      <c:pt idx="17365">
                        <c:v>8.6839999999999993</c:v>
                      </c:pt>
                      <c:pt idx="17366">
                        <c:v>8.6839999999999993</c:v>
                      </c:pt>
                      <c:pt idx="17367">
                        <c:v>8.6850000000000005</c:v>
                      </c:pt>
                      <c:pt idx="17368">
                        <c:v>8.6850000000000005</c:v>
                      </c:pt>
                      <c:pt idx="17369">
                        <c:v>8.6859999999999999</c:v>
                      </c:pt>
                      <c:pt idx="17370">
                        <c:v>8.6859999999999999</c:v>
                      </c:pt>
                      <c:pt idx="17371">
                        <c:v>8.6869999999999994</c:v>
                      </c:pt>
                      <c:pt idx="17372">
                        <c:v>8.6869999999999994</c:v>
                      </c:pt>
                      <c:pt idx="17373">
                        <c:v>8.6880000000000006</c:v>
                      </c:pt>
                      <c:pt idx="17374">
                        <c:v>8.6880000000000006</c:v>
                      </c:pt>
                      <c:pt idx="17375">
                        <c:v>8.6890000000000001</c:v>
                      </c:pt>
                      <c:pt idx="17376">
                        <c:v>8.6890000000000001</c:v>
                      </c:pt>
                      <c:pt idx="17377">
                        <c:v>8.69</c:v>
                      </c:pt>
                      <c:pt idx="17378">
                        <c:v>8.69</c:v>
                      </c:pt>
                      <c:pt idx="17379">
                        <c:v>8.6910000000000007</c:v>
                      </c:pt>
                      <c:pt idx="17380">
                        <c:v>8.6910000000000007</c:v>
                      </c:pt>
                      <c:pt idx="17381">
                        <c:v>8.6920000000000002</c:v>
                      </c:pt>
                      <c:pt idx="17382">
                        <c:v>8.6920000000000002</c:v>
                      </c:pt>
                      <c:pt idx="17383">
                        <c:v>8.6929999999999996</c:v>
                      </c:pt>
                      <c:pt idx="17384">
                        <c:v>8.6929999999999996</c:v>
                      </c:pt>
                      <c:pt idx="17385">
                        <c:v>8.6940000000000008</c:v>
                      </c:pt>
                      <c:pt idx="17386">
                        <c:v>8.6940000000000008</c:v>
                      </c:pt>
                      <c:pt idx="17387">
                        <c:v>8.6950000000000003</c:v>
                      </c:pt>
                      <c:pt idx="17388">
                        <c:v>8.6950000000000003</c:v>
                      </c:pt>
                      <c:pt idx="17389">
                        <c:v>8.6959999999999997</c:v>
                      </c:pt>
                      <c:pt idx="17390">
                        <c:v>8.6959999999999997</c:v>
                      </c:pt>
                      <c:pt idx="17391">
                        <c:v>8.6969999999999992</c:v>
                      </c:pt>
                      <c:pt idx="17392">
                        <c:v>8.6969999999999992</c:v>
                      </c:pt>
                      <c:pt idx="17393">
                        <c:v>8.6980000000000004</c:v>
                      </c:pt>
                      <c:pt idx="17394">
                        <c:v>8.6980000000000004</c:v>
                      </c:pt>
                      <c:pt idx="17395">
                        <c:v>8.6989999999999998</c:v>
                      </c:pt>
                      <c:pt idx="17396">
                        <c:v>8.6989999999999998</c:v>
                      </c:pt>
                      <c:pt idx="17397">
                        <c:v>8.6999999999999993</c:v>
                      </c:pt>
                      <c:pt idx="17398">
                        <c:v>8.6999999999999993</c:v>
                      </c:pt>
                      <c:pt idx="17399">
                        <c:v>8.7010000000000005</c:v>
                      </c:pt>
                      <c:pt idx="17400">
                        <c:v>8.7010000000000005</c:v>
                      </c:pt>
                      <c:pt idx="17401">
                        <c:v>8.702</c:v>
                      </c:pt>
                      <c:pt idx="17402">
                        <c:v>8.702</c:v>
                      </c:pt>
                      <c:pt idx="17403">
                        <c:v>8.7029999999999994</c:v>
                      </c:pt>
                      <c:pt idx="17404">
                        <c:v>8.7029999999999994</c:v>
                      </c:pt>
                      <c:pt idx="17405">
                        <c:v>8.7040000000000006</c:v>
                      </c:pt>
                      <c:pt idx="17406">
                        <c:v>8.7040000000000006</c:v>
                      </c:pt>
                      <c:pt idx="17407">
                        <c:v>8.7050000000000001</c:v>
                      </c:pt>
                      <c:pt idx="17408">
                        <c:v>8.7050000000000001</c:v>
                      </c:pt>
                      <c:pt idx="17409">
                        <c:v>8.7059999999999995</c:v>
                      </c:pt>
                      <c:pt idx="17410">
                        <c:v>8.7059999999999995</c:v>
                      </c:pt>
                      <c:pt idx="17411">
                        <c:v>8.7070000000000007</c:v>
                      </c:pt>
                      <c:pt idx="17412">
                        <c:v>8.7070000000000007</c:v>
                      </c:pt>
                      <c:pt idx="17413">
                        <c:v>8.7080000000000002</c:v>
                      </c:pt>
                      <c:pt idx="17414">
                        <c:v>8.7080000000000002</c:v>
                      </c:pt>
                      <c:pt idx="17415">
                        <c:v>8.7089999999999996</c:v>
                      </c:pt>
                      <c:pt idx="17416">
                        <c:v>8.7089999999999996</c:v>
                      </c:pt>
                      <c:pt idx="17417">
                        <c:v>8.7100000000000009</c:v>
                      </c:pt>
                      <c:pt idx="17418">
                        <c:v>8.7100000000000009</c:v>
                      </c:pt>
                      <c:pt idx="17419">
                        <c:v>8.7110000000000003</c:v>
                      </c:pt>
                      <c:pt idx="17420">
                        <c:v>8.7110000000000003</c:v>
                      </c:pt>
                      <c:pt idx="17421">
                        <c:v>8.7119999999999997</c:v>
                      </c:pt>
                      <c:pt idx="17422">
                        <c:v>8.7119999999999997</c:v>
                      </c:pt>
                      <c:pt idx="17423">
                        <c:v>8.7129999999999992</c:v>
                      </c:pt>
                      <c:pt idx="17424">
                        <c:v>8.7129999999999992</c:v>
                      </c:pt>
                      <c:pt idx="17425">
                        <c:v>8.7140000000000004</c:v>
                      </c:pt>
                      <c:pt idx="17426">
                        <c:v>8.7140000000000004</c:v>
                      </c:pt>
                      <c:pt idx="17427">
                        <c:v>8.7149999999999999</c:v>
                      </c:pt>
                      <c:pt idx="17428">
                        <c:v>8.7149999999999999</c:v>
                      </c:pt>
                      <c:pt idx="17429">
                        <c:v>8.7159999999999993</c:v>
                      </c:pt>
                      <c:pt idx="17430">
                        <c:v>8.7159999999999993</c:v>
                      </c:pt>
                      <c:pt idx="17431">
                        <c:v>8.7170000000000005</c:v>
                      </c:pt>
                      <c:pt idx="17432">
                        <c:v>8.7170000000000005</c:v>
                      </c:pt>
                      <c:pt idx="17433">
                        <c:v>8.718</c:v>
                      </c:pt>
                      <c:pt idx="17434">
                        <c:v>8.718</c:v>
                      </c:pt>
                      <c:pt idx="17435">
                        <c:v>8.7189999999999994</c:v>
                      </c:pt>
                      <c:pt idx="17436">
                        <c:v>8.7189999999999994</c:v>
                      </c:pt>
                      <c:pt idx="17437">
                        <c:v>8.7200000000000006</c:v>
                      </c:pt>
                      <c:pt idx="17438">
                        <c:v>8.7200000000000006</c:v>
                      </c:pt>
                      <c:pt idx="17439">
                        <c:v>8.7210000000000001</c:v>
                      </c:pt>
                      <c:pt idx="17440">
                        <c:v>8.7210000000000001</c:v>
                      </c:pt>
                      <c:pt idx="17441">
                        <c:v>8.7219999999999995</c:v>
                      </c:pt>
                      <c:pt idx="17442">
                        <c:v>8.7219999999999995</c:v>
                      </c:pt>
                      <c:pt idx="17443">
                        <c:v>8.7230000000000008</c:v>
                      </c:pt>
                      <c:pt idx="17444">
                        <c:v>8.7230000000000008</c:v>
                      </c:pt>
                      <c:pt idx="17445">
                        <c:v>8.7240000000000002</c:v>
                      </c:pt>
                      <c:pt idx="17446">
                        <c:v>8.7240000000000002</c:v>
                      </c:pt>
                      <c:pt idx="17447">
                        <c:v>8.7249999999999996</c:v>
                      </c:pt>
                      <c:pt idx="17448">
                        <c:v>8.7249999999999996</c:v>
                      </c:pt>
                      <c:pt idx="17449">
                        <c:v>8.7260000000000009</c:v>
                      </c:pt>
                      <c:pt idx="17450">
                        <c:v>8.7260000000000009</c:v>
                      </c:pt>
                      <c:pt idx="17451">
                        <c:v>8.7270000000000003</c:v>
                      </c:pt>
                      <c:pt idx="17452">
                        <c:v>8.7270000000000003</c:v>
                      </c:pt>
                      <c:pt idx="17453">
                        <c:v>8.7279999999999998</c:v>
                      </c:pt>
                      <c:pt idx="17454">
                        <c:v>8.7279999999999998</c:v>
                      </c:pt>
                      <c:pt idx="17455">
                        <c:v>8.7289999999999992</c:v>
                      </c:pt>
                      <c:pt idx="17456">
                        <c:v>8.7289999999999992</c:v>
                      </c:pt>
                      <c:pt idx="17457">
                        <c:v>8.73</c:v>
                      </c:pt>
                      <c:pt idx="17458">
                        <c:v>8.73</c:v>
                      </c:pt>
                      <c:pt idx="17459">
                        <c:v>8.7309999999999999</c:v>
                      </c:pt>
                      <c:pt idx="17460">
                        <c:v>8.7309999999999999</c:v>
                      </c:pt>
                      <c:pt idx="17461">
                        <c:v>8.7319999999999993</c:v>
                      </c:pt>
                      <c:pt idx="17462">
                        <c:v>8.7319999999999993</c:v>
                      </c:pt>
                      <c:pt idx="17463">
                        <c:v>8.7330000000000005</c:v>
                      </c:pt>
                      <c:pt idx="17464">
                        <c:v>8.7330000000000005</c:v>
                      </c:pt>
                      <c:pt idx="17465">
                        <c:v>8.734</c:v>
                      </c:pt>
                      <c:pt idx="17466">
                        <c:v>8.734</c:v>
                      </c:pt>
                      <c:pt idx="17467">
                        <c:v>8.7349999999999994</c:v>
                      </c:pt>
                      <c:pt idx="17468">
                        <c:v>8.7349999999999994</c:v>
                      </c:pt>
                      <c:pt idx="17469">
                        <c:v>8.7360000000000007</c:v>
                      </c:pt>
                      <c:pt idx="17470">
                        <c:v>8.7360000000000007</c:v>
                      </c:pt>
                      <c:pt idx="17471">
                        <c:v>8.7370000000000001</c:v>
                      </c:pt>
                      <c:pt idx="17472">
                        <c:v>8.7370000000000001</c:v>
                      </c:pt>
                      <c:pt idx="17473">
                        <c:v>8.7379999999999995</c:v>
                      </c:pt>
                      <c:pt idx="17474">
                        <c:v>8.7379999999999995</c:v>
                      </c:pt>
                      <c:pt idx="17475">
                        <c:v>8.7390000000000008</c:v>
                      </c:pt>
                      <c:pt idx="17476">
                        <c:v>8.7390000000000008</c:v>
                      </c:pt>
                      <c:pt idx="17477">
                        <c:v>8.74</c:v>
                      </c:pt>
                      <c:pt idx="17478">
                        <c:v>8.74</c:v>
                      </c:pt>
                      <c:pt idx="17479">
                        <c:v>8.7409999999999997</c:v>
                      </c:pt>
                      <c:pt idx="17480">
                        <c:v>8.7409999999999997</c:v>
                      </c:pt>
                      <c:pt idx="17481">
                        <c:v>8.7420000000000009</c:v>
                      </c:pt>
                      <c:pt idx="17482">
                        <c:v>8.7420000000000009</c:v>
                      </c:pt>
                      <c:pt idx="17483">
                        <c:v>8.7430000000000003</c:v>
                      </c:pt>
                      <c:pt idx="17484">
                        <c:v>8.7430000000000003</c:v>
                      </c:pt>
                      <c:pt idx="17485">
                        <c:v>8.7439999999999998</c:v>
                      </c:pt>
                      <c:pt idx="17486">
                        <c:v>8.7439999999999998</c:v>
                      </c:pt>
                      <c:pt idx="17487">
                        <c:v>8.7449999999999992</c:v>
                      </c:pt>
                      <c:pt idx="17488">
                        <c:v>8.7449999999999992</c:v>
                      </c:pt>
                      <c:pt idx="17489">
                        <c:v>8.7460000000000004</c:v>
                      </c:pt>
                      <c:pt idx="17490">
                        <c:v>8.7460000000000004</c:v>
                      </c:pt>
                      <c:pt idx="17491">
                        <c:v>8.7469999999999999</c:v>
                      </c:pt>
                      <c:pt idx="17492">
                        <c:v>8.7469999999999999</c:v>
                      </c:pt>
                      <c:pt idx="17493">
                        <c:v>8.7479999999999993</c:v>
                      </c:pt>
                      <c:pt idx="17494">
                        <c:v>8.7479999999999993</c:v>
                      </c:pt>
                      <c:pt idx="17495">
                        <c:v>8.7490000000000006</c:v>
                      </c:pt>
                      <c:pt idx="17496">
                        <c:v>8.7490000000000006</c:v>
                      </c:pt>
                      <c:pt idx="17497">
                        <c:v>8.75</c:v>
                      </c:pt>
                      <c:pt idx="17498">
                        <c:v>8.75</c:v>
                      </c:pt>
                      <c:pt idx="17499">
                        <c:v>8.7509999999999994</c:v>
                      </c:pt>
                      <c:pt idx="17500">
                        <c:v>8.7509999999999994</c:v>
                      </c:pt>
                      <c:pt idx="17501">
                        <c:v>8.7520000000000007</c:v>
                      </c:pt>
                      <c:pt idx="17502">
                        <c:v>8.7520000000000007</c:v>
                      </c:pt>
                      <c:pt idx="17503">
                        <c:v>8.7530000000000001</c:v>
                      </c:pt>
                      <c:pt idx="17504">
                        <c:v>8.7530000000000001</c:v>
                      </c:pt>
                      <c:pt idx="17505">
                        <c:v>8.7539999999999996</c:v>
                      </c:pt>
                      <c:pt idx="17506">
                        <c:v>8.7539999999999996</c:v>
                      </c:pt>
                      <c:pt idx="17507">
                        <c:v>8.7550000000000008</c:v>
                      </c:pt>
                      <c:pt idx="17508">
                        <c:v>8.7550000000000008</c:v>
                      </c:pt>
                      <c:pt idx="17509">
                        <c:v>8.7560000000000002</c:v>
                      </c:pt>
                      <c:pt idx="17510">
                        <c:v>8.7560000000000002</c:v>
                      </c:pt>
                      <c:pt idx="17511">
                        <c:v>8.7569999999999997</c:v>
                      </c:pt>
                      <c:pt idx="17512">
                        <c:v>8.7569999999999997</c:v>
                      </c:pt>
                      <c:pt idx="17513">
                        <c:v>8.7579999999999991</c:v>
                      </c:pt>
                      <c:pt idx="17514">
                        <c:v>8.7579999999999991</c:v>
                      </c:pt>
                      <c:pt idx="17515">
                        <c:v>8.7590000000000003</c:v>
                      </c:pt>
                      <c:pt idx="17516">
                        <c:v>8.7590000000000003</c:v>
                      </c:pt>
                      <c:pt idx="17517">
                        <c:v>8.76</c:v>
                      </c:pt>
                      <c:pt idx="17518">
                        <c:v>8.76</c:v>
                      </c:pt>
                      <c:pt idx="17519">
                        <c:v>8.7609999999999992</c:v>
                      </c:pt>
                      <c:pt idx="17520">
                        <c:v>8.7609999999999992</c:v>
                      </c:pt>
                      <c:pt idx="17521">
                        <c:v>8.7620000000000005</c:v>
                      </c:pt>
                      <c:pt idx="17522">
                        <c:v>8.7620000000000005</c:v>
                      </c:pt>
                      <c:pt idx="17523">
                        <c:v>8.7629999999999999</c:v>
                      </c:pt>
                      <c:pt idx="17524">
                        <c:v>8.7629999999999999</c:v>
                      </c:pt>
                      <c:pt idx="17525">
                        <c:v>8.7639999999999993</c:v>
                      </c:pt>
                      <c:pt idx="17526">
                        <c:v>8.7639999999999993</c:v>
                      </c:pt>
                      <c:pt idx="17527">
                        <c:v>8.7650000000000006</c:v>
                      </c:pt>
                      <c:pt idx="17528">
                        <c:v>8.7650000000000006</c:v>
                      </c:pt>
                      <c:pt idx="17529">
                        <c:v>8.766</c:v>
                      </c:pt>
                      <c:pt idx="17530">
                        <c:v>8.766</c:v>
                      </c:pt>
                      <c:pt idx="17531">
                        <c:v>8.7669999999999995</c:v>
                      </c:pt>
                      <c:pt idx="17532">
                        <c:v>8.7669999999999995</c:v>
                      </c:pt>
                      <c:pt idx="17533">
                        <c:v>8.7680000000000007</c:v>
                      </c:pt>
                      <c:pt idx="17534">
                        <c:v>8.7680000000000007</c:v>
                      </c:pt>
                      <c:pt idx="17535">
                        <c:v>8.7690000000000001</c:v>
                      </c:pt>
                      <c:pt idx="17536">
                        <c:v>8.7690000000000001</c:v>
                      </c:pt>
                      <c:pt idx="17537">
                        <c:v>8.77</c:v>
                      </c:pt>
                      <c:pt idx="17538">
                        <c:v>8.77</c:v>
                      </c:pt>
                      <c:pt idx="17539">
                        <c:v>8.7710000000000008</c:v>
                      </c:pt>
                      <c:pt idx="17540">
                        <c:v>8.7710000000000008</c:v>
                      </c:pt>
                      <c:pt idx="17541">
                        <c:v>8.7720000000000002</c:v>
                      </c:pt>
                      <c:pt idx="17542">
                        <c:v>8.7720000000000002</c:v>
                      </c:pt>
                      <c:pt idx="17543">
                        <c:v>8.7729999999999997</c:v>
                      </c:pt>
                      <c:pt idx="17544">
                        <c:v>8.7729999999999997</c:v>
                      </c:pt>
                      <c:pt idx="17545">
                        <c:v>8.7739999999999991</c:v>
                      </c:pt>
                      <c:pt idx="17546">
                        <c:v>8.7739999999999991</c:v>
                      </c:pt>
                      <c:pt idx="17547">
                        <c:v>8.7750000000000004</c:v>
                      </c:pt>
                      <c:pt idx="17548">
                        <c:v>8.7750000000000004</c:v>
                      </c:pt>
                      <c:pt idx="17549">
                        <c:v>8.7759999999999998</c:v>
                      </c:pt>
                      <c:pt idx="17550">
                        <c:v>8.7759999999999998</c:v>
                      </c:pt>
                      <c:pt idx="17551">
                        <c:v>8.7769999999999992</c:v>
                      </c:pt>
                      <c:pt idx="17552">
                        <c:v>8.7769999999999992</c:v>
                      </c:pt>
                      <c:pt idx="17553">
                        <c:v>8.7780000000000005</c:v>
                      </c:pt>
                      <c:pt idx="17554">
                        <c:v>8.7780000000000005</c:v>
                      </c:pt>
                      <c:pt idx="17555">
                        <c:v>8.7789999999999999</c:v>
                      </c:pt>
                      <c:pt idx="17556">
                        <c:v>8.7789999999999999</c:v>
                      </c:pt>
                      <c:pt idx="17557">
                        <c:v>8.7799999999999994</c:v>
                      </c:pt>
                      <c:pt idx="17558">
                        <c:v>8.7799999999999994</c:v>
                      </c:pt>
                      <c:pt idx="17559">
                        <c:v>8.7810000000000006</c:v>
                      </c:pt>
                      <c:pt idx="17560">
                        <c:v>8.7810000000000006</c:v>
                      </c:pt>
                      <c:pt idx="17561">
                        <c:v>8.782</c:v>
                      </c:pt>
                      <c:pt idx="17562">
                        <c:v>8.782</c:v>
                      </c:pt>
                      <c:pt idx="17563">
                        <c:v>8.7829999999999995</c:v>
                      </c:pt>
                      <c:pt idx="17564">
                        <c:v>8.7829999999999995</c:v>
                      </c:pt>
                      <c:pt idx="17565">
                        <c:v>8.7840000000000007</c:v>
                      </c:pt>
                      <c:pt idx="17566">
                        <c:v>8.7840000000000007</c:v>
                      </c:pt>
                      <c:pt idx="17567">
                        <c:v>8.7850000000000001</c:v>
                      </c:pt>
                      <c:pt idx="17568">
                        <c:v>8.7850000000000001</c:v>
                      </c:pt>
                      <c:pt idx="17569">
                        <c:v>8.7859999999999996</c:v>
                      </c:pt>
                      <c:pt idx="17570">
                        <c:v>8.7859999999999996</c:v>
                      </c:pt>
                      <c:pt idx="17571">
                        <c:v>8.7870000000000008</c:v>
                      </c:pt>
                      <c:pt idx="17572">
                        <c:v>8.7870000000000008</c:v>
                      </c:pt>
                      <c:pt idx="17573">
                        <c:v>8.7880000000000003</c:v>
                      </c:pt>
                      <c:pt idx="17574">
                        <c:v>8.7880000000000003</c:v>
                      </c:pt>
                      <c:pt idx="17575">
                        <c:v>8.7889999999999997</c:v>
                      </c:pt>
                      <c:pt idx="17576">
                        <c:v>8.7889999999999997</c:v>
                      </c:pt>
                      <c:pt idx="17577">
                        <c:v>8.7899999999999991</c:v>
                      </c:pt>
                      <c:pt idx="17578">
                        <c:v>8.7899999999999991</c:v>
                      </c:pt>
                      <c:pt idx="17579">
                        <c:v>8.7910000000000004</c:v>
                      </c:pt>
                      <c:pt idx="17580">
                        <c:v>8.7910000000000004</c:v>
                      </c:pt>
                      <c:pt idx="17581">
                        <c:v>8.7919999999999998</c:v>
                      </c:pt>
                      <c:pt idx="17582">
                        <c:v>8.7919999999999998</c:v>
                      </c:pt>
                      <c:pt idx="17583">
                        <c:v>8.7929999999999993</c:v>
                      </c:pt>
                      <c:pt idx="17584">
                        <c:v>8.7929999999999993</c:v>
                      </c:pt>
                      <c:pt idx="17585">
                        <c:v>8.7940000000000005</c:v>
                      </c:pt>
                      <c:pt idx="17586">
                        <c:v>8.7940000000000005</c:v>
                      </c:pt>
                      <c:pt idx="17587">
                        <c:v>8.7949999999999999</c:v>
                      </c:pt>
                      <c:pt idx="17588">
                        <c:v>8.7949999999999999</c:v>
                      </c:pt>
                      <c:pt idx="17589">
                        <c:v>8.7959999999999994</c:v>
                      </c:pt>
                      <c:pt idx="17590">
                        <c:v>8.7959999999999994</c:v>
                      </c:pt>
                      <c:pt idx="17591">
                        <c:v>8.7970000000000006</c:v>
                      </c:pt>
                      <c:pt idx="17592">
                        <c:v>8.7970000000000006</c:v>
                      </c:pt>
                      <c:pt idx="17593">
                        <c:v>8.798</c:v>
                      </c:pt>
                      <c:pt idx="17594">
                        <c:v>8.798</c:v>
                      </c:pt>
                      <c:pt idx="17595">
                        <c:v>8.7989999999999995</c:v>
                      </c:pt>
                      <c:pt idx="17596">
                        <c:v>8.7989999999999995</c:v>
                      </c:pt>
                      <c:pt idx="17597">
                        <c:v>8.8000000000000007</c:v>
                      </c:pt>
                      <c:pt idx="17598">
                        <c:v>8.8000000000000007</c:v>
                      </c:pt>
                      <c:pt idx="17599">
                        <c:v>8.8010000000000002</c:v>
                      </c:pt>
                      <c:pt idx="17600">
                        <c:v>8.8010000000000002</c:v>
                      </c:pt>
                      <c:pt idx="17601">
                        <c:v>8.8019999999999996</c:v>
                      </c:pt>
                      <c:pt idx="17602">
                        <c:v>8.8019999999999996</c:v>
                      </c:pt>
                      <c:pt idx="17603">
                        <c:v>8.8030000000000008</c:v>
                      </c:pt>
                      <c:pt idx="17604">
                        <c:v>8.8030000000000008</c:v>
                      </c:pt>
                      <c:pt idx="17605">
                        <c:v>8.8040000000000003</c:v>
                      </c:pt>
                      <c:pt idx="17606">
                        <c:v>8.8040000000000003</c:v>
                      </c:pt>
                      <c:pt idx="17607">
                        <c:v>8.8049999999999997</c:v>
                      </c:pt>
                      <c:pt idx="17608">
                        <c:v>8.8049999999999997</c:v>
                      </c:pt>
                      <c:pt idx="17609">
                        <c:v>8.8059999999999992</c:v>
                      </c:pt>
                      <c:pt idx="17610">
                        <c:v>8.8059999999999992</c:v>
                      </c:pt>
                      <c:pt idx="17611">
                        <c:v>8.8070000000000004</c:v>
                      </c:pt>
                      <c:pt idx="17612">
                        <c:v>8.8070000000000004</c:v>
                      </c:pt>
                      <c:pt idx="17613">
                        <c:v>8.8079999999999998</c:v>
                      </c:pt>
                      <c:pt idx="17614">
                        <c:v>8.8079999999999998</c:v>
                      </c:pt>
                      <c:pt idx="17615">
                        <c:v>8.8089999999999993</c:v>
                      </c:pt>
                      <c:pt idx="17616">
                        <c:v>8.8089999999999993</c:v>
                      </c:pt>
                      <c:pt idx="17617">
                        <c:v>8.81</c:v>
                      </c:pt>
                      <c:pt idx="17618">
                        <c:v>8.81</c:v>
                      </c:pt>
                      <c:pt idx="17619">
                        <c:v>8.8109999999999999</c:v>
                      </c:pt>
                      <c:pt idx="17620">
                        <c:v>8.8109999999999999</c:v>
                      </c:pt>
                      <c:pt idx="17621">
                        <c:v>8.8119999999999994</c:v>
                      </c:pt>
                      <c:pt idx="17622">
                        <c:v>8.8119999999999994</c:v>
                      </c:pt>
                      <c:pt idx="17623">
                        <c:v>8.8130000000000006</c:v>
                      </c:pt>
                      <c:pt idx="17624">
                        <c:v>8.8130000000000006</c:v>
                      </c:pt>
                      <c:pt idx="17625">
                        <c:v>8.8140000000000001</c:v>
                      </c:pt>
                      <c:pt idx="17626">
                        <c:v>8.8140000000000001</c:v>
                      </c:pt>
                      <c:pt idx="17627">
                        <c:v>8.8149999999999995</c:v>
                      </c:pt>
                      <c:pt idx="17628">
                        <c:v>8.8149999999999995</c:v>
                      </c:pt>
                      <c:pt idx="17629">
                        <c:v>8.8160000000000007</c:v>
                      </c:pt>
                      <c:pt idx="17630">
                        <c:v>8.8160000000000007</c:v>
                      </c:pt>
                      <c:pt idx="17631">
                        <c:v>8.8170000000000002</c:v>
                      </c:pt>
                      <c:pt idx="17632">
                        <c:v>8.8170000000000002</c:v>
                      </c:pt>
                      <c:pt idx="17633">
                        <c:v>8.8179999999999996</c:v>
                      </c:pt>
                      <c:pt idx="17634">
                        <c:v>8.8179999999999996</c:v>
                      </c:pt>
                      <c:pt idx="17635">
                        <c:v>8.8190000000000008</c:v>
                      </c:pt>
                      <c:pt idx="17636">
                        <c:v>8.8190000000000008</c:v>
                      </c:pt>
                      <c:pt idx="17637">
                        <c:v>8.82</c:v>
                      </c:pt>
                      <c:pt idx="17638">
                        <c:v>8.82</c:v>
                      </c:pt>
                      <c:pt idx="17639">
                        <c:v>8.8209999999999997</c:v>
                      </c:pt>
                      <c:pt idx="17640">
                        <c:v>8.8209999999999997</c:v>
                      </c:pt>
                      <c:pt idx="17641">
                        <c:v>8.8219999999999992</c:v>
                      </c:pt>
                      <c:pt idx="17642">
                        <c:v>8.8219999999999992</c:v>
                      </c:pt>
                      <c:pt idx="17643">
                        <c:v>8.8230000000000004</c:v>
                      </c:pt>
                      <c:pt idx="17644">
                        <c:v>8.8230000000000004</c:v>
                      </c:pt>
                      <c:pt idx="17645">
                        <c:v>8.8239999999999998</c:v>
                      </c:pt>
                      <c:pt idx="17646">
                        <c:v>8.8239999999999998</c:v>
                      </c:pt>
                      <c:pt idx="17647">
                        <c:v>8.8249999999999993</c:v>
                      </c:pt>
                      <c:pt idx="17648">
                        <c:v>8.8249999999999993</c:v>
                      </c:pt>
                      <c:pt idx="17649">
                        <c:v>8.8260000000000005</c:v>
                      </c:pt>
                      <c:pt idx="17650">
                        <c:v>8.8260000000000005</c:v>
                      </c:pt>
                      <c:pt idx="17651">
                        <c:v>8.827</c:v>
                      </c:pt>
                      <c:pt idx="17652">
                        <c:v>8.827</c:v>
                      </c:pt>
                      <c:pt idx="17653">
                        <c:v>8.8279999999999994</c:v>
                      </c:pt>
                      <c:pt idx="17654">
                        <c:v>8.8279999999999994</c:v>
                      </c:pt>
                      <c:pt idx="17655">
                        <c:v>8.8290000000000006</c:v>
                      </c:pt>
                      <c:pt idx="17656">
                        <c:v>8.8290000000000006</c:v>
                      </c:pt>
                      <c:pt idx="17657">
                        <c:v>8.83</c:v>
                      </c:pt>
                      <c:pt idx="17658">
                        <c:v>8.83</c:v>
                      </c:pt>
                      <c:pt idx="17659">
                        <c:v>8.8309999999999995</c:v>
                      </c:pt>
                      <c:pt idx="17660">
                        <c:v>8.8309999999999995</c:v>
                      </c:pt>
                      <c:pt idx="17661">
                        <c:v>8.8320000000000007</c:v>
                      </c:pt>
                      <c:pt idx="17662">
                        <c:v>8.8320000000000007</c:v>
                      </c:pt>
                      <c:pt idx="17663">
                        <c:v>8.8330000000000002</c:v>
                      </c:pt>
                      <c:pt idx="17664">
                        <c:v>8.8330000000000002</c:v>
                      </c:pt>
                      <c:pt idx="17665">
                        <c:v>8.8339999999999996</c:v>
                      </c:pt>
                      <c:pt idx="17666">
                        <c:v>8.8339999999999996</c:v>
                      </c:pt>
                      <c:pt idx="17667">
                        <c:v>8.8350000000000009</c:v>
                      </c:pt>
                      <c:pt idx="17668">
                        <c:v>8.8350000000000009</c:v>
                      </c:pt>
                      <c:pt idx="17669">
                        <c:v>8.8360000000000003</c:v>
                      </c:pt>
                      <c:pt idx="17670">
                        <c:v>8.8360000000000003</c:v>
                      </c:pt>
                      <c:pt idx="17671">
                        <c:v>8.8369999999999997</c:v>
                      </c:pt>
                      <c:pt idx="17672">
                        <c:v>8.8369999999999997</c:v>
                      </c:pt>
                      <c:pt idx="17673">
                        <c:v>8.8379999999999992</c:v>
                      </c:pt>
                      <c:pt idx="17674">
                        <c:v>8.8379999999999992</c:v>
                      </c:pt>
                      <c:pt idx="17675">
                        <c:v>8.8390000000000004</c:v>
                      </c:pt>
                      <c:pt idx="17676">
                        <c:v>8.8390000000000004</c:v>
                      </c:pt>
                      <c:pt idx="17677">
                        <c:v>8.84</c:v>
                      </c:pt>
                      <c:pt idx="17678">
                        <c:v>8.84</c:v>
                      </c:pt>
                      <c:pt idx="17679">
                        <c:v>8.8409999999999993</c:v>
                      </c:pt>
                      <c:pt idx="17680">
                        <c:v>8.8409999999999993</c:v>
                      </c:pt>
                      <c:pt idx="17681">
                        <c:v>8.8420000000000005</c:v>
                      </c:pt>
                      <c:pt idx="17682">
                        <c:v>8.8420000000000005</c:v>
                      </c:pt>
                      <c:pt idx="17683">
                        <c:v>8.843</c:v>
                      </c:pt>
                      <c:pt idx="17684">
                        <c:v>8.843</c:v>
                      </c:pt>
                      <c:pt idx="17685">
                        <c:v>8.8439999999999994</c:v>
                      </c:pt>
                      <c:pt idx="17686">
                        <c:v>8.8439999999999994</c:v>
                      </c:pt>
                      <c:pt idx="17687">
                        <c:v>8.8450000000000006</c:v>
                      </c:pt>
                      <c:pt idx="17688">
                        <c:v>8.8450000000000006</c:v>
                      </c:pt>
                      <c:pt idx="17689">
                        <c:v>8.8460000000000001</c:v>
                      </c:pt>
                      <c:pt idx="17690">
                        <c:v>8.8460000000000001</c:v>
                      </c:pt>
                      <c:pt idx="17691">
                        <c:v>8.8469999999999995</c:v>
                      </c:pt>
                      <c:pt idx="17692">
                        <c:v>8.8469999999999995</c:v>
                      </c:pt>
                      <c:pt idx="17693">
                        <c:v>8.8480000000000008</c:v>
                      </c:pt>
                      <c:pt idx="17694">
                        <c:v>8.8480000000000008</c:v>
                      </c:pt>
                      <c:pt idx="17695">
                        <c:v>8.8490000000000002</c:v>
                      </c:pt>
                      <c:pt idx="17696">
                        <c:v>8.8490000000000002</c:v>
                      </c:pt>
                      <c:pt idx="17697">
                        <c:v>8.85</c:v>
                      </c:pt>
                      <c:pt idx="17698">
                        <c:v>8.85</c:v>
                      </c:pt>
                      <c:pt idx="17699">
                        <c:v>8.8510000000000009</c:v>
                      </c:pt>
                      <c:pt idx="17700">
                        <c:v>8.8510000000000009</c:v>
                      </c:pt>
                      <c:pt idx="17701">
                        <c:v>8.8520000000000003</c:v>
                      </c:pt>
                      <c:pt idx="17702">
                        <c:v>8.8520000000000003</c:v>
                      </c:pt>
                      <c:pt idx="17703">
                        <c:v>8.8529999999999998</c:v>
                      </c:pt>
                      <c:pt idx="17704">
                        <c:v>8.8529999999999998</c:v>
                      </c:pt>
                      <c:pt idx="17705">
                        <c:v>8.8539999999999992</c:v>
                      </c:pt>
                      <c:pt idx="17706">
                        <c:v>8.8539999999999992</c:v>
                      </c:pt>
                      <c:pt idx="17707">
                        <c:v>8.8550000000000004</c:v>
                      </c:pt>
                      <c:pt idx="17708">
                        <c:v>8.8550000000000004</c:v>
                      </c:pt>
                      <c:pt idx="17709">
                        <c:v>8.8559999999999999</c:v>
                      </c:pt>
                      <c:pt idx="17710">
                        <c:v>8.8559999999999999</c:v>
                      </c:pt>
                      <c:pt idx="17711">
                        <c:v>8.8569999999999993</c:v>
                      </c:pt>
                      <c:pt idx="17712">
                        <c:v>8.8569999999999993</c:v>
                      </c:pt>
                      <c:pt idx="17713">
                        <c:v>8.8580000000000005</c:v>
                      </c:pt>
                      <c:pt idx="17714">
                        <c:v>8.8580000000000005</c:v>
                      </c:pt>
                      <c:pt idx="17715">
                        <c:v>8.859</c:v>
                      </c:pt>
                      <c:pt idx="17716">
                        <c:v>8.859</c:v>
                      </c:pt>
                      <c:pt idx="17717">
                        <c:v>8.86</c:v>
                      </c:pt>
                      <c:pt idx="17718">
                        <c:v>8.86</c:v>
                      </c:pt>
                      <c:pt idx="17719">
                        <c:v>8.8610000000000007</c:v>
                      </c:pt>
                      <c:pt idx="17720">
                        <c:v>8.8610000000000007</c:v>
                      </c:pt>
                      <c:pt idx="17721">
                        <c:v>8.8620000000000001</c:v>
                      </c:pt>
                      <c:pt idx="17722">
                        <c:v>8.8620000000000001</c:v>
                      </c:pt>
                      <c:pt idx="17723">
                        <c:v>8.8629999999999995</c:v>
                      </c:pt>
                      <c:pt idx="17724">
                        <c:v>8.8629999999999995</c:v>
                      </c:pt>
                      <c:pt idx="17725">
                        <c:v>8.8640000000000008</c:v>
                      </c:pt>
                      <c:pt idx="17726">
                        <c:v>8.8640000000000008</c:v>
                      </c:pt>
                      <c:pt idx="17727">
                        <c:v>8.8650000000000002</c:v>
                      </c:pt>
                      <c:pt idx="17728">
                        <c:v>8.8650000000000002</c:v>
                      </c:pt>
                      <c:pt idx="17729">
                        <c:v>8.8659999999999997</c:v>
                      </c:pt>
                      <c:pt idx="17730">
                        <c:v>8.8659999999999997</c:v>
                      </c:pt>
                      <c:pt idx="17731">
                        <c:v>8.8670000000000009</c:v>
                      </c:pt>
                      <c:pt idx="17732">
                        <c:v>8.8670000000000009</c:v>
                      </c:pt>
                      <c:pt idx="17733">
                        <c:v>8.8680000000000003</c:v>
                      </c:pt>
                      <c:pt idx="17734">
                        <c:v>8.8680000000000003</c:v>
                      </c:pt>
                      <c:pt idx="17735">
                        <c:v>8.8689999999999998</c:v>
                      </c:pt>
                      <c:pt idx="17736">
                        <c:v>8.8689999999999998</c:v>
                      </c:pt>
                      <c:pt idx="17737">
                        <c:v>8.8699999999999992</c:v>
                      </c:pt>
                      <c:pt idx="17738">
                        <c:v>8.8699999999999992</c:v>
                      </c:pt>
                      <c:pt idx="17739">
                        <c:v>8.8710000000000004</c:v>
                      </c:pt>
                      <c:pt idx="17740">
                        <c:v>8.8710000000000004</c:v>
                      </c:pt>
                      <c:pt idx="17741">
                        <c:v>8.8719999999999999</c:v>
                      </c:pt>
                      <c:pt idx="17742">
                        <c:v>8.8719999999999999</c:v>
                      </c:pt>
                      <c:pt idx="17743">
                        <c:v>8.8729999999999993</c:v>
                      </c:pt>
                      <c:pt idx="17744">
                        <c:v>8.8729999999999993</c:v>
                      </c:pt>
                      <c:pt idx="17745">
                        <c:v>8.8740000000000006</c:v>
                      </c:pt>
                      <c:pt idx="17746">
                        <c:v>8.8740000000000006</c:v>
                      </c:pt>
                      <c:pt idx="17747">
                        <c:v>8.875</c:v>
                      </c:pt>
                      <c:pt idx="17748">
                        <c:v>8.875</c:v>
                      </c:pt>
                      <c:pt idx="17749">
                        <c:v>8.8759999999999994</c:v>
                      </c:pt>
                      <c:pt idx="17750">
                        <c:v>8.8759999999999994</c:v>
                      </c:pt>
                      <c:pt idx="17751">
                        <c:v>8.8770000000000007</c:v>
                      </c:pt>
                      <c:pt idx="17752">
                        <c:v>8.8770000000000007</c:v>
                      </c:pt>
                      <c:pt idx="17753">
                        <c:v>8.8780000000000001</c:v>
                      </c:pt>
                      <c:pt idx="17754">
                        <c:v>8.8780000000000001</c:v>
                      </c:pt>
                      <c:pt idx="17755">
                        <c:v>8.8789999999999996</c:v>
                      </c:pt>
                      <c:pt idx="17756">
                        <c:v>8.8789999999999996</c:v>
                      </c:pt>
                      <c:pt idx="17757">
                        <c:v>8.8800000000000008</c:v>
                      </c:pt>
                      <c:pt idx="17758">
                        <c:v>8.8800000000000008</c:v>
                      </c:pt>
                      <c:pt idx="17759">
                        <c:v>8.8810000000000002</c:v>
                      </c:pt>
                      <c:pt idx="17760">
                        <c:v>8.8810000000000002</c:v>
                      </c:pt>
                      <c:pt idx="17761">
                        <c:v>8.8819999999999997</c:v>
                      </c:pt>
                      <c:pt idx="17762">
                        <c:v>8.8819999999999997</c:v>
                      </c:pt>
                      <c:pt idx="17763">
                        <c:v>8.8829999999999991</c:v>
                      </c:pt>
                      <c:pt idx="17764">
                        <c:v>8.8829999999999991</c:v>
                      </c:pt>
                      <c:pt idx="17765">
                        <c:v>8.8840000000000003</c:v>
                      </c:pt>
                      <c:pt idx="17766">
                        <c:v>8.8840000000000003</c:v>
                      </c:pt>
                      <c:pt idx="17767">
                        <c:v>8.8849999999999998</c:v>
                      </c:pt>
                      <c:pt idx="17768">
                        <c:v>8.8849999999999998</c:v>
                      </c:pt>
                      <c:pt idx="17769">
                        <c:v>8.8859999999999992</c:v>
                      </c:pt>
                      <c:pt idx="17770">
                        <c:v>8.8859999999999992</c:v>
                      </c:pt>
                      <c:pt idx="17771">
                        <c:v>8.8870000000000005</c:v>
                      </c:pt>
                      <c:pt idx="17772">
                        <c:v>8.8870000000000005</c:v>
                      </c:pt>
                      <c:pt idx="17773">
                        <c:v>8.8879999999999999</c:v>
                      </c:pt>
                      <c:pt idx="17774">
                        <c:v>8.8879999999999999</c:v>
                      </c:pt>
                      <c:pt idx="17775">
                        <c:v>8.8889999999999993</c:v>
                      </c:pt>
                      <c:pt idx="17776">
                        <c:v>8.8889999999999993</c:v>
                      </c:pt>
                      <c:pt idx="17777">
                        <c:v>8.89</c:v>
                      </c:pt>
                      <c:pt idx="17778">
                        <c:v>8.89</c:v>
                      </c:pt>
                      <c:pt idx="17779">
                        <c:v>8.891</c:v>
                      </c:pt>
                      <c:pt idx="17780">
                        <c:v>8.891</c:v>
                      </c:pt>
                      <c:pt idx="17781">
                        <c:v>8.8919999999999995</c:v>
                      </c:pt>
                      <c:pt idx="17782">
                        <c:v>8.8919999999999995</c:v>
                      </c:pt>
                      <c:pt idx="17783">
                        <c:v>8.8930000000000007</c:v>
                      </c:pt>
                      <c:pt idx="17784">
                        <c:v>8.8930000000000007</c:v>
                      </c:pt>
                      <c:pt idx="17785">
                        <c:v>8.8940000000000001</c:v>
                      </c:pt>
                      <c:pt idx="17786">
                        <c:v>8.8940000000000001</c:v>
                      </c:pt>
                      <c:pt idx="17787">
                        <c:v>8.8949999999999996</c:v>
                      </c:pt>
                      <c:pt idx="17788">
                        <c:v>8.8949999999999996</c:v>
                      </c:pt>
                      <c:pt idx="17789">
                        <c:v>8.8960000000000008</c:v>
                      </c:pt>
                      <c:pt idx="17790">
                        <c:v>8.8960000000000008</c:v>
                      </c:pt>
                      <c:pt idx="17791">
                        <c:v>8.8970000000000002</c:v>
                      </c:pt>
                      <c:pt idx="17792">
                        <c:v>8.8970000000000002</c:v>
                      </c:pt>
                      <c:pt idx="17793">
                        <c:v>8.8979999999999997</c:v>
                      </c:pt>
                      <c:pt idx="17794">
                        <c:v>8.8979999999999997</c:v>
                      </c:pt>
                      <c:pt idx="17795">
                        <c:v>8.8989999999999991</c:v>
                      </c:pt>
                      <c:pt idx="17796">
                        <c:v>8.8989999999999991</c:v>
                      </c:pt>
                      <c:pt idx="17797">
                        <c:v>8.9</c:v>
                      </c:pt>
                      <c:pt idx="17798">
                        <c:v>8.9</c:v>
                      </c:pt>
                      <c:pt idx="17799">
                        <c:v>8.9009999999999998</c:v>
                      </c:pt>
                      <c:pt idx="17800">
                        <c:v>8.9009999999999998</c:v>
                      </c:pt>
                      <c:pt idx="17801">
                        <c:v>8.9019999999999992</c:v>
                      </c:pt>
                      <c:pt idx="17802">
                        <c:v>8.9019999999999992</c:v>
                      </c:pt>
                      <c:pt idx="17803">
                        <c:v>8.9030000000000005</c:v>
                      </c:pt>
                      <c:pt idx="17804">
                        <c:v>8.9030000000000005</c:v>
                      </c:pt>
                      <c:pt idx="17805">
                        <c:v>8.9039999999999999</c:v>
                      </c:pt>
                      <c:pt idx="17806">
                        <c:v>8.9039999999999999</c:v>
                      </c:pt>
                      <c:pt idx="17807">
                        <c:v>8.9049999999999994</c:v>
                      </c:pt>
                      <c:pt idx="17808">
                        <c:v>8.9049999999999994</c:v>
                      </c:pt>
                      <c:pt idx="17809">
                        <c:v>8.9060000000000006</c:v>
                      </c:pt>
                      <c:pt idx="17810">
                        <c:v>8.9060000000000006</c:v>
                      </c:pt>
                      <c:pt idx="17811">
                        <c:v>8.907</c:v>
                      </c:pt>
                      <c:pt idx="17812">
                        <c:v>8.907</c:v>
                      </c:pt>
                      <c:pt idx="17813">
                        <c:v>8.9079999999999995</c:v>
                      </c:pt>
                      <c:pt idx="17814">
                        <c:v>8.9079999999999995</c:v>
                      </c:pt>
                      <c:pt idx="17815">
                        <c:v>8.9090000000000007</c:v>
                      </c:pt>
                      <c:pt idx="17816">
                        <c:v>8.9090000000000007</c:v>
                      </c:pt>
                      <c:pt idx="17817">
                        <c:v>8.91</c:v>
                      </c:pt>
                      <c:pt idx="17818">
                        <c:v>8.91</c:v>
                      </c:pt>
                      <c:pt idx="17819">
                        <c:v>8.9109999999999996</c:v>
                      </c:pt>
                      <c:pt idx="17820">
                        <c:v>8.9109999999999996</c:v>
                      </c:pt>
                      <c:pt idx="17821">
                        <c:v>8.9120000000000008</c:v>
                      </c:pt>
                      <c:pt idx="17822">
                        <c:v>8.9120000000000008</c:v>
                      </c:pt>
                      <c:pt idx="17823">
                        <c:v>8.9130000000000003</c:v>
                      </c:pt>
                      <c:pt idx="17824">
                        <c:v>8.9130000000000003</c:v>
                      </c:pt>
                      <c:pt idx="17825">
                        <c:v>8.9139999999999997</c:v>
                      </c:pt>
                      <c:pt idx="17826">
                        <c:v>8.9139999999999997</c:v>
                      </c:pt>
                      <c:pt idx="17827">
                        <c:v>8.9149999999999991</c:v>
                      </c:pt>
                      <c:pt idx="17828">
                        <c:v>8.9149999999999991</c:v>
                      </c:pt>
                      <c:pt idx="17829">
                        <c:v>8.9160000000000004</c:v>
                      </c:pt>
                      <c:pt idx="17830">
                        <c:v>8.9160000000000004</c:v>
                      </c:pt>
                      <c:pt idx="17831">
                        <c:v>8.9169999999999998</c:v>
                      </c:pt>
                      <c:pt idx="17832">
                        <c:v>8.9169999999999998</c:v>
                      </c:pt>
                      <c:pt idx="17833">
                        <c:v>8.9179999999999993</c:v>
                      </c:pt>
                      <c:pt idx="17834">
                        <c:v>8.9179999999999993</c:v>
                      </c:pt>
                      <c:pt idx="17835">
                        <c:v>8.9190000000000005</c:v>
                      </c:pt>
                      <c:pt idx="17836">
                        <c:v>8.9190000000000005</c:v>
                      </c:pt>
                      <c:pt idx="17837">
                        <c:v>8.92</c:v>
                      </c:pt>
                      <c:pt idx="17838">
                        <c:v>8.92</c:v>
                      </c:pt>
                      <c:pt idx="17839">
                        <c:v>8.9209999999999994</c:v>
                      </c:pt>
                      <c:pt idx="17840">
                        <c:v>8.9209999999999994</c:v>
                      </c:pt>
                      <c:pt idx="17841">
                        <c:v>8.9220000000000006</c:v>
                      </c:pt>
                      <c:pt idx="17842">
                        <c:v>8.9220000000000006</c:v>
                      </c:pt>
                      <c:pt idx="17843">
                        <c:v>8.923</c:v>
                      </c:pt>
                      <c:pt idx="17844">
                        <c:v>8.923</c:v>
                      </c:pt>
                      <c:pt idx="17845">
                        <c:v>8.9239999999999995</c:v>
                      </c:pt>
                      <c:pt idx="17846">
                        <c:v>8.9239999999999995</c:v>
                      </c:pt>
                      <c:pt idx="17847">
                        <c:v>8.9250000000000007</c:v>
                      </c:pt>
                      <c:pt idx="17848">
                        <c:v>8.9250000000000007</c:v>
                      </c:pt>
                      <c:pt idx="17849">
                        <c:v>8.9260000000000002</c:v>
                      </c:pt>
                      <c:pt idx="17850">
                        <c:v>8.9260000000000002</c:v>
                      </c:pt>
                      <c:pt idx="17851">
                        <c:v>8.9269999999999996</c:v>
                      </c:pt>
                      <c:pt idx="17852">
                        <c:v>8.9269999999999996</c:v>
                      </c:pt>
                      <c:pt idx="17853">
                        <c:v>8.9280000000000008</c:v>
                      </c:pt>
                      <c:pt idx="17854">
                        <c:v>8.9280000000000008</c:v>
                      </c:pt>
                      <c:pt idx="17855">
                        <c:v>8.9290000000000003</c:v>
                      </c:pt>
                      <c:pt idx="17856">
                        <c:v>8.9290000000000003</c:v>
                      </c:pt>
                      <c:pt idx="17857">
                        <c:v>8.93</c:v>
                      </c:pt>
                      <c:pt idx="17858">
                        <c:v>8.93</c:v>
                      </c:pt>
                      <c:pt idx="17859">
                        <c:v>8.9309999999999992</c:v>
                      </c:pt>
                      <c:pt idx="17860">
                        <c:v>8.9309999999999992</c:v>
                      </c:pt>
                      <c:pt idx="17861">
                        <c:v>8.9320000000000004</c:v>
                      </c:pt>
                      <c:pt idx="17862">
                        <c:v>8.9320000000000004</c:v>
                      </c:pt>
                      <c:pt idx="17863">
                        <c:v>8.9329999999999998</c:v>
                      </c:pt>
                      <c:pt idx="17864">
                        <c:v>8.9329999999999998</c:v>
                      </c:pt>
                      <c:pt idx="17865">
                        <c:v>8.9339999999999993</c:v>
                      </c:pt>
                      <c:pt idx="17866">
                        <c:v>8.9339999999999993</c:v>
                      </c:pt>
                      <c:pt idx="17867">
                        <c:v>8.9350000000000005</c:v>
                      </c:pt>
                      <c:pt idx="17868">
                        <c:v>8.9350000000000005</c:v>
                      </c:pt>
                      <c:pt idx="17869">
                        <c:v>8.9359999999999999</c:v>
                      </c:pt>
                      <c:pt idx="17870">
                        <c:v>8.9359999999999999</c:v>
                      </c:pt>
                      <c:pt idx="17871">
                        <c:v>8.9369999999999994</c:v>
                      </c:pt>
                      <c:pt idx="17872">
                        <c:v>8.9369999999999994</c:v>
                      </c:pt>
                      <c:pt idx="17873">
                        <c:v>8.9380000000000006</c:v>
                      </c:pt>
                      <c:pt idx="17874">
                        <c:v>8.9380000000000006</c:v>
                      </c:pt>
                      <c:pt idx="17875">
                        <c:v>8.9390000000000001</c:v>
                      </c:pt>
                      <c:pt idx="17876">
                        <c:v>8.9390000000000001</c:v>
                      </c:pt>
                      <c:pt idx="17877">
                        <c:v>8.94</c:v>
                      </c:pt>
                      <c:pt idx="17878">
                        <c:v>8.94</c:v>
                      </c:pt>
                      <c:pt idx="17879">
                        <c:v>8.9410000000000007</c:v>
                      </c:pt>
                      <c:pt idx="17880">
                        <c:v>8.9410000000000007</c:v>
                      </c:pt>
                      <c:pt idx="17881">
                        <c:v>8.9420000000000002</c:v>
                      </c:pt>
                      <c:pt idx="17882">
                        <c:v>8.9420000000000002</c:v>
                      </c:pt>
                      <c:pt idx="17883">
                        <c:v>8.9429999999999996</c:v>
                      </c:pt>
                      <c:pt idx="17884">
                        <c:v>8.9429999999999996</c:v>
                      </c:pt>
                      <c:pt idx="17885">
                        <c:v>8.9440000000000008</c:v>
                      </c:pt>
                      <c:pt idx="17886">
                        <c:v>8.9440000000000008</c:v>
                      </c:pt>
                      <c:pt idx="17887">
                        <c:v>8.9450000000000003</c:v>
                      </c:pt>
                      <c:pt idx="17888">
                        <c:v>8.9450000000000003</c:v>
                      </c:pt>
                      <c:pt idx="17889">
                        <c:v>8.9459999999999997</c:v>
                      </c:pt>
                      <c:pt idx="17890">
                        <c:v>8.9459999999999997</c:v>
                      </c:pt>
                      <c:pt idx="17891">
                        <c:v>8.9469999999999992</c:v>
                      </c:pt>
                      <c:pt idx="17892">
                        <c:v>8.9469999999999992</c:v>
                      </c:pt>
                      <c:pt idx="17893">
                        <c:v>8.9480000000000004</c:v>
                      </c:pt>
                      <c:pt idx="17894">
                        <c:v>8.9480000000000004</c:v>
                      </c:pt>
                      <c:pt idx="17895">
                        <c:v>8.9489999999999998</c:v>
                      </c:pt>
                      <c:pt idx="17896">
                        <c:v>8.9489999999999998</c:v>
                      </c:pt>
                      <c:pt idx="17897">
                        <c:v>8.9499999999999993</c:v>
                      </c:pt>
                      <c:pt idx="17898">
                        <c:v>8.9499999999999993</c:v>
                      </c:pt>
                      <c:pt idx="17899">
                        <c:v>8.9510000000000005</c:v>
                      </c:pt>
                      <c:pt idx="17900">
                        <c:v>8.9510000000000005</c:v>
                      </c:pt>
                      <c:pt idx="17901">
                        <c:v>8.952</c:v>
                      </c:pt>
                      <c:pt idx="17902">
                        <c:v>8.952</c:v>
                      </c:pt>
                      <c:pt idx="17903">
                        <c:v>8.9529999999999994</c:v>
                      </c:pt>
                      <c:pt idx="17904">
                        <c:v>8.9529999999999994</c:v>
                      </c:pt>
                      <c:pt idx="17905">
                        <c:v>8.9540000000000006</c:v>
                      </c:pt>
                      <c:pt idx="17906">
                        <c:v>8.9540000000000006</c:v>
                      </c:pt>
                      <c:pt idx="17907">
                        <c:v>8.9550000000000001</c:v>
                      </c:pt>
                      <c:pt idx="17908">
                        <c:v>8.9550000000000001</c:v>
                      </c:pt>
                      <c:pt idx="17909">
                        <c:v>8.9559999999999995</c:v>
                      </c:pt>
                      <c:pt idx="17910">
                        <c:v>8.9559999999999995</c:v>
                      </c:pt>
                      <c:pt idx="17911">
                        <c:v>8.9570000000000007</c:v>
                      </c:pt>
                      <c:pt idx="17912">
                        <c:v>8.9570000000000007</c:v>
                      </c:pt>
                      <c:pt idx="17913">
                        <c:v>8.9580000000000002</c:v>
                      </c:pt>
                      <c:pt idx="17914">
                        <c:v>8.9580000000000002</c:v>
                      </c:pt>
                      <c:pt idx="17915">
                        <c:v>8.9589999999999996</c:v>
                      </c:pt>
                      <c:pt idx="17916">
                        <c:v>8.9589999999999996</c:v>
                      </c:pt>
                      <c:pt idx="17917">
                        <c:v>8.9600000000000009</c:v>
                      </c:pt>
                      <c:pt idx="17918">
                        <c:v>8.9600000000000009</c:v>
                      </c:pt>
                      <c:pt idx="17919">
                        <c:v>8.9610000000000003</c:v>
                      </c:pt>
                      <c:pt idx="17920">
                        <c:v>8.9610000000000003</c:v>
                      </c:pt>
                      <c:pt idx="17921">
                        <c:v>8.9619999999999997</c:v>
                      </c:pt>
                      <c:pt idx="17922">
                        <c:v>8.9619999999999997</c:v>
                      </c:pt>
                      <c:pt idx="17923">
                        <c:v>8.9629999999999992</c:v>
                      </c:pt>
                      <c:pt idx="17924">
                        <c:v>8.9629999999999992</c:v>
                      </c:pt>
                      <c:pt idx="17925">
                        <c:v>8.9640000000000004</c:v>
                      </c:pt>
                      <c:pt idx="17926">
                        <c:v>8.9640000000000004</c:v>
                      </c:pt>
                      <c:pt idx="17927">
                        <c:v>8.9649999999999999</c:v>
                      </c:pt>
                      <c:pt idx="17928">
                        <c:v>8.9649999999999999</c:v>
                      </c:pt>
                      <c:pt idx="17929">
                        <c:v>8.9659999999999993</c:v>
                      </c:pt>
                      <c:pt idx="17930">
                        <c:v>8.9659999999999993</c:v>
                      </c:pt>
                      <c:pt idx="17931">
                        <c:v>8.9670000000000005</c:v>
                      </c:pt>
                      <c:pt idx="17932">
                        <c:v>8.9670000000000005</c:v>
                      </c:pt>
                      <c:pt idx="17933">
                        <c:v>8.968</c:v>
                      </c:pt>
                      <c:pt idx="17934">
                        <c:v>8.968</c:v>
                      </c:pt>
                      <c:pt idx="17935">
                        <c:v>8.9689999999999994</c:v>
                      </c:pt>
                      <c:pt idx="17936">
                        <c:v>8.9689999999999994</c:v>
                      </c:pt>
                      <c:pt idx="17937">
                        <c:v>8.9700000000000006</c:v>
                      </c:pt>
                      <c:pt idx="17938">
                        <c:v>8.9700000000000006</c:v>
                      </c:pt>
                      <c:pt idx="17939">
                        <c:v>8.9710000000000001</c:v>
                      </c:pt>
                      <c:pt idx="17940">
                        <c:v>8.9710000000000001</c:v>
                      </c:pt>
                      <c:pt idx="17941">
                        <c:v>8.9719999999999995</c:v>
                      </c:pt>
                      <c:pt idx="17942">
                        <c:v>8.9719999999999995</c:v>
                      </c:pt>
                      <c:pt idx="17943">
                        <c:v>8.9730000000000008</c:v>
                      </c:pt>
                      <c:pt idx="17944">
                        <c:v>8.9730000000000008</c:v>
                      </c:pt>
                      <c:pt idx="17945">
                        <c:v>8.9740000000000002</c:v>
                      </c:pt>
                      <c:pt idx="17946">
                        <c:v>8.9740000000000002</c:v>
                      </c:pt>
                      <c:pt idx="17947">
                        <c:v>8.9749999999999996</c:v>
                      </c:pt>
                      <c:pt idx="17948">
                        <c:v>8.9749999999999996</c:v>
                      </c:pt>
                      <c:pt idx="17949">
                        <c:v>8.9760000000000009</c:v>
                      </c:pt>
                      <c:pt idx="17950">
                        <c:v>8.9760000000000009</c:v>
                      </c:pt>
                      <c:pt idx="17951">
                        <c:v>8.9770000000000003</c:v>
                      </c:pt>
                      <c:pt idx="17952">
                        <c:v>8.9770000000000003</c:v>
                      </c:pt>
                      <c:pt idx="17953">
                        <c:v>8.9779999999999998</c:v>
                      </c:pt>
                      <c:pt idx="17954">
                        <c:v>8.9779999999999998</c:v>
                      </c:pt>
                      <c:pt idx="17955">
                        <c:v>8.9789999999999992</c:v>
                      </c:pt>
                      <c:pt idx="17956">
                        <c:v>8.9789999999999992</c:v>
                      </c:pt>
                      <c:pt idx="17957">
                        <c:v>8.98</c:v>
                      </c:pt>
                      <c:pt idx="17958">
                        <c:v>8.98</c:v>
                      </c:pt>
                      <c:pt idx="17959">
                        <c:v>8.9809999999999999</c:v>
                      </c:pt>
                      <c:pt idx="17960">
                        <c:v>8.9809999999999999</c:v>
                      </c:pt>
                      <c:pt idx="17961">
                        <c:v>8.9819999999999993</c:v>
                      </c:pt>
                      <c:pt idx="17962">
                        <c:v>8.9819999999999993</c:v>
                      </c:pt>
                      <c:pt idx="17963">
                        <c:v>8.9830000000000005</c:v>
                      </c:pt>
                      <c:pt idx="17964">
                        <c:v>8.9830000000000005</c:v>
                      </c:pt>
                      <c:pt idx="17965">
                        <c:v>8.984</c:v>
                      </c:pt>
                      <c:pt idx="17966">
                        <c:v>8.984</c:v>
                      </c:pt>
                      <c:pt idx="17967">
                        <c:v>8.9849999999999994</c:v>
                      </c:pt>
                      <c:pt idx="17968">
                        <c:v>8.9849999999999994</c:v>
                      </c:pt>
                      <c:pt idx="17969">
                        <c:v>8.9860000000000007</c:v>
                      </c:pt>
                      <c:pt idx="17970">
                        <c:v>8.9860000000000007</c:v>
                      </c:pt>
                      <c:pt idx="17971">
                        <c:v>8.9870000000000001</c:v>
                      </c:pt>
                      <c:pt idx="17972">
                        <c:v>8.9870000000000001</c:v>
                      </c:pt>
                      <c:pt idx="17973">
                        <c:v>8.9879999999999995</c:v>
                      </c:pt>
                      <c:pt idx="17974">
                        <c:v>8.9879999999999995</c:v>
                      </c:pt>
                      <c:pt idx="17975">
                        <c:v>8.9890000000000008</c:v>
                      </c:pt>
                      <c:pt idx="17976">
                        <c:v>8.9890000000000008</c:v>
                      </c:pt>
                      <c:pt idx="17977">
                        <c:v>8.99</c:v>
                      </c:pt>
                      <c:pt idx="17978">
                        <c:v>8.99</c:v>
                      </c:pt>
                      <c:pt idx="17979">
                        <c:v>8.9909999999999997</c:v>
                      </c:pt>
                      <c:pt idx="17980">
                        <c:v>8.9909999999999997</c:v>
                      </c:pt>
                      <c:pt idx="17981">
                        <c:v>8.9920000000000009</c:v>
                      </c:pt>
                      <c:pt idx="17982">
                        <c:v>8.9920000000000009</c:v>
                      </c:pt>
                      <c:pt idx="17983">
                        <c:v>8.9930000000000003</c:v>
                      </c:pt>
                      <c:pt idx="17984">
                        <c:v>8.9930000000000003</c:v>
                      </c:pt>
                      <c:pt idx="17985">
                        <c:v>8.9939999999999998</c:v>
                      </c:pt>
                      <c:pt idx="17986">
                        <c:v>8.9939999999999998</c:v>
                      </c:pt>
                      <c:pt idx="17987">
                        <c:v>8.9949999999999992</c:v>
                      </c:pt>
                      <c:pt idx="17988">
                        <c:v>8.9949999999999992</c:v>
                      </c:pt>
                      <c:pt idx="17989">
                        <c:v>8.9960000000000004</c:v>
                      </c:pt>
                      <c:pt idx="17990">
                        <c:v>8.9960000000000004</c:v>
                      </c:pt>
                      <c:pt idx="17991">
                        <c:v>8.9969999999999999</c:v>
                      </c:pt>
                      <c:pt idx="17992">
                        <c:v>8.9969999999999999</c:v>
                      </c:pt>
                      <c:pt idx="17993">
                        <c:v>8.9979999999999993</c:v>
                      </c:pt>
                      <c:pt idx="17994">
                        <c:v>8.9979999999999993</c:v>
                      </c:pt>
                      <c:pt idx="17995">
                        <c:v>8.9990000000000006</c:v>
                      </c:pt>
                      <c:pt idx="17996">
                        <c:v>8.9990000000000006</c:v>
                      </c:pt>
                      <c:pt idx="17997">
                        <c:v>9</c:v>
                      </c:pt>
                      <c:pt idx="17998">
                        <c:v>9</c:v>
                      </c:pt>
                      <c:pt idx="17999">
                        <c:v>9.0009999999999994</c:v>
                      </c:pt>
                      <c:pt idx="18000">
                        <c:v>9.0009999999999994</c:v>
                      </c:pt>
                      <c:pt idx="18001">
                        <c:v>9.0020000000000007</c:v>
                      </c:pt>
                      <c:pt idx="18002">
                        <c:v>9.0020000000000007</c:v>
                      </c:pt>
                      <c:pt idx="18003">
                        <c:v>9.0030000000000001</c:v>
                      </c:pt>
                      <c:pt idx="18004">
                        <c:v>9.0030000000000001</c:v>
                      </c:pt>
                      <c:pt idx="18005">
                        <c:v>9.0039999999999996</c:v>
                      </c:pt>
                      <c:pt idx="18006">
                        <c:v>9.0039999999999996</c:v>
                      </c:pt>
                      <c:pt idx="18007">
                        <c:v>9.0050000000000008</c:v>
                      </c:pt>
                      <c:pt idx="18008">
                        <c:v>9.0050000000000008</c:v>
                      </c:pt>
                      <c:pt idx="18009">
                        <c:v>9.0060000000000002</c:v>
                      </c:pt>
                      <c:pt idx="18010">
                        <c:v>9.0060000000000002</c:v>
                      </c:pt>
                      <c:pt idx="18011">
                        <c:v>9.0069999999999997</c:v>
                      </c:pt>
                      <c:pt idx="18012">
                        <c:v>9.0069999999999997</c:v>
                      </c:pt>
                      <c:pt idx="18013">
                        <c:v>9.0079999999999991</c:v>
                      </c:pt>
                      <c:pt idx="18014">
                        <c:v>9.0079999999999991</c:v>
                      </c:pt>
                      <c:pt idx="18015">
                        <c:v>9.0090000000000003</c:v>
                      </c:pt>
                      <c:pt idx="18016">
                        <c:v>9.0090000000000003</c:v>
                      </c:pt>
                      <c:pt idx="18017">
                        <c:v>9.01</c:v>
                      </c:pt>
                      <c:pt idx="18018">
                        <c:v>9.01</c:v>
                      </c:pt>
                      <c:pt idx="18019">
                        <c:v>9.0109999999999992</c:v>
                      </c:pt>
                      <c:pt idx="18020">
                        <c:v>9.0109999999999992</c:v>
                      </c:pt>
                      <c:pt idx="18021">
                        <c:v>9.0120000000000005</c:v>
                      </c:pt>
                      <c:pt idx="18022">
                        <c:v>9.0120000000000005</c:v>
                      </c:pt>
                      <c:pt idx="18023">
                        <c:v>9.0129999999999999</c:v>
                      </c:pt>
                      <c:pt idx="18024">
                        <c:v>9.0129999999999999</c:v>
                      </c:pt>
                      <c:pt idx="18025">
                        <c:v>9.0139999999999993</c:v>
                      </c:pt>
                      <c:pt idx="18026">
                        <c:v>9.0139999999999993</c:v>
                      </c:pt>
                      <c:pt idx="18027">
                        <c:v>9.0150000000000006</c:v>
                      </c:pt>
                      <c:pt idx="18028">
                        <c:v>9.0150000000000006</c:v>
                      </c:pt>
                      <c:pt idx="18029">
                        <c:v>9.016</c:v>
                      </c:pt>
                      <c:pt idx="18030">
                        <c:v>9.016</c:v>
                      </c:pt>
                      <c:pt idx="18031">
                        <c:v>9.0169999999999995</c:v>
                      </c:pt>
                      <c:pt idx="18032">
                        <c:v>9.0169999999999995</c:v>
                      </c:pt>
                      <c:pt idx="18033">
                        <c:v>9.0180000000000007</c:v>
                      </c:pt>
                      <c:pt idx="18034">
                        <c:v>9.0180000000000007</c:v>
                      </c:pt>
                      <c:pt idx="18035">
                        <c:v>9.0190000000000001</c:v>
                      </c:pt>
                      <c:pt idx="18036">
                        <c:v>9.0190000000000001</c:v>
                      </c:pt>
                      <c:pt idx="18037">
                        <c:v>9.02</c:v>
                      </c:pt>
                      <c:pt idx="18038">
                        <c:v>9.02</c:v>
                      </c:pt>
                      <c:pt idx="18039">
                        <c:v>9.0210000000000008</c:v>
                      </c:pt>
                      <c:pt idx="18040">
                        <c:v>9.0210000000000008</c:v>
                      </c:pt>
                      <c:pt idx="18041">
                        <c:v>9.0220000000000002</c:v>
                      </c:pt>
                      <c:pt idx="18042">
                        <c:v>9.0220000000000002</c:v>
                      </c:pt>
                      <c:pt idx="18043">
                        <c:v>9.0229999999999997</c:v>
                      </c:pt>
                      <c:pt idx="18044">
                        <c:v>9.0229999999999997</c:v>
                      </c:pt>
                      <c:pt idx="18045">
                        <c:v>9.0239999999999991</c:v>
                      </c:pt>
                      <c:pt idx="18046">
                        <c:v>9.0239999999999991</c:v>
                      </c:pt>
                      <c:pt idx="18047">
                        <c:v>9.0250000000000004</c:v>
                      </c:pt>
                      <c:pt idx="18048">
                        <c:v>9.0250000000000004</c:v>
                      </c:pt>
                      <c:pt idx="18049">
                        <c:v>9.0259999999999998</c:v>
                      </c:pt>
                      <c:pt idx="18050">
                        <c:v>9.0259999999999998</c:v>
                      </c:pt>
                      <c:pt idx="18051">
                        <c:v>9.0269999999999992</c:v>
                      </c:pt>
                      <c:pt idx="18052">
                        <c:v>9.0269999999999992</c:v>
                      </c:pt>
                      <c:pt idx="18053">
                        <c:v>9.0280000000000005</c:v>
                      </c:pt>
                      <c:pt idx="18054">
                        <c:v>9.0280000000000005</c:v>
                      </c:pt>
                      <c:pt idx="18055">
                        <c:v>9.0289999999999999</c:v>
                      </c:pt>
                      <c:pt idx="18056">
                        <c:v>9.0289999999999999</c:v>
                      </c:pt>
                      <c:pt idx="18057">
                        <c:v>9.0299999999999994</c:v>
                      </c:pt>
                      <c:pt idx="18058">
                        <c:v>9.0299999999999994</c:v>
                      </c:pt>
                      <c:pt idx="18059">
                        <c:v>9.0310000000000006</c:v>
                      </c:pt>
                      <c:pt idx="18060">
                        <c:v>9.0310000000000006</c:v>
                      </c:pt>
                      <c:pt idx="18061">
                        <c:v>9.032</c:v>
                      </c:pt>
                      <c:pt idx="18062">
                        <c:v>9.032</c:v>
                      </c:pt>
                      <c:pt idx="18063">
                        <c:v>9.0329999999999995</c:v>
                      </c:pt>
                      <c:pt idx="18064">
                        <c:v>9.0329999999999995</c:v>
                      </c:pt>
                      <c:pt idx="18065">
                        <c:v>9.0340000000000007</c:v>
                      </c:pt>
                      <c:pt idx="18066">
                        <c:v>9.0340000000000007</c:v>
                      </c:pt>
                      <c:pt idx="18067">
                        <c:v>9.0350000000000001</c:v>
                      </c:pt>
                      <c:pt idx="18068">
                        <c:v>9.0350000000000001</c:v>
                      </c:pt>
                      <c:pt idx="18069">
                        <c:v>9.0359999999999996</c:v>
                      </c:pt>
                      <c:pt idx="18070">
                        <c:v>9.0359999999999996</c:v>
                      </c:pt>
                      <c:pt idx="18071">
                        <c:v>9.0370000000000008</c:v>
                      </c:pt>
                      <c:pt idx="18072">
                        <c:v>9.0370000000000008</c:v>
                      </c:pt>
                      <c:pt idx="18073">
                        <c:v>9.0380000000000003</c:v>
                      </c:pt>
                      <c:pt idx="18074">
                        <c:v>9.0380000000000003</c:v>
                      </c:pt>
                      <c:pt idx="18075">
                        <c:v>9.0389999999999997</c:v>
                      </c:pt>
                      <c:pt idx="18076">
                        <c:v>9.0389999999999997</c:v>
                      </c:pt>
                      <c:pt idx="18077">
                        <c:v>9.0399999999999991</c:v>
                      </c:pt>
                      <c:pt idx="18078">
                        <c:v>9.0399999999999991</c:v>
                      </c:pt>
                      <c:pt idx="18079">
                        <c:v>9.0410000000000004</c:v>
                      </c:pt>
                      <c:pt idx="18080">
                        <c:v>9.0410000000000004</c:v>
                      </c:pt>
                      <c:pt idx="18081">
                        <c:v>9.0419999999999998</c:v>
                      </c:pt>
                      <c:pt idx="18082">
                        <c:v>9.0419999999999998</c:v>
                      </c:pt>
                      <c:pt idx="18083">
                        <c:v>9.0429999999999993</c:v>
                      </c:pt>
                      <c:pt idx="18084">
                        <c:v>9.0429999999999993</c:v>
                      </c:pt>
                      <c:pt idx="18085">
                        <c:v>9.0440000000000005</c:v>
                      </c:pt>
                      <c:pt idx="18086">
                        <c:v>9.0440000000000005</c:v>
                      </c:pt>
                      <c:pt idx="18087">
                        <c:v>9.0449999999999999</c:v>
                      </c:pt>
                      <c:pt idx="18088">
                        <c:v>9.0449999999999999</c:v>
                      </c:pt>
                      <c:pt idx="18089">
                        <c:v>9.0459999999999994</c:v>
                      </c:pt>
                      <c:pt idx="18090">
                        <c:v>9.0459999999999994</c:v>
                      </c:pt>
                      <c:pt idx="18091">
                        <c:v>9.0470000000000006</c:v>
                      </c:pt>
                      <c:pt idx="18092">
                        <c:v>9.0470000000000006</c:v>
                      </c:pt>
                      <c:pt idx="18093">
                        <c:v>9.048</c:v>
                      </c:pt>
                      <c:pt idx="18094">
                        <c:v>9.048</c:v>
                      </c:pt>
                      <c:pt idx="18095">
                        <c:v>9.0489999999999995</c:v>
                      </c:pt>
                      <c:pt idx="18096">
                        <c:v>9.0489999999999995</c:v>
                      </c:pt>
                      <c:pt idx="18097">
                        <c:v>9.0500000000000007</c:v>
                      </c:pt>
                      <c:pt idx="18098">
                        <c:v>9.0500000000000007</c:v>
                      </c:pt>
                      <c:pt idx="18099">
                        <c:v>9.0510000000000002</c:v>
                      </c:pt>
                      <c:pt idx="18100">
                        <c:v>9.0510000000000002</c:v>
                      </c:pt>
                      <c:pt idx="18101">
                        <c:v>9.0519999999999996</c:v>
                      </c:pt>
                      <c:pt idx="18102">
                        <c:v>9.0519999999999996</c:v>
                      </c:pt>
                      <c:pt idx="18103">
                        <c:v>9.0530000000000008</c:v>
                      </c:pt>
                      <c:pt idx="18104">
                        <c:v>9.0530000000000008</c:v>
                      </c:pt>
                      <c:pt idx="18105">
                        <c:v>9.0540000000000003</c:v>
                      </c:pt>
                      <c:pt idx="18106">
                        <c:v>9.0540000000000003</c:v>
                      </c:pt>
                      <c:pt idx="18107">
                        <c:v>9.0549999999999997</c:v>
                      </c:pt>
                      <c:pt idx="18108">
                        <c:v>9.0549999999999997</c:v>
                      </c:pt>
                      <c:pt idx="18109">
                        <c:v>9.0559999999999992</c:v>
                      </c:pt>
                      <c:pt idx="18110">
                        <c:v>9.0559999999999992</c:v>
                      </c:pt>
                      <c:pt idx="18111">
                        <c:v>9.0570000000000004</c:v>
                      </c:pt>
                      <c:pt idx="18112">
                        <c:v>9.0570000000000004</c:v>
                      </c:pt>
                      <c:pt idx="18113">
                        <c:v>9.0579999999999998</c:v>
                      </c:pt>
                      <c:pt idx="18114">
                        <c:v>9.0579999999999998</c:v>
                      </c:pt>
                      <c:pt idx="18115">
                        <c:v>9.0589999999999993</c:v>
                      </c:pt>
                      <c:pt idx="18116">
                        <c:v>9.0589999999999993</c:v>
                      </c:pt>
                      <c:pt idx="18117">
                        <c:v>9.06</c:v>
                      </c:pt>
                      <c:pt idx="18118">
                        <c:v>9.06</c:v>
                      </c:pt>
                      <c:pt idx="18119">
                        <c:v>9.0609999999999999</c:v>
                      </c:pt>
                      <c:pt idx="18120">
                        <c:v>9.0609999999999999</c:v>
                      </c:pt>
                      <c:pt idx="18121">
                        <c:v>9.0619999999999994</c:v>
                      </c:pt>
                      <c:pt idx="18122">
                        <c:v>9.0619999999999994</c:v>
                      </c:pt>
                      <c:pt idx="18123">
                        <c:v>9.0630000000000006</c:v>
                      </c:pt>
                      <c:pt idx="18124">
                        <c:v>9.0630000000000006</c:v>
                      </c:pt>
                      <c:pt idx="18125">
                        <c:v>9.0640000000000001</c:v>
                      </c:pt>
                      <c:pt idx="18126">
                        <c:v>9.0640000000000001</c:v>
                      </c:pt>
                      <c:pt idx="18127">
                        <c:v>9.0649999999999995</c:v>
                      </c:pt>
                      <c:pt idx="18128">
                        <c:v>9.0649999999999995</c:v>
                      </c:pt>
                      <c:pt idx="18129">
                        <c:v>9.0660000000000007</c:v>
                      </c:pt>
                      <c:pt idx="18130">
                        <c:v>9.0660000000000007</c:v>
                      </c:pt>
                      <c:pt idx="18131">
                        <c:v>9.0670000000000002</c:v>
                      </c:pt>
                      <c:pt idx="18132">
                        <c:v>9.0670000000000002</c:v>
                      </c:pt>
                      <c:pt idx="18133">
                        <c:v>9.0679999999999996</c:v>
                      </c:pt>
                      <c:pt idx="18134">
                        <c:v>9.0679999999999996</c:v>
                      </c:pt>
                      <c:pt idx="18135">
                        <c:v>9.0690000000000008</c:v>
                      </c:pt>
                      <c:pt idx="18136">
                        <c:v>9.0690000000000008</c:v>
                      </c:pt>
                      <c:pt idx="18137">
                        <c:v>9.07</c:v>
                      </c:pt>
                      <c:pt idx="18138">
                        <c:v>9.07</c:v>
                      </c:pt>
                      <c:pt idx="18139">
                        <c:v>9.0709999999999997</c:v>
                      </c:pt>
                      <c:pt idx="18140">
                        <c:v>9.0709999999999997</c:v>
                      </c:pt>
                      <c:pt idx="18141">
                        <c:v>9.0719999999999992</c:v>
                      </c:pt>
                      <c:pt idx="18142">
                        <c:v>9.0719999999999992</c:v>
                      </c:pt>
                      <c:pt idx="18143">
                        <c:v>9.0730000000000004</c:v>
                      </c:pt>
                      <c:pt idx="18144">
                        <c:v>9.0730000000000004</c:v>
                      </c:pt>
                      <c:pt idx="18145">
                        <c:v>9.0739999999999998</c:v>
                      </c:pt>
                      <c:pt idx="18146">
                        <c:v>9.0739999999999998</c:v>
                      </c:pt>
                      <c:pt idx="18147">
                        <c:v>9.0749999999999993</c:v>
                      </c:pt>
                      <c:pt idx="18148">
                        <c:v>9.0749999999999993</c:v>
                      </c:pt>
                      <c:pt idx="18149">
                        <c:v>9.0760000000000005</c:v>
                      </c:pt>
                      <c:pt idx="18150">
                        <c:v>9.0760000000000005</c:v>
                      </c:pt>
                      <c:pt idx="18151">
                        <c:v>9.077</c:v>
                      </c:pt>
                      <c:pt idx="18152">
                        <c:v>9.077</c:v>
                      </c:pt>
                      <c:pt idx="18153">
                        <c:v>9.0779999999999994</c:v>
                      </c:pt>
                      <c:pt idx="18154">
                        <c:v>9.0779999999999994</c:v>
                      </c:pt>
                      <c:pt idx="18155">
                        <c:v>9.0790000000000006</c:v>
                      </c:pt>
                      <c:pt idx="18156">
                        <c:v>9.0790000000000006</c:v>
                      </c:pt>
                      <c:pt idx="18157">
                        <c:v>9.08</c:v>
                      </c:pt>
                      <c:pt idx="18158">
                        <c:v>9.08</c:v>
                      </c:pt>
                      <c:pt idx="18159">
                        <c:v>9.0809999999999995</c:v>
                      </c:pt>
                      <c:pt idx="18160">
                        <c:v>9.0809999999999995</c:v>
                      </c:pt>
                      <c:pt idx="18161">
                        <c:v>9.0820000000000007</c:v>
                      </c:pt>
                      <c:pt idx="18162">
                        <c:v>9.0820000000000007</c:v>
                      </c:pt>
                      <c:pt idx="18163">
                        <c:v>9.0830000000000002</c:v>
                      </c:pt>
                      <c:pt idx="18164">
                        <c:v>9.0830000000000002</c:v>
                      </c:pt>
                      <c:pt idx="18165">
                        <c:v>9.0839999999999996</c:v>
                      </c:pt>
                      <c:pt idx="18166">
                        <c:v>9.0839999999999996</c:v>
                      </c:pt>
                      <c:pt idx="18167">
                        <c:v>9.0850000000000009</c:v>
                      </c:pt>
                      <c:pt idx="18168">
                        <c:v>9.0850000000000009</c:v>
                      </c:pt>
                      <c:pt idx="18169">
                        <c:v>9.0860000000000003</c:v>
                      </c:pt>
                      <c:pt idx="18170">
                        <c:v>9.0860000000000003</c:v>
                      </c:pt>
                      <c:pt idx="18171">
                        <c:v>9.0869999999999997</c:v>
                      </c:pt>
                      <c:pt idx="18172">
                        <c:v>9.0869999999999997</c:v>
                      </c:pt>
                      <c:pt idx="18173">
                        <c:v>9.0879999999999992</c:v>
                      </c:pt>
                      <c:pt idx="18174">
                        <c:v>9.0879999999999992</c:v>
                      </c:pt>
                      <c:pt idx="18175">
                        <c:v>9.0890000000000004</c:v>
                      </c:pt>
                      <c:pt idx="18176">
                        <c:v>9.0890000000000004</c:v>
                      </c:pt>
                      <c:pt idx="18177">
                        <c:v>9.09</c:v>
                      </c:pt>
                      <c:pt idx="18178">
                        <c:v>9.09</c:v>
                      </c:pt>
                      <c:pt idx="18179">
                        <c:v>9.0909999999999993</c:v>
                      </c:pt>
                      <c:pt idx="18180">
                        <c:v>9.0909999999999993</c:v>
                      </c:pt>
                      <c:pt idx="18181">
                        <c:v>9.0920000000000005</c:v>
                      </c:pt>
                      <c:pt idx="18182">
                        <c:v>9.0920000000000005</c:v>
                      </c:pt>
                      <c:pt idx="18183">
                        <c:v>9.093</c:v>
                      </c:pt>
                      <c:pt idx="18184">
                        <c:v>9.093</c:v>
                      </c:pt>
                      <c:pt idx="18185">
                        <c:v>9.0939999999999994</c:v>
                      </c:pt>
                      <c:pt idx="18186">
                        <c:v>9.0939999999999994</c:v>
                      </c:pt>
                      <c:pt idx="18187">
                        <c:v>9.0950000000000006</c:v>
                      </c:pt>
                      <c:pt idx="18188">
                        <c:v>9.0950000000000006</c:v>
                      </c:pt>
                      <c:pt idx="18189">
                        <c:v>9.0960000000000001</c:v>
                      </c:pt>
                      <c:pt idx="18190">
                        <c:v>9.0960000000000001</c:v>
                      </c:pt>
                      <c:pt idx="18191">
                        <c:v>9.0969999999999995</c:v>
                      </c:pt>
                      <c:pt idx="18192">
                        <c:v>9.0969999999999995</c:v>
                      </c:pt>
                      <c:pt idx="18193">
                        <c:v>9.0980000000000008</c:v>
                      </c:pt>
                      <c:pt idx="18194">
                        <c:v>9.0980000000000008</c:v>
                      </c:pt>
                      <c:pt idx="18195">
                        <c:v>9.0990000000000002</c:v>
                      </c:pt>
                      <c:pt idx="18196">
                        <c:v>9.0990000000000002</c:v>
                      </c:pt>
                      <c:pt idx="18197">
                        <c:v>9.1</c:v>
                      </c:pt>
                      <c:pt idx="18198">
                        <c:v>9.1</c:v>
                      </c:pt>
                      <c:pt idx="18199">
                        <c:v>9.1010000000000009</c:v>
                      </c:pt>
                      <c:pt idx="18200">
                        <c:v>9.1010000000000009</c:v>
                      </c:pt>
                      <c:pt idx="18201">
                        <c:v>9.1020000000000003</c:v>
                      </c:pt>
                      <c:pt idx="18202">
                        <c:v>9.1020000000000003</c:v>
                      </c:pt>
                      <c:pt idx="18203">
                        <c:v>9.1029999999999998</c:v>
                      </c:pt>
                      <c:pt idx="18204">
                        <c:v>9.1029999999999998</c:v>
                      </c:pt>
                      <c:pt idx="18205">
                        <c:v>9.1039999999999992</c:v>
                      </c:pt>
                      <c:pt idx="18206">
                        <c:v>9.1039999999999992</c:v>
                      </c:pt>
                      <c:pt idx="18207">
                        <c:v>9.1050000000000004</c:v>
                      </c:pt>
                      <c:pt idx="18208">
                        <c:v>9.1050000000000004</c:v>
                      </c:pt>
                      <c:pt idx="18209">
                        <c:v>9.1059999999999999</c:v>
                      </c:pt>
                      <c:pt idx="18210">
                        <c:v>9.1059999999999999</c:v>
                      </c:pt>
                      <c:pt idx="18211">
                        <c:v>9.1069999999999993</c:v>
                      </c:pt>
                      <c:pt idx="18212">
                        <c:v>9.1069999999999993</c:v>
                      </c:pt>
                      <c:pt idx="18213">
                        <c:v>9.1080000000000005</c:v>
                      </c:pt>
                      <c:pt idx="18214">
                        <c:v>9.1080000000000005</c:v>
                      </c:pt>
                      <c:pt idx="18215">
                        <c:v>9.109</c:v>
                      </c:pt>
                      <c:pt idx="18216">
                        <c:v>9.109</c:v>
                      </c:pt>
                      <c:pt idx="18217">
                        <c:v>9.11</c:v>
                      </c:pt>
                      <c:pt idx="18218">
                        <c:v>9.11</c:v>
                      </c:pt>
                      <c:pt idx="18219">
                        <c:v>9.1110000000000007</c:v>
                      </c:pt>
                      <c:pt idx="18220">
                        <c:v>9.1110000000000007</c:v>
                      </c:pt>
                      <c:pt idx="18221">
                        <c:v>9.1120000000000001</c:v>
                      </c:pt>
                      <c:pt idx="18222">
                        <c:v>9.1120000000000001</c:v>
                      </c:pt>
                      <c:pt idx="18223">
                        <c:v>9.1129999999999995</c:v>
                      </c:pt>
                      <c:pt idx="18224">
                        <c:v>9.1129999999999995</c:v>
                      </c:pt>
                      <c:pt idx="18225">
                        <c:v>9.1140000000000008</c:v>
                      </c:pt>
                      <c:pt idx="18226">
                        <c:v>9.1140000000000008</c:v>
                      </c:pt>
                      <c:pt idx="18227">
                        <c:v>9.1150000000000002</c:v>
                      </c:pt>
                      <c:pt idx="18228">
                        <c:v>9.1150000000000002</c:v>
                      </c:pt>
                      <c:pt idx="18229">
                        <c:v>9.1159999999999997</c:v>
                      </c:pt>
                      <c:pt idx="18230">
                        <c:v>9.1159999999999997</c:v>
                      </c:pt>
                      <c:pt idx="18231">
                        <c:v>9.1170000000000009</c:v>
                      </c:pt>
                      <c:pt idx="18232">
                        <c:v>9.1170000000000009</c:v>
                      </c:pt>
                      <c:pt idx="18233">
                        <c:v>9.1180000000000003</c:v>
                      </c:pt>
                      <c:pt idx="18234">
                        <c:v>9.1180000000000003</c:v>
                      </c:pt>
                      <c:pt idx="18235">
                        <c:v>9.1189999999999998</c:v>
                      </c:pt>
                      <c:pt idx="18236">
                        <c:v>9.1189999999999998</c:v>
                      </c:pt>
                      <c:pt idx="18237">
                        <c:v>9.1199999999999992</c:v>
                      </c:pt>
                      <c:pt idx="18238">
                        <c:v>9.1199999999999992</c:v>
                      </c:pt>
                      <c:pt idx="18239">
                        <c:v>9.1210000000000004</c:v>
                      </c:pt>
                      <c:pt idx="18240">
                        <c:v>9.1210000000000004</c:v>
                      </c:pt>
                      <c:pt idx="18241">
                        <c:v>9.1219999999999999</c:v>
                      </c:pt>
                      <c:pt idx="18242">
                        <c:v>9.1219999999999999</c:v>
                      </c:pt>
                      <c:pt idx="18243">
                        <c:v>9.1229999999999993</c:v>
                      </c:pt>
                      <c:pt idx="18244">
                        <c:v>9.1229999999999993</c:v>
                      </c:pt>
                      <c:pt idx="18245">
                        <c:v>9.1240000000000006</c:v>
                      </c:pt>
                      <c:pt idx="18246">
                        <c:v>9.1240000000000006</c:v>
                      </c:pt>
                      <c:pt idx="18247">
                        <c:v>9.125</c:v>
                      </c:pt>
                      <c:pt idx="18248">
                        <c:v>9.125</c:v>
                      </c:pt>
                      <c:pt idx="18249">
                        <c:v>9.1259999999999994</c:v>
                      </c:pt>
                      <c:pt idx="18250">
                        <c:v>9.1259999999999994</c:v>
                      </c:pt>
                      <c:pt idx="18251">
                        <c:v>9.1270000000000007</c:v>
                      </c:pt>
                      <c:pt idx="18252">
                        <c:v>9.1270000000000007</c:v>
                      </c:pt>
                      <c:pt idx="18253">
                        <c:v>9.1280000000000001</c:v>
                      </c:pt>
                      <c:pt idx="18254">
                        <c:v>9.1280000000000001</c:v>
                      </c:pt>
                      <c:pt idx="18255">
                        <c:v>9.1289999999999996</c:v>
                      </c:pt>
                      <c:pt idx="18256">
                        <c:v>9.1289999999999996</c:v>
                      </c:pt>
                      <c:pt idx="18257">
                        <c:v>9.1300000000000008</c:v>
                      </c:pt>
                      <c:pt idx="18258">
                        <c:v>9.1300000000000008</c:v>
                      </c:pt>
                      <c:pt idx="18259">
                        <c:v>9.1310000000000002</c:v>
                      </c:pt>
                      <c:pt idx="18260">
                        <c:v>9.1310000000000002</c:v>
                      </c:pt>
                      <c:pt idx="18261">
                        <c:v>9.1319999999999997</c:v>
                      </c:pt>
                      <c:pt idx="18262">
                        <c:v>9.1319999999999997</c:v>
                      </c:pt>
                      <c:pt idx="18263">
                        <c:v>9.1329999999999991</c:v>
                      </c:pt>
                      <c:pt idx="18264">
                        <c:v>9.1329999999999991</c:v>
                      </c:pt>
                      <c:pt idx="18265">
                        <c:v>9.1340000000000003</c:v>
                      </c:pt>
                      <c:pt idx="18266">
                        <c:v>9.1340000000000003</c:v>
                      </c:pt>
                      <c:pt idx="18267">
                        <c:v>9.1349999999999998</c:v>
                      </c:pt>
                      <c:pt idx="18268">
                        <c:v>9.1349999999999998</c:v>
                      </c:pt>
                      <c:pt idx="18269">
                        <c:v>9.1359999999999992</c:v>
                      </c:pt>
                      <c:pt idx="18270">
                        <c:v>9.1359999999999992</c:v>
                      </c:pt>
                      <c:pt idx="18271">
                        <c:v>9.1370000000000005</c:v>
                      </c:pt>
                      <c:pt idx="18272">
                        <c:v>9.1370000000000005</c:v>
                      </c:pt>
                      <c:pt idx="18273">
                        <c:v>9.1379999999999999</c:v>
                      </c:pt>
                      <c:pt idx="18274">
                        <c:v>9.1379999999999999</c:v>
                      </c:pt>
                      <c:pt idx="18275">
                        <c:v>9.1389999999999993</c:v>
                      </c:pt>
                      <c:pt idx="18276">
                        <c:v>9.1389999999999993</c:v>
                      </c:pt>
                      <c:pt idx="18277">
                        <c:v>9.14</c:v>
                      </c:pt>
                      <c:pt idx="18278">
                        <c:v>9.14</c:v>
                      </c:pt>
                      <c:pt idx="18279">
                        <c:v>9.141</c:v>
                      </c:pt>
                      <c:pt idx="18280">
                        <c:v>9.141</c:v>
                      </c:pt>
                      <c:pt idx="18281">
                        <c:v>9.1419999999999995</c:v>
                      </c:pt>
                      <c:pt idx="18282">
                        <c:v>9.1419999999999995</c:v>
                      </c:pt>
                      <c:pt idx="18283">
                        <c:v>9.1430000000000007</c:v>
                      </c:pt>
                      <c:pt idx="18284">
                        <c:v>9.1430000000000007</c:v>
                      </c:pt>
                      <c:pt idx="18285">
                        <c:v>9.1440000000000001</c:v>
                      </c:pt>
                      <c:pt idx="18286">
                        <c:v>9.1440000000000001</c:v>
                      </c:pt>
                      <c:pt idx="18287">
                        <c:v>9.1449999999999996</c:v>
                      </c:pt>
                      <c:pt idx="18288">
                        <c:v>9.1449999999999996</c:v>
                      </c:pt>
                      <c:pt idx="18289">
                        <c:v>9.1460000000000008</c:v>
                      </c:pt>
                      <c:pt idx="18290">
                        <c:v>9.1460000000000008</c:v>
                      </c:pt>
                      <c:pt idx="18291">
                        <c:v>9.1470000000000002</c:v>
                      </c:pt>
                      <c:pt idx="18292">
                        <c:v>9.1470000000000002</c:v>
                      </c:pt>
                      <c:pt idx="18293">
                        <c:v>9.1479999999999997</c:v>
                      </c:pt>
                      <c:pt idx="18294">
                        <c:v>9.1479999999999997</c:v>
                      </c:pt>
                      <c:pt idx="18295">
                        <c:v>9.1489999999999991</c:v>
                      </c:pt>
                      <c:pt idx="18296">
                        <c:v>9.1489999999999991</c:v>
                      </c:pt>
                      <c:pt idx="18297">
                        <c:v>9.15</c:v>
                      </c:pt>
                      <c:pt idx="18298">
                        <c:v>9.15</c:v>
                      </c:pt>
                      <c:pt idx="18299">
                        <c:v>9.1509999999999998</c:v>
                      </c:pt>
                      <c:pt idx="18300">
                        <c:v>9.1509999999999998</c:v>
                      </c:pt>
                      <c:pt idx="18301">
                        <c:v>9.1519999999999992</c:v>
                      </c:pt>
                      <c:pt idx="18302">
                        <c:v>9.1519999999999992</c:v>
                      </c:pt>
                      <c:pt idx="18303">
                        <c:v>9.1530000000000005</c:v>
                      </c:pt>
                      <c:pt idx="18304">
                        <c:v>9.1530000000000005</c:v>
                      </c:pt>
                      <c:pt idx="18305">
                        <c:v>9.1539999999999999</c:v>
                      </c:pt>
                      <c:pt idx="18306">
                        <c:v>9.1539999999999999</c:v>
                      </c:pt>
                      <c:pt idx="18307">
                        <c:v>9.1549999999999994</c:v>
                      </c:pt>
                      <c:pt idx="18308">
                        <c:v>9.1549999999999994</c:v>
                      </c:pt>
                      <c:pt idx="18309">
                        <c:v>9.1560000000000006</c:v>
                      </c:pt>
                      <c:pt idx="18310">
                        <c:v>9.1560000000000006</c:v>
                      </c:pt>
                      <c:pt idx="18311">
                        <c:v>9.157</c:v>
                      </c:pt>
                      <c:pt idx="18312">
                        <c:v>9.157</c:v>
                      </c:pt>
                      <c:pt idx="18313">
                        <c:v>9.1579999999999995</c:v>
                      </c:pt>
                      <c:pt idx="18314">
                        <c:v>9.1579999999999995</c:v>
                      </c:pt>
                      <c:pt idx="18315">
                        <c:v>9.1590000000000007</c:v>
                      </c:pt>
                      <c:pt idx="18316">
                        <c:v>9.1590000000000007</c:v>
                      </c:pt>
                      <c:pt idx="18317">
                        <c:v>9.16</c:v>
                      </c:pt>
                      <c:pt idx="18318">
                        <c:v>9.16</c:v>
                      </c:pt>
                      <c:pt idx="18319">
                        <c:v>9.1609999999999996</c:v>
                      </c:pt>
                      <c:pt idx="18320">
                        <c:v>9.1609999999999996</c:v>
                      </c:pt>
                      <c:pt idx="18321">
                        <c:v>9.1620000000000008</c:v>
                      </c:pt>
                      <c:pt idx="18322">
                        <c:v>9.1620000000000008</c:v>
                      </c:pt>
                      <c:pt idx="18323">
                        <c:v>9.1630000000000003</c:v>
                      </c:pt>
                      <c:pt idx="18324">
                        <c:v>9.1630000000000003</c:v>
                      </c:pt>
                      <c:pt idx="18325">
                        <c:v>9.1639999999999997</c:v>
                      </c:pt>
                      <c:pt idx="18326">
                        <c:v>9.1639999999999997</c:v>
                      </c:pt>
                      <c:pt idx="18327">
                        <c:v>9.1649999999999991</c:v>
                      </c:pt>
                      <c:pt idx="18328">
                        <c:v>9.1649999999999991</c:v>
                      </c:pt>
                      <c:pt idx="18329">
                        <c:v>9.1660000000000004</c:v>
                      </c:pt>
                      <c:pt idx="18330">
                        <c:v>9.1660000000000004</c:v>
                      </c:pt>
                      <c:pt idx="18331">
                        <c:v>9.1669999999999998</c:v>
                      </c:pt>
                      <c:pt idx="18332">
                        <c:v>9.1669999999999998</c:v>
                      </c:pt>
                      <c:pt idx="18333">
                        <c:v>9.1679999999999993</c:v>
                      </c:pt>
                      <c:pt idx="18334">
                        <c:v>9.1679999999999993</c:v>
                      </c:pt>
                      <c:pt idx="18335">
                        <c:v>9.1690000000000005</c:v>
                      </c:pt>
                      <c:pt idx="18336">
                        <c:v>9.1690000000000005</c:v>
                      </c:pt>
                      <c:pt idx="18337">
                        <c:v>9.17</c:v>
                      </c:pt>
                      <c:pt idx="18338">
                        <c:v>9.17</c:v>
                      </c:pt>
                      <c:pt idx="18339">
                        <c:v>9.1709999999999994</c:v>
                      </c:pt>
                      <c:pt idx="18340">
                        <c:v>9.1709999999999994</c:v>
                      </c:pt>
                      <c:pt idx="18341">
                        <c:v>9.1720000000000006</c:v>
                      </c:pt>
                      <c:pt idx="18342">
                        <c:v>9.1720000000000006</c:v>
                      </c:pt>
                      <c:pt idx="18343">
                        <c:v>9.173</c:v>
                      </c:pt>
                      <c:pt idx="18344">
                        <c:v>9.173</c:v>
                      </c:pt>
                      <c:pt idx="18345">
                        <c:v>9.1739999999999995</c:v>
                      </c:pt>
                      <c:pt idx="18346">
                        <c:v>9.1739999999999995</c:v>
                      </c:pt>
                      <c:pt idx="18347">
                        <c:v>9.1750000000000007</c:v>
                      </c:pt>
                      <c:pt idx="18348">
                        <c:v>9.1750000000000007</c:v>
                      </c:pt>
                      <c:pt idx="18349">
                        <c:v>9.1760000000000002</c:v>
                      </c:pt>
                      <c:pt idx="18350">
                        <c:v>9.1760000000000002</c:v>
                      </c:pt>
                      <c:pt idx="18351">
                        <c:v>9.1769999999999996</c:v>
                      </c:pt>
                      <c:pt idx="18352">
                        <c:v>9.1769999999999996</c:v>
                      </c:pt>
                      <c:pt idx="18353">
                        <c:v>9.1780000000000008</c:v>
                      </c:pt>
                      <c:pt idx="18354">
                        <c:v>9.1780000000000008</c:v>
                      </c:pt>
                      <c:pt idx="18355">
                        <c:v>9.1790000000000003</c:v>
                      </c:pt>
                      <c:pt idx="18356">
                        <c:v>9.1790000000000003</c:v>
                      </c:pt>
                      <c:pt idx="18357">
                        <c:v>9.18</c:v>
                      </c:pt>
                      <c:pt idx="18358">
                        <c:v>9.18</c:v>
                      </c:pt>
                      <c:pt idx="18359">
                        <c:v>9.1809999999999992</c:v>
                      </c:pt>
                      <c:pt idx="18360">
                        <c:v>9.1809999999999992</c:v>
                      </c:pt>
                      <c:pt idx="18361">
                        <c:v>9.1820000000000004</c:v>
                      </c:pt>
                      <c:pt idx="18362">
                        <c:v>9.1820000000000004</c:v>
                      </c:pt>
                      <c:pt idx="18363">
                        <c:v>9.1829999999999998</c:v>
                      </c:pt>
                      <c:pt idx="18364">
                        <c:v>9.1829999999999998</c:v>
                      </c:pt>
                      <c:pt idx="18365">
                        <c:v>9.1839999999999993</c:v>
                      </c:pt>
                      <c:pt idx="18366">
                        <c:v>9.1839999999999993</c:v>
                      </c:pt>
                      <c:pt idx="18367">
                        <c:v>9.1850000000000005</c:v>
                      </c:pt>
                      <c:pt idx="18368">
                        <c:v>9.1850000000000005</c:v>
                      </c:pt>
                      <c:pt idx="18369">
                        <c:v>9.1859999999999999</c:v>
                      </c:pt>
                      <c:pt idx="18370">
                        <c:v>9.1859999999999999</c:v>
                      </c:pt>
                      <c:pt idx="18371">
                        <c:v>9.1869999999999994</c:v>
                      </c:pt>
                      <c:pt idx="18372">
                        <c:v>9.1869999999999994</c:v>
                      </c:pt>
                      <c:pt idx="18373">
                        <c:v>9.1880000000000006</c:v>
                      </c:pt>
                      <c:pt idx="18374">
                        <c:v>9.1880000000000006</c:v>
                      </c:pt>
                      <c:pt idx="18375">
                        <c:v>9.1890000000000001</c:v>
                      </c:pt>
                      <c:pt idx="18376">
                        <c:v>9.1890000000000001</c:v>
                      </c:pt>
                      <c:pt idx="18377">
                        <c:v>9.19</c:v>
                      </c:pt>
                      <c:pt idx="18378">
                        <c:v>9.19</c:v>
                      </c:pt>
                      <c:pt idx="18379">
                        <c:v>9.1910000000000007</c:v>
                      </c:pt>
                      <c:pt idx="18380">
                        <c:v>9.1910000000000007</c:v>
                      </c:pt>
                      <c:pt idx="18381">
                        <c:v>9.1920000000000002</c:v>
                      </c:pt>
                      <c:pt idx="18382">
                        <c:v>9.1920000000000002</c:v>
                      </c:pt>
                      <c:pt idx="18383">
                        <c:v>9.1929999999999996</c:v>
                      </c:pt>
                      <c:pt idx="18384">
                        <c:v>9.1929999999999996</c:v>
                      </c:pt>
                      <c:pt idx="18385">
                        <c:v>9.1940000000000008</c:v>
                      </c:pt>
                      <c:pt idx="18386">
                        <c:v>9.1940000000000008</c:v>
                      </c:pt>
                      <c:pt idx="18387">
                        <c:v>9.1950000000000003</c:v>
                      </c:pt>
                      <c:pt idx="18388">
                        <c:v>9.1950000000000003</c:v>
                      </c:pt>
                      <c:pt idx="18389">
                        <c:v>9.1959999999999997</c:v>
                      </c:pt>
                      <c:pt idx="18390">
                        <c:v>9.1959999999999997</c:v>
                      </c:pt>
                      <c:pt idx="18391">
                        <c:v>9.1969999999999992</c:v>
                      </c:pt>
                      <c:pt idx="18392">
                        <c:v>9.1969999999999992</c:v>
                      </c:pt>
                      <c:pt idx="18393">
                        <c:v>9.1980000000000004</c:v>
                      </c:pt>
                      <c:pt idx="18394">
                        <c:v>9.1980000000000004</c:v>
                      </c:pt>
                      <c:pt idx="18395">
                        <c:v>9.1989999999999998</c:v>
                      </c:pt>
                      <c:pt idx="18396">
                        <c:v>9.1989999999999998</c:v>
                      </c:pt>
                      <c:pt idx="18397">
                        <c:v>9.1999999999999993</c:v>
                      </c:pt>
                      <c:pt idx="18398">
                        <c:v>9.1999999999999993</c:v>
                      </c:pt>
                      <c:pt idx="18399">
                        <c:v>9.2010000000000005</c:v>
                      </c:pt>
                      <c:pt idx="18400">
                        <c:v>9.2010000000000005</c:v>
                      </c:pt>
                      <c:pt idx="18401">
                        <c:v>9.202</c:v>
                      </c:pt>
                      <c:pt idx="18402">
                        <c:v>9.202</c:v>
                      </c:pt>
                      <c:pt idx="18403">
                        <c:v>9.2029999999999994</c:v>
                      </c:pt>
                      <c:pt idx="18404">
                        <c:v>9.2029999999999994</c:v>
                      </c:pt>
                      <c:pt idx="18405">
                        <c:v>9.2040000000000006</c:v>
                      </c:pt>
                      <c:pt idx="18406">
                        <c:v>9.2040000000000006</c:v>
                      </c:pt>
                      <c:pt idx="18407">
                        <c:v>9.2050000000000001</c:v>
                      </c:pt>
                      <c:pt idx="18408">
                        <c:v>9.2050000000000001</c:v>
                      </c:pt>
                      <c:pt idx="18409">
                        <c:v>9.2059999999999995</c:v>
                      </c:pt>
                      <c:pt idx="18410">
                        <c:v>9.2059999999999995</c:v>
                      </c:pt>
                      <c:pt idx="18411">
                        <c:v>9.2070000000000007</c:v>
                      </c:pt>
                      <c:pt idx="18412">
                        <c:v>9.2070000000000007</c:v>
                      </c:pt>
                      <c:pt idx="18413">
                        <c:v>9.2080000000000002</c:v>
                      </c:pt>
                      <c:pt idx="18414">
                        <c:v>9.2080000000000002</c:v>
                      </c:pt>
                      <c:pt idx="18415">
                        <c:v>9.2089999999999996</c:v>
                      </c:pt>
                      <c:pt idx="18416">
                        <c:v>9.2089999999999996</c:v>
                      </c:pt>
                      <c:pt idx="18417">
                        <c:v>9.2100000000000009</c:v>
                      </c:pt>
                      <c:pt idx="18418">
                        <c:v>9.2100000000000009</c:v>
                      </c:pt>
                      <c:pt idx="18419">
                        <c:v>9.2110000000000003</c:v>
                      </c:pt>
                      <c:pt idx="18420">
                        <c:v>9.2110000000000003</c:v>
                      </c:pt>
                      <c:pt idx="18421">
                        <c:v>9.2119999999999997</c:v>
                      </c:pt>
                      <c:pt idx="18422">
                        <c:v>9.2119999999999997</c:v>
                      </c:pt>
                      <c:pt idx="18423">
                        <c:v>9.2129999999999992</c:v>
                      </c:pt>
                      <c:pt idx="18424">
                        <c:v>9.2129999999999992</c:v>
                      </c:pt>
                      <c:pt idx="18425">
                        <c:v>9.2140000000000004</c:v>
                      </c:pt>
                      <c:pt idx="18426">
                        <c:v>9.2140000000000004</c:v>
                      </c:pt>
                      <c:pt idx="18427">
                        <c:v>9.2149999999999999</c:v>
                      </c:pt>
                      <c:pt idx="18428">
                        <c:v>9.2149999999999999</c:v>
                      </c:pt>
                      <c:pt idx="18429">
                        <c:v>9.2159999999999993</c:v>
                      </c:pt>
                      <c:pt idx="18430">
                        <c:v>9.2159999999999993</c:v>
                      </c:pt>
                      <c:pt idx="18431">
                        <c:v>9.2170000000000005</c:v>
                      </c:pt>
                      <c:pt idx="18432">
                        <c:v>9.2170000000000005</c:v>
                      </c:pt>
                      <c:pt idx="18433">
                        <c:v>9.218</c:v>
                      </c:pt>
                      <c:pt idx="18434">
                        <c:v>9.218</c:v>
                      </c:pt>
                      <c:pt idx="18435">
                        <c:v>9.2189999999999994</c:v>
                      </c:pt>
                      <c:pt idx="18436">
                        <c:v>9.2189999999999994</c:v>
                      </c:pt>
                      <c:pt idx="18437">
                        <c:v>9.2200000000000006</c:v>
                      </c:pt>
                      <c:pt idx="18438">
                        <c:v>9.2200000000000006</c:v>
                      </c:pt>
                      <c:pt idx="18439">
                        <c:v>9.2210000000000001</c:v>
                      </c:pt>
                      <c:pt idx="18440">
                        <c:v>9.2210000000000001</c:v>
                      </c:pt>
                      <c:pt idx="18441">
                        <c:v>9.2219999999999995</c:v>
                      </c:pt>
                      <c:pt idx="18442">
                        <c:v>9.2219999999999995</c:v>
                      </c:pt>
                      <c:pt idx="18443">
                        <c:v>9.2230000000000008</c:v>
                      </c:pt>
                      <c:pt idx="18444">
                        <c:v>9.2230000000000008</c:v>
                      </c:pt>
                      <c:pt idx="18445">
                        <c:v>9.2240000000000002</c:v>
                      </c:pt>
                      <c:pt idx="18446">
                        <c:v>9.2240000000000002</c:v>
                      </c:pt>
                      <c:pt idx="18447">
                        <c:v>9.2249999999999996</c:v>
                      </c:pt>
                      <c:pt idx="18448">
                        <c:v>9.2249999999999996</c:v>
                      </c:pt>
                      <c:pt idx="18449">
                        <c:v>9.2260000000000009</c:v>
                      </c:pt>
                      <c:pt idx="18450">
                        <c:v>9.2260000000000009</c:v>
                      </c:pt>
                      <c:pt idx="18451">
                        <c:v>9.2270000000000003</c:v>
                      </c:pt>
                      <c:pt idx="18452">
                        <c:v>9.2270000000000003</c:v>
                      </c:pt>
                      <c:pt idx="18453">
                        <c:v>9.2279999999999998</c:v>
                      </c:pt>
                      <c:pt idx="18454">
                        <c:v>9.2279999999999998</c:v>
                      </c:pt>
                      <c:pt idx="18455">
                        <c:v>9.2289999999999992</c:v>
                      </c:pt>
                      <c:pt idx="18456">
                        <c:v>9.2289999999999992</c:v>
                      </c:pt>
                      <c:pt idx="18457">
                        <c:v>9.23</c:v>
                      </c:pt>
                      <c:pt idx="18458">
                        <c:v>9.23</c:v>
                      </c:pt>
                      <c:pt idx="18459">
                        <c:v>9.2309999999999999</c:v>
                      </c:pt>
                      <c:pt idx="18460">
                        <c:v>9.2309999999999999</c:v>
                      </c:pt>
                      <c:pt idx="18461">
                        <c:v>9.2319999999999993</c:v>
                      </c:pt>
                      <c:pt idx="18462">
                        <c:v>9.2319999999999993</c:v>
                      </c:pt>
                      <c:pt idx="18463">
                        <c:v>9.2330000000000005</c:v>
                      </c:pt>
                      <c:pt idx="18464">
                        <c:v>9.2330000000000005</c:v>
                      </c:pt>
                      <c:pt idx="18465">
                        <c:v>9.234</c:v>
                      </c:pt>
                      <c:pt idx="18466">
                        <c:v>9.234</c:v>
                      </c:pt>
                      <c:pt idx="18467">
                        <c:v>9.2349999999999994</c:v>
                      </c:pt>
                      <c:pt idx="18468">
                        <c:v>9.2349999999999994</c:v>
                      </c:pt>
                      <c:pt idx="18469">
                        <c:v>9.2360000000000007</c:v>
                      </c:pt>
                      <c:pt idx="18470">
                        <c:v>9.2360000000000007</c:v>
                      </c:pt>
                      <c:pt idx="18471">
                        <c:v>9.2370000000000001</c:v>
                      </c:pt>
                      <c:pt idx="18472">
                        <c:v>9.2370000000000001</c:v>
                      </c:pt>
                      <c:pt idx="18473">
                        <c:v>9.2379999999999995</c:v>
                      </c:pt>
                      <c:pt idx="18474">
                        <c:v>9.2379999999999995</c:v>
                      </c:pt>
                      <c:pt idx="18475">
                        <c:v>9.2390000000000008</c:v>
                      </c:pt>
                      <c:pt idx="18476">
                        <c:v>9.2390000000000008</c:v>
                      </c:pt>
                      <c:pt idx="18477">
                        <c:v>9.24</c:v>
                      </c:pt>
                      <c:pt idx="18478">
                        <c:v>9.24</c:v>
                      </c:pt>
                      <c:pt idx="18479">
                        <c:v>9.2409999999999997</c:v>
                      </c:pt>
                      <c:pt idx="18480">
                        <c:v>9.2409999999999997</c:v>
                      </c:pt>
                      <c:pt idx="18481">
                        <c:v>9.2420000000000009</c:v>
                      </c:pt>
                      <c:pt idx="18482">
                        <c:v>9.2420000000000009</c:v>
                      </c:pt>
                      <c:pt idx="18483">
                        <c:v>9.2430000000000003</c:v>
                      </c:pt>
                      <c:pt idx="18484">
                        <c:v>9.2430000000000003</c:v>
                      </c:pt>
                      <c:pt idx="18485">
                        <c:v>9.2439999999999998</c:v>
                      </c:pt>
                      <c:pt idx="18486">
                        <c:v>9.2439999999999998</c:v>
                      </c:pt>
                      <c:pt idx="18487">
                        <c:v>9.2449999999999992</c:v>
                      </c:pt>
                      <c:pt idx="18488">
                        <c:v>9.2449999999999992</c:v>
                      </c:pt>
                      <c:pt idx="18489">
                        <c:v>9.2460000000000004</c:v>
                      </c:pt>
                      <c:pt idx="18490">
                        <c:v>9.2460000000000004</c:v>
                      </c:pt>
                      <c:pt idx="18491">
                        <c:v>9.2469999999999999</c:v>
                      </c:pt>
                      <c:pt idx="18492">
                        <c:v>9.2469999999999999</c:v>
                      </c:pt>
                      <c:pt idx="18493">
                        <c:v>9.2479999999999993</c:v>
                      </c:pt>
                      <c:pt idx="18494">
                        <c:v>9.2479999999999993</c:v>
                      </c:pt>
                      <c:pt idx="18495">
                        <c:v>9.2490000000000006</c:v>
                      </c:pt>
                      <c:pt idx="18496">
                        <c:v>9.2490000000000006</c:v>
                      </c:pt>
                      <c:pt idx="18497">
                        <c:v>9.25</c:v>
                      </c:pt>
                      <c:pt idx="18498">
                        <c:v>9.25</c:v>
                      </c:pt>
                      <c:pt idx="18499">
                        <c:v>9.2509999999999994</c:v>
                      </c:pt>
                      <c:pt idx="18500">
                        <c:v>9.2509999999999994</c:v>
                      </c:pt>
                      <c:pt idx="18501">
                        <c:v>9.2520000000000007</c:v>
                      </c:pt>
                      <c:pt idx="18502">
                        <c:v>9.2520000000000007</c:v>
                      </c:pt>
                      <c:pt idx="18503">
                        <c:v>9.2530000000000001</c:v>
                      </c:pt>
                      <c:pt idx="18504">
                        <c:v>9.2530000000000001</c:v>
                      </c:pt>
                      <c:pt idx="18505">
                        <c:v>9.2539999999999996</c:v>
                      </c:pt>
                      <c:pt idx="18506">
                        <c:v>9.2539999999999996</c:v>
                      </c:pt>
                      <c:pt idx="18507">
                        <c:v>9.2550000000000008</c:v>
                      </c:pt>
                      <c:pt idx="18508">
                        <c:v>9.2550000000000008</c:v>
                      </c:pt>
                      <c:pt idx="18509">
                        <c:v>9.2560000000000002</c:v>
                      </c:pt>
                      <c:pt idx="18510">
                        <c:v>9.2560000000000002</c:v>
                      </c:pt>
                      <c:pt idx="18511">
                        <c:v>9.2569999999999997</c:v>
                      </c:pt>
                      <c:pt idx="18512">
                        <c:v>9.2569999999999997</c:v>
                      </c:pt>
                      <c:pt idx="18513">
                        <c:v>9.2579999999999991</c:v>
                      </c:pt>
                      <c:pt idx="18514">
                        <c:v>9.2579999999999991</c:v>
                      </c:pt>
                      <c:pt idx="18515">
                        <c:v>9.2590000000000003</c:v>
                      </c:pt>
                      <c:pt idx="18516">
                        <c:v>9.2590000000000003</c:v>
                      </c:pt>
                      <c:pt idx="18517">
                        <c:v>9.26</c:v>
                      </c:pt>
                      <c:pt idx="18518">
                        <c:v>9.26</c:v>
                      </c:pt>
                      <c:pt idx="18519">
                        <c:v>9.2609999999999992</c:v>
                      </c:pt>
                      <c:pt idx="18520">
                        <c:v>9.2609999999999992</c:v>
                      </c:pt>
                      <c:pt idx="18521">
                        <c:v>9.2620000000000005</c:v>
                      </c:pt>
                      <c:pt idx="18522">
                        <c:v>9.2620000000000005</c:v>
                      </c:pt>
                      <c:pt idx="18523">
                        <c:v>9.2629999999999999</c:v>
                      </c:pt>
                      <c:pt idx="18524">
                        <c:v>9.2629999999999999</c:v>
                      </c:pt>
                      <c:pt idx="18525">
                        <c:v>9.2639999999999993</c:v>
                      </c:pt>
                      <c:pt idx="18526">
                        <c:v>9.2639999999999993</c:v>
                      </c:pt>
                      <c:pt idx="18527">
                        <c:v>9.2650000000000006</c:v>
                      </c:pt>
                      <c:pt idx="18528">
                        <c:v>9.2650000000000006</c:v>
                      </c:pt>
                      <c:pt idx="18529">
                        <c:v>9.266</c:v>
                      </c:pt>
                      <c:pt idx="18530">
                        <c:v>9.266</c:v>
                      </c:pt>
                      <c:pt idx="18531">
                        <c:v>9.2669999999999995</c:v>
                      </c:pt>
                      <c:pt idx="18532">
                        <c:v>9.2669999999999995</c:v>
                      </c:pt>
                      <c:pt idx="18533">
                        <c:v>9.2680000000000007</c:v>
                      </c:pt>
                      <c:pt idx="18534">
                        <c:v>9.2680000000000007</c:v>
                      </c:pt>
                      <c:pt idx="18535">
                        <c:v>9.2690000000000001</c:v>
                      </c:pt>
                      <c:pt idx="18536">
                        <c:v>9.2690000000000001</c:v>
                      </c:pt>
                      <c:pt idx="18537">
                        <c:v>9.27</c:v>
                      </c:pt>
                      <c:pt idx="18538">
                        <c:v>9.27</c:v>
                      </c:pt>
                      <c:pt idx="18539">
                        <c:v>9.2710000000000008</c:v>
                      </c:pt>
                      <c:pt idx="18540">
                        <c:v>9.2710000000000008</c:v>
                      </c:pt>
                      <c:pt idx="18541">
                        <c:v>9.2720000000000002</c:v>
                      </c:pt>
                      <c:pt idx="18542">
                        <c:v>9.2720000000000002</c:v>
                      </c:pt>
                      <c:pt idx="18543">
                        <c:v>9.2729999999999997</c:v>
                      </c:pt>
                      <c:pt idx="18544">
                        <c:v>9.2729999999999997</c:v>
                      </c:pt>
                      <c:pt idx="18545">
                        <c:v>9.2739999999999991</c:v>
                      </c:pt>
                      <c:pt idx="18546">
                        <c:v>9.2739999999999991</c:v>
                      </c:pt>
                      <c:pt idx="18547">
                        <c:v>9.2750000000000004</c:v>
                      </c:pt>
                      <c:pt idx="18548">
                        <c:v>9.2750000000000004</c:v>
                      </c:pt>
                      <c:pt idx="18549">
                        <c:v>9.2759999999999998</c:v>
                      </c:pt>
                      <c:pt idx="18550">
                        <c:v>9.2759999999999998</c:v>
                      </c:pt>
                      <c:pt idx="18551">
                        <c:v>9.2769999999999992</c:v>
                      </c:pt>
                      <c:pt idx="18552">
                        <c:v>9.2769999999999992</c:v>
                      </c:pt>
                      <c:pt idx="18553">
                        <c:v>9.2780000000000005</c:v>
                      </c:pt>
                      <c:pt idx="18554">
                        <c:v>9.2780000000000005</c:v>
                      </c:pt>
                      <c:pt idx="18555">
                        <c:v>9.2789999999999999</c:v>
                      </c:pt>
                      <c:pt idx="18556">
                        <c:v>9.2789999999999999</c:v>
                      </c:pt>
                      <c:pt idx="18557">
                        <c:v>9.2799999999999994</c:v>
                      </c:pt>
                      <c:pt idx="18558">
                        <c:v>9.2799999999999994</c:v>
                      </c:pt>
                      <c:pt idx="18559">
                        <c:v>9.2810000000000006</c:v>
                      </c:pt>
                      <c:pt idx="18560">
                        <c:v>9.2810000000000006</c:v>
                      </c:pt>
                      <c:pt idx="18561">
                        <c:v>9.282</c:v>
                      </c:pt>
                      <c:pt idx="18562">
                        <c:v>9.282</c:v>
                      </c:pt>
                      <c:pt idx="18563">
                        <c:v>9.2829999999999995</c:v>
                      </c:pt>
                      <c:pt idx="18564">
                        <c:v>9.2829999999999995</c:v>
                      </c:pt>
                      <c:pt idx="18565">
                        <c:v>9.2840000000000007</c:v>
                      </c:pt>
                      <c:pt idx="18566">
                        <c:v>9.2840000000000007</c:v>
                      </c:pt>
                      <c:pt idx="18567">
                        <c:v>9.2850000000000001</c:v>
                      </c:pt>
                      <c:pt idx="18568">
                        <c:v>9.2850000000000001</c:v>
                      </c:pt>
                      <c:pt idx="18569">
                        <c:v>9.2859999999999996</c:v>
                      </c:pt>
                      <c:pt idx="18570">
                        <c:v>9.2859999999999996</c:v>
                      </c:pt>
                      <c:pt idx="18571">
                        <c:v>9.2870000000000008</c:v>
                      </c:pt>
                      <c:pt idx="18572">
                        <c:v>9.2870000000000008</c:v>
                      </c:pt>
                      <c:pt idx="18573">
                        <c:v>9.2880000000000003</c:v>
                      </c:pt>
                      <c:pt idx="18574">
                        <c:v>9.2880000000000003</c:v>
                      </c:pt>
                      <c:pt idx="18575">
                        <c:v>9.2889999999999997</c:v>
                      </c:pt>
                      <c:pt idx="18576">
                        <c:v>9.2889999999999997</c:v>
                      </c:pt>
                      <c:pt idx="18577">
                        <c:v>9.2899999999999991</c:v>
                      </c:pt>
                      <c:pt idx="18578">
                        <c:v>9.2899999999999991</c:v>
                      </c:pt>
                      <c:pt idx="18579">
                        <c:v>9.2910000000000004</c:v>
                      </c:pt>
                      <c:pt idx="18580">
                        <c:v>9.2910000000000004</c:v>
                      </c:pt>
                      <c:pt idx="18581">
                        <c:v>9.2919999999999998</c:v>
                      </c:pt>
                      <c:pt idx="18582">
                        <c:v>9.2919999999999998</c:v>
                      </c:pt>
                      <c:pt idx="18583">
                        <c:v>9.2929999999999993</c:v>
                      </c:pt>
                      <c:pt idx="18584">
                        <c:v>9.2929999999999993</c:v>
                      </c:pt>
                      <c:pt idx="18585">
                        <c:v>9.2940000000000005</c:v>
                      </c:pt>
                      <c:pt idx="18586">
                        <c:v>9.2940000000000005</c:v>
                      </c:pt>
                      <c:pt idx="18587">
                        <c:v>9.2949999999999999</c:v>
                      </c:pt>
                      <c:pt idx="18588">
                        <c:v>9.2949999999999999</c:v>
                      </c:pt>
                      <c:pt idx="18589">
                        <c:v>9.2959999999999994</c:v>
                      </c:pt>
                      <c:pt idx="18590">
                        <c:v>9.2959999999999994</c:v>
                      </c:pt>
                      <c:pt idx="18591">
                        <c:v>9.2970000000000006</c:v>
                      </c:pt>
                      <c:pt idx="18592">
                        <c:v>9.2970000000000006</c:v>
                      </c:pt>
                      <c:pt idx="18593">
                        <c:v>9.298</c:v>
                      </c:pt>
                      <c:pt idx="18594">
                        <c:v>9.298</c:v>
                      </c:pt>
                      <c:pt idx="18595">
                        <c:v>9.2989999999999995</c:v>
                      </c:pt>
                      <c:pt idx="18596">
                        <c:v>9.2989999999999995</c:v>
                      </c:pt>
                      <c:pt idx="18597">
                        <c:v>9.3000000000000007</c:v>
                      </c:pt>
                      <c:pt idx="18598">
                        <c:v>9.3000000000000007</c:v>
                      </c:pt>
                      <c:pt idx="18599">
                        <c:v>9.3010000000000002</c:v>
                      </c:pt>
                      <c:pt idx="18600">
                        <c:v>9.3010000000000002</c:v>
                      </c:pt>
                      <c:pt idx="18601">
                        <c:v>9.3019999999999996</c:v>
                      </c:pt>
                      <c:pt idx="18602">
                        <c:v>9.3019999999999996</c:v>
                      </c:pt>
                      <c:pt idx="18603">
                        <c:v>9.3030000000000008</c:v>
                      </c:pt>
                      <c:pt idx="18604">
                        <c:v>9.3030000000000008</c:v>
                      </c:pt>
                      <c:pt idx="18605">
                        <c:v>9.3040000000000003</c:v>
                      </c:pt>
                      <c:pt idx="18606">
                        <c:v>9.3040000000000003</c:v>
                      </c:pt>
                      <c:pt idx="18607">
                        <c:v>9.3049999999999997</c:v>
                      </c:pt>
                      <c:pt idx="18608">
                        <c:v>9.3049999999999997</c:v>
                      </c:pt>
                      <c:pt idx="18609">
                        <c:v>9.3059999999999992</c:v>
                      </c:pt>
                      <c:pt idx="18610">
                        <c:v>9.3059999999999992</c:v>
                      </c:pt>
                      <c:pt idx="18611">
                        <c:v>9.3070000000000004</c:v>
                      </c:pt>
                      <c:pt idx="18612">
                        <c:v>9.3070000000000004</c:v>
                      </c:pt>
                      <c:pt idx="18613">
                        <c:v>9.3079999999999998</c:v>
                      </c:pt>
                      <c:pt idx="18614">
                        <c:v>9.3079999999999998</c:v>
                      </c:pt>
                      <c:pt idx="18615">
                        <c:v>9.3089999999999993</c:v>
                      </c:pt>
                      <c:pt idx="18616">
                        <c:v>9.3089999999999993</c:v>
                      </c:pt>
                      <c:pt idx="18617">
                        <c:v>9.31</c:v>
                      </c:pt>
                      <c:pt idx="18618">
                        <c:v>9.31</c:v>
                      </c:pt>
                      <c:pt idx="18619">
                        <c:v>9.3109999999999999</c:v>
                      </c:pt>
                      <c:pt idx="18620">
                        <c:v>9.3109999999999999</c:v>
                      </c:pt>
                      <c:pt idx="18621">
                        <c:v>9.3119999999999994</c:v>
                      </c:pt>
                      <c:pt idx="18622">
                        <c:v>9.3119999999999994</c:v>
                      </c:pt>
                      <c:pt idx="18623">
                        <c:v>9.3130000000000006</c:v>
                      </c:pt>
                      <c:pt idx="18624">
                        <c:v>9.3130000000000006</c:v>
                      </c:pt>
                      <c:pt idx="18625">
                        <c:v>9.3140000000000001</c:v>
                      </c:pt>
                      <c:pt idx="18626">
                        <c:v>9.3140000000000001</c:v>
                      </c:pt>
                      <c:pt idx="18627">
                        <c:v>9.3149999999999995</c:v>
                      </c:pt>
                      <c:pt idx="18628">
                        <c:v>9.3149999999999995</c:v>
                      </c:pt>
                      <c:pt idx="18629">
                        <c:v>9.3160000000000007</c:v>
                      </c:pt>
                      <c:pt idx="18630">
                        <c:v>9.3160000000000007</c:v>
                      </c:pt>
                      <c:pt idx="18631">
                        <c:v>9.3170000000000002</c:v>
                      </c:pt>
                      <c:pt idx="18632">
                        <c:v>9.3170000000000002</c:v>
                      </c:pt>
                      <c:pt idx="18633">
                        <c:v>9.3179999999999996</c:v>
                      </c:pt>
                      <c:pt idx="18634">
                        <c:v>9.3179999999999996</c:v>
                      </c:pt>
                      <c:pt idx="18635">
                        <c:v>9.3190000000000008</c:v>
                      </c:pt>
                      <c:pt idx="18636">
                        <c:v>9.3190000000000008</c:v>
                      </c:pt>
                      <c:pt idx="18637">
                        <c:v>9.32</c:v>
                      </c:pt>
                      <c:pt idx="18638">
                        <c:v>9.32</c:v>
                      </c:pt>
                      <c:pt idx="18639">
                        <c:v>9.3209999999999997</c:v>
                      </c:pt>
                      <c:pt idx="18640">
                        <c:v>9.3209999999999997</c:v>
                      </c:pt>
                      <c:pt idx="18641">
                        <c:v>9.3219999999999992</c:v>
                      </c:pt>
                      <c:pt idx="18642">
                        <c:v>9.3219999999999992</c:v>
                      </c:pt>
                      <c:pt idx="18643">
                        <c:v>9.3230000000000004</c:v>
                      </c:pt>
                      <c:pt idx="18644">
                        <c:v>9.3230000000000004</c:v>
                      </c:pt>
                      <c:pt idx="18645">
                        <c:v>9.3239999999999998</c:v>
                      </c:pt>
                      <c:pt idx="18646">
                        <c:v>9.3239999999999998</c:v>
                      </c:pt>
                      <c:pt idx="18647">
                        <c:v>9.3249999999999993</c:v>
                      </c:pt>
                      <c:pt idx="18648">
                        <c:v>9.3249999999999993</c:v>
                      </c:pt>
                      <c:pt idx="18649">
                        <c:v>9.3260000000000005</c:v>
                      </c:pt>
                      <c:pt idx="18650">
                        <c:v>9.3260000000000005</c:v>
                      </c:pt>
                      <c:pt idx="18651">
                        <c:v>9.327</c:v>
                      </c:pt>
                      <c:pt idx="18652">
                        <c:v>9.327</c:v>
                      </c:pt>
                      <c:pt idx="18653">
                        <c:v>9.3279999999999994</c:v>
                      </c:pt>
                      <c:pt idx="18654">
                        <c:v>9.3279999999999994</c:v>
                      </c:pt>
                      <c:pt idx="18655">
                        <c:v>9.3290000000000006</c:v>
                      </c:pt>
                      <c:pt idx="18656">
                        <c:v>9.3290000000000006</c:v>
                      </c:pt>
                      <c:pt idx="18657">
                        <c:v>9.33</c:v>
                      </c:pt>
                      <c:pt idx="18658">
                        <c:v>9.33</c:v>
                      </c:pt>
                      <c:pt idx="18659">
                        <c:v>9.3309999999999995</c:v>
                      </c:pt>
                      <c:pt idx="18660">
                        <c:v>9.3309999999999995</c:v>
                      </c:pt>
                      <c:pt idx="18661">
                        <c:v>9.3320000000000007</c:v>
                      </c:pt>
                      <c:pt idx="18662">
                        <c:v>9.3320000000000007</c:v>
                      </c:pt>
                      <c:pt idx="18663">
                        <c:v>9.3330000000000002</c:v>
                      </c:pt>
                      <c:pt idx="18664">
                        <c:v>9.3330000000000002</c:v>
                      </c:pt>
                      <c:pt idx="18665">
                        <c:v>9.3339999999999996</c:v>
                      </c:pt>
                      <c:pt idx="18666">
                        <c:v>9.3339999999999996</c:v>
                      </c:pt>
                      <c:pt idx="18667">
                        <c:v>9.3350000000000009</c:v>
                      </c:pt>
                      <c:pt idx="18668">
                        <c:v>9.3350000000000009</c:v>
                      </c:pt>
                      <c:pt idx="18669">
                        <c:v>9.3360000000000003</c:v>
                      </c:pt>
                      <c:pt idx="18670">
                        <c:v>9.3360000000000003</c:v>
                      </c:pt>
                      <c:pt idx="18671">
                        <c:v>9.3369999999999997</c:v>
                      </c:pt>
                      <c:pt idx="18672">
                        <c:v>9.3369999999999997</c:v>
                      </c:pt>
                      <c:pt idx="18673">
                        <c:v>9.3379999999999992</c:v>
                      </c:pt>
                      <c:pt idx="18674">
                        <c:v>9.3379999999999992</c:v>
                      </c:pt>
                      <c:pt idx="18675">
                        <c:v>9.3390000000000004</c:v>
                      </c:pt>
                      <c:pt idx="18676">
                        <c:v>9.3390000000000004</c:v>
                      </c:pt>
                      <c:pt idx="18677">
                        <c:v>9.34</c:v>
                      </c:pt>
                      <c:pt idx="18678">
                        <c:v>9.34</c:v>
                      </c:pt>
                      <c:pt idx="18679">
                        <c:v>9.3409999999999993</c:v>
                      </c:pt>
                      <c:pt idx="18680">
                        <c:v>9.3409999999999993</c:v>
                      </c:pt>
                      <c:pt idx="18681">
                        <c:v>9.3420000000000005</c:v>
                      </c:pt>
                      <c:pt idx="18682">
                        <c:v>9.3420000000000005</c:v>
                      </c:pt>
                      <c:pt idx="18683">
                        <c:v>9.343</c:v>
                      </c:pt>
                      <c:pt idx="18684">
                        <c:v>9.343</c:v>
                      </c:pt>
                      <c:pt idx="18685">
                        <c:v>9.3439999999999994</c:v>
                      </c:pt>
                      <c:pt idx="18686">
                        <c:v>9.3439999999999994</c:v>
                      </c:pt>
                      <c:pt idx="18687">
                        <c:v>9.3450000000000006</c:v>
                      </c:pt>
                      <c:pt idx="18688">
                        <c:v>9.3450000000000006</c:v>
                      </c:pt>
                      <c:pt idx="18689">
                        <c:v>9.3460000000000001</c:v>
                      </c:pt>
                      <c:pt idx="18690">
                        <c:v>9.3460000000000001</c:v>
                      </c:pt>
                      <c:pt idx="18691">
                        <c:v>9.3469999999999995</c:v>
                      </c:pt>
                      <c:pt idx="18692">
                        <c:v>9.3469999999999995</c:v>
                      </c:pt>
                      <c:pt idx="18693">
                        <c:v>9.3480000000000008</c:v>
                      </c:pt>
                      <c:pt idx="18694">
                        <c:v>9.3480000000000008</c:v>
                      </c:pt>
                      <c:pt idx="18695">
                        <c:v>9.3490000000000002</c:v>
                      </c:pt>
                      <c:pt idx="18696">
                        <c:v>9.3490000000000002</c:v>
                      </c:pt>
                      <c:pt idx="18697">
                        <c:v>9.35</c:v>
                      </c:pt>
                      <c:pt idx="18698">
                        <c:v>9.35</c:v>
                      </c:pt>
                      <c:pt idx="18699">
                        <c:v>9.3510000000000009</c:v>
                      </c:pt>
                      <c:pt idx="18700">
                        <c:v>9.3510000000000009</c:v>
                      </c:pt>
                      <c:pt idx="18701">
                        <c:v>9.3520000000000003</c:v>
                      </c:pt>
                      <c:pt idx="18702">
                        <c:v>9.3520000000000003</c:v>
                      </c:pt>
                      <c:pt idx="18703">
                        <c:v>9.3529999999999998</c:v>
                      </c:pt>
                      <c:pt idx="18704">
                        <c:v>9.3529999999999998</c:v>
                      </c:pt>
                      <c:pt idx="18705">
                        <c:v>9.3539999999999992</c:v>
                      </c:pt>
                      <c:pt idx="18706">
                        <c:v>9.3539999999999992</c:v>
                      </c:pt>
                      <c:pt idx="18707">
                        <c:v>9.3550000000000004</c:v>
                      </c:pt>
                      <c:pt idx="18708">
                        <c:v>9.3550000000000004</c:v>
                      </c:pt>
                      <c:pt idx="18709">
                        <c:v>9.3559999999999999</c:v>
                      </c:pt>
                      <c:pt idx="18710">
                        <c:v>9.3559999999999999</c:v>
                      </c:pt>
                      <c:pt idx="18711">
                        <c:v>9.3569999999999993</c:v>
                      </c:pt>
                      <c:pt idx="18712">
                        <c:v>9.3569999999999993</c:v>
                      </c:pt>
                      <c:pt idx="18713">
                        <c:v>9.3580000000000005</c:v>
                      </c:pt>
                      <c:pt idx="18714">
                        <c:v>9.3580000000000005</c:v>
                      </c:pt>
                      <c:pt idx="18715">
                        <c:v>9.359</c:v>
                      </c:pt>
                      <c:pt idx="18716">
                        <c:v>9.359</c:v>
                      </c:pt>
                      <c:pt idx="18717">
                        <c:v>9.36</c:v>
                      </c:pt>
                      <c:pt idx="18718">
                        <c:v>9.36</c:v>
                      </c:pt>
                      <c:pt idx="18719">
                        <c:v>9.3610000000000007</c:v>
                      </c:pt>
                      <c:pt idx="18720">
                        <c:v>9.3610000000000007</c:v>
                      </c:pt>
                      <c:pt idx="18721">
                        <c:v>9.3620000000000001</c:v>
                      </c:pt>
                      <c:pt idx="18722">
                        <c:v>9.3620000000000001</c:v>
                      </c:pt>
                      <c:pt idx="18723">
                        <c:v>9.3629999999999995</c:v>
                      </c:pt>
                      <c:pt idx="18724">
                        <c:v>9.3629999999999995</c:v>
                      </c:pt>
                      <c:pt idx="18725">
                        <c:v>9.3640000000000008</c:v>
                      </c:pt>
                      <c:pt idx="18726">
                        <c:v>9.3640000000000008</c:v>
                      </c:pt>
                      <c:pt idx="18727">
                        <c:v>9.3650000000000002</c:v>
                      </c:pt>
                      <c:pt idx="18728">
                        <c:v>9.3650000000000002</c:v>
                      </c:pt>
                      <c:pt idx="18729">
                        <c:v>9.3659999999999997</c:v>
                      </c:pt>
                      <c:pt idx="18730">
                        <c:v>9.3659999999999997</c:v>
                      </c:pt>
                      <c:pt idx="18731">
                        <c:v>9.3670000000000009</c:v>
                      </c:pt>
                      <c:pt idx="18732">
                        <c:v>9.3670000000000009</c:v>
                      </c:pt>
                      <c:pt idx="18733">
                        <c:v>9.3680000000000003</c:v>
                      </c:pt>
                      <c:pt idx="18734">
                        <c:v>9.3680000000000003</c:v>
                      </c:pt>
                      <c:pt idx="18735">
                        <c:v>9.3689999999999998</c:v>
                      </c:pt>
                      <c:pt idx="18736">
                        <c:v>9.3689999999999998</c:v>
                      </c:pt>
                      <c:pt idx="18737">
                        <c:v>9.3699999999999992</c:v>
                      </c:pt>
                      <c:pt idx="18738">
                        <c:v>9.3699999999999992</c:v>
                      </c:pt>
                      <c:pt idx="18739">
                        <c:v>9.3710000000000004</c:v>
                      </c:pt>
                      <c:pt idx="18740">
                        <c:v>9.3710000000000004</c:v>
                      </c:pt>
                      <c:pt idx="18741">
                        <c:v>9.3719999999999999</c:v>
                      </c:pt>
                      <c:pt idx="18742">
                        <c:v>9.3719999999999999</c:v>
                      </c:pt>
                      <c:pt idx="18743">
                        <c:v>9.3729999999999993</c:v>
                      </c:pt>
                      <c:pt idx="18744">
                        <c:v>9.3729999999999993</c:v>
                      </c:pt>
                      <c:pt idx="18745">
                        <c:v>9.3740000000000006</c:v>
                      </c:pt>
                      <c:pt idx="18746">
                        <c:v>9.3740000000000006</c:v>
                      </c:pt>
                      <c:pt idx="18747">
                        <c:v>9.375</c:v>
                      </c:pt>
                      <c:pt idx="18748">
                        <c:v>9.375</c:v>
                      </c:pt>
                      <c:pt idx="18749">
                        <c:v>9.3759999999999994</c:v>
                      </c:pt>
                      <c:pt idx="18750">
                        <c:v>9.3759999999999994</c:v>
                      </c:pt>
                      <c:pt idx="18751">
                        <c:v>9.3770000000000007</c:v>
                      </c:pt>
                      <c:pt idx="18752">
                        <c:v>9.3770000000000007</c:v>
                      </c:pt>
                      <c:pt idx="18753">
                        <c:v>9.3780000000000001</c:v>
                      </c:pt>
                      <c:pt idx="18754">
                        <c:v>9.3780000000000001</c:v>
                      </c:pt>
                      <c:pt idx="18755">
                        <c:v>9.3789999999999996</c:v>
                      </c:pt>
                      <c:pt idx="18756">
                        <c:v>9.3789999999999996</c:v>
                      </c:pt>
                      <c:pt idx="18757">
                        <c:v>9.3800000000000008</c:v>
                      </c:pt>
                      <c:pt idx="18758">
                        <c:v>9.3800000000000008</c:v>
                      </c:pt>
                      <c:pt idx="18759">
                        <c:v>9.3810000000000002</c:v>
                      </c:pt>
                      <c:pt idx="18760">
                        <c:v>9.3810000000000002</c:v>
                      </c:pt>
                      <c:pt idx="18761">
                        <c:v>9.3819999999999997</c:v>
                      </c:pt>
                      <c:pt idx="18762">
                        <c:v>9.3819999999999997</c:v>
                      </c:pt>
                      <c:pt idx="18763">
                        <c:v>9.3829999999999991</c:v>
                      </c:pt>
                      <c:pt idx="18764">
                        <c:v>9.3829999999999991</c:v>
                      </c:pt>
                      <c:pt idx="18765">
                        <c:v>9.3840000000000003</c:v>
                      </c:pt>
                      <c:pt idx="18766">
                        <c:v>9.3840000000000003</c:v>
                      </c:pt>
                      <c:pt idx="18767">
                        <c:v>9.3849999999999998</c:v>
                      </c:pt>
                      <c:pt idx="18768">
                        <c:v>9.3849999999999998</c:v>
                      </c:pt>
                      <c:pt idx="18769">
                        <c:v>9.3859999999999992</c:v>
                      </c:pt>
                      <c:pt idx="18770">
                        <c:v>9.3859999999999992</c:v>
                      </c:pt>
                      <c:pt idx="18771">
                        <c:v>9.3870000000000005</c:v>
                      </c:pt>
                      <c:pt idx="18772">
                        <c:v>9.3870000000000005</c:v>
                      </c:pt>
                      <c:pt idx="18773">
                        <c:v>9.3879999999999999</c:v>
                      </c:pt>
                      <c:pt idx="18774">
                        <c:v>9.3879999999999999</c:v>
                      </c:pt>
                      <c:pt idx="18775">
                        <c:v>9.3889999999999993</c:v>
                      </c:pt>
                      <c:pt idx="18776">
                        <c:v>9.3889999999999993</c:v>
                      </c:pt>
                      <c:pt idx="18777">
                        <c:v>9.39</c:v>
                      </c:pt>
                      <c:pt idx="18778">
                        <c:v>9.39</c:v>
                      </c:pt>
                      <c:pt idx="18779">
                        <c:v>9.391</c:v>
                      </c:pt>
                      <c:pt idx="18780">
                        <c:v>9.391</c:v>
                      </c:pt>
                      <c:pt idx="18781">
                        <c:v>9.3919999999999995</c:v>
                      </c:pt>
                      <c:pt idx="18782">
                        <c:v>9.3919999999999995</c:v>
                      </c:pt>
                      <c:pt idx="18783">
                        <c:v>9.3930000000000007</c:v>
                      </c:pt>
                      <c:pt idx="18784">
                        <c:v>9.3930000000000007</c:v>
                      </c:pt>
                      <c:pt idx="18785">
                        <c:v>9.3940000000000001</c:v>
                      </c:pt>
                      <c:pt idx="18786">
                        <c:v>9.3940000000000001</c:v>
                      </c:pt>
                      <c:pt idx="18787">
                        <c:v>9.3949999999999996</c:v>
                      </c:pt>
                      <c:pt idx="18788">
                        <c:v>9.3949999999999996</c:v>
                      </c:pt>
                      <c:pt idx="18789">
                        <c:v>9.3960000000000008</c:v>
                      </c:pt>
                      <c:pt idx="18790">
                        <c:v>9.3960000000000008</c:v>
                      </c:pt>
                      <c:pt idx="18791">
                        <c:v>9.3970000000000002</c:v>
                      </c:pt>
                      <c:pt idx="18792">
                        <c:v>9.3970000000000002</c:v>
                      </c:pt>
                      <c:pt idx="18793">
                        <c:v>9.3979999999999997</c:v>
                      </c:pt>
                      <c:pt idx="18794">
                        <c:v>9.3979999999999997</c:v>
                      </c:pt>
                      <c:pt idx="18795">
                        <c:v>9.3989999999999991</c:v>
                      </c:pt>
                      <c:pt idx="18796">
                        <c:v>9.3989999999999991</c:v>
                      </c:pt>
                      <c:pt idx="18797">
                        <c:v>9.4</c:v>
                      </c:pt>
                      <c:pt idx="18798">
                        <c:v>9.4</c:v>
                      </c:pt>
                      <c:pt idx="18799">
                        <c:v>9.4009999999999998</c:v>
                      </c:pt>
                      <c:pt idx="18800">
                        <c:v>9.4009999999999998</c:v>
                      </c:pt>
                      <c:pt idx="18801">
                        <c:v>9.4019999999999992</c:v>
                      </c:pt>
                      <c:pt idx="18802">
                        <c:v>9.4019999999999992</c:v>
                      </c:pt>
                      <c:pt idx="18803">
                        <c:v>9.4030000000000005</c:v>
                      </c:pt>
                      <c:pt idx="18804">
                        <c:v>9.4030000000000005</c:v>
                      </c:pt>
                      <c:pt idx="18805">
                        <c:v>9.4039999999999999</c:v>
                      </c:pt>
                      <c:pt idx="18806">
                        <c:v>9.4039999999999999</c:v>
                      </c:pt>
                      <c:pt idx="18807">
                        <c:v>9.4049999999999994</c:v>
                      </c:pt>
                      <c:pt idx="18808">
                        <c:v>9.4049999999999994</c:v>
                      </c:pt>
                      <c:pt idx="18809">
                        <c:v>9.4060000000000006</c:v>
                      </c:pt>
                      <c:pt idx="18810">
                        <c:v>9.4060000000000006</c:v>
                      </c:pt>
                      <c:pt idx="18811">
                        <c:v>9.407</c:v>
                      </c:pt>
                      <c:pt idx="18812">
                        <c:v>9.407</c:v>
                      </c:pt>
                      <c:pt idx="18813">
                        <c:v>9.4079999999999995</c:v>
                      </c:pt>
                      <c:pt idx="18814">
                        <c:v>9.4079999999999995</c:v>
                      </c:pt>
                      <c:pt idx="18815">
                        <c:v>9.4090000000000007</c:v>
                      </c:pt>
                      <c:pt idx="18816">
                        <c:v>9.4090000000000007</c:v>
                      </c:pt>
                      <c:pt idx="18817">
                        <c:v>9.41</c:v>
                      </c:pt>
                      <c:pt idx="18818">
                        <c:v>9.41</c:v>
                      </c:pt>
                      <c:pt idx="18819">
                        <c:v>9.4109999999999996</c:v>
                      </c:pt>
                      <c:pt idx="18820">
                        <c:v>9.4109999999999996</c:v>
                      </c:pt>
                      <c:pt idx="18821">
                        <c:v>9.4120000000000008</c:v>
                      </c:pt>
                      <c:pt idx="18822">
                        <c:v>9.4120000000000008</c:v>
                      </c:pt>
                      <c:pt idx="18823">
                        <c:v>9.4130000000000003</c:v>
                      </c:pt>
                      <c:pt idx="18824">
                        <c:v>9.4130000000000003</c:v>
                      </c:pt>
                      <c:pt idx="18825">
                        <c:v>9.4139999999999997</c:v>
                      </c:pt>
                      <c:pt idx="18826">
                        <c:v>9.4139999999999997</c:v>
                      </c:pt>
                      <c:pt idx="18827">
                        <c:v>9.4149999999999991</c:v>
                      </c:pt>
                      <c:pt idx="18828">
                        <c:v>9.4149999999999991</c:v>
                      </c:pt>
                      <c:pt idx="18829">
                        <c:v>9.4160000000000004</c:v>
                      </c:pt>
                      <c:pt idx="18830">
                        <c:v>9.4160000000000004</c:v>
                      </c:pt>
                      <c:pt idx="18831">
                        <c:v>9.4169999999999998</c:v>
                      </c:pt>
                      <c:pt idx="18832">
                        <c:v>9.4169999999999998</c:v>
                      </c:pt>
                      <c:pt idx="18833">
                        <c:v>9.4179999999999993</c:v>
                      </c:pt>
                      <c:pt idx="18834">
                        <c:v>9.4179999999999993</c:v>
                      </c:pt>
                      <c:pt idx="18835">
                        <c:v>9.4190000000000005</c:v>
                      </c:pt>
                      <c:pt idx="18836">
                        <c:v>9.4190000000000005</c:v>
                      </c:pt>
                      <c:pt idx="18837">
                        <c:v>9.42</c:v>
                      </c:pt>
                      <c:pt idx="18838">
                        <c:v>9.42</c:v>
                      </c:pt>
                      <c:pt idx="18839">
                        <c:v>9.4209999999999994</c:v>
                      </c:pt>
                      <c:pt idx="18840">
                        <c:v>9.4209999999999994</c:v>
                      </c:pt>
                      <c:pt idx="18841">
                        <c:v>9.4220000000000006</c:v>
                      </c:pt>
                      <c:pt idx="18842">
                        <c:v>9.4220000000000006</c:v>
                      </c:pt>
                      <c:pt idx="18843">
                        <c:v>9.423</c:v>
                      </c:pt>
                      <c:pt idx="18844">
                        <c:v>9.423</c:v>
                      </c:pt>
                      <c:pt idx="18845">
                        <c:v>9.4239999999999995</c:v>
                      </c:pt>
                      <c:pt idx="18846">
                        <c:v>9.4239999999999995</c:v>
                      </c:pt>
                      <c:pt idx="18847">
                        <c:v>9.4250000000000007</c:v>
                      </c:pt>
                      <c:pt idx="18848">
                        <c:v>9.4250000000000007</c:v>
                      </c:pt>
                      <c:pt idx="18849">
                        <c:v>9.4260000000000002</c:v>
                      </c:pt>
                      <c:pt idx="18850">
                        <c:v>9.4260000000000002</c:v>
                      </c:pt>
                      <c:pt idx="18851">
                        <c:v>9.4269999999999996</c:v>
                      </c:pt>
                      <c:pt idx="18852">
                        <c:v>9.4269999999999996</c:v>
                      </c:pt>
                      <c:pt idx="18853">
                        <c:v>9.4280000000000008</c:v>
                      </c:pt>
                      <c:pt idx="18854">
                        <c:v>9.4280000000000008</c:v>
                      </c:pt>
                      <c:pt idx="18855">
                        <c:v>9.4290000000000003</c:v>
                      </c:pt>
                      <c:pt idx="18856">
                        <c:v>9.4290000000000003</c:v>
                      </c:pt>
                      <c:pt idx="18857">
                        <c:v>9.43</c:v>
                      </c:pt>
                      <c:pt idx="18858">
                        <c:v>9.43</c:v>
                      </c:pt>
                      <c:pt idx="18859">
                        <c:v>9.4309999999999992</c:v>
                      </c:pt>
                      <c:pt idx="18860">
                        <c:v>9.4309999999999992</c:v>
                      </c:pt>
                      <c:pt idx="18861">
                        <c:v>9.4320000000000004</c:v>
                      </c:pt>
                      <c:pt idx="18862">
                        <c:v>9.4320000000000004</c:v>
                      </c:pt>
                      <c:pt idx="18863">
                        <c:v>9.4329999999999998</c:v>
                      </c:pt>
                      <c:pt idx="18864">
                        <c:v>9.4329999999999998</c:v>
                      </c:pt>
                      <c:pt idx="18865">
                        <c:v>9.4339999999999993</c:v>
                      </c:pt>
                      <c:pt idx="18866">
                        <c:v>9.4339999999999993</c:v>
                      </c:pt>
                      <c:pt idx="18867">
                        <c:v>9.4350000000000005</c:v>
                      </c:pt>
                      <c:pt idx="18868">
                        <c:v>9.4350000000000005</c:v>
                      </c:pt>
                      <c:pt idx="18869">
                        <c:v>9.4359999999999999</c:v>
                      </c:pt>
                      <c:pt idx="18870">
                        <c:v>9.4359999999999999</c:v>
                      </c:pt>
                      <c:pt idx="18871">
                        <c:v>9.4369999999999994</c:v>
                      </c:pt>
                      <c:pt idx="18872">
                        <c:v>9.4369999999999994</c:v>
                      </c:pt>
                      <c:pt idx="18873">
                        <c:v>9.4380000000000006</c:v>
                      </c:pt>
                      <c:pt idx="18874">
                        <c:v>9.4380000000000006</c:v>
                      </c:pt>
                      <c:pt idx="18875">
                        <c:v>9.4390000000000001</c:v>
                      </c:pt>
                      <c:pt idx="18876">
                        <c:v>9.4390000000000001</c:v>
                      </c:pt>
                      <c:pt idx="18877">
                        <c:v>9.44</c:v>
                      </c:pt>
                      <c:pt idx="18878">
                        <c:v>9.44</c:v>
                      </c:pt>
                      <c:pt idx="18879">
                        <c:v>9.4410000000000007</c:v>
                      </c:pt>
                      <c:pt idx="18880">
                        <c:v>9.4410000000000007</c:v>
                      </c:pt>
                      <c:pt idx="18881">
                        <c:v>9.4420000000000002</c:v>
                      </c:pt>
                      <c:pt idx="18882">
                        <c:v>9.4420000000000002</c:v>
                      </c:pt>
                      <c:pt idx="18883">
                        <c:v>9.4429999999999996</c:v>
                      </c:pt>
                      <c:pt idx="18884">
                        <c:v>9.4429999999999996</c:v>
                      </c:pt>
                      <c:pt idx="18885">
                        <c:v>9.4440000000000008</c:v>
                      </c:pt>
                      <c:pt idx="18886">
                        <c:v>9.4440000000000008</c:v>
                      </c:pt>
                      <c:pt idx="18887">
                        <c:v>9.4450000000000003</c:v>
                      </c:pt>
                      <c:pt idx="18888">
                        <c:v>9.4450000000000003</c:v>
                      </c:pt>
                      <c:pt idx="18889">
                        <c:v>9.4459999999999997</c:v>
                      </c:pt>
                      <c:pt idx="18890">
                        <c:v>9.4459999999999997</c:v>
                      </c:pt>
                      <c:pt idx="18891">
                        <c:v>9.4469999999999992</c:v>
                      </c:pt>
                      <c:pt idx="18892">
                        <c:v>9.4469999999999992</c:v>
                      </c:pt>
                      <c:pt idx="18893">
                        <c:v>9.4480000000000004</c:v>
                      </c:pt>
                      <c:pt idx="18894">
                        <c:v>9.4480000000000004</c:v>
                      </c:pt>
                      <c:pt idx="18895">
                        <c:v>9.4489999999999998</c:v>
                      </c:pt>
                      <c:pt idx="18896">
                        <c:v>9.4489999999999998</c:v>
                      </c:pt>
                      <c:pt idx="18897">
                        <c:v>9.4499999999999993</c:v>
                      </c:pt>
                      <c:pt idx="18898">
                        <c:v>9.4499999999999993</c:v>
                      </c:pt>
                      <c:pt idx="18899">
                        <c:v>9.4510000000000005</c:v>
                      </c:pt>
                      <c:pt idx="18900">
                        <c:v>9.4510000000000005</c:v>
                      </c:pt>
                      <c:pt idx="18901">
                        <c:v>9.452</c:v>
                      </c:pt>
                      <c:pt idx="18902">
                        <c:v>9.452</c:v>
                      </c:pt>
                      <c:pt idx="18903">
                        <c:v>9.4529999999999994</c:v>
                      </c:pt>
                      <c:pt idx="18904">
                        <c:v>9.4529999999999994</c:v>
                      </c:pt>
                      <c:pt idx="18905">
                        <c:v>9.4540000000000006</c:v>
                      </c:pt>
                      <c:pt idx="18906">
                        <c:v>9.4540000000000006</c:v>
                      </c:pt>
                      <c:pt idx="18907">
                        <c:v>9.4550000000000001</c:v>
                      </c:pt>
                      <c:pt idx="18908">
                        <c:v>9.4550000000000001</c:v>
                      </c:pt>
                      <c:pt idx="18909">
                        <c:v>9.4559999999999995</c:v>
                      </c:pt>
                      <c:pt idx="18910">
                        <c:v>9.4559999999999995</c:v>
                      </c:pt>
                      <c:pt idx="18911">
                        <c:v>9.4570000000000007</c:v>
                      </c:pt>
                      <c:pt idx="18912">
                        <c:v>9.4570000000000007</c:v>
                      </c:pt>
                      <c:pt idx="18913">
                        <c:v>9.4580000000000002</c:v>
                      </c:pt>
                      <c:pt idx="18914">
                        <c:v>9.4580000000000002</c:v>
                      </c:pt>
                      <c:pt idx="18915">
                        <c:v>9.4589999999999996</c:v>
                      </c:pt>
                      <c:pt idx="18916">
                        <c:v>9.4589999999999996</c:v>
                      </c:pt>
                      <c:pt idx="18917">
                        <c:v>9.4600000000000009</c:v>
                      </c:pt>
                      <c:pt idx="18918">
                        <c:v>9.4600000000000009</c:v>
                      </c:pt>
                      <c:pt idx="18919">
                        <c:v>9.4610000000000003</c:v>
                      </c:pt>
                      <c:pt idx="18920">
                        <c:v>9.4610000000000003</c:v>
                      </c:pt>
                      <c:pt idx="18921">
                        <c:v>9.4619999999999997</c:v>
                      </c:pt>
                      <c:pt idx="18922">
                        <c:v>9.4619999999999997</c:v>
                      </c:pt>
                      <c:pt idx="18923">
                        <c:v>9.4629999999999992</c:v>
                      </c:pt>
                      <c:pt idx="18924">
                        <c:v>9.4629999999999992</c:v>
                      </c:pt>
                      <c:pt idx="18925">
                        <c:v>9.4640000000000004</c:v>
                      </c:pt>
                      <c:pt idx="18926">
                        <c:v>9.4640000000000004</c:v>
                      </c:pt>
                      <c:pt idx="18927">
                        <c:v>9.4649999999999999</c:v>
                      </c:pt>
                      <c:pt idx="18928">
                        <c:v>9.4649999999999999</c:v>
                      </c:pt>
                      <c:pt idx="18929">
                        <c:v>9.4659999999999993</c:v>
                      </c:pt>
                      <c:pt idx="18930">
                        <c:v>9.4659999999999993</c:v>
                      </c:pt>
                      <c:pt idx="18931">
                        <c:v>9.4670000000000005</c:v>
                      </c:pt>
                      <c:pt idx="18932">
                        <c:v>9.4670000000000005</c:v>
                      </c:pt>
                      <c:pt idx="18933">
                        <c:v>9.468</c:v>
                      </c:pt>
                      <c:pt idx="18934">
                        <c:v>9.468</c:v>
                      </c:pt>
                      <c:pt idx="18935">
                        <c:v>9.4689999999999994</c:v>
                      </c:pt>
                      <c:pt idx="18936">
                        <c:v>9.4689999999999994</c:v>
                      </c:pt>
                      <c:pt idx="18937">
                        <c:v>9.4700000000000006</c:v>
                      </c:pt>
                      <c:pt idx="18938">
                        <c:v>9.4700000000000006</c:v>
                      </c:pt>
                      <c:pt idx="18939">
                        <c:v>9.4710000000000001</c:v>
                      </c:pt>
                      <c:pt idx="18940">
                        <c:v>9.4710000000000001</c:v>
                      </c:pt>
                      <c:pt idx="18941">
                        <c:v>9.4719999999999995</c:v>
                      </c:pt>
                      <c:pt idx="18942">
                        <c:v>9.4719999999999995</c:v>
                      </c:pt>
                      <c:pt idx="18943">
                        <c:v>9.4730000000000008</c:v>
                      </c:pt>
                      <c:pt idx="18944">
                        <c:v>9.4730000000000008</c:v>
                      </c:pt>
                      <c:pt idx="18945">
                        <c:v>9.4740000000000002</c:v>
                      </c:pt>
                      <c:pt idx="18946">
                        <c:v>9.4740000000000002</c:v>
                      </c:pt>
                      <c:pt idx="18947">
                        <c:v>9.4749999999999996</c:v>
                      </c:pt>
                      <c:pt idx="18948">
                        <c:v>9.4749999999999996</c:v>
                      </c:pt>
                      <c:pt idx="18949">
                        <c:v>9.4760000000000009</c:v>
                      </c:pt>
                      <c:pt idx="18950">
                        <c:v>9.4760000000000009</c:v>
                      </c:pt>
                      <c:pt idx="18951">
                        <c:v>9.4770000000000003</c:v>
                      </c:pt>
                      <c:pt idx="18952">
                        <c:v>9.4770000000000003</c:v>
                      </c:pt>
                      <c:pt idx="18953">
                        <c:v>9.4779999999999998</c:v>
                      </c:pt>
                      <c:pt idx="18954">
                        <c:v>9.4779999999999998</c:v>
                      </c:pt>
                      <c:pt idx="18955">
                        <c:v>9.4789999999999992</c:v>
                      </c:pt>
                      <c:pt idx="18956">
                        <c:v>9.4789999999999992</c:v>
                      </c:pt>
                      <c:pt idx="18957">
                        <c:v>9.48</c:v>
                      </c:pt>
                      <c:pt idx="18958">
                        <c:v>9.48</c:v>
                      </c:pt>
                      <c:pt idx="18959">
                        <c:v>9.4809999999999999</c:v>
                      </c:pt>
                      <c:pt idx="18960">
                        <c:v>9.4809999999999999</c:v>
                      </c:pt>
                      <c:pt idx="18961">
                        <c:v>9.4819999999999993</c:v>
                      </c:pt>
                      <c:pt idx="18962">
                        <c:v>9.4819999999999993</c:v>
                      </c:pt>
                      <c:pt idx="18963">
                        <c:v>9.4830000000000005</c:v>
                      </c:pt>
                      <c:pt idx="18964">
                        <c:v>9.4830000000000005</c:v>
                      </c:pt>
                      <c:pt idx="18965">
                        <c:v>9.484</c:v>
                      </c:pt>
                      <c:pt idx="18966">
                        <c:v>9.484</c:v>
                      </c:pt>
                      <c:pt idx="18967">
                        <c:v>9.4849999999999994</c:v>
                      </c:pt>
                      <c:pt idx="18968">
                        <c:v>9.4849999999999994</c:v>
                      </c:pt>
                      <c:pt idx="18969">
                        <c:v>9.4860000000000007</c:v>
                      </c:pt>
                      <c:pt idx="18970">
                        <c:v>9.4860000000000007</c:v>
                      </c:pt>
                      <c:pt idx="18971">
                        <c:v>9.4870000000000001</c:v>
                      </c:pt>
                      <c:pt idx="18972">
                        <c:v>9.4870000000000001</c:v>
                      </c:pt>
                      <c:pt idx="18973">
                        <c:v>9.4879999999999995</c:v>
                      </c:pt>
                      <c:pt idx="18974">
                        <c:v>9.4879999999999995</c:v>
                      </c:pt>
                      <c:pt idx="18975">
                        <c:v>9.4890000000000008</c:v>
                      </c:pt>
                      <c:pt idx="18976">
                        <c:v>9.4890000000000008</c:v>
                      </c:pt>
                      <c:pt idx="18977">
                        <c:v>9.49</c:v>
                      </c:pt>
                      <c:pt idx="18978">
                        <c:v>9.49</c:v>
                      </c:pt>
                      <c:pt idx="18979">
                        <c:v>9.4909999999999997</c:v>
                      </c:pt>
                      <c:pt idx="18980">
                        <c:v>9.4909999999999997</c:v>
                      </c:pt>
                      <c:pt idx="18981">
                        <c:v>9.4920000000000009</c:v>
                      </c:pt>
                      <c:pt idx="18982">
                        <c:v>9.4920000000000009</c:v>
                      </c:pt>
                      <c:pt idx="18983">
                        <c:v>9.4930000000000003</c:v>
                      </c:pt>
                      <c:pt idx="18984">
                        <c:v>9.4930000000000003</c:v>
                      </c:pt>
                      <c:pt idx="18985">
                        <c:v>9.4939999999999998</c:v>
                      </c:pt>
                      <c:pt idx="18986">
                        <c:v>9.4939999999999998</c:v>
                      </c:pt>
                      <c:pt idx="18987">
                        <c:v>9.4949999999999992</c:v>
                      </c:pt>
                      <c:pt idx="18988">
                        <c:v>9.4949999999999992</c:v>
                      </c:pt>
                      <c:pt idx="18989">
                        <c:v>9.4960000000000004</c:v>
                      </c:pt>
                      <c:pt idx="18990">
                        <c:v>9.4960000000000004</c:v>
                      </c:pt>
                      <c:pt idx="18991">
                        <c:v>9.4969999999999999</c:v>
                      </c:pt>
                      <c:pt idx="18992">
                        <c:v>9.4969999999999999</c:v>
                      </c:pt>
                      <c:pt idx="18993">
                        <c:v>9.4979999999999993</c:v>
                      </c:pt>
                      <c:pt idx="18994">
                        <c:v>9.4979999999999993</c:v>
                      </c:pt>
                      <c:pt idx="18995">
                        <c:v>9.4990000000000006</c:v>
                      </c:pt>
                      <c:pt idx="18996">
                        <c:v>9.4990000000000006</c:v>
                      </c:pt>
                      <c:pt idx="18997">
                        <c:v>9.5</c:v>
                      </c:pt>
                      <c:pt idx="18998">
                        <c:v>9.5</c:v>
                      </c:pt>
                      <c:pt idx="18999">
                        <c:v>9.5009999999999994</c:v>
                      </c:pt>
                      <c:pt idx="19000">
                        <c:v>9.5009999999999994</c:v>
                      </c:pt>
                      <c:pt idx="19001">
                        <c:v>9.5020000000000007</c:v>
                      </c:pt>
                      <c:pt idx="19002">
                        <c:v>9.5020000000000007</c:v>
                      </c:pt>
                      <c:pt idx="19003">
                        <c:v>9.5030000000000001</c:v>
                      </c:pt>
                      <c:pt idx="19004">
                        <c:v>9.5030000000000001</c:v>
                      </c:pt>
                      <c:pt idx="19005">
                        <c:v>9.5039999999999996</c:v>
                      </c:pt>
                      <c:pt idx="19006">
                        <c:v>9.5039999999999996</c:v>
                      </c:pt>
                      <c:pt idx="19007">
                        <c:v>9.5050000000000008</c:v>
                      </c:pt>
                      <c:pt idx="19008">
                        <c:v>9.5050000000000008</c:v>
                      </c:pt>
                      <c:pt idx="19009">
                        <c:v>9.5060000000000002</c:v>
                      </c:pt>
                      <c:pt idx="19010">
                        <c:v>9.5060000000000002</c:v>
                      </c:pt>
                      <c:pt idx="19011">
                        <c:v>9.5069999999999997</c:v>
                      </c:pt>
                      <c:pt idx="19012">
                        <c:v>9.5069999999999997</c:v>
                      </c:pt>
                      <c:pt idx="19013">
                        <c:v>9.5079999999999991</c:v>
                      </c:pt>
                      <c:pt idx="19014">
                        <c:v>9.5079999999999991</c:v>
                      </c:pt>
                      <c:pt idx="19015">
                        <c:v>9.5090000000000003</c:v>
                      </c:pt>
                      <c:pt idx="19016">
                        <c:v>9.5090000000000003</c:v>
                      </c:pt>
                      <c:pt idx="19017">
                        <c:v>9.51</c:v>
                      </c:pt>
                      <c:pt idx="19018">
                        <c:v>9.51</c:v>
                      </c:pt>
                      <c:pt idx="19019">
                        <c:v>9.5109999999999992</c:v>
                      </c:pt>
                      <c:pt idx="19020">
                        <c:v>9.5109999999999992</c:v>
                      </c:pt>
                      <c:pt idx="19021">
                        <c:v>9.5120000000000005</c:v>
                      </c:pt>
                      <c:pt idx="19022">
                        <c:v>9.5120000000000005</c:v>
                      </c:pt>
                      <c:pt idx="19023">
                        <c:v>9.5129999999999999</c:v>
                      </c:pt>
                      <c:pt idx="19024">
                        <c:v>9.5129999999999999</c:v>
                      </c:pt>
                      <c:pt idx="19025">
                        <c:v>9.5139999999999993</c:v>
                      </c:pt>
                      <c:pt idx="19026">
                        <c:v>9.5139999999999993</c:v>
                      </c:pt>
                      <c:pt idx="19027">
                        <c:v>9.5150000000000006</c:v>
                      </c:pt>
                      <c:pt idx="19028">
                        <c:v>9.5150000000000006</c:v>
                      </c:pt>
                      <c:pt idx="19029">
                        <c:v>9.516</c:v>
                      </c:pt>
                      <c:pt idx="19030">
                        <c:v>9.516</c:v>
                      </c:pt>
                      <c:pt idx="19031">
                        <c:v>9.5169999999999995</c:v>
                      </c:pt>
                      <c:pt idx="19032">
                        <c:v>9.5169999999999995</c:v>
                      </c:pt>
                      <c:pt idx="19033">
                        <c:v>9.5180000000000007</c:v>
                      </c:pt>
                      <c:pt idx="19034">
                        <c:v>9.5180000000000007</c:v>
                      </c:pt>
                      <c:pt idx="19035">
                        <c:v>9.5190000000000001</c:v>
                      </c:pt>
                      <c:pt idx="19036">
                        <c:v>9.5190000000000001</c:v>
                      </c:pt>
                      <c:pt idx="19037">
                        <c:v>9.52</c:v>
                      </c:pt>
                      <c:pt idx="19038">
                        <c:v>9.52</c:v>
                      </c:pt>
                      <c:pt idx="19039">
                        <c:v>9.5210000000000008</c:v>
                      </c:pt>
                      <c:pt idx="19040">
                        <c:v>9.5210000000000008</c:v>
                      </c:pt>
                      <c:pt idx="19041">
                        <c:v>9.5220000000000002</c:v>
                      </c:pt>
                      <c:pt idx="19042">
                        <c:v>9.5220000000000002</c:v>
                      </c:pt>
                      <c:pt idx="19043">
                        <c:v>9.5229999999999997</c:v>
                      </c:pt>
                      <c:pt idx="19044">
                        <c:v>9.5229999999999997</c:v>
                      </c:pt>
                      <c:pt idx="19045">
                        <c:v>9.5239999999999991</c:v>
                      </c:pt>
                      <c:pt idx="19046">
                        <c:v>9.5239999999999991</c:v>
                      </c:pt>
                      <c:pt idx="19047">
                        <c:v>9.5250000000000004</c:v>
                      </c:pt>
                      <c:pt idx="19048">
                        <c:v>9.5250000000000004</c:v>
                      </c:pt>
                      <c:pt idx="19049">
                        <c:v>9.5259999999999998</c:v>
                      </c:pt>
                      <c:pt idx="19050">
                        <c:v>9.5259999999999998</c:v>
                      </c:pt>
                      <c:pt idx="19051">
                        <c:v>9.5269999999999992</c:v>
                      </c:pt>
                      <c:pt idx="19052">
                        <c:v>9.5269999999999992</c:v>
                      </c:pt>
                      <c:pt idx="19053">
                        <c:v>9.5280000000000005</c:v>
                      </c:pt>
                      <c:pt idx="19054">
                        <c:v>9.5280000000000005</c:v>
                      </c:pt>
                      <c:pt idx="19055">
                        <c:v>9.5289999999999999</c:v>
                      </c:pt>
                      <c:pt idx="19056">
                        <c:v>9.5289999999999999</c:v>
                      </c:pt>
                      <c:pt idx="19057">
                        <c:v>9.5299999999999994</c:v>
                      </c:pt>
                      <c:pt idx="19058">
                        <c:v>9.5299999999999994</c:v>
                      </c:pt>
                      <c:pt idx="19059">
                        <c:v>9.5310000000000006</c:v>
                      </c:pt>
                      <c:pt idx="19060">
                        <c:v>9.5310000000000006</c:v>
                      </c:pt>
                      <c:pt idx="19061">
                        <c:v>9.532</c:v>
                      </c:pt>
                      <c:pt idx="19062">
                        <c:v>9.532</c:v>
                      </c:pt>
                      <c:pt idx="19063">
                        <c:v>9.5329999999999995</c:v>
                      </c:pt>
                      <c:pt idx="19064">
                        <c:v>9.5329999999999995</c:v>
                      </c:pt>
                      <c:pt idx="19065">
                        <c:v>9.5340000000000007</c:v>
                      </c:pt>
                      <c:pt idx="19066">
                        <c:v>9.5340000000000007</c:v>
                      </c:pt>
                      <c:pt idx="19067">
                        <c:v>9.5350000000000001</c:v>
                      </c:pt>
                      <c:pt idx="19068">
                        <c:v>9.5350000000000001</c:v>
                      </c:pt>
                      <c:pt idx="19069">
                        <c:v>9.5359999999999996</c:v>
                      </c:pt>
                      <c:pt idx="19070">
                        <c:v>9.5359999999999996</c:v>
                      </c:pt>
                      <c:pt idx="19071">
                        <c:v>9.5370000000000008</c:v>
                      </c:pt>
                      <c:pt idx="19072">
                        <c:v>9.5370000000000008</c:v>
                      </c:pt>
                      <c:pt idx="19073">
                        <c:v>9.5380000000000003</c:v>
                      </c:pt>
                      <c:pt idx="19074">
                        <c:v>9.5380000000000003</c:v>
                      </c:pt>
                      <c:pt idx="19075">
                        <c:v>9.5389999999999997</c:v>
                      </c:pt>
                      <c:pt idx="19076">
                        <c:v>9.5389999999999997</c:v>
                      </c:pt>
                      <c:pt idx="19077">
                        <c:v>9.5399999999999991</c:v>
                      </c:pt>
                      <c:pt idx="19078">
                        <c:v>9.5399999999999991</c:v>
                      </c:pt>
                      <c:pt idx="19079">
                        <c:v>9.5410000000000004</c:v>
                      </c:pt>
                      <c:pt idx="19080">
                        <c:v>9.5410000000000004</c:v>
                      </c:pt>
                      <c:pt idx="19081">
                        <c:v>9.5419999999999998</c:v>
                      </c:pt>
                      <c:pt idx="19082">
                        <c:v>9.5419999999999998</c:v>
                      </c:pt>
                      <c:pt idx="19083">
                        <c:v>9.5429999999999993</c:v>
                      </c:pt>
                      <c:pt idx="19084">
                        <c:v>9.5429999999999993</c:v>
                      </c:pt>
                      <c:pt idx="19085">
                        <c:v>9.5440000000000005</c:v>
                      </c:pt>
                      <c:pt idx="19086">
                        <c:v>9.5440000000000005</c:v>
                      </c:pt>
                      <c:pt idx="19087">
                        <c:v>9.5449999999999999</c:v>
                      </c:pt>
                      <c:pt idx="19088">
                        <c:v>9.5449999999999999</c:v>
                      </c:pt>
                      <c:pt idx="19089">
                        <c:v>9.5459999999999994</c:v>
                      </c:pt>
                      <c:pt idx="19090">
                        <c:v>9.5459999999999994</c:v>
                      </c:pt>
                      <c:pt idx="19091">
                        <c:v>9.5470000000000006</c:v>
                      </c:pt>
                      <c:pt idx="19092">
                        <c:v>9.5470000000000006</c:v>
                      </c:pt>
                      <c:pt idx="19093">
                        <c:v>9.548</c:v>
                      </c:pt>
                      <c:pt idx="19094">
                        <c:v>9.548</c:v>
                      </c:pt>
                      <c:pt idx="19095">
                        <c:v>9.5489999999999995</c:v>
                      </c:pt>
                      <c:pt idx="19096">
                        <c:v>9.5489999999999995</c:v>
                      </c:pt>
                      <c:pt idx="19097">
                        <c:v>9.5500000000000007</c:v>
                      </c:pt>
                      <c:pt idx="19098">
                        <c:v>9.5500000000000007</c:v>
                      </c:pt>
                      <c:pt idx="19099">
                        <c:v>9.5510000000000002</c:v>
                      </c:pt>
                      <c:pt idx="19100">
                        <c:v>9.5510000000000002</c:v>
                      </c:pt>
                      <c:pt idx="19101">
                        <c:v>9.5519999999999996</c:v>
                      </c:pt>
                      <c:pt idx="19102">
                        <c:v>9.5519999999999996</c:v>
                      </c:pt>
                      <c:pt idx="19103">
                        <c:v>9.5530000000000008</c:v>
                      </c:pt>
                      <c:pt idx="19104">
                        <c:v>9.5530000000000008</c:v>
                      </c:pt>
                      <c:pt idx="19105">
                        <c:v>9.5540000000000003</c:v>
                      </c:pt>
                      <c:pt idx="19106">
                        <c:v>9.5540000000000003</c:v>
                      </c:pt>
                      <c:pt idx="19107">
                        <c:v>9.5549999999999997</c:v>
                      </c:pt>
                      <c:pt idx="19108">
                        <c:v>9.5549999999999997</c:v>
                      </c:pt>
                      <c:pt idx="19109">
                        <c:v>9.5559999999999992</c:v>
                      </c:pt>
                      <c:pt idx="19110">
                        <c:v>9.5559999999999992</c:v>
                      </c:pt>
                      <c:pt idx="19111">
                        <c:v>9.5570000000000004</c:v>
                      </c:pt>
                      <c:pt idx="19112">
                        <c:v>9.5570000000000004</c:v>
                      </c:pt>
                      <c:pt idx="19113">
                        <c:v>9.5579999999999998</c:v>
                      </c:pt>
                      <c:pt idx="19114">
                        <c:v>9.5579999999999998</c:v>
                      </c:pt>
                      <c:pt idx="19115">
                        <c:v>9.5589999999999993</c:v>
                      </c:pt>
                      <c:pt idx="19116">
                        <c:v>9.5589999999999993</c:v>
                      </c:pt>
                      <c:pt idx="19117">
                        <c:v>9.56</c:v>
                      </c:pt>
                      <c:pt idx="19118">
                        <c:v>9.56</c:v>
                      </c:pt>
                      <c:pt idx="19119">
                        <c:v>9.5609999999999999</c:v>
                      </c:pt>
                      <c:pt idx="19120">
                        <c:v>9.5609999999999999</c:v>
                      </c:pt>
                      <c:pt idx="19121">
                        <c:v>9.5619999999999994</c:v>
                      </c:pt>
                      <c:pt idx="19122">
                        <c:v>9.5619999999999994</c:v>
                      </c:pt>
                      <c:pt idx="19123">
                        <c:v>9.5630000000000006</c:v>
                      </c:pt>
                      <c:pt idx="19124">
                        <c:v>9.5630000000000006</c:v>
                      </c:pt>
                      <c:pt idx="19125">
                        <c:v>9.5640000000000001</c:v>
                      </c:pt>
                      <c:pt idx="19126">
                        <c:v>9.5640000000000001</c:v>
                      </c:pt>
                      <c:pt idx="19127">
                        <c:v>9.5649999999999995</c:v>
                      </c:pt>
                      <c:pt idx="19128">
                        <c:v>9.5649999999999995</c:v>
                      </c:pt>
                      <c:pt idx="19129">
                        <c:v>9.5660000000000007</c:v>
                      </c:pt>
                      <c:pt idx="19130">
                        <c:v>9.5660000000000007</c:v>
                      </c:pt>
                      <c:pt idx="19131">
                        <c:v>9.5670000000000002</c:v>
                      </c:pt>
                      <c:pt idx="19132">
                        <c:v>9.5670000000000002</c:v>
                      </c:pt>
                      <c:pt idx="19133">
                        <c:v>9.5679999999999996</c:v>
                      </c:pt>
                      <c:pt idx="19134">
                        <c:v>9.5679999999999996</c:v>
                      </c:pt>
                      <c:pt idx="19135">
                        <c:v>9.5690000000000008</c:v>
                      </c:pt>
                      <c:pt idx="19136">
                        <c:v>9.5690000000000008</c:v>
                      </c:pt>
                      <c:pt idx="19137">
                        <c:v>9.57</c:v>
                      </c:pt>
                      <c:pt idx="19138">
                        <c:v>9.57</c:v>
                      </c:pt>
                      <c:pt idx="19139">
                        <c:v>9.5709999999999997</c:v>
                      </c:pt>
                      <c:pt idx="19140">
                        <c:v>9.5709999999999997</c:v>
                      </c:pt>
                      <c:pt idx="19141">
                        <c:v>9.5719999999999992</c:v>
                      </c:pt>
                      <c:pt idx="19142">
                        <c:v>9.5719999999999992</c:v>
                      </c:pt>
                      <c:pt idx="19143">
                        <c:v>9.5730000000000004</c:v>
                      </c:pt>
                      <c:pt idx="19144">
                        <c:v>9.5730000000000004</c:v>
                      </c:pt>
                      <c:pt idx="19145">
                        <c:v>9.5739999999999998</c:v>
                      </c:pt>
                      <c:pt idx="19146">
                        <c:v>9.5739999999999998</c:v>
                      </c:pt>
                      <c:pt idx="19147">
                        <c:v>9.5749999999999993</c:v>
                      </c:pt>
                      <c:pt idx="19148">
                        <c:v>9.5749999999999993</c:v>
                      </c:pt>
                      <c:pt idx="19149">
                        <c:v>9.5760000000000005</c:v>
                      </c:pt>
                      <c:pt idx="19150">
                        <c:v>9.5760000000000005</c:v>
                      </c:pt>
                      <c:pt idx="19151">
                        <c:v>9.577</c:v>
                      </c:pt>
                      <c:pt idx="19152">
                        <c:v>9.577</c:v>
                      </c:pt>
                      <c:pt idx="19153">
                        <c:v>9.5779999999999994</c:v>
                      </c:pt>
                      <c:pt idx="19154">
                        <c:v>9.5779999999999994</c:v>
                      </c:pt>
                      <c:pt idx="19155">
                        <c:v>9.5790000000000006</c:v>
                      </c:pt>
                      <c:pt idx="19156">
                        <c:v>9.5790000000000006</c:v>
                      </c:pt>
                      <c:pt idx="19157">
                        <c:v>9.58</c:v>
                      </c:pt>
                      <c:pt idx="19158">
                        <c:v>9.58</c:v>
                      </c:pt>
                      <c:pt idx="19159">
                        <c:v>9.5809999999999995</c:v>
                      </c:pt>
                      <c:pt idx="19160">
                        <c:v>9.5809999999999995</c:v>
                      </c:pt>
                      <c:pt idx="19161">
                        <c:v>9.5820000000000007</c:v>
                      </c:pt>
                      <c:pt idx="19162">
                        <c:v>9.5820000000000007</c:v>
                      </c:pt>
                      <c:pt idx="19163">
                        <c:v>9.5830000000000002</c:v>
                      </c:pt>
                      <c:pt idx="19164">
                        <c:v>9.5830000000000002</c:v>
                      </c:pt>
                      <c:pt idx="19165">
                        <c:v>9.5839999999999996</c:v>
                      </c:pt>
                      <c:pt idx="19166">
                        <c:v>9.5839999999999996</c:v>
                      </c:pt>
                      <c:pt idx="19167">
                        <c:v>9.5850000000000009</c:v>
                      </c:pt>
                      <c:pt idx="19168">
                        <c:v>9.5850000000000009</c:v>
                      </c:pt>
                      <c:pt idx="19169">
                        <c:v>9.5860000000000003</c:v>
                      </c:pt>
                      <c:pt idx="19170">
                        <c:v>9.5860000000000003</c:v>
                      </c:pt>
                      <c:pt idx="19171">
                        <c:v>9.5869999999999997</c:v>
                      </c:pt>
                      <c:pt idx="19172">
                        <c:v>9.5869999999999997</c:v>
                      </c:pt>
                      <c:pt idx="19173">
                        <c:v>9.5879999999999992</c:v>
                      </c:pt>
                      <c:pt idx="19174">
                        <c:v>9.5879999999999992</c:v>
                      </c:pt>
                      <c:pt idx="19175">
                        <c:v>9.5890000000000004</c:v>
                      </c:pt>
                      <c:pt idx="19176">
                        <c:v>9.5890000000000004</c:v>
                      </c:pt>
                      <c:pt idx="19177">
                        <c:v>9.59</c:v>
                      </c:pt>
                      <c:pt idx="19178">
                        <c:v>9.59</c:v>
                      </c:pt>
                      <c:pt idx="19179">
                        <c:v>9.5909999999999993</c:v>
                      </c:pt>
                      <c:pt idx="19180">
                        <c:v>9.5909999999999993</c:v>
                      </c:pt>
                      <c:pt idx="19181">
                        <c:v>9.5920000000000005</c:v>
                      </c:pt>
                      <c:pt idx="19182">
                        <c:v>9.5920000000000005</c:v>
                      </c:pt>
                      <c:pt idx="19183">
                        <c:v>9.593</c:v>
                      </c:pt>
                      <c:pt idx="19184">
                        <c:v>9.593</c:v>
                      </c:pt>
                      <c:pt idx="19185">
                        <c:v>9.5939999999999994</c:v>
                      </c:pt>
                      <c:pt idx="19186">
                        <c:v>9.5939999999999994</c:v>
                      </c:pt>
                      <c:pt idx="19187">
                        <c:v>9.5950000000000006</c:v>
                      </c:pt>
                      <c:pt idx="19188">
                        <c:v>9.5950000000000006</c:v>
                      </c:pt>
                      <c:pt idx="19189">
                        <c:v>9.5960000000000001</c:v>
                      </c:pt>
                      <c:pt idx="19190">
                        <c:v>9.5960000000000001</c:v>
                      </c:pt>
                      <c:pt idx="19191">
                        <c:v>9.5969999999999995</c:v>
                      </c:pt>
                      <c:pt idx="19192">
                        <c:v>9.5969999999999995</c:v>
                      </c:pt>
                      <c:pt idx="19193">
                        <c:v>9.5980000000000008</c:v>
                      </c:pt>
                      <c:pt idx="19194">
                        <c:v>9.5980000000000008</c:v>
                      </c:pt>
                      <c:pt idx="19195">
                        <c:v>9.5990000000000002</c:v>
                      </c:pt>
                      <c:pt idx="19196">
                        <c:v>9.5990000000000002</c:v>
                      </c:pt>
                      <c:pt idx="19197">
                        <c:v>9.6</c:v>
                      </c:pt>
                      <c:pt idx="19198">
                        <c:v>9.6</c:v>
                      </c:pt>
                      <c:pt idx="19199">
                        <c:v>9.6010000000000009</c:v>
                      </c:pt>
                      <c:pt idx="19200">
                        <c:v>9.6010000000000009</c:v>
                      </c:pt>
                      <c:pt idx="19201">
                        <c:v>9.6020000000000003</c:v>
                      </c:pt>
                      <c:pt idx="19202">
                        <c:v>9.6020000000000003</c:v>
                      </c:pt>
                      <c:pt idx="19203">
                        <c:v>9.6029999999999998</c:v>
                      </c:pt>
                      <c:pt idx="19204">
                        <c:v>9.6029999999999998</c:v>
                      </c:pt>
                      <c:pt idx="19205">
                        <c:v>9.6039999999999992</c:v>
                      </c:pt>
                      <c:pt idx="19206">
                        <c:v>9.6039999999999992</c:v>
                      </c:pt>
                      <c:pt idx="19207">
                        <c:v>9.6050000000000004</c:v>
                      </c:pt>
                      <c:pt idx="19208">
                        <c:v>9.6050000000000004</c:v>
                      </c:pt>
                      <c:pt idx="19209">
                        <c:v>9.6059999999999999</c:v>
                      </c:pt>
                      <c:pt idx="19210">
                        <c:v>9.6059999999999999</c:v>
                      </c:pt>
                      <c:pt idx="19211">
                        <c:v>9.6069999999999993</c:v>
                      </c:pt>
                      <c:pt idx="19212">
                        <c:v>9.6069999999999993</c:v>
                      </c:pt>
                      <c:pt idx="19213">
                        <c:v>9.6080000000000005</c:v>
                      </c:pt>
                      <c:pt idx="19214">
                        <c:v>9.6080000000000005</c:v>
                      </c:pt>
                      <c:pt idx="19215">
                        <c:v>9.609</c:v>
                      </c:pt>
                      <c:pt idx="19216">
                        <c:v>9.609</c:v>
                      </c:pt>
                      <c:pt idx="19217">
                        <c:v>9.61</c:v>
                      </c:pt>
                      <c:pt idx="19218">
                        <c:v>9.61</c:v>
                      </c:pt>
                      <c:pt idx="19219">
                        <c:v>9.6110000000000007</c:v>
                      </c:pt>
                      <c:pt idx="19220">
                        <c:v>9.6110000000000007</c:v>
                      </c:pt>
                      <c:pt idx="19221">
                        <c:v>9.6120000000000001</c:v>
                      </c:pt>
                      <c:pt idx="19222">
                        <c:v>9.6120000000000001</c:v>
                      </c:pt>
                      <c:pt idx="19223">
                        <c:v>9.6129999999999995</c:v>
                      </c:pt>
                      <c:pt idx="19224">
                        <c:v>9.6129999999999995</c:v>
                      </c:pt>
                      <c:pt idx="19225">
                        <c:v>9.6140000000000008</c:v>
                      </c:pt>
                      <c:pt idx="19226">
                        <c:v>9.6140000000000008</c:v>
                      </c:pt>
                      <c:pt idx="19227">
                        <c:v>9.6150000000000002</c:v>
                      </c:pt>
                      <c:pt idx="19228">
                        <c:v>9.6150000000000002</c:v>
                      </c:pt>
                      <c:pt idx="19229">
                        <c:v>9.6159999999999997</c:v>
                      </c:pt>
                      <c:pt idx="19230">
                        <c:v>9.6159999999999997</c:v>
                      </c:pt>
                      <c:pt idx="19231">
                        <c:v>9.6170000000000009</c:v>
                      </c:pt>
                      <c:pt idx="19232">
                        <c:v>9.6170000000000009</c:v>
                      </c:pt>
                      <c:pt idx="19233">
                        <c:v>9.6180000000000003</c:v>
                      </c:pt>
                      <c:pt idx="19234">
                        <c:v>9.6180000000000003</c:v>
                      </c:pt>
                      <c:pt idx="19235">
                        <c:v>9.6189999999999998</c:v>
                      </c:pt>
                      <c:pt idx="19236">
                        <c:v>9.6189999999999998</c:v>
                      </c:pt>
                      <c:pt idx="19237">
                        <c:v>9.6199999999999992</c:v>
                      </c:pt>
                      <c:pt idx="19238">
                        <c:v>9.6199999999999992</c:v>
                      </c:pt>
                      <c:pt idx="19239">
                        <c:v>9.6210000000000004</c:v>
                      </c:pt>
                      <c:pt idx="19240">
                        <c:v>9.6210000000000004</c:v>
                      </c:pt>
                      <c:pt idx="19241">
                        <c:v>9.6219999999999999</c:v>
                      </c:pt>
                      <c:pt idx="19242">
                        <c:v>9.6219999999999999</c:v>
                      </c:pt>
                      <c:pt idx="19243">
                        <c:v>9.6229999999999993</c:v>
                      </c:pt>
                      <c:pt idx="19244">
                        <c:v>9.6229999999999993</c:v>
                      </c:pt>
                      <c:pt idx="19245">
                        <c:v>9.6240000000000006</c:v>
                      </c:pt>
                      <c:pt idx="19246">
                        <c:v>9.6240000000000006</c:v>
                      </c:pt>
                      <c:pt idx="19247">
                        <c:v>9.625</c:v>
                      </c:pt>
                      <c:pt idx="19248">
                        <c:v>9.625</c:v>
                      </c:pt>
                      <c:pt idx="19249">
                        <c:v>9.6259999999999994</c:v>
                      </c:pt>
                      <c:pt idx="19250">
                        <c:v>9.6259999999999994</c:v>
                      </c:pt>
                      <c:pt idx="19251">
                        <c:v>9.6270000000000007</c:v>
                      </c:pt>
                      <c:pt idx="19252">
                        <c:v>9.6270000000000007</c:v>
                      </c:pt>
                      <c:pt idx="19253">
                        <c:v>9.6280000000000001</c:v>
                      </c:pt>
                      <c:pt idx="19254">
                        <c:v>9.6280000000000001</c:v>
                      </c:pt>
                      <c:pt idx="19255">
                        <c:v>9.6289999999999996</c:v>
                      </c:pt>
                      <c:pt idx="19256">
                        <c:v>9.6289999999999996</c:v>
                      </c:pt>
                      <c:pt idx="19257">
                        <c:v>9.6300000000000008</c:v>
                      </c:pt>
                      <c:pt idx="19258">
                        <c:v>9.6300000000000008</c:v>
                      </c:pt>
                      <c:pt idx="19259">
                        <c:v>9.6310000000000002</c:v>
                      </c:pt>
                      <c:pt idx="19260">
                        <c:v>9.6310000000000002</c:v>
                      </c:pt>
                      <c:pt idx="19261">
                        <c:v>9.6319999999999997</c:v>
                      </c:pt>
                      <c:pt idx="19262">
                        <c:v>9.6319999999999997</c:v>
                      </c:pt>
                      <c:pt idx="19263">
                        <c:v>9.6329999999999991</c:v>
                      </c:pt>
                      <c:pt idx="19264">
                        <c:v>9.6329999999999991</c:v>
                      </c:pt>
                      <c:pt idx="19265">
                        <c:v>9.6340000000000003</c:v>
                      </c:pt>
                      <c:pt idx="19266">
                        <c:v>9.6340000000000003</c:v>
                      </c:pt>
                      <c:pt idx="19267">
                        <c:v>9.6349999999999998</c:v>
                      </c:pt>
                      <c:pt idx="19268">
                        <c:v>9.6349999999999998</c:v>
                      </c:pt>
                      <c:pt idx="19269">
                        <c:v>9.6359999999999992</c:v>
                      </c:pt>
                      <c:pt idx="19270">
                        <c:v>9.6359999999999992</c:v>
                      </c:pt>
                      <c:pt idx="19271">
                        <c:v>9.6370000000000005</c:v>
                      </c:pt>
                      <c:pt idx="19272">
                        <c:v>9.6370000000000005</c:v>
                      </c:pt>
                      <c:pt idx="19273">
                        <c:v>9.6379999999999999</c:v>
                      </c:pt>
                      <c:pt idx="19274">
                        <c:v>9.6379999999999999</c:v>
                      </c:pt>
                      <c:pt idx="19275">
                        <c:v>9.6389999999999993</c:v>
                      </c:pt>
                      <c:pt idx="19276">
                        <c:v>9.6389999999999993</c:v>
                      </c:pt>
                      <c:pt idx="19277">
                        <c:v>9.64</c:v>
                      </c:pt>
                      <c:pt idx="19278">
                        <c:v>9.64</c:v>
                      </c:pt>
                      <c:pt idx="19279">
                        <c:v>9.641</c:v>
                      </c:pt>
                      <c:pt idx="19280">
                        <c:v>9.641</c:v>
                      </c:pt>
                      <c:pt idx="19281">
                        <c:v>9.6419999999999995</c:v>
                      </c:pt>
                      <c:pt idx="19282">
                        <c:v>9.6419999999999995</c:v>
                      </c:pt>
                      <c:pt idx="19283">
                        <c:v>9.6430000000000007</c:v>
                      </c:pt>
                      <c:pt idx="19284">
                        <c:v>9.6430000000000007</c:v>
                      </c:pt>
                      <c:pt idx="19285">
                        <c:v>9.6440000000000001</c:v>
                      </c:pt>
                      <c:pt idx="19286">
                        <c:v>9.6440000000000001</c:v>
                      </c:pt>
                      <c:pt idx="19287">
                        <c:v>9.6449999999999996</c:v>
                      </c:pt>
                      <c:pt idx="19288">
                        <c:v>9.6449999999999996</c:v>
                      </c:pt>
                      <c:pt idx="19289">
                        <c:v>9.6460000000000008</c:v>
                      </c:pt>
                      <c:pt idx="19290">
                        <c:v>9.6460000000000008</c:v>
                      </c:pt>
                      <c:pt idx="19291">
                        <c:v>9.6470000000000002</c:v>
                      </c:pt>
                      <c:pt idx="19292">
                        <c:v>9.6470000000000002</c:v>
                      </c:pt>
                      <c:pt idx="19293">
                        <c:v>9.6479999999999997</c:v>
                      </c:pt>
                      <c:pt idx="19294">
                        <c:v>9.6479999999999997</c:v>
                      </c:pt>
                      <c:pt idx="19295">
                        <c:v>9.6489999999999991</c:v>
                      </c:pt>
                      <c:pt idx="19296">
                        <c:v>9.6489999999999991</c:v>
                      </c:pt>
                      <c:pt idx="19297">
                        <c:v>9.65</c:v>
                      </c:pt>
                      <c:pt idx="19298">
                        <c:v>9.65</c:v>
                      </c:pt>
                      <c:pt idx="19299">
                        <c:v>9.6509999999999998</c:v>
                      </c:pt>
                      <c:pt idx="19300">
                        <c:v>9.6509999999999998</c:v>
                      </c:pt>
                      <c:pt idx="19301">
                        <c:v>9.6519999999999992</c:v>
                      </c:pt>
                      <c:pt idx="19302">
                        <c:v>9.6519999999999992</c:v>
                      </c:pt>
                      <c:pt idx="19303">
                        <c:v>9.6530000000000005</c:v>
                      </c:pt>
                      <c:pt idx="19304">
                        <c:v>9.6530000000000005</c:v>
                      </c:pt>
                      <c:pt idx="19305">
                        <c:v>9.6539999999999999</c:v>
                      </c:pt>
                      <c:pt idx="19306">
                        <c:v>9.6539999999999999</c:v>
                      </c:pt>
                      <c:pt idx="19307">
                        <c:v>9.6549999999999994</c:v>
                      </c:pt>
                      <c:pt idx="19308">
                        <c:v>9.6549999999999994</c:v>
                      </c:pt>
                      <c:pt idx="19309">
                        <c:v>9.6560000000000006</c:v>
                      </c:pt>
                      <c:pt idx="19310">
                        <c:v>9.6560000000000006</c:v>
                      </c:pt>
                      <c:pt idx="19311">
                        <c:v>9.657</c:v>
                      </c:pt>
                      <c:pt idx="19312">
                        <c:v>9.657</c:v>
                      </c:pt>
                      <c:pt idx="19313">
                        <c:v>9.6579999999999995</c:v>
                      </c:pt>
                      <c:pt idx="19314">
                        <c:v>9.6579999999999995</c:v>
                      </c:pt>
                      <c:pt idx="19315">
                        <c:v>9.6590000000000007</c:v>
                      </c:pt>
                      <c:pt idx="19316">
                        <c:v>9.6590000000000007</c:v>
                      </c:pt>
                      <c:pt idx="19317">
                        <c:v>9.66</c:v>
                      </c:pt>
                      <c:pt idx="19318">
                        <c:v>9.66</c:v>
                      </c:pt>
                      <c:pt idx="19319">
                        <c:v>9.6609999999999996</c:v>
                      </c:pt>
                      <c:pt idx="19320">
                        <c:v>9.6609999999999996</c:v>
                      </c:pt>
                      <c:pt idx="19321">
                        <c:v>9.6620000000000008</c:v>
                      </c:pt>
                      <c:pt idx="19322">
                        <c:v>9.6620000000000008</c:v>
                      </c:pt>
                      <c:pt idx="19323">
                        <c:v>9.6630000000000003</c:v>
                      </c:pt>
                      <c:pt idx="19324">
                        <c:v>9.6630000000000003</c:v>
                      </c:pt>
                      <c:pt idx="19325">
                        <c:v>9.6639999999999997</c:v>
                      </c:pt>
                      <c:pt idx="19326">
                        <c:v>9.6639999999999997</c:v>
                      </c:pt>
                      <c:pt idx="19327">
                        <c:v>9.6649999999999991</c:v>
                      </c:pt>
                      <c:pt idx="19328">
                        <c:v>9.6649999999999991</c:v>
                      </c:pt>
                      <c:pt idx="19329">
                        <c:v>9.6660000000000004</c:v>
                      </c:pt>
                      <c:pt idx="19330">
                        <c:v>9.6660000000000004</c:v>
                      </c:pt>
                      <c:pt idx="19331">
                        <c:v>9.6669999999999998</c:v>
                      </c:pt>
                      <c:pt idx="19332">
                        <c:v>9.6669999999999998</c:v>
                      </c:pt>
                      <c:pt idx="19333">
                        <c:v>9.6679999999999993</c:v>
                      </c:pt>
                      <c:pt idx="19334">
                        <c:v>9.6679999999999993</c:v>
                      </c:pt>
                      <c:pt idx="19335">
                        <c:v>9.6690000000000005</c:v>
                      </c:pt>
                      <c:pt idx="19336">
                        <c:v>9.6690000000000005</c:v>
                      </c:pt>
                      <c:pt idx="19337">
                        <c:v>9.67</c:v>
                      </c:pt>
                      <c:pt idx="19338">
                        <c:v>9.67</c:v>
                      </c:pt>
                      <c:pt idx="19339">
                        <c:v>9.6709999999999994</c:v>
                      </c:pt>
                      <c:pt idx="19340">
                        <c:v>9.6709999999999994</c:v>
                      </c:pt>
                      <c:pt idx="19341">
                        <c:v>9.6720000000000006</c:v>
                      </c:pt>
                      <c:pt idx="19342">
                        <c:v>9.6720000000000006</c:v>
                      </c:pt>
                      <c:pt idx="19343">
                        <c:v>9.673</c:v>
                      </c:pt>
                      <c:pt idx="19344">
                        <c:v>9.673</c:v>
                      </c:pt>
                      <c:pt idx="19345">
                        <c:v>9.6739999999999995</c:v>
                      </c:pt>
                      <c:pt idx="19346">
                        <c:v>9.6739999999999995</c:v>
                      </c:pt>
                      <c:pt idx="19347">
                        <c:v>9.6750000000000007</c:v>
                      </c:pt>
                      <c:pt idx="19348">
                        <c:v>9.6750000000000007</c:v>
                      </c:pt>
                      <c:pt idx="19349">
                        <c:v>9.6760000000000002</c:v>
                      </c:pt>
                      <c:pt idx="19350">
                        <c:v>9.6760000000000002</c:v>
                      </c:pt>
                      <c:pt idx="19351">
                        <c:v>9.6769999999999996</c:v>
                      </c:pt>
                      <c:pt idx="19352">
                        <c:v>9.6769999999999996</c:v>
                      </c:pt>
                      <c:pt idx="19353">
                        <c:v>9.6780000000000008</c:v>
                      </c:pt>
                      <c:pt idx="19354">
                        <c:v>9.6780000000000008</c:v>
                      </c:pt>
                      <c:pt idx="19355">
                        <c:v>9.6790000000000003</c:v>
                      </c:pt>
                      <c:pt idx="19356">
                        <c:v>9.6790000000000003</c:v>
                      </c:pt>
                      <c:pt idx="19357">
                        <c:v>9.68</c:v>
                      </c:pt>
                      <c:pt idx="19358">
                        <c:v>9.68</c:v>
                      </c:pt>
                      <c:pt idx="19359">
                        <c:v>9.6809999999999992</c:v>
                      </c:pt>
                      <c:pt idx="19360">
                        <c:v>9.6809999999999992</c:v>
                      </c:pt>
                      <c:pt idx="19361">
                        <c:v>9.6820000000000004</c:v>
                      </c:pt>
                      <c:pt idx="19362">
                        <c:v>9.6820000000000004</c:v>
                      </c:pt>
                      <c:pt idx="19363">
                        <c:v>9.6829999999999998</c:v>
                      </c:pt>
                      <c:pt idx="19364">
                        <c:v>9.6829999999999998</c:v>
                      </c:pt>
                      <c:pt idx="19365">
                        <c:v>9.6839999999999993</c:v>
                      </c:pt>
                      <c:pt idx="19366">
                        <c:v>9.6839999999999993</c:v>
                      </c:pt>
                      <c:pt idx="19367">
                        <c:v>9.6850000000000005</c:v>
                      </c:pt>
                      <c:pt idx="19368">
                        <c:v>9.6850000000000005</c:v>
                      </c:pt>
                      <c:pt idx="19369">
                        <c:v>9.6859999999999999</c:v>
                      </c:pt>
                      <c:pt idx="19370">
                        <c:v>9.6859999999999999</c:v>
                      </c:pt>
                      <c:pt idx="19371">
                        <c:v>9.6869999999999994</c:v>
                      </c:pt>
                      <c:pt idx="19372">
                        <c:v>9.6869999999999994</c:v>
                      </c:pt>
                      <c:pt idx="19373">
                        <c:v>9.6880000000000006</c:v>
                      </c:pt>
                      <c:pt idx="19374">
                        <c:v>9.6880000000000006</c:v>
                      </c:pt>
                      <c:pt idx="19375">
                        <c:v>9.6890000000000001</c:v>
                      </c:pt>
                      <c:pt idx="19376">
                        <c:v>9.6890000000000001</c:v>
                      </c:pt>
                      <c:pt idx="19377">
                        <c:v>9.69</c:v>
                      </c:pt>
                      <c:pt idx="19378">
                        <c:v>9.69</c:v>
                      </c:pt>
                      <c:pt idx="19379">
                        <c:v>9.6910000000000007</c:v>
                      </c:pt>
                      <c:pt idx="19380">
                        <c:v>9.6910000000000007</c:v>
                      </c:pt>
                      <c:pt idx="19381">
                        <c:v>9.6920000000000002</c:v>
                      </c:pt>
                      <c:pt idx="19382">
                        <c:v>9.6920000000000002</c:v>
                      </c:pt>
                      <c:pt idx="19383">
                        <c:v>9.6929999999999996</c:v>
                      </c:pt>
                      <c:pt idx="19384">
                        <c:v>9.6929999999999996</c:v>
                      </c:pt>
                      <c:pt idx="19385">
                        <c:v>9.6940000000000008</c:v>
                      </c:pt>
                      <c:pt idx="19386">
                        <c:v>9.6940000000000008</c:v>
                      </c:pt>
                      <c:pt idx="19387">
                        <c:v>9.6950000000000003</c:v>
                      </c:pt>
                      <c:pt idx="19388">
                        <c:v>9.6950000000000003</c:v>
                      </c:pt>
                      <c:pt idx="19389">
                        <c:v>9.6959999999999997</c:v>
                      </c:pt>
                      <c:pt idx="19390">
                        <c:v>9.6959999999999997</c:v>
                      </c:pt>
                      <c:pt idx="19391">
                        <c:v>9.6969999999999992</c:v>
                      </c:pt>
                      <c:pt idx="19392">
                        <c:v>9.6969999999999992</c:v>
                      </c:pt>
                      <c:pt idx="19393">
                        <c:v>9.6980000000000004</c:v>
                      </c:pt>
                      <c:pt idx="19394">
                        <c:v>9.6980000000000004</c:v>
                      </c:pt>
                      <c:pt idx="19395">
                        <c:v>9.6989999999999998</c:v>
                      </c:pt>
                      <c:pt idx="19396">
                        <c:v>9.6989999999999998</c:v>
                      </c:pt>
                      <c:pt idx="19397">
                        <c:v>9.6999999999999993</c:v>
                      </c:pt>
                      <c:pt idx="19398">
                        <c:v>9.6999999999999993</c:v>
                      </c:pt>
                      <c:pt idx="19399">
                        <c:v>9.7010000000000005</c:v>
                      </c:pt>
                      <c:pt idx="19400">
                        <c:v>9.7010000000000005</c:v>
                      </c:pt>
                      <c:pt idx="19401">
                        <c:v>9.702</c:v>
                      </c:pt>
                      <c:pt idx="19402">
                        <c:v>9.702</c:v>
                      </c:pt>
                      <c:pt idx="19403">
                        <c:v>9.7029999999999994</c:v>
                      </c:pt>
                      <c:pt idx="19404">
                        <c:v>9.7029999999999994</c:v>
                      </c:pt>
                      <c:pt idx="19405">
                        <c:v>9.7040000000000006</c:v>
                      </c:pt>
                      <c:pt idx="19406">
                        <c:v>9.7040000000000006</c:v>
                      </c:pt>
                      <c:pt idx="19407">
                        <c:v>9.7050000000000001</c:v>
                      </c:pt>
                      <c:pt idx="19408">
                        <c:v>9.7050000000000001</c:v>
                      </c:pt>
                      <c:pt idx="19409">
                        <c:v>9.7059999999999995</c:v>
                      </c:pt>
                      <c:pt idx="19410">
                        <c:v>9.7059999999999995</c:v>
                      </c:pt>
                      <c:pt idx="19411">
                        <c:v>9.7070000000000007</c:v>
                      </c:pt>
                      <c:pt idx="19412">
                        <c:v>9.7070000000000007</c:v>
                      </c:pt>
                      <c:pt idx="19413">
                        <c:v>9.7080000000000002</c:v>
                      </c:pt>
                      <c:pt idx="19414">
                        <c:v>9.7080000000000002</c:v>
                      </c:pt>
                      <c:pt idx="19415">
                        <c:v>9.7089999999999996</c:v>
                      </c:pt>
                      <c:pt idx="19416">
                        <c:v>9.7089999999999996</c:v>
                      </c:pt>
                      <c:pt idx="19417">
                        <c:v>9.7100000000000009</c:v>
                      </c:pt>
                      <c:pt idx="19418">
                        <c:v>9.7100000000000009</c:v>
                      </c:pt>
                      <c:pt idx="19419">
                        <c:v>9.7110000000000003</c:v>
                      </c:pt>
                      <c:pt idx="19420">
                        <c:v>9.7110000000000003</c:v>
                      </c:pt>
                      <c:pt idx="19421">
                        <c:v>9.7119999999999997</c:v>
                      </c:pt>
                      <c:pt idx="19422">
                        <c:v>9.7119999999999997</c:v>
                      </c:pt>
                      <c:pt idx="19423">
                        <c:v>9.7129999999999992</c:v>
                      </c:pt>
                      <c:pt idx="19424">
                        <c:v>9.7129999999999992</c:v>
                      </c:pt>
                      <c:pt idx="19425">
                        <c:v>9.7140000000000004</c:v>
                      </c:pt>
                      <c:pt idx="19426">
                        <c:v>9.7140000000000004</c:v>
                      </c:pt>
                      <c:pt idx="19427">
                        <c:v>9.7149999999999999</c:v>
                      </c:pt>
                      <c:pt idx="19428">
                        <c:v>9.7149999999999999</c:v>
                      </c:pt>
                      <c:pt idx="19429">
                        <c:v>9.7159999999999993</c:v>
                      </c:pt>
                      <c:pt idx="19430">
                        <c:v>9.7159999999999993</c:v>
                      </c:pt>
                      <c:pt idx="19431">
                        <c:v>9.7170000000000005</c:v>
                      </c:pt>
                      <c:pt idx="19432">
                        <c:v>9.7170000000000005</c:v>
                      </c:pt>
                      <c:pt idx="19433">
                        <c:v>9.718</c:v>
                      </c:pt>
                      <c:pt idx="19434">
                        <c:v>9.718</c:v>
                      </c:pt>
                      <c:pt idx="19435">
                        <c:v>9.7189999999999994</c:v>
                      </c:pt>
                      <c:pt idx="19436">
                        <c:v>9.7189999999999994</c:v>
                      </c:pt>
                      <c:pt idx="19437">
                        <c:v>9.7200000000000006</c:v>
                      </c:pt>
                      <c:pt idx="19438">
                        <c:v>9.7200000000000006</c:v>
                      </c:pt>
                      <c:pt idx="19439">
                        <c:v>9.7210000000000001</c:v>
                      </c:pt>
                      <c:pt idx="19440">
                        <c:v>9.7210000000000001</c:v>
                      </c:pt>
                      <c:pt idx="19441">
                        <c:v>9.7219999999999995</c:v>
                      </c:pt>
                      <c:pt idx="19442">
                        <c:v>9.7219999999999995</c:v>
                      </c:pt>
                      <c:pt idx="19443">
                        <c:v>9.7230000000000008</c:v>
                      </c:pt>
                      <c:pt idx="19444">
                        <c:v>9.7230000000000008</c:v>
                      </c:pt>
                      <c:pt idx="19445">
                        <c:v>9.7240000000000002</c:v>
                      </c:pt>
                      <c:pt idx="19446">
                        <c:v>9.7240000000000002</c:v>
                      </c:pt>
                      <c:pt idx="19447">
                        <c:v>9.7249999999999996</c:v>
                      </c:pt>
                      <c:pt idx="19448">
                        <c:v>9.7249999999999996</c:v>
                      </c:pt>
                      <c:pt idx="19449">
                        <c:v>9.7260000000000009</c:v>
                      </c:pt>
                      <c:pt idx="19450">
                        <c:v>9.7260000000000009</c:v>
                      </c:pt>
                      <c:pt idx="19451">
                        <c:v>9.7270000000000003</c:v>
                      </c:pt>
                      <c:pt idx="19452">
                        <c:v>9.7270000000000003</c:v>
                      </c:pt>
                      <c:pt idx="19453">
                        <c:v>9.7279999999999998</c:v>
                      </c:pt>
                      <c:pt idx="19454">
                        <c:v>9.7279999999999998</c:v>
                      </c:pt>
                      <c:pt idx="19455">
                        <c:v>9.7289999999999992</c:v>
                      </c:pt>
                      <c:pt idx="19456">
                        <c:v>9.7289999999999992</c:v>
                      </c:pt>
                      <c:pt idx="19457">
                        <c:v>9.73</c:v>
                      </c:pt>
                      <c:pt idx="19458">
                        <c:v>9.73</c:v>
                      </c:pt>
                      <c:pt idx="19459">
                        <c:v>9.7309999999999999</c:v>
                      </c:pt>
                      <c:pt idx="19460">
                        <c:v>9.7309999999999999</c:v>
                      </c:pt>
                      <c:pt idx="19461">
                        <c:v>9.7319999999999993</c:v>
                      </c:pt>
                      <c:pt idx="19462">
                        <c:v>9.7319999999999993</c:v>
                      </c:pt>
                      <c:pt idx="19463">
                        <c:v>9.7330000000000005</c:v>
                      </c:pt>
                      <c:pt idx="19464">
                        <c:v>9.7330000000000005</c:v>
                      </c:pt>
                      <c:pt idx="19465">
                        <c:v>9.734</c:v>
                      </c:pt>
                      <c:pt idx="19466">
                        <c:v>9.734</c:v>
                      </c:pt>
                      <c:pt idx="19467">
                        <c:v>9.7349999999999994</c:v>
                      </c:pt>
                      <c:pt idx="19468">
                        <c:v>9.7349999999999994</c:v>
                      </c:pt>
                      <c:pt idx="19469">
                        <c:v>9.7360000000000007</c:v>
                      </c:pt>
                      <c:pt idx="19470">
                        <c:v>9.7360000000000007</c:v>
                      </c:pt>
                      <c:pt idx="19471">
                        <c:v>9.7370000000000001</c:v>
                      </c:pt>
                      <c:pt idx="19472">
                        <c:v>9.7370000000000001</c:v>
                      </c:pt>
                      <c:pt idx="19473">
                        <c:v>9.7379999999999995</c:v>
                      </c:pt>
                      <c:pt idx="19474">
                        <c:v>9.7379999999999995</c:v>
                      </c:pt>
                      <c:pt idx="19475">
                        <c:v>9.7390000000000008</c:v>
                      </c:pt>
                      <c:pt idx="19476">
                        <c:v>9.7390000000000008</c:v>
                      </c:pt>
                      <c:pt idx="19477">
                        <c:v>9.74</c:v>
                      </c:pt>
                      <c:pt idx="19478">
                        <c:v>9.74</c:v>
                      </c:pt>
                      <c:pt idx="19479">
                        <c:v>9.7409999999999997</c:v>
                      </c:pt>
                      <c:pt idx="19480">
                        <c:v>9.7409999999999997</c:v>
                      </c:pt>
                      <c:pt idx="19481">
                        <c:v>9.7420000000000009</c:v>
                      </c:pt>
                      <c:pt idx="19482">
                        <c:v>9.7420000000000009</c:v>
                      </c:pt>
                      <c:pt idx="19483">
                        <c:v>9.7430000000000003</c:v>
                      </c:pt>
                      <c:pt idx="19484">
                        <c:v>9.7430000000000003</c:v>
                      </c:pt>
                      <c:pt idx="19485">
                        <c:v>9.7439999999999998</c:v>
                      </c:pt>
                      <c:pt idx="19486">
                        <c:v>9.7439999999999998</c:v>
                      </c:pt>
                      <c:pt idx="19487">
                        <c:v>9.7449999999999992</c:v>
                      </c:pt>
                      <c:pt idx="19488">
                        <c:v>9.7449999999999992</c:v>
                      </c:pt>
                      <c:pt idx="19489">
                        <c:v>9.7460000000000004</c:v>
                      </c:pt>
                      <c:pt idx="19490">
                        <c:v>9.7460000000000004</c:v>
                      </c:pt>
                      <c:pt idx="19491">
                        <c:v>9.7469999999999999</c:v>
                      </c:pt>
                      <c:pt idx="19492">
                        <c:v>9.7469999999999999</c:v>
                      </c:pt>
                      <c:pt idx="19493">
                        <c:v>9.7479999999999993</c:v>
                      </c:pt>
                      <c:pt idx="19494">
                        <c:v>9.7479999999999993</c:v>
                      </c:pt>
                      <c:pt idx="19495">
                        <c:v>9.7490000000000006</c:v>
                      </c:pt>
                      <c:pt idx="19496">
                        <c:v>9.7490000000000006</c:v>
                      </c:pt>
                      <c:pt idx="19497">
                        <c:v>9.75</c:v>
                      </c:pt>
                      <c:pt idx="19498">
                        <c:v>9.75</c:v>
                      </c:pt>
                      <c:pt idx="19499">
                        <c:v>9.7509999999999994</c:v>
                      </c:pt>
                      <c:pt idx="19500">
                        <c:v>9.7509999999999994</c:v>
                      </c:pt>
                      <c:pt idx="19501">
                        <c:v>9.7520000000000007</c:v>
                      </c:pt>
                      <c:pt idx="19502">
                        <c:v>9.7520000000000007</c:v>
                      </c:pt>
                      <c:pt idx="19503">
                        <c:v>9.7530000000000001</c:v>
                      </c:pt>
                      <c:pt idx="19504">
                        <c:v>9.7530000000000001</c:v>
                      </c:pt>
                      <c:pt idx="19505">
                        <c:v>9.7539999999999996</c:v>
                      </c:pt>
                      <c:pt idx="19506">
                        <c:v>9.7539999999999996</c:v>
                      </c:pt>
                      <c:pt idx="19507">
                        <c:v>9.7550000000000008</c:v>
                      </c:pt>
                      <c:pt idx="19508">
                        <c:v>9.7550000000000008</c:v>
                      </c:pt>
                      <c:pt idx="19509">
                        <c:v>9.7560000000000002</c:v>
                      </c:pt>
                      <c:pt idx="19510">
                        <c:v>9.7560000000000002</c:v>
                      </c:pt>
                      <c:pt idx="19511">
                        <c:v>9.7569999999999997</c:v>
                      </c:pt>
                      <c:pt idx="19512">
                        <c:v>9.7569999999999997</c:v>
                      </c:pt>
                      <c:pt idx="19513">
                        <c:v>9.7579999999999991</c:v>
                      </c:pt>
                      <c:pt idx="19514">
                        <c:v>9.7579999999999991</c:v>
                      </c:pt>
                      <c:pt idx="19515">
                        <c:v>9.7590000000000003</c:v>
                      </c:pt>
                      <c:pt idx="19516">
                        <c:v>9.7590000000000003</c:v>
                      </c:pt>
                      <c:pt idx="19517">
                        <c:v>9.76</c:v>
                      </c:pt>
                      <c:pt idx="19518">
                        <c:v>9.76</c:v>
                      </c:pt>
                      <c:pt idx="19519">
                        <c:v>9.7609999999999992</c:v>
                      </c:pt>
                      <c:pt idx="19520">
                        <c:v>9.7609999999999992</c:v>
                      </c:pt>
                      <c:pt idx="19521">
                        <c:v>9.7620000000000005</c:v>
                      </c:pt>
                      <c:pt idx="19522">
                        <c:v>9.7620000000000005</c:v>
                      </c:pt>
                      <c:pt idx="19523">
                        <c:v>9.7629999999999999</c:v>
                      </c:pt>
                      <c:pt idx="19524">
                        <c:v>9.7629999999999999</c:v>
                      </c:pt>
                      <c:pt idx="19525">
                        <c:v>9.7639999999999993</c:v>
                      </c:pt>
                      <c:pt idx="19526">
                        <c:v>9.7639999999999993</c:v>
                      </c:pt>
                      <c:pt idx="19527">
                        <c:v>9.7650000000000006</c:v>
                      </c:pt>
                      <c:pt idx="19528">
                        <c:v>9.7650000000000006</c:v>
                      </c:pt>
                      <c:pt idx="19529">
                        <c:v>9.766</c:v>
                      </c:pt>
                      <c:pt idx="19530">
                        <c:v>9.766</c:v>
                      </c:pt>
                      <c:pt idx="19531">
                        <c:v>9.7669999999999995</c:v>
                      </c:pt>
                      <c:pt idx="19532">
                        <c:v>9.7669999999999995</c:v>
                      </c:pt>
                      <c:pt idx="19533">
                        <c:v>9.7680000000000007</c:v>
                      </c:pt>
                      <c:pt idx="19534">
                        <c:v>9.7680000000000007</c:v>
                      </c:pt>
                      <c:pt idx="19535">
                        <c:v>9.7690000000000001</c:v>
                      </c:pt>
                      <c:pt idx="19536">
                        <c:v>9.7690000000000001</c:v>
                      </c:pt>
                      <c:pt idx="19537">
                        <c:v>9.77</c:v>
                      </c:pt>
                      <c:pt idx="19538">
                        <c:v>9.77</c:v>
                      </c:pt>
                      <c:pt idx="19539">
                        <c:v>9.7710000000000008</c:v>
                      </c:pt>
                      <c:pt idx="19540">
                        <c:v>9.7710000000000008</c:v>
                      </c:pt>
                      <c:pt idx="19541">
                        <c:v>9.7720000000000002</c:v>
                      </c:pt>
                      <c:pt idx="19542">
                        <c:v>9.7720000000000002</c:v>
                      </c:pt>
                      <c:pt idx="19543">
                        <c:v>9.7729999999999997</c:v>
                      </c:pt>
                      <c:pt idx="19544">
                        <c:v>9.7729999999999997</c:v>
                      </c:pt>
                      <c:pt idx="19545">
                        <c:v>9.7739999999999991</c:v>
                      </c:pt>
                      <c:pt idx="19546">
                        <c:v>9.7739999999999991</c:v>
                      </c:pt>
                      <c:pt idx="19547">
                        <c:v>9.7750000000000004</c:v>
                      </c:pt>
                      <c:pt idx="19548">
                        <c:v>9.7750000000000004</c:v>
                      </c:pt>
                      <c:pt idx="19549">
                        <c:v>9.7759999999999998</c:v>
                      </c:pt>
                      <c:pt idx="19550">
                        <c:v>9.7759999999999998</c:v>
                      </c:pt>
                      <c:pt idx="19551">
                        <c:v>9.7769999999999992</c:v>
                      </c:pt>
                      <c:pt idx="19552">
                        <c:v>9.7769999999999992</c:v>
                      </c:pt>
                      <c:pt idx="19553">
                        <c:v>9.7780000000000005</c:v>
                      </c:pt>
                      <c:pt idx="19554">
                        <c:v>9.7780000000000005</c:v>
                      </c:pt>
                      <c:pt idx="19555">
                        <c:v>9.7789999999999999</c:v>
                      </c:pt>
                      <c:pt idx="19556">
                        <c:v>9.7789999999999999</c:v>
                      </c:pt>
                      <c:pt idx="19557">
                        <c:v>9.7799999999999994</c:v>
                      </c:pt>
                      <c:pt idx="19558">
                        <c:v>9.7799999999999994</c:v>
                      </c:pt>
                      <c:pt idx="19559">
                        <c:v>9.7810000000000006</c:v>
                      </c:pt>
                      <c:pt idx="19560">
                        <c:v>9.7810000000000006</c:v>
                      </c:pt>
                      <c:pt idx="19561">
                        <c:v>9.782</c:v>
                      </c:pt>
                      <c:pt idx="19562">
                        <c:v>9.782</c:v>
                      </c:pt>
                      <c:pt idx="19563">
                        <c:v>9.7829999999999995</c:v>
                      </c:pt>
                      <c:pt idx="19564">
                        <c:v>9.7829999999999995</c:v>
                      </c:pt>
                      <c:pt idx="19565">
                        <c:v>9.7840000000000007</c:v>
                      </c:pt>
                      <c:pt idx="19566">
                        <c:v>9.7840000000000007</c:v>
                      </c:pt>
                      <c:pt idx="19567">
                        <c:v>9.7850000000000001</c:v>
                      </c:pt>
                      <c:pt idx="19568">
                        <c:v>9.7850000000000001</c:v>
                      </c:pt>
                      <c:pt idx="19569">
                        <c:v>9.7859999999999996</c:v>
                      </c:pt>
                      <c:pt idx="19570">
                        <c:v>9.7859999999999996</c:v>
                      </c:pt>
                      <c:pt idx="19571">
                        <c:v>9.7870000000000008</c:v>
                      </c:pt>
                      <c:pt idx="19572">
                        <c:v>9.7870000000000008</c:v>
                      </c:pt>
                      <c:pt idx="19573">
                        <c:v>9.7880000000000003</c:v>
                      </c:pt>
                      <c:pt idx="19574">
                        <c:v>9.7880000000000003</c:v>
                      </c:pt>
                      <c:pt idx="19575">
                        <c:v>9.7889999999999997</c:v>
                      </c:pt>
                      <c:pt idx="19576">
                        <c:v>9.7889999999999997</c:v>
                      </c:pt>
                      <c:pt idx="19577">
                        <c:v>9.7899999999999991</c:v>
                      </c:pt>
                      <c:pt idx="19578">
                        <c:v>9.7899999999999991</c:v>
                      </c:pt>
                      <c:pt idx="19579">
                        <c:v>9.7910000000000004</c:v>
                      </c:pt>
                      <c:pt idx="19580">
                        <c:v>9.7910000000000004</c:v>
                      </c:pt>
                      <c:pt idx="19581">
                        <c:v>9.7919999999999998</c:v>
                      </c:pt>
                      <c:pt idx="19582">
                        <c:v>9.7919999999999998</c:v>
                      </c:pt>
                      <c:pt idx="19583">
                        <c:v>9.7929999999999993</c:v>
                      </c:pt>
                      <c:pt idx="19584">
                        <c:v>9.7929999999999993</c:v>
                      </c:pt>
                      <c:pt idx="19585">
                        <c:v>9.7940000000000005</c:v>
                      </c:pt>
                      <c:pt idx="19586">
                        <c:v>9.7940000000000005</c:v>
                      </c:pt>
                      <c:pt idx="19587">
                        <c:v>9.7949999999999999</c:v>
                      </c:pt>
                      <c:pt idx="19588">
                        <c:v>9.7949999999999999</c:v>
                      </c:pt>
                      <c:pt idx="19589">
                        <c:v>9.7959999999999994</c:v>
                      </c:pt>
                      <c:pt idx="19590">
                        <c:v>9.7959999999999994</c:v>
                      </c:pt>
                      <c:pt idx="19591">
                        <c:v>9.7970000000000006</c:v>
                      </c:pt>
                      <c:pt idx="19592">
                        <c:v>9.7970000000000006</c:v>
                      </c:pt>
                      <c:pt idx="19593">
                        <c:v>9.798</c:v>
                      </c:pt>
                      <c:pt idx="19594">
                        <c:v>9.798</c:v>
                      </c:pt>
                      <c:pt idx="19595">
                        <c:v>9.7989999999999995</c:v>
                      </c:pt>
                      <c:pt idx="19596">
                        <c:v>9.7989999999999995</c:v>
                      </c:pt>
                      <c:pt idx="19597">
                        <c:v>9.8000000000000007</c:v>
                      </c:pt>
                      <c:pt idx="19598">
                        <c:v>9.8000000000000007</c:v>
                      </c:pt>
                      <c:pt idx="19599">
                        <c:v>9.8010000000000002</c:v>
                      </c:pt>
                      <c:pt idx="19600">
                        <c:v>9.8010000000000002</c:v>
                      </c:pt>
                      <c:pt idx="19601">
                        <c:v>9.8019999999999996</c:v>
                      </c:pt>
                      <c:pt idx="19602">
                        <c:v>9.8019999999999996</c:v>
                      </c:pt>
                      <c:pt idx="19603">
                        <c:v>9.8030000000000008</c:v>
                      </c:pt>
                      <c:pt idx="19604">
                        <c:v>9.8030000000000008</c:v>
                      </c:pt>
                      <c:pt idx="19605">
                        <c:v>9.8040000000000003</c:v>
                      </c:pt>
                      <c:pt idx="19606">
                        <c:v>9.8040000000000003</c:v>
                      </c:pt>
                      <c:pt idx="19607">
                        <c:v>9.8049999999999997</c:v>
                      </c:pt>
                      <c:pt idx="19608">
                        <c:v>9.8049999999999997</c:v>
                      </c:pt>
                      <c:pt idx="19609">
                        <c:v>9.8059999999999992</c:v>
                      </c:pt>
                      <c:pt idx="19610">
                        <c:v>9.8059999999999992</c:v>
                      </c:pt>
                      <c:pt idx="19611">
                        <c:v>9.8070000000000004</c:v>
                      </c:pt>
                      <c:pt idx="19612">
                        <c:v>9.8070000000000004</c:v>
                      </c:pt>
                      <c:pt idx="19613">
                        <c:v>9.8079999999999998</c:v>
                      </c:pt>
                      <c:pt idx="19614">
                        <c:v>9.8079999999999998</c:v>
                      </c:pt>
                      <c:pt idx="19615">
                        <c:v>9.8089999999999993</c:v>
                      </c:pt>
                      <c:pt idx="19616">
                        <c:v>9.8089999999999993</c:v>
                      </c:pt>
                      <c:pt idx="19617">
                        <c:v>9.81</c:v>
                      </c:pt>
                      <c:pt idx="19618">
                        <c:v>9.81</c:v>
                      </c:pt>
                      <c:pt idx="19619">
                        <c:v>9.8109999999999999</c:v>
                      </c:pt>
                      <c:pt idx="19620">
                        <c:v>9.8109999999999999</c:v>
                      </c:pt>
                      <c:pt idx="19621">
                        <c:v>9.8119999999999994</c:v>
                      </c:pt>
                      <c:pt idx="19622">
                        <c:v>9.8119999999999994</c:v>
                      </c:pt>
                      <c:pt idx="19623">
                        <c:v>9.8130000000000006</c:v>
                      </c:pt>
                      <c:pt idx="19624">
                        <c:v>9.8130000000000006</c:v>
                      </c:pt>
                      <c:pt idx="19625">
                        <c:v>9.8140000000000001</c:v>
                      </c:pt>
                      <c:pt idx="19626">
                        <c:v>9.8140000000000001</c:v>
                      </c:pt>
                      <c:pt idx="19627">
                        <c:v>9.8149999999999995</c:v>
                      </c:pt>
                      <c:pt idx="19628">
                        <c:v>9.8149999999999995</c:v>
                      </c:pt>
                      <c:pt idx="19629">
                        <c:v>9.8160000000000007</c:v>
                      </c:pt>
                      <c:pt idx="19630">
                        <c:v>9.8160000000000007</c:v>
                      </c:pt>
                      <c:pt idx="19631">
                        <c:v>9.8170000000000002</c:v>
                      </c:pt>
                      <c:pt idx="19632">
                        <c:v>9.8170000000000002</c:v>
                      </c:pt>
                      <c:pt idx="19633">
                        <c:v>9.8179999999999996</c:v>
                      </c:pt>
                      <c:pt idx="19634">
                        <c:v>9.8179999999999996</c:v>
                      </c:pt>
                      <c:pt idx="19635">
                        <c:v>9.8190000000000008</c:v>
                      </c:pt>
                      <c:pt idx="19636">
                        <c:v>9.8190000000000008</c:v>
                      </c:pt>
                      <c:pt idx="19637">
                        <c:v>9.82</c:v>
                      </c:pt>
                      <c:pt idx="19638">
                        <c:v>9.82</c:v>
                      </c:pt>
                      <c:pt idx="19639">
                        <c:v>9.8209999999999997</c:v>
                      </c:pt>
                      <c:pt idx="19640">
                        <c:v>9.8209999999999997</c:v>
                      </c:pt>
                      <c:pt idx="19641">
                        <c:v>9.8219999999999992</c:v>
                      </c:pt>
                      <c:pt idx="19642">
                        <c:v>9.8219999999999992</c:v>
                      </c:pt>
                      <c:pt idx="19643">
                        <c:v>9.8230000000000004</c:v>
                      </c:pt>
                      <c:pt idx="19644">
                        <c:v>9.8230000000000004</c:v>
                      </c:pt>
                      <c:pt idx="19645">
                        <c:v>9.8239999999999998</c:v>
                      </c:pt>
                      <c:pt idx="19646">
                        <c:v>9.8239999999999998</c:v>
                      </c:pt>
                      <c:pt idx="19647">
                        <c:v>9.8249999999999993</c:v>
                      </c:pt>
                      <c:pt idx="19648">
                        <c:v>9.8249999999999993</c:v>
                      </c:pt>
                      <c:pt idx="19649">
                        <c:v>9.8260000000000005</c:v>
                      </c:pt>
                      <c:pt idx="19650">
                        <c:v>9.8260000000000005</c:v>
                      </c:pt>
                      <c:pt idx="19651">
                        <c:v>9.827</c:v>
                      </c:pt>
                      <c:pt idx="19652">
                        <c:v>9.827</c:v>
                      </c:pt>
                      <c:pt idx="19653">
                        <c:v>9.8279999999999994</c:v>
                      </c:pt>
                      <c:pt idx="19654">
                        <c:v>9.8279999999999994</c:v>
                      </c:pt>
                      <c:pt idx="19655">
                        <c:v>9.8290000000000006</c:v>
                      </c:pt>
                      <c:pt idx="19656">
                        <c:v>9.8290000000000006</c:v>
                      </c:pt>
                      <c:pt idx="19657">
                        <c:v>9.83</c:v>
                      </c:pt>
                      <c:pt idx="19658">
                        <c:v>9.83</c:v>
                      </c:pt>
                      <c:pt idx="19659">
                        <c:v>9.8309999999999995</c:v>
                      </c:pt>
                      <c:pt idx="19660">
                        <c:v>9.8309999999999995</c:v>
                      </c:pt>
                      <c:pt idx="19661">
                        <c:v>9.8320000000000007</c:v>
                      </c:pt>
                      <c:pt idx="19662">
                        <c:v>9.8320000000000007</c:v>
                      </c:pt>
                      <c:pt idx="19663">
                        <c:v>9.8330000000000002</c:v>
                      </c:pt>
                      <c:pt idx="19664">
                        <c:v>9.8330000000000002</c:v>
                      </c:pt>
                      <c:pt idx="19665">
                        <c:v>9.8339999999999996</c:v>
                      </c:pt>
                      <c:pt idx="19666">
                        <c:v>9.8339999999999996</c:v>
                      </c:pt>
                      <c:pt idx="19667">
                        <c:v>9.8350000000000009</c:v>
                      </c:pt>
                      <c:pt idx="19668">
                        <c:v>9.8350000000000009</c:v>
                      </c:pt>
                      <c:pt idx="19669">
                        <c:v>9.8360000000000003</c:v>
                      </c:pt>
                      <c:pt idx="19670">
                        <c:v>9.8360000000000003</c:v>
                      </c:pt>
                      <c:pt idx="19671">
                        <c:v>9.8369999999999997</c:v>
                      </c:pt>
                      <c:pt idx="19672">
                        <c:v>9.8369999999999997</c:v>
                      </c:pt>
                      <c:pt idx="19673">
                        <c:v>9.8379999999999992</c:v>
                      </c:pt>
                      <c:pt idx="19674">
                        <c:v>9.8379999999999992</c:v>
                      </c:pt>
                      <c:pt idx="19675">
                        <c:v>9.8390000000000004</c:v>
                      </c:pt>
                      <c:pt idx="19676">
                        <c:v>9.8390000000000004</c:v>
                      </c:pt>
                      <c:pt idx="19677">
                        <c:v>9.84</c:v>
                      </c:pt>
                      <c:pt idx="19678">
                        <c:v>9.84</c:v>
                      </c:pt>
                      <c:pt idx="19679">
                        <c:v>9.8409999999999993</c:v>
                      </c:pt>
                      <c:pt idx="19680">
                        <c:v>9.8409999999999993</c:v>
                      </c:pt>
                      <c:pt idx="19681">
                        <c:v>9.8420000000000005</c:v>
                      </c:pt>
                      <c:pt idx="19682">
                        <c:v>9.8420000000000005</c:v>
                      </c:pt>
                      <c:pt idx="19683">
                        <c:v>9.843</c:v>
                      </c:pt>
                      <c:pt idx="19684">
                        <c:v>9.843</c:v>
                      </c:pt>
                      <c:pt idx="19685">
                        <c:v>9.8439999999999994</c:v>
                      </c:pt>
                      <c:pt idx="19686">
                        <c:v>9.8439999999999994</c:v>
                      </c:pt>
                      <c:pt idx="19687">
                        <c:v>9.8450000000000006</c:v>
                      </c:pt>
                      <c:pt idx="19688">
                        <c:v>9.8450000000000006</c:v>
                      </c:pt>
                      <c:pt idx="19689">
                        <c:v>9.8460000000000001</c:v>
                      </c:pt>
                      <c:pt idx="19690">
                        <c:v>9.8460000000000001</c:v>
                      </c:pt>
                      <c:pt idx="19691">
                        <c:v>9.8469999999999995</c:v>
                      </c:pt>
                      <c:pt idx="19692">
                        <c:v>9.8469999999999995</c:v>
                      </c:pt>
                      <c:pt idx="19693">
                        <c:v>9.8480000000000008</c:v>
                      </c:pt>
                      <c:pt idx="19694">
                        <c:v>9.8480000000000008</c:v>
                      </c:pt>
                      <c:pt idx="19695">
                        <c:v>9.8490000000000002</c:v>
                      </c:pt>
                      <c:pt idx="19696">
                        <c:v>9.8490000000000002</c:v>
                      </c:pt>
                      <c:pt idx="19697">
                        <c:v>9.85</c:v>
                      </c:pt>
                      <c:pt idx="19698">
                        <c:v>9.85</c:v>
                      </c:pt>
                      <c:pt idx="19699">
                        <c:v>9.8510000000000009</c:v>
                      </c:pt>
                      <c:pt idx="19700">
                        <c:v>9.8510000000000009</c:v>
                      </c:pt>
                      <c:pt idx="19701">
                        <c:v>9.8520000000000003</c:v>
                      </c:pt>
                      <c:pt idx="19702">
                        <c:v>9.8520000000000003</c:v>
                      </c:pt>
                      <c:pt idx="19703">
                        <c:v>9.8529999999999998</c:v>
                      </c:pt>
                      <c:pt idx="19704">
                        <c:v>9.8529999999999998</c:v>
                      </c:pt>
                      <c:pt idx="19705">
                        <c:v>9.8539999999999992</c:v>
                      </c:pt>
                      <c:pt idx="19706">
                        <c:v>9.8539999999999992</c:v>
                      </c:pt>
                      <c:pt idx="19707">
                        <c:v>9.8550000000000004</c:v>
                      </c:pt>
                      <c:pt idx="19708">
                        <c:v>9.8550000000000004</c:v>
                      </c:pt>
                      <c:pt idx="19709">
                        <c:v>9.8559999999999999</c:v>
                      </c:pt>
                      <c:pt idx="19710">
                        <c:v>9.8559999999999999</c:v>
                      </c:pt>
                      <c:pt idx="19711">
                        <c:v>9.8569999999999993</c:v>
                      </c:pt>
                      <c:pt idx="19712">
                        <c:v>9.8569999999999993</c:v>
                      </c:pt>
                      <c:pt idx="19713">
                        <c:v>9.8580000000000005</c:v>
                      </c:pt>
                      <c:pt idx="19714">
                        <c:v>9.8580000000000005</c:v>
                      </c:pt>
                      <c:pt idx="19715">
                        <c:v>9.859</c:v>
                      </c:pt>
                      <c:pt idx="19716">
                        <c:v>9.859</c:v>
                      </c:pt>
                      <c:pt idx="19717">
                        <c:v>9.86</c:v>
                      </c:pt>
                      <c:pt idx="19718">
                        <c:v>9.86</c:v>
                      </c:pt>
                      <c:pt idx="19719">
                        <c:v>9.8610000000000007</c:v>
                      </c:pt>
                      <c:pt idx="19720">
                        <c:v>9.8610000000000007</c:v>
                      </c:pt>
                      <c:pt idx="19721">
                        <c:v>9.8620000000000001</c:v>
                      </c:pt>
                      <c:pt idx="19722">
                        <c:v>9.8620000000000001</c:v>
                      </c:pt>
                      <c:pt idx="19723">
                        <c:v>9.8629999999999995</c:v>
                      </c:pt>
                      <c:pt idx="19724">
                        <c:v>9.8629999999999995</c:v>
                      </c:pt>
                      <c:pt idx="19725">
                        <c:v>9.8640000000000008</c:v>
                      </c:pt>
                      <c:pt idx="19726">
                        <c:v>9.8640000000000008</c:v>
                      </c:pt>
                      <c:pt idx="19727">
                        <c:v>9.8650000000000002</c:v>
                      </c:pt>
                      <c:pt idx="19728">
                        <c:v>9.8650000000000002</c:v>
                      </c:pt>
                      <c:pt idx="19729">
                        <c:v>9.8659999999999997</c:v>
                      </c:pt>
                      <c:pt idx="19730">
                        <c:v>9.8659999999999997</c:v>
                      </c:pt>
                      <c:pt idx="19731">
                        <c:v>9.8670000000000009</c:v>
                      </c:pt>
                      <c:pt idx="19732">
                        <c:v>9.8670000000000009</c:v>
                      </c:pt>
                      <c:pt idx="19733">
                        <c:v>9.8680000000000003</c:v>
                      </c:pt>
                      <c:pt idx="19734">
                        <c:v>9.8680000000000003</c:v>
                      </c:pt>
                      <c:pt idx="19735">
                        <c:v>9.8689999999999998</c:v>
                      </c:pt>
                      <c:pt idx="19736">
                        <c:v>9.8689999999999998</c:v>
                      </c:pt>
                      <c:pt idx="19737">
                        <c:v>9.8699999999999992</c:v>
                      </c:pt>
                      <c:pt idx="19738">
                        <c:v>9.8699999999999992</c:v>
                      </c:pt>
                      <c:pt idx="19739">
                        <c:v>9.8710000000000004</c:v>
                      </c:pt>
                      <c:pt idx="19740">
                        <c:v>9.8710000000000004</c:v>
                      </c:pt>
                      <c:pt idx="19741">
                        <c:v>9.8719999999999999</c:v>
                      </c:pt>
                      <c:pt idx="19742">
                        <c:v>9.8719999999999999</c:v>
                      </c:pt>
                      <c:pt idx="19743">
                        <c:v>9.8729999999999993</c:v>
                      </c:pt>
                      <c:pt idx="19744">
                        <c:v>9.8729999999999993</c:v>
                      </c:pt>
                      <c:pt idx="19745">
                        <c:v>9.8740000000000006</c:v>
                      </c:pt>
                      <c:pt idx="19746">
                        <c:v>9.8740000000000006</c:v>
                      </c:pt>
                      <c:pt idx="19747">
                        <c:v>9.875</c:v>
                      </c:pt>
                      <c:pt idx="19748">
                        <c:v>9.875</c:v>
                      </c:pt>
                      <c:pt idx="19749">
                        <c:v>9.8759999999999994</c:v>
                      </c:pt>
                      <c:pt idx="19750">
                        <c:v>9.8759999999999994</c:v>
                      </c:pt>
                      <c:pt idx="19751">
                        <c:v>9.8770000000000007</c:v>
                      </c:pt>
                      <c:pt idx="19752">
                        <c:v>9.8770000000000007</c:v>
                      </c:pt>
                      <c:pt idx="19753">
                        <c:v>9.8780000000000001</c:v>
                      </c:pt>
                      <c:pt idx="19754">
                        <c:v>9.8780000000000001</c:v>
                      </c:pt>
                      <c:pt idx="19755">
                        <c:v>9.8789999999999996</c:v>
                      </c:pt>
                      <c:pt idx="19756">
                        <c:v>9.8789999999999996</c:v>
                      </c:pt>
                      <c:pt idx="19757">
                        <c:v>9.8800000000000008</c:v>
                      </c:pt>
                      <c:pt idx="19758">
                        <c:v>9.8800000000000008</c:v>
                      </c:pt>
                      <c:pt idx="19759">
                        <c:v>9.8810000000000002</c:v>
                      </c:pt>
                      <c:pt idx="19760">
                        <c:v>9.8810000000000002</c:v>
                      </c:pt>
                      <c:pt idx="19761">
                        <c:v>9.8819999999999997</c:v>
                      </c:pt>
                      <c:pt idx="19762">
                        <c:v>9.8819999999999997</c:v>
                      </c:pt>
                      <c:pt idx="19763">
                        <c:v>9.8829999999999991</c:v>
                      </c:pt>
                      <c:pt idx="19764">
                        <c:v>9.8829999999999991</c:v>
                      </c:pt>
                      <c:pt idx="19765">
                        <c:v>9.8840000000000003</c:v>
                      </c:pt>
                      <c:pt idx="19766">
                        <c:v>9.8840000000000003</c:v>
                      </c:pt>
                      <c:pt idx="19767">
                        <c:v>9.8849999999999998</c:v>
                      </c:pt>
                      <c:pt idx="19768">
                        <c:v>9.8849999999999998</c:v>
                      </c:pt>
                      <c:pt idx="19769">
                        <c:v>9.8859999999999992</c:v>
                      </c:pt>
                      <c:pt idx="19770">
                        <c:v>9.8859999999999992</c:v>
                      </c:pt>
                      <c:pt idx="19771">
                        <c:v>9.8870000000000005</c:v>
                      </c:pt>
                      <c:pt idx="19772">
                        <c:v>9.8870000000000005</c:v>
                      </c:pt>
                      <c:pt idx="19773">
                        <c:v>9.8879999999999999</c:v>
                      </c:pt>
                      <c:pt idx="19774">
                        <c:v>9.8879999999999999</c:v>
                      </c:pt>
                      <c:pt idx="19775">
                        <c:v>9.8889999999999993</c:v>
                      </c:pt>
                      <c:pt idx="19776">
                        <c:v>9.8889999999999993</c:v>
                      </c:pt>
                      <c:pt idx="19777">
                        <c:v>9.89</c:v>
                      </c:pt>
                      <c:pt idx="19778">
                        <c:v>9.89</c:v>
                      </c:pt>
                      <c:pt idx="19779">
                        <c:v>9.891</c:v>
                      </c:pt>
                      <c:pt idx="19780">
                        <c:v>9.891</c:v>
                      </c:pt>
                      <c:pt idx="19781">
                        <c:v>9.8919999999999995</c:v>
                      </c:pt>
                      <c:pt idx="19782">
                        <c:v>9.8919999999999995</c:v>
                      </c:pt>
                      <c:pt idx="19783">
                        <c:v>9.8930000000000007</c:v>
                      </c:pt>
                      <c:pt idx="19784">
                        <c:v>9.8930000000000007</c:v>
                      </c:pt>
                      <c:pt idx="19785">
                        <c:v>9.8940000000000001</c:v>
                      </c:pt>
                      <c:pt idx="19786">
                        <c:v>9.8940000000000001</c:v>
                      </c:pt>
                      <c:pt idx="19787">
                        <c:v>9.8949999999999996</c:v>
                      </c:pt>
                      <c:pt idx="19788">
                        <c:v>9.8949999999999996</c:v>
                      </c:pt>
                      <c:pt idx="19789">
                        <c:v>9.8960000000000008</c:v>
                      </c:pt>
                      <c:pt idx="19790">
                        <c:v>9.8960000000000008</c:v>
                      </c:pt>
                      <c:pt idx="19791">
                        <c:v>9.8970000000000002</c:v>
                      </c:pt>
                      <c:pt idx="19792">
                        <c:v>9.8970000000000002</c:v>
                      </c:pt>
                      <c:pt idx="19793">
                        <c:v>9.8979999999999997</c:v>
                      </c:pt>
                      <c:pt idx="19794">
                        <c:v>9.8979999999999997</c:v>
                      </c:pt>
                      <c:pt idx="19795">
                        <c:v>9.8989999999999991</c:v>
                      </c:pt>
                      <c:pt idx="19796">
                        <c:v>9.8989999999999991</c:v>
                      </c:pt>
                      <c:pt idx="19797">
                        <c:v>9.9</c:v>
                      </c:pt>
                      <c:pt idx="19798">
                        <c:v>9.9</c:v>
                      </c:pt>
                      <c:pt idx="19799">
                        <c:v>9.9009999999999998</c:v>
                      </c:pt>
                      <c:pt idx="19800">
                        <c:v>9.9009999999999998</c:v>
                      </c:pt>
                      <c:pt idx="19801">
                        <c:v>9.9019999999999992</c:v>
                      </c:pt>
                      <c:pt idx="19802">
                        <c:v>9.9019999999999992</c:v>
                      </c:pt>
                      <c:pt idx="19803">
                        <c:v>9.9030000000000005</c:v>
                      </c:pt>
                      <c:pt idx="19804">
                        <c:v>9.9030000000000005</c:v>
                      </c:pt>
                      <c:pt idx="19805">
                        <c:v>9.9039999999999999</c:v>
                      </c:pt>
                      <c:pt idx="19806">
                        <c:v>9.9039999999999999</c:v>
                      </c:pt>
                      <c:pt idx="19807">
                        <c:v>9.9049999999999994</c:v>
                      </c:pt>
                      <c:pt idx="19808">
                        <c:v>9.9049999999999994</c:v>
                      </c:pt>
                      <c:pt idx="19809">
                        <c:v>9.9060000000000006</c:v>
                      </c:pt>
                      <c:pt idx="19810">
                        <c:v>9.9060000000000006</c:v>
                      </c:pt>
                      <c:pt idx="19811">
                        <c:v>9.907</c:v>
                      </c:pt>
                      <c:pt idx="19812">
                        <c:v>9.907</c:v>
                      </c:pt>
                      <c:pt idx="19813">
                        <c:v>9.9079999999999995</c:v>
                      </c:pt>
                      <c:pt idx="19814">
                        <c:v>9.9079999999999995</c:v>
                      </c:pt>
                      <c:pt idx="19815">
                        <c:v>9.9090000000000007</c:v>
                      </c:pt>
                      <c:pt idx="19816">
                        <c:v>9.9090000000000007</c:v>
                      </c:pt>
                      <c:pt idx="19817">
                        <c:v>9.91</c:v>
                      </c:pt>
                      <c:pt idx="19818">
                        <c:v>9.91</c:v>
                      </c:pt>
                      <c:pt idx="19819">
                        <c:v>9.9109999999999996</c:v>
                      </c:pt>
                      <c:pt idx="19820">
                        <c:v>9.9109999999999996</c:v>
                      </c:pt>
                      <c:pt idx="19821">
                        <c:v>9.9120000000000008</c:v>
                      </c:pt>
                      <c:pt idx="19822">
                        <c:v>9.9120000000000008</c:v>
                      </c:pt>
                      <c:pt idx="19823">
                        <c:v>9.9130000000000003</c:v>
                      </c:pt>
                      <c:pt idx="19824">
                        <c:v>9.9130000000000003</c:v>
                      </c:pt>
                      <c:pt idx="19825">
                        <c:v>9.9139999999999997</c:v>
                      </c:pt>
                      <c:pt idx="19826">
                        <c:v>9.9139999999999997</c:v>
                      </c:pt>
                      <c:pt idx="19827">
                        <c:v>9.9149999999999991</c:v>
                      </c:pt>
                      <c:pt idx="19828">
                        <c:v>9.9149999999999991</c:v>
                      </c:pt>
                      <c:pt idx="19829">
                        <c:v>9.9160000000000004</c:v>
                      </c:pt>
                      <c:pt idx="19830">
                        <c:v>9.9160000000000004</c:v>
                      </c:pt>
                      <c:pt idx="19831">
                        <c:v>9.9169999999999998</c:v>
                      </c:pt>
                      <c:pt idx="19832">
                        <c:v>9.9169999999999998</c:v>
                      </c:pt>
                      <c:pt idx="19833">
                        <c:v>9.9179999999999993</c:v>
                      </c:pt>
                      <c:pt idx="19834">
                        <c:v>9.9179999999999993</c:v>
                      </c:pt>
                      <c:pt idx="19835">
                        <c:v>9.9190000000000005</c:v>
                      </c:pt>
                      <c:pt idx="19836">
                        <c:v>9.9190000000000005</c:v>
                      </c:pt>
                      <c:pt idx="19837">
                        <c:v>9.92</c:v>
                      </c:pt>
                      <c:pt idx="19838">
                        <c:v>9.92</c:v>
                      </c:pt>
                      <c:pt idx="19839">
                        <c:v>9.9209999999999994</c:v>
                      </c:pt>
                      <c:pt idx="19840">
                        <c:v>9.9209999999999994</c:v>
                      </c:pt>
                      <c:pt idx="19841">
                        <c:v>9.9220000000000006</c:v>
                      </c:pt>
                      <c:pt idx="19842">
                        <c:v>9.9220000000000006</c:v>
                      </c:pt>
                      <c:pt idx="19843">
                        <c:v>9.923</c:v>
                      </c:pt>
                      <c:pt idx="19844">
                        <c:v>9.923</c:v>
                      </c:pt>
                      <c:pt idx="19845">
                        <c:v>9.9239999999999995</c:v>
                      </c:pt>
                      <c:pt idx="19846">
                        <c:v>9.9239999999999995</c:v>
                      </c:pt>
                      <c:pt idx="19847">
                        <c:v>9.9250000000000007</c:v>
                      </c:pt>
                      <c:pt idx="19848">
                        <c:v>9.9250000000000007</c:v>
                      </c:pt>
                      <c:pt idx="19849">
                        <c:v>9.9260000000000002</c:v>
                      </c:pt>
                      <c:pt idx="19850">
                        <c:v>9.9260000000000002</c:v>
                      </c:pt>
                      <c:pt idx="19851">
                        <c:v>9.9269999999999996</c:v>
                      </c:pt>
                      <c:pt idx="19852">
                        <c:v>9.9269999999999996</c:v>
                      </c:pt>
                      <c:pt idx="19853">
                        <c:v>9.9280000000000008</c:v>
                      </c:pt>
                      <c:pt idx="19854">
                        <c:v>9.9280000000000008</c:v>
                      </c:pt>
                      <c:pt idx="19855">
                        <c:v>9.9290000000000003</c:v>
                      </c:pt>
                      <c:pt idx="19856">
                        <c:v>9.9290000000000003</c:v>
                      </c:pt>
                      <c:pt idx="19857">
                        <c:v>9.93</c:v>
                      </c:pt>
                      <c:pt idx="19858">
                        <c:v>9.93</c:v>
                      </c:pt>
                      <c:pt idx="19859">
                        <c:v>9.9309999999999992</c:v>
                      </c:pt>
                      <c:pt idx="19860">
                        <c:v>9.9309999999999992</c:v>
                      </c:pt>
                      <c:pt idx="19861">
                        <c:v>9.9320000000000004</c:v>
                      </c:pt>
                      <c:pt idx="19862">
                        <c:v>9.9320000000000004</c:v>
                      </c:pt>
                      <c:pt idx="19863">
                        <c:v>9.9329999999999998</c:v>
                      </c:pt>
                      <c:pt idx="19864">
                        <c:v>9.9329999999999998</c:v>
                      </c:pt>
                      <c:pt idx="19865">
                        <c:v>9.9339999999999993</c:v>
                      </c:pt>
                      <c:pt idx="19866">
                        <c:v>9.9339999999999993</c:v>
                      </c:pt>
                      <c:pt idx="19867">
                        <c:v>9.9350000000000005</c:v>
                      </c:pt>
                      <c:pt idx="19868">
                        <c:v>9.9350000000000005</c:v>
                      </c:pt>
                      <c:pt idx="19869">
                        <c:v>9.9359999999999999</c:v>
                      </c:pt>
                      <c:pt idx="19870">
                        <c:v>9.9359999999999999</c:v>
                      </c:pt>
                      <c:pt idx="19871">
                        <c:v>9.9369999999999994</c:v>
                      </c:pt>
                      <c:pt idx="19872">
                        <c:v>9.9369999999999994</c:v>
                      </c:pt>
                      <c:pt idx="19873">
                        <c:v>9.9380000000000006</c:v>
                      </c:pt>
                      <c:pt idx="19874">
                        <c:v>9.9380000000000006</c:v>
                      </c:pt>
                      <c:pt idx="19875">
                        <c:v>9.9390000000000001</c:v>
                      </c:pt>
                      <c:pt idx="19876">
                        <c:v>9.9390000000000001</c:v>
                      </c:pt>
                      <c:pt idx="19877">
                        <c:v>9.94</c:v>
                      </c:pt>
                      <c:pt idx="19878">
                        <c:v>9.94</c:v>
                      </c:pt>
                      <c:pt idx="19879">
                        <c:v>9.9410000000000007</c:v>
                      </c:pt>
                      <c:pt idx="19880">
                        <c:v>9.9410000000000007</c:v>
                      </c:pt>
                      <c:pt idx="19881">
                        <c:v>9.9420000000000002</c:v>
                      </c:pt>
                      <c:pt idx="19882">
                        <c:v>9.9420000000000002</c:v>
                      </c:pt>
                      <c:pt idx="19883">
                        <c:v>9.9429999999999996</c:v>
                      </c:pt>
                      <c:pt idx="19884">
                        <c:v>9.9429999999999996</c:v>
                      </c:pt>
                      <c:pt idx="19885">
                        <c:v>9.9440000000000008</c:v>
                      </c:pt>
                      <c:pt idx="19886">
                        <c:v>9.9440000000000008</c:v>
                      </c:pt>
                      <c:pt idx="19887">
                        <c:v>9.9450000000000003</c:v>
                      </c:pt>
                      <c:pt idx="19888">
                        <c:v>9.9450000000000003</c:v>
                      </c:pt>
                      <c:pt idx="19889">
                        <c:v>9.9459999999999997</c:v>
                      </c:pt>
                      <c:pt idx="19890">
                        <c:v>9.9459999999999997</c:v>
                      </c:pt>
                      <c:pt idx="19891">
                        <c:v>9.9469999999999992</c:v>
                      </c:pt>
                      <c:pt idx="19892">
                        <c:v>9.9469999999999992</c:v>
                      </c:pt>
                      <c:pt idx="19893">
                        <c:v>9.9480000000000004</c:v>
                      </c:pt>
                      <c:pt idx="19894">
                        <c:v>9.9480000000000004</c:v>
                      </c:pt>
                      <c:pt idx="19895">
                        <c:v>9.9489999999999998</c:v>
                      </c:pt>
                      <c:pt idx="19896">
                        <c:v>9.9489999999999998</c:v>
                      </c:pt>
                      <c:pt idx="19897">
                        <c:v>9.9499999999999993</c:v>
                      </c:pt>
                      <c:pt idx="19898">
                        <c:v>9.9499999999999993</c:v>
                      </c:pt>
                      <c:pt idx="19899">
                        <c:v>9.9510000000000005</c:v>
                      </c:pt>
                      <c:pt idx="19900">
                        <c:v>9.9510000000000005</c:v>
                      </c:pt>
                      <c:pt idx="19901">
                        <c:v>9.952</c:v>
                      </c:pt>
                      <c:pt idx="19902">
                        <c:v>9.952</c:v>
                      </c:pt>
                      <c:pt idx="19903">
                        <c:v>9.9529999999999994</c:v>
                      </c:pt>
                      <c:pt idx="19904">
                        <c:v>9.9529999999999994</c:v>
                      </c:pt>
                      <c:pt idx="19905">
                        <c:v>9.9540000000000006</c:v>
                      </c:pt>
                      <c:pt idx="19906">
                        <c:v>9.9540000000000006</c:v>
                      </c:pt>
                      <c:pt idx="19907">
                        <c:v>9.9550000000000001</c:v>
                      </c:pt>
                      <c:pt idx="19908">
                        <c:v>9.9550000000000001</c:v>
                      </c:pt>
                      <c:pt idx="19909">
                        <c:v>9.9559999999999995</c:v>
                      </c:pt>
                      <c:pt idx="19910">
                        <c:v>9.9559999999999995</c:v>
                      </c:pt>
                      <c:pt idx="19911">
                        <c:v>9.9570000000000007</c:v>
                      </c:pt>
                      <c:pt idx="19912">
                        <c:v>9.9570000000000007</c:v>
                      </c:pt>
                      <c:pt idx="19913">
                        <c:v>9.9580000000000002</c:v>
                      </c:pt>
                      <c:pt idx="19914">
                        <c:v>9.9580000000000002</c:v>
                      </c:pt>
                      <c:pt idx="19915">
                        <c:v>9.9589999999999996</c:v>
                      </c:pt>
                      <c:pt idx="19916">
                        <c:v>9.9589999999999996</c:v>
                      </c:pt>
                      <c:pt idx="19917">
                        <c:v>9.9600000000000009</c:v>
                      </c:pt>
                      <c:pt idx="19918">
                        <c:v>9.9600000000000009</c:v>
                      </c:pt>
                      <c:pt idx="19919">
                        <c:v>9.9610000000000003</c:v>
                      </c:pt>
                      <c:pt idx="19920">
                        <c:v>9.9610000000000003</c:v>
                      </c:pt>
                      <c:pt idx="19921">
                        <c:v>9.9619999999999997</c:v>
                      </c:pt>
                      <c:pt idx="19922">
                        <c:v>9.9619999999999997</c:v>
                      </c:pt>
                      <c:pt idx="19923">
                        <c:v>9.9629999999999992</c:v>
                      </c:pt>
                      <c:pt idx="19924">
                        <c:v>9.9629999999999992</c:v>
                      </c:pt>
                      <c:pt idx="19925">
                        <c:v>9.9640000000000004</c:v>
                      </c:pt>
                      <c:pt idx="19926">
                        <c:v>9.9640000000000004</c:v>
                      </c:pt>
                      <c:pt idx="19927">
                        <c:v>9.9649999999999999</c:v>
                      </c:pt>
                      <c:pt idx="19928">
                        <c:v>9.9649999999999999</c:v>
                      </c:pt>
                      <c:pt idx="19929">
                        <c:v>9.9659999999999993</c:v>
                      </c:pt>
                      <c:pt idx="19930">
                        <c:v>9.9659999999999993</c:v>
                      </c:pt>
                      <c:pt idx="19931">
                        <c:v>9.9670000000000005</c:v>
                      </c:pt>
                      <c:pt idx="19932">
                        <c:v>9.9670000000000005</c:v>
                      </c:pt>
                      <c:pt idx="19933">
                        <c:v>9.968</c:v>
                      </c:pt>
                      <c:pt idx="19934">
                        <c:v>9.968</c:v>
                      </c:pt>
                      <c:pt idx="19935">
                        <c:v>9.9689999999999994</c:v>
                      </c:pt>
                      <c:pt idx="19936">
                        <c:v>9.9689999999999994</c:v>
                      </c:pt>
                      <c:pt idx="19937">
                        <c:v>9.9700000000000006</c:v>
                      </c:pt>
                      <c:pt idx="19938">
                        <c:v>9.9700000000000006</c:v>
                      </c:pt>
                      <c:pt idx="19939">
                        <c:v>9.9710000000000001</c:v>
                      </c:pt>
                      <c:pt idx="19940">
                        <c:v>9.9710000000000001</c:v>
                      </c:pt>
                      <c:pt idx="19941">
                        <c:v>9.9719999999999995</c:v>
                      </c:pt>
                      <c:pt idx="19942">
                        <c:v>9.9719999999999995</c:v>
                      </c:pt>
                      <c:pt idx="19943">
                        <c:v>9.9730000000000008</c:v>
                      </c:pt>
                      <c:pt idx="19944">
                        <c:v>9.9730000000000008</c:v>
                      </c:pt>
                      <c:pt idx="19945">
                        <c:v>9.9740000000000002</c:v>
                      </c:pt>
                      <c:pt idx="19946">
                        <c:v>9.9740000000000002</c:v>
                      </c:pt>
                      <c:pt idx="19947">
                        <c:v>9.9749999999999996</c:v>
                      </c:pt>
                      <c:pt idx="19948">
                        <c:v>9.9749999999999996</c:v>
                      </c:pt>
                      <c:pt idx="19949">
                        <c:v>9.9760000000000009</c:v>
                      </c:pt>
                      <c:pt idx="19950">
                        <c:v>9.9760000000000009</c:v>
                      </c:pt>
                      <c:pt idx="19951">
                        <c:v>9.9770000000000003</c:v>
                      </c:pt>
                      <c:pt idx="19952">
                        <c:v>9.9770000000000003</c:v>
                      </c:pt>
                      <c:pt idx="19953">
                        <c:v>9.9779999999999998</c:v>
                      </c:pt>
                      <c:pt idx="19954">
                        <c:v>9.9779999999999998</c:v>
                      </c:pt>
                      <c:pt idx="19955">
                        <c:v>9.9789999999999992</c:v>
                      </c:pt>
                      <c:pt idx="19956">
                        <c:v>9.9789999999999992</c:v>
                      </c:pt>
                      <c:pt idx="19957">
                        <c:v>9.98</c:v>
                      </c:pt>
                      <c:pt idx="19958">
                        <c:v>9.98</c:v>
                      </c:pt>
                      <c:pt idx="19959">
                        <c:v>9.9809999999999999</c:v>
                      </c:pt>
                      <c:pt idx="19960">
                        <c:v>9.9809999999999999</c:v>
                      </c:pt>
                      <c:pt idx="19961">
                        <c:v>9.9819999999999993</c:v>
                      </c:pt>
                      <c:pt idx="19962">
                        <c:v>9.9819999999999993</c:v>
                      </c:pt>
                      <c:pt idx="19963">
                        <c:v>9.9830000000000005</c:v>
                      </c:pt>
                      <c:pt idx="19964">
                        <c:v>9.9830000000000005</c:v>
                      </c:pt>
                      <c:pt idx="19965">
                        <c:v>9.984</c:v>
                      </c:pt>
                      <c:pt idx="19966">
                        <c:v>9.984</c:v>
                      </c:pt>
                      <c:pt idx="19967">
                        <c:v>9.9849999999999994</c:v>
                      </c:pt>
                      <c:pt idx="19968">
                        <c:v>9.9849999999999994</c:v>
                      </c:pt>
                      <c:pt idx="19969">
                        <c:v>9.9860000000000007</c:v>
                      </c:pt>
                      <c:pt idx="19970">
                        <c:v>9.9860000000000007</c:v>
                      </c:pt>
                      <c:pt idx="19971">
                        <c:v>9.9870000000000001</c:v>
                      </c:pt>
                      <c:pt idx="19972">
                        <c:v>9.9870000000000001</c:v>
                      </c:pt>
                      <c:pt idx="19973">
                        <c:v>9.9879999999999995</c:v>
                      </c:pt>
                      <c:pt idx="19974">
                        <c:v>9.9879999999999995</c:v>
                      </c:pt>
                      <c:pt idx="19975">
                        <c:v>9.9890000000000008</c:v>
                      </c:pt>
                      <c:pt idx="19976">
                        <c:v>9.9890000000000008</c:v>
                      </c:pt>
                      <c:pt idx="19977">
                        <c:v>9.99</c:v>
                      </c:pt>
                      <c:pt idx="19978">
                        <c:v>9.99</c:v>
                      </c:pt>
                      <c:pt idx="19979">
                        <c:v>9.9909999999999997</c:v>
                      </c:pt>
                      <c:pt idx="19980">
                        <c:v>9.9909999999999997</c:v>
                      </c:pt>
                      <c:pt idx="19981">
                        <c:v>9.9920000000000009</c:v>
                      </c:pt>
                      <c:pt idx="19982">
                        <c:v>9.9920000000000009</c:v>
                      </c:pt>
                      <c:pt idx="19983">
                        <c:v>9.9930000000000003</c:v>
                      </c:pt>
                      <c:pt idx="19984">
                        <c:v>9.9930000000000003</c:v>
                      </c:pt>
                      <c:pt idx="19985">
                        <c:v>9.9939999999999998</c:v>
                      </c:pt>
                      <c:pt idx="19986">
                        <c:v>9.9939999999999998</c:v>
                      </c:pt>
                      <c:pt idx="19987">
                        <c:v>9.9949999999999992</c:v>
                      </c:pt>
                      <c:pt idx="19988">
                        <c:v>9.9949999999999992</c:v>
                      </c:pt>
                      <c:pt idx="19989">
                        <c:v>9.9960000000000004</c:v>
                      </c:pt>
                      <c:pt idx="19990">
                        <c:v>9.9960000000000004</c:v>
                      </c:pt>
                      <c:pt idx="19991">
                        <c:v>9.9969999999999999</c:v>
                      </c:pt>
                      <c:pt idx="19992">
                        <c:v>9.9969999999999999</c:v>
                      </c:pt>
                      <c:pt idx="19993">
                        <c:v>9.9979999999999993</c:v>
                      </c:pt>
                      <c:pt idx="19994">
                        <c:v>9.9979999999999993</c:v>
                      </c:pt>
                      <c:pt idx="19995">
                        <c:v>9.9990000000000006</c:v>
                      </c:pt>
                      <c:pt idx="19996">
                        <c:v>9.9990000000000006</c:v>
                      </c:pt>
                      <c:pt idx="19997">
                        <c:v>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List1!$U$3:$U$20000</c15:sqref>
                        </c15:formulaRef>
                      </c:ext>
                    </c:extLst>
                    <c:numCache>
                      <c:formatCode>0.00E+00</c:formatCode>
                      <c:ptCount val="19998"/>
                      <c:pt idx="0">
                        <c:v>1.6854799999999999E-14</c:v>
                      </c:pt>
                      <c:pt idx="1">
                        <c:v>1.6854799999999999E-14</c:v>
                      </c:pt>
                      <c:pt idx="2">
                        <c:v>2.30342E-13</c:v>
                      </c:pt>
                      <c:pt idx="3">
                        <c:v>2.30342E-13</c:v>
                      </c:pt>
                      <c:pt idx="4">
                        <c:v>1.64647E-12</c:v>
                      </c:pt>
                      <c:pt idx="5">
                        <c:v>1.64647E-12</c:v>
                      </c:pt>
                      <c:pt idx="6">
                        <c:v>3.2397599999999999E-12</c:v>
                      </c:pt>
                      <c:pt idx="7">
                        <c:v>3.2397599999999999E-12</c:v>
                      </c:pt>
                      <c:pt idx="8">
                        <c:v>1.5733E-11</c:v>
                      </c:pt>
                      <c:pt idx="9">
                        <c:v>1.5733E-11</c:v>
                      </c:pt>
                      <c:pt idx="10">
                        <c:v>1.6899200000000001E-11</c:v>
                      </c:pt>
                      <c:pt idx="11">
                        <c:v>1.6899200000000001E-11</c:v>
                      </c:pt>
                      <c:pt idx="12">
                        <c:v>2.7087E-11</c:v>
                      </c:pt>
                      <c:pt idx="13">
                        <c:v>2.7087E-11</c:v>
                      </c:pt>
                      <c:pt idx="14">
                        <c:v>9.90477E-11</c:v>
                      </c:pt>
                      <c:pt idx="15">
                        <c:v>9.90477E-11</c:v>
                      </c:pt>
                      <c:pt idx="16">
                        <c:v>5.0418399999999999E-11</c:v>
                      </c:pt>
                      <c:pt idx="17">
                        <c:v>5.0418399999999999E-11</c:v>
                      </c:pt>
                      <c:pt idx="18">
                        <c:v>1.29037E-10</c:v>
                      </c:pt>
                      <c:pt idx="19">
                        <c:v>1.29037E-10</c:v>
                      </c:pt>
                      <c:pt idx="20">
                        <c:v>9.6733399999999997E-11</c:v>
                      </c:pt>
                      <c:pt idx="21">
                        <c:v>9.6733399999999997E-11</c:v>
                      </c:pt>
                      <c:pt idx="22">
                        <c:v>1.4244E-10</c:v>
                      </c:pt>
                      <c:pt idx="23">
                        <c:v>1.4244E-10</c:v>
                      </c:pt>
                      <c:pt idx="24">
                        <c:v>2.06676E-10</c:v>
                      </c:pt>
                      <c:pt idx="25">
                        <c:v>2.06676E-10</c:v>
                      </c:pt>
                      <c:pt idx="26">
                        <c:v>1.6732700000000001E-10</c:v>
                      </c:pt>
                      <c:pt idx="27">
                        <c:v>1.6732700000000001E-10</c:v>
                      </c:pt>
                      <c:pt idx="28">
                        <c:v>1.56274E-10</c:v>
                      </c:pt>
                      <c:pt idx="29">
                        <c:v>1.56274E-10</c:v>
                      </c:pt>
                      <c:pt idx="30">
                        <c:v>1.3091200000000001E-10</c:v>
                      </c:pt>
                      <c:pt idx="31">
                        <c:v>1.3091200000000001E-10</c:v>
                      </c:pt>
                      <c:pt idx="32">
                        <c:v>1.76547E-10</c:v>
                      </c:pt>
                      <c:pt idx="33">
                        <c:v>1.76547E-10</c:v>
                      </c:pt>
                      <c:pt idx="34">
                        <c:v>1.6788299999999999E-10</c:v>
                      </c:pt>
                      <c:pt idx="35">
                        <c:v>1.6788299999999999E-10</c:v>
                      </c:pt>
                      <c:pt idx="36">
                        <c:v>2.10971E-10</c:v>
                      </c:pt>
                      <c:pt idx="37">
                        <c:v>2.10971E-10</c:v>
                      </c:pt>
                      <c:pt idx="38">
                        <c:v>3.2961999999999999E-10</c:v>
                      </c:pt>
                      <c:pt idx="39">
                        <c:v>3.2961999999999999E-10</c:v>
                      </c:pt>
                      <c:pt idx="40">
                        <c:v>4.8284299999999998E-10</c:v>
                      </c:pt>
                      <c:pt idx="41">
                        <c:v>4.8284299999999998E-10</c:v>
                      </c:pt>
                      <c:pt idx="42">
                        <c:v>5.2223099999999997E-10</c:v>
                      </c:pt>
                      <c:pt idx="43">
                        <c:v>5.2223099999999997E-10</c:v>
                      </c:pt>
                      <c:pt idx="44">
                        <c:v>7.0580800000000005E-10</c:v>
                      </c:pt>
                      <c:pt idx="45">
                        <c:v>7.0580800000000005E-10</c:v>
                      </c:pt>
                      <c:pt idx="46">
                        <c:v>9.825649999999999E-10</c:v>
                      </c:pt>
                      <c:pt idx="47">
                        <c:v>9.825649999999999E-10</c:v>
                      </c:pt>
                      <c:pt idx="48">
                        <c:v>1.28936E-9</c:v>
                      </c:pt>
                      <c:pt idx="49">
                        <c:v>1.28936E-9</c:v>
                      </c:pt>
                      <c:pt idx="50">
                        <c:v>1.55243E-9</c:v>
                      </c:pt>
                      <c:pt idx="51">
                        <c:v>1.55243E-9</c:v>
                      </c:pt>
                      <c:pt idx="52">
                        <c:v>1.8799000000000001E-9</c:v>
                      </c:pt>
                      <c:pt idx="53">
                        <c:v>1.8799000000000001E-9</c:v>
                      </c:pt>
                      <c:pt idx="54">
                        <c:v>2.2647800000000001E-9</c:v>
                      </c:pt>
                      <c:pt idx="55">
                        <c:v>2.2647800000000001E-9</c:v>
                      </c:pt>
                      <c:pt idx="56">
                        <c:v>2.6537099999999999E-9</c:v>
                      </c:pt>
                      <c:pt idx="57">
                        <c:v>2.6537099999999999E-9</c:v>
                      </c:pt>
                      <c:pt idx="58">
                        <c:v>3.05506E-9</c:v>
                      </c:pt>
                      <c:pt idx="59">
                        <c:v>3.05506E-9</c:v>
                      </c:pt>
                      <c:pt idx="60">
                        <c:v>3.3796999999999998E-9</c:v>
                      </c:pt>
                      <c:pt idx="61">
                        <c:v>3.3796999999999998E-9</c:v>
                      </c:pt>
                      <c:pt idx="62">
                        <c:v>3.8702299999999998E-9</c:v>
                      </c:pt>
                      <c:pt idx="63">
                        <c:v>3.8702299999999998E-9</c:v>
                      </c:pt>
                      <c:pt idx="64">
                        <c:v>4.2120300000000004E-9</c:v>
                      </c:pt>
                      <c:pt idx="65">
                        <c:v>4.2120300000000004E-9</c:v>
                      </c:pt>
                      <c:pt idx="66">
                        <c:v>4.6565899999999999E-9</c:v>
                      </c:pt>
                      <c:pt idx="67">
                        <c:v>4.6565899999999999E-9</c:v>
                      </c:pt>
                      <c:pt idx="68">
                        <c:v>4.9391500000000003E-9</c:v>
                      </c:pt>
                      <c:pt idx="69">
                        <c:v>4.9391500000000003E-9</c:v>
                      </c:pt>
                      <c:pt idx="70">
                        <c:v>5.2897E-9</c:v>
                      </c:pt>
                      <c:pt idx="71">
                        <c:v>5.2897E-9</c:v>
                      </c:pt>
                      <c:pt idx="72">
                        <c:v>5.8239899999999999E-9</c:v>
                      </c:pt>
                      <c:pt idx="73">
                        <c:v>5.8239899999999999E-9</c:v>
                      </c:pt>
                      <c:pt idx="74">
                        <c:v>6.0543200000000002E-9</c:v>
                      </c:pt>
                      <c:pt idx="75">
                        <c:v>6.0543200000000002E-9</c:v>
                      </c:pt>
                      <c:pt idx="76">
                        <c:v>6.3629099999999999E-9</c:v>
                      </c:pt>
                      <c:pt idx="77">
                        <c:v>6.3629099999999999E-9</c:v>
                      </c:pt>
                      <c:pt idx="78">
                        <c:v>6.6806700000000003E-9</c:v>
                      </c:pt>
                      <c:pt idx="79">
                        <c:v>6.6806700000000003E-9</c:v>
                      </c:pt>
                      <c:pt idx="80">
                        <c:v>6.8607499999999999E-9</c:v>
                      </c:pt>
                      <c:pt idx="81">
                        <c:v>6.8607499999999999E-9</c:v>
                      </c:pt>
                      <c:pt idx="82">
                        <c:v>7.1499199999999996E-9</c:v>
                      </c:pt>
                      <c:pt idx="83">
                        <c:v>7.1499199999999996E-9</c:v>
                      </c:pt>
                      <c:pt idx="84">
                        <c:v>7.4121000000000001E-9</c:v>
                      </c:pt>
                      <c:pt idx="85">
                        <c:v>7.4121000000000001E-9</c:v>
                      </c:pt>
                      <c:pt idx="86">
                        <c:v>7.6387900000000007E-9</c:v>
                      </c:pt>
                      <c:pt idx="87">
                        <c:v>7.6387900000000007E-9</c:v>
                      </c:pt>
                      <c:pt idx="88">
                        <c:v>7.7039399999999998E-9</c:v>
                      </c:pt>
                      <c:pt idx="89">
                        <c:v>7.7039399999999998E-9</c:v>
                      </c:pt>
                      <c:pt idx="90">
                        <c:v>8.0659699999999996E-9</c:v>
                      </c:pt>
                      <c:pt idx="91">
                        <c:v>8.0659699999999996E-9</c:v>
                      </c:pt>
                      <c:pt idx="92">
                        <c:v>8.0971599999999994E-9</c:v>
                      </c:pt>
                      <c:pt idx="93">
                        <c:v>8.0971599999999994E-9</c:v>
                      </c:pt>
                      <c:pt idx="94">
                        <c:v>8.2194400000000003E-9</c:v>
                      </c:pt>
                      <c:pt idx="95">
                        <c:v>8.2194400000000003E-9</c:v>
                      </c:pt>
                      <c:pt idx="96">
                        <c:v>8.3853399999999995E-9</c:v>
                      </c:pt>
                      <c:pt idx="97">
                        <c:v>8.3853399999999995E-9</c:v>
                      </c:pt>
                      <c:pt idx="98">
                        <c:v>8.4281299999999995E-9</c:v>
                      </c:pt>
                      <c:pt idx="99">
                        <c:v>8.4281299999999995E-9</c:v>
                      </c:pt>
                      <c:pt idx="100">
                        <c:v>8.5393700000000001E-9</c:v>
                      </c:pt>
                      <c:pt idx="101">
                        <c:v>8.5393700000000001E-9</c:v>
                      </c:pt>
                      <c:pt idx="102">
                        <c:v>8.48086E-9</c:v>
                      </c:pt>
                      <c:pt idx="103">
                        <c:v>8.48086E-9</c:v>
                      </c:pt>
                      <c:pt idx="104">
                        <c:v>8.4879100000000007E-9</c:v>
                      </c:pt>
                      <c:pt idx="105">
                        <c:v>8.4879100000000007E-9</c:v>
                      </c:pt>
                      <c:pt idx="106">
                        <c:v>8.61566E-9</c:v>
                      </c:pt>
                      <c:pt idx="107">
                        <c:v>8.61566E-9</c:v>
                      </c:pt>
                      <c:pt idx="108">
                        <c:v>8.6721599999999996E-9</c:v>
                      </c:pt>
                      <c:pt idx="109">
                        <c:v>8.6721599999999996E-9</c:v>
                      </c:pt>
                      <c:pt idx="110">
                        <c:v>8.5570000000000001E-9</c:v>
                      </c:pt>
                      <c:pt idx="111">
                        <c:v>8.5570000000000001E-9</c:v>
                      </c:pt>
                      <c:pt idx="112">
                        <c:v>8.5757499999999999E-9</c:v>
                      </c:pt>
                      <c:pt idx="113">
                        <c:v>8.5757499999999999E-9</c:v>
                      </c:pt>
                      <c:pt idx="114">
                        <c:v>8.5135599999999997E-9</c:v>
                      </c:pt>
                      <c:pt idx="115">
                        <c:v>8.5135599999999997E-9</c:v>
                      </c:pt>
                      <c:pt idx="116">
                        <c:v>8.5199500000000001E-9</c:v>
                      </c:pt>
                      <c:pt idx="117">
                        <c:v>8.5199500000000001E-9</c:v>
                      </c:pt>
                      <c:pt idx="118">
                        <c:v>8.3637199999999997E-9</c:v>
                      </c:pt>
                      <c:pt idx="119">
                        <c:v>8.3637199999999997E-9</c:v>
                      </c:pt>
                      <c:pt idx="120">
                        <c:v>8.3561600000000002E-9</c:v>
                      </c:pt>
                      <c:pt idx="121">
                        <c:v>8.3561600000000002E-9</c:v>
                      </c:pt>
                      <c:pt idx="122">
                        <c:v>8.3273899999999993E-9</c:v>
                      </c:pt>
                      <c:pt idx="123">
                        <c:v>8.3273899999999993E-9</c:v>
                      </c:pt>
                      <c:pt idx="124">
                        <c:v>8.1492099999999998E-9</c:v>
                      </c:pt>
                      <c:pt idx="125">
                        <c:v>8.1492099999999998E-9</c:v>
                      </c:pt>
                      <c:pt idx="126">
                        <c:v>8.0197399999999999E-9</c:v>
                      </c:pt>
                      <c:pt idx="127">
                        <c:v>8.0197399999999999E-9</c:v>
                      </c:pt>
                      <c:pt idx="128">
                        <c:v>8.0478700000000003E-9</c:v>
                      </c:pt>
                      <c:pt idx="129">
                        <c:v>8.0478700000000003E-9</c:v>
                      </c:pt>
                      <c:pt idx="130">
                        <c:v>7.9482100000000002E-9</c:v>
                      </c:pt>
                      <c:pt idx="131">
                        <c:v>7.9482100000000002E-9</c:v>
                      </c:pt>
                      <c:pt idx="132">
                        <c:v>7.6983900000000008E-9</c:v>
                      </c:pt>
                      <c:pt idx="133">
                        <c:v>7.6983900000000008E-9</c:v>
                      </c:pt>
                      <c:pt idx="134">
                        <c:v>7.7480200000000007E-9</c:v>
                      </c:pt>
                      <c:pt idx="135">
                        <c:v>7.7480200000000007E-9</c:v>
                      </c:pt>
                      <c:pt idx="136">
                        <c:v>7.4654700000000003E-9</c:v>
                      </c:pt>
                      <c:pt idx="137">
                        <c:v>7.4654700000000003E-9</c:v>
                      </c:pt>
                      <c:pt idx="138">
                        <c:v>7.42967E-9</c:v>
                      </c:pt>
                      <c:pt idx="139">
                        <c:v>7.42967E-9</c:v>
                      </c:pt>
                      <c:pt idx="140">
                        <c:v>7.3278499999999997E-9</c:v>
                      </c:pt>
                      <c:pt idx="141">
                        <c:v>7.3278499999999997E-9</c:v>
                      </c:pt>
                      <c:pt idx="142">
                        <c:v>7.2279799999999997E-9</c:v>
                      </c:pt>
                      <c:pt idx="143">
                        <c:v>7.2279799999999997E-9</c:v>
                      </c:pt>
                      <c:pt idx="144">
                        <c:v>7.0842199999999998E-9</c:v>
                      </c:pt>
                      <c:pt idx="145">
                        <c:v>7.0842199999999998E-9</c:v>
                      </c:pt>
                      <c:pt idx="146">
                        <c:v>6.9079199999999999E-9</c:v>
                      </c:pt>
                      <c:pt idx="147">
                        <c:v>6.9079199999999999E-9</c:v>
                      </c:pt>
                      <c:pt idx="148">
                        <c:v>6.7675799999999999E-9</c:v>
                      </c:pt>
                      <c:pt idx="149">
                        <c:v>6.7675799999999999E-9</c:v>
                      </c:pt>
                      <c:pt idx="150">
                        <c:v>6.7048999999999999E-9</c:v>
                      </c:pt>
                      <c:pt idx="151">
                        <c:v>6.7048999999999999E-9</c:v>
                      </c:pt>
                      <c:pt idx="152">
                        <c:v>6.6427300000000003E-9</c:v>
                      </c:pt>
                      <c:pt idx="153">
                        <c:v>6.6427300000000003E-9</c:v>
                      </c:pt>
                      <c:pt idx="154">
                        <c:v>6.4771200000000001E-9</c:v>
                      </c:pt>
                      <c:pt idx="155">
                        <c:v>6.4771200000000001E-9</c:v>
                      </c:pt>
                      <c:pt idx="156">
                        <c:v>6.4069399999999998E-9</c:v>
                      </c:pt>
                      <c:pt idx="157">
                        <c:v>6.4069399999999998E-9</c:v>
                      </c:pt>
                      <c:pt idx="158">
                        <c:v>6.2424500000000001E-9</c:v>
                      </c:pt>
                      <c:pt idx="159">
                        <c:v>6.2424500000000001E-9</c:v>
                      </c:pt>
                      <c:pt idx="160">
                        <c:v>6.2082199999999999E-9</c:v>
                      </c:pt>
                      <c:pt idx="161">
                        <c:v>6.2082199999999999E-9</c:v>
                      </c:pt>
                      <c:pt idx="162">
                        <c:v>6.0658999999999999E-9</c:v>
                      </c:pt>
                      <c:pt idx="163">
                        <c:v>6.0658999999999999E-9</c:v>
                      </c:pt>
                      <c:pt idx="164">
                        <c:v>5.9503799999999999E-9</c:v>
                      </c:pt>
                      <c:pt idx="165">
                        <c:v>5.9503799999999999E-9</c:v>
                      </c:pt>
                      <c:pt idx="166">
                        <c:v>5.8691300000000004E-9</c:v>
                      </c:pt>
                      <c:pt idx="167">
                        <c:v>5.8691300000000004E-9</c:v>
                      </c:pt>
                      <c:pt idx="168">
                        <c:v>5.73833E-9</c:v>
                      </c:pt>
                      <c:pt idx="169">
                        <c:v>5.73833E-9</c:v>
                      </c:pt>
                      <c:pt idx="170">
                        <c:v>5.6819399999999999E-9</c:v>
                      </c:pt>
                      <c:pt idx="171">
                        <c:v>5.6819399999999999E-9</c:v>
                      </c:pt>
                      <c:pt idx="172">
                        <c:v>5.4807300000000004E-9</c:v>
                      </c:pt>
                      <c:pt idx="173">
                        <c:v>5.4807300000000004E-9</c:v>
                      </c:pt>
                      <c:pt idx="174">
                        <c:v>5.3973299999999996E-9</c:v>
                      </c:pt>
                      <c:pt idx="175">
                        <c:v>5.3973299999999996E-9</c:v>
                      </c:pt>
                      <c:pt idx="176">
                        <c:v>5.28184E-9</c:v>
                      </c:pt>
                      <c:pt idx="177">
                        <c:v>5.28184E-9</c:v>
                      </c:pt>
                      <c:pt idx="178">
                        <c:v>5.1953500000000003E-9</c:v>
                      </c:pt>
                      <c:pt idx="179">
                        <c:v>5.1953500000000003E-9</c:v>
                      </c:pt>
                      <c:pt idx="180">
                        <c:v>5.0798400000000001E-9</c:v>
                      </c:pt>
                      <c:pt idx="181">
                        <c:v>5.0798400000000001E-9</c:v>
                      </c:pt>
                      <c:pt idx="182">
                        <c:v>5.0279600000000001E-9</c:v>
                      </c:pt>
                      <c:pt idx="183">
                        <c:v>5.0279600000000001E-9</c:v>
                      </c:pt>
                      <c:pt idx="184">
                        <c:v>4.9367899999999999E-9</c:v>
                      </c:pt>
                      <c:pt idx="185">
                        <c:v>4.9367899999999999E-9</c:v>
                      </c:pt>
                      <c:pt idx="186">
                        <c:v>4.8729700000000004E-9</c:v>
                      </c:pt>
                      <c:pt idx="187">
                        <c:v>4.8729700000000004E-9</c:v>
                      </c:pt>
                      <c:pt idx="188">
                        <c:v>4.7891399999999999E-9</c:v>
                      </c:pt>
                      <c:pt idx="189">
                        <c:v>4.7891399999999999E-9</c:v>
                      </c:pt>
                      <c:pt idx="190">
                        <c:v>4.6492199999999998E-9</c:v>
                      </c:pt>
                      <c:pt idx="191">
                        <c:v>4.6492199999999998E-9</c:v>
                      </c:pt>
                      <c:pt idx="192">
                        <c:v>4.51659E-9</c:v>
                      </c:pt>
                      <c:pt idx="193">
                        <c:v>4.51659E-9</c:v>
                      </c:pt>
                      <c:pt idx="194">
                        <c:v>4.5406799999999997E-9</c:v>
                      </c:pt>
                      <c:pt idx="195">
                        <c:v>4.5406799999999997E-9</c:v>
                      </c:pt>
                      <c:pt idx="196">
                        <c:v>4.43538E-9</c:v>
                      </c:pt>
                      <c:pt idx="197">
                        <c:v>4.43538E-9</c:v>
                      </c:pt>
                      <c:pt idx="198">
                        <c:v>4.4331200000000001E-9</c:v>
                      </c:pt>
                      <c:pt idx="199">
                        <c:v>4.4331200000000001E-9</c:v>
                      </c:pt>
                      <c:pt idx="200">
                        <c:v>4.24262E-9</c:v>
                      </c:pt>
                      <c:pt idx="201">
                        <c:v>4.24262E-9</c:v>
                      </c:pt>
                      <c:pt idx="202">
                        <c:v>4.1980400000000001E-9</c:v>
                      </c:pt>
                      <c:pt idx="203">
                        <c:v>4.1980400000000001E-9</c:v>
                      </c:pt>
                      <c:pt idx="204">
                        <c:v>4.1511899999999996E-9</c:v>
                      </c:pt>
                      <c:pt idx="205">
                        <c:v>4.1511899999999996E-9</c:v>
                      </c:pt>
                      <c:pt idx="206">
                        <c:v>4.1159200000000004E-9</c:v>
                      </c:pt>
                      <c:pt idx="207">
                        <c:v>4.1159200000000004E-9</c:v>
                      </c:pt>
                      <c:pt idx="208">
                        <c:v>3.9673699999999997E-9</c:v>
                      </c:pt>
                      <c:pt idx="209">
                        <c:v>3.9673699999999997E-9</c:v>
                      </c:pt>
                      <c:pt idx="210">
                        <c:v>3.93433E-9</c:v>
                      </c:pt>
                      <c:pt idx="211">
                        <c:v>3.93433E-9</c:v>
                      </c:pt>
                      <c:pt idx="212">
                        <c:v>3.9021000000000004E-9</c:v>
                      </c:pt>
                      <c:pt idx="213">
                        <c:v>3.9021000000000004E-9</c:v>
                      </c:pt>
                      <c:pt idx="214">
                        <c:v>3.8152699999999998E-9</c:v>
                      </c:pt>
                      <c:pt idx="215">
                        <c:v>3.8152699999999998E-9</c:v>
                      </c:pt>
                      <c:pt idx="216">
                        <c:v>3.7506799999999997E-9</c:v>
                      </c:pt>
                      <c:pt idx="217">
                        <c:v>3.7506799999999997E-9</c:v>
                      </c:pt>
                      <c:pt idx="218">
                        <c:v>3.71166E-9</c:v>
                      </c:pt>
                      <c:pt idx="219">
                        <c:v>3.71166E-9</c:v>
                      </c:pt>
                      <c:pt idx="220">
                        <c:v>3.6043300000000001E-9</c:v>
                      </c:pt>
                      <c:pt idx="221">
                        <c:v>3.6043300000000001E-9</c:v>
                      </c:pt>
                      <c:pt idx="222">
                        <c:v>3.5645500000000001E-9</c:v>
                      </c:pt>
                      <c:pt idx="223">
                        <c:v>3.5645500000000001E-9</c:v>
                      </c:pt>
                      <c:pt idx="224">
                        <c:v>3.5399899999999999E-9</c:v>
                      </c:pt>
                      <c:pt idx="225">
                        <c:v>3.5399899999999999E-9</c:v>
                      </c:pt>
                      <c:pt idx="226">
                        <c:v>3.4690800000000002E-9</c:v>
                      </c:pt>
                      <c:pt idx="227">
                        <c:v>3.4690800000000002E-9</c:v>
                      </c:pt>
                      <c:pt idx="228">
                        <c:v>3.37411E-9</c:v>
                      </c:pt>
                      <c:pt idx="229">
                        <c:v>3.37411E-9</c:v>
                      </c:pt>
                      <c:pt idx="230">
                        <c:v>3.3469499999999999E-9</c:v>
                      </c:pt>
                      <c:pt idx="231">
                        <c:v>3.3469499999999999E-9</c:v>
                      </c:pt>
                      <c:pt idx="232">
                        <c:v>3.2688899999999999E-9</c:v>
                      </c:pt>
                      <c:pt idx="233">
                        <c:v>3.2688899999999999E-9</c:v>
                      </c:pt>
                      <c:pt idx="234">
                        <c:v>3.2486700000000001E-9</c:v>
                      </c:pt>
                      <c:pt idx="235">
                        <c:v>3.2486700000000001E-9</c:v>
                      </c:pt>
                      <c:pt idx="236">
                        <c:v>3.1499300000000001E-9</c:v>
                      </c:pt>
                      <c:pt idx="237">
                        <c:v>3.1499300000000001E-9</c:v>
                      </c:pt>
                      <c:pt idx="238">
                        <c:v>3.1150300000000002E-9</c:v>
                      </c:pt>
                      <c:pt idx="239">
                        <c:v>3.1150300000000002E-9</c:v>
                      </c:pt>
                      <c:pt idx="240">
                        <c:v>3.0120399999999999E-9</c:v>
                      </c:pt>
                      <c:pt idx="241">
                        <c:v>3.0120399999999999E-9</c:v>
                      </c:pt>
                      <c:pt idx="242">
                        <c:v>3.06504E-9</c:v>
                      </c:pt>
                      <c:pt idx="243">
                        <c:v>3.06504E-9</c:v>
                      </c:pt>
                      <c:pt idx="244">
                        <c:v>3.02789E-9</c:v>
                      </c:pt>
                      <c:pt idx="245">
                        <c:v>3.02789E-9</c:v>
                      </c:pt>
                      <c:pt idx="246">
                        <c:v>2.9699599999999999E-9</c:v>
                      </c:pt>
                      <c:pt idx="247">
                        <c:v>2.9699599999999999E-9</c:v>
                      </c:pt>
                      <c:pt idx="248">
                        <c:v>2.9231900000000001E-9</c:v>
                      </c:pt>
                      <c:pt idx="249">
                        <c:v>2.9231900000000001E-9</c:v>
                      </c:pt>
                      <c:pt idx="250">
                        <c:v>2.8385199999999998E-9</c:v>
                      </c:pt>
                      <c:pt idx="251">
                        <c:v>2.8385199999999998E-9</c:v>
                      </c:pt>
                      <c:pt idx="252">
                        <c:v>2.85566E-9</c:v>
                      </c:pt>
                      <c:pt idx="253">
                        <c:v>2.85566E-9</c:v>
                      </c:pt>
                      <c:pt idx="254">
                        <c:v>2.8003200000000001E-9</c:v>
                      </c:pt>
                      <c:pt idx="255">
                        <c:v>2.8003200000000001E-9</c:v>
                      </c:pt>
                      <c:pt idx="256">
                        <c:v>2.7909900000000001E-9</c:v>
                      </c:pt>
                      <c:pt idx="257">
                        <c:v>2.7909900000000001E-9</c:v>
                      </c:pt>
                      <c:pt idx="258">
                        <c:v>2.6666999999999999E-9</c:v>
                      </c:pt>
                      <c:pt idx="259">
                        <c:v>2.6666999999999999E-9</c:v>
                      </c:pt>
                      <c:pt idx="260">
                        <c:v>2.5926699999999999E-9</c:v>
                      </c:pt>
                      <c:pt idx="261">
                        <c:v>2.5926699999999999E-9</c:v>
                      </c:pt>
                      <c:pt idx="262">
                        <c:v>2.6423800000000001E-9</c:v>
                      </c:pt>
                      <c:pt idx="263">
                        <c:v>2.6423800000000001E-9</c:v>
                      </c:pt>
                      <c:pt idx="264">
                        <c:v>2.5395199999999999E-9</c:v>
                      </c:pt>
                      <c:pt idx="265">
                        <c:v>2.5395199999999999E-9</c:v>
                      </c:pt>
                      <c:pt idx="266">
                        <c:v>2.4818699999999998E-9</c:v>
                      </c:pt>
                      <c:pt idx="267">
                        <c:v>2.4818699999999998E-9</c:v>
                      </c:pt>
                      <c:pt idx="268">
                        <c:v>2.45602E-9</c:v>
                      </c:pt>
                      <c:pt idx="269">
                        <c:v>2.45602E-9</c:v>
                      </c:pt>
                      <c:pt idx="270">
                        <c:v>2.4098300000000001E-9</c:v>
                      </c:pt>
                      <c:pt idx="271">
                        <c:v>2.4098300000000001E-9</c:v>
                      </c:pt>
                      <c:pt idx="272">
                        <c:v>2.3737599999999999E-9</c:v>
                      </c:pt>
                      <c:pt idx="273">
                        <c:v>2.3737599999999999E-9</c:v>
                      </c:pt>
                      <c:pt idx="274">
                        <c:v>2.3482400000000002E-9</c:v>
                      </c:pt>
                      <c:pt idx="275">
                        <c:v>2.3482400000000002E-9</c:v>
                      </c:pt>
                      <c:pt idx="276">
                        <c:v>2.3139799999999999E-9</c:v>
                      </c:pt>
                      <c:pt idx="277">
                        <c:v>2.3139799999999999E-9</c:v>
                      </c:pt>
                      <c:pt idx="278">
                        <c:v>2.29787E-9</c:v>
                      </c:pt>
                      <c:pt idx="279">
                        <c:v>2.29787E-9</c:v>
                      </c:pt>
                      <c:pt idx="280">
                        <c:v>2.29124E-9</c:v>
                      </c:pt>
                      <c:pt idx="281">
                        <c:v>2.29124E-9</c:v>
                      </c:pt>
                      <c:pt idx="282">
                        <c:v>2.2261099999999999E-9</c:v>
                      </c:pt>
                      <c:pt idx="283">
                        <c:v>2.2261099999999999E-9</c:v>
                      </c:pt>
                      <c:pt idx="284">
                        <c:v>2.1448500000000001E-9</c:v>
                      </c:pt>
                      <c:pt idx="285">
                        <c:v>2.1448500000000001E-9</c:v>
                      </c:pt>
                      <c:pt idx="286">
                        <c:v>2.1358900000000002E-9</c:v>
                      </c:pt>
                      <c:pt idx="287">
                        <c:v>2.1358900000000002E-9</c:v>
                      </c:pt>
                      <c:pt idx="288">
                        <c:v>2.1052899999999999E-9</c:v>
                      </c:pt>
                      <c:pt idx="289">
                        <c:v>2.1052899999999999E-9</c:v>
                      </c:pt>
                      <c:pt idx="290">
                        <c:v>2.0523499999999998E-9</c:v>
                      </c:pt>
                      <c:pt idx="291">
                        <c:v>2.0523499999999998E-9</c:v>
                      </c:pt>
                      <c:pt idx="292">
                        <c:v>2.0374600000000001E-9</c:v>
                      </c:pt>
                      <c:pt idx="293">
                        <c:v>2.0374600000000001E-9</c:v>
                      </c:pt>
                      <c:pt idx="294">
                        <c:v>2.0334900000000002E-9</c:v>
                      </c:pt>
                      <c:pt idx="295">
                        <c:v>2.0334900000000002E-9</c:v>
                      </c:pt>
                      <c:pt idx="296">
                        <c:v>1.9681400000000002E-9</c:v>
                      </c:pt>
                      <c:pt idx="297">
                        <c:v>1.9681400000000002E-9</c:v>
                      </c:pt>
                      <c:pt idx="298">
                        <c:v>1.98791E-9</c:v>
                      </c:pt>
                      <c:pt idx="299">
                        <c:v>1.98791E-9</c:v>
                      </c:pt>
                      <c:pt idx="300">
                        <c:v>1.9089699999999999E-9</c:v>
                      </c:pt>
                      <c:pt idx="301">
                        <c:v>1.9089699999999999E-9</c:v>
                      </c:pt>
                      <c:pt idx="302">
                        <c:v>1.92311E-9</c:v>
                      </c:pt>
                      <c:pt idx="303">
                        <c:v>1.92311E-9</c:v>
                      </c:pt>
                      <c:pt idx="304">
                        <c:v>1.8628999999999998E-9</c:v>
                      </c:pt>
                      <c:pt idx="305">
                        <c:v>1.8628999999999998E-9</c:v>
                      </c:pt>
                      <c:pt idx="306">
                        <c:v>1.84318E-9</c:v>
                      </c:pt>
                      <c:pt idx="307">
                        <c:v>1.84318E-9</c:v>
                      </c:pt>
                      <c:pt idx="308">
                        <c:v>1.81029E-9</c:v>
                      </c:pt>
                      <c:pt idx="309">
                        <c:v>1.81029E-9</c:v>
                      </c:pt>
                      <c:pt idx="310">
                        <c:v>1.81781E-9</c:v>
                      </c:pt>
                      <c:pt idx="311">
                        <c:v>1.81781E-9</c:v>
                      </c:pt>
                      <c:pt idx="312">
                        <c:v>1.79409E-9</c:v>
                      </c:pt>
                      <c:pt idx="313">
                        <c:v>1.79409E-9</c:v>
                      </c:pt>
                      <c:pt idx="314">
                        <c:v>1.7324900000000001E-9</c:v>
                      </c:pt>
                      <c:pt idx="315">
                        <c:v>1.7324900000000001E-9</c:v>
                      </c:pt>
                      <c:pt idx="316">
                        <c:v>1.76138E-9</c:v>
                      </c:pt>
                      <c:pt idx="317">
                        <c:v>1.76138E-9</c:v>
                      </c:pt>
                      <c:pt idx="318">
                        <c:v>1.7045500000000001E-9</c:v>
                      </c:pt>
                      <c:pt idx="319">
                        <c:v>1.7045500000000001E-9</c:v>
                      </c:pt>
                      <c:pt idx="320">
                        <c:v>1.6919999999999999E-9</c:v>
                      </c:pt>
                      <c:pt idx="321">
                        <c:v>1.6919999999999999E-9</c:v>
                      </c:pt>
                      <c:pt idx="322">
                        <c:v>1.6558599999999999E-9</c:v>
                      </c:pt>
                      <c:pt idx="323">
                        <c:v>1.6558599999999999E-9</c:v>
                      </c:pt>
                      <c:pt idx="324">
                        <c:v>1.63553E-9</c:v>
                      </c:pt>
                      <c:pt idx="325">
                        <c:v>1.63553E-9</c:v>
                      </c:pt>
                      <c:pt idx="326">
                        <c:v>1.63572E-9</c:v>
                      </c:pt>
                      <c:pt idx="327">
                        <c:v>1.63572E-9</c:v>
                      </c:pt>
                      <c:pt idx="328">
                        <c:v>1.58452E-9</c:v>
                      </c:pt>
                      <c:pt idx="329">
                        <c:v>1.58452E-9</c:v>
                      </c:pt>
                      <c:pt idx="330">
                        <c:v>1.5671299999999999E-9</c:v>
                      </c:pt>
                      <c:pt idx="331">
                        <c:v>1.5671299999999999E-9</c:v>
                      </c:pt>
                      <c:pt idx="332">
                        <c:v>1.5340999999999999E-9</c:v>
                      </c:pt>
                      <c:pt idx="333">
                        <c:v>1.5340999999999999E-9</c:v>
                      </c:pt>
                      <c:pt idx="334">
                        <c:v>1.5392399999999999E-9</c:v>
                      </c:pt>
                      <c:pt idx="335">
                        <c:v>1.5392399999999999E-9</c:v>
                      </c:pt>
                      <c:pt idx="336">
                        <c:v>1.52027E-9</c:v>
                      </c:pt>
                      <c:pt idx="337">
                        <c:v>1.52027E-9</c:v>
                      </c:pt>
                      <c:pt idx="338">
                        <c:v>1.4833300000000001E-9</c:v>
                      </c:pt>
                      <c:pt idx="339">
                        <c:v>1.4833300000000001E-9</c:v>
                      </c:pt>
                      <c:pt idx="340">
                        <c:v>1.4855999999999999E-9</c:v>
                      </c:pt>
                      <c:pt idx="341">
                        <c:v>1.4855999999999999E-9</c:v>
                      </c:pt>
                      <c:pt idx="342">
                        <c:v>1.46847E-9</c:v>
                      </c:pt>
                      <c:pt idx="343">
                        <c:v>1.46847E-9</c:v>
                      </c:pt>
                      <c:pt idx="344">
                        <c:v>1.44931E-9</c:v>
                      </c:pt>
                      <c:pt idx="345">
                        <c:v>1.44931E-9</c:v>
                      </c:pt>
                      <c:pt idx="346">
                        <c:v>1.4279300000000001E-9</c:v>
                      </c:pt>
                      <c:pt idx="347">
                        <c:v>1.4279300000000001E-9</c:v>
                      </c:pt>
                      <c:pt idx="348">
                        <c:v>1.4129400000000001E-9</c:v>
                      </c:pt>
                      <c:pt idx="349">
                        <c:v>1.4129400000000001E-9</c:v>
                      </c:pt>
                      <c:pt idx="350">
                        <c:v>1.4041900000000001E-9</c:v>
                      </c:pt>
                      <c:pt idx="351">
                        <c:v>1.4041900000000001E-9</c:v>
                      </c:pt>
                      <c:pt idx="352">
                        <c:v>1.3860399999999999E-9</c:v>
                      </c:pt>
                      <c:pt idx="353">
                        <c:v>1.3860399999999999E-9</c:v>
                      </c:pt>
                      <c:pt idx="354">
                        <c:v>1.3830700000000001E-9</c:v>
                      </c:pt>
                      <c:pt idx="355">
                        <c:v>1.3830700000000001E-9</c:v>
                      </c:pt>
                      <c:pt idx="356">
                        <c:v>1.341E-9</c:v>
                      </c:pt>
                      <c:pt idx="357">
                        <c:v>1.341E-9</c:v>
                      </c:pt>
                      <c:pt idx="358">
                        <c:v>1.33335E-9</c:v>
                      </c:pt>
                      <c:pt idx="359">
                        <c:v>1.33335E-9</c:v>
                      </c:pt>
                      <c:pt idx="360">
                        <c:v>1.3292699999999999E-9</c:v>
                      </c:pt>
                      <c:pt idx="361">
                        <c:v>1.3292699999999999E-9</c:v>
                      </c:pt>
                      <c:pt idx="362">
                        <c:v>1.30855E-9</c:v>
                      </c:pt>
                      <c:pt idx="363">
                        <c:v>1.30855E-9</c:v>
                      </c:pt>
                      <c:pt idx="364">
                        <c:v>1.28124E-9</c:v>
                      </c:pt>
                      <c:pt idx="365">
                        <c:v>1.28124E-9</c:v>
                      </c:pt>
                      <c:pt idx="366">
                        <c:v>1.25942E-9</c:v>
                      </c:pt>
                      <c:pt idx="367">
                        <c:v>1.25942E-9</c:v>
                      </c:pt>
                      <c:pt idx="368">
                        <c:v>1.2569999999999999E-9</c:v>
                      </c:pt>
                      <c:pt idx="369">
                        <c:v>1.2569999999999999E-9</c:v>
                      </c:pt>
                      <c:pt idx="370">
                        <c:v>1.25217E-9</c:v>
                      </c:pt>
                      <c:pt idx="371">
                        <c:v>1.25217E-9</c:v>
                      </c:pt>
                      <c:pt idx="372">
                        <c:v>1.22534E-9</c:v>
                      </c:pt>
                      <c:pt idx="373">
                        <c:v>1.22534E-9</c:v>
                      </c:pt>
                      <c:pt idx="374">
                        <c:v>1.21304E-9</c:v>
                      </c:pt>
                      <c:pt idx="375">
                        <c:v>1.21304E-9</c:v>
                      </c:pt>
                      <c:pt idx="376">
                        <c:v>1.21054E-9</c:v>
                      </c:pt>
                      <c:pt idx="377">
                        <c:v>1.21054E-9</c:v>
                      </c:pt>
                      <c:pt idx="378">
                        <c:v>1.17064E-9</c:v>
                      </c:pt>
                      <c:pt idx="379">
                        <c:v>1.17064E-9</c:v>
                      </c:pt>
                      <c:pt idx="380">
                        <c:v>1.16929E-9</c:v>
                      </c:pt>
                      <c:pt idx="381">
                        <c:v>1.16929E-9</c:v>
                      </c:pt>
                      <c:pt idx="382">
                        <c:v>1.1597500000000001E-9</c:v>
                      </c:pt>
                      <c:pt idx="383">
                        <c:v>1.1597500000000001E-9</c:v>
                      </c:pt>
                      <c:pt idx="384">
                        <c:v>1.1547600000000001E-9</c:v>
                      </c:pt>
                      <c:pt idx="385">
                        <c:v>1.1547600000000001E-9</c:v>
                      </c:pt>
                      <c:pt idx="386">
                        <c:v>1.15287E-9</c:v>
                      </c:pt>
                      <c:pt idx="387">
                        <c:v>1.15287E-9</c:v>
                      </c:pt>
                      <c:pt idx="388">
                        <c:v>1.13245E-9</c:v>
                      </c:pt>
                      <c:pt idx="389">
                        <c:v>1.13245E-9</c:v>
                      </c:pt>
                      <c:pt idx="390">
                        <c:v>1.1280800000000001E-9</c:v>
                      </c:pt>
                      <c:pt idx="391">
                        <c:v>1.1280800000000001E-9</c:v>
                      </c:pt>
                      <c:pt idx="392">
                        <c:v>1.1171600000000001E-9</c:v>
                      </c:pt>
                      <c:pt idx="393">
                        <c:v>1.1171600000000001E-9</c:v>
                      </c:pt>
                      <c:pt idx="394">
                        <c:v>1.1267599999999999E-9</c:v>
                      </c:pt>
                      <c:pt idx="395">
                        <c:v>1.1267599999999999E-9</c:v>
                      </c:pt>
                      <c:pt idx="396">
                        <c:v>1.0894399999999999E-9</c:v>
                      </c:pt>
                      <c:pt idx="397">
                        <c:v>1.0894399999999999E-9</c:v>
                      </c:pt>
                      <c:pt idx="398">
                        <c:v>1.0783200000000001E-9</c:v>
                      </c:pt>
                      <c:pt idx="399">
                        <c:v>1.0783200000000001E-9</c:v>
                      </c:pt>
                      <c:pt idx="400">
                        <c:v>1.06441E-9</c:v>
                      </c:pt>
                      <c:pt idx="401">
                        <c:v>1.06441E-9</c:v>
                      </c:pt>
                      <c:pt idx="402">
                        <c:v>1.0732E-9</c:v>
                      </c:pt>
                      <c:pt idx="403">
                        <c:v>1.0732E-9</c:v>
                      </c:pt>
                      <c:pt idx="404">
                        <c:v>1.07062E-9</c:v>
                      </c:pt>
                      <c:pt idx="405">
                        <c:v>1.07062E-9</c:v>
                      </c:pt>
                      <c:pt idx="406">
                        <c:v>1.0306699999999999E-9</c:v>
                      </c:pt>
                      <c:pt idx="407">
                        <c:v>1.0306699999999999E-9</c:v>
                      </c:pt>
                      <c:pt idx="408">
                        <c:v>1.01952E-9</c:v>
                      </c:pt>
                      <c:pt idx="409">
                        <c:v>1.01952E-9</c:v>
                      </c:pt>
                      <c:pt idx="410">
                        <c:v>1.02381E-9</c:v>
                      </c:pt>
                      <c:pt idx="411">
                        <c:v>1.02381E-9</c:v>
                      </c:pt>
                      <c:pt idx="412">
                        <c:v>1.0091699999999999E-9</c:v>
                      </c:pt>
                      <c:pt idx="413">
                        <c:v>1.0091699999999999E-9</c:v>
                      </c:pt>
                      <c:pt idx="414">
                        <c:v>1.0281800000000001E-9</c:v>
                      </c:pt>
                      <c:pt idx="415">
                        <c:v>1.0281800000000001E-9</c:v>
                      </c:pt>
                      <c:pt idx="416">
                        <c:v>9.9621800000000009E-10</c:v>
                      </c:pt>
                      <c:pt idx="417">
                        <c:v>9.9621800000000009E-10</c:v>
                      </c:pt>
                      <c:pt idx="418">
                        <c:v>9.8719800000000005E-10</c:v>
                      </c:pt>
                      <c:pt idx="419">
                        <c:v>9.8719800000000005E-10</c:v>
                      </c:pt>
                      <c:pt idx="420">
                        <c:v>1.00392E-9</c:v>
                      </c:pt>
                      <c:pt idx="421">
                        <c:v>1.00392E-9</c:v>
                      </c:pt>
                      <c:pt idx="422">
                        <c:v>9.8352599999999998E-10</c:v>
                      </c:pt>
                      <c:pt idx="423">
                        <c:v>9.8352599999999998E-10</c:v>
                      </c:pt>
                      <c:pt idx="424">
                        <c:v>9.682450000000001E-10</c:v>
                      </c:pt>
                      <c:pt idx="425">
                        <c:v>9.682450000000001E-10</c:v>
                      </c:pt>
                      <c:pt idx="426">
                        <c:v>9.9817500000000002E-10</c:v>
                      </c:pt>
                      <c:pt idx="427">
                        <c:v>9.9817500000000002E-10</c:v>
                      </c:pt>
                      <c:pt idx="428">
                        <c:v>9.5652799999999999E-10</c:v>
                      </c:pt>
                      <c:pt idx="429">
                        <c:v>9.5652799999999999E-10</c:v>
                      </c:pt>
                      <c:pt idx="430">
                        <c:v>9.4621899999999996E-10</c:v>
                      </c:pt>
                      <c:pt idx="431">
                        <c:v>9.4621899999999996E-10</c:v>
                      </c:pt>
                      <c:pt idx="432">
                        <c:v>9.4613599999999997E-10</c:v>
                      </c:pt>
                      <c:pt idx="433">
                        <c:v>9.4613599999999997E-10</c:v>
                      </c:pt>
                      <c:pt idx="434">
                        <c:v>9.2306000000000002E-10</c:v>
                      </c:pt>
                      <c:pt idx="435">
                        <c:v>9.2306000000000002E-10</c:v>
                      </c:pt>
                      <c:pt idx="436">
                        <c:v>9.1908200000000001E-10</c:v>
                      </c:pt>
                      <c:pt idx="437">
                        <c:v>9.1908200000000001E-10</c:v>
                      </c:pt>
                      <c:pt idx="438">
                        <c:v>9.4057200000000001E-10</c:v>
                      </c:pt>
                      <c:pt idx="439">
                        <c:v>9.4057200000000001E-10</c:v>
                      </c:pt>
                      <c:pt idx="440">
                        <c:v>8.8946199999999996E-10</c:v>
                      </c:pt>
                      <c:pt idx="441">
                        <c:v>8.8946199999999996E-10</c:v>
                      </c:pt>
                      <c:pt idx="442">
                        <c:v>9.0638399999999996E-10</c:v>
                      </c:pt>
                      <c:pt idx="443">
                        <c:v>9.0638399999999996E-10</c:v>
                      </c:pt>
                      <c:pt idx="444">
                        <c:v>9.0916899999999997E-10</c:v>
                      </c:pt>
                      <c:pt idx="445">
                        <c:v>9.0916899999999997E-10</c:v>
                      </c:pt>
                      <c:pt idx="446">
                        <c:v>9.1186699999999995E-10</c:v>
                      </c:pt>
                      <c:pt idx="447">
                        <c:v>9.1186699999999995E-10</c:v>
                      </c:pt>
                      <c:pt idx="448">
                        <c:v>8.9891199999999997E-10</c:v>
                      </c:pt>
                      <c:pt idx="449">
                        <c:v>8.9891199999999997E-10</c:v>
                      </c:pt>
                      <c:pt idx="450">
                        <c:v>8.6037400000000003E-10</c:v>
                      </c:pt>
                      <c:pt idx="451">
                        <c:v>8.6037400000000003E-10</c:v>
                      </c:pt>
                      <c:pt idx="452">
                        <c:v>8.91118E-10</c:v>
                      </c:pt>
                      <c:pt idx="453">
                        <c:v>8.91118E-10</c:v>
                      </c:pt>
                      <c:pt idx="454">
                        <c:v>9.1577699999999999E-10</c:v>
                      </c:pt>
                      <c:pt idx="455">
                        <c:v>9.1577699999999999E-10</c:v>
                      </c:pt>
                      <c:pt idx="456">
                        <c:v>8.8773999999999998E-10</c:v>
                      </c:pt>
                      <c:pt idx="457">
                        <c:v>8.8773999999999998E-10</c:v>
                      </c:pt>
                      <c:pt idx="458">
                        <c:v>8.8804600000000002E-10</c:v>
                      </c:pt>
                      <c:pt idx="459">
                        <c:v>8.8804600000000002E-10</c:v>
                      </c:pt>
                      <c:pt idx="460">
                        <c:v>8.9485099999999997E-10</c:v>
                      </c:pt>
                      <c:pt idx="461">
                        <c:v>8.9485099999999997E-10</c:v>
                      </c:pt>
                      <c:pt idx="462">
                        <c:v>8.8877000000000002E-10</c:v>
                      </c:pt>
                      <c:pt idx="463">
                        <c:v>8.8877000000000002E-10</c:v>
                      </c:pt>
                      <c:pt idx="464">
                        <c:v>8.6994300000000002E-10</c:v>
                      </c:pt>
                      <c:pt idx="465">
                        <c:v>8.6994300000000002E-10</c:v>
                      </c:pt>
                      <c:pt idx="466">
                        <c:v>8.6402300000000001E-10</c:v>
                      </c:pt>
                      <c:pt idx="467">
                        <c:v>8.6402300000000001E-10</c:v>
                      </c:pt>
                      <c:pt idx="468">
                        <c:v>8.5255100000000003E-10</c:v>
                      </c:pt>
                      <c:pt idx="469">
                        <c:v>8.5255100000000003E-10</c:v>
                      </c:pt>
                      <c:pt idx="470">
                        <c:v>8.4839100000000001E-10</c:v>
                      </c:pt>
                      <c:pt idx="471">
                        <c:v>8.4839100000000001E-10</c:v>
                      </c:pt>
                      <c:pt idx="472">
                        <c:v>8.3222499999999999E-10</c:v>
                      </c:pt>
                      <c:pt idx="473">
                        <c:v>8.3222499999999999E-10</c:v>
                      </c:pt>
                      <c:pt idx="474">
                        <c:v>8.6886499999999998E-10</c:v>
                      </c:pt>
                      <c:pt idx="475">
                        <c:v>8.6886499999999998E-10</c:v>
                      </c:pt>
                      <c:pt idx="476">
                        <c:v>8.1819099999999995E-10</c:v>
                      </c:pt>
                      <c:pt idx="477">
                        <c:v>8.1819099999999995E-10</c:v>
                      </c:pt>
                      <c:pt idx="478">
                        <c:v>8.1273299999999997E-10</c:v>
                      </c:pt>
                      <c:pt idx="479">
                        <c:v>8.1273299999999997E-10</c:v>
                      </c:pt>
                      <c:pt idx="480">
                        <c:v>8.2570499999999999E-10</c:v>
                      </c:pt>
                      <c:pt idx="481">
                        <c:v>8.2570499999999999E-10</c:v>
                      </c:pt>
                      <c:pt idx="482">
                        <c:v>8.0407300000000002E-10</c:v>
                      </c:pt>
                      <c:pt idx="483">
                        <c:v>8.0407300000000002E-10</c:v>
                      </c:pt>
                      <c:pt idx="484">
                        <c:v>8.2242800000000001E-10</c:v>
                      </c:pt>
                      <c:pt idx="485">
                        <c:v>8.2242800000000001E-10</c:v>
                      </c:pt>
                      <c:pt idx="486">
                        <c:v>7.7862499999999999E-10</c:v>
                      </c:pt>
                      <c:pt idx="487">
                        <c:v>7.7862499999999999E-10</c:v>
                      </c:pt>
                      <c:pt idx="488">
                        <c:v>7.8009499999999998E-10</c:v>
                      </c:pt>
                      <c:pt idx="489">
                        <c:v>7.8009499999999998E-10</c:v>
                      </c:pt>
                      <c:pt idx="490">
                        <c:v>8.0855099999999997E-10</c:v>
                      </c:pt>
                      <c:pt idx="491">
                        <c:v>8.0855099999999997E-10</c:v>
                      </c:pt>
                      <c:pt idx="492">
                        <c:v>7.6727899999999995E-10</c:v>
                      </c:pt>
                      <c:pt idx="493">
                        <c:v>7.6727899999999995E-10</c:v>
                      </c:pt>
                      <c:pt idx="494">
                        <c:v>7.56581E-10</c:v>
                      </c:pt>
                      <c:pt idx="495">
                        <c:v>7.56581E-10</c:v>
                      </c:pt>
                      <c:pt idx="496">
                        <c:v>7.49398E-10</c:v>
                      </c:pt>
                      <c:pt idx="497">
                        <c:v>7.49398E-10</c:v>
                      </c:pt>
                      <c:pt idx="498">
                        <c:v>7.32934E-10</c:v>
                      </c:pt>
                      <c:pt idx="499">
                        <c:v>7.32934E-10</c:v>
                      </c:pt>
                      <c:pt idx="500">
                        <c:v>7.3273899999999999E-10</c:v>
                      </c:pt>
                      <c:pt idx="501">
                        <c:v>7.3273899999999999E-10</c:v>
                      </c:pt>
                      <c:pt idx="502">
                        <c:v>7.1880900000000001E-10</c:v>
                      </c:pt>
                      <c:pt idx="503">
                        <c:v>7.1880900000000001E-10</c:v>
                      </c:pt>
                      <c:pt idx="504">
                        <c:v>6.9913099999999995E-10</c:v>
                      </c:pt>
                      <c:pt idx="505">
                        <c:v>6.9913099999999995E-10</c:v>
                      </c:pt>
                      <c:pt idx="506">
                        <c:v>7.1426800000000004E-10</c:v>
                      </c:pt>
                      <c:pt idx="507">
                        <c:v>7.1426800000000004E-10</c:v>
                      </c:pt>
                      <c:pt idx="508">
                        <c:v>7.0255300000000005E-10</c:v>
                      </c:pt>
                      <c:pt idx="509">
                        <c:v>7.0255300000000005E-10</c:v>
                      </c:pt>
                      <c:pt idx="510">
                        <c:v>6.63797E-10</c:v>
                      </c:pt>
                      <c:pt idx="511">
                        <c:v>6.63797E-10</c:v>
                      </c:pt>
                      <c:pt idx="512">
                        <c:v>9.9694900000000005E-10</c:v>
                      </c:pt>
                      <c:pt idx="513">
                        <c:v>9.9694900000000005E-10</c:v>
                      </c:pt>
                      <c:pt idx="514">
                        <c:v>6.6127200000000005E-10</c:v>
                      </c:pt>
                      <c:pt idx="515">
                        <c:v>6.6127200000000005E-10</c:v>
                      </c:pt>
                      <c:pt idx="516">
                        <c:v>7.9784599999999996E-10</c:v>
                      </c:pt>
                      <c:pt idx="517">
                        <c:v>7.9784599999999996E-10</c:v>
                      </c:pt>
                      <c:pt idx="518">
                        <c:v>6.7298799999999995E-10</c:v>
                      </c:pt>
                      <c:pt idx="519">
                        <c:v>6.7298799999999995E-10</c:v>
                      </c:pt>
                      <c:pt idx="520">
                        <c:v>6.5067999999999997E-10</c:v>
                      </c:pt>
                      <c:pt idx="521">
                        <c:v>6.5067999999999997E-10</c:v>
                      </c:pt>
                      <c:pt idx="522">
                        <c:v>6.5705699999999998E-10</c:v>
                      </c:pt>
                      <c:pt idx="523">
                        <c:v>6.5705699999999998E-10</c:v>
                      </c:pt>
                      <c:pt idx="524">
                        <c:v>6.9498300000000004E-10</c:v>
                      </c:pt>
                      <c:pt idx="525">
                        <c:v>6.9498300000000004E-10</c:v>
                      </c:pt>
                      <c:pt idx="526">
                        <c:v>6.5957299999999995E-10</c:v>
                      </c:pt>
                      <c:pt idx="527">
                        <c:v>6.5957299999999995E-10</c:v>
                      </c:pt>
                      <c:pt idx="528">
                        <c:v>6.2481699999999999E-10</c:v>
                      </c:pt>
                      <c:pt idx="529">
                        <c:v>6.2481699999999999E-10</c:v>
                      </c:pt>
                      <c:pt idx="530">
                        <c:v>6.3901800000000002E-10</c:v>
                      </c:pt>
                      <c:pt idx="531">
                        <c:v>6.3901800000000002E-10</c:v>
                      </c:pt>
                      <c:pt idx="532">
                        <c:v>6.3775600000000005E-10</c:v>
                      </c:pt>
                      <c:pt idx="533">
                        <c:v>6.3775600000000005E-10</c:v>
                      </c:pt>
                      <c:pt idx="534">
                        <c:v>6.2046099999999995E-10</c:v>
                      </c:pt>
                      <c:pt idx="535">
                        <c:v>6.2046099999999995E-10</c:v>
                      </c:pt>
                      <c:pt idx="536">
                        <c:v>6.0423799999999996E-10</c:v>
                      </c:pt>
                      <c:pt idx="537">
                        <c:v>6.0423799999999996E-10</c:v>
                      </c:pt>
                      <c:pt idx="538">
                        <c:v>6.2598499999999998E-10</c:v>
                      </c:pt>
                      <c:pt idx="539">
                        <c:v>6.2598499999999998E-10</c:v>
                      </c:pt>
                      <c:pt idx="540">
                        <c:v>6.02303E-10</c:v>
                      </c:pt>
                      <c:pt idx="541">
                        <c:v>6.02303E-10</c:v>
                      </c:pt>
                      <c:pt idx="542">
                        <c:v>6.0268599999999998E-10</c:v>
                      </c:pt>
                      <c:pt idx="543">
                        <c:v>6.0268599999999998E-10</c:v>
                      </c:pt>
                      <c:pt idx="544">
                        <c:v>6.02761E-10</c:v>
                      </c:pt>
                      <c:pt idx="545">
                        <c:v>6.02761E-10</c:v>
                      </c:pt>
                      <c:pt idx="546">
                        <c:v>5.9530599999999995E-10</c:v>
                      </c:pt>
                      <c:pt idx="547">
                        <c:v>5.9530599999999995E-10</c:v>
                      </c:pt>
                      <c:pt idx="548">
                        <c:v>6.1604400000000001E-10</c:v>
                      </c:pt>
                      <c:pt idx="549">
                        <c:v>6.1604400000000001E-10</c:v>
                      </c:pt>
                      <c:pt idx="550">
                        <c:v>5.8303599999999995E-10</c:v>
                      </c:pt>
                      <c:pt idx="551">
                        <c:v>5.8303599999999995E-10</c:v>
                      </c:pt>
                      <c:pt idx="552">
                        <c:v>5.73074E-10</c:v>
                      </c:pt>
                      <c:pt idx="553">
                        <c:v>5.73074E-10</c:v>
                      </c:pt>
                      <c:pt idx="554">
                        <c:v>5.8033200000000002E-10</c:v>
                      </c:pt>
                      <c:pt idx="555">
                        <c:v>5.8033200000000002E-10</c:v>
                      </c:pt>
                      <c:pt idx="556">
                        <c:v>5.7997899999999999E-10</c:v>
                      </c:pt>
                      <c:pt idx="557">
                        <c:v>5.7997899999999999E-10</c:v>
                      </c:pt>
                      <c:pt idx="558">
                        <c:v>5.8340800000000004E-10</c:v>
                      </c:pt>
                      <c:pt idx="559">
                        <c:v>5.8340800000000004E-10</c:v>
                      </c:pt>
                      <c:pt idx="560">
                        <c:v>5.9153799999999999E-10</c:v>
                      </c:pt>
                      <c:pt idx="561">
                        <c:v>5.9153799999999999E-10</c:v>
                      </c:pt>
                      <c:pt idx="562">
                        <c:v>5.6159499999999996E-10</c:v>
                      </c:pt>
                      <c:pt idx="563">
                        <c:v>5.6159499999999996E-10</c:v>
                      </c:pt>
                      <c:pt idx="564">
                        <c:v>5.7845999999999999E-10</c:v>
                      </c:pt>
                      <c:pt idx="565">
                        <c:v>5.7845999999999999E-10</c:v>
                      </c:pt>
                      <c:pt idx="566">
                        <c:v>5.5474600000000004E-10</c:v>
                      </c:pt>
                      <c:pt idx="567">
                        <c:v>5.5474600000000004E-10</c:v>
                      </c:pt>
                      <c:pt idx="568">
                        <c:v>5.6150600000000003E-10</c:v>
                      </c:pt>
                      <c:pt idx="569">
                        <c:v>5.6150600000000003E-10</c:v>
                      </c:pt>
                      <c:pt idx="570">
                        <c:v>5.4661000000000004E-10</c:v>
                      </c:pt>
                      <c:pt idx="571">
                        <c:v>5.4661000000000004E-10</c:v>
                      </c:pt>
                      <c:pt idx="572">
                        <c:v>5.5467100000000002E-10</c:v>
                      </c:pt>
                      <c:pt idx="573">
                        <c:v>5.5467100000000002E-10</c:v>
                      </c:pt>
                      <c:pt idx="574">
                        <c:v>5.4195800000000004E-10</c:v>
                      </c:pt>
                      <c:pt idx="575">
                        <c:v>5.4195800000000004E-10</c:v>
                      </c:pt>
                      <c:pt idx="576">
                        <c:v>5.5658700000000001E-10</c:v>
                      </c:pt>
                      <c:pt idx="577">
                        <c:v>5.5658700000000001E-10</c:v>
                      </c:pt>
                      <c:pt idx="578">
                        <c:v>6.2528699999999999E-10</c:v>
                      </c:pt>
                      <c:pt idx="579">
                        <c:v>6.2528699999999999E-10</c:v>
                      </c:pt>
                      <c:pt idx="580">
                        <c:v>5.2462300000000002E-10</c:v>
                      </c:pt>
                      <c:pt idx="581">
                        <c:v>5.2462300000000002E-10</c:v>
                      </c:pt>
                      <c:pt idx="582">
                        <c:v>5.3574399999999999E-10</c:v>
                      </c:pt>
                      <c:pt idx="583">
                        <c:v>5.3574399999999999E-10</c:v>
                      </c:pt>
                      <c:pt idx="584">
                        <c:v>5.2107499999999998E-10</c:v>
                      </c:pt>
                      <c:pt idx="585">
                        <c:v>5.2107499999999998E-10</c:v>
                      </c:pt>
                      <c:pt idx="586">
                        <c:v>5.4114800000000002E-10</c:v>
                      </c:pt>
                      <c:pt idx="587">
                        <c:v>5.4114800000000002E-10</c:v>
                      </c:pt>
                      <c:pt idx="588">
                        <c:v>5.2398999999999997E-10</c:v>
                      </c:pt>
                      <c:pt idx="589">
                        <c:v>5.2398999999999997E-10</c:v>
                      </c:pt>
                      <c:pt idx="590">
                        <c:v>5.3273800000000005E-10</c:v>
                      </c:pt>
                      <c:pt idx="591">
                        <c:v>5.3273800000000005E-10</c:v>
                      </c:pt>
                      <c:pt idx="592">
                        <c:v>5.2880400000000001E-10</c:v>
                      </c:pt>
                      <c:pt idx="593">
                        <c:v>5.2880400000000001E-10</c:v>
                      </c:pt>
                      <c:pt idx="594">
                        <c:v>5.0057600000000001E-10</c:v>
                      </c:pt>
                      <c:pt idx="595">
                        <c:v>5.0057600000000001E-10</c:v>
                      </c:pt>
                      <c:pt idx="596">
                        <c:v>5.0258000000000004E-10</c:v>
                      </c:pt>
                      <c:pt idx="597">
                        <c:v>5.0258000000000004E-10</c:v>
                      </c:pt>
                      <c:pt idx="598">
                        <c:v>5.07156E-10</c:v>
                      </c:pt>
                      <c:pt idx="599">
                        <c:v>5.07156E-10</c:v>
                      </c:pt>
                      <c:pt idx="600">
                        <c:v>5.1071600000000004E-10</c:v>
                      </c:pt>
                      <c:pt idx="601">
                        <c:v>5.1071600000000004E-10</c:v>
                      </c:pt>
                      <c:pt idx="602">
                        <c:v>5.0821900000000002E-10</c:v>
                      </c:pt>
                      <c:pt idx="603">
                        <c:v>5.0821900000000002E-10</c:v>
                      </c:pt>
                      <c:pt idx="604">
                        <c:v>4.9959799999999999E-10</c:v>
                      </c:pt>
                      <c:pt idx="605">
                        <c:v>4.9959799999999999E-10</c:v>
                      </c:pt>
                      <c:pt idx="606">
                        <c:v>4.9232200000000003E-10</c:v>
                      </c:pt>
                      <c:pt idx="607">
                        <c:v>4.9232200000000003E-10</c:v>
                      </c:pt>
                      <c:pt idx="608">
                        <c:v>5.09072E-10</c:v>
                      </c:pt>
                      <c:pt idx="609">
                        <c:v>5.09072E-10</c:v>
                      </c:pt>
                      <c:pt idx="610">
                        <c:v>4.8769899999999997E-10</c:v>
                      </c:pt>
                      <c:pt idx="611">
                        <c:v>4.8769899999999997E-10</c:v>
                      </c:pt>
                      <c:pt idx="612">
                        <c:v>4.9574700000000005E-10</c:v>
                      </c:pt>
                      <c:pt idx="613">
                        <c:v>4.9574700000000005E-10</c:v>
                      </c:pt>
                      <c:pt idx="614">
                        <c:v>4.8538200000000005E-10</c:v>
                      </c:pt>
                      <c:pt idx="615">
                        <c:v>4.8538200000000005E-10</c:v>
                      </c:pt>
                      <c:pt idx="616">
                        <c:v>4.8667100000000005E-10</c:v>
                      </c:pt>
                      <c:pt idx="617">
                        <c:v>4.8667100000000005E-10</c:v>
                      </c:pt>
                      <c:pt idx="618">
                        <c:v>4.8494400000000002E-10</c:v>
                      </c:pt>
                      <c:pt idx="619">
                        <c:v>4.8494400000000002E-10</c:v>
                      </c:pt>
                      <c:pt idx="620">
                        <c:v>4.9473799999999997E-10</c:v>
                      </c:pt>
                      <c:pt idx="621">
                        <c:v>4.9473799999999997E-10</c:v>
                      </c:pt>
                      <c:pt idx="622">
                        <c:v>4.7545700000000001E-10</c:v>
                      </c:pt>
                      <c:pt idx="623">
                        <c:v>4.7545700000000001E-10</c:v>
                      </c:pt>
                      <c:pt idx="624">
                        <c:v>4.61541E-10</c:v>
                      </c:pt>
                      <c:pt idx="625">
                        <c:v>4.61541E-10</c:v>
                      </c:pt>
                      <c:pt idx="626">
                        <c:v>4.6800399999999997E-10</c:v>
                      </c:pt>
                      <c:pt idx="627">
                        <c:v>4.6800399999999997E-10</c:v>
                      </c:pt>
                      <c:pt idx="628">
                        <c:v>4.7543600000000003E-10</c:v>
                      </c:pt>
                      <c:pt idx="629">
                        <c:v>4.7543600000000003E-10</c:v>
                      </c:pt>
                      <c:pt idx="630">
                        <c:v>4.5554299999999999E-10</c:v>
                      </c:pt>
                      <c:pt idx="631">
                        <c:v>4.5554299999999999E-10</c:v>
                      </c:pt>
                      <c:pt idx="632">
                        <c:v>4.7408800000000005E-10</c:v>
                      </c:pt>
                      <c:pt idx="633">
                        <c:v>4.7408800000000005E-10</c:v>
                      </c:pt>
                      <c:pt idx="634">
                        <c:v>4.68851E-10</c:v>
                      </c:pt>
                      <c:pt idx="635">
                        <c:v>4.68851E-10</c:v>
                      </c:pt>
                      <c:pt idx="636">
                        <c:v>4.52429E-10</c:v>
                      </c:pt>
                      <c:pt idx="637">
                        <c:v>4.52429E-10</c:v>
                      </c:pt>
                      <c:pt idx="638">
                        <c:v>4.47638E-10</c:v>
                      </c:pt>
                      <c:pt idx="639">
                        <c:v>4.47638E-10</c:v>
                      </c:pt>
                      <c:pt idx="640">
                        <c:v>4.7662900000000003E-10</c:v>
                      </c:pt>
                      <c:pt idx="641">
                        <c:v>4.7662900000000003E-10</c:v>
                      </c:pt>
                      <c:pt idx="642">
                        <c:v>4.5612199999999999E-10</c:v>
                      </c:pt>
                      <c:pt idx="643">
                        <c:v>4.5612199999999999E-10</c:v>
                      </c:pt>
                      <c:pt idx="644">
                        <c:v>4.4052999999999998E-10</c:v>
                      </c:pt>
                      <c:pt idx="645">
                        <c:v>4.4052999999999998E-10</c:v>
                      </c:pt>
                      <c:pt idx="646">
                        <c:v>4.5163500000000001E-10</c:v>
                      </c:pt>
                      <c:pt idx="647">
                        <c:v>4.5163500000000001E-10</c:v>
                      </c:pt>
                      <c:pt idx="648">
                        <c:v>4.3945199999999998E-10</c:v>
                      </c:pt>
                      <c:pt idx="649">
                        <c:v>4.3945199999999998E-10</c:v>
                      </c:pt>
                      <c:pt idx="650">
                        <c:v>4.44275E-10</c:v>
                      </c:pt>
                      <c:pt idx="651">
                        <c:v>4.44275E-10</c:v>
                      </c:pt>
                      <c:pt idx="652">
                        <c:v>4.1924900000000002E-10</c:v>
                      </c:pt>
                      <c:pt idx="653">
                        <c:v>4.1924900000000002E-10</c:v>
                      </c:pt>
                      <c:pt idx="654">
                        <c:v>4.3690199999999998E-10</c:v>
                      </c:pt>
                      <c:pt idx="655">
                        <c:v>4.3690199999999998E-10</c:v>
                      </c:pt>
                      <c:pt idx="656">
                        <c:v>4.2707999999999999E-10</c:v>
                      </c:pt>
                      <c:pt idx="657">
                        <c:v>4.2707999999999999E-10</c:v>
                      </c:pt>
                      <c:pt idx="658">
                        <c:v>4.2514900000000002E-10</c:v>
                      </c:pt>
                      <c:pt idx="659">
                        <c:v>4.2514900000000002E-10</c:v>
                      </c:pt>
                      <c:pt idx="660">
                        <c:v>4.3897499999999998E-10</c:v>
                      </c:pt>
                      <c:pt idx="661">
                        <c:v>4.3897499999999998E-10</c:v>
                      </c:pt>
                      <c:pt idx="662">
                        <c:v>4.17746E-10</c:v>
                      </c:pt>
                      <c:pt idx="663">
                        <c:v>4.17746E-10</c:v>
                      </c:pt>
                      <c:pt idx="664">
                        <c:v>4.1250699999999998E-10</c:v>
                      </c:pt>
                      <c:pt idx="665">
                        <c:v>4.1250699999999998E-10</c:v>
                      </c:pt>
                      <c:pt idx="666">
                        <c:v>4.1160000000000001E-10</c:v>
                      </c:pt>
                      <c:pt idx="667">
                        <c:v>4.1160000000000001E-10</c:v>
                      </c:pt>
                      <c:pt idx="668">
                        <c:v>4.10894E-10</c:v>
                      </c:pt>
                      <c:pt idx="669">
                        <c:v>4.10894E-10</c:v>
                      </c:pt>
                      <c:pt idx="670">
                        <c:v>4.1949299999999999E-10</c:v>
                      </c:pt>
                      <c:pt idx="671">
                        <c:v>4.1949299999999999E-10</c:v>
                      </c:pt>
                      <c:pt idx="672">
                        <c:v>4.0394800000000002E-10</c:v>
                      </c:pt>
                      <c:pt idx="673">
                        <c:v>4.0394800000000002E-10</c:v>
                      </c:pt>
                      <c:pt idx="674">
                        <c:v>4.0881600000000001E-10</c:v>
                      </c:pt>
                      <c:pt idx="675">
                        <c:v>4.0881600000000001E-10</c:v>
                      </c:pt>
                      <c:pt idx="676">
                        <c:v>3.92188E-10</c:v>
                      </c:pt>
                      <c:pt idx="677">
                        <c:v>3.92188E-10</c:v>
                      </c:pt>
                      <c:pt idx="678">
                        <c:v>4.0497E-10</c:v>
                      </c:pt>
                      <c:pt idx="679">
                        <c:v>4.0497E-10</c:v>
                      </c:pt>
                      <c:pt idx="680">
                        <c:v>3.87487E-10</c:v>
                      </c:pt>
                      <c:pt idx="681">
                        <c:v>3.87487E-10</c:v>
                      </c:pt>
                      <c:pt idx="682">
                        <c:v>3.9399800000000002E-10</c:v>
                      </c:pt>
                      <c:pt idx="683">
                        <c:v>3.9399800000000002E-10</c:v>
                      </c:pt>
                      <c:pt idx="684">
                        <c:v>4.0172699999999999E-10</c:v>
                      </c:pt>
                      <c:pt idx="685">
                        <c:v>4.0172699999999999E-10</c:v>
                      </c:pt>
                      <c:pt idx="686">
                        <c:v>3.8475200000000001E-10</c:v>
                      </c:pt>
                      <c:pt idx="687">
                        <c:v>3.8475200000000001E-10</c:v>
                      </c:pt>
                      <c:pt idx="688">
                        <c:v>3.77104E-10</c:v>
                      </c:pt>
                      <c:pt idx="689">
                        <c:v>3.77104E-10</c:v>
                      </c:pt>
                      <c:pt idx="690">
                        <c:v>3.7723499999999999E-10</c:v>
                      </c:pt>
                      <c:pt idx="691">
                        <c:v>3.7723499999999999E-10</c:v>
                      </c:pt>
                      <c:pt idx="692">
                        <c:v>3.7813199999999998E-10</c:v>
                      </c:pt>
                      <c:pt idx="693">
                        <c:v>3.7813199999999998E-10</c:v>
                      </c:pt>
                      <c:pt idx="694">
                        <c:v>3.8818300000000002E-10</c:v>
                      </c:pt>
                      <c:pt idx="695">
                        <c:v>3.8818300000000002E-10</c:v>
                      </c:pt>
                      <c:pt idx="696">
                        <c:v>3.8472800000000001E-10</c:v>
                      </c:pt>
                      <c:pt idx="697">
                        <c:v>3.8472800000000001E-10</c:v>
                      </c:pt>
                      <c:pt idx="698">
                        <c:v>3.7708E-10</c:v>
                      </c:pt>
                      <c:pt idx="699">
                        <c:v>3.7708E-10</c:v>
                      </c:pt>
                      <c:pt idx="700">
                        <c:v>3.69275E-10</c:v>
                      </c:pt>
                      <c:pt idx="701">
                        <c:v>3.69275E-10</c:v>
                      </c:pt>
                      <c:pt idx="702">
                        <c:v>4.0450999999999998E-10</c:v>
                      </c:pt>
                      <c:pt idx="703">
                        <c:v>4.0450999999999998E-10</c:v>
                      </c:pt>
                      <c:pt idx="704">
                        <c:v>3.8982200000000002E-10</c:v>
                      </c:pt>
                      <c:pt idx="705">
                        <c:v>3.8982200000000002E-10</c:v>
                      </c:pt>
                      <c:pt idx="706">
                        <c:v>3.6024900000000001E-10</c:v>
                      </c:pt>
                      <c:pt idx="707">
                        <c:v>3.6024900000000001E-10</c:v>
                      </c:pt>
                      <c:pt idx="708">
                        <c:v>3.63592E-10</c:v>
                      </c:pt>
                      <c:pt idx="709">
                        <c:v>3.63592E-10</c:v>
                      </c:pt>
                      <c:pt idx="710">
                        <c:v>3.76175E-10</c:v>
                      </c:pt>
                      <c:pt idx="711">
                        <c:v>3.76175E-10</c:v>
                      </c:pt>
                      <c:pt idx="712">
                        <c:v>3.50117E-10</c:v>
                      </c:pt>
                      <c:pt idx="713">
                        <c:v>3.50117E-10</c:v>
                      </c:pt>
                      <c:pt idx="714">
                        <c:v>3.6281700000000002E-10</c:v>
                      </c:pt>
                      <c:pt idx="715">
                        <c:v>3.6281700000000002E-10</c:v>
                      </c:pt>
                      <c:pt idx="716">
                        <c:v>3.7432800000000002E-10</c:v>
                      </c:pt>
                      <c:pt idx="717">
                        <c:v>3.7432800000000002E-10</c:v>
                      </c:pt>
                      <c:pt idx="718">
                        <c:v>3.6551000000000001E-10</c:v>
                      </c:pt>
                      <c:pt idx="719">
                        <c:v>3.6551000000000001E-10</c:v>
                      </c:pt>
                      <c:pt idx="720">
                        <c:v>3.60958E-10</c:v>
                      </c:pt>
                      <c:pt idx="721">
                        <c:v>3.60958E-10</c:v>
                      </c:pt>
                      <c:pt idx="722">
                        <c:v>3.7394499999999999E-10</c:v>
                      </c:pt>
                      <c:pt idx="723">
                        <c:v>3.7394499999999999E-10</c:v>
                      </c:pt>
                      <c:pt idx="724">
                        <c:v>3.5098399999999999E-10</c:v>
                      </c:pt>
                      <c:pt idx="725">
                        <c:v>3.5098399999999999E-10</c:v>
                      </c:pt>
                      <c:pt idx="726">
                        <c:v>3.4979900000000001E-10</c:v>
                      </c:pt>
                      <c:pt idx="727">
                        <c:v>3.4979900000000001E-10</c:v>
                      </c:pt>
                      <c:pt idx="728">
                        <c:v>3.44241E-10</c:v>
                      </c:pt>
                      <c:pt idx="729">
                        <c:v>3.44241E-10</c:v>
                      </c:pt>
                      <c:pt idx="730">
                        <c:v>3.4623100000000001E-10</c:v>
                      </c:pt>
                      <c:pt idx="731">
                        <c:v>3.4623100000000001E-10</c:v>
                      </c:pt>
                      <c:pt idx="732">
                        <c:v>3.4201400000000002E-10</c:v>
                      </c:pt>
                      <c:pt idx="733">
                        <c:v>3.4201400000000002E-10</c:v>
                      </c:pt>
                      <c:pt idx="734">
                        <c:v>3.3012200000000001E-10</c:v>
                      </c:pt>
                      <c:pt idx="735">
                        <c:v>3.3012200000000001E-10</c:v>
                      </c:pt>
                      <c:pt idx="736">
                        <c:v>3.4395300000000001E-10</c:v>
                      </c:pt>
                      <c:pt idx="737">
                        <c:v>3.4395300000000001E-10</c:v>
                      </c:pt>
                      <c:pt idx="738">
                        <c:v>3.5450299999999999E-10</c:v>
                      </c:pt>
                      <c:pt idx="739">
                        <c:v>3.5450299999999999E-10</c:v>
                      </c:pt>
                      <c:pt idx="740">
                        <c:v>3.3041E-10</c:v>
                      </c:pt>
                      <c:pt idx="741">
                        <c:v>3.3041E-10</c:v>
                      </c:pt>
                      <c:pt idx="742">
                        <c:v>3.4773700000000001E-10</c:v>
                      </c:pt>
                      <c:pt idx="743">
                        <c:v>3.4773700000000001E-10</c:v>
                      </c:pt>
                      <c:pt idx="744">
                        <c:v>3.4634500000000001E-10</c:v>
                      </c:pt>
                      <c:pt idx="745">
                        <c:v>3.4634500000000001E-10</c:v>
                      </c:pt>
                      <c:pt idx="746">
                        <c:v>3.3892999999999999E-10</c:v>
                      </c:pt>
                      <c:pt idx="747">
                        <c:v>3.3892999999999999E-10</c:v>
                      </c:pt>
                      <c:pt idx="748">
                        <c:v>3.35683E-10</c:v>
                      </c:pt>
                      <c:pt idx="749">
                        <c:v>3.35683E-10</c:v>
                      </c:pt>
                      <c:pt idx="750">
                        <c:v>3.90621E-10</c:v>
                      </c:pt>
                      <c:pt idx="751">
                        <c:v>3.90621E-10</c:v>
                      </c:pt>
                      <c:pt idx="752">
                        <c:v>3.1323299999999999E-10</c:v>
                      </c:pt>
                      <c:pt idx="753">
                        <c:v>3.1323299999999999E-10</c:v>
                      </c:pt>
                      <c:pt idx="754">
                        <c:v>3.2294600000000002E-10</c:v>
                      </c:pt>
                      <c:pt idx="755">
                        <c:v>3.2294600000000002E-10</c:v>
                      </c:pt>
                      <c:pt idx="756">
                        <c:v>3.2672499999999998E-10</c:v>
                      </c:pt>
                      <c:pt idx="757">
                        <c:v>3.2672499999999998E-10</c:v>
                      </c:pt>
                      <c:pt idx="758">
                        <c:v>3.2587400000000002E-10</c:v>
                      </c:pt>
                      <c:pt idx="759">
                        <c:v>3.2587400000000002E-10</c:v>
                      </c:pt>
                      <c:pt idx="760">
                        <c:v>3.2682899999999999E-10</c:v>
                      </c:pt>
                      <c:pt idx="761">
                        <c:v>3.2682899999999999E-10</c:v>
                      </c:pt>
                      <c:pt idx="762">
                        <c:v>3.1609200000000001E-10</c:v>
                      </c:pt>
                      <c:pt idx="763">
                        <c:v>3.1609200000000001E-10</c:v>
                      </c:pt>
                      <c:pt idx="764">
                        <c:v>3.2642E-10</c:v>
                      </c:pt>
                      <c:pt idx="765">
                        <c:v>3.2642E-10</c:v>
                      </c:pt>
                      <c:pt idx="766">
                        <c:v>3.0517499999999998E-10</c:v>
                      </c:pt>
                      <c:pt idx="767">
                        <c:v>3.0517499999999998E-10</c:v>
                      </c:pt>
                      <c:pt idx="768">
                        <c:v>3.2038499999999997E-10</c:v>
                      </c:pt>
                      <c:pt idx="769">
                        <c:v>3.2038499999999997E-10</c:v>
                      </c:pt>
                      <c:pt idx="770">
                        <c:v>3.17055E-10</c:v>
                      </c:pt>
                      <c:pt idx="771">
                        <c:v>3.17055E-10</c:v>
                      </c:pt>
                      <c:pt idx="772">
                        <c:v>3.1997500000000002E-10</c:v>
                      </c:pt>
                      <c:pt idx="773">
                        <c:v>3.1997500000000002E-10</c:v>
                      </c:pt>
                      <c:pt idx="774">
                        <c:v>3.0870400000000001E-10</c:v>
                      </c:pt>
                      <c:pt idx="775">
                        <c:v>3.0870400000000001E-10</c:v>
                      </c:pt>
                      <c:pt idx="776">
                        <c:v>3.1182299999999999E-10</c:v>
                      </c:pt>
                      <c:pt idx="777">
                        <c:v>3.1182299999999999E-10</c:v>
                      </c:pt>
                      <c:pt idx="778">
                        <c:v>3.16543E-10</c:v>
                      </c:pt>
                      <c:pt idx="779">
                        <c:v>3.16543E-10</c:v>
                      </c:pt>
                      <c:pt idx="780">
                        <c:v>3.0642100000000002E-10</c:v>
                      </c:pt>
                      <c:pt idx="781">
                        <c:v>3.0642100000000002E-10</c:v>
                      </c:pt>
                      <c:pt idx="782">
                        <c:v>3.2191699999999999E-10</c:v>
                      </c:pt>
                      <c:pt idx="783">
                        <c:v>3.2191699999999999E-10</c:v>
                      </c:pt>
                      <c:pt idx="784">
                        <c:v>3.1398099999999999E-10</c:v>
                      </c:pt>
                      <c:pt idx="785">
                        <c:v>3.1398099999999999E-10</c:v>
                      </c:pt>
                      <c:pt idx="786">
                        <c:v>3.1243699999999998E-10</c:v>
                      </c:pt>
                      <c:pt idx="787">
                        <c:v>3.1243699999999998E-10</c:v>
                      </c:pt>
                      <c:pt idx="788">
                        <c:v>2.9410499999999999E-10</c:v>
                      </c:pt>
                      <c:pt idx="789">
                        <c:v>2.9410499999999999E-10</c:v>
                      </c:pt>
                      <c:pt idx="790">
                        <c:v>3.1555399999999999E-10</c:v>
                      </c:pt>
                      <c:pt idx="791">
                        <c:v>3.1555399999999999E-10</c:v>
                      </c:pt>
                      <c:pt idx="792">
                        <c:v>3.08474E-10</c:v>
                      </c:pt>
                      <c:pt idx="793">
                        <c:v>3.08474E-10</c:v>
                      </c:pt>
                      <c:pt idx="794">
                        <c:v>2.95342E-10</c:v>
                      </c:pt>
                      <c:pt idx="795">
                        <c:v>2.95342E-10</c:v>
                      </c:pt>
                      <c:pt idx="796">
                        <c:v>3.0194499999999998E-10</c:v>
                      </c:pt>
                      <c:pt idx="797">
                        <c:v>3.0194499999999998E-10</c:v>
                      </c:pt>
                      <c:pt idx="798">
                        <c:v>2.8916000000000001E-10</c:v>
                      </c:pt>
                      <c:pt idx="799">
                        <c:v>2.8916000000000001E-10</c:v>
                      </c:pt>
                      <c:pt idx="800">
                        <c:v>2.9443099999999999E-10</c:v>
                      </c:pt>
                      <c:pt idx="801">
                        <c:v>2.9443099999999999E-10</c:v>
                      </c:pt>
                      <c:pt idx="802">
                        <c:v>2.8531299999999999E-10</c:v>
                      </c:pt>
                      <c:pt idx="803">
                        <c:v>2.8531299999999999E-10</c:v>
                      </c:pt>
                      <c:pt idx="804">
                        <c:v>2.8804799999999999E-10</c:v>
                      </c:pt>
                      <c:pt idx="805">
                        <c:v>2.8804799999999999E-10</c:v>
                      </c:pt>
                      <c:pt idx="806">
                        <c:v>2.9721399999999998E-10</c:v>
                      </c:pt>
                      <c:pt idx="807">
                        <c:v>2.9721399999999998E-10</c:v>
                      </c:pt>
                      <c:pt idx="808">
                        <c:v>3.0031799999999999E-10</c:v>
                      </c:pt>
                      <c:pt idx="809">
                        <c:v>3.0031799999999999E-10</c:v>
                      </c:pt>
                      <c:pt idx="810">
                        <c:v>2.9310499999999999E-10</c:v>
                      </c:pt>
                      <c:pt idx="811">
                        <c:v>2.9310499999999999E-10</c:v>
                      </c:pt>
                      <c:pt idx="812">
                        <c:v>2.8458299999999999E-10</c:v>
                      </c:pt>
                      <c:pt idx="813">
                        <c:v>2.8458299999999999E-10</c:v>
                      </c:pt>
                      <c:pt idx="814">
                        <c:v>2.94088E-10</c:v>
                      </c:pt>
                      <c:pt idx="815">
                        <c:v>2.94088E-10</c:v>
                      </c:pt>
                      <c:pt idx="816">
                        <c:v>2.9450299999999999E-10</c:v>
                      </c:pt>
                      <c:pt idx="817">
                        <c:v>2.9450299999999999E-10</c:v>
                      </c:pt>
                      <c:pt idx="818">
                        <c:v>2.7487800000000002E-10</c:v>
                      </c:pt>
                      <c:pt idx="819">
                        <c:v>2.7487800000000002E-10</c:v>
                      </c:pt>
                      <c:pt idx="820">
                        <c:v>3.0251799999999999E-10</c:v>
                      </c:pt>
                      <c:pt idx="821">
                        <c:v>3.0251799999999999E-10</c:v>
                      </c:pt>
                      <c:pt idx="822">
                        <c:v>2.87351E-10</c:v>
                      </c:pt>
                      <c:pt idx="823">
                        <c:v>2.87351E-10</c:v>
                      </c:pt>
                      <c:pt idx="824">
                        <c:v>2.8732499999999999E-10</c:v>
                      </c:pt>
                      <c:pt idx="825">
                        <c:v>2.8732499999999999E-10</c:v>
                      </c:pt>
                      <c:pt idx="826">
                        <c:v>2.7725399999999998E-10</c:v>
                      </c:pt>
                      <c:pt idx="827">
                        <c:v>2.7725399999999998E-10</c:v>
                      </c:pt>
                      <c:pt idx="828">
                        <c:v>2.8755200000000002E-10</c:v>
                      </c:pt>
                      <c:pt idx="829">
                        <c:v>2.8755200000000002E-10</c:v>
                      </c:pt>
                      <c:pt idx="830">
                        <c:v>2.83915E-10</c:v>
                      </c:pt>
                      <c:pt idx="831">
                        <c:v>2.83915E-10</c:v>
                      </c:pt>
                      <c:pt idx="832">
                        <c:v>2.83228E-10</c:v>
                      </c:pt>
                      <c:pt idx="833">
                        <c:v>2.83228E-10</c:v>
                      </c:pt>
                      <c:pt idx="834">
                        <c:v>2.6541899999999999E-10</c:v>
                      </c:pt>
                      <c:pt idx="835">
                        <c:v>2.6541899999999999E-10</c:v>
                      </c:pt>
                      <c:pt idx="836">
                        <c:v>2.6804400000000002E-10</c:v>
                      </c:pt>
                      <c:pt idx="837">
                        <c:v>2.6804400000000002E-10</c:v>
                      </c:pt>
                      <c:pt idx="838">
                        <c:v>2.7640399999999998E-10</c:v>
                      </c:pt>
                      <c:pt idx="839">
                        <c:v>2.7640399999999998E-10</c:v>
                      </c:pt>
                      <c:pt idx="840">
                        <c:v>2.7414499999999999E-10</c:v>
                      </c:pt>
                      <c:pt idx="841">
                        <c:v>2.7414499999999999E-10</c:v>
                      </c:pt>
                      <c:pt idx="842">
                        <c:v>2.7959700000000002E-10</c:v>
                      </c:pt>
                      <c:pt idx="843">
                        <c:v>2.7959700000000002E-10</c:v>
                      </c:pt>
                      <c:pt idx="844">
                        <c:v>2.6116200000000002E-10</c:v>
                      </c:pt>
                      <c:pt idx="845">
                        <c:v>2.6116200000000002E-10</c:v>
                      </c:pt>
                      <c:pt idx="846">
                        <c:v>2.7329399999999998E-10</c:v>
                      </c:pt>
                      <c:pt idx="847">
                        <c:v>2.7329399999999998E-10</c:v>
                      </c:pt>
                      <c:pt idx="848">
                        <c:v>2.6485199999999999E-10</c:v>
                      </c:pt>
                      <c:pt idx="849">
                        <c:v>2.6485199999999999E-10</c:v>
                      </c:pt>
                      <c:pt idx="850">
                        <c:v>2.7970400000000001E-10</c:v>
                      </c:pt>
                      <c:pt idx="851">
                        <c:v>2.7970400000000001E-10</c:v>
                      </c:pt>
                      <c:pt idx="852">
                        <c:v>2.6294199999999999E-10</c:v>
                      </c:pt>
                      <c:pt idx="853">
                        <c:v>2.6294199999999999E-10</c:v>
                      </c:pt>
                      <c:pt idx="854">
                        <c:v>2.7805699999999999E-10</c:v>
                      </c:pt>
                      <c:pt idx="855">
                        <c:v>2.7805699999999999E-10</c:v>
                      </c:pt>
                      <c:pt idx="856">
                        <c:v>2.7421199999999999E-10</c:v>
                      </c:pt>
                      <c:pt idx="857">
                        <c:v>2.7421199999999999E-10</c:v>
                      </c:pt>
                      <c:pt idx="858">
                        <c:v>2.5635700000000001E-10</c:v>
                      </c:pt>
                      <c:pt idx="859">
                        <c:v>2.5635700000000001E-10</c:v>
                      </c:pt>
                      <c:pt idx="860">
                        <c:v>2.67559E-10</c:v>
                      </c:pt>
                      <c:pt idx="861">
                        <c:v>2.67559E-10</c:v>
                      </c:pt>
                      <c:pt idx="862">
                        <c:v>2.8014699999999998E-10</c:v>
                      </c:pt>
                      <c:pt idx="863">
                        <c:v>2.8014699999999998E-10</c:v>
                      </c:pt>
                      <c:pt idx="864">
                        <c:v>2.6587900000000001E-10</c:v>
                      </c:pt>
                      <c:pt idx="865">
                        <c:v>2.6587900000000001E-10</c:v>
                      </c:pt>
                      <c:pt idx="866">
                        <c:v>2.6054999999999999E-10</c:v>
                      </c:pt>
                      <c:pt idx="867">
                        <c:v>2.6054999999999999E-10</c:v>
                      </c:pt>
                      <c:pt idx="868">
                        <c:v>2.7042699999999999E-10</c:v>
                      </c:pt>
                      <c:pt idx="869">
                        <c:v>2.7042699999999999E-10</c:v>
                      </c:pt>
                      <c:pt idx="870">
                        <c:v>2.5237799999999999E-10</c:v>
                      </c:pt>
                      <c:pt idx="871">
                        <c:v>2.5237799999999999E-10</c:v>
                      </c:pt>
                      <c:pt idx="872">
                        <c:v>2.7126999999999998E-10</c:v>
                      </c:pt>
                      <c:pt idx="873">
                        <c:v>2.7126999999999998E-10</c:v>
                      </c:pt>
                      <c:pt idx="874">
                        <c:v>2.65064E-10</c:v>
                      </c:pt>
                      <c:pt idx="875">
                        <c:v>2.65064E-10</c:v>
                      </c:pt>
                      <c:pt idx="876">
                        <c:v>2.7157099999999998E-10</c:v>
                      </c:pt>
                      <c:pt idx="877">
                        <c:v>2.7157099999999998E-10</c:v>
                      </c:pt>
                      <c:pt idx="878">
                        <c:v>2.6430800000000002E-10</c:v>
                      </c:pt>
                      <c:pt idx="879">
                        <c:v>2.6430800000000002E-10</c:v>
                      </c:pt>
                      <c:pt idx="880">
                        <c:v>2.4552499999999999E-10</c:v>
                      </c:pt>
                      <c:pt idx="881">
                        <c:v>2.4552499999999999E-10</c:v>
                      </c:pt>
                      <c:pt idx="882">
                        <c:v>2.6002999999999998E-10</c:v>
                      </c:pt>
                      <c:pt idx="883">
                        <c:v>2.6002999999999998E-10</c:v>
                      </c:pt>
                      <c:pt idx="884">
                        <c:v>2.6267499999999997E-10</c:v>
                      </c:pt>
                      <c:pt idx="885">
                        <c:v>2.6267499999999997E-10</c:v>
                      </c:pt>
                      <c:pt idx="886">
                        <c:v>2.6752099999999998E-10</c:v>
                      </c:pt>
                      <c:pt idx="887">
                        <c:v>2.6752099999999998E-10</c:v>
                      </c:pt>
                      <c:pt idx="888">
                        <c:v>2.48847E-10</c:v>
                      </c:pt>
                      <c:pt idx="889">
                        <c:v>2.48847E-10</c:v>
                      </c:pt>
                      <c:pt idx="890">
                        <c:v>2.50077E-10</c:v>
                      </c:pt>
                      <c:pt idx="891">
                        <c:v>2.50077E-10</c:v>
                      </c:pt>
                      <c:pt idx="892">
                        <c:v>2.5595099999999999E-10</c:v>
                      </c:pt>
                      <c:pt idx="893">
                        <c:v>2.5595099999999999E-10</c:v>
                      </c:pt>
                      <c:pt idx="894">
                        <c:v>2.4349100000000001E-10</c:v>
                      </c:pt>
                      <c:pt idx="895">
                        <c:v>2.4349100000000001E-10</c:v>
                      </c:pt>
                      <c:pt idx="896">
                        <c:v>2.5302199999999999E-10</c:v>
                      </c:pt>
                      <c:pt idx="897">
                        <c:v>2.5302199999999999E-10</c:v>
                      </c:pt>
                      <c:pt idx="898">
                        <c:v>2.64185E-10</c:v>
                      </c:pt>
                      <c:pt idx="899">
                        <c:v>2.64185E-10</c:v>
                      </c:pt>
                      <c:pt idx="900">
                        <c:v>2.4657899999999998E-10</c:v>
                      </c:pt>
                      <c:pt idx="901">
                        <c:v>2.4657899999999998E-10</c:v>
                      </c:pt>
                      <c:pt idx="902">
                        <c:v>2.3410100000000001E-10</c:v>
                      </c:pt>
                      <c:pt idx="903">
                        <c:v>2.3410100000000001E-10</c:v>
                      </c:pt>
                      <c:pt idx="904">
                        <c:v>2.38524E-10</c:v>
                      </c:pt>
                      <c:pt idx="905">
                        <c:v>2.38524E-10</c:v>
                      </c:pt>
                      <c:pt idx="906">
                        <c:v>2.4532400000000002E-10</c:v>
                      </c:pt>
                      <c:pt idx="907">
                        <c:v>2.4532400000000002E-10</c:v>
                      </c:pt>
                      <c:pt idx="908">
                        <c:v>2.3893500000000001E-10</c:v>
                      </c:pt>
                      <c:pt idx="909">
                        <c:v>2.3893500000000001E-10</c:v>
                      </c:pt>
                      <c:pt idx="910">
                        <c:v>2.4124400000000002E-10</c:v>
                      </c:pt>
                      <c:pt idx="911">
                        <c:v>2.4124400000000002E-10</c:v>
                      </c:pt>
                      <c:pt idx="912">
                        <c:v>2.4340299999999998E-10</c:v>
                      </c:pt>
                      <c:pt idx="913">
                        <c:v>2.4340299999999998E-10</c:v>
                      </c:pt>
                      <c:pt idx="914">
                        <c:v>2.4401500000000001E-10</c:v>
                      </c:pt>
                      <c:pt idx="915">
                        <c:v>2.4401500000000001E-10</c:v>
                      </c:pt>
                      <c:pt idx="916">
                        <c:v>2.4728900000000002E-10</c:v>
                      </c:pt>
                      <c:pt idx="917">
                        <c:v>2.4728900000000002E-10</c:v>
                      </c:pt>
                      <c:pt idx="918">
                        <c:v>2.3238499999999999E-10</c:v>
                      </c:pt>
                      <c:pt idx="919">
                        <c:v>2.3238499999999999E-10</c:v>
                      </c:pt>
                      <c:pt idx="920">
                        <c:v>2.2934300000000001E-10</c:v>
                      </c:pt>
                      <c:pt idx="921">
                        <c:v>2.2934300000000001E-10</c:v>
                      </c:pt>
                      <c:pt idx="922">
                        <c:v>2.40392E-10</c:v>
                      </c:pt>
                      <c:pt idx="923">
                        <c:v>2.40392E-10</c:v>
                      </c:pt>
                      <c:pt idx="924">
                        <c:v>2.4233699999999999E-10</c:v>
                      </c:pt>
                      <c:pt idx="925">
                        <c:v>2.4233699999999999E-10</c:v>
                      </c:pt>
                      <c:pt idx="926">
                        <c:v>2.3773299999999999E-10</c:v>
                      </c:pt>
                      <c:pt idx="927">
                        <c:v>2.3773299999999999E-10</c:v>
                      </c:pt>
                      <c:pt idx="928">
                        <c:v>2.3500799999999998E-10</c:v>
                      </c:pt>
                      <c:pt idx="929">
                        <c:v>2.3500799999999998E-10</c:v>
                      </c:pt>
                      <c:pt idx="930">
                        <c:v>2.4341300000000002E-10</c:v>
                      </c:pt>
                      <c:pt idx="931">
                        <c:v>2.4341300000000002E-10</c:v>
                      </c:pt>
                      <c:pt idx="932">
                        <c:v>2.3304E-10</c:v>
                      </c:pt>
                      <c:pt idx="933">
                        <c:v>2.3304E-10</c:v>
                      </c:pt>
                      <c:pt idx="934">
                        <c:v>2.3686200000000001E-10</c:v>
                      </c:pt>
                      <c:pt idx="935">
                        <c:v>2.3686200000000001E-10</c:v>
                      </c:pt>
                      <c:pt idx="936">
                        <c:v>2.3299300000000001E-10</c:v>
                      </c:pt>
                      <c:pt idx="937">
                        <c:v>2.3299300000000001E-10</c:v>
                      </c:pt>
                      <c:pt idx="938">
                        <c:v>2.2708099999999999E-10</c:v>
                      </c:pt>
                      <c:pt idx="939">
                        <c:v>2.2708099999999999E-10</c:v>
                      </c:pt>
                      <c:pt idx="940">
                        <c:v>2.25533E-10</c:v>
                      </c:pt>
                      <c:pt idx="941">
                        <c:v>2.25533E-10</c:v>
                      </c:pt>
                      <c:pt idx="942">
                        <c:v>2.8319500000000002E-10</c:v>
                      </c:pt>
                      <c:pt idx="943">
                        <c:v>2.8319500000000002E-10</c:v>
                      </c:pt>
                      <c:pt idx="944">
                        <c:v>2.3011800000000001E-10</c:v>
                      </c:pt>
                      <c:pt idx="945">
                        <c:v>2.3011800000000001E-10</c:v>
                      </c:pt>
                      <c:pt idx="946">
                        <c:v>2.2404900000000001E-10</c:v>
                      </c:pt>
                      <c:pt idx="947">
                        <c:v>2.2404900000000001E-10</c:v>
                      </c:pt>
                      <c:pt idx="948">
                        <c:v>2.24862E-10</c:v>
                      </c:pt>
                      <c:pt idx="949">
                        <c:v>2.24862E-10</c:v>
                      </c:pt>
                      <c:pt idx="950">
                        <c:v>2.2831000000000001E-10</c:v>
                      </c:pt>
                      <c:pt idx="951">
                        <c:v>2.2831000000000001E-10</c:v>
                      </c:pt>
                      <c:pt idx="952">
                        <c:v>2.1874399999999999E-10</c:v>
                      </c:pt>
                      <c:pt idx="953">
                        <c:v>2.1874399999999999E-10</c:v>
                      </c:pt>
                      <c:pt idx="954">
                        <c:v>2.3922699999999998E-10</c:v>
                      </c:pt>
                      <c:pt idx="955">
                        <c:v>2.3922699999999998E-10</c:v>
                      </c:pt>
                      <c:pt idx="956">
                        <c:v>2.2819200000000001E-10</c:v>
                      </c:pt>
                      <c:pt idx="957">
                        <c:v>2.2819200000000001E-10</c:v>
                      </c:pt>
                      <c:pt idx="958">
                        <c:v>2.2495300000000001E-10</c:v>
                      </c:pt>
                      <c:pt idx="959">
                        <c:v>2.2495300000000001E-10</c:v>
                      </c:pt>
                      <c:pt idx="960">
                        <c:v>2.14532E-10</c:v>
                      </c:pt>
                      <c:pt idx="961">
                        <c:v>2.14532E-10</c:v>
                      </c:pt>
                      <c:pt idx="962">
                        <c:v>2.2073E-10</c:v>
                      </c:pt>
                      <c:pt idx="963">
                        <c:v>2.2073E-10</c:v>
                      </c:pt>
                      <c:pt idx="964">
                        <c:v>2.1596199999999999E-10</c:v>
                      </c:pt>
                      <c:pt idx="965">
                        <c:v>2.1596199999999999E-10</c:v>
                      </c:pt>
                      <c:pt idx="966">
                        <c:v>2.17395E-10</c:v>
                      </c:pt>
                      <c:pt idx="967">
                        <c:v>2.17395E-10</c:v>
                      </c:pt>
                      <c:pt idx="968">
                        <c:v>2.14882E-10</c:v>
                      </c:pt>
                      <c:pt idx="969">
                        <c:v>2.14882E-10</c:v>
                      </c:pt>
                      <c:pt idx="970">
                        <c:v>2.21466E-10</c:v>
                      </c:pt>
                      <c:pt idx="971">
                        <c:v>2.21466E-10</c:v>
                      </c:pt>
                      <c:pt idx="972">
                        <c:v>2.20173E-10</c:v>
                      </c:pt>
                      <c:pt idx="973">
                        <c:v>2.20173E-10</c:v>
                      </c:pt>
                      <c:pt idx="974">
                        <c:v>2.2204500000000001E-10</c:v>
                      </c:pt>
                      <c:pt idx="975">
                        <c:v>2.2204500000000001E-10</c:v>
                      </c:pt>
                      <c:pt idx="976">
                        <c:v>2.1114099999999999E-10</c:v>
                      </c:pt>
                      <c:pt idx="977">
                        <c:v>2.1114099999999999E-10</c:v>
                      </c:pt>
                      <c:pt idx="978">
                        <c:v>2.0778600000000001E-10</c:v>
                      </c:pt>
                      <c:pt idx="979">
                        <c:v>2.0778600000000001E-10</c:v>
                      </c:pt>
                      <c:pt idx="980">
                        <c:v>2.0589400000000001E-10</c:v>
                      </c:pt>
                      <c:pt idx="981">
                        <c:v>2.0589400000000001E-10</c:v>
                      </c:pt>
                      <c:pt idx="982">
                        <c:v>2.1433400000000001E-10</c:v>
                      </c:pt>
                      <c:pt idx="983">
                        <c:v>2.1433400000000001E-10</c:v>
                      </c:pt>
                      <c:pt idx="984">
                        <c:v>2.08457E-10</c:v>
                      </c:pt>
                      <c:pt idx="985">
                        <c:v>2.08457E-10</c:v>
                      </c:pt>
                      <c:pt idx="986">
                        <c:v>2.0095299999999999E-10</c:v>
                      </c:pt>
                      <c:pt idx="987">
                        <c:v>2.0095299999999999E-10</c:v>
                      </c:pt>
                      <c:pt idx="988">
                        <c:v>2.1467200000000001E-10</c:v>
                      </c:pt>
                      <c:pt idx="989">
                        <c:v>2.1467200000000001E-10</c:v>
                      </c:pt>
                      <c:pt idx="990">
                        <c:v>2.0097E-10</c:v>
                      </c:pt>
                      <c:pt idx="991">
                        <c:v>2.0097E-10</c:v>
                      </c:pt>
                      <c:pt idx="992">
                        <c:v>2.0238199999999999E-10</c:v>
                      </c:pt>
                      <c:pt idx="993">
                        <c:v>2.0238199999999999E-10</c:v>
                      </c:pt>
                      <c:pt idx="994">
                        <c:v>2.1951100000000001E-10</c:v>
                      </c:pt>
                      <c:pt idx="995">
                        <c:v>2.1951100000000001E-10</c:v>
                      </c:pt>
                      <c:pt idx="996">
                        <c:v>2.1608299999999999E-10</c:v>
                      </c:pt>
                      <c:pt idx="997">
                        <c:v>2.1608299999999999E-10</c:v>
                      </c:pt>
                      <c:pt idx="998">
                        <c:v>2.0829900000000001E-10</c:v>
                      </c:pt>
                      <c:pt idx="999">
                        <c:v>2.0829900000000001E-10</c:v>
                      </c:pt>
                      <c:pt idx="1000">
                        <c:v>2.0832099999999999E-10</c:v>
                      </c:pt>
                      <c:pt idx="1001">
                        <c:v>2.0832099999999999E-10</c:v>
                      </c:pt>
                      <c:pt idx="1002">
                        <c:v>2.0079900000000001E-10</c:v>
                      </c:pt>
                      <c:pt idx="1003">
                        <c:v>2.0079900000000001E-10</c:v>
                      </c:pt>
                      <c:pt idx="1004">
                        <c:v>2.01437E-10</c:v>
                      </c:pt>
                      <c:pt idx="1005">
                        <c:v>2.01437E-10</c:v>
                      </c:pt>
                      <c:pt idx="1006">
                        <c:v>2.14719E-10</c:v>
                      </c:pt>
                      <c:pt idx="1007">
                        <c:v>2.14719E-10</c:v>
                      </c:pt>
                      <c:pt idx="1008">
                        <c:v>1.9401699999999999E-10</c:v>
                      </c:pt>
                      <c:pt idx="1009">
                        <c:v>1.9401699999999999E-10</c:v>
                      </c:pt>
                      <c:pt idx="1010">
                        <c:v>2.0250400000000001E-10</c:v>
                      </c:pt>
                      <c:pt idx="1011">
                        <c:v>2.0250400000000001E-10</c:v>
                      </c:pt>
                      <c:pt idx="1012">
                        <c:v>2.0681000000000001E-10</c:v>
                      </c:pt>
                      <c:pt idx="1013">
                        <c:v>2.0681000000000001E-10</c:v>
                      </c:pt>
                      <c:pt idx="1014">
                        <c:v>1.90565E-10</c:v>
                      </c:pt>
                      <c:pt idx="1015">
                        <c:v>1.90565E-10</c:v>
                      </c:pt>
                      <c:pt idx="1016">
                        <c:v>2.0818700000000001E-10</c:v>
                      </c:pt>
                      <c:pt idx="1017">
                        <c:v>2.0818700000000001E-10</c:v>
                      </c:pt>
                      <c:pt idx="1018">
                        <c:v>1.9223800000000001E-10</c:v>
                      </c:pt>
                      <c:pt idx="1019">
                        <c:v>1.9223800000000001E-10</c:v>
                      </c:pt>
                      <c:pt idx="1020">
                        <c:v>2.8174599999999999E-9</c:v>
                      </c:pt>
                      <c:pt idx="1021">
                        <c:v>2.8174599999999999E-9</c:v>
                      </c:pt>
                      <c:pt idx="1022">
                        <c:v>1.9255400000000001E-10</c:v>
                      </c:pt>
                      <c:pt idx="1023">
                        <c:v>1.9255400000000001E-10</c:v>
                      </c:pt>
                      <c:pt idx="1024">
                        <c:v>1.83996E-10</c:v>
                      </c:pt>
                      <c:pt idx="1025">
                        <c:v>1.83996E-10</c:v>
                      </c:pt>
                      <c:pt idx="1026">
                        <c:v>1.81691E-10</c:v>
                      </c:pt>
                      <c:pt idx="1027">
                        <c:v>1.81691E-10</c:v>
                      </c:pt>
                      <c:pt idx="1028">
                        <c:v>1.85985E-10</c:v>
                      </c:pt>
                      <c:pt idx="1029">
                        <c:v>1.85985E-10</c:v>
                      </c:pt>
                      <c:pt idx="1030">
                        <c:v>1.84005E-10</c:v>
                      </c:pt>
                      <c:pt idx="1031">
                        <c:v>1.84005E-10</c:v>
                      </c:pt>
                      <c:pt idx="1032">
                        <c:v>1.7843100000000001E-10</c:v>
                      </c:pt>
                      <c:pt idx="1033">
                        <c:v>1.7843100000000001E-10</c:v>
                      </c:pt>
                      <c:pt idx="1034">
                        <c:v>1.9152199999999999E-10</c:v>
                      </c:pt>
                      <c:pt idx="1035">
                        <c:v>1.9152199999999999E-10</c:v>
                      </c:pt>
                      <c:pt idx="1036">
                        <c:v>2.0360100000000001E-10</c:v>
                      </c:pt>
                      <c:pt idx="1037">
                        <c:v>2.0360100000000001E-10</c:v>
                      </c:pt>
                      <c:pt idx="1038">
                        <c:v>1.8641099999999999E-10</c:v>
                      </c:pt>
                      <c:pt idx="1039">
                        <c:v>1.8641099999999999E-10</c:v>
                      </c:pt>
                      <c:pt idx="1040">
                        <c:v>1.8971000000000001E-10</c:v>
                      </c:pt>
                      <c:pt idx="1041">
                        <c:v>1.8971000000000001E-10</c:v>
                      </c:pt>
                      <c:pt idx="1042">
                        <c:v>1.7640999999999999E-10</c:v>
                      </c:pt>
                      <c:pt idx="1043">
                        <c:v>1.7640999999999999E-10</c:v>
                      </c:pt>
                      <c:pt idx="1044">
                        <c:v>1.8685399999999999E-10</c:v>
                      </c:pt>
                      <c:pt idx="1045">
                        <c:v>1.8685399999999999E-10</c:v>
                      </c:pt>
                      <c:pt idx="1046">
                        <c:v>1.88696E-10</c:v>
                      </c:pt>
                      <c:pt idx="1047">
                        <c:v>1.88696E-10</c:v>
                      </c:pt>
                      <c:pt idx="1048">
                        <c:v>1.80862E-10</c:v>
                      </c:pt>
                      <c:pt idx="1049">
                        <c:v>1.80862E-10</c:v>
                      </c:pt>
                      <c:pt idx="1050">
                        <c:v>1.7395E-10</c:v>
                      </c:pt>
                      <c:pt idx="1051">
                        <c:v>1.7395E-10</c:v>
                      </c:pt>
                      <c:pt idx="1052">
                        <c:v>1.7966E-10</c:v>
                      </c:pt>
                      <c:pt idx="1053">
                        <c:v>1.7966E-10</c:v>
                      </c:pt>
                      <c:pt idx="1054">
                        <c:v>1.8650100000000001E-10</c:v>
                      </c:pt>
                      <c:pt idx="1055">
                        <c:v>1.8650100000000001E-10</c:v>
                      </c:pt>
                      <c:pt idx="1056">
                        <c:v>1.76815E-10</c:v>
                      </c:pt>
                      <c:pt idx="1057">
                        <c:v>1.76815E-10</c:v>
                      </c:pt>
                      <c:pt idx="1058">
                        <c:v>1.7715499999999999E-10</c:v>
                      </c:pt>
                      <c:pt idx="1059">
                        <c:v>1.7715499999999999E-10</c:v>
                      </c:pt>
                      <c:pt idx="1060">
                        <c:v>1.74733E-10</c:v>
                      </c:pt>
                      <c:pt idx="1061">
                        <c:v>1.74733E-10</c:v>
                      </c:pt>
                      <c:pt idx="1062">
                        <c:v>1.7309899999999999E-10</c:v>
                      </c:pt>
                      <c:pt idx="1063">
                        <c:v>1.7309899999999999E-10</c:v>
                      </c:pt>
                      <c:pt idx="1064">
                        <c:v>1.7569299999999999E-10</c:v>
                      </c:pt>
                      <c:pt idx="1065">
                        <c:v>1.7569299999999999E-10</c:v>
                      </c:pt>
                      <c:pt idx="1066">
                        <c:v>1.74805E-10</c:v>
                      </c:pt>
                      <c:pt idx="1067">
                        <c:v>1.74805E-10</c:v>
                      </c:pt>
                      <c:pt idx="1068">
                        <c:v>1.7671700000000001E-10</c:v>
                      </c:pt>
                      <c:pt idx="1069">
                        <c:v>1.7671700000000001E-10</c:v>
                      </c:pt>
                      <c:pt idx="1070">
                        <c:v>1.6367800000000001E-10</c:v>
                      </c:pt>
                      <c:pt idx="1071">
                        <c:v>1.6367800000000001E-10</c:v>
                      </c:pt>
                      <c:pt idx="1072">
                        <c:v>1.6892700000000001E-10</c:v>
                      </c:pt>
                      <c:pt idx="1073">
                        <c:v>1.6892700000000001E-10</c:v>
                      </c:pt>
                      <c:pt idx="1074">
                        <c:v>1.8443100000000001E-10</c:v>
                      </c:pt>
                      <c:pt idx="1075">
                        <c:v>1.8443100000000001E-10</c:v>
                      </c:pt>
                      <c:pt idx="1076">
                        <c:v>1.6299499999999999E-10</c:v>
                      </c:pt>
                      <c:pt idx="1077">
                        <c:v>1.6299499999999999E-10</c:v>
                      </c:pt>
                      <c:pt idx="1078">
                        <c:v>1.6330899999999999E-10</c:v>
                      </c:pt>
                      <c:pt idx="1079">
                        <c:v>1.6330899999999999E-10</c:v>
                      </c:pt>
                      <c:pt idx="1080">
                        <c:v>1.58916E-10</c:v>
                      </c:pt>
                      <c:pt idx="1081">
                        <c:v>1.58916E-10</c:v>
                      </c:pt>
                      <c:pt idx="1082">
                        <c:v>1.85719E-10</c:v>
                      </c:pt>
                      <c:pt idx="1083">
                        <c:v>1.85719E-10</c:v>
                      </c:pt>
                      <c:pt idx="1084">
                        <c:v>1.5283400000000001E-10</c:v>
                      </c:pt>
                      <c:pt idx="1085">
                        <c:v>1.5283400000000001E-10</c:v>
                      </c:pt>
                      <c:pt idx="1086">
                        <c:v>1.5679600000000001E-10</c:v>
                      </c:pt>
                      <c:pt idx="1087">
                        <c:v>1.5679600000000001E-10</c:v>
                      </c:pt>
                      <c:pt idx="1088">
                        <c:v>1.62719E-10</c:v>
                      </c:pt>
                      <c:pt idx="1089">
                        <c:v>1.62719E-10</c:v>
                      </c:pt>
                      <c:pt idx="1090">
                        <c:v>1.60929E-10</c:v>
                      </c:pt>
                      <c:pt idx="1091">
                        <c:v>1.60929E-10</c:v>
                      </c:pt>
                      <c:pt idx="1092">
                        <c:v>1.7104399999999999E-10</c:v>
                      </c:pt>
                      <c:pt idx="1093">
                        <c:v>1.7104399999999999E-10</c:v>
                      </c:pt>
                      <c:pt idx="1094">
                        <c:v>1.6361599999999999E-10</c:v>
                      </c:pt>
                      <c:pt idx="1095">
                        <c:v>1.6361599999999999E-10</c:v>
                      </c:pt>
                      <c:pt idx="1096">
                        <c:v>1.6322999999999999E-10</c:v>
                      </c:pt>
                      <c:pt idx="1097">
                        <c:v>1.6322999999999999E-10</c:v>
                      </c:pt>
                      <c:pt idx="1098">
                        <c:v>1.5428600000000001E-10</c:v>
                      </c:pt>
                      <c:pt idx="1099">
                        <c:v>1.5428600000000001E-10</c:v>
                      </c:pt>
                      <c:pt idx="1100">
                        <c:v>1.6528700000000001E-10</c:v>
                      </c:pt>
                      <c:pt idx="1101">
                        <c:v>1.6528700000000001E-10</c:v>
                      </c:pt>
                      <c:pt idx="1102">
                        <c:v>1.63162E-10</c:v>
                      </c:pt>
                      <c:pt idx="1103">
                        <c:v>1.63162E-10</c:v>
                      </c:pt>
                      <c:pt idx="1104">
                        <c:v>1.58708E-10</c:v>
                      </c:pt>
                      <c:pt idx="1105">
                        <c:v>1.58708E-10</c:v>
                      </c:pt>
                      <c:pt idx="1106">
                        <c:v>1.5659400000000001E-10</c:v>
                      </c:pt>
                      <c:pt idx="1107">
                        <c:v>1.5659400000000001E-10</c:v>
                      </c:pt>
                      <c:pt idx="1108">
                        <c:v>1.60776E-10</c:v>
                      </c:pt>
                      <c:pt idx="1109">
                        <c:v>1.60776E-10</c:v>
                      </c:pt>
                      <c:pt idx="1110">
                        <c:v>1.46887E-10</c:v>
                      </c:pt>
                      <c:pt idx="1111">
                        <c:v>1.46887E-10</c:v>
                      </c:pt>
                      <c:pt idx="1112">
                        <c:v>1.7271200000000001E-10</c:v>
                      </c:pt>
                      <c:pt idx="1113">
                        <c:v>1.7271200000000001E-10</c:v>
                      </c:pt>
                      <c:pt idx="1114">
                        <c:v>1.63611E-10</c:v>
                      </c:pt>
                      <c:pt idx="1115">
                        <c:v>1.63611E-10</c:v>
                      </c:pt>
                      <c:pt idx="1116">
                        <c:v>1.70071E-10</c:v>
                      </c:pt>
                      <c:pt idx="1117">
                        <c:v>1.70071E-10</c:v>
                      </c:pt>
                      <c:pt idx="1118">
                        <c:v>1.5827000000000001E-10</c:v>
                      </c:pt>
                      <c:pt idx="1119">
                        <c:v>1.5827000000000001E-10</c:v>
                      </c:pt>
                      <c:pt idx="1120">
                        <c:v>1.5935100000000001E-10</c:v>
                      </c:pt>
                      <c:pt idx="1121">
                        <c:v>1.5935100000000001E-10</c:v>
                      </c:pt>
                      <c:pt idx="1122">
                        <c:v>1.6045400000000001E-10</c:v>
                      </c:pt>
                      <c:pt idx="1123">
                        <c:v>1.6045400000000001E-10</c:v>
                      </c:pt>
                      <c:pt idx="1124">
                        <c:v>1.5560399999999999E-10</c:v>
                      </c:pt>
                      <c:pt idx="1125">
                        <c:v>1.5560399999999999E-10</c:v>
                      </c:pt>
                      <c:pt idx="1126">
                        <c:v>1.6147699999999999E-10</c:v>
                      </c:pt>
                      <c:pt idx="1127">
                        <c:v>1.6147699999999999E-10</c:v>
                      </c:pt>
                      <c:pt idx="1128">
                        <c:v>1.5932799999999999E-10</c:v>
                      </c:pt>
                      <c:pt idx="1129">
                        <c:v>1.5932799999999999E-10</c:v>
                      </c:pt>
                      <c:pt idx="1130">
                        <c:v>1.64367E-10</c:v>
                      </c:pt>
                      <c:pt idx="1131">
                        <c:v>1.64367E-10</c:v>
                      </c:pt>
                      <c:pt idx="1132">
                        <c:v>1.6543299999999999E-10</c:v>
                      </c:pt>
                      <c:pt idx="1133">
                        <c:v>1.6543299999999999E-10</c:v>
                      </c:pt>
                      <c:pt idx="1134">
                        <c:v>1.6764799999999999E-10</c:v>
                      </c:pt>
                      <c:pt idx="1135">
                        <c:v>1.6764799999999999E-10</c:v>
                      </c:pt>
                      <c:pt idx="1136">
                        <c:v>1.58299E-10</c:v>
                      </c:pt>
                      <c:pt idx="1137">
                        <c:v>1.58299E-10</c:v>
                      </c:pt>
                      <c:pt idx="1138">
                        <c:v>1.52399E-10</c:v>
                      </c:pt>
                      <c:pt idx="1139">
                        <c:v>1.52399E-10</c:v>
                      </c:pt>
                      <c:pt idx="1140">
                        <c:v>1.5200800000000001E-10</c:v>
                      </c:pt>
                      <c:pt idx="1141">
                        <c:v>1.5200800000000001E-10</c:v>
                      </c:pt>
                      <c:pt idx="1142">
                        <c:v>1.59724E-10</c:v>
                      </c:pt>
                      <c:pt idx="1143">
                        <c:v>1.59724E-10</c:v>
                      </c:pt>
                      <c:pt idx="1144">
                        <c:v>1.5436400000000001E-10</c:v>
                      </c:pt>
                      <c:pt idx="1145">
                        <c:v>1.5436400000000001E-10</c:v>
                      </c:pt>
                      <c:pt idx="1146">
                        <c:v>1.6028500000000001E-10</c:v>
                      </c:pt>
                      <c:pt idx="1147">
                        <c:v>1.6028500000000001E-10</c:v>
                      </c:pt>
                      <c:pt idx="1148">
                        <c:v>1.5602599999999999E-10</c:v>
                      </c:pt>
                      <c:pt idx="1149">
                        <c:v>1.5602599999999999E-10</c:v>
                      </c:pt>
                      <c:pt idx="1150">
                        <c:v>1.5819400000000001E-10</c:v>
                      </c:pt>
                      <c:pt idx="1151">
                        <c:v>1.5819400000000001E-10</c:v>
                      </c:pt>
                      <c:pt idx="1152">
                        <c:v>1.5494399999999999E-10</c:v>
                      </c:pt>
                      <c:pt idx="1153">
                        <c:v>1.5494399999999999E-10</c:v>
                      </c:pt>
                      <c:pt idx="1154">
                        <c:v>1.54011E-10</c:v>
                      </c:pt>
                      <c:pt idx="1155">
                        <c:v>1.54011E-10</c:v>
                      </c:pt>
                      <c:pt idx="1156">
                        <c:v>1.4392099999999999E-10</c:v>
                      </c:pt>
                      <c:pt idx="1157">
                        <c:v>1.4392099999999999E-10</c:v>
                      </c:pt>
                      <c:pt idx="1158">
                        <c:v>1.53107E-10</c:v>
                      </c:pt>
                      <c:pt idx="1159">
                        <c:v>1.53107E-10</c:v>
                      </c:pt>
                      <c:pt idx="1160">
                        <c:v>1.5740800000000001E-10</c:v>
                      </c:pt>
                      <c:pt idx="1161">
                        <c:v>1.5740800000000001E-10</c:v>
                      </c:pt>
                      <c:pt idx="1162">
                        <c:v>1.54222E-10</c:v>
                      </c:pt>
                      <c:pt idx="1163">
                        <c:v>1.54222E-10</c:v>
                      </c:pt>
                      <c:pt idx="1164">
                        <c:v>1.56557E-10</c:v>
                      </c:pt>
                      <c:pt idx="1165">
                        <c:v>1.56557E-10</c:v>
                      </c:pt>
                      <c:pt idx="1166">
                        <c:v>1.60083E-10</c:v>
                      </c:pt>
                      <c:pt idx="1167">
                        <c:v>1.60083E-10</c:v>
                      </c:pt>
                      <c:pt idx="1168">
                        <c:v>1.4592E-10</c:v>
                      </c:pt>
                      <c:pt idx="1169">
                        <c:v>1.4592E-10</c:v>
                      </c:pt>
                      <c:pt idx="1170">
                        <c:v>1.5361400000000001E-10</c:v>
                      </c:pt>
                      <c:pt idx="1171">
                        <c:v>1.5361400000000001E-10</c:v>
                      </c:pt>
                      <c:pt idx="1172">
                        <c:v>1.5396400000000001E-10</c:v>
                      </c:pt>
                      <c:pt idx="1173">
                        <c:v>1.5396400000000001E-10</c:v>
                      </c:pt>
                      <c:pt idx="1174">
                        <c:v>1.5494099999999999E-10</c:v>
                      </c:pt>
                      <c:pt idx="1175">
                        <c:v>1.5494099999999999E-10</c:v>
                      </c:pt>
                      <c:pt idx="1176">
                        <c:v>1.5612499999999999E-10</c:v>
                      </c:pt>
                      <c:pt idx="1177">
                        <c:v>1.5612499999999999E-10</c:v>
                      </c:pt>
                      <c:pt idx="1178">
                        <c:v>1.4112400000000001E-10</c:v>
                      </c:pt>
                      <c:pt idx="1179">
                        <c:v>1.4112400000000001E-10</c:v>
                      </c:pt>
                      <c:pt idx="1180">
                        <c:v>1.5892600000000001E-10</c:v>
                      </c:pt>
                      <c:pt idx="1181">
                        <c:v>1.5892600000000001E-10</c:v>
                      </c:pt>
                      <c:pt idx="1182">
                        <c:v>1.4606300000000001E-10</c:v>
                      </c:pt>
                      <c:pt idx="1183">
                        <c:v>1.4606300000000001E-10</c:v>
                      </c:pt>
                      <c:pt idx="1184">
                        <c:v>1.4479799999999999E-10</c:v>
                      </c:pt>
                      <c:pt idx="1185">
                        <c:v>1.4479799999999999E-10</c:v>
                      </c:pt>
                      <c:pt idx="1186">
                        <c:v>1.4407E-10</c:v>
                      </c:pt>
                      <c:pt idx="1187">
                        <c:v>1.4407E-10</c:v>
                      </c:pt>
                      <c:pt idx="1188">
                        <c:v>1.5096800000000001E-10</c:v>
                      </c:pt>
                      <c:pt idx="1189">
                        <c:v>1.5096800000000001E-10</c:v>
                      </c:pt>
                      <c:pt idx="1190">
                        <c:v>1.4063999999999999E-10</c:v>
                      </c:pt>
                      <c:pt idx="1191">
                        <c:v>1.4063999999999999E-10</c:v>
                      </c:pt>
                      <c:pt idx="1192">
                        <c:v>1.4325100000000001E-10</c:v>
                      </c:pt>
                      <c:pt idx="1193">
                        <c:v>1.4325100000000001E-10</c:v>
                      </c:pt>
                      <c:pt idx="1194">
                        <c:v>1.4652499999999999E-10</c:v>
                      </c:pt>
                      <c:pt idx="1195">
                        <c:v>1.4652499999999999E-10</c:v>
                      </c:pt>
                      <c:pt idx="1196">
                        <c:v>1.4480900000000001E-10</c:v>
                      </c:pt>
                      <c:pt idx="1197">
                        <c:v>1.4480900000000001E-10</c:v>
                      </c:pt>
                      <c:pt idx="1198">
                        <c:v>1.4458099999999999E-10</c:v>
                      </c:pt>
                      <c:pt idx="1199">
                        <c:v>1.4458099999999999E-10</c:v>
                      </c:pt>
                      <c:pt idx="1200">
                        <c:v>1.5257E-10</c:v>
                      </c:pt>
                      <c:pt idx="1201">
                        <c:v>1.5257E-10</c:v>
                      </c:pt>
                      <c:pt idx="1202">
                        <c:v>1.47388E-10</c:v>
                      </c:pt>
                      <c:pt idx="1203">
                        <c:v>1.47388E-10</c:v>
                      </c:pt>
                      <c:pt idx="1204">
                        <c:v>1.40695E-10</c:v>
                      </c:pt>
                      <c:pt idx="1205">
                        <c:v>1.40695E-10</c:v>
                      </c:pt>
                      <c:pt idx="1206">
                        <c:v>1.5426899999999999E-10</c:v>
                      </c:pt>
                      <c:pt idx="1207">
                        <c:v>1.5426899999999999E-10</c:v>
                      </c:pt>
                      <c:pt idx="1208">
                        <c:v>1.4460400000000001E-10</c:v>
                      </c:pt>
                      <c:pt idx="1209">
                        <c:v>1.4460400000000001E-10</c:v>
                      </c:pt>
                      <c:pt idx="1210">
                        <c:v>1.36645E-10</c:v>
                      </c:pt>
                      <c:pt idx="1211">
                        <c:v>1.36645E-10</c:v>
                      </c:pt>
                      <c:pt idx="1212">
                        <c:v>1.47828E-10</c:v>
                      </c:pt>
                      <c:pt idx="1213">
                        <c:v>1.47828E-10</c:v>
                      </c:pt>
                      <c:pt idx="1214">
                        <c:v>1.35356E-10</c:v>
                      </c:pt>
                      <c:pt idx="1215">
                        <c:v>1.35356E-10</c:v>
                      </c:pt>
                      <c:pt idx="1216">
                        <c:v>1.5569300000000001E-10</c:v>
                      </c:pt>
                      <c:pt idx="1217">
                        <c:v>1.5569300000000001E-10</c:v>
                      </c:pt>
                      <c:pt idx="1218">
                        <c:v>1.45752E-10</c:v>
                      </c:pt>
                      <c:pt idx="1219">
                        <c:v>1.45752E-10</c:v>
                      </c:pt>
                      <c:pt idx="1220">
                        <c:v>1.49015E-10</c:v>
                      </c:pt>
                      <c:pt idx="1221">
                        <c:v>1.49015E-10</c:v>
                      </c:pt>
                      <c:pt idx="1222">
                        <c:v>1.41289E-10</c:v>
                      </c:pt>
                      <c:pt idx="1223">
                        <c:v>1.41289E-10</c:v>
                      </c:pt>
                      <c:pt idx="1224">
                        <c:v>1.41451E-10</c:v>
                      </c:pt>
                      <c:pt idx="1225">
                        <c:v>1.41451E-10</c:v>
                      </c:pt>
                      <c:pt idx="1226">
                        <c:v>1.4791000000000001E-10</c:v>
                      </c:pt>
                      <c:pt idx="1227">
                        <c:v>1.4791000000000001E-10</c:v>
                      </c:pt>
                      <c:pt idx="1228">
                        <c:v>1.40599E-10</c:v>
                      </c:pt>
                      <c:pt idx="1229">
                        <c:v>1.40599E-10</c:v>
                      </c:pt>
                      <c:pt idx="1230">
                        <c:v>1.51932E-10</c:v>
                      </c:pt>
                      <c:pt idx="1231">
                        <c:v>1.51932E-10</c:v>
                      </c:pt>
                      <c:pt idx="1232">
                        <c:v>1.3737300000000001E-10</c:v>
                      </c:pt>
                      <c:pt idx="1233">
                        <c:v>1.3737300000000001E-10</c:v>
                      </c:pt>
                      <c:pt idx="1234">
                        <c:v>1.4986900000000001E-10</c:v>
                      </c:pt>
                      <c:pt idx="1235">
                        <c:v>1.4986900000000001E-10</c:v>
                      </c:pt>
                      <c:pt idx="1236">
                        <c:v>1.35889E-10</c:v>
                      </c:pt>
                      <c:pt idx="1237">
                        <c:v>1.35889E-10</c:v>
                      </c:pt>
                      <c:pt idx="1238">
                        <c:v>1.4913099999999999E-10</c:v>
                      </c:pt>
                      <c:pt idx="1239">
                        <c:v>1.4913099999999999E-10</c:v>
                      </c:pt>
                      <c:pt idx="1240">
                        <c:v>1.3567699999999999E-10</c:v>
                      </c:pt>
                      <c:pt idx="1241">
                        <c:v>1.3567699999999999E-10</c:v>
                      </c:pt>
                      <c:pt idx="1242">
                        <c:v>1.4429E-10</c:v>
                      </c:pt>
                      <c:pt idx="1243">
                        <c:v>1.4429E-10</c:v>
                      </c:pt>
                      <c:pt idx="1244">
                        <c:v>1.40291E-10</c:v>
                      </c:pt>
                      <c:pt idx="1245">
                        <c:v>1.40291E-10</c:v>
                      </c:pt>
                      <c:pt idx="1246">
                        <c:v>1.45525E-10</c:v>
                      </c:pt>
                      <c:pt idx="1247">
                        <c:v>1.45525E-10</c:v>
                      </c:pt>
                      <c:pt idx="1248">
                        <c:v>1.3943799999999999E-10</c:v>
                      </c:pt>
                      <c:pt idx="1249">
                        <c:v>1.3943799999999999E-10</c:v>
                      </c:pt>
                      <c:pt idx="1250">
                        <c:v>1.48542E-10</c:v>
                      </c:pt>
                      <c:pt idx="1251">
                        <c:v>1.48542E-10</c:v>
                      </c:pt>
                      <c:pt idx="1252">
                        <c:v>1.4206799999999999E-10</c:v>
                      </c:pt>
                      <c:pt idx="1253">
                        <c:v>1.4206799999999999E-10</c:v>
                      </c:pt>
                      <c:pt idx="1254">
                        <c:v>1.4499699999999999E-10</c:v>
                      </c:pt>
                      <c:pt idx="1255">
                        <c:v>1.4499699999999999E-10</c:v>
                      </c:pt>
                      <c:pt idx="1256">
                        <c:v>1.2902399999999999E-10</c:v>
                      </c:pt>
                      <c:pt idx="1257">
                        <c:v>1.2902399999999999E-10</c:v>
                      </c:pt>
                      <c:pt idx="1258">
                        <c:v>1.4216499999999999E-10</c:v>
                      </c:pt>
                      <c:pt idx="1259">
                        <c:v>1.4216499999999999E-10</c:v>
                      </c:pt>
                      <c:pt idx="1260">
                        <c:v>1.41675E-10</c:v>
                      </c:pt>
                      <c:pt idx="1261">
                        <c:v>1.41675E-10</c:v>
                      </c:pt>
                      <c:pt idx="1262">
                        <c:v>1.3806399999999999E-10</c:v>
                      </c:pt>
                      <c:pt idx="1263">
                        <c:v>1.3806399999999999E-10</c:v>
                      </c:pt>
                      <c:pt idx="1264">
                        <c:v>1.3165900000000001E-10</c:v>
                      </c:pt>
                      <c:pt idx="1265">
                        <c:v>1.3165900000000001E-10</c:v>
                      </c:pt>
                      <c:pt idx="1266">
                        <c:v>1.31695E-10</c:v>
                      </c:pt>
                      <c:pt idx="1267">
                        <c:v>1.31695E-10</c:v>
                      </c:pt>
                      <c:pt idx="1268">
                        <c:v>1.3501699999999999E-10</c:v>
                      </c:pt>
                      <c:pt idx="1269">
                        <c:v>1.3501699999999999E-10</c:v>
                      </c:pt>
                      <c:pt idx="1270">
                        <c:v>1.36163E-10</c:v>
                      </c:pt>
                      <c:pt idx="1271">
                        <c:v>1.36163E-10</c:v>
                      </c:pt>
                      <c:pt idx="1272">
                        <c:v>1.35172E-10</c:v>
                      </c:pt>
                      <c:pt idx="1273">
                        <c:v>1.35172E-10</c:v>
                      </c:pt>
                      <c:pt idx="1274">
                        <c:v>1.3136799999999999E-10</c:v>
                      </c:pt>
                      <c:pt idx="1275">
                        <c:v>1.3136799999999999E-10</c:v>
                      </c:pt>
                      <c:pt idx="1276">
                        <c:v>1.27491E-10</c:v>
                      </c:pt>
                      <c:pt idx="1277">
                        <c:v>1.27491E-10</c:v>
                      </c:pt>
                      <c:pt idx="1278">
                        <c:v>1.34867E-10</c:v>
                      </c:pt>
                      <c:pt idx="1279">
                        <c:v>1.34867E-10</c:v>
                      </c:pt>
                      <c:pt idx="1280">
                        <c:v>1.4613200000000001E-10</c:v>
                      </c:pt>
                      <c:pt idx="1281">
                        <c:v>1.4613200000000001E-10</c:v>
                      </c:pt>
                      <c:pt idx="1282">
                        <c:v>1.5493199999999999E-10</c:v>
                      </c:pt>
                      <c:pt idx="1283">
                        <c:v>1.5493199999999999E-10</c:v>
                      </c:pt>
                      <c:pt idx="1284">
                        <c:v>1.34705E-10</c:v>
                      </c:pt>
                      <c:pt idx="1285">
                        <c:v>1.34705E-10</c:v>
                      </c:pt>
                      <c:pt idx="1286">
                        <c:v>1.3547799999999999E-10</c:v>
                      </c:pt>
                      <c:pt idx="1287">
                        <c:v>1.3547799999999999E-10</c:v>
                      </c:pt>
                      <c:pt idx="1288">
                        <c:v>1.34572E-10</c:v>
                      </c:pt>
                      <c:pt idx="1289">
                        <c:v>1.34572E-10</c:v>
                      </c:pt>
                      <c:pt idx="1290">
                        <c:v>1.3381400000000001E-10</c:v>
                      </c:pt>
                      <c:pt idx="1291">
                        <c:v>1.3381400000000001E-10</c:v>
                      </c:pt>
                      <c:pt idx="1292">
                        <c:v>1.35323E-10</c:v>
                      </c:pt>
                      <c:pt idx="1293">
                        <c:v>1.35323E-10</c:v>
                      </c:pt>
                      <c:pt idx="1294">
                        <c:v>1.3711000000000001E-10</c:v>
                      </c:pt>
                      <c:pt idx="1295">
                        <c:v>1.3711000000000001E-10</c:v>
                      </c:pt>
                      <c:pt idx="1296">
                        <c:v>1.4337200000000001E-10</c:v>
                      </c:pt>
                      <c:pt idx="1297">
                        <c:v>1.4337200000000001E-10</c:v>
                      </c:pt>
                      <c:pt idx="1298">
                        <c:v>1.4194400000000001E-10</c:v>
                      </c:pt>
                      <c:pt idx="1299">
                        <c:v>1.4194400000000001E-10</c:v>
                      </c:pt>
                      <c:pt idx="1300">
                        <c:v>1.2170799999999999E-10</c:v>
                      </c:pt>
                      <c:pt idx="1301">
                        <c:v>1.2170799999999999E-10</c:v>
                      </c:pt>
                      <c:pt idx="1302">
                        <c:v>1.3314800000000001E-10</c:v>
                      </c:pt>
                      <c:pt idx="1303">
                        <c:v>1.3314800000000001E-10</c:v>
                      </c:pt>
                      <c:pt idx="1304">
                        <c:v>1.3968100000000001E-10</c:v>
                      </c:pt>
                      <c:pt idx="1305">
                        <c:v>1.3968100000000001E-10</c:v>
                      </c:pt>
                      <c:pt idx="1306">
                        <c:v>1.30637E-10</c:v>
                      </c:pt>
                      <c:pt idx="1307">
                        <c:v>1.30637E-10</c:v>
                      </c:pt>
                      <c:pt idx="1308">
                        <c:v>1.4337899999999999E-10</c:v>
                      </c:pt>
                      <c:pt idx="1309">
                        <c:v>1.4337899999999999E-10</c:v>
                      </c:pt>
                      <c:pt idx="1310">
                        <c:v>1.3159900000000001E-10</c:v>
                      </c:pt>
                      <c:pt idx="1311">
                        <c:v>1.3159900000000001E-10</c:v>
                      </c:pt>
                      <c:pt idx="1312">
                        <c:v>1.38236E-10</c:v>
                      </c:pt>
                      <c:pt idx="1313">
                        <c:v>1.38236E-10</c:v>
                      </c:pt>
                      <c:pt idx="1314">
                        <c:v>1.36043E-10</c:v>
                      </c:pt>
                      <c:pt idx="1315">
                        <c:v>1.36043E-10</c:v>
                      </c:pt>
                      <c:pt idx="1316">
                        <c:v>1.32773E-10</c:v>
                      </c:pt>
                      <c:pt idx="1317">
                        <c:v>1.32773E-10</c:v>
                      </c:pt>
                      <c:pt idx="1318">
                        <c:v>1.25677E-10</c:v>
                      </c:pt>
                      <c:pt idx="1319">
                        <c:v>1.25677E-10</c:v>
                      </c:pt>
                      <c:pt idx="1320">
                        <c:v>1.2026600000000001E-10</c:v>
                      </c:pt>
                      <c:pt idx="1321">
                        <c:v>1.2026600000000001E-10</c:v>
                      </c:pt>
                      <c:pt idx="1322">
                        <c:v>1.33192E-10</c:v>
                      </c:pt>
                      <c:pt idx="1323">
                        <c:v>1.33192E-10</c:v>
                      </c:pt>
                      <c:pt idx="1324">
                        <c:v>1.2508199999999999E-10</c:v>
                      </c:pt>
                      <c:pt idx="1325">
                        <c:v>1.2508199999999999E-10</c:v>
                      </c:pt>
                      <c:pt idx="1326">
                        <c:v>1.2874699999999999E-10</c:v>
                      </c:pt>
                      <c:pt idx="1327">
                        <c:v>1.2874699999999999E-10</c:v>
                      </c:pt>
                      <c:pt idx="1328">
                        <c:v>1.3062600000000001E-10</c:v>
                      </c:pt>
                      <c:pt idx="1329">
                        <c:v>1.3062600000000001E-10</c:v>
                      </c:pt>
                      <c:pt idx="1330">
                        <c:v>1.34132E-10</c:v>
                      </c:pt>
                      <c:pt idx="1331">
                        <c:v>1.34132E-10</c:v>
                      </c:pt>
                      <c:pt idx="1332">
                        <c:v>1.2368099999999999E-10</c:v>
                      </c:pt>
                      <c:pt idx="1333">
                        <c:v>1.2368099999999999E-10</c:v>
                      </c:pt>
                      <c:pt idx="1334">
                        <c:v>1.26177E-10</c:v>
                      </c:pt>
                      <c:pt idx="1335">
                        <c:v>1.26177E-10</c:v>
                      </c:pt>
                      <c:pt idx="1336">
                        <c:v>1.2747100000000001E-10</c:v>
                      </c:pt>
                      <c:pt idx="1337">
                        <c:v>1.2747100000000001E-10</c:v>
                      </c:pt>
                      <c:pt idx="1338">
                        <c:v>1.3543200000000001E-10</c:v>
                      </c:pt>
                      <c:pt idx="1339">
                        <c:v>1.3543200000000001E-10</c:v>
                      </c:pt>
                      <c:pt idx="1340">
                        <c:v>1.3521299999999999E-10</c:v>
                      </c:pt>
                      <c:pt idx="1341">
                        <c:v>1.3521299999999999E-10</c:v>
                      </c:pt>
                      <c:pt idx="1342">
                        <c:v>1.20859E-10</c:v>
                      </c:pt>
                      <c:pt idx="1343">
                        <c:v>1.20859E-10</c:v>
                      </c:pt>
                      <c:pt idx="1344">
                        <c:v>1.32873E-10</c:v>
                      </c:pt>
                      <c:pt idx="1345">
                        <c:v>1.32873E-10</c:v>
                      </c:pt>
                      <c:pt idx="1346">
                        <c:v>1.24502E-10</c:v>
                      </c:pt>
                      <c:pt idx="1347">
                        <c:v>1.24502E-10</c:v>
                      </c:pt>
                      <c:pt idx="1348">
                        <c:v>1.2560099999999999E-10</c:v>
                      </c:pt>
                      <c:pt idx="1349">
                        <c:v>1.2560099999999999E-10</c:v>
                      </c:pt>
                      <c:pt idx="1350">
                        <c:v>1.29058E-10</c:v>
                      </c:pt>
                      <c:pt idx="1351">
                        <c:v>1.29058E-10</c:v>
                      </c:pt>
                      <c:pt idx="1352">
                        <c:v>1.3314599999999999E-10</c:v>
                      </c:pt>
                      <c:pt idx="1353">
                        <c:v>1.3314599999999999E-10</c:v>
                      </c:pt>
                      <c:pt idx="1354">
                        <c:v>1.2604900000000001E-10</c:v>
                      </c:pt>
                      <c:pt idx="1355">
                        <c:v>1.2604900000000001E-10</c:v>
                      </c:pt>
                      <c:pt idx="1356">
                        <c:v>1.30739E-10</c:v>
                      </c:pt>
                      <c:pt idx="1357">
                        <c:v>1.30739E-10</c:v>
                      </c:pt>
                      <c:pt idx="1358">
                        <c:v>1.2818599999999999E-10</c:v>
                      </c:pt>
                      <c:pt idx="1359">
                        <c:v>1.2818599999999999E-10</c:v>
                      </c:pt>
                      <c:pt idx="1360">
                        <c:v>1.3266600000000001E-10</c:v>
                      </c:pt>
                      <c:pt idx="1361">
                        <c:v>1.3266600000000001E-10</c:v>
                      </c:pt>
                      <c:pt idx="1362">
                        <c:v>1.2802599999999999E-10</c:v>
                      </c:pt>
                      <c:pt idx="1363">
                        <c:v>1.2802599999999999E-10</c:v>
                      </c:pt>
                      <c:pt idx="1364">
                        <c:v>1.25102E-10</c:v>
                      </c:pt>
                      <c:pt idx="1365">
                        <c:v>1.25102E-10</c:v>
                      </c:pt>
                      <c:pt idx="1366">
                        <c:v>1.2422000000000001E-10</c:v>
                      </c:pt>
                      <c:pt idx="1367">
                        <c:v>1.2422000000000001E-10</c:v>
                      </c:pt>
                      <c:pt idx="1368">
                        <c:v>1.2496199999999999E-10</c:v>
                      </c:pt>
                      <c:pt idx="1369">
                        <c:v>1.2496199999999999E-10</c:v>
                      </c:pt>
                      <c:pt idx="1370">
                        <c:v>1.32933E-10</c:v>
                      </c:pt>
                      <c:pt idx="1371">
                        <c:v>1.32933E-10</c:v>
                      </c:pt>
                      <c:pt idx="1372">
                        <c:v>1.22486E-10</c:v>
                      </c:pt>
                      <c:pt idx="1373">
                        <c:v>1.22486E-10</c:v>
                      </c:pt>
                      <c:pt idx="1374">
                        <c:v>1.36341E-10</c:v>
                      </c:pt>
                      <c:pt idx="1375">
                        <c:v>1.36341E-10</c:v>
                      </c:pt>
                      <c:pt idx="1376">
                        <c:v>1.31309E-10</c:v>
                      </c:pt>
                      <c:pt idx="1377">
                        <c:v>1.31309E-10</c:v>
                      </c:pt>
                      <c:pt idx="1378">
                        <c:v>1.2321600000000001E-10</c:v>
                      </c:pt>
                      <c:pt idx="1379">
                        <c:v>1.2321600000000001E-10</c:v>
                      </c:pt>
                      <c:pt idx="1380">
                        <c:v>1.2763400000000001E-10</c:v>
                      </c:pt>
                      <c:pt idx="1381">
                        <c:v>1.2763400000000001E-10</c:v>
                      </c:pt>
                      <c:pt idx="1382">
                        <c:v>1.3740699999999999E-10</c:v>
                      </c:pt>
                      <c:pt idx="1383">
                        <c:v>1.3740699999999999E-10</c:v>
                      </c:pt>
                      <c:pt idx="1384">
                        <c:v>1.2047700000000001E-10</c:v>
                      </c:pt>
                      <c:pt idx="1385">
                        <c:v>1.2047700000000001E-10</c:v>
                      </c:pt>
                      <c:pt idx="1386">
                        <c:v>1.22769E-10</c:v>
                      </c:pt>
                      <c:pt idx="1387">
                        <c:v>1.22769E-10</c:v>
                      </c:pt>
                      <c:pt idx="1388">
                        <c:v>1.2239100000000001E-10</c:v>
                      </c:pt>
                      <c:pt idx="1389">
                        <c:v>1.2239100000000001E-10</c:v>
                      </c:pt>
                      <c:pt idx="1390">
                        <c:v>1.259E-10</c:v>
                      </c:pt>
                      <c:pt idx="1391">
                        <c:v>1.259E-10</c:v>
                      </c:pt>
                      <c:pt idx="1392">
                        <c:v>1.24948E-10</c:v>
                      </c:pt>
                      <c:pt idx="1393">
                        <c:v>1.24948E-10</c:v>
                      </c:pt>
                      <c:pt idx="1394">
                        <c:v>1.2403399999999999E-10</c:v>
                      </c:pt>
                      <c:pt idx="1395">
                        <c:v>1.2403399999999999E-10</c:v>
                      </c:pt>
                      <c:pt idx="1396">
                        <c:v>1.253E-10</c:v>
                      </c:pt>
                      <c:pt idx="1397">
                        <c:v>1.253E-10</c:v>
                      </c:pt>
                      <c:pt idx="1398">
                        <c:v>1.2238800000000001E-10</c:v>
                      </c:pt>
                      <c:pt idx="1399">
                        <c:v>1.2238800000000001E-10</c:v>
                      </c:pt>
                      <c:pt idx="1400">
                        <c:v>1.2388899999999999E-10</c:v>
                      </c:pt>
                      <c:pt idx="1401">
                        <c:v>1.2388899999999999E-10</c:v>
                      </c:pt>
                      <c:pt idx="1402">
                        <c:v>1.2157700000000001E-10</c:v>
                      </c:pt>
                      <c:pt idx="1403">
                        <c:v>1.2157700000000001E-10</c:v>
                      </c:pt>
                      <c:pt idx="1404">
                        <c:v>1.3107500000000001E-10</c:v>
                      </c:pt>
                      <c:pt idx="1405">
                        <c:v>1.3107500000000001E-10</c:v>
                      </c:pt>
                      <c:pt idx="1406">
                        <c:v>1.25945E-10</c:v>
                      </c:pt>
                      <c:pt idx="1407">
                        <c:v>1.25945E-10</c:v>
                      </c:pt>
                      <c:pt idx="1408">
                        <c:v>1.20699E-10</c:v>
                      </c:pt>
                      <c:pt idx="1409">
                        <c:v>1.20699E-10</c:v>
                      </c:pt>
                      <c:pt idx="1410">
                        <c:v>1.27591E-10</c:v>
                      </c:pt>
                      <c:pt idx="1411">
                        <c:v>1.27591E-10</c:v>
                      </c:pt>
                      <c:pt idx="1412">
                        <c:v>1.16918E-10</c:v>
                      </c:pt>
                      <c:pt idx="1413">
                        <c:v>1.16918E-10</c:v>
                      </c:pt>
                      <c:pt idx="1414">
                        <c:v>1.25773E-10</c:v>
                      </c:pt>
                      <c:pt idx="1415">
                        <c:v>1.25773E-10</c:v>
                      </c:pt>
                      <c:pt idx="1416">
                        <c:v>1.24659E-10</c:v>
                      </c:pt>
                      <c:pt idx="1417">
                        <c:v>1.24659E-10</c:v>
                      </c:pt>
                      <c:pt idx="1418">
                        <c:v>1.2562199999999999E-10</c:v>
                      </c:pt>
                      <c:pt idx="1419">
                        <c:v>1.2562199999999999E-10</c:v>
                      </c:pt>
                      <c:pt idx="1420">
                        <c:v>1.22031E-10</c:v>
                      </c:pt>
                      <c:pt idx="1421">
                        <c:v>1.22031E-10</c:v>
                      </c:pt>
                      <c:pt idx="1422">
                        <c:v>1.2213499999999999E-10</c:v>
                      </c:pt>
                      <c:pt idx="1423">
                        <c:v>1.2213499999999999E-10</c:v>
                      </c:pt>
                      <c:pt idx="1424">
                        <c:v>1.2081500000000001E-10</c:v>
                      </c:pt>
                      <c:pt idx="1425">
                        <c:v>1.2081500000000001E-10</c:v>
                      </c:pt>
                      <c:pt idx="1426">
                        <c:v>1.13225E-10</c:v>
                      </c:pt>
                      <c:pt idx="1427">
                        <c:v>1.13225E-10</c:v>
                      </c:pt>
                      <c:pt idx="1428">
                        <c:v>1.1797399999999999E-10</c:v>
                      </c:pt>
                      <c:pt idx="1429">
                        <c:v>1.1797399999999999E-10</c:v>
                      </c:pt>
                      <c:pt idx="1430">
                        <c:v>1.2117900000000001E-10</c:v>
                      </c:pt>
                      <c:pt idx="1431">
                        <c:v>1.2117900000000001E-10</c:v>
                      </c:pt>
                      <c:pt idx="1432">
                        <c:v>1.2282E-10</c:v>
                      </c:pt>
                      <c:pt idx="1433">
                        <c:v>1.2282E-10</c:v>
                      </c:pt>
                      <c:pt idx="1434">
                        <c:v>1.16131E-10</c:v>
                      </c:pt>
                      <c:pt idx="1435">
                        <c:v>1.16131E-10</c:v>
                      </c:pt>
                      <c:pt idx="1436">
                        <c:v>1.23245E-10</c:v>
                      </c:pt>
                      <c:pt idx="1437">
                        <c:v>1.23245E-10</c:v>
                      </c:pt>
                      <c:pt idx="1438">
                        <c:v>1.2449E-10</c:v>
                      </c:pt>
                      <c:pt idx="1439">
                        <c:v>1.2449E-10</c:v>
                      </c:pt>
                      <c:pt idx="1440">
                        <c:v>1.2487E-10</c:v>
                      </c:pt>
                      <c:pt idx="1441">
                        <c:v>1.2487E-10</c:v>
                      </c:pt>
                      <c:pt idx="1442">
                        <c:v>1.1658700000000001E-10</c:v>
                      </c:pt>
                      <c:pt idx="1443">
                        <c:v>1.1658700000000001E-10</c:v>
                      </c:pt>
                      <c:pt idx="1444">
                        <c:v>1.20868E-10</c:v>
                      </c:pt>
                      <c:pt idx="1445">
                        <c:v>1.20868E-10</c:v>
                      </c:pt>
                      <c:pt idx="1446">
                        <c:v>1.1665000000000001E-10</c:v>
                      </c:pt>
                      <c:pt idx="1447">
                        <c:v>1.1665000000000001E-10</c:v>
                      </c:pt>
                      <c:pt idx="1448">
                        <c:v>1.30549E-10</c:v>
                      </c:pt>
                      <c:pt idx="1449">
                        <c:v>1.30549E-10</c:v>
                      </c:pt>
                      <c:pt idx="1450">
                        <c:v>1.2550000000000001E-10</c:v>
                      </c:pt>
                      <c:pt idx="1451">
                        <c:v>1.2550000000000001E-10</c:v>
                      </c:pt>
                      <c:pt idx="1452">
                        <c:v>1.1878E-10</c:v>
                      </c:pt>
                      <c:pt idx="1453">
                        <c:v>1.1878E-10</c:v>
                      </c:pt>
                      <c:pt idx="1454">
                        <c:v>1.16016E-10</c:v>
                      </c:pt>
                      <c:pt idx="1455">
                        <c:v>1.16016E-10</c:v>
                      </c:pt>
                      <c:pt idx="1456">
                        <c:v>1.14903E-10</c:v>
                      </c:pt>
                      <c:pt idx="1457">
                        <c:v>1.14903E-10</c:v>
                      </c:pt>
                      <c:pt idx="1458">
                        <c:v>1.2075100000000001E-10</c:v>
                      </c:pt>
                      <c:pt idx="1459">
                        <c:v>1.2075100000000001E-10</c:v>
                      </c:pt>
                      <c:pt idx="1460">
                        <c:v>1.1942000000000001E-10</c:v>
                      </c:pt>
                      <c:pt idx="1461">
                        <c:v>1.1942000000000001E-10</c:v>
                      </c:pt>
                      <c:pt idx="1462">
                        <c:v>1.19039E-10</c:v>
                      </c:pt>
                      <c:pt idx="1463">
                        <c:v>1.19039E-10</c:v>
                      </c:pt>
                      <c:pt idx="1464">
                        <c:v>1.1028000000000001E-10</c:v>
                      </c:pt>
                      <c:pt idx="1465">
                        <c:v>1.1028000000000001E-10</c:v>
                      </c:pt>
                      <c:pt idx="1466">
                        <c:v>1.2320700000000001E-10</c:v>
                      </c:pt>
                      <c:pt idx="1467">
                        <c:v>1.2320700000000001E-10</c:v>
                      </c:pt>
                      <c:pt idx="1468">
                        <c:v>1.16238E-10</c:v>
                      </c:pt>
                      <c:pt idx="1469">
                        <c:v>1.16238E-10</c:v>
                      </c:pt>
                      <c:pt idx="1470">
                        <c:v>1.11391E-10</c:v>
                      </c:pt>
                      <c:pt idx="1471">
                        <c:v>1.11391E-10</c:v>
                      </c:pt>
                      <c:pt idx="1472">
                        <c:v>1.13604E-10</c:v>
                      </c:pt>
                      <c:pt idx="1473">
                        <c:v>1.13604E-10</c:v>
                      </c:pt>
                      <c:pt idx="1474">
                        <c:v>1.1625099999999999E-10</c:v>
                      </c:pt>
                      <c:pt idx="1475">
                        <c:v>1.1625099999999999E-10</c:v>
                      </c:pt>
                      <c:pt idx="1476">
                        <c:v>1.10728E-10</c:v>
                      </c:pt>
                      <c:pt idx="1477">
                        <c:v>1.10728E-10</c:v>
                      </c:pt>
                      <c:pt idx="1478">
                        <c:v>1.15486E-10</c:v>
                      </c:pt>
                      <c:pt idx="1479">
                        <c:v>1.15486E-10</c:v>
                      </c:pt>
                      <c:pt idx="1480">
                        <c:v>1.2454899999999999E-10</c:v>
                      </c:pt>
                      <c:pt idx="1481">
                        <c:v>1.2454899999999999E-10</c:v>
                      </c:pt>
                      <c:pt idx="1482">
                        <c:v>1.2159200000000001E-10</c:v>
                      </c:pt>
                      <c:pt idx="1483">
                        <c:v>1.2159200000000001E-10</c:v>
                      </c:pt>
                      <c:pt idx="1484">
                        <c:v>1.2228500000000001E-10</c:v>
                      </c:pt>
                      <c:pt idx="1485">
                        <c:v>1.2228500000000001E-10</c:v>
                      </c:pt>
                      <c:pt idx="1486">
                        <c:v>1.1645800000000001E-10</c:v>
                      </c:pt>
                      <c:pt idx="1487">
                        <c:v>1.1645800000000001E-10</c:v>
                      </c:pt>
                      <c:pt idx="1488">
                        <c:v>1.2279700000000001E-10</c:v>
                      </c:pt>
                      <c:pt idx="1489">
                        <c:v>1.2279700000000001E-10</c:v>
                      </c:pt>
                      <c:pt idx="1490">
                        <c:v>1.09265E-10</c:v>
                      </c:pt>
                      <c:pt idx="1491">
                        <c:v>1.09265E-10</c:v>
                      </c:pt>
                      <c:pt idx="1492">
                        <c:v>1.02936E-10</c:v>
                      </c:pt>
                      <c:pt idx="1493">
                        <c:v>1.02936E-10</c:v>
                      </c:pt>
                      <c:pt idx="1494">
                        <c:v>1.05466E-10</c:v>
                      </c:pt>
                      <c:pt idx="1495">
                        <c:v>1.05466E-10</c:v>
                      </c:pt>
                      <c:pt idx="1496">
                        <c:v>1.1504100000000001E-10</c:v>
                      </c:pt>
                      <c:pt idx="1497">
                        <c:v>1.1504100000000001E-10</c:v>
                      </c:pt>
                      <c:pt idx="1498">
                        <c:v>1.19039E-10</c:v>
                      </c:pt>
                      <c:pt idx="1499">
                        <c:v>1.19039E-10</c:v>
                      </c:pt>
                      <c:pt idx="1500">
                        <c:v>1.24279E-10</c:v>
                      </c:pt>
                      <c:pt idx="1501">
                        <c:v>1.24279E-10</c:v>
                      </c:pt>
                      <c:pt idx="1502">
                        <c:v>1.14555E-10</c:v>
                      </c:pt>
                      <c:pt idx="1503">
                        <c:v>1.14555E-10</c:v>
                      </c:pt>
                      <c:pt idx="1504">
                        <c:v>1.1170999999999999E-10</c:v>
                      </c:pt>
                      <c:pt idx="1505">
                        <c:v>1.1170999999999999E-10</c:v>
                      </c:pt>
                      <c:pt idx="1506">
                        <c:v>1.0943799999999999E-10</c:v>
                      </c:pt>
                      <c:pt idx="1507">
                        <c:v>1.0943799999999999E-10</c:v>
                      </c:pt>
                      <c:pt idx="1508">
                        <c:v>1.19394E-10</c:v>
                      </c:pt>
                      <c:pt idx="1509">
                        <c:v>1.19394E-10</c:v>
                      </c:pt>
                      <c:pt idx="1510">
                        <c:v>1.1998699999999999E-10</c:v>
                      </c:pt>
                      <c:pt idx="1511">
                        <c:v>1.1998699999999999E-10</c:v>
                      </c:pt>
                      <c:pt idx="1512">
                        <c:v>1.1774400000000001E-10</c:v>
                      </c:pt>
                      <c:pt idx="1513">
                        <c:v>1.1774400000000001E-10</c:v>
                      </c:pt>
                      <c:pt idx="1514">
                        <c:v>1.1207299999999999E-10</c:v>
                      </c:pt>
                      <c:pt idx="1515">
                        <c:v>1.1207299999999999E-10</c:v>
                      </c:pt>
                      <c:pt idx="1516">
                        <c:v>1.12907E-10</c:v>
                      </c:pt>
                      <c:pt idx="1517">
                        <c:v>1.12907E-10</c:v>
                      </c:pt>
                      <c:pt idx="1518">
                        <c:v>1.10593E-10</c:v>
                      </c:pt>
                      <c:pt idx="1519">
                        <c:v>1.10593E-10</c:v>
                      </c:pt>
                      <c:pt idx="1520">
                        <c:v>1.1729299999999999E-10</c:v>
                      </c:pt>
                      <c:pt idx="1521">
                        <c:v>1.1729299999999999E-10</c:v>
                      </c:pt>
                      <c:pt idx="1522">
                        <c:v>1.14308E-10</c:v>
                      </c:pt>
                      <c:pt idx="1523">
                        <c:v>1.14308E-10</c:v>
                      </c:pt>
                      <c:pt idx="1524">
                        <c:v>1.13052E-10</c:v>
                      </c:pt>
                      <c:pt idx="1525">
                        <c:v>1.13052E-10</c:v>
                      </c:pt>
                      <c:pt idx="1526">
                        <c:v>1.2096899999999999E-10</c:v>
                      </c:pt>
                      <c:pt idx="1527">
                        <c:v>1.2096899999999999E-10</c:v>
                      </c:pt>
                      <c:pt idx="1528">
                        <c:v>1.0695199999999999E-10</c:v>
                      </c:pt>
                      <c:pt idx="1529">
                        <c:v>1.0695199999999999E-10</c:v>
                      </c:pt>
                      <c:pt idx="1530">
                        <c:v>1.09542E-10</c:v>
                      </c:pt>
                      <c:pt idx="1531">
                        <c:v>1.09542E-10</c:v>
                      </c:pt>
                      <c:pt idx="1532">
                        <c:v>1.08865E-10</c:v>
                      </c:pt>
                      <c:pt idx="1533">
                        <c:v>1.08865E-10</c:v>
                      </c:pt>
                      <c:pt idx="1534">
                        <c:v>1.0358300000000001E-10</c:v>
                      </c:pt>
                      <c:pt idx="1535">
                        <c:v>1.0358300000000001E-10</c:v>
                      </c:pt>
                      <c:pt idx="1536">
                        <c:v>1.11191E-10</c:v>
                      </c:pt>
                      <c:pt idx="1537">
                        <c:v>1.11191E-10</c:v>
                      </c:pt>
                      <c:pt idx="1538">
                        <c:v>1.5231599999999999E-10</c:v>
                      </c:pt>
                      <c:pt idx="1539">
                        <c:v>1.5231599999999999E-10</c:v>
                      </c:pt>
                      <c:pt idx="1540">
                        <c:v>1.0711300000000001E-10</c:v>
                      </c:pt>
                      <c:pt idx="1541">
                        <c:v>1.0711300000000001E-10</c:v>
                      </c:pt>
                      <c:pt idx="1542">
                        <c:v>1.14749E-10</c:v>
                      </c:pt>
                      <c:pt idx="1543">
                        <c:v>1.14749E-10</c:v>
                      </c:pt>
                      <c:pt idx="1544">
                        <c:v>1.2822499999999999E-10</c:v>
                      </c:pt>
                      <c:pt idx="1545">
                        <c:v>1.2822499999999999E-10</c:v>
                      </c:pt>
                      <c:pt idx="1546">
                        <c:v>1.14713E-10</c:v>
                      </c:pt>
                      <c:pt idx="1547">
                        <c:v>1.14713E-10</c:v>
                      </c:pt>
                      <c:pt idx="1548">
                        <c:v>1.20877E-10</c:v>
                      </c:pt>
                      <c:pt idx="1549">
                        <c:v>1.20877E-10</c:v>
                      </c:pt>
                      <c:pt idx="1550">
                        <c:v>1.2176199999999999E-10</c:v>
                      </c:pt>
                      <c:pt idx="1551">
                        <c:v>1.2176199999999999E-10</c:v>
                      </c:pt>
                      <c:pt idx="1552">
                        <c:v>1.14891E-10</c:v>
                      </c:pt>
                      <c:pt idx="1553">
                        <c:v>1.14891E-10</c:v>
                      </c:pt>
                      <c:pt idx="1554">
                        <c:v>1.06226E-10</c:v>
                      </c:pt>
                      <c:pt idx="1555">
                        <c:v>1.06226E-10</c:v>
                      </c:pt>
                      <c:pt idx="1556">
                        <c:v>1.11237E-10</c:v>
                      </c:pt>
                      <c:pt idx="1557">
                        <c:v>1.11237E-10</c:v>
                      </c:pt>
                      <c:pt idx="1558">
                        <c:v>1.15048E-10</c:v>
                      </c:pt>
                      <c:pt idx="1559">
                        <c:v>1.15048E-10</c:v>
                      </c:pt>
                      <c:pt idx="1560">
                        <c:v>1.24128E-10</c:v>
                      </c:pt>
                      <c:pt idx="1561">
                        <c:v>1.24128E-10</c:v>
                      </c:pt>
                      <c:pt idx="1562">
                        <c:v>9.6898499999999996E-11</c:v>
                      </c:pt>
                      <c:pt idx="1563">
                        <c:v>9.6898499999999996E-11</c:v>
                      </c:pt>
                      <c:pt idx="1564">
                        <c:v>1.13849E-10</c:v>
                      </c:pt>
                      <c:pt idx="1565">
                        <c:v>1.13849E-10</c:v>
                      </c:pt>
                      <c:pt idx="1566">
                        <c:v>1.04131E-10</c:v>
                      </c:pt>
                      <c:pt idx="1567">
                        <c:v>1.04131E-10</c:v>
                      </c:pt>
                      <c:pt idx="1568">
                        <c:v>1.10963E-10</c:v>
                      </c:pt>
                      <c:pt idx="1569">
                        <c:v>1.10963E-10</c:v>
                      </c:pt>
                      <c:pt idx="1570">
                        <c:v>1.0480199999999999E-10</c:v>
                      </c:pt>
                      <c:pt idx="1571">
                        <c:v>1.0480199999999999E-10</c:v>
                      </c:pt>
                      <c:pt idx="1572">
                        <c:v>1.09698E-10</c:v>
                      </c:pt>
                      <c:pt idx="1573">
                        <c:v>1.09698E-10</c:v>
                      </c:pt>
                      <c:pt idx="1574">
                        <c:v>1.12854E-10</c:v>
                      </c:pt>
                      <c:pt idx="1575">
                        <c:v>1.12854E-10</c:v>
                      </c:pt>
                      <c:pt idx="1576">
                        <c:v>1.0875699999999999E-10</c:v>
                      </c:pt>
                      <c:pt idx="1577">
                        <c:v>1.0875699999999999E-10</c:v>
                      </c:pt>
                      <c:pt idx="1578">
                        <c:v>1.04569E-10</c:v>
                      </c:pt>
                      <c:pt idx="1579">
                        <c:v>1.04569E-10</c:v>
                      </c:pt>
                      <c:pt idx="1580">
                        <c:v>1.09946E-10</c:v>
                      </c:pt>
                      <c:pt idx="1581">
                        <c:v>1.09946E-10</c:v>
                      </c:pt>
                      <c:pt idx="1582">
                        <c:v>1.13834E-10</c:v>
                      </c:pt>
                      <c:pt idx="1583">
                        <c:v>1.13834E-10</c:v>
                      </c:pt>
                      <c:pt idx="1584">
                        <c:v>1.10311E-10</c:v>
                      </c:pt>
                      <c:pt idx="1585">
                        <c:v>1.10311E-10</c:v>
                      </c:pt>
                      <c:pt idx="1586">
                        <c:v>1.00259E-10</c:v>
                      </c:pt>
                      <c:pt idx="1587">
                        <c:v>1.00259E-10</c:v>
                      </c:pt>
                      <c:pt idx="1588">
                        <c:v>1.00891E-10</c:v>
                      </c:pt>
                      <c:pt idx="1589">
                        <c:v>1.00891E-10</c:v>
                      </c:pt>
                      <c:pt idx="1590">
                        <c:v>1.0719299999999999E-10</c:v>
                      </c:pt>
                      <c:pt idx="1591">
                        <c:v>1.0719299999999999E-10</c:v>
                      </c:pt>
                      <c:pt idx="1592">
                        <c:v>1.07045E-10</c:v>
                      </c:pt>
                      <c:pt idx="1593">
                        <c:v>1.07045E-10</c:v>
                      </c:pt>
                      <c:pt idx="1594">
                        <c:v>1.10236E-10</c:v>
                      </c:pt>
                      <c:pt idx="1595">
                        <c:v>1.10236E-10</c:v>
                      </c:pt>
                      <c:pt idx="1596">
                        <c:v>1.1034199999999999E-10</c:v>
                      </c:pt>
                      <c:pt idx="1597">
                        <c:v>1.1034199999999999E-10</c:v>
                      </c:pt>
                      <c:pt idx="1598">
                        <c:v>1.05551E-10</c:v>
                      </c:pt>
                      <c:pt idx="1599">
                        <c:v>1.05551E-10</c:v>
                      </c:pt>
                      <c:pt idx="1600">
                        <c:v>1.0573300000000001E-10</c:v>
                      </c:pt>
                      <c:pt idx="1601">
                        <c:v>1.0573300000000001E-10</c:v>
                      </c:pt>
                      <c:pt idx="1602">
                        <c:v>1.06508E-10</c:v>
                      </c:pt>
                      <c:pt idx="1603">
                        <c:v>1.06508E-10</c:v>
                      </c:pt>
                      <c:pt idx="1604">
                        <c:v>1.01758E-10</c:v>
                      </c:pt>
                      <c:pt idx="1605">
                        <c:v>1.01758E-10</c:v>
                      </c:pt>
                      <c:pt idx="1606">
                        <c:v>1.0448700000000001E-10</c:v>
                      </c:pt>
                      <c:pt idx="1607">
                        <c:v>1.0448700000000001E-10</c:v>
                      </c:pt>
                      <c:pt idx="1608">
                        <c:v>1.0572400000000001E-10</c:v>
                      </c:pt>
                      <c:pt idx="1609">
                        <c:v>1.0572400000000001E-10</c:v>
                      </c:pt>
                      <c:pt idx="1610">
                        <c:v>1.0448400000000001E-10</c:v>
                      </c:pt>
                      <c:pt idx="1611">
                        <c:v>1.0448400000000001E-10</c:v>
                      </c:pt>
                      <c:pt idx="1612">
                        <c:v>1.05332E-10</c:v>
                      </c:pt>
                      <c:pt idx="1613">
                        <c:v>1.05332E-10</c:v>
                      </c:pt>
                      <c:pt idx="1614">
                        <c:v>1.0268E-10</c:v>
                      </c:pt>
                      <c:pt idx="1615">
                        <c:v>1.0268E-10</c:v>
                      </c:pt>
                      <c:pt idx="1616">
                        <c:v>1.08984E-10</c:v>
                      </c:pt>
                      <c:pt idx="1617">
                        <c:v>1.08984E-10</c:v>
                      </c:pt>
                      <c:pt idx="1618">
                        <c:v>1.0367E-10</c:v>
                      </c:pt>
                      <c:pt idx="1619">
                        <c:v>1.0367E-10</c:v>
                      </c:pt>
                      <c:pt idx="1620">
                        <c:v>1.03005E-10</c:v>
                      </c:pt>
                      <c:pt idx="1621">
                        <c:v>1.03005E-10</c:v>
                      </c:pt>
                      <c:pt idx="1622">
                        <c:v>9.9111299999999995E-11</c:v>
                      </c:pt>
                      <c:pt idx="1623">
                        <c:v>9.9111299999999995E-11</c:v>
                      </c:pt>
                      <c:pt idx="1624">
                        <c:v>1.13452E-10</c:v>
                      </c:pt>
                      <c:pt idx="1625">
                        <c:v>1.13452E-10</c:v>
                      </c:pt>
                      <c:pt idx="1626">
                        <c:v>1.03694E-10</c:v>
                      </c:pt>
                      <c:pt idx="1627">
                        <c:v>1.03694E-10</c:v>
                      </c:pt>
                      <c:pt idx="1628">
                        <c:v>1.15467E-10</c:v>
                      </c:pt>
                      <c:pt idx="1629">
                        <c:v>1.15467E-10</c:v>
                      </c:pt>
                      <c:pt idx="1630">
                        <c:v>1.04152E-10</c:v>
                      </c:pt>
                      <c:pt idx="1631">
                        <c:v>1.04152E-10</c:v>
                      </c:pt>
                      <c:pt idx="1632">
                        <c:v>1.10466E-10</c:v>
                      </c:pt>
                      <c:pt idx="1633">
                        <c:v>1.10466E-10</c:v>
                      </c:pt>
                      <c:pt idx="1634">
                        <c:v>1.0797499999999999E-10</c:v>
                      </c:pt>
                      <c:pt idx="1635">
                        <c:v>1.0797499999999999E-10</c:v>
                      </c:pt>
                      <c:pt idx="1636">
                        <c:v>1.0017E-10</c:v>
                      </c:pt>
                      <c:pt idx="1637">
                        <c:v>1.0017E-10</c:v>
                      </c:pt>
                      <c:pt idx="1638">
                        <c:v>1.0247E-10</c:v>
                      </c:pt>
                      <c:pt idx="1639">
                        <c:v>1.0247E-10</c:v>
                      </c:pt>
                      <c:pt idx="1640">
                        <c:v>1.06641E-10</c:v>
                      </c:pt>
                      <c:pt idx="1641">
                        <c:v>1.06641E-10</c:v>
                      </c:pt>
                      <c:pt idx="1642">
                        <c:v>1.1277800000000001E-10</c:v>
                      </c:pt>
                      <c:pt idx="1643">
                        <c:v>1.1277800000000001E-10</c:v>
                      </c:pt>
                      <c:pt idx="1644">
                        <c:v>1.0673499999999999E-10</c:v>
                      </c:pt>
                      <c:pt idx="1645">
                        <c:v>1.0673499999999999E-10</c:v>
                      </c:pt>
                      <c:pt idx="1646">
                        <c:v>1.2078E-10</c:v>
                      </c:pt>
                      <c:pt idx="1647">
                        <c:v>1.2078E-10</c:v>
                      </c:pt>
                      <c:pt idx="1648">
                        <c:v>1.05453E-10</c:v>
                      </c:pt>
                      <c:pt idx="1649">
                        <c:v>1.05453E-10</c:v>
                      </c:pt>
                      <c:pt idx="1650">
                        <c:v>1.03813E-10</c:v>
                      </c:pt>
                      <c:pt idx="1651">
                        <c:v>1.03813E-10</c:v>
                      </c:pt>
                      <c:pt idx="1652">
                        <c:v>1.12611E-10</c:v>
                      </c:pt>
                      <c:pt idx="1653">
                        <c:v>1.12611E-10</c:v>
                      </c:pt>
                      <c:pt idx="1654">
                        <c:v>1.0892700000000001E-10</c:v>
                      </c:pt>
                      <c:pt idx="1655">
                        <c:v>1.0892700000000001E-10</c:v>
                      </c:pt>
                      <c:pt idx="1656">
                        <c:v>1.0419E-10</c:v>
                      </c:pt>
                      <c:pt idx="1657">
                        <c:v>1.0419E-10</c:v>
                      </c:pt>
                      <c:pt idx="1658">
                        <c:v>1.01191E-10</c:v>
                      </c:pt>
                      <c:pt idx="1659">
                        <c:v>1.01191E-10</c:v>
                      </c:pt>
                      <c:pt idx="1660">
                        <c:v>1.1065E-10</c:v>
                      </c:pt>
                      <c:pt idx="1661">
                        <c:v>1.1065E-10</c:v>
                      </c:pt>
                      <c:pt idx="1662">
                        <c:v>1.0671699999999999E-10</c:v>
                      </c:pt>
                      <c:pt idx="1663">
                        <c:v>1.0671699999999999E-10</c:v>
                      </c:pt>
                      <c:pt idx="1664">
                        <c:v>1.05628E-10</c:v>
                      </c:pt>
                      <c:pt idx="1665">
                        <c:v>1.05628E-10</c:v>
                      </c:pt>
                      <c:pt idx="1666">
                        <c:v>1.06067E-10</c:v>
                      </c:pt>
                      <c:pt idx="1667">
                        <c:v>1.06067E-10</c:v>
                      </c:pt>
                      <c:pt idx="1668">
                        <c:v>1.07026E-10</c:v>
                      </c:pt>
                      <c:pt idx="1669">
                        <c:v>1.07026E-10</c:v>
                      </c:pt>
                      <c:pt idx="1670">
                        <c:v>1.05955E-10</c:v>
                      </c:pt>
                      <c:pt idx="1671">
                        <c:v>1.05955E-10</c:v>
                      </c:pt>
                      <c:pt idx="1672">
                        <c:v>1.12973E-10</c:v>
                      </c:pt>
                      <c:pt idx="1673">
                        <c:v>1.12973E-10</c:v>
                      </c:pt>
                      <c:pt idx="1674">
                        <c:v>1.10746E-10</c:v>
                      </c:pt>
                      <c:pt idx="1675">
                        <c:v>1.10746E-10</c:v>
                      </c:pt>
                      <c:pt idx="1676">
                        <c:v>1.1211E-10</c:v>
                      </c:pt>
                      <c:pt idx="1677">
                        <c:v>1.1211E-10</c:v>
                      </c:pt>
                      <c:pt idx="1678">
                        <c:v>1.07741E-10</c:v>
                      </c:pt>
                      <c:pt idx="1679">
                        <c:v>1.07741E-10</c:v>
                      </c:pt>
                      <c:pt idx="1680">
                        <c:v>1.09751E-10</c:v>
                      </c:pt>
                      <c:pt idx="1681">
                        <c:v>1.09751E-10</c:v>
                      </c:pt>
                      <c:pt idx="1682">
                        <c:v>1.06853E-10</c:v>
                      </c:pt>
                      <c:pt idx="1683">
                        <c:v>1.06853E-10</c:v>
                      </c:pt>
                      <c:pt idx="1684">
                        <c:v>1.10648E-10</c:v>
                      </c:pt>
                      <c:pt idx="1685">
                        <c:v>1.10648E-10</c:v>
                      </c:pt>
                      <c:pt idx="1686">
                        <c:v>9.8763400000000001E-11</c:v>
                      </c:pt>
                      <c:pt idx="1687">
                        <c:v>9.8763400000000001E-11</c:v>
                      </c:pt>
                      <c:pt idx="1688">
                        <c:v>1.00669E-10</c:v>
                      </c:pt>
                      <c:pt idx="1689">
                        <c:v>1.00669E-10</c:v>
                      </c:pt>
                      <c:pt idx="1690">
                        <c:v>1.7721700000000001E-10</c:v>
                      </c:pt>
                      <c:pt idx="1691">
                        <c:v>1.7721700000000001E-10</c:v>
                      </c:pt>
                      <c:pt idx="1692">
                        <c:v>1.0242600000000001E-10</c:v>
                      </c:pt>
                      <c:pt idx="1693">
                        <c:v>1.0242600000000001E-10</c:v>
                      </c:pt>
                      <c:pt idx="1694">
                        <c:v>1.01035E-10</c:v>
                      </c:pt>
                      <c:pt idx="1695">
                        <c:v>1.01035E-10</c:v>
                      </c:pt>
                      <c:pt idx="1696">
                        <c:v>1.13247E-10</c:v>
                      </c:pt>
                      <c:pt idx="1697">
                        <c:v>1.13247E-10</c:v>
                      </c:pt>
                      <c:pt idx="1698">
                        <c:v>1.0331799999999999E-10</c:v>
                      </c:pt>
                      <c:pt idx="1699">
                        <c:v>1.0331799999999999E-10</c:v>
                      </c:pt>
                      <c:pt idx="1700">
                        <c:v>9.8163599999999997E-11</c:v>
                      </c:pt>
                      <c:pt idx="1701">
                        <c:v>9.8163599999999997E-11</c:v>
                      </c:pt>
                      <c:pt idx="1702">
                        <c:v>1.0174199999999999E-10</c:v>
                      </c:pt>
                      <c:pt idx="1703">
                        <c:v>1.0174199999999999E-10</c:v>
                      </c:pt>
                      <c:pt idx="1704">
                        <c:v>1.1077E-10</c:v>
                      </c:pt>
                      <c:pt idx="1705">
                        <c:v>1.1077E-10</c:v>
                      </c:pt>
                      <c:pt idx="1706">
                        <c:v>1.00446E-10</c:v>
                      </c:pt>
                      <c:pt idx="1707">
                        <c:v>1.00446E-10</c:v>
                      </c:pt>
                      <c:pt idx="1708">
                        <c:v>1.11213E-10</c:v>
                      </c:pt>
                      <c:pt idx="1709">
                        <c:v>1.11213E-10</c:v>
                      </c:pt>
                      <c:pt idx="1710">
                        <c:v>1.04217E-10</c:v>
                      </c:pt>
                      <c:pt idx="1711">
                        <c:v>1.04217E-10</c:v>
                      </c:pt>
                      <c:pt idx="1712">
                        <c:v>9.6703300000000005E-11</c:v>
                      </c:pt>
                      <c:pt idx="1713">
                        <c:v>9.6703300000000005E-11</c:v>
                      </c:pt>
                      <c:pt idx="1714">
                        <c:v>9.8344799999999998E-11</c:v>
                      </c:pt>
                      <c:pt idx="1715">
                        <c:v>9.8344799999999998E-11</c:v>
                      </c:pt>
                      <c:pt idx="1716">
                        <c:v>1.0217299999999999E-10</c:v>
                      </c:pt>
                      <c:pt idx="1717">
                        <c:v>1.0217299999999999E-10</c:v>
                      </c:pt>
                      <c:pt idx="1718">
                        <c:v>9.2735200000000003E-11</c:v>
                      </c:pt>
                      <c:pt idx="1719">
                        <c:v>9.2735200000000003E-11</c:v>
                      </c:pt>
                      <c:pt idx="1720">
                        <c:v>9.9337200000000002E-11</c:v>
                      </c:pt>
                      <c:pt idx="1721">
                        <c:v>9.9337200000000002E-11</c:v>
                      </c:pt>
                      <c:pt idx="1722">
                        <c:v>1.01371E-10</c:v>
                      </c:pt>
                      <c:pt idx="1723">
                        <c:v>1.01371E-10</c:v>
                      </c:pt>
                      <c:pt idx="1724">
                        <c:v>8.9372099999999995E-11</c:v>
                      </c:pt>
                      <c:pt idx="1725">
                        <c:v>8.9372099999999995E-11</c:v>
                      </c:pt>
                      <c:pt idx="1726">
                        <c:v>1.02365E-10</c:v>
                      </c:pt>
                      <c:pt idx="1727">
                        <c:v>1.02365E-10</c:v>
                      </c:pt>
                      <c:pt idx="1728">
                        <c:v>1.0227E-10</c:v>
                      </c:pt>
                      <c:pt idx="1729">
                        <c:v>1.0227E-10</c:v>
                      </c:pt>
                      <c:pt idx="1730">
                        <c:v>1.03068E-10</c:v>
                      </c:pt>
                      <c:pt idx="1731">
                        <c:v>1.03068E-10</c:v>
                      </c:pt>
                      <c:pt idx="1732">
                        <c:v>9.9528999999999996E-11</c:v>
                      </c:pt>
                      <c:pt idx="1733">
                        <c:v>9.9528999999999996E-11</c:v>
                      </c:pt>
                      <c:pt idx="1734">
                        <c:v>1.02714E-10</c:v>
                      </c:pt>
                      <c:pt idx="1735">
                        <c:v>1.02714E-10</c:v>
                      </c:pt>
                      <c:pt idx="1736">
                        <c:v>1.10573E-10</c:v>
                      </c:pt>
                      <c:pt idx="1737">
                        <c:v>1.10573E-10</c:v>
                      </c:pt>
                      <c:pt idx="1738">
                        <c:v>1.0572E-10</c:v>
                      </c:pt>
                      <c:pt idx="1739">
                        <c:v>1.0572E-10</c:v>
                      </c:pt>
                      <c:pt idx="1740">
                        <c:v>9.6949400000000001E-11</c:v>
                      </c:pt>
                      <c:pt idx="1741">
                        <c:v>9.6949400000000001E-11</c:v>
                      </c:pt>
                      <c:pt idx="1742">
                        <c:v>1.0211E-10</c:v>
                      </c:pt>
                      <c:pt idx="1743">
                        <c:v>1.0211E-10</c:v>
                      </c:pt>
                      <c:pt idx="1744">
                        <c:v>1.0366899999999999E-10</c:v>
                      </c:pt>
                      <c:pt idx="1745">
                        <c:v>1.0366899999999999E-10</c:v>
                      </c:pt>
                      <c:pt idx="1746">
                        <c:v>1.05395E-10</c:v>
                      </c:pt>
                      <c:pt idx="1747">
                        <c:v>1.05395E-10</c:v>
                      </c:pt>
                      <c:pt idx="1748">
                        <c:v>1.01619E-10</c:v>
                      </c:pt>
                      <c:pt idx="1749">
                        <c:v>1.01619E-10</c:v>
                      </c:pt>
                      <c:pt idx="1750">
                        <c:v>9.4040699999999996E-11</c:v>
                      </c:pt>
                      <c:pt idx="1751">
                        <c:v>9.4040699999999996E-11</c:v>
                      </c:pt>
                      <c:pt idx="1752">
                        <c:v>1.02614E-10</c:v>
                      </c:pt>
                      <c:pt idx="1753">
                        <c:v>1.02614E-10</c:v>
                      </c:pt>
                      <c:pt idx="1754">
                        <c:v>9.4780400000000006E-11</c:v>
                      </c:pt>
                      <c:pt idx="1755">
                        <c:v>9.4780400000000006E-11</c:v>
                      </c:pt>
                      <c:pt idx="1756">
                        <c:v>9.8446500000000002E-11</c:v>
                      </c:pt>
                      <c:pt idx="1757">
                        <c:v>9.8446500000000002E-11</c:v>
                      </c:pt>
                      <c:pt idx="1758">
                        <c:v>1.0721E-10</c:v>
                      </c:pt>
                      <c:pt idx="1759">
                        <c:v>1.0721E-10</c:v>
                      </c:pt>
                      <c:pt idx="1760">
                        <c:v>9.1098300000000002E-11</c:v>
                      </c:pt>
                      <c:pt idx="1761">
                        <c:v>9.1098300000000002E-11</c:v>
                      </c:pt>
                      <c:pt idx="1762">
                        <c:v>1.08702E-10</c:v>
                      </c:pt>
                      <c:pt idx="1763">
                        <c:v>1.08702E-10</c:v>
                      </c:pt>
                      <c:pt idx="1764">
                        <c:v>9.8041700000000004E-11</c:v>
                      </c:pt>
                      <c:pt idx="1765">
                        <c:v>9.8041700000000004E-11</c:v>
                      </c:pt>
                      <c:pt idx="1766">
                        <c:v>1.00676E-10</c:v>
                      </c:pt>
                      <c:pt idx="1767">
                        <c:v>1.00676E-10</c:v>
                      </c:pt>
                      <c:pt idx="1768">
                        <c:v>9.7781800000000002E-11</c:v>
                      </c:pt>
                      <c:pt idx="1769">
                        <c:v>9.7781800000000002E-11</c:v>
                      </c:pt>
                      <c:pt idx="1770">
                        <c:v>9.6056699999999997E-11</c:v>
                      </c:pt>
                      <c:pt idx="1771">
                        <c:v>9.6056699999999997E-11</c:v>
                      </c:pt>
                      <c:pt idx="1772">
                        <c:v>9.3533300000000004E-11</c:v>
                      </c:pt>
                      <c:pt idx="1773">
                        <c:v>9.3533300000000004E-11</c:v>
                      </c:pt>
                      <c:pt idx="1774">
                        <c:v>1.00214E-10</c:v>
                      </c:pt>
                      <c:pt idx="1775">
                        <c:v>1.00214E-10</c:v>
                      </c:pt>
                      <c:pt idx="1776">
                        <c:v>9.8182600000000005E-11</c:v>
                      </c:pt>
                      <c:pt idx="1777">
                        <c:v>9.8182600000000005E-11</c:v>
                      </c:pt>
                      <c:pt idx="1778">
                        <c:v>1.0412099999999999E-10</c:v>
                      </c:pt>
                      <c:pt idx="1779">
                        <c:v>1.0412099999999999E-10</c:v>
                      </c:pt>
                      <c:pt idx="1780">
                        <c:v>1.00406E-10</c:v>
                      </c:pt>
                      <c:pt idx="1781">
                        <c:v>1.00406E-10</c:v>
                      </c:pt>
                      <c:pt idx="1782">
                        <c:v>1.0459100000000001E-10</c:v>
                      </c:pt>
                      <c:pt idx="1783">
                        <c:v>1.0459100000000001E-10</c:v>
                      </c:pt>
                      <c:pt idx="1784">
                        <c:v>9.9062300000000001E-11</c:v>
                      </c:pt>
                      <c:pt idx="1785">
                        <c:v>9.9062300000000001E-11</c:v>
                      </c:pt>
                      <c:pt idx="1786">
                        <c:v>9.4403499999999996E-11</c:v>
                      </c:pt>
                      <c:pt idx="1787">
                        <c:v>9.4403499999999996E-11</c:v>
                      </c:pt>
                      <c:pt idx="1788">
                        <c:v>1.0110000000000001E-10</c:v>
                      </c:pt>
                      <c:pt idx="1789">
                        <c:v>1.0110000000000001E-10</c:v>
                      </c:pt>
                      <c:pt idx="1790">
                        <c:v>9.6741299999999995E-11</c:v>
                      </c:pt>
                      <c:pt idx="1791">
                        <c:v>9.6741299999999995E-11</c:v>
                      </c:pt>
                      <c:pt idx="1792">
                        <c:v>9.0471499999999999E-11</c:v>
                      </c:pt>
                      <c:pt idx="1793">
                        <c:v>9.0471499999999999E-11</c:v>
                      </c:pt>
                      <c:pt idx="1794">
                        <c:v>1.2575999999999999E-10</c:v>
                      </c:pt>
                      <c:pt idx="1795">
                        <c:v>1.2575999999999999E-10</c:v>
                      </c:pt>
                      <c:pt idx="1796">
                        <c:v>9.0078500000000001E-11</c:v>
                      </c:pt>
                      <c:pt idx="1797">
                        <c:v>9.0078500000000001E-11</c:v>
                      </c:pt>
                      <c:pt idx="1798">
                        <c:v>9.8397099999999997E-11</c:v>
                      </c:pt>
                      <c:pt idx="1799">
                        <c:v>9.8397099999999997E-11</c:v>
                      </c:pt>
                      <c:pt idx="1800">
                        <c:v>8.5675600000000001E-11</c:v>
                      </c:pt>
                      <c:pt idx="1801">
                        <c:v>8.5675600000000001E-11</c:v>
                      </c:pt>
                      <c:pt idx="1802">
                        <c:v>9.2276699999999998E-11</c:v>
                      </c:pt>
                      <c:pt idx="1803">
                        <c:v>9.2276699999999998E-11</c:v>
                      </c:pt>
                      <c:pt idx="1804">
                        <c:v>9.3882200000000006E-11</c:v>
                      </c:pt>
                      <c:pt idx="1805">
                        <c:v>9.3882200000000006E-11</c:v>
                      </c:pt>
                      <c:pt idx="1806">
                        <c:v>1.02229E-10</c:v>
                      </c:pt>
                      <c:pt idx="1807">
                        <c:v>1.02229E-10</c:v>
                      </c:pt>
                      <c:pt idx="1808">
                        <c:v>9.8030199999999996E-11</c:v>
                      </c:pt>
                      <c:pt idx="1809">
                        <c:v>9.8030199999999996E-11</c:v>
                      </c:pt>
                      <c:pt idx="1810">
                        <c:v>9.8415200000000003E-11</c:v>
                      </c:pt>
                      <c:pt idx="1811">
                        <c:v>9.8415200000000003E-11</c:v>
                      </c:pt>
                      <c:pt idx="1812">
                        <c:v>9.7578899999999999E-11</c:v>
                      </c:pt>
                      <c:pt idx="1813">
                        <c:v>9.7578899999999999E-11</c:v>
                      </c:pt>
                      <c:pt idx="1814">
                        <c:v>1.03811E-10</c:v>
                      </c:pt>
                      <c:pt idx="1815">
                        <c:v>1.03811E-10</c:v>
                      </c:pt>
                      <c:pt idx="1816">
                        <c:v>1.01205E-10</c:v>
                      </c:pt>
                      <c:pt idx="1817">
                        <c:v>1.01205E-10</c:v>
                      </c:pt>
                      <c:pt idx="1818">
                        <c:v>9.5795600000000001E-11</c:v>
                      </c:pt>
                      <c:pt idx="1819">
                        <c:v>9.5795600000000001E-11</c:v>
                      </c:pt>
                      <c:pt idx="1820">
                        <c:v>9.6486900000000002E-11</c:v>
                      </c:pt>
                      <c:pt idx="1821">
                        <c:v>9.6486900000000002E-11</c:v>
                      </c:pt>
                      <c:pt idx="1822">
                        <c:v>1.01667E-10</c:v>
                      </c:pt>
                      <c:pt idx="1823">
                        <c:v>1.01667E-10</c:v>
                      </c:pt>
                      <c:pt idx="1824">
                        <c:v>9.3600800000000002E-11</c:v>
                      </c:pt>
                      <c:pt idx="1825">
                        <c:v>9.3600800000000002E-11</c:v>
                      </c:pt>
                      <c:pt idx="1826">
                        <c:v>1.0204E-10</c:v>
                      </c:pt>
                      <c:pt idx="1827">
                        <c:v>1.0204E-10</c:v>
                      </c:pt>
                      <c:pt idx="1828">
                        <c:v>9.1161899999999997E-11</c:v>
                      </c:pt>
                      <c:pt idx="1829">
                        <c:v>9.1161899999999997E-11</c:v>
                      </c:pt>
                      <c:pt idx="1830">
                        <c:v>9.5093400000000003E-11</c:v>
                      </c:pt>
                      <c:pt idx="1831">
                        <c:v>9.5093400000000003E-11</c:v>
                      </c:pt>
                      <c:pt idx="1832">
                        <c:v>9.4326000000000003E-11</c:v>
                      </c:pt>
                      <c:pt idx="1833">
                        <c:v>9.4326000000000003E-11</c:v>
                      </c:pt>
                      <c:pt idx="1834">
                        <c:v>9.9805599999999996E-11</c:v>
                      </c:pt>
                      <c:pt idx="1835">
                        <c:v>9.9805599999999996E-11</c:v>
                      </c:pt>
                      <c:pt idx="1836">
                        <c:v>9.5034099999999995E-11</c:v>
                      </c:pt>
                      <c:pt idx="1837">
                        <c:v>9.5034099999999995E-11</c:v>
                      </c:pt>
                      <c:pt idx="1838">
                        <c:v>9.7206300000000003E-11</c:v>
                      </c:pt>
                      <c:pt idx="1839">
                        <c:v>9.7206300000000003E-11</c:v>
                      </c:pt>
                      <c:pt idx="1840">
                        <c:v>9.5840299999999994E-11</c:v>
                      </c:pt>
                      <c:pt idx="1841">
                        <c:v>9.5840299999999994E-11</c:v>
                      </c:pt>
                      <c:pt idx="1842">
                        <c:v>9.5840299999999994E-11</c:v>
                      </c:pt>
                      <c:pt idx="1843">
                        <c:v>9.5840299999999994E-11</c:v>
                      </c:pt>
                      <c:pt idx="1844">
                        <c:v>9.4233400000000005E-11</c:v>
                      </c:pt>
                      <c:pt idx="1845">
                        <c:v>9.4233400000000005E-11</c:v>
                      </c:pt>
                      <c:pt idx="1846">
                        <c:v>9.5710900000000001E-11</c:v>
                      </c:pt>
                      <c:pt idx="1847">
                        <c:v>9.5710900000000001E-11</c:v>
                      </c:pt>
                      <c:pt idx="1848">
                        <c:v>9.4688299999999999E-11</c:v>
                      </c:pt>
                      <c:pt idx="1849">
                        <c:v>9.4688299999999999E-11</c:v>
                      </c:pt>
                      <c:pt idx="1850">
                        <c:v>8.9482099999999995E-11</c:v>
                      </c:pt>
                      <c:pt idx="1851">
                        <c:v>8.9482099999999995E-11</c:v>
                      </c:pt>
                      <c:pt idx="1852">
                        <c:v>9.1505500000000003E-11</c:v>
                      </c:pt>
                      <c:pt idx="1853">
                        <c:v>9.1505500000000003E-11</c:v>
                      </c:pt>
                      <c:pt idx="1854">
                        <c:v>9.8549200000000002E-11</c:v>
                      </c:pt>
                      <c:pt idx="1855">
                        <c:v>9.8549200000000002E-11</c:v>
                      </c:pt>
                      <c:pt idx="1856">
                        <c:v>9.5209299999999997E-11</c:v>
                      </c:pt>
                      <c:pt idx="1857">
                        <c:v>9.5209299999999997E-11</c:v>
                      </c:pt>
                      <c:pt idx="1858">
                        <c:v>9.1445399999999999E-11</c:v>
                      </c:pt>
                      <c:pt idx="1859">
                        <c:v>9.1445399999999999E-11</c:v>
                      </c:pt>
                      <c:pt idx="1860">
                        <c:v>9.5126699999999994E-11</c:v>
                      </c:pt>
                      <c:pt idx="1861">
                        <c:v>9.5126699999999994E-11</c:v>
                      </c:pt>
                      <c:pt idx="1862">
                        <c:v>9.0889E-11</c:v>
                      </c:pt>
                      <c:pt idx="1863">
                        <c:v>9.0889E-11</c:v>
                      </c:pt>
                      <c:pt idx="1864">
                        <c:v>9.5557000000000004E-11</c:v>
                      </c:pt>
                      <c:pt idx="1865">
                        <c:v>9.5557000000000004E-11</c:v>
                      </c:pt>
                      <c:pt idx="1866">
                        <c:v>9.7199799999999999E-11</c:v>
                      </c:pt>
                      <c:pt idx="1867">
                        <c:v>9.7199799999999999E-11</c:v>
                      </c:pt>
                      <c:pt idx="1868">
                        <c:v>9.20636E-11</c:v>
                      </c:pt>
                      <c:pt idx="1869">
                        <c:v>9.20636E-11</c:v>
                      </c:pt>
                      <c:pt idx="1870">
                        <c:v>9.2801799999999997E-11</c:v>
                      </c:pt>
                      <c:pt idx="1871">
                        <c:v>9.2801799999999997E-11</c:v>
                      </c:pt>
                      <c:pt idx="1872">
                        <c:v>9.2353899999999999E-11</c:v>
                      </c:pt>
                      <c:pt idx="1873">
                        <c:v>9.2353899999999999E-11</c:v>
                      </c:pt>
                      <c:pt idx="1874">
                        <c:v>9.4624799999999997E-11</c:v>
                      </c:pt>
                      <c:pt idx="1875">
                        <c:v>9.4624799999999997E-11</c:v>
                      </c:pt>
                      <c:pt idx="1876">
                        <c:v>9.2665399999999996E-11</c:v>
                      </c:pt>
                      <c:pt idx="1877">
                        <c:v>9.2665399999999996E-11</c:v>
                      </c:pt>
                      <c:pt idx="1878">
                        <c:v>8.7022600000000002E-11</c:v>
                      </c:pt>
                      <c:pt idx="1879">
                        <c:v>8.7022600000000002E-11</c:v>
                      </c:pt>
                      <c:pt idx="1880">
                        <c:v>9.5149299999999999E-11</c:v>
                      </c:pt>
                      <c:pt idx="1881">
                        <c:v>9.5149299999999999E-11</c:v>
                      </c:pt>
                      <c:pt idx="1882">
                        <c:v>9.1035500000000003E-11</c:v>
                      </c:pt>
                      <c:pt idx="1883">
                        <c:v>9.1035500000000003E-11</c:v>
                      </c:pt>
                      <c:pt idx="1884">
                        <c:v>8.8580299999999998E-11</c:v>
                      </c:pt>
                      <c:pt idx="1885">
                        <c:v>8.8580299999999998E-11</c:v>
                      </c:pt>
                      <c:pt idx="1886">
                        <c:v>9.1855299999999995E-11</c:v>
                      </c:pt>
                      <c:pt idx="1887">
                        <c:v>9.1855299999999995E-11</c:v>
                      </c:pt>
                      <c:pt idx="1888">
                        <c:v>9.7111399999999995E-11</c:v>
                      </c:pt>
                      <c:pt idx="1889">
                        <c:v>9.7111399999999995E-11</c:v>
                      </c:pt>
                      <c:pt idx="1890">
                        <c:v>8.9199699999999994E-11</c:v>
                      </c:pt>
                      <c:pt idx="1891">
                        <c:v>8.9199699999999994E-11</c:v>
                      </c:pt>
                      <c:pt idx="1892">
                        <c:v>9.2398899999999997E-11</c:v>
                      </c:pt>
                      <c:pt idx="1893">
                        <c:v>9.2398899999999997E-11</c:v>
                      </c:pt>
                      <c:pt idx="1894">
                        <c:v>9.8395599999999997E-11</c:v>
                      </c:pt>
                      <c:pt idx="1895">
                        <c:v>9.8395599999999997E-11</c:v>
                      </c:pt>
                      <c:pt idx="1896">
                        <c:v>8.35644E-11</c:v>
                      </c:pt>
                      <c:pt idx="1897">
                        <c:v>8.35644E-11</c:v>
                      </c:pt>
                      <c:pt idx="1898">
                        <c:v>8.5525500000000001E-11</c:v>
                      </c:pt>
                      <c:pt idx="1899">
                        <c:v>8.5525500000000001E-11</c:v>
                      </c:pt>
                      <c:pt idx="1900">
                        <c:v>9.2759000000000002E-11</c:v>
                      </c:pt>
                      <c:pt idx="1901">
                        <c:v>9.2759000000000002E-11</c:v>
                      </c:pt>
                      <c:pt idx="1902">
                        <c:v>9.3650899999999997E-11</c:v>
                      </c:pt>
                      <c:pt idx="1903">
                        <c:v>9.3650899999999997E-11</c:v>
                      </c:pt>
                      <c:pt idx="1904">
                        <c:v>9.3214000000000002E-11</c:v>
                      </c:pt>
                      <c:pt idx="1905">
                        <c:v>9.3214000000000002E-11</c:v>
                      </c:pt>
                      <c:pt idx="1906">
                        <c:v>8.7507200000000003E-11</c:v>
                      </c:pt>
                      <c:pt idx="1907">
                        <c:v>8.7507200000000003E-11</c:v>
                      </c:pt>
                      <c:pt idx="1908">
                        <c:v>8.9646100000000006E-11</c:v>
                      </c:pt>
                      <c:pt idx="1909">
                        <c:v>8.9646100000000006E-11</c:v>
                      </c:pt>
                      <c:pt idx="1910">
                        <c:v>1.0499E-10</c:v>
                      </c:pt>
                      <c:pt idx="1911">
                        <c:v>1.0499E-10</c:v>
                      </c:pt>
                      <c:pt idx="1912">
                        <c:v>9.91995E-11</c:v>
                      </c:pt>
                      <c:pt idx="1913">
                        <c:v>9.91995E-11</c:v>
                      </c:pt>
                      <c:pt idx="1914">
                        <c:v>9.6387999999999998E-11</c:v>
                      </c:pt>
                      <c:pt idx="1915">
                        <c:v>9.6387999999999998E-11</c:v>
                      </c:pt>
                      <c:pt idx="1916">
                        <c:v>9.5208300000000001E-11</c:v>
                      </c:pt>
                      <c:pt idx="1917">
                        <c:v>9.5208300000000001E-11</c:v>
                      </c:pt>
                      <c:pt idx="1918">
                        <c:v>8.8727199999999999E-11</c:v>
                      </c:pt>
                      <c:pt idx="1919">
                        <c:v>8.8727199999999999E-11</c:v>
                      </c:pt>
                      <c:pt idx="1920">
                        <c:v>9.3228499999999998E-11</c:v>
                      </c:pt>
                      <c:pt idx="1921">
                        <c:v>9.3228499999999998E-11</c:v>
                      </c:pt>
                      <c:pt idx="1922">
                        <c:v>9.7152E-11</c:v>
                      </c:pt>
                      <c:pt idx="1923">
                        <c:v>9.7152E-11</c:v>
                      </c:pt>
                      <c:pt idx="1924">
                        <c:v>9.2238000000000005E-11</c:v>
                      </c:pt>
                      <c:pt idx="1925">
                        <c:v>9.2238000000000005E-11</c:v>
                      </c:pt>
                      <c:pt idx="1926">
                        <c:v>9.1192999999999997E-11</c:v>
                      </c:pt>
                      <c:pt idx="1927">
                        <c:v>9.1192999999999997E-11</c:v>
                      </c:pt>
                      <c:pt idx="1928">
                        <c:v>8.8166899999999998E-11</c:v>
                      </c:pt>
                      <c:pt idx="1929">
                        <c:v>8.8166899999999998E-11</c:v>
                      </c:pt>
                      <c:pt idx="1930">
                        <c:v>8.5927600000000005E-11</c:v>
                      </c:pt>
                      <c:pt idx="1931">
                        <c:v>8.5927600000000005E-11</c:v>
                      </c:pt>
                      <c:pt idx="1932">
                        <c:v>8.7439200000000001E-11</c:v>
                      </c:pt>
                      <c:pt idx="1933">
                        <c:v>8.7439200000000001E-11</c:v>
                      </c:pt>
                      <c:pt idx="1934">
                        <c:v>9.1039199999999994E-11</c:v>
                      </c:pt>
                      <c:pt idx="1935">
                        <c:v>9.1039199999999994E-11</c:v>
                      </c:pt>
                      <c:pt idx="1936">
                        <c:v>8.5929500000000003E-11</c:v>
                      </c:pt>
                      <c:pt idx="1937">
                        <c:v>8.5929500000000003E-11</c:v>
                      </c:pt>
                      <c:pt idx="1938">
                        <c:v>8.7602400000000002E-11</c:v>
                      </c:pt>
                      <c:pt idx="1939">
                        <c:v>8.7602400000000002E-11</c:v>
                      </c:pt>
                      <c:pt idx="1940">
                        <c:v>9.0156000000000006E-11</c:v>
                      </c:pt>
                      <c:pt idx="1941">
                        <c:v>9.0156000000000006E-11</c:v>
                      </c:pt>
                      <c:pt idx="1942">
                        <c:v>9.1965799999999999E-11</c:v>
                      </c:pt>
                      <c:pt idx="1943">
                        <c:v>9.1965799999999999E-11</c:v>
                      </c:pt>
                      <c:pt idx="1944">
                        <c:v>8.3764399999999997E-11</c:v>
                      </c:pt>
                      <c:pt idx="1945">
                        <c:v>8.3764399999999997E-11</c:v>
                      </c:pt>
                      <c:pt idx="1946">
                        <c:v>9.6987299999999998E-11</c:v>
                      </c:pt>
                      <c:pt idx="1947">
                        <c:v>9.6987299999999998E-11</c:v>
                      </c:pt>
                      <c:pt idx="1948">
                        <c:v>9.4728000000000001E-11</c:v>
                      </c:pt>
                      <c:pt idx="1949">
                        <c:v>9.4728000000000001E-11</c:v>
                      </c:pt>
                      <c:pt idx="1950">
                        <c:v>9.0460200000000003E-11</c:v>
                      </c:pt>
                      <c:pt idx="1951">
                        <c:v>9.0460200000000003E-11</c:v>
                      </c:pt>
                      <c:pt idx="1952">
                        <c:v>9.2482499999999996E-11</c:v>
                      </c:pt>
                      <c:pt idx="1953">
                        <c:v>9.2482499999999996E-11</c:v>
                      </c:pt>
                      <c:pt idx="1954">
                        <c:v>8.37726E-11</c:v>
                      </c:pt>
                      <c:pt idx="1955">
                        <c:v>8.37726E-11</c:v>
                      </c:pt>
                      <c:pt idx="1956">
                        <c:v>8.9984600000000002E-11</c:v>
                      </c:pt>
                      <c:pt idx="1957">
                        <c:v>8.9984600000000002E-11</c:v>
                      </c:pt>
                      <c:pt idx="1958">
                        <c:v>8.9596100000000004E-11</c:v>
                      </c:pt>
                      <c:pt idx="1959">
                        <c:v>8.9596100000000004E-11</c:v>
                      </c:pt>
                      <c:pt idx="1960">
                        <c:v>9.1176400000000005E-11</c:v>
                      </c:pt>
                      <c:pt idx="1961">
                        <c:v>9.1176400000000005E-11</c:v>
                      </c:pt>
                      <c:pt idx="1962">
                        <c:v>9.3503700000000004E-11</c:v>
                      </c:pt>
                      <c:pt idx="1963">
                        <c:v>9.3503700000000004E-11</c:v>
                      </c:pt>
                      <c:pt idx="1964">
                        <c:v>8.7554600000000003E-11</c:v>
                      </c:pt>
                      <c:pt idx="1965">
                        <c:v>8.7554600000000003E-11</c:v>
                      </c:pt>
                      <c:pt idx="1966">
                        <c:v>8.8731399999999994E-11</c:v>
                      </c:pt>
                      <c:pt idx="1967">
                        <c:v>8.8731399999999994E-11</c:v>
                      </c:pt>
                      <c:pt idx="1968">
                        <c:v>8.2839300000000005E-11</c:v>
                      </c:pt>
                      <c:pt idx="1969">
                        <c:v>8.2839300000000005E-11</c:v>
                      </c:pt>
                      <c:pt idx="1970">
                        <c:v>9.0815199999999998E-11</c:v>
                      </c:pt>
                      <c:pt idx="1971">
                        <c:v>9.0815199999999998E-11</c:v>
                      </c:pt>
                      <c:pt idx="1972">
                        <c:v>9.1784799999999997E-11</c:v>
                      </c:pt>
                      <c:pt idx="1973">
                        <c:v>9.1784799999999997E-11</c:v>
                      </c:pt>
                      <c:pt idx="1974">
                        <c:v>9.2690200000000004E-11</c:v>
                      </c:pt>
                      <c:pt idx="1975">
                        <c:v>9.2690200000000004E-11</c:v>
                      </c:pt>
                      <c:pt idx="1976">
                        <c:v>8.8220800000000003E-11</c:v>
                      </c:pt>
                      <c:pt idx="1977">
                        <c:v>8.8220800000000003E-11</c:v>
                      </c:pt>
                      <c:pt idx="1978">
                        <c:v>9.2627400000000006E-11</c:v>
                      </c:pt>
                      <c:pt idx="1979">
                        <c:v>9.2627400000000006E-11</c:v>
                      </c:pt>
                      <c:pt idx="1980">
                        <c:v>8.7448299999999994E-11</c:v>
                      </c:pt>
                      <c:pt idx="1981">
                        <c:v>8.7448299999999994E-11</c:v>
                      </c:pt>
                      <c:pt idx="1982">
                        <c:v>9.5757900000000003E-11</c:v>
                      </c:pt>
                      <c:pt idx="1983">
                        <c:v>9.5757900000000003E-11</c:v>
                      </c:pt>
                      <c:pt idx="1984">
                        <c:v>9.1235899999999998E-11</c:v>
                      </c:pt>
                      <c:pt idx="1985">
                        <c:v>9.1235899999999998E-11</c:v>
                      </c:pt>
                      <c:pt idx="1986">
                        <c:v>8.5005499999999999E-11</c:v>
                      </c:pt>
                      <c:pt idx="1987">
                        <c:v>8.5005499999999999E-11</c:v>
                      </c:pt>
                      <c:pt idx="1988">
                        <c:v>9.0723199999999997E-11</c:v>
                      </c:pt>
                      <c:pt idx="1989">
                        <c:v>9.0723199999999997E-11</c:v>
                      </c:pt>
                      <c:pt idx="1990">
                        <c:v>9.1479899999999998E-11</c:v>
                      </c:pt>
                      <c:pt idx="1991">
                        <c:v>9.1479899999999998E-11</c:v>
                      </c:pt>
                      <c:pt idx="1992">
                        <c:v>9.4497500000000001E-11</c:v>
                      </c:pt>
                      <c:pt idx="1993">
                        <c:v>9.4497500000000001E-11</c:v>
                      </c:pt>
                      <c:pt idx="1994">
                        <c:v>8.7444400000000004E-11</c:v>
                      </c:pt>
                      <c:pt idx="1995">
                        <c:v>8.7444400000000004E-11</c:v>
                      </c:pt>
                      <c:pt idx="1996">
                        <c:v>9.11894E-11</c:v>
                      </c:pt>
                      <c:pt idx="1997">
                        <c:v>9.11894E-11</c:v>
                      </c:pt>
                      <c:pt idx="1998">
                        <c:v>9.0817200000000002E-11</c:v>
                      </c:pt>
                      <c:pt idx="1999">
                        <c:v>9.0817200000000002E-11</c:v>
                      </c:pt>
                      <c:pt idx="2000">
                        <c:v>8.8279300000000001E-11</c:v>
                      </c:pt>
                      <c:pt idx="2001">
                        <c:v>8.8279300000000001E-11</c:v>
                      </c:pt>
                      <c:pt idx="2002">
                        <c:v>9.4587800000000003E-11</c:v>
                      </c:pt>
                      <c:pt idx="2003">
                        <c:v>9.4587800000000003E-11</c:v>
                      </c:pt>
                      <c:pt idx="2004">
                        <c:v>9.5178500000000001E-11</c:v>
                      </c:pt>
                      <c:pt idx="2005">
                        <c:v>9.5178500000000001E-11</c:v>
                      </c:pt>
                      <c:pt idx="2006">
                        <c:v>9.0251499999999998E-11</c:v>
                      </c:pt>
                      <c:pt idx="2007">
                        <c:v>9.0251499999999998E-11</c:v>
                      </c:pt>
                      <c:pt idx="2008">
                        <c:v>9.6746299999999999E-11</c:v>
                      </c:pt>
                      <c:pt idx="2009">
                        <c:v>9.6746299999999999E-11</c:v>
                      </c:pt>
                      <c:pt idx="2010">
                        <c:v>8.6140999999999995E-11</c:v>
                      </c:pt>
                      <c:pt idx="2011">
                        <c:v>8.6140999999999995E-11</c:v>
                      </c:pt>
                      <c:pt idx="2012">
                        <c:v>8.5008600000000005E-11</c:v>
                      </c:pt>
                      <c:pt idx="2013">
                        <c:v>8.5008600000000005E-11</c:v>
                      </c:pt>
                      <c:pt idx="2014">
                        <c:v>8.4993300000000001E-11</c:v>
                      </c:pt>
                      <c:pt idx="2015">
                        <c:v>8.4993300000000001E-11</c:v>
                      </c:pt>
                      <c:pt idx="2016">
                        <c:v>8.8207300000000004E-11</c:v>
                      </c:pt>
                      <c:pt idx="2017">
                        <c:v>8.8207300000000004E-11</c:v>
                      </c:pt>
                      <c:pt idx="2018">
                        <c:v>8.9985700000000003E-11</c:v>
                      </c:pt>
                      <c:pt idx="2019">
                        <c:v>8.9985700000000003E-11</c:v>
                      </c:pt>
                      <c:pt idx="2020">
                        <c:v>9.3669999999999998E-11</c:v>
                      </c:pt>
                      <c:pt idx="2021">
                        <c:v>9.3669999999999998E-11</c:v>
                      </c:pt>
                      <c:pt idx="2022">
                        <c:v>9.4056900000000003E-11</c:v>
                      </c:pt>
                      <c:pt idx="2023">
                        <c:v>9.4056900000000003E-11</c:v>
                      </c:pt>
                      <c:pt idx="2024">
                        <c:v>8.6954400000000001E-11</c:v>
                      </c:pt>
                      <c:pt idx="2025">
                        <c:v>8.6954400000000001E-11</c:v>
                      </c:pt>
                      <c:pt idx="2026">
                        <c:v>8.87032E-11</c:v>
                      </c:pt>
                      <c:pt idx="2027">
                        <c:v>8.87032E-11</c:v>
                      </c:pt>
                      <c:pt idx="2028">
                        <c:v>8.1651800000000002E-11</c:v>
                      </c:pt>
                      <c:pt idx="2029">
                        <c:v>8.1651800000000002E-11</c:v>
                      </c:pt>
                      <c:pt idx="2030">
                        <c:v>8.9560199999999998E-11</c:v>
                      </c:pt>
                      <c:pt idx="2031">
                        <c:v>8.9560199999999998E-11</c:v>
                      </c:pt>
                      <c:pt idx="2032">
                        <c:v>7.8968899999999998E-11</c:v>
                      </c:pt>
                      <c:pt idx="2033">
                        <c:v>7.8968899999999998E-11</c:v>
                      </c:pt>
                      <c:pt idx="2034">
                        <c:v>9.8291300000000005E-11</c:v>
                      </c:pt>
                      <c:pt idx="2035">
                        <c:v>9.8291300000000005E-11</c:v>
                      </c:pt>
                      <c:pt idx="2036">
                        <c:v>8.7438899999999996E-11</c:v>
                      </c:pt>
                      <c:pt idx="2037">
                        <c:v>8.7438899999999996E-11</c:v>
                      </c:pt>
                      <c:pt idx="2038">
                        <c:v>7.7154800000000005E-11</c:v>
                      </c:pt>
                      <c:pt idx="2039">
                        <c:v>7.7154800000000005E-11</c:v>
                      </c:pt>
                      <c:pt idx="2040">
                        <c:v>7.8325399999999997E-11</c:v>
                      </c:pt>
                      <c:pt idx="2041">
                        <c:v>7.8325399999999997E-11</c:v>
                      </c:pt>
                      <c:pt idx="2042">
                        <c:v>8.37979E-11</c:v>
                      </c:pt>
                      <c:pt idx="2043">
                        <c:v>8.37979E-11</c:v>
                      </c:pt>
                      <c:pt idx="2044">
                        <c:v>8.8258100000000003E-11</c:v>
                      </c:pt>
                      <c:pt idx="2045">
                        <c:v>8.8258100000000003E-11</c:v>
                      </c:pt>
                      <c:pt idx="2046">
                        <c:v>8.7556799999999994E-11</c:v>
                      </c:pt>
                      <c:pt idx="2047">
                        <c:v>8.7556799999999994E-11</c:v>
                      </c:pt>
                      <c:pt idx="2048">
                        <c:v>7.5311600000000002E-11</c:v>
                      </c:pt>
                      <c:pt idx="2049">
                        <c:v>7.5311600000000002E-11</c:v>
                      </c:pt>
                      <c:pt idx="2050">
                        <c:v>9.7941899999999998E-11</c:v>
                      </c:pt>
                      <c:pt idx="2051">
                        <c:v>9.7941899999999998E-11</c:v>
                      </c:pt>
                      <c:pt idx="2052">
                        <c:v>8.4573399999999997E-11</c:v>
                      </c:pt>
                      <c:pt idx="2053">
                        <c:v>8.4573399999999997E-11</c:v>
                      </c:pt>
                      <c:pt idx="2054">
                        <c:v>8.7165699999999994E-11</c:v>
                      </c:pt>
                      <c:pt idx="2055">
                        <c:v>8.7165699999999994E-11</c:v>
                      </c:pt>
                      <c:pt idx="2056">
                        <c:v>7.8817400000000004E-11</c:v>
                      </c:pt>
                      <c:pt idx="2057">
                        <c:v>7.8817400000000004E-11</c:v>
                      </c:pt>
                      <c:pt idx="2058">
                        <c:v>8.3705199999999996E-11</c:v>
                      </c:pt>
                      <c:pt idx="2059">
                        <c:v>8.3705199999999996E-11</c:v>
                      </c:pt>
                      <c:pt idx="2060">
                        <c:v>8.6329000000000005E-11</c:v>
                      </c:pt>
                      <c:pt idx="2061">
                        <c:v>8.6329000000000005E-11</c:v>
                      </c:pt>
                      <c:pt idx="2062">
                        <c:v>8.6216699999999996E-11</c:v>
                      </c:pt>
                      <c:pt idx="2063">
                        <c:v>8.6216699999999996E-11</c:v>
                      </c:pt>
                      <c:pt idx="2064">
                        <c:v>8.2758499999999994E-11</c:v>
                      </c:pt>
                      <c:pt idx="2065">
                        <c:v>8.2758499999999994E-11</c:v>
                      </c:pt>
                      <c:pt idx="2066">
                        <c:v>7.7593700000000004E-11</c:v>
                      </c:pt>
                      <c:pt idx="2067">
                        <c:v>7.7593700000000004E-11</c:v>
                      </c:pt>
                      <c:pt idx="2068">
                        <c:v>8.3312700000000002E-11</c:v>
                      </c:pt>
                      <c:pt idx="2069">
                        <c:v>8.3312700000000002E-11</c:v>
                      </c:pt>
                      <c:pt idx="2070">
                        <c:v>8.7427900000000005E-11</c:v>
                      </c:pt>
                      <c:pt idx="2071">
                        <c:v>8.7427900000000005E-11</c:v>
                      </c:pt>
                      <c:pt idx="2072">
                        <c:v>8.62232E-11</c:v>
                      </c:pt>
                      <c:pt idx="2073">
                        <c:v>8.62232E-11</c:v>
                      </c:pt>
                      <c:pt idx="2074">
                        <c:v>7.9336599999999996E-11</c:v>
                      </c:pt>
                      <c:pt idx="2075">
                        <c:v>7.9336599999999996E-11</c:v>
                      </c:pt>
                      <c:pt idx="2076">
                        <c:v>8.4710700000000001E-11</c:v>
                      </c:pt>
                      <c:pt idx="2077">
                        <c:v>8.4710700000000001E-11</c:v>
                      </c:pt>
                      <c:pt idx="2078">
                        <c:v>8.9122099999999996E-11</c:v>
                      </c:pt>
                      <c:pt idx="2079">
                        <c:v>8.9122099999999996E-11</c:v>
                      </c:pt>
                      <c:pt idx="2080">
                        <c:v>8.6883300000000006E-11</c:v>
                      </c:pt>
                      <c:pt idx="2081">
                        <c:v>8.6883300000000006E-11</c:v>
                      </c:pt>
                      <c:pt idx="2082">
                        <c:v>7.9972999999999996E-11</c:v>
                      </c:pt>
                      <c:pt idx="2083">
                        <c:v>7.9972999999999996E-11</c:v>
                      </c:pt>
                      <c:pt idx="2084">
                        <c:v>8.44952E-11</c:v>
                      </c:pt>
                      <c:pt idx="2085">
                        <c:v>8.44952E-11</c:v>
                      </c:pt>
                      <c:pt idx="2086">
                        <c:v>8.2232500000000005E-11</c:v>
                      </c:pt>
                      <c:pt idx="2087">
                        <c:v>8.2232500000000005E-11</c:v>
                      </c:pt>
                      <c:pt idx="2088">
                        <c:v>8.1235699999999995E-11</c:v>
                      </c:pt>
                      <c:pt idx="2089">
                        <c:v>8.1235699999999995E-11</c:v>
                      </c:pt>
                      <c:pt idx="2090">
                        <c:v>7.9461900000000001E-11</c:v>
                      </c:pt>
                      <c:pt idx="2091">
                        <c:v>7.9461900000000001E-11</c:v>
                      </c:pt>
                      <c:pt idx="2092">
                        <c:v>7.8595599999999998E-11</c:v>
                      </c:pt>
                      <c:pt idx="2093">
                        <c:v>7.8595599999999998E-11</c:v>
                      </c:pt>
                      <c:pt idx="2094">
                        <c:v>8.1534500000000002E-11</c:v>
                      </c:pt>
                      <c:pt idx="2095">
                        <c:v>8.1534500000000002E-11</c:v>
                      </c:pt>
                      <c:pt idx="2096">
                        <c:v>8.8321200000000006E-11</c:v>
                      </c:pt>
                      <c:pt idx="2097">
                        <c:v>8.8321200000000006E-11</c:v>
                      </c:pt>
                      <c:pt idx="2098">
                        <c:v>8.5632300000000002E-11</c:v>
                      </c:pt>
                      <c:pt idx="2099">
                        <c:v>8.5632300000000002E-11</c:v>
                      </c:pt>
                      <c:pt idx="2100">
                        <c:v>7.8587500000000001E-11</c:v>
                      </c:pt>
                      <c:pt idx="2101">
                        <c:v>7.8587500000000001E-11</c:v>
                      </c:pt>
                      <c:pt idx="2102">
                        <c:v>8.9591099999999999E-11</c:v>
                      </c:pt>
                      <c:pt idx="2103">
                        <c:v>8.9591099999999999E-11</c:v>
                      </c:pt>
                      <c:pt idx="2104">
                        <c:v>8.2791000000000001E-11</c:v>
                      </c:pt>
                      <c:pt idx="2105">
                        <c:v>8.2791000000000001E-11</c:v>
                      </c:pt>
                      <c:pt idx="2106">
                        <c:v>9.0750199999999996E-11</c:v>
                      </c:pt>
                      <c:pt idx="2107">
                        <c:v>9.0750199999999996E-11</c:v>
                      </c:pt>
                      <c:pt idx="2108">
                        <c:v>8.3731999999999996E-11</c:v>
                      </c:pt>
                      <c:pt idx="2109">
                        <c:v>8.3731999999999996E-11</c:v>
                      </c:pt>
                      <c:pt idx="2110">
                        <c:v>8.77263E-11</c:v>
                      </c:pt>
                      <c:pt idx="2111">
                        <c:v>8.77263E-11</c:v>
                      </c:pt>
                      <c:pt idx="2112">
                        <c:v>8.6900299999999997E-11</c:v>
                      </c:pt>
                      <c:pt idx="2113">
                        <c:v>8.6900299999999997E-11</c:v>
                      </c:pt>
                      <c:pt idx="2114">
                        <c:v>7.8950199999999995E-11</c:v>
                      </c:pt>
                      <c:pt idx="2115">
                        <c:v>7.8950199999999995E-11</c:v>
                      </c:pt>
                      <c:pt idx="2116">
                        <c:v>8.7542600000000004E-11</c:v>
                      </c:pt>
                      <c:pt idx="2117">
                        <c:v>8.7542600000000004E-11</c:v>
                      </c:pt>
                      <c:pt idx="2118">
                        <c:v>8.7054400000000006E-11</c:v>
                      </c:pt>
                      <c:pt idx="2119">
                        <c:v>8.7054400000000006E-11</c:v>
                      </c:pt>
                      <c:pt idx="2120">
                        <c:v>8.5220200000000003E-11</c:v>
                      </c:pt>
                      <c:pt idx="2121">
                        <c:v>8.5220200000000003E-11</c:v>
                      </c:pt>
                      <c:pt idx="2122">
                        <c:v>7.6584200000000003E-11</c:v>
                      </c:pt>
                      <c:pt idx="2123">
                        <c:v>7.6584200000000003E-11</c:v>
                      </c:pt>
                      <c:pt idx="2124">
                        <c:v>8.1037300000000004E-11</c:v>
                      </c:pt>
                      <c:pt idx="2125">
                        <c:v>8.1037300000000004E-11</c:v>
                      </c:pt>
                      <c:pt idx="2126">
                        <c:v>8.1011600000000006E-11</c:v>
                      </c:pt>
                      <c:pt idx="2127">
                        <c:v>8.1011600000000006E-11</c:v>
                      </c:pt>
                      <c:pt idx="2128">
                        <c:v>7.3196800000000004E-11</c:v>
                      </c:pt>
                      <c:pt idx="2129">
                        <c:v>7.3196800000000004E-11</c:v>
                      </c:pt>
                      <c:pt idx="2130">
                        <c:v>8.0893099999999997E-11</c:v>
                      </c:pt>
                      <c:pt idx="2131">
                        <c:v>8.0893099999999997E-11</c:v>
                      </c:pt>
                      <c:pt idx="2132">
                        <c:v>7.8749299999999996E-11</c:v>
                      </c:pt>
                      <c:pt idx="2133">
                        <c:v>7.8749299999999996E-11</c:v>
                      </c:pt>
                      <c:pt idx="2134">
                        <c:v>7.8845700000000004E-11</c:v>
                      </c:pt>
                      <c:pt idx="2135">
                        <c:v>7.8845700000000004E-11</c:v>
                      </c:pt>
                      <c:pt idx="2136">
                        <c:v>7.5444800000000005E-11</c:v>
                      </c:pt>
                      <c:pt idx="2137">
                        <c:v>7.5444800000000005E-11</c:v>
                      </c:pt>
                      <c:pt idx="2138">
                        <c:v>8.4512600000000002E-11</c:v>
                      </c:pt>
                      <c:pt idx="2139">
                        <c:v>8.4512600000000002E-11</c:v>
                      </c:pt>
                      <c:pt idx="2140">
                        <c:v>7.9578200000000006E-11</c:v>
                      </c:pt>
                      <c:pt idx="2141">
                        <c:v>7.9578200000000006E-11</c:v>
                      </c:pt>
                      <c:pt idx="2142">
                        <c:v>8.1971799999999994E-11</c:v>
                      </c:pt>
                      <c:pt idx="2143">
                        <c:v>8.1971799999999994E-11</c:v>
                      </c:pt>
                      <c:pt idx="2144">
                        <c:v>7.6340899999999994E-11</c:v>
                      </c:pt>
                      <c:pt idx="2145">
                        <c:v>7.6340899999999994E-11</c:v>
                      </c:pt>
                      <c:pt idx="2146">
                        <c:v>8.07319E-11</c:v>
                      </c:pt>
                      <c:pt idx="2147">
                        <c:v>8.07319E-11</c:v>
                      </c:pt>
                      <c:pt idx="2148">
                        <c:v>8.5010500000000003E-11</c:v>
                      </c:pt>
                      <c:pt idx="2149">
                        <c:v>8.5010500000000003E-11</c:v>
                      </c:pt>
                      <c:pt idx="2150">
                        <c:v>8.1940400000000002E-11</c:v>
                      </c:pt>
                      <c:pt idx="2151">
                        <c:v>8.1940400000000002E-11</c:v>
                      </c:pt>
                      <c:pt idx="2152">
                        <c:v>8.3537600000000001E-11</c:v>
                      </c:pt>
                      <c:pt idx="2153">
                        <c:v>8.3537600000000001E-11</c:v>
                      </c:pt>
                      <c:pt idx="2154">
                        <c:v>8.6203100000000003E-11</c:v>
                      </c:pt>
                      <c:pt idx="2155">
                        <c:v>8.6203100000000003E-11</c:v>
                      </c:pt>
                      <c:pt idx="2156">
                        <c:v>8.1607200000000002E-11</c:v>
                      </c:pt>
                      <c:pt idx="2157">
                        <c:v>8.1607200000000002E-11</c:v>
                      </c:pt>
                      <c:pt idx="2158">
                        <c:v>8.4730399999999999E-11</c:v>
                      </c:pt>
                      <c:pt idx="2159">
                        <c:v>8.4730399999999999E-11</c:v>
                      </c:pt>
                      <c:pt idx="2160">
                        <c:v>7.5093300000000001E-11</c:v>
                      </c:pt>
                      <c:pt idx="2161">
                        <c:v>7.5093300000000001E-11</c:v>
                      </c:pt>
                      <c:pt idx="2162">
                        <c:v>7.6726899999999997E-11</c:v>
                      </c:pt>
                      <c:pt idx="2163">
                        <c:v>7.6726899999999997E-11</c:v>
                      </c:pt>
                      <c:pt idx="2164">
                        <c:v>8.3476599999999994E-11</c:v>
                      </c:pt>
                      <c:pt idx="2165">
                        <c:v>8.3476599999999994E-11</c:v>
                      </c:pt>
                      <c:pt idx="2166">
                        <c:v>8.4641500000000004E-11</c:v>
                      </c:pt>
                      <c:pt idx="2167">
                        <c:v>8.4641500000000004E-11</c:v>
                      </c:pt>
                      <c:pt idx="2168">
                        <c:v>7.5345999999999995E-11</c:v>
                      </c:pt>
                      <c:pt idx="2169">
                        <c:v>7.5345999999999995E-11</c:v>
                      </c:pt>
                      <c:pt idx="2170">
                        <c:v>8.3046400000000003E-11</c:v>
                      </c:pt>
                      <c:pt idx="2171">
                        <c:v>8.3046400000000003E-11</c:v>
                      </c:pt>
                      <c:pt idx="2172">
                        <c:v>8.05029E-11</c:v>
                      </c:pt>
                      <c:pt idx="2173">
                        <c:v>8.05029E-11</c:v>
                      </c:pt>
                      <c:pt idx="2174">
                        <c:v>8.2307300000000003E-11</c:v>
                      </c:pt>
                      <c:pt idx="2175">
                        <c:v>8.2307300000000003E-11</c:v>
                      </c:pt>
                      <c:pt idx="2176">
                        <c:v>8.6948099999999996E-11</c:v>
                      </c:pt>
                      <c:pt idx="2177">
                        <c:v>8.6948099999999996E-11</c:v>
                      </c:pt>
                      <c:pt idx="2178">
                        <c:v>8.4968000000000001E-11</c:v>
                      </c:pt>
                      <c:pt idx="2179">
                        <c:v>8.4968000000000001E-11</c:v>
                      </c:pt>
                      <c:pt idx="2180">
                        <c:v>7.5700499999999999E-11</c:v>
                      </c:pt>
                      <c:pt idx="2181">
                        <c:v>7.5700499999999999E-11</c:v>
                      </c:pt>
                      <c:pt idx="2182">
                        <c:v>7.8548900000000001E-11</c:v>
                      </c:pt>
                      <c:pt idx="2183">
                        <c:v>7.8548900000000001E-11</c:v>
                      </c:pt>
                      <c:pt idx="2184">
                        <c:v>7.9486800000000003E-11</c:v>
                      </c:pt>
                      <c:pt idx="2185">
                        <c:v>7.9486800000000003E-11</c:v>
                      </c:pt>
                      <c:pt idx="2186">
                        <c:v>8.2872599999999996E-11</c:v>
                      </c:pt>
                      <c:pt idx="2187">
                        <c:v>8.2872599999999996E-11</c:v>
                      </c:pt>
                      <c:pt idx="2188">
                        <c:v>8.4086399999999994E-11</c:v>
                      </c:pt>
                      <c:pt idx="2189">
                        <c:v>8.4086399999999994E-11</c:v>
                      </c:pt>
                      <c:pt idx="2190">
                        <c:v>7.8202099999999996E-11</c:v>
                      </c:pt>
                      <c:pt idx="2191">
                        <c:v>7.8202099999999996E-11</c:v>
                      </c:pt>
                      <c:pt idx="2192">
                        <c:v>8.5123700000000002E-11</c:v>
                      </c:pt>
                      <c:pt idx="2193">
                        <c:v>8.5123700000000002E-11</c:v>
                      </c:pt>
                      <c:pt idx="2194">
                        <c:v>7.44974E-11</c:v>
                      </c:pt>
                      <c:pt idx="2195">
                        <c:v>7.44974E-11</c:v>
                      </c:pt>
                      <c:pt idx="2196">
                        <c:v>7.9528400000000003E-11</c:v>
                      </c:pt>
                      <c:pt idx="2197">
                        <c:v>7.9528400000000003E-11</c:v>
                      </c:pt>
                      <c:pt idx="2198">
                        <c:v>8.2672299999999994E-11</c:v>
                      </c:pt>
                      <c:pt idx="2199">
                        <c:v>8.2672299999999994E-11</c:v>
                      </c:pt>
                      <c:pt idx="2200">
                        <c:v>7.2936700000000004E-11</c:v>
                      </c:pt>
                      <c:pt idx="2201">
                        <c:v>7.2936700000000004E-11</c:v>
                      </c:pt>
                      <c:pt idx="2202">
                        <c:v>7.8043300000000001E-11</c:v>
                      </c:pt>
                      <c:pt idx="2203">
                        <c:v>7.8043300000000001E-11</c:v>
                      </c:pt>
                      <c:pt idx="2204">
                        <c:v>8.8251799999999998E-11</c:v>
                      </c:pt>
                      <c:pt idx="2205">
                        <c:v>8.8251799999999998E-11</c:v>
                      </c:pt>
                      <c:pt idx="2206">
                        <c:v>7.9605200000000005E-11</c:v>
                      </c:pt>
                      <c:pt idx="2207">
                        <c:v>7.9605200000000005E-11</c:v>
                      </c:pt>
                      <c:pt idx="2208">
                        <c:v>8.1984400000000004E-11</c:v>
                      </c:pt>
                      <c:pt idx="2209">
                        <c:v>8.1984400000000004E-11</c:v>
                      </c:pt>
                      <c:pt idx="2210">
                        <c:v>7.3448300000000003E-11</c:v>
                      </c:pt>
                      <c:pt idx="2211">
                        <c:v>7.3448300000000003E-11</c:v>
                      </c:pt>
                      <c:pt idx="2212">
                        <c:v>7.2318300000000003E-11</c:v>
                      </c:pt>
                      <c:pt idx="2213">
                        <c:v>7.2318300000000003E-11</c:v>
                      </c:pt>
                      <c:pt idx="2214">
                        <c:v>8.1240100000000002E-11</c:v>
                      </c:pt>
                      <c:pt idx="2215">
                        <c:v>8.1240100000000002E-11</c:v>
                      </c:pt>
                      <c:pt idx="2216">
                        <c:v>7.5381700000000001E-11</c:v>
                      </c:pt>
                      <c:pt idx="2217">
                        <c:v>7.5381700000000001E-11</c:v>
                      </c:pt>
                      <c:pt idx="2218">
                        <c:v>7.8592099999999994E-11</c:v>
                      </c:pt>
                      <c:pt idx="2219">
                        <c:v>7.8592099999999994E-11</c:v>
                      </c:pt>
                      <c:pt idx="2220">
                        <c:v>9.05916E-11</c:v>
                      </c:pt>
                      <c:pt idx="2221">
                        <c:v>9.05916E-11</c:v>
                      </c:pt>
                      <c:pt idx="2222">
                        <c:v>7.7074899999999997E-11</c:v>
                      </c:pt>
                      <c:pt idx="2223">
                        <c:v>7.7074899999999997E-11</c:v>
                      </c:pt>
                      <c:pt idx="2224">
                        <c:v>6.8517999999999995E-11</c:v>
                      </c:pt>
                      <c:pt idx="2225">
                        <c:v>6.8517999999999995E-11</c:v>
                      </c:pt>
                      <c:pt idx="2226">
                        <c:v>7.9874900000000002E-11</c:v>
                      </c:pt>
                      <c:pt idx="2227">
                        <c:v>7.9874900000000002E-11</c:v>
                      </c:pt>
                      <c:pt idx="2228">
                        <c:v>7.6256600000000005E-11</c:v>
                      </c:pt>
                      <c:pt idx="2229">
                        <c:v>7.6256600000000005E-11</c:v>
                      </c:pt>
                      <c:pt idx="2230">
                        <c:v>7.9788900000000001E-11</c:v>
                      </c:pt>
                      <c:pt idx="2231">
                        <c:v>7.9788900000000001E-11</c:v>
                      </c:pt>
                      <c:pt idx="2232">
                        <c:v>8.3882200000000002E-11</c:v>
                      </c:pt>
                      <c:pt idx="2233">
                        <c:v>8.3882200000000002E-11</c:v>
                      </c:pt>
                      <c:pt idx="2234">
                        <c:v>7.75203E-11</c:v>
                      </c:pt>
                      <c:pt idx="2235">
                        <c:v>7.75203E-11</c:v>
                      </c:pt>
                      <c:pt idx="2236">
                        <c:v>7.6040099999999996E-11</c:v>
                      </c:pt>
                      <c:pt idx="2237">
                        <c:v>7.6040099999999996E-11</c:v>
                      </c:pt>
                      <c:pt idx="2238">
                        <c:v>7.9978999999999996E-11</c:v>
                      </c:pt>
                      <c:pt idx="2239">
                        <c:v>7.9978999999999996E-11</c:v>
                      </c:pt>
                      <c:pt idx="2240">
                        <c:v>7.8429500000000003E-11</c:v>
                      </c:pt>
                      <c:pt idx="2241">
                        <c:v>7.8429500000000003E-11</c:v>
                      </c:pt>
                      <c:pt idx="2242">
                        <c:v>7.8282699999999995E-11</c:v>
                      </c:pt>
                      <c:pt idx="2243">
                        <c:v>7.8282699999999995E-11</c:v>
                      </c:pt>
                      <c:pt idx="2244">
                        <c:v>7.2829100000000006E-11</c:v>
                      </c:pt>
                      <c:pt idx="2245">
                        <c:v>7.2829100000000006E-11</c:v>
                      </c:pt>
                      <c:pt idx="2246">
                        <c:v>8.6188599999999995E-11</c:v>
                      </c:pt>
                      <c:pt idx="2247">
                        <c:v>8.6188599999999995E-11</c:v>
                      </c:pt>
                      <c:pt idx="2248">
                        <c:v>9.4973800000000006E-11</c:v>
                      </c:pt>
                      <c:pt idx="2249">
                        <c:v>9.4973800000000006E-11</c:v>
                      </c:pt>
                      <c:pt idx="2250">
                        <c:v>7.7571000000000005E-11</c:v>
                      </c:pt>
                      <c:pt idx="2251">
                        <c:v>7.7571000000000005E-11</c:v>
                      </c:pt>
                      <c:pt idx="2252">
                        <c:v>8.2085899999999996E-11</c:v>
                      </c:pt>
                      <c:pt idx="2253">
                        <c:v>8.2085899999999996E-11</c:v>
                      </c:pt>
                      <c:pt idx="2254">
                        <c:v>9.0496700000000006E-11</c:v>
                      </c:pt>
                      <c:pt idx="2255">
                        <c:v>9.0496700000000006E-11</c:v>
                      </c:pt>
                      <c:pt idx="2256">
                        <c:v>7.7904600000000003E-11</c:v>
                      </c:pt>
                      <c:pt idx="2257">
                        <c:v>7.7904600000000003E-11</c:v>
                      </c:pt>
                      <c:pt idx="2258">
                        <c:v>7.6563499999999996E-11</c:v>
                      </c:pt>
                      <c:pt idx="2259">
                        <c:v>7.6563499999999996E-11</c:v>
                      </c:pt>
                      <c:pt idx="2260">
                        <c:v>7.7825700000000004E-11</c:v>
                      </c:pt>
                      <c:pt idx="2261">
                        <c:v>7.7825700000000004E-11</c:v>
                      </c:pt>
                      <c:pt idx="2262">
                        <c:v>7.8838400000000003E-11</c:v>
                      </c:pt>
                      <c:pt idx="2263">
                        <c:v>7.8838400000000003E-11</c:v>
                      </c:pt>
                      <c:pt idx="2264">
                        <c:v>7.9255099999999995E-11</c:v>
                      </c:pt>
                      <c:pt idx="2265">
                        <c:v>7.9255099999999995E-11</c:v>
                      </c:pt>
                      <c:pt idx="2266">
                        <c:v>7.7177199999999998E-11</c:v>
                      </c:pt>
                      <c:pt idx="2267">
                        <c:v>7.7177199999999998E-11</c:v>
                      </c:pt>
                      <c:pt idx="2268">
                        <c:v>7.6363800000000005E-11</c:v>
                      </c:pt>
                      <c:pt idx="2269">
                        <c:v>7.6363800000000005E-11</c:v>
                      </c:pt>
                      <c:pt idx="2270">
                        <c:v>7.3397100000000006E-11</c:v>
                      </c:pt>
                      <c:pt idx="2271">
                        <c:v>7.3397100000000006E-11</c:v>
                      </c:pt>
                      <c:pt idx="2272">
                        <c:v>7.8850899999999994E-11</c:v>
                      </c:pt>
                      <c:pt idx="2273">
                        <c:v>7.8850899999999994E-11</c:v>
                      </c:pt>
                      <c:pt idx="2274">
                        <c:v>8.1097300000000002E-11</c:v>
                      </c:pt>
                      <c:pt idx="2275">
                        <c:v>8.1097300000000002E-11</c:v>
                      </c:pt>
                      <c:pt idx="2276">
                        <c:v>7.9110500000000003E-11</c:v>
                      </c:pt>
                      <c:pt idx="2277">
                        <c:v>7.9110500000000003E-11</c:v>
                      </c:pt>
                      <c:pt idx="2278">
                        <c:v>7.3574200000000005E-11</c:v>
                      </c:pt>
                      <c:pt idx="2279">
                        <c:v>7.3574200000000005E-11</c:v>
                      </c:pt>
                      <c:pt idx="2280">
                        <c:v>7.2838799999999996E-11</c:v>
                      </c:pt>
                      <c:pt idx="2281">
                        <c:v>7.2838799999999996E-11</c:v>
                      </c:pt>
                      <c:pt idx="2282">
                        <c:v>7.2844199999999999E-11</c:v>
                      </c:pt>
                      <c:pt idx="2283">
                        <c:v>7.2844199999999999E-11</c:v>
                      </c:pt>
                      <c:pt idx="2284">
                        <c:v>7.9626200000000004E-11</c:v>
                      </c:pt>
                      <c:pt idx="2285">
                        <c:v>7.9626200000000004E-11</c:v>
                      </c:pt>
                      <c:pt idx="2286">
                        <c:v>7.57284E-11</c:v>
                      </c:pt>
                      <c:pt idx="2287">
                        <c:v>7.57284E-11</c:v>
                      </c:pt>
                      <c:pt idx="2288">
                        <c:v>7.5039999999999994E-11</c:v>
                      </c:pt>
                      <c:pt idx="2289">
                        <c:v>7.5039999999999994E-11</c:v>
                      </c:pt>
                      <c:pt idx="2290">
                        <c:v>8.1115199999999995E-11</c:v>
                      </c:pt>
                      <c:pt idx="2291">
                        <c:v>8.1115199999999995E-11</c:v>
                      </c:pt>
                      <c:pt idx="2292">
                        <c:v>7.3405699999999994E-11</c:v>
                      </c:pt>
                      <c:pt idx="2293">
                        <c:v>7.3405699999999994E-11</c:v>
                      </c:pt>
                      <c:pt idx="2294">
                        <c:v>7.0441799999999997E-11</c:v>
                      </c:pt>
                      <c:pt idx="2295">
                        <c:v>7.0441799999999997E-11</c:v>
                      </c:pt>
                      <c:pt idx="2296">
                        <c:v>7.9343499999999999E-11</c:v>
                      </c:pt>
                      <c:pt idx="2297">
                        <c:v>7.9343499999999999E-11</c:v>
                      </c:pt>
                      <c:pt idx="2298">
                        <c:v>8.5634000000000001E-11</c:v>
                      </c:pt>
                      <c:pt idx="2299">
                        <c:v>8.5634000000000001E-11</c:v>
                      </c:pt>
                      <c:pt idx="2300">
                        <c:v>8.5196299999999997E-11</c:v>
                      </c:pt>
                      <c:pt idx="2301">
                        <c:v>8.5196299999999997E-11</c:v>
                      </c:pt>
                      <c:pt idx="2302">
                        <c:v>7.9274599999999994E-11</c:v>
                      </c:pt>
                      <c:pt idx="2303">
                        <c:v>7.9274599999999994E-11</c:v>
                      </c:pt>
                      <c:pt idx="2304">
                        <c:v>7.95142E-11</c:v>
                      </c:pt>
                      <c:pt idx="2305">
                        <c:v>7.95142E-11</c:v>
                      </c:pt>
                      <c:pt idx="2306">
                        <c:v>7.5588999999999999E-11</c:v>
                      </c:pt>
                      <c:pt idx="2307">
                        <c:v>7.5588999999999999E-11</c:v>
                      </c:pt>
                      <c:pt idx="2308">
                        <c:v>7.3638799999999996E-11</c:v>
                      </c:pt>
                      <c:pt idx="2309">
                        <c:v>7.3638799999999996E-11</c:v>
                      </c:pt>
                      <c:pt idx="2310">
                        <c:v>7.3880600000000005E-11</c:v>
                      </c:pt>
                      <c:pt idx="2311">
                        <c:v>7.3880600000000005E-11</c:v>
                      </c:pt>
                      <c:pt idx="2312">
                        <c:v>8.33356E-11</c:v>
                      </c:pt>
                      <c:pt idx="2313">
                        <c:v>8.33356E-11</c:v>
                      </c:pt>
                      <c:pt idx="2314">
                        <c:v>9.1430000000000001E-11</c:v>
                      </c:pt>
                      <c:pt idx="2315">
                        <c:v>9.1430000000000001E-11</c:v>
                      </c:pt>
                      <c:pt idx="2316">
                        <c:v>8.0671900000000002E-11</c:v>
                      </c:pt>
                      <c:pt idx="2317">
                        <c:v>8.0671900000000002E-11</c:v>
                      </c:pt>
                      <c:pt idx="2318">
                        <c:v>7.0373100000000004E-11</c:v>
                      </c:pt>
                      <c:pt idx="2319">
                        <c:v>7.0373100000000004E-11</c:v>
                      </c:pt>
                      <c:pt idx="2320">
                        <c:v>8.1972800000000003E-11</c:v>
                      </c:pt>
                      <c:pt idx="2321">
                        <c:v>8.1972800000000003E-11</c:v>
                      </c:pt>
                      <c:pt idx="2322">
                        <c:v>7.5716200000000002E-11</c:v>
                      </c:pt>
                      <c:pt idx="2323">
                        <c:v>7.5716200000000002E-11</c:v>
                      </c:pt>
                      <c:pt idx="2324">
                        <c:v>8.2170500000000003E-11</c:v>
                      </c:pt>
                      <c:pt idx="2325">
                        <c:v>8.2170500000000003E-11</c:v>
                      </c:pt>
                      <c:pt idx="2326">
                        <c:v>8.1361199999999999E-11</c:v>
                      </c:pt>
                      <c:pt idx="2327">
                        <c:v>8.1361199999999999E-11</c:v>
                      </c:pt>
                      <c:pt idx="2328">
                        <c:v>7.9933200000000001E-11</c:v>
                      </c:pt>
                      <c:pt idx="2329">
                        <c:v>7.9933200000000001E-11</c:v>
                      </c:pt>
                      <c:pt idx="2330">
                        <c:v>7.4920399999999996E-11</c:v>
                      </c:pt>
                      <c:pt idx="2331">
                        <c:v>7.4920399999999996E-11</c:v>
                      </c:pt>
                      <c:pt idx="2332">
                        <c:v>7.0013100000000005E-11</c:v>
                      </c:pt>
                      <c:pt idx="2333">
                        <c:v>7.0013100000000005E-11</c:v>
                      </c:pt>
                      <c:pt idx="2334">
                        <c:v>7.9172099999999994E-11</c:v>
                      </c:pt>
                      <c:pt idx="2335">
                        <c:v>7.9172099999999994E-11</c:v>
                      </c:pt>
                      <c:pt idx="2336">
                        <c:v>8.60639E-11</c:v>
                      </c:pt>
                      <c:pt idx="2337">
                        <c:v>8.60639E-11</c:v>
                      </c:pt>
                      <c:pt idx="2338">
                        <c:v>7.6246300000000005E-11</c:v>
                      </c:pt>
                      <c:pt idx="2339">
                        <c:v>7.6246300000000005E-11</c:v>
                      </c:pt>
                      <c:pt idx="2340">
                        <c:v>7.6047199999999998E-11</c:v>
                      </c:pt>
                      <c:pt idx="2341">
                        <c:v>7.6047199999999998E-11</c:v>
                      </c:pt>
                      <c:pt idx="2342">
                        <c:v>7.44766E-11</c:v>
                      </c:pt>
                      <c:pt idx="2343">
                        <c:v>7.44766E-11</c:v>
                      </c:pt>
                      <c:pt idx="2344">
                        <c:v>7.6212400000000004E-11</c:v>
                      </c:pt>
                      <c:pt idx="2345">
                        <c:v>7.6212400000000004E-11</c:v>
                      </c:pt>
                      <c:pt idx="2346">
                        <c:v>8.0216799999999996E-11</c:v>
                      </c:pt>
                      <c:pt idx="2347">
                        <c:v>8.0216799999999996E-11</c:v>
                      </c:pt>
                      <c:pt idx="2348">
                        <c:v>6.8240999999999997E-11</c:v>
                      </c:pt>
                      <c:pt idx="2349">
                        <c:v>6.8240999999999997E-11</c:v>
                      </c:pt>
                      <c:pt idx="2350">
                        <c:v>7.05913E-11</c:v>
                      </c:pt>
                      <c:pt idx="2351">
                        <c:v>7.05913E-11</c:v>
                      </c:pt>
                      <c:pt idx="2352">
                        <c:v>7.8308800000000004E-11</c:v>
                      </c:pt>
                      <c:pt idx="2353">
                        <c:v>7.8308800000000004E-11</c:v>
                      </c:pt>
                      <c:pt idx="2354">
                        <c:v>8.7016600000000002E-11</c:v>
                      </c:pt>
                      <c:pt idx="2355">
                        <c:v>8.7016600000000002E-11</c:v>
                      </c:pt>
                      <c:pt idx="2356">
                        <c:v>7.7772399999999996E-11</c:v>
                      </c:pt>
                      <c:pt idx="2357">
                        <c:v>7.7772399999999996E-11</c:v>
                      </c:pt>
                      <c:pt idx="2358">
                        <c:v>8.2739400000000006E-11</c:v>
                      </c:pt>
                      <c:pt idx="2359">
                        <c:v>8.2739400000000006E-11</c:v>
                      </c:pt>
                      <c:pt idx="2360">
                        <c:v>7.7270199999999994E-11</c:v>
                      </c:pt>
                      <c:pt idx="2361">
                        <c:v>7.7270199999999994E-11</c:v>
                      </c:pt>
                      <c:pt idx="2362">
                        <c:v>7.2944099999999997E-11</c:v>
                      </c:pt>
                      <c:pt idx="2363">
                        <c:v>7.2944099999999997E-11</c:v>
                      </c:pt>
                      <c:pt idx="2364">
                        <c:v>7.6776800000000006E-11</c:v>
                      </c:pt>
                      <c:pt idx="2365">
                        <c:v>7.6776800000000006E-11</c:v>
                      </c:pt>
                      <c:pt idx="2366">
                        <c:v>7.6420699999999996E-11</c:v>
                      </c:pt>
                      <c:pt idx="2367">
                        <c:v>7.6420699999999996E-11</c:v>
                      </c:pt>
                      <c:pt idx="2368">
                        <c:v>7.4678400000000001E-11</c:v>
                      </c:pt>
                      <c:pt idx="2369">
                        <c:v>7.4678400000000001E-11</c:v>
                      </c:pt>
                      <c:pt idx="2370">
                        <c:v>7.4264400000000004E-11</c:v>
                      </c:pt>
                      <c:pt idx="2371">
                        <c:v>7.4264400000000004E-11</c:v>
                      </c:pt>
                      <c:pt idx="2372">
                        <c:v>8.2833E-11</c:v>
                      </c:pt>
                      <c:pt idx="2373">
                        <c:v>8.2833E-11</c:v>
                      </c:pt>
                      <c:pt idx="2374">
                        <c:v>7.6900500000000005E-11</c:v>
                      </c:pt>
                      <c:pt idx="2375">
                        <c:v>7.6900500000000005E-11</c:v>
                      </c:pt>
                      <c:pt idx="2376">
                        <c:v>7.0771300000000006E-11</c:v>
                      </c:pt>
                      <c:pt idx="2377">
                        <c:v>7.0771300000000006E-11</c:v>
                      </c:pt>
                      <c:pt idx="2378">
                        <c:v>7.3307200000000003E-11</c:v>
                      </c:pt>
                      <c:pt idx="2379">
                        <c:v>7.3307200000000003E-11</c:v>
                      </c:pt>
                      <c:pt idx="2380">
                        <c:v>7.2581400000000003E-11</c:v>
                      </c:pt>
                      <c:pt idx="2381">
                        <c:v>7.2581400000000003E-11</c:v>
                      </c:pt>
                      <c:pt idx="2382">
                        <c:v>8.0472300000000004E-11</c:v>
                      </c:pt>
                      <c:pt idx="2383">
                        <c:v>8.0472300000000004E-11</c:v>
                      </c:pt>
                      <c:pt idx="2384">
                        <c:v>7.8664799999999995E-11</c:v>
                      </c:pt>
                      <c:pt idx="2385">
                        <c:v>7.8664799999999995E-11</c:v>
                      </c:pt>
                      <c:pt idx="2386">
                        <c:v>7.2391099999999997E-11</c:v>
                      </c:pt>
                      <c:pt idx="2387">
                        <c:v>7.2391099999999997E-11</c:v>
                      </c:pt>
                      <c:pt idx="2388">
                        <c:v>7.2073799999999999E-11</c:v>
                      </c:pt>
                      <c:pt idx="2389">
                        <c:v>7.2073799999999999E-11</c:v>
                      </c:pt>
                      <c:pt idx="2390">
                        <c:v>7.5398599999999999E-11</c:v>
                      </c:pt>
                      <c:pt idx="2391">
                        <c:v>7.5398599999999999E-11</c:v>
                      </c:pt>
                      <c:pt idx="2392">
                        <c:v>6.9170000000000005E-11</c:v>
                      </c:pt>
                      <c:pt idx="2393">
                        <c:v>6.9170000000000005E-11</c:v>
                      </c:pt>
                      <c:pt idx="2394">
                        <c:v>6.8192900000000006E-11</c:v>
                      </c:pt>
                      <c:pt idx="2395">
                        <c:v>6.8192900000000006E-11</c:v>
                      </c:pt>
                      <c:pt idx="2396">
                        <c:v>8.8085900000000001E-11</c:v>
                      </c:pt>
                      <c:pt idx="2397">
                        <c:v>8.8085900000000001E-11</c:v>
                      </c:pt>
                      <c:pt idx="2398">
                        <c:v>7.3792099999999995E-11</c:v>
                      </c:pt>
                      <c:pt idx="2399">
                        <c:v>7.3792099999999995E-11</c:v>
                      </c:pt>
                      <c:pt idx="2400">
                        <c:v>7.2450699999999996E-11</c:v>
                      </c:pt>
                      <c:pt idx="2401">
                        <c:v>7.2450699999999996E-11</c:v>
                      </c:pt>
                      <c:pt idx="2402">
                        <c:v>7.6804400000000003E-11</c:v>
                      </c:pt>
                      <c:pt idx="2403">
                        <c:v>7.6804400000000003E-11</c:v>
                      </c:pt>
                      <c:pt idx="2404">
                        <c:v>7.2094799999999999E-11</c:v>
                      </c:pt>
                      <c:pt idx="2405">
                        <c:v>7.2094799999999999E-11</c:v>
                      </c:pt>
                      <c:pt idx="2406">
                        <c:v>7.4273699999999996E-11</c:v>
                      </c:pt>
                      <c:pt idx="2407">
                        <c:v>7.4273699999999996E-11</c:v>
                      </c:pt>
                      <c:pt idx="2408">
                        <c:v>7.3044399999999994E-11</c:v>
                      </c:pt>
                      <c:pt idx="2409">
                        <c:v>7.3044399999999994E-11</c:v>
                      </c:pt>
                      <c:pt idx="2410">
                        <c:v>7.6491100000000001E-11</c:v>
                      </c:pt>
                      <c:pt idx="2411">
                        <c:v>7.6491100000000001E-11</c:v>
                      </c:pt>
                      <c:pt idx="2412">
                        <c:v>6.0056999999999997E-11</c:v>
                      </c:pt>
                      <c:pt idx="2413">
                        <c:v>6.0056999999999997E-11</c:v>
                      </c:pt>
                      <c:pt idx="2414">
                        <c:v>7.9534400000000002E-11</c:v>
                      </c:pt>
                      <c:pt idx="2415">
                        <c:v>7.9534400000000002E-11</c:v>
                      </c:pt>
                      <c:pt idx="2416">
                        <c:v>7.2441699999999997E-11</c:v>
                      </c:pt>
                      <c:pt idx="2417">
                        <c:v>7.2441699999999997E-11</c:v>
                      </c:pt>
                      <c:pt idx="2418">
                        <c:v>6.8098799999999995E-11</c:v>
                      </c:pt>
                      <c:pt idx="2419">
                        <c:v>6.8098799999999995E-11</c:v>
                      </c:pt>
                      <c:pt idx="2420">
                        <c:v>8.2867299999999999E-11</c:v>
                      </c:pt>
                      <c:pt idx="2421">
                        <c:v>8.2867299999999999E-11</c:v>
                      </c:pt>
                      <c:pt idx="2422">
                        <c:v>8.3804600000000003E-11</c:v>
                      </c:pt>
                      <c:pt idx="2423">
                        <c:v>8.3804600000000003E-11</c:v>
                      </c:pt>
                      <c:pt idx="2424">
                        <c:v>7.5555400000000003E-11</c:v>
                      </c:pt>
                      <c:pt idx="2425">
                        <c:v>7.5555400000000003E-11</c:v>
                      </c:pt>
                      <c:pt idx="2426">
                        <c:v>7.2067900000000006E-11</c:v>
                      </c:pt>
                      <c:pt idx="2427">
                        <c:v>7.2067900000000006E-11</c:v>
                      </c:pt>
                      <c:pt idx="2428">
                        <c:v>7.0536399999999999E-11</c:v>
                      </c:pt>
                      <c:pt idx="2429">
                        <c:v>7.0536399999999999E-11</c:v>
                      </c:pt>
                      <c:pt idx="2430">
                        <c:v>7.9610399999999995E-11</c:v>
                      </c:pt>
                      <c:pt idx="2431">
                        <c:v>7.9610399999999995E-11</c:v>
                      </c:pt>
                      <c:pt idx="2432">
                        <c:v>7.6523199999999997E-11</c:v>
                      </c:pt>
                      <c:pt idx="2433">
                        <c:v>7.6523199999999997E-11</c:v>
                      </c:pt>
                      <c:pt idx="2434">
                        <c:v>8.2728600000000001E-11</c:v>
                      </c:pt>
                      <c:pt idx="2435">
                        <c:v>8.2728600000000001E-11</c:v>
                      </c:pt>
                      <c:pt idx="2436">
                        <c:v>7.4538099999999997E-11</c:v>
                      </c:pt>
                      <c:pt idx="2437">
                        <c:v>7.4538099999999997E-11</c:v>
                      </c:pt>
                      <c:pt idx="2438">
                        <c:v>7.0093500000000005E-11</c:v>
                      </c:pt>
                      <c:pt idx="2439">
                        <c:v>7.0093500000000005E-11</c:v>
                      </c:pt>
                      <c:pt idx="2440">
                        <c:v>7.5962800000000003E-11</c:v>
                      </c:pt>
                      <c:pt idx="2441">
                        <c:v>7.5962800000000003E-11</c:v>
                      </c:pt>
                      <c:pt idx="2442">
                        <c:v>7.9199100000000006E-11</c:v>
                      </c:pt>
                      <c:pt idx="2443">
                        <c:v>7.9199100000000006E-11</c:v>
                      </c:pt>
                      <c:pt idx="2444">
                        <c:v>7.3500299999999997E-11</c:v>
                      </c:pt>
                      <c:pt idx="2445">
                        <c:v>7.3500299999999997E-11</c:v>
                      </c:pt>
                      <c:pt idx="2446">
                        <c:v>7.3744299999999996E-11</c:v>
                      </c:pt>
                      <c:pt idx="2447">
                        <c:v>7.3744299999999996E-11</c:v>
                      </c:pt>
                      <c:pt idx="2448">
                        <c:v>7.6648199999999996E-11</c:v>
                      </c:pt>
                      <c:pt idx="2449">
                        <c:v>7.6648199999999996E-11</c:v>
                      </c:pt>
                      <c:pt idx="2450">
                        <c:v>6.3675499999999994E-11</c:v>
                      </c:pt>
                      <c:pt idx="2451">
                        <c:v>6.3675499999999994E-11</c:v>
                      </c:pt>
                      <c:pt idx="2452">
                        <c:v>7.4651299999999996E-11</c:v>
                      </c:pt>
                      <c:pt idx="2453">
                        <c:v>7.4651299999999996E-11</c:v>
                      </c:pt>
                      <c:pt idx="2454">
                        <c:v>6.4580199999999997E-11</c:v>
                      </c:pt>
                      <c:pt idx="2455">
                        <c:v>6.4580199999999997E-11</c:v>
                      </c:pt>
                      <c:pt idx="2456">
                        <c:v>7.2242200000000004E-11</c:v>
                      </c:pt>
                      <c:pt idx="2457">
                        <c:v>7.2242200000000004E-11</c:v>
                      </c:pt>
                      <c:pt idx="2458">
                        <c:v>8.2392900000000006E-11</c:v>
                      </c:pt>
                      <c:pt idx="2459">
                        <c:v>8.2392900000000006E-11</c:v>
                      </c:pt>
                      <c:pt idx="2460">
                        <c:v>6.9492700000000005E-11</c:v>
                      </c:pt>
                      <c:pt idx="2461">
                        <c:v>6.9492700000000005E-11</c:v>
                      </c:pt>
                      <c:pt idx="2462">
                        <c:v>7.3193600000000005E-11</c:v>
                      </c:pt>
                      <c:pt idx="2463">
                        <c:v>7.3193600000000005E-11</c:v>
                      </c:pt>
                      <c:pt idx="2464">
                        <c:v>7.5600200000000002E-11</c:v>
                      </c:pt>
                      <c:pt idx="2465">
                        <c:v>7.5600200000000002E-11</c:v>
                      </c:pt>
                      <c:pt idx="2466">
                        <c:v>7.31828E-11</c:v>
                      </c:pt>
                      <c:pt idx="2467">
                        <c:v>7.31828E-11</c:v>
                      </c:pt>
                      <c:pt idx="2468">
                        <c:v>7.5412899999999995E-11</c:v>
                      </c:pt>
                      <c:pt idx="2469">
                        <c:v>7.5412899999999995E-11</c:v>
                      </c:pt>
                      <c:pt idx="2470">
                        <c:v>7.5148700000000006E-11</c:v>
                      </c:pt>
                      <c:pt idx="2471">
                        <c:v>7.5148700000000006E-11</c:v>
                      </c:pt>
                      <c:pt idx="2472">
                        <c:v>7.2915399999999999E-11</c:v>
                      </c:pt>
                      <c:pt idx="2473">
                        <c:v>7.2915399999999999E-11</c:v>
                      </c:pt>
                      <c:pt idx="2474">
                        <c:v>8.9707600000000004E-11</c:v>
                      </c:pt>
                      <c:pt idx="2475">
                        <c:v>8.9707600000000004E-11</c:v>
                      </c:pt>
                      <c:pt idx="2476">
                        <c:v>7.3138900000000004E-11</c:v>
                      </c:pt>
                      <c:pt idx="2477">
                        <c:v>7.3138900000000004E-11</c:v>
                      </c:pt>
                      <c:pt idx="2478">
                        <c:v>6.6123E-11</c:v>
                      </c:pt>
                      <c:pt idx="2479">
                        <c:v>6.6123E-11</c:v>
                      </c:pt>
                      <c:pt idx="2480">
                        <c:v>6.7713099999999998E-11</c:v>
                      </c:pt>
                      <c:pt idx="2481">
                        <c:v>6.7713099999999998E-11</c:v>
                      </c:pt>
                      <c:pt idx="2482">
                        <c:v>7.0740099999999999E-11</c:v>
                      </c:pt>
                      <c:pt idx="2483">
                        <c:v>7.0740099999999999E-11</c:v>
                      </c:pt>
                      <c:pt idx="2484">
                        <c:v>6.9808500000000002E-11</c:v>
                      </c:pt>
                      <c:pt idx="2485">
                        <c:v>6.9808500000000002E-11</c:v>
                      </c:pt>
                      <c:pt idx="2486">
                        <c:v>7.4418600000000006E-11</c:v>
                      </c:pt>
                      <c:pt idx="2487">
                        <c:v>7.4418600000000006E-11</c:v>
                      </c:pt>
                      <c:pt idx="2488">
                        <c:v>8.2611100000000001E-11</c:v>
                      </c:pt>
                      <c:pt idx="2489">
                        <c:v>8.2611100000000001E-11</c:v>
                      </c:pt>
                      <c:pt idx="2490">
                        <c:v>7.5230899999999998E-11</c:v>
                      </c:pt>
                      <c:pt idx="2491">
                        <c:v>7.5230899999999998E-11</c:v>
                      </c:pt>
                      <c:pt idx="2492">
                        <c:v>7.7536900000000005E-11</c:v>
                      </c:pt>
                      <c:pt idx="2493">
                        <c:v>7.7536900000000005E-11</c:v>
                      </c:pt>
                      <c:pt idx="2494">
                        <c:v>8.1822799999999996E-11</c:v>
                      </c:pt>
                      <c:pt idx="2495">
                        <c:v>8.1822799999999996E-11</c:v>
                      </c:pt>
                      <c:pt idx="2496">
                        <c:v>6.60353E-11</c:v>
                      </c:pt>
                      <c:pt idx="2497">
                        <c:v>6.60353E-11</c:v>
                      </c:pt>
                      <c:pt idx="2498">
                        <c:v>8.1891800000000006E-11</c:v>
                      </c:pt>
                      <c:pt idx="2499">
                        <c:v>8.1891800000000006E-11</c:v>
                      </c:pt>
                      <c:pt idx="2500">
                        <c:v>8.6487099999999996E-11</c:v>
                      </c:pt>
                      <c:pt idx="2501">
                        <c:v>8.6487099999999996E-11</c:v>
                      </c:pt>
                      <c:pt idx="2502">
                        <c:v>6.4886E-11</c:v>
                      </c:pt>
                      <c:pt idx="2503">
                        <c:v>6.4886E-11</c:v>
                      </c:pt>
                      <c:pt idx="2504">
                        <c:v>7.7115800000000006E-11</c:v>
                      </c:pt>
                      <c:pt idx="2505">
                        <c:v>7.7115800000000006E-11</c:v>
                      </c:pt>
                      <c:pt idx="2506">
                        <c:v>6.5707199999999998E-11</c:v>
                      </c:pt>
                      <c:pt idx="2507">
                        <c:v>6.5707199999999998E-11</c:v>
                      </c:pt>
                      <c:pt idx="2508">
                        <c:v>7.3230500000000006E-11</c:v>
                      </c:pt>
                      <c:pt idx="2509">
                        <c:v>7.3230500000000006E-11</c:v>
                      </c:pt>
                      <c:pt idx="2510">
                        <c:v>7.7280600000000001E-11</c:v>
                      </c:pt>
                      <c:pt idx="2511">
                        <c:v>7.7280600000000001E-11</c:v>
                      </c:pt>
                      <c:pt idx="2512">
                        <c:v>7.2013400000000003E-11</c:v>
                      </c:pt>
                      <c:pt idx="2513">
                        <c:v>7.2013400000000003E-11</c:v>
                      </c:pt>
                      <c:pt idx="2514">
                        <c:v>7.1591400000000002E-11</c:v>
                      </c:pt>
                      <c:pt idx="2515">
                        <c:v>7.1591400000000002E-11</c:v>
                      </c:pt>
                      <c:pt idx="2516">
                        <c:v>7.2468200000000004E-11</c:v>
                      </c:pt>
                      <c:pt idx="2517">
                        <c:v>7.2468200000000004E-11</c:v>
                      </c:pt>
                      <c:pt idx="2518">
                        <c:v>9.1752399999999996E-11</c:v>
                      </c:pt>
                      <c:pt idx="2519">
                        <c:v>9.1752399999999996E-11</c:v>
                      </c:pt>
                      <c:pt idx="2520">
                        <c:v>9.5661600000000002E-11</c:v>
                      </c:pt>
                      <c:pt idx="2521">
                        <c:v>9.5661600000000002E-11</c:v>
                      </c:pt>
                      <c:pt idx="2522">
                        <c:v>7.2624700000000003E-11</c:v>
                      </c:pt>
                      <c:pt idx="2523">
                        <c:v>7.2624700000000003E-11</c:v>
                      </c:pt>
                      <c:pt idx="2524">
                        <c:v>7.0444599999999997E-11</c:v>
                      </c:pt>
                      <c:pt idx="2525">
                        <c:v>7.0444599999999997E-11</c:v>
                      </c:pt>
                      <c:pt idx="2526">
                        <c:v>7.34609E-11</c:v>
                      </c:pt>
                      <c:pt idx="2527">
                        <c:v>7.34609E-11</c:v>
                      </c:pt>
                      <c:pt idx="2528">
                        <c:v>6.82552E-11</c:v>
                      </c:pt>
                      <c:pt idx="2529">
                        <c:v>6.82552E-11</c:v>
                      </c:pt>
                      <c:pt idx="2530">
                        <c:v>7.1638899999999996E-11</c:v>
                      </c:pt>
                      <c:pt idx="2531">
                        <c:v>7.1638899999999996E-11</c:v>
                      </c:pt>
                      <c:pt idx="2532">
                        <c:v>7.04054E-11</c:v>
                      </c:pt>
                      <c:pt idx="2533">
                        <c:v>7.04054E-11</c:v>
                      </c:pt>
                      <c:pt idx="2534">
                        <c:v>7.6041300000000004E-11</c:v>
                      </c:pt>
                      <c:pt idx="2535">
                        <c:v>7.6041300000000004E-11</c:v>
                      </c:pt>
                      <c:pt idx="2536">
                        <c:v>7.1404799999999999E-11</c:v>
                      </c:pt>
                      <c:pt idx="2537">
                        <c:v>7.1404799999999999E-11</c:v>
                      </c:pt>
                      <c:pt idx="2538">
                        <c:v>7.8729799999999997E-11</c:v>
                      </c:pt>
                      <c:pt idx="2539">
                        <c:v>7.8729799999999997E-11</c:v>
                      </c:pt>
                      <c:pt idx="2540">
                        <c:v>6.4888999999999999E-11</c:v>
                      </c:pt>
                      <c:pt idx="2541">
                        <c:v>6.4888999999999999E-11</c:v>
                      </c:pt>
                      <c:pt idx="2542">
                        <c:v>6.8740300000000005E-11</c:v>
                      </c:pt>
                      <c:pt idx="2543">
                        <c:v>6.8740300000000005E-11</c:v>
                      </c:pt>
                      <c:pt idx="2544">
                        <c:v>1.4785099999999999E-10</c:v>
                      </c:pt>
                      <c:pt idx="2545">
                        <c:v>1.4785099999999999E-10</c:v>
                      </c:pt>
                      <c:pt idx="2546">
                        <c:v>7.21345E-11</c:v>
                      </c:pt>
                      <c:pt idx="2547">
                        <c:v>7.21345E-11</c:v>
                      </c:pt>
                      <c:pt idx="2548">
                        <c:v>7.6591900000000002E-11</c:v>
                      </c:pt>
                      <c:pt idx="2549">
                        <c:v>7.6591900000000002E-11</c:v>
                      </c:pt>
                      <c:pt idx="2550">
                        <c:v>6.5359799999999995E-11</c:v>
                      </c:pt>
                      <c:pt idx="2551">
                        <c:v>6.5359799999999995E-11</c:v>
                      </c:pt>
                      <c:pt idx="2552">
                        <c:v>7.3080699999999998E-11</c:v>
                      </c:pt>
                      <c:pt idx="2553">
                        <c:v>7.3080699999999998E-11</c:v>
                      </c:pt>
                      <c:pt idx="2554">
                        <c:v>7.0394599999999995E-11</c:v>
                      </c:pt>
                      <c:pt idx="2555">
                        <c:v>7.0394599999999995E-11</c:v>
                      </c:pt>
                      <c:pt idx="2556">
                        <c:v>7.5322300000000001E-11</c:v>
                      </c:pt>
                      <c:pt idx="2557">
                        <c:v>7.5322300000000001E-11</c:v>
                      </c:pt>
                      <c:pt idx="2558">
                        <c:v>7.4663200000000003E-11</c:v>
                      </c:pt>
                      <c:pt idx="2559">
                        <c:v>7.4663200000000003E-11</c:v>
                      </c:pt>
                      <c:pt idx="2560">
                        <c:v>6.7734299999999996E-11</c:v>
                      </c:pt>
                      <c:pt idx="2561">
                        <c:v>6.7734299999999996E-11</c:v>
                      </c:pt>
                      <c:pt idx="2562">
                        <c:v>7.6323000000000001E-11</c:v>
                      </c:pt>
                      <c:pt idx="2563">
                        <c:v>7.6323000000000001E-11</c:v>
                      </c:pt>
                      <c:pt idx="2564">
                        <c:v>6.9694099999999996E-11</c:v>
                      </c:pt>
                      <c:pt idx="2565">
                        <c:v>6.9694099999999996E-11</c:v>
                      </c:pt>
                      <c:pt idx="2566">
                        <c:v>6.5137200000000006E-11</c:v>
                      </c:pt>
                      <c:pt idx="2567">
                        <c:v>6.5137200000000006E-11</c:v>
                      </c:pt>
                      <c:pt idx="2568">
                        <c:v>6.7748499999999999E-11</c:v>
                      </c:pt>
                      <c:pt idx="2569">
                        <c:v>6.7748499999999999E-11</c:v>
                      </c:pt>
                      <c:pt idx="2570">
                        <c:v>7.1306799999999998E-11</c:v>
                      </c:pt>
                      <c:pt idx="2571">
                        <c:v>7.1306799999999998E-11</c:v>
                      </c:pt>
                      <c:pt idx="2572">
                        <c:v>6.6083099999999999E-11</c:v>
                      </c:pt>
                      <c:pt idx="2573">
                        <c:v>6.6083099999999999E-11</c:v>
                      </c:pt>
                      <c:pt idx="2574">
                        <c:v>7.5678300000000005E-11</c:v>
                      </c:pt>
                      <c:pt idx="2575">
                        <c:v>7.5678300000000005E-11</c:v>
                      </c:pt>
                      <c:pt idx="2576">
                        <c:v>7.1617200000000006E-11</c:v>
                      </c:pt>
                      <c:pt idx="2577">
                        <c:v>7.1617200000000006E-11</c:v>
                      </c:pt>
                      <c:pt idx="2578">
                        <c:v>6.7854500000000003E-11</c:v>
                      </c:pt>
                      <c:pt idx="2579">
                        <c:v>6.7854500000000003E-11</c:v>
                      </c:pt>
                      <c:pt idx="2580">
                        <c:v>7.4254100000000004E-11</c:v>
                      </c:pt>
                      <c:pt idx="2581">
                        <c:v>7.4254100000000004E-11</c:v>
                      </c:pt>
                      <c:pt idx="2582">
                        <c:v>6.4322100000000001E-11</c:v>
                      </c:pt>
                      <c:pt idx="2583">
                        <c:v>6.4322100000000001E-11</c:v>
                      </c:pt>
                      <c:pt idx="2584">
                        <c:v>7.3393800000000001E-11</c:v>
                      </c:pt>
                      <c:pt idx="2585">
                        <c:v>7.3393800000000001E-11</c:v>
                      </c:pt>
                      <c:pt idx="2586">
                        <c:v>7.7384499999999995E-11</c:v>
                      </c:pt>
                      <c:pt idx="2587">
                        <c:v>7.7384499999999995E-11</c:v>
                      </c:pt>
                      <c:pt idx="2588">
                        <c:v>6.6141300000000005E-11</c:v>
                      </c:pt>
                      <c:pt idx="2589">
                        <c:v>6.6141300000000005E-11</c:v>
                      </c:pt>
                      <c:pt idx="2590">
                        <c:v>6.1046099999999996E-11</c:v>
                      </c:pt>
                      <c:pt idx="2591">
                        <c:v>6.1046099999999996E-11</c:v>
                      </c:pt>
                      <c:pt idx="2592">
                        <c:v>6.8852899999999994E-11</c:v>
                      </c:pt>
                      <c:pt idx="2593">
                        <c:v>6.8852899999999994E-11</c:v>
                      </c:pt>
                      <c:pt idx="2594">
                        <c:v>6.8435299999999999E-11</c:v>
                      </c:pt>
                      <c:pt idx="2595">
                        <c:v>6.8435299999999999E-11</c:v>
                      </c:pt>
                      <c:pt idx="2596">
                        <c:v>7.2272400000000002E-11</c:v>
                      </c:pt>
                      <c:pt idx="2597">
                        <c:v>7.2272400000000002E-11</c:v>
                      </c:pt>
                      <c:pt idx="2598">
                        <c:v>7.7530999999999998E-11</c:v>
                      </c:pt>
                      <c:pt idx="2599">
                        <c:v>7.7530999999999998E-11</c:v>
                      </c:pt>
                      <c:pt idx="2600">
                        <c:v>6.5411099999999999E-11</c:v>
                      </c:pt>
                      <c:pt idx="2601">
                        <c:v>6.5411099999999999E-11</c:v>
                      </c:pt>
                      <c:pt idx="2602">
                        <c:v>6.5437800000000005E-11</c:v>
                      </c:pt>
                      <c:pt idx="2603">
                        <c:v>6.5437800000000005E-11</c:v>
                      </c:pt>
                      <c:pt idx="2604">
                        <c:v>6.5893400000000003E-11</c:v>
                      </c:pt>
                      <c:pt idx="2605">
                        <c:v>6.5893400000000003E-11</c:v>
                      </c:pt>
                      <c:pt idx="2606">
                        <c:v>6.7059699999999994E-11</c:v>
                      </c:pt>
                      <c:pt idx="2607">
                        <c:v>6.7059699999999994E-11</c:v>
                      </c:pt>
                      <c:pt idx="2608">
                        <c:v>6.1121999999999996E-11</c:v>
                      </c:pt>
                      <c:pt idx="2609">
                        <c:v>6.1121999999999996E-11</c:v>
                      </c:pt>
                      <c:pt idx="2610">
                        <c:v>6.6468E-11</c:v>
                      </c:pt>
                      <c:pt idx="2611">
                        <c:v>6.6468E-11</c:v>
                      </c:pt>
                      <c:pt idx="2612">
                        <c:v>6.1464300000000001E-11</c:v>
                      </c:pt>
                      <c:pt idx="2613">
                        <c:v>6.1464300000000001E-11</c:v>
                      </c:pt>
                      <c:pt idx="2614">
                        <c:v>7.1076000000000006E-11</c:v>
                      </c:pt>
                      <c:pt idx="2615">
                        <c:v>7.1076000000000006E-11</c:v>
                      </c:pt>
                      <c:pt idx="2616">
                        <c:v>6.5276500000000002E-11</c:v>
                      </c:pt>
                      <c:pt idx="2617">
                        <c:v>6.5276500000000002E-11</c:v>
                      </c:pt>
                      <c:pt idx="2618">
                        <c:v>6.9107899999999997E-11</c:v>
                      </c:pt>
                      <c:pt idx="2619">
                        <c:v>6.9107899999999997E-11</c:v>
                      </c:pt>
                      <c:pt idx="2620">
                        <c:v>7.3574699999999997E-11</c:v>
                      </c:pt>
                      <c:pt idx="2621">
                        <c:v>7.3574699999999997E-11</c:v>
                      </c:pt>
                      <c:pt idx="2622">
                        <c:v>6.6498999999999994E-11</c:v>
                      </c:pt>
                      <c:pt idx="2623">
                        <c:v>6.6498999999999994E-11</c:v>
                      </c:pt>
                      <c:pt idx="2624">
                        <c:v>6.9751700000000004E-11</c:v>
                      </c:pt>
                      <c:pt idx="2625">
                        <c:v>6.9751700000000004E-11</c:v>
                      </c:pt>
                      <c:pt idx="2626">
                        <c:v>6.9834099999999995E-11</c:v>
                      </c:pt>
                      <c:pt idx="2627">
                        <c:v>6.9834099999999995E-11</c:v>
                      </c:pt>
                      <c:pt idx="2628">
                        <c:v>7.4839599999999999E-11</c:v>
                      </c:pt>
                      <c:pt idx="2629">
                        <c:v>7.4839599999999999E-11</c:v>
                      </c:pt>
                      <c:pt idx="2630">
                        <c:v>7.4255400000000004E-11</c:v>
                      </c:pt>
                      <c:pt idx="2631">
                        <c:v>7.4255400000000004E-11</c:v>
                      </c:pt>
                      <c:pt idx="2632">
                        <c:v>7.4826699999999997E-11</c:v>
                      </c:pt>
                      <c:pt idx="2633">
                        <c:v>7.4826699999999997E-11</c:v>
                      </c:pt>
                      <c:pt idx="2634">
                        <c:v>7.7379700000000003E-11</c:v>
                      </c:pt>
                      <c:pt idx="2635">
                        <c:v>7.7379700000000003E-11</c:v>
                      </c:pt>
                      <c:pt idx="2636">
                        <c:v>5.7517900000000002E-11</c:v>
                      </c:pt>
                      <c:pt idx="2637">
                        <c:v>5.7517900000000002E-11</c:v>
                      </c:pt>
                      <c:pt idx="2638">
                        <c:v>6.7813199999999995E-11</c:v>
                      </c:pt>
                      <c:pt idx="2639">
                        <c:v>6.7813199999999995E-11</c:v>
                      </c:pt>
                      <c:pt idx="2640">
                        <c:v>6.0876299999999997E-11</c:v>
                      </c:pt>
                      <c:pt idx="2641">
                        <c:v>6.0876299999999997E-11</c:v>
                      </c:pt>
                      <c:pt idx="2642">
                        <c:v>7.1389200000000002E-11</c:v>
                      </c:pt>
                      <c:pt idx="2643">
                        <c:v>7.1389200000000002E-11</c:v>
                      </c:pt>
                      <c:pt idx="2644">
                        <c:v>6.9236400000000001E-11</c:v>
                      </c:pt>
                      <c:pt idx="2645">
                        <c:v>6.9236400000000001E-11</c:v>
                      </c:pt>
                      <c:pt idx="2646">
                        <c:v>7.0642699999999996E-11</c:v>
                      </c:pt>
                      <c:pt idx="2647">
                        <c:v>7.0642699999999996E-11</c:v>
                      </c:pt>
                      <c:pt idx="2648">
                        <c:v>6.8825600000000003E-11</c:v>
                      </c:pt>
                      <c:pt idx="2649">
                        <c:v>6.8825600000000003E-11</c:v>
                      </c:pt>
                      <c:pt idx="2650">
                        <c:v>7.2135899999999994E-11</c:v>
                      </c:pt>
                      <c:pt idx="2651">
                        <c:v>7.2135899999999994E-11</c:v>
                      </c:pt>
                      <c:pt idx="2652">
                        <c:v>6.9453299999999995E-11</c:v>
                      </c:pt>
                      <c:pt idx="2653">
                        <c:v>6.9453299999999995E-11</c:v>
                      </c:pt>
                      <c:pt idx="2654">
                        <c:v>6.8815300000000002E-11</c:v>
                      </c:pt>
                      <c:pt idx="2655">
                        <c:v>6.8815300000000002E-11</c:v>
                      </c:pt>
                      <c:pt idx="2656">
                        <c:v>7.7327299999999998E-11</c:v>
                      </c:pt>
                      <c:pt idx="2657">
                        <c:v>7.7327299999999998E-11</c:v>
                      </c:pt>
                      <c:pt idx="2658">
                        <c:v>6.7199700000000006E-11</c:v>
                      </c:pt>
                      <c:pt idx="2659">
                        <c:v>6.7199700000000006E-11</c:v>
                      </c:pt>
                      <c:pt idx="2660">
                        <c:v>6.8581099999999999E-11</c:v>
                      </c:pt>
                      <c:pt idx="2661">
                        <c:v>6.8581099999999999E-11</c:v>
                      </c:pt>
                      <c:pt idx="2662">
                        <c:v>7.1491500000000003E-11</c:v>
                      </c:pt>
                      <c:pt idx="2663">
                        <c:v>7.1491500000000003E-11</c:v>
                      </c:pt>
                      <c:pt idx="2664">
                        <c:v>5.9111399999999997E-11</c:v>
                      </c:pt>
                      <c:pt idx="2665">
                        <c:v>5.9111399999999997E-11</c:v>
                      </c:pt>
                      <c:pt idx="2666">
                        <c:v>6.6302100000000004E-11</c:v>
                      </c:pt>
                      <c:pt idx="2667">
                        <c:v>6.6302100000000004E-11</c:v>
                      </c:pt>
                      <c:pt idx="2668">
                        <c:v>7.7434699999999997E-11</c:v>
                      </c:pt>
                      <c:pt idx="2669">
                        <c:v>7.7434699999999997E-11</c:v>
                      </c:pt>
                      <c:pt idx="2670">
                        <c:v>6.3100600000000004E-11</c:v>
                      </c:pt>
                      <c:pt idx="2671">
                        <c:v>6.3100600000000004E-11</c:v>
                      </c:pt>
                      <c:pt idx="2672">
                        <c:v>6.7996900000000005E-11</c:v>
                      </c:pt>
                      <c:pt idx="2673">
                        <c:v>6.7996900000000005E-11</c:v>
                      </c:pt>
                      <c:pt idx="2674">
                        <c:v>6.6386899999999997E-11</c:v>
                      </c:pt>
                      <c:pt idx="2675">
                        <c:v>6.6386899999999997E-11</c:v>
                      </c:pt>
                      <c:pt idx="2676">
                        <c:v>7.2339500000000001E-11</c:v>
                      </c:pt>
                      <c:pt idx="2677">
                        <c:v>7.2339500000000001E-11</c:v>
                      </c:pt>
                      <c:pt idx="2678">
                        <c:v>7.0921699999999998E-11</c:v>
                      </c:pt>
                      <c:pt idx="2679">
                        <c:v>7.0921699999999998E-11</c:v>
                      </c:pt>
                      <c:pt idx="2680">
                        <c:v>6.9070199999999999E-11</c:v>
                      </c:pt>
                      <c:pt idx="2681">
                        <c:v>6.9070199999999999E-11</c:v>
                      </c:pt>
                      <c:pt idx="2682">
                        <c:v>6.3371000000000005E-11</c:v>
                      </c:pt>
                      <c:pt idx="2683">
                        <c:v>6.3371000000000005E-11</c:v>
                      </c:pt>
                      <c:pt idx="2684">
                        <c:v>7.5350699999999994E-11</c:v>
                      </c:pt>
                      <c:pt idx="2685">
                        <c:v>7.5350699999999994E-11</c:v>
                      </c:pt>
                      <c:pt idx="2686">
                        <c:v>7.1153199999999994E-11</c:v>
                      </c:pt>
                      <c:pt idx="2687">
                        <c:v>7.1153199999999994E-11</c:v>
                      </c:pt>
                      <c:pt idx="2688">
                        <c:v>7.0739100000000003E-11</c:v>
                      </c:pt>
                      <c:pt idx="2689">
                        <c:v>7.0739100000000003E-11</c:v>
                      </c:pt>
                      <c:pt idx="2690">
                        <c:v>6.2616600000000001E-11</c:v>
                      </c:pt>
                      <c:pt idx="2691">
                        <c:v>6.2616600000000001E-11</c:v>
                      </c:pt>
                      <c:pt idx="2692">
                        <c:v>6.4440599999999997E-11</c:v>
                      </c:pt>
                      <c:pt idx="2693">
                        <c:v>6.4440599999999997E-11</c:v>
                      </c:pt>
                      <c:pt idx="2694">
                        <c:v>7.3992700000000002E-11</c:v>
                      </c:pt>
                      <c:pt idx="2695">
                        <c:v>7.3992700000000002E-11</c:v>
                      </c:pt>
                      <c:pt idx="2696">
                        <c:v>6.3658900000000001E-11</c:v>
                      </c:pt>
                      <c:pt idx="2697">
                        <c:v>6.3658900000000001E-11</c:v>
                      </c:pt>
                      <c:pt idx="2698">
                        <c:v>6.99311E-11</c:v>
                      </c:pt>
                      <c:pt idx="2699">
                        <c:v>6.99311E-11</c:v>
                      </c:pt>
                      <c:pt idx="2700">
                        <c:v>6.5603900000000001E-11</c:v>
                      </c:pt>
                      <c:pt idx="2701">
                        <c:v>6.5603900000000001E-11</c:v>
                      </c:pt>
                      <c:pt idx="2702">
                        <c:v>6.5241699999999998E-11</c:v>
                      </c:pt>
                      <c:pt idx="2703">
                        <c:v>6.5241699999999998E-11</c:v>
                      </c:pt>
                      <c:pt idx="2704">
                        <c:v>7.1318900000000004E-11</c:v>
                      </c:pt>
                      <c:pt idx="2705">
                        <c:v>7.1318900000000004E-11</c:v>
                      </c:pt>
                      <c:pt idx="2706">
                        <c:v>5.9998699999999999E-11</c:v>
                      </c:pt>
                      <c:pt idx="2707">
                        <c:v>5.9998699999999999E-11</c:v>
                      </c:pt>
                      <c:pt idx="2708">
                        <c:v>6.1643200000000005E-11</c:v>
                      </c:pt>
                      <c:pt idx="2709">
                        <c:v>6.1643200000000005E-11</c:v>
                      </c:pt>
                      <c:pt idx="2710">
                        <c:v>7.3209400000000001E-11</c:v>
                      </c:pt>
                      <c:pt idx="2711">
                        <c:v>7.3209400000000001E-11</c:v>
                      </c:pt>
                      <c:pt idx="2712">
                        <c:v>6.4767999999999995E-11</c:v>
                      </c:pt>
                      <c:pt idx="2713">
                        <c:v>6.4767999999999995E-11</c:v>
                      </c:pt>
                      <c:pt idx="2714">
                        <c:v>7.5993000000000001E-11</c:v>
                      </c:pt>
                      <c:pt idx="2715">
                        <c:v>7.5993000000000001E-11</c:v>
                      </c:pt>
                      <c:pt idx="2716">
                        <c:v>6.04801E-11</c:v>
                      </c:pt>
                      <c:pt idx="2717">
                        <c:v>6.04801E-11</c:v>
                      </c:pt>
                      <c:pt idx="2718">
                        <c:v>6.6076300000000003E-11</c:v>
                      </c:pt>
                      <c:pt idx="2719">
                        <c:v>6.6076300000000003E-11</c:v>
                      </c:pt>
                      <c:pt idx="2720">
                        <c:v>6.8107399999999996E-11</c:v>
                      </c:pt>
                      <c:pt idx="2721">
                        <c:v>6.8107399999999996E-11</c:v>
                      </c:pt>
                      <c:pt idx="2722">
                        <c:v>7.1178000000000002E-11</c:v>
                      </c:pt>
                      <c:pt idx="2723">
                        <c:v>7.1178000000000002E-11</c:v>
                      </c:pt>
                      <c:pt idx="2724">
                        <c:v>6.7942600000000002E-11</c:v>
                      </c:pt>
                      <c:pt idx="2725">
                        <c:v>6.7942600000000002E-11</c:v>
                      </c:pt>
                      <c:pt idx="2726">
                        <c:v>6.0728000000000002E-11</c:v>
                      </c:pt>
                      <c:pt idx="2727">
                        <c:v>6.0728000000000002E-11</c:v>
                      </c:pt>
                      <c:pt idx="2728">
                        <c:v>6.0896899999999998E-11</c:v>
                      </c:pt>
                      <c:pt idx="2729">
                        <c:v>6.0896899999999998E-11</c:v>
                      </c:pt>
                      <c:pt idx="2730">
                        <c:v>7.0044200000000006E-11</c:v>
                      </c:pt>
                      <c:pt idx="2731">
                        <c:v>7.0044200000000006E-11</c:v>
                      </c:pt>
                      <c:pt idx="2732">
                        <c:v>7.1747999999999994E-11</c:v>
                      </c:pt>
                      <c:pt idx="2733">
                        <c:v>7.1747999999999994E-11</c:v>
                      </c:pt>
                      <c:pt idx="2734">
                        <c:v>6.6242399999999998E-11</c:v>
                      </c:pt>
                      <c:pt idx="2735">
                        <c:v>6.6242399999999998E-11</c:v>
                      </c:pt>
                      <c:pt idx="2736">
                        <c:v>6.4721200000000005E-11</c:v>
                      </c:pt>
                      <c:pt idx="2737">
                        <c:v>6.4721200000000005E-11</c:v>
                      </c:pt>
                      <c:pt idx="2738">
                        <c:v>6.3174600000000006E-11</c:v>
                      </c:pt>
                      <c:pt idx="2739">
                        <c:v>6.3174600000000006E-11</c:v>
                      </c:pt>
                      <c:pt idx="2740">
                        <c:v>7.0143499999999994E-11</c:v>
                      </c:pt>
                      <c:pt idx="2741">
                        <c:v>7.0143499999999994E-11</c:v>
                      </c:pt>
                      <c:pt idx="2742">
                        <c:v>6.4529300000000005E-11</c:v>
                      </c:pt>
                      <c:pt idx="2743">
                        <c:v>6.4529300000000005E-11</c:v>
                      </c:pt>
                      <c:pt idx="2744">
                        <c:v>7.19874E-11</c:v>
                      </c:pt>
                      <c:pt idx="2745">
                        <c:v>7.19874E-11</c:v>
                      </c:pt>
                      <c:pt idx="2746">
                        <c:v>6.7177600000000005E-11</c:v>
                      </c:pt>
                      <c:pt idx="2747">
                        <c:v>6.7177600000000005E-11</c:v>
                      </c:pt>
                      <c:pt idx="2748">
                        <c:v>6.2599399999999998E-11</c:v>
                      </c:pt>
                      <c:pt idx="2749">
                        <c:v>6.2599399999999998E-11</c:v>
                      </c:pt>
                      <c:pt idx="2750">
                        <c:v>5.8682900000000005E-11</c:v>
                      </c:pt>
                      <c:pt idx="2751">
                        <c:v>5.8682900000000005E-11</c:v>
                      </c:pt>
                      <c:pt idx="2752">
                        <c:v>6.80159E-11</c:v>
                      </c:pt>
                      <c:pt idx="2753">
                        <c:v>6.80159E-11</c:v>
                      </c:pt>
                      <c:pt idx="2754">
                        <c:v>6.1811300000000005E-11</c:v>
                      </c:pt>
                      <c:pt idx="2755">
                        <c:v>6.1811300000000005E-11</c:v>
                      </c:pt>
                      <c:pt idx="2756">
                        <c:v>6.8701500000000006E-11</c:v>
                      </c:pt>
                      <c:pt idx="2757">
                        <c:v>6.8701500000000006E-11</c:v>
                      </c:pt>
                      <c:pt idx="2758">
                        <c:v>6.0816800000000004E-11</c:v>
                      </c:pt>
                      <c:pt idx="2759">
                        <c:v>6.0816800000000004E-11</c:v>
                      </c:pt>
                      <c:pt idx="2760">
                        <c:v>6.8883599999999996E-11</c:v>
                      </c:pt>
                      <c:pt idx="2761">
                        <c:v>6.8883599999999996E-11</c:v>
                      </c:pt>
                      <c:pt idx="2762">
                        <c:v>6.88618E-11</c:v>
                      </c:pt>
                      <c:pt idx="2763">
                        <c:v>6.88618E-11</c:v>
                      </c:pt>
                      <c:pt idx="2764">
                        <c:v>6.3382899999999999E-11</c:v>
                      </c:pt>
                      <c:pt idx="2765">
                        <c:v>6.3382899999999999E-11</c:v>
                      </c:pt>
                      <c:pt idx="2766">
                        <c:v>6.3733300000000001E-11</c:v>
                      </c:pt>
                      <c:pt idx="2767">
                        <c:v>6.3733300000000001E-11</c:v>
                      </c:pt>
                      <c:pt idx="2768">
                        <c:v>6.4121099999999996E-11</c:v>
                      </c:pt>
                      <c:pt idx="2769">
                        <c:v>6.4121099999999996E-11</c:v>
                      </c:pt>
                      <c:pt idx="2770">
                        <c:v>6.1246E-11</c:v>
                      </c:pt>
                      <c:pt idx="2771">
                        <c:v>6.1246E-11</c:v>
                      </c:pt>
                      <c:pt idx="2772">
                        <c:v>6.4190700000000004E-11</c:v>
                      </c:pt>
                      <c:pt idx="2773">
                        <c:v>6.4190700000000004E-11</c:v>
                      </c:pt>
                      <c:pt idx="2774">
                        <c:v>6.46362E-11</c:v>
                      </c:pt>
                      <c:pt idx="2775">
                        <c:v>6.46362E-11</c:v>
                      </c:pt>
                      <c:pt idx="2776">
                        <c:v>6.7035499999999996E-11</c:v>
                      </c:pt>
                      <c:pt idx="2777">
                        <c:v>6.7035499999999996E-11</c:v>
                      </c:pt>
                      <c:pt idx="2778">
                        <c:v>7.3536099999999996E-11</c:v>
                      </c:pt>
                      <c:pt idx="2779">
                        <c:v>7.3536099999999996E-11</c:v>
                      </c:pt>
                      <c:pt idx="2780">
                        <c:v>6.4804800000000004E-11</c:v>
                      </c:pt>
                      <c:pt idx="2781">
                        <c:v>6.4804800000000004E-11</c:v>
                      </c:pt>
                      <c:pt idx="2782">
                        <c:v>6.3176399999999998E-11</c:v>
                      </c:pt>
                      <c:pt idx="2783">
                        <c:v>6.3176399999999998E-11</c:v>
                      </c:pt>
                      <c:pt idx="2784">
                        <c:v>5.9070800000000006E-11</c:v>
                      </c:pt>
                      <c:pt idx="2785">
                        <c:v>5.9070800000000006E-11</c:v>
                      </c:pt>
                      <c:pt idx="2786">
                        <c:v>6.9385799999999998E-11</c:v>
                      </c:pt>
                      <c:pt idx="2787">
                        <c:v>6.9385799999999998E-11</c:v>
                      </c:pt>
                      <c:pt idx="2788">
                        <c:v>7.1308200000000005E-11</c:v>
                      </c:pt>
                      <c:pt idx="2789">
                        <c:v>7.1308200000000005E-11</c:v>
                      </c:pt>
                      <c:pt idx="2790">
                        <c:v>6.5183799999999998E-11</c:v>
                      </c:pt>
                      <c:pt idx="2791">
                        <c:v>6.5183799999999998E-11</c:v>
                      </c:pt>
                      <c:pt idx="2792">
                        <c:v>6.5964499999999997E-11</c:v>
                      </c:pt>
                      <c:pt idx="2793">
                        <c:v>6.5964499999999997E-11</c:v>
                      </c:pt>
                      <c:pt idx="2794">
                        <c:v>5.9988E-11</c:v>
                      </c:pt>
                      <c:pt idx="2795">
                        <c:v>5.9988E-11</c:v>
                      </c:pt>
                      <c:pt idx="2796">
                        <c:v>7.2576999999999997E-11</c:v>
                      </c:pt>
                      <c:pt idx="2797">
                        <c:v>7.2576999999999997E-11</c:v>
                      </c:pt>
                      <c:pt idx="2798">
                        <c:v>6.4297900000000003E-11</c:v>
                      </c:pt>
                      <c:pt idx="2799">
                        <c:v>6.4297900000000003E-11</c:v>
                      </c:pt>
                      <c:pt idx="2800">
                        <c:v>6.7861800000000004E-11</c:v>
                      </c:pt>
                      <c:pt idx="2801">
                        <c:v>6.7861800000000004E-11</c:v>
                      </c:pt>
                      <c:pt idx="2802">
                        <c:v>6.6185999999999998E-11</c:v>
                      </c:pt>
                      <c:pt idx="2803">
                        <c:v>6.6185999999999998E-11</c:v>
                      </c:pt>
                      <c:pt idx="2804">
                        <c:v>6.5067000000000001E-11</c:v>
                      </c:pt>
                      <c:pt idx="2805">
                        <c:v>6.5067000000000001E-11</c:v>
                      </c:pt>
                      <c:pt idx="2806">
                        <c:v>5.6963300000000001E-11</c:v>
                      </c:pt>
                      <c:pt idx="2807">
                        <c:v>5.6963300000000001E-11</c:v>
                      </c:pt>
                      <c:pt idx="2808">
                        <c:v>6.1391700000000006E-11</c:v>
                      </c:pt>
                      <c:pt idx="2809">
                        <c:v>6.1391700000000006E-11</c:v>
                      </c:pt>
                      <c:pt idx="2810">
                        <c:v>6.9047399999999995E-11</c:v>
                      </c:pt>
                      <c:pt idx="2811">
                        <c:v>6.9047399999999995E-11</c:v>
                      </c:pt>
                      <c:pt idx="2812">
                        <c:v>6.1705400000000006E-11</c:v>
                      </c:pt>
                      <c:pt idx="2813">
                        <c:v>6.1705400000000006E-11</c:v>
                      </c:pt>
                      <c:pt idx="2814">
                        <c:v>8.1489500000000003E-11</c:v>
                      </c:pt>
                      <c:pt idx="2815">
                        <c:v>8.1489500000000003E-11</c:v>
                      </c:pt>
                      <c:pt idx="2816">
                        <c:v>7.08113E-11</c:v>
                      </c:pt>
                      <c:pt idx="2817">
                        <c:v>7.08113E-11</c:v>
                      </c:pt>
                      <c:pt idx="2818">
                        <c:v>6.1279999999999994E-11</c:v>
                      </c:pt>
                      <c:pt idx="2819">
                        <c:v>6.1279999999999994E-11</c:v>
                      </c:pt>
                      <c:pt idx="2820">
                        <c:v>6.2628699999999994E-11</c:v>
                      </c:pt>
                      <c:pt idx="2821">
                        <c:v>6.2628699999999994E-11</c:v>
                      </c:pt>
                      <c:pt idx="2822">
                        <c:v>7.0185900000000004E-11</c:v>
                      </c:pt>
                      <c:pt idx="2823">
                        <c:v>7.0185900000000004E-11</c:v>
                      </c:pt>
                      <c:pt idx="2824">
                        <c:v>6.3175400000000002E-11</c:v>
                      </c:pt>
                      <c:pt idx="2825">
                        <c:v>6.3175400000000002E-11</c:v>
                      </c:pt>
                      <c:pt idx="2826">
                        <c:v>5.9441799999999996E-11</c:v>
                      </c:pt>
                      <c:pt idx="2827">
                        <c:v>5.9441799999999996E-11</c:v>
                      </c:pt>
                      <c:pt idx="2828">
                        <c:v>5.6892999999999997E-11</c:v>
                      </c:pt>
                      <c:pt idx="2829">
                        <c:v>5.6892999999999997E-11</c:v>
                      </c:pt>
                      <c:pt idx="2830">
                        <c:v>6.7671499999999997E-11</c:v>
                      </c:pt>
                      <c:pt idx="2831">
                        <c:v>6.7671499999999997E-11</c:v>
                      </c:pt>
                      <c:pt idx="2832">
                        <c:v>6.3992100000000001E-11</c:v>
                      </c:pt>
                      <c:pt idx="2833">
                        <c:v>6.3992100000000001E-11</c:v>
                      </c:pt>
                      <c:pt idx="2834">
                        <c:v>6.2770600000000004E-11</c:v>
                      </c:pt>
                      <c:pt idx="2835">
                        <c:v>6.2770600000000004E-11</c:v>
                      </c:pt>
                      <c:pt idx="2836">
                        <c:v>6.9565499999999999E-11</c:v>
                      </c:pt>
                      <c:pt idx="2837">
                        <c:v>6.9565499999999999E-11</c:v>
                      </c:pt>
                      <c:pt idx="2838">
                        <c:v>6.4616100000000003E-11</c:v>
                      </c:pt>
                      <c:pt idx="2839">
                        <c:v>6.4616100000000003E-11</c:v>
                      </c:pt>
                      <c:pt idx="2840">
                        <c:v>5.8442500000000003E-11</c:v>
                      </c:pt>
                      <c:pt idx="2841">
                        <c:v>5.8442500000000003E-11</c:v>
                      </c:pt>
                      <c:pt idx="2842">
                        <c:v>5.6149199999999998E-11</c:v>
                      </c:pt>
                      <c:pt idx="2843">
                        <c:v>5.6149199999999998E-11</c:v>
                      </c:pt>
                      <c:pt idx="2844">
                        <c:v>6.4220900000000002E-11</c:v>
                      </c:pt>
                      <c:pt idx="2845">
                        <c:v>6.4220900000000002E-11</c:v>
                      </c:pt>
                      <c:pt idx="2846">
                        <c:v>6.7509399999999997E-11</c:v>
                      </c:pt>
                      <c:pt idx="2847">
                        <c:v>6.7509399999999997E-11</c:v>
                      </c:pt>
                      <c:pt idx="2848">
                        <c:v>6.0352199999999994E-11</c:v>
                      </c:pt>
                      <c:pt idx="2849">
                        <c:v>6.0352199999999994E-11</c:v>
                      </c:pt>
                      <c:pt idx="2850">
                        <c:v>6.5464600000000005E-11</c:v>
                      </c:pt>
                      <c:pt idx="2851">
                        <c:v>6.5464600000000005E-11</c:v>
                      </c:pt>
                      <c:pt idx="2852">
                        <c:v>6.7620400000000006E-11</c:v>
                      </c:pt>
                      <c:pt idx="2853">
                        <c:v>6.7620400000000006E-11</c:v>
                      </c:pt>
                      <c:pt idx="2854">
                        <c:v>6.3399199999999999E-11</c:v>
                      </c:pt>
                      <c:pt idx="2855">
                        <c:v>6.3399199999999999E-11</c:v>
                      </c:pt>
                      <c:pt idx="2856">
                        <c:v>5.7384100000000001E-11</c:v>
                      </c:pt>
                      <c:pt idx="2857">
                        <c:v>5.7384100000000001E-11</c:v>
                      </c:pt>
                      <c:pt idx="2858">
                        <c:v>6.4868300000000005E-11</c:v>
                      </c:pt>
                      <c:pt idx="2859">
                        <c:v>6.4868300000000005E-11</c:v>
                      </c:pt>
                      <c:pt idx="2860">
                        <c:v>6.0873099999999998E-11</c:v>
                      </c:pt>
                      <c:pt idx="2861">
                        <c:v>6.0873099999999998E-11</c:v>
                      </c:pt>
                      <c:pt idx="2862">
                        <c:v>5.47659E-11</c:v>
                      </c:pt>
                      <c:pt idx="2863">
                        <c:v>5.47659E-11</c:v>
                      </c:pt>
                      <c:pt idx="2864">
                        <c:v>5.9262599999999999E-11</c:v>
                      </c:pt>
                      <c:pt idx="2865">
                        <c:v>5.9262599999999999E-11</c:v>
                      </c:pt>
                      <c:pt idx="2866">
                        <c:v>9.5746300000000002E-11</c:v>
                      </c:pt>
                      <c:pt idx="2867">
                        <c:v>9.5746300000000002E-11</c:v>
                      </c:pt>
                      <c:pt idx="2868">
                        <c:v>5.9657699999999994E-11</c:v>
                      </c:pt>
                      <c:pt idx="2869">
                        <c:v>5.9657699999999994E-11</c:v>
                      </c:pt>
                      <c:pt idx="2870">
                        <c:v>6.1744600000000004E-11</c:v>
                      </c:pt>
                      <c:pt idx="2871">
                        <c:v>6.1744600000000004E-11</c:v>
                      </c:pt>
                      <c:pt idx="2872">
                        <c:v>6.1414600000000004E-11</c:v>
                      </c:pt>
                      <c:pt idx="2873">
                        <c:v>6.1414600000000004E-11</c:v>
                      </c:pt>
                      <c:pt idx="2874">
                        <c:v>5.9123900000000001E-11</c:v>
                      </c:pt>
                      <c:pt idx="2875">
                        <c:v>5.9123900000000001E-11</c:v>
                      </c:pt>
                      <c:pt idx="2876">
                        <c:v>6.1303799999999994E-11</c:v>
                      </c:pt>
                      <c:pt idx="2877">
                        <c:v>6.1303799999999994E-11</c:v>
                      </c:pt>
                      <c:pt idx="2878">
                        <c:v>6.2108299999999994E-11</c:v>
                      </c:pt>
                      <c:pt idx="2879">
                        <c:v>6.2108299999999994E-11</c:v>
                      </c:pt>
                      <c:pt idx="2880">
                        <c:v>6.5720200000000006E-11</c:v>
                      </c:pt>
                      <c:pt idx="2881">
                        <c:v>6.5720200000000006E-11</c:v>
                      </c:pt>
                      <c:pt idx="2882">
                        <c:v>6.9642100000000002E-11</c:v>
                      </c:pt>
                      <c:pt idx="2883">
                        <c:v>6.9642100000000002E-11</c:v>
                      </c:pt>
                      <c:pt idx="2884">
                        <c:v>5.5545399999999999E-11</c:v>
                      </c:pt>
                      <c:pt idx="2885">
                        <c:v>5.5545399999999999E-11</c:v>
                      </c:pt>
                      <c:pt idx="2886">
                        <c:v>6.9275799999999998E-11</c:v>
                      </c:pt>
                      <c:pt idx="2887">
                        <c:v>6.9275799999999998E-11</c:v>
                      </c:pt>
                      <c:pt idx="2888">
                        <c:v>5.8063700000000001E-11</c:v>
                      </c:pt>
                      <c:pt idx="2889">
                        <c:v>5.8063700000000001E-11</c:v>
                      </c:pt>
                      <c:pt idx="2890">
                        <c:v>6.3003900000000005E-11</c:v>
                      </c:pt>
                      <c:pt idx="2891">
                        <c:v>6.3003900000000005E-11</c:v>
                      </c:pt>
                      <c:pt idx="2892">
                        <c:v>6.0363599999999996E-11</c:v>
                      </c:pt>
                      <c:pt idx="2893">
                        <c:v>6.0363599999999996E-11</c:v>
                      </c:pt>
                      <c:pt idx="2894">
                        <c:v>6.0333E-11</c:v>
                      </c:pt>
                      <c:pt idx="2895">
                        <c:v>6.0333E-11</c:v>
                      </c:pt>
                      <c:pt idx="2896">
                        <c:v>5.8009499999999998E-11</c:v>
                      </c:pt>
                      <c:pt idx="2897">
                        <c:v>5.8009499999999998E-11</c:v>
                      </c:pt>
                      <c:pt idx="2898">
                        <c:v>7.1988399999999996E-11</c:v>
                      </c:pt>
                      <c:pt idx="2899">
                        <c:v>7.1988399999999996E-11</c:v>
                      </c:pt>
                      <c:pt idx="2900">
                        <c:v>6.0372199999999998E-11</c:v>
                      </c:pt>
                      <c:pt idx="2901">
                        <c:v>6.0372199999999998E-11</c:v>
                      </c:pt>
                      <c:pt idx="2902">
                        <c:v>6.18363E-11</c:v>
                      </c:pt>
                      <c:pt idx="2903">
                        <c:v>6.18363E-11</c:v>
                      </c:pt>
                      <c:pt idx="2904">
                        <c:v>6.3574000000000002E-11</c:v>
                      </c:pt>
                      <c:pt idx="2905">
                        <c:v>6.3574000000000002E-11</c:v>
                      </c:pt>
                      <c:pt idx="2906">
                        <c:v>7.2675300000000002E-11</c:v>
                      </c:pt>
                      <c:pt idx="2907">
                        <c:v>7.2675300000000002E-11</c:v>
                      </c:pt>
                      <c:pt idx="2908">
                        <c:v>5.9416600000000002E-11</c:v>
                      </c:pt>
                      <c:pt idx="2909">
                        <c:v>5.9416600000000002E-11</c:v>
                      </c:pt>
                      <c:pt idx="2910">
                        <c:v>5.8360800000000002E-11</c:v>
                      </c:pt>
                      <c:pt idx="2911">
                        <c:v>5.8360800000000002E-11</c:v>
                      </c:pt>
                      <c:pt idx="2912">
                        <c:v>6.0363900000000001E-11</c:v>
                      </c:pt>
                      <c:pt idx="2913">
                        <c:v>6.0363900000000001E-11</c:v>
                      </c:pt>
                      <c:pt idx="2914">
                        <c:v>6.4481099999999995E-11</c:v>
                      </c:pt>
                      <c:pt idx="2915">
                        <c:v>6.4481099999999995E-11</c:v>
                      </c:pt>
                      <c:pt idx="2916">
                        <c:v>5.7966900000000002E-11</c:v>
                      </c:pt>
                      <c:pt idx="2917">
                        <c:v>5.7966900000000002E-11</c:v>
                      </c:pt>
                      <c:pt idx="2918">
                        <c:v>6.44859E-11</c:v>
                      </c:pt>
                      <c:pt idx="2919">
                        <c:v>6.44859E-11</c:v>
                      </c:pt>
                      <c:pt idx="2920">
                        <c:v>6.5155499999999998E-11</c:v>
                      </c:pt>
                      <c:pt idx="2921">
                        <c:v>6.5155499999999998E-11</c:v>
                      </c:pt>
                      <c:pt idx="2922">
                        <c:v>6.7500500000000004E-11</c:v>
                      </c:pt>
                      <c:pt idx="2923">
                        <c:v>6.7500500000000004E-11</c:v>
                      </c:pt>
                      <c:pt idx="2924">
                        <c:v>6.1398799999999995E-11</c:v>
                      </c:pt>
                      <c:pt idx="2925">
                        <c:v>6.1398799999999995E-11</c:v>
                      </c:pt>
                      <c:pt idx="2926">
                        <c:v>6.3970500000000004E-11</c:v>
                      </c:pt>
                      <c:pt idx="2927">
                        <c:v>6.3970500000000004E-11</c:v>
                      </c:pt>
                      <c:pt idx="2928">
                        <c:v>5.7351200000000002E-11</c:v>
                      </c:pt>
                      <c:pt idx="2929">
                        <c:v>5.7351200000000002E-11</c:v>
                      </c:pt>
                      <c:pt idx="2930">
                        <c:v>5.8160899999999999E-11</c:v>
                      </c:pt>
                      <c:pt idx="2931">
                        <c:v>5.8160899999999999E-11</c:v>
                      </c:pt>
                      <c:pt idx="2932">
                        <c:v>6.1864500000000006E-11</c:v>
                      </c:pt>
                      <c:pt idx="2933">
                        <c:v>6.1864500000000006E-11</c:v>
                      </c:pt>
                      <c:pt idx="2934">
                        <c:v>6.0858899999999995E-11</c:v>
                      </c:pt>
                      <c:pt idx="2935">
                        <c:v>6.0858899999999995E-11</c:v>
                      </c:pt>
                      <c:pt idx="2936">
                        <c:v>6.4025000000000006E-11</c:v>
                      </c:pt>
                      <c:pt idx="2937">
                        <c:v>6.4025000000000006E-11</c:v>
                      </c:pt>
                      <c:pt idx="2938">
                        <c:v>6.6893099999999994E-11</c:v>
                      </c:pt>
                      <c:pt idx="2939">
                        <c:v>6.6893099999999994E-11</c:v>
                      </c:pt>
                      <c:pt idx="2940">
                        <c:v>6.3865299999999996E-11</c:v>
                      </c:pt>
                      <c:pt idx="2941">
                        <c:v>6.3865299999999996E-11</c:v>
                      </c:pt>
                      <c:pt idx="2942">
                        <c:v>6.4437700000000003E-11</c:v>
                      </c:pt>
                      <c:pt idx="2943">
                        <c:v>6.4437700000000003E-11</c:v>
                      </c:pt>
                      <c:pt idx="2944">
                        <c:v>5.6558500000000003E-11</c:v>
                      </c:pt>
                      <c:pt idx="2945">
                        <c:v>5.6558500000000003E-11</c:v>
                      </c:pt>
                      <c:pt idx="2946">
                        <c:v>6.0341900000000006E-11</c:v>
                      </c:pt>
                      <c:pt idx="2947">
                        <c:v>6.0341900000000006E-11</c:v>
                      </c:pt>
                      <c:pt idx="2948">
                        <c:v>5.4741900000000001E-11</c:v>
                      </c:pt>
                      <c:pt idx="2949">
                        <c:v>5.4741900000000001E-11</c:v>
                      </c:pt>
                      <c:pt idx="2950">
                        <c:v>5.0307399999999997E-11</c:v>
                      </c:pt>
                      <c:pt idx="2951">
                        <c:v>5.0307399999999997E-11</c:v>
                      </c:pt>
                      <c:pt idx="2952">
                        <c:v>5.8811199999999996E-11</c:v>
                      </c:pt>
                      <c:pt idx="2953">
                        <c:v>5.8811199999999996E-11</c:v>
                      </c:pt>
                      <c:pt idx="2954">
                        <c:v>6.2440699999999997E-11</c:v>
                      </c:pt>
                      <c:pt idx="2955">
                        <c:v>6.2440699999999997E-11</c:v>
                      </c:pt>
                      <c:pt idx="2956">
                        <c:v>6.0899699999999999E-11</c:v>
                      </c:pt>
                      <c:pt idx="2957">
                        <c:v>6.0899699999999999E-11</c:v>
                      </c:pt>
                      <c:pt idx="2958">
                        <c:v>6.6286900000000005E-11</c:v>
                      </c:pt>
                      <c:pt idx="2959">
                        <c:v>6.6286900000000005E-11</c:v>
                      </c:pt>
                      <c:pt idx="2960">
                        <c:v>6.1593900000000006E-11</c:v>
                      </c:pt>
                      <c:pt idx="2961">
                        <c:v>6.1593900000000006E-11</c:v>
                      </c:pt>
                      <c:pt idx="2962">
                        <c:v>5.6266699999999998E-11</c:v>
                      </c:pt>
                      <c:pt idx="2963">
                        <c:v>5.6266699999999998E-11</c:v>
                      </c:pt>
                      <c:pt idx="2964">
                        <c:v>6.0112699999999994E-11</c:v>
                      </c:pt>
                      <c:pt idx="2965">
                        <c:v>6.0112699999999994E-11</c:v>
                      </c:pt>
                      <c:pt idx="2966">
                        <c:v>5.9862499999999996E-11</c:v>
                      </c:pt>
                      <c:pt idx="2967">
                        <c:v>5.9862499999999996E-11</c:v>
                      </c:pt>
                      <c:pt idx="2968">
                        <c:v>6.6378499999999995E-11</c:v>
                      </c:pt>
                      <c:pt idx="2969">
                        <c:v>6.6378499999999995E-11</c:v>
                      </c:pt>
                      <c:pt idx="2970">
                        <c:v>7.22743E-11</c:v>
                      </c:pt>
                      <c:pt idx="2971">
                        <c:v>7.22743E-11</c:v>
                      </c:pt>
                      <c:pt idx="2972">
                        <c:v>5.6958299999999997E-11</c:v>
                      </c:pt>
                      <c:pt idx="2973">
                        <c:v>5.6958299999999997E-11</c:v>
                      </c:pt>
                      <c:pt idx="2974">
                        <c:v>6.4606700000000005E-11</c:v>
                      </c:pt>
                      <c:pt idx="2975">
                        <c:v>6.4606700000000005E-11</c:v>
                      </c:pt>
                      <c:pt idx="2976">
                        <c:v>6.5343900000000006E-11</c:v>
                      </c:pt>
                      <c:pt idx="2977">
                        <c:v>6.5343900000000006E-11</c:v>
                      </c:pt>
                      <c:pt idx="2978">
                        <c:v>5.9061399999999995E-11</c:v>
                      </c:pt>
                      <c:pt idx="2979">
                        <c:v>5.9061399999999995E-11</c:v>
                      </c:pt>
                      <c:pt idx="2980">
                        <c:v>6.0799400000000002E-11</c:v>
                      </c:pt>
                      <c:pt idx="2981">
                        <c:v>6.0799400000000002E-11</c:v>
                      </c:pt>
                      <c:pt idx="2982">
                        <c:v>7.2910100000000003E-11</c:v>
                      </c:pt>
                      <c:pt idx="2983">
                        <c:v>7.2910100000000003E-11</c:v>
                      </c:pt>
                      <c:pt idx="2984">
                        <c:v>6.3072100000000005E-11</c:v>
                      </c:pt>
                      <c:pt idx="2985">
                        <c:v>6.3072100000000005E-11</c:v>
                      </c:pt>
                      <c:pt idx="2986">
                        <c:v>6.1471899999999994E-11</c:v>
                      </c:pt>
                      <c:pt idx="2987">
                        <c:v>6.1471899999999994E-11</c:v>
                      </c:pt>
                      <c:pt idx="2988">
                        <c:v>6.5669899999999998E-11</c:v>
                      </c:pt>
                      <c:pt idx="2989">
                        <c:v>6.5669899999999998E-11</c:v>
                      </c:pt>
                      <c:pt idx="2990">
                        <c:v>6.3651999999999999E-11</c:v>
                      </c:pt>
                      <c:pt idx="2991">
                        <c:v>6.3651999999999999E-11</c:v>
                      </c:pt>
                      <c:pt idx="2992">
                        <c:v>5.6805700000000001E-11</c:v>
                      </c:pt>
                      <c:pt idx="2993">
                        <c:v>5.6805700000000001E-11</c:v>
                      </c:pt>
                      <c:pt idx="2994">
                        <c:v>6.4698999999999998E-11</c:v>
                      </c:pt>
                      <c:pt idx="2995">
                        <c:v>6.4698999999999998E-11</c:v>
                      </c:pt>
                      <c:pt idx="2996">
                        <c:v>6.0945299999999995E-11</c:v>
                      </c:pt>
                      <c:pt idx="2997">
                        <c:v>6.0945299999999995E-11</c:v>
                      </c:pt>
                      <c:pt idx="2998">
                        <c:v>5.8460399999999996E-11</c:v>
                      </c:pt>
                      <c:pt idx="2999">
                        <c:v>5.8460399999999996E-11</c:v>
                      </c:pt>
                      <c:pt idx="3000">
                        <c:v>6.4986499999999996E-11</c:v>
                      </c:pt>
                      <c:pt idx="3001">
                        <c:v>6.4986499999999996E-11</c:v>
                      </c:pt>
                      <c:pt idx="3002">
                        <c:v>6.2336699999999996E-11</c:v>
                      </c:pt>
                      <c:pt idx="3003">
                        <c:v>6.2336699999999996E-11</c:v>
                      </c:pt>
                      <c:pt idx="3004">
                        <c:v>5.9020699999999997E-11</c:v>
                      </c:pt>
                      <c:pt idx="3005">
                        <c:v>5.9020699999999997E-11</c:v>
                      </c:pt>
                      <c:pt idx="3006">
                        <c:v>6.2609300000000001E-11</c:v>
                      </c:pt>
                      <c:pt idx="3007">
                        <c:v>6.2609300000000001E-11</c:v>
                      </c:pt>
                      <c:pt idx="3008">
                        <c:v>6.2165399999999998E-11</c:v>
                      </c:pt>
                      <c:pt idx="3009">
                        <c:v>6.2165399999999998E-11</c:v>
                      </c:pt>
                      <c:pt idx="3010">
                        <c:v>6.4447699999999998E-11</c:v>
                      </c:pt>
                      <c:pt idx="3011">
                        <c:v>6.4447699999999998E-11</c:v>
                      </c:pt>
                      <c:pt idx="3012">
                        <c:v>5.5018100000000003E-11</c:v>
                      </c:pt>
                      <c:pt idx="3013">
                        <c:v>5.5018100000000003E-11</c:v>
                      </c:pt>
                      <c:pt idx="3014">
                        <c:v>6.0094899999999994E-11</c:v>
                      </c:pt>
                      <c:pt idx="3015">
                        <c:v>6.0094899999999994E-11</c:v>
                      </c:pt>
                      <c:pt idx="3016">
                        <c:v>6.6742500000000002E-11</c:v>
                      </c:pt>
                      <c:pt idx="3017">
                        <c:v>6.6742500000000002E-11</c:v>
                      </c:pt>
                      <c:pt idx="3018">
                        <c:v>5.8605900000000003E-11</c:v>
                      </c:pt>
                      <c:pt idx="3019">
                        <c:v>5.8605900000000003E-11</c:v>
                      </c:pt>
                      <c:pt idx="3020">
                        <c:v>6.2492199999999999E-11</c:v>
                      </c:pt>
                      <c:pt idx="3021">
                        <c:v>6.2492199999999999E-11</c:v>
                      </c:pt>
                      <c:pt idx="3022">
                        <c:v>6.0102600000000006E-11</c:v>
                      </c:pt>
                      <c:pt idx="3023">
                        <c:v>6.0102600000000006E-11</c:v>
                      </c:pt>
                      <c:pt idx="3024">
                        <c:v>6.6073599999999995E-11</c:v>
                      </c:pt>
                      <c:pt idx="3025">
                        <c:v>6.6073599999999995E-11</c:v>
                      </c:pt>
                      <c:pt idx="3026">
                        <c:v>6.1720100000000001E-11</c:v>
                      </c:pt>
                      <c:pt idx="3027">
                        <c:v>6.1720100000000001E-11</c:v>
                      </c:pt>
                      <c:pt idx="3028">
                        <c:v>7.1814600000000001E-11</c:v>
                      </c:pt>
                      <c:pt idx="3029">
                        <c:v>7.1814600000000001E-11</c:v>
                      </c:pt>
                      <c:pt idx="3030">
                        <c:v>6.0785599999999997E-11</c:v>
                      </c:pt>
                      <c:pt idx="3031">
                        <c:v>6.0785599999999997E-11</c:v>
                      </c:pt>
                      <c:pt idx="3032">
                        <c:v>6.6635599999999995E-11</c:v>
                      </c:pt>
                      <c:pt idx="3033">
                        <c:v>6.6635599999999995E-11</c:v>
                      </c:pt>
                      <c:pt idx="3034">
                        <c:v>6.2042200000000003E-11</c:v>
                      </c:pt>
                      <c:pt idx="3035">
                        <c:v>6.2042200000000003E-11</c:v>
                      </c:pt>
                      <c:pt idx="3036">
                        <c:v>6.3414700000000003E-11</c:v>
                      </c:pt>
                      <c:pt idx="3037">
                        <c:v>6.3414700000000003E-11</c:v>
                      </c:pt>
                      <c:pt idx="3038">
                        <c:v>6.1887800000000002E-11</c:v>
                      </c:pt>
                      <c:pt idx="3039">
                        <c:v>6.1887800000000002E-11</c:v>
                      </c:pt>
                      <c:pt idx="3040">
                        <c:v>6.3129500000000002E-11</c:v>
                      </c:pt>
                      <c:pt idx="3041">
                        <c:v>6.3129500000000002E-11</c:v>
                      </c:pt>
                      <c:pt idx="3042">
                        <c:v>6.1019200000000003E-11</c:v>
                      </c:pt>
                      <c:pt idx="3043">
                        <c:v>6.1019200000000003E-11</c:v>
                      </c:pt>
                      <c:pt idx="3044">
                        <c:v>6.1976299999999999E-11</c:v>
                      </c:pt>
                      <c:pt idx="3045">
                        <c:v>6.1976299999999999E-11</c:v>
                      </c:pt>
                      <c:pt idx="3046">
                        <c:v>6.0674499999999996E-11</c:v>
                      </c:pt>
                      <c:pt idx="3047">
                        <c:v>6.0674499999999996E-11</c:v>
                      </c:pt>
                      <c:pt idx="3048">
                        <c:v>6.1841999999999994E-11</c:v>
                      </c:pt>
                      <c:pt idx="3049">
                        <c:v>6.1841999999999994E-11</c:v>
                      </c:pt>
                      <c:pt idx="3050">
                        <c:v>6.1991800000000002E-11</c:v>
                      </c:pt>
                      <c:pt idx="3051">
                        <c:v>6.1991800000000002E-11</c:v>
                      </c:pt>
                      <c:pt idx="3052">
                        <c:v>6.1498900000000006E-11</c:v>
                      </c:pt>
                      <c:pt idx="3053">
                        <c:v>6.1498900000000006E-11</c:v>
                      </c:pt>
                      <c:pt idx="3054">
                        <c:v>6.3625799999999997E-11</c:v>
                      </c:pt>
                      <c:pt idx="3055">
                        <c:v>6.3625799999999997E-11</c:v>
                      </c:pt>
                      <c:pt idx="3056">
                        <c:v>5.1062299999999999E-11</c:v>
                      </c:pt>
                      <c:pt idx="3057">
                        <c:v>5.1062299999999999E-11</c:v>
                      </c:pt>
                      <c:pt idx="3058">
                        <c:v>6.8568599999999995E-11</c:v>
                      </c:pt>
                      <c:pt idx="3059">
                        <c:v>6.8568599999999995E-11</c:v>
                      </c:pt>
                      <c:pt idx="3060">
                        <c:v>5.7768599999999998E-11</c:v>
                      </c:pt>
                      <c:pt idx="3061">
                        <c:v>5.7768599999999998E-11</c:v>
                      </c:pt>
                      <c:pt idx="3062">
                        <c:v>6.2350399999999995E-11</c:v>
                      </c:pt>
                      <c:pt idx="3063">
                        <c:v>6.2350399999999995E-11</c:v>
                      </c:pt>
                      <c:pt idx="3064">
                        <c:v>6.6780900000000004E-11</c:v>
                      </c:pt>
                      <c:pt idx="3065">
                        <c:v>6.6780900000000004E-11</c:v>
                      </c:pt>
                      <c:pt idx="3066">
                        <c:v>6.7860999999999994E-11</c:v>
                      </c:pt>
                      <c:pt idx="3067">
                        <c:v>6.7860999999999994E-11</c:v>
                      </c:pt>
                      <c:pt idx="3068">
                        <c:v>5.8028499999999999E-11</c:v>
                      </c:pt>
                      <c:pt idx="3069">
                        <c:v>5.8028499999999999E-11</c:v>
                      </c:pt>
                      <c:pt idx="3070">
                        <c:v>6.7010199999999996E-11</c:v>
                      </c:pt>
                      <c:pt idx="3071">
                        <c:v>6.7010199999999996E-11</c:v>
                      </c:pt>
                      <c:pt idx="3072">
                        <c:v>5.6688899999999998E-11</c:v>
                      </c:pt>
                      <c:pt idx="3073">
                        <c:v>5.6688899999999998E-11</c:v>
                      </c:pt>
                      <c:pt idx="3074">
                        <c:v>6.01158E-11</c:v>
                      </c:pt>
                      <c:pt idx="3075">
                        <c:v>6.01158E-11</c:v>
                      </c:pt>
                      <c:pt idx="3076">
                        <c:v>6.1489200000000003E-11</c:v>
                      </c:pt>
                      <c:pt idx="3077">
                        <c:v>6.1489200000000003E-11</c:v>
                      </c:pt>
                      <c:pt idx="3078">
                        <c:v>6.7303099999999996E-11</c:v>
                      </c:pt>
                      <c:pt idx="3079">
                        <c:v>6.7303099999999996E-11</c:v>
                      </c:pt>
                      <c:pt idx="3080">
                        <c:v>5.8091099999999998E-11</c:v>
                      </c:pt>
                      <c:pt idx="3081">
                        <c:v>5.8091099999999998E-11</c:v>
                      </c:pt>
                      <c:pt idx="3082">
                        <c:v>6.1359599999999997E-11</c:v>
                      </c:pt>
                      <c:pt idx="3083">
                        <c:v>6.1359599999999997E-11</c:v>
                      </c:pt>
                      <c:pt idx="3084">
                        <c:v>6.1921100000000006E-11</c:v>
                      </c:pt>
                      <c:pt idx="3085">
                        <c:v>6.1921100000000006E-11</c:v>
                      </c:pt>
                      <c:pt idx="3086">
                        <c:v>6.1894399999999999E-11</c:v>
                      </c:pt>
                      <c:pt idx="3087">
                        <c:v>6.1894399999999999E-11</c:v>
                      </c:pt>
                      <c:pt idx="3088">
                        <c:v>6.16995E-11</c:v>
                      </c:pt>
                      <c:pt idx="3089">
                        <c:v>6.16995E-11</c:v>
                      </c:pt>
                      <c:pt idx="3090">
                        <c:v>6.0249099999999996E-11</c:v>
                      </c:pt>
                      <c:pt idx="3091">
                        <c:v>6.0249099999999996E-11</c:v>
                      </c:pt>
                      <c:pt idx="3092">
                        <c:v>6.1866000000000006E-11</c:v>
                      </c:pt>
                      <c:pt idx="3093">
                        <c:v>6.1866000000000006E-11</c:v>
                      </c:pt>
                      <c:pt idx="3094">
                        <c:v>6.4213299999999996E-11</c:v>
                      </c:pt>
                      <c:pt idx="3095">
                        <c:v>6.4213299999999996E-11</c:v>
                      </c:pt>
                      <c:pt idx="3096">
                        <c:v>6.62881E-11</c:v>
                      </c:pt>
                      <c:pt idx="3097">
                        <c:v>6.62881E-11</c:v>
                      </c:pt>
                      <c:pt idx="3098">
                        <c:v>6.9602099999999995E-11</c:v>
                      </c:pt>
                      <c:pt idx="3099">
                        <c:v>6.9602099999999995E-11</c:v>
                      </c:pt>
                      <c:pt idx="3100">
                        <c:v>5.9547699999999994E-11</c:v>
                      </c:pt>
                      <c:pt idx="3101">
                        <c:v>5.9547699999999994E-11</c:v>
                      </c:pt>
                      <c:pt idx="3102">
                        <c:v>5.9288200000000004E-11</c:v>
                      </c:pt>
                      <c:pt idx="3103">
                        <c:v>5.9288200000000004E-11</c:v>
                      </c:pt>
                      <c:pt idx="3104">
                        <c:v>6.0831200000000006E-11</c:v>
                      </c:pt>
                      <c:pt idx="3105">
                        <c:v>6.0831200000000006E-11</c:v>
                      </c:pt>
                      <c:pt idx="3106">
                        <c:v>6.3063700000000003E-11</c:v>
                      </c:pt>
                      <c:pt idx="3107">
                        <c:v>6.3063700000000003E-11</c:v>
                      </c:pt>
                      <c:pt idx="3108">
                        <c:v>6.2960800000000005E-11</c:v>
                      </c:pt>
                      <c:pt idx="3109">
                        <c:v>6.2960800000000005E-11</c:v>
                      </c:pt>
                      <c:pt idx="3110">
                        <c:v>6.3725099999999998E-11</c:v>
                      </c:pt>
                      <c:pt idx="3111">
                        <c:v>6.3725099999999998E-11</c:v>
                      </c:pt>
                      <c:pt idx="3112">
                        <c:v>6.7528400000000005E-11</c:v>
                      </c:pt>
                      <c:pt idx="3113">
                        <c:v>6.7528400000000005E-11</c:v>
                      </c:pt>
                      <c:pt idx="3114">
                        <c:v>6.8581000000000006E-11</c:v>
                      </c:pt>
                      <c:pt idx="3115">
                        <c:v>6.8581000000000006E-11</c:v>
                      </c:pt>
                      <c:pt idx="3116">
                        <c:v>6.7107000000000002E-11</c:v>
                      </c:pt>
                      <c:pt idx="3117">
                        <c:v>6.7107000000000002E-11</c:v>
                      </c:pt>
                      <c:pt idx="3118">
                        <c:v>5.7650999999999998E-11</c:v>
                      </c:pt>
                      <c:pt idx="3119">
                        <c:v>5.7650999999999998E-11</c:v>
                      </c:pt>
                      <c:pt idx="3120">
                        <c:v>6.0139400000000001E-11</c:v>
                      </c:pt>
                      <c:pt idx="3121">
                        <c:v>6.0139400000000001E-11</c:v>
                      </c:pt>
                      <c:pt idx="3122">
                        <c:v>6.0953299999999999E-11</c:v>
                      </c:pt>
                      <c:pt idx="3123">
                        <c:v>6.0953299999999999E-11</c:v>
                      </c:pt>
                      <c:pt idx="3124">
                        <c:v>5.9047899999999995E-11</c:v>
                      </c:pt>
                      <c:pt idx="3125">
                        <c:v>5.9047899999999995E-11</c:v>
                      </c:pt>
                      <c:pt idx="3126">
                        <c:v>6.43744E-11</c:v>
                      </c:pt>
                      <c:pt idx="3127">
                        <c:v>6.43744E-11</c:v>
                      </c:pt>
                      <c:pt idx="3128">
                        <c:v>5.7241899999999999E-11</c:v>
                      </c:pt>
                      <c:pt idx="3129">
                        <c:v>5.7241899999999999E-11</c:v>
                      </c:pt>
                      <c:pt idx="3130">
                        <c:v>6.4455199999999998E-11</c:v>
                      </c:pt>
                      <c:pt idx="3131">
                        <c:v>6.4455199999999998E-11</c:v>
                      </c:pt>
                      <c:pt idx="3132">
                        <c:v>5.38189E-11</c:v>
                      </c:pt>
                      <c:pt idx="3133">
                        <c:v>5.38189E-11</c:v>
                      </c:pt>
                      <c:pt idx="3134">
                        <c:v>6.2436300000000003E-11</c:v>
                      </c:pt>
                      <c:pt idx="3135">
                        <c:v>6.2436300000000003E-11</c:v>
                      </c:pt>
                      <c:pt idx="3136">
                        <c:v>6.1472700000000003E-11</c:v>
                      </c:pt>
                      <c:pt idx="3137">
                        <c:v>6.1472700000000003E-11</c:v>
                      </c:pt>
                      <c:pt idx="3138">
                        <c:v>5.8296300000000005E-11</c:v>
                      </c:pt>
                      <c:pt idx="3139">
                        <c:v>5.8296300000000005E-11</c:v>
                      </c:pt>
                      <c:pt idx="3140">
                        <c:v>5.8638999999999995E-11</c:v>
                      </c:pt>
                      <c:pt idx="3141">
                        <c:v>5.8638999999999995E-11</c:v>
                      </c:pt>
                      <c:pt idx="3142">
                        <c:v>6.5974000000000001E-11</c:v>
                      </c:pt>
                      <c:pt idx="3143">
                        <c:v>6.5974000000000001E-11</c:v>
                      </c:pt>
                      <c:pt idx="3144">
                        <c:v>6.3904700000000006E-11</c:v>
                      </c:pt>
                      <c:pt idx="3145">
                        <c:v>6.3904700000000006E-11</c:v>
                      </c:pt>
                      <c:pt idx="3146">
                        <c:v>6.0462800000000004E-11</c:v>
                      </c:pt>
                      <c:pt idx="3147">
                        <c:v>6.0462800000000004E-11</c:v>
                      </c:pt>
                      <c:pt idx="3148">
                        <c:v>5.73591E-11</c:v>
                      </c:pt>
                      <c:pt idx="3149">
                        <c:v>5.73591E-11</c:v>
                      </c:pt>
                      <c:pt idx="3150">
                        <c:v>5.9606200000000005E-11</c:v>
                      </c:pt>
                      <c:pt idx="3151">
                        <c:v>5.9606200000000005E-11</c:v>
                      </c:pt>
                      <c:pt idx="3152">
                        <c:v>6.0460900000000006E-11</c:v>
                      </c:pt>
                      <c:pt idx="3153">
                        <c:v>6.0460900000000006E-11</c:v>
                      </c:pt>
                      <c:pt idx="3154">
                        <c:v>6.5496599999999995E-11</c:v>
                      </c:pt>
                      <c:pt idx="3155">
                        <c:v>6.5496599999999995E-11</c:v>
                      </c:pt>
                      <c:pt idx="3156">
                        <c:v>6.6342499999999996E-11</c:v>
                      </c:pt>
                      <c:pt idx="3157">
                        <c:v>6.6342499999999996E-11</c:v>
                      </c:pt>
                      <c:pt idx="3158">
                        <c:v>6.3203999999999994E-11</c:v>
                      </c:pt>
                      <c:pt idx="3159">
                        <c:v>6.3203999999999994E-11</c:v>
                      </c:pt>
                      <c:pt idx="3160">
                        <c:v>6.1153499999999995E-11</c:v>
                      </c:pt>
                      <c:pt idx="3161">
                        <c:v>6.1153499999999995E-11</c:v>
                      </c:pt>
                      <c:pt idx="3162">
                        <c:v>6.4408800000000006E-11</c:v>
                      </c:pt>
                      <c:pt idx="3163">
                        <c:v>6.4408800000000006E-11</c:v>
                      </c:pt>
                      <c:pt idx="3164">
                        <c:v>6.2777099999999995E-11</c:v>
                      </c:pt>
                      <c:pt idx="3165">
                        <c:v>6.2777099999999995E-11</c:v>
                      </c:pt>
                      <c:pt idx="3166">
                        <c:v>5.5085999999999999E-11</c:v>
                      </c:pt>
                      <c:pt idx="3167">
                        <c:v>5.5085999999999999E-11</c:v>
                      </c:pt>
                      <c:pt idx="3168">
                        <c:v>5.53563E-11</c:v>
                      </c:pt>
                      <c:pt idx="3169">
                        <c:v>5.53563E-11</c:v>
                      </c:pt>
                      <c:pt idx="3170">
                        <c:v>7.0914599999999997E-11</c:v>
                      </c:pt>
                      <c:pt idx="3171">
                        <c:v>7.0914599999999997E-11</c:v>
                      </c:pt>
                      <c:pt idx="3172">
                        <c:v>7.2531299999999995E-11</c:v>
                      </c:pt>
                      <c:pt idx="3173">
                        <c:v>7.2531299999999995E-11</c:v>
                      </c:pt>
                      <c:pt idx="3174">
                        <c:v>5.4647900000000003E-11</c:v>
                      </c:pt>
                      <c:pt idx="3175">
                        <c:v>5.4647900000000003E-11</c:v>
                      </c:pt>
                      <c:pt idx="3176">
                        <c:v>5.7548599999999997E-11</c:v>
                      </c:pt>
                      <c:pt idx="3177">
                        <c:v>5.7548599999999997E-11</c:v>
                      </c:pt>
                      <c:pt idx="3178">
                        <c:v>5.3801399999999998E-11</c:v>
                      </c:pt>
                      <c:pt idx="3179">
                        <c:v>5.3801399999999998E-11</c:v>
                      </c:pt>
                      <c:pt idx="3180">
                        <c:v>5.7748000000000003E-11</c:v>
                      </c:pt>
                      <c:pt idx="3181">
                        <c:v>5.7748000000000003E-11</c:v>
                      </c:pt>
                      <c:pt idx="3182">
                        <c:v>6.3293100000000001E-11</c:v>
                      </c:pt>
                      <c:pt idx="3183">
                        <c:v>6.3293100000000001E-11</c:v>
                      </c:pt>
                      <c:pt idx="3184">
                        <c:v>5.8224900000000005E-11</c:v>
                      </c:pt>
                      <c:pt idx="3185">
                        <c:v>5.8224900000000005E-11</c:v>
                      </c:pt>
                      <c:pt idx="3186">
                        <c:v>6.45468E-11</c:v>
                      </c:pt>
                      <c:pt idx="3187">
                        <c:v>6.45468E-11</c:v>
                      </c:pt>
                      <c:pt idx="3188">
                        <c:v>5.8448199999999997E-11</c:v>
                      </c:pt>
                      <c:pt idx="3189">
                        <c:v>5.8448199999999997E-11</c:v>
                      </c:pt>
                      <c:pt idx="3190">
                        <c:v>5.6217699999999998E-11</c:v>
                      </c:pt>
                      <c:pt idx="3191">
                        <c:v>5.6217699999999998E-11</c:v>
                      </c:pt>
                      <c:pt idx="3192">
                        <c:v>5.8852500000000004E-11</c:v>
                      </c:pt>
                      <c:pt idx="3193">
                        <c:v>5.8852500000000004E-11</c:v>
                      </c:pt>
                      <c:pt idx="3194">
                        <c:v>6.1278499999999994E-11</c:v>
                      </c:pt>
                      <c:pt idx="3195">
                        <c:v>6.1278499999999994E-11</c:v>
                      </c:pt>
                      <c:pt idx="3196">
                        <c:v>6.27328E-11</c:v>
                      </c:pt>
                      <c:pt idx="3197">
                        <c:v>6.27328E-11</c:v>
                      </c:pt>
                      <c:pt idx="3198">
                        <c:v>6.0273799999999999E-11</c:v>
                      </c:pt>
                      <c:pt idx="3199">
                        <c:v>6.0273799999999999E-11</c:v>
                      </c:pt>
                      <c:pt idx="3200">
                        <c:v>5.5646100000000001E-11</c:v>
                      </c:pt>
                      <c:pt idx="3201">
                        <c:v>5.5646100000000001E-11</c:v>
                      </c:pt>
                      <c:pt idx="3202">
                        <c:v>6.0823099999999996E-11</c:v>
                      </c:pt>
                      <c:pt idx="3203">
                        <c:v>6.0823099999999996E-11</c:v>
                      </c:pt>
                      <c:pt idx="3204">
                        <c:v>6.6444500000000005E-11</c:v>
                      </c:pt>
                      <c:pt idx="3205">
                        <c:v>6.6444500000000005E-11</c:v>
                      </c:pt>
                      <c:pt idx="3206">
                        <c:v>6.0287099999999999E-11</c:v>
                      </c:pt>
                      <c:pt idx="3207">
                        <c:v>6.0287099999999999E-11</c:v>
                      </c:pt>
                      <c:pt idx="3208">
                        <c:v>5.81576E-11</c:v>
                      </c:pt>
                      <c:pt idx="3209">
                        <c:v>5.81576E-11</c:v>
                      </c:pt>
                      <c:pt idx="3210">
                        <c:v>6.2463899999999999E-11</c:v>
                      </c:pt>
                      <c:pt idx="3211">
                        <c:v>6.2463899999999999E-11</c:v>
                      </c:pt>
                      <c:pt idx="3212">
                        <c:v>5.7122999999999999E-11</c:v>
                      </c:pt>
                      <c:pt idx="3213">
                        <c:v>5.7122999999999999E-11</c:v>
                      </c:pt>
                      <c:pt idx="3214">
                        <c:v>6.6890599999999999E-11</c:v>
                      </c:pt>
                      <c:pt idx="3215">
                        <c:v>6.6890599999999999E-11</c:v>
                      </c:pt>
                      <c:pt idx="3216">
                        <c:v>6.0984799999999998E-11</c:v>
                      </c:pt>
                      <c:pt idx="3217">
                        <c:v>6.0984799999999998E-11</c:v>
                      </c:pt>
                      <c:pt idx="3218">
                        <c:v>5.6526200000000001E-11</c:v>
                      </c:pt>
                      <c:pt idx="3219">
                        <c:v>5.6526200000000001E-11</c:v>
                      </c:pt>
                      <c:pt idx="3220">
                        <c:v>6.5323799999999997E-11</c:v>
                      </c:pt>
                      <c:pt idx="3221">
                        <c:v>6.5323799999999997E-11</c:v>
                      </c:pt>
                      <c:pt idx="3222">
                        <c:v>1.16143E-10</c:v>
                      </c:pt>
                      <c:pt idx="3223">
                        <c:v>1.16143E-10</c:v>
                      </c:pt>
                      <c:pt idx="3224">
                        <c:v>6.56397E-11</c:v>
                      </c:pt>
                      <c:pt idx="3225">
                        <c:v>6.56397E-11</c:v>
                      </c:pt>
                      <c:pt idx="3226">
                        <c:v>6.4535799999999996E-11</c:v>
                      </c:pt>
                      <c:pt idx="3227">
                        <c:v>6.4535799999999996E-11</c:v>
                      </c:pt>
                      <c:pt idx="3228">
                        <c:v>5.8830299999999997E-11</c:v>
                      </c:pt>
                      <c:pt idx="3229">
                        <c:v>5.8830299999999997E-11</c:v>
                      </c:pt>
                      <c:pt idx="3230">
                        <c:v>6.1877100000000003E-11</c:v>
                      </c:pt>
                      <c:pt idx="3231">
                        <c:v>6.1877100000000003E-11</c:v>
                      </c:pt>
                      <c:pt idx="3232">
                        <c:v>5.4610099999999999E-11</c:v>
                      </c:pt>
                      <c:pt idx="3233">
                        <c:v>5.4610099999999999E-11</c:v>
                      </c:pt>
                      <c:pt idx="3234">
                        <c:v>5.7781100000000001E-11</c:v>
                      </c:pt>
                      <c:pt idx="3235">
                        <c:v>5.7781100000000001E-11</c:v>
                      </c:pt>
                      <c:pt idx="3236">
                        <c:v>6.0518700000000001E-11</c:v>
                      </c:pt>
                      <c:pt idx="3237">
                        <c:v>6.0518700000000001E-11</c:v>
                      </c:pt>
                      <c:pt idx="3238">
                        <c:v>5.9527399999999999E-11</c:v>
                      </c:pt>
                      <c:pt idx="3239">
                        <c:v>5.9527399999999999E-11</c:v>
                      </c:pt>
                      <c:pt idx="3240">
                        <c:v>5.4451099999999998E-11</c:v>
                      </c:pt>
                      <c:pt idx="3241">
                        <c:v>5.4451099999999998E-11</c:v>
                      </c:pt>
                      <c:pt idx="3242">
                        <c:v>6.0419799999999997E-11</c:v>
                      </c:pt>
                      <c:pt idx="3243">
                        <c:v>6.0419799999999997E-11</c:v>
                      </c:pt>
                      <c:pt idx="3244">
                        <c:v>5.8601299999999997E-11</c:v>
                      </c:pt>
                      <c:pt idx="3245">
                        <c:v>5.8601299999999997E-11</c:v>
                      </c:pt>
                      <c:pt idx="3246">
                        <c:v>5.3759100000000001E-11</c:v>
                      </c:pt>
                      <c:pt idx="3247">
                        <c:v>5.3759100000000001E-11</c:v>
                      </c:pt>
                      <c:pt idx="3248">
                        <c:v>6.74374E-11</c:v>
                      </c:pt>
                      <c:pt idx="3249">
                        <c:v>6.74374E-11</c:v>
                      </c:pt>
                      <c:pt idx="3250">
                        <c:v>5.5912100000000001E-11</c:v>
                      </c:pt>
                      <c:pt idx="3251">
                        <c:v>5.5912100000000001E-11</c:v>
                      </c:pt>
                      <c:pt idx="3252">
                        <c:v>5.5541400000000003E-11</c:v>
                      </c:pt>
                      <c:pt idx="3253">
                        <c:v>5.5541400000000003E-11</c:v>
                      </c:pt>
                      <c:pt idx="3254">
                        <c:v>6.0534899999999995E-11</c:v>
                      </c:pt>
                      <c:pt idx="3255">
                        <c:v>6.0534899999999995E-11</c:v>
                      </c:pt>
                      <c:pt idx="3256">
                        <c:v>5.4103900000000002E-11</c:v>
                      </c:pt>
                      <c:pt idx="3257">
                        <c:v>5.4103900000000002E-11</c:v>
                      </c:pt>
                      <c:pt idx="3258">
                        <c:v>5.6159499999999999E-11</c:v>
                      </c:pt>
                      <c:pt idx="3259">
                        <c:v>5.6159499999999999E-11</c:v>
                      </c:pt>
                      <c:pt idx="3260">
                        <c:v>5.5216300000000001E-11</c:v>
                      </c:pt>
                      <c:pt idx="3261">
                        <c:v>5.5216300000000001E-11</c:v>
                      </c:pt>
                      <c:pt idx="3262">
                        <c:v>6.3129700000000001E-11</c:v>
                      </c:pt>
                      <c:pt idx="3263">
                        <c:v>6.3129700000000001E-11</c:v>
                      </c:pt>
                      <c:pt idx="3264">
                        <c:v>5.9589700000000006E-11</c:v>
                      </c:pt>
                      <c:pt idx="3265">
                        <c:v>5.9589700000000006E-11</c:v>
                      </c:pt>
                      <c:pt idx="3266">
                        <c:v>6.3638600000000006E-11</c:v>
                      </c:pt>
                      <c:pt idx="3267">
                        <c:v>6.3638600000000006E-11</c:v>
                      </c:pt>
                      <c:pt idx="3268">
                        <c:v>5.9990899999999994E-11</c:v>
                      </c:pt>
                      <c:pt idx="3269">
                        <c:v>5.9990899999999994E-11</c:v>
                      </c:pt>
                      <c:pt idx="3270">
                        <c:v>6.0981799999999998E-11</c:v>
                      </c:pt>
                      <c:pt idx="3271">
                        <c:v>6.0981799999999998E-11</c:v>
                      </c:pt>
                      <c:pt idx="3272">
                        <c:v>5.9343100000000005E-11</c:v>
                      </c:pt>
                      <c:pt idx="3273">
                        <c:v>5.9343100000000005E-11</c:v>
                      </c:pt>
                      <c:pt idx="3274">
                        <c:v>5.9493600000000003E-11</c:v>
                      </c:pt>
                      <c:pt idx="3275">
                        <c:v>5.9493600000000003E-11</c:v>
                      </c:pt>
                      <c:pt idx="3276">
                        <c:v>5.7884499999999998E-11</c:v>
                      </c:pt>
                      <c:pt idx="3277">
                        <c:v>5.7884499999999998E-11</c:v>
                      </c:pt>
                      <c:pt idx="3278">
                        <c:v>6.7197399999999996E-11</c:v>
                      </c:pt>
                      <c:pt idx="3279">
                        <c:v>6.7197399999999996E-11</c:v>
                      </c:pt>
                      <c:pt idx="3280">
                        <c:v>5.9252499999999998E-11</c:v>
                      </c:pt>
                      <c:pt idx="3281">
                        <c:v>5.9252499999999998E-11</c:v>
                      </c:pt>
                      <c:pt idx="3282">
                        <c:v>6.5474900000000006E-11</c:v>
                      </c:pt>
                      <c:pt idx="3283">
                        <c:v>6.5474900000000006E-11</c:v>
                      </c:pt>
                      <c:pt idx="3284">
                        <c:v>5.3504199999999997E-11</c:v>
                      </c:pt>
                      <c:pt idx="3285">
                        <c:v>5.3504199999999997E-11</c:v>
                      </c:pt>
                      <c:pt idx="3286">
                        <c:v>5.52596E-11</c:v>
                      </c:pt>
                      <c:pt idx="3287">
                        <c:v>5.52596E-11</c:v>
                      </c:pt>
                      <c:pt idx="3288">
                        <c:v>5.8658499999999994E-11</c:v>
                      </c:pt>
                      <c:pt idx="3289">
                        <c:v>5.8658499999999994E-11</c:v>
                      </c:pt>
                      <c:pt idx="3290">
                        <c:v>6.6683100000000002E-11</c:v>
                      </c:pt>
                      <c:pt idx="3291">
                        <c:v>6.6683100000000002E-11</c:v>
                      </c:pt>
                      <c:pt idx="3292">
                        <c:v>5.8628699999999995E-11</c:v>
                      </c:pt>
                      <c:pt idx="3293">
                        <c:v>5.8628699999999995E-11</c:v>
                      </c:pt>
                      <c:pt idx="3294">
                        <c:v>5.7304000000000001E-11</c:v>
                      </c:pt>
                      <c:pt idx="3295">
                        <c:v>5.7304000000000001E-11</c:v>
                      </c:pt>
                      <c:pt idx="3296">
                        <c:v>5.7901099999999997E-11</c:v>
                      </c:pt>
                      <c:pt idx="3297">
                        <c:v>5.7901099999999997E-11</c:v>
                      </c:pt>
                      <c:pt idx="3298">
                        <c:v>5.6970700000000002E-11</c:v>
                      </c:pt>
                      <c:pt idx="3299">
                        <c:v>5.6970700000000002E-11</c:v>
                      </c:pt>
                      <c:pt idx="3300">
                        <c:v>5.9158299999999994E-11</c:v>
                      </c:pt>
                      <c:pt idx="3301">
                        <c:v>5.9158299999999994E-11</c:v>
                      </c:pt>
                      <c:pt idx="3302">
                        <c:v>5.0332E-11</c:v>
                      </c:pt>
                      <c:pt idx="3303">
                        <c:v>5.0332E-11</c:v>
                      </c:pt>
                      <c:pt idx="3304">
                        <c:v>5.8114699999999999E-11</c:v>
                      </c:pt>
                      <c:pt idx="3305">
                        <c:v>5.8114699999999999E-11</c:v>
                      </c:pt>
                      <c:pt idx="3306">
                        <c:v>5.17327E-11</c:v>
                      </c:pt>
                      <c:pt idx="3307">
                        <c:v>5.17327E-11</c:v>
                      </c:pt>
                      <c:pt idx="3308">
                        <c:v>6.44057E-11</c:v>
                      </c:pt>
                      <c:pt idx="3309">
                        <c:v>6.44057E-11</c:v>
                      </c:pt>
                      <c:pt idx="3310">
                        <c:v>5.6098799999999998E-11</c:v>
                      </c:pt>
                      <c:pt idx="3311">
                        <c:v>5.6098799999999998E-11</c:v>
                      </c:pt>
                      <c:pt idx="3312">
                        <c:v>5.9668600000000005E-11</c:v>
                      </c:pt>
                      <c:pt idx="3313">
                        <c:v>5.9668600000000005E-11</c:v>
                      </c:pt>
                      <c:pt idx="3314">
                        <c:v>5.7620999999999999E-11</c:v>
                      </c:pt>
                      <c:pt idx="3315">
                        <c:v>5.7620999999999999E-11</c:v>
                      </c:pt>
                      <c:pt idx="3316">
                        <c:v>5.6036199999999998E-11</c:v>
                      </c:pt>
                      <c:pt idx="3317">
                        <c:v>5.6036199999999998E-11</c:v>
                      </c:pt>
                      <c:pt idx="3318">
                        <c:v>5.3794700000000001E-11</c:v>
                      </c:pt>
                      <c:pt idx="3319">
                        <c:v>5.3794700000000001E-11</c:v>
                      </c:pt>
                      <c:pt idx="3320">
                        <c:v>6.7960200000000003E-11</c:v>
                      </c:pt>
                      <c:pt idx="3321">
                        <c:v>6.7960200000000003E-11</c:v>
                      </c:pt>
                      <c:pt idx="3322">
                        <c:v>5.749E-11</c:v>
                      </c:pt>
                      <c:pt idx="3323">
                        <c:v>5.749E-11</c:v>
                      </c:pt>
                      <c:pt idx="3324">
                        <c:v>5.91597E-11</c:v>
                      </c:pt>
                      <c:pt idx="3325">
                        <c:v>5.91597E-11</c:v>
                      </c:pt>
                      <c:pt idx="3326">
                        <c:v>5.8812299999999998E-11</c:v>
                      </c:pt>
                      <c:pt idx="3327">
                        <c:v>5.8812299999999998E-11</c:v>
                      </c:pt>
                      <c:pt idx="3328">
                        <c:v>6.0052200000000005E-11</c:v>
                      </c:pt>
                      <c:pt idx="3329">
                        <c:v>6.0052200000000005E-11</c:v>
                      </c:pt>
                      <c:pt idx="3330">
                        <c:v>5.3920700000000003E-11</c:v>
                      </c:pt>
                      <c:pt idx="3331">
                        <c:v>5.3920700000000003E-11</c:v>
                      </c:pt>
                      <c:pt idx="3332">
                        <c:v>5.4564199999999998E-11</c:v>
                      </c:pt>
                      <c:pt idx="3333">
                        <c:v>5.4564199999999998E-11</c:v>
                      </c:pt>
                      <c:pt idx="3334">
                        <c:v>5.5874600000000003E-11</c:v>
                      </c:pt>
                      <c:pt idx="3335">
                        <c:v>5.5874600000000003E-11</c:v>
                      </c:pt>
                      <c:pt idx="3336">
                        <c:v>5.7853499999999997E-11</c:v>
                      </c:pt>
                      <c:pt idx="3337">
                        <c:v>5.7853499999999997E-11</c:v>
                      </c:pt>
                      <c:pt idx="3338">
                        <c:v>6.7057599999999997E-11</c:v>
                      </c:pt>
                      <c:pt idx="3339">
                        <c:v>6.7057599999999997E-11</c:v>
                      </c:pt>
                      <c:pt idx="3340">
                        <c:v>4.79558E-11</c:v>
                      </c:pt>
                      <c:pt idx="3341">
                        <c:v>4.79558E-11</c:v>
                      </c:pt>
                      <c:pt idx="3342">
                        <c:v>5.6469800000000001E-11</c:v>
                      </c:pt>
                      <c:pt idx="3343">
                        <c:v>5.6469800000000001E-11</c:v>
                      </c:pt>
                      <c:pt idx="3344">
                        <c:v>5.8264100000000003E-11</c:v>
                      </c:pt>
                      <c:pt idx="3345">
                        <c:v>5.8264100000000003E-11</c:v>
                      </c:pt>
                      <c:pt idx="3346">
                        <c:v>5.1789899999999997E-11</c:v>
                      </c:pt>
                      <c:pt idx="3347">
                        <c:v>5.1789899999999997E-11</c:v>
                      </c:pt>
                      <c:pt idx="3348">
                        <c:v>5.3903200000000002E-11</c:v>
                      </c:pt>
                      <c:pt idx="3349">
                        <c:v>5.3903200000000002E-11</c:v>
                      </c:pt>
                      <c:pt idx="3350">
                        <c:v>6.7443799999999998E-11</c:v>
                      </c:pt>
                      <c:pt idx="3351">
                        <c:v>6.7443799999999998E-11</c:v>
                      </c:pt>
                      <c:pt idx="3352">
                        <c:v>5.27632E-11</c:v>
                      </c:pt>
                      <c:pt idx="3353">
                        <c:v>5.27632E-11</c:v>
                      </c:pt>
                      <c:pt idx="3354">
                        <c:v>5.8183E-11</c:v>
                      </c:pt>
                      <c:pt idx="3355">
                        <c:v>5.8183E-11</c:v>
                      </c:pt>
                      <c:pt idx="3356">
                        <c:v>5.2559599999999999E-11</c:v>
                      </c:pt>
                      <c:pt idx="3357">
                        <c:v>5.2559599999999999E-11</c:v>
                      </c:pt>
                      <c:pt idx="3358">
                        <c:v>5.87435E-11</c:v>
                      </c:pt>
                      <c:pt idx="3359">
                        <c:v>5.87435E-11</c:v>
                      </c:pt>
                      <c:pt idx="3360">
                        <c:v>5.7053700000000003E-11</c:v>
                      </c:pt>
                      <c:pt idx="3361">
                        <c:v>5.7053700000000003E-11</c:v>
                      </c:pt>
                      <c:pt idx="3362">
                        <c:v>6.1510799999999999E-11</c:v>
                      </c:pt>
                      <c:pt idx="3363">
                        <c:v>6.1510799999999999E-11</c:v>
                      </c:pt>
                      <c:pt idx="3364">
                        <c:v>6.2349399999999999E-11</c:v>
                      </c:pt>
                      <c:pt idx="3365">
                        <c:v>6.2349399999999999E-11</c:v>
                      </c:pt>
                      <c:pt idx="3366">
                        <c:v>5.5893199999999999E-11</c:v>
                      </c:pt>
                      <c:pt idx="3367">
                        <c:v>5.5893199999999999E-11</c:v>
                      </c:pt>
                      <c:pt idx="3368">
                        <c:v>5.4414400000000003E-11</c:v>
                      </c:pt>
                      <c:pt idx="3369">
                        <c:v>5.4414400000000003E-11</c:v>
                      </c:pt>
                      <c:pt idx="3370">
                        <c:v>5.8398300000000001E-11</c:v>
                      </c:pt>
                      <c:pt idx="3371">
                        <c:v>5.8398300000000001E-11</c:v>
                      </c:pt>
                      <c:pt idx="3372">
                        <c:v>6.0783199999999995E-11</c:v>
                      </c:pt>
                      <c:pt idx="3373">
                        <c:v>6.0783199999999995E-11</c:v>
                      </c:pt>
                      <c:pt idx="3374">
                        <c:v>5.8413199999999994E-11</c:v>
                      </c:pt>
                      <c:pt idx="3375">
                        <c:v>5.8413199999999994E-11</c:v>
                      </c:pt>
                      <c:pt idx="3376">
                        <c:v>6.2156999999999995E-11</c:v>
                      </c:pt>
                      <c:pt idx="3377">
                        <c:v>6.2156999999999995E-11</c:v>
                      </c:pt>
                      <c:pt idx="3378">
                        <c:v>5.6773499999999999E-11</c:v>
                      </c:pt>
                      <c:pt idx="3379">
                        <c:v>5.6773499999999999E-11</c:v>
                      </c:pt>
                      <c:pt idx="3380">
                        <c:v>6.3522600000000006E-11</c:v>
                      </c:pt>
                      <c:pt idx="3381">
                        <c:v>6.3522600000000006E-11</c:v>
                      </c:pt>
                      <c:pt idx="3382">
                        <c:v>5.48611E-11</c:v>
                      </c:pt>
                      <c:pt idx="3383">
                        <c:v>5.48611E-11</c:v>
                      </c:pt>
                      <c:pt idx="3384">
                        <c:v>5.5196199999999998E-11</c:v>
                      </c:pt>
                      <c:pt idx="3385">
                        <c:v>5.5196199999999998E-11</c:v>
                      </c:pt>
                      <c:pt idx="3386">
                        <c:v>5.5361099999999998E-11</c:v>
                      </c:pt>
                      <c:pt idx="3387">
                        <c:v>5.5361099999999998E-11</c:v>
                      </c:pt>
                      <c:pt idx="3388">
                        <c:v>5.4983E-11</c:v>
                      </c:pt>
                      <c:pt idx="3389">
                        <c:v>5.4983E-11</c:v>
                      </c:pt>
                      <c:pt idx="3390">
                        <c:v>5.2570700000000003E-11</c:v>
                      </c:pt>
                      <c:pt idx="3391">
                        <c:v>5.2570700000000003E-11</c:v>
                      </c:pt>
                      <c:pt idx="3392">
                        <c:v>5.9055899999999999E-11</c:v>
                      </c:pt>
                      <c:pt idx="3393">
                        <c:v>5.9055899999999999E-11</c:v>
                      </c:pt>
                      <c:pt idx="3394">
                        <c:v>5.3940100000000003E-11</c:v>
                      </c:pt>
                      <c:pt idx="3395">
                        <c:v>5.3940100000000003E-11</c:v>
                      </c:pt>
                      <c:pt idx="3396">
                        <c:v>5.43228E-11</c:v>
                      </c:pt>
                      <c:pt idx="3397">
                        <c:v>5.43228E-11</c:v>
                      </c:pt>
                      <c:pt idx="3398">
                        <c:v>5.6346899999999999E-11</c:v>
                      </c:pt>
                      <c:pt idx="3399">
                        <c:v>5.6346899999999999E-11</c:v>
                      </c:pt>
                      <c:pt idx="3400">
                        <c:v>6.5102099999999997E-11</c:v>
                      </c:pt>
                      <c:pt idx="3401">
                        <c:v>6.5102099999999997E-11</c:v>
                      </c:pt>
                      <c:pt idx="3402">
                        <c:v>5.8178799999999998E-11</c:v>
                      </c:pt>
                      <c:pt idx="3403">
                        <c:v>5.8178799999999998E-11</c:v>
                      </c:pt>
                      <c:pt idx="3404">
                        <c:v>5.9866900000000003E-11</c:v>
                      </c:pt>
                      <c:pt idx="3405">
                        <c:v>5.9866900000000003E-11</c:v>
                      </c:pt>
                      <c:pt idx="3406">
                        <c:v>5.6525E-11</c:v>
                      </c:pt>
                      <c:pt idx="3407">
                        <c:v>5.6525E-11</c:v>
                      </c:pt>
                      <c:pt idx="3408">
                        <c:v>5.81026E-11</c:v>
                      </c:pt>
                      <c:pt idx="3409">
                        <c:v>5.81026E-11</c:v>
                      </c:pt>
                      <c:pt idx="3410">
                        <c:v>5.3410800000000003E-11</c:v>
                      </c:pt>
                      <c:pt idx="3411">
                        <c:v>5.3410800000000003E-11</c:v>
                      </c:pt>
                      <c:pt idx="3412">
                        <c:v>5.3938499999999997E-11</c:v>
                      </c:pt>
                      <c:pt idx="3413">
                        <c:v>5.3938499999999997E-11</c:v>
                      </c:pt>
                      <c:pt idx="3414">
                        <c:v>6.6487699999999998E-11</c:v>
                      </c:pt>
                      <c:pt idx="3415">
                        <c:v>6.6487699999999998E-11</c:v>
                      </c:pt>
                      <c:pt idx="3416">
                        <c:v>5.9079399999999994E-11</c:v>
                      </c:pt>
                      <c:pt idx="3417">
                        <c:v>5.9079399999999994E-11</c:v>
                      </c:pt>
                      <c:pt idx="3418">
                        <c:v>6.9607600000000003E-11</c:v>
                      </c:pt>
                      <c:pt idx="3419">
                        <c:v>6.9607600000000003E-11</c:v>
                      </c:pt>
                      <c:pt idx="3420">
                        <c:v>5.4442299999999998E-11</c:v>
                      </c:pt>
                      <c:pt idx="3421">
                        <c:v>5.4442299999999998E-11</c:v>
                      </c:pt>
                      <c:pt idx="3422">
                        <c:v>5.6065000000000002E-11</c:v>
                      </c:pt>
                      <c:pt idx="3423">
                        <c:v>5.6065000000000002E-11</c:v>
                      </c:pt>
                      <c:pt idx="3424">
                        <c:v>4.9134400000000003E-11</c:v>
                      </c:pt>
                      <c:pt idx="3425">
                        <c:v>4.9134400000000003E-11</c:v>
                      </c:pt>
                      <c:pt idx="3426">
                        <c:v>5.3211199999999998E-11</c:v>
                      </c:pt>
                      <c:pt idx="3427">
                        <c:v>5.3211199999999998E-11</c:v>
                      </c:pt>
                      <c:pt idx="3428">
                        <c:v>5.4976900000000001E-11</c:v>
                      </c:pt>
                      <c:pt idx="3429">
                        <c:v>5.4976900000000001E-11</c:v>
                      </c:pt>
                      <c:pt idx="3430">
                        <c:v>5.5676199999999999E-11</c:v>
                      </c:pt>
                      <c:pt idx="3431">
                        <c:v>5.5676199999999999E-11</c:v>
                      </c:pt>
                      <c:pt idx="3432">
                        <c:v>5.5711000000000003E-11</c:v>
                      </c:pt>
                      <c:pt idx="3433">
                        <c:v>5.5711000000000003E-11</c:v>
                      </c:pt>
                      <c:pt idx="3434">
                        <c:v>5.7696400000000001E-11</c:v>
                      </c:pt>
                      <c:pt idx="3435">
                        <c:v>5.7696400000000001E-11</c:v>
                      </c:pt>
                      <c:pt idx="3436">
                        <c:v>5.3256400000000002E-11</c:v>
                      </c:pt>
                      <c:pt idx="3437">
                        <c:v>5.3256400000000002E-11</c:v>
                      </c:pt>
                      <c:pt idx="3438">
                        <c:v>5.7381699999999999E-11</c:v>
                      </c:pt>
                      <c:pt idx="3439">
                        <c:v>5.7381699999999999E-11</c:v>
                      </c:pt>
                      <c:pt idx="3440">
                        <c:v>6.2159199999999999E-11</c:v>
                      </c:pt>
                      <c:pt idx="3441">
                        <c:v>6.2159199999999999E-11</c:v>
                      </c:pt>
                      <c:pt idx="3442">
                        <c:v>4.8170499999999998E-11</c:v>
                      </c:pt>
                      <c:pt idx="3443">
                        <c:v>4.8170499999999998E-11</c:v>
                      </c:pt>
                      <c:pt idx="3444">
                        <c:v>6.56695E-11</c:v>
                      </c:pt>
                      <c:pt idx="3445">
                        <c:v>6.56695E-11</c:v>
                      </c:pt>
                      <c:pt idx="3446">
                        <c:v>6.3081999999999995E-11</c:v>
                      </c:pt>
                      <c:pt idx="3447">
                        <c:v>6.3081999999999995E-11</c:v>
                      </c:pt>
                      <c:pt idx="3448">
                        <c:v>1.3655099999999999E-10</c:v>
                      </c:pt>
                      <c:pt idx="3449">
                        <c:v>1.3655099999999999E-10</c:v>
                      </c:pt>
                      <c:pt idx="3450">
                        <c:v>5.9362499999999998E-11</c:v>
                      </c:pt>
                      <c:pt idx="3451">
                        <c:v>5.9362499999999998E-11</c:v>
                      </c:pt>
                      <c:pt idx="3452">
                        <c:v>6.1200099999999999E-11</c:v>
                      </c:pt>
                      <c:pt idx="3453">
                        <c:v>6.1200099999999999E-11</c:v>
                      </c:pt>
                      <c:pt idx="3454">
                        <c:v>4.68451E-11</c:v>
                      </c:pt>
                      <c:pt idx="3455">
                        <c:v>4.68451E-11</c:v>
                      </c:pt>
                      <c:pt idx="3456">
                        <c:v>5.7790100000000001E-11</c:v>
                      </c:pt>
                      <c:pt idx="3457">
                        <c:v>5.7790100000000001E-11</c:v>
                      </c:pt>
                      <c:pt idx="3458">
                        <c:v>5.6477000000000002E-11</c:v>
                      </c:pt>
                      <c:pt idx="3459">
                        <c:v>5.6477000000000002E-11</c:v>
                      </c:pt>
                      <c:pt idx="3460">
                        <c:v>5.9054799999999998E-11</c:v>
                      </c:pt>
                      <c:pt idx="3461">
                        <c:v>5.9054799999999998E-11</c:v>
                      </c:pt>
                      <c:pt idx="3462">
                        <c:v>5.7962400000000002E-11</c:v>
                      </c:pt>
                      <c:pt idx="3463">
                        <c:v>5.7962400000000002E-11</c:v>
                      </c:pt>
                      <c:pt idx="3464">
                        <c:v>5.4838300000000002E-11</c:v>
                      </c:pt>
                      <c:pt idx="3465">
                        <c:v>5.4838300000000002E-11</c:v>
                      </c:pt>
                      <c:pt idx="3466">
                        <c:v>5.00956E-11</c:v>
                      </c:pt>
                      <c:pt idx="3467">
                        <c:v>5.00956E-11</c:v>
                      </c:pt>
                      <c:pt idx="3468">
                        <c:v>6.2378400000000002E-11</c:v>
                      </c:pt>
                      <c:pt idx="3469">
                        <c:v>6.2378400000000002E-11</c:v>
                      </c:pt>
                      <c:pt idx="3470">
                        <c:v>5.4302E-11</c:v>
                      </c:pt>
                      <c:pt idx="3471">
                        <c:v>5.4302E-11</c:v>
                      </c:pt>
                      <c:pt idx="3472">
                        <c:v>5.0588199999999998E-11</c:v>
                      </c:pt>
                      <c:pt idx="3473">
                        <c:v>5.0588199999999998E-11</c:v>
                      </c:pt>
                      <c:pt idx="3474">
                        <c:v>6.1695500000000004E-11</c:v>
                      </c:pt>
                      <c:pt idx="3475">
                        <c:v>6.1695500000000004E-11</c:v>
                      </c:pt>
                      <c:pt idx="3476">
                        <c:v>5.7934799999999999E-11</c:v>
                      </c:pt>
                      <c:pt idx="3477">
                        <c:v>5.7934799999999999E-11</c:v>
                      </c:pt>
                      <c:pt idx="3478">
                        <c:v>5.4412299999999999E-11</c:v>
                      </c:pt>
                      <c:pt idx="3479">
                        <c:v>5.4412299999999999E-11</c:v>
                      </c:pt>
                      <c:pt idx="3480">
                        <c:v>5.2117600000000001E-11</c:v>
                      </c:pt>
                      <c:pt idx="3481">
                        <c:v>5.2117600000000001E-11</c:v>
                      </c:pt>
                      <c:pt idx="3482">
                        <c:v>5.43898E-11</c:v>
                      </c:pt>
                      <c:pt idx="3483">
                        <c:v>5.43898E-11</c:v>
                      </c:pt>
                      <c:pt idx="3484">
                        <c:v>5.17996E-11</c:v>
                      </c:pt>
                      <c:pt idx="3485">
                        <c:v>5.17996E-11</c:v>
                      </c:pt>
                      <c:pt idx="3486">
                        <c:v>5.4347199999999998E-11</c:v>
                      </c:pt>
                      <c:pt idx="3487">
                        <c:v>5.4347199999999998E-11</c:v>
                      </c:pt>
                      <c:pt idx="3488">
                        <c:v>4.8706500000000001E-11</c:v>
                      </c:pt>
                      <c:pt idx="3489">
                        <c:v>4.8706500000000001E-11</c:v>
                      </c:pt>
                      <c:pt idx="3490">
                        <c:v>5.7899399999999998E-11</c:v>
                      </c:pt>
                      <c:pt idx="3491">
                        <c:v>5.7899399999999998E-11</c:v>
                      </c:pt>
                      <c:pt idx="3492">
                        <c:v>5.5319399999999999E-11</c:v>
                      </c:pt>
                      <c:pt idx="3493">
                        <c:v>5.5319399999999999E-11</c:v>
                      </c:pt>
                      <c:pt idx="3494">
                        <c:v>5.3787100000000002E-11</c:v>
                      </c:pt>
                      <c:pt idx="3495">
                        <c:v>5.3787100000000002E-11</c:v>
                      </c:pt>
                      <c:pt idx="3496">
                        <c:v>5.06159E-11</c:v>
                      </c:pt>
                      <c:pt idx="3497">
                        <c:v>5.06159E-11</c:v>
                      </c:pt>
                      <c:pt idx="3498">
                        <c:v>5.1998400000000002E-11</c:v>
                      </c:pt>
                      <c:pt idx="3499">
                        <c:v>5.1998400000000002E-11</c:v>
                      </c:pt>
                      <c:pt idx="3500">
                        <c:v>5.2238499999999999E-11</c:v>
                      </c:pt>
                      <c:pt idx="3501">
                        <c:v>5.2238499999999999E-11</c:v>
                      </c:pt>
                      <c:pt idx="3502">
                        <c:v>6.0369599999999996E-11</c:v>
                      </c:pt>
                      <c:pt idx="3503">
                        <c:v>6.0369599999999996E-11</c:v>
                      </c:pt>
                      <c:pt idx="3504">
                        <c:v>6.1931399999999994E-11</c:v>
                      </c:pt>
                      <c:pt idx="3505">
                        <c:v>6.1931399999999994E-11</c:v>
                      </c:pt>
                      <c:pt idx="3506">
                        <c:v>5.1990900000000002E-11</c:v>
                      </c:pt>
                      <c:pt idx="3507">
                        <c:v>5.1990900000000002E-11</c:v>
                      </c:pt>
                      <c:pt idx="3508">
                        <c:v>6.2506999999999999E-11</c:v>
                      </c:pt>
                      <c:pt idx="3509">
                        <c:v>6.2506999999999999E-11</c:v>
                      </c:pt>
                      <c:pt idx="3510">
                        <c:v>5.7496599999999997E-11</c:v>
                      </c:pt>
                      <c:pt idx="3511">
                        <c:v>5.7496599999999997E-11</c:v>
                      </c:pt>
                      <c:pt idx="3512">
                        <c:v>5.8416499999999999E-11</c:v>
                      </c:pt>
                      <c:pt idx="3513">
                        <c:v>5.8416499999999999E-11</c:v>
                      </c:pt>
                      <c:pt idx="3514">
                        <c:v>6.0772400000000003E-11</c:v>
                      </c:pt>
                      <c:pt idx="3515">
                        <c:v>6.0772400000000003E-11</c:v>
                      </c:pt>
                      <c:pt idx="3516">
                        <c:v>5.8646600000000001E-11</c:v>
                      </c:pt>
                      <c:pt idx="3517">
                        <c:v>5.8646600000000001E-11</c:v>
                      </c:pt>
                      <c:pt idx="3518">
                        <c:v>5.3736800000000001E-11</c:v>
                      </c:pt>
                      <c:pt idx="3519">
                        <c:v>5.3736800000000001E-11</c:v>
                      </c:pt>
                      <c:pt idx="3520">
                        <c:v>5.2613499999999998E-11</c:v>
                      </c:pt>
                      <c:pt idx="3521">
                        <c:v>5.2613499999999998E-11</c:v>
                      </c:pt>
                      <c:pt idx="3522">
                        <c:v>5.4953499999999999E-11</c:v>
                      </c:pt>
                      <c:pt idx="3523">
                        <c:v>5.4953499999999999E-11</c:v>
                      </c:pt>
                      <c:pt idx="3524">
                        <c:v>5.5551299999999999E-11</c:v>
                      </c:pt>
                      <c:pt idx="3525">
                        <c:v>5.5551299999999999E-11</c:v>
                      </c:pt>
                      <c:pt idx="3526">
                        <c:v>5.4895899999999998E-11</c:v>
                      </c:pt>
                      <c:pt idx="3527">
                        <c:v>5.4895899999999998E-11</c:v>
                      </c:pt>
                      <c:pt idx="3528">
                        <c:v>5.9188100000000006E-11</c:v>
                      </c:pt>
                      <c:pt idx="3529">
                        <c:v>5.9188100000000006E-11</c:v>
                      </c:pt>
                      <c:pt idx="3530">
                        <c:v>5.60938E-11</c:v>
                      </c:pt>
                      <c:pt idx="3531">
                        <c:v>5.60938E-11</c:v>
                      </c:pt>
                      <c:pt idx="3532">
                        <c:v>5.032E-11</c:v>
                      </c:pt>
                      <c:pt idx="3533">
                        <c:v>5.032E-11</c:v>
                      </c:pt>
                      <c:pt idx="3534">
                        <c:v>5.45607E-11</c:v>
                      </c:pt>
                      <c:pt idx="3535">
                        <c:v>5.45607E-11</c:v>
                      </c:pt>
                      <c:pt idx="3536">
                        <c:v>5.6842299999999997E-11</c:v>
                      </c:pt>
                      <c:pt idx="3537">
                        <c:v>5.6842299999999997E-11</c:v>
                      </c:pt>
                      <c:pt idx="3538">
                        <c:v>5.3076300000000002E-11</c:v>
                      </c:pt>
                      <c:pt idx="3539">
                        <c:v>5.3076300000000002E-11</c:v>
                      </c:pt>
                      <c:pt idx="3540">
                        <c:v>5.8972600000000006E-11</c:v>
                      </c:pt>
                      <c:pt idx="3541">
                        <c:v>5.8972600000000006E-11</c:v>
                      </c:pt>
                      <c:pt idx="3542">
                        <c:v>4.76303E-11</c:v>
                      </c:pt>
                      <c:pt idx="3543">
                        <c:v>4.76303E-11</c:v>
                      </c:pt>
                      <c:pt idx="3544">
                        <c:v>5.51288E-11</c:v>
                      </c:pt>
                      <c:pt idx="3545">
                        <c:v>5.51288E-11</c:v>
                      </c:pt>
                      <c:pt idx="3546">
                        <c:v>5.26977E-11</c:v>
                      </c:pt>
                      <c:pt idx="3547">
                        <c:v>5.26977E-11</c:v>
                      </c:pt>
                      <c:pt idx="3548">
                        <c:v>5.1240200000000001E-11</c:v>
                      </c:pt>
                      <c:pt idx="3549">
                        <c:v>5.1240200000000001E-11</c:v>
                      </c:pt>
                      <c:pt idx="3550">
                        <c:v>5.8436900000000001E-11</c:v>
                      </c:pt>
                      <c:pt idx="3551">
                        <c:v>5.8436900000000001E-11</c:v>
                      </c:pt>
                      <c:pt idx="3552">
                        <c:v>5.7221299999999998E-11</c:v>
                      </c:pt>
                      <c:pt idx="3553">
                        <c:v>5.7221299999999998E-11</c:v>
                      </c:pt>
                      <c:pt idx="3554">
                        <c:v>5.4803599999999998E-11</c:v>
                      </c:pt>
                      <c:pt idx="3555">
                        <c:v>5.4803599999999998E-11</c:v>
                      </c:pt>
                      <c:pt idx="3556">
                        <c:v>1.69517E-10</c:v>
                      </c:pt>
                      <c:pt idx="3557">
                        <c:v>1.69517E-10</c:v>
                      </c:pt>
                      <c:pt idx="3558">
                        <c:v>5.8917900000000004E-11</c:v>
                      </c:pt>
                      <c:pt idx="3559">
                        <c:v>5.8917900000000004E-11</c:v>
                      </c:pt>
                      <c:pt idx="3560">
                        <c:v>6.0872300000000002E-11</c:v>
                      </c:pt>
                      <c:pt idx="3561">
                        <c:v>6.0872300000000002E-11</c:v>
                      </c:pt>
                      <c:pt idx="3562">
                        <c:v>5.6042199999999998E-11</c:v>
                      </c:pt>
                      <c:pt idx="3563">
                        <c:v>5.6042199999999998E-11</c:v>
                      </c:pt>
                      <c:pt idx="3564">
                        <c:v>6.1438200000000005E-11</c:v>
                      </c:pt>
                      <c:pt idx="3565">
                        <c:v>6.1438200000000005E-11</c:v>
                      </c:pt>
                      <c:pt idx="3566">
                        <c:v>5.64284E-11</c:v>
                      </c:pt>
                      <c:pt idx="3567">
                        <c:v>5.64284E-11</c:v>
                      </c:pt>
                      <c:pt idx="3568">
                        <c:v>6.1843299999999995E-11</c:v>
                      </c:pt>
                      <c:pt idx="3569">
                        <c:v>6.1843299999999995E-11</c:v>
                      </c:pt>
                      <c:pt idx="3570">
                        <c:v>5.2983000000000001E-11</c:v>
                      </c:pt>
                      <c:pt idx="3571">
                        <c:v>5.2983000000000001E-11</c:v>
                      </c:pt>
                      <c:pt idx="3572">
                        <c:v>5.5196800000000002E-11</c:v>
                      </c:pt>
                      <c:pt idx="3573">
                        <c:v>5.5196800000000002E-11</c:v>
                      </c:pt>
                      <c:pt idx="3574">
                        <c:v>5.6144100000000001E-11</c:v>
                      </c:pt>
                      <c:pt idx="3575">
                        <c:v>5.6144100000000001E-11</c:v>
                      </c:pt>
                      <c:pt idx="3576">
                        <c:v>5.1736199999999998E-11</c:v>
                      </c:pt>
                      <c:pt idx="3577">
                        <c:v>5.1736199999999998E-11</c:v>
                      </c:pt>
                      <c:pt idx="3578">
                        <c:v>4.7204600000000002E-11</c:v>
                      </c:pt>
                      <c:pt idx="3579">
                        <c:v>4.7204600000000002E-11</c:v>
                      </c:pt>
                      <c:pt idx="3580">
                        <c:v>5.0367999999999999E-11</c:v>
                      </c:pt>
                      <c:pt idx="3581">
                        <c:v>5.0367999999999999E-11</c:v>
                      </c:pt>
                      <c:pt idx="3582">
                        <c:v>5.9289500000000005E-11</c:v>
                      </c:pt>
                      <c:pt idx="3583">
                        <c:v>5.9289500000000005E-11</c:v>
                      </c:pt>
                      <c:pt idx="3584">
                        <c:v>6.5945999999999994E-11</c:v>
                      </c:pt>
                      <c:pt idx="3585">
                        <c:v>6.5945999999999994E-11</c:v>
                      </c:pt>
                      <c:pt idx="3586">
                        <c:v>5.5165199999999997E-11</c:v>
                      </c:pt>
                      <c:pt idx="3587">
                        <c:v>5.5165199999999997E-11</c:v>
                      </c:pt>
                      <c:pt idx="3588">
                        <c:v>6.4022299999999999E-11</c:v>
                      </c:pt>
                      <c:pt idx="3589">
                        <c:v>6.4022299999999999E-11</c:v>
                      </c:pt>
                      <c:pt idx="3590">
                        <c:v>5.3915799999999999E-11</c:v>
                      </c:pt>
                      <c:pt idx="3591">
                        <c:v>5.3915799999999999E-11</c:v>
                      </c:pt>
                      <c:pt idx="3592">
                        <c:v>6.5094100000000006E-11</c:v>
                      </c:pt>
                      <c:pt idx="3593">
                        <c:v>6.5094100000000006E-11</c:v>
                      </c:pt>
                      <c:pt idx="3594">
                        <c:v>5.7119300000000002E-11</c:v>
                      </c:pt>
                      <c:pt idx="3595">
                        <c:v>5.7119300000000002E-11</c:v>
                      </c:pt>
                      <c:pt idx="3596">
                        <c:v>5.8684499999999998E-11</c:v>
                      </c:pt>
                      <c:pt idx="3597">
                        <c:v>5.8684499999999998E-11</c:v>
                      </c:pt>
                      <c:pt idx="3598">
                        <c:v>5.4754900000000003E-11</c:v>
                      </c:pt>
                      <c:pt idx="3599">
                        <c:v>5.4754900000000003E-11</c:v>
                      </c:pt>
                      <c:pt idx="3600">
                        <c:v>5.1049500000000003E-11</c:v>
                      </c:pt>
                      <c:pt idx="3601">
                        <c:v>5.1049500000000003E-11</c:v>
                      </c:pt>
                      <c:pt idx="3602">
                        <c:v>5.55705E-11</c:v>
                      </c:pt>
                      <c:pt idx="3603">
                        <c:v>5.55705E-11</c:v>
                      </c:pt>
                      <c:pt idx="3604">
                        <c:v>5.6948500000000001E-11</c:v>
                      </c:pt>
                      <c:pt idx="3605">
                        <c:v>5.6948500000000001E-11</c:v>
                      </c:pt>
                      <c:pt idx="3606">
                        <c:v>5.3047699999999997E-11</c:v>
                      </c:pt>
                      <c:pt idx="3607">
                        <c:v>5.3047699999999997E-11</c:v>
                      </c:pt>
                      <c:pt idx="3608">
                        <c:v>5.7092800000000001E-11</c:v>
                      </c:pt>
                      <c:pt idx="3609">
                        <c:v>5.7092800000000001E-11</c:v>
                      </c:pt>
                      <c:pt idx="3610">
                        <c:v>5.8484100000000003E-11</c:v>
                      </c:pt>
                      <c:pt idx="3611">
                        <c:v>5.8484100000000003E-11</c:v>
                      </c:pt>
                      <c:pt idx="3612">
                        <c:v>5.2491E-11</c:v>
                      </c:pt>
                      <c:pt idx="3613">
                        <c:v>5.2491E-11</c:v>
                      </c:pt>
                      <c:pt idx="3614">
                        <c:v>5.3847599999999998E-11</c:v>
                      </c:pt>
                      <c:pt idx="3615">
                        <c:v>5.3847599999999998E-11</c:v>
                      </c:pt>
                      <c:pt idx="3616">
                        <c:v>6.6036999999999999E-11</c:v>
                      </c:pt>
                      <c:pt idx="3617">
                        <c:v>6.6036999999999999E-11</c:v>
                      </c:pt>
                      <c:pt idx="3618">
                        <c:v>7.3668500000000003E-11</c:v>
                      </c:pt>
                      <c:pt idx="3619">
                        <c:v>7.3668500000000003E-11</c:v>
                      </c:pt>
                      <c:pt idx="3620">
                        <c:v>5.4938300000000001E-11</c:v>
                      </c:pt>
                      <c:pt idx="3621">
                        <c:v>5.4938300000000001E-11</c:v>
                      </c:pt>
                      <c:pt idx="3622">
                        <c:v>6.1434800000000006E-11</c:v>
                      </c:pt>
                      <c:pt idx="3623">
                        <c:v>6.1434800000000006E-11</c:v>
                      </c:pt>
                      <c:pt idx="3624">
                        <c:v>5.2051499999999997E-11</c:v>
                      </c:pt>
                      <c:pt idx="3625">
                        <c:v>5.2051499999999997E-11</c:v>
                      </c:pt>
                      <c:pt idx="3626">
                        <c:v>5.7626400000000002E-11</c:v>
                      </c:pt>
                      <c:pt idx="3627">
                        <c:v>5.7626400000000002E-11</c:v>
                      </c:pt>
                      <c:pt idx="3628">
                        <c:v>5.0262299999999999E-11</c:v>
                      </c:pt>
                      <c:pt idx="3629">
                        <c:v>5.0262299999999999E-11</c:v>
                      </c:pt>
                      <c:pt idx="3630">
                        <c:v>6.3039500000000005E-11</c:v>
                      </c:pt>
                      <c:pt idx="3631">
                        <c:v>6.3039500000000005E-11</c:v>
                      </c:pt>
                      <c:pt idx="3632">
                        <c:v>5.3798399999999998E-11</c:v>
                      </c:pt>
                      <c:pt idx="3633">
                        <c:v>5.3798399999999998E-11</c:v>
                      </c:pt>
                      <c:pt idx="3634">
                        <c:v>5.1242900000000003E-11</c:v>
                      </c:pt>
                      <c:pt idx="3635">
                        <c:v>5.1242900000000003E-11</c:v>
                      </c:pt>
                      <c:pt idx="3636">
                        <c:v>5.6182400000000003E-11</c:v>
                      </c:pt>
                      <c:pt idx="3637">
                        <c:v>5.6182400000000003E-11</c:v>
                      </c:pt>
                      <c:pt idx="3638">
                        <c:v>5.20627E-11</c:v>
                      </c:pt>
                      <c:pt idx="3639">
                        <c:v>5.20627E-11</c:v>
                      </c:pt>
                      <c:pt idx="3640">
                        <c:v>5.4229799999999997E-11</c:v>
                      </c:pt>
                      <c:pt idx="3641">
                        <c:v>5.4229799999999997E-11</c:v>
                      </c:pt>
                      <c:pt idx="3642">
                        <c:v>5.3373900000000001E-11</c:v>
                      </c:pt>
                      <c:pt idx="3643">
                        <c:v>5.3373900000000001E-11</c:v>
                      </c:pt>
                      <c:pt idx="3644">
                        <c:v>4.8918399999999998E-11</c:v>
                      </c:pt>
                      <c:pt idx="3645">
                        <c:v>4.8918399999999998E-11</c:v>
                      </c:pt>
                      <c:pt idx="3646">
                        <c:v>5.3958699999999999E-11</c:v>
                      </c:pt>
                      <c:pt idx="3647">
                        <c:v>5.3958699999999999E-11</c:v>
                      </c:pt>
                      <c:pt idx="3648">
                        <c:v>5.81592E-11</c:v>
                      </c:pt>
                      <c:pt idx="3649">
                        <c:v>5.81592E-11</c:v>
                      </c:pt>
                      <c:pt idx="3650">
                        <c:v>6.0239699999999998E-11</c:v>
                      </c:pt>
                      <c:pt idx="3651">
                        <c:v>6.0239699999999998E-11</c:v>
                      </c:pt>
                      <c:pt idx="3652">
                        <c:v>5.3492299999999997E-11</c:v>
                      </c:pt>
                      <c:pt idx="3653">
                        <c:v>5.3492299999999997E-11</c:v>
                      </c:pt>
                      <c:pt idx="3654">
                        <c:v>5.40507E-11</c:v>
                      </c:pt>
                      <c:pt idx="3655">
                        <c:v>5.40507E-11</c:v>
                      </c:pt>
                      <c:pt idx="3656">
                        <c:v>5.6548300000000002E-11</c:v>
                      </c:pt>
                      <c:pt idx="3657">
                        <c:v>5.6548300000000002E-11</c:v>
                      </c:pt>
                      <c:pt idx="3658">
                        <c:v>5.4749400000000001E-11</c:v>
                      </c:pt>
                      <c:pt idx="3659">
                        <c:v>5.4749400000000001E-11</c:v>
                      </c:pt>
                      <c:pt idx="3660">
                        <c:v>5.1901900000000001E-11</c:v>
                      </c:pt>
                      <c:pt idx="3661">
                        <c:v>5.1901900000000001E-11</c:v>
                      </c:pt>
                      <c:pt idx="3662">
                        <c:v>5.8390200000000004E-11</c:v>
                      </c:pt>
                      <c:pt idx="3663">
                        <c:v>5.8390200000000004E-11</c:v>
                      </c:pt>
                      <c:pt idx="3664">
                        <c:v>5.9940200000000001E-11</c:v>
                      </c:pt>
                      <c:pt idx="3665">
                        <c:v>5.9940200000000001E-11</c:v>
                      </c:pt>
                      <c:pt idx="3666">
                        <c:v>5.6323199999999998E-11</c:v>
                      </c:pt>
                      <c:pt idx="3667">
                        <c:v>5.6323199999999998E-11</c:v>
                      </c:pt>
                      <c:pt idx="3668">
                        <c:v>6.1716700000000003E-11</c:v>
                      </c:pt>
                      <c:pt idx="3669">
                        <c:v>6.1716700000000003E-11</c:v>
                      </c:pt>
                      <c:pt idx="3670">
                        <c:v>5.4985900000000001E-11</c:v>
                      </c:pt>
                      <c:pt idx="3671">
                        <c:v>5.4985900000000001E-11</c:v>
                      </c:pt>
                      <c:pt idx="3672">
                        <c:v>4.9348199999999998E-11</c:v>
                      </c:pt>
                      <c:pt idx="3673">
                        <c:v>4.9348199999999998E-11</c:v>
                      </c:pt>
                      <c:pt idx="3674">
                        <c:v>5.9558100000000001E-11</c:v>
                      </c:pt>
                      <c:pt idx="3675">
                        <c:v>5.9558100000000001E-11</c:v>
                      </c:pt>
                      <c:pt idx="3676">
                        <c:v>5.36894E-11</c:v>
                      </c:pt>
                      <c:pt idx="3677">
                        <c:v>5.36894E-11</c:v>
                      </c:pt>
                      <c:pt idx="3678">
                        <c:v>9.8947400000000003E-11</c:v>
                      </c:pt>
                      <c:pt idx="3679">
                        <c:v>9.8947400000000003E-11</c:v>
                      </c:pt>
                      <c:pt idx="3680">
                        <c:v>5.7758800000000001E-11</c:v>
                      </c:pt>
                      <c:pt idx="3681">
                        <c:v>5.7758800000000001E-11</c:v>
                      </c:pt>
                      <c:pt idx="3682">
                        <c:v>5.23914E-11</c:v>
                      </c:pt>
                      <c:pt idx="3683">
                        <c:v>5.23914E-11</c:v>
                      </c:pt>
                      <c:pt idx="3684">
                        <c:v>5.7611500000000002E-11</c:v>
                      </c:pt>
                      <c:pt idx="3685">
                        <c:v>5.7611500000000002E-11</c:v>
                      </c:pt>
                      <c:pt idx="3686">
                        <c:v>5.5657099999999998E-11</c:v>
                      </c:pt>
                      <c:pt idx="3687">
                        <c:v>5.5657099999999998E-11</c:v>
                      </c:pt>
                      <c:pt idx="3688">
                        <c:v>5.3744100000000002E-11</c:v>
                      </c:pt>
                      <c:pt idx="3689">
                        <c:v>5.3744100000000002E-11</c:v>
                      </c:pt>
                      <c:pt idx="3690">
                        <c:v>5.6313600000000001E-11</c:v>
                      </c:pt>
                      <c:pt idx="3691">
                        <c:v>5.6313600000000001E-11</c:v>
                      </c:pt>
                      <c:pt idx="3692">
                        <c:v>5.9322999999999995E-11</c:v>
                      </c:pt>
                      <c:pt idx="3693">
                        <c:v>5.9322999999999995E-11</c:v>
                      </c:pt>
                      <c:pt idx="3694">
                        <c:v>5.7388400000000002E-11</c:v>
                      </c:pt>
                      <c:pt idx="3695">
                        <c:v>5.7388400000000002E-11</c:v>
                      </c:pt>
                      <c:pt idx="3696">
                        <c:v>5.8906500000000002E-11</c:v>
                      </c:pt>
                      <c:pt idx="3697">
                        <c:v>5.8906500000000002E-11</c:v>
                      </c:pt>
                      <c:pt idx="3698">
                        <c:v>4.8105400000000003E-11</c:v>
                      </c:pt>
                      <c:pt idx="3699">
                        <c:v>4.8105400000000003E-11</c:v>
                      </c:pt>
                      <c:pt idx="3700">
                        <c:v>6.1307299999999998E-11</c:v>
                      </c:pt>
                      <c:pt idx="3701">
                        <c:v>6.1307299999999998E-11</c:v>
                      </c:pt>
                      <c:pt idx="3702">
                        <c:v>4.6713299999999998E-11</c:v>
                      </c:pt>
                      <c:pt idx="3703">
                        <c:v>4.6713299999999998E-11</c:v>
                      </c:pt>
                      <c:pt idx="3704">
                        <c:v>6.0026099999999996E-11</c:v>
                      </c:pt>
                      <c:pt idx="3705">
                        <c:v>6.0026099999999996E-11</c:v>
                      </c:pt>
                      <c:pt idx="3706">
                        <c:v>5.6877000000000002E-11</c:v>
                      </c:pt>
                      <c:pt idx="3707">
                        <c:v>5.6877000000000002E-11</c:v>
                      </c:pt>
                      <c:pt idx="3708">
                        <c:v>5.1404299999999999E-11</c:v>
                      </c:pt>
                      <c:pt idx="3709">
                        <c:v>5.1404299999999999E-11</c:v>
                      </c:pt>
                      <c:pt idx="3710">
                        <c:v>5.0775399999999999E-11</c:v>
                      </c:pt>
                      <c:pt idx="3711">
                        <c:v>5.0775399999999999E-11</c:v>
                      </c:pt>
                      <c:pt idx="3712">
                        <c:v>5.0062099999999997E-11</c:v>
                      </c:pt>
                      <c:pt idx="3713">
                        <c:v>5.0062099999999997E-11</c:v>
                      </c:pt>
                      <c:pt idx="3714">
                        <c:v>5.8903900000000001E-11</c:v>
                      </c:pt>
                      <c:pt idx="3715">
                        <c:v>5.8903900000000001E-11</c:v>
                      </c:pt>
                      <c:pt idx="3716">
                        <c:v>6.0802699999999994E-11</c:v>
                      </c:pt>
                      <c:pt idx="3717">
                        <c:v>6.0802699999999994E-11</c:v>
                      </c:pt>
                      <c:pt idx="3718">
                        <c:v>4.69537E-11</c:v>
                      </c:pt>
                      <c:pt idx="3719">
                        <c:v>4.69537E-11</c:v>
                      </c:pt>
                      <c:pt idx="3720">
                        <c:v>5.3589600000000001E-11</c:v>
                      </c:pt>
                      <c:pt idx="3721">
                        <c:v>5.3589600000000001E-11</c:v>
                      </c:pt>
                      <c:pt idx="3722">
                        <c:v>5.2055999999999997E-11</c:v>
                      </c:pt>
                      <c:pt idx="3723">
                        <c:v>5.2055999999999997E-11</c:v>
                      </c:pt>
                      <c:pt idx="3724">
                        <c:v>5.4887400000000002E-11</c:v>
                      </c:pt>
                      <c:pt idx="3725">
                        <c:v>5.4887400000000002E-11</c:v>
                      </c:pt>
                      <c:pt idx="3726">
                        <c:v>5.6903399999999997E-11</c:v>
                      </c:pt>
                      <c:pt idx="3727">
                        <c:v>5.6903399999999997E-11</c:v>
                      </c:pt>
                      <c:pt idx="3728">
                        <c:v>5.7963199999999998E-11</c:v>
                      </c:pt>
                      <c:pt idx="3729">
                        <c:v>5.7963199999999998E-11</c:v>
                      </c:pt>
                      <c:pt idx="3730">
                        <c:v>5.7847399999999998E-11</c:v>
                      </c:pt>
                      <c:pt idx="3731">
                        <c:v>5.7847399999999998E-11</c:v>
                      </c:pt>
                      <c:pt idx="3732">
                        <c:v>5.9282800000000002E-11</c:v>
                      </c:pt>
                      <c:pt idx="3733">
                        <c:v>5.9282800000000002E-11</c:v>
                      </c:pt>
                      <c:pt idx="3734">
                        <c:v>5.2322800000000001E-11</c:v>
                      </c:pt>
                      <c:pt idx="3735">
                        <c:v>5.2322800000000001E-11</c:v>
                      </c:pt>
                      <c:pt idx="3736">
                        <c:v>5.04464E-11</c:v>
                      </c:pt>
                      <c:pt idx="3737">
                        <c:v>5.04464E-11</c:v>
                      </c:pt>
                      <c:pt idx="3738">
                        <c:v>5.5058300000000003E-11</c:v>
                      </c:pt>
                      <c:pt idx="3739">
                        <c:v>5.5058300000000003E-11</c:v>
                      </c:pt>
                      <c:pt idx="3740">
                        <c:v>5.1913299999999997E-11</c:v>
                      </c:pt>
                      <c:pt idx="3741">
                        <c:v>5.1913299999999997E-11</c:v>
                      </c:pt>
                      <c:pt idx="3742">
                        <c:v>5.5206399999999999E-11</c:v>
                      </c:pt>
                      <c:pt idx="3743">
                        <c:v>5.5206399999999999E-11</c:v>
                      </c:pt>
                      <c:pt idx="3744">
                        <c:v>4.6248099999999997E-11</c:v>
                      </c:pt>
                      <c:pt idx="3745">
                        <c:v>4.6248099999999997E-11</c:v>
                      </c:pt>
                      <c:pt idx="3746">
                        <c:v>5.3729999999999998E-11</c:v>
                      </c:pt>
                      <c:pt idx="3747">
                        <c:v>5.3729999999999998E-11</c:v>
                      </c:pt>
                      <c:pt idx="3748">
                        <c:v>6.6289200000000002E-11</c:v>
                      </c:pt>
                      <c:pt idx="3749">
                        <c:v>6.6289200000000002E-11</c:v>
                      </c:pt>
                      <c:pt idx="3750">
                        <c:v>5.7785500000000002E-11</c:v>
                      </c:pt>
                      <c:pt idx="3751">
                        <c:v>5.7785500000000002E-11</c:v>
                      </c:pt>
                      <c:pt idx="3752">
                        <c:v>4.9566699999999998E-11</c:v>
                      </c:pt>
                      <c:pt idx="3753">
                        <c:v>4.9566699999999998E-11</c:v>
                      </c:pt>
                      <c:pt idx="3754">
                        <c:v>4.7510099999999999E-11</c:v>
                      </c:pt>
                      <c:pt idx="3755">
                        <c:v>4.7510099999999999E-11</c:v>
                      </c:pt>
                      <c:pt idx="3756">
                        <c:v>4.9519199999999998E-11</c:v>
                      </c:pt>
                      <c:pt idx="3757">
                        <c:v>4.9519199999999998E-11</c:v>
                      </c:pt>
                      <c:pt idx="3758">
                        <c:v>5.54663E-11</c:v>
                      </c:pt>
                      <c:pt idx="3759">
                        <c:v>5.54663E-11</c:v>
                      </c:pt>
                      <c:pt idx="3760">
                        <c:v>4.6638899999999998E-11</c:v>
                      </c:pt>
                      <c:pt idx="3761">
                        <c:v>4.6638899999999998E-11</c:v>
                      </c:pt>
                      <c:pt idx="3762">
                        <c:v>5.0300999999999999E-11</c:v>
                      </c:pt>
                      <c:pt idx="3763">
                        <c:v>5.0300999999999999E-11</c:v>
                      </c:pt>
                      <c:pt idx="3764">
                        <c:v>4.91827E-11</c:v>
                      </c:pt>
                      <c:pt idx="3765">
                        <c:v>4.91827E-11</c:v>
                      </c:pt>
                      <c:pt idx="3766">
                        <c:v>5.7545599999999997E-11</c:v>
                      </c:pt>
                      <c:pt idx="3767">
                        <c:v>5.7545599999999997E-11</c:v>
                      </c:pt>
                      <c:pt idx="3768">
                        <c:v>5.2674499999999997E-11</c:v>
                      </c:pt>
                      <c:pt idx="3769">
                        <c:v>5.2674499999999997E-11</c:v>
                      </c:pt>
                      <c:pt idx="3770">
                        <c:v>5.0965999999999998E-11</c:v>
                      </c:pt>
                      <c:pt idx="3771">
                        <c:v>5.0965999999999998E-11</c:v>
                      </c:pt>
                      <c:pt idx="3772">
                        <c:v>6.94596E-11</c:v>
                      </c:pt>
                      <c:pt idx="3773">
                        <c:v>6.94596E-11</c:v>
                      </c:pt>
                      <c:pt idx="3774">
                        <c:v>5.3350100000000001E-11</c:v>
                      </c:pt>
                      <c:pt idx="3775">
                        <c:v>5.3350100000000001E-11</c:v>
                      </c:pt>
                      <c:pt idx="3776">
                        <c:v>5.91599E-11</c:v>
                      </c:pt>
                      <c:pt idx="3777">
                        <c:v>5.91599E-11</c:v>
                      </c:pt>
                      <c:pt idx="3778">
                        <c:v>4.85492E-11</c:v>
                      </c:pt>
                      <c:pt idx="3779">
                        <c:v>4.85492E-11</c:v>
                      </c:pt>
                      <c:pt idx="3780">
                        <c:v>5.3475000000000001E-11</c:v>
                      </c:pt>
                      <c:pt idx="3781">
                        <c:v>5.3475000000000001E-11</c:v>
                      </c:pt>
                      <c:pt idx="3782">
                        <c:v>4.71827E-11</c:v>
                      </c:pt>
                      <c:pt idx="3783">
                        <c:v>4.71827E-11</c:v>
                      </c:pt>
                      <c:pt idx="3784">
                        <c:v>5.6827900000000002E-11</c:v>
                      </c:pt>
                      <c:pt idx="3785">
                        <c:v>5.6827900000000002E-11</c:v>
                      </c:pt>
                      <c:pt idx="3786">
                        <c:v>5.6980399999999998E-11</c:v>
                      </c:pt>
                      <c:pt idx="3787">
                        <c:v>5.6980399999999998E-11</c:v>
                      </c:pt>
                      <c:pt idx="3788">
                        <c:v>5.3646999999999997E-11</c:v>
                      </c:pt>
                      <c:pt idx="3789">
                        <c:v>5.3646999999999997E-11</c:v>
                      </c:pt>
                      <c:pt idx="3790">
                        <c:v>4.77715E-11</c:v>
                      </c:pt>
                      <c:pt idx="3791">
                        <c:v>4.77715E-11</c:v>
                      </c:pt>
                      <c:pt idx="3792">
                        <c:v>5.5535099999999998E-11</c:v>
                      </c:pt>
                      <c:pt idx="3793">
                        <c:v>5.5535099999999998E-11</c:v>
                      </c:pt>
                      <c:pt idx="3794">
                        <c:v>5.3063000000000002E-11</c:v>
                      </c:pt>
                      <c:pt idx="3795">
                        <c:v>5.3063000000000002E-11</c:v>
                      </c:pt>
                      <c:pt idx="3796">
                        <c:v>5.7018500000000001E-11</c:v>
                      </c:pt>
                      <c:pt idx="3797">
                        <c:v>5.7018500000000001E-11</c:v>
                      </c:pt>
                      <c:pt idx="3798">
                        <c:v>4.6973199999999999E-11</c:v>
                      </c:pt>
                      <c:pt idx="3799">
                        <c:v>4.6973199999999999E-11</c:v>
                      </c:pt>
                      <c:pt idx="3800">
                        <c:v>5.0947899999999999E-11</c:v>
                      </c:pt>
                      <c:pt idx="3801">
                        <c:v>5.0947899999999999E-11</c:v>
                      </c:pt>
                      <c:pt idx="3802">
                        <c:v>4.6019400000000002E-11</c:v>
                      </c:pt>
                      <c:pt idx="3803">
                        <c:v>4.6019400000000002E-11</c:v>
                      </c:pt>
                      <c:pt idx="3804">
                        <c:v>5.54038E-11</c:v>
                      </c:pt>
                      <c:pt idx="3805">
                        <c:v>5.54038E-11</c:v>
                      </c:pt>
                      <c:pt idx="3806">
                        <c:v>5.66841E-11</c:v>
                      </c:pt>
                      <c:pt idx="3807">
                        <c:v>5.66841E-11</c:v>
                      </c:pt>
                      <c:pt idx="3808">
                        <c:v>6.1145599999999997E-11</c:v>
                      </c:pt>
                      <c:pt idx="3809">
                        <c:v>6.1145599999999997E-11</c:v>
                      </c:pt>
                      <c:pt idx="3810">
                        <c:v>5.2636999999999999E-11</c:v>
                      </c:pt>
                      <c:pt idx="3811">
                        <c:v>5.2636999999999999E-11</c:v>
                      </c:pt>
                      <c:pt idx="3812">
                        <c:v>5.8098000000000001E-11</c:v>
                      </c:pt>
                      <c:pt idx="3813">
                        <c:v>5.8098000000000001E-11</c:v>
                      </c:pt>
                      <c:pt idx="3814">
                        <c:v>5.1533799999999998E-11</c:v>
                      </c:pt>
                      <c:pt idx="3815">
                        <c:v>5.1533799999999998E-11</c:v>
                      </c:pt>
                      <c:pt idx="3816">
                        <c:v>6.5980000000000001E-11</c:v>
                      </c:pt>
                      <c:pt idx="3817">
                        <c:v>6.5980000000000001E-11</c:v>
                      </c:pt>
                      <c:pt idx="3818">
                        <c:v>5.3467099999999997E-11</c:v>
                      </c:pt>
                      <c:pt idx="3819">
                        <c:v>5.3467099999999997E-11</c:v>
                      </c:pt>
                      <c:pt idx="3820">
                        <c:v>5.3484699999999998E-11</c:v>
                      </c:pt>
                      <c:pt idx="3821">
                        <c:v>5.3484699999999998E-11</c:v>
                      </c:pt>
                      <c:pt idx="3822">
                        <c:v>6.2806099999999998E-11</c:v>
                      </c:pt>
                      <c:pt idx="3823">
                        <c:v>6.2806099999999998E-11</c:v>
                      </c:pt>
                      <c:pt idx="3824">
                        <c:v>5.6556599999999998E-11</c:v>
                      </c:pt>
                      <c:pt idx="3825">
                        <c:v>5.6556599999999998E-11</c:v>
                      </c:pt>
                      <c:pt idx="3826">
                        <c:v>5.9591200000000006E-11</c:v>
                      </c:pt>
                      <c:pt idx="3827">
                        <c:v>5.9591200000000006E-11</c:v>
                      </c:pt>
                      <c:pt idx="3828">
                        <c:v>5.5350899999999998E-11</c:v>
                      </c:pt>
                      <c:pt idx="3829">
                        <c:v>5.5350899999999998E-11</c:v>
                      </c:pt>
                      <c:pt idx="3830">
                        <c:v>5.4969500000000001E-11</c:v>
                      </c:pt>
                      <c:pt idx="3831">
                        <c:v>5.4969500000000001E-11</c:v>
                      </c:pt>
                      <c:pt idx="3832">
                        <c:v>5.5125999999999999E-11</c:v>
                      </c:pt>
                      <c:pt idx="3833">
                        <c:v>5.5125999999999999E-11</c:v>
                      </c:pt>
                      <c:pt idx="3834">
                        <c:v>5.03559E-11</c:v>
                      </c:pt>
                      <c:pt idx="3835">
                        <c:v>5.03559E-11</c:v>
                      </c:pt>
                      <c:pt idx="3836">
                        <c:v>5.1451500000000001E-11</c:v>
                      </c:pt>
                      <c:pt idx="3837">
                        <c:v>5.1451500000000001E-11</c:v>
                      </c:pt>
                      <c:pt idx="3838">
                        <c:v>5.1020300000000001E-11</c:v>
                      </c:pt>
                      <c:pt idx="3839">
                        <c:v>5.1020300000000001E-11</c:v>
                      </c:pt>
                      <c:pt idx="3840">
                        <c:v>4.8692399999999998E-11</c:v>
                      </c:pt>
                      <c:pt idx="3841">
                        <c:v>4.8692399999999998E-11</c:v>
                      </c:pt>
                      <c:pt idx="3842">
                        <c:v>5.3573200000000001E-11</c:v>
                      </c:pt>
                      <c:pt idx="3843">
                        <c:v>5.3573200000000001E-11</c:v>
                      </c:pt>
                      <c:pt idx="3844">
                        <c:v>5.6240300000000003E-11</c:v>
                      </c:pt>
                      <c:pt idx="3845">
                        <c:v>5.6240300000000003E-11</c:v>
                      </c:pt>
                      <c:pt idx="3846">
                        <c:v>4.7367799999999997E-11</c:v>
                      </c:pt>
                      <c:pt idx="3847">
                        <c:v>4.7367799999999997E-11</c:v>
                      </c:pt>
                      <c:pt idx="3848">
                        <c:v>5.0852799999999998E-11</c:v>
                      </c:pt>
                      <c:pt idx="3849">
                        <c:v>5.0852799999999998E-11</c:v>
                      </c:pt>
                      <c:pt idx="3850">
                        <c:v>5.3423699999999998E-11</c:v>
                      </c:pt>
                      <c:pt idx="3851">
                        <c:v>5.3423699999999998E-11</c:v>
                      </c:pt>
                      <c:pt idx="3852">
                        <c:v>5.3484599999999999E-11</c:v>
                      </c:pt>
                      <c:pt idx="3853">
                        <c:v>5.3484599999999999E-11</c:v>
                      </c:pt>
                      <c:pt idx="3854">
                        <c:v>5.5085400000000001E-11</c:v>
                      </c:pt>
                      <c:pt idx="3855">
                        <c:v>5.5085400000000001E-11</c:v>
                      </c:pt>
                      <c:pt idx="3856">
                        <c:v>5.67228E-11</c:v>
                      </c:pt>
                      <c:pt idx="3857">
                        <c:v>5.67228E-11</c:v>
                      </c:pt>
                      <c:pt idx="3858">
                        <c:v>5.4198499999999998E-11</c:v>
                      </c:pt>
                      <c:pt idx="3859">
                        <c:v>5.4198499999999998E-11</c:v>
                      </c:pt>
                      <c:pt idx="3860">
                        <c:v>5.0474999999999999E-11</c:v>
                      </c:pt>
                      <c:pt idx="3861">
                        <c:v>5.0474999999999999E-11</c:v>
                      </c:pt>
                      <c:pt idx="3862">
                        <c:v>5.2891699999999997E-11</c:v>
                      </c:pt>
                      <c:pt idx="3863">
                        <c:v>5.2891699999999997E-11</c:v>
                      </c:pt>
                      <c:pt idx="3864">
                        <c:v>5.1351400000000003E-11</c:v>
                      </c:pt>
                      <c:pt idx="3865">
                        <c:v>5.1351400000000003E-11</c:v>
                      </c:pt>
                      <c:pt idx="3866">
                        <c:v>4.8611200000000002E-11</c:v>
                      </c:pt>
                      <c:pt idx="3867">
                        <c:v>4.8611200000000002E-11</c:v>
                      </c:pt>
                      <c:pt idx="3868">
                        <c:v>5.4344399999999997E-11</c:v>
                      </c:pt>
                      <c:pt idx="3869">
                        <c:v>5.4344399999999997E-11</c:v>
                      </c:pt>
                      <c:pt idx="3870">
                        <c:v>5.5269700000000001E-11</c:v>
                      </c:pt>
                      <c:pt idx="3871">
                        <c:v>5.5269700000000001E-11</c:v>
                      </c:pt>
                      <c:pt idx="3872">
                        <c:v>5.3761600000000003E-11</c:v>
                      </c:pt>
                      <c:pt idx="3873">
                        <c:v>5.3761600000000003E-11</c:v>
                      </c:pt>
                      <c:pt idx="3874">
                        <c:v>4.7082800000000001E-11</c:v>
                      </c:pt>
                      <c:pt idx="3875">
                        <c:v>4.7082800000000001E-11</c:v>
                      </c:pt>
                      <c:pt idx="3876">
                        <c:v>5.2260899999999998E-11</c:v>
                      </c:pt>
                      <c:pt idx="3877">
                        <c:v>5.2260899999999998E-11</c:v>
                      </c:pt>
                      <c:pt idx="3878">
                        <c:v>5.7287500000000001E-11</c:v>
                      </c:pt>
                      <c:pt idx="3879">
                        <c:v>5.7287500000000001E-11</c:v>
                      </c:pt>
                      <c:pt idx="3880">
                        <c:v>5.6290199999999999E-11</c:v>
                      </c:pt>
                      <c:pt idx="3881">
                        <c:v>5.6290199999999999E-11</c:v>
                      </c:pt>
                      <c:pt idx="3882">
                        <c:v>2.5174899999999998E-10</c:v>
                      </c:pt>
                      <c:pt idx="3883">
                        <c:v>2.5174899999999998E-10</c:v>
                      </c:pt>
                      <c:pt idx="3884">
                        <c:v>5.8588100000000003E-11</c:v>
                      </c:pt>
                      <c:pt idx="3885">
                        <c:v>5.8588100000000003E-11</c:v>
                      </c:pt>
                      <c:pt idx="3886">
                        <c:v>5.2171599999999999E-11</c:v>
                      </c:pt>
                      <c:pt idx="3887">
                        <c:v>5.2171599999999999E-11</c:v>
                      </c:pt>
                      <c:pt idx="3888">
                        <c:v>5.10205E-11</c:v>
                      </c:pt>
                      <c:pt idx="3889">
                        <c:v>5.10205E-11</c:v>
                      </c:pt>
                      <c:pt idx="3890">
                        <c:v>6.1465600000000002E-11</c:v>
                      </c:pt>
                      <c:pt idx="3891">
                        <c:v>6.1465600000000002E-11</c:v>
                      </c:pt>
                      <c:pt idx="3892">
                        <c:v>5.4924400000000003E-11</c:v>
                      </c:pt>
                      <c:pt idx="3893">
                        <c:v>5.4924400000000003E-11</c:v>
                      </c:pt>
                      <c:pt idx="3894">
                        <c:v>4.8563800000000001E-11</c:v>
                      </c:pt>
                      <c:pt idx="3895">
                        <c:v>4.8563800000000001E-11</c:v>
                      </c:pt>
                      <c:pt idx="3896">
                        <c:v>4.5198099999999998E-11</c:v>
                      </c:pt>
                      <c:pt idx="3897">
                        <c:v>4.5198099999999998E-11</c:v>
                      </c:pt>
                      <c:pt idx="3898">
                        <c:v>5.3534999999999999E-11</c:v>
                      </c:pt>
                      <c:pt idx="3899">
                        <c:v>5.3534999999999999E-11</c:v>
                      </c:pt>
                      <c:pt idx="3900">
                        <c:v>4.4197699999999997E-11</c:v>
                      </c:pt>
                      <c:pt idx="3901">
                        <c:v>4.4197699999999997E-11</c:v>
                      </c:pt>
                      <c:pt idx="3902">
                        <c:v>5.6209999999999999E-11</c:v>
                      </c:pt>
                      <c:pt idx="3903">
                        <c:v>5.6209999999999999E-11</c:v>
                      </c:pt>
                      <c:pt idx="3904">
                        <c:v>5.2094199999999999E-11</c:v>
                      </c:pt>
                      <c:pt idx="3905">
                        <c:v>5.2094199999999999E-11</c:v>
                      </c:pt>
                      <c:pt idx="3906">
                        <c:v>5.2436199999999999E-11</c:v>
                      </c:pt>
                      <c:pt idx="3907">
                        <c:v>5.2436199999999999E-11</c:v>
                      </c:pt>
                      <c:pt idx="3908">
                        <c:v>4.7410499999999999E-11</c:v>
                      </c:pt>
                      <c:pt idx="3909">
                        <c:v>4.7410499999999999E-11</c:v>
                      </c:pt>
                      <c:pt idx="3910">
                        <c:v>5.68715E-11</c:v>
                      </c:pt>
                      <c:pt idx="3911">
                        <c:v>5.68715E-11</c:v>
                      </c:pt>
                      <c:pt idx="3912">
                        <c:v>4.7187799999999997E-11</c:v>
                      </c:pt>
                      <c:pt idx="3913">
                        <c:v>4.7187799999999997E-11</c:v>
                      </c:pt>
                      <c:pt idx="3914">
                        <c:v>5.20419E-11</c:v>
                      </c:pt>
                      <c:pt idx="3915">
                        <c:v>5.20419E-11</c:v>
                      </c:pt>
                      <c:pt idx="3916">
                        <c:v>5.2929300000000001E-11</c:v>
                      </c:pt>
                      <c:pt idx="3917">
                        <c:v>5.2929300000000001E-11</c:v>
                      </c:pt>
                      <c:pt idx="3918">
                        <c:v>4.7285200000000001E-11</c:v>
                      </c:pt>
                      <c:pt idx="3919">
                        <c:v>4.7285200000000001E-11</c:v>
                      </c:pt>
                      <c:pt idx="3920">
                        <c:v>4.8373500000000001E-11</c:v>
                      </c:pt>
                      <c:pt idx="3921">
                        <c:v>4.8373500000000001E-11</c:v>
                      </c:pt>
                      <c:pt idx="3922">
                        <c:v>5.5456499999999997E-11</c:v>
                      </c:pt>
                      <c:pt idx="3923">
                        <c:v>5.5456499999999997E-11</c:v>
                      </c:pt>
                      <c:pt idx="3924">
                        <c:v>5.2967800000000002E-11</c:v>
                      </c:pt>
                      <c:pt idx="3925">
                        <c:v>5.2967800000000002E-11</c:v>
                      </c:pt>
                      <c:pt idx="3926">
                        <c:v>4.7027099999999998E-11</c:v>
                      </c:pt>
                      <c:pt idx="3927">
                        <c:v>4.7027099999999998E-11</c:v>
                      </c:pt>
                      <c:pt idx="3928">
                        <c:v>5.7936499999999998E-11</c:v>
                      </c:pt>
                      <c:pt idx="3929">
                        <c:v>5.7936499999999998E-11</c:v>
                      </c:pt>
                      <c:pt idx="3930">
                        <c:v>4.7865799999999997E-11</c:v>
                      </c:pt>
                      <c:pt idx="3931">
                        <c:v>4.7865799999999997E-11</c:v>
                      </c:pt>
                      <c:pt idx="3932">
                        <c:v>5.2066399999999997E-11</c:v>
                      </c:pt>
                      <c:pt idx="3933">
                        <c:v>5.2066399999999997E-11</c:v>
                      </c:pt>
                      <c:pt idx="3934">
                        <c:v>5.3492199999999998E-11</c:v>
                      </c:pt>
                      <c:pt idx="3935">
                        <c:v>5.3492199999999998E-11</c:v>
                      </c:pt>
                      <c:pt idx="3936">
                        <c:v>5.44523E-11</c:v>
                      </c:pt>
                      <c:pt idx="3937">
                        <c:v>5.44523E-11</c:v>
                      </c:pt>
                      <c:pt idx="3938">
                        <c:v>5.1930899999999998E-11</c:v>
                      </c:pt>
                      <c:pt idx="3939">
                        <c:v>5.1930899999999998E-11</c:v>
                      </c:pt>
                      <c:pt idx="3940">
                        <c:v>5.6601600000000003E-11</c:v>
                      </c:pt>
                      <c:pt idx="3941">
                        <c:v>5.6601600000000003E-11</c:v>
                      </c:pt>
                      <c:pt idx="3942">
                        <c:v>4.9423999999999998E-11</c:v>
                      </c:pt>
                      <c:pt idx="3943">
                        <c:v>4.9423999999999998E-11</c:v>
                      </c:pt>
                      <c:pt idx="3944">
                        <c:v>5.9432599999999997E-11</c:v>
                      </c:pt>
                      <c:pt idx="3945">
                        <c:v>5.9432599999999997E-11</c:v>
                      </c:pt>
                      <c:pt idx="3946">
                        <c:v>5.6885399999999998E-11</c:v>
                      </c:pt>
                      <c:pt idx="3947">
                        <c:v>5.6885399999999998E-11</c:v>
                      </c:pt>
                      <c:pt idx="3948">
                        <c:v>5.1866799999999999E-11</c:v>
                      </c:pt>
                      <c:pt idx="3949">
                        <c:v>5.1866799999999999E-11</c:v>
                      </c:pt>
                      <c:pt idx="3950">
                        <c:v>6.2658700000000006E-11</c:v>
                      </c:pt>
                      <c:pt idx="3951">
                        <c:v>6.2658700000000006E-11</c:v>
                      </c:pt>
                      <c:pt idx="3952">
                        <c:v>4.9425599999999997E-11</c:v>
                      </c:pt>
                      <c:pt idx="3953">
                        <c:v>4.9425599999999997E-11</c:v>
                      </c:pt>
                      <c:pt idx="3954">
                        <c:v>4.8920800000000001E-11</c:v>
                      </c:pt>
                      <c:pt idx="3955">
                        <c:v>4.8920800000000001E-11</c:v>
                      </c:pt>
                      <c:pt idx="3956">
                        <c:v>5.5013399999999997E-11</c:v>
                      </c:pt>
                      <c:pt idx="3957">
                        <c:v>5.5013399999999997E-11</c:v>
                      </c:pt>
                      <c:pt idx="3958">
                        <c:v>5.0332499999999998E-11</c:v>
                      </c:pt>
                      <c:pt idx="3959">
                        <c:v>5.0332499999999998E-11</c:v>
                      </c:pt>
                      <c:pt idx="3960">
                        <c:v>5.3737E-11</c:v>
                      </c:pt>
                      <c:pt idx="3961">
                        <c:v>5.3737E-11</c:v>
                      </c:pt>
                      <c:pt idx="3962">
                        <c:v>5.8318199999999994E-11</c:v>
                      </c:pt>
                      <c:pt idx="3963">
                        <c:v>5.8318199999999994E-11</c:v>
                      </c:pt>
                      <c:pt idx="3964">
                        <c:v>5.2809499999999999E-11</c:v>
                      </c:pt>
                      <c:pt idx="3965">
                        <c:v>5.2809499999999999E-11</c:v>
                      </c:pt>
                      <c:pt idx="3966">
                        <c:v>5.5841E-11</c:v>
                      </c:pt>
                      <c:pt idx="3967">
                        <c:v>5.5841E-11</c:v>
                      </c:pt>
                      <c:pt idx="3968">
                        <c:v>5.0698800000000002E-11</c:v>
                      </c:pt>
                      <c:pt idx="3969">
                        <c:v>5.0698800000000002E-11</c:v>
                      </c:pt>
                      <c:pt idx="3970">
                        <c:v>5.0635100000000001E-11</c:v>
                      </c:pt>
                      <c:pt idx="3971">
                        <c:v>5.0635100000000001E-11</c:v>
                      </c:pt>
                      <c:pt idx="3972">
                        <c:v>5.1674200000000002E-11</c:v>
                      </c:pt>
                      <c:pt idx="3973">
                        <c:v>5.1674200000000002E-11</c:v>
                      </c:pt>
                      <c:pt idx="3974">
                        <c:v>5.3566900000000003E-11</c:v>
                      </c:pt>
                      <c:pt idx="3975">
                        <c:v>5.3566900000000003E-11</c:v>
                      </c:pt>
                      <c:pt idx="3976">
                        <c:v>5.53355E-11</c:v>
                      </c:pt>
                      <c:pt idx="3977">
                        <c:v>5.53355E-11</c:v>
                      </c:pt>
                      <c:pt idx="3978">
                        <c:v>5.51064E-11</c:v>
                      </c:pt>
                      <c:pt idx="3979">
                        <c:v>5.51064E-11</c:v>
                      </c:pt>
                      <c:pt idx="3980">
                        <c:v>8.4477299999999994E-11</c:v>
                      </c:pt>
                      <c:pt idx="3981">
                        <c:v>8.4477299999999994E-11</c:v>
                      </c:pt>
                      <c:pt idx="3982">
                        <c:v>5.2461899999999997E-11</c:v>
                      </c:pt>
                      <c:pt idx="3983">
                        <c:v>5.2461899999999997E-11</c:v>
                      </c:pt>
                      <c:pt idx="3984">
                        <c:v>5.5079300000000002E-11</c:v>
                      </c:pt>
                      <c:pt idx="3985">
                        <c:v>5.5079300000000002E-11</c:v>
                      </c:pt>
                      <c:pt idx="3986">
                        <c:v>5.6809800000000003E-11</c:v>
                      </c:pt>
                      <c:pt idx="3987">
                        <c:v>5.6809800000000003E-11</c:v>
                      </c:pt>
                      <c:pt idx="3988">
                        <c:v>5.8788899999999996E-11</c:v>
                      </c:pt>
                      <c:pt idx="3989">
                        <c:v>5.8788899999999996E-11</c:v>
                      </c:pt>
                      <c:pt idx="3990">
                        <c:v>4.9221499999999999E-11</c:v>
                      </c:pt>
                      <c:pt idx="3991">
                        <c:v>4.9221499999999999E-11</c:v>
                      </c:pt>
                      <c:pt idx="3992">
                        <c:v>5.1980300000000003E-11</c:v>
                      </c:pt>
                      <c:pt idx="3993">
                        <c:v>5.1980300000000003E-11</c:v>
                      </c:pt>
                      <c:pt idx="3994">
                        <c:v>4.9168600000000003E-11</c:v>
                      </c:pt>
                      <c:pt idx="3995">
                        <c:v>4.9168600000000003E-11</c:v>
                      </c:pt>
                      <c:pt idx="3996">
                        <c:v>5.1562900000000001E-11</c:v>
                      </c:pt>
                      <c:pt idx="3997">
                        <c:v>5.1562900000000001E-11</c:v>
                      </c:pt>
                      <c:pt idx="3998">
                        <c:v>4.5752000000000001E-11</c:v>
                      </c:pt>
                      <c:pt idx="3999">
                        <c:v>4.5752000000000001E-11</c:v>
                      </c:pt>
                      <c:pt idx="4000">
                        <c:v>8.9867199999999995E-11</c:v>
                      </c:pt>
                      <c:pt idx="4001">
                        <c:v>8.9867199999999995E-11</c:v>
                      </c:pt>
                      <c:pt idx="4002">
                        <c:v>4.8959699999999999E-11</c:v>
                      </c:pt>
                      <c:pt idx="4003">
                        <c:v>4.8959699999999999E-11</c:v>
                      </c:pt>
                      <c:pt idx="4004">
                        <c:v>4.8161599999999998E-11</c:v>
                      </c:pt>
                      <c:pt idx="4005">
                        <c:v>4.8161599999999998E-11</c:v>
                      </c:pt>
                      <c:pt idx="4006">
                        <c:v>5.4884400000000002E-11</c:v>
                      </c:pt>
                      <c:pt idx="4007">
                        <c:v>5.4884400000000002E-11</c:v>
                      </c:pt>
                      <c:pt idx="4008">
                        <c:v>5.3379900000000001E-11</c:v>
                      </c:pt>
                      <c:pt idx="4009">
                        <c:v>5.3379900000000001E-11</c:v>
                      </c:pt>
                      <c:pt idx="4010">
                        <c:v>5.4449999999999997E-11</c:v>
                      </c:pt>
                      <c:pt idx="4011">
                        <c:v>5.4449999999999997E-11</c:v>
                      </c:pt>
                      <c:pt idx="4012">
                        <c:v>6.2086400000000005E-11</c:v>
                      </c:pt>
                      <c:pt idx="4013">
                        <c:v>6.2086400000000005E-11</c:v>
                      </c:pt>
                      <c:pt idx="4014">
                        <c:v>5.3248299999999998E-11</c:v>
                      </c:pt>
                      <c:pt idx="4015">
                        <c:v>5.3248299999999998E-11</c:v>
                      </c:pt>
                      <c:pt idx="4016">
                        <c:v>7.5447300000000001E-11</c:v>
                      </c:pt>
                      <c:pt idx="4017">
                        <c:v>7.5447300000000001E-11</c:v>
                      </c:pt>
                      <c:pt idx="4018">
                        <c:v>6.1727000000000003E-11</c:v>
                      </c:pt>
                      <c:pt idx="4019">
                        <c:v>6.1727000000000003E-11</c:v>
                      </c:pt>
                      <c:pt idx="4020">
                        <c:v>5.1739600000000002E-11</c:v>
                      </c:pt>
                      <c:pt idx="4021">
                        <c:v>5.1739600000000002E-11</c:v>
                      </c:pt>
                      <c:pt idx="4022">
                        <c:v>5.8444200000000002E-11</c:v>
                      </c:pt>
                      <c:pt idx="4023">
                        <c:v>5.8444200000000002E-11</c:v>
                      </c:pt>
                      <c:pt idx="4024">
                        <c:v>5.2702000000000001E-11</c:v>
                      </c:pt>
                      <c:pt idx="4025">
                        <c:v>5.2702000000000001E-11</c:v>
                      </c:pt>
                      <c:pt idx="4026">
                        <c:v>4.8454299999999999E-11</c:v>
                      </c:pt>
                      <c:pt idx="4027">
                        <c:v>4.8454299999999999E-11</c:v>
                      </c:pt>
                      <c:pt idx="4028">
                        <c:v>5.4784900000000002E-11</c:v>
                      </c:pt>
                      <c:pt idx="4029">
                        <c:v>5.4784900000000002E-11</c:v>
                      </c:pt>
                      <c:pt idx="4030">
                        <c:v>4.7088700000000001E-11</c:v>
                      </c:pt>
                      <c:pt idx="4031">
                        <c:v>4.7088700000000001E-11</c:v>
                      </c:pt>
                      <c:pt idx="4032">
                        <c:v>5.5941900000000001E-11</c:v>
                      </c:pt>
                      <c:pt idx="4033">
                        <c:v>5.5941900000000001E-11</c:v>
                      </c:pt>
                      <c:pt idx="4034">
                        <c:v>4.9919700000000002E-11</c:v>
                      </c:pt>
                      <c:pt idx="4035">
                        <c:v>4.9919700000000002E-11</c:v>
                      </c:pt>
                      <c:pt idx="4036">
                        <c:v>5.2604699999999997E-11</c:v>
                      </c:pt>
                      <c:pt idx="4037">
                        <c:v>5.2604699999999997E-11</c:v>
                      </c:pt>
                      <c:pt idx="4038">
                        <c:v>4.46401E-11</c:v>
                      </c:pt>
                      <c:pt idx="4039">
                        <c:v>4.46401E-11</c:v>
                      </c:pt>
                      <c:pt idx="4040">
                        <c:v>5.1794700000000002E-11</c:v>
                      </c:pt>
                      <c:pt idx="4041">
                        <c:v>5.1794700000000002E-11</c:v>
                      </c:pt>
                      <c:pt idx="4042">
                        <c:v>4.7528600000000002E-11</c:v>
                      </c:pt>
                      <c:pt idx="4043">
                        <c:v>4.7528600000000002E-11</c:v>
                      </c:pt>
                      <c:pt idx="4044">
                        <c:v>5.6693199999999999E-11</c:v>
                      </c:pt>
                      <c:pt idx="4045">
                        <c:v>5.6693199999999999E-11</c:v>
                      </c:pt>
                      <c:pt idx="4046">
                        <c:v>4.8098400000000001E-11</c:v>
                      </c:pt>
                      <c:pt idx="4047">
                        <c:v>4.8098400000000001E-11</c:v>
                      </c:pt>
                      <c:pt idx="4048">
                        <c:v>4.9649899999999998E-11</c:v>
                      </c:pt>
                      <c:pt idx="4049">
                        <c:v>4.9649899999999998E-11</c:v>
                      </c:pt>
                      <c:pt idx="4050">
                        <c:v>4.8285700000000001E-11</c:v>
                      </c:pt>
                      <c:pt idx="4051">
                        <c:v>4.8285700000000001E-11</c:v>
                      </c:pt>
                      <c:pt idx="4052">
                        <c:v>5.4513899999999997E-11</c:v>
                      </c:pt>
                      <c:pt idx="4053">
                        <c:v>5.4513899999999997E-11</c:v>
                      </c:pt>
                      <c:pt idx="4054">
                        <c:v>5.4673200000000003E-11</c:v>
                      </c:pt>
                      <c:pt idx="4055">
                        <c:v>5.4673200000000003E-11</c:v>
                      </c:pt>
                      <c:pt idx="4056">
                        <c:v>5.5268699999999999E-11</c:v>
                      </c:pt>
                      <c:pt idx="4057">
                        <c:v>5.5268699999999999E-11</c:v>
                      </c:pt>
                      <c:pt idx="4058">
                        <c:v>5.5076200000000002E-11</c:v>
                      </c:pt>
                      <c:pt idx="4059">
                        <c:v>5.5076200000000002E-11</c:v>
                      </c:pt>
                      <c:pt idx="4060">
                        <c:v>5.2193400000000001E-11</c:v>
                      </c:pt>
                      <c:pt idx="4061">
                        <c:v>5.2193400000000001E-11</c:v>
                      </c:pt>
                      <c:pt idx="4062">
                        <c:v>5.0221199999999997E-11</c:v>
                      </c:pt>
                      <c:pt idx="4063">
                        <c:v>5.0221199999999997E-11</c:v>
                      </c:pt>
                      <c:pt idx="4064">
                        <c:v>5.4839299999999998E-11</c:v>
                      </c:pt>
                      <c:pt idx="4065">
                        <c:v>5.4839299999999998E-11</c:v>
                      </c:pt>
                      <c:pt idx="4066">
                        <c:v>4.8396199999999999E-11</c:v>
                      </c:pt>
                      <c:pt idx="4067">
                        <c:v>4.8396199999999999E-11</c:v>
                      </c:pt>
                      <c:pt idx="4068">
                        <c:v>5.50559E-11</c:v>
                      </c:pt>
                      <c:pt idx="4069">
                        <c:v>5.50559E-11</c:v>
                      </c:pt>
                      <c:pt idx="4070">
                        <c:v>5.7649E-11</c:v>
                      </c:pt>
                      <c:pt idx="4071">
                        <c:v>5.7649E-11</c:v>
                      </c:pt>
                      <c:pt idx="4072">
                        <c:v>5.6039800000000002E-11</c:v>
                      </c:pt>
                      <c:pt idx="4073">
                        <c:v>5.6039800000000002E-11</c:v>
                      </c:pt>
                      <c:pt idx="4074">
                        <c:v>4.6424200000000001E-11</c:v>
                      </c:pt>
                      <c:pt idx="4075">
                        <c:v>4.6424200000000001E-11</c:v>
                      </c:pt>
                      <c:pt idx="4076">
                        <c:v>5.6221100000000002E-11</c:v>
                      </c:pt>
                      <c:pt idx="4077">
                        <c:v>5.6221100000000002E-11</c:v>
                      </c:pt>
                      <c:pt idx="4078">
                        <c:v>5.0866499999999997E-11</c:v>
                      </c:pt>
                      <c:pt idx="4079">
                        <c:v>5.0866499999999997E-11</c:v>
                      </c:pt>
                      <c:pt idx="4080">
                        <c:v>5.04182E-11</c:v>
                      </c:pt>
                      <c:pt idx="4081">
                        <c:v>5.04182E-11</c:v>
                      </c:pt>
                      <c:pt idx="4082">
                        <c:v>4.8715300000000002E-11</c:v>
                      </c:pt>
                      <c:pt idx="4083">
                        <c:v>4.8715300000000002E-11</c:v>
                      </c:pt>
                      <c:pt idx="4084">
                        <c:v>4.8641599999999999E-11</c:v>
                      </c:pt>
                      <c:pt idx="4085">
                        <c:v>4.8641599999999999E-11</c:v>
                      </c:pt>
                      <c:pt idx="4086">
                        <c:v>5.2488199999999999E-11</c:v>
                      </c:pt>
                      <c:pt idx="4087">
                        <c:v>5.2488199999999999E-11</c:v>
                      </c:pt>
                      <c:pt idx="4088">
                        <c:v>5.3574400000000002E-11</c:v>
                      </c:pt>
                      <c:pt idx="4089">
                        <c:v>5.3574400000000002E-11</c:v>
                      </c:pt>
                      <c:pt idx="4090">
                        <c:v>4.44125E-11</c:v>
                      </c:pt>
                      <c:pt idx="4091">
                        <c:v>4.44125E-11</c:v>
                      </c:pt>
                      <c:pt idx="4092">
                        <c:v>5.9081100000000006E-11</c:v>
                      </c:pt>
                      <c:pt idx="4093">
                        <c:v>5.9081100000000006E-11</c:v>
                      </c:pt>
                      <c:pt idx="4094">
                        <c:v>5.0152699999999997E-11</c:v>
                      </c:pt>
                      <c:pt idx="4095">
                        <c:v>5.0152699999999997E-11</c:v>
                      </c:pt>
                      <c:pt idx="4096">
                        <c:v>4.9774799999999998E-11</c:v>
                      </c:pt>
                      <c:pt idx="4097">
                        <c:v>4.9774799999999998E-11</c:v>
                      </c:pt>
                      <c:pt idx="4098">
                        <c:v>5.1977300000000003E-11</c:v>
                      </c:pt>
                      <c:pt idx="4099">
                        <c:v>5.1977300000000003E-11</c:v>
                      </c:pt>
                      <c:pt idx="4100">
                        <c:v>4.8145299999999998E-11</c:v>
                      </c:pt>
                      <c:pt idx="4101">
                        <c:v>4.8145299999999998E-11</c:v>
                      </c:pt>
                      <c:pt idx="4102">
                        <c:v>5.1412199999999997E-11</c:v>
                      </c:pt>
                      <c:pt idx="4103">
                        <c:v>5.1412199999999997E-11</c:v>
                      </c:pt>
                      <c:pt idx="4104">
                        <c:v>4.5832799999999999E-11</c:v>
                      </c:pt>
                      <c:pt idx="4105">
                        <c:v>4.5832799999999999E-11</c:v>
                      </c:pt>
                      <c:pt idx="4106">
                        <c:v>5.4567600000000003E-11</c:v>
                      </c:pt>
                      <c:pt idx="4107">
                        <c:v>5.4567600000000003E-11</c:v>
                      </c:pt>
                      <c:pt idx="4108">
                        <c:v>4.8697500000000002E-11</c:v>
                      </c:pt>
                      <c:pt idx="4109">
                        <c:v>4.8697500000000002E-11</c:v>
                      </c:pt>
                      <c:pt idx="4110">
                        <c:v>5.09566E-11</c:v>
                      </c:pt>
                      <c:pt idx="4111">
                        <c:v>5.09566E-11</c:v>
                      </c:pt>
                      <c:pt idx="4112">
                        <c:v>4.8109299999999999E-11</c:v>
                      </c:pt>
                      <c:pt idx="4113">
                        <c:v>4.8109299999999999E-11</c:v>
                      </c:pt>
                      <c:pt idx="4114">
                        <c:v>5.0937599999999998E-11</c:v>
                      </c:pt>
                      <c:pt idx="4115">
                        <c:v>5.0937599999999998E-11</c:v>
                      </c:pt>
                      <c:pt idx="4116">
                        <c:v>4.8788000000000003E-11</c:v>
                      </c:pt>
                      <c:pt idx="4117">
                        <c:v>4.8788000000000003E-11</c:v>
                      </c:pt>
                      <c:pt idx="4118">
                        <c:v>5.2059999999999999E-11</c:v>
                      </c:pt>
                      <c:pt idx="4119">
                        <c:v>5.2059999999999999E-11</c:v>
                      </c:pt>
                      <c:pt idx="4120">
                        <c:v>4.3562499999999998E-11</c:v>
                      </c:pt>
                      <c:pt idx="4121">
                        <c:v>4.3562499999999998E-11</c:v>
                      </c:pt>
                      <c:pt idx="4122">
                        <c:v>4.7479800000000001E-11</c:v>
                      </c:pt>
                      <c:pt idx="4123">
                        <c:v>4.7479800000000001E-11</c:v>
                      </c:pt>
                      <c:pt idx="4124">
                        <c:v>4.89016E-11</c:v>
                      </c:pt>
                      <c:pt idx="4125">
                        <c:v>4.89016E-11</c:v>
                      </c:pt>
                      <c:pt idx="4126">
                        <c:v>4.5046199999999999E-11</c:v>
                      </c:pt>
                      <c:pt idx="4127">
                        <c:v>4.5046199999999999E-11</c:v>
                      </c:pt>
                      <c:pt idx="4128">
                        <c:v>5.5119099999999997E-11</c:v>
                      </c:pt>
                      <c:pt idx="4129">
                        <c:v>5.5119099999999997E-11</c:v>
                      </c:pt>
                      <c:pt idx="4130">
                        <c:v>5.7395399999999998E-11</c:v>
                      </c:pt>
                      <c:pt idx="4131">
                        <c:v>5.7395399999999998E-11</c:v>
                      </c:pt>
                      <c:pt idx="4132">
                        <c:v>5.6956899999999997E-11</c:v>
                      </c:pt>
                      <c:pt idx="4133">
                        <c:v>5.6956899999999997E-11</c:v>
                      </c:pt>
                      <c:pt idx="4134">
                        <c:v>4.9416399999999999E-11</c:v>
                      </c:pt>
                      <c:pt idx="4135">
                        <c:v>4.9416399999999999E-11</c:v>
                      </c:pt>
                      <c:pt idx="4136">
                        <c:v>5.4659599999999997E-11</c:v>
                      </c:pt>
                      <c:pt idx="4137">
                        <c:v>5.4659599999999997E-11</c:v>
                      </c:pt>
                      <c:pt idx="4138">
                        <c:v>5.8913499999999998E-11</c:v>
                      </c:pt>
                      <c:pt idx="4139">
                        <c:v>5.8913499999999998E-11</c:v>
                      </c:pt>
                      <c:pt idx="4140">
                        <c:v>5.9053800000000002E-11</c:v>
                      </c:pt>
                      <c:pt idx="4141">
                        <c:v>5.9053800000000002E-11</c:v>
                      </c:pt>
                      <c:pt idx="4142">
                        <c:v>5.1825299999999998E-11</c:v>
                      </c:pt>
                      <c:pt idx="4143">
                        <c:v>5.1825299999999998E-11</c:v>
                      </c:pt>
                      <c:pt idx="4144">
                        <c:v>5.5927000000000001E-11</c:v>
                      </c:pt>
                      <c:pt idx="4145">
                        <c:v>5.5927000000000001E-11</c:v>
                      </c:pt>
                      <c:pt idx="4146">
                        <c:v>5.0731700000000001E-11</c:v>
                      </c:pt>
                      <c:pt idx="4147">
                        <c:v>5.0731700000000001E-11</c:v>
                      </c:pt>
                      <c:pt idx="4148">
                        <c:v>4.7908200000000001E-11</c:v>
                      </c:pt>
                      <c:pt idx="4149">
                        <c:v>4.7908200000000001E-11</c:v>
                      </c:pt>
                      <c:pt idx="4150">
                        <c:v>6.0269899999999996E-11</c:v>
                      </c:pt>
                      <c:pt idx="4151">
                        <c:v>6.0269899999999996E-11</c:v>
                      </c:pt>
                      <c:pt idx="4152">
                        <c:v>5.0985299999999998E-11</c:v>
                      </c:pt>
                      <c:pt idx="4153">
                        <c:v>5.0985299999999998E-11</c:v>
                      </c:pt>
                      <c:pt idx="4154">
                        <c:v>4.6475299999999998E-11</c:v>
                      </c:pt>
                      <c:pt idx="4155">
                        <c:v>4.6475299999999998E-11</c:v>
                      </c:pt>
                      <c:pt idx="4156">
                        <c:v>5.2792100000000003E-11</c:v>
                      </c:pt>
                      <c:pt idx="4157">
                        <c:v>5.2792100000000003E-11</c:v>
                      </c:pt>
                      <c:pt idx="4158">
                        <c:v>5.1318199999999998E-11</c:v>
                      </c:pt>
                      <c:pt idx="4159">
                        <c:v>5.1318199999999998E-11</c:v>
                      </c:pt>
                      <c:pt idx="4160">
                        <c:v>4.4421200000000001E-11</c:v>
                      </c:pt>
                      <c:pt idx="4161">
                        <c:v>4.4421200000000001E-11</c:v>
                      </c:pt>
                      <c:pt idx="4162">
                        <c:v>4.9743699999999998E-11</c:v>
                      </c:pt>
                      <c:pt idx="4163">
                        <c:v>4.9743699999999998E-11</c:v>
                      </c:pt>
                      <c:pt idx="4164">
                        <c:v>5.0662499999999998E-11</c:v>
                      </c:pt>
                      <c:pt idx="4165">
                        <c:v>5.0662499999999998E-11</c:v>
                      </c:pt>
                      <c:pt idx="4166">
                        <c:v>5.7286100000000001E-11</c:v>
                      </c:pt>
                      <c:pt idx="4167">
                        <c:v>5.7286100000000001E-11</c:v>
                      </c:pt>
                      <c:pt idx="4168">
                        <c:v>4.60035E-11</c:v>
                      </c:pt>
                      <c:pt idx="4169">
                        <c:v>4.60035E-11</c:v>
                      </c:pt>
                      <c:pt idx="4170">
                        <c:v>4.7191500000000001E-11</c:v>
                      </c:pt>
                      <c:pt idx="4171">
                        <c:v>4.7191500000000001E-11</c:v>
                      </c:pt>
                      <c:pt idx="4172">
                        <c:v>5.3684400000000003E-11</c:v>
                      </c:pt>
                      <c:pt idx="4173">
                        <c:v>5.3684400000000003E-11</c:v>
                      </c:pt>
                      <c:pt idx="4174">
                        <c:v>5.3321800000000002E-11</c:v>
                      </c:pt>
                      <c:pt idx="4175">
                        <c:v>5.3321800000000002E-11</c:v>
                      </c:pt>
                      <c:pt idx="4176">
                        <c:v>4.7571800000000002E-11</c:v>
                      </c:pt>
                      <c:pt idx="4177">
                        <c:v>4.7571800000000002E-11</c:v>
                      </c:pt>
                      <c:pt idx="4178">
                        <c:v>5.3773199999999998E-11</c:v>
                      </c:pt>
                      <c:pt idx="4179">
                        <c:v>5.3773199999999998E-11</c:v>
                      </c:pt>
                      <c:pt idx="4180">
                        <c:v>5.18918E-11</c:v>
                      </c:pt>
                      <c:pt idx="4181">
                        <c:v>5.18918E-11</c:v>
                      </c:pt>
                      <c:pt idx="4182">
                        <c:v>6.3805800000000003E-11</c:v>
                      </c:pt>
                      <c:pt idx="4183">
                        <c:v>6.3805800000000003E-11</c:v>
                      </c:pt>
                      <c:pt idx="4184">
                        <c:v>5.1342800000000001E-11</c:v>
                      </c:pt>
                      <c:pt idx="4185">
                        <c:v>5.1342800000000001E-11</c:v>
                      </c:pt>
                      <c:pt idx="4186">
                        <c:v>5.8644399999999998E-11</c:v>
                      </c:pt>
                      <c:pt idx="4187">
                        <c:v>5.8644399999999998E-11</c:v>
                      </c:pt>
                      <c:pt idx="4188">
                        <c:v>5.0880799999999999E-11</c:v>
                      </c:pt>
                      <c:pt idx="4189">
                        <c:v>5.0880799999999999E-11</c:v>
                      </c:pt>
                      <c:pt idx="4190">
                        <c:v>5.0101899999999998E-11</c:v>
                      </c:pt>
                      <c:pt idx="4191">
                        <c:v>5.0101899999999998E-11</c:v>
                      </c:pt>
                      <c:pt idx="4192">
                        <c:v>4.9659500000000002E-11</c:v>
                      </c:pt>
                      <c:pt idx="4193">
                        <c:v>4.9659500000000002E-11</c:v>
                      </c:pt>
                      <c:pt idx="4194">
                        <c:v>4.9652200000000001E-11</c:v>
                      </c:pt>
                      <c:pt idx="4195">
                        <c:v>4.9652200000000001E-11</c:v>
                      </c:pt>
                      <c:pt idx="4196">
                        <c:v>4.3538899999999997E-11</c:v>
                      </c:pt>
                      <c:pt idx="4197">
                        <c:v>4.3538899999999997E-11</c:v>
                      </c:pt>
                      <c:pt idx="4198">
                        <c:v>4.9015700000000002E-11</c:v>
                      </c:pt>
                      <c:pt idx="4199">
                        <c:v>4.9015700000000002E-11</c:v>
                      </c:pt>
                      <c:pt idx="4200">
                        <c:v>4.7556399999999998E-11</c:v>
                      </c:pt>
                      <c:pt idx="4201">
                        <c:v>4.7556399999999998E-11</c:v>
                      </c:pt>
                      <c:pt idx="4202">
                        <c:v>4.2521499999999999E-11</c:v>
                      </c:pt>
                      <c:pt idx="4203">
                        <c:v>4.2521499999999999E-11</c:v>
                      </c:pt>
                      <c:pt idx="4204">
                        <c:v>5.6258999999999999E-11</c:v>
                      </c:pt>
                      <c:pt idx="4205">
                        <c:v>5.6258999999999999E-11</c:v>
                      </c:pt>
                      <c:pt idx="4206">
                        <c:v>5.46157E-11</c:v>
                      </c:pt>
                      <c:pt idx="4207">
                        <c:v>5.46157E-11</c:v>
                      </c:pt>
                      <c:pt idx="4208">
                        <c:v>4.9265700000000001E-11</c:v>
                      </c:pt>
                      <c:pt idx="4209">
                        <c:v>4.9265700000000001E-11</c:v>
                      </c:pt>
                      <c:pt idx="4210">
                        <c:v>5.6181799999999999E-11</c:v>
                      </c:pt>
                      <c:pt idx="4211">
                        <c:v>5.6181799999999999E-11</c:v>
                      </c:pt>
                      <c:pt idx="4212">
                        <c:v>5.0289299999999998E-11</c:v>
                      </c:pt>
                      <c:pt idx="4213">
                        <c:v>5.0289299999999998E-11</c:v>
                      </c:pt>
                      <c:pt idx="4214">
                        <c:v>5.0387900000000003E-11</c:v>
                      </c:pt>
                      <c:pt idx="4215">
                        <c:v>5.0387900000000003E-11</c:v>
                      </c:pt>
                      <c:pt idx="4216">
                        <c:v>4.0600799999999997E-11</c:v>
                      </c:pt>
                      <c:pt idx="4217">
                        <c:v>4.0600799999999997E-11</c:v>
                      </c:pt>
                      <c:pt idx="4218">
                        <c:v>4.1869600000000002E-11</c:v>
                      </c:pt>
                      <c:pt idx="4219">
                        <c:v>4.1869600000000002E-11</c:v>
                      </c:pt>
                      <c:pt idx="4220">
                        <c:v>5.5121699999999998E-11</c:v>
                      </c:pt>
                      <c:pt idx="4221">
                        <c:v>5.5121699999999998E-11</c:v>
                      </c:pt>
                      <c:pt idx="4222">
                        <c:v>5.8130500000000002E-11</c:v>
                      </c:pt>
                      <c:pt idx="4223">
                        <c:v>5.8130500000000002E-11</c:v>
                      </c:pt>
                      <c:pt idx="4224">
                        <c:v>6.75877E-11</c:v>
                      </c:pt>
                      <c:pt idx="4225">
                        <c:v>6.75877E-11</c:v>
                      </c:pt>
                      <c:pt idx="4226">
                        <c:v>5.1662300000000002E-11</c:v>
                      </c:pt>
                      <c:pt idx="4227">
                        <c:v>5.1662300000000002E-11</c:v>
                      </c:pt>
                      <c:pt idx="4228">
                        <c:v>5.8103900000000001E-11</c:v>
                      </c:pt>
                      <c:pt idx="4229">
                        <c:v>5.8103900000000001E-11</c:v>
                      </c:pt>
                      <c:pt idx="4230">
                        <c:v>5.2099700000000001E-11</c:v>
                      </c:pt>
                      <c:pt idx="4231">
                        <c:v>5.2099700000000001E-11</c:v>
                      </c:pt>
                      <c:pt idx="4232">
                        <c:v>4.5764399999999999E-11</c:v>
                      </c:pt>
                      <c:pt idx="4233">
                        <c:v>4.5764399999999999E-11</c:v>
                      </c:pt>
                      <c:pt idx="4234">
                        <c:v>4.73597E-11</c:v>
                      </c:pt>
                      <c:pt idx="4235">
                        <c:v>4.73597E-11</c:v>
                      </c:pt>
                      <c:pt idx="4236">
                        <c:v>5.7503799999999998E-11</c:v>
                      </c:pt>
                      <c:pt idx="4237">
                        <c:v>5.7503799999999998E-11</c:v>
                      </c:pt>
                      <c:pt idx="4238">
                        <c:v>4.9243899999999999E-11</c:v>
                      </c:pt>
                      <c:pt idx="4239">
                        <c:v>4.9243899999999999E-11</c:v>
                      </c:pt>
                      <c:pt idx="4240">
                        <c:v>5.0889300000000001E-11</c:v>
                      </c:pt>
                      <c:pt idx="4241">
                        <c:v>5.0889300000000001E-11</c:v>
                      </c:pt>
                      <c:pt idx="4242">
                        <c:v>4.6163700000000002E-11</c:v>
                      </c:pt>
                      <c:pt idx="4243">
                        <c:v>4.6163700000000002E-11</c:v>
                      </c:pt>
                      <c:pt idx="4244">
                        <c:v>4.7414999999999999E-11</c:v>
                      </c:pt>
                      <c:pt idx="4245">
                        <c:v>4.7414999999999999E-11</c:v>
                      </c:pt>
                      <c:pt idx="4246">
                        <c:v>4.9347200000000002E-11</c:v>
                      </c:pt>
                      <c:pt idx="4247">
                        <c:v>4.9347200000000002E-11</c:v>
                      </c:pt>
                      <c:pt idx="4248">
                        <c:v>4.6039000000000001E-11</c:v>
                      </c:pt>
                      <c:pt idx="4249">
                        <c:v>4.6039000000000001E-11</c:v>
                      </c:pt>
                      <c:pt idx="4250">
                        <c:v>5.4511200000000002E-11</c:v>
                      </c:pt>
                      <c:pt idx="4251">
                        <c:v>5.4511200000000002E-11</c:v>
                      </c:pt>
                      <c:pt idx="4252">
                        <c:v>6.2369899999999994E-11</c:v>
                      </c:pt>
                      <c:pt idx="4253">
                        <c:v>6.2369899999999994E-11</c:v>
                      </c:pt>
                      <c:pt idx="4254">
                        <c:v>4.5930100000000003E-11</c:v>
                      </c:pt>
                      <c:pt idx="4255">
                        <c:v>4.5930100000000003E-11</c:v>
                      </c:pt>
                      <c:pt idx="4256">
                        <c:v>4.7674300000000003E-11</c:v>
                      </c:pt>
                      <c:pt idx="4257">
                        <c:v>4.7674300000000003E-11</c:v>
                      </c:pt>
                      <c:pt idx="4258">
                        <c:v>6.2919000000000005E-11</c:v>
                      </c:pt>
                      <c:pt idx="4259">
                        <c:v>6.2919000000000005E-11</c:v>
                      </c:pt>
                      <c:pt idx="4260">
                        <c:v>5.0171200000000001E-11</c:v>
                      </c:pt>
                      <c:pt idx="4261">
                        <c:v>5.0171200000000001E-11</c:v>
                      </c:pt>
                      <c:pt idx="4262">
                        <c:v>5.5215E-11</c:v>
                      </c:pt>
                      <c:pt idx="4263">
                        <c:v>5.5215E-11</c:v>
                      </c:pt>
                      <c:pt idx="4264">
                        <c:v>5.7760400000000001E-11</c:v>
                      </c:pt>
                      <c:pt idx="4265">
                        <c:v>5.7760400000000001E-11</c:v>
                      </c:pt>
                      <c:pt idx="4266">
                        <c:v>5.3762599999999999E-11</c:v>
                      </c:pt>
                      <c:pt idx="4267">
                        <c:v>5.3762599999999999E-11</c:v>
                      </c:pt>
                      <c:pt idx="4268">
                        <c:v>4.8827100000000001E-11</c:v>
                      </c:pt>
                      <c:pt idx="4269">
                        <c:v>4.8827100000000001E-11</c:v>
                      </c:pt>
                      <c:pt idx="4270">
                        <c:v>5.1583199999999997E-11</c:v>
                      </c:pt>
                      <c:pt idx="4271">
                        <c:v>5.1583199999999997E-11</c:v>
                      </c:pt>
                      <c:pt idx="4272">
                        <c:v>4.5815800000000002E-11</c:v>
                      </c:pt>
                      <c:pt idx="4273">
                        <c:v>4.5815800000000002E-11</c:v>
                      </c:pt>
                      <c:pt idx="4274">
                        <c:v>5.17341E-11</c:v>
                      </c:pt>
                      <c:pt idx="4275">
                        <c:v>5.17341E-11</c:v>
                      </c:pt>
                      <c:pt idx="4276">
                        <c:v>5.1830500000000001E-11</c:v>
                      </c:pt>
                      <c:pt idx="4277">
                        <c:v>5.1830500000000001E-11</c:v>
                      </c:pt>
                      <c:pt idx="4278">
                        <c:v>4.5528199999999998E-11</c:v>
                      </c:pt>
                      <c:pt idx="4279">
                        <c:v>4.5528199999999998E-11</c:v>
                      </c:pt>
                      <c:pt idx="4280">
                        <c:v>5.30917E-11</c:v>
                      </c:pt>
                      <c:pt idx="4281">
                        <c:v>5.30917E-11</c:v>
                      </c:pt>
                      <c:pt idx="4282">
                        <c:v>4.7215100000000001E-11</c:v>
                      </c:pt>
                      <c:pt idx="4283">
                        <c:v>4.7215100000000001E-11</c:v>
                      </c:pt>
                      <c:pt idx="4284">
                        <c:v>4.4329100000000001E-11</c:v>
                      </c:pt>
                      <c:pt idx="4285">
                        <c:v>4.4329100000000001E-11</c:v>
                      </c:pt>
                      <c:pt idx="4286">
                        <c:v>5.77414E-11</c:v>
                      </c:pt>
                      <c:pt idx="4287">
                        <c:v>5.77414E-11</c:v>
                      </c:pt>
                      <c:pt idx="4288">
                        <c:v>6.0060500000000002E-11</c:v>
                      </c:pt>
                      <c:pt idx="4289">
                        <c:v>6.0060500000000002E-11</c:v>
                      </c:pt>
                      <c:pt idx="4290">
                        <c:v>4.8978099999999997E-11</c:v>
                      </c:pt>
                      <c:pt idx="4291">
                        <c:v>4.8978099999999997E-11</c:v>
                      </c:pt>
                      <c:pt idx="4292">
                        <c:v>5.3449199999999997E-11</c:v>
                      </c:pt>
                      <c:pt idx="4293">
                        <c:v>5.3449199999999997E-11</c:v>
                      </c:pt>
                      <c:pt idx="4294">
                        <c:v>5.1455500000000003E-11</c:v>
                      </c:pt>
                      <c:pt idx="4295">
                        <c:v>5.1455500000000003E-11</c:v>
                      </c:pt>
                      <c:pt idx="4296">
                        <c:v>5.76536E-11</c:v>
                      </c:pt>
                      <c:pt idx="4297">
                        <c:v>5.76536E-11</c:v>
                      </c:pt>
                      <c:pt idx="4298">
                        <c:v>5.1644500000000002E-11</c:v>
                      </c:pt>
                      <c:pt idx="4299">
                        <c:v>5.1644500000000002E-11</c:v>
                      </c:pt>
                      <c:pt idx="4300">
                        <c:v>5.1539499999999999E-11</c:v>
                      </c:pt>
                      <c:pt idx="4301">
                        <c:v>5.1539499999999999E-11</c:v>
                      </c:pt>
                      <c:pt idx="4302">
                        <c:v>4.95677E-11</c:v>
                      </c:pt>
                      <c:pt idx="4303">
                        <c:v>4.95677E-11</c:v>
                      </c:pt>
                      <c:pt idx="4304">
                        <c:v>4.2798099999999999E-11</c:v>
                      </c:pt>
                      <c:pt idx="4305">
                        <c:v>4.2798099999999999E-11</c:v>
                      </c:pt>
                      <c:pt idx="4306">
                        <c:v>5.3366999999999999E-11</c:v>
                      </c:pt>
                      <c:pt idx="4307">
                        <c:v>5.3366999999999999E-11</c:v>
                      </c:pt>
                      <c:pt idx="4308">
                        <c:v>5.08079E-11</c:v>
                      </c:pt>
                      <c:pt idx="4309">
                        <c:v>5.08079E-11</c:v>
                      </c:pt>
                      <c:pt idx="4310">
                        <c:v>4.3901799999999997E-11</c:v>
                      </c:pt>
                      <c:pt idx="4311">
                        <c:v>4.3901799999999997E-11</c:v>
                      </c:pt>
                      <c:pt idx="4312">
                        <c:v>5.3229600000000002E-11</c:v>
                      </c:pt>
                      <c:pt idx="4313">
                        <c:v>5.3229600000000002E-11</c:v>
                      </c:pt>
                      <c:pt idx="4314">
                        <c:v>4.91156E-11</c:v>
                      </c:pt>
                      <c:pt idx="4315">
                        <c:v>4.91156E-11</c:v>
                      </c:pt>
                      <c:pt idx="4316">
                        <c:v>5.3750699999999999E-11</c:v>
                      </c:pt>
                      <c:pt idx="4317">
                        <c:v>5.3750699999999999E-11</c:v>
                      </c:pt>
                      <c:pt idx="4318">
                        <c:v>5.2948500000000002E-11</c:v>
                      </c:pt>
                      <c:pt idx="4319">
                        <c:v>5.2948500000000002E-11</c:v>
                      </c:pt>
                      <c:pt idx="4320">
                        <c:v>4.5743999999999997E-11</c:v>
                      </c:pt>
                      <c:pt idx="4321">
                        <c:v>4.5743999999999997E-11</c:v>
                      </c:pt>
                      <c:pt idx="4322">
                        <c:v>4.1263999999999997E-11</c:v>
                      </c:pt>
                      <c:pt idx="4323">
                        <c:v>4.1263999999999997E-11</c:v>
                      </c:pt>
                      <c:pt idx="4324">
                        <c:v>5.37401E-11</c:v>
                      </c:pt>
                      <c:pt idx="4325">
                        <c:v>5.37401E-11</c:v>
                      </c:pt>
                      <c:pt idx="4326">
                        <c:v>5.0960199999999997E-11</c:v>
                      </c:pt>
                      <c:pt idx="4327">
                        <c:v>5.0960199999999997E-11</c:v>
                      </c:pt>
                      <c:pt idx="4328">
                        <c:v>5.0961099999999999E-11</c:v>
                      </c:pt>
                      <c:pt idx="4329">
                        <c:v>5.0961099999999999E-11</c:v>
                      </c:pt>
                      <c:pt idx="4330">
                        <c:v>4.4735000000000001E-11</c:v>
                      </c:pt>
                      <c:pt idx="4331">
                        <c:v>4.4735000000000001E-11</c:v>
                      </c:pt>
                      <c:pt idx="4332">
                        <c:v>5.2275999999999997E-11</c:v>
                      </c:pt>
                      <c:pt idx="4333">
                        <c:v>5.2275999999999997E-11</c:v>
                      </c:pt>
                      <c:pt idx="4334">
                        <c:v>4.7746999999999997E-11</c:v>
                      </c:pt>
                      <c:pt idx="4335">
                        <c:v>4.7746999999999997E-11</c:v>
                      </c:pt>
                      <c:pt idx="4336">
                        <c:v>5.47956E-11</c:v>
                      </c:pt>
                      <c:pt idx="4337">
                        <c:v>5.47956E-11</c:v>
                      </c:pt>
                      <c:pt idx="4338">
                        <c:v>4.9653099999999997E-11</c:v>
                      </c:pt>
                      <c:pt idx="4339">
                        <c:v>4.9653099999999997E-11</c:v>
                      </c:pt>
                      <c:pt idx="4340">
                        <c:v>5.5261599999999998E-11</c:v>
                      </c:pt>
                      <c:pt idx="4341">
                        <c:v>5.5261599999999998E-11</c:v>
                      </c:pt>
                      <c:pt idx="4342">
                        <c:v>4.4721500000000002E-11</c:v>
                      </c:pt>
                      <c:pt idx="4343">
                        <c:v>4.4721500000000002E-11</c:v>
                      </c:pt>
                      <c:pt idx="4344">
                        <c:v>5.4040899999999998E-11</c:v>
                      </c:pt>
                      <c:pt idx="4345">
                        <c:v>5.4040899999999998E-11</c:v>
                      </c:pt>
                      <c:pt idx="4346">
                        <c:v>6.2120099999999994E-11</c:v>
                      </c:pt>
                      <c:pt idx="4347">
                        <c:v>6.2120099999999994E-11</c:v>
                      </c:pt>
                      <c:pt idx="4348">
                        <c:v>4.7658100000000002E-11</c:v>
                      </c:pt>
                      <c:pt idx="4349">
                        <c:v>4.7658100000000002E-11</c:v>
                      </c:pt>
                      <c:pt idx="4350">
                        <c:v>4.61955E-11</c:v>
                      </c:pt>
                      <c:pt idx="4351">
                        <c:v>4.61955E-11</c:v>
                      </c:pt>
                      <c:pt idx="4352">
                        <c:v>5.6746999999999998E-11</c:v>
                      </c:pt>
                      <c:pt idx="4353">
                        <c:v>5.6746999999999998E-11</c:v>
                      </c:pt>
                      <c:pt idx="4354">
                        <c:v>5.1334899999999997E-11</c:v>
                      </c:pt>
                      <c:pt idx="4355">
                        <c:v>5.1334899999999997E-11</c:v>
                      </c:pt>
                      <c:pt idx="4356">
                        <c:v>4.9527300000000001E-11</c:v>
                      </c:pt>
                      <c:pt idx="4357">
                        <c:v>4.9527300000000001E-11</c:v>
                      </c:pt>
                      <c:pt idx="4358">
                        <c:v>6.1400700000000006E-11</c:v>
                      </c:pt>
                      <c:pt idx="4359">
                        <c:v>6.1400700000000006E-11</c:v>
                      </c:pt>
                      <c:pt idx="4360">
                        <c:v>4.9840600000000003E-11</c:v>
                      </c:pt>
                      <c:pt idx="4361">
                        <c:v>4.9840600000000003E-11</c:v>
                      </c:pt>
                      <c:pt idx="4362">
                        <c:v>4.4422500000000002E-11</c:v>
                      </c:pt>
                      <c:pt idx="4363">
                        <c:v>4.4422500000000002E-11</c:v>
                      </c:pt>
                      <c:pt idx="4364">
                        <c:v>5.4986900000000003E-11</c:v>
                      </c:pt>
                      <c:pt idx="4365">
                        <c:v>5.4986900000000003E-11</c:v>
                      </c:pt>
                      <c:pt idx="4366">
                        <c:v>4.9984399999999999E-11</c:v>
                      </c:pt>
                      <c:pt idx="4367">
                        <c:v>4.9984399999999999E-11</c:v>
                      </c:pt>
                      <c:pt idx="4368">
                        <c:v>4.7112300000000002E-11</c:v>
                      </c:pt>
                      <c:pt idx="4369">
                        <c:v>4.7112300000000002E-11</c:v>
                      </c:pt>
                      <c:pt idx="4370">
                        <c:v>4.5483299999999999E-11</c:v>
                      </c:pt>
                      <c:pt idx="4371">
                        <c:v>4.5483299999999999E-11</c:v>
                      </c:pt>
                      <c:pt idx="4372">
                        <c:v>5.3002799999999999E-11</c:v>
                      </c:pt>
                      <c:pt idx="4373">
                        <c:v>5.3002799999999999E-11</c:v>
                      </c:pt>
                      <c:pt idx="4374">
                        <c:v>5.69771E-11</c:v>
                      </c:pt>
                      <c:pt idx="4375">
                        <c:v>5.69771E-11</c:v>
                      </c:pt>
                      <c:pt idx="4376">
                        <c:v>4.9829000000000002E-11</c:v>
                      </c:pt>
                      <c:pt idx="4377">
                        <c:v>4.9829000000000002E-11</c:v>
                      </c:pt>
                      <c:pt idx="4378">
                        <c:v>5.2337500000000002E-11</c:v>
                      </c:pt>
                      <c:pt idx="4379">
                        <c:v>5.2337500000000002E-11</c:v>
                      </c:pt>
                      <c:pt idx="4380">
                        <c:v>5.2278999999999997E-11</c:v>
                      </c:pt>
                      <c:pt idx="4381">
                        <c:v>5.2278999999999997E-11</c:v>
                      </c:pt>
                      <c:pt idx="4382">
                        <c:v>4.9316200000000001E-11</c:v>
                      </c:pt>
                      <c:pt idx="4383">
                        <c:v>4.9316200000000001E-11</c:v>
                      </c:pt>
                      <c:pt idx="4384">
                        <c:v>4.95022E-11</c:v>
                      </c:pt>
                      <c:pt idx="4385">
                        <c:v>4.95022E-11</c:v>
                      </c:pt>
                      <c:pt idx="4386">
                        <c:v>4.3945200000000002E-11</c:v>
                      </c:pt>
                      <c:pt idx="4387">
                        <c:v>4.3945200000000002E-11</c:v>
                      </c:pt>
                      <c:pt idx="4388">
                        <c:v>5.3491400000000001E-11</c:v>
                      </c:pt>
                      <c:pt idx="4389">
                        <c:v>5.3491400000000001E-11</c:v>
                      </c:pt>
                      <c:pt idx="4390">
                        <c:v>4.5616400000000003E-11</c:v>
                      </c:pt>
                      <c:pt idx="4391">
                        <c:v>4.5616400000000003E-11</c:v>
                      </c:pt>
                      <c:pt idx="4392">
                        <c:v>4.2509599999999999E-11</c:v>
                      </c:pt>
                      <c:pt idx="4393">
                        <c:v>4.2509599999999999E-11</c:v>
                      </c:pt>
                      <c:pt idx="4394">
                        <c:v>5.3577400000000002E-11</c:v>
                      </c:pt>
                      <c:pt idx="4395">
                        <c:v>5.3577400000000002E-11</c:v>
                      </c:pt>
                      <c:pt idx="4396">
                        <c:v>4.78831E-11</c:v>
                      </c:pt>
                      <c:pt idx="4397">
                        <c:v>4.78831E-11</c:v>
                      </c:pt>
                      <c:pt idx="4398">
                        <c:v>4.1763E-11</c:v>
                      </c:pt>
                      <c:pt idx="4399">
                        <c:v>4.1763E-11</c:v>
                      </c:pt>
                      <c:pt idx="4400">
                        <c:v>4.9044599999999999E-11</c:v>
                      </c:pt>
                      <c:pt idx="4401">
                        <c:v>4.9044599999999999E-11</c:v>
                      </c:pt>
                      <c:pt idx="4402">
                        <c:v>4.8983200000000001E-11</c:v>
                      </c:pt>
                      <c:pt idx="4403">
                        <c:v>4.8983200000000001E-11</c:v>
                      </c:pt>
                      <c:pt idx="4404">
                        <c:v>5.5589000000000003E-11</c:v>
                      </c:pt>
                      <c:pt idx="4405">
                        <c:v>5.5589000000000003E-11</c:v>
                      </c:pt>
                      <c:pt idx="4406">
                        <c:v>4.8948800000000002E-11</c:v>
                      </c:pt>
                      <c:pt idx="4407">
                        <c:v>4.8948800000000002E-11</c:v>
                      </c:pt>
                      <c:pt idx="4408">
                        <c:v>4.9981499999999998E-11</c:v>
                      </c:pt>
                      <c:pt idx="4409">
                        <c:v>4.9981499999999998E-11</c:v>
                      </c:pt>
                      <c:pt idx="4410">
                        <c:v>5.0666300000000001E-11</c:v>
                      </c:pt>
                      <c:pt idx="4411">
                        <c:v>5.0666300000000001E-11</c:v>
                      </c:pt>
                      <c:pt idx="4412">
                        <c:v>6.8188400000000006E-11</c:v>
                      </c:pt>
                      <c:pt idx="4413">
                        <c:v>6.8188400000000006E-11</c:v>
                      </c:pt>
                      <c:pt idx="4414">
                        <c:v>4.3704100000000003E-11</c:v>
                      </c:pt>
                      <c:pt idx="4415">
                        <c:v>4.3704100000000003E-11</c:v>
                      </c:pt>
                      <c:pt idx="4416">
                        <c:v>4.5445500000000002E-11</c:v>
                      </c:pt>
                      <c:pt idx="4417">
                        <c:v>4.5445500000000002E-11</c:v>
                      </c:pt>
                      <c:pt idx="4418">
                        <c:v>4.9022E-11</c:v>
                      </c:pt>
                      <c:pt idx="4419">
                        <c:v>4.9022E-11</c:v>
                      </c:pt>
                      <c:pt idx="4420">
                        <c:v>4.65924E-11</c:v>
                      </c:pt>
                      <c:pt idx="4421">
                        <c:v>4.65924E-11</c:v>
                      </c:pt>
                      <c:pt idx="4422">
                        <c:v>5.0707500000000003E-11</c:v>
                      </c:pt>
                      <c:pt idx="4423">
                        <c:v>5.0707500000000003E-11</c:v>
                      </c:pt>
                      <c:pt idx="4424">
                        <c:v>4.6425300000000003E-11</c:v>
                      </c:pt>
                      <c:pt idx="4425">
                        <c:v>4.6425300000000003E-11</c:v>
                      </c:pt>
                      <c:pt idx="4426">
                        <c:v>5.3501099999999998E-11</c:v>
                      </c:pt>
                      <c:pt idx="4427">
                        <c:v>5.3501099999999998E-11</c:v>
                      </c:pt>
                      <c:pt idx="4428">
                        <c:v>5.4253499999999998E-11</c:v>
                      </c:pt>
                      <c:pt idx="4429">
                        <c:v>5.4253499999999998E-11</c:v>
                      </c:pt>
                      <c:pt idx="4430">
                        <c:v>5.7442699999999999E-11</c:v>
                      </c:pt>
                      <c:pt idx="4431">
                        <c:v>5.7442699999999999E-11</c:v>
                      </c:pt>
                      <c:pt idx="4432">
                        <c:v>5.3880099999999999E-11</c:v>
                      </c:pt>
                      <c:pt idx="4433">
                        <c:v>5.3880099999999999E-11</c:v>
                      </c:pt>
                      <c:pt idx="4434">
                        <c:v>5.1103100000000003E-11</c:v>
                      </c:pt>
                      <c:pt idx="4435">
                        <c:v>5.1103100000000003E-11</c:v>
                      </c:pt>
                      <c:pt idx="4436">
                        <c:v>5.0573399999999998E-11</c:v>
                      </c:pt>
                      <c:pt idx="4437">
                        <c:v>5.0573399999999998E-11</c:v>
                      </c:pt>
                      <c:pt idx="4438">
                        <c:v>4.6975300000000003E-11</c:v>
                      </c:pt>
                      <c:pt idx="4439">
                        <c:v>4.6975300000000003E-11</c:v>
                      </c:pt>
                      <c:pt idx="4440">
                        <c:v>4.8273900000000001E-11</c:v>
                      </c:pt>
                      <c:pt idx="4441">
                        <c:v>4.8273900000000001E-11</c:v>
                      </c:pt>
                      <c:pt idx="4442">
                        <c:v>4.8303700000000001E-11</c:v>
                      </c:pt>
                      <c:pt idx="4443">
                        <c:v>4.8303700000000001E-11</c:v>
                      </c:pt>
                      <c:pt idx="4444">
                        <c:v>5.18892E-8</c:v>
                      </c:pt>
                      <c:pt idx="4445">
                        <c:v>5.18892E-8</c:v>
                      </c:pt>
                      <c:pt idx="4446">
                        <c:v>4.90748E-12</c:v>
                      </c:pt>
                      <c:pt idx="4447">
                        <c:v>4.90748E-12</c:v>
                      </c:pt>
                      <c:pt idx="4448">
                        <c:v>5.3816600000000003E-12</c:v>
                      </c:pt>
                      <c:pt idx="4449">
                        <c:v>5.3816600000000003E-12</c:v>
                      </c:pt>
                      <c:pt idx="4450">
                        <c:v>2.7684399999999999E-12</c:v>
                      </c:pt>
                      <c:pt idx="4451">
                        <c:v>2.7684399999999999E-12</c:v>
                      </c:pt>
                      <c:pt idx="4452">
                        <c:v>4.0531999999999997E-12</c:v>
                      </c:pt>
                      <c:pt idx="4453">
                        <c:v>4.0531999999999997E-12</c:v>
                      </c:pt>
                      <c:pt idx="4454">
                        <c:v>3.6256699999999998E-12</c:v>
                      </c:pt>
                      <c:pt idx="4455">
                        <c:v>3.6256699999999998E-12</c:v>
                      </c:pt>
                      <c:pt idx="4456">
                        <c:v>3.4320200000000002E-12</c:v>
                      </c:pt>
                      <c:pt idx="4457">
                        <c:v>3.4320200000000002E-12</c:v>
                      </c:pt>
                      <c:pt idx="4458">
                        <c:v>2.7830699999999999E-11</c:v>
                      </c:pt>
                      <c:pt idx="4459">
                        <c:v>2.7830699999999999E-11</c:v>
                      </c:pt>
                      <c:pt idx="4460">
                        <c:v>3.48307E-12</c:v>
                      </c:pt>
                      <c:pt idx="4461">
                        <c:v>3.48307E-12</c:v>
                      </c:pt>
                      <c:pt idx="4462">
                        <c:v>3.0544299999999999E-12</c:v>
                      </c:pt>
                      <c:pt idx="4463">
                        <c:v>3.0544299999999999E-12</c:v>
                      </c:pt>
                      <c:pt idx="4464">
                        <c:v>3.10686E-12</c:v>
                      </c:pt>
                      <c:pt idx="4465">
                        <c:v>3.10686E-12</c:v>
                      </c:pt>
                      <c:pt idx="4466">
                        <c:v>3.9543699999999998E-12</c:v>
                      </c:pt>
                      <c:pt idx="4467">
                        <c:v>3.9543699999999998E-12</c:v>
                      </c:pt>
                      <c:pt idx="4468">
                        <c:v>1.34078E-11</c:v>
                      </c:pt>
                      <c:pt idx="4469">
                        <c:v>1.34078E-11</c:v>
                      </c:pt>
                      <c:pt idx="4470">
                        <c:v>3.9874699999999998E-12</c:v>
                      </c:pt>
                      <c:pt idx="4471">
                        <c:v>3.9874699999999998E-12</c:v>
                      </c:pt>
                      <c:pt idx="4472">
                        <c:v>2.6753099999999998E-12</c:v>
                      </c:pt>
                      <c:pt idx="4473">
                        <c:v>2.6753099999999998E-12</c:v>
                      </c:pt>
                      <c:pt idx="4474">
                        <c:v>4.1244799999999998E-12</c:v>
                      </c:pt>
                      <c:pt idx="4475">
                        <c:v>4.1244799999999998E-12</c:v>
                      </c:pt>
                      <c:pt idx="4476">
                        <c:v>3.34459E-12</c:v>
                      </c:pt>
                      <c:pt idx="4477">
                        <c:v>3.34459E-12</c:v>
                      </c:pt>
                      <c:pt idx="4478">
                        <c:v>4.80857E-12</c:v>
                      </c:pt>
                      <c:pt idx="4479">
                        <c:v>4.80857E-12</c:v>
                      </c:pt>
                      <c:pt idx="4480">
                        <c:v>3.5805900000000002E-12</c:v>
                      </c:pt>
                      <c:pt idx="4481">
                        <c:v>3.5805900000000002E-12</c:v>
                      </c:pt>
                      <c:pt idx="4482">
                        <c:v>2.9634700000000001E-12</c:v>
                      </c:pt>
                      <c:pt idx="4483">
                        <c:v>2.9634700000000001E-12</c:v>
                      </c:pt>
                      <c:pt idx="4484">
                        <c:v>5.0914599999999998E-12</c:v>
                      </c:pt>
                      <c:pt idx="4485">
                        <c:v>5.0914599999999998E-12</c:v>
                      </c:pt>
                      <c:pt idx="4486">
                        <c:v>2.4323800000000002E-12</c:v>
                      </c:pt>
                      <c:pt idx="4487">
                        <c:v>2.4323800000000002E-12</c:v>
                      </c:pt>
                      <c:pt idx="4488">
                        <c:v>4.0311600000000004E-12</c:v>
                      </c:pt>
                      <c:pt idx="4489">
                        <c:v>4.0311600000000004E-12</c:v>
                      </c:pt>
                      <c:pt idx="4490">
                        <c:v>3.1418600000000001E-12</c:v>
                      </c:pt>
                      <c:pt idx="4491">
                        <c:v>3.1418600000000001E-12</c:v>
                      </c:pt>
                      <c:pt idx="4492">
                        <c:v>2.2121900000000001E-12</c:v>
                      </c:pt>
                      <c:pt idx="4493">
                        <c:v>2.2121900000000001E-12</c:v>
                      </c:pt>
                      <c:pt idx="4494">
                        <c:v>2.8220999999999999E-12</c:v>
                      </c:pt>
                      <c:pt idx="4495">
                        <c:v>2.8220999999999999E-12</c:v>
                      </c:pt>
                      <c:pt idx="4496">
                        <c:v>6.1418000000000003E-12</c:v>
                      </c:pt>
                      <c:pt idx="4497">
                        <c:v>6.1418000000000003E-12</c:v>
                      </c:pt>
                      <c:pt idx="4498">
                        <c:v>3.4059999999999998E-12</c:v>
                      </c:pt>
                      <c:pt idx="4499">
                        <c:v>3.4059999999999998E-12</c:v>
                      </c:pt>
                      <c:pt idx="4500">
                        <c:v>3.1060999999999999E-12</c:v>
                      </c:pt>
                      <c:pt idx="4501">
                        <c:v>3.1060999999999999E-12</c:v>
                      </c:pt>
                      <c:pt idx="4502">
                        <c:v>3.0591399999999998E-12</c:v>
                      </c:pt>
                      <c:pt idx="4503">
                        <c:v>3.0591399999999998E-12</c:v>
                      </c:pt>
                      <c:pt idx="4504">
                        <c:v>4.2084099999999998E-12</c:v>
                      </c:pt>
                      <c:pt idx="4505">
                        <c:v>4.2084099999999998E-12</c:v>
                      </c:pt>
                      <c:pt idx="4506">
                        <c:v>5.63923E-12</c:v>
                      </c:pt>
                      <c:pt idx="4507">
                        <c:v>5.63923E-12</c:v>
                      </c:pt>
                      <c:pt idx="4508">
                        <c:v>3.0965599999999999E-12</c:v>
                      </c:pt>
                      <c:pt idx="4509">
                        <c:v>3.0965599999999999E-12</c:v>
                      </c:pt>
                      <c:pt idx="4510">
                        <c:v>3.6952900000000001E-12</c:v>
                      </c:pt>
                      <c:pt idx="4511">
                        <c:v>3.6952900000000001E-12</c:v>
                      </c:pt>
                      <c:pt idx="4512">
                        <c:v>4.2722000000000003E-12</c:v>
                      </c:pt>
                      <c:pt idx="4513">
                        <c:v>4.2722000000000003E-12</c:v>
                      </c:pt>
                      <c:pt idx="4514">
                        <c:v>3.3546600000000002E-12</c:v>
                      </c:pt>
                      <c:pt idx="4515">
                        <c:v>3.3546600000000002E-12</c:v>
                      </c:pt>
                      <c:pt idx="4516">
                        <c:v>4.8683600000000001E-12</c:v>
                      </c:pt>
                      <c:pt idx="4517">
                        <c:v>4.8683600000000001E-12</c:v>
                      </c:pt>
                      <c:pt idx="4518">
                        <c:v>4.2029000000000002E-12</c:v>
                      </c:pt>
                      <c:pt idx="4519">
                        <c:v>4.2029000000000002E-12</c:v>
                      </c:pt>
                      <c:pt idx="4520">
                        <c:v>2.4844000000000002E-12</c:v>
                      </c:pt>
                      <c:pt idx="4521">
                        <c:v>2.4844000000000002E-12</c:v>
                      </c:pt>
                      <c:pt idx="4522">
                        <c:v>4.4713700000000002E-12</c:v>
                      </c:pt>
                      <c:pt idx="4523">
                        <c:v>4.4713700000000002E-12</c:v>
                      </c:pt>
                      <c:pt idx="4524">
                        <c:v>6.0894799999999996E-12</c:v>
                      </c:pt>
                      <c:pt idx="4525">
                        <c:v>6.0894799999999996E-12</c:v>
                      </c:pt>
                      <c:pt idx="4526">
                        <c:v>6.4388699999999996E-12</c:v>
                      </c:pt>
                      <c:pt idx="4527">
                        <c:v>6.4388699999999996E-12</c:v>
                      </c:pt>
                      <c:pt idx="4528">
                        <c:v>5.7460900000000002E-12</c:v>
                      </c:pt>
                      <c:pt idx="4529">
                        <c:v>5.7460900000000002E-12</c:v>
                      </c:pt>
                      <c:pt idx="4530">
                        <c:v>2.7238600000000001E-12</c:v>
                      </c:pt>
                      <c:pt idx="4531">
                        <c:v>2.7238600000000001E-12</c:v>
                      </c:pt>
                      <c:pt idx="4532">
                        <c:v>2.7239700000000002E-12</c:v>
                      </c:pt>
                      <c:pt idx="4533">
                        <c:v>2.7239700000000002E-12</c:v>
                      </c:pt>
                      <c:pt idx="4534">
                        <c:v>2.7670399999999999E-12</c:v>
                      </c:pt>
                      <c:pt idx="4535">
                        <c:v>2.7670399999999999E-12</c:v>
                      </c:pt>
                      <c:pt idx="4536">
                        <c:v>5.4474500000000002E-12</c:v>
                      </c:pt>
                      <c:pt idx="4537">
                        <c:v>5.4474500000000002E-12</c:v>
                      </c:pt>
                      <c:pt idx="4538">
                        <c:v>5.08936E-12</c:v>
                      </c:pt>
                      <c:pt idx="4539">
                        <c:v>5.08936E-12</c:v>
                      </c:pt>
                      <c:pt idx="4540">
                        <c:v>4.4739299999999997E-12</c:v>
                      </c:pt>
                      <c:pt idx="4541">
                        <c:v>4.4739299999999997E-12</c:v>
                      </c:pt>
                      <c:pt idx="4542">
                        <c:v>5.0743200000000001E-12</c:v>
                      </c:pt>
                      <c:pt idx="4543">
                        <c:v>5.0743200000000001E-12</c:v>
                      </c:pt>
                      <c:pt idx="4544">
                        <c:v>1.40384E-11</c:v>
                      </c:pt>
                      <c:pt idx="4545">
                        <c:v>1.40384E-11</c:v>
                      </c:pt>
                      <c:pt idx="4546">
                        <c:v>6.7046199999999998E-12</c:v>
                      </c:pt>
                      <c:pt idx="4547">
                        <c:v>6.7046199999999998E-12</c:v>
                      </c:pt>
                      <c:pt idx="4548">
                        <c:v>2.7834E-12</c:v>
                      </c:pt>
                      <c:pt idx="4549">
                        <c:v>2.7834E-12</c:v>
                      </c:pt>
                      <c:pt idx="4550">
                        <c:v>4.6496400000000004E-12</c:v>
                      </c:pt>
                      <c:pt idx="4551">
                        <c:v>4.6496400000000004E-12</c:v>
                      </c:pt>
                      <c:pt idx="4552">
                        <c:v>5.4465999999999998E-12</c:v>
                      </c:pt>
                      <c:pt idx="4553">
                        <c:v>5.4465999999999998E-12</c:v>
                      </c:pt>
                      <c:pt idx="4554">
                        <c:v>2.9831700000000001E-12</c:v>
                      </c:pt>
                      <c:pt idx="4555">
                        <c:v>2.9831700000000001E-12</c:v>
                      </c:pt>
                      <c:pt idx="4556">
                        <c:v>4.0744199999999999E-12</c:v>
                      </c:pt>
                      <c:pt idx="4557">
                        <c:v>4.0744199999999999E-12</c:v>
                      </c:pt>
                      <c:pt idx="4558">
                        <c:v>3.3443699999999998E-12</c:v>
                      </c:pt>
                      <c:pt idx="4559">
                        <c:v>3.3443699999999998E-12</c:v>
                      </c:pt>
                      <c:pt idx="4560">
                        <c:v>3.9478900000000001E-12</c:v>
                      </c:pt>
                      <c:pt idx="4561">
                        <c:v>3.9478900000000001E-12</c:v>
                      </c:pt>
                      <c:pt idx="4562">
                        <c:v>3.1049900000000001E-12</c:v>
                      </c:pt>
                      <c:pt idx="4563">
                        <c:v>3.1049900000000001E-12</c:v>
                      </c:pt>
                      <c:pt idx="4564">
                        <c:v>4.9695500000000004E-12</c:v>
                      </c:pt>
                      <c:pt idx="4565">
                        <c:v>4.9695500000000004E-12</c:v>
                      </c:pt>
                      <c:pt idx="4566">
                        <c:v>3.6902300000000001E-12</c:v>
                      </c:pt>
                      <c:pt idx="4567">
                        <c:v>3.6902300000000001E-12</c:v>
                      </c:pt>
                      <c:pt idx="4568">
                        <c:v>4.4009399999999996E-12</c:v>
                      </c:pt>
                      <c:pt idx="4569">
                        <c:v>4.4009399999999996E-12</c:v>
                      </c:pt>
                      <c:pt idx="4570">
                        <c:v>5.1378899999999996E-12</c:v>
                      </c:pt>
                      <c:pt idx="4571">
                        <c:v>5.1378899999999996E-12</c:v>
                      </c:pt>
                      <c:pt idx="4572">
                        <c:v>3.0239000000000001E-12</c:v>
                      </c:pt>
                      <c:pt idx="4573">
                        <c:v>3.0239000000000001E-12</c:v>
                      </c:pt>
                      <c:pt idx="4574">
                        <c:v>3.2246799999999999E-12</c:v>
                      </c:pt>
                      <c:pt idx="4575">
                        <c:v>3.2246799999999999E-12</c:v>
                      </c:pt>
                      <c:pt idx="4576">
                        <c:v>3.4340000000000001E-12</c:v>
                      </c:pt>
                      <c:pt idx="4577">
                        <c:v>3.4340000000000001E-12</c:v>
                      </c:pt>
                      <c:pt idx="4578">
                        <c:v>8.9684999999999992E-12</c:v>
                      </c:pt>
                      <c:pt idx="4579">
                        <c:v>8.9684999999999992E-12</c:v>
                      </c:pt>
                      <c:pt idx="4580">
                        <c:v>2.6256499999999998E-12</c:v>
                      </c:pt>
                      <c:pt idx="4581">
                        <c:v>2.6256499999999998E-12</c:v>
                      </c:pt>
                      <c:pt idx="4582">
                        <c:v>3.0999499999999999E-12</c:v>
                      </c:pt>
                      <c:pt idx="4583">
                        <c:v>3.0999499999999999E-12</c:v>
                      </c:pt>
                      <c:pt idx="4584">
                        <c:v>5.3254200000000001E-12</c:v>
                      </c:pt>
                      <c:pt idx="4585">
                        <c:v>5.3254200000000001E-12</c:v>
                      </c:pt>
                      <c:pt idx="4586">
                        <c:v>3.7875000000000002E-12</c:v>
                      </c:pt>
                      <c:pt idx="4587">
                        <c:v>3.7875000000000002E-12</c:v>
                      </c:pt>
                      <c:pt idx="4588">
                        <c:v>4.2951900000000004E-12</c:v>
                      </c:pt>
                      <c:pt idx="4589">
                        <c:v>4.2951900000000004E-12</c:v>
                      </c:pt>
                      <c:pt idx="4590">
                        <c:v>5.1498699999999997E-12</c:v>
                      </c:pt>
                      <c:pt idx="4591">
                        <c:v>5.1498699999999997E-12</c:v>
                      </c:pt>
                      <c:pt idx="4592">
                        <c:v>3.5853400000000001E-12</c:v>
                      </c:pt>
                      <c:pt idx="4593">
                        <c:v>3.5853400000000001E-12</c:v>
                      </c:pt>
                      <c:pt idx="4594">
                        <c:v>3.6030999999999999E-12</c:v>
                      </c:pt>
                      <c:pt idx="4595">
                        <c:v>3.6030999999999999E-12</c:v>
                      </c:pt>
                      <c:pt idx="4596">
                        <c:v>3.8893699999999996E-12</c:v>
                      </c:pt>
                      <c:pt idx="4597">
                        <c:v>3.8893699999999996E-12</c:v>
                      </c:pt>
                      <c:pt idx="4598">
                        <c:v>5.4248999999999996E-12</c:v>
                      </c:pt>
                      <c:pt idx="4599">
                        <c:v>5.4248999999999996E-12</c:v>
                      </c:pt>
                      <c:pt idx="4600">
                        <c:v>5.1657200000000003E-12</c:v>
                      </c:pt>
                      <c:pt idx="4601">
                        <c:v>5.1657200000000003E-12</c:v>
                      </c:pt>
                      <c:pt idx="4602">
                        <c:v>3.6841600000000003E-12</c:v>
                      </c:pt>
                      <c:pt idx="4603">
                        <c:v>3.6841600000000003E-12</c:v>
                      </c:pt>
                      <c:pt idx="4604">
                        <c:v>3.0925599999999999E-12</c:v>
                      </c:pt>
                      <c:pt idx="4605">
                        <c:v>3.0925599999999999E-12</c:v>
                      </c:pt>
                      <c:pt idx="4606">
                        <c:v>3.16552E-12</c:v>
                      </c:pt>
                      <c:pt idx="4607">
                        <c:v>3.16552E-12</c:v>
                      </c:pt>
                      <c:pt idx="4608">
                        <c:v>5.1569199999999998E-12</c:v>
                      </c:pt>
                      <c:pt idx="4609">
                        <c:v>5.1569199999999998E-12</c:v>
                      </c:pt>
                      <c:pt idx="4610">
                        <c:v>4.95905E-12</c:v>
                      </c:pt>
                      <c:pt idx="4611">
                        <c:v>4.95905E-12</c:v>
                      </c:pt>
                      <c:pt idx="4612">
                        <c:v>4.3056300000000001E-12</c:v>
                      </c:pt>
                      <c:pt idx="4613">
                        <c:v>4.3056300000000001E-12</c:v>
                      </c:pt>
                      <c:pt idx="4614">
                        <c:v>4.9606600000000004E-12</c:v>
                      </c:pt>
                      <c:pt idx="4615">
                        <c:v>4.9606600000000004E-12</c:v>
                      </c:pt>
                      <c:pt idx="4616">
                        <c:v>3.0387800000000001E-12</c:v>
                      </c:pt>
                      <c:pt idx="4617">
                        <c:v>3.0387800000000001E-12</c:v>
                      </c:pt>
                      <c:pt idx="4618">
                        <c:v>3.8193700000000001E-12</c:v>
                      </c:pt>
                      <c:pt idx="4619">
                        <c:v>3.8193700000000001E-12</c:v>
                      </c:pt>
                      <c:pt idx="4620">
                        <c:v>4.9754499999999998E-12</c:v>
                      </c:pt>
                      <c:pt idx="4621">
                        <c:v>4.9754499999999998E-12</c:v>
                      </c:pt>
                      <c:pt idx="4622">
                        <c:v>4.9444300000000002E-12</c:v>
                      </c:pt>
                      <c:pt idx="4623">
                        <c:v>4.9444300000000002E-12</c:v>
                      </c:pt>
                      <c:pt idx="4624">
                        <c:v>3.0161400000000001E-12</c:v>
                      </c:pt>
                      <c:pt idx="4625">
                        <c:v>3.0161400000000001E-12</c:v>
                      </c:pt>
                      <c:pt idx="4626">
                        <c:v>3.9990600000000001E-12</c:v>
                      </c:pt>
                      <c:pt idx="4627">
                        <c:v>3.9990600000000001E-12</c:v>
                      </c:pt>
                      <c:pt idx="4628">
                        <c:v>3.4991200000000001E-12</c:v>
                      </c:pt>
                      <c:pt idx="4629">
                        <c:v>3.4991200000000001E-12</c:v>
                      </c:pt>
                      <c:pt idx="4630">
                        <c:v>2.9419300000000002E-12</c:v>
                      </c:pt>
                      <c:pt idx="4631">
                        <c:v>2.9419300000000002E-12</c:v>
                      </c:pt>
                      <c:pt idx="4632">
                        <c:v>4.5469899999999998E-12</c:v>
                      </c:pt>
                      <c:pt idx="4633">
                        <c:v>4.5469899999999998E-12</c:v>
                      </c:pt>
                      <c:pt idx="4634">
                        <c:v>6.09745E-12</c:v>
                      </c:pt>
                      <c:pt idx="4635">
                        <c:v>6.09745E-12</c:v>
                      </c:pt>
                      <c:pt idx="4636">
                        <c:v>3.6307900000000001E-12</c:v>
                      </c:pt>
                      <c:pt idx="4637">
                        <c:v>3.6307900000000001E-12</c:v>
                      </c:pt>
                      <c:pt idx="4638">
                        <c:v>5.5764500000000001E-12</c:v>
                      </c:pt>
                      <c:pt idx="4639">
                        <c:v>5.5764500000000001E-12</c:v>
                      </c:pt>
                      <c:pt idx="4640">
                        <c:v>3.6794699999999999E-12</c:v>
                      </c:pt>
                      <c:pt idx="4641">
                        <c:v>3.6794699999999999E-12</c:v>
                      </c:pt>
                      <c:pt idx="4642">
                        <c:v>5.9573999999999996E-12</c:v>
                      </c:pt>
                      <c:pt idx="4643">
                        <c:v>5.9573999999999996E-12</c:v>
                      </c:pt>
                      <c:pt idx="4644">
                        <c:v>2.9901899999999998E-12</c:v>
                      </c:pt>
                      <c:pt idx="4645">
                        <c:v>2.9901899999999998E-12</c:v>
                      </c:pt>
                      <c:pt idx="4646">
                        <c:v>4.4475700000000002E-12</c:v>
                      </c:pt>
                      <c:pt idx="4647">
                        <c:v>4.4475700000000002E-12</c:v>
                      </c:pt>
                      <c:pt idx="4648">
                        <c:v>3.8728600000000001E-12</c:v>
                      </c:pt>
                      <c:pt idx="4649">
                        <c:v>3.8728600000000001E-12</c:v>
                      </c:pt>
                      <c:pt idx="4650">
                        <c:v>3.12441E-12</c:v>
                      </c:pt>
                      <c:pt idx="4651">
                        <c:v>3.12441E-12</c:v>
                      </c:pt>
                      <c:pt idx="4652">
                        <c:v>3.5359900000000002E-12</c:v>
                      </c:pt>
                      <c:pt idx="4653">
                        <c:v>3.5359900000000002E-12</c:v>
                      </c:pt>
                      <c:pt idx="4654">
                        <c:v>4.46082E-12</c:v>
                      </c:pt>
                      <c:pt idx="4655">
                        <c:v>4.46082E-12</c:v>
                      </c:pt>
                      <c:pt idx="4656">
                        <c:v>2.6086500000000002E-12</c:v>
                      </c:pt>
                      <c:pt idx="4657">
                        <c:v>2.6086500000000002E-12</c:v>
                      </c:pt>
                      <c:pt idx="4658">
                        <c:v>8.5962700000000001E-12</c:v>
                      </c:pt>
                      <c:pt idx="4659">
                        <c:v>8.5962700000000001E-12</c:v>
                      </c:pt>
                      <c:pt idx="4660">
                        <c:v>4.9864900000000001E-12</c:v>
                      </c:pt>
                      <c:pt idx="4661">
                        <c:v>4.9864900000000001E-12</c:v>
                      </c:pt>
                      <c:pt idx="4662">
                        <c:v>2.9671700000000002E-12</c:v>
                      </c:pt>
                      <c:pt idx="4663">
                        <c:v>2.9671700000000002E-12</c:v>
                      </c:pt>
                      <c:pt idx="4664">
                        <c:v>4.2443099999999997E-12</c:v>
                      </c:pt>
                      <c:pt idx="4665">
                        <c:v>4.2443099999999997E-12</c:v>
                      </c:pt>
                      <c:pt idx="4666">
                        <c:v>6.4702600000000003E-12</c:v>
                      </c:pt>
                      <c:pt idx="4667">
                        <c:v>6.4702600000000003E-12</c:v>
                      </c:pt>
                      <c:pt idx="4668">
                        <c:v>4.3955100000000001E-12</c:v>
                      </c:pt>
                      <c:pt idx="4669">
                        <c:v>4.3955100000000001E-12</c:v>
                      </c:pt>
                      <c:pt idx="4670">
                        <c:v>2.9265099999999998E-12</c:v>
                      </c:pt>
                      <c:pt idx="4671">
                        <c:v>2.9265099999999998E-12</c:v>
                      </c:pt>
                      <c:pt idx="4672">
                        <c:v>5.2857400000000001E-12</c:v>
                      </c:pt>
                      <c:pt idx="4673">
                        <c:v>5.2857400000000001E-12</c:v>
                      </c:pt>
                      <c:pt idx="4674">
                        <c:v>4.7046E-12</c:v>
                      </c:pt>
                      <c:pt idx="4675">
                        <c:v>4.7046E-12</c:v>
                      </c:pt>
                      <c:pt idx="4676">
                        <c:v>4.6468399999999996E-12</c:v>
                      </c:pt>
                      <c:pt idx="4677">
                        <c:v>4.6468399999999996E-12</c:v>
                      </c:pt>
                      <c:pt idx="4678">
                        <c:v>3.8033800000000003E-12</c:v>
                      </c:pt>
                      <c:pt idx="4679">
                        <c:v>3.8033800000000003E-12</c:v>
                      </c:pt>
                      <c:pt idx="4680">
                        <c:v>5.9251299999999998E-12</c:v>
                      </c:pt>
                      <c:pt idx="4681">
                        <c:v>5.9251299999999998E-12</c:v>
                      </c:pt>
                      <c:pt idx="4682">
                        <c:v>3.2610299999999999E-12</c:v>
                      </c:pt>
                      <c:pt idx="4683">
                        <c:v>3.2610299999999999E-12</c:v>
                      </c:pt>
                      <c:pt idx="4684">
                        <c:v>1.3458E-11</c:v>
                      </c:pt>
                      <c:pt idx="4685">
                        <c:v>1.3458E-11</c:v>
                      </c:pt>
                      <c:pt idx="4686">
                        <c:v>3.24059E-12</c:v>
                      </c:pt>
                      <c:pt idx="4687">
                        <c:v>3.24059E-12</c:v>
                      </c:pt>
                      <c:pt idx="4688">
                        <c:v>3.6815600000000003E-12</c:v>
                      </c:pt>
                      <c:pt idx="4689">
                        <c:v>3.6815600000000003E-12</c:v>
                      </c:pt>
                      <c:pt idx="4690">
                        <c:v>5.8331399999999999E-12</c:v>
                      </c:pt>
                      <c:pt idx="4691">
                        <c:v>5.8331399999999999E-12</c:v>
                      </c:pt>
                      <c:pt idx="4692">
                        <c:v>3.6998399999999997E-12</c:v>
                      </c:pt>
                      <c:pt idx="4693">
                        <c:v>3.6998399999999997E-12</c:v>
                      </c:pt>
                      <c:pt idx="4694">
                        <c:v>3.5492600000000002E-12</c:v>
                      </c:pt>
                      <c:pt idx="4695">
                        <c:v>3.5492600000000002E-12</c:v>
                      </c:pt>
                      <c:pt idx="4696">
                        <c:v>3.2480500000000001E-12</c:v>
                      </c:pt>
                      <c:pt idx="4697">
                        <c:v>3.2480500000000001E-12</c:v>
                      </c:pt>
                      <c:pt idx="4698">
                        <c:v>6.7503699999999996E-12</c:v>
                      </c:pt>
                      <c:pt idx="4699">
                        <c:v>6.7503699999999996E-12</c:v>
                      </c:pt>
                      <c:pt idx="4700">
                        <c:v>3.0492999999999999E-12</c:v>
                      </c:pt>
                      <c:pt idx="4701">
                        <c:v>3.0492999999999999E-12</c:v>
                      </c:pt>
                      <c:pt idx="4702">
                        <c:v>3.7055799999999996E-12</c:v>
                      </c:pt>
                      <c:pt idx="4703">
                        <c:v>3.7055799999999996E-12</c:v>
                      </c:pt>
                      <c:pt idx="4704">
                        <c:v>2.4109300000000001E-12</c:v>
                      </c:pt>
                      <c:pt idx="4705">
                        <c:v>2.4109300000000001E-12</c:v>
                      </c:pt>
                      <c:pt idx="4706">
                        <c:v>2.6132099999999999E-12</c:v>
                      </c:pt>
                      <c:pt idx="4707">
                        <c:v>2.6132099999999999E-12</c:v>
                      </c:pt>
                      <c:pt idx="4708">
                        <c:v>5.0990399999999996E-12</c:v>
                      </c:pt>
                      <c:pt idx="4709">
                        <c:v>5.0990399999999996E-12</c:v>
                      </c:pt>
                      <c:pt idx="4710">
                        <c:v>4.16752E-12</c:v>
                      </c:pt>
                      <c:pt idx="4711">
                        <c:v>4.16752E-12</c:v>
                      </c:pt>
                      <c:pt idx="4712">
                        <c:v>2.38284E-12</c:v>
                      </c:pt>
                      <c:pt idx="4713">
                        <c:v>2.38284E-12</c:v>
                      </c:pt>
                      <c:pt idx="4714">
                        <c:v>4.2337699999999996E-12</c:v>
                      </c:pt>
                      <c:pt idx="4715">
                        <c:v>4.2337699999999996E-12</c:v>
                      </c:pt>
                      <c:pt idx="4716">
                        <c:v>4.0542800000000004E-12</c:v>
                      </c:pt>
                      <c:pt idx="4717">
                        <c:v>4.0542800000000004E-12</c:v>
                      </c:pt>
                      <c:pt idx="4718">
                        <c:v>3.8705099999999998E-12</c:v>
                      </c:pt>
                      <c:pt idx="4719">
                        <c:v>3.8705099999999998E-12</c:v>
                      </c:pt>
                      <c:pt idx="4720">
                        <c:v>2.5194299999999999E-12</c:v>
                      </c:pt>
                      <c:pt idx="4721">
                        <c:v>2.5194299999999999E-12</c:v>
                      </c:pt>
                      <c:pt idx="4722">
                        <c:v>3.8571099999999999E-12</c:v>
                      </c:pt>
                      <c:pt idx="4723">
                        <c:v>3.8571099999999999E-12</c:v>
                      </c:pt>
                      <c:pt idx="4724">
                        <c:v>5.5610000000000002E-12</c:v>
                      </c:pt>
                      <c:pt idx="4725">
                        <c:v>5.5610000000000002E-12</c:v>
                      </c:pt>
                      <c:pt idx="4726">
                        <c:v>3.0848800000000001E-12</c:v>
                      </c:pt>
                      <c:pt idx="4727">
                        <c:v>3.0848800000000001E-12</c:v>
                      </c:pt>
                      <c:pt idx="4728">
                        <c:v>3.4751899999999999E-12</c:v>
                      </c:pt>
                      <c:pt idx="4729">
                        <c:v>3.4751899999999999E-12</c:v>
                      </c:pt>
                      <c:pt idx="4730">
                        <c:v>4.4849900000000003E-12</c:v>
                      </c:pt>
                      <c:pt idx="4731">
                        <c:v>4.4849900000000003E-12</c:v>
                      </c:pt>
                      <c:pt idx="4732">
                        <c:v>3.5052599999999999E-12</c:v>
                      </c:pt>
                      <c:pt idx="4733">
                        <c:v>3.5052599999999999E-12</c:v>
                      </c:pt>
                      <c:pt idx="4734">
                        <c:v>6.3916999999999999E-12</c:v>
                      </c:pt>
                      <c:pt idx="4735">
                        <c:v>6.3916999999999999E-12</c:v>
                      </c:pt>
                      <c:pt idx="4736">
                        <c:v>4.89052E-12</c:v>
                      </c:pt>
                      <c:pt idx="4737">
                        <c:v>4.89052E-12</c:v>
                      </c:pt>
                      <c:pt idx="4738">
                        <c:v>2.6017499999999999E-12</c:v>
                      </c:pt>
                      <c:pt idx="4739">
                        <c:v>2.6017499999999999E-12</c:v>
                      </c:pt>
                      <c:pt idx="4740">
                        <c:v>3.466E-12</c:v>
                      </c:pt>
                      <c:pt idx="4741">
                        <c:v>3.466E-12</c:v>
                      </c:pt>
                      <c:pt idx="4742">
                        <c:v>2.9622400000000001E-12</c:v>
                      </c:pt>
                      <c:pt idx="4743">
                        <c:v>2.9622400000000001E-12</c:v>
                      </c:pt>
                      <c:pt idx="4744">
                        <c:v>5.3865800000000003E-12</c:v>
                      </c:pt>
                      <c:pt idx="4745">
                        <c:v>5.3865800000000003E-12</c:v>
                      </c:pt>
                      <c:pt idx="4746">
                        <c:v>2.8987700000000002E-12</c:v>
                      </c:pt>
                      <c:pt idx="4747">
                        <c:v>2.8987700000000002E-12</c:v>
                      </c:pt>
                      <c:pt idx="4748">
                        <c:v>2.96363E-12</c:v>
                      </c:pt>
                      <c:pt idx="4749">
                        <c:v>2.96363E-12</c:v>
                      </c:pt>
                      <c:pt idx="4750">
                        <c:v>5.2565600000000004E-12</c:v>
                      </c:pt>
                      <c:pt idx="4751">
                        <c:v>5.2565600000000004E-12</c:v>
                      </c:pt>
                      <c:pt idx="4752">
                        <c:v>3.9403000000000001E-12</c:v>
                      </c:pt>
                      <c:pt idx="4753">
                        <c:v>3.9403000000000001E-12</c:v>
                      </c:pt>
                      <c:pt idx="4754">
                        <c:v>3.5097200000000001E-12</c:v>
                      </c:pt>
                      <c:pt idx="4755">
                        <c:v>3.5097200000000001E-12</c:v>
                      </c:pt>
                      <c:pt idx="4756">
                        <c:v>4.6949000000000001E-12</c:v>
                      </c:pt>
                      <c:pt idx="4757">
                        <c:v>4.6949000000000001E-12</c:v>
                      </c:pt>
                      <c:pt idx="4758">
                        <c:v>3.45041E-12</c:v>
                      </c:pt>
                      <c:pt idx="4759">
                        <c:v>3.45041E-12</c:v>
                      </c:pt>
                      <c:pt idx="4760">
                        <c:v>6.1994600000000003E-12</c:v>
                      </c:pt>
                      <c:pt idx="4761">
                        <c:v>6.1994600000000003E-12</c:v>
                      </c:pt>
                      <c:pt idx="4762">
                        <c:v>3.5841599999999999E-12</c:v>
                      </c:pt>
                      <c:pt idx="4763">
                        <c:v>3.5841599999999999E-12</c:v>
                      </c:pt>
                      <c:pt idx="4764">
                        <c:v>3.03586E-12</c:v>
                      </c:pt>
                      <c:pt idx="4765">
                        <c:v>3.03586E-12</c:v>
                      </c:pt>
                      <c:pt idx="4766">
                        <c:v>4.8681899999999997E-12</c:v>
                      </c:pt>
                      <c:pt idx="4767">
                        <c:v>4.8681899999999997E-12</c:v>
                      </c:pt>
                      <c:pt idx="4768">
                        <c:v>4.3767299999999997E-12</c:v>
                      </c:pt>
                      <c:pt idx="4769">
                        <c:v>4.3767299999999997E-12</c:v>
                      </c:pt>
                      <c:pt idx="4770">
                        <c:v>4.6122800000000002E-12</c:v>
                      </c:pt>
                      <c:pt idx="4771">
                        <c:v>4.6122800000000002E-12</c:v>
                      </c:pt>
                      <c:pt idx="4772">
                        <c:v>2.6589200000000001E-12</c:v>
                      </c:pt>
                      <c:pt idx="4773">
                        <c:v>2.6589200000000001E-12</c:v>
                      </c:pt>
                      <c:pt idx="4774">
                        <c:v>3.02995E-12</c:v>
                      </c:pt>
                      <c:pt idx="4775">
                        <c:v>3.02995E-12</c:v>
                      </c:pt>
                      <c:pt idx="4776">
                        <c:v>7.5634599999999998E-12</c:v>
                      </c:pt>
                      <c:pt idx="4777">
                        <c:v>7.5634599999999998E-12</c:v>
                      </c:pt>
                      <c:pt idx="4778">
                        <c:v>4.4671200000000001E-12</c:v>
                      </c:pt>
                      <c:pt idx="4779">
                        <c:v>4.4671200000000001E-12</c:v>
                      </c:pt>
                      <c:pt idx="4780">
                        <c:v>1.7482699999999999E-11</c:v>
                      </c:pt>
                      <c:pt idx="4781">
                        <c:v>1.7482699999999999E-11</c:v>
                      </c:pt>
                      <c:pt idx="4782">
                        <c:v>3.8793299999999998E-12</c:v>
                      </c:pt>
                      <c:pt idx="4783">
                        <c:v>3.8793299999999998E-12</c:v>
                      </c:pt>
                      <c:pt idx="4784">
                        <c:v>5.3021299999999997E-12</c:v>
                      </c:pt>
                      <c:pt idx="4785">
                        <c:v>5.3021299999999997E-12</c:v>
                      </c:pt>
                      <c:pt idx="4786">
                        <c:v>4.6473800000000003E-12</c:v>
                      </c:pt>
                      <c:pt idx="4787">
                        <c:v>4.6473800000000003E-12</c:v>
                      </c:pt>
                      <c:pt idx="4788">
                        <c:v>2.5888599999999999E-12</c:v>
                      </c:pt>
                      <c:pt idx="4789">
                        <c:v>2.5888599999999999E-12</c:v>
                      </c:pt>
                      <c:pt idx="4790">
                        <c:v>4.6585E-12</c:v>
                      </c:pt>
                      <c:pt idx="4791">
                        <c:v>4.6585E-12</c:v>
                      </c:pt>
                      <c:pt idx="4792">
                        <c:v>4.4911300000000001E-12</c:v>
                      </c:pt>
                      <c:pt idx="4793">
                        <c:v>4.4911300000000001E-12</c:v>
                      </c:pt>
                      <c:pt idx="4794">
                        <c:v>3.1410499999999998E-12</c:v>
                      </c:pt>
                      <c:pt idx="4795">
                        <c:v>3.1410499999999998E-12</c:v>
                      </c:pt>
                      <c:pt idx="4796">
                        <c:v>4.39646E-12</c:v>
                      </c:pt>
                      <c:pt idx="4797">
                        <c:v>4.39646E-12</c:v>
                      </c:pt>
                      <c:pt idx="4798">
                        <c:v>3.6974E-12</c:v>
                      </c:pt>
                      <c:pt idx="4799">
                        <c:v>3.6974E-12</c:v>
                      </c:pt>
                      <c:pt idx="4800">
                        <c:v>3.5345599999999998E-12</c:v>
                      </c:pt>
                      <c:pt idx="4801">
                        <c:v>3.5345599999999998E-12</c:v>
                      </c:pt>
                      <c:pt idx="4802">
                        <c:v>4.4792799999999999E-12</c:v>
                      </c:pt>
                      <c:pt idx="4803">
                        <c:v>4.4792799999999999E-12</c:v>
                      </c:pt>
                      <c:pt idx="4804">
                        <c:v>4.7984800000000004E-12</c:v>
                      </c:pt>
                      <c:pt idx="4805">
                        <c:v>4.7984800000000004E-12</c:v>
                      </c:pt>
                      <c:pt idx="4806">
                        <c:v>3.7018600000000001E-12</c:v>
                      </c:pt>
                      <c:pt idx="4807">
                        <c:v>3.7018600000000001E-12</c:v>
                      </c:pt>
                      <c:pt idx="4808">
                        <c:v>3.7030300000000002E-12</c:v>
                      </c:pt>
                      <c:pt idx="4809">
                        <c:v>3.7030300000000002E-12</c:v>
                      </c:pt>
                      <c:pt idx="4810">
                        <c:v>3.7061200000000004E-12</c:v>
                      </c:pt>
                      <c:pt idx="4811">
                        <c:v>3.7061200000000004E-12</c:v>
                      </c:pt>
                      <c:pt idx="4812">
                        <c:v>5.7542400000000003E-12</c:v>
                      </c:pt>
                      <c:pt idx="4813">
                        <c:v>5.7542400000000003E-12</c:v>
                      </c:pt>
                      <c:pt idx="4814">
                        <c:v>3.9604800000000001E-12</c:v>
                      </c:pt>
                      <c:pt idx="4815">
                        <c:v>3.9604800000000001E-12</c:v>
                      </c:pt>
                      <c:pt idx="4816">
                        <c:v>2.61513E-12</c:v>
                      </c:pt>
                      <c:pt idx="4817">
                        <c:v>2.61513E-12</c:v>
                      </c:pt>
                      <c:pt idx="4818">
                        <c:v>3.9773499999999998E-12</c:v>
                      </c:pt>
                      <c:pt idx="4819">
                        <c:v>3.9773499999999998E-12</c:v>
                      </c:pt>
                      <c:pt idx="4820">
                        <c:v>2.4873300000000001E-12</c:v>
                      </c:pt>
                      <c:pt idx="4821">
                        <c:v>2.4873300000000001E-12</c:v>
                      </c:pt>
                      <c:pt idx="4822">
                        <c:v>4.9667900000000001E-12</c:v>
                      </c:pt>
                      <c:pt idx="4823">
                        <c:v>4.9667900000000001E-12</c:v>
                      </c:pt>
                      <c:pt idx="4824">
                        <c:v>3.8653500000000003E-12</c:v>
                      </c:pt>
                      <c:pt idx="4825">
                        <c:v>3.8653500000000003E-12</c:v>
                      </c:pt>
                      <c:pt idx="4826">
                        <c:v>3.0788600000000001E-12</c:v>
                      </c:pt>
                      <c:pt idx="4827">
                        <c:v>3.0788600000000001E-12</c:v>
                      </c:pt>
                      <c:pt idx="4828">
                        <c:v>4.0271900000000003E-12</c:v>
                      </c:pt>
                      <c:pt idx="4829">
                        <c:v>4.0271900000000003E-12</c:v>
                      </c:pt>
                      <c:pt idx="4830">
                        <c:v>3.31538E-12</c:v>
                      </c:pt>
                      <c:pt idx="4831">
                        <c:v>3.31538E-12</c:v>
                      </c:pt>
                      <c:pt idx="4832">
                        <c:v>2.82977E-12</c:v>
                      </c:pt>
                      <c:pt idx="4833">
                        <c:v>2.82977E-12</c:v>
                      </c:pt>
                      <c:pt idx="4834">
                        <c:v>3.52438E-12</c:v>
                      </c:pt>
                      <c:pt idx="4835">
                        <c:v>3.52438E-12</c:v>
                      </c:pt>
                      <c:pt idx="4836">
                        <c:v>4.4268899999999999E-12</c:v>
                      </c:pt>
                      <c:pt idx="4837">
                        <c:v>4.4268899999999999E-12</c:v>
                      </c:pt>
                      <c:pt idx="4838">
                        <c:v>4.3811799999999997E-12</c:v>
                      </c:pt>
                      <c:pt idx="4839">
                        <c:v>4.3811799999999997E-12</c:v>
                      </c:pt>
                      <c:pt idx="4840">
                        <c:v>3.4091099999999998E-12</c:v>
                      </c:pt>
                      <c:pt idx="4841">
                        <c:v>3.4091099999999998E-12</c:v>
                      </c:pt>
                      <c:pt idx="4842">
                        <c:v>4.8005300000000003E-12</c:v>
                      </c:pt>
                      <c:pt idx="4843">
                        <c:v>4.8005300000000003E-12</c:v>
                      </c:pt>
                      <c:pt idx="4844">
                        <c:v>3.4469399999999999E-12</c:v>
                      </c:pt>
                      <c:pt idx="4845">
                        <c:v>3.4469399999999999E-12</c:v>
                      </c:pt>
                      <c:pt idx="4846">
                        <c:v>3.5188200000000001E-12</c:v>
                      </c:pt>
                      <c:pt idx="4847">
                        <c:v>3.5188200000000001E-12</c:v>
                      </c:pt>
                      <c:pt idx="4848">
                        <c:v>3.4231900000000001E-12</c:v>
                      </c:pt>
                      <c:pt idx="4849">
                        <c:v>3.4231900000000001E-12</c:v>
                      </c:pt>
                      <c:pt idx="4850">
                        <c:v>2.09016E-11</c:v>
                      </c:pt>
                      <c:pt idx="4851">
                        <c:v>2.09016E-11</c:v>
                      </c:pt>
                      <c:pt idx="4852">
                        <c:v>2.70754E-12</c:v>
                      </c:pt>
                      <c:pt idx="4853">
                        <c:v>2.70754E-12</c:v>
                      </c:pt>
                      <c:pt idx="4854">
                        <c:v>5.53451E-12</c:v>
                      </c:pt>
                      <c:pt idx="4855">
                        <c:v>5.53451E-12</c:v>
                      </c:pt>
                      <c:pt idx="4856">
                        <c:v>3.6738100000000001E-12</c:v>
                      </c:pt>
                      <c:pt idx="4857">
                        <c:v>3.6738100000000001E-12</c:v>
                      </c:pt>
                      <c:pt idx="4858">
                        <c:v>3.4625300000000002E-12</c:v>
                      </c:pt>
                      <c:pt idx="4859">
                        <c:v>3.4625300000000002E-12</c:v>
                      </c:pt>
                      <c:pt idx="4860">
                        <c:v>2.97328E-12</c:v>
                      </c:pt>
                      <c:pt idx="4861">
                        <c:v>2.97328E-12</c:v>
                      </c:pt>
                      <c:pt idx="4862">
                        <c:v>2.8787699999999999E-12</c:v>
                      </c:pt>
                      <c:pt idx="4863">
                        <c:v>2.8787699999999999E-12</c:v>
                      </c:pt>
                      <c:pt idx="4864">
                        <c:v>5.1207399999999998E-12</c:v>
                      </c:pt>
                      <c:pt idx="4865">
                        <c:v>5.1207399999999998E-12</c:v>
                      </c:pt>
                      <c:pt idx="4866">
                        <c:v>3.0859199999999998E-12</c:v>
                      </c:pt>
                      <c:pt idx="4867">
                        <c:v>3.0859199999999998E-12</c:v>
                      </c:pt>
                      <c:pt idx="4868">
                        <c:v>3.0227400000000001E-12</c:v>
                      </c:pt>
                      <c:pt idx="4869">
                        <c:v>3.0227400000000001E-12</c:v>
                      </c:pt>
                      <c:pt idx="4870">
                        <c:v>3.7702800000000004E-12</c:v>
                      </c:pt>
                      <c:pt idx="4871">
                        <c:v>3.7702800000000004E-12</c:v>
                      </c:pt>
                      <c:pt idx="4872">
                        <c:v>4.4973899999999997E-12</c:v>
                      </c:pt>
                      <c:pt idx="4873">
                        <c:v>4.4973899999999997E-12</c:v>
                      </c:pt>
                      <c:pt idx="4874">
                        <c:v>2.86151E-12</c:v>
                      </c:pt>
                      <c:pt idx="4875">
                        <c:v>2.86151E-12</c:v>
                      </c:pt>
                      <c:pt idx="4876">
                        <c:v>6.24499E-12</c:v>
                      </c:pt>
                      <c:pt idx="4877">
                        <c:v>6.24499E-12</c:v>
                      </c:pt>
                      <c:pt idx="4878">
                        <c:v>3.3328899999999999E-12</c:v>
                      </c:pt>
                      <c:pt idx="4879">
                        <c:v>3.3328899999999999E-12</c:v>
                      </c:pt>
                      <c:pt idx="4880">
                        <c:v>2.4782700000000001E-12</c:v>
                      </c:pt>
                      <c:pt idx="4881">
                        <c:v>2.4782700000000001E-12</c:v>
                      </c:pt>
                      <c:pt idx="4882">
                        <c:v>2.5673799999999999E-12</c:v>
                      </c:pt>
                      <c:pt idx="4883">
                        <c:v>2.5673799999999999E-12</c:v>
                      </c:pt>
                      <c:pt idx="4884">
                        <c:v>3.4415300000000002E-12</c:v>
                      </c:pt>
                      <c:pt idx="4885">
                        <c:v>3.4415300000000002E-12</c:v>
                      </c:pt>
                      <c:pt idx="4886">
                        <c:v>3.23645E-12</c:v>
                      </c:pt>
                      <c:pt idx="4887">
                        <c:v>3.23645E-12</c:v>
                      </c:pt>
                      <c:pt idx="4888">
                        <c:v>5.4166100000000003E-12</c:v>
                      </c:pt>
                      <c:pt idx="4889">
                        <c:v>5.4166100000000003E-12</c:v>
                      </c:pt>
                      <c:pt idx="4890">
                        <c:v>3.1735399999999998E-12</c:v>
                      </c:pt>
                      <c:pt idx="4891">
                        <c:v>3.1735399999999998E-12</c:v>
                      </c:pt>
                      <c:pt idx="4892">
                        <c:v>3.5227999999999999E-12</c:v>
                      </c:pt>
                      <c:pt idx="4893">
                        <c:v>3.5227999999999999E-12</c:v>
                      </c:pt>
                      <c:pt idx="4894">
                        <c:v>4.8289000000000002E-12</c:v>
                      </c:pt>
                      <c:pt idx="4895">
                        <c:v>4.8289000000000002E-12</c:v>
                      </c:pt>
                      <c:pt idx="4896">
                        <c:v>2.93015E-12</c:v>
                      </c:pt>
                      <c:pt idx="4897">
                        <c:v>2.93015E-12</c:v>
                      </c:pt>
                      <c:pt idx="4898">
                        <c:v>3.6725800000000001E-12</c:v>
                      </c:pt>
                      <c:pt idx="4899">
                        <c:v>3.6725800000000001E-12</c:v>
                      </c:pt>
                      <c:pt idx="4900">
                        <c:v>3.34394E-12</c:v>
                      </c:pt>
                      <c:pt idx="4901">
                        <c:v>3.34394E-12</c:v>
                      </c:pt>
                      <c:pt idx="4902">
                        <c:v>2.5986299999999998E-12</c:v>
                      </c:pt>
                      <c:pt idx="4903">
                        <c:v>2.5986299999999998E-12</c:v>
                      </c:pt>
                      <c:pt idx="4904">
                        <c:v>3.3587099999999999E-12</c:v>
                      </c:pt>
                      <c:pt idx="4905">
                        <c:v>3.3587099999999999E-12</c:v>
                      </c:pt>
                      <c:pt idx="4906">
                        <c:v>3.6908299999999999E-12</c:v>
                      </c:pt>
                      <c:pt idx="4907">
                        <c:v>3.6908299999999999E-12</c:v>
                      </c:pt>
                      <c:pt idx="4908">
                        <c:v>4.7039699999999998E-12</c:v>
                      </c:pt>
                      <c:pt idx="4909">
                        <c:v>4.7039699999999998E-12</c:v>
                      </c:pt>
                      <c:pt idx="4910">
                        <c:v>3.3558699999999999E-12</c:v>
                      </c:pt>
                      <c:pt idx="4911">
                        <c:v>3.3558699999999999E-12</c:v>
                      </c:pt>
                      <c:pt idx="4912">
                        <c:v>4.3223200000000001E-12</c:v>
                      </c:pt>
                      <c:pt idx="4913">
                        <c:v>4.3223200000000001E-12</c:v>
                      </c:pt>
                      <c:pt idx="4914">
                        <c:v>3.2752E-12</c:v>
                      </c:pt>
                      <c:pt idx="4915">
                        <c:v>3.2752E-12</c:v>
                      </c:pt>
                      <c:pt idx="4916">
                        <c:v>4.8696100000000003E-12</c:v>
                      </c:pt>
                      <c:pt idx="4917">
                        <c:v>4.8696100000000003E-12</c:v>
                      </c:pt>
                      <c:pt idx="4918">
                        <c:v>3.4641600000000001E-12</c:v>
                      </c:pt>
                      <c:pt idx="4919">
                        <c:v>3.4641600000000001E-12</c:v>
                      </c:pt>
                      <c:pt idx="4920">
                        <c:v>3.4380700000000001E-12</c:v>
                      </c:pt>
                      <c:pt idx="4921">
                        <c:v>3.4380700000000001E-12</c:v>
                      </c:pt>
                      <c:pt idx="4922">
                        <c:v>2.14659E-11</c:v>
                      </c:pt>
                      <c:pt idx="4923">
                        <c:v>2.14659E-11</c:v>
                      </c:pt>
                      <c:pt idx="4924">
                        <c:v>3.48194E-12</c:v>
                      </c:pt>
                      <c:pt idx="4925">
                        <c:v>3.48194E-12</c:v>
                      </c:pt>
                      <c:pt idx="4926">
                        <c:v>3.9607299999999998E-12</c:v>
                      </c:pt>
                      <c:pt idx="4927">
                        <c:v>3.9607299999999998E-12</c:v>
                      </c:pt>
                      <c:pt idx="4928">
                        <c:v>4.6382999999999997E-12</c:v>
                      </c:pt>
                      <c:pt idx="4929">
                        <c:v>4.6382999999999997E-12</c:v>
                      </c:pt>
                      <c:pt idx="4930">
                        <c:v>2.6723999999999998E-12</c:v>
                      </c:pt>
                      <c:pt idx="4931">
                        <c:v>2.6723999999999998E-12</c:v>
                      </c:pt>
                      <c:pt idx="4932">
                        <c:v>3.7016600000000002E-12</c:v>
                      </c:pt>
                      <c:pt idx="4933">
                        <c:v>3.7016600000000002E-12</c:v>
                      </c:pt>
                      <c:pt idx="4934">
                        <c:v>2.5536999999999999E-12</c:v>
                      </c:pt>
                      <c:pt idx="4935">
                        <c:v>2.5536999999999999E-12</c:v>
                      </c:pt>
                      <c:pt idx="4936">
                        <c:v>4.9073899999999998E-12</c:v>
                      </c:pt>
                      <c:pt idx="4937">
                        <c:v>4.9073899999999998E-12</c:v>
                      </c:pt>
                      <c:pt idx="4938">
                        <c:v>8.7396599999999995E-12</c:v>
                      </c:pt>
                      <c:pt idx="4939">
                        <c:v>8.7396599999999995E-12</c:v>
                      </c:pt>
                      <c:pt idx="4940">
                        <c:v>5.1704400000000003E-12</c:v>
                      </c:pt>
                      <c:pt idx="4941">
                        <c:v>5.1704400000000003E-12</c:v>
                      </c:pt>
                      <c:pt idx="4942">
                        <c:v>3.9005999999999998E-12</c:v>
                      </c:pt>
                      <c:pt idx="4943">
                        <c:v>3.9005999999999998E-12</c:v>
                      </c:pt>
                      <c:pt idx="4944">
                        <c:v>2.5455800000000001E-12</c:v>
                      </c:pt>
                      <c:pt idx="4945">
                        <c:v>2.5455800000000001E-12</c:v>
                      </c:pt>
                      <c:pt idx="4946">
                        <c:v>4.6383599999999996E-12</c:v>
                      </c:pt>
                      <c:pt idx="4947">
                        <c:v>4.6383599999999996E-12</c:v>
                      </c:pt>
                      <c:pt idx="4948">
                        <c:v>5.4078699999999997E-12</c:v>
                      </c:pt>
                      <c:pt idx="4949">
                        <c:v>5.4078699999999997E-12</c:v>
                      </c:pt>
                      <c:pt idx="4950">
                        <c:v>3.9947500000000001E-12</c:v>
                      </c:pt>
                      <c:pt idx="4951">
                        <c:v>3.9947500000000001E-12</c:v>
                      </c:pt>
                      <c:pt idx="4952">
                        <c:v>4.2743000000000001E-12</c:v>
                      </c:pt>
                      <c:pt idx="4953">
                        <c:v>4.2743000000000001E-12</c:v>
                      </c:pt>
                      <c:pt idx="4954">
                        <c:v>2.5198699999999998E-12</c:v>
                      </c:pt>
                      <c:pt idx="4955">
                        <c:v>2.5198699999999998E-12</c:v>
                      </c:pt>
                      <c:pt idx="4956">
                        <c:v>3.6691399999999999E-12</c:v>
                      </c:pt>
                      <c:pt idx="4957">
                        <c:v>3.6691399999999999E-12</c:v>
                      </c:pt>
                      <c:pt idx="4958">
                        <c:v>4.4733099999999996E-12</c:v>
                      </c:pt>
                      <c:pt idx="4959">
                        <c:v>4.4733099999999996E-12</c:v>
                      </c:pt>
                      <c:pt idx="4960">
                        <c:v>3.6344999999999999E-12</c:v>
                      </c:pt>
                      <c:pt idx="4961">
                        <c:v>3.6344999999999999E-12</c:v>
                      </c:pt>
                      <c:pt idx="4962">
                        <c:v>3.9689100000000003E-12</c:v>
                      </c:pt>
                      <c:pt idx="4963">
                        <c:v>3.9689100000000003E-12</c:v>
                      </c:pt>
                      <c:pt idx="4964">
                        <c:v>3.34216E-12</c:v>
                      </c:pt>
                      <c:pt idx="4965">
                        <c:v>3.34216E-12</c:v>
                      </c:pt>
                      <c:pt idx="4966">
                        <c:v>6.1630899999999997E-12</c:v>
                      </c:pt>
                      <c:pt idx="4967">
                        <c:v>6.1630899999999997E-12</c:v>
                      </c:pt>
                      <c:pt idx="4968">
                        <c:v>3.4012099999999998E-12</c:v>
                      </c:pt>
                      <c:pt idx="4969">
                        <c:v>3.4012099999999998E-12</c:v>
                      </c:pt>
                      <c:pt idx="4970">
                        <c:v>2.6285299999999999E-12</c:v>
                      </c:pt>
                      <c:pt idx="4971">
                        <c:v>2.6285299999999999E-12</c:v>
                      </c:pt>
                      <c:pt idx="4972">
                        <c:v>5.2290199999999999E-12</c:v>
                      </c:pt>
                      <c:pt idx="4973">
                        <c:v>5.2290199999999999E-12</c:v>
                      </c:pt>
                      <c:pt idx="4974">
                        <c:v>7.5552800000000001E-12</c:v>
                      </c:pt>
                      <c:pt idx="4975">
                        <c:v>7.5552800000000001E-12</c:v>
                      </c:pt>
                      <c:pt idx="4976">
                        <c:v>3.6046099999999999E-12</c:v>
                      </c:pt>
                      <c:pt idx="4977">
                        <c:v>3.6046099999999999E-12</c:v>
                      </c:pt>
                      <c:pt idx="4978">
                        <c:v>3.4780699999999999E-12</c:v>
                      </c:pt>
                      <c:pt idx="4979">
                        <c:v>3.4780699999999999E-12</c:v>
                      </c:pt>
                      <c:pt idx="4980">
                        <c:v>3.2458799999999999E-12</c:v>
                      </c:pt>
                      <c:pt idx="4981">
                        <c:v>3.2458799999999999E-12</c:v>
                      </c:pt>
                      <c:pt idx="4982">
                        <c:v>3.1391600000000001E-12</c:v>
                      </c:pt>
                      <c:pt idx="4983">
                        <c:v>3.1391600000000001E-12</c:v>
                      </c:pt>
                      <c:pt idx="4984">
                        <c:v>3.7288800000000002E-12</c:v>
                      </c:pt>
                      <c:pt idx="4985">
                        <c:v>3.7288800000000002E-12</c:v>
                      </c:pt>
                      <c:pt idx="4986">
                        <c:v>3.29551E-12</c:v>
                      </c:pt>
                      <c:pt idx="4987">
                        <c:v>3.29551E-12</c:v>
                      </c:pt>
                      <c:pt idx="4988">
                        <c:v>3.3646100000000001E-12</c:v>
                      </c:pt>
                      <c:pt idx="4989">
                        <c:v>3.3646100000000001E-12</c:v>
                      </c:pt>
                      <c:pt idx="4990">
                        <c:v>4.55002E-12</c:v>
                      </c:pt>
                      <c:pt idx="4991">
                        <c:v>4.55002E-12</c:v>
                      </c:pt>
                      <c:pt idx="4992">
                        <c:v>5.0157000000000001E-12</c:v>
                      </c:pt>
                      <c:pt idx="4993">
                        <c:v>5.0157000000000001E-12</c:v>
                      </c:pt>
                      <c:pt idx="4994">
                        <c:v>3.2429699999999999E-12</c:v>
                      </c:pt>
                      <c:pt idx="4995">
                        <c:v>3.2429699999999999E-12</c:v>
                      </c:pt>
                      <c:pt idx="4996">
                        <c:v>2.39844E-12</c:v>
                      </c:pt>
                      <c:pt idx="4997">
                        <c:v>2.39844E-12</c:v>
                      </c:pt>
                      <c:pt idx="4998">
                        <c:v>3.4427399999999999E-12</c:v>
                      </c:pt>
                      <c:pt idx="4999">
                        <c:v>3.4427399999999999E-12</c:v>
                      </c:pt>
                      <c:pt idx="5000">
                        <c:v>2.8478499999999998E-12</c:v>
                      </c:pt>
                      <c:pt idx="5001">
                        <c:v>2.8478499999999998E-12</c:v>
                      </c:pt>
                      <c:pt idx="5002">
                        <c:v>3.3471799999999999E-12</c:v>
                      </c:pt>
                      <c:pt idx="5003">
                        <c:v>3.3471799999999999E-12</c:v>
                      </c:pt>
                      <c:pt idx="5004">
                        <c:v>2.2628800000000001E-12</c:v>
                      </c:pt>
                      <c:pt idx="5005">
                        <c:v>2.2628800000000001E-12</c:v>
                      </c:pt>
                      <c:pt idx="5006">
                        <c:v>4.6698499999999999E-12</c:v>
                      </c:pt>
                      <c:pt idx="5007">
                        <c:v>4.6698499999999999E-12</c:v>
                      </c:pt>
                      <c:pt idx="5008">
                        <c:v>3.2107199999999999E-12</c:v>
                      </c:pt>
                      <c:pt idx="5009">
                        <c:v>3.2107199999999999E-12</c:v>
                      </c:pt>
                      <c:pt idx="5010">
                        <c:v>1.89391E-12</c:v>
                      </c:pt>
                      <c:pt idx="5011">
                        <c:v>1.89391E-12</c:v>
                      </c:pt>
                      <c:pt idx="5012">
                        <c:v>3.1852699999999998E-12</c:v>
                      </c:pt>
                      <c:pt idx="5013">
                        <c:v>3.1852699999999998E-12</c:v>
                      </c:pt>
                      <c:pt idx="5014">
                        <c:v>3.1580000000000001E-12</c:v>
                      </c:pt>
                      <c:pt idx="5015">
                        <c:v>3.1580000000000001E-12</c:v>
                      </c:pt>
                      <c:pt idx="5016">
                        <c:v>1.6487200000000001E-12</c:v>
                      </c:pt>
                      <c:pt idx="5017">
                        <c:v>1.6487200000000001E-12</c:v>
                      </c:pt>
                      <c:pt idx="5018">
                        <c:v>3.34192E-12</c:v>
                      </c:pt>
                      <c:pt idx="5019">
                        <c:v>3.34192E-12</c:v>
                      </c:pt>
                      <c:pt idx="5020">
                        <c:v>3.49258E-12</c:v>
                      </c:pt>
                      <c:pt idx="5021">
                        <c:v>3.49258E-12</c:v>
                      </c:pt>
                      <c:pt idx="5022">
                        <c:v>2.27094E-12</c:v>
                      </c:pt>
                      <c:pt idx="5023">
                        <c:v>2.27094E-12</c:v>
                      </c:pt>
                      <c:pt idx="5024">
                        <c:v>3.0214899999999999E-12</c:v>
                      </c:pt>
                      <c:pt idx="5025">
                        <c:v>3.0214899999999999E-12</c:v>
                      </c:pt>
                      <c:pt idx="5026">
                        <c:v>1.7263599999999999E-12</c:v>
                      </c:pt>
                      <c:pt idx="5027">
                        <c:v>1.7263599999999999E-12</c:v>
                      </c:pt>
                      <c:pt idx="5028">
                        <c:v>2.26075E-12</c:v>
                      </c:pt>
                      <c:pt idx="5029">
                        <c:v>2.26075E-12</c:v>
                      </c:pt>
                      <c:pt idx="5030">
                        <c:v>3.0055400000000001E-12</c:v>
                      </c:pt>
                      <c:pt idx="5031">
                        <c:v>3.0055400000000001E-12</c:v>
                      </c:pt>
                      <c:pt idx="5032">
                        <c:v>5.7786899999999999E-12</c:v>
                      </c:pt>
                      <c:pt idx="5033">
                        <c:v>5.7786899999999999E-12</c:v>
                      </c:pt>
                      <c:pt idx="5034">
                        <c:v>2.27552E-12</c:v>
                      </c:pt>
                      <c:pt idx="5035">
                        <c:v>2.27552E-12</c:v>
                      </c:pt>
                      <c:pt idx="5036">
                        <c:v>2.6242799999999998E-12</c:v>
                      </c:pt>
                      <c:pt idx="5037">
                        <c:v>2.6242799999999998E-12</c:v>
                      </c:pt>
                      <c:pt idx="5038">
                        <c:v>1.91994E-12</c:v>
                      </c:pt>
                      <c:pt idx="5039">
                        <c:v>1.91994E-12</c:v>
                      </c:pt>
                      <c:pt idx="5040">
                        <c:v>2.37337E-12</c:v>
                      </c:pt>
                      <c:pt idx="5041">
                        <c:v>2.37337E-12</c:v>
                      </c:pt>
                      <c:pt idx="5042">
                        <c:v>2.6797100000000001E-12</c:v>
                      </c:pt>
                      <c:pt idx="5043">
                        <c:v>2.6797100000000001E-12</c:v>
                      </c:pt>
                      <c:pt idx="5044">
                        <c:v>1.1447499999999999E-11</c:v>
                      </c:pt>
                      <c:pt idx="5045">
                        <c:v>1.1447499999999999E-11</c:v>
                      </c:pt>
                      <c:pt idx="5046">
                        <c:v>2.12162E-12</c:v>
                      </c:pt>
                      <c:pt idx="5047">
                        <c:v>2.12162E-12</c:v>
                      </c:pt>
                      <c:pt idx="5048">
                        <c:v>2.0634399999999999E-12</c:v>
                      </c:pt>
                      <c:pt idx="5049">
                        <c:v>2.0634399999999999E-12</c:v>
                      </c:pt>
                      <c:pt idx="5050">
                        <c:v>1.7766300000000001E-12</c:v>
                      </c:pt>
                      <c:pt idx="5051">
                        <c:v>1.7766300000000001E-12</c:v>
                      </c:pt>
                      <c:pt idx="5052">
                        <c:v>1.6141100000000001E-12</c:v>
                      </c:pt>
                      <c:pt idx="5053">
                        <c:v>1.6141100000000001E-12</c:v>
                      </c:pt>
                      <c:pt idx="5054">
                        <c:v>1.9074799999999999E-12</c:v>
                      </c:pt>
                      <c:pt idx="5055">
                        <c:v>1.9074799999999999E-12</c:v>
                      </c:pt>
                      <c:pt idx="5056">
                        <c:v>4.0031199999999996E-12</c:v>
                      </c:pt>
                      <c:pt idx="5057">
                        <c:v>4.0031199999999996E-12</c:v>
                      </c:pt>
                      <c:pt idx="5058">
                        <c:v>4.1799300000000003E-12</c:v>
                      </c:pt>
                      <c:pt idx="5059">
                        <c:v>4.1799300000000003E-12</c:v>
                      </c:pt>
                      <c:pt idx="5060">
                        <c:v>3.9395099999999996E-12</c:v>
                      </c:pt>
                      <c:pt idx="5061">
                        <c:v>3.9395099999999996E-12</c:v>
                      </c:pt>
                      <c:pt idx="5062">
                        <c:v>3.56009E-12</c:v>
                      </c:pt>
                      <c:pt idx="5063">
                        <c:v>3.56009E-12</c:v>
                      </c:pt>
                      <c:pt idx="5064">
                        <c:v>1.51429E-12</c:v>
                      </c:pt>
                      <c:pt idx="5065">
                        <c:v>1.51429E-12</c:v>
                      </c:pt>
                      <c:pt idx="5066">
                        <c:v>3.0702199999999998E-12</c:v>
                      </c:pt>
                      <c:pt idx="5067">
                        <c:v>3.0702199999999998E-12</c:v>
                      </c:pt>
                      <c:pt idx="5068">
                        <c:v>3.2841000000000001E-12</c:v>
                      </c:pt>
                      <c:pt idx="5069">
                        <c:v>3.2841000000000001E-12</c:v>
                      </c:pt>
                      <c:pt idx="5070">
                        <c:v>3.6518100000000004E-12</c:v>
                      </c:pt>
                      <c:pt idx="5071">
                        <c:v>3.6518100000000004E-12</c:v>
                      </c:pt>
                      <c:pt idx="5072">
                        <c:v>3.1602300000000002E-12</c:v>
                      </c:pt>
                      <c:pt idx="5073">
                        <c:v>3.1602300000000002E-12</c:v>
                      </c:pt>
                      <c:pt idx="5074">
                        <c:v>2.2579200000000001E-12</c:v>
                      </c:pt>
                      <c:pt idx="5075">
                        <c:v>2.2579200000000001E-12</c:v>
                      </c:pt>
                      <c:pt idx="5076">
                        <c:v>3.14038E-12</c:v>
                      </c:pt>
                      <c:pt idx="5077">
                        <c:v>3.14038E-12</c:v>
                      </c:pt>
                      <c:pt idx="5078">
                        <c:v>2.3235800000000001E-12</c:v>
                      </c:pt>
                      <c:pt idx="5079">
                        <c:v>2.3235800000000001E-12</c:v>
                      </c:pt>
                      <c:pt idx="5080">
                        <c:v>2.14012E-12</c:v>
                      </c:pt>
                      <c:pt idx="5081">
                        <c:v>2.14012E-12</c:v>
                      </c:pt>
                      <c:pt idx="5082">
                        <c:v>4.0576800000000001E-12</c:v>
                      </c:pt>
                      <c:pt idx="5083">
                        <c:v>4.0576800000000001E-12</c:v>
                      </c:pt>
                      <c:pt idx="5084">
                        <c:v>3.0064399999999999E-12</c:v>
                      </c:pt>
                      <c:pt idx="5085">
                        <c:v>3.0064399999999999E-12</c:v>
                      </c:pt>
                      <c:pt idx="5086">
                        <c:v>2.8861599999999999E-12</c:v>
                      </c:pt>
                      <c:pt idx="5087">
                        <c:v>2.8861599999999999E-12</c:v>
                      </c:pt>
                      <c:pt idx="5088">
                        <c:v>4.3502300000000001E-12</c:v>
                      </c:pt>
                      <c:pt idx="5089">
                        <c:v>4.3502300000000001E-12</c:v>
                      </c:pt>
                      <c:pt idx="5090">
                        <c:v>7.1527500000000002E-12</c:v>
                      </c:pt>
                      <c:pt idx="5091">
                        <c:v>7.1527500000000002E-12</c:v>
                      </c:pt>
                      <c:pt idx="5092">
                        <c:v>1.5816399999999999E-12</c:v>
                      </c:pt>
                      <c:pt idx="5093">
                        <c:v>1.5816399999999999E-12</c:v>
                      </c:pt>
                      <c:pt idx="5094">
                        <c:v>3.58878E-12</c:v>
                      </c:pt>
                      <c:pt idx="5095">
                        <c:v>3.58878E-12</c:v>
                      </c:pt>
                      <c:pt idx="5096">
                        <c:v>2.0576199999999999E-12</c:v>
                      </c:pt>
                      <c:pt idx="5097">
                        <c:v>2.0576199999999999E-12</c:v>
                      </c:pt>
                      <c:pt idx="5098">
                        <c:v>1.6361000000000001E-12</c:v>
                      </c:pt>
                      <c:pt idx="5099">
                        <c:v>1.6361000000000001E-12</c:v>
                      </c:pt>
                      <c:pt idx="5100">
                        <c:v>3.3839099999999999E-12</c:v>
                      </c:pt>
                      <c:pt idx="5101">
                        <c:v>3.3839099999999999E-12</c:v>
                      </c:pt>
                      <c:pt idx="5102">
                        <c:v>2.2726399999999999E-12</c:v>
                      </c:pt>
                      <c:pt idx="5103">
                        <c:v>2.2726399999999999E-12</c:v>
                      </c:pt>
                      <c:pt idx="5104">
                        <c:v>2.8647300000000001E-12</c:v>
                      </c:pt>
                      <c:pt idx="5105">
                        <c:v>2.8647300000000001E-12</c:v>
                      </c:pt>
                      <c:pt idx="5106">
                        <c:v>1.05522E-11</c:v>
                      </c:pt>
                      <c:pt idx="5107">
                        <c:v>1.05522E-11</c:v>
                      </c:pt>
                      <c:pt idx="5108">
                        <c:v>3.3979200000000001E-12</c:v>
                      </c:pt>
                      <c:pt idx="5109">
                        <c:v>3.3979200000000001E-12</c:v>
                      </c:pt>
                      <c:pt idx="5110">
                        <c:v>2.1911900000000001E-12</c:v>
                      </c:pt>
                      <c:pt idx="5111">
                        <c:v>2.1911900000000001E-12</c:v>
                      </c:pt>
                      <c:pt idx="5112">
                        <c:v>4.2930799999999997E-12</c:v>
                      </c:pt>
                      <c:pt idx="5113">
                        <c:v>4.2930799999999997E-12</c:v>
                      </c:pt>
                      <c:pt idx="5114">
                        <c:v>7.68735E-12</c:v>
                      </c:pt>
                      <c:pt idx="5115">
                        <c:v>7.68735E-12</c:v>
                      </c:pt>
                      <c:pt idx="5116">
                        <c:v>3.29633E-12</c:v>
                      </c:pt>
                      <c:pt idx="5117">
                        <c:v>3.29633E-12</c:v>
                      </c:pt>
                      <c:pt idx="5118">
                        <c:v>2.6918599999999998E-12</c:v>
                      </c:pt>
                      <c:pt idx="5119">
                        <c:v>2.6918599999999998E-12</c:v>
                      </c:pt>
                      <c:pt idx="5120">
                        <c:v>1.69962E-12</c:v>
                      </c:pt>
                      <c:pt idx="5121">
                        <c:v>1.69962E-12</c:v>
                      </c:pt>
                      <c:pt idx="5122">
                        <c:v>2.9196300000000002E-12</c:v>
                      </c:pt>
                      <c:pt idx="5123">
                        <c:v>2.9196300000000002E-12</c:v>
                      </c:pt>
                      <c:pt idx="5124">
                        <c:v>4.2408700000000003E-12</c:v>
                      </c:pt>
                      <c:pt idx="5125">
                        <c:v>4.2408700000000003E-12</c:v>
                      </c:pt>
                      <c:pt idx="5126">
                        <c:v>2.3332199999999999E-11</c:v>
                      </c:pt>
                      <c:pt idx="5127">
                        <c:v>2.3332199999999999E-11</c:v>
                      </c:pt>
                      <c:pt idx="5128">
                        <c:v>2.6300200000000001E-12</c:v>
                      </c:pt>
                      <c:pt idx="5129">
                        <c:v>2.6300200000000001E-12</c:v>
                      </c:pt>
                      <c:pt idx="5130">
                        <c:v>1.8646899999999998E-12</c:v>
                      </c:pt>
                      <c:pt idx="5131">
                        <c:v>1.8646899999999998E-12</c:v>
                      </c:pt>
                      <c:pt idx="5132">
                        <c:v>2.4213000000000002E-12</c:v>
                      </c:pt>
                      <c:pt idx="5133">
                        <c:v>2.4213000000000002E-12</c:v>
                      </c:pt>
                      <c:pt idx="5134">
                        <c:v>3.7115200000000003E-12</c:v>
                      </c:pt>
                      <c:pt idx="5135">
                        <c:v>3.7115200000000003E-12</c:v>
                      </c:pt>
                      <c:pt idx="5136">
                        <c:v>2.14488E-12</c:v>
                      </c:pt>
                      <c:pt idx="5137">
                        <c:v>2.14488E-12</c:v>
                      </c:pt>
                      <c:pt idx="5138">
                        <c:v>1.6210899999999999E-12</c:v>
                      </c:pt>
                      <c:pt idx="5139">
                        <c:v>1.6210899999999999E-12</c:v>
                      </c:pt>
                      <c:pt idx="5140">
                        <c:v>1.9932599999999999E-12</c:v>
                      </c:pt>
                      <c:pt idx="5141">
                        <c:v>1.9932599999999999E-12</c:v>
                      </c:pt>
                      <c:pt idx="5142">
                        <c:v>3.8681400000000001E-12</c:v>
                      </c:pt>
                      <c:pt idx="5143">
                        <c:v>3.8681400000000001E-12</c:v>
                      </c:pt>
                      <c:pt idx="5144">
                        <c:v>4.41814E-12</c:v>
                      </c:pt>
                      <c:pt idx="5145">
                        <c:v>4.41814E-12</c:v>
                      </c:pt>
                      <c:pt idx="5146">
                        <c:v>4.10627E-11</c:v>
                      </c:pt>
                      <c:pt idx="5147">
                        <c:v>4.10627E-11</c:v>
                      </c:pt>
                      <c:pt idx="5148">
                        <c:v>2.09556E-12</c:v>
                      </c:pt>
                      <c:pt idx="5149">
                        <c:v>2.09556E-12</c:v>
                      </c:pt>
                      <c:pt idx="5150">
                        <c:v>3.7264E-12</c:v>
                      </c:pt>
                      <c:pt idx="5151">
                        <c:v>3.7264E-12</c:v>
                      </c:pt>
                      <c:pt idx="5152">
                        <c:v>2.7300200000000001E-12</c:v>
                      </c:pt>
                      <c:pt idx="5153">
                        <c:v>2.7300200000000001E-12</c:v>
                      </c:pt>
                      <c:pt idx="5154">
                        <c:v>3.3517200000000002E-12</c:v>
                      </c:pt>
                      <c:pt idx="5155">
                        <c:v>3.3517200000000002E-12</c:v>
                      </c:pt>
                      <c:pt idx="5156">
                        <c:v>2.1273199999999999E-12</c:v>
                      </c:pt>
                      <c:pt idx="5157">
                        <c:v>2.1273199999999999E-12</c:v>
                      </c:pt>
                      <c:pt idx="5158">
                        <c:v>1.5313100000000001E-12</c:v>
                      </c:pt>
                      <c:pt idx="5159">
                        <c:v>1.5313100000000001E-12</c:v>
                      </c:pt>
                      <c:pt idx="5160">
                        <c:v>2.5486299999999998E-12</c:v>
                      </c:pt>
                      <c:pt idx="5161">
                        <c:v>2.5486299999999998E-12</c:v>
                      </c:pt>
                      <c:pt idx="5162">
                        <c:v>2.2500699999999999E-12</c:v>
                      </c:pt>
                      <c:pt idx="5163">
                        <c:v>2.2500699999999999E-12</c:v>
                      </c:pt>
                      <c:pt idx="5164">
                        <c:v>2.57761E-12</c:v>
                      </c:pt>
                      <c:pt idx="5165">
                        <c:v>2.57761E-12</c:v>
                      </c:pt>
                      <c:pt idx="5166">
                        <c:v>2.0811400000000002E-12</c:v>
                      </c:pt>
                      <c:pt idx="5167">
                        <c:v>2.0811400000000002E-12</c:v>
                      </c:pt>
                      <c:pt idx="5168">
                        <c:v>3.7009200000000003E-12</c:v>
                      </c:pt>
                      <c:pt idx="5169">
                        <c:v>3.7009200000000003E-12</c:v>
                      </c:pt>
                      <c:pt idx="5170">
                        <c:v>2.89301E-12</c:v>
                      </c:pt>
                      <c:pt idx="5171">
                        <c:v>2.89301E-12</c:v>
                      </c:pt>
                      <c:pt idx="5172">
                        <c:v>2.3522100000000001E-12</c:v>
                      </c:pt>
                      <c:pt idx="5173">
                        <c:v>2.3522100000000001E-12</c:v>
                      </c:pt>
                      <c:pt idx="5174">
                        <c:v>1.92497E-12</c:v>
                      </c:pt>
                      <c:pt idx="5175">
                        <c:v>1.92497E-12</c:v>
                      </c:pt>
                      <c:pt idx="5176">
                        <c:v>2.7967500000000002E-12</c:v>
                      </c:pt>
                      <c:pt idx="5177">
                        <c:v>2.7967500000000002E-12</c:v>
                      </c:pt>
                      <c:pt idx="5178">
                        <c:v>2.0827199999999998E-12</c:v>
                      </c:pt>
                      <c:pt idx="5179">
                        <c:v>2.0827199999999998E-12</c:v>
                      </c:pt>
                      <c:pt idx="5180">
                        <c:v>2.2705799999999998E-12</c:v>
                      </c:pt>
                      <c:pt idx="5181">
                        <c:v>2.2705799999999998E-12</c:v>
                      </c:pt>
                      <c:pt idx="5182">
                        <c:v>2.10982E-12</c:v>
                      </c:pt>
                      <c:pt idx="5183">
                        <c:v>2.10982E-12</c:v>
                      </c:pt>
                      <c:pt idx="5184">
                        <c:v>9.6163400000000002E-12</c:v>
                      </c:pt>
                      <c:pt idx="5185">
                        <c:v>9.6163400000000002E-12</c:v>
                      </c:pt>
                      <c:pt idx="5186">
                        <c:v>2.66643E-12</c:v>
                      </c:pt>
                      <c:pt idx="5187">
                        <c:v>2.66643E-12</c:v>
                      </c:pt>
                      <c:pt idx="5188">
                        <c:v>3.4012499999999999E-12</c:v>
                      </c:pt>
                      <c:pt idx="5189">
                        <c:v>3.4012499999999999E-12</c:v>
                      </c:pt>
                      <c:pt idx="5190">
                        <c:v>2.83966E-12</c:v>
                      </c:pt>
                      <c:pt idx="5191">
                        <c:v>2.83966E-12</c:v>
                      </c:pt>
                      <c:pt idx="5192">
                        <c:v>3.5355400000000001E-12</c:v>
                      </c:pt>
                      <c:pt idx="5193">
                        <c:v>3.5355400000000001E-12</c:v>
                      </c:pt>
                      <c:pt idx="5194">
                        <c:v>9.2755600000000001E-12</c:v>
                      </c:pt>
                      <c:pt idx="5195">
                        <c:v>9.2755600000000001E-12</c:v>
                      </c:pt>
                      <c:pt idx="5196">
                        <c:v>1.01244E-11</c:v>
                      </c:pt>
                      <c:pt idx="5197">
                        <c:v>1.01244E-11</c:v>
                      </c:pt>
                      <c:pt idx="5198">
                        <c:v>2.8697300000000001E-12</c:v>
                      </c:pt>
                      <c:pt idx="5199">
                        <c:v>2.8697300000000001E-12</c:v>
                      </c:pt>
                      <c:pt idx="5200">
                        <c:v>5.1639400000000003E-12</c:v>
                      </c:pt>
                      <c:pt idx="5201">
                        <c:v>5.1639400000000003E-12</c:v>
                      </c:pt>
                      <c:pt idx="5202">
                        <c:v>2.5368299999999998E-12</c:v>
                      </c:pt>
                      <c:pt idx="5203">
                        <c:v>2.5368299999999998E-12</c:v>
                      </c:pt>
                      <c:pt idx="5204">
                        <c:v>1.9572600000000001E-12</c:v>
                      </c:pt>
                      <c:pt idx="5205">
                        <c:v>1.9572600000000001E-12</c:v>
                      </c:pt>
                      <c:pt idx="5206">
                        <c:v>3.3451599999999999E-12</c:v>
                      </c:pt>
                      <c:pt idx="5207">
                        <c:v>3.3451599999999999E-12</c:v>
                      </c:pt>
                      <c:pt idx="5208">
                        <c:v>1.04865E-11</c:v>
                      </c:pt>
                      <c:pt idx="5209">
                        <c:v>1.04865E-11</c:v>
                      </c:pt>
                      <c:pt idx="5210">
                        <c:v>2.2834300000000001E-12</c:v>
                      </c:pt>
                      <c:pt idx="5211">
                        <c:v>2.2834300000000001E-12</c:v>
                      </c:pt>
                      <c:pt idx="5212">
                        <c:v>2.24669E-12</c:v>
                      </c:pt>
                      <c:pt idx="5213">
                        <c:v>2.24669E-12</c:v>
                      </c:pt>
                      <c:pt idx="5214">
                        <c:v>1.80542E-12</c:v>
                      </c:pt>
                      <c:pt idx="5215">
                        <c:v>1.80542E-12</c:v>
                      </c:pt>
                      <c:pt idx="5216">
                        <c:v>1.8277800000000001E-12</c:v>
                      </c:pt>
                      <c:pt idx="5217">
                        <c:v>1.8277800000000001E-12</c:v>
                      </c:pt>
                      <c:pt idx="5218">
                        <c:v>1.6293999999999999E-12</c:v>
                      </c:pt>
                      <c:pt idx="5219">
                        <c:v>1.6293999999999999E-12</c:v>
                      </c:pt>
                      <c:pt idx="5220">
                        <c:v>1.7961600000000001E-12</c:v>
                      </c:pt>
                      <c:pt idx="5221">
                        <c:v>1.7961600000000001E-12</c:v>
                      </c:pt>
                      <c:pt idx="5222">
                        <c:v>1.65188E-12</c:v>
                      </c:pt>
                      <c:pt idx="5223">
                        <c:v>1.65188E-12</c:v>
                      </c:pt>
                      <c:pt idx="5224">
                        <c:v>3.1042700000000001E-12</c:v>
                      </c:pt>
                      <c:pt idx="5225">
                        <c:v>3.1042700000000001E-12</c:v>
                      </c:pt>
                      <c:pt idx="5226">
                        <c:v>3.3351399999999999E-12</c:v>
                      </c:pt>
                      <c:pt idx="5227">
                        <c:v>3.3351399999999999E-12</c:v>
                      </c:pt>
                      <c:pt idx="5228">
                        <c:v>2.1995100000000002E-12</c:v>
                      </c:pt>
                      <c:pt idx="5229">
                        <c:v>2.1995100000000002E-12</c:v>
                      </c:pt>
                      <c:pt idx="5230">
                        <c:v>2.5382699999999998E-12</c:v>
                      </c:pt>
                      <c:pt idx="5231">
                        <c:v>2.5382699999999998E-12</c:v>
                      </c:pt>
                      <c:pt idx="5232">
                        <c:v>3.2700599999999999E-12</c:v>
                      </c:pt>
                      <c:pt idx="5233">
                        <c:v>3.2700599999999999E-12</c:v>
                      </c:pt>
                      <c:pt idx="5234">
                        <c:v>2.28705E-12</c:v>
                      </c:pt>
                      <c:pt idx="5235">
                        <c:v>2.28705E-12</c:v>
                      </c:pt>
                      <c:pt idx="5236">
                        <c:v>4.3087200000000002E-12</c:v>
                      </c:pt>
                      <c:pt idx="5237">
                        <c:v>4.3087200000000002E-12</c:v>
                      </c:pt>
                      <c:pt idx="5238">
                        <c:v>2.6232899999999998E-12</c:v>
                      </c:pt>
                      <c:pt idx="5239">
                        <c:v>2.6232899999999998E-12</c:v>
                      </c:pt>
                      <c:pt idx="5240">
                        <c:v>2.96688E-12</c:v>
                      </c:pt>
                      <c:pt idx="5241">
                        <c:v>2.96688E-12</c:v>
                      </c:pt>
                      <c:pt idx="5242">
                        <c:v>3.4627399999999998E-12</c:v>
                      </c:pt>
                      <c:pt idx="5243">
                        <c:v>3.4627399999999998E-12</c:v>
                      </c:pt>
                      <c:pt idx="5244">
                        <c:v>2.1408999999999999E-12</c:v>
                      </c:pt>
                      <c:pt idx="5245">
                        <c:v>2.1408999999999999E-12</c:v>
                      </c:pt>
                      <c:pt idx="5246">
                        <c:v>1.8387600000000001E-12</c:v>
                      </c:pt>
                      <c:pt idx="5247">
                        <c:v>1.8387600000000001E-12</c:v>
                      </c:pt>
                      <c:pt idx="5248">
                        <c:v>2.55942E-12</c:v>
                      </c:pt>
                      <c:pt idx="5249">
                        <c:v>2.55942E-12</c:v>
                      </c:pt>
                      <c:pt idx="5250">
                        <c:v>2.4406999999999999E-12</c:v>
                      </c:pt>
                      <c:pt idx="5251">
                        <c:v>2.4406999999999999E-12</c:v>
                      </c:pt>
                      <c:pt idx="5252">
                        <c:v>2.41492E-12</c:v>
                      </c:pt>
                      <c:pt idx="5253">
                        <c:v>2.41492E-12</c:v>
                      </c:pt>
                      <c:pt idx="5254">
                        <c:v>2.4518199999999999E-12</c:v>
                      </c:pt>
                      <c:pt idx="5255">
                        <c:v>2.4518199999999999E-12</c:v>
                      </c:pt>
                      <c:pt idx="5256">
                        <c:v>1.67628E-12</c:v>
                      </c:pt>
                      <c:pt idx="5257">
                        <c:v>1.67628E-12</c:v>
                      </c:pt>
                      <c:pt idx="5258">
                        <c:v>2.3860700000000002E-12</c:v>
                      </c:pt>
                      <c:pt idx="5259">
                        <c:v>2.3860700000000002E-12</c:v>
                      </c:pt>
                      <c:pt idx="5260">
                        <c:v>2.9982999999999999E-12</c:v>
                      </c:pt>
                      <c:pt idx="5261">
                        <c:v>2.9982999999999999E-12</c:v>
                      </c:pt>
                      <c:pt idx="5262">
                        <c:v>2.6413000000000001E-12</c:v>
                      </c:pt>
                      <c:pt idx="5263">
                        <c:v>2.6413000000000001E-12</c:v>
                      </c:pt>
                      <c:pt idx="5264">
                        <c:v>1.6790900000000001E-12</c:v>
                      </c:pt>
                      <c:pt idx="5265">
                        <c:v>1.6790900000000001E-12</c:v>
                      </c:pt>
                      <c:pt idx="5266">
                        <c:v>2.5249500000000001E-12</c:v>
                      </c:pt>
                      <c:pt idx="5267">
                        <c:v>2.5249500000000001E-12</c:v>
                      </c:pt>
                      <c:pt idx="5268">
                        <c:v>2.2562199999999999E-12</c:v>
                      </c:pt>
                      <c:pt idx="5269">
                        <c:v>2.2562199999999999E-12</c:v>
                      </c:pt>
                      <c:pt idx="5270">
                        <c:v>2.0165499999999999E-12</c:v>
                      </c:pt>
                      <c:pt idx="5271">
                        <c:v>2.0165499999999999E-12</c:v>
                      </c:pt>
                      <c:pt idx="5272">
                        <c:v>1.4232900000000001E-12</c:v>
                      </c:pt>
                      <c:pt idx="5273">
                        <c:v>1.4232900000000001E-12</c:v>
                      </c:pt>
                      <c:pt idx="5274">
                        <c:v>3.5029500000000001E-12</c:v>
                      </c:pt>
                      <c:pt idx="5275">
                        <c:v>3.5029500000000001E-12</c:v>
                      </c:pt>
                      <c:pt idx="5276">
                        <c:v>2.8309800000000001E-12</c:v>
                      </c:pt>
                      <c:pt idx="5277">
                        <c:v>2.8309800000000001E-12</c:v>
                      </c:pt>
                      <c:pt idx="5278">
                        <c:v>3.0692500000000001E-12</c:v>
                      </c:pt>
                      <c:pt idx="5279">
                        <c:v>3.0692500000000001E-12</c:v>
                      </c:pt>
                      <c:pt idx="5280">
                        <c:v>3.1161199999999999E-12</c:v>
                      </c:pt>
                      <c:pt idx="5281">
                        <c:v>3.1161199999999999E-12</c:v>
                      </c:pt>
                      <c:pt idx="5282">
                        <c:v>3.0283299999999999E-12</c:v>
                      </c:pt>
                      <c:pt idx="5283">
                        <c:v>3.0283299999999999E-12</c:v>
                      </c:pt>
                      <c:pt idx="5284">
                        <c:v>3.6174800000000001E-12</c:v>
                      </c:pt>
                      <c:pt idx="5285">
                        <c:v>3.6174800000000001E-12</c:v>
                      </c:pt>
                      <c:pt idx="5286">
                        <c:v>2.6019100000000002E-12</c:v>
                      </c:pt>
                      <c:pt idx="5287">
                        <c:v>2.6019100000000002E-12</c:v>
                      </c:pt>
                      <c:pt idx="5288">
                        <c:v>2.78767E-12</c:v>
                      </c:pt>
                      <c:pt idx="5289">
                        <c:v>2.78767E-12</c:v>
                      </c:pt>
                      <c:pt idx="5290">
                        <c:v>3.8304000000000003E-12</c:v>
                      </c:pt>
                      <c:pt idx="5291">
                        <c:v>3.8304000000000003E-12</c:v>
                      </c:pt>
                      <c:pt idx="5292">
                        <c:v>4.2176200000000004E-12</c:v>
                      </c:pt>
                      <c:pt idx="5293">
                        <c:v>4.2176200000000004E-12</c:v>
                      </c:pt>
                      <c:pt idx="5294">
                        <c:v>2.9336900000000002E-12</c:v>
                      </c:pt>
                      <c:pt idx="5295">
                        <c:v>2.9336900000000002E-12</c:v>
                      </c:pt>
                      <c:pt idx="5296">
                        <c:v>2.0211299999999999E-12</c:v>
                      </c:pt>
                      <c:pt idx="5297">
                        <c:v>2.0211299999999999E-12</c:v>
                      </c:pt>
                      <c:pt idx="5298">
                        <c:v>3.83065E-12</c:v>
                      </c:pt>
                      <c:pt idx="5299">
                        <c:v>3.83065E-12</c:v>
                      </c:pt>
                      <c:pt idx="5300">
                        <c:v>3.5498000000000001E-12</c:v>
                      </c:pt>
                      <c:pt idx="5301">
                        <c:v>3.5498000000000001E-12</c:v>
                      </c:pt>
                      <c:pt idx="5302">
                        <c:v>3.6876099999999999E-12</c:v>
                      </c:pt>
                      <c:pt idx="5303">
                        <c:v>3.6876099999999999E-12</c:v>
                      </c:pt>
                      <c:pt idx="5304">
                        <c:v>1.53731E-12</c:v>
                      </c:pt>
                      <c:pt idx="5305">
                        <c:v>1.53731E-12</c:v>
                      </c:pt>
                      <c:pt idx="5306">
                        <c:v>3.2149800000000001E-12</c:v>
                      </c:pt>
                      <c:pt idx="5307">
                        <c:v>3.2149800000000001E-12</c:v>
                      </c:pt>
                      <c:pt idx="5308">
                        <c:v>2.78675E-12</c:v>
                      </c:pt>
                      <c:pt idx="5309">
                        <c:v>2.78675E-12</c:v>
                      </c:pt>
                      <c:pt idx="5310">
                        <c:v>1.59912E-12</c:v>
                      </c:pt>
                      <c:pt idx="5311">
                        <c:v>1.59912E-12</c:v>
                      </c:pt>
                      <c:pt idx="5312">
                        <c:v>2.7040600000000001E-12</c:v>
                      </c:pt>
                      <c:pt idx="5313">
                        <c:v>2.7040600000000001E-12</c:v>
                      </c:pt>
                      <c:pt idx="5314">
                        <c:v>1.9590800000000002E-12</c:v>
                      </c:pt>
                      <c:pt idx="5315">
                        <c:v>1.9590800000000002E-12</c:v>
                      </c:pt>
                      <c:pt idx="5316">
                        <c:v>3.2900599999999998E-12</c:v>
                      </c:pt>
                      <c:pt idx="5317">
                        <c:v>3.2900599999999998E-12</c:v>
                      </c:pt>
                      <c:pt idx="5318">
                        <c:v>1.1133399999999999E-11</c:v>
                      </c:pt>
                      <c:pt idx="5319">
                        <c:v>1.1133399999999999E-11</c:v>
                      </c:pt>
                      <c:pt idx="5320">
                        <c:v>2.3365599999999999E-12</c:v>
                      </c:pt>
                      <c:pt idx="5321">
                        <c:v>2.3365599999999999E-12</c:v>
                      </c:pt>
                      <c:pt idx="5322">
                        <c:v>3.7139899999999996E-12</c:v>
                      </c:pt>
                      <c:pt idx="5323">
                        <c:v>3.7139899999999996E-12</c:v>
                      </c:pt>
                      <c:pt idx="5324">
                        <c:v>2.5567900000000001E-12</c:v>
                      </c:pt>
                      <c:pt idx="5325">
                        <c:v>2.5567900000000001E-12</c:v>
                      </c:pt>
                      <c:pt idx="5326">
                        <c:v>2.5217499999999998E-12</c:v>
                      </c:pt>
                      <c:pt idx="5327">
                        <c:v>2.5217499999999998E-12</c:v>
                      </c:pt>
                      <c:pt idx="5328">
                        <c:v>1.69182E-12</c:v>
                      </c:pt>
                      <c:pt idx="5329">
                        <c:v>1.69182E-12</c:v>
                      </c:pt>
                      <c:pt idx="5330">
                        <c:v>1.93978E-12</c:v>
                      </c:pt>
                      <c:pt idx="5331">
                        <c:v>1.93978E-12</c:v>
                      </c:pt>
                      <c:pt idx="5332">
                        <c:v>4.1537200000000002E-12</c:v>
                      </c:pt>
                      <c:pt idx="5333">
                        <c:v>4.1537200000000002E-12</c:v>
                      </c:pt>
                      <c:pt idx="5334">
                        <c:v>3.2290400000000001E-12</c:v>
                      </c:pt>
                      <c:pt idx="5335">
                        <c:v>3.2290400000000001E-12</c:v>
                      </c:pt>
                      <c:pt idx="5336">
                        <c:v>3.09387E-12</c:v>
                      </c:pt>
                      <c:pt idx="5337">
                        <c:v>3.09387E-12</c:v>
                      </c:pt>
                      <c:pt idx="5338">
                        <c:v>2.1727699999999998E-12</c:v>
                      </c:pt>
                      <c:pt idx="5339">
                        <c:v>2.1727699999999998E-12</c:v>
                      </c:pt>
                      <c:pt idx="5340">
                        <c:v>1.5301699999999999E-12</c:v>
                      </c:pt>
                      <c:pt idx="5341">
                        <c:v>1.5301699999999999E-12</c:v>
                      </c:pt>
                      <c:pt idx="5342">
                        <c:v>2.26427E-12</c:v>
                      </c:pt>
                      <c:pt idx="5343">
                        <c:v>2.26427E-12</c:v>
                      </c:pt>
                      <c:pt idx="5344">
                        <c:v>3.9995699999999997E-12</c:v>
                      </c:pt>
                      <c:pt idx="5345">
                        <c:v>3.9995699999999997E-12</c:v>
                      </c:pt>
                      <c:pt idx="5346">
                        <c:v>6.5162300000000004E-12</c:v>
                      </c:pt>
                      <c:pt idx="5347">
                        <c:v>6.5162300000000004E-12</c:v>
                      </c:pt>
                      <c:pt idx="5348">
                        <c:v>1.7680999999999999E-12</c:v>
                      </c:pt>
                      <c:pt idx="5349">
                        <c:v>1.7680999999999999E-12</c:v>
                      </c:pt>
                      <c:pt idx="5350">
                        <c:v>2.4690499999999999E-12</c:v>
                      </c:pt>
                      <c:pt idx="5351">
                        <c:v>2.4690499999999999E-12</c:v>
                      </c:pt>
                      <c:pt idx="5352">
                        <c:v>5.40448E-12</c:v>
                      </c:pt>
                      <c:pt idx="5353">
                        <c:v>5.40448E-12</c:v>
                      </c:pt>
                      <c:pt idx="5354">
                        <c:v>1.62749E-12</c:v>
                      </c:pt>
                      <c:pt idx="5355">
                        <c:v>1.62749E-12</c:v>
                      </c:pt>
                      <c:pt idx="5356">
                        <c:v>3.4084999999999999E-12</c:v>
                      </c:pt>
                      <c:pt idx="5357">
                        <c:v>3.4084999999999999E-12</c:v>
                      </c:pt>
                      <c:pt idx="5358">
                        <c:v>2.6155900000000002E-12</c:v>
                      </c:pt>
                      <c:pt idx="5359">
                        <c:v>2.6155900000000002E-12</c:v>
                      </c:pt>
                      <c:pt idx="5360">
                        <c:v>2.3932599999999998E-12</c:v>
                      </c:pt>
                      <c:pt idx="5361">
                        <c:v>2.3932599999999998E-12</c:v>
                      </c:pt>
                      <c:pt idx="5362">
                        <c:v>2.9267900000000002E-11</c:v>
                      </c:pt>
                      <c:pt idx="5363">
                        <c:v>2.9267900000000002E-11</c:v>
                      </c:pt>
                      <c:pt idx="5364">
                        <c:v>3.39897E-12</c:v>
                      </c:pt>
                      <c:pt idx="5365">
                        <c:v>3.39897E-12</c:v>
                      </c:pt>
                      <c:pt idx="5366">
                        <c:v>3.0121400000000001E-12</c:v>
                      </c:pt>
                      <c:pt idx="5367">
                        <c:v>3.0121400000000001E-12</c:v>
                      </c:pt>
                      <c:pt idx="5368">
                        <c:v>3.1657000000000001E-12</c:v>
                      </c:pt>
                      <c:pt idx="5369">
                        <c:v>3.1657000000000001E-12</c:v>
                      </c:pt>
                      <c:pt idx="5370">
                        <c:v>3.8266200000000001E-12</c:v>
                      </c:pt>
                      <c:pt idx="5371">
                        <c:v>3.8266200000000001E-12</c:v>
                      </c:pt>
                      <c:pt idx="5372">
                        <c:v>1.4398799999999999E-12</c:v>
                      </c:pt>
                      <c:pt idx="5373">
                        <c:v>1.4398799999999999E-12</c:v>
                      </c:pt>
                      <c:pt idx="5374">
                        <c:v>1.9736899999999998E-12</c:v>
                      </c:pt>
                      <c:pt idx="5375">
                        <c:v>1.9736899999999998E-12</c:v>
                      </c:pt>
                      <c:pt idx="5376">
                        <c:v>1.3961199999999999E-12</c:v>
                      </c:pt>
                      <c:pt idx="5377">
                        <c:v>1.3961199999999999E-12</c:v>
                      </c:pt>
                      <c:pt idx="5378">
                        <c:v>3.45978E-12</c:v>
                      </c:pt>
                      <c:pt idx="5379">
                        <c:v>3.45978E-12</c:v>
                      </c:pt>
                      <c:pt idx="5380">
                        <c:v>2.9953199999999998E-12</c:v>
                      </c:pt>
                      <c:pt idx="5381">
                        <c:v>2.9953199999999998E-12</c:v>
                      </c:pt>
                      <c:pt idx="5382">
                        <c:v>7.5110500000000004E-12</c:v>
                      </c:pt>
                      <c:pt idx="5383">
                        <c:v>7.5110500000000004E-12</c:v>
                      </c:pt>
                      <c:pt idx="5384">
                        <c:v>2.50733E-12</c:v>
                      </c:pt>
                      <c:pt idx="5385">
                        <c:v>2.50733E-12</c:v>
                      </c:pt>
                      <c:pt idx="5386">
                        <c:v>1.9631100000000001E-12</c:v>
                      </c:pt>
                      <c:pt idx="5387">
                        <c:v>1.9631100000000001E-12</c:v>
                      </c:pt>
                      <c:pt idx="5388">
                        <c:v>1.5206400000000001E-12</c:v>
                      </c:pt>
                      <c:pt idx="5389">
                        <c:v>1.5206400000000001E-12</c:v>
                      </c:pt>
                      <c:pt idx="5390">
                        <c:v>1.6933899999999999E-12</c:v>
                      </c:pt>
                      <c:pt idx="5391">
                        <c:v>1.6933899999999999E-12</c:v>
                      </c:pt>
                      <c:pt idx="5392">
                        <c:v>1.9293300000000001E-11</c:v>
                      </c:pt>
                      <c:pt idx="5393">
                        <c:v>1.9293300000000001E-11</c:v>
                      </c:pt>
                      <c:pt idx="5394">
                        <c:v>3.38594E-12</c:v>
                      </c:pt>
                      <c:pt idx="5395">
                        <c:v>3.38594E-12</c:v>
                      </c:pt>
                      <c:pt idx="5396">
                        <c:v>2.1216000000000002E-12</c:v>
                      </c:pt>
                      <c:pt idx="5397">
                        <c:v>2.1216000000000002E-12</c:v>
                      </c:pt>
                      <c:pt idx="5398">
                        <c:v>1.49197E-12</c:v>
                      </c:pt>
                      <c:pt idx="5399">
                        <c:v>1.49197E-12</c:v>
                      </c:pt>
                      <c:pt idx="5400">
                        <c:v>3.6578200000000003E-12</c:v>
                      </c:pt>
                      <c:pt idx="5401">
                        <c:v>3.6578200000000003E-12</c:v>
                      </c:pt>
                      <c:pt idx="5402">
                        <c:v>3.1628300000000002E-12</c:v>
                      </c:pt>
                      <c:pt idx="5403">
                        <c:v>3.1628300000000002E-12</c:v>
                      </c:pt>
                      <c:pt idx="5404">
                        <c:v>2.7578200000000001E-12</c:v>
                      </c:pt>
                      <c:pt idx="5405">
                        <c:v>2.7578200000000001E-12</c:v>
                      </c:pt>
                      <c:pt idx="5406">
                        <c:v>1.91724E-12</c:v>
                      </c:pt>
                      <c:pt idx="5407">
                        <c:v>1.91724E-12</c:v>
                      </c:pt>
                      <c:pt idx="5408">
                        <c:v>1.8212299999999999E-12</c:v>
                      </c:pt>
                      <c:pt idx="5409">
                        <c:v>1.8212299999999999E-12</c:v>
                      </c:pt>
                      <c:pt idx="5410">
                        <c:v>3.2210000000000001E-12</c:v>
                      </c:pt>
                      <c:pt idx="5411">
                        <c:v>3.2210000000000001E-12</c:v>
                      </c:pt>
                      <c:pt idx="5412">
                        <c:v>2.2099700000000001E-12</c:v>
                      </c:pt>
                      <c:pt idx="5413">
                        <c:v>2.2099700000000001E-12</c:v>
                      </c:pt>
                      <c:pt idx="5414">
                        <c:v>2.4647600000000001E-12</c:v>
                      </c:pt>
                      <c:pt idx="5415">
                        <c:v>2.4647600000000001E-12</c:v>
                      </c:pt>
                      <c:pt idx="5416">
                        <c:v>2.0444100000000002E-12</c:v>
                      </c:pt>
                      <c:pt idx="5417">
                        <c:v>2.0444100000000002E-12</c:v>
                      </c:pt>
                      <c:pt idx="5418">
                        <c:v>3.8611800000000003E-12</c:v>
                      </c:pt>
                      <c:pt idx="5419">
                        <c:v>3.8611800000000003E-12</c:v>
                      </c:pt>
                      <c:pt idx="5420">
                        <c:v>3.1203100000000001E-12</c:v>
                      </c:pt>
                      <c:pt idx="5421">
                        <c:v>3.1203100000000001E-12</c:v>
                      </c:pt>
                      <c:pt idx="5422">
                        <c:v>2.0075499999999999E-12</c:v>
                      </c:pt>
                      <c:pt idx="5423">
                        <c:v>2.0075499999999999E-12</c:v>
                      </c:pt>
                      <c:pt idx="5424">
                        <c:v>2.30011E-12</c:v>
                      </c:pt>
                      <c:pt idx="5425">
                        <c:v>2.30011E-12</c:v>
                      </c:pt>
                      <c:pt idx="5426">
                        <c:v>4.7764099999999998E-12</c:v>
                      </c:pt>
                      <c:pt idx="5427">
                        <c:v>4.7764099999999998E-12</c:v>
                      </c:pt>
                      <c:pt idx="5428">
                        <c:v>2.6358799999999999E-12</c:v>
                      </c:pt>
                      <c:pt idx="5429">
                        <c:v>2.6358799999999999E-12</c:v>
                      </c:pt>
                      <c:pt idx="5430">
                        <c:v>2.9081199999999999E-12</c:v>
                      </c:pt>
                      <c:pt idx="5431">
                        <c:v>2.9081199999999999E-12</c:v>
                      </c:pt>
                      <c:pt idx="5432">
                        <c:v>5.8447900000000002E-12</c:v>
                      </c:pt>
                      <c:pt idx="5433">
                        <c:v>5.8447900000000002E-12</c:v>
                      </c:pt>
                      <c:pt idx="5434">
                        <c:v>2.11909E-12</c:v>
                      </c:pt>
                      <c:pt idx="5435">
                        <c:v>2.11909E-12</c:v>
                      </c:pt>
                      <c:pt idx="5436">
                        <c:v>1.9712599999999998E-12</c:v>
                      </c:pt>
                      <c:pt idx="5437">
                        <c:v>1.9712599999999998E-12</c:v>
                      </c:pt>
                      <c:pt idx="5438">
                        <c:v>2.3441199999999999E-12</c:v>
                      </c:pt>
                      <c:pt idx="5439">
                        <c:v>2.3441199999999999E-12</c:v>
                      </c:pt>
                      <c:pt idx="5440">
                        <c:v>1.59977E-12</c:v>
                      </c:pt>
                      <c:pt idx="5441">
                        <c:v>1.59977E-12</c:v>
                      </c:pt>
                      <c:pt idx="5442">
                        <c:v>2.42778E-12</c:v>
                      </c:pt>
                      <c:pt idx="5443">
                        <c:v>2.42778E-12</c:v>
                      </c:pt>
                      <c:pt idx="5444">
                        <c:v>3.01141E-12</c:v>
                      </c:pt>
                      <c:pt idx="5445">
                        <c:v>3.01141E-12</c:v>
                      </c:pt>
                      <c:pt idx="5446">
                        <c:v>2.3336700000000001E-12</c:v>
                      </c:pt>
                      <c:pt idx="5447">
                        <c:v>2.3336700000000001E-12</c:v>
                      </c:pt>
                      <c:pt idx="5448">
                        <c:v>2.5543300000000001E-12</c:v>
                      </c:pt>
                      <c:pt idx="5449">
                        <c:v>2.5543300000000001E-12</c:v>
                      </c:pt>
                      <c:pt idx="5450">
                        <c:v>4.5236300000000002E-12</c:v>
                      </c:pt>
                      <c:pt idx="5451">
                        <c:v>4.5236300000000002E-12</c:v>
                      </c:pt>
                      <c:pt idx="5452">
                        <c:v>4.30213E-12</c:v>
                      </c:pt>
                      <c:pt idx="5453">
                        <c:v>4.30213E-12</c:v>
                      </c:pt>
                      <c:pt idx="5454">
                        <c:v>2.91466E-12</c:v>
                      </c:pt>
                      <c:pt idx="5455">
                        <c:v>2.91466E-12</c:v>
                      </c:pt>
                      <c:pt idx="5456">
                        <c:v>2.7633000000000002E-12</c:v>
                      </c:pt>
                      <c:pt idx="5457">
                        <c:v>2.7633000000000002E-12</c:v>
                      </c:pt>
                      <c:pt idx="5458">
                        <c:v>2.2250299999999999E-12</c:v>
                      </c:pt>
                      <c:pt idx="5459">
                        <c:v>2.2250299999999999E-12</c:v>
                      </c:pt>
                      <c:pt idx="5460">
                        <c:v>2.70381E-12</c:v>
                      </c:pt>
                      <c:pt idx="5461">
                        <c:v>2.70381E-12</c:v>
                      </c:pt>
                      <c:pt idx="5462">
                        <c:v>1.92637E-12</c:v>
                      </c:pt>
                      <c:pt idx="5463">
                        <c:v>1.92637E-12</c:v>
                      </c:pt>
                      <c:pt idx="5464">
                        <c:v>2.9180900000000001E-12</c:v>
                      </c:pt>
                      <c:pt idx="5465">
                        <c:v>2.9180900000000001E-12</c:v>
                      </c:pt>
                      <c:pt idx="5466">
                        <c:v>2.27939E-12</c:v>
                      </c:pt>
                      <c:pt idx="5467">
                        <c:v>2.27939E-12</c:v>
                      </c:pt>
                      <c:pt idx="5468">
                        <c:v>2.1148600000000001E-12</c:v>
                      </c:pt>
                      <c:pt idx="5469">
                        <c:v>2.1148600000000001E-12</c:v>
                      </c:pt>
                      <c:pt idx="5470">
                        <c:v>1.6095800000000001E-12</c:v>
                      </c:pt>
                      <c:pt idx="5471">
                        <c:v>1.6095800000000001E-12</c:v>
                      </c:pt>
                      <c:pt idx="5472">
                        <c:v>2.66872E-12</c:v>
                      </c:pt>
                      <c:pt idx="5473">
                        <c:v>2.66872E-12</c:v>
                      </c:pt>
                      <c:pt idx="5474">
                        <c:v>2.9564600000000001E-12</c:v>
                      </c:pt>
                      <c:pt idx="5475">
                        <c:v>2.9564600000000001E-12</c:v>
                      </c:pt>
                      <c:pt idx="5476">
                        <c:v>2.6540699999999998E-12</c:v>
                      </c:pt>
                      <c:pt idx="5477">
                        <c:v>2.6540699999999998E-12</c:v>
                      </c:pt>
                      <c:pt idx="5478">
                        <c:v>2.5540300000000002E-12</c:v>
                      </c:pt>
                      <c:pt idx="5479">
                        <c:v>2.5540300000000002E-12</c:v>
                      </c:pt>
                      <c:pt idx="5480">
                        <c:v>4.0083700000000002E-12</c:v>
                      </c:pt>
                      <c:pt idx="5481">
                        <c:v>4.0083700000000002E-12</c:v>
                      </c:pt>
                      <c:pt idx="5482">
                        <c:v>4.33688E-12</c:v>
                      </c:pt>
                      <c:pt idx="5483">
                        <c:v>4.33688E-12</c:v>
                      </c:pt>
                      <c:pt idx="5484">
                        <c:v>3.1458799999999999E-12</c:v>
                      </c:pt>
                      <c:pt idx="5485">
                        <c:v>3.1458799999999999E-12</c:v>
                      </c:pt>
                      <c:pt idx="5486">
                        <c:v>2.4565900000000001E-12</c:v>
                      </c:pt>
                      <c:pt idx="5487">
                        <c:v>2.4565900000000001E-12</c:v>
                      </c:pt>
                      <c:pt idx="5488">
                        <c:v>1.65111E-12</c:v>
                      </c:pt>
                      <c:pt idx="5489">
                        <c:v>1.65111E-12</c:v>
                      </c:pt>
                      <c:pt idx="5490">
                        <c:v>3.9016700000000003E-12</c:v>
                      </c:pt>
                      <c:pt idx="5491">
                        <c:v>3.9016700000000003E-12</c:v>
                      </c:pt>
                      <c:pt idx="5492">
                        <c:v>3.58902E-12</c:v>
                      </c:pt>
                      <c:pt idx="5493">
                        <c:v>3.58902E-12</c:v>
                      </c:pt>
                      <c:pt idx="5494">
                        <c:v>1.5987E-12</c:v>
                      </c:pt>
                      <c:pt idx="5495">
                        <c:v>1.5987E-12</c:v>
                      </c:pt>
                      <c:pt idx="5496">
                        <c:v>2.1153799999999998E-12</c:v>
                      </c:pt>
                      <c:pt idx="5497">
                        <c:v>2.1153799999999998E-12</c:v>
                      </c:pt>
                      <c:pt idx="5498">
                        <c:v>3.8416700000000001E-12</c:v>
                      </c:pt>
                      <c:pt idx="5499">
                        <c:v>3.8416700000000001E-12</c:v>
                      </c:pt>
                      <c:pt idx="5500">
                        <c:v>1.77804E-12</c:v>
                      </c:pt>
                      <c:pt idx="5501">
                        <c:v>1.77804E-12</c:v>
                      </c:pt>
                      <c:pt idx="5502">
                        <c:v>2.2818300000000002E-12</c:v>
                      </c:pt>
                      <c:pt idx="5503">
                        <c:v>2.2818300000000002E-12</c:v>
                      </c:pt>
                      <c:pt idx="5504">
                        <c:v>3.3336699999999999E-12</c:v>
                      </c:pt>
                      <c:pt idx="5505">
                        <c:v>3.3336699999999999E-12</c:v>
                      </c:pt>
                      <c:pt idx="5506">
                        <c:v>1.8052599999999999E-12</c:v>
                      </c:pt>
                      <c:pt idx="5507">
                        <c:v>1.8052599999999999E-12</c:v>
                      </c:pt>
                      <c:pt idx="5508">
                        <c:v>2.8045899999999999E-12</c:v>
                      </c:pt>
                      <c:pt idx="5509">
                        <c:v>2.8045899999999999E-12</c:v>
                      </c:pt>
                      <c:pt idx="5510">
                        <c:v>5.7572400000000002E-12</c:v>
                      </c:pt>
                      <c:pt idx="5511">
                        <c:v>5.7572400000000002E-12</c:v>
                      </c:pt>
                      <c:pt idx="5512">
                        <c:v>3.2209099999999999E-12</c:v>
                      </c:pt>
                      <c:pt idx="5513">
                        <c:v>3.2209099999999999E-12</c:v>
                      </c:pt>
                      <c:pt idx="5514">
                        <c:v>9.5613600000000004E-12</c:v>
                      </c:pt>
                      <c:pt idx="5515">
                        <c:v>9.5613600000000004E-12</c:v>
                      </c:pt>
                      <c:pt idx="5516">
                        <c:v>1.9116499999999998E-12</c:v>
                      </c:pt>
                      <c:pt idx="5517">
                        <c:v>1.9116499999999998E-12</c:v>
                      </c:pt>
                      <c:pt idx="5518">
                        <c:v>3.1248799999999999E-12</c:v>
                      </c:pt>
                      <c:pt idx="5519">
                        <c:v>3.1248799999999999E-12</c:v>
                      </c:pt>
                      <c:pt idx="5520">
                        <c:v>3.3479999999999999E-12</c:v>
                      </c:pt>
                      <c:pt idx="5521">
                        <c:v>3.3479999999999999E-12</c:v>
                      </c:pt>
                      <c:pt idx="5522">
                        <c:v>2.7687700000000001E-12</c:v>
                      </c:pt>
                      <c:pt idx="5523">
                        <c:v>2.7687700000000001E-12</c:v>
                      </c:pt>
                      <c:pt idx="5524">
                        <c:v>3.2397899999999999E-12</c:v>
                      </c:pt>
                      <c:pt idx="5525">
                        <c:v>3.2397899999999999E-12</c:v>
                      </c:pt>
                      <c:pt idx="5526">
                        <c:v>3.70506E-12</c:v>
                      </c:pt>
                      <c:pt idx="5527">
                        <c:v>3.70506E-12</c:v>
                      </c:pt>
                      <c:pt idx="5528">
                        <c:v>2.4897000000000002E-12</c:v>
                      </c:pt>
                      <c:pt idx="5529">
                        <c:v>2.4897000000000002E-12</c:v>
                      </c:pt>
                      <c:pt idx="5530">
                        <c:v>2.0329E-12</c:v>
                      </c:pt>
                      <c:pt idx="5531">
                        <c:v>2.0329E-12</c:v>
                      </c:pt>
                      <c:pt idx="5532">
                        <c:v>2.6253300000000001E-12</c:v>
                      </c:pt>
                      <c:pt idx="5533">
                        <c:v>2.6253300000000001E-12</c:v>
                      </c:pt>
                      <c:pt idx="5534">
                        <c:v>1.9491900000000001E-12</c:v>
                      </c:pt>
                      <c:pt idx="5535">
                        <c:v>1.9491900000000001E-12</c:v>
                      </c:pt>
                      <c:pt idx="5536">
                        <c:v>2.78535E-12</c:v>
                      </c:pt>
                      <c:pt idx="5537">
                        <c:v>2.78535E-12</c:v>
                      </c:pt>
                      <c:pt idx="5538">
                        <c:v>5.0620700000000001E-12</c:v>
                      </c:pt>
                      <c:pt idx="5539">
                        <c:v>5.0620700000000001E-12</c:v>
                      </c:pt>
                      <c:pt idx="5540">
                        <c:v>1.9107900000000002E-12</c:v>
                      </c:pt>
                      <c:pt idx="5541">
                        <c:v>1.9107900000000002E-12</c:v>
                      </c:pt>
                      <c:pt idx="5542">
                        <c:v>4.90016E-12</c:v>
                      </c:pt>
                      <c:pt idx="5543">
                        <c:v>4.90016E-12</c:v>
                      </c:pt>
                      <c:pt idx="5544">
                        <c:v>2.0677300000000001E-12</c:v>
                      </c:pt>
                      <c:pt idx="5545">
                        <c:v>2.0677300000000001E-12</c:v>
                      </c:pt>
                      <c:pt idx="5546">
                        <c:v>3.1534699999999999E-12</c:v>
                      </c:pt>
                      <c:pt idx="5547">
                        <c:v>3.1534699999999999E-12</c:v>
                      </c:pt>
                      <c:pt idx="5548">
                        <c:v>2.3525299999999999E-12</c:v>
                      </c:pt>
                      <c:pt idx="5549">
                        <c:v>2.3525299999999999E-12</c:v>
                      </c:pt>
                      <c:pt idx="5550">
                        <c:v>2.7477199999999999E-12</c:v>
                      </c:pt>
                      <c:pt idx="5551">
                        <c:v>2.7477199999999999E-12</c:v>
                      </c:pt>
                      <c:pt idx="5552">
                        <c:v>2.3770899999999999E-12</c:v>
                      </c:pt>
                      <c:pt idx="5553">
                        <c:v>2.3770899999999999E-12</c:v>
                      </c:pt>
                      <c:pt idx="5554">
                        <c:v>2.3661600000000001E-12</c:v>
                      </c:pt>
                      <c:pt idx="5555">
                        <c:v>2.3661600000000001E-12</c:v>
                      </c:pt>
                      <c:pt idx="5556">
                        <c:v>2.2695E-12</c:v>
                      </c:pt>
                      <c:pt idx="5557">
                        <c:v>2.2695E-12</c:v>
                      </c:pt>
                      <c:pt idx="5558">
                        <c:v>2.8316399999999998E-12</c:v>
                      </c:pt>
                      <c:pt idx="5559">
                        <c:v>2.8316399999999998E-12</c:v>
                      </c:pt>
                      <c:pt idx="5560">
                        <c:v>1.09222E-11</c:v>
                      </c:pt>
                      <c:pt idx="5561">
                        <c:v>1.09222E-11</c:v>
                      </c:pt>
                      <c:pt idx="5562">
                        <c:v>2.4395399999999999E-12</c:v>
                      </c:pt>
                      <c:pt idx="5563">
                        <c:v>2.4395399999999999E-12</c:v>
                      </c:pt>
                      <c:pt idx="5564">
                        <c:v>2.7479100000000002E-12</c:v>
                      </c:pt>
                      <c:pt idx="5565">
                        <c:v>2.7479100000000002E-12</c:v>
                      </c:pt>
                      <c:pt idx="5566">
                        <c:v>3.0982900000000001E-12</c:v>
                      </c:pt>
                      <c:pt idx="5567">
                        <c:v>3.0982900000000001E-12</c:v>
                      </c:pt>
                      <c:pt idx="5568">
                        <c:v>1.7609000000000001E-12</c:v>
                      </c:pt>
                      <c:pt idx="5569">
                        <c:v>1.7609000000000001E-12</c:v>
                      </c:pt>
                      <c:pt idx="5570">
                        <c:v>1.93902E-12</c:v>
                      </c:pt>
                      <c:pt idx="5571">
                        <c:v>1.93902E-12</c:v>
                      </c:pt>
                      <c:pt idx="5572">
                        <c:v>1.7474599999999999E-12</c:v>
                      </c:pt>
                      <c:pt idx="5573">
                        <c:v>1.7474599999999999E-12</c:v>
                      </c:pt>
                      <c:pt idx="5574">
                        <c:v>4.1923299999999998E-12</c:v>
                      </c:pt>
                      <c:pt idx="5575">
                        <c:v>4.1923299999999998E-12</c:v>
                      </c:pt>
                      <c:pt idx="5576">
                        <c:v>2.1093999999999999E-12</c:v>
                      </c:pt>
                      <c:pt idx="5577">
                        <c:v>2.1093999999999999E-12</c:v>
                      </c:pt>
                      <c:pt idx="5578">
                        <c:v>1.77095E-12</c:v>
                      </c:pt>
                      <c:pt idx="5579">
                        <c:v>1.77095E-12</c:v>
                      </c:pt>
                      <c:pt idx="5580">
                        <c:v>2.7720200000000001E-12</c:v>
                      </c:pt>
                      <c:pt idx="5581">
                        <c:v>2.7720200000000001E-12</c:v>
                      </c:pt>
                      <c:pt idx="5582">
                        <c:v>2.4865100000000001E-12</c:v>
                      </c:pt>
                      <c:pt idx="5583">
                        <c:v>2.4865100000000001E-12</c:v>
                      </c:pt>
                      <c:pt idx="5584">
                        <c:v>3.3797699999999998E-12</c:v>
                      </c:pt>
                      <c:pt idx="5585">
                        <c:v>3.3797699999999998E-12</c:v>
                      </c:pt>
                      <c:pt idx="5586">
                        <c:v>2.51472E-12</c:v>
                      </c:pt>
                      <c:pt idx="5587">
                        <c:v>2.51472E-12</c:v>
                      </c:pt>
                      <c:pt idx="5588">
                        <c:v>3.7489400000000004E-12</c:v>
                      </c:pt>
                      <c:pt idx="5589">
                        <c:v>3.7489400000000004E-12</c:v>
                      </c:pt>
                      <c:pt idx="5590">
                        <c:v>2.3632900000000001E-12</c:v>
                      </c:pt>
                      <c:pt idx="5591">
                        <c:v>2.3632900000000001E-12</c:v>
                      </c:pt>
                      <c:pt idx="5592">
                        <c:v>1.76491E-12</c:v>
                      </c:pt>
                      <c:pt idx="5593">
                        <c:v>1.76491E-12</c:v>
                      </c:pt>
                      <c:pt idx="5594">
                        <c:v>1.65591E-12</c:v>
                      </c:pt>
                      <c:pt idx="5595">
                        <c:v>1.65591E-12</c:v>
                      </c:pt>
                      <c:pt idx="5596">
                        <c:v>2.3770499999999999E-12</c:v>
                      </c:pt>
                      <c:pt idx="5597">
                        <c:v>2.3770499999999999E-12</c:v>
                      </c:pt>
                      <c:pt idx="5598">
                        <c:v>3.9652299999999997E-12</c:v>
                      </c:pt>
                      <c:pt idx="5599">
                        <c:v>3.9652299999999997E-12</c:v>
                      </c:pt>
                      <c:pt idx="5600">
                        <c:v>2.1942400000000001E-12</c:v>
                      </c:pt>
                      <c:pt idx="5601">
                        <c:v>2.1942400000000001E-12</c:v>
                      </c:pt>
                      <c:pt idx="5602">
                        <c:v>3.5544600000000002E-12</c:v>
                      </c:pt>
                      <c:pt idx="5603">
                        <c:v>3.5544600000000002E-12</c:v>
                      </c:pt>
                      <c:pt idx="5604">
                        <c:v>2.6623000000000001E-12</c:v>
                      </c:pt>
                      <c:pt idx="5605">
                        <c:v>2.6623000000000001E-12</c:v>
                      </c:pt>
                      <c:pt idx="5606">
                        <c:v>1.97408E-12</c:v>
                      </c:pt>
                      <c:pt idx="5607">
                        <c:v>1.97408E-12</c:v>
                      </c:pt>
                      <c:pt idx="5608">
                        <c:v>3.2065000000000001E-12</c:v>
                      </c:pt>
                      <c:pt idx="5609">
                        <c:v>3.2065000000000001E-12</c:v>
                      </c:pt>
                      <c:pt idx="5610">
                        <c:v>1.9068900000000002E-12</c:v>
                      </c:pt>
                      <c:pt idx="5611">
                        <c:v>1.9068900000000002E-12</c:v>
                      </c:pt>
                      <c:pt idx="5612">
                        <c:v>1.9989299999999998E-12</c:v>
                      </c:pt>
                      <c:pt idx="5613">
                        <c:v>1.9989299999999998E-12</c:v>
                      </c:pt>
                      <c:pt idx="5614">
                        <c:v>2.39273E-12</c:v>
                      </c:pt>
                      <c:pt idx="5615">
                        <c:v>2.39273E-12</c:v>
                      </c:pt>
                      <c:pt idx="5616">
                        <c:v>3.17992E-12</c:v>
                      </c:pt>
                      <c:pt idx="5617">
                        <c:v>3.17992E-12</c:v>
                      </c:pt>
                      <c:pt idx="5618">
                        <c:v>3.0419000000000002E-12</c:v>
                      </c:pt>
                      <c:pt idx="5619">
                        <c:v>3.0419000000000002E-12</c:v>
                      </c:pt>
                      <c:pt idx="5620">
                        <c:v>3.7079699999999996E-12</c:v>
                      </c:pt>
                      <c:pt idx="5621">
                        <c:v>3.7079699999999996E-12</c:v>
                      </c:pt>
                      <c:pt idx="5622">
                        <c:v>2.96339E-12</c:v>
                      </c:pt>
                      <c:pt idx="5623">
                        <c:v>2.96339E-12</c:v>
                      </c:pt>
                      <c:pt idx="5624">
                        <c:v>1.5256500000000001E-12</c:v>
                      </c:pt>
                      <c:pt idx="5625">
                        <c:v>1.5256500000000001E-12</c:v>
                      </c:pt>
                      <c:pt idx="5626">
                        <c:v>2.4028300000000002E-12</c:v>
                      </c:pt>
                      <c:pt idx="5627">
                        <c:v>2.4028300000000002E-12</c:v>
                      </c:pt>
                      <c:pt idx="5628">
                        <c:v>2.8075200000000001E-12</c:v>
                      </c:pt>
                      <c:pt idx="5629">
                        <c:v>2.8075200000000001E-12</c:v>
                      </c:pt>
                      <c:pt idx="5630">
                        <c:v>2.34163E-12</c:v>
                      </c:pt>
                      <c:pt idx="5631">
                        <c:v>2.34163E-12</c:v>
                      </c:pt>
                      <c:pt idx="5632">
                        <c:v>4.0433499999999997E-12</c:v>
                      </c:pt>
                      <c:pt idx="5633">
                        <c:v>4.0433499999999997E-12</c:v>
                      </c:pt>
                      <c:pt idx="5634">
                        <c:v>4.4189800000000002E-12</c:v>
                      </c:pt>
                      <c:pt idx="5635">
                        <c:v>4.4189800000000002E-12</c:v>
                      </c:pt>
                      <c:pt idx="5636">
                        <c:v>1.58055E-12</c:v>
                      </c:pt>
                      <c:pt idx="5637">
                        <c:v>1.58055E-12</c:v>
                      </c:pt>
                      <c:pt idx="5638">
                        <c:v>2.6696399999999999E-12</c:v>
                      </c:pt>
                      <c:pt idx="5639">
                        <c:v>2.6696399999999999E-12</c:v>
                      </c:pt>
                      <c:pt idx="5640">
                        <c:v>3.8732700000000001E-12</c:v>
                      </c:pt>
                      <c:pt idx="5641">
                        <c:v>3.8732700000000001E-12</c:v>
                      </c:pt>
                      <c:pt idx="5642">
                        <c:v>3.8057800000000004E-12</c:v>
                      </c:pt>
                      <c:pt idx="5643">
                        <c:v>3.8057800000000004E-12</c:v>
                      </c:pt>
                      <c:pt idx="5644">
                        <c:v>2.3040299999999998E-12</c:v>
                      </c:pt>
                      <c:pt idx="5645">
                        <c:v>2.3040299999999998E-12</c:v>
                      </c:pt>
                      <c:pt idx="5646">
                        <c:v>2.5903199999999998E-12</c:v>
                      </c:pt>
                      <c:pt idx="5647">
                        <c:v>2.5903199999999998E-12</c:v>
                      </c:pt>
                      <c:pt idx="5648">
                        <c:v>3.6143400000000001E-12</c:v>
                      </c:pt>
                      <c:pt idx="5649">
                        <c:v>3.6143400000000001E-12</c:v>
                      </c:pt>
                      <c:pt idx="5650">
                        <c:v>1.85233E-12</c:v>
                      </c:pt>
                      <c:pt idx="5651">
                        <c:v>1.85233E-12</c:v>
                      </c:pt>
                      <c:pt idx="5652">
                        <c:v>2.0387399999999999E-12</c:v>
                      </c:pt>
                      <c:pt idx="5653">
                        <c:v>2.0387399999999999E-12</c:v>
                      </c:pt>
                      <c:pt idx="5654">
                        <c:v>2.1884900000000001E-12</c:v>
                      </c:pt>
                      <c:pt idx="5655">
                        <c:v>2.1884900000000001E-12</c:v>
                      </c:pt>
                      <c:pt idx="5656">
                        <c:v>2.7480599999999999E-12</c:v>
                      </c:pt>
                      <c:pt idx="5657">
                        <c:v>2.7480599999999999E-12</c:v>
                      </c:pt>
                      <c:pt idx="5658">
                        <c:v>2.8600500000000001E-12</c:v>
                      </c:pt>
                      <c:pt idx="5659">
                        <c:v>2.8600500000000001E-12</c:v>
                      </c:pt>
                      <c:pt idx="5660">
                        <c:v>1.8311399999999998E-12</c:v>
                      </c:pt>
                      <c:pt idx="5661">
                        <c:v>1.8311399999999998E-12</c:v>
                      </c:pt>
                      <c:pt idx="5662">
                        <c:v>6.77892E-12</c:v>
                      </c:pt>
                      <c:pt idx="5663">
                        <c:v>6.77892E-12</c:v>
                      </c:pt>
                      <c:pt idx="5664">
                        <c:v>3.5376699999999998E-12</c:v>
                      </c:pt>
                      <c:pt idx="5665">
                        <c:v>3.5376699999999998E-12</c:v>
                      </c:pt>
                      <c:pt idx="5666">
                        <c:v>2.7100500000000002E-12</c:v>
                      </c:pt>
                      <c:pt idx="5667">
                        <c:v>2.7100500000000002E-12</c:v>
                      </c:pt>
                      <c:pt idx="5668">
                        <c:v>4.3149500000000003E-12</c:v>
                      </c:pt>
                      <c:pt idx="5669">
                        <c:v>4.3149500000000003E-12</c:v>
                      </c:pt>
                      <c:pt idx="5670">
                        <c:v>3.3004500000000001E-12</c:v>
                      </c:pt>
                      <c:pt idx="5671">
                        <c:v>3.3004500000000001E-12</c:v>
                      </c:pt>
                      <c:pt idx="5672">
                        <c:v>2.7113599999999999E-12</c:v>
                      </c:pt>
                      <c:pt idx="5673">
                        <c:v>2.7113599999999999E-12</c:v>
                      </c:pt>
                      <c:pt idx="5674">
                        <c:v>7.6719899999999995E-12</c:v>
                      </c:pt>
                      <c:pt idx="5675">
                        <c:v>7.6719899999999995E-12</c:v>
                      </c:pt>
                      <c:pt idx="5676">
                        <c:v>2.9275399999999999E-12</c:v>
                      </c:pt>
                      <c:pt idx="5677">
                        <c:v>2.9275399999999999E-12</c:v>
                      </c:pt>
                      <c:pt idx="5678">
                        <c:v>7.8493599999999996E-12</c:v>
                      </c:pt>
                      <c:pt idx="5679">
                        <c:v>7.8493599999999996E-12</c:v>
                      </c:pt>
                      <c:pt idx="5680">
                        <c:v>2.4037500000000001E-12</c:v>
                      </c:pt>
                      <c:pt idx="5681">
                        <c:v>2.4037500000000001E-12</c:v>
                      </c:pt>
                      <c:pt idx="5682">
                        <c:v>2.0446599999999999E-12</c:v>
                      </c:pt>
                      <c:pt idx="5683">
                        <c:v>2.0446599999999999E-12</c:v>
                      </c:pt>
                      <c:pt idx="5684">
                        <c:v>4.36903E-12</c:v>
                      </c:pt>
                      <c:pt idx="5685">
                        <c:v>4.36903E-12</c:v>
                      </c:pt>
                      <c:pt idx="5686">
                        <c:v>3.6804099999999997E-12</c:v>
                      </c:pt>
                      <c:pt idx="5687">
                        <c:v>3.6804099999999997E-12</c:v>
                      </c:pt>
                      <c:pt idx="5688">
                        <c:v>3.22527E-12</c:v>
                      </c:pt>
                      <c:pt idx="5689">
                        <c:v>3.22527E-12</c:v>
                      </c:pt>
                      <c:pt idx="5690">
                        <c:v>3.3377300000000002E-12</c:v>
                      </c:pt>
                      <c:pt idx="5691">
                        <c:v>3.3377300000000002E-12</c:v>
                      </c:pt>
                      <c:pt idx="5692">
                        <c:v>1.77491E-12</c:v>
                      </c:pt>
                      <c:pt idx="5693">
                        <c:v>1.77491E-12</c:v>
                      </c:pt>
                      <c:pt idx="5694">
                        <c:v>1.79171E-12</c:v>
                      </c:pt>
                      <c:pt idx="5695">
                        <c:v>1.79171E-12</c:v>
                      </c:pt>
                      <c:pt idx="5696">
                        <c:v>1.8038599999999999E-12</c:v>
                      </c:pt>
                      <c:pt idx="5697">
                        <c:v>1.8038599999999999E-12</c:v>
                      </c:pt>
                      <c:pt idx="5698">
                        <c:v>1.7699299999999999E-12</c:v>
                      </c:pt>
                      <c:pt idx="5699">
                        <c:v>1.7699299999999999E-12</c:v>
                      </c:pt>
                      <c:pt idx="5700">
                        <c:v>2.37159E-12</c:v>
                      </c:pt>
                      <c:pt idx="5701">
                        <c:v>2.37159E-12</c:v>
                      </c:pt>
                      <c:pt idx="5702">
                        <c:v>1.8381899999999999E-12</c:v>
                      </c:pt>
                      <c:pt idx="5703">
                        <c:v>1.8381899999999999E-12</c:v>
                      </c:pt>
                      <c:pt idx="5704">
                        <c:v>2.1617E-12</c:v>
                      </c:pt>
                      <c:pt idx="5705">
                        <c:v>2.1617E-12</c:v>
                      </c:pt>
                      <c:pt idx="5706">
                        <c:v>3.0647899999999999E-12</c:v>
                      </c:pt>
                      <c:pt idx="5707">
                        <c:v>3.0647899999999999E-12</c:v>
                      </c:pt>
                      <c:pt idx="5708">
                        <c:v>2.6788299999999998E-12</c:v>
                      </c:pt>
                      <c:pt idx="5709">
                        <c:v>2.6788299999999998E-12</c:v>
                      </c:pt>
                      <c:pt idx="5710">
                        <c:v>2.5212900000000001E-12</c:v>
                      </c:pt>
                      <c:pt idx="5711">
                        <c:v>2.5212900000000001E-12</c:v>
                      </c:pt>
                      <c:pt idx="5712">
                        <c:v>3.4178699999999999E-12</c:v>
                      </c:pt>
                      <c:pt idx="5713">
                        <c:v>3.4178699999999999E-12</c:v>
                      </c:pt>
                      <c:pt idx="5714">
                        <c:v>2.2040599999999998E-12</c:v>
                      </c:pt>
                      <c:pt idx="5715">
                        <c:v>2.2040599999999998E-12</c:v>
                      </c:pt>
                      <c:pt idx="5716">
                        <c:v>2.4190400000000002E-12</c:v>
                      </c:pt>
                      <c:pt idx="5717">
                        <c:v>2.4190400000000002E-12</c:v>
                      </c:pt>
                      <c:pt idx="5718">
                        <c:v>2.4496599999999999E-12</c:v>
                      </c:pt>
                      <c:pt idx="5719">
                        <c:v>2.4496599999999999E-12</c:v>
                      </c:pt>
                      <c:pt idx="5720">
                        <c:v>3.72175E-12</c:v>
                      </c:pt>
                      <c:pt idx="5721">
                        <c:v>3.72175E-12</c:v>
                      </c:pt>
                      <c:pt idx="5722">
                        <c:v>1.7861700000000001E-12</c:v>
                      </c:pt>
                      <c:pt idx="5723">
                        <c:v>1.7861700000000001E-12</c:v>
                      </c:pt>
                      <c:pt idx="5724">
                        <c:v>2.5315900000000001E-12</c:v>
                      </c:pt>
                      <c:pt idx="5725">
                        <c:v>2.5315900000000001E-12</c:v>
                      </c:pt>
                      <c:pt idx="5726">
                        <c:v>2.9122499999999998E-12</c:v>
                      </c:pt>
                      <c:pt idx="5727">
                        <c:v>2.9122499999999998E-12</c:v>
                      </c:pt>
                      <c:pt idx="5728">
                        <c:v>2.1284499999999999E-12</c:v>
                      </c:pt>
                      <c:pt idx="5729">
                        <c:v>2.1284499999999999E-12</c:v>
                      </c:pt>
                      <c:pt idx="5730">
                        <c:v>1.6508099999999999E-12</c:v>
                      </c:pt>
                      <c:pt idx="5731">
                        <c:v>1.6508099999999999E-12</c:v>
                      </c:pt>
                      <c:pt idx="5732">
                        <c:v>4.0847399999999998E-12</c:v>
                      </c:pt>
                      <c:pt idx="5733">
                        <c:v>4.0847399999999998E-12</c:v>
                      </c:pt>
                      <c:pt idx="5734">
                        <c:v>3.3489899999999998E-12</c:v>
                      </c:pt>
                      <c:pt idx="5735">
                        <c:v>3.3489899999999998E-12</c:v>
                      </c:pt>
                      <c:pt idx="5736">
                        <c:v>3.7107799999999997E-12</c:v>
                      </c:pt>
                      <c:pt idx="5737">
                        <c:v>3.7107799999999997E-12</c:v>
                      </c:pt>
                      <c:pt idx="5738">
                        <c:v>1.8057199999999999E-12</c:v>
                      </c:pt>
                      <c:pt idx="5739">
                        <c:v>1.8057199999999999E-12</c:v>
                      </c:pt>
                      <c:pt idx="5740">
                        <c:v>2.5268799999999998E-12</c:v>
                      </c:pt>
                      <c:pt idx="5741">
                        <c:v>2.5268799999999998E-12</c:v>
                      </c:pt>
                      <c:pt idx="5742">
                        <c:v>2.1734E-12</c:v>
                      </c:pt>
                      <c:pt idx="5743">
                        <c:v>2.1734E-12</c:v>
                      </c:pt>
                      <c:pt idx="5744">
                        <c:v>4.9222999999999997E-12</c:v>
                      </c:pt>
                      <c:pt idx="5745">
                        <c:v>4.9222999999999997E-12</c:v>
                      </c:pt>
                      <c:pt idx="5746">
                        <c:v>2.6077999999999999E-12</c:v>
                      </c:pt>
                      <c:pt idx="5747">
                        <c:v>2.6077999999999999E-12</c:v>
                      </c:pt>
                      <c:pt idx="5748">
                        <c:v>2.4753799999999999E-12</c:v>
                      </c:pt>
                      <c:pt idx="5749">
                        <c:v>2.4753799999999999E-12</c:v>
                      </c:pt>
                      <c:pt idx="5750">
                        <c:v>2.7640599999999998E-12</c:v>
                      </c:pt>
                      <c:pt idx="5751">
                        <c:v>2.7640599999999998E-12</c:v>
                      </c:pt>
                      <c:pt idx="5752">
                        <c:v>1.7592900000000001E-12</c:v>
                      </c:pt>
                      <c:pt idx="5753">
                        <c:v>1.7592900000000001E-12</c:v>
                      </c:pt>
                      <c:pt idx="5754">
                        <c:v>1.62737E-12</c:v>
                      </c:pt>
                      <c:pt idx="5755">
                        <c:v>1.62737E-12</c:v>
                      </c:pt>
                      <c:pt idx="5756">
                        <c:v>1.7152599999999999E-12</c:v>
                      </c:pt>
                      <c:pt idx="5757">
                        <c:v>1.7152599999999999E-12</c:v>
                      </c:pt>
                      <c:pt idx="5758">
                        <c:v>2.1328899999999998E-12</c:v>
                      </c:pt>
                      <c:pt idx="5759">
                        <c:v>2.1328899999999998E-12</c:v>
                      </c:pt>
                      <c:pt idx="5760">
                        <c:v>4.41349E-12</c:v>
                      </c:pt>
                      <c:pt idx="5761">
                        <c:v>4.41349E-12</c:v>
                      </c:pt>
                      <c:pt idx="5762">
                        <c:v>3.0812699999999999E-12</c:v>
                      </c:pt>
                      <c:pt idx="5763">
                        <c:v>3.0812699999999999E-12</c:v>
                      </c:pt>
                      <c:pt idx="5764">
                        <c:v>2.90713E-12</c:v>
                      </c:pt>
                      <c:pt idx="5765">
                        <c:v>2.90713E-12</c:v>
                      </c:pt>
                      <c:pt idx="5766">
                        <c:v>3.3565000000000001E-12</c:v>
                      </c:pt>
                      <c:pt idx="5767">
                        <c:v>3.3565000000000001E-12</c:v>
                      </c:pt>
                      <c:pt idx="5768">
                        <c:v>3.7878600000000004E-12</c:v>
                      </c:pt>
                      <c:pt idx="5769">
                        <c:v>3.7878600000000004E-12</c:v>
                      </c:pt>
                      <c:pt idx="5770">
                        <c:v>1.7473900000000001E-12</c:v>
                      </c:pt>
                      <c:pt idx="5771">
                        <c:v>1.7473900000000001E-12</c:v>
                      </c:pt>
                      <c:pt idx="5772">
                        <c:v>3.1845800000000001E-12</c:v>
                      </c:pt>
                      <c:pt idx="5773">
                        <c:v>3.1845800000000001E-12</c:v>
                      </c:pt>
                      <c:pt idx="5774">
                        <c:v>2.9750000000000001E-12</c:v>
                      </c:pt>
                      <c:pt idx="5775">
                        <c:v>2.9750000000000001E-12</c:v>
                      </c:pt>
                      <c:pt idx="5776">
                        <c:v>2.89838E-12</c:v>
                      </c:pt>
                      <c:pt idx="5777">
                        <c:v>2.89838E-12</c:v>
                      </c:pt>
                      <c:pt idx="5778">
                        <c:v>2.2354200000000002E-12</c:v>
                      </c:pt>
                      <c:pt idx="5779">
                        <c:v>2.2354200000000002E-12</c:v>
                      </c:pt>
                      <c:pt idx="5780">
                        <c:v>2.75706E-12</c:v>
                      </c:pt>
                      <c:pt idx="5781">
                        <c:v>2.75706E-12</c:v>
                      </c:pt>
                      <c:pt idx="5782">
                        <c:v>2.7037200000000001E-12</c:v>
                      </c:pt>
                      <c:pt idx="5783">
                        <c:v>2.7037200000000001E-12</c:v>
                      </c:pt>
                      <c:pt idx="5784">
                        <c:v>2.4495800000000002E-12</c:v>
                      </c:pt>
                      <c:pt idx="5785">
                        <c:v>2.4495800000000002E-12</c:v>
                      </c:pt>
                      <c:pt idx="5786">
                        <c:v>2.5362700000000001E-12</c:v>
                      </c:pt>
                      <c:pt idx="5787">
                        <c:v>2.5362700000000001E-12</c:v>
                      </c:pt>
                      <c:pt idx="5788">
                        <c:v>2.91948E-12</c:v>
                      </c:pt>
                      <c:pt idx="5789">
                        <c:v>2.91948E-12</c:v>
                      </c:pt>
                      <c:pt idx="5790">
                        <c:v>1.84022E-12</c:v>
                      </c:pt>
                      <c:pt idx="5791">
                        <c:v>1.84022E-12</c:v>
                      </c:pt>
                      <c:pt idx="5792">
                        <c:v>7.4166799999999999E-12</c:v>
                      </c:pt>
                      <c:pt idx="5793">
                        <c:v>7.4166799999999999E-12</c:v>
                      </c:pt>
                      <c:pt idx="5794">
                        <c:v>1.8840899999999999E-12</c:v>
                      </c:pt>
                      <c:pt idx="5795">
                        <c:v>1.8840899999999999E-12</c:v>
                      </c:pt>
                      <c:pt idx="5796">
                        <c:v>2.94325E-12</c:v>
                      </c:pt>
                      <c:pt idx="5797">
                        <c:v>2.94325E-12</c:v>
                      </c:pt>
                      <c:pt idx="5798">
                        <c:v>2.1838E-12</c:v>
                      </c:pt>
                      <c:pt idx="5799">
                        <c:v>2.1838E-12</c:v>
                      </c:pt>
                      <c:pt idx="5800">
                        <c:v>3.9102100000000002E-12</c:v>
                      </c:pt>
                      <c:pt idx="5801">
                        <c:v>3.9102100000000002E-12</c:v>
                      </c:pt>
                      <c:pt idx="5802">
                        <c:v>3.52732E-12</c:v>
                      </c:pt>
                      <c:pt idx="5803">
                        <c:v>3.52732E-12</c:v>
                      </c:pt>
                      <c:pt idx="5804">
                        <c:v>3.6229699999999999E-12</c:v>
                      </c:pt>
                      <c:pt idx="5805">
                        <c:v>3.6229699999999999E-12</c:v>
                      </c:pt>
                      <c:pt idx="5806">
                        <c:v>2.20045E-12</c:v>
                      </c:pt>
                      <c:pt idx="5807">
                        <c:v>2.20045E-12</c:v>
                      </c:pt>
                      <c:pt idx="5808">
                        <c:v>3.03145E-12</c:v>
                      </c:pt>
                      <c:pt idx="5809">
                        <c:v>3.03145E-12</c:v>
                      </c:pt>
                      <c:pt idx="5810">
                        <c:v>1.29045E-11</c:v>
                      </c:pt>
                      <c:pt idx="5811">
                        <c:v>1.29045E-11</c:v>
                      </c:pt>
                      <c:pt idx="5812">
                        <c:v>2.7996699999999999E-12</c:v>
                      </c:pt>
                      <c:pt idx="5813">
                        <c:v>2.7996699999999999E-12</c:v>
                      </c:pt>
                      <c:pt idx="5814">
                        <c:v>2.8436099999999998E-12</c:v>
                      </c:pt>
                      <c:pt idx="5815">
                        <c:v>2.8436099999999998E-12</c:v>
                      </c:pt>
                      <c:pt idx="5816">
                        <c:v>3.2281500000000001E-12</c:v>
                      </c:pt>
                      <c:pt idx="5817">
                        <c:v>3.2281500000000001E-12</c:v>
                      </c:pt>
                      <c:pt idx="5818">
                        <c:v>3.0943399999999999E-12</c:v>
                      </c:pt>
                      <c:pt idx="5819">
                        <c:v>3.0943399999999999E-12</c:v>
                      </c:pt>
                      <c:pt idx="5820">
                        <c:v>1.8921899999999998E-12</c:v>
                      </c:pt>
                      <c:pt idx="5821">
                        <c:v>1.8921899999999998E-12</c:v>
                      </c:pt>
                      <c:pt idx="5822">
                        <c:v>3.8719499999999999E-12</c:v>
                      </c:pt>
                      <c:pt idx="5823">
                        <c:v>3.8719499999999999E-12</c:v>
                      </c:pt>
                      <c:pt idx="5824">
                        <c:v>1.7228500000000001E-12</c:v>
                      </c:pt>
                      <c:pt idx="5825">
                        <c:v>1.7228500000000001E-12</c:v>
                      </c:pt>
                      <c:pt idx="5826">
                        <c:v>2.9024999999999998E-12</c:v>
                      </c:pt>
                      <c:pt idx="5827">
                        <c:v>2.9024999999999998E-12</c:v>
                      </c:pt>
                      <c:pt idx="5828">
                        <c:v>2.8216400000000001E-12</c:v>
                      </c:pt>
                      <c:pt idx="5829">
                        <c:v>2.8216400000000001E-12</c:v>
                      </c:pt>
                      <c:pt idx="5830">
                        <c:v>2.7638500000000002E-12</c:v>
                      </c:pt>
                      <c:pt idx="5831">
                        <c:v>2.7638500000000002E-12</c:v>
                      </c:pt>
                      <c:pt idx="5832">
                        <c:v>2.4525299999999999E-12</c:v>
                      </c:pt>
                      <c:pt idx="5833">
                        <c:v>2.4525299999999999E-12</c:v>
                      </c:pt>
                      <c:pt idx="5834">
                        <c:v>2.9354099999999999E-12</c:v>
                      </c:pt>
                      <c:pt idx="5835">
                        <c:v>2.9354099999999999E-12</c:v>
                      </c:pt>
                      <c:pt idx="5836">
                        <c:v>1.6450499999999999E-12</c:v>
                      </c:pt>
                      <c:pt idx="5837">
                        <c:v>1.6450499999999999E-12</c:v>
                      </c:pt>
                      <c:pt idx="5838">
                        <c:v>1.76712E-12</c:v>
                      </c:pt>
                      <c:pt idx="5839">
                        <c:v>1.76712E-12</c:v>
                      </c:pt>
                      <c:pt idx="5840">
                        <c:v>2.3589399999999999E-11</c:v>
                      </c:pt>
                      <c:pt idx="5841">
                        <c:v>2.3589399999999999E-11</c:v>
                      </c:pt>
                      <c:pt idx="5842">
                        <c:v>1.11458E-11</c:v>
                      </c:pt>
                      <c:pt idx="5843">
                        <c:v>1.11458E-11</c:v>
                      </c:pt>
                      <c:pt idx="5844">
                        <c:v>1.696E-12</c:v>
                      </c:pt>
                      <c:pt idx="5845">
                        <c:v>1.696E-12</c:v>
                      </c:pt>
                      <c:pt idx="5846">
                        <c:v>2.1603299999999999E-12</c:v>
                      </c:pt>
                      <c:pt idx="5847">
                        <c:v>2.1603299999999999E-12</c:v>
                      </c:pt>
                      <c:pt idx="5848">
                        <c:v>3.0259999999999998E-12</c:v>
                      </c:pt>
                      <c:pt idx="5849">
                        <c:v>3.0259999999999998E-12</c:v>
                      </c:pt>
                      <c:pt idx="5850">
                        <c:v>1.79485E-12</c:v>
                      </c:pt>
                      <c:pt idx="5851">
                        <c:v>1.79485E-12</c:v>
                      </c:pt>
                      <c:pt idx="5852">
                        <c:v>4.3750299999999998E-12</c:v>
                      </c:pt>
                      <c:pt idx="5853">
                        <c:v>4.3750299999999998E-12</c:v>
                      </c:pt>
                      <c:pt idx="5854">
                        <c:v>1.75906E-12</c:v>
                      </c:pt>
                      <c:pt idx="5855">
                        <c:v>1.75906E-12</c:v>
                      </c:pt>
                      <c:pt idx="5856">
                        <c:v>1.8790800000000001E-12</c:v>
                      </c:pt>
                      <c:pt idx="5857">
                        <c:v>1.8790800000000001E-12</c:v>
                      </c:pt>
                      <c:pt idx="5858">
                        <c:v>2.0511199999999998E-12</c:v>
                      </c:pt>
                      <c:pt idx="5859">
                        <c:v>2.0511199999999998E-12</c:v>
                      </c:pt>
                      <c:pt idx="5860">
                        <c:v>3.78427E-12</c:v>
                      </c:pt>
                      <c:pt idx="5861">
                        <c:v>3.78427E-12</c:v>
                      </c:pt>
                      <c:pt idx="5862">
                        <c:v>2.21656E-12</c:v>
                      </c:pt>
                      <c:pt idx="5863">
                        <c:v>2.21656E-12</c:v>
                      </c:pt>
                      <c:pt idx="5864">
                        <c:v>2.8819899999999999E-12</c:v>
                      </c:pt>
                      <c:pt idx="5865">
                        <c:v>2.8819899999999999E-12</c:v>
                      </c:pt>
                      <c:pt idx="5866">
                        <c:v>3.26234E-12</c:v>
                      </c:pt>
                      <c:pt idx="5867">
                        <c:v>3.26234E-12</c:v>
                      </c:pt>
                      <c:pt idx="5868">
                        <c:v>1.78478E-12</c:v>
                      </c:pt>
                      <c:pt idx="5869">
                        <c:v>1.78478E-12</c:v>
                      </c:pt>
                      <c:pt idx="5870">
                        <c:v>1.8220000000000001E-12</c:v>
                      </c:pt>
                      <c:pt idx="5871">
                        <c:v>1.8220000000000001E-12</c:v>
                      </c:pt>
                      <c:pt idx="5872">
                        <c:v>3.7835099999999999E-12</c:v>
                      </c:pt>
                      <c:pt idx="5873">
                        <c:v>3.7835099999999999E-12</c:v>
                      </c:pt>
                      <c:pt idx="5874">
                        <c:v>2.7249900000000001E-12</c:v>
                      </c:pt>
                      <c:pt idx="5875">
                        <c:v>2.7249900000000001E-12</c:v>
                      </c:pt>
                      <c:pt idx="5876">
                        <c:v>1.8331200000000002E-12</c:v>
                      </c:pt>
                      <c:pt idx="5877">
                        <c:v>1.8331200000000002E-12</c:v>
                      </c:pt>
                      <c:pt idx="5878">
                        <c:v>1.68139E-12</c:v>
                      </c:pt>
                      <c:pt idx="5879">
                        <c:v>1.68139E-12</c:v>
                      </c:pt>
                      <c:pt idx="5880">
                        <c:v>3.5643799999999998E-12</c:v>
                      </c:pt>
                      <c:pt idx="5881">
                        <c:v>3.5643799999999998E-12</c:v>
                      </c:pt>
                      <c:pt idx="5882">
                        <c:v>3.6696799999999998E-12</c:v>
                      </c:pt>
                      <c:pt idx="5883">
                        <c:v>3.6696799999999998E-12</c:v>
                      </c:pt>
                      <c:pt idx="5884">
                        <c:v>3.66594E-12</c:v>
                      </c:pt>
                      <c:pt idx="5885">
                        <c:v>3.66594E-12</c:v>
                      </c:pt>
                      <c:pt idx="5886">
                        <c:v>1.7378699999999999E-12</c:v>
                      </c:pt>
                      <c:pt idx="5887">
                        <c:v>1.7378699999999999E-12</c:v>
                      </c:pt>
                      <c:pt idx="5888">
                        <c:v>3.2008699999999999E-12</c:v>
                      </c:pt>
                      <c:pt idx="5889">
                        <c:v>3.2008699999999999E-12</c:v>
                      </c:pt>
                      <c:pt idx="5890">
                        <c:v>1.7173800000000001E-12</c:v>
                      </c:pt>
                      <c:pt idx="5891">
                        <c:v>1.7173800000000001E-12</c:v>
                      </c:pt>
                      <c:pt idx="5892">
                        <c:v>3.1446000000000002E-12</c:v>
                      </c:pt>
                      <c:pt idx="5893">
                        <c:v>3.1446000000000002E-12</c:v>
                      </c:pt>
                      <c:pt idx="5894">
                        <c:v>2.7805400000000002E-12</c:v>
                      </c:pt>
                      <c:pt idx="5895">
                        <c:v>2.7805400000000002E-12</c:v>
                      </c:pt>
                      <c:pt idx="5896">
                        <c:v>2.19843E-12</c:v>
                      </c:pt>
                      <c:pt idx="5897">
                        <c:v>2.19843E-12</c:v>
                      </c:pt>
                      <c:pt idx="5898">
                        <c:v>7.4107999999999999E-12</c:v>
                      </c:pt>
                      <c:pt idx="5899">
                        <c:v>7.4107999999999999E-12</c:v>
                      </c:pt>
                      <c:pt idx="5900">
                        <c:v>2.1110799999999999E-12</c:v>
                      </c:pt>
                      <c:pt idx="5901">
                        <c:v>2.1110799999999999E-12</c:v>
                      </c:pt>
                      <c:pt idx="5902">
                        <c:v>2.0316100000000001E-12</c:v>
                      </c:pt>
                      <c:pt idx="5903">
                        <c:v>2.0316100000000001E-12</c:v>
                      </c:pt>
                      <c:pt idx="5904">
                        <c:v>1.92196E-12</c:v>
                      </c:pt>
                      <c:pt idx="5905">
                        <c:v>1.92196E-12</c:v>
                      </c:pt>
                      <c:pt idx="5906">
                        <c:v>1.61359E-12</c:v>
                      </c:pt>
                      <c:pt idx="5907">
                        <c:v>1.61359E-12</c:v>
                      </c:pt>
                      <c:pt idx="5908">
                        <c:v>2.28756E-12</c:v>
                      </c:pt>
                      <c:pt idx="5909">
                        <c:v>2.28756E-12</c:v>
                      </c:pt>
                      <c:pt idx="5910">
                        <c:v>4.08592E-12</c:v>
                      </c:pt>
                      <c:pt idx="5911">
                        <c:v>4.08592E-12</c:v>
                      </c:pt>
                      <c:pt idx="5912">
                        <c:v>2.6795899999999999E-12</c:v>
                      </c:pt>
                      <c:pt idx="5913">
                        <c:v>2.6795899999999999E-12</c:v>
                      </c:pt>
                      <c:pt idx="5914">
                        <c:v>1.66908E-12</c:v>
                      </c:pt>
                      <c:pt idx="5915">
                        <c:v>1.66908E-12</c:v>
                      </c:pt>
                      <c:pt idx="5916">
                        <c:v>4.3096200000000004E-12</c:v>
                      </c:pt>
                      <c:pt idx="5917">
                        <c:v>4.3096200000000004E-12</c:v>
                      </c:pt>
                      <c:pt idx="5918">
                        <c:v>2.6547400000000001E-12</c:v>
                      </c:pt>
                      <c:pt idx="5919">
                        <c:v>2.6547400000000001E-12</c:v>
                      </c:pt>
                      <c:pt idx="5920">
                        <c:v>4.4446900000000001E-12</c:v>
                      </c:pt>
                      <c:pt idx="5921">
                        <c:v>4.4446900000000001E-12</c:v>
                      </c:pt>
                      <c:pt idx="5922">
                        <c:v>1.82897E-12</c:v>
                      </c:pt>
                      <c:pt idx="5923">
                        <c:v>1.82897E-12</c:v>
                      </c:pt>
                      <c:pt idx="5924">
                        <c:v>1.7342900000000001E-12</c:v>
                      </c:pt>
                      <c:pt idx="5925">
                        <c:v>1.7342900000000001E-12</c:v>
                      </c:pt>
                      <c:pt idx="5926">
                        <c:v>2.8816799999999999E-12</c:v>
                      </c:pt>
                      <c:pt idx="5927">
                        <c:v>2.8816799999999999E-12</c:v>
                      </c:pt>
                      <c:pt idx="5928">
                        <c:v>3.7411900000000001E-12</c:v>
                      </c:pt>
                      <c:pt idx="5929">
                        <c:v>3.7411900000000001E-12</c:v>
                      </c:pt>
                      <c:pt idx="5930">
                        <c:v>2.3495E-12</c:v>
                      </c:pt>
                      <c:pt idx="5931">
                        <c:v>2.3495E-12</c:v>
                      </c:pt>
                      <c:pt idx="5932">
                        <c:v>1.77621E-12</c:v>
                      </c:pt>
                      <c:pt idx="5933">
                        <c:v>1.77621E-12</c:v>
                      </c:pt>
                      <c:pt idx="5934">
                        <c:v>1.6234300000000001E-12</c:v>
                      </c:pt>
                      <c:pt idx="5935">
                        <c:v>1.6234300000000001E-12</c:v>
                      </c:pt>
                      <c:pt idx="5936">
                        <c:v>3.33953E-12</c:v>
                      </c:pt>
                      <c:pt idx="5937">
                        <c:v>3.33953E-12</c:v>
                      </c:pt>
                      <c:pt idx="5938">
                        <c:v>2.1879599999999999E-12</c:v>
                      </c:pt>
                      <c:pt idx="5939">
                        <c:v>2.1879599999999999E-12</c:v>
                      </c:pt>
                      <c:pt idx="5940">
                        <c:v>2.5189199999999999E-12</c:v>
                      </c:pt>
                      <c:pt idx="5941">
                        <c:v>2.5189199999999999E-12</c:v>
                      </c:pt>
                      <c:pt idx="5942">
                        <c:v>1.7000099999999999E-12</c:v>
                      </c:pt>
                      <c:pt idx="5943">
                        <c:v>1.7000099999999999E-12</c:v>
                      </c:pt>
                      <c:pt idx="5944">
                        <c:v>2.4827999999999999E-12</c:v>
                      </c:pt>
                      <c:pt idx="5945">
                        <c:v>2.4827999999999999E-12</c:v>
                      </c:pt>
                      <c:pt idx="5946">
                        <c:v>2.6001000000000002E-12</c:v>
                      </c:pt>
                      <c:pt idx="5947">
                        <c:v>2.6001000000000002E-12</c:v>
                      </c:pt>
                      <c:pt idx="5948">
                        <c:v>2.0420599999999999E-12</c:v>
                      </c:pt>
                      <c:pt idx="5949">
                        <c:v>2.0420599999999999E-12</c:v>
                      </c:pt>
                      <c:pt idx="5950">
                        <c:v>2.2272499999999998E-12</c:v>
                      </c:pt>
                      <c:pt idx="5951">
                        <c:v>2.2272499999999998E-12</c:v>
                      </c:pt>
                      <c:pt idx="5952">
                        <c:v>2.4184900000000001E-12</c:v>
                      </c:pt>
                      <c:pt idx="5953">
                        <c:v>2.4184900000000001E-12</c:v>
                      </c:pt>
                      <c:pt idx="5954">
                        <c:v>3.3593499999999998E-12</c:v>
                      </c:pt>
                      <c:pt idx="5955">
                        <c:v>3.3593499999999998E-12</c:v>
                      </c:pt>
                      <c:pt idx="5956">
                        <c:v>3.2665699999999999E-12</c:v>
                      </c:pt>
                      <c:pt idx="5957">
                        <c:v>3.2665699999999999E-12</c:v>
                      </c:pt>
                      <c:pt idx="5958">
                        <c:v>1.9361399999999999E-12</c:v>
                      </c:pt>
                      <c:pt idx="5959">
                        <c:v>1.9361399999999999E-12</c:v>
                      </c:pt>
                      <c:pt idx="5960">
                        <c:v>2.3809100000000002E-12</c:v>
                      </c:pt>
                      <c:pt idx="5961">
                        <c:v>2.3809100000000002E-12</c:v>
                      </c:pt>
                      <c:pt idx="5962">
                        <c:v>5.6716700000000002E-12</c:v>
                      </c:pt>
                      <c:pt idx="5963">
                        <c:v>5.6716700000000002E-12</c:v>
                      </c:pt>
                      <c:pt idx="5964">
                        <c:v>3.4415699999999998E-12</c:v>
                      </c:pt>
                      <c:pt idx="5965">
                        <c:v>3.4415699999999998E-12</c:v>
                      </c:pt>
                      <c:pt idx="5966">
                        <c:v>3.2518900000000002E-12</c:v>
                      </c:pt>
                      <c:pt idx="5967">
                        <c:v>3.2518900000000002E-12</c:v>
                      </c:pt>
                      <c:pt idx="5968">
                        <c:v>1.7442100000000001E-12</c:v>
                      </c:pt>
                      <c:pt idx="5969">
                        <c:v>1.7442100000000001E-12</c:v>
                      </c:pt>
                      <c:pt idx="5970">
                        <c:v>4.1709799999999997E-12</c:v>
                      </c:pt>
                      <c:pt idx="5971">
                        <c:v>4.1709799999999997E-12</c:v>
                      </c:pt>
                      <c:pt idx="5972">
                        <c:v>2.1718000000000001E-12</c:v>
                      </c:pt>
                      <c:pt idx="5973">
                        <c:v>2.1718000000000001E-12</c:v>
                      </c:pt>
                      <c:pt idx="5974">
                        <c:v>2.5349499999999998E-12</c:v>
                      </c:pt>
                      <c:pt idx="5975">
                        <c:v>2.5349499999999998E-12</c:v>
                      </c:pt>
                      <c:pt idx="5976">
                        <c:v>1.5937799999999999E-12</c:v>
                      </c:pt>
                      <c:pt idx="5977">
                        <c:v>1.5937799999999999E-12</c:v>
                      </c:pt>
                      <c:pt idx="5978">
                        <c:v>1.8288499999999998E-12</c:v>
                      </c:pt>
                      <c:pt idx="5979">
                        <c:v>1.8288499999999998E-12</c:v>
                      </c:pt>
                      <c:pt idx="5980">
                        <c:v>3.3559500000000001E-12</c:v>
                      </c:pt>
                      <c:pt idx="5981">
                        <c:v>3.3559500000000001E-12</c:v>
                      </c:pt>
                      <c:pt idx="5982">
                        <c:v>3.16911E-12</c:v>
                      </c:pt>
                      <c:pt idx="5983">
                        <c:v>3.16911E-12</c:v>
                      </c:pt>
                      <c:pt idx="5984">
                        <c:v>2.9587200000000001E-12</c:v>
                      </c:pt>
                      <c:pt idx="5985">
                        <c:v>2.9587200000000001E-12</c:v>
                      </c:pt>
                      <c:pt idx="5986">
                        <c:v>4.0478500000000004E-12</c:v>
                      </c:pt>
                      <c:pt idx="5987">
                        <c:v>4.0478500000000004E-12</c:v>
                      </c:pt>
                      <c:pt idx="5988">
                        <c:v>3.8006699999999998E-12</c:v>
                      </c:pt>
                      <c:pt idx="5989">
                        <c:v>3.8006699999999998E-12</c:v>
                      </c:pt>
                      <c:pt idx="5990">
                        <c:v>2.4416199999999998E-12</c:v>
                      </c:pt>
                      <c:pt idx="5991">
                        <c:v>2.4416199999999998E-12</c:v>
                      </c:pt>
                      <c:pt idx="5992">
                        <c:v>2.2634900000000001E-12</c:v>
                      </c:pt>
                      <c:pt idx="5993">
                        <c:v>2.2634900000000001E-12</c:v>
                      </c:pt>
                      <c:pt idx="5994">
                        <c:v>1.75034E-12</c:v>
                      </c:pt>
                      <c:pt idx="5995">
                        <c:v>1.75034E-12</c:v>
                      </c:pt>
                      <c:pt idx="5996">
                        <c:v>1.97384E-12</c:v>
                      </c:pt>
                      <c:pt idx="5997">
                        <c:v>1.97384E-12</c:v>
                      </c:pt>
                      <c:pt idx="5998">
                        <c:v>2.7253000000000001E-12</c:v>
                      </c:pt>
                      <c:pt idx="5999">
                        <c:v>2.7253000000000001E-12</c:v>
                      </c:pt>
                      <c:pt idx="6000">
                        <c:v>4.6574200000000002E-12</c:v>
                      </c:pt>
                      <c:pt idx="6001">
                        <c:v>4.6574200000000002E-12</c:v>
                      </c:pt>
                      <c:pt idx="6002">
                        <c:v>3.7183699999999996E-12</c:v>
                      </c:pt>
                      <c:pt idx="6003">
                        <c:v>3.7183699999999996E-12</c:v>
                      </c:pt>
                      <c:pt idx="6004">
                        <c:v>4.4239899999999996E-12</c:v>
                      </c:pt>
                      <c:pt idx="6005">
                        <c:v>4.4239899999999996E-12</c:v>
                      </c:pt>
                      <c:pt idx="6006">
                        <c:v>3.7913300000000002E-12</c:v>
                      </c:pt>
                      <c:pt idx="6007">
                        <c:v>3.7913300000000002E-12</c:v>
                      </c:pt>
                      <c:pt idx="6008">
                        <c:v>3.5014100000000001E-12</c:v>
                      </c:pt>
                      <c:pt idx="6009">
                        <c:v>3.5014100000000001E-12</c:v>
                      </c:pt>
                      <c:pt idx="6010">
                        <c:v>3.27674E-12</c:v>
                      </c:pt>
                      <c:pt idx="6011">
                        <c:v>3.27674E-12</c:v>
                      </c:pt>
                      <c:pt idx="6012">
                        <c:v>2.3321799999999999E-12</c:v>
                      </c:pt>
                      <c:pt idx="6013">
                        <c:v>2.3321799999999999E-12</c:v>
                      </c:pt>
                      <c:pt idx="6014">
                        <c:v>3.1249000000000001E-12</c:v>
                      </c:pt>
                      <c:pt idx="6015">
                        <c:v>3.1249000000000001E-12</c:v>
                      </c:pt>
                      <c:pt idx="6016">
                        <c:v>3.1121100000000002E-12</c:v>
                      </c:pt>
                      <c:pt idx="6017">
                        <c:v>3.1121100000000002E-12</c:v>
                      </c:pt>
                      <c:pt idx="6018">
                        <c:v>4.6848000000000004E-12</c:v>
                      </c:pt>
                      <c:pt idx="6019">
                        <c:v>4.6848000000000004E-12</c:v>
                      </c:pt>
                      <c:pt idx="6020">
                        <c:v>2.4179599999999999E-12</c:v>
                      </c:pt>
                      <c:pt idx="6021">
                        <c:v>2.4179599999999999E-12</c:v>
                      </c:pt>
                      <c:pt idx="6022">
                        <c:v>2.1490399999999999E-12</c:v>
                      </c:pt>
                      <c:pt idx="6023">
                        <c:v>2.1490399999999999E-12</c:v>
                      </c:pt>
                      <c:pt idx="6024">
                        <c:v>2.2621399999999999E-12</c:v>
                      </c:pt>
                      <c:pt idx="6025">
                        <c:v>2.2621399999999999E-12</c:v>
                      </c:pt>
                      <c:pt idx="6026">
                        <c:v>3.60202E-12</c:v>
                      </c:pt>
                      <c:pt idx="6027">
                        <c:v>3.60202E-12</c:v>
                      </c:pt>
                      <c:pt idx="6028">
                        <c:v>3.25157E-12</c:v>
                      </c:pt>
                      <c:pt idx="6029">
                        <c:v>3.25157E-12</c:v>
                      </c:pt>
                      <c:pt idx="6030">
                        <c:v>3.8636099999999999E-12</c:v>
                      </c:pt>
                      <c:pt idx="6031">
                        <c:v>3.8636099999999999E-12</c:v>
                      </c:pt>
                      <c:pt idx="6032">
                        <c:v>2.15787E-12</c:v>
                      </c:pt>
                      <c:pt idx="6033">
                        <c:v>2.15787E-12</c:v>
                      </c:pt>
                      <c:pt idx="6034">
                        <c:v>3.2779500000000002E-12</c:v>
                      </c:pt>
                      <c:pt idx="6035">
                        <c:v>3.2779500000000002E-12</c:v>
                      </c:pt>
                      <c:pt idx="6036">
                        <c:v>5.4012200000000003E-12</c:v>
                      </c:pt>
                      <c:pt idx="6037">
                        <c:v>5.4012200000000003E-12</c:v>
                      </c:pt>
                      <c:pt idx="6038">
                        <c:v>3.8295399999999999E-12</c:v>
                      </c:pt>
                      <c:pt idx="6039">
                        <c:v>3.8295399999999999E-12</c:v>
                      </c:pt>
                      <c:pt idx="6040">
                        <c:v>2.30032E-12</c:v>
                      </c:pt>
                      <c:pt idx="6041">
                        <c:v>2.30032E-12</c:v>
                      </c:pt>
                      <c:pt idx="6042">
                        <c:v>3.6967400000000003E-12</c:v>
                      </c:pt>
                      <c:pt idx="6043">
                        <c:v>3.6967400000000003E-12</c:v>
                      </c:pt>
                      <c:pt idx="6044">
                        <c:v>2.1499200000000002E-12</c:v>
                      </c:pt>
                      <c:pt idx="6045">
                        <c:v>2.1499200000000002E-12</c:v>
                      </c:pt>
                      <c:pt idx="6046">
                        <c:v>2.16844E-12</c:v>
                      </c:pt>
                      <c:pt idx="6047">
                        <c:v>2.16844E-12</c:v>
                      </c:pt>
                      <c:pt idx="6048">
                        <c:v>2.59092E-12</c:v>
                      </c:pt>
                      <c:pt idx="6049">
                        <c:v>2.59092E-12</c:v>
                      </c:pt>
                      <c:pt idx="6050">
                        <c:v>2.3512599999999998E-12</c:v>
                      </c:pt>
                      <c:pt idx="6051">
                        <c:v>2.3512599999999998E-12</c:v>
                      </c:pt>
                      <c:pt idx="6052">
                        <c:v>3.5087799999999999E-12</c:v>
                      </c:pt>
                      <c:pt idx="6053">
                        <c:v>3.5087799999999999E-12</c:v>
                      </c:pt>
                      <c:pt idx="6054">
                        <c:v>6.8195700000000002E-12</c:v>
                      </c:pt>
                      <c:pt idx="6055">
                        <c:v>6.8195700000000002E-12</c:v>
                      </c:pt>
                      <c:pt idx="6056">
                        <c:v>3.9314499999999998E-12</c:v>
                      </c:pt>
                      <c:pt idx="6057">
                        <c:v>3.9314499999999998E-12</c:v>
                      </c:pt>
                      <c:pt idx="6058">
                        <c:v>2.5974900000000001E-12</c:v>
                      </c:pt>
                      <c:pt idx="6059">
                        <c:v>2.5974900000000001E-12</c:v>
                      </c:pt>
                      <c:pt idx="6060">
                        <c:v>3.13511E-12</c:v>
                      </c:pt>
                      <c:pt idx="6061">
                        <c:v>3.13511E-12</c:v>
                      </c:pt>
                      <c:pt idx="6062">
                        <c:v>2.22576E-12</c:v>
                      </c:pt>
                      <c:pt idx="6063">
                        <c:v>2.22576E-12</c:v>
                      </c:pt>
                      <c:pt idx="6064">
                        <c:v>2.72382E-12</c:v>
                      </c:pt>
                      <c:pt idx="6065">
                        <c:v>2.72382E-12</c:v>
                      </c:pt>
                      <c:pt idx="6066">
                        <c:v>3.7200099999999996E-12</c:v>
                      </c:pt>
                      <c:pt idx="6067">
                        <c:v>3.7200099999999996E-12</c:v>
                      </c:pt>
                      <c:pt idx="6068">
                        <c:v>2.3466400000000002E-12</c:v>
                      </c:pt>
                      <c:pt idx="6069">
                        <c:v>2.3466400000000002E-12</c:v>
                      </c:pt>
                      <c:pt idx="6070">
                        <c:v>2.2046000000000001E-12</c:v>
                      </c:pt>
                      <c:pt idx="6071">
                        <c:v>2.2046000000000001E-12</c:v>
                      </c:pt>
                      <c:pt idx="6072">
                        <c:v>3.3971000000000001E-12</c:v>
                      </c:pt>
                      <c:pt idx="6073">
                        <c:v>3.3971000000000001E-12</c:v>
                      </c:pt>
                      <c:pt idx="6074">
                        <c:v>3.2463899999999999E-12</c:v>
                      </c:pt>
                      <c:pt idx="6075">
                        <c:v>3.2463899999999999E-12</c:v>
                      </c:pt>
                      <c:pt idx="6076">
                        <c:v>3.4417099999999999E-12</c:v>
                      </c:pt>
                      <c:pt idx="6077">
                        <c:v>3.4417099999999999E-12</c:v>
                      </c:pt>
                      <c:pt idx="6078">
                        <c:v>4.05124E-12</c:v>
                      </c:pt>
                      <c:pt idx="6079">
                        <c:v>4.05124E-12</c:v>
                      </c:pt>
                      <c:pt idx="6080">
                        <c:v>2.6579099999999999E-12</c:v>
                      </c:pt>
                      <c:pt idx="6081">
                        <c:v>2.6579099999999999E-12</c:v>
                      </c:pt>
                      <c:pt idx="6082">
                        <c:v>3.0523699999999998E-12</c:v>
                      </c:pt>
                      <c:pt idx="6083">
                        <c:v>3.0523699999999998E-12</c:v>
                      </c:pt>
                      <c:pt idx="6084">
                        <c:v>3.6429800000000003E-12</c:v>
                      </c:pt>
                      <c:pt idx="6085">
                        <c:v>3.6429800000000003E-12</c:v>
                      </c:pt>
                      <c:pt idx="6086">
                        <c:v>3.1594899999999999E-12</c:v>
                      </c:pt>
                      <c:pt idx="6087">
                        <c:v>3.1594899999999999E-12</c:v>
                      </c:pt>
                      <c:pt idx="6088">
                        <c:v>2.2730099999999998E-12</c:v>
                      </c:pt>
                      <c:pt idx="6089">
                        <c:v>2.2730099999999998E-12</c:v>
                      </c:pt>
                      <c:pt idx="6090">
                        <c:v>2.3670200000000001E-12</c:v>
                      </c:pt>
                      <c:pt idx="6091">
                        <c:v>2.3670200000000001E-12</c:v>
                      </c:pt>
                      <c:pt idx="6092">
                        <c:v>3.38156E-12</c:v>
                      </c:pt>
                      <c:pt idx="6093">
                        <c:v>3.38156E-12</c:v>
                      </c:pt>
                      <c:pt idx="6094">
                        <c:v>3.6827999999999996E-12</c:v>
                      </c:pt>
                      <c:pt idx="6095">
                        <c:v>3.6827999999999996E-12</c:v>
                      </c:pt>
                      <c:pt idx="6096">
                        <c:v>3.3486799999999998E-12</c:v>
                      </c:pt>
                      <c:pt idx="6097">
                        <c:v>3.3486799999999998E-12</c:v>
                      </c:pt>
                      <c:pt idx="6098">
                        <c:v>4.5165399999999997E-12</c:v>
                      </c:pt>
                      <c:pt idx="6099">
                        <c:v>4.5165399999999997E-12</c:v>
                      </c:pt>
                      <c:pt idx="6100">
                        <c:v>2.4080399999999999E-12</c:v>
                      </c:pt>
                      <c:pt idx="6101">
                        <c:v>2.4080399999999999E-12</c:v>
                      </c:pt>
                      <c:pt idx="6102">
                        <c:v>2.3835700000000001E-12</c:v>
                      </c:pt>
                      <c:pt idx="6103">
                        <c:v>2.3835700000000001E-12</c:v>
                      </c:pt>
                      <c:pt idx="6104">
                        <c:v>3.81389E-12</c:v>
                      </c:pt>
                      <c:pt idx="6105">
                        <c:v>3.81389E-12</c:v>
                      </c:pt>
                      <c:pt idx="6106">
                        <c:v>2.4739600000000001E-12</c:v>
                      </c:pt>
                      <c:pt idx="6107">
                        <c:v>2.4739600000000001E-12</c:v>
                      </c:pt>
                      <c:pt idx="6108">
                        <c:v>3.1102300000000002E-12</c:v>
                      </c:pt>
                      <c:pt idx="6109">
                        <c:v>3.1102300000000002E-12</c:v>
                      </c:pt>
                      <c:pt idx="6110">
                        <c:v>4.3522E-12</c:v>
                      </c:pt>
                      <c:pt idx="6111">
                        <c:v>4.3522E-12</c:v>
                      </c:pt>
                      <c:pt idx="6112">
                        <c:v>3.4085399999999999E-12</c:v>
                      </c:pt>
                      <c:pt idx="6113">
                        <c:v>3.4085399999999999E-12</c:v>
                      </c:pt>
                      <c:pt idx="6114">
                        <c:v>2.2469700000000001E-12</c:v>
                      </c:pt>
                      <c:pt idx="6115">
                        <c:v>2.2469700000000001E-12</c:v>
                      </c:pt>
                      <c:pt idx="6116">
                        <c:v>2.4235999999999999E-12</c:v>
                      </c:pt>
                      <c:pt idx="6117">
                        <c:v>2.4235999999999999E-12</c:v>
                      </c:pt>
                      <c:pt idx="6118">
                        <c:v>2.3253300000000001E-12</c:v>
                      </c:pt>
                      <c:pt idx="6119">
                        <c:v>2.3253300000000001E-12</c:v>
                      </c:pt>
                      <c:pt idx="6120">
                        <c:v>2.6625199999999998E-12</c:v>
                      </c:pt>
                      <c:pt idx="6121">
                        <c:v>2.6625199999999998E-12</c:v>
                      </c:pt>
                      <c:pt idx="6122">
                        <c:v>2.41588E-12</c:v>
                      </c:pt>
                      <c:pt idx="6123">
                        <c:v>2.41588E-12</c:v>
                      </c:pt>
                      <c:pt idx="6124">
                        <c:v>2.2105299999999999E-12</c:v>
                      </c:pt>
                      <c:pt idx="6125">
                        <c:v>2.2105299999999999E-12</c:v>
                      </c:pt>
                      <c:pt idx="6126">
                        <c:v>2.4123799999999999E-12</c:v>
                      </c:pt>
                      <c:pt idx="6127">
                        <c:v>2.4123799999999999E-12</c:v>
                      </c:pt>
                      <c:pt idx="6128">
                        <c:v>2.93056E-12</c:v>
                      </c:pt>
                      <c:pt idx="6129">
                        <c:v>2.93056E-12</c:v>
                      </c:pt>
                      <c:pt idx="6130">
                        <c:v>3.0202199999999998E-12</c:v>
                      </c:pt>
                      <c:pt idx="6131">
                        <c:v>3.0202199999999998E-12</c:v>
                      </c:pt>
                      <c:pt idx="6132">
                        <c:v>3.1840700000000002E-12</c:v>
                      </c:pt>
                      <c:pt idx="6133">
                        <c:v>3.1840700000000002E-12</c:v>
                      </c:pt>
                      <c:pt idx="6134">
                        <c:v>2.75631E-12</c:v>
                      </c:pt>
                      <c:pt idx="6135">
                        <c:v>2.75631E-12</c:v>
                      </c:pt>
                      <c:pt idx="6136">
                        <c:v>3.4958099999999998E-12</c:v>
                      </c:pt>
                      <c:pt idx="6137">
                        <c:v>3.4958099999999998E-12</c:v>
                      </c:pt>
                      <c:pt idx="6138">
                        <c:v>2.5200099999999999E-12</c:v>
                      </c:pt>
                      <c:pt idx="6139">
                        <c:v>2.5200099999999999E-12</c:v>
                      </c:pt>
                      <c:pt idx="6140">
                        <c:v>3.3901900000000001E-12</c:v>
                      </c:pt>
                      <c:pt idx="6141">
                        <c:v>3.3901900000000001E-12</c:v>
                      </c:pt>
                      <c:pt idx="6142">
                        <c:v>2.5146799999999999E-12</c:v>
                      </c:pt>
                      <c:pt idx="6143">
                        <c:v>2.5146799999999999E-12</c:v>
                      </c:pt>
                      <c:pt idx="6144">
                        <c:v>3.9088600000000004E-12</c:v>
                      </c:pt>
                      <c:pt idx="6145">
                        <c:v>3.9088600000000004E-12</c:v>
                      </c:pt>
                      <c:pt idx="6146">
                        <c:v>2.2011800000000001E-12</c:v>
                      </c:pt>
                      <c:pt idx="6147">
                        <c:v>2.2011800000000001E-12</c:v>
                      </c:pt>
                      <c:pt idx="6148">
                        <c:v>3.46327E-12</c:v>
                      </c:pt>
                      <c:pt idx="6149">
                        <c:v>3.46327E-12</c:v>
                      </c:pt>
                      <c:pt idx="6150">
                        <c:v>3.9440200000000004E-12</c:v>
                      </c:pt>
                      <c:pt idx="6151">
                        <c:v>3.9440200000000004E-12</c:v>
                      </c:pt>
                      <c:pt idx="6152">
                        <c:v>2.5277900000000001E-12</c:v>
                      </c:pt>
                      <c:pt idx="6153">
                        <c:v>2.5277900000000001E-12</c:v>
                      </c:pt>
                      <c:pt idx="6154">
                        <c:v>3.0904399999999999E-12</c:v>
                      </c:pt>
                      <c:pt idx="6155">
                        <c:v>3.0904399999999999E-12</c:v>
                      </c:pt>
                      <c:pt idx="6156">
                        <c:v>3.5876099999999999E-12</c:v>
                      </c:pt>
                      <c:pt idx="6157">
                        <c:v>3.5876099999999999E-12</c:v>
                      </c:pt>
                      <c:pt idx="6158">
                        <c:v>3.5858200000000002E-12</c:v>
                      </c:pt>
                      <c:pt idx="6159">
                        <c:v>3.5858200000000002E-12</c:v>
                      </c:pt>
                      <c:pt idx="6160">
                        <c:v>5.6221199999999999E-12</c:v>
                      </c:pt>
                      <c:pt idx="6161">
                        <c:v>5.6221199999999999E-12</c:v>
                      </c:pt>
                      <c:pt idx="6162">
                        <c:v>4.5159700000000002E-12</c:v>
                      </c:pt>
                      <c:pt idx="6163">
                        <c:v>4.5159700000000002E-12</c:v>
                      </c:pt>
                      <c:pt idx="6164">
                        <c:v>3.76136E-12</c:v>
                      </c:pt>
                      <c:pt idx="6165">
                        <c:v>3.76136E-12</c:v>
                      </c:pt>
                      <c:pt idx="6166">
                        <c:v>2.6638199999999999E-12</c:v>
                      </c:pt>
                      <c:pt idx="6167">
                        <c:v>2.6638199999999999E-12</c:v>
                      </c:pt>
                      <c:pt idx="6168">
                        <c:v>3.9164699999999998E-12</c:v>
                      </c:pt>
                      <c:pt idx="6169">
                        <c:v>3.9164699999999998E-12</c:v>
                      </c:pt>
                      <c:pt idx="6170">
                        <c:v>2.44013E-12</c:v>
                      </c:pt>
                      <c:pt idx="6171">
                        <c:v>2.44013E-12</c:v>
                      </c:pt>
                      <c:pt idx="6172">
                        <c:v>2.3388400000000002E-12</c:v>
                      </c:pt>
                      <c:pt idx="6173">
                        <c:v>2.3388400000000002E-12</c:v>
                      </c:pt>
                      <c:pt idx="6174">
                        <c:v>3.0268400000000001E-12</c:v>
                      </c:pt>
                      <c:pt idx="6175">
                        <c:v>3.0268400000000001E-12</c:v>
                      </c:pt>
                      <c:pt idx="6176">
                        <c:v>2.49006E-12</c:v>
                      </c:pt>
                      <c:pt idx="6177">
                        <c:v>2.49006E-12</c:v>
                      </c:pt>
                      <c:pt idx="6178">
                        <c:v>3.5277100000000001E-12</c:v>
                      </c:pt>
                      <c:pt idx="6179">
                        <c:v>3.5277100000000001E-12</c:v>
                      </c:pt>
                      <c:pt idx="6180">
                        <c:v>3.9143200000000002E-12</c:v>
                      </c:pt>
                      <c:pt idx="6181">
                        <c:v>3.9143200000000002E-12</c:v>
                      </c:pt>
                      <c:pt idx="6182">
                        <c:v>3.5480300000000002E-12</c:v>
                      </c:pt>
                      <c:pt idx="6183">
                        <c:v>3.5480300000000002E-12</c:v>
                      </c:pt>
                      <c:pt idx="6184">
                        <c:v>2.2511800000000001E-12</c:v>
                      </c:pt>
                      <c:pt idx="6185">
                        <c:v>2.2511800000000001E-12</c:v>
                      </c:pt>
                      <c:pt idx="6186">
                        <c:v>2.7067399999999998E-12</c:v>
                      </c:pt>
                      <c:pt idx="6187">
                        <c:v>2.7067399999999998E-12</c:v>
                      </c:pt>
                      <c:pt idx="6188">
                        <c:v>2.31294E-12</c:v>
                      </c:pt>
                      <c:pt idx="6189">
                        <c:v>2.31294E-12</c:v>
                      </c:pt>
                      <c:pt idx="6190">
                        <c:v>3.0395099999999998E-12</c:v>
                      </c:pt>
                      <c:pt idx="6191">
                        <c:v>3.0395099999999998E-12</c:v>
                      </c:pt>
                      <c:pt idx="6192">
                        <c:v>3.9392599999999999E-12</c:v>
                      </c:pt>
                      <c:pt idx="6193">
                        <c:v>3.9392599999999999E-12</c:v>
                      </c:pt>
                      <c:pt idx="6194">
                        <c:v>4.6562799999999996E-12</c:v>
                      </c:pt>
                      <c:pt idx="6195">
                        <c:v>4.6562799999999996E-12</c:v>
                      </c:pt>
                      <c:pt idx="6196">
                        <c:v>3.4025899999999999E-12</c:v>
                      </c:pt>
                      <c:pt idx="6197">
                        <c:v>3.4025899999999999E-12</c:v>
                      </c:pt>
                      <c:pt idx="6198">
                        <c:v>3.4102000000000002E-12</c:v>
                      </c:pt>
                      <c:pt idx="6199">
                        <c:v>3.4102000000000002E-12</c:v>
                      </c:pt>
                      <c:pt idx="6200">
                        <c:v>2.92266E-12</c:v>
                      </c:pt>
                      <c:pt idx="6201">
                        <c:v>2.92266E-12</c:v>
                      </c:pt>
                      <c:pt idx="6202">
                        <c:v>3.2207900000000001E-12</c:v>
                      </c:pt>
                      <c:pt idx="6203">
                        <c:v>3.2207900000000001E-12</c:v>
                      </c:pt>
                      <c:pt idx="6204">
                        <c:v>3.13344E-12</c:v>
                      </c:pt>
                      <c:pt idx="6205">
                        <c:v>3.13344E-12</c:v>
                      </c:pt>
                      <c:pt idx="6206">
                        <c:v>3.1610299999999999E-12</c:v>
                      </c:pt>
                      <c:pt idx="6207">
                        <c:v>3.1610299999999999E-12</c:v>
                      </c:pt>
                      <c:pt idx="6208">
                        <c:v>4.1099400000000002E-12</c:v>
                      </c:pt>
                      <c:pt idx="6209">
                        <c:v>4.1099400000000002E-12</c:v>
                      </c:pt>
                      <c:pt idx="6210">
                        <c:v>2.7986600000000001E-12</c:v>
                      </c:pt>
                      <c:pt idx="6211">
                        <c:v>2.7986600000000001E-12</c:v>
                      </c:pt>
                      <c:pt idx="6212">
                        <c:v>2.1307699999999998E-12</c:v>
                      </c:pt>
                      <c:pt idx="6213">
                        <c:v>2.1307699999999998E-12</c:v>
                      </c:pt>
                      <c:pt idx="6214">
                        <c:v>2.91326E-12</c:v>
                      </c:pt>
                      <c:pt idx="6215">
                        <c:v>2.91326E-12</c:v>
                      </c:pt>
                      <c:pt idx="6216">
                        <c:v>3.1092700000000001E-12</c:v>
                      </c:pt>
                      <c:pt idx="6217">
                        <c:v>3.1092700000000001E-12</c:v>
                      </c:pt>
                      <c:pt idx="6218">
                        <c:v>5.2640700000000002E-12</c:v>
                      </c:pt>
                      <c:pt idx="6219">
                        <c:v>5.2640700000000002E-12</c:v>
                      </c:pt>
                      <c:pt idx="6220">
                        <c:v>3.5844E-12</c:v>
                      </c:pt>
                      <c:pt idx="6221">
                        <c:v>3.5844E-12</c:v>
                      </c:pt>
                      <c:pt idx="6222">
                        <c:v>2.9850500000000001E-12</c:v>
                      </c:pt>
                      <c:pt idx="6223">
                        <c:v>2.9850500000000001E-12</c:v>
                      </c:pt>
                      <c:pt idx="6224">
                        <c:v>3.86806E-12</c:v>
                      </c:pt>
                      <c:pt idx="6225">
                        <c:v>3.86806E-12</c:v>
                      </c:pt>
                      <c:pt idx="6226">
                        <c:v>2.6396000000000002E-12</c:v>
                      </c:pt>
                      <c:pt idx="6227">
                        <c:v>2.6396000000000002E-12</c:v>
                      </c:pt>
                      <c:pt idx="6228">
                        <c:v>2.3887499999999999E-12</c:v>
                      </c:pt>
                      <c:pt idx="6229">
                        <c:v>2.3887499999999999E-12</c:v>
                      </c:pt>
                      <c:pt idx="6230">
                        <c:v>3.3725400000000001E-12</c:v>
                      </c:pt>
                      <c:pt idx="6231">
                        <c:v>3.3725400000000001E-12</c:v>
                      </c:pt>
                      <c:pt idx="6232">
                        <c:v>3.6680499999999999E-12</c:v>
                      </c:pt>
                      <c:pt idx="6233">
                        <c:v>3.6680499999999999E-12</c:v>
                      </c:pt>
                      <c:pt idx="6234">
                        <c:v>3.8675400000000003E-12</c:v>
                      </c:pt>
                      <c:pt idx="6235">
                        <c:v>3.8675400000000003E-12</c:v>
                      </c:pt>
                      <c:pt idx="6236">
                        <c:v>2.7075800000000001E-12</c:v>
                      </c:pt>
                      <c:pt idx="6237">
                        <c:v>2.7075800000000001E-12</c:v>
                      </c:pt>
                      <c:pt idx="6238">
                        <c:v>2.9866600000000001E-12</c:v>
                      </c:pt>
                      <c:pt idx="6239">
                        <c:v>2.9866600000000001E-12</c:v>
                      </c:pt>
                      <c:pt idx="6240">
                        <c:v>2.5191800000000002E-12</c:v>
                      </c:pt>
                      <c:pt idx="6241">
                        <c:v>2.5191800000000002E-12</c:v>
                      </c:pt>
                      <c:pt idx="6242">
                        <c:v>2.3313599999999999E-12</c:v>
                      </c:pt>
                      <c:pt idx="6243">
                        <c:v>2.3313599999999999E-12</c:v>
                      </c:pt>
                      <c:pt idx="6244">
                        <c:v>2.5369399999999999E-12</c:v>
                      </c:pt>
                      <c:pt idx="6245">
                        <c:v>2.5369399999999999E-12</c:v>
                      </c:pt>
                      <c:pt idx="6246">
                        <c:v>3.2268599999999998E-12</c:v>
                      </c:pt>
                      <c:pt idx="6247">
                        <c:v>3.2268599999999998E-12</c:v>
                      </c:pt>
                      <c:pt idx="6248">
                        <c:v>2.89369E-12</c:v>
                      </c:pt>
                      <c:pt idx="6249">
                        <c:v>2.89369E-12</c:v>
                      </c:pt>
                      <c:pt idx="6250">
                        <c:v>3.4892099999999998E-12</c:v>
                      </c:pt>
                      <c:pt idx="6251">
                        <c:v>3.4892099999999998E-12</c:v>
                      </c:pt>
                      <c:pt idx="6252">
                        <c:v>2.4790900000000001E-12</c:v>
                      </c:pt>
                      <c:pt idx="6253">
                        <c:v>2.4790900000000001E-12</c:v>
                      </c:pt>
                      <c:pt idx="6254">
                        <c:v>5.2608999999999999E-12</c:v>
                      </c:pt>
                      <c:pt idx="6255">
                        <c:v>5.2608999999999999E-12</c:v>
                      </c:pt>
                      <c:pt idx="6256">
                        <c:v>2.3749699999999999E-12</c:v>
                      </c:pt>
                      <c:pt idx="6257">
                        <c:v>2.3749699999999999E-12</c:v>
                      </c:pt>
                      <c:pt idx="6258">
                        <c:v>2.2612700000000001E-12</c:v>
                      </c:pt>
                      <c:pt idx="6259">
                        <c:v>2.2612700000000001E-12</c:v>
                      </c:pt>
                      <c:pt idx="6260">
                        <c:v>4.2479200000000003E-12</c:v>
                      </c:pt>
                      <c:pt idx="6261">
                        <c:v>4.2479200000000003E-12</c:v>
                      </c:pt>
                      <c:pt idx="6262">
                        <c:v>2.4982500000000002E-12</c:v>
                      </c:pt>
                      <c:pt idx="6263">
                        <c:v>2.4982500000000002E-12</c:v>
                      </c:pt>
                      <c:pt idx="6264">
                        <c:v>2.3951799999999999E-12</c:v>
                      </c:pt>
                      <c:pt idx="6265">
                        <c:v>2.3951799999999999E-12</c:v>
                      </c:pt>
                      <c:pt idx="6266">
                        <c:v>3.8081199999999997E-12</c:v>
                      </c:pt>
                      <c:pt idx="6267">
                        <c:v>3.8081199999999997E-12</c:v>
                      </c:pt>
                      <c:pt idx="6268">
                        <c:v>4.2317899999999997E-12</c:v>
                      </c:pt>
                      <c:pt idx="6269">
                        <c:v>4.2317899999999997E-12</c:v>
                      </c:pt>
                      <c:pt idx="6270">
                        <c:v>2.7477199999999999E-12</c:v>
                      </c:pt>
                      <c:pt idx="6271">
                        <c:v>2.7477199999999999E-12</c:v>
                      </c:pt>
                      <c:pt idx="6272">
                        <c:v>2.3869699999999999E-12</c:v>
                      </c:pt>
                      <c:pt idx="6273">
                        <c:v>2.3869699999999999E-12</c:v>
                      </c:pt>
                      <c:pt idx="6274">
                        <c:v>3.7405200000000003E-12</c:v>
                      </c:pt>
                      <c:pt idx="6275">
                        <c:v>3.7405200000000003E-12</c:v>
                      </c:pt>
                      <c:pt idx="6276">
                        <c:v>3.0545500000000001E-12</c:v>
                      </c:pt>
                      <c:pt idx="6277">
                        <c:v>3.0545500000000001E-12</c:v>
                      </c:pt>
                      <c:pt idx="6278">
                        <c:v>3.6559399999999999E-12</c:v>
                      </c:pt>
                      <c:pt idx="6279">
                        <c:v>3.6559399999999999E-12</c:v>
                      </c:pt>
                      <c:pt idx="6280">
                        <c:v>3.5394199999999999E-12</c:v>
                      </c:pt>
                      <c:pt idx="6281">
                        <c:v>3.5394199999999999E-12</c:v>
                      </c:pt>
                      <c:pt idx="6282">
                        <c:v>2.4863E-12</c:v>
                      </c:pt>
                      <c:pt idx="6283">
                        <c:v>2.4863E-12</c:v>
                      </c:pt>
                      <c:pt idx="6284">
                        <c:v>2.2594600000000001E-12</c:v>
                      </c:pt>
                      <c:pt idx="6285">
                        <c:v>2.2594600000000001E-12</c:v>
                      </c:pt>
                      <c:pt idx="6286">
                        <c:v>3.5603799999999998E-12</c:v>
                      </c:pt>
                      <c:pt idx="6287">
                        <c:v>3.5603799999999998E-12</c:v>
                      </c:pt>
                      <c:pt idx="6288">
                        <c:v>3.1159000000000001E-12</c:v>
                      </c:pt>
                      <c:pt idx="6289">
                        <c:v>3.1159000000000001E-12</c:v>
                      </c:pt>
                      <c:pt idx="6290">
                        <c:v>2.2171599999999998E-12</c:v>
                      </c:pt>
                      <c:pt idx="6291">
                        <c:v>2.2171599999999998E-12</c:v>
                      </c:pt>
                      <c:pt idx="6292">
                        <c:v>5.0481300000000002E-12</c:v>
                      </c:pt>
                      <c:pt idx="6293">
                        <c:v>5.0481300000000002E-12</c:v>
                      </c:pt>
                      <c:pt idx="6294">
                        <c:v>2.2954799999999998E-12</c:v>
                      </c:pt>
                      <c:pt idx="6295">
                        <c:v>2.2954799999999998E-12</c:v>
                      </c:pt>
                      <c:pt idx="6296">
                        <c:v>5.2375499999999996E-12</c:v>
                      </c:pt>
                      <c:pt idx="6297">
                        <c:v>5.2375499999999996E-12</c:v>
                      </c:pt>
                      <c:pt idx="6298">
                        <c:v>5.3661300000000003E-12</c:v>
                      </c:pt>
                      <c:pt idx="6299">
                        <c:v>5.3661300000000003E-12</c:v>
                      </c:pt>
                      <c:pt idx="6300">
                        <c:v>2.78829E-12</c:v>
                      </c:pt>
                      <c:pt idx="6301">
                        <c:v>2.78829E-12</c:v>
                      </c:pt>
                      <c:pt idx="6302">
                        <c:v>3.8983999999999996E-12</c:v>
                      </c:pt>
                      <c:pt idx="6303">
                        <c:v>3.8983999999999996E-12</c:v>
                      </c:pt>
                      <c:pt idx="6304">
                        <c:v>5.8798200000000003E-12</c:v>
                      </c:pt>
                      <c:pt idx="6305">
                        <c:v>5.8798200000000003E-12</c:v>
                      </c:pt>
                      <c:pt idx="6306">
                        <c:v>3.0419300000000001E-12</c:v>
                      </c:pt>
                      <c:pt idx="6307">
                        <c:v>3.0419300000000001E-12</c:v>
                      </c:pt>
                      <c:pt idx="6308">
                        <c:v>2.8047800000000001E-12</c:v>
                      </c:pt>
                      <c:pt idx="6309">
                        <c:v>2.8047800000000001E-12</c:v>
                      </c:pt>
                      <c:pt idx="6310">
                        <c:v>2.7313500000000001E-12</c:v>
                      </c:pt>
                      <c:pt idx="6311">
                        <c:v>2.7313500000000001E-12</c:v>
                      </c:pt>
                      <c:pt idx="6312">
                        <c:v>3.7876300000000001E-12</c:v>
                      </c:pt>
                      <c:pt idx="6313">
                        <c:v>3.7876300000000001E-12</c:v>
                      </c:pt>
                      <c:pt idx="6314">
                        <c:v>2.41085E-12</c:v>
                      </c:pt>
                      <c:pt idx="6315">
                        <c:v>2.41085E-12</c:v>
                      </c:pt>
                      <c:pt idx="6316">
                        <c:v>4.3258300000000004E-12</c:v>
                      </c:pt>
                      <c:pt idx="6317">
                        <c:v>4.3258300000000004E-12</c:v>
                      </c:pt>
                      <c:pt idx="6318">
                        <c:v>2.2584600000000001E-12</c:v>
                      </c:pt>
                      <c:pt idx="6319">
                        <c:v>2.2584600000000001E-12</c:v>
                      </c:pt>
                      <c:pt idx="6320">
                        <c:v>3.6796300000000001E-12</c:v>
                      </c:pt>
                      <c:pt idx="6321">
                        <c:v>3.6796300000000001E-12</c:v>
                      </c:pt>
                      <c:pt idx="6322">
                        <c:v>3.4327499999999999E-12</c:v>
                      </c:pt>
                      <c:pt idx="6323">
                        <c:v>3.4327499999999999E-12</c:v>
                      </c:pt>
                      <c:pt idx="6324">
                        <c:v>2.2477900000000001E-12</c:v>
                      </c:pt>
                      <c:pt idx="6325">
                        <c:v>2.2477900000000001E-12</c:v>
                      </c:pt>
                      <c:pt idx="6326">
                        <c:v>2.3419599999999998E-12</c:v>
                      </c:pt>
                      <c:pt idx="6327">
                        <c:v>2.3419599999999998E-12</c:v>
                      </c:pt>
                      <c:pt idx="6328">
                        <c:v>3.3026799999999998E-12</c:v>
                      </c:pt>
                      <c:pt idx="6329">
                        <c:v>3.3026799999999998E-12</c:v>
                      </c:pt>
                      <c:pt idx="6330">
                        <c:v>4.1535200000000003E-12</c:v>
                      </c:pt>
                      <c:pt idx="6331">
                        <c:v>4.1535200000000003E-12</c:v>
                      </c:pt>
                      <c:pt idx="6332">
                        <c:v>2.3036299999999999E-12</c:v>
                      </c:pt>
                      <c:pt idx="6333">
                        <c:v>2.3036299999999999E-12</c:v>
                      </c:pt>
                      <c:pt idx="6334">
                        <c:v>3.4986199999999999E-12</c:v>
                      </c:pt>
                      <c:pt idx="6335">
                        <c:v>3.4986199999999999E-12</c:v>
                      </c:pt>
                      <c:pt idx="6336">
                        <c:v>3.0443999999999998E-12</c:v>
                      </c:pt>
                      <c:pt idx="6337">
                        <c:v>3.0443999999999998E-12</c:v>
                      </c:pt>
                      <c:pt idx="6338">
                        <c:v>2.4997599999999998E-12</c:v>
                      </c:pt>
                      <c:pt idx="6339">
                        <c:v>2.4997599999999998E-12</c:v>
                      </c:pt>
                      <c:pt idx="6340">
                        <c:v>2.5462799999999999E-12</c:v>
                      </c:pt>
                      <c:pt idx="6341">
                        <c:v>2.5462799999999999E-12</c:v>
                      </c:pt>
                      <c:pt idx="6342">
                        <c:v>2.3929599999999999E-12</c:v>
                      </c:pt>
                      <c:pt idx="6343">
                        <c:v>2.3929599999999999E-12</c:v>
                      </c:pt>
                      <c:pt idx="6344">
                        <c:v>2.9521500000000001E-12</c:v>
                      </c:pt>
                      <c:pt idx="6345">
                        <c:v>2.9521500000000001E-12</c:v>
                      </c:pt>
                      <c:pt idx="6346">
                        <c:v>2.4010100000000001E-12</c:v>
                      </c:pt>
                      <c:pt idx="6347">
                        <c:v>2.4010100000000001E-12</c:v>
                      </c:pt>
                      <c:pt idx="6348">
                        <c:v>2.49102E-12</c:v>
                      </c:pt>
                      <c:pt idx="6349">
                        <c:v>2.49102E-12</c:v>
                      </c:pt>
                      <c:pt idx="6350">
                        <c:v>3.81922E-12</c:v>
                      </c:pt>
                      <c:pt idx="6351">
                        <c:v>3.81922E-12</c:v>
                      </c:pt>
                      <c:pt idx="6352">
                        <c:v>2.5429800000000001E-12</c:v>
                      </c:pt>
                      <c:pt idx="6353">
                        <c:v>2.5429800000000001E-12</c:v>
                      </c:pt>
                      <c:pt idx="6354">
                        <c:v>2.5803900000000001E-12</c:v>
                      </c:pt>
                      <c:pt idx="6355">
                        <c:v>2.5803900000000001E-12</c:v>
                      </c:pt>
                      <c:pt idx="6356">
                        <c:v>3.1234399999999999E-12</c:v>
                      </c:pt>
                      <c:pt idx="6357">
                        <c:v>3.1234399999999999E-12</c:v>
                      </c:pt>
                      <c:pt idx="6358">
                        <c:v>3.06914E-12</c:v>
                      </c:pt>
                      <c:pt idx="6359">
                        <c:v>3.06914E-12</c:v>
                      </c:pt>
                      <c:pt idx="6360">
                        <c:v>2.3878800000000001E-12</c:v>
                      </c:pt>
                      <c:pt idx="6361">
                        <c:v>2.3878800000000001E-12</c:v>
                      </c:pt>
                      <c:pt idx="6362">
                        <c:v>2.2197299999999999E-12</c:v>
                      </c:pt>
                      <c:pt idx="6363">
                        <c:v>2.2197299999999999E-12</c:v>
                      </c:pt>
                      <c:pt idx="6364">
                        <c:v>2.2842500000000001E-12</c:v>
                      </c:pt>
                      <c:pt idx="6365">
                        <c:v>2.2842500000000001E-12</c:v>
                      </c:pt>
                      <c:pt idx="6366">
                        <c:v>2.5357399999999999E-12</c:v>
                      </c:pt>
                      <c:pt idx="6367">
                        <c:v>2.5357399999999999E-12</c:v>
                      </c:pt>
                      <c:pt idx="6368">
                        <c:v>2.9686799999999998E-12</c:v>
                      </c:pt>
                      <c:pt idx="6369">
                        <c:v>2.9686799999999998E-12</c:v>
                      </c:pt>
                      <c:pt idx="6370">
                        <c:v>2.4740799999999999E-12</c:v>
                      </c:pt>
                      <c:pt idx="6371">
                        <c:v>2.4740799999999999E-12</c:v>
                      </c:pt>
                      <c:pt idx="6372">
                        <c:v>6.3892799999999996E-12</c:v>
                      </c:pt>
                      <c:pt idx="6373">
                        <c:v>6.3892799999999996E-12</c:v>
                      </c:pt>
                      <c:pt idx="6374">
                        <c:v>3.87367E-12</c:v>
                      </c:pt>
                      <c:pt idx="6375">
                        <c:v>3.87367E-12</c:v>
                      </c:pt>
                      <c:pt idx="6376">
                        <c:v>3.9801200000000002E-12</c:v>
                      </c:pt>
                      <c:pt idx="6377">
                        <c:v>3.9801200000000002E-12</c:v>
                      </c:pt>
                      <c:pt idx="6378">
                        <c:v>3.8314399999999997E-12</c:v>
                      </c:pt>
                      <c:pt idx="6379">
                        <c:v>3.8314399999999997E-12</c:v>
                      </c:pt>
                      <c:pt idx="6380">
                        <c:v>2.3251200000000001E-12</c:v>
                      </c:pt>
                      <c:pt idx="6381">
                        <c:v>2.3251200000000001E-12</c:v>
                      </c:pt>
                      <c:pt idx="6382">
                        <c:v>2.4688499999999999E-12</c:v>
                      </c:pt>
                      <c:pt idx="6383">
                        <c:v>2.4688499999999999E-12</c:v>
                      </c:pt>
                      <c:pt idx="6384">
                        <c:v>3.9970900000000003E-12</c:v>
                      </c:pt>
                      <c:pt idx="6385">
                        <c:v>3.9970900000000003E-12</c:v>
                      </c:pt>
                      <c:pt idx="6386">
                        <c:v>2.57751E-12</c:v>
                      </c:pt>
                      <c:pt idx="6387">
                        <c:v>2.57751E-12</c:v>
                      </c:pt>
                      <c:pt idx="6388">
                        <c:v>2.5187600000000001E-12</c:v>
                      </c:pt>
                      <c:pt idx="6389">
                        <c:v>2.5187600000000001E-12</c:v>
                      </c:pt>
                      <c:pt idx="6390">
                        <c:v>2.5131500000000001E-12</c:v>
                      </c:pt>
                      <c:pt idx="6391">
                        <c:v>2.5131500000000001E-12</c:v>
                      </c:pt>
                      <c:pt idx="6392">
                        <c:v>3.1517599999999999E-12</c:v>
                      </c:pt>
                      <c:pt idx="6393">
                        <c:v>3.1517599999999999E-12</c:v>
                      </c:pt>
                      <c:pt idx="6394">
                        <c:v>3.2763000000000001E-12</c:v>
                      </c:pt>
                      <c:pt idx="6395">
                        <c:v>3.2763000000000001E-12</c:v>
                      </c:pt>
                      <c:pt idx="6396">
                        <c:v>3.48139E-12</c:v>
                      </c:pt>
                      <c:pt idx="6397">
                        <c:v>3.48139E-12</c:v>
                      </c:pt>
                      <c:pt idx="6398">
                        <c:v>4.1996399999999997E-12</c:v>
                      </c:pt>
                      <c:pt idx="6399">
                        <c:v>4.1996399999999997E-12</c:v>
                      </c:pt>
                      <c:pt idx="6400">
                        <c:v>2.4308400000000002E-12</c:v>
                      </c:pt>
                      <c:pt idx="6401">
                        <c:v>2.4308400000000002E-12</c:v>
                      </c:pt>
                      <c:pt idx="6402">
                        <c:v>6.0154299999999999E-12</c:v>
                      </c:pt>
                      <c:pt idx="6403">
                        <c:v>6.0154299999999999E-12</c:v>
                      </c:pt>
                      <c:pt idx="6404">
                        <c:v>2.44738E-12</c:v>
                      </c:pt>
                      <c:pt idx="6405">
                        <c:v>2.44738E-12</c:v>
                      </c:pt>
                      <c:pt idx="6406">
                        <c:v>4.4147300000000001E-12</c:v>
                      </c:pt>
                      <c:pt idx="6407">
                        <c:v>4.4147300000000001E-12</c:v>
                      </c:pt>
                      <c:pt idx="6408">
                        <c:v>2.6425000000000001E-12</c:v>
                      </c:pt>
                      <c:pt idx="6409">
                        <c:v>2.6425000000000001E-12</c:v>
                      </c:pt>
                      <c:pt idx="6410">
                        <c:v>2.4820799999999999E-12</c:v>
                      </c:pt>
                      <c:pt idx="6411">
                        <c:v>2.4820799999999999E-12</c:v>
                      </c:pt>
                      <c:pt idx="6412">
                        <c:v>2.21458E-12</c:v>
                      </c:pt>
                      <c:pt idx="6413">
                        <c:v>2.21458E-12</c:v>
                      </c:pt>
                      <c:pt idx="6414">
                        <c:v>3.6931200000000003E-12</c:v>
                      </c:pt>
                      <c:pt idx="6415">
                        <c:v>3.6931200000000003E-12</c:v>
                      </c:pt>
                      <c:pt idx="6416">
                        <c:v>2.5231800000000002E-12</c:v>
                      </c:pt>
                      <c:pt idx="6417">
                        <c:v>2.5231800000000002E-12</c:v>
                      </c:pt>
                      <c:pt idx="6418">
                        <c:v>2.9899400000000001E-12</c:v>
                      </c:pt>
                      <c:pt idx="6419">
                        <c:v>2.9899400000000001E-12</c:v>
                      </c:pt>
                      <c:pt idx="6420">
                        <c:v>5.0253500000000002E-12</c:v>
                      </c:pt>
                      <c:pt idx="6421">
                        <c:v>5.0253500000000002E-12</c:v>
                      </c:pt>
                      <c:pt idx="6422">
                        <c:v>3.9158900000000002E-12</c:v>
                      </c:pt>
                      <c:pt idx="6423">
                        <c:v>3.9158900000000002E-12</c:v>
                      </c:pt>
                      <c:pt idx="6424">
                        <c:v>2.3576500000000002E-12</c:v>
                      </c:pt>
                      <c:pt idx="6425">
                        <c:v>2.3576500000000002E-12</c:v>
                      </c:pt>
                      <c:pt idx="6426">
                        <c:v>3.8866499999999998E-12</c:v>
                      </c:pt>
                      <c:pt idx="6427">
                        <c:v>3.8866499999999998E-12</c:v>
                      </c:pt>
                      <c:pt idx="6428">
                        <c:v>2.3770100000000002E-12</c:v>
                      </c:pt>
                      <c:pt idx="6429">
                        <c:v>2.3770100000000002E-12</c:v>
                      </c:pt>
                      <c:pt idx="6430">
                        <c:v>3.8643300000000004E-12</c:v>
                      </c:pt>
                      <c:pt idx="6431">
                        <c:v>3.8643300000000004E-12</c:v>
                      </c:pt>
                      <c:pt idx="6432">
                        <c:v>3.0868799999999999E-12</c:v>
                      </c:pt>
                      <c:pt idx="6433">
                        <c:v>3.0868799999999999E-12</c:v>
                      </c:pt>
                      <c:pt idx="6434">
                        <c:v>3.0715199999999998E-12</c:v>
                      </c:pt>
                      <c:pt idx="6435">
                        <c:v>3.0715199999999998E-12</c:v>
                      </c:pt>
                      <c:pt idx="6436">
                        <c:v>3.2633499999999998E-12</c:v>
                      </c:pt>
                      <c:pt idx="6437">
                        <c:v>3.2633499999999998E-12</c:v>
                      </c:pt>
                      <c:pt idx="6438">
                        <c:v>2.28274E-12</c:v>
                      </c:pt>
                      <c:pt idx="6439">
                        <c:v>2.28274E-12</c:v>
                      </c:pt>
                      <c:pt idx="6440">
                        <c:v>2.3262900000000002E-12</c:v>
                      </c:pt>
                      <c:pt idx="6441">
                        <c:v>2.3262900000000002E-12</c:v>
                      </c:pt>
                      <c:pt idx="6442">
                        <c:v>3.5252299999999999E-12</c:v>
                      </c:pt>
                      <c:pt idx="6443">
                        <c:v>3.5252299999999999E-12</c:v>
                      </c:pt>
                      <c:pt idx="6444">
                        <c:v>2.6944599999999998E-12</c:v>
                      </c:pt>
                      <c:pt idx="6445">
                        <c:v>2.6944599999999998E-12</c:v>
                      </c:pt>
                      <c:pt idx="6446">
                        <c:v>4.2040800000000004E-12</c:v>
                      </c:pt>
                      <c:pt idx="6447">
                        <c:v>4.2040800000000004E-12</c:v>
                      </c:pt>
                      <c:pt idx="6448">
                        <c:v>3.10738E-12</c:v>
                      </c:pt>
                      <c:pt idx="6449">
                        <c:v>3.10738E-12</c:v>
                      </c:pt>
                      <c:pt idx="6450">
                        <c:v>3.38885E-12</c:v>
                      </c:pt>
                      <c:pt idx="6451">
                        <c:v>3.38885E-12</c:v>
                      </c:pt>
                      <c:pt idx="6452">
                        <c:v>3.3514599999999999E-12</c:v>
                      </c:pt>
                      <c:pt idx="6453">
                        <c:v>3.3514599999999999E-12</c:v>
                      </c:pt>
                      <c:pt idx="6454">
                        <c:v>3.73872E-12</c:v>
                      </c:pt>
                      <c:pt idx="6455">
                        <c:v>3.73872E-12</c:v>
                      </c:pt>
                      <c:pt idx="6456">
                        <c:v>3.0476100000000002E-12</c:v>
                      </c:pt>
                      <c:pt idx="6457">
                        <c:v>3.0476100000000002E-12</c:v>
                      </c:pt>
                      <c:pt idx="6458">
                        <c:v>3.1966999999999999E-12</c:v>
                      </c:pt>
                      <c:pt idx="6459">
                        <c:v>3.1966999999999999E-12</c:v>
                      </c:pt>
                      <c:pt idx="6460">
                        <c:v>3.42168E-12</c:v>
                      </c:pt>
                      <c:pt idx="6461">
                        <c:v>3.42168E-12</c:v>
                      </c:pt>
                      <c:pt idx="6462">
                        <c:v>2.33951E-12</c:v>
                      </c:pt>
                      <c:pt idx="6463">
                        <c:v>2.33951E-12</c:v>
                      </c:pt>
                      <c:pt idx="6464">
                        <c:v>4.2042899999999996E-12</c:v>
                      </c:pt>
                      <c:pt idx="6465">
                        <c:v>4.2042899999999996E-12</c:v>
                      </c:pt>
                      <c:pt idx="6466">
                        <c:v>2.17104E-12</c:v>
                      </c:pt>
                      <c:pt idx="6467">
                        <c:v>2.17104E-12</c:v>
                      </c:pt>
                      <c:pt idx="6468">
                        <c:v>2.3507499999999999E-12</c:v>
                      </c:pt>
                      <c:pt idx="6469">
                        <c:v>2.3507499999999999E-12</c:v>
                      </c:pt>
                      <c:pt idx="6470">
                        <c:v>2.41759E-12</c:v>
                      </c:pt>
                      <c:pt idx="6471">
                        <c:v>2.41759E-12</c:v>
                      </c:pt>
                      <c:pt idx="6472">
                        <c:v>3.3186100000000001E-12</c:v>
                      </c:pt>
                      <c:pt idx="6473">
                        <c:v>3.3186100000000001E-12</c:v>
                      </c:pt>
                      <c:pt idx="6474">
                        <c:v>3.5986499999999998E-12</c:v>
                      </c:pt>
                      <c:pt idx="6475">
                        <c:v>3.5986499999999998E-12</c:v>
                      </c:pt>
                      <c:pt idx="6476">
                        <c:v>7.2570100000000004E-12</c:v>
                      </c:pt>
                      <c:pt idx="6477">
                        <c:v>7.2570100000000004E-12</c:v>
                      </c:pt>
                      <c:pt idx="6478">
                        <c:v>2.1014599999999998E-12</c:v>
                      </c:pt>
                      <c:pt idx="6479">
                        <c:v>2.1014599999999998E-12</c:v>
                      </c:pt>
                      <c:pt idx="6480">
                        <c:v>3.3802400000000001E-12</c:v>
                      </c:pt>
                      <c:pt idx="6481">
                        <c:v>3.3802400000000001E-12</c:v>
                      </c:pt>
                      <c:pt idx="6482">
                        <c:v>2.4133099999999999E-12</c:v>
                      </c:pt>
                      <c:pt idx="6483">
                        <c:v>2.4133099999999999E-12</c:v>
                      </c:pt>
                      <c:pt idx="6484">
                        <c:v>3.38782E-12</c:v>
                      </c:pt>
                      <c:pt idx="6485">
                        <c:v>3.38782E-12</c:v>
                      </c:pt>
                      <c:pt idx="6486">
                        <c:v>5.1333700000000004E-12</c:v>
                      </c:pt>
                      <c:pt idx="6487">
                        <c:v>5.1333700000000004E-12</c:v>
                      </c:pt>
                      <c:pt idx="6488">
                        <c:v>2.2944400000000001E-12</c:v>
                      </c:pt>
                      <c:pt idx="6489">
                        <c:v>2.2944400000000001E-12</c:v>
                      </c:pt>
                      <c:pt idx="6490">
                        <c:v>2.9307499999999998E-12</c:v>
                      </c:pt>
                      <c:pt idx="6491">
                        <c:v>2.9307499999999998E-12</c:v>
                      </c:pt>
                      <c:pt idx="6492">
                        <c:v>2.23007E-12</c:v>
                      </c:pt>
                      <c:pt idx="6493">
                        <c:v>2.23007E-12</c:v>
                      </c:pt>
                      <c:pt idx="6494">
                        <c:v>2.4997500000000001E-12</c:v>
                      </c:pt>
                      <c:pt idx="6495">
                        <c:v>2.4997500000000001E-12</c:v>
                      </c:pt>
                      <c:pt idx="6496">
                        <c:v>4.0690300000000001E-12</c:v>
                      </c:pt>
                      <c:pt idx="6497">
                        <c:v>4.0690300000000001E-12</c:v>
                      </c:pt>
                      <c:pt idx="6498">
                        <c:v>2.9371000000000001E-12</c:v>
                      </c:pt>
                      <c:pt idx="6499">
                        <c:v>2.9371000000000001E-12</c:v>
                      </c:pt>
                      <c:pt idx="6500">
                        <c:v>2.2386399999999998E-12</c:v>
                      </c:pt>
                      <c:pt idx="6501">
                        <c:v>2.2386399999999998E-12</c:v>
                      </c:pt>
                      <c:pt idx="6502">
                        <c:v>2.8076600000000002E-12</c:v>
                      </c:pt>
                      <c:pt idx="6503">
                        <c:v>2.8076600000000002E-12</c:v>
                      </c:pt>
                      <c:pt idx="6504">
                        <c:v>2.94968E-12</c:v>
                      </c:pt>
                      <c:pt idx="6505">
                        <c:v>2.94968E-12</c:v>
                      </c:pt>
                      <c:pt idx="6506">
                        <c:v>2.0143599999999999E-12</c:v>
                      </c:pt>
                      <c:pt idx="6507">
                        <c:v>2.0143599999999999E-12</c:v>
                      </c:pt>
                      <c:pt idx="6508">
                        <c:v>2.4030700000000002E-12</c:v>
                      </c:pt>
                      <c:pt idx="6509">
                        <c:v>2.4030700000000002E-12</c:v>
                      </c:pt>
                      <c:pt idx="6510">
                        <c:v>1.68314E-12</c:v>
                      </c:pt>
                      <c:pt idx="6511">
                        <c:v>1.68314E-12</c:v>
                      </c:pt>
                      <c:pt idx="6512">
                        <c:v>3.25984E-12</c:v>
                      </c:pt>
                      <c:pt idx="6513">
                        <c:v>3.25984E-12</c:v>
                      </c:pt>
                      <c:pt idx="6514">
                        <c:v>1.5922E-12</c:v>
                      </c:pt>
                      <c:pt idx="6515">
                        <c:v>1.5922E-12</c:v>
                      </c:pt>
                      <c:pt idx="6516">
                        <c:v>1.6809900000000001E-12</c:v>
                      </c:pt>
                      <c:pt idx="6517">
                        <c:v>1.6809900000000001E-12</c:v>
                      </c:pt>
                      <c:pt idx="6518">
                        <c:v>4.1491300000000001E-12</c:v>
                      </c:pt>
                      <c:pt idx="6519">
                        <c:v>4.1491300000000001E-12</c:v>
                      </c:pt>
                      <c:pt idx="6520">
                        <c:v>1.7588300000000001E-12</c:v>
                      </c:pt>
                      <c:pt idx="6521">
                        <c:v>1.7588300000000001E-12</c:v>
                      </c:pt>
                      <c:pt idx="6522">
                        <c:v>1.78408E-12</c:v>
                      </c:pt>
                      <c:pt idx="6523">
                        <c:v>1.78408E-12</c:v>
                      </c:pt>
                      <c:pt idx="6524">
                        <c:v>3.6195100000000002E-12</c:v>
                      </c:pt>
                      <c:pt idx="6525">
                        <c:v>3.6195100000000002E-12</c:v>
                      </c:pt>
                      <c:pt idx="6526">
                        <c:v>1.81488E-12</c:v>
                      </c:pt>
                      <c:pt idx="6527">
                        <c:v>1.81488E-12</c:v>
                      </c:pt>
                      <c:pt idx="6528">
                        <c:v>2.8101900000000002E-12</c:v>
                      </c:pt>
                      <c:pt idx="6529">
                        <c:v>2.8101900000000002E-12</c:v>
                      </c:pt>
                      <c:pt idx="6530">
                        <c:v>2.3222299999999999E-12</c:v>
                      </c:pt>
                      <c:pt idx="6531">
                        <c:v>2.3222299999999999E-12</c:v>
                      </c:pt>
                      <c:pt idx="6532">
                        <c:v>3.1250799999999998E-12</c:v>
                      </c:pt>
                      <c:pt idx="6533">
                        <c:v>3.1250799999999998E-12</c:v>
                      </c:pt>
                      <c:pt idx="6534">
                        <c:v>2.5632399999999999E-12</c:v>
                      </c:pt>
                      <c:pt idx="6535">
                        <c:v>2.5632399999999999E-12</c:v>
                      </c:pt>
                      <c:pt idx="6536">
                        <c:v>4.1092000000000003E-12</c:v>
                      </c:pt>
                      <c:pt idx="6537">
                        <c:v>4.1092000000000003E-12</c:v>
                      </c:pt>
                      <c:pt idx="6538">
                        <c:v>2.9219599999999998E-12</c:v>
                      </c:pt>
                      <c:pt idx="6539">
                        <c:v>2.9219599999999998E-12</c:v>
                      </c:pt>
                      <c:pt idx="6540">
                        <c:v>1.5646900000000001E-12</c:v>
                      </c:pt>
                      <c:pt idx="6541">
                        <c:v>1.5646900000000001E-12</c:v>
                      </c:pt>
                      <c:pt idx="6542">
                        <c:v>1.5822000000000001E-12</c:v>
                      </c:pt>
                      <c:pt idx="6543">
                        <c:v>1.5822000000000001E-12</c:v>
                      </c:pt>
                      <c:pt idx="6544">
                        <c:v>4.1549099999999997E-12</c:v>
                      </c:pt>
                      <c:pt idx="6545">
                        <c:v>4.1549099999999997E-12</c:v>
                      </c:pt>
                      <c:pt idx="6546">
                        <c:v>2.2826599999999999E-12</c:v>
                      </c:pt>
                      <c:pt idx="6547">
                        <c:v>2.2826599999999999E-12</c:v>
                      </c:pt>
                      <c:pt idx="6548">
                        <c:v>1.5475400000000001E-12</c:v>
                      </c:pt>
                      <c:pt idx="6549">
                        <c:v>1.5475400000000001E-12</c:v>
                      </c:pt>
                      <c:pt idx="6550">
                        <c:v>1.7316E-12</c:v>
                      </c:pt>
                      <c:pt idx="6551">
                        <c:v>1.7316E-12</c:v>
                      </c:pt>
                      <c:pt idx="6552">
                        <c:v>3.5107800000000001E-12</c:v>
                      </c:pt>
                      <c:pt idx="6553">
                        <c:v>3.5107800000000001E-12</c:v>
                      </c:pt>
                      <c:pt idx="6554">
                        <c:v>2.6981100000000001E-12</c:v>
                      </c:pt>
                      <c:pt idx="6555">
                        <c:v>2.6981100000000001E-12</c:v>
                      </c:pt>
                      <c:pt idx="6556">
                        <c:v>1.6125399999999999E-12</c:v>
                      </c:pt>
                      <c:pt idx="6557">
                        <c:v>1.6125399999999999E-12</c:v>
                      </c:pt>
                      <c:pt idx="6558">
                        <c:v>2.1063100000000001E-12</c:v>
                      </c:pt>
                      <c:pt idx="6559">
                        <c:v>2.1063100000000001E-12</c:v>
                      </c:pt>
                      <c:pt idx="6560">
                        <c:v>2.2364E-12</c:v>
                      </c:pt>
                      <c:pt idx="6561">
                        <c:v>2.2364E-12</c:v>
                      </c:pt>
                      <c:pt idx="6562">
                        <c:v>1.6164399999999999E-12</c:v>
                      </c:pt>
                      <c:pt idx="6563">
                        <c:v>1.6164399999999999E-12</c:v>
                      </c:pt>
                      <c:pt idx="6564">
                        <c:v>2.6009800000000001E-12</c:v>
                      </c:pt>
                      <c:pt idx="6565">
                        <c:v>2.6009800000000001E-12</c:v>
                      </c:pt>
                      <c:pt idx="6566">
                        <c:v>4.5286900000000002E-12</c:v>
                      </c:pt>
                      <c:pt idx="6567">
                        <c:v>4.5286900000000002E-12</c:v>
                      </c:pt>
                      <c:pt idx="6568">
                        <c:v>1.8136899999999999E-12</c:v>
                      </c:pt>
                      <c:pt idx="6569">
                        <c:v>1.8136899999999999E-12</c:v>
                      </c:pt>
                      <c:pt idx="6570">
                        <c:v>3.0479299999999999E-12</c:v>
                      </c:pt>
                      <c:pt idx="6571">
                        <c:v>3.0479299999999999E-12</c:v>
                      </c:pt>
                      <c:pt idx="6572">
                        <c:v>2.99171E-12</c:v>
                      </c:pt>
                      <c:pt idx="6573">
                        <c:v>2.99171E-12</c:v>
                      </c:pt>
                      <c:pt idx="6574">
                        <c:v>1.6930999999999999E-12</c:v>
                      </c:pt>
                      <c:pt idx="6575">
                        <c:v>1.6930999999999999E-12</c:v>
                      </c:pt>
                      <c:pt idx="6576">
                        <c:v>4.6144000000000002E-12</c:v>
                      </c:pt>
                      <c:pt idx="6577">
                        <c:v>4.6144000000000002E-12</c:v>
                      </c:pt>
                      <c:pt idx="6578">
                        <c:v>2.5345499999999999E-12</c:v>
                      </c:pt>
                      <c:pt idx="6579">
                        <c:v>2.5345499999999999E-12</c:v>
                      </c:pt>
                      <c:pt idx="6580">
                        <c:v>1.7406899999999999E-12</c:v>
                      </c:pt>
                      <c:pt idx="6581">
                        <c:v>1.7406899999999999E-12</c:v>
                      </c:pt>
                      <c:pt idx="6582">
                        <c:v>2.8711700000000002E-12</c:v>
                      </c:pt>
                      <c:pt idx="6583">
                        <c:v>2.8711700000000002E-12</c:v>
                      </c:pt>
                      <c:pt idx="6584">
                        <c:v>1.7181800000000001E-12</c:v>
                      </c:pt>
                      <c:pt idx="6585">
                        <c:v>1.7181800000000001E-12</c:v>
                      </c:pt>
                      <c:pt idx="6586">
                        <c:v>1.7726800000000001E-12</c:v>
                      </c:pt>
                      <c:pt idx="6587">
                        <c:v>1.7726800000000001E-12</c:v>
                      </c:pt>
                      <c:pt idx="6588">
                        <c:v>2.6156999999999999E-12</c:v>
                      </c:pt>
                      <c:pt idx="6589">
                        <c:v>2.6156999999999999E-12</c:v>
                      </c:pt>
                      <c:pt idx="6590">
                        <c:v>2.8896700000000001E-12</c:v>
                      </c:pt>
                      <c:pt idx="6591">
                        <c:v>2.8896700000000001E-12</c:v>
                      </c:pt>
                      <c:pt idx="6592">
                        <c:v>2.51051E-12</c:v>
                      </c:pt>
                      <c:pt idx="6593">
                        <c:v>2.51051E-12</c:v>
                      </c:pt>
                      <c:pt idx="6594">
                        <c:v>3.0402900000000002E-12</c:v>
                      </c:pt>
                      <c:pt idx="6595">
                        <c:v>3.0402900000000002E-12</c:v>
                      </c:pt>
                      <c:pt idx="6596">
                        <c:v>1.51754E-12</c:v>
                      </c:pt>
                      <c:pt idx="6597">
                        <c:v>1.51754E-12</c:v>
                      </c:pt>
                      <c:pt idx="6598">
                        <c:v>1.9460800000000001E-12</c:v>
                      </c:pt>
                      <c:pt idx="6599">
                        <c:v>1.9460800000000001E-12</c:v>
                      </c:pt>
                      <c:pt idx="6600">
                        <c:v>2.3142500000000002E-12</c:v>
                      </c:pt>
                      <c:pt idx="6601">
                        <c:v>2.3142500000000002E-12</c:v>
                      </c:pt>
                      <c:pt idx="6602">
                        <c:v>2.2834099999999999E-12</c:v>
                      </c:pt>
                      <c:pt idx="6603">
                        <c:v>2.2834099999999999E-12</c:v>
                      </c:pt>
                      <c:pt idx="6604">
                        <c:v>3.1880799999999999E-12</c:v>
                      </c:pt>
                      <c:pt idx="6605">
                        <c:v>3.1880799999999999E-12</c:v>
                      </c:pt>
                      <c:pt idx="6606">
                        <c:v>2.0223199999999998E-12</c:v>
                      </c:pt>
                      <c:pt idx="6607">
                        <c:v>2.0223199999999998E-12</c:v>
                      </c:pt>
                      <c:pt idx="6608">
                        <c:v>1.57527E-12</c:v>
                      </c:pt>
                      <c:pt idx="6609">
                        <c:v>1.57527E-12</c:v>
                      </c:pt>
                      <c:pt idx="6610">
                        <c:v>1.61185E-12</c:v>
                      </c:pt>
                      <c:pt idx="6611">
                        <c:v>1.61185E-12</c:v>
                      </c:pt>
                      <c:pt idx="6612">
                        <c:v>2.5224200000000001E-12</c:v>
                      </c:pt>
                      <c:pt idx="6613">
                        <c:v>2.5224200000000001E-12</c:v>
                      </c:pt>
                      <c:pt idx="6614">
                        <c:v>1.59283E-12</c:v>
                      </c:pt>
                      <c:pt idx="6615">
                        <c:v>1.59283E-12</c:v>
                      </c:pt>
                      <c:pt idx="6616">
                        <c:v>3.0065399999999998E-12</c:v>
                      </c:pt>
                      <c:pt idx="6617">
                        <c:v>3.0065399999999998E-12</c:v>
                      </c:pt>
                      <c:pt idx="6618">
                        <c:v>1.7298E-12</c:v>
                      </c:pt>
                      <c:pt idx="6619">
                        <c:v>1.7298E-12</c:v>
                      </c:pt>
                      <c:pt idx="6620">
                        <c:v>1.8082199999999999E-12</c:v>
                      </c:pt>
                      <c:pt idx="6621">
                        <c:v>1.8082199999999999E-12</c:v>
                      </c:pt>
                      <c:pt idx="6622">
                        <c:v>2.8927500000000002E-12</c:v>
                      </c:pt>
                      <c:pt idx="6623">
                        <c:v>2.8927500000000002E-12</c:v>
                      </c:pt>
                      <c:pt idx="6624">
                        <c:v>2.2011599999999999E-12</c:v>
                      </c:pt>
                      <c:pt idx="6625">
                        <c:v>2.2011599999999999E-12</c:v>
                      </c:pt>
                      <c:pt idx="6626">
                        <c:v>2.5238600000000001E-12</c:v>
                      </c:pt>
                      <c:pt idx="6627">
                        <c:v>2.5238600000000001E-12</c:v>
                      </c:pt>
                      <c:pt idx="6628">
                        <c:v>3.4859500000000001E-12</c:v>
                      </c:pt>
                      <c:pt idx="6629">
                        <c:v>3.4859500000000001E-12</c:v>
                      </c:pt>
                      <c:pt idx="6630">
                        <c:v>1.80118E-12</c:v>
                      </c:pt>
                      <c:pt idx="6631">
                        <c:v>1.80118E-12</c:v>
                      </c:pt>
                      <c:pt idx="6632">
                        <c:v>1.60087E-12</c:v>
                      </c:pt>
                      <c:pt idx="6633">
                        <c:v>1.60087E-12</c:v>
                      </c:pt>
                      <c:pt idx="6634">
                        <c:v>2.9296100000000001E-12</c:v>
                      </c:pt>
                      <c:pt idx="6635">
                        <c:v>2.9296100000000001E-12</c:v>
                      </c:pt>
                      <c:pt idx="6636">
                        <c:v>1.74519E-12</c:v>
                      </c:pt>
                      <c:pt idx="6637">
                        <c:v>1.74519E-12</c:v>
                      </c:pt>
                      <c:pt idx="6638">
                        <c:v>1.62151E-12</c:v>
                      </c:pt>
                      <c:pt idx="6639">
                        <c:v>1.62151E-12</c:v>
                      </c:pt>
                      <c:pt idx="6640">
                        <c:v>1.5597500000000001E-12</c:v>
                      </c:pt>
                      <c:pt idx="6641">
                        <c:v>1.5597500000000001E-12</c:v>
                      </c:pt>
                      <c:pt idx="6642">
                        <c:v>2.0578100000000001E-12</c:v>
                      </c:pt>
                      <c:pt idx="6643">
                        <c:v>2.0578100000000001E-12</c:v>
                      </c:pt>
                      <c:pt idx="6644">
                        <c:v>1.50304E-12</c:v>
                      </c:pt>
                      <c:pt idx="6645">
                        <c:v>1.50304E-12</c:v>
                      </c:pt>
                      <c:pt idx="6646">
                        <c:v>1.7474599999999999E-12</c:v>
                      </c:pt>
                      <c:pt idx="6647">
                        <c:v>1.7474599999999999E-12</c:v>
                      </c:pt>
                      <c:pt idx="6648">
                        <c:v>1.64733E-12</c:v>
                      </c:pt>
                      <c:pt idx="6649">
                        <c:v>1.64733E-12</c:v>
                      </c:pt>
                      <c:pt idx="6650">
                        <c:v>3.4421800000000002E-12</c:v>
                      </c:pt>
                      <c:pt idx="6651">
                        <c:v>3.4421800000000002E-12</c:v>
                      </c:pt>
                      <c:pt idx="6652">
                        <c:v>1.47412E-12</c:v>
                      </c:pt>
                      <c:pt idx="6653">
                        <c:v>1.47412E-12</c:v>
                      </c:pt>
                      <c:pt idx="6654">
                        <c:v>2.9068099999999998E-12</c:v>
                      </c:pt>
                      <c:pt idx="6655">
                        <c:v>2.9068099999999998E-12</c:v>
                      </c:pt>
                      <c:pt idx="6656">
                        <c:v>1.71761E-12</c:v>
                      </c:pt>
                      <c:pt idx="6657">
                        <c:v>1.71761E-12</c:v>
                      </c:pt>
                      <c:pt idx="6658">
                        <c:v>2.7091300000000002E-12</c:v>
                      </c:pt>
                      <c:pt idx="6659">
                        <c:v>2.7091300000000002E-12</c:v>
                      </c:pt>
                      <c:pt idx="6660">
                        <c:v>3.1293500000000002E-12</c:v>
                      </c:pt>
                      <c:pt idx="6661">
                        <c:v>3.1293500000000002E-12</c:v>
                      </c:pt>
                      <c:pt idx="6662">
                        <c:v>1.58072E-12</c:v>
                      </c:pt>
                      <c:pt idx="6663">
                        <c:v>1.58072E-12</c:v>
                      </c:pt>
                      <c:pt idx="6664">
                        <c:v>2.6023200000000002E-12</c:v>
                      </c:pt>
                      <c:pt idx="6665">
                        <c:v>2.6023200000000002E-12</c:v>
                      </c:pt>
                      <c:pt idx="6666">
                        <c:v>1.7350799999999999E-12</c:v>
                      </c:pt>
                      <c:pt idx="6667">
                        <c:v>1.7350799999999999E-12</c:v>
                      </c:pt>
                      <c:pt idx="6668">
                        <c:v>2.95508E-12</c:v>
                      </c:pt>
                      <c:pt idx="6669">
                        <c:v>2.95508E-12</c:v>
                      </c:pt>
                      <c:pt idx="6670">
                        <c:v>2.60658E-12</c:v>
                      </c:pt>
                      <c:pt idx="6671">
                        <c:v>2.60658E-12</c:v>
                      </c:pt>
                      <c:pt idx="6672">
                        <c:v>1.6281699999999999E-12</c:v>
                      </c:pt>
                      <c:pt idx="6673">
                        <c:v>1.6281699999999999E-12</c:v>
                      </c:pt>
                      <c:pt idx="6674">
                        <c:v>4.5695400000000003E-12</c:v>
                      </c:pt>
                      <c:pt idx="6675">
                        <c:v>4.5695400000000003E-12</c:v>
                      </c:pt>
                      <c:pt idx="6676">
                        <c:v>1.60509E-12</c:v>
                      </c:pt>
                      <c:pt idx="6677">
                        <c:v>1.60509E-12</c:v>
                      </c:pt>
                      <c:pt idx="6678">
                        <c:v>1.53828E-12</c:v>
                      </c:pt>
                      <c:pt idx="6679">
                        <c:v>1.53828E-12</c:v>
                      </c:pt>
                      <c:pt idx="6680">
                        <c:v>1.8697199999999998E-12</c:v>
                      </c:pt>
                      <c:pt idx="6681">
                        <c:v>1.8697199999999998E-12</c:v>
                      </c:pt>
                      <c:pt idx="6682">
                        <c:v>1.8112400000000001E-12</c:v>
                      </c:pt>
                      <c:pt idx="6683">
                        <c:v>1.8112400000000001E-12</c:v>
                      </c:pt>
                      <c:pt idx="6684">
                        <c:v>2.6131200000000001E-12</c:v>
                      </c:pt>
                      <c:pt idx="6685">
                        <c:v>2.6131200000000001E-12</c:v>
                      </c:pt>
                      <c:pt idx="6686">
                        <c:v>2.2976399999999999E-12</c:v>
                      </c:pt>
                      <c:pt idx="6687">
                        <c:v>2.2976399999999999E-12</c:v>
                      </c:pt>
                      <c:pt idx="6688">
                        <c:v>1.9786899999999999E-12</c:v>
                      </c:pt>
                      <c:pt idx="6689">
                        <c:v>1.9786899999999999E-12</c:v>
                      </c:pt>
                      <c:pt idx="6690">
                        <c:v>1.88222E-12</c:v>
                      </c:pt>
                      <c:pt idx="6691">
                        <c:v>1.88222E-12</c:v>
                      </c:pt>
                      <c:pt idx="6692">
                        <c:v>1.5756700000000001E-12</c:v>
                      </c:pt>
                      <c:pt idx="6693">
                        <c:v>1.5756700000000001E-12</c:v>
                      </c:pt>
                      <c:pt idx="6694">
                        <c:v>1.80679E-12</c:v>
                      </c:pt>
                      <c:pt idx="6695">
                        <c:v>1.80679E-12</c:v>
                      </c:pt>
                      <c:pt idx="6696">
                        <c:v>1.8780299999999998E-12</c:v>
                      </c:pt>
                      <c:pt idx="6697">
                        <c:v>1.8780299999999998E-12</c:v>
                      </c:pt>
                      <c:pt idx="6698">
                        <c:v>1.8105900000000001E-12</c:v>
                      </c:pt>
                      <c:pt idx="6699">
                        <c:v>1.8105900000000001E-12</c:v>
                      </c:pt>
                      <c:pt idx="6700">
                        <c:v>2.04905E-12</c:v>
                      </c:pt>
                      <c:pt idx="6701">
                        <c:v>2.04905E-12</c:v>
                      </c:pt>
                      <c:pt idx="6702">
                        <c:v>2.5181200000000002E-12</c:v>
                      </c:pt>
                      <c:pt idx="6703">
                        <c:v>2.5181200000000002E-12</c:v>
                      </c:pt>
                      <c:pt idx="6704">
                        <c:v>2.1401499999999999E-12</c:v>
                      </c:pt>
                      <c:pt idx="6705">
                        <c:v>2.1401499999999999E-12</c:v>
                      </c:pt>
                      <c:pt idx="6706">
                        <c:v>2.4259899999999998E-12</c:v>
                      </c:pt>
                      <c:pt idx="6707">
                        <c:v>2.4259899999999998E-12</c:v>
                      </c:pt>
                      <c:pt idx="6708">
                        <c:v>2.7221999999999999E-12</c:v>
                      </c:pt>
                      <c:pt idx="6709">
                        <c:v>2.7221999999999999E-12</c:v>
                      </c:pt>
                      <c:pt idx="6710">
                        <c:v>2.1188300000000002E-12</c:v>
                      </c:pt>
                      <c:pt idx="6711">
                        <c:v>2.1188300000000002E-12</c:v>
                      </c:pt>
                      <c:pt idx="6712">
                        <c:v>2.9267100000000002E-12</c:v>
                      </c:pt>
                      <c:pt idx="6713">
                        <c:v>2.9267100000000002E-12</c:v>
                      </c:pt>
                      <c:pt idx="6714">
                        <c:v>1.49155E-12</c:v>
                      </c:pt>
                      <c:pt idx="6715">
                        <c:v>1.49155E-12</c:v>
                      </c:pt>
                      <c:pt idx="6716">
                        <c:v>1.6210200000000001E-12</c:v>
                      </c:pt>
                      <c:pt idx="6717">
                        <c:v>1.6210200000000001E-12</c:v>
                      </c:pt>
                      <c:pt idx="6718">
                        <c:v>1.64434E-12</c:v>
                      </c:pt>
                      <c:pt idx="6719">
                        <c:v>1.64434E-12</c:v>
                      </c:pt>
                      <c:pt idx="6720">
                        <c:v>1.9679700000000001E-12</c:v>
                      </c:pt>
                      <c:pt idx="6721">
                        <c:v>1.9679700000000001E-12</c:v>
                      </c:pt>
                      <c:pt idx="6722">
                        <c:v>1.612E-12</c:v>
                      </c:pt>
                      <c:pt idx="6723">
                        <c:v>1.612E-12</c:v>
                      </c:pt>
                      <c:pt idx="6724">
                        <c:v>3.8440800000000003E-12</c:v>
                      </c:pt>
                      <c:pt idx="6725">
                        <c:v>3.8440800000000003E-12</c:v>
                      </c:pt>
                      <c:pt idx="6726">
                        <c:v>1.5151399999999999E-12</c:v>
                      </c:pt>
                      <c:pt idx="6727">
                        <c:v>1.5151399999999999E-12</c:v>
                      </c:pt>
                      <c:pt idx="6728">
                        <c:v>3.1291199999999999E-12</c:v>
                      </c:pt>
                      <c:pt idx="6729">
                        <c:v>3.1291199999999999E-12</c:v>
                      </c:pt>
                      <c:pt idx="6730">
                        <c:v>3.1107800000000002E-12</c:v>
                      </c:pt>
                      <c:pt idx="6731">
                        <c:v>3.1107800000000002E-12</c:v>
                      </c:pt>
                      <c:pt idx="6732">
                        <c:v>2.8606300000000001E-12</c:v>
                      </c:pt>
                      <c:pt idx="6733">
                        <c:v>2.8606300000000001E-12</c:v>
                      </c:pt>
                      <c:pt idx="6734">
                        <c:v>2.1498400000000001E-12</c:v>
                      </c:pt>
                      <c:pt idx="6735">
                        <c:v>2.1498400000000001E-12</c:v>
                      </c:pt>
                      <c:pt idx="6736">
                        <c:v>3.94898E-12</c:v>
                      </c:pt>
                      <c:pt idx="6737">
                        <c:v>3.94898E-12</c:v>
                      </c:pt>
                      <c:pt idx="6738">
                        <c:v>1.7104399999999999E-12</c:v>
                      </c:pt>
                      <c:pt idx="6739">
                        <c:v>1.7104399999999999E-12</c:v>
                      </c:pt>
                      <c:pt idx="6740">
                        <c:v>5.4044499999999997E-12</c:v>
                      </c:pt>
                      <c:pt idx="6741">
                        <c:v>5.4044499999999997E-12</c:v>
                      </c:pt>
                      <c:pt idx="6742">
                        <c:v>1.5345100000000001E-12</c:v>
                      </c:pt>
                      <c:pt idx="6743">
                        <c:v>1.5345100000000001E-12</c:v>
                      </c:pt>
                      <c:pt idx="6744">
                        <c:v>1.6872699999999999E-12</c:v>
                      </c:pt>
                      <c:pt idx="6745">
                        <c:v>1.6872699999999999E-12</c:v>
                      </c:pt>
                      <c:pt idx="6746">
                        <c:v>2.7096700000000001E-12</c:v>
                      </c:pt>
                      <c:pt idx="6747">
                        <c:v>2.7096700000000001E-12</c:v>
                      </c:pt>
                      <c:pt idx="6748">
                        <c:v>3.5305100000000001E-12</c:v>
                      </c:pt>
                      <c:pt idx="6749">
                        <c:v>3.5305100000000001E-12</c:v>
                      </c:pt>
                      <c:pt idx="6750">
                        <c:v>2.2691899999999999E-12</c:v>
                      </c:pt>
                      <c:pt idx="6751">
                        <c:v>2.2691899999999999E-12</c:v>
                      </c:pt>
                      <c:pt idx="6752">
                        <c:v>3.1433099999999999E-12</c:v>
                      </c:pt>
                      <c:pt idx="6753">
                        <c:v>3.1433099999999999E-12</c:v>
                      </c:pt>
                      <c:pt idx="6754">
                        <c:v>2.92632E-12</c:v>
                      </c:pt>
                      <c:pt idx="6755">
                        <c:v>2.92632E-12</c:v>
                      </c:pt>
                      <c:pt idx="6756">
                        <c:v>1.4897799999999999E-12</c:v>
                      </c:pt>
                      <c:pt idx="6757">
                        <c:v>1.4897799999999999E-12</c:v>
                      </c:pt>
                      <c:pt idx="6758">
                        <c:v>3.3327400000000002E-12</c:v>
                      </c:pt>
                      <c:pt idx="6759">
                        <c:v>3.3327400000000002E-12</c:v>
                      </c:pt>
                      <c:pt idx="6760">
                        <c:v>1.7380899999999999E-12</c:v>
                      </c:pt>
                      <c:pt idx="6761">
                        <c:v>1.7380899999999999E-12</c:v>
                      </c:pt>
                      <c:pt idx="6762">
                        <c:v>1.8335300000000002E-12</c:v>
                      </c:pt>
                      <c:pt idx="6763">
                        <c:v>1.8335300000000002E-12</c:v>
                      </c:pt>
                      <c:pt idx="6764">
                        <c:v>1.9021099999999999E-12</c:v>
                      </c:pt>
                      <c:pt idx="6765">
                        <c:v>1.9021099999999999E-12</c:v>
                      </c:pt>
                      <c:pt idx="6766">
                        <c:v>2.63839E-12</c:v>
                      </c:pt>
                      <c:pt idx="6767">
                        <c:v>2.63839E-12</c:v>
                      </c:pt>
                      <c:pt idx="6768">
                        <c:v>1.78059E-12</c:v>
                      </c:pt>
                      <c:pt idx="6769">
                        <c:v>1.78059E-12</c:v>
                      </c:pt>
                      <c:pt idx="6770">
                        <c:v>1.6861899999999999E-12</c:v>
                      </c:pt>
                      <c:pt idx="6771">
                        <c:v>1.6861899999999999E-12</c:v>
                      </c:pt>
                      <c:pt idx="6772">
                        <c:v>1.60287E-12</c:v>
                      </c:pt>
                      <c:pt idx="6773">
                        <c:v>1.60287E-12</c:v>
                      </c:pt>
                      <c:pt idx="6774">
                        <c:v>1.65039E-12</c:v>
                      </c:pt>
                      <c:pt idx="6775">
                        <c:v>1.65039E-12</c:v>
                      </c:pt>
                      <c:pt idx="6776">
                        <c:v>2.8259599999999998E-12</c:v>
                      </c:pt>
                      <c:pt idx="6777">
                        <c:v>2.8259599999999998E-12</c:v>
                      </c:pt>
                      <c:pt idx="6778">
                        <c:v>3.2020299999999998E-12</c:v>
                      </c:pt>
                      <c:pt idx="6779">
                        <c:v>3.2020299999999998E-12</c:v>
                      </c:pt>
                      <c:pt idx="6780">
                        <c:v>1.7784999999999999E-12</c:v>
                      </c:pt>
                      <c:pt idx="6781">
                        <c:v>1.7784999999999999E-12</c:v>
                      </c:pt>
                      <c:pt idx="6782">
                        <c:v>1.5847699999999999E-12</c:v>
                      </c:pt>
                      <c:pt idx="6783">
                        <c:v>1.5847699999999999E-12</c:v>
                      </c:pt>
                      <c:pt idx="6784">
                        <c:v>2.8193699999999999E-12</c:v>
                      </c:pt>
                      <c:pt idx="6785">
                        <c:v>2.8193699999999999E-12</c:v>
                      </c:pt>
                      <c:pt idx="6786">
                        <c:v>1.7587600000000001E-12</c:v>
                      </c:pt>
                      <c:pt idx="6787">
                        <c:v>1.7587600000000001E-12</c:v>
                      </c:pt>
                      <c:pt idx="6788">
                        <c:v>1.70494E-12</c:v>
                      </c:pt>
                      <c:pt idx="6789">
                        <c:v>1.70494E-12</c:v>
                      </c:pt>
                      <c:pt idx="6790">
                        <c:v>1.5122999999999999E-12</c:v>
                      </c:pt>
                      <c:pt idx="6791">
                        <c:v>1.5122999999999999E-12</c:v>
                      </c:pt>
                      <c:pt idx="6792">
                        <c:v>1.9329800000000001E-12</c:v>
                      </c:pt>
                      <c:pt idx="6793">
                        <c:v>1.9329800000000001E-12</c:v>
                      </c:pt>
                      <c:pt idx="6794">
                        <c:v>1.42277E-12</c:v>
                      </c:pt>
                      <c:pt idx="6795">
                        <c:v>1.42277E-12</c:v>
                      </c:pt>
                      <c:pt idx="6796">
                        <c:v>1.86789E-12</c:v>
                      </c:pt>
                      <c:pt idx="6797">
                        <c:v>1.86789E-12</c:v>
                      </c:pt>
                      <c:pt idx="6798">
                        <c:v>4.0385900000000001E-12</c:v>
                      </c:pt>
                      <c:pt idx="6799">
                        <c:v>4.0385900000000001E-12</c:v>
                      </c:pt>
                      <c:pt idx="6800">
                        <c:v>4.8225300000000001E-12</c:v>
                      </c:pt>
                      <c:pt idx="6801">
                        <c:v>4.8225300000000001E-12</c:v>
                      </c:pt>
                      <c:pt idx="6802">
                        <c:v>4.1714699999999998E-12</c:v>
                      </c:pt>
                      <c:pt idx="6803">
                        <c:v>4.1714699999999998E-12</c:v>
                      </c:pt>
                      <c:pt idx="6804">
                        <c:v>4.0053299999999999E-12</c:v>
                      </c:pt>
                      <c:pt idx="6805">
                        <c:v>4.0053299999999999E-12</c:v>
                      </c:pt>
                      <c:pt idx="6806">
                        <c:v>5.5575999999999997E-12</c:v>
                      </c:pt>
                      <c:pt idx="6807">
                        <c:v>5.5575999999999997E-12</c:v>
                      </c:pt>
                      <c:pt idx="6808">
                        <c:v>4.0710499999999997E-12</c:v>
                      </c:pt>
                      <c:pt idx="6809">
                        <c:v>4.0710499999999997E-12</c:v>
                      </c:pt>
                      <c:pt idx="6810">
                        <c:v>4.6363299999999999E-12</c:v>
                      </c:pt>
                      <c:pt idx="6811">
                        <c:v>4.6363299999999999E-12</c:v>
                      </c:pt>
                      <c:pt idx="6812">
                        <c:v>6.2838899999999998E-12</c:v>
                      </c:pt>
                      <c:pt idx="6813">
                        <c:v>6.2838899999999998E-12</c:v>
                      </c:pt>
                      <c:pt idx="6814">
                        <c:v>4.7267399999999997E-12</c:v>
                      </c:pt>
                      <c:pt idx="6815">
                        <c:v>4.7267399999999997E-12</c:v>
                      </c:pt>
                      <c:pt idx="6816">
                        <c:v>4.4051899999999997E-12</c:v>
                      </c:pt>
                      <c:pt idx="6817">
                        <c:v>4.4051899999999997E-12</c:v>
                      </c:pt>
                      <c:pt idx="6818">
                        <c:v>4.1583100000000003E-12</c:v>
                      </c:pt>
                      <c:pt idx="6819">
                        <c:v>4.1583100000000003E-12</c:v>
                      </c:pt>
                      <c:pt idx="6820">
                        <c:v>5.1943299999999997E-12</c:v>
                      </c:pt>
                      <c:pt idx="6821">
                        <c:v>5.1943299999999997E-12</c:v>
                      </c:pt>
                      <c:pt idx="6822">
                        <c:v>5.0030899999999998E-12</c:v>
                      </c:pt>
                      <c:pt idx="6823">
                        <c:v>5.0030899999999998E-12</c:v>
                      </c:pt>
                      <c:pt idx="6824">
                        <c:v>4.5059499999999998E-12</c:v>
                      </c:pt>
                      <c:pt idx="6825">
                        <c:v>4.5059499999999998E-12</c:v>
                      </c:pt>
                      <c:pt idx="6826">
                        <c:v>3.91293E-12</c:v>
                      </c:pt>
                      <c:pt idx="6827">
                        <c:v>3.91293E-12</c:v>
                      </c:pt>
                      <c:pt idx="6828">
                        <c:v>4.2415099999999998E-12</c:v>
                      </c:pt>
                      <c:pt idx="6829">
                        <c:v>4.2415099999999998E-12</c:v>
                      </c:pt>
                      <c:pt idx="6830">
                        <c:v>7.0283900000000001E-12</c:v>
                      </c:pt>
                      <c:pt idx="6831">
                        <c:v>7.0283900000000001E-12</c:v>
                      </c:pt>
                      <c:pt idx="6832">
                        <c:v>5.9539000000000003E-12</c:v>
                      </c:pt>
                      <c:pt idx="6833">
                        <c:v>5.9539000000000003E-12</c:v>
                      </c:pt>
                      <c:pt idx="6834">
                        <c:v>5.3942799999999999E-12</c:v>
                      </c:pt>
                      <c:pt idx="6835">
                        <c:v>5.3942799999999999E-12</c:v>
                      </c:pt>
                      <c:pt idx="6836">
                        <c:v>4.2386999999999997E-12</c:v>
                      </c:pt>
                      <c:pt idx="6837">
                        <c:v>4.2386999999999997E-12</c:v>
                      </c:pt>
                      <c:pt idx="6838">
                        <c:v>4.2262699999999999E-12</c:v>
                      </c:pt>
                      <c:pt idx="6839">
                        <c:v>4.2262699999999999E-12</c:v>
                      </c:pt>
                      <c:pt idx="6840">
                        <c:v>4.2064600000000002E-12</c:v>
                      </c:pt>
                      <c:pt idx="6841">
                        <c:v>4.2064600000000002E-12</c:v>
                      </c:pt>
                      <c:pt idx="6842">
                        <c:v>4.05931E-12</c:v>
                      </c:pt>
                      <c:pt idx="6843">
                        <c:v>4.05931E-12</c:v>
                      </c:pt>
                      <c:pt idx="6844">
                        <c:v>4.3581299999999997E-12</c:v>
                      </c:pt>
                      <c:pt idx="6845">
                        <c:v>4.3581299999999997E-12</c:v>
                      </c:pt>
                      <c:pt idx="6846">
                        <c:v>5.2741499999999997E-12</c:v>
                      </c:pt>
                      <c:pt idx="6847">
                        <c:v>5.2741499999999997E-12</c:v>
                      </c:pt>
                      <c:pt idx="6848">
                        <c:v>3.9251200000000001E-12</c:v>
                      </c:pt>
                      <c:pt idx="6849">
                        <c:v>3.9251200000000001E-12</c:v>
                      </c:pt>
                      <c:pt idx="6850">
                        <c:v>4.3922400000000003E-12</c:v>
                      </c:pt>
                      <c:pt idx="6851">
                        <c:v>4.3922400000000003E-12</c:v>
                      </c:pt>
                      <c:pt idx="6852">
                        <c:v>4.5826100000000004E-12</c:v>
                      </c:pt>
                      <c:pt idx="6853">
                        <c:v>4.5826100000000004E-12</c:v>
                      </c:pt>
                      <c:pt idx="6854">
                        <c:v>3.8463200000000001E-12</c:v>
                      </c:pt>
                      <c:pt idx="6855">
                        <c:v>3.8463200000000001E-12</c:v>
                      </c:pt>
                      <c:pt idx="6856">
                        <c:v>6.1970700000000004E-12</c:v>
                      </c:pt>
                      <c:pt idx="6857">
                        <c:v>6.1970700000000004E-12</c:v>
                      </c:pt>
                      <c:pt idx="6858">
                        <c:v>4.0908700000000003E-12</c:v>
                      </c:pt>
                      <c:pt idx="6859">
                        <c:v>4.0908700000000003E-12</c:v>
                      </c:pt>
                      <c:pt idx="6860">
                        <c:v>4.4016999999999997E-12</c:v>
                      </c:pt>
                      <c:pt idx="6861">
                        <c:v>4.4016999999999997E-12</c:v>
                      </c:pt>
                      <c:pt idx="6862">
                        <c:v>4.2615800000000001E-12</c:v>
                      </c:pt>
                      <c:pt idx="6863">
                        <c:v>4.2615800000000001E-12</c:v>
                      </c:pt>
                      <c:pt idx="6864">
                        <c:v>3.8565E-12</c:v>
                      </c:pt>
                      <c:pt idx="6865">
                        <c:v>3.8565E-12</c:v>
                      </c:pt>
                      <c:pt idx="6866">
                        <c:v>6.41182E-12</c:v>
                      </c:pt>
                      <c:pt idx="6867">
                        <c:v>6.41182E-12</c:v>
                      </c:pt>
                      <c:pt idx="6868">
                        <c:v>5.3838799999999999E-12</c:v>
                      </c:pt>
                      <c:pt idx="6869">
                        <c:v>5.3838799999999999E-12</c:v>
                      </c:pt>
                      <c:pt idx="6870">
                        <c:v>5.2673000000000004E-12</c:v>
                      </c:pt>
                      <c:pt idx="6871">
                        <c:v>5.2673000000000004E-12</c:v>
                      </c:pt>
                      <c:pt idx="6872">
                        <c:v>5.0696299999999997E-12</c:v>
                      </c:pt>
                      <c:pt idx="6873">
                        <c:v>5.0696299999999997E-12</c:v>
                      </c:pt>
                      <c:pt idx="6874">
                        <c:v>4.6925800000000002E-12</c:v>
                      </c:pt>
                      <c:pt idx="6875">
                        <c:v>4.6925800000000002E-12</c:v>
                      </c:pt>
                      <c:pt idx="6876">
                        <c:v>4.0376600000000004E-12</c:v>
                      </c:pt>
                      <c:pt idx="6877">
                        <c:v>4.0376600000000004E-12</c:v>
                      </c:pt>
                      <c:pt idx="6878">
                        <c:v>5.5890799999999998E-12</c:v>
                      </c:pt>
                      <c:pt idx="6879">
                        <c:v>5.5890799999999998E-12</c:v>
                      </c:pt>
                      <c:pt idx="6880">
                        <c:v>4.0289799999999997E-12</c:v>
                      </c:pt>
                      <c:pt idx="6881">
                        <c:v>4.0289799999999997E-12</c:v>
                      </c:pt>
                      <c:pt idx="6882">
                        <c:v>5.1734599999999996E-12</c:v>
                      </c:pt>
                      <c:pt idx="6883">
                        <c:v>5.1734599999999996E-12</c:v>
                      </c:pt>
                      <c:pt idx="6884">
                        <c:v>4.1794300000000001E-12</c:v>
                      </c:pt>
                      <c:pt idx="6885">
                        <c:v>4.1794300000000001E-12</c:v>
                      </c:pt>
                      <c:pt idx="6886">
                        <c:v>4.2709899999999998E-12</c:v>
                      </c:pt>
                      <c:pt idx="6887">
                        <c:v>4.2709899999999998E-12</c:v>
                      </c:pt>
                      <c:pt idx="6888">
                        <c:v>4.2193499999999998E-12</c:v>
                      </c:pt>
                      <c:pt idx="6889">
                        <c:v>4.2193499999999998E-12</c:v>
                      </c:pt>
                      <c:pt idx="6890">
                        <c:v>5.6535600000000004E-12</c:v>
                      </c:pt>
                      <c:pt idx="6891">
                        <c:v>5.6535600000000004E-12</c:v>
                      </c:pt>
                      <c:pt idx="6892">
                        <c:v>4.2265899999999997E-12</c:v>
                      </c:pt>
                      <c:pt idx="6893">
                        <c:v>4.2265899999999997E-12</c:v>
                      </c:pt>
                      <c:pt idx="6894">
                        <c:v>1.2378400000000001E-11</c:v>
                      </c:pt>
                      <c:pt idx="6895">
                        <c:v>1.2378400000000001E-11</c:v>
                      </c:pt>
                      <c:pt idx="6896">
                        <c:v>3.9667200000000003E-12</c:v>
                      </c:pt>
                      <c:pt idx="6897">
                        <c:v>3.9667200000000003E-12</c:v>
                      </c:pt>
                      <c:pt idx="6898">
                        <c:v>6.1305100000000003E-12</c:v>
                      </c:pt>
                      <c:pt idx="6899">
                        <c:v>6.1305100000000003E-12</c:v>
                      </c:pt>
                      <c:pt idx="6900">
                        <c:v>4.73798E-12</c:v>
                      </c:pt>
                      <c:pt idx="6901">
                        <c:v>4.73798E-12</c:v>
                      </c:pt>
                      <c:pt idx="6902">
                        <c:v>4.9599600000000002E-12</c:v>
                      </c:pt>
                      <c:pt idx="6903">
                        <c:v>4.9599600000000002E-12</c:v>
                      </c:pt>
                      <c:pt idx="6904">
                        <c:v>4.0018700000000002E-12</c:v>
                      </c:pt>
                      <c:pt idx="6905">
                        <c:v>4.0018700000000002E-12</c:v>
                      </c:pt>
                      <c:pt idx="6906">
                        <c:v>5.7751799999999996E-12</c:v>
                      </c:pt>
                      <c:pt idx="6907">
                        <c:v>5.7751799999999996E-12</c:v>
                      </c:pt>
                      <c:pt idx="6908">
                        <c:v>6.08801E-12</c:v>
                      </c:pt>
                      <c:pt idx="6909">
                        <c:v>6.08801E-12</c:v>
                      </c:pt>
                      <c:pt idx="6910">
                        <c:v>4.8927300000000003E-12</c:v>
                      </c:pt>
                      <c:pt idx="6911">
                        <c:v>4.8927300000000003E-12</c:v>
                      </c:pt>
                      <c:pt idx="6912">
                        <c:v>3.9970599999999999E-12</c:v>
                      </c:pt>
                      <c:pt idx="6913">
                        <c:v>3.9970599999999999E-12</c:v>
                      </c:pt>
                      <c:pt idx="6914">
                        <c:v>4.2730000000000001E-12</c:v>
                      </c:pt>
                      <c:pt idx="6915">
                        <c:v>4.2730000000000001E-12</c:v>
                      </c:pt>
                      <c:pt idx="6916">
                        <c:v>3.8911900000000001E-12</c:v>
                      </c:pt>
                      <c:pt idx="6917">
                        <c:v>3.8911900000000001E-12</c:v>
                      </c:pt>
                      <c:pt idx="6918">
                        <c:v>5.2132199999999999E-12</c:v>
                      </c:pt>
                      <c:pt idx="6919">
                        <c:v>5.2132199999999999E-12</c:v>
                      </c:pt>
                      <c:pt idx="6920">
                        <c:v>5.7036100000000002E-12</c:v>
                      </c:pt>
                      <c:pt idx="6921">
                        <c:v>5.7036100000000002E-12</c:v>
                      </c:pt>
                      <c:pt idx="6922">
                        <c:v>5.0456199999999997E-12</c:v>
                      </c:pt>
                      <c:pt idx="6923">
                        <c:v>5.0456199999999997E-12</c:v>
                      </c:pt>
                      <c:pt idx="6924">
                        <c:v>5.93096E-12</c:v>
                      </c:pt>
                      <c:pt idx="6925">
                        <c:v>5.93096E-12</c:v>
                      </c:pt>
                      <c:pt idx="6926">
                        <c:v>4.9389999999999999E-12</c:v>
                      </c:pt>
                      <c:pt idx="6927">
                        <c:v>4.9389999999999999E-12</c:v>
                      </c:pt>
                      <c:pt idx="6928">
                        <c:v>4.3338E-12</c:v>
                      </c:pt>
                      <c:pt idx="6929">
                        <c:v>4.3338E-12</c:v>
                      </c:pt>
                      <c:pt idx="6930">
                        <c:v>4.0283599999999996E-12</c:v>
                      </c:pt>
                      <c:pt idx="6931">
                        <c:v>4.0283599999999996E-12</c:v>
                      </c:pt>
                      <c:pt idx="6932">
                        <c:v>4.08106E-12</c:v>
                      </c:pt>
                      <c:pt idx="6933">
                        <c:v>4.08106E-12</c:v>
                      </c:pt>
                      <c:pt idx="6934">
                        <c:v>5.14059E-12</c:v>
                      </c:pt>
                      <c:pt idx="6935">
                        <c:v>5.14059E-12</c:v>
                      </c:pt>
                      <c:pt idx="6936">
                        <c:v>4.28394E-12</c:v>
                      </c:pt>
                      <c:pt idx="6937">
                        <c:v>4.28394E-12</c:v>
                      </c:pt>
                      <c:pt idx="6938">
                        <c:v>4.2322199999999999E-12</c:v>
                      </c:pt>
                      <c:pt idx="6939">
                        <c:v>4.2322199999999999E-12</c:v>
                      </c:pt>
                      <c:pt idx="6940">
                        <c:v>4.318E-12</c:v>
                      </c:pt>
                      <c:pt idx="6941">
                        <c:v>4.318E-12</c:v>
                      </c:pt>
                      <c:pt idx="6942">
                        <c:v>5.4360400000000003E-12</c:v>
                      </c:pt>
                      <c:pt idx="6943">
                        <c:v>5.4360400000000003E-12</c:v>
                      </c:pt>
                      <c:pt idx="6944">
                        <c:v>4.4975199999999996E-12</c:v>
                      </c:pt>
                      <c:pt idx="6945">
                        <c:v>4.4975199999999996E-12</c:v>
                      </c:pt>
                      <c:pt idx="6946">
                        <c:v>7.0124799999999996E-12</c:v>
                      </c:pt>
                      <c:pt idx="6947">
                        <c:v>7.0124799999999996E-12</c:v>
                      </c:pt>
                      <c:pt idx="6948">
                        <c:v>4.0305300000000002E-12</c:v>
                      </c:pt>
                      <c:pt idx="6949">
                        <c:v>4.0305300000000002E-12</c:v>
                      </c:pt>
                      <c:pt idx="6950">
                        <c:v>5.4441600000000001E-12</c:v>
                      </c:pt>
                      <c:pt idx="6951">
                        <c:v>5.4441600000000001E-12</c:v>
                      </c:pt>
                      <c:pt idx="6952">
                        <c:v>8.6572900000000002E-12</c:v>
                      </c:pt>
                      <c:pt idx="6953">
                        <c:v>8.6572900000000002E-12</c:v>
                      </c:pt>
                      <c:pt idx="6954">
                        <c:v>4.1220600000000003E-12</c:v>
                      </c:pt>
                      <c:pt idx="6955">
                        <c:v>4.1220600000000003E-12</c:v>
                      </c:pt>
                      <c:pt idx="6956">
                        <c:v>4.8476199999999999E-12</c:v>
                      </c:pt>
                      <c:pt idx="6957">
                        <c:v>4.8476199999999999E-12</c:v>
                      </c:pt>
                      <c:pt idx="6958">
                        <c:v>5.0427699999999999E-12</c:v>
                      </c:pt>
                      <c:pt idx="6959">
                        <c:v>5.0427699999999999E-12</c:v>
                      </c:pt>
                      <c:pt idx="6960">
                        <c:v>4.7759199999999997E-12</c:v>
                      </c:pt>
                      <c:pt idx="6961">
                        <c:v>4.7759199999999997E-12</c:v>
                      </c:pt>
                      <c:pt idx="6962">
                        <c:v>4.10794E-12</c:v>
                      </c:pt>
                      <c:pt idx="6963">
                        <c:v>4.10794E-12</c:v>
                      </c:pt>
                      <c:pt idx="6964">
                        <c:v>6.2573800000000001E-12</c:v>
                      </c:pt>
                      <c:pt idx="6965">
                        <c:v>6.2573800000000001E-12</c:v>
                      </c:pt>
                      <c:pt idx="6966">
                        <c:v>4.27799E-12</c:v>
                      </c:pt>
                      <c:pt idx="6967">
                        <c:v>4.27799E-12</c:v>
                      </c:pt>
                      <c:pt idx="6968">
                        <c:v>4.7098599999999999E-12</c:v>
                      </c:pt>
                      <c:pt idx="6969">
                        <c:v>4.7098599999999999E-12</c:v>
                      </c:pt>
                      <c:pt idx="6970">
                        <c:v>4.3514899999999997E-12</c:v>
                      </c:pt>
                      <c:pt idx="6971">
                        <c:v>4.3514899999999997E-12</c:v>
                      </c:pt>
                      <c:pt idx="6972">
                        <c:v>4.59325E-12</c:v>
                      </c:pt>
                      <c:pt idx="6973">
                        <c:v>4.59325E-12</c:v>
                      </c:pt>
                      <c:pt idx="6974">
                        <c:v>4.5994599999999999E-12</c:v>
                      </c:pt>
                      <c:pt idx="6975">
                        <c:v>4.5994599999999999E-12</c:v>
                      </c:pt>
                      <c:pt idx="6976">
                        <c:v>4.0145499999999997E-12</c:v>
                      </c:pt>
                      <c:pt idx="6977">
                        <c:v>4.0145499999999997E-12</c:v>
                      </c:pt>
                      <c:pt idx="6978">
                        <c:v>4.23353E-12</c:v>
                      </c:pt>
                      <c:pt idx="6979">
                        <c:v>4.23353E-12</c:v>
                      </c:pt>
                      <c:pt idx="6980">
                        <c:v>4.8187499999999998E-12</c:v>
                      </c:pt>
                      <c:pt idx="6981">
                        <c:v>4.8187499999999998E-12</c:v>
                      </c:pt>
                      <c:pt idx="6982">
                        <c:v>5.1295900000000002E-12</c:v>
                      </c:pt>
                      <c:pt idx="6983">
                        <c:v>5.1295900000000002E-12</c:v>
                      </c:pt>
                      <c:pt idx="6984">
                        <c:v>4.0276899999999998E-12</c:v>
                      </c:pt>
                      <c:pt idx="6985">
                        <c:v>4.0276899999999998E-12</c:v>
                      </c:pt>
                      <c:pt idx="6986">
                        <c:v>4.1946200000000002E-12</c:v>
                      </c:pt>
                      <c:pt idx="6987">
                        <c:v>4.1946200000000002E-12</c:v>
                      </c:pt>
                      <c:pt idx="6988">
                        <c:v>4.6945700000000003E-12</c:v>
                      </c:pt>
                      <c:pt idx="6989">
                        <c:v>4.6945700000000003E-12</c:v>
                      </c:pt>
                      <c:pt idx="6990">
                        <c:v>5.0337600000000002E-12</c:v>
                      </c:pt>
                      <c:pt idx="6991">
                        <c:v>5.0337600000000002E-12</c:v>
                      </c:pt>
                      <c:pt idx="6992">
                        <c:v>4.33722E-12</c:v>
                      </c:pt>
                      <c:pt idx="6993">
                        <c:v>4.33722E-12</c:v>
                      </c:pt>
                      <c:pt idx="6994">
                        <c:v>7.4141499999999999E-12</c:v>
                      </c:pt>
                      <c:pt idx="6995">
                        <c:v>7.4141499999999999E-12</c:v>
                      </c:pt>
                      <c:pt idx="6996">
                        <c:v>4.0672000000000003E-12</c:v>
                      </c:pt>
                      <c:pt idx="6997">
                        <c:v>4.0672000000000003E-12</c:v>
                      </c:pt>
                      <c:pt idx="6998">
                        <c:v>4.3324099999999997E-12</c:v>
                      </c:pt>
                      <c:pt idx="6999">
                        <c:v>4.3324099999999997E-12</c:v>
                      </c:pt>
                      <c:pt idx="7000">
                        <c:v>4.2052200000000001E-12</c:v>
                      </c:pt>
                      <c:pt idx="7001">
                        <c:v>4.2052200000000001E-12</c:v>
                      </c:pt>
                      <c:pt idx="7002">
                        <c:v>5.1897399999999997E-12</c:v>
                      </c:pt>
                      <c:pt idx="7003">
                        <c:v>5.1897399999999997E-12</c:v>
                      </c:pt>
                      <c:pt idx="7004">
                        <c:v>5.8189400000000002E-12</c:v>
                      </c:pt>
                      <c:pt idx="7005">
                        <c:v>5.8189400000000002E-12</c:v>
                      </c:pt>
                      <c:pt idx="7006">
                        <c:v>4.5214400000000002E-12</c:v>
                      </c:pt>
                      <c:pt idx="7007">
                        <c:v>4.5214400000000002E-12</c:v>
                      </c:pt>
                      <c:pt idx="7008">
                        <c:v>4.3679500000000002E-12</c:v>
                      </c:pt>
                      <c:pt idx="7009">
                        <c:v>4.3679500000000002E-12</c:v>
                      </c:pt>
                      <c:pt idx="7010">
                        <c:v>4.5889999999999999E-12</c:v>
                      </c:pt>
                      <c:pt idx="7011">
                        <c:v>4.5889999999999999E-12</c:v>
                      </c:pt>
                      <c:pt idx="7012">
                        <c:v>4.4251300000000001E-12</c:v>
                      </c:pt>
                      <c:pt idx="7013">
                        <c:v>4.4251300000000001E-12</c:v>
                      </c:pt>
                      <c:pt idx="7014">
                        <c:v>5.5915399999999998E-12</c:v>
                      </c:pt>
                      <c:pt idx="7015">
                        <c:v>5.5915399999999998E-12</c:v>
                      </c:pt>
                      <c:pt idx="7016">
                        <c:v>4.4472599999999998E-12</c:v>
                      </c:pt>
                      <c:pt idx="7017">
                        <c:v>4.4472599999999998E-12</c:v>
                      </c:pt>
                      <c:pt idx="7018">
                        <c:v>5.0341499999999999E-12</c:v>
                      </c:pt>
                      <c:pt idx="7019">
                        <c:v>5.0341499999999999E-12</c:v>
                      </c:pt>
                      <c:pt idx="7020">
                        <c:v>4.30364E-12</c:v>
                      </c:pt>
                      <c:pt idx="7021">
                        <c:v>4.30364E-12</c:v>
                      </c:pt>
                      <c:pt idx="7022">
                        <c:v>4.2267700000000002E-12</c:v>
                      </c:pt>
                      <c:pt idx="7023">
                        <c:v>4.2267700000000002E-12</c:v>
                      </c:pt>
                      <c:pt idx="7024">
                        <c:v>5.6194100000000002E-12</c:v>
                      </c:pt>
                      <c:pt idx="7025">
                        <c:v>5.6194100000000002E-12</c:v>
                      </c:pt>
                      <c:pt idx="7026">
                        <c:v>4.3527000000000002E-12</c:v>
                      </c:pt>
                      <c:pt idx="7027">
                        <c:v>4.3527000000000002E-12</c:v>
                      </c:pt>
                      <c:pt idx="7028">
                        <c:v>7.2708100000000002E-12</c:v>
                      </c:pt>
                      <c:pt idx="7029">
                        <c:v>7.2708100000000002E-12</c:v>
                      </c:pt>
                      <c:pt idx="7030">
                        <c:v>6.31366E-12</c:v>
                      </c:pt>
                      <c:pt idx="7031">
                        <c:v>6.31366E-12</c:v>
                      </c:pt>
                      <c:pt idx="7032">
                        <c:v>4.2842900000000001E-12</c:v>
                      </c:pt>
                      <c:pt idx="7033">
                        <c:v>4.2842900000000001E-12</c:v>
                      </c:pt>
                      <c:pt idx="7034">
                        <c:v>5.5570699999999999E-12</c:v>
                      </c:pt>
                      <c:pt idx="7035">
                        <c:v>5.5570699999999999E-12</c:v>
                      </c:pt>
                      <c:pt idx="7036">
                        <c:v>4.3453999999999996E-12</c:v>
                      </c:pt>
                      <c:pt idx="7037">
                        <c:v>4.3453999999999996E-12</c:v>
                      </c:pt>
                      <c:pt idx="7038">
                        <c:v>4.63374E-12</c:v>
                      </c:pt>
                      <c:pt idx="7039">
                        <c:v>4.63374E-12</c:v>
                      </c:pt>
                      <c:pt idx="7040">
                        <c:v>4.6949499999999999E-12</c:v>
                      </c:pt>
                      <c:pt idx="7041">
                        <c:v>4.6949499999999999E-12</c:v>
                      </c:pt>
                      <c:pt idx="7042">
                        <c:v>5.4486800000000002E-12</c:v>
                      </c:pt>
                      <c:pt idx="7043">
                        <c:v>5.4486800000000002E-12</c:v>
                      </c:pt>
                      <c:pt idx="7044">
                        <c:v>6.1341300000000002E-12</c:v>
                      </c:pt>
                      <c:pt idx="7045">
                        <c:v>6.1341300000000002E-12</c:v>
                      </c:pt>
                      <c:pt idx="7046">
                        <c:v>5.0218299999999998E-12</c:v>
                      </c:pt>
                      <c:pt idx="7047">
                        <c:v>5.0218299999999998E-12</c:v>
                      </c:pt>
                      <c:pt idx="7048">
                        <c:v>5.2767400000000004E-12</c:v>
                      </c:pt>
                      <c:pt idx="7049">
                        <c:v>5.2767400000000004E-12</c:v>
                      </c:pt>
                      <c:pt idx="7050">
                        <c:v>4.4452500000000003E-12</c:v>
                      </c:pt>
                      <c:pt idx="7051">
                        <c:v>4.4452500000000003E-12</c:v>
                      </c:pt>
                      <c:pt idx="7052">
                        <c:v>4.1293899999999996E-12</c:v>
                      </c:pt>
                      <c:pt idx="7053">
                        <c:v>4.1293899999999996E-12</c:v>
                      </c:pt>
                      <c:pt idx="7054">
                        <c:v>6.0248300000000003E-12</c:v>
                      </c:pt>
                      <c:pt idx="7055">
                        <c:v>6.0248300000000003E-12</c:v>
                      </c:pt>
                      <c:pt idx="7056">
                        <c:v>4.4412800000000002E-12</c:v>
                      </c:pt>
                      <c:pt idx="7057">
                        <c:v>4.4412800000000002E-12</c:v>
                      </c:pt>
                      <c:pt idx="7058">
                        <c:v>4.2084500000000003E-12</c:v>
                      </c:pt>
                      <c:pt idx="7059">
                        <c:v>4.2084500000000003E-12</c:v>
                      </c:pt>
                      <c:pt idx="7060">
                        <c:v>5.2784099999999999E-12</c:v>
                      </c:pt>
                      <c:pt idx="7061">
                        <c:v>5.2784099999999999E-12</c:v>
                      </c:pt>
                      <c:pt idx="7062">
                        <c:v>4.2273100000000001E-12</c:v>
                      </c:pt>
                      <c:pt idx="7063">
                        <c:v>4.2273100000000001E-12</c:v>
                      </c:pt>
                      <c:pt idx="7064">
                        <c:v>5.74696E-12</c:v>
                      </c:pt>
                      <c:pt idx="7065">
                        <c:v>5.74696E-12</c:v>
                      </c:pt>
                      <c:pt idx="7066">
                        <c:v>5.5642700000000001E-12</c:v>
                      </c:pt>
                      <c:pt idx="7067">
                        <c:v>5.5642700000000001E-12</c:v>
                      </c:pt>
                      <c:pt idx="7068">
                        <c:v>4.17224E-12</c:v>
                      </c:pt>
                      <c:pt idx="7069">
                        <c:v>4.17224E-12</c:v>
                      </c:pt>
                      <c:pt idx="7070">
                        <c:v>5.0306800000000001E-12</c:v>
                      </c:pt>
                      <c:pt idx="7071">
                        <c:v>5.0306800000000001E-12</c:v>
                      </c:pt>
                      <c:pt idx="7072">
                        <c:v>4.6839600000000002E-12</c:v>
                      </c:pt>
                      <c:pt idx="7073">
                        <c:v>4.6839600000000002E-12</c:v>
                      </c:pt>
                      <c:pt idx="7074">
                        <c:v>4.5573700000000004E-12</c:v>
                      </c:pt>
                      <c:pt idx="7075">
                        <c:v>4.5573700000000004E-12</c:v>
                      </c:pt>
                      <c:pt idx="7076">
                        <c:v>5.5537600000000004E-12</c:v>
                      </c:pt>
                      <c:pt idx="7077">
                        <c:v>5.5537600000000004E-12</c:v>
                      </c:pt>
                      <c:pt idx="7078">
                        <c:v>5.2584600000000002E-12</c:v>
                      </c:pt>
                      <c:pt idx="7079">
                        <c:v>5.2584600000000002E-12</c:v>
                      </c:pt>
                      <c:pt idx="7080">
                        <c:v>4.1417099999999997E-12</c:v>
                      </c:pt>
                      <c:pt idx="7081">
                        <c:v>4.1417099999999997E-12</c:v>
                      </c:pt>
                      <c:pt idx="7082">
                        <c:v>4.9302999999999997E-12</c:v>
                      </c:pt>
                      <c:pt idx="7083">
                        <c:v>4.9302999999999997E-12</c:v>
                      </c:pt>
                      <c:pt idx="7084">
                        <c:v>4.0598900000000004E-12</c:v>
                      </c:pt>
                      <c:pt idx="7085">
                        <c:v>4.0598900000000004E-12</c:v>
                      </c:pt>
                      <c:pt idx="7086">
                        <c:v>3.8834800000000003E-12</c:v>
                      </c:pt>
                      <c:pt idx="7087">
                        <c:v>3.8834800000000003E-12</c:v>
                      </c:pt>
                      <c:pt idx="7088">
                        <c:v>4.8319800000000002E-12</c:v>
                      </c:pt>
                      <c:pt idx="7089">
                        <c:v>4.8319800000000002E-12</c:v>
                      </c:pt>
                      <c:pt idx="7090">
                        <c:v>5.1373300000000003E-12</c:v>
                      </c:pt>
                      <c:pt idx="7091">
                        <c:v>5.1373300000000003E-12</c:v>
                      </c:pt>
                      <c:pt idx="7092">
                        <c:v>3.9642699999999996E-12</c:v>
                      </c:pt>
                      <c:pt idx="7093">
                        <c:v>3.9642699999999996E-12</c:v>
                      </c:pt>
                      <c:pt idx="7094">
                        <c:v>6.5607699999999997E-12</c:v>
                      </c:pt>
                      <c:pt idx="7095">
                        <c:v>6.5607699999999997E-12</c:v>
                      </c:pt>
                      <c:pt idx="7096">
                        <c:v>4.3467899999999999E-12</c:v>
                      </c:pt>
                      <c:pt idx="7097">
                        <c:v>4.3467899999999999E-12</c:v>
                      </c:pt>
                      <c:pt idx="7098">
                        <c:v>4.3270699999999997E-12</c:v>
                      </c:pt>
                      <c:pt idx="7099">
                        <c:v>4.3270699999999997E-12</c:v>
                      </c:pt>
                      <c:pt idx="7100">
                        <c:v>6.3961399999999998E-12</c:v>
                      </c:pt>
                      <c:pt idx="7101">
                        <c:v>6.3961399999999998E-12</c:v>
                      </c:pt>
                      <c:pt idx="7102">
                        <c:v>9.0198100000000001E-12</c:v>
                      </c:pt>
                      <c:pt idx="7103">
                        <c:v>9.0198100000000001E-12</c:v>
                      </c:pt>
                      <c:pt idx="7104">
                        <c:v>6.3061299999999999E-12</c:v>
                      </c:pt>
                      <c:pt idx="7105">
                        <c:v>6.3061299999999999E-12</c:v>
                      </c:pt>
                      <c:pt idx="7106">
                        <c:v>5.5564700000000001E-12</c:v>
                      </c:pt>
                      <c:pt idx="7107">
                        <c:v>5.5564700000000001E-12</c:v>
                      </c:pt>
                      <c:pt idx="7108">
                        <c:v>4.8116199999999996E-12</c:v>
                      </c:pt>
                      <c:pt idx="7109">
                        <c:v>4.8116199999999996E-12</c:v>
                      </c:pt>
                      <c:pt idx="7110">
                        <c:v>5.1543299999999999E-12</c:v>
                      </c:pt>
                      <c:pt idx="7111">
                        <c:v>5.1543299999999999E-12</c:v>
                      </c:pt>
                      <c:pt idx="7112">
                        <c:v>5.8498099999999997E-12</c:v>
                      </c:pt>
                      <c:pt idx="7113">
                        <c:v>5.8498099999999997E-12</c:v>
                      </c:pt>
                      <c:pt idx="7114">
                        <c:v>4.0436899999999997E-12</c:v>
                      </c:pt>
                      <c:pt idx="7115">
                        <c:v>4.0436899999999997E-12</c:v>
                      </c:pt>
                      <c:pt idx="7116">
                        <c:v>4.2858999999999997E-12</c:v>
                      </c:pt>
                      <c:pt idx="7117">
                        <c:v>4.2858999999999997E-12</c:v>
                      </c:pt>
                      <c:pt idx="7118">
                        <c:v>4.1904600000000003E-12</c:v>
                      </c:pt>
                      <c:pt idx="7119">
                        <c:v>4.1904600000000003E-12</c:v>
                      </c:pt>
                      <c:pt idx="7120">
                        <c:v>4.1545099999999998E-12</c:v>
                      </c:pt>
                      <c:pt idx="7121">
                        <c:v>4.1545099999999998E-12</c:v>
                      </c:pt>
                      <c:pt idx="7122">
                        <c:v>6.1566400000000003E-12</c:v>
                      </c:pt>
                      <c:pt idx="7123">
                        <c:v>6.1566400000000003E-12</c:v>
                      </c:pt>
                      <c:pt idx="7124">
                        <c:v>4.4236400000000003E-12</c:v>
                      </c:pt>
                      <c:pt idx="7125">
                        <c:v>4.4236400000000003E-12</c:v>
                      </c:pt>
                      <c:pt idx="7126">
                        <c:v>4.5322099999999997E-12</c:v>
                      </c:pt>
                      <c:pt idx="7127">
                        <c:v>4.5322099999999997E-12</c:v>
                      </c:pt>
                      <c:pt idx="7128">
                        <c:v>5.5841900000000003E-12</c:v>
                      </c:pt>
                      <c:pt idx="7129">
                        <c:v>5.5841900000000003E-12</c:v>
                      </c:pt>
                      <c:pt idx="7130">
                        <c:v>4.7924600000000004E-12</c:v>
                      </c:pt>
                      <c:pt idx="7131">
                        <c:v>4.7924600000000004E-12</c:v>
                      </c:pt>
                      <c:pt idx="7132">
                        <c:v>4.2111999999999997E-12</c:v>
                      </c:pt>
                      <c:pt idx="7133">
                        <c:v>4.2111999999999997E-12</c:v>
                      </c:pt>
                      <c:pt idx="7134">
                        <c:v>5.1906900000000004E-12</c:v>
                      </c:pt>
                      <c:pt idx="7135">
                        <c:v>5.1906900000000004E-12</c:v>
                      </c:pt>
                      <c:pt idx="7136">
                        <c:v>4.6367600000000001E-12</c:v>
                      </c:pt>
                      <c:pt idx="7137">
                        <c:v>4.6367600000000001E-12</c:v>
                      </c:pt>
                      <c:pt idx="7138">
                        <c:v>4.1604800000000001E-12</c:v>
                      </c:pt>
                      <c:pt idx="7139">
                        <c:v>4.1604800000000001E-12</c:v>
                      </c:pt>
                      <c:pt idx="7140">
                        <c:v>4.48415E-12</c:v>
                      </c:pt>
                      <c:pt idx="7141">
                        <c:v>4.48415E-12</c:v>
                      </c:pt>
                      <c:pt idx="7142">
                        <c:v>4.0515699999999999E-12</c:v>
                      </c:pt>
                      <c:pt idx="7143">
                        <c:v>4.0515699999999999E-12</c:v>
                      </c:pt>
                      <c:pt idx="7144">
                        <c:v>4.3251200000000001E-12</c:v>
                      </c:pt>
                      <c:pt idx="7145">
                        <c:v>4.3251200000000001E-12</c:v>
                      </c:pt>
                      <c:pt idx="7146">
                        <c:v>4.3091400000000004E-12</c:v>
                      </c:pt>
                      <c:pt idx="7147">
                        <c:v>4.3091400000000004E-12</c:v>
                      </c:pt>
                      <c:pt idx="7148">
                        <c:v>6.0069000000000002E-12</c:v>
                      </c:pt>
                      <c:pt idx="7149">
                        <c:v>6.0069000000000002E-12</c:v>
                      </c:pt>
                      <c:pt idx="7150">
                        <c:v>4.3960700000000003E-12</c:v>
                      </c:pt>
                      <c:pt idx="7151">
                        <c:v>4.3960700000000003E-12</c:v>
                      </c:pt>
                      <c:pt idx="7152">
                        <c:v>4.1876099999999998E-12</c:v>
                      </c:pt>
                      <c:pt idx="7153">
                        <c:v>4.1876099999999998E-12</c:v>
                      </c:pt>
                      <c:pt idx="7154">
                        <c:v>5.1520200000000001E-12</c:v>
                      </c:pt>
                      <c:pt idx="7155">
                        <c:v>5.1520200000000001E-12</c:v>
                      </c:pt>
                      <c:pt idx="7156">
                        <c:v>4.1327300000000003E-12</c:v>
                      </c:pt>
                      <c:pt idx="7157">
                        <c:v>4.1327300000000003E-12</c:v>
                      </c:pt>
                      <c:pt idx="7158">
                        <c:v>5.1188799999999997E-12</c:v>
                      </c:pt>
                      <c:pt idx="7159">
                        <c:v>5.1188799999999997E-12</c:v>
                      </c:pt>
                      <c:pt idx="7160">
                        <c:v>4.2683799999999996E-12</c:v>
                      </c:pt>
                      <c:pt idx="7161">
                        <c:v>4.2683799999999996E-12</c:v>
                      </c:pt>
                      <c:pt idx="7162">
                        <c:v>4.3694799999999997E-12</c:v>
                      </c:pt>
                      <c:pt idx="7163">
                        <c:v>4.3694799999999997E-12</c:v>
                      </c:pt>
                      <c:pt idx="7164">
                        <c:v>5.0203199999999998E-12</c:v>
                      </c:pt>
                      <c:pt idx="7165">
                        <c:v>5.0203199999999998E-12</c:v>
                      </c:pt>
                      <c:pt idx="7166">
                        <c:v>5.8997300000000003E-12</c:v>
                      </c:pt>
                      <c:pt idx="7167">
                        <c:v>5.8997300000000003E-12</c:v>
                      </c:pt>
                      <c:pt idx="7168">
                        <c:v>4.4284100000000001E-12</c:v>
                      </c:pt>
                      <c:pt idx="7169">
                        <c:v>4.4284100000000001E-12</c:v>
                      </c:pt>
                      <c:pt idx="7170">
                        <c:v>4.29174E-12</c:v>
                      </c:pt>
                      <c:pt idx="7171">
                        <c:v>4.29174E-12</c:v>
                      </c:pt>
                      <c:pt idx="7172">
                        <c:v>4.1569599999999997E-12</c:v>
                      </c:pt>
                      <c:pt idx="7173">
                        <c:v>4.1569599999999997E-12</c:v>
                      </c:pt>
                      <c:pt idx="7174">
                        <c:v>5.0478999999999999E-12</c:v>
                      </c:pt>
                      <c:pt idx="7175">
                        <c:v>5.0478999999999999E-12</c:v>
                      </c:pt>
                      <c:pt idx="7176">
                        <c:v>4.4773699999999999E-12</c:v>
                      </c:pt>
                      <c:pt idx="7177">
                        <c:v>4.4773699999999999E-12</c:v>
                      </c:pt>
                      <c:pt idx="7178">
                        <c:v>4.4910899999999996E-12</c:v>
                      </c:pt>
                      <c:pt idx="7179">
                        <c:v>4.4910899999999996E-12</c:v>
                      </c:pt>
                      <c:pt idx="7180">
                        <c:v>4.5706499999999997E-12</c:v>
                      </c:pt>
                      <c:pt idx="7181">
                        <c:v>4.5706499999999997E-12</c:v>
                      </c:pt>
                      <c:pt idx="7182">
                        <c:v>4.2534099999999997E-12</c:v>
                      </c:pt>
                      <c:pt idx="7183">
                        <c:v>4.2534099999999997E-12</c:v>
                      </c:pt>
                      <c:pt idx="7184">
                        <c:v>5.7385800000000004E-12</c:v>
                      </c:pt>
                      <c:pt idx="7185">
                        <c:v>5.7385800000000004E-12</c:v>
                      </c:pt>
                      <c:pt idx="7186">
                        <c:v>7.8739900000000005E-12</c:v>
                      </c:pt>
                      <c:pt idx="7187">
                        <c:v>7.8739900000000005E-12</c:v>
                      </c:pt>
                      <c:pt idx="7188">
                        <c:v>4.2754000000000001E-12</c:v>
                      </c:pt>
                      <c:pt idx="7189">
                        <c:v>4.2754000000000001E-12</c:v>
                      </c:pt>
                      <c:pt idx="7190">
                        <c:v>5.0942699999999999E-12</c:v>
                      </c:pt>
                      <c:pt idx="7191">
                        <c:v>5.0942699999999999E-12</c:v>
                      </c:pt>
                      <c:pt idx="7192">
                        <c:v>4.4244899999999999E-12</c:v>
                      </c:pt>
                      <c:pt idx="7193">
                        <c:v>4.4244899999999999E-12</c:v>
                      </c:pt>
                      <c:pt idx="7194">
                        <c:v>5.3317499999999998E-12</c:v>
                      </c:pt>
                      <c:pt idx="7195">
                        <c:v>5.3317499999999998E-12</c:v>
                      </c:pt>
                      <c:pt idx="7196">
                        <c:v>5.32746E-12</c:v>
                      </c:pt>
                      <c:pt idx="7197">
                        <c:v>5.32746E-12</c:v>
                      </c:pt>
                      <c:pt idx="7198">
                        <c:v>1.19868E-11</c:v>
                      </c:pt>
                      <c:pt idx="7199">
                        <c:v>1.19868E-11</c:v>
                      </c:pt>
                      <c:pt idx="7200">
                        <c:v>1.7912899999999999E-12</c:v>
                      </c:pt>
                      <c:pt idx="7201">
                        <c:v>1.7912899999999999E-12</c:v>
                      </c:pt>
                      <c:pt idx="7202">
                        <c:v>2.2673900000000001E-12</c:v>
                      </c:pt>
                      <c:pt idx="7203">
                        <c:v>2.2673900000000001E-12</c:v>
                      </c:pt>
                      <c:pt idx="7204">
                        <c:v>1.74109E-12</c:v>
                      </c:pt>
                      <c:pt idx="7205">
                        <c:v>1.74109E-12</c:v>
                      </c:pt>
                      <c:pt idx="7206">
                        <c:v>1.50572E-12</c:v>
                      </c:pt>
                      <c:pt idx="7207">
                        <c:v>1.50572E-12</c:v>
                      </c:pt>
                      <c:pt idx="7208">
                        <c:v>4.4957900000000002E-12</c:v>
                      </c:pt>
                      <c:pt idx="7209">
                        <c:v>4.4957900000000002E-12</c:v>
                      </c:pt>
                      <c:pt idx="7210">
                        <c:v>3.2950199999999998E-12</c:v>
                      </c:pt>
                      <c:pt idx="7211">
                        <c:v>3.2950199999999998E-12</c:v>
                      </c:pt>
                      <c:pt idx="7212">
                        <c:v>2.4720899999999998E-12</c:v>
                      </c:pt>
                      <c:pt idx="7213">
                        <c:v>2.4720899999999998E-12</c:v>
                      </c:pt>
                      <c:pt idx="7214">
                        <c:v>2.61079E-12</c:v>
                      </c:pt>
                      <c:pt idx="7215">
                        <c:v>2.61079E-12</c:v>
                      </c:pt>
                      <c:pt idx="7216">
                        <c:v>1.8334999999999998E-12</c:v>
                      </c:pt>
                      <c:pt idx="7217">
                        <c:v>1.8334999999999998E-12</c:v>
                      </c:pt>
                      <c:pt idx="7218">
                        <c:v>2.8291499999999999E-12</c:v>
                      </c:pt>
                      <c:pt idx="7219">
                        <c:v>2.8291499999999999E-12</c:v>
                      </c:pt>
                      <c:pt idx="7220">
                        <c:v>2.05537E-12</c:v>
                      </c:pt>
                      <c:pt idx="7221">
                        <c:v>2.05537E-12</c:v>
                      </c:pt>
                      <c:pt idx="7222">
                        <c:v>1.7645900000000001E-12</c:v>
                      </c:pt>
                      <c:pt idx="7223">
                        <c:v>1.7645900000000001E-12</c:v>
                      </c:pt>
                      <c:pt idx="7224">
                        <c:v>1.7872000000000001E-12</c:v>
                      </c:pt>
                      <c:pt idx="7225">
                        <c:v>1.7872000000000001E-12</c:v>
                      </c:pt>
                      <c:pt idx="7226">
                        <c:v>1.71583E-12</c:v>
                      </c:pt>
                      <c:pt idx="7227">
                        <c:v>1.71583E-12</c:v>
                      </c:pt>
                      <c:pt idx="7228">
                        <c:v>1.62113E-12</c:v>
                      </c:pt>
                      <c:pt idx="7229">
                        <c:v>1.62113E-12</c:v>
                      </c:pt>
                      <c:pt idx="7230">
                        <c:v>1.8316899999999998E-12</c:v>
                      </c:pt>
                      <c:pt idx="7231">
                        <c:v>1.8316899999999998E-12</c:v>
                      </c:pt>
                      <c:pt idx="7232">
                        <c:v>2.08198E-12</c:v>
                      </c:pt>
                      <c:pt idx="7233">
                        <c:v>2.08198E-12</c:v>
                      </c:pt>
                      <c:pt idx="7234">
                        <c:v>4.1166899999999999E-12</c:v>
                      </c:pt>
                      <c:pt idx="7235">
                        <c:v>4.1166899999999999E-12</c:v>
                      </c:pt>
                      <c:pt idx="7236">
                        <c:v>1.6075299999999999E-12</c:v>
                      </c:pt>
                      <c:pt idx="7237">
                        <c:v>1.6075299999999999E-12</c:v>
                      </c:pt>
                      <c:pt idx="7238">
                        <c:v>1.66205E-12</c:v>
                      </c:pt>
                      <c:pt idx="7239">
                        <c:v>1.66205E-12</c:v>
                      </c:pt>
                      <c:pt idx="7240">
                        <c:v>1.8584300000000002E-12</c:v>
                      </c:pt>
                      <c:pt idx="7241">
                        <c:v>1.8584300000000002E-12</c:v>
                      </c:pt>
                      <c:pt idx="7242">
                        <c:v>1.8404000000000001E-12</c:v>
                      </c:pt>
                      <c:pt idx="7243">
                        <c:v>1.8404000000000001E-12</c:v>
                      </c:pt>
                      <c:pt idx="7244">
                        <c:v>2.1345200000000001E-12</c:v>
                      </c:pt>
                      <c:pt idx="7245">
                        <c:v>2.1345200000000001E-12</c:v>
                      </c:pt>
                      <c:pt idx="7246">
                        <c:v>2.3575E-12</c:v>
                      </c:pt>
                      <c:pt idx="7247">
                        <c:v>2.3575E-12</c:v>
                      </c:pt>
                      <c:pt idx="7248">
                        <c:v>1.8204099999999999E-12</c:v>
                      </c:pt>
                      <c:pt idx="7249">
                        <c:v>1.8204099999999999E-12</c:v>
                      </c:pt>
                      <c:pt idx="7250">
                        <c:v>2.7839699999999999E-12</c:v>
                      </c:pt>
                      <c:pt idx="7251">
                        <c:v>2.7839699999999999E-12</c:v>
                      </c:pt>
                      <c:pt idx="7252">
                        <c:v>1.72503E-12</c:v>
                      </c:pt>
                      <c:pt idx="7253">
                        <c:v>1.72503E-12</c:v>
                      </c:pt>
                      <c:pt idx="7254">
                        <c:v>1.50567E-12</c:v>
                      </c:pt>
                      <c:pt idx="7255">
                        <c:v>1.50567E-12</c:v>
                      </c:pt>
                      <c:pt idx="7256">
                        <c:v>3.0091700000000002E-12</c:v>
                      </c:pt>
                      <c:pt idx="7257">
                        <c:v>3.0091700000000002E-12</c:v>
                      </c:pt>
                      <c:pt idx="7258">
                        <c:v>3.5379700000000001E-12</c:v>
                      </c:pt>
                      <c:pt idx="7259">
                        <c:v>3.5379700000000001E-12</c:v>
                      </c:pt>
                      <c:pt idx="7260">
                        <c:v>2.5918999999999999E-12</c:v>
                      </c:pt>
                      <c:pt idx="7261">
                        <c:v>2.5918999999999999E-12</c:v>
                      </c:pt>
                      <c:pt idx="7262">
                        <c:v>1.59196E-12</c:v>
                      </c:pt>
                      <c:pt idx="7263">
                        <c:v>1.59196E-12</c:v>
                      </c:pt>
                      <c:pt idx="7264">
                        <c:v>1.76339E-12</c:v>
                      </c:pt>
                      <c:pt idx="7265">
                        <c:v>1.76339E-12</c:v>
                      </c:pt>
                      <c:pt idx="7266">
                        <c:v>1.9384999999999999E-12</c:v>
                      </c:pt>
                      <c:pt idx="7267">
                        <c:v>1.9384999999999999E-12</c:v>
                      </c:pt>
                      <c:pt idx="7268">
                        <c:v>2.8113800000000001E-12</c:v>
                      </c:pt>
                      <c:pt idx="7269">
                        <c:v>2.8113800000000001E-12</c:v>
                      </c:pt>
                      <c:pt idx="7270">
                        <c:v>1.7975999999999999E-12</c:v>
                      </c:pt>
                      <c:pt idx="7271">
                        <c:v>1.7975999999999999E-12</c:v>
                      </c:pt>
                      <c:pt idx="7272">
                        <c:v>2.67413E-12</c:v>
                      </c:pt>
                      <c:pt idx="7273">
                        <c:v>2.67413E-12</c:v>
                      </c:pt>
                      <c:pt idx="7274">
                        <c:v>3.5788700000000001E-12</c:v>
                      </c:pt>
                      <c:pt idx="7275">
                        <c:v>3.5788700000000001E-12</c:v>
                      </c:pt>
                      <c:pt idx="7276">
                        <c:v>1.5506899999999999E-12</c:v>
                      </c:pt>
                      <c:pt idx="7277">
                        <c:v>1.5506899999999999E-12</c:v>
                      </c:pt>
                      <c:pt idx="7278">
                        <c:v>3.7265099999999996E-12</c:v>
                      </c:pt>
                      <c:pt idx="7279">
                        <c:v>3.7265099999999996E-12</c:v>
                      </c:pt>
                      <c:pt idx="7280">
                        <c:v>2.8046500000000002E-12</c:v>
                      </c:pt>
                      <c:pt idx="7281">
                        <c:v>2.8046500000000002E-12</c:v>
                      </c:pt>
                      <c:pt idx="7282">
                        <c:v>2.05455E-12</c:v>
                      </c:pt>
                      <c:pt idx="7283">
                        <c:v>2.05455E-12</c:v>
                      </c:pt>
                      <c:pt idx="7284">
                        <c:v>2.0316299999999999E-12</c:v>
                      </c:pt>
                      <c:pt idx="7285">
                        <c:v>2.0316299999999999E-12</c:v>
                      </c:pt>
                      <c:pt idx="7286">
                        <c:v>2.04898E-12</c:v>
                      </c:pt>
                      <c:pt idx="7287">
                        <c:v>2.04898E-12</c:v>
                      </c:pt>
                      <c:pt idx="7288">
                        <c:v>1.9999100000000001E-12</c:v>
                      </c:pt>
                      <c:pt idx="7289">
                        <c:v>1.9999100000000001E-12</c:v>
                      </c:pt>
                      <c:pt idx="7290">
                        <c:v>2.4703400000000002E-12</c:v>
                      </c:pt>
                      <c:pt idx="7291">
                        <c:v>2.4703400000000002E-12</c:v>
                      </c:pt>
                      <c:pt idx="7292">
                        <c:v>2.1221199999999998E-12</c:v>
                      </c:pt>
                      <c:pt idx="7293">
                        <c:v>2.1221199999999998E-12</c:v>
                      </c:pt>
                      <c:pt idx="7294">
                        <c:v>3.7763099999999997E-12</c:v>
                      </c:pt>
                      <c:pt idx="7295">
                        <c:v>3.7763099999999997E-12</c:v>
                      </c:pt>
                      <c:pt idx="7296">
                        <c:v>1.7796599999999999E-12</c:v>
                      </c:pt>
                      <c:pt idx="7297">
                        <c:v>1.7796599999999999E-12</c:v>
                      </c:pt>
                      <c:pt idx="7298">
                        <c:v>1.53447E-12</c:v>
                      </c:pt>
                      <c:pt idx="7299">
                        <c:v>1.53447E-12</c:v>
                      </c:pt>
                      <c:pt idx="7300">
                        <c:v>3.21914E-12</c:v>
                      </c:pt>
                      <c:pt idx="7301">
                        <c:v>3.21914E-12</c:v>
                      </c:pt>
                      <c:pt idx="7302">
                        <c:v>2.3093999999999998E-12</c:v>
                      </c:pt>
                      <c:pt idx="7303">
                        <c:v>2.3093999999999998E-12</c:v>
                      </c:pt>
                      <c:pt idx="7304">
                        <c:v>1.8166100000000001E-12</c:v>
                      </c:pt>
                      <c:pt idx="7305">
                        <c:v>1.8166100000000001E-12</c:v>
                      </c:pt>
                      <c:pt idx="7306">
                        <c:v>1.5877600000000001E-12</c:v>
                      </c:pt>
                      <c:pt idx="7307">
                        <c:v>1.5877600000000001E-12</c:v>
                      </c:pt>
                      <c:pt idx="7308">
                        <c:v>1.7653299999999999E-12</c:v>
                      </c:pt>
                      <c:pt idx="7309">
                        <c:v>1.7653299999999999E-12</c:v>
                      </c:pt>
                      <c:pt idx="7310">
                        <c:v>1.65376E-12</c:v>
                      </c:pt>
                      <c:pt idx="7311">
                        <c:v>1.65376E-12</c:v>
                      </c:pt>
                      <c:pt idx="7312">
                        <c:v>1.9433800000000001E-12</c:v>
                      </c:pt>
                      <c:pt idx="7313">
                        <c:v>1.9433800000000001E-12</c:v>
                      </c:pt>
                      <c:pt idx="7314">
                        <c:v>1.8001299999999999E-12</c:v>
                      </c:pt>
                      <c:pt idx="7315">
                        <c:v>1.8001299999999999E-12</c:v>
                      </c:pt>
                      <c:pt idx="7316">
                        <c:v>2.73138E-12</c:v>
                      </c:pt>
                      <c:pt idx="7317">
                        <c:v>2.73138E-12</c:v>
                      </c:pt>
                      <c:pt idx="7318">
                        <c:v>1.8579E-12</c:v>
                      </c:pt>
                      <c:pt idx="7319">
                        <c:v>1.8579E-12</c:v>
                      </c:pt>
                      <c:pt idx="7320">
                        <c:v>2.8117300000000001E-11</c:v>
                      </c:pt>
                      <c:pt idx="7321">
                        <c:v>2.8117300000000001E-11</c:v>
                      </c:pt>
                      <c:pt idx="7322">
                        <c:v>2.9036900000000001E-12</c:v>
                      </c:pt>
                      <c:pt idx="7323">
                        <c:v>2.9036900000000001E-12</c:v>
                      </c:pt>
                      <c:pt idx="7324">
                        <c:v>1.742E-12</c:v>
                      </c:pt>
                      <c:pt idx="7325">
                        <c:v>1.742E-12</c:v>
                      </c:pt>
                      <c:pt idx="7326">
                        <c:v>2.37617E-12</c:v>
                      </c:pt>
                      <c:pt idx="7327">
                        <c:v>2.37617E-12</c:v>
                      </c:pt>
                      <c:pt idx="7328">
                        <c:v>3.6353000000000001E-12</c:v>
                      </c:pt>
                      <c:pt idx="7329">
                        <c:v>3.6353000000000001E-12</c:v>
                      </c:pt>
                      <c:pt idx="7330">
                        <c:v>1.9648900000000001E-12</c:v>
                      </c:pt>
                      <c:pt idx="7331">
                        <c:v>1.9648900000000001E-12</c:v>
                      </c:pt>
                      <c:pt idx="7332">
                        <c:v>1.8604400000000001E-12</c:v>
                      </c:pt>
                      <c:pt idx="7333">
                        <c:v>1.8604400000000001E-12</c:v>
                      </c:pt>
                      <c:pt idx="7334">
                        <c:v>3.5521600000000001E-12</c:v>
                      </c:pt>
                      <c:pt idx="7335">
                        <c:v>3.5521600000000001E-12</c:v>
                      </c:pt>
                      <c:pt idx="7336">
                        <c:v>1.6441700000000001E-12</c:v>
                      </c:pt>
                      <c:pt idx="7337">
                        <c:v>1.6441700000000001E-12</c:v>
                      </c:pt>
                      <c:pt idx="7338">
                        <c:v>2.03335E-12</c:v>
                      </c:pt>
                      <c:pt idx="7339">
                        <c:v>2.03335E-12</c:v>
                      </c:pt>
                      <c:pt idx="7340">
                        <c:v>2.1659900000000001E-12</c:v>
                      </c:pt>
                      <c:pt idx="7341">
                        <c:v>2.1659900000000001E-12</c:v>
                      </c:pt>
                      <c:pt idx="7342">
                        <c:v>1.5221800000000001E-12</c:v>
                      </c:pt>
                      <c:pt idx="7343">
                        <c:v>1.5221800000000001E-12</c:v>
                      </c:pt>
                      <c:pt idx="7344">
                        <c:v>3.1848900000000002E-12</c:v>
                      </c:pt>
                      <c:pt idx="7345">
                        <c:v>3.1848900000000002E-12</c:v>
                      </c:pt>
                      <c:pt idx="7346">
                        <c:v>3.4566499999999998E-12</c:v>
                      </c:pt>
                      <c:pt idx="7347">
                        <c:v>3.4566499999999998E-12</c:v>
                      </c:pt>
                      <c:pt idx="7348">
                        <c:v>1.7989800000000001E-12</c:v>
                      </c:pt>
                      <c:pt idx="7349">
                        <c:v>1.7989800000000001E-12</c:v>
                      </c:pt>
                      <c:pt idx="7350">
                        <c:v>2.6264600000000001E-12</c:v>
                      </c:pt>
                      <c:pt idx="7351">
                        <c:v>2.6264600000000001E-12</c:v>
                      </c:pt>
                      <c:pt idx="7352">
                        <c:v>3.0769100000000001E-12</c:v>
                      </c:pt>
                      <c:pt idx="7353">
                        <c:v>3.0769100000000001E-12</c:v>
                      </c:pt>
                      <c:pt idx="7354">
                        <c:v>1.79249E-12</c:v>
                      </c:pt>
                      <c:pt idx="7355">
                        <c:v>1.79249E-12</c:v>
                      </c:pt>
                      <c:pt idx="7356">
                        <c:v>3.24237E-12</c:v>
                      </c:pt>
                      <c:pt idx="7357">
                        <c:v>3.24237E-12</c:v>
                      </c:pt>
                      <c:pt idx="7358">
                        <c:v>1.82767E-12</c:v>
                      </c:pt>
                      <c:pt idx="7359">
                        <c:v>1.82767E-12</c:v>
                      </c:pt>
                      <c:pt idx="7360">
                        <c:v>1.6091399999999999E-12</c:v>
                      </c:pt>
                      <c:pt idx="7361">
                        <c:v>1.6091399999999999E-12</c:v>
                      </c:pt>
                      <c:pt idx="7362">
                        <c:v>1.67002E-12</c:v>
                      </c:pt>
                      <c:pt idx="7363">
                        <c:v>1.67002E-12</c:v>
                      </c:pt>
                      <c:pt idx="7364">
                        <c:v>1.8992099999999999E-12</c:v>
                      </c:pt>
                      <c:pt idx="7365">
                        <c:v>1.8992099999999999E-12</c:v>
                      </c:pt>
                      <c:pt idx="7366">
                        <c:v>1.8537200000000001E-11</c:v>
                      </c:pt>
                      <c:pt idx="7367">
                        <c:v>1.8537200000000001E-11</c:v>
                      </c:pt>
                      <c:pt idx="7368">
                        <c:v>1.6082100000000001E-12</c:v>
                      </c:pt>
                      <c:pt idx="7369">
                        <c:v>1.6082100000000001E-12</c:v>
                      </c:pt>
                      <c:pt idx="7370">
                        <c:v>3.6169199999999999E-12</c:v>
                      </c:pt>
                      <c:pt idx="7371">
                        <c:v>3.6169199999999999E-12</c:v>
                      </c:pt>
                      <c:pt idx="7372">
                        <c:v>2.6239499999999999E-12</c:v>
                      </c:pt>
                      <c:pt idx="7373">
                        <c:v>2.6239499999999999E-12</c:v>
                      </c:pt>
                      <c:pt idx="7374">
                        <c:v>2.82693E-12</c:v>
                      </c:pt>
                      <c:pt idx="7375">
                        <c:v>2.82693E-12</c:v>
                      </c:pt>
                      <c:pt idx="7376">
                        <c:v>1.6986200000000001E-12</c:v>
                      </c:pt>
                      <c:pt idx="7377">
                        <c:v>1.6986200000000001E-12</c:v>
                      </c:pt>
                      <c:pt idx="7378">
                        <c:v>1.61402E-12</c:v>
                      </c:pt>
                      <c:pt idx="7379">
                        <c:v>1.61402E-12</c:v>
                      </c:pt>
                      <c:pt idx="7380">
                        <c:v>1.7166100000000001E-12</c:v>
                      </c:pt>
                      <c:pt idx="7381">
                        <c:v>1.7166100000000001E-12</c:v>
                      </c:pt>
                      <c:pt idx="7382">
                        <c:v>2.3692599999999999E-12</c:v>
                      </c:pt>
                      <c:pt idx="7383">
                        <c:v>2.3692599999999999E-12</c:v>
                      </c:pt>
                      <c:pt idx="7384">
                        <c:v>1.7454099999999999E-12</c:v>
                      </c:pt>
                      <c:pt idx="7385">
                        <c:v>1.7454099999999999E-12</c:v>
                      </c:pt>
                      <c:pt idx="7386">
                        <c:v>2.4206E-12</c:v>
                      </c:pt>
                      <c:pt idx="7387">
                        <c:v>2.4206E-12</c:v>
                      </c:pt>
                      <c:pt idx="7388">
                        <c:v>2.5432699999999999E-12</c:v>
                      </c:pt>
                      <c:pt idx="7389">
                        <c:v>2.5432699999999999E-12</c:v>
                      </c:pt>
                      <c:pt idx="7390">
                        <c:v>1.5867199999999999E-12</c:v>
                      </c:pt>
                      <c:pt idx="7391">
                        <c:v>1.5867199999999999E-12</c:v>
                      </c:pt>
                      <c:pt idx="7392">
                        <c:v>3.3908100000000002E-12</c:v>
                      </c:pt>
                      <c:pt idx="7393">
                        <c:v>3.3908100000000002E-12</c:v>
                      </c:pt>
                      <c:pt idx="7394">
                        <c:v>1.7133799999999999E-12</c:v>
                      </c:pt>
                      <c:pt idx="7395">
                        <c:v>1.7133799999999999E-12</c:v>
                      </c:pt>
                      <c:pt idx="7396">
                        <c:v>3.2635E-12</c:v>
                      </c:pt>
                      <c:pt idx="7397">
                        <c:v>3.2635E-12</c:v>
                      </c:pt>
                      <c:pt idx="7398">
                        <c:v>2.2983599999999999E-12</c:v>
                      </c:pt>
                      <c:pt idx="7399">
                        <c:v>2.2983599999999999E-12</c:v>
                      </c:pt>
                      <c:pt idx="7400">
                        <c:v>1.6078199999999999E-12</c:v>
                      </c:pt>
                      <c:pt idx="7401">
                        <c:v>1.6078199999999999E-12</c:v>
                      </c:pt>
                      <c:pt idx="7402">
                        <c:v>2.6593799999999999E-12</c:v>
                      </c:pt>
                      <c:pt idx="7403">
                        <c:v>2.6593799999999999E-12</c:v>
                      </c:pt>
                      <c:pt idx="7404">
                        <c:v>1.6640299999999999E-12</c:v>
                      </c:pt>
                      <c:pt idx="7405">
                        <c:v>1.6640299999999999E-12</c:v>
                      </c:pt>
                      <c:pt idx="7406">
                        <c:v>1.8433400000000001E-12</c:v>
                      </c:pt>
                      <c:pt idx="7407">
                        <c:v>1.8433400000000001E-12</c:v>
                      </c:pt>
                      <c:pt idx="7408">
                        <c:v>4.2338900000000002E-12</c:v>
                      </c:pt>
                      <c:pt idx="7409">
                        <c:v>4.2338900000000002E-12</c:v>
                      </c:pt>
                      <c:pt idx="7410">
                        <c:v>3.0715599999999999E-12</c:v>
                      </c:pt>
                      <c:pt idx="7411">
                        <c:v>3.0715599999999999E-12</c:v>
                      </c:pt>
                      <c:pt idx="7412">
                        <c:v>2.5943299999999999E-12</c:v>
                      </c:pt>
                      <c:pt idx="7413">
                        <c:v>2.5943299999999999E-12</c:v>
                      </c:pt>
                      <c:pt idx="7414">
                        <c:v>1.9043600000000002E-12</c:v>
                      </c:pt>
                      <c:pt idx="7415">
                        <c:v>1.9043600000000002E-12</c:v>
                      </c:pt>
                      <c:pt idx="7416">
                        <c:v>1.85404E-12</c:v>
                      </c:pt>
                      <c:pt idx="7417">
                        <c:v>1.85404E-12</c:v>
                      </c:pt>
                      <c:pt idx="7418">
                        <c:v>2.9764400000000002E-12</c:v>
                      </c:pt>
                      <c:pt idx="7419">
                        <c:v>2.9764400000000002E-12</c:v>
                      </c:pt>
                      <c:pt idx="7420">
                        <c:v>1.59028E-12</c:v>
                      </c:pt>
                      <c:pt idx="7421">
                        <c:v>1.59028E-12</c:v>
                      </c:pt>
                      <c:pt idx="7422">
                        <c:v>1.91139E-12</c:v>
                      </c:pt>
                      <c:pt idx="7423">
                        <c:v>1.91139E-12</c:v>
                      </c:pt>
                      <c:pt idx="7424">
                        <c:v>1.88417E-12</c:v>
                      </c:pt>
                      <c:pt idx="7425">
                        <c:v>1.88417E-12</c:v>
                      </c:pt>
                      <c:pt idx="7426">
                        <c:v>1.99597E-12</c:v>
                      </c:pt>
                      <c:pt idx="7427">
                        <c:v>1.99597E-12</c:v>
                      </c:pt>
                      <c:pt idx="7428">
                        <c:v>1.59216E-12</c:v>
                      </c:pt>
                      <c:pt idx="7429">
                        <c:v>1.59216E-12</c:v>
                      </c:pt>
                      <c:pt idx="7430">
                        <c:v>4.05035E-12</c:v>
                      </c:pt>
                      <c:pt idx="7431">
                        <c:v>4.05035E-12</c:v>
                      </c:pt>
                      <c:pt idx="7432">
                        <c:v>1.752E-12</c:v>
                      </c:pt>
                      <c:pt idx="7433">
                        <c:v>1.752E-12</c:v>
                      </c:pt>
                      <c:pt idx="7434">
                        <c:v>3.5695099999999998E-12</c:v>
                      </c:pt>
                      <c:pt idx="7435">
                        <c:v>3.5695099999999998E-12</c:v>
                      </c:pt>
                      <c:pt idx="7436">
                        <c:v>1.6285799999999999E-12</c:v>
                      </c:pt>
                      <c:pt idx="7437">
                        <c:v>1.6285799999999999E-12</c:v>
                      </c:pt>
                      <c:pt idx="7438">
                        <c:v>2.9334100000000001E-12</c:v>
                      </c:pt>
                      <c:pt idx="7439">
                        <c:v>2.9334100000000001E-12</c:v>
                      </c:pt>
                      <c:pt idx="7440">
                        <c:v>3.17215E-12</c:v>
                      </c:pt>
                      <c:pt idx="7441">
                        <c:v>3.17215E-12</c:v>
                      </c:pt>
                      <c:pt idx="7442">
                        <c:v>3.5366199999999999E-12</c:v>
                      </c:pt>
                      <c:pt idx="7443">
                        <c:v>3.5366199999999999E-12</c:v>
                      </c:pt>
                      <c:pt idx="7444">
                        <c:v>5.0931300000000001E-12</c:v>
                      </c:pt>
                      <c:pt idx="7445">
                        <c:v>5.0931300000000001E-12</c:v>
                      </c:pt>
                      <c:pt idx="7446">
                        <c:v>1.89152E-12</c:v>
                      </c:pt>
                      <c:pt idx="7447">
                        <c:v>1.89152E-12</c:v>
                      </c:pt>
                      <c:pt idx="7448">
                        <c:v>3.0419600000000001E-12</c:v>
                      </c:pt>
                      <c:pt idx="7449">
                        <c:v>3.0419600000000001E-12</c:v>
                      </c:pt>
                      <c:pt idx="7450">
                        <c:v>3.8703599999999997E-12</c:v>
                      </c:pt>
                      <c:pt idx="7451">
                        <c:v>3.8703599999999997E-12</c:v>
                      </c:pt>
                      <c:pt idx="7452">
                        <c:v>2.70686E-12</c:v>
                      </c:pt>
                      <c:pt idx="7453">
                        <c:v>2.70686E-12</c:v>
                      </c:pt>
                      <c:pt idx="7454">
                        <c:v>1.5771799999999999E-12</c:v>
                      </c:pt>
                      <c:pt idx="7455">
                        <c:v>1.5771799999999999E-12</c:v>
                      </c:pt>
                      <c:pt idx="7456">
                        <c:v>2.6155699999999999E-12</c:v>
                      </c:pt>
                      <c:pt idx="7457">
                        <c:v>2.6155699999999999E-12</c:v>
                      </c:pt>
                      <c:pt idx="7458">
                        <c:v>1.21235E-11</c:v>
                      </c:pt>
                      <c:pt idx="7459">
                        <c:v>1.21235E-11</c:v>
                      </c:pt>
                      <c:pt idx="7460">
                        <c:v>2.4050999999999999E-12</c:v>
                      </c:pt>
                      <c:pt idx="7461">
                        <c:v>2.4050999999999999E-12</c:v>
                      </c:pt>
                      <c:pt idx="7462">
                        <c:v>1.6161299999999999E-12</c:v>
                      </c:pt>
                      <c:pt idx="7463">
                        <c:v>1.6161299999999999E-12</c:v>
                      </c:pt>
                      <c:pt idx="7464">
                        <c:v>1.6787500000000001E-12</c:v>
                      </c:pt>
                      <c:pt idx="7465">
                        <c:v>1.6787500000000001E-12</c:v>
                      </c:pt>
                      <c:pt idx="7466">
                        <c:v>1.60973E-12</c:v>
                      </c:pt>
                      <c:pt idx="7467">
                        <c:v>1.60973E-12</c:v>
                      </c:pt>
                      <c:pt idx="7468">
                        <c:v>1.5427500000000001E-12</c:v>
                      </c:pt>
                      <c:pt idx="7469">
                        <c:v>1.5427500000000001E-12</c:v>
                      </c:pt>
                      <c:pt idx="7470">
                        <c:v>6.4221899999999997E-12</c:v>
                      </c:pt>
                      <c:pt idx="7471">
                        <c:v>6.4221899999999997E-12</c:v>
                      </c:pt>
                      <c:pt idx="7472">
                        <c:v>1.6912199999999999E-12</c:v>
                      </c:pt>
                      <c:pt idx="7473">
                        <c:v>1.6912199999999999E-12</c:v>
                      </c:pt>
                      <c:pt idx="7474">
                        <c:v>1.79644E-12</c:v>
                      </c:pt>
                      <c:pt idx="7475">
                        <c:v>1.79644E-12</c:v>
                      </c:pt>
                      <c:pt idx="7476">
                        <c:v>4.8949499999999999E-12</c:v>
                      </c:pt>
                      <c:pt idx="7477">
                        <c:v>4.8949499999999999E-12</c:v>
                      </c:pt>
                      <c:pt idx="7478">
                        <c:v>1.9319699999999999E-12</c:v>
                      </c:pt>
                      <c:pt idx="7479">
                        <c:v>1.9319699999999999E-12</c:v>
                      </c:pt>
                      <c:pt idx="7480">
                        <c:v>1.71525E-12</c:v>
                      </c:pt>
                      <c:pt idx="7481">
                        <c:v>1.71525E-12</c:v>
                      </c:pt>
                      <c:pt idx="7482">
                        <c:v>1.6768500000000001E-12</c:v>
                      </c:pt>
                      <c:pt idx="7483">
                        <c:v>1.6768500000000001E-12</c:v>
                      </c:pt>
                      <c:pt idx="7484">
                        <c:v>2.9155300000000002E-12</c:v>
                      </c:pt>
                      <c:pt idx="7485">
                        <c:v>2.9155300000000002E-12</c:v>
                      </c:pt>
                      <c:pt idx="7486">
                        <c:v>2.4546400000000001E-12</c:v>
                      </c:pt>
                      <c:pt idx="7487">
                        <c:v>2.4546400000000001E-12</c:v>
                      </c:pt>
                      <c:pt idx="7488">
                        <c:v>1.62809E-12</c:v>
                      </c:pt>
                      <c:pt idx="7489">
                        <c:v>1.62809E-12</c:v>
                      </c:pt>
                      <c:pt idx="7490">
                        <c:v>1.8656E-12</c:v>
                      </c:pt>
                      <c:pt idx="7491">
                        <c:v>1.8656E-12</c:v>
                      </c:pt>
                      <c:pt idx="7492">
                        <c:v>1.89935E-12</c:v>
                      </c:pt>
                      <c:pt idx="7493">
                        <c:v>1.89935E-12</c:v>
                      </c:pt>
                      <c:pt idx="7494">
                        <c:v>2.0020000000000002E-12</c:v>
                      </c:pt>
                      <c:pt idx="7495">
                        <c:v>2.0020000000000002E-12</c:v>
                      </c:pt>
                      <c:pt idx="7496">
                        <c:v>1.54172E-12</c:v>
                      </c:pt>
                      <c:pt idx="7497">
                        <c:v>1.54172E-12</c:v>
                      </c:pt>
                      <c:pt idx="7498">
                        <c:v>1.9264999999999999E-12</c:v>
                      </c:pt>
                      <c:pt idx="7499">
                        <c:v>1.9264999999999999E-12</c:v>
                      </c:pt>
                      <c:pt idx="7500">
                        <c:v>1.5885300000000001E-12</c:v>
                      </c:pt>
                      <c:pt idx="7501">
                        <c:v>1.5885300000000001E-12</c:v>
                      </c:pt>
                      <c:pt idx="7502">
                        <c:v>3.0565600000000001E-12</c:v>
                      </c:pt>
                      <c:pt idx="7503">
                        <c:v>3.0565600000000001E-12</c:v>
                      </c:pt>
                      <c:pt idx="7504">
                        <c:v>2.92687E-12</c:v>
                      </c:pt>
                      <c:pt idx="7505">
                        <c:v>2.92687E-12</c:v>
                      </c:pt>
                      <c:pt idx="7506">
                        <c:v>2.7707200000000001E-12</c:v>
                      </c:pt>
                      <c:pt idx="7507">
                        <c:v>2.7707200000000001E-12</c:v>
                      </c:pt>
                      <c:pt idx="7508">
                        <c:v>2.79578E-12</c:v>
                      </c:pt>
                      <c:pt idx="7509">
                        <c:v>2.79578E-12</c:v>
                      </c:pt>
                      <c:pt idx="7510">
                        <c:v>1.7881200000000001E-12</c:v>
                      </c:pt>
                      <c:pt idx="7511">
                        <c:v>1.7881200000000001E-12</c:v>
                      </c:pt>
                      <c:pt idx="7512">
                        <c:v>2.4530000000000001E-12</c:v>
                      </c:pt>
                      <c:pt idx="7513">
                        <c:v>2.4530000000000001E-12</c:v>
                      </c:pt>
                      <c:pt idx="7514">
                        <c:v>1.6907399999999999E-12</c:v>
                      </c:pt>
                      <c:pt idx="7515">
                        <c:v>1.6907399999999999E-12</c:v>
                      </c:pt>
                      <c:pt idx="7516">
                        <c:v>2.7902E-12</c:v>
                      </c:pt>
                      <c:pt idx="7517">
                        <c:v>2.7902E-12</c:v>
                      </c:pt>
                      <c:pt idx="7518">
                        <c:v>2.3429700000000001E-12</c:v>
                      </c:pt>
                      <c:pt idx="7519">
                        <c:v>2.3429700000000001E-12</c:v>
                      </c:pt>
                      <c:pt idx="7520">
                        <c:v>2.8206999999999999E-12</c:v>
                      </c:pt>
                      <c:pt idx="7521">
                        <c:v>2.8206999999999999E-12</c:v>
                      </c:pt>
                      <c:pt idx="7522">
                        <c:v>1.9641000000000001E-12</c:v>
                      </c:pt>
                      <c:pt idx="7523">
                        <c:v>1.9641000000000001E-12</c:v>
                      </c:pt>
                      <c:pt idx="7524">
                        <c:v>4.3082799999999999E-12</c:v>
                      </c:pt>
                      <c:pt idx="7525">
                        <c:v>4.3082799999999999E-12</c:v>
                      </c:pt>
                      <c:pt idx="7526">
                        <c:v>2.3688399999999998E-12</c:v>
                      </c:pt>
                      <c:pt idx="7527">
                        <c:v>2.3688399999999998E-12</c:v>
                      </c:pt>
                      <c:pt idx="7528">
                        <c:v>2.18154E-12</c:v>
                      </c:pt>
                      <c:pt idx="7529">
                        <c:v>2.18154E-12</c:v>
                      </c:pt>
                      <c:pt idx="7530">
                        <c:v>2.6264300000000001E-12</c:v>
                      </c:pt>
                      <c:pt idx="7531">
                        <c:v>2.6264300000000001E-12</c:v>
                      </c:pt>
                      <c:pt idx="7532">
                        <c:v>1.57323E-12</c:v>
                      </c:pt>
                      <c:pt idx="7533">
                        <c:v>1.57323E-12</c:v>
                      </c:pt>
                      <c:pt idx="7534">
                        <c:v>2.1476200000000001E-12</c:v>
                      </c:pt>
                      <c:pt idx="7535">
                        <c:v>2.1476200000000001E-12</c:v>
                      </c:pt>
                      <c:pt idx="7536">
                        <c:v>3.0151599999999998E-12</c:v>
                      </c:pt>
                      <c:pt idx="7537">
                        <c:v>3.0151599999999998E-12</c:v>
                      </c:pt>
                      <c:pt idx="7538">
                        <c:v>1.54724E-12</c:v>
                      </c:pt>
                      <c:pt idx="7539">
                        <c:v>1.54724E-12</c:v>
                      </c:pt>
                      <c:pt idx="7540">
                        <c:v>2.3031300000000001E-12</c:v>
                      </c:pt>
                      <c:pt idx="7541">
                        <c:v>2.3031300000000001E-12</c:v>
                      </c:pt>
                      <c:pt idx="7542">
                        <c:v>3.6017299999999998E-12</c:v>
                      </c:pt>
                      <c:pt idx="7543">
                        <c:v>3.6017299999999998E-12</c:v>
                      </c:pt>
                      <c:pt idx="7544">
                        <c:v>2.55053E-12</c:v>
                      </c:pt>
                      <c:pt idx="7545">
                        <c:v>2.55053E-12</c:v>
                      </c:pt>
                      <c:pt idx="7546">
                        <c:v>1.7307899999999999E-12</c:v>
                      </c:pt>
                      <c:pt idx="7547">
                        <c:v>1.7307899999999999E-12</c:v>
                      </c:pt>
                      <c:pt idx="7548">
                        <c:v>1.7417999999999999E-12</c:v>
                      </c:pt>
                      <c:pt idx="7549">
                        <c:v>1.7417999999999999E-12</c:v>
                      </c:pt>
                      <c:pt idx="7550">
                        <c:v>2.8170900000000001E-12</c:v>
                      </c:pt>
                      <c:pt idx="7551">
                        <c:v>2.8170900000000001E-12</c:v>
                      </c:pt>
                      <c:pt idx="7552">
                        <c:v>2.3651000000000001E-12</c:v>
                      </c:pt>
                      <c:pt idx="7553">
                        <c:v>2.3651000000000001E-12</c:v>
                      </c:pt>
                      <c:pt idx="7554">
                        <c:v>1.9725599999999998E-12</c:v>
                      </c:pt>
                      <c:pt idx="7555">
                        <c:v>1.9725599999999998E-12</c:v>
                      </c:pt>
                      <c:pt idx="7556">
                        <c:v>1.78367E-12</c:v>
                      </c:pt>
                      <c:pt idx="7557">
                        <c:v>1.78367E-12</c:v>
                      </c:pt>
                      <c:pt idx="7558">
                        <c:v>1.7074299999999999E-12</c:v>
                      </c:pt>
                      <c:pt idx="7559">
                        <c:v>1.7074299999999999E-12</c:v>
                      </c:pt>
                      <c:pt idx="7560">
                        <c:v>1.9918800000000002E-12</c:v>
                      </c:pt>
                      <c:pt idx="7561">
                        <c:v>1.9918800000000002E-12</c:v>
                      </c:pt>
                      <c:pt idx="7562">
                        <c:v>3.7858999999999999E-12</c:v>
                      </c:pt>
                      <c:pt idx="7563">
                        <c:v>3.7858999999999999E-12</c:v>
                      </c:pt>
                      <c:pt idx="7564">
                        <c:v>2.4031700000000001E-12</c:v>
                      </c:pt>
                      <c:pt idx="7565">
                        <c:v>2.4031700000000001E-12</c:v>
                      </c:pt>
                      <c:pt idx="7566">
                        <c:v>1.62915E-12</c:v>
                      </c:pt>
                      <c:pt idx="7567">
                        <c:v>1.62915E-12</c:v>
                      </c:pt>
                      <c:pt idx="7568">
                        <c:v>1.6067400000000001E-12</c:v>
                      </c:pt>
                      <c:pt idx="7569">
                        <c:v>1.6067400000000001E-12</c:v>
                      </c:pt>
                      <c:pt idx="7570">
                        <c:v>1.6182199999999999E-12</c:v>
                      </c:pt>
                      <c:pt idx="7571">
                        <c:v>1.6182199999999999E-12</c:v>
                      </c:pt>
                      <c:pt idx="7572">
                        <c:v>3.2252599999999999E-12</c:v>
                      </c:pt>
                      <c:pt idx="7573">
                        <c:v>3.2252599999999999E-12</c:v>
                      </c:pt>
                      <c:pt idx="7574">
                        <c:v>2.5780099999999998E-12</c:v>
                      </c:pt>
                      <c:pt idx="7575">
                        <c:v>2.5780099999999998E-12</c:v>
                      </c:pt>
                      <c:pt idx="7576">
                        <c:v>2.3133999999999998E-12</c:v>
                      </c:pt>
                      <c:pt idx="7577">
                        <c:v>2.3133999999999998E-12</c:v>
                      </c:pt>
                      <c:pt idx="7578">
                        <c:v>4.1488800000000004E-12</c:v>
                      </c:pt>
                      <c:pt idx="7579">
                        <c:v>4.1488800000000004E-12</c:v>
                      </c:pt>
                      <c:pt idx="7580">
                        <c:v>1.6464300000000001E-12</c:v>
                      </c:pt>
                      <c:pt idx="7581">
                        <c:v>1.6464300000000001E-12</c:v>
                      </c:pt>
                      <c:pt idx="7582">
                        <c:v>1.56773E-12</c:v>
                      </c:pt>
                      <c:pt idx="7583">
                        <c:v>1.56773E-12</c:v>
                      </c:pt>
                      <c:pt idx="7584">
                        <c:v>2.0528500000000001E-12</c:v>
                      </c:pt>
                      <c:pt idx="7585">
                        <c:v>2.0528500000000001E-12</c:v>
                      </c:pt>
                      <c:pt idx="7586">
                        <c:v>1.5225900000000001E-12</c:v>
                      </c:pt>
                      <c:pt idx="7587">
                        <c:v>1.5225900000000001E-12</c:v>
                      </c:pt>
                      <c:pt idx="7588">
                        <c:v>2.6414100000000002E-12</c:v>
                      </c:pt>
                      <c:pt idx="7589">
                        <c:v>2.6414100000000002E-12</c:v>
                      </c:pt>
                      <c:pt idx="7590">
                        <c:v>3.0990499999999998E-12</c:v>
                      </c:pt>
                      <c:pt idx="7591">
                        <c:v>3.0990499999999998E-12</c:v>
                      </c:pt>
                      <c:pt idx="7592">
                        <c:v>1.6944300000000001E-12</c:v>
                      </c:pt>
                      <c:pt idx="7593">
                        <c:v>1.6944300000000001E-12</c:v>
                      </c:pt>
                      <c:pt idx="7594">
                        <c:v>2.04925E-12</c:v>
                      </c:pt>
                      <c:pt idx="7595">
                        <c:v>2.04925E-12</c:v>
                      </c:pt>
                      <c:pt idx="7596">
                        <c:v>1.8653499999999999E-12</c:v>
                      </c:pt>
                      <c:pt idx="7597">
                        <c:v>1.8653499999999999E-12</c:v>
                      </c:pt>
                      <c:pt idx="7598">
                        <c:v>1.5717700000000001E-12</c:v>
                      </c:pt>
                      <c:pt idx="7599">
                        <c:v>1.5717700000000001E-12</c:v>
                      </c:pt>
                      <c:pt idx="7600">
                        <c:v>1.6400399999999999E-12</c:v>
                      </c:pt>
                      <c:pt idx="7601">
                        <c:v>1.6400399999999999E-12</c:v>
                      </c:pt>
                      <c:pt idx="7602">
                        <c:v>2.67307E-12</c:v>
                      </c:pt>
                      <c:pt idx="7603">
                        <c:v>2.67307E-12</c:v>
                      </c:pt>
                      <c:pt idx="7604">
                        <c:v>3.8897399999999999E-12</c:v>
                      </c:pt>
                      <c:pt idx="7605">
                        <c:v>3.8897399999999999E-12</c:v>
                      </c:pt>
                      <c:pt idx="7606">
                        <c:v>1.84576E-12</c:v>
                      </c:pt>
                      <c:pt idx="7607">
                        <c:v>1.84576E-12</c:v>
                      </c:pt>
                      <c:pt idx="7608">
                        <c:v>1.5498800000000001E-12</c:v>
                      </c:pt>
                      <c:pt idx="7609">
                        <c:v>1.5498800000000001E-12</c:v>
                      </c:pt>
                      <c:pt idx="7610">
                        <c:v>1.5843200000000001E-12</c:v>
                      </c:pt>
                      <c:pt idx="7611">
                        <c:v>1.5843200000000001E-12</c:v>
                      </c:pt>
                      <c:pt idx="7612">
                        <c:v>1.9709599999999999E-12</c:v>
                      </c:pt>
                      <c:pt idx="7613">
                        <c:v>1.9709599999999999E-12</c:v>
                      </c:pt>
                      <c:pt idx="7614">
                        <c:v>2.3360499999999999E-12</c:v>
                      </c:pt>
                      <c:pt idx="7615">
                        <c:v>2.3360499999999999E-12</c:v>
                      </c:pt>
                      <c:pt idx="7616">
                        <c:v>1.53154E-12</c:v>
                      </c:pt>
                      <c:pt idx="7617">
                        <c:v>1.53154E-12</c:v>
                      </c:pt>
                      <c:pt idx="7618">
                        <c:v>2.3969E-12</c:v>
                      </c:pt>
                      <c:pt idx="7619">
                        <c:v>2.3969E-12</c:v>
                      </c:pt>
                      <c:pt idx="7620">
                        <c:v>2.1956700000000001E-12</c:v>
                      </c:pt>
                      <c:pt idx="7621">
                        <c:v>2.1956700000000001E-12</c:v>
                      </c:pt>
                      <c:pt idx="7622">
                        <c:v>1.9536700000000001E-12</c:v>
                      </c:pt>
                      <c:pt idx="7623">
                        <c:v>1.9536700000000001E-12</c:v>
                      </c:pt>
                      <c:pt idx="7624">
                        <c:v>3.4327700000000001E-12</c:v>
                      </c:pt>
                      <c:pt idx="7625">
                        <c:v>3.4327700000000001E-12</c:v>
                      </c:pt>
                      <c:pt idx="7626">
                        <c:v>2.5165400000000001E-12</c:v>
                      </c:pt>
                      <c:pt idx="7627">
                        <c:v>2.5165400000000001E-12</c:v>
                      </c:pt>
                      <c:pt idx="7628">
                        <c:v>1.76616E-12</c:v>
                      </c:pt>
                      <c:pt idx="7629">
                        <c:v>1.76616E-12</c:v>
                      </c:pt>
                      <c:pt idx="7630">
                        <c:v>3.2008999999999998E-12</c:v>
                      </c:pt>
                      <c:pt idx="7631">
                        <c:v>3.2008999999999998E-12</c:v>
                      </c:pt>
                      <c:pt idx="7632">
                        <c:v>1.8350499999999999E-12</c:v>
                      </c:pt>
                      <c:pt idx="7633">
                        <c:v>1.8350499999999999E-12</c:v>
                      </c:pt>
                      <c:pt idx="7634">
                        <c:v>1.7197700000000001E-12</c:v>
                      </c:pt>
                      <c:pt idx="7635">
                        <c:v>1.7197700000000001E-12</c:v>
                      </c:pt>
                      <c:pt idx="7636">
                        <c:v>3.3969799999999999E-12</c:v>
                      </c:pt>
                      <c:pt idx="7637">
                        <c:v>3.3969799999999999E-12</c:v>
                      </c:pt>
                      <c:pt idx="7638">
                        <c:v>3.5771000000000002E-12</c:v>
                      </c:pt>
                      <c:pt idx="7639">
                        <c:v>3.5771000000000002E-12</c:v>
                      </c:pt>
                      <c:pt idx="7640">
                        <c:v>1.7110700000000001E-12</c:v>
                      </c:pt>
                      <c:pt idx="7641">
                        <c:v>1.7110700000000001E-12</c:v>
                      </c:pt>
                      <c:pt idx="7642">
                        <c:v>3.2187599999999999E-12</c:v>
                      </c:pt>
                      <c:pt idx="7643">
                        <c:v>3.2187599999999999E-12</c:v>
                      </c:pt>
                      <c:pt idx="7644">
                        <c:v>1.80932E-12</c:v>
                      </c:pt>
                      <c:pt idx="7645">
                        <c:v>1.80932E-12</c:v>
                      </c:pt>
                      <c:pt idx="7646">
                        <c:v>1.5671899999999999E-12</c:v>
                      </c:pt>
                      <c:pt idx="7647">
                        <c:v>1.5671899999999999E-12</c:v>
                      </c:pt>
                      <c:pt idx="7648">
                        <c:v>1.80077E-12</c:v>
                      </c:pt>
                      <c:pt idx="7649">
                        <c:v>1.80077E-12</c:v>
                      </c:pt>
                      <c:pt idx="7650">
                        <c:v>1.9695800000000002E-12</c:v>
                      </c:pt>
                      <c:pt idx="7651">
                        <c:v>1.9695800000000002E-12</c:v>
                      </c:pt>
                      <c:pt idx="7652">
                        <c:v>1.71847E-12</c:v>
                      </c:pt>
                      <c:pt idx="7653">
                        <c:v>1.71847E-12</c:v>
                      </c:pt>
                      <c:pt idx="7654">
                        <c:v>1.8466900000000001E-12</c:v>
                      </c:pt>
                      <c:pt idx="7655">
                        <c:v>1.8466900000000001E-12</c:v>
                      </c:pt>
                      <c:pt idx="7656">
                        <c:v>2.9077399999999999E-12</c:v>
                      </c:pt>
                      <c:pt idx="7657">
                        <c:v>2.9077399999999999E-12</c:v>
                      </c:pt>
                      <c:pt idx="7658">
                        <c:v>2.34546E-12</c:v>
                      </c:pt>
                      <c:pt idx="7659">
                        <c:v>2.34546E-12</c:v>
                      </c:pt>
                      <c:pt idx="7660">
                        <c:v>4.0263500000000001E-12</c:v>
                      </c:pt>
                      <c:pt idx="7661">
                        <c:v>4.0263500000000001E-12</c:v>
                      </c:pt>
                      <c:pt idx="7662">
                        <c:v>1.59818E-12</c:v>
                      </c:pt>
                      <c:pt idx="7663">
                        <c:v>1.59818E-12</c:v>
                      </c:pt>
                      <c:pt idx="7664">
                        <c:v>1.6878999999999999E-12</c:v>
                      </c:pt>
                      <c:pt idx="7665">
                        <c:v>1.6878999999999999E-12</c:v>
                      </c:pt>
                      <c:pt idx="7666">
                        <c:v>1.7138099999999999E-12</c:v>
                      </c:pt>
                      <c:pt idx="7667">
                        <c:v>1.7138099999999999E-12</c:v>
                      </c:pt>
                      <c:pt idx="7668">
                        <c:v>2.6679E-12</c:v>
                      </c:pt>
                      <c:pt idx="7669">
                        <c:v>2.6679E-12</c:v>
                      </c:pt>
                      <c:pt idx="7670">
                        <c:v>3.5199800000000001E-12</c:v>
                      </c:pt>
                      <c:pt idx="7671">
                        <c:v>3.5199800000000001E-12</c:v>
                      </c:pt>
                      <c:pt idx="7672">
                        <c:v>1.57633E-12</c:v>
                      </c:pt>
                      <c:pt idx="7673">
                        <c:v>1.57633E-12</c:v>
                      </c:pt>
                      <c:pt idx="7674">
                        <c:v>2.4607399999999999E-12</c:v>
                      </c:pt>
                      <c:pt idx="7675">
                        <c:v>2.4607399999999999E-12</c:v>
                      </c:pt>
                      <c:pt idx="7676">
                        <c:v>1.69687E-12</c:v>
                      </c:pt>
                      <c:pt idx="7677">
                        <c:v>1.69687E-12</c:v>
                      </c:pt>
                      <c:pt idx="7678">
                        <c:v>4.3328299999999998E-12</c:v>
                      </c:pt>
                      <c:pt idx="7679">
                        <c:v>4.3328299999999998E-12</c:v>
                      </c:pt>
                      <c:pt idx="7680">
                        <c:v>3.2610299999999999E-12</c:v>
                      </c:pt>
                      <c:pt idx="7681">
                        <c:v>3.2610299999999999E-12</c:v>
                      </c:pt>
                      <c:pt idx="7682">
                        <c:v>1.78389E-12</c:v>
                      </c:pt>
                      <c:pt idx="7683">
                        <c:v>1.78389E-12</c:v>
                      </c:pt>
                      <c:pt idx="7684">
                        <c:v>2.16475E-12</c:v>
                      </c:pt>
                      <c:pt idx="7685">
                        <c:v>2.16475E-12</c:v>
                      </c:pt>
                      <c:pt idx="7686">
                        <c:v>2.69448E-12</c:v>
                      </c:pt>
                      <c:pt idx="7687">
                        <c:v>2.69448E-12</c:v>
                      </c:pt>
                      <c:pt idx="7688">
                        <c:v>1.938E-12</c:v>
                      </c:pt>
                      <c:pt idx="7689">
                        <c:v>1.938E-12</c:v>
                      </c:pt>
                      <c:pt idx="7690">
                        <c:v>1.74254E-12</c:v>
                      </c:pt>
                      <c:pt idx="7691">
                        <c:v>1.74254E-12</c:v>
                      </c:pt>
                      <c:pt idx="7692">
                        <c:v>2.7746299999999999E-12</c:v>
                      </c:pt>
                      <c:pt idx="7693">
                        <c:v>2.7746299999999999E-12</c:v>
                      </c:pt>
                      <c:pt idx="7694">
                        <c:v>1.78972E-12</c:v>
                      </c:pt>
                      <c:pt idx="7695">
                        <c:v>1.78972E-12</c:v>
                      </c:pt>
                      <c:pt idx="7696">
                        <c:v>1.67055E-12</c:v>
                      </c:pt>
                      <c:pt idx="7697">
                        <c:v>1.67055E-12</c:v>
                      </c:pt>
                      <c:pt idx="7698">
                        <c:v>2.91876E-12</c:v>
                      </c:pt>
                      <c:pt idx="7699">
                        <c:v>2.91876E-12</c:v>
                      </c:pt>
                      <c:pt idx="7700">
                        <c:v>1.64538E-12</c:v>
                      </c:pt>
                      <c:pt idx="7701">
                        <c:v>1.64538E-12</c:v>
                      </c:pt>
                      <c:pt idx="7702">
                        <c:v>3.3407700000000001E-12</c:v>
                      </c:pt>
                      <c:pt idx="7703">
                        <c:v>3.3407700000000001E-12</c:v>
                      </c:pt>
                      <c:pt idx="7704">
                        <c:v>1.8686299999999999E-12</c:v>
                      </c:pt>
                      <c:pt idx="7705">
                        <c:v>1.8686299999999999E-12</c:v>
                      </c:pt>
                      <c:pt idx="7706">
                        <c:v>1.80003E-12</c:v>
                      </c:pt>
                      <c:pt idx="7707">
                        <c:v>1.80003E-12</c:v>
                      </c:pt>
                      <c:pt idx="7708">
                        <c:v>1.5140400000000001E-12</c:v>
                      </c:pt>
                      <c:pt idx="7709">
                        <c:v>1.5140400000000001E-12</c:v>
                      </c:pt>
                      <c:pt idx="7710">
                        <c:v>1.95154E-12</c:v>
                      </c:pt>
                      <c:pt idx="7711">
                        <c:v>1.95154E-12</c:v>
                      </c:pt>
                      <c:pt idx="7712">
                        <c:v>1.9107800000000001E-12</c:v>
                      </c:pt>
                      <c:pt idx="7713">
                        <c:v>1.9107800000000001E-12</c:v>
                      </c:pt>
                      <c:pt idx="7714">
                        <c:v>1.5239599999999999E-12</c:v>
                      </c:pt>
                      <c:pt idx="7715">
                        <c:v>1.5239599999999999E-12</c:v>
                      </c:pt>
                      <c:pt idx="7716">
                        <c:v>2.7246299999999999E-12</c:v>
                      </c:pt>
                      <c:pt idx="7717">
                        <c:v>2.7246299999999999E-12</c:v>
                      </c:pt>
                      <c:pt idx="7718">
                        <c:v>1.5782899999999999E-12</c:v>
                      </c:pt>
                      <c:pt idx="7719">
                        <c:v>1.5782899999999999E-12</c:v>
                      </c:pt>
                      <c:pt idx="7720">
                        <c:v>1.70602E-12</c:v>
                      </c:pt>
                      <c:pt idx="7721">
                        <c:v>1.70602E-12</c:v>
                      </c:pt>
                      <c:pt idx="7722">
                        <c:v>1.6842700000000001E-12</c:v>
                      </c:pt>
                      <c:pt idx="7723">
                        <c:v>1.6842700000000001E-12</c:v>
                      </c:pt>
                      <c:pt idx="7724">
                        <c:v>1.72729E-12</c:v>
                      </c:pt>
                      <c:pt idx="7725">
                        <c:v>1.72729E-12</c:v>
                      </c:pt>
                      <c:pt idx="7726">
                        <c:v>2.57207E-12</c:v>
                      </c:pt>
                      <c:pt idx="7727">
                        <c:v>2.57207E-12</c:v>
                      </c:pt>
                      <c:pt idx="7728">
                        <c:v>4.9339199999999996E-12</c:v>
                      </c:pt>
                      <c:pt idx="7729">
                        <c:v>4.9339199999999996E-12</c:v>
                      </c:pt>
                      <c:pt idx="7730">
                        <c:v>1.6038000000000001E-12</c:v>
                      </c:pt>
                      <c:pt idx="7731">
                        <c:v>1.6038000000000001E-12</c:v>
                      </c:pt>
                      <c:pt idx="7732">
                        <c:v>1.58067E-12</c:v>
                      </c:pt>
                      <c:pt idx="7733">
                        <c:v>1.58067E-12</c:v>
                      </c:pt>
                      <c:pt idx="7734">
                        <c:v>1.5869599999999999E-12</c:v>
                      </c:pt>
                      <c:pt idx="7735">
                        <c:v>1.5869599999999999E-12</c:v>
                      </c:pt>
                      <c:pt idx="7736">
                        <c:v>1.93889E-12</c:v>
                      </c:pt>
                      <c:pt idx="7737">
                        <c:v>1.93889E-12</c:v>
                      </c:pt>
                      <c:pt idx="7738">
                        <c:v>2.7359700000000001E-12</c:v>
                      </c:pt>
                      <c:pt idx="7739">
                        <c:v>2.7359700000000001E-12</c:v>
                      </c:pt>
                      <c:pt idx="7740">
                        <c:v>2.1357999999999998E-12</c:v>
                      </c:pt>
                      <c:pt idx="7741">
                        <c:v>2.1357999999999998E-12</c:v>
                      </c:pt>
                      <c:pt idx="7742">
                        <c:v>1.9415300000000001E-12</c:v>
                      </c:pt>
                      <c:pt idx="7743">
                        <c:v>1.9415300000000001E-12</c:v>
                      </c:pt>
                      <c:pt idx="7744">
                        <c:v>1.5485699999999999E-12</c:v>
                      </c:pt>
                      <c:pt idx="7745">
                        <c:v>1.5485699999999999E-12</c:v>
                      </c:pt>
                      <c:pt idx="7746">
                        <c:v>2.0861000000000002E-12</c:v>
                      </c:pt>
                      <c:pt idx="7747">
                        <c:v>2.0861000000000002E-12</c:v>
                      </c:pt>
                      <c:pt idx="7748">
                        <c:v>3.8538199999999998E-12</c:v>
                      </c:pt>
                      <c:pt idx="7749">
                        <c:v>3.8538199999999998E-12</c:v>
                      </c:pt>
                      <c:pt idx="7750">
                        <c:v>2.9251400000000002E-12</c:v>
                      </c:pt>
                      <c:pt idx="7751">
                        <c:v>2.9251400000000002E-12</c:v>
                      </c:pt>
                      <c:pt idx="7752">
                        <c:v>3.07099E-12</c:v>
                      </c:pt>
                      <c:pt idx="7753">
                        <c:v>3.07099E-12</c:v>
                      </c:pt>
                      <c:pt idx="7754">
                        <c:v>2.5220800000000001E-12</c:v>
                      </c:pt>
                      <c:pt idx="7755">
                        <c:v>2.5220800000000001E-12</c:v>
                      </c:pt>
                      <c:pt idx="7756">
                        <c:v>1.6865300000000001E-12</c:v>
                      </c:pt>
                      <c:pt idx="7757">
                        <c:v>1.6865300000000001E-12</c:v>
                      </c:pt>
                      <c:pt idx="7758">
                        <c:v>2.33045E-12</c:v>
                      </c:pt>
                      <c:pt idx="7759">
                        <c:v>2.33045E-12</c:v>
                      </c:pt>
                      <c:pt idx="7760">
                        <c:v>2.3850700000000001E-12</c:v>
                      </c:pt>
                      <c:pt idx="7761">
                        <c:v>2.3850700000000001E-12</c:v>
                      </c:pt>
                      <c:pt idx="7762">
                        <c:v>1.6836599999999999E-12</c:v>
                      </c:pt>
                      <c:pt idx="7763">
                        <c:v>1.6836599999999999E-12</c:v>
                      </c:pt>
                      <c:pt idx="7764">
                        <c:v>3.7695700000000001E-12</c:v>
                      </c:pt>
                      <c:pt idx="7765">
                        <c:v>3.7695700000000001E-12</c:v>
                      </c:pt>
                      <c:pt idx="7766">
                        <c:v>2.5956E-12</c:v>
                      </c:pt>
                      <c:pt idx="7767">
                        <c:v>2.5956E-12</c:v>
                      </c:pt>
                      <c:pt idx="7768">
                        <c:v>2.4611499999999999E-12</c:v>
                      </c:pt>
                      <c:pt idx="7769">
                        <c:v>2.4611499999999999E-12</c:v>
                      </c:pt>
                      <c:pt idx="7770">
                        <c:v>1.6137199999999999E-12</c:v>
                      </c:pt>
                      <c:pt idx="7771">
                        <c:v>1.6137199999999999E-12</c:v>
                      </c:pt>
                      <c:pt idx="7772">
                        <c:v>1.89863E-12</c:v>
                      </c:pt>
                      <c:pt idx="7773">
                        <c:v>1.89863E-12</c:v>
                      </c:pt>
                      <c:pt idx="7774">
                        <c:v>1.6144199999999999E-12</c:v>
                      </c:pt>
                      <c:pt idx="7775">
                        <c:v>1.6144199999999999E-12</c:v>
                      </c:pt>
                      <c:pt idx="7776">
                        <c:v>1.8301199999999999E-12</c:v>
                      </c:pt>
                      <c:pt idx="7777">
                        <c:v>1.8301199999999999E-12</c:v>
                      </c:pt>
                      <c:pt idx="7778">
                        <c:v>1.6313300000000001E-12</c:v>
                      </c:pt>
                      <c:pt idx="7779">
                        <c:v>1.6313300000000001E-12</c:v>
                      </c:pt>
                      <c:pt idx="7780">
                        <c:v>1.7489299999999999E-12</c:v>
                      </c:pt>
                      <c:pt idx="7781">
                        <c:v>1.7489299999999999E-12</c:v>
                      </c:pt>
                      <c:pt idx="7782">
                        <c:v>1.6153600000000001E-12</c:v>
                      </c:pt>
                      <c:pt idx="7783">
                        <c:v>1.6153600000000001E-12</c:v>
                      </c:pt>
                      <c:pt idx="7784">
                        <c:v>2.04135E-12</c:v>
                      </c:pt>
                      <c:pt idx="7785">
                        <c:v>2.04135E-12</c:v>
                      </c:pt>
                      <c:pt idx="7786">
                        <c:v>3.0940299999999999E-12</c:v>
                      </c:pt>
                      <c:pt idx="7787">
                        <c:v>3.0940299999999999E-12</c:v>
                      </c:pt>
                      <c:pt idx="7788">
                        <c:v>1.5718900000000001E-12</c:v>
                      </c:pt>
                      <c:pt idx="7789">
                        <c:v>1.5718900000000001E-12</c:v>
                      </c:pt>
                      <c:pt idx="7790">
                        <c:v>1.7774199999999999E-12</c:v>
                      </c:pt>
                      <c:pt idx="7791">
                        <c:v>1.7774199999999999E-12</c:v>
                      </c:pt>
                      <c:pt idx="7792">
                        <c:v>1.8281200000000001E-12</c:v>
                      </c:pt>
                      <c:pt idx="7793">
                        <c:v>1.8281200000000001E-12</c:v>
                      </c:pt>
                      <c:pt idx="7794">
                        <c:v>1.9725200000000002E-12</c:v>
                      </c:pt>
                      <c:pt idx="7795">
                        <c:v>1.9725200000000002E-12</c:v>
                      </c:pt>
                      <c:pt idx="7796">
                        <c:v>1.6409799999999999E-12</c:v>
                      </c:pt>
                      <c:pt idx="7797">
                        <c:v>1.6409799999999999E-12</c:v>
                      </c:pt>
                      <c:pt idx="7798">
                        <c:v>2.52433E-12</c:v>
                      </c:pt>
                      <c:pt idx="7799">
                        <c:v>2.52433E-12</c:v>
                      </c:pt>
                      <c:pt idx="7800">
                        <c:v>1.8616199999999999E-12</c:v>
                      </c:pt>
                      <c:pt idx="7801">
                        <c:v>1.8616199999999999E-12</c:v>
                      </c:pt>
                      <c:pt idx="7802">
                        <c:v>1.59642E-12</c:v>
                      </c:pt>
                      <c:pt idx="7803">
                        <c:v>1.59642E-12</c:v>
                      </c:pt>
                      <c:pt idx="7804">
                        <c:v>2.5715700000000001E-12</c:v>
                      </c:pt>
                      <c:pt idx="7805">
                        <c:v>2.5715700000000001E-12</c:v>
                      </c:pt>
                      <c:pt idx="7806">
                        <c:v>4.6366900000000001E-12</c:v>
                      </c:pt>
                      <c:pt idx="7807">
                        <c:v>4.6366900000000001E-12</c:v>
                      </c:pt>
                      <c:pt idx="7808">
                        <c:v>1.85034E-12</c:v>
                      </c:pt>
                      <c:pt idx="7809">
                        <c:v>1.85034E-12</c:v>
                      </c:pt>
                      <c:pt idx="7810">
                        <c:v>3.7789199999999998E-12</c:v>
                      </c:pt>
                      <c:pt idx="7811">
                        <c:v>3.7789199999999998E-12</c:v>
                      </c:pt>
                      <c:pt idx="7812">
                        <c:v>2.1594200000000001E-12</c:v>
                      </c:pt>
                      <c:pt idx="7813">
                        <c:v>2.1594200000000001E-12</c:v>
                      </c:pt>
                      <c:pt idx="7814">
                        <c:v>1.80333E-12</c:v>
                      </c:pt>
                      <c:pt idx="7815">
                        <c:v>1.80333E-12</c:v>
                      </c:pt>
                      <c:pt idx="7816">
                        <c:v>2.6731800000000001E-12</c:v>
                      </c:pt>
                      <c:pt idx="7817">
                        <c:v>2.6731800000000001E-12</c:v>
                      </c:pt>
                      <c:pt idx="7818">
                        <c:v>2.9190299999999999E-12</c:v>
                      </c:pt>
                      <c:pt idx="7819">
                        <c:v>2.9190299999999999E-12</c:v>
                      </c:pt>
                      <c:pt idx="7820">
                        <c:v>1.9064100000000002E-12</c:v>
                      </c:pt>
                      <c:pt idx="7821">
                        <c:v>1.9064100000000002E-12</c:v>
                      </c:pt>
                      <c:pt idx="7822">
                        <c:v>2.8828699999999998E-12</c:v>
                      </c:pt>
                      <c:pt idx="7823">
                        <c:v>2.8828699999999998E-12</c:v>
                      </c:pt>
                      <c:pt idx="7824">
                        <c:v>2.1365599999999999E-12</c:v>
                      </c:pt>
                      <c:pt idx="7825">
                        <c:v>2.1365599999999999E-12</c:v>
                      </c:pt>
                      <c:pt idx="7826">
                        <c:v>1.9454300000000001E-12</c:v>
                      </c:pt>
                      <c:pt idx="7827">
                        <c:v>1.9454300000000001E-12</c:v>
                      </c:pt>
                      <c:pt idx="7828">
                        <c:v>1.62156E-12</c:v>
                      </c:pt>
                      <c:pt idx="7829">
                        <c:v>1.62156E-12</c:v>
                      </c:pt>
                      <c:pt idx="7830">
                        <c:v>1.7139900000000001E-12</c:v>
                      </c:pt>
                      <c:pt idx="7831">
                        <c:v>1.7139900000000001E-12</c:v>
                      </c:pt>
                      <c:pt idx="7832">
                        <c:v>1.9247000000000001E-12</c:v>
                      </c:pt>
                      <c:pt idx="7833">
                        <c:v>1.9247000000000001E-12</c:v>
                      </c:pt>
                      <c:pt idx="7834">
                        <c:v>3.0826799999999999E-12</c:v>
                      </c:pt>
                      <c:pt idx="7835">
                        <c:v>3.0826799999999999E-12</c:v>
                      </c:pt>
                      <c:pt idx="7836">
                        <c:v>2.3055200000000001E-12</c:v>
                      </c:pt>
                      <c:pt idx="7837">
                        <c:v>2.3055200000000001E-12</c:v>
                      </c:pt>
                      <c:pt idx="7838">
                        <c:v>2.0250800000000001E-12</c:v>
                      </c:pt>
                      <c:pt idx="7839">
                        <c:v>2.0250800000000001E-12</c:v>
                      </c:pt>
                      <c:pt idx="7840">
                        <c:v>1.7084199999999999E-12</c:v>
                      </c:pt>
                      <c:pt idx="7841">
                        <c:v>1.7084199999999999E-12</c:v>
                      </c:pt>
                      <c:pt idx="7842">
                        <c:v>2.0115800000000002E-12</c:v>
                      </c:pt>
                      <c:pt idx="7843">
                        <c:v>2.0115800000000002E-12</c:v>
                      </c:pt>
                      <c:pt idx="7844">
                        <c:v>1.79355E-12</c:v>
                      </c:pt>
                      <c:pt idx="7845">
                        <c:v>1.79355E-12</c:v>
                      </c:pt>
                      <c:pt idx="7846">
                        <c:v>1.6722199999999999E-12</c:v>
                      </c:pt>
                      <c:pt idx="7847">
                        <c:v>1.6722199999999999E-12</c:v>
                      </c:pt>
                      <c:pt idx="7848">
                        <c:v>2.5059000000000001E-12</c:v>
                      </c:pt>
                      <c:pt idx="7849">
                        <c:v>2.5059000000000001E-12</c:v>
                      </c:pt>
                      <c:pt idx="7850">
                        <c:v>2.7685799999999999E-12</c:v>
                      </c:pt>
                      <c:pt idx="7851">
                        <c:v>2.7685799999999999E-12</c:v>
                      </c:pt>
                      <c:pt idx="7852">
                        <c:v>2.0908800000000001E-12</c:v>
                      </c:pt>
                      <c:pt idx="7853">
                        <c:v>2.0908800000000001E-12</c:v>
                      </c:pt>
                      <c:pt idx="7854">
                        <c:v>2.6491799999999998E-12</c:v>
                      </c:pt>
                      <c:pt idx="7855">
                        <c:v>2.6491799999999998E-12</c:v>
                      </c:pt>
                      <c:pt idx="7856">
                        <c:v>1.7596699999999999E-12</c:v>
                      </c:pt>
                      <c:pt idx="7857">
                        <c:v>1.7596699999999999E-12</c:v>
                      </c:pt>
                      <c:pt idx="7858">
                        <c:v>1.63529E-12</c:v>
                      </c:pt>
                      <c:pt idx="7859">
                        <c:v>1.63529E-12</c:v>
                      </c:pt>
                      <c:pt idx="7860">
                        <c:v>3.5604499999999998E-12</c:v>
                      </c:pt>
                      <c:pt idx="7861">
                        <c:v>3.5604499999999998E-12</c:v>
                      </c:pt>
                      <c:pt idx="7862">
                        <c:v>3.0020200000000002E-12</c:v>
                      </c:pt>
                      <c:pt idx="7863">
                        <c:v>3.0020200000000002E-12</c:v>
                      </c:pt>
                      <c:pt idx="7864">
                        <c:v>1.73307E-12</c:v>
                      </c:pt>
                      <c:pt idx="7865">
                        <c:v>1.73307E-12</c:v>
                      </c:pt>
                      <c:pt idx="7866">
                        <c:v>1.91724E-12</c:v>
                      </c:pt>
                      <c:pt idx="7867">
                        <c:v>1.91724E-12</c:v>
                      </c:pt>
                      <c:pt idx="7868">
                        <c:v>1.6970300000000001E-12</c:v>
                      </c:pt>
                      <c:pt idx="7869">
                        <c:v>1.6970300000000001E-12</c:v>
                      </c:pt>
                      <c:pt idx="7870">
                        <c:v>1.7021099999999999E-12</c:v>
                      </c:pt>
                      <c:pt idx="7871">
                        <c:v>1.7021099999999999E-12</c:v>
                      </c:pt>
                      <c:pt idx="7872">
                        <c:v>1.6731900000000001E-12</c:v>
                      </c:pt>
                      <c:pt idx="7873">
                        <c:v>1.6731900000000001E-12</c:v>
                      </c:pt>
                      <c:pt idx="7874">
                        <c:v>1.80785E-12</c:v>
                      </c:pt>
                      <c:pt idx="7875">
                        <c:v>1.80785E-12</c:v>
                      </c:pt>
                      <c:pt idx="7876">
                        <c:v>1.76265E-12</c:v>
                      </c:pt>
                      <c:pt idx="7877">
                        <c:v>1.76265E-12</c:v>
                      </c:pt>
                      <c:pt idx="7878">
                        <c:v>1.9042299999999999E-12</c:v>
                      </c:pt>
                      <c:pt idx="7879">
                        <c:v>1.9042299999999999E-12</c:v>
                      </c:pt>
                      <c:pt idx="7880">
                        <c:v>1.8913699999999998E-12</c:v>
                      </c:pt>
                      <c:pt idx="7881">
                        <c:v>1.8913699999999998E-12</c:v>
                      </c:pt>
                      <c:pt idx="7882">
                        <c:v>1.8432400000000001E-12</c:v>
                      </c:pt>
                      <c:pt idx="7883">
                        <c:v>1.8432400000000001E-12</c:v>
                      </c:pt>
                      <c:pt idx="7884">
                        <c:v>2.0145599999999998E-12</c:v>
                      </c:pt>
                      <c:pt idx="7885">
                        <c:v>2.0145599999999998E-12</c:v>
                      </c:pt>
                      <c:pt idx="7886">
                        <c:v>1.73504E-12</c:v>
                      </c:pt>
                      <c:pt idx="7887">
                        <c:v>1.73504E-12</c:v>
                      </c:pt>
                      <c:pt idx="7888">
                        <c:v>1.67293E-12</c:v>
                      </c:pt>
                      <c:pt idx="7889">
                        <c:v>1.67293E-12</c:v>
                      </c:pt>
                      <c:pt idx="7890">
                        <c:v>1.95062E-12</c:v>
                      </c:pt>
                      <c:pt idx="7891">
                        <c:v>1.95062E-12</c:v>
                      </c:pt>
                      <c:pt idx="7892">
                        <c:v>1.9513199999999998E-12</c:v>
                      </c:pt>
                      <c:pt idx="7893">
                        <c:v>1.9513199999999998E-12</c:v>
                      </c:pt>
                      <c:pt idx="7894">
                        <c:v>4.04392E-12</c:v>
                      </c:pt>
                      <c:pt idx="7895">
                        <c:v>4.04392E-12</c:v>
                      </c:pt>
                      <c:pt idx="7896">
                        <c:v>3.2594100000000001E-12</c:v>
                      </c:pt>
                      <c:pt idx="7897">
                        <c:v>3.2594100000000001E-12</c:v>
                      </c:pt>
                      <c:pt idx="7898">
                        <c:v>1.9766500000000001E-12</c:v>
                      </c:pt>
                      <c:pt idx="7899">
                        <c:v>1.9766500000000001E-12</c:v>
                      </c:pt>
                      <c:pt idx="7900">
                        <c:v>1.7794899999999999E-12</c:v>
                      </c:pt>
                      <c:pt idx="7901">
                        <c:v>1.7794899999999999E-12</c:v>
                      </c:pt>
                      <c:pt idx="7902">
                        <c:v>1.70752E-12</c:v>
                      </c:pt>
                      <c:pt idx="7903">
                        <c:v>1.70752E-12</c:v>
                      </c:pt>
                      <c:pt idx="7904">
                        <c:v>1.76106E-12</c:v>
                      </c:pt>
                      <c:pt idx="7905">
                        <c:v>1.76106E-12</c:v>
                      </c:pt>
                      <c:pt idx="7906">
                        <c:v>2.0422999999999999E-11</c:v>
                      </c:pt>
                      <c:pt idx="7907">
                        <c:v>2.0422999999999999E-11</c:v>
                      </c:pt>
                      <c:pt idx="7908">
                        <c:v>1.6460000000000001E-12</c:v>
                      </c:pt>
                      <c:pt idx="7909">
                        <c:v>1.6460000000000001E-12</c:v>
                      </c:pt>
                      <c:pt idx="7910">
                        <c:v>3.2420799999999999E-12</c:v>
                      </c:pt>
                      <c:pt idx="7911">
                        <c:v>3.2420799999999999E-12</c:v>
                      </c:pt>
                      <c:pt idx="7912">
                        <c:v>2.5404500000000001E-12</c:v>
                      </c:pt>
                      <c:pt idx="7913">
                        <c:v>2.5404500000000001E-12</c:v>
                      </c:pt>
                      <c:pt idx="7914">
                        <c:v>2.6237399999999999E-12</c:v>
                      </c:pt>
                      <c:pt idx="7915">
                        <c:v>2.6237399999999999E-12</c:v>
                      </c:pt>
                      <c:pt idx="7916">
                        <c:v>2.0546799999999999E-12</c:v>
                      </c:pt>
                      <c:pt idx="7917">
                        <c:v>2.0546799999999999E-12</c:v>
                      </c:pt>
                      <c:pt idx="7918">
                        <c:v>1.8296900000000001E-12</c:v>
                      </c:pt>
                      <c:pt idx="7919">
                        <c:v>1.8296900000000001E-12</c:v>
                      </c:pt>
                      <c:pt idx="7920">
                        <c:v>1.80698E-12</c:v>
                      </c:pt>
                      <c:pt idx="7921">
                        <c:v>1.80698E-12</c:v>
                      </c:pt>
                      <c:pt idx="7922">
                        <c:v>1.5909E-12</c:v>
                      </c:pt>
                      <c:pt idx="7923">
                        <c:v>1.5909E-12</c:v>
                      </c:pt>
                      <c:pt idx="7924">
                        <c:v>1.7213300000000001E-12</c:v>
                      </c:pt>
                      <c:pt idx="7925">
                        <c:v>1.7213300000000001E-12</c:v>
                      </c:pt>
                      <c:pt idx="7926">
                        <c:v>2.7410799999999999E-12</c:v>
                      </c:pt>
                      <c:pt idx="7927">
                        <c:v>2.7410799999999999E-12</c:v>
                      </c:pt>
                      <c:pt idx="7928">
                        <c:v>1.5209699999999999E-12</c:v>
                      </c:pt>
                      <c:pt idx="7929">
                        <c:v>1.5209699999999999E-12</c:v>
                      </c:pt>
                      <c:pt idx="7930">
                        <c:v>1.6884299999999999E-12</c:v>
                      </c:pt>
                      <c:pt idx="7931">
                        <c:v>1.6884299999999999E-12</c:v>
                      </c:pt>
                      <c:pt idx="7932">
                        <c:v>1.7835400000000001E-12</c:v>
                      </c:pt>
                      <c:pt idx="7933">
                        <c:v>1.7835400000000001E-12</c:v>
                      </c:pt>
                      <c:pt idx="7934">
                        <c:v>3.0119300000000001E-12</c:v>
                      </c:pt>
                      <c:pt idx="7935">
                        <c:v>3.0119300000000001E-12</c:v>
                      </c:pt>
                      <c:pt idx="7936">
                        <c:v>2.50952E-12</c:v>
                      </c:pt>
                      <c:pt idx="7937">
                        <c:v>2.50952E-12</c:v>
                      </c:pt>
                      <c:pt idx="7938">
                        <c:v>1.5914200000000001E-12</c:v>
                      </c:pt>
                      <c:pt idx="7939">
                        <c:v>1.5914200000000001E-12</c:v>
                      </c:pt>
                      <c:pt idx="7940">
                        <c:v>2.39693E-12</c:v>
                      </c:pt>
                      <c:pt idx="7941">
                        <c:v>2.39693E-12</c:v>
                      </c:pt>
                      <c:pt idx="7942">
                        <c:v>2.6613599999999999E-12</c:v>
                      </c:pt>
                      <c:pt idx="7943">
                        <c:v>2.6613599999999999E-12</c:v>
                      </c:pt>
                      <c:pt idx="7944">
                        <c:v>2.3159699999999999E-12</c:v>
                      </c:pt>
                      <c:pt idx="7945">
                        <c:v>2.3159699999999999E-12</c:v>
                      </c:pt>
                      <c:pt idx="7946">
                        <c:v>1.7027799999999999E-12</c:v>
                      </c:pt>
                      <c:pt idx="7947">
                        <c:v>1.7027799999999999E-12</c:v>
                      </c:pt>
                      <c:pt idx="7948">
                        <c:v>2.39447E-12</c:v>
                      </c:pt>
                      <c:pt idx="7949">
                        <c:v>2.39447E-12</c:v>
                      </c:pt>
                      <c:pt idx="7950">
                        <c:v>2.1578100000000001E-12</c:v>
                      </c:pt>
                      <c:pt idx="7951">
                        <c:v>2.1578100000000001E-12</c:v>
                      </c:pt>
                      <c:pt idx="7952">
                        <c:v>3.1979999999999999E-12</c:v>
                      </c:pt>
                      <c:pt idx="7953">
                        <c:v>3.1979999999999999E-12</c:v>
                      </c:pt>
                      <c:pt idx="7954">
                        <c:v>2.6082099999999998E-12</c:v>
                      </c:pt>
                      <c:pt idx="7955">
                        <c:v>2.6082099999999998E-12</c:v>
                      </c:pt>
                      <c:pt idx="7956">
                        <c:v>2.83514E-12</c:v>
                      </c:pt>
                      <c:pt idx="7957">
                        <c:v>2.83514E-12</c:v>
                      </c:pt>
                      <c:pt idx="7958">
                        <c:v>1.72064E-12</c:v>
                      </c:pt>
                      <c:pt idx="7959">
                        <c:v>1.72064E-12</c:v>
                      </c:pt>
                      <c:pt idx="7960">
                        <c:v>1.62274E-12</c:v>
                      </c:pt>
                      <c:pt idx="7961">
                        <c:v>1.62274E-12</c:v>
                      </c:pt>
                      <c:pt idx="7962">
                        <c:v>2.7678E-12</c:v>
                      </c:pt>
                      <c:pt idx="7963">
                        <c:v>2.7678E-12</c:v>
                      </c:pt>
                      <c:pt idx="7964">
                        <c:v>1.6711900000000001E-12</c:v>
                      </c:pt>
                      <c:pt idx="7965">
                        <c:v>1.6711900000000001E-12</c:v>
                      </c:pt>
                      <c:pt idx="7966">
                        <c:v>1.5826300000000001E-12</c:v>
                      </c:pt>
                      <c:pt idx="7967">
                        <c:v>1.5826300000000001E-12</c:v>
                      </c:pt>
                      <c:pt idx="7968">
                        <c:v>2.53493E-12</c:v>
                      </c:pt>
                      <c:pt idx="7969">
                        <c:v>2.53493E-12</c:v>
                      </c:pt>
                      <c:pt idx="7970">
                        <c:v>1.6385800000000001E-12</c:v>
                      </c:pt>
                      <c:pt idx="7971">
                        <c:v>1.6385800000000001E-12</c:v>
                      </c:pt>
                      <c:pt idx="7972">
                        <c:v>4.1741299999999997E-12</c:v>
                      </c:pt>
                      <c:pt idx="7973">
                        <c:v>4.1741299999999997E-12</c:v>
                      </c:pt>
                      <c:pt idx="7974">
                        <c:v>3.7164400000000003E-12</c:v>
                      </c:pt>
                      <c:pt idx="7975">
                        <c:v>3.7164400000000003E-12</c:v>
                      </c:pt>
                      <c:pt idx="7976">
                        <c:v>2.9939400000000001E-12</c:v>
                      </c:pt>
                      <c:pt idx="7977">
                        <c:v>2.9939400000000001E-12</c:v>
                      </c:pt>
                      <c:pt idx="7978">
                        <c:v>1.80843E-12</c:v>
                      </c:pt>
                      <c:pt idx="7979">
                        <c:v>1.80843E-12</c:v>
                      </c:pt>
                      <c:pt idx="7980">
                        <c:v>1.53016E-12</c:v>
                      </c:pt>
                      <c:pt idx="7981">
                        <c:v>1.53016E-12</c:v>
                      </c:pt>
                      <c:pt idx="7982">
                        <c:v>1.78847E-12</c:v>
                      </c:pt>
                      <c:pt idx="7983">
                        <c:v>1.78847E-12</c:v>
                      </c:pt>
                      <c:pt idx="7984">
                        <c:v>1.70203E-12</c:v>
                      </c:pt>
                      <c:pt idx="7985">
                        <c:v>1.70203E-12</c:v>
                      </c:pt>
                      <c:pt idx="7986">
                        <c:v>3.6997099999999998E-12</c:v>
                      </c:pt>
                      <c:pt idx="7987">
                        <c:v>3.6997099999999998E-12</c:v>
                      </c:pt>
                      <c:pt idx="7988">
                        <c:v>2.8517700000000001E-12</c:v>
                      </c:pt>
                      <c:pt idx="7989">
                        <c:v>2.8517700000000001E-12</c:v>
                      </c:pt>
                      <c:pt idx="7990">
                        <c:v>1.70508E-12</c:v>
                      </c:pt>
                      <c:pt idx="7991">
                        <c:v>1.70508E-12</c:v>
                      </c:pt>
                      <c:pt idx="7992">
                        <c:v>1.63201E-12</c:v>
                      </c:pt>
                      <c:pt idx="7993">
                        <c:v>1.63201E-12</c:v>
                      </c:pt>
                      <c:pt idx="7994">
                        <c:v>2.6336500000000002E-12</c:v>
                      </c:pt>
                      <c:pt idx="7995">
                        <c:v>2.6336500000000002E-12</c:v>
                      </c:pt>
                      <c:pt idx="7996">
                        <c:v>1.77317E-12</c:v>
                      </c:pt>
                      <c:pt idx="7997">
                        <c:v>1.77317E-12</c:v>
                      </c:pt>
                      <c:pt idx="7998">
                        <c:v>1.8133E-12</c:v>
                      </c:pt>
                      <c:pt idx="7999">
                        <c:v>1.8133E-12</c:v>
                      </c:pt>
                      <c:pt idx="8000">
                        <c:v>1.83157E-12</c:v>
                      </c:pt>
                      <c:pt idx="8001">
                        <c:v>1.83157E-12</c:v>
                      </c:pt>
                      <c:pt idx="8002">
                        <c:v>1.7525000000000001E-12</c:v>
                      </c:pt>
                      <c:pt idx="8003">
                        <c:v>1.7525000000000001E-12</c:v>
                      </c:pt>
                      <c:pt idx="8004">
                        <c:v>2.7406399999999999E-12</c:v>
                      </c:pt>
                      <c:pt idx="8005">
                        <c:v>2.7406399999999999E-12</c:v>
                      </c:pt>
                      <c:pt idx="8006">
                        <c:v>1.6446199999999999E-12</c:v>
                      </c:pt>
                      <c:pt idx="8007">
                        <c:v>1.6446199999999999E-12</c:v>
                      </c:pt>
                      <c:pt idx="8008">
                        <c:v>1.69099E-12</c:v>
                      </c:pt>
                      <c:pt idx="8009">
                        <c:v>1.69099E-12</c:v>
                      </c:pt>
                      <c:pt idx="8010">
                        <c:v>1.8296000000000002E-12</c:v>
                      </c:pt>
                      <c:pt idx="8011">
                        <c:v>1.8296000000000002E-12</c:v>
                      </c:pt>
                      <c:pt idx="8012">
                        <c:v>1.8096000000000001E-12</c:v>
                      </c:pt>
                      <c:pt idx="8013">
                        <c:v>1.8096000000000001E-12</c:v>
                      </c:pt>
                      <c:pt idx="8014">
                        <c:v>2.17395E-12</c:v>
                      </c:pt>
                      <c:pt idx="8015">
                        <c:v>2.17395E-12</c:v>
                      </c:pt>
                      <c:pt idx="8016">
                        <c:v>1.74718E-12</c:v>
                      </c:pt>
                      <c:pt idx="8017">
                        <c:v>1.74718E-12</c:v>
                      </c:pt>
                      <c:pt idx="8018">
                        <c:v>1.66686E-12</c:v>
                      </c:pt>
                      <c:pt idx="8019">
                        <c:v>1.66686E-12</c:v>
                      </c:pt>
                      <c:pt idx="8020">
                        <c:v>1.7789900000000001E-12</c:v>
                      </c:pt>
                      <c:pt idx="8021">
                        <c:v>1.7789900000000001E-12</c:v>
                      </c:pt>
                      <c:pt idx="8022">
                        <c:v>2.7587500000000001E-12</c:v>
                      </c:pt>
                      <c:pt idx="8023">
                        <c:v>2.7587500000000001E-12</c:v>
                      </c:pt>
                      <c:pt idx="8024">
                        <c:v>1.6241800000000001E-12</c:v>
                      </c:pt>
                      <c:pt idx="8025">
                        <c:v>1.6241800000000001E-12</c:v>
                      </c:pt>
                      <c:pt idx="8026">
                        <c:v>1.8555900000000002E-12</c:v>
                      </c:pt>
                      <c:pt idx="8027">
                        <c:v>1.8555900000000002E-12</c:v>
                      </c:pt>
                      <c:pt idx="8028">
                        <c:v>2.7848E-12</c:v>
                      </c:pt>
                      <c:pt idx="8029">
                        <c:v>2.7848E-12</c:v>
                      </c:pt>
                      <c:pt idx="8030">
                        <c:v>1.76821E-12</c:v>
                      </c:pt>
                      <c:pt idx="8031">
                        <c:v>1.76821E-12</c:v>
                      </c:pt>
                      <c:pt idx="8032">
                        <c:v>1.7804E-12</c:v>
                      </c:pt>
                      <c:pt idx="8033">
                        <c:v>1.7804E-12</c:v>
                      </c:pt>
                      <c:pt idx="8034">
                        <c:v>1.6633099999999999E-12</c:v>
                      </c:pt>
                      <c:pt idx="8035">
                        <c:v>1.6633099999999999E-12</c:v>
                      </c:pt>
                      <c:pt idx="8036">
                        <c:v>1.6114100000000001E-12</c:v>
                      </c:pt>
                      <c:pt idx="8037">
                        <c:v>1.6114100000000001E-12</c:v>
                      </c:pt>
                      <c:pt idx="8038">
                        <c:v>3.1510600000000001E-12</c:v>
                      </c:pt>
                      <c:pt idx="8039">
                        <c:v>3.1510600000000001E-12</c:v>
                      </c:pt>
                      <c:pt idx="8040">
                        <c:v>1.8267699999999999E-12</c:v>
                      </c:pt>
                      <c:pt idx="8041">
                        <c:v>1.8267699999999999E-12</c:v>
                      </c:pt>
                      <c:pt idx="8042">
                        <c:v>1.9613300000000001E-12</c:v>
                      </c:pt>
                      <c:pt idx="8043">
                        <c:v>1.9613300000000001E-12</c:v>
                      </c:pt>
                      <c:pt idx="8044">
                        <c:v>2.35028E-12</c:v>
                      </c:pt>
                      <c:pt idx="8045">
                        <c:v>2.35028E-12</c:v>
                      </c:pt>
                      <c:pt idx="8046">
                        <c:v>3.0047599999999998E-12</c:v>
                      </c:pt>
                      <c:pt idx="8047">
                        <c:v>3.0047599999999998E-12</c:v>
                      </c:pt>
                      <c:pt idx="8048">
                        <c:v>3.0236799999999999E-12</c:v>
                      </c:pt>
                      <c:pt idx="8049">
                        <c:v>3.0236799999999999E-12</c:v>
                      </c:pt>
                      <c:pt idx="8050">
                        <c:v>3.4254599999999998E-12</c:v>
                      </c:pt>
                      <c:pt idx="8051">
                        <c:v>3.4254599999999998E-12</c:v>
                      </c:pt>
                      <c:pt idx="8052">
                        <c:v>1.9808699999999998E-12</c:v>
                      </c:pt>
                      <c:pt idx="8053">
                        <c:v>1.9808699999999998E-12</c:v>
                      </c:pt>
                      <c:pt idx="8054">
                        <c:v>3.2256599999999998E-12</c:v>
                      </c:pt>
                      <c:pt idx="8055">
                        <c:v>3.2256599999999998E-12</c:v>
                      </c:pt>
                      <c:pt idx="8056">
                        <c:v>1.8813499999999999E-12</c:v>
                      </c:pt>
                      <c:pt idx="8057">
                        <c:v>1.8813499999999999E-12</c:v>
                      </c:pt>
                      <c:pt idx="8058">
                        <c:v>1.6240100000000001E-12</c:v>
                      </c:pt>
                      <c:pt idx="8059">
                        <c:v>1.6240100000000001E-12</c:v>
                      </c:pt>
                      <c:pt idx="8060">
                        <c:v>3.6376000000000002E-12</c:v>
                      </c:pt>
                      <c:pt idx="8061">
                        <c:v>3.6376000000000002E-12</c:v>
                      </c:pt>
                      <c:pt idx="8062">
                        <c:v>1.9192000000000001E-12</c:v>
                      </c:pt>
                      <c:pt idx="8063">
                        <c:v>1.9192000000000001E-12</c:v>
                      </c:pt>
                      <c:pt idx="8064">
                        <c:v>1.7240800000000001E-12</c:v>
                      </c:pt>
                      <c:pt idx="8065">
                        <c:v>1.7240800000000001E-12</c:v>
                      </c:pt>
                      <c:pt idx="8066">
                        <c:v>2.99281E-12</c:v>
                      </c:pt>
                      <c:pt idx="8067">
                        <c:v>2.99281E-12</c:v>
                      </c:pt>
                      <c:pt idx="8068">
                        <c:v>2.9390699999999999E-12</c:v>
                      </c:pt>
                      <c:pt idx="8069">
                        <c:v>2.9390699999999999E-12</c:v>
                      </c:pt>
                      <c:pt idx="8070">
                        <c:v>1.6809E-12</c:v>
                      </c:pt>
                      <c:pt idx="8071">
                        <c:v>1.6809E-12</c:v>
                      </c:pt>
                      <c:pt idx="8072">
                        <c:v>1.9059000000000002E-12</c:v>
                      </c:pt>
                      <c:pt idx="8073">
                        <c:v>1.9059000000000002E-12</c:v>
                      </c:pt>
                      <c:pt idx="8074">
                        <c:v>1.81802E-12</c:v>
                      </c:pt>
                      <c:pt idx="8075">
                        <c:v>1.81802E-12</c:v>
                      </c:pt>
                      <c:pt idx="8076">
                        <c:v>1.8122699999999999E-12</c:v>
                      </c:pt>
                      <c:pt idx="8077">
                        <c:v>1.8122699999999999E-12</c:v>
                      </c:pt>
                      <c:pt idx="8078">
                        <c:v>2.9899899999999999E-12</c:v>
                      </c:pt>
                      <c:pt idx="8079">
                        <c:v>2.9899899999999999E-12</c:v>
                      </c:pt>
                      <c:pt idx="8080">
                        <c:v>1.64716E-12</c:v>
                      </c:pt>
                      <c:pt idx="8081">
                        <c:v>1.64716E-12</c:v>
                      </c:pt>
                      <c:pt idx="8082">
                        <c:v>1.59806E-12</c:v>
                      </c:pt>
                      <c:pt idx="8083">
                        <c:v>1.59806E-12</c:v>
                      </c:pt>
                      <c:pt idx="8084">
                        <c:v>2.9878600000000002E-12</c:v>
                      </c:pt>
                      <c:pt idx="8085">
                        <c:v>2.9878600000000002E-12</c:v>
                      </c:pt>
                      <c:pt idx="8086">
                        <c:v>2.8549200000000001E-12</c:v>
                      </c:pt>
                      <c:pt idx="8087">
                        <c:v>2.8549200000000001E-12</c:v>
                      </c:pt>
                      <c:pt idx="8088">
                        <c:v>4.1778199999999997E-12</c:v>
                      </c:pt>
                      <c:pt idx="8089">
                        <c:v>4.1778199999999997E-12</c:v>
                      </c:pt>
                      <c:pt idx="8090">
                        <c:v>1.82852E-12</c:v>
                      </c:pt>
                      <c:pt idx="8091">
                        <c:v>1.82852E-12</c:v>
                      </c:pt>
                      <c:pt idx="8092">
                        <c:v>1.7666799999999999E-12</c:v>
                      </c:pt>
                      <c:pt idx="8093">
                        <c:v>1.7666799999999999E-12</c:v>
                      </c:pt>
                      <c:pt idx="8094">
                        <c:v>1.8597699999999999E-12</c:v>
                      </c:pt>
                      <c:pt idx="8095">
                        <c:v>1.8597699999999999E-12</c:v>
                      </c:pt>
                      <c:pt idx="8096">
                        <c:v>1.7663899999999999E-12</c:v>
                      </c:pt>
                      <c:pt idx="8097">
                        <c:v>1.7663899999999999E-12</c:v>
                      </c:pt>
                      <c:pt idx="8098">
                        <c:v>2.8785500000000001E-12</c:v>
                      </c:pt>
                      <c:pt idx="8099">
                        <c:v>2.8785500000000001E-12</c:v>
                      </c:pt>
                      <c:pt idx="8100">
                        <c:v>1.9313199999999999E-12</c:v>
                      </c:pt>
                      <c:pt idx="8101">
                        <c:v>1.9313199999999999E-12</c:v>
                      </c:pt>
                      <c:pt idx="8102">
                        <c:v>1.6889599999999999E-12</c:v>
                      </c:pt>
                      <c:pt idx="8103">
                        <c:v>1.6889599999999999E-12</c:v>
                      </c:pt>
                      <c:pt idx="8104">
                        <c:v>1.6857999999999999E-12</c:v>
                      </c:pt>
                      <c:pt idx="8105">
                        <c:v>1.6857999999999999E-12</c:v>
                      </c:pt>
                      <c:pt idx="8106">
                        <c:v>2.0951900000000001E-12</c:v>
                      </c:pt>
                      <c:pt idx="8107">
                        <c:v>2.0951900000000001E-12</c:v>
                      </c:pt>
                      <c:pt idx="8108">
                        <c:v>4.4090899999999997E-12</c:v>
                      </c:pt>
                      <c:pt idx="8109">
                        <c:v>4.4090899999999997E-12</c:v>
                      </c:pt>
                      <c:pt idx="8110">
                        <c:v>1.68565E-12</c:v>
                      </c:pt>
                      <c:pt idx="8111">
                        <c:v>1.68565E-12</c:v>
                      </c:pt>
                      <c:pt idx="8112">
                        <c:v>1.8618100000000001E-12</c:v>
                      </c:pt>
                      <c:pt idx="8113">
                        <c:v>1.8618100000000001E-12</c:v>
                      </c:pt>
                      <c:pt idx="8114">
                        <c:v>1.93143E-12</c:v>
                      </c:pt>
                      <c:pt idx="8115">
                        <c:v>1.93143E-12</c:v>
                      </c:pt>
                      <c:pt idx="8116">
                        <c:v>1.8366400000000001E-12</c:v>
                      </c:pt>
                      <c:pt idx="8117">
                        <c:v>1.8366400000000001E-12</c:v>
                      </c:pt>
                      <c:pt idx="8118">
                        <c:v>2.9385800000000002E-12</c:v>
                      </c:pt>
                      <c:pt idx="8119">
                        <c:v>2.9385800000000002E-12</c:v>
                      </c:pt>
                      <c:pt idx="8120">
                        <c:v>2.5547800000000001E-12</c:v>
                      </c:pt>
                      <c:pt idx="8121">
                        <c:v>2.5547800000000001E-12</c:v>
                      </c:pt>
                      <c:pt idx="8122">
                        <c:v>1.77187E-12</c:v>
                      </c:pt>
                      <c:pt idx="8123">
                        <c:v>1.77187E-12</c:v>
                      </c:pt>
                      <c:pt idx="8124">
                        <c:v>2.8482999999999999E-12</c:v>
                      </c:pt>
                      <c:pt idx="8125">
                        <c:v>2.8482999999999999E-12</c:v>
                      </c:pt>
                      <c:pt idx="8126">
                        <c:v>1.9506300000000001E-12</c:v>
                      </c:pt>
                      <c:pt idx="8127">
                        <c:v>1.9506300000000001E-12</c:v>
                      </c:pt>
                      <c:pt idx="8128">
                        <c:v>2.1677399999999998E-12</c:v>
                      </c:pt>
                      <c:pt idx="8129">
                        <c:v>2.1677399999999998E-12</c:v>
                      </c:pt>
                      <c:pt idx="8130">
                        <c:v>3.09161E-12</c:v>
                      </c:pt>
                      <c:pt idx="8131">
                        <c:v>3.09161E-12</c:v>
                      </c:pt>
                      <c:pt idx="8132">
                        <c:v>3.03836E-12</c:v>
                      </c:pt>
                      <c:pt idx="8133">
                        <c:v>3.03836E-12</c:v>
                      </c:pt>
                      <c:pt idx="8134">
                        <c:v>2.7585500000000002E-12</c:v>
                      </c:pt>
                      <c:pt idx="8135">
                        <c:v>2.7585500000000002E-12</c:v>
                      </c:pt>
                      <c:pt idx="8136">
                        <c:v>1.64658E-12</c:v>
                      </c:pt>
                      <c:pt idx="8137">
                        <c:v>1.64658E-12</c:v>
                      </c:pt>
                      <c:pt idx="8138">
                        <c:v>1.9051199999999999E-12</c:v>
                      </c:pt>
                      <c:pt idx="8139">
                        <c:v>1.9051199999999999E-12</c:v>
                      </c:pt>
                      <c:pt idx="8140">
                        <c:v>3.0095199999999999E-12</c:v>
                      </c:pt>
                      <c:pt idx="8141">
                        <c:v>3.0095199999999999E-12</c:v>
                      </c:pt>
                      <c:pt idx="8142">
                        <c:v>1.60123E-12</c:v>
                      </c:pt>
                      <c:pt idx="8143">
                        <c:v>1.60123E-12</c:v>
                      </c:pt>
                      <c:pt idx="8144">
                        <c:v>2.8923000000000001E-12</c:v>
                      </c:pt>
                      <c:pt idx="8145">
                        <c:v>2.8923000000000001E-12</c:v>
                      </c:pt>
                      <c:pt idx="8146">
                        <c:v>1.75802E-12</c:v>
                      </c:pt>
                      <c:pt idx="8147">
                        <c:v>1.75802E-12</c:v>
                      </c:pt>
                      <c:pt idx="8148">
                        <c:v>1.6355599999999999E-12</c:v>
                      </c:pt>
                      <c:pt idx="8149">
                        <c:v>1.6355599999999999E-12</c:v>
                      </c:pt>
                      <c:pt idx="8150">
                        <c:v>2.10045E-12</c:v>
                      </c:pt>
                      <c:pt idx="8151">
                        <c:v>2.10045E-12</c:v>
                      </c:pt>
                      <c:pt idx="8152">
                        <c:v>2.6212700000000002E-12</c:v>
                      </c:pt>
                      <c:pt idx="8153">
                        <c:v>2.6212700000000002E-12</c:v>
                      </c:pt>
                      <c:pt idx="8154">
                        <c:v>1.698E-12</c:v>
                      </c:pt>
                      <c:pt idx="8155">
                        <c:v>1.698E-12</c:v>
                      </c:pt>
                      <c:pt idx="8156">
                        <c:v>1.68375E-12</c:v>
                      </c:pt>
                      <c:pt idx="8157">
                        <c:v>1.68375E-12</c:v>
                      </c:pt>
                      <c:pt idx="8158">
                        <c:v>2.67758E-12</c:v>
                      </c:pt>
                      <c:pt idx="8159">
                        <c:v>2.67758E-12</c:v>
                      </c:pt>
                      <c:pt idx="8160">
                        <c:v>3.0194200000000001E-12</c:v>
                      </c:pt>
                      <c:pt idx="8161">
                        <c:v>3.0194200000000001E-12</c:v>
                      </c:pt>
                      <c:pt idx="8162">
                        <c:v>1.7606799999999999E-12</c:v>
                      </c:pt>
                      <c:pt idx="8163">
                        <c:v>1.7606799999999999E-12</c:v>
                      </c:pt>
                      <c:pt idx="8164">
                        <c:v>1.61356E-12</c:v>
                      </c:pt>
                      <c:pt idx="8165">
                        <c:v>1.61356E-12</c:v>
                      </c:pt>
                      <c:pt idx="8166">
                        <c:v>2.5109099999999998E-12</c:v>
                      </c:pt>
                      <c:pt idx="8167">
                        <c:v>2.5109099999999998E-12</c:v>
                      </c:pt>
                      <c:pt idx="8168">
                        <c:v>4.2438800000000003E-12</c:v>
                      </c:pt>
                      <c:pt idx="8169">
                        <c:v>4.2438800000000003E-12</c:v>
                      </c:pt>
                      <c:pt idx="8170">
                        <c:v>1.7235899999999999E-12</c:v>
                      </c:pt>
                      <c:pt idx="8171">
                        <c:v>1.7235899999999999E-12</c:v>
                      </c:pt>
                      <c:pt idx="8172">
                        <c:v>3.1973700000000001E-12</c:v>
                      </c:pt>
                      <c:pt idx="8173">
                        <c:v>3.1973700000000001E-12</c:v>
                      </c:pt>
                      <c:pt idx="8174">
                        <c:v>1.9845999999999998E-12</c:v>
                      </c:pt>
                      <c:pt idx="8175">
                        <c:v>1.9845999999999998E-12</c:v>
                      </c:pt>
                      <c:pt idx="8176">
                        <c:v>1.9961500000000001E-12</c:v>
                      </c:pt>
                      <c:pt idx="8177">
                        <c:v>1.9961500000000001E-12</c:v>
                      </c:pt>
                      <c:pt idx="8178">
                        <c:v>2.95296E-12</c:v>
                      </c:pt>
                      <c:pt idx="8179">
                        <c:v>2.95296E-12</c:v>
                      </c:pt>
                      <c:pt idx="8180">
                        <c:v>1.61744E-12</c:v>
                      </c:pt>
                      <c:pt idx="8181">
                        <c:v>1.61744E-12</c:v>
                      </c:pt>
                      <c:pt idx="8182">
                        <c:v>1.9182800000000002E-12</c:v>
                      </c:pt>
                      <c:pt idx="8183">
                        <c:v>1.9182800000000002E-12</c:v>
                      </c:pt>
                      <c:pt idx="8184">
                        <c:v>3.7003899999999997E-12</c:v>
                      </c:pt>
                      <c:pt idx="8185">
                        <c:v>3.7003899999999997E-12</c:v>
                      </c:pt>
                      <c:pt idx="8186">
                        <c:v>3.4202500000000001E-12</c:v>
                      </c:pt>
                      <c:pt idx="8187">
                        <c:v>3.4202500000000001E-12</c:v>
                      </c:pt>
                      <c:pt idx="8188">
                        <c:v>1.77382E-12</c:v>
                      </c:pt>
                      <c:pt idx="8189">
                        <c:v>1.77382E-12</c:v>
                      </c:pt>
                      <c:pt idx="8190">
                        <c:v>2.4240000000000002E-12</c:v>
                      </c:pt>
                      <c:pt idx="8191">
                        <c:v>2.4240000000000002E-12</c:v>
                      </c:pt>
                      <c:pt idx="8192">
                        <c:v>1.70927E-12</c:v>
                      </c:pt>
                      <c:pt idx="8193">
                        <c:v>1.70927E-12</c:v>
                      </c:pt>
                      <c:pt idx="8194">
                        <c:v>1.7361E-12</c:v>
                      </c:pt>
                      <c:pt idx="8195">
                        <c:v>1.7361E-12</c:v>
                      </c:pt>
                      <c:pt idx="8196">
                        <c:v>2.9458200000000001E-12</c:v>
                      </c:pt>
                      <c:pt idx="8197">
                        <c:v>2.9458200000000001E-12</c:v>
                      </c:pt>
                      <c:pt idx="8198">
                        <c:v>3.5004999999999999E-12</c:v>
                      </c:pt>
                      <c:pt idx="8199">
                        <c:v>3.5004999999999999E-12</c:v>
                      </c:pt>
                      <c:pt idx="8200">
                        <c:v>1.7099E-12</c:v>
                      </c:pt>
                      <c:pt idx="8201">
                        <c:v>1.7099E-12</c:v>
                      </c:pt>
                      <c:pt idx="8202">
                        <c:v>1.75051E-12</c:v>
                      </c:pt>
                      <c:pt idx="8203">
                        <c:v>1.75051E-12</c:v>
                      </c:pt>
                      <c:pt idx="8204">
                        <c:v>1.7118599999999999E-12</c:v>
                      </c:pt>
                      <c:pt idx="8205">
                        <c:v>1.7118599999999999E-12</c:v>
                      </c:pt>
                      <c:pt idx="8206">
                        <c:v>3.43967E-12</c:v>
                      </c:pt>
                      <c:pt idx="8207">
                        <c:v>3.43967E-12</c:v>
                      </c:pt>
                      <c:pt idx="8208">
                        <c:v>3.1656099999999999E-12</c:v>
                      </c:pt>
                      <c:pt idx="8209">
                        <c:v>3.1656099999999999E-12</c:v>
                      </c:pt>
                      <c:pt idx="8210">
                        <c:v>1.7762599999999999E-12</c:v>
                      </c:pt>
                      <c:pt idx="8211">
                        <c:v>1.7762599999999999E-12</c:v>
                      </c:pt>
                      <c:pt idx="8212">
                        <c:v>2.17583E-12</c:v>
                      </c:pt>
                      <c:pt idx="8213">
                        <c:v>2.17583E-12</c:v>
                      </c:pt>
                      <c:pt idx="8214">
                        <c:v>1.8868199999999998E-12</c:v>
                      </c:pt>
                      <c:pt idx="8215">
                        <c:v>1.8868199999999998E-12</c:v>
                      </c:pt>
                      <c:pt idx="8216">
                        <c:v>1.7862E-12</c:v>
                      </c:pt>
                      <c:pt idx="8217">
                        <c:v>1.7862E-12</c:v>
                      </c:pt>
                      <c:pt idx="8218">
                        <c:v>1.7257799999999999E-12</c:v>
                      </c:pt>
                      <c:pt idx="8219">
                        <c:v>1.7257799999999999E-12</c:v>
                      </c:pt>
                      <c:pt idx="8220">
                        <c:v>1.98475E-12</c:v>
                      </c:pt>
                      <c:pt idx="8221">
                        <c:v>1.98475E-12</c:v>
                      </c:pt>
                      <c:pt idx="8222">
                        <c:v>1.7798999999999999E-12</c:v>
                      </c:pt>
                      <c:pt idx="8223">
                        <c:v>1.7798999999999999E-12</c:v>
                      </c:pt>
                      <c:pt idx="8224">
                        <c:v>1.62683E-12</c:v>
                      </c:pt>
                      <c:pt idx="8225">
                        <c:v>1.62683E-12</c:v>
                      </c:pt>
                      <c:pt idx="8226">
                        <c:v>1.8409500000000001E-12</c:v>
                      </c:pt>
                      <c:pt idx="8227">
                        <c:v>1.8409500000000001E-12</c:v>
                      </c:pt>
                      <c:pt idx="8228">
                        <c:v>3.7590500000000002E-12</c:v>
                      </c:pt>
                      <c:pt idx="8229">
                        <c:v>3.7590500000000002E-12</c:v>
                      </c:pt>
                      <c:pt idx="8230">
                        <c:v>2.8960399999999998E-12</c:v>
                      </c:pt>
                      <c:pt idx="8231">
                        <c:v>2.8960399999999998E-12</c:v>
                      </c:pt>
                      <c:pt idx="8232">
                        <c:v>1.9032799999999999E-12</c:v>
                      </c:pt>
                      <c:pt idx="8233">
                        <c:v>1.9032799999999999E-12</c:v>
                      </c:pt>
                      <c:pt idx="8234">
                        <c:v>1.71392E-12</c:v>
                      </c:pt>
                      <c:pt idx="8235">
                        <c:v>1.71392E-12</c:v>
                      </c:pt>
                      <c:pt idx="8236">
                        <c:v>2.1586000000000001E-12</c:v>
                      </c:pt>
                      <c:pt idx="8237">
                        <c:v>2.1586000000000001E-12</c:v>
                      </c:pt>
                      <c:pt idx="8238">
                        <c:v>1.61325E-12</c:v>
                      </c:pt>
                      <c:pt idx="8239">
                        <c:v>1.61325E-12</c:v>
                      </c:pt>
                      <c:pt idx="8240">
                        <c:v>2.9971099999999999E-12</c:v>
                      </c:pt>
                      <c:pt idx="8241">
                        <c:v>2.9971099999999999E-12</c:v>
                      </c:pt>
                      <c:pt idx="8242">
                        <c:v>1.8738200000000002E-12</c:v>
                      </c:pt>
                      <c:pt idx="8243">
                        <c:v>1.8738200000000002E-12</c:v>
                      </c:pt>
                      <c:pt idx="8244">
                        <c:v>1.6135499999999999E-12</c:v>
                      </c:pt>
                      <c:pt idx="8245">
                        <c:v>1.6135499999999999E-12</c:v>
                      </c:pt>
                      <c:pt idx="8246">
                        <c:v>2.3026599999999998E-12</c:v>
                      </c:pt>
                      <c:pt idx="8247">
                        <c:v>2.3026599999999998E-12</c:v>
                      </c:pt>
                      <c:pt idx="8248">
                        <c:v>4.2152200000000003E-12</c:v>
                      </c:pt>
                      <c:pt idx="8249">
                        <c:v>4.2152200000000003E-12</c:v>
                      </c:pt>
                      <c:pt idx="8250">
                        <c:v>2.07442E-12</c:v>
                      </c:pt>
                      <c:pt idx="8251">
                        <c:v>2.07442E-12</c:v>
                      </c:pt>
                      <c:pt idx="8252">
                        <c:v>2.7554399999999998E-12</c:v>
                      </c:pt>
                      <c:pt idx="8253">
                        <c:v>2.7554399999999998E-12</c:v>
                      </c:pt>
                      <c:pt idx="8254">
                        <c:v>1.6452000000000001E-12</c:v>
                      </c:pt>
                      <c:pt idx="8255">
                        <c:v>1.6452000000000001E-12</c:v>
                      </c:pt>
                      <c:pt idx="8256">
                        <c:v>2.8936199999999999E-12</c:v>
                      </c:pt>
                      <c:pt idx="8257">
                        <c:v>2.8936199999999999E-12</c:v>
                      </c:pt>
                      <c:pt idx="8258">
                        <c:v>1.63803E-12</c:v>
                      </c:pt>
                      <c:pt idx="8259">
                        <c:v>1.63803E-12</c:v>
                      </c:pt>
                      <c:pt idx="8260">
                        <c:v>2.8337200000000002E-12</c:v>
                      </c:pt>
                      <c:pt idx="8261">
                        <c:v>2.8337200000000002E-12</c:v>
                      </c:pt>
                      <c:pt idx="8262">
                        <c:v>2.73572E-12</c:v>
                      </c:pt>
                      <c:pt idx="8263">
                        <c:v>2.73572E-12</c:v>
                      </c:pt>
                      <c:pt idx="8264">
                        <c:v>1.9125799999999999E-12</c:v>
                      </c:pt>
                      <c:pt idx="8265">
                        <c:v>1.9125799999999999E-12</c:v>
                      </c:pt>
                      <c:pt idx="8266">
                        <c:v>1.77982E-12</c:v>
                      </c:pt>
                      <c:pt idx="8267">
                        <c:v>1.77982E-12</c:v>
                      </c:pt>
                      <c:pt idx="8268">
                        <c:v>1.9890099999999998E-12</c:v>
                      </c:pt>
                      <c:pt idx="8269">
                        <c:v>1.9890099999999998E-12</c:v>
                      </c:pt>
                      <c:pt idx="8270">
                        <c:v>1.92059E-12</c:v>
                      </c:pt>
                      <c:pt idx="8271">
                        <c:v>1.92059E-12</c:v>
                      </c:pt>
                      <c:pt idx="8272">
                        <c:v>1.9150200000000001E-12</c:v>
                      </c:pt>
                      <c:pt idx="8273">
                        <c:v>1.9150200000000001E-12</c:v>
                      </c:pt>
                      <c:pt idx="8274">
                        <c:v>3.04941E-12</c:v>
                      </c:pt>
                      <c:pt idx="8275">
                        <c:v>3.04941E-12</c:v>
                      </c:pt>
                      <c:pt idx="8276">
                        <c:v>3.2346800000000001E-12</c:v>
                      </c:pt>
                      <c:pt idx="8277">
                        <c:v>3.2346800000000001E-12</c:v>
                      </c:pt>
                      <c:pt idx="8278">
                        <c:v>1.80805E-12</c:v>
                      </c:pt>
                      <c:pt idx="8279">
                        <c:v>1.80805E-12</c:v>
                      </c:pt>
                      <c:pt idx="8280">
                        <c:v>1.74482E-12</c:v>
                      </c:pt>
                      <c:pt idx="8281">
                        <c:v>1.74482E-12</c:v>
                      </c:pt>
                      <c:pt idx="8282">
                        <c:v>5.7943000000000001E-12</c:v>
                      </c:pt>
                      <c:pt idx="8283">
                        <c:v>5.7943000000000001E-12</c:v>
                      </c:pt>
                      <c:pt idx="8284">
                        <c:v>2.68791E-12</c:v>
                      </c:pt>
                      <c:pt idx="8285">
                        <c:v>2.68791E-12</c:v>
                      </c:pt>
                      <c:pt idx="8286">
                        <c:v>3.0086900000000002E-12</c:v>
                      </c:pt>
                      <c:pt idx="8287">
                        <c:v>3.0086900000000002E-12</c:v>
                      </c:pt>
                      <c:pt idx="8288">
                        <c:v>2.7397799999999999E-12</c:v>
                      </c:pt>
                      <c:pt idx="8289">
                        <c:v>2.7397799999999999E-12</c:v>
                      </c:pt>
                      <c:pt idx="8290">
                        <c:v>2.5356900000000001E-12</c:v>
                      </c:pt>
                      <c:pt idx="8291">
                        <c:v>2.5356900000000001E-12</c:v>
                      </c:pt>
                      <c:pt idx="8292">
                        <c:v>2.05589E-12</c:v>
                      </c:pt>
                      <c:pt idx="8293">
                        <c:v>2.05589E-12</c:v>
                      </c:pt>
                      <c:pt idx="8294">
                        <c:v>1.70128E-12</c:v>
                      </c:pt>
                      <c:pt idx="8295">
                        <c:v>1.70128E-12</c:v>
                      </c:pt>
                      <c:pt idx="8296">
                        <c:v>1.6798799999999999E-12</c:v>
                      </c:pt>
                      <c:pt idx="8297">
                        <c:v>1.6798799999999999E-12</c:v>
                      </c:pt>
                      <c:pt idx="8298">
                        <c:v>4.1768099999999998E-12</c:v>
                      </c:pt>
                      <c:pt idx="8299">
                        <c:v>4.1768099999999998E-12</c:v>
                      </c:pt>
                      <c:pt idx="8300">
                        <c:v>1.6717E-12</c:v>
                      </c:pt>
                      <c:pt idx="8301">
                        <c:v>1.6717E-12</c:v>
                      </c:pt>
                      <c:pt idx="8302">
                        <c:v>1.65761E-12</c:v>
                      </c:pt>
                      <c:pt idx="8303">
                        <c:v>1.65761E-12</c:v>
                      </c:pt>
                      <c:pt idx="8304">
                        <c:v>1.5594900000000001E-12</c:v>
                      </c:pt>
                      <c:pt idx="8305">
                        <c:v>1.5594900000000001E-12</c:v>
                      </c:pt>
                      <c:pt idx="8306">
                        <c:v>1.8425699999999999E-12</c:v>
                      </c:pt>
                      <c:pt idx="8307">
                        <c:v>1.8425699999999999E-12</c:v>
                      </c:pt>
                      <c:pt idx="8308">
                        <c:v>3.27722E-12</c:v>
                      </c:pt>
                      <c:pt idx="8309">
                        <c:v>3.27722E-12</c:v>
                      </c:pt>
                      <c:pt idx="8310">
                        <c:v>1.9191000000000002E-12</c:v>
                      </c:pt>
                      <c:pt idx="8311">
                        <c:v>1.9191000000000002E-12</c:v>
                      </c:pt>
                      <c:pt idx="8312">
                        <c:v>1.60362E-12</c:v>
                      </c:pt>
                      <c:pt idx="8313">
                        <c:v>1.60362E-12</c:v>
                      </c:pt>
                      <c:pt idx="8314">
                        <c:v>3.9009999999999996E-12</c:v>
                      </c:pt>
                      <c:pt idx="8315">
                        <c:v>3.9009999999999996E-12</c:v>
                      </c:pt>
                      <c:pt idx="8316">
                        <c:v>1.7681300000000001E-12</c:v>
                      </c:pt>
                      <c:pt idx="8317">
                        <c:v>1.7681300000000001E-12</c:v>
                      </c:pt>
                      <c:pt idx="8318">
                        <c:v>2.5498200000000001E-12</c:v>
                      </c:pt>
                      <c:pt idx="8319">
                        <c:v>2.5498200000000001E-12</c:v>
                      </c:pt>
                      <c:pt idx="8320">
                        <c:v>1.6411300000000001E-12</c:v>
                      </c:pt>
                      <c:pt idx="8321">
                        <c:v>1.6411300000000001E-12</c:v>
                      </c:pt>
                      <c:pt idx="8322">
                        <c:v>1.6185599999999999E-12</c:v>
                      </c:pt>
                      <c:pt idx="8323">
                        <c:v>1.6185599999999999E-12</c:v>
                      </c:pt>
                      <c:pt idx="8324">
                        <c:v>1.76163E-12</c:v>
                      </c:pt>
                      <c:pt idx="8325">
                        <c:v>1.76163E-12</c:v>
                      </c:pt>
                      <c:pt idx="8326">
                        <c:v>2.9073800000000001E-12</c:v>
                      </c:pt>
                      <c:pt idx="8327">
                        <c:v>2.9073800000000001E-12</c:v>
                      </c:pt>
                      <c:pt idx="8328">
                        <c:v>1.78589E-12</c:v>
                      </c:pt>
                      <c:pt idx="8329">
                        <c:v>1.78589E-12</c:v>
                      </c:pt>
                      <c:pt idx="8330">
                        <c:v>1.77594E-12</c:v>
                      </c:pt>
                      <c:pt idx="8331">
                        <c:v>1.77594E-12</c:v>
                      </c:pt>
                      <c:pt idx="8332">
                        <c:v>2.09573E-12</c:v>
                      </c:pt>
                      <c:pt idx="8333">
                        <c:v>2.09573E-12</c:v>
                      </c:pt>
                      <c:pt idx="8334">
                        <c:v>2.10927E-12</c:v>
                      </c:pt>
                      <c:pt idx="8335">
                        <c:v>2.10927E-12</c:v>
                      </c:pt>
                      <c:pt idx="8336">
                        <c:v>1.7243E-12</c:v>
                      </c:pt>
                      <c:pt idx="8337">
                        <c:v>1.7243E-12</c:v>
                      </c:pt>
                      <c:pt idx="8338">
                        <c:v>1.95093E-12</c:v>
                      </c:pt>
                      <c:pt idx="8339">
                        <c:v>1.95093E-12</c:v>
                      </c:pt>
                      <c:pt idx="8340">
                        <c:v>1.65299E-12</c:v>
                      </c:pt>
                      <c:pt idx="8341">
                        <c:v>1.65299E-12</c:v>
                      </c:pt>
                      <c:pt idx="8342">
                        <c:v>2.0302899999999998E-12</c:v>
                      </c:pt>
                      <c:pt idx="8343">
                        <c:v>2.0302899999999998E-12</c:v>
                      </c:pt>
                      <c:pt idx="8344">
                        <c:v>1.6771600000000001E-12</c:v>
                      </c:pt>
                      <c:pt idx="8345">
                        <c:v>1.6771600000000001E-12</c:v>
                      </c:pt>
                      <c:pt idx="8346">
                        <c:v>1.76164E-12</c:v>
                      </c:pt>
                      <c:pt idx="8347">
                        <c:v>1.76164E-12</c:v>
                      </c:pt>
                      <c:pt idx="8348">
                        <c:v>1.74251E-12</c:v>
                      </c:pt>
                      <c:pt idx="8349">
                        <c:v>1.74251E-12</c:v>
                      </c:pt>
                      <c:pt idx="8350">
                        <c:v>1.7185799999999999E-12</c:v>
                      </c:pt>
                      <c:pt idx="8351">
                        <c:v>1.7185799999999999E-12</c:v>
                      </c:pt>
                      <c:pt idx="8352">
                        <c:v>1.80682E-12</c:v>
                      </c:pt>
                      <c:pt idx="8353">
                        <c:v>1.80682E-12</c:v>
                      </c:pt>
                      <c:pt idx="8354">
                        <c:v>2.81873E-12</c:v>
                      </c:pt>
                      <c:pt idx="8355">
                        <c:v>2.81873E-12</c:v>
                      </c:pt>
                      <c:pt idx="8356">
                        <c:v>1.9832999999999998E-12</c:v>
                      </c:pt>
                      <c:pt idx="8357">
                        <c:v>1.9832999999999998E-12</c:v>
                      </c:pt>
                      <c:pt idx="8358">
                        <c:v>2.4182299999999999E-12</c:v>
                      </c:pt>
                      <c:pt idx="8359">
                        <c:v>2.4182299999999999E-12</c:v>
                      </c:pt>
                      <c:pt idx="8360">
                        <c:v>1.5922599999999999E-12</c:v>
                      </c:pt>
                      <c:pt idx="8361">
                        <c:v>1.5922599999999999E-12</c:v>
                      </c:pt>
                      <c:pt idx="8362">
                        <c:v>1.5565899999999999E-12</c:v>
                      </c:pt>
                      <c:pt idx="8363">
                        <c:v>1.5565899999999999E-12</c:v>
                      </c:pt>
                      <c:pt idx="8364">
                        <c:v>2.0001599999999998E-12</c:v>
                      </c:pt>
                      <c:pt idx="8365">
                        <c:v>2.0001599999999998E-12</c:v>
                      </c:pt>
                      <c:pt idx="8366">
                        <c:v>1.8256200000000001E-12</c:v>
                      </c:pt>
                      <c:pt idx="8367">
                        <c:v>1.8256200000000001E-12</c:v>
                      </c:pt>
                      <c:pt idx="8368">
                        <c:v>2.7404999999999999E-12</c:v>
                      </c:pt>
                      <c:pt idx="8369">
                        <c:v>2.7404999999999999E-12</c:v>
                      </c:pt>
                      <c:pt idx="8370">
                        <c:v>3.43789E-12</c:v>
                      </c:pt>
                      <c:pt idx="8371">
                        <c:v>3.43789E-12</c:v>
                      </c:pt>
                      <c:pt idx="8372">
                        <c:v>1.7723E-12</c:v>
                      </c:pt>
                      <c:pt idx="8373">
                        <c:v>1.7723E-12</c:v>
                      </c:pt>
                      <c:pt idx="8374">
                        <c:v>2.93008E-12</c:v>
                      </c:pt>
                      <c:pt idx="8375">
                        <c:v>2.93008E-12</c:v>
                      </c:pt>
                      <c:pt idx="8376">
                        <c:v>2.0131199999999998E-12</c:v>
                      </c:pt>
                      <c:pt idx="8377">
                        <c:v>2.0131199999999998E-12</c:v>
                      </c:pt>
                      <c:pt idx="8378">
                        <c:v>1.8981099999999999E-12</c:v>
                      </c:pt>
                      <c:pt idx="8379">
                        <c:v>1.8981099999999999E-12</c:v>
                      </c:pt>
                      <c:pt idx="8380">
                        <c:v>1.8586600000000001E-12</c:v>
                      </c:pt>
                      <c:pt idx="8381">
                        <c:v>1.8586600000000001E-12</c:v>
                      </c:pt>
                      <c:pt idx="8382">
                        <c:v>3.7583600000000002E-12</c:v>
                      </c:pt>
                      <c:pt idx="8383">
                        <c:v>3.7583600000000002E-12</c:v>
                      </c:pt>
                      <c:pt idx="8384">
                        <c:v>1.5757200000000001E-12</c:v>
                      </c:pt>
                      <c:pt idx="8385">
                        <c:v>1.5757200000000001E-12</c:v>
                      </c:pt>
                      <c:pt idx="8386">
                        <c:v>1.74319E-12</c:v>
                      </c:pt>
                      <c:pt idx="8387">
                        <c:v>1.74319E-12</c:v>
                      </c:pt>
                      <c:pt idx="8388">
                        <c:v>1.79294E-12</c:v>
                      </c:pt>
                      <c:pt idx="8389">
                        <c:v>1.79294E-12</c:v>
                      </c:pt>
                      <c:pt idx="8390">
                        <c:v>1.52927E-12</c:v>
                      </c:pt>
                      <c:pt idx="8391">
                        <c:v>1.52927E-12</c:v>
                      </c:pt>
                      <c:pt idx="8392">
                        <c:v>2.5964799999999999E-12</c:v>
                      </c:pt>
                      <c:pt idx="8393">
                        <c:v>2.5964799999999999E-12</c:v>
                      </c:pt>
                      <c:pt idx="8394">
                        <c:v>2.6568499999999999E-12</c:v>
                      </c:pt>
                      <c:pt idx="8395">
                        <c:v>2.6568499999999999E-12</c:v>
                      </c:pt>
                      <c:pt idx="8396">
                        <c:v>1.7496999999999999E-12</c:v>
                      </c:pt>
                      <c:pt idx="8397">
                        <c:v>1.7496999999999999E-12</c:v>
                      </c:pt>
                      <c:pt idx="8398">
                        <c:v>3.7425100000000004E-12</c:v>
                      </c:pt>
                      <c:pt idx="8399">
                        <c:v>3.7425100000000004E-12</c:v>
                      </c:pt>
                      <c:pt idx="8400">
                        <c:v>1.8105099999999999E-12</c:v>
                      </c:pt>
                      <c:pt idx="8401">
                        <c:v>1.8105099999999999E-12</c:v>
                      </c:pt>
                      <c:pt idx="8402">
                        <c:v>1.51812E-12</c:v>
                      </c:pt>
                      <c:pt idx="8403">
                        <c:v>1.51812E-12</c:v>
                      </c:pt>
                      <c:pt idx="8404">
                        <c:v>1.6506000000000001E-12</c:v>
                      </c:pt>
                      <c:pt idx="8405">
                        <c:v>1.6506000000000001E-12</c:v>
                      </c:pt>
                      <c:pt idx="8406">
                        <c:v>1.55258E-12</c:v>
                      </c:pt>
                      <c:pt idx="8407">
                        <c:v>1.55258E-12</c:v>
                      </c:pt>
                      <c:pt idx="8408">
                        <c:v>1.8769399999999999E-12</c:v>
                      </c:pt>
                      <c:pt idx="8409">
                        <c:v>1.8769399999999999E-12</c:v>
                      </c:pt>
                      <c:pt idx="8410">
                        <c:v>1.7354000000000001E-12</c:v>
                      </c:pt>
                      <c:pt idx="8411">
                        <c:v>1.7354000000000001E-12</c:v>
                      </c:pt>
                      <c:pt idx="8412">
                        <c:v>1.7375200000000001E-12</c:v>
                      </c:pt>
                      <c:pt idx="8413">
                        <c:v>1.7375200000000001E-12</c:v>
                      </c:pt>
                      <c:pt idx="8414">
                        <c:v>3.2317800000000002E-12</c:v>
                      </c:pt>
                      <c:pt idx="8415">
                        <c:v>3.2317800000000002E-12</c:v>
                      </c:pt>
                      <c:pt idx="8416">
                        <c:v>1.8539500000000002E-12</c:v>
                      </c:pt>
                      <c:pt idx="8417">
                        <c:v>1.8539500000000002E-12</c:v>
                      </c:pt>
                      <c:pt idx="8418">
                        <c:v>2.0433899999999998E-12</c:v>
                      </c:pt>
                      <c:pt idx="8419">
                        <c:v>2.0433899999999998E-12</c:v>
                      </c:pt>
                      <c:pt idx="8420">
                        <c:v>1.60198E-12</c:v>
                      </c:pt>
                      <c:pt idx="8421">
                        <c:v>1.60198E-12</c:v>
                      </c:pt>
                      <c:pt idx="8422">
                        <c:v>1.5696899999999999E-12</c:v>
                      </c:pt>
                      <c:pt idx="8423">
                        <c:v>1.5696899999999999E-12</c:v>
                      </c:pt>
                      <c:pt idx="8424">
                        <c:v>1.7514400000000001E-12</c:v>
                      </c:pt>
                      <c:pt idx="8425">
                        <c:v>1.7514400000000001E-12</c:v>
                      </c:pt>
                      <c:pt idx="8426">
                        <c:v>4.3176800000000002E-12</c:v>
                      </c:pt>
                      <c:pt idx="8427">
                        <c:v>4.3176800000000002E-12</c:v>
                      </c:pt>
                      <c:pt idx="8428">
                        <c:v>1.7739300000000001E-12</c:v>
                      </c:pt>
                      <c:pt idx="8429">
                        <c:v>1.7739300000000001E-12</c:v>
                      </c:pt>
                      <c:pt idx="8430">
                        <c:v>1.5657899999999999E-12</c:v>
                      </c:pt>
                      <c:pt idx="8431">
                        <c:v>1.5657899999999999E-12</c:v>
                      </c:pt>
                      <c:pt idx="8432">
                        <c:v>1.46761E-12</c:v>
                      </c:pt>
                      <c:pt idx="8433">
                        <c:v>1.46761E-12</c:v>
                      </c:pt>
                      <c:pt idx="8434">
                        <c:v>1.6763399999999999E-12</c:v>
                      </c:pt>
                      <c:pt idx="8435">
                        <c:v>1.6763399999999999E-12</c:v>
                      </c:pt>
                      <c:pt idx="8436">
                        <c:v>1.58317E-12</c:v>
                      </c:pt>
                      <c:pt idx="8437">
                        <c:v>1.58317E-12</c:v>
                      </c:pt>
                      <c:pt idx="8438">
                        <c:v>3.6383399999999996E-12</c:v>
                      </c:pt>
                      <c:pt idx="8439">
                        <c:v>3.6383399999999996E-12</c:v>
                      </c:pt>
                      <c:pt idx="8440">
                        <c:v>2.85898E-12</c:v>
                      </c:pt>
                      <c:pt idx="8441">
                        <c:v>2.85898E-12</c:v>
                      </c:pt>
                      <c:pt idx="8442">
                        <c:v>2.4507499999999998E-12</c:v>
                      </c:pt>
                      <c:pt idx="8443">
                        <c:v>2.4507499999999998E-12</c:v>
                      </c:pt>
                      <c:pt idx="8444">
                        <c:v>1.6959000000000001E-12</c:v>
                      </c:pt>
                      <c:pt idx="8445">
                        <c:v>1.6959000000000001E-12</c:v>
                      </c:pt>
                      <c:pt idx="8446">
                        <c:v>1.6025699999999999E-12</c:v>
                      </c:pt>
                      <c:pt idx="8447">
                        <c:v>1.6025699999999999E-12</c:v>
                      </c:pt>
                      <c:pt idx="8448">
                        <c:v>3.8354000000000004E-12</c:v>
                      </c:pt>
                      <c:pt idx="8449">
                        <c:v>3.8354000000000004E-12</c:v>
                      </c:pt>
                      <c:pt idx="8450">
                        <c:v>1.8264199999999998E-12</c:v>
                      </c:pt>
                      <c:pt idx="8451">
                        <c:v>1.8264199999999998E-12</c:v>
                      </c:pt>
                      <c:pt idx="8452">
                        <c:v>1.53606E-12</c:v>
                      </c:pt>
                      <c:pt idx="8453">
                        <c:v>1.53606E-12</c:v>
                      </c:pt>
                      <c:pt idx="8454">
                        <c:v>2.8527600000000001E-12</c:v>
                      </c:pt>
                      <c:pt idx="8455">
                        <c:v>2.8527600000000001E-12</c:v>
                      </c:pt>
                      <c:pt idx="8456">
                        <c:v>1.7429600000000001E-12</c:v>
                      </c:pt>
                      <c:pt idx="8457">
                        <c:v>1.7429600000000001E-12</c:v>
                      </c:pt>
                      <c:pt idx="8458">
                        <c:v>1.7629000000000001E-12</c:v>
                      </c:pt>
                      <c:pt idx="8459">
                        <c:v>1.7629000000000001E-12</c:v>
                      </c:pt>
                      <c:pt idx="8460">
                        <c:v>1.6025699999999999E-12</c:v>
                      </c:pt>
                      <c:pt idx="8461">
                        <c:v>1.6025699999999999E-12</c:v>
                      </c:pt>
                      <c:pt idx="8462">
                        <c:v>1.8888099999999999E-12</c:v>
                      </c:pt>
                      <c:pt idx="8463">
                        <c:v>1.8888099999999999E-12</c:v>
                      </c:pt>
                      <c:pt idx="8464">
                        <c:v>1.6317099999999999E-12</c:v>
                      </c:pt>
                      <c:pt idx="8465">
                        <c:v>1.6317099999999999E-12</c:v>
                      </c:pt>
                      <c:pt idx="8466">
                        <c:v>2.4518199999999999E-12</c:v>
                      </c:pt>
                      <c:pt idx="8467">
                        <c:v>2.4518199999999999E-12</c:v>
                      </c:pt>
                      <c:pt idx="8468">
                        <c:v>1.72799E-12</c:v>
                      </c:pt>
                      <c:pt idx="8469">
                        <c:v>1.72799E-12</c:v>
                      </c:pt>
                      <c:pt idx="8470">
                        <c:v>1.7669000000000001E-12</c:v>
                      </c:pt>
                      <c:pt idx="8471">
                        <c:v>1.7669000000000001E-12</c:v>
                      </c:pt>
                      <c:pt idx="8472">
                        <c:v>1.9678700000000002E-12</c:v>
                      </c:pt>
                      <c:pt idx="8473">
                        <c:v>1.9678700000000002E-12</c:v>
                      </c:pt>
                      <c:pt idx="8474">
                        <c:v>2.11259E-12</c:v>
                      </c:pt>
                      <c:pt idx="8475">
                        <c:v>2.11259E-12</c:v>
                      </c:pt>
                      <c:pt idx="8476">
                        <c:v>2.6935000000000002E-12</c:v>
                      </c:pt>
                      <c:pt idx="8477">
                        <c:v>2.6935000000000002E-12</c:v>
                      </c:pt>
                      <c:pt idx="8478">
                        <c:v>3.2268900000000002E-12</c:v>
                      </c:pt>
                      <c:pt idx="8479">
                        <c:v>3.2268900000000002E-12</c:v>
                      </c:pt>
                      <c:pt idx="8480">
                        <c:v>1.6866500000000001E-12</c:v>
                      </c:pt>
                      <c:pt idx="8481">
                        <c:v>1.6866500000000001E-12</c:v>
                      </c:pt>
                      <c:pt idx="8482">
                        <c:v>1.5766E-12</c:v>
                      </c:pt>
                      <c:pt idx="8483">
                        <c:v>1.5766E-12</c:v>
                      </c:pt>
                      <c:pt idx="8484">
                        <c:v>1.9235199999999999E-12</c:v>
                      </c:pt>
                      <c:pt idx="8485">
                        <c:v>1.9235199999999999E-12</c:v>
                      </c:pt>
                      <c:pt idx="8486">
                        <c:v>1.9198500000000001E-12</c:v>
                      </c:pt>
                      <c:pt idx="8487">
                        <c:v>1.9198500000000001E-12</c:v>
                      </c:pt>
                      <c:pt idx="8488">
                        <c:v>1.64302E-12</c:v>
                      </c:pt>
                      <c:pt idx="8489">
                        <c:v>1.64302E-12</c:v>
                      </c:pt>
                      <c:pt idx="8490">
                        <c:v>1.73649E-12</c:v>
                      </c:pt>
                      <c:pt idx="8491">
                        <c:v>1.73649E-12</c:v>
                      </c:pt>
                      <c:pt idx="8492">
                        <c:v>3.08409E-12</c:v>
                      </c:pt>
                      <c:pt idx="8493">
                        <c:v>3.08409E-12</c:v>
                      </c:pt>
                      <c:pt idx="8494">
                        <c:v>3.1563000000000002E-12</c:v>
                      </c:pt>
                      <c:pt idx="8495">
                        <c:v>3.1563000000000002E-12</c:v>
                      </c:pt>
                      <c:pt idx="8496">
                        <c:v>1.5448E-12</c:v>
                      </c:pt>
                      <c:pt idx="8497">
                        <c:v>1.5448E-12</c:v>
                      </c:pt>
                      <c:pt idx="8498">
                        <c:v>2.5555099999999999E-12</c:v>
                      </c:pt>
                      <c:pt idx="8499">
                        <c:v>2.5555099999999999E-12</c:v>
                      </c:pt>
                      <c:pt idx="8500">
                        <c:v>1.6558500000000001E-12</c:v>
                      </c:pt>
                      <c:pt idx="8501">
                        <c:v>1.6558500000000001E-12</c:v>
                      </c:pt>
                      <c:pt idx="8502">
                        <c:v>1.60499E-12</c:v>
                      </c:pt>
                      <c:pt idx="8503">
                        <c:v>1.60499E-12</c:v>
                      </c:pt>
                      <c:pt idx="8504">
                        <c:v>1.7606099999999999E-12</c:v>
                      </c:pt>
                      <c:pt idx="8505">
                        <c:v>1.7606099999999999E-12</c:v>
                      </c:pt>
                      <c:pt idx="8506">
                        <c:v>1.85065E-12</c:v>
                      </c:pt>
                      <c:pt idx="8507">
                        <c:v>1.85065E-12</c:v>
                      </c:pt>
                      <c:pt idx="8508">
                        <c:v>1.5549799999999999E-12</c:v>
                      </c:pt>
                      <c:pt idx="8509">
                        <c:v>1.5549799999999999E-12</c:v>
                      </c:pt>
                      <c:pt idx="8510">
                        <c:v>1.69136E-12</c:v>
                      </c:pt>
                      <c:pt idx="8511">
                        <c:v>1.69136E-12</c:v>
                      </c:pt>
                      <c:pt idx="8512">
                        <c:v>1.7656899999999999E-12</c:v>
                      </c:pt>
                      <c:pt idx="8513">
                        <c:v>1.7656899999999999E-12</c:v>
                      </c:pt>
                      <c:pt idx="8514">
                        <c:v>1.48426E-12</c:v>
                      </c:pt>
                      <c:pt idx="8515">
                        <c:v>1.48426E-12</c:v>
                      </c:pt>
                      <c:pt idx="8516">
                        <c:v>1.5114E-12</c:v>
                      </c:pt>
                      <c:pt idx="8517">
                        <c:v>1.5114E-12</c:v>
                      </c:pt>
                      <c:pt idx="8518">
                        <c:v>1.4620599999999999E-12</c:v>
                      </c:pt>
                      <c:pt idx="8519">
                        <c:v>1.4620599999999999E-12</c:v>
                      </c:pt>
                      <c:pt idx="8520">
                        <c:v>1.5240799999999999E-12</c:v>
                      </c:pt>
                      <c:pt idx="8521">
                        <c:v>1.5240799999999999E-12</c:v>
                      </c:pt>
                      <c:pt idx="8522">
                        <c:v>1.5233100000000001E-12</c:v>
                      </c:pt>
                      <c:pt idx="8523">
                        <c:v>1.5233100000000001E-12</c:v>
                      </c:pt>
                      <c:pt idx="8524">
                        <c:v>3.8659799999999996E-12</c:v>
                      </c:pt>
                      <c:pt idx="8525">
                        <c:v>3.8659799999999996E-12</c:v>
                      </c:pt>
                      <c:pt idx="8526">
                        <c:v>1.6476299999999999E-12</c:v>
                      </c:pt>
                      <c:pt idx="8527">
                        <c:v>1.6476299999999999E-12</c:v>
                      </c:pt>
                      <c:pt idx="8528">
                        <c:v>1.5870599999999999E-12</c:v>
                      </c:pt>
                      <c:pt idx="8529">
                        <c:v>1.5870599999999999E-12</c:v>
                      </c:pt>
                      <c:pt idx="8530">
                        <c:v>1.5028E-12</c:v>
                      </c:pt>
                      <c:pt idx="8531">
                        <c:v>1.5028E-12</c:v>
                      </c:pt>
                      <c:pt idx="8532">
                        <c:v>1.5947399999999999E-12</c:v>
                      </c:pt>
                      <c:pt idx="8533">
                        <c:v>1.5947399999999999E-12</c:v>
                      </c:pt>
                      <c:pt idx="8534">
                        <c:v>1.5157000000000001E-12</c:v>
                      </c:pt>
                      <c:pt idx="8535">
                        <c:v>1.5157000000000001E-12</c:v>
                      </c:pt>
                      <c:pt idx="8536">
                        <c:v>1.9434599999999999E-12</c:v>
                      </c:pt>
                      <c:pt idx="8537">
                        <c:v>1.9434599999999999E-12</c:v>
                      </c:pt>
                      <c:pt idx="8538">
                        <c:v>1.5998500000000001E-12</c:v>
                      </c:pt>
                      <c:pt idx="8539">
                        <c:v>1.5998500000000001E-12</c:v>
                      </c:pt>
                      <c:pt idx="8540">
                        <c:v>1.8011899999999999E-12</c:v>
                      </c:pt>
                      <c:pt idx="8541">
                        <c:v>1.8011899999999999E-12</c:v>
                      </c:pt>
                      <c:pt idx="8542">
                        <c:v>2.4732199999999998E-12</c:v>
                      </c:pt>
                      <c:pt idx="8543">
                        <c:v>2.4732199999999998E-12</c:v>
                      </c:pt>
                      <c:pt idx="8544">
                        <c:v>1.4849899999999999E-12</c:v>
                      </c:pt>
                      <c:pt idx="8545">
                        <c:v>1.4849899999999999E-12</c:v>
                      </c:pt>
                      <c:pt idx="8546">
                        <c:v>1.6593900000000001E-12</c:v>
                      </c:pt>
                      <c:pt idx="8547">
                        <c:v>1.6593900000000001E-12</c:v>
                      </c:pt>
                      <c:pt idx="8548">
                        <c:v>2.8960600000000001E-12</c:v>
                      </c:pt>
                      <c:pt idx="8549">
                        <c:v>2.8960600000000001E-12</c:v>
                      </c:pt>
                      <c:pt idx="8550">
                        <c:v>2.92488E-12</c:v>
                      </c:pt>
                      <c:pt idx="8551">
                        <c:v>2.92488E-12</c:v>
                      </c:pt>
                      <c:pt idx="8552">
                        <c:v>2.0631800000000001E-12</c:v>
                      </c:pt>
                      <c:pt idx="8553">
                        <c:v>2.0631800000000001E-12</c:v>
                      </c:pt>
                      <c:pt idx="8554">
                        <c:v>1.86207E-12</c:v>
                      </c:pt>
                      <c:pt idx="8555">
                        <c:v>1.86207E-12</c:v>
                      </c:pt>
                      <c:pt idx="8556">
                        <c:v>3.2769999999999999E-12</c:v>
                      </c:pt>
                      <c:pt idx="8557">
                        <c:v>3.2769999999999999E-12</c:v>
                      </c:pt>
                      <c:pt idx="8558">
                        <c:v>1.4379600000000001E-12</c:v>
                      </c:pt>
                      <c:pt idx="8559">
                        <c:v>1.4379600000000001E-12</c:v>
                      </c:pt>
                      <c:pt idx="8560">
                        <c:v>1.54984E-12</c:v>
                      </c:pt>
                      <c:pt idx="8561">
                        <c:v>1.54984E-12</c:v>
                      </c:pt>
                      <c:pt idx="8562">
                        <c:v>1.59815E-12</c:v>
                      </c:pt>
                      <c:pt idx="8563">
                        <c:v>1.59815E-12</c:v>
                      </c:pt>
                      <c:pt idx="8564">
                        <c:v>1.60885E-12</c:v>
                      </c:pt>
                      <c:pt idx="8565">
                        <c:v>1.60885E-12</c:v>
                      </c:pt>
                      <c:pt idx="8566">
                        <c:v>2.66448E-12</c:v>
                      </c:pt>
                      <c:pt idx="8567">
                        <c:v>2.66448E-12</c:v>
                      </c:pt>
                      <c:pt idx="8568">
                        <c:v>1.56641E-12</c:v>
                      </c:pt>
                      <c:pt idx="8569">
                        <c:v>1.56641E-12</c:v>
                      </c:pt>
                      <c:pt idx="8570">
                        <c:v>1.50512E-12</c:v>
                      </c:pt>
                      <c:pt idx="8571">
                        <c:v>1.50512E-12</c:v>
                      </c:pt>
                      <c:pt idx="8572">
                        <c:v>1.6337299999999999E-12</c:v>
                      </c:pt>
                      <c:pt idx="8573">
                        <c:v>1.6337299999999999E-12</c:v>
                      </c:pt>
                      <c:pt idx="8574">
                        <c:v>2.0955700000000001E-12</c:v>
                      </c:pt>
                      <c:pt idx="8575">
                        <c:v>2.0955700000000001E-12</c:v>
                      </c:pt>
                      <c:pt idx="8576">
                        <c:v>2.1144299999999999E-12</c:v>
                      </c:pt>
                      <c:pt idx="8577">
                        <c:v>2.1144299999999999E-12</c:v>
                      </c:pt>
                      <c:pt idx="8578">
                        <c:v>1.75277E-12</c:v>
                      </c:pt>
                      <c:pt idx="8579">
                        <c:v>1.75277E-12</c:v>
                      </c:pt>
                      <c:pt idx="8580">
                        <c:v>1.55622E-12</c:v>
                      </c:pt>
                      <c:pt idx="8581">
                        <c:v>1.55622E-12</c:v>
                      </c:pt>
                      <c:pt idx="8582">
                        <c:v>1.54411E-12</c:v>
                      </c:pt>
                      <c:pt idx="8583">
                        <c:v>1.54411E-12</c:v>
                      </c:pt>
                      <c:pt idx="8584">
                        <c:v>1.4153599999999999E-12</c:v>
                      </c:pt>
                      <c:pt idx="8585">
                        <c:v>1.4153599999999999E-12</c:v>
                      </c:pt>
                      <c:pt idx="8586">
                        <c:v>1.5754300000000001E-12</c:v>
                      </c:pt>
                      <c:pt idx="8587">
                        <c:v>1.5754300000000001E-12</c:v>
                      </c:pt>
                      <c:pt idx="8588">
                        <c:v>1.6296599999999999E-12</c:v>
                      </c:pt>
                      <c:pt idx="8589">
                        <c:v>1.6296599999999999E-12</c:v>
                      </c:pt>
                      <c:pt idx="8590">
                        <c:v>1.84812E-12</c:v>
                      </c:pt>
                      <c:pt idx="8591">
                        <c:v>1.84812E-12</c:v>
                      </c:pt>
                      <c:pt idx="8592">
                        <c:v>1.9867E-12</c:v>
                      </c:pt>
                      <c:pt idx="8593">
                        <c:v>1.9867E-12</c:v>
                      </c:pt>
                      <c:pt idx="8594">
                        <c:v>2.9924100000000002E-12</c:v>
                      </c:pt>
                      <c:pt idx="8595">
                        <c:v>2.9924100000000002E-12</c:v>
                      </c:pt>
                      <c:pt idx="8596">
                        <c:v>2.5662199999999999E-12</c:v>
                      </c:pt>
                      <c:pt idx="8597">
                        <c:v>2.5662199999999999E-12</c:v>
                      </c:pt>
                      <c:pt idx="8598">
                        <c:v>1.7453399999999999E-12</c:v>
                      </c:pt>
                      <c:pt idx="8599">
                        <c:v>1.7453399999999999E-12</c:v>
                      </c:pt>
                      <c:pt idx="8600">
                        <c:v>1.5475900000000001E-12</c:v>
                      </c:pt>
                      <c:pt idx="8601">
                        <c:v>1.5475900000000001E-12</c:v>
                      </c:pt>
                      <c:pt idx="8602">
                        <c:v>1.5736899999999999E-12</c:v>
                      </c:pt>
                      <c:pt idx="8603">
                        <c:v>1.5736899999999999E-12</c:v>
                      </c:pt>
                      <c:pt idx="8604">
                        <c:v>3.6335699999999998E-12</c:v>
                      </c:pt>
                      <c:pt idx="8605">
                        <c:v>3.6335699999999998E-12</c:v>
                      </c:pt>
                      <c:pt idx="8606">
                        <c:v>2.3702099999999999E-12</c:v>
                      </c:pt>
                      <c:pt idx="8607">
                        <c:v>2.3702099999999999E-12</c:v>
                      </c:pt>
                      <c:pt idx="8608">
                        <c:v>1.8206399999999998E-12</c:v>
                      </c:pt>
                      <c:pt idx="8609">
                        <c:v>1.8206399999999998E-12</c:v>
                      </c:pt>
                      <c:pt idx="8610">
                        <c:v>2.24833E-12</c:v>
                      </c:pt>
                      <c:pt idx="8611">
                        <c:v>2.24833E-12</c:v>
                      </c:pt>
                      <c:pt idx="8612">
                        <c:v>1.3883000000000001E-12</c:v>
                      </c:pt>
                      <c:pt idx="8613">
                        <c:v>1.3883000000000001E-12</c:v>
                      </c:pt>
                      <c:pt idx="8614">
                        <c:v>3.9041900000000001E-12</c:v>
                      </c:pt>
                      <c:pt idx="8615">
                        <c:v>3.9041900000000001E-12</c:v>
                      </c:pt>
                      <c:pt idx="8616">
                        <c:v>1.5544800000000001E-12</c:v>
                      </c:pt>
                      <c:pt idx="8617">
                        <c:v>1.5544800000000001E-12</c:v>
                      </c:pt>
                      <c:pt idx="8618">
                        <c:v>1.4542E-12</c:v>
                      </c:pt>
                      <c:pt idx="8619">
                        <c:v>1.4542E-12</c:v>
                      </c:pt>
                      <c:pt idx="8620">
                        <c:v>1.47983E-12</c:v>
                      </c:pt>
                      <c:pt idx="8621">
                        <c:v>1.47983E-12</c:v>
                      </c:pt>
                      <c:pt idx="8622">
                        <c:v>1.39259E-12</c:v>
                      </c:pt>
                      <c:pt idx="8623">
                        <c:v>1.39259E-12</c:v>
                      </c:pt>
                      <c:pt idx="8624">
                        <c:v>5.1819599999999999E-12</c:v>
                      </c:pt>
                      <c:pt idx="8625">
                        <c:v>5.1819599999999999E-12</c:v>
                      </c:pt>
                      <c:pt idx="8626">
                        <c:v>1.7815700000000001E-12</c:v>
                      </c:pt>
                      <c:pt idx="8627">
                        <c:v>1.7815700000000001E-12</c:v>
                      </c:pt>
                      <c:pt idx="8628">
                        <c:v>1.9550499999999998E-12</c:v>
                      </c:pt>
                      <c:pt idx="8629">
                        <c:v>1.9550499999999998E-12</c:v>
                      </c:pt>
                      <c:pt idx="8630">
                        <c:v>1.8583200000000001E-12</c:v>
                      </c:pt>
                      <c:pt idx="8631">
                        <c:v>1.8583200000000001E-12</c:v>
                      </c:pt>
                      <c:pt idx="8632">
                        <c:v>1.5770599999999999E-12</c:v>
                      </c:pt>
                      <c:pt idx="8633">
                        <c:v>1.5770599999999999E-12</c:v>
                      </c:pt>
                      <c:pt idx="8634">
                        <c:v>1.45039E-12</c:v>
                      </c:pt>
                      <c:pt idx="8635">
                        <c:v>1.45039E-12</c:v>
                      </c:pt>
                      <c:pt idx="8636">
                        <c:v>1.73883E-12</c:v>
                      </c:pt>
                      <c:pt idx="8637">
                        <c:v>1.73883E-12</c:v>
                      </c:pt>
                      <c:pt idx="8638">
                        <c:v>2.4987399999999999E-12</c:v>
                      </c:pt>
                      <c:pt idx="8639">
                        <c:v>2.4987399999999999E-12</c:v>
                      </c:pt>
                      <c:pt idx="8640">
                        <c:v>2.7934099999999999E-12</c:v>
                      </c:pt>
                      <c:pt idx="8641">
                        <c:v>2.7934099999999999E-12</c:v>
                      </c:pt>
                      <c:pt idx="8642">
                        <c:v>2.4932500000000001E-12</c:v>
                      </c:pt>
                      <c:pt idx="8643">
                        <c:v>2.4932500000000001E-12</c:v>
                      </c:pt>
                      <c:pt idx="8644">
                        <c:v>4.40644E-12</c:v>
                      </c:pt>
                      <c:pt idx="8645">
                        <c:v>4.40644E-12</c:v>
                      </c:pt>
                      <c:pt idx="8646">
                        <c:v>1.8913699999999998E-12</c:v>
                      </c:pt>
                      <c:pt idx="8647">
                        <c:v>1.8913699999999998E-12</c:v>
                      </c:pt>
                      <c:pt idx="8648">
                        <c:v>1.5076999999999999E-12</c:v>
                      </c:pt>
                      <c:pt idx="8649">
                        <c:v>1.5076999999999999E-12</c:v>
                      </c:pt>
                      <c:pt idx="8650">
                        <c:v>1.68126E-12</c:v>
                      </c:pt>
                      <c:pt idx="8651">
                        <c:v>1.68126E-12</c:v>
                      </c:pt>
                      <c:pt idx="8652">
                        <c:v>1.4420699999999999E-12</c:v>
                      </c:pt>
                      <c:pt idx="8653">
                        <c:v>1.4420699999999999E-12</c:v>
                      </c:pt>
                      <c:pt idx="8654">
                        <c:v>1.8E-12</c:v>
                      </c:pt>
                      <c:pt idx="8655">
                        <c:v>1.8E-12</c:v>
                      </c:pt>
                      <c:pt idx="8656">
                        <c:v>3.1896499999999998E-12</c:v>
                      </c:pt>
                      <c:pt idx="8657">
                        <c:v>3.1896499999999998E-12</c:v>
                      </c:pt>
                      <c:pt idx="8658">
                        <c:v>2.8812500000000001E-12</c:v>
                      </c:pt>
                      <c:pt idx="8659">
                        <c:v>2.8812500000000001E-12</c:v>
                      </c:pt>
                      <c:pt idx="8660">
                        <c:v>1.9973199999999998E-12</c:v>
                      </c:pt>
                      <c:pt idx="8661">
                        <c:v>1.9973199999999998E-12</c:v>
                      </c:pt>
                      <c:pt idx="8662">
                        <c:v>1.7535600000000001E-12</c:v>
                      </c:pt>
                      <c:pt idx="8663">
                        <c:v>1.7535600000000001E-12</c:v>
                      </c:pt>
                      <c:pt idx="8664">
                        <c:v>1.44413E-12</c:v>
                      </c:pt>
                      <c:pt idx="8665">
                        <c:v>1.44413E-12</c:v>
                      </c:pt>
                      <c:pt idx="8666">
                        <c:v>1.69904E-12</c:v>
                      </c:pt>
                      <c:pt idx="8667">
                        <c:v>1.69904E-12</c:v>
                      </c:pt>
                      <c:pt idx="8668">
                        <c:v>2.41017E-12</c:v>
                      </c:pt>
                      <c:pt idx="8669">
                        <c:v>2.41017E-12</c:v>
                      </c:pt>
                      <c:pt idx="8670">
                        <c:v>1.52677E-12</c:v>
                      </c:pt>
                      <c:pt idx="8671">
                        <c:v>1.52677E-12</c:v>
                      </c:pt>
                      <c:pt idx="8672">
                        <c:v>1.37508E-12</c:v>
                      </c:pt>
                      <c:pt idx="8673">
                        <c:v>1.37508E-12</c:v>
                      </c:pt>
                      <c:pt idx="8674">
                        <c:v>1.43009E-12</c:v>
                      </c:pt>
                      <c:pt idx="8675">
                        <c:v>1.43009E-12</c:v>
                      </c:pt>
                      <c:pt idx="8676">
                        <c:v>1.4182299999999999E-12</c:v>
                      </c:pt>
                      <c:pt idx="8677">
                        <c:v>1.4182299999999999E-12</c:v>
                      </c:pt>
                      <c:pt idx="8678">
                        <c:v>3.21278E-12</c:v>
                      </c:pt>
                      <c:pt idx="8679">
                        <c:v>3.21278E-12</c:v>
                      </c:pt>
                      <c:pt idx="8680">
                        <c:v>1.6753800000000001E-12</c:v>
                      </c:pt>
                      <c:pt idx="8681">
                        <c:v>1.6753800000000001E-12</c:v>
                      </c:pt>
                      <c:pt idx="8682">
                        <c:v>2.46027E-12</c:v>
                      </c:pt>
                      <c:pt idx="8683">
                        <c:v>2.46027E-12</c:v>
                      </c:pt>
                      <c:pt idx="8684">
                        <c:v>1.86867E-12</c:v>
                      </c:pt>
                      <c:pt idx="8685">
                        <c:v>1.86867E-12</c:v>
                      </c:pt>
                      <c:pt idx="8686">
                        <c:v>1.7053799999999999E-12</c:v>
                      </c:pt>
                      <c:pt idx="8687">
                        <c:v>1.7053799999999999E-12</c:v>
                      </c:pt>
                      <c:pt idx="8688">
                        <c:v>2.53168E-12</c:v>
                      </c:pt>
                      <c:pt idx="8689">
                        <c:v>2.53168E-12</c:v>
                      </c:pt>
                      <c:pt idx="8690">
                        <c:v>1.4747799999999999E-12</c:v>
                      </c:pt>
                      <c:pt idx="8691">
                        <c:v>1.4747799999999999E-12</c:v>
                      </c:pt>
                      <c:pt idx="8692">
                        <c:v>1.5415E-12</c:v>
                      </c:pt>
                      <c:pt idx="8693">
                        <c:v>1.5415E-12</c:v>
                      </c:pt>
                      <c:pt idx="8694">
                        <c:v>1.6243200000000001E-12</c:v>
                      </c:pt>
                      <c:pt idx="8695">
                        <c:v>1.6243200000000001E-12</c:v>
                      </c:pt>
                      <c:pt idx="8696">
                        <c:v>1.5309199999999999E-12</c:v>
                      </c:pt>
                      <c:pt idx="8697">
                        <c:v>1.5309199999999999E-12</c:v>
                      </c:pt>
                      <c:pt idx="8698">
                        <c:v>1.5859800000000001E-12</c:v>
                      </c:pt>
                      <c:pt idx="8699">
                        <c:v>1.5859800000000001E-12</c:v>
                      </c:pt>
                      <c:pt idx="8700">
                        <c:v>2.4530399999999998E-12</c:v>
                      </c:pt>
                      <c:pt idx="8701">
                        <c:v>2.4530399999999998E-12</c:v>
                      </c:pt>
                      <c:pt idx="8702">
                        <c:v>1.5705200000000001E-12</c:v>
                      </c:pt>
                      <c:pt idx="8703">
                        <c:v>1.5705200000000001E-12</c:v>
                      </c:pt>
                      <c:pt idx="8704">
                        <c:v>1.5123800000000001E-12</c:v>
                      </c:pt>
                      <c:pt idx="8705">
                        <c:v>1.5123800000000001E-12</c:v>
                      </c:pt>
                      <c:pt idx="8706">
                        <c:v>1.3746099999999999E-12</c:v>
                      </c:pt>
                      <c:pt idx="8707">
                        <c:v>1.3746099999999999E-12</c:v>
                      </c:pt>
                      <c:pt idx="8708">
                        <c:v>1.6833300000000001E-12</c:v>
                      </c:pt>
                      <c:pt idx="8709">
                        <c:v>1.6833300000000001E-12</c:v>
                      </c:pt>
                      <c:pt idx="8710">
                        <c:v>1.4894899999999999E-12</c:v>
                      </c:pt>
                      <c:pt idx="8711">
                        <c:v>1.4894899999999999E-12</c:v>
                      </c:pt>
                      <c:pt idx="8712">
                        <c:v>1.79022E-12</c:v>
                      </c:pt>
                      <c:pt idx="8713">
                        <c:v>1.79022E-12</c:v>
                      </c:pt>
                      <c:pt idx="8714">
                        <c:v>1.6943600000000001E-12</c:v>
                      </c:pt>
                      <c:pt idx="8715">
                        <c:v>1.6943600000000001E-12</c:v>
                      </c:pt>
                      <c:pt idx="8716">
                        <c:v>1.70111E-12</c:v>
                      </c:pt>
                      <c:pt idx="8717">
                        <c:v>1.70111E-12</c:v>
                      </c:pt>
                      <c:pt idx="8718">
                        <c:v>4.4372099999999998E-12</c:v>
                      </c:pt>
                      <c:pt idx="8719">
                        <c:v>4.4372099999999998E-12</c:v>
                      </c:pt>
                      <c:pt idx="8720">
                        <c:v>1.4105699999999999E-12</c:v>
                      </c:pt>
                      <c:pt idx="8721">
                        <c:v>1.4105699999999999E-12</c:v>
                      </c:pt>
                      <c:pt idx="8722">
                        <c:v>1.6202300000000001E-12</c:v>
                      </c:pt>
                      <c:pt idx="8723">
                        <c:v>1.6202300000000001E-12</c:v>
                      </c:pt>
                      <c:pt idx="8724">
                        <c:v>1.44356E-12</c:v>
                      </c:pt>
                      <c:pt idx="8725">
                        <c:v>1.44356E-12</c:v>
                      </c:pt>
                      <c:pt idx="8726">
                        <c:v>1.5771900000000001E-12</c:v>
                      </c:pt>
                      <c:pt idx="8727">
                        <c:v>1.5771900000000001E-12</c:v>
                      </c:pt>
                      <c:pt idx="8728">
                        <c:v>1.40216E-12</c:v>
                      </c:pt>
                      <c:pt idx="8729">
                        <c:v>1.40216E-12</c:v>
                      </c:pt>
                      <c:pt idx="8730">
                        <c:v>1.95486E-12</c:v>
                      </c:pt>
                      <c:pt idx="8731">
                        <c:v>1.95486E-12</c:v>
                      </c:pt>
                      <c:pt idx="8732">
                        <c:v>2.4414499999999999E-12</c:v>
                      </c:pt>
                      <c:pt idx="8733">
                        <c:v>2.4414499999999999E-12</c:v>
                      </c:pt>
                      <c:pt idx="8734">
                        <c:v>1.50309E-12</c:v>
                      </c:pt>
                      <c:pt idx="8735">
                        <c:v>1.50309E-12</c:v>
                      </c:pt>
                      <c:pt idx="8736">
                        <c:v>1.3677499999999999E-12</c:v>
                      </c:pt>
                      <c:pt idx="8737">
                        <c:v>1.3677499999999999E-12</c:v>
                      </c:pt>
                      <c:pt idx="8738">
                        <c:v>1.5691200000000001E-12</c:v>
                      </c:pt>
                      <c:pt idx="8739">
                        <c:v>1.5691200000000001E-12</c:v>
                      </c:pt>
                      <c:pt idx="8740">
                        <c:v>1.6510300000000001E-12</c:v>
                      </c:pt>
                      <c:pt idx="8741">
                        <c:v>1.6510300000000001E-12</c:v>
                      </c:pt>
                      <c:pt idx="8742">
                        <c:v>2.7020599999999999E-12</c:v>
                      </c:pt>
                      <c:pt idx="8743">
                        <c:v>2.7020599999999999E-12</c:v>
                      </c:pt>
                      <c:pt idx="8744">
                        <c:v>2.9711000000000001E-12</c:v>
                      </c:pt>
                      <c:pt idx="8745">
                        <c:v>2.9711000000000001E-12</c:v>
                      </c:pt>
                      <c:pt idx="8746">
                        <c:v>1.94323E-12</c:v>
                      </c:pt>
                      <c:pt idx="8747">
                        <c:v>1.94323E-12</c:v>
                      </c:pt>
                      <c:pt idx="8748">
                        <c:v>1.71864E-12</c:v>
                      </c:pt>
                      <c:pt idx="8749">
                        <c:v>1.71864E-12</c:v>
                      </c:pt>
                      <c:pt idx="8750">
                        <c:v>1.4435000000000001E-12</c:v>
                      </c:pt>
                      <c:pt idx="8751">
                        <c:v>1.4435000000000001E-12</c:v>
                      </c:pt>
                      <c:pt idx="8752">
                        <c:v>3.1076699999999998E-12</c:v>
                      </c:pt>
                      <c:pt idx="8753">
                        <c:v>3.1076699999999998E-12</c:v>
                      </c:pt>
                      <c:pt idx="8754">
                        <c:v>2.1185599999999998E-12</c:v>
                      </c:pt>
                      <c:pt idx="8755">
                        <c:v>2.1185599999999998E-12</c:v>
                      </c:pt>
                      <c:pt idx="8756">
                        <c:v>2.6613599999999999E-12</c:v>
                      </c:pt>
                      <c:pt idx="8757">
                        <c:v>2.6613599999999999E-12</c:v>
                      </c:pt>
                      <c:pt idx="8758">
                        <c:v>1.50459E-12</c:v>
                      </c:pt>
                      <c:pt idx="8759">
                        <c:v>1.50459E-12</c:v>
                      </c:pt>
                      <c:pt idx="8760">
                        <c:v>2.98398E-12</c:v>
                      </c:pt>
                      <c:pt idx="8761">
                        <c:v>2.98398E-12</c:v>
                      </c:pt>
                      <c:pt idx="8762">
                        <c:v>1.5275199999999999E-12</c:v>
                      </c:pt>
                      <c:pt idx="8763">
                        <c:v>1.5275199999999999E-12</c:v>
                      </c:pt>
                      <c:pt idx="8764">
                        <c:v>1.3890900000000001E-12</c:v>
                      </c:pt>
                      <c:pt idx="8765">
                        <c:v>1.3890900000000001E-12</c:v>
                      </c:pt>
                      <c:pt idx="8766">
                        <c:v>2.06153E-12</c:v>
                      </c:pt>
                      <c:pt idx="8767">
                        <c:v>2.06153E-12</c:v>
                      </c:pt>
                      <c:pt idx="8768">
                        <c:v>2.8122100000000002E-12</c:v>
                      </c:pt>
                      <c:pt idx="8769">
                        <c:v>2.8122100000000002E-12</c:v>
                      </c:pt>
                      <c:pt idx="8770">
                        <c:v>1.87613E-12</c:v>
                      </c:pt>
                      <c:pt idx="8771">
                        <c:v>1.87613E-12</c:v>
                      </c:pt>
                      <c:pt idx="8772">
                        <c:v>1.49322E-12</c:v>
                      </c:pt>
                      <c:pt idx="8773">
                        <c:v>1.49322E-12</c:v>
                      </c:pt>
                      <c:pt idx="8774">
                        <c:v>2.2752900000000001E-12</c:v>
                      </c:pt>
                      <c:pt idx="8775">
                        <c:v>2.2752900000000001E-12</c:v>
                      </c:pt>
                      <c:pt idx="8776">
                        <c:v>1.56017E-12</c:v>
                      </c:pt>
                      <c:pt idx="8777">
                        <c:v>1.56017E-12</c:v>
                      </c:pt>
                      <c:pt idx="8778">
                        <c:v>1.5748199999999999E-12</c:v>
                      </c:pt>
                      <c:pt idx="8779">
                        <c:v>1.5748199999999999E-12</c:v>
                      </c:pt>
                      <c:pt idx="8780">
                        <c:v>1.5383599999999999E-12</c:v>
                      </c:pt>
                      <c:pt idx="8781">
                        <c:v>1.5383599999999999E-12</c:v>
                      </c:pt>
                      <c:pt idx="8782">
                        <c:v>3.6194400000000002E-12</c:v>
                      </c:pt>
                      <c:pt idx="8783">
                        <c:v>3.6194400000000002E-12</c:v>
                      </c:pt>
                      <c:pt idx="8784">
                        <c:v>5.1164000000000003E-12</c:v>
                      </c:pt>
                      <c:pt idx="8785">
                        <c:v>5.1164000000000003E-12</c:v>
                      </c:pt>
                      <c:pt idx="8786">
                        <c:v>1.3932100000000001E-12</c:v>
                      </c:pt>
                      <c:pt idx="8787">
                        <c:v>1.3932100000000001E-12</c:v>
                      </c:pt>
                      <c:pt idx="8788">
                        <c:v>1.9126300000000001E-12</c:v>
                      </c:pt>
                      <c:pt idx="8789">
                        <c:v>1.9126300000000001E-12</c:v>
                      </c:pt>
                      <c:pt idx="8790">
                        <c:v>1.5621999999999999E-12</c:v>
                      </c:pt>
                      <c:pt idx="8791">
                        <c:v>1.5621999999999999E-12</c:v>
                      </c:pt>
                      <c:pt idx="8792">
                        <c:v>1.4527899999999999E-12</c:v>
                      </c:pt>
                      <c:pt idx="8793">
                        <c:v>1.4527899999999999E-12</c:v>
                      </c:pt>
                      <c:pt idx="8794">
                        <c:v>1.52074E-12</c:v>
                      </c:pt>
                      <c:pt idx="8795">
                        <c:v>1.52074E-12</c:v>
                      </c:pt>
                      <c:pt idx="8796">
                        <c:v>1.3735499999999999E-12</c:v>
                      </c:pt>
                      <c:pt idx="8797">
                        <c:v>1.3735499999999999E-12</c:v>
                      </c:pt>
                      <c:pt idx="8798">
                        <c:v>3.71977E-12</c:v>
                      </c:pt>
                      <c:pt idx="8799">
                        <c:v>3.71977E-12</c:v>
                      </c:pt>
                      <c:pt idx="8800">
                        <c:v>1.7526099999999999E-12</c:v>
                      </c:pt>
                      <c:pt idx="8801">
                        <c:v>1.7526099999999999E-12</c:v>
                      </c:pt>
                      <c:pt idx="8802">
                        <c:v>1.97268E-12</c:v>
                      </c:pt>
                      <c:pt idx="8803">
                        <c:v>1.97268E-12</c:v>
                      </c:pt>
                      <c:pt idx="8804">
                        <c:v>2.5988699999999998E-12</c:v>
                      </c:pt>
                      <c:pt idx="8805">
                        <c:v>2.5988699999999998E-12</c:v>
                      </c:pt>
                      <c:pt idx="8806">
                        <c:v>1.68184E-12</c:v>
                      </c:pt>
                      <c:pt idx="8807">
                        <c:v>1.68184E-12</c:v>
                      </c:pt>
                      <c:pt idx="8808">
                        <c:v>7.1791199999999998E-12</c:v>
                      </c:pt>
                      <c:pt idx="8809">
                        <c:v>7.1791199999999998E-12</c:v>
                      </c:pt>
                      <c:pt idx="8810">
                        <c:v>2.03947E-12</c:v>
                      </c:pt>
                      <c:pt idx="8811">
                        <c:v>2.03947E-12</c:v>
                      </c:pt>
                      <c:pt idx="8812">
                        <c:v>1.69885E-12</c:v>
                      </c:pt>
                      <c:pt idx="8813">
                        <c:v>1.69885E-12</c:v>
                      </c:pt>
                      <c:pt idx="8814">
                        <c:v>1.77216E-12</c:v>
                      </c:pt>
                      <c:pt idx="8815">
                        <c:v>1.77216E-12</c:v>
                      </c:pt>
                      <c:pt idx="8816">
                        <c:v>3.2035999999999998E-12</c:v>
                      </c:pt>
                      <c:pt idx="8817">
                        <c:v>3.2035999999999998E-12</c:v>
                      </c:pt>
                      <c:pt idx="8818">
                        <c:v>1.76606E-12</c:v>
                      </c:pt>
                      <c:pt idx="8819">
                        <c:v>1.76606E-12</c:v>
                      </c:pt>
                      <c:pt idx="8820">
                        <c:v>2.0286100000000002E-12</c:v>
                      </c:pt>
                      <c:pt idx="8821">
                        <c:v>2.0286100000000002E-12</c:v>
                      </c:pt>
                      <c:pt idx="8822">
                        <c:v>1.8875300000000001E-12</c:v>
                      </c:pt>
                      <c:pt idx="8823">
                        <c:v>1.8875300000000001E-12</c:v>
                      </c:pt>
                      <c:pt idx="8824">
                        <c:v>1.9397200000000001E-12</c:v>
                      </c:pt>
                      <c:pt idx="8825">
                        <c:v>1.9397200000000001E-12</c:v>
                      </c:pt>
                      <c:pt idx="8826">
                        <c:v>1.7442100000000001E-12</c:v>
                      </c:pt>
                      <c:pt idx="8827">
                        <c:v>1.7442100000000001E-12</c:v>
                      </c:pt>
                      <c:pt idx="8828">
                        <c:v>1.8225899999999998E-12</c:v>
                      </c:pt>
                      <c:pt idx="8829">
                        <c:v>1.8225899999999998E-12</c:v>
                      </c:pt>
                      <c:pt idx="8830">
                        <c:v>1.91703E-12</c:v>
                      </c:pt>
                      <c:pt idx="8831">
                        <c:v>1.91703E-12</c:v>
                      </c:pt>
                      <c:pt idx="8832">
                        <c:v>3.0621199999999999E-12</c:v>
                      </c:pt>
                      <c:pt idx="8833">
                        <c:v>3.0621199999999999E-12</c:v>
                      </c:pt>
                      <c:pt idx="8834">
                        <c:v>2.1193700000000001E-12</c:v>
                      </c:pt>
                      <c:pt idx="8835">
                        <c:v>2.1193700000000001E-12</c:v>
                      </c:pt>
                      <c:pt idx="8836">
                        <c:v>1.9859900000000001E-12</c:v>
                      </c:pt>
                      <c:pt idx="8837">
                        <c:v>1.9859900000000001E-12</c:v>
                      </c:pt>
                      <c:pt idx="8838">
                        <c:v>3.3756900000000001E-12</c:v>
                      </c:pt>
                      <c:pt idx="8839">
                        <c:v>3.3756900000000001E-12</c:v>
                      </c:pt>
                      <c:pt idx="8840">
                        <c:v>3.0072899999999998E-12</c:v>
                      </c:pt>
                      <c:pt idx="8841">
                        <c:v>3.0072899999999998E-12</c:v>
                      </c:pt>
                      <c:pt idx="8842">
                        <c:v>1.9225299999999999E-12</c:v>
                      </c:pt>
                      <c:pt idx="8843">
                        <c:v>1.9225299999999999E-12</c:v>
                      </c:pt>
                      <c:pt idx="8844">
                        <c:v>1.69788E-12</c:v>
                      </c:pt>
                      <c:pt idx="8845">
                        <c:v>1.69788E-12</c:v>
                      </c:pt>
                      <c:pt idx="8846">
                        <c:v>2.09265E-12</c:v>
                      </c:pt>
                      <c:pt idx="8847">
                        <c:v>2.09265E-12</c:v>
                      </c:pt>
                      <c:pt idx="8848">
                        <c:v>3.2523399999999999E-12</c:v>
                      </c:pt>
                      <c:pt idx="8849">
                        <c:v>3.2523399999999999E-12</c:v>
                      </c:pt>
                      <c:pt idx="8850">
                        <c:v>1.84142E-12</c:v>
                      </c:pt>
                      <c:pt idx="8851">
                        <c:v>1.84142E-12</c:v>
                      </c:pt>
                      <c:pt idx="8852">
                        <c:v>1.73948E-12</c:v>
                      </c:pt>
                      <c:pt idx="8853">
                        <c:v>1.73948E-12</c:v>
                      </c:pt>
                      <c:pt idx="8854">
                        <c:v>1.80159E-12</c:v>
                      </c:pt>
                      <c:pt idx="8855">
                        <c:v>1.80159E-12</c:v>
                      </c:pt>
                      <c:pt idx="8856">
                        <c:v>1.8225200000000002E-12</c:v>
                      </c:pt>
                      <c:pt idx="8857">
                        <c:v>1.8225200000000002E-12</c:v>
                      </c:pt>
                      <c:pt idx="8858">
                        <c:v>1.6659099999999999E-12</c:v>
                      </c:pt>
                      <c:pt idx="8859">
                        <c:v>1.6659099999999999E-12</c:v>
                      </c:pt>
                      <c:pt idx="8860">
                        <c:v>5.9293599999999997E-12</c:v>
                      </c:pt>
                      <c:pt idx="8861">
                        <c:v>5.9293599999999997E-12</c:v>
                      </c:pt>
                      <c:pt idx="8862">
                        <c:v>1.71171E-12</c:v>
                      </c:pt>
                      <c:pt idx="8863">
                        <c:v>1.71171E-12</c:v>
                      </c:pt>
                      <c:pt idx="8864">
                        <c:v>1.9878899999999999E-12</c:v>
                      </c:pt>
                      <c:pt idx="8865">
                        <c:v>1.9878899999999999E-12</c:v>
                      </c:pt>
                      <c:pt idx="8866">
                        <c:v>1.78634E-12</c:v>
                      </c:pt>
                      <c:pt idx="8867">
                        <c:v>1.78634E-12</c:v>
                      </c:pt>
                      <c:pt idx="8868">
                        <c:v>2.16895E-12</c:v>
                      </c:pt>
                      <c:pt idx="8869">
                        <c:v>2.16895E-12</c:v>
                      </c:pt>
                      <c:pt idx="8870">
                        <c:v>1.65819E-12</c:v>
                      </c:pt>
                      <c:pt idx="8871">
                        <c:v>1.65819E-12</c:v>
                      </c:pt>
                      <c:pt idx="8872">
                        <c:v>3.0443699999999999E-12</c:v>
                      </c:pt>
                      <c:pt idx="8873">
                        <c:v>3.0443699999999999E-12</c:v>
                      </c:pt>
                      <c:pt idx="8874">
                        <c:v>2.9072500000000002E-12</c:v>
                      </c:pt>
                      <c:pt idx="8875">
                        <c:v>2.9072500000000002E-12</c:v>
                      </c:pt>
                      <c:pt idx="8876">
                        <c:v>4.0634999999999997E-11</c:v>
                      </c:pt>
                      <c:pt idx="8877">
                        <c:v>4.0634999999999997E-11</c:v>
                      </c:pt>
                      <c:pt idx="8878">
                        <c:v>1.79005E-12</c:v>
                      </c:pt>
                      <c:pt idx="8879">
                        <c:v>1.79005E-12</c:v>
                      </c:pt>
                      <c:pt idx="8880">
                        <c:v>1.6239100000000001E-12</c:v>
                      </c:pt>
                      <c:pt idx="8881">
                        <c:v>1.6239100000000001E-12</c:v>
                      </c:pt>
                      <c:pt idx="8882">
                        <c:v>1.66296E-12</c:v>
                      </c:pt>
                      <c:pt idx="8883">
                        <c:v>1.66296E-12</c:v>
                      </c:pt>
                      <c:pt idx="8884">
                        <c:v>2.04898E-12</c:v>
                      </c:pt>
                      <c:pt idx="8885">
                        <c:v>2.04898E-12</c:v>
                      </c:pt>
                      <c:pt idx="8886">
                        <c:v>1.87681E-12</c:v>
                      </c:pt>
                      <c:pt idx="8887">
                        <c:v>1.87681E-12</c:v>
                      </c:pt>
                      <c:pt idx="8888">
                        <c:v>1.9721700000000001E-12</c:v>
                      </c:pt>
                      <c:pt idx="8889">
                        <c:v>1.9721700000000001E-12</c:v>
                      </c:pt>
                      <c:pt idx="8890">
                        <c:v>1.7594299999999999E-12</c:v>
                      </c:pt>
                      <c:pt idx="8891">
                        <c:v>1.7594299999999999E-12</c:v>
                      </c:pt>
                      <c:pt idx="8892">
                        <c:v>3.3051700000000001E-12</c:v>
                      </c:pt>
                      <c:pt idx="8893">
                        <c:v>3.3051700000000001E-12</c:v>
                      </c:pt>
                      <c:pt idx="8894">
                        <c:v>1.6456E-12</c:v>
                      </c:pt>
                      <c:pt idx="8895">
                        <c:v>1.6456E-12</c:v>
                      </c:pt>
                      <c:pt idx="8896">
                        <c:v>2.0637099999999999E-12</c:v>
                      </c:pt>
                      <c:pt idx="8897">
                        <c:v>2.0637099999999999E-12</c:v>
                      </c:pt>
                      <c:pt idx="8898">
                        <c:v>1.6843E-12</c:v>
                      </c:pt>
                      <c:pt idx="8899">
                        <c:v>1.6843E-12</c:v>
                      </c:pt>
                      <c:pt idx="8900">
                        <c:v>1.68815E-12</c:v>
                      </c:pt>
                      <c:pt idx="8901">
                        <c:v>1.68815E-12</c:v>
                      </c:pt>
                      <c:pt idx="8902">
                        <c:v>4.8181100000000004E-12</c:v>
                      </c:pt>
                      <c:pt idx="8903">
                        <c:v>4.8181100000000004E-12</c:v>
                      </c:pt>
                      <c:pt idx="8904">
                        <c:v>1.68722E-12</c:v>
                      </c:pt>
                      <c:pt idx="8905">
                        <c:v>1.68722E-12</c:v>
                      </c:pt>
                      <c:pt idx="8906">
                        <c:v>1.90694E-12</c:v>
                      </c:pt>
                      <c:pt idx="8907">
                        <c:v>1.90694E-12</c:v>
                      </c:pt>
                      <c:pt idx="8908">
                        <c:v>1.5568299999999999E-12</c:v>
                      </c:pt>
                      <c:pt idx="8909">
                        <c:v>1.5568299999999999E-12</c:v>
                      </c:pt>
                      <c:pt idx="8910">
                        <c:v>1.61378E-12</c:v>
                      </c:pt>
                      <c:pt idx="8911">
                        <c:v>1.61378E-12</c:v>
                      </c:pt>
                      <c:pt idx="8912">
                        <c:v>2.4850199999999998E-12</c:v>
                      </c:pt>
                      <c:pt idx="8913">
                        <c:v>2.4850199999999998E-12</c:v>
                      </c:pt>
                      <c:pt idx="8914">
                        <c:v>1.8858999999999999E-12</c:v>
                      </c:pt>
                      <c:pt idx="8915">
                        <c:v>1.8858999999999999E-12</c:v>
                      </c:pt>
                      <c:pt idx="8916">
                        <c:v>3.9334600000000001E-12</c:v>
                      </c:pt>
                      <c:pt idx="8917">
                        <c:v>3.9334600000000001E-12</c:v>
                      </c:pt>
                      <c:pt idx="8918">
                        <c:v>4.9589099999999999E-12</c:v>
                      </c:pt>
                      <c:pt idx="8919">
                        <c:v>4.9589099999999999E-12</c:v>
                      </c:pt>
                      <c:pt idx="8920">
                        <c:v>1.70217E-12</c:v>
                      </c:pt>
                      <c:pt idx="8921">
                        <c:v>1.70217E-12</c:v>
                      </c:pt>
                      <c:pt idx="8922">
                        <c:v>1.7612E-12</c:v>
                      </c:pt>
                      <c:pt idx="8923">
                        <c:v>1.7612E-12</c:v>
                      </c:pt>
                      <c:pt idx="8924">
                        <c:v>3.27636E-12</c:v>
                      </c:pt>
                      <c:pt idx="8925">
                        <c:v>3.27636E-12</c:v>
                      </c:pt>
                      <c:pt idx="8926">
                        <c:v>1.89959E-12</c:v>
                      </c:pt>
                      <c:pt idx="8927">
                        <c:v>1.89959E-12</c:v>
                      </c:pt>
                      <c:pt idx="8928">
                        <c:v>3.4183000000000001E-12</c:v>
                      </c:pt>
                      <c:pt idx="8929">
                        <c:v>3.4183000000000001E-12</c:v>
                      </c:pt>
                      <c:pt idx="8930">
                        <c:v>2.1851400000000001E-12</c:v>
                      </c:pt>
                      <c:pt idx="8931">
                        <c:v>2.1851400000000001E-12</c:v>
                      </c:pt>
                      <c:pt idx="8932">
                        <c:v>1.64102E-12</c:v>
                      </c:pt>
                      <c:pt idx="8933">
                        <c:v>1.64102E-12</c:v>
                      </c:pt>
                      <c:pt idx="8934">
                        <c:v>1.8251599999999999E-12</c:v>
                      </c:pt>
                      <c:pt idx="8935">
                        <c:v>1.8251599999999999E-12</c:v>
                      </c:pt>
                      <c:pt idx="8936">
                        <c:v>1.71942E-12</c:v>
                      </c:pt>
                      <c:pt idx="8937">
                        <c:v>1.71942E-12</c:v>
                      </c:pt>
                      <c:pt idx="8938">
                        <c:v>2.9786299999999998E-12</c:v>
                      </c:pt>
                      <c:pt idx="8939">
                        <c:v>2.9786299999999998E-12</c:v>
                      </c:pt>
                      <c:pt idx="8940">
                        <c:v>1.5977600000000001E-12</c:v>
                      </c:pt>
                      <c:pt idx="8941">
                        <c:v>1.5977600000000001E-12</c:v>
                      </c:pt>
                      <c:pt idx="8942">
                        <c:v>1.61841E-12</c:v>
                      </c:pt>
                      <c:pt idx="8943">
                        <c:v>1.61841E-12</c:v>
                      </c:pt>
                      <c:pt idx="8944">
                        <c:v>1.5398100000000001E-12</c:v>
                      </c:pt>
                      <c:pt idx="8945">
                        <c:v>1.5398100000000001E-12</c:v>
                      </c:pt>
                      <c:pt idx="8946">
                        <c:v>1.64822E-12</c:v>
                      </c:pt>
                      <c:pt idx="8947">
                        <c:v>1.64822E-12</c:v>
                      </c:pt>
                      <c:pt idx="8948">
                        <c:v>1.5777599999999999E-12</c:v>
                      </c:pt>
                      <c:pt idx="8949">
                        <c:v>1.5777599999999999E-12</c:v>
                      </c:pt>
                      <c:pt idx="8950">
                        <c:v>1.5726E-12</c:v>
                      </c:pt>
                      <c:pt idx="8951">
                        <c:v>1.5726E-12</c:v>
                      </c:pt>
                      <c:pt idx="8952">
                        <c:v>1.74822E-12</c:v>
                      </c:pt>
                      <c:pt idx="8953">
                        <c:v>1.74822E-12</c:v>
                      </c:pt>
                      <c:pt idx="8954">
                        <c:v>1.9514800000000001E-12</c:v>
                      </c:pt>
                      <c:pt idx="8955">
                        <c:v>1.9514800000000001E-12</c:v>
                      </c:pt>
                      <c:pt idx="8956">
                        <c:v>1.7315700000000001E-12</c:v>
                      </c:pt>
                      <c:pt idx="8957">
                        <c:v>1.7315700000000001E-12</c:v>
                      </c:pt>
                      <c:pt idx="8958">
                        <c:v>1.52214E-12</c:v>
                      </c:pt>
                      <c:pt idx="8959">
                        <c:v>1.52214E-12</c:v>
                      </c:pt>
                      <c:pt idx="8960">
                        <c:v>4.0974699999999999E-12</c:v>
                      </c:pt>
                      <c:pt idx="8961">
                        <c:v>4.0974699999999999E-12</c:v>
                      </c:pt>
                      <c:pt idx="8962">
                        <c:v>1.55755E-12</c:v>
                      </c:pt>
                      <c:pt idx="8963">
                        <c:v>1.55755E-12</c:v>
                      </c:pt>
                      <c:pt idx="8964">
                        <c:v>1.9005900000000001E-12</c:v>
                      </c:pt>
                      <c:pt idx="8965">
                        <c:v>1.9005900000000001E-12</c:v>
                      </c:pt>
                      <c:pt idx="8966">
                        <c:v>1.91457E-12</c:v>
                      </c:pt>
                      <c:pt idx="8967">
                        <c:v>1.91457E-12</c:v>
                      </c:pt>
                      <c:pt idx="8968">
                        <c:v>1.77996E-12</c:v>
                      </c:pt>
                      <c:pt idx="8969">
                        <c:v>1.77996E-12</c:v>
                      </c:pt>
                      <c:pt idx="8970">
                        <c:v>1.80829E-12</c:v>
                      </c:pt>
                      <c:pt idx="8971">
                        <c:v>1.80829E-12</c:v>
                      </c:pt>
                      <c:pt idx="8972">
                        <c:v>3.9128E-12</c:v>
                      </c:pt>
                      <c:pt idx="8973">
                        <c:v>3.9128E-12</c:v>
                      </c:pt>
                      <c:pt idx="8974">
                        <c:v>1.58308E-12</c:v>
                      </c:pt>
                      <c:pt idx="8975">
                        <c:v>1.58308E-12</c:v>
                      </c:pt>
                      <c:pt idx="8976">
                        <c:v>1.68586E-12</c:v>
                      </c:pt>
                      <c:pt idx="8977">
                        <c:v>1.68586E-12</c:v>
                      </c:pt>
                      <c:pt idx="8978">
                        <c:v>1.75691E-12</c:v>
                      </c:pt>
                      <c:pt idx="8979">
                        <c:v>1.75691E-12</c:v>
                      </c:pt>
                      <c:pt idx="8980">
                        <c:v>1.65579E-12</c:v>
                      </c:pt>
                      <c:pt idx="8981">
                        <c:v>1.65579E-12</c:v>
                      </c:pt>
                      <c:pt idx="8982">
                        <c:v>2.0862499999999999E-12</c:v>
                      </c:pt>
                      <c:pt idx="8983">
                        <c:v>2.0862499999999999E-12</c:v>
                      </c:pt>
                      <c:pt idx="8984">
                        <c:v>1.5327499999999999E-12</c:v>
                      </c:pt>
                      <c:pt idx="8985">
                        <c:v>1.5327499999999999E-12</c:v>
                      </c:pt>
                      <c:pt idx="8986">
                        <c:v>1.79976E-12</c:v>
                      </c:pt>
                      <c:pt idx="8987">
                        <c:v>1.79976E-12</c:v>
                      </c:pt>
                      <c:pt idx="8988">
                        <c:v>3.4226199999999998E-12</c:v>
                      </c:pt>
                      <c:pt idx="8989">
                        <c:v>3.4226199999999998E-12</c:v>
                      </c:pt>
                      <c:pt idx="8990">
                        <c:v>1.9732499999999999E-12</c:v>
                      </c:pt>
                      <c:pt idx="8991">
                        <c:v>1.9732499999999999E-12</c:v>
                      </c:pt>
                      <c:pt idx="8992">
                        <c:v>3.2719600000000001E-12</c:v>
                      </c:pt>
                      <c:pt idx="8993">
                        <c:v>3.2719600000000001E-12</c:v>
                      </c:pt>
                      <c:pt idx="8994">
                        <c:v>1.8886900000000001E-12</c:v>
                      </c:pt>
                      <c:pt idx="8995">
                        <c:v>1.8886900000000001E-12</c:v>
                      </c:pt>
                      <c:pt idx="8996">
                        <c:v>1.8410699999999999E-12</c:v>
                      </c:pt>
                      <c:pt idx="8997">
                        <c:v>1.8410699999999999E-12</c:v>
                      </c:pt>
                      <c:pt idx="8998">
                        <c:v>1.59627E-12</c:v>
                      </c:pt>
                      <c:pt idx="8999">
                        <c:v>1.59627E-12</c:v>
                      </c:pt>
                      <c:pt idx="9000">
                        <c:v>1.67917E-12</c:v>
                      </c:pt>
                      <c:pt idx="9001">
                        <c:v>1.67917E-12</c:v>
                      </c:pt>
                      <c:pt idx="9002">
                        <c:v>1.5653599999999999E-12</c:v>
                      </c:pt>
                      <c:pt idx="9003">
                        <c:v>1.5653599999999999E-12</c:v>
                      </c:pt>
                      <c:pt idx="9004">
                        <c:v>1.9251100000000001E-12</c:v>
                      </c:pt>
                      <c:pt idx="9005">
                        <c:v>1.9251100000000001E-12</c:v>
                      </c:pt>
                      <c:pt idx="9006">
                        <c:v>1.8616700000000001E-12</c:v>
                      </c:pt>
                      <c:pt idx="9007">
                        <c:v>1.8616700000000001E-12</c:v>
                      </c:pt>
                      <c:pt idx="9008">
                        <c:v>1.62296E-12</c:v>
                      </c:pt>
                      <c:pt idx="9009">
                        <c:v>1.62296E-12</c:v>
                      </c:pt>
                      <c:pt idx="9010">
                        <c:v>6.1021599999999999E-12</c:v>
                      </c:pt>
                      <c:pt idx="9011">
                        <c:v>6.1021599999999999E-12</c:v>
                      </c:pt>
                      <c:pt idx="9012">
                        <c:v>1.8803299999999999E-12</c:v>
                      </c:pt>
                      <c:pt idx="9013">
                        <c:v>1.8803299999999999E-12</c:v>
                      </c:pt>
                      <c:pt idx="9014">
                        <c:v>1.70157E-12</c:v>
                      </c:pt>
                      <c:pt idx="9015">
                        <c:v>1.70157E-12</c:v>
                      </c:pt>
                      <c:pt idx="9016">
                        <c:v>2.2668500000000002E-12</c:v>
                      </c:pt>
                      <c:pt idx="9017">
                        <c:v>2.2668500000000002E-12</c:v>
                      </c:pt>
                      <c:pt idx="9018">
                        <c:v>1.6102499999999999E-12</c:v>
                      </c:pt>
                      <c:pt idx="9019">
                        <c:v>1.6102499999999999E-12</c:v>
                      </c:pt>
                      <c:pt idx="9020">
                        <c:v>1.50408E-12</c:v>
                      </c:pt>
                      <c:pt idx="9021">
                        <c:v>1.50408E-12</c:v>
                      </c:pt>
                      <c:pt idx="9022">
                        <c:v>1.6725400000000001E-12</c:v>
                      </c:pt>
                      <c:pt idx="9023">
                        <c:v>1.6725400000000001E-12</c:v>
                      </c:pt>
                      <c:pt idx="9024">
                        <c:v>1.7174999999999999E-12</c:v>
                      </c:pt>
                      <c:pt idx="9025">
                        <c:v>1.7174999999999999E-12</c:v>
                      </c:pt>
                      <c:pt idx="9026">
                        <c:v>1.8237599999999999E-12</c:v>
                      </c:pt>
                      <c:pt idx="9027">
                        <c:v>1.8237599999999999E-12</c:v>
                      </c:pt>
                      <c:pt idx="9028">
                        <c:v>2.0053800000000001E-12</c:v>
                      </c:pt>
                      <c:pt idx="9029">
                        <c:v>2.0053800000000001E-12</c:v>
                      </c:pt>
                      <c:pt idx="9030">
                        <c:v>2.01509E-12</c:v>
                      </c:pt>
                      <c:pt idx="9031">
                        <c:v>2.01509E-12</c:v>
                      </c:pt>
                      <c:pt idx="9032">
                        <c:v>1.6633400000000001E-12</c:v>
                      </c:pt>
                      <c:pt idx="9033">
                        <c:v>1.6633400000000001E-12</c:v>
                      </c:pt>
                      <c:pt idx="9034">
                        <c:v>1.6386699999999999E-12</c:v>
                      </c:pt>
                      <c:pt idx="9035">
                        <c:v>1.6386699999999999E-12</c:v>
                      </c:pt>
                      <c:pt idx="9036">
                        <c:v>1.8290100000000001E-12</c:v>
                      </c:pt>
                      <c:pt idx="9037">
                        <c:v>1.8290100000000001E-12</c:v>
                      </c:pt>
                      <c:pt idx="9038">
                        <c:v>1.71318E-12</c:v>
                      </c:pt>
                      <c:pt idx="9039">
                        <c:v>1.71318E-12</c:v>
                      </c:pt>
                      <c:pt idx="9040">
                        <c:v>1.5392999999999999E-12</c:v>
                      </c:pt>
                      <c:pt idx="9041">
                        <c:v>1.5392999999999999E-12</c:v>
                      </c:pt>
                      <c:pt idx="9042">
                        <c:v>3.05881E-12</c:v>
                      </c:pt>
                      <c:pt idx="9043">
                        <c:v>3.05881E-12</c:v>
                      </c:pt>
                      <c:pt idx="9044">
                        <c:v>1.5647400000000001E-12</c:v>
                      </c:pt>
                      <c:pt idx="9045">
                        <c:v>1.5647400000000001E-12</c:v>
                      </c:pt>
                      <c:pt idx="9046">
                        <c:v>1.5032199999999999E-12</c:v>
                      </c:pt>
                      <c:pt idx="9047">
                        <c:v>1.5032199999999999E-12</c:v>
                      </c:pt>
                      <c:pt idx="9048">
                        <c:v>2.3795300000000001E-12</c:v>
                      </c:pt>
                      <c:pt idx="9049">
                        <c:v>2.3795300000000001E-12</c:v>
                      </c:pt>
                      <c:pt idx="9050">
                        <c:v>2.0719700000000001E-12</c:v>
                      </c:pt>
                      <c:pt idx="9051">
                        <c:v>2.0719700000000001E-12</c:v>
                      </c:pt>
                      <c:pt idx="9052">
                        <c:v>1.5757399999999999E-12</c:v>
                      </c:pt>
                      <c:pt idx="9053">
                        <c:v>1.5757399999999999E-12</c:v>
                      </c:pt>
                      <c:pt idx="9054">
                        <c:v>1.7266100000000001E-12</c:v>
                      </c:pt>
                      <c:pt idx="9055">
                        <c:v>1.7266100000000001E-12</c:v>
                      </c:pt>
                      <c:pt idx="9056">
                        <c:v>1.81187E-12</c:v>
                      </c:pt>
                      <c:pt idx="9057">
                        <c:v>1.81187E-12</c:v>
                      </c:pt>
                      <c:pt idx="9058">
                        <c:v>1.6174299999999999E-12</c:v>
                      </c:pt>
                      <c:pt idx="9059">
                        <c:v>1.6174299999999999E-12</c:v>
                      </c:pt>
                      <c:pt idx="9060">
                        <c:v>1.75578E-12</c:v>
                      </c:pt>
                      <c:pt idx="9061">
                        <c:v>1.75578E-12</c:v>
                      </c:pt>
                      <c:pt idx="9062">
                        <c:v>3.05197E-12</c:v>
                      </c:pt>
                      <c:pt idx="9063">
                        <c:v>3.05197E-12</c:v>
                      </c:pt>
                      <c:pt idx="9064">
                        <c:v>1.8572300000000002E-12</c:v>
                      </c:pt>
                      <c:pt idx="9065">
                        <c:v>1.8572300000000002E-12</c:v>
                      </c:pt>
                      <c:pt idx="9066">
                        <c:v>2.7427E-12</c:v>
                      </c:pt>
                      <c:pt idx="9067">
                        <c:v>2.7427E-12</c:v>
                      </c:pt>
                      <c:pt idx="9068">
                        <c:v>1.52096E-12</c:v>
                      </c:pt>
                      <c:pt idx="9069">
                        <c:v>1.52096E-12</c:v>
                      </c:pt>
                      <c:pt idx="9070">
                        <c:v>1.83403E-12</c:v>
                      </c:pt>
                      <c:pt idx="9071">
                        <c:v>1.83403E-12</c:v>
                      </c:pt>
                      <c:pt idx="9072">
                        <c:v>1.5260499999999999E-12</c:v>
                      </c:pt>
                      <c:pt idx="9073">
                        <c:v>1.5260499999999999E-12</c:v>
                      </c:pt>
                      <c:pt idx="9074">
                        <c:v>1.64984E-12</c:v>
                      </c:pt>
                      <c:pt idx="9075">
                        <c:v>1.64984E-12</c:v>
                      </c:pt>
                      <c:pt idx="9076">
                        <c:v>4.3457300000000003E-12</c:v>
                      </c:pt>
                      <c:pt idx="9077">
                        <c:v>4.3457300000000003E-12</c:v>
                      </c:pt>
                      <c:pt idx="9078">
                        <c:v>1.8898699999999999E-12</c:v>
                      </c:pt>
                      <c:pt idx="9079">
                        <c:v>1.8898699999999999E-12</c:v>
                      </c:pt>
                      <c:pt idx="9080">
                        <c:v>4.0425899999999996E-12</c:v>
                      </c:pt>
                      <c:pt idx="9081">
                        <c:v>4.0425899999999996E-12</c:v>
                      </c:pt>
                      <c:pt idx="9082">
                        <c:v>1.78736E-12</c:v>
                      </c:pt>
                      <c:pt idx="9083">
                        <c:v>1.78736E-12</c:v>
                      </c:pt>
                      <c:pt idx="9084">
                        <c:v>1.67337E-12</c:v>
                      </c:pt>
                      <c:pt idx="9085">
                        <c:v>1.67337E-12</c:v>
                      </c:pt>
                      <c:pt idx="9086">
                        <c:v>1.72862E-12</c:v>
                      </c:pt>
                      <c:pt idx="9087">
                        <c:v>1.72862E-12</c:v>
                      </c:pt>
                      <c:pt idx="9088">
                        <c:v>1.5254800000000001E-12</c:v>
                      </c:pt>
                      <c:pt idx="9089">
                        <c:v>1.5254800000000001E-12</c:v>
                      </c:pt>
                      <c:pt idx="9090">
                        <c:v>1.6437499999999999E-12</c:v>
                      </c:pt>
                      <c:pt idx="9091">
                        <c:v>1.6437499999999999E-12</c:v>
                      </c:pt>
                      <c:pt idx="9092">
                        <c:v>2.0080900000000002E-12</c:v>
                      </c:pt>
                      <c:pt idx="9093">
                        <c:v>2.0080900000000002E-12</c:v>
                      </c:pt>
                      <c:pt idx="9094">
                        <c:v>1.4591500000000001E-11</c:v>
                      </c:pt>
                      <c:pt idx="9095">
                        <c:v>1.4591500000000001E-11</c:v>
                      </c:pt>
                      <c:pt idx="9096">
                        <c:v>1.5065000000000001E-12</c:v>
                      </c:pt>
                      <c:pt idx="9097">
                        <c:v>1.5065000000000001E-12</c:v>
                      </c:pt>
                      <c:pt idx="9098">
                        <c:v>2.6576900000000002E-12</c:v>
                      </c:pt>
                      <c:pt idx="9099">
                        <c:v>2.6576900000000002E-12</c:v>
                      </c:pt>
                      <c:pt idx="9100">
                        <c:v>1.7591700000000001E-12</c:v>
                      </c:pt>
                      <c:pt idx="9101">
                        <c:v>1.7591700000000001E-12</c:v>
                      </c:pt>
                      <c:pt idx="9102">
                        <c:v>1.4566199999999999E-12</c:v>
                      </c:pt>
                      <c:pt idx="9103">
                        <c:v>1.4566199999999999E-12</c:v>
                      </c:pt>
                      <c:pt idx="9104">
                        <c:v>1.99925E-12</c:v>
                      </c:pt>
                      <c:pt idx="9105">
                        <c:v>1.99925E-12</c:v>
                      </c:pt>
                      <c:pt idx="9106">
                        <c:v>1.89391E-12</c:v>
                      </c:pt>
                      <c:pt idx="9107">
                        <c:v>1.89391E-12</c:v>
                      </c:pt>
                      <c:pt idx="9108">
                        <c:v>1.45531E-12</c:v>
                      </c:pt>
                      <c:pt idx="9109">
                        <c:v>1.45531E-12</c:v>
                      </c:pt>
                      <c:pt idx="9110">
                        <c:v>1.4993899999999999E-12</c:v>
                      </c:pt>
                      <c:pt idx="9111">
                        <c:v>1.4993899999999999E-12</c:v>
                      </c:pt>
                      <c:pt idx="9112">
                        <c:v>1.61513E-12</c:v>
                      </c:pt>
                      <c:pt idx="9113">
                        <c:v>1.61513E-12</c:v>
                      </c:pt>
                      <c:pt idx="9114">
                        <c:v>1.6305100000000001E-12</c:v>
                      </c:pt>
                      <c:pt idx="9115">
                        <c:v>1.6305100000000001E-12</c:v>
                      </c:pt>
                      <c:pt idx="9116">
                        <c:v>1.4898999999999999E-12</c:v>
                      </c:pt>
                      <c:pt idx="9117">
                        <c:v>1.4898999999999999E-12</c:v>
                      </c:pt>
                      <c:pt idx="9118">
                        <c:v>2.60155E-12</c:v>
                      </c:pt>
                      <c:pt idx="9119">
                        <c:v>2.60155E-12</c:v>
                      </c:pt>
                      <c:pt idx="9120">
                        <c:v>2.6963300000000001E-12</c:v>
                      </c:pt>
                      <c:pt idx="9121">
                        <c:v>2.6963300000000001E-12</c:v>
                      </c:pt>
                      <c:pt idx="9122">
                        <c:v>2.7060899999999998E-12</c:v>
                      </c:pt>
                      <c:pt idx="9123">
                        <c:v>2.7060899999999998E-12</c:v>
                      </c:pt>
                      <c:pt idx="9124">
                        <c:v>1.7199799999999999E-12</c:v>
                      </c:pt>
                      <c:pt idx="9125">
                        <c:v>1.7199799999999999E-12</c:v>
                      </c:pt>
                      <c:pt idx="9126">
                        <c:v>1.55213E-12</c:v>
                      </c:pt>
                      <c:pt idx="9127">
                        <c:v>1.55213E-12</c:v>
                      </c:pt>
                      <c:pt idx="9128">
                        <c:v>3.0305100000000002E-12</c:v>
                      </c:pt>
                      <c:pt idx="9129">
                        <c:v>3.0305100000000002E-12</c:v>
                      </c:pt>
                      <c:pt idx="9130">
                        <c:v>1.5426500000000001E-12</c:v>
                      </c:pt>
                      <c:pt idx="9131">
                        <c:v>1.5426500000000001E-12</c:v>
                      </c:pt>
                      <c:pt idx="9132">
                        <c:v>1.8866199999999999E-12</c:v>
                      </c:pt>
                      <c:pt idx="9133">
                        <c:v>1.8866199999999999E-12</c:v>
                      </c:pt>
                      <c:pt idx="9134">
                        <c:v>2.07141E-12</c:v>
                      </c:pt>
                      <c:pt idx="9135">
                        <c:v>2.07141E-12</c:v>
                      </c:pt>
                      <c:pt idx="9136">
                        <c:v>1.7008E-12</c:v>
                      </c:pt>
                      <c:pt idx="9137">
                        <c:v>1.7008E-12</c:v>
                      </c:pt>
                      <c:pt idx="9138">
                        <c:v>6.70635E-12</c:v>
                      </c:pt>
                      <c:pt idx="9139">
                        <c:v>6.70635E-12</c:v>
                      </c:pt>
                      <c:pt idx="9140">
                        <c:v>2.6310199999999998E-12</c:v>
                      </c:pt>
                      <c:pt idx="9141">
                        <c:v>2.6310199999999998E-12</c:v>
                      </c:pt>
                      <c:pt idx="9142">
                        <c:v>1.9818900000000002E-12</c:v>
                      </c:pt>
                      <c:pt idx="9143">
                        <c:v>1.9818900000000002E-12</c:v>
                      </c:pt>
                      <c:pt idx="9144">
                        <c:v>1.54984E-12</c:v>
                      </c:pt>
                      <c:pt idx="9145">
                        <c:v>1.54984E-12</c:v>
                      </c:pt>
                      <c:pt idx="9146">
                        <c:v>2.6154900000000002E-12</c:v>
                      </c:pt>
                      <c:pt idx="9147">
                        <c:v>2.6154900000000002E-12</c:v>
                      </c:pt>
                      <c:pt idx="9148">
                        <c:v>1.44223E-12</c:v>
                      </c:pt>
                      <c:pt idx="9149">
                        <c:v>1.44223E-12</c:v>
                      </c:pt>
                      <c:pt idx="9150">
                        <c:v>1.3938E-12</c:v>
                      </c:pt>
                      <c:pt idx="9151">
                        <c:v>1.3938E-12</c:v>
                      </c:pt>
                      <c:pt idx="9152">
                        <c:v>1.9526199999999998E-12</c:v>
                      </c:pt>
                      <c:pt idx="9153">
                        <c:v>1.9526199999999998E-12</c:v>
                      </c:pt>
                      <c:pt idx="9154">
                        <c:v>2.6169900000000001E-12</c:v>
                      </c:pt>
                      <c:pt idx="9155">
                        <c:v>2.6169900000000001E-12</c:v>
                      </c:pt>
                      <c:pt idx="9156">
                        <c:v>1.4161299999999999E-12</c:v>
                      </c:pt>
                      <c:pt idx="9157">
                        <c:v>1.4161299999999999E-12</c:v>
                      </c:pt>
                      <c:pt idx="9158">
                        <c:v>1.7869799999999999E-12</c:v>
                      </c:pt>
                      <c:pt idx="9159">
                        <c:v>1.7869799999999999E-12</c:v>
                      </c:pt>
                      <c:pt idx="9160">
                        <c:v>1.4931E-12</c:v>
                      </c:pt>
                      <c:pt idx="9161">
                        <c:v>1.4931E-12</c:v>
                      </c:pt>
                      <c:pt idx="9162">
                        <c:v>1.4911299999999999E-12</c:v>
                      </c:pt>
                      <c:pt idx="9163">
                        <c:v>1.4911299999999999E-12</c:v>
                      </c:pt>
                      <c:pt idx="9164">
                        <c:v>1.52352E-12</c:v>
                      </c:pt>
                      <c:pt idx="9165">
                        <c:v>1.52352E-12</c:v>
                      </c:pt>
                      <c:pt idx="9166">
                        <c:v>1.45743E-12</c:v>
                      </c:pt>
                      <c:pt idx="9167">
                        <c:v>1.45743E-12</c:v>
                      </c:pt>
                      <c:pt idx="9168">
                        <c:v>1.7662000000000001E-12</c:v>
                      </c:pt>
                      <c:pt idx="9169">
                        <c:v>1.7662000000000001E-12</c:v>
                      </c:pt>
                      <c:pt idx="9170">
                        <c:v>2.068E-11</c:v>
                      </c:pt>
                      <c:pt idx="9171">
                        <c:v>2.068E-11</c:v>
                      </c:pt>
                      <c:pt idx="9172">
                        <c:v>1.49305E-12</c:v>
                      </c:pt>
                      <c:pt idx="9173">
                        <c:v>1.49305E-12</c:v>
                      </c:pt>
                      <c:pt idx="9174">
                        <c:v>1.7217E-12</c:v>
                      </c:pt>
                      <c:pt idx="9175">
                        <c:v>1.7217E-12</c:v>
                      </c:pt>
                      <c:pt idx="9176">
                        <c:v>1.65313E-12</c:v>
                      </c:pt>
                      <c:pt idx="9177">
                        <c:v>1.65313E-12</c:v>
                      </c:pt>
                      <c:pt idx="9178">
                        <c:v>1.8957899999999999E-12</c:v>
                      </c:pt>
                      <c:pt idx="9179">
                        <c:v>1.8957899999999999E-12</c:v>
                      </c:pt>
                      <c:pt idx="9180">
                        <c:v>1.36887E-12</c:v>
                      </c:pt>
                      <c:pt idx="9181">
                        <c:v>1.36887E-12</c:v>
                      </c:pt>
                      <c:pt idx="9182">
                        <c:v>1.77351E-12</c:v>
                      </c:pt>
                      <c:pt idx="9183">
                        <c:v>1.77351E-12</c:v>
                      </c:pt>
                      <c:pt idx="9184">
                        <c:v>1.4378E-12</c:v>
                      </c:pt>
                      <c:pt idx="9185">
                        <c:v>1.4378E-12</c:v>
                      </c:pt>
                      <c:pt idx="9186">
                        <c:v>1.4466499999999999E-12</c:v>
                      </c:pt>
                      <c:pt idx="9187">
                        <c:v>1.4466499999999999E-12</c:v>
                      </c:pt>
                      <c:pt idx="9188">
                        <c:v>1.4489200000000001E-12</c:v>
                      </c:pt>
                      <c:pt idx="9189">
                        <c:v>1.4489200000000001E-12</c:v>
                      </c:pt>
                      <c:pt idx="9190">
                        <c:v>1.6435900000000001E-12</c:v>
                      </c:pt>
                      <c:pt idx="9191">
                        <c:v>1.6435900000000001E-12</c:v>
                      </c:pt>
                      <c:pt idx="9192">
                        <c:v>3.0669399999999999E-12</c:v>
                      </c:pt>
                      <c:pt idx="9193">
                        <c:v>3.0669399999999999E-12</c:v>
                      </c:pt>
                      <c:pt idx="9194">
                        <c:v>1.80056E-12</c:v>
                      </c:pt>
                      <c:pt idx="9195">
                        <c:v>1.80056E-12</c:v>
                      </c:pt>
                      <c:pt idx="9196">
                        <c:v>1.6015299999999999E-12</c:v>
                      </c:pt>
                      <c:pt idx="9197">
                        <c:v>1.6015299999999999E-12</c:v>
                      </c:pt>
                      <c:pt idx="9198">
                        <c:v>3.5704300000000002E-12</c:v>
                      </c:pt>
                      <c:pt idx="9199">
                        <c:v>3.5704300000000002E-12</c:v>
                      </c:pt>
                      <c:pt idx="9200">
                        <c:v>1.2720099999999999E-12</c:v>
                      </c:pt>
                      <c:pt idx="9201">
                        <c:v>1.2720099999999999E-12</c:v>
                      </c:pt>
                      <c:pt idx="9202">
                        <c:v>1.3742499999999999E-12</c:v>
                      </c:pt>
                      <c:pt idx="9203">
                        <c:v>1.3742499999999999E-12</c:v>
                      </c:pt>
                      <c:pt idx="9204">
                        <c:v>1.38453E-12</c:v>
                      </c:pt>
                      <c:pt idx="9205">
                        <c:v>1.38453E-12</c:v>
                      </c:pt>
                      <c:pt idx="9206">
                        <c:v>1.247E-12</c:v>
                      </c:pt>
                      <c:pt idx="9207">
                        <c:v>1.247E-12</c:v>
                      </c:pt>
                      <c:pt idx="9208">
                        <c:v>1.2241599999999999E-12</c:v>
                      </c:pt>
                      <c:pt idx="9209">
                        <c:v>1.2241599999999999E-12</c:v>
                      </c:pt>
                      <c:pt idx="9210">
                        <c:v>1.2774099999999999E-12</c:v>
                      </c:pt>
                      <c:pt idx="9211">
                        <c:v>1.2774099999999999E-12</c:v>
                      </c:pt>
                      <c:pt idx="9212">
                        <c:v>2.7739499999999999E-12</c:v>
                      </c:pt>
                      <c:pt idx="9213">
                        <c:v>2.7739499999999999E-12</c:v>
                      </c:pt>
                      <c:pt idx="9214">
                        <c:v>1.24122E-12</c:v>
                      </c:pt>
                      <c:pt idx="9215">
                        <c:v>1.24122E-12</c:v>
                      </c:pt>
                      <c:pt idx="9216">
                        <c:v>2.3222999999999999E-12</c:v>
                      </c:pt>
                      <c:pt idx="9217">
                        <c:v>2.3222999999999999E-12</c:v>
                      </c:pt>
                      <c:pt idx="9218">
                        <c:v>2.8097700000000001E-12</c:v>
                      </c:pt>
                      <c:pt idx="9219">
                        <c:v>2.8097700000000001E-12</c:v>
                      </c:pt>
                      <c:pt idx="9220">
                        <c:v>1.6103300000000001E-12</c:v>
                      </c:pt>
                      <c:pt idx="9221">
                        <c:v>1.6103300000000001E-12</c:v>
                      </c:pt>
                      <c:pt idx="9222">
                        <c:v>1.5013500000000001E-12</c:v>
                      </c:pt>
                      <c:pt idx="9223">
                        <c:v>1.5013500000000001E-12</c:v>
                      </c:pt>
                      <c:pt idx="9224">
                        <c:v>2.85077E-12</c:v>
                      </c:pt>
                      <c:pt idx="9225">
                        <c:v>2.85077E-12</c:v>
                      </c:pt>
                      <c:pt idx="9226">
                        <c:v>1.9020099999999999E-12</c:v>
                      </c:pt>
                      <c:pt idx="9227">
                        <c:v>1.9020099999999999E-12</c:v>
                      </c:pt>
                      <c:pt idx="9228">
                        <c:v>1.43874E-12</c:v>
                      </c:pt>
                      <c:pt idx="9229">
                        <c:v>1.43874E-12</c:v>
                      </c:pt>
                      <c:pt idx="9230">
                        <c:v>1.74701E-12</c:v>
                      </c:pt>
                      <c:pt idx="9231">
                        <c:v>1.74701E-12</c:v>
                      </c:pt>
                      <c:pt idx="9232">
                        <c:v>2.8034500000000001E-12</c:v>
                      </c:pt>
                      <c:pt idx="9233">
                        <c:v>2.8034500000000001E-12</c:v>
                      </c:pt>
                      <c:pt idx="9234">
                        <c:v>1.3071800000000001E-12</c:v>
                      </c:pt>
                      <c:pt idx="9235">
                        <c:v>1.3071800000000001E-12</c:v>
                      </c:pt>
                      <c:pt idx="9236">
                        <c:v>1.5856400000000001E-12</c:v>
                      </c:pt>
                      <c:pt idx="9237">
                        <c:v>1.5856400000000001E-12</c:v>
                      </c:pt>
                      <c:pt idx="9238">
                        <c:v>1.35334E-12</c:v>
                      </c:pt>
                      <c:pt idx="9239">
                        <c:v>1.35334E-12</c:v>
                      </c:pt>
                      <c:pt idx="9240">
                        <c:v>1.56898E-12</c:v>
                      </c:pt>
                      <c:pt idx="9241">
                        <c:v>1.56898E-12</c:v>
                      </c:pt>
                      <c:pt idx="9242">
                        <c:v>1.33703E-12</c:v>
                      </c:pt>
                      <c:pt idx="9243">
                        <c:v>1.33703E-12</c:v>
                      </c:pt>
                      <c:pt idx="9244">
                        <c:v>1.59485E-12</c:v>
                      </c:pt>
                      <c:pt idx="9245">
                        <c:v>1.59485E-12</c:v>
                      </c:pt>
                      <c:pt idx="9246">
                        <c:v>1.2703299999999999E-12</c:v>
                      </c:pt>
                      <c:pt idx="9247">
                        <c:v>1.2703299999999999E-12</c:v>
                      </c:pt>
                      <c:pt idx="9248">
                        <c:v>1.28462E-12</c:v>
                      </c:pt>
                      <c:pt idx="9249">
                        <c:v>1.28462E-12</c:v>
                      </c:pt>
                      <c:pt idx="9250">
                        <c:v>1.3421300000000001E-12</c:v>
                      </c:pt>
                      <c:pt idx="9251">
                        <c:v>1.3421300000000001E-12</c:v>
                      </c:pt>
                      <c:pt idx="9252">
                        <c:v>1.35719E-12</c:v>
                      </c:pt>
                      <c:pt idx="9253">
                        <c:v>1.35719E-12</c:v>
                      </c:pt>
                      <c:pt idx="9254">
                        <c:v>1.53686E-12</c:v>
                      </c:pt>
                      <c:pt idx="9255">
                        <c:v>1.53686E-12</c:v>
                      </c:pt>
                      <c:pt idx="9256">
                        <c:v>1.67185E-12</c:v>
                      </c:pt>
                      <c:pt idx="9257">
                        <c:v>1.67185E-12</c:v>
                      </c:pt>
                      <c:pt idx="9258">
                        <c:v>1.3561700000000001E-12</c:v>
                      </c:pt>
                      <c:pt idx="9259">
                        <c:v>1.3561700000000001E-12</c:v>
                      </c:pt>
                      <c:pt idx="9260">
                        <c:v>1.3587700000000001E-12</c:v>
                      </c:pt>
                      <c:pt idx="9261">
                        <c:v>1.3587700000000001E-12</c:v>
                      </c:pt>
                      <c:pt idx="9262">
                        <c:v>1.64721E-12</c:v>
                      </c:pt>
                      <c:pt idx="9263">
                        <c:v>1.64721E-12</c:v>
                      </c:pt>
                      <c:pt idx="9264">
                        <c:v>1.52975E-12</c:v>
                      </c:pt>
                      <c:pt idx="9265">
                        <c:v>1.52975E-12</c:v>
                      </c:pt>
                      <c:pt idx="9266">
                        <c:v>1.35545E-12</c:v>
                      </c:pt>
                      <c:pt idx="9267">
                        <c:v>1.35545E-12</c:v>
                      </c:pt>
                      <c:pt idx="9268">
                        <c:v>1.53768E-12</c:v>
                      </c:pt>
                      <c:pt idx="9269">
                        <c:v>1.53768E-12</c:v>
                      </c:pt>
                      <c:pt idx="9270">
                        <c:v>1.58982E-12</c:v>
                      </c:pt>
                      <c:pt idx="9271">
                        <c:v>1.58982E-12</c:v>
                      </c:pt>
                      <c:pt idx="9272">
                        <c:v>3.1658799999999998E-12</c:v>
                      </c:pt>
                      <c:pt idx="9273">
                        <c:v>3.1658799999999998E-12</c:v>
                      </c:pt>
                      <c:pt idx="9274">
                        <c:v>2.2094600000000002E-12</c:v>
                      </c:pt>
                      <c:pt idx="9275">
                        <c:v>2.2094600000000002E-12</c:v>
                      </c:pt>
                      <c:pt idx="9276">
                        <c:v>1.4055900000000001E-12</c:v>
                      </c:pt>
                      <c:pt idx="9277">
                        <c:v>1.4055900000000001E-12</c:v>
                      </c:pt>
                      <c:pt idx="9278">
                        <c:v>1.27472E-12</c:v>
                      </c:pt>
                      <c:pt idx="9279">
                        <c:v>1.27472E-12</c:v>
                      </c:pt>
                      <c:pt idx="9280">
                        <c:v>1.31324E-12</c:v>
                      </c:pt>
                      <c:pt idx="9281">
                        <c:v>1.31324E-12</c:v>
                      </c:pt>
                      <c:pt idx="9282">
                        <c:v>1.19616E-12</c:v>
                      </c:pt>
                      <c:pt idx="9283">
                        <c:v>1.19616E-12</c:v>
                      </c:pt>
                      <c:pt idx="9284">
                        <c:v>2.69834E-12</c:v>
                      </c:pt>
                      <c:pt idx="9285">
                        <c:v>2.69834E-12</c:v>
                      </c:pt>
                      <c:pt idx="9286">
                        <c:v>1.2644800000000001E-12</c:v>
                      </c:pt>
                      <c:pt idx="9287">
                        <c:v>1.2644800000000001E-12</c:v>
                      </c:pt>
                      <c:pt idx="9288">
                        <c:v>6.1180299999999999E-12</c:v>
                      </c:pt>
                      <c:pt idx="9289">
                        <c:v>6.1180299999999999E-12</c:v>
                      </c:pt>
                      <c:pt idx="9290">
                        <c:v>1.3857700000000001E-12</c:v>
                      </c:pt>
                      <c:pt idx="9291">
                        <c:v>1.3857700000000001E-12</c:v>
                      </c:pt>
                      <c:pt idx="9292">
                        <c:v>1.43893E-12</c:v>
                      </c:pt>
                      <c:pt idx="9293">
                        <c:v>1.43893E-12</c:v>
                      </c:pt>
                      <c:pt idx="9294">
                        <c:v>1.21601E-12</c:v>
                      </c:pt>
                      <c:pt idx="9295">
                        <c:v>1.21601E-12</c:v>
                      </c:pt>
                      <c:pt idx="9296">
                        <c:v>4.3788300000000002E-12</c:v>
                      </c:pt>
                      <c:pt idx="9297">
                        <c:v>4.3788300000000002E-12</c:v>
                      </c:pt>
                      <c:pt idx="9298">
                        <c:v>1.3279900000000001E-12</c:v>
                      </c:pt>
                      <c:pt idx="9299">
                        <c:v>1.3279900000000001E-12</c:v>
                      </c:pt>
                      <c:pt idx="9300">
                        <c:v>2.92126E-12</c:v>
                      </c:pt>
                      <c:pt idx="9301">
                        <c:v>2.92126E-12</c:v>
                      </c:pt>
                      <c:pt idx="9302">
                        <c:v>2.7596499999999999E-12</c:v>
                      </c:pt>
                      <c:pt idx="9303">
                        <c:v>2.7596499999999999E-12</c:v>
                      </c:pt>
                      <c:pt idx="9304">
                        <c:v>6.31989E-12</c:v>
                      </c:pt>
                      <c:pt idx="9305">
                        <c:v>6.31989E-12</c:v>
                      </c:pt>
                      <c:pt idx="9306">
                        <c:v>1.28316E-12</c:v>
                      </c:pt>
                      <c:pt idx="9307">
                        <c:v>1.28316E-12</c:v>
                      </c:pt>
                      <c:pt idx="9308">
                        <c:v>1.2190600000000001E-12</c:v>
                      </c:pt>
                      <c:pt idx="9309">
                        <c:v>1.2190600000000001E-12</c:v>
                      </c:pt>
                      <c:pt idx="9310">
                        <c:v>1.3038499999999999E-12</c:v>
                      </c:pt>
                      <c:pt idx="9311">
                        <c:v>1.3038499999999999E-12</c:v>
                      </c:pt>
                      <c:pt idx="9312">
                        <c:v>1.4698399999999999E-12</c:v>
                      </c:pt>
                      <c:pt idx="9313">
                        <c:v>1.4698399999999999E-12</c:v>
                      </c:pt>
                      <c:pt idx="9314">
                        <c:v>5.3437000000000003E-12</c:v>
                      </c:pt>
                      <c:pt idx="9315">
                        <c:v>5.3437000000000003E-12</c:v>
                      </c:pt>
                      <c:pt idx="9316">
                        <c:v>2.4123700000000002E-12</c:v>
                      </c:pt>
                      <c:pt idx="9317">
                        <c:v>2.4123700000000002E-12</c:v>
                      </c:pt>
                      <c:pt idx="9318">
                        <c:v>1.32419E-12</c:v>
                      </c:pt>
                      <c:pt idx="9319">
                        <c:v>1.32419E-12</c:v>
                      </c:pt>
                      <c:pt idx="9320">
                        <c:v>1.3772099999999999E-12</c:v>
                      </c:pt>
                      <c:pt idx="9321">
                        <c:v>1.3772099999999999E-12</c:v>
                      </c:pt>
                      <c:pt idx="9322">
                        <c:v>2.6451199999999999E-12</c:v>
                      </c:pt>
                      <c:pt idx="9323">
                        <c:v>2.6451199999999999E-12</c:v>
                      </c:pt>
                      <c:pt idx="9324">
                        <c:v>1.2886799999999999E-12</c:v>
                      </c:pt>
                      <c:pt idx="9325">
                        <c:v>1.2886799999999999E-12</c:v>
                      </c:pt>
                      <c:pt idx="9326">
                        <c:v>1.2068899999999999E-12</c:v>
                      </c:pt>
                      <c:pt idx="9327">
                        <c:v>1.2068899999999999E-12</c:v>
                      </c:pt>
                      <c:pt idx="9328">
                        <c:v>1.6700800000000001E-12</c:v>
                      </c:pt>
                      <c:pt idx="9329">
                        <c:v>1.6700800000000001E-12</c:v>
                      </c:pt>
                      <c:pt idx="9330">
                        <c:v>2.7842099999999999E-12</c:v>
                      </c:pt>
                      <c:pt idx="9331">
                        <c:v>2.7842099999999999E-12</c:v>
                      </c:pt>
                      <c:pt idx="9332">
                        <c:v>1.4484799999999999E-12</c:v>
                      </c:pt>
                      <c:pt idx="9333">
                        <c:v>1.4484799999999999E-12</c:v>
                      </c:pt>
                      <c:pt idx="9334">
                        <c:v>1.35661E-12</c:v>
                      </c:pt>
                      <c:pt idx="9335">
                        <c:v>1.35661E-12</c:v>
                      </c:pt>
                      <c:pt idx="9336">
                        <c:v>3.3681799999999999E-12</c:v>
                      </c:pt>
                      <c:pt idx="9337">
                        <c:v>3.3681799999999999E-12</c:v>
                      </c:pt>
                      <c:pt idx="9338">
                        <c:v>1.74574E-12</c:v>
                      </c:pt>
                      <c:pt idx="9339">
                        <c:v>1.74574E-12</c:v>
                      </c:pt>
                      <c:pt idx="9340">
                        <c:v>6.7555500000000002E-12</c:v>
                      </c:pt>
                      <c:pt idx="9341">
                        <c:v>6.7555500000000002E-12</c:v>
                      </c:pt>
                      <c:pt idx="9342">
                        <c:v>1.20522E-12</c:v>
                      </c:pt>
                      <c:pt idx="9343">
                        <c:v>1.20522E-12</c:v>
                      </c:pt>
                      <c:pt idx="9344">
                        <c:v>1.35201E-12</c:v>
                      </c:pt>
                      <c:pt idx="9345">
                        <c:v>1.35201E-12</c:v>
                      </c:pt>
                      <c:pt idx="9346">
                        <c:v>1.2135200000000001E-12</c:v>
                      </c:pt>
                      <c:pt idx="9347">
                        <c:v>1.2135200000000001E-12</c:v>
                      </c:pt>
                      <c:pt idx="9348">
                        <c:v>1.6114799999999999E-12</c:v>
                      </c:pt>
                      <c:pt idx="9349">
                        <c:v>1.6114799999999999E-12</c:v>
                      </c:pt>
                      <c:pt idx="9350">
                        <c:v>1.21702E-12</c:v>
                      </c:pt>
                      <c:pt idx="9351">
                        <c:v>1.21702E-12</c:v>
                      </c:pt>
                      <c:pt idx="9352">
                        <c:v>1.42906E-12</c:v>
                      </c:pt>
                      <c:pt idx="9353">
                        <c:v>1.42906E-12</c:v>
                      </c:pt>
                      <c:pt idx="9354">
                        <c:v>2.8816700000000002E-12</c:v>
                      </c:pt>
                      <c:pt idx="9355">
                        <c:v>2.8816700000000002E-12</c:v>
                      </c:pt>
                      <c:pt idx="9356">
                        <c:v>1.8787400000000001E-12</c:v>
                      </c:pt>
                      <c:pt idx="9357">
                        <c:v>1.8787400000000001E-12</c:v>
                      </c:pt>
                      <c:pt idx="9358">
                        <c:v>2.6123000000000001E-12</c:v>
                      </c:pt>
                      <c:pt idx="9359">
                        <c:v>2.6123000000000001E-12</c:v>
                      </c:pt>
                      <c:pt idx="9360">
                        <c:v>1.5215300000000001E-12</c:v>
                      </c:pt>
                      <c:pt idx="9361">
                        <c:v>1.5215300000000001E-12</c:v>
                      </c:pt>
                      <c:pt idx="9362">
                        <c:v>2.3954400000000001E-12</c:v>
                      </c:pt>
                      <c:pt idx="9363">
                        <c:v>2.3954400000000001E-12</c:v>
                      </c:pt>
                      <c:pt idx="9364">
                        <c:v>1.5342399999999999E-12</c:v>
                      </c:pt>
                      <c:pt idx="9365">
                        <c:v>1.5342399999999999E-12</c:v>
                      </c:pt>
                      <c:pt idx="9366">
                        <c:v>1.2523400000000001E-12</c:v>
                      </c:pt>
                      <c:pt idx="9367">
                        <c:v>1.2523400000000001E-12</c:v>
                      </c:pt>
                      <c:pt idx="9368">
                        <c:v>1.5055E-12</c:v>
                      </c:pt>
                      <c:pt idx="9369">
                        <c:v>1.5055E-12</c:v>
                      </c:pt>
                      <c:pt idx="9370">
                        <c:v>1.2258000000000001E-12</c:v>
                      </c:pt>
                      <c:pt idx="9371">
                        <c:v>1.2258000000000001E-12</c:v>
                      </c:pt>
                      <c:pt idx="9372">
                        <c:v>2.9722399999999999E-12</c:v>
                      </c:pt>
                      <c:pt idx="9373">
                        <c:v>2.9722399999999999E-12</c:v>
                      </c:pt>
                      <c:pt idx="9374">
                        <c:v>1.5465300000000001E-12</c:v>
                      </c:pt>
                      <c:pt idx="9375">
                        <c:v>1.5465300000000001E-12</c:v>
                      </c:pt>
                      <c:pt idx="9376">
                        <c:v>3.1810999999999998E-12</c:v>
                      </c:pt>
                      <c:pt idx="9377">
                        <c:v>3.1810999999999998E-12</c:v>
                      </c:pt>
                      <c:pt idx="9378">
                        <c:v>1.3251399999999999E-12</c:v>
                      </c:pt>
                      <c:pt idx="9379">
                        <c:v>1.3251399999999999E-12</c:v>
                      </c:pt>
                      <c:pt idx="9380">
                        <c:v>1.6219099999999999E-12</c:v>
                      </c:pt>
                      <c:pt idx="9381">
                        <c:v>1.6219099999999999E-12</c:v>
                      </c:pt>
                      <c:pt idx="9382">
                        <c:v>1.63377E-12</c:v>
                      </c:pt>
                      <c:pt idx="9383">
                        <c:v>1.63377E-12</c:v>
                      </c:pt>
                      <c:pt idx="9384">
                        <c:v>1.41369E-12</c:v>
                      </c:pt>
                      <c:pt idx="9385">
                        <c:v>1.41369E-12</c:v>
                      </c:pt>
                      <c:pt idx="9386">
                        <c:v>3.0779499999999998E-12</c:v>
                      </c:pt>
                      <c:pt idx="9387">
                        <c:v>3.0779499999999998E-12</c:v>
                      </c:pt>
                      <c:pt idx="9388">
                        <c:v>1.8522799999999999E-12</c:v>
                      </c:pt>
                      <c:pt idx="9389">
                        <c:v>1.8522799999999999E-12</c:v>
                      </c:pt>
                      <c:pt idx="9390">
                        <c:v>1.40098E-12</c:v>
                      </c:pt>
                      <c:pt idx="9391">
                        <c:v>1.40098E-12</c:v>
                      </c:pt>
                      <c:pt idx="9392">
                        <c:v>5.2320700000000003E-12</c:v>
                      </c:pt>
                      <c:pt idx="9393">
                        <c:v>5.2320700000000003E-12</c:v>
                      </c:pt>
                      <c:pt idx="9394">
                        <c:v>1.2195599999999999E-12</c:v>
                      </c:pt>
                      <c:pt idx="9395">
                        <c:v>1.2195599999999999E-12</c:v>
                      </c:pt>
                      <c:pt idx="9396">
                        <c:v>2.3547700000000001E-12</c:v>
                      </c:pt>
                      <c:pt idx="9397">
                        <c:v>2.3547700000000001E-12</c:v>
                      </c:pt>
                      <c:pt idx="9398">
                        <c:v>2.3393999999999999E-12</c:v>
                      </c:pt>
                      <c:pt idx="9399">
                        <c:v>2.3393999999999999E-12</c:v>
                      </c:pt>
                      <c:pt idx="9400">
                        <c:v>3.1686199999999999E-12</c:v>
                      </c:pt>
                      <c:pt idx="9401">
                        <c:v>3.1686199999999999E-12</c:v>
                      </c:pt>
                      <c:pt idx="9402">
                        <c:v>2.5779099999999999E-12</c:v>
                      </c:pt>
                      <c:pt idx="9403">
                        <c:v>2.5779099999999999E-12</c:v>
                      </c:pt>
                      <c:pt idx="9404">
                        <c:v>1.5240799999999999E-12</c:v>
                      </c:pt>
                      <c:pt idx="9405">
                        <c:v>1.5240799999999999E-12</c:v>
                      </c:pt>
                      <c:pt idx="9406">
                        <c:v>1.3109799999999999E-12</c:v>
                      </c:pt>
                      <c:pt idx="9407">
                        <c:v>1.3109799999999999E-12</c:v>
                      </c:pt>
                      <c:pt idx="9408">
                        <c:v>1.30738E-12</c:v>
                      </c:pt>
                      <c:pt idx="9409">
                        <c:v>1.30738E-12</c:v>
                      </c:pt>
                      <c:pt idx="9410">
                        <c:v>2.4358399999999998E-12</c:v>
                      </c:pt>
                      <c:pt idx="9411">
                        <c:v>2.4358399999999998E-12</c:v>
                      </c:pt>
                      <c:pt idx="9412">
                        <c:v>1.44813E-12</c:v>
                      </c:pt>
                      <c:pt idx="9413">
                        <c:v>1.44813E-12</c:v>
                      </c:pt>
                      <c:pt idx="9414">
                        <c:v>3.0646799999999998E-12</c:v>
                      </c:pt>
                      <c:pt idx="9415">
                        <c:v>3.0646799999999998E-12</c:v>
                      </c:pt>
                      <c:pt idx="9416">
                        <c:v>2.68791E-12</c:v>
                      </c:pt>
                      <c:pt idx="9417">
                        <c:v>2.68791E-12</c:v>
                      </c:pt>
                      <c:pt idx="9418">
                        <c:v>1.4336000000000001E-12</c:v>
                      </c:pt>
                      <c:pt idx="9419">
                        <c:v>1.4336000000000001E-12</c:v>
                      </c:pt>
                      <c:pt idx="9420">
                        <c:v>1.35071E-12</c:v>
                      </c:pt>
                      <c:pt idx="9421">
                        <c:v>1.35071E-12</c:v>
                      </c:pt>
                      <c:pt idx="9422">
                        <c:v>1.21215E-12</c:v>
                      </c:pt>
                      <c:pt idx="9423">
                        <c:v>1.21215E-12</c:v>
                      </c:pt>
                      <c:pt idx="9424">
                        <c:v>1.1907600000000001E-12</c:v>
                      </c:pt>
                      <c:pt idx="9425">
                        <c:v>1.1907600000000001E-12</c:v>
                      </c:pt>
                      <c:pt idx="9426">
                        <c:v>1.18764E-12</c:v>
                      </c:pt>
                      <c:pt idx="9427">
                        <c:v>1.18764E-12</c:v>
                      </c:pt>
                      <c:pt idx="9428">
                        <c:v>1.7493E-12</c:v>
                      </c:pt>
                      <c:pt idx="9429">
                        <c:v>1.7493E-12</c:v>
                      </c:pt>
                      <c:pt idx="9430">
                        <c:v>1.2025100000000001E-12</c:v>
                      </c:pt>
                      <c:pt idx="9431">
                        <c:v>1.2025100000000001E-12</c:v>
                      </c:pt>
                      <c:pt idx="9432">
                        <c:v>1.3046500000000001E-12</c:v>
                      </c:pt>
                      <c:pt idx="9433">
                        <c:v>1.3046500000000001E-12</c:v>
                      </c:pt>
                      <c:pt idx="9434">
                        <c:v>2.7285599999999998E-12</c:v>
                      </c:pt>
                      <c:pt idx="9435">
                        <c:v>2.7285599999999998E-12</c:v>
                      </c:pt>
                      <c:pt idx="9436">
                        <c:v>2.8879999999999998E-12</c:v>
                      </c:pt>
                      <c:pt idx="9437">
                        <c:v>2.8879999999999998E-12</c:v>
                      </c:pt>
                      <c:pt idx="9438">
                        <c:v>1.39874E-12</c:v>
                      </c:pt>
                      <c:pt idx="9439">
                        <c:v>1.39874E-12</c:v>
                      </c:pt>
                      <c:pt idx="9440">
                        <c:v>1.41039E-12</c:v>
                      </c:pt>
                      <c:pt idx="9441">
                        <c:v>1.41039E-12</c:v>
                      </c:pt>
                      <c:pt idx="9442">
                        <c:v>1.49982E-12</c:v>
                      </c:pt>
                      <c:pt idx="9443">
                        <c:v>1.49982E-12</c:v>
                      </c:pt>
                      <c:pt idx="9444">
                        <c:v>1.1646199999999999E-12</c:v>
                      </c:pt>
                      <c:pt idx="9445">
                        <c:v>1.1646199999999999E-12</c:v>
                      </c:pt>
                      <c:pt idx="9446">
                        <c:v>7.5583799999999995E-11</c:v>
                      </c:pt>
                      <c:pt idx="9447">
                        <c:v>7.5583799999999995E-11</c:v>
                      </c:pt>
                      <c:pt idx="9448">
                        <c:v>1.5595299999999999E-12</c:v>
                      </c:pt>
                      <c:pt idx="9449">
                        <c:v>1.5595299999999999E-12</c:v>
                      </c:pt>
                      <c:pt idx="9450">
                        <c:v>1.2657800000000001E-12</c:v>
                      </c:pt>
                      <c:pt idx="9451">
                        <c:v>1.2657800000000001E-12</c:v>
                      </c:pt>
                      <c:pt idx="9452">
                        <c:v>1.3002000000000001E-12</c:v>
                      </c:pt>
                      <c:pt idx="9453">
                        <c:v>1.3002000000000001E-12</c:v>
                      </c:pt>
                      <c:pt idx="9454">
                        <c:v>1.31117E-12</c:v>
                      </c:pt>
                      <c:pt idx="9455">
                        <c:v>1.31117E-12</c:v>
                      </c:pt>
                      <c:pt idx="9456">
                        <c:v>1.2046999999999999E-12</c:v>
                      </c:pt>
                      <c:pt idx="9457">
                        <c:v>1.2046999999999999E-12</c:v>
                      </c:pt>
                      <c:pt idx="9458">
                        <c:v>2.05281E-12</c:v>
                      </c:pt>
                      <c:pt idx="9459">
                        <c:v>2.05281E-12</c:v>
                      </c:pt>
                      <c:pt idx="9460">
                        <c:v>1.1907600000000001E-12</c:v>
                      </c:pt>
                      <c:pt idx="9461">
                        <c:v>1.1907600000000001E-12</c:v>
                      </c:pt>
                      <c:pt idx="9462">
                        <c:v>1.4432999999999999E-12</c:v>
                      </c:pt>
                      <c:pt idx="9463">
                        <c:v>1.4432999999999999E-12</c:v>
                      </c:pt>
                      <c:pt idx="9464">
                        <c:v>1.37862E-12</c:v>
                      </c:pt>
                      <c:pt idx="9465">
                        <c:v>1.37862E-12</c:v>
                      </c:pt>
                      <c:pt idx="9466">
                        <c:v>1.2940300000000001E-12</c:v>
                      </c:pt>
                      <c:pt idx="9467">
                        <c:v>1.2940300000000001E-12</c:v>
                      </c:pt>
                      <c:pt idx="9468">
                        <c:v>2.54198E-12</c:v>
                      </c:pt>
                      <c:pt idx="9469">
                        <c:v>2.54198E-12</c:v>
                      </c:pt>
                      <c:pt idx="9470">
                        <c:v>1.2949399999999999E-12</c:v>
                      </c:pt>
                      <c:pt idx="9471">
                        <c:v>1.2949399999999999E-12</c:v>
                      </c:pt>
                      <c:pt idx="9472">
                        <c:v>1.3654900000000001E-12</c:v>
                      </c:pt>
                      <c:pt idx="9473">
                        <c:v>1.3654900000000001E-12</c:v>
                      </c:pt>
                      <c:pt idx="9474">
                        <c:v>2.5536999999999999E-12</c:v>
                      </c:pt>
                      <c:pt idx="9475">
                        <c:v>2.5536999999999999E-12</c:v>
                      </c:pt>
                      <c:pt idx="9476">
                        <c:v>1.49991E-12</c:v>
                      </c:pt>
                      <c:pt idx="9477">
                        <c:v>1.49991E-12</c:v>
                      </c:pt>
                      <c:pt idx="9478">
                        <c:v>1.79319E-12</c:v>
                      </c:pt>
                      <c:pt idx="9479">
                        <c:v>1.79319E-12</c:v>
                      </c:pt>
                      <c:pt idx="9480">
                        <c:v>1.6443999999999999E-12</c:v>
                      </c:pt>
                      <c:pt idx="9481">
                        <c:v>1.6443999999999999E-12</c:v>
                      </c:pt>
                      <c:pt idx="9482">
                        <c:v>2.1103500000000002E-12</c:v>
                      </c:pt>
                      <c:pt idx="9483">
                        <c:v>2.1103500000000002E-12</c:v>
                      </c:pt>
                      <c:pt idx="9484">
                        <c:v>1.38582E-12</c:v>
                      </c:pt>
                      <c:pt idx="9485">
                        <c:v>1.38582E-12</c:v>
                      </c:pt>
                      <c:pt idx="9486">
                        <c:v>1.6924499999999999E-12</c:v>
                      </c:pt>
                      <c:pt idx="9487">
                        <c:v>1.6924499999999999E-12</c:v>
                      </c:pt>
                      <c:pt idx="9488">
                        <c:v>1.17355E-12</c:v>
                      </c:pt>
                      <c:pt idx="9489">
                        <c:v>1.17355E-12</c:v>
                      </c:pt>
                      <c:pt idx="9490">
                        <c:v>1.3221299999999999E-12</c:v>
                      </c:pt>
                      <c:pt idx="9491">
                        <c:v>1.3221299999999999E-12</c:v>
                      </c:pt>
                      <c:pt idx="9492">
                        <c:v>1.62469E-12</c:v>
                      </c:pt>
                      <c:pt idx="9493">
                        <c:v>1.62469E-12</c:v>
                      </c:pt>
                      <c:pt idx="9494">
                        <c:v>1.5295500000000001E-12</c:v>
                      </c:pt>
                      <c:pt idx="9495">
                        <c:v>1.5295500000000001E-12</c:v>
                      </c:pt>
                      <c:pt idx="9496">
                        <c:v>1.35454E-12</c:v>
                      </c:pt>
                      <c:pt idx="9497">
                        <c:v>1.35454E-12</c:v>
                      </c:pt>
                      <c:pt idx="9498">
                        <c:v>1.0237999999999999E-12</c:v>
                      </c:pt>
                      <c:pt idx="9499">
                        <c:v>1.0237999999999999E-12</c:v>
                      </c:pt>
                      <c:pt idx="9500">
                        <c:v>9.8974899999999993E-13</c:v>
                      </c:pt>
                      <c:pt idx="9501">
                        <c:v>9.8974899999999993E-13</c:v>
                      </c:pt>
                      <c:pt idx="9502">
                        <c:v>1.30652E-12</c:v>
                      </c:pt>
                      <c:pt idx="9503">
                        <c:v>1.30652E-12</c:v>
                      </c:pt>
                      <c:pt idx="9504">
                        <c:v>2.8791400000000002E-12</c:v>
                      </c:pt>
                      <c:pt idx="9505">
                        <c:v>2.8791400000000002E-12</c:v>
                      </c:pt>
                      <c:pt idx="9506">
                        <c:v>2.3702700000000002E-12</c:v>
                      </c:pt>
                      <c:pt idx="9507">
                        <c:v>2.3702700000000002E-12</c:v>
                      </c:pt>
                      <c:pt idx="9508">
                        <c:v>2.30579E-12</c:v>
                      </c:pt>
                      <c:pt idx="9509">
                        <c:v>2.30579E-12</c:v>
                      </c:pt>
                      <c:pt idx="9510">
                        <c:v>1.04316E-12</c:v>
                      </c:pt>
                      <c:pt idx="9511">
                        <c:v>1.04316E-12</c:v>
                      </c:pt>
                      <c:pt idx="9512">
                        <c:v>9.9828299999999998E-13</c:v>
                      </c:pt>
                      <c:pt idx="9513">
                        <c:v>9.9828299999999998E-13</c:v>
                      </c:pt>
                      <c:pt idx="9514">
                        <c:v>1.3122E-12</c:v>
                      </c:pt>
                      <c:pt idx="9515">
                        <c:v>1.3122E-12</c:v>
                      </c:pt>
                      <c:pt idx="9516">
                        <c:v>1.1412E-12</c:v>
                      </c:pt>
                      <c:pt idx="9517">
                        <c:v>1.1412E-12</c:v>
                      </c:pt>
                      <c:pt idx="9518">
                        <c:v>1.05024E-12</c:v>
                      </c:pt>
                      <c:pt idx="9519">
                        <c:v>1.05024E-12</c:v>
                      </c:pt>
                      <c:pt idx="9520">
                        <c:v>2.9460300000000001E-12</c:v>
                      </c:pt>
                      <c:pt idx="9521">
                        <c:v>2.9460300000000001E-12</c:v>
                      </c:pt>
                      <c:pt idx="9522">
                        <c:v>1.0656599999999999E-12</c:v>
                      </c:pt>
                      <c:pt idx="9523">
                        <c:v>1.0656599999999999E-12</c:v>
                      </c:pt>
                      <c:pt idx="9524">
                        <c:v>1.01914E-12</c:v>
                      </c:pt>
                      <c:pt idx="9525">
                        <c:v>1.01914E-12</c:v>
                      </c:pt>
                      <c:pt idx="9526">
                        <c:v>1.1891700000000001E-12</c:v>
                      </c:pt>
                      <c:pt idx="9527">
                        <c:v>1.1891700000000001E-12</c:v>
                      </c:pt>
                      <c:pt idx="9528">
                        <c:v>1.1069200000000001E-12</c:v>
                      </c:pt>
                      <c:pt idx="9529">
                        <c:v>1.1069200000000001E-12</c:v>
                      </c:pt>
                      <c:pt idx="9530">
                        <c:v>1.19272E-12</c:v>
                      </c:pt>
                      <c:pt idx="9531">
                        <c:v>1.19272E-12</c:v>
                      </c:pt>
                      <c:pt idx="9532">
                        <c:v>1.08041E-12</c:v>
                      </c:pt>
                      <c:pt idx="9533">
                        <c:v>1.08041E-12</c:v>
                      </c:pt>
                      <c:pt idx="9534">
                        <c:v>2.4321099999999998E-12</c:v>
                      </c:pt>
                      <c:pt idx="9535">
                        <c:v>2.4321099999999998E-12</c:v>
                      </c:pt>
                      <c:pt idx="9536">
                        <c:v>1.3776500000000001E-12</c:v>
                      </c:pt>
                      <c:pt idx="9537">
                        <c:v>1.3776500000000001E-12</c:v>
                      </c:pt>
                      <c:pt idx="9538">
                        <c:v>1.27063E-12</c:v>
                      </c:pt>
                      <c:pt idx="9539">
                        <c:v>1.27063E-12</c:v>
                      </c:pt>
                      <c:pt idx="9540">
                        <c:v>6.49684E-12</c:v>
                      </c:pt>
                      <c:pt idx="9541">
                        <c:v>6.49684E-12</c:v>
                      </c:pt>
                      <c:pt idx="9542">
                        <c:v>1.1092100000000001E-12</c:v>
                      </c:pt>
                      <c:pt idx="9543">
                        <c:v>1.1092100000000001E-12</c:v>
                      </c:pt>
                      <c:pt idx="9544">
                        <c:v>2.91678E-12</c:v>
                      </c:pt>
                      <c:pt idx="9545">
                        <c:v>2.91678E-12</c:v>
                      </c:pt>
                      <c:pt idx="9546">
                        <c:v>1.0233699999999999E-12</c:v>
                      </c:pt>
                      <c:pt idx="9547">
                        <c:v>1.0233699999999999E-12</c:v>
                      </c:pt>
                      <c:pt idx="9548">
                        <c:v>3.3959799999999998E-12</c:v>
                      </c:pt>
                      <c:pt idx="9549">
                        <c:v>3.3959799999999998E-12</c:v>
                      </c:pt>
                      <c:pt idx="9550">
                        <c:v>1.0162899999999999E-12</c:v>
                      </c:pt>
                      <c:pt idx="9551">
                        <c:v>1.0162899999999999E-12</c:v>
                      </c:pt>
                      <c:pt idx="9552">
                        <c:v>1.1624299999999999E-12</c:v>
                      </c:pt>
                      <c:pt idx="9553">
                        <c:v>1.1624299999999999E-12</c:v>
                      </c:pt>
                      <c:pt idx="9554">
                        <c:v>9.9308000000000005E-13</c:v>
                      </c:pt>
                      <c:pt idx="9555">
                        <c:v>9.9308000000000005E-13</c:v>
                      </c:pt>
                      <c:pt idx="9556">
                        <c:v>1.4041599999999999E-12</c:v>
                      </c:pt>
                      <c:pt idx="9557">
                        <c:v>1.4041599999999999E-12</c:v>
                      </c:pt>
                      <c:pt idx="9558">
                        <c:v>2.1009400000000001E-12</c:v>
                      </c:pt>
                      <c:pt idx="9559">
                        <c:v>2.1009400000000001E-12</c:v>
                      </c:pt>
                      <c:pt idx="9560">
                        <c:v>1.2503E-12</c:v>
                      </c:pt>
                      <c:pt idx="9561">
                        <c:v>1.2503E-12</c:v>
                      </c:pt>
                      <c:pt idx="9562">
                        <c:v>1.34939E-12</c:v>
                      </c:pt>
                      <c:pt idx="9563">
                        <c:v>1.34939E-12</c:v>
                      </c:pt>
                      <c:pt idx="9564">
                        <c:v>3.0598899999999998E-12</c:v>
                      </c:pt>
                      <c:pt idx="9565">
                        <c:v>3.0598899999999998E-12</c:v>
                      </c:pt>
                      <c:pt idx="9566">
                        <c:v>1.3702E-12</c:v>
                      </c:pt>
                      <c:pt idx="9567">
                        <c:v>1.3702E-12</c:v>
                      </c:pt>
                      <c:pt idx="9568">
                        <c:v>1.2048500000000001E-12</c:v>
                      </c:pt>
                      <c:pt idx="9569">
                        <c:v>1.2048500000000001E-12</c:v>
                      </c:pt>
                      <c:pt idx="9570">
                        <c:v>1.01873E-12</c:v>
                      </c:pt>
                      <c:pt idx="9571">
                        <c:v>1.01873E-12</c:v>
                      </c:pt>
                      <c:pt idx="9572">
                        <c:v>1.20693E-12</c:v>
                      </c:pt>
                      <c:pt idx="9573">
                        <c:v>1.20693E-12</c:v>
                      </c:pt>
                      <c:pt idx="9574">
                        <c:v>1.17068E-12</c:v>
                      </c:pt>
                      <c:pt idx="9575">
                        <c:v>1.17068E-12</c:v>
                      </c:pt>
                      <c:pt idx="9576">
                        <c:v>1.06298E-12</c:v>
                      </c:pt>
                      <c:pt idx="9577">
                        <c:v>1.06298E-12</c:v>
                      </c:pt>
                      <c:pt idx="9578">
                        <c:v>2.3241700000000002E-12</c:v>
                      </c:pt>
                      <c:pt idx="9579">
                        <c:v>2.3241700000000002E-12</c:v>
                      </c:pt>
                      <c:pt idx="9580">
                        <c:v>7.9008299999999995E-11</c:v>
                      </c:pt>
                      <c:pt idx="9581">
                        <c:v>7.9008299999999995E-11</c:v>
                      </c:pt>
                      <c:pt idx="9582">
                        <c:v>2.25244E-12</c:v>
                      </c:pt>
                      <c:pt idx="9583">
                        <c:v>2.25244E-12</c:v>
                      </c:pt>
                      <c:pt idx="9584">
                        <c:v>1.23552E-12</c:v>
                      </c:pt>
                      <c:pt idx="9585">
                        <c:v>1.23552E-12</c:v>
                      </c:pt>
                      <c:pt idx="9586">
                        <c:v>2.4496E-12</c:v>
                      </c:pt>
                      <c:pt idx="9587">
                        <c:v>2.4496E-12</c:v>
                      </c:pt>
                      <c:pt idx="9588">
                        <c:v>1.0122000000000001E-12</c:v>
                      </c:pt>
                      <c:pt idx="9589">
                        <c:v>1.0122000000000001E-12</c:v>
                      </c:pt>
                      <c:pt idx="9590">
                        <c:v>1.1473799999999999E-12</c:v>
                      </c:pt>
                      <c:pt idx="9591">
                        <c:v>1.1473799999999999E-12</c:v>
                      </c:pt>
                      <c:pt idx="9592">
                        <c:v>1.24175E-12</c:v>
                      </c:pt>
                      <c:pt idx="9593">
                        <c:v>1.24175E-12</c:v>
                      </c:pt>
                      <c:pt idx="9594">
                        <c:v>1.26659E-12</c:v>
                      </c:pt>
                      <c:pt idx="9595">
                        <c:v>1.26659E-12</c:v>
                      </c:pt>
                      <c:pt idx="9596">
                        <c:v>1.2618499999999999E-12</c:v>
                      </c:pt>
                      <c:pt idx="9597">
                        <c:v>1.2618499999999999E-12</c:v>
                      </c:pt>
                      <c:pt idx="9598">
                        <c:v>1.0576899999999999E-12</c:v>
                      </c:pt>
                      <c:pt idx="9599">
                        <c:v>1.0576899999999999E-12</c:v>
                      </c:pt>
                      <c:pt idx="9600">
                        <c:v>1.0142200000000001E-12</c:v>
                      </c:pt>
                      <c:pt idx="9601">
                        <c:v>1.0142200000000001E-12</c:v>
                      </c:pt>
                      <c:pt idx="9602">
                        <c:v>3.5649699999999999E-12</c:v>
                      </c:pt>
                      <c:pt idx="9603">
                        <c:v>3.5649699999999999E-12</c:v>
                      </c:pt>
                      <c:pt idx="9604">
                        <c:v>3.0046599999999998E-12</c:v>
                      </c:pt>
                      <c:pt idx="9605">
                        <c:v>3.0046599999999998E-12</c:v>
                      </c:pt>
                      <c:pt idx="9606">
                        <c:v>1.09706E-12</c:v>
                      </c:pt>
                      <c:pt idx="9607">
                        <c:v>1.09706E-12</c:v>
                      </c:pt>
                      <c:pt idx="9608">
                        <c:v>9.8728600000000004E-13</c:v>
                      </c:pt>
                      <c:pt idx="9609">
                        <c:v>9.8728600000000004E-13</c:v>
                      </c:pt>
                      <c:pt idx="9610">
                        <c:v>1.9828899999999998E-12</c:v>
                      </c:pt>
                      <c:pt idx="9611">
                        <c:v>1.9828899999999998E-12</c:v>
                      </c:pt>
                      <c:pt idx="9612">
                        <c:v>1.22709E-12</c:v>
                      </c:pt>
                      <c:pt idx="9613">
                        <c:v>1.22709E-12</c:v>
                      </c:pt>
                      <c:pt idx="9614">
                        <c:v>9.8115200000000006E-13</c:v>
                      </c:pt>
                      <c:pt idx="9615">
                        <c:v>9.8115200000000006E-13</c:v>
                      </c:pt>
                      <c:pt idx="9616">
                        <c:v>2.2193E-12</c:v>
                      </c:pt>
                      <c:pt idx="9617">
                        <c:v>2.2193E-12</c:v>
                      </c:pt>
                      <c:pt idx="9618">
                        <c:v>2.4146200000000001E-12</c:v>
                      </c:pt>
                      <c:pt idx="9619">
                        <c:v>2.4146200000000001E-12</c:v>
                      </c:pt>
                      <c:pt idx="9620">
                        <c:v>1.05679E-12</c:v>
                      </c:pt>
                      <c:pt idx="9621">
                        <c:v>1.05679E-12</c:v>
                      </c:pt>
                      <c:pt idx="9622">
                        <c:v>8.7026100000000004E-13</c:v>
                      </c:pt>
                      <c:pt idx="9623">
                        <c:v>8.7026100000000004E-13</c:v>
                      </c:pt>
                      <c:pt idx="9624">
                        <c:v>2.25408E-12</c:v>
                      </c:pt>
                      <c:pt idx="9625">
                        <c:v>2.25408E-12</c:v>
                      </c:pt>
                      <c:pt idx="9626">
                        <c:v>1.08066E-12</c:v>
                      </c:pt>
                      <c:pt idx="9627">
                        <c:v>1.08066E-12</c:v>
                      </c:pt>
                      <c:pt idx="9628">
                        <c:v>9.8886800000000006E-13</c:v>
                      </c:pt>
                      <c:pt idx="9629">
                        <c:v>9.8886800000000006E-13</c:v>
                      </c:pt>
                      <c:pt idx="9630">
                        <c:v>1.00489E-12</c:v>
                      </c:pt>
                      <c:pt idx="9631">
                        <c:v>1.00489E-12</c:v>
                      </c:pt>
                      <c:pt idx="9632">
                        <c:v>8.6336399999999996E-13</c:v>
                      </c:pt>
                      <c:pt idx="9633">
                        <c:v>8.6336399999999996E-13</c:v>
                      </c:pt>
                      <c:pt idx="9634">
                        <c:v>9.0370399999999996E-13</c:v>
                      </c:pt>
                      <c:pt idx="9635">
                        <c:v>9.0370399999999996E-13</c:v>
                      </c:pt>
                      <c:pt idx="9636">
                        <c:v>9.8243100000000006E-13</c:v>
                      </c:pt>
                      <c:pt idx="9637">
                        <c:v>9.8243100000000006E-13</c:v>
                      </c:pt>
                      <c:pt idx="9638">
                        <c:v>1.4518100000000001E-12</c:v>
                      </c:pt>
                      <c:pt idx="9639">
                        <c:v>1.4518100000000001E-12</c:v>
                      </c:pt>
                      <c:pt idx="9640">
                        <c:v>2.55241E-12</c:v>
                      </c:pt>
                      <c:pt idx="9641">
                        <c:v>2.55241E-12</c:v>
                      </c:pt>
                      <c:pt idx="9642">
                        <c:v>9.1297599999999993E-13</c:v>
                      </c:pt>
                      <c:pt idx="9643">
                        <c:v>9.1297599999999993E-13</c:v>
                      </c:pt>
                      <c:pt idx="9644">
                        <c:v>1.1297699999999999E-12</c:v>
                      </c:pt>
                      <c:pt idx="9645">
                        <c:v>1.1297699999999999E-12</c:v>
                      </c:pt>
                      <c:pt idx="9646">
                        <c:v>1.17034E-12</c:v>
                      </c:pt>
                      <c:pt idx="9647">
                        <c:v>1.17034E-12</c:v>
                      </c:pt>
                      <c:pt idx="9648">
                        <c:v>2.0365100000000002E-12</c:v>
                      </c:pt>
                      <c:pt idx="9649">
                        <c:v>2.0365100000000002E-12</c:v>
                      </c:pt>
                      <c:pt idx="9650">
                        <c:v>1.06885E-12</c:v>
                      </c:pt>
                      <c:pt idx="9651">
                        <c:v>1.06885E-12</c:v>
                      </c:pt>
                      <c:pt idx="9652">
                        <c:v>2.52734E-12</c:v>
                      </c:pt>
                      <c:pt idx="9653">
                        <c:v>2.52734E-12</c:v>
                      </c:pt>
                      <c:pt idx="9654">
                        <c:v>2.61192E-12</c:v>
                      </c:pt>
                      <c:pt idx="9655">
                        <c:v>2.61192E-12</c:v>
                      </c:pt>
                      <c:pt idx="9656">
                        <c:v>8.6296099999999996E-13</c:v>
                      </c:pt>
                      <c:pt idx="9657">
                        <c:v>8.6296099999999996E-13</c:v>
                      </c:pt>
                      <c:pt idx="9658">
                        <c:v>4.6527399999999998E-12</c:v>
                      </c:pt>
                      <c:pt idx="9659">
                        <c:v>4.6527399999999998E-12</c:v>
                      </c:pt>
                      <c:pt idx="9660">
                        <c:v>2.5292000000000002E-12</c:v>
                      </c:pt>
                      <c:pt idx="9661">
                        <c:v>2.5292000000000002E-12</c:v>
                      </c:pt>
                      <c:pt idx="9662">
                        <c:v>1.16372E-12</c:v>
                      </c:pt>
                      <c:pt idx="9663">
                        <c:v>1.16372E-12</c:v>
                      </c:pt>
                      <c:pt idx="9664">
                        <c:v>3.7073500000000004E-12</c:v>
                      </c:pt>
                      <c:pt idx="9665">
                        <c:v>3.7073500000000004E-12</c:v>
                      </c:pt>
                      <c:pt idx="9666">
                        <c:v>1.2178300000000001E-12</c:v>
                      </c:pt>
                      <c:pt idx="9667">
                        <c:v>1.2178300000000001E-12</c:v>
                      </c:pt>
                      <c:pt idx="9668">
                        <c:v>9.9060999999999996E-13</c:v>
                      </c:pt>
                      <c:pt idx="9669">
                        <c:v>9.9060999999999996E-13</c:v>
                      </c:pt>
                      <c:pt idx="9670">
                        <c:v>1.0192800000000001E-12</c:v>
                      </c:pt>
                      <c:pt idx="9671">
                        <c:v>1.0192800000000001E-12</c:v>
                      </c:pt>
                      <c:pt idx="9672">
                        <c:v>1.3215E-12</c:v>
                      </c:pt>
                      <c:pt idx="9673">
                        <c:v>1.3215E-12</c:v>
                      </c:pt>
                      <c:pt idx="9674">
                        <c:v>8.88924E-13</c:v>
                      </c:pt>
                      <c:pt idx="9675">
                        <c:v>8.88924E-13</c:v>
                      </c:pt>
                      <c:pt idx="9676">
                        <c:v>9.3459699999999996E-13</c:v>
                      </c:pt>
                      <c:pt idx="9677">
                        <c:v>9.3459699999999996E-13</c:v>
                      </c:pt>
                      <c:pt idx="9678">
                        <c:v>5.8264099999999996E-12</c:v>
                      </c:pt>
                      <c:pt idx="9679">
                        <c:v>5.8264099999999996E-12</c:v>
                      </c:pt>
                      <c:pt idx="9680">
                        <c:v>1.25625E-12</c:v>
                      </c:pt>
                      <c:pt idx="9681">
                        <c:v>1.25625E-12</c:v>
                      </c:pt>
                      <c:pt idx="9682">
                        <c:v>1.33205E-12</c:v>
                      </c:pt>
                      <c:pt idx="9683">
                        <c:v>1.33205E-12</c:v>
                      </c:pt>
                      <c:pt idx="9684">
                        <c:v>8.4464300000000004E-13</c:v>
                      </c:pt>
                      <c:pt idx="9685">
                        <c:v>8.4464300000000004E-13</c:v>
                      </c:pt>
                      <c:pt idx="9686">
                        <c:v>2.28701E-12</c:v>
                      </c:pt>
                      <c:pt idx="9687">
                        <c:v>2.28701E-12</c:v>
                      </c:pt>
                      <c:pt idx="9688">
                        <c:v>2.7123000000000001E-12</c:v>
                      </c:pt>
                      <c:pt idx="9689">
                        <c:v>2.7123000000000001E-12</c:v>
                      </c:pt>
                      <c:pt idx="9690">
                        <c:v>1.1790699999999999E-12</c:v>
                      </c:pt>
                      <c:pt idx="9691">
                        <c:v>1.1790699999999999E-12</c:v>
                      </c:pt>
                      <c:pt idx="9692">
                        <c:v>1.15657E-12</c:v>
                      </c:pt>
                      <c:pt idx="9693">
                        <c:v>1.15657E-12</c:v>
                      </c:pt>
                      <c:pt idx="9694">
                        <c:v>6.6049400000000003E-12</c:v>
                      </c:pt>
                      <c:pt idx="9695">
                        <c:v>6.6049400000000003E-12</c:v>
                      </c:pt>
                      <c:pt idx="9696">
                        <c:v>8.5739000000000005E-13</c:v>
                      </c:pt>
                      <c:pt idx="9697">
                        <c:v>8.5739000000000005E-13</c:v>
                      </c:pt>
                      <c:pt idx="9698">
                        <c:v>1.11683E-12</c:v>
                      </c:pt>
                      <c:pt idx="9699">
                        <c:v>1.11683E-12</c:v>
                      </c:pt>
                      <c:pt idx="9700">
                        <c:v>1.4828699999999999E-12</c:v>
                      </c:pt>
                      <c:pt idx="9701">
                        <c:v>1.4828699999999999E-12</c:v>
                      </c:pt>
                      <c:pt idx="9702">
                        <c:v>8.8406900000000002E-13</c:v>
                      </c:pt>
                      <c:pt idx="9703">
                        <c:v>8.8406900000000002E-13</c:v>
                      </c:pt>
                      <c:pt idx="9704">
                        <c:v>9.3172400000000008E-13</c:v>
                      </c:pt>
                      <c:pt idx="9705">
                        <c:v>9.3172400000000008E-13</c:v>
                      </c:pt>
                      <c:pt idx="9706">
                        <c:v>8.7010099999999997E-13</c:v>
                      </c:pt>
                      <c:pt idx="9707">
                        <c:v>8.7010099999999997E-13</c:v>
                      </c:pt>
                      <c:pt idx="9708">
                        <c:v>8.8276900000000001E-13</c:v>
                      </c:pt>
                      <c:pt idx="9709">
                        <c:v>8.8276900000000001E-13</c:v>
                      </c:pt>
                      <c:pt idx="9710">
                        <c:v>3.4596699999999999E-12</c:v>
                      </c:pt>
                      <c:pt idx="9711">
                        <c:v>3.4596699999999999E-12</c:v>
                      </c:pt>
                      <c:pt idx="9712">
                        <c:v>2.5984299999999999E-12</c:v>
                      </c:pt>
                      <c:pt idx="9713">
                        <c:v>2.5984299999999999E-12</c:v>
                      </c:pt>
                      <c:pt idx="9714">
                        <c:v>1.2443700000000001E-12</c:v>
                      </c:pt>
                      <c:pt idx="9715">
                        <c:v>1.2443700000000001E-12</c:v>
                      </c:pt>
                      <c:pt idx="9716">
                        <c:v>8.74534E-13</c:v>
                      </c:pt>
                      <c:pt idx="9717">
                        <c:v>8.74534E-13</c:v>
                      </c:pt>
                      <c:pt idx="9718">
                        <c:v>1.1401800000000001E-12</c:v>
                      </c:pt>
                      <c:pt idx="9719">
                        <c:v>1.1401800000000001E-12</c:v>
                      </c:pt>
                      <c:pt idx="9720">
                        <c:v>9.9378000000000003E-13</c:v>
                      </c:pt>
                      <c:pt idx="9721">
                        <c:v>9.9378000000000003E-13</c:v>
                      </c:pt>
                      <c:pt idx="9722">
                        <c:v>1.09581E-12</c:v>
                      </c:pt>
                      <c:pt idx="9723">
                        <c:v>1.09581E-12</c:v>
                      </c:pt>
                      <c:pt idx="9724">
                        <c:v>1.56133E-12</c:v>
                      </c:pt>
                      <c:pt idx="9725">
                        <c:v>1.56133E-12</c:v>
                      </c:pt>
                      <c:pt idx="9726">
                        <c:v>9.3424200000000001E-13</c:v>
                      </c:pt>
                      <c:pt idx="9727">
                        <c:v>9.3424200000000001E-13</c:v>
                      </c:pt>
                      <c:pt idx="9728">
                        <c:v>1.0884899999999999E-12</c:v>
                      </c:pt>
                      <c:pt idx="9729">
                        <c:v>1.0884899999999999E-12</c:v>
                      </c:pt>
                      <c:pt idx="9730">
                        <c:v>1.13983E-12</c:v>
                      </c:pt>
                      <c:pt idx="9731">
                        <c:v>1.13983E-12</c:v>
                      </c:pt>
                      <c:pt idx="9732">
                        <c:v>1.0302099999999999E-12</c:v>
                      </c:pt>
                      <c:pt idx="9733">
                        <c:v>1.0302099999999999E-12</c:v>
                      </c:pt>
                      <c:pt idx="9734">
                        <c:v>1.9115199999999999E-12</c:v>
                      </c:pt>
                      <c:pt idx="9735">
                        <c:v>1.9115199999999999E-12</c:v>
                      </c:pt>
                      <c:pt idx="9736">
                        <c:v>1.0709900000000001E-12</c:v>
                      </c:pt>
                      <c:pt idx="9737">
                        <c:v>1.0709900000000001E-12</c:v>
                      </c:pt>
                      <c:pt idx="9738">
                        <c:v>1.1435499999999999E-12</c:v>
                      </c:pt>
                      <c:pt idx="9739">
                        <c:v>1.1435499999999999E-12</c:v>
                      </c:pt>
                      <c:pt idx="9740">
                        <c:v>1.1054699999999999E-12</c:v>
                      </c:pt>
                      <c:pt idx="9741">
                        <c:v>1.1054699999999999E-12</c:v>
                      </c:pt>
                      <c:pt idx="9742">
                        <c:v>1.01755E-12</c:v>
                      </c:pt>
                      <c:pt idx="9743">
                        <c:v>1.01755E-12</c:v>
                      </c:pt>
                      <c:pt idx="9744">
                        <c:v>9.97823E-13</c:v>
                      </c:pt>
                      <c:pt idx="9745">
                        <c:v>9.97823E-13</c:v>
                      </c:pt>
                      <c:pt idx="9746">
                        <c:v>8.7597100000000002E-13</c:v>
                      </c:pt>
                      <c:pt idx="9747">
                        <c:v>8.7597100000000002E-13</c:v>
                      </c:pt>
                      <c:pt idx="9748">
                        <c:v>1.2501699999999999E-12</c:v>
                      </c:pt>
                      <c:pt idx="9749">
                        <c:v>1.2501699999999999E-12</c:v>
                      </c:pt>
                      <c:pt idx="9750">
                        <c:v>8.6144499999999997E-13</c:v>
                      </c:pt>
                      <c:pt idx="9751">
                        <c:v>8.6144499999999997E-13</c:v>
                      </c:pt>
                      <c:pt idx="9752">
                        <c:v>9.3369299999999995E-13</c:v>
                      </c:pt>
                      <c:pt idx="9753">
                        <c:v>9.3369299999999995E-13</c:v>
                      </c:pt>
                      <c:pt idx="9754">
                        <c:v>9.2656700000000004E-13</c:v>
                      </c:pt>
                      <c:pt idx="9755">
                        <c:v>9.2656700000000004E-13</c:v>
                      </c:pt>
                      <c:pt idx="9756">
                        <c:v>2.8714100000000002E-12</c:v>
                      </c:pt>
                      <c:pt idx="9757">
                        <c:v>2.8714100000000002E-12</c:v>
                      </c:pt>
                      <c:pt idx="9758">
                        <c:v>1.0650099999999999E-12</c:v>
                      </c:pt>
                      <c:pt idx="9759">
                        <c:v>1.0650099999999999E-12</c:v>
                      </c:pt>
                      <c:pt idx="9760">
                        <c:v>8.5677399999999998E-13</c:v>
                      </c:pt>
                      <c:pt idx="9761">
                        <c:v>8.5677399999999998E-13</c:v>
                      </c:pt>
                      <c:pt idx="9762">
                        <c:v>2.5670600000000002E-12</c:v>
                      </c:pt>
                      <c:pt idx="9763">
                        <c:v>2.5670600000000002E-12</c:v>
                      </c:pt>
                      <c:pt idx="9764">
                        <c:v>9.0088300000000001E-13</c:v>
                      </c:pt>
                      <c:pt idx="9765">
                        <c:v>9.0088300000000001E-13</c:v>
                      </c:pt>
                      <c:pt idx="9766">
                        <c:v>1.1145499999999999E-12</c:v>
                      </c:pt>
                      <c:pt idx="9767">
                        <c:v>1.1145499999999999E-12</c:v>
                      </c:pt>
                      <c:pt idx="9768">
                        <c:v>9.8647599999999997E-13</c:v>
                      </c:pt>
                      <c:pt idx="9769">
                        <c:v>9.8647599999999997E-13</c:v>
                      </c:pt>
                      <c:pt idx="9770">
                        <c:v>8.66302E-13</c:v>
                      </c:pt>
                      <c:pt idx="9771">
                        <c:v>8.66302E-13</c:v>
                      </c:pt>
                      <c:pt idx="9772">
                        <c:v>2.60365E-11</c:v>
                      </c:pt>
                      <c:pt idx="9773">
                        <c:v>2.60365E-11</c:v>
                      </c:pt>
                      <c:pt idx="9774">
                        <c:v>1.1554699999999999E-12</c:v>
                      </c:pt>
                      <c:pt idx="9775">
                        <c:v>1.1554699999999999E-12</c:v>
                      </c:pt>
                      <c:pt idx="9776">
                        <c:v>4.3984999999999999E-12</c:v>
                      </c:pt>
                      <c:pt idx="9777">
                        <c:v>4.3984999999999999E-12</c:v>
                      </c:pt>
                      <c:pt idx="9778">
                        <c:v>8.5787800000000003E-13</c:v>
                      </c:pt>
                      <c:pt idx="9779">
                        <c:v>8.5787800000000003E-13</c:v>
                      </c:pt>
                      <c:pt idx="9780">
                        <c:v>9.45739E-13</c:v>
                      </c:pt>
                      <c:pt idx="9781">
                        <c:v>9.45739E-13</c:v>
                      </c:pt>
                      <c:pt idx="9782">
                        <c:v>2.2687600000000001E-12</c:v>
                      </c:pt>
                      <c:pt idx="9783">
                        <c:v>2.2687600000000001E-12</c:v>
                      </c:pt>
                      <c:pt idx="9784">
                        <c:v>1.07242E-12</c:v>
                      </c:pt>
                      <c:pt idx="9785">
                        <c:v>1.07242E-12</c:v>
                      </c:pt>
                      <c:pt idx="9786">
                        <c:v>1.2273E-12</c:v>
                      </c:pt>
                      <c:pt idx="9787">
                        <c:v>1.2273E-12</c:v>
                      </c:pt>
                      <c:pt idx="9788">
                        <c:v>2.7759200000000002E-12</c:v>
                      </c:pt>
                      <c:pt idx="9789">
                        <c:v>2.7759200000000002E-12</c:v>
                      </c:pt>
                      <c:pt idx="9790">
                        <c:v>8.7233699999999998E-13</c:v>
                      </c:pt>
                      <c:pt idx="9791">
                        <c:v>8.7233699999999998E-13</c:v>
                      </c:pt>
                      <c:pt idx="9792">
                        <c:v>9.69594E-13</c:v>
                      </c:pt>
                      <c:pt idx="9793">
                        <c:v>9.69594E-13</c:v>
                      </c:pt>
                      <c:pt idx="9794">
                        <c:v>9.9034899999999994E-13</c:v>
                      </c:pt>
                      <c:pt idx="9795">
                        <c:v>9.9034899999999994E-13</c:v>
                      </c:pt>
                      <c:pt idx="9796">
                        <c:v>9.3756800000000007E-13</c:v>
                      </c:pt>
                      <c:pt idx="9797">
                        <c:v>9.3756800000000007E-13</c:v>
                      </c:pt>
                      <c:pt idx="9798">
                        <c:v>1.28022E-12</c:v>
                      </c:pt>
                      <c:pt idx="9799">
                        <c:v>1.28022E-12</c:v>
                      </c:pt>
                      <c:pt idx="9800">
                        <c:v>9.2047799999999999E-13</c:v>
                      </c:pt>
                      <c:pt idx="9801">
                        <c:v>9.2047799999999999E-13</c:v>
                      </c:pt>
                      <c:pt idx="9802">
                        <c:v>1.1047800000000001E-12</c:v>
                      </c:pt>
                      <c:pt idx="9803">
                        <c:v>1.1047800000000001E-12</c:v>
                      </c:pt>
                      <c:pt idx="9804">
                        <c:v>9.3964700000000002E-13</c:v>
                      </c:pt>
                      <c:pt idx="9805">
                        <c:v>9.3964700000000002E-13</c:v>
                      </c:pt>
                      <c:pt idx="9806">
                        <c:v>2.1814100000000001E-12</c:v>
                      </c:pt>
                      <c:pt idx="9807">
                        <c:v>2.1814100000000001E-12</c:v>
                      </c:pt>
                      <c:pt idx="9808">
                        <c:v>1.00154E-12</c:v>
                      </c:pt>
                      <c:pt idx="9809">
                        <c:v>1.00154E-12</c:v>
                      </c:pt>
                      <c:pt idx="9810">
                        <c:v>8.5157600000000001E-13</c:v>
                      </c:pt>
                      <c:pt idx="9811">
                        <c:v>8.5157600000000001E-13</c:v>
                      </c:pt>
                      <c:pt idx="9812">
                        <c:v>1.30514E-12</c:v>
                      </c:pt>
                      <c:pt idx="9813">
                        <c:v>1.30514E-12</c:v>
                      </c:pt>
                      <c:pt idx="9814">
                        <c:v>9.1710600000000003E-13</c:v>
                      </c:pt>
                      <c:pt idx="9815">
                        <c:v>9.1710600000000003E-13</c:v>
                      </c:pt>
                      <c:pt idx="9816">
                        <c:v>9.4719300000000004E-13</c:v>
                      </c:pt>
                      <c:pt idx="9817">
                        <c:v>9.4719300000000004E-13</c:v>
                      </c:pt>
                      <c:pt idx="9818">
                        <c:v>1.00086E-12</c:v>
                      </c:pt>
                      <c:pt idx="9819">
                        <c:v>1.00086E-12</c:v>
                      </c:pt>
                      <c:pt idx="9820">
                        <c:v>2.4625100000000002E-12</c:v>
                      </c:pt>
                      <c:pt idx="9821">
                        <c:v>2.4625100000000002E-12</c:v>
                      </c:pt>
                      <c:pt idx="9822">
                        <c:v>1.34772E-12</c:v>
                      </c:pt>
                      <c:pt idx="9823">
                        <c:v>1.34772E-12</c:v>
                      </c:pt>
                      <c:pt idx="9824">
                        <c:v>8.4976899999999995E-13</c:v>
                      </c:pt>
                      <c:pt idx="9825">
                        <c:v>8.4976899999999995E-13</c:v>
                      </c:pt>
                      <c:pt idx="9826">
                        <c:v>8.4772999999999996E-13</c:v>
                      </c:pt>
                      <c:pt idx="9827">
                        <c:v>8.4772999999999996E-13</c:v>
                      </c:pt>
                      <c:pt idx="9828">
                        <c:v>1.03446E-12</c:v>
                      </c:pt>
                      <c:pt idx="9829">
                        <c:v>1.03446E-12</c:v>
                      </c:pt>
                      <c:pt idx="9830">
                        <c:v>9.0647399999999996E-13</c:v>
                      </c:pt>
                      <c:pt idx="9831">
                        <c:v>9.0647399999999996E-13</c:v>
                      </c:pt>
                      <c:pt idx="9832">
                        <c:v>8.5260499999999998E-13</c:v>
                      </c:pt>
                      <c:pt idx="9833">
                        <c:v>8.5260499999999998E-13</c:v>
                      </c:pt>
                      <c:pt idx="9834">
                        <c:v>2.8713499999999999E-12</c:v>
                      </c:pt>
                      <c:pt idx="9835">
                        <c:v>2.8713499999999999E-12</c:v>
                      </c:pt>
                      <c:pt idx="9836">
                        <c:v>1.0801400000000001E-12</c:v>
                      </c:pt>
                      <c:pt idx="9837">
                        <c:v>1.0801400000000001E-12</c:v>
                      </c:pt>
                      <c:pt idx="9838">
                        <c:v>8.0850100000000001E-13</c:v>
                      </c:pt>
                      <c:pt idx="9839">
                        <c:v>8.0850100000000001E-13</c:v>
                      </c:pt>
                      <c:pt idx="9840">
                        <c:v>9.5671900000000002E-13</c:v>
                      </c:pt>
                      <c:pt idx="9841">
                        <c:v>9.5671900000000002E-13</c:v>
                      </c:pt>
                      <c:pt idx="9842">
                        <c:v>1.0333200000000001E-12</c:v>
                      </c:pt>
                      <c:pt idx="9843">
                        <c:v>1.0333200000000001E-12</c:v>
                      </c:pt>
                      <c:pt idx="9844">
                        <c:v>8.4308299999999999E-13</c:v>
                      </c:pt>
                      <c:pt idx="9845">
                        <c:v>8.4308299999999999E-13</c:v>
                      </c:pt>
                      <c:pt idx="9846">
                        <c:v>8.6129800000000003E-13</c:v>
                      </c:pt>
                      <c:pt idx="9847">
                        <c:v>8.6129800000000003E-13</c:v>
                      </c:pt>
                      <c:pt idx="9848">
                        <c:v>1.0666499999999999E-12</c:v>
                      </c:pt>
                      <c:pt idx="9849">
                        <c:v>1.0666499999999999E-12</c:v>
                      </c:pt>
                      <c:pt idx="9850">
                        <c:v>8.6108099999999997E-13</c:v>
                      </c:pt>
                      <c:pt idx="9851">
                        <c:v>8.6108099999999997E-13</c:v>
                      </c:pt>
                      <c:pt idx="9852">
                        <c:v>9.8945500000000005E-13</c:v>
                      </c:pt>
                      <c:pt idx="9853">
                        <c:v>9.8945500000000005E-13</c:v>
                      </c:pt>
                      <c:pt idx="9854">
                        <c:v>8.1466099999999996E-13</c:v>
                      </c:pt>
                      <c:pt idx="9855">
                        <c:v>8.1466099999999996E-13</c:v>
                      </c:pt>
                      <c:pt idx="9856">
                        <c:v>8.1804199999999996E-13</c:v>
                      </c:pt>
                      <c:pt idx="9857">
                        <c:v>8.1804199999999996E-13</c:v>
                      </c:pt>
                      <c:pt idx="9858">
                        <c:v>9.0121500000000001E-13</c:v>
                      </c:pt>
                      <c:pt idx="9859">
                        <c:v>9.0121500000000001E-13</c:v>
                      </c:pt>
                      <c:pt idx="9860">
                        <c:v>2.1620699999999999E-12</c:v>
                      </c:pt>
                      <c:pt idx="9861">
                        <c:v>2.1620699999999999E-12</c:v>
                      </c:pt>
                      <c:pt idx="9862">
                        <c:v>1.5325400000000001E-12</c:v>
                      </c:pt>
                      <c:pt idx="9863">
                        <c:v>1.5325400000000001E-12</c:v>
                      </c:pt>
                      <c:pt idx="9864">
                        <c:v>2.8562900000000001E-12</c:v>
                      </c:pt>
                      <c:pt idx="9865">
                        <c:v>2.8562900000000001E-12</c:v>
                      </c:pt>
                      <c:pt idx="9866">
                        <c:v>5.5292899999999996E-10</c:v>
                      </c:pt>
                      <c:pt idx="9867">
                        <c:v>5.5292899999999996E-10</c:v>
                      </c:pt>
                      <c:pt idx="9868">
                        <c:v>8.3553699999999998E-13</c:v>
                      </c:pt>
                      <c:pt idx="9869">
                        <c:v>8.3553699999999998E-13</c:v>
                      </c:pt>
                      <c:pt idx="9870">
                        <c:v>8.0160199999999998E-13</c:v>
                      </c:pt>
                      <c:pt idx="9871">
                        <c:v>8.0160199999999998E-13</c:v>
                      </c:pt>
                      <c:pt idx="9872">
                        <c:v>1.08699E-12</c:v>
                      </c:pt>
                      <c:pt idx="9873">
                        <c:v>1.08699E-12</c:v>
                      </c:pt>
                      <c:pt idx="9874">
                        <c:v>1.01166E-12</c:v>
                      </c:pt>
                      <c:pt idx="9875">
                        <c:v>1.01166E-12</c:v>
                      </c:pt>
                      <c:pt idx="9876">
                        <c:v>9.5188799999999995E-13</c:v>
                      </c:pt>
                      <c:pt idx="9877">
                        <c:v>9.5188799999999995E-13</c:v>
                      </c:pt>
                      <c:pt idx="9878">
                        <c:v>8.0895600000000003E-13</c:v>
                      </c:pt>
                      <c:pt idx="9879">
                        <c:v>8.0895600000000003E-13</c:v>
                      </c:pt>
                      <c:pt idx="9880">
                        <c:v>8.8581299999999995E-13</c:v>
                      </c:pt>
                      <c:pt idx="9881">
                        <c:v>8.8581299999999995E-13</c:v>
                      </c:pt>
                      <c:pt idx="9882">
                        <c:v>2.0132599999999998E-12</c:v>
                      </c:pt>
                      <c:pt idx="9883">
                        <c:v>2.0132599999999998E-12</c:v>
                      </c:pt>
                      <c:pt idx="9884">
                        <c:v>2.0188999999999998E-12</c:v>
                      </c:pt>
                      <c:pt idx="9885">
                        <c:v>2.0188999999999998E-12</c:v>
                      </c:pt>
                      <c:pt idx="9886">
                        <c:v>9.428169999999999E-13</c:v>
                      </c:pt>
                      <c:pt idx="9887">
                        <c:v>9.428169999999999E-13</c:v>
                      </c:pt>
                      <c:pt idx="9888">
                        <c:v>1.90917E-12</c:v>
                      </c:pt>
                      <c:pt idx="9889">
                        <c:v>1.90917E-12</c:v>
                      </c:pt>
                      <c:pt idx="9890">
                        <c:v>3.5300500000000001E-11</c:v>
                      </c:pt>
                      <c:pt idx="9891">
                        <c:v>3.5300500000000001E-11</c:v>
                      </c:pt>
                      <c:pt idx="9892">
                        <c:v>1.0654500000000001E-12</c:v>
                      </c:pt>
                      <c:pt idx="9893">
                        <c:v>1.0654500000000001E-12</c:v>
                      </c:pt>
                      <c:pt idx="9894">
                        <c:v>9.3132300000000002E-11</c:v>
                      </c:pt>
                      <c:pt idx="9895">
                        <c:v>9.3132300000000002E-11</c:v>
                      </c:pt>
                      <c:pt idx="9896">
                        <c:v>1.2026999999999999E-12</c:v>
                      </c:pt>
                      <c:pt idx="9897">
                        <c:v>1.2026999999999999E-12</c:v>
                      </c:pt>
                      <c:pt idx="9898">
                        <c:v>1.0511200000000001E-12</c:v>
                      </c:pt>
                      <c:pt idx="9899">
                        <c:v>1.0511200000000001E-12</c:v>
                      </c:pt>
                      <c:pt idx="9900">
                        <c:v>1.2687E-12</c:v>
                      </c:pt>
                      <c:pt idx="9901">
                        <c:v>1.2687E-12</c:v>
                      </c:pt>
                      <c:pt idx="9902">
                        <c:v>9.0109100000000002E-13</c:v>
                      </c:pt>
                      <c:pt idx="9903">
                        <c:v>9.0109100000000002E-13</c:v>
                      </c:pt>
                      <c:pt idx="9904">
                        <c:v>8.2489700000000003E-13</c:v>
                      </c:pt>
                      <c:pt idx="9905">
                        <c:v>8.2489700000000003E-13</c:v>
                      </c:pt>
                      <c:pt idx="9906">
                        <c:v>7.9761699999999997E-13</c:v>
                      </c:pt>
                      <c:pt idx="9907">
                        <c:v>7.9761699999999997E-13</c:v>
                      </c:pt>
                      <c:pt idx="9908">
                        <c:v>8.86359E-13</c:v>
                      </c:pt>
                      <c:pt idx="9909">
                        <c:v>8.86359E-13</c:v>
                      </c:pt>
                      <c:pt idx="9910">
                        <c:v>2.8438800000000002E-12</c:v>
                      </c:pt>
                      <c:pt idx="9911">
                        <c:v>2.8438800000000002E-12</c:v>
                      </c:pt>
                      <c:pt idx="9912">
                        <c:v>8.7852999999999999E-13</c:v>
                      </c:pt>
                      <c:pt idx="9913">
                        <c:v>8.7852999999999999E-13</c:v>
                      </c:pt>
                      <c:pt idx="9914">
                        <c:v>2.1387499999999999E-12</c:v>
                      </c:pt>
                      <c:pt idx="9915">
                        <c:v>2.1387499999999999E-12</c:v>
                      </c:pt>
                      <c:pt idx="9916">
                        <c:v>8.2753700000000001E-13</c:v>
                      </c:pt>
                      <c:pt idx="9917">
                        <c:v>8.2753700000000001E-13</c:v>
                      </c:pt>
                      <c:pt idx="9918">
                        <c:v>1.2303499999999999E-12</c:v>
                      </c:pt>
                      <c:pt idx="9919">
                        <c:v>1.2303499999999999E-12</c:v>
                      </c:pt>
                      <c:pt idx="9920">
                        <c:v>2.4805300000000001E-12</c:v>
                      </c:pt>
                      <c:pt idx="9921">
                        <c:v>2.4805300000000001E-12</c:v>
                      </c:pt>
                      <c:pt idx="9922">
                        <c:v>9.2459600000000003E-13</c:v>
                      </c:pt>
                      <c:pt idx="9923">
                        <c:v>9.2459600000000003E-13</c:v>
                      </c:pt>
                      <c:pt idx="9924">
                        <c:v>9.0611299999999998E-13</c:v>
                      </c:pt>
                      <c:pt idx="9925">
                        <c:v>9.0611299999999998E-13</c:v>
                      </c:pt>
                      <c:pt idx="9926">
                        <c:v>1.0595899999999999E-12</c:v>
                      </c:pt>
                      <c:pt idx="9927">
                        <c:v>1.0595899999999999E-12</c:v>
                      </c:pt>
                      <c:pt idx="9928">
                        <c:v>7.9068000000000002E-13</c:v>
                      </c:pt>
                      <c:pt idx="9929">
                        <c:v>7.9068000000000002E-13</c:v>
                      </c:pt>
                      <c:pt idx="9930">
                        <c:v>9.9214800000000003E-13</c:v>
                      </c:pt>
                      <c:pt idx="9931">
                        <c:v>9.9214800000000003E-13</c:v>
                      </c:pt>
                      <c:pt idx="9932">
                        <c:v>9.1666999999999997E-13</c:v>
                      </c:pt>
                      <c:pt idx="9933">
                        <c:v>9.1666999999999997E-13</c:v>
                      </c:pt>
                      <c:pt idx="9934">
                        <c:v>8.3145100000000003E-13</c:v>
                      </c:pt>
                      <c:pt idx="9935">
                        <c:v>8.3145100000000003E-13</c:v>
                      </c:pt>
                      <c:pt idx="9936">
                        <c:v>2.7779199999999999E-12</c:v>
                      </c:pt>
                      <c:pt idx="9937">
                        <c:v>2.7779199999999999E-12</c:v>
                      </c:pt>
                      <c:pt idx="9938">
                        <c:v>1.65147E-12</c:v>
                      </c:pt>
                      <c:pt idx="9939">
                        <c:v>1.65147E-12</c:v>
                      </c:pt>
                      <c:pt idx="9940">
                        <c:v>8.8716700000000003E-13</c:v>
                      </c:pt>
                      <c:pt idx="9941">
                        <c:v>8.8716700000000003E-13</c:v>
                      </c:pt>
                      <c:pt idx="9942">
                        <c:v>9.3622199999999997E-13</c:v>
                      </c:pt>
                      <c:pt idx="9943">
                        <c:v>9.3622199999999997E-13</c:v>
                      </c:pt>
                      <c:pt idx="9944">
                        <c:v>2.5159099999999999E-12</c:v>
                      </c:pt>
                      <c:pt idx="9945">
                        <c:v>2.5159099999999999E-12</c:v>
                      </c:pt>
                      <c:pt idx="9946">
                        <c:v>1.9159200000000002E-12</c:v>
                      </c:pt>
                      <c:pt idx="9947">
                        <c:v>1.9159200000000002E-12</c:v>
                      </c:pt>
                      <c:pt idx="9948">
                        <c:v>8.9723499999999996E-13</c:v>
                      </c:pt>
                      <c:pt idx="9949">
                        <c:v>8.9723499999999996E-13</c:v>
                      </c:pt>
                      <c:pt idx="9950">
                        <c:v>2.5594099999999999E-12</c:v>
                      </c:pt>
                      <c:pt idx="9951">
                        <c:v>2.5594099999999999E-12</c:v>
                      </c:pt>
                      <c:pt idx="9952">
                        <c:v>9.3766499999999992E-13</c:v>
                      </c:pt>
                      <c:pt idx="9953">
                        <c:v>9.3766499999999992E-13</c:v>
                      </c:pt>
                      <c:pt idx="9954">
                        <c:v>9.3770900000000008E-13</c:v>
                      </c:pt>
                      <c:pt idx="9955">
                        <c:v>9.3770900000000008E-13</c:v>
                      </c:pt>
                      <c:pt idx="9956">
                        <c:v>1.14207E-12</c:v>
                      </c:pt>
                      <c:pt idx="9957">
                        <c:v>1.14207E-12</c:v>
                      </c:pt>
                      <c:pt idx="9958">
                        <c:v>8.0482900000000004E-13</c:v>
                      </c:pt>
                      <c:pt idx="9959">
                        <c:v>8.0482900000000004E-13</c:v>
                      </c:pt>
                      <c:pt idx="9960">
                        <c:v>9.6983499999999998E-13</c:v>
                      </c:pt>
                      <c:pt idx="9961">
                        <c:v>9.6983499999999998E-13</c:v>
                      </c:pt>
                      <c:pt idx="9962">
                        <c:v>8.1986399999999999E-13</c:v>
                      </c:pt>
                      <c:pt idx="9963">
                        <c:v>8.1986399999999999E-13</c:v>
                      </c:pt>
                      <c:pt idx="9964">
                        <c:v>8.0678000000000002E-13</c:v>
                      </c:pt>
                      <c:pt idx="9965">
                        <c:v>8.0678000000000002E-13</c:v>
                      </c:pt>
                      <c:pt idx="9966">
                        <c:v>1.01156E-12</c:v>
                      </c:pt>
                      <c:pt idx="9967">
                        <c:v>1.01156E-12</c:v>
                      </c:pt>
                      <c:pt idx="9968">
                        <c:v>8.9088100000000001E-13</c:v>
                      </c:pt>
                      <c:pt idx="9969">
                        <c:v>8.9088100000000001E-13</c:v>
                      </c:pt>
                      <c:pt idx="9970">
                        <c:v>8.4666800000000002E-13</c:v>
                      </c:pt>
                      <c:pt idx="9971">
                        <c:v>8.4666800000000002E-13</c:v>
                      </c:pt>
                      <c:pt idx="9972">
                        <c:v>2.5261200000000001E-12</c:v>
                      </c:pt>
                      <c:pt idx="9973">
                        <c:v>2.5261200000000001E-12</c:v>
                      </c:pt>
                      <c:pt idx="9974">
                        <c:v>2.4894999999999998E-12</c:v>
                      </c:pt>
                      <c:pt idx="9975">
                        <c:v>2.4894999999999998E-12</c:v>
                      </c:pt>
                      <c:pt idx="9976">
                        <c:v>1.01488E-12</c:v>
                      </c:pt>
                      <c:pt idx="9977">
                        <c:v>1.01488E-12</c:v>
                      </c:pt>
                      <c:pt idx="9978">
                        <c:v>1.23614E-12</c:v>
                      </c:pt>
                      <c:pt idx="9979">
                        <c:v>1.23614E-12</c:v>
                      </c:pt>
                      <c:pt idx="9980">
                        <c:v>8.7117599999999996E-12</c:v>
                      </c:pt>
                      <c:pt idx="9981">
                        <c:v>8.7117599999999996E-12</c:v>
                      </c:pt>
                      <c:pt idx="9982">
                        <c:v>9.4025300000000007E-13</c:v>
                      </c:pt>
                      <c:pt idx="9983">
                        <c:v>9.4025300000000007E-13</c:v>
                      </c:pt>
                      <c:pt idx="9984">
                        <c:v>9.0201000000000001E-13</c:v>
                      </c:pt>
                      <c:pt idx="9985">
                        <c:v>9.0201000000000001E-13</c:v>
                      </c:pt>
                      <c:pt idx="9986">
                        <c:v>9.4454599999999996E-13</c:v>
                      </c:pt>
                      <c:pt idx="9987">
                        <c:v>9.4454599999999996E-13</c:v>
                      </c:pt>
                      <c:pt idx="9988">
                        <c:v>9.42333E-13</c:v>
                      </c:pt>
                      <c:pt idx="9989">
                        <c:v>9.42333E-13</c:v>
                      </c:pt>
                      <c:pt idx="9990">
                        <c:v>1.0631400000000001E-12</c:v>
                      </c:pt>
                      <c:pt idx="9991">
                        <c:v>1.0631400000000001E-12</c:v>
                      </c:pt>
                      <c:pt idx="9992">
                        <c:v>1.04308E-12</c:v>
                      </c:pt>
                      <c:pt idx="9993">
                        <c:v>1.04308E-12</c:v>
                      </c:pt>
                      <c:pt idx="9994">
                        <c:v>8.94552E-13</c:v>
                      </c:pt>
                      <c:pt idx="9995">
                        <c:v>8.94552E-13</c:v>
                      </c:pt>
                      <c:pt idx="9996">
                        <c:v>8.2490899999999999E-13</c:v>
                      </c:pt>
                      <c:pt idx="9997">
                        <c:v>8.2490899999999999E-13</c:v>
                      </c:pt>
                      <c:pt idx="9998">
                        <c:v>7.5594700000000001E-13</c:v>
                      </c:pt>
                      <c:pt idx="9999">
                        <c:v>7.5594700000000001E-13</c:v>
                      </c:pt>
                      <c:pt idx="10000">
                        <c:v>9.3020000000000001E-13</c:v>
                      </c:pt>
                      <c:pt idx="10001">
                        <c:v>9.3020000000000001E-13</c:v>
                      </c:pt>
                      <c:pt idx="10002">
                        <c:v>2.29779E-12</c:v>
                      </c:pt>
                      <c:pt idx="10003">
                        <c:v>2.29779E-12</c:v>
                      </c:pt>
                      <c:pt idx="10004">
                        <c:v>2.1716399999999998E-12</c:v>
                      </c:pt>
                      <c:pt idx="10005">
                        <c:v>2.1716399999999998E-12</c:v>
                      </c:pt>
                      <c:pt idx="10006">
                        <c:v>9.1665599999999997E-13</c:v>
                      </c:pt>
                      <c:pt idx="10007">
                        <c:v>9.1665599999999997E-13</c:v>
                      </c:pt>
                      <c:pt idx="10008">
                        <c:v>2.0021000000000001E-12</c:v>
                      </c:pt>
                      <c:pt idx="10009">
                        <c:v>2.0021000000000001E-12</c:v>
                      </c:pt>
                      <c:pt idx="10010">
                        <c:v>3.06278E-12</c:v>
                      </c:pt>
                      <c:pt idx="10011">
                        <c:v>3.06278E-12</c:v>
                      </c:pt>
                      <c:pt idx="10012">
                        <c:v>2.0949900000000001E-12</c:v>
                      </c:pt>
                      <c:pt idx="10013">
                        <c:v>2.0949900000000001E-12</c:v>
                      </c:pt>
                      <c:pt idx="10014">
                        <c:v>2.9906300000000002E-12</c:v>
                      </c:pt>
                      <c:pt idx="10015">
                        <c:v>2.9906300000000002E-12</c:v>
                      </c:pt>
                      <c:pt idx="10016">
                        <c:v>9.5114900000000007E-13</c:v>
                      </c:pt>
                      <c:pt idx="10017">
                        <c:v>9.5114900000000007E-13</c:v>
                      </c:pt>
                      <c:pt idx="10018">
                        <c:v>2.32795E-12</c:v>
                      </c:pt>
                      <c:pt idx="10019">
                        <c:v>2.32795E-12</c:v>
                      </c:pt>
                      <c:pt idx="10020">
                        <c:v>1.4201299999999999E-12</c:v>
                      </c:pt>
                      <c:pt idx="10021">
                        <c:v>1.4201299999999999E-12</c:v>
                      </c:pt>
                      <c:pt idx="10022">
                        <c:v>2.4284800000000002E-12</c:v>
                      </c:pt>
                      <c:pt idx="10023">
                        <c:v>2.4284800000000002E-12</c:v>
                      </c:pt>
                      <c:pt idx="10024">
                        <c:v>2.58938E-12</c:v>
                      </c:pt>
                      <c:pt idx="10025">
                        <c:v>2.58938E-12</c:v>
                      </c:pt>
                      <c:pt idx="10026">
                        <c:v>7.43716E-13</c:v>
                      </c:pt>
                      <c:pt idx="10027">
                        <c:v>7.43716E-13</c:v>
                      </c:pt>
                      <c:pt idx="10028">
                        <c:v>1.0652499999999999E-12</c:v>
                      </c:pt>
                      <c:pt idx="10029">
                        <c:v>1.0652499999999999E-12</c:v>
                      </c:pt>
                      <c:pt idx="10030">
                        <c:v>7.9881300000000002E-13</c:v>
                      </c:pt>
                      <c:pt idx="10031">
                        <c:v>7.9881300000000002E-13</c:v>
                      </c:pt>
                      <c:pt idx="10032">
                        <c:v>1.00161E-12</c:v>
                      </c:pt>
                      <c:pt idx="10033">
                        <c:v>1.00161E-12</c:v>
                      </c:pt>
                      <c:pt idx="10034">
                        <c:v>8.7500000000000001E-13</c:v>
                      </c:pt>
                      <c:pt idx="10035">
                        <c:v>8.7500000000000001E-13</c:v>
                      </c:pt>
                      <c:pt idx="10036">
                        <c:v>2.2417100000000001E-12</c:v>
                      </c:pt>
                      <c:pt idx="10037">
                        <c:v>2.2417100000000001E-12</c:v>
                      </c:pt>
                      <c:pt idx="10038">
                        <c:v>3.0601299999999998E-12</c:v>
                      </c:pt>
                      <c:pt idx="10039">
                        <c:v>3.0601299999999998E-12</c:v>
                      </c:pt>
                      <c:pt idx="10040">
                        <c:v>8.52046E-13</c:v>
                      </c:pt>
                      <c:pt idx="10041">
                        <c:v>8.52046E-13</c:v>
                      </c:pt>
                      <c:pt idx="10042">
                        <c:v>8.1278900000000004E-13</c:v>
                      </c:pt>
                      <c:pt idx="10043">
                        <c:v>8.1278900000000004E-13</c:v>
                      </c:pt>
                      <c:pt idx="10044">
                        <c:v>2.02357E-12</c:v>
                      </c:pt>
                      <c:pt idx="10045">
                        <c:v>2.02357E-12</c:v>
                      </c:pt>
                      <c:pt idx="10046">
                        <c:v>2.2307300000000001E-12</c:v>
                      </c:pt>
                      <c:pt idx="10047">
                        <c:v>2.2307300000000001E-12</c:v>
                      </c:pt>
                      <c:pt idx="10048">
                        <c:v>8.7128799999999997E-13</c:v>
                      </c:pt>
                      <c:pt idx="10049">
                        <c:v>8.7128799999999997E-13</c:v>
                      </c:pt>
                      <c:pt idx="10050">
                        <c:v>9.9725799999999999E-13</c:v>
                      </c:pt>
                      <c:pt idx="10051">
                        <c:v>9.9725799999999999E-13</c:v>
                      </c:pt>
                      <c:pt idx="10052">
                        <c:v>1.0091599999999999E-12</c:v>
                      </c:pt>
                      <c:pt idx="10053">
                        <c:v>1.0091599999999999E-12</c:v>
                      </c:pt>
                      <c:pt idx="10054">
                        <c:v>7.7244500000000005E-13</c:v>
                      </c:pt>
                      <c:pt idx="10055">
                        <c:v>7.7244500000000005E-13</c:v>
                      </c:pt>
                      <c:pt idx="10056">
                        <c:v>7.8055800000000001E-13</c:v>
                      </c:pt>
                      <c:pt idx="10057">
                        <c:v>7.8055800000000001E-13</c:v>
                      </c:pt>
                      <c:pt idx="10058">
                        <c:v>7.7505600000000004E-13</c:v>
                      </c:pt>
                      <c:pt idx="10059">
                        <c:v>7.7505600000000004E-13</c:v>
                      </c:pt>
                      <c:pt idx="10060">
                        <c:v>9.734910000000001E-13</c:v>
                      </c:pt>
                      <c:pt idx="10061">
                        <c:v>9.734910000000001E-13</c:v>
                      </c:pt>
                      <c:pt idx="10062">
                        <c:v>8.1700599999999998E-13</c:v>
                      </c:pt>
                      <c:pt idx="10063">
                        <c:v>8.1700599999999998E-13</c:v>
                      </c:pt>
                      <c:pt idx="10064">
                        <c:v>8.1820799999999996E-13</c:v>
                      </c:pt>
                      <c:pt idx="10065">
                        <c:v>8.1820799999999996E-13</c:v>
                      </c:pt>
                      <c:pt idx="10066">
                        <c:v>8.3444499999999999E-13</c:v>
                      </c:pt>
                      <c:pt idx="10067">
                        <c:v>8.3444499999999999E-13</c:v>
                      </c:pt>
                      <c:pt idx="10068">
                        <c:v>8.6083799999999995E-13</c:v>
                      </c:pt>
                      <c:pt idx="10069">
                        <c:v>8.6083799999999995E-13</c:v>
                      </c:pt>
                      <c:pt idx="10070">
                        <c:v>7.8969999999999996E-13</c:v>
                      </c:pt>
                      <c:pt idx="10071">
                        <c:v>7.8969999999999996E-13</c:v>
                      </c:pt>
                      <c:pt idx="10072">
                        <c:v>9.4270299999999993E-13</c:v>
                      </c:pt>
                      <c:pt idx="10073">
                        <c:v>9.4270299999999993E-13</c:v>
                      </c:pt>
                      <c:pt idx="10074">
                        <c:v>9.9499899999999993E-13</c:v>
                      </c:pt>
                      <c:pt idx="10075">
                        <c:v>9.9499899999999993E-13</c:v>
                      </c:pt>
                      <c:pt idx="10076">
                        <c:v>1.0644099999999999E-12</c:v>
                      </c:pt>
                      <c:pt idx="10077">
                        <c:v>1.0644099999999999E-12</c:v>
                      </c:pt>
                      <c:pt idx="10078">
                        <c:v>7.8285199999999998E-13</c:v>
                      </c:pt>
                      <c:pt idx="10079">
                        <c:v>7.8285199999999998E-13</c:v>
                      </c:pt>
                      <c:pt idx="10080">
                        <c:v>1.93844E-12</c:v>
                      </c:pt>
                      <c:pt idx="10081">
                        <c:v>1.93844E-12</c:v>
                      </c:pt>
                      <c:pt idx="10082">
                        <c:v>3.5993300000000002E-12</c:v>
                      </c:pt>
                      <c:pt idx="10083">
                        <c:v>3.5993300000000002E-12</c:v>
                      </c:pt>
                      <c:pt idx="10084">
                        <c:v>7.3192600000000001E-13</c:v>
                      </c:pt>
                      <c:pt idx="10085">
                        <c:v>7.3192600000000001E-13</c:v>
                      </c:pt>
                      <c:pt idx="10086">
                        <c:v>7.7046400000000002E-13</c:v>
                      </c:pt>
                      <c:pt idx="10087">
                        <c:v>7.7046400000000002E-13</c:v>
                      </c:pt>
                      <c:pt idx="10088">
                        <c:v>7.8808600000000004E-13</c:v>
                      </c:pt>
                      <c:pt idx="10089">
                        <c:v>7.8808600000000004E-13</c:v>
                      </c:pt>
                      <c:pt idx="10090">
                        <c:v>3.4605700000000003E-11</c:v>
                      </c:pt>
                      <c:pt idx="10091">
                        <c:v>3.4605700000000003E-11</c:v>
                      </c:pt>
                      <c:pt idx="10092">
                        <c:v>8.1428899999999998E-13</c:v>
                      </c:pt>
                      <c:pt idx="10093">
                        <c:v>8.1428899999999998E-13</c:v>
                      </c:pt>
                      <c:pt idx="10094">
                        <c:v>1.83588E-12</c:v>
                      </c:pt>
                      <c:pt idx="10095">
                        <c:v>1.83588E-12</c:v>
                      </c:pt>
                      <c:pt idx="10096">
                        <c:v>8.3504899999999999E-13</c:v>
                      </c:pt>
                      <c:pt idx="10097">
                        <c:v>8.3504899999999999E-13</c:v>
                      </c:pt>
                      <c:pt idx="10098">
                        <c:v>7.9941700000000003E-13</c:v>
                      </c:pt>
                      <c:pt idx="10099">
                        <c:v>7.9941700000000003E-13</c:v>
                      </c:pt>
                      <c:pt idx="10100">
                        <c:v>7.4659500000000001E-13</c:v>
                      </c:pt>
                      <c:pt idx="10101">
                        <c:v>7.4659500000000001E-13</c:v>
                      </c:pt>
                      <c:pt idx="10102">
                        <c:v>1.048E-10</c:v>
                      </c:pt>
                      <c:pt idx="10103">
                        <c:v>1.048E-10</c:v>
                      </c:pt>
                      <c:pt idx="10104">
                        <c:v>1.0736E-12</c:v>
                      </c:pt>
                      <c:pt idx="10105">
                        <c:v>1.0736E-12</c:v>
                      </c:pt>
                      <c:pt idx="10106">
                        <c:v>7.48012E-13</c:v>
                      </c:pt>
                      <c:pt idx="10107">
                        <c:v>7.48012E-13</c:v>
                      </c:pt>
                      <c:pt idx="10108">
                        <c:v>7.7542800000000002E-13</c:v>
                      </c:pt>
                      <c:pt idx="10109">
                        <c:v>7.7542800000000002E-13</c:v>
                      </c:pt>
                      <c:pt idx="10110">
                        <c:v>8.7995099999999997E-13</c:v>
                      </c:pt>
                      <c:pt idx="10111">
                        <c:v>8.7995099999999997E-13</c:v>
                      </c:pt>
                      <c:pt idx="10112">
                        <c:v>7.9777100000000001E-13</c:v>
                      </c:pt>
                      <c:pt idx="10113">
                        <c:v>7.9777100000000001E-13</c:v>
                      </c:pt>
                      <c:pt idx="10114">
                        <c:v>7.7771199999999997E-13</c:v>
                      </c:pt>
                      <c:pt idx="10115">
                        <c:v>7.7771199999999997E-13</c:v>
                      </c:pt>
                      <c:pt idx="10116">
                        <c:v>1.0513600000000001E-12</c:v>
                      </c:pt>
                      <c:pt idx="10117">
                        <c:v>1.0513600000000001E-12</c:v>
                      </c:pt>
                      <c:pt idx="10118">
                        <c:v>8.4502999999999998E-13</c:v>
                      </c:pt>
                      <c:pt idx="10119">
                        <c:v>8.4502999999999998E-13</c:v>
                      </c:pt>
                      <c:pt idx="10120">
                        <c:v>2.7440100000000001E-12</c:v>
                      </c:pt>
                      <c:pt idx="10121">
                        <c:v>2.7440100000000001E-12</c:v>
                      </c:pt>
                      <c:pt idx="10122">
                        <c:v>1.1181899999999999E-12</c:v>
                      </c:pt>
                      <c:pt idx="10123">
                        <c:v>1.1181899999999999E-12</c:v>
                      </c:pt>
                      <c:pt idx="10124">
                        <c:v>8.0904299999999997E-13</c:v>
                      </c:pt>
                      <c:pt idx="10125">
                        <c:v>8.0904299999999997E-13</c:v>
                      </c:pt>
                      <c:pt idx="10126">
                        <c:v>1.2589400000000001E-12</c:v>
                      </c:pt>
                      <c:pt idx="10127">
                        <c:v>1.2589400000000001E-12</c:v>
                      </c:pt>
                      <c:pt idx="10128">
                        <c:v>7.9144199999999995E-13</c:v>
                      </c:pt>
                      <c:pt idx="10129">
                        <c:v>7.9144199999999995E-13</c:v>
                      </c:pt>
                      <c:pt idx="10130">
                        <c:v>7.6316299999999997E-13</c:v>
                      </c:pt>
                      <c:pt idx="10131">
                        <c:v>7.6316299999999997E-13</c:v>
                      </c:pt>
                      <c:pt idx="10132">
                        <c:v>1.2984400000000001E-12</c:v>
                      </c:pt>
                      <c:pt idx="10133">
                        <c:v>1.2984400000000001E-12</c:v>
                      </c:pt>
                      <c:pt idx="10134">
                        <c:v>2.2286800000000002E-12</c:v>
                      </c:pt>
                      <c:pt idx="10135">
                        <c:v>2.2286800000000002E-12</c:v>
                      </c:pt>
                      <c:pt idx="10136">
                        <c:v>9.74902E-12</c:v>
                      </c:pt>
                      <c:pt idx="10137">
                        <c:v>9.74902E-12</c:v>
                      </c:pt>
                      <c:pt idx="10138">
                        <c:v>9.3113900000000004E-13</c:v>
                      </c:pt>
                      <c:pt idx="10139">
                        <c:v>9.3113900000000004E-13</c:v>
                      </c:pt>
                      <c:pt idx="10140">
                        <c:v>1.02266E-10</c:v>
                      </c:pt>
                      <c:pt idx="10141">
                        <c:v>1.02266E-10</c:v>
                      </c:pt>
                      <c:pt idx="10142">
                        <c:v>8.5969999999999996E-13</c:v>
                      </c:pt>
                      <c:pt idx="10143">
                        <c:v>8.5969999999999996E-13</c:v>
                      </c:pt>
                      <c:pt idx="10144">
                        <c:v>1.8830899999999998E-12</c:v>
                      </c:pt>
                      <c:pt idx="10145">
                        <c:v>1.8830899999999998E-12</c:v>
                      </c:pt>
                      <c:pt idx="10146">
                        <c:v>8.68383E-13</c:v>
                      </c:pt>
                      <c:pt idx="10147">
                        <c:v>8.68383E-13</c:v>
                      </c:pt>
                      <c:pt idx="10148">
                        <c:v>1.07131E-12</c:v>
                      </c:pt>
                      <c:pt idx="10149">
                        <c:v>1.07131E-12</c:v>
                      </c:pt>
                      <c:pt idx="10150">
                        <c:v>1.41788E-12</c:v>
                      </c:pt>
                      <c:pt idx="10151">
                        <c:v>1.41788E-12</c:v>
                      </c:pt>
                      <c:pt idx="10152">
                        <c:v>9.0586700000000004E-13</c:v>
                      </c:pt>
                      <c:pt idx="10153">
                        <c:v>9.0586700000000004E-13</c:v>
                      </c:pt>
                      <c:pt idx="10154">
                        <c:v>7.8421700000000005E-13</c:v>
                      </c:pt>
                      <c:pt idx="10155">
                        <c:v>7.8421700000000005E-13</c:v>
                      </c:pt>
                      <c:pt idx="10156">
                        <c:v>8.5082E-13</c:v>
                      </c:pt>
                      <c:pt idx="10157">
                        <c:v>8.5082E-13</c:v>
                      </c:pt>
                      <c:pt idx="10158">
                        <c:v>7.0869500000000004E-13</c:v>
                      </c:pt>
                      <c:pt idx="10159">
                        <c:v>7.0869500000000004E-13</c:v>
                      </c:pt>
                      <c:pt idx="10160">
                        <c:v>1.03182E-10</c:v>
                      </c:pt>
                      <c:pt idx="10161">
                        <c:v>1.03182E-10</c:v>
                      </c:pt>
                      <c:pt idx="10162">
                        <c:v>1.2107899999999999E-12</c:v>
                      </c:pt>
                      <c:pt idx="10163">
                        <c:v>1.2107899999999999E-12</c:v>
                      </c:pt>
                      <c:pt idx="10164">
                        <c:v>8.2444999999999999E-13</c:v>
                      </c:pt>
                      <c:pt idx="10165">
                        <c:v>8.2444999999999999E-13</c:v>
                      </c:pt>
                      <c:pt idx="10166">
                        <c:v>8.6576800000000001E-13</c:v>
                      </c:pt>
                      <c:pt idx="10167">
                        <c:v>8.6576800000000001E-13</c:v>
                      </c:pt>
                      <c:pt idx="10168">
                        <c:v>2.48076E-12</c:v>
                      </c:pt>
                      <c:pt idx="10169">
                        <c:v>2.48076E-12</c:v>
                      </c:pt>
                      <c:pt idx="10170">
                        <c:v>7.2718999999999995E-13</c:v>
                      </c:pt>
                      <c:pt idx="10171">
                        <c:v>7.2718999999999995E-13</c:v>
                      </c:pt>
                      <c:pt idx="10172">
                        <c:v>9.4921799999999992E-13</c:v>
                      </c:pt>
                      <c:pt idx="10173">
                        <c:v>9.4921799999999992E-13</c:v>
                      </c:pt>
                      <c:pt idx="10174">
                        <c:v>7.4125E-13</c:v>
                      </c:pt>
                      <c:pt idx="10175">
                        <c:v>7.4125E-13</c:v>
                      </c:pt>
                      <c:pt idx="10176">
                        <c:v>1.1726399999999999E-12</c:v>
                      </c:pt>
                      <c:pt idx="10177">
                        <c:v>1.1726399999999999E-12</c:v>
                      </c:pt>
                      <c:pt idx="10178">
                        <c:v>7.5671799999999999E-13</c:v>
                      </c:pt>
                      <c:pt idx="10179">
                        <c:v>7.5671799999999999E-13</c:v>
                      </c:pt>
                      <c:pt idx="10180">
                        <c:v>9.3619999999999999E-13</c:v>
                      </c:pt>
                      <c:pt idx="10181">
                        <c:v>9.3619999999999999E-13</c:v>
                      </c:pt>
                      <c:pt idx="10182">
                        <c:v>1.2148E-12</c:v>
                      </c:pt>
                      <c:pt idx="10183">
                        <c:v>1.2148E-12</c:v>
                      </c:pt>
                      <c:pt idx="10184">
                        <c:v>7.1966399999999997E-13</c:v>
                      </c:pt>
                      <c:pt idx="10185">
                        <c:v>7.1966399999999997E-13</c:v>
                      </c:pt>
                      <c:pt idx="10186">
                        <c:v>8.2042599999999998E-13</c:v>
                      </c:pt>
                      <c:pt idx="10187">
                        <c:v>8.2042599999999998E-13</c:v>
                      </c:pt>
                      <c:pt idx="10188">
                        <c:v>7.0639500000000004E-13</c:v>
                      </c:pt>
                      <c:pt idx="10189">
                        <c:v>7.0639500000000004E-13</c:v>
                      </c:pt>
                      <c:pt idx="10190">
                        <c:v>7.3768400000000003E-13</c:v>
                      </c:pt>
                      <c:pt idx="10191">
                        <c:v>7.3768400000000003E-13</c:v>
                      </c:pt>
                      <c:pt idx="10192">
                        <c:v>1.2772700000000001E-12</c:v>
                      </c:pt>
                      <c:pt idx="10193">
                        <c:v>1.2772700000000001E-12</c:v>
                      </c:pt>
                      <c:pt idx="10194">
                        <c:v>9.2906100000000005E-13</c:v>
                      </c:pt>
                      <c:pt idx="10195">
                        <c:v>9.2906100000000005E-13</c:v>
                      </c:pt>
                      <c:pt idx="10196">
                        <c:v>1.0887799999999999E-12</c:v>
                      </c:pt>
                      <c:pt idx="10197">
                        <c:v>1.0887799999999999E-12</c:v>
                      </c:pt>
                      <c:pt idx="10198">
                        <c:v>9.2213199999999997E-13</c:v>
                      </c:pt>
                      <c:pt idx="10199">
                        <c:v>9.2213199999999997E-13</c:v>
                      </c:pt>
                      <c:pt idx="10200">
                        <c:v>8.9865099999999998E-13</c:v>
                      </c:pt>
                      <c:pt idx="10201">
                        <c:v>8.9865099999999998E-13</c:v>
                      </c:pt>
                      <c:pt idx="10202">
                        <c:v>8.4628099999999998E-13</c:v>
                      </c:pt>
                      <c:pt idx="10203">
                        <c:v>8.4628099999999998E-13</c:v>
                      </c:pt>
                      <c:pt idx="10204">
                        <c:v>8.0776200000000003E-13</c:v>
                      </c:pt>
                      <c:pt idx="10205">
                        <c:v>8.0776200000000003E-13</c:v>
                      </c:pt>
                      <c:pt idx="10206">
                        <c:v>8.5823399999999996E-13</c:v>
                      </c:pt>
                      <c:pt idx="10207">
                        <c:v>8.5823399999999996E-13</c:v>
                      </c:pt>
                      <c:pt idx="10208">
                        <c:v>8.1749099999999995E-13</c:v>
                      </c:pt>
                      <c:pt idx="10209">
                        <c:v>8.1749099999999995E-13</c:v>
                      </c:pt>
                      <c:pt idx="10210">
                        <c:v>2.5319399999999998E-12</c:v>
                      </c:pt>
                      <c:pt idx="10211">
                        <c:v>2.5319399999999998E-12</c:v>
                      </c:pt>
                      <c:pt idx="10212">
                        <c:v>3.3824699999999998E-11</c:v>
                      </c:pt>
                      <c:pt idx="10213">
                        <c:v>3.3824699999999998E-11</c:v>
                      </c:pt>
                      <c:pt idx="10214">
                        <c:v>2.9199700000000001E-12</c:v>
                      </c:pt>
                      <c:pt idx="10215">
                        <c:v>2.9199700000000001E-12</c:v>
                      </c:pt>
                      <c:pt idx="10216">
                        <c:v>7.3049800000000002E-13</c:v>
                      </c:pt>
                      <c:pt idx="10217">
                        <c:v>7.3049800000000002E-13</c:v>
                      </c:pt>
                      <c:pt idx="10218">
                        <c:v>9.32299E-13</c:v>
                      </c:pt>
                      <c:pt idx="10219">
                        <c:v>9.32299E-13</c:v>
                      </c:pt>
                      <c:pt idx="10220">
                        <c:v>7.1266199999999996E-13</c:v>
                      </c:pt>
                      <c:pt idx="10221">
                        <c:v>7.1266199999999996E-13</c:v>
                      </c:pt>
                      <c:pt idx="10222">
                        <c:v>7.6976299999999996E-13</c:v>
                      </c:pt>
                      <c:pt idx="10223">
                        <c:v>7.6976299999999996E-13</c:v>
                      </c:pt>
                      <c:pt idx="10224">
                        <c:v>8.0410900000000002E-13</c:v>
                      </c:pt>
                      <c:pt idx="10225">
                        <c:v>8.0410900000000002E-13</c:v>
                      </c:pt>
                      <c:pt idx="10226">
                        <c:v>7.3584199999999997E-13</c:v>
                      </c:pt>
                      <c:pt idx="10227">
                        <c:v>7.3584199999999997E-13</c:v>
                      </c:pt>
                      <c:pt idx="10228">
                        <c:v>9.702969999999999E-13</c:v>
                      </c:pt>
                      <c:pt idx="10229">
                        <c:v>9.702969999999999E-13</c:v>
                      </c:pt>
                      <c:pt idx="10230">
                        <c:v>1.0606800000000001E-12</c:v>
                      </c:pt>
                      <c:pt idx="10231">
                        <c:v>1.0606800000000001E-12</c:v>
                      </c:pt>
                      <c:pt idx="10232">
                        <c:v>2.1616800000000001E-12</c:v>
                      </c:pt>
                      <c:pt idx="10233">
                        <c:v>2.1616800000000001E-12</c:v>
                      </c:pt>
                      <c:pt idx="10234">
                        <c:v>7.9842999999999996E-13</c:v>
                      </c:pt>
                      <c:pt idx="10235">
                        <c:v>7.9842999999999996E-13</c:v>
                      </c:pt>
                      <c:pt idx="10236">
                        <c:v>9.5006399999999998E-13</c:v>
                      </c:pt>
                      <c:pt idx="10237">
                        <c:v>9.5006399999999998E-13</c:v>
                      </c:pt>
                      <c:pt idx="10238">
                        <c:v>7.53379E-13</c:v>
                      </c:pt>
                      <c:pt idx="10239">
                        <c:v>7.53379E-13</c:v>
                      </c:pt>
                      <c:pt idx="10240">
                        <c:v>9.5500200000000001E-13</c:v>
                      </c:pt>
                      <c:pt idx="10241">
                        <c:v>9.5500200000000001E-13</c:v>
                      </c:pt>
                      <c:pt idx="10242">
                        <c:v>8.1868399999999999E-13</c:v>
                      </c:pt>
                      <c:pt idx="10243">
                        <c:v>8.1868399999999999E-13</c:v>
                      </c:pt>
                      <c:pt idx="10244">
                        <c:v>8.4472299999999997E-13</c:v>
                      </c:pt>
                      <c:pt idx="10245">
                        <c:v>8.4472299999999997E-13</c:v>
                      </c:pt>
                      <c:pt idx="10246">
                        <c:v>8.3866900000000003E-13</c:v>
                      </c:pt>
                      <c:pt idx="10247">
                        <c:v>8.3866900000000003E-13</c:v>
                      </c:pt>
                      <c:pt idx="10248">
                        <c:v>7.1409599999999997E-13</c:v>
                      </c:pt>
                      <c:pt idx="10249">
                        <c:v>7.1409599999999997E-13</c:v>
                      </c:pt>
                      <c:pt idx="10250">
                        <c:v>2.54577E-12</c:v>
                      </c:pt>
                      <c:pt idx="10251">
                        <c:v>2.54577E-12</c:v>
                      </c:pt>
                      <c:pt idx="10252">
                        <c:v>7.60512E-13</c:v>
                      </c:pt>
                      <c:pt idx="10253">
                        <c:v>7.60512E-13</c:v>
                      </c:pt>
                      <c:pt idx="10254">
                        <c:v>9.8704600000000003E-13</c:v>
                      </c:pt>
                      <c:pt idx="10255">
                        <c:v>9.8704600000000003E-13</c:v>
                      </c:pt>
                      <c:pt idx="10256">
                        <c:v>8.5304100000000004E-13</c:v>
                      </c:pt>
                      <c:pt idx="10257">
                        <c:v>8.5304100000000004E-13</c:v>
                      </c:pt>
                      <c:pt idx="10258">
                        <c:v>9.987379999999999E-13</c:v>
                      </c:pt>
                      <c:pt idx="10259">
                        <c:v>9.987379999999999E-13</c:v>
                      </c:pt>
                      <c:pt idx="10260">
                        <c:v>9.6141600000000007E-13</c:v>
                      </c:pt>
                      <c:pt idx="10261">
                        <c:v>9.6141600000000007E-13</c:v>
                      </c:pt>
                      <c:pt idx="10262">
                        <c:v>9.3178499999999995E-13</c:v>
                      </c:pt>
                      <c:pt idx="10263">
                        <c:v>9.3178499999999995E-13</c:v>
                      </c:pt>
                      <c:pt idx="10264">
                        <c:v>7.2434099999999999E-13</c:v>
                      </c:pt>
                      <c:pt idx="10265">
                        <c:v>7.2434099999999999E-13</c:v>
                      </c:pt>
                      <c:pt idx="10266">
                        <c:v>7.0840699999999999E-13</c:v>
                      </c:pt>
                      <c:pt idx="10267">
                        <c:v>7.0840699999999999E-13</c:v>
                      </c:pt>
                      <c:pt idx="10268">
                        <c:v>7.4369300000000005E-13</c:v>
                      </c:pt>
                      <c:pt idx="10269">
                        <c:v>7.4369300000000005E-13</c:v>
                      </c:pt>
                      <c:pt idx="10270">
                        <c:v>8.8311400000000005E-13</c:v>
                      </c:pt>
                      <c:pt idx="10271">
                        <c:v>8.8311400000000005E-13</c:v>
                      </c:pt>
                      <c:pt idx="10272">
                        <c:v>7.1856899999999996E-13</c:v>
                      </c:pt>
                      <c:pt idx="10273">
                        <c:v>7.1856899999999996E-13</c:v>
                      </c:pt>
                      <c:pt idx="10274">
                        <c:v>7.6686199999999997E-13</c:v>
                      </c:pt>
                      <c:pt idx="10275">
                        <c:v>7.6686199999999997E-13</c:v>
                      </c:pt>
                      <c:pt idx="10276">
                        <c:v>8.5468800000000002E-13</c:v>
                      </c:pt>
                      <c:pt idx="10277">
                        <c:v>8.5468800000000002E-13</c:v>
                      </c:pt>
                      <c:pt idx="10278">
                        <c:v>4.5804499999999999E-12</c:v>
                      </c:pt>
                      <c:pt idx="10279">
                        <c:v>4.5804499999999999E-12</c:v>
                      </c:pt>
                      <c:pt idx="10280">
                        <c:v>1.08636E-12</c:v>
                      </c:pt>
                      <c:pt idx="10281">
                        <c:v>1.08636E-12</c:v>
                      </c:pt>
                      <c:pt idx="10282">
                        <c:v>8.6734899999999996E-13</c:v>
                      </c:pt>
                      <c:pt idx="10283">
                        <c:v>8.6734899999999996E-13</c:v>
                      </c:pt>
                      <c:pt idx="10284">
                        <c:v>8.3281699999999996E-13</c:v>
                      </c:pt>
                      <c:pt idx="10285">
                        <c:v>8.3281699999999996E-13</c:v>
                      </c:pt>
                      <c:pt idx="10286">
                        <c:v>8.6831800000000004E-13</c:v>
                      </c:pt>
                      <c:pt idx="10287">
                        <c:v>8.6831800000000004E-13</c:v>
                      </c:pt>
                      <c:pt idx="10288">
                        <c:v>7.3334699999999999E-13</c:v>
                      </c:pt>
                      <c:pt idx="10289">
                        <c:v>7.3334699999999999E-13</c:v>
                      </c:pt>
                      <c:pt idx="10290">
                        <c:v>6.8898999999999998E-13</c:v>
                      </c:pt>
                      <c:pt idx="10291">
                        <c:v>6.8898999999999998E-13</c:v>
                      </c:pt>
                      <c:pt idx="10292">
                        <c:v>1.12355E-12</c:v>
                      </c:pt>
                      <c:pt idx="10293">
                        <c:v>1.12355E-12</c:v>
                      </c:pt>
                      <c:pt idx="10294">
                        <c:v>8.9761199999999999E-13</c:v>
                      </c:pt>
                      <c:pt idx="10295">
                        <c:v>8.9761199999999999E-13</c:v>
                      </c:pt>
                      <c:pt idx="10296">
                        <c:v>2.2903800000000002E-12</c:v>
                      </c:pt>
                      <c:pt idx="10297">
                        <c:v>2.2903800000000002E-12</c:v>
                      </c:pt>
                      <c:pt idx="10298">
                        <c:v>1.04593E-12</c:v>
                      </c:pt>
                      <c:pt idx="10299">
                        <c:v>1.04593E-12</c:v>
                      </c:pt>
                      <c:pt idx="10300">
                        <c:v>1.08441E-12</c:v>
                      </c:pt>
                      <c:pt idx="10301">
                        <c:v>1.08441E-12</c:v>
                      </c:pt>
                      <c:pt idx="10302">
                        <c:v>7.0593499999999996E-13</c:v>
                      </c:pt>
                      <c:pt idx="10303">
                        <c:v>7.0593499999999996E-13</c:v>
                      </c:pt>
                      <c:pt idx="10304">
                        <c:v>1.3935500000000001E-12</c:v>
                      </c:pt>
                      <c:pt idx="10305">
                        <c:v>1.3935500000000001E-12</c:v>
                      </c:pt>
                      <c:pt idx="10306">
                        <c:v>7.2449299999999999E-13</c:v>
                      </c:pt>
                      <c:pt idx="10307">
                        <c:v>7.2449299999999999E-13</c:v>
                      </c:pt>
                      <c:pt idx="10308">
                        <c:v>7.9023500000000001E-13</c:v>
                      </c:pt>
                      <c:pt idx="10309">
                        <c:v>7.9023500000000001E-13</c:v>
                      </c:pt>
                      <c:pt idx="10310">
                        <c:v>8.5374299999999997E-13</c:v>
                      </c:pt>
                      <c:pt idx="10311">
                        <c:v>8.5374299999999997E-13</c:v>
                      </c:pt>
                      <c:pt idx="10312">
                        <c:v>7.5037699999999996E-13</c:v>
                      </c:pt>
                      <c:pt idx="10313">
                        <c:v>7.5037699999999996E-13</c:v>
                      </c:pt>
                      <c:pt idx="10314">
                        <c:v>8.5114700000000005E-13</c:v>
                      </c:pt>
                      <c:pt idx="10315">
                        <c:v>8.5114700000000005E-13</c:v>
                      </c:pt>
                      <c:pt idx="10316">
                        <c:v>2.51879E-12</c:v>
                      </c:pt>
                      <c:pt idx="10317">
                        <c:v>2.51879E-12</c:v>
                      </c:pt>
                      <c:pt idx="10318">
                        <c:v>8.3803099999999999E-13</c:v>
                      </c:pt>
                      <c:pt idx="10319">
                        <c:v>8.3803099999999999E-13</c:v>
                      </c:pt>
                      <c:pt idx="10320">
                        <c:v>7.9285300000000001E-13</c:v>
                      </c:pt>
                      <c:pt idx="10321">
                        <c:v>7.9285300000000001E-13</c:v>
                      </c:pt>
                      <c:pt idx="10322">
                        <c:v>7.0724499999999998E-13</c:v>
                      </c:pt>
                      <c:pt idx="10323">
                        <c:v>7.0724499999999998E-13</c:v>
                      </c:pt>
                      <c:pt idx="10324">
                        <c:v>2.5757499999999998E-12</c:v>
                      </c:pt>
                      <c:pt idx="10325">
                        <c:v>2.5757499999999998E-12</c:v>
                      </c:pt>
                      <c:pt idx="10326">
                        <c:v>7.4916300000000003E-13</c:v>
                      </c:pt>
                      <c:pt idx="10327">
                        <c:v>7.4916300000000003E-13</c:v>
                      </c:pt>
                      <c:pt idx="10328">
                        <c:v>8.2830799999999999E-13</c:v>
                      </c:pt>
                      <c:pt idx="10329">
                        <c:v>8.2830799999999999E-13</c:v>
                      </c:pt>
                      <c:pt idx="10330">
                        <c:v>7.0779100000000003E-13</c:v>
                      </c:pt>
                      <c:pt idx="10331">
                        <c:v>7.0779100000000003E-13</c:v>
                      </c:pt>
                      <c:pt idx="10332">
                        <c:v>7.2254999999999999E-13</c:v>
                      </c:pt>
                      <c:pt idx="10333">
                        <c:v>7.2254999999999999E-13</c:v>
                      </c:pt>
                      <c:pt idx="10334">
                        <c:v>8.1903399999999998E-13</c:v>
                      </c:pt>
                      <c:pt idx="10335">
                        <c:v>8.1903399999999998E-13</c:v>
                      </c:pt>
                      <c:pt idx="10336">
                        <c:v>7.0680299999999999E-13</c:v>
                      </c:pt>
                      <c:pt idx="10337">
                        <c:v>7.0680299999999999E-13</c:v>
                      </c:pt>
                      <c:pt idx="10338">
                        <c:v>2.02945E-12</c:v>
                      </c:pt>
                      <c:pt idx="10339">
                        <c:v>2.02945E-12</c:v>
                      </c:pt>
                      <c:pt idx="10340">
                        <c:v>7.27185E-13</c:v>
                      </c:pt>
                      <c:pt idx="10341">
                        <c:v>7.27185E-13</c:v>
                      </c:pt>
                      <c:pt idx="10342">
                        <c:v>8.66733E-13</c:v>
                      </c:pt>
                      <c:pt idx="10343">
                        <c:v>8.66733E-13</c:v>
                      </c:pt>
                      <c:pt idx="10344">
                        <c:v>3.7375000000000002E-12</c:v>
                      </c:pt>
                      <c:pt idx="10345">
                        <c:v>3.7375000000000002E-12</c:v>
                      </c:pt>
                      <c:pt idx="10346">
                        <c:v>1.9615499999999999E-12</c:v>
                      </c:pt>
                      <c:pt idx="10347">
                        <c:v>1.9615499999999999E-12</c:v>
                      </c:pt>
                      <c:pt idx="10348">
                        <c:v>1.2856899999999999E-12</c:v>
                      </c:pt>
                      <c:pt idx="10349">
                        <c:v>1.2856899999999999E-12</c:v>
                      </c:pt>
                      <c:pt idx="10350">
                        <c:v>2.3392999999999999E-12</c:v>
                      </c:pt>
                      <c:pt idx="10351">
                        <c:v>2.3392999999999999E-12</c:v>
                      </c:pt>
                      <c:pt idx="10352">
                        <c:v>7.04464E-13</c:v>
                      </c:pt>
                      <c:pt idx="10353">
                        <c:v>7.04464E-13</c:v>
                      </c:pt>
                      <c:pt idx="10354">
                        <c:v>1.32347E-12</c:v>
                      </c:pt>
                      <c:pt idx="10355">
                        <c:v>1.32347E-12</c:v>
                      </c:pt>
                      <c:pt idx="10356">
                        <c:v>9.8332800000000007E-13</c:v>
                      </c:pt>
                      <c:pt idx="10357">
                        <c:v>9.8332800000000007E-13</c:v>
                      </c:pt>
                      <c:pt idx="10358">
                        <c:v>9.2094499999999997E-13</c:v>
                      </c:pt>
                      <c:pt idx="10359">
                        <c:v>9.2094499999999997E-13</c:v>
                      </c:pt>
                      <c:pt idx="10360">
                        <c:v>9.4973000000000003E-13</c:v>
                      </c:pt>
                      <c:pt idx="10361">
                        <c:v>9.4973000000000003E-13</c:v>
                      </c:pt>
                      <c:pt idx="10362">
                        <c:v>2.3550899999999998E-12</c:v>
                      </c:pt>
                      <c:pt idx="10363">
                        <c:v>2.3550899999999998E-12</c:v>
                      </c:pt>
                      <c:pt idx="10364">
                        <c:v>7.3724499999999995E-13</c:v>
                      </c:pt>
                      <c:pt idx="10365">
                        <c:v>7.3724499999999995E-13</c:v>
                      </c:pt>
                      <c:pt idx="10366">
                        <c:v>1.0728200000000001E-12</c:v>
                      </c:pt>
                      <c:pt idx="10367">
                        <c:v>1.0728200000000001E-12</c:v>
                      </c:pt>
                      <c:pt idx="10368">
                        <c:v>1.27143E-12</c:v>
                      </c:pt>
                      <c:pt idx="10369">
                        <c:v>1.27143E-12</c:v>
                      </c:pt>
                      <c:pt idx="10370">
                        <c:v>1.9000800000000001E-12</c:v>
                      </c:pt>
                      <c:pt idx="10371">
                        <c:v>1.9000800000000001E-12</c:v>
                      </c:pt>
                      <c:pt idx="10372">
                        <c:v>8.1623100000000002E-13</c:v>
                      </c:pt>
                      <c:pt idx="10373">
                        <c:v>8.1623100000000002E-13</c:v>
                      </c:pt>
                      <c:pt idx="10374">
                        <c:v>1.0426200000000001E-12</c:v>
                      </c:pt>
                      <c:pt idx="10375">
                        <c:v>1.0426200000000001E-12</c:v>
                      </c:pt>
                      <c:pt idx="10376">
                        <c:v>1.0777499999999999E-12</c:v>
                      </c:pt>
                      <c:pt idx="10377">
                        <c:v>1.0777499999999999E-12</c:v>
                      </c:pt>
                      <c:pt idx="10378">
                        <c:v>1.9035000000000001E-12</c:v>
                      </c:pt>
                      <c:pt idx="10379">
                        <c:v>1.9035000000000001E-12</c:v>
                      </c:pt>
                      <c:pt idx="10380">
                        <c:v>2.27138E-12</c:v>
                      </c:pt>
                      <c:pt idx="10381">
                        <c:v>2.27138E-12</c:v>
                      </c:pt>
                      <c:pt idx="10382">
                        <c:v>7.3183199999999997E-13</c:v>
                      </c:pt>
                      <c:pt idx="10383">
                        <c:v>7.3183199999999997E-13</c:v>
                      </c:pt>
                      <c:pt idx="10384">
                        <c:v>7.7091099999999997E-13</c:v>
                      </c:pt>
                      <c:pt idx="10385">
                        <c:v>7.7091099999999997E-13</c:v>
                      </c:pt>
                      <c:pt idx="10386">
                        <c:v>7.0774699999999997E-13</c:v>
                      </c:pt>
                      <c:pt idx="10387">
                        <c:v>7.0774699999999997E-13</c:v>
                      </c:pt>
                      <c:pt idx="10388">
                        <c:v>8.5310399999999996E-13</c:v>
                      </c:pt>
                      <c:pt idx="10389">
                        <c:v>8.5310399999999996E-13</c:v>
                      </c:pt>
                      <c:pt idx="10390">
                        <c:v>8.1730400000000005E-13</c:v>
                      </c:pt>
                      <c:pt idx="10391">
                        <c:v>8.1730400000000005E-13</c:v>
                      </c:pt>
                      <c:pt idx="10392">
                        <c:v>8.2862400000000004E-13</c:v>
                      </c:pt>
                      <c:pt idx="10393">
                        <c:v>8.2862400000000004E-13</c:v>
                      </c:pt>
                      <c:pt idx="10394">
                        <c:v>9.3793500000000008E-13</c:v>
                      </c:pt>
                      <c:pt idx="10395">
                        <c:v>9.3793500000000008E-13</c:v>
                      </c:pt>
                      <c:pt idx="10396">
                        <c:v>9.2333200000000001E-13</c:v>
                      </c:pt>
                      <c:pt idx="10397">
                        <c:v>9.2333200000000001E-13</c:v>
                      </c:pt>
                      <c:pt idx="10398">
                        <c:v>2.2268300000000001E-12</c:v>
                      </c:pt>
                      <c:pt idx="10399">
                        <c:v>2.2268300000000001E-12</c:v>
                      </c:pt>
                      <c:pt idx="10400">
                        <c:v>9.5154899999999995E-13</c:v>
                      </c:pt>
                      <c:pt idx="10401">
                        <c:v>9.5154899999999995E-13</c:v>
                      </c:pt>
                      <c:pt idx="10402">
                        <c:v>6.8028000000000001E-13</c:v>
                      </c:pt>
                      <c:pt idx="10403">
                        <c:v>6.8028000000000001E-13</c:v>
                      </c:pt>
                      <c:pt idx="10404">
                        <c:v>7.1040200000000003E-13</c:v>
                      </c:pt>
                      <c:pt idx="10405">
                        <c:v>7.1040200000000003E-13</c:v>
                      </c:pt>
                      <c:pt idx="10406">
                        <c:v>1.0147300000000001E-12</c:v>
                      </c:pt>
                      <c:pt idx="10407">
                        <c:v>1.0147300000000001E-12</c:v>
                      </c:pt>
                      <c:pt idx="10408">
                        <c:v>7.3427100000000003E-13</c:v>
                      </c:pt>
                      <c:pt idx="10409">
                        <c:v>7.3427100000000003E-13</c:v>
                      </c:pt>
                      <c:pt idx="10410">
                        <c:v>8.2798100000000004E-13</c:v>
                      </c:pt>
                      <c:pt idx="10411">
                        <c:v>8.2798100000000004E-13</c:v>
                      </c:pt>
                      <c:pt idx="10412">
                        <c:v>6.8122900000000005E-13</c:v>
                      </c:pt>
                      <c:pt idx="10413">
                        <c:v>6.8122900000000005E-13</c:v>
                      </c:pt>
                      <c:pt idx="10414">
                        <c:v>7.4347699999999996E-13</c:v>
                      </c:pt>
                      <c:pt idx="10415">
                        <c:v>7.4347699999999996E-13</c:v>
                      </c:pt>
                      <c:pt idx="10416">
                        <c:v>9.1212300000000007E-13</c:v>
                      </c:pt>
                      <c:pt idx="10417">
                        <c:v>9.1212300000000007E-13</c:v>
                      </c:pt>
                      <c:pt idx="10418">
                        <c:v>9.4814600000000007E-13</c:v>
                      </c:pt>
                      <c:pt idx="10419">
                        <c:v>9.4814600000000007E-13</c:v>
                      </c:pt>
                      <c:pt idx="10420">
                        <c:v>7.7649299999999997E-13</c:v>
                      </c:pt>
                      <c:pt idx="10421">
                        <c:v>7.7649299999999997E-13</c:v>
                      </c:pt>
                      <c:pt idx="10422">
                        <c:v>7.2950399999999996E-13</c:v>
                      </c:pt>
                      <c:pt idx="10423">
                        <c:v>7.2950399999999996E-13</c:v>
                      </c:pt>
                      <c:pt idx="10424">
                        <c:v>9.9624099999999998E-13</c:v>
                      </c:pt>
                      <c:pt idx="10425">
                        <c:v>9.9624099999999998E-13</c:v>
                      </c:pt>
                      <c:pt idx="10426">
                        <c:v>7.3069200000000003E-13</c:v>
                      </c:pt>
                      <c:pt idx="10427">
                        <c:v>7.3069200000000003E-13</c:v>
                      </c:pt>
                      <c:pt idx="10428">
                        <c:v>1.10491E-12</c:v>
                      </c:pt>
                      <c:pt idx="10429">
                        <c:v>1.10491E-12</c:v>
                      </c:pt>
                      <c:pt idx="10430">
                        <c:v>9.4297899999999991E-13</c:v>
                      </c:pt>
                      <c:pt idx="10431">
                        <c:v>9.4297899999999991E-13</c:v>
                      </c:pt>
                      <c:pt idx="10432">
                        <c:v>7.3141700000000001E-13</c:v>
                      </c:pt>
                      <c:pt idx="10433">
                        <c:v>7.3141700000000001E-13</c:v>
                      </c:pt>
                      <c:pt idx="10434">
                        <c:v>8.18938E-13</c:v>
                      </c:pt>
                      <c:pt idx="10435">
                        <c:v>8.18938E-13</c:v>
                      </c:pt>
                      <c:pt idx="10436">
                        <c:v>8.0547300000000002E-13</c:v>
                      </c:pt>
                      <c:pt idx="10437">
                        <c:v>8.0547300000000002E-13</c:v>
                      </c:pt>
                      <c:pt idx="10438">
                        <c:v>6.8760499999999998E-13</c:v>
                      </c:pt>
                      <c:pt idx="10439">
                        <c:v>6.8760499999999998E-13</c:v>
                      </c:pt>
                      <c:pt idx="10440">
                        <c:v>6.97101E-13</c:v>
                      </c:pt>
                      <c:pt idx="10441">
                        <c:v>6.97101E-13</c:v>
                      </c:pt>
                      <c:pt idx="10442">
                        <c:v>9.0010900000000002E-13</c:v>
                      </c:pt>
                      <c:pt idx="10443">
                        <c:v>9.0010900000000002E-13</c:v>
                      </c:pt>
                      <c:pt idx="10444">
                        <c:v>4.0313299999999999E-12</c:v>
                      </c:pt>
                      <c:pt idx="10445">
                        <c:v>4.0313299999999999E-12</c:v>
                      </c:pt>
                      <c:pt idx="10446">
                        <c:v>6.9570800000000003E-13</c:v>
                      </c:pt>
                      <c:pt idx="10447">
                        <c:v>6.9570800000000003E-13</c:v>
                      </c:pt>
                      <c:pt idx="10448">
                        <c:v>7.0613800000000001E-13</c:v>
                      </c:pt>
                      <c:pt idx="10449">
                        <c:v>7.0613800000000001E-13</c:v>
                      </c:pt>
                      <c:pt idx="10450">
                        <c:v>7.1417299999999999E-13</c:v>
                      </c:pt>
                      <c:pt idx="10451">
                        <c:v>7.1417299999999999E-13</c:v>
                      </c:pt>
                      <c:pt idx="10452">
                        <c:v>6.8414400000000004E-13</c:v>
                      </c:pt>
                      <c:pt idx="10453">
                        <c:v>6.8414400000000004E-13</c:v>
                      </c:pt>
                      <c:pt idx="10454">
                        <c:v>6.7441599999999998E-13</c:v>
                      </c:pt>
                      <c:pt idx="10455">
                        <c:v>6.7441599999999998E-13</c:v>
                      </c:pt>
                      <c:pt idx="10456">
                        <c:v>8.2776200000000004E-13</c:v>
                      </c:pt>
                      <c:pt idx="10457">
                        <c:v>8.2776200000000004E-13</c:v>
                      </c:pt>
                      <c:pt idx="10458">
                        <c:v>1.08432E-12</c:v>
                      </c:pt>
                      <c:pt idx="10459">
                        <c:v>1.08432E-12</c:v>
                      </c:pt>
                      <c:pt idx="10460">
                        <c:v>2.5530000000000001E-12</c:v>
                      </c:pt>
                      <c:pt idx="10461">
                        <c:v>2.5530000000000001E-12</c:v>
                      </c:pt>
                      <c:pt idx="10462">
                        <c:v>8.8130300000000001E-13</c:v>
                      </c:pt>
                      <c:pt idx="10463">
                        <c:v>8.8130300000000001E-13</c:v>
                      </c:pt>
                      <c:pt idx="10464">
                        <c:v>6.7386099999999999E-13</c:v>
                      </c:pt>
                      <c:pt idx="10465">
                        <c:v>6.7386099999999999E-13</c:v>
                      </c:pt>
                      <c:pt idx="10466">
                        <c:v>8.06385E-13</c:v>
                      </c:pt>
                      <c:pt idx="10467">
                        <c:v>8.06385E-13</c:v>
                      </c:pt>
                      <c:pt idx="10468">
                        <c:v>9.6064999999999995E-13</c:v>
                      </c:pt>
                      <c:pt idx="10469">
                        <c:v>9.6064999999999995E-13</c:v>
                      </c:pt>
                      <c:pt idx="10470">
                        <c:v>7.4283200000000002E-13</c:v>
                      </c:pt>
                      <c:pt idx="10471">
                        <c:v>7.4283200000000002E-13</c:v>
                      </c:pt>
                      <c:pt idx="10472">
                        <c:v>1.1811699999999999E-12</c:v>
                      </c:pt>
                      <c:pt idx="10473">
                        <c:v>1.1811699999999999E-12</c:v>
                      </c:pt>
                      <c:pt idx="10474">
                        <c:v>8.6268700000000002E-13</c:v>
                      </c:pt>
                      <c:pt idx="10475">
                        <c:v>8.6268700000000002E-13</c:v>
                      </c:pt>
                      <c:pt idx="10476">
                        <c:v>6.9905100000000001E-13</c:v>
                      </c:pt>
                      <c:pt idx="10477">
                        <c:v>6.9905100000000001E-13</c:v>
                      </c:pt>
                      <c:pt idx="10478">
                        <c:v>6.8976900000000003E-13</c:v>
                      </c:pt>
                      <c:pt idx="10479">
                        <c:v>6.8976900000000003E-13</c:v>
                      </c:pt>
                      <c:pt idx="10480">
                        <c:v>5.4705999999999997E-12</c:v>
                      </c:pt>
                      <c:pt idx="10481">
                        <c:v>5.4705999999999997E-12</c:v>
                      </c:pt>
                      <c:pt idx="10482">
                        <c:v>2.2336700000000001E-12</c:v>
                      </c:pt>
                      <c:pt idx="10483">
                        <c:v>2.2336700000000001E-12</c:v>
                      </c:pt>
                      <c:pt idx="10484">
                        <c:v>7.5976799999999996E-13</c:v>
                      </c:pt>
                      <c:pt idx="10485">
                        <c:v>7.5976799999999996E-13</c:v>
                      </c:pt>
                      <c:pt idx="10486">
                        <c:v>2.0638000000000002E-12</c:v>
                      </c:pt>
                      <c:pt idx="10487">
                        <c:v>2.0638000000000002E-12</c:v>
                      </c:pt>
                      <c:pt idx="10488">
                        <c:v>7.6594699999999997E-13</c:v>
                      </c:pt>
                      <c:pt idx="10489">
                        <c:v>7.6594699999999997E-13</c:v>
                      </c:pt>
                      <c:pt idx="10490">
                        <c:v>1.0190799999999999E-12</c:v>
                      </c:pt>
                      <c:pt idx="10491">
                        <c:v>1.0190799999999999E-12</c:v>
                      </c:pt>
                      <c:pt idx="10492">
                        <c:v>9.0394099999999995E-13</c:v>
                      </c:pt>
                      <c:pt idx="10493">
                        <c:v>9.0394099999999995E-13</c:v>
                      </c:pt>
                      <c:pt idx="10494">
                        <c:v>2.2990799999999999E-12</c:v>
                      </c:pt>
                      <c:pt idx="10495">
                        <c:v>2.2990799999999999E-12</c:v>
                      </c:pt>
                      <c:pt idx="10496">
                        <c:v>9.2759599999999992E-13</c:v>
                      </c:pt>
                      <c:pt idx="10497">
                        <c:v>9.2759599999999992E-13</c:v>
                      </c:pt>
                      <c:pt idx="10498">
                        <c:v>3.5692099999999999E-12</c:v>
                      </c:pt>
                      <c:pt idx="10499">
                        <c:v>3.5692099999999999E-12</c:v>
                      </c:pt>
                      <c:pt idx="10500">
                        <c:v>5.1916799999999999E-12</c:v>
                      </c:pt>
                      <c:pt idx="10501">
                        <c:v>5.1916799999999999E-12</c:v>
                      </c:pt>
                      <c:pt idx="10502">
                        <c:v>3.4200100000000001E-12</c:v>
                      </c:pt>
                      <c:pt idx="10503">
                        <c:v>3.4200100000000001E-12</c:v>
                      </c:pt>
                      <c:pt idx="10504">
                        <c:v>3.44514E-12</c:v>
                      </c:pt>
                      <c:pt idx="10505">
                        <c:v>3.44514E-12</c:v>
                      </c:pt>
                      <c:pt idx="10506">
                        <c:v>5.0974699999999997E-12</c:v>
                      </c:pt>
                      <c:pt idx="10507">
                        <c:v>5.0974699999999997E-12</c:v>
                      </c:pt>
                      <c:pt idx="10508">
                        <c:v>3.4594599999999999E-12</c:v>
                      </c:pt>
                      <c:pt idx="10509">
                        <c:v>3.4594599999999999E-12</c:v>
                      </c:pt>
                      <c:pt idx="10510">
                        <c:v>3.53847E-12</c:v>
                      </c:pt>
                      <c:pt idx="10511">
                        <c:v>3.53847E-12</c:v>
                      </c:pt>
                      <c:pt idx="10512">
                        <c:v>3.63119E-12</c:v>
                      </c:pt>
                      <c:pt idx="10513">
                        <c:v>3.63119E-12</c:v>
                      </c:pt>
                      <c:pt idx="10514">
                        <c:v>8.0644600000000002E-12</c:v>
                      </c:pt>
                      <c:pt idx="10515">
                        <c:v>8.0644600000000002E-12</c:v>
                      </c:pt>
                      <c:pt idx="10516">
                        <c:v>3.8027899999999998E-12</c:v>
                      </c:pt>
                      <c:pt idx="10517">
                        <c:v>3.8027899999999998E-12</c:v>
                      </c:pt>
                      <c:pt idx="10518">
                        <c:v>3.95445E-12</c:v>
                      </c:pt>
                      <c:pt idx="10519">
                        <c:v>3.95445E-12</c:v>
                      </c:pt>
                      <c:pt idx="10520">
                        <c:v>3.5427399999999999E-12</c:v>
                      </c:pt>
                      <c:pt idx="10521">
                        <c:v>3.5427399999999999E-12</c:v>
                      </c:pt>
                      <c:pt idx="10522">
                        <c:v>3.40143E-12</c:v>
                      </c:pt>
                      <c:pt idx="10523">
                        <c:v>3.40143E-12</c:v>
                      </c:pt>
                      <c:pt idx="10524">
                        <c:v>3.5932700000000001E-12</c:v>
                      </c:pt>
                      <c:pt idx="10525">
                        <c:v>3.5932700000000001E-12</c:v>
                      </c:pt>
                      <c:pt idx="10526">
                        <c:v>5.1089599999999997E-12</c:v>
                      </c:pt>
                      <c:pt idx="10527">
                        <c:v>5.1089599999999997E-12</c:v>
                      </c:pt>
                      <c:pt idx="10528">
                        <c:v>3.67558E-12</c:v>
                      </c:pt>
                      <c:pt idx="10529">
                        <c:v>3.67558E-12</c:v>
                      </c:pt>
                      <c:pt idx="10530">
                        <c:v>3.6513499999999998E-12</c:v>
                      </c:pt>
                      <c:pt idx="10531">
                        <c:v>3.6513499999999998E-12</c:v>
                      </c:pt>
                      <c:pt idx="10532">
                        <c:v>3.4337099999999999E-12</c:v>
                      </c:pt>
                      <c:pt idx="10533">
                        <c:v>3.4337099999999999E-12</c:v>
                      </c:pt>
                      <c:pt idx="10534">
                        <c:v>3.7473699999999996E-12</c:v>
                      </c:pt>
                      <c:pt idx="10535">
                        <c:v>3.7473699999999996E-12</c:v>
                      </c:pt>
                      <c:pt idx="10536">
                        <c:v>5.7789399999999996E-12</c:v>
                      </c:pt>
                      <c:pt idx="10537">
                        <c:v>5.7789399999999996E-12</c:v>
                      </c:pt>
                      <c:pt idx="10538">
                        <c:v>3.8929000000000001E-12</c:v>
                      </c:pt>
                      <c:pt idx="10539">
                        <c:v>3.8929000000000001E-12</c:v>
                      </c:pt>
                      <c:pt idx="10540">
                        <c:v>3.4305199999999998E-12</c:v>
                      </c:pt>
                      <c:pt idx="10541">
                        <c:v>3.4305199999999998E-12</c:v>
                      </c:pt>
                      <c:pt idx="10542">
                        <c:v>3.4206399999999999E-12</c:v>
                      </c:pt>
                      <c:pt idx="10543">
                        <c:v>3.4206399999999999E-12</c:v>
                      </c:pt>
                      <c:pt idx="10544">
                        <c:v>3.93838E-12</c:v>
                      </c:pt>
                      <c:pt idx="10545">
                        <c:v>3.93838E-12</c:v>
                      </c:pt>
                      <c:pt idx="10546">
                        <c:v>5.5233700000000001E-12</c:v>
                      </c:pt>
                      <c:pt idx="10547">
                        <c:v>5.5233700000000001E-12</c:v>
                      </c:pt>
                      <c:pt idx="10548">
                        <c:v>4.6382199999999996E-12</c:v>
                      </c:pt>
                      <c:pt idx="10549">
                        <c:v>4.6382199999999996E-12</c:v>
                      </c:pt>
                      <c:pt idx="10550">
                        <c:v>3.4345899999999998E-12</c:v>
                      </c:pt>
                      <c:pt idx="10551">
                        <c:v>3.4345899999999998E-12</c:v>
                      </c:pt>
                      <c:pt idx="10552">
                        <c:v>4.8668399999999999E-12</c:v>
                      </c:pt>
                      <c:pt idx="10553">
                        <c:v>4.8668399999999999E-12</c:v>
                      </c:pt>
                      <c:pt idx="10554">
                        <c:v>3.4734700000000001E-12</c:v>
                      </c:pt>
                      <c:pt idx="10555">
                        <c:v>3.4734700000000001E-12</c:v>
                      </c:pt>
                      <c:pt idx="10556">
                        <c:v>3.4711499999999998E-12</c:v>
                      </c:pt>
                      <c:pt idx="10557">
                        <c:v>3.4711499999999998E-12</c:v>
                      </c:pt>
                      <c:pt idx="10558">
                        <c:v>4.7898099999999998E-12</c:v>
                      </c:pt>
                      <c:pt idx="10559">
                        <c:v>4.7898099999999998E-12</c:v>
                      </c:pt>
                      <c:pt idx="10560">
                        <c:v>3.6481000000000002E-12</c:v>
                      </c:pt>
                      <c:pt idx="10561">
                        <c:v>3.6481000000000002E-12</c:v>
                      </c:pt>
                      <c:pt idx="10562">
                        <c:v>3.46539E-12</c:v>
                      </c:pt>
                      <c:pt idx="10563">
                        <c:v>3.46539E-12</c:v>
                      </c:pt>
                      <c:pt idx="10564">
                        <c:v>3.5109500000000001E-12</c:v>
                      </c:pt>
                      <c:pt idx="10565">
                        <c:v>3.5109500000000001E-12</c:v>
                      </c:pt>
                      <c:pt idx="10566">
                        <c:v>4.6920799999999999E-12</c:v>
                      </c:pt>
                      <c:pt idx="10567">
                        <c:v>4.6920799999999999E-12</c:v>
                      </c:pt>
                      <c:pt idx="10568">
                        <c:v>3.4513599999999999E-12</c:v>
                      </c:pt>
                      <c:pt idx="10569">
                        <c:v>3.4513599999999999E-12</c:v>
                      </c:pt>
                      <c:pt idx="10570">
                        <c:v>3.6191600000000001E-12</c:v>
                      </c:pt>
                      <c:pt idx="10571">
                        <c:v>3.6191600000000001E-12</c:v>
                      </c:pt>
                      <c:pt idx="10572">
                        <c:v>3.5829199999999998E-12</c:v>
                      </c:pt>
                      <c:pt idx="10573">
                        <c:v>3.5829199999999998E-12</c:v>
                      </c:pt>
                      <c:pt idx="10574">
                        <c:v>1.29157E-10</c:v>
                      </c:pt>
                      <c:pt idx="10575">
                        <c:v>1.29157E-10</c:v>
                      </c:pt>
                      <c:pt idx="10576">
                        <c:v>3.5712800000000001E-12</c:v>
                      </c:pt>
                      <c:pt idx="10577">
                        <c:v>3.5712800000000001E-12</c:v>
                      </c:pt>
                      <c:pt idx="10578">
                        <c:v>3.68516E-12</c:v>
                      </c:pt>
                      <c:pt idx="10579">
                        <c:v>3.68516E-12</c:v>
                      </c:pt>
                      <c:pt idx="10580">
                        <c:v>3.44394E-12</c:v>
                      </c:pt>
                      <c:pt idx="10581">
                        <c:v>3.44394E-12</c:v>
                      </c:pt>
                      <c:pt idx="10582">
                        <c:v>5.1928999999999998E-12</c:v>
                      </c:pt>
                      <c:pt idx="10583">
                        <c:v>5.1928999999999998E-12</c:v>
                      </c:pt>
                      <c:pt idx="10584">
                        <c:v>3.3983799999999999E-12</c:v>
                      </c:pt>
                      <c:pt idx="10585">
                        <c:v>3.3983799999999999E-12</c:v>
                      </c:pt>
                      <c:pt idx="10586">
                        <c:v>3.4780599999999998E-12</c:v>
                      </c:pt>
                      <c:pt idx="10587">
                        <c:v>3.4780599999999998E-12</c:v>
                      </c:pt>
                      <c:pt idx="10588">
                        <c:v>3.8282700000000002E-12</c:v>
                      </c:pt>
                      <c:pt idx="10589">
                        <c:v>3.8282700000000002E-12</c:v>
                      </c:pt>
                      <c:pt idx="10590">
                        <c:v>3.61997E-12</c:v>
                      </c:pt>
                      <c:pt idx="10591">
                        <c:v>3.61997E-12</c:v>
                      </c:pt>
                      <c:pt idx="10592">
                        <c:v>3.6134999999999999E-12</c:v>
                      </c:pt>
                      <c:pt idx="10593">
                        <c:v>3.6134999999999999E-12</c:v>
                      </c:pt>
                      <c:pt idx="10594">
                        <c:v>4.75467E-12</c:v>
                      </c:pt>
                      <c:pt idx="10595">
                        <c:v>4.75467E-12</c:v>
                      </c:pt>
                      <c:pt idx="10596">
                        <c:v>3.7499400000000001E-12</c:v>
                      </c:pt>
                      <c:pt idx="10597">
                        <c:v>3.7499400000000001E-12</c:v>
                      </c:pt>
                      <c:pt idx="10598">
                        <c:v>3.4328199999999999E-12</c:v>
                      </c:pt>
                      <c:pt idx="10599">
                        <c:v>3.4328199999999999E-12</c:v>
                      </c:pt>
                      <c:pt idx="10600">
                        <c:v>3.9520999999999997E-12</c:v>
                      </c:pt>
                      <c:pt idx="10601">
                        <c:v>3.9520999999999997E-12</c:v>
                      </c:pt>
                      <c:pt idx="10602">
                        <c:v>3.5172299999999999E-12</c:v>
                      </c:pt>
                      <c:pt idx="10603">
                        <c:v>3.5172299999999999E-12</c:v>
                      </c:pt>
                      <c:pt idx="10604">
                        <c:v>3.5663999999999998E-12</c:v>
                      </c:pt>
                      <c:pt idx="10605">
                        <c:v>3.5663999999999998E-12</c:v>
                      </c:pt>
                      <c:pt idx="10606">
                        <c:v>3.6050400000000002E-12</c:v>
                      </c:pt>
                      <c:pt idx="10607">
                        <c:v>3.6050400000000002E-12</c:v>
                      </c:pt>
                      <c:pt idx="10608">
                        <c:v>4.9140000000000003E-12</c:v>
                      </c:pt>
                      <c:pt idx="10609">
                        <c:v>4.9140000000000003E-12</c:v>
                      </c:pt>
                      <c:pt idx="10610">
                        <c:v>3.4835699999999999E-12</c:v>
                      </c:pt>
                      <c:pt idx="10611">
                        <c:v>3.4835699999999999E-12</c:v>
                      </c:pt>
                      <c:pt idx="10612">
                        <c:v>3.5421899999999999E-12</c:v>
                      </c:pt>
                      <c:pt idx="10613">
                        <c:v>3.5421899999999999E-12</c:v>
                      </c:pt>
                      <c:pt idx="10614">
                        <c:v>3.6267600000000002E-12</c:v>
                      </c:pt>
                      <c:pt idx="10615">
                        <c:v>3.6267600000000002E-12</c:v>
                      </c:pt>
                      <c:pt idx="10616">
                        <c:v>3.7121599999999998E-12</c:v>
                      </c:pt>
                      <c:pt idx="10617">
                        <c:v>3.7121599999999998E-12</c:v>
                      </c:pt>
                      <c:pt idx="10618">
                        <c:v>3.5190699999999999E-12</c:v>
                      </c:pt>
                      <c:pt idx="10619">
                        <c:v>3.5190699999999999E-12</c:v>
                      </c:pt>
                      <c:pt idx="10620">
                        <c:v>3.7087299999999997E-12</c:v>
                      </c:pt>
                      <c:pt idx="10621">
                        <c:v>3.7087299999999997E-12</c:v>
                      </c:pt>
                      <c:pt idx="10622">
                        <c:v>3.8239500000000001E-12</c:v>
                      </c:pt>
                      <c:pt idx="10623">
                        <c:v>3.8239500000000001E-12</c:v>
                      </c:pt>
                      <c:pt idx="10624">
                        <c:v>3.44309E-12</c:v>
                      </c:pt>
                      <c:pt idx="10625">
                        <c:v>3.44309E-12</c:v>
                      </c:pt>
                      <c:pt idx="10626">
                        <c:v>4.7108199999999999E-12</c:v>
                      </c:pt>
                      <c:pt idx="10627">
                        <c:v>4.7108199999999999E-12</c:v>
                      </c:pt>
                      <c:pt idx="10628">
                        <c:v>4.8916799999999999E-11</c:v>
                      </c:pt>
                      <c:pt idx="10629">
                        <c:v>4.8916799999999999E-11</c:v>
                      </c:pt>
                      <c:pt idx="10630">
                        <c:v>3.9094999999999999E-12</c:v>
                      </c:pt>
                      <c:pt idx="10631">
                        <c:v>3.9094999999999999E-12</c:v>
                      </c:pt>
                      <c:pt idx="10632">
                        <c:v>4.1795700000000001E-12</c:v>
                      </c:pt>
                      <c:pt idx="10633">
                        <c:v>4.1795700000000001E-12</c:v>
                      </c:pt>
                      <c:pt idx="10634">
                        <c:v>3.41949E-12</c:v>
                      </c:pt>
                      <c:pt idx="10635">
                        <c:v>3.41949E-12</c:v>
                      </c:pt>
                      <c:pt idx="10636">
                        <c:v>5.2134299999999999E-12</c:v>
                      </c:pt>
                      <c:pt idx="10637">
                        <c:v>5.2134299999999999E-12</c:v>
                      </c:pt>
                      <c:pt idx="10638">
                        <c:v>3.4419199999999999E-12</c:v>
                      </c:pt>
                      <c:pt idx="10639">
                        <c:v>3.4419199999999999E-12</c:v>
                      </c:pt>
                      <c:pt idx="10640">
                        <c:v>4.1520999999999996E-12</c:v>
                      </c:pt>
                      <c:pt idx="10641">
                        <c:v>4.1520999999999996E-12</c:v>
                      </c:pt>
                      <c:pt idx="10642">
                        <c:v>3.4288700000000001E-12</c:v>
                      </c:pt>
                      <c:pt idx="10643">
                        <c:v>3.4288700000000001E-12</c:v>
                      </c:pt>
                      <c:pt idx="10644">
                        <c:v>3.4205600000000001E-12</c:v>
                      </c:pt>
                      <c:pt idx="10645">
                        <c:v>3.4205600000000001E-12</c:v>
                      </c:pt>
                      <c:pt idx="10646">
                        <c:v>3.38187E-12</c:v>
                      </c:pt>
                      <c:pt idx="10647">
                        <c:v>3.38187E-12</c:v>
                      </c:pt>
                      <c:pt idx="10648">
                        <c:v>3.4174999999999999E-12</c:v>
                      </c:pt>
                      <c:pt idx="10649">
                        <c:v>3.4174999999999999E-12</c:v>
                      </c:pt>
                      <c:pt idx="10650">
                        <c:v>3.5448400000000001E-12</c:v>
                      </c:pt>
                      <c:pt idx="10651">
                        <c:v>3.5448400000000001E-12</c:v>
                      </c:pt>
                      <c:pt idx="10652">
                        <c:v>3.41265E-12</c:v>
                      </c:pt>
                      <c:pt idx="10653">
                        <c:v>3.41265E-12</c:v>
                      </c:pt>
                      <c:pt idx="10654">
                        <c:v>3.7224999999999999E-12</c:v>
                      </c:pt>
                      <c:pt idx="10655">
                        <c:v>3.7224999999999999E-12</c:v>
                      </c:pt>
                      <c:pt idx="10656">
                        <c:v>3.6799399999999998E-12</c:v>
                      </c:pt>
                      <c:pt idx="10657">
                        <c:v>3.6799399999999998E-12</c:v>
                      </c:pt>
                      <c:pt idx="10658">
                        <c:v>3.3927299999999998E-12</c:v>
                      </c:pt>
                      <c:pt idx="10659">
                        <c:v>3.3927299999999998E-12</c:v>
                      </c:pt>
                      <c:pt idx="10660">
                        <c:v>3.4131700000000001E-12</c:v>
                      </c:pt>
                      <c:pt idx="10661">
                        <c:v>3.4131700000000001E-12</c:v>
                      </c:pt>
                      <c:pt idx="10662">
                        <c:v>3.7832500000000001E-12</c:v>
                      </c:pt>
                      <c:pt idx="10663">
                        <c:v>3.7832500000000001E-12</c:v>
                      </c:pt>
                      <c:pt idx="10664">
                        <c:v>3.7329E-12</c:v>
                      </c:pt>
                      <c:pt idx="10665">
                        <c:v>3.7329E-12</c:v>
                      </c:pt>
                      <c:pt idx="10666">
                        <c:v>3.5912200000000001E-12</c:v>
                      </c:pt>
                      <c:pt idx="10667">
                        <c:v>3.5912200000000001E-12</c:v>
                      </c:pt>
                      <c:pt idx="10668">
                        <c:v>3.3843800000000002E-12</c:v>
                      </c:pt>
                      <c:pt idx="10669">
                        <c:v>3.3843800000000002E-12</c:v>
                      </c:pt>
                      <c:pt idx="10670">
                        <c:v>3.81792E-12</c:v>
                      </c:pt>
                      <c:pt idx="10671">
                        <c:v>3.81792E-12</c:v>
                      </c:pt>
                      <c:pt idx="10672">
                        <c:v>3.68126E-12</c:v>
                      </c:pt>
                      <c:pt idx="10673">
                        <c:v>3.68126E-12</c:v>
                      </c:pt>
                      <c:pt idx="10674">
                        <c:v>3.4412900000000002E-12</c:v>
                      </c:pt>
                      <c:pt idx="10675">
                        <c:v>3.4412900000000002E-12</c:v>
                      </c:pt>
                      <c:pt idx="10676">
                        <c:v>4.9400899999999998E-12</c:v>
                      </c:pt>
                      <c:pt idx="10677">
                        <c:v>4.9400899999999998E-12</c:v>
                      </c:pt>
                      <c:pt idx="10678">
                        <c:v>3.4272000000000002E-12</c:v>
                      </c:pt>
                      <c:pt idx="10679">
                        <c:v>3.4272000000000002E-12</c:v>
                      </c:pt>
                      <c:pt idx="10680">
                        <c:v>3.60222E-12</c:v>
                      </c:pt>
                      <c:pt idx="10681">
                        <c:v>3.60222E-12</c:v>
                      </c:pt>
                      <c:pt idx="10682">
                        <c:v>3.4527899999999999E-12</c:v>
                      </c:pt>
                      <c:pt idx="10683">
                        <c:v>3.4527899999999999E-12</c:v>
                      </c:pt>
                      <c:pt idx="10684">
                        <c:v>3.46559E-12</c:v>
                      </c:pt>
                      <c:pt idx="10685">
                        <c:v>3.46559E-12</c:v>
                      </c:pt>
                      <c:pt idx="10686">
                        <c:v>3.59261E-12</c:v>
                      </c:pt>
                      <c:pt idx="10687">
                        <c:v>3.59261E-12</c:v>
                      </c:pt>
                      <c:pt idx="10688">
                        <c:v>3.5072699999999999E-12</c:v>
                      </c:pt>
                      <c:pt idx="10689">
                        <c:v>3.5072699999999999E-12</c:v>
                      </c:pt>
                      <c:pt idx="10690">
                        <c:v>3.6337600000000001E-12</c:v>
                      </c:pt>
                      <c:pt idx="10691">
                        <c:v>3.6337600000000001E-12</c:v>
                      </c:pt>
                      <c:pt idx="10692">
                        <c:v>3.6211400000000001E-12</c:v>
                      </c:pt>
                      <c:pt idx="10693">
                        <c:v>3.6211400000000001E-12</c:v>
                      </c:pt>
                      <c:pt idx="10694">
                        <c:v>5.0175899999999998E-12</c:v>
                      </c:pt>
                      <c:pt idx="10695">
                        <c:v>5.0175899999999998E-12</c:v>
                      </c:pt>
                      <c:pt idx="10696">
                        <c:v>3.6469400000000002E-12</c:v>
                      </c:pt>
                      <c:pt idx="10697">
                        <c:v>3.6469400000000002E-12</c:v>
                      </c:pt>
                      <c:pt idx="10698">
                        <c:v>3.42657E-12</c:v>
                      </c:pt>
                      <c:pt idx="10699">
                        <c:v>3.42657E-12</c:v>
                      </c:pt>
                      <c:pt idx="10700">
                        <c:v>3.5732300000000001E-12</c:v>
                      </c:pt>
                      <c:pt idx="10701">
                        <c:v>3.5732300000000001E-12</c:v>
                      </c:pt>
                      <c:pt idx="10702">
                        <c:v>3.44076E-12</c:v>
                      </c:pt>
                      <c:pt idx="10703">
                        <c:v>3.44076E-12</c:v>
                      </c:pt>
                      <c:pt idx="10704">
                        <c:v>3.5197E-12</c:v>
                      </c:pt>
                      <c:pt idx="10705">
                        <c:v>3.5197E-12</c:v>
                      </c:pt>
                      <c:pt idx="10706">
                        <c:v>4.6487400000000002E-12</c:v>
                      </c:pt>
                      <c:pt idx="10707">
                        <c:v>4.6487400000000002E-12</c:v>
                      </c:pt>
                      <c:pt idx="10708">
                        <c:v>4.6495199999999998E-12</c:v>
                      </c:pt>
                      <c:pt idx="10709">
                        <c:v>4.6495199999999998E-12</c:v>
                      </c:pt>
                      <c:pt idx="10710">
                        <c:v>5.7160100000000004E-12</c:v>
                      </c:pt>
                      <c:pt idx="10711">
                        <c:v>5.7160100000000004E-12</c:v>
                      </c:pt>
                      <c:pt idx="10712">
                        <c:v>3.6323600000000001E-12</c:v>
                      </c:pt>
                      <c:pt idx="10713">
                        <c:v>3.6323600000000001E-12</c:v>
                      </c:pt>
                      <c:pt idx="10714">
                        <c:v>3.3908000000000001E-12</c:v>
                      </c:pt>
                      <c:pt idx="10715">
                        <c:v>3.3908000000000001E-12</c:v>
                      </c:pt>
                      <c:pt idx="10716">
                        <c:v>5.0131000000000001E-12</c:v>
                      </c:pt>
                      <c:pt idx="10717">
                        <c:v>5.0131000000000001E-12</c:v>
                      </c:pt>
                      <c:pt idx="10718">
                        <c:v>3.46515E-12</c:v>
                      </c:pt>
                      <c:pt idx="10719">
                        <c:v>3.46515E-12</c:v>
                      </c:pt>
                      <c:pt idx="10720">
                        <c:v>3.3920799999999998E-12</c:v>
                      </c:pt>
                      <c:pt idx="10721">
                        <c:v>3.3920799999999998E-12</c:v>
                      </c:pt>
                      <c:pt idx="10722">
                        <c:v>3.4182499999999999E-12</c:v>
                      </c:pt>
                      <c:pt idx="10723">
                        <c:v>3.4182499999999999E-12</c:v>
                      </c:pt>
                      <c:pt idx="10724">
                        <c:v>3.6879900000000003E-12</c:v>
                      </c:pt>
                      <c:pt idx="10725">
                        <c:v>3.6879900000000003E-12</c:v>
                      </c:pt>
                      <c:pt idx="10726">
                        <c:v>3.41005E-12</c:v>
                      </c:pt>
                      <c:pt idx="10727">
                        <c:v>3.41005E-12</c:v>
                      </c:pt>
                      <c:pt idx="10728">
                        <c:v>3.5288899999999999E-12</c:v>
                      </c:pt>
                      <c:pt idx="10729">
                        <c:v>3.5288899999999999E-12</c:v>
                      </c:pt>
                      <c:pt idx="10730">
                        <c:v>3.5754600000000002E-12</c:v>
                      </c:pt>
                      <c:pt idx="10731">
                        <c:v>3.5754600000000002E-12</c:v>
                      </c:pt>
                      <c:pt idx="10732">
                        <c:v>3.5313499999999999E-12</c:v>
                      </c:pt>
                      <c:pt idx="10733">
                        <c:v>3.5313499999999999E-12</c:v>
                      </c:pt>
                      <c:pt idx="10734">
                        <c:v>3.5493399999999999E-12</c:v>
                      </c:pt>
                      <c:pt idx="10735">
                        <c:v>3.5493399999999999E-12</c:v>
                      </c:pt>
                      <c:pt idx="10736">
                        <c:v>4.0602E-12</c:v>
                      </c:pt>
                      <c:pt idx="10737">
                        <c:v>4.0602E-12</c:v>
                      </c:pt>
                      <c:pt idx="10738">
                        <c:v>3.4136800000000001E-12</c:v>
                      </c:pt>
                      <c:pt idx="10739">
                        <c:v>3.4136800000000001E-12</c:v>
                      </c:pt>
                      <c:pt idx="10740">
                        <c:v>5.1871900000000002E-12</c:v>
                      </c:pt>
                      <c:pt idx="10741">
                        <c:v>5.1871900000000002E-12</c:v>
                      </c:pt>
                      <c:pt idx="10742">
                        <c:v>3.6593100000000001E-12</c:v>
                      </c:pt>
                      <c:pt idx="10743">
                        <c:v>3.6593100000000001E-12</c:v>
                      </c:pt>
                      <c:pt idx="10744">
                        <c:v>3.56867E-12</c:v>
                      </c:pt>
                      <c:pt idx="10745">
                        <c:v>3.56867E-12</c:v>
                      </c:pt>
                      <c:pt idx="10746">
                        <c:v>4.7164000000000004E-12</c:v>
                      </c:pt>
                      <c:pt idx="10747">
                        <c:v>4.7164000000000004E-12</c:v>
                      </c:pt>
                      <c:pt idx="10748">
                        <c:v>3.4584900000000001E-12</c:v>
                      </c:pt>
                      <c:pt idx="10749">
                        <c:v>3.4584900000000001E-12</c:v>
                      </c:pt>
                      <c:pt idx="10750">
                        <c:v>3.58519E-12</c:v>
                      </c:pt>
                      <c:pt idx="10751">
                        <c:v>3.58519E-12</c:v>
                      </c:pt>
                      <c:pt idx="10752">
                        <c:v>3.47195E-12</c:v>
                      </c:pt>
                      <c:pt idx="10753">
                        <c:v>3.47195E-12</c:v>
                      </c:pt>
                      <c:pt idx="10754">
                        <c:v>3.4709099999999998E-12</c:v>
                      </c:pt>
                      <c:pt idx="10755">
                        <c:v>3.4709099999999998E-12</c:v>
                      </c:pt>
                      <c:pt idx="10756">
                        <c:v>5.2044499999999997E-12</c:v>
                      </c:pt>
                      <c:pt idx="10757">
                        <c:v>5.2044499999999997E-12</c:v>
                      </c:pt>
                      <c:pt idx="10758">
                        <c:v>1.20511E-11</c:v>
                      </c:pt>
                      <c:pt idx="10759">
                        <c:v>1.20511E-11</c:v>
                      </c:pt>
                      <c:pt idx="10760">
                        <c:v>3.6229900000000001E-12</c:v>
                      </c:pt>
                      <c:pt idx="10761">
                        <c:v>3.6229900000000001E-12</c:v>
                      </c:pt>
                      <c:pt idx="10762">
                        <c:v>3.7198700000000004E-12</c:v>
                      </c:pt>
                      <c:pt idx="10763">
                        <c:v>3.7198700000000004E-12</c:v>
                      </c:pt>
                      <c:pt idx="10764">
                        <c:v>3.5992900000000001E-12</c:v>
                      </c:pt>
                      <c:pt idx="10765">
                        <c:v>3.5992900000000001E-12</c:v>
                      </c:pt>
                      <c:pt idx="10766">
                        <c:v>3.4296699999999999E-12</c:v>
                      </c:pt>
                      <c:pt idx="10767">
                        <c:v>3.4296699999999999E-12</c:v>
                      </c:pt>
                      <c:pt idx="10768">
                        <c:v>3.5703300000000002E-12</c:v>
                      </c:pt>
                      <c:pt idx="10769">
                        <c:v>3.5703300000000002E-12</c:v>
                      </c:pt>
                      <c:pt idx="10770">
                        <c:v>3.4253899999999998E-12</c:v>
                      </c:pt>
                      <c:pt idx="10771">
                        <c:v>3.4253899999999998E-12</c:v>
                      </c:pt>
                      <c:pt idx="10772">
                        <c:v>3.48505E-12</c:v>
                      </c:pt>
                      <c:pt idx="10773">
                        <c:v>3.48505E-12</c:v>
                      </c:pt>
                      <c:pt idx="10774">
                        <c:v>4.7040000000000002E-12</c:v>
                      </c:pt>
                      <c:pt idx="10775">
                        <c:v>4.7040000000000002E-12</c:v>
                      </c:pt>
                      <c:pt idx="10776">
                        <c:v>3.4228299999999999E-12</c:v>
                      </c:pt>
                      <c:pt idx="10777">
                        <c:v>3.4228299999999999E-12</c:v>
                      </c:pt>
                      <c:pt idx="10778">
                        <c:v>3.7526100000000001E-12</c:v>
                      </c:pt>
                      <c:pt idx="10779">
                        <c:v>3.7526100000000001E-12</c:v>
                      </c:pt>
                      <c:pt idx="10780">
                        <c:v>3.8749900000000002E-12</c:v>
                      </c:pt>
                      <c:pt idx="10781">
                        <c:v>3.8749900000000002E-12</c:v>
                      </c:pt>
                      <c:pt idx="10782">
                        <c:v>5.4489099999999996E-12</c:v>
                      </c:pt>
                      <c:pt idx="10783">
                        <c:v>5.4489099999999996E-12</c:v>
                      </c:pt>
                      <c:pt idx="10784">
                        <c:v>3.4450299999999999E-12</c:v>
                      </c:pt>
                      <c:pt idx="10785">
                        <c:v>3.4450299999999999E-12</c:v>
                      </c:pt>
                      <c:pt idx="10786">
                        <c:v>3.5184800000000002E-12</c:v>
                      </c:pt>
                      <c:pt idx="10787">
                        <c:v>3.5184800000000002E-12</c:v>
                      </c:pt>
                      <c:pt idx="10788">
                        <c:v>3.4706000000000002E-12</c:v>
                      </c:pt>
                      <c:pt idx="10789">
                        <c:v>3.4706000000000002E-12</c:v>
                      </c:pt>
                      <c:pt idx="10790">
                        <c:v>3.4083999999999999E-12</c:v>
                      </c:pt>
                      <c:pt idx="10791">
                        <c:v>3.4083999999999999E-12</c:v>
                      </c:pt>
                      <c:pt idx="10792">
                        <c:v>3.3754800000000001E-12</c:v>
                      </c:pt>
                      <c:pt idx="10793">
                        <c:v>3.3754800000000001E-12</c:v>
                      </c:pt>
                      <c:pt idx="10794">
                        <c:v>3.38553E-12</c:v>
                      </c:pt>
                      <c:pt idx="10795">
                        <c:v>3.38553E-12</c:v>
                      </c:pt>
                      <c:pt idx="10796">
                        <c:v>3.4249400000000001E-12</c:v>
                      </c:pt>
                      <c:pt idx="10797">
                        <c:v>3.4249400000000001E-12</c:v>
                      </c:pt>
                      <c:pt idx="10798">
                        <c:v>3.7949799999999996E-12</c:v>
                      </c:pt>
                      <c:pt idx="10799">
                        <c:v>3.7949799999999996E-12</c:v>
                      </c:pt>
                      <c:pt idx="10800">
                        <c:v>3.6752299999999999E-12</c:v>
                      </c:pt>
                      <c:pt idx="10801">
                        <c:v>3.6752299999999999E-12</c:v>
                      </c:pt>
                      <c:pt idx="10802">
                        <c:v>3.4363099999999999E-12</c:v>
                      </c:pt>
                      <c:pt idx="10803">
                        <c:v>3.4363099999999999E-12</c:v>
                      </c:pt>
                      <c:pt idx="10804">
                        <c:v>3.4423800000000001E-12</c:v>
                      </c:pt>
                      <c:pt idx="10805">
                        <c:v>3.4423800000000001E-12</c:v>
                      </c:pt>
                      <c:pt idx="10806">
                        <c:v>3.4651600000000002E-12</c:v>
                      </c:pt>
                      <c:pt idx="10807">
                        <c:v>3.4651600000000002E-12</c:v>
                      </c:pt>
                      <c:pt idx="10808">
                        <c:v>3.65609E-12</c:v>
                      </c:pt>
                      <c:pt idx="10809">
                        <c:v>3.65609E-12</c:v>
                      </c:pt>
                      <c:pt idx="10810">
                        <c:v>3.51282E-12</c:v>
                      </c:pt>
                      <c:pt idx="10811">
                        <c:v>3.51282E-12</c:v>
                      </c:pt>
                      <c:pt idx="10812">
                        <c:v>3.44442E-12</c:v>
                      </c:pt>
                      <c:pt idx="10813">
                        <c:v>3.44442E-12</c:v>
                      </c:pt>
                      <c:pt idx="10814">
                        <c:v>3.4676699999999999E-12</c:v>
                      </c:pt>
                      <c:pt idx="10815">
                        <c:v>3.4676699999999999E-12</c:v>
                      </c:pt>
                      <c:pt idx="10816">
                        <c:v>4.6985200000000001E-12</c:v>
                      </c:pt>
                      <c:pt idx="10817">
                        <c:v>4.6985200000000001E-12</c:v>
                      </c:pt>
                      <c:pt idx="10818">
                        <c:v>3.4592800000000002E-12</c:v>
                      </c:pt>
                      <c:pt idx="10819">
                        <c:v>3.4592800000000002E-12</c:v>
                      </c:pt>
                      <c:pt idx="10820">
                        <c:v>3.6040800000000001E-12</c:v>
                      </c:pt>
                      <c:pt idx="10821">
                        <c:v>3.6040800000000001E-12</c:v>
                      </c:pt>
                      <c:pt idx="10822">
                        <c:v>3.57469E-12</c:v>
                      </c:pt>
                      <c:pt idx="10823">
                        <c:v>3.57469E-12</c:v>
                      </c:pt>
                      <c:pt idx="10824">
                        <c:v>4.0407900000000002E-12</c:v>
                      </c:pt>
                      <c:pt idx="10825">
                        <c:v>4.0407900000000002E-12</c:v>
                      </c:pt>
                      <c:pt idx="10826">
                        <c:v>3.8654100000000002E-12</c:v>
                      </c:pt>
                      <c:pt idx="10827">
                        <c:v>3.8654100000000002E-12</c:v>
                      </c:pt>
                      <c:pt idx="10828">
                        <c:v>3.4538000000000001E-12</c:v>
                      </c:pt>
                      <c:pt idx="10829">
                        <c:v>3.4538000000000001E-12</c:v>
                      </c:pt>
                      <c:pt idx="10830">
                        <c:v>3.46487E-12</c:v>
                      </c:pt>
                      <c:pt idx="10831">
                        <c:v>3.46487E-12</c:v>
                      </c:pt>
                      <c:pt idx="10832">
                        <c:v>3.6000500000000002E-12</c:v>
                      </c:pt>
                      <c:pt idx="10833">
                        <c:v>3.6000500000000002E-12</c:v>
                      </c:pt>
                      <c:pt idx="10834">
                        <c:v>3.8958899999999999E-12</c:v>
                      </c:pt>
                      <c:pt idx="10835">
                        <c:v>3.8958899999999999E-12</c:v>
                      </c:pt>
                      <c:pt idx="10836">
                        <c:v>3.4926900000000001E-12</c:v>
                      </c:pt>
                      <c:pt idx="10837">
                        <c:v>3.4926900000000001E-12</c:v>
                      </c:pt>
                      <c:pt idx="10838">
                        <c:v>3.5468000000000002E-12</c:v>
                      </c:pt>
                      <c:pt idx="10839">
                        <c:v>3.5468000000000002E-12</c:v>
                      </c:pt>
                      <c:pt idx="10840">
                        <c:v>3.9053199999999998E-12</c:v>
                      </c:pt>
                      <c:pt idx="10841">
                        <c:v>3.9053199999999998E-12</c:v>
                      </c:pt>
                      <c:pt idx="10842">
                        <c:v>3.9945600000000003E-12</c:v>
                      </c:pt>
                      <c:pt idx="10843">
                        <c:v>3.9945600000000003E-12</c:v>
                      </c:pt>
                      <c:pt idx="10844">
                        <c:v>3.3878399999999998E-12</c:v>
                      </c:pt>
                      <c:pt idx="10845">
                        <c:v>3.3878399999999998E-12</c:v>
                      </c:pt>
                      <c:pt idx="10846">
                        <c:v>6.8601599999999997E-12</c:v>
                      </c:pt>
                      <c:pt idx="10847">
                        <c:v>6.8601599999999997E-12</c:v>
                      </c:pt>
                      <c:pt idx="10848">
                        <c:v>3.6130400000000001E-12</c:v>
                      </c:pt>
                      <c:pt idx="10849">
                        <c:v>3.6130400000000001E-12</c:v>
                      </c:pt>
                      <c:pt idx="10850">
                        <c:v>4.5713999999999997E-12</c:v>
                      </c:pt>
                      <c:pt idx="10851">
                        <c:v>4.5713999999999997E-12</c:v>
                      </c:pt>
                      <c:pt idx="10852">
                        <c:v>5.1030799999999997E-12</c:v>
                      </c:pt>
                      <c:pt idx="10853">
                        <c:v>5.1030799999999997E-12</c:v>
                      </c:pt>
                      <c:pt idx="10854">
                        <c:v>8.2843700000000002E-12</c:v>
                      </c:pt>
                      <c:pt idx="10855">
                        <c:v>8.2843700000000002E-12</c:v>
                      </c:pt>
                      <c:pt idx="10856">
                        <c:v>3.4306999999999999E-12</c:v>
                      </c:pt>
                      <c:pt idx="10857">
                        <c:v>3.4306999999999999E-12</c:v>
                      </c:pt>
                      <c:pt idx="10858">
                        <c:v>3.4292E-12</c:v>
                      </c:pt>
                      <c:pt idx="10859">
                        <c:v>3.4292E-12</c:v>
                      </c:pt>
                      <c:pt idx="10860">
                        <c:v>3.42414E-12</c:v>
                      </c:pt>
                      <c:pt idx="10861">
                        <c:v>3.42414E-12</c:v>
                      </c:pt>
                      <c:pt idx="10862">
                        <c:v>3.4684599999999999E-12</c:v>
                      </c:pt>
                      <c:pt idx="10863">
                        <c:v>3.4684599999999999E-12</c:v>
                      </c:pt>
                      <c:pt idx="10864">
                        <c:v>3.4087900000000001E-12</c:v>
                      </c:pt>
                      <c:pt idx="10865">
                        <c:v>3.4087900000000001E-12</c:v>
                      </c:pt>
                      <c:pt idx="10866">
                        <c:v>3.5658100000000001E-12</c:v>
                      </c:pt>
                      <c:pt idx="10867">
                        <c:v>3.5658100000000001E-12</c:v>
                      </c:pt>
                      <c:pt idx="10868">
                        <c:v>3.4288799999999998E-12</c:v>
                      </c:pt>
                      <c:pt idx="10869">
                        <c:v>3.4288799999999998E-12</c:v>
                      </c:pt>
                      <c:pt idx="10870">
                        <c:v>3.4812799999999999E-12</c:v>
                      </c:pt>
                      <c:pt idx="10871">
                        <c:v>3.4812799999999999E-12</c:v>
                      </c:pt>
                      <c:pt idx="10872">
                        <c:v>3.4024799999999999E-12</c:v>
                      </c:pt>
                      <c:pt idx="10873">
                        <c:v>3.4024799999999999E-12</c:v>
                      </c:pt>
                      <c:pt idx="10874">
                        <c:v>3.4510700000000002E-12</c:v>
                      </c:pt>
                      <c:pt idx="10875">
                        <c:v>3.4510700000000002E-12</c:v>
                      </c:pt>
                      <c:pt idx="10876">
                        <c:v>3.55123E-12</c:v>
                      </c:pt>
                      <c:pt idx="10877">
                        <c:v>3.55123E-12</c:v>
                      </c:pt>
                      <c:pt idx="10878">
                        <c:v>3.5397999999999999E-12</c:v>
                      </c:pt>
                      <c:pt idx="10879">
                        <c:v>3.5397999999999999E-12</c:v>
                      </c:pt>
                      <c:pt idx="10880">
                        <c:v>5.3016300000000003E-12</c:v>
                      </c:pt>
                      <c:pt idx="10881">
                        <c:v>5.3016300000000003E-12</c:v>
                      </c:pt>
                      <c:pt idx="10882">
                        <c:v>3.6492999999999998E-12</c:v>
                      </c:pt>
                      <c:pt idx="10883">
                        <c:v>3.6492999999999998E-12</c:v>
                      </c:pt>
                      <c:pt idx="10884">
                        <c:v>3.57387E-12</c:v>
                      </c:pt>
                      <c:pt idx="10885">
                        <c:v>3.57387E-12</c:v>
                      </c:pt>
                      <c:pt idx="10886">
                        <c:v>3.42862E-12</c:v>
                      </c:pt>
                      <c:pt idx="10887">
                        <c:v>3.42862E-12</c:v>
                      </c:pt>
                      <c:pt idx="10888">
                        <c:v>3.6391300000000001E-12</c:v>
                      </c:pt>
                      <c:pt idx="10889">
                        <c:v>3.6391300000000001E-12</c:v>
                      </c:pt>
                      <c:pt idx="10890">
                        <c:v>3.48823E-12</c:v>
                      </c:pt>
                      <c:pt idx="10891">
                        <c:v>3.48823E-12</c:v>
                      </c:pt>
                      <c:pt idx="10892">
                        <c:v>3.5318500000000001E-12</c:v>
                      </c:pt>
                      <c:pt idx="10893">
                        <c:v>3.5318500000000001E-12</c:v>
                      </c:pt>
                      <c:pt idx="10894">
                        <c:v>3.3547099999999999E-12</c:v>
                      </c:pt>
                      <c:pt idx="10895">
                        <c:v>3.3547099999999999E-12</c:v>
                      </c:pt>
                      <c:pt idx="10896">
                        <c:v>3.3832599999999999E-12</c:v>
                      </c:pt>
                      <c:pt idx="10897">
                        <c:v>3.3832599999999999E-12</c:v>
                      </c:pt>
                      <c:pt idx="10898">
                        <c:v>3.4029100000000001E-12</c:v>
                      </c:pt>
                      <c:pt idx="10899">
                        <c:v>3.4029100000000001E-12</c:v>
                      </c:pt>
                      <c:pt idx="10900">
                        <c:v>3.39333E-12</c:v>
                      </c:pt>
                      <c:pt idx="10901">
                        <c:v>3.39333E-12</c:v>
                      </c:pt>
                      <c:pt idx="10902">
                        <c:v>3.43457E-12</c:v>
                      </c:pt>
                      <c:pt idx="10903">
                        <c:v>3.43457E-12</c:v>
                      </c:pt>
                      <c:pt idx="10904">
                        <c:v>3.5127000000000002E-12</c:v>
                      </c:pt>
                      <c:pt idx="10905">
                        <c:v>3.5127000000000002E-12</c:v>
                      </c:pt>
                      <c:pt idx="10906">
                        <c:v>4.9626599999999998E-12</c:v>
                      </c:pt>
                      <c:pt idx="10907">
                        <c:v>4.9626599999999998E-12</c:v>
                      </c:pt>
                      <c:pt idx="10908">
                        <c:v>3.6569400000000004E-12</c:v>
                      </c:pt>
                      <c:pt idx="10909">
                        <c:v>3.6569400000000004E-12</c:v>
                      </c:pt>
                      <c:pt idx="10910">
                        <c:v>3.6843700000000004E-12</c:v>
                      </c:pt>
                      <c:pt idx="10911">
                        <c:v>3.6843700000000004E-12</c:v>
                      </c:pt>
                      <c:pt idx="10912">
                        <c:v>3.7218699999999998E-12</c:v>
                      </c:pt>
                      <c:pt idx="10913">
                        <c:v>3.7218699999999998E-12</c:v>
                      </c:pt>
                      <c:pt idx="10914">
                        <c:v>3.3692399999999999E-12</c:v>
                      </c:pt>
                      <c:pt idx="10915">
                        <c:v>3.3692399999999999E-12</c:v>
                      </c:pt>
                      <c:pt idx="10916">
                        <c:v>3.6548800000000003E-12</c:v>
                      </c:pt>
                      <c:pt idx="10917">
                        <c:v>3.6548800000000003E-12</c:v>
                      </c:pt>
                      <c:pt idx="10918">
                        <c:v>3.37219E-12</c:v>
                      </c:pt>
                      <c:pt idx="10919">
                        <c:v>3.37219E-12</c:v>
                      </c:pt>
                      <c:pt idx="10920">
                        <c:v>5.3251799999999997E-12</c:v>
                      </c:pt>
                      <c:pt idx="10921">
                        <c:v>5.3251799999999997E-12</c:v>
                      </c:pt>
                      <c:pt idx="10922">
                        <c:v>3.6506699999999998E-12</c:v>
                      </c:pt>
                      <c:pt idx="10923">
                        <c:v>3.6506699999999998E-12</c:v>
                      </c:pt>
                      <c:pt idx="10924">
                        <c:v>3.5077000000000001E-12</c:v>
                      </c:pt>
                      <c:pt idx="10925">
                        <c:v>3.5077000000000001E-12</c:v>
                      </c:pt>
                      <c:pt idx="10926">
                        <c:v>3.5472000000000001E-12</c:v>
                      </c:pt>
                      <c:pt idx="10927">
                        <c:v>3.5472000000000001E-12</c:v>
                      </c:pt>
                      <c:pt idx="10928">
                        <c:v>3.3918399999999998E-12</c:v>
                      </c:pt>
                      <c:pt idx="10929">
                        <c:v>3.3918399999999998E-12</c:v>
                      </c:pt>
                      <c:pt idx="10930">
                        <c:v>3.55376E-12</c:v>
                      </c:pt>
                      <c:pt idx="10931">
                        <c:v>3.55376E-12</c:v>
                      </c:pt>
                      <c:pt idx="10932">
                        <c:v>3.3821200000000001E-12</c:v>
                      </c:pt>
                      <c:pt idx="10933">
                        <c:v>3.3821200000000001E-12</c:v>
                      </c:pt>
                      <c:pt idx="10934">
                        <c:v>3.47031E-12</c:v>
                      </c:pt>
                      <c:pt idx="10935">
                        <c:v>3.47031E-12</c:v>
                      </c:pt>
                      <c:pt idx="10936">
                        <c:v>3.44952E-12</c:v>
                      </c:pt>
                      <c:pt idx="10937">
                        <c:v>3.44952E-12</c:v>
                      </c:pt>
                      <c:pt idx="10938">
                        <c:v>4.7832800000000002E-12</c:v>
                      </c:pt>
                      <c:pt idx="10939">
                        <c:v>4.7832800000000002E-12</c:v>
                      </c:pt>
                      <c:pt idx="10940">
                        <c:v>3.4094500000000002E-12</c:v>
                      </c:pt>
                      <c:pt idx="10941">
                        <c:v>3.4094500000000002E-12</c:v>
                      </c:pt>
                      <c:pt idx="10942">
                        <c:v>3.7982699999999997E-12</c:v>
                      </c:pt>
                      <c:pt idx="10943">
                        <c:v>3.7982699999999997E-12</c:v>
                      </c:pt>
                      <c:pt idx="10944">
                        <c:v>3.3650200000000001E-12</c:v>
                      </c:pt>
                      <c:pt idx="10945">
                        <c:v>3.3650200000000001E-12</c:v>
                      </c:pt>
                      <c:pt idx="10946">
                        <c:v>3.3828799999999998E-12</c:v>
                      </c:pt>
                      <c:pt idx="10947">
                        <c:v>3.3828799999999998E-12</c:v>
                      </c:pt>
                      <c:pt idx="10948">
                        <c:v>3.39507E-12</c:v>
                      </c:pt>
                      <c:pt idx="10949">
                        <c:v>3.39507E-12</c:v>
                      </c:pt>
                      <c:pt idx="10950">
                        <c:v>3.3880799999999998E-12</c:v>
                      </c:pt>
                      <c:pt idx="10951">
                        <c:v>3.3880799999999998E-12</c:v>
                      </c:pt>
                      <c:pt idx="10952">
                        <c:v>3.46316E-12</c:v>
                      </c:pt>
                      <c:pt idx="10953">
                        <c:v>3.46316E-12</c:v>
                      </c:pt>
                      <c:pt idx="10954">
                        <c:v>3.3916799999999999E-12</c:v>
                      </c:pt>
                      <c:pt idx="10955">
                        <c:v>3.3916799999999999E-12</c:v>
                      </c:pt>
                      <c:pt idx="10956">
                        <c:v>3.6340799999999998E-12</c:v>
                      </c:pt>
                      <c:pt idx="10957">
                        <c:v>3.6340799999999998E-12</c:v>
                      </c:pt>
                      <c:pt idx="10958">
                        <c:v>3.6834899999999997E-12</c:v>
                      </c:pt>
                      <c:pt idx="10959">
                        <c:v>3.6834899999999997E-12</c:v>
                      </c:pt>
                      <c:pt idx="10960">
                        <c:v>3.6867799999999998E-12</c:v>
                      </c:pt>
                      <c:pt idx="10961">
                        <c:v>3.6867799999999998E-12</c:v>
                      </c:pt>
                      <c:pt idx="10962">
                        <c:v>3.5554999999999999E-12</c:v>
                      </c:pt>
                      <c:pt idx="10963">
                        <c:v>3.5554999999999999E-12</c:v>
                      </c:pt>
                      <c:pt idx="10964">
                        <c:v>3.36614E-12</c:v>
                      </c:pt>
                      <c:pt idx="10965">
                        <c:v>3.36614E-12</c:v>
                      </c:pt>
                      <c:pt idx="10966">
                        <c:v>8.3413199999999998E-12</c:v>
                      </c:pt>
                      <c:pt idx="10967">
                        <c:v>8.3413199999999998E-12</c:v>
                      </c:pt>
                      <c:pt idx="10968">
                        <c:v>3.49719E-12</c:v>
                      </c:pt>
                      <c:pt idx="10969">
                        <c:v>3.49719E-12</c:v>
                      </c:pt>
                      <c:pt idx="10970">
                        <c:v>3.5885599999999998E-12</c:v>
                      </c:pt>
                      <c:pt idx="10971">
                        <c:v>3.5885599999999998E-12</c:v>
                      </c:pt>
                      <c:pt idx="10972">
                        <c:v>3.4907499999999998E-12</c:v>
                      </c:pt>
                      <c:pt idx="10973">
                        <c:v>3.4907499999999998E-12</c:v>
                      </c:pt>
                      <c:pt idx="10974">
                        <c:v>3.5332699999999999E-12</c:v>
                      </c:pt>
                      <c:pt idx="10975">
                        <c:v>3.5332699999999999E-12</c:v>
                      </c:pt>
                      <c:pt idx="10976">
                        <c:v>3.3648800000000001E-12</c:v>
                      </c:pt>
                      <c:pt idx="10977">
                        <c:v>3.3648800000000001E-12</c:v>
                      </c:pt>
                      <c:pt idx="10978">
                        <c:v>3.4254699999999999E-12</c:v>
                      </c:pt>
                      <c:pt idx="10979">
                        <c:v>3.4254699999999999E-12</c:v>
                      </c:pt>
                      <c:pt idx="10980">
                        <c:v>3.6525799999999998E-12</c:v>
                      </c:pt>
                      <c:pt idx="10981">
                        <c:v>3.6525799999999998E-12</c:v>
                      </c:pt>
                      <c:pt idx="10982">
                        <c:v>3.4062600000000001E-12</c:v>
                      </c:pt>
                      <c:pt idx="10983">
                        <c:v>3.4062600000000001E-12</c:v>
                      </c:pt>
                      <c:pt idx="10984">
                        <c:v>3.63201E-12</c:v>
                      </c:pt>
                      <c:pt idx="10985">
                        <c:v>3.63201E-12</c:v>
                      </c:pt>
                      <c:pt idx="10986">
                        <c:v>3.6887499999999996E-12</c:v>
                      </c:pt>
                      <c:pt idx="10987">
                        <c:v>3.6887499999999996E-12</c:v>
                      </c:pt>
                      <c:pt idx="10988">
                        <c:v>3.7731599999999996E-12</c:v>
                      </c:pt>
                      <c:pt idx="10989">
                        <c:v>3.7731599999999996E-12</c:v>
                      </c:pt>
                      <c:pt idx="10990">
                        <c:v>3.4332599999999999E-12</c:v>
                      </c:pt>
                      <c:pt idx="10991">
                        <c:v>3.4332599999999999E-12</c:v>
                      </c:pt>
                      <c:pt idx="10992">
                        <c:v>8.7331199999999998E-12</c:v>
                      </c:pt>
                      <c:pt idx="10993">
                        <c:v>8.7331199999999998E-12</c:v>
                      </c:pt>
                      <c:pt idx="10994">
                        <c:v>3.4562300000000001E-12</c:v>
                      </c:pt>
                      <c:pt idx="10995">
                        <c:v>3.4562300000000001E-12</c:v>
                      </c:pt>
                      <c:pt idx="10996">
                        <c:v>3.6273400000000002E-12</c:v>
                      </c:pt>
                      <c:pt idx="10997">
                        <c:v>3.6273400000000002E-12</c:v>
                      </c:pt>
                      <c:pt idx="10998">
                        <c:v>6.7193599999999998E-13</c:v>
                      </c:pt>
                      <c:pt idx="10999">
                        <c:v>6.7193599999999998E-13</c:v>
                      </c:pt>
                      <c:pt idx="11000">
                        <c:v>2.45271E-12</c:v>
                      </c:pt>
                      <c:pt idx="11001">
                        <c:v>2.45271E-12</c:v>
                      </c:pt>
                      <c:pt idx="11002">
                        <c:v>6.8475900000000003E-13</c:v>
                      </c:pt>
                      <c:pt idx="11003">
                        <c:v>6.8475900000000003E-13</c:v>
                      </c:pt>
                      <c:pt idx="11004">
                        <c:v>1.50381E-12</c:v>
                      </c:pt>
                      <c:pt idx="11005">
                        <c:v>1.50381E-12</c:v>
                      </c:pt>
                      <c:pt idx="11006">
                        <c:v>6.4993800000000001E-13</c:v>
                      </c:pt>
                      <c:pt idx="11007">
                        <c:v>6.4993800000000001E-13</c:v>
                      </c:pt>
                      <c:pt idx="11008">
                        <c:v>5.04165E-13</c:v>
                      </c:pt>
                      <c:pt idx="11009">
                        <c:v>5.04165E-13</c:v>
                      </c:pt>
                      <c:pt idx="11010">
                        <c:v>7.1508199999999996E-13</c:v>
                      </c:pt>
                      <c:pt idx="11011">
                        <c:v>7.1508199999999996E-13</c:v>
                      </c:pt>
                      <c:pt idx="11012">
                        <c:v>5.50127E-12</c:v>
                      </c:pt>
                      <c:pt idx="11013">
                        <c:v>5.50127E-12</c:v>
                      </c:pt>
                      <c:pt idx="11014">
                        <c:v>6.0817499999999998E-13</c:v>
                      </c:pt>
                      <c:pt idx="11015">
                        <c:v>6.0817499999999998E-13</c:v>
                      </c:pt>
                      <c:pt idx="11016">
                        <c:v>1.06143E-11</c:v>
                      </c:pt>
                      <c:pt idx="11017">
                        <c:v>1.06143E-11</c:v>
                      </c:pt>
                      <c:pt idx="11018">
                        <c:v>5.5731600000000001E-13</c:v>
                      </c:pt>
                      <c:pt idx="11019">
                        <c:v>5.5731600000000001E-13</c:v>
                      </c:pt>
                      <c:pt idx="11020">
                        <c:v>4.87044E-13</c:v>
                      </c:pt>
                      <c:pt idx="11021">
                        <c:v>4.87044E-13</c:v>
                      </c:pt>
                      <c:pt idx="11022">
                        <c:v>5.8113399999999996E-13</c:v>
                      </c:pt>
                      <c:pt idx="11023">
                        <c:v>5.8113399999999996E-13</c:v>
                      </c:pt>
                      <c:pt idx="11024">
                        <c:v>7.6336099999999996E-13</c:v>
                      </c:pt>
                      <c:pt idx="11025">
                        <c:v>7.6336099999999996E-13</c:v>
                      </c:pt>
                      <c:pt idx="11026">
                        <c:v>7.0807199999999997E-13</c:v>
                      </c:pt>
                      <c:pt idx="11027">
                        <c:v>7.0807199999999997E-13</c:v>
                      </c:pt>
                      <c:pt idx="11028">
                        <c:v>5.0485899999999996E-13</c:v>
                      </c:pt>
                      <c:pt idx="11029">
                        <c:v>5.0485899999999996E-13</c:v>
                      </c:pt>
                      <c:pt idx="11030">
                        <c:v>6.3776099999999997E-13</c:v>
                      </c:pt>
                      <c:pt idx="11031">
                        <c:v>6.3776099999999997E-13</c:v>
                      </c:pt>
                      <c:pt idx="11032">
                        <c:v>5.6839200000000001E-13</c:v>
                      </c:pt>
                      <c:pt idx="11033">
                        <c:v>5.6839200000000001E-13</c:v>
                      </c:pt>
                      <c:pt idx="11034">
                        <c:v>1.88311E-12</c:v>
                      </c:pt>
                      <c:pt idx="11035">
                        <c:v>1.88311E-12</c:v>
                      </c:pt>
                      <c:pt idx="11036">
                        <c:v>6.9379099999999999E-13</c:v>
                      </c:pt>
                      <c:pt idx="11037">
                        <c:v>6.9379099999999999E-13</c:v>
                      </c:pt>
                      <c:pt idx="11038">
                        <c:v>5.2244199999999999E-13</c:v>
                      </c:pt>
                      <c:pt idx="11039">
                        <c:v>5.2244199999999999E-13</c:v>
                      </c:pt>
                      <c:pt idx="11040">
                        <c:v>6.5340400000000001E-13</c:v>
                      </c:pt>
                      <c:pt idx="11041">
                        <c:v>6.5340400000000001E-13</c:v>
                      </c:pt>
                      <c:pt idx="11042">
                        <c:v>1.05325E-12</c:v>
                      </c:pt>
                      <c:pt idx="11043">
                        <c:v>1.05325E-12</c:v>
                      </c:pt>
                      <c:pt idx="11044">
                        <c:v>5.0152900000000001E-13</c:v>
                      </c:pt>
                      <c:pt idx="11045">
                        <c:v>5.0152900000000001E-13</c:v>
                      </c:pt>
                      <c:pt idx="11046">
                        <c:v>5.4143800000000002E-13</c:v>
                      </c:pt>
                      <c:pt idx="11047">
                        <c:v>5.4143800000000002E-13</c:v>
                      </c:pt>
                      <c:pt idx="11048">
                        <c:v>2.3048700000000001E-12</c:v>
                      </c:pt>
                      <c:pt idx="11049">
                        <c:v>2.3048700000000001E-12</c:v>
                      </c:pt>
                      <c:pt idx="11050">
                        <c:v>5.7416899999999999E-13</c:v>
                      </c:pt>
                      <c:pt idx="11051">
                        <c:v>5.7416899999999999E-13</c:v>
                      </c:pt>
                      <c:pt idx="11052">
                        <c:v>7.2007600000000001E-13</c:v>
                      </c:pt>
                      <c:pt idx="11053">
                        <c:v>7.2007600000000001E-13</c:v>
                      </c:pt>
                      <c:pt idx="11054">
                        <c:v>8.2823399999999998E-13</c:v>
                      </c:pt>
                      <c:pt idx="11055">
                        <c:v>8.2823399999999998E-13</c:v>
                      </c:pt>
                      <c:pt idx="11056">
                        <c:v>5.3240100000000001E-13</c:v>
                      </c:pt>
                      <c:pt idx="11057">
                        <c:v>5.3240100000000001E-13</c:v>
                      </c:pt>
                      <c:pt idx="11058">
                        <c:v>4.9171000000000003E-13</c:v>
                      </c:pt>
                      <c:pt idx="11059">
                        <c:v>4.9171000000000003E-13</c:v>
                      </c:pt>
                      <c:pt idx="11060">
                        <c:v>5.4790000000000002E-13</c:v>
                      </c:pt>
                      <c:pt idx="11061">
                        <c:v>5.4790000000000002E-13</c:v>
                      </c:pt>
                      <c:pt idx="11062">
                        <c:v>5.0447100000000004E-13</c:v>
                      </c:pt>
                      <c:pt idx="11063">
                        <c:v>5.0447100000000004E-13</c:v>
                      </c:pt>
                      <c:pt idx="11064">
                        <c:v>6.7906400000000002E-13</c:v>
                      </c:pt>
                      <c:pt idx="11065">
                        <c:v>6.7906400000000002E-13</c:v>
                      </c:pt>
                      <c:pt idx="11066">
                        <c:v>1.06524E-12</c:v>
                      </c:pt>
                      <c:pt idx="11067">
                        <c:v>1.06524E-12</c:v>
                      </c:pt>
                      <c:pt idx="11068">
                        <c:v>6.1638800000000002E-13</c:v>
                      </c:pt>
                      <c:pt idx="11069">
                        <c:v>6.1638800000000002E-13</c:v>
                      </c:pt>
                      <c:pt idx="11070">
                        <c:v>5.1210600000000004E-13</c:v>
                      </c:pt>
                      <c:pt idx="11071">
                        <c:v>5.1210600000000004E-13</c:v>
                      </c:pt>
                      <c:pt idx="11072">
                        <c:v>4.9400300000000003E-13</c:v>
                      </c:pt>
                      <c:pt idx="11073">
                        <c:v>4.9400300000000003E-13</c:v>
                      </c:pt>
                      <c:pt idx="11074">
                        <c:v>6.9888700000000005E-13</c:v>
                      </c:pt>
                      <c:pt idx="11075">
                        <c:v>6.9888700000000005E-13</c:v>
                      </c:pt>
                      <c:pt idx="11076">
                        <c:v>3.53977E-12</c:v>
                      </c:pt>
                      <c:pt idx="11077">
                        <c:v>3.53977E-12</c:v>
                      </c:pt>
                      <c:pt idx="11078">
                        <c:v>5.2114400000000003E-13</c:v>
                      </c:pt>
                      <c:pt idx="11079">
                        <c:v>5.2114400000000003E-13</c:v>
                      </c:pt>
                      <c:pt idx="11080">
                        <c:v>5.24215E-13</c:v>
                      </c:pt>
                      <c:pt idx="11081">
                        <c:v>5.24215E-13</c:v>
                      </c:pt>
                      <c:pt idx="11082">
                        <c:v>5.1558499999999997E-13</c:v>
                      </c:pt>
                      <c:pt idx="11083">
                        <c:v>5.1558499999999997E-13</c:v>
                      </c:pt>
                      <c:pt idx="11084">
                        <c:v>5.4534600000000001E-13</c:v>
                      </c:pt>
                      <c:pt idx="11085">
                        <c:v>5.4534600000000001E-13</c:v>
                      </c:pt>
                      <c:pt idx="11086">
                        <c:v>8.4588199999999997E-13</c:v>
                      </c:pt>
                      <c:pt idx="11087">
                        <c:v>8.4588199999999997E-13</c:v>
                      </c:pt>
                      <c:pt idx="11088">
                        <c:v>6.8432800000000003E-13</c:v>
                      </c:pt>
                      <c:pt idx="11089">
                        <c:v>6.8432800000000003E-13</c:v>
                      </c:pt>
                      <c:pt idx="11090">
                        <c:v>1.8569200000000001E-12</c:v>
                      </c:pt>
                      <c:pt idx="11091">
                        <c:v>1.8569200000000001E-12</c:v>
                      </c:pt>
                      <c:pt idx="11092">
                        <c:v>5.1519199999999999E-13</c:v>
                      </c:pt>
                      <c:pt idx="11093">
                        <c:v>5.1519199999999999E-13</c:v>
                      </c:pt>
                      <c:pt idx="11094">
                        <c:v>6.4090199999999997E-13</c:v>
                      </c:pt>
                      <c:pt idx="11095">
                        <c:v>6.4090199999999997E-13</c:v>
                      </c:pt>
                      <c:pt idx="11096">
                        <c:v>4.8749999999999999E-13</c:v>
                      </c:pt>
                      <c:pt idx="11097">
                        <c:v>4.8749999999999999E-13</c:v>
                      </c:pt>
                      <c:pt idx="11098">
                        <c:v>1.00636E-12</c:v>
                      </c:pt>
                      <c:pt idx="11099">
                        <c:v>1.00636E-12</c:v>
                      </c:pt>
                      <c:pt idx="11100">
                        <c:v>5.1366100000000003E-13</c:v>
                      </c:pt>
                      <c:pt idx="11101">
                        <c:v>5.1366100000000003E-13</c:v>
                      </c:pt>
                      <c:pt idx="11102">
                        <c:v>5.0559800000000004E-13</c:v>
                      </c:pt>
                      <c:pt idx="11103">
                        <c:v>5.0559800000000004E-13</c:v>
                      </c:pt>
                      <c:pt idx="11104">
                        <c:v>5.1595100000000001E-13</c:v>
                      </c:pt>
                      <c:pt idx="11105">
                        <c:v>5.1595100000000001E-13</c:v>
                      </c:pt>
                      <c:pt idx="11106">
                        <c:v>5.1122799999999999E-13</c:v>
                      </c:pt>
                      <c:pt idx="11107">
                        <c:v>5.1122799999999999E-13</c:v>
                      </c:pt>
                      <c:pt idx="11108">
                        <c:v>5.3844399999999996E-13</c:v>
                      </c:pt>
                      <c:pt idx="11109">
                        <c:v>5.3844399999999996E-13</c:v>
                      </c:pt>
                      <c:pt idx="11110">
                        <c:v>5.0363599999999998E-13</c:v>
                      </c:pt>
                      <c:pt idx="11111">
                        <c:v>5.0363599999999998E-13</c:v>
                      </c:pt>
                      <c:pt idx="11112">
                        <c:v>4.9267999999999998E-13</c:v>
                      </c:pt>
                      <c:pt idx="11113">
                        <c:v>4.9267999999999998E-13</c:v>
                      </c:pt>
                      <c:pt idx="11114">
                        <c:v>5.0840400000000002E-13</c:v>
                      </c:pt>
                      <c:pt idx="11115">
                        <c:v>5.0840400000000002E-13</c:v>
                      </c:pt>
                      <c:pt idx="11116">
                        <c:v>6.4644099999999999E-13</c:v>
                      </c:pt>
                      <c:pt idx="11117">
                        <c:v>6.4644099999999999E-13</c:v>
                      </c:pt>
                      <c:pt idx="11118">
                        <c:v>4.8669199999999996E-13</c:v>
                      </c:pt>
                      <c:pt idx="11119">
                        <c:v>4.8669199999999996E-13</c:v>
                      </c:pt>
                      <c:pt idx="11120">
                        <c:v>5.0406600000000001E-13</c:v>
                      </c:pt>
                      <c:pt idx="11121">
                        <c:v>5.0406600000000001E-13</c:v>
                      </c:pt>
                      <c:pt idx="11122">
                        <c:v>5.0149799999999999E-13</c:v>
                      </c:pt>
                      <c:pt idx="11123">
                        <c:v>5.0149799999999999E-13</c:v>
                      </c:pt>
                      <c:pt idx="11124">
                        <c:v>5.0867799999999997E-13</c:v>
                      </c:pt>
                      <c:pt idx="11125">
                        <c:v>5.0867799999999997E-13</c:v>
                      </c:pt>
                      <c:pt idx="11126">
                        <c:v>8.7597400000000004E-13</c:v>
                      </c:pt>
                      <c:pt idx="11127">
                        <c:v>8.7597400000000004E-13</c:v>
                      </c:pt>
                      <c:pt idx="11128">
                        <c:v>2.1693899999999999E-12</c:v>
                      </c:pt>
                      <c:pt idx="11129">
                        <c:v>2.1693899999999999E-12</c:v>
                      </c:pt>
                      <c:pt idx="11130">
                        <c:v>6.36481E-13</c:v>
                      </c:pt>
                      <c:pt idx="11131">
                        <c:v>6.36481E-13</c:v>
                      </c:pt>
                      <c:pt idx="11132">
                        <c:v>5.1644299999999998E-13</c:v>
                      </c:pt>
                      <c:pt idx="11133">
                        <c:v>5.1644299999999998E-13</c:v>
                      </c:pt>
                      <c:pt idx="11134">
                        <c:v>4.9660599999999995E-13</c:v>
                      </c:pt>
                      <c:pt idx="11135">
                        <c:v>4.9660599999999995E-13</c:v>
                      </c:pt>
                      <c:pt idx="11136">
                        <c:v>5.3133600000000005E-13</c:v>
                      </c:pt>
                      <c:pt idx="11137">
                        <c:v>5.3133600000000005E-13</c:v>
                      </c:pt>
                      <c:pt idx="11138">
                        <c:v>5.5597799999999998E-13</c:v>
                      </c:pt>
                      <c:pt idx="11139">
                        <c:v>5.5597799999999998E-13</c:v>
                      </c:pt>
                      <c:pt idx="11140">
                        <c:v>5.3483599999999998E-13</c:v>
                      </c:pt>
                      <c:pt idx="11141">
                        <c:v>5.3483599999999998E-13</c:v>
                      </c:pt>
                      <c:pt idx="11142">
                        <c:v>4.8639199999999995E-13</c:v>
                      </c:pt>
                      <c:pt idx="11143">
                        <c:v>4.8639199999999995E-13</c:v>
                      </c:pt>
                      <c:pt idx="11144">
                        <c:v>4.8212699999999997E-13</c:v>
                      </c:pt>
                      <c:pt idx="11145">
                        <c:v>4.8212699999999997E-13</c:v>
                      </c:pt>
                      <c:pt idx="11146">
                        <c:v>4.7520300000000005E-13</c:v>
                      </c:pt>
                      <c:pt idx="11147">
                        <c:v>4.7520300000000005E-13</c:v>
                      </c:pt>
                      <c:pt idx="11148">
                        <c:v>4.9896899999999997E-13</c:v>
                      </c:pt>
                      <c:pt idx="11149">
                        <c:v>4.9896899999999997E-13</c:v>
                      </c:pt>
                      <c:pt idx="11150">
                        <c:v>1.8297099999999999E-12</c:v>
                      </c:pt>
                      <c:pt idx="11151">
                        <c:v>1.8297099999999999E-12</c:v>
                      </c:pt>
                      <c:pt idx="11152">
                        <c:v>5.4296999999999996E-13</c:v>
                      </c:pt>
                      <c:pt idx="11153">
                        <c:v>5.4296999999999996E-13</c:v>
                      </c:pt>
                      <c:pt idx="11154">
                        <c:v>5.3077299999999998E-13</c:v>
                      </c:pt>
                      <c:pt idx="11155">
                        <c:v>5.3077299999999998E-13</c:v>
                      </c:pt>
                      <c:pt idx="11156">
                        <c:v>5.4208999999999997E-13</c:v>
                      </c:pt>
                      <c:pt idx="11157">
                        <c:v>5.4208999999999997E-13</c:v>
                      </c:pt>
                      <c:pt idx="11158">
                        <c:v>6.0090900000000004E-13</c:v>
                      </c:pt>
                      <c:pt idx="11159">
                        <c:v>6.0090900000000004E-13</c:v>
                      </c:pt>
                      <c:pt idx="11160">
                        <c:v>8.2302599999999999E-13</c:v>
                      </c:pt>
                      <c:pt idx="11161">
                        <c:v>8.2302599999999999E-13</c:v>
                      </c:pt>
                      <c:pt idx="11162">
                        <c:v>4.8466900000000002E-13</c:v>
                      </c:pt>
                      <c:pt idx="11163">
                        <c:v>4.8466900000000002E-13</c:v>
                      </c:pt>
                      <c:pt idx="11164">
                        <c:v>5.9489200000000005E-13</c:v>
                      </c:pt>
                      <c:pt idx="11165">
                        <c:v>5.9489200000000005E-13</c:v>
                      </c:pt>
                      <c:pt idx="11166">
                        <c:v>4.8917899999999997E-13</c:v>
                      </c:pt>
                      <c:pt idx="11167">
                        <c:v>4.8917899999999997E-13</c:v>
                      </c:pt>
                      <c:pt idx="11168">
                        <c:v>4.9038799999999995E-13</c:v>
                      </c:pt>
                      <c:pt idx="11169">
                        <c:v>4.9038799999999995E-13</c:v>
                      </c:pt>
                      <c:pt idx="11170">
                        <c:v>5.2056400000000004E-13</c:v>
                      </c:pt>
                      <c:pt idx="11171">
                        <c:v>5.2056400000000004E-13</c:v>
                      </c:pt>
                      <c:pt idx="11172">
                        <c:v>5.7331399999999999E-13</c:v>
                      </c:pt>
                      <c:pt idx="11173">
                        <c:v>5.7331399999999999E-13</c:v>
                      </c:pt>
                      <c:pt idx="11174">
                        <c:v>6.5412599999999997E-13</c:v>
                      </c:pt>
                      <c:pt idx="11175">
                        <c:v>6.5412599999999997E-13</c:v>
                      </c:pt>
                      <c:pt idx="11176">
                        <c:v>6.1418899999999996E-13</c:v>
                      </c:pt>
                      <c:pt idx="11177">
                        <c:v>6.1418899999999996E-13</c:v>
                      </c:pt>
                      <c:pt idx="11178">
                        <c:v>5.7447999999999999E-13</c:v>
                      </c:pt>
                      <c:pt idx="11179">
                        <c:v>5.7447999999999999E-13</c:v>
                      </c:pt>
                      <c:pt idx="11180">
                        <c:v>5.1553499999999998E-13</c:v>
                      </c:pt>
                      <c:pt idx="11181">
                        <c:v>5.1553499999999998E-13</c:v>
                      </c:pt>
                      <c:pt idx="11182">
                        <c:v>7.4225699999999999E-13</c:v>
                      </c:pt>
                      <c:pt idx="11183">
                        <c:v>7.4225699999999999E-13</c:v>
                      </c:pt>
                      <c:pt idx="11184">
                        <c:v>9.5307300000000001E-13</c:v>
                      </c:pt>
                      <c:pt idx="11185">
                        <c:v>9.5307300000000001E-13</c:v>
                      </c:pt>
                      <c:pt idx="11186">
                        <c:v>6.0659800000000002E-13</c:v>
                      </c:pt>
                      <c:pt idx="11187">
                        <c:v>6.0659800000000002E-13</c:v>
                      </c:pt>
                      <c:pt idx="11188">
                        <c:v>6.2427000000000002E-13</c:v>
                      </c:pt>
                      <c:pt idx="11189">
                        <c:v>6.2427000000000002E-13</c:v>
                      </c:pt>
                      <c:pt idx="11190">
                        <c:v>2.5174399999999998E-12</c:v>
                      </c:pt>
                      <c:pt idx="11191">
                        <c:v>2.5174399999999998E-12</c:v>
                      </c:pt>
                      <c:pt idx="11192">
                        <c:v>6.5583700000000005E-13</c:v>
                      </c:pt>
                      <c:pt idx="11193">
                        <c:v>6.5583700000000005E-13</c:v>
                      </c:pt>
                      <c:pt idx="11194">
                        <c:v>5.0001799999999998E-13</c:v>
                      </c:pt>
                      <c:pt idx="11195">
                        <c:v>5.0001799999999998E-13</c:v>
                      </c:pt>
                      <c:pt idx="11196">
                        <c:v>2.1541600000000002E-12</c:v>
                      </c:pt>
                      <c:pt idx="11197">
                        <c:v>2.1541600000000002E-12</c:v>
                      </c:pt>
                      <c:pt idx="11198">
                        <c:v>2.32159E-12</c:v>
                      </c:pt>
                      <c:pt idx="11199">
                        <c:v>2.32159E-12</c:v>
                      </c:pt>
                      <c:pt idx="11200">
                        <c:v>7.1250599999999997E-13</c:v>
                      </c:pt>
                      <c:pt idx="11201">
                        <c:v>7.1250599999999997E-13</c:v>
                      </c:pt>
                      <c:pt idx="11202">
                        <c:v>6.7709499999999995E-13</c:v>
                      </c:pt>
                      <c:pt idx="11203">
                        <c:v>6.7709499999999995E-13</c:v>
                      </c:pt>
                      <c:pt idx="11204">
                        <c:v>2.4202700000000001E-12</c:v>
                      </c:pt>
                      <c:pt idx="11205">
                        <c:v>2.4202700000000001E-12</c:v>
                      </c:pt>
                      <c:pt idx="11206">
                        <c:v>6.4585099999999999E-13</c:v>
                      </c:pt>
                      <c:pt idx="11207">
                        <c:v>6.4585099999999999E-13</c:v>
                      </c:pt>
                      <c:pt idx="11208">
                        <c:v>6.2101499999999995E-13</c:v>
                      </c:pt>
                      <c:pt idx="11209">
                        <c:v>6.2101499999999995E-13</c:v>
                      </c:pt>
                      <c:pt idx="11210">
                        <c:v>5.0076099999999995E-13</c:v>
                      </c:pt>
                      <c:pt idx="11211">
                        <c:v>5.0076099999999995E-13</c:v>
                      </c:pt>
                      <c:pt idx="11212">
                        <c:v>4.7910500000000001E-13</c:v>
                      </c:pt>
                      <c:pt idx="11213">
                        <c:v>4.7910500000000001E-13</c:v>
                      </c:pt>
                      <c:pt idx="11214">
                        <c:v>5.5551599999999995E-13</c:v>
                      </c:pt>
                      <c:pt idx="11215">
                        <c:v>5.5551599999999995E-13</c:v>
                      </c:pt>
                      <c:pt idx="11216">
                        <c:v>8.1565100000000004E-13</c:v>
                      </c:pt>
                      <c:pt idx="11217">
                        <c:v>8.1565100000000004E-13</c:v>
                      </c:pt>
                      <c:pt idx="11218">
                        <c:v>4.5360700000000001E-13</c:v>
                      </c:pt>
                      <c:pt idx="11219">
                        <c:v>4.5360700000000001E-13</c:v>
                      </c:pt>
                      <c:pt idx="11220">
                        <c:v>4.6506999999999996E-13</c:v>
                      </c:pt>
                      <c:pt idx="11221">
                        <c:v>4.6506999999999996E-13</c:v>
                      </c:pt>
                      <c:pt idx="11222">
                        <c:v>1.9017300000000001E-11</c:v>
                      </c:pt>
                      <c:pt idx="11223">
                        <c:v>1.9017300000000001E-11</c:v>
                      </c:pt>
                      <c:pt idx="11224">
                        <c:v>6.2240299999999997E-13</c:v>
                      </c:pt>
                      <c:pt idx="11225">
                        <c:v>6.2240299999999997E-13</c:v>
                      </c:pt>
                      <c:pt idx="11226">
                        <c:v>1.4014000000000001E-11</c:v>
                      </c:pt>
                      <c:pt idx="11227">
                        <c:v>1.4014000000000001E-11</c:v>
                      </c:pt>
                      <c:pt idx="11228">
                        <c:v>1.8744700000000002E-12</c:v>
                      </c:pt>
                      <c:pt idx="11229">
                        <c:v>1.8744700000000002E-12</c:v>
                      </c:pt>
                      <c:pt idx="11230">
                        <c:v>4.9648799999999999E-13</c:v>
                      </c:pt>
                      <c:pt idx="11231">
                        <c:v>4.9648799999999999E-13</c:v>
                      </c:pt>
                      <c:pt idx="11232">
                        <c:v>1.90837E-11</c:v>
                      </c:pt>
                      <c:pt idx="11233">
                        <c:v>1.90837E-11</c:v>
                      </c:pt>
                      <c:pt idx="11234">
                        <c:v>1.03282E-12</c:v>
                      </c:pt>
                      <c:pt idx="11235">
                        <c:v>1.03282E-12</c:v>
                      </c:pt>
                      <c:pt idx="11236">
                        <c:v>1.8384800000000001E-12</c:v>
                      </c:pt>
                      <c:pt idx="11237">
                        <c:v>1.8384800000000001E-12</c:v>
                      </c:pt>
                      <c:pt idx="11238">
                        <c:v>7.2000400000000005E-13</c:v>
                      </c:pt>
                      <c:pt idx="11239">
                        <c:v>7.2000400000000005E-13</c:v>
                      </c:pt>
                      <c:pt idx="11240">
                        <c:v>4.60889E-13</c:v>
                      </c:pt>
                      <c:pt idx="11241">
                        <c:v>4.60889E-13</c:v>
                      </c:pt>
                      <c:pt idx="11242">
                        <c:v>7.7946300000000001E-13</c:v>
                      </c:pt>
                      <c:pt idx="11243">
                        <c:v>7.7946300000000001E-13</c:v>
                      </c:pt>
                      <c:pt idx="11244">
                        <c:v>4.3863000000000002E-13</c:v>
                      </c:pt>
                      <c:pt idx="11245">
                        <c:v>4.3863000000000002E-13</c:v>
                      </c:pt>
                      <c:pt idx="11246">
                        <c:v>6.2548600000000001E-13</c:v>
                      </c:pt>
                      <c:pt idx="11247">
                        <c:v>6.2548600000000001E-13</c:v>
                      </c:pt>
                      <c:pt idx="11248">
                        <c:v>4.5721700000000003E-13</c:v>
                      </c:pt>
                      <c:pt idx="11249">
                        <c:v>4.5721700000000003E-13</c:v>
                      </c:pt>
                      <c:pt idx="11250">
                        <c:v>4.6549500000000003E-13</c:v>
                      </c:pt>
                      <c:pt idx="11251">
                        <c:v>4.6549500000000003E-13</c:v>
                      </c:pt>
                      <c:pt idx="11252">
                        <c:v>7.8758400000000005E-13</c:v>
                      </c:pt>
                      <c:pt idx="11253">
                        <c:v>7.8758400000000005E-13</c:v>
                      </c:pt>
                      <c:pt idx="11254">
                        <c:v>4.87422E-13</c:v>
                      </c:pt>
                      <c:pt idx="11255">
                        <c:v>4.87422E-13</c:v>
                      </c:pt>
                      <c:pt idx="11256">
                        <c:v>2.50333E-12</c:v>
                      </c:pt>
                      <c:pt idx="11257">
                        <c:v>2.50333E-12</c:v>
                      </c:pt>
                      <c:pt idx="11258">
                        <c:v>7.13618E-13</c:v>
                      </c:pt>
                      <c:pt idx="11259">
                        <c:v>7.13618E-13</c:v>
                      </c:pt>
                      <c:pt idx="11260">
                        <c:v>7.9779900000000002E-13</c:v>
                      </c:pt>
                      <c:pt idx="11261">
                        <c:v>7.9779900000000002E-13</c:v>
                      </c:pt>
                      <c:pt idx="11262">
                        <c:v>5.7702799999999997E-13</c:v>
                      </c:pt>
                      <c:pt idx="11263">
                        <c:v>5.7702799999999997E-13</c:v>
                      </c:pt>
                      <c:pt idx="11264">
                        <c:v>2.3198500000000001E-12</c:v>
                      </c:pt>
                      <c:pt idx="11265">
                        <c:v>2.3198500000000001E-12</c:v>
                      </c:pt>
                      <c:pt idx="11266">
                        <c:v>5.4171599999999995E-13</c:v>
                      </c:pt>
                      <c:pt idx="11267">
                        <c:v>5.4171599999999995E-13</c:v>
                      </c:pt>
                      <c:pt idx="11268">
                        <c:v>7.3998599999999997E-13</c:v>
                      </c:pt>
                      <c:pt idx="11269">
                        <c:v>7.3998599999999997E-13</c:v>
                      </c:pt>
                      <c:pt idx="11270">
                        <c:v>6.2349900000000005E-13</c:v>
                      </c:pt>
                      <c:pt idx="11271">
                        <c:v>6.2349900000000005E-13</c:v>
                      </c:pt>
                      <c:pt idx="11272">
                        <c:v>6.2295799999999998E-12</c:v>
                      </c:pt>
                      <c:pt idx="11273">
                        <c:v>6.2295799999999998E-12</c:v>
                      </c:pt>
                      <c:pt idx="11274">
                        <c:v>8.4882700000000001E-13</c:v>
                      </c:pt>
                      <c:pt idx="11275">
                        <c:v>8.4882700000000001E-13</c:v>
                      </c:pt>
                      <c:pt idx="11276">
                        <c:v>7.5833299999999998E-13</c:v>
                      </c:pt>
                      <c:pt idx="11277">
                        <c:v>7.5833299999999998E-13</c:v>
                      </c:pt>
                      <c:pt idx="11278">
                        <c:v>2.0727200000000001E-12</c:v>
                      </c:pt>
                      <c:pt idx="11279">
                        <c:v>2.0727200000000001E-12</c:v>
                      </c:pt>
                      <c:pt idx="11280">
                        <c:v>7.3517099999999996E-13</c:v>
                      </c:pt>
                      <c:pt idx="11281">
                        <c:v>7.3517099999999996E-13</c:v>
                      </c:pt>
                      <c:pt idx="11282">
                        <c:v>5.8908199999999999E-13</c:v>
                      </c:pt>
                      <c:pt idx="11283">
                        <c:v>5.8908199999999999E-13</c:v>
                      </c:pt>
                      <c:pt idx="11284">
                        <c:v>6.4816100000000001E-13</c:v>
                      </c:pt>
                      <c:pt idx="11285">
                        <c:v>6.4816100000000001E-13</c:v>
                      </c:pt>
                      <c:pt idx="11286">
                        <c:v>5.4537700000000003E-13</c:v>
                      </c:pt>
                      <c:pt idx="11287">
                        <c:v>5.4537700000000003E-13</c:v>
                      </c:pt>
                      <c:pt idx="11288">
                        <c:v>5.6227900000000003E-13</c:v>
                      </c:pt>
                      <c:pt idx="11289">
                        <c:v>5.6227900000000003E-13</c:v>
                      </c:pt>
                      <c:pt idx="11290">
                        <c:v>4.7223600000000003E-13</c:v>
                      </c:pt>
                      <c:pt idx="11291">
                        <c:v>4.7223600000000003E-13</c:v>
                      </c:pt>
                      <c:pt idx="11292">
                        <c:v>2.3460699999999999E-12</c:v>
                      </c:pt>
                      <c:pt idx="11293">
                        <c:v>2.3460699999999999E-12</c:v>
                      </c:pt>
                      <c:pt idx="11294">
                        <c:v>5.3641199999999998E-13</c:v>
                      </c:pt>
                      <c:pt idx="11295">
                        <c:v>5.3641199999999998E-13</c:v>
                      </c:pt>
                      <c:pt idx="11296">
                        <c:v>4.9226500000000002E-13</c:v>
                      </c:pt>
                      <c:pt idx="11297">
                        <c:v>4.9226500000000002E-13</c:v>
                      </c:pt>
                      <c:pt idx="11298">
                        <c:v>4.7463999999999998E-13</c:v>
                      </c:pt>
                      <c:pt idx="11299">
                        <c:v>4.7463999999999998E-13</c:v>
                      </c:pt>
                      <c:pt idx="11300">
                        <c:v>1.8112299999999999E-12</c:v>
                      </c:pt>
                      <c:pt idx="11301">
                        <c:v>1.8112299999999999E-12</c:v>
                      </c:pt>
                      <c:pt idx="11302">
                        <c:v>7.53287E-13</c:v>
                      </c:pt>
                      <c:pt idx="11303">
                        <c:v>7.53287E-13</c:v>
                      </c:pt>
                      <c:pt idx="11304">
                        <c:v>4.62242E-13</c:v>
                      </c:pt>
                      <c:pt idx="11305">
                        <c:v>4.62242E-13</c:v>
                      </c:pt>
                      <c:pt idx="11306">
                        <c:v>4.7912699999999998E-13</c:v>
                      </c:pt>
                      <c:pt idx="11307">
                        <c:v>4.7912699999999998E-13</c:v>
                      </c:pt>
                      <c:pt idx="11308">
                        <c:v>1.7307100000000001E-10</c:v>
                      </c:pt>
                      <c:pt idx="11309">
                        <c:v>1.7307100000000001E-10</c:v>
                      </c:pt>
                      <c:pt idx="11310">
                        <c:v>7.4751000000000001E-13</c:v>
                      </c:pt>
                      <c:pt idx="11311">
                        <c:v>7.4751000000000001E-13</c:v>
                      </c:pt>
                      <c:pt idx="11312">
                        <c:v>4.4911600000000002E-13</c:v>
                      </c:pt>
                      <c:pt idx="11313">
                        <c:v>4.4911600000000002E-13</c:v>
                      </c:pt>
                      <c:pt idx="11314">
                        <c:v>5.3896699999999996E-13</c:v>
                      </c:pt>
                      <c:pt idx="11315">
                        <c:v>5.3896699999999996E-13</c:v>
                      </c:pt>
                      <c:pt idx="11316">
                        <c:v>4.4151E-13</c:v>
                      </c:pt>
                      <c:pt idx="11317">
                        <c:v>4.4151E-13</c:v>
                      </c:pt>
                      <c:pt idx="11318">
                        <c:v>6.0016100000000001E-13</c:v>
                      </c:pt>
                      <c:pt idx="11319">
                        <c:v>6.0016100000000001E-13</c:v>
                      </c:pt>
                      <c:pt idx="11320">
                        <c:v>4.46483E-13</c:v>
                      </c:pt>
                      <c:pt idx="11321">
                        <c:v>4.46483E-13</c:v>
                      </c:pt>
                      <c:pt idx="11322">
                        <c:v>5.9443099999999999E-13</c:v>
                      </c:pt>
                      <c:pt idx="11323">
                        <c:v>5.9443099999999999E-13</c:v>
                      </c:pt>
                      <c:pt idx="11324">
                        <c:v>4.2918599999999997E-13</c:v>
                      </c:pt>
                      <c:pt idx="11325">
                        <c:v>4.2918599999999997E-13</c:v>
                      </c:pt>
                      <c:pt idx="11326">
                        <c:v>4.7194099999999998E-13</c:v>
                      </c:pt>
                      <c:pt idx="11327">
                        <c:v>4.7194099999999998E-13</c:v>
                      </c:pt>
                      <c:pt idx="11328">
                        <c:v>4.4894E-13</c:v>
                      </c:pt>
                      <c:pt idx="11329">
                        <c:v>4.4894E-13</c:v>
                      </c:pt>
                      <c:pt idx="11330">
                        <c:v>4.4905199999999998E-13</c:v>
                      </c:pt>
                      <c:pt idx="11331">
                        <c:v>4.4905199999999998E-13</c:v>
                      </c:pt>
                      <c:pt idx="11332">
                        <c:v>2.2792900000000001E-12</c:v>
                      </c:pt>
                      <c:pt idx="11333">
                        <c:v>2.2792900000000001E-12</c:v>
                      </c:pt>
                      <c:pt idx="11334">
                        <c:v>4.4491499999999998E-13</c:v>
                      </c:pt>
                      <c:pt idx="11335">
                        <c:v>4.4491499999999998E-13</c:v>
                      </c:pt>
                      <c:pt idx="11336">
                        <c:v>1.7618999999999999E-10</c:v>
                      </c:pt>
                      <c:pt idx="11337">
                        <c:v>1.7618999999999999E-10</c:v>
                      </c:pt>
                      <c:pt idx="11338">
                        <c:v>6.2689699999999997E-13</c:v>
                      </c:pt>
                      <c:pt idx="11339">
                        <c:v>6.2689699999999997E-13</c:v>
                      </c:pt>
                      <c:pt idx="11340">
                        <c:v>7.2853400000000001E-13</c:v>
                      </c:pt>
                      <c:pt idx="11341">
                        <c:v>7.2853400000000001E-13</c:v>
                      </c:pt>
                      <c:pt idx="11342">
                        <c:v>7.4418100000000004E-13</c:v>
                      </c:pt>
                      <c:pt idx="11343">
                        <c:v>7.4418100000000004E-13</c:v>
                      </c:pt>
                      <c:pt idx="11344">
                        <c:v>8.57388E-13</c:v>
                      </c:pt>
                      <c:pt idx="11345">
                        <c:v>8.57388E-13</c:v>
                      </c:pt>
                      <c:pt idx="11346">
                        <c:v>2.55398E-12</c:v>
                      </c:pt>
                      <c:pt idx="11347">
                        <c:v>2.55398E-12</c:v>
                      </c:pt>
                      <c:pt idx="11348">
                        <c:v>7.7084299999999999E-13</c:v>
                      </c:pt>
                      <c:pt idx="11349">
                        <c:v>7.7084299999999999E-13</c:v>
                      </c:pt>
                      <c:pt idx="11350">
                        <c:v>8.6697399999999998E-13</c:v>
                      </c:pt>
                      <c:pt idx="11351">
                        <c:v>8.6697399999999998E-13</c:v>
                      </c:pt>
                      <c:pt idx="11352">
                        <c:v>4.4283300000000001E-13</c:v>
                      </c:pt>
                      <c:pt idx="11353">
                        <c:v>4.4283300000000001E-13</c:v>
                      </c:pt>
                      <c:pt idx="11354">
                        <c:v>4.5549700000000001E-13</c:v>
                      </c:pt>
                      <c:pt idx="11355">
                        <c:v>4.5549700000000001E-13</c:v>
                      </c:pt>
                      <c:pt idx="11356">
                        <c:v>6.6718699999999999E-13</c:v>
                      </c:pt>
                      <c:pt idx="11357">
                        <c:v>6.6718699999999999E-13</c:v>
                      </c:pt>
                      <c:pt idx="11358">
                        <c:v>8.2429600000000005E-13</c:v>
                      </c:pt>
                      <c:pt idx="11359">
                        <c:v>8.2429600000000005E-13</c:v>
                      </c:pt>
                      <c:pt idx="11360">
                        <c:v>4.1835499999999999E-13</c:v>
                      </c:pt>
                      <c:pt idx="11361">
                        <c:v>4.1835499999999999E-13</c:v>
                      </c:pt>
                      <c:pt idx="11362">
                        <c:v>4.2167799999999998E-13</c:v>
                      </c:pt>
                      <c:pt idx="11363">
                        <c:v>4.2167799999999998E-13</c:v>
                      </c:pt>
                      <c:pt idx="11364">
                        <c:v>5.05504E-13</c:v>
                      </c:pt>
                      <c:pt idx="11365">
                        <c:v>5.05504E-13</c:v>
                      </c:pt>
                      <c:pt idx="11366">
                        <c:v>4.6518000000000004E-13</c:v>
                      </c:pt>
                      <c:pt idx="11367">
                        <c:v>4.6518000000000004E-13</c:v>
                      </c:pt>
                      <c:pt idx="11368">
                        <c:v>2.12754E-12</c:v>
                      </c:pt>
                      <c:pt idx="11369">
                        <c:v>2.12754E-12</c:v>
                      </c:pt>
                      <c:pt idx="11370">
                        <c:v>1.8310700000000002E-12</c:v>
                      </c:pt>
                      <c:pt idx="11371">
                        <c:v>1.8310700000000002E-12</c:v>
                      </c:pt>
                      <c:pt idx="11372">
                        <c:v>4.1133299999999999E-13</c:v>
                      </c:pt>
                      <c:pt idx="11373">
                        <c:v>4.1133299999999999E-13</c:v>
                      </c:pt>
                      <c:pt idx="11374">
                        <c:v>4.1685100000000001E-13</c:v>
                      </c:pt>
                      <c:pt idx="11375">
                        <c:v>4.1685100000000001E-13</c:v>
                      </c:pt>
                      <c:pt idx="11376">
                        <c:v>4.7416100000000004E-13</c:v>
                      </c:pt>
                      <c:pt idx="11377">
                        <c:v>4.7416100000000004E-13</c:v>
                      </c:pt>
                      <c:pt idx="11378">
                        <c:v>7.49987E-13</c:v>
                      </c:pt>
                      <c:pt idx="11379">
                        <c:v>7.49987E-13</c:v>
                      </c:pt>
                      <c:pt idx="11380">
                        <c:v>4.1251400000000001E-13</c:v>
                      </c:pt>
                      <c:pt idx="11381">
                        <c:v>4.1251400000000001E-13</c:v>
                      </c:pt>
                      <c:pt idx="11382">
                        <c:v>5.7331899999999995E-13</c:v>
                      </c:pt>
                      <c:pt idx="11383">
                        <c:v>5.7331899999999995E-13</c:v>
                      </c:pt>
                      <c:pt idx="11384">
                        <c:v>4.3042500000000001E-13</c:v>
                      </c:pt>
                      <c:pt idx="11385">
                        <c:v>4.3042500000000001E-13</c:v>
                      </c:pt>
                      <c:pt idx="11386">
                        <c:v>3.9817599999999999E-13</c:v>
                      </c:pt>
                      <c:pt idx="11387">
                        <c:v>3.9817599999999999E-13</c:v>
                      </c:pt>
                      <c:pt idx="11388">
                        <c:v>1.13756E-11</c:v>
                      </c:pt>
                      <c:pt idx="11389">
                        <c:v>1.13756E-11</c:v>
                      </c:pt>
                      <c:pt idx="11390">
                        <c:v>1.75691E-12</c:v>
                      </c:pt>
                      <c:pt idx="11391">
                        <c:v>1.75691E-12</c:v>
                      </c:pt>
                      <c:pt idx="11392">
                        <c:v>4.5303899999999998E-13</c:v>
                      </c:pt>
                      <c:pt idx="11393">
                        <c:v>4.5303899999999998E-13</c:v>
                      </c:pt>
                      <c:pt idx="11394">
                        <c:v>4.14267E-13</c:v>
                      </c:pt>
                      <c:pt idx="11395">
                        <c:v>4.14267E-13</c:v>
                      </c:pt>
                      <c:pt idx="11396">
                        <c:v>6.3427899999999999E-12</c:v>
                      </c:pt>
                      <c:pt idx="11397">
                        <c:v>6.3427899999999999E-12</c:v>
                      </c:pt>
                      <c:pt idx="11398">
                        <c:v>4.1046599999999998E-13</c:v>
                      </c:pt>
                      <c:pt idx="11399">
                        <c:v>4.1046599999999998E-13</c:v>
                      </c:pt>
                      <c:pt idx="11400">
                        <c:v>4.3295400000000003E-13</c:v>
                      </c:pt>
                      <c:pt idx="11401">
                        <c:v>4.3295400000000003E-13</c:v>
                      </c:pt>
                      <c:pt idx="11402">
                        <c:v>4.7651599999999999E-13</c:v>
                      </c:pt>
                      <c:pt idx="11403">
                        <c:v>4.7651599999999999E-13</c:v>
                      </c:pt>
                      <c:pt idx="11404">
                        <c:v>2.0035799999999998E-12</c:v>
                      </c:pt>
                      <c:pt idx="11405">
                        <c:v>2.0035799999999998E-12</c:v>
                      </c:pt>
                      <c:pt idx="11406">
                        <c:v>4.3551499999999999E-13</c:v>
                      </c:pt>
                      <c:pt idx="11407">
                        <c:v>4.3551499999999999E-13</c:v>
                      </c:pt>
                      <c:pt idx="11408">
                        <c:v>7.7799600000000003E-13</c:v>
                      </c:pt>
                      <c:pt idx="11409">
                        <c:v>7.7799600000000003E-13</c:v>
                      </c:pt>
                      <c:pt idx="11410">
                        <c:v>7.3591100000000001E-13</c:v>
                      </c:pt>
                      <c:pt idx="11411">
                        <c:v>7.3591100000000001E-13</c:v>
                      </c:pt>
                      <c:pt idx="11412">
                        <c:v>4.0702099999999999E-13</c:v>
                      </c:pt>
                      <c:pt idx="11413">
                        <c:v>4.0702099999999999E-13</c:v>
                      </c:pt>
                      <c:pt idx="11414">
                        <c:v>4.20842E-13</c:v>
                      </c:pt>
                      <c:pt idx="11415">
                        <c:v>4.20842E-13</c:v>
                      </c:pt>
                      <c:pt idx="11416">
                        <c:v>4.13578E-13</c:v>
                      </c:pt>
                      <c:pt idx="11417">
                        <c:v>4.13578E-13</c:v>
                      </c:pt>
                      <c:pt idx="11418">
                        <c:v>7.41596E-13</c:v>
                      </c:pt>
                      <c:pt idx="11419">
                        <c:v>7.41596E-13</c:v>
                      </c:pt>
                      <c:pt idx="11420">
                        <c:v>5.3930199999999998E-13</c:v>
                      </c:pt>
                      <c:pt idx="11421">
                        <c:v>5.3930199999999998E-13</c:v>
                      </c:pt>
                      <c:pt idx="11422">
                        <c:v>4.1885699999999998E-13</c:v>
                      </c:pt>
                      <c:pt idx="11423">
                        <c:v>4.1885699999999998E-13</c:v>
                      </c:pt>
                      <c:pt idx="11424">
                        <c:v>4.6829799999999999E-13</c:v>
                      </c:pt>
                      <c:pt idx="11425">
                        <c:v>4.6829799999999999E-13</c:v>
                      </c:pt>
                      <c:pt idx="11426">
                        <c:v>6.5957200000000003E-13</c:v>
                      </c:pt>
                      <c:pt idx="11427">
                        <c:v>6.5957200000000003E-13</c:v>
                      </c:pt>
                      <c:pt idx="11428">
                        <c:v>2.1871600000000001E-12</c:v>
                      </c:pt>
                      <c:pt idx="11429">
                        <c:v>2.1871600000000001E-12</c:v>
                      </c:pt>
                      <c:pt idx="11430">
                        <c:v>5.5342200000000002E-13</c:v>
                      </c:pt>
                      <c:pt idx="11431">
                        <c:v>5.5342200000000002E-13</c:v>
                      </c:pt>
                      <c:pt idx="11432">
                        <c:v>4.0292200000000001E-13</c:v>
                      </c:pt>
                      <c:pt idx="11433">
                        <c:v>4.0292200000000001E-13</c:v>
                      </c:pt>
                      <c:pt idx="11434">
                        <c:v>4.1086200000000002E-13</c:v>
                      </c:pt>
                      <c:pt idx="11435">
                        <c:v>4.1086200000000002E-13</c:v>
                      </c:pt>
                      <c:pt idx="11436">
                        <c:v>7.7770199999999995E-13</c:v>
                      </c:pt>
                      <c:pt idx="11437">
                        <c:v>7.7770199999999995E-13</c:v>
                      </c:pt>
                      <c:pt idx="11438">
                        <c:v>5.5376999999999997E-13</c:v>
                      </c:pt>
                      <c:pt idx="11439">
                        <c:v>5.5376999999999997E-13</c:v>
                      </c:pt>
                      <c:pt idx="11440">
                        <c:v>5.1331100000000003E-13</c:v>
                      </c:pt>
                      <c:pt idx="11441">
                        <c:v>5.1331100000000003E-13</c:v>
                      </c:pt>
                      <c:pt idx="11442">
                        <c:v>2.0287199999999999E-12</c:v>
                      </c:pt>
                      <c:pt idx="11443">
                        <c:v>2.0287199999999999E-12</c:v>
                      </c:pt>
                      <c:pt idx="11444">
                        <c:v>4.4538700000000002E-13</c:v>
                      </c:pt>
                      <c:pt idx="11445">
                        <c:v>4.4538700000000002E-13</c:v>
                      </c:pt>
                      <c:pt idx="11446">
                        <c:v>4.1374299999999998E-13</c:v>
                      </c:pt>
                      <c:pt idx="11447">
                        <c:v>4.1374299999999998E-13</c:v>
                      </c:pt>
                      <c:pt idx="11448">
                        <c:v>4.38138E-13</c:v>
                      </c:pt>
                      <c:pt idx="11449">
                        <c:v>4.38138E-13</c:v>
                      </c:pt>
                      <c:pt idx="11450">
                        <c:v>2.4193400000000001E-12</c:v>
                      </c:pt>
                      <c:pt idx="11451">
                        <c:v>2.4193400000000001E-12</c:v>
                      </c:pt>
                      <c:pt idx="11452">
                        <c:v>4.02129E-13</c:v>
                      </c:pt>
                      <c:pt idx="11453">
                        <c:v>4.02129E-13</c:v>
                      </c:pt>
                      <c:pt idx="11454">
                        <c:v>7.2013399999999997E-13</c:v>
                      </c:pt>
                      <c:pt idx="11455">
                        <c:v>7.2013399999999997E-13</c:v>
                      </c:pt>
                      <c:pt idx="11456">
                        <c:v>7.3069000000000007E-12</c:v>
                      </c:pt>
                      <c:pt idx="11457">
                        <c:v>7.3069000000000007E-12</c:v>
                      </c:pt>
                      <c:pt idx="11458">
                        <c:v>5.0994100000000002E-13</c:v>
                      </c:pt>
                      <c:pt idx="11459">
                        <c:v>5.0994100000000002E-13</c:v>
                      </c:pt>
                      <c:pt idx="11460">
                        <c:v>1.58122E-12</c:v>
                      </c:pt>
                      <c:pt idx="11461">
                        <c:v>1.58122E-12</c:v>
                      </c:pt>
                      <c:pt idx="11462">
                        <c:v>5.7201799999999998E-13</c:v>
                      </c:pt>
                      <c:pt idx="11463">
                        <c:v>5.7201799999999998E-13</c:v>
                      </c:pt>
                      <c:pt idx="11464">
                        <c:v>4.4655500000000001E-13</c:v>
                      </c:pt>
                      <c:pt idx="11465">
                        <c:v>4.4655500000000001E-13</c:v>
                      </c:pt>
                      <c:pt idx="11466">
                        <c:v>4.1376800000000002E-13</c:v>
                      </c:pt>
                      <c:pt idx="11467">
                        <c:v>4.1376800000000002E-13</c:v>
                      </c:pt>
                      <c:pt idx="11468">
                        <c:v>4.1699699999999997E-13</c:v>
                      </c:pt>
                      <c:pt idx="11469">
                        <c:v>4.1699699999999997E-13</c:v>
                      </c:pt>
                      <c:pt idx="11470">
                        <c:v>7.1051500000000003E-13</c:v>
                      </c:pt>
                      <c:pt idx="11471">
                        <c:v>7.1051500000000003E-13</c:v>
                      </c:pt>
                      <c:pt idx="11472">
                        <c:v>5.8932699999999996E-13</c:v>
                      </c:pt>
                      <c:pt idx="11473">
                        <c:v>5.8932699999999996E-13</c:v>
                      </c:pt>
                      <c:pt idx="11474">
                        <c:v>4.4653200000000001E-13</c:v>
                      </c:pt>
                      <c:pt idx="11475">
                        <c:v>4.4653200000000001E-13</c:v>
                      </c:pt>
                      <c:pt idx="11476">
                        <c:v>4.5728100000000002E-13</c:v>
                      </c:pt>
                      <c:pt idx="11477">
                        <c:v>4.5728100000000002E-13</c:v>
                      </c:pt>
                      <c:pt idx="11478">
                        <c:v>5.7116599999999999E-13</c:v>
                      </c:pt>
                      <c:pt idx="11479">
                        <c:v>5.7116599999999999E-13</c:v>
                      </c:pt>
                      <c:pt idx="11480">
                        <c:v>1.89272E-12</c:v>
                      </c:pt>
                      <c:pt idx="11481">
                        <c:v>1.89272E-12</c:v>
                      </c:pt>
                      <c:pt idx="11482">
                        <c:v>7.8147E-13</c:v>
                      </c:pt>
                      <c:pt idx="11483">
                        <c:v>7.8147E-13</c:v>
                      </c:pt>
                      <c:pt idx="11484">
                        <c:v>4.2344700000000001E-13</c:v>
                      </c:pt>
                      <c:pt idx="11485">
                        <c:v>4.2344700000000001E-13</c:v>
                      </c:pt>
                      <c:pt idx="11486">
                        <c:v>8.0227500000000003E-13</c:v>
                      </c:pt>
                      <c:pt idx="11487">
                        <c:v>8.0227500000000003E-13</c:v>
                      </c:pt>
                      <c:pt idx="11488">
                        <c:v>6.4933899999999997E-12</c:v>
                      </c:pt>
                      <c:pt idx="11489">
                        <c:v>6.4933899999999997E-12</c:v>
                      </c:pt>
                      <c:pt idx="11490">
                        <c:v>1.56378E-12</c:v>
                      </c:pt>
                      <c:pt idx="11491">
                        <c:v>1.56378E-12</c:v>
                      </c:pt>
                      <c:pt idx="11492">
                        <c:v>4.3072399999999999E-13</c:v>
                      </c:pt>
                      <c:pt idx="11493">
                        <c:v>4.3072399999999999E-13</c:v>
                      </c:pt>
                      <c:pt idx="11494">
                        <c:v>4.0820299999999998E-13</c:v>
                      </c:pt>
                      <c:pt idx="11495">
                        <c:v>4.0820299999999998E-13</c:v>
                      </c:pt>
                      <c:pt idx="11496">
                        <c:v>4.9492200000000002E-13</c:v>
                      </c:pt>
                      <c:pt idx="11497">
                        <c:v>4.9492200000000002E-13</c:v>
                      </c:pt>
                      <c:pt idx="11498">
                        <c:v>3.9187299999999999E-13</c:v>
                      </c:pt>
                      <c:pt idx="11499">
                        <c:v>3.9187299999999999E-13</c:v>
                      </c:pt>
                      <c:pt idx="11500">
                        <c:v>2.1175799999999999E-12</c:v>
                      </c:pt>
                      <c:pt idx="11501">
                        <c:v>2.1175799999999999E-12</c:v>
                      </c:pt>
                      <c:pt idx="11502">
                        <c:v>1.1708499999999999E-11</c:v>
                      </c:pt>
                      <c:pt idx="11503">
                        <c:v>1.1708499999999999E-11</c:v>
                      </c:pt>
                      <c:pt idx="11504">
                        <c:v>2.3482899999999999E-12</c:v>
                      </c:pt>
                      <c:pt idx="11505">
                        <c:v>2.3482899999999999E-12</c:v>
                      </c:pt>
                      <c:pt idx="11506">
                        <c:v>4.1522499999999998E-13</c:v>
                      </c:pt>
                      <c:pt idx="11507">
                        <c:v>4.1522499999999998E-13</c:v>
                      </c:pt>
                      <c:pt idx="11508">
                        <c:v>4.3059800000000001E-13</c:v>
                      </c:pt>
                      <c:pt idx="11509">
                        <c:v>4.3059800000000001E-13</c:v>
                      </c:pt>
                      <c:pt idx="11510">
                        <c:v>5.6409900000000002E-13</c:v>
                      </c:pt>
                      <c:pt idx="11511">
                        <c:v>5.6409900000000002E-13</c:v>
                      </c:pt>
                      <c:pt idx="11512">
                        <c:v>3.9036900000000001E-13</c:v>
                      </c:pt>
                      <c:pt idx="11513">
                        <c:v>3.9036900000000001E-13</c:v>
                      </c:pt>
                      <c:pt idx="11514">
                        <c:v>7.3296299999999995E-13</c:v>
                      </c:pt>
                      <c:pt idx="11515">
                        <c:v>7.3296299999999995E-13</c:v>
                      </c:pt>
                      <c:pt idx="11516">
                        <c:v>4.16113E-13</c:v>
                      </c:pt>
                      <c:pt idx="11517">
                        <c:v>4.16113E-13</c:v>
                      </c:pt>
                      <c:pt idx="11518">
                        <c:v>7.9776000000000003E-13</c:v>
                      </c:pt>
                      <c:pt idx="11519">
                        <c:v>7.9776000000000003E-13</c:v>
                      </c:pt>
                      <c:pt idx="11520">
                        <c:v>4.0706499999999999E-13</c:v>
                      </c:pt>
                      <c:pt idx="11521">
                        <c:v>4.0706499999999999E-13</c:v>
                      </c:pt>
                      <c:pt idx="11522">
                        <c:v>4.1523699999999999E-13</c:v>
                      </c:pt>
                      <c:pt idx="11523">
                        <c:v>4.1523699999999999E-13</c:v>
                      </c:pt>
                      <c:pt idx="11524">
                        <c:v>5.8656600000000001E-13</c:v>
                      </c:pt>
                      <c:pt idx="11525">
                        <c:v>5.8656600000000001E-13</c:v>
                      </c:pt>
                      <c:pt idx="11526">
                        <c:v>3.9367499999999999E-13</c:v>
                      </c:pt>
                      <c:pt idx="11527">
                        <c:v>3.9367499999999999E-13</c:v>
                      </c:pt>
                      <c:pt idx="11528">
                        <c:v>5.8230100000000002E-13</c:v>
                      </c:pt>
                      <c:pt idx="11529">
                        <c:v>5.8230100000000002E-13</c:v>
                      </c:pt>
                      <c:pt idx="11530">
                        <c:v>5.1573100000000004E-13</c:v>
                      </c:pt>
                      <c:pt idx="11531">
                        <c:v>5.1573100000000004E-13</c:v>
                      </c:pt>
                      <c:pt idx="11532">
                        <c:v>4.1448900000000001E-13</c:v>
                      </c:pt>
                      <c:pt idx="11533">
                        <c:v>4.1448900000000001E-13</c:v>
                      </c:pt>
                      <c:pt idx="11534">
                        <c:v>4.0068500000000002E-13</c:v>
                      </c:pt>
                      <c:pt idx="11535">
                        <c:v>4.0068500000000002E-13</c:v>
                      </c:pt>
                      <c:pt idx="11536">
                        <c:v>5.7246500000000002E-13</c:v>
                      </c:pt>
                      <c:pt idx="11537">
                        <c:v>5.7246500000000002E-13</c:v>
                      </c:pt>
                      <c:pt idx="11538">
                        <c:v>4.1124200000000002E-13</c:v>
                      </c:pt>
                      <c:pt idx="11539">
                        <c:v>4.1124200000000002E-13</c:v>
                      </c:pt>
                      <c:pt idx="11540">
                        <c:v>4.13972E-13</c:v>
                      </c:pt>
                      <c:pt idx="11541">
                        <c:v>4.13972E-13</c:v>
                      </c:pt>
                      <c:pt idx="11542">
                        <c:v>6.7968500000000005E-13</c:v>
                      </c:pt>
                      <c:pt idx="11543">
                        <c:v>6.7968500000000005E-13</c:v>
                      </c:pt>
                      <c:pt idx="11544">
                        <c:v>4.1361100000000001E-13</c:v>
                      </c:pt>
                      <c:pt idx="11545">
                        <c:v>4.1361100000000001E-13</c:v>
                      </c:pt>
                      <c:pt idx="11546">
                        <c:v>5.7209899999999998E-13</c:v>
                      </c:pt>
                      <c:pt idx="11547">
                        <c:v>5.7209899999999998E-13</c:v>
                      </c:pt>
                      <c:pt idx="11548">
                        <c:v>4.2244000000000002E-13</c:v>
                      </c:pt>
                      <c:pt idx="11549">
                        <c:v>4.2244000000000002E-13</c:v>
                      </c:pt>
                      <c:pt idx="11550">
                        <c:v>2.3115800000000001E-12</c:v>
                      </c:pt>
                      <c:pt idx="11551">
                        <c:v>2.3115800000000001E-12</c:v>
                      </c:pt>
                      <c:pt idx="11552">
                        <c:v>5.4267500000000001E-13</c:v>
                      </c:pt>
                      <c:pt idx="11553">
                        <c:v>5.4267500000000001E-13</c:v>
                      </c:pt>
                      <c:pt idx="11554">
                        <c:v>4.2172300000000001E-13</c:v>
                      </c:pt>
                      <c:pt idx="11555">
                        <c:v>4.2172300000000001E-13</c:v>
                      </c:pt>
                      <c:pt idx="11556">
                        <c:v>4.2766099999999999E-13</c:v>
                      </c:pt>
                      <c:pt idx="11557">
                        <c:v>4.2766099999999999E-13</c:v>
                      </c:pt>
                      <c:pt idx="11558">
                        <c:v>6.0749299999999998E-13</c:v>
                      </c:pt>
                      <c:pt idx="11559">
                        <c:v>6.0749299999999998E-13</c:v>
                      </c:pt>
                      <c:pt idx="11560">
                        <c:v>4.4749300000000001E-13</c:v>
                      </c:pt>
                      <c:pt idx="11561">
                        <c:v>4.4749300000000001E-13</c:v>
                      </c:pt>
                      <c:pt idx="11562">
                        <c:v>5.7323200000000002E-13</c:v>
                      </c:pt>
                      <c:pt idx="11563">
                        <c:v>5.7323200000000002E-13</c:v>
                      </c:pt>
                      <c:pt idx="11564">
                        <c:v>3.9914700000000001E-13</c:v>
                      </c:pt>
                      <c:pt idx="11565">
                        <c:v>3.9914700000000001E-13</c:v>
                      </c:pt>
                      <c:pt idx="11566">
                        <c:v>6.6748200000000004E-13</c:v>
                      </c:pt>
                      <c:pt idx="11567">
                        <c:v>6.6748200000000004E-13</c:v>
                      </c:pt>
                      <c:pt idx="11568">
                        <c:v>4.5574400000000002E-13</c:v>
                      </c:pt>
                      <c:pt idx="11569">
                        <c:v>4.5574400000000002E-13</c:v>
                      </c:pt>
                      <c:pt idx="11570">
                        <c:v>6.0432600000000002E-13</c:v>
                      </c:pt>
                      <c:pt idx="11571">
                        <c:v>6.0432600000000002E-13</c:v>
                      </c:pt>
                      <c:pt idx="11572">
                        <c:v>3.9627600000000002E-13</c:v>
                      </c:pt>
                      <c:pt idx="11573">
                        <c:v>3.9627600000000002E-13</c:v>
                      </c:pt>
                      <c:pt idx="11574">
                        <c:v>5.9347399999999998E-13</c:v>
                      </c:pt>
                      <c:pt idx="11575">
                        <c:v>5.9347399999999998E-13</c:v>
                      </c:pt>
                      <c:pt idx="11576">
                        <c:v>4.2250099999999999E-13</c:v>
                      </c:pt>
                      <c:pt idx="11577">
                        <c:v>4.2250099999999999E-13</c:v>
                      </c:pt>
                      <c:pt idx="11578">
                        <c:v>6.7945600000000003E-13</c:v>
                      </c:pt>
                      <c:pt idx="11579">
                        <c:v>6.7945600000000003E-13</c:v>
                      </c:pt>
                      <c:pt idx="11580">
                        <c:v>7.4874399999999999E-13</c:v>
                      </c:pt>
                      <c:pt idx="11581">
                        <c:v>7.4874399999999999E-13</c:v>
                      </c:pt>
                      <c:pt idx="11582">
                        <c:v>5.2508000000000002E-13</c:v>
                      </c:pt>
                      <c:pt idx="11583">
                        <c:v>5.2508000000000002E-13</c:v>
                      </c:pt>
                      <c:pt idx="11584">
                        <c:v>7.66769E-13</c:v>
                      </c:pt>
                      <c:pt idx="11585">
                        <c:v>7.66769E-13</c:v>
                      </c:pt>
                      <c:pt idx="11586">
                        <c:v>2.2541900000000001E-12</c:v>
                      </c:pt>
                      <c:pt idx="11587">
                        <c:v>2.2541900000000001E-12</c:v>
                      </c:pt>
                      <c:pt idx="11588">
                        <c:v>6.1474900000000001E-13</c:v>
                      </c:pt>
                      <c:pt idx="11589">
                        <c:v>6.1474900000000001E-13</c:v>
                      </c:pt>
                      <c:pt idx="11590">
                        <c:v>5.04211E-13</c:v>
                      </c:pt>
                      <c:pt idx="11591">
                        <c:v>5.04211E-13</c:v>
                      </c:pt>
                      <c:pt idx="11592">
                        <c:v>4.2521299999999998E-13</c:v>
                      </c:pt>
                      <c:pt idx="11593">
                        <c:v>4.2521299999999998E-13</c:v>
                      </c:pt>
                      <c:pt idx="11594">
                        <c:v>1.8671199999999998E-12</c:v>
                      </c:pt>
                      <c:pt idx="11595">
                        <c:v>1.8671199999999998E-12</c:v>
                      </c:pt>
                      <c:pt idx="11596">
                        <c:v>4.0339099999999998E-13</c:v>
                      </c:pt>
                      <c:pt idx="11597">
                        <c:v>4.0339099999999998E-13</c:v>
                      </c:pt>
                      <c:pt idx="11598">
                        <c:v>7.6707799999999996E-13</c:v>
                      </c:pt>
                      <c:pt idx="11599">
                        <c:v>7.6707799999999996E-13</c:v>
                      </c:pt>
                      <c:pt idx="11600">
                        <c:v>9.2588800000000006E-13</c:v>
                      </c:pt>
                      <c:pt idx="11601">
                        <c:v>9.2588800000000006E-13</c:v>
                      </c:pt>
                      <c:pt idx="11602">
                        <c:v>5.6435000000000001E-13</c:v>
                      </c:pt>
                      <c:pt idx="11603">
                        <c:v>5.6435000000000001E-13</c:v>
                      </c:pt>
                      <c:pt idx="11604">
                        <c:v>6.7687599999999995E-13</c:v>
                      </c:pt>
                      <c:pt idx="11605">
                        <c:v>6.7687599999999995E-13</c:v>
                      </c:pt>
                      <c:pt idx="11606">
                        <c:v>7.5075099999999998E-13</c:v>
                      </c:pt>
                      <c:pt idx="11607">
                        <c:v>7.5075099999999998E-13</c:v>
                      </c:pt>
                      <c:pt idx="11608">
                        <c:v>2.03301E-12</c:v>
                      </c:pt>
                      <c:pt idx="11609">
                        <c:v>2.03301E-12</c:v>
                      </c:pt>
                      <c:pt idx="11610">
                        <c:v>5.4063099999999996E-13</c:v>
                      </c:pt>
                      <c:pt idx="11611">
                        <c:v>5.4063099999999996E-13</c:v>
                      </c:pt>
                      <c:pt idx="11612">
                        <c:v>1.8524400000000001E-12</c:v>
                      </c:pt>
                      <c:pt idx="11613">
                        <c:v>1.8524400000000001E-12</c:v>
                      </c:pt>
                      <c:pt idx="11614">
                        <c:v>5.6158300000000003E-13</c:v>
                      </c:pt>
                      <c:pt idx="11615">
                        <c:v>5.6158300000000003E-13</c:v>
                      </c:pt>
                      <c:pt idx="11616">
                        <c:v>9.65093E-13</c:v>
                      </c:pt>
                      <c:pt idx="11617">
                        <c:v>9.65093E-13</c:v>
                      </c:pt>
                      <c:pt idx="11618">
                        <c:v>6.4427199999999998E-13</c:v>
                      </c:pt>
                      <c:pt idx="11619">
                        <c:v>6.4427199999999998E-13</c:v>
                      </c:pt>
                      <c:pt idx="11620">
                        <c:v>5.7580899999999998E-13</c:v>
                      </c:pt>
                      <c:pt idx="11621">
                        <c:v>5.7580899999999998E-13</c:v>
                      </c:pt>
                      <c:pt idx="11622">
                        <c:v>9.4645200000000001E-13</c:v>
                      </c:pt>
                      <c:pt idx="11623">
                        <c:v>9.4645200000000001E-13</c:v>
                      </c:pt>
                      <c:pt idx="11624">
                        <c:v>5.6068900000000004E-13</c:v>
                      </c:pt>
                      <c:pt idx="11625">
                        <c:v>5.6068900000000004E-13</c:v>
                      </c:pt>
                      <c:pt idx="11626">
                        <c:v>5.5971800000000002E-13</c:v>
                      </c:pt>
                      <c:pt idx="11627">
                        <c:v>5.5971800000000002E-13</c:v>
                      </c:pt>
                      <c:pt idx="11628">
                        <c:v>5.6342400000000002E-13</c:v>
                      </c:pt>
                      <c:pt idx="11629">
                        <c:v>5.6342400000000002E-13</c:v>
                      </c:pt>
                      <c:pt idx="11630">
                        <c:v>5.61026E-13</c:v>
                      </c:pt>
                      <c:pt idx="11631">
                        <c:v>5.61026E-13</c:v>
                      </c:pt>
                      <c:pt idx="11632">
                        <c:v>7.8214899999999998E-13</c:v>
                      </c:pt>
                      <c:pt idx="11633">
                        <c:v>7.8214899999999998E-13</c:v>
                      </c:pt>
                      <c:pt idx="11634">
                        <c:v>5.5908600000000001E-13</c:v>
                      </c:pt>
                      <c:pt idx="11635">
                        <c:v>5.5908600000000001E-13</c:v>
                      </c:pt>
                      <c:pt idx="11636">
                        <c:v>6.8185399999999995E-13</c:v>
                      </c:pt>
                      <c:pt idx="11637">
                        <c:v>6.8185399999999995E-13</c:v>
                      </c:pt>
                      <c:pt idx="11638">
                        <c:v>5.5769499999999998E-13</c:v>
                      </c:pt>
                      <c:pt idx="11639">
                        <c:v>5.5769499999999998E-13</c:v>
                      </c:pt>
                      <c:pt idx="11640">
                        <c:v>9.5204499999999991E-13</c:v>
                      </c:pt>
                      <c:pt idx="11641">
                        <c:v>9.5204499999999991E-13</c:v>
                      </c:pt>
                      <c:pt idx="11642">
                        <c:v>6.0288500000000001E-13</c:v>
                      </c:pt>
                      <c:pt idx="11643">
                        <c:v>6.0288500000000001E-13</c:v>
                      </c:pt>
                      <c:pt idx="11644">
                        <c:v>7.8277499999999996E-13</c:v>
                      </c:pt>
                      <c:pt idx="11645">
                        <c:v>7.8277499999999996E-13</c:v>
                      </c:pt>
                      <c:pt idx="11646">
                        <c:v>7.8403100000000001E-13</c:v>
                      </c:pt>
                      <c:pt idx="11647">
                        <c:v>7.8403100000000001E-13</c:v>
                      </c:pt>
                      <c:pt idx="11648">
                        <c:v>8.4350099999999996E-13</c:v>
                      </c:pt>
                      <c:pt idx="11649">
                        <c:v>8.4350099999999996E-13</c:v>
                      </c:pt>
                      <c:pt idx="11650">
                        <c:v>9.3482999999999997E-13</c:v>
                      </c:pt>
                      <c:pt idx="11651">
                        <c:v>9.3482999999999997E-13</c:v>
                      </c:pt>
                      <c:pt idx="11652">
                        <c:v>5.4972900000000005E-13</c:v>
                      </c:pt>
                      <c:pt idx="11653">
                        <c:v>5.4972900000000005E-13</c:v>
                      </c:pt>
                      <c:pt idx="11654">
                        <c:v>5.6824199999999995E-13</c:v>
                      </c:pt>
                      <c:pt idx="11655">
                        <c:v>5.6824199999999995E-13</c:v>
                      </c:pt>
                      <c:pt idx="11656">
                        <c:v>5.2973300000000002E-13</c:v>
                      </c:pt>
                      <c:pt idx="11657">
                        <c:v>5.2973300000000002E-13</c:v>
                      </c:pt>
                      <c:pt idx="11658">
                        <c:v>8.5137000000000004E-13</c:v>
                      </c:pt>
                      <c:pt idx="11659">
                        <c:v>8.5137000000000004E-13</c:v>
                      </c:pt>
                      <c:pt idx="11660">
                        <c:v>5.6888399999999998E-13</c:v>
                      </c:pt>
                      <c:pt idx="11661">
                        <c:v>5.6888399999999998E-13</c:v>
                      </c:pt>
                      <c:pt idx="11662">
                        <c:v>5.4865799999999996E-13</c:v>
                      </c:pt>
                      <c:pt idx="11663">
                        <c:v>5.4865799999999996E-13</c:v>
                      </c:pt>
                      <c:pt idx="11664">
                        <c:v>9.11956E-13</c:v>
                      </c:pt>
                      <c:pt idx="11665">
                        <c:v>9.11956E-13</c:v>
                      </c:pt>
                      <c:pt idx="11666">
                        <c:v>5.4534999999999999E-13</c:v>
                      </c:pt>
                      <c:pt idx="11667">
                        <c:v>5.4534999999999999E-13</c:v>
                      </c:pt>
                      <c:pt idx="11668">
                        <c:v>5.5149499999999996E-13</c:v>
                      </c:pt>
                      <c:pt idx="11669">
                        <c:v>5.5149499999999996E-13</c:v>
                      </c:pt>
                      <c:pt idx="11670">
                        <c:v>7.59816E-13</c:v>
                      </c:pt>
                      <c:pt idx="11671">
                        <c:v>7.59816E-13</c:v>
                      </c:pt>
                      <c:pt idx="11672">
                        <c:v>5.7100200000000003E-13</c:v>
                      </c:pt>
                      <c:pt idx="11673">
                        <c:v>5.7100200000000003E-13</c:v>
                      </c:pt>
                      <c:pt idx="11674">
                        <c:v>7.8273700000000004E-13</c:v>
                      </c:pt>
                      <c:pt idx="11675">
                        <c:v>7.8273700000000004E-13</c:v>
                      </c:pt>
                      <c:pt idx="11676">
                        <c:v>5.6130000000000004E-13</c:v>
                      </c:pt>
                      <c:pt idx="11677">
                        <c:v>5.6130000000000004E-13</c:v>
                      </c:pt>
                      <c:pt idx="11678">
                        <c:v>7.9404900000000006E-12</c:v>
                      </c:pt>
                      <c:pt idx="11679">
                        <c:v>7.9404900000000006E-12</c:v>
                      </c:pt>
                      <c:pt idx="11680">
                        <c:v>5.6769100000000005E-13</c:v>
                      </c:pt>
                      <c:pt idx="11681">
                        <c:v>5.6769100000000005E-13</c:v>
                      </c:pt>
                      <c:pt idx="11682">
                        <c:v>7.0327099999999996E-13</c:v>
                      </c:pt>
                      <c:pt idx="11683">
                        <c:v>7.0327099999999996E-13</c:v>
                      </c:pt>
                      <c:pt idx="11684">
                        <c:v>5.0477099999999995E-13</c:v>
                      </c:pt>
                      <c:pt idx="11685">
                        <c:v>5.0477099999999995E-13</c:v>
                      </c:pt>
                      <c:pt idx="11686">
                        <c:v>1.98222E-12</c:v>
                      </c:pt>
                      <c:pt idx="11687">
                        <c:v>1.98222E-12</c:v>
                      </c:pt>
                      <c:pt idx="11688">
                        <c:v>7.8160199999999996E-13</c:v>
                      </c:pt>
                      <c:pt idx="11689">
                        <c:v>7.8160199999999996E-13</c:v>
                      </c:pt>
                      <c:pt idx="11690">
                        <c:v>5.5972500000000002E-13</c:v>
                      </c:pt>
                      <c:pt idx="11691">
                        <c:v>5.5972500000000002E-13</c:v>
                      </c:pt>
                      <c:pt idx="11692">
                        <c:v>5.7831099999999996E-13</c:v>
                      </c:pt>
                      <c:pt idx="11693">
                        <c:v>5.7831099999999996E-13</c:v>
                      </c:pt>
                      <c:pt idx="11694">
                        <c:v>1.2380999999999999E-12</c:v>
                      </c:pt>
                      <c:pt idx="11695">
                        <c:v>1.2380999999999999E-12</c:v>
                      </c:pt>
                      <c:pt idx="11696">
                        <c:v>2.40186E-12</c:v>
                      </c:pt>
                      <c:pt idx="11697">
                        <c:v>2.40186E-12</c:v>
                      </c:pt>
                      <c:pt idx="11698">
                        <c:v>5.7790500000000005E-13</c:v>
                      </c:pt>
                      <c:pt idx="11699">
                        <c:v>5.7790500000000005E-13</c:v>
                      </c:pt>
                      <c:pt idx="11700">
                        <c:v>5.7211699999999997E-13</c:v>
                      </c:pt>
                      <c:pt idx="11701">
                        <c:v>5.7211699999999997E-13</c:v>
                      </c:pt>
                      <c:pt idx="11702">
                        <c:v>6.4616899999999999E-13</c:v>
                      </c:pt>
                      <c:pt idx="11703">
                        <c:v>6.4616899999999999E-13</c:v>
                      </c:pt>
                      <c:pt idx="11704">
                        <c:v>7.0161100000000005E-13</c:v>
                      </c:pt>
                      <c:pt idx="11705">
                        <c:v>7.0161100000000005E-13</c:v>
                      </c:pt>
                      <c:pt idx="11706">
                        <c:v>1.1949699999999999E-12</c:v>
                      </c:pt>
                      <c:pt idx="11707">
                        <c:v>1.1949699999999999E-12</c:v>
                      </c:pt>
                      <c:pt idx="11708">
                        <c:v>7.0273800000000005E-13</c:v>
                      </c:pt>
                      <c:pt idx="11709">
                        <c:v>7.0273800000000005E-13</c:v>
                      </c:pt>
                      <c:pt idx="11710">
                        <c:v>5.4823900000000002E-13</c:v>
                      </c:pt>
                      <c:pt idx="11711">
                        <c:v>5.4823900000000002E-13</c:v>
                      </c:pt>
                      <c:pt idx="11712">
                        <c:v>8.8961699999999998E-13</c:v>
                      </c:pt>
                      <c:pt idx="11713">
                        <c:v>8.8961699999999998E-13</c:v>
                      </c:pt>
                      <c:pt idx="11714">
                        <c:v>9.1839000000000009E-13</c:v>
                      </c:pt>
                      <c:pt idx="11715">
                        <c:v>9.1839000000000009E-13</c:v>
                      </c:pt>
                      <c:pt idx="11716">
                        <c:v>6.03857E-13</c:v>
                      </c:pt>
                      <c:pt idx="11717">
                        <c:v>6.03857E-13</c:v>
                      </c:pt>
                      <c:pt idx="11718">
                        <c:v>5.3578299999999998E-13</c:v>
                      </c:pt>
                      <c:pt idx="11719">
                        <c:v>5.3578299999999998E-13</c:v>
                      </c:pt>
                      <c:pt idx="11720">
                        <c:v>5.3925199999999999E-13</c:v>
                      </c:pt>
                      <c:pt idx="11721">
                        <c:v>5.3925199999999999E-13</c:v>
                      </c:pt>
                      <c:pt idx="11722">
                        <c:v>5.27582E-13</c:v>
                      </c:pt>
                      <c:pt idx="11723">
                        <c:v>5.27582E-13</c:v>
                      </c:pt>
                      <c:pt idx="11724">
                        <c:v>5.3627300000000001E-13</c:v>
                      </c:pt>
                      <c:pt idx="11725">
                        <c:v>5.3627300000000001E-13</c:v>
                      </c:pt>
                      <c:pt idx="11726">
                        <c:v>6.7421799999999999E-13</c:v>
                      </c:pt>
                      <c:pt idx="11727">
                        <c:v>6.7421799999999999E-13</c:v>
                      </c:pt>
                      <c:pt idx="11728">
                        <c:v>5.55995E-13</c:v>
                      </c:pt>
                      <c:pt idx="11729">
                        <c:v>5.55995E-13</c:v>
                      </c:pt>
                      <c:pt idx="11730">
                        <c:v>4.42375E-12</c:v>
                      </c:pt>
                      <c:pt idx="11731">
                        <c:v>4.42375E-12</c:v>
                      </c:pt>
                      <c:pt idx="11732">
                        <c:v>8.7431299999999995E-13</c:v>
                      </c:pt>
                      <c:pt idx="11733">
                        <c:v>8.7431299999999995E-13</c:v>
                      </c:pt>
                      <c:pt idx="11734">
                        <c:v>5.70544E-13</c:v>
                      </c:pt>
                      <c:pt idx="11735">
                        <c:v>5.70544E-13</c:v>
                      </c:pt>
                      <c:pt idx="11736">
                        <c:v>2.11023E-12</c:v>
                      </c:pt>
                      <c:pt idx="11737">
                        <c:v>2.11023E-12</c:v>
                      </c:pt>
                      <c:pt idx="11738">
                        <c:v>2.8006599999999999E-12</c:v>
                      </c:pt>
                      <c:pt idx="11739">
                        <c:v>2.8006599999999999E-12</c:v>
                      </c:pt>
                      <c:pt idx="11740">
                        <c:v>5.8280499999999996E-13</c:v>
                      </c:pt>
                      <c:pt idx="11741">
                        <c:v>5.8280499999999996E-13</c:v>
                      </c:pt>
                      <c:pt idx="11742">
                        <c:v>5.8686200000000003E-13</c:v>
                      </c:pt>
                      <c:pt idx="11743">
                        <c:v>5.8686200000000003E-13</c:v>
                      </c:pt>
                      <c:pt idx="11744">
                        <c:v>1.8628799999999998E-12</c:v>
                      </c:pt>
                      <c:pt idx="11745">
                        <c:v>1.8628799999999998E-12</c:v>
                      </c:pt>
                      <c:pt idx="11746">
                        <c:v>6.0509600000000003E-13</c:v>
                      </c:pt>
                      <c:pt idx="11747">
                        <c:v>6.0509600000000003E-13</c:v>
                      </c:pt>
                      <c:pt idx="11748">
                        <c:v>5.8483700000000005E-13</c:v>
                      </c:pt>
                      <c:pt idx="11749">
                        <c:v>5.8483700000000005E-13</c:v>
                      </c:pt>
                      <c:pt idx="11750">
                        <c:v>5.8153999999999996E-13</c:v>
                      </c:pt>
                      <c:pt idx="11751">
                        <c:v>5.8153999999999996E-13</c:v>
                      </c:pt>
                      <c:pt idx="11752">
                        <c:v>5.4600300000000001E-13</c:v>
                      </c:pt>
                      <c:pt idx="11753">
                        <c:v>5.4600300000000001E-13</c:v>
                      </c:pt>
                      <c:pt idx="11754">
                        <c:v>7.3916400000000004E-13</c:v>
                      </c:pt>
                      <c:pt idx="11755">
                        <c:v>7.3916400000000004E-13</c:v>
                      </c:pt>
                      <c:pt idx="11756">
                        <c:v>5.60252E-13</c:v>
                      </c:pt>
                      <c:pt idx="11757">
                        <c:v>5.60252E-13</c:v>
                      </c:pt>
                      <c:pt idx="11758">
                        <c:v>5.4292200000000002E-13</c:v>
                      </c:pt>
                      <c:pt idx="11759">
                        <c:v>5.4292200000000002E-13</c:v>
                      </c:pt>
                      <c:pt idx="11760">
                        <c:v>5.7449099999999998E-13</c:v>
                      </c:pt>
                      <c:pt idx="11761">
                        <c:v>5.7449099999999998E-13</c:v>
                      </c:pt>
                      <c:pt idx="11762">
                        <c:v>5.3152999999999996E-13</c:v>
                      </c:pt>
                      <c:pt idx="11763">
                        <c:v>5.3152999999999996E-13</c:v>
                      </c:pt>
                      <c:pt idx="11764">
                        <c:v>5.6335899999999996E-13</c:v>
                      </c:pt>
                      <c:pt idx="11765">
                        <c:v>5.6335899999999996E-13</c:v>
                      </c:pt>
                      <c:pt idx="11766">
                        <c:v>2.0217099999999999E-12</c:v>
                      </c:pt>
                      <c:pt idx="11767">
                        <c:v>2.0217099999999999E-12</c:v>
                      </c:pt>
                      <c:pt idx="11768">
                        <c:v>5.4358099999999996E-13</c:v>
                      </c:pt>
                      <c:pt idx="11769">
                        <c:v>5.4358099999999996E-13</c:v>
                      </c:pt>
                      <c:pt idx="11770">
                        <c:v>1.8571600000000001E-12</c:v>
                      </c:pt>
                      <c:pt idx="11771">
                        <c:v>1.8571600000000001E-12</c:v>
                      </c:pt>
                      <c:pt idx="11772">
                        <c:v>5.6543400000000003E-13</c:v>
                      </c:pt>
                      <c:pt idx="11773">
                        <c:v>5.6543400000000003E-13</c:v>
                      </c:pt>
                      <c:pt idx="11774">
                        <c:v>2.1395299999999999E-12</c:v>
                      </c:pt>
                      <c:pt idx="11775">
                        <c:v>2.1395299999999999E-12</c:v>
                      </c:pt>
                      <c:pt idx="11776">
                        <c:v>6.0422499999999998E-13</c:v>
                      </c:pt>
                      <c:pt idx="11777">
                        <c:v>6.0422499999999998E-13</c:v>
                      </c:pt>
                      <c:pt idx="11778">
                        <c:v>7.2825500000000001E-13</c:v>
                      </c:pt>
                      <c:pt idx="11779">
                        <c:v>7.2825500000000001E-13</c:v>
                      </c:pt>
                      <c:pt idx="11780">
                        <c:v>7.8088499999999996E-13</c:v>
                      </c:pt>
                      <c:pt idx="11781">
                        <c:v>7.8088499999999996E-13</c:v>
                      </c:pt>
                      <c:pt idx="11782">
                        <c:v>5.7048199999999995E-13</c:v>
                      </c:pt>
                      <c:pt idx="11783">
                        <c:v>5.7048199999999995E-13</c:v>
                      </c:pt>
                      <c:pt idx="11784">
                        <c:v>5.4703700000000004E-13</c:v>
                      </c:pt>
                      <c:pt idx="11785">
                        <c:v>5.4703700000000004E-13</c:v>
                      </c:pt>
                      <c:pt idx="11786">
                        <c:v>5.7184499999999997E-13</c:v>
                      </c:pt>
                      <c:pt idx="11787">
                        <c:v>5.7184499999999997E-13</c:v>
                      </c:pt>
                      <c:pt idx="11788">
                        <c:v>7.5335199999999996E-13</c:v>
                      </c:pt>
                      <c:pt idx="11789">
                        <c:v>7.5335199999999996E-13</c:v>
                      </c:pt>
                      <c:pt idx="11790">
                        <c:v>2.6383399999999998E-12</c:v>
                      </c:pt>
                      <c:pt idx="11791">
                        <c:v>2.6383399999999998E-12</c:v>
                      </c:pt>
                      <c:pt idx="11792">
                        <c:v>5.5073199999999996E-13</c:v>
                      </c:pt>
                      <c:pt idx="11793">
                        <c:v>5.5073199999999996E-13</c:v>
                      </c:pt>
                      <c:pt idx="11794">
                        <c:v>5.3517700000000003E-13</c:v>
                      </c:pt>
                      <c:pt idx="11795">
                        <c:v>5.3517700000000003E-13</c:v>
                      </c:pt>
                      <c:pt idx="11796">
                        <c:v>5.4030899999999997E-13</c:v>
                      </c:pt>
                      <c:pt idx="11797">
                        <c:v>5.4030899999999997E-13</c:v>
                      </c:pt>
                      <c:pt idx="11798">
                        <c:v>6.7596099999999995E-13</c:v>
                      </c:pt>
                      <c:pt idx="11799">
                        <c:v>6.7596099999999995E-13</c:v>
                      </c:pt>
                      <c:pt idx="11800">
                        <c:v>5.34111E-13</c:v>
                      </c:pt>
                      <c:pt idx="11801">
                        <c:v>5.34111E-13</c:v>
                      </c:pt>
                      <c:pt idx="11802">
                        <c:v>6.4624600000000001E-13</c:v>
                      </c:pt>
                      <c:pt idx="11803">
                        <c:v>6.4624600000000001E-13</c:v>
                      </c:pt>
                      <c:pt idx="11804">
                        <c:v>5.2181699999999998E-13</c:v>
                      </c:pt>
                      <c:pt idx="11805">
                        <c:v>5.2181699999999998E-13</c:v>
                      </c:pt>
                      <c:pt idx="11806">
                        <c:v>5.6347799999999999E-13</c:v>
                      </c:pt>
                      <c:pt idx="11807">
                        <c:v>5.6347799999999999E-13</c:v>
                      </c:pt>
                      <c:pt idx="11808">
                        <c:v>2.4482599999999999E-12</c:v>
                      </c:pt>
                      <c:pt idx="11809">
                        <c:v>2.4482599999999999E-12</c:v>
                      </c:pt>
                      <c:pt idx="11810">
                        <c:v>6.0428400000000001E-13</c:v>
                      </c:pt>
                      <c:pt idx="11811">
                        <c:v>6.0428400000000001E-13</c:v>
                      </c:pt>
                      <c:pt idx="11812">
                        <c:v>5.2836600000000001E-13</c:v>
                      </c:pt>
                      <c:pt idx="11813">
                        <c:v>5.2836600000000001E-13</c:v>
                      </c:pt>
                      <c:pt idx="11814">
                        <c:v>7.3543499999999999E-13</c:v>
                      </c:pt>
                      <c:pt idx="11815">
                        <c:v>7.3543499999999999E-13</c:v>
                      </c:pt>
                      <c:pt idx="11816">
                        <c:v>5.6709500000000002E-13</c:v>
                      </c:pt>
                      <c:pt idx="11817">
                        <c:v>5.6709500000000002E-13</c:v>
                      </c:pt>
                      <c:pt idx="11818">
                        <c:v>5.7864800000000002E-13</c:v>
                      </c:pt>
                      <c:pt idx="11819">
                        <c:v>5.7864800000000002E-13</c:v>
                      </c:pt>
                      <c:pt idx="11820">
                        <c:v>2.4414199999999999E-12</c:v>
                      </c:pt>
                      <c:pt idx="11821">
                        <c:v>2.4414199999999999E-12</c:v>
                      </c:pt>
                      <c:pt idx="11822">
                        <c:v>9.7192599999999999E-13</c:v>
                      </c:pt>
                      <c:pt idx="11823">
                        <c:v>9.7192599999999999E-13</c:v>
                      </c:pt>
                      <c:pt idx="11824">
                        <c:v>6.8530799999999999E-13</c:v>
                      </c:pt>
                      <c:pt idx="11825">
                        <c:v>6.8530799999999999E-13</c:v>
                      </c:pt>
                      <c:pt idx="11826">
                        <c:v>8.7561000000000004E-13</c:v>
                      </c:pt>
                      <c:pt idx="11827">
                        <c:v>8.7561000000000004E-13</c:v>
                      </c:pt>
                      <c:pt idx="11828">
                        <c:v>6.8797199999999999E-13</c:v>
                      </c:pt>
                      <c:pt idx="11829">
                        <c:v>6.8797199999999999E-13</c:v>
                      </c:pt>
                      <c:pt idx="11830">
                        <c:v>5.1695400000000002E-13</c:v>
                      </c:pt>
                      <c:pt idx="11831">
                        <c:v>5.1695400000000002E-13</c:v>
                      </c:pt>
                      <c:pt idx="11832">
                        <c:v>5.5596500000000004E-13</c:v>
                      </c:pt>
                      <c:pt idx="11833">
                        <c:v>5.5596500000000004E-13</c:v>
                      </c:pt>
                      <c:pt idx="11834">
                        <c:v>6.2243E-13</c:v>
                      </c:pt>
                      <c:pt idx="11835">
                        <c:v>6.2243E-13</c:v>
                      </c:pt>
                      <c:pt idx="11836">
                        <c:v>6.5024200000000001E-13</c:v>
                      </c:pt>
                      <c:pt idx="11837">
                        <c:v>6.5024200000000001E-13</c:v>
                      </c:pt>
                      <c:pt idx="11838">
                        <c:v>2.1639899999999999E-10</c:v>
                      </c:pt>
                      <c:pt idx="11839">
                        <c:v>2.1639899999999999E-10</c:v>
                      </c:pt>
                      <c:pt idx="11840">
                        <c:v>7.7216499999999997E-13</c:v>
                      </c:pt>
                      <c:pt idx="11841">
                        <c:v>7.7216499999999997E-13</c:v>
                      </c:pt>
                      <c:pt idx="11842">
                        <c:v>5.4550299999999996E-13</c:v>
                      </c:pt>
                      <c:pt idx="11843">
                        <c:v>5.4550299999999996E-13</c:v>
                      </c:pt>
                      <c:pt idx="11844">
                        <c:v>5.3336400000000005E-13</c:v>
                      </c:pt>
                      <c:pt idx="11845">
                        <c:v>5.3336400000000005E-13</c:v>
                      </c:pt>
                      <c:pt idx="11846">
                        <c:v>5.1006100000000002E-13</c:v>
                      </c:pt>
                      <c:pt idx="11847">
                        <c:v>5.1006100000000002E-13</c:v>
                      </c:pt>
                      <c:pt idx="11848">
                        <c:v>5.3344499999999995E-13</c:v>
                      </c:pt>
                      <c:pt idx="11849">
                        <c:v>5.3344499999999995E-13</c:v>
                      </c:pt>
                      <c:pt idx="11850">
                        <c:v>5.5942599999999998E-13</c:v>
                      </c:pt>
                      <c:pt idx="11851">
                        <c:v>5.5942599999999998E-13</c:v>
                      </c:pt>
                      <c:pt idx="11852">
                        <c:v>5.3433099999999998E-13</c:v>
                      </c:pt>
                      <c:pt idx="11853">
                        <c:v>5.3433099999999998E-13</c:v>
                      </c:pt>
                      <c:pt idx="11854">
                        <c:v>1.1303999999999999E-12</c:v>
                      </c:pt>
                      <c:pt idx="11855">
                        <c:v>1.1303999999999999E-12</c:v>
                      </c:pt>
                      <c:pt idx="11856">
                        <c:v>5.5362499999999998E-13</c:v>
                      </c:pt>
                      <c:pt idx="11857">
                        <c:v>5.5362499999999998E-13</c:v>
                      </c:pt>
                      <c:pt idx="11858">
                        <c:v>5.17308E-13</c:v>
                      </c:pt>
                      <c:pt idx="11859">
                        <c:v>5.17308E-13</c:v>
                      </c:pt>
                      <c:pt idx="11860">
                        <c:v>8.0455599999999997E-13</c:v>
                      </c:pt>
                      <c:pt idx="11861">
                        <c:v>8.0455599999999997E-13</c:v>
                      </c:pt>
                      <c:pt idx="11862">
                        <c:v>6.1343400000000003E-13</c:v>
                      </c:pt>
                      <c:pt idx="11863">
                        <c:v>6.1343400000000003E-13</c:v>
                      </c:pt>
                      <c:pt idx="11864">
                        <c:v>5.2031599999999996E-13</c:v>
                      </c:pt>
                      <c:pt idx="11865">
                        <c:v>5.2031599999999996E-13</c:v>
                      </c:pt>
                      <c:pt idx="11866">
                        <c:v>5.4116699999999999E-13</c:v>
                      </c:pt>
                      <c:pt idx="11867">
                        <c:v>5.4116699999999999E-13</c:v>
                      </c:pt>
                      <c:pt idx="11868">
                        <c:v>5.68986E-13</c:v>
                      </c:pt>
                      <c:pt idx="11869">
                        <c:v>5.68986E-13</c:v>
                      </c:pt>
                      <c:pt idx="11870">
                        <c:v>5.0646100000000002E-13</c:v>
                      </c:pt>
                      <c:pt idx="11871">
                        <c:v>5.0646100000000002E-13</c:v>
                      </c:pt>
                      <c:pt idx="11872">
                        <c:v>5.6256600000000001E-13</c:v>
                      </c:pt>
                      <c:pt idx="11873">
                        <c:v>5.6256600000000001E-13</c:v>
                      </c:pt>
                      <c:pt idx="11874">
                        <c:v>1.6382400000000001E-12</c:v>
                      </c:pt>
                      <c:pt idx="11875">
                        <c:v>1.6382400000000001E-12</c:v>
                      </c:pt>
                      <c:pt idx="11876">
                        <c:v>5.4985599999999995E-13</c:v>
                      </c:pt>
                      <c:pt idx="11877">
                        <c:v>5.4985599999999995E-13</c:v>
                      </c:pt>
                      <c:pt idx="11878">
                        <c:v>7.0189199999999999E-13</c:v>
                      </c:pt>
                      <c:pt idx="11879">
                        <c:v>7.0189199999999999E-13</c:v>
                      </c:pt>
                      <c:pt idx="11880">
                        <c:v>5.3253800000000003E-13</c:v>
                      </c:pt>
                      <c:pt idx="11881">
                        <c:v>5.3253800000000003E-13</c:v>
                      </c:pt>
                      <c:pt idx="11882">
                        <c:v>5.2428500000000002E-13</c:v>
                      </c:pt>
                      <c:pt idx="11883">
                        <c:v>5.2428500000000002E-13</c:v>
                      </c:pt>
                      <c:pt idx="11884">
                        <c:v>5.1220600000000001E-13</c:v>
                      </c:pt>
                      <c:pt idx="11885">
                        <c:v>5.1220600000000001E-13</c:v>
                      </c:pt>
                      <c:pt idx="11886">
                        <c:v>6.6818099999999996E-13</c:v>
                      </c:pt>
                      <c:pt idx="11887">
                        <c:v>6.6818099999999996E-13</c:v>
                      </c:pt>
                      <c:pt idx="11888">
                        <c:v>5.2380699999999995E-13</c:v>
                      </c:pt>
                      <c:pt idx="11889">
                        <c:v>5.2380699999999995E-13</c:v>
                      </c:pt>
                      <c:pt idx="11890">
                        <c:v>8.6376199999999999E-13</c:v>
                      </c:pt>
                      <c:pt idx="11891">
                        <c:v>8.6376199999999999E-13</c:v>
                      </c:pt>
                      <c:pt idx="11892">
                        <c:v>7.0942400000000001E-13</c:v>
                      </c:pt>
                      <c:pt idx="11893">
                        <c:v>7.0942400000000001E-13</c:v>
                      </c:pt>
                      <c:pt idx="11894">
                        <c:v>1.39647E-12</c:v>
                      </c:pt>
                      <c:pt idx="11895">
                        <c:v>1.39647E-12</c:v>
                      </c:pt>
                      <c:pt idx="11896">
                        <c:v>8.54286E-13</c:v>
                      </c:pt>
                      <c:pt idx="11897">
                        <c:v>8.54286E-13</c:v>
                      </c:pt>
                      <c:pt idx="11898">
                        <c:v>7.1345100000000003E-13</c:v>
                      </c:pt>
                      <c:pt idx="11899">
                        <c:v>7.1345100000000003E-13</c:v>
                      </c:pt>
                      <c:pt idx="11900">
                        <c:v>7.1119300000000004E-13</c:v>
                      </c:pt>
                      <c:pt idx="11901">
                        <c:v>7.1119300000000004E-13</c:v>
                      </c:pt>
                      <c:pt idx="11902">
                        <c:v>5.4875500000000002E-13</c:v>
                      </c:pt>
                      <c:pt idx="11903">
                        <c:v>5.4875500000000002E-13</c:v>
                      </c:pt>
                      <c:pt idx="11904">
                        <c:v>5.2870599999999999E-13</c:v>
                      </c:pt>
                      <c:pt idx="11905">
                        <c:v>5.2870599999999999E-13</c:v>
                      </c:pt>
                      <c:pt idx="11906">
                        <c:v>5.0641999999999998E-13</c:v>
                      </c:pt>
                      <c:pt idx="11907">
                        <c:v>5.0641999999999998E-13</c:v>
                      </c:pt>
                      <c:pt idx="11908">
                        <c:v>5.2940899999999999E-13</c:v>
                      </c:pt>
                      <c:pt idx="11909">
                        <c:v>5.2940899999999999E-13</c:v>
                      </c:pt>
                      <c:pt idx="11910">
                        <c:v>8.2556399999999995E-13</c:v>
                      </c:pt>
                      <c:pt idx="11911">
                        <c:v>8.2556399999999995E-13</c:v>
                      </c:pt>
                      <c:pt idx="11912">
                        <c:v>5.0778699999999998E-13</c:v>
                      </c:pt>
                      <c:pt idx="11913">
                        <c:v>5.0778699999999998E-13</c:v>
                      </c:pt>
                      <c:pt idx="11914">
                        <c:v>8.4502100000000004E-13</c:v>
                      </c:pt>
                      <c:pt idx="11915">
                        <c:v>8.4502100000000004E-13</c:v>
                      </c:pt>
                      <c:pt idx="11916">
                        <c:v>2.72909E-12</c:v>
                      </c:pt>
                      <c:pt idx="11917">
                        <c:v>2.72909E-12</c:v>
                      </c:pt>
                      <c:pt idx="11918">
                        <c:v>5.8785100000000004E-13</c:v>
                      </c:pt>
                      <c:pt idx="11919">
                        <c:v>5.8785100000000004E-13</c:v>
                      </c:pt>
                      <c:pt idx="11920">
                        <c:v>6.1797000000000004E-13</c:v>
                      </c:pt>
                      <c:pt idx="11921">
                        <c:v>6.1797000000000004E-13</c:v>
                      </c:pt>
                      <c:pt idx="11922">
                        <c:v>5.4387799999999996E-13</c:v>
                      </c:pt>
                      <c:pt idx="11923">
                        <c:v>5.4387799999999996E-13</c:v>
                      </c:pt>
                      <c:pt idx="11924">
                        <c:v>5.2186400000000005E-13</c:v>
                      </c:pt>
                      <c:pt idx="11925">
                        <c:v>5.2186400000000005E-13</c:v>
                      </c:pt>
                      <c:pt idx="11926">
                        <c:v>7.0335199999999997E-13</c:v>
                      </c:pt>
                      <c:pt idx="11927">
                        <c:v>7.0335199999999997E-13</c:v>
                      </c:pt>
                      <c:pt idx="11928">
                        <c:v>5.3586399999999999E-13</c:v>
                      </c:pt>
                      <c:pt idx="11929">
                        <c:v>5.3586399999999999E-13</c:v>
                      </c:pt>
                      <c:pt idx="11930">
                        <c:v>7.1759699999999998E-13</c:v>
                      </c:pt>
                      <c:pt idx="11931">
                        <c:v>7.1759699999999998E-13</c:v>
                      </c:pt>
                      <c:pt idx="11932">
                        <c:v>1.2580000000000001E-12</c:v>
                      </c:pt>
                      <c:pt idx="11933">
                        <c:v>1.2580000000000001E-12</c:v>
                      </c:pt>
                      <c:pt idx="11934">
                        <c:v>5.3228199999999997E-13</c:v>
                      </c:pt>
                      <c:pt idx="11935">
                        <c:v>5.3228199999999997E-13</c:v>
                      </c:pt>
                      <c:pt idx="11936">
                        <c:v>2.56065E-12</c:v>
                      </c:pt>
                      <c:pt idx="11937">
                        <c:v>2.56065E-12</c:v>
                      </c:pt>
                      <c:pt idx="11938">
                        <c:v>5.20848E-13</c:v>
                      </c:pt>
                      <c:pt idx="11939">
                        <c:v>5.20848E-13</c:v>
                      </c:pt>
                      <c:pt idx="11940">
                        <c:v>5.5762499999999996E-13</c:v>
                      </c:pt>
                      <c:pt idx="11941">
                        <c:v>5.5762499999999996E-13</c:v>
                      </c:pt>
                      <c:pt idx="11942">
                        <c:v>6.6837700000000001E-13</c:v>
                      </c:pt>
                      <c:pt idx="11943">
                        <c:v>6.6837700000000001E-13</c:v>
                      </c:pt>
                      <c:pt idx="11944">
                        <c:v>8.8180899999999998E-13</c:v>
                      </c:pt>
                      <c:pt idx="11945">
                        <c:v>8.8180899999999998E-13</c:v>
                      </c:pt>
                      <c:pt idx="11946">
                        <c:v>2.3888100000000002E-12</c:v>
                      </c:pt>
                      <c:pt idx="11947">
                        <c:v>2.3888100000000002E-12</c:v>
                      </c:pt>
                      <c:pt idx="11948">
                        <c:v>5.3276400000000003E-13</c:v>
                      </c:pt>
                      <c:pt idx="11949">
                        <c:v>5.3276400000000003E-13</c:v>
                      </c:pt>
                      <c:pt idx="11950">
                        <c:v>7.4978400000000005E-13</c:v>
                      </c:pt>
                      <c:pt idx="11951">
                        <c:v>7.4978400000000005E-13</c:v>
                      </c:pt>
                      <c:pt idx="11952">
                        <c:v>6.0293899999999998E-13</c:v>
                      </c:pt>
                      <c:pt idx="11953">
                        <c:v>6.0293899999999998E-13</c:v>
                      </c:pt>
                      <c:pt idx="11954">
                        <c:v>5.1674299999999999E-13</c:v>
                      </c:pt>
                      <c:pt idx="11955">
                        <c:v>5.1674299999999999E-13</c:v>
                      </c:pt>
                      <c:pt idx="11956">
                        <c:v>5.1960000000000003E-13</c:v>
                      </c:pt>
                      <c:pt idx="11957">
                        <c:v>5.1960000000000003E-13</c:v>
                      </c:pt>
                      <c:pt idx="11958">
                        <c:v>5.3818100000000001E-13</c:v>
                      </c:pt>
                      <c:pt idx="11959">
                        <c:v>5.3818100000000001E-13</c:v>
                      </c:pt>
                      <c:pt idx="11960">
                        <c:v>9.2926000000000002E-13</c:v>
                      </c:pt>
                      <c:pt idx="11961">
                        <c:v>9.2926000000000002E-13</c:v>
                      </c:pt>
                      <c:pt idx="11962">
                        <c:v>7.3048599999999996E-13</c:v>
                      </c:pt>
                      <c:pt idx="11963">
                        <c:v>7.3048599999999996E-13</c:v>
                      </c:pt>
                      <c:pt idx="11964">
                        <c:v>1.2642799999999999E-12</c:v>
                      </c:pt>
                      <c:pt idx="11965">
                        <c:v>1.2642799999999999E-12</c:v>
                      </c:pt>
                      <c:pt idx="11966">
                        <c:v>7.26708E-13</c:v>
                      </c:pt>
                      <c:pt idx="11967">
                        <c:v>7.26708E-13</c:v>
                      </c:pt>
                      <c:pt idx="11968">
                        <c:v>5.2119599999999995E-13</c:v>
                      </c:pt>
                      <c:pt idx="11969">
                        <c:v>5.2119599999999995E-13</c:v>
                      </c:pt>
                      <c:pt idx="11970">
                        <c:v>6.8063E-13</c:v>
                      </c:pt>
                      <c:pt idx="11971">
                        <c:v>6.8063E-13</c:v>
                      </c:pt>
                      <c:pt idx="11972">
                        <c:v>5.3333799999999998E-13</c:v>
                      </c:pt>
                      <c:pt idx="11973">
                        <c:v>5.3333799999999998E-13</c:v>
                      </c:pt>
                      <c:pt idx="11974">
                        <c:v>6.30224E-13</c:v>
                      </c:pt>
                      <c:pt idx="11975">
                        <c:v>6.30224E-13</c:v>
                      </c:pt>
                      <c:pt idx="11976">
                        <c:v>5.7825900000000003E-13</c:v>
                      </c:pt>
                      <c:pt idx="11977">
                        <c:v>5.7825900000000003E-13</c:v>
                      </c:pt>
                      <c:pt idx="11978">
                        <c:v>5.6600199999999995E-13</c:v>
                      </c:pt>
                      <c:pt idx="11979">
                        <c:v>5.6600199999999995E-13</c:v>
                      </c:pt>
                      <c:pt idx="11980">
                        <c:v>5.1547199999999997E-13</c:v>
                      </c:pt>
                      <c:pt idx="11981">
                        <c:v>5.1547199999999997E-13</c:v>
                      </c:pt>
                      <c:pt idx="11982">
                        <c:v>5.3571599999999998E-13</c:v>
                      </c:pt>
                      <c:pt idx="11983">
                        <c:v>5.3571599999999998E-13</c:v>
                      </c:pt>
                      <c:pt idx="11984">
                        <c:v>2.2947200000000001E-12</c:v>
                      </c:pt>
                      <c:pt idx="11985">
                        <c:v>2.2947200000000001E-12</c:v>
                      </c:pt>
                      <c:pt idx="11986">
                        <c:v>5.7531099999999997E-13</c:v>
                      </c:pt>
                      <c:pt idx="11987">
                        <c:v>5.7531099999999997E-13</c:v>
                      </c:pt>
                      <c:pt idx="11988">
                        <c:v>6.7228599999999997E-13</c:v>
                      </c:pt>
                      <c:pt idx="11989">
                        <c:v>6.7228599999999997E-13</c:v>
                      </c:pt>
                      <c:pt idx="11990">
                        <c:v>6.8748700000000002E-13</c:v>
                      </c:pt>
                      <c:pt idx="11991">
                        <c:v>6.8748700000000002E-13</c:v>
                      </c:pt>
                      <c:pt idx="11992">
                        <c:v>7.05962E-13</c:v>
                      </c:pt>
                      <c:pt idx="11993">
                        <c:v>7.05962E-13</c:v>
                      </c:pt>
                      <c:pt idx="11994">
                        <c:v>7.6041399999999997E-13</c:v>
                      </c:pt>
                      <c:pt idx="11995">
                        <c:v>7.6041399999999997E-13</c:v>
                      </c:pt>
                      <c:pt idx="11996">
                        <c:v>1.31035E-12</c:v>
                      </c:pt>
                      <c:pt idx="11997">
                        <c:v>1.31035E-12</c:v>
                      </c:pt>
                      <c:pt idx="11998">
                        <c:v>7.19702E-13</c:v>
                      </c:pt>
                      <c:pt idx="11999">
                        <c:v>7.19702E-13</c:v>
                      </c:pt>
                      <c:pt idx="12000">
                        <c:v>4.9655199999999998E-13</c:v>
                      </c:pt>
                      <c:pt idx="12001">
                        <c:v>4.9655199999999998E-13</c:v>
                      </c:pt>
                      <c:pt idx="12002">
                        <c:v>6.0495800000000004E-13</c:v>
                      </c:pt>
                      <c:pt idx="12003">
                        <c:v>6.0495800000000004E-13</c:v>
                      </c:pt>
                      <c:pt idx="12004">
                        <c:v>3.62732E-13</c:v>
                      </c:pt>
                      <c:pt idx="12005">
                        <c:v>3.62732E-13</c:v>
                      </c:pt>
                      <c:pt idx="12006">
                        <c:v>4.1268099999999999E-13</c:v>
                      </c:pt>
                      <c:pt idx="12007">
                        <c:v>4.1268099999999999E-13</c:v>
                      </c:pt>
                      <c:pt idx="12008">
                        <c:v>3.9581599999999999E-13</c:v>
                      </c:pt>
                      <c:pt idx="12009">
                        <c:v>3.9581599999999999E-13</c:v>
                      </c:pt>
                      <c:pt idx="12010">
                        <c:v>3.8498899999999999E-13</c:v>
                      </c:pt>
                      <c:pt idx="12011">
                        <c:v>3.8498899999999999E-13</c:v>
                      </c:pt>
                      <c:pt idx="12012">
                        <c:v>6.0340899999999998E-13</c:v>
                      </c:pt>
                      <c:pt idx="12013">
                        <c:v>6.0340899999999998E-13</c:v>
                      </c:pt>
                      <c:pt idx="12014">
                        <c:v>4.16551E-13</c:v>
                      </c:pt>
                      <c:pt idx="12015">
                        <c:v>4.16551E-13</c:v>
                      </c:pt>
                      <c:pt idx="12016">
                        <c:v>3.6836000000000001E-13</c:v>
                      </c:pt>
                      <c:pt idx="12017">
                        <c:v>3.6836000000000001E-13</c:v>
                      </c:pt>
                      <c:pt idx="12018">
                        <c:v>3.92106E-13</c:v>
                      </c:pt>
                      <c:pt idx="12019">
                        <c:v>3.92106E-13</c:v>
                      </c:pt>
                      <c:pt idx="12020">
                        <c:v>7.8861799999999998E-13</c:v>
                      </c:pt>
                      <c:pt idx="12021">
                        <c:v>7.8861799999999998E-13</c:v>
                      </c:pt>
                      <c:pt idx="12022">
                        <c:v>4.2259700000000002E-13</c:v>
                      </c:pt>
                      <c:pt idx="12023">
                        <c:v>4.2259700000000002E-13</c:v>
                      </c:pt>
                      <c:pt idx="12024">
                        <c:v>3.0701800000000002E-12</c:v>
                      </c:pt>
                      <c:pt idx="12025">
                        <c:v>3.0701800000000002E-12</c:v>
                      </c:pt>
                      <c:pt idx="12026">
                        <c:v>5.3306400000000004E-13</c:v>
                      </c:pt>
                      <c:pt idx="12027">
                        <c:v>5.3306400000000004E-13</c:v>
                      </c:pt>
                      <c:pt idx="12028">
                        <c:v>3.9398500000000001E-13</c:v>
                      </c:pt>
                      <c:pt idx="12029">
                        <c:v>3.9398500000000001E-13</c:v>
                      </c:pt>
                      <c:pt idx="12030">
                        <c:v>3.8792900000000002E-13</c:v>
                      </c:pt>
                      <c:pt idx="12031">
                        <c:v>3.8792900000000002E-13</c:v>
                      </c:pt>
                      <c:pt idx="12032">
                        <c:v>3.5775299999999998E-13</c:v>
                      </c:pt>
                      <c:pt idx="12033">
                        <c:v>3.5775299999999998E-13</c:v>
                      </c:pt>
                      <c:pt idx="12034">
                        <c:v>2.3616900000000001E-10</c:v>
                      </c:pt>
                      <c:pt idx="12035">
                        <c:v>2.3616900000000001E-10</c:v>
                      </c:pt>
                      <c:pt idx="12036">
                        <c:v>1.1486799999999999E-12</c:v>
                      </c:pt>
                      <c:pt idx="12037">
                        <c:v>1.1486799999999999E-12</c:v>
                      </c:pt>
                      <c:pt idx="12038">
                        <c:v>1.9812000000000001E-12</c:v>
                      </c:pt>
                      <c:pt idx="12039">
                        <c:v>1.9812000000000001E-12</c:v>
                      </c:pt>
                      <c:pt idx="12040">
                        <c:v>5.2142199999999996E-13</c:v>
                      </c:pt>
                      <c:pt idx="12041">
                        <c:v>5.2142199999999996E-13</c:v>
                      </c:pt>
                      <c:pt idx="12042">
                        <c:v>3.5653599999999998E-13</c:v>
                      </c:pt>
                      <c:pt idx="12043">
                        <c:v>3.5653599999999998E-13</c:v>
                      </c:pt>
                      <c:pt idx="12044">
                        <c:v>1.88868E-12</c:v>
                      </c:pt>
                      <c:pt idx="12045">
                        <c:v>1.88868E-12</c:v>
                      </c:pt>
                      <c:pt idx="12046">
                        <c:v>4.8404700000000003E-13</c:v>
                      </c:pt>
                      <c:pt idx="12047">
                        <c:v>4.8404700000000003E-13</c:v>
                      </c:pt>
                      <c:pt idx="12048">
                        <c:v>3.6739099999999998E-13</c:v>
                      </c:pt>
                      <c:pt idx="12049">
                        <c:v>3.6739099999999998E-13</c:v>
                      </c:pt>
                      <c:pt idx="12050">
                        <c:v>3.6407400000000002E-13</c:v>
                      </c:pt>
                      <c:pt idx="12051">
                        <c:v>3.6407400000000002E-13</c:v>
                      </c:pt>
                      <c:pt idx="12052">
                        <c:v>4.4960900000000002E-13</c:v>
                      </c:pt>
                      <c:pt idx="12053">
                        <c:v>4.4960900000000002E-13</c:v>
                      </c:pt>
                      <c:pt idx="12054">
                        <c:v>2.4819300000000001E-12</c:v>
                      </c:pt>
                      <c:pt idx="12055">
                        <c:v>2.4819300000000001E-12</c:v>
                      </c:pt>
                      <c:pt idx="12056">
                        <c:v>2.4699600000000001E-12</c:v>
                      </c:pt>
                      <c:pt idx="12057">
                        <c:v>2.4699600000000001E-12</c:v>
                      </c:pt>
                      <c:pt idx="12058">
                        <c:v>3.5811400000000001E-13</c:v>
                      </c:pt>
                      <c:pt idx="12059">
                        <c:v>3.5811400000000001E-13</c:v>
                      </c:pt>
                      <c:pt idx="12060">
                        <c:v>5.0761499999999995E-13</c:v>
                      </c:pt>
                      <c:pt idx="12061">
                        <c:v>5.0761499999999995E-13</c:v>
                      </c:pt>
                      <c:pt idx="12062">
                        <c:v>3.5541800000000002E-13</c:v>
                      </c:pt>
                      <c:pt idx="12063">
                        <c:v>3.5541800000000002E-13</c:v>
                      </c:pt>
                      <c:pt idx="12064">
                        <c:v>1.9111300000000002E-12</c:v>
                      </c:pt>
                      <c:pt idx="12065">
                        <c:v>1.9111300000000002E-12</c:v>
                      </c:pt>
                      <c:pt idx="12066">
                        <c:v>4.0772700000000001E-13</c:v>
                      </c:pt>
                      <c:pt idx="12067">
                        <c:v>4.0772700000000001E-13</c:v>
                      </c:pt>
                      <c:pt idx="12068">
                        <c:v>3.73614E-13</c:v>
                      </c:pt>
                      <c:pt idx="12069">
                        <c:v>3.73614E-13</c:v>
                      </c:pt>
                      <c:pt idx="12070">
                        <c:v>7.1459500000000005E-13</c:v>
                      </c:pt>
                      <c:pt idx="12071">
                        <c:v>7.1459500000000005E-13</c:v>
                      </c:pt>
                      <c:pt idx="12072">
                        <c:v>3.5053099999999999E-13</c:v>
                      </c:pt>
                      <c:pt idx="12073">
                        <c:v>3.5053099999999999E-13</c:v>
                      </c:pt>
                      <c:pt idx="12074">
                        <c:v>3.33823E-13</c:v>
                      </c:pt>
                      <c:pt idx="12075">
                        <c:v>3.33823E-13</c:v>
                      </c:pt>
                      <c:pt idx="12076">
                        <c:v>3.5004399999999998E-13</c:v>
                      </c:pt>
                      <c:pt idx="12077">
                        <c:v>3.5004399999999998E-13</c:v>
                      </c:pt>
                      <c:pt idx="12078">
                        <c:v>3.5287600000000002E-13</c:v>
                      </c:pt>
                      <c:pt idx="12079">
                        <c:v>3.5287600000000002E-13</c:v>
                      </c:pt>
                      <c:pt idx="12080">
                        <c:v>5.7367600000000005E-13</c:v>
                      </c:pt>
                      <c:pt idx="12081">
                        <c:v>5.7367600000000005E-13</c:v>
                      </c:pt>
                      <c:pt idx="12082">
                        <c:v>3.8901499999999998E-13</c:v>
                      </c:pt>
                      <c:pt idx="12083">
                        <c:v>3.8901499999999998E-13</c:v>
                      </c:pt>
                      <c:pt idx="12084">
                        <c:v>1.74593E-12</c:v>
                      </c:pt>
                      <c:pt idx="12085">
                        <c:v>1.74593E-12</c:v>
                      </c:pt>
                      <c:pt idx="12086">
                        <c:v>5.3433300000000002E-13</c:v>
                      </c:pt>
                      <c:pt idx="12087">
                        <c:v>5.3433300000000002E-13</c:v>
                      </c:pt>
                      <c:pt idx="12088">
                        <c:v>7.2497500000000005E-13</c:v>
                      </c:pt>
                      <c:pt idx="12089">
                        <c:v>7.2497500000000005E-13</c:v>
                      </c:pt>
                      <c:pt idx="12090">
                        <c:v>3.7502500000000001E-13</c:v>
                      </c:pt>
                      <c:pt idx="12091">
                        <c:v>3.7502500000000001E-13</c:v>
                      </c:pt>
                      <c:pt idx="12092">
                        <c:v>3.6570300000000001E-13</c:v>
                      </c:pt>
                      <c:pt idx="12093">
                        <c:v>3.6570300000000001E-13</c:v>
                      </c:pt>
                      <c:pt idx="12094">
                        <c:v>3.4831500000000002E-13</c:v>
                      </c:pt>
                      <c:pt idx="12095">
                        <c:v>3.4831500000000002E-13</c:v>
                      </c:pt>
                      <c:pt idx="12096">
                        <c:v>2.1791699999999999E-12</c:v>
                      </c:pt>
                      <c:pt idx="12097">
                        <c:v>2.1791699999999999E-12</c:v>
                      </c:pt>
                      <c:pt idx="12098">
                        <c:v>3.7108900000000002E-13</c:v>
                      </c:pt>
                      <c:pt idx="12099">
                        <c:v>3.7108900000000002E-13</c:v>
                      </c:pt>
                      <c:pt idx="12100">
                        <c:v>3.8634599999999998E-13</c:v>
                      </c:pt>
                      <c:pt idx="12101">
                        <c:v>3.8634599999999998E-13</c:v>
                      </c:pt>
                      <c:pt idx="12102">
                        <c:v>3.3754800000000002E-13</c:v>
                      </c:pt>
                      <c:pt idx="12103">
                        <c:v>3.3754800000000002E-13</c:v>
                      </c:pt>
                      <c:pt idx="12104">
                        <c:v>3.46572E-13</c:v>
                      </c:pt>
                      <c:pt idx="12105">
                        <c:v>3.46572E-13</c:v>
                      </c:pt>
                      <c:pt idx="12106">
                        <c:v>3.72752E-13</c:v>
                      </c:pt>
                      <c:pt idx="12107">
                        <c:v>3.72752E-13</c:v>
                      </c:pt>
                      <c:pt idx="12108">
                        <c:v>3.5568099999999998E-13</c:v>
                      </c:pt>
                      <c:pt idx="12109">
                        <c:v>3.5568099999999998E-13</c:v>
                      </c:pt>
                      <c:pt idx="12110">
                        <c:v>3.7251599999999997E-13</c:v>
                      </c:pt>
                      <c:pt idx="12111">
                        <c:v>3.7251599999999997E-13</c:v>
                      </c:pt>
                      <c:pt idx="12112">
                        <c:v>6.1505799999999996E-13</c:v>
                      </c:pt>
                      <c:pt idx="12113">
                        <c:v>6.1505799999999996E-13</c:v>
                      </c:pt>
                      <c:pt idx="12114">
                        <c:v>2.0728900000000001E-12</c:v>
                      </c:pt>
                      <c:pt idx="12115">
                        <c:v>2.0728900000000001E-12</c:v>
                      </c:pt>
                      <c:pt idx="12116">
                        <c:v>3.4931799999999998E-13</c:v>
                      </c:pt>
                      <c:pt idx="12117">
                        <c:v>3.4931799999999998E-13</c:v>
                      </c:pt>
                      <c:pt idx="12118">
                        <c:v>3.7554199999999998E-13</c:v>
                      </c:pt>
                      <c:pt idx="12119">
                        <c:v>3.7554199999999998E-13</c:v>
                      </c:pt>
                      <c:pt idx="12120">
                        <c:v>3.7537399999999998E-13</c:v>
                      </c:pt>
                      <c:pt idx="12121">
                        <c:v>3.7537399999999998E-13</c:v>
                      </c:pt>
                      <c:pt idx="12122">
                        <c:v>4.6164899999999999E-13</c:v>
                      </c:pt>
                      <c:pt idx="12123">
                        <c:v>4.6164899999999999E-13</c:v>
                      </c:pt>
                      <c:pt idx="12124">
                        <c:v>5.8398099999999997E-13</c:v>
                      </c:pt>
                      <c:pt idx="12125">
                        <c:v>5.8398099999999997E-13</c:v>
                      </c:pt>
                      <c:pt idx="12126">
                        <c:v>6.39576E-13</c:v>
                      </c:pt>
                      <c:pt idx="12127">
                        <c:v>6.39576E-13</c:v>
                      </c:pt>
                      <c:pt idx="12128">
                        <c:v>5.1699900000000005E-13</c:v>
                      </c:pt>
                      <c:pt idx="12129">
                        <c:v>5.1699900000000005E-13</c:v>
                      </c:pt>
                      <c:pt idx="12130">
                        <c:v>4.4177399999999998E-13</c:v>
                      </c:pt>
                      <c:pt idx="12131">
                        <c:v>4.4177399999999998E-13</c:v>
                      </c:pt>
                      <c:pt idx="12132">
                        <c:v>3.68226E-13</c:v>
                      </c:pt>
                      <c:pt idx="12133">
                        <c:v>3.68226E-13</c:v>
                      </c:pt>
                      <c:pt idx="12134">
                        <c:v>3.5354600000000001E-13</c:v>
                      </c:pt>
                      <c:pt idx="12135">
                        <c:v>3.5354600000000001E-13</c:v>
                      </c:pt>
                      <c:pt idx="12136">
                        <c:v>4.7550800000000002E-13</c:v>
                      </c:pt>
                      <c:pt idx="12137">
                        <c:v>4.7550800000000002E-13</c:v>
                      </c:pt>
                      <c:pt idx="12138">
                        <c:v>8.01287E-13</c:v>
                      </c:pt>
                      <c:pt idx="12139">
                        <c:v>8.01287E-13</c:v>
                      </c:pt>
                      <c:pt idx="12140">
                        <c:v>3.6541599999999999E-13</c:v>
                      </c:pt>
                      <c:pt idx="12141">
                        <c:v>3.6541599999999999E-13</c:v>
                      </c:pt>
                      <c:pt idx="12142">
                        <c:v>3.6931099999999999E-13</c:v>
                      </c:pt>
                      <c:pt idx="12143">
                        <c:v>3.6931099999999999E-13</c:v>
                      </c:pt>
                      <c:pt idx="12144">
                        <c:v>3.7382900000000001E-13</c:v>
                      </c:pt>
                      <c:pt idx="12145">
                        <c:v>3.7382900000000001E-13</c:v>
                      </c:pt>
                      <c:pt idx="12146">
                        <c:v>8.1864800000000001E-13</c:v>
                      </c:pt>
                      <c:pt idx="12147">
                        <c:v>8.1864800000000001E-13</c:v>
                      </c:pt>
                      <c:pt idx="12148">
                        <c:v>5.0137799999999999E-13</c:v>
                      </c:pt>
                      <c:pt idx="12149">
                        <c:v>5.0137799999999999E-13</c:v>
                      </c:pt>
                      <c:pt idx="12150">
                        <c:v>3.7397900000000002E-13</c:v>
                      </c:pt>
                      <c:pt idx="12151">
                        <c:v>3.7397900000000002E-13</c:v>
                      </c:pt>
                      <c:pt idx="12152">
                        <c:v>3.6284800000000002E-13</c:v>
                      </c:pt>
                      <c:pt idx="12153">
                        <c:v>3.6284800000000002E-13</c:v>
                      </c:pt>
                      <c:pt idx="12154">
                        <c:v>4.2881499999999998E-13</c:v>
                      </c:pt>
                      <c:pt idx="12155">
                        <c:v>4.2881499999999998E-13</c:v>
                      </c:pt>
                      <c:pt idx="12156">
                        <c:v>3.84068E-13</c:v>
                      </c:pt>
                      <c:pt idx="12157">
                        <c:v>3.84068E-13</c:v>
                      </c:pt>
                      <c:pt idx="12158">
                        <c:v>9.3995999999999997E-13</c:v>
                      </c:pt>
                      <c:pt idx="12159">
                        <c:v>9.3995999999999997E-13</c:v>
                      </c:pt>
                      <c:pt idx="12160">
                        <c:v>4.9537800000000001E-13</c:v>
                      </c:pt>
                      <c:pt idx="12161">
                        <c:v>4.9537800000000001E-13</c:v>
                      </c:pt>
                      <c:pt idx="12162">
                        <c:v>3.72093E-13</c:v>
                      </c:pt>
                      <c:pt idx="12163">
                        <c:v>3.72093E-13</c:v>
                      </c:pt>
                      <c:pt idx="12164">
                        <c:v>3.5184899999999999E-13</c:v>
                      </c:pt>
                      <c:pt idx="12165">
                        <c:v>3.5184899999999999E-13</c:v>
                      </c:pt>
                      <c:pt idx="12166">
                        <c:v>3.97181E-13</c:v>
                      </c:pt>
                      <c:pt idx="12167">
                        <c:v>3.97181E-13</c:v>
                      </c:pt>
                      <c:pt idx="12168">
                        <c:v>5.3857499999999995E-13</c:v>
                      </c:pt>
                      <c:pt idx="12169">
                        <c:v>5.3857499999999995E-13</c:v>
                      </c:pt>
                      <c:pt idx="12170">
                        <c:v>5.91025E-13</c:v>
                      </c:pt>
                      <c:pt idx="12171">
                        <c:v>5.91025E-13</c:v>
                      </c:pt>
                      <c:pt idx="12172">
                        <c:v>4.9224400000000002E-13</c:v>
                      </c:pt>
                      <c:pt idx="12173">
                        <c:v>4.9224400000000002E-13</c:v>
                      </c:pt>
                      <c:pt idx="12174">
                        <c:v>2.5102800000000001E-12</c:v>
                      </c:pt>
                      <c:pt idx="12175">
                        <c:v>2.5102800000000001E-12</c:v>
                      </c:pt>
                      <c:pt idx="12176">
                        <c:v>3.4507299999999998E-13</c:v>
                      </c:pt>
                      <c:pt idx="12177">
                        <c:v>3.4507299999999998E-13</c:v>
                      </c:pt>
                      <c:pt idx="12178">
                        <c:v>6.1094099999999999E-13</c:v>
                      </c:pt>
                      <c:pt idx="12179">
                        <c:v>6.1094099999999999E-13</c:v>
                      </c:pt>
                      <c:pt idx="12180">
                        <c:v>3.46367E-13</c:v>
                      </c:pt>
                      <c:pt idx="12181">
                        <c:v>3.46367E-13</c:v>
                      </c:pt>
                      <c:pt idx="12182">
                        <c:v>3.6612599999999999E-13</c:v>
                      </c:pt>
                      <c:pt idx="12183">
                        <c:v>3.6612599999999999E-13</c:v>
                      </c:pt>
                      <c:pt idx="12184">
                        <c:v>4.56098E-13</c:v>
                      </c:pt>
                      <c:pt idx="12185">
                        <c:v>4.56098E-13</c:v>
                      </c:pt>
                      <c:pt idx="12186">
                        <c:v>3.4817700000000002E-13</c:v>
                      </c:pt>
                      <c:pt idx="12187">
                        <c:v>3.4817700000000002E-13</c:v>
                      </c:pt>
                      <c:pt idx="12188">
                        <c:v>6.4462899999999998E-13</c:v>
                      </c:pt>
                      <c:pt idx="12189">
                        <c:v>6.4462899999999998E-13</c:v>
                      </c:pt>
                      <c:pt idx="12190">
                        <c:v>3.7198300000000001E-13</c:v>
                      </c:pt>
                      <c:pt idx="12191">
                        <c:v>3.7198300000000001E-13</c:v>
                      </c:pt>
                      <c:pt idx="12192">
                        <c:v>5.8907000000000003E-13</c:v>
                      </c:pt>
                      <c:pt idx="12193">
                        <c:v>5.8907000000000003E-13</c:v>
                      </c:pt>
                      <c:pt idx="12194">
                        <c:v>3.9543000000000001E-13</c:v>
                      </c:pt>
                      <c:pt idx="12195">
                        <c:v>3.9543000000000001E-13</c:v>
                      </c:pt>
                      <c:pt idx="12196">
                        <c:v>3.8058600000000001E-13</c:v>
                      </c:pt>
                      <c:pt idx="12197">
                        <c:v>3.8058600000000001E-13</c:v>
                      </c:pt>
                      <c:pt idx="12198">
                        <c:v>3.83162E-13</c:v>
                      </c:pt>
                      <c:pt idx="12199">
                        <c:v>3.83162E-13</c:v>
                      </c:pt>
                      <c:pt idx="12200">
                        <c:v>3.49847E-13</c:v>
                      </c:pt>
                      <c:pt idx="12201">
                        <c:v>3.49847E-13</c:v>
                      </c:pt>
                      <c:pt idx="12202">
                        <c:v>3.97688E-13</c:v>
                      </c:pt>
                      <c:pt idx="12203">
                        <c:v>3.97688E-13</c:v>
                      </c:pt>
                      <c:pt idx="12204">
                        <c:v>4.9727699999999996E-13</c:v>
                      </c:pt>
                      <c:pt idx="12205">
                        <c:v>4.9727699999999996E-13</c:v>
                      </c:pt>
                      <c:pt idx="12206">
                        <c:v>4.1027600000000001E-13</c:v>
                      </c:pt>
                      <c:pt idx="12207">
                        <c:v>4.1027600000000001E-13</c:v>
                      </c:pt>
                      <c:pt idx="12208">
                        <c:v>6.77157E-13</c:v>
                      </c:pt>
                      <c:pt idx="12209">
                        <c:v>6.77157E-13</c:v>
                      </c:pt>
                      <c:pt idx="12210">
                        <c:v>2.1338199999999999E-12</c:v>
                      </c:pt>
                      <c:pt idx="12211">
                        <c:v>2.1338199999999999E-12</c:v>
                      </c:pt>
                      <c:pt idx="12212">
                        <c:v>8.5864800000000004E-13</c:v>
                      </c:pt>
                      <c:pt idx="12213">
                        <c:v>8.5864800000000004E-13</c:v>
                      </c:pt>
                      <c:pt idx="12214">
                        <c:v>3.7775499999999999E-13</c:v>
                      </c:pt>
                      <c:pt idx="12215">
                        <c:v>3.7775499999999999E-13</c:v>
                      </c:pt>
                      <c:pt idx="12216">
                        <c:v>3.45973E-13</c:v>
                      </c:pt>
                      <c:pt idx="12217">
                        <c:v>3.45973E-13</c:v>
                      </c:pt>
                      <c:pt idx="12218">
                        <c:v>5.2750000000000002E-13</c:v>
                      </c:pt>
                      <c:pt idx="12219">
                        <c:v>5.2750000000000002E-13</c:v>
                      </c:pt>
                      <c:pt idx="12220">
                        <c:v>3.79779E-13</c:v>
                      </c:pt>
                      <c:pt idx="12221">
                        <c:v>3.79779E-13</c:v>
                      </c:pt>
                      <c:pt idx="12222">
                        <c:v>3.4299899999999998E-13</c:v>
                      </c:pt>
                      <c:pt idx="12223">
                        <c:v>3.4299899999999998E-13</c:v>
                      </c:pt>
                      <c:pt idx="12224">
                        <c:v>3.6325800000000002E-13</c:v>
                      </c:pt>
                      <c:pt idx="12225">
                        <c:v>3.6325800000000002E-13</c:v>
                      </c:pt>
                      <c:pt idx="12226">
                        <c:v>3.665E-13</c:v>
                      </c:pt>
                      <c:pt idx="12227">
                        <c:v>3.665E-13</c:v>
                      </c:pt>
                      <c:pt idx="12228">
                        <c:v>3.7782599999999998E-13</c:v>
                      </c:pt>
                      <c:pt idx="12229">
                        <c:v>3.7782599999999998E-13</c:v>
                      </c:pt>
                      <c:pt idx="12230">
                        <c:v>5.7427199999999998E-13</c:v>
                      </c:pt>
                      <c:pt idx="12231">
                        <c:v>5.7427199999999998E-13</c:v>
                      </c:pt>
                      <c:pt idx="12232">
                        <c:v>3.45452E-13</c:v>
                      </c:pt>
                      <c:pt idx="12233">
                        <c:v>3.45452E-13</c:v>
                      </c:pt>
                      <c:pt idx="12234">
                        <c:v>3.7631699999999999E-13</c:v>
                      </c:pt>
                      <c:pt idx="12235">
                        <c:v>3.7631699999999999E-13</c:v>
                      </c:pt>
                      <c:pt idx="12236">
                        <c:v>3.66479E-13</c:v>
                      </c:pt>
                      <c:pt idx="12237">
                        <c:v>3.66479E-13</c:v>
                      </c:pt>
                      <c:pt idx="12238">
                        <c:v>3.4179300000000002E-13</c:v>
                      </c:pt>
                      <c:pt idx="12239">
                        <c:v>3.4179300000000002E-13</c:v>
                      </c:pt>
                      <c:pt idx="12240">
                        <c:v>3.5076299999999998E-13</c:v>
                      </c:pt>
                      <c:pt idx="12241">
                        <c:v>3.5076299999999998E-13</c:v>
                      </c:pt>
                      <c:pt idx="12242">
                        <c:v>3.5748300000000002E-13</c:v>
                      </c:pt>
                      <c:pt idx="12243">
                        <c:v>3.5748300000000002E-13</c:v>
                      </c:pt>
                      <c:pt idx="12244">
                        <c:v>3.5093E-13</c:v>
                      </c:pt>
                      <c:pt idx="12245">
                        <c:v>3.5093E-13</c:v>
                      </c:pt>
                      <c:pt idx="12246">
                        <c:v>3.4678099999999998E-13</c:v>
                      </c:pt>
                      <c:pt idx="12247">
                        <c:v>3.4678099999999998E-13</c:v>
                      </c:pt>
                      <c:pt idx="12248">
                        <c:v>8.9315099999999996E-13</c:v>
                      </c:pt>
                      <c:pt idx="12249">
                        <c:v>8.9315099999999996E-13</c:v>
                      </c:pt>
                      <c:pt idx="12250">
                        <c:v>3.92406E-13</c:v>
                      </c:pt>
                      <c:pt idx="12251">
                        <c:v>3.92406E-13</c:v>
                      </c:pt>
                      <c:pt idx="12252">
                        <c:v>6.1008599999999999E-13</c:v>
                      </c:pt>
                      <c:pt idx="12253">
                        <c:v>6.1008599999999999E-13</c:v>
                      </c:pt>
                      <c:pt idx="12254">
                        <c:v>2.0347300000000002E-12</c:v>
                      </c:pt>
                      <c:pt idx="12255">
                        <c:v>2.0347300000000002E-12</c:v>
                      </c:pt>
                      <c:pt idx="12256">
                        <c:v>1.9993799999999999E-10</c:v>
                      </c:pt>
                      <c:pt idx="12257">
                        <c:v>1.9993799999999999E-10</c:v>
                      </c:pt>
                      <c:pt idx="12258">
                        <c:v>3.67546E-13</c:v>
                      </c:pt>
                      <c:pt idx="12259">
                        <c:v>3.67546E-13</c:v>
                      </c:pt>
                      <c:pt idx="12260">
                        <c:v>3.73907E-13</c:v>
                      </c:pt>
                      <c:pt idx="12261">
                        <c:v>3.73907E-13</c:v>
                      </c:pt>
                      <c:pt idx="12262">
                        <c:v>3.3907400000000003E-13</c:v>
                      </c:pt>
                      <c:pt idx="12263">
                        <c:v>3.3907400000000003E-13</c:v>
                      </c:pt>
                      <c:pt idx="12264">
                        <c:v>5.7594999999999998E-13</c:v>
                      </c:pt>
                      <c:pt idx="12265">
                        <c:v>5.7594999999999998E-13</c:v>
                      </c:pt>
                      <c:pt idx="12266">
                        <c:v>6.20685E-13</c:v>
                      </c:pt>
                      <c:pt idx="12267">
                        <c:v>6.20685E-13</c:v>
                      </c:pt>
                      <c:pt idx="12268">
                        <c:v>3.74877E-13</c:v>
                      </c:pt>
                      <c:pt idx="12269">
                        <c:v>3.74877E-13</c:v>
                      </c:pt>
                      <c:pt idx="12270">
                        <c:v>5.4085299999999998E-13</c:v>
                      </c:pt>
                      <c:pt idx="12271">
                        <c:v>5.4085299999999998E-13</c:v>
                      </c:pt>
                      <c:pt idx="12272">
                        <c:v>3.36934E-13</c:v>
                      </c:pt>
                      <c:pt idx="12273">
                        <c:v>3.36934E-13</c:v>
                      </c:pt>
                      <c:pt idx="12274">
                        <c:v>3.43191E-13</c:v>
                      </c:pt>
                      <c:pt idx="12275">
                        <c:v>3.43191E-13</c:v>
                      </c:pt>
                      <c:pt idx="12276">
                        <c:v>3.2579000000000002E-13</c:v>
                      </c:pt>
                      <c:pt idx="12277">
                        <c:v>3.2579000000000002E-13</c:v>
                      </c:pt>
                      <c:pt idx="12278">
                        <c:v>3.6397799999999999E-13</c:v>
                      </c:pt>
                      <c:pt idx="12279">
                        <c:v>3.6397799999999999E-13</c:v>
                      </c:pt>
                      <c:pt idx="12280">
                        <c:v>4.6570499999999998E-13</c:v>
                      </c:pt>
                      <c:pt idx="12281">
                        <c:v>4.6570499999999998E-13</c:v>
                      </c:pt>
                      <c:pt idx="12282">
                        <c:v>3.3133900000000001E-13</c:v>
                      </c:pt>
                      <c:pt idx="12283">
                        <c:v>3.3133900000000001E-13</c:v>
                      </c:pt>
                      <c:pt idx="12284">
                        <c:v>3.4461699999999998E-13</c:v>
                      </c:pt>
                      <c:pt idx="12285">
                        <c:v>3.4461699999999998E-13</c:v>
                      </c:pt>
                      <c:pt idx="12286">
                        <c:v>3.4055599999999998E-13</c:v>
                      </c:pt>
                      <c:pt idx="12287">
                        <c:v>3.4055599999999998E-13</c:v>
                      </c:pt>
                      <c:pt idx="12288">
                        <c:v>3.0603700000000001E-13</c:v>
                      </c:pt>
                      <c:pt idx="12289">
                        <c:v>3.0603700000000001E-13</c:v>
                      </c:pt>
                      <c:pt idx="12290">
                        <c:v>3.60084E-13</c:v>
                      </c:pt>
                      <c:pt idx="12291">
                        <c:v>3.60084E-13</c:v>
                      </c:pt>
                      <c:pt idx="12292">
                        <c:v>3.3872899999999999E-13</c:v>
                      </c:pt>
                      <c:pt idx="12293">
                        <c:v>3.3872899999999999E-13</c:v>
                      </c:pt>
                      <c:pt idx="12294">
                        <c:v>3.5504499999999998E-13</c:v>
                      </c:pt>
                      <c:pt idx="12295">
                        <c:v>3.5504499999999998E-13</c:v>
                      </c:pt>
                      <c:pt idx="12296">
                        <c:v>3.9383800000000002E-13</c:v>
                      </c:pt>
                      <c:pt idx="12297">
                        <c:v>3.9383800000000002E-13</c:v>
                      </c:pt>
                      <c:pt idx="12298">
                        <c:v>3.3463099999999998E-13</c:v>
                      </c:pt>
                      <c:pt idx="12299">
                        <c:v>3.3463099999999998E-13</c:v>
                      </c:pt>
                      <c:pt idx="12300">
                        <c:v>6.1062699999999998E-13</c:v>
                      </c:pt>
                      <c:pt idx="12301">
                        <c:v>6.1062699999999998E-13</c:v>
                      </c:pt>
                      <c:pt idx="12302">
                        <c:v>3.3136299999999998E-13</c:v>
                      </c:pt>
                      <c:pt idx="12303">
                        <c:v>3.3136299999999998E-13</c:v>
                      </c:pt>
                      <c:pt idx="12304">
                        <c:v>1.0156900000000001E-12</c:v>
                      </c:pt>
                      <c:pt idx="12305">
                        <c:v>1.0156900000000001E-12</c:v>
                      </c:pt>
                      <c:pt idx="12306">
                        <c:v>3.3365399999999998E-13</c:v>
                      </c:pt>
                      <c:pt idx="12307">
                        <c:v>3.3365399999999998E-13</c:v>
                      </c:pt>
                      <c:pt idx="12308">
                        <c:v>3.6284399999999998E-12</c:v>
                      </c:pt>
                      <c:pt idx="12309">
                        <c:v>3.6284399999999998E-12</c:v>
                      </c:pt>
                      <c:pt idx="12310">
                        <c:v>5.7963000000000003E-13</c:v>
                      </c:pt>
                      <c:pt idx="12311">
                        <c:v>5.7963000000000003E-13</c:v>
                      </c:pt>
                      <c:pt idx="12312">
                        <c:v>5.9089899999999996E-13</c:v>
                      </c:pt>
                      <c:pt idx="12313">
                        <c:v>5.9089899999999996E-13</c:v>
                      </c:pt>
                      <c:pt idx="12314">
                        <c:v>4.4929300000000001E-13</c:v>
                      </c:pt>
                      <c:pt idx="12315">
                        <c:v>4.4929300000000001E-13</c:v>
                      </c:pt>
                      <c:pt idx="12316">
                        <c:v>4.8554399999999996E-13</c:v>
                      </c:pt>
                      <c:pt idx="12317">
                        <c:v>4.8554399999999996E-13</c:v>
                      </c:pt>
                      <c:pt idx="12318">
                        <c:v>3.8192500000000001E-13</c:v>
                      </c:pt>
                      <c:pt idx="12319">
                        <c:v>3.8192500000000001E-13</c:v>
                      </c:pt>
                      <c:pt idx="12320">
                        <c:v>3.2954499999999999E-13</c:v>
                      </c:pt>
                      <c:pt idx="12321">
                        <c:v>3.2954499999999999E-13</c:v>
                      </c:pt>
                      <c:pt idx="12322">
                        <c:v>3.4755900000000001E-13</c:v>
                      </c:pt>
                      <c:pt idx="12323">
                        <c:v>3.4755900000000001E-13</c:v>
                      </c:pt>
                      <c:pt idx="12324">
                        <c:v>3.40011E-13</c:v>
                      </c:pt>
                      <c:pt idx="12325">
                        <c:v>3.40011E-13</c:v>
                      </c:pt>
                      <c:pt idx="12326">
                        <c:v>2.8232299999999999E-12</c:v>
                      </c:pt>
                      <c:pt idx="12327">
                        <c:v>2.8232299999999999E-12</c:v>
                      </c:pt>
                      <c:pt idx="12328">
                        <c:v>5.3677000000000004E-13</c:v>
                      </c:pt>
                      <c:pt idx="12329">
                        <c:v>5.3677000000000004E-13</c:v>
                      </c:pt>
                      <c:pt idx="12330">
                        <c:v>3.6369100000000001E-13</c:v>
                      </c:pt>
                      <c:pt idx="12331">
                        <c:v>3.6369100000000001E-13</c:v>
                      </c:pt>
                      <c:pt idx="12332">
                        <c:v>3.37252E-13</c:v>
                      </c:pt>
                      <c:pt idx="12333">
                        <c:v>3.37252E-13</c:v>
                      </c:pt>
                      <c:pt idx="12334">
                        <c:v>3.7116599999999999E-13</c:v>
                      </c:pt>
                      <c:pt idx="12335">
                        <c:v>3.7116599999999999E-13</c:v>
                      </c:pt>
                      <c:pt idx="12336">
                        <c:v>3.3339300000000002E-13</c:v>
                      </c:pt>
                      <c:pt idx="12337">
                        <c:v>3.3339300000000002E-13</c:v>
                      </c:pt>
                      <c:pt idx="12338">
                        <c:v>4.3795099999999999E-13</c:v>
                      </c:pt>
                      <c:pt idx="12339">
                        <c:v>4.3795099999999999E-13</c:v>
                      </c:pt>
                      <c:pt idx="12340">
                        <c:v>1.9407199999999998E-12</c:v>
                      </c:pt>
                      <c:pt idx="12341">
                        <c:v>1.9407199999999998E-12</c:v>
                      </c:pt>
                      <c:pt idx="12342">
                        <c:v>8.5856700000000003E-13</c:v>
                      </c:pt>
                      <c:pt idx="12343">
                        <c:v>8.5856700000000003E-13</c:v>
                      </c:pt>
                      <c:pt idx="12344">
                        <c:v>3.61863E-13</c:v>
                      </c:pt>
                      <c:pt idx="12345">
                        <c:v>3.61863E-13</c:v>
                      </c:pt>
                      <c:pt idx="12346">
                        <c:v>3.2965599999999999E-13</c:v>
                      </c:pt>
                      <c:pt idx="12347">
                        <c:v>3.2965599999999999E-13</c:v>
                      </c:pt>
                      <c:pt idx="12348">
                        <c:v>5.3409900000000004E-13</c:v>
                      </c:pt>
                      <c:pt idx="12349">
                        <c:v>5.3409900000000004E-13</c:v>
                      </c:pt>
                      <c:pt idx="12350">
                        <c:v>3.68076E-13</c:v>
                      </c:pt>
                      <c:pt idx="12351">
                        <c:v>3.68076E-13</c:v>
                      </c:pt>
                      <c:pt idx="12352">
                        <c:v>3.4224700000000002E-13</c:v>
                      </c:pt>
                      <c:pt idx="12353">
                        <c:v>3.4224700000000002E-13</c:v>
                      </c:pt>
                      <c:pt idx="12354">
                        <c:v>3.2214400000000002E-13</c:v>
                      </c:pt>
                      <c:pt idx="12355">
                        <c:v>3.2214400000000002E-13</c:v>
                      </c:pt>
                      <c:pt idx="12356">
                        <c:v>3.4473600000000002E-13</c:v>
                      </c:pt>
                      <c:pt idx="12357">
                        <c:v>3.4473600000000002E-13</c:v>
                      </c:pt>
                      <c:pt idx="12358">
                        <c:v>3.52979E-13</c:v>
                      </c:pt>
                      <c:pt idx="12359">
                        <c:v>3.52979E-13</c:v>
                      </c:pt>
                      <c:pt idx="12360">
                        <c:v>3.4563000000000001E-13</c:v>
                      </c:pt>
                      <c:pt idx="12361">
                        <c:v>3.4563000000000001E-13</c:v>
                      </c:pt>
                      <c:pt idx="12362">
                        <c:v>3.2698699999999999E-13</c:v>
                      </c:pt>
                      <c:pt idx="12363">
                        <c:v>3.2698699999999999E-13</c:v>
                      </c:pt>
                      <c:pt idx="12364">
                        <c:v>6.8636000000000002E-13</c:v>
                      </c:pt>
                      <c:pt idx="12365">
                        <c:v>6.8636000000000002E-13</c:v>
                      </c:pt>
                      <c:pt idx="12366">
                        <c:v>3.6027100000000001E-13</c:v>
                      </c:pt>
                      <c:pt idx="12367">
                        <c:v>3.6027100000000001E-13</c:v>
                      </c:pt>
                      <c:pt idx="12368">
                        <c:v>5.5817400000000002E-13</c:v>
                      </c:pt>
                      <c:pt idx="12369">
                        <c:v>5.5817400000000002E-13</c:v>
                      </c:pt>
                      <c:pt idx="12370">
                        <c:v>3.33037E-13</c:v>
                      </c:pt>
                      <c:pt idx="12371">
                        <c:v>3.33037E-13</c:v>
                      </c:pt>
                      <c:pt idx="12372">
                        <c:v>3.2738299999999998E-13</c:v>
                      </c:pt>
                      <c:pt idx="12373">
                        <c:v>3.2738299999999998E-13</c:v>
                      </c:pt>
                      <c:pt idx="12374">
                        <c:v>4.9138100000000004E-13</c:v>
                      </c:pt>
                      <c:pt idx="12375">
                        <c:v>4.9138100000000004E-13</c:v>
                      </c:pt>
                      <c:pt idx="12376">
                        <c:v>3.3867000000000001E-13</c:v>
                      </c:pt>
                      <c:pt idx="12377">
                        <c:v>3.3867000000000001E-13</c:v>
                      </c:pt>
                      <c:pt idx="12378">
                        <c:v>1.9790800000000001E-12</c:v>
                      </c:pt>
                      <c:pt idx="12379">
                        <c:v>1.9790800000000001E-12</c:v>
                      </c:pt>
                      <c:pt idx="12380">
                        <c:v>3.6229999999999998E-13</c:v>
                      </c:pt>
                      <c:pt idx="12381">
                        <c:v>3.6229999999999998E-13</c:v>
                      </c:pt>
                      <c:pt idx="12382">
                        <c:v>1.0495699999999999E-12</c:v>
                      </c:pt>
                      <c:pt idx="12383">
                        <c:v>1.0495699999999999E-12</c:v>
                      </c:pt>
                      <c:pt idx="12384">
                        <c:v>3.2602500000000002E-13</c:v>
                      </c:pt>
                      <c:pt idx="12385">
                        <c:v>3.2602500000000002E-13</c:v>
                      </c:pt>
                      <c:pt idx="12386">
                        <c:v>3.1717599999999998E-13</c:v>
                      </c:pt>
                      <c:pt idx="12387">
                        <c:v>3.1717599999999998E-13</c:v>
                      </c:pt>
                      <c:pt idx="12388">
                        <c:v>3.3093100000000001E-13</c:v>
                      </c:pt>
                      <c:pt idx="12389">
                        <c:v>3.3093100000000001E-13</c:v>
                      </c:pt>
                      <c:pt idx="12390">
                        <c:v>2.0090400000000001E-12</c:v>
                      </c:pt>
                      <c:pt idx="12391">
                        <c:v>2.0090400000000001E-12</c:v>
                      </c:pt>
                      <c:pt idx="12392">
                        <c:v>3.4333700000000001E-13</c:v>
                      </c:pt>
                      <c:pt idx="12393">
                        <c:v>3.4333700000000001E-13</c:v>
                      </c:pt>
                      <c:pt idx="12394">
                        <c:v>7.0698799999999996E-13</c:v>
                      </c:pt>
                      <c:pt idx="12395">
                        <c:v>7.0698799999999996E-13</c:v>
                      </c:pt>
                      <c:pt idx="12396">
                        <c:v>3.16497E-13</c:v>
                      </c:pt>
                      <c:pt idx="12397">
                        <c:v>3.16497E-13</c:v>
                      </c:pt>
                      <c:pt idx="12398">
                        <c:v>3.8714399999999999E-13</c:v>
                      </c:pt>
                      <c:pt idx="12399">
                        <c:v>3.8714399999999999E-13</c:v>
                      </c:pt>
                      <c:pt idx="12400">
                        <c:v>2.8936100000000001E-13</c:v>
                      </c:pt>
                      <c:pt idx="12401">
                        <c:v>2.8936100000000001E-13</c:v>
                      </c:pt>
                      <c:pt idx="12402">
                        <c:v>3.0071600000000002E-13</c:v>
                      </c:pt>
                      <c:pt idx="12403">
                        <c:v>3.0071600000000002E-13</c:v>
                      </c:pt>
                      <c:pt idx="12404">
                        <c:v>2.8100999999999998E-13</c:v>
                      </c:pt>
                      <c:pt idx="12405">
                        <c:v>2.8100999999999998E-13</c:v>
                      </c:pt>
                      <c:pt idx="12406">
                        <c:v>5.0078300000000003E-13</c:v>
                      </c:pt>
                      <c:pt idx="12407">
                        <c:v>5.0078300000000003E-13</c:v>
                      </c:pt>
                      <c:pt idx="12408">
                        <c:v>5.5660999999999999E-13</c:v>
                      </c:pt>
                      <c:pt idx="12409">
                        <c:v>5.5660999999999999E-13</c:v>
                      </c:pt>
                      <c:pt idx="12410">
                        <c:v>2.9752900000000002E-13</c:v>
                      </c:pt>
                      <c:pt idx="12411">
                        <c:v>2.9752900000000002E-13</c:v>
                      </c:pt>
                      <c:pt idx="12412">
                        <c:v>4.8225699999999999E-13</c:v>
                      </c:pt>
                      <c:pt idx="12413">
                        <c:v>4.8225699999999999E-13</c:v>
                      </c:pt>
                      <c:pt idx="12414">
                        <c:v>3.23858E-13</c:v>
                      </c:pt>
                      <c:pt idx="12415">
                        <c:v>3.23858E-13</c:v>
                      </c:pt>
                      <c:pt idx="12416">
                        <c:v>2.8887099999999998E-13</c:v>
                      </c:pt>
                      <c:pt idx="12417">
                        <c:v>2.8887099999999998E-13</c:v>
                      </c:pt>
                      <c:pt idx="12418">
                        <c:v>5.7042300000000002E-13</c:v>
                      </c:pt>
                      <c:pt idx="12419">
                        <c:v>5.7042300000000002E-13</c:v>
                      </c:pt>
                      <c:pt idx="12420">
                        <c:v>3.1791099999999998E-13</c:v>
                      </c:pt>
                      <c:pt idx="12421">
                        <c:v>3.1791099999999998E-13</c:v>
                      </c:pt>
                      <c:pt idx="12422">
                        <c:v>3.0319199999999999E-13</c:v>
                      </c:pt>
                      <c:pt idx="12423">
                        <c:v>3.0319199999999999E-13</c:v>
                      </c:pt>
                      <c:pt idx="12424">
                        <c:v>3.1521499999999999E-13</c:v>
                      </c:pt>
                      <c:pt idx="12425">
                        <c:v>3.1521499999999999E-13</c:v>
                      </c:pt>
                      <c:pt idx="12426">
                        <c:v>4.2608199999999998E-13</c:v>
                      </c:pt>
                      <c:pt idx="12427">
                        <c:v>4.2608199999999998E-13</c:v>
                      </c:pt>
                      <c:pt idx="12428">
                        <c:v>4.5706900000000002E-13</c:v>
                      </c:pt>
                      <c:pt idx="12429">
                        <c:v>4.5706900000000002E-13</c:v>
                      </c:pt>
                      <c:pt idx="12430">
                        <c:v>3.1943600000000001E-13</c:v>
                      </c:pt>
                      <c:pt idx="12431">
                        <c:v>3.1943600000000001E-13</c:v>
                      </c:pt>
                      <c:pt idx="12432">
                        <c:v>4.6717700000000002E-13</c:v>
                      </c:pt>
                      <c:pt idx="12433">
                        <c:v>4.6717700000000002E-13</c:v>
                      </c:pt>
                      <c:pt idx="12434">
                        <c:v>3.0624999999999998E-13</c:v>
                      </c:pt>
                      <c:pt idx="12435">
                        <c:v>3.0624999999999998E-13</c:v>
                      </c:pt>
                      <c:pt idx="12436">
                        <c:v>2.9435399999999999E-13</c:v>
                      </c:pt>
                      <c:pt idx="12437">
                        <c:v>2.9435399999999999E-13</c:v>
                      </c:pt>
                      <c:pt idx="12438">
                        <c:v>2.8733899999999999E-13</c:v>
                      </c:pt>
                      <c:pt idx="12439">
                        <c:v>2.8733899999999999E-13</c:v>
                      </c:pt>
                      <c:pt idx="12440">
                        <c:v>4.7617799999999995E-13</c:v>
                      </c:pt>
                      <c:pt idx="12441">
                        <c:v>4.7617799999999995E-13</c:v>
                      </c:pt>
                      <c:pt idx="12442">
                        <c:v>3.12107E-13</c:v>
                      </c:pt>
                      <c:pt idx="12443">
                        <c:v>3.12107E-13</c:v>
                      </c:pt>
                      <c:pt idx="12444">
                        <c:v>3.2836900000000002E-13</c:v>
                      </c:pt>
                      <c:pt idx="12445">
                        <c:v>3.2836900000000002E-13</c:v>
                      </c:pt>
                      <c:pt idx="12446">
                        <c:v>2.7411699999999998E-13</c:v>
                      </c:pt>
                      <c:pt idx="12447">
                        <c:v>2.7411699999999998E-13</c:v>
                      </c:pt>
                      <c:pt idx="12448">
                        <c:v>3.2365199999999998E-13</c:v>
                      </c:pt>
                      <c:pt idx="12449">
                        <c:v>3.2365199999999998E-13</c:v>
                      </c:pt>
                      <c:pt idx="12450">
                        <c:v>4.09946E-13</c:v>
                      </c:pt>
                      <c:pt idx="12451">
                        <c:v>4.09946E-13</c:v>
                      </c:pt>
                      <c:pt idx="12452">
                        <c:v>2.0932500000000002E-12</c:v>
                      </c:pt>
                      <c:pt idx="12453">
                        <c:v>2.0932500000000002E-12</c:v>
                      </c:pt>
                      <c:pt idx="12454">
                        <c:v>3.5585100000000002E-13</c:v>
                      </c:pt>
                      <c:pt idx="12455">
                        <c:v>3.5585100000000002E-13</c:v>
                      </c:pt>
                      <c:pt idx="12456">
                        <c:v>6.7288500000000002E-13</c:v>
                      </c:pt>
                      <c:pt idx="12457">
                        <c:v>6.7288500000000002E-13</c:v>
                      </c:pt>
                      <c:pt idx="12458">
                        <c:v>2.4000600000000002E-12</c:v>
                      </c:pt>
                      <c:pt idx="12459">
                        <c:v>2.4000600000000002E-12</c:v>
                      </c:pt>
                      <c:pt idx="12460">
                        <c:v>4.7501700000000001E-13</c:v>
                      </c:pt>
                      <c:pt idx="12461">
                        <c:v>4.7501700000000001E-13</c:v>
                      </c:pt>
                      <c:pt idx="12462">
                        <c:v>2.9462700000000001E-13</c:v>
                      </c:pt>
                      <c:pt idx="12463">
                        <c:v>2.9462700000000001E-13</c:v>
                      </c:pt>
                      <c:pt idx="12464">
                        <c:v>4.0589399999999999E-13</c:v>
                      </c:pt>
                      <c:pt idx="12465">
                        <c:v>4.0589399999999999E-13</c:v>
                      </c:pt>
                      <c:pt idx="12466">
                        <c:v>3.0771799999999998E-13</c:v>
                      </c:pt>
                      <c:pt idx="12467">
                        <c:v>3.0771799999999998E-13</c:v>
                      </c:pt>
                      <c:pt idx="12468">
                        <c:v>3.0589900000000002E-13</c:v>
                      </c:pt>
                      <c:pt idx="12469">
                        <c:v>3.0589900000000002E-13</c:v>
                      </c:pt>
                      <c:pt idx="12470">
                        <c:v>3.1108999999999999E-13</c:v>
                      </c:pt>
                      <c:pt idx="12471">
                        <c:v>3.1108999999999999E-13</c:v>
                      </c:pt>
                      <c:pt idx="12472">
                        <c:v>2.9981900000000001E-13</c:v>
                      </c:pt>
                      <c:pt idx="12473">
                        <c:v>2.9981900000000001E-13</c:v>
                      </c:pt>
                      <c:pt idx="12474">
                        <c:v>3.2784300000000001E-13</c:v>
                      </c:pt>
                      <c:pt idx="12475">
                        <c:v>3.2784300000000001E-13</c:v>
                      </c:pt>
                      <c:pt idx="12476">
                        <c:v>2.8444800000000002E-13</c:v>
                      </c:pt>
                      <c:pt idx="12477">
                        <c:v>2.8444800000000002E-13</c:v>
                      </c:pt>
                      <c:pt idx="12478">
                        <c:v>2.92649E-13</c:v>
                      </c:pt>
                      <c:pt idx="12479">
                        <c:v>2.92649E-13</c:v>
                      </c:pt>
                      <c:pt idx="12480">
                        <c:v>3.0859199999999999E-13</c:v>
                      </c:pt>
                      <c:pt idx="12481">
                        <c:v>3.0859199999999999E-13</c:v>
                      </c:pt>
                      <c:pt idx="12482">
                        <c:v>4.00285E-13</c:v>
                      </c:pt>
                      <c:pt idx="12483">
                        <c:v>4.00285E-13</c:v>
                      </c:pt>
                      <c:pt idx="12484">
                        <c:v>3.3711000000000001E-13</c:v>
                      </c:pt>
                      <c:pt idx="12485">
                        <c:v>3.3711000000000001E-13</c:v>
                      </c:pt>
                      <c:pt idx="12486">
                        <c:v>3.0787400000000002E-13</c:v>
                      </c:pt>
                      <c:pt idx="12487">
                        <c:v>3.0787400000000002E-13</c:v>
                      </c:pt>
                      <c:pt idx="12488">
                        <c:v>4.0437400000000001E-13</c:v>
                      </c:pt>
                      <c:pt idx="12489">
                        <c:v>4.0437400000000001E-13</c:v>
                      </c:pt>
                      <c:pt idx="12490">
                        <c:v>3.2214699999999998E-13</c:v>
                      </c:pt>
                      <c:pt idx="12491">
                        <c:v>3.2214699999999998E-13</c:v>
                      </c:pt>
                      <c:pt idx="12492">
                        <c:v>4.3244200000000002E-13</c:v>
                      </c:pt>
                      <c:pt idx="12493">
                        <c:v>4.3244200000000002E-13</c:v>
                      </c:pt>
                      <c:pt idx="12494">
                        <c:v>3.0270599999999999E-13</c:v>
                      </c:pt>
                      <c:pt idx="12495">
                        <c:v>3.0270599999999999E-13</c:v>
                      </c:pt>
                      <c:pt idx="12496">
                        <c:v>2.8443400000000002E-13</c:v>
                      </c:pt>
                      <c:pt idx="12497">
                        <c:v>2.8443400000000002E-13</c:v>
                      </c:pt>
                      <c:pt idx="12498">
                        <c:v>2.1786100000000001E-12</c:v>
                      </c:pt>
                      <c:pt idx="12499">
                        <c:v>2.1786100000000001E-12</c:v>
                      </c:pt>
                      <c:pt idx="12500">
                        <c:v>6.3822699999999998E-13</c:v>
                      </c:pt>
                      <c:pt idx="12501">
                        <c:v>6.3822699999999998E-13</c:v>
                      </c:pt>
                      <c:pt idx="12502">
                        <c:v>6.9207600000000003E-13</c:v>
                      </c:pt>
                      <c:pt idx="12503">
                        <c:v>6.9207600000000003E-13</c:v>
                      </c:pt>
                      <c:pt idx="12504">
                        <c:v>5.4144100000000004E-13</c:v>
                      </c:pt>
                      <c:pt idx="12505">
                        <c:v>5.4144100000000004E-13</c:v>
                      </c:pt>
                      <c:pt idx="12506">
                        <c:v>5.3402200000000002E-13</c:v>
                      </c:pt>
                      <c:pt idx="12507">
                        <c:v>5.3402200000000002E-13</c:v>
                      </c:pt>
                      <c:pt idx="12508">
                        <c:v>5.621E-13</c:v>
                      </c:pt>
                      <c:pt idx="12509">
                        <c:v>5.621E-13</c:v>
                      </c:pt>
                      <c:pt idx="12510">
                        <c:v>6.9273300000000003E-13</c:v>
                      </c:pt>
                      <c:pt idx="12511">
                        <c:v>6.9273300000000003E-13</c:v>
                      </c:pt>
                      <c:pt idx="12512">
                        <c:v>5.4623699999999999E-13</c:v>
                      </c:pt>
                      <c:pt idx="12513">
                        <c:v>5.4623699999999999E-13</c:v>
                      </c:pt>
                      <c:pt idx="12514">
                        <c:v>5.5883699999999995E-13</c:v>
                      </c:pt>
                      <c:pt idx="12515">
                        <c:v>5.5883699999999995E-13</c:v>
                      </c:pt>
                      <c:pt idx="12516">
                        <c:v>6.88855E-13</c:v>
                      </c:pt>
                      <c:pt idx="12517">
                        <c:v>6.88855E-13</c:v>
                      </c:pt>
                      <c:pt idx="12518">
                        <c:v>9.7283000000000001E-13</c:v>
                      </c:pt>
                      <c:pt idx="12519">
                        <c:v>9.7283000000000001E-13</c:v>
                      </c:pt>
                      <c:pt idx="12520">
                        <c:v>5.4255100000000002E-13</c:v>
                      </c:pt>
                      <c:pt idx="12521">
                        <c:v>5.4255100000000002E-13</c:v>
                      </c:pt>
                      <c:pt idx="12522">
                        <c:v>5.7581800000000002E-13</c:v>
                      </c:pt>
                      <c:pt idx="12523">
                        <c:v>5.7581800000000002E-13</c:v>
                      </c:pt>
                      <c:pt idx="12524">
                        <c:v>1.5205200000000001E-12</c:v>
                      </c:pt>
                      <c:pt idx="12525">
                        <c:v>1.5205200000000001E-12</c:v>
                      </c:pt>
                      <c:pt idx="12526">
                        <c:v>7.2441700000000004E-13</c:v>
                      </c:pt>
                      <c:pt idx="12527">
                        <c:v>7.2441700000000004E-13</c:v>
                      </c:pt>
                      <c:pt idx="12528">
                        <c:v>5.6405499999999996E-13</c:v>
                      </c:pt>
                      <c:pt idx="12529">
                        <c:v>5.6405499999999996E-13</c:v>
                      </c:pt>
                      <c:pt idx="12530">
                        <c:v>5.3333300000000003E-13</c:v>
                      </c:pt>
                      <c:pt idx="12531">
                        <c:v>5.3333300000000003E-13</c:v>
                      </c:pt>
                      <c:pt idx="12532">
                        <c:v>8.28933E-13</c:v>
                      </c:pt>
                      <c:pt idx="12533">
                        <c:v>8.28933E-13</c:v>
                      </c:pt>
                      <c:pt idx="12534">
                        <c:v>8.4830499999999999E-13</c:v>
                      </c:pt>
                      <c:pt idx="12535">
                        <c:v>8.4830499999999999E-13</c:v>
                      </c:pt>
                      <c:pt idx="12536">
                        <c:v>1.17046E-11</c:v>
                      </c:pt>
                      <c:pt idx="12537">
                        <c:v>1.17046E-11</c:v>
                      </c:pt>
                      <c:pt idx="12538">
                        <c:v>2.1586799999999998E-12</c:v>
                      </c:pt>
                      <c:pt idx="12539">
                        <c:v>2.1586799999999998E-12</c:v>
                      </c:pt>
                      <c:pt idx="12540">
                        <c:v>6.6899699999999996E-13</c:v>
                      </c:pt>
                      <c:pt idx="12541">
                        <c:v>6.6899699999999996E-13</c:v>
                      </c:pt>
                      <c:pt idx="12542">
                        <c:v>5.4896600000000005E-13</c:v>
                      </c:pt>
                      <c:pt idx="12543">
                        <c:v>5.4896600000000005E-13</c:v>
                      </c:pt>
                      <c:pt idx="12544">
                        <c:v>5.4052300000000002E-13</c:v>
                      </c:pt>
                      <c:pt idx="12545">
                        <c:v>5.4052300000000002E-13</c:v>
                      </c:pt>
                      <c:pt idx="12546">
                        <c:v>7.2303200000000004E-13</c:v>
                      </c:pt>
                      <c:pt idx="12547">
                        <c:v>7.2303200000000004E-13</c:v>
                      </c:pt>
                      <c:pt idx="12548">
                        <c:v>5.5085199999999996E-13</c:v>
                      </c:pt>
                      <c:pt idx="12549">
                        <c:v>5.5085199999999996E-13</c:v>
                      </c:pt>
                      <c:pt idx="12550">
                        <c:v>7.0213299999999997E-13</c:v>
                      </c:pt>
                      <c:pt idx="12551">
                        <c:v>7.0213299999999997E-13</c:v>
                      </c:pt>
                      <c:pt idx="12552">
                        <c:v>5.2939499999999999E-13</c:v>
                      </c:pt>
                      <c:pt idx="12553">
                        <c:v>5.2939499999999999E-13</c:v>
                      </c:pt>
                      <c:pt idx="12554">
                        <c:v>8.1413099999999996E-13</c:v>
                      </c:pt>
                      <c:pt idx="12555">
                        <c:v>8.1413099999999996E-13</c:v>
                      </c:pt>
                      <c:pt idx="12556">
                        <c:v>5.3151300000000004E-13</c:v>
                      </c:pt>
                      <c:pt idx="12557">
                        <c:v>5.3151300000000004E-13</c:v>
                      </c:pt>
                      <c:pt idx="12558">
                        <c:v>6.81849E-13</c:v>
                      </c:pt>
                      <c:pt idx="12559">
                        <c:v>6.81849E-13</c:v>
                      </c:pt>
                      <c:pt idx="12560">
                        <c:v>6.0023500000000002E-13</c:v>
                      </c:pt>
                      <c:pt idx="12561">
                        <c:v>6.0023500000000002E-13</c:v>
                      </c:pt>
                      <c:pt idx="12562">
                        <c:v>1.0438200000000001E-12</c:v>
                      </c:pt>
                      <c:pt idx="12563">
                        <c:v>1.0438200000000001E-12</c:v>
                      </c:pt>
                      <c:pt idx="12564">
                        <c:v>5.35602E-13</c:v>
                      </c:pt>
                      <c:pt idx="12565">
                        <c:v>5.35602E-13</c:v>
                      </c:pt>
                      <c:pt idx="12566">
                        <c:v>5.6321900000000003E-13</c:v>
                      </c:pt>
                      <c:pt idx="12567">
                        <c:v>5.6321900000000003E-13</c:v>
                      </c:pt>
                      <c:pt idx="12568">
                        <c:v>5.3695899999999999E-13</c:v>
                      </c:pt>
                      <c:pt idx="12569">
                        <c:v>5.3695899999999999E-13</c:v>
                      </c:pt>
                      <c:pt idx="12570">
                        <c:v>5.4805200000000002E-13</c:v>
                      </c:pt>
                      <c:pt idx="12571">
                        <c:v>5.4805200000000002E-13</c:v>
                      </c:pt>
                      <c:pt idx="12572">
                        <c:v>5.4824600000000002E-13</c:v>
                      </c:pt>
                      <c:pt idx="12573">
                        <c:v>5.4824600000000002E-13</c:v>
                      </c:pt>
                      <c:pt idx="12574">
                        <c:v>5.5627300000000003E-13</c:v>
                      </c:pt>
                      <c:pt idx="12575">
                        <c:v>5.5627300000000003E-13</c:v>
                      </c:pt>
                      <c:pt idx="12576">
                        <c:v>9.773559999999999E-13</c:v>
                      </c:pt>
                      <c:pt idx="12577">
                        <c:v>9.773559999999999E-13</c:v>
                      </c:pt>
                      <c:pt idx="12578">
                        <c:v>5.6649400000000003E-13</c:v>
                      </c:pt>
                      <c:pt idx="12579">
                        <c:v>5.6649400000000003E-13</c:v>
                      </c:pt>
                      <c:pt idx="12580">
                        <c:v>6.5300899999999999E-13</c:v>
                      </c:pt>
                      <c:pt idx="12581">
                        <c:v>6.5300899999999999E-13</c:v>
                      </c:pt>
                      <c:pt idx="12582">
                        <c:v>5.5591300000000002E-13</c:v>
                      </c:pt>
                      <c:pt idx="12583">
                        <c:v>5.5591300000000002E-13</c:v>
                      </c:pt>
                      <c:pt idx="12584">
                        <c:v>1.4843900000000001E-12</c:v>
                      </c:pt>
                      <c:pt idx="12585">
                        <c:v>1.4843900000000001E-12</c:v>
                      </c:pt>
                      <c:pt idx="12586">
                        <c:v>2.35805E-12</c:v>
                      </c:pt>
                      <c:pt idx="12587">
                        <c:v>2.35805E-12</c:v>
                      </c:pt>
                      <c:pt idx="12588">
                        <c:v>1.2183299999999999E-12</c:v>
                      </c:pt>
                      <c:pt idx="12589">
                        <c:v>1.2183299999999999E-12</c:v>
                      </c:pt>
                      <c:pt idx="12590">
                        <c:v>5.7168899999999999E-13</c:v>
                      </c:pt>
                      <c:pt idx="12591">
                        <c:v>5.7168899999999999E-13</c:v>
                      </c:pt>
                      <c:pt idx="12592">
                        <c:v>5.6156200000000003E-13</c:v>
                      </c:pt>
                      <c:pt idx="12593">
                        <c:v>5.6156200000000003E-13</c:v>
                      </c:pt>
                      <c:pt idx="12594">
                        <c:v>7.0106000000000004E-13</c:v>
                      </c:pt>
                      <c:pt idx="12595">
                        <c:v>7.0106000000000004E-13</c:v>
                      </c:pt>
                      <c:pt idx="12596">
                        <c:v>6.4013099999999999E-13</c:v>
                      </c:pt>
                      <c:pt idx="12597">
                        <c:v>6.4013099999999999E-13</c:v>
                      </c:pt>
                      <c:pt idx="12598">
                        <c:v>5.9430900000000005E-13</c:v>
                      </c:pt>
                      <c:pt idx="12599">
                        <c:v>5.9430900000000005E-13</c:v>
                      </c:pt>
                      <c:pt idx="12600">
                        <c:v>5.3547100000000001E-13</c:v>
                      </c:pt>
                      <c:pt idx="12601">
                        <c:v>5.3547100000000001E-13</c:v>
                      </c:pt>
                      <c:pt idx="12602">
                        <c:v>5.5425200000000003E-13</c:v>
                      </c:pt>
                      <c:pt idx="12603">
                        <c:v>5.5425200000000003E-13</c:v>
                      </c:pt>
                      <c:pt idx="12604">
                        <c:v>5.5253699999999997E-13</c:v>
                      </c:pt>
                      <c:pt idx="12605">
                        <c:v>5.5253699999999997E-13</c:v>
                      </c:pt>
                      <c:pt idx="12606">
                        <c:v>5.4606399999999998E-13</c:v>
                      </c:pt>
                      <c:pt idx="12607">
                        <c:v>5.4606399999999998E-13</c:v>
                      </c:pt>
                      <c:pt idx="12608">
                        <c:v>5.4474100000000003E-13</c:v>
                      </c:pt>
                      <c:pt idx="12609">
                        <c:v>5.4474100000000003E-13</c:v>
                      </c:pt>
                      <c:pt idx="12610">
                        <c:v>5.5097899999999997E-13</c:v>
                      </c:pt>
                      <c:pt idx="12611">
                        <c:v>5.5097899999999997E-13</c:v>
                      </c:pt>
                      <c:pt idx="12612">
                        <c:v>5.5669700000000003E-13</c:v>
                      </c:pt>
                      <c:pt idx="12613">
                        <c:v>5.5669700000000003E-13</c:v>
                      </c:pt>
                      <c:pt idx="12614">
                        <c:v>8.3318799999999996E-13</c:v>
                      </c:pt>
                      <c:pt idx="12615">
                        <c:v>8.3318799999999996E-13</c:v>
                      </c:pt>
                      <c:pt idx="12616">
                        <c:v>6.4919900000000003E-13</c:v>
                      </c:pt>
                      <c:pt idx="12617">
                        <c:v>6.4919900000000003E-13</c:v>
                      </c:pt>
                      <c:pt idx="12618">
                        <c:v>6.5944900000000001E-13</c:v>
                      </c:pt>
                      <c:pt idx="12619">
                        <c:v>6.5944900000000001E-13</c:v>
                      </c:pt>
                      <c:pt idx="12620">
                        <c:v>5.48095E-13</c:v>
                      </c:pt>
                      <c:pt idx="12621">
                        <c:v>5.48095E-13</c:v>
                      </c:pt>
                      <c:pt idx="12622">
                        <c:v>5.57228E-13</c:v>
                      </c:pt>
                      <c:pt idx="12623">
                        <c:v>5.57228E-13</c:v>
                      </c:pt>
                      <c:pt idx="12624">
                        <c:v>5.3671199999999999E-13</c:v>
                      </c:pt>
                      <c:pt idx="12625">
                        <c:v>5.3671199999999999E-13</c:v>
                      </c:pt>
                      <c:pt idx="12626">
                        <c:v>5.2022299999999999E-13</c:v>
                      </c:pt>
                      <c:pt idx="12627">
                        <c:v>5.2022299999999999E-13</c:v>
                      </c:pt>
                      <c:pt idx="12628">
                        <c:v>5.8328199999999996E-13</c:v>
                      </c:pt>
                      <c:pt idx="12629">
                        <c:v>5.8328199999999996E-13</c:v>
                      </c:pt>
                      <c:pt idx="12630">
                        <c:v>5.5160799999999997E-13</c:v>
                      </c:pt>
                      <c:pt idx="12631">
                        <c:v>5.5160799999999997E-13</c:v>
                      </c:pt>
                      <c:pt idx="12632">
                        <c:v>2.35039E-12</c:v>
                      </c:pt>
                      <c:pt idx="12633">
                        <c:v>2.35039E-12</c:v>
                      </c:pt>
                      <c:pt idx="12634">
                        <c:v>2.6087599999999999E-12</c:v>
                      </c:pt>
                      <c:pt idx="12635">
                        <c:v>2.6087599999999999E-12</c:v>
                      </c:pt>
                      <c:pt idx="12636">
                        <c:v>7.9810499999999996E-13</c:v>
                      </c:pt>
                      <c:pt idx="12637">
                        <c:v>7.9810499999999996E-13</c:v>
                      </c:pt>
                      <c:pt idx="12638">
                        <c:v>8.6386300000000003E-13</c:v>
                      </c:pt>
                      <c:pt idx="12639">
                        <c:v>8.6386300000000003E-13</c:v>
                      </c:pt>
                      <c:pt idx="12640">
                        <c:v>5.3360399999999995E-13</c:v>
                      </c:pt>
                      <c:pt idx="12641">
                        <c:v>5.3360399999999995E-13</c:v>
                      </c:pt>
                      <c:pt idx="12642">
                        <c:v>5.3560500000000002E-13</c:v>
                      </c:pt>
                      <c:pt idx="12643">
                        <c:v>5.3560500000000002E-13</c:v>
                      </c:pt>
                      <c:pt idx="12644">
                        <c:v>6.5690500000000002E-13</c:v>
                      </c:pt>
                      <c:pt idx="12645">
                        <c:v>6.5690500000000002E-13</c:v>
                      </c:pt>
                      <c:pt idx="12646">
                        <c:v>6.2676899999999999E-13</c:v>
                      </c:pt>
                      <c:pt idx="12647">
                        <c:v>6.2676899999999999E-13</c:v>
                      </c:pt>
                      <c:pt idx="12648">
                        <c:v>6.5567699999999997E-13</c:v>
                      </c:pt>
                      <c:pt idx="12649">
                        <c:v>6.5567699999999997E-13</c:v>
                      </c:pt>
                      <c:pt idx="12650">
                        <c:v>5.7447999999999999E-13</c:v>
                      </c:pt>
                      <c:pt idx="12651">
                        <c:v>5.7447999999999999E-13</c:v>
                      </c:pt>
                      <c:pt idx="12652">
                        <c:v>5.6229499999999998E-13</c:v>
                      </c:pt>
                      <c:pt idx="12653">
                        <c:v>5.6229499999999998E-13</c:v>
                      </c:pt>
                      <c:pt idx="12654">
                        <c:v>5.3632600000000001E-13</c:v>
                      </c:pt>
                      <c:pt idx="12655">
                        <c:v>5.3632600000000001E-13</c:v>
                      </c:pt>
                      <c:pt idx="12656">
                        <c:v>2.2144599999999998E-12</c:v>
                      </c:pt>
                      <c:pt idx="12657">
                        <c:v>2.2144599999999998E-12</c:v>
                      </c:pt>
                      <c:pt idx="12658">
                        <c:v>6.7593199999999997E-13</c:v>
                      </c:pt>
                      <c:pt idx="12659">
                        <c:v>6.7593199999999997E-13</c:v>
                      </c:pt>
                      <c:pt idx="12660">
                        <c:v>5.8025500000000004E-13</c:v>
                      </c:pt>
                      <c:pt idx="12661">
                        <c:v>5.8025500000000004E-13</c:v>
                      </c:pt>
                      <c:pt idx="12662">
                        <c:v>7.1621899999999998E-13</c:v>
                      </c:pt>
                      <c:pt idx="12663">
                        <c:v>7.1621899999999998E-13</c:v>
                      </c:pt>
                      <c:pt idx="12664">
                        <c:v>5.13139E-13</c:v>
                      </c:pt>
                      <c:pt idx="12665">
                        <c:v>5.13139E-13</c:v>
                      </c:pt>
                      <c:pt idx="12666">
                        <c:v>2.23376E-12</c:v>
                      </c:pt>
                      <c:pt idx="12667">
                        <c:v>2.23376E-12</c:v>
                      </c:pt>
                      <c:pt idx="12668">
                        <c:v>5.4018700000000003E-13</c:v>
                      </c:pt>
                      <c:pt idx="12669">
                        <c:v>5.4018700000000003E-13</c:v>
                      </c:pt>
                      <c:pt idx="12670">
                        <c:v>5.4152399999999999E-13</c:v>
                      </c:pt>
                      <c:pt idx="12671">
                        <c:v>5.4152399999999999E-13</c:v>
                      </c:pt>
                      <c:pt idx="12672">
                        <c:v>8.1845300000000003E-13</c:v>
                      </c:pt>
                      <c:pt idx="12673">
                        <c:v>8.1845300000000003E-13</c:v>
                      </c:pt>
                      <c:pt idx="12674">
                        <c:v>6.78086E-13</c:v>
                      </c:pt>
                      <c:pt idx="12675">
                        <c:v>6.78086E-13</c:v>
                      </c:pt>
                      <c:pt idx="12676">
                        <c:v>5.2578300000000002E-13</c:v>
                      </c:pt>
                      <c:pt idx="12677">
                        <c:v>5.2578300000000002E-13</c:v>
                      </c:pt>
                      <c:pt idx="12678">
                        <c:v>5.4164200000000005E-13</c:v>
                      </c:pt>
                      <c:pt idx="12679">
                        <c:v>5.4164200000000005E-13</c:v>
                      </c:pt>
                      <c:pt idx="12680">
                        <c:v>9.0649000000000001E-13</c:v>
                      </c:pt>
                      <c:pt idx="12681">
                        <c:v>9.0649000000000001E-13</c:v>
                      </c:pt>
                      <c:pt idx="12682">
                        <c:v>5.5379600000000004E-13</c:v>
                      </c:pt>
                      <c:pt idx="12683">
                        <c:v>5.5379600000000004E-13</c:v>
                      </c:pt>
                      <c:pt idx="12684">
                        <c:v>5.8696299999999997E-13</c:v>
                      </c:pt>
                      <c:pt idx="12685">
                        <c:v>5.8696299999999997E-13</c:v>
                      </c:pt>
                      <c:pt idx="12686">
                        <c:v>6.6461700000000003E-13</c:v>
                      </c:pt>
                      <c:pt idx="12687">
                        <c:v>6.6461700000000003E-13</c:v>
                      </c:pt>
                      <c:pt idx="12688">
                        <c:v>5.4485999999999996E-13</c:v>
                      </c:pt>
                      <c:pt idx="12689">
                        <c:v>5.4485999999999996E-13</c:v>
                      </c:pt>
                      <c:pt idx="12690">
                        <c:v>2.24091E-12</c:v>
                      </c:pt>
                      <c:pt idx="12691">
                        <c:v>2.24091E-12</c:v>
                      </c:pt>
                      <c:pt idx="12692">
                        <c:v>5.4592900000000001E-13</c:v>
                      </c:pt>
                      <c:pt idx="12693">
                        <c:v>5.4592900000000001E-13</c:v>
                      </c:pt>
                      <c:pt idx="12694">
                        <c:v>5.4823299999999999E-13</c:v>
                      </c:pt>
                      <c:pt idx="12695">
                        <c:v>5.4823299999999999E-13</c:v>
                      </c:pt>
                      <c:pt idx="12696">
                        <c:v>5.5885799999999996E-13</c:v>
                      </c:pt>
                      <c:pt idx="12697">
                        <c:v>5.5885799999999996E-13</c:v>
                      </c:pt>
                      <c:pt idx="12698">
                        <c:v>5.3713999999999997E-13</c:v>
                      </c:pt>
                      <c:pt idx="12699">
                        <c:v>5.3713999999999997E-13</c:v>
                      </c:pt>
                      <c:pt idx="12700">
                        <c:v>7.3989099999999996E-13</c:v>
                      </c:pt>
                      <c:pt idx="12701">
                        <c:v>7.3989099999999996E-13</c:v>
                      </c:pt>
                      <c:pt idx="12702">
                        <c:v>5.3333799999999998E-13</c:v>
                      </c:pt>
                      <c:pt idx="12703">
                        <c:v>5.3333799999999998E-13</c:v>
                      </c:pt>
                      <c:pt idx="12704">
                        <c:v>5.2415299999999996E-13</c:v>
                      </c:pt>
                      <c:pt idx="12705">
                        <c:v>5.2415299999999996E-13</c:v>
                      </c:pt>
                      <c:pt idx="12706">
                        <c:v>5.7194200000000003E-13</c:v>
                      </c:pt>
                      <c:pt idx="12707">
                        <c:v>5.7194200000000003E-13</c:v>
                      </c:pt>
                      <c:pt idx="12708">
                        <c:v>5.4159300000000003E-13</c:v>
                      </c:pt>
                      <c:pt idx="12709">
                        <c:v>5.4159300000000003E-13</c:v>
                      </c:pt>
                      <c:pt idx="12710">
                        <c:v>5.1840900000000004E-13</c:v>
                      </c:pt>
                      <c:pt idx="12711">
                        <c:v>5.1840900000000004E-13</c:v>
                      </c:pt>
                      <c:pt idx="12712">
                        <c:v>5.3384600000000001E-13</c:v>
                      </c:pt>
                      <c:pt idx="12713">
                        <c:v>5.3384600000000001E-13</c:v>
                      </c:pt>
                      <c:pt idx="12714">
                        <c:v>5.1780200000000002E-13</c:v>
                      </c:pt>
                      <c:pt idx="12715">
                        <c:v>5.1780200000000002E-13</c:v>
                      </c:pt>
                      <c:pt idx="12716">
                        <c:v>9.3619399999999996E-13</c:v>
                      </c:pt>
                      <c:pt idx="12717">
                        <c:v>9.3619399999999996E-13</c:v>
                      </c:pt>
                      <c:pt idx="12718">
                        <c:v>5.5867099999999995E-13</c:v>
                      </c:pt>
                      <c:pt idx="12719">
                        <c:v>5.5867099999999995E-13</c:v>
                      </c:pt>
                      <c:pt idx="12720">
                        <c:v>5.2541399999999997E-13</c:v>
                      </c:pt>
                      <c:pt idx="12721">
                        <c:v>5.2541399999999997E-13</c:v>
                      </c:pt>
                      <c:pt idx="12722">
                        <c:v>5.6983799999999998E-13</c:v>
                      </c:pt>
                      <c:pt idx="12723">
                        <c:v>5.6983799999999998E-13</c:v>
                      </c:pt>
                      <c:pt idx="12724">
                        <c:v>5.2994400000000005E-13</c:v>
                      </c:pt>
                      <c:pt idx="12725">
                        <c:v>5.2994400000000005E-13</c:v>
                      </c:pt>
                      <c:pt idx="12726">
                        <c:v>6.6719000000000001E-13</c:v>
                      </c:pt>
                      <c:pt idx="12727">
                        <c:v>6.6719000000000001E-13</c:v>
                      </c:pt>
                      <c:pt idx="12728">
                        <c:v>5.3584299999999998E-13</c:v>
                      </c:pt>
                      <c:pt idx="12729">
                        <c:v>5.3584299999999998E-13</c:v>
                      </c:pt>
                      <c:pt idx="12730">
                        <c:v>5.5785699999999999E-13</c:v>
                      </c:pt>
                      <c:pt idx="12731">
                        <c:v>5.5785699999999999E-13</c:v>
                      </c:pt>
                      <c:pt idx="12732">
                        <c:v>5.5144300000000004E-13</c:v>
                      </c:pt>
                      <c:pt idx="12733">
                        <c:v>5.5144300000000004E-13</c:v>
                      </c:pt>
                      <c:pt idx="12734">
                        <c:v>7.3595199999999995E-13</c:v>
                      </c:pt>
                      <c:pt idx="12735">
                        <c:v>7.3595199999999995E-13</c:v>
                      </c:pt>
                      <c:pt idx="12736">
                        <c:v>7.9671800000000002E-13</c:v>
                      </c:pt>
                      <c:pt idx="12737">
                        <c:v>7.9671800000000002E-13</c:v>
                      </c:pt>
                      <c:pt idx="12738">
                        <c:v>7.1187100000000005E-13</c:v>
                      </c:pt>
                      <c:pt idx="12739">
                        <c:v>7.1187100000000005E-13</c:v>
                      </c:pt>
                      <c:pt idx="12740">
                        <c:v>7.0301999999999997E-13</c:v>
                      </c:pt>
                      <c:pt idx="12741">
                        <c:v>7.0301999999999997E-13</c:v>
                      </c:pt>
                      <c:pt idx="12742">
                        <c:v>5.8523099999999999E-13</c:v>
                      </c:pt>
                      <c:pt idx="12743">
                        <c:v>5.8523099999999999E-13</c:v>
                      </c:pt>
                      <c:pt idx="12744">
                        <c:v>5.4547399999999998E-13</c:v>
                      </c:pt>
                      <c:pt idx="12745">
                        <c:v>5.4547399999999998E-13</c:v>
                      </c:pt>
                      <c:pt idx="12746">
                        <c:v>5.2705100000000003E-13</c:v>
                      </c:pt>
                      <c:pt idx="12747">
                        <c:v>5.2705100000000003E-13</c:v>
                      </c:pt>
                      <c:pt idx="12748">
                        <c:v>5.4352699999999999E-13</c:v>
                      </c:pt>
                      <c:pt idx="12749">
                        <c:v>5.4352699999999999E-13</c:v>
                      </c:pt>
                      <c:pt idx="12750">
                        <c:v>5.4058E-13</c:v>
                      </c:pt>
                      <c:pt idx="12751">
                        <c:v>5.4058E-13</c:v>
                      </c:pt>
                      <c:pt idx="12752">
                        <c:v>2.7221299999999998E-12</c:v>
                      </c:pt>
                      <c:pt idx="12753">
                        <c:v>2.7221299999999998E-12</c:v>
                      </c:pt>
                      <c:pt idx="12754">
                        <c:v>7.9480600000000004E-13</c:v>
                      </c:pt>
                      <c:pt idx="12755">
                        <c:v>7.9480600000000004E-13</c:v>
                      </c:pt>
                      <c:pt idx="12756">
                        <c:v>5.6700600000000004E-13</c:v>
                      </c:pt>
                      <c:pt idx="12757">
                        <c:v>5.6700600000000004E-13</c:v>
                      </c:pt>
                      <c:pt idx="12758">
                        <c:v>4.27539E-10</c:v>
                      </c:pt>
                      <c:pt idx="12759">
                        <c:v>4.27539E-10</c:v>
                      </c:pt>
                      <c:pt idx="12760">
                        <c:v>8.6895999999999996E-13</c:v>
                      </c:pt>
                      <c:pt idx="12761">
                        <c:v>8.6895999999999996E-13</c:v>
                      </c:pt>
                      <c:pt idx="12762">
                        <c:v>5.1762900000000002E-13</c:v>
                      </c:pt>
                      <c:pt idx="12763">
                        <c:v>5.1762900000000002E-13</c:v>
                      </c:pt>
                      <c:pt idx="12764">
                        <c:v>5.1299400000000001E-13</c:v>
                      </c:pt>
                      <c:pt idx="12765">
                        <c:v>5.1299400000000001E-13</c:v>
                      </c:pt>
                      <c:pt idx="12766">
                        <c:v>5.1882E-13</c:v>
                      </c:pt>
                      <c:pt idx="12767">
                        <c:v>5.1882E-13</c:v>
                      </c:pt>
                      <c:pt idx="12768">
                        <c:v>8.0652399999999997E-13</c:v>
                      </c:pt>
                      <c:pt idx="12769">
                        <c:v>8.0652399999999997E-13</c:v>
                      </c:pt>
                      <c:pt idx="12770">
                        <c:v>5.5404199999999997E-13</c:v>
                      </c:pt>
                      <c:pt idx="12771">
                        <c:v>5.5404199999999997E-13</c:v>
                      </c:pt>
                      <c:pt idx="12772">
                        <c:v>5.4206499999999997E-13</c:v>
                      </c:pt>
                      <c:pt idx="12773">
                        <c:v>5.4206499999999997E-13</c:v>
                      </c:pt>
                      <c:pt idx="12774">
                        <c:v>5.0054399999999999E-13</c:v>
                      </c:pt>
                      <c:pt idx="12775">
                        <c:v>5.0054399999999999E-13</c:v>
                      </c:pt>
                      <c:pt idx="12776">
                        <c:v>5.2825600000000003E-13</c:v>
                      </c:pt>
                      <c:pt idx="12777">
                        <c:v>5.2825600000000003E-13</c:v>
                      </c:pt>
                      <c:pt idx="12778">
                        <c:v>5.1149500000000003E-13</c:v>
                      </c:pt>
                      <c:pt idx="12779">
                        <c:v>5.1149500000000003E-13</c:v>
                      </c:pt>
                      <c:pt idx="12780">
                        <c:v>8.3183399999999999E-13</c:v>
                      </c:pt>
                      <c:pt idx="12781">
                        <c:v>8.3183399999999999E-13</c:v>
                      </c:pt>
                      <c:pt idx="12782">
                        <c:v>7.0631400000000003E-13</c:v>
                      </c:pt>
                      <c:pt idx="12783">
                        <c:v>7.0631400000000003E-13</c:v>
                      </c:pt>
                      <c:pt idx="12784">
                        <c:v>5.0829199999999999E-13</c:v>
                      </c:pt>
                      <c:pt idx="12785">
                        <c:v>5.0829199999999999E-13</c:v>
                      </c:pt>
                      <c:pt idx="12786">
                        <c:v>5.2823800000000004E-13</c:v>
                      </c:pt>
                      <c:pt idx="12787">
                        <c:v>5.2823800000000004E-13</c:v>
                      </c:pt>
                      <c:pt idx="12788">
                        <c:v>5.3150799999999998E-13</c:v>
                      </c:pt>
                      <c:pt idx="12789">
                        <c:v>5.3150799999999998E-13</c:v>
                      </c:pt>
                      <c:pt idx="12790">
                        <c:v>3.6784400000000001E-11</c:v>
                      </c:pt>
                      <c:pt idx="12791">
                        <c:v>3.6784400000000001E-11</c:v>
                      </c:pt>
                      <c:pt idx="12792">
                        <c:v>8.2171599999999997E-13</c:v>
                      </c:pt>
                      <c:pt idx="12793">
                        <c:v>8.2171599999999997E-13</c:v>
                      </c:pt>
                      <c:pt idx="12794">
                        <c:v>5.3871300000000005E-13</c:v>
                      </c:pt>
                      <c:pt idx="12795">
                        <c:v>5.3871300000000005E-13</c:v>
                      </c:pt>
                      <c:pt idx="12796">
                        <c:v>5.3140100000000001E-13</c:v>
                      </c:pt>
                      <c:pt idx="12797">
                        <c:v>5.3140100000000001E-13</c:v>
                      </c:pt>
                      <c:pt idx="12798">
                        <c:v>1.4655E-12</c:v>
                      </c:pt>
                      <c:pt idx="12799">
                        <c:v>1.4655E-12</c:v>
                      </c:pt>
                      <c:pt idx="12800">
                        <c:v>1.40045E-12</c:v>
                      </c:pt>
                      <c:pt idx="12801">
                        <c:v>1.40045E-12</c:v>
                      </c:pt>
                      <c:pt idx="12802">
                        <c:v>1.47251E-12</c:v>
                      </c:pt>
                      <c:pt idx="12803">
                        <c:v>1.47251E-12</c:v>
                      </c:pt>
                      <c:pt idx="12804">
                        <c:v>1.7277799999999999E-12</c:v>
                      </c:pt>
                      <c:pt idx="12805">
                        <c:v>1.7277799999999999E-12</c:v>
                      </c:pt>
                      <c:pt idx="12806">
                        <c:v>1.43477E-12</c:v>
                      </c:pt>
                      <c:pt idx="12807">
                        <c:v>1.43477E-12</c:v>
                      </c:pt>
                      <c:pt idx="12808">
                        <c:v>1.4075E-12</c:v>
                      </c:pt>
                      <c:pt idx="12809">
                        <c:v>1.4075E-12</c:v>
                      </c:pt>
                      <c:pt idx="12810">
                        <c:v>1.84668E-12</c:v>
                      </c:pt>
                      <c:pt idx="12811">
                        <c:v>1.84668E-12</c:v>
                      </c:pt>
                      <c:pt idx="12812">
                        <c:v>1.36099E-12</c:v>
                      </c:pt>
                      <c:pt idx="12813">
                        <c:v>1.36099E-12</c:v>
                      </c:pt>
                      <c:pt idx="12814">
                        <c:v>1.46827E-12</c:v>
                      </c:pt>
                      <c:pt idx="12815">
                        <c:v>1.46827E-12</c:v>
                      </c:pt>
                      <c:pt idx="12816">
                        <c:v>1.59097E-12</c:v>
                      </c:pt>
                      <c:pt idx="12817">
                        <c:v>1.59097E-12</c:v>
                      </c:pt>
                      <c:pt idx="12818">
                        <c:v>1.4148400000000001E-12</c:v>
                      </c:pt>
                      <c:pt idx="12819">
                        <c:v>1.4148400000000001E-12</c:v>
                      </c:pt>
                      <c:pt idx="12820">
                        <c:v>1.62965E-12</c:v>
                      </c:pt>
                      <c:pt idx="12821">
                        <c:v>1.62965E-12</c:v>
                      </c:pt>
                      <c:pt idx="12822">
                        <c:v>1.66585E-12</c:v>
                      </c:pt>
                      <c:pt idx="12823">
                        <c:v>1.66585E-12</c:v>
                      </c:pt>
                      <c:pt idx="12824">
                        <c:v>1.65164E-12</c:v>
                      </c:pt>
                      <c:pt idx="12825">
                        <c:v>1.65164E-12</c:v>
                      </c:pt>
                      <c:pt idx="12826">
                        <c:v>3.4194300000000001E-12</c:v>
                      </c:pt>
                      <c:pt idx="12827">
                        <c:v>3.4194300000000001E-12</c:v>
                      </c:pt>
                      <c:pt idx="12828">
                        <c:v>1.5056E-12</c:v>
                      </c:pt>
                      <c:pt idx="12829">
                        <c:v>1.5056E-12</c:v>
                      </c:pt>
                      <c:pt idx="12830">
                        <c:v>3.3005999999999999E-12</c:v>
                      </c:pt>
                      <c:pt idx="12831">
                        <c:v>3.3005999999999999E-12</c:v>
                      </c:pt>
                      <c:pt idx="12832">
                        <c:v>1.46993E-12</c:v>
                      </c:pt>
                      <c:pt idx="12833">
                        <c:v>1.46993E-12</c:v>
                      </c:pt>
                      <c:pt idx="12834">
                        <c:v>1.40533E-12</c:v>
                      </c:pt>
                      <c:pt idx="12835">
                        <c:v>1.40533E-12</c:v>
                      </c:pt>
                      <c:pt idx="12836">
                        <c:v>1.63719E-12</c:v>
                      </c:pt>
                      <c:pt idx="12837">
                        <c:v>1.63719E-12</c:v>
                      </c:pt>
                      <c:pt idx="12838">
                        <c:v>1.39931E-12</c:v>
                      </c:pt>
                      <c:pt idx="12839">
                        <c:v>1.39931E-12</c:v>
                      </c:pt>
                      <c:pt idx="12840">
                        <c:v>1.4074E-12</c:v>
                      </c:pt>
                      <c:pt idx="12841">
                        <c:v>1.4074E-12</c:v>
                      </c:pt>
                      <c:pt idx="12842">
                        <c:v>3.4713200000000002E-12</c:v>
                      </c:pt>
                      <c:pt idx="12843">
                        <c:v>3.4713200000000002E-12</c:v>
                      </c:pt>
                      <c:pt idx="12844">
                        <c:v>1.5786E-12</c:v>
                      </c:pt>
                      <c:pt idx="12845">
                        <c:v>1.5786E-12</c:v>
                      </c:pt>
                      <c:pt idx="12846">
                        <c:v>1.4109799999999999E-12</c:v>
                      </c:pt>
                      <c:pt idx="12847">
                        <c:v>1.4109799999999999E-12</c:v>
                      </c:pt>
                      <c:pt idx="12848">
                        <c:v>1.6014099999999999E-12</c:v>
                      </c:pt>
                      <c:pt idx="12849">
                        <c:v>1.6014099999999999E-12</c:v>
                      </c:pt>
                      <c:pt idx="12850">
                        <c:v>1.46949E-12</c:v>
                      </c:pt>
                      <c:pt idx="12851">
                        <c:v>1.46949E-12</c:v>
                      </c:pt>
                      <c:pt idx="12852">
                        <c:v>1.6574600000000001E-12</c:v>
                      </c:pt>
                      <c:pt idx="12853">
                        <c:v>1.6574600000000001E-12</c:v>
                      </c:pt>
                      <c:pt idx="12854">
                        <c:v>1.4756899999999999E-12</c:v>
                      </c:pt>
                      <c:pt idx="12855">
                        <c:v>1.4756899999999999E-12</c:v>
                      </c:pt>
                      <c:pt idx="12856">
                        <c:v>1.48532E-12</c:v>
                      </c:pt>
                      <c:pt idx="12857">
                        <c:v>1.48532E-12</c:v>
                      </c:pt>
                      <c:pt idx="12858">
                        <c:v>3.10656E-12</c:v>
                      </c:pt>
                      <c:pt idx="12859">
                        <c:v>3.10656E-12</c:v>
                      </c:pt>
                      <c:pt idx="12860">
                        <c:v>1.4998999999999999E-12</c:v>
                      </c:pt>
                      <c:pt idx="12861">
                        <c:v>1.4998999999999999E-12</c:v>
                      </c:pt>
                      <c:pt idx="12862">
                        <c:v>1.7934099999999999E-12</c:v>
                      </c:pt>
                      <c:pt idx="12863">
                        <c:v>1.7934099999999999E-12</c:v>
                      </c:pt>
                      <c:pt idx="12864">
                        <c:v>1.3958999999999999E-12</c:v>
                      </c:pt>
                      <c:pt idx="12865">
                        <c:v>1.3958999999999999E-12</c:v>
                      </c:pt>
                      <c:pt idx="12866">
                        <c:v>1.42715E-12</c:v>
                      </c:pt>
                      <c:pt idx="12867">
                        <c:v>1.42715E-12</c:v>
                      </c:pt>
                      <c:pt idx="12868">
                        <c:v>1.50957E-12</c:v>
                      </c:pt>
                      <c:pt idx="12869">
                        <c:v>1.50957E-12</c:v>
                      </c:pt>
                      <c:pt idx="12870">
                        <c:v>1.7269E-12</c:v>
                      </c:pt>
                      <c:pt idx="12871">
                        <c:v>1.7269E-12</c:v>
                      </c:pt>
                      <c:pt idx="12872">
                        <c:v>1.36005E-12</c:v>
                      </c:pt>
                      <c:pt idx="12873">
                        <c:v>1.36005E-12</c:v>
                      </c:pt>
                      <c:pt idx="12874">
                        <c:v>1.4938600000000001E-12</c:v>
                      </c:pt>
                      <c:pt idx="12875">
                        <c:v>1.4938600000000001E-12</c:v>
                      </c:pt>
                      <c:pt idx="12876">
                        <c:v>1.5629999999999999E-12</c:v>
                      </c:pt>
                      <c:pt idx="12877">
                        <c:v>1.5629999999999999E-12</c:v>
                      </c:pt>
                      <c:pt idx="12878">
                        <c:v>1.51234E-12</c:v>
                      </c:pt>
                      <c:pt idx="12879">
                        <c:v>1.51234E-12</c:v>
                      </c:pt>
                      <c:pt idx="12880">
                        <c:v>1.4597499999999999E-12</c:v>
                      </c:pt>
                      <c:pt idx="12881">
                        <c:v>1.4597499999999999E-12</c:v>
                      </c:pt>
                      <c:pt idx="12882">
                        <c:v>1.4509400000000001E-12</c:v>
                      </c:pt>
                      <c:pt idx="12883">
                        <c:v>1.4509400000000001E-12</c:v>
                      </c:pt>
                      <c:pt idx="12884">
                        <c:v>1.46357E-12</c:v>
                      </c:pt>
                      <c:pt idx="12885">
                        <c:v>1.46357E-12</c:v>
                      </c:pt>
                      <c:pt idx="12886">
                        <c:v>1.5304200000000001E-12</c:v>
                      </c:pt>
                      <c:pt idx="12887">
                        <c:v>1.5304200000000001E-12</c:v>
                      </c:pt>
                      <c:pt idx="12888">
                        <c:v>1.5913000000000001E-12</c:v>
                      </c:pt>
                      <c:pt idx="12889">
                        <c:v>1.5913000000000001E-12</c:v>
                      </c:pt>
                      <c:pt idx="12890">
                        <c:v>1.4110300000000001E-12</c:v>
                      </c:pt>
                      <c:pt idx="12891">
                        <c:v>1.4110300000000001E-12</c:v>
                      </c:pt>
                      <c:pt idx="12892">
                        <c:v>1.39678E-12</c:v>
                      </c:pt>
                      <c:pt idx="12893">
                        <c:v>1.39678E-12</c:v>
                      </c:pt>
                      <c:pt idx="12894">
                        <c:v>1.3994500000000001E-12</c:v>
                      </c:pt>
                      <c:pt idx="12895">
                        <c:v>1.3994500000000001E-12</c:v>
                      </c:pt>
                      <c:pt idx="12896">
                        <c:v>1.4674299999999999E-12</c:v>
                      </c:pt>
                      <c:pt idx="12897">
                        <c:v>1.4674299999999999E-12</c:v>
                      </c:pt>
                      <c:pt idx="12898">
                        <c:v>3.1149899999999998E-12</c:v>
                      </c:pt>
                      <c:pt idx="12899">
                        <c:v>3.1149899999999998E-12</c:v>
                      </c:pt>
                      <c:pt idx="12900">
                        <c:v>1.40006E-12</c:v>
                      </c:pt>
                      <c:pt idx="12901">
                        <c:v>1.40006E-12</c:v>
                      </c:pt>
                      <c:pt idx="12902">
                        <c:v>1.35832E-12</c:v>
                      </c:pt>
                      <c:pt idx="12903">
                        <c:v>1.35832E-12</c:v>
                      </c:pt>
                      <c:pt idx="12904">
                        <c:v>1.4133E-12</c:v>
                      </c:pt>
                      <c:pt idx="12905">
                        <c:v>1.4133E-12</c:v>
                      </c:pt>
                      <c:pt idx="12906">
                        <c:v>1.40297E-12</c:v>
                      </c:pt>
                      <c:pt idx="12907">
                        <c:v>1.40297E-12</c:v>
                      </c:pt>
                      <c:pt idx="12908">
                        <c:v>1.42421E-12</c:v>
                      </c:pt>
                      <c:pt idx="12909">
                        <c:v>1.42421E-12</c:v>
                      </c:pt>
                      <c:pt idx="12910">
                        <c:v>1.49469E-12</c:v>
                      </c:pt>
                      <c:pt idx="12911">
                        <c:v>1.49469E-12</c:v>
                      </c:pt>
                      <c:pt idx="12912">
                        <c:v>1.40613E-12</c:v>
                      </c:pt>
                      <c:pt idx="12913">
                        <c:v>1.40613E-12</c:v>
                      </c:pt>
                      <c:pt idx="12914">
                        <c:v>1.41478E-12</c:v>
                      </c:pt>
                      <c:pt idx="12915">
                        <c:v>1.41478E-12</c:v>
                      </c:pt>
                      <c:pt idx="12916">
                        <c:v>1.43987E-12</c:v>
                      </c:pt>
                      <c:pt idx="12917">
                        <c:v>1.43987E-12</c:v>
                      </c:pt>
                      <c:pt idx="12918">
                        <c:v>1.7431800000000001E-12</c:v>
                      </c:pt>
                      <c:pt idx="12919">
                        <c:v>1.7431800000000001E-12</c:v>
                      </c:pt>
                      <c:pt idx="12920">
                        <c:v>1.54994E-12</c:v>
                      </c:pt>
                      <c:pt idx="12921">
                        <c:v>1.54994E-12</c:v>
                      </c:pt>
                      <c:pt idx="12922">
                        <c:v>1.6663399999999999E-12</c:v>
                      </c:pt>
                      <c:pt idx="12923">
                        <c:v>1.6663399999999999E-12</c:v>
                      </c:pt>
                      <c:pt idx="12924">
                        <c:v>2.9856099999999998E-12</c:v>
                      </c:pt>
                      <c:pt idx="12925">
                        <c:v>2.9856099999999998E-12</c:v>
                      </c:pt>
                      <c:pt idx="12926">
                        <c:v>1.4017999999999999E-12</c:v>
                      </c:pt>
                      <c:pt idx="12927">
                        <c:v>1.4017999999999999E-12</c:v>
                      </c:pt>
                      <c:pt idx="12928">
                        <c:v>1.4309500000000001E-12</c:v>
                      </c:pt>
                      <c:pt idx="12929">
                        <c:v>1.4309500000000001E-12</c:v>
                      </c:pt>
                      <c:pt idx="12930">
                        <c:v>1.4613700000000001E-12</c:v>
                      </c:pt>
                      <c:pt idx="12931">
                        <c:v>1.4613700000000001E-12</c:v>
                      </c:pt>
                      <c:pt idx="12932">
                        <c:v>1.4726799999999999E-12</c:v>
                      </c:pt>
                      <c:pt idx="12933">
                        <c:v>1.4726799999999999E-12</c:v>
                      </c:pt>
                      <c:pt idx="12934">
                        <c:v>1.41865E-12</c:v>
                      </c:pt>
                      <c:pt idx="12935">
                        <c:v>1.41865E-12</c:v>
                      </c:pt>
                      <c:pt idx="12936">
                        <c:v>1.4249699999999999E-12</c:v>
                      </c:pt>
                      <c:pt idx="12937">
                        <c:v>1.4249699999999999E-12</c:v>
                      </c:pt>
                      <c:pt idx="12938">
                        <c:v>1.4909599999999999E-12</c:v>
                      </c:pt>
                      <c:pt idx="12939">
                        <c:v>1.4909599999999999E-12</c:v>
                      </c:pt>
                      <c:pt idx="12940">
                        <c:v>1.8529299999999999E-12</c:v>
                      </c:pt>
                      <c:pt idx="12941">
                        <c:v>1.8529299999999999E-12</c:v>
                      </c:pt>
                      <c:pt idx="12942">
                        <c:v>1.39137E-12</c:v>
                      </c:pt>
                      <c:pt idx="12943">
                        <c:v>1.39137E-12</c:v>
                      </c:pt>
                      <c:pt idx="12944">
                        <c:v>1.5615E-12</c:v>
                      </c:pt>
                      <c:pt idx="12945">
                        <c:v>1.5615E-12</c:v>
                      </c:pt>
                      <c:pt idx="12946">
                        <c:v>1.4167900000000001E-12</c:v>
                      </c:pt>
                      <c:pt idx="12947">
                        <c:v>1.4167900000000001E-12</c:v>
                      </c:pt>
                      <c:pt idx="12948">
                        <c:v>1.44196E-12</c:v>
                      </c:pt>
                      <c:pt idx="12949">
                        <c:v>1.44196E-12</c:v>
                      </c:pt>
                      <c:pt idx="12950">
                        <c:v>1.43997E-12</c:v>
                      </c:pt>
                      <c:pt idx="12951">
                        <c:v>1.43997E-12</c:v>
                      </c:pt>
                      <c:pt idx="12952">
                        <c:v>1.42988E-12</c:v>
                      </c:pt>
                      <c:pt idx="12953">
                        <c:v>1.42988E-12</c:v>
                      </c:pt>
                      <c:pt idx="12954">
                        <c:v>1.4254299999999999E-12</c:v>
                      </c:pt>
                      <c:pt idx="12955">
                        <c:v>1.4254299999999999E-12</c:v>
                      </c:pt>
                      <c:pt idx="12956">
                        <c:v>1.7131399999999999E-12</c:v>
                      </c:pt>
                      <c:pt idx="12957">
                        <c:v>1.7131399999999999E-12</c:v>
                      </c:pt>
                      <c:pt idx="12958">
                        <c:v>1.38773E-12</c:v>
                      </c:pt>
                      <c:pt idx="12959">
                        <c:v>1.38773E-12</c:v>
                      </c:pt>
                      <c:pt idx="12960">
                        <c:v>1.36234E-12</c:v>
                      </c:pt>
                      <c:pt idx="12961">
                        <c:v>1.36234E-12</c:v>
                      </c:pt>
                      <c:pt idx="12962">
                        <c:v>1.5581799999999999E-12</c:v>
                      </c:pt>
                      <c:pt idx="12963">
                        <c:v>1.5581799999999999E-12</c:v>
                      </c:pt>
                      <c:pt idx="12964">
                        <c:v>1.54078E-12</c:v>
                      </c:pt>
                      <c:pt idx="12965">
                        <c:v>1.54078E-12</c:v>
                      </c:pt>
                      <c:pt idx="12966">
                        <c:v>3.1484799999999999E-12</c:v>
                      </c:pt>
                      <c:pt idx="12967">
                        <c:v>3.1484799999999999E-12</c:v>
                      </c:pt>
                      <c:pt idx="12968">
                        <c:v>1.41147E-12</c:v>
                      </c:pt>
                      <c:pt idx="12969">
                        <c:v>1.41147E-12</c:v>
                      </c:pt>
                      <c:pt idx="12970">
                        <c:v>1.3848199999999999E-12</c:v>
                      </c:pt>
                      <c:pt idx="12971">
                        <c:v>1.3848199999999999E-12</c:v>
                      </c:pt>
                      <c:pt idx="12972">
                        <c:v>4.02092E-11</c:v>
                      </c:pt>
                      <c:pt idx="12973">
                        <c:v>4.02092E-11</c:v>
                      </c:pt>
                      <c:pt idx="12974">
                        <c:v>3.2121199999999998E-12</c:v>
                      </c:pt>
                      <c:pt idx="12975">
                        <c:v>3.2121199999999998E-12</c:v>
                      </c:pt>
                      <c:pt idx="12976">
                        <c:v>1.8830599999999999E-12</c:v>
                      </c:pt>
                      <c:pt idx="12977">
                        <c:v>1.8830599999999999E-12</c:v>
                      </c:pt>
                      <c:pt idx="12978">
                        <c:v>1.4072500000000001E-12</c:v>
                      </c:pt>
                      <c:pt idx="12979">
                        <c:v>1.4072500000000001E-12</c:v>
                      </c:pt>
                      <c:pt idx="12980">
                        <c:v>1.5474399999999999E-12</c:v>
                      </c:pt>
                      <c:pt idx="12981">
                        <c:v>1.5474399999999999E-12</c:v>
                      </c:pt>
                      <c:pt idx="12982">
                        <c:v>1.4672599999999999E-12</c:v>
                      </c:pt>
                      <c:pt idx="12983">
                        <c:v>1.4672599999999999E-12</c:v>
                      </c:pt>
                      <c:pt idx="12984">
                        <c:v>1.4095599999999999E-12</c:v>
                      </c:pt>
                      <c:pt idx="12985">
                        <c:v>1.4095599999999999E-12</c:v>
                      </c:pt>
                      <c:pt idx="12986">
                        <c:v>1.43968E-12</c:v>
                      </c:pt>
                      <c:pt idx="12987">
                        <c:v>1.43968E-12</c:v>
                      </c:pt>
                      <c:pt idx="12988">
                        <c:v>1.3888199999999999E-12</c:v>
                      </c:pt>
                      <c:pt idx="12989">
                        <c:v>1.3888199999999999E-12</c:v>
                      </c:pt>
                      <c:pt idx="12990">
                        <c:v>1.49596E-12</c:v>
                      </c:pt>
                      <c:pt idx="12991">
                        <c:v>1.49596E-12</c:v>
                      </c:pt>
                      <c:pt idx="12992">
                        <c:v>1.60413E-12</c:v>
                      </c:pt>
                      <c:pt idx="12993">
                        <c:v>1.60413E-12</c:v>
                      </c:pt>
                      <c:pt idx="12994">
                        <c:v>1.4309899999999999E-12</c:v>
                      </c:pt>
                      <c:pt idx="12995">
                        <c:v>1.4309899999999999E-12</c:v>
                      </c:pt>
                      <c:pt idx="12996">
                        <c:v>1.4152899999999999E-12</c:v>
                      </c:pt>
                      <c:pt idx="12997">
                        <c:v>1.4152899999999999E-12</c:v>
                      </c:pt>
                      <c:pt idx="12998">
                        <c:v>1.1155399999999999E-12</c:v>
                      </c:pt>
                      <c:pt idx="12999">
                        <c:v>1.1155399999999999E-12</c:v>
                      </c:pt>
                      <c:pt idx="13000">
                        <c:v>3.1783200000000001E-12</c:v>
                      </c:pt>
                      <c:pt idx="13001">
                        <c:v>3.1783200000000001E-12</c:v>
                      </c:pt>
                      <c:pt idx="13002">
                        <c:v>1.4212700000000001E-12</c:v>
                      </c:pt>
                      <c:pt idx="13003">
                        <c:v>1.4212700000000001E-12</c:v>
                      </c:pt>
                      <c:pt idx="13004">
                        <c:v>1.3179399999999999E-12</c:v>
                      </c:pt>
                      <c:pt idx="13005">
                        <c:v>1.3179399999999999E-12</c:v>
                      </c:pt>
                      <c:pt idx="13006">
                        <c:v>1.0876999999999999E-12</c:v>
                      </c:pt>
                      <c:pt idx="13007">
                        <c:v>1.0876999999999999E-12</c:v>
                      </c:pt>
                      <c:pt idx="13008">
                        <c:v>1.14169E-12</c:v>
                      </c:pt>
                      <c:pt idx="13009">
                        <c:v>1.14169E-12</c:v>
                      </c:pt>
                      <c:pt idx="13010">
                        <c:v>1.6103900000000001E-10</c:v>
                      </c:pt>
                      <c:pt idx="13011">
                        <c:v>1.6103900000000001E-10</c:v>
                      </c:pt>
                      <c:pt idx="13012">
                        <c:v>1.3330399999999999E-12</c:v>
                      </c:pt>
                      <c:pt idx="13013">
                        <c:v>1.3330399999999999E-12</c:v>
                      </c:pt>
                      <c:pt idx="13014">
                        <c:v>1.1156E-12</c:v>
                      </c:pt>
                      <c:pt idx="13015">
                        <c:v>1.1156E-12</c:v>
                      </c:pt>
                      <c:pt idx="13016">
                        <c:v>1.0858700000000001E-12</c:v>
                      </c:pt>
                      <c:pt idx="13017">
                        <c:v>1.0858700000000001E-12</c:v>
                      </c:pt>
                      <c:pt idx="13018">
                        <c:v>1.12533E-12</c:v>
                      </c:pt>
                      <c:pt idx="13019">
                        <c:v>1.12533E-12</c:v>
                      </c:pt>
                      <c:pt idx="13020">
                        <c:v>1.1445099999999999E-12</c:v>
                      </c:pt>
                      <c:pt idx="13021">
                        <c:v>1.1445099999999999E-12</c:v>
                      </c:pt>
                      <c:pt idx="13022">
                        <c:v>1.1376699999999999E-12</c:v>
                      </c:pt>
                      <c:pt idx="13023">
                        <c:v>1.1376699999999999E-12</c:v>
                      </c:pt>
                      <c:pt idx="13024">
                        <c:v>1.13472E-12</c:v>
                      </c:pt>
                      <c:pt idx="13025">
                        <c:v>1.13472E-12</c:v>
                      </c:pt>
                      <c:pt idx="13026">
                        <c:v>1.1515899999999999E-12</c:v>
                      </c:pt>
                      <c:pt idx="13027">
                        <c:v>1.1515899999999999E-12</c:v>
                      </c:pt>
                      <c:pt idx="13028">
                        <c:v>1.16822E-12</c:v>
                      </c:pt>
                      <c:pt idx="13029">
                        <c:v>1.16822E-12</c:v>
                      </c:pt>
                      <c:pt idx="13030">
                        <c:v>1.2528000000000001E-12</c:v>
                      </c:pt>
                      <c:pt idx="13031">
                        <c:v>1.2528000000000001E-12</c:v>
                      </c:pt>
                      <c:pt idx="13032">
                        <c:v>2.9762799999999999E-12</c:v>
                      </c:pt>
                      <c:pt idx="13033">
                        <c:v>2.9762799999999999E-12</c:v>
                      </c:pt>
                      <c:pt idx="13034">
                        <c:v>1.1306E-12</c:v>
                      </c:pt>
                      <c:pt idx="13035">
                        <c:v>1.1306E-12</c:v>
                      </c:pt>
                      <c:pt idx="13036">
                        <c:v>1.18699E-12</c:v>
                      </c:pt>
                      <c:pt idx="13037">
                        <c:v>1.18699E-12</c:v>
                      </c:pt>
                      <c:pt idx="13038">
                        <c:v>1.2442500000000001E-12</c:v>
                      </c:pt>
                      <c:pt idx="13039">
                        <c:v>1.2442500000000001E-12</c:v>
                      </c:pt>
                      <c:pt idx="13040">
                        <c:v>1.5708499999999999E-12</c:v>
                      </c:pt>
                      <c:pt idx="13041">
                        <c:v>1.5708499999999999E-12</c:v>
                      </c:pt>
                      <c:pt idx="13042">
                        <c:v>1.6112200000000001E-12</c:v>
                      </c:pt>
                      <c:pt idx="13043">
                        <c:v>1.6112200000000001E-12</c:v>
                      </c:pt>
                      <c:pt idx="13044">
                        <c:v>1.1807099999999999E-12</c:v>
                      </c:pt>
                      <c:pt idx="13045">
                        <c:v>1.1807099999999999E-12</c:v>
                      </c:pt>
                      <c:pt idx="13046">
                        <c:v>1.2725000000000001E-12</c:v>
                      </c:pt>
                      <c:pt idx="13047">
                        <c:v>1.2725000000000001E-12</c:v>
                      </c:pt>
                      <c:pt idx="13048">
                        <c:v>1.0849800000000001E-12</c:v>
                      </c:pt>
                      <c:pt idx="13049">
                        <c:v>1.0849800000000001E-12</c:v>
                      </c:pt>
                      <c:pt idx="13050">
                        <c:v>1.13812E-12</c:v>
                      </c:pt>
                      <c:pt idx="13051">
                        <c:v>1.13812E-12</c:v>
                      </c:pt>
                      <c:pt idx="13052">
                        <c:v>1.0953799999999999E-12</c:v>
                      </c:pt>
                      <c:pt idx="13053">
                        <c:v>1.0953799999999999E-12</c:v>
                      </c:pt>
                      <c:pt idx="13054">
                        <c:v>1.1924E-12</c:v>
                      </c:pt>
                      <c:pt idx="13055">
                        <c:v>1.1924E-12</c:v>
                      </c:pt>
                      <c:pt idx="13056">
                        <c:v>1.09292E-12</c:v>
                      </c:pt>
                      <c:pt idx="13057">
                        <c:v>1.09292E-12</c:v>
                      </c:pt>
                      <c:pt idx="13058">
                        <c:v>1.2094700000000001E-12</c:v>
                      </c:pt>
                      <c:pt idx="13059">
                        <c:v>1.2094700000000001E-12</c:v>
                      </c:pt>
                      <c:pt idx="13060">
                        <c:v>1.12227E-12</c:v>
                      </c:pt>
                      <c:pt idx="13061">
                        <c:v>1.12227E-12</c:v>
                      </c:pt>
                      <c:pt idx="13062">
                        <c:v>1.1330300000000001E-12</c:v>
                      </c:pt>
                      <c:pt idx="13063">
                        <c:v>1.1330300000000001E-12</c:v>
                      </c:pt>
                      <c:pt idx="13064">
                        <c:v>1.1042199999999999E-12</c:v>
                      </c:pt>
                      <c:pt idx="13065">
                        <c:v>1.1042199999999999E-12</c:v>
                      </c:pt>
                      <c:pt idx="13066">
                        <c:v>1.1696299999999999E-12</c:v>
                      </c:pt>
                      <c:pt idx="13067">
                        <c:v>1.1696299999999999E-12</c:v>
                      </c:pt>
                      <c:pt idx="13068">
                        <c:v>1.1273700000000001E-12</c:v>
                      </c:pt>
                      <c:pt idx="13069">
                        <c:v>1.1273700000000001E-12</c:v>
                      </c:pt>
                      <c:pt idx="13070">
                        <c:v>1.2781999999999999E-12</c:v>
                      </c:pt>
                      <c:pt idx="13071">
                        <c:v>1.2781999999999999E-12</c:v>
                      </c:pt>
                      <c:pt idx="13072">
                        <c:v>2.92413E-12</c:v>
                      </c:pt>
                      <c:pt idx="13073">
                        <c:v>2.92413E-12</c:v>
                      </c:pt>
                      <c:pt idx="13074">
                        <c:v>1.4034899999999999E-12</c:v>
                      </c:pt>
                      <c:pt idx="13075">
                        <c:v>1.4034899999999999E-12</c:v>
                      </c:pt>
                      <c:pt idx="13076">
                        <c:v>1.2269600000000001E-12</c:v>
                      </c:pt>
                      <c:pt idx="13077">
                        <c:v>1.2269600000000001E-12</c:v>
                      </c:pt>
                      <c:pt idx="13078">
                        <c:v>1.3401199999999999E-12</c:v>
                      </c:pt>
                      <c:pt idx="13079">
                        <c:v>1.3401199999999999E-12</c:v>
                      </c:pt>
                      <c:pt idx="13080">
                        <c:v>1.1133199999999999E-12</c:v>
                      </c:pt>
                      <c:pt idx="13081">
                        <c:v>1.1133199999999999E-12</c:v>
                      </c:pt>
                      <c:pt idx="13082">
                        <c:v>1.1167500000000001E-12</c:v>
                      </c:pt>
                      <c:pt idx="13083">
                        <c:v>1.1167500000000001E-12</c:v>
                      </c:pt>
                      <c:pt idx="13084">
                        <c:v>1.1041199999999999E-12</c:v>
                      </c:pt>
                      <c:pt idx="13085">
                        <c:v>1.1041199999999999E-12</c:v>
                      </c:pt>
                      <c:pt idx="13086">
                        <c:v>1.10725E-12</c:v>
                      </c:pt>
                      <c:pt idx="13087">
                        <c:v>1.10725E-12</c:v>
                      </c:pt>
                      <c:pt idx="13088">
                        <c:v>1.08537E-12</c:v>
                      </c:pt>
                      <c:pt idx="13089">
                        <c:v>1.08537E-12</c:v>
                      </c:pt>
                      <c:pt idx="13090">
                        <c:v>1.1539499999999999E-12</c:v>
                      </c:pt>
                      <c:pt idx="13091">
                        <c:v>1.1539499999999999E-12</c:v>
                      </c:pt>
                      <c:pt idx="13092">
                        <c:v>1.46104E-12</c:v>
                      </c:pt>
                      <c:pt idx="13093">
                        <c:v>1.46104E-12</c:v>
                      </c:pt>
                      <c:pt idx="13094">
                        <c:v>1.3263500000000001E-12</c:v>
                      </c:pt>
                      <c:pt idx="13095">
                        <c:v>1.3263500000000001E-12</c:v>
                      </c:pt>
                      <c:pt idx="13096">
                        <c:v>1.1788099999999999E-12</c:v>
                      </c:pt>
                      <c:pt idx="13097">
                        <c:v>1.1788099999999999E-12</c:v>
                      </c:pt>
                      <c:pt idx="13098">
                        <c:v>1.19852E-12</c:v>
                      </c:pt>
                      <c:pt idx="13099">
                        <c:v>1.19852E-12</c:v>
                      </c:pt>
                      <c:pt idx="13100">
                        <c:v>1.1289999999999999E-12</c:v>
                      </c:pt>
                      <c:pt idx="13101">
                        <c:v>1.1289999999999999E-12</c:v>
                      </c:pt>
                      <c:pt idx="13102">
                        <c:v>1.0878700000000001E-12</c:v>
                      </c:pt>
                      <c:pt idx="13103">
                        <c:v>1.0878700000000001E-12</c:v>
                      </c:pt>
                      <c:pt idx="13104">
                        <c:v>1.12716E-12</c:v>
                      </c:pt>
                      <c:pt idx="13105">
                        <c:v>1.12716E-12</c:v>
                      </c:pt>
                      <c:pt idx="13106">
                        <c:v>1.5310700000000001E-12</c:v>
                      </c:pt>
                      <c:pt idx="13107">
                        <c:v>1.5310700000000001E-12</c:v>
                      </c:pt>
                      <c:pt idx="13108">
                        <c:v>1.12242E-12</c:v>
                      </c:pt>
                      <c:pt idx="13109">
                        <c:v>1.12242E-12</c:v>
                      </c:pt>
                      <c:pt idx="13110">
                        <c:v>1.09578E-12</c:v>
                      </c:pt>
                      <c:pt idx="13111">
                        <c:v>1.09578E-12</c:v>
                      </c:pt>
                      <c:pt idx="13112">
                        <c:v>1.1146699999999999E-12</c:v>
                      </c:pt>
                      <c:pt idx="13113">
                        <c:v>1.1146699999999999E-12</c:v>
                      </c:pt>
                      <c:pt idx="13114">
                        <c:v>1.09568E-12</c:v>
                      </c:pt>
                      <c:pt idx="13115">
                        <c:v>1.09568E-12</c:v>
                      </c:pt>
                      <c:pt idx="13116">
                        <c:v>3.0306800000000002E-12</c:v>
                      </c:pt>
                      <c:pt idx="13117">
                        <c:v>3.0306800000000002E-12</c:v>
                      </c:pt>
                      <c:pt idx="13118">
                        <c:v>1.3774799999999999E-12</c:v>
                      </c:pt>
                      <c:pt idx="13119">
                        <c:v>1.3774799999999999E-12</c:v>
                      </c:pt>
                      <c:pt idx="13120">
                        <c:v>1.13183E-12</c:v>
                      </c:pt>
                      <c:pt idx="13121">
                        <c:v>1.13183E-12</c:v>
                      </c:pt>
                      <c:pt idx="13122">
                        <c:v>1.12706E-12</c:v>
                      </c:pt>
                      <c:pt idx="13123">
                        <c:v>1.12706E-12</c:v>
                      </c:pt>
                      <c:pt idx="13124">
                        <c:v>1.3759200000000001E-12</c:v>
                      </c:pt>
                      <c:pt idx="13125">
                        <c:v>1.3759200000000001E-12</c:v>
                      </c:pt>
                      <c:pt idx="13126">
                        <c:v>1.1834799999999999E-12</c:v>
                      </c:pt>
                      <c:pt idx="13127">
                        <c:v>1.1834799999999999E-12</c:v>
                      </c:pt>
                      <c:pt idx="13128">
                        <c:v>1.1658999999999999E-12</c:v>
                      </c:pt>
                      <c:pt idx="13129">
                        <c:v>1.1658999999999999E-12</c:v>
                      </c:pt>
                      <c:pt idx="13130">
                        <c:v>1.19258E-12</c:v>
                      </c:pt>
                      <c:pt idx="13131">
                        <c:v>1.19258E-12</c:v>
                      </c:pt>
                      <c:pt idx="13132">
                        <c:v>1.09498E-12</c:v>
                      </c:pt>
                      <c:pt idx="13133">
                        <c:v>1.09498E-12</c:v>
                      </c:pt>
                      <c:pt idx="13134">
                        <c:v>1.1654000000000001E-12</c:v>
                      </c:pt>
                      <c:pt idx="13135">
                        <c:v>1.1654000000000001E-12</c:v>
                      </c:pt>
                      <c:pt idx="13136">
                        <c:v>1.27721E-12</c:v>
                      </c:pt>
                      <c:pt idx="13137">
                        <c:v>1.27721E-12</c:v>
                      </c:pt>
                      <c:pt idx="13138">
                        <c:v>1.1138600000000001E-12</c:v>
                      </c:pt>
                      <c:pt idx="13139">
                        <c:v>1.1138600000000001E-12</c:v>
                      </c:pt>
                      <c:pt idx="13140">
                        <c:v>1.12682E-12</c:v>
                      </c:pt>
                      <c:pt idx="13141">
                        <c:v>1.12682E-12</c:v>
                      </c:pt>
                      <c:pt idx="13142">
                        <c:v>1.12095E-12</c:v>
                      </c:pt>
                      <c:pt idx="13143">
                        <c:v>1.12095E-12</c:v>
                      </c:pt>
                      <c:pt idx="13144">
                        <c:v>1.10878E-12</c:v>
                      </c:pt>
                      <c:pt idx="13145">
                        <c:v>1.10878E-12</c:v>
                      </c:pt>
                      <c:pt idx="13146">
                        <c:v>1.18901E-12</c:v>
                      </c:pt>
                      <c:pt idx="13147">
                        <c:v>1.18901E-12</c:v>
                      </c:pt>
                      <c:pt idx="13148">
                        <c:v>1.17386E-12</c:v>
                      </c:pt>
                      <c:pt idx="13149">
                        <c:v>1.17386E-12</c:v>
                      </c:pt>
                      <c:pt idx="13150">
                        <c:v>3.37872E-12</c:v>
                      </c:pt>
                      <c:pt idx="13151">
                        <c:v>3.37872E-12</c:v>
                      </c:pt>
                      <c:pt idx="13152">
                        <c:v>1.38809E-12</c:v>
                      </c:pt>
                      <c:pt idx="13153">
                        <c:v>1.38809E-12</c:v>
                      </c:pt>
                      <c:pt idx="13154">
                        <c:v>1.1776999999999999E-12</c:v>
                      </c:pt>
                      <c:pt idx="13155">
                        <c:v>1.1776999999999999E-12</c:v>
                      </c:pt>
                      <c:pt idx="13156">
                        <c:v>3.0667300000000002E-12</c:v>
                      </c:pt>
                      <c:pt idx="13157">
                        <c:v>3.0667300000000002E-12</c:v>
                      </c:pt>
                      <c:pt idx="13158">
                        <c:v>1.1457700000000001E-12</c:v>
                      </c:pt>
                      <c:pt idx="13159">
                        <c:v>1.1457700000000001E-12</c:v>
                      </c:pt>
                      <c:pt idx="13160">
                        <c:v>2.4773599999999999E-12</c:v>
                      </c:pt>
                      <c:pt idx="13161">
                        <c:v>2.4773599999999999E-12</c:v>
                      </c:pt>
                      <c:pt idx="13162">
                        <c:v>1.0833200000000001E-12</c:v>
                      </c:pt>
                      <c:pt idx="13163">
                        <c:v>1.0833200000000001E-12</c:v>
                      </c:pt>
                      <c:pt idx="13164">
                        <c:v>1.09029E-12</c:v>
                      </c:pt>
                      <c:pt idx="13165">
                        <c:v>1.09029E-12</c:v>
                      </c:pt>
                      <c:pt idx="13166">
                        <c:v>1.73741E-12</c:v>
                      </c:pt>
                      <c:pt idx="13167">
                        <c:v>1.73741E-12</c:v>
                      </c:pt>
                      <c:pt idx="13168">
                        <c:v>1.3144800000000001E-12</c:v>
                      </c:pt>
                      <c:pt idx="13169">
                        <c:v>1.3144800000000001E-12</c:v>
                      </c:pt>
                      <c:pt idx="13170">
                        <c:v>1.1557400000000001E-12</c:v>
                      </c:pt>
                      <c:pt idx="13171">
                        <c:v>1.1557400000000001E-12</c:v>
                      </c:pt>
                      <c:pt idx="13172">
                        <c:v>1.1002899999999999E-12</c:v>
                      </c:pt>
                      <c:pt idx="13173">
                        <c:v>1.1002899999999999E-12</c:v>
                      </c:pt>
                      <c:pt idx="13174">
                        <c:v>1.17181E-12</c:v>
                      </c:pt>
                      <c:pt idx="13175">
                        <c:v>1.17181E-12</c:v>
                      </c:pt>
                      <c:pt idx="13176">
                        <c:v>1.13051E-12</c:v>
                      </c:pt>
                      <c:pt idx="13177">
                        <c:v>1.13051E-12</c:v>
                      </c:pt>
                      <c:pt idx="13178">
                        <c:v>1.14342E-12</c:v>
                      </c:pt>
                      <c:pt idx="13179">
                        <c:v>1.14342E-12</c:v>
                      </c:pt>
                      <c:pt idx="13180">
                        <c:v>1.24647E-12</c:v>
                      </c:pt>
                      <c:pt idx="13181">
                        <c:v>1.24647E-12</c:v>
                      </c:pt>
                      <c:pt idx="13182">
                        <c:v>1.07902E-12</c:v>
                      </c:pt>
                      <c:pt idx="13183">
                        <c:v>1.07902E-12</c:v>
                      </c:pt>
                      <c:pt idx="13184">
                        <c:v>1.1211999999999999E-12</c:v>
                      </c:pt>
                      <c:pt idx="13185">
                        <c:v>1.1211999999999999E-12</c:v>
                      </c:pt>
                      <c:pt idx="13186">
                        <c:v>1.09727E-12</c:v>
                      </c:pt>
                      <c:pt idx="13187">
                        <c:v>1.09727E-12</c:v>
                      </c:pt>
                      <c:pt idx="13188">
                        <c:v>1.41393E-12</c:v>
                      </c:pt>
                      <c:pt idx="13189">
                        <c:v>1.41393E-12</c:v>
                      </c:pt>
                      <c:pt idx="13190">
                        <c:v>1.14181E-12</c:v>
                      </c:pt>
                      <c:pt idx="13191">
                        <c:v>1.14181E-12</c:v>
                      </c:pt>
                      <c:pt idx="13192">
                        <c:v>1.1601199999999999E-12</c:v>
                      </c:pt>
                      <c:pt idx="13193">
                        <c:v>1.1601199999999999E-12</c:v>
                      </c:pt>
                      <c:pt idx="13194">
                        <c:v>1.14706E-12</c:v>
                      </c:pt>
                      <c:pt idx="13195">
                        <c:v>1.14706E-12</c:v>
                      </c:pt>
                      <c:pt idx="13196">
                        <c:v>1.06755E-12</c:v>
                      </c:pt>
                      <c:pt idx="13197">
                        <c:v>1.06755E-12</c:v>
                      </c:pt>
                      <c:pt idx="13198">
                        <c:v>2.2381200000000002E-12</c:v>
                      </c:pt>
                      <c:pt idx="13199">
                        <c:v>2.2381200000000002E-12</c:v>
                      </c:pt>
                      <c:pt idx="13200">
                        <c:v>3.1945700000000002E-13</c:v>
                      </c:pt>
                      <c:pt idx="13201">
                        <c:v>3.1945700000000002E-13</c:v>
                      </c:pt>
                      <c:pt idx="13202">
                        <c:v>2.1529599999999999E-13</c:v>
                      </c:pt>
                      <c:pt idx="13203">
                        <c:v>2.1529599999999999E-13</c:v>
                      </c:pt>
                      <c:pt idx="13204">
                        <c:v>1.8751999999999999E-13</c:v>
                      </c:pt>
                      <c:pt idx="13205">
                        <c:v>1.8751999999999999E-13</c:v>
                      </c:pt>
                      <c:pt idx="13206">
                        <c:v>2.07182E-13</c:v>
                      </c:pt>
                      <c:pt idx="13207">
                        <c:v>2.07182E-13</c:v>
                      </c:pt>
                      <c:pt idx="13208">
                        <c:v>2.1693200000000001E-13</c:v>
                      </c:pt>
                      <c:pt idx="13209">
                        <c:v>2.1693200000000001E-13</c:v>
                      </c:pt>
                      <c:pt idx="13210">
                        <c:v>3.7910000000000002E-13</c:v>
                      </c:pt>
                      <c:pt idx="13211">
                        <c:v>3.7910000000000002E-13</c:v>
                      </c:pt>
                      <c:pt idx="13212">
                        <c:v>1.9767E-13</c:v>
                      </c:pt>
                      <c:pt idx="13213">
                        <c:v>1.9767E-13</c:v>
                      </c:pt>
                      <c:pt idx="13214">
                        <c:v>2.0018100000000001E-13</c:v>
                      </c:pt>
                      <c:pt idx="13215">
                        <c:v>2.0018100000000001E-13</c:v>
                      </c:pt>
                      <c:pt idx="13216">
                        <c:v>4.1221299999999998E-13</c:v>
                      </c:pt>
                      <c:pt idx="13217">
                        <c:v>4.1221299999999998E-13</c:v>
                      </c:pt>
                      <c:pt idx="13218">
                        <c:v>2.3181100000000002E-13</c:v>
                      </c:pt>
                      <c:pt idx="13219">
                        <c:v>2.3181100000000002E-13</c:v>
                      </c:pt>
                      <c:pt idx="13220">
                        <c:v>2.1305599999999999E-13</c:v>
                      </c:pt>
                      <c:pt idx="13221">
                        <c:v>2.1305599999999999E-13</c:v>
                      </c:pt>
                      <c:pt idx="13222">
                        <c:v>2.1936599999999999E-13</c:v>
                      </c:pt>
                      <c:pt idx="13223">
                        <c:v>2.1936599999999999E-13</c:v>
                      </c:pt>
                      <c:pt idx="13224">
                        <c:v>2.27604E-13</c:v>
                      </c:pt>
                      <c:pt idx="13225">
                        <c:v>2.27604E-13</c:v>
                      </c:pt>
                      <c:pt idx="13226">
                        <c:v>1.9975600000000001E-13</c:v>
                      </c:pt>
                      <c:pt idx="13227">
                        <c:v>1.9975600000000001E-13</c:v>
                      </c:pt>
                      <c:pt idx="13228">
                        <c:v>4.1383000000000001E-13</c:v>
                      </c:pt>
                      <c:pt idx="13229">
                        <c:v>4.1383000000000001E-13</c:v>
                      </c:pt>
                      <c:pt idx="13230">
                        <c:v>2.0707099999999999E-13</c:v>
                      </c:pt>
                      <c:pt idx="13231">
                        <c:v>2.0707099999999999E-13</c:v>
                      </c:pt>
                      <c:pt idx="13232">
                        <c:v>2.00215E-13</c:v>
                      </c:pt>
                      <c:pt idx="13233">
                        <c:v>2.00215E-13</c:v>
                      </c:pt>
                      <c:pt idx="13234">
                        <c:v>3.6451600000000001E-13</c:v>
                      </c:pt>
                      <c:pt idx="13235">
                        <c:v>3.6451600000000001E-13</c:v>
                      </c:pt>
                      <c:pt idx="13236">
                        <c:v>3.4552600000000001E-13</c:v>
                      </c:pt>
                      <c:pt idx="13237">
                        <c:v>3.4552600000000001E-13</c:v>
                      </c:pt>
                      <c:pt idx="13238">
                        <c:v>2.12017E-13</c:v>
                      </c:pt>
                      <c:pt idx="13239">
                        <c:v>2.12017E-13</c:v>
                      </c:pt>
                      <c:pt idx="13240">
                        <c:v>2.04724E-13</c:v>
                      </c:pt>
                      <c:pt idx="13241">
                        <c:v>2.04724E-13</c:v>
                      </c:pt>
                      <c:pt idx="13242">
                        <c:v>2.22019E-13</c:v>
                      </c:pt>
                      <c:pt idx="13243">
                        <c:v>2.22019E-13</c:v>
                      </c:pt>
                      <c:pt idx="13244">
                        <c:v>1.9660100000000001E-13</c:v>
                      </c:pt>
                      <c:pt idx="13245">
                        <c:v>1.9660100000000001E-13</c:v>
                      </c:pt>
                      <c:pt idx="13246">
                        <c:v>1.94994E-13</c:v>
                      </c:pt>
                      <c:pt idx="13247">
                        <c:v>1.94994E-13</c:v>
                      </c:pt>
                      <c:pt idx="13248">
                        <c:v>3.6584499999999999E-13</c:v>
                      </c:pt>
                      <c:pt idx="13249">
                        <c:v>3.6584499999999999E-13</c:v>
                      </c:pt>
                      <c:pt idx="13250">
                        <c:v>2.08361E-13</c:v>
                      </c:pt>
                      <c:pt idx="13251">
                        <c:v>2.08361E-13</c:v>
                      </c:pt>
                      <c:pt idx="13252">
                        <c:v>2.03438E-13</c:v>
                      </c:pt>
                      <c:pt idx="13253">
                        <c:v>2.03438E-13</c:v>
                      </c:pt>
                      <c:pt idx="13254">
                        <c:v>2.1032499999999999E-13</c:v>
                      </c:pt>
                      <c:pt idx="13255">
                        <c:v>2.1032499999999999E-13</c:v>
                      </c:pt>
                      <c:pt idx="13256">
                        <c:v>6.0802699999999997E-13</c:v>
                      </c:pt>
                      <c:pt idx="13257">
                        <c:v>6.0802699999999997E-13</c:v>
                      </c:pt>
                      <c:pt idx="13258">
                        <c:v>1.9256699999999999E-13</c:v>
                      </c:pt>
                      <c:pt idx="13259">
                        <c:v>1.9256699999999999E-13</c:v>
                      </c:pt>
                      <c:pt idx="13260">
                        <c:v>2.1769600000000001E-13</c:v>
                      </c:pt>
                      <c:pt idx="13261">
                        <c:v>2.1769600000000001E-13</c:v>
                      </c:pt>
                      <c:pt idx="13262">
                        <c:v>4.7576900000000003E-13</c:v>
                      </c:pt>
                      <c:pt idx="13263">
                        <c:v>4.7576900000000003E-13</c:v>
                      </c:pt>
                      <c:pt idx="13264">
                        <c:v>2.1836300000000001E-13</c:v>
                      </c:pt>
                      <c:pt idx="13265">
                        <c:v>2.1836300000000001E-13</c:v>
                      </c:pt>
                      <c:pt idx="13266">
                        <c:v>4.1464600000000002E-13</c:v>
                      </c:pt>
                      <c:pt idx="13267">
                        <c:v>4.1464600000000002E-13</c:v>
                      </c:pt>
                      <c:pt idx="13268">
                        <c:v>2.06918E-13</c:v>
                      </c:pt>
                      <c:pt idx="13269">
                        <c:v>2.06918E-13</c:v>
                      </c:pt>
                      <c:pt idx="13270">
                        <c:v>1.9914500000000001E-13</c:v>
                      </c:pt>
                      <c:pt idx="13271">
                        <c:v>1.9914500000000001E-13</c:v>
                      </c:pt>
                      <c:pt idx="13272">
                        <c:v>2.1159000000000001E-13</c:v>
                      </c:pt>
                      <c:pt idx="13273">
                        <c:v>2.1159000000000001E-13</c:v>
                      </c:pt>
                      <c:pt idx="13274">
                        <c:v>1.94175E-13</c:v>
                      </c:pt>
                      <c:pt idx="13275">
                        <c:v>1.94175E-13</c:v>
                      </c:pt>
                      <c:pt idx="13276">
                        <c:v>1.8862399999999999E-13</c:v>
                      </c:pt>
                      <c:pt idx="13277">
                        <c:v>1.8862399999999999E-13</c:v>
                      </c:pt>
                      <c:pt idx="13278">
                        <c:v>1.9176000000000001E-13</c:v>
                      </c:pt>
                      <c:pt idx="13279">
                        <c:v>1.9176000000000001E-13</c:v>
                      </c:pt>
                      <c:pt idx="13280">
                        <c:v>1.9840300000000001E-13</c:v>
                      </c:pt>
                      <c:pt idx="13281">
                        <c:v>1.9840300000000001E-13</c:v>
                      </c:pt>
                      <c:pt idx="13282">
                        <c:v>2.34269E-13</c:v>
                      </c:pt>
                      <c:pt idx="13283">
                        <c:v>2.34269E-13</c:v>
                      </c:pt>
                      <c:pt idx="13284">
                        <c:v>5.0045800000000003E-13</c:v>
                      </c:pt>
                      <c:pt idx="13285">
                        <c:v>5.0045800000000003E-13</c:v>
                      </c:pt>
                      <c:pt idx="13286">
                        <c:v>2.0633599999999998E-12</c:v>
                      </c:pt>
                      <c:pt idx="13287">
                        <c:v>2.0633599999999998E-12</c:v>
                      </c:pt>
                      <c:pt idx="13288">
                        <c:v>6.3648000000000003E-13</c:v>
                      </c:pt>
                      <c:pt idx="13289">
                        <c:v>6.3648000000000003E-13</c:v>
                      </c:pt>
                      <c:pt idx="13290">
                        <c:v>1.9579699999999999E-13</c:v>
                      </c:pt>
                      <c:pt idx="13291">
                        <c:v>1.9579699999999999E-13</c:v>
                      </c:pt>
                      <c:pt idx="13292">
                        <c:v>1.8451599999999999E-13</c:v>
                      </c:pt>
                      <c:pt idx="13293">
                        <c:v>1.8451599999999999E-13</c:v>
                      </c:pt>
                      <c:pt idx="13294">
                        <c:v>4.4394499999999998E-13</c:v>
                      </c:pt>
                      <c:pt idx="13295">
                        <c:v>4.4394499999999998E-13</c:v>
                      </c:pt>
                      <c:pt idx="13296">
                        <c:v>2.02046E-13</c:v>
                      </c:pt>
                      <c:pt idx="13297">
                        <c:v>2.02046E-13</c:v>
                      </c:pt>
                      <c:pt idx="13298">
                        <c:v>1.8473000000000001E-13</c:v>
                      </c:pt>
                      <c:pt idx="13299">
                        <c:v>1.8473000000000001E-13</c:v>
                      </c:pt>
                      <c:pt idx="13300">
                        <c:v>2.01726E-13</c:v>
                      </c:pt>
                      <c:pt idx="13301">
                        <c:v>2.01726E-13</c:v>
                      </c:pt>
                      <c:pt idx="13302">
                        <c:v>2.0110300000000001E-13</c:v>
                      </c:pt>
                      <c:pt idx="13303">
                        <c:v>2.0110300000000001E-13</c:v>
                      </c:pt>
                      <c:pt idx="13304">
                        <c:v>1.9182100000000001E-13</c:v>
                      </c:pt>
                      <c:pt idx="13305">
                        <c:v>1.9182100000000001E-13</c:v>
                      </c:pt>
                      <c:pt idx="13306">
                        <c:v>1.9823499999999999E-13</c:v>
                      </c:pt>
                      <c:pt idx="13307">
                        <c:v>1.9823499999999999E-13</c:v>
                      </c:pt>
                      <c:pt idx="13308">
                        <c:v>2.53828E-12</c:v>
                      </c:pt>
                      <c:pt idx="13309">
                        <c:v>2.53828E-12</c:v>
                      </c:pt>
                      <c:pt idx="13310">
                        <c:v>2.6589900000000002E-12</c:v>
                      </c:pt>
                      <c:pt idx="13311">
                        <c:v>2.6589900000000002E-12</c:v>
                      </c:pt>
                      <c:pt idx="13312">
                        <c:v>2.1405000000000001E-13</c:v>
                      </c:pt>
                      <c:pt idx="13313">
                        <c:v>2.1405000000000001E-13</c:v>
                      </c:pt>
                      <c:pt idx="13314">
                        <c:v>3.2373499999999998E-13</c:v>
                      </c:pt>
                      <c:pt idx="13315">
                        <c:v>3.2373499999999998E-13</c:v>
                      </c:pt>
                      <c:pt idx="13316">
                        <c:v>2.3245199999999998E-13</c:v>
                      </c:pt>
                      <c:pt idx="13317">
                        <c:v>2.3245199999999998E-13</c:v>
                      </c:pt>
                      <c:pt idx="13318">
                        <c:v>1.9756899999999999E-13</c:v>
                      </c:pt>
                      <c:pt idx="13319">
                        <c:v>1.9756899999999999E-13</c:v>
                      </c:pt>
                      <c:pt idx="13320">
                        <c:v>2.1029000000000001E-13</c:v>
                      </c:pt>
                      <c:pt idx="13321">
                        <c:v>2.1029000000000001E-13</c:v>
                      </c:pt>
                      <c:pt idx="13322">
                        <c:v>2.2996299999999998E-13</c:v>
                      </c:pt>
                      <c:pt idx="13323">
                        <c:v>2.2996299999999998E-13</c:v>
                      </c:pt>
                      <c:pt idx="13324">
                        <c:v>2.0830499999999999E-13</c:v>
                      </c:pt>
                      <c:pt idx="13325">
                        <c:v>2.0830499999999999E-13</c:v>
                      </c:pt>
                      <c:pt idx="13326">
                        <c:v>1.9456700000000001E-13</c:v>
                      </c:pt>
                      <c:pt idx="13327">
                        <c:v>1.9456700000000001E-13</c:v>
                      </c:pt>
                      <c:pt idx="13328">
                        <c:v>2.1891199999999999E-13</c:v>
                      </c:pt>
                      <c:pt idx="13329">
                        <c:v>2.1891199999999999E-13</c:v>
                      </c:pt>
                      <c:pt idx="13330">
                        <c:v>2.0256099999999999E-13</c:v>
                      </c:pt>
                      <c:pt idx="13331">
                        <c:v>2.0256099999999999E-13</c:v>
                      </c:pt>
                      <c:pt idx="13332">
                        <c:v>2.0691999999999999E-13</c:v>
                      </c:pt>
                      <c:pt idx="13333">
                        <c:v>2.0691999999999999E-13</c:v>
                      </c:pt>
                      <c:pt idx="13334">
                        <c:v>1.9771E-13</c:v>
                      </c:pt>
                      <c:pt idx="13335">
                        <c:v>1.9771E-13</c:v>
                      </c:pt>
                      <c:pt idx="13336">
                        <c:v>2.3223500000000002E-13</c:v>
                      </c:pt>
                      <c:pt idx="13337">
                        <c:v>2.3223500000000002E-13</c:v>
                      </c:pt>
                      <c:pt idx="13338">
                        <c:v>2.154E-13</c:v>
                      </c:pt>
                      <c:pt idx="13339">
                        <c:v>2.154E-13</c:v>
                      </c:pt>
                      <c:pt idx="13340">
                        <c:v>2.07191E-13</c:v>
                      </c:pt>
                      <c:pt idx="13341">
                        <c:v>2.07191E-13</c:v>
                      </c:pt>
                      <c:pt idx="13342">
                        <c:v>2.01515E-13</c:v>
                      </c:pt>
                      <c:pt idx="13343">
                        <c:v>2.01515E-13</c:v>
                      </c:pt>
                      <c:pt idx="13344">
                        <c:v>2.1319400000000001E-13</c:v>
                      </c:pt>
                      <c:pt idx="13345">
                        <c:v>2.1319400000000001E-13</c:v>
                      </c:pt>
                      <c:pt idx="13346">
                        <c:v>1.9408699999999999E-13</c:v>
                      </c:pt>
                      <c:pt idx="13347">
                        <c:v>1.9408699999999999E-13</c:v>
                      </c:pt>
                      <c:pt idx="13348">
                        <c:v>2.14673E-13</c:v>
                      </c:pt>
                      <c:pt idx="13349">
                        <c:v>2.14673E-13</c:v>
                      </c:pt>
                      <c:pt idx="13350">
                        <c:v>1.9236999999999999E-13</c:v>
                      </c:pt>
                      <c:pt idx="13351">
                        <c:v>1.9236999999999999E-13</c:v>
                      </c:pt>
                      <c:pt idx="13352">
                        <c:v>2.05049E-13</c:v>
                      </c:pt>
                      <c:pt idx="13353">
                        <c:v>2.05049E-13</c:v>
                      </c:pt>
                      <c:pt idx="13354">
                        <c:v>2.2160499999999999E-13</c:v>
                      </c:pt>
                      <c:pt idx="13355">
                        <c:v>2.2160499999999999E-13</c:v>
                      </c:pt>
                      <c:pt idx="13356">
                        <c:v>2.0422100000000001E-13</c:v>
                      </c:pt>
                      <c:pt idx="13357">
                        <c:v>2.0422100000000001E-13</c:v>
                      </c:pt>
                      <c:pt idx="13358">
                        <c:v>2.1621300000000001E-13</c:v>
                      </c:pt>
                      <c:pt idx="13359">
                        <c:v>2.1621300000000001E-13</c:v>
                      </c:pt>
                      <c:pt idx="13360">
                        <c:v>2.4546800000000002E-13</c:v>
                      </c:pt>
                      <c:pt idx="13361">
                        <c:v>2.4546800000000002E-13</c:v>
                      </c:pt>
                      <c:pt idx="13362">
                        <c:v>5.8821699999999998E-13</c:v>
                      </c:pt>
                      <c:pt idx="13363">
                        <c:v>5.8821699999999998E-13</c:v>
                      </c:pt>
                      <c:pt idx="13364">
                        <c:v>2.0536000000000001E-12</c:v>
                      </c:pt>
                      <c:pt idx="13365">
                        <c:v>2.0536000000000001E-12</c:v>
                      </c:pt>
                      <c:pt idx="13366">
                        <c:v>1.9865699999999999E-13</c:v>
                      </c:pt>
                      <c:pt idx="13367">
                        <c:v>1.9865699999999999E-13</c:v>
                      </c:pt>
                      <c:pt idx="13368">
                        <c:v>2.24584E-13</c:v>
                      </c:pt>
                      <c:pt idx="13369">
                        <c:v>2.24584E-13</c:v>
                      </c:pt>
                      <c:pt idx="13370">
                        <c:v>6.7860699999999996E-13</c:v>
                      </c:pt>
                      <c:pt idx="13371">
                        <c:v>6.7860699999999996E-13</c:v>
                      </c:pt>
                      <c:pt idx="13372">
                        <c:v>2.0283499999999999E-13</c:v>
                      </c:pt>
                      <c:pt idx="13373">
                        <c:v>2.0283499999999999E-13</c:v>
                      </c:pt>
                      <c:pt idx="13374">
                        <c:v>2.16512E-13</c:v>
                      </c:pt>
                      <c:pt idx="13375">
                        <c:v>2.16512E-13</c:v>
                      </c:pt>
                      <c:pt idx="13376">
                        <c:v>2.0977500000000001E-13</c:v>
                      </c:pt>
                      <c:pt idx="13377">
                        <c:v>2.0977500000000001E-13</c:v>
                      </c:pt>
                      <c:pt idx="13378">
                        <c:v>2.05087E-13</c:v>
                      </c:pt>
                      <c:pt idx="13379">
                        <c:v>2.05087E-13</c:v>
                      </c:pt>
                      <c:pt idx="13380">
                        <c:v>9.1355900000000003E-13</c:v>
                      </c:pt>
                      <c:pt idx="13381">
                        <c:v>9.1355900000000003E-13</c:v>
                      </c:pt>
                      <c:pt idx="13382">
                        <c:v>2.1468999999999999E-13</c:v>
                      </c:pt>
                      <c:pt idx="13383">
                        <c:v>2.1468999999999999E-13</c:v>
                      </c:pt>
                      <c:pt idx="13384">
                        <c:v>2.0645200000000001E-13</c:v>
                      </c:pt>
                      <c:pt idx="13385">
                        <c:v>2.0645200000000001E-13</c:v>
                      </c:pt>
                      <c:pt idx="13386">
                        <c:v>1.8943700000000001E-13</c:v>
                      </c:pt>
                      <c:pt idx="13387">
                        <c:v>1.8943700000000001E-13</c:v>
                      </c:pt>
                      <c:pt idx="13388">
                        <c:v>4.1535399999999998E-13</c:v>
                      </c:pt>
                      <c:pt idx="13389">
                        <c:v>4.1535399999999998E-13</c:v>
                      </c:pt>
                      <c:pt idx="13390">
                        <c:v>1.9474800000000001E-13</c:v>
                      </c:pt>
                      <c:pt idx="13391">
                        <c:v>1.9474800000000001E-13</c:v>
                      </c:pt>
                      <c:pt idx="13392">
                        <c:v>1.91595E-13</c:v>
                      </c:pt>
                      <c:pt idx="13393">
                        <c:v>1.91595E-13</c:v>
                      </c:pt>
                      <c:pt idx="13394">
                        <c:v>1.9446499999999999E-13</c:v>
                      </c:pt>
                      <c:pt idx="13395">
                        <c:v>1.9446499999999999E-13</c:v>
                      </c:pt>
                      <c:pt idx="13396">
                        <c:v>1.9211399999999999E-13</c:v>
                      </c:pt>
                      <c:pt idx="13397">
                        <c:v>1.9211399999999999E-13</c:v>
                      </c:pt>
                      <c:pt idx="13398">
                        <c:v>1.8485799999999999E-13</c:v>
                      </c:pt>
                      <c:pt idx="13399">
                        <c:v>1.8485799999999999E-13</c:v>
                      </c:pt>
                      <c:pt idx="13400">
                        <c:v>5.3355699999999999E-13</c:v>
                      </c:pt>
                      <c:pt idx="13401">
                        <c:v>5.3355699999999999E-13</c:v>
                      </c:pt>
                      <c:pt idx="13402">
                        <c:v>3.9526999999999999E-13</c:v>
                      </c:pt>
                      <c:pt idx="13403">
                        <c:v>3.9526999999999999E-13</c:v>
                      </c:pt>
                      <c:pt idx="13404">
                        <c:v>5.5669000000000002E-13</c:v>
                      </c:pt>
                      <c:pt idx="13405">
                        <c:v>5.5669000000000002E-13</c:v>
                      </c:pt>
                      <c:pt idx="13406">
                        <c:v>5.2128100000000005E-13</c:v>
                      </c:pt>
                      <c:pt idx="13407">
                        <c:v>5.2128100000000005E-13</c:v>
                      </c:pt>
                      <c:pt idx="13408">
                        <c:v>1.96717E-13</c:v>
                      </c:pt>
                      <c:pt idx="13409">
                        <c:v>1.96717E-13</c:v>
                      </c:pt>
                      <c:pt idx="13410">
                        <c:v>1.92413E-13</c:v>
                      </c:pt>
                      <c:pt idx="13411">
                        <c:v>1.92413E-13</c:v>
                      </c:pt>
                      <c:pt idx="13412">
                        <c:v>2.1244500000000001E-13</c:v>
                      </c:pt>
                      <c:pt idx="13413">
                        <c:v>2.1244500000000001E-13</c:v>
                      </c:pt>
                      <c:pt idx="13414">
                        <c:v>2.2008600000000001E-13</c:v>
                      </c:pt>
                      <c:pt idx="13415">
                        <c:v>2.2008600000000001E-13</c:v>
                      </c:pt>
                      <c:pt idx="13416">
                        <c:v>2.0135400000000001E-13</c:v>
                      </c:pt>
                      <c:pt idx="13417">
                        <c:v>2.0135400000000001E-13</c:v>
                      </c:pt>
                      <c:pt idx="13418">
                        <c:v>3.5275499999999999E-13</c:v>
                      </c:pt>
                      <c:pt idx="13419">
                        <c:v>3.5275499999999999E-13</c:v>
                      </c:pt>
                      <c:pt idx="13420">
                        <c:v>3.4421700000000001E-13</c:v>
                      </c:pt>
                      <c:pt idx="13421">
                        <c:v>3.4421700000000001E-13</c:v>
                      </c:pt>
                      <c:pt idx="13422">
                        <c:v>1.9895500000000001E-13</c:v>
                      </c:pt>
                      <c:pt idx="13423">
                        <c:v>1.9895500000000001E-13</c:v>
                      </c:pt>
                      <c:pt idx="13424">
                        <c:v>2.1292699999999999E-13</c:v>
                      </c:pt>
                      <c:pt idx="13425">
                        <c:v>2.1292699999999999E-13</c:v>
                      </c:pt>
                      <c:pt idx="13426">
                        <c:v>5.2712799999999995E-13</c:v>
                      </c:pt>
                      <c:pt idx="13427">
                        <c:v>5.2712799999999995E-13</c:v>
                      </c:pt>
                      <c:pt idx="13428">
                        <c:v>2.09098E-12</c:v>
                      </c:pt>
                      <c:pt idx="13429">
                        <c:v>2.09098E-12</c:v>
                      </c:pt>
                      <c:pt idx="13430">
                        <c:v>5.9604299999999997E-13</c:v>
                      </c:pt>
                      <c:pt idx="13431">
                        <c:v>5.9604299999999997E-13</c:v>
                      </c:pt>
                      <c:pt idx="13432">
                        <c:v>2.0741199999999999E-13</c:v>
                      </c:pt>
                      <c:pt idx="13433">
                        <c:v>2.0741199999999999E-13</c:v>
                      </c:pt>
                      <c:pt idx="13434">
                        <c:v>2.0018800000000001E-13</c:v>
                      </c:pt>
                      <c:pt idx="13435">
                        <c:v>2.0018800000000001E-13</c:v>
                      </c:pt>
                      <c:pt idx="13436">
                        <c:v>3.8743199999999999E-13</c:v>
                      </c:pt>
                      <c:pt idx="13437">
                        <c:v>3.8743199999999999E-13</c:v>
                      </c:pt>
                      <c:pt idx="13438">
                        <c:v>3.9201299999999998E-13</c:v>
                      </c:pt>
                      <c:pt idx="13439">
                        <c:v>3.9201299999999998E-13</c:v>
                      </c:pt>
                      <c:pt idx="13440">
                        <c:v>1.99518E-13</c:v>
                      </c:pt>
                      <c:pt idx="13441">
                        <c:v>1.99518E-13</c:v>
                      </c:pt>
                      <c:pt idx="13442">
                        <c:v>1.9231200000000001E-13</c:v>
                      </c:pt>
                      <c:pt idx="13443">
                        <c:v>1.9231200000000001E-13</c:v>
                      </c:pt>
                      <c:pt idx="13444">
                        <c:v>1.9385299999999999E-13</c:v>
                      </c:pt>
                      <c:pt idx="13445">
                        <c:v>1.9385299999999999E-13</c:v>
                      </c:pt>
                      <c:pt idx="13446">
                        <c:v>1.96303E-13</c:v>
                      </c:pt>
                      <c:pt idx="13447">
                        <c:v>1.96303E-13</c:v>
                      </c:pt>
                      <c:pt idx="13448">
                        <c:v>2.0339499999999999E-13</c:v>
                      </c:pt>
                      <c:pt idx="13449">
                        <c:v>2.0339499999999999E-13</c:v>
                      </c:pt>
                      <c:pt idx="13450">
                        <c:v>1.8549199999999999E-13</c:v>
                      </c:pt>
                      <c:pt idx="13451">
                        <c:v>1.8549199999999999E-13</c:v>
                      </c:pt>
                      <c:pt idx="13452">
                        <c:v>4.9071299999999995E-13</c:v>
                      </c:pt>
                      <c:pt idx="13453">
                        <c:v>4.9071299999999995E-13</c:v>
                      </c:pt>
                      <c:pt idx="13454">
                        <c:v>2.0991300000000002E-12</c:v>
                      </c:pt>
                      <c:pt idx="13455">
                        <c:v>2.0991300000000002E-12</c:v>
                      </c:pt>
                      <c:pt idx="13456">
                        <c:v>2.9804999999999998E-13</c:v>
                      </c:pt>
                      <c:pt idx="13457">
                        <c:v>2.9804999999999998E-13</c:v>
                      </c:pt>
                      <c:pt idx="13458">
                        <c:v>2.12598E-13</c:v>
                      </c:pt>
                      <c:pt idx="13459">
                        <c:v>2.12598E-13</c:v>
                      </c:pt>
                      <c:pt idx="13460">
                        <c:v>2.42768E-12</c:v>
                      </c:pt>
                      <c:pt idx="13461">
                        <c:v>2.42768E-12</c:v>
                      </c:pt>
                      <c:pt idx="13462">
                        <c:v>3.8416E-13</c:v>
                      </c:pt>
                      <c:pt idx="13463">
                        <c:v>3.8416E-13</c:v>
                      </c:pt>
                      <c:pt idx="13464">
                        <c:v>1.9090299999999999E-13</c:v>
                      </c:pt>
                      <c:pt idx="13465">
                        <c:v>1.9090299999999999E-13</c:v>
                      </c:pt>
                      <c:pt idx="13466">
                        <c:v>1.87343E-13</c:v>
                      </c:pt>
                      <c:pt idx="13467">
                        <c:v>1.87343E-13</c:v>
                      </c:pt>
                      <c:pt idx="13468">
                        <c:v>1.89319E-13</c:v>
                      </c:pt>
                      <c:pt idx="13469">
                        <c:v>1.89319E-13</c:v>
                      </c:pt>
                      <c:pt idx="13470">
                        <c:v>2.1097800000000001E-13</c:v>
                      </c:pt>
                      <c:pt idx="13471">
                        <c:v>2.1097800000000001E-13</c:v>
                      </c:pt>
                      <c:pt idx="13472">
                        <c:v>2.0337999999999999E-13</c:v>
                      </c:pt>
                      <c:pt idx="13473">
                        <c:v>2.0337999999999999E-13</c:v>
                      </c:pt>
                      <c:pt idx="13474">
                        <c:v>1.88493E-13</c:v>
                      </c:pt>
                      <c:pt idx="13475">
                        <c:v>1.88493E-13</c:v>
                      </c:pt>
                      <c:pt idx="13476">
                        <c:v>2.0934099999999999E-13</c:v>
                      </c:pt>
                      <c:pt idx="13477">
                        <c:v>2.0934099999999999E-13</c:v>
                      </c:pt>
                      <c:pt idx="13478">
                        <c:v>1.9363600000000001E-13</c:v>
                      </c:pt>
                      <c:pt idx="13479">
                        <c:v>1.9363600000000001E-13</c:v>
                      </c:pt>
                      <c:pt idx="13480">
                        <c:v>1.99178E-13</c:v>
                      </c:pt>
                      <c:pt idx="13481">
                        <c:v>1.99178E-13</c:v>
                      </c:pt>
                      <c:pt idx="13482">
                        <c:v>2.0539999999999999E-13</c:v>
                      </c:pt>
                      <c:pt idx="13483">
                        <c:v>2.0539999999999999E-13</c:v>
                      </c:pt>
                      <c:pt idx="13484">
                        <c:v>2.09188E-13</c:v>
                      </c:pt>
                      <c:pt idx="13485">
                        <c:v>2.09188E-13</c:v>
                      </c:pt>
                      <c:pt idx="13486">
                        <c:v>9.03225E-12</c:v>
                      </c:pt>
                      <c:pt idx="13487">
                        <c:v>9.03225E-12</c:v>
                      </c:pt>
                      <c:pt idx="13488">
                        <c:v>2.13582E-13</c:v>
                      </c:pt>
                      <c:pt idx="13489">
                        <c:v>2.13582E-13</c:v>
                      </c:pt>
                      <c:pt idx="13490">
                        <c:v>5.9778200000000005E-13</c:v>
                      </c:pt>
                      <c:pt idx="13491">
                        <c:v>5.9778200000000005E-13</c:v>
                      </c:pt>
                      <c:pt idx="13492">
                        <c:v>2.04631E-13</c:v>
                      </c:pt>
                      <c:pt idx="13493">
                        <c:v>2.04631E-13</c:v>
                      </c:pt>
                      <c:pt idx="13494">
                        <c:v>1.89887E-13</c:v>
                      </c:pt>
                      <c:pt idx="13495">
                        <c:v>1.89887E-13</c:v>
                      </c:pt>
                      <c:pt idx="13496">
                        <c:v>8.0258300000000001E-13</c:v>
                      </c:pt>
                      <c:pt idx="13497">
                        <c:v>8.0258300000000001E-13</c:v>
                      </c:pt>
                      <c:pt idx="13498">
                        <c:v>7.7395599999999998E-13</c:v>
                      </c:pt>
                      <c:pt idx="13499">
                        <c:v>7.7395599999999998E-13</c:v>
                      </c:pt>
                      <c:pt idx="13500">
                        <c:v>2.3766000000000002E-13</c:v>
                      </c:pt>
                      <c:pt idx="13501">
                        <c:v>2.3766000000000002E-13</c:v>
                      </c:pt>
                      <c:pt idx="13502">
                        <c:v>2.5011699999999998E-13</c:v>
                      </c:pt>
                      <c:pt idx="13503">
                        <c:v>2.5011699999999998E-13</c:v>
                      </c:pt>
                      <c:pt idx="13504">
                        <c:v>2.2619300000000001E-13</c:v>
                      </c:pt>
                      <c:pt idx="13505">
                        <c:v>2.2619300000000001E-13</c:v>
                      </c:pt>
                      <c:pt idx="13506">
                        <c:v>2.57006E-13</c:v>
                      </c:pt>
                      <c:pt idx="13507">
                        <c:v>2.57006E-13</c:v>
                      </c:pt>
                      <c:pt idx="13508">
                        <c:v>2.4783999999999998E-13</c:v>
                      </c:pt>
                      <c:pt idx="13509">
                        <c:v>2.4783999999999998E-13</c:v>
                      </c:pt>
                      <c:pt idx="13510">
                        <c:v>2.3569200000000002E-13</c:v>
                      </c:pt>
                      <c:pt idx="13511">
                        <c:v>2.3569200000000002E-13</c:v>
                      </c:pt>
                      <c:pt idx="13512">
                        <c:v>2.4157100000000002E-13</c:v>
                      </c:pt>
                      <c:pt idx="13513">
                        <c:v>2.4157100000000002E-13</c:v>
                      </c:pt>
                      <c:pt idx="13514">
                        <c:v>2.1663700000000001E-13</c:v>
                      </c:pt>
                      <c:pt idx="13515">
                        <c:v>2.1663700000000001E-13</c:v>
                      </c:pt>
                      <c:pt idx="13516">
                        <c:v>2.3368499999999998E-13</c:v>
                      </c:pt>
                      <c:pt idx="13517">
                        <c:v>2.3368499999999998E-13</c:v>
                      </c:pt>
                      <c:pt idx="13518">
                        <c:v>4.8053999999999999E-13</c:v>
                      </c:pt>
                      <c:pt idx="13519">
                        <c:v>4.8053999999999999E-13</c:v>
                      </c:pt>
                      <c:pt idx="13520">
                        <c:v>2.3120000000000001E-13</c:v>
                      </c:pt>
                      <c:pt idx="13521">
                        <c:v>2.3120000000000001E-13</c:v>
                      </c:pt>
                      <c:pt idx="13522">
                        <c:v>2.2373999999999999E-13</c:v>
                      </c:pt>
                      <c:pt idx="13523">
                        <c:v>2.2373999999999999E-13</c:v>
                      </c:pt>
                      <c:pt idx="13524">
                        <c:v>2.3736900000000001E-13</c:v>
                      </c:pt>
                      <c:pt idx="13525">
                        <c:v>2.3736900000000001E-13</c:v>
                      </c:pt>
                      <c:pt idx="13526">
                        <c:v>2.2491400000000001E-13</c:v>
                      </c:pt>
                      <c:pt idx="13527">
                        <c:v>2.2491400000000001E-13</c:v>
                      </c:pt>
                      <c:pt idx="13528">
                        <c:v>2.2202199999999999E-13</c:v>
                      </c:pt>
                      <c:pt idx="13529">
                        <c:v>2.2202199999999999E-13</c:v>
                      </c:pt>
                      <c:pt idx="13530">
                        <c:v>2.6025499999999999E-13</c:v>
                      </c:pt>
                      <c:pt idx="13531">
                        <c:v>2.6025499999999999E-13</c:v>
                      </c:pt>
                      <c:pt idx="13532">
                        <c:v>2.4098899999999999E-13</c:v>
                      </c:pt>
                      <c:pt idx="13533">
                        <c:v>2.4098899999999999E-13</c:v>
                      </c:pt>
                      <c:pt idx="13534">
                        <c:v>3.6564599999999997E-13</c:v>
                      </c:pt>
                      <c:pt idx="13535">
                        <c:v>3.6564599999999997E-13</c:v>
                      </c:pt>
                      <c:pt idx="13536">
                        <c:v>2.4608399999999998E-13</c:v>
                      </c:pt>
                      <c:pt idx="13537">
                        <c:v>2.4608399999999998E-13</c:v>
                      </c:pt>
                      <c:pt idx="13538">
                        <c:v>2.2627600000000001E-13</c:v>
                      </c:pt>
                      <c:pt idx="13539">
                        <c:v>2.2627600000000001E-13</c:v>
                      </c:pt>
                      <c:pt idx="13540">
                        <c:v>2.14313E-12</c:v>
                      </c:pt>
                      <c:pt idx="13541">
                        <c:v>2.14313E-12</c:v>
                      </c:pt>
                      <c:pt idx="13542">
                        <c:v>2.5722399999999998E-13</c:v>
                      </c:pt>
                      <c:pt idx="13543">
                        <c:v>2.5722399999999998E-13</c:v>
                      </c:pt>
                      <c:pt idx="13544">
                        <c:v>2.3255399999999999E-13</c:v>
                      </c:pt>
                      <c:pt idx="13545">
                        <c:v>2.3255399999999999E-13</c:v>
                      </c:pt>
                      <c:pt idx="13546">
                        <c:v>2.23327E-13</c:v>
                      </c:pt>
                      <c:pt idx="13547">
                        <c:v>2.23327E-13</c:v>
                      </c:pt>
                      <c:pt idx="13548">
                        <c:v>2.3305199999999999E-13</c:v>
                      </c:pt>
                      <c:pt idx="13549">
                        <c:v>2.3305199999999999E-13</c:v>
                      </c:pt>
                      <c:pt idx="13550">
                        <c:v>2.3694399999999998E-13</c:v>
                      </c:pt>
                      <c:pt idx="13551">
                        <c:v>2.3694399999999998E-13</c:v>
                      </c:pt>
                      <c:pt idx="13552">
                        <c:v>2.4879399999999998E-13</c:v>
                      </c:pt>
                      <c:pt idx="13553">
                        <c:v>2.4879399999999998E-13</c:v>
                      </c:pt>
                      <c:pt idx="13554">
                        <c:v>2.1316E-13</c:v>
                      </c:pt>
                      <c:pt idx="13555">
                        <c:v>2.1316E-13</c:v>
                      </c:pt>
                      <c:pt idx="13556">
                        <c:v>2.20391E-13</c:v>
                      </c:pt>
                      <c:pt idx="13557">
                        <c:v>2.20391E-13</c:v>
                      </c:pt>
                      <c:pt idx="13558">
                        <c:v>2.3175500000000001E-13</c:v>
                      </c:pt>
                      <c:pt idx="13559">
                        <c:v>2.3175500000000001E-13</c:v>
                      </c:pt>
                      <c:pt idx="13560">
                        <c:v>2.2573599999999999E-13</c:v>
                      </c:pt>
                      <c:pt idx="13561">
                        <c:v>2.2573599999999999E-13</c:v>
                      </c:pt>
                      <c:pt idx="13562">
                        <c:v>2.4282000000000002E-13</c:v>
                      </c:pt>
                      <c:pt idx="13563">
                        <c:v>2.4282000000000002E-13</c:v>
                      </c:pt>
                      <c:pt idx="13564">
                        <c:v>2.28434E-13</c:v>
                      </c:pt>
                      <c:pt idx="13565">
                        <c:v>2.28434E-13</c:v>
                      </c:pt>
                      <c:pt idx="13566">
                        <c:v>4.6481000000000002E-13</c:v>
                      </c:pt>
                      <c:pt idx="13567">
                        <c:v>4.6481000000000002E-13</c:v>
                      </c:pt>
                      <c:pt idx="13568">
                        <c:v>2.23389E-13</c:v>
                      </c:pt>
                      <c:pt idx="13569">
                        <c:v>2.23389E-13</c:v>
                      </c:pt>
                      <c:pt idx="13570">
                        <c:v>2.19771E-13</c:v>
                      </c:pt>
                      <c:pt idx="13571">
                        <c:v>2.19771E-13</c:v>
                      </c:pt>
                      <c:pt idx="13572">
                        <c:v>2.2957E-13</c:v>
                      </c:pt>
                      <c:pt idx="13573">
                        <c:v>2.2957E-13</c:v>
                      </c:pt>
                      <c:pt idx="13574">
                        <c:v>2.3735100000000002E-13</c:v>
                      </c:pt>
                      <c:pt idx="13575">
                        <c:v>2.3735100000000002E-13</c:v>
                      </c:pt>
                      <c:pt idx="13576">
                        <c:v>2.2895199999999999E-13</c:v>
                      </c:pt>
                      <c:pt idx="13577">
                        <c:v>2.2895199999999999E-13</c:v>
                      </c:pt>
                      <c:pt idx="13578">
                        <c:v>5.5427099999999999E-13</c:v>
                      </c:pt>
                      <c:pt idx="13579">
                        <c:v>5.5427099999999999E-13</c:v>
                      </c:pt>
                      <c:pt idx="13580">
                        <c:v>2.35071E-13</c:v>
                      </c:pt>
                      <c:pt idx="13581">
                        <c:v>2.35071E-13</c:v>
                      </c:pt>
                      <c:pt idx="13582">
                        <c:v>4.5739599999999996E-13</c:v>
                      </c:pt>
                      <c:pt idx="13583">
                        <c:v>4.5739599999999996E-13</c:v>
                      </c:pt>
                      <c:pt idx="13584">
                        <c:v>2.40305E-13</c:v>
                      </c:pt>
                      <c:pt idx="13585">
                        <c:v>2.40305E-13</c:v>
                      </c:pt>
                      <c:pt idx="13586">
                        <c:v>1.9391099999999998E-12</c:v>
                      </c:pt>
                      <c:pt idx="13587">
                        <c:v>1.9391099999999998E-12</c:v>
                      </c:pt>
                      <c:pt idx="13588">
                        <c:v>2.38512E-13</c:v>
                      </c:pt>
                      <c:pt idx="13589">
                        <c:v>2.38512E-13</c:v>
                      </c:pt>
                      <c:pt idx="13590">
                        <c:v>2.3605899999999998E-13</c:v>
                      </c:pt>
                      <c:pt idx="13591">
                        <c:v>2.3605899999999998E-13</c:v>
                      </c:pt>
                      <c:pt idx="13592">
                        <c:v>2.3181199999999999E-13</c:v>
                      </c:pt>
                      <c:pt idx="13593">
                        <c:v>2.3181199999999999E-13</c:v>
                      </c:pt>
                      <c:pt idx="13594">
                        <c:v>3.1432499999999998E-13</c:v>
                      </c:pt>
                      <c:pt idx="13595">
                        <c:v>3.1432499999999998E-13</c:v>
                      </c:pt>
                      <c:pt idx="13596">
                        <c:v>2.4036599999999998E-13</c:v>
                      </c:pt>
                      <c:pt idx="13597">
                        <c:v>2.4036599999999998E-13</c:v>
                      </c:pt>
                      <c:pt idx="13598">
                        <c:v>4.7861899999999998E-12</c:v>
                      </c:pt>
                      <c:pt idx="13599">
                        <c:v>4.7861899999999998E-12</c:v>
                      </c:pt>
                      <c:pt idx="13600">
                        <c:v>2.3426799999999998E-13</c:v>
                      </c:pt>
                      <c:pt idx="13601">
                        <c:v>2.3426799999999998E-13</c:v>
                      </c:pt>
                      <c:pt idx="13602">
                        <c:v>2.4089199999999999E-13</c:v>
                      </c:pt>
                      <c:pt idx="13603">
                        <c:v>2.4089199999999999E-13</c:v>
                      </c:pt>
                      <c:pt idx="13604">
                        <c:v>2.5924999999999998E-13</c:v>
                      </c:pt>
                      <c:pt idx="13605">
                        <c:v>2.5924999999999998E-13</c:v>
                      </c:pt>
                      <c:pt idx="13606">
                        <c:v>2.3541700000000001E-13</c:v>
                      </c:pt>
                      <c:pt idx="13607">
                        <c:v>2.3541700000000001E-13</c:v>
                      </c:pt>
                      <c:pt idx="13608">
                        <c:v>2.5316399999999999E-13</c:v>
                      </c:pt>
                      <c:pt idx="13609">
                        <c:v>2.5316399999999999E-13</c:v>
                      </c:pt>
                      <c:pt idx="13610">
                        <c:v>2.42976E-13</c:v>
                      </c:pt>
                      <c:pt idx="13611">
                        <c:v>2.42976E-13</c:v>
                      </c:pt>
                      <c:pt idx="13612">
                        <c:v>2.4797599999999998E-13</c:v>
                      </c:pt>
                      <c:pt idx="13613">
                        <c:v>2.4797599999999998E-13</c:v>
                      </c:pt>
                      <c:pt idx="13614">
                        <c:v>2.4409099999999999E-13</c:v>
                      </c:pt>
                      <c:pt idx="13615">
                        <c:v>2.4409099999999999E-13</c:v>
                      </c:pt>
                      <c:pt idx="13616">
                        <c:v>3.2489100000000001E-13</c:v>
                      </c:pt>
                      <c:pt idx="13617">
                        <c:v>3.2489100000000001E-13</c:v>
                      </c:pt>
                      <c:pt idx="13618">
                        <c:v>2.5766699999999999E-13</c:v>
                      </c:pt>
                      <c:pt idx="13619">
                        <c:v>2.5766699999999999E-13</c:v>
                      </c:pt>
                      <c:pt idx="13620">
                        <c:v>2.86739E-12</c:v>
                      </c:pt>
                      <c:pt idx="13621">
                        <c:v>2.86739E-12</c:v>
                      </c:pt>
                      <c:pt idx="13622">
                        <c:v>2.5243299999999998E-13</c:v>
                      </c:pt>
                      <c:pt idx="13623">
                        <c:v>2.5243299999999998E-13</c:v>
                      </c:pt>
                      <c:pt idx="13624">
                        <c:v>2.6578E-13</c:v>
                      </c:pt>
                      <c:pt idx="13625">
                        <c:v>2.6578E-13</c:v>
                      </c:pt>
                      <c:pt idx="13626">
                        <c:v>2.3618500000000002E-13</c:v>
                      </c:pt>
                      <c:pt idx="13627">
                        <c:v>2.3618500000000002E-13</c:v>
                      </c:pt>
                      <c:pt idx="13628">
                        <c:v>4.67577E-13</c:v>
                      </c:pt>
                      <c:pt idx="13629">
                        <c:v>4.67577E-13</c:v>
                      </c:pt>
                      <c:pt idx="13630">
                        <c:v>4.9948899999999995E-13</c:v>
                      </c:pt>
                      <c:pt idx="13631">
                        <c:v>4.9948899999999995E-13</c:v>
                      </c:pt>
                      <c:pt idx="13632">
                        <c:v>2.5416199999999999E-13</c:v>
                      </c:pt>
                      <c:pt idx="13633">
                        <c:v>2.5416199999999999E-13</c:v>
                      </c:pt>
                      <c:pt idx="13634">
                        <c:v>2.30386E-13</c:v>
                      </c:pt>
                      <c:pt idx="13635">
                        <c:v>2.30386E-13</c:v>
                      </c:pt>
                      <c:pt idx="13636">
                        <c:v>2.2511599999999999E-13</c:v>
                      </c:pt>
                      <c:pt idx="13637">
                        <c:v>2.2511599999999999E-13</c:v>
                      </c:pt>
                      <c:pt idx="13638">
                        <c:v>2.4524299999999999E-13</c:v>
                      </c:pt>
                      <c:pt idx="13639">
                        <c:v>2.4524299999999999E-13</c:v>
                      </c:pt>
                      <c:pt idx="13640">
                        <c:v>2.2703200000000001E-13</c:v>
                      </c:pt>
                      <c:pt idx="13641">
                        <c:v>2.2703200000000001E-13</c:v>
                      </c:pt>
                      <c:pt idx="13642">
                        <c:v>2.46338E-13</c:v>
                      </c:pt>
                      <c:pt idx="13643">
                        <c:v>2.46338E-13</c:v>
                      </c:pt>
                      <c:pt idx="13644">
                        <c:v>2.31348E-12</c:v>
                      </c:pt>
                      <c:pt idx="13645">
                        <c:v>2.31348E-12</c:v>
                      </c:pt>
                      <c:pt idx="13646">
                        <c:v>2.3370700000000001E-13</c:v>
                      </c:pt>
                      <c:pt idx="13647">
                        <c:v>2.3370700000000001E-13</c:v>
                      </c:pt>
                      <c:pt idx="13648">
                        <c:v>2.4120900000000002E-13</c:v>
                      </c:pt>
                      <c:pt idx="13649">
                        <c:v>2.4120900000000002E-13</c:v>
                      </c:pt>
                      <c:pt idx="13650">
                        <c:v>2.6132199999999998E-13</c:v>
                      </c:pt>
                      <c:pt idx="13651">
                        <c:v>2.6132199999999998E-13</c:v>
                      </c:pt>
                      <c:pt idx="13652">
                        <c:v>1.4839900000000001E-11</c:v>
                      </c:pt>
                      <c:pt idx="13653">
                        <c:v>1.4839900000000001E-11</c:v>
                      </c:pt>
                      <c:pt idx="13654">
                        <c:v>2.5779799999999998E-13</c:v>
                      </c:pt>
                      <c:pt idx="13655">
                        <c:v>2.5779799999999998E-13</c:v>
                      </c:pt>
                      <c:pt idx="13656">
                        <c:v>2.5145700000000001E-13</c:v>
                      </c:pt>
                      <c:pt idx="13657">
                        <c:v>2.5145700000000001E-13</c:v>
                      </c:pt>
                      <c:pt idx="13658">
                        <c:v>4.8238000000000001E-13</c:v>
                      </c:pt>
                      <c:pt idx="13659">
                        <c:v>4.8238000000000001E-13</c:v>
                      </c:pt>
                      <c:pt idx="13660">
                        <c:v>2.46184E-13</c:v>
                      </c:pt>
                      <c:pt idx="13661">
                        <c:v>2.46184E-13</c:v>
                      </c:pt>
                      <c:pt idx="13662">
                        <c:v>2.3766799999999999E-13</c:v>
                      </c:pt>
                      <c:pt idx="13663">
                        <c:v>2.3766799999999999E-13</c:v>
                      </c:pt>
                      <c:pt idx="13664">
                        <c:v>2.5529200000000001E-13</c:v>
                      </c:pt>
                      <c:pt idx="13665">
                        <c:v>2.5529200000000001E-13</c:v>
                      </c:pt>
                      <c:pt idx="13666">
                        <c:v>2.4590199999999999E-13</c:v>
                      </c:pt>
                      <c:pt idx="13667">
                        <c:v>2.4590199999999999E-13</c:v>
                      </c:pt>
                      <c:pt idx="13668">
                        <c:v>2.5455500000000002E-13</c:v>
                      </c:pt>
                      <c:pt idx="13669">
                        <c:v>2.5455500000000002E-13</c:v>
                      </c:pt>
                      <c:pt idx="13670">
                        <c:v>2.5035100000000001E-13</c:v>
                      </c:pt>
                      <c:pt idx="13671">
                        <c:v>2.5035100000000001E-13</c:v>
                      </c:pt>
                      <c:pt idx="13672">
                        <c:v>1.01319E-12</c:v>
                      </c:pt>
                      <c:pt idx="13673">
                        <c:v>1.01319E-12</c:v>
                      </c:pt>
                      <c:pt idx="13674">
                        <c:v>2.4285299999999999E-13</c:v>
                      </c:pt>
                      <c:pt idx="13675">
                        <c:v>2.4285299999999999E-13</c:v>
                      </c:pt>
                      <c:pt idx="13676">
                        <c:v>2.6621400000000002E-13</c:v>
                      </c:pt>
                      <c:pt idx="13677">
                        <c:v>2.6621400000000002E-13</c:v>
                      </c:pt>
                      <c:pt idx="13678">
                        <c:v>2.7266999999999999E-13</c:v>
                      </c:pt>
                      <c:pt idx="13679">
                        <c:v>2.7266999999999999E-13</c:v>
                      </c:pt>
                      <c:pt idx="13680">
                        <c:v>4.2264300000000002E-13</c:v>
                      </c:pt>
                      <c:pt idx="13681">
                        <c:v>4.2264300000000002E-13</c:v>
                      </c:pt>
                      <c:pt idx="13682">
                        <c:v>2.4405700000000001E-13</c:v>
                      </c:pt>
                      <c:pt idx="13683">
                        <c:v>2.4405700000000001E-13</c:v>
                      </c:pt>
                      <c:pt idx="13684">
                        <c:v>3.9464499999999998E-13</c:v>
                      </c:pt>
                      <c:pt idx="13685">
                        <c:v>3.9464499999999998E-13</c:v>
                      </c:pt>
                      <c:pt idx="13686">
                        <c:v>2.72341E-13</c:v>
                      </c:pt>
                      <c:pt idx="13687">
                        <c:v>2.72341E-13</c:v>
                      </c:pt>
                      <c:pt idx="13688">
                        <c:v>2.3385399999999999E-13</c:v>
                      </c:pt>
                      <c:pt idx="13689">
                        <c:v>2.3385399999999999E-13</c:v>
                      </c:pt>
                      <c:pt idx="13690">
                        <c:v>2.4237599999999999E-13</c:v>
                      </c:pt>
                      <c:pt idx="13691">
                        <c:v>2.4237599999999999E-13</c:v>
                      </c:pt>
                      <c:pt idx="13692">
                        <c:v>2.6691900000000002E-13</c:v>
                      </c:pt>
                      <c:pt idx="13693">
                        <c:v>2.6691900000000002E-13</c:v>
                      </c:pt>
                      <c:pt idx="13694">
                        <c:v>7.0021900000000005E-13</c:v>
                      </c:pt>
                      <c:pt idx="13695">
                        <c:v>7.0021900000000005E-13</c:v>
                      </c:pt>
                      <c:pt idx="13696">
                        <c:v>5.4285500000000001E-13</c:v>
                      </c:pt>
                      <c:pt idx="13697">
                        <c:v>5.4285500000000001E-13</c:v>
                      </c:pt>
                      <c:pt idx="13698">
                        <c:v>4.4152299999999999E-13</c:v>
                      </c:pt>
                      <c:pt idx="13699">
                        <c:v>4.4152299999999999E-13</c:v>
                      </c:pt>
                      <c:pt idx="13700">
                        <c:v>6.6178499999999999E-13</c:v>
                      </c:pt>
                      <c:pt idx="13701">
                        <c:v>6.6178499999999999E-13</c:v>
                      </c:pt>
                      <c:pt idx="13702">
                        <c:v>2.3162600000000001E-13</c:v>
                      </c:pt>
                      <c:pt idx="13703">
                        <c:v>2.3162600000000001E-13</c:v>
                      </c:pt>
                      <c:pt idx="13704">
                        <c:v>2.4811300000000001E-13</c:v>
                      </c:pt>
                      <c:pt idx="13705">
                        <c:v>2.4811300000000001E-13</c:v>
                      </c:pt>
                      <c:pt idx="13706">
                        <c:v>2.2995399999999998E-13</c:v>
                      </c:pt>
                      <c:pt idx="13707">
                        <c:v>2.2995399999999998E-13</c:v>
                      </c:pt>
                      <c:pt idx="13708">
                        <c:v>2.6586800000000001E-13</c:v>
                      </c:pt>
                      <c:pt idx="13709">
                        <c:v>2.6586800000000001E-13</c:v>
                      </c:pt>
                      <c:pt idx="13710">
                        <c:v>2.33868E-13</c:v>
                      </c:pt>
                      <c:pt idx="13711">
                        <c:v>2.33868E-13</c:v>
                      </c:pt>
                      <c:pt idx="13712">
                        <c:v>2.4422800000000002E-13</c:v>
                      </c:pt>
                      <c:pt idx="13713">
                        <c:v>2.4422800000000002E-13</c:v>
                      </c:pt>
                      <c:pt idx="13714">
                        <c:v>6.2922099999999999E-13</c:v>
                      </c:pt>
                      <c:pt idx="13715">
                        <c:v>6.2922099999999999E-13</c:v>
                      </c:pt>
                      <c:pt idx="13716">
                        <c:v>2.5562200000000002E-13</c:v>
                      </c:pt>
                      <c:pt idx="13717">
                        <c:v>2.5562200000000002E-13</c:v>
                      </c:pt>
                      <c:pt idx="13718">
                        <c:v>2.3940099999999999E-13</c:v>
                      </c:pt>
                      <c:pt idx="13719">
                        <c:v>2.3940099999999999E-13</c:v>
                      </c:pt>
                      <c:pt idx="13720">
                        <c:v>2.21625E-13</c:v>
                      </c:pt>
                      <c:pt idx="13721">
                        <c:v>2.21625E-13</c:v>
                      </c:pt>
                      <c:pt idx="13722">
                        <c:v>2.6164199999999998E-13</c:v>
                      </c:pt>
                      <c:pt idx="13723">
                        <c:v>2.6164199999999998E-13</c:v>
                      </c:pt>
                      <c:pt idx="13724">
                        <c:v>2.2409800000000001E-13</c:v>
                      </c:pt>
                      <c:pt idx="13725">
                        <c:v>2.2409800000000001E-13</c:v>
                      </c:pt>
                      <c:pt idx="13726">
                        <c:v>2.4317799999999999E-13</c:v>
                      </c:pt>
                      <c:pt idx="13727">
                        <c:v>2.4317799999999999E-13</c:v>
                      </c:pt>
                      <c:pt idx="13728">
                        <c:v>2.36212E-13</c:v>
                      </c:pt>
                      <c:pt idx="13729">
                        <c:v>2.36212E-13</c:v>
                      </c:pt>
                      <c:pt idx="13730">
                        <c:v>2.3264700000000001E-13</c:v>
                      </c:pt>
                      <c:pt idx="13731">
                        <c:v>2.3264700000000001E-13</c:v>
                      </c:pt>
                      <c:pt idx="13732">
                        <c:v>2.3490100000000001E-13</c:v>
                      </c:pt>
                      <c:pt idx="13733">
                        <c:v>2.3490100000000001E-13</c:v>
                      </c:pt>
                      <c:pt idx="13734">
                        <c:v>2.4086599999999998E-13</c:v>
                      </c:pt>
                      <c:pt idx="13735">
                        <c:v>2.4086599999999998E-13</c:v>
                      </c:pt>
                      <c:pt idx="13736">
                        <c:v>2.3806300000000001E-13</c:v>
                      </c:pt>
                      <c:pt idx="13737">
                        <c:v>2.3806300000000001E-13</c:v>
                      </c:pt>
                      <c:pt idx="13738">
                        <c:v>2.3183499999999999E-13</c:v>
                      </c:pt>
                      <c:pt idx="13739">
                        <c:v>2.3183499999999999E-13</c:v>
                      </c:pt>
                      <c:pt idx="13740">
                        <c:v>2.6863800000000001E-13</c:v>
                      </c:pt>
                      <c:pt idx="13741">
                        <c:v>2.6863800000000001E-13</c:v>
                      </c:pt>
                      <c:pt idx="13742">
                        <c:v>2.5168899999999999E-13</c:v>
                      </c:pt>
                      <c:pt idx="13743">
                        <c:v>2.5168899999999999E-13</c:v>
                      </c:pt>
                      <c:pt idx="13744">
                        <c:v>2.4608599999999998E-13</c:v>
                      </c:pt>
                      <c:pt idx="13745">
                        <c:v>2.4608599999999998E-13</c:v>
                      </c:pt>
                      <c:pt idx="13746">
                        <c:v>2.2488E-13</c:v>
                      </c:pt>
                      <c:pt idx="13747">
                        <c:v>2.2488E-13</c:v>
                      </c:pt>
                      <c:pt idx="13748">
                        <c:v>2.6108600000000001E-13</c:v>
                      </c:pt>
                      <c:pt idx="13749">
                        <c:v>2.6108600000000001E-13</c:v>
                      </c:pt>
                      <c:pt idx="13750">
                        <c:v>2.6293099999999999E-13</c:v>
                      </c:pt>
                      <c:pt idx="13751">
                        <c:v>2.6293099999999999E-13</c:v>
                      </c:pt>
                      <c:pt idx="13752">
                        <c:v>2.4515900000000002E-13</c:v>
                      </c:pt>
                      <c:pt idx="13753">
                        <c:v>2.4515900000000002E-13</c:v>
                      </c:pt>
                      <c:pt idx="13754">
                        <c:v>1.00766E-12</c:v>
                      </c:pt>
                      <c:pt idx="13755">
                        <c:v>1.00766E-12</c:v>
                      </c:pt>
                      <c:pt idx="13756">
                        <c:v>2.9391700000000001E-13</c:v>
                      </c:pt>
                      <c:pt idx="13757">
                        <c:v>2.9391700000000001E-13</c:v>
                      </c:pt>
                      <c:pt idx="13758">
                        <c:v>2.3471799999999999E-13</c:v>
                      </c:pt>
                      <c:pt idx="13759">
                        <c:v>2.3471799999999999E-13</c:v>
                      </c:pt>
                      <c:pt idx="13760">
                        <c:v>2.6483300000000001E-13</c:v>
                      </c:pt>
                      <c:pt idx="13761">
                        <c:v>2.6483300000000001E-13</c:v>
                      </c:pt>
                      <c:pt idx="13762">
                        <c:v>2.5302000000000002E-13</c:v>
                      </c:pt>
                      <c:pt idx="13763">
                        <c:v>2.5302000000000002E-13</c:v>
                      </c:pt>
                      <c:pt idx="13764">
                        <c:v>2.6503699999999998E-13</c:v>
                      </c:pt>
                      <c:pt idx="13765">
                        <c:v>2.6503699999999998E-13</c:v>
                      </c:pt>
                      <c:pt idx="13766">
                        <c:v>5.33938E-13</c:v>
                      </c:pt>
                      <c:pt idx="13767">
                        <c:v>5.33938E-13</c:v>
                      </c:pt>
                      <c:pt idx="13768">
                        <c:v>4.4300499999999999E-13</c:v>
                      </c:pt>
                      <c:pt idx="13769">
                        <c:v>4.4300499999999999E-13</c:v>
                      </c:pt>
                      <c:pt idx="13770">
                        <c:v>6.4854399999999997E-13</c:v>
                      </c:pt>
                      <c:pt idx="13771">
                        <c:v>6.4854399999999997E-13</c:v>
                      </c:pt>
                      <c:pt idx="13772">
                        <c:v>2.5307800000000002E-13</c:v>
                      </c:pt>
                      <c:pt idx="13773">
                        <c:v>2.5307800000000002E-13</c:v>
                      </c:pt>
                      <c:pt idx="13774">
                        <c:v>2.55091E-13</c:v>
                      </c:pt>
                      <c:pt idx="13775">
                        <c:v>2.55091E-13</c:v>
                      </c:pt>
                      <c:pt idx="13776">
                        <c:v>8.8762600000000004E-13</c:v>
                      </c:pt>
                      <c:pt idx="13777">
                        <c:v>8.8762600000000004E-13</c:v>
                      </c:pt>
                      <c:pt idx="13778">
                        <c:v>2.4798900000000001E-13</c:v>
                      </c:pt>
                      <c:pt idx="13779">
                        <c:v>2.4798900000000001E-13</c:v>
                      </c:pt>
                      <c:pt idx="13780">
                        <c:v>2.8657000000000001E-13</c:v>
                      </c:pt>
                      <c:pt idx="13781">
                        <c:v>2.8657000000000001E-13</c:v>
                      </c:pt>
                      <c:pt idx="13782">
                        <c:v>2.4515999999999999E-13</c:v>
                      </c:pt>
                      <c:pt idx="13783">
                        <c:v>2.4515999999999999E-13</c:v>
                      </c:pt>
                      <c:pt idx="13784">
                        <c:v>2.4339199999999998E-13</c:v>
                      </c:pt>
                      <c:pt idx="13785">
                        <c:v>2.4339199999999998E-13</c:v>
                      </c:pt>
                      <c:pt idx="13786">
                        <c:v>2.4096099999999999E-13</c:v>
                      </c:pt>
                      <c:pt idx="13787">
                        <c:v>2.4096099999999999E-13</c:v>
                      </c:pt>
                      <c:pt idx="13788">
                        <c:v>6.1243800000000002E-13</c:v>
                      </c:pt>
                      <c:pt idx="13789">
                        <c:v>6.1243800000000002E-13</c:v>
                      </c:pt>
                      <c:pt idx="13790">
                        <c:v>2.4501800000000001E-13</c:v>
                      </c:pt>
                      <c:pt idx="13791">
                        <c:v>2.4501800000000001E-13</c:v>
                      </c:pt>
                      <c:pt idx="13792">
                        <c:v>2.3288500000000002E-13</c:v>
                      </c:pt>
                      <c:pt idx="13793">
                        <c:v>2.3288500000000002E-13</c:v>
                      </c:pt>
                      <c:pt idx="13794">
                        <c:v>2.24206E-13</c:v>
                      </c:pt>
                      <c:pt idx="13795">
                        <c:v>2.24206E-13</c:v>
                      </c:pt>
                      <c:pt idx="13796">
                        <c:v>2.3606299999999998E-12</c:v>
                      </c:pt>
                      <c:pt idx="13797">
                        <c:v>2.3606299999999998E-12</c:v>
                      </c:pt>
                      <c:pt idx="13798">
                        <c:v>2.5325799999999998E-13</c:v>
                      </c:pt>
                      <c:pt idx="13799">
                        <c:v>2.5325799999999998E-13</c:v>
                      </c:pt>
                      <c:pt idx="13800">
                        <c:v>5.9988399999999995E-13</c:v>
                      </c:pt>
                      <c:pt idx="13801">
                        <c:v>5.9988399999999995E-13</c:v>
                      </c:pt>
                      <c:pt idx="13802">
                        <c:v>2.42713E-13</c:v>
                      </c:pt>
                      <c:pt idx="13803">
                        <c:v>2.42713E-13</c:v>
                      </c:pt>
                      <c:pt idx="13804">
                        <c:v>2.2529099999999999E-13</c:v>
                      </c:pt>
                      <c:pt idx="13805">
                        <c:v>2.2529099999999999E-13</c:v>
                      </c:pt>
                      <c:pt idx="13806">
                        <c:v>2.1952700000000001E-13</c:v>
                      </c:pt>
                      <c:pt idx="13807">
                        <c:v>2.1952700000000001E-13</c:v>
                      </c:pt>
                      <c:pt idx="13808">
                        <c:v>2.2065999999999999E-13</c:v>
                      </c:pt>
                      <c:pt idx="13809">
                        <c:v>2.2065999999999999E-13</c:v>
                      </c:pt>
                      <c:pt idx="13810">
                        <c:v>2.5936700000000002E-13</c:v>
                      </c:pt>
                      <c:pt idx="13811">
                        <c:v>2.5936700000000002E-13</c:v>
                      </c:pt>
                      <c:pt idx="13812">
                        <c:v>9.6398100000000007E-13</c:v>
                      </c:pt>
                      <c:pt idx="13813">
                        <c:v>9.6398100000000007E-13</c:v>
                      </c:pt>
                      <c:pt idx="13814">
                        <c:v>2.9441399999999999E-13</c:v>
                      </c:pt>
                      <c:pt idx="13815">
                        <c:v>2.9441399999999999E-13</c:v>
                      </c:pt>
                      <c:pt idx="13816">
                        <c:v>2.5629700000000001E-13</c:v>
                      </c:pt>
                      <c:pt idx="13817">
                        <c:v>2.5629700000000001E-13</c:v>
                      </c:pt>
                      <c:pt idx="13818">
                        <c:v>2.5494599999999999E-12</c:v>
                      </c:pt>
                      <c:pt idx="13819">
                        <c:v>2.5494599999999999E-12</c:v>
                      </c:pt>
                      <c:pt idx="13820">
                        <c:v>2.5003599999999998E-13</c:v>
                      </c:pt>
                      <c:pt idx="13821">
                        <c:v>2.5003599999999998E-13</c:v>
                      </c:pt>
                      <c:pt idx="13822">
                        <c:v>3.9892600000000001E-13</c:v>
                      </c:pt>
                      <c:pt idx="13823">
                        <c:v>3.9892600000000001E-13</c:v>
                      </c:pt>
                      <c:pt idx="13824">
                        <c:v>2.4389400000000002E-13</c:v>
                      </c:pt>
                      <c:pt idx="13825">
                        <c:v>2.4389400000000002E-13</c:v>
                      </c:pt>
                      <c:pt idx="13826">
                        <c:v>5.5959100000000001E-13</c:v>
                      </c:pt>
                      <c:pt idx="13827">
                        <c:v>5.5959100000000001E-13</c:v>
                      </c:pt>
                      <c:pt idx="13828">
                        <c:v>2.5261999999999999E-12</c:v>
                      </c:pt>
                      <c:pt idx="13829">
                        <c:v>2.5261999999999999E-12</c:v>
                      </c:pt>
                      <c:pt idx="13830">
                        <c:v>3.9072800000000001E-11</c:v>
                      </c:pt>
                      <c:pt idx="13831">
                        <c:v>3.9072800000000001E-11</c:v>
                      </c:pt>
                      <c:pt idx="13832">
                        <c:v>5.1313800000000003E-13</c:v>
                      </c:pt>
                      <c:pt idx="13833">
                        <c:v>5.1313800000000003E-13</c:v>
                      </c:pt>
                      <c:pt idx="13834">
                        <c:v>4.6303099999999997E-13</c:v>
                      </c:pt>
                      <c:pt idx="13835">
                        <c:v>4.6303099999999997E-13</c:v>
                      </c:pt>
                      <c:pt idx="13836">
                        <c:v>2.4186699999999999E-13</c:v>
                      </c:pt>
                      <c:pt idx="13837">
                        <c:v>2.4186699999999999E-13</c:v>
                      </c:pt>
                      <c:pt idx="13838">
                        <c:v>2.3565700000000001E-13</c:v>
                      </c:pt>
                      <c:pt idx="13839">
                        <c:v>2.3565700000000001E-13</c:v>
                      </c:pt>
                      <c:pt idx="13840">
                        <c:v>2.5092599999999999E-13</c:v>
                      </c:pt>
                      <c:pt idx="13841">
                        <c:v>2.5092599999999999E-13</c:v>
                      </c:pt>
                      <c:pt idx="13842">
                        <c:v>2.3485E-13</c:v>
                      </c:pt>
                      <c:pt idx="13843">
                        <c:v>2.3485E-13</c:v>
                      </c:pt>
                      <c:pt idx="13844">
                        <c:v>1.9842199999999998E-12</c:v>
                      </c:pt>
                      <c:pt idx="13845">
                        <c:v>1.9842199999999998E-12</c:v>
                      </c:pt>
                      <c:pt idx="13846">
                        <c:v>2.28118E-13</c:v>
                      </c:pt>
                      <c:pt idx="13847">
                        <c:v>2.28118E-13</c:v>
                      </c:pt>
                      <c:pt idx="13848">
                        <c:v>2.4919700000000002E-13</c:v>
                      </c:pt>
                      <c:pt idx="13849">
                        <c:v>2.4919700000000002E-13</c:v>
                      </c:pt>
                      <c:pt idx="13850">
                        <c:v>2.42607E-13</c:v>
                      </c:pt>
                      <c:pt idx="13851">
                        <c:v>2.42607E-13</c:v>
                      </c:pt>
                      <c:pt idx="13852">
                        <c:v>2.25924E-13</c:v>
                      </c:pt>
                      <c:pt idx="13853">
                        <c:v>2.25924E-13</c:v>
                      </c:pt>
                      <c:pt idx="13854">
                        <c:v>2.2444E-13</c:v>
                      </c:pt>
                      <c:pt idx="13855">
                        <c:v>2.2444E-13</c:v>
                      </c:pt>
                      <c:pt idx="13856">
                        <c:v>6.7264599999999998E-13</c:v>
                      </c:pt>
                      <c:pt idx="13857">
                        <c:v>6.7264599999999998E-13</c:v>
                      </c:pt>
                      <c:pt idx="13858">
                        <c:v>2.4250299999999999E-13</c:v>
                      </c:pt>
                      <c:pt idx="13859">
                        <c:v>2.4250299999999999E-13</c:v>
                      </c:pt>
                      <c:pt idx="13860">
                        <c:v>2.4388299999999998E-13</c:v>
                      </c:pt>
                      <c:pt idx="13861">
                        <c:v>2.4388299999999998E-13</c:v>
                      </c:pt>
                      <c:pt idx="13862">
                        <c:v>2.6707199999999999E-13</c:v>
                      </c:pt>
                      <c:pt idx="13863">
                        <c:v>2.6707199999999999E-13</c:v>
                      </c:pt>
                      <c:pt idx="13864">
                        <c:v>2.2968499999999999E-12</c:v>
                      </c:pt>
                      <c:pt idx="13865">
                        <c:v>2.2968499999999999E-12</c:v>
                      </c:pt>
                      <c:pt idx="13866">
                        <c:v>2.0391199999999999E-12</c:v>
                      </c:pt>
                      <c:pt idx="13867">
                        <c:v>2.0391199999999999E-12</c:v>
                      </c:pt>
                      <c:pt idx="13868">
                        <c:v>2.3232900000000001E-13</c:v>
                      </c:pt>
                      <c:pt idx="13869">
                        <c:v>2.3232900000000001E-13</c:v>
                      </c:pt>
                      <c:pt idx="13870">
                        <c:v>2.37371E-13</c:v>
                      </c:pt>
                      <c:pt idx="13871">
                        <c:v>2.37371E-13</c:v>
                      </c:pt>
                      <c:pt idx="13872">
                        <c:v>2.22481E-13</c:v>
                      </c:pt>
                      <c:pt idx="13873">
                        <c:v>2.22481E-13</c:v>
                      </c:pt>
                      <c:pt idx="13874">
                        <c:v>2.3520500000000001E-13</c:v>
                      </c:pt>
                      <c:pt idx="13875">
                        <c:v>2.3520500000000001E-13</c:v>
                      </c:pt>
                      <c:pt idx="13876">
                        <c:v>4.5414400000000001E-13</c:v>
                      </c:pt>
                      <c:pt idx="13877">
                        <c:v>4.5414400000000001E-13</c:v>
                      </c:pt>
                      <c:pt idx="13878">
                        <c:v>3.0125700000000001E-13</c:v>
                      </c:pt>
                      <c:pt idx="13879">
                        <c:v>3.0125700000000001E-13</c:v>
                      </c:pt>
                      <c:pt idx="13880">
                        <c:v>2.28957E-13</c:v>
                      </c:pt>
                      <c:pt idx="13881">
                        <c:v>2.28957E-13</c:v>
                      </c:pt>
                      <c:pt idx="13882">
                        <c:v>2.1938099999999999E-13</c:v>
                      </c:pt>
                      <c:pt idx="13883">
                        <c:v>2.1938099999999999E-13</c:v>
                      </c:pt>
                      <c:pt idx="13884">
                        <c:v>2.5639499999999999E-13</c:v>
                      </c:pt>
                      <c:pt idx="13885">
                        <c:v>2.5639499999999999E-13</c:v>
                      </c:pt>
                      <c:pt idx="13886">
                        <c:v>2.3330699999999998E-13</c:v>
                      </c:pt>
                      <c:pt idx="13887">
                        <c:v>2.3330699999999998E-13</c:v>
                      </c:pt>
                      <c:pt idx="13888">
                        <c:v>4.0743000000000001E-13</c:v>
                      </c:pt>
                      <c:pt idx="13889">
                        <c:v>4.0743000000000001E-13</c:v>
                      </c:pt>
                      <c:pt idx="13890">
                        <c:v>4.4763600000000001E-13</c:v>
                      </c:pt>
                      <c:pt idx="13891">
                        <c:v>4.4763600000000001E-13</c:v>
                      </c:pt>
                      <c:pt idx="13892">
                        <c:v>2.3507900000000002E-13</c:v>
                      </c:pt>
                      <c:pt idx="13893">
                        <c:v>2.3507900000000002E-13</c:v>
                      </c:pt>
                      <c:pt idx="13894">
                        <c:v>2.36569E-13</c:v>
                      </c:pt>
                      <c:pt idx="13895">
                        <c:v>2.36569E-13</c:v>
                      </c:pt>
                      <c:pt idx="13896">
                        <c:v>2.6250899999999999E-13</c:v>
                      </c:pt>
                      <c:pt idx="13897">
                        <c:v>2.6250899999999999E-13</c:v>
                      </c:pt>
                      <c:pt idx="13898">
                        <c:v>2.7555299999999999E-13</c:v>
                      </c:pt>
                      <c:pt idx="13899">
                        <c:v>2.7555299999999999E-13</c:v>
                      </c:pt>
                      <c:pt idx="13900">
                        <c:v>2.58737E-13</c:v>
                      </c:pt>
                      <c:pt idx="13901">
                        <c:v>2.58737E-13</c:v>
                      </c:pt>
                      <c:pt idx="13902">
                        <c:v>2.2502399999999999E-12</c:v>
                      </c:pt>
                      <c:pt idx="13903">
                        <c:v>2.2502399999999999E-12</c:v>
                      </c:pt>
                      <c:pt idx="13904">
                        <c:v>3.9422599999999999E-13</c:v>
                      </c:pt>
                      <c:pt idx="13905">
                        <c:v>3.9422599999999999E-13</c:v>
                      </c:pt>
                      <c:pt idx="13906">
                        <c:v>2.3331899999999999E-13</c:v>
                      </c:pt>
                      <c:pt idx="13907">
                        <c:v>2.3331899999999999E-13</c:v>
                      </c:pt>
                      <c:pt idx="13908">
                        <c:v>2.4365600000000001E-13</c:v>
                      </c:pt>
                      <c:pt idx="13909">
                        <c:v>2.4365600000000001E-13</c:v>
                      </c:pt>
                      <c:pt idx="13910">
                        <c:v>2.3944100000000001E-13</c:v>
                      </c:pt>
                      <c:pt idx="13911">
                        <c:v>2.3944100000000001E-13</c:v>
                      </c:pt>
                      <c:pt idx="13912">
                        <c:v>2.4161700000000002E-13</c:v>
                      </c:pt>
                      <c:pt idx="13913">
                        <c:v>2.4161700000000002E-13</c:v>
                      </c:pt>
                      <c:pt idx="13914">
                        <c:v>2.1920100000000001E-13</c:v>
                      </c:pt>
                      <c:pt idx="13915">
                        <c:v>2.1920100000000001E-13</c:v>
                      </c:pt>
                      <c:pt idx="13916">
                        <c:v>6.3399600000000004E-13</c:v>
                      </c:pt>
                      <c:pt idx="13917">
                        <c:v>6.3399600000000004E-13</c:v>
                      </c:pt>
                      <c:pt idx="13918">
                        <c:v>3.1696399999999998E-12</c:v>
                      </c:pt>
                      <c:pt idx="13919">
                        <c:v>3.1696399999999998E-12</c:v>
                      </c:pt>
                      <c:pt idx="13920">
                        <c:v>2.3216300000000001E-13</c:v>
                      </c:pt>
                      <c:pt idx="13921">
                        <c:v>2.3216300000000001E-13</c:v>
                      </c:pt>
                      <c:pt idx="13922">
                        <c:v>2.4785199999999999E-13</c:v>
                      </c:pt>
                      <c:pt idx="13923">
                        <c:v>2.4785199999999999E-13</c:v>
                      </c:pt>
                      <c:pt idx="13924">
                        <c:v>2.4030800000000002E-13</c:v>
                      </c:pt>
                      <c:pt idx="13925">
                        <c:v>2.4030800000000002E-13</c:v>
                      </c:pt>
                      <c:pt idx="13926">
                        <c:v>2.3806899999999999E-13</c:v>
                      </c:pt>
                      <c:pt idx="13927">
                        <c:v>2.3806899999999999E-13</c:v>
                      </c:pt>
                      <c:pt idx="13928">
                        <c:v>2.3077800000000001E-13</c:v>
                      </c:pt>
                      <c:pt idx="13929">
                        <c:v>2.3077800000000001E-13</c:v>
                      </c:pt>
                      <c:pt idx="13930">
                        <c:v>2.4965199999999999E-13</c:v>
                      </c:pt>
                      <c:pt idx="13931">
                        <c:v>2.4965199999999999E-13</c:v>
                      </c:pt>
                      <c:pt idx="13932">
                        <c:v>2.3126799999999999E-13</c:v>
                      </c:pt>
                      <c:pt idx="13933">
                        <c:v>2.3126799999999999E-13</c:v>
                      </c:pt>
                      <c:pt idx="13934">
                        <c:v>2.3645099999999999E-13</c:v>
                      </c:pt>
                      <c:pt idx="13935">
                        <c:v>2.3645099999999999E-13</c:v>
                      </c:pt>
                      <c:pt idx="13936">
                        <c:v>2.3332700000000001E-13</c:v>
                      </c:pt>
                      <c:pt idx="13937">
                        <c:v>2.3332700000000001E-13</c:v>
                      </c:pt>
                      <c:pt idx="13938">
                        <c:v>2.2782800000000001E-13</c:v>
                      </c:pt>
                      <c:pt idx="13939">
                        <c:v>2.2782800000000001E-13</c:v>
                      </c:pt>
                      <c:pt idx="13940">
                        <c:v>2.4270299999999998E-13</c:v>
                      </c:pt>
                      <c:pt idx="13941">
                        <c:v>2.4270299999999998E-13</c:v>
                      </c:pt>
                      <c:pt idx="13942">
                        <c:v>2.5575100000000002E-13</c:v>
                      </c:pt>
                      <c:pt idx="13943">
                        <c:v>2.5575100000000002E-13</c:v>
                      </c:pt>
                      <c:pt idx="13944">
                        <c:v>2.4382700000000002E-13</c:v>
                      </c:pt>
                      <c:pt idx="13945">
                        <c:v>2.4382700000000002E-13</c:v>
                      </c:pt>
                      <c:pt idx="13946">
                        <c:v>5.7669299999999995E-13</c:v>
                      </c:pt>
                      <c:pt idx="13947">
                        <c:v>5.7669299999999995E-13</c:v>
                      </c:pt>
                      <c:pt idx="13948">
                        <c:v>2.22586E-13</c:v>
                      </c:pt>
                      <c:pt idx="13949">
                        <c:v>2.22586E-13</c:v>
                      </c:pt>
                      <c:pt idx="13950">
                        <c:v>2.23872E-13</c:v>
                      </c:pt>
                      <c:pt idx="13951">
                        <c:v>2.23872E-13</c:v>
                      </c:pt>
                      <c:pt idx="13952">
                        <c:v>4.12002E-13</c:v>
                      </c:pt>
                      <c:pt idx="13953">
                        <c:v>4.12002E-13</c:v>
                      </c:pt>
                      <c:pt idx="13954">
                        <c:v>2.2744100000000001E-13</c:v>
                      </c:pt>
                      <c:pt idx="13955">
                        <c:v>2.2744100000000001E-13</c:v>
                      </c:pt>
                      <c:pt idx="13956">
                        <c:v>4.2044400000000001E-13</c:v>
                      </c:pt>
                      <c:pt idx="13957">
                        <c:v>4.2044400000000001E-13</c:v>
                      </c:pt>
                      <c:pt idx="13958">
                        <c:v>2.4600500000000002E-13</c:v>
                      </c:pt>
                      <c:pt idx="13959">
                        <c:v>2.4600500000000002E-13</c:v>
                      </c:pt>
                      <c:pt idx="13960">
                        <c:v>2.3910700000000001E-13</c:v>
                      </c:pt>
                      <c:pt idx="13961">
                        <c:v>2.3910700000000001E-13</c:v>
                      </c:pt>
                      <c:pt idx="13962">
                        <c:v>2.3256999999999999E-13</c:v>
                      </c:pt>
                      <c:pt idx="13963">
                        <c:v>2.3256999999999999E-13</c:v>
                      </c:pt>
                      <c:pt idx="13964">
                        <c:v>4.1927800000000001E-13</c:v>
                      </c:pt>
                      <c:pt idx="13965">
                        <c:v>4.1927800000000001E-13</c:v>
                      </c:pt>
                      <c:pt idx="13966">
                        <c:v>2.2482199999999999E-13</c:v>
                      </c:pt>
                      <c:pt idx="13967">
                        <c:v>2.2482199999999999E-13</c:v>
                      </c:pt>
                      <c:pt idx="13968">
                        <c:v>2.4247299999999999E-13</c:v>
                      </c:pt>
                      <c:pt idx="13969">
                        <c:v>2.4247299999999999E-13</c:v>
                      </c:pt>
                      <c:pt idx="13970">
                        <c:v>2.2850699999999999E-13</c:v>
                      </c:pt>
                      <c:pt idx="13971">
                        <c:v>2.2850699999999999E-13</c:v>
                      </c:pt>
                      <c:pt idx="13972">
                        <c:v>2.3729300000000001E-13</c:v>
                      </c:pt>
                      <c:pt idx="13973">
                        <c:v>2.3729300000000001E-13</c:v>
                      </c:pt>
                      <c:pt idx="13974">
                        <c:v>5.2290899999999997E-13</c:v>
                      </c:pt>
                      <c:pt idx="13975">
                        <c:v>5.2290899999999997E-13</c:v>
                      </c:pt>
                      <c:pt idx="13976">
                        <c:v>1.7892599999999999E-13</c:v>
                      </c:pt>
                      <c:pt idx="13977">
                        <c:v>1.7892599999999999E-13</c:v>
                      </c:pt>
                      <c:pt idx="13978">
                        <c:v>1.8075100000000001E-13</c:v>
                      </c:pt>
                      <c:pt idx="13979">
                        <c:v>1.8075100000000001E-13</c:v>
                      </c:pt>
                      <c:pt idx="13980">
                        <c:v>1.8974599999999999E-13</c:v>
                      </c:pt>
                      <c:pt idx="13981">
                        <c:v>1.8974599999999999E-13</c:v>
                      </c:pt>
                      <c:pt idx="13982">
                        <c:v>2.04503E-13</c:v>
                      </c:pt>
                      <c:pt idx="13983">
                        <c:v>2.04503E-13</c:v>
                      </c:pt>
                      <c:pt idx="13984">
                        <c:v>1.92367E-13</c:v>
                      </c:pt>
                      <c:pt idx="13985">
                        <c:v>1.92367E-13</c:v>
                      </c:pt>
                      <c:pt idx="13986">
                        <c:v>1.93828E-13</c:v>
                      </c:pt>
                      <c:pt idx="13987">
                        <c:v>1.93828E-13</c:v>
                      </c:pt>
                      <c:pt idx="13988">
                        <c:v>1.94139E-13</c:v>
                      </c:pt>
                      <c:pt idx="13989">
                        <c:v>1.94139E-13</c:v>
                      </c:pt>
                      <c:pt idx="13990">
                        <c:v>2.0913100000000001E-13</c:v>
                      </c:pt>
                      <c:pt idx="13991">
                        <c:v>2.0913100000000001E-13</c:v>
                      </c:pt>
                      <c:pt idx="13992">
                        <c:v>7.2017299999999996E-13</c:v>
                      </c:pt>
                      <c:pt idx="13993">
                        <c:v>7.2017299999999996E-13</c:v>
                      </c:pt>
                      <c:pt idx="13994">
                        <c:v>1.8417900000000001E-13</c:v>
                      </c:pt>
                      <c:pt idx="13995">
                        <c:v>1.8417900000000001E-13</c:v>
                      </c:pt>
                      <c:pt idx="13996">
                        <c:v>2.65146E-11</c:v>
                      </c:pt>
                      <c:pt idx="13997">
                        <c:v>2.65146E-11</c:v>
                      </c:pt>
                      <c:pt idx="13998">
                        <c:v>2.11562E-13</c:v>
                      </c:pt>
                      <c:pt idx="13999">
                        <c:v>2.11562E-13</c:v>
                      </c:pt>
                      <c:pt idx="14000">
                        <c:v>1.8167400000000001E-13</c:v>
                      </c:pt>
                      <c:pt idx="14001">
                        <c:v>1.8167400000000001E-13</c:v>
                      </c:pt>
                      <c:pt idx="14002">
                        <c:v>1.9258299999999999E-13</c:v>
                      </c:pt>
                      <c:pt idx="14003">
                        <c:v>1.9258299999999999E-13</c:v>
                      </c:pt>
                      <c:pt idx="14004">
                        <c:v>2.0062700000000001E-13</c:v>
                      </c:pt>
                      <c:pt idx="14005">
                        <c:v>2.0062700000000001E-13</c:v>
                      </c:pt>
                      <c:pt idx="14006">
                        <c:v>5.7988500000000001E-13</c:v>
                      </c:pt>
                      <c:pt idx="14007">
                        <c:v>5.7988500000000001E-13</c:v>
                      </c:pt>
                      <c:pt idx="14008">
                        <c:v>1.83644E-13</c:v>
                      </c:pt>
                      <c:pt idx="14009">
                        <c:v>1.83644E-13</c:v>
                      </c:pt>
                      <c:pt idx="14010">
                        <c:v>1.6615600000000001E-13</c:v>
                      </c:pt>
                      <c:pt idx="14011">
                        <c:v>1.6615600000000001E-13</c:v>
                      </c:pt>
                      <c:pt idx="14012">
                        <c:v>1.7234500000000001E-13</c:v>
                      </c:pt>
                      <c:pt idx="14013">
                        <c:v>1.7234500000000001E-13</c:v>
                      </c:pt>
                      <c:pt idx="14014">
                        <c:v>1.9362800000000001E-13</c:v>
                      </c:pt>
                      <c:pt idx="14015">
                        <c:v>1.9362800000000001E-13</c:v>
                      </c:pt>
                      <c:pt idx="14016">
                        <c:v>4.8855800000000005E-13</c:v>
                      </c:pt>
                      <c:pt idx="14017">
                        <c:v>4.8855800000000005E-13</c:v>
                      </c:pt>
                      <c:pt idx="14018">
                        <c:v>1.7116E-13</c:v>
                      </c:pt>
                      <c:pt idx="14019">
                        <c:v>1.7116E-13</c:v>
                      </c:pt>
                      <c:pt idx="14020">
                        <c:v>1.89902E-13</c:v>
                      </c:pt>
                      <c:pt idx="14021">
                        <c:v>1.89902E-13</c:v>
                      </c:pt>
                      <c:pt idx="14022">
                        <c:v>5.3482299999999995E-13</c:v>
                      </c:pt>
                      <c:pt idx="14023">
                        <c:v>5.3482299999999995E-13</c:v>
                      </c:pt>
                      <c:pt idx="14024">
                        <c:v>1.65727E-13</c:v>
                      </c:pt>
                      <c:pt idx="14025">
                        <c:v>1.65727E-13</c:v>
                      </c:pt>
                      <c:pt idx="14026">
                        <c:v>1.82016E-13</c:v>
                      </c:pt>
                      <c:pt idx="14027">
                        <c:v>1.82016E-13</c:v>
                      </c:pt>
                      <c:pt idx="14028">
                        <c:v>1.6667499999999999E-13</c:v>
                      </c:pt>
                      <c:pt idx="14029">
                        <c:v>1.6667499999999999E-13</c:v>
                      </c:pt>
                      <c:pt idx="14030">
                        <c:v>2.0203E-13</c:v>
                      </c:pt>
                      <c:pt idx="14031">
                        <c:v>2.0203E-13</c:v>
                      </c:pt>
                      <c:pt idx="14032">
                        <c:v>1.97975E-13</c:v>
                      </c:pt>
                      <c:pt idx="14033">
                        <c:v>1.97975E-13</c:v>
                      </c:pt>
                      <c:pt idx="14034">
                        <c:v>1.82766E-13</c:v>
                      </c:pt>
                      <c:pt idx="14035">
                        <c:v>1.82766E-13</c:v>
                      </c:pt>
                      <c:pt idx="14036">
                        <c:v>1.87088E-13</c:v>
                      </c:pt>
                      <c:pt idx="14037">
                        <c:v>1.87088E-13</c:v>
                      </c:pt>
                      <c:pt idx="14038">
                        <c:v>3.61976E-13</c:v>
                      </c:pt>
                      <c:pt idx="14039">
                        <c:v>3.61976E-13</c:v>
                      </c:pt>
                      <c:pt idx="14040">
                        <c:v>1.7802599999999999E-13</c:v>
                      </c:pt>
                      <c:pt idx="14041">
                        <c:v>1.7802599999999999E-13</c:v>
                      </c:pt>
                      <c:pt idx="14042">
                        <c:v>5.47798E-13</c:v>
                      </c:pt>
                      <c:pt idx="14043">
                        <c:v>5.47798E-13</c:v>
                      </c:pt>
                      <c:pt idx="14044">
                        <c:v>1.7975799999999999E-13</c:v>
                      </c:pt>
                      <c:pt idx="14045">
                        <c:v>1.7975799999999999E-13</c:v>
                      </c:pt>
                      <c:pt idx="14046">
                        <c:v>3.4271599999999999E-13</c:v>
                      </c:pt>
                      <c:pt idx="14047">
                        <c:v>3.4271599999999999E-13</c:v>
                      </c:pt>
                      <c:pt idx="14048">
                        <c:v>3.3173600000000002E-13</c:v>
                      </c:pt>
                      <c:pt idx="14049">
                        <c:v>3.3173600000000002E-13</c:v>
                      </c:pt>
                      <c:pt idx="14050">
                        <c:v>2.01613E-13</c:v>
                      </c:pt>
                      <c:pt idx="14051">
                        <c:v>2.01613E-13</c:v>
                      </c:pt>
                      <c:pt idx="14052">
                        <c:v>1.76548E-13</c:v>
                      </c:pt>
                      <c:pt idx="14053">
                        <c:v>1.76548E-13</c:v>
                      </c:pt>
                      <c:pt idx="14054">
                        <c:v>2.1170099999999999E-13</c:v>
                      </c:pt>
                      <c:pt idx="14055">
                        <c:v>2.1170099999999999E-13</c:v>
                      </c:pt>
                      <c:pt idx="14056">
                        <c:v>1.7200400000000001E-13</c:v>
                      </c:pt>
                      <c:pt idx="14057">
                        <c:v>1.7200400000000001E-13</c:v>
                      </c:pt>
                      <c:pt idx="14058">
                        <c:v>1.8569699999999999E-13</c:v>
                      </c:pt>
                      <c:pt idx="14059">
                        <c:v>1.8569699999999999E-13</c:v>
                      </c:pt>
                      <c:pt idx="14060">
                        <c:v>1.8484E-13</c:v>
                      </c:pt>
                      <c:pt idx="14061">
                        <c:v>1.8484E-13</c:v>
                      </c:pt>
                      <c:pt idx="14062">
                        <c:v>1.8882199999999999E-13</c:v>
                      </c:pt>
                      <c:pt idx="14063">
                        <c:v>1.8882199999999999E-13</c:v>
                      </c:pt>
                      <c:pt idx="14064">
                        <c:v>1.8846200000000001E-13</c:v>
                      </c:pt>
                      <c:pt idx="14065">
                        <c:v>1.8846200000000001E-13</c:v>
                      </c:pt>
                      <c:pt idx="14066">
                        <c:v>2.0815600000000001E-13</c:v>
                      </c:pt>
                      <c:pt idx="14067">
                        <c:v>2.0815600000000001E-13</c:v>
                      </c:pt>
                      <c:pt idx="14068">
                        <c:v>1.84197E-13</c:v>
                      </c:pt>
                      <c:pt idx="14069">
                        <c:v>1.84197E-13</c:v>
                      </c:pt>
                      <c:pt idx="14070">
                        <c:v>2.0114100000000001E-13</c:v>
                      </c:pt>
                      <c:pt idx="14071">
                        <c:v>2.0114100000000001E-13</c:v>
                      </c:pt>
                      <c:pt idx="14072">
                        <c:v>1.66945E-13</c:v>
                      </c:pt>
                      <c:pt idx="14073">
                        <c:v>1.66945E-13</c:v>
                      </c:pt>
                      <c:pt idx="14074">
                        <c:v>2.0210300000000001E-13</c:v>
                      </c:pt>
                      <c:pt idx="14075">
                        <c:v>2.0210300000000001E-13</c:v>
                      </c:pt>
                      <c:pt idx="14076">
                        <c:v>1.8140599999999999E-13</c:v>
                      </c:pt>
                      <c:pt idx="14077">
                        <c:v>1.8140599999999999E-13</c:v>
                      </c:pt>
                      <c:pt idx="14078">
                        <c:v>1.8422099999999999E-13</c:v>
                      </c:pt>
                      <c:pt idx="14079">
                        <c:v>1.8422099999999999E-13</c:v>
                      </c:pt>
                      <c:pt idx="14080">
                        <c:v>2.2624300000000001E-12</c:v>
                      </c:pt>
                      <c:pt idx="14081">
                        <c:v>2.2624300000000001E-12</c:v>
                      </c:pt>
                      <c:pt idx="14082">
                        <c:v>1.7015000000000001E-13</c:v>
                      </c:pt>
                      <c:pt idx="14083">
                        <c:v>1.7015000000000001E-13</c:v>
                      </c:pt>
                      <c:pt idx="14084">
                        <c:v>1.96484E-13</c:v>
                      </c:pt>
                      <c:pt idx="14085">
                        <c:v>1.96484E-13</c:v>
                      </c:pt>
                      <c:pt idx="14086">
                        <c:v>1.8583600000000001E-13</c:v>
                      </c:pt>
                      <c:pt idx="14087">
                        <c:v>1.8583600000000001E-13</c:v>
                      </c:pt>
                      <c:pt idx="14088">
                        <c:v>1.89947E-13</c:v>
                      </c:pt>
                      <c:pt idx="14089">
                        <c:v>1.89947E-13</c:v>
                      </c:pt>
                      <c:pt idx="14090">
                        <c:v>1.6498300000000001E-13</c:v>
                      </c:pt>
                      <c:pt idx="14091">
                        <c:v>1.6498300000000001E-13</c:v>
                      </c:pt>
                      <c:pt idx="14092">
                        <c:v>1.87169E-13</c:v>
                      </c:pt>
                      <c:pt idx="14093">
                        <c:v>1.87169E-13</c:v>
                      </c:pt>
                      <c:pt idx="14094">
                        <c:v>3.62679E-13</c:v>
                      </c:pt>
                      <c:pt idx="14095">
                        <c:v>3.62679E-13</c:v>
                      </c:pt>
                      <c:pt idx="14096">
                        <c:v>2.42241E-12</c:v>
                      </c:pt>
                      <c:pt idx="14097">
                        <c:v>2.42241E-12</c:v>
                      </c:pt>
                      <c:pt idx="14098">
                        <c:v>1.96454E-13</c:v>
                      </c:pt>
                      <c:pt idx="14099">
                        <c:v>1.96454E-13</c:v>
                      </c:pt>
                      <c:pt idx="14100">
                        <c:v>1.6905099999999999E-13</c:v>
                      </c:pt>
                      <c:pt idx="14101">
                        <c:v>1.6905099999999999E-13</c:v>
                      </c:pt>
                      <c:pt idx="14102">
                        <c:v>2.3809599999999998E-13</c:v>
                      </c:pt>
                      <c:pt idx="14103">
                        <c:v>2.3809599999999998E-13</c:v>
                      </c:pt>
                      <c:pt idx="14104">
                        <c:v>1.8187900000000001E-13</c:v>
                      </c:pt>
                      <c:pt idx="14105">
                        <c:v>1.8187900000000001E-13</c:v>
                      </c:pt>
                      <c:pt idx="14106">
                        <c:v>3.1882E-13</c:v>
                      </c:pt>
                      <c:pt idx="14107">
                        <c:v>3.1882E-13</c:v>
                      </c:pt>
                      <c:pt idx="14108">
                        <c:v>4.6311499999999999E-13</c:v>
                      </c:pt>
                      <c:pt idx="14109">
                        <c:v>4.6311499999999999E-13</c:v>
                      </c:pt>
                      <c:pt idx="14110">
                        <c:v>3.8056300000000001E-13</c:v>
                      </c:pt>
                      <c:pt idx="14111">
                        <c:v>3.8056300000000001E-13</c:v>
                      </c:pt>
                      <c:pt idx="14112">
                        <c:v>3.7616400000000001E-12</c:v>
                      </c:pt>
                      <c:pt idx="14113">
                        <c:v>3.7616400000000001E-12</c:v>
                      </c:pt>
                      <c:pt idx="14114">
                        <c:v>3.59434E-13</c:v>
                      </c:pt>
                      <c:pt idx="14115">
                        <c:v>3.59434E-13</c:v>
                      </c:pt>
                      <c:pt idx="14116">
                        <c:v>1.7672500000000001E-13</c:v>
                      </c:pt>
                      <c:pt idx="14117">
                        <c:v>1.7672500000000001E-13</c:v>
                      </c:pt>
                      <c:pt idx="14118">
                        <c:v>1.9116699999999999E-13</c:v>
                      </c:pt>
                      <c:pt idx="14119">
                        <c:v>1.9116699999999999E-13</c:v>
                      </c:pt>
                      <c:pt idx="14120">
                        <c:v>1.87988E-13</c:v>
                      </c:pt>
                      <c:pt idx="14121">
                        <c:v>1.87988E-13</c:v>
                      </c:pt>
                      <c:pt idx="14122">
                        <c:v>1.9439899999999999E-13</c:v>
                      </c:pt>
                      <c:pt idx="14123">
                        <c:v>1.9439899999999999E-13</c:v>
                      </c:pt>
                      <c:pt idx="14124">
                        <c:v>1.80013E-13</c:v>
                      </c:pt>
                      <c:pt idx="14125">
                        <c:v>1.80013E-13</c:v>
                      </c:pt>
                      <c:pt idx="14126">
                        <c:v>1.8010800000000001E-13</c:v>
                      </c:pt>
                      <c:pt idx="14127">
                        <c:v>1.8010800000000001E-13</c:v>
                      </c:pt>
                      <c:pt idx="14128">
                        <c:v>1.70548E-13</c:v>
                      </c:pt>
                      <c:pt idx="14129">
                        <c:v>1.70548E-13</c:v>
                      </c:pt>
                      <c:pt idx="14130">
                        <c:v>1.8697700000000001E-13</c:v>
                      </c:pt>
                      <c:pt idx="14131">
                        <c:v>1.8697700000000001E-13</c:v>
                      </c:pt>
                      <c:pt idx="14132">
                        <c:v>3.0530499999999998E-13</c:v>
                      </c:pt>
                      <c:pt idx="14133">
                        <c:v>3.0530499999999998E-13</c:v>
                      </c:pt>
                      <c:pt idx="14134">
                        <c:v>1.9292600000000001E-13</c:v>
                      </c:pt>
                      <c:pt idx="14135">
                        <c:v>1.9292600000000001E-13</c:v>
                      </c:pt>
                      <c:pt idx="14136">
                        <c:v>1.94447E-13</c:v>
                      </c:pt>
                      <c:pt idx="14137">
                        <c:v>1.94447E-13</c:v>
                      </c:pt>
                      <c:pt idx="14138">
                        <c:v>3.9934399999999998E-13</c:v>
                      </c:pt>
                      <c:pt idx="14139">
                        <c:v>3.9934399999999998E-13</c:v>
                      </c:pt>
                      <c:pt idx="14140">
                        <c:v>1.85679E-13</c:v>
                      </c:pt>
                      <c:pt idx="14141">
                        <c:v>1.85679E-13</c:v>
                      </c:pt>
                      <c:pt idx="14142">
                        <c:v>1.9073599999999999E-13</c:v>
                      </c:pt>
                      <c:pt idx="14143">
                        <c:v>1.9073599999999999E-13</c:v>
                      </c:pt>
                      <c:pt idx="14144">
                        <c:v>3.7323099999999999E-13</c:v>
                      </c:pt>
                      <c:pt idx="14145">
                        <c:v>3.7323099999999999E-13</c:v>
                      </c:pt>
                      <c:pt idx="14146">
                        <c:v>3.6691899999999999E-13</c:v>
                      </c:pt>
                      <c:pt idx="14147">
                        <c:v>3.6691899999999999E-13</c:v>
                      </c:pt>
                      <c:pt idx="14148">
                        <c:v>1.91945E-13</c:v>
                      </c:pt>
                      <c:pt idx="14149">
                        <c:v>1.91945E-13</c:v>
                      </c:pt>
                      <c:pt idx="14150">
                        <c:v>2.2635300000000002E-12</c:v>
                      </c:pt>
                      <c:pt idx="14151">
                        <c:v>2.2635300000000002E-12</c:v>
                      </c:pt>
                      <c:pt idx="14152">
                        <c:v>1.9048000000000001E-13</c:v>
                      </c:pt>
                      <c:pt idx="14153">
                        <c:v>1.9048000000000001E-13</c:v>
                      </c:pt>
                      <c:pt idx="14154">
                        <c:v>3.4574300000000001E-13</c:v>
                      </c:pt>
                      <c:pt idx="14155">
                        <c:v>3.4574300000000001E-13</c:v>
                      </c:pt>
                      <c:pt idx="14156">
                        <c:v>1.76245E-13</c:v>
                      </c:pt>
                      <c:pt idx="14157">
                        <c:v>1.76245E-13</c:v>
                      </c:pt>
                      <c:pt idx="14158">
                        <c:v>1.90838E-13</c:v>
                      </c:pt>
                      <c:pt idx="14159">
                        <c:v>1.90838E-13</c:v>
                      </c:pt>
                      <c:pt idx="14160">
                        <c:v>1.7467399999999999E-13</c:v>
                      </c:pt>
                      <c:pt idx="14161">
                        <c:v>1.7467399999999999E-13</c:v>
                      </c:pt>
                      <c:pt idx="14162">
                        <c:v>1.6794100000000001E-13</c:v>
                      </c:pt>
                      <c:pt idx="14163">
                        <c:v>1.6794100000000001E-13</c:v>
                      </c:pt>
                      <c:pt idx="14164">
                        <c:v>1.8928999999999999E-13</c:v>
                      </c:pt>
                      <c:pt idx="14165">
                        <c:v>1.8928999999999999E-13</c:v>
                      </c:pt>
                      <c:pt idx="14166">
                        <c:v>2.02628E-13</c:v>
                      </c:pt>
                      <c:pt idx="14167">
                        <c:v>2.02628E-13</c:v>
                      </c:pt>
                      <c:pt idx="14168">
                        <c:v>1.9621499999999999E-13</c:v>
                      </c:pt>
                      <c:pt idx="14169">
                        <c:v>1.9621499999999999E-13</c:v>
                      </c:pt>
                      <c:pt idx="14170">
                        <c:v>1.8122800000000001E-13</c:v>
                      </c:pt>
                      <c:pt idx="14171">
                        <c:v>1.8122800000000001E-13</c:v>
                      </c:pt>
                      <c:pt idx="14172">
                        <c:v>1.84417E-13</c:v>
                      </c:pt>
                      <c:pt idx="14173">
                        <c:v>1.84417E-13</c:v>
                      </c:pt>
                      <c:pt idx="14174">
                        <c:v>1.74761E-13</c:v>
                      </c:pt>
                      <c:pt idx="14175">
                        <c:v>1.74761E-13</c:v>
                      </c:pt>
                      <c:pt idx="14176">
                        <c:v>1.84863E-13</c:v>
                      </c:pt>
                      <c:pt idx="14177">
                        <c:v>1.84863E-13</c:v>
                      </c:pt>
                      <c:pt idx="14178">
                        <c:v>2.0122199999999999E-13</c:v>
                      </c:pt>
                      <c:pt idx="14179">
                        <c:v>2.0122199999999999E-13</c:v>
                      </c:pt>
                      <c:pt idx="14180">
                        <c:v>2.0105900000000001E-13</c:v>
                      </c:pt>
                      <c:pt idx="14181">
                        <c:v>2.0105900000000001E-13</c:v>
                      </c:pt>
                      <c:pt idx="14182">
                        <c:v>1.8376300000000001E-13</c:v>
                      </c:pt>
                      <c:pt idx="14183">
                        <c:v>1.8376300000000001E-13</c:v>
                      </c:pt>
                      <c:pt idx="14184">
                        <c:v>1.9542599999999999E-13</c:v>
                      </c:pt>
                      <c:pt idx="14185">
                        <c:v>1.9542599999999999E-13</c:v>
                      </c:pt>
                      <c:pt idx="14186">
                        <c:v>4.04323E-13</c:v>
                      </c:pt>
                      <c:pt idx="14187">
                        <c:v>4.04323E-13</c:v>
                      </c:pt>
                      <c:pt idx="14188">
                        <c:v>4.0147700000000001E-13</c:v>
                      </c:pt>
                      <c:pt idx="14189">
                        <c:v>4.0147700000000001E-13</c:v>
                      </c:pt>
                      <c:pt idx="14190">
                        <c:v>6.5255900000000003E-13</c:v>
                      </c:pt>
                      <c:pt idx="14191">
                        <c:v>6.5255900000000003E-13</c:v>
                      </c:pt>
                      <c:pt idx="14192">
                        <c:v>2.2587100000000002E-12</c:v>
                      </c:pt>
                      <c:pt idx="14193">
                        <c:v>2.2587100000000002E-12</c:v>
                      </c:pt>
                      <c:pt idx="14194">
                        <c:v>1.7990099999999999E-13</c:v>
                      </c:pt>
                      <c:pt idx="14195">
                        <c:v>1.7990099999999999E-13</c:v>
                      </c:pt>
                      <c:pt idx="14196">
                        <c:v>1.28031E-12</c:v>
                      </c:pt>
                      <c:pt idx="14197">
                        <c:v>1.28031E-12</c:v>
                      </c:pt>
                      <c:pt idx="14198">
                        <c:v>2.4987200000000001E-12</c:v>
                      </c:pt>
                      <c:pt idx="14199">
                        <c:v>2.4987200000000001E-12</c:v>
                      </c:pt>
                      <c:pt idx="14200">
                        <c:v>1.8858100000000001E-13</c:v>
                      </c:pt>
                      <c:pt idx="14201">
                        <c:v>1.8858100000000001E-13</c:v>
                      </c:pt>
                      <c:pt idx="14202">
                        <c:v>1.8404799999999999E-13</c:v>
                      </c:pt>
                      <c:pt idx="14203">
                        <c:v>1.8404799999999999E-13</c:v>
                      </c:pt>
                      <c:pt idx="14204">
                        <c:v>3.2536199999999998E-13</c:v>
                      </c:pt>
                      <c:pt idx="14205">
                        <c:v>3.2536199999999998E-13</c:v>
                      </c:pt>
                      <c:pt idx="14206">
                        <c:v>1.8289900000000001E-13</c:v>
                      </c:pt>
                      <c:pt idx="14207">
                        <c:v>1.8289900000000001E-13</c:v>
                      </c:pt>
                      <c:pt idx="14208">
                        <c:v>1.7919799999999999E-13</c:v>
                      </c:pt>
                      <c:pt idx="14209">
                        <c:v>1.7919799999999999E-13</c:v>
                      </c:pt>
                      <c:pt idx="14210">
                        <c:v>1.9075199999999999E-13</c:v>
                      </c:pt>
                      <c:pt idx="14211">
                        <c:v>1.9075199999999999E-13</c:v>
                      </c:pt>
                      <c:pt idx="14212">
                        <c:v>3.2374800000000002E-13</c:v>
                      </c:pt>
                      <c:pt idx="14213">
                        <c:v>3.2374800000000002E-13</c:v>
                      </c:pt>
                      <c:pt idx="14214">
                        <c:v>1.8058299999999999E-13</c:v>
                      </c:pt>
                      <c:pt idx="14215">
                        <c:v>1.8058299999999999E-13</c:v>
                      </c:pt>
                      <c:pt idx="14216">
                        <c:v>1.7803E-13</c:v>
                      </c:pt>
                      <c:pt idx="14217">
                        <c:v>1.7803E-13</c:v>
                      </c:pt>
                      <c:pt idx="14218">
                        <c:v>1.8241600000000001E-13</c:v>
                      </c:pt>
                      <c:pt idx="14219">
                        <c:v>1.8241600000000001E-13</c:v>
                      </c:pt>
                      <c:pt idx="14220">
                        <c:v>4.35852E-13</c:v>
                      </c:pt>
                      <c:pt idx="14221">
                        <c:v>4.35852E-13</c:v>
                      </c:pt>
                      <c:pt idx="14222">
                        <c:v>2.0174499999999999E-13</c:v>
                      </c:pt>
                      <c:pt idx="14223">
                        <c:v>2.0174499999999999E-13</c:v>
                      </c:pt>
                      <c:pt idx="14224">
                        <c:v>3.7695299999999999E-13</c:v>
                      </c:pt>
                      <c:pt idx="14225">
                        <c:v>3.7695299999999999E-13</c:v>
                      </c:pt>
                      <c:pt idx="14226">
                        <c:v>1.87872E-13</c:v>
                      </c:pt>
                      <c:pt idx="14227">
                        <c:v>1.87872E-13</c:v>
                      </c:pt>
                      <c:pt idx="14228">
                        <c:v>5.4831899999999996E-13</c:v>
                      </c:pt>
                      <c:pt idx="14229">
                        <c:v>5.4831899999999996E-13</c:v>
                      </c:pt>
                      <c:pt idx="14230">
                        <c:v>1.9662499999999999E-11</c:v>
                      </c:pt>
                      <c:pt idx="14231">
                        <c:v>1.9662499999999999E-11</c:v>
                      </c:pt>
                      <c:pt idx="14232">
                        <c:v>1.75829E-13</c:v>
                      </c:pt>
                      <c:pt idx="14233">
                        <c:v>1.75829E-13</c:v>
                      </c:pt>
                      <c:pt idx="14234">
                        <c:v>1.7909199999999999E-13</c:v>
                      </c:pt>
                      <c:pt idx="14235">
                        <c:v>1.7909199999999999E-13</c:v>
                      </c:pt>
                      <c:pt idx="14236">
                        <c:v>3.37501E-13</c:v>
                      </c:pt>
                      <c:pt idx="14237">
                        <c:v>3.37501E-13</c:v>
                      </c:pt>
                      <c:pt idx="14238">
                        <c:v>1.81194E-13</c:v>
                      </c:pt>
                      <c:pt idx="14239">
                        <c:v>1.81194E-13</c:v>
                      </c:pt>
                      <c:pt idx="14240">
                        <c:v>1.8394300000000001E-13</c:v>
                      </c:pt>
                      <c:pt idx="14241">
                        <c:v>1.8394300000000001E-13</c:v>
                      </c:pt>
                      <c:pt idx="14242">
                        <c:v>2.0246E-13</c:v>
                      </c:pt>
                      <c:pt idx="14243">
                        <c:v>2.0246E-13</c:v>
                      </c:pt>
                      <c:pt idx="14244">
                        <c:v>1.54009E-13</c:v>
                      </c:pt>
                      <c:pt idx="14245">
                        <c:v>1.54009E-13</c:v>
                      </c:pt>
                      <c:pt idx="14246">
                        <c:v>1.7779699999999999E-13</c:v>
                      </c:pt>
                      <c:pt idx="14247">
                        <c:v>1.7779699999999999E-13</c:v>
                      </c:pt>
                      <c:pt idx="14248">
                        <c:v>1.8631200000000001E-13</c:v>
                      </c:pt>
                      <c:pt idx="14249">
                        <c:v>1.8631200000000001E-13</c:v>
                      </c:pt>
                      <c:pt idx="14250">
                        <c:v>1.90416E-13</c:v>
                      </c:pt>
                      <c:pt idx="14251">
                        <c:v>1.90416E-13</c:v>
                      </c:pt>
                      <c:pt idx="14252">
                        <c:v>1.68823E-13</c:v>
                      </c:pt>
                      <c:pt idx="14253">
                        <c:v>1.68823E-13</c:v>
                      </c:pt>
                      <c:pt idx="14254">
                        <c:v>1.7782400000000001E-13</c:v>
                      </c:pt>
                      <c:pt idx="14255">
                        <c:v>1.7782400000000001E-13</c:v>
                      </c:pt>
                      <c:pt idx="14256">
                        <c:v>1.8049E-13</c:v>
                      </c:pt>
                      <c:pt idx="14257">
                        <c:v>1.8049E-13</c:v>
                      </c:pt>
                      <c:pt idx="14258">
                        <c:v>1.7158100000000001E-13</c:v>
                      </c:pt>
                      <c:pt idx="14259">
                        <c:v>1.7158100000000001E-13</c:v>
                      </c:pt>
                      <c:pt idx="14260">
                        <c:v>1.69517E-13</c:v>
                      </c:pt>
                      <c:pt idx="14261">
                        <c:v>1.69517E-13</c:v>
                      </c:pt>
                      <c:pt idx="14262">
                        <c:v>1.71464E-13</c:v>
                      </c:pt>
                      <c:pt idx="14263">
                        <c:v>1.71464E-13</c:v>
                      </c:pt>
                      <c:pt idx="14264">
                        <c:v>1.6924099999999999E-13</c:v>
                      </c:pt>
                      <c:pt idx="14265">
                        <c:v>1.6924099999999999E-13</c:v>
                      </c:pt>
                      <c:pt idx="14266">
                        <c:v>1.9206799999999999E-13</c:v>
                      </c:pt>
                      <c:pt idx="14267">
                        <c:v>1.9206799999999999E-13</c:v>
                      </c:pt>
                      <c:pt idx="14268">
                        <c:v>1.9193400000000001E-13</c:v>
                      </c:pt>
                      <c:pt idx="14269">
                        <c:v>1.9193400000000001E-13</c:v>
                      </c:pt>
                      <c:pt idx="14270">
                        <c:v>1.99572E-13</c:v>
                      </c:pt>
                      <c:pt idx="14271">
                        <c:v>1.99572E-13</c:v>
                      </c:pt>
                      <c:pt idx="14272">
                        <c:v>1.86563E-13</c:v>
                      </c:pt>
                      <c:pt idx="14273">
                        <c:v>1.86563E-13</c:v>
                      </c:pt>
                      <c:pt idx="14274">
                        <c:v>1.94834E-13</c:v>
                      </c:pt>
                      <c:pt idx="14275">
                        <c:v>1.94834E-13</c:v>
                      </c:pt>
                      <c:pt idx="14276">
                        <c:v>1.88631E-13</c:v>
                      </c:pt>
                      <c:pt idx="14277">
                        <c:v>1.88631E-13</c:v>
                      </c:pt>
                      <c:pt idx="14278">
                        <c:v>1.90084E-13</c:v>
                      </c:pt>
                      <c:pt idx="14279">
                        <c:v>1.90084E-13</c:v>
                      </c:pt>
                      <c:pt idx="14280">
                        <c:v>2.08756E-13</c:v>
                      </c:pt>
                      <c:pt idx="14281">
                        <c:v>2.08756E-13</c:v>
                      </c:pt>
                      <c:pt idx="14282">
                        <c:v>1.7036200000000001E-13</c:v>
                      </c:pt>
                      <c:pt idx="14283">
                        <c:v>1.7036200000000001E-13</c:v>
                      </c:pt>
                      <c:pt idx="14284">
                        <c:v>1.8943700000000001E-13</c:v>
                      </c:pt>
                      <c:pt idx="14285">
                        <c:v>1.8943700000000001E-13</c:v>
                      </c:pt>
                      <c:pt idx="14286">
                        <c:v>1.9098000000000001E-13</c:v>
                      </c:pt>
                      <c:pt idx="14287">
                        <c:v>1.9098000000000001E-13</c:v>
                      </c:pt>
                      <c:pt idx="14288">
                        <c:v>3.7116599999999999E-13</c:v>
                      </c:pt>
                      <c:pt idx="14289">
                        <c:v>3.7116599999999999E-13</c:v>
                      </c:pt>
                      <c:pt idx="14290">
                        <c:v>1.9434800000000001E-13</c:v>
                      </c:pt>
                      <c:pt idx="14291">
                        <c:v>1.9434800000000001E-13</c:v>
                      </c:pt>
                      <c:pt idx="14292">
                        <c:v>1.8225499999999999E-13</c:v>
                      </c:pt>
                      <c:pt idx="14293">
                        <c:v>1.8225499999999999E-13</c:v>
                      </c:pt>
                      <c:pt idx="14294">
                        <c:v>1.65517E-13</c:v>
                      </c:pt>
                      <c:pt idx="14295">
                        <c:v>1.65517E-13</c:v>
                      </c:pt>
                      <c:pt idx="14296">
                        <c:v>1.6315799999999999E-13</c:v>
                      </c:pt>
                      <c:pt idx="14297">
                        <c:v>1.6315799999999999E-13</c:v>
                      </c:pt>
                      <c:pt idx="14298">
                        <c:v>4.9321100000000005E-13</c:v>
                      </c:pt>
                      <c:pt idx="14299">
                        <c:v>4.9321100000000005E-13</c:v>
                      </c:pt>
                      <c:pt idx="14300">
                        <c:v>1.8590899999999999E-13</c:v>
                      </c:pt>
                      <c:pt idx="14301">
                        <c:v>1.8590899999999999E-13</c:v>
                      </c:pt>
                      <c:pt idx="14302">
                        <c:v>1.75018E-13</c:v>
                      </c:pt>
                      <c:pt idx="14303">
                        <c:v>1.75018E-13</c:v>
                      </c:pt>
                      <c:pt idx="14304">
                        <c:v>1.77461E-13</c:v>
                      </c:pt>
                      <c:pt idx="14305">
                        <c:v>1.77461E-13</c:v>
                      </c:pt>
                      <c:pt idx="14306">
                        <c:v>1.82508E-13</c:v>
                      </c:pt>
                      <c:pt idx="14307">
                        <c:v>1.82508E-13</c:v>
                      </c:pt>
                      <c:pt idx="14308">
                        <c:v>1.77577E-13</c:v>
                      </c:pt>
                      <c:pt idx="14309">
                        <c:v>1.77577E-13</c:v>
                      </c:pt>
                      <c:pt idx="14310">
                        <c:v>1.67702E-13</c:v>
                      </c:pt>
                      <c:pt idx="14311">
                        <c:v>1.67702E-13</c:v>
                      </c:pt>
                      <c:pt idx="14312">
                        <c:v>1.6961999999999999E-13</c:v>
                      </c:pt>
                      <c:pt idx="14313">
                        <c:v>1.6961999999999999E-13</c:v>
                      </c:pt>
                      <c:pt idx="14314">
                        <c:v>1.6188699999999999E-13</c:v>
                      </c:pt>
                      <c:pt idx="14315">
                        <c:v>1.6188699999999999E-13</c:v>
                      </c:pt>
                      <c:pt idx="14316">
                        <c:v>2.8531700000000003E-13</c:v>
                      </c:pt>
                      <c:pt idx="14317">
                        <c:v>2.8531700000000003E-13</c:v>
                      </c:pt>
                      <c:pt idx="14318">
                        <c:v>2.1164099999999999E-13</c:v>
                      </c:pt>
                      <c:pt idx="14319">
                        <c:v>2.1164099999999999E-13</c:v>
                      </c:pt>
                      <c:pt idx="14320">
                        <c:v>1.8833099999999999E-13</c:v>
                      </c:pt>
                      <c:pt idx="14321">
                        <c:v>1.8833099999999999E-13</c:v>
                      </c:pt>
                      <c:pt idx="14322">
                        <c:v>2.0179900000000001E-13</c:v>
                      </c:pt>
                      <c:pt idx="14323">
                        <c:v>2.0179900000000001E-13</c:v>
                      </c:pt>
                      <c:pt idx="14324">
                        <c:v>6.3053899999999999E-13</c:v>
                      </c:pt>
                      <c:pt idx="14325">
                        <c:v>6.3053899999999999E-13</c:v>
                      </c:pt>
                      <c:pt idx="14326">
                        <c:v>4.6160699999999997E-13</c:v>
                      </c:pt>
                      <c:pt idx="14327">
                        <c:v>4.6160699999999997E-13</c:v>
                      </c:pt>
                      <c:pt idx="14328">
                        <c:v>6.62721E-13</c:v>
                      </c:pt>
                      <c:pt idx="14329">
                        <c:v>6.62721E-13</c:v>
                      </c:pt>
                      <c:pt idx="14330">
                        <c:v>8.59349E-13</c:v>
                      </c:pt>
                      <c:pt idx="14331">
                        <c:v>8.59349E-13</c:v>
                      </c:pt>
                      <c:pt idx="14332">
                        <c:v>1.7331099999999999E-13</c:v>
                      </c:pt>
                      <c:pt idx="14333">
                        <c:v>1.7331099999999999E-13</c:v>
                      </c:pt>
                      <c:pt idx="14334">
                        <c:v>3.6354899999999999E-12</c:v>
                      </c:pt>
                      <c:pt idx="14335">
                        <c:v>3.6354899999999999E-12</c:v>
                      </c:pt>
                      <c:pt idx="14336">
                        <c:v>1.6100999999999999E-13</c:v>
                      </c:pt>
                      <c:pt idx="14337">
                        <c:v>1.6100999999999999E-13</c:v>
                      </c:pt>
                      <c:pt idx="14338">
                        <c:v>1.7710199999999999E-13</c:v>
                      </c:pt>
                      <c:pt idx="14339">
                        <c:v>1.7710199999999999E-13</c:v>
                      </c:pt>
                      <c:pt idx="14340">
                        <c:v>1.97596E-13</c:v>
                      </c:pt>
                      <c:pt idx="14341">
                        <c:v>1.97596E-13</c:v>
                      </c:pt>
                      <c:pt idx="14342">
                        <c:v>3.3452499999999998E-13</c:v>
                      </c:pt>
                      <c:pt idx="14343">
                        <c:v>3.3452499999999998E-13</c:v>
                      </c:pt>
                      <c:pt idx="14344">
                        <c:v>1.8061500000000001E-13</c:v>
                      </c:pt>
                      <c:pt idx="14345">
                        <c:v>1.8061500000000001E-13</c:v>
                      </c:pt>
                      <c:pt idx="14346">
                        <c:v>2.0294200000000001E-13</c:v>
                      </c:pt>
                      <c:pt idx="14347">
                        <c:v>2.0294200000000001E-13</c:v>
                      </c:pt>
                      <c:pt idx="14348">
                        <c:v>1.74641E-13</c:v>
                      </c:pt>
                      <c:pt idx="14349">
                        <c:v>1.74641E-13</c:v>
                      </c:pt>
                      <c:pt idx="14350">
                        <c:v>1.5946800000000001E-13</c:v>
                      </c:pt>
                      <c:pt idx="14351">
                        <c:v>1.5946800000000001E-13</c:v>
                      </c:pt>
                      <c:pt idx="14352">
                        <c:v>1.87683E-13</c:v>
                      </c:pt>
                      <c:pt idx="14353">
                        <c:v>1.87683E-13</c:v>
                      </c:pt>
                      <c:pt idx="14354">
                        <c:v>1.8673E-13</c:v>
                      </c:pt>
                      <c:pt idx="14355">
                        <c:v>1.8673E-13</c:v>
                      </c:pt>
                      <c:pt idx="14356">
                        <c:v>2.1235400000000001E-13</c:v>
                      </c:pt>
                      <c:pt idx="14357">
                        <c:v>2.1235400000000001E-13</c:v>
                      </c:pt>
                      <c:pt idx="14358">
                        <c:v>1.70503E-13</c:v>
                      </c:pt>
                      <c:pt idx="14359">
                        <c:v>1.70503E-13</c:v>
                      </c:pt>
                      <c:pt idx="14360">
                        <c:v>2.6602599999999999E-13</c:v>
                      </c:pt>
                      <c:pt idx="14361">
                        <c:v>2.6602599999999999E-13</c:v>
                      </c:pt>
                      <c:pt idx="14362">
                        <c:v>1.6286999999999999E-13</c:v>
                      </c:pt>
                      <c:pt idx="14363">
                        <c:v>1.6286999999999999E-13</c:v>
                      </c:pt>
                      <c:pt idx="14364">
                        <c:v>1.90901E-13</c:v>
                      </c:pt>
                      <c:pt idx="14365">
                        <c:v>1.90901E-13</c:v>
                      </c:pt>
                      <c:pt idx="14366">
                        <c:v>4.43056E-13</c:v>
                      </c:pt>
                      <c:pt idx="14367">
                        <c:v>4.43056E-13</c:v>
                      </c:pt>
                      <c:pt idx="14368">
                        <c:v>1.80117E-13</c:v>
                      </c:pt>
                      <c:pt idx="14369">
                        <c:v>1.80117E-13</c:v>
                      </c:pt>
                      <c:pt idx="14370">
                        <c:v>6.7935700000000003E-13</c:v>
                      </c:pt>
                      <c:pt idx="14371">
                        <c:v>6.7935700000000003E-13</c:v>
                      </c:pt>
                      <c:pt idx="14372">
                        <c:v>1.6912300000000001E-13</c:v>
                      </c:pt>
                      <c:pt idx="14373">
                        <c:v>1.6912300000000001E-13</c:v>
                      </c:pt>
                      <c:pt idx="14374">
                        <c:v>1.79083E-13</c:v>
                      </c:pt>
                      <c:pt idx="14375">
                        <c:v>1.79083E-13</c:v>
                      </c:pt>
                      <c:pt idx="14376">
                        <c:v>3.1183100000000002E-13</c:v>
                      </c:pt>
                      <c:pt idx="14377">
                        <c:v>3.1183100000000002E-13</c:v>
                      </c:pt>
                      <c:pt idx="14378">
                        <c:v>2.07491E-13</c:v>
                      </c:pt>
                      <c:pt idx="14379">
                        <c:v>2.07491E-13</c:v>
                      </c:pt>
                      <c:pt idx="14380">
                        <c:v>1.7262E-13</c:v>
                      </c:pt>
                      <c:pt idx="14381">
                        <c:v>1.7262E-13</c:v>
                      </c:pt>
                      <c:pt idx="14382">
                        <c:v>1.6639000000000001E-13</c:v>
                      </c:pt>
                      <c:pt idx="14383">
                        <c:v>1.6639000000000001E-13</c:v>
                      </c:pt>
                      <c:pt idx="14384">
                        <c:v>2.9851399999999999E-13</c:v>
                      </c:pt>
                      <c:pt idx="14385">
                        <c:v>2.9851399999999999E-13</c:v>
                      </c:pt>
                      <c:pt idx="14386">
                        <c:v>1.88963E-13</c:v>
                      </c:pt>
                      <c:pt idx="14387">
                        <c:v>1.88963E-13</c:v>
                      </c:pt>
                      <c:pt idx="14388">
                        <c:v>1.81215E-13</c:v>
                      </c:pt>
                      <c:pt idx="14389">
                        <c:v>1.81215E-13</c:v>
                      </c:pt>
                      <c:pt idx="14390">
                        <c:v>1.9202E-13</c:v>
                      </c:pt>
                      <c:pt idx="14391">
                        <c:v>1.9202E-13</c:v>
                      </c:pt>
                      <c:pt idx="14392">
                        <c:v>1.6594899999999999E-13</c:v>
                      </c:pt>
                      <c:pt idx="14393">
                        <c:v>1.6594899999999999E-13</c:v>
                      </c:pt>
                      <c:pt idx="14394">
                        <c:v>1.7931400000000001E-13</c:v>
                      </c:pt>
                      <c:pt idx="14395">
                        <c:v>1.7931400000000001E-13</c:v>
                      </c:pt>
                      <c:pt idx="14396">
                        <c:v>1.9230400000000001E-13</c:v>
                      </c:pt>
                      <c:pt idx="14397">
                        <c:v>1.9230400000000001E-13</c:v>
                      </c:pt>
                      <c:pt idx="14398">
                        <c:v>5.3682599999999996E-13</c:v>
                      </c:pt>
                      <c:pt idx="14399">
                        <c:v>5.3682599999999996E-13</c:v>
                      </c:pt>
                      <c:pt idx="14400">
                        <c:v>5.2400500000000005E-13</c:v>
                      </c:pt>
                      <c:pt idx="14401">
                        <c:v>5.2400500000000005E-13</c:v>
                      </c:pt>
                      <c:pt idx="14402">
                        <c:v>5.0863599999999995E-13</c:v>
                      </c:pt>
                      <c:pt idx="14403">
                        <c:v>5.0863599999999995E-13</c:v>
                      </c:pt>
                      <c:pt idx="14404">
                        <c:v>5.63704E-13</c:v>
                      </c:pt>
                      <c:pt idx="14405">
                        <c:v>5.63704E-13</c:v>
                      </c:pt>
                      <c:pt idx="14406">
                        <c:v>5.7263800000000003E-13</c:v>
                      </c:pt>
                      <c:pt idx="14407">
                        <c:v>5.7263800000000003E-13</c:v>
                      </c:pt>
                      <c:pt idx="14408">
                        <c:v>5.0232899999999997E-13</c:v>
                      </c:pt>
                      <c:pt idx="14409">
                        <c:v>5.0232899999999997E-13</c:v>
                      </c:pt>
                      <c:pt idx="14410">
                        <c:v>5.2267800000000001E-13</c:v>
                      </c:pt>
                      <c:pt idx="14411">
                        <c:v>5.2267800000000001E-13</c:v>
                      </c:pt>
                      <c:pt idx="14412">
                        <c:v>5.2906299999999998E-13</c:v>
                      </c:pt>
                      <c:pt idx="14413">
                        <c:v>5.2906299999999998E-13</c:v>
                      </c:pt>
                      <c:pt idx="14414">
                        <c:v>3.1450100000000001E-12</c:v>
                      </c:pt>
                      <c:pt idx="14415">
                        <c:v>3.1450100000000001E-12</c:v>
                      </c:pt>
                      <c:pt idx="14416">
                        <c:v>5.8118400000000004E-13</c:v>
                      </c:pt>
                      <c:pt idx="14417">
                        <c:v>5.8118400000000004E-13</c:v>
                      </c:pt>
                      <c:pt idx="14418">
                        <c:v>5.3485699999999999E-13</c:v>
                      </c:pt>
                      <c:pt idx="14419">
                        <c:v>5.3485699999999999E-13</c:v>
                      </c:pt>
                      <c:pt idx="14420">
                        <c:v>5.2125000000000003E-13</c:v>
                      </c:pt>
                      <c:pt idx="14421">
                        <c:v>5.2125000000000003E-13</c:v>
                      </c:pt>
                      <c:pt idx="14422">
                        <c:v>5.3861999999999998E-13</c:v>
                      </c:pt>
                      <c:pt idx="14423">
                        <c:v>5.3861999999999998E-13</c:v>
                      </c:pt>
                      <c:pt idx="14424">
                        <c:v>8.4212500000000001E-13</c:v>
                      </c:pt>
                      <c:pt idx="14425">
                        <c:v>8.4212500000000001E-13</c:v>
                      </c:pt>
                      <c:pt idx="14426">
                        <c:v>5.11588E-13</c:v>
                      </c:pt>
                      <c:pt idx="14427">
                        <c:v>5.11588E-13</c:v>
                      </c:pt>
                      <c:pt idx="14428">
                        <c:v>5.54928E-13</c:v>
                      </c:pt>
                      <c:pt idx="14429">
                        <c:v>5.54928E-13</c:v>
                      </c:pt>
                      <c:pt idx="14430">
                        <c:v>9.2063599999999992E-13</c:v>
                      </c:pt>
                      <c:pt idx="14431">
                        <c:v>9.2063599999999992E-13</c:v>
                      </c:pt>
                      <c:pt idx="14432">
                        <c:v>5.3264599999999997E-13</c:v>
                      </c:pt>
                      <c:pt idx="14433">
                        <c:v>5.3264599999999997E-13</c:v>
                      </c:pt>
                      <c:pt idx="14434">
                        <c:v>5.9326599999999997E-13</c:v>
                      </c:pt>
                      <c:pt idx="14435">
                        <c:v>5.9326599999999997E-13</c:v>
                      </c:pt>
                      <c:pt idx="14436">
                        <c:v>5.3156499999999997E-13</c:v>
                      </c:pt>
                      <c:pt idx="14437">
                        <c:v>5.3156499999999997E-13</c:v>
                      </c:pt>
                      <c:pt idx="14438">
                        <c:v>5.1056200000000004E-13</c:v>
                      </c:pt>
                      <c:pt idx="14439">
                        <c:v>5.1056200000000004E-13</c:v>
                      </c:pt>
                      <c:pt idx="14440">
                        <c:v>5.1654700000000004E-13</c:v>
                      </c:pt>
                      <c:pt idx="14441">
                        <c:v>5.1654700000000004E-13</c:v>
                      </c:pt>
                      <c:pt idx="14442">
                        <c:v>5.5172600000000003E-13</c:v>
                      </c:pt>
                      <c:pt idx="14443">
                        <c:v>5.5172600000000003E-13</c:v>
                      </c:pt>
                      <c:pt idx="14444">
                        <c:v>5.7856600000000004E-13</c:v>
                      </c:pt>
                      <c:pt idx="14445">
                        <c:v>5.7856600000000004E-13</c:v>
                      </c:pt>
                      <c:pt idx="14446">
                        <c:v>5.3660400000000004E-13</c:v>
                      </c:pt>
                      <c:pt idx="14447">
                        <c:v>5.3660400000000004E-13</c:v>
                      </c:pt>
                      <c:pt idx="14448">
                        <c:v>5.4209699999999997E-13</c:v>
                      </c:pt>
                      <c:pt idx="14449">
                        <c:v>5.4209699999999997E-13</c:v>
                      </c:pt>
                      <c:pt idx="14450">
                        <c:v>5.5580799999999999E-13</c:v>
                      </c:pt>
                      <c:pt idx="14451">
                        <c:v>5.5580799999999999E-13</c:v>
                      </c:pt>
                      <c:pt idx="14452">
                        <c:v>5.8592699999999999E-13</c:v>
                      </c:pt>
                      <c:pt idx="14453">
                        <c:v>5.8592699999999999E-13</c:v>
                      </c:pt>
                      <c:pt idx="14454">
                        <c:v>5.4914000000000002E-13</c:v>
                      </c:pt>
                      <c:pt idx="14455">
                        <c:v>5.4914000000000002E-13</c:v>
                      </c:pt>
                      <c:pt idx="14456">
                        <c:v>5.4280100000000004E-13</c:v>
                      </c:pt>
                      <c:pt idx="14457">
                        <c:v>5.4280100000000004E-13</c:v>
                      </c:pt>
                      <c:pt idx="14458">
                        <c:v>5.4170499999999996E-13</c:v>
                      </c:pt>
                      <c:pt idx="14459">
                        <c:v>5.4170499999999996E-13</c:v>
                      </c:pt>
                      <c:pt idx="14460">
                        <c:v>5.5619399999999996E-13</c:v>
                      </c:pt>
                      <c:pt idx="14461">
                        <c:v>5.5619399999999996E-13</c:v>
                      </c:pt>
                      <c:pt idx="14462">
                        <c:v>5.6988900000000004E-13</c:v>
                      </c:pt>
                      <c:pt idx="14463">
                        <c:v>5.6988900000000004E-13</c:v>
                      </c:pt>
                      <c:pt idx="14464">
                        <c:v>4.8422199999999997E-13</c:v>
                      </c:pt>
                      <c:pt idx="14465">
                        <c:v>4.8422199999999997E-13</c:v>
                      </c:pt>
                      <c:pt idx="14466">
                        <c:v>5.6042599999999998E-13</c:v>
                      </c:pt>
                      <c:pt idx="14467">
                        <c:v>5.6042599999999998E-13</c:v>
                      </c:pt>
                      <c:pt idx="14468">
                        <c:v>5.1409500000000004E-13</c:v>
                      </c:pt>
                      <c:pt idx="14469">
                        <c:v>5.1409500000000004E-13</c:v>
                      </c:pt>
                      <c:pt idx="14470">
                        <c:v>5.1979800000000002E-13</c:v>
                      </c:pt>
                      <c:pt idx="14471">
                        <c:v>5.1979800000000002E-13</c:v>
                      </c:pt>
                      <c:pt idx="14472">
                        <c:v>7.2870600000000005E-13</c:v>
                      </c:pt>
                      <c:pt idx="14473">
                        <c:v>7.2870600000000005E-13</c:v>
                      </c:pt>
                      <c:pt idx="14474">
                        <c:v>5.1476499999999998E-13</c:v>
                      </c:pt>
                      <c:pt idx="14475">
                        <c:v>5.1476499999999998E-13</c:v>
                      </c:pt>
                      <c:pt idx="14476">
                        <c:v>5.7150999999999995E-13</c:v>
                      </c:pt>
                      <c:pt idx="14477">
                        <c:v>5.7150999999999995E-13</c:v>
                      </c:pt>
                      <c:pt idx="14478">
                        <c:v>5.8078600000000001E-13</c:v>
                      </c:pt>
                      <c:pt idx="14479">
                        <c:v>5.8078600000000001E-13</c:v>
                      </c:pt>
                      <c:pt idx="14480">
                        <c:v>2.7463000000000001E-12</c:v>
                      </c:pt>
                      <c:pt idx="14481">
                        <c:v>2.7463000000000001E-12</c:v>
                      </c:pt>
                      <c:pt idx="14482">
                        <c:v>8.13483E-13</c:v>
                      </c:pt>
                      <c:pt idx="14483">
                        <c:v>8.13483E-13</c:v>
                      </c:pt>
                      <c:pt idx="14484">
                        <c:v>8.2411099999999998E-13</c:v>
                      </c:pt>
                      <c:pt idx="14485">
                        <c:v>8.2411099999999998E-13</c:v>
                      </c:pt>
                      <c:pt idx="14486">
                        <c:v>5.2490199999999996E-13</c:v>
                      </c:pt>
                      <c:pt idx="14487">
                        <c:v>5.2490199999999996E-13</c:v>
                      </c:pt>
                      <c:pt idx="14488">
                        <c:v>5.7201900000000005E-13</c:v>
                      </c:pt>
                      <c:pt idx="14489">
                        <c:v>5.7201900000000005E-13</c:v>
                      </c:pt>
                      <c:pt idx="14490">
                        <c:v>1.9944899999999999E-11</c:v>
                      </c:pt>
                      <c:pt idx="14491">
                        <c:v>1.9944899999999999E-11</c:v>
                      </c:pt>
                      <c:pt idx="14492">
                        <c:v>8.0457900000000002E-13</c:v>
                      </c:pt>
                      <c:pt idx="14493">
                        <c:v>8.0457900000000002E-13</c:v>
                      </c:pt>
                      <c:pt idx="14494">
                        <c:v>5.4914499999999998E-13</c:v>
                      </c:pt>
                      <c:pt idx="14495">
                        <c:v>5.4914499999999998E-13</c:v>
                      </c:pt>
                      <c:pt idx="14496">
                        <c:v>5.0614900000000005E-13</c:v>
                      </c:pt>
                      <c:pt idx="14497">
                        <c:v>5.0614900000000005E-13</c:v>
                      </c:pt>
                      <c:pt idx="14498">
                        <c:v>5.5588699999999995E-13</c:v>
                      </c:pt>
                      <c:pt idx="14499">
                        <c:v>5.5588699999999995E-13</c:v>
                      </c:pt>
                      <c:pt idx="14500">
                        <c:v>5.31578E-13</c:v>
                      </c:pt>
                      <c:pt idx="14501">
                        <c:v>5.31578E-13</c:v>
                      </c:pt>
                      <c:pt idx="14502">
                        <c:v>6.0440400000000002E-13</c:v>
                      </c:pt>
                      <c:pt idx="14503">
                        <c:v>6.0440400000000002E-13</c:v>
                      </c:pt>
                      <c:pt idx="14504">
                        <c:v>5.5546899999999998E-13</c:v>
                      </c:pt>
                      <c:pt idx="14505">
                        <c:v>5.5546899999999998E-13</c:v>
                      </c:pt>
                      <c:pt idx="14506">
                        <c:v>5.4299399999999998E-13</c:v>
                      </c:pt>
                      <c:pt idx="14507">
                        <c:v>5.4299399999999998E-13</c:v>
                      </c:pt>
                      <c:pt idx="14508">
                        <c:v>5.5429599999999998E-13</c:v>
                      </c:pt>
                      <c:pt idx="14509">
                        <c:v>5.5429599999999998E-13</c:v>
                      </c:pt>
                      <c:pt idx="14510">
                        <c:v>5.09161E-13</c:v>
                      </c:pt>
                      <c:pt idx="14511">
                        <c:v>5.09161E-13</c:v>
                      </c:pt>
                      <c:pt idx="14512">
                        <c:v>5.7080800000000003E-13</c:v>
                      </c:pt>
                      <c:pt idx="14513">
                        <c:v>5.7080800000000003E-13</c:v>
                      </c:pt>
                      <c:pt idx="14514">
                        <c:v>5.06921E-13</c:v>
                      </c:pt>
                      <c:pt idx="14515">
                        <c:v>5.06921E-13</c:v>
                      </c:pt>
                      <c:pt idx="14516">
                        <c:v>6.1917600000000001E-13</c:v>
                      </c:pt>
                      <c:pt idx="14517">
                        <c:v>6.1917600000000001E-13</c:v>
                      </c:pt>
                      <c:pt idx="14518">
                        <c:v>6.1308299999999996E-13</c:v>
                      </c:pt>
                      <c:pt idx="14519">
                        <c:v>6.1308299999999996E-13</c:v>
                      </c:pt>
                      <c:pt idx="14520">
                        <c:v>5.3051300000000004E-13</c:v>
                      </c:pt>
                      <c:pt idx="14521">
                        <c:v>5.3051300000000004E-13</c:v>
                      </c:pt>
                      <c:pt idx="14522">
                        <c:v>5.8782400000000002E-12</c:v>
                      </c:pt>
                      <c:pt idx="14523">
                        <c:v>5.8782400000000002E-12</c:v>
                      </c:pt>
                      <c:pt idx="14524">
                        <c:v>5.4659300000000001E-13</c:v>
                      </c:pt>
                      <c:pt idx="14525">
                        <c:v>5.4659300000000001E-13</c:v>
                      </c:pt>
                      <c:pt idx="14526">
                        <c:v>1.32788E-12</c:v>
                      </c:pt>
                      <c:pt idx="14527">
                        <c:v>1.32788E-12</c:v>
                      </c:pt>
                      <c:pt idx="14528">
                        <c:v>7.74146E-13</c:v>
                      </c:pt>
                      <c:pt idx="14529">
                        <c:v>7.74146E-13</c:v>
                      </c:pt>
                      <c:pt idx="14530">
                        <c:v>5.8353800000000001E-13</c:v>
                      </c:pt>
                      <c:pt idx="14531">
                        <c:v>5.8353800000000001E-13</c:v>
                      </c:pt>
                      <c:pt idx="14532">
                        <c:v>5.6428499999999995E-13</c:v>
                      </c:pt>
                      <c:pt idx="14533">
                        <c:v>5.6428499999999995E-13</c:v>
                      </c:pt>
                      <c:pt idx="14534">
                        <c:v>5.5240299999999996E-13</c:v>
                      </c:pt>
                      <c:pt idx="14535">
                        <c:v>5.5240299999999996E-13</c:v>
                      </c:pt>
                      <c:pt idx="14536">
                        <c:v>5.2083700000000002E-13</c:v>
                      </c:pt>
                      <c:pt idx="14537">
                        <c:v>5.2083700000000002E-13</c:v>
                      </c:pt>
                      <c:pt idx="14538">
                        <c:v>8.6497900000000004E-13</c:v>
                      </c:pt>
                      <c:pt idx="14539">
                        <c:v>8.6497900000000004E-13</c:v>
                      </c:pt>
                      <c:pt idx="14540">
                        <c:v>5.62312E-13</c:v>
                      </c:pt>
                      <c:pt idx="14541">
                        <c:v>5.62312E-13</c:v>
                      </c:pt>
                      <c:pt idx="14542">
                        <c:v>5.32366E-13</c:v>
                      </c:pt>
                      <c:pt idx="14543">
                        <c:v>5.32366E-13</c:v>
                      </c:pt>
                      <c:pt idx="14544">
                        <c:v>5.5321000000000002E-13</c:v>
                      </c:pt>
                      <c:pt idx="14545">
                        <c:v>5.5321000000000002E-13</c:v>
                      </c:pt>
                      <c:pt idx="14546">
                        <c:v>5.4987800000000003E-13</c:v>
                      </c:pt>
                      <c:pt idx="14547">
                        <c:v>5.4987800000000003E-13</c:v>
                      </c:pt>
                      <c:pt idx="14548">
                        <c:v>5.7692899999999997E-13</c:v>
                      </c:pt>
                      <c:pt idx="14549">
                        <c:v>5.7692899999999997E-13</c:v>
                      </c:pt>
                      <c:pt idx="14550">
                        <c:v>5.7083900000000005E-13</c:v>
                      </c:pt>
                      <c:pt idx="14551">
                        <c:v>5.7083900000000005E-13</c:v>
                      </c:pt>
                      <c:pt idx="14552">
                        <c:v>5.4373400000000003E-13</c:v>
                      </c:pt>
                      <c:pt idx="14553">
                        <c:v>5.4373400000000003E-13</c:v>
                      </c:pt>
                      <c:pt idx="14554">
                        <c:v>5.1754599999999996E-13</c:v>
                      </c:pt>
                      <c:pt idx="14555">
                        <c:v>5.1754599999999996E-13</c:v>
                      </c:pt>
                      <c:pt idx="14556">
                        <c:v>6.4246900000000005E-10</c:v>
                      </c:pt>
                      <c:pt idx="14557">
                        <c:v>6.4246900000000005E-10</c:v>
                      </c:pt>
                      <c:pt idx="14558">
                        <c:v>1.5339600000000001E-12</c:v>
                      </c:pt>
                      <c:pt idx="14559">
                        <c:v>1.5339600000000001E-12</c:v>
                      </c:pt>
                      <c:pt idx="14560">
                        <c:v>5.3467200000000003E-13</c:v>
                      </c:pt>
                      <c:pt idx="14561">
                        <c:v>5.3467200000000003E-13</c:v>
                      </c:pt>
                      <c:pt idx="14562">
                        <c:v>2.6600899999999998E-12</c:v>
                      </c:pt>
                      <c:pt idx="14563">
                        <c:v>2.6600899999999998E-12</c:v>
                      </c:pt>
                      <c:pt idx="14564">
                        <c:v>2.07202E-11</c:v>
                      </c:pt>
                      <c:pt idx="14565">
                        <c:v>2.07202E-11</c:v>
                      </c:pt>
                      <c:pt idx="14566">
                        <c:v>4.7798400000000004E-13</c:v>
                      </c:pt>
                      <c:pt idx="14567">
                        <c:v>4.7798400000000004E-13</c:v>
                      </c:pt>
                      <c:pt idx="14568">
                        <c:v>4.8874399999999998E-13</c:v>
                      </c:pt>
                      <c:pt idx="14569">
                        <c:v>4.8874399999999998E-13</c:v>
                      </c:pt>
                      <c:pt idx="14570">
                        <c:v>4.6626800000000005E-13</c:v>
                      </c:pt>
                      <c:pt idx="14571">
                        <c:v>4.6626800000000005E-13</c:v>
                      </c:pt>
                      <c:pt idx="14572">
                        <c:v>5.5836400000000004E-13</c:v>
                      </c:pt>
                      <c:pt idx="14573">
                        <c:v>5.5836400000000004E-13</c:v>
                      </c:pt>
                      <c:pt idx="14574">
                        <c:v>4.9265700000000003E-13</c:v>
                      </c:pt>
                      <c:pt idx="14575">
                        <c:v>4.9265700000000003E-13</c:v>
                      </c:pt>
                      <c:pt idx="14576">
                        <c:v>2.4105900000000001E-12</c:v>
                      </c:pt>
                      <c:pt idx="14577">
                        <c:v>2.4105900000000001E-12</c:v>
                      </c:pt>
                      <c:pt idx="14578">
                        <c:v>5.5449900000000004E-13</c:v>
                      </c:pt>
                      <c:pt idx="14579">
                        <c:v>5.5449900000000004E-13</c:v>
                      </c:pt>
                      <c:pt idx="14580">
                        <c:v>5.4297100000000003E-13</c:v>
                      </c:pt>
                      <c:pt idx="14581">
                        <c:v>5.4297100000000003E-13</c:v>
                      </c:pt>
                      <c:pt idx="14582">
                        <c:v>5.05801E-13</c:v>
                      </c:pt>
                      <c:pt idx="14583">
                        <c:v>5.05801E-13</c:v>
                      </c:pt>
                      <c:pt idx="14584">
                        <c:v>5.2263900000000001E-13</c:v>
                      </c:pt>
                      <c:pt idx="14585">
                        <c:v>5.2263900000000001E-13</c:v>
                      </c:pt>
                      <c:pt idx="14586">
                        <c:v>5.0491300000000003E-13</c:v>
                      </c:pt>
                      <c:pt idx="14587">
                        <c:v>5.0491300000000003E-13</c:v>
                      </c:pt>
                      <c:pt idx="14588">
                        <c:v>5.6755800000000001E-13</c:v>
                      </c:pt>
                      <c:pt idx="14589">
                        <c:v>5.6755800000000001E-13</c:v>
                      </c:pt>
                      <c:pt idx="14590">
                        <c:v>5.0464999999999998E-13</c:v>
                      </c:pt>
                      <c:pt idx="14591">
                        <c:v>5.0464999999999998E-13</c:v>
                      </c:pt>
                      <c:pt idx="14592">
                        <c:v>5.7925200000000002E-13</c:v>
                      </c:pt>
                      <c:pt idx="14593">
                        <c:v>5.7925200000000002E-13</c:v>
                      </c:pt>
                      <c:pt idx="14594">
                        <c:v>4.9782799999999997E-13</c:v>
                      </c:pt>
                      <c:pt idx="14595">
                        <c:v>4.9782799999999997E-13</c:v>
                      </c:pt>
                      <c:pt idx="14596">
                        <c:v>4.8413200000000002E-13</c:v>
                      </c:pt>
                      <c:pt idx="14597">
                        <c:v>4.8413200000000002E-13</c:v>
                      </c:pt>
                      <c:pt idx="14598">
                        <c:v>5.2752999999999997E-13</c:v>
                      </c:pt>
                      <c:pt idx="14599">
                        <c:v>5.2752999999999997E-13</c:v>
                      </c:pt>
                      <c:pt idx="14600">
                        <c:v>5.2372099999999999E-13</c:v>
                      </c:pt>
                      <c:pt idx="14601">
                        <c:v>5.2372099999999999E-13</c:v>
                      </c:pt>
                      <c:pt idx="14602">
                        <c:v>5.4151399999999997E-13</c:v>
                      </c:pt>
                      <c:pt idx="14603">
                        <c:v>5.4151399999999997E-13</c:v>
                      </c:pt>
                      <c:pt idx="14604">
                        <c:v>5.2134799999999995E-13</c:v>
                      </c:pt>
                      <c:pt idx="14605">
                        <c:v>5.2134799999999995E-13</c:v>
                      </c:pt>
                      <c:pt idx="14606">
                        <c:v>4.9439900000000002E-13</c:v>
                      </c:pt>
                      <c:pt idx="14607">
                        <c:v>4.9439900000000002E-13</c:v>
                      </c:pt>
                      <c:pt idx="14608">
                        <c:v>5.4053000000000002E-13</c:v>
                      </c:pt>
                      <c:pt idx="14609">
                        <c:v>5.4053000000000002E-13</c:v>
                      </c:pt>
                      <c:pt idx="14610">
                        <c:v>5.38916E-13</c:v>
                      </c:pt>
                      <c:pt idx="14611">
                        <c:v>5.38916E-13</c:v>
                      </c:pt>
                      <c:pt idx="14612">
                        <c:v>5.1582700000000002E-13</c:v>
                      </c:pt>
                      <c:pt idx="14613">
                        <c:v>5.1582700000000002E-13</c:v>
                      </c:pt>
                      <c:pt idx="14614">
                        <c:v>5.0853999999999997E-13</c:v>
                      </c:pt>
                      <c:pt idx="14615">
                        <c:v>5.0853999999999997E-13</c:v>
                      </c:pt>
                      <c:pt idx="14616">
                        <c:v>5.1428300000000002E-13</c:v>
                      </c:pt>
                      <c:pt idx="14617">
                        <c:v>5.1428300000000002E-13</c:v>
                      </c:pt>
                      <c:pt idx="14618">
                        <c:v>5.2696499999999997E-13</c:v>
                      </c:pt>
                      <c:pt idx="14619">
                        <c:v>5.2696499999999997E-13</c:v>
                      </c:pt>
                      <c:pt idx="14620">
                        <c:v>5.4643599999999995E-13</c:v>
                      </c:pt>
                      <c:pt idx="14621">
                        <c:v>5.4643599999999995E-13</c:v>
                      </c:pt>
                      <c:pt idx="14622">
                        <c:v>5.3327000000000001E-13</c:v>
                      </c:pt>
                      <c:pt idx="14623">
                        <c:v>5.3327000000000001E-13</c:v>
                      </c:pt>
                      <c:pt idx="14624">
                        <c:v>4.7389899999999996E-13</c:v>
                      </c:pt>
                      <c:pt idx="14625">
                        <c:v>4.7389899999999996E-13</c:v>
                      </c:pt>
                      <c:pt idx="14626">
                        <c:v>5.4587600000000001E-13</c:v>
                      </c:pt>
                      <c:pt idx="14627">
                        <c:v>5.4587600000000001E-13</c:v>
                      </c:pt>
                      <c:pt idx="14628">
                        <c:v>5.26759E-13</c:v>
                      </c:pt>
                      <c:pt idx="14629">
                        <c:v>5.26759E-13</c:v>
                      </c:pt>
                      <c:pt idx="14630">
                        <c:v>4.8143E-13</c:v>
                      </c:pt>
                      <c:pt idx="14631">
                        <c:v>4.8143E-13</c:v>
                      </c:pt>
                      <c:pt idx="14632">
                        <c:v>5.4619000000000002E-13</c:v>
                      </c:pt>
                      <c:pt idx="14633">
                        <c:v>5.4619000000000002E-13</c:v>
                      </c:pt>
                      <c:pt idx="14634">
                        <c:v>8.5966300000000001E-13</c:v>
                      </c:pt>
                      <c:pt idx="14635">
                        <c:v>8.5966300000000001E-13</c:v>
                      </c:pt>
                      <c:pt idx="14636">
                        <c:v>5.1275700000000001E-13</c:v>
                      </c:pt>
                      <c:pt idx="14637">
                        <c:v>5.1275700000000001E-13</c:v>
                      </c:pt>
                      <c:pt idx="14638">
                        <c:v>5.3457000000000001E-13</c:v>
                      </c:pt>
                      <c:pt idx="14639">
                        <c:v>5.3457000000000001E-13</c:v>
                      </c:pt>
                      <c:pt idx="14640">
                        <c:v>5.1243999999999999E-13</c:v>
                      </c:pt>
                      <c:pt idx="14641">
                        <c:v>5.1243999999999999E-13</c:v>
                      </c:pt>
                      <c:pt idx="14642">
                        <c:v>5.2424399999999998E-13</c:v>
                      </c:pt>
                      <c:pt idx="14643">
                        <c:v>5.2424399999999998E-13</c:v>
                      </c:pt>
                      <c:pt idx="14644">
                        <c:v>5.0736100000000004E-13</c:v>
                      </c:pt>
                      <c:pt idx="14645">
                        <c:v>5.0736100000000004E-13</c:v>
                      </c:pt>
                      <c:pt idx="14646">
                        <c:v>4.9803699999999995E-13</c:v>
                      </c:pt>
                      <c:pt idx="14647">
                        <c:v>4.9803699999999995E-13</c:v>
                      </c:pt>
                      <c:pt idx="14648">
                        <c:v>4.9371000000000002E-13</c:v>
                      </c:pt>
                      <c:pt idx="14649">
                        <c:v>4.9371000000000002E-13</c:v>
                      </c:pt>
                      <c:pt idx="14650">
                        <c:v>4.8606299999999997E-13</c:v>
                      </c:pt>
                      <c:pt idx="14651">
                        <c:v>4.8606299999999997E-13</c:v>
                      </c:pt>
                      <c:pt idx="14652">
                        <c:v>4.9183400000000002E-13</c:v>
                      </c:pt>
                      <c:pt idx="14653">
                        <c:v>4.9183400000000002E-13</c:v>
                      </c:pt>
                      <c:pt idx="14654">
                        <c:v>4.8181100000000002E-13</c:v>
                      </c:pt>
                      <c:pt idx="14655">
                        <c:v>4.8181100000000002E-13</c:v>
                      </c:pt>
                      <c:pt idx="14656">
                        <c:v>4.50221E-13</c:v>
                      </c:pt>
                      <c:pt idx="14657">
                        <c:v>4.50221E-13</c:v>
                      </c:pt>
                      <c:pt idx="14658">
                        <c:v>4.7619000000000001E-13</c:v>
                      </c:pt>
                      <c:pt idx="14659">
                        <c:v>4.7619000000000001E-13</c:v>
                      </c:pt>
                      <c:pt idx="14660">
                        <c:v>5.1737400000000003E-13</c:v>
                      </c:pt>
                      <c:pt idx="14661">
                        <c:v>5.1737400000000003E-13</c:v>
                      </c:pt>
                      <c:pt idx="14662">
                        <c:v>5.1876300000000002E-13</c:v>
                      </c:pt>
                      <c:pt idx="14663">
                        <c:v>5.1876300000000002E-13</c:v>
                      </c:pt>
                      <c:pt idx="14664">
                        <c:v>5.2892300000000005E-13</c:v>
                      </c:pt>
                      <c:pt idx="14665">
                        <c:v>5.2892300000000005E-13</c:v>
                      </c:pt>
                      <c:pt idx="14666">
                        <c:v>5.0210299999999997E-13</c:v>
                      </c:pt>
                      <c:pt idx="14667">
                        <c:v>5.0210299999999997E-13</c:v>
                      </c:pt>
                      <c:pt idx="14668">
                        <c:v>5.5641800000000002E-13</c:v>
                      </c:pt>
                      <c:pt idx="14669">
                        <c:v>5.5641800000000002E-13</c:v>
                      </c:pt>
                      <c:pt idx="14670">
                        <c:v>5.2362299999999996E-13</c:v>
                      </c:pt>
                      <c:pt idx="14671">
                        <c:v>5.2362299999999996E-13</c:v>
                      </c:pt>
                      <c:pt idx="14672">
                        <c:v>4.9953300000000001E-13</c:v>
                      </c:pt>
                      <c:pt idx="14673">
                        <c:v>4.9953300000000001E-13</c:v>
                      </c:pt>
                      <c:pt idx="14674">
                        <c:v>5.2932600000000004E-13</c:v>
                      </c:pt>
                      <c:pt idx="14675">
                        <c:v>5.2932600000000004E-13</c:v>
                      </c:pt>
                      <c:pt idx="14676">
                        <c:v>5.4799900000000002E-13</c:v>
                      </c:pt>
                      <c:pt idx="14677">
                        <c:v>5.4799900000000002E-13</c:v>
                      </c:pt>
                      <c:pt idx="14678">
                        <c:v>5.6802000000000004E-13</c:v>
                      </c:pt>
                      <c:pt idx="14679">
                        <c:v>5.6802000000000004E-13</c:v>
                      </c:pt>
                      <c:pt idx="14680">
                        <c:v>5.0062899999999999E-13</c:v>
                      </c:pt>
                      <c:pt idx="14681">
                        <c:v>5.0062899999999999E-13</c:v>
                      </c:pt>
                      <c:pt idx="14682">
                        <c:v>5.3836100000000001E-13</c:v>
                      </c:pt>
                      <c:pt idx="14683">
                        <c:v>5.3836100000000001E-13</c:v>
                      </c:pt>
                      <c:pt idx="14684">
                        <c:v>5.0139500000000001E-13</c:v>
                      </c:pt>
                      <c:pt idx="14685">
                        <c:v>5.0139500000000001E-13</c:v>
                      </c:pt>
                      <c:pt idx="14686">
                        <c:v>5.2287100000000004E-13</c:v>
                      </c:pt>
                      <c:pt idx="14687">
                        <c:v>5.2287100000000004E-13</c:v>
                      </c:pt>
                      <c:pt idx="14688">
                        <c:v>5.0755300000000001E-13</c:v>
                      </c:pt>
                      <c:pt idx="14689">
                        <c:v>5.0755300000000001E-13</c:v>
                      </c:pt>
                      <c:pt idx="14690">
                        <c:v>5.7556700000000003E-13</c:v>
                      </c:pt>
                      <c:pt idx="14691">
                        <c:v>5.7556700000000003E-13</c:v>
                      </c:pt>
                      <c:pt idx="14692">
                        <c:v>5.4035099999999999E-13</c:v>
                      </c:pt>
                      <c:pt idx="14693">
                        <c:v>5.4035099999999999E-13</c:v>
                      </c:pt>
                      <c:pt idx="14694">
                        <c:v>4.6685500000000003E-13</c:v>
                      </c:pt>
                      <c:pt idx="14695">
                        <c:v>4.6685500000000003E-13</c:v>
                      </c:pt>
                      <c:pt idx="14696">
                        <c:v>4.5527199999999998E-13</c:v>
                      </c:pt>
                      <c:pt idx="14697">
                        <c:v>4.5527199999999998E-13</c:v>
                      </c:pt>
                      <c:pt idx="14698">
                        <c:v>4.8830699999999995E-13</c:v>
                      </c:pt>
                      <c:pt idx="14699">
                        <c:v>4.8830699999999995E-13</c:v>
                      </c:pt>
                      <c:pt idx="14700">
                        <c:v>5.2758299999999997E-13</c:v>
                      </c:pt>
                      <c:pt idx="14701">
                        <c:v>5.2758299999999997E-13</c:v>
                      </c:pt>
                      <c:pt idx="14702">
                        <c:v>4.8410499999999999E-13</c:v>
                      </c:pt>
                      <c:pt idx="14703">
                        <c:v>4.8410499999999999E-13</c:v>
                      </c:pt>
                      <c:pt idx="14704">
                        <c:v>5.1161100000000005E-13</c:v>
                      </c:pt>
                      <c:pt idx="14705">
                        <c:v>5.1161100000000005E-13</c:v>
                      </c:pt>
                      <c:pt idx="14706">
                        <c:v>5.0477600000000001E-13</c:v>
                      </c:pt>
                      <c:pt idx="14707">
                        <c:v>5.0477600000000001E-13</c:v>
                      </c:pt>
                      <c:pt idx="14708">
                        <c:v>7.80124E-13</c:v>
                      </c:pt>
                      <c:pt idx="14709">
                        <c:v>7.80124E-13</c:v>
                      </c:pt>
                      <c:pt idx="14710">
                        <c:v>4.74424E-13</c:v>
                      </c:pt>
                      <c:pt idx="14711">
                        <c:v>4.74424E-13</c:v>
                      </c:pt>
                      <c:pt idx="14712">
                        <c:v>5.0433300000000005E-13</c:v>
                      </c:pt>
                      <c:pt idx="14713">
                        <c:v>5.0433300000000005E-13</c:v>
                      </c:pt>
                      <c:pt idx="14714">
                        <c:v>5.4451999999999999E-13</c:v>
                      </c:pt>
                      <c:pt idx="14715">
                        <c:v>5.4451999999999999E-13</c:v>
                      </c:pt>
                      <c:pt idx="14716">
                        <c:v>7.1925399999999998E-13</c:v>
                      </c:pt>
                      <c:pt idx="14717">
                        <c:v>7.1925399999999998E-13</c:v>
                      </c:pt>
                      <c:pt idx="14718">
                        <c:v>5.15107E-13</c:v>
                      </c:pt>
                      <c:pt idx="14719">
                        <c:v>5.15107E-13</c:v>
                      </c:pt>
                      <c:pt idx="14720">
                        <c:v>8.5789900000000004E-13</c:v>
                      </c:pt>
                      <c:pt idx="14721">
                        <c:v>8.5789900000000004E-13</c:v>
                      </c:pt>
                      <c:pt idx="14722">
                        <c:v>4.82345E-13</c:v>
                      </c:pt>
                      <c:pt idx="14723">
                        <c:v>4.82345E-13</c:v>
                      </c:pt>
                      <c:pt idx="14724">
                        <c:v>5.2417399999999996E-13</c:v>
                      </c:pt>
                      <c:pt idx="14725">
                        <c:v>5.2417399999999996E-13</c:v>
                      </c:pt>
                      <c:pt idx="14726">
                        <c:v>4.9773299999999996E-13</c:v>
                      </c:pt>
                      <c:pt idx="14727">
                        <c:v>4.9773299999999996E-13</c:v>
                      </c:pt>
                      <c:pt idx="14728">
                        <c:v>5.2383799999999997E-13</c:v>
                      </c:pt>
                      <c:pt idx="14729">
                        <c:v>5.2383799999999997E-13</c:v>
                      </c:pt>
                      <c:pt idx="14730">
                        <c:v>5.8098199999999996E-13</c:v>
                      </c:pt>
                      <c:pt idx="14731">
                        <c:v>5.8098199999999996E-13</c:v>
                      </c:pt>
                      <c:pt idx="14732">
                        <c:v>4.6773399999999995E-13</c:v>
                      </c:pt>
                      <c:pt idx="14733">
                        <c:v>4.6773399999999995E-13</c:v>
                      </c:pt>
                      <c:pt idx="14734">
                        <c:v>5.1195800000000003E-13</c:v>
                      </c:pt>
                      <c:pt idx="14735">
                        <c:v>5.1195800000000003E-13</c:v>
                      </c:pt>
                      <c:pt idx="14736">
                        <c:v>5.2098900000000001E-13</c:v>
                      </c:pt>
                      <c:pt idx="14737">
                        <c:v>5.2098900000000001E-13</c:v>
                      </c:pt>
                      <c:pt idx="14738">
                        <c:v>5.1338600000000001E-13</c:v>
                      </c:pt>
                      <c:pt idx="14739">
                        <c:v>5.1338600000000001E-13</c:v>
                      </c:pt>
                      <c:pt idx="14740">
                        <c:v>4.7631199999999996E-13</c:v>
                      </c:pt>
                      <c:pt idx="14741">
                        <c:v>4.7631199999999996E-13</c:v>
                      </c:pt>
                      <c:pt idx="14742">
                        <c:v>5.1189800000000003E-13</c:v>
                      </c:pt>
                      <c:pt idx="14743">
                        <c:v>5.1189800000000003E-13</c:v>
                      </c:pt>
                      <c:pt idx="14744">
                        <c:v>5.3621300000000001E-13</c:v>
                      </c:pt>
                      <c:pt idx="14745">
                        <c:v>5.3621300000000001E-13</c:v>
                      </c:pt>
                      <c:pt idx="14746">
                        <c:v>9.4563499999999994E-13</c:v>
                      </c:pt>
                      <c:pt idx="14747">
                        <c:v>9.4563499999999994E-13</c:v>
                      </c:pt>
                      <c:pt idx="14748">
                        <c:v>1.62305E-12</c:v>
                      </c:pt>
                      <c:pt idx="14749">
                        <c:v>1.62305E-12</c:v>
                      </c:pt>
                      <c:pt idx="14750">
                        <c:v>5.2550199999999998E-13</c:v>
                      </c:pt>
                      <c:pt idx="14751">
                        <c:v>5.2550199999999998E-13</c:v>
                      </c:pt>
                      <c:pt idx="14752">
                        <c:v>8.6110700000000004E-13</c:v>
                      </c:pt>
                      <c:pt idx="14753">
                        <c:v>8.6110700000000004E-13</c:v>
                      </c:pt>
                      <c:pt idx="14754">
                        <c:v>6.7348500000000003E-13</c:v>
                      </c:pt>
                      <c:pt idx="14755">
                        <c:v>6.7348500000000003E-13</c:v>
                      </c:pt>
                      <c:pt idx="14756">
                        <c:v>2.19424E-11</c:v>
                      </c:pt>
                      <c:pt idx="14757">
                        <c:v>2.19424E-11</c:v>
                      </c:pt>
                      <c:pt idx="14758">
                        <c:v>6.5727500000000004E-13</c:v>
                      </c:pt>
                      <c:pt idx="14759">
                        <c:v>6.5727500000000004E-13</c:v>
                      </c:pt>
                      <c:pt idx="14760">
                        <c:v>5.5616199999999997E-13</c:v>
                      </c:pt>
                      <c:pt idx="14761">
                        <c:v>5.5616199999999997E-13</c:v>
                      </c:pt>
                      <c:pt idx="14762">
                        <c:v>5.4997499999999999E-13</c:v>
                      </c:pt>
                      <c:pt idx="14763">
                        <c:v>5.4997499999999999E-13</c:v>
                      </c:pt>
                      <c:pt idx="14764">
                        <c:v>4.9657500000000003E-13</c:v>
                      </c:pt>
                      <c:pt idx="14765">
                        <c:v>4.9657500000000003E-13</c:v>
                      </c:pt>
                      <c:pt idx="14766">
                        <c:v>5.1179099999999995E-13</c:v>
                      </c:pt>
                      <c:pt idx="14767">
                        <c:v>5.1179099999999995E-13</c:v>
                      </c:pt>
                      <c:pt idx="14768">
                        <c:v>4.9667899999999999E-13</c:v>
                      </c:pt>
                      <c:pt idx="14769">
                        <c:v>4.9667899999999999E-13</c:v>
                      </c:pt>
                      <c:pt idx="14770">
                        <c:v>5.0318600000000001E-13</c:v>
                      </c:pt>
                      <c:pt idx="14771">
                        <c:v>5.0318600000000001E-13</c:v>
                      </c:pt>
                      <c:pt idx="14772">
                        <c:v>5.1535599999999995E-13</c:v>
                      </c:pt>
                      <c:pt idx="14773">
                        <c:v>5.1535599999999995E-13</c:v>
                      </c:pt>
                      <c:pt idx="14774">
                        <c:v>4.9561800000000002E-13</c:v>
                      </c:pt>
                      <c:pt idx="14775">
                        <c:v>4.9561800000000002E-13</c:v>
                      </c:pt>
                      <c:pt idx="14776">
                        <c:v>4.8593499999999999E-13</c:v>
                      </c:pt>
                      <c:pt idx="14777">
                        <c:v>4.8593499999999999E-13</c:v>
                      </c:pt>
                      <c:pt idx="14778">
                        <c:v>1.06736E-12</c:v>
                      </c:pt>
                      <c:pt idx="14779">
                        <c:v>1.06736E-12</c:v>
                      </c:pt>
                      <c:pt idx="14780">
                        <c:v>6.7900400000000002E-13</c:v>
                      </c:pt>
                      <c:pt idx="14781">
                        <c:v>6.7900400000000002E-13</c:v>
                      </c:pt>
                      <c:pt idx="14782">
                        <c:v>5.4318700000000002E-13</c:v>
                      </c:pt>
                      <c:pt idx="14783">
                        <c:v>5.4318700000000002E-13</c:v>
                      </c:pt>
                      <c:pt idx="14784">
                        <c:v>5.1155900000000002E-13</c:v>
                      </c:pt>
                      <c:pt idx="14785">
                        <c:v>5.1155900000000002E-13</c:v>
                      </c:pt>
                      <c:pt idx="14786">
                        <c:v>4.5627499999999999E-13</c:v>
                      </c:pt>
                      <c:pt idx="14787">
                        <c:v>4.5627499999999999E-13</c:v>
                      </c:pt>
                      <c:pt idx="14788">
                        <c:v>5.0569599999999997E-13</c:v>
                      </c:pt>
                      <c:pt idx="14789">
                        <c:v>5.0569599999999997E-13</c:v>
                      </c:pt>
                      <c:pt idx="14790">
                        <c:v>5.2867399999999999E-13</c:v>
                      </c:pt>
                      <c:pt idx="14791">
                        <c:v>5.2867399999999999E-13</c:v>
                      </c:pt>
                      <c:pt idx="14792">
                        <c:v>5.3015700000000002E-13</c:v>
                      </c:pt>
                      <c:pt idx="14793">
                        <c:v>5.3015700000000002E-13</c:v>
                      </c:pt>
                      <c:pt idx="14794">
                        <c:v>5.1006000000000005E-13</c:v>
                      </c:pt>
                      <c:pt idx="14795">
                        <c:v>5.1006000000000005E-13</c:v>
                      </c:pt>
                      <c:pt idx="14796">
                        <c:v>7.7153000000000005E-13</c:v>
                      </c:pt>
                      <c:pt idx="14797">
                        <c:v>7.7153000000000005E-13</c:v>
                      </c:pt>
                      <c:pt idx="14798">
                        <c:v>1.2304999999999999E-13</c:v>
                      </c:pt>
                      <c:pt idx="14799">
                        <c:v>1.2304999999999999E-13</c:v>
                      </c:pt>
                      <c:pt idx="14800">
                        <c:v>1.34343E-13</c:v>
                      </c:pt>
                      <c:pt idx="14801">
                        <c:v>1.34343E-13</c:v>
                      </c:pt>
                      <c:pt idx="14802">
                        <c:v>1.4141400000000001E-13</c:v>
                      </c:pt>
                      <c:pt idx="14803">
                        <c:v>1.4141400000000001E-13</c:v>
                      </c:pt>
                      <c:pt idx="14804">
                        <c:v>1.3780299999999999E-13</c:v>
                      </c:pt>
                      <c:pt idx="14805">
                        <c:v>1.3780299999999999E-13</c:v>
                      </c:pt>
                      <c:pt idx="14806">
                        <c:v>5.0647800000000004E-13</c:v>
                      </c:pt>
                      <c:pt idx="14807">
                        <c:v>5.0647800000000004E-13</c:v>
                      </c:pt>
                      <c:pt idx="14808">
                        <c:v>2.10801E-12</c:v>
                      </c:pt>
                      <c:pt idx="14809">
                        <c:v>2.10801E-12</c:v>
                      </c:pt>
                      <c:pt idx="14810">
                        <c:v>1.3563899999999999E-13</c:v>
                      </c:pt>
                      <c:pt idx="14811">
                        <c:v>1.3563899999999999E-13</c:v>
                      </c:pt>
                      <c:pt idx="14812">
                        <c:v>2.0388700000000002E-12</c:v>
                      </c:pt>
                      <c:pt idx="14813">
                        <c:v>2.0388700000000002E-12</c:v>
                      </c:pt>
                      <c:pt idx="14814">
                        <c:v>1.30022E-13</c:v>
                      </c:pt>
                      <c:pt idx="14815">
                        <c:v>1.30022E-13</c:v>
                      </c:pt>
                      <c:pt idx="14816">
                        <c:v>1.35684E-13</c:v>
                      </c:pt>
                      <c:pt idx="14817">
                        <c:v>1.35684E-13</c:v>
                      </c:pt>
                      <c:pt idx="14818">
                        <c:v>1.4247299999999999E-13</c:v>
                      </c:pt>
                      <c:pt idx="14819">
                        <c:v>1.4247299999999999E-13</c:v>
                      </c:pt>
                      <c:pt idx="14820">
                        <c:v>1.3665E-13</c:v>
                      </c:pt>
                      <c:pt idx="14821">
                        <c:v>1.3665E-13</c:v>
                      </c:pt>
                      <c:pt idx="14822">
                        <c:v>3.9964300000000002E-13</c:v>
                      </c:pt>
                      <c:pt idx="14823">
                        <c:v>3.9964300000000002E-13</c:v>
                      </c:pt>
                      <c:pt idx="14824">
                        <c:v>1.4267699999999999E-13</c:v>
                      </c:pt>
                      <c:pt idx="14825">
                        <c:v>1.4267699999999999E-13</c:v>
                      </c:pt>
                      <c:pt idx="14826">
                        <c:v>1.41721E-13</c:v>
                      </c:pt>
                      <c:pt idx="14827">
                        <c:v>1.41721E-13</c:v>
                      </c:pt>
                      <c:pt idx="14828">
                        <c:v>2.4288699999999999E-12</c:v>
                      </c:pt>
                      <c:pt idx="14829">
                        <c:v>2.4288699999999999E-12</c:v>
                      </c:pt>
                      <c:pt idx="14830">
                        <c:v>5.3716200000000005E-13</c:v>
                      </c:pt>
                      <c:pt idx="14831">
                        <c:v>5.3716200000000005E-13</c:v>
                      </c:pt>
                      <c:pt idx="14832">
                        <c:v>1.4017500000000001E-13</c:v>
                      </c:pt>
                      <c:pt idx="14833">
                        <c:v>1.4017500000000001E-13</c:v>
                      </c:pt>
                      <c:pt idx="14834">
                        <c:v>1.39791E-13</c:v>
                      </c:pt>
                      <c:pt idx="14835">
                        <c:v>1.39791E-13</c:v>
                      </c:pt>
                      <c:pt idx="14836">
                        <c:v>1.2815799999999999E-13</c:v>
                      </c:pt>
                      <c:pt idx="14837">
                        <c:v>1.2815799999999999E-13</c:v>
                      </c:pt>
                      <c:pt idx="14838">
                        <c:v>1.38301E-13</c:v>
                      </c:pt>
                      <c:pt idx="14839">
                        <c:v>1.38301E-13</c:v>
                      </c:pt>
                      <c:pt idx="14840">
                        <c:v>1.3432299999999999E-13</c:v>
                      </c:pt>
                      <c:pt idx="14841">
                        <c:v>1.3432299999999999E-13</c:v>
                      </c:pt>
                      <c:pt idx="14842">
                        <c:v>1.39746E-13</c:v>
                      </c:pt>
                      <c:pt idx="14843">
                        <c:v>1.39746E-13</c:v>
                      </c:pt>
                      <c:pt idx="14844">
                        <c:v>2.4315900000000001E-12</c:v>
                      </c:pt>
                      <c:pt idx="14845">
                        <c:v>2.4315900000000001E-12</c:v>
                      </c:pt>
                      <c:pt idx="14846">
                        <c:v>1.3108399999999999E-13</c:v>
                      </c:pt>
                      <c:pt idx="14847">
                        <c:v>1.3108399999999999E-13</c:v>
                      </c:pt>
                      <c:pt idx="14848">
                        <c:v>1.4564199999999999E-13</c:v>
                      </c:pt>
                      <c:pt idx="14849">
                        <c:v>1.4564199999999999E-13</c:v>
                      </c:pt>
                      <c:pt idx="14850">
                        <c:v>6.7227099999999999E-13</c:v>
                      </c:pt>
                      <c:pt idx="14851">
                        <c:v>6.7227099999999999E-13</c:v>
                      </c:pt>
                      <c:pt idx="14852">
                        <c:v>3.2209399999999998E-13</c:v>
                      </c:pt>
                      <c:pt idx="14853">
                        <c:v>3.2209399999999998E-13</c:v>
                      </c:pt>
                      <c:pt idx="14854">
                        <c:v>1.39412E-13</c:v>
                      </c:pt>
                      <c:pt idx="14855">
                        <c:v>1.39412E-13</c:v>
                      </c:pt>
                      <c:pt idx="14856">
                        <c:v>2.1164499999999999E-12</c:v>
                      </c:pt>
                      <c:pt idx="14857">
                        <c:v>2.1164499999999999E-12</c:v>
                      </c:pt>
                      <c:pt idx="14858">
                        <c:v>1.44816E-13</c:v>
                      </c:pt>
                      <c:pt idx="14859">
                        <c:v>1.44816E-13</c:v>
                      </c:pt>
                      <c:pt idx="14860">
                        <c:v>1.4556900000000001E-13</c:v>
                      </c:pt>
                      <c:pt idx="14861">
                        <c:v>1.4556900000000001E-13</c:v>
                      </c:pt>
                      <c:pt idx="14862">
                        <c:v>1.43227E-13</c:v>
                      </c:pt>
                      <c:pt idx="14863">
                        <c:v>1.43227E-13</c:v>
                      </c:pt>
                      <c:pt idx="14864">
                        <c:v>1.34935E-13</c:v>
                      </c:pt>
                      <c:pt idx="14865">
                        <c:v>1.34935E-13</c:v>
                      </c:pt>
                      <c:pt idx="14866">
                        <c:v>1.2078799999999999E-13</c:v>
                      </c:pt>
                      <c:pt idx="14867">
                        <c:v>1.2078799999999999E-13</c:v>
                      </c:pt>
                      <c:pt idx="14868">
                        <c:v>1.2890900000000001E-13</c:v>
                      </c:pt>
                      <c:pt idx="14869">
                        <c:v>1.2890900000000001E-13</c:v>
                      </c:pt>
                      <c:pt idx="14870">
                        <c:v>1.282E-13</c:v>
                      </c:pt>
                      <c:pt idx="14871">
                        <c:v>1.282E-13</c:v>
                      </c:pt>
                      <c:pt idx="14872">
                        <c:v>1.4893600000000001E-13</c:v>
                      </c:pt>
                      <c:pt idx="14873">
                        <c:v>1.4893600000000001E-13</c:v>
                      </c:pt>
                      <c:pt idx="14874">
                        <c:v>1.34647E-13</c:v>
                      </c:pt>
                      <c:pt idx="14875">
                        <c:v>1.34647E-13</c:v>
                      </c:pt>
                      <c:pt idx="14876">
                        <c:v>4.6109399999999999E-13</c:v>
                      </c:pt>
                      <c:pt idx="14877">
                        <c:v>4.6109399999999999E-13</c:v>
                      </c:pt>
                      <c:pt idx="14878">
                        <c:v>1.44839E-13</c:v>
                      </c:pt>
                      <c:pt idx="14879">
                        <c:v>1.44839E-13</c:v>
                      </c:pt>
                      <c:pt idx="14880">
                        <c:v>1.36734E-13</c:v>
                      </c:pt>
                      <c:pt idx="14881">
                        <c:v>1.36734E-13</c:v>
                      </c:pt>
                      <c:pt idx="14882">
                        <c:v>1.2923099999999999E-13</c:v>
                      </c:pt>
                      <c:pt idx="14883">
                        <c:v>1.2923099999999999E-13</c:v>
                      </c:pt>
                      <c:pt idx="14884">
                        <c:v>1.28269E-13</c:v>
                      </c:pt>
                      <c:pt idx="14885">
                        <c:v>1.28269E-13</c:v>
                      </c:pt>
                      <c:pt idx="14886">
                        <c:v>1.3059500000000001E-13</c:v>
                      </c:pt>
                      <c:pt idx="14887">
                        <c:v>1.3059500000000001E-13</c:v>
                      </c:pt>
                      <c:pt idx="14888">
                        <c:v>1.29712E-13</c:v>
                      </c:pt>
                      <c:pt idx="14889">
                        <c:v>1.29712E-13</c:v>
                      </c:pt>
                      <c:pt idx="14890">
                        <c:v>1.51011E-13</c:v>
                      </c:pt>
                      <c:pt idx="14891">
                        <c:v>1.51011E-13</c:v>
                      </c:pt>
                      <c:pt idx="14892">
                        <c:v>3.11164E-13</c:v>
                      </c:pt>
                      <c:pt idx="14893">
                        <c:v>3.11164E-13</c:v>
                      </c:pt>
                      <c:pt idx="14894">
                        <c:v>1.29774E-13</c:v>
                      </c:pt>
                      <c:pt idx="14895">
                        <c:v>1.29774E-13</c:v>
                      </c:pt>
                      <c:pt idx="14896">
                        <c:v>1.3232499999999999E-13</c:v>
                      </c:pt>
                      <c:pt idx="14897">
                        <c:v>1.3232499999999999E-13</c:v>
                      </c:pt>
                      <c:pt idx="14898">
                        <c:v>1.40692E-13</c:v>
                      </c:pt>
                      <c:pt idx="14899">
                        <c:v>1.40692E-13</c:v>
                      </c:pt>
                      <c:pt idx="14900">
                        <c:v>1.1410900000000001E-13</c:v>
                      </c:pt>
                      <c:pt idx="14901">
                        <c:v>1.1410900000000001E-13</c:v>
                      </c:pt>
                      <c:pt idx="14902">
                        <c:v>1.3904399999999999E-13</c:v>
                      </c:pt>
                      <c:pt idx="14903">
                        <c:v>1.3904399999999999E-13</c:v>
                      </c:pt>
                      <c:pt idx="14904">
                        <c:v>1.33942E-13</c:v>
                      </c:pt>
                      <c:pt idx="14905">
                        <c:v>1.33942E-13</c:v>
                      </c:pt>
                      <c:pt idx="14906">
                        <c:v>1.35281E-13</c:v>
                      </c:pt>
                      <c:pt idx="14907">
                        <c:v>1.35281E-13</c:v>
                      </c:pt>
                      <c:pt idx="14908">
                        <c:v>1.33442E-13</c:v>
                      </c:pt>
                      <c:pt idx="14909">
                        <c:v>1.33442E-13</c:v>
                      </c:pt>
                      <c:pt idx="14910">
                        <c:v>1.3516500000000001E-13</c:v>
                      </c:pt>
                      <c:pt idx="14911">
                        <c:v>1.3516500000000001E-13</c:v>
                      </c:pt>
                      <c:pt idx="14912">
                        <c:v>1.6502100000000001E-13</c:v>
                      </c:pt>
                      <c:pt idx="14913">
                        <c:v>1.6502100000000001E-13</c:v>
                      </c:pt>
                      <c:pt idx="14914">
                        <c:v>2.98922E-13</c:v>
                      </c:pt>
                      <c:pt idx="14915">
                        <c:v>2.98922E-13</c:v>
                      </c:pt>
                      <c:pt idx="14916">
                        <c:v>1.34494E-13</c:v>
                      </c:pt>
                      <c:pt idx="14917">
                        <c:v>1.34494E-13</c:v>
                      </c:pt>
                      <c:pt idx="14918">
                        <c:v>1.3552599999999999E-13</c:v>
                      </c:pt>
                      <c:pt idx="14919">
                        <c:v>1.3552599999999999E-13</c:v>
                      </c:pt>
                      <c:pt idx="14920">
                        <c:v>1.24334E-13</c:v>
                      </c:pt>
                      <c:pt idx="14921">
                        <c:v>1.24334E-13</c:v>
                      </c:pt>
                      <c:pt idx="14922">
                        <c:v>1.2641699999999999E-13</c:v>
                      </c:pt>
                      <c:pt idx="14923">
                        <c:v>1.2641699999999999E-13</c:v>
                      </c:pt>
                      <c:pt idx="14924">
                        <c:v>3.1713899999999998E-13</c:v>
                      </c:pt>
                      <c:pt idx="14925">
                        <c:v>3.1713899999999998E-13</c:v>
                      </c:pt>
                      <c:pt idx="14926">
                        <c:v>1.3131E-13</c:v>
                      </c:pt>
                      <c:pt idx="14927">
                        <c:v>1.3131E-13</c:v>
                      </c:pt>
                      <c:pt idx="14928">
                        <c:v>1.2425600000000001E-13</c:v>
                      </c:pt>
                      <c:pt idx="14929">
                        <c:v>1.2425600000000001E-13</c:v>
                      </c:pt>
                      <c:pt idx="14930">
                        <c:v>1.3428800000000001E-13</c:v>
                      </c:pt>
                      <c:pt idx="14931">
                        <c:v>1.3428800000000001E-13</c:v>
                      </c:pt>
                      <c:pt idx="14932">
                        <c:v>1.3532099999999999E-13</c:v>
                      </c:pt>
                      <c:pt idx="14933">
                        <c:v>1.3532099999999999E-13</c:v>
                      </c:pt>
                      <c:pt idx="14934">
                        <c:v>1.37202E-13</c:v>
                      </c:pt>
                      <c:pt idx="14935">
                        <c:v>1.37202E-13</c:v>
                      </c:pt>
                      <c:pt idx="14936">
                        <c:v>1.3991600000000001E-13</c:v>
                      </c:pt>
                      <c:pt idx="14937">
                        <c:v>1.3991600000000001E-13</c:v>
                      </c:pt>
                      <c:pt idx="14938">
                        <c:v>1.26406E-13</c:v>
                      </c:pt>
                      <c:pt idx="14939">
                        <c:v>1.26406E-13</c:v>
                      </c:pt>
                      <c:pt idx="14940">
                        <c:v>1.2654000000000001E-13</c:v>
                      </c:pt>
                      <c:pt idx="14941">
                        <c:v>1.2654000000000001E-13</c:v>
                      </c:pt>
                      <c:pt idx="14942">
                        <c:v>5.2121699999999996E-13</c:v>
                      </c:pt>
                      <c:pt idx="14943">
                        <c:v>5.2121699999999996E-13</c:v>
                      </c:pt>
                      <c:pt idx="14944">
                        <c:v>1.2246100000000001E-13</c:v>
                      </c:pt>
                      <c:pt idx="14945">
                        <c:v>1.2246100000000001E-13</c:v>
                      </c:pt>
                      <c:pt idx="14946">
                        <c:v>1.3088099999999999E-13</c:v>
                      </c:pt>
                      <c:pt idx="14947">
                        <c:v>1.3088099999999999E-13</c:v>
                      </c:pt>
                      <c:pt idx="14948">
                        <c:v>1.25808E-13</c:v>
                      </c:pt>
                      <c:pt idx="14949">
                        <c:v>1.25808E-13</c:v>
                      </c:pt>
                      <c:pt idx="14950">
                        <c:v>5.6307700000000005E-13</c:v>
                      </c:pt>
                      <c:pt idx="14951">
                        <c:v>5.6307700000000005E-13</c:v>
                      </c:pt>
                      <c:pt idx="14952">
                        <c:v>1.3828699999999999E-13</c:v>
                      </c:pt>
                      <c:pt idx="14953">
                        <c:v>1.3828699999999999E-13</c:v>
                      </c:pt>
                      <c:pt idx="14954">
                        <c:v>1.32996E-13</c:v>
                      </c:pt>
                      <c:pt idx="14955">
                        <c:v>1.32996E-13</c:v>
                      </c:pt>
                      <c:pt idx="14956">
                        <c:v>1.34501E-13</c:v>
                      </c:pt>
                      <c:pt idx="14957">
                        <c:v>1.34501E-13</c:v>
                      </c:pt>
                      <c:pt idx="14958">
                        <c:v>1.2712699999999999E-13</c:v>
                      </c:pt>
                      <c:pt idx="14959">
                        <c:v>1.2712699999999999E-13</c:v>
                      </c:pt>
                      <c:pt idx="14960">
                        <c:v>1.6800099999999999E-13</c:v>
                      </c:pt>
                      <c:pt idx="14961">
                        <c:v>1.6800099999999999E-13</c:v>
                      </c:pt>
                      <c:pt idx="14962">
                        <c:v>1.33995E-13</c:v>
                      </c:pt>
                      <c:pt idx="14963">
                        <c:v>1.33995E-13</c:v>
                      </c:pt>
                      <c:pt idx="14964">
                        <c:v>1.2499399999999999E-13</c:v>
                      </c:pt>
                      <c:pt idx="14965">
                        <c:v>1.2499399999999999E-13</c:v>
                      </c:pt>
                      <c:pt idx="14966">
                        <c:v>1.3481599999999999E-13</c:v>
                      </c:pt>
                      <c:pt idx="14967">
                        <c:v>1.3481599999999999E-13</c:v>
                      </c:pt>
                      <c:pt idx="14968">
                        <c:v>1.5036999999999999E-13</c:v>
                      </c:pt>
                      <c:pt idx="14969">
                        <c:v>1.5036999999999999E-13</c:v>
                      </c:pt>
                      <c:pt idx="14970">
                        <c:v>1.2938199999999999E-13</c:v>
                      </c:pt>
                      <c:pt idx="14971">
                        <c:v>1.2938199999999999E-13</c:v>
                      </c:pt>
                      <c:pt idx="14972">
                        <c:v>1.3656299999999999E-13</c:v>
                      </c:pt>
                      <c:pt idx="14973">
                        <c:v>1.3656299999999999E-13</c:v>
                      </c:pt>
                      <c:pt idx="14974">
                        <c:v>1.29871E-13</c:v>
                      </c:pt>
                      <c:pt idx="14975">
                        <c:v>1.29871E-13</c:v>
                      </c:pt>
                      <c:pt idx="14976">
                        <c:v>1.33308E-13</c:v>
                      </c:pt>
                      <c:pt idx="14977">
                        <c:v>1.33308E-13</c:v>
                      </c:pt>
                      <c:pt idx="14978">
                        <c:v>1.25271E-13</c:v>
                      </c:pt>
                      <c:pt idx="14979">
                        <c:v>1.25271E-13</c:v>
                      </c:pt>
                      <c:pt idx="14980">
                        <c:v>1.3737199999999999E-13</c:v>
                      </c:pt>
                      <c:pt idx="14981">
                        <c:v>1.3737199999999999E-13</c:v>
                      </c:pt>
                      <c:pt idx="14982">
                        <c:v>1.29947E-13</c:v>
                      </c:pt>
                      <c:pt idx="14983">
                        <c:v>1.29947E-13</c:v>
                      </c:pt>
                      <c:pt idx="14984">
                        <c:v>1.3273399999999999E-13</c:v>
                      </c:pt>
                      <c:pt idx="14985">
                        <c:v>1.3273399999999999E-13</c:v>
                      </c:pt>
                      <c:pt idx="14986">
                        <c:v>1.23487E-13</c:v>
                      </c:pt>
                      <c:pt idx="14987">
                        <c:v>1.23487E-13</c:v>
                      </c:pt>
                      <c:pt idx="14988">
                        <c:v>1.1924299999999999E-13</c:v>
                      </c:pt>
                      <c:pt idx="14989">
                        <c:v>1.1924299999999999E-13</c:v>
                      </c:pt>
                      <c:pt idx="14990">
                        <c:v>1.2871100000000001E-13</c:v>
                      </c:pt>
                      <c:pt idx="14991">
                        <c:v>1.2871100000000001E-13</c:v>
                      </c:pt>
                      <c:pt idx="14992">
                        <c:v>1.2845500000000001E-13</c:v>
                      </c:pt>
                      <c:pt idx="14993">
                        <c:v>1.2845500000000001E-13</c:v>
                      </c:pt>
                      <c:pt idx="14994">
                        <c:v>1.2410400000000001E-13</c:v>
                      </c:pt>
                      <c:pt idx="14995">
                        <c:v>1.2410400000000001E-13</c:v>
                      </c:pt>
                      <c:pt idx="14996">
                        <c:v>1.1292600000000001E-13</c:v>
                      </c:pt>
                      <c:pt idx="14997">
                        <c:v>1.1292600000000001E-13</c:v>
                      </c:pt>
                      <c:pt idx="14998">
                        <c:v>1.6253100000000001E-13</c:v>
                      </c:pt>
                      <c:pt idx="14999">
                        <c:v>1.6253100000000001E-13</c:v>
                      </c:pt>
                      <c:pt idx="15000">
                        <c:v>1.4238E-13</c:v>
                      </c:pt>
                      <c:pt idx="15001">
                        <c:v>1.4238E-13</c:v>
                      </c:pt>
                      <c:pt idx="15002">
                        <c:v>1.64608E-13</c:v>
                      </c:pt>
                      <c:pt idx="15003">
                        <c:v>1.64608E-13</c:v>
                      </c:pt>
                      <c:pt idx="15004">
                        <c:v>4.5916700000000004E-13</c:v>
                      </c:pt>
                      <c:pt idx="15005">
                        <c:v>4.5916700000000004E-13</c:v>
                      </c:pt>
                      <c:pt idx="15006">
                        <c:v>4.9331899999999999E-13</c:v>
                      </c:pt>
                      <c:pt idx="15007">
                        <c:v>4.9331899999999999E-13</c:v>
                      </c:pt>
                      <c:pt idx="15008">
                        <c:v>1.6057300000000001E-13</c:v>
                      </c:pt>
                      <c:pt idx="15009">
                        <c:v>1.6057300000000001E-13</c:v>
                      </c:pt>
                      <c:pt idx="15010">
                        <c:v>2.1815700000000001E-13</c:v>
                      </c:pt>
                      <c:pt idx="15011">
                        <c:v>2.1815700000000001E-13</c:v>
                      </c:pt>
                      <c:pt idx="15012">
                        <c:v>1.9314999999999999E-13</c:v>
                      </c:pt>
                      <c:pt idx="15013">
                        <c:v>1.9314999999999999E-13</c:v>
                      </c:pt>
                      <c:pt idx="15014">
                        <c:v>5.92544E-13</c:v>
                      </c:pt>
                      <c:pt idx="15015">
                        <c:v>5.92544E-13</c:v>
                      </c:pt>
                      <c:pt idx="15016">
                        <c:v>1.7657899999999999E-13</c:v>
                      </c:pt>
                      <c:pt idx="15017">
                        <c:v>1.7657899999999999E-13</c:v>
                      </c:pt>
                      <c:pt idx="15018">
                        <c:v>2.08386E-13</c:v>
                      </c:pt>
                      <c:pt idx="15019">
                        <c:v>2.08386E-13</c:v>
                      </c:pt>
                      <c:pt idx="15020">
                        <c:v>1.3848700000000001E-13</c:v>
                      </c:pt>
                      <c:pt idx="15021">
                        <c:v>1.3848700000000001E-13</c:v>
                      </c:pt>
                      <c:pt idx="15022">
                        <c:v>1.7581900000000001E-13</c:v>
                      </c:pt>
                      <c:pt idx="15023">
                        <c:v>1.7581900000000001E-13</c:v>
                      </c:pt>
                      <c:pt idx="15024">
                        <c:v>1.69442E-13</c:v>
                      </c:pt>
                      <c:pt idx="15025">
                        <c:v>1.69442E-13</c:v>
                      </c:pt>
                      <c:pt idx="15026">
                        <c:v>1.7385499999999999E-13</c:v>
                      </c:pt>
                      <c:pt idx="15027">
                        <c:v>1.7385499999999999E-13</c:v>
                      </c:pt>
                      <c:pt idx="15028">
                        <c:v>1.87843E-13</c:v>
                      </c:pt>
                      <c:pt idx="15029">
                        <c:v>1.87843E-13</c:v>
                      </c:pt>
                      <c:pt idx="15030">
                        <c:v>1.6120800000000001E-13</c:v>
                      </c:pt>
                      <c:pt idx="15031">
                        <c:v>1.6120800000000001E-13</c:v>
                      </c:pt>
                      <c:pt idx="15032">
                        <c:v>1.8765800000000001E-13</c:v>
                      </c:pt>
                      <c:pt idx="15033">
                        <c:v>1.8765800000000001E-13</c:v>
                      </c:pt>
                      <c:pt idx="15034">
                        <c:v>1.4890399999999999E-13</c:v>
                      </c:pt>
                      <c:pt idx="15035">
                        <c:v>1.4890399999999999E-13</c:v>
                      </c:pt>
                      <c:pt idx="15036">
                        <c:v>1.6269599999999999E-13</c:v>
                      </c:pt>
                      <c:pt idx="15037">
                        <c:v>1.6269599999999999E-13</c:v>
                      </c:pt>
                      <c:pt idx="15038">
                        <c:v>1.7042899999999999E-13</c:v>
                      </c:pt>
                      <c:pt idx="15039">
                        <c:v>1.7042899999999999E-13</c:v>
                      </c:pt>
                      <c:pt idx="15040">
                        <c:v>4.96714E-13</c:v>
                      </c:pt>
                      <c:pt idx="15041">
                        <c:v>4.96714E-13</c:v>
                      </c:pt>
                      <c:pt idx="15042">
                        <c:v>1.71032E-13</c:v>
                      </c:pt>
                      <c:pt idx="15043">
                        <c:v>1.71032E-13</c:v>
                      </c:pt>
                      <c:pt idx="15044">
                        <c:v>1.6908199999999999E-13</c:v>
                      </c:pt>
                      <c:pt idx="15045">
                        <c:v>1.6908199999999999E-13</c:v>
                      </c:pt>
                      <c:pt idx="15046">
                        <c:v>1.62973E-13</c:v>
                      </c:pt>
                      <c:pt idx="15047">
                        <c:v>1.62973E-13</c:v>
                      </c:pt>
                      <c:pt idx="15048">
                        <c:v>1.6497999999999999E-13</c:v>
                      </c:pt>
                      <c:pt idx="15049">
                        <c:v>1.6497999999999999E-13</c:v>
                      </c:pt>
                      <c:pt idx="15050">
                        <c:v>1.75994E-13</c:v>
                      </c:pt>
                      <c:pt idx="15051">
                        <c:v>1.75994E-13</c:v>
                      </c:pt>
                      <c:pt idx="15052">
                        <c:v>1.9105500000000001E-13</c:v>
                      </c:pt>
                      <c:pt idx="15053">
                        <c:v>1.9105500000000001E-13</c:v>
                      </c:pt>
                      <c:pt idx="15054">
                        <c:v>1.6338499999999999E-13</c:v>
                      </c:pt>
                      <c:pt idx="15055">
                        <c:v>1.6338499999999999E-13</c:v>
                      </c:pt>
                      <c:pt idx="15056">
                        <c:v>1.8864900000000001E-13</c:v>
                      </c:pt>
                      <c:pt idx="15057">
                        <c:v>1.8864900000000001E-13</c:v>
                      </c:pt>
                      <c:pt idx="15058">
                        <c:v>1.6523899999999999E-13</c:v>
                      </c:pt>
                      <c:pt idx="15059">
                        <c:v>1.6523899999999999E-13</c:v>
                      </c:pt>
                      <c:pt idx="15060">
                        <c:v>1.5966099999999999E-13</c:v>
                      </c:pt>
                      <c:pt idx="15061">
                        <c:v>1.5966099999999999E-13</c:v>
                      </c:pt>
                      <c:pt idx="15062">
                        <c:v>1.67483E-13</c:v>
                      </c:pt>
                      <c:pt idx="15063">
                        <c:v>1.67483E-13</c:v>
                      </c:pt>
                      <c:pt idx="15064">
                        <c:v>1.17181E-12</c:v>
                      </c:pt>
                      <c:pt idx="15065">
                        <c:v>1.17181E-12</c:v>
                      </c:pt>
                      <c:pt idx="15066">
                        <c:v>1.8846200000000001E-13</c:v>
                      </c:pt>
                      <c:pt idx="15067">
                        <c:v>1.8846200000000001E-13</c:v>
                      </c:pt>
                      <c:pt idx="15068">
                        <c:v>1.7879200000000001E-13</c:v>
                      </c:pt>
                      <c:pt idx="15069">
                        <c:v>1.7879200000000001E-13</c:v>
                      </c:pt>
                      <c:pt idx="15070">
                        <c:v>1.6146500000000001E-13</c:v>
                      </c:pt>
                      <c:pt idx="15071">
                        <c:v>1.6146500000000001E-13</c:v>
                      </c:pt>
                      <c:pt idx="15072">
                        <c:v>8.3591099999999999E-13</c:v>
                      </c:pt>
                      <c:pt idx="15073">
                        <c:v>8.3591099999999999E-13</c:v>
                      </c:pt>
                      <c:pt idx="15074">
                        <c:v>1.8103000000000001E-13</c:v>
                      </c:pt>
                      <c:pt idx="15075">
                        <c:v>1.8103000000000001E-13</c:v>
                      </c:pt>
                      <c:pt idx="15076">
                        <c:v>2.16974E-13</c:v>
                      </c:pt>
                      <c:pt idx="15077">
                        <c:v>2.16974E-13</c:v>
                      </c:pt>
                      <c:pt idx="15078">
                        <c:v>1.68149E-13</c:v>
                      </c:pt>
                      <c:pt idx="15079">
                        <c:v>1.68149E-13</c:v>
                      </c:pt>
                      <c:pt idx="15080">
                        <c:v>1.8531199999999999E-13</c:v>
                      </c:pt>
                      <c:pt idx="15081">
                        <c:v>1.8531199999999999E-13</c:v>
                      </c:pt>
                      <c:pt idx="15082">
                        <c:v>1.84944E-13</c:v>
                      </c:pt>
                      <c:pt idx="15083">
                        <c:v>1.84944E-13</c:v>
                      </c:pt>
                      <c:pt idx="15084">
                        <c:v>1.60546E-13</c:v>
                      </c:pt>
                      <c:pt idx="15085">
                        <c:v>1.60546E-13</c:v>
                      </c:pt>
                      <c:pt idx="15086">
                        <c:v>3.5678799999999999E-13</c:v>
                      </c:pt>
                      <c:pt idx="15087">
                        <c:v>3.5678799999999999E-13</c:v>
                      </c:pt>
                      <c:pt idx="15088">
                        <c:v>1.55053E-13</c:v>
                      </c:pt>
                      <c:pt idx="15089">
                        <c:v>1.55053E-13</c:v>
                      </c:pt>
                      <c:pt idx="15090">
                        <c:v>5.5443399999999998E-13</c:v>
                      </c:pt>
                      <c:pt idx="15091">
                        <c:v>5.5443399999999998E-13</c:v>
                      </c:pt>
                      <c:pt idx="15092">
                        <c:v>1.6211999999999999E-13</c:v>
                      </c:pt>
                      <c:pt idx="15093">
                        <c:v>1.6211999999999999E-13</c:v>
                      </c:pt>
                      <c:pt idx="15094">
                        <c:v>2.03423E-13</c:v>
                      </c:pt>
                      <c:pt idx="15095">
                        <c:v>2.03423E-13</c:v>
                      </c:pt>
                      <c:pt idx="15096">
                        <c:v>6.1230599999999996E-13</c:v>
                      </c:pt>
                      <c:pt idx="15097">
                        <c:v>6.1230599999999996E-13</c:v>
                      </c:pt>
                      <c:pt idx="15098">
                        <c:v>1.7955500000000001E-13</c:v>
                      </c:pt>
                      <c:pt idx="15099">
                        <c:v>1.7955500000000001E-13</c:v>
                      </c:pt>
                      <c:pt idx="15100">
                        <c:v>1.6012299999999999E-13</c:v>
                      </c:pt>
                      <c:pt idx="15101">
                        <c:v>1.6012299999999999E-13</c:v>
                      </c:pt>
                      <c:pt idx="15102">
                        <c:v>1.83001E-13</c:v>
                      </c:pt>
                      <c:pt idx="15103">
                        <c:v>1.83001E-13</c:v>
                      </c:pt>
                      <c:pt idx="15104">
                        <c:v>1.66515E-13</c:v>
                      </c:pt>
                      <c:pt idx="15105">
                        <c:v>1.66515E-13</c:v>
                      </c:pt>
                      <c:pt idx="15106">
                        <c:v>1.8439499999999999E-13</c:v>
                      </c:pt>
                      <c:pt idx="15107">
                        <c:v>1.8439499999999999E-13</c:v>
                      </c:pt>
                      <c:pt idx="15108">
                        <c:v>1.7290999999999999E-13</c:v>
                      </c:pt>
                      <c:pt idx="15109">
                        <c:v>1.7290999999999999E-13</c:v>
                      </c:pt>
                      <c:pt idx="15110">
                        <c:v>1.85724E-13</c:v>
                      </c:pt>
                      <c:pt idx="15111">
                        <c:v>1.85724E-13</c:v>
                      </c:pt>
                      <c:pt idx="15112">
                        <c:v>1.9784200000000001E-13</c:v>
                      </c:pt>
                      <c:pt idx="15113">
                        <c:v>1.9784200000000001E-13</c:v>
                      </c:pt>
                      <c:pt idx="15114">
                        <c:v>1.6984499999999999E-13</c:v>
                      </c:pt>
                      <c:pt idx="15115">
                        <c:v>1.6984499999999999E-13</c:v>
                      </c:pt>
                      <c:pt idx="15116">
                        <c:v>1.5968600000000001E-13</c:v>
                      </c:pt>
                      <c:pt idx="15117">
                        <c:v>1.5968600000000001E-13</c:v>
                      </c:pt>
                      <c:pt idx="15118">
                        <c:v>1.82054E-13</c:v>
                      </c:pt>
                      <c:pt idx="15119">
                        <c:v>1.82054E-13</c:v>
                      </c:pt>
                      <c:pt idx="15120">
                        <c:v>1.6010300000000001E-13</c:v>
                      </c:pt>
                      <c:pt idx="15121">
                        <c:v>1.6010300000000001E-13</c:v>
                      </c:pt>
                      <c:pt idx="15122">
                        <c:v>1.8056799999999999E-13</c:v>
                      </c:pt>
                      <c:pt idx="15123">
                        <c:v>1.8056799999999999E-13</c:v>
                      </c:pt>
                      <c:pt idx="15124">
                        <c:v>3.5777500000000001E-13</c:v>
                      </c:pt>
                      <c:pt idx="15125">
                        <c:v>3.5777500000000001E-13</c:v>
                      </c:pt>
                      <c:pt idx="15126">
                        <c:v>1.6662E-13</c:v>
                      </c:pt>
                      <c:pt idx="15127">
                        <c:v>1.6662E-13</c:v>
                      </c:pt>
                      <c:pt idx="15128">
                        <c:v>1.78446E-13</c:v>
                      </c:pt>
                      <c:pt idx="15129">
                        <c:v>1.78446E-13</c:v>
                      </c:pt>
                      <c:pt idx="15130">
                        <c:v>1.7104199999999999E-13</c:v>
                      </c:pt>
                      <c:pt idx="15131">
                        <c:v>1.7104199999999999E-13</c:v>
                      </c:pt>
                      <c:pt idx="15132">
                        <c:v>1.87374E-13</c:v>
                      </c:pt>
                      <c:pt idx="15133">
                        <c:v>1.87374E-13</c:v>
                      </c:pt>
                      <c:pt idx="15134">
                        <c:v>1.7416900000000001E-13</c:v>
                      </c:pt>
                      <c:pt idx="15135">
                        <c:v>1.7416900000000001E-13</c:v>
                      </c:pt>
                      <c:pt idx="15136">
                        <c:v>1.65531E-13</c:v>
                      </c:pt>
                      <c:pt idx="15137">
                        <c:v>1.65531E-13</c:v>
                      </c:pt>
                      <c:pt idx="15138">
                        <c:v>1.7275099999999999E-13</c:v>
                      </c:pt>
                      <c:pt idx="15139">
                        <c:v>1.7275099999999999E-13</c:v>
                      </c:pt>
                      <c:pt idx="15140">
                        <c:v>1.4675700000000001E-13</c:v>
                      </c:pt>
                      <c:pt idx="15141">
                        <c:v>1.4675700000000001E-13</c:v>
                      </c:pt>
                      <c:pt idx="15142">
                        <c:v>1.62625E-13</c:v>
                      </c:pt>
                      <c:pt idx="15143">
                        <c:v>1.62625E-13</c:v>
                      </c:pt>
                      <c:pt idx="15144">
                        <c:v>1.6999300000000001E-13</c:v>
                      </c:pt>
                      <c:pt idx="15145">
                        <c:v>1.6999300000000001E-13</c:v>
                      </c:pt>
                      <c:pt idx="15146">
                        <c:v>2.0058200000000001E-13</c:v>
                      </c:pt>
                      <c:pt idx="15147">
                        <c:v>2.0058200000000001E-13</c:v>
                      </c:pt>
                      <c:pt idx="15148">
                        <c:v>3.4783399999999998E-13</c:v>
                      </c:pt>
                      <c:pt idx="15149">
                        <c:v>3.4783399999999998E-13</c:v>
                      </c:pt>
                      <c:pt idx="15150">
                        <c:v>1.8056900000000001E-13</c:v>
                      </c:pt>
                      <c:pt idx="15151">
                        <c:v>1.8056900000000001E-13</c:v>
                      </c:pt>
                      <c:pt idx="15152">
                        <c:v>2.0385700000000001E-13</c:v>
                      </c:pt>
                      <c:pt idx="15153">
                        <c:v>2.0385700000000001E-13</c:v>
                      </c:pt>
                      <c:pt idx="15154">
                        <c:v>1.7201200000000001E-13</c:v>
                      </c:pt>
                      <c:pt idx="15155">
                        <c:v>1.7201200000000001E-13</c:v>
                      </c:pt>
                      <c:pt idx="15156">
                        <c:v>1.74557E-13</c:v>
                      </c:pt>
                      <c:pt idx="15157">
                        <c:v>1.74557E-13</c:v>
                      </c:pt>
                      <c:pt idx="15158">
                        <c:v>1.4973000000000001E-13</c:v>
                      </c:pt>
                      <c:pt idx="15159">
                        <c:v>1.4973000000000001E-13</c:v>
                      </c:pt>
                      <c:pt idx="15160">
                        <c:v>1.8282400000000001E-13</c:v>
                      </c:pt>
                      <c:pt idx="15161">
                        <c:v>1.8282400000000001E-13</c:v>
                      </c:pt>
                      <c:pt idx="15162">
                        <c:v>1.60945E-13</c:v>
                      </c:pt>
                      <c:pt idx="15163">
                        <c:v>1.60945E-13</c:v>
                      </c:pt>
                      <c:pt idx="15164">
                        <c:v>1.9688799999999999E-13</c:v>
                      </c:pt>
                      <c:pt idx="15165">
                        <c:v>1.9688799999999999E-13</c:v>
                      </c:pt>
                      <c:pt idx="15166">
                        <c:v>1.89017E-13</c:v>
                      </c:pt>
                      <c:pt idx="15167">
                        <c:v>1.89017E-13</c:v>
                      </c:pt>
                      <c:pt idx="15168">
                        <c:v>6.12488E-13</c:v>
                      </c:pt>
                      <c:pt idx="15169">
                        <c:v>6.12488E-13</c:v>
                      </c:pt>
                      <c:pt idx="15170">
                        <c:v>2.0883600000000001E-13</c:v>
                      </c:pt>
                      <c:pt idx="15171">
                        <c:v>2.0883600000000001E-13</c:v>
                      </c:pt>
                      <c:pt idx="15172">
                        <c:v>4.1398999999999999E-13</c:v>
                      </c:pt>
                      <c:pt idx="15173">
                        <c:v>4.1398999999999999E-13</c:v>
                      </c:pt>
                      <c:pt idx="15174">
                        <c:v>7.5917900000000003E-13</c:v>
                      </c:pt>
                      <c:pt idx="15175">
                        <c:v>7.5917900000000003E-13</c:v>
                      </c:pt>
                      <c:pt idx="15176">
                        <c:v>4.7472400000000001E-13</c:v>
                      </c:pt>
                      <c:pt idx="15177">
                        <c:v>4.7472400000000001E-13</c:v>
                      </c:pt>
                      <c:pt idx="15178">
                        <c:v>2.5878299999999999E-12</c:v>
                      </c:pt>
                      <c:pt idx="15179">
                        <c:v>2.5878299999999999E-12</c:v>
                      </c:pt>
                      <c:pt idx="15180">
                        <c:v>1.6954500000000001E-13</c:v>
                      </c:pt>
                      <c:pt idx="15181">
                        <c:v>1.6954500000000001E-13</c:v>
                      </c:pt>
                      <c:pt idx="15182">
                        <c:v>1.59328E-13</c:v>
                      </c:pt>
                      <c:pt idx="15183">
                        <c:v>1.59328E-13</c:v>
                      </c:pt>
                      <c:pt idx="15184">
                        <c:v>1.63988E-13</c:v>
                      </c:pt>
                      <c:pt idx="15185">
                        <c:v>1.63988E-13</c:v>
                      </c:pt>
                      <c:pt idx="15186">
                        <c:v>1.6392E-13</c:v>
                      </c:pt>
                      <c:pt idx="15187">
                        <c:v>1.6392E-13</c:v>
                      </c:pt>
                      <c:pt idx="15188">
                        <c:v>1.7838099999999999E-13</c:v>
                      </c:pt>
                      <c:pt idx="15189">
                        <c:v>1.7838099999999999E-13</c:v>
                      </c:pt>
                      <c:pt idx="15190">
                        <c:v>1.7772500000000001E-13</c:v>
                      </c:pt>
                      <c:pt idx="15191">
                        <c:v>1.7772500000000001E-13</c:v>
                      </c:pt>
                      <c:pt idx="15192">
                        <c:v>1.6556600000000001E-13</c:v>
                      </c:pt>
                      <c:pt idx="15193">
                        <c:v>1.6556600000000001E-13</c:v>
                      </c:pt>
                      <c:pt idx="15194">
                        <c:v>1.9980099999999999E-13</c:v>
                      </c:pt>
                      <c:pt idx="15195">
                        <c:v>1.9980099999999999E-13</c:v>
                      </c:pt>
                      <c:pt idx="15196">
                        <c:v>1.6723599999999999E-13</c:v>
                      </c:pt>
                      <c:pt idx="15197">
                        <c:v>1.6723599999999999E-13</c:v>
                      </c:pt>
                      <c:pt idx="15198">
                        <c:v>2.5932800000000002E-13</c:v>
                      </c:pt>
                      <c:pt idx="15199">
                        <c:v>2.5932800000000002E-13</c:v>
                      </c:pt>
                      <c:pt idx="15200">
                        <c:v>1.64788E-13</c:v>
                      </c:pt>
                      <c:pt idx="15201">
                        <c:v>1.64788E-13</c:v>
                      </c:pt>
                      <c:pt idx="15202">
                        <c:v>1.63564E-13</c:v>
                      </c:pt>
                      <c:pt idx="15203">
                        <c:v>1.63564E-13</c:v>
                      </c:pt>
                      <c:pt idx="15204">
                        <c:v>1.5946000000000001E-13</c:v>
                      </c:pt>
                      <c:pt idx="15205">
                        <c:v>1.5946000000000001E-13</c:v>
                      </c:pt>
                      <c:pt idx="15206">
                        <c:v>1.7211699999999999E-13</c:v>
                      </c:pt>
                      <c:pt idx="15207">
                        <c:v>1.7211699999999999E-13</c:v>
                      </c:pt>
                      <c:pt idx="15208">
                        <c:v>1.7309199999999999E-13</c:v>
                      </c:pt>
                      <c:pt idx="15209">
                        <c:v>1.7309199999999999E-13</c:v>
                      </c:pt>
                      <c:pt idx="15210">
                        <c:v>1.74179E-13</c:v>
                      </c:pt>
                      <c:pt idx="15211">
                        <c:v>1.74179E-13</c:v>
                      </c:pt>
                      <c:pt idx="15212">
                        <c:v>1.5048399999999999E-13</c:v>
                      </c:pt>
                      <c:pt idx="15213">
                        <c:v>1.5048399999999999E-13</c:v>
                      </c:pt>
                      <c:pt idx="15214">
                        <c:v>1.6900699999999999E-13</c:v>
                      </c:pt>
                      <c:pt idx="15215">
                        <c:v>1.6900699999999999E-13</c:v>
                      </c:pt>
                      <c:pt idx="15216">
                        <c:v>1.5392799999999999E-13</c:v>
                      </c:pt>
                      <c:pt idx="15217">
                        <c:v>1.5392799999999999E-13</c:v>
                      </c:pt>
                      <c:pt idx="15218">
                        <c:v>4.9633100000000004E-13</c:v>
                      </c:pt>
                      <c:pt idx="15219">
                        <c:v>4.9633100000000004E-13</c:v>
                      </c:pt>
                      <c:pt idx="15220">
                        <c:v>1.7216400000000001E-13</c:v>
                      </c:pt>
                      <c:pt idx="15221">
                        <c:v>1.7216400000000001E-13</c:v>
                      </c:pt>
                      <c:pt idx="15222">
                        <c:v>1.6543800000000001E-13</c:v>
                      </c:pt>
                      <c:pt idx="15223">
                        <c:v>1.6543800000000001E-13</c:v>
                      </c:pt>
                      <c:pt idx="15224">
                        <c:v>1.56382E-13</c:v>
                      </c:pt>
                      <c:pt idx="15225">
                        <c:v>1.56382E-13</c:v>
                      </c:pt>
                      <c:pt idx="15226">
                        <c:v>2.13862E-13</c:v>
                      </c:pt>
                      <c:pt idx="15227">
                        <c:v>2.13862E-13</c:v>
                      </c:pt>
                      <c:pt idx="15228">
                        <c:v>2.0246299999999999E-13</c:v>
                      </c:pt>
                      <c:pt idx="15229">
                        <c:v>2.0246299999999999E-13</c:v>
                      </c:pt>
                      <c:pt idx="15230">
                        <c:v>1.6429299999999999E-13</c:v>
                      </c:pt>
                      <c:pt idx="15231">
                        <c:v>1.6429299999999999E-13</c:v>
                      </c:pt>
                      <c:pt idx="15232">
                        <c:v>3.4211399999999998E-13</c:v>
                      </c:pt>
                      <c:pt idx="15233">
                        <c:v>3.4211399999999998E-13</c:v>
                      </c:pt>
                      <c:pt idx="15234">
                        <c:v>1.6401400000000001E-13</c:v>
                      </c:pt>
                      <c:pt idx="15235">
                        <c:v>1.6401400000000001E-13</c:v>
                      </c:pt>
                      <c:pt idx="15236">
                        <c:v>9.3409200000000006E-13</c:v>
                      </c:pt>
                      <c:pt idx="15237">
                        <c:v>9.3409200000000006E-13</c:v>
                      </c:pt>
                      <c:pt idx="15238">
                        <c:v>3.59245E-13</c:v>
                      </c:pt>
                      <c:pt idx="15239">
                        <c:v>3.59245E-13</c:v>
                      </c:pt>
                      <c:pt idx="15240">
                        <c:v>1.6455200000000001E-13</c:v>
                      </c:pt>
                      <c:pt idx="15241">
                        <c:v>1.6455200000000001E-13</c:v>
                      </c:pt>
                      <c:pt idx="15242">
                        <c:v>1.3285100000000001E-13</c:v>
                      </c:pt>
                      <c:pt idx="15243">
                        <c:v>1.3285100000000001E-13</c:v>
                      </c:pt>
                      <c:pt idx="15244">
                        <c:v>3.2819899999999998E-13</c:v>
                      </c:pt>
                      <c:pt idx="15245">
                        <c:v>3.2819899999999998E-13</c:v>
                      </c:pt>
                      <c:pt idx="15246">
                        <c:v>1.8447300000000001E-13</c:v>
                      </c:pt>
                      <c:pt idx="15247">
                        <c:v>1.8447300000000001E-13</c:v>
                      </c:pt>
                      <c:pt idx="15248">
                        <c:v>1.59683E-13</c:v>
                      </c:pt>
                      <c:pt idx="15249">
                        <c:v>1.59683E-13</c:v>
                      </c:pt>
                      <c:pt idx="15250">
                        <c:v>1.5781900000000001E-13</c:v>
                      </c:pt>
                      <c:pt idx="15251">
                        <c:v>1.5781900000000001E-13</c:v>
                      </c:pt>
                      <c:pt idx="15252">
                        <c:v>1.66499E-13</c:v>
                      </c:pt>
                      <c:pt idx="15253">
                        <c:v>1.66499E-13</c:v>
                      </c:pt>
                      <c:pt idx="15254">
                        <c:v>1.5843699999999999E-13</c:v>
                      </c:pt>
                      <c:pt idx="15255">
                        <c:v>1.5843699999999999E-13</c:v>
                      </c:pt>
                      <c:pt idx="15256">
                        <c:v>1.6025999999999999E-13</c:v>
                      </c:pt>
                      <c:pt idx="15257">
                        <c:v>1.6025999999999999E-13</c:v>
                      </c:pt>
                      <c:pt idx="15258">
                        <c:v>1.65675E-13</c:v>
                      </c:pt>
                      <c:pt idx="15259">
                        <c:v>1.65675E-13</c:v>
                      </c:pt>
                      <c:pt idx="15260">
                        <c:v>8.3738700000000002E-10</c:v>
                      </c:pt>
                      <c:pt idx="15261">
                        <c:v>8.3738700000000002E-10</c:v>
                      </c:pt>
                      <c:pt idx="15262">
                        <c:v>1.12887E-12</c:v>
                      </c:pt>
                      <c:pt idx="15263">
                        <c:v>1.12887E-12</c:v>
                      </c:pt>
                      <c:pt idx="15264">
                        <c:v>1.3871899999999999E-13</c:v>
                      </c:pt>
                      <c:pt idx="15265">
                        <c:v>1.3871899999999999E-13</c:v>
                      </c:pt>
                      <c:pt idx="15266">
                        <c:v>1.6461200000000001E-13</c:v>
                      </c:pt>
                      <c:pt idx="15267">
                        <c:v>1.6461200000000001E-13</c:v>
                      </c:pt>
                      <c:pt idx="15268">
                        <c:v>1.2994E-13</c:v>
                      </c:pt>
                      <c:pt idx="15269">
                        <c:v>1.2994E-13</c:v>
                      </c:pt>
                      <c:pt idx="15270">
                        <c:v>1.2873199999999999E-13</c:v>
                      </c:pt>
                      <c:pt idx="15271">
                        <c:v>1.2873199999999999E-13</c:v>
                      </c:pt>
                      <c:pt idx="15272">
                        <c:v>1.2341E-13</c:v>
                      </c:pt>
                      <c:pt idx="15273">
                        <c:v>1.2341E-13</c:v>
                      </c:pt>
                      <c:pt idx="15274">
                        <c:v>2.86415E-13</c:v>
                      </c:pt>
                      <c:pt idx="15275">
                        <c:v>2.86415E-13</c:v>
                      </c:pt>
                      <c:pt idx="15276">
                        <c:v>1.2543500000000001E-13</c:v>
                      </c:pt>
                      <c:pt idx="15277">
                        <c:v>1.2543500000000001E-13</c:v>
                      </c:pt>
                      <c:pt idx="15278">
                        <c:v>1.38543E-13</c:v>
                      </c:pt>
                      <c:pt idx="15279">
                        <c:v>1.38543E-13</c:v>
                      </c:pt>
                      <c:pt idx="15280">
                        <c:v>1.4894199999999999E-13</c:v>
                      </c:pt>
                      <c:pt idx="15281">
                        <c:v>1.4894199999999999E-13</c:v>
                      </c:pt>
                      <c:pt idx="15282">
                        <c:v>1.27026E-13</c:v>
                      </c:pt>
                      <c:pt idx="15283">
                        <c:v>1.27026E-13</c:v>
                      </c:pt>
                      <c:pt idx="15284">
                        <c:v>1.2023599999999999E-13</c:v>
                      </c:pt>
                      <c:pt idx="15285">
                        <c:v>1.2023599999999999E-13</c:v>
                      </c:pt>
                      <c:pt idx="15286">
                        <c:v>3.1924500000000002E-13</c:v>
                      </c:pt>
                      <c:pt idx="15287">
                        <c:v>3.1924500000000002E-13</c:v>
                      </c:pt>
                      <c:pt idx="15288">
                        <c:v>1.26549E-13</c:v>
                      </c:pt>
                      <c:pt idx="15289">
                        <c:v>1.26549E-13</c:v>
                      </c:pt>
                      <c:pt idx="15290">
                        <c:v>8.4630299999999999E-10</c:v>
                      </c:pt>
                      <c:pt idx="15291">
                        <c:v>8.4630299999999999E-10</c:v>
                      </c:pt>
                      <c:pt idx="15292">
                        <c:v>1.0901799999999999E-12</c:v>
                      </c:pt>
                      <c:pt idx="15293">
                        <c:v>1.0901799999999999E-12</c:v>
                      </c:pt>
                      <c:pt idx="15294">
                        <c:v>8.3181200000000004E-14</c:v>
                      </c:pt>
                      <c:pt idx="15295">
                        <c:v>8.3181200000000004E-14</c:v>
                      </c:pt>
                      <c:pt idx="15296">
                        <c:v>7.9862700000000006E-14</c:v>
                      </c:pt>
                      <c:pt idx="15297">
                        <c:v>7.9862700000000006E-14</c:v>
                      </c:pt>
                      <c:pt idx="15298">
                        <c:v>8.4911400000000002E-14</c:v>
                      </c:pt>
                      <c:pt idx="15299">
                        <c:v>8.4911400000000002E-14</c:v>
                      </c:pt>
                      <c:pt idx="15300">
                        <c:v>4.4080199999999999E-13</c:v>
                      </c:pt>
                      <c:pt idx="15301">
                        <c:v>4.4080199999999999E-13</c:v>
                      </c:pt>
                      <c:pt idx="15302">
                        <c:v>3.7910400000000001E-13</c:v>
                      </c:pt>
                      <c:pt idx="15303">
                        <c:v>3.7910400000000001E-13</c:v>
                      </c:pt>
                      <c:pt idx="15304">
                        <c:v>8.0599399999999999E-14</c:v>
                      </c:pt>
                      <c:pt idx="15305">
                        <c:v>8.0599399999999999E-14</c:v>
                      </c:pt>
                      <c:pt idx="15306">
                        <c:v>9.8885600000000005E-14</c:v>
                      </c:pt>
                      <c:pt idx="15307">
                        <c:v>9.8885600000000005E-14</c:v>
                      </c:pt>
                      <c:pt idx="15308">
                        <c:v>7.6655400000000006E-14</c:v>
                      </c:pt>
                      <c:pt idx="15309">
                        <c:v>7.6655400000000006E-14</c:v>
                      </c:pt>
                      <c:pt idx="15310">
                        <c:v>8.7592200000000004E-14</c:v>
                      </c:pt>
                      <c:pt idx="15311">
                        <c:v>8.7592200000000004E-14</c:v>
                      </c:pt>
                      <c:pt idx="15312">
                        <c:v>9.7565400000000002E-14</c:v>
                      </c:pt>
                      <c:pt idx="15313">
                        <c:v>9.7565400000000002E-14</c:v>
                      </c:pt>
                      <c:pt idx="15314">
                        <c:v>1.0358499999999999E-13</c:v>
                      </c:pt>
                      <c:pt idx="15315">
                        <c:v>1.0358499999999999E-13</c:v>
                      </c:pt>
                      <c:pt idx="15316">
                        <c:v>9.7944699999999997E-14</c:v>
                      </c:pt>
                      <c:pt idx="15317">
                        <c:v>9.7944699999999997E-14</c:v>
                      </c:pt>
                      <c:pt idx="15318">
                        <c:v>8.0034200000000002E-14</c:v>
                      </c:pt>
                      <c:pt idx="15319">
                        <c:v>8.0034200000000002E-14</c:v>
                      </c:pt>
                      <c:pt idx="15320">
                        <c:v>9.7164200000000001E-14</c:v>
                      </c:pt>
                      <c:pt idx="15321">
                        <c:v>9.7164200000000001E-14</c:v>
                      </c:pt>
                      <c:pt idx="15322">
                        <c:v>9.5958499999999994E-14</c:v>
                      </c:pt>
                      <c:pt idx="15323">
                        <c:v>9.5958499999999994E-14</c:v>
                      </c:pt>
                      <c:pt idx="15324">
                        <c:v>8.3800399999999998E-14</c:v>
                      </c:pt>
                      <c:pt idx="15325">
                        <c:v>8.3800399999999998E-14</c:v>
                      </c:pt>
                      <c:pt idx="15326">
                        <c:v>8.0642799999999998E-14</c:v>
                      </c:pt>
                      <c:pt idx="15327">
                        <c:v>8.0642799999999998E-14</c:v>
                      </c:pt>
                      <c:pt idx="15328">
                        <c:v>9.9661299999999995E-14</c:v>
                      </c:pt>
                      <c:pt idx="15329">
                        <c:v>9.9661299999999995E-14</c:v>
                      </c:pt>
                      <c:pt idx="15330">
                        <c:v>8.4452099999999997E-14</c:v>
                      </c:pt>
                      <c:pt idx="15331">
                        <c:v>8.4452099999999997E-14</c:v>
                      </c:pt>
                      <c:pt idx="15332">
                        <c:v>7.0421400000000005E-14</c:v>
                      </c:pt>
                      <c:pt idx="15333">
                        <c:v>7.0421400000000005E-14</c:v>
                      </c:pt>
                      <c:pt idx="15334">
                        <c:v>1.07354E-13</c:v>
                      </c:pt>
                      <c:pt idx="15335">
                        <c:v>1.07354E-13</c:v>
                      </c:pt>
                      <c:pt idx="15336">
                        <c:v>9.7771500000000004E-14</c:v>
                      </c:pt>
                      <c:pt idx="15337">
                        <c:v>9.7771500000000004E-14</c:v>
                      </c:pt>
                      <c:pt idx="15338">
                        <c:v>8.6133499999999996E-14</c:v>
                      </c:pt>
                      <c:pt idx="15339">
                        <c:v>8.6133499999999996E-14</c:v>
                      </c:pt>
                      <c:pt idx="15340">
                        <c:v>8.1254399999999998E-14</c:v>
                      </c:pt>
                      <c:pt idx="15341">
                        <c:v>8.1254399999999998E-14</c:v>
                      </c:pt>
                      <c:pt idx="15342">
                        <c:v>8.1246699999999995E-14</c:v>
                      </c:pt>
                      <c:pt idx="15343">
                        <c:v>8.1246699999999995E-14</c:v>
                      </c:pt>
                      <c:pt idx="15344">
                        <c:v>1.09607E-13</c:v>
                      </c:pt>
                      <c:pt idx="15345">
                        <c:v>1.09607E-13</c:v>
                      </c:pt>
                      <c:pt idx="15346">
                        <c:v>9.5328399999999994E-14</c:v>
                      </c:pt>
                      <c:pt idx="15347">
                        <c:v>9.5328399999999994E-14</c:v>
                      </c:pt>
                      <c:pt idx="15348">
                        <c:v>8.9030099999999995E-14</c:v>
                      </c:pt>
                      <c:pt idx="15349">
                        <c:v>8.9030099999999995E-14</c:v>
                      </c:pt>
                      <c:pt idx="15350">
                        <c:v>9.8957099999999994E-14</c:v>
                      </c:pt>
                      <c:pt idx="15351">
                        <c:v>9.8957099999999994E-14</c:v>
                      </c:pt>
                      <c:pt idx="15352">
                        <c:v>2.0219000000000001E-12</c:v>
                      </c:pt>
                      <c:pt idx="15353">
                        <c:v>2.0219000000000001E-12</c:v>
                      </c:pt>
                      <c:pt idx="15354">
                        <c:v>8.7044999999999997E-14</c:v>
                      </c:pt>
                      <c:pt idx="15355">
                        <c:v>8.7044999999999997E-14</c:v>
                      </c:pt>
                      <c:pt idx="15356">
                        <c:v>1.1919799999999999E-13</c:v>
                      </c:pt>
                      <c:pt idx="15357">
                        <c:v>1.1919799999999999E-13</c:v>
                      </c:pt>
                      <c:pt idx="15358">
                        <c:v>9.3305200000000002E-14</c:v>
                      </c:pt>
                      <c:pt idx="15359">
                        <c:v>9.3305200000000002E-14</c:v>
                      </c:pt>
                      <c:pt idx="15360">
                        <c:v>7.3478900000000002E-14</c:v>
                      </c:pt>
                      <c:pt idx="15361">
                        <c:v>7.3478900000000002E-14</c:v>
                      </c:pt>
                      <c:pt idx="15362">
                        <c:v>1.1919899999999999E-13</c:v>
                      </c:pt>
                      <c:pt idx="15363">
                        <c:v>1.1919899999999999E-13</c:v>
                      </c:pt>
                      <c:pt idx="15364">
                        <c:v>9.2406899999999997E-14</c:v>
                      </c:pt>
                      <c:pt idx="15365">
                        <c:v>9.2406899999999997E-14</c:v>
                      </c:pt>
                      <c:pt idx="15366">
                        <c:v>8.9158400000000006E-14</c:v>
                      </c:pt>
                      <c:pt idx="15367">
                        <c:v>8.9158400000000006E-14</c:v>
                      </c:pt>
                      <c:pt idx="15368">
                        <c:v>9.0336600000000003E-14</c:v>
                      </c:pt>
                      <c:pt idx="15369">
                        <c:v>9.0336600000000003E-14</c:v>
                      </c:pt>
                      <c:pt idx="15370">
                        <c:v>7.6294899999999997E-14</c:v>
                      </c:pt>
                      <c:pt idx="15371">
                        <c:v>7.6294899999999997E-14</c:v>
                      </c:pt>
                      <c:pt idx="15372">
                        <c:v>7.3104999999999995E-14</c:v>
                      </c:pt>
                      <c:pt idx="15373">
                        <c:v>7.3104999999999995E-14</c:v>
                      </c:pt>
                      <c:pt idx="15374">
                        <c:v>3.5608600000000001E-13</c:v>
                      </c:pt>
                      <c:pt idx="15375">
                        <c:v>3.5608600000000001E-13</c:v>
                      </c:pt>
                      <c:pt idx="15376">
                        <c:v>1.04785E-13</c:v>
                      </c:pt>
                      <c:pt idx="15377">
                        <c:v>1.04785E-13</c:v>
                      </c:pt>
                      <c:pt idx="15378">
                        <c:v>9.1913699999999999E-14</c:v>
                      </c:pt>
                      <c:pt idx="15379">
                        <c:v>9.1913699999999999E-14</c:v>
                      </c:pt>
                      <c:pt idx="15380">
                        <c:v>9.40017E-14</c:v>
                      </c:pt>
                      <c:pt idx="15381">
                        <c:v>9.40017E-14</c:v>
                      </c:pt>
                      <c:pt idx="15382">
                        <c:v>7.9160600000000006E-14</c:v>
                      </c:pt>
                      <c:pt idx="15383">
                        <c:v>7.9160600000000006E-14</c:v>
                      </c:pt>
                      <c:pt idx="15384">
                        <c:v>8.7203799999999994E-14</c:v>
                      </c:pt>
                      <c:pt idx="15385">
                        <c:v>8.7203799999999994E-14</c:v>
                      </c:pt>
                      <c:pt idx="15386">
                        <c:v>8.0454E-14</c:v>
                      </c:pt>
                      <c:pt idx="15387">
                        <c:v>8.0454E-14</c:v>
                      </c:pt>
                      <c:pt idx="15388">
                        <c:v>9.8180300000000001E-14</c:v>
                      </c:pt>
                      <c:pt idx="15389">
                        <c:v>9.8180300000000001E-14</c:v>
                      </c:pt>
                      <c:pt idx="15390">
                        <c:v>9.6457999999999994E-14</c:v>
                      </c:pt>
                      <c:pt idx="15391">
                        <c:v>9.6457999999999994E-14</c:v>
                      </c:pt>
                      <c:pt idx="15392">
                        <c:v>1.3733599999999999E-12</c:v>
                      </c:pt>
                      <c:pt idx="15393">
                        <c:v>1.3733599999999999E-12</c:v>
                      </c:pt>
                      <c:pt idx="15394">
                        <c:v>9.5583100000000005E-14</c:v>
                      </c:pt>
                      <c:pt idx="15395">
                        <c:v>9.5583100000000005E-14</c:v>
                      </c:pt>
                      <c:pt idx="15396">
                        <c:v>7.28962E-14</c:v>
                      </c:pt>
                      <c:pt idx="15397">
                        <c:v>7.28962E-14</c:v>
                      </c:pt>
                      <c:pt idx="15398">
                        <c:v>9.1865300000000004E-14</c:v>
                      </c:pt>
                      <c:pt idx="15399">
                        <c:v>9.1865300000000004E-14</c:v>
                      </c:pt>
                      <c:pt idx="15400">
                        <c:v>8.6744599999999997E-14</c:v>
                      </c:pt>
                      <c:pt idx="15401">
                        <c:v>8.6744599999999997E-14</c:v>
                      </c:pt>
                      <c:pt idx="15402">
                        <c:v>9.0343499999999998E-14</c:v>
                      </c:pt>
                      <c:pt idx="15403">
                        <c:v>9.0343499999999998E-14</c:v>
                      </c:pt>
                      <c:pt idx="15404">
                        <c:v>1.0203799999999999E-13</c:v>
                      </c:pt>
                      <c:pt idx="15405">
                        <c:v>1.0203799999999999E-13</c:v>
                      </c:pt>
                      <c:pt idx="15406">
                        <c:v>8.9688099999999996E-14</c:v>
                      </c:pt>
                      <c:pt idx="15407">
                        <c:v>8.9688099999999996E-14</c:v>
                      </c:pt>
                      <c:pt idx="15408">
                        <c:v>1.1425899999999999E-13</c:v>
                      </c:pt>
                      <c:pt idx="15409">
                        <c:v>1.1425899999999999E-13</c:v>
                      </c:pt>
                      <c:pt idx="15410">
                        <c:v>8.8971699999999995E-14</c:v>
                      </c:pt>
                      <c:pt idx="15411">
                        <c:v>8.8971699999999995E-14</c:v>
                      </c:pt>
                      <c:pt idx="15412">
                        <c:v>2.7703600000000001E-13</c:v>
                      </c:pt>
                      <c:pt idx="15413">
                        <c:v>2.7703600000000001E-13</c:v>
                      </c:pt>
                      <c:pt idx="15414">
                        <c:v>9.1979800000000001E-14</c:v>
                      </c:pt>
                      <c:pt idx="15415">
                        <c:v>9.1979800000000001E-14</c:v>
                      </c:pt>
                      <c:pt idx="15416">
                        <c:v>8.9810499999999996E-14</c:v>
                      </c:pt>
                      <c:pt idx="15417">
                        <c:v>8.9810499999999996E-14</c:v>
                      </c:pt>
                      <c:pt idx="15418">
                        <c:v>8.6056799999999997E-14</c:v>
                      </c:pt>
                      <c:pt idx="15419">
                        <c:v>8.6056799999999997E-14</c:v>
                      </c:pt>
                      <c:pt idx="15420">
                        <c:v>9.0566299999999996E-14</c:v>
                      </c:pt>
                      <c:pt idx="15421">
                        <c:v>9.0566299999999996E-14</c:v>
                      </c:pt>
                      <c:pt idx="15422">
                        <c:v>8.1295300000000005E-14</c:v>
                      </c:pt>
                      <c:pt idx="15423">
                        <c:v>8.1295300000000005E-14</c:v>
                      </c:pt>
                      <c:pt idx="15424">
                        <c:v>8.2483699999999996E-14</c:v>
                      </c:pt>
                      <c:pt idx="15425">
                        <c:v>8.2483699999999996E-14</c:v>
                      </c:pt>
                      <c:pt idx="15426">
                        <c:v>2.57564E-13</c:v>
                      </c:pt>
                      <c:pt idx="15427">
                        <c:v>2.57564E-13</c:v>
                      </c:pt>
                      <c:pt idx="15428">
                        <c:v>8.4170100000000004E-14</c:v>
                      </c:pt>
                      <c:pt idx="15429">
                        <c:v>8.4170100000000004E-14</c:v>
                      </c:pt>
                      <c:pt idx="15430">
                        <c:v>1.00138E-13</c:v>
                      </c:pt>
                      <c:pt idx="15431">
                        <c:v>1.00138E-13</c:v>
                      </c:pt>
                      <c:pt idx="15432">
                        <c:v>8.43655E-14</c:v>
                      </c:pt>
                      <c:pt idx="15433">
                        <c:v>8.43655E-14</c:v>
                      </c:pt>
                      <c:pt idx="15434">
                        <c:v>7.6369100000000005E-14</c:v>
                      </c:pt>
                      <c:pt idx="15435">
                        <c:v>7.6369100000000005E-14</c:v>
                      </c:pt>
                      <c:pt idx="15436">
                        <c:v>9.0674000000000006E-14</c:v>
                      </c:pt>
                      <c:pt idx="15437">
                        <c:v>9.0674000000000006E-14</c:v>
                      </c:pt>
                      <c:pt idx="15438">
                        <c:v>8.3223E-14</c:v>
                      </c:pt>
                      <c:pt idx="15439">
                        <c:v>8.3223E-14</c:v>
                      </c:pt>
                      <c:pt idx="15440">
                        <c:v>1.05218E-13</c:v>
                      </c:pt>
                      <c:pt idx="15441">
                        <c:v>1.05218E-13</c:v>
                      </c:pt>
                      <c:pt idx="15442">
                        <c:v>1.0928599999999999E-13</c:v>
                      </c:pt>
                      <c:pt idx="15443">
                        <c:v>1.0928599999999999E-13</c:v>
                      </c:pt>
                      <c:pt idx="15444">
                        <c:v>7.1877900000000005E-14</c:v>
                      </c:pt>
                      <c:pt idx="15445">
                        <c:v>7.1877900000000005E-14</c:v>
                      </c:pt>
                      <c:pt idx="15446">
                        <c:v>9.3241999999999995E-14</c:v>
                      </c:pt>
                      <c:pt idx="15447">
                        <c:v>9.3241999999999995E-14</c:v>
                      </c:pt>
                      <c:pt idx="15448">
                        <c:v>9.8208999999999996E-14</c:v>
                      </c:pt>
                      <c:pt idx="15449">
                        <c:v>9.8208999999999996E-14</c:v>
                      </c:pt>
                      <c:pt idx="15450">
                        <c:v>5.6631400000000002E-13</c:v>
                      </c:pt>
                      <c:pt idx="15451">
                        <c:v>5.6631400000000002E-13</c:v>
                      </c:pt>
                      <c:pt idx="15452">
                        <c:v>1.1399500000000001E-13</c:v>
                      </c:pt>
                      <c:pt idx="15453">
                        <c:v>1.1399500000000001E-13</c:v>
                      </c:pt>
                      <c:pt idx="15454">
                        <c:v>7.5077300000000001E-14</c:v>
                      </c:pt>
                      <c:pt idx="15455">
                        <c:v>7.5077300000000001E-14</c:v>
                      </c:pt>
                      <c:pt idx="15456">
                        <c:v>8.4787800000000002E-14</c:v>
                      </c:pt>
                      <c:pt idx="15457">
                        <c:v>8.4787800000000002E-14</c:v>
                      </c:pt>
                      <c:pt idx="15458">
                        <c:v>8.0844900000000001E-14</c:v>
                      </c:pt>
                      <c:pt idx="15459">
                        <c:v>8.0844900000000001E-14</c:v>
                      </c:pt>
                      <c:pt idx="15460">
                        <c:v>8.0283400000000006E-14</c:v>
                      </c:pt>
                      <c:pt idx="15461">
                        <c:v>8.0283400000000006E-14</c:v>
                      </c:pt>
                      <c:pt idx="15462">
                        <c:v>9.0251200000000005E-14</c:v>
                      </c:pt>
                      <c:pt idx="15463">
                        <c:v>9.0251200000000005E-14</c:v>
                      </c:pt>
                      <c:pt idx="15464">
                        <c:v>8.9749499999999998E-14</c:v>
                      </c:pt>
                      <c:pt idx="15465">
                        <c:v>8.9749499999999998E-14</c:v>
                      </c:pt>
                      <c:pt idx="15466">
                        <c:v>7.9903199999999997E-14</c:v>
                      </c:pt>
                      <c:pt idx="15467">
                        <c:v>7.9903199999999997E-14</c:v>
                      </c:pt>
                      <c:pt idx="15468">
                        <c:v>8.5122900000000003E-14</c:v>
                      </c:pt>
                      <c:pt idx="15469">
                        <c:v>8.5122900000000003E-14</c:v>
                      </c:pt>
                      <c:pt idx="15470">
                        <c:v>7.9751499999999996E-14</c:v>
                      </c:pt>
                      <c:pt idx="15471">
                        <c:v>7.9751499999999996E-14</c:v>
                      </c:pt>
                      <c:pt idx="15472">
                        <c:v>9.3034699999999995E-14</c:v>
                      </c:pt>
                      <c:pt idx="15473">
                        <c:v>9.3034699999999995E-14</c:v>
                      </c:pt>
                      <c:pt idx="15474">
                        <c:v>9.9759499999999998E-14</c:v>
                      </c:pt>
                      <c:pt idx="15475">
                        <c:v>9.9759499999999998E-14</c:v>
                      </c:pt>
                      <c:pt idx="15476">
                        <c:v>9.68467E-14</c:v>
                      </c:pt>
                      <c:pt idx="15477">
                        <c:v>9.68467E-14</c:v>
                      </c:pt>
                      <c:pt idx="15478">
                        <c:v>8.8871000000000001E-14</c:v>
                      </c:pt>
                      <c:pt idx="15479">
                        <c:v>8.8871000000000001E-14</c:v>
                      </c:pt>
                      <c:pt idx="15480">
                        <c:v>7.7309399999999995E-14</c:v>
                      </c:pt>
                      <c:pt idx="15481">
                        <c:v>7.7309399999999995E-14</c:v>
                      </c:pt>
                      <c:pt idx="15482">
                        <c:v>1.00006E-13</c:v>
                      </c:pt>
                      <c:pt idx="15483">
                        <c:v>1.00006E-13</c:v>
                      </c:pt>
                      <c:pt idx="15484">
                        <c:v>9.1682400000000004E-14</c:v>
                      </c:pt>
                      <c:pt idx="15485">
                        <c:v>9.1682400000000004E-14</c:v>
                      </c:pt>
                      <c:pt idx="15486">
                        <c:v>7.9805100000000001E-14</c:v>
                      </c:pt>
                      <c:pt idx="15487">
                        <c:v>7.9805100000000001E-14</c:v>
                      </c:pt>
                      <c:pt idx="15488">
                        <c:v>8.4571899999999998E-14</c:v>
                      </c:pt>
                      <c:pt idx="15489">
                        <c:v>8.4571899999999998E-14</c:v>
                      </c:pt>
                      <c:pt idx="15490">
                        <c:v>1.11928E-13</c:v>
                      </c:pt>
                      <c:pt idx="15491">
                        <c:v>1.11928E-13</c:v>
                      </c:pt>
                      <c:pt idx="15492">
                        <c:v>9.5482100000000001E-14</c:v>
                      </c:pt>
                      <c:pt idx="15493">
                        <c:v>9.5482100000000001E-14</c:v>
                      </c:pt>
                      <c:pt idx="15494">
                        <c:v>2.66227E-13</c:v>
                      </c:pt>
                      <c:pt idx="15495">
                        <c:v>2.66227E-13</c:v>
                      </c:pt>
                      <c:pt idx="15496">
                        <c:v>7.0166699999999994E-14</c:v>
                      </c:pt>
                      <c:pt idx="15497">
                        <c:v>7.0166699999999994E-14</c:v>
                      </c:pt>
                      <c:pt idx="15498">
                        <c:v>6.2615499999999997E-13</c:v>
                      </c:pt>
                      <c:pt idx="15499">
                        <c:v>6.2615499999999997E-13</c:v>
                      </c:pt>
                      <c:pt idx="15500">
                        <c:v>6.4566200000000004E-13</c:v>
                      </c:pt>
                      <c:pt idx="15501">
                        <c:v>6.4566200000000004E-13</c:v>
                      </c:pt>
                      <c:pt idx="15502">
                        <c:v>6.2542200000000002E-13</c:v>
                      </c:pt>
                      <c:pt idx="15503">
                        <c:v>6.2542200000000002E-13</c:v>
                      </c:pt>
                      <c:pt idx="15504">
                        <c:v>6.2858300000000005E-13</c:v>
                      </c:pt>
                      <c:pt idx="15505">
                        <c:v>6.2858300000000005E-13</c:v>
                      </c:pt>
                      <c:pt idx="15506">
                        <c:v>6.4883999999999999E-13</c:v>
                      </c:pt>
                      <c:pt idx="15507">
                        <c:v>6.4883999999999999E-13</c:v>
                      </c:pt>
                      <c:pt idx="15508">
                        <c:v>6.2031700000000001E-13</c:v>
                      </c:pt>
                      <c:pt idx="15509">
                        <c:v>6.2031700000000001E-13</c:v>
                      </c:pt>
                      <c:pt idx="15510">
                        <c:v>6.3904399999999996E-13</c:v>
                      </c:pt>
                      <c:pt idx="15511">
                        <c:v>6.3904399999999996E-13</c:v>
                      </c:pt>
                      <c:pt idx="15512">
                        <c:v>6.4327400000000003E-13</c:v>
                      </c:pt>
                      <c:pt idx="15513">
                        <c:v>6.4327400000000003E-13</c:v>
                      </c:pt>
                      <c:pt idx="15514">
                        <c:v>6.2471200000000001E-13</c:v>
                      </c:pt>
                      <c:pt idx="15515">
                        <c:v>6.2471200000000001E-13</c:v>
                      </c:pt>
                      <c:pt idx="15516">
                        <c:v>6.4050400000000003E-13</c:v>
                      </c:pt>
                      <c:pt idx="15517">
                        <c:v>6.4050400000000003E-13</c:v>
                      </c:pt>
                      <c:pt idx="15518">
                        <c:v>6.3237599999999999E-13</c:v>
                      </c:pt>
                      <c:pt idx="15519">
                        <c:v>6.3237599999999999E-13</c:v>
                      </c:pt>
                      <c:pt idx="15520">
                        <c:v>6.4292100000000002E-13</c:v>
                      </c:pt>
                      <c:pt idx="15521">
                        <c:v>6.4292100000000002E-13</c:v>
                      </c:pt>
                      <c:pt idx="15522">
                        <c:v>6.1822999999999998E-13</c:v>
                      </c:pt>
                      <c:pt idx="15523">
                        <c:v>6.1822999999999998E-13</c:v>
                      </c:pt>
                      <c:pt idx="15524">
                        <c:v>6.2653599999999999E-13</c:v>
                      </c:pt>
                      <c:pt idx="15525">
                        <c:v>6.2653599999999999E-13</c:v>
                      </c:pt>
                      <c:pt idx="15526">
                        <c:v>6.1527500000000002E-13</c:v>
                      </c:pt>
                      <c:pt idx="15527">
                        <c:v>6.1527500000000002E-13</c:v>
                      </c:pt>
                      <c:pt idx="15528">
                        <c:v>6.4432300000000004E-13</c:v>
                      </c:pt>
                      <c:pt idx="15529">
                        <c:v>6.4432300000000004E-13</c:v>
                      </c:pt>
                      <c:pt idx="15530">
                        <c:v>6.3226399999999996E-13</c:v>
                      </c:pt>
                      <c:pt idx="15531">
                        <c:v>6.3226399999999996E-13</c:v>
                      </c:pt>
                      <c:pt idx="15532">
                        <c:v>6.2563599999999996E-13</c:v>
                      </c:pt>
                      <c:pt idx="15533">
                        <c:v>6.2563599999999996E-13</c:v>
                      </c:pt>
                      <c:pt idx="15534">
                        <c:v>6.3067100000000005E-13</c:v>
                      </c:pt>
                      <c:pt idx="15535">
                        <c:v>6.3067100000000005E-13</c:v>
                      </c:pt>
                      <c:pt idx="15536">
                        <c:v>2.69093E-11</c:v>
                      </c:pt>
                      <c:pt idx="15537">
                        <c:v>2.69093E-11</c:v>
                      </c:pt>
                      <c:pt idx="15538">
                        <c:v>6.3995300000000003E-13</c:v>
                      </c:pt>
                      <c:pt idx="15539">
                        <c:v>6.3995300000000003E-13</c:v>
                      </c:pt>
                      <c:pt idx="15540">
                        <c:v>6.47112E-13</c:v>
                      </c:pt>
                      <c:pt idx="15541">
                        <c:v>6.47112E-13</c:v>
                      </c:pt>
                      <c:pt idx="15542">
                        <c:v>6.25684E-13</c:v>
                      </c:pt>
                      <c:pt idx="15543">
                        <c:v>6.25684E-13</c:v>
                      </c:pt>
                      <c:pt idx="15544">
                        <c:v>1.0638600000000001E-12</c:v>
                      </c:pt>
                      <c:pt idx="15545">
                        <c:v>1.0638600000000001E-12</c:v>
                      </c:pt>
                      <c:pt idx="15546">
                        <c:v>6.3505399999999999E-13</c:v>
                      </c:pt>
                      <c:pt idx="15547">
                        <c:v>6.3505399999999999E-13</c:v>
                      </c:pt>
                      <c:pt idx="15548">
                        <c:v>6.2573499999999996E-13</c:v>
                      </c:pt>
                      <c:pt idx="15549">
                        <c:v>6.2573499999999996E-13</c:v>
                      </c:pt>
                      <c:pt idx="15550">
                        <c:v>7.8248199999999996E-13</c:v>
                      </c:pt>
                      <c:pt idx="15551">
                        <c:v>7.8248199999999996E-13</c:v>
                      </c:pt>
                      <c:pt idx="15552">
                        <c:v>6.5309799999999997E-13</c:v>
                      </c:pt>
                      <c:pt idx="15553">
                        <c:v>6.5309799999999997E-13</c:v>
                      </c:pt>
                      <c:pt idx="15554">
                        <c:v>6.3942300000000003E-13</c:v>
                      </c:pt>
                      <c:pt idx="15555">
                        <c:v>6.3942300000000003E-13</c:v>
                      </c:pt>
                      <c:pt idx="15556">
                        <c:v>6.2505999999999996E-13</c:v>
                      </c:pt>
                      <c:pt idx="15557">
                        <c:v>6.2505999999999996E-13</c:v>
                      </c:pt>
                      <c:pt idx="15558">
                        <c:v>6.2645300000000004E-13</c:v>
                      </c:pt>
                      <c:pt idx="15559">
                        <c:v>6.2645300000000004E-13</c:v>
                      </c:pt>
                      <c:pt idx="15560">
                        <c:v>6.3050699999999999E-13</c:v>
                      </c:pt>
                      <c:pt idx="15561">
                        <c:v>6.3050699999999999E-13</c:v>
                      </c:pt>
                      <c:pt idx="15562">
                        <c:v>6.5679500000000003E-13</c:v>
                      </c:pt>
                      <c:pt idx="15563">
                        <c:v>6.5679500000000003E-13</c:v>
                      </c:pt>
                      <c:pt idx="15564">
                        <c:v>6.2248099999999996E-13</c:v>
                      </c:pt>
                      <c:pt idx="15565">
                        <c:v>6.2248099999999996E-13</c:v>
                      </c:pt>
                      <c:pt idx="15566">
                        <c:v>6.2750499999999996E-13</c:v>
                      </c:pt>
                      <c:pt idx="15567">
                        <c:v>6.2750499999999996E-13</c:v>
                      </c:pt>
                      <c:pt idx="15568">
                        <c:v>6.3764499999999996E-13</c:v>
                      </c:pt>
                      <c:pt idx="15569">
                        <c:v>6.3764499999999996E-13</c:v>
                      </c:pt>
                      <c:pt idx="15570">
                        <c:v>5.98965E-12</c:v>
                      </c:pt>
                      <c:pt idx="15571">
                        <c:v>5.98965E-12</c:v>
                      </c:pt>
                      <c:pt idx="15572">
                        <c:v>6.2128999999999997E-13</c:v>
                      </c:pt>
                      <c:pt idx="15573">
                        <c:v>6.2128999999999997E-13</c:v>
                      </c:pt>
                      <c:pt idx="15574">
                        <c:v>6.2467E-13</c:v>
                      </c:pt>
                      <c:pt idx="15575">
                        <c:v>6.2467E-13</c:v>
                      </c:pt>
                      <c:pt idx="15576">
                        <c:v>6.0933799999999996E-13</c:v>
                      </c:pt>
                      <c:pt idx="15577">
                        <c:v>6.0933799999999996E-13</c:v>
                      </c:pt>
                      <c:pt idx="15578">
                        <c:v>6.2288100000000004E-13</c:v>
                      </c:pt>
                      <c:pt idx="15579">
                        <c:v>6.2288100000000004E-13</c:v>
                      </c:pt>
                      <c:pt idx="15580">
                        <c:v>6.5140300000000005E-13</c:v>
                      </c:pt>
                      <c:pt idx="15581">
                        <c:v>6.5140300000000005E-13</c:v>
                      </c:pt>
                      <c:pt idx="15582">
                        <c:v>6.1933599999999998E-13</c:v>
                      </c:pt>
                      <c:pt idx="15583">
                        <c:v>6.1933599999999998E-13</c:v>
                      </c:pt>
                      <c:pt idx="15584">
                        <c:v>6.4226599999999996E-13</c:v>
                      </c:pt>
                      <c:pt idx="15585">
                        <c:v>6.4226599999999996E-13</c:v>
                      </c:pt>
                      <c:pt idx="15586">
                        <c:v>6.3390599999999999E-13</c:v>
                      </c:pt>
                      <c:pt idx="15587">
                        <c:v>6.3390599999999999E-13</c:v>
                      </c:pt>
                      <c:pt idx="15588">
                        <c:v>6.1869900000000001E-13</c:v>
                      </c:pt>
                      <c:pt idx="15589">
                        <c:v>6.1869900000000001E-13</c:v>
                      </c:pt>
                      <c:pt idx="15590">
                        <c:v>6.1849199999999997E-13</c:v>
                      </c:pt>
                      <c:pt idx="15591">
                        <c:v>6.1849199999999997E-13</c:v>
                      </c:pt>
                      <c:pt idx="15592">
                        <c:v>6.1640900000000002E-13</c:v>
                      </c:pt>
                      <c:pt idx="15593">
                        <c:v>6.1640900000000002E-13</c:v>
                      </c:pt>
                      <c:pt idx="15594">
                        <c:v>6.2243300000000002E-13</c:v>
                      </c:pt>
                      <c:pt idx="15595">
                        <c:v>6.2243300000000002E-13</c:v>
                      </c:pt>
                      <c:pt idx="15596">
                        <c:v>6.4948500000000003E-13</c:v>
                      </c:pt>
                      <c:pt idx="15597">
                        <c:v>6.4948500000000003E-13</c:v>
                      </c:pt>
                      <c:pt idx="15598">
                        <c:v>6.4030399999999999E-13</c:v>
                      </c:pt>
                      <c:pt idx="15599">
                        <c:v>6.4030399999999999E-13</c:v>
                      </c:pt>
                      <c:pt idx="15600">
                        <c:v>6.5305199999999997E-13</c:v>
                      </c:pt>
                      <c:pt idx="15601">
                        <c:v>6.5305199999999997E-13</c:v>
                      </c:pt>
                      <c:pt idx="15602">
                        <c:v>6.3952399999999997E-13</c:v>
                      </c:pt>
                      <c:pt idx="15603">
                        <c:v>6.3952399999999997E-13</c:v>
                      </c:pt>
                      <c:pt idx="15604">
                        <c:v>6.2384499999999995E-13</c:v>
                      </c:pt>
                      <c:pt idx="15605">
                        <c:v>6.2384499999999995E-13</c:v>
                      </c:pt>
                      <c:pt idx="15606">
                        <c:v>6.2399400000000004E-13</c:v>
                      </c:pt>
                      <c:pt idx="15607">
                        <c:v>6.2399400000000004E-13</c:v>
                      </c:pt>
                      <c:pt idx="15608">
                        <c:v>6.2210700000000005E-13</c:v>
                      </c:pt>
                      <c:pt idx="15609">
                        <c:v>6.2210700000000005E-13</c:v>
                      </c:pt>
                      <c:pt idx="15610">
                        <c:v>6.3569900000000004E-13</c:v>
                      </c:pt>
                      <c:pt idx="15611">
                        <c:v>6.3569900000000004E-13</c:v>
                      </c:pt>
                      <c:pt idx="15612">
                        <c:v>6.3369799999999997E-13</c:v>
                      </c:pt>
                      <c:pt idx="15613">
                        <c:v>6.3369799999999997E-13</c:v>
                      </c:pt>
                      <c:pt idx="15614">
                        <c:v>6.2565500000000002E-13</c:v>
                      </c:pt>
                      <c:pt idx="15615">
                        <c:v>6.2565500000000002E-13</c:v>
                      </c:pt>
                      <c:pt idx="15616">
                        <c:v>6.3942000000000002E-13</c:v>
                      </c:pt>
                      <c:pt idx="15617">
                        <c:v>6.3942000000000002E-13</c:v>
                      </c:pt>
                      <c:pt idx="15618">
                        <c:v>6.1424600000000005E-13</c:v>
                      </c:pt>
                      <c:pt idx="15619">
                        <c:v>6.1424600000000005E-13</c:v>
                      </c:pt>
                      <c:pt idx="15620">
                        <c:v>6.2703300000000002E-13</c:v>
                      </c:pt>
                      <c:pt idx="15621">
                        <c:v>6.2703300000000002E-13</c:v>
                      </c:pt>
                      <c:pt idx="15622">
                        <c:v>6.23953E-13</c:v>
                      </c:pt>
                      <c:pt idx="15623">
                        <c:v>6.23953E-13</c:v>
                      </c:pt>
                      <c:pt idx="15624">
                        <c:v>6.2820699999999999E-13</c:v>
                      </c:pt>
                      <c:pt idx="15625">
                        <c:v>6.2820699999999999E-13</c:v>
                      </c:pt>
                      <c:pt idx="15626">
                        <c:v>6.2627899999999996E-13</c:v>
                      </c:pt>
                      <c:pt idx="15627">
                        <c:v>6.2627899999999996E-13</c:v>
                      </c:pt>
                      <c:pt idx="15628">
                        <c:v>6.2122500000000001E-13</c:v>
                      </c:pt>
                      <c:pt idx="15629">
                        <c:v>6.2122500000000001E-13</c:v>
                      </c:pt>
                      <c:pt idx="15630">
                        <c:v>6.3786699999999997E-13</c:v>
                      </c:pt>
                      <c:pt idx="15631">
                        <c:v>6.3786699999999997E-13</c:v>
                      </c:pt>
                      <c:pt idx="15632">
                        <c:v>6.2714099999999996E-13</c:v>
                      </c:pt>
                      <c:pt idx="15633">
                        <c:v>6.2714099999999996E-13</c:v>
                      </c:pt>
                      <c:pt idx="15634">
                        <c:v>6.2975000000000002E-13</c:v>
                      </c:pt>
                      <c:pt idx="15635">
                        <c:v>6.2975000000000002E-13</c:v>
                      </c:pt>
                      <c:pt idx="15636">
                        <c:v>6.4075900000000002E-13</c:v>
                      </c:pt>
                      <c:pt idx="15637">
                        <c:v>6.4075900000000002E-13</c:v>
                      </c:pt>
                      <c:pt idx="15638">
                        <c:v>1.09629E-12</c:v>
                      </c:pt>
                      <c:pt idx="15639">
                        <c:v>1.09629E-12</c:v>
                      </c:pt>
                      <c:pt idx="15640">
                        <c:v>6.3801599999999995E-13</c:v>
                      </c:pt>
                      <c:pt idx="15641">
                        <c:v>6.3801599999999995E-13</c:v>
                      </c:pt>
                      <c:pt idx="15642">
                        <c:v>6.4667300000000003E-13</c:v>
                      </c:pt>
                      <c:pt idx="15643">
                        <c:v>6.4667300000000003E-13</c:v>
                      </c:pt>
                      <c:pt idx="15644">
                        <c:v>5.9671500000000005E-13</c:v>
                      </c:pt>
                      <c:pt idx="15645">
                        <c:v>5.9671500000000005E-13</c:v>
                      </c:pt>
                      <c:pt idx="15646">
                        <c:v>6.5246700000000003E-13</c:v>
                      </c:pt>
                      <c:pt idx="15647">
                        <c:v>6.5246700000000003E-13</c:v>
                      </c:pt>
                      <c:pt idx="15648">
                        <c:v>1.10053E-12</c:v>
                      </c:pt>
                      <c:pt idx="15649">
                        <c:v>1.10053E-12</c:v>
                      </c:pt>
                      <c:pt idx="15650">
                        <c:v>8.4532799999999995E-13</c:v>
                      </c:pt>
                      <c:pt idx="15651">
                        <c:v>8.4532799999999995E-13</c:v>
                      </c:pt>
                      <c:pt idx="15652">
                        <c:v>6.3614100000000003E-13</c:v>
                      </c:pt>
                      <c:pt idx="15653">
                        <c:v>6.3614100000000003E-13</c:v>
                      </c:pt>
                      <c:pt idx="15654">
                        <c:v>6.1344400000000005E-13</c:v>
                      </c:pt>
                      <c:pt idx="15655">
                        <c:v>6.1344400000000005E-13</c:v>
                      </c:pt>
                      <c:pt idx="15656">
                        <c:v>6.4182799999999996E-13</c:v>
                      </c:pt>
                      <c:pt idx="15657">
                        <c:v>6.4182799999999996E-13</c:v>
                      </c:pt>
                      <c:pt idx="15658">
                        <c:v>6.2855399999999997E-13</c:v>
                      </c:pt>
                      <c:pt idx="15659">
                        <c:v>6.2855399999999997E-13</c:v>
                      </c:pt>
                      <c:pt idx="15660">
                        <c:v>6.3114999999999999E-13</c:v>
                      </c:pt>
                      <c:pt idx="15661">
                        <c:v>6.3114999999999999E-13</c:v>
                      </c:pt>
                      <c:pt idx="15662">
                        <c:v>6.1766799999999999E-13</c:v>
                      </c:pt>
                      <c:pt idx="15663">
                        <c:v>6.1766799999999999E-13</c:v>
                      </c:pt>
                      <c:pt idx="15664">
                        <c:v>6.5008499999999995E-13</c:v>
                      </c:pt>
                      <c:pt idx="15665">
                        <c:v>6.5008499999999995E-13</c:v>
                      </c:pt>
                      <c:pt idx="15666">
                        <c:v>6.2319200000000004E-13</c:v>
                      </c:pt>
                      <c:pt idx="15667">
                        <c:v>6.2319200000000004E-13</c:v>
                      </c:pt>
                      <c:pt idx="15668">
                        <c:v>6.2767600000000002E-13</c:v>
                      </c:pt>
                      <c:pt idx="15669">
                        <c:v>6.2767600000000002E-13</c:v>
                      </c:pt>
                      <c:pt idx="15670">
                        <c:v>6.4121699999999995E-13</c:v>
                      </c:pt>
                      <c:pt idx="15671">
                        <c:v>6.4121699999999995E-13</c:v>
                      </c:pt>
                      <c:pt idx="15672">
                        <c:v>6.4085999999999996E-13</c:v>
                      </c:pt>
                      <c:pt idx="15673">
                        <c:v>6.4085999999999996E-13</c:v>
                      </c:pt>
                      <c:pt idx="15674">
                        <c:v>6.4254000000000001E-13</c:v>
                      </c:pt>
                      <c:pt idx="15675">
                        <c:v>6.4254000000000001E-13</c:v>
                      </c:pt>
                      <c:pt idx="15676">
                        <c:v>6.5280600000000004E-13</c:v>
                      </c:pt>
                      <c:pt idx="15677">
                        <c:v>6.5280600000000004E-13</c:v>
                      </c:pt>
                      <c:pt idx="15678">
                        <c:v>6.22734E-13</c:v>
                      </c:pt>
                      <c:pt idx="15679">
                        <c:v>6.22734E-13</c:v>
                      </c:pt>
                      <c:pt idx="15680">
                        <c:v>6.0893899999999996E-13</c:v>
                      </c:pt>
                      <c:pt idx="15681">
                        <c:v>6.0893899999999996E-13</c:v>
                      </c:pt>
                      <c:pt idx="15682">
                        <c:v>6.1483600000000005E-13</c:v>
                      </c:pt>
                      <c:pt idx="15683">
                        <c:v>6.1483600000000005E-13</c:v>
                      </c:pt>
                      <c:pt idx="15684">
                        <c:v>6.3901099999999999E-13</c:v>
                      </c:pt>
                      <c:pt idx="15685">
                        <c:v>6.3901099999999999E-13</c:v>
                      </c:pt>
                      <c:pt idx="15686">
                        <c:v>6.1992400000000004E-13</c:v>
                      </c:pt>
                      <c:pt idx="15687">
                        <c:v>6.1992400000000004E-13</c:v>
                      </c:pt>
                      <c:pt idx="15688">
                        <c:v>6.2751700000000002E-13</c:v>
                      </c:pt>
                      <c:pt idx="15689">
                        <c:v>6.2751700000000002E-13</c:v>
                      </c:pt>
                      <c:pt idx="15690">
                        <c:v>6.2686899999999996E-13</c:v>
                      </c:pt>
                      <c:pt idx="15691">
                        <c:v>6.2686899999999996E-13</c:v>
                      </c:pt>
                      <c:pt idx="15692">
                        <c:v>6.12792E-13</c:v>
                      </c:pt>
                      <c:pt idx="15693">
                        <c:v>6.12792E-13</c:v>
                      </c:pt>
                      <c:pt idx="15694">
                        <c:v>6.3749899999999999E-13</c:v>
                      </c:pt>
                      <c:pt idx="15695">
                        <c:v>6.3749899999999999E-13</c:v>
                      </c:pt>
                      <c:pt idx="15696">
                        <c:v>6.2292000000000004E-13</c:v>
                      </c:pt>
                      <c:pt idx="15697">
                        <c:v>6.2292000000000004E-13</c:v>
                      </c:pt>
                      <c:pt idx="15698">
                        <c:v>6.3042100000000003E-13</c:v>
                      </c:pt>
                      <c:pt idx="15699">
                        <c:v>6.3042100000000003E-13</c:v>
                      </c:pt>
                      <c:pt idx="15700">
                        <c:v>6.3232299999999999E-13</c:v>
                      </c:pt>
                      <c:pt idx="15701">
                        <c:v>6.3232299999999999E-13</c:v>
                      </c:pt>
                      <c:pt idx="15702">
                        <c:v>2.8570199999999999E-12</c:v>
                      </c:pt>
                      <c:pt idx="15703">
                        <c:v>2.8570199999999999E-12</c:v>
                      </c:pt>
                      <c:pt idx="15704">
                        <c:v>6.5172699999999998E-13</c:v>
                      </c:pt>
                      <c:pt idx="15705">
                        <c:v>6.5172699999999998E-13</c:v>
                      </c:pt>
                      <c:pt idx="15706">
                        <c:v>6.3778899999999998E-13</c:v>
                      </c:pt>
                      <c:pt idx="15707">
                        <c:v>6.3778899999999998E-13</c:v>
                      </c:pt>
                      <c:pt idx="15708">
                        <c:v>6.2566099999999995E-13</c:v>
                      </c:pt>
                      <c:pt idx="15709">
                        <c:v>6.2566099999999995E-13</c:v>
                      </c:pt>
                      <c:pt idx="15710">
                        <c:v>6.3310399999999999E-13</c:v>
                      </c:pt>
                      <c:pt idx="15711">
                        <c:v>6.3310399999999999E-13</c:v>
                      </c:pt>
                      <c:pt idx="15712">
                        <c:v>6.3944500000000001E-13</c:v>
                      </c:pt>
                      <c:pt idx="15713">
                        <c:v>6.3944500000000001E-13</c:v>
                      </c:pt>
                      <c:pt idx="15714">
                        <c:v>6.3656100000000004E-13</c:v>
                      </c:pt>
                      <c:pt idx="15715">
                        <c:v>6.3656100000000004E-13</c:v>
                      </c:pt>
                      <c:pt idx="15716">
                        <c:v>6.2716899999999997E-13</c:v>
                      </c:pt>
                      <c:pt idx="15717">
                        <c:v>6.2716899999999997E-13</c:v>
                      </c:pt>
                      <c:pt idx="15718">
                        <c:v>6.1523300000000001E-13</c:v>
                      </c:pt>
                      <c:pt idx="15719">
                        <c:v>6.1523300000000001E-13</c:v>
                      </c:pt>
                      <c:pt idx="15720">
                        <c:v>6.2894000000000004E-13</c:v>
                      </c:pt>
                      <c:pt idx="15721">
                        <c:v>6.2894000000000004E-13</c:v>
                      </c:pt>
                      <c:pt idx="15722">
                        <c:v>6.3431299999999997E-13</c:v>
                      </c:pt>
                      <c:pt idx="15723">
                        <c:v>6.3431299999999997E-13</c:v>
                      </c:pt>
                      <c:pt idx="15724">
                        <c:v>6.5681000000000001E-13</c:v>
                      </c:pt>
                      <c:pt idx="15725">
                        <c:v>6.5681000000000001E-13</c:v>
                      </c:pt>
                      <c:pt idx="15726">
                        <c:v>6.2498400000000002E-13</c:v>
                      </c:pt>
                      <c:pt idx="15727">
                        <c:v>6.2498400000000002E-13</c:v>
                      </c:pt>
                      <c:pt idx="15728">
                        <c:v>6.3179200000000002E-13</c:v>
                      </c:pt>
                      <c:pt idx="15729">
                        <c:v>6.3179200000000002E-13</c:v>
                      </c:pt>
                      <c:pt idx="15730">
                        <c:v>6.5315300000000001E-13</c:v>
                      </c:pt>
                      <c:pt idx="15731">
                        <c:v>6.5315300000000001E-13</c:v>
                      </c:pt>
                      <c:pt idx="15732">
                        <c:v>6.2952899999999997E-13</c:v>
                      </c:pt>
                      <c:pt idx="15733">
                        <c:v>6.2952899999999997E-13</c:v>
                      </c:pt>
                      <c:pt idx="15734">
                        <c:v>6.4254200000000005E-13</c:v>
                      </c:pt>
                      <c:pt idx="15735">
                        <c:v>6.4254200000000005E-13</c:v>
                      </c:pt>
                      <c:pt idx="15736">
                        <c:v>6.3613999999999995E-13</c:v>
                      </c:pt>
                      <c:pt idx="15737">
                        <c:v>6.3613999999999995E-13</c:v>
                      </c:pt>
                      <c:pt idx="15738">
                        <c:v>6.1689600000000004E-13</c:v>
                      </c:pt>
                      <c:pt idx="15739">
                        <c:v>6.1689600000000004E-13</c:v>
                      </c:pt>
                      <c:pt idx="15740">
                        <c:v>6.3124599999999997E-13</c:v>
                      </c:pt>
                      <c:pt idx="15741">
                        <c:v>6.3124599999999997E-13</c:v>
                      </c:pt>
                      <c:pt idx="15742">
                        <c:v>6.2786700000000001E-13</c:v>
                      </c:pt>
                      <c:pt idx="15743">
                        <c:v>6.2786700000000001E-13</c:v>
                      </c:pt>
                      <c:pt idx="15744">
                        <c:v>6.2964000000000003E-13</c:v>
                      </c:pt>
                      <c:pt idx="15745">
                        <c:v>6.2964000000000003E-13</c:v>
                      </c:pt>
                      <c:pt idx="15746">
                        <c:v>6.3179900000000002E-13</c:v>
                      </c:pt>
                      <c:pt idx="15747">
                        <c:v>6.3179900000000002E-13</c:v>
                      </c:pt>
                      <c:pt idx="15748">
                        <c:v>6.3939500000000002E-13</c:v>
                      </c:pt>
                      <c:pt idx="15749">
                        <c:v>6.3939500000000002E-13</c:v>
                      </c:pt>
                      <c:pt idx="15750">
                        <c:v>6.7019399999999998E-13</c:v>
                      </c:pt>
                      <c:pt idx="15751">
                        <c:v>6.7019399999999998E-13</c:v>
                      </c:pt>
                      <c:pt idx="15752">
                        <c:v>6.26758E-13</c:v>
                      </c:pt>
                      <c:pt idx="15753">
                        <c:v>6.26758E-13</c:v>
                      </c:pt>
                      <c:pt idx="15754">
                        <c:v>6.3373299999999998E-13</c:v>
                      </c:pt>
                      <c:pt idx="15755">
                        <c:v>6.3373299999999998E-13</c:v>
                      </c:pt>
                      <c:pt idx="15756">
                        <c:v>6.2909399999999998E-13</c:v>
                      </c:pt>
                      <c:pt idx="15757">
                        <c:v>6.2909399999999998E-13</c:v>
                      </c:pt>
                      <c:pt idx="15758">
                        <c:v>6.4874799999999999E-13</c:v>
                      </c:pt>
                      <c:pt idx="15759">
                        <c:v>6.4874799999999999E-13</c:v>
                      </c:pt>
                      <c:pt idx="15760">
                        <c:v>6.3741000000000001E-13</c:v>
                      </c:pt>
                      <c:pt idx="15761">
                        <c:v>6.3741000000000001E-13</c:v>
                      </c:pt>
                      <c:pt idx="15762">
                        <c:v>6.2943800000000005E-13</c:v>
                      </c:pt>
                      <c:pt idx="15763">
                        <c:v>6.2943800000000005E-13</c:v>
                      </c:pt>
                      <c:pt idx="15764">
                        <c:v>6.32676E-13</c:v>
                      </c:pt>
                      <c:pt idx="15765">
                        <c:v>6.32676E-13</c:v>
                      </c:pt>
                      <c:pt idx="15766">
                        <c:v>6.3591299999999998E-13</c:v>
                      </c:pt>
                      <c:pt idx="15767">
                        <c:v>6.3591299999999998E-13</c:v>
                      </c:pt>
                      <c:pt idx="15768">
                        <c:v>8.0497100000000002E-13</c:v>
                      </c:pt>
                      <c:pt idx="15769">
                        <c:v>8.0497100000000002E-13</c:v>
                      </c:pt>
                      <c:pt idx="15770">
                        <c:v>6.2490200000000004E-13</c:v>
                      </c:pt>
                      <c:pt idx="15771">
                        <c:v>6.2490200000000004E-13</c:v>
                      </c:pt>
                      <c:pt idx="15772">
                        <c:v>6.27274E-13</c:v>
                      </c:pt>
                      <c:pt idx="15773">
                        <c:v>6.27274E-13</c:v>
                      </c:pt>
                      <c:pt idx="15774">
                        <c:v>6.3475900000000004E-13</c:v>
                      </c:pt>
                      <c:pt idx="15775">
                        <c:v>6.3475900000000004E-13</c:v>
                      </c:pt>
                      <c:pt idx="15776">
                        <c:v>6.2961900000000003E-13</c:v>
                      </c:pt>
                      <c:pt idx="15777">
                        <c:v>6.2961900000000003E-13</c:v>
                      </c:pt>
                      <c:pt idx="15778">
                        <c:v>6.2605100000000001E-13</c:v>
                      </c:pt>
                      <c:pt idx="15779">
                        <c:v>6.2605100000000001E-13</c:v>
                      </c:pt>
                      <c:pt idx="15780">
                        <c:v>7.0300999999999995E-13</c:v>
                      </c:pt>
                      <c:pt idx="15781">
                        <c:v>7.0300999999999995E-13</c:v>
                      </c:pt>
                      <c:pt idx="15782">
                        <c:v>6.5660899999999999E-13</c:v>
                      </c:pt>
                      <c:pt idx="15783">
                        <c:v>6.5660899999999999E-13</c:v>
                      </c:pt>
                      <c:pt idx="15784">
                        <c:v>6.2859500000000001E-13</c:v>
                      </c:pt>
                      <c:pt idx="15785">
                        <c:v>6.2859500000000001E-13</c:v>
                      </c:pt>
                      <c:pt idx="15786">
                        <c:v>6.2967900000000003E-13</c:v>
                      </c:pt>
                      <c:pt idx="15787">
                        <c:v>6.2967900000000003E-13</c:v>
                      </c:pt>
                      <c:pt idx="15788">
                        <c:v>6.21515E-13</c:v>
                      </c:pt>
                      <c:pt idx="15789">
                        <c:v>6.21515E-13</c:v>
                      </c:pt>
                      <c:pt idx="15790">
                        <c:v>6.2868200000000005E-13</c:v>
                      </c:pt>
                      <c:pt idx="15791">
                        <c:v>6.2868200000000005E-13</c:v>
                      </c:pt>
                      <c:pt idx="15792">
                        <c:v>6.2278799999999997E-13</c:v>
                      </c:pt>
                      <c:pt idx="15793">
                        <c:v>6.2278799999999997E-13</c:v>
                      </c:pt>
                      <c:pt idx="15794">
                        <c:v>6.3524300000000004E-13</c:v>
                      </c:pt>
                      <c:pt idx="15795">
                        <c:v>6.3524300000000004E-13</c:v>
                      </c:pt>
                      <c:pt idx="15796">
                        <c:v>6.3587300000000001E-13</c:v>
                      </c:pt>
                      <c:pt idx="15797">
                        <c:v>6.3587300000000001E-13</c:v>
                      </c:pt>
                      <c:pt idx="15798">
                        <c:v>6.2005500000000003E-13</c:v>
                      </c:pt>
                      <c:pt idx="15799">
                        <c:v>6.2005500000000003E-13</c:v>
                      </c:pt>
                      <c:pt idx="15800">
                        <c:v>6.2367799999999998E-13</c:v>
                      </c:pt>
                      <c:pt idx="15801">
                        <c:v>6.2367799999999998E-13</c:v>
                      </c:pt>
                      <c:pt idx="15802">
                        <c:v>6.41088E-13</c:v>
                      </c:pt>
                      <c:pt idx="15803">
                        <c:v>6.41088E-13</c:v>
                      </c:pt>
                      <c:pt idx="15804">
                        <c:v>6.3553099999999999E-13</c:v>
                      </c:pt>
                      <c:pt idx="15805">
                        <c:v>6.3553099999999999E-13</c:v>
                      </c:pt>
                      <c:pt idx="15806">
                        <c:v>6.4836900000000002E-13</c:v>
                      </c:pt>
                      <c:pt idx="15807">
                        <c:v>6.4836900000000002E-13</c:v>
                      </c:pt>
                      <c:pt idx="15808">
                        <c:v>2.9027300000000001E-12</c:v>
                      </c:pt>
                      <c:pt idx="15809">
                        <c:v>2.9027300000000001E-12</c:v>
                      </c:pt>
                      <c:pt idx="15810">
                        <c:v>6.3952799999999996E-13</c:v>
                      </c:pt>
                      <c:pt idx="15811">
                        <c:v>6.3952799999999996E-13</c:v>
                      </c:pt>
                      <c:pt idx="15812">
                        <c:v>6.36361E-13</c:v>
                      </c:pt>
                      <c:pt idx="15813">
                        <c:v>6.36361E-13</c:v>
                      </c:pt>
                      <c:pt idx="15814">
                        <c:v>6.3257399999999999E-13</c:v>
                      </c:pt>
                      <c:pt idx="15815">
                        <c:v>6.3257399999999999E-13</c:v>
                      </c:pt>
                      <c:pt idx="15816">
                        <c:v>6.4014700000000004E-13</c:v>
                      </c:pt>
                      <c:pt idx="15817">
                        <c:v>6.4014700000000004E-13</c:v>
                      </c:pt>
                      <c:pt idx="15818">
                        <c:v>6.1820899999999998E-13</c:v>
                      </c:pt>
                      <c:pt idx="15819">
                        <c:v>6.1820899999999998E-13</c:v>
                      </c:pt>
                      <c:pt idx="15820">
                        <c:v>6.4507300000000001E-13</c:v>
                      </c:pt>
                      <c:pt idx="15821">
                        <c:v>6.4507300000000001E-13</c:v>
                      </c:pt>
                      <c:pt idx="15822">
                        <c:v>6.3314200000000001E-13</c:v>
                      </c:pt>
                      <c:pt idx="15823">
                        <c:v>6.3314200000000001E-13</c:v>
                      </c:pt>
                      <c:pt idx="15824">
                        <c:v>6.3669799999999996E-13</c:v>
                      </c:pt>
                      <c:pt idx="15825">
                        <c:v>6.3669799999999996E-13</c:v>
                      </c:pt>
                      <c:pt idx="15826">
                        <c:v>6.2563599999999996E-13</c:v>
                      </c:pt>
                      <c:pt idx="15827">
                        <c:v>6.2563599999999996E-13</c:v>
                      </c:pt>
                      <c:pt idx="15828">
                        <c:v>6.4033100000000003E-13</c:v>
                      </c:pt>
                      <c:pt idx="15829">
                        <c:v>6.4033100000000003E-13</c:v>
                      </c:pt>
                      <c:pt idx="15830">
                        <c:v>6.2104700000000005E-13</c:v>
                      </c:pt>
                      <c:pt idx="15831">
                        <c:v>6.2104700000000005E-13</c:v>
                      </c:pt>
                      <c:pt idx="15832">
                        <c:v>6.2404499999999999E-13</c:v>
                      </c:pt>
                      <c:pt idx="15833">
                        <c:v>6.2404499999999999E-13</c:v>
                      </c:pt>
                      <c:pt idx="15834">
                        <c:v>6.1962599999999997E-13</c:v>
                      </c:pt>
                      <c:pt idx="15835">
                        <c:v>6.1962599999999997E-13</c:v>
                      </c:pt>
                      <c:pt idx="15836">
                        <c:v>6.3364799999999999E-13</c:v>
                      </c:pt>
                      <c:pt idx="15837">
                        <c:v>6.3364799999999999E-13</c:v>
                      </c:pt>
                      <c:pt idx="15838">
                        <c:v>6.4882800000000003E-13</c:v>
                      </c:pt>
                      <c:pt idx="15839">
                        <c:v>6.4882800000000003E-13</c:v>
                      </c:pt>
                      <c:pt idx="15840">
                        <c:v>6.2970800000000001E-13</c:v>
                      </c:pt>
                      <c:pt idx="15841">
                        <c:v>6.2970800000000001E-13</c:v>
                      </c:pt>
                      <c:pt idx="15842">
                        <c:v>6.5813599999999997E-13</c:v>
                      </c:pt>
                      <c:pt idx="15843">
                        <c:v>6.5813599999999997E-13</c:v>
                      </c:pt>
                      <c:pt idx="15844">
                        <c:v>6.5083200000000001E-13</c:v>
                      </c:pt>
                      <c:pt idx="15845">
                        <c:v>6.5083200000000001E-13</c:v>
                      </c:pt>
                      <c:pt idx="15846">
                        <c:v>6.4343899999999996E-13</c:v>
                      </c:pt>
                      <c:pt idx="15847">
                        <c:v>6.4343899999999996E-13</c:v>
                      </c:pt>
                      <c:pt idx="15848">
                        <c:v>6.3244600000000001E-13</c:v>
                      </c:pt>
                      <c:pt idx="15849">
                        <c:v>6.3244600000000001E-13</c:v>
                      </c:pt>
                      <c:pt idx="15850">
                        <c:v>6.4217600000000001E-13</c:v>
                      </c:pt>
                      <c:pt idx="15851">
                        <c:v>6.4217600000000001E-13</c:v>
                      </c:pt>
                      <c:pt idx="15852">
                        <c:v>6.3684400000000003E-13</c:v>
                      </c:pt>
                      <c:pt idx="15853">
                        <c:v>6.3684400000000003E-13</c:v>
                      </c:pt>
                      <c:pt idx="15854">
                        <c:v>6.4348499999999996E-13</c:v>
                      </c:pt>
                      <c:pt idx="15855">
                        <c:v>6.4348499999999996E-13</c:v>
                      </c:pt>
                      <c:pt idx="15856">
                        <c:v>6.2405400000000004E-13</c:v>
                      </c:pt>
                      <c:pt idx="15857">
                        <c:v>6.2405400000000004E-13</c:v>
                      </c:pt>
                      <c:pt idx="15858">
                        <c:v>6.1435600000000003E-13</c:v>
                      </c:pt>
                      <c:pt idx="15859">
                        <c:v>6.1435600000000003E-13</c:v>
                      </c:pt>
                      <c:pt idx="15860">
                        <c:v>6.3370099999999999E-13</c:v>
                      </c:pt>
                      <c:pt idx="15861">
                        <c:v>6.3370099999999999E-13</c:v>
                      </c:pt>
                      <c:pt idx="15862">
                        <c:v>6.2909300000000001E-13</c:v>
                      </c:pt>
                      <c:pt idx="15863">
                        <c:v>6.2909300000000001E-13</c:v>
                      </c:pt>
                      <c:pt idx="15864">
                        <c:v>8.0442499999999998E-13</c:v>
                      </c:pt>
                      <c:pt idx="15865">
                        <c:v>8.0442499999999998E-13</c:v>
                      </c:pt>
                      <c:pt idx="15866">
                        <c:v>6.3192399999999998E-13</c:v>
                      </c:pt>
                      <c:pt idx="15867">
                        <c:v>6.3192399999999998E-13</c:v>
                      </c:pt>
                      <c:pt idx="15868">
                        <c:v>6.2622300000000005E-13</c:v>
                      </c:pt>
                      <c:pt idx="15869">
                        <c:v>6.2622300000000005E-13</c:v>
                      </c:pt>
                      <c:pt idx="15870">
                        <c:v>6.46529E-13</c:v>
                      </c:pt>
                      <c:pt idx="15871">
                        <c:v>6.46529E-13</c:v>
                      </c:pt>
                      <c:pt idx="15872">
                        <c:v>6.2769499999999998E-13</c:v>
                      </c:pt>
                      <c:pt idx="15873">
                        <c:v>6.2769499999999998E-13</c:v>
                      </c:pt>
                      <c:pt idx="15874">
                        <c:v>1.1801099999999999E-12</c:v>
                      </c:pt>
                      <c:pt idx="15875">
                        <c:v>1.1801099999999999E-12</c:v>
                      </c:pt>
                      <c:pt idx="15876">
                        <c:v>2.45856E-12</c:v>
                      </c:pt>
                      <c:pt idx="15877">
                        <c:v>2.45856E-12</c:v>
                      </c:pt>
                      <c:pt idx="15878">
                        <c:v>6.7383800000000004E-13</c:v>
                      </c:pt>
                      <c:pt idx="15879">
                        <c:v>6.7383800000000004E-13</c:v>
                      </c:pt>
                      <c:pt idx="15880">
                        <c:v>6.3334200000000005E-13</c:v>
                      </c:pt>
                      <c:pt idx="15881">
                        <c:v>6.3334200000000005E-13</c:v>
                      </c:pt>
                      <c:pt idx="15882">
                        <c:v>6.3032200000000003E-13</c:v>
                      </c:pt>
                      <c:pt idx="15883">
                        <c:v>6.3032200000000003E-13</c:v>
                      </c:pt>
                      <c:pt idx="15884">
                        <c:v>6.2596200000000003E-13</c:v>
                      </c:pt>
                      <c:pt idx="15885">
                        <c:v>6.2596200000000003E-13</c:v>
                      </c:pt>
                      <c:pt idx="15886">
                        <c:v>6.04977E-13</c:v>
                      </c:pt>
                      <c:pt idx="15887">
                        <c:v>6.04977E-13</c:v>
                      </c:pt>
                      <c:pt idx="15888">
                        <c:v>6.1314599999999998E-13</c:v>
                      </c:pt>
                      <c:pt idx="15889">
                        <c:v>6.1314599999999998E-13</c:v>
                      </c:pt>
                      <c:pt idx="15890">
                        <c:v>6.3659600000000005E-13</c:v>
                      </c:pt>
                      <c:pt idx="15891">
                        <c:v>6.3659600000000005E-13</c:v>
                      </c:pt>
                      <c:pt idx="15892">
                        <c:v>6.2255199999999995E-13</c:v>
                      </c:pt>
                      <c:pt idx="15893">
                        <c:v>6.2255199999999995E-13</c:v>
                      </c:pt>
                      <c:pt idx="15894">
                        <c:v>6.3555500000000001E-13</c:v>
                      </c:pt>
                      <c:pt idx="15895">
                        <c:v>6.3555500000000001E-13</c:v>
                      </c:pt>
                      <c:pt idx="15896">
                        <c:v>6.4139400000000004E-13</c:v>
                      </c:pt>
                      <c:pt idx="15897">
                        <c:v>6.4139400000000004E-13</c:v>
                      </c:pt>
                      <c:pt idx="15898">
                        <c:v>6.2024300000000001E-13</c:v>
                      </c:pt>
                      <c:pt idx="15899">
                        <c:v>6.2024300000000001E-13</c:v>
                      </c:pt>
                      <c:pt idx="15900">
                        <c:v>6.5396299999999999E-13</c:v>
                      </c:pt>
                      <c:pt idx="15901">
                        <c:v>6.5396299999999999E-13</c:v>
                      </c:pt>
                      <c:pt idx="15902">
                        <c:v>6.33545E-13</c:v>
                      </c:pt>
                      <c:pt idx="15903">
                        <c:v>6.33545E-13</c:v>
                      </c:pt>
                      <c:pt idx="15904">
                        <c:v>6.3090200000000001E-13</c:v>
                      </c:pt>
                      <c:pt idx="15905">
                        <c:v>6.3090200000000001E-13</c:v>
                      </c:pt>
                      <c:pt idx="15906">
                        <c:v>6.3563099999999996E-13</c:v>
                      </c:pt>
                      <c:pt idx="15907">
                        <c:v>6.3563099999999996E-13</c:v>
                      </c:pt>
                      <c:pt idx="15908">
                        <c:v>9.1420700000000008E-13</c:v>
                      </c:pt>
                      <c:pt idx="15909">
                        <c:v>9.1420700000000008E-13</c:v>
                      </c:pt>
                      <c:pt idx="15910">
                        <c:v>6.3169099999999998E-13</c:v>
                      </c:pt>
                      <c:pt idx="15911">
                        <c:v>6.3169099999999998E-13</c:v>
                      </c:pt>
                      <c:pt idx="15912">
                        <c:v>6.3400300000000004E-13</c:v>
                      </c:pt>
                      <c:pt idx="15913">
                        <c:v>6.3400300000000004E-13</c:v>
                      </c:pt>
                      <c:pt idx="15914">
                        <c:v>6.2563599999999996E-13</c:v>
                      </c:pt>
                      <c:pt idx="15915">
                        <c:v>6.2563599999999996E-13</c:v>
                      </c:pt>
                      <c:pt idx="15916">
                        <c:v>6.3043299999999999E-13</c:v>
                      </c:pt>
                      <c:pt idx="15917">
                        <c:v>6.3043299999999999E-13</c:v>
                      </c:pt>
                      <c:pt idx="15918">
                        <c:v>6.4925600000000002E-13</c:v>
                      </c:pt>
                      <c:pt idx="15919">
                        <c:v>6.4925600000000002E-13</c:v>
                      </c:pt>
                      <c:pt idx="15920">
                        <c:v>6.3946900000000003E-13</c:v>
                      </c:pt>
                      <c:pt idx="15921">
                        <c:v>6.3946900000000003E-13</c:v>
                      </c:pt>
                      <c:pt idx="15922">
                        <c:v>6.5549900000000001E-13</c:v>
                      </c:pt>
                      <c:pt idx="15923">
                        <c:v>6.5549900000000001E-13</c:v>
                      </c:pt>
                      <c:pt idx="15924">
                        <c:v>6.38251E-13</c:v>
                      </c:pt>
                      <c:pt idx="15925">
                        <c:v>6.38251E-13</c:v>
                      </c:pt>
                      <c:pt idx="15926">
                        <c:v>6.2213799999999997E-13</c:v>
                      </c:pt>
                      <c:pt idx="15927">
                        <c:v>6.2213799999999997E-13</c:v>
                      </c:pt>
                      <c:pt idx="15928">
                        <c:v>6.3194000000000003E-13</c:v>
                      </c:pt>
                      <c:pt idx="15929">
                        <c:v>6.3194000000000003E-13</c:v>
                      </c:pt>
                      <c:pt idx="15930">
                        <c:v>6.1992899999999999E-13</c:v>
                      </c:pt>
                      <c:pt idx="15931">
                        <c:v>6.1992899999999999E-13</c:v>
                      </c:pt>
                      <c:pt idx="15932">
                        <c:v>6.1987100000000004E-13</c:v>
                      </c:pt>
                      <c:pt idx="15933">
                        <c:v>6.1987100000000004E-13</c:v>
                      </c:pt>
                      <c:pt idx="15934">
                        <c:v>6.33849E-13</c:v>
                      </c:pt>
                      <c:pt idx="15935">
                        <c:v>6.33849E-13</c:v>
                      </c:pt>
                      <c:pt idx="15936">
                        <c:v>6.3757299999999999E-13</c:v>
                      </c:pt>
                      <c:pt idx="15937">
                        <c:v>6.3757299999999999E-13</c:v>
                      </c:pt>
                      <c:pt idx="15938">
                        <c:v>6.3104700000000001E-13</c:v>
                      </c:pt>
                      <c:pt idx="15939">
                        <c:v>6.3104700000000001E-13</c:v>
                      </c:pt>
                      <c:pt idx="15940">
                        <c:v>6.0852000000000002E-13</c:v>
                      </c:pt>
                      <c:pt idx="15941">
                        <c:v>6.0852000000000002E-13</c:v>
                      </c:pt>
                      <c:pt idx="15942">
                        <c:v>6.3003499999999995E-13</c:v>
                      </c:pt>
                      <c:pt idx="15943">
                        <c:v>6.3003499999999995E-13</c:v>
                      </c:pt>
                      <c:pt idx="15944">
                        <c:v>6.2110199999999999E-13</c:v>
                      </c:pt>
                      <c:pt idx="15945">
                        <c:v>6.2110199999999999E-13</c:v>
                      </c:pt>
                      <c:pt idx="15946">
                        <c:v>6.3439799999999996E-13</c:v>
                      </c:pt>
                      <c:pt idx="15947">
                        <c:v>6.3439799999999996E-13</c:v>
                      </c:pt>
                      <c:pt idx="15948">
                        <c:v>6.3652399999999998E-13</c:v>
                      </c:pt>
                      <c:pt idx="15949">
                        <c:v>6.3652399999999998E-13</c:v>
                      </c:pt>
                      <c:pt idx="15950">
                        <c:v>6.2519600000000002E-13</c:v>
                      </c:pt>
                      <c:pt idx="15951">
                        <c:v>6.2519600000000002E-13</c:v>
                      </c:pt>
                      <c:pt idx="15952">
                        <c:v>6.4057500000000002E-13</c:v>
                      </c:pt>
                      <c:pt idx="15953">
                        <c:v>6.4057500000000002E-13</c:v>
                      </c:pt>
                      <c:pt idx="15954">
                        <c:v>6.5878199999999999E-13</c:v>
                      </c:pt>
                      <c:pt idx="15955">
                        <c:v>6.5878199999999999E-13</c:v>
                      </c:pt>
                      <c:pt idx="15956">
                        <c:v>8.6152100000000002E-13</c:v>
                      </c:pt>
                      <c:pt idx="15957">
                        <c:v>8.6152100000000002E-13</c:v>
                      </c:pt>
                      <c:pt idx="15958">
                        <c:v>6.2530699999999997E-13</c:v>
                      </c:pt>
                      <c:pt idx="15959">
                        <c:v>6.2530699999999997E-13</c:v>
                      </c:pt>
                      <c:pt idx="15960">
                        <c:v>6.4329399999999996E-13</c:v>
                      </c:pt>
                      <c:pt idx="15961">
                        <c:v>6.4329399999999996E-13</c:v>
                      </c:pt>
                      <c:pt idx="15962">
                        <c:v>6.3326100000000004E-13</c:v>
                      </c:pt>
                      <c:pt idx="15963">
                        <c:v>6.3326100000000004E-13</c:v>
                      </c:pt>
                      <c:pt idx="15964">
                        <c:v>6.5190500000000004E-13</c:v>
                      </c:pt>
                      <c:pt idx="15965">
                        <c:v>6.5190500000000004E-13</c:v>
                      </c:pt>
                      <c:pt idx="15966">
                        <c:v>6.2889299999999997E-13</c:v>
                      </c:pt>
                      <c:pt idx="15967">
                        <c:v>6.2889299999999997E-13</c:v>
                      </c:pt>
                      <c:pt idx="15968">
                        <c:v>6.4212900000000004E-13</c:v>
                      </c:pt>
                      <c:pt idx="15969">
                        <c:v>6.4212900000000004E-13</c:v>
                      </c:pt>
                      <c:pt idx="15970">
                        <c:v>6.23257E-13</c:v>
                      </c:pt>
                      <c:pt idx="15971">
                        <c:v>6.23257E-13</c:v>
                      </c:pt>
                      <c:pt idx="15972">
                        <c:v>6.4382900000000002E-13</c:v>
                      </c:pt>
                      <c:pt idx="15973">
                        <c:v>6.4382900000000002E-13</c:v>
                      </c:pt>
                      <c:pt idx="15974">
                        <c:v>6.3611E-13</c:v>
                      </c:pt>
                      <c:pt idx="15975">
                        <c:v>6.3611E-13</c:v>
                      </c:pt>
                      <c:pt idx="15976">
                        <c:v>6.4162899999999999E-13</c:v>
                      </c:pt>
                      <c:pt idx="15977">
                        <c:v>6.4162899999999999E-13</c:v>
                      </c:pt>
                      <c:pt idx="15978">
                        <c:v>6.3055999999999999E-13</c:v>
                      </c:pt>
                      <c:pt idx="15979">
                        <c:v>6.3055999999999999E-13</c:v>
                      </c:pt>
                      <c:pt idx="15980">
                        <c:v>6.3150600000000002E-13</c:v>
                      </c:pt>
                      <c:pt idx="15981">
                        <c:v>6.3150600000000002E-13</c:v>
                      </c:pt>
                      <c:pt idx="15982">
                        <c:v>6.4326599999999996E-13</c:v>
                      </c:pt>
                      <c:pt idx="15983">
                        <c:v>6.4326599999999996E-13</c:v>
                      </c:pt>
                      <c:pt idx="15984">
                        <c:v>6.4016399999999996E-13</c:v>
                      </c:pt>
                      <c:pt idx="15985">
                        <c:v>6.4016399999999996E-13</c:v>
                      </c:pt>
                      <c:pt idx="15986">
                        <c:v>6.3790199999999998E-13</c:v>
                      </c:pt>
                      <c:pt idx="15987">
                        <c:v>6.3790199999999998E-13</c:v>
                      </c:pt>
                      <c:pt idx="15988">
                        <c:v>6.1456100000000003E-13</c:v>
                      </c:pt>
                      <c:pt idx="15989">
                        <c:v>6.1456100000000003E-13</c:v>
                      </c:pt>
                      <c:pt idx="15990">
                        <c:v>6.4302700000000002E-13</c:v>
                      </c:pt>
                      <c:pt idx="15991">
                        <c:v>6.4302700000000002E-13</c:v>
                      </c:pt>
                      <c:pt idx="15992">
                        <c:v>6.38866E-13</c:v>
                      </c:pt>
                      <c:pt idx="15993">
                        <c:v>6.38866E-13</c:v>
                      </c:pt>
                      <c:pt idx="15994">
                        <c:v>6.5250300000000001E-13</c:v>
                      </c:pt>
                      <c:pt idx="15995">
                        <c:v>6.5250300000000001E-13</c:v>
                      </c:pt>
                      <c:pt idx="15996">
                        <c:v>6.3424400000000002E-13</c:v>
                      </c:pt>
                      <c:pt idx="15997">
                        <c:v>6.3424400000000002E-13</c:v>
                      </c:pt>
                      <c:pt idx="15998">
                        <c:v>2.0219600000000001E-14</c:v>
                      </c:pt>
                      <c:pt idx="15999">
                        <c:v>2.0219600000000001E-14</c:v>
                      </c:pt>
                      <c:pt idx="16000">
                        <c:v>2.4806000000000001E-14</c:v>
                      </c:pt>
                      <c:pt idx="16001">
                        <c:v>2.4806000000000001E-14</c:v>
                      </c:pt>
                      <c:pt idx="16002">
                        <c:v>3.6663499999999999E-14</c:v>
                      </c:pt>
                      <c:pt idx="16003">
                        <c:v>3.6663499999999999E-14</c:v>
                      </c:pt>
                      <c:pt idx="16004">
                        <c:v>2.2313000000000001E-14</c:v>
                      </c:pt>
                      <c:pt idx="16005">
                        <c:v>2.2313000000000001E-14</c:v>
                      </c:pt>
                      <c:pt idx="16006">
                        <c:v>3.2202199999999999E-14</c:v>
                      </c:pt>
                      <c:pt idx="16007">
                        <c:v>3.2202199999999999E-14</c:v>
                      </c:pt>
                      <c:pt idx="16008">
                        <c:v>2.9520400000000001E-14</c:v>
                      </c:pt>
                      <c:pt idx="16009">
                        <c:v>2.9520400000000001E-14</c:v>
                      </c:pt>
                      <c:pt idx="16010">
                        <c:v>2.61825E-14</c:v>
                      </c:pt>
                      <c:pt idx="16011">
                        <c:v>2.61825E-14</c:v>
                      </c:pt>
                      <c:pt idx="16012">
                        <c:v>2.8647999999999997E-14</c:v>
                      </c:pt>
                      <c:pt idx="16013">
                        <c:v>2.8647999999999997E-14</c:v>
                      </c:pt>
                      <c:pt idx="16014">
                        <c:v>2.8944399999999998E-14</c:v>
                      </c:pt>
                      <c:pt idx="16015">
                        <c:v>2.8944399999999998E-14</c:v>
                      </c:pt>
                      <c:pt idx="16016">
                        <c:v>2.66433E-14</c:v>
                      </c:pt>
                      <c:pt idx="16017">
                        <c:v>2.66433E-14</c:v>
                      </c:pt>
                      <c:pt idx="16018">
                        <c:v>2.8950300000000002E-14</c:v>
                      </c:pt>
                      <c:pt idx="16019">
                        <c:v>2.8950300000000002E-14</c:v>
                      </c:pt>
                      <c:pt idx="16020">
                        <c:v>3.08314E-14</c:v>
                      </c:pt>
                      <c:pt idx="16021">
                        <c:v>3.08314E-14</c:v>
                      </c:pt>
                      <c:pt idx="16022">
                        <c:v>2.2827999999999999E-14</c:v>
                      </c:pt>
                      <c:pt idx="16023">
                        <c:v>2.2827999999999999E-14</c:v>
                      </c:pt>
                      <c:pt idx="16024">
                        <c:v>3.63761E-14</c:v>
                      </c:pt>
                      <c:pt idx="16025">
                        <c:v>3.63761E-14</c:v>
                      </c:pt>
                      <c:pt idx="16026">
                        <c:v>2.6158200000000001E-14</c:v>
                      </c:pt>
                      <c:pt idx="16027">
                        <c:v>2.6158200000000001E-14</c:v>
                      </c:pt>
                      <c:pt idx="16028">
                        <c:v>2.6978200000000001E-14</c:v>
                      </c:pt>
                      <c:pt idx="16029">
                        <c:v>2.6978200000000001E-14</c:v>
                      </c:pt>
                      <c:pt idx="16030">
                        <c:v>2.8590100000000002E-14</c:v>
                      </c:pt>
                      <c:pt idx="16031">
                        <c:v>2.8590100000000002E-14</c:v>
                      </c:pt>
                      <c:pt idx="16032">
                        <c:v>3.3470299999999998E-14</c:v>
                      </c:pt>
                      <c:pt idx="16033">
                        <c:v>3.3470299999999998E-14</c:v>
                      </c:pt>
                      <c:pt idx="16034">
                        <c:v>2.4110099999999999E-14</c:v>
                      </c:pt>
                      <c:pt idx="16035">
                        <c:v>2.4110099999999999E-14</c:v>
                      </c:pt>
                      <c:pt idx="16036">
                        <c:v>2.3137499999999999E-14</c:v>
                      </c:pt>
                      <c:pt idx="16037">
                        <c:v>2.3137499999999999E-14</c:v>
                      </c:pt>
                      <c:pt idx="16038">
                        <c:v>2.81488E-14</c:v>
                      </c:pt>
                      <c:pt idx="16039">
                        <c:v>2.81488E-14</c:v>
                      </c:pt>
                      <c:pt idx="16040">
                        <c:v>4.27825E-14</c:v>
                      </c:pt>
                      <c:pt idx="16041">
                        <c:v>4.27825E-14</c:v>
                      </c:pt>
                      <c:pt idx="16042">
                        <c:v>3.1113799999999997E-14</c:v>
                      </c:pt>
                      <c:pt idx="16043">
                        <c:v>3.1113799999999997E-14</c:v>
                      </c:pt>
                      <c:pt idx="16044">
                        <c:v>2.3124900000000002E-14</c:v>
                      </c:pt>
                      <c:pt idx="16045">
                        <c:v>2.3124900000000002E-14</c:v>
                      </c:pt>
                      <c:pt idx="16046">
                        <c:v>3.5893800000000003E-14</c:v>
                      </c:pt>
                      <c:pt idx="16047">
                        <c:v>3.5893800000000003E-14</c:v>
                      </c:pt>
                      <c:pt idx="16048">
                        <c:v>2.52901E-14</c:v>
                      </c:pt>
                      <c:pt idx="16049">
                        <c:v>2.52901E-14</c:v>
                      </c:pt>
                      <c:pt idx="16050">
                        <c:v>2.6392000000000001E-14</c:v>
                      </c:pt>
                      <c:pt idx="16051">
                        <c:v>2.6392000000000001E-14</c:v>
                      </c:pt>
                      <c:pt idx="16052">
                        <c:v>2.8039899999999999E-14</c:v>
                      </c:pt>
                      <c:pt idx="16053">
                        <c:v>2.8039899999999999E-14</c:v>
                      </c:pt>
                      <c:pt idx="16054">
                        <c:v>3.0069999999999998E-14</c:v>
                      </c:pt>
                      <c:pt idx="16055">
                        <c:v>3.0069999999999998E-14</c:v>
                      </c:pt>
                      <c:pt idx="16056">
                        <c:v>2.65587E-14</c:v>
                      </c:pt>
                      <c:pt idx="16057">
                        <c:v>2.65587E-14</c:v>
                      </c:pt>
                      <c:pt idx="16058">
                        <c:v>2.8310700000000001E-14</c:v>
                      </c:pt>
                      <c:pt idx="16059">
                        <c:v>2.8310700000000001E-14</c:v>
                      </c:pt>
                      <c:pt idx="16060">
                        <c:v>3.0638299999999999E-14</c:v>
                      </c:pt>
                      <c:pt idx="16061">
                        <c:v>3.0638299999999999E-14</c:v>
                      </c:pt>
                      <c:pt idx="16062">
                        <c:v>2.3382599999999999E-14</c:v>
                      </c:pt>
                      <c:pt idx="16063">
                        <c:v>2.3382599999999999E-14</c:v>
                      </c:pt>
                      <c:pt idx="16064">
                        <c:v>3.2863999999999998E-14</c:v>
                      </c:pt>
                      <c:pt idx="16065">
                        <c:v>3.2863999999999998E-14</c:v>
                      </c:pt>
                      <c:pt idx="16066">
                        <c:v>2.7713699999999999E-14</c:v>
                      </c:pt>
                      <c:pt idx="16067">
                        <c:v>2.7713699999999999E-14</c:v>
                      </c:pt>
                      <c:pt idx="16068">
                        <c:v>3.4762200000000003E-14</c:v>
                      </c:pt>
                      <c:pt idx="16069">
                        <c:v>3.4762200000000003E-14</c:v>
                      </c:pt>
                      <c:pt idx="16070">
                        <c:v>2.8261400000000001E-14</c:v>
                      </c:pt>
                      <c:pt idx="16071">
                        <c:v>2.8261400000000001E-14</c:v>
                      </c:pt>
                      <c:pt idx="16072">
                        <c:v>2.90813E-14</c:v>
                      </c:pt>
                      <c:pt idx="16073">
                        <c:v>2.90813E-14</c:v>
                      </c:pt>
                      <c:pt idx="16074">
                        <c:v>2.7644300000000002E-14</c:v>
                      </c:pt>
                      <c:pt idx="16075">
                        <c:v>2.7644300000000002E-14</c:v>
                      </c:pt>
                      <c:pt idx="16076">
                        <c:v>2.9670800000000002E-14</c:v>
                      </c:pt>
                      <c:pt idx="16077">
                        <c:v>2.9670800000000002E-14</c:v>
                      </c:pt>
                      <c:pt idx="16078">
                        <c:v>3.2357099999999999E-14</c:v>
                      </c:pt>
                      <c:pt idx="16079">
                        <c:v>3.2357099999999999E-14</c:v>
                      </c:pt>
                      <c:pt idx="16080">
                        <c:v>4.1020699999999999E-14</c:v>
                      </c:pt>
                      <c:pt idx="16081">
                        <c:v>4.1020699999999999E-14</c:v>
                      </c:pt>
                      <c:pt idx="16082">
                        <c:v>2.53228E-14</c:v>
                      </c:pt>
                      <c:pt idx="16083">
                        <c:v>2.53228E-14</c:v>
                      </c:pt>
                      <c:pt idx="16084">
                        <c:v>2.72581E-14</c:v>
                      </c:pt>
                      <c:pt idx="16085">
                        <c:v>2.72581E-14</c:v>
                      </c:pt>
                      <c:pt idx="16086">
                        <c:v>2.3243800000000001E-14</c:v>
                      </c:pt>
                      <c:pt idx="16087">
                        <c:v>2.3243800000000001E-14</c:v>
                      </c:pt>
                      <c:pt idx="16088">
                        <c:v>2.5930899999999999E-14</c:v>
                      </c:pt>
                      <c:pt idx="16089">
                        <c:v>2.5930899999999999E-14</c:v>
                      </c:pt>
                      <c:pt idx="16090">
                        <c:v>2.7994300000000001E-14</c:v>
                      </c:pt>
                      <c:pt idx="16091">
                        <c:v>2.7994300000000001E-14</c:v>
                      </c:pt>
                      <c:pt idx="16092">
                        <c:v>2.5037199999999999E-14</c:v>
                      </c:pt>
                      <c:pt idx="16093">
                        <c:v>2.5037199999999999E-14</c:v>
                      </c:pt>
                      <c:pt idx="16094">
                        <c:v>2.46614E-14</c:v>
                      </c:pt>
                      <c:pt idx="16095">
                        <c:v>2.46614E-14</c:v>
                      </c:pt>
                      <c:pt idx="16096">
                        <c:v>2.3073599999999998E-14</c:v>
                      </c:pt>
                      <c:pt idx="16097">
                        <c:v>2.3073599999999998E-14</c:v>
                      </c:pt>
                      <c:pt idx="16098">
                        <c:v>2.8132200000000001E-14</c:v>
                      </c:pt>
                      <c:pt idx="16099">
                        <c:v>2.8132200000000001E-14</c:v>
                      </c:pt>
                      <c:pt idx="16100">
                        <c:v>2.70348E-14</c:v>
                      </c:pt>
                      <c:pt idx="16101">
                        <c:v>2.70348E-14</c:v>
                      </c:pt>
                      <c:pt idx="16102">
                        <c:v>2.82099E-14</c:v>
                      </c:pt>
                      <c:pt idx="16103">
                        <c:v>2.82099E-14</c:v>
                      </c:pt>
                      <c:pt idx="16104">
                        <c:v>2.2678000000000001E-14</c:v>
                      </c:pt>
                      <c:pt idx="16105">
                        <c:v>2.2678000000000001E-14</c:v>
                      </c:pt>
                      <c:pt idx="16106">
                        <c:v>2.5183900000000001E-14</c:v>
                      </c:pt>
                      <c:pt idx="16107">
                        <c:v>2.5183900000000001E-14</c:v>
                      </c:pt>
                      <c:pt idx="16108">
                        <c:v>3.4783000000000001E-14</c:v>
                      </c:pt>
                      <c:pt idx="16109">
                        <c:v>3.4783000000000001E-14</c:v>
                      </c:pt>
                      <c:pt idx="16110">
                        <c:v>2.5882900000000001E-14</c:v>
                      </c:pt>
                      <c:pt idx="16111">
                        <c:v>2.5882900000000001E-14</c:v>
                      </c:pt>
                      <c:pt idx="16112">
                        <c:v>2.90548E-14</c:v>
                      </c:pt>
                      <c:pt idx="16113">
                        <c:v>2.90548E-14</c:v>
                      </c:pt>
                      <c:pt idx="16114">
                        <c:v>2.4329600000000002E-14</c:v>
                      </c:pt>
                      <c:pt idx="16115">
                        <c:v>2.4329600000000002E-14</c:v>
                      </c:pt>
                      <c:pt idx="16116">
                        <c:v>2.7494400000000001E-14</c:v>
                      </c:pt>
                      <c:pt idx="16117">
                        <c:v>2.7494400000000001E-14</c:v>
                      </c:pt>
                      <c:pt idx="16118">
                        <c:v>2.5512E-14</c:v>
                      </c:pt>
                      <c:pt idx="16119">
                        <c:v>2.5512E-14</c:v>
                      </c:pt>
                      <c:pt idx="16120">
                        <c:v>3.4090199999999998E-14</c:v>
                      </c:pt>
                      <c:pt idx="16121">
                        <c:v>3.4090199999999998E-14</c:v>
                      </c:pt>
                      <c:pt idx="16122">
                        <c:v>2.3284399999999999E-14</c:v>
                      </c:pt>
                      <c:pt idx="16123">
                        <c:v>2.3284399999999999E-14</c:v>
                      </c:pt>
                      <c:pt idx="16124">
                        <c:v>2.5995899999999999E-14</c:v>
                      </c:pt>
                      <c:pt idx="16125">
                        <c:v>2.5995899999999999E-14</c:v>
                      </c:pt>
                      <c:pt idx="16126">
                        <c:v>2.35896E-14</c:v>
                      </c:pt>
                      <c:pt idx="16127">
                        <c:v>2.35896E-14</c:v>
                      </c:pt>
                      <c:pt idx="16128">
                        <c:v>2.5614899999999999E-14</c:v>
                      </c:pt>
                      <c:pt idx="16129">
                        <c:v>2.5614899999999999E-14</c:v>
                      </c:pt>
                      <c:pt idx="16130">
                        <c:v>3.27249E-14</c:v>
                      </c:pt>
                      <c:pt idx="16131">
                        <c:v>3.27249E-14</c:v>
                      </c:pt>
                      <c:pt idx="16132">
                        <c:v>2.1374199999999999E-14</c:v>
                      </c:pt>
                      <c:pt idx="16133">
                        <c:v>2.1374199999999999E-14</c:v>
                      </c:pt>
                      <c:pt idx="16134">
                        <c:v>2.9489400000000003E-14</c:v>
                      </c:pt>
                      <c:pt idx="16135">
                        <c:v>2.9489400000000003E-14</c:v>
                      </c:pt>
                      <c:pt idx="16136">
                        <c:v>3.2221500000000002E-14</c:v>
                      </c:pt>
                      <c:pt idx="16137">
                        <c:v>3.2221500000000002E-14</c:v>
                      </c:pt>
                      <c:pt idx="16138">
                        <c:v>3.41692E-14</c:v>
                      </c:pt>
                      <c:pt idx="16139">
                        <c:v>3.41692E-14</c:v>
                      </c:pt>
                      <c:pt idx="16140">
                        <c:v>3.2053700000000003E-14</c:v>
                      </c:pt>
                      <c:pt idx="16141">
                        <c:v>3.2053700000000003E-14</c:v>
                      </c:pt>
                      <c:pt idx="16142">
                        <c:v>3.4041799999999997E-14</c:v>
                      </c:pt>
                      <c:pt idx="16143">
                        <c:v>3.4041799999999997E-14</c:v>
                      </c:pt>
                      <c:pt idx="16144">
                        <c:v>2.5726999999999999E-14</c:v>
                      </c:pt>
                      <c:pt idx="16145">
                        <c:v>2.5726999999999999E-14</c:v>
                      </c:pt>
                      <c:pt idx="16146">
                        <c:v>2.3994E-14</c:v>
                      </c:pt>
                      <c:pt idx="16147">
                        <c:v>2.3994E-14</c:v>
                      </c:pt>
                      <c:pt idx="16148">
                        <c:v>2.55171E-14</c:v>
                      </c:pt>
                      <c:pt idx="16149">
                        <c:v>2.55171E-14</c:v>
                      </c:pt>
                      <c:pt idx="16150">
                        <c:v>2.3560999999999999E-14</c:v>
                      </c:pt>
                      <c:pt idx="16151">
                        <c:v>2.3560999999999999E-14</c:v>
                      </c:pt>
                      <c:pt idx="16152">
                        <c:v>2.9558600000000002E-14</c:v>
                      </c:pt>
                      <c:pt idx="16153">
                        <c:v>2.9558600000000002E-14</c:v>
                      </c:pt>
                      <c:pt idx="16154">
                        <c:v>2.6366599999999999E-14</c:v>
                      </c:pt>
                      <c:pt idx="16155">
                        <c:v>2.6366599999999999E-14</c:v>
                      </c:pt>
                      <c:pt idx="16156">
                        <c:v>3.6194100000000002E-14</c:v>
                      </c:pt>
                      <c:pt idx="16157">
                        <c:v>3.6194100000000002E-14</c:v>
                      </c:pt>
                      <c:pt idx="16158">
                        <c:v>3.1470400000000001E-14</c:v>
                      </c:pt>
                      <c:pt idx="16159">
                        <c:v>3.1470400000000001E-14</c:v>
                      </c:pt>
                      <c:pt idx="16160">
                        <c:v>3.1661099999999998E-14</c:v>
                      </c:pt>
                      <c:pt idx="16161">
                        <c:v>3.1661099999999998E-14</c:v>
                      </c:pt>
                      <c:pt idx="16162">
                        <c:v>2.3589799999999998E-14</c:v>
                      </c:pt>
                      <c:pt idx="16163">
                        <c:v>2.3589799999999998E-14</c:v>
                      </c:pt>
                      <c:pt idx="16164">
                        <c:v>3.8558799999999997E-14</c:v>
                      </c:pt>
                      <c:pt idx="16165">
                        <c:v>3.8558799999999997E-14</c:v>
                      </c:pt>
                      <c:pt idx="16166">
                        <c:v>3.0582300000000003E-14</c:v>
                      </c:pt>
                      <c:pt idx="16167">
                        <c:v>3.0582300000000003E-14</c:v>
                      </c:pt>
                      <c:pt idx="16168">
                        <c:v>2.19119E-14</c:v>
                      </c:pt>
                      <c:pt idx="16169">
                        <c:v>2.19119E-14</c:v>
                      </c:pt>
                      <c:pt idx="16170">
                        <c:v>2.4222500000000001E-14</c:v>
                      </c:pt>
                      <c:pt idx="16171">
                        <c:v>2.4222500000000001E-14</c:v>
                      </c:pt>
                      <c:pt idx="16172">
                        <c:v>2.7648099999999999E-14</c:v>
                      </c:pt>
                      <c:pt idx="16173">
                        <c:v>2.7648099999999999E-14</c:v>
                      </c:pt>
                      <c:pt idx="16174">
                        <c:v>2.1537E-14</c:v>
                      </c:pt>
                      <c:pt idx="16175">
                        <c:v>2.1537E-14</c:v>
                      </c:pt>
                      <c:pt idx="16176">
                        <c:v>2.81957E-14</c:v>
                      </c:pt>
                      <c:pt idx="16177">
                        <c:v>2.81957E-14</c:v>
                      </c:pt>
                      <c:pt idx="16178">
                        <c:v>2.3523500000000001E-14</c:v>
                      </c:pt>
                      <c:pt idx="16179">
                        <c:v>2.3523500000000001E-14</c:v>
                      </c:pt>
                      <c:pt idx="16180">
                        <c:v>2.79578E-14</c:v>
                      </c:pt>
                      <c:pt idx="16181">
                        <c:v>2.79578E-14</c:v>
                      </c:pt>
                      <c:pt idx="16182">
                        <c:v>2.5886600000000001E-14</c:v>
                      </c:pt>
                      <c:pt idx="16183">
                        <c:v>2.5886600000000001E-14</c:v>
                      </c:pt>
                      <c:pt idx="16184">
                        <c:v>3.0059199999999999E-14</c:v>
                      </c:pt>
                      <c:pt idx="16185">
                        <c:v>3.0059199999999999E-14</c:v>
                      </c:pt>
                      <c:pt idx="16186">
                        <c:v>2.5215899999999999E-14</c:v>
                      </c:pt>
                      <c:pt idx="16187">
                        <c:v>2.5215899999999999E-14</c:v>
                      </c:pt>
                      <c:pt idx="16188">
                        <c:v>3.0534000000000003E-14</c:v>
                      </c:pt>
                      <c:pt idx="16189">
                        <c:v>3.0534000000000003E-14</c:v>
                      </c:pt>
                      <c:pt idx="16190">
                        <c:v>5.2949100000000002E-14</c:v>
                      </c:pt>
                      <c:pt idx="16191">
                        <c:v>5.2949100000000002E-14</c:v>
                      </c:pt>
                      <c:pt idx="16192">
                        <c:v>2.47858E-14</c:v>
                      </c:pt>
                      <c:pt idx="16193">
                        <c:v>2.47858E-14</c:v>
                      </c:pt>
                      <c:pt idx="16194">
                        <c:v>3.0194700000000001E-14</c:v>
                      </c:pt>
                      <c:pt idx="16195">
                        <c:v>3.0194700000000001E-14</c:v>
                      </c:pt>
                      <c:pt idx="16196">
                        <c:v>2.9479399999999999E-14</c:v>
                      </c:pt>
                      <c:pt idx="16197">
                        <c:v>2.9479399999999999E-14</c:v>
                      </c:pt>
                      <c:pt idx="16198">
                        <c:v>3.2548799999999999E-14</c:v>
                      </c:pt>
                      <c:pt idx="16199">
                        <c:v>3.2548799999999999E-14</c:v>
                      </c:pt>
                      <c:pt idx="16200">
                        <c:v>2.9666800000000003E-14</c:v>
                      </c:pt>
                      <c:pt idx="16201">
                        <c:v>2.9666800000000003E-14</c:v>
                      </c:pt>
                      <c:pt idx="16202">
                        <c:v>2.4165499999999999E-14</c:v>
                      </c:pt>
                      <c:pt idx="16203">
                        <c:v>2.4165499999999999E-14</c:v>
                      </c:pt>
                      <c:pt idx="16204">
                        <c:v>2.5841899999999999E-14</c:v>
                      </c:pt>
                      <c:pt idx="16205">
                        <c:v>2.5841899999999999E-14</c:v>
                      </c:pt>
                      <c:pt idx="16206">
                        <c:v>2.4708500000000001E-14</c:v>
                      </c:pt>
                      <c:pt idx="16207">
                        <c:v>2.4708500000000001E-14</c:v>
                      </c:pt>
                      <c:pt idx="16208">
                        <c:v>2.4883E-14</c:v>
                      </c:pt>
                      <c:pt idx="16209">
                        <c:v>2.4883E-14</c:v>
                      </c:pt>
                      <c:pt idx="16210">
                        <c:v>2.7155399999999999E-14</c:v>
                      </c:pt>
                      <c:pt idx="16211">
                        <c:v>2.7155399999999999E-14</c:v>
                      </c:pt>
                      <c:pt idx="16212">
                        <c:v>2.4527400000000001E-13</c:v>
                      </c:pt>
                      <c:pt idx="16213">
                        <c:v>2.4527400000000001E-13</c:v>
                      </c:pt>
                      <c:pt idx="16214">
                        <c:v>2.8591699999999998E-14</c:v>
                      </c:pt>
                      <c:pt idx="16215">
                        <c:v>2.8591699999999998E-14</c:v>
                      </c:pt>
                      <c:pt idx="16216">
                        <c:v>4.09094E-14</c:v>
                      </c:pt>
                      <c:pt idx="16217">
                        <c:v>4.09094E-14</c:v>
                      </c:pt>
                      <c:pt idx="16218">
                        <c:v>3.2479200000000003E-14</c:v>
                      </c:pt>
                      <c:pt idx="16219">
                        <c:v>3.2479200000000003E-14</c:v>
                      </c:pt>
                      <c:pt idx="16220">
                        <c:v>2.9362200000000002E-14</c:v>
                      </c:pt>
                      <c:pt idx="16221">
                        <c:v>2.9362200000000002E-14</c:v>
                      </c:pt>
                      <c:pt idx="16222">
                        <c:v>2.9319400000000002E-14</c:v>
                      </c:pt>
                      <c:pt idx="16223">
                        <c:v>2.9319400000000002E-14</c:v>
                      </c:pt>
                      <c:pt idx="16224">
                        <c:v>2.39448E-14</c:v>
                      </c:pt>
                      <c:pt idx="16225">
                        <c:v>2.39448E-14</c:v>
                      </c:pt>
                      <c:pt idx="16226">
                        <c:v>2.9442699999999999E-14</c:v>
                      </c:pt>
                      <c:pt idx="16227">
                        <c:v>2.9442699999999999E-14</c:v>
                      </c:pt>
                      <c:pt idx="16228">
                        <c:v>2.55403E-14</c:v>
                      </c:pt>
                      <c:pt idx="16229">
                        <c:v>2.55403E-14</c:v>
                      </c:pt>
                      <c:pt idx="16230">
                        <c:v>3.0073800000000002E-14</c:v>
                      </c:pt>
                      <c:pt idx="16231">
                        <c:v>3.0073800000000002E-14</c:v>
                      </c:pt>
                      <c:pt idx="16232">
                        <c:v>2.47654E-14</c:v>
                      </c:pt>
                      <c:pt idx="16233">
                        <c:v>2.47654E-14</c:v>
                      </c:pt>
                      <c:pt idx="16234">
                        <c:v>2.4000600000000001E-14</c:v>
                      </c:pt>
                      <c:pt idx="16235">
                        <c:v>2.4000600000000001E-14</c:v>
                      </c:pt>
                      <c:pt idx="16236">
                        <c:v>5.2033899999999999E-14</c:v>
                      </c:pt>
                      <c:pt idx="16237">
                        <c:v>5.2033899999999999E-14</c:v>
                      </c:pt>
                      <c:pt idx="16238">
                        <c:v>2.5383400000000001E-14</c:v>
                      </c:pt>
                      <c:pt idx="16239">
                        <c:v>2.5383400000000001E-14</c:v>
                      </c:pt>
                      <c:pt idx="16240">
                        <c:v>1.46831E-12</c:v>
                      </c:pt>
                      <c:pt idx="16241">
                        <c:v>1.46831E-12</c:v>
                      </c:pt>
                      <c:pt idx="16242">
                        <c:v>2.0261000000000001E-13</c:v>
                      </c:pt>
                      <c:pt idx="16243">
                        <c:v>2.0261000000000001E-13</c:v>
                      </c:pt>
                      <c:pt idx="16244">
                        <c:v>2.02763E-14</c:v>
                      </c:pt>
                      <c:pt idx="16245">
                        <c:v>2.02763E-14</c:v>
                      </c:pt>
                      <c:pt idx="16246">
                        <c:v>3.0656599999999999E-14</c:v>
                      </c:pt>
                      <c:pt idx="16247">
                        <c:v>3.0656599999999999E-14</c:v>
                      </c:pt>
                      <c:pt idx="16248">
                        <c:v>3.4092999999999999E-14</c:v>
                      </c:pt>
                      <c:pt idx="16249">
                        <c:v>3.4092999999999999E-14</c:v>
                      </c:pt>
                      <c:pt idx="16250">
                        <c:v>2.46343E-14</c:v>
                      </c:pt>
                      <c:pt idx="16251">
                        <c:v>2.46343E-14</c:v>
                      </c:pt>
                      <c:pt idx="16252">
                        <c:v>2.57985E-14</c:v>
                      </c:pt>
                      <c:pt idx="16253">
                        <c:v>2.57985E-14</c:v>
                      </c:pt>
                      <c:pt idx="16254">
                        <c:v>3.02843E-14</c:v>
                      </c:pt>
                      <c:pt idx="16255">
                        <c:v>3.02843E-14</c:v>
                      </c:pt>
                      <c:pt idx="16256">
                        <c:v>2.66749E-14</c:v>
                      </c:pt>
                      <c:pt idx="16257">
                        <c:v>2.66749E-14</c:v>
                      </c:pt>
                      <c:pt idx="16258">
                        <c:v>2.7663600000000001E-14</c:v>
                      </c:pt>
                      <c:pt idx="16259">
                        <c:v>2.7663600000000001E-14</c:v>
                      </c:pt>
                      <c:pt idx="16260">
                        <c:v>4.3122500000000001E-14</c:v>
                      </c:pt>
                      <c:pt idx="16261">
                        <c:v>4.3122500000000001E-14</c:v>
                      </c:pt>
                      <c:pt idx="16262">
                        <c:v>2.29657E-14</c:v>
                      </c:pt>
                      <c:pt idx="16263">
                        <c:v>2.29657E-14</c:v>
                      </c:pt>
                      <c:pt idx="16264">
                        <c:v>2.2931899999999999E-14</c:v>
                      </c:pt>
                      <c:pt idx="16265">
                        <c:v>2.2931899999999999E-14</c:v>
                      </c:pt>
                      <c:pt idx="16266">
                        <c:v>2.6979200000000001E-14</c:v>
                      </c:pt>
                      <c:pt idx="16267">
                        <c:v>2.6979200000000001E-14</c:v>
                      </c:pt>
                      <c:pt idx="16268">
                        <c:v>3.1017100000000001E-14</c:v>
                      </c:pt>
                      <c:pt idx="16269">
                        <c:v>3.1017100000000001E-14</c:v>
                      </c:pt>
                      <c:pt idx="16270">
                        <c:v>3.6856100000000002E-14</c:v>
                      </c:pt>
                      <c:pt idx="16271">
                        <c:v>3.6856100000000002E-14</c:v>
                      </c:pt>
                      <c:pt idx="16272">
                        <c:v>2.77406E-14</c:v>
                      </c:pt>
                      <c:pt idx="16273">
                        <c:v>2.77406E-14</c:v>
                      </c:pt>
                      <c:pt idx="16274">
                        <c:v>3.5192599999999998E-14</c:v>
                      </c:pt>
                      <c:pt idx="16275">
                        <c:v>3.5192599999999998E-14</c:v>
                      </c:pt>
                      <c:pt idx="16276">
                        <c:v>2.9460399999999999E-14</c:v>
                      </c:pt>
                      <c:pt idx="16277">
                        <c:v>2.9460399999999999E-14</c:v>
                      </c:pt>
                      <c:pt idx="16278">
                        <c:v>2.48949E-14</c:v>
                      </c:pt>
                      <c:pt idx="16279">
                        <c:v>2.48949E-14</c:v>
                      </c:pt>
                      <c:pt idx="16280">
                        <c:v>2.8736E-14</c:v>
                      </c:pt>
                      <c:pt idx="16281">
                        <c:v>2.8736E-14</c:v>
                      </c:pt>
                      <c:pt idx="16282">
                        <c:v>2.7595799999999999E-14</c:v>
                      </c:pt>
                      <c:pt idx="16283">
                        <c:v>2.7595799999999999E-14</c:v>
                      </c:pt>
                      <c:pt idx="16284">
                        <c:v>2.16743E-14</c:v>
                      </c:pt>
                      <c:pt idx="16285">
                        <c:v>2.16743E-14</c:v>
                      </c:pt>
                      <c:pt idx="16286">
                        <c:v>3.1109000000000003E-14</c:v>
                      </c:pt>
                      <c:pt idx="16287">
                        <c:v>3.1109000000000003E-14</c:v>
                      </c:pt>
                      <c:pt idx="16288">
                        <c:v>3.1444700000000002E-14</c:v>
                      </c:pt>
                      <c:pt idx="16289">
                        <c:v>3.1444700000000002E-14</c:v>
                      </c:pt>
                      <c:pt idx="16290">
                        <c:v>2.3482499999999999E-14</c:v>
                      </c:pt>
                      <c:pt idx="16291">
                        <c:v>2.3482499999999999E-14</c:v>
                      </c:pt>
                      <c:pt idx="16292">
                        <c:v>2.6742499999999999E-14</c:v>
                      </c:pt>
                      <c:pt idx="16293">
                        <c:v>2.6742499999999999E-14</c:v>
                      </c:pt>
                      <c:pt idx="16294">
                        <c:v>2.8073599999999999E-14</c:v>
                      </c:pt>
                      <c:pt idx="16295">
                        <c:v>2.8073599999999999E-14</c:v>
                      </c:pt>
                      <c:pt idx="16296">
                        <c:v>2.5547100000000001E-14</c:v>
                      </c:pt>
                      <c:pt idx="16297">
                        <c:v>2.5547100000000001E-14</c:v>
                      </c:pt>
                      <c:pt idx="16298">
                        <c:v>2.6504899999999999E-14</c:v>
                      </c:pt>
                      <c:pt idx="16299">
                        <c:v>2.6504899999999999E-14</c:v>
                      </c:pt>
                      <c:pt idx="16300">
                        <c:v>4.6546999999999998E-14</c:v>
                      </c:pt>
                      <c:pt idx="16301">
                        <c:v>4.6546999999999998E-14</c:v>
                      </c:pt>
                      <c:pt idx="16302">
                        <c:v>2.1668300000000001E-14</c:v>
                      </c:pt>
                      <c:pt idx="16303">
                        <c:v>2.1668300000000001E-14</c:v>
                      </c:pt>
                      <c:pt idx="16304">
                        <c:v>3.0438700000000001E-14</c:v>
                      </c:pt>
                      <c:pt idx="16305">
                        <c:v>3.0438700000000001E-14</c:v>
                      </c:pt>
                      <c:pt idx="16306">
                        <c:v>2.27316E-14</c:v>
                      </c:pt>
                      <c:pt idx="16307">
                        <c:v>2.27316E-14</c:v>
                      </c:pt>
                      <c:pt idx="16308">
                        <c:v>1.9211199999999999E-14</c:v>
                      </c:pt>
                      <c:pt idx="16309">
                        <c:v>1.9211199999999999E-14</c:v>
                      </c:pt>
                      <c:pt idx="16310">
                        <c:v>2.3549399999999999E-14</c:v>
                      </c:pt>
                      <c:pt idx="16311">
                        <c:v>2.3549399999999999E-14</c:v>
                      </c:pt>
                      <c:pt idx="16312">
                        <c:v>2.87496E-14</c:v>
                      </c:pt>
                      <c:pt idx="16313">
                        <c:v>2.87496E-14</c:v>
                      </c:pt>
                      <c:pt idx="16314">
                        <c:v>2.8046399999999999E-14</c:v>
                      </c:pt>
                      <c:pt idx="16315">
                        <c:v>2.8046399999999999E-14</c:v>
                      </c:pt>
                      <c:pt idx="16316">
                        <c:v>3.16857E-14</c:v>
                      </c:pt>
                      <c:pt idx="16317">
                        <c:v>3.16857E-14</c:v>
                      </c:pt>
                      <c:pt idx="16318">
                        <c:v>1.7460699999999999E-14</c:v>
                      </c:pt>
                      <c:pt idx="16319">
                        <c:v>1.7460699999999999E-14</c:v>
                      </c:pt>
                      <c:pt idx="16320">
                        <c:v>2.3142200000000001E-14</c:v>
                      </c:pt>
                      <c:pt idx="16321">
                        <c:v>2.3142200000000001E-14</c:v>
                      </c:pt>
                      <c:pt idx="16322">
                        <c:v>3.3379000000000002E-14</c:v>
                      </c:pt>
                      <c:pt idx="16323">
                        <c:v>3.3379000000000002E-14</c:v>
                      </c:pt>
                      <c:pt idx="16324">
                        <c:v>2.2572000000000002E-14</c:v>
                      </c:pt>
                      <c:pt idx="16325">
                        <c:v>2.2572000000000002E-14</c:v>
                      </c:pt>
                      <c:pt idx="16326">
                        <c:v>2.1933800000000002E-14</c:v>
                      </c:pt>
                      <c:pt idx="16327">
                        <c:v>2.1933800000000002E-14</c:v>
                      </c:pt>
                      <c:pt idx="16328">
                        <c:v>3.8413300000000003E-14</c:v>
                      </c:pt>
                      <c:pt idx="16329">
                        <c:v>3.8413300000000003E-14</c:v>
                      </c:pt>
                      <c:pt idx="16330">
                        <c:v>3.53593E-14</c:v>
                      </c:pt>
                      <c:pt idx="16331">
                        <c:v>3.53593E-14</c:v>
                      </c:pt>
                      <c:pt idx="16332">
                        <c:v>2.68741E-14</c:v>
                      </c:pt>
                      <c:pt idx="16333">
                        <c:v>2.68741E-14</c:v>
                      </c:pt>
                      <c:pt idx="16334">
                        <c:v>2.0130099999999999E-14</c:v>
                      </c:pt>
                      <c:pt idx="16335">
                        <c:v>2.0130099999999999E-14</c:v>
                      </c:pt>
                      <c:pt idx="16336">
                        <c:v>2.8906999999999997E-14</c:v>
                      </c:pt>
                      <c:pt idx="16337">
                        <c:v>2.8906999999999997E-14</c:v>
                      </c:pt>
                      <c:pt idx="16338">
                        <c:v>2.7650400000000001E-14</c:v>
                      </c:pt>
                      <c:pt idx="16339">
                        <c:v>2.7650400000000001E-14</c:v>
                      </c:pt>
                      <c:pt idx="16340">
                        <c:v>2.23955E-14</c:v>
                      </c:pt>
                      <c:pt idx="16341">
                        <c:v>2.23955E-14</c:v>
                      </c:pt>
                      <c:pt idx="16342">
                        <c:v>3.2454500000000001E-14</c:v>
                      </c:pt>
                      <c:pt idx="16343">
                        <c:v>3.2454500000000001E-14</c:v>
                      </c:pt>
                      <c:pt idx="16344">
                        <c:v>2.2249400000000001E-14</c:v>
                      </c:pt>
                      <c:pt idx="16345">
                        <c:v>2.2249400000000001E-14</c:v>
                      </c:pt>
                      <c:pt idx="16346">
                        <c:v>3.2977900000000001E-14</c:v>
                      </c:pt>
                      <c:pt idx="16347">
                        <c:v>3.2977900000000001E-14</c:v>
                      </c:pt>
                      <c:pt idx="16348">
                        <c:v>2.08688E-13</c:v>
                      </c:pt>
                      <c:pt idx="16349">
                        <c:v>2.08688E-13</c:v>
                      </c:pt>
                      <c:pt idx="16350">
                        <c:v>3.7198899999999999E-13</c:v>
                      </c:pt>
                      <c:pt idx="16351">
                        <c:v>3.7198899999999999E-13</c:v>
                      </c:pt>
                      <c:pt idx="16352">
                        <c:v>2.10983E-14</c:v>
                      </c:pt>
                      <c:pt idx="16353">
                        <c:v>2.10983E-14</c:v>
                      </c:pt>
                      <c:pt idx="16354">
                        <c:v>2.6368299999999999E-14</c:v>
                      </c:pt>
                      <c:pt idx="16355">
                        <c:v>2.6368299999999999E-14</c:v>
                      </c:pt>
                      <c:pt idx="16356">
                        <c:v>2.70165E-14</c:v>
                      </c:pt>
                      <c:pt idx="16357">
                        <c:v>2.70165E-14</c:v>
                      </c:pt>
                      <c:pt idx="16358">
                        <c:v>2.6488899999999999E-14</c:v>
                      </c:pt>
                      <c:pt idx="16359">
                        <c:v>2.6488899999999999E-14</c:v>
                      </c:pt>
                      <c:pt idx="16360">
                        <c:v>2.8666499999999998E-14</c:v>
                      </c:pt>
                      <c:pt idx="16361">
                        <c:v>2.8666499999999998E-14</c:v>
                      </c:pt>
                      <c:pt idx="16362">
                        <c:v>2.46771E-14</c:v>
                      </c:pt>
                      <c:pt idx="16363">
                        <c:v>2.46771E-14</c:v>
                      </c:pt>
                      <c:pt idx="16364">
                        <c:v>2.2349099999999999E-14</c:v>
                      </c:pt>
                      <c:pt idx="16365">
                        <c:v>2.2349099999999999E-14</c:v>
                      </c:pt>
                      <c:pt idx="16366">
                        <c:v>2.2480200000000001E-14</c:v>
                      </c:pt>
                      <c:pt idx="16367">
                        <c:v>2.2480200000000001E-14</c:v>
                      </c:pt>
                      <c:pt idx="16368">
                        <c:v>2.65431E-14</c:v>
                      </c:pt>
                      <c:pt idx="16369">
                        <c:v>2.65431E-14</c:v>
                      </c:pt>
                      <c:pt idx="16370">
                        <c:v>2.8186099999999999E-14</c:v>
                      </c:pt>
                      <c:pt idx="16371">
                        <c:v>2.8186099999999999E-14</c:v>
                      </c:pt>
                      <c:pt idx="16372">
                        <c:v>2.3086899999999999E-14</c:v>
                      </c:pt>
                      <c:pt idx="16373">
                        <c:v>2.3086899999999999E-14</c:v>
                      </c:pt>
                      <c:pt idx="16374">
                        <c:v>2.5814999999999998E-14</c:v>
                      </c:pt>
                      <c:pt idx="16375">
                        <c:v>2.5814999999999998E-14</c:v>
                      </c:pt>
                      <c:pt idx="16376">
                        <c:v>2.3203499999999999E-14</c:v>
                      </c:pt>
                      <c:pt idx="16377">
                        <c:v>2.3203499999999999E-14</c:v>
                      </c:pt>
                      <c:pt idx="16378">
                        <c:v>2.2862599999999999E-14</c:v>
                      </c:pt>
                      <c:pt idx="16379">
                        <c:v>2.2862599999999999E-14</c:v>
                      </c:pt>
                      <c:pt idx="16380">
                        <c:v>2.4549E-14</c:v>
                      </c:pt>
                      <c:pt idx="16381">
                        <c:v>2.4549E-14</c:v>
                      </c:pt>
                      <c:pt idx="16382">
                        <c:v>2.78491E-14</c:v>
                      </c:pt>
                      <c:pt idx="16383">
                        <c:v>2.78491E-14</c:v>
                      </c:pt>
                      <c:pt idx="16384">
                        <c:v>2.8491600000000003E-14</c:v>
                      </c:pt>
                      <c:pt idx="16385">
                        <c:v>2.8491600000000003E-14</c:v>
                      </c:pt>
                      <c:pt idx="16386">
                        <c:v>2.7556699999999999E-14</c:v>
                      </c:pt>
                      <c:pt idx="16387">
                        <c:v>2.7556699999999999E-14</c:v>
                      </c:pt>
                      <c:pt idx="16388">
                        <c:v>2.57537E-14</c:v>
                      </c:pt>
                      <c:pt idx="16389">
                        <c:v>2.57537E-14</c:v>
                      </c:pt>
                      <c:pt idx="16390">
                        <c:v>3.17245E-14</c:v>
                      </c:pt>
                      <c:pt idx="16391">
                        <c:v>3.17245E-14</c:v>
                      </c:pt>
                      <c:pt idx="16392">
                        <c:v>2.6514700000000001E-14</c:v>
                      </c:pt>
                      <c:pt idx="16393">
                        <c:v>2.6514700000000001E-14</c:v>
                      </c:pt>
                      <c:pt idx="16394">
                        <c:v>3.12066E-14</c:v>
                      </c:pt>
                      <c:pt idx="16395">
                        <c:v>3.12066E-14</c:v>
                      </c:pt>
                      <c:pt idx="16396">
                        <c:v>2.8267599999999999E-14</c:v>
                      </c:pt>
                      <c:pt idx="16397">
                        <c:v>2.8267599999999999E-14</c:v>
                      </c:pt>
                      <c:pt idx="16398">
                        <c:v>2.8819200000000003E-14</c:v>
                      </c:pt>
                      <c:pt idx="16399">
                        <c:v>2.8819200000000003E-14</c:v>
                      </c:pt>
                      <c:pt idx="16400">
                        <c:v>3.2225799999999998E-14</c:v>
                      </c:pt>
                      <c:pt idx="16401">
                        <c:v>3.2225799999999998E-14</c:v>
                      </c:pt>
                      <c:pt idx="16402">
                        <c:v>2.68622E-14</c:v>
                      </c:pt>
                      <c:pt idx="16403">
                        <c:v>2.68622E-14</c:v>
                      </c:pt>
                      <c:pt idx="16404">
                        <c:v>3.4333800000000001E-14</c:v>
                      </c:pt>
                      <c:pt idx="16405">
                        <c:v>3.4333800000000001E-14</c:v>
                      </c:pt>
                      <c:pt idx="16406">
                        <c:v>2.5275300000000001E-14</c:v>
                      </c:pt>
                      <c:pt idx="16407">
                        <c:v>2.5275300000000001E-14</c:v>
                      </c:pt>
                      <c:pt idx="16408">
                        <c:v>2.86096E-14</c:v>
                      </c:pt>
                      <c:pt idx="16409">
                        <c:v>2.86096E-14</c:v>
                      </c:pt>
                      <c:pt idx="16410">
                        <c:v>3.3194399999999998E-14</c:v>
                      </c:pt>
                      <c:pt idx="16411">
                        <c:v>3.3194399999999998E-14</c:v>
                      </c:pt>
                      <c:pt idx="16412">
                        <c:v>3.1772900000000002E-14</c:v>
                      </c:pt>
                      <c:pt idx="16413">
                        <c:v>3.1772900000000002E-14</c:v>
                      </c:pt>
                      <c:pt idx="16414">
                        <c:v>2.7025700000000001E-14</c:v>
                      </c:pt>
                      <c:pt idx="16415">
                        <c:v>2.7025700000000001E-14</c:v>
                      </c:pt>
                      <c:pt idx="16416">
                        <c:v>3.7113600000000001E-14</c:v>
                      </c:pt>
                      <c:pt idx="16417">
                        <c:v>3.7113600000000001E-14</c:v>
                      </c:pt>
                      <c:pt idx="16418">
                        <c:v>2.5763399999999999E-14</c:v>
                      </c:pt>
                      <c:pt idx="16419">
                        <c:v>2.5763399999999999E-14</c:v>
                      </c:pt>
                      <c:pt idx="16420">
                        <c:v>2.9065800000000001E-14</c:v>
                      </c:pt>
                      <c:pt idx="16421">
                        <c:v>2.9065800000000001E-14</c:v>
                      </c:pt>
                      <c:pt idx="16422">
                        <c:v>2.33378E-14</c:v>
                      </c:pt>
                      <c:pt idx="16423">
                        <c:v>2.33378E-14</c:v>
                      </c:pt>
                      <c:pt idx="16424">
                        <c:v>2.9554699999999997E-14</c:v>
                      </c:pt>
                      <c:pt idx="16425">
                        <c:v>2.9554699999999997E-14</c:v>
                      </c:pt>
                      <c:pt idx="16426">
                        <c:v>2.9803300000000002E-14</c:v>
                      </c:pt>
                      <c:pt idx="16427">
                        <c:v>2.9803300000000002E-14</c:v>
                      </c:pt>
                      <c:pt idx="16428">
                        <c:v>2.1445199999999999E-14</c:v>
                      </c:pt>
                      <c:pt idx="16429">
                        <c:v>2.1445199999999999E-14</c:v>
                      </c:pt>
                      <c:pt idx="16430">
                        <c:v>2.3148600000000001E-14</c:v>
                      </c:pt>
                      <c:pt idx="16431">
                        <c:v>2.3148600000000001E-14</c:v>
                      </c:pt>
                      <c:pt idx="16432">
                        <c:v>3.0319299999999997E-14</c:v>
                      </c:pt>
                      <c:pt idx="16433">
                        <c:v>3.0319299999999997E-14</c:v>
                      </c:pt>
                      <c:pt idx="16434">
                        <c:v>3.7913199999999998E-14</c:v>
                      </c:pt>
                      <c:pt idx="16435">
                        <c:v>3.7913199999999998E-14</c:v>
                      </c:pt>
                      <c:pt idx="16436">
                        <c:v>3.3834200000000001E-14</c:v>
                      </c:pt>
                      <c:pt idx="16437">
                        <c:v>3.3834200000000001E-14</c:v>
                      </c:pt>
                      <c:pt idx="16438">
                        <c:v>2.8876100000000001E-14</c:v>
                      </c:pt>
                      <c:pt idx="16439">
                        <c:v>2.8876100000000001E-14</c:v>
                      </c:pt>
                      <c:pt idx="16440">
                        <c:v>2.9232499999999997E-14</c:v>
                      </c:pt>
                      <c:pt idx="16441">
                        <c:v>2.9232499999999997E-14</c:v>
                      </c:pt>
                      <c:pt idx="16442">
                        <c:v>2.16543E-14</c:v>
                      </c:pt>
                      <c:pt idx="16443">
                        <c:v>2.16543E-14</c:v>
                      </c:pt>
                      <c:pt idx="16444">
                        <c:v>2.5663700000000001E-14</c:v>
                      </c:pt>
                      <c:pt idx="16445">
                        <c:v>2.5663700000000001E-14</c:v>
                      </c:pt>
                      <c:pt idx="16446">
                        <c:v>2.6245500000000001E-14</c:v>
                      </c:pt>
                      <c:pt idx="16447">
                        <c:v>2.6245500000000001E-14</c:v>
                      </c:pt>
                      <c:pt idx="16448">
                        <c:v>2.5386899999999999E-14</c:v>
                      </c:pt>
                      <c:pt idx="16449">
                        <c:v>2.5386899999999999E-14</c:v>
                      </c:pt>
                      <c:pt idx="16450">
                        <c:v>2.6711400000000001E-14</c:v>
                      </c:pt>
                      <c:pt idx="16451">
                        <c:v>2.6711400000000001E-14</c:v>
                      </c:pt>
                      <c:pt idx="16452">
                        <c:v>2.6793600000000001E-14</c:v>
                      </c:pt>
                      <c:pt idx="16453">
                        <c:v>2.6793600000000001E-14</c:v>
                      </c:pt>
                      <c:pt idx="16454">
                        <c:v>3.0557299999999998E-14</c:v>
                      </c:pt>
                      <c:pt idx="16455">
                        <c:v>3.0557299999999998E-14</c:v>
                      </c:pt>
                      <c:pt idx="16456">
                        <c:v>2.6941899999999999E-14</c:v>
                      </c:pt>
                      <c:pt idx="16457">
                        <c:v>2.6941899999999999E-14</c:v>
                      </c:pt>
                      <c:pt idx="16458">
                        <c:v>2.43587E-14</c:v>
                      </c:pt>
                      <c:pt idx="16459">
                        <c:v>2.43587E-14</c:v>
                      </c:pt>
                      <c:pt idx="16460">
                        <c:v>3.1076300000000002E-14</c:v>
                      </c:pt>
                      <c:pt idx="16461">
                        <c:v>3.1076300000000002E-14</c:v>
                      </c:pt>
                      <c:pt idx="16462">
                        <c:v>2.8874E-14</c:v>
                      </c:pt>
                      <c:pt idx="16463">
                        <c:v>2.8874E-14</c:v>
                      </c:pt>
                      <c:pt idx="16464">
                        <c:v>2.9518699999999997E-14</c:v>
                      </c:pt>
                      <c:pt idx="16465">
                        <c:v>2.9518699999999997E-14</c:v>
                      </c:pt>
                      <c:pt idx="16466">
                        <c:v>2.74695E-14</c:v>
                      </c:pt>
                      <c:pt idx="16467">
                        <c:v>2.74695E-14</c:v>
                      </c:pt>
                      <c:pt idx="16468">
                        <c:v>2.5911199999999999E-14</c:v>
                      </c:pt>
                      <c:pt idx="16469">
                        <c:v>2.5911199999999999E-14</c:v>
                      </c:pt>
                      <c:pt idx="16470">
                        <c:v>2.7281099999999999E-14</c:v>
                      </c:pt>
                      <c:pt idx="16471">
                        <c:v>2.7281099999999999E-14</c:v>
                      </c:pt>
                      <c:pt idx="16472">
                        <c:v>3.0817200000000001E-14</c:v>
                      </c:pt>
                      <c:pt idx="16473">
                        <c:v>3.0817200000000001E-14</c:v>
                      </c:pt>
                      <c:pt idx="16474">
                        <c:v>3.1594999999999997E-14</c:v>
                      </c:pt>
                      <c:pt idx="16475">
                        <c:v>3.1594999999999997E-14</c:v>
                      </c:pt>
                      <c:pt idx="16476">
                        <c:v>2.5340599999999998E-14</c:v>
                      </c:pt>
                      <c:pt idx="16477">
                        <c:v>2.5340599999999998E-14</c:v>
                      </c:pt>
                      <c:pt idx="16478">
                        <c:v>2.5181999999999999E-14</c:v>
                      </c:pt>
                      <c:pt idx="16479">
                        <c:v>2.5181999999999999E-14</c:v>
                      </c:pt>
                      <c:pt idx="16480">
                        <c:v>2.6300200000000001E-14</c:v>
                      </c:pt>
                      <c:pt idx="16481">
                        <c:v>2.6300200000000001E-14</c:v>
                      </c:pt>
                      <c:pt idx="16482">
                        <c:v>2.7132800000000001E-14</c:v>
                      </c:pt>
                      <c:pt idx="16483">
                        <c:v>2.7132800000000001E-14</c:v>
                      </c:pt>
                      <c:pt idx="16484">
                        <c:v>2.80275E-14</c:v>
                      </c:pt>
                      <c:pt idx="16485">
                        <c:v>2.80275E-14</c:v>
                      </c:pt>
                      <c:pt idx="16486">
                        <c:v>3.6499200000000001E-14</c:v>
                      </c:pt>
                      <c:pt idx="16487">
                        <c:v>3.6499200000000001E-14</c:v>
                      </c:pt>
                      <c:pt idx="16488">
                        <c:v>3.10795E-14</c:v>
                      </c:pt>
                      <c:pt idx="16489">
                        <c:v>3.10795E-14</c:v>
                      </c:pt>
                      <c:pt idx="16490">
                        <c:v>2.7532199999999999E-14</c:v>
                      </c:pt>
                      <c:pt idx="16491">
                        <c:v>2.7532199999999999E-14</c:v>
                      </c:pt>
                      <c:pt idx="16492">
                        <c:v>3.0463E-14</c:v>
                      </c:pt>
                      <c:pt idx="16493">
                        <c:v>3.0463E-14</c:v>
                      </c:pt>
                      <c:pt idx="16494">
                        <c:v>3.4588299999999998E-14</c:v>
                      </c:pt>
                      <c:pt idx="16495">
                        <c:v>3.4588299999999998E-14</c:v>
                      </c:pt>
                      <c:pt idx="16496">
                        <c:v>2.36539E-14</c:v>
                      </c:pt>
                      <c:pt idx="16497">
                        <c:v>2.36539E-14</c:v>
                      </c:pt>
                      <c:pt idx="16498">
                        <c:v>2.31964E-14</c:v>
                      </c:pt>
                      <c:pt idx="16499">
                        <c:v>2.31964E-14</c:v>
                      </c:pt>
                      <c:pt idx="16500">
                        <c:v>2.30374E-14</c:v>
                      </c:pt>
                      <c:pt idx="16501">
                        <c:v>2.30374E-14</c:v>
                      </c:pt>
                      <c:pt idx="16502">
                        <c:v>3.7177600000000002E-14</c:v>
                      </c:pt>
                      <c:pt idx="16503">
                        <c:v>3.7177600000000002E-14</c:v>
                      </c:pt>
                      <c:pt idx="16504">
                        <c:v>5.2241600000000002E-13</c:v>
                      </c:pt>
                      <c:pt idx="16505">
                        <c:v>5.2241600000000002E-13</c:v>
                      </c:pt>
                      <c:pt idx="16506">
                        <c:v>2.2037700000000001E-14</c:v>
                      </c:pt>
                      <c:pt idx="16507">
                        <c:v>2.2037700000000001E-14</c:v>
                      </c:pt>
                      <c:pt idx="16508">
                        <c:v>2.4040700000000001E-14</c:v>
                      </c:pt>
                      <c:pt idx="16509">
                        <c:v>2.4040700000000001E-14</c:v>
                      </c:pt>
                      <c:pt idx="16510">
                        <c:v>2.79666E-14</c:v>
                      </c:pt>
                      <c:pt idx="16511">
                        <c:v>2.79666E-14</c:v>
                      </c:pt>
                      <c:pt idx="16512">
                        <c:v>5.35123E-14</c:v>
                      </c:pt>
                      <c:pt idx="16513">
                        <c:v>5.35123E-14</c:v>
                      </c:pt>
                      <c:pt idx="16514">
                        <c:v>4.8119400000000002E-14</c:v>
                      </c:pt>
                      <c:pt idx="16515">
                        <c:v>4.8119400000000002E-14</c:v>
                      </c:pt>
                      <c:pt idx="16516">
                        <c:v>2.3568300000000001E-14</c:v>
                      </c:pt>
                      <c:pt idx="16517">
                        <c:v>2.3568300000000001E-14</c:v>
                      </c:pt>
                      <c:pt idx="16518">
                        <c:v>2.3194500000000001E-14</c:v>
                      </c:pt>
                      <c:pt idx="16519">
                        <c:v>2.3194500000000001E-14</c:v>
                      </c:pt>
                      <c:pt idx="16520">
                        <c:v>2.0411700000000002E-14</c:v>
                      </c:pt>
                      <c:pt idx="16521">
                        <c:v>2.0411700000000002E-14</c:v>
                      </c:pt>
                      <c:pt idx="16522">
                        <c:v>3.3029500000000001E-14</c:v>
                      </c:pt>
                      <c:pt idx="16523">
                        <c:v>3.3029500000000001E-14</c:v>
                      </c:pt>
                      <c:pt idx="16524">
                        <c:v>2.3138599999999999E-14</c:v>
                      </c:pt>
                      <c:pt idx="16525">
                        <c:v>2.3138599999999999E-14</c:v>
                      </c:pt>
                      <c:pt idx="16526">
                        <c:v>2.8929300000000003E-14</c:v>
                      </c:pt>
                      <c:pt idx="16527">
                        <c:v>2.8929300000000003E-14</c:v>
                      </c:pt>
                      <c:pt idx="16528">
                        <c:v>3.3990399999999999E-14</c:v>
                      </c:pt>
                      <c:pt idx="16529">
                        <c:v>3.3990399999999999E-14</c:v>
                      </c:pt>
                      <c:pt idx="16530">
                        <c:v>3.0248099999999999E-14</c:v>
                      </c:pt>
                      <c:pt idx="16531">
                        <c:v>3.0248099999999999E-14</c:v>
                      </c:pt>
                      <c:pt idx="16532">
                        <c:v>2.2107100000000001E-14</c:v>
                      </c:pt>
                      <c:pt idx="16533">
                        <c:v>2.2107100000000001E-14</c:v>
                      </c:pt>
                      <c:pt idx="16534">
                        <c:v>2.4632700000000001E-14</c:v>
                      </c:pt>
                      <c:pt idx="16535">
                        <c:v>2.4632700000000001E-14</c:v>
                      </c:pt>
                      <c:pt idx="16536">
                        <c:v>1.9572399999999999E-14</c:v>
                      </c:pt>
                      <c:pt idx="16537">
                        <c:v>1.9572399999999999E-14</c:v>
                      </c:pt>
                      <c:pt idx="16538">
                        <c:v>1.9301499999999999E-14</c:v>
                      </c:pt>
                      <c:pt idx="16539">
                        <c:v>1.9301499999999999E-14</c:v>
                      </c:pt>
                      <c:pt idx="16540">
                        <c:v>2.34924E-14</c:v>
                      </c:pt>
                      <c:pt idx="16541">
                        <c:v>2.34924E-14</c:v>
                      </c:pt>
                      <c:pt idx="16542">
                        <c:v>2.8902800000000003E-14</c:v>
                      </c:pt>
                      <c:pt idx="16543">
                        <c:v>2.8902800000000003E-14</c:v>
                      </c:pt>
                      <c:pt idx="16544">
                        <c:v>2.5875599999999999E-14</c:v>
                      </c:pt>
                      <c:pt idx="16545">
                        <c:v>2.5875599999999999E-14</c:v>
                      </c:pt>
                      <c:pt idx="16546">
                        <c:v>4.0424500000000001E-13</c:v>
                      </c:pt>
                      <c:pt idx="16547">
                        <c:v>4.0424500000000001E-13</c:v>
                      </c:pt>
                      <c:pt idx="16548">
                        <c:v>2.7563700000000001E-14</c:v>
                      </c:pt>
                      <c:pt idx="16549">
                        <c:v>2.7563700000000001E-14</c:v>
                      </c:pt>
                      <c:pt idx="16550">
                        <c:v>2.79581E-14</c:v>
                      </c:pt>
                      <c:pt idx="16551">
                        <c:v>2.79581E-14</c:v>
                      </c:pt>
                      <c:pt idx="16552">
                        <c:v>3.1953700000000002E-14</c:v>
                      </c:pt>
                      <c:pt idx="16553">
                        <c:v>3.1953700000000002E-14</c:v>
                      </c:pt>
                      <c:pt idx="16554">
                        <c:v>3.4064199999999997E-14</c:v>
                      </c:pt>
                      <c:pt idx="16555">
                        <c:v>3.4064199999999997E-14</c:v>
                      </c:pt>
                      <c:pt idx="16556">
                        <c:v>2.4809199999999999E-14</c:v>
                      </c:pt>
                      <c:pt idx="16557">
                        <c:v>2.4809199999999999E-14</c:v>
                      </c:pt>
                      <c:pt idx="16558">
                        <c:v>2.4352799999999999E-14</c:v>
                      </c:pt>
                      <c:pt idx="16559">
                        <c:v>2.4352799999999999E-14</c:v>
                      </c:pt>
                      <c:pt idx="16560">
                        <c:v>1.9447200000000001E-14</c:v>
                      </c:pt>
                      <c:pt idx="16561">
                        <c:v>1.9447200000000001E-14</c:v>
                      </c:pt>
                      <c:pt idx="16562">
                        <c:v>2.3665500000000001E-14</c:v>
                      </c:pt>
                      <c:pt idx="16563">
                        <c:v>2.3665500000000001E-14</c:v>
                      </c:pt>
                      <c:pt idx="16564">
                        <c:v>3.0165600000000002E-14</c:v>
                      </c:pt>
                      <c:pt idx="16565">
                        <c:v>3.0165600000000002E-14</c:v>
                      </c:pt>
                      <c:pt idx="16566">
                        <c:v>2.7954200000000001E-14</c:v>
                      </c:pt>
                      <c:pt idx="16567">
                        <c:v>2.7954200000000001E-14</c:v>
                      </c:pt>
                      <c:pt idx="16568">
                        <c:v>3.3772199999999999E-14</c:v>
                      </c:pt>
                      <c:pt idx="16569">
                        <c:v>3.3772199999999999E-14</c:v>
                      </c:pt>
                      <c:pt idx="16570">
                        <c:v>3.0012500000000001E-14</c:v>
                      </c:pt>
                      <c:pt idx="16571">
                        <c:v>3.0012500000000001E-14</c:v>
                      </c:pt>
                      <c:pt idx="16572">
                        <c:v>2.5813600000000001E-14</c:v>
                      </c:pt>
                      <c:pt idx="16573">
                        <c:v>2.5813600000000001E-14</c:v>
                      </c:pt>
                      <c:pt idx="16574">
                        <c:v>2.6738399999999999E-14</c:v>
                      </c:pt>
                      <c:pt idx="16575">
                        <c:v>2.6738399999999999E-14</c:v>
                      </c:pt>
                      <c:pt idx="16576">
                        <c:v>2.6539100000000001E-14</c:v>
                      </c:pt>
                      <c:pt idx="16577">
                        <c:v>2.6539100000000001E-14</c:v>
                      </c:pt>
                      <c:pt idx="16578">
                        <c:v>2.8035899999999999E-14</c:v>
                      </c:pt>
                      <c:pt idx="16579">
                        <c:v>2.8035899999999999E-14</c:v>
                      </c:pt>
                      <c:pt idx="16580">
                        <c:v>3.1113199999999998E-14</c:v>
                      </c:pt>
                      <c:pt idx="16581">
                        <c:v>3.1113199999999998E-14</c:v>
                      </c:pt>
                      <c:pt idx="16582">
                        <c:v>2.52895E-14</c:v>
                      </c:pt>
                      <c:pt idx="16583">
                        <c:v>2.52895E-14</c:v>
                      </c:pt>
                      <c:pt idx="16584">
                        <c:v>3.55707E-14</c:v>
                      </c:pt>
                      <c:pt idx="16585">
                        <c:v>3.55707E-14</c:v>
                      </c:pt>
                      <c:pt idx="16586">
                        <c:v>2.7728900000000001E-14</c:v>
                      </c:pt>
                      <c:pt idx="16587">
                        <c:v>2.7728900000000001E-14</c:v>
                      </c:pt>
                      <c:pt idx="16588">
                        <c:v>3.4029099999999999E-14</c:v>
                      </c:pt>
                      <c:pt idx="16589">
                        <c:v>3.4029099999999999E-14</c:v>
                      </c:pt>
                      <c:pt idx="16590">
                        <c:v>2.1962600000000001E-14</c:v>
                      </c:pt>
                      <c:pt idx="16591">
                        <c:v>2.1962600000000001E-14</c:v>
                      </c:pt>
                      <c:pt idx="16592">
                        <c:v>2.6331100000000001E-14</c:v>
                      </c:pt>
                      <c:pt idx="16593">
                        <c:v>2.6331100000000001E-14</c:v>
                      </c:pt>
                      <c:pt idx="16594">
                        <c:v>2.5102700000000001E-14</c:v>
                      </c:pt>
                      <c:pt idx="16595">
                        <c:v>2.5102700000000001E-14</c:v>
                      </c:pt>
                      <c:pt idx="16596">
                        <c:v>3.5344699999999997E-14</c:v>
                      </c:pt>
                      <c:pt idx="16597">
                        <c:v>3.5344699999999997E-14</c:v>
                      </c:pt>
                      <c:pt idx="16598">
                        <c:v>2.7501200000000001E-14</c:v>
                      </c:pt>
                      <c:pt idx="16599">
                        <c:v>2.7501200000000001E-14</c:v>
                      </c:pt>
                      <c:pt idx="16600">
                        <c:v>2.9273000000000001E-14</c:v>
                      </c:pt>
                      <c:pt idx="16601">
                        <c:v>2.9273000000000001E-14</c:v>
                      </c:pt>
                      <c:pt idx="16602">
                        <c:v>2.8516999999999999E-14</c:v>
                      </c:pt>
                      <c:pt idx="16603">
                        <c:v>2.8516999999999999E-14</c:v>
                      </c:pt>
                      <c:pt idx="16604">
                        <c:v>3.2720699999999999E-14</c:v>
                      </c:pt>
                      <c:pt idx="16605">
                        <c:v>3.2720699999999999E-14</c:v>
                      </c:pt>
                      <c:pt idx="16606">
                        <c:v>2.0153700000000001E-14</c:v>
                      </c:pt>
                      <c:pt idx="16607">
                        <c:v>2.0153700000000001E-14</c:v>
                      </c:pt>
                      <c:pt idx="16608">
                        <c:v>1.99178E-14</c:v>
                      </c:pt>
                      <c:pt idx="16609">
                        <c:v>1.99178E-14</c:v>
                      </c:pt>
                      <c:pt idx="16610">
                        <c:v>2.37038E-14</c:v>
                      </c:pt>
                      <c:pt idx="16611">
                        <c:v>2.37038E-14</c:v>
                      </c:pt>
                      <c:pt idx="16612">
                        <c:v>3.4128299999999999E-14</c:v>
                      </c:pt>
                      <c:pt idx="16613">
                        <c:v>3.4128299999999999E-14</c:v>
                      </c:pt>
                      <c:pt idx="16614">
                        <c:v>2.6062399999999998E-14</c:v>
                      </c:pt>
                      <c:pt idx="16615">
                        <c:v>2.6062399999999998E-14</c:v>
                      </c:pt>
                      <c:pt idx="16616">
                        <c:v>3.1632300000000002E-14</c:v>
                      </c:pt>
                      <c:pt idx="16617">
                        <c:v>3.1632300000000002E-14</c:v>
                      </c:pt>
                      <c:pt idx="16618">
                        <c:v>2.09203E-14</c:v>
                      </c:pt>
                      <c:pt idx="16619">
                        <c:v>2.09203E-14</c:v>
                      </c:pt>
                      <c:pt idx="16620">
                        <c:v>2.3879699999999999E-14</c:v>
                      </c:pt>
                      <c:pt idx="16621">
                        <c:v>2.3879699999999999E-14</c:v>
                      </c:pt>
                      <c:pt idx="16622">
                        <c:v>3.11121E-14</c:v>
                      </c:pt>
                      <c:pt idx="16623">
                        <c:v>3.11121E-14</c:v>
                      </c:pt>
                      <c:pt idx="16624">
                        <c:v>2.1651400000000002E-14</c:v>
                      </c:pt>
                      <c:pt idx="16625">
                        <c:v>2.1651400000000002E-14</c:v>
                      </c:pt>
                      <c:pt idx="16626">
                        <c:v>2.4706400000000001E-14</c:v>
                      </c:pt>
                      <c:pt idx="16627">
                        <c:v>2.4706400000000001E-14</c:v>
                      </c:pt>
                      <c:pt idx="16628">
                        <c:v>2.7095E-14</c:v>
                      </c:pt>
                      <c:pt idx="16629">
                        <c:v>2.7095E-14</c:v>
                      </c:pt>
                      <c:pt idx="16630">
                        <c:v>2.1949199999999999E-14</c:v>
                      </c:pt>
                      <c:pt idx="16631">
                        <c:v>2.1949199999999999E-14</c:v>
                      </c:pt>
                      <c:pt idx="16632">
                        <c:v>2.37123E-14</c:v>
                      </c:pt>
                      <c:pt idx="16633">
                        <c:v>2.37123E-14</c:v>
                      </c:pt>
                      <c:pt idx="16634">
                        <c:v>2.7294699999999999E-14</c:v>
                      </c:pt>
                      <c:pt idx="16635">
                        <c:v>2.7294699999999999E-14</c:v>
                      </c:pt>
                      <c:pt idx="16636">
                        <c:v>2.6471100000000001E-14</c:v>
                      </c:pt>
                      <c:pt idx="16637">
                        <c:v>2.6471100000000001E-14</c:v>
                      </c:pt>
                      <c:pt idx="16638">
                        <c:v>2.8559600000000003E-14</c:v>
                      </c:pt>
                      <c:pt idx="16639">
                        <c:v>2.8559600000000003E-14</c:v>
                      </c:pt>
                      <c:pt idx="16640">
                        <c:v>2.0147900000000001E-14</c:v>
                      </c:pt>
                      <c:pt idx="16641">
                        <c:v>2.0147900000000001E-14</c:v>
                      </c:pt>
                      <c:pt idx="16642">
                        <c:v>2.71269E-14</c:v>
                      </c:pt>
                      <c:pt idx="16643">
                        <c:v>2.71269E-14</c:v>
                      </c:pt>
                      <c:pt idx="16644">
                        <c:v>2.2767300000000001E-14</c:v>
                      </c:pt>
                      <c:pt idx="16645">
                        <c:v>2.2767300000000001E-14</c:v>
                      </c:pt>
                      <c:pt idx="16646">
                        <c:v>2.2096900000000001E-14</c:v>
                      </c:pt>
                      <c:pt idx="16647">
                        <c:v>2.2096900000000001E-14</c:v>
                      </c:pt>
                      <c:pt idx="16648">
                        <c:v>2.7767399999999999E-14</c:v>
                      </c:pt>
                      <c:pt idx="16649">
                        <c:v>2.7767399999999999E-14</c:v>
                      </c:pt>
                      <c:pt idx="16650">
                        <c:v>2.0155899999999999E-14</c:v>
                      </c:pt>
                      <c:pt idx="16651">
                        <c:v>2.0155899999999999E-14</c:v>
                      </c:pt>
                      <c:pt idx="16652">
                        <c:v>3.01252E-14</c:v>
                      </c:pt>
                      <c:pt idx="16653">
                        <c:v>3.01252E-14</c:v>
                      </c:pt>
                      <c:pt idx="16654">
                        <c:v>8.0094299999999998E-14</c:v>
                      </c:pt>
                      <c:pt idx="16655">
                        <c:v>8.0094299999999998E-14</c:v>
                      </c:pt>
                      <c:pt idx="16656">
                        <c:v>2.75738E-14</c:v>
                      </c:pt>
                      <c:pt idx="16657">
                        <c:v>2.75738E-14</c:v>
                      </c:pt>
                      <c:pt idx="16658">
                        <c:v>2.8409999999999999E-14</c:v>
                      </c:pt>
                      <c:pt idx="16659">
                        <c:v>2.8409999999999999E-14</c:v>
                      </c:pt>
                      <c:pt idx="16660">
                        <c:v>2.1552899999999999E-14</c:v>
                      </c:pt>
                      <c:pt idx="16661">
                        <c:v>2.1552899999999999E-14</c:v>
                      </c:pt>
                      <c:pt idx="16662">
                        <c:v>2.9180800000000003E-14</c:v>
                      </c:pt>
                      <c:pt idx="16663">
                        <c:v>2.9180800000000003E-14</c:v>
                      </c:pt>
                      <c:pt idx="16664">
                        <c:v>2.6203499999999999E-14</c:v>
                      </c:pt>
                      <c:pt idx="16665">
                        <c:v>2.6203499999999999E-14</c:v>
                      </c:pt>
                      <c:pt idx="16666">
                        <c:v>1.6383799999999999E-14</c:v>
                      </c:pt>
                      <c:pt idx="16667">
                        <c:v>1.6383799999999999E-14</c:v>
                      </c:pt>
                      <c:pt idx="16668">
                        <c:v>2.42387E-14</c:v>
                      </c:pt>
                      <c:pt idx="16669">
                        <c:v>2.42387E-14</c:v>
                      </c:pt>
                      <c:pt idx="16670">
                        <c:v>2.7731300000000002E-14</c:v>
                      </c:pt>
                      <c:pt idx="16671">
                        <c:v>2.7731300000000002E-14</c:v>
                      </c:pt>
                      <c:pt idx="16672">
                        <c:v>1.9624399999999999E-14</c:v>
                      </c:pt>
                      <c:pt idx="16673">
                        <c:v>1.9624399999999999E-14</c:v>
                      </c:pt>
                      <c:pt idx="16674">
                        <c:v>1.8379100000000001E-14</c:v>
                      </c:pt>
                      <c:pt idx="16675">
                        <c:v>1.8379100000000001E-14</c:v>
                      </c:pt>
                      <c:pt idx="16676">
                        <c:v>2.4017300000000002E-14</c:v>
                      </c:pt>
                      <c:pt idx="16677">
                        <c:v>2.4017300000000002E-14</c:v>
                      </c:pt>
                      <c:pt idx="16678">
                        <c:v>1.9339800000000001E-14</c:v>
                      </c:pt>
                      <c:pt idx="16679">
                        <c:v>1.9339800000000001E-14</c:v>
                      </c:pt>
                      <c:pt idx="16680">
                        <c:v>2.0943200000000002E-14</c:v>
                      </c:pt>
                      <c:pt idx="16681">
                        <c:v>2.0943200000000002E-14</c:v>
                      </c:pt>
                      <c:pt idx="16682">
                        <c:v>1.6048600000000001E-14</c:v>
                      </c:pt>
                      <c:pt idx="16683">
                        <c:v>1.6048600000000001E-14</c:v>
                      </c:pt>
                      <c:pt idx="16684">
                        <c:v>2.5474400000000001E-14</c:v>
                      </c:pt>
                      <c:pt idx="16685">
                        <c:v>2.5474400000000001E-14</c:v>
                      </c:pt>
                      <c:pt idx="16686">
                        <c:v>3.72209E-14</c:v>
                      </c:pt>
                      <c:pt idx="16687">
                        <c:v>3.72209E-14</c:v>
                      </c:pt>
                      <c:pt idx="16688">
                        <c:v>2.5046600000000001E-14</c:v>
                      </c:pt>
                      <c:pt idx="16689">
                        <c:v>2.5046600000000001E-14</c:v>
                      </c:pt>
                      <c:pt idx="16690">
                        <c:v>2.3970700000000001E-14</c:v>
                      </c:pt>
                      <c:pt idx="16691">
                        <c:v>2.3970700000000001E-14</c:v>
                      </c:pt>
                      <c:pt idx="16692">
                        <c:v>2.6773600000000001E-14</c:v>
                      </c:pt>
                      <c:pt idx="16693">
                        <c:v>2.6773600000000001E-14</c:v>
                      </c:pt>
                      <c:pt idx="16694">
                        <c:v>2.74746E-14</c:v>
                      </c:pt>
                      <c:pt idx="16695">
                        <c:v>2.74746E-14</c:v>
                      </c:pt>
                      <c:pt idx="16696">
                        <c:v>2.63946E-14</c:v>
                      </c:pt>
                      <c:pt idx="16697">
                        <c:v>2.63946E-14</c:v>
                      </c:pt>
                      <c:pt idx="16698">
                        <c:v>2.4007899999999999E-14</c:v>
                      </c:pt>
                      <c:pt idx="16699">
                        <c:v>2.4007899999999999E-14</c:v>
                      </c:pt>
                      <c:pt idx="16700">
                        <c:v>1.03713E-13</c:v>
                      </c:pt>
                      <c:pt idx="16701">
                        <c:v>1.03713E-13</c:v>
                      </c:pt>
                      <c:pt idx="16702">
                        <c:v>2.4758400000000001E-14</c:v>
                      </c:pt>
                      <c:pt idx="16703">
                        <c:v>2.4758400000000001E-14</c:v>
                      </c:pt>
                      <c:pt idx="16704">
                        <c:v>2.7004499999999999E-14</c:v>
                      </c:pt>
                      <c:pt idx="16705">
                        <c:v>2.7004499999999999E-14</c:v>
                      </c:pt>
                      <c:pt idx="16706">
                        <c:v>1.94685E-14</c:v>
                      </c:pt>
                      <c:pt idx="16707">
                        <c:v>1.94685E-14</c:v>
                      </c:pt>
                      <c:pt idx="16708">
                        <c:v>2.4498199999999999E-14</c:v>
                      </c:pt>
                      <c:pt idx="16709">
                        <c:v>2.4498199999999999E-14</c:v>
                      </c:pt>
                      <c:pt idx="16710">
                        <c:v>2.4878799999999999E-14</c:v>
                      </c:pt>
                      <c:pt idx="16711">
                        <c:v>2.4878799999999999E-14</c:v>
                      </c:pt>
                      <c:pt idx="16712">
                        <c:v>2.9872999999999999E-14</c:v>
                      </c:pt>
                      <c:pt idx="16713">
                        <c:v>2.9872999999999999E-14</c:v>
                      </c:pt>
                      <c:pt idx="16714">
                        <c:v>3.1325199999999997E-14</c:v>
                      </c:pt>
                      <c:pt idx="16715">
                        <c:v>3.1325199999999997E-14</c:v>
                      </c:pt>
                      <c:pt idx="16716">
                        <c:v>1.8656400000000001E-14</c:v>
                      </c:pt>
                      <c:pt idx="16717">
                        <c:v>1.8656400000000001E-14</c:v>
                      </c:pt>
                      <c:pt idx="16718">
                        <c:v>2.5128100000000001E-14</c:v>
                      </c:pt>
                      <c:pt idx="16719">
                        <c:v>2.5128100000000001E-14</c:v>
                      </c:pt>
                      <c:pt idx="16720">
                        <c:v>2.9006800000000003E-14</c:v>
                      </c:pt>
                      <c:pt idx="16721">
                        <c:v>2.9006800000000003E-14</c:v>
                      </c:pt>
                      <c:pt idx="16722">
                        <c:v>2.5505400000000001E-14</c:v>
                      </c:pt>
                      <c:pt idx="16723">
                        <c:v>2.5505400000000001E-14</c:v>
                      </c:pt>
                      <c:pt idx="16724">
                        <c:v>2.4845899999999999E-14</c:v>
                      </c:pt>
                      <c:pt idx="16725">
                        <c:v>2.4845899999999999E-14</c:v>
                      </c:pt>
                      <c:pt idx="16726">
                        <c:v>1.9751499999999999E-14</c:v>
                      </c:pt>
                      <c:pt idx="16727">
                        <c:v>1.9751499999999999E-14</c:v>
                      </c:pt>
                      <c:pt idx="16728">
                        <c:v>2.40433E-14</c:v>
                      </c:pt>
                      <c:pt idx="16729">
                        <c:v>2.40433E-14</c:v>
                      </c:pt>
                      <c:pt idx="16730">
                        <c:v>2.4706E-14</c:v>
                      </c:pt>
                      <c:pt idx="16731">
                        <c:v>2.4706E-14</c:v>
                      </c:pt>
                      <c:pt idx="16732">
                        <c:v>1.9492199999999999E-14</c:v>
                      </c:pt>
                      <c:pt idx="16733">
                        <c:v>1.9492199999999999E-14</c:v>
                      </c:pt>
                      <c:pt idx="16734">
                        <c:v>3.1604699999999999E-14</c:v>
                      </c:pt>
                      <c:pt idx="16735">
                        <c:v>3.1604699999999999E-14</c:v>
                      </c:pt>
                      <c:pt idx="16736">
                        <c:v>8.1302199999999997E-12</c:v>
                      </c:pt>
                      <c:pt idx="16737">
                        <c:v>8.1302199999999997E-12</c:v>
                      </c:pt>
                      <c:pt idx="16738">
                        <c:v>2.8522900000000003E-14</c:v>
                      </c:pt>
                      <c:pt idx="16739">
                        <c:v>2.8522900000000003E-14</c:v>
                      </c:pt>
                      <c:pt idx="16740">
                        <c:v>3.7414200000000003E-14</c:v>
                      </c:pt>
                      <c:pt idx="16741">
                        <c:v>3.7414200000000003E-14</c:v>
                      </c:pt>
                      <c:pt idx="16742">
                        <c:v>1.89486E-14</c:v>
                      </c:pt>
                      <c:pt idx="16743">
                        <c:v>1.89486E-14</c:v>
                      </c:pt>
                      <c:pt idx="16744">
                        <c:v>3.2930300000000001E-14</c:v>
                      </c:pt>
                      <c:pt idx="16745">
                        <c:v>3.2930300000000001E-14</c:v>
                      </c:pt>
                      <c:pt idx="16746">
                        <c:v>3.0070099999999999E-14</c:v>
                      </c:pt>
                      <c:pt idx="16747">
                        <c:v>3.0070099999999999E-14</c:v>
                      </c:pt>
                      <c:pt idx="16748">
                        <c:v>3.2241499999999998E-14</c:v>
                      </c:pt>
                      <c:pt idx="16749">
                        <c:v>3.2241499999999998E-14</c:v>
                      </c:pt>
                      <c:pt idx="16750">
                        <c:v>3.2027999999999997E-14</c:v>
                      </c:pt>
                      <c:pt idx="16751">
                        <c:v>3.2027999999999997E-14</c:v>
                      </c:pt>
                      <c:pt idx="16752">
                        <c:v>3.9554300000000001E-14</c:v>
                      </c:pt>
                      <c:pt idx="16753">
                        <c:v>3.9554300000000001E-14</c:v>
                      </c:pt>
                      <c:pt idx="16754">
                        <c:v>2.6104500000000001E-14</c:v>
                      </c:pt>
                      <c:pt idx="16755">
                        <c:v>2.6104500000000001E-14</c:v>
                      </c:pt>
                      <c:pt idx="16756">
                        <c:v>2.1990100000000001E-14</c:v>
                      </c:pt>
                      <c:pt idx="16757">
                        <c:v>2.1990100000000001E-14</c:v>
                      </c:pt>
                      <c:pt idx="16758">
                        <c:v>2.5552600000000001E-14</c:v>
                      </c:pt>
                      <c:pt idx="16759">
                        <c:v>2.5552600000000001E-14</c:v>
                      </c:pt>
                      <c:pt idx="16760">
                        <c:v>2.3108999999999999E-14</c:v>
                      </c:pt>
                      <c:pt idx="16761">
                        <c:v>2.3108999999999999E-14</c:v>
                      </c:pt>
                      <c:pt idx="16762">
                        <c:v>2.1401299999999999E-14</c:v>
                      </c:pt>
                      <c:pt idx="16763">
                        <c:v>2.1401299999999999E-14</c:v>
                      </c:pt>
                      <c:pt idx="16764">
                        <c:v>2.76411E-14</c:v>
                      </c:pt>
                      <c:pt idx="16765">
                        <c:v>2.76411E-14</c:v>
                      </c:pt>
                      <c:pt idx="16766">
                        <c:v>2.05781E-14</c:v>
                      </c:pt>
                      <c:pt idx="16767">
                        <c:v>2.05781E-14</c:v>
                      </c:pt>
                      <c:pt idx="16768">
                        <c:v>2.5321800000000001E-14</c:v>
                      </c:pt>
                      <c:pt idx="16769">
                        <c:v>2.5321800000000001E-14</c:v>
                      </c:pt>
                      <c:pt idx="16770">
                        <c:v>2.30255E-14</c:v>
                      </c:pt>
                      <c:pt idx="16771">
                        <c:v>2.30255E-14</c:v>
                      </c:pt>
                      <c:pt idx="16772">
                        <c:v>2.53795E-14</c:v>
                      </c:pt>
                      <c:pt idx="16773">
                        <c:v>2.53795E-14</c:v>
                      </c:pt>
                      <c:pt idx="16774">
                        <c:v>2.0047300000000001E-14</c:v>
                      </c:pt>
                      <c:pt idx="16775">
                        <c:v>2.0047300000000001E-14</c:v>
                      </c:pt>
                      <c:pt idx="16776">
                        <c:v>2.7562000000000001E-14</c:v>
                      </c:pt>
                      <c:pt idx="16777">
                        <c:v>2.7562000000000001E-14</c:v>
                      </c:pt>
                      <c:pt idx="16778">
                        <c:v>2.6909200000000001E-14</c:v>
                      </c:pt>
                      <c:pt idx="16779">
                        <c:v>2.6909200000000001E-14</c:v>
                      </c:pt>
                      <c:pt idx="16780">
                        <c:v>2.11802E-14</c:v>
                      </c:pt>
                      <c:pt idx="16781">
                        <c:v>2.11802E-14</c:v>
                      </c:pt>
                      <c:pt idx="16782">
                        <c:v>2.69686E-14</c:v>
                      </c:pt>
                      <c:pt idx="16783">
                        <c:v>2.69686E-14</c:v>
                      </c:pt>
                      <c:pt idx="16784">
                        <c:v>2.8326600000000001E-14</c:v>
                      </c:pt>
                      <c:pt idx="16785">
                        <c:v>2.8326600000000001E-14</c:v>
                      </c:pt>
                      <c:pt idx="16786">
                        <c:v>2.0019100000000001E-14</c:v>
                      </c:pt>
                      <c:pt idx="16787">
                        <c:v>2.0019100000000001E-14</c:v>
                      </c:pt>
                      <c:pt idx="16788">
                        <c:v>3.2744200000000002E-14</c:v>
                      </c:pt>
                      <c:pt idx="16789">
                        <c:v>3.2744200000000002E-14</c:v>
                      </c:pt>
                      <c:pt idx="16790">
                        <c:v>2.5712600000000001E-14</c:v>
                      </c:pt>
                      <c:pt idx="16791">
                        <c:v>2.5712600000000001E-14</c:v>
                      </c:pt>
                      <c:pt idx="16792">
                        <c:v>5.0033200000000001E-14</c:v>
                      </c:pt>
                      <c:pt idx="16793">
                        <c:v>5.0033200000000001E-14</c:v>
                      </c:pt>
                      <c:pt idx="16794">
                        <c:v>1.90845E-14</c:v>
                      </c:pt>
                      <c:pt idx="16795">
                        <c:v>1.90845E-14</c:v>
                      </c:pt>
                      <c:pt idx="16796">
                        <c:v>2.3945900000000001E-14</c:v>
                      </c:pt>
                      <c:pt idx="16797">
                        <c:v>2.3945900000000001E-14</c:v>
                      </c:pt>
                      <c:pt idx="16798">
                        <c:v>1.4311599999999999E-13</c:v>
                      </c:pt>
                      <c:pt idx="16799">
                        <c:v>1.4311599999999999E-13</c:v>
                      </c:pt>
                      <c:pt idx="16800">
                        <c:v>1.59531E-13</c:v>
                      </c:pt>
                      <c:pt idx="16801">
                        <c:v>1.59531E-13</c:v>
                      </c:pt>
                      <c:pt idx="16802">
                        <c:v>1.7899E-13</c:v>
                      </c:pt>
                      <c:pt idx="16803">
                        <c:v>1.7899E-13</c:v>
                      </c:pt>
                      <c:pt idx="16804">
                        <c:v>2.14288E-13</c:v>
                      </c:pt>
                      <c:pt idx="16805">
                        <c:v>2.14288E-13</c:v>
                      </c:pt>
                      <c:pt idx="16806">
                        <c:v>1.4668200000000001E-13</c:v>
                      </c:pt>
                      <c:pt idx="16807">
                        <c:v>1.4668200000000001E-13</c:v>
                      </c:pt>
                      <c:pt idx="16808">
                        <c:v>1.7653000000000001E-13</c:v>
                      </c:pt>
                      <c:pt idx="16809">
                        <c:v>1.7653000000000001E-13</c:v>
                      </c:pt>
                      <c:pt idx="16810">
                        <c:v>1.64184E-13</c:v>
                      </c:pt>
                      <c:pt idx="16811">
                        <c:v>1.64184E-13</c:v>
                      </c:pt>
                      <c:pt idx="16812">
                        <c:v>1.5607000000000001E-13</c:v>
                      </c:pt>
                      <c:pt idx="16813">
                        <c:v>1.5607000000000001E-13</c:v>
                      </c:pt>
                      <c:pt idx="16814">
                        <c:v>1.5757299999999999E-13</c:v>
                      </c:pt>
                      <c:pt idx="16815">
                        <c:v>1.5757299999999999E-13</c:v>
                      </c:pt>
                      <c:pt idx="16816">
                        <c:v>1.73376E-13</c:v>
                      </c:pt>
                      <c:pt idx="16817">
                        <c:v>1.73376E-13</c:v>
                      </c:pt>
                      <c:pt idx="16818">
                        <c:v>1.9381499999999999E-13</c:v>
                      </c:pt>
                      <c:pt idx="16819">
                        <c:v>1.9381499999999999E-13</c:v>
                      </c:pt>
                      <c:pt idx="16820">
                        <c:v>1.5538799999999999E-13</c:v>
                      </c:pt>
                      <c:pt idx="16821">
                        <c:v>1.5538799999999999E-13</c:v>
                      </c:pt>
                      <c:pt idx="16822">
                        <c:v>2.0285799999999999E-13</c:v>
                      </c:pt>
                      <c:pt idx="16823">
                        <c:v>2.0285799999999999E-13</c:v>
                      </c:pt>
                      <c:pt idx="16824">
                        <c:v>1.6552800000000001E-13</c:v>
                      </c:pt>
                      <c:pt idx="16825">
                        <c:v>1.6552800000000001E-13</c:v>
                      </c:pt>
                      <c:pt idx="16826">
                        <c:v>1.48205E-13</c:v>
                      </c:pt>
                      <c:pt idx="16827">
                        <c:v>1.48205E-13</c:v>
                      </c:pt>
                      <c:pt idx="16828">
                        <c:v>1.78454E-13</c:v>
                      </c:pt>
                      <c:pt idx="16829">
                        <c:v>1.78454E-13</c:v>
                      </c:pt>
                      <c:pt idx="16830">
                        <c:v>1.6626300000000001E-13</c:v>
                      </c:pt>
                      <c:pt idx="16831">
                        <c:v>1.6626300000000001E-13</c:v>
                      </c:pt>
                      <c:pt idx="16832">
                        <c:v>1.8365000000000001E-13</c:v>
                      </c:pt>
                      <c:pt idx="16833">
                        <c:v>1.8365000000000001E-13</c:v>
                      </c:pt>
                      <c:pt idx="16834">
                        <c:v>2.4922299999999999E-13</c:v>
                      </c:pt>
                      <c:pt idx="16835">
                        <c:v>2.4922299999999999E-13</c:v>
                      </c:pt>
                      <c:pt idx="16836">
                        <c:v>1.8463099999999999E-13</c:v>
                      </c:pt>
                      <c:pt idx="16837">
                        <c:v>1.8463099999999999E-13</c:v>
                      </c:pt>
                      <c:pt idx="16838">
                        <c:v>1.4943400000000001E-13</c:v>
                      </c:pt>
                      <c:pt idx="16839">
                        <c:v>1.4943400000000001E-13</c:v>
                      </c:pt>
                      <c:pt idx="16840">
                        <c:v>1.72144E-13</c:v>
                      </c:pt>
                      <c:pt idx="16841">
                        <c:v>1.72144E-13</c:v>
                      </c:pt>
                      <c:pt idx="16842">
                        <c:v>1.6030800000000001E-13</c:v>
                      </c:pt>
                      <c:pt idx="16843">
                        <c:v>1.6030800000000001E-13</c:v>
                      </c:pt>
                      <c:pt idx="16844">
                        <c:v>1.7271600000000001E-13</c:v>
                      </c:pt>
                      <c:pt idx="16845">
                        <c:v>1.7271600000000001E-13</c:v>
                      </c:pt>
                      <c:pt idx="16846">
                        <c:v>1.6541500000000001E-13</c:v>
                      </c:pt>
                      <c:pt idx="16847">
                        <c:v>1.6541500000000001E-13</c:v>
                      </c:pt>
                      <c:pt idx="16848">
                        <c:v>1.6859099999999999E-13</c:v>
                      </c:pt>
                      <c:pt idx="16849">
                        <c:v>1.6859099999999999E-13</c:v>
                      </c:pt>
                      <c:pt idx="16850">
                        <c:v>1.5060499999999999E-13</c:v>
                      </c:pt>
                      <c:pt idx="16851">
                        <c:v>1.5060499999999999E-13</c:v>
                      </c:pt>
                      <c:pt idx="16852">
                        <c:v>1.3568100000000001E-13</c:v>
                      </c:pt>
                      <c:pt idx="16853">
                        <c:v>1.3568100000000001E-13</c:v>
                      </c:pt>
                      <c:pt idx="16854">
                        <c:v>1.4101300000000001E-13</c:v>
                      </c:pt>
                      <c:pt idx="16855">
                        <c:v>1.4101300000000001E-13</c:v>
                      </c:pt>
                      <c:pt idx="16856">
                        <c:v>1.53068E-13</c:v>
                      </c:pt>
                      <c:pt idx="16857">
                        <c:v>1.53068E-13</c:v>
                      </c:pt>
                      <c:pt idx="16858">
                        <c:v>1.6438399999999999E-13</c:v>
                      </c:pt>
                      <c:pt idx="16859">
                        <c:v>1.6438399999999999E-13</c:v>
                      </c:pt>
                      <c:pt idx="16860">
                        <c:v>1.60765E-13</c:v>
                      </c:pt>
                      <c:pt idx="16861">
                        <c:v>1.60765E-13</c:v>
                      </c:pt>
                      <c:pt idx="16862">
                        <c:v>1.58085E-13</c:v>
                      </c:pt>
                      <c:pt idx="16863">
                        <c:v>1.58085E-13</c:v>
                      </c:pt>
                      <c:pt idx="16864">
                        <c:v>1.4187600000000001E-13</c:v>
                      </c:pt>
                      <c:pt idx="16865">
                        <c:v>1.4187600000000001E-13</c:v>
                      </c:pt>
                      <c:pt idx="16866">
                        <c:v>2.0478100000000001E-13</c:v>
                      </c:pt>
                      <c:pt idx="16867">
                        <c:v>2.0478100000000001E-13</c:v>
                      </c:pt>
                      <c:pt idx="16868">
                        <c:v>1.9485400000000001E-13</c:v>
                      </c:pt>
                      <c:pt idx="16869">
                        <c:v>1.9485400000000001E-13</c:v>
                      </c:pt>
                      <c:pt idx="16870">
                        <c:v>1.7327500000000001E-13</c:v>
                      </c:pt>
                      <c:pt idx="16871">
                        <c:v>1.7327500000000001E-13</c:v>
                      </c:pt>
                      <c:pt idx="16872">
                        <c:v>1.7200199999999999E-13</c:v>
                      </c:pt>
                      <c:pt idx="16873">
                        <c:v>1.7200199999999999E-13</c:v>
                      </c:pt>
                      <c:pt idx="16874">
                        <c:v>1.5785E-13</c:v>
                      </c:pt>
                      <c:pt idx="16875">
                        <c:v>1.5785E-13</c:v>
                      </c:pt>
                      <c:pt idx="16876">
                        <c:v>1.46274E-13</c:v>
                      </c:pt>
                      <c:pt idx="16877">
                        <c:v>1.46274E-13</c:v>
                      </c:pt>
                      <c:pt idx="16878">
                        <c:v>1.51812E-13</c:v>
                      </c:pt>
                      <c:pt idx="16879">
                        <c:v>1.51812E-13</c:v>
                      </c:pt>
                      <c:pt idx="16880">
                        <c:v>1.75078E-13</c:v>
                      </c:pt>
                      <c:pt idx="16881">
                        <c:v>1.75078E-13</c:v>
                      </c:pt>
                      <c:pt idx="16882">
                        <c:v>1.6891599999999999E-13</c:v>
                      </c:pt>
                      <c:pt idx="16883">
                        <c:v>1.6891599999999999E-13</c:v>
                      </c:pt>
                      <c:pt idx="16884">
                        <c:v>1.6965200000000001E-13</c:v>
                      </c:pt>
                      <c:pt idx="16885">
                        <c:v>1.6965200000000001E-13</c:v>
                      </c:pt>
                      <c:pt idx="16886">
                        <c:v>1.45313E-13</c:v>
                      </c:pt>
                      <c:pt idx="16887">
                        <c:v>1.45313E-13</c:v>
                      </c:pt>
                      <c:pt idx="16888">
                        <c:v>1.5718099999999999E-13</c:v>
                      </c:pt>
                      <c:pt idx="16889">
                        <c:v>1.5718099999999999E-13</c:v>
                      </c:pt>
                      <c:pt idx="16890">
                        <c:v>1.67271E-13</c:v>
                      </c:pt>
                      <c:pt idx="16891">
                        <c:v>1.67271E-13</c:v>
                      </c:pt>
                      <c:pt idx="16892">
                        <c:v>1.7028700000000001E-13</c:v>
                      </c:pt>
                      <c:pt idx="16893">
                        <c:v>1.7028700000000001E-13</c:v>
                      </c:pt>
                      <c:pt idx="16894">
                        <c:v>1.7461E-13</c:v>
                      </c:pt>
                      <c:pt idx="16895">
                        <c:v>1.7461E-13</c:v>
                      </c:pt>
                      <c:pt idx="16896">
                        <c:v>1.4292000000000001E-13</c:v>
                      </c:pt>
                      <c:pt idx="16897">
                        <c:v>1.4292000000000001E-13</c:v>
                      </c:pt>
                      <c:pt idx="16898">
                        <c:v>1.7239599999999999E-13</c:v>
                      </c:pt>
                      <c:pt idx="16899">
                        <c:v>1.7239599999999999E-13</c:v>
                      </c:pt>
                      <c:pt idx="16900">
                        <c:v>1.59502E-13</c:v>
                      </c:pt>
                      <c:pt idx="16901">
                        <c:v>1.59502E-13</c:v>
                      </c:pt>
                      <c:pt idx="16902">
                        <c:v>1.7208800000000001E-13</c:v>
                      </c:pt>
                      <c:pt idx="16903">
                        <c:v>1.7208800000000001E-13</c:v>
                      </c:pt>
                      <c:pt idx="16904">
                        <c:v>1.55453E-13</c:v>
                      </c:pt>
                      <c:pt idx="16905">
                        <c:v>1.55453E-13</c:v>
                      </c:pt>
                      <c:pt idx="16906">
                        <c:v>1.3831400000000001E-13</c:v>
                      </c:pt>
                      <c:pt idx="16907">
                        <c:v>1.3831400000000001E-13</c:v>
                      </c:pt>
                      <c:pt idx="16908">
                        <c:v>1.7027900000000001E-13</c:v>
                      </c:pt>
                      <c:pt idx="16909">
                        <c:v>1.7027900000000001E-13</c:v>
                      </c:pt>
                      <c:pt idx="16910">
                        <c:v>1.62103E-13</c:v>
                      </c:pt>
                      <c:pt idx="16911">
                        <c:v>1.62103E-13</c:v>
                      </c:pt>
                      <c:pt idx="16912">
                        <c:v>1.5840499999999999E-13</c:v>
                      </c:pt>
                      <c:pt idx="16913">
                        <c:v>1.5840499999999999E-13</c:v>
                      </c:pt>
                      <c:pt idx="16914">
                        <c:v>1.6161000000000001E-13</c:v>
                      </c:pt>
                      <c:pt idx="16915">
                        <c:v>1.6161000000000001E-13</c:v>
                      </c:pt>
                      <c:pt idx="16916">
                        <c:v>1.9711000000000001E-13</c:v>
                      </c:pt>
                      <c:pt idx="16917">
                        <c:v>1.9711000000000001E-13</c:v>
                      </c:pt>
                      <c:pt idx="16918">
                        <c:v>1.65802E-13</c:v>
                      </c:pt>
                      <c:pt idx="16919">
                        <c:v>1.65802E-13</c:v>
                      </c:pt>
                      <c:pt idx="16920">
                        <c:v>1.79951E-13</c:v>
                      </c:pt>
                      <c:pt idx="16921">
                        <c:v>1.79951E-13</c:v>
                      </c:pt>
                      <c:pt idx="16922">
                        <c:v>1.5499700000000001E-13</c:v>
                      </c:pt>
                      <c:pt idx="16923">
                        <c:v>1.5499700000000001E-13</c:v>
                      </c:pt>
                      <c:pt idx="16924">
                        <c:v>1.6501999999999999E-13</c:v>
                      </c:pt>
                      <c:pt idx="16925">
                        <c:v>1.6501999999999999E-13</c:v>
                      </c:pt>
                      <c:pt idx="16926">
                        <c:v>1.8371399999999999E-13</c:v>
                      </c:pt>
                      <c:pt idx="16927">
                        <c:v>1.8371399999999999E-13</c:v>
                      </c:pt>
                      <c:pt idx="16928">
                        <c:v>1.58465E-13</c:v>
                      </c:pt>
                      <c:pt idx="16929">
                        <c:v>1.58465E-13</c:v>
                      </c:pt>
                      <c:pt idx="16930">
                        <c:v>1.8123E-13</c:v>
                      </c:pt>
                      <c:pt idx="16931">
                        <c:v>1.8123E-13</c:v>
                      </c:pt>
                      <c:pt idx="16932">
                        <c:v>1.6868300000000001E-13</c:v>
                      </c:pt>
                      <c:pt idx="16933">
                        <c:v>1.6868300000000001E-13</c:v>
                      </c:pt>
                      <c:pt idx="16934">
                        <c:v>1.9307499999999999E-13</c:v>
                      </c:pt>
                      <c:pt idx="16935">
                        <c:v>1.9307499999999999E-13</c:v>
                      </c:pt>
                      <c:pt idx="16936">
                        <c:v>1.66159E-13</c:v>
                      </c:pt>
                      <c:pt idx="16937">
                        <c:v>1.66159E-13</c:v>
                      </c:pt>
                      <c:pt idx="16938">
                        <c:v>1.57874E-13</c:v>
                      </c:pt>
                      <c:pt idx="16939">
                        <c:v>1.57874E-13</c:v>
                      </c:pt>
                      <c:pt idx="16940">
                        <c:v>1.6697899999999999E-13</c:v>
                      </c:pt>
                      <c:pt idx="16941">
                        <c:v>1.6697899999999999E-13</c:v>
                      </c:pt>
                      <c:pt idx="16942">
                        <c:v>1.7439500000000001E-13</c:v>
                      </c:pt>
                      <c:pt idx="16943">
                        <c:v>1.7439500000000001E-13</c:v>
                      </c:pt>
                      <c:pt idx="16944">
                        <c:v>1.7917399999999999E-13</c:v>
                      </c:pt>
                      <c:pt idx="16945">
                        <c:v>1.7917399999999999E-13</c:v>
                      </c:pt>
                      <c:pt idx="16946">
                        <c:v>1.7293500000000001E-13</c:v>
                      </c:pt>
                      <c:pt idx="16947">
                        <c:v>1.7293500000000001E-13</c:v>
                      </c:pt>
                      <c:pt idx="16948">
                        <c:v>1.7636899999999999E-13</c:v>
                      </c:pt>
                      <c:pt idx="16949">
                        <c:v>1.7636899999999999E-13</c:v>
                      </c:pt>
                      <c:pt idx="16950">
                        <c:v>1.6076900000000001E-13</c:v>
                      </c:pt>
                      <c:pt idx="16951">
                        <c:v>1.6076900000000001E-13</c:v>
                      </c:pt>
                      <c:pt idx="16952">
                        <c:v>1.7636799999999999E-13</c:v>
                      </c:pt>
                      <c:pt idx="16953">
                        <c:v>1.7636799999999999E-13</c:v>
                      </c:pt>
                      <c:pt idx="16954">
                        <c:v>1.7181299999999999E-13</c:v>
                      </c:pt>
                      <c:pt idx="16955">
                        <c:v>1.7181299999999999E-13</c:v>
                      </c:pt>
                      <c:pt idx="16956">
                        <c:v>1.7607199999999999E-13</c:v>
                      </c:pt>
                      <c:pt idx="16957">
                        <c:v>1.7607199999999999E-13</c:v>
                      </c:pt>
                      <c:pt idx="16958">
                        <c:v>1.48515E-13</c:v>
                      </c:pt>
                      <c:pt idx="16959">
                        <c:v>1.48515E-13</c:v>
                      </c:pt>
                      <c:pt idx="16960">
                        <c:v>1.30259E-13</c:v>
                      </c:pt>
                      <c:pt idx="16961">
                        <c:v>1.30259E-13</c:v>
                      </c:pt>
                      <c:pt idx="16962">
                        <c:v>1.70586E-13</c:v>
                      </c:pt>
                      <c:pt idx="16963">
                        <c:v>1.70586E-13</c:v>
                      </c:pt>
                      <c:pt idx="16964">
                        <c:v>9.8971199999999997E-13</c:v>
                      </c:pt>
                      <c:pt idx="16965">
                        <c:v>9.8971199999999997E-13</c:v>
                      </c:pt>
                      <c:pt idx="16966">
                        <c:v>1.78984E-13</c:v>
                      </c:pt>
                      <c:pt idx="16967">
                        <c:v>1.78984E-13</c:v>
                      </c:pt>
                      <c:pt idx="16968">
                        <c:v>1.4937999999999999E-13</c:v>
                      </c:pt>
                      <c:pt idx="16969">
                        <c:v>1.4937999999999999E-13</c:v>
                      </c:pt>
                      <c:pt idx="16970">
                        <c:v>1.4685199999999999E-13</c:v>
                      </c:pt>
                      <c:pt idx="16971">
                        <c:v>1.4685199999999999E-13</c:v>
                      </c:pt>
                      <c:pt idx="16972">
                        <c:v>2.0026899999999999E-13</c:v>
                      </c:pt>
                      <c:pt idx="16973">
                        <c:v>2.0026899999999999E-13</c:v>
                      </c:pt>
                      <c:pt idx="16974">
                        <c:v>1.54848E-13</c:v>
                      </c:pt>
                      <c:pt idx="16975">
                        <c:v>1.54848E-13</c:v>
                      </c:pt>
                      <c:pt idx="16976">
                        <c:v>1.98996E-13</c:v>
                      </c:pt>
                      <c:pt idx="16977">
                        <c:v>1.98996E-13</c:v>
                      </c:pt>
                      <c:pt idx="16978">
                        <c:v>1.4898699999999999E-13</c:v>
                      </c:pt>
                      <c:pt idx="16979">
                        <c:v>1.4898699999999999E-13</c:v>
                      </c:pt>
                      <c:pt idx="16980">
                        <c:v>1.7442999999999999E-13</c:v>
                      </c:pt>
                      <c:pt idx="16981">
                        <c:v>1.7442999999999999E-13</c:v>
                      </c:pt>
                      <c:pt idx="16982">
                        <c:v>1.35159E-13</c:v>
                      </c:pt>
                      <c:pt idx="16983">
                        <c:v>1.35159E-13</c:v>
                      </c:pt>
                      <c:pt idx="16984">
                        <c:v>1.4711300000000001E-13</c:v>
                      </c:pt>
                      <c:pt idx="16985">
                        <c:v>1.4711300000000001E-13</c:v>
                      </c:pt>
                      <c:pt idx="16986">
                        <c:v>1.7254200000000001E-13</c:v>
                      </c:pt>
                      <c:pt idx="16987">
                        <c:v>1.7254200000000001E-13</c:v>
                      </c:pt>
                      <c:pt idx="16988">
                        <c:v>1.6389899999999999E-13</c:v>
                      </c:pt>
                      <c:pt idx="16989">
                        <c:v>1.6389899999999999E-13</c:v>
                      </c:pt>
                      <c:pt idx="16990">
                        <c:v>1.3856200000000001E-13</c:v>
                      </c:pt>
                      <c:pt idx="16991">
                        <c:v>1.3856200000000001E-13</c:v>
                      </c:pt>
                      <c:pt idx="16992">
                        <c:v>1.55968E-13</c:v>
                      </c:pt>
                      <c:pt idx="16993">
                        <c:v>1.55968E-13</c:v>
                      </c:pt>
                      <c:pt idx="16994">
                        <c:v>1.4817100000000001E-13</c:v>
                      </c:pt>
                      <c:pt idx="16995">
                        <c:v>1.4817100000000001E-13</c:v>
                      </c:pt>
                      <c:pt idx="16996">
                        <c:v>1.5533399999999999E-13</c:v>
                      </c:pt>
                      <c:pt idx="16997">
                        <c:v>1.5533399999999999E-13</c:v>
                      </c:pt>
                      <c:pt idx="16998">
                        <c:v>1.55661E-12</c:v>
                      </c:pt>
                      <c:pt idx="16999">
                        <c:v>1.55661E-12</c:v>
                      </c:pt>
                      <c:pt idx="17000">
                        <c:v>1.5396E-12</c:v>
                      </c:pt>
                      <c:pt idx="17001">
                        <c:v>1.5396E-12</c:v>
                      </c:pt>
                      <c:pt idx="17002">
                        <c:v>1.5253299999999999E-12</c:v>
                      </c:pt>
                      <c:pt idx="17003">
                        <c:v>1.5253299999999999E-12</c:v>
                      </c:pt>
                      <c:pt idx="17004">
                        <c:v>1.53178E-12</c:v>
                      </c:pt>
                      <c:pt idx="17005">
                        <c:v>1.53178E-12</c:v>
                      </c:pt>
                      <c:pt idx="17006">
                        <c:v>1.5676699999999999E-12</c:v>
                      </c:pt>
                      <c:pt idx="17007">
                        <c:v>1.5676699999999999E-12</c:v>
                      </c:pt>
                      <c:pt idx="17008">
                        <c:v>1.5589100000000001E-12</c:v>
                      </c:pt>
                      <c:pt idx="17009">
                        <c:v>1.5589100000000001E-12</c:v>
                      </c:pt>
                      <c:pt idx="17010">
                        <c:v>1.5396099999999999E-12</c:v>
                      </c:pt>
                      <c:pt idx="17011">
                        <c:v>1.5396099999999999E-12</c:v>
                      </c:pt>
                      <c:pt idx="17012">
                        <c:v>1.5522E-12</c:v>
                      </c:pt>
                      <c:pt idx="17013">
                        <c:v>1.5522E-12</c:v>
                      </c:pt>
                      <c:pt idx="17014">
                        <c:v>1.5545000000000001E-12</c:v>
                      </c:pt>
                      <c:pt idx="17015">
                        <c:v>1.5545000000000001E-12</c:v>
                      </c:pt>
                      <c:pt idx="17016">
                        <c:v>1.5649300000000001E-12</c:v>
                      </c:pt>
                      <c:pt idx="17017">
                        <c:v>1.5649300000000001E-12</c:v>
                      </c:pt>
                      <c:pt idx="17018">
                        <c:v>1.5429400000000001E-12</c:v>
                      </c:pt>
                      <c:pt idx="17019">
                        <c:v>1.5429400000000001E-12</c:v>
                      </c:pt>
                      <c:pt idx="17020">
                        <c:v>2.4569799999999999E-12</c:v>
                      </c:pt>
                      <c:pt idx="17021">
                        <c:v>2.4569799999999999E-12</c:v>
                      </c:pt>
                      <c:pt idx="17022">
                        <c:v>1.5620799999999999E-12</c:v>
                      </c:pt>
                      <c:pt idx="17023">
                        <c:v>1.5620799999999999E-12</c:v>
                      </c:pt>
                      <c:pt idx="17024">
                        <c:v>1.5650000000000001E-12</c:v>
                      </c:pt>
                      <c:pt idx="17025">
                        <c:v>1.5650000000000001E-12</c:v>
                      </c:pt>
                      <c:pt idx="17026">
                        <c:v>1.5365E-12</c:v>
                      </c:pt>
                      <c:pt idx="17027">
                        <c:v>1.5365E-12</c:v>
                      </c:pt>
                      <c:pt idx="17028">
                        <c:v>1.52428E-12</c:v>
                      </c:pt>
                      <c:pt idx="17029">
                        <c:v>1.52428E-12</c:v>
                      </c:pt>
                      <c:pt idx="17030">
                        <c:v>1.5461399999999999E-12</c:v>
                      </c:pt>
                      <c:pt idx="17031">
                        <c:v>1.5461399999999999E-12</c:v>
                      </c:pt>
                      <c:pt idx="17032">
                        <c:v>1.53977E-12</c:v>
                      </c:pt>
                      <c:pt idx="17033">
                        <c:v>1.53977E-12</c:v>
                      </c:pt>
                      <c:pt idx="17034">
                        <c:v>1.56374E-12</c:v>
                      </c:pt>
                      <c:pt idx="17035">
                        <c:v>1.56374E-12</c:v>
                      </c:pt>
                      <c:pt idx="17036">
                        <c:v>1.5618199999999999E-12</c:v>
                      </c:pt>
                      <c:pt idx="17037">
                        <c:v>1.5618199999999999E-12</c:v>
                      </c:pt>
                      <c:pt idx="17038">
                        <c:v>1.5190000000000001E-12</c:v>
                      </c:pt>
                      <c:pt idx="17039">
                        <c:v>1.5190000000000001E-12</c:v>
                      </c:pt>
                      <c:pt idx="17040">
                        <c:v>1.56385E-12</c:v>
                      </c:pt>
                      <c:pt idx="17041">
                        <c:v>1.56385E-12</c:v>
                      </c:pt>
                      <c:pt idx="17042">
                        <c:v>1.5522400000000001E-12</c:v>
                      </c:pt>
                      <c:pt idx="17043">
                        <c:v>1.5522400000000001E-12</c:v>
                      </c:pt>
                      <c:pt idx="17044">
                        <c:v>1.5543800000000001E-12</c:v>
                      </c:pt>
                      <c:pt idx="17045">
                        <c:v>1.5543800000000001E-12</c:v>
                      </c:pt>
                      <c:pt idx="17046">
                        <c:v>1.5757900000000001E-12</c:v>
                      </c:pt>
                      <c:pt idx="17047">
                        <c:v>1.5757900000000001E-12</c:v>
                      </c:pt>
                      <c:pt idx="17048">
                        <c:v>1.5658899999999999E-12</c:v>
                      </c:pt>
                      <c:pt idx="17049">
                        <c:v>1.5658899999999999E-12</c:v>
                      </c:pt>
                      <c:pt idx="17050">
                        <c:v>1.5293999999999999E-12</c:v>
                      </c:pt>
                      <c:pt idx="17051">
                        <c:v>1.5293999999999999E-12</c:v>
                      </c:pt>
                      <c:pt idx="17052">
                        <c:v>1.55507E-12</c:v>
                      </c:pt>
                      <c:pt idx="17053">
                        <c:v>1.55507E-12</c:v>
                      </c:pt>
                      <c:pt idx="17054">
                        <c:v>1.56487E-12</c:v>
                      </c:pt>
                      <c:pt idx="17055">
                        <c:v>1.56487E-12</c:v>
                      </c:pt>
                      <c:pt idx="17056">
                        <c:v>1.56207E-12</c:v>
                      </c:pt>
                      <c:pt idx="17057">
                        <c:v>1.56207E-12</c:v>
                      </c:pt>
                      <c:pt idx="17058">
                        <c:v>1.55562E-12</c:v>
                      </c:pt>
                      <c:pt idx="17059">
                        <c:v>1.55562E-12</c:v>
                      </c:pt>
                      <c:pt idx="17060">
                        <c:v>1.5110300000000001E-12</c:v>
                      </c:pt>
                      <c:pt idx="17061">
                        <c:v>1.5110300000000001E-12</c:v>
                      </c:pt>
                      <c:pt idx="17062">
                        <c:v>1.55049E-12</c:v>
                      </c:pt>
                      <c:pt idx="17063">
                        <c:v>1.55049E-12</c:v>
                      </c:pt>
                      <c:pt idx="17064">
                        <c:v>1.56593E-12</c:v>
                      </c:pt>
                      <c:pt idx="17065">
                        <c:v>1.56593E-12</c:v>
                      </c:pt>
                      <c:pt idx="17066">
                        <c:v>3.4511700000000001E-12</c:v>
                      </c:pt>
                      <c:pt idx="17067">
                        <c:v>3.4511700000000001E-12</c:v>
                      </c:pt>
                      <c:pt idx="17068">
                        <c:v>1.5428899999999999E-12</c:v>
                      </c:pt>
                      <c:pt idx="17069">
                        <c:v>1.5428899999999999E-12</c:v>
                      </c:pt>
                      <c:pt idx="17070">
                        <c:v>1.5179900000000001E-12</c:v>
                      </c:pt>
                      <c:pt idx="17071">
                        <c:v>1.5179900000000001E-12</c:v>
                      </c:pt>
                      <c:pt idx="17072">
                        <c:v>1.5804400000000001E-12</c:v>
                      </c:pt>
                      <c:pt idx="17073">
                        <c:v>1.5804400000000001E-12</c:v>
                      </c:pt>
                      <c:pt idx="17074">
                        <c:v>1.5591500000000001E-12</c:v>
                      </c:pt>
                      <c:pt idx="17075">
                        <c:v>1.5591500000000001E-12</c:v>
                      </c:pt>
                      <c:pt idx="17076">
                        <c:v>1.52893E-12</c:v>
                      </c:pt>
                      <c:pt idx="17077">
                        <c:v>1.52893E-12</c:v>
                      </c:pt>
                      <c:pt idx="17078">
                        <c:v>1.52428E-12</c:v>
                      </c:pt>
                      <c:pt idx="17079">
                        <c:v>1.52428E-12</c:v>
                      </c:pt>
                      <c:pt idx="17080">
                        <c:v>1.57183E-12</c:v>
                      </c:pt>
                      <c:pt idx="17081">
                        <c:v>1.57183E-12</c:v>
                      </c:pt>
                      <c:pt idx="17082">
                        <c:v>1.5450299999999999E-12</c:v>
                      </c:pt>
                      <c:pt idx="17083">
                        <c:v>1.5450299999999999E-12</c:v>
                      </c:pt>
                      <c:pt idx="17084">
                        <c:v>1.5563999999999999E-12</c:v>
                      </c:pt>
                      <c:pt idx="17085">
                        <c:v>1.5563999999999999E-12</c:v>
                      </c:pt>
                      <c:pt idx="17086">
                        <c:v>1.52592E-12</c:v>
                      </c:pt>
                      <c:pt idx="17087">
                        <c:v>1.52592E-12</c:v>
                      </c:pt>
                      <c:pt idx="17088">
                        <c:v>1.5481700000000001E-12</c:v>
                      </c:pt>
                      <c:pt idx="17089">
                        <c:v>1.5481700000000001E-12</c:v>
                      </c:pt>
                      <c:pt idx="17090">
                        <c:v>1.5617000000000001E-12</c:v>
                      </c:pt>
                      <c:pt idx="17091">
                        <c:v>1.5617000000000001E-12</c:v>
                      </c:pt>
                      <c:pt idx="17092">
                        <c:v>1.5447500000000001E-12</c:v>
                      </c:pt>
                      <c:pt idx="17093">
                        <c:v>1.5447500000000001E-12</c:v>
                      </c:pt>
                      <c:pt idx="17094">
                        <c:v>1.5486899999999999E-12</c:v>
                      </c:pt>
                      <c:pt idx="17095">
                        <c:v>1.5486899999999999E-12</c:v>
                      </c:pt>
                      <c:pt idx="17096">
                        <c:v>1.5619599999999999E-12</c:v>
                      </c:pt>
                      <c:pt idx="17097">
                        <c:v>1.5619599999999999E-12</c:v>
                      </c:pt>
                      <c:pt idx="17098">
                        <c:v>1.5866300000000001E-12</c:v>
                      </c:pt>
                      <c:pt idx="17099">
                        <c:v>1.5866300000000001E-12</c:v>
                      </c:pt>
                      <c:pt idx="17100">
                        <c:v>1.5302000000000001E-12</c:v>
                      </c:pt>
                      <c:pt idx="17101">
                        <c:v>1.5302000000000001E-12</c:v>
                      </c:pt>
                      <c:pt idx="17102">
                        <c:v>1.53703E-12</c:v>
                      </c:pt>
                      <c:pt idx="17103">
                        <c:v>1.53703E-12</c:v>
                      </c:pt>
                      <c:pt idx="17104">
                        <c:v>1.55405E-12</c:v>
                      </c:pt>
                      <c:pt idx="17105">
                        <c:v>1.55405E-12</c:v>
                      </c:pt>
                      <c:pt idx="17106">
                        <c:v>1.5324400000000001E-12</c:v>
                      </c:pt>
                      <c:pt idx="17107">
                        <c:v>1.5324400000000001E-12</c:v>
                      </c:pt>
                      <c:pt idx="17108">
                        <c:v>1.5927199999999999E-12</c:v>
                      </c:pt>
                      <c:pt idx="17109">
                        <c:v>1.5927199999999999E-12</c:v>
                      </c:pt>
                      <c:pt idx="17110">
                        <c:v>1.54069E-12</c:v>
                      </c:pt>
                      <c:pt idx="17111">
                        <c:v>1.54069E-12</c:v>
                      </c:pt>
                      <c:pt idx="17112">
                        <c:v>1.55978E-12</c:v>
                      </c:pt>
                      <c:pt idx="17113">
                        <c:v>1.55978E-12</c:v>
                      </c:pt>
                      <c:pt idx="17114">
                        <c:v>1.52865E-12</c:v>
                      </c:pt>
                      <c:pt idx="17115">
                        <c:v>1.52865E-12</c:v>
                      </c:pt>
                      <c:pt idx="17116">
                        <c:v>1.5714100000000001E-12</c:v>
                      </c:pt>
                      <c:pt idx="17117">
                        <c:v>1.5714100000000001E-12</c:v>
                      </c:pt>
                      <c:pt idx="17118">
                        <c:v>1.56675E-12</c:v>
                      </c:pt>
                      <c:pt idx="17119">
                        <c:v>1.56675E-12</c:v>
                      </c:pt>
                      <c:pt idx="17120">
                        <c:v>1.53274E-12</c:v>
                      </c:pt>
                      <c:pt idx="17121">
                        <c:v>1.53274E-12</c:v>
                      </c:pt>
                      <c:pt idx="17122">
                        <c:v>1.5561400000000001E-12</c:v>
                      </c:pt>
                      <c:pt idx="17123">
                        <c:v>1.5561400000000001E-12</c:v>
                      </c:pt>
                      <c:pt idx="17124">
                        <c:v>1.54013E-12</c:v>
                      </c:pt>
                      <c:pt idx="17125">
                        <c:v>1.54013E-12</c:v>
                      </c:pt>
                      <c:pt idx="17126">
                        <c:v>1.55942E-12</c:v>
                      </c:pt>
                      <c:pt idx="17127">
                        <c:v>1.55942E-12</c:v>
                      </c:pt>
                      <c:pt idx="17128">
                        <c:v>1.5548599999999999E-12</c:v>
                      </c:pt>
                      <c:pt idx="17129">
                        <c:v>1.5548599999999999E-12</c:v>
                      </c:pt>
                      <c:pt idx="17130">
                        <c:v>1.54688E-12</c:v>
                      </c:pt>
                      <c:pt idx="17131">
                        <c:v>1.54688E-12</c:v>
                      </c:pt>
                      <c:pt idx="17132">
                        <c:v>1.55456E-12</c:v>
                      </c:pt>
                      <c:pt idx="17133">
                        <c:v>1.55456E-12</c:v>
                      </c:pt>
                      <c:pt idx="17134">
                        <c:v>1.5302699999999999E-12</c:v>
                      </c:pt>
                      <c:pt idx="17135">
                        <c:v>1.5302699999999999E-12</c:v>
                      </c:pt>
                      <c:pt idx="17136">
                        <c:v>1.54702E-12</c:v>
                      </c:pt>
                      <c:pt idx="17137">
                        <c:v>1.54702E-12</c:v>
                      </c:pt>
                      <c:pt idx="17138">
                        <c:v>1.5461900000000001E-12</c:v>
                      </c:pt>
                      <c:pt idx="17139">
                        <c:v>1.5461900000000001E-12</c:v>
                      </c:pt>
                      <c:pt idx="17140">
                        <c:v>1.54141E-12</c:v>
                      </c:pt>
                      <c:pt idx="17141">
                        <c:v>1.54141E-12</c:v>
                      </c:pt>
                      <c:pt idx="17142">
                        <c:v>1.5485300000000001E-12</c:v>
                      </c:pt>
                      <c:pt idx="17143">
                        <c:v>1.5485300000000001E-12</c:v>
                      </c:pt>
                      <c:pt idx="17144">
                        <c:v>1.56313E-12</c:v>
                      </c:pt>
                      <c:pt idx="17145">
                        <c:v>1.56313E-12</c:v>
                      </c:pt>
                      <c:pt idx="17146">
                        <c:v>1.57137E-12</c:v>
                      </c:pt>
                      <c:pt idx="17147">
                        <c:v>1.57137E-12</c:v>
                      </c:pt>
                      <c:pt idx="17148">
                        <c:v>1.5583800000000001E-12</c:v>
                      </c:pt>
                      <c:pt idx="17149">
                        <c:v>1.5583800000000001E-12</c:v>
                      </c:pt>
                      <c:pt idx="17150">
                        <c:v>1.55571E-12</c:v>
                      </c:pt>
                      <c:pt idx="17151">
                        <c:v>1.55571E-12</c:v>
                      </c:pt>
                      <c:pt idx="17152">
                        <c:v>1.5485300000000001E-12</c:v>
                      </c:pt>
                      <c:pt idx="17153">
                        <c:v>1.5485300000000001E-12</c:v>
                      </c:pt>
                      <c:pt idx="17154">
                        <c:v>1.5113200000000001E-12</c:v>
                      </c:pt>
                      <c:pt idx="17155">
                        <c:v>1.5113200000000001E-12</c:v>
                      </c:pt>
                      <c:pt idx="17156">
                        <c:v>1.5688100000000001E-12</c:v>
                      </c:pt>
                      <c:pt idx="17157">
                        <c:v>1.5688100000000001E-12</c:v>
                      </c:pt>
                      <c:pt idx="17158">
                        <c:v>1.56398E-12</c:v>
                      </c:pt>
                      <c:pt idx="17159">
                        <c:v>1.56398E-12</c:v>
                      </c:pt>
                      <c:pt idx="17160">
                        <c:v>1.5664199999999999E-12</c:v>
                      </c:pt>
                      <c:pt idx="17161">
                        <c:v>1.5664199999999999E-12</c:v>
                      </c:pt>
                      <c:pt idx="17162">
                        <c:v>1.5088099999999999E-12</c:v>
                      </c:pt>
                      <c:pt idx="17163">
                        <c:v>1.5088099999999999E-12</c:v>
                      </c:pt>
                      <c:pt idx="17164">
                        <c:v>1.53271E-12</c:v>
                      </c:pt>
                      <c:pt idx="17165">
                        <c:v>1.53271E-12</c:v>
                      </c:pt>
                      <c:pt idx="17166">
                        <c:v>1.5409099999999999E-12</c:v>
                      </c:pt>
                      <c:pt idx="17167">
                        <c:v>1.5409099999999999E-12</c:v>
                      </c:pt>
                      <c:pt idx="17168">
                        <c:v>1.5183199999999999E-12</c:v>
                      </c:pt>
                      <c:pt idx="17169">
                        <c:v>1.5183199999999999E-12</c:v>
                      </c:pt>
                      <c:pt idx="17170">
                        <c:v>1.56097E-12</c:v>
                      </c:pt>
                      <c:pt idx="17171">
                        <c:v>1.56097E-12</c:v>
                      </c:pt>
                      <c:pt idx="17172">
                        <c:v>1.55417E-12</c:v>
                      </c:pt>
                      <c:pt idx="17173">
                        <c:v>1.55417E-12</c:v>
                      </c:pt>
                      <c:pt idx="17174">
                        <c:v>1.5512500000000001E-12</c:v>
                      </c:pt>
                      <c:pt idx="17175">
                        <c:v>1.5512500000000001E-12</c:v>
                      </c:pt>
                      <c:pt idx="17176">
                        <c:v>1.5548400000000001E-12</c:v>
                      </c:pt>
                      <c:pt idx="17177">
                        <c:v>1.5548400000000001E-12</c:v>
                      </c:pt>
                      <c:pt idx="17178">
                        <c:v>1.57294E-12</c:v>
                      </c:pt>
                      <c:pt idx="17179">
                        <c:v>1.57294E-12</c:v>
                      </c:pt>
                      <c:pt idx="17180">
                        <c:v>1.5512199999999999E-12</c:v>
                      </c:pt>
                      <c:pt idx="17181">
                        <c:v>1.5512199999999999E-12</c:v>
                      </c:pt>
                      <c:pt idx="17182">
                        <c:v>1.54887E-12</c:v>
                      </c:pt>
                      <c:pt idx="17183">
                        <c:v>1.54887E-12</c:v>
                      </c:pt>
                      <c:pt idx="17184">
                        <c:v>1.53283E-12</c:v>
                      </c:pt>
                      <c:pt idx="17185">
                        <c:v>1.53283E-12</c:v>
                      </c:pt>
                      <c:pt idx="17186">
                        <c:v>1.49847E-12</c:v>
                      </c:pt>
                      <c:pt idx="17187">
                        <c:v>1.49847E-12</c:v>
                      </c:pt>
                      <c:pt idx="17188">
                        <c:v>1.55201E-12</c:v>
                      </c:pt>
                      <c:pt idx="17189">
                        <c:v>1.55201E-12</c:v>
                      </c:pt>
                      <c:pt idx="17190">
                        <c:v>1.5287300000000001E-12</c:v>
                      </c:pt>
                      <c:pt idx="17191">
                        <c:v>1.5287300000000001E-12</c:v>
                      </c:pt>
                      <c:pt idx="17192">
                        <c:v>1.52819E-12</c:v>
                      </c:pt>
                      <c:pt idx="17193">
                        <c:v>1.52819E-12</c:v>
                      </c:pt>
                      <c:pt idx="17194">
                        <c:v>1.55692E-12</c:v>
                      </c:pt>
                      <c:pt idx="17195">
                        <c:v>1.55692E-12</c:v>
                      </c:pt>
                      <c:pt idx="17196">
                        <c:v>1.53269E-12</c:v>
                      </c:pt>
                      <c:pt idx="17197">
                        <c:v>1.53269E-12</c:v>
                      </c:pt>
                      <c:pt idx="17198">
                        <c:v>1.40782E-12</c:v>
                      </c:pt>
                      <c:pt idx="17199">
                        <c:v>1.40782E-12</c:v>
                      </c:pt>
                      <c:pt idx="17200">
                        <c:v>1.4014500000000001E-12</c:v>
                      </c:pt>
                      <c:pt idx="17201">
                        <c:v>1.4014500000000001E-12</c:v>
                      </c:pt>
                      <c:pt idx="17202">
                        <c:v>1.4001399999999999E-12</c:v>
                      </c:pt>
                      <c:pt idx="17203">
                        <c:v>1.4001399999999999E-12</c:v>
                      </c:pt>
                      <c:pt idx="17204">
                        <c:v>1.40374E-12</c:v>
                      </c:pt>
                      <c:pt idx="17205">
                        <c:v>1.40374E-12</c:v>
                      </c:pt>
                      <c:pt idx="17206">
                        <c:v>1.41318E-12</c:v>
                      </c:pt>
                      <c:pt idx="17207">
                        <c:v>1.41318E-12</c:v>
                      </c:pt>
                      <c:pt idx="17208">
                        <c:v>1.4040700000000001E-12</c:v>
                      </c:pt>
                      <c:pt idx="17209">
                        <c:v>1.4040700000000001E-12</c:v>
                      </c:pt>
                      <c:pt idx="17210">
                        <c:v>1.41128E-12</c:v>
                      </c:pt>
                      <c:pt idx="17211">
                        <c:v>1.41128E-12</c:v>
                      </c:pt>
                      <c:pt idx="17212">
                        <c:v>1.4161600000000001E-12</c:v>
                      </c:pt>
                      <c:pt idx="17213">
                        <c:v>1.4161600000000001E-12</c:v>
                      </c:pt>
                      <c:pt idx="17214">
                        <c:v>1.41051E-12</c:v>
                      </c:pt>
                      <c:pt idx="17215">
                        <c:v>1.41051E-12</c:v>
                      </c:pt>
                      <c:pt idx="17216">
                        <c:v>1.4119899999999999E-12</c:v>
                      </c:pt>
                      <c:pt idx="17217">
                        <c:v>1.4119899999999999E-12</c:v>
                      </c:pt>
                      <c:pt idx="17218">
                        <c:v>1.4081900000000001E-12</c:v>
                      </c:pt>
                      <c:pt idx="17219">
                        <c:v>1.4081900000000001E-12</c:v>
                      </c:pt>
                      <c:pt idx="17220">
                        <c:v>1.41841E-12</c:v>
                      </c:pt>
                      <c:pt idx="17221">
                        <c:v>1.41841E-12</c:v>
                      </c:pt>
                      <c:pt idx="17222">
                        <c:v>1.3909000000000001E-12</c:v>
                      </c:pt>
                      <c:pt idx="17223">
                        <c:v>1.3909000000000001E-12</c:v>
                      </c:pt>
                      <c:pt idx="17224">
                        <c:v>1.39139E-12</c:v>
                      </c:pt>
                      <c:pt idx="17225">
                        <c:v>1.39139E-12</c:v>
                      </c:pt>
                      <c:pt idx="17226">
                        <c:v>1.40793E-12</c:v>
                      </c:pt>
                      <c:pt idx="17227">
                        <c:v>1.40793E-12</c:v>
                      </c:pt>
                      <c:pt idx="17228">
                        <c:v>1.40875E-12</c:v>
                      </c:pt>
                      <c:pt idx="17229">
                        <c:v>1.40875E-12</c:v>
                      </c:pt>
                      <c:pt idx="17230">
                        <c:v>1.4110499999999999E-12</c:v>
                      </c:pt>
                      <c:pt idx="17231">
                        <c:v>1.4110499999999999E-12</c:v>
                      </c:pt>
                      <c:pt idx="17232">
                        <c:v>1.4057299999999999E-12</c:v>
                      </c:pt>
                      <c:pt idx="17233">
                        <c:v>1.4057299999999999E-12</c:v>
                      </c:pt>
                      <c:pt idx="17234">
                        <c:v>1.40752E-12</c:v>
                      </c:pt>
                      <c:pt idx="17235">
                        <c:v>1.40752E-12</c:v>
                      </c:pt>
                      <c:pt idx="17236">
                        <c:v>1.4036900000000001E-12</c:v>
                      </c:pt>
                      <c:pt idx="17237">
                        <c:v>1.4036900000000001E-12</c:v>
                      </c:pt>
                      <c:pt idx="17238">
                        <c:v>1.40444E-12</c:v>
                      </c:pt>
                      <c:pt idx="17239">
                        <c:v>1.40444E-12</c:v>
                      </c:pt>
                      <c:pt idx="17240">
                        <c:v>1.4057E-12</c:v>
                      </c:pt>
                      <c:pt idx="17241">
                        <c:v>1.4057E-12</c:v>
                      </c:pt>
                      <c:pt idx="17242">
                        <c:v>1.40839E-12</c:v>
                      </c:pt>
                      <c:pt idx="17243">
                        <c:v>1.40839E-12</c:v>
                      </c:pt>
                      <c:pt idx="17244">
                        <c:v>1.40415E-12</c:v>
                      </c:pt>
                      <c:pt idx="17245">
                        <c:v>1.40415E-12</c:v>
                      </c:pt>
                      <c:pt idx="17246">
                        <c:v>1.40569E-12</c:v>
                      </c:pt>
                      <c:pt idx="17247">
                        <c:v>1.40569E-12</c:v>
                      </c:pt>
                      <c:pt idx="17248">
                        <c:v>1.40514E-12</c:v>
                      </c:pt>
                      <c:pt idx="17249">
                        <c:v>1.40514E-12</c:v>
                      </c:pt>
                      <c:pt idx="17250">
                        <c:v>1.3989200000000001E-12</c:v>
                      </c:pt>
                      <c:pt idx="17251">
                        <c:v>1.3989200000000001E-12</c:v>
                      </c:pt>
                      <c:pt idx="17252">
                        <c:v>1.3955399999999999E-12</c:v>
                      </c:pt>
                      <c:pt idx="17253">
                        <c:v>1.3955399999999999E-12</c:v>
                      </c:pt>
                      <c:pt idx="17254">
                        <c:v>1.42132E-12</c:v>
                      </c:pt>
                      <c:pt idx="17255">
                        <c:v>1.42132E-12</c:v>
                      </c:pt>
                      <c:pt idx="17256">
                        <c:v>1.4170300000000001E-12</c:v>
                      </c:pt>
                      <c:pt idx="17257">
                        <c:v>1.4170300000000001E-12</c:v>
                      </c:pt>
                      <c:pt idx="17258">
                        <c:v>1.42785E-12</c:v>
                      </c:pt>
                      <c:pt idx="17259">
                        <c:v>1.42785E-12</c:v>
                      </c:pt>
                      <c:pt idx="17260">
                        <c:v>1.40273E-12</c:v>
                      </c:pt>
                      <c:pt idx="17261">
                        <c:v>1.40273E-12</c:v>
                      </c:pt>
                      <c:pt idx="17262">
                        <c:v>1.4106500000000001E-12</c:v>
                      </c:pt>
                      <c:pt idx="17263">
                        <c:v>1.4106500000000001E-12</c:v>
                      </c:pt>
                      <c:pt idx="17264">
                        <c:v>1.4068900000000001E-12</c:v>
                      </c:pt>
                      <c:pt idx="17265">
                        <c:v>1.4068900000000001E-12</c:v>
                      </c:pt>
                      <c:pt idx="17266">
                        <c:v>1.41258E-12</c:v>
                      </c:pt>
                      <c:pt idx="17267">
                        <c:v>1.41258E-12</c:v>
                      </c:pt>
                      <c:pt idx="17268">
                        <c:v>1.4114099999999999E-12</c:v>
                      </c:pt>
                      <c:pt idx="17269">
                        <c:v>1.4114099999999999E-12</c:v>
                      </c:pt>
                      <c:pt idx="17270">
                        <c:v>1.4049E-12</c:v>
                      </c:pt>
                      <c:pt idx="17271">
                        <c:v>1.4049E-12</c:v>
                      </c:pt>
                      <c:pt idx="17272">
                        <c:v>1.41723E-12</c:v>
                      </c:pt>
                      <c:pt idx="17273">
                        <c:v>1.41723E-12</c:v>
                      </c:pt>
                      <c:pt idx="17274">
                        <c:v>1.39621E-12</c:v>
                      </c:pt>
                      <c:pt idx="17275">
                        <c:v>1.39621E-12</c:v>
                      </c:pt>
                      <c:pt idx="17276">
                        <c:v>1.41342E-12</c:v>
                      </c:pt>
                      <c:pt idx="17277">
                        <c:v>1.41342E-12</c:v>
                      </c:pt>
                      <c:pt idx="17278">
                        <c:v>1.41475E-12</c:v>
                      </c:pt>
                      <c:pt idx="17279">
                        <c:v>1.41475E-12</c:v>
                      </c:pt>
                      <c:pt idx="17280">
                        <c:v>1.39955E-12</c:v>
                      </c:pt>
                      <c:pt idx="17281">
                        <c:v>1.39955E-12</c:v>
                      </c:pt>
                      <c:pt idx="17282">
                        <c:v>1.41227E-12</c:v>
                      </c:pt>
                      <c:pt idx="17283">
                        <c:v>1.41227E-12</c:v>
                      </c:pt>
                      <c:pt idx="17284">
                        <c:v>1.02314E-14</c:v>
                      </c:pt>
                      <c:pt idx="17285">
                        <c:v>1.02314E-14</c:v>
                      </c:pt>
                      <c:pt idx="17286">
                        <c:v>1.16805E-14</c:v>
                      </c:pt>
                      <c:pt idx="17287">
                        <c:v>1.16805E-14</c:v>
                      </c:pt>
                      <c:pt idx="17288">
                        <c:v>1.0154199999999999E-14</c:v>
                      </c:pt>
                      <c:pt idx="17289">
                        <c:v>1.0154199999999999E-14</c:v>
                      </c:pt>
                      <c:pt idx="17290">
                        <c:v>1.27788E-14</c:v>
                      </c:pt>
                      <c:pt idx="17291">
                        <c:v>1.27788E-14</c:v>
                      </c:pt>
                      <c:pt idx="17292">
                        <c:v>9.8274700000000003E-15</c:v>
                      </c:pt>
                      <c:pt idx="17293">
                        <c:v>9.8274700000000003E-15</c:v>
                      </c:pt>
                      <c:pt idx="17294">
                        <c:v>1.00751E-14</c:v>
                      </c:pt>
                      <c:pt idx="17295">
                        <c:v>1.00751E-14</c:v>
                      </c:pt>
                      <c:pt idx="17296">
                        <c:v>1.0889400000000001E-14</c:v>
                      </c:pt>
                      <c:pt idx="17297">
                        <c:v>1.0889400000000001E-14</c:v>
                      </c:pt>
                      <c:pt idx="17298">
                        <c:v>8.1850399999999994E-15</c:v>
                      </c:pt>
                      <c:pt idx="17299">
                        <c:v>8.1850399999999994E-15</c:v>
                      </c:pt>
                      <c:pt idx="17300">
                        <c:v>9.8269000000000004E-15</c:v>
                      </c:pt>
                      <c:pt idx="17301">
                        <c:v>9.8269000000000004E-15</c:v>
                      </c:pt>
                      <c:pt idx="17302">
                        <c:v>1.1324400000000001E-14</c:v>
                      </c:pt>
                      <c:pt idx="17303">
                        <c:v>1.1324400000000001E-14</c:v>
                      </c:pt>
                      <c:pt idx="17304">
                        <c:v>1.46881E-14</c:v>
                      </c:pt>
                      <c:pt idx="17305">
                        <c:v>1.46881E-14</c:v>
                      </c:pt>
                      <c:pt idx="17306">
                        <c:v>7.6584999999999993E-15</c:v>
                      </c:pt>
                      <c:pt idx="17307">
                        <c:v>7.6584999999999993E-15</c:v>
                      </c:pt>
                      <c:pt idx="17308">
                        <c:v>2.5903199999999998E-12</c:v>
                      </c:pt>
                      <c:pt idx="17309">
                        <c:v>2.5903199999999998E-12</c:v>
                      </c:pt>
                      <c:pt idx="17310">
                        <c:v>1.0107E-14</c:v>
                      </c:pt>
                      <c:pt idx="17311">
                        <c:v>1.0107E-14</c:v>
                      </c:pt>
                      <c:pt idx="17312">
                        <c:v>1.2382299999999999E-14</c:v>
                      </c:pt>
                      <c:pt idx="17313">
                        <c:v>1.2382299999999999E-14</c:v>
                      </c:pt>
                      <c:pt idx="17314">
                        <c:v>1.5591900000000002E-14</c:v>
                      </c:pt>
                      <c:pt idx="17315">
                        <c:v>1.5591900000000002E-14</c:v>
                      </c:pt>
                      <c:pt idx="17316">
                        <c:v>1.37152E-14</c:v>
                      </c:pt>
                      <c:pt idx="17317">
                        <c:v>1.37152E-14</c:v>
                      </c:pt>
                      <c:pt idx="17318">
                        <c:v>7.8090399999999996E-15</c:v>
                      </c:pt>
                      <c:pt idx="17319">
                        <c:v>7.8090399999999996E-15</c:v>
                      </c:pt>
                      <c:pt idx="17320">
                        <c:v>1.1023800000000001E-14</c:v>
                      </c:pt>
                      <c:pt idx="17321">
                        <c:v>1.1023800000000001E-14</c:v>
                      </c:pt>
                      <c:pt idx="17322">
                        <c:v>1.23841E-14</c:v>
                      </c:pt>
                      <c:pt idx="17323">
                        <c:v>1.23841E-14</c:v>
                      </c:pt>
                      <c:pt idx="17324">
                        <c:v>1.03142E-14</c:v>
                      </c:pt>
                      <c:pt idx="17325">
                        <c:v>1.03142E-14</c:v>
                      </c:pt>
                      <c:pt idx="17326">
                        <c:v>9.8891900000000001E-15</c:v>
                      </c:pt>
                      <c:pt idx="17327">
                        <c:v>9.8891900000000001E-15</c:v>
                      </c:pt>
                      <c:pt idx="17328">
                        <c:v>1.28894E-14</c:v>
                      </c:pt>
                      <c:pt idx="17329">
                        <c:v>1.28894E-14</c:v>
                      </c:pt>
                      <c:pt idx="17330">
                        <c:v>1.14869E-14</c:v>
                      </c:pt>
                      <c:pt idx="17331">
                        <c:v>1.14869E-14</c:v>
                      </c:pt>
                      <c:pt idx="17332">
                        <c:v>1.13544E-14</c:v>
                      </c:pt>
                      <c:pt idx="17333">
                        <c:v>1.13544E-14</c:v>
                      </c:pt>
                      <c:pt idx="17334">
                        <c:v>7.7422399999999994E-15</c:v>
                      </c:pt>
                      <c:pt idx="17335">
                        <c:v>7.7422399999999994E-15</c:v>
                      </c:pt>
                      <c:pt idx="17336">
                        <c:v>1.1859800000000001E-14</c:v>
                      </c:pt>
                      <c:pt idx="17337">
                        <c:v>1.1859800000000001E-14</c:v>
                      </c:pt>
                      <c:pt idx="17338">
                        <c:v>1.6736899999999999E-14</c:v>
                      </c:pt>
                      <c:pt idx="17339">
                        <c:v>1.6736899999999999E-14</c:v>
                      </c:pt>
                      <c:pt idx="17340">
                        <c:v>9.9554100000000006E-15</c:v>
                      </c:pt>
                      <c:pt idx="17341">
                        <c:v>9.9554100000000006E-15</c:v>
                      </c:pt>
                      <c:pt idx="17342">
                        <c:v>1.3106999999999999E-14</c:v>
                      </c:pt>
                      <c:pt idx="17343">
                        <c:v>1.3106999999999999E-14</c:v>
                      </c:pt>
                      <c:pt idx="17344">
                        <c:v>1.20966E-14</c:v>
                      </c:pt>
                      <c:pt idx="17345">
                        <c:v>1.20966E-14</c:v>
                      </c:pt>
                      <c:pt idx="17346">
                        <c:v>9.8087500000000007E-15</c:v>
                      </c:pt>
                      <c:pt idx="17347">
                        <c:v>9.8087500000000007E-15</c:v>
                      </c:pt>
                      <c:pt idx="17348">
                        <c:v>1.16487E-14</c:v>
                      </c:pt>
                      <c:pt idx="17349">
                        <c:v>1.16487E-14</c:v>
                      </c:pt>
                      <c:pt idx="17350">
                        <c:v>9.4355699999999996E-15</c:v>
                      </c:pt>
                      <c:pt idx="17351">
                        <c:v>9.4355699999999996E-15</c:v>
                      </c:pt>
                      <c:pt idx="17352">
                        <c:v>1.07607E-14</c:v>
                      </c:pt>
                      <c:pt idx="17353">
                        <c:v>1.07607E-14</c:v>
                      </c:pt>
                      <c:pt idx="17354">
                        <c:v>8.8992100000000005E-15</c:v>
                      </c:pt>
                      <c:pt idx="17355">
                        <c:v>8.8992100000000005E-15</c:v>
                      </c:pt>
                      <c:pt idx="17356">
                        <c:v>1.04543E-14</c:v>
                      </c:pt>
                      <c:pt idx="17357">
                        <c:v>1.04543E-14</c:v>
                      </c:pt>
                      <c:pt idx="17358">
                        <c:v>1.01805E-14</c:v>
                      </c:pt>
                      <c:pt idx="17359">
                        <c:v>1.01805E-14</c:v>
                      </c:pt>
                      <c:pt idx="17360">
                        <c:v>1.08115E-14</c:v>
                      </c:pt>
                      <c:pt idx="17361">
                        <c:v>1.08115E-14</c:v>
                      </c:pt>
                      <c:pt idx="17362">
                        <c:v>1.26033E-14</c:v>
                      </c:pt>
                      <c:pt idx="17363">
                        <c:v>1.26033E-14</c:v>
                      </c:pt>
                      <c:pt idx="17364">
                        <c:v>1.1197999999999999E-14</c:v>
                      </c:pt>
                      <c:pt idx="17365">
                        <c:v>1.1197999999999999E-14</c:v>
                      </c:pt>
                      <c:pt idx="17366">
                        <c:v>1.0664299999999999E-14</c:v>
                      </c:pt>
                      <c:pt idx="17367">
                        <c:v>1.0664299999999999E-14</c:v>
                      </c:pt>
                      <c:pt idx="17368">
                        <c:v>9.5339699999999998E-15</c:v>
                      </c:pt>
                      <c:pt idx="17369">
                        <c:v>9.5339699999999998E-15</c:v>
                      </c:pt>
                      <c:pt idx="17370">
                        <c:v>7.2621900000000006E-15</c:v>
                      </c:pt>
                      <c:pt idx="17371">
                        <c:v>7.2621900000000006E-15</c:v>
                      </c:pt>
                      <c:pt idx="17372">
                        <c:v>1.1303500000000001E-14</c:v>
                      </c:pt>
                      <c:pt idx="17373">
                        <c:v>1.1303500000000001E-14</c:v>
                      </c:pt>
                      <c:pt idx="17374">
                        <c:v>1.05036E-14</c:v>
                      </c:pt>
                      <c:pt idx="17375">
                        <c:v>1.05036E-14</c:v>
                      </c:pt>
                      <c:pt idx="17376">
                        <c:v>7.2134899999999996E-15</c:v>
                      </c:pt>
                      <c:pt idx="17377">
                        <c:v>7.2134899999999996E-15</c:v>
                      </c:pt>
                      <c:pt idx="17378">
                        <c:v>9.3632299999999997E-15</c:v>
                      </c:pt>
                      <c:pt idx="17379">
                        <c:v>9.3632299999999997E-15</c:v>
                      </c:pt>
                      <c:pt idx="17380">
                        <c:v>6.9914799999999998E-15</c:v>
                      </c:pt>
                      <c:pt idx="17381">
                        <c:v>6.9914799999999998E-15</c:v>
                      </c:pt>
                      <c:pt idx="17382">
                        <c:v>1.17873E-14</c:v>
                      </c:pt>
                      <c:pt idx="17383">
                        <c:v>1.17873E-14</c:v>
                      </c:pt>
                      <c:pt idx="17384">
                        <c:v>1.3459399999999999E-14</c:v>
                      </c:pt>
                      <c:pt idx="17385">
                        <c:v>1.3459399999999999E-14</c:v>
                      </c:pt>
                      <c:pt idx="17386">
                        <c:v>1.41087E-14</c:v>
                      </c:pt>
                      <c:pt idx="17387">
                        <c:v>1.41087E-14</c:v>
                      </c:pt>
                      <c:pt idx="17388">
                        <c:v>8.2941499999999993E-15</c:v>
                      </c:pt>
                      <c:pt idx="17389">
                        <c:v>8.2941499999999993E-15</c:v>
                      </c:pt>
                      <c:pt idx="17390">
                        <c:v>1.3184299999999999E-14</c:v>
                      </c:pt>
                      <c:pt idx="17391">
                        <c:v>1.3184299999999999E-14</c:v>
                      </c:pt>
                      <c:pt idx="17392">
                        <c:v>9.5194200000000004E-15</c:v>
                      </c:pt>
                      <c:pt idx="17393">
                        <c:v>9.5194200000000004E-15</c:v>
                      </c:pt>
                      <c:pt idx="17394">
                        <c:v>1.1448600000000001E-14</c:v>
                      </c:pt>
                      <c:pt idx="17395">
                        <c:v>1.1448600000000001E-14</c:v>
                      </c:pt>
                      <c:pt idx="17396">
                        <c:v>9.0949299999999997E-15</c:v>
                      </c:pt>
                      <c:pt idx="17397">
                        <c:v>9.0949299999999997E-15</c:v>
                      </c:pt>
                      <c:pt idx="17398">
                        <c:v>6.8832800000000001E-15</c:v>
                      </c:pt>
                      <c:pt idx="17399">
                        <c:v>6.8832800000000001E-15</c:v>
                      </c:pt>
                      <c:pt idx="17400">
                        <c:v>6.2116000000000002E-15</c:v>
                      </c:pt>
                      <c:pt idx="17401">
                        <c:v>6.2116000000000002E-15</c:v>
                      </c:pt>
                      <c:pt idx="17402">
                        <c:v>1.2070300000000001E-14</c:v>
                      </c:pt>
                      <c:pt idx="17403">
                        <c:v>1.2070300000000001E-14</c:v>
                      </c:pt>
                      <c:pt idx="17404">
                        <c:v>1.1445700000000001E-14</c:v>
                      </c:pt>
                      <c:pt idx="17405">
                        <c:v>1.1445700000000001E-14</c:v>
                      </c:pt>
                      <c:pt idx="17406">
                        <c:v>8.27329E-15</c:v>
                      </c:pt>
                      <c:pt idx="17407">
                        <c:v>8.27329E-15</c:v>
                      </c:pt>
                      <c:pt idx="17408">
                        <c:v>1.0665499999999999E-14</c:v>
                      </c:pt>
                      <c:pt idx="17409">
                        <c:v>1.0665499999999999E-14</c:v>
                      </c:pt>
                      <c:pt idx="17410">
                        <c:v>1.10516E-14</c:v>
                      </c:pt>
                      <c:pt idx="17411">
                        <c:v>1.10516E-14</c:v>
                      </c:pt>
                      <c:pt idx="17412">
                        <c:v>8.0095800000000003E-15</c:v>
                      </c:pt>
                      <c:pt idx="17413">
                        <c:v>8.0095800000000003E-15</c:v>
                      </c:pt>
                      <c:pt idx="17414">
                        <c:v>1.1708400000000001E-14</c:v>
                      </c:pt>
                      <c:pt idx="17415">
                        <c:v>1.1708400000000001E-14</c:v>
                      </c:pt>
                      <c:pt idx="17416">
                        <c:v>8.0647800000000001E-15</c:v>
                      </c:pt>
                      <c:pt idx="17417">
                        <c:v>8.0647800000000001E-15</c:v>
                      </c:pt>
                      <c:pt idx="17418">
                        <c:v>8.8566799999999994E-15</c:v>
                      </c:pt>
                      <c:pt idx="17419">
                        <c:v>8.8566799999999994E-15</c:v>
                      </c:pt>
                      <c:pt idx="17420">
                        <c:v>1.13508E-14</c:v>
                      </c:pt>
                      <c:pt idx="17421">
                        <c:v>1.13508E-14</c:v>
                      </c:pt>
                      <c:pt idx="17422">
                        <c:v>7.3047499999999994E-15</c:v>
                      </c:pt>
                      <c:pt idx="17423">
                        <c:v>7.3047499999999994E-15</c:v>
                      </c:pt>
                      <c:pt idx="17424">
                        <c:v>1.38309E-14</c:v>
                      </c:pt>
                      <c:pt idx="17425">
                        <c:v>1.38309E-14</c:v>
                      </c:pt>
                      <c:pt idx="17426">
                        <c:v>3.9648100000000001E-13</c:v>
                      </c:pt>
                      <c:pt idx="17427">
                        <c:v>3.9648100000000001E-13</c:v>
                      </c:pt>
                      <c:pt idx="17428">
                        <c:v>1.63907E-14</c:v>
                      </c:pt>
                      <c:pt idx="17429">
                        <c:v>1.63907E-14</c:v>
                      </c:pt>
                      <c:pt idx="17430">
                        <c:v>1.0097799999999999E-14</c:v>
                      </c:pt>
                      <c:pt idx="17431">
                        <c:v>1.0097799999999999E-14</c:v>
                      </c:pt>
                      <c:pt idx="17432">
                        <c:v>1.0012999999999999E-14</c:v>
                      </c:pt>
                      <c:pt idx="17433">
                        <c:v>1.0012999999999999E-14</c:v>
                      </c:pt>
                      <c:pt idx="17434">
                        <c:v>1.2348800000000001E-14</c:v>
                      </c:pt>
                      <c:pt idx="17435">
                        <c:v>1.2348800000000001E-14</c:v>
                      </c:pt>
                      <c:pt idx="17436">
                        <c:v>7.0856100000000004E-15</c:v>
                      </c:pt>
                      <c:pt idx="17437">
                        <c:v>7.0856100000000004E-15</c:v>
                      </c:pt>
                      <c:pt idx="17438">
                        <c:v>1.20541E-14</c:v>
                      </c:pt>
                      <c:pt idx="17439">
                        <c:v>1.20541E-14</c:v>
                      </c:pt>
                      <c:pt idx="17440">
                        <c:v>9.2790900000000007E-15</c:v>
                      </c:pt>
                      <c:pt idx="17441">
                        <c:v>9.2790900000000007E-15</c:v>
                      </c:pt>
                      <c:pt idx="17442">
                        <c:v>1.07896E-14</c:v>
                      </c:pt>
                      <c:pt idx="17443">
                        <c:v>1.07896E-14</c:v>
                      </c:pt>
                      <c:pt idx="17444">
                        <c:v>7.2579899999999994E-15</c:v>
                      </c:pt>
                      <c:pt idx="17445">
                        <c:v>7.2579899999999994E-15</c:v>
                      </c:pt>
                      <c:pt idx="17446">
                        <c:v>9.3294299999999998E-15</c:v>
                      </c:pt>
                      <c:pt idx="17447">
                        <c:v>9.3294299999999998E-15</c:v>
                      </c:pt>
                      <c:pt idx="17448">
                        <c:v>6.0635099999999998E-15</c:v>
                      </c:pt>
                      <c:pt idx="17449">
                        <c:v>6.0635099999999998E-15</c:v>
                      </c:pt>
                      <c:pt idx="17450">
                        <c:v>7.2277399999999994E-15</c:v>
                      </c:pt>
                      <c:pt idx="17451">
                        <c:v>7.2277399999999994E-15</c:v>
                      </c:pt>
                      <c:pt idx="17452">
                        <c:v>7.6874300000000004E-15</c:v>
                      </c:pt>
                      <c:pt idx="17453">
                        <c:v>7.6874300000000004E-15</c:v>
                      </c:pt>
                      <c:pt idx="17454">
                        <c:v>1.02156E-14</c:v>
                      </c:pt>
                      <c:pt idx="17455">
                        <c:v>1.02156E-14</c:v>
                      </c:pt>
                      <c:pt idx="17456">
                        <c:v>7.2661600000000005E-15</c:v>
                      </c:pt>
                      <c:pt idx="17457">
                        <c:v>7.2661600000000005E-15</c:v>
                      </c:pt>
                      <c:pt idx="17458">
                        <c:v>8.5036000000000004E-15</c:v>
                      </c:pt>
                      <c:pt idx="17459">
                        <c:v>8.5036000000000004E-15</c:v>
                      </c:pt>
                      <c:pt idx="17460">
                        <c:v>7.9237900000000001E-15</c:v>
                      </c:pt>
                      <c:pt idx="17461">
                        <c:v>7.9237900000000001E-15</c:v>
                      </c:pt>
                      <c:pt idx="17462">
                        <c:v>1.00652E-14</c:v>
                      </c:pt>
                      <c:pt idx="17463">
                        <c:v>1.00652E-14</c:v>
                      </c:pt>
                      <c:pt idx="17464">
                        <c:v>1.0203999999999999E-14</c:v>
                      </c:pt>
                      <c:pt idx="17465">
                        <c:v>1.0203999999999999E-14</c:v>
                      </c:pt>
                      <c:pt idx="17466">
                        <c:v>8.3450699999999997E-15</c:v>
                      </c:pt>
                      <c:pt idx="17467">
                        <c:v>8.3450699999999997E-15</c:v>
                      </c:pt>
                      <c:pt idx="17468">
                        <c:v>5.2994799999999999E-15</c:v>
                      </c:pt>
                      <c:pt idx="17469">
                        <c:v>5.2994799999999999E-15</c:v>
                      </c:pt>
                      <c:pt idx="17470">
                        <c:v>9.2336599999999995E-15</c:v>
                      </c:pt>
                      <c:pt idx="17471">
                        <c:v>9.2336599999999995E-15</c:v>
                      </c:pt>
                      <c:pt idx="17472">
                        <c:v>1.48139E-14</c:v>
                      </c:pt>
                      <c:pt idx="17473">
                        <c:v>1.48139E-14</c:v>
                      </c:pt>
                      <c:pt idx="17474">
                        <c:v>6.6734699999999999E-15</c:v>
                      </c:pt>
                      <c:pt idx="17475">
                        <c:v>6.6734699999999999E-15</c:v>
                      </c:pt>
                      <c:pt idx="17476">
                        <c:v>1.25309E-14</c:v>
                      </c:pt>
                      <c:pt idx="17477">
                        <c:v>1.25309E-14</c:v>
                      </c:pt>
                      <c:pt idx="17478">
                        <c:v>6.5049800000000002E-15</c:v>
                      </c:pt>
                      <c:pt idx="17479">
                        <c:v>6.5049800000000002E-15</c:v>
                      </c:pt>
                      <c:pt idx="17480">
                        <c:v>1.33766E-14</c:v>
                      </c:pt>
                      <c:pt idx="17481">
                        <c:v>1.33766E-14</c:v>
                      </c:pt>
                      <c:pt idx="17482">
                        <c:v>8.87401E-15</c:v>
                      </c:pt>
                      <c:pt idx="17483">
                        <c:v>8.87401E-15</c:v>
                      </c:pt>
                      <c:pt idx="17484">
                        <c:v>8.2943100000000005E-15</c:v>
                      </c:pt>
                      <c:pt idx="17485">
                        <c:v>8.2943100000000005E-15</c:v>
                      </c:pt>
                      <c:pt idx="17486">
                        <c:v>8.3053600000000005E-15</c:v>
                      </c:pt>
                      <c:pt idx="17487">
                        <c:v>8.3053600000000005E-15</c:v>
                      </c:pt>
                      <c:pt idx="17488">
                        <c:v>8.6530100000000006E-15</c:v>
                      </c:pt>
                      <c:pt idx="17489">
                        <c:v>8.6530100000000006E-15</c:v>
                      </c:pt>
                      <c:pt idx="17490">
                        <c:v>8.9535E-15</c:v>
                      </c:pt>
                      <c:pt idx="17491">
                        <c:v>8.9535E-15</c:v>
                      </c:pt>
                      <c:pt idx="17492">
                        <c:v>8.4863200000000002E-15</c:v>
                      </c:pt>
                      <c:pt idx="17493">
                        <c:v>8.4863200000000002E-15</c:v>
                      </c:pt>
                      <c:pt idx="17494">
                        <c:v>9.5417200000000008E-15</c:v>
                      </c:pt>
                      <c:pt idx="17495">
                        <c:v>9.5417200000000008E-15</c:v>
                      </c:pt>
                      <c:pt idx="17496">
                        <c:v>1.0279599999999999E-14</c:v>
                      </c:pt>
                      <c:pt idx="17497">
                        <c:v>1.0279599999999999E-14</c:v>
                      </c:pt>
                      <c:pt idx="17498">
                        <c:v>1.1456E-14</c:v>
                      </c:pt>
                      <c:pt idx="17499">
                        <c:v>1.1456E-14</c:v>
                      </c:pt>
                      <c:pt idx="17500">
                        <c:v>1.1236200000000001E-14</c:v>
                      </c:pt>
                      <c:pt idx="17501">
                        <c:v>1.1236200000000001E-14</c:v>
                      </c:pt>
                      <c:pt idx="17502">
                        <c:v>1.0713700000000001E-14</c:v>
                      </c:pt>
                      <c:pt idx="17503">
                        <c:v>1.0713700000000001E-14</c:v>
                      </c:pt>
                      <c:pt idx="17504">
                        <c:v>9.6414599999999995E-15</c:v>
                      </c:pt>
                      <c:pt idx="17505">
                        <c:v>9.6414599999999995E-15</c:v>
                      </c:pt>
                      <c:pt idx="17506">
                        <c:v>7.8302500000000006E-15</c:v>
                      </c:pt>
                      <c:pt idx="17507">
                        <c:v>7.8302500000000006E-15</c:v>
                      </c:pt>
                      <c:pt idx="17508">
                        <c:v>8.2586399999999996E-15</c:v>
                      </c:pt>
                      <c:pt idx="17509">
                        <c:v>8.2586399999999996E-15</c:v>
                      </c:pt>
                      <c:pt idx="17510">
                        <c:v>1.0917100000000001E-14</c:v>
                      </c:pt>
                      <c:pt idx="17511">
                        <c:v>1.0917100000000001E-14</c:v>
                      </c:pt>
                      <c:pt idx="17512">
                        <c:v>7.7382499999999999E-15</c:v>
                      </c:pt>
                      <c:pt idx="17513">
                        <c:v>7.7382499999999999E-15</c:v>
                      </c:pt>
                      <c:pt idx="17514">
                        <c:v>8.3634299999999995E-15</c:v>
                      </c:pt>
                      <c:pt idx="17515">
                        <c:v>8.3634299999999995E-15</c:v>
                      </c:pt>
                      <c:pt idx="17516">
                        <c:v>1.0093399999999999E-14</c:v>
                      </c:pt>
                      <c:pt idx="17517">
                        <c:v>1.0093399999999999E-14</c:v>
                      </c:pt>
                      <c:pt idx="17518">
                        <c:v>2.4148199999999999E-13</c:v>
                      </c:pt>
                      <c:pt idx="17519">
                        <c:v>2.4148199999999999E-13</c:v>
                      </c:pt>
                      <c:pt idx="17520">
                        <c:v>1.32673E-14</c:v>
                      </c:pt>
                      <c:pt idx="17521">
                        <c:v>1.32673E-14</c:v>
                      </c:pt>
                      <c:pt idx="17522">
                        <c:v>8.5862100000000003E-15</c:v>
                      </c:pt>
                      <c:pt idx="17523">
                        <c:v>8.5862100000000003E-15</c:v>
                      </c:pt>
                      <c:pt idx="17524">
                        <c:v>1.236E-14</c:v>
                      </c:pt>
                      <c:pt idx="17525">
                        <c:v>1.236E-14</c:v>
                      </c:pt>
                      <c:pt idx="17526">
                        <c:v>7.42545E-15</c:v>
                      </c:pt>
                      <c:pt idx="17527">
                        <c:v>7.42545E-15</c:v>
                      </c:pt>
                      <c:pt idx="17528">
                        <c:v>7.4930599999999995E-15</c:v>
                      </c:pt>
                      <c:pt idx="17529">
                        <c:v>7.4930599999999995E-15</c:v>
                      </c:pt>
                      <c:pt idx="17530">
                        <c:v>7.6112700000000003E-15</c:v>
                      </c:pt>
                      <c:pt idx="17531">
                        <c:v>7.6112700000000003E-15</c:v>
                      </c:pt>
                      <c:pt idx="17532">
                        <c:v>7.7441499999999994E-15</c:v>
                      </c:pt>
                      <c:pt idx="17533">
                        <c:v>7.7441499999999994E-15</c:v>
                      </c:pt>
                      <c:pt idx="17534">
                        <c:v>8.9489500000000004E-15</c:v>
                      </c:pt>
                      <c:pt idx="17535">
                        <c:v>8.9489500000000004E-15</c:v>
                      </c:pt>
                      <c:pt idx="17536">
                        <c:v>9.6900699999999993E-15</c:v>
                      </c:pt>
                      <c:pt idx="17537">
                        <c:v>9.6900699999999993E-15</c:v>
                      </c:pt>
                      <c:pt idx="17538">
                        <c:v>8.3530699999999999E-15</c:v>
                      </c:pt>
                      <c:pt idx="17539">
                        <c:v>8.3530699999999999E-15</c:v>
                      </c:pt>
                      <c:pt idx="17540">
                        <c:v>1.306E-14</c:v>
                      </c:pt>
                      <c:pt idx="17541">
                        <c:v>1.306E-14</c:v>
                      </c:pt>
                      <c:pt idx="17542">
                        <c:v>1.1866099999999999E-14</c:v>
                      </c:pt>
                      <c:pt idx="17543">
                        <c:v>1.1866099999999999E-14</c:v>
                      </c:pt>
                      <c:pt idx="17544">
                        <c:v>1.08769E-14</c:v>
                      </c:pt>
                      <c:pt idx="17545">
                        <c:v>1.08769E-14</c:v>
                      </c:pt>
                      <c:pt idx="17546">
                        <c:v>1.0290800000000001E-14</c:v>
                      </c:pt>
                      <c:pt idx="17547">
                        <c:v>1.0290800000000001E-14</c:v>
                      </c:pt>
                      <c:pt idx="17548">
                        <c:v>8.6192699999999993E-15</c:v>
                      </c:pt>
                      <c:pt idx="17549">
                        <c:v>8.6192699999999993E-15</c:v>
                      </c:pt>
                      <c:pt idx="17550">
                        <c:v>9.6170500000000003E-15</c:v>
                      </c:pt>
                      <c:pt idx="17551">
                        <c:v>9.6170500000000003E-15</c:v>
                      </c:pt>
                      <c:pt idx="17552">
                        <c:v>9.95657E-15</c:v>
                      </c:pt>
                      <c:pt idx="17553">
                        <c:v>9.95657E-15</c:v>
                      </c:pt>
                      <c:pt idx="17554">
                        <c:v>1.13204E-14</c:v>
                      </c:pt>
                      <c:pt idx="17555">
                        <c:v>1.13204E-14</c:v>
                      </c:pt>
                      <c:pt idx="17556">
                        <c:v>1.2221200000000001E-14</c:v>
                      </c:pt>
                      <c:pt idx="17557">
                        <c:v>1.2221200000000001E-14</c:v>
                      </c:pt>
                      <c:pt idx="17558">
                        <c:v>1.0365E-14</c:v>
                      </c:pt>
                      <c:pt idx="17559">
                        <c:v>1.0365E-14</c:v>
                      </c:pt>
                      <c:pt idx="17560">
                        <c:v>7.0939700000000004E-15</c:v>
                      </c:pt>
                      <c:pt idx="17561">
                        <c:v>7.0939700000000004E-15</c:v>
                      </c:pt>
                      <c:pt idx="17562">
                        <c:v>1.6359900000000001E-14</c:v>
                      </c:pt>
                      <c:pt idx="17563">
                        <c:v>1.6359900000000001E-14</c:v>
                      </c:pt>
                      <c:pt idx="17564">
                        <c:v>8.0677799999999995E-15</c:v>
                      </c:pt>
                      <c:pt idx="17565">
                        <c:v>8.0677799999999995E-15</c:v>
                      </c:pt>
                      <c:pt idx="17566">
                        <c:v>7.8079500000000002E-15</c:v>
                      </c:pt>
                      <c:pt idx="17567">
                        <c:v>7.8079500000000002E-15</c:v>
                      </c:pt>
                      <c:pt idx="17568">
                        <c:v>1.1442300000000001E-14</c:v>
                      </c:pt>
                      <c:pt idx="17569">
                        <c:v>1.1442300000000001E-14</c:v>
                      </c:pt>
                      <c:pt idx="17570">
                        <c:v>8.2482899999999998E-15</c:v>
                      </c:pt>
                      <c:pt idx="17571">
                        <c:v>8.2482899999999998E-15</c:v>
                      </c:pt>
                      <c:pt idx="17572">
                        <c:v>8.7029399999999994E-15</c:v>
                      </c:pt>
                      <c:pt idx="17573">
                        <c:v>8.7029399999999994E-15</c:v>
                      </c:pt>
                      <c:pt idx="17574">
                        <c:v>1.11027E-14</c:v>
                      </c:pt>
                      <c:pt idx="17575">
                        <c:v>1.11027E-14</c:v>
                      </c:pt>
                      <c:pt idx="17576">
                        <c:v>9.0631600000000003E-15</c:v>
                      </c:pt>
                      <c:pt idx="17577">
                        <c:v>9.0631600000000003E-15</c:v>
                      </c:pt>
                      <c:pt idx="17578">
                        <c:v>1.5769900000000001E-14</c:v>
                      </c:pt>
                      <c:pt idx="17579">
                        <c:v>1.5769900000000001E-14</c:v>
                      </c:pt>
                      <c:pt idx="17580">
                        <c:v>7.2057400000000002E-15</c:v>
                      </c:pt>
                      <c:pt idx="17581">
                        <c:v>7.2057400000000002E-15</c:v>
                      </c:pt>
                      <c:pt idx="17582">
                        <c:v>8.1930999999999998E-15</c:v>
                      </c:pt>
                      <c:pt idx="17583">
                        <c:v>8.1930999999999998E-15</c:v>
                      </c:pt>
                      <c:pt idx="17584">
                        <c:v>8.3587200000000003E-15</c:v>
                      </c:pt>
                      <c:pt idx="17585">
                        <c:v>8.3587200000000003E-15</c:v>
                      </c:pt>
                      <c:pt idx="17586">
                        <c:v>7.7899699999999998E-15</c:v>
                      </c:pt>
                      <c:pt idx="17587">
                        <c:v>7.7899699999999998E-15</c:v>
                      </c:pt>
                      <c:pt idx="17588">
                        <c:v>1.24616E-14</c:v>
                      </c:pt>
                      <c:pt idx="17589">
                        <c:v>1.24616E-14</c:v>
                      </c:pt>
                      <c:pt idx="17590">
                        <c:v>5.59615E-15</c:v>
                      </c:pt>
                      <c:pt idx="17591">
                        <c:v>5.59615E-15</c:v>
                      </c:pt>
                      <c:pt idx="17592">
                        <c:v>1.03811E-14</c:v>
                      </c:pt>
                      <c:pt idx="17593">
                        <c:v>1.03811E-14</c:v>
                      </c:pt>
                      <c:pt idx="17594">
                        <c:v>1.1335600000000001E-14</c:v>
                      </c:pt>
                      <c:pt idx="17595">
                        <c:v>1.1335600000000001E-14</c:v>
                      </c:pt>
                      <c:pt idx="17596">
                        <c:v>6.86596E-15</c:v>
                      </c:pt>
                      <c:pt idx="17597">
                        <c:v>6.86596E-15</c:v>
                      </c:pt>
                      <c:pt idx="17598">
                        <c:v>6.3283399999999998E-15</c:v>
                      </c:pt>
                      <c:pt idx="17599">
                        <c:v>6.3283399999999998E-15</c:v>
                      </c:pt>
                      <c:pt idx="17600">
                        <c:v>7.7098799999999996E-14</c:v>
                      </c:pt>
                      <c:pt idx="17601">
                        <c:v>7.7098799999999996E-14</c:v>
                      </c:pt>
                      <c:pt idx="17602">
                        <c:v>2.17912E-13</c:v>
                      </c:pt>
                      <c:pt idx="17603">
                        <c:v>2.17912E-13</c:v>
                      </c:pt>
                      <c:pt idx="17604">
                        <c:v>1.2257900000000001E-14</c:v>
                      </c:pt>
                      <c:pt idx="17605">
                        <c:v>1.2257900000000001E-14</c:v>
                      </c:pt>
                      <c:pt idx="17606">
                        <c:v>4.5522999999999997E-13</c:v>
                      </c:pt>
                      <c:pt idx="17607">
                        <c:v>4.5522999999999997E-13</c:v>
                      </c:pt>
                      <c:pt idx="17608">
                        <c:v>1.0041899999999999E-14</c:v>
                      </c:pt>
                      <c:pt idx="17609">
                        <c:v>1.0041899999999999E-14</c:v>
                      </c:pt>
                      <c:pt idx="17610">
                        <c:v>8.4486200000000004E-15</c:v>
                      </c:pt>
                      <c:pt idx="17611">
                        <c:v>8.4486200000000004E-15</c:v>
                      </c:pt>
                      <c:pt idx="17612">
                        <c:v>1.25195E-14</c:v>
                      </c:pt>
                      <c:pt idx="17613">
                        <c:v>1.25195E-14</c:v>
                      </c:pt>
                      <c:pt idx="17614">
                        <c:v>7.9444500000000007E-15</c:v>
                      </c:pt>
                      <c:pt idx="17615">
                        <c:v>7.9444500000000007E-15</c:v>
                      </c:pt>
                      <c:pt idx="17616">
                        <c:v>1.0123E-14</c:v>
                      </c:pt>
                      <c:pt idx="17617">
                        <c:v>1.0123E-14</c:v>
                      </c:pt>
                      <c:pt idx="17618">
                        <c:v>8.8883700000000005E-15</c:v>
                      </c:pt>
                      <c:pt idx="17619">
                        <c:v>8.8883700000000005E-15</c:v>
                      </c:pt>
                      <c:pt idx="17620">
                        <c:v>1.4612400000000001E-14</c:v>
                      </c:pt>
                      <c:pt idx="17621">
                        <c:v>1.4612400000000001E-14</c:v>
                      </c:pt>
                      <c:pt idx="17622">
                        <c:v>1.0017099999999999E-14</c:v>
                      </c:pt>
                      <c:pt idx="17623">
                        <c:v>1.0017099999999999E-14</c:v>
                      </c:pt>
                      <c:pt idx="17624">
                        <c:v>1.27671E-14</c:v>
                      </c:pt>
                      <c:pt idx="17625">
                        <c:v>1.27671E-14</c:v>
                      </c:pt>
                      <c:pt idx="17626">
                        <c:v>7.0086199999999999E-15</c:v>
                      </c:pt>
                      <c:pt idx="17627">
                        <c:v>7.0086199999999999E-15</c:v>
                      </c:pt>
                      <c:pt idx="17628">
                        <c:v>1.04904E-14</c:v>
                      </c:pt>
                      <c:pt idx="17629">
                        <c:v>1.04904E-14</c:v>
                      </c:pt>
                      <c:pt idx="17630">
                        <c:v>1.21995E-14</c:v>
                      </c:pt>
                      <c:pt idx="17631">
                        <c:v>1.21995E-14</c:v>
                      </c:pt>
                      <c:pt idx="17632">
                        <c:v>1.0058700000000001E-14</c:v>
                      </c:pt>
                      <c:pt idx="17633">
                        <c:v>1.0058700000000001E-14</c:v>
                      </c:pt>
                      <c:pt idx="17634">
                        <c:v>1.31062E-14</c:v>
                      </c:pt>
                      <c:pt idx="17635">
                        <c:v>1.31062E-14</c:v>
                      </c:pt>
                      <c:pt idx="17636">
                        <c:v>8.4047399999999994E-15</c:v>
                      </c:pt>
                      <c:pt idx="17637">
                        <c:v>8.4047399999999994E-15</c:v>
                      </c:pt>
                      <c:pt idx="17638">
                        <c:v>8.6757099999999999E-15</c:v>
                      </c:pt>
                      <c:pt idx="17639">
                        <c:v>8.6757099999999999E-15</c:v>
                      </c:pt>
                      <c:pt idx="17640">
                        <c:v>9.5302799999999999E-15</c:v>
                      </c:pt>
                      <c:pt idx="17641">
                        <c:v>9.5302799999999999E-15</c:v>
                      </c:pt>
                      <c:pt idx="17642">
                        <c:v>9.0265300000000004E-15</c:v>
                      </c:pt>
                      <c:pt idx="17643">
                        <c:v>9.0265300000000004E-15</c:v>
                      </c:pt>
                      <c:pt idx="17644">
                        <c:v>5.1083100000000004E-15</c:v>
                      </c:pt>
                      <c:pt idx="17645">
                        <c:v>5.1083100000000004E-15</c:v>
                      </c:pt>
                      <c:pt idx="17646">
                        <c:v>8.36362E-15</c:v>
                      </c:pt>
                      <c:pt idx="17647">
                        <c:v>8.36362E-15</c:v>
                      </c:pt>
                      <c:pt idx="17648">
                        <c:v>1.4996199999999999E-14</c:v>
                      </c:pt>
                      <c:pt idx="17649">
                        <c:v>1.4996199999999999E-14</c:v>
                      </c:pt>
                      <c:pt idx="17650">
                        <c:v>4.6059599999999996E-15</c:v>
                      </c:pt>
                      <c:pt idx="17651">
                        <c:v>4.6059599999999996E-15</c:v>
                      </c:pt>
                      <c:pt idx="17652">
                        <c:v>5.0809899999999998E-15</c:v>
                      </c:pt>
                      <c:pt idx="17653">
                        <c:v>5.0809899999999998E-15</c:v>
                      </c:pt>
                      <c:pt idx="17654">
                        <c:v>9.1461599999999995E-15</c:v>
                      </c:pt>
                      <c:pt idx="17655">
                        <c:v>9.1461599999999995E-15</c:v>
                      </c:pt>
                      <c:pt idx="17656">
                        <c:v>1.0557900000000001E-14</c:v>
                      </c:pt>
                      <c:pt idx="17657">
                        <c:v>1.0557900000000001E-14</c:v>
                      </c:pt>
                      <c:pt idx="17658">
                        <c:v>1.1001399999999999E-14</c:v>
                      </c:pt>
                      <c:pt idx="17659">
                        <c:v>1.1001399999999999E-14</c:v>
                      </c:pt>
                      <c:pt idx="17660">
                        <c:v>8.7644600000000004E-15</c:v>
                      </c:pt>
                      <c:pt idx="17661">
                        <c:v>8.7644600000000004E-15</c:v>
                      </c:pt>
                      <c:pt idx="17662">
                        <c:v>1.4015500000000001E-14</c:v>
                      </c:pt>
                      <c:pt idx="17663">
                        <c:v>1.4015500000000001E-14</c:v>
                      </c:pt>
                      <c:pt idx="17664">
                        <c:v>9.6476099999999998E-15</c:v>
                      </c:pt>
                      <c:pt idx="17665">
                        <c:v>9.6476099999999998E-15</c:v>
                      </c:pt>
                      <c:pt idx="17666">
                        <c:v>7.6498700000000006E-15</c:v>
                      </c:pt>
                      <c:pt idx="17667">
                        <c:v>7.6498700000000006E-15</c:v>
                      </c:pt>
                      <c:pt idx="17668">
                        <c:v>5.3010099999999997E-15</c:v>
                      </c:pt>
                      <c:pt idx="17669">
                        <c:v>5.3010099999999997E-15</c:v>
                      </c:pt>
                      <c:pt idx="17670">
                        <c:v>9.6607999999999995E-15</c:v>
                      </c:pt>
                      <c:pt idx="17671">
                        <c:v>9.6607999999999995E-15</c:v>
                      </c:pt>
                      <c:pt idx="17672">
                        <c:v>6.5849700000000002E-15</c:v>
                      </c:pt>
                      <c:pt idx="17673">
                        <c:v>6.5849700000000002E-15</c:v>
                      </c:pt>
                      <c:pt idx="17674">
                        <c:v>1.1206300000000001E-14</c:v>
                      </c:pt>
                      <c:pt idx="17675">
                        <c:v>1.1206300000000001E-14</c:v>
                      </c:pt>
                      <c:pt idx="17676">
                        <c:v>1.0238999999999999E-14</c:v>
                      </c:pt>
                      <c:pt idx="17677">
                        <c:v>1.0238999999999999E-14</c:v>
                      </c:pt>
                      <c:pt idx="17678">
                        <c:v>1.03896E-14</c:v>
                      </c:pt>
                      <c:pt idx="17679">
                        <c:v>1.03896E-14</c:v>
                      </c:pt>
                      <c:pt idx="17680">
                        <c:v>1.4580599999999999E-14</c:v>
                      </c:pt>
                      <c:pt idx="17681">
                        <c:v>1.4580599999999999E-14</c:v>
                      </c:pt>
                      <c:pt idx="17682">
                        <c:v>6.0043300000000003E-15</c:v>
                      </c:pt>
                      <c:pt idx="17683">
                        <c:v>6.0043300000000003E-15</c:v>
                      </c:pt>
                      <c:pt idx="17684">
                        <c:v>6.7927799999999999E-15</c:v>
                      </c:pt>
                      <c:pt idx="17685">
                        <c:v>6.7927799999999999E-15</c:v>
                      </c:pt>
                      <c:pt idx="17686">
                        <c:v>1.0904399999999999E-14</c:v>
                      </c:pt>
                      <c:pt idx="17687">
                        <c:v>1.0904399999999999E-14</c:v>
                      </c:pt>
                      <c:pt idx="17688">
                        <c:v>1.02105E-14</c:v>
                      </c:pt>
                      <c:pt idx="17689">
                        <c:v>1.02105E-14</c:v>
                      </c:pt>
                      <c:pt idx="17690">
                        <c:v>7.8705499999999993E-15</c:v>
                      </c:pt>
                      <c:pt idx="17691">
                        <c:v>7.8705499999999993E-15</c:v>
                      </c:pt>
                      <c:pt idx="17692">
                        <c:v>5.6646299999999999E-15</c:v>
                      </c:pt>
                      <c:pt idx="17693">
                        <c:v>5.6646299999999999E-15</c:v>
                      </c:pt>
                      <c:pt idx="17694">
                        <c:v>8.1682700000000005E-15</c:v>
                      </c:pt>
                      <c:pt idx="17695">
                        <c:v>8.1682700000000005E-15</c:v>
                      </c:pt>
                      <c:pt idx="17696">
                        <c:v>1.1662899999999999E-14</c:v>
                      </c:pt>
                      <c:pt idx="17697">
                        <c:v>1.1662899999999999E-14</c:v>
                      </c:pt>
                      <c:pt idx="17698">
                        <c:v>9.6793499999999998E-15</c:v>
                      </c:pt>
                      <c:pt idx="17699">
                        <c:v>9.6793499999999998E-15</c:v>
                      </c:pt>
                      <c:pt idx="17700">
                        <c:v>9.9039200000000002E-15</c:v>
                      </c:pt>
                      <c:pt idx="17701">
                        <c:v>9.9039200000000002E-15</c:v>
                      </c:pt>
                      <c:pt idx="17702">
                        <c:v>1.01434E-14</c:v>
                      </c:pt>
                      <c:pt idx="17703">
                        <c:v>1.01434E-14</c:v>
                      </c:pt>
                      <c:pt idx="17704">
                        <c:v>7.3933599999999999E-15</c:v>
                      </c:pt>
                      <c:pt idx="17705">
                        <c:v>7.3933599999999999E-15</c:v>
                      </c:pt>
                      <c:pt idx="17706">
                        <c:v>9.0094099999999998E-15</c:v>
                      </c:pt>
                      <c:pt idx="17707">
                        <c:v>9.0094099999999998E-15</c:v>
                      </c:pt>
                      <c:pt idx="17708">
                        <c:v>1.1972299999999999E-14</c:v>
                      </c:pt>
                      <c:pt idx="17709">
                        <c:v>1.1972299999999999E-14</c:v>
                      </c:pt>
                      <c:pt idx="17710">
                        <c:v>1.0843E-14</c:v>
                      </c:pt>
                      <c:pt idx="17711">
                        <c:v>1.0843E-14</c:v>
                      </c:pt>
                      <c:pt idx="17712">
                        <c:v>6.6916899999999997E-15</c:v>
                      </c:pt>
                      <c:pt idx="17713">
                        <c:v>6.6916899999999997E-15</c:v>
                      </c:pt>
                      <c:pt idx="17714">
                        <c:v>9.0414900000000001E-15</c:v>
                      </c:pt>
                      <c:pt idx="17715">
                        <c:v>9.0414900000000001E-15</c:v>
                      </c:pt>
                      <c:pt idx="17716">
                        <c:v>6.4566399999999999E-15</c:v>
                      </c:pt>
                      <c:pt idx="17717">
                        <c:v>6.4566399999999999E-15</c:v>
                      </c:pt>
                      <c:pt idx="17718">
                        <c:v>7.8482099999999998E-15</c:v>
                      </c:pt>
                      <c:pt idx="17719">
                        <c:v>7.8482099999999998E-15</c:v>
                      </c:pt>
                      <c:pt idx="17720">
                        <c:v>9.5322400000000004E-15</c:v>
                      </c:pt>
                      <c:pt idx="17721">
                        <c:v>9.5322400000000004E-15</c:v>
                      </c:pt>
                      <c:pt idx="17722">
                        <c:v>7.1943300000000003E-15</c:v>
                      </c:pt>
                      <c:pt idx="17723">
                        <c:v>7.1943300000000003E-15</c:v>
                      </c:pt>
                      <c:pt idx="17724">
                        <c:v>8.7336699999999998E-15</c:v>
                      </c:pt>
                      <c:pt idx="17725">
                        <c:v>8.7336699999999998E-15</c:v>
                      </c:pt>
                      <c:pt idx="17726">
                        <c:v>7.9215399999999997E-15</c:v>
                      </c:pt>
                      <c:pt idx="17727">
                        <c:v>7.9215399999999997E-15</c:v>
                      </c:pt>
                      <c:pt idx="17728">
                        <c:v>9.8609100000000003E-15</c:v>
                      </c:pt>
                      <c:pt idx="17729">
                        <c:v>9.8609100000000003E-15</c:v>
                      </c:pt>
                      <c:pt idx="17730">
                        <c:v>7.7868200000000006E-15</c:v>
                      </c:pt>
                      <c:pt idx="17731">
                        <c:v>7.7868200000000006E-15</c:v>
                      </c:pt>
                      <c:pt idx="17732">
                        <c:v>9.7481499999999997E-15</c:v>
                      </c:pt>
                      <c:pt idx="17733">
                        <c:v>9.7481499999999997E-15</c:v>
                      </c:pt>
                      <c:pt idx="17734">
                        <c:v>7.2286100000000005E-15</c:v>
                      </c:pt>
                      <c:pt idx="17735">
                        <c:v>7.2286100000000005E-15</c:v>
                      </c:pt>
                      <c:pt idx="17736">
                        <c:v>7.5116199999999996E-15</c:v>
                      </c:pt>
                      <c:pt idx="17737">
                        <c:v>7.5116199999999996E-15</c:v>
                      </c:pt>
                      <c:pt idx="17738">
                        <c:v>1.10375E-14</c:v>
                      </c:pt>
                      <c:pt idx="17739">
                        <c:v>1.10375E-14</c:v>
                      </c:pt>
                      <c:pt idx="17740">
                        <c:v>4.7201899999999997E-13</c:v>
                      </c:pt>
                      <c:pt idx="17741">
                        <c:v>4.7201899999999997E-13</c:v>
                      </c:pt>
                      <c:pt idx="17742">
                        <c:v>7.3375000000000006E-15</c:v>
                      </c:pt>
                      <c:pt idx="17743">
                        <c:v>7.3375000000000006E-15</c:v>
                      </c:pt>
                      <c:pt idx="17744">
                        <c:v>7.2318600000000007E-15</c:v>
                      </c:pt>
                      <c:pt idx="17745">
                        <c:v>7.2318600000000007E-15</c:v>
                      </c:pt>
                      <c:pt idx="17746">
                        <c:v>8.6835600000000002E-15</c:v>
                      </c:pt>
                      <c:pt idx="17747">
                        <c:v>8.6835600000000002E-15</c:v>
                      </c:pt>
                      <c:pt idx="17748">
                        <c:v>1.04853E-14</c:v>
                      </c:pt>
                      <c:pt idx="17749">
                        <c:v>1.04853E-14</c:v>
                      </c:pt>
                      <c:pt idx="17750">
                        <c:v>6.6759000000000003E-15</c:v>
                      </c:pt>
                      <c:pt idx="17751">
                        <c:v>6.6759000000000003E-15</c:v>
                      </c:pt>
                      <c:pt idx="17752">
                        <c:v>1.0307100000000001E-14</c:v>
                      </c:pt>
                      <c:pt idx="17753">
                        <c:v>1.0307100000000001E-14</c:v>
                      </c:pt>
                      <c:pt idx="17754">
                        <c:v>7.3295600000000007E-15</c:v>
                      </c:pt>
                      <c:pt idx="17755">
                        <c:v>7.3295600000000007E-15</c:v>
                      </c:pt>
                      <c:pt idx="17756">
                        <c:v>7.1212800000000004E-15</c:v>
                      </c:pt>
                      <c:pt idx="17757">
                        <c:v>7.1212800000000004E-15</c:v>
                      </c:pt>
                      <c:pt idx="17758">
                        <c:v>8.2025199999999998E-15</c:v>
                      </c:pt>
                      <c:pt idx="17759">
                        <c:v>8.2025199999999998E-15</c:v>
                      </c:pt>
                      <c:pt idx="17760">
                        <c:v>7.5567599999999994E-15</c:v>
                      </c:pt>
                      <c:pt idx="17761">
                        <c:v>7.5567599999999994E-15</c:v>
                      </c:pt>
                      <c:pt idx="17762">
                        <c:v>1.5059799999999999E-14</c:v>
                      </c:pt>
                      <c:pt idx="17763">
                        <c:v>1.5059799999999999E-14</c:v>
                      </c:pt>
                      <c:pt idx="17764">
                        <c:v>1.8511399999999999E-13</c:v>
                      </c:pt>
                      <c:pt idx="17765">
                        <c:v>1.8511399999999999E-13</c:v>
                      </c:pt>
                      <c:pt idx="17766">
                        <c:v>3.2505299999999999E-12</c:v>
                      </c:pt>
                      <c:pt idx="17767">
                        <c:v>3.2505299999999999E-12</c:v>
                      </c:pt>
                      <c:pt idx="17768">
                        <c:v>1.18514E-14</c:v>
                      </c:pt>
                      <c:pt idx="17769">
                        <c:v>1.18514E-14</c:v>
                      </c:pt>
                      <c:pt idx="17770">
                        <c:v>6.0923400000000006E-11</c:v>
                      </c:pt>
                      <c:pt idx="17771">
                        <c:v>6.0923400000000006E-11</c:v>
                      </c:pt>
                      <c:pt idx="17772">
                        <c:v>1.72416E-14</c:v>
                      </c:pt>
                      <c:pt idx="17773">
                        <c:v>1.72416E-14</c:v>
                      </c:pt>
                      <c:pt idx="17774">
                        <c:v>1.34146E-14</c:v>
                      </c:pt>
                      <c:pt idx="17775">
                        <c:v>1.34146E-14</c:v>
                      </c:pt>
                      <c:pt idx="17776">
                        <c:v>9.3743100000000007E-15</c:v>
                      </c:pt>
                      <c:pt idx="17777">
                        <c:v>9.3743100000000007E-15</c:v>
                      </c:pt>
                      <c:pt idx="17778">
                        <c:v>8.3007700000000002E-15</c:v>
                      </c:pt>
                      <c:pt idx="17779">
                        <c:v>8.3007700000000002E-15</c:v>
                      </c:pt>
                      <c:pt idx="17780">
                        <c:v>1.3016099999999999E-14</c:v>
                      </c:pt>
                      <c:pt idx="17781">
                        <c:v>1.3016099999999999E-14</c:v>
                      </c:pt>
                      <c:pt idx="17782">
                        <c:v>1.11203E-14</c:v>
                      </c:pt>
                      <c:pt idx="17783">
                        <c:v>1.11203E-14</c:v>
                      </c:pt>
                      <c:pt idx="17784">
                        <c:v>1.9909099999999998E-14</c:v>
                      </c:pt>
                      <c:pt idx="17785">
                        <c:v>1.9909099999999998E-14</c:v>
                      </c:pt>
                      <c:pt idx="17786">
                        <c:v>2.6483700000000001E-14</c:v>
                      </c:pt>
                      <c:pt idx="17787">
                        <c:v>2.6483700000000001E-14</c:v>
                      </c:pt>
                      <c:pt idx="17788">
                        <c:v>1.2387399999999999E-14</c:v>
                      </c:pt>
                      <c:pt idx="17789">
                        <c:v>1.2387399999999999E-14</c:v>
                      </c:pt>
                      <c:pt idx="17790">
                        <c:v>1.5619000000000001E-14</c:v>
                      </c:pt>
                      <c:pt idx="17791">
                        <c:v>1.5619000000000001E-14</c:v>
                      </c:pt>
                      <c:pt idx="17792">
                        <c:v>1.65844E-14</c:v>
                      </c:pt>
                      <c:pt idx="17793">
                        <c:v>1.65844E-14</c:v>
                      </c:pt>
                      <c:pt idx="17794">
                        <c:v>6.2299800000000003E-15</c:v>
                      </c:pt>
                      <c:pt idx="17795">
                        <c:v>6.2299800000000003E-15</c:v>
                      </c:pt>
                      <c:pt idx="17796">
                        <c:v>4.9770000000000002E-15</c:v>
                      </c:pt>
                      <c:pt idx="17797">
                        <c:v>4.9770000000000002E-15</c:v>
                      </c:pt>
                      <c:pt idx="17798">
                        <c:v>1.13663E-14</c:v>
                      </c:pt>
                      <c:pt idx="17799">
                        <c:v>1.13663E-14</c:v>
                      </c:pt>
                      <c:pt idx="17800">
                        <c:v>6.0243999999999998E-15</c:v>
                      </c:pt>
                      <c:pt idx="17801">
                        <c:v>6.0243999999999998E-15</c:v>
                      </c:pt>
                      <c:pt idx="17802">
                        <c:v>7.3236900000000005E-15</c:v>
                      </c:pt>
                      <c:pt idx="17803">
                        <c:v>7.3236900000000005E-15</c:v>
                      </c:pt>
                      <c:pt idx="17804">
                        <c:v>5.2767200000000003E-15</c:v>
                      </c:pt>
                      <c:pt idx="17805">
                        <c:v>5.2767200000000003E-15</c:v>
                      </c:pt>
                      <c:pt idx="17806">
                        <c:v>6.9206299999999998E-15</c:v>
                      </c:pt>
                      <c:pt idx="17807">
                        <c:v>6.9206299999999998E-15</c:v>
                      </c:pt>
                      <c:pt idx="17808">
                        <c:v>5.4841000000000001E-15</c:v>
                      </c:pt>
                      <c:pt idx="17809">
                        <c:v>5.4841000000000001E-15</c:v>
                      </c:pt>
                      <c:pt idx="17810">
                        <c:v>7.3397700000000005E-15</c:v>
                      </c:pt>
                      <c:pt idx="17811">
                        <c:v>7.3397700000000005E-15</c:v>
                      </c:pt>
                      <c:pt idx="17812">
                        <c:v>5.35856E-15</c:v>
                      </c:pt>
                      <c:pt idx="17813">
                        <c:v>5.35856E-15</c:v>
                      </c:pt>
                      <c:pt idx="17814">
                        <c:v>7.2445700000000001E-15</c:v>
                      </c:pt>
                      <c:pt idx="17815">
                        <c:v>7.2445700000000001E-15</c:v>
                      </c:pt>
                      <c:pt idx="17816">
                        <c:v>9.00189E-15</c:v>
                      </c:pt>
                      <c:pt idx="17817">
                        <c:v>9.00189E-15</c:v>
                      </c:pt>
                      <c:pt idx="17818">
                        <c:v>7.7526900000000002E-15</c:v>
                      </c:pt>
                      <c:pt idx="17819">
                        <c:v>7.7526900000000002E-15</c:v>
                      </c:pt>
                      <c:pt idx="17820">
                        <c:v>8.6442300000000004E-15</c:v>
                      </c:pt>
                      <c:pt idx="17821">
                        <c:v>8.6442300000000004E-15</c:v>
                      </c:pt>
                      <c:pt idx="17822">
                        <c:v>6.7589700000000003E-15</c:v>
                      </c:pt>
                      <c:pt idx="17823">
                        <c:v>6.7589700000000003E-15</c:v>
                      </c:pt>
                      <c:pt idx="17824">
                        <c:v>9.6486600000000001E-15</c:v>
                      </c:pt>
                      <c:pt idx="17825">
                        <c:v>9.6486600000000001E-15</c:v>
                      </c:pt>
                      <c:pt idx="17826">
                        <c:v>8.6104799999999995E-15</c:v>
                      </c:pt>
                      <c:pt idx="17827">
                        <c:v>8.6104799999999995E-15</c:v>
                      </c:pt>
                      <c:pt idx="17828">
                        <c:v>7.6633599999999999E-15</c:v>
                      </c:pt>
                      <c:pt idx="17829">
                        <c:v>7.6633599999999999E-15</c:v>
                      </c:pt>
                      <c:pt idx="17830">
                        <c:v>9.2945400000000006E-15</c:v>
                      </c:pt>
                      <c:pt idx="17831">
                        <c:v>9.2945400000000006E-15</c:v>
                      </c:pt>
                      <c:pt idx="17832">
                        <c:v>6.0128599999999997E-15</c:v>
                      </c:pt>
                      <c:pt idx="17833">
                        <c:v>6.0128599999999997E-15</c:v>
                      </c:pt>
                      <c:pt idx="17834">
                        <c:v>5.60157E-15</c:v>
                      </c:pt>
                      <c:pt idx="17835">
                        <c:v>5.60157E-15</c:v>
                      </c:pt>
                      <c:pt idx="17836">
                        <c:v>7.9597299999999997E-15</c:v>
                      </c:pt>
                      <c:pt idx="17837">
                        <c:v>7.9597299999999997E-15</c:v>
                      </c:pt>
                      <c:pt idx="17838">
                        <c:v>7.5717300000000005E-15</c:v>
                      </c:pt>
                      <c:pt idx="17839">
                        <c:v>7.5717300000000005E-15</c:v>
                      </c:pt>
                      <c:pt idx="17840">
                        <c:v>1.1790999999999999E-14</c:v>
                      </c:pt>
                      <c:pt idx="17841">
                        <c:v>1.1790999999999999E-14</c:v>
                      </c:pt>
                      <c:pt idx="17842">
                        <c:v>1.2196E-14</c:v>
                      </c:pt>
                      <c:pt idx="17843">
                        <c:v>1.2196E-14</c:v>
                      </c:pt>
                      <c:pt idx="17844">
                        <c:v>8.2752099999999998E-15</c:v>
                      </c:pt>
                      <c:pt idx="17845">
                        <c:v>8.2752099999999998E-15</c:v>
                      </c:pt>
                      <c:pt idx="17846">
                        <c:v>5.1414899999999999E-15</c:v>
                      </c:pt>
                      <c:pt idx="17847">
                        <c:v>5.1414899999999999E-15</c:v>
                      </c:pt>
                      <c:pt idx="17848">
                        <c:v>5.6240799999999997E-15</c:v>
                      </c:pt>
                      <c:pt idx="17849">
                        <c:v>5.6240799999999997E-15</c:v>
                      </c:pt>
                      <c:pt idx="17850">
                        <c:v>7.3003800000000005E-15</c:v>
                      </c:pt>
                      <c:pt idx="17851">
                        <c:v>7.3003800000000005E-15</c:v>
                      </c:pt>
                      <c:pt idx="17852">
                        <c:v>3.6231499999999997E-15</c:v>
                      </c:pt>
                      <c:pt idx="17853">
                        <c:v>3.6231499999999997E-15</c:v>
                      </c:pt>
                      <c:pt idx="17854">
                        <c:v>6.7495100000000003E-15</c:v>
                      </c:pt>
                      <c:pt idx="17855">
                        <c:v>6.7495100000000003E-15</c:v>
                      </c:pt>
                      <c:pt idx="17856">
                        <c:v>7.6775700000000006E-15</c:v>
                      </c:pt>
                      <c:pt idx="17857">
                        <c:v>7.6775700000000006E-15</c:v>
                      </c:pt>
                      <c:pt idx="17858">
                        <c:v>4.20721E-15</c:v>
                      </c:pt>
                      <c:pt idx="17859">
                        <c:v>4.20721E-15</c:v>
                      </c:pt>
                      <c:pt idx="17860">
                        <c:v>3.5244899999999998E-15</c:v>
                      </c:pt>
                      <c:pt idx="17861">
                        <c:v>3.5244899999999998E-15</c:v>
                      </c:pt>
                      <c:pt idx="17862">
                        <c:v>1.26339E-14</c:v>
                      </c:pt>
                      <c:pt idx="17863">
                        <c:v>1.26339E-14</c:v>
                      </c:pt>
                      <c:pt idx="17864">
                        <c:v>4.6994800000000004E-15</c:v>
                      </c:pt>
                      <c:pt idx="17865">
                        <c:v>4.6994800000000004E-15</c:v>
                      </c:pt>
                      <c:pt idx="17866">
                        <c:v>9.8420500000000006E-15</c:v>
                      </c:pt>
                      <c:pt idx="17867">
                        <c:v>9.8420500000000006E-15</c:v>
                      </c:pt>
                      <c:pt idx="17868">
                        <c:v>4.6039800000000003E-15</c:v>
                      </c:pt>
                      <c:pt idx="17869">
                        <c:v>4.6039800000000003E-15</c:v>
                      </c:pt>
                      <c:pt idx="17870">
                        <c:v>6.3651900000000004E-15</c:v>
                      </c:pt>
                      <c:pt idx="17871">
                        <c:v>6.3651900000000004E-15</c:v>
                      </c:pt>
                      <c:pt idx="17872">
                        <c:v>6.6713199999999997E-15</c:v>
                      </c:pt>
                      <c:pt idx="17873">
                        <c:v>6.6713199999999997E-15</c:v>
                      </c:pt>
                      <c:pt idx="17874">
                        <c:v>8.6840400000000006E-15</c:v>
                      </c:pt>
                      <c:pt idx="17875">
                        <c:v>8.6840400000000006E-15</c:v>
                      </c:pt>
                      <c:pt idx="17876">
                        <c:v>7.2080499999999993E-15</c:v>
                      </c:pt>
                      <c:pt idx="17877">
                        <c:v>7.2080499999999993E-15</c:v>
                      </c:pt>
                      <c:pt idx="17878">
                        <c:v>9.4031600000000003E-15</c:v>
                      </c:pt>
                      <c:pt idx="17879">
                        <c:v>9.4031600000000003E-15</c:v>
                      </c:pt>
                      <c:pt idx="17880">
                        <c:v>8.0287999999999998E-15</c:v>
                      </c:pt>
                      <c:pt idx="17881">
                        <c:v>8.0287999999999998E-15</c:v>
                      </c:pt>
                      <c:pt idx="17882">
                        <c:v>3.7663999999999998E-15</c:v>
                      </c:pt>
                      <c:pt idx="17883">
                        <c:v>3.7663999999999998E-15</c:v>
                      </c:pt>
                      <c:pt idx="17884">
                        <c:v>6.4880500000000002E-15</c:v>
                      </c:pt>
                      <c:pt idx="17885">
                        <c:v>6.4880500000000002E-15</c:v>
                      </c:pt>
                      <c:pt idx="17886">
                        <c:v>8.0017900000000002E-15</c:v>
                      </c:pt>
                      <c:pt idx="17887">
                        <c:v>8.0017900000000002E-15</c:v>
                      </c:pt>
                      <c:pt idx="17888">
                        <c:v>7.4300699999999997E-15</c:v>
                      </c:pt>
                      <c:pt idx="17889">
                        <c:v>7.4300699999999997E-15</c:v>
                      </c:pt>
                      <c:pt idx="17890">
                        <c:v>7.3176800000000002E-15</c:v>
                      </c:pt>
                      <c:pt idx="17891">
                        <c:v>7.3176800000000002E-15</c:v>
                      </c:pt>
                      <c:pt idx="17892">
                        <c:v>8.4789799999999996E-15</c:v>
                      </c:pt>
                      <c:pt idx="17893">
                        <c:v>8.4789799999999996E-15</c:v>
                      </c:pt>
                      <c:pt idx="17894">
                        <c:v>4.1908700000000002E-15</c:v>
                      </c:pt>
                      <c:pt idx="17895">
                        <c:v>4.1908700000000002E-15</c:v>
                      </c:pt>
                      <c:pt idx="17896">
                        <c:v>6.6317000000000001E-15</c:v>
                      </c:pt>
                      <c:pt idx="17897">
                        <c:v>6.6317000000000001E-15</c:v>
                      </c:pt>
                      <c:pt idx="17898">
                        <c:v>7.5903399999999994E-15</c:v>
                      </c:pt>
                      <c:pt idx="17899">
                        <c:v>7.5903399999999994E-15</c:v>
                      </c:pt>
                      <c:pt idx="17900">
                        <c:v>6.3514600000000001E-15</c:v>
                      </c:pt>
                      <c:pt idx="17901">
                        <c:v>6.3514600000000001E-15</c:v>
                      </c:pt>
                      <c:pt idx="17902">
                        <c:v>3.5054999999999999E-15</c:v>
                      </c:pt>
                      <c:pt idx="17903">
                        <c:v>3.5054999999999999E-15</c:v>
                      </c:pt>
                      <c:pt idx="17904">
                        <c:v>8.0522800000000008E-15</c:v>
                      </c:pt>
                      <c:pt idx="17905">
                        <c:v>8.0522800000000008E-15</c:v>
                      </c:pt>
                      <c:pt idx="17906">
                        <c:v>6.7199899999999998E-15</c:v>
                      </c:pt>
                      <c:pt idx="17907">
                        <c:v>6.7199899999999998E-15</c:v>
                      </c:pt>
                      <c:pt idx="17908">
                        <c:v>9.2453700000000006E-15</c:v>
                      </c:pt>
                      <c:pt idx="17909">
                        <c:v>9.2453700000000006E-15</c:v>
                      </c:pt>
                      <c:pt idx="17910">
                        <c:v>5.6154299999999998E-15</c:v>
                      </c:pt>
                      <c:pt idx="17911">
                        <c:v>5.6154299999999998E-15</c:v>
                      </c:pt>
                      <c:pt idx="17912">
                        <c:v>4.4704199999999998E-15</c:v>
                      </c:pt>
                      <c:pt idx="17913">
                        <c:v>4.4704199999999998E-15</c:v>
                      </c:pt>
                      <c:pt idx="17914">
                        <c:v>4.9781599999999996E-15</c:v>
                      </c:pt>
                      <c:pt idx="17915">
                        <c:v>4.9781599999999996E-15</c:v>
                      </c:pt>
                      <c:pt idx="17916">
                        <c:v>4.03356E-15</c:v>
                      </c:pt>
                      <c:pt idx="17917">
                        <c:v>4.03356E-15</c:v>
                      </c:pt>
                      <c:pt idx="17918">
                        <c:v>6.8342299999999998E-15</c:v>
                      </c:pt>
                      <c:pt idx="17919">
                        <c:v>6.8342299999999998E-15</c:v>
                      </c:pt>
                      <c:pt idx="17920">
                        <c:v>6.8785200000000004E-15</c:v>
                      </c:pt>
                      <c:pt idx="17921">
                        <c:v>6.8785200000000004E-15</c:v>
                      </c:pt>
                      <c:pt idx="17922">
                        <c:v>3.9072799999999999E-15</c:v>
                      </c:pt>
                      <c:pt idx="17923">
                        <c:v>3.9072799999999999E-15</c:v>
                      </c:pt>
                      <c:pt idx="17924">
                        <c:v>3.6854999999999996E-15</c:v>
                      </c:pt>
                      <c:pt idx="17925">
                        <c:v>3.6854999999999996E-15</c:v>
                      </c:pt>
                      <c:pt idx="17926">
                        <c:v>6.9561599999999998E-15</c:v>
                      </c:pt>
                      <c:pt idx="17927">
                        <c:v>6.9561599999999998E-15</c:v>
                      </c:pt>
                      <c:pt idx="17928">
                        <c:v>1.3338E-14</c:v>
                      </c:pt>
                      <c:pt idx="17929">
                        <c:v>1.3338E-14</c:v>
                      </c:pt>
                      <c:pt idx="17930">
                        <c:v>6.9515499999999999E-15</c:v>
                      </c:pt>
                      <c:pt idx="17931">
                        <c:v>6.9515499999999999E-15</c:v>
                      </c:pt>
                      <c:pt idx="17932">
                        <c:v>5.9627599999999999E-15</c:v>
                      </c:pt>
                      <c:pt idx="17933">
                        <c:v>5.9627599999999999E-15</c:v>
                      </c:pt>
                      <c:pt idx="17934">
                        <c:v>5.0928199999999998E-15</c:v>
                      </c:pt>
                      <c:pt idx="17935">
                        <c:v>5.0928199999999998E-15</c:v>
                      </c:pt>
                      <c:pt idx="17936">
                        <c:v>6.9173799999999996E-15</c:v>
                      </c:pt>
                      <c:pt idx="17937">
                        <c:v>6.9173799999999996E-15</c:v>
                      </c:pt>
                      <c:pt idx="17938">
                        <c:v>6.0750100000000001E-15</c:v>
                      </c:pt>
                      <c:pt idx="17939">
                        <c:v>6.0750100000000001E-15</c:v>
                      </c:pt>
                      <c:pt idx="17940">
                        <c:v>4.9816199999999999E-15</c:v>
                      </c:pt>
                      <c:pt idx="17941">
                        <c:v>4.9816199999999999E-15</c:v>
                      </c:pt>
                      <c:pt idx="17942">
                        <c:v>8.4050500000000004E-15</c:v>
                      </c:pt>
                      <c:pt idx="17943">
                        <c:v>8.4050500000000004E-15</c:v>
                      </c:pt>
                      <c:pt idx="17944">
                        <c:v>8.0392600000000004E-15</c:v>
                      </c:pt>
                      <c:pt idx="17945">
                        <c:v>8.0392600000000004E-15</c:v>
                      </c:pt>
                      <c:pt idx="17946">
                        <c:v>8.3286299999999998E-15</c:v>
                      </c:pt>
                      <c:pt idx="17947">
                        <c:v>8.3286299999999998E-15</c:v>
                      </c:pt>
                      <c:pt idx="17948">
                        <c:v>6.4168100000000002E-15</c:v>
                      </c:pt>
                      <c:pt idx="17949">
                        <c:v>6.4168100000000002E-15</c:v>
                      </c:pt>
                      <c:pt idx="17950">
                        <c:v>5.1530399999999998E-15</c:v>
                      </c:pt>
                      <c:pt idx="17951">
                        <c:v>5.1530399999999998E-15</c:v>
                      </c:pt>
                      <c:pt idx="17952">
                        <c:v>4.9272000000000001E-15</c:v>
                      </c:pt>
                      <c:pt idx="17953">
                        <c:v>4.9272000000000001E-15</c:v>
                      </c:pt>
                      <c:pt idx="17954">
                        <c:v>3.7034599999999996E-15</c:v>
                      </c:pt>
                      <c:pt idx="17955">
                        <c:v>3.7034599999999996E-15</c:v>
                      </c:pt>
                      <c:pt idx="17956">
                        <c:v>7.5431200000000002E-15</c:v>
                      </c:pt>
                      <c:pt idx="17957">
                        <c:v>7.5431200000000002E-15</c:v>
                      </c:pt>
                      <c:pt idx="17958">
                        <c:v>6.0349400000000002E-15</c:v>
                      </c:pt>
                      <c:pt idx="17959">
                        <c:v>6.0349400000000002E-15</c:v>
                      </c:pt>
                      <c:pt idx="17960">
                        <c:v>8.8025200000000001E-15</c:v>
                      </c:pt>
                      <c:pt idx="17961">
                        <c:v>8.8025200000000001E-15</c:v>
                      </c:pt>
                      <c:pt idx="17962">
                        <c:v>8.6431499999999992E-15</c:v>
                      </c:pt>
                      <c:pt idx="17963">
                        <c:v>8.6431499999999992E-15</c:v>
                      </c:pt>
                      <c:pt idx="17964">
                        <c:v>9.7569999999999998E-15</c:v>
                      </c:pt>
                      <c:pt idx="17965">
                        <c:v>9.7569999999999998E-15</c:v>
                      </c:pt>
                      <c:pt idx="17966">
                        <c:v>6.9137899999999999E-15</c:v>
                      </c:pt>
                      <c:pt idx="17967">
                        <c:v>6.9137899999999999E-15</c:v>
                      </c:pt>
                      <c:pt idx="17968">
                        <c:v>3.3756899999999998E-15</c:v>
                      </c:pt>
                      <c:pt idx="17969">
                        <c:v>3.3756899999999998E-15</c:v>
                      </c:pt>
                      <c:pt idx="17970">
                        <c:v>7.4793600000000001E-15</c:v>
                      </c:pt>
                      <c:pt idx="17971">
                        <c:v>7.4793600000000001E-15</c:v>
                      </c:pt>
                      <c:pt idx="17972">
                        <c:v>8.4418100000000006E-15</c:v>
                      </c:pt>
                      <c:pt idx="17973">
                        <c:v>8.4418100000000006E-15</c:v>
                      </c:pt>
                      <c:pt idx="17974">
                        <c:v>7.9667100000000004E-15</c:v>
                      </c:pt>
                      <c:pt idx="17975">
                        <c:v>7.9667100000000004E-15</c:v>
                      </c:pt>
                      <c:pt idx="17976">
                        <c:v>7.4216499999999994E-15</c:v>
                      </c:pt>
                      <c:pt idx="17977">
                        <c:v>7.4216499999999994E-15</c:v>
                      </c:pt>
                      <c:pt idx="17978">
                        <c:v>5.1267700000000003E-15</c:v>
                      </c:pt>
                      <c:pt idx="17979">
                        <c:v>5.1267700000000003E-15</c:v>
                      </c:pt>
                      <c:pt idx="17980">
                        <c:v>9.2708000000000007E-15</c:v>
                      </c:pt>
                      <c:pt idx="17981">
                        <c:v>9.2708000000000007E-15</c:v>
                      </c:pt>
                      <c:pt idx="17982">
                        <c:v>8.7104399999999996E-15</c:v>
                      </c:pt>
                      <c:pt idx="17983">
                        <c:v>8.7104399999999996E-15</c:v>
                      </c:pt>
                      <c:pt idx="17984">
                        <c:v>4.7075099999999999E-15</c:v>
                      </c:pt>
                      <c:pt idx="17985">
                        <c:v>4.7075099999999999E-15</c:v>
                      </c:pt>
                      <c:pt idx="17986">
                        <c:v>6.4575800000000003E-15</c:v>
                      </c:pt>
                      <c:pt idx="17987">
                        <c:v>6.4575800000000003E-15</c:v>
                      </c:pt>
                      <c:pt idx="17988">
                        <c:v>1.15583E-14</c:v>
                      </c:pt>
                      <c:pt idx="17989">
                        <c:v>1.15583E-14</c:v>
                      </c:pt>
                      <c:pt idx="17990">
                        <c:v>5.7663399999999997E-15</c:v>
                      </c:pt>
                      <c:pt idx="17991">
                        <c:v>5.7663399999999997E-15</c:v>
                      </c:pt>
                      <c:pt idx="17992">
                        <c:v>7.9953799999999994E-15</c:v>
                      </c:pt>
                      <c:pt idx="17993">
                        <c:v>7.9953799999999994E-15</c:v>
                      </c:pt>
                      <c:pt idx="17994">
                        <c:v>5.9585099999999999E-15</c:v>
                      </c:pt>
                      <c:pt idx="17995">
                        <c:v>5.9585099999999999E-15</c:v>
                      </c:pt>
                      <c:pt idx="17996">
                        <c:v>2.67768E-12</c:v>
                      </c:pt>
                      <c:pt idx="17997">
                        <c:v>2.67768E-12</c:v>
                      </c:pt>
                      <c:pt idx="17998">
                        <c:v>1.38839E-14</c:v>
                      </c:pt>
                      <c:pt idx="17999">
                        <c:v>1.38839E-14</c:v>
                      </c:pt>
                      <c:pt idx="18000">
                        <c:v>1.09306E-14</c:v>
                      </c:pt>
                      <c:pt idx="18001">
                        <c:v>1.09306E-14</c:v>
                      </c:pt>
                      <c:pt idx="18002">
                        <c:v>5.1220300000000001E-15</c:v>
                      </c:pt>
                      <c:pt idx="18003">
                        <c:v>5.1220300000000001E-15</c:v>
                      </c:pt>
                      <c:pt idx="18004">
                        <c:v>4.8633799999999998E-15</c:v>
                      </c:pt>
                      <c:pt idx="18005">
                        <c:v>4.8633799999999998E-15</c:v>
                      </c:pt>
                      <c:pt idx="18006">
                        <c:v>6.3457999999999999E-15</c:v>
                      </c:pt>
                      <c:pt idx="18007">
                        <c:v>6.3457999999999999E-15</c:v>
                      </c:pt>
                      <c:pt idx="18008">
                        <c:v>6.8830499999999997E-15</c:v>
                      </c:pt>
                      <c:pt idx="18009">
                        <c:v>6.8830499999999997E-15</c:v>
                      </c:pt>
                      <c:pt idx="18010">
                        <c:v>4.0401899999999999E-15</c:v>
                      </c:pt>
                      <c:pt idx="18011">
                        <c:v>4.0401899999999999E-15</c:v>
                      </c:pt>
                      <c:pt idx="18012">
                        <c:v>5.5352299999999998E-15</c:v>
                      </c:pt>
                      <c:pt idx="18013">
                        <c:v>5.5352299999999998E-15</c:v>
                      </c:pt>
                      <c:pt idx="18014">
                        <c:v>1.25832E-14</c:v>
                      </c:pt>
                      <c:pt idx="18015">
                        <c:v>1.25832E-14</c:v>
                      </c:pt>
                      <c:pt idx="18016">
                        <c:v>5.9772000000000002E-15</c:v>
                      </c:pt>
                      <c:pt idx="18017">
                        <c:v>5.9772000000000002E-15</c:v>
                      </c:pt>
                      <c:pt idx="18018">
                        <c:v>9.7509799999999997E-15</c:v>
                      </c:pt>
                      <c:pt idx="18019">
                        <c:v>9.7509799999999997E-15</c:v>
                      </c:pt>
                      <c:pt idx="18020">
                        <c:v>4.2598899999999999E-15</c:v>
                      </c:pt>
                      <c:pt idx="18021">
                        <c:v>4.2598899999999999E-15</c:v>
                      </c:pt>
                      <c:pt idx="18022">
                        <c:v>8.5646299999999997E-15</c:v>
                      </c:pt>
                      <c:pt idx="18023">
                        <c:v>8.5646299999999997E-15</c:v>
                      </c:pt>
                      <c:pt idx="18024">
                        <c:v>5.6236799999999999E-15</c:v>
                      </c:pt>
                      <c:pt idx="18025">
                        <c:v>5.6236799999999999E-15</c:v>
                      </c:pt>
                      <c:pt idx="18026">
                        <c:v>6.27587E-15</c:v>
                      </c:pt>
                      <c:pt idx="18027">
                        <c:v>6.27587E-15</c:v>
                      </c:pt>
                      <c:pt idx="18028">
                        <c:v>9.5968099999999998E-15</c:v>
                      </c:pt>
                      <c:pt idx="18029">
                        <c:v>9.5968099999999998E-15</c:v>
                      </c:pt>
                      <c:pt idx="18030">
                        <c:v>5.9447999999999999E-15</c:v>
                      </c:pt>
                      <c:pt idx="18031">
                        <c:v>5.9447999999999999E-15</c:v>
                      </c:pt>
                      <c:pt idx="18032">
                        <c:v>7.3478400000000007E-15</c:v>
                      </c:pt>
                      <c:pt idx="18033">
                        <c:v>7.3478400000000007E-15</c:v>
                      </c:pt>
                      <c:pt idx="18034">
                        <c:v>6.2497800000000004E-15</c:v>
                      </c:pt>
                      <c:pt idx="18035">
                        <c:v>6.2497800000000004E-15</c:v>
                      </c:pt>
                      <c:pt idx="18036">
                        <c:v>3.0998399999999999E-15</c:v>
                      </c:pt>
                      <c:pt idx="18037">
                        <c:v>3.0998399999999999E-15</c:v>
                      </c:pt>
                      <c:pt idx="18038">
                        <c:v>5.7497700000000003E-15</c:v>
                      </c:pt>
                      <c:pt idx="18039">
                        <c:v>5.7497700000000003E-15</c:v>
                      </c:pt>
                      <c:pt idx="18040">
                        <c:v>6.68601E-15</c:v>
                      </c:pt>
                      <c:pt idx="18041">
                        <c:v>6.68601E-15</c:v>
                      </c:pt>
                      <c:pt idx="18042">
                        <c:v>8.1785600000000001E-15</c:v>
                      </c:pt>
                      <c:pt idx="18043">
                        <c:v>8.1785600000000001E-15</c:v>
                      </c:pt>
                      <c:pt idx="18044">
                        <c:v>7.9466899999999998E-15</c:v>
                      </c:pt>
                      <c:pt idx="18045">
                        <c:v>7.9466899999999998E-15</c:v>
                      </c:pt>
                      <c:pt idx="18046">
                        <c:v>5.5628999999999997E-15</c:v>
                      </c:pt>
                      <c:pt idx="18047">
                        <c:v>5.5628999999999997E-15</c:v>
                      </c:pt>
                      <c:pt idx="18048">
                        <c:v>7.3656599999999999E-15</c:v>
                      </c:pt>
                      <c:pt idx="18049">
                        <c:v>7.3656599999999999E-15</c:v>
                      </c:pt>
                      <c:pt idx="18050">
                        <c:v>9.2609800000000001E-15</c:v>
                      </c:pt>
                      <c:pt idx="18051">
                        <c:v>9.2609800000000001E-15</c:v>
                      </c:pt>
                      <c:pt idx="18052">
                        <c:v>6.7596800000000002E-15</c:v>
                      </c:pt>
                      <c:pt idx="18053">
                        <c:v>6.7596800000000002E-15</c:v>
                      </c:pt>
                      <c:pt idx="18054">
                        <c:v>1.01974E-14</c:v>
                      </c:pt>
                      <c:pt idx="18055">
                        <c:v>1.01974E-14</c:v>
                      </c:pt>
                      <c:pt idx="18056">
                        <c:v>9.90471E-15</c:v>
                      </c:pt>
                      <c:pt idx="18057">
                        <c:v>9.90471E-15</c:v>
                      </c:pt>
                      <c:pt idx="18058">
                        <c:v>7.5735999999999998E-15</c:v>
                      </c:pt>
                      <c:pt idx="18059">
                        <c:v>7.5735999999999998E-15</c:v>
                      </c:pt>
                      <c:pt idx="18060">
                        <c:v>9.3325100000000007E-15</c:v>
                      </c:pt>
                      <c:pt idx="18061">
                        <c:v>9.3325100000000007E-15</c:v>
                      </c:pt>
                      <c:pt idx="18062">
                        <c:v>8.0642399999999995E-15</c:v>
                      </c:pt>
                      <c:pt idx="18063">
                        <c:v>8.0642399999999995E-15</c:v>
                      </c:pt>
                      <c:pt idx="18064">
                        <c:v>8.8705200000000004E-15</c:v>
                      </c:pt>
                      <c:pt idx="18065">
                        <c:v>8.8705200000000004E-15</c:v>
                      </c:pt>
                      <c:pt idx="18066">
                        <c:v>9.5724900000000003E-15</c:v>
                      </c:pt>
                      <c:pt idx="18067">
                        <c:v>9.5724900000000003E-15</c:v>
                      </c:pt>
                      <c:pt idx="18068">
                        <c:v>8.7445500000000005E-15</c:v>
                      </c:pt>
                      <c:pt idx="18069">
                        <c:v>8.7445500000000005E-15</c:v>
                      </c:pt>
                      <c:pt idx="18070">
                        <c:v>6.14795E-15</c:v>
                      </c:pt>
                      <c:pt idx="18071">
                        <c:v>6.14795E-15</c:v>
                      </c:pt>
                      <c:pt idx="18072">
                        <c:v>1.07881E-14</c:v>
                      </c:pt>
                      <c:pt idx="18073">
                        <c:v>1.07881E-14</c:v>
                      </c:pt>
                      <c:pt idx="18074">
                        <c:v>5.3946299999999999E-15</c:v>
                      </c:pt>
                      <c:pt idx="18075">
                        <c:v>5.3946299999999999E-15</c:v>
                      </c:pt>
                      <c:pt idx="18076">
                        <c:v>7.0180099999999998E-15</c:v>
                      </c:pt>
                      <c:pt idx="18077">
                        <c:v>7.0180099999999998E-15</c:v>
                      </c:pt>
                      <c:pt idx="18078">
                        <c:v>8.1489200000000007E-15</c:v>
                      </c:pt>
                      <c:pt idx="18079">
                        <c:v>8.1489200000000007E-15</c:v>
                      </c:pt>
                      <c:pt idx="18080">
                        <c:v>7.3425899999999993E-15</c:v>
                      </c:pt>
                      <c:pt idx="18081">
                        <c:v>7.3425899999999993E-15</c:v>
                      </c:pt>
                      <c:pt idx="18082">
                        <c:v>8.6527599999999998E-15</c:v>
                      </c:pt>
                      <c:pt idx="18083">
                        <c:v>8.6527599999999998E-15</c:v>
                      </c:pt>
                      <c:pt idx="18084">
                        <c:v>9.3516199999999995E-15</c:v>
                      </c:pt>
                      <c:pt idx="18085">
                        <c:v>9.3516199999999995E-15</c:v>
                      </c:pt>
                      <c:pt idx="18086">
                        <c:v>9.7365499999999992E-15</c:v>
                      </c:pt>
                      <c:pt idx="18087">
                        <c:v>9.7365499999999992E-15</c:v>
                      </c:pt>
                      <c:pt idx="18088">
                        <c:v>5.9700000000000004E-15</c:v>
                      </c:pt>
                      <c:pt idx="18089">
                        <c:v>5.9700000000000004E-15</c:v>
                      </c:pt>
                      <c:pt idx="18090">
                        <c:v>7.7887699999999998E-15</c:v>
                      </c:pt>
                      <c:pt idx="18091">
                        <c:v>7.7887699999999998E-15</c:v>
                      </c:pt>
                      <c:pt idx="18092">
                        <c:v>6.3495899999999999E-15</c:v>
                      </c:pt>
                      <c:pt idx="18093">
                        <c:v>6.3495899999999999E-15</c:v>
                      </c:pt>
                      <c:pt idx="18094">
                        <c:v>6.63769E-15</c:v>
                      </c:pt>
                      <c:pt idx="18095">
                        <c:v>6.63769E-15</c:v>
                      </c:pt>
                      <c:pt idx="18096">
                        <c:v>2.4843000000000001E-14</c:v>
                      </c:pt>
                      <c:pt idx="18097">
                        <c:v>2.4843000000000001E-14</c:v>
                      </c:pt>
                      <c:pt idx="18098">
                        <c:v>4.86677E-15</c:v>
                      </c:pt>
                      <c:pt idx="18099">
                        <c:v>4.86677E-15</c:v>
                      </c:pt>
                      <c:pt idx="18100">
                        <c:v>6.6573400000000002E-15</c:v>
                      </c:pt>
                      <c:pt idx="18101">
                        <c:v>6.6573400000000002E-15</c:v>
                      </c:pt>
                      <c:pt idx="18102">
                        <c:v>7.2432700000000006E-15</c:v>
                      </c:pt>
                      <c:pt idx="18103">
                        <c:v>7.2432700000000006E-15</c:v>
                      </c:pt>
                      <c:pt idx="18104">
                        <c:v>1.049E-14</c:v>
                      </c:pt>
                      <c:pt idx="18105">
                        <c:v>1.049E-14</c:v>
                      </c:pt>
                      <c:pt idx="18106">
                        <c:v>8.99339E-15</c:v>
                      </c:pt>
                      <c:pt idx="18107">
                        <c:v>8.99339E-15</c:v>
                      </c:pt>
                      <c:pt idx="18108">
                        <c:v>7.9643800000000003E-15</c:v>
                      </c:pt>
                      <c:pt idx="18109">
                        <c:v>7.9643800000000003E-15</c:v>
                      </c:pt>
                      <c:pt idx="18110">
                        <c:v>1.4675300000000001E-14</c:v>
                      </c:pt>
                      <c:pt idx="18111">
                        <c:v>1.4675300000000001E-14</c:v>
                      </c:pt>
                      <c:pt idx="18112">
                        <c:v>9.6239900000000004E-15</c:v>
                      </c:pt>
                      <c:pt idx="18113">
                        <c:v>9.6239900000000004E-15</c:v>
                      </c:pt>
                      <c:pt idx="18114">
                        <c:v>9.0804400000000005E-15</c:v>
                      </c:pt>
                      <c:pt idx="18115">
                        <c:v>9.0804400000000005E-15</c:v>
                      </c:pt>
                      <c:pt idx="18116">
                        <c:v>7.2379000000000003E-15</c:v>
                      </c:pt>
                      <c:pt idx="18117">
                        <c:v>7.2379000000000003E-15</c:v>
                      </c:pt>
                      <c:pt idx="18118">
                        <c:v>7.0594599999999997E-15</c:v>
                      </c:pt>
                      <c:pt idx="18119">
                        <c:v>7.0594599999999997E-15</c:v>
                      </c:pt>
                      <c:pt idx="18120">
                        <c:v>8.3465300000000004E-15</c:v>
                      </c:pt>
                      <c:pt idx="18121">
                        <c:v>8.3465300000000004E-15</c:v>
                      </c:pt>
                      <c:pt idx="18122">
                        <c:v>1.1462399999999999E-14</c:v>
                      </c:pt>
                      <c:pt idx="18123">
                        <c:v>1.1462399999999999E-14</c:v>
                      </c:pt>
                      <c:pt idx="18124">
                        <c:v>7.1163499999999998E-15</c:v>
                      </c:pt>
                      <c:pt idx="18125">
                        <c:v>7.1163499999999998E-15</c:v>
                      </c:pt>
                      <c:pt idx="18126">
                        <c:v>7.5356299999999997E-15</c:v>
                      </c:pt>
                      <c:pt idx="18127">
                        <c:v>7.5356299999999997E-15</c:v>
                      </c:pt>
                      <c:pt idx="18128">
                        <c:v>1.2835600000000001E-14</c:v>
                      </c:pt>
                      <c:pt idx="18129">
                        <c:v>1.2835600000000001E-14</c:v>
                      </c:pt>
                      <c:pt idx="18130">
                        <c:v>9.9260399999999999E-15</c:v>
                      </c:pt>
                      <c:pt idx="18131">
                        <c:v>9.9260399999999999E-15</c:v>
                      </c:pt>
                      <c:pt idx="18132">
                        <c:v>5.4996800000000003E-15</c:v>
                      </c:pt>
                      <c:pt idx="18133">
                        <c:v>5.4996800000000003E-15</c:v>
                      </c:pt>
                      <c:pt idx="18134">
                        <c:v>1.3302399999999999E-14</c:v>
                      </c:pt>
                      <c:pt idx="18135">
                        <c:v>1.3302399999999999E-14</c:v>
                      </c:pt>
                      <c:pt idx="18136">
                        <c:v>6.1762500000000001E-15</c:v>
                      </c:pt>
                      <c:pt idx="18137">
                        <c:v>6.1762500000000001E-15</c:v>
                      </c:pt>
                      <c:pt idx="18138">
                        <c:v>1.4526E-14</c:v>
                      </c:pt>
                      <c:pt idx="18139">
                        <c:v>1.4526E-14</c:v>
                      </c:pt>
                      <c:pt idx="18140">
                        <c:v>1.05052E-14</c:v>
                      </c:pt>
                      <c:pt idx="18141">
                        <c:v>1.05052E-14</c:v>
                      </c:pt>
                      <c:pt idx="18142">
                        <c:v>8.5997400000000004E-15</c:v>
                      </c:pt>
                      <c:pt idx="18143">
                        <c:v>8.5997400000000004E-15</c:v>
                      </c:pt>
                      <c:pt idx="18144">
                        <c:v>9.1327099999999993E-15</c:v>
                      </c:pt>
                      <c:pt idx="18145">
                        <c:v>9.1327099999999993E-15</c:v>
                      </c:pt>
                      <c:pt idx="18146">
                        <c:v>7.38528E-15</c:v>
                      </c:pt>
                      <c:pt idx="18147">
                        <c:v>7.38528E-15</c:v>
                      </c:pt>
                      <c:pt idx="18148">
                        <c:v>8.3329699999999994E-15</c:v>
                      </c:pt>
                      <c:pt idx="18149">
                        <c:v>8.3329699999999994E-15</c:v>
                      </c:pt>
                      <c:pt idx="18150">
                        <c:v>6.6187700000000001E-15</c:v>
                      </c:pt>
                      <c:pt idx="18151">
                        <c:v>6.6187700000000001E-15</c:v>
                      </c:pt>
                      <c:pt idx="18152">
                        <c:v>7.0562500000000002E-15</c:v>
                      </c:pt>
                      <c:pt idx="18153">
                        <c:v>7.0562500000000002E-15</c:v>
                      </c:pt>
                      <c:pt idx="18154">
                        <c:v>6.4253900000000001E-15</c:v>
                      </c:pt>
                      <c:pt idx="18155">
                        <c:v>6.4253900000000001E-15</c:v>
                      </c:pt>
                      <c:pt idx="18156">
                        <c:v>1.07142E-14</c:v>
                      </c:pt>
                      <c:pt idx="18157">
                        <c:v>1.07142E-14</c:v>
                      </c:pt>
                      <c:pt idx="18158">
                        <c:v>8.1439000000000005E-15</c:v>
                      </c:pt>
                      <c:pt idx="18159">
                        <c:v>8.1439000000000005E-15</c:v>
                      </c:pt>
                      <c:pt idx="18160">
                        <c:v>4.0869400000000001E-15</c:v>
                      </c:pt>
                      <c:pt idx="18161">
                        <c:v>4.0869400000000001E-15</c:v>
                      </c:pt>
                      <c:pt idx="18162">
                        <c:v>5.2905199999999998E-15</c:v>
                      </c:pt>
                      <c:pt idx="18163">
                        <c:v>5.2905199999999998E-15</c:v>
                      </c:pt>
                      <c:pt idx="18164">
                        <c:v>1.01392E-14</c:v>
                      </c:pt>
                      <c:pt idx="18165">
                        <c:v>1.01392E-14</c:v>
                      </c:pt>
                      <c:pt idx="18166">
                        <c:v>4.84438E-15</c:v>
                      </c:pt>
                      <c:pt idx="18167">
                        <c:v>4.84438E-15</c:v>
                      </c:pt>
                      <c:pt idx="18168">
                        <c:v>9.6940299999999995E-15</c:v>
                      </c:pt>
                      <c:pt idx="18169">
                        <c:v>9.6940299999999995E-15</c:v>
                      </c:pt>
                      <c:pt idx="18170">
                        <c:v>1.1275800000000001E-14</c:v>
                      </c:pt>
                      <c:pt idx="18171">
                        <c:v>1.1275800000000001E-14</c:v>
                      </c:pt>
                      <c:pt idx="18172">
                        <c:v>1.6036099999999999E-14</c:v>
                      </c:pt>
                      <c:pt idx="18173">
                        <c:v>1.6036099999999999E-14</c:v>
                      </c:pt>
                      <c:pt idx="18174">
                        <c:v>5.9355800000000001E-15</c:v>
                      </c:pt>
                      <c:pt idx="18175">
                        <c:v>5.9355800000000001E-15</c:v>
                      </c:pt>
                      <c:pt idx="18176">
                        <c:v>6.6161899999999999E-15</c:v>
                      </c:pt>
                      <c:pt idx="18177">
                        <c:v>6.6161899999999999E-15</c:v>
                      </c:pt>
                      <c:pt idx="18178">
                        <c:v>1.00848E-14</c:v>
                      </c:pt>
                      <c:pt idx="18179">
                        <c:v>1.00848E-14</c:v>
                      </c:pt>
                      <c:pt idx="18180">
                        <c:v>6.3846699999999997E-15</c:v>
                      </c:pt>
                      <c:pt idx="18181">
                        <c:v>6.3846699999999997E-15</c:v>
                      </c:pt>
                      <c:pt idx="18182">
                        <c:v>8.4696199999999998E-15</c:v>
                      </c:pt>
                      <c:pt idx="18183">
                        <c:v>8.4696199999999998E-15</c:v>
                      </c:pt>
                      <c:pt idx="18184">
                        <c:v>4.9515099999999999E-15</c:v>
                      </c:pt>
                      <c:pt idx="18185">
                        <c:v>4.9515099999999999E-15</c:v>
                      </c:pt>
                      <c:pt idx="18186">
                        <c:v>9.4335500000000004E-15</c:v>
                      </c:pt>
                      <c:pt idx="18187">
                        <c:v>9.4335500000000004E-15</c:v>
                      </c:pt>
                      <c:pt idx="18188">
                        <c:v>8.3161900000000007E-15</c:v>
                      </c:pt>
                      <c:pt idx="18189">
                        <c:v>8.3161900000000007E-15</c:v>
                      </c:pt>
                      <c:pt idx="18190">
                        <c:v>1.1221799999999999E-14</c:v>
                      </c:pt>
                      <c:pt idx="18191">
                        <c:v>1.1221799999999999E-14</c:v>
                      </c:pt>
                      <c:pt idx="18192">
                        <c:v>7.9069700000000008E-15</c:v>
                      </c:pt>
                      <c:pt idx="18193">
                        <c:v>7.9069700000000008E-15</c:v>
                      </c:pt>
                      <c:pt idx="18194">
                        <c:v>9.9390999999999993E-15</c:v>
                      </c:pt>
                      <c:pt idx="18195">
                        <c:v>9.9390999999999993E-15</c:v>
                      </c:pt>
                      <c:pt idx="18196">
                        <c:v>7.0202099999999997E-15</c:v>
                      </c:pt>
                      <c:pt idx="18197">
                        <c:v>7.0202099999999997E-15</c:v>
                      </c:pt>
                      <c:pt idx="18198">
                        <c:v>1.47466E-14</c:v>
                      </c:pt>
                      <c:pt idx="18199">
                        <c:v>1.47466E-14</c:v>
                      </c:pt>
                      <c:pt idx="18200">
                        <c:v>7.3270599999999996E-15</c:v>
                      </c:pt>
                      <c:pt idx="18201">
                        <c:v>7.3270599999999996E-15</c:v>
                      </c:pt>
                      <c:pt idx="18202">
                        <c:v>6.9975600000000001E-15</c:v>
                      </c:pt>
                      <c:pt idx="18203">
                        <c:v>6.9975600000000001E-15</c:v>
                      </c:pt>
                      <c:pt idx="18204">
                        <c:v>7.0968800000000003E-15</c:v>
                      </c:pt>
                      <c:pt idx="18205">
                        <c:v>7.0968800000000003E-15</c:v>
                      </c:pt>
                      <c:pt idx="18206">
                        <c:v>8.1283499999999996E-15</c:v>
                      </c:pt>
                      <c:pt idx="18207">
                        <c:v>8.1283499999999996E-15</c:v>
                      </c:pt>
                      <c:pt idx="18208">
                        <c:v>1.11666E-14</c:v>
                      </c:pt>
                      <c:pt idx="18209">
                        <c:v>1.11666E-14</c:v>
                      </c:pt>
                      <c:pt idx="18210">
                        <c:v>9.7355600000000008E-15</c:v>
                      </c:pt>
                      <c:pt idx="18211">
                        <c:v>9.7355600000000008E-15</c:v>
                      </c:pt>
                      <c:pt idx="18212">
                        <c:v>3.4222899999999998E-15</c:v>
                      </c:pt>
                      <c:pt idx="18213">
                        <c:v>3.4222899999999998E-15</c:v>
                      </c:pt>
                      <c:pt idx="18214">
                        <c:v>1.0239499999999999E-14</c:v>
                      </c:pt>
                      <c:pt idx="18215">
                        <c:v>1.0239499999999999E-14</c:v>
                      </c:pt>
                      <c:pt idx="18216">
                        <c:v>3.0420300000000001E-14</c:v>
                      </c:pt>
                      <c:pt idx="18217">
                        <c:v>3.0420300000000001E-14</c:v>
                      </c:pt>
                      <c:pt idx="18218">
                        <c:v>4.5905099999999997E-15</c:v>
                      </c:pt>
                      <c:pt idx="18219">
                        <c:v>4.5905099999999997E-15</c:v>
                      </c:pt>
                      <c:pt idx="18220">
                        <c:v>9.3326000000000002E-15</c:v>
                      </c:pt>
                      <c:pt idx="18221">
                        <c:v>9.3326000000000002E-15</c:v>
                      </c:pt>
                      <c:pt idx="18222">
                        <c:v>6.3010100000000002E-15</c:v>
                      </c:pt>
                      <c:pt idx="18223">
                        <c:v>6.3010100000000002E-15</c:v>
                      </c:pt>
                      <c:pt idx="18224">
                        <c:v>5.2820499999999999E-15</c:v>
                      </c:pt>
                      <c:pt idx="18225">
                        <c:v>5.2820499999999999E-15</c:v>
                      </c:pt>
                      <c:pt idx="18226">
                        <c:v>8.3090699999999999E-15</c:v>
                      </c:pt>
                      <c:pt idx="18227">
                        <c:v>8.3090699999999999E-15</c:v>
                      </c:pt>
                      <c:pt idx="18228">
                        <c:v>8.7790500000000005E-15</c:v>
                      </c:pt>
                      <c:pt idx="18229">
                        <c:v>8.7790500000000005E-15</c:v>
                      </c:pt>
                      <c:pt idx="18230">
                        <c:v>9.7432400000000001E-15</c:v>
                      </c:pt>
                      <c:pt idx="18231">
                        <c:v>9.7432400000000001E-15</c:v>
                      </c:pt>
                      <c:pt idx="18232">
                        <c:v>9.69188E-15</c:v>
                      </c:pt>
                      <c:pt idx="18233">
                        <c:v>9.69188E-15</c:v>
                      </c:pt>
                      <c:pt idx="18234">
                        <c:v>1.3959600000000001E-14</c:v>
                      </c:pt>
                      <c:pt idx="18235">
                        <c:v>1.3959600000000001E-14</c:v>
                      </c:pt>
                      <c:pt idx="18236">
                        <c:v>7.5929000000000008E-15</c:v>
                      </c:pt>
                      <c:pt idx="18237">
                        <c:v>7.5929000000000008E-15</c:v>
                      </c:pt>
                      <c:pt idx="18238">
                        <c:v>8.8379699999999995E-15</c:v>
                      </c:pt>
                      <c:pt idx="18239">
                        <c:v>8.8379699999999995E-15</c:v>
                      </c:pt>
                      <c:pt idx="18240">
                        <c:v>8.5494799999999994E-15</c:v>
                      </c:pt>
                      <c:pt idx="18241">
                        <c:v>8.5494799999999994E-15</c:v>
                      </c:pt>
                      <c:pt idx="18242">
                        <c:v>7.4143200000000001E-15</c:v>
                      </c:pt>
                      <c:pt idx="18243">
                        <c:v>7.4143200000000001E-15</c:v>
                      </c:pt>
                      <c:pt idx="18244">
                        <c:v>1.02629E-14</c:v>
                      </c:pt>
                      <c:pt idx="18245">
                        <c:v>1.02629E-14</c:v>
                      </c:pt>
                      <c:pt idx="18246">
                        <c:v>5.7620700000000002E-15</c:v>
                      </c:pt>
                      <c:pt idx="18247">
                        <c:v>5.7620700000000002E-15</c:v>
                      </c:pt>
                      <c:pt idx="18248">
                        <c:v>4.6172499999999998E-15</c:v>
                      </c:pt>
                      <c:pt idx="18249">
                        <c:v>4.6172499999999998E-15</c:v>
                      </c:pt>
                      <c:pt idx="18250">
                        <c:v>4.8446799999999997E-15</c:v>
                      </c:pt>
                      <c:pt idx="18251">
                        <c:v>4.8446799999999997E-15</c:v>
                      </c:pt>
                      <c:pt idx="18252">
                        <c:v>1.69432E-14</c:v>
                      </c:pt>
                      <c:pt idx="18253">
                        <c:v>1.69432E-14</c:v>
                      </c:pt>
                      <c:pt idx="18254">
                        <c:v>7.01269E-15</c:v>
                      </c:pt>
                      <c:pt idx="18255">
                        <c:v>7.01269E-15</c:v>
                      </c:pt>
                      <c:pt idx="18256">
                        <c:v>5.0386800000000001E-15</c:v>
                      </c:pt>
                      <c:pt idx="18257">
                        <c:v>5.0386800000000001E-15</c:v>
                      </c:pt>
                      <c:pt idx="18258">
                        <c:v>5.7778899999999997E-15</c:v>
                      </c:pt>
                      <c:pt idx="18259">
                        <c:v>5.7778899999999997E-15</c:v>
                      </c:pt>
                      <c:pt idx="18260">
                        <c:v>6.4930199999999999E-15</c:v>
                      </c:pt>
                      <c:pt idx="18261">
                        <c:v>6.4930199999999999E-15</c:v>
                      </c:pt>
                      <c:pt idx="18262">
                        <c:v>7.3746699999999996E-15</c:v>
                      </c:pt>
                      <c:pt idx="18263">
                        <c:v>7.3746699999999996E-15</c:v>
                      </c:pt>
                      <c:pt idx="18264">
                        <c:v>8.4917700000000003E-15</c:v>
                      </c:pt>
                      <c:pt idx="18265">
                        <c:v>8.4917700000000003E-15</c:v>
                      </c:pt>
                      <c:pt idx="18266">
                        <c:v>1.09865E-14</c:v>
                      </c:pt>
                      <c:pt idx="18267">
                        <c:v>1.09865E-14</c:v>
                      </c:pt>
                      <c:pt idx="18268">
                        <c:v>1.0505E-14</c:v>
                      </c:pt>
                      <c:pt idx="18269">
                        <c:v>1.0505E-14</c:v>
                      </c:pt>
                      <c:pt idx="18270">
                        <c:v>8.2532900000000004E-15</c:v>
                      </c:pt>
                      <c:pt idx="18271">
                        <c:v>8.2532900000000004E-15</c:v>
                      </c:pt>
                      <c:pt idx="18272">
                        <c:v>7.5733700000000002E-15</c:v>
                      </c:pt>
                      <c:pt idx="18273">
                        <c:v>7.5733700000000002E-15</c:v>
                      </c:pt>
                      <c:pt idx="18274">
                        <c:v>6.27902E-15</c:v>
                      </c:pt>
                      <c:pt idx="18275">
                        <c:v>6.27902E-15</c:v>
                      </c:pt>
                      <c:pt idx="18276">
                        <c:v>4.9471400000000002E-15</c:v>
                      </c:pt>
                      <c:pt idx="18277">
                        <c:v>4.9471400000000002E-15</c:v>
                      </c:pt>
                      <c:pt idx="18278">
                        <c:v>5.4726900000000002E-15</c:v>
                      </c:pt>
                      <c:pt idx="18279">
                        <c:v>5.4726900000000002E-15</c:v>
                      </c:pt>
                      <c:pt idx="18280">
                        <c:v>6.2702499999999997E-15</c:v>
                      </c:pt>
                      <c:pt idx="18281">
                        <c:v>6.2702499999999997E-15</c:v>
                      </c:pt>
                      <c:pt idx="18282">
                        <c:v>9.4471199999999996E-15</c:v>
                      </c:pt>
                      <c:pt idx="18283">
                        <c:v>9.4471199999999996E-15</c:v>
                      </c:pt>
                      <c:pt idx="18284">
                        <c:v>8.4301699999999995E-15</c:v>
                      </c:pt>
                      <c:pt idx="18285">
                        <c:v>8.4301699999999995E-15</c:v>
                      </c:pt>
                      <c:pt idx="18286">
                        <c:v>7.6382000000000001E-15</c:v>
                      </c:pt>
                      <c:pt idx="18287">
                        <c:v>7.6382000000000001E-15</c:v>
                      </c:pt>
                      <c:pt idx="18288">
                        <c:v>6.0078299999999996E-15</c:v>
                      </c:pt>
                      <c:pt idx="18289">
                        <c:v>6.0078299999999996E-15</c:v>
                      </c:pt>
                      <c:pt idx="18290">
                        <c:v>3.5864199999999996E-15</c:v>
                      </c:pt>
                      <c:pt idx="18291">
                        <c:v>3.5864199999999996E-15</c:v>
                      </c:pt>
                      <c:pt idx="18292">
                        <c:v>1.03086E-14</c:v>
                      </c:pt>
                      <c:pt idx="18293">
                        <c:v>1.03086E-14</c:v>
                      </c:pt>
                      <c:pt idx="18294">
                        <c:v>1.0139E-14</c:v>
                      </c:pt>
                      <c:pt idx="18295">
                        <c:v>1.0139E-14</c:v>
                      </c:pt>
                      <c:pt idx="18296">
                        <c:v>8.6836300000000003E-15</c:v>
                      </c:pt>
                      <c:pt idx="18297">
                        <c:v>8.6836300000000003E-15</c:v>
                      </c:pt>
                      <c:pt idx="18298">
                        <c:v>3.9944800000000002E-15</c:v>
                      </c:pt>
                      <c:pt idx="18299">
                        <c:v>3.9944800000000002E-15</c:v>
                      </c:pt>
                      <c:pt idx="18300">
                        <c:v>8.5734299999999994E-15</c:v>
                      </c:pt>
                      <c:pt idx="18301">
                        <c:v>8.5734299999999994E-15</c:v>
                      </c:pt>
                      <c:pt idx="18302">
                        <c:v>5.9460600000000002E-15</c:v>
                      </c:pt>
                      <c:pt idx="18303">
                        <c:v>5.9460600000000002E-15</c:v>
                      </c:pt>
                      <c:pt idx="18304">
                        <c:v>1.10557E-14</c:v>
                      </c:pt>
                      <c:pt idx="18305">
                        <c:v>1.10557E-14</c:v>
                      </c:pt>
                      <c:pt idx="18306">
                        <c:v>4.52298E-15</c:v>
                      </c:pt>
                      <c:pt idx="18307">
                        <c:v>4.52298E-15</c:v>
                      </c:pt>
                      <c:pt idx="18308">
                        <c:v>3.4425400000000001E-15</c:v>
                      </c:pt>
                      <c:pt idx="18309">
                        <c:v>3.4425400000000001E-15</c:v>
                      </c:pt>
                      <c:pt idx="18310">
                        <c:v>6.2146500000000001E-15</c:v>
                      </c:pt>
                      <c:pt idx="18311">
                        <c:v>6.2146500000000001E-15</c:v>
                      </c:pt>
                      <c:pt idx="18312">
                        <c:v>1.069E-14</c:v>
                      </c:pt>
                      <c:pt idx="18313">
                        <c:v>1.069E-14</c:v>
                      </c:pt>
                      <c:pt idx="18314">
                        <c:v>6.9081899999999999E-15</c:v>
                      </c:pt>
                      <c:pt idx="18315">
                        <c:v>6.9081899999999999E-15</c:v>
                      </c:pt>
                      <c:pt idx="18316">
                        <c:v>7.7694800000000002E-15</c:v>
                      </c:pt>
                      <c:pt idx="18317">
                        <c:v>7.7694800000000002E-15</c:v>
                      </c:pt>
                      <c:pt idx="18318">
                        <c:v>6.9814000000000002E-15</c:v>
                      </c:pt>
                      <c:pt idx="18319">
                        <c:v>6.9814000000000002E-15</c:v>
                      </c:pt>
                      <c:pt idx="18320">
                        <c:v>6.4731599999999997E-15</c:v>
                      </c:pt>
                      <c:pt idx="18321">
                        <c:v>6.4731599999999997E-15</c:v>
                      </c:pt>
                      <c:pt idx="18322">
                        <c:v>7.1679299999999997E-15</c:v>
                      </c:pt>
                      <c:pt idx="18323">
                        <c:v>7.1679299999999997E-15</c:v>
                      </c:pt>
                      <c:pt idx="18324">
                        <c:v>8.6456400000000006E-15</c:v>
                      </c:pt>
                      <c:pt idx="18325">
                        <c:v>8.6456400000000006E-15</c:v>
                      </c:pt>
                      <c:pt idx="18326">
                        <c:v>6.9007400000000002E-15</c:v>
                      </c:pt>
                      <c:pt idx="18327">
                        <c:v>6.9007400000000002E-15</c:v>
                      </c:pt>
                      <c:pt idx="18328">
                        <c:v>7.9922200000000003E-15</c:v>
                      </c:pt>
                      <c:pt idx="18329">
                        <c:v>7.9922200000000003E-15</c:v>
                      </c:pt>
                      <c:pt idx="18330">
                        <c:v>6.6564600000000001E-15</c:v>
                      </c:pt>
                      <c:pt idx="18331">
                        <c:v>6.6564600000000001E-15</c:v>
                      </c:pt>
                      <c:pt idx="18332">
                        <c:v>5.1718700000000002E-15</c:v>
                      </c:pt>
                      <c:pt idx="18333">
                        <c:v>5.1718700000000002E-15</c:v>
                      </c:pt>
                      <c:pt idx="18334">
                        <c:v>6.2206799999999999E-15</c:v>
                      </c:pt>
                      <c:pt idx="18335">
                        <c:v>6.2206799999999999E-15</c:v>
                      </c:pt>
                      <c:pt idx="18336">
                        <c:v>3.7545500000000002E-15</c:v>
                      </c:pt>
                      <c:pt idx="18337">
                        <c:v>3.7545500000000002E-15</c:v>
                      </c:pt>
                      <c:pt idx="18338">
                        <c:v>6.9382299999999999E-15</c:v>
                      </c:pt>
                      <c:pt idx="18339">
                        <c:v>6.9382299999999999E-15</c:v>
                      </c:pt>
                      <c:pt idx="18340">
                        <c:v>5.1129699999999999E-15</c:v>
                      </c:pt>
                      <c:pt idx="18341">
                        <c:v>5.1129699999999999E-15</c:v>
                      </c:pt>
                      <c:pt idx="18342">
                        <c:v>8.29603E-15</c:v>
                      </c:pt>
                      <c:pt idx="18343">
                        <c:v>8.29603E-15</c:v>
                      </c:pt>
                      <c:pt idx="18344">
                        <c:v>5.7631499999999995E-13</c:v>
                      </c:pt>
                      <c:pt idx="18345">
                        <c:v>5.7631499999999995E-13</c:v>
                      </c:pt>
                      <c:pt idx="18346">
                        <c:v>4.0607099999999997E-15</c:v>
                      </c:pt>
                      <c:pt idx="18347">
                        <c:v>4.0607099999999997E-15</c:v>
                      </c:pt>
                      <c:pt idx="18348">
                        <c:v>7.2579400000000006E-15</c:v>
                      </c:pt>
                      <c:pt idx="18349">
                        <c:v>7.2579400000000006E-15</c:v>
                      </c:pt>
                      <c:pt idx="18350">
                        <c:v>6.0482600000000002E-15</c:v>
                      </c:pt>
                      <c:pt idx="18351">
                        <c:v>6.0482600000000002E-15</c:v>
                      </c:pt>
                      <c:pt idx="18352">
                        <c:v>6.2224800000000001E-15</c:v>
                      </c:pt>
                      <c:pt idx="18353">
                        <c:v>6.2224800000000001E-15</c:v>
                      </c:pt>
                      <c:pt idx="18354">
                        <c:v>5.8267100000000004E-15</c:v>
                      </c:pt>
                      <c:pt idx="18355">
                        <c:v>5.8267100000000004E-15</c:v>
                      </c:pt>
                      <c:pt idx="18356">
                        <c:v>7.1744000000000008E-15</c:v>
                      </c:pt>
                      <c:pt idx="18357">
                        <c:v>7.1744000000000008E-15</c:v>
                      </c:pt>
                      <c:pt idx="18358">
                        <c:v>3.4221299999999999E-15</c:v>
                      </c:pt>
                      <c:pt idx="18359">
                        <c:v>3.4221299999999999E-15</c:v>
                      </c:pt>
                      <c:pt idx="18360">
                        <c:v>4.2257099999999998E-15</c:v>
                      </c:pt>
                      <c:pt idx="18361">
                        <c:v>4.2257099999999998E-15</c:v>
                      </c:pt>
                      <c:pt idx="18362">
                        <c:v>1.30491E-14</c:v>
                      </c:pt>
                      <c:pt idx="18363">
                        <c:v>1.30491E-14</c:v>
                      </c:pt>
                      <c:pt idx="18364">
                        <c:v>4.9594499999999998E-15</c:v>
                      </c:pt>
                      <c:pt idx="18365">
                        <c:v>4.9594499999999998E-15</c:v>
                      </c:pt>
                      <c:pt idx="18366">
                        <c:v>6.3520500000000003E-15</c:v>
                      </c:pt>
                      <c:pt idx="18367">
                        <c:v>6.3520500000000003E-15</c:v>
                      </c:pt>
                      <c:pt idx="18368">
                        <c:v>5.1675699999999997E-15</c:v>
                      </c:pt>
                      <c:pt idx="18369">
                        <c:v>5.1675699999999997E-15</c:v>
                      </c:pt>
                      <c:pt idx="18370">
                        <c:v>1.0511699999999999E-14</c:v>
                      </c:pt>
                      <c:pt idx="18371">
                        <c:v>1.0511699999999999E-14</c:v>
                      </c:pt>
                      <c:pt idx="18372">
                        <c:v>8.9287899999999997E-15</c:v>
                      </c:pt>
                      <c:pt idx="18373">
                        <c:v>8.9287899999999997E-15</c:v>
                      </c:pt>
                      <c:pt idx="18374">
                        <c:v>7.3367200000000006E-15</c:v>
                      </c:pt>
                      <c:pt idx="18375">
                        <c:v>7.3367200000000006E-15</c:v>
                      </c:pt>
                      <c:pt idx="18376">
                        <c:v>8.8400000000000001E-15</c:v>
                      </c:pt>
                      <c:pt idx="18377">
                        <c:v>8.8400000000000001E-15</c:v>
                      </c:pt>
                      <c:pt idx="18378">
                        <c:v>1.1646399999999999E-14</c:v>
                      </c:pt>
                      <c:pt idx="18379">
                        <c:v>1.1646399999999999E-14</c:v>
                      </c:pt>
                      <c:pt idx="18380">
                        <c:v>8.1707600000000003E-15</c:v>
                      </c:pt>
                      <c:pt idx="18381">
                        <c:v>8.1707600000000003E-15</c:v>
                      </c:pt>
                      <c:pt idx="18382">
                        <c:v>4.10657E-15</c:v>
                      </c:pt>
                      <c:pt idx="18383">
                        <c:v>4.10657E-15</c:v>
                      </c:pt>
                      <c:pt idx="18384">
                        <c:v>5.1294099999999999E-15</c:v>
                      </c:pt>
                      <c:pt idx="18385">
                        <c:v>5.1294099999999999E-15</c:v>
                      </c:pt>
                      <c:pt idx="18386">
                        <c:v>6.4719000000000001E-15</c:v>
                      </c:pt>
                      <c:pt idx="18387">
                        <c:v>6.4719000000000001E-15</c:v>
                      </c:pt>
                      <c:pt idx="18388">
                        <c:v>6.6460700000000003E-15</c:v>
                      </c:pt>
                      <c:pt idx="18389">
                        <c:v>6.6460700000000003E-15</c:v>
                      </c:pt>
                      <c:pt idx="18390">
                        <c:v>4.6429500000000002E-15</c:v>
                      </c:pt>
                      <c:pt idx="18391">
                        <c:v>4.6429500000000002E-15</c:v>
                      </c:pt>
                      <c:pt idx="18392">
                        <c:v>7.0191499999999997E-15</c:v>
                      </c:pt>
                      <c:pt idx="18393">
                        <c:v>7.0191499999999997E-15</c:v>
                      </c:pt>
                      <c:pt idx="18394">
                        <c:v>1.1346499999999999E-14</c:v>
                      </c:pt>
                      <c:pt idx="18395">
                        <c:v>1.1346499999999999E-14</c:v>
                      </c:pt>
                      <c:pt idx="18396">
                        <c:v>9.7530200000000001E-15</c:v>
                      </c:pt>
                      <c:pt idx="18397">
                        <c:v>9.7530200000000001E-15</c:v>
                      </c:pt>
                      <c:pt idx="18398">
                        <c:v>8.53897E-15</c:v>
                      </c:pt>
                      <c:pt idx="18399">
                        <c:v>8.53897E-15</c:v>
                      </c:pt>
                      <c:pt idx="18400">
                        <c:v>4.7578700000000001E-15</c:v>
                      </c:pt>
                      <c:pt idx="18401">
                        <c:v>4.7578700000000001E-15</c:v>
                      </c:pt>
                      <c:pt idx="18402">
                        <c:v>1.03984E-14</c:v>
                      </c:pt>
                      <c:pt idx="18403">
                        <c:v>1.03984E-14</c:v>
                      </c:pt>
                      <c:pt idx="18404">
                        <c:v>5.56179E-15</c:v>
                      </c:pt>
                      <c:pt idx="18405">
                        <c:v>5.56179E-15</c:v>
                      </c:pt>
                      <c:pt idx="18406">
                        <c:v>4.3231800000000002E-15</c:v>
                      </c:pt>
                      <c:pt idx="18407">
                        <c:v>4.3231800000000002E-15</c:v>
                      </c:pt>
                      <c:pt idx="18408">
                        <c:v>6.98885E-15</c:v>
                      </c:pt>
                      <c:pt idx="18409">
                        <c:v>6.98885E-15</c:v>
                      </c:pt>
                      <c:pt idx="18410">
                        <c:v>5.1599700000000001E-15</c:v>
                      </c:pt>
                      <c:pt idx="18411">
                        <c:v>5.1599700000000001E-15</c:v>
                      </c:pt>
                      <c:pt idx="18412">
                        <c:v>6.4290600000000004E-15</c:v>
                      </c:pt>
                      <c:pt idx="18413">
                        <c:v>6.4290600000000004E-15</c:v>
                      </c:pt>
                      <c:pt idx="18414">
                        <c:v>6.65519E-15</c:v>
                      </c:pt>
                      <c:pt idx="18415">
                        <c:v>6.65519E-15</c:v>
                      </c:pt>
                      <c:pt idx="18416">
                        <c:v>4.0913399999999999E-15</c:v>
                      </c:pt>
                      <c:pt idx="18417">
                        <c:v>4.0913399999999999E-15</c:v>
                      </c:pt>
                      <c:pt idx="18418">
                        <c:v>7.3031199999999994E-15</c:v>
                      </c:pt>
                      <c:pt idx="18419">
                        <c:v>7.3031199999999994E-15</c:v>
                      </c:pt>
                      <c:pt idx="18420">
                        <c:v>5.9582800000000003E-15</c:v>
                      </c:pt>
                      <c:pt idx="18421">
                        <c:v>5.9582800000000003E-15</c:v>
                      </c:pt>
                      <c:pt idx="18422">
                        <c:v>8.5915900000000004E-15</c:v>
                      </c:pt>
                      <c:pt idx="18423">
                        <c:v>8.5915900000000004E-15</c:v>
                      </c:pt>
                      <c:pt idx="18424">
                        <c:v>6.3194600000000003E-15</c:v>
                      </c:pt>
                      <c:pt idx="18425">
                        <c:v>6.3194600000000003E-15</c:v>
                      </c:pt>
                      <c:pt idx="18426">
                        <c:v>6.2531999999999999E-15</c:v>
                      </c:pt>
                      <c:pt idx="18427">
                        <c:v>6.2531999999999999E-15</c:v>
                      </c:pt>
                      <c:pt idx="18428">
                        <c:v>7.1555800000000002E-15</c:v>
                      </c:pt>
                      <c:pt idx="18429">
                        <c:v>7.1555800000000002E-15</c:v>
                      </c:pt>
                      <c:pt idx="18430">
                        <c:v>9.8852399999999997E-15</c:v>
                      </c:pt>
                      <c:pt idx="18431">
                        <c:v>9.8852399999999997E-15</c:v>
                      </c:pt>
                      <c:pt idx="18432">
                        <c:v>9.6625699999999996E-15</c:v>
                      </c:pt>
                      <c:pt idx="18433">
                        <c:v>9.6625699999999996E-15</c:v>
                      </c:pt>
                      <c:pt idx="18434">
                        <c:v>5.5417899999999997E-15</c:v>
                      </c:pt>
                      <c:pt idx="18435">
                        <c:v>5.5417899999999997E-15</c:v>
                      </c:pt>
                      <c:pt idx="18436">
                        <c:v>1.57134E-14</c:v>
                      </c:pt>
                      <c:pt idx="18437">
                        <c:v>1.57134E-14</c:v>
                      </c:pt>
                      <c:pt idx="18438">
                        <c:v>8.6321100000000006E-15</c:v>
                      </c:pt>
                      <c:pt idx="18439">
                        <c:v>8.6321100000000006E-15</c:v>
                      </c:pt>
                      <c:pt idx="18440">
                        <c:v>7.5124400000000002E-15</c:v>
                      </c:pt>
                      <c:pt idx="18441">
                        <c:v>7.5124400000000002E-15</c:v>
                      </c:pt>
                      <c:pt idx="18442">
                        <c:v>4.0845900000000004E-15</c:v>
                      </c:pt>
                      <c:pt idx="18443">
                        <c:v>4.0845900000000004E-15</c:v>
                      </c:pt>
                      <c:pt idx="18444">
                        <c:v>5.2078600000000002E-15</c:v>
                      </c:pt>
                      <c:pt idx="18445">
                        <c:v>5.2078600000000002E-15</c:v>
                      </c:pt>
                      <c:pt idx="18446">
                        <c:v>6.7421599999999999E-15</c:v>
                      </c:pt>
                      <c:pt idx="18447">
                        <c:v>6.7421599999999999E-15</c:v>
                      </c:pt>
                      <c:pt idx="18448">
                        <c:v>1.4058699999999999E-14</c:v>
                      </c:pt>
                      <c:pt idx="18449">
                        <c:v>1.4058699999999999E-14</c:v>
                      </c:pt>
                      <c:pt idx="18450">
                        <c:v>6.52993E-15</c:v>
                      </c:pt>
                      <c:pt idx="18451">
                        <c:v>6.52993E-15</c:v>
                      </c:pt>
                      <c:pt idx="18452">
                        <c:v>5.7853000000000003E-15</c:v>
                      </c:pt>
                      <c:pt idx="18453">
                        <c:v>5.7853000000000003E-15</c:v>
                      </c:pt>
                      <c:pt idx="18454">
                        <c:v>9.1382299999999994E-15</c:v>
                      </c:pt>
                      <c:pt idx="18455">
                        <c:v>9.1382299999999994E-15</c:v>
                      </c:pt>
                      <c:pt idx="18456">
                        <c:v>8.5174499999999996E-15</c:v>
                      </c:pt>
                      <c:pt idx="18457">
                        <c:v>8.5174499999999996E-15</c:v>
                      </c:pt>
                      <c:pt idx="18458">
                        <c:v>6.2023799999999996E-15</c:v>
                      </c:pt>
                      <c:pt idx="18459">
                        <c:v>6.2023799999999996E-15</c:v>
                      </c:pt>
                      <c:pt idx="18460">
                        <c:v>3.91535E-15</c:v>
                      </c:pt>
                      <c:pt idx="18461">
                        <c:v>3.91535E-15</c:v>
                      </c:pt>
                      <c:pt idx="18462">
                        <c:v>7.4446099999999993E-15</c:v>
                      </c:pt>
                      <c:pt idx="18463">
                        <c:v>7.4446099999999993E-15</c:v>
                      </c:pt>
                      <c:pt idx="18464">
                        <c:v>1.45141E-11</c:v>
                      </c:pt>
                      <c:pt idx="18465">
                        <c:v>1.45141E-11</c:v>
                      </c:pt>
                      <c:pt idx="18466">
                        <c:v>1.04418E-14</c:v>
                      </c:pt>
                      <c:pt idx="18467">
                        <c:v>1.04418E-14</c:v>
                      </c:pt>
                      <c:pt idx="18468">
                        <c:v>1.39218E-14</c:v>
                      </c:pt>
                      <c:pt idx="18469">
                        <c:v>1.39218E-14</c:v>
                      </c:pt>
                      <c:pt idx="18470">
                        <c:v>6.41232E-15</c:v>
                      </c:pt>
                      <c:pt idx="18471">
                        <c:v>6.41232E-15</c:v>
                      </c:pt>
                      <c:pt idx="18472">
                        <c:v>1.67777E-14</c:v>
                      </c:pt>
                      <c:pt idx="18473">
                        <c:v>1.67777E-14</c:v>
                      </c:pt>
                      <c:pt idx="18474">
                        <c:v>7.1716099999999998E-15</c:v>
                      </c:pt>
                      <c:pt idx="18475">
                        <c:v>7.1716099999999998E-15</c:v>
                      </c:pt>
                      <c:pt idx="18476">
                        <c:v>1.1431299999999999E-14</c:v>
                      </c:pt>
                      <c:pt idx="18477">
                        <c:v>1.1431299999999999E-14</c:v>
                      </c:pt>
                      <c:pt idx="18478">
                        <c:v>1.57494E-14</c:v>
                      </c:pt>
                      <c:pt idx="18479">
                        <c:v>1.57494E-14</c:v>
                      </c:pt>
                      <c:pt idx="18480">
                        <c:v>1.59598E-14</c:v>
                      </c:pt>
                      <c:pt idx="18481">
                        <c:v>1.59598E-14</c:v>
                      </c:pt>
                      <c:pt idx="18482">
                        <c:v>4.1634200000000001E-15</c:v>
                      </c:pt>
                      <c:pt idx="18483">
                        <c:v>4.1634200000000001E-15</c:v>
                      </c:pt>
                      <c:pt idx="18484">
                        <c:v>3.1242499999999998E-15</c:v>
                      </c:pt>
                      <c:pt idx="18485">
                        <c:v>3.1242499999999998E-15</c:v>
                      </c:pt>
                      <c:pt idx="18486">
                        <c:v>6.5344799999999996E-15</c:v>
                      </c:pt>
                      <c:pt idx="18487">
                        <c:v>6.5344799999999996E-15</c:v>
                      </c:pt>
                      <c:pt idx="18488">
                        <c:v>6.7072200000000002E-15</c:v>
                      </c:pt>
                      <c:pt idx="18489">
                        <c:v>6.7072200000000002E-15</c:v>
                      </c:pt>
                      <c:pt idx="18490">
                        <c:v>8.3456900000000001E-15</c:v>
                      </c:pt>
                      <c:pt idx="18491">
                        <c:v>8.3456900000000001E-15</c:v>
                      </c:pt>
                      <c:pt idx="18492">
                        <c:v>8.27825E-15</c:v>
                      </c:pt>
                      <c:pt idx="18493">
                        <c:v>8.27825E-15</c:v>
                      </c:pt>
                      <c:pt idx="18494">
                        <c:v>9.6820100000000005E-15</c:v>
                      </c:pt>
                      <c:pt idx="18495">
                        <c:v>9.6820100000000005E-15</c:v>
                      </c:pt>
                      <c:pt idx="18496">
                        <c:v>7.0581200000000004E-15</c:v>
                      </c:pt>
                      <c:pt idx="18497">
                        <c:v>7.0581200000000004E-15</c:v>
                      </c:pt>
                      <c:pt idx="18498">
                        <c:v>1.3881600000000001E-14</c:v>
                      </c:pt>
                      <c:pt idx="18499">
                        <c:v>1.3881600000000001E-14</c:v>
                      </c:pt>
                      <c:pt idx="18500">
                        <c:v>1.1271700000000001E-14</c:v>
                      </c:pt>
                      <c:pt idx="18501">
                        <c:v>1.1271700000000001E-14</c:v>
                      </c:pt>
                      <c:pt idx="18502">
                        <c:v>1.19697E-14</c:v>
                      </c:pt>
                      <c:pt idx="18503">
                        <c:v>1.19697E-14</c:v>
                      </c:pt>
                      <c:pt idx="18504">
                        <c:v>7.4454700000000007E-15</c:v>
                      </c:pt>
                      <c:pt idx="18505">
                        <c:v>7.4454700000000007E-15</c:v>
                      </c:pt>
                      <c:pt idx="18506">
                        <c:v>1.3501199999999999E-14</c:v>
                      </c:pt>
                      <c:pt idx="18507">
                        <c:v>1.3501199999999999E-14</c:v>
                      </c:pt>
                      <c:pt idx="18508">
                        <c:v>2.1082299999999999E-14</c:v>
                      </c:pt>
                      <c:pt idx="18509">
                        <c:v>2.1082299999999999E-14</c:v>
                      </c:pt>
                      <c:pt idx="18510">
                        <c:v>9.4777600000000004E-15</c:v>
                      </c:pt>
                      <c:pt idx="18511">
                        <c:v>9.4777600000000004E-15</c:v>
                      </c:pt>
                      <c:pt idx="18512">
                        <c:v>9.9478599999999999E-15</c:v>
                      </c:pt>
                      <c:pt idx="18513">
                        <c:v>9.9478599999999999E-15</c:v>
                      </c:pt>
                      <c:pt idx="18514">
                        <c:v>1.2171E-14</c:v>
                      </c:pt>
                      <c:pt idx="18515">
                        <c:v>1.2171E-14</c:v>
                      </c:pt>
                      <c:pt idx="18516">
                        <c:v>8.2361099999999996E-15</c:v>
                      </c:pt>
                      <c:pt idx="18517">
                        <c:v>8.2361099999999996E-15</c:v>
                      </c:pt>
                      <c:pt idx="18518">
                        <c:v>9.0873499999999996E-15</c:v>
                      </c:pt>
                      <c:pt idx="18519">
                        <c:v>9.0873499999999996E-15</c:v>
                      </c:pt>
                      <c:pt idx="18520">
                        <c:v>1.21336E-14</c:v>
                      </c:pt>
                      <c:pt idx="18521">
                        <c:v>1.21336E-14</c:v>
                      </c:pt>
                      <c:pt idx="18522">
                        <c:v>9.2297200000000004E-15</c:v>
                      </c:pt>
                      <c:pt idx="18523">
                        <c:v>9.2297200000000004E-15</c:v>
                      </c:pt>
                      <c:pt idx="18524">
                        <c:v>9.5481100000000004E-15</c:v>
                      </c:pt>
                      <c:pt idx="18525">
                        <c:v>9.5481100000000004E-15</c:v>
                      </c:pt>
                      <c:pt idx="18526">
                        <c:v>9.6449500000000007E-15</c:v>
                      </c:pt>
                      <c:pt idx="18527">
                        <c:v>9.6449500000000007E-15</c:v>
                      </c:pt>
                      <c:pt idx="18528">
                        <c:v>1.14538E-14</c:v>
                      </c:pt>
                      <c:pt idx="18529">
                        <c:v>1.14538E-14</c:v>
                      </c:pt>
                      <c:pt idx="18530">
                        <c:v>8.8269299999999992E-15</c:v>
                      </c:pt>
                      <c:pt idx="18531">
                        <c:v>8.8269299999999992E-15</c:v>
                      </c:pt>
                      <c:pt idx="18532">
                        <c:v>1.11632E-14</c:v>
                      </c:pt>
                      <c:pt idx="18533">
                        <c:v>1.11632E-14</c:v>
                      </c:pt>
                      <c:pt idx="18534">
                        <c:v>8.4431700000000003E-15</c:v>
                      </c:pt>
                      <c:pt idx="18535">
                        <c:v>8.4431700000000003E-15</c:v>
                      </c:pt>
                      <c:pt idx="18536">
                        <c:v>9.1049799999999999E-15</c:v>
                      </c:pt>
                      <c:pt idx="18537">
                        <c:v>9.1049799999999999E-15</c:v>
                      </c:pt>
                      <c:pt idx="18538">
                        <c:v>1.38207E-14</c:v>
                      </c:pt>
                      <c:pt idx="18539">
                        <c:v>1.38207E-14</c:v>
                      </c:pt>
                      <c:pt idx="18540">
                        <c:v>8.1157600000000008E-15</c:v>
                      </c:pt>
                      <c:pt idx="18541">
                        <c:v>8.1157600000000008E-15</c:v>
                      </c:pt>
                      <c:pt idx="18542">
                        <c:v>9.5660699999999997E-15</c:v>
                      </c:pt>
                      <c:pt idx="18543">
                        <c:v>9.5660699999999997E-15</c:v>
                      </c:pt>
                      <c:pt idx="18544">
                        <c:v>1.02437E-14</c:v>
                      </c:pt>
                      <c:pt idx="18545">
                        <c:v>1.02437E-14</c:v>
                      </c:pt>
                      <c:pt idx="18546">
                        <c:v>1.6890399999999999E-14</c:v>
                      </c:pt>
                      <c:pt idx="18547">
                        <c:v>1.6890399999999999E-14</c:v>
                      </c:pt>
                      <c:pt idx="18548">
                        <c:v>1.16368E-14</c:v>
                      </c:pt>
                      <c:pt idx="18549">
                        <c:v>1.16368E-14</c:v>
                      </c:pt>
                      <c:pt idx="18550">
                        <c:v>1.17433E-14</c:v>
                      </c:pt>
                      <c:pt idx="18551">
                        <c:v>1.17433E-14</c:v>
                      </c:pt>
                      <c:pt idx="18552">
                        <c:v>1.01725E-14</c:v>
                      </c:pt>
                      <c:pt idx="18553">
                        <c:v>1.01725E-14</c:v>
                      </c:pt>
                      <c:pt idx="18554">
                        <c:v>8.8503400000000002E-15</c:v>
                      </c:pt>
                      <c:pt idx="18555">
                        <c:v>8.8503400000000002E-15</c:v>
                      </c:pt>
                      <c:pt idx="18556">
                        <c:v>3.2997500000000002E-13</c:v>
                      </c:pt>
                      <c:pt idx="18557">
                        <c:v>3.2997500000000002E-13</c:v>
                      </c:pt>
                      <c:pt idx="18558">
                        <c:v>6.1210200000000002E-15</c:v>
                      </c:pt>
                      <c:pt idx="18559">
                        <c:v>6.1210200000000002E-15</c:v>
                      </c:pt>
                      <c:pt idx="18560">
                        <c:v>1.2492900000000001E-14</c:v>
                      </c:pt>
                      <c:pt idx="18561">
                        <c:v>1.2492900000000001E-14</c:v>
                      </c:pt>
                      <c:pt idx="18562">
                        <c:v>1.1766000000000001E-14</c:v>
                      </c:pt>
                      <c:pt idx="18563">
                        <c:v>1.1766000000000001E-14</c:v>
                      </c:pt>
                      <c:pt idx="18564">
                        <c:v>1.17416E-14</c:v>
                      </c:pt>
                      <c:pt idx="18565">
                        <c:v>1.17416E-14</c:v>
                      </c:pt>
                      <c:pt idx="18566">
                        <c:v>1.16755E-14</c:v>
                      </c:pt>
                      <c:pt idx="18567">
                        <c:v>1.16755E-14</c:v>
                      </c:pt>
                      <c:pt idx="18568">
                        <c:v>1.26966E-14</c:v>
                      </c:pt>
                      <c:pt idx="18569">
                        <c:v>1.26966E-14</c:v>
                      </c:pt>
                      <c:pt idx="18570">
                        <c:v>1.16244E-14</c:v>
                      </c:pt>
                      <c:pt idx="18571">
                        <c:v>1.16244E-14</c:v>
                      </c:pt>
                      <c:pt idx="18572">
                        <c:v>1.32714E-14</c:v>
                      </c:pt>
                      <c:pt idx="18573">
                        <c:v>1.32714E-14</c:v>
                      </c:pt>
                      <c:pt idx="18574">
                        <c:v>1.2524000000000001E-14</c:v>
                      </c:pt>
                      <c:pt idx="18575">
                        <c:v>1.2524000000000001E-14</c:v>
                      </c:pt>
                      <c:pt idx="18576">
                        <c:v>1.2455699999999999E-14</c:v>
                      </c:pt>
                      <c:pt idx="18577">
                        <c:v>1.2455699999999999E-14</c:v>
                      </c:pt>
                      <c:pt idx="18578">
                        <c:v>1.09549E-14</c:v>
                      </c:pt>
                      <c:pt idx="18579">
                        <c:v>1.09549E-14</c:v>
                      </c:pt>
                      <c:pt idx="18580">
                        <c:v>7.9404200000000005E-15</c:v>
                      </c:pt>
                      <c:pt idx="18581">
                        <c:v>7.9404200000000005E-15</c:v>
                      </c:pt>
                      <c:pt idx="18582">
                        <c:v>9.2963300000000001E-15</c:v>
                      </c:pt>
                      <c:pt idx="18583">
                        <c:v>9.2963300000000001E-15</c:v>
                      </c:pt>
                      <c:pt idx="18584">
                        <c:v>9.4931799999999994E-15</c:v>
                      </c:pt>
                      <c:pt idx="18585">
                        <c:v>9.4931799999999994E-15</c:v>
                      </c:pt>
                      <c:pt idx="18586">
                        <c:v>8.7419200000000007E-15</c:v>
                      </c:pt>
                      <c:pt idx="18587">
                        <c:v>8.7419200000000007E-15</c:v>
                      </c:pt>
                      <c:pt idx="18588">
                        <c:v>8.3319300000000005E-15</c:v>
                      </c:pt>
                      <c:pt idx="18589">
                        <c:v>8.3319300000000005E-15</c:v>
                      </c:pt>
                      <c:pt idx="18590">
                        <c:v>1.41203E-14</c:v>
                      </c:pt>
                      <c:pt idx="18591">
                        <c:v>1.41203E-14</c:v>
                      </c:pt>
                      <c:pt idx="18592">
                        <c:v>1.32552E-14</c:v>
                      </c:pt>
                      <c:pt idx="18593">
                        <c:v>1.32552E-14</c:v>
                      </c:pt>
                      <c:pt idx="18594">
                        <c:v>8.0120999999999999E-11</c:v>
                      </c:pt>
                      <c:pt idx="18595">
                        <c:v>8.0120999999999999E-11</c:v>
                      </c:pt>
                      <c:pt idx="18596">
                        <c:v>2.1981799999999999E-14</c:v>
                      </c:pt>
                      <c:pt idx="18597">
                        <c:v>2.1981799999999999E-14</c:v>
                      </c:pt>
                      <c:pt idx="18598">
                        <c:v>9.2803999999999999E-15</c:v>
                      </c:pt>
                      <c:pt idx="18599">
                        <c:v>9.2803999999999999E-15</c:v>
                      </c:pt>
                      <c:pt idx="18600">
                        <c:v>8.7902899999999995E-15</c:v>
                      </c:pt>
                      <c:pt idx="18601">
                        <c:v>8.7902899999999995E-15</c:v>
                      </c:pt>
                      <c:pt idx="18602">
                        <c:v>8.5929799999999995E-15</c:v>
                      </c:pt>
                      <c:pt idx="18603">
                        <c:v>8.5929799999999995E-15</c:v>
                      </c:pt>
                      <c:pt idx="18604">
                        <c:v>1.29548E-14</c:v>
                      </c:pt>
                      <c:pt idx="18605">
                        <c:v>1.29548E-14</c:v>
                      </c:pt>
                      <c:pt idx="18606">
                        <c:v>1.7873800000000001E-14</c:v>
                      </c:pt>
                      <c:pt idx="18607">
                        <c:v>1.7873800000000001E-14</c:v>
                      </c:pt>
                      <c:pt idx="18608">
                        <c:v>3.6539400000000002E-14</c:v>
                      </c:pt>
                      <c:pt idx="18609">
                        <c:v>3.6539400000000002E-14</c:v>
                      </c:pt>
                      <c:pt idx="18610">
                        <c:v>1.9485099999999999E-14</c:v>
                      </c:pt>
                      <c:pt idx="18611">
                        <c:v>1.9485099999999999E-14</c:v>
                      </c:pt>
                      <c:pt idx="18612">
                        <c:v>2.21148E-14</c:v>
                      </c:pt>
                      <c:pt idx="18613">
                        <c:v>2.21148E-14</c:v>
                      </c:pt>
                      <c:pt idx="18614">
                        <c:v>8.1905300000000002E-15</c:v>
                      </c:pt>
                      <c:pt idx="18615">
                        <c:v>8.1905300000000002E-15</c:v>
                      </c:pt>
                      <c:pt idx="18616">
                        <c:v>2.5465900000000001E-14</c:v>
                      </c:pt>
                      <c:pt idx="18617">
                        <c:v>2.5465900000000001E-14</c:v>
                      </c:pt>
                      <c:pt idx="18618">
                        <c:v>7.4153700000000004E-15</c:v>
                      </c:pt>
                      <c:pt idx="18619">
                        <c:v>7.4153700000000004E-15</c:v>
                      </c:pt>
                      <c:pt idx="18620">
                        <c:v>7.9226899999999994E-15</c:v>
                      </c:pt>
                      <c:pt idx="18621">
                        <c:v>7.9226899999999994E-15</c:v>
                      </c:pt>
                      <c:pt idx="18622">
                        <c:v>1.5434E-14</c:v>
                      </c:pt>
                      <c:pt idx="18623">
                        <c:v>1.5434E-14</c:v>
                      </c:pt>
                      <c:pt idx="18624">
                        <c:v>8.9297899999999995E-15</c:v>
                      </c:pt>
                      <c:pt idx="18625">
                        <c:v>8.9297899999999995E-15</c:v>
                      </c:pt>
                      <c:pt idx="18626">
                        <c:v>1.0855600000000001E-14</c:v>
                      </c:pt>
                      <c:pt idx="18627">
                        <c:v>1.0855600000000001E-14</c:v>
                      </c:pt>
                      <c:pt idx="18628">
                        <c:v>7.4344799999999993E-15</c:v>
                      </c:pt>
                      <c:pt idx="18629">
                        <c:v>7.4344799999999993E-15</c:v>
                      </c:pt>
                      <c:pt idx="18630">
                        <c:v>8.4268100000000002E-15</c:v>
                      </c:pt>
                      <c:pt idx="18631">
                        <c:v>8.4268100000000002E-15</c:v>
                      </c:pt>
                      <c:pt idx="18632">
                        <c:v>6.6940400000000002E-15</c:v>
                      </c:pt>
                      <c:pt idx="18633">
                        <c:v>6.6940400000000002E-15</c:v>
                      </c:pt>
                      <c:pt idx="18634">
                        <c:v>8.1493099999999999E-15</c:v>
                      </c:pt>
                      <c:pt idx="18635">
                        <c:v>8.1493099999999999E-15</c:v>
                      </c:pt>
                      <c:pt idx="18636">
                        <c:v>8.6146599999999995E-15</c:v>
                      </c:pt>
                      <c:pt idx="18637">
                        <c:v>8.6146599999999995E-15</c:v>
                      </c:pt>
                      <c:pt idx="18638">
                        <c:v>8.3705799999999996E-15</c:v>
                      </c:pt>
                      <c:pt idx="18639">
                        <c:v>8.3705799999999996E-15</c:v>
                      </c:pt>
                      <c:pt idx="18640">
                        <c:v>6.9064599999999998E-15</c:v>
                      </c:pt>
                      <c:pt idx="18641">
                        <c:v>6.9064599999999998E-15</c:v>
                      </c:pt>
                      <c:pt idx="18642">
                        <c:v>7.0185900000000003E-15</c:v>
                      </c:pt>
                      <c:pt idx="18643">
                        <c:v>7.0185900000000003E-15</c:v>
                      </c:pt>
                      <c:pt idx="18644">
                        <c:v>1.15286E-14</c:v>
                      </c:pt>
                      <c:pt idx="18645">
                        <c:v>1.15286E-14</c:v>
                      </c:pt>
                      <c:pt idx="18646">
                        <c:v>5.3497799999999999E-15</c:v>
                      </c:pt>
                      <c:pt idx="18647">
                        <c:v>5.3497799999999999E-15</c:v>
                      </c:pt>
                      <c:pt idx="18648">
                        <c:v>9.1425700000000006E-15</c:v>
                      </c:pt>
                      <c:pt idx="18649">
                        <c:v>9.1425700000000006E-15</c:v>
                      </c:pt>
                      <c:pt idx="18650">
                        <c:v>6.8285400000000003E-15</c:v>
                      </c:pt>
                      <c:pt idx="18651">
                        <c:v>6.8285400000000003E-15</c:v>
                      </c:pt>
                      <c:pt idx="18652">
                        <c:v>8.1855700000000002E-15</c:v>
                      </c:pt>
                      <c:pt idx="18653">
                        <c:v>8.1855700000000002E-15</c:v>
                      </c:pt>
                      <c:pt idx="18654">
                        <c:v>9.6362899999999994E-15</c:v>
                      </c:pt>
                      <c:pt idx="18655">
                        <c:v>9.6362899999999994E-15</c:v>
                      </c:pt>
                      <c:pt idx="18656">
                        <c:v>6.6110700000000004E-15</c:v>
                      </c:pt>
                      <c:pt idx="18657">
                        <c:v>6.6110700000000004E-15</c:v>
                      </c:pt>
                      <c:pt idx="18658">
                        <c:v>6.5217300000000004E-15</c:v>
                      </c:pt>
                      <c:pt idx="18659">
                        <c:v>6.5217300000000004E-15</c:v>
                      </c:pt>
                      <c:pt idx="18660">
                        <c:v>6.7901299999999998E-15</c:v>
                      </c:pt>
                      <c:pt idx="18661">
                        <c:v>6.7901299999999998E-15</c:v>
                      </c:pt>
                      <c:pt idx="18662">
                        <c:v>1.14694E-14</c:v>
                      </c:pt>
                      <c:pt idx="18663">
                        <c:v>1.14694E-14</c:v>
                      </c:pt>
                      <c:pt idx="18664">
                        <c:v>8.2277200000000003E-15</c:v>
                      </c:pt>
                      <c:pt idx="18665">
                        <c:v>8.2277200000000003E-15</c:v>
                      </c:pt>
                      <c:pt idx="18666">
                        <c:v>1.9092499999999999E-14</c:v>
                      </c:pt>
                      <c:pt idx="18667">
                        <c:v>1.9092499999999999E-14</c:v>
                      </c:pt>
                      <c:pt idx="18668">
                        <c:v>1.0167100000000001E-14</c:v>
                      </c:pt>
                      <c:pt idx="18669">
                        <c:v>1.0167100000000001E-14</c:v>
                      </c:pt>
                      <c:pt idx="18670">
                        <c:v>8.3178500000000001E-15</c:v>
                      </c:pt>
                      <c:pt idx="18671">
                        <c:v>8.3178500000000001E-15</c:v>
                      </c:pt>
                      <c:pt idx="18672">
                        <c:v>6.9990800000000001E-15</c:v>
                      </c:pt>
                      <c:pt idx="18673">
                        <c:v>6.9990800000000001E-15</c:v>
                      </c:pt>
                      <c:pt idx="18674">
                        <c:v>7.2906000000000006E-15</c:v>
                      </c:pt>
                      <c:pt idx="18675">
                        <c:v>7.2906000000000006E-15</c:v>
                      </c:pt>
                      <c:pt idx="18676">
                        <c:v>7.5363800000000004E-15</c:v>
                      </c:pt>
                      <c:pt idx="18677">
                        <c:v>7.5363800000000004E-15</c:v>
                      </c:pt>
                      <c:pt idx="18678">
                        <c:v>5.8134000000000002E-15</c:v>
                      </c:pt>
                      <c:pt idx="18679">
                        <c:v>5.8134000000000002E-15</c:v>
                      </c:pt>
                      <c:pt idx="18680">
                        <c:v>5.8866099999999996E-15</c:v>
                      </c:pt>
                      <c:pt idx="18681">
                        <c:v>5.8866099999999996E-15</c:v>
                      </c:pt>
                      <c:pt idx="18682">
                        <c:v>6.4560499999999997E-15</c:v>
                      </c:pt>
                      <c:pt idx="18683">
                        <c:v>6.4560499999999997E-15</c:v>
                      </c:pt>
                      <c:pt idx="18684">
                        <c:v>5.9517000000000001E-15</c:v>
                      </c:pt>
                      <c:pt idx="18685">
                        <c:v>5.9517000000000001E-15</c:v>
                      </c:pt>
                      <c:pt idx="18686">
                        <c:v>7.1143899999999992E-15</c:v>
                      </c:pt>
                      <c:pt idx="18687">
                        <c:v>7.1143899999999992E-15</c:v>
                      </c:pt>
                      <c:pt idx="18688">
                        <c:v>1.12346E-14</c:v>
                      </c:pt>
                      <c:pt idx="18689">
                        <c:v>1.12346E-14</c:v>
                      </c:pt>
                      <c:pt idx="18690">
                        <c:v>5.8849900000000002E-15</c:v>
                      </c:pt>
                      <c:pt idx="18691">
                        <c:v>5.8849900000000002E-15</c:v>
                      </c:pt>
                      <c:pt idx="18692">
                        <c:v>6.1145599999999997E-15</c:v>
                      </c:pt>
                      <c:pt idx="18693">
                        <c:v>6.1145599999999997E-15</c:v>
                      </c:pt>
                      <c:pt idx="18694">
                        <c:v>8.6721699999999999E-15</c:v>
                      </c:pt>
                      <c:pt idx="18695">
                        <c:v>8.6721699999999999E-15</c:v>
                      </c:pt>
                      <c:pt idx="18696">
                        <c:v>7.3866700000000006E-15</c:v>
                      </c:pt>
                      <c:pt idx="18697">
                        <c:v>7.3866700000000006E-15</c:v>
                      </c:pt>
                      <c:pt idx="18698">
                        <c:v>1.9752799999999999E-14</c:v>
                      </c:pt>
                      <c:pt idx="18699">
                        <c:v>1.9752799999999999E-14</c:v>
                      </c:pt>
                      <c:pt idx="18700">
                        <c:v>6.8396700000000002E-15</c:v>
                      </c:pt>
                      <c:pt idx="18701">
                        <c:v>6.8396700000000002E-15</c:v>
                      </c:pt>
                      <c:pt idx="18702">
                        <c:v>1.1632799999999999E-14</c:v>
                      </c:pt>
                      <c:pt idx="18703">
                        <c:v>1.1632799999999999E-14</c:v>
                      </c:pt>
                      <c:pt idx="18704">
                        <c:v>8.1480599999999993E-15</c:v>
                      </c:pt>
                      <c:pt idx="18705">
                        <c:v>8.1480599999999993E-15</c:v>
                      </c:pt>
                      <c:pt idx="18706">
                        <c:v>6.4926799999999996E-15</c:v>
                      </c:pt>
                      <c:pt idx="18707">
                        <c:v>6.4926799999999996E-15</c:v>
                      </c:pt>
                      <c:pt idx="18708">
                        <c:v>5.53742E-15</c:v>
                      </c:pt>
                      <c:pt idx="18709">
                        <c:v>5.53742E-15</c:v>
                      </c:pt>
                      <c:pt idx="18710">
                        <c:v>9.6900300000000002E-15</c:v>
                      </c:pt>
                      <c:pt idx="18711">
                        <c:v>9.6900300000000002E-15</c:v>
                      </c:pt>
                      <c:pt idx="18712">
                        <c:v>8.6200499999999993E-15</c:v>
                      </c:pt>
                      <c:pt idx="18713">
                        <c:v>8.6200499999999993E-15</c:v>
                      </c:pt>
                      <c:pt idx="18714">
                        <c:v>9.9194699999999994E-15</c:v>
                      </c:pt>
                      <c:pt idx="18715">
                        <c:v>9.9194699999999994E-15</c:v>
                      </c:pt>
                      <c:pt idx="18716">
                        <c:v>8.7722500000000005E-15</c:v>
                      </c:pt>
                      <c:pt idx="18717">
                        <c:v>8.7722500000000005E-15</c:v>
                      </c:pt>
                      <c:pt idx="18718">
                        <c:v>7.0945299999999997E-15</c:v>
                      </c:pt>
                      <c:pt idx="18719">
                        <c:v>7.0945299999999997E-15</c:v>
                      </c:pt>
                      <c:pt idx="18720">
                        <c:v>7.4562999999999993E-15</c:v>
                      </c:pt>
                      <c:pt idx="18721">
                        <c:v>7.4562999999999993E-15</c:v>
                      </c:pt>
                      <c:pt idx="18722">
                        <c:v>6.2605099999999996E-15</c:v>
                      </c:pt>
                      <c:pt idx="18723">
                        <c:v>6.2605099999999996E-15</c:v>
                      </c:pt>
                      <c:pt idx="18724">
                        <c:v>7.2165999999999998E-15</c:v>
                      </c:pt>
                      <c:pt idx="18725">
                        <c:v>7.2165999999999998E-15</c:v>
                      </c:pt>
                      <c:pt idx="18726">
                        <c:v>6.8382500000000002E-15</c:v>
                      </c:pt>
                      <c:pt idx="18727">
                        <c:v>6.8382500000000002E-15</c:v>
                      </c:pt>
                      <c:pt idx="18728">
                        <c:v>8.1402800000000006E-15</c:v>
                      </c:pt>
                      <c:pt idx="18729">
                        <c:v>8.1402800000000006E-15</c:v>
                      </c:pt>
                      <c:pt idx="18730">
                        <c:v>1.21829E-14</c:v>
                      </c:pt>
                      <c:pt idx="18731">
                        <c:v>1.21829E-14</c:v>
                      </c:pt>
                      <c:pt idx="18732">
                        <c:v>9.14231E-15</c:v>
                      </c:pt>
                      <c:pt idx="18733">
                        <c:v>9.14231E-15</c:v>
                      </c:pt>
                      <c:pt idx="18734">
                        <c:v>7.6556499999999997E-15</c:v>
                      </c:pt>
                      <c:pt idx="18735">
                        <c:v>7.6556499999999997E-15</c:v>
                      </c:pt>
                      <c:pt idx="18736">
                        <c:v>9.8443400000000001E-15</c:v>
                      </c:pt>
                      <c:pt idx="18737">
                        <c:v>9.8443400000000001E-15</c:v>
                      </c:pt>
                      <c:pt idx="18738">
                        <c:v>1.1411599999999999E-14</c:v>
                      </c:pt>
                      <c:pt idx="18739">
                        <c:v>1.1411599999999999E-14</c:v>
                      </c:pt>
                      <c:pt idx="18740">
                        <c:v>8.49228E-15</c:v>
                      </c:pt>
                      <c:pt idx="18741">
                        <c:v>8.49228E-15</c:v>
                      </c:pt>
                      <c:pt idx="18742">
                        <c:v>6.8395799999999998E-15</c:v>
                      </c:pt>
                      <c:pt idx="18743">
                        <c:v>6.8395799999999998E-15</c:v>
                      </c:pt>
                      <c:pt idx="18744">
                        <c:v>8.0169400000000005E-15</c:v>
                      </c:pt>
                      <c:pt idx="18745">
                        <c:v>8.0169400000000005E-15</c:v>
                      </c:pt>
                      <c:pt idx="18746">
                        <c:v>5.8509400000000004E-15</c:v>
                      </c:pt>
                      <c:pt idx="18747">
                        <c:v>5.8509400000000004E-15</c:v>
                      </c:pt>
                      <c:pt idx="18748">
                        <c:v>8.0546200000000007E-15</c:v>
                      </c:pt>
                      <c:pt idx="18749">
                        <c:v>8.0546200000000007E-15</c:v>
                      </c:pt>
                      <c:pt idx="18750">
                        <c:v>1.4933399999999999E-14</c:v>
                      </c:pt>
                      <c:pt idx="18751">
                        <c:v>1.4933399999999999E-14</c:v>
                      </c:pt>
                      <c:pt idx="18752">
                        <c:v>8.3732899999999992E-15</c:v>
                      </c:pt>
                      <c:pt idx="18753">
                        <c:v>8.3732899999999992E-15</c:v>
                      </c:pt>
                      <c:pt idx="18754">
                        <c:v>6.4949900000000003E-15</c:v>
                      </c:pt>
                      <c:pt idx="18755">
                        <c:v>6.4949900000000003E-15</c:v>
                      </c:pt>
                      <c:pt idx="18756">
                        <c:v>6.99179E-15</c:v>
                      </c:pt>
                      <c:pt idx="18757">
                        <c:v>6.99179E-15</c:v>
                      </c:pt>
                      <c:pt idx="18758">
                        <c:v>1.33473E-14</c:v>
                      </c:pt>
                      <c:pt idx="18759">
                        <c:v>1.33473E-14</c:v>
                      </c:pt>
                      <c:pt idx="18760">
                        <c:v>1.47262E-14</c:v>
                      </c:pt>
                      <c:pt idx="18761">
                        <c:v>1.47262E-14</c:v>
                      </c:pt>
                      <c:pt idx="18762">
                        <c:v>6.4467699999999996E-15</c:v>
                      </c:pt>
                      <c:pt idx="18763">
                        <c:v>6.4467699999999996E-15</c:v>
                      </c:pt>
                      <c:pt idx="18764">
                        <c:v>6.4246599999999998E-15</c:v>
                      </c:pt>
                      <c:pt idx="18765">
                        <c:v>6.4246599999999998E-15</c:v>
                      </c:pt>
                      <c:pt idx="18766">
                        <c:v>5.6218799999999998E-15</c:v>
                      </c:pt>
                      <c:pt idx="18767">
                        <c:v>5.6218799999999998E-15</c:v>
                      </c:pt>
                      <c:pt idx="18768">
                        <c:v>6.5546599999999999E-15</c:v>
                      </c:pt>
                      <c:pt idx="18769">
                        <c:v>6.5546599999999999E-15</c:v>
                      </c:pt>
                      <c:pt idx="18770">
                        <c:v>8.3187400000000007E-15</c:v>
                      </c:pt>
                      <c:pt idx="18771">
                        <c:v>8.3187400000000007E-15</c:v>
                      </c:pt>
                      <c:pt idx="18772">
                        <c:v>7.6812999999999996E-15</c:v>
                      </c:pt>
                      <c:pt idx="18773">
                        <c:v>7.6812999999999996E-15</c:v>
                      </c:pt>
                      <c:pt idx="18774">
                        <c:v>7.2420900000000001E-15</c:v>
                      </c:pt>
                      <c:pt idx="18775">
                        <c:v>7.2420900000000001E-15</c:v>
                      </c:pt>
                      <c:pt idx="18776">
                        <c:v>5.8863199999999998E-15</c:v>
                      </c:pt>
                      <c:pt idx="18777">
                        <c:v>5.8863199999999998E-15</c:v>
                      </c:pt>
                      <c:pt idx="18778">
                        <c:v>5.5220000000000002E-15</c:v>
                      </c:pt>
                      <c:pt idx="18779">
                        <c:v>5.5220000000000002E-15</c:v>
                      </c:pt>
                      <c:pt idx="18780">
                        <c:v>6.81357E-15</c:v>
                      </c:pt>
                      <c:pt idx="18781">
                        <c:v>6.81357E-15</c:v>
                      </c:pt>
                      <c:pt idx="18782">
                        <c:v>8.5524399999999998E-15</c:v>
                      </c:pt>
                      <c:pt idx="18783">
                        <c:v>8.5524399999999998E-15</c:v>
                      </c:pt>
                      <c:pt idx="18784">
                        <c:v>8.0397799999999999E-15</c:v>
                      </c:pt>
                      <c:pt idx="18785">
                        <c:v>8.0397799999999999E-15</c:v>
                      </c:pt>
                      <c:pt idx="18786">
                        <c:v>9.94424E-15</c:v>
                      </c:pt>
                      <c:pt idx="18787">
                        <c:v>9.94424E-15</c:v>
                      </c:pt>
                      <c:pt idx="18788">
                        <c:v>7.1961600000000006E-15</c:v>
                      </c:pt>
                      <c:pt idx="18789">
                        <c:v>7.1961600000000006E-15</c:v>
                      </c:pt>
                      <c:pt idx="18790">
                        <c:v>7.3790100000000008E-15</c:v>
                      </c:pt>
                      <c:pt idx="18791">
                        <c:v>7.3790100000000008E-15</c:v>
                      </c:pt>
                      <c:pt idx="18792">
                        <c:v>5.4963900000000002E-15</c:v>
                      </c:pt>
                      <c:pt idx="18793">
                        <c:v>5.4963900000000002E-15</c:v>
                      </c:pt>
                      <c:pt idx="18794">
                        <c:v>6.4306E-15</c:v>
                      </c:pt>
                      <c:pt idx="18795">
                        <c:v>6.4306E-15</c:v>
                      </c:pt>
                      <c:pt idx="18796">
                        <c:v>8.9766199999999995E-15</c:v>
                      </c:pt>
                      <c:pt idx="18797">
                        <c:v>8.9766199999999995E-15</c:v>
                      </c:pt>
                      <c:pt idx="18798">
                        <c:v>6.6619699999999997E-15</c:v>
                      </c:pt>
                      <c:pt idx="18799">
                        <c:v>6.6619699999999997E-15</c:v>
                      </c:pt>
                      <c:pt idx="18800">
                        <c:v>7.4459000000000006E-15</c:v>
                      </c:pt>
                      <c:pt idx="18801">
                        <c:v>7.4459000000000006E-15</c:v>
                      </c:pt>
                      <c:pt idx="18802">
                        <c:v>6.1562000000000001E-15</c:v>
                      </c:pt>
                      <c:pt idx="18803">
                        <c:v>6.1562000000000001E-15</c:v>
                      </c:pt>
                      <c:pt idx="18804">
                        <c:v>7.3200599999999993E-15</c:v>
                      </c:pt>
                      <c:pt idx="18805">
                        <c:v>7.3200599999999993E-15</c:v>
                      </c:pt>
                      <c:pt idx="18806">
                        <c:v>6.0023500000000002E-15</c:v>
                      </c:pt>
                      <c:pt idx="18807">
                        <c:v>6.0023500000000002E-15</c:v>
                      </c:pt>
                      <c:pt idx="18808">
                        <c:v>7.3792300000000006E-15</c:v>
                      </c:pt>
                      <c:pt idx="18809">
                        <c:v>7.3792300000000006E-15</c:v>
                      </c:pt>
                      <c:pt idx="18810">
                        <c:v>5.5952500000000003E-15</c:v>
                      </c:pt>
                      <c:pt idx="18811">
                        <c:v>5.5952500000000003E-15</c:v>
                      </c:pt>
                      <c:pt idx="18812">
                        <c:v>5.6580399999999999E-15</c:v>
                      </c:pt>
                      <c:pt idx="18813">
                        <c:v>5.6580399999999999E-15</c:v>
                      </c:pt>
                      <c:pt idx="18814">
                        <c:v>7.9658999999999995E-15</c:v>
                      </c:pt>
                      <c:pt idx="18815">
                        <c:v>7.9658999999999995E-15</c:v>
                      </c:pt>
                      <c:pt idx="18816">
                        <c:v>7.4234199999999994E-15</c:v>
                      </c:pt>
                      <c:pt idx="18817">
                        <c:v>7.4234199999999994E-15</c:v>
                      </c:pt>
                      <c:pt idx="18818">
                        <c:v>2.2476500000000001E-14</c:v>
                      </c:pt>
                      <c:pt idx="18819">
                        <c:v>2.2476500000000001E-14</c:v>
                      </c:pt>
                      <c:pt idx="18820">
                        <c:v>6.7536499999999996E-15</c:v>
                      </c:pt>
                      <c:pt idx="18821">
                        <c:v>6.7536499999999996E-15</c:v>
                      </c:pt>
                      <c:pt idx="18822">
                        <c:v>7.05431E-15</c:v>
                      </c:pt>
                      <c:pt idx="18823">
                        <c:v>7.05431E-15</c:v>
                      </c:pt>
                      <c:pt idx="18824">
                        <c:v>6.2027100000000002E-15</c:v>
                      </c:pt>
                      <c:pt idx="18825">
                        <c:v>6.2027100000000002E-15</c:v>
                      </c:pt>
                      <c:pt idx="18826">
                        <c:v>5.2614799999999997E-15</c:v>
                      </c:pt>
                      <c:pt idx="18827">
                        <c:v>5.2614799999999997E-15</c:v>
                      </c:pt>
                      <c:pt idx="18828">
                        <c:v>6.9990000000000003E-15</c:v>
                      </c:pt>
                      <c:pt idx="18829">
                        <c:v>6.9990000000000003E-15</c:v>
                      </c:pt>
                      <c:pt idx="18830">
                        <c:v>7.2774300000000004E-15</c:v>
                      </c:pt>
                      <c:pt idx="18831">
                        <c:v>7.2774300000000004E-15</c:v>
                      </c:pt>
                      <c:pt idx="18832">
                        <c:v>6.6288300000000001E-15</c:v>
                      </c:pt>
                      <c:pt idx="18833">
                        <c:v>6.6288300000000001E-15</c:v>
                      </c:pt>
                      <c:pt idx="18834">
                        <c:v>1.09831E-14</c:v>
                      </c:pt>
                      <c:pt idx="18835">
                        <c:v>1.09831E-14</c:v>
                      </c:pt>
                      <c:pt idx="18836">
                        <c:v>6.6025999999999996E-15</c:v>
                      </c:pt>
                      <c:pt idx="18837">
                        <c:v>6.6025999999999996E-15</c:v>
                      </c:pt>
                      <c:pt idx="18838">
                        <c:v>9.0583899999999993E-15</c:v>
                      </c:pt>
                      <c:pt idx="18839">
                        <c:v>9.0583899999999993E-15</c:v>
                      </c:pt>
                      <c:pt idx="18840">
                        <c:v>7.2559999999999996E-15</c:v>
                      </c:pt>
                      <c:pt idx="18841">
                        <c:v>7.2559999999999996E-15</c:v>
                      </c:pt>
                      <c:pt idx="18842">
                        <c:v>2.0988099999999999E-14</c:v>
                      </c:pt>
                      <c:pt idx="18843">
                        <c:v>2.0988099999999999E-14</c:v>
                      </c:pt>
                      <c:pt idx="18844">
                        <c:v>6.66029E-15</c:v>
                      </c:pt>
                      <c:pt idx="18845">
                        <c:v>6.66029E-15</c:v>
                      </c:pt>
                      <c:pt idx="18846">
                        <c:v>6.1973600000000002E-15</c:v>
                      </c:pt>
                      <c:pt idx="18847">
                        <c:v>6.1973600000000002E-15</c:v>
                      </c:pt>
                      <c:pt idx="18848">
                        <c:v>7.8659100000000001E-15</c:v>
                      </c:pt>
                      <c:pt idx="18849">
                        <c:v>7.8659100000000001E-15</c:v>
                      </c:pt>
                      <c:pt idx="18850">
                        <c:v>7.8073700000000005E-15</c:v>
                      </c:pt>
                      <c:pt idx="18851">
                        <c:v>7.8073700000000005E-15</c:v>
                      </c:pt>
                      <c:pt idx="18852">
                        <c:v>6.3786300000000001E-15</c:v>
                      </c:pt>
                      <c:pt idx="18853">
                        <c:v>6.3786300000000001E-15</c:v>
                      </c:pt>
                      <c:pt idx="18854">
                        <c:v>7.1360900000000004E-15</c:v>
                      </c:pt>
                      <c:pt idx="18855">
                        <c:v>7.1360900000000004E-15</c:v>
                      </c:pt>
                      <c:pt idx="18856">
                        <c:v>6.8397100000000001E-15</c:v>
                      </c:pt>
                      <c:pt idx="18857">
                        <c:v>6.8397100000000001E-15</c:v>
                      </c:pt>
                      <c:pt idx="18858">
                        <c:v>6.7482299999999996E-15</c:v>
                      </c:pt>
                      <c:pt idx="18859">
                        <c:v>6.7482299999999996E-15</c:v>
                      </c:pt>
                      <c:pt idx="18860">
                        <c:v>6.1816300000000002E-15</c:v>
                      </c:pt>
                      <c:pt idx="18861">
                        <c:v>6.1816300000000002E-15</c:v>
                      </c:pt>
                      <c:pt idx="18862">
                        <c:v>9.0179000000000001E-15</c:v>
                      </c:pt>
                      <c:pt idx="18863">
                        <c:v>9.0179000000000001E-15</c:v>
                      </c:pt>
                      <c:pt idx="18864">
                        <c:v>6.2596700000000002E-15</c:v>
                      </c:pt>
                      <c:pt idx="18865">
                        <c:v>6.2596700000000002E-15</c:v>
                      </c:pt>
                      <c:pt idx="18866">
                        <c:v>4.5504900000000003E-15</c:v>
                      </c:pt>
                      <c:pt idx="18867">
                        <c:v>4.5504900000000003E-15</c:v>
                      </c:pt>
                      <c:pt idx="18868">
                        <c:v>6.7358800000000001E-15</c:v>
                      </c:pt>
                      <c:pt idx="18869">
                        <c:v>6.7358800000000001E-15</c:v>
                      </c:pt>
                      <c:pt idx="18870">
                        <c:v>7.7618100000000006E-15</c:v>
                      </c:pt>
                      <c:pt idx="18871">
                        <c:v>7.7618100000000006E-15</c:v>
                      </c:pt>
                      <c:pt idx="18872">
                        <c:v>7.8089400000000002E-15</c:v>
                      </c:pt>
                      <c:pt idx="18873">
                        <c:v>7.8089400000000002E-15</c:v>
                      </c:pt>
                      <c:pt idx="18874">
                        <c:v>8.4909800000000006E-15</c:v>
                      </c:pt>
                      <c:pt idx="18875">
                        <c:v>8.4909800000000006E-15</c:v>
                      </c:pt>
                      <c:pt idx="18876">
                        <c:v>1.0453900000000001E-14</c:v>
                      </c:pt>
                      <c:pt idx="18877">
                        <c:v>1.0453900000000001E-14</c:v>
                      </c:pt>
                      <c:pt idx="18878">
                        <c:v>7.3187200000000007E-15</c:v>
                      </c:pt>
                      <c:pt idx="18879">
                        <c:v>7.3187200000000007E-15</c:v>
                      </c:pt>
                      <c:pt idx="18880">
                        <c:v>7.7407399999999996E-15</c:v>
                      </c:pt>
                      <c:pt idx="18881">
                        <c:v>7.7407399999999996E-15</c:v>
                      </c:pt>
                      <c:pt idx="18882">
                        <c:v>9.9975999999999998E-15</c:v>
                      </c:pt>
                      <c:pt idx="18883">
                        <c:v>9.9975999999999998E-15</c:v>
                      </c:pt>
                      <c:pt idx="18884">
                        <c:v>7.2425700000000005E-15</c:v>
                      </c:pt>
                      <c:pt idx="18885">
                        <c:v>7.2425700000000005E-15</c:v>
                      </c:pt>
                      <c:pt idx="18886">
                        <c:v>7.0756700000000001E-15</c:v>
                      </c:pt>
                      <c:pt idx="18887">
                        <c:v>7.0756700000000001E-15</c:v>
                      </c:pt>
                      <c:pt idx="18888">
                        <c:v>7.33873E-15</c:v>
                      </c:pt>
                      <c:pt idx="18889">
                        <c:v>7.33873E-15</c:v>
                      </c:pt>
                      <c:pt idx="18890">
                        <c:v>7.7670899999999998E-15</c:v>
                      </c:pt>
                      <c:pt idx="18891">
                        <c:v>7.7670899999999998E-15</c:v>
                      </c:pt>
                      <c:pt idx="18892">
                        <c:v>6.5702000000000001E-15</c:v>
                      </c:pt>
                      <c:pt idx="18893">
                        <c:v>6.5702000000000001E-15</c:v>
                      </c:pt>
                      <c:pt idx="18894">
                        <c:v>6.1350599999999999E-15</c:v>
                      </c:pt>
                      <c:pt idx="18895">
                        <c:v>6.1350599999999999E-15</c:v>
                      </c:pt>
                      <c:pt idx="18896">
                        <c:v>6.9955000000000002E-15</c:v>
                      </c:pt>
                      <c:pt idx="18897">
                        <c:v>6.9955000000000002E-15</c:v>
                      </c:pt>
                      <c:pt idx="18898">
                        <c:v>6.8431400000000002E-15</c:v>
                      </c:pt>
                      <c:pt idx="18899">
                        <c:v>6.8431400000000002E-15</c:v>
                      </c:pt>
                      <c:pt idx="18900">
                        <c:v>9.3536699999999996E-15</c:v>
                      </c:pt>
                      <c:pt idx="18901">
                        <c:v>9.3536699999999996E-15</c:v>
                      </c:pt>
                      <c:pt idx="18902">
                        <c:v>9.6678300000000007E-15</c:v>
                      </c:pt>
                      <c:pt idx="18903">
                        <c:v>9.6678300000000007E-15</c:v>
                      </c:pt>
                      <c:pt idx="18904">
                        <c:v>7.0942099999999998E-15</c:v>
                      </c:pt>
                      <c:pt idx="18905">
                        <c:v>7.0942099999999998E-15</c:v>
                      </c:pt>
                      <c:pt idx="18906">
                        <c:v>8.4757299999999994E-15</c:v>
                      </c:pt>
                      <c:pt idx="18907">
                        <c:v>8.4757299999999994E-15</c:v>
                      </c:pt>
                      <c:pt idx="18908">
                        <c:v>1.03714E-14</c:v>
                      </c:pt>
                      <c:pt idx="18909">
                        <c:v>1.03714E-14</c:v>
                      </c:pt>
                      <c:pt idx="18910">
                        <c:v>7.9220800000000003E-15</c:v>
                      </c:pt>
                      <c:pt idx="18911">
                        <c:v>7.9220800000000003E-15</c:v>
                      </c:pt>
                      <c:pt idx="18912">
                        <c:v>6.2656099999999997E-15</c:v>
                      </c:pt>
                      <c:pt idx="18913">
                        <c:v>6.2656099999999997E-15</c:v>
                      </c:pt>
                      <c:pt idx="18914">
                        <c:v>6.2404700000000002E-15</c:v>
                      </c:pt>
                      <c:pt idx="18915">
                        <c:v>6.2404700000000002E-15</c:v>
                      </c:pt>
                      <c:pt idx="18916">
                        <c:v>7.2602200000000003E-15</c:v>
                      </c:pt>
                      <c:pt idx="18917">
                        <c:v>7.2602200000000003E-15</c:v>
                      </c:pt>
                      <c:pt idx="18918">
                        <c:v>8.1496500000000002E-15</c:v>
                      </c:pt>
                      <c:pt idx="18919">
                        <c:v>8.1496500000000002E-15</c:v>
                      </c:pt>
                      <c:pt idx="18920">
                        <c:v>7.1766800000000005E-15</c:v>
                      </c:pt>
                      <c:pt idx="18921">
                        <c:v>7.1766800000000005E-15</c:v>
                      </c:pt>
                      <c:pt idx="18922">
                        <c:v>5.3616899999999998E-15</c:v>
                      </c:pt>
                      <c:pt idx="18923">
                        <c:v>5.3616899999999998E-15</c:v>
                      </c:pt>
                      <c:pt idx="18924">
                        <c:v>7.4468599999999997E-15</c:v>
                      </c:pt>
                      <c:pt idx="18925">
                        <c:v>7.4468599999999997E-15</c:v>
                      </c:pt>
                      <c:pt idx="18926">
                        <c:v>1.1138000000000001E-14</c:v>
                      </c:pt>
                      <c:pt idx="18927">
                        <c:v>1.1138000000000001E-14</c:v>
                      </c:pt>
                      <c:pt idx="18928">
                        <c:v>7.4153000000000004E-15</c:v>
                      </c:pt>
                      <c:pt idx="18929">
                        <c:v>7.4153000000000004E-15</c:v>
                      </c:pt>
                      <c:pt idx="18930">
                        <c:v>8.8720499999999995E-15</c:v>
                      </c:pt>
                      <c:pt idx="18931">
                        <c:v>8.8720499999999995E-15</c:v>
                      </c:pt>
                      <c:pt idx="18932">
                        <c:v>5.9784100000000001E-15</c:v>
                      </c:pt>
                      <c:pt idx="18933">
                        <c:v>5.9784100000000001E-15</c:v>
                      </c:pt>
                      <c:pt idx="18934">
                        <c:v>1.17435E-14</c:v>
                      </c:pt>
                      <c:pt idx="18935">
                        <c:v>1.17435E-14</c:v>
                      </c:pt>
                      <c:pt idx="18936">
                        <c:v>5.6650999999999997E-15</c:v>
                      </c:pt>
                      <c:pt idx="18937">
                        <c:v>5.6650999999999997E-15</c:v>
                      </c:pt>
                      <c:pt idx="18938">
                        <c:v>6.5531500000000004E-15</c:v>
                      </c:pt>
                      <c:pt idx="18939">
                        <c:v>6.5531500000000004E-15</c:v>
                      </c:pt>
                      <c:pt idx="18940">
                        <c:v>7.8352900000000004E-15</c:v>
                      </c:pt>
                      <c:pt idx="18941">
                        <c:v>7.8352900000000004E-15</c:v>
                      </c:pt>
                      <c:pt idx="18942">
                        <c:v>1.08581E-14</c:v>
                      </c:pt>
                      <c:pt idx="18943">
                        <c:v>1.08581E-14</c:v>
                      </c:pt>
                      <c:pt idx="18944">
                        <c:v>8.8898999999999996E-15</c:v>
                      </c:pt>
                      <c:pt idx="18945">
                        <c:v>8.8898999999999996E-15</c:v>
                      </c:pt>
                      <c:pt idx="18946">
                        <c:v>9.7938399999999998E-15</c:v>
                      </c:pt>
                      <c:pt idx="18947">
                        <c:v>9.7938399999999998E-15</c:v>
                      </c:pt>
                      <c:pt idx="18948">
                        <c:v>7.1195200000000002E-15</c:v>
                      </c:pt>
                      <c:pt idx="18949">
                        <c:v>7.1195200000000002E-15</c:v>
                      </c:pt>
                      <c:pt idx="18950">
                        <c:v>6.7216000000000002E-15</c:v>
                      </c:pt>
                      <c:pt idx="18951">
                        <c:v>6.7216000000000002E-15</c:v>
                      </c:pt>
                      <c:pt idx="18952">
                        <c:v>7.31443E-15</c:v>
                      </c:pt>
                      <c:pt idx="18953">
                        <c:v>7.31443E-15</c:v>
                      </c:pt>
                      <c:pt idx="18954">
                        <c:v>9.49981E-15</c:v>
                      </c:pt>
                      <c:pt idx="18955">
                        <c:v>9.49981E-15</c:v>
                      </c:pt>
                      <c:pt idx="18956">
                        <c:v>7.1636199999999994E-15</c:v>
                      </c:pt>
                      <c:pt idx="18957">
                        <c:v>7.1636199999999994E-15</c:v>
                      </c:pt>
                      <c:pt idx="18958">
                        <c:v>6.7102899999999996E-15</c:v>
                      </c:pt>
                      <c:pt idx="18959">
                        <c:v>6.7102899999999996E-15</c:v>
                      </c:pt>
                      <c:pt idx="18960">
                        <c:v>6.6901199999999999E-15</c:v>
                      </c:pt>
                      <c:pt idx="18961">
                        <c:v>6.6901199999999999E-15</c:v>
                      </c:pt>
                      <c:pt idx="18962">
                        <c:v>7.5042599999999994E-15</c:v>
                      </c:pt>
                      <c:pt idx="18963">
                        <c:v>7.5042599999999994E-15</c:v>
                      </c:pt>
                      <c:pt idx="18964">
                        <c:v>6.9460999999999998E-15</c:v>
                      </c:pt>
                      <c:pt idx="18965">
                        <c:v>6.9460999999999998E-15</c:v>
                      </c:pt>
                      <c:pt idx="18966">
                        <c:v>6.2829699999999996E-15</c:v>
                      </c:pt>
                      <c:pt idx="18967">
                        <c:v>6.2829699999999996E-15</c:v>
                      </c:pt>
                      <c:pt idx="18968">
                        <c:v>6.2713600000000002E-15</c:v>
                      </c:pt>
                      <c:pt idx="18969">
                        <c:v>6.2713600000000002E-15</c:v>
                      </c:pt>
                      <c:pt idx="18970">
                        <c:v>8.1817500000000001E-15</c:v>
                      </c:pt>
                      <c:pt idx="18971">
                        <c:v>8.1817500000000001E-15</c:v>
                      </c:pt>
                      <c:pt idx="18972">
                        <c:v>6.0823700000000003E-15</c:v>
                      </c:pt>
                      <c:pt idx="18973">
                        <c:v>6.0823700000000003E-15</c:v>
                      </c:pt>
                      <c:pt idx="18974">
                        <c:v>7.8170399999999997E-15</c:v>
                      </c:pt>
                      <c:pt idx="18975">
                        <c:v>7.8170399999999997E-15</c:v>
                      </c:pt>
                      <c:pt idx="18976">
                        <c:v>6.6350300000000001E-15</c:v>
                      </c:pt>
                      <c:pt idx="18977">
                        <c:v>6.6350300000000001E-15</c:v>
                      </c:pt>
                      <c:pt idx="18978">
                        <c:v>1.32167E-14</c:v>
                      </c:pt>
                      <c:pt idx="18979">
                        <c:v>1.32167E-14</c:v>
                      </c:pt>
                      <c:pt idx="18980">
                        <c:v>7.6270399999999994E-15</c:v>
                      </c:pt>
                      <c:pt idx="18981">
                        <c:v>7.6270399999999994E-15</c:v>
                      </c:pt>
                      <c:pt idx="18982">
                        <c:v>7.4932300000000005E-15</c:v>
                      </c:pt>
                      <c:pt idx="18983">
                        <c:v>7.4932300000000005E-15</c:v>
                      </c:pt>
                      <c:pt idx="18984">
                        <c:v>6.83245E-15</c:v>
                      </c:pt>
                      <c:pt idx="18985">
                        <c:v>6.83245E-15</c:v>
                      </c:pt>
                      <c:pt idx="18986">
                        <c:v>6.5761399999999996E-15</c:v>
                      </c:pt>
                      <c:pt idx="18987">
                        <c:v>6.5761399999999996E-15</c:v>
                      </c:pt>
                      <c:pt idx="18988">
                        <c:v>9.8278699999999993E-15</c:v>
                      </c:pt>
                      <c:pt idx="18989">
                        <c:v>9.8278699999999993E-15</c:v>
                      </c:pt>
                      <c:pt idx="18990">
                        <c:v>9.6116700000000002E-15</c:v>
                      </c:pt>
                      <c:pt idx="18991">
                        <c:v>9.6116700000000002E-15</c:v>
                      </c:pt>
                      <c:pt idx="18992">
                        <c:v>8.6246000000000006E-15</c:v>
                      </c:pt>
                      <c:pt idx="18993">
                        <c:v>8.6246000000000006E-15</c:v>
                      </c:pt>
                      <c:pt idx="18994">
                        <c:v>6.3025199999999997E-15</c:v>
                      </c:pt>
                      <c:pt idx="18995">
                        <c:v>6.3025199999999997E-15</c:v>
                      </c:pt>
                      <c:pt idx="18996">
                        <c:v>6.6625400000000004E-15</c:v>
                      </c:pt>
                      <c:pt idx="18997">
                        <c:v>6.6625400000000004E-15</c:v>
                      </c:pt>
                      <c:pt idx="18998">
                        <c:v>2.4751800000000001E-15</c:v>
                      </c:pt>
                      <c:pt idx="18999">
                        <c:v>2.4751800000000001E-15</c:v>
                      </c:pt>
                      <c:pt idx="19000">
                        <c:v>2.1692699999999998E-15</c:v>
                      </c:pt>
                      <c:pt idx="19001">
                        <c:v>2.1692699999999998E-15</c:v>
                      </c:pt>
                      <c:pt idx="19002">
                        <c:v>2.9761399999999999E-15</c:v>
                      </c:pt>
                      <c:pt idx="19003">
                        <c:v>2.9761399999999999E-15</c:v>
                      </c:pt>
                      <c:pt idx="19004">
                        <c:v>1.73748E-15</c:v>
                      </c:pt>
                      <c:pt idx="19005">
                        <c:v>1.73748E-15</c:v>
                      </c:pt>
                      <c:pt idx="19006">
                        <c:v>1.7197200000000001E-15</c:v>
                      </c:pt>
                      <c:pt idx="19007">
                        <c:v>1.7197200000000001E-15</c:v>
                      </c:pt>
                      <c:pt idx="19008">
                        <c:v>2.4326500000000002E-15</c:v>
                      </c:pt>
                      <c:pt idx="19009">
                        <c:v>2.4326500000000002E-15</c:v>
                      </c:pt>
                      <c:pt idx="19010">
                        <c:v>1.4677999999999999E-15</c:v>
                      </c:pt>
                      <c:pt idx="19011">
                        <c:v>1.4677999999999999E-15</c:v>
                      </c:pt>
                      <c:pt idx="19012">
                        <c:v>1.30475E-15</c:v>
                      </c:pt>
                      <c:pt idx="19013">
                        <c:v>1.30475E-15</c:v>
                      </c:pt>
                      <c:pt idx="19014">
                        <c:v>2.4484099999999999E-15</c:v>
                      </c:pt>
                      <c:pt idx="19015">
                        <c:v>2.4484099999999999E-15</c:v>
                      </c:pt>
                      <c:pt idx="19016">
                        <c:v>1.62516E-15</c:v>
                      </c:pt>
                      <c:pt idx="19017">
                        <c:v>1.62516E-15</c:v>
                      </c:pt>
                      <c:pt idx="19018">
                        <c:v>4.2861200000000003E-15</c:v>
                      </c:pt>
                      <c:pt idx="19019">
                        <c:v>4.2861200000000003E-15</c:v>
                      </c:pt>
                      <c:pt idx="19020">
                        <c:v>1.1161200000000001E-15</c:v>
                      </c:pt>
                      <c:pt idx="19021">
                        <c:v>1.1161200000000001E-15</c:v>
                      </c:pt>
                      <c:pt idx="19022">
                        <c:v>3.77911E-15</c:v>
                      </c:pt>
                      <c:pt idx="19023">
                        <c:v>3.77911E-15</c:v>
                      </c:pt>
                      <c:pt idx="19024">
                        <c:v>3.4372600000000002E-15</c:v>
                      </c:pt>
                      <c:pt idx="19025">
                        <c:v>3.4372600000000002E-15</c:v>
                      </c:pt>
                      <c:pt idx="19026">
                        <c:v>2.4090400000000002E-15</c:v>
                      </c:pt>
                      <c:pt idx="19027">
                        <c:v>2.4090400000000002E-15</c:v>
                      </c:pt>
                      <c:pt idx="19028">
                        <c:v>3.26174E-15</c:v>
                      </c:pt>
                      <c:pt idx="19029">
                        <c:v>3.26174E-15</c:v>
                      </c:pt>
                      <c:pt idx="19030">
                        <c:v>2.1973799999999998E-15</c:v>
                      </c:pt>
                      <c:pt idx="19031">
                        <c:v>2.1973799999999998E-15</c:v>
                      </c:pt>
                      <c:pt idx="19032">
                        <c:v>1.62206E-15</c:v>
                      </c:pt>
                      <c:pt idx="19033">
                        <c:v>1.62206E-15</c:v>
                      </c:pt>
                      <c:pt idx="19034">
                        <c:v>2.9066100000000001E-15</c:v>
                      </c:pt>
                      <c:pt idx="19035">
                        <c:v>2.9066100000000001E-15</c:v>
                      </c:pt>
                      <c:pt idx="19036">
                        <c:v>2.7949700000000001E-15</c:v>
                      </c:pt>
                      <c:pt idx="19037">
                        <c:v>2.7949700000000001E-15</c:v>
                      </c:pt>
                      <c:pt idx="19038">
                        <c:v>4.75136E-15</c:v>
                      </c:pt>
                      <c:pt idx="19039">
                        <c:v>4.75136E-15</c:v>
                      </c:pt>
                      <c:pt idx="19040">
                        <c:v>1.54967E-15</c:v>
                      </c:pt>
                      <c:pt idx="19041">
                        <c:v>1.54967E-15</c:v>
                      </c:pt>
                      <c:pt idx="19042">
                        <c:v>1.52852E-15</c:v>
                      </c:pt>
                      <c:pt idx="19043">
                        <c:v>1.52852E-15</c:v>
                      </c:pt>
                      <c:pt idx="19044">
                        <c:v>1.6079300000000001E-15</c:v>
                      </c:pt>
                      <c:pt idx="19045">
                        <c:v>1.6079300000000001E-15</c:v>
                      </c:pt>
                      <c:pt idx="19046">
                        <c:v>3.00251E-15</c:v>
                      </c:pt>
                      <c:pt idx="19047">
                        <c:v>3.00251E-15</c:v>
                      </c:pt>
                      <c:pt idx="19048">
                        <c:v>4.4829100000000001E-15</c:v>
                      </c:pt>
                      <c:pt idx="19049">
                        <c:v>4.4829100000000001E-15</c:v>
                      </c:pt>
                      <c:pt idx="19050">
                        <c:v>1.8507100000000001E-15</c:v>
                      </c:pt>
                      <c:pt idx="19051">
                        <c:v>1.8507100000000001E-15</c:v>
                      </c:pt>
                      <c:pt idx="19052">
                        <c:v>2.2137500000000001E-15</c:v>
                      </c:pt>
                      <c:pt idx="19053">
                        <c:v>2.2137500000000001E-15</c:v>
                      </c:pt>
                      <c:pt idx="19054">
                        <c:v>1.6223799999999999E-15</c:v>
                      </c:pt>
                      <c:pt idx="19055">
                        <c:v>1.6223799999999999E-15</c:v>
                      </c:pt>
                      <c:pt idx="19056">
                        <c:v>1.36543E-15</c:v>
                      </c:pt>
                      <c:pt idx="19057">
                        <c:v>1.36543E-15</c:v>
                      </c:pt>
                      <c:pt idx="19058">
                        <c:v>1.3475900000000001E-15</c:v>
                      </c:pt>
                      <c:pt idx="19059">
                        <c:v>1.3475900000000001E-15</c:v>
                      </c:pt>
                      <c:pt idx="19060">
                        <c:v>2.08361E-15</c:v>
                      </c:pt>
                      <c:pt idx="19061">
                        <c:v>2.08361E-15</c:v>
                      </c:pt>
                      <c:pt idx="19062">
                        <c:v>2.28E-15</c:v>
                      </c:pt>
                      <c:pt idx="19063">
                        <c:v>2.28E-15</c:v>
                      </c:pt>
                      <c:pt idx="19064">
                        <c:v>1.2860999999999999E-15</c:v>
                      </c:pt>
                      <c:pt idx="19065">
                        <c:v>1.2860999999999999E-15</c:v>
                      </c:pt>
                      <c:pt idx="19066">
                        <c:v>1.1849299999999999E-14</c:v>
                      </c:pt>
                      <c:pt idx="19067">
                        <c:v>1.1849299999999999E-14</c:v>
                      </c:pt>
                      <c:pt idx="19068">
                        <c:v>2.53748E-15</c:v>
                      </c:pt>
                      <c:pt idx="19069">
                        <c:v>2.53748E-15</c:v>
                      </c:pt>
                      <c:pt idx="19070">
                        <c:v>1.9219399999999998E-15</c:v>
                      </c:pt>
                      <c:pt idx="19071">
                        <c:v>1.9219399999999998E-15</c:v>
                      </c:pt>
                      <c:pt idx="19072">
                        <c:v>3.85782E-15</c:v>
                      </c:pt>
                      <c:pt idx="19073">
                        <c:v>3.85782E-15</c:v>
                      </c:pt>
                      <c:pt idx="19074">
                        <c:v>1.3380399999999999E-15</c:v>
                      </c:pt>
                      <c:pt idx="19075">
                        <c:v>1.3380399999999999E-15</c:v>
                      </c:pt>
                      <c:pt idx="19076">
                        <c:v>2.2008200000000001E-15</c:v>
                      </c:pt>
                      <c:pt idx="19077">
                        <c:v>2.2008200000000001E-15</c:v>
                      </c:pt>
                      <c:pt idx="19078">
                        <c:v>1.29504E-15</c:v>
                      </c:pt>
                      <c:pt idx="19079">
                        <c:v>1.29504E-15</c:v>
                      </c:pt>
                      <c:pt idx="19080">
                        <c:v>1.07576E-15</c:v>
                      </c:pt>
                      <c:pt idx="19081">
                        <c:v>1.07576E-15</c:v>
                      </c:pt>
                      <c:pt idx="19082">
                        <c:v>2.6182699999999998E-15</c:v>
                      </c:pt>
                      <c:pt idx="19083">
                        <c:v>2.6182699999999998E-15</c:v>
                      </c:pt>
                      <c:pt idx="19084">
                        <c:v>1.8378300000000001E-15</c:v>
                      </c:pt>
                      <c:pt idx="19085">
                        <c:v>1.8378300000000001E-15</c:v>
                      </c:pt>
                      <c:pt idx="19086">
                        <c:v>1.98635E-15</c:v>
                      </c:pt>
                      <c:pt idx="19087">
                        <c:v>1.98635E-15</c:v>
                      </c:pt>
                      <c:pt idx="19088">
                        <c:v>1.68645E-15</c:v>
                      </c:pt>
                      <c:pt idx="19089">
                        <c:v>1.68645E-15</c:v>
                      </c:pt>
                      <c:pt idx="19090">
                        <c:v>2.1021599999999998E-15</c:v>
                      </c:pt>
                      <c:pt idx="19091">
                        <c:v>2.1021599999999998E-15</c:v>
                      </c:pt>
                      <c:pt idx="19092">
                        <c:v>1.72152E-15</c:v>
                      </c:pt>
                      <c:pt idx="19093">
                        <c:v>1.72152E-15</c:v>
                      </c:pt>
                      <c:pt idx="19094">
                        <c:v>3.6239999999999997E-15</c:v>
                      </c:pt>
                      <c:pt idx="19095">
                        <c:v>3.6239999999999997E-15</c:v>
                      </c:pt>
                      <c:pt idx="19096">
                        <c:v>1.38383E-15</c:v>
                      </c:pt>
                      <c:pt idx="19097">
                        <c:v>1.38383E-15</c:v>
                      </c:pt>
                      <c:pt idx="19098">
                        <c:v>1.58025E-15</c:v>
                      </c:pt>
                      <c:pt idx="19099">
                        <c:v>1.58025E-15</c:v>
                      </c:pt>
                      <c:pt idx="19100">
                        <c:v>2.5910799999999999E-15</c:v>
                      </c:pt>
                      <c:pt idx="19101">
                        <c:v>2.5910799999999999E-15</c:v>
                      </c:pt>
                      <c:pt idx="19102">
                        <c:v>1.65944E-15</c:v>
                      </c:pt>
                      <c:pt idx="19103">
                        <c:v>1.65944E-15</c:v>
                      </c:pt>
                      <c:pt idx="19104">
                        <c:v>1.25937E-15</c:v>
                      </c:pt>
                      <c:pt idx="19105">
                        <c:v>1.25937E-15</c:v>
                      </c:pt>
                      <c:pt idx="19106">
                        <c:v>2.8393499999999999E-15</c:v>
                      </c:pt>
                      <c:pt idx="19107">
                        <c:v>2.8393499999999999E-15</c:v>
                      </c:pt>
                      <c:pt idx="19108">
                        <c:v>6.7732400000000004E-15</c:v>
                      </c:pt>
                      <c:pt idx="19109">
                        <c:v>6.7732400000000004E-15</c:v>
                      </c:pt>
                      <c:pt idx="19110">
                        <c:v>2.9757600000000001E-15</c:v>
                      </c:pt>
                      <c:pt idx="19111">
                        <c:v>2.9757600000000001E-15</c:v>
                      </c:pt>
                      <c:pt idx="19112">
                        <c:v>2.1117199999999999E-15</c:v>
                      </c:pt>
                      <c:pt idx="19113">
                        <c:v>2.1117199999999999E-15</c:v>
                      </c:pt>
                      <c:pt idx="19114">
                        <c:v>2.4283599999999999E-15</c:v>
                      </c:pt>
                      <c:pt idx="19115">
                        <c:v>2.4283599999999999E-15</c:v>
                      </c:pt>
                      <c:pt idx="19116">
                        <c:v>1.5708E-15</c:v>
                      </c:pt>
                      <c:pt idx="19117">
                        <c:v>1.5708E-15</c:v>
                      </c:pt>
                      <c:pt idx="19118">
                        <c:v>1.13707E-15</c:v>
                      </c:pt>
                      <c:pt idx="19119">
                        <c:v>1.13707E-15</c:v>
                      </c:pt>
                      <c:pt idx="19120">
                        <c:v>3.0797699999999999E-15</c:v>
                      </c:pt>
                      <c:pt idx="19121">
                        <c:v>3.0797699999999999E-15</c:v>
                      </c:pt>
                      <c:pt idx="19122">
                        <c:v>3.2984999999999999E-15</c:v>
                      </c:pt>
                      <c:pt idx="19123">
                        <c:v>3.2984999999999999E-15</c:v>
                      </c:pt>
                      <c:pt idx="19124">
                        <c:v>1.0058000000000001E-15</c:v>
                      </c:pt>
                      <c:pt idx="19125">
                        <c:v>1.0058000000000001E-15</c:v>
                      </c:pt>
                      <c:pt idx="19126">
                        <c:v>1.2840899999999999E-15</c:v>
                      </c:pt>
                      <c:pt idx="19127">
                        <c:v>1.2840899999999999E-15</c:v>
                      </c:pt>
                      <c:pt idx="19128">
                        <c:v>1.22165E-15</c:v>
                      </c:pt>
                      <c:pt idx="19129">
                        <c:v>1.22165E-15</c:v>
                      </c:pt>
                      <c:pt idx="19130">
                        <c:v>2.6120699999999999E-15</c:v>
                      </c:pt>
                      <c:pt idx="19131">
                        <c:v>2.6120699999999999E-15</c:v>
                      </c:pt>
                      <c:pt idx="19132">
                        <c:v>2.6660399999999998E-15</c:v>
                      </c:pt>
                      <c:pt idx="19133">
                        <c:v>2.6660399999999998E-15</c:v>
                      </c:pt>
                      <c:pt idx="19134">
                        <c:v>2.7474500000000001E-15</c:v>
                      </c:pt>
                      <c:pt idx="19135">
                        <c:v>2.7474500000000001E-15</c:v>
                      </c:pt>
                      <c:pt idx="19136">
                        <c:v>2.55117E-15</c:v>
                      </c:pt>
                      <c:pt idx="19137">
                        <c:v>2.55117E-15</c:v>
                      </c:pt>
                      <c:pt idx="19138">
                        <c:v>2.6729700000000001E-15</c:v>
                      </c:pt>
                      <c:pt idx="19139">
                        <c:v>2.6729700000000001E-15</c:v>
                      </c:pt>
                      <c:pt idx="19140">
                        <c:v>2.0874199999999999E-15</c:v>
                      </c:pt>
                      <c:pt idx="19141">
                        <c:v>2.0874199999999999E-15</c:v>
                      </c:pt>
                      <c:pt idx="19142">
                        <c:v>1.2455600000000001E-15</c:v>
                      </c:pt>
                      <c:pt idx="19143">
                        <c:v>1.2455600000000001E-15</c:v>
                      </c:pt>
                      <c:pt idx="19144">
                        <c:v>1.3376000000000001E-15</c:v>
                      </c:pt>
                      <c:pt idx="19145">
                        <c:v>1.3376000000000001E-15</c:v>
                      </c:pt>
                      <c:pt idx="19146">
                        <c:v>3.3723199999999999E-15</c:v>
                      </c:pt>
                      <c:pt idx="19147">
                        <c:v>3.3723199999999999E-15</c:v>
                      </c:pt>
                      <c:pt idx="19148">
                        <c:v>2.94383E-15</c:v>
                      </c:pt>
                      <c:pt idx="19149">
                        <c:v>2.94383E-15</c:v>
                      </c:pt>
                      <c:pt idx="19150">
                        <c:v>3.5208800000000001E-15</c:v>
                      </c:pt>
                      <c:pt idx="19151">
                        <c:v>3.5208800000000001E-15</c:v>
                      </c:pt>
                      <c:pt idx="19152">
                        <c:v>4.4053900000000004E-15</c:v>
                      </c:pt>
                      <c:pt idx="19153">
                        <c:v>4.4053900000000004E-15</c:v>
                      </c:pt>
                      <c:pt idx="19154">
                        <c:v>1.7725699999999999E-15</c:v>
                      </c:pt>
                      <c:pt idx="19155">
                        <c:v>1.7725699999999999E-15</c:v>
                      </c:pt>
                      <c:pt idx="19156">
                        <c:v>1.40706E-15</c:v>
                      </c:pt>
                      <c:pt idx="19157">
                        <c:v>1.40706E-15</c:v>
                      </c:pt>
                      <c:pt idx="19158">
                        <c:v>2.5840299999999999E-15</c:v>
                      </c:pt>
                      <c:pt idx="19159">
                        <c:v>2.5840299999999999E-15</c:v>
                      </c:pt>
                      <c:pt idx="19160">
                        <c:v>3.6586099999999997E-15</c:v>
                      </c:pt>
                      <c:pt idx="19161">
                        <c:v>3.6586099999999997E-15</c:v>
                      </c:pt>
                      <c:pt idx="19162">
                        <c:v>2.5421799999999998E-15</c:v>
                      </c:pt>
                      <c:pt idx="19163">
                        <c:v>2.5421799999999998E-15</c:v>
                      </c:pt>
                      <c:pt idx="19164">
                        <c:v>1.6542200000000001E-15</c:v>
                      </c:pt>
                      <c:pt idx="19165">
                        <c:v>1.6542200000000001E-15</c:v>
                      </c:pt>
                      <c:pt idx="19166">
                        <c:v>1.8286499999999998E-15</c:v>
                      </c:pt>
                      <c:pt idx="19167">
                        <c:v>1.8286499999999998E-15</c:v>
                      </c:pt>
                      <c:pt idx="19168">
                        <c:v>1.64196E-15</c:v>
                      </c:pt>
                      <c:pt idx="19169">
                        <c:v>1.64196E-15</c:v>
                      </c:pt>
                      <c:pt idx="19170">
                        <c:v>1.9588200000000001E-15</c:v>
                      </c:pt>
                      <c:pt idx="19171">
                        <c:v>1.9588200000000001E-15</c:v>
                      </c:pt>
                      <c:pt idx="19172">
                        <c:v>1.6669699999999999E-15</c:v>
                      </c:pt>
                      <c:pt idx="19173">
                        <c:v>1.6669699999999999E-15</c:v>
                      </c:pt>
                      <c:pt idx="19174">
                        <c:v>2.7222899999999999E-15</c:v>
                      </c:pt>
                      <c:pt idx="19175">
                        <c:v>2.7222899999999999E-15</c:v>
                      </c:pt>
                      <c:pt idx="19176">
                        <c:v>3.5916000000000002E-15</c:v>
                      </c:pt>
                      <c:pt idx="19177">
                        <c:v>3.5916000000000002E-15</c:v>
                      </c:pt>
                      <c:pt idx="19178">
                        <c:v>2.8854600000000002E-15</c:v>
                      </c:pt>
                      <c:pt idx="19179">
                        <c:v>2.8854600000000002E-15</c:v>
                      </c:pt>
                      <c:pt idx="19180">
                        <c:v>2.4143699999999998E-15</c:v>
                      </c:pt>
                      <c:pt idx="19181">
                        <c:v>2.4143699999999998E-15</c:v>
                      </c:pt>
                      <c:pt idx="19182">
                        <c:v>9.5060800000000004E-16</c:v>
                      </c:pt>
                      <c:pt idx="19183">
                        <c:v>9.5060800000000004E-16</c:v>
                      </c:pt>
                      <c:pt idx="19184">
                        <c:v>3.2603799999999999E-15</c:v>
                      </c:pt>
                      <c:pt idx="19185">
                        <c:v>3.2603799999999999E-15</c:v>
                      </c:pt>
                      <c:pt idx="19186">
                        <c:v>1.3960299999999999E-15</c:v>
                      </c:pt>
                      <c:pt idx="19187">
                        <c:v>1.3960299999999999E-15</c:v>
                      </c:pt>
                      <c:pt idx="19188">
                        <c:v>2.3687100000000002E-15</c:v>
                      </c:pt>
                      <c:pt idx="19189">
                        <c:v>2.3687100000000002E-15</c:v>
                      </c:pt>
                      <c:pt idx="19190">
                        <c:v>2.0338799999999998E-15</c:v>
                      </c:pt>
                      <c:pt idx="19191">
                        <c:v>2.0338799999999998E-15</c:v>
                      </c:pt>
                      <c:pt idx="19192">
                        <c:v>1.7346399999999999E-15</c:v>
                      </c:pt>
                      <c:pt idx="19193">
                        <c:v>1.7346399999999999E-15</c:v>
                      </c:pt>
                      <c:pt idx="19194">
                        <c:v>3.07789E-15</c:v>
                      </c:pt>
                      <c:pt idx="19195">
                        <c:v>3.07789E-15</c:v>
                      </c:pt>
                      <c:pt idx="19196">
                        <c:v>2.05052E-15</c:v>
                      </c:pt>
                      <c:pt idx="19197">
                        <c:v>2.05052E-15</c:v>
                      </c:pt>
                      <c:pt idx="19198">
                        <c:v>2.0159400000000002E-15</c:v>
                      </c:pt>
                      <c:pt idx="19199">
                        <c:v>2.0159400000000002E-15</c:v>
                      </c:pt>
                      <c:pt idx="19200">
                        <c:v>2.04535E-15</c:v>
                      </c:pt>
                      <c:pt idx="19201">
                        <c:v>2.04535E-15</c:v>
                      </c:pt>
                      <c:pt idx="19202">
                        <c:v>3.0089300000000002E-15</c:v>
                      </c:pt>
                      <c:pt idx="19203">
                        <c:v>3.0089300000000002E-15</c:v>
                      </c:pt>
                      <c:pt idx="19204">
                        <c:v>1.74188E-15</c:v>
                      </c:pt>
                      <c:pt idx="19205">
                        <c:v>1.74188E-15</c:v>
                      </c:pt>
                      <c:pt idx="19206">
                        <c:v>3.25836E-15</c:v>
                      </c:pt>
                      <c:pt idx="19207">
                        <c:v>3.25836E-15</c:v>
                      </c:pt>
                      <c:pt idx="19208">
                        <c:v>1.3546199999999999E-15</c:v>
                      </c:pt>
                      <c:pt idx="19209">
                        <c:v>1.3546199999999999E-15</c:v>
                      </c:pt>
                      <c:pt idx="19210">
                        <c:v>1.3232699999999999E-15</c:v>
                      </c:pt>
                      <c:pt idx="19211">
                        <c:v>1.3232699999999999E-15</c:v>
                      </c:pt>
                      <c:pt idx="19212">
                        <c:v>9.2271999999999993E-16</c:v>
                      </c:pt>
                      <c:pt idx="19213">
                        <c:v>9.2271999999999993E-16</c:v>
                      </c:pt>
                      <c:pt idx="19214">
                        <c:v>8.4791700000000003E-16</c:v>
                      </c:pt>
                      <c:pt idx="19215">
                        <c:v>8.4791700000000003E-16</c:v>
                      </c:pt>
                      <c:pt idx="19216">
                        <c:v>1.2962700000000001E-15</c:v>
                      </c:pt>
                      <c:pt idx="19217">
                        <c:v>1.2962700000000001E-15</c:v>
                      </c:pt>
                      <c:pt idx="19218">
                        <c:v>2.7958699999999998E-15</c:v>
                      </c:pt>
                      <c:pt idx="19219">
                        <c:v>2.7958699999999998E-15</c:v>
                      </c:pt>
                      <c:pt idx="19220">
                        <c:v>1.8818899999999999E-15</c:v>
                      </c:pt>
                      <c:pt idx="19221">
                        <c:v>1.8818899999999999E-15</c:v>
                      </c:pt>
                      <c:pt idx="19222">
                        <c:v>2.6266099999999999E-15</c:v>
                      </c:pt>
                      <c:pt idx="19223">
                        <c:v>2.6266099999999999E-15</c:v>
                      </c:pt>
                      <c:pt idx="19224">
                        <c:v>1.7160000000000001E-15</c:v>
                      </c:pt>
                      <c:pt idx="19225">
                        <c:v>1.7160000000000001E-15</c:v>
                      </c:pt>
                      <c:pt idx="19226">
                        <c:v>3.5248E-15</c:v>
                      </c:pt>
                      <c:pt idx="19227">
                        <c:v>3.5248E-15</c:v>
                      </c:pt>
                      <c:pt idx="19228">
                        <c:v>3.6836700000000002E-15</c:v>
                      </c:pt>
                      <c:pt idx="19229">
                        <c:v>3.6836700000000002E-15</c:v>
                      </c:pt>
                      <c:pt idx="19230">
                        <c:v>4.1648799999999999E-15</c:v>
                      </c:pt>
                      <c:pt idx="19231">
                        <c:v>4.1648799999999999E-15</c:v>
                      </c:pt>
                      <c:pt idx="19232">
                        <c:v>3.5021699999999999E-15</c:v>
                      </c:pt>
                      <c:pt idx="19233">
                        <c:v>3.5021699999999999E-15</c:v>
                      </c:pt>
                      <c:pt idx="19234">
                        <c:v>1.2465600000000001E-15</c:v>
                      </c:pt>
                      <c:pt idx="19235">
                        <c:v>1.2465600000000001E-15</c:v>
                      </c:pt>
                      <c:pt idx="19236">
                        <c:v>1.47946E-15</c:v>
                      </c:pt>
                      <c:pt idx="19237">
                        <c:v>1.47946E-15</c:v>
                      </c:pt>
                      <c:pt idx="19238">
                        <c:v>2.6527199999999998E-15</c:v>
                      </c:pt>
                      <c:pt idx="19239">
                        <c:v>2.6527199999999998E-15</c:v>
                      </c:pt>
                      <c:pt idx="19240">
                        <c:v>2.3676700000000001E-15</c:v>
                      </c:pt>
                      <c:pt idx="19241">
                        <c:v>2.3676700000000001E-15</c:v>
                      </c:pt>
                      <c:pt idx="19242">
                        <c:v>8.5752900000000004E-16</c:v>
                      </c:pt>
                      <c:pt idx="19243">
                        <c:v>8.5752900000000004E-16</c:v>
                      </c:pt>
                      <c:pt idx="19244">
                        <c:v>1.82108E-15</c:v>
                      </c:pt>
                      <c:pt idx="19245">
                        <c:v>1.82108E-15</c:v>
                      </c:pt>
                      <c:pt idx="19246">
                        <c:v>2.0128100000000001E-15</c:v>
                      </c:pt>
                      <c:pt idx="19247">
                        <c:v>2.0128100000000001E-15</c:v>
                      </c:pt>
                      <c:pt idx="19248">
                        <c:v>2.8041600000000002E-15</c:v>
                      </c:pt>
                      <c:pt idx="19249">
                        <c:v>2.8041600000000002E-15</c:v>
                      </c:pt>
                      <c:pt idx="19250">
                        <c:v>3.2291100000000001E-15</c:v>
                      </c:pt>
                      <c:pt idx="19251">
                        <c:v>3.2291100000000001E-15</c:v>
                      </c:pt>
                      <c:pt idx="19252">
                        <c:v>2.69878E-15</c:v>
                      </c:pt>
                      <c:pt idx="19253">
                        <c:v>2.69878E-15</c:v>
                      </c:pt>
                      <c:pt idx="19254">
                        <c:v>1.325E-15</c:v>
                      </c:pt>
                      <c:pt idx="19255">
                        <c:v>1.325E-15</c:v>
                      </c:pt>
                      <c:pt idx="19256">
                        <c:v>1.2810699999999999E-15</c:v>
                      </c:pt>
                      <c:pt idx="19257">
                        <c:v>1.2810699999999999E-15</c:v>
                      </c:pt>
                      <c:pt idx="19258">
                        <c:v>3.1297300000000001E-15</c:v>
                      </c:pt>
                      <c:pt idx="19259">
                        <c:v>3.1297300000000001E-15</c:v>
                      </c:pt>
                      <c:pt idx="19260">
                        <c:v>4.84771E-15</c:v>
                      </c:pt>
                      <c:pt idx="19261">
                        <c:v>4.84771E-15</c:v>
                      </c:pt>
                      <c:pt idx="19262">
                        <c:v>2.4126200000000001E-15</c:v>
                      </c:pt>
                      <c:pt idx="19263">
                        <c:v>2.4126200000000001E-15</c:v>
                      </c:pt>
                      <c:pt idx="19264">
                        <c:v>2.6588200000000001E-15</c:v>
                      </c:pt>
                      <c:pt idx="19265">
                        <c:v>2.6588200000000001E-15</c:v>
                      </c:pt>
                      <c:pt idx="19266">
                        <c:v>2.13834E-15</c:v>
                      </c:pt>
                      <c:pt idx="19267">
                        <c:v>2.13834E-15</c:v>
                      </c:pt>
                      <c:pt idx="19268">
                        <c:v>1.7961700000000002E-15</c:v>
                      </c:pt>
                      <c:pt idx="19269">
                        <c:v>1.7961700000000002E-15</c:v>
                      </c:pt>
                      <c:pt idx="19270">
                        <c:v>1.48481E-15</c:v>
                      </c:pt>
                      <c:pt idx="19271">
                        <c:v>1.48481E-15</c:v>
                      </c:pt>
                      <c:pt idx="19272">
                        <c:v>3.0448799999999999E-15</c:v>
                      </c:pt>
                      <c:pt idx="19273">
                        <c:v>3.0448799999999999E-15</c:v>
                      </c:pt>
                      <c:pt idx="19274">
                        <c:v>1.26743E-15</c:v>
                      </c:pt>
                      <c:pt idx="19275">
                        <c:v>1.26743E-15</c:v>
                      </c:pt>
                      <c:pt idx="19276">
                        <c:v>2.0246200000000001E-15</c:v>
                      </c:pt>
                      <c:pt idx="19277">
                        <c:v>2.0246200000000001E-15</c:v>
                      </c:pt>
                      <c:pt idx="19278">
                        <c:v>2.3513200000000001E-15</c:v>
                      </c:pt>
                      <c:pt idx="19279">
                        <c:v>2.3513200000000001E-15</c:v>
                      </c:pt>
                      <c:pt idx="19280">
                        <c:v>2.9036700000000001E-15</c:v>
                      </c:pt>
                      <c:pt idx="19281">
                        <c:v>2.9036700000000001E-15</c:v>
                      </c:pt>
                      <c:pt idx="19282">
                        <c:v>1.7737600000000001E-15</c:v>
                      </c:pt>
                      <c:pt idx="19283">
                        <c:v>1.7737600000000001E-15</c:v>
                      </c:pt>
                      <c:pt idx="19284">
                        <c:v>3.1391000000000001E-15</c:v>
                      </c:pt>
                      <c:pt idx="19285">
                        <c:v>3.1391000000000001E-15</c:v>
                      </c:pt>
                      <c:pt idx="19286">
                        <c:v>1.8886899999999999E-15</c:v>
                      </c:pt>
                      <c:pt idx="19287">
                        <c:v>1.8886899999999999E-15</c:v>
                      </c:pt>
                      <c:pt idx="19288">
                        <c:v>9.6780299999999992E-16</c:v>
                      </c:pt>
                      <c:pt idx="19289">
                        <c:v>9.6780299999999992E-16</c:v>
                      </c:pt>
                      <c:pt idx="19290">
                        <c:v>1.0167300000000001E-15</c:v>
                      </c:pt>
                      <c:pt idx="19291">
                        <c:v>1.0167300000000001E-15</c:v>
                      </c:pt>
                      <c:pt idx="19292">
                        <c:v>2.0653199999999998E-15</c:v>
                      </c:pt>
                      <c:pt idx="19293">
                        <c:v>2.0653199999999998E-15</c:v>
                      </c:pt>
                      <c:pt idx="19294">
                        <c:v>1.89069E-15</c:v>
                      </c:pt>
                      <c:pt idx="19295">
                        <c:v>1.89069E-15</c:v>
                      </c:pt>
                      <c:pt idx="19296">
                        <c:v>4.07568E-15</c:v>
                      </c:pt>
                      <c:pt idx="19297">
                        <c:v>4.07568E-15</c:v>
                      </c:pt>
                      <c:pt idx="19298">
                        <c:v>1.0198100000000001E-15</c:v>
                      </c:pt>
                      <c:pt idx="19299">
                        <c:v>1.0198100000000001E-15</c:v>
                      </c:pt>
                      <c:pt idx="19300">
                        <c:v>1.27554E-15</c:v>
                      </c:pt>
                      <c:pt idx="19301">
                        <c:v>1.27554E-15</c:v>
                      </c:pt>
                      <c:pt idx="19302">
                        <c:v>1.4559399999999999E-15</c:v>
                      </c:pt>
                      <c:pt idx="19303">
                        <c:v>1.4559399999999999E-15</c:v>
                      </c:pt>
                      <c:pt idx="19304">
                        <c:v>9.0832299999999999E-16</c:v>
                      </c:pt>
                      <c:pt idx="19305">
                        <c:v>9.0832299999999999E-16</c:v>
                      </c:pt>
                      <c:pt idx="19306">
                        <c:v>1.7790800000000001E-15</c:v>
                      </c:pt>
                      <c:pt idx="19307">
                        <c:v>1.7790800000000001E-15</c:v>
                      </c:pt>
                      <c:pt idx="19308">
                        <c:v>1.2907600000000001E-15</c:v>
                      </c:pt>
                      <c:pt idx="19309">
                        <c:v>1.2907600000000001E-15</c:v>
                      </c:pt>
                      <c:pt idx="19310">
                        <c:v>1.2999000000000001E-15</c:v>
                      </c:pt>
                      <c:pt idx="19311">
                        <c:v>1.2999000000000001E-15</c:v>
                      </c:pt>
                      <c:pt idx="19312">
                        <c:v>1.98924E-15</c:v>
                      </c:pt>
                      <c:pt idx="19313">
                        <c:v>1.98924E-15</c:v>
                      </c:pt>
                      <c:pt idx="19314">
                        <c:v>1.4453600000000001E-15</c:v>
                      </c:pt>
                      <c:pt idx="19315">
                        <c:v>1.4453600000000001E-15</c:v>
                      </c:pt>
                      <c:pt idx="19316">
                        <c:v>1.52251E-15</c:v>
                      </c:pt>
                      <c:pt idx="19317">
                        <c:v>1.52251E-15</c:v>
                      </c:pt>
                      <c:pt idx="19318">
                        <c:v>3.5068500000000002E-15</c:v>
                      </c:pt>
                      <c:pt idx="19319">
                        <c:v>3.5068500000000002E-15</c:v>
                      </c:pt>
                      <c:pt idx="19320">
                        <c:v>1.78523E-15</c:v>
                      </c:pt>
                      <c:pt idx="19321">
                        <c:v>1.78523E-15</c:v>
                      </c:pt>
                      <c:pt idx="19322">
                        <c:v>1.1547299999999999E-15</c:v>
                      </c:pt>
                      <c:pt idx="19323">
                        <c:v>1.1547299999999999E-15</c:v>
                      </c:pt>
                      <c:pt idx="19324">
                        <c:v>1.0747000000000001E-15</c:v>
                      </c:pt>
                      <c:pt idx="19325">
                        <c:v>1.0747000000000001E-15</c:v>
                      </c:pt>
                      <c:pt idx="19326">
                        <c:v>1.03186E-15</c:v>
                      </c:pt>
                      <c:pt idx="19327">
                        <c:v>1.03186E-15</c:v>
                      </c:pt>
                      <c:pt idx="19328">
                        <c:v>1.6861200000000001E-15</c:v>
                      </c:pt>
                      <c:pt idx="19329">
                        <c:v>1.6861200000000001E-15</c:v>
                      </c:pt>
                      <c:pt idx="19330">
                        <c:v>5.1563399999999997E-15</c:v>
                      </c:pt>
                      <c:pt idx="19331">
                        <c:v>5.1563399999999997E-15</c:v>
                      </c:pt>
                      <c:pt idx="19332">
                        <c:v>1.36024E-15</c:v>
                      </c:pt>
                      <c:pt idx="19333">
                        <c:v>1.36024E-15</c:v>
                      </c:pt>
                      <c:pt idx="19334">
                        <c:v>1.65798E-15</c:v>
                      </c:pt>
                      <c:pt idx="19335">
                        <c:v>1.65798E-15</c:v>
                      </c:pt>
                      <c:pt idx="19336">
                        <c:v>2.57864E-15</c:v>
                      </c:pt>
                      <c:pt idx="19337">
                        <c:v>2.57864E-15</c:v>
                      </c:pt>
                      <c:pt idx="19338">
                        <c:v>2.4961500000000001E-15</c:v>
                      </c:pt>
                      <c:pt idx="19339">
                        <c:v>2.4961500000000001E-15</c:v>
                      </c:pt>
                      <c:pt idx="19340">
                        <c:v>2.1401699999999998E-15</c:v>
                      </c:pt>
                      <c:pt idx="19341">
                        <c:v>2.1401699999999998E-15</c:v>
                      </c:pt>
                      <c:pt idx="19342">
                        <c:v>1.7762099999999999E-15</c:v>
                      </c:pt>
                      <c:pt idx="19343">
                        <c:v>1.7762099999999999E-15</c:v>
                      </c:pt>
                      <c:pt idx="19344">
                        <c:v>3.1344400000000001E-15</c:v>
                      </c:pt>
                      <c:pt idx="19345">
                        <c:v>3.1344400000000001E-15</c:v>
                      </c:pt>
                      <c:pt idx="19346">
                        <c:v>2.2156300000000001E-15</c:v>
                      </c:pt>
                      <c:pt idx="19347">
                        <c:v>2.2156300000000001E-15</c:v>
                      </c:pt>
                      <c:pt idx="19348">
                        <c:v>2.70971E-15</c:v>
                      </c:pt>
                      <c:pt idx="19349">
                        <c:v>2.70971E-15</c:v>
                      </c:pt>
                      <c:pt idx="19350">
                        <c:v>1.5218299999999999E-15</c:v>
                      </c:pt>
                      <c:pt idx="19351">
                        <c:v>1.5218299999999999E-15</c:v>
                      </c:pt>
                      <c:pt idx="19352">
                        <c:v>4.6083899999999999E-15</c:v>
                      </c:pt>
                      <c:pt idx="19353">
                        <c:v>4.6083899999999999E-15</c:v>
                      </c:pt>
                      <c:pt idx="19354">
                        <c:v>1.0973800000000001E-15</c:v>
                      </c:pt>
                      <c:pt idx="19355">
                        <c:v>1.0973800000000001E-15</c:v>
                      </c:pt>
                      <c:pt idx="19356">
                        <c:v>8.4628399999999999E-16</c:v>
                      </c:pt>
                      <c:pt idx="19357">
                        <c:v>8.4628399999999999E-16</c:v>
                      </c:pt>
                      <c:pt idx="19358">
                        <c:v>1.9043999999999999E-15</c:v>
                      </c:pt>
                      <c:pt idx="19359">
                        <c:v>1.9043999999999999E-15</c:v>
                      </c:pt>
                      <c:pt idx="19360">
                        <c:v>3.2474899999999998E-15</c:v>
                      </c:pt>
                      <c:pt idx="19361">
                        <c:v>3.2474899999999998E-15</c:v>
                      </c:pt>
                      <c:pt idx="19362">
                        <c:v>2.9114399999999998E-15</c:v>
                      </c:pt>
                      <c:pt idx="19363">
                        <c:v>2.9114399999999998E-15</c:v>
                      </c:pt>
                      <c:pt idx="19364">
                        <c:v>2.07204E-15</c:v>
                      </c:pt>
                      <c:pt idx="19365">
                        <c:v>2.07204E-15</c:v>
                      </c:pt>
                      <c:pt idx="19366">
                        <c:v>1.52591E-15</c:v>
                      </c:pt>
                      <c:pt idx="19367">
                        <c:v>1.52591E-15</c:v>
                      </c:pt>
                      <c:pt idx="19368">
                        <c:v>1.6209899999999999E-15</c:v>
                      </c:pt>
                      <c:pt idx="19369">
                        <c:v>1.6209899999999999E-15</c:v>
                      </c:pt>
                      <c:pt idx="19370">
                        <c:v>1.4318900000000001E-15</c:v>
                      </c:pt>
                      <c:pt idx="19371">
                        <c:v>1.4318900000000001E-15</c:v>
                      </c:pt>
                      <c:pt idx="19372">
                        <c:v>3.4982600000000002E-15</c:v>
                      </c:pt>
                      <c:pt idx="19373">
                        <c:v>3.4982600000000002E-15</c:v>
                      </c:pt>
                      <c:pt idx="19374">
                        <c:v>1.0338899999999999E-15</c:v>
                      </c:pt>
                      <c:pt idx="19375">
                        <c:v>1.0338899999999999E-15</c:v>
                      </c:pt>
                      <c:pt idx="19376">
                        <c:v>2.17031E-15</c:v>
                      </c:pt>
                      <c:pt idx="19377">
                        <c:v>2.17031E-15</c:v>
                      </c:pt>
                      <c:pt idx="19378">
                        <c:v>3.1754800000000001E-15</c:v>
                      </c:pt>
                      <c:pt idx="19379">
                        <c:v>3.1754800000000001E-15</c:v>
                      </c:pt>
                      <c:pt idx="19380">
                        <c:v>2.8670400000000001E-15</c:v>
                      </c:pt>
                      <c:pt idx="19381">
                        <c:v>2.8670400000000001E-15</c:v>
                      </c:pt>
                      <c:pt idx="19382">
                        <c:v>1.7941500000000002E-15</c:v>
                      </c:pt>
                      <c:pt idx="19383">
                        <c:v>1.7941500000000002E-15</c:v>
                      </c:pt>
                      <c:pt idx="19384">
                        <c:v>1.03748E-15</c:v>
                      </c:pt>
                      <c:pt idx="19385">
                        <c:v>1.03748E-15</c:v>
                      </c:pt>
                      <c:pt idx="19386">
                        <c:v>1.0194300000000001E-15</c:v>
                      </c:pt>
                      <c:pt idx="19387">
                        <c:v>1.0194300000000001E-15</c:v>
                      </c:pt>
                      <c:pt idx="19388">
                        <c:v>1.6760500000000001E-15</c:v>
                      </c:pt>
                      <c:pt idx="19389">
                        <c:v>1.6760500000000001E-15</c:v>
                      </c:pt>
                      <c:pt idx="19390">
                        <c:v>1.51638E-15</c:v>
                      </c:pt>
                      <c:pt idx="19391">
                        <c:v>1.51638E-15</c:v>
                      </c:pt>
                      <c:pt idx="19392">
                        <c:v>1.70069E-15</c:v>
                      </c:pt>
                      <c:pt idx="19393">
                        <c:v>1.70069E-15</c:v>
                      </c:pt>
                      <c:pt idx="19394">
                        <c:v>2.2760399999999998E-15</c:v>
                      </c:pt>
                      <c:pt idx="19395">
                        <c:v>2.2760399999999998E-15</c:v>
                      </c:pt>
                      <c:pt idx="19396">
                        <c:v>2.6021499999999999E-15</c:v>
                      </c:pt>
                      <c:pt idx="19397">
                        <c:v>2.6021499999999999E-15</c:v>
                      </c:pt>
                      <c:pt idx="19398">
                        <c:v>9.6821000000000001E-16</c:v>
                      </c:pt>
                      <c:pt idx="19399">
                        <c:v>9.6821000000000001E-16</c:v>
                      </c:pt>
                      <c:pt idx="19400">
                        <c:v>1.4978500000000001E-15</c:v>
                      </c:pt>
                      <c:pt idx="19401">
                        <c:v>1.4978500000000001E-15</c:v>
                      </c:pt>
                      <c:pt idx="19402">
                        <c:v>8.2839600000000004E-16</c:v>
                      </c:pt>
                      <c:pt idx="19403">
                        <c:v>8.2839600000000004E-16</c:v>
                      </c:pt>
                      <c:pt idx="19404">
                        <c:v>1.8473899999999998E-15</c:v>
                      </c:pt>
                      <c:pt idx="19405">
                        <c:v>1.8473899999999998E-15</c:v>
                      </c:pt>
                      <c:pt idx="19406">
                        <c:v>1.2085E-15</c:v>
                      </c:pt>
                      <c:pt idx="19407">
                        <c:v>1.2085E-15</c:v>
                      </c:pt>
                      <c:pt idx="19408">
                        <c:v>3.9628500000000001E-15</c:v>
                      </c:pt>
                      <c:pt idx="19409">
                        <c:v>3.9628500000000001E-15</c:v>
                      </c:pt>
                      <c:pt idx="19410">
                        <c:v>3.07249E-15</c:v>
                      </c:pt>
                      <c:pt idx="19411">
                        <c:v>3.07249E-15</c:v>
                      </c:pt>
                      <c:pt idx="19412">
                        <c:v>1.37772E-15</c:v>
                      </c:pt>
                      <c:pt idx="19413">
                        <c:v>1.37772E-15</c:v>
                      </c:pt>
                      <c:pt idx="19414">
                        <c:v>1.89632E-15</c:v>
                      </c:pt>
                      <c:pt idx="19415">
                        <c:v>1.89632E-15</c:v>
                      </c:pt>
                      <c:pt idx="19416">
                        <c:v>1.10393E-15</c:v>
                      </c:pt>
                      <c:pt idx="19417">
                        <c:v>1.10393E-15</c:v>
                      </c:pt>
                      <c:pt idx="19418">
                        <c:v>2.5286700000000001E-15</c:v>
                      </c:pt>
                      <c:pt idx="19419">
                        <c:v>2.5286700000000001E-15</c:v>
                      </c:pt>
                      <c:pt idx="19420">
                        <c:v>1.9735900000000002E-15</c:v>
                      </c:pt>
                      <c:pt idx="19421">
                        <c:v>1.9735900000000002E-15</c:v>
                      </c:pt>
                      <c:pt idx="19422">
                        <c:v>1.6297499999999999E-15</c:v>
                      </c:pt>
                      <c:pt idx="19423">
                        <c:v>1.6297499999999999E-15</c:v>
                      </c:pt>
                      <c:pt idx="19424">
                        <c:v>2.2486400000000002E-15</c:v>
                      </c:pt>
                      <c:pt idx="19425">
                        <c:v>2.2486400000000002E-15</c:v>
                      </c:pt>
                      <c:pt idx="19426">
                        <c:v>1.07715E-15</c:v>
                      </c:pt>
                      <c:pt idx="19427">
                        <c:v>1.07715E-15</c:v>
                      </c:pt>
                      <c:pt idx="19428">
                        <c:v>1.45699E-15</c:v>
                      </c:pt>
                      <c:pt idx="19429">
                        <c:v>1.45699E-15</c:v>
                      </c:pt>
                      <c:pt idx="19430">
                        <c:v>1.08326E-15</c:v>
                      </c:pt>
                      <c:pt idx="19431">
                        <c:v>1.08326E-15</c:v>
                      </c:pt>
                      <c:pt idx="19432">
                        <c:v>2.23549E-15</c:v>
                      </c:pt>
                      <c:pt idx="19433">
                        <c:v>2.23549E-15</c:v>
                      </c:pt>
                      <c:pt idx="19434">
                        <c:v>5.57408E-13</c:v>
                      </c:pt>
                      <c:pt idx="19435">
                        <c:v>5.57408E-13</c:v>
                      </c:pt>
                      <c:pt idx="19436">
                        <c:v>1.7279800000000001E-12</c:v>
                      </c:pt>
                      <c:pt idx="19437">
                        <c:v>1.7279800000000001E-12</c:v>
                      </c:pt>
                      <c:pt idx="19438">
                        <c:v>4.2336300000000001E-15</c:v>
                      </c:pt>
                      <c:pt idx="19439">
                        <c:v>4.2336300000000001E-15</c:v>
                      </c:pt>
                      <c:pt idx="19440">
                        <c:v>1.5542000000000001E-15</c:v>
                      </c:pt>
                      <c:pt idx="19441">
                        <c:v>1.5542000000000001E-15</c:v>
                      </c:pt>
                      <c:pt idx="19442">
                        <c:v>3.4644599999999999E-15</c:v>
                      </c:pt>
                      <c:pt idx="19443">
                        <c:v>3.4644599999999999E-15</c:v>
                      </c:pt>
                      <c:pt idx="19444">
                        <c:v>3.6519200000000004E-15</c:v>
                      </c:pt>
                      <c:pt idx="19445">
                        <c:v>3.6519200000000004E-15</c:v>
                      </c:pt>
                      <c:pt idx="19446">
                        <c:v>2.91795E-15</c:v>
                      </c:pt>
                      <c:pt idx="19447">
                        <c:v>2.91795E-15</c:v>
                      </c:pt>
                      <c:pt idx="19448">
                        <c:v>2.0685300000000001E-15</c:v>
                      </c:pt>
                      <c:pt idx="19449">
                        <c:v>2.0685300000000001E-15</c:v>
                      </c:pt>
                      <c:pt idx="19450">
                        <c:v>3.0903799999999999E-15</c:v>
                      </c:pt>
                      <c:pt idx="19451">
                        <c:v>3.0903799999999999E-15</c:v>
                      </c:pt>
                      <c:pt idx="19452">
                        <c:v>1.2721699999999999E-15</c:v>
                      </c:pt>
                      <c:pt idx="19453">
                        <c:v>1.2721699999999999E-15</c:v>
                      </c:pt>
                      <c:pt idx="19454">
                        <c:v>4.0294800000000002E-15</c:v>
                      </c:pt>
                      <c:pt idx="19455">
                        <c:v>4.0294800000000002E-15</c:v>
                      </c:pt>
                      <c:pt idx="19456">
                        <c:v>1.3669E-15</c:v>
                      </c:pt>
                      <c:pt idx="19457">
                        <c:v>1.3669E-15</c:v>
                      </c:pt>
                      <c:pt idx="19458">
                        <c:v>1.9895500000000002E-15</c:v>
                      </c:pt>
                      <c:pt idx="19459">
                        <c:v>1.9895500000000002E-15</c:v>
                      </c:pt>
                      <c:pt idx="19460">
                        <c:v>1.02534E-15</c:v>
                      </c:pt>
                      <c:pt idx="19461">
                        <c:v>1.02534E-15</c:v>
                      </c:pt>
                      <c:pt idx="19462">
                        <c:v>2.0491500000000002E-15</c:v>
                      </c:pt>
                      <c:pt idx="19463">
                        <c:v>2.0491500000000002E-15</c:v>
                      </c:pt>
                      <c:pt idx="19464">
                        <c:v>1.1010300000000001E-15</c:v>
                      </c:pt>
                      <c:pt idx="19465">
                        <c:v>1.1010300000000001E-15</c:v>
                      </c:pt>
                      <c:pt idx="19466">
                        <c:v>1.93766E-15</c:v>
                      </c:pt>
                      <c:pt idx="19467">
                        <c:v>1.93766E-15</c:v>
                      </c:pt>
                      <c:pt idx="19468">
                        <c:v>1.20619E-15</c:v>
                      </c:pt>
                      <c:pt idx="19469">
                        <c:v>1.20619E-15</c:v>
                      </c:pt>
                      <c:pt idx="19470">
                        <c:v>1.19774E-15</c:v>
                      </c:pt>
                      <c:pt idx="19471">
                        <c:v>1.19774E-15</c:v>
                      </c:pt>
                      <c:pt idx="19472">
                        <c:v>1.45562E-15</c:v>
                      </c:pt>
                      <c:pt idx="19473">
                        <c:v>1.45562E-15</c:v>
                      </c:pt>
                      <c:pt idx="19474">
                        <c:v>1.87234E-15</c:v>
                      </c:pt>
                      <c:pt idx="19475">
                        <c:v>1.87234E-15</c:v>
                      </c:pt>
                      <c:pt idx="19476">
                        <c:v>1.56973E-15</c:v>
                      </c:pt>
                      <c:pt idx="19477">
                        <c:v>1.56973E-15</c:v>
                      </c:pt>
                      <c:pt idx="19478">
                        <c:v>1.8686599999999999E-15</c:v>
                      </c:pt>
                      <c:pt idx="19479">
                        <c:v>1.8686599999999999E-15</c:v>
                      </c:pt>
                      <c:pt idx="19480">
                        <c:v>1.8944000000000002E-15</c:v>
                      </c:pt>
                      <c:pt idx="19481">
                        <c:v>1.8944000000000002E-15</c:v>
                      </c:pt>
                      <c:pt idx="19482">
                        <c:v>1.2948499999999999E-15</c:v>
                      </c:pt>
                      <c:pt idx="19483">
                        <c:v>1.2948499999999999E-15</c:v>
                      </c:pt>
                      <c:pt idx="19484">
                        <c:v>1.0549700000000001E-15</c:v>
                      </c:pt>
                      <c:pt idx="19485">
                        <c:v>1.0549700000000001E-15</c:v>
                      </c:pt>
                      <c:pt idx="19486">
                        <c:v>7.5452599999999999E-16</c:v>
                      </c:pt>
                      <c:pt idx="19487">
                        <c:v>7.5452599999999999E-16</c:v>
                      </c:pt>
                      <c:pt idx="19488">
                        <c:v>2.3460499999999999E-15</c:v>
                      </c:pt>
                      <c:pt idx="19489">
                        <c:v>2.3460499999999999E-15</c:v>
                      </c:pt>
                      <c:pt idx="19490">
                        <c:v>1.07233E-15</c:v>
                      </c:pt>
                      <c:pt idx="19491">
                        <c:v>1.07233E-15</c:v>
                      </c:pt>
                      <c:pt idx="19492">
                        <c:v>1.6955399999999999E-15</c:v>
                      </c:pt>
                      <c:pt idx="19493">
                        <c:v>1.6955399999999999E-15</c:v>
                      </c:pt>
                      <c:pt idx="19494">
                        <c:v>1.9020700000000002E-15</c:v>
                      </c:pt>
                      <c:pt idx="19495">
                        <c:v>1.9020700000000002E-15</c:v>
                      </c:pt>
                      <c:pt idx="19496">
                        <c:v>1.19572E-15</c:v>
                      </c:pt>
                      <c:pt idx="19497">
                        <c:v>1.19572E-15</c:v>
                      </c:pt>
                      <c:pt idx="19498">
                        <c:v>1.4398E-15</c:v>
                      </c:pt>
                      <c:pt idx="19499">
                        <c:v>1.4398E-15</c:v>
                      </c:pt>
                      <c:pt idx="19500">
                        <c:v>9.7799700000000006E-16</c:v>
                      </c:pt>
                      <c:pt idx="19501">
                        <c:v>9.7799700000000006E-16</c:v>
                      </c:pt>
                      <c:pt idx="19502">
                        <c:v>1.2291999999999999E-15</c:v>
                      </c:pt>
                      <c:pt idx="19503">
                        <c:v>1.2291999999999999E-15</c:v>
                      </c:pt>
                      <c:pt idx="19504">
                        <c:v>1.9519100000000002E-15</c:v>
                      </c:pt>
                      <c:pt idx="19505">
                        <c:v>1.9519100000000002E-15</c:v>
                      </c:pt>
                      <c:pt idx="19506">
                        <c:v>8.7611599999999996E-16</c:v>
                      </c:pt>
                      <c:pt idx="19507">
                        <c:v>8.7611599999999996E-16</c:v>
                      </c:pt>
                      <c:pt idx="19508">
                        <c:v>1.82287E-15</c:v>
                      </c:pt>
                      <c:pt idx="19509">
                        <c:v>1.82287E-15</c:v>
                      </c:pt>
                      <c:pt idx="19510">
                        <c:v>1.3220999999999999E-15</c:v>
                      </c:pt>
                      <c:pt idx="19511">
                        <c:v>1.3220999999999999E-15</c:v>
                      </c:pt>
                      <c:pt idx="19512">
                        <c:v>1.38278E-15</c:v>
                      </c:pt>
                      <c:pt idx="19513">
                        <c:v>1.38278E-15</c:v>
                      </c:pt>
                      <c:pt idx="19514">
                        <c:v>1.1013300000000001E-15</c:v>
                      </c:pt>
                      <c:pt idx="19515">
                        <c:v>1.1013300000000001E-15</c:v>
                      </c:pt>
                      <c:pt idx="19516">
                        <c:v>2.50767E-15</c:v>
                      </c:pt>
                      <c:pt idx="19517">
                        <c:v>2.50767E-15</c:v>
                      </c:pt>
                      <c:pt idx="19518">
                        <c:v>8.6528899999999999E-16</c:v>
                      </c:pt>
                      <c:pt idx="19519">
                        <c:v>8.6528899999999999E-16</c:v>
                      </c:pt>
                      <c:pt idx="19520">
                        <c:v>2.8535399999999998E-15</c:v>
                      </c:pt>
                      <c:pt idx="19521">
                        <c:v>2.8535399999999998E-15</c:v>
                      </c:pt>
                      <c:pt idx="19522">
                        <c:v>2.72425E-15</c:v>
                      </c:pt>
                      <c:pt idx="19523">
                        <c:v>2.72425E-15</c:v>
                      </c:pt>
                      <c:pt idx="19524">
                        <c:v>1.7577300000000001E-15</c:v>
                      </c:pt>
                      <c:pt idx="19525">
                        <c:v>1.7577300000000001E-15</c:v>
                      </c:pt>
                      <c:pt idx="19526">
                        <c:v>2.1230599999999998E-15</c:v>
                      </c:pt>
                      <c:pt idx="19527">
                        <c:v>2.1230599999999998E-15</c:v>
                      </c:pt>
                      <c:pt idx="19528">
                        <c:v>2.1273099999999999E-15</c:v>
                      </c:pt>
                      <c:pt idx="19529">
                        <c:v>2.1273099999999999E-15</c:v>
                      </c:pt>
                      <c:pt idx="19530">
                        <c:v>1.6382700000000001E-15</c:v>
                      </c:pt>
                      <c:pt idx="19531">
                        <c:v>1.6382700000000001E-15</c:v>
                      </c:pt>
                      <c:pt idx="19532">
                        <c:v>1.9034900000000001E-15</c:v>
                      </c:pt>
                      <c:pt idx="19533">
                        <c:v>1.9034900000000001E-15</c:v>
                      </c:pt>
                      <c:pt idx="19534">
                        <c:v>1.5826200000000001E-15</c:v>
                      </c:pt>
                      <c:pt idx="19535">
                        <c:v>1.5826200000000001E-15</c:v>
                      </c:pt>
                      <c:pt idx="19536">
                        <c:v>1.9020900000000001E-15</c:v>
                      </c:pt>
                      <c:pt idx="19537">
                        <c:v>1.9020900000000001E-15</c:v>
                      </c:pt>
                      <c:pt idx="19538">
                        <c:v>2.1223400000000001E-15</c:v>
                      </c:pt>
                      <c:pt idx="19539">
                        <c:v>2.1223400000000001E-15</c:v>
                      </c:pt>
                      <c:pt idx="19540">
                        <c:v>1.51469E-15</c:v>
                      </c:pt>
                      <c:pt idx="19541">
                        <c:v>1.51469E-15</c:v>
                      </c:pt>
                      <c:pt idx="19542">
                        <c:v>1.01109E-15</c:v>
                      </c:pt>
                      <c:pt idx="19543">
                        <c:v>1.01109E-15</c:v>
                      </c:pt>
                      <c:pt idx="19544">
                        <c:v>6.8935400000000002E-16</c:v>
                      </c:pt>
                      <c:pt idx="19545">
                        <c:v>6.8935400000000002E-16</c:v>
                      </c:pt>
                      <c:pt idx="19546">
                        <c:v>1.28065E-15</c:v>
                      </c:pt>
                      <c:pt idx="19547">
                        <c:v>1.28065E-15</c:v>
                      </c:pt>
                      <c:pt idx="19548">
                        <c:v>8.6622999999999998E-16</c:v>
                      </c:pt>
                      <c:pt idx="19549">
                        <c:v>8.6622999999999998E-16</c:v>
                      </c:pt>
                      <c:pt idx="19550">
                        <c:v>2.4552700000000002E-15</c:v>
                      </c:pt>
                      <c:pt idx="19551">
                        <c:v>2.4552700000000002E-15</c:v>
                      </c:pt>
                      <c:pt idx="19552">
                        <c:v>6.1950000000000001E-16</c:v>
                      </c:pt>
                      <c:pt idx="19553">
                        <c:v>6.1950000000000001E-16</c:v>
                      </c:pt>
                      <c:pt idx="19554">
                        <c:v>9.6747199999999996E-16</c:v>
                      </c:pt>
                      <c:pt idx="19555">
                        <c:v>9.6747199999999996E-16</c:v>
                      </c:pt>
                      <c:pt idx="19556">
                        <c:v>2.1075E-15</c:v>
                      </c:pt>
                      <c:pt idx="19557">
                        <c:v>2.1075E-15</c:v>
                      </c:pt>
                      <c:pt idx="19558">
                        <c:v>1.30536E-15</c:v>
                      </c:pt>
                      <c:pt idx="19559">
                        <c:v>1.30536E-15</c:v>
                      </c:pt>
                      <c:pt idx="19560">
                        <c:v>1.6111900000000001E-15</c:v>
                      </c:pt>
                      <c:pt idx="19561">
                        <c:v>1.6111900000000001E-15</c:v>
                      </c:pt>
                      <c:pt idx="19562">
                        <c:v>8.8788600000000005E-16</c:v>
                      </c:pt>
                      <c:pt idx="19563">
                        <c:v>8.8788600000000005E-16</c:v>
                      </c:pt>
                      <c:pt idx="19564">
                        <c:v>2.9126700000000001E-15</c:v>
                      </c:pt>
                      <c:pt idx="19565">
                        <c:v>2.9126700000000001E-15</c:v>
                      </c:pt>
                      <c:pt idx="19566">
                        <c:v>5.0042400000000002E-15</c:v>
                      </c:pt>
                      <c:pt idx="19567">
                        <c:v>5.0042400000000002E-15</c:v>
                      </c:pt>
                      <c:pt idx="19568">
                        <c:v>3.00869E-15</c:v>
                      </c:pt>
                      <c:pt idx="19569">
                        <c:v>3.00869E-15</c:v>
                      </c:pt>
                      <c:pt idx="19570">
                        <c:v>2.3925000000000001E-15</c:v>
                      </c:pt>
                      <c:pt idx="19571">
                        <c:v>2.3925000000000001E-15</c:v>
                      </c:pt>
                      <c:pt idx="19572">
                        <c:v>2.2663999999999999E-15</c:v>
                      </c:pt>
                      <c:pt idx="19573">
                        <c:v>2.2663999999999999E-15</c:v>
                      </c:pt>
                      <c:pt idx="19574">
                        <c:v>3.18195E-15</c:v>
                      </c:pt>
                      <c:pt idx="19575">
                        <c:v>3.18195E-15</c:v>
                      </c:pt>
                      <c:pt idx="19576">
                        <c:v>8.0369799999999999E-16</c:v>
                      </c:pt>
                      <c:pt idx="19577">
                        <c:v>8.0369799999999999E-16</c:v>
                      </c:pt>
                      <c:pt idx="19578">
                        <c:v>1.30877E-15</c:v>
                      </c:pt>
                      <c:pt idx="19579">
                        <c:v>1.30877E-15</c:v>
                      </c:pt>
                      <c:pt idx="19580">
                        <c:v>8.74666E-16</c:v>
                      </c:pt>
                      <c:pt idx="19581">
                        <c:v>8.74666E-16</c:v>
                      </c:pt>
                      <c:pt idx="19582">
                        <c:v>1.9283400000000001E-15</c:v>
                      </c:pt>
                      <c:pt idx="19583">
                        <c:v>1.9283400000000001E-15</c:v>
                      </c:pt>
                      <c:pt idx="19584">
                        <c:v>1.8001999999999999E-15</c:v>
                      </c:pt>
                      <c:pt idx="19585">
                        <c:v>1.8001999999999999E-15</c:v>
                      </c:pt>
                      <c:pt idx="19586">
                        <c:v>1.17903E-15</c:v>
                      </c:pt>
                      <c:pt idx="19587">
                        <c:v>1.17903E-15</c:v>
                      </c:pt>
                      <c:pt idx="19588">
                        <c:v>6.6258899999999997E-16</c:v>
                      </c:pt>
                      <c:pt idx="19589">
                        <c:v>6.6258899999999997E-16</c:v>
                      </c:pt>
                      <c:pt idx="19590">
                        <c:v>7.5441400000000003E-16</c:v>
                      </c:pt>
                      <c:pt idx="19591">
                        <c:v>7.5441400000000003E-16</c:v>
                      </c:pt>
                      <c:pt idx="19592">
                        <c:v>2.14567E-15</c:v>
                      </c:pt>
                      <c:pt idx="19593">
                        <c:v>2.14567E-15</c:v>
                      </c:pt>
                      <c:pt idx="19594">
                        <c:v>2.7423100000000002E-15</c:v>
                      </c:pt>
                      <c:pt idx="19595">
                        <c:v>2.7423100000000002E-15</c:v>
                      </c:pt>
                      <c:pt idx="19596">
                        <c:v>2.9213100000000001E-15</c:v>
                      </c:pt>
                      <c:pt idx="19597">
                        <c:v>2.9213100000000001E-15</c:v>
                      </c:pt>
                      <c:pt idx="19598">
                        <c:v>3.4535499999999999E-15</c:v>
                      </c:pt>
                      <c:pt idx="19599">
                        <c:v>3.4535499999999999E-15</c:v>
                      </c:pt>
                      <c:pt idx="19600">
                        <c:v>1.0539600000000001E-15</c:v>
                      </c:pt>
                      <c:pt idx="19601">
                        <c:v>1.0539600000000001E-15</c:v>
                      </c:pt>
                      <c:pt idx="19602">
                        <c:v>1.3899E-15</c:v>
                      </c:pt>
                      <c:pt idx="19603">
                        <c:v>1.3899E-15</c:v>
                      </c:pt>
                      <c:pt idx="19604">
                        <c:v>1.09392E-15</c:v>
                      </c:pt>
                      <c:pt idx="19605">
                        <c:v>1.09392E-15</c:v>
                      </c:pt>
                      <c:pt idx="19606">
                        <c:v>2.9436100000000001E-15</c:v>
                      </c:pt>
                      <c:pt idx="19607">
                        <c:v>2.9436100000000001E-15</c:v>
                      </c:pt>
                      <c:pt idx="19608">
                        <c:v>2.4478799999999999E-15</c:v>
                      </c:pt>
                      <c:pt idx="19609">
                        <c:v>2.4478799999999999E-15</c:v>
                      </c:pt>
                      <c:pt idx="19610">
                        <c:v>1.44206E-15</c:v>
                      </c:pt>
                      <c:pt idx="19611">
                        <c:v>1.44206E-15</c:v>
                      </c:pt>
                      <c:pt idx="19612">
                        <c:v>3.8932899999999998E-15</c:v>
                      </c:pt>
                      <c:pt idx="19613">
                        <c:v>3.8932899999999998E-15</c:v>
                      </c:pt>
                      <c:pt idx="19614">
                        <c:v>1.0244499999999999E-15</c:v>
                      </c:pt>
                      <c:pt idx="19615">
                        <c:v>1.0244499999999999E-15</c:v>
                      </c:pt>
                      <c:pt idx="19616">
                        <c:v>1.46079E-15</c:v>
                      </c:pt>
                      <c:pt idx="19617">
                        <c:v>1.46079E-15</c:v>
                      </c:pt>
                      <c:pt idx="19618">
                        <c:v>1.52327E-15</c:v>
                      </c:pt>
                      <c:pt idx="19619">
                        <c:v>1.52327E-15</c:v>
                      </c:pt>
                      <c:pt idx="19620">
                        <c:v>2.5943800000000002E-15</c:v>
                      </c:pt>
                      <c:pt idx="19621">
                        <c:v>2.5943800000000002E-15</c:v>
                      </c:pt>
                      <c:pt idx="19622">
                        <c:v>2.2749399999999998E-15</c:v>
                      </c:pt>
                      <c:pt idx="19623">
                        <c:v>2.2749399999999998E-15</c:v>
                      </c:pt>
                      <c:pt idx="19624">
                        <c:v>9.4201800000000004E-16</c:v>
                      </c:pt>
                      <c:pt idx="19625">
                        <c:v>9.4201800000000004E-16</c:v>
                      </c:pt>
                      <c:pt idx="19626">
                        <c:v>1.9357600000000001E-15</c:v>
                      </c:pt>
                      <c:pt idx="19627">
                        <c:v>1.9357600000000001E-15</c:v>
                      </c:pt>
                      <c:pt idx="19628">
                        <c:v>9.8867700000000007E-16</c:v>
                      </c:pt>
                      <c:pt idx="19629">
                        <c:v>9.8867700000000007E-16</c:v>
                      </c:pt>
                      <c:pt idx="19630">
                        <c:v>1.8043200000000001E-15</c:v>
                      </c:pt>
                      <c:pt idx="19631">
                        <c:v>1.8043200000000001E-15</c:v>
                      </c:pt>
                      <c:pt idx="19632">
                        <c:v>1.04888E-15</c:v>
                      </c:pt>
                      <c:pt idx="19633">
                        <c:v>1.04888E-15</c:v>
                      </c:pt>
                      <c:pt idx="19634">
                        <c:v>2.4566000000000001E-15</c:v>
                      </c:pt>
                      <c:pt idx="19635">
                        <c:v>2.4566000000000001E-15</c:v>
                      </c:pt>
                      <c:pt idx="19636">
                        <c:v>9.8557500000000005E-16</c:v>
                      </c:pt>
                      <c:pt idx="19637">
                        <c:v>9.8557500000000005E-16</c:v>
                      </c:pt>
                      <c:pt idx="19638">
                        <c:v>4.7826399999999999E-15</c:v>
                      </c:pt>
                      <c:pt idx="19639">
                        <c:v>4.7826399999999999E-15</c:v>
                      </c:pt>
                      <c:pt idx="19640">
                        <c:v>9.6123399999999991E-16</c:v>
                      </c:pt>
                      <c:pt idx="19641">
                        <c:v>9.6123399999999991E-16</c:v>
                      </c:pt>
                      <c:pt idx="19642">
                        <c:v>3.7454599999999999E-15</c:v>
                      </c:pt>
                      <c:pt idx="19643">
                        <c:v>3.7454599999999999E-15</c:v>
                      </c:pt>
                      <c:pt idx="19644">
                        <c:v>1.7724199999999999E-15</c:v>
                      </c:pt>
                      <c:pt idx="19645">
                        <c:v>1.7724199999999999E-15</c:v>
                      </c:pt>
                      <c:pt idx="19646">
                        <c:v>2.92197E-15</c:v>
                      </c:pt>
                      <c:pt idx="19647">
                        <c:v>2.92197E-15</c:v>
                      </c:pt>
                      <c:pt idx="19648">
                        <c:v>9.8568900000000003E-16</c:v>
                      </c:pt>
                      <c:pt idx="19649">
                        <c:v>9.8568900000000003E-16</c:v>
                      </c:pt>
                      <c:pt idx="19650">
                        <c:v>1.2387999999999999E-15</c:v>
                      </c:pt>
                      <c:pt idx="19651">
                        <c:v>1.2387999999999999E-15</c:v>
                      </c:pt>
                      <c:pt idx="19652">
                        <c:v>1.46637E-15</c:v>
                      </c:pt>
                      <c:pt idx="19653">
                        <c:v>1.46637E-15</c:v>
                      </c:pt>
                      <c:pt idx="19654">
                        <c:v>3.4200599999999998E-15</c:v>
                      </c:pt>
                      <c:pt idx="19655">
                        <c:v>3.4200599999999998E-15</c:v>
                      </c:pt>
                      <c:pt idx="19656">
                        <c:v>2.58266E-15</c:v>
                      </c:pt>
                      <c:pt idx="19657">
                        <c:v>2.58266E-15</c:v>
                      </c:pt>
                      <c:pt idx="19658">
                        <c:v>1.06329E-15</c:v>
                      </c:pt>
                      <c:pt idx="19659">
                        <c:v>1.06329E-15</c:v>
                      </c:pt>
                      <c:pt idx="19660">
                        <c:v>1.5266199999999999E-15</c:v>
                      </c:pt>
                      <c:pt idx="19661">
                        <c:v>1.5266199999999999E-15</c:v>
                      </c:pt>
                      <c:pt idx="19662">
                        <c:v>3.2021900000000001E-15</c:v>
                      </c:pt>
                      <c:pt idx="19663">
                        <c:v>3.2021900000000001E-15</c:v>
                      </c:pt>
                      <c:pt idx="19664">
                        <c:v>2.1184400000000002E-15</c:v>
                      </c:pt>
                      <c:pt idx="19665">
                        <c:v>2.1184400000000002E-15</c:v>
                      </c:pt>
                      <c:pt idx="19666">
                        <c:v>3.8594000000000004E-15</c:v>
                      </c:pt>
                      <c:pt idx="19667">
                        <c:v>3.8594000000000004E-15</c:v>
                      </c:pt>
                      <c:pt idx="19668">
                        <c:v>3.41277E-15</c:v>
                      </c:pt>
                      <c:pt idx="19669">
                        <c:v>3.41277E-15</c:v>
                      </c:pt>
                      <c:pt idx="19670">
                        <c:v>1.2832600000000001E-15</c:v>
                      </c:pt>
                      <c:pt idx="19671">
                        <c:v>1.2832600000000001E-15</c:v>
                      </c:pt>
                      <c:pt idx="19672">
                        <c:v>2.81554E-15</c:v>
                      </c:pt>
                      <c:pt idx="19673">
                        <c:v>2.81554E-15</c:v>
                      </c:pt>
                      <c:pt idx="19674">
                        <c:v>7.5939800000000004E-16</c:v>
                      </c:pt>
                      <c:pt idx="19675">
                        <c:v>7.5939800000000004E-16</c:v>
                      </c:pt>
                      <c:pt idx="19676">
                        <c:v>4.0947099999999998E-15</c:v>
                      </c:pt>
                      <c:pt idx="19677">
                        <c:v>4.0947099999999998E-15</c:v>
                      </c:pt>
                      <c:pt idx="19678">
                        <c:v>2.6050399999999998E-15</c:v>
                      </c:pt>
                      <c:pt idx="19679">
                        <c:v>2.6050399999999998E-15</c:v>
                      </c:pt>
                      <c:pt idx="19680">
                        <c:v>1.6279599999999999E-15</c:v>
                      </c:pt>
                      <c:pt idx="19681">
                        <c:v>1.6279599999999999E-15</c:v>
                      </c:pt>
                      <c:pt idx="19682">
                        <c:v>1.25301E-15</c:v>
                      </c:pt>
                      <c:pt idx="19683">
                        <c:v>1.25301E-15</c:v>
                      </c:pt>
                      <c:pt idx="19684">
                        <c:v>2.3005499999999999E-15</c:v>
                      </c:pt>
                      <c:pt idx="19685">
                        <c:v>2.3005499999999999E-15</c:v>
                      </c:pt>
                      <c:pt idx="19686">
                        <c:v>1.7660900000000001E-15</c:v>
                      </c:pt>
                      <c:pt idx="19687">
                        <c:v>1.7660900000000001E-15</c:v>
                      </c:pt>
                      <c:pt idx="19688">
                        <c:v>9.7129399999999992E-16</c:v>
                      </c:pt>
                      <c:pt idx="19689">
                        <c:v>9.7129399999999992E-16</c:v>
                      </c:pt>
                      <c:pt idx="19690">
                        <c:v>2.2214099999999999E-15</c:v>
                      </c:pt>
                      <c:pt idx="19691">
                        <c:v>2.2214099999999999E-15</c:v>
                      </c:pt>
                      <c:pt idx="19692">
                        <c:v>1.07838E-15</c:v>
                      </c:pt>
                      <c:pt idx="19693">
                        <c:v>1.07838E-15</c:v>
                      </c:pt>
                      <c:pt idx="19694">
                        <c:v>1.6247199999999999E-15</c:v>
                      </c:pt>
                      <c:pt idx="19695">
                        <c:v>1.6247199999999999E-15</c:v>
                      </c:pt>
                      <c:pt idx="19696">
                        <c:v>1.06065E-15</c:v>
                      </c:pt>
                      <c:pt idx="19697">
                        <c:v>1.06065E-15</c:v>
                      </c:pt>
                      <c:pt idx="19698">
                        <c:v>1.0574E-15</c:v>
                      </c:pt>
                      <c:pt idx="19699">
                        <c:v>1.0574E-15</c:v>
                      </c:pt>
                      <c:pt idx="19700">
                        <c:v>3.1548100000000001E-15</c:v>
                      </c:pt>
                      <c:pt idx="19701">
                        <c:v>3.1548100000000001E-15</c:v>
                      </c:pt>
                      <c:pt idx="19702">
                        <c:v>9.8759500000000003E-16</c:v>
                      </c:pt>
                      <c:pt idx="19703">
                        <c:v>9.8759500000000003E-16</c:v>
                      </c:pt>
                      <c:pt idx="19704">
                        <c:v>2.7668600000000002E-15</c:v>
                      </c:pt>
                      <c:pt idx="19705">
                        <c:v>2.7668600000000002E-15</c:v>
                      </c:pt>
                      <c:pt idx="19706">
                        <c:v>3.2183400000000001E-15</c:v>
                      </c:pt>
                      <c:pt idx="19707">
                        <c:v>3.2183400000000001E-15</c:v>
                      </c:pt>
                      <c:pt idx="19708">
                        <c:v>9.6363000000000004E-16</c:v>
                      </c:pt>
                      <c:pt idx="19709">
                        <c:v>9.6363000000000004E-16</c:v>
                      </c:pt>
                      <c:pt idx="19710">
                        <c:v>2.71274E-15</c:v>
                      </c:pt>
                      <c:pt idx="19711">
                        <c:v>2.71274E-15</c:v>
                      </c:pt>
                      <c:pt idx="19712">
                        <c:v>7.5913800000000001E-16</c:v>
                      </c:pt>
                      <c:pt idx="19713">
                        <c:v>7.5913800000000001E-16</c:v>
                      </c:pt>
                      <c:pt idx="19714">
                        <c:v>1.4255500000000001E-15</c:v>
                      </c:pt>
                      <c:pt idx="19715">
                        <c:v>1.4255500000000001E-15</c:v>
                      </c:pt>
                      <c:pt idx="19716">
                        <c:v>1.0205100000000001E-15</c:v>
                      </c:pt>
                      <c:pt idx="19717">
                        <c:v>1.0205100000000001E-15</c:v>
                      </c:pt>
                      <c:pt idx="19718">
                        <c:v>2.1446499999999999E-15</c:v>
                      </c:pt>
                      <c:pt idx="19719">
                        <c:v>2.1446499999999999E-15</c:v>
                      </c:pt>
                      <c:pt idx="19720">
                        <c:v>2.54791E-15</c:v>
                      </c:pt>
                      <c:pt idx="19721">
                        <c:v>2.54791E-15</c:v>
                      </c:pt>
                      <c:pt idx="19722">
                        <c:v>5.0843300000000003E-15</c:v>
                      </c:pt>
                      <c:pt idx="19723">
                        <c:v>5.0843300000000003E-15</c:v>
                      </c:pt>
                      <c:pt idx="19724">
                        <c:v>1.2543000000000001E-15</c:v>
                      </c:pt>
                      <c:pt idx="19725">
                        <c:v>1.2543000000000001E-15</c:v>
                      </c:pt>
                      <c:pt idx="19726">
                        <c:v>2.20081E-15</c:v>
                      </c:pt>
                      <c:pt idx="19727">
                        <c:v>2.20081E-15</c:v>
                      </c:pt>
                      <c:pt idx="19728">
                        <c:v>1.0280899999999999E-15</c:v>
                      </c:pt>
                      <c:pt idx="19729">
                        <c:v>1.0280899999999999E-15</c:v>
                      </c:pt>
                      <c:pt idx="19730">
                        <c:v>8.5355799999999998E-16</c:v>
                      </c:pt>
                      <c:pt idx="19731">
                        <c:v>8.5355799999999998E-16</c:v>
                      </c:pt>
                      <c:pt idx="19732">
                        <c:v>1.29915E-15</c:v>
                      </c:pt>
                      <c:pt idx="19733">
                        <c:v>1.29915E-15</c:v>
                      </c:pt>
                      <c:pt idx="19734">
                        <c:v>2.55289E-15</c:v>
                      </c:pt>
                      <c:pt idx="19735">
                        <c:v>2.55289E-15</c:v>
                      </c:pt>
                      <c:pt idx="19736">
                        <c:v>2.2007599999999999E-15</c:v>
                      </c:pt>
                      <c:pt idx="19737">
                        <c:v>2.2007599999999999E-15</c:v>
                      </c:pt>
                      <c:pt idx="19738">
                        <c:v>9.5345500000000003E-16</c:v>
                      </c:pt>
                      <c:pt idx="19739">
                        <c:v>9.5345500000000003E-16</c:v>
                      </c:pt>
                      <c:pt idx="19740">
                        <c:v>8.1183700000000004E-16</c:v>
                      </c:pt>
                      <c:pt idx="19741">
                        <c:v>8.1183700000000004E-16</c:v>
                      </c:pt>
                      <c:pt idx="19742">
                        <c:v>1.4510100000000001E-15</c:v>
                      </c:pt>
                      <c:pt idx="19743">
                        <c:v>1.4510100000000001E-15</c:v>
                      </c:pt>
                      <c:pt idx="19744">
                        <c:v>3.2269700000000001E-15</c:v>
                      </c:pt>
                      <c:pt idx="19745">
                        <c:v>3.2269700000000001E-15</c:v>
                      </c:pt>
                      <c:pt idx="19746">
                        <c:v>1.0608199999999999E-15</c:v>
                      </c:pt>
                      <c:pt idx="19747">
                        <c:v>1.0608199999999999E-15</c:v>
                      </c:pt>
                      <c:pt idx="19748">
                        <c:v>1.3358799999999999E-15</c:v>
                      </c:pt>
                      <c:pt idx="19749">
                        <c:v>1.3358799999999999E-15</c:v>
                      </c:pt>
                      <c:pt idx="19750">
                        <c:v>7.7013699999999998E-16</c:v>
                      </c:pt>
                      <c:pt idx="19751">
                        <c:v>7.7013699999999998E-16</c:v>
                      </c:pt>
                      <c:pt idx="19752">
                        <c:v>1.8848400000000001E-15</c:v>
                      </c:pt>
                      <c:pt idx="19753">
                        <c:v>1.8848400000000001E-15</c:v>
                      </c:pt>
                      <c:pt idx="19754">
                        <c:v>1.7788599999999999E-15</c:v>
                      </c:pt>
                      <c:pt idx="19755">
                        <c:v>1.7788599999999999E-15</c:v>
                      </c:pt>
                      <c:pt idx="19756">
                        <c:v>1.5096200000000001E-15</c:v>
                      </c:pt>
                      <c:pt idx="19757">
                        <c:v>1.5096200000000001E-15</c:v>
                      </c:pt>
                      <c:pt idx="19758">
                        <c:v>4.1166399999999998E-15</c:v>
                      </c:pt>
                      <c:pt idx="19759">
                        <c:v>4.1166399999999998E-15</c:v>
                      </c:pt>
                      <c:pt idx="19760">
                        <c:v>1.7531399999999999E-15</c:v>
                      </c:pt>
                      <c:pt idx="19761">
                        <c:v>1.7531399999999999E-15</c:v>
                      </c:pt>
                      <c:pt idx="19762">
                        <c:v>2.4116199999999999E-15</c:v>
                      </c:pt>
                      <c:pt idx="19763">
                        <c:v>2.4116199999999999E-15</c:v>
                      </c:pt>
                      <c:pt idx="19764">
                        <c:v>2.1308200000000002E-15</c:v>
                      </c:pt>
                      <c:pt idx="19765">
                        <c:v>2.1308200000000002E-15</c:v>
                      </c:pt>
                      <c:pt idx="19766">
                        <c:v>9.8988599999999993E-16</c:v>
                      </c:pt>
                      <c:pt idx="19767">
                        <c:v>9.8988599999999993E-16</c:v>
                      </c:pt>
                      <c:pt idx="19768">
                        <c:v>1.8444499999999998E-15</c:v>
                      </c:pt>
                      <c:pt idx="19769">
                        <c:v>1.8444499999999998E-15</c:v>
                      </c:pt>
                      <c:pt idx="19770">
                        <c:v>8.90375E-16</c:v>
                      </c:pt>
                      <c:pt idx="19771">
                        <c:v>8.90375E-16</c:v>
                      </c:pt>
                      <c:pt idx="19772">
                        <c:v>2.5797500000000002E-15</c:v>
                      </c:pt>
                      <c:pt idx="19773">
                        <c:v>2.5797500000000002E-15</c:v>
                      </c:pt>
                      <c:pt idx="19774">
                        <c:v>1.89671E-15</c:v>
                      </c:pt>
                      <c:pt idx="19775">
                        <c:v>1.89671E-15</c:v>
                      </c:pt>
                      <c:pt idx="19776">
                        <c:v>1.03741E-15</c:v>
                      </c:pt>
                      <c:pt idx="19777">
                        <c:v>1.03741E-15</c:v>
                      </c:pt>
                      <c:pt idx="19778">
                        <c:v>1.80374E-15</c:v>
                      </c:pt>
                      <c:pt idx="19779">
                        <c:v>1.80374E-15</c:v>
                      </c:pt>
                      <c:pt idx="19780">
                        <c:v>1.43593E-15</c:v>
                      </c:pt>
                      <c:pt idx="19781">
                        <c:v>1.43593E-15</c:v>
                      </c:pt>
                      <c:pt idx="19782">
                        <c:v>7.2453699999999998E-16</c:v>
                      </c:pt>
                      <c:pt idx="19783">
                        <c:v>7.2453699999999998E-16</c:v>
                      </c:pt>
                      <c:pt idx="19784">
                        <c:v>2.2367899999999998E-15</c:v>
                      </c:pt>
                      <c:pt idx="19785">
                        <c:v>2.2367899999999998E-15</c:v>
                      </c:pt>
                      <c:pt idx="19786">
                        <c:v>6.1072900000000005E-16</c:v>
                      </c:pt>
                      <c:pt idx="19787">
                        <c:v>6.1072900000000005E-16</c:v>
                      </c:pt>
                      <c:pt idx="19788">
                        <c:v>1.8089600000000001E-15</c:v>
                      </c:pt>
                      <c:pt idx="19789">
                        <c:v>1.8089600000000001E-15</c:v>
                      </c:pt>
                      <c:pt idx="19790">
                        <c:v>7.4084799999999996E-16</c:v>
                      </c:pt>
                      <c:pt idx="19791">
                        <c:v>7.4084799999999996E-16</c:v>
                      </c:pt>
                      <c:pt idx="19792">
                        <c:v>3.2231699999999999E-15</c:v>
                      </c:pt>
                      <c:pt idx="19793">
                        <c:v>3.2231699999999999E-15</c:v>
                      </c:pt>
                      <c:pt idx="19794">
                        <c:v>1.3372699999999999E-15</c:v>
                      </c:pt>
                      <c:pt idx="19795">
                        <c:v>1.3372699999999999E-15</c:v>
                      </c:pt>
                      <c:pt idx="19796">
                        <c:v>1.1893500000000001E-15</c:v>
                      </c:pt>
                      <c:pt idx="19797">
                        <c:v>1.1893500000000001E-15</c:v>
                      </c:pt>
                      <c:pt idx="19798">
                        <c:v>8.7525599999999998E-16</c:v>
                      </c:pt>
                      <c:pt idx="19799">
                        <c:v>8.7525599999999998E-16</c:v>
                      </c:pt>
                      <c:pt idx="19800">
                        <c:v>9.3191400000000006E-16</c:v>
                      </c:pt>
                      <c:pt idx="19801">
                        <c:v>9.3191400000000006E-16</c:v>
                      </c:pt>
                      <c:pt idx="19802">
                        <c:v>9.3361300000000005E-16</c:v>
                      </c:pt>
                      <c:pt idx="19803">
                        <c:v>9.3361300000000005E-16</c:v>
                      </c:pt>
                      <c:pt idx="19804">
                        <c:v>1.7885299999999999E-15</c:v>
                      </c:pt>
                      <c:pt idx="19805">
                        <c:v>1.7885299999999999E-15</c:v>
                      </c:pt>
                      <c:pt idx="19806">
                        <c:v>7.6885500000000005E-16</c:v>
                      </c:pt>
                      <c:pt idx="19807">
                        <c:v>7.6885500000000005E-16</c:v>
                      </c:pt>
                      <c:pt idx="19808">
                        <c:v>1.39842E-15</c:v>
                      </c:pt>
                      <c:pt idx="19809">
                        <c:v>1.39842E-15</c:v>
                      </c:pt>
                      <c:pt idx="19810">
                        <c:v>8.2886199999999996E-16</c:v>
                      </c:pt>
                      <c:pt idx="19811">
                        <c:v>8.2886199999999996E-16</c:v>
                      </c:pt>
                      <c:pt idx="19812">
                        <c:v>2.1697299999999999E-15</c:v>
                      </c:pt>
                      <c:pt idx="19813">
                        <c:v>2.1697299999999999E-15</c:v>
                      </c:pt>
                      <c:pt idx="19814">
                        <c:v>2.5293400000000002E-15</c:v>
                      </c:pt>
                      <c:pt idx="19815">
                        <c:v>2.5293400000000002E-15</c:v>
                      </c:pt>
                      <c:pt idx="19816">
                        <c:v>1.61647E-15</c:v>
                      </c:pt>
                      <c:pt idx="19817">
                        <c:v>1.61647E-15</c:v>
                      </c:pt>
                      <c:pt idx="19818">
                        <c:v>1.9260099999999999E-15</c:v>
                      </c:pt>
                      <c:pt idx="19819">
                        <c:v>1.9260099999999999E-15</c:v>
                      </c:pt>
                      <c:pt idx="19820">
                        <c:v>1.0301100000000001E-15</c:v>
                      </c:pt>
                      <c:pt idx="19821">
                        <c:v>1.0301100000000001E-15</c:v>
                      </c:pt>
                      <c:pt idx="19822">
                        <c:v>8.5880400000000004E-16</c:v>
                      </c:pt>
                      <c:pt idx="19823">
                        <c:v>8.5880400000000004E-16</c:v>
                      </c:pt>
                      <c:pt idx="19824">
                        <c:v>3.1454999999999999E-15</c:v>
                      </c:pt>
                      <c:pt idx="19825">
                        <c:v>3.1454999999999999E-15</c:v>
                      </c:pt>
                      <c:pt idx="19826">
                        <c:v>2.1401400000000001E-15</c:v>
                      </c:pt>
                      <c:pt idx="19827">
                        <c:v>2.1401400000000001E-15</c:v>
                      </c:pt>
                      <c:pt idx="19828">
                        <c:v>1.78275E-15</c:v>
                      </c:pt>
                      <c:pt idx="19829">
                        <c:v>1.78275E-15</c:v>
                      </c:pt>
                      <c:pt idx="19830">
                        <c:v>1.32757E-15</c:v>
                      </c:pt>
                      <c:pt idx="19831">
                        <c:v>1.32757E-15</c:v>
                      </c:pt>
                      <c:pt idx="19832">
                        <c:v>7.7157199999999997E-16</c:v>
                      </c:pt>
                      <c:pt idx="19833">
                        <c:v>7.7157199999999997E-16</c:v>
                      </c:pt>
                      <c:pt idx="19834">
                        <c:v>2.2179100000000002E-15</c:v>
                      </c:pt>
                      <c:pt idx="19835">
                        <c:v>2.2179100000000002E-15</c:v>
                      </c:pt>
                      <c:pt idx="19836">
                        <c:v>1.04021E-15</c:v>
                      </c:pt>
                      <c:pt idx="19837">
                        <c:v>1.04021E-15</c:v>
                      </c:pt>
                      <c:pt idx="19838">
                        <c:v>1.45522E-15</c:v>
                      </c:pt>
                      <c:pt idx="19839">
                        <c:v>1.45522E-15</c:v>
                      </c:pt>
                      <c:pt idx="19840">
                        <c:v>1.8575699999999999E-15</c:v>
                      </c:pt>
                      <c:pt idx="19841">
                        <c:v>1.8575699999999999E-15</c:v>
                      </c:pt>
                      <c:pt idx="19842">
                        <c:v>7.0639600000000003E-16</c:v>
                      </c:pt>
                      <c:pt idx="19843">
                        <c:v>7.0639600000000003E-16</c:v>
                      </c:pt>
                      <c:pt idx="19844">
                        <c:v>1.6451399999999999E-15</c:v>
                      </c:pt>
                      <c:pt idx="19845">
                        <c:v>1.6451399999999999E-15</c:v>
                      </c:pt>
                      <c:pt idx="19846">
                        <c:v>1.63629E-15</c:v>
                      </c:pt>
                      <c:pt idx="19847">
                        <c:v>1.63629E-15</c:v>
                      </c:pt>
                      <c:pt idx="19848">
                        <c:v>1.1188199999999999E-15</c:v>
                      </c:pt>
                      <c:pt idx="19849">
                        <c:v>1.1188199999999999E-15</c:v>
                      </c:pt>
                      <c:pt idx="19850">
                        <c:v>4.6486500000000003E-15</c:v>
                      </c:pt>
                      <c:pt idx="19851">
                        <c:v>4.6486500000000003E-15</c:v>
                      </c:pt>
                      <c:pt idx="19852">
                        <c:v>1.22493E-15</c:v>
                      </c:pt>
                      <c:pt idx="19853">
                        <c:v>1.22493E-15</c:v>
                      </c:pt>
                      <c:pt idx="19854">
                        <c:v>1.4344500000000001E-15</c:v>
                      </c:pt>
                      <c:pt idx="19855">
                        <c:v>1.4344500000000001E-15</c:v>
                      </c:pt>
                      <c:pt idx="19856">
                        <c:v>3.7273400000000003E-15</c:v>
                      </c:pt>
                      <c:pt idx="19857">
                        <c:v>3.7273400000000003E-15</c:v>
                      </c:pt>
                      <c:pt idx="19858">
                        <c:v>1.0509400000000001E-15</c:v>
                      </c:pt>
                      <c:pt idx="19859">
                        <c:v>1.0509400000000001E-15</c:v>
                      </c:pt>
                      <c:pt idx="19860">
                        <c:v>2.2205599999999999E-15</c:v>
                      </c:pt>
                      <c:pt idx="19861">
                        <c:v>2.2205599999999999E-15</c:v>
                      </c:pt>
                      <c:pt idx="19862">
                        <c:v>1.8719399999999998E-15</c:v>
                      </c:pt>
                      <c:pt idx="19863">
                        <c:v>1.8719399999999998E-15</c:v>
                      </c:pt>
                      <c:pt idx="19864">
                        <c:v>1.13466E-15</c:v>
                      </c:pt>
                      <c:pt idx="19865">
                        <c:v>1.13466E-15</c:v>
                      </c:pt>
                      <c:pt idx="19866">
                        <c:v>1.6257999999999999E-15</c:v>
                      </c:pt>
                      <c:pt idx="19867">
                        <c:v>1.6257999999999999E-15</c:v>
                      </c:pt>
                      <c:pt idx="19868">
                        <c:v>1.2320599999999999E-15</c:v>
                      </c:pt>
                      <c:pt idx="19869">
                        <c:v>1.2320599999999999E-15</c:v>
                      </c:pt>
                      <c:pt idx="19870">
                        <c:v>2.0627700000000002E-15</c:v>
                      </c:pt>
                      <c:pt idx="19871">
                        <c:v>2.0627700000000002E-15</c:v>
                      </c:pt>
                      <c:pt idx="19872">
                        <c:v>2.2098900000000001E-15</c:v>
                      </c:pt>
                      <c:pt idx="19873">
                        <c:v>2.2098900000000001E-15</c:v>
                      </c:pt>
                      <c:pt idx="19874">
                        <c:v>1.6800000000000001E-15</c:v>
                      </c:pt>
                      <c:pt idx="19875">
                        <c:v>1.6800000000000001E-15</c:v>
                      </c:pt>
                      <c:pt idx="19876">
                        <c:v>1.0139999999999999E-15</c:v>
                      </c:pt>
                      <c:pt idx="19877">
                        <c:v>1.0139999999999999E-15</c:v>
                      </c:pt>
                      <c:pt idx="19878">
                        <c:v>1.43918E-15</c:v>
                      </c:pt>
                      <c:pt idx="19879">
                        <c:v>1.43918E-15</c:v>
                      </c:pt>
                      <c:pt idx="19880">
                        <c:v>1.57801E-15</c:v>
                      </c:pt>
                      <c:pt idx="19881">
                        <c:v>1.57801E-15</c:v>
                      </c:pt>
                      <c:pt idx="19882">
                        <c:v>1.8137199999999998E-15</c:v>
                      </c:pt>
                      <c:pt idx="19883">
                        <c:v>1.8137199999999998E-15</c:v>
                      </c:pt>
                      <c:pt idx="19884">
                        <c:v>1.0588899999999999E-15</c:v>
                      </c:pt>
                      <c:pt idx="19885">
                        <c:v>1.0588899999999999E-15</c:v>
                      </c:pt>
                      <c:pt idx="19886">
                        <c:v>9.9360599999999992E-16</c:v>
                      </c:pt>
                      <c:pt idx="19887">
                        <c:v>9.9360599999999992E-16</c:v>
                      </c:pt>
                      <c:pt idx="19888">
                        <c:v>3.2788800000000001E-15</c:v>
                      </c:pt>
                      <c:pt idx="19889">
                        <c:v>3.2788800000000001E-15</c:v>
                      </c:pt>
                      <c:pt idx="19890">
                        <c:v>1.63747E-15</c:v>
                      </c:pt>
                      <c:pt idx="19891">
                        <c:v>1.63747E-15</c:v>
                      </c:pt>
                      <c:pt idx="19892">
                        <c:v>3.6376900000000001E-15</c:v>
                      </c:pt>
                      <c:pt idx="19893">
                        <c:v>3.6376900000000001E-15</c:v>
                      </c:pt>
                      <c:pt idx="19894">
                        <c:v>1.3526799999999999E-15</c:v>
                      </c:pt>
                      <c:pt idx="19895">
                        <c:v>1.3526799999999999E-15</c:v>
                      </c:pt>
                      <c:pt idx="19896">
                        <c:v>8.5077899999999997E-16</c:v>
                      </c:pt>
                      <c:pt idx="19897">
                        <c:v>8.5077899999999997E-16</c:v>
                      </c:pt>
                      <c:pt idx="19898">
                        <c:v>1.2382000000000001E-15</c:v>
                      </c:pt>
                      <c:pt idx="19899">
                        <c:v>1.2382000000000001E-15</c:v>
                      </c:pt>
                      <c:pt idx="19900">
                        <c:v>8.67879E-16</c:v>
                      </c:pt>
                      <c:pt idx="19901">
                        <c:v>8.67879E-16</c:v>
                      </c:pt>
                      <c:pt idx="19902">
                        <c:v>1.5313499999999999E-15</c:v>
                      </c:pt>
                      <c:pt idx="19903">
                        <c:v>1.5313499999999999E-15</c:v>
                      </c:pt>
                      <c:pt idx="19904">
                        <c:v>1.93371E-15</c:v>
                      </c:pt>
                      <c:pt idx="19905">
                        <c:v>1.93371E-15</c:v>
                      </c:pt>
                      <c:pt idx="19906">
                        <c:v>1.8972799999999999E-15</c:v>
                      </c:pt>
                      <c:pt idx="19907">
                        <c:v>1.8972799999999999E-15</c:v>
                      </c:pt>
                      <c:pt idx="19908">
                        <c:v>2.0945399999999999E-15</c:v>
                      </c:pt>
                      <c:pt idx="19909">
                        <c:v>2.0945399999999999E-15</c:v>
                      </c:pt>
                      <c:pt idx="19910">
                        <c:v>1.37557E-15</c:v>
                      </c:pt>
                      <c:pt idx="19911">
                        <c:v>1.37557E-15</c:v>
                      </c:pt>
                      <c:pt idx="19912">
                        <c:v>1.23313E-15</c:v>
                      </c:pt>
                      <c:pt idx="19913">
                        <c:v>1.23313E-15</c:v>
                      </c:pt>
                      <c:pt idx="19914">
                        <c:v>1.1424400000000001E-15</c:v>
                      </c:pt>
                      <c:pt idx="19915">
                        <c:v>1.1424400000000001E-15</c:v>
                      </c:pt>
                      <c:pt idx="19916">
                        <c:v>1.1336699999999999E-15</c:v>
                      </c:pt>
                      <c:pt idx="19917">
                        <c:v>1.1336699999999999E-15</c:v>
                      </c:pt>
                      <c:pt idx="19918">
                        <c:v>2.3081400000000001E-15</c:v>
                      </c:pt>
                      <c:pt idx="19919">
                        <c:v>2.3081400000000001E-15</c:v>
                      </c:pt>
                      <c:pt idx="19920">
                        <c:v>3.0016900000000001E-15</c:v>
                      </c:pt>
                      <c:pt idx="19921">
                        <c:v>3.0016900000000001E-15</c:v>
                      </c:pt>
                      <c:pt idx="19922">
                        <c:v>1.2564700000000001E-15</c:v>
                      </c:pt>
                      <c:pt idx="19923">
                        <c:v>1.2564700000000001E-15</c:v>
                      </c:pt>
                      <c:pt idx="19924">
                        <c:v>1.54393E-15</c:v>
                      </c:pt>
                      <c:pt idx="19925">
                        <c:v>1.54393E-15</c:v>
                      </c:pt>
                      <c:pt idx="19926">
                        <c:v>2.5317099999999999E-15</c:v>
                      </c:pt>
                      <c:pt idx="19927">
                        <c:v>2.5317099999999999E-15</c:v>
                      </c:pt>
                      <c:pt idx="19928">
                        <c:v>9.63892E-16</c:v>
                      </c:pt>
                      <c:pt idx="19929">
                        <c:v>9.63892E-16</c:v>
                      </c:pt>
                      <c:pt idx="19930">
                        <c:v>1.1619500000000001E-15</c:v>
                      </c:pt>
                      <c:pt idx="19931">
                        <c:v>1.1619500000000001E-15</c:v>
                      </c:pt>
                      <c:pt idx="19932">
                        <c:v>3.18868E-15</c:v>
                      </c:pt>
                      <c:pt idx="19933">
                        <c:v>3.18868E-15</c:v>
                      </c:pt>
                      <c:pt idx="19934">
                        <c:v>1.6347900000000001E-15</c:v>
                      </c:pt>
                      <c:pt idx="19935">
                        <c:v>1.6347900000000001E-15</c:v>
                      </c:pt>
                      <c:pt idx="19936">
                        <c:v>2.03669E-15</c:v>
                      </c:pt>
                      <c:pt idx="19937">
                        <c:v>2.03669E-15</c:v>
                      </c:pt>
                      <c:pt idx="19938">
                        <c:v>1.10384E-15</c:v>
                      </c:pt>
                      <c:pt idx="19939">
                        <c:v>1.10384E-15</c:v>
                      </c:pt>
                      <c:pt idx="19940">
                        <c:v>1.1995700000000001E-15</c:v>
                      </c:pt>
                      <c:pt idx="19941">
                        <c:v>1.1995700000000001E-15</c:v>
                      </c:pt>
                      <c:pt idx="19942">
                        <c:v>1.50098E-15</c:v>
                      </c:pt>
                      <c:pt idx="19943">
                        <c:v>1.50098E-15</c:v>
                      </c:pt>
                      <c:pt idx="19944">
                        <c:v>1.2008799999999999E-15</c:v>
                      </c:pt>
                      <c:pt idx="19945">
                        <c:v>1.2008799999999999E-15</c:v>
                      </c:pt>
                      <c:pt idx="19946">
                        <c:v>2.7878999999999998E-15</c:v>
                      </c:pt>
                      <c:pt idx="19947">
                        <c:v>2.7878999999999998E-15</c:v>
                      </c:pt>
                      <c:pt idx="19948">
                        <c:v>2.16664E-15</c:v>
                      </c:pt>
                      <c:pt idx="19949">
                        <c:v>2.16664E-15</c:v>
                      </c:pt>
                      <c:pt idx="19950">
                        <c:v>1.7484899999999999E-15</c:v>
                      </c:pt>
                      <c:pt idx="19951">
                        <c:v>1.7484899999999999E-15</c:v>
                      </c:pt>
                      <c:pt idx="19952">
                        <c:v>8.5878199999999996E-16</c:v>
                      </c:pt>
                      <c:pt idx="19953">
                        <c:v>8.5878199999999996E-16</c:v>
                      </c:pt>
                      <c:pt idx="19954">
                        <c:v>2.0567700000000001E-15</c:v>
                      </c:pt>
                      <c:pt idx="19955">
                        <c:v>2.0567700000000001E-15</c:v>
                      </c:pt>
                      <c:pt idx="19956">
                        <c:v>1.86217E-15</c:v>
                      </c:pt>
                      <c:pt idx="19957">
                        <c:v>1.86217E-15</c:v>
                      </c:pt>
                      <c:pt idx="19958">
                        <c:v>2.8249900000000002E-15</c:v>
                      </c:pt>
                      <c:pt idx="19959">
                        <c:v>2.8249900000000002E-15</c:v>
                      </c:pt>
                      <c:pt idx="19960">
                        <c:v>7.7633699999999996E-16</c:v>
                      </c:pt>
                      <c:pt idx="19961">
                        <c:v>7.7633699999999996E-16</c:v>
                      </c:pt>
                      <c:pt idx="19962">
                        <c:v>8.5659900000000004E-16</c:v>
                      </c:pt>
                      <c:pt idx="19963">
                        <c:v>8.5659900000000004E-16</c:v>
                      </c:pt>
                      <c:pt idx="19964">
                        <c:v>2.3214600000000001E-15</c:v>
                      </c:pt>
                      <c:pt idx="19965">
                        <c:v>2.3214600000000001E-15</c:v>
                      </c:pt>
                      <c:pt idx="19966">
                        <c:v>9.4899699999999999E-16</c:v>
                      </c:pt>
                      <c:pt idx="19967">
                        <c:v>9.4899699999999999E-16</c:v>
                      </c:pt>
                      <c:pt idx="19968">
                        <c:v>3.23179E-15</c:v>
                      </c:pt>
                      <c:pt idx="19969">
                        <c:v>3.23179E-15</c:v>
                      </c:pt>
                      <c:pt idx="19970">
                        <c:v>1.5479199999999999E-15</c:v>
                      </c:pt>
                      <c:pt idx="19971">
                        <c:v>1.5479199999999999E-15</c:v>
                      </c:pt>
                      <c:pt idx="19972">
                        <c:v>3.9272100000000002E-15</c:v>
                      </c:pt>
                      <c:pt idx="19973">
                        <c:v>3.9272100000000002E-15</c:v>
                      </c:pt>
                      <c:pt idx="19974">
                        <c:v>2.5758000000000002E-15</c:v>
                      </c:pt>
                      <c:pt idx="19975">
                        <c:v>2.5758000000000002E-15</c:v>
                      </c:pt>
                      <c:pt idx="19976">
                        <c:v>1.2652099999999999E-15</c:v>
                      </c:pt>
                      <c:pt idx="19977">
                        <c:v>1.2652099999999999E-15</c:v>
                      </c:pt>
                      <c:pt idx="19978">
                        <c:v>9.1532900000000001E-16</c:v>
                      </c:pt>
                      <c:pt idx="19979">
                        <c:v>9.1532900000000001E-16</c:v>
                      </c:pt>
                      <c:pt idx="19980">
                        <c:v>9.2645900000000005E-16</c:v>
                      </c:pt>
                      <c:pt idx="19981">
                        <c:v>9.2645900000000005E-16</c:v>
                      </c:pt>
                      <c:pt idx="19982">
                        <c:v>1.54393E-15</c:v>
                      </c:pt>
                      <c:pt idx="19983">
                        <c:v>1.54393E-15</c:v>
                      </c:pt>
                      <c:pt idx="19984">
                        <c:v>1.57631E-15</c:v>
                      </c:pt>
                      <c:pt idx="19985">
                        <c:v>1.57631E-15</c:v>
                      </c:pt>
                      <c:pt idx="19986">
                        <c:v>9.1012800000000002E-16</c:v>
                      </c:pt>
                      <c:pt idx="19987">
                        <c:v>9.1012800000000002E-16</c:v>
                      </c:pt>
                      <c:pt idx="19988">
                        <c:v>1.41219E-15</c:v>
                      </c:pt>
                      <c:pt idx="19989">
                        <c:v>1.41219E-15</c:v>
                      </c:pt>
                      <c:pt idx="19990">
                        <c:v>7.9789799999999997E-16</c:v>
                      </c:pt>
                      <c:pt idx="19991">
                        <c:v>7.9789799999999997E-16</c:v>
                      </c:pt>
                      <c:pt idx="19992">
                        <c:v>5.8104200000000003E-15</c:v>
                      </c:pt>
                      <c:pt idx="19993">
                        <c:v>5.8104200000000003E-15</c:v>
                      </c:pt>
                      <c:pt idx="19994">
                        <c:v>2.0822400000000001E-15</c:v>
                      </c:pt>
                      <c:pt idx="19995">
                        <c:v>2.0822400000000001E-15</c:v>
                      </c:pt>
                      <c:pt idx="19996">
                        <c:v>1.58031E-15</c:v>
                      </c:pt>
                      <c:pt idx="19997">
                        <c:v>1.58031E-15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EDAB-436B-88A1-DEA02D8A1913}"/>
                  </c:ext>
                </c:extLst>
              </c15:ser>
            </c15:filteredScatterSeries>
            <c15:filteredScatterSeries>
              <c15:ser>
                <c:idx val="3"/>
                <c:order val="3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List1!$V$2</c15:sqref>
                        </c15:formulaRef>
                      </c:ext>
                    </c:extLst>
                    <c:strCache>
                      <c:ptCount val="1"/>
                      <c:pt idx="0">
                        <c:v>JEFF-4T2</c:v>
                      </c:pt>
                    </c:strCache>
                  </c:strRef>
                </c:tx>
                <c:spPr>
                  <a:ln w="3175" cap="rnd">
                    <a:solidFill>
                      <a:schemeClr val="accent4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List1!$R$3:$R$20000</c15:sqref>
                        </c15:formulaRef>
                      </c:ext>
                    </c:extLst>
                    <c:numCache>
                      <c:formatCode>0.000</c:formatCode>
                      <c:ptCount val="19998"/>
                      <c:pt idx="0" formatCode="General">
                        <c:v>1E-3</c:v>
                      </c:pt>
                      <c:pt idx="1">
                        <c:v>2E-3</c:v>
                      </c:pt>
                      <c:pt idx="2">
                        <c:v>2E-3</c:v>
                      </c:pt>
                      <c:pt idx="3">
                        <c:v>3.0000000000000001E-3</c:v>
                      </c:pt>
                      <c:pt idx="4">
                        <c:v>3.0000000000000001E-3</c:v>
                      </c:pt>
                      <c:pt idx="5">
                        <c:v>4.0000000000000001E-3</c:v>
                      </c:pt>
                      <c:pt idx="6">
                        <c:v>4.0000000000000001E-3</c:v>
                      </c:pt>
                      <c:pt idx="7">
                        <c:v>5.0000000000000001E-3</c:v>
                      </c:pt>
                      <c:pt idx="8">
                        <c:v>5.0000000000000001E-3</c:v>
                      </c:pt>
                      <c:pt idx="9">
                        <c:v>6.0000000000000001E-3</c:v>
                      </c:pt>
                      <c:pt idx="10">
                        <c:v>6.0000000000000001E-3</c:v>
                      </c:pt>
                      <c:pt idx="11">
                        <c:v>7.0000000000000001E-3</c:v>
                      </c:pt>
                      <c:pt idx="12">
                        <c:v>7.0000000000000001E-3</c:v>
                      </c:pt>
                      <c:pt idx="13">
                        <c:v>8.0000000000000002E-3</c:v>
                      </c:pt>
                      <c:pt idx="14">
                        <c:v>8.0000000000000002E-3</c:v>
                      </c:pt>
                      <c:pt idx="15">
                        <c:v>8.9999999999999993E-3</c:v>
                      </c:pt>
                      <c:pt idx="16">
                        <c:v>8.9999999999999993E-3</c:v>
                      </c:pt>
                      <c:pt idx="17">
                        <c:v>0.01</c:v>
                      </c:pt>
                      <c:pt idx="18">
                        <c:v>0.01</c:v>
                      </c:pt>
                      <c:pt idx="19">
                        <c:v>1.0999999999999999E-2</c:v>
                      </c:pt>
                      <c:pt idx="20">
                        <c:v>1.0999999999999999E-2</c:v>
                      </c:pt>
                      <c:pt idx="21">
                        <c:v>1.2E-2</c:v>
                      </c:pt>
                      <c:pt idx="22">
                        <c:v>1.2E-2</c:v>
                      </c:pt>
                      <c:pt idx="23">
                        <c:v>1.2999999999999999E-2</c:v>
                      </c:pt>
                      <c:pt idx="24">
                        <c:v>1.2999999999999999E-2</c:v>
                      </c:pt>
                      <c:pt idx="25">
                        <c:v>1.4E-2</c:v>
                      </c:pt>
                      <c:pt idx="26">
                        <c:v>1.4E-2</c:v>
                      </c:pt>
                      <c:pt idx="27">
                        <c:v>1.4999999999999999E-2</c:v>
                      </c:pt>
                      <c:pt idx="28">
                        <c:v>1.4999999999999999E-2</c:v>
                      </c:pt>
                      <c:pt idx="29">
                        <c:v>1.6E-2</c:v>
                      </c:pt>
                      <c:pt idx="30">
                        <c:v>1.6E-2</c:v>
                      </c:pt>
                      <c:pt idx="31">
                        <c:v>1.7000000000000001E-2</c:v>
                      </c:pt>
                      <c:pt idx="32">
                        <c:v>1.7000000000000001E-2</c:v>
                      </c:pt>
                      <c:pt idx="33">
                        <c:v>1.7999999999999999E-2</c:v>
                      </c:pt>
                      <c:pt idx="34">
                        <c:v>1.7999999999999999E-2</c:v>
                      </c:pt>
                      <c:pt idx="35">
                        <c:v>1.9E-2</c:v>
                      </c:pt>
                      <c:pt idx="36">
                        <c:v>1.9E-2</c:v>
                      </c:pt>
                      <c:pt idx="37">
                        <c:v>0.02</c:v>
                      </c:pt>
                      <c:pt idx="38">
                        <c:v>0.02</c:v>
                      </c:pt>
                      <c:pt idx="39">
                        <c:v>2.1000000000000001E-2</c:v>
                      </c:pt>
                      <c:pt idx="40">
                        <c:v>2.1000000000000001E-2</c:v>
                      </c:pt>
                      <c:pt idx="41">
                        <c:v>2.1999999999999999E-2</c:v>
                      </c:pt>
                      <c:pt idx="42">
                        <c:v>2.1999999999999999E-2</c:v>
                      </c:pt>
                      <c:pt idx="43">
                        <c:v>2.3E-2</c:v>
                      </c:pt>
                      <c:pt idx="44">
                        <c:v>2.3E-2</c:v>
                      </c:pt>
                      <c:pt idx="45">
                        <c:v>2.4E-2</c:v>
                      </c:pt>
                      <c:pt idx="46">
                        <c:v>2.4E-2</c:v>
                      </c:pt>
                      <c:pt idx="47">
                        <c:v>2.5000000000000001E-2</c:v>
                      </c:pt>
                      <c:pt idx="48">
                        <c:v>2.5000000000000001E-2</c:v>
                      </c:pt>
                      <c:pt idx="49">
                        <c:v>2.5999999999999999E-2</c:v>
                      </c:pt>
                      <c:pt idx="50">
                        <c:v>2.5999999999999999E-2</c:v>
                      </c:pt>
                      <c:pt idx="51">
                        <c:v>2.7E-2</c:v>
                      </c:pt>
                      <c:pt idx="52">
                        <c:v>2.7E-2</c:v>
                      </c:pt>
                      <c:pt idx="53">
                        <c:v>2.8000000000000001E-2</c:v>
                      </c:pt>
                      <c:pt idx="54">
                        <c:v>2.8000000000000001E-2</c:v>
                      </c:pt>
                      <c:pt idx="55">
                        <c:v>2.9000000000000001E-2</c:v>
                      </c:pt>
                      <c:pt idx="56">
                        <c:v>2.9000000000000001E-2</c:v>
                      </c:pt>
                      <c:pt idx="57">
                        <c:v>0.03</c:v>
                      </c:pt>
                      <c:pt idx="58">
                        <c:v>0.03</c:v>
                      </c:pt>
                      <c:pt idx="59">
                        <c:v>3.1E-2</c:v>
                      </c:pt>
                      <c:pt idx="60">
                        <c:v>3.1E-2</c:v>
                      </c:pt>
                      <c:pt idx="61">
                        <c:v>3.2000000000000001E-2</c:v>
                      </c:pt>
                      <c:pt idx="62">
                        <c:v>3.2000000000000001E-2</c:v>
                      </c:pt>
                      <c:pt idx="63">
                        <c:v>3.3000000000000002E-2</c:v>
                      </c:pt>
                      <c:pt idx="64">
                        <c:v>3.3000000000000002E-2</c:v>
                      </c:pt>
                      <c:pt idx="65">
                        <c:v>3.4000000000000002E-2</c:v>
                      </c:pt>
                      <c:pt idx="66">
                        <c:v>3.4000000000000002E-2</c:v>
                      </c:pt>
                      <c:pt idx="67">
                        <c:v>3.5000000000000003E-2</c:v>
                      </c:pt>
                      <c:pt idx="68">
                        <c:v>3.5000000000000003E-2</c:v>
                      </c:pt>
                      <c:pt idx="69">
                        <c:v>3.5999999999999997E-2</c:v>
                      </c:pt>
                      <c:pt idx="70">
                        <c:v>3.5999999999999997E-2</c:v>
                      </c:pt>
                      <c:pt idx="71">
                        <c:v>3.6999999999999998E-2</c:v>
                      </c:pt>
                      <c:pt idx="72">
                        <c:v>3.6999999999999998E-2</c:v>
                      </c:pt>
                      <c:pt idx="73">
                        <c:v>3.7999999999999999E-2</c:v>
                      </c:pt>
                      <c:pt idx="74">
                        <c:v>3.7999999999999999E-2</c:v>
                      </c:pt>
                      <c:pt idx="75">
                        <c:v>3.9E-2</c:v>
                      </c:pt>
                      <c:pt idx="76">
                        <c:v>3.9E-2</c:v>
                      </c:pt>
                      <c:pt idx="77">
                        <c:v>0.04</c:v>
                      </c:pt>
                      <c:pt idx="78">
                        <c:v>0.04</c:v>
                      </c:pt>
                      <c:pt idx="79">
                        <c:v>4.1000000000000002E-2</c:v>
                      </c:pt>
                      <c:pt idx="80">
                        <c:v>4.1000000000000002E-2</c:v>
                      </c:pt>
                      <c:pt idx="81">
                        <c:v>4.2000000000000003E-2</c:v>
                      </c:pt>
                      <c:pt idx="82">
                        <c:v>4.2000000000000003E-2</c:v>
                      </c:pt>
                      <c:pt idx="83">
                        <c:v>4.2999999999999997E-2</c:v>
                      </c:pt>
                      <c:pt idx="84">
                        <c:v>4.2999999999999997E-2</c:v>
                      </c:pt>
                      <c:pt idx="85">
                        <c:v>4.3999999999999997E-2</c:v>
                      </c:pt>
                      <c:pt idx="86">
                        <c:v>4.3999999999999997E-2</c:v>
                      </c:pt>
                      <c:pt idx="87">
                        <c:v>4.4999999999999998E-2</c:v>
                      </c:pt>
                      <c:pt idx="88">
                        <c:v>4.4999999999999998E-2</c:v>
                      </c:pt>
                      <c:pt idx="89">
                        <c:v>4.5999999999999999E-2</c:v>
                      </c:pt>
                      <c:pt idx="90">
                        <c:v>4.5999999999999999E-2</c:v>
                      </c:pt>
                      <c:pt idx="91">
                        <c:v>4.7E-2</c:v>
                      </c:pt>
                      <c:pt idx="92">
                        <c:v>4.7E-2</c:v>
                      </c:pt>
                      <c:pt idx="93">
                        <c:v>4.8000000000000001E-2</c:v>
                      </c:pt>
                      <c:pt idx="94">
                        <c:v>4.8000000000000001E-2</c:v>
                      </c:pt>
                      <c:pt idx="95">
                        <c:v>4.9000000000000002E-2</c:v>
                      </c:pt>
                      <c:pt idx="96">
                        <c:v>4.9000000000000002E-2</c:v>
                      </c:pt>
                      <c:pt idx="97">
                        <c:v>0.05</c:v>
                      </c:pt>
                      <c:pt idx="98">
                        <c:v>0.05</c:v>
                      </c:pt>
                      <c:pt idx="99">
                        <c:v>5.0999999999999997E-2</c:v>
                      </c:pt>
                      <c:pt idx="100">
                        <c:v>5.0999999999999997E-2</c:v>
                      </c:pt>
                      <c:pt idx="101">
                        <c:v>5.1999999999999998E-2</c:v>
                      </c:pt>
                      <c:pt idx="102">
                        <c:v>5.1999999999999998E-2</c:v>
                      </c:pt>
                      <c:pt idx="103">
                        <c:v>5.2999999999999999E-2</c:v>
                      </c:pt>
                      <c:pt idx="104">
                        <c:v>5.2999999999999999E-2</c:v>
                      </c:pt>
                      <c:pt idx="105">
                        <c:v>5.3999999999999999E-2</c:v>
                      </c:pt>
                      <c:pt idx="106">
                        <c:v>5.3999999999999999E-2</c:v>
                      </c:pt>
                      <c:pt idx="107">
                        <c:v>5.5E-2</c:v>
                      </c:pt>
                      <c:pt idx="108">
                        <c:v>5.5E-2</c:v>
                      </c:pt>
                      <c:pt idx="109">
                        <c:v>5.6000000000000001E-2</c:v>
                      </c:pt>
                      <c:pt idx="110">
                        <c:v>5.6000000000000001E-2</c:v>
                      </c:pt>
                      <c:pt idx="111">
                        <c:v>5.7000000000000002E-2</c:v>
                      </c:pt>
                      <c:pt idx="112">
                        <c:v>5.7000000000000002E-2</c:v>
                      </c:pt>
                      <c:pt idx="113">
                        <c:v>5.8000000000000003E-2</c:v>
                      </c:pt>
                      <c:pt idx="114">
                        <c:v>5.8000000000000003E-2</c:v>
                      </c:pt>
                      <c:pt idx="115">
                        <c:v>5.8999999999999997E-2</c:v>
                      </c:pt>
                      <c:pt idx="116">
                        <c:v>5.8999999999999997E-2</c:v>
                      </c:pt>
                      <c:pt idx="117">
                        <c:v>0.06</c:v>
                      </c:pt>
                      <c:pt idx="118">
                        <c:v>0.06</c:v>
                      </c:pt>
                      <c:pt idx="119">
                        <c:v>6.0999999999999999E-2</c:v>
                      </c:pt>
                      <c:pt idx="120">
                        <c:v>6.0999999999999999E-2</c:v>
                      </c:pt>
                      <c:pt idx="121">
                        <c:v>6.2E-2</c:v>
                      </c:pt>
                      <c:pt idx="122">
                        <c:v>6.2E-2</c:v>
                      </c:pt>
                      <c:pt idx="123">
                        <c:v>6.3E-2</c:v>
                      </c:pt>
                      <c:pt idx="124">
                        <c:v>6.3E-2</c:v>
                      </c:pt>
                      <c:pt idx="125">
                        <c:v>6.4000000000000001E-2</c:v>
                      </c:pt>
                      <c:pt idx="126">
                        <c:v>6.4000000000000001E-2</c:v>
                      </c:pt>
                      <c:pt idx="127">
                        <c:v>6.5000000000000002E-2</c:v>
                      </c:pt>
                      <c:pt idx="128">
                        <c:v>6.5000000000000002E-2</c:v>
                      </c:pt>
                      <c:pt idx="129">
                        <c:v>6.6000000000000003E-2</c:v>
                      </c:pt>
                      <c:pt idx="130">
                        <c:v>6.6000000000000003E-2</c:v>
                      </c:pt>
                      <c:pt idx="131">
                        <c:v>6.7000000000000004E-2</c:v>
                      </c:pt>
                      <c:pt idx="132">
                        <c:v>6.7000000000000004E-2</c:v>
                      </c:pt>
                      <c:pt idx="133">
                        <c:v>6.8000000000000005E-2</c:v>
                      </c:pt>
                      <c:pt idx="134">
                        <c:v>6.8000000000000005E-2</c:v>
                      </c:pt>
                      <c:pt idx="135">
                        <c:v>6.9000000000000006E-2</c:v>
                      </c:pt>
                      <c:pt idx="136">
                        <c:v>6.9000000000000006E-2</c:v>
                      </c:pt>
                      <c:pt idx="137">
                        <c:v>7.0000000000000007E-2</c:v>
                      </c:pt>
                      <c:pt idx="138">
                        <c:v>7.0000000000000007E-2</c:v>
                      </c:pt>
                      <c:pt idx="139">
                        <c:v>7.0999999999999994E-2</c:v>
                      </c:pt>
                      <c:pt idx="140">
                        <c:v>7.0999999999999994E-2</c:v>
                      </c:pt>
                      <c:pt idx="141">
                        <c:v>7.1999999999999995E-2</c:v>
                      </c:pt>
                      <c:pt idx="142">
                        <c:v>7.1999999999999995E-2</c:v>
                      </c:pt>
                      <c:pt idx="143">
                        <c:v>7.2999999999999995E-2</c:v>
                      </c:pt>
                      <c:pt idx="144">
                        <c:v>7.2999999999999995E-2</c:v>
                      </c:pt>
                      <c:pt idx="145">
                        <c:v>7.3999999999999996E-2</c:v>
                      </c:pt>
                      <c:pt idx="146">
                        <c:v>7.3999999999999996E-2</c:v>
                      </c:pt>
                      <c:pt idx="147">
                        <c:v>7.4999999999999997E-2</c:v>
                      </c:pt>
                      <c:pt idx="148">
                        <c:v>7.4999999999999997E-2</c:v>
                      </c:pt>
                      <c:pt idx="149">
                        <c:v>7.5999999999999998E-2</c:v>
                      </c:pt>
                      <c:pt idx="150">
                        <c:v>7.5999999999999998E-2</c:v>
                      </c:pt>
                      <c:pt idx="151">
                        <c:v>7.6999999999999999E-2</c:v>
                      </c:pt>
                      <c:pt idx="152">
                        <c:v>7.6999999999999999E-2</c:v>
                      </c:pt>
                      <c:pt idx="153">
                        <c:v>7.8E-2</c:v>
                      </c:pt>
                      <c:pt idx="154">
                        <c:v>7.8E-2</c:v>
                      </c:pt>
                      <c:pt idx="155">
                        <c:v>7.9000000000000001E-2</c:v>
                      </c:pt>
                      <c:pt idx="156">
                        <c:v>7.9000000000000001E-2</c:v>
                      </c:pt>
                      <c:pt idx="157">
                        <c:v>0.08</c:v>
                      </c:pt>
                      <c:pt idx="158">
                        <c:v>0.08</c:v>
                      </c:pt>
                      <c:pt idx="159">
                        <c:v>8.1000000000000003E-2</c:v>
                      </c:pt>
                      <c:pt idx="160">
                        <c:v>8.1000000000000003E-2</c:v>
                      </c:pt>
                      <c:pt idx="161">
                        <c:v>8.2000000000000003E-2</c:v>
                      </c:pt>
                      <c:pt idx="162">
                        <c:v>8.2000000000000003E-2</c:v>
                      </c:pt>
                      <c:pt idx="163">
                        <c:v>8.3000000000000004E-2</c:v>
                      </c:pt>
                      <c:pt idx="164">
                        <c:v>8.3000000000000004E-2</c:v>
                      </c:pt>
                      <c:pt idx="165">
                        <c:v>8.4000000000000005E-2</c:v>
                      </c:pt>
                      <c:pt idx="166">
                        <c:v>8.4000000000000005E-2</c:v>
                      </c:pt>
                      <c:pt idx="167">
                        <c:v>8.5000000000000006E-2</c:v>
                      </c:pt>
                      <c:pt idx="168">
                        <c:v>8.5000000000000006E-2</c:v>
                      </c:pt>
                      <c:pt idx="169">
                        <c:v>8.5999999999999993E-2</c:v>
                      </c:pt>
                      <c:pt idx="170">
                        <c:v>8.5999999999999993E-2</c:v>
                      </c:pt>
                      <c:pt idx="171">
                        <c:v>8.6999999999999994E-2</c:v>
                      </c:pt>
                      <c:pt idx="172">
                        <c:v>8.6999999999999994E-2</c:v>
                      </c:pt>
                      <c:pt idx="173">
                        <c:v>8.7999999999999995E-2</c:v>
                      </c:pt>
                      <c:pt idx="174">
                        <c:v>8.7999999999999995E-2</c:v>
                      </c:pt>
                      <c:pt idx="175">
                        <c:v>8.8999999999999996E-2</c:v>
                      </c:pt>
                      <c:pt idx="176">
                        <c:v>8.8999999999999996E-2</c:v>
                      </c:pt>
                      <c:pt idx="177">
                        <c:v>0.09</c:v>
                      </c:pt>
                      <c:pt idx="178">
                        <c:v>0.09</c:v>
                      </c:pt>
                      <c:pt idx="179">
                        <c:v>9.0999999999999998E-2</c:v>
                      </c:pt>
                      <c:pt idx="180">
                        <c:v>9.0999999999999998E-2</c:v>
                      </c:pt>
                      <c:pt idx="181">
                        <c:v>9.1999999999999998E-2</c:v>
                      </c:pt>
                      <c:pt idx="182">
                        <c:v>9.1999999999999998E-2</c:v>
                      </c:pt>
                      <c:pt idx="183">
                        <c:v>9.2999999999999999E-2</c:v>
                      </c:pt>
                      <c:pt idx="184">
                        <c:v>9.2999999999999999E-2</c:v>
                      </c:pt>
                      <c:pt idx="185">
                        <c:v>9.4E-2</c:v>
                      </c:pt>
                      <c:pt idx="186">
                        <c:v>9.4E-2</c:v>
                      </c:pt>
                      <c:pt idx="187">
                        <c:v>9.5000000000000001E-2</c:v>
                      </c:pt>
                      <c:pt idx="188">
                        <c:v>9.5000000000000001E-2</c:v>
                      </c:pt>
                      <c:pt idx="189">
                        <c:v>9.6000000000000002E-2</c:v>
                      </c:pt>
                      <c:pt idx="190">
                        <c:v>9.6000000000000002E-2</c:v>
                      </c:pt>
                      <c:pt idx="191">
                        <c:v>9.7000000000000003E-2</c:v>
                      </c:pt>
                      <c:pt idx="192">
                        <c:v>9.7000000000000003E-2</c:v>
                      </c:pt>
                      <c:pt idx="193">
                        <c:v>9.8000000000000004E-2</c:v>
                      </c:pt>
                      <c:pt idx="194">
                        <c:v>9.8000000000000004E-2</c:v>
                      </c:pt>
                      <c:pt idx="195">
                        <c:v>9.9000000000000005E-2</c:v>
                      </c:pt>
                      <c:pt idx="196">
                        <c:v>9.9000000000000005E-2</c:v>
                      </c:pt>
                      <c:pt idx="197">
                        <c:v>0.1</c:v>
                      </c:pt>
                      <c:pt idx="198">
                        <c:v>0.1</c:v>
                      </c:pt>
                      <c:pt idx="199">
                        <c:v>0.10100000000000001</c:v>
                      </c:pt>
                      <c:pt idx="200">
                        <c:v>0.10100000000000001</c:v>
                      </c:pt>
                      <c:pt idx="201">
                        <c:v>0.10199999999999999</c:v>
                      </c:pt>
                      <c:pt idx="202">
                        <c:v>0.10199999999999999</c:v>
                      </c:pt>
                      <c:pt idx="203">
                        <c:v>0.10299999999999999</c:v>
                      </c:pt>
                      <c:pt idx="204">
                        <c:v>0.10299999999999999</c:v>
                      </c:pt>
                      <c:pt idx="205">
                        <c:v>0.104</c:v>
                      </c:pt>
                      <c:pt idx="206">
                        <c:v>0.104</c:v>
                      </c:pt>
                      <c:pt idx="207">
                        <c:v>0.105</c:v>
                      </c:pt>
                      <c:pt idx="208">
                        <c:v>0.105</c:v>
                      </c:pt>
                      <c:pt idx="209">
                        <c:v>0.106</c:v>
                      </c:pt>
                      <c:pt idx="210">
                        <c:v>0.106</c:v>
                      </c:pt>
                      <c:pt idx="211">
                        <c:v>0.107</c:v>
                      </c:pt>
                      <c:pt idx="212">
                        <c:v>0.107</c:v>
                      </c:pt>
                      <c:pt idx="213">
                        <c:v>0.108</c:v>
                      </c:pt>
                      <c:pt idx="214">
                        <c:v>0.108</c:v>
                      </c:pt>
                      <c:pt idx="215">
                        <c:v>0.109</c:v>
                      </c:pt>
                      <c:pt idx="216">
                        <c:v>0.109</c:v>
                      </c:pt>
                      <c:pt idx="217">
                        <c:v>0.11</c:v>
                      </c:pt>
                      <c:pt idx="218">
                        <c:v>0.11</c:v>
                      </c:pt>
                      <c:pt idx="219">
                        <c:v>0.111</c:v>
                      </c:pt>
                      <c:pt idx="220">
                        <c:v>0.111</c:v>
                      </c:pt>
                      <c:pt idx="221">
                        <c:v>0.112</c:v>
                      </c:pt>
                      <c:pt idx="222">
                        <c:v>0.112</c:v>
                      </c:pt>
                      <c:pt idx="223">
                        <c:v>0.113</c:v>
                      </c:pt>
                      <c:pt idx="224">
                        <c:v>0.113</c:v>
                      </c:pt>
                      <c:pt idx="225">
                        <c:v>0.114</c:v>
                      </c:pt>
                      <c:pt idx="226">
                        <c:v>0.114</c:v>
                      </c:pt>
                      <c:pt idx="227">
                        <c:v>0.115</c:v>
                      </c:pt>
                      <c:pt idx="228">
                        <c:v>0.115</c:v>
                      </c:pt>
                      <c:pt idx="229">
                        <c:v>0.11600000000000001</c:v>
                      </c:pt>
                      <c:pt idx="230">
                        <c:v>0.11600000000000001</c:v>
                      </c:pt>
                      <c:pt idx="231">
                        <c:v>0.11700000000000001</c:v>
                      </c:pt>
                      <c:pt idx="232">
                        <c:v>0.11700000000000001</c:v>
                      </c:pt>
                      <c:pt idx="233">
                        <c:v>0.11799999999999999</c:v>
                      </c:pt>
                      <c:pt idx="234">
                        <c:v>0.11799999999999999</c:v>
                      </c:pt>
                      <c:pt idx="235">
                        <c:v>0.11899999999999999</c:v>
                      </c:pt>
                      <c:pt idx="236">
                        <c:v>0.11899999999999999</c:v>
                      </c:pt>
                      <c:pt idx="237">
                        <c:v>0.12</c:v>
                      </c:pt>
                      <c:pt idx="238">
                        <c:v>0.12</c:v>
                      </c:pt>
                      <c:pt idx="239">
                        <c:v>0.121</c:v>
                      </c:pt>
                      <c:pt idx="240">
                        <c:v>0.121</c:v>
                      </c:pt>
                      <c:pt idx="241">
                        <c:v>0.122</c:v>
                      </c:pt>
                      <c:pt idx="242">
                        <c:v>0.122</c:v>
                      </c:pt>
                      <c:pt idx="243">
                        <c:v>0.123</c:v>
                      </c:pt>
                      <c:pt idx="244">
                        <c:v>0.123</c:v>
                      </c:pt>
                      <c:pt idx="245">
                        <c:v>0.124</c:v>
                      </c:pt>
                      <c:pt idx="246">
                        <c:v>0.124</c:v>
                      </c:pt>
                      <c:pt idx="247">
                        <c:v>0.125</c:v>
                      </c:pt>
                      <c:pt idx="248">
                        <c:v>0.125</c:v>
                      </c:pt>
                      <c:pt idx="249">
                        <c:v>0.126</c:v>
                      </c:pt>
                      <c:pt idx="250">
                        <c:v>0.126</c:v>
                      </c:pt>
                      <c:pt idx="251">
                        <c:v>0.127</c:v>
                      </c:pt>
                      <c:pt idx="252">
                        <c:v>0.127</c:v>
                      </c:pt>
                      <c:pt idx="253">
                        <c:v>0.128</c:v>
                      </c:pt>
                      <c:pt idx="254">
                        <c:v>0.128</c:v>
                      </c:pt>
                      <c:pt idx="255">
                        <c:v>0.129</c:v>
                      </c:pt>
                      <c:pt idx="256">
                        <c:v>0.129</c:v>
                      </c:pt>
                      <c:pt idx="257">
                        <c:v>0.13</c:v>
                      </c:pt>
                      <c:pt idx="258">
                        <c:v>0.13</c:v>
                      </c:pt>
                      <c:pt idx="259">
                        <c:v>0.13100000000000001</c:v>
                      </c:pt>
                      <c:pt idx="260">
                        <c:v>0.13100000000000001</c:v>
                      </c:pt>
                      <c:pt idx="261">
                        <c:v>0.13200000000000001</c:v>
                      </c:pt>
                      <c:pt idx="262">
                        <c:v>0.13200000000000001</c:v>
                      </c:pt>
                      <c:pt idx="263">
                        <c:v>0.13300000000000001</c:v>
                      </c:pt>
                      <c:pt idx="264">
                        <c:v>0.13300000000000001</c:v>
                      </c:pt>
                      <c:pt idx="265">
                        <c:v>0.13400000000000001</c:v>
                      </c:pt>
                      <c:pt idx="266">
                        <c:v>0.13400000000000001</c:v>
                      </c:pt>
                      <c:pt idx="267">
                        <c:v>0.13500000000000001</c:v>
                      </c:pt>
                      <c:pt idx="268">
                        <c:v>0.13500000000000001</c:v>
                      </c:pt>
                      <c:pt idx="269">
                        <c:v>0.13600000000000001</c:v>
                      </c:pt>
                      <c:pt idx="270">
                        <c:v>0.13600000000000001</c:v>
                      </c:pt>
                      <c:pt idx="271">
                        <c:v>0.13700000000000001</c:v>
                      </c:pt>
                      <c:pt idx="272">
                        <c:v>0.13700000000000001</c:v>
                      </c:pt>
                      <c:pt idx="273">
                        <c:v>0.13800000000000001</c:v>
                      </c:pt>
                      <c:pt idx="274">
                        <c:v>0.13800000000000001</c:v>
                      </c:pt>
                      <c:pt idx="275">
                        <c:v>0.13900000000000001</c:v>
                      </c:pt>
                      <c:pt idx="276">
                        <c:v>0.13900000000000001</c:v>
                      </c:pt>
                      <c:pt idx="277">
                        <c:v>0.14000000000000001</c:v>
                      </c:pt>
                      <c:pt idx="278">
                        <c:v>0.14000000000000001</c:v>
                      </c:pt>
                      <c:pt idx="279">
                        <c:v>0.14099999999999999</c:v>
                      </c:pt>
                      <c:pt idx="280">
                        <c:v>0.14099999999999999</c:v>
                      </c:pt>
                      <c:pt idx="281">
                        <c:v>0.14199999999999999</c:v>
                      </c:pt>
                      <c:pt idx="282">
                        <c:v>0.14199999999999999</c:v>
                      </c:pt>
                      <c:pt idx="283">
                        <c:v>0.14299999999999999</c:v>
                      </c:pt>
                      <c:pt idx="284">
                        <c:v>0.14299999999999999</c:v>
                      </c:pt>
                      <c:pt idx="285">
                        <c:v>0.14399999999999999</c:v>
                      </c:pt>
                      <c:pt idx="286">
                        <c:v>0.14399999999999999</c:v>
                      </c:pt>
                      <c:pt idx="287">
                        <c:v>0.14499999999999999</c:v>
                      </c:pt>
                      <c:pt idx="288">
                        <c:v>0.14499999999999999</c:v>
                      </c:pt>
                      <c:pt idx="289">
                        <c:v>0.14599999999999999</c:v>
                      </c:pt>
                      <c:pt idx="290">
                        <c:v>0.14599999999999999</c:v>
                      </c:pt>
                      <c:pt idx="291">
                        <c:v>0.14699999999999999</c:v>
                      </c:pt>
                      <c:pt idx="292">
                        <c:v>0.14699999999999999</c:v>
                      </c:pt>
                      <c:pt idx="293">
                        <c:v>0.14799999999999999</c:v>
                      </c:pt>
                      <c:pt idx="294">
                        <c:v>0.14799999999999999</c:v>
                      </c:pt>
                      <c:pt idx="295">
                        <c:v>0.14899999999999999</c:v>
                      </c:pt>
                      <c:pt idx="296">
                        <c:v>0.14899999999999999</c:v>
                      </c:pt>
                      <c:pt idx="297">
                        <c:v>0.15</c:v>
                      </c:pt>
                      <c:pt idx="298">
                        <c:v>0.15</c:v>
                      </c:pt>
                      <c:pt idx="299">
                        <c:v>0.151</c:v>
                      </c:pt>
                      <c:pt idx="300">
                        <c:v>0.151</c:v>
                      </c:pt>
                      <c:pt idx="301">
                        <c:v>0.152</c:v>
                      </c:pt>
                      <c:pt idx="302">
                        <c:v>0.152</c:v>
                      </c:pt>
                      <c:pt idx="303">
                        <c:v>0.153</c:v>
                      </c:pt>
                      <c:pt idx="304">
                        <c:v>0.153</c:v>
                      </c:pt>
                      <c:pt idx="305">
                        <c:v>0.154</c:v>
                      </c:pt>
                      <c:pt idx="306">
                        <c:v>0.154</c:v>
                      </c:pt>
                      <c:pt idx="307">
                        <c:v>0.155</c:v>
                      </c:pt>
                      <c:pt idx="308">
                        <c:v>0.155</c:v>
                      </c:pt>
                      <c:pt idx="309">
                        <c:v>0.156</c:v>
                      </c:pt>
                      <c:pt idx="310">
                        <c:v>0.156</c:v>
                      </c:pt>
                      <c:pt idx="311">
                        <c:v>0.157</c:v>
                      </c:pt>
                      <c:pt idx="312">
                        <c:v>0.157</c:v>
                      </c:pt>
                      <c:pt idx="313">
                        <c:v>0.158</c:v>
                      </c:pt>
                      <c:pt idx="314">
                        <c:v>0.158</c:v>
                      </c:pt>
                      <c:pt idx="315">
                        <c:v>0.159</c:v>
                      </c:pt>
                      <c:pt idx="316">
                        <c:v>0.159</c:v>
                      </c:pt>
                      <c:pt idx="317">
                        <c:v>0.16</c:v>
                      </c:pt>
                      <c:pt idx="318">
                        <c:v>0.16</c:v>
                      </c:pt>
                      <c:pt idx="319">
                        <c:v>0.161</c:v>
                      </c:pt>
                      <c:pt idx="320">
                        <c:v>0.161</c:v>
                      </c:pt>
                      <c:pt idx="321">
                        <c:v>0.16200000000000001</c:v>
                      </c:pt>
                      <c:pt idx="322">
                        <c:v>0.16200000000000001</c:v>
                      </c:pt>
                      <c:pt idx="323">
                        <c:v>0.16300000000000001</c:v>
                      </c:pt>
                      <c:pt idx="324">
                        <c:v>0.16300000000000001</c:v>
                      </c:pt>
                      <c:pt idx="325">
                        <c:v>0.16400000000000001</c:v>
                      </c:pt>
                      <c:pt idx="326">
                        <c:v>0.16400000000000001</c:v>
                      </c:pt>
                      <c:pt idx="327">
                        <c:v>0.16500000000000001</c:v>
                      </c:pt>
                      <c:pt idx="328">
                        <c:v>0.16500000000000001</c:v>
                      </c:pt>
                      <c:pt idx="329">
                        <c:v>0.16600000000000001</c:v>
                      </c:pt>
                      <c:pt idx="330">
                        <c:v>0.16600000000000001</c:v>
                      </c:pt>
                      <c:pt idx="331">
                        <c:v>0.16700000000000001</c:v>
                      </c:pt>
                      <c:pt idx="332">
                        <c:v>0.16700000000000001</c:v>
                      </c:pt>
                      <c:pt idx="333">
                        <c:v>0.16800000000000001</c:v>
                      </c:pt>
                      <c:pt idx="334">
                        <c:v>0.16800000000000001</c:v>
                      </c:pt>
                      <c:pt idx="335">
                        <c:v>0.16900000000000001</c:v>
                      </c:pt>
                      <c:pt idx="336">
                        <c:v>0.16900000000000001</c:v>
                      </c:pt>
                      <c:pt idx="337">
                        <c:v>0.17</c:v>
                      </c:pt>
                      <c:pt idx="338">
                        <c:v>0.17</c:v>
                      </c:pt>
                      <c:pt idx="339">
                        <c:v>0.17100000000000001</c:v>
                      </c:pt>
                      <c:pt idx="340">
                        <c:v>0.17100000000000001</c:v>
                      </c:pt>
                      <c:pt idx="341">
                        <c:v>0.17199999999999999</c:v>
                      </c:pt>
                      <c:pt idx="342">
                        <c:v>0.17199999999999999</c:v>
                      </c:pt>
                      <c:pt idx="343">
                        <c:v>0.17299999999999999</c:v>
                      </c:pt>
                      <c:pt idx="344">
                        <c:v>0.17299999999999999</c:v>
                      </c:pt>
                      <c:pt idx="345">
                        <c:v>0.17399999999999999</c:v>
                      </c:pt>
                      <c:pt idx="346">
                        <c:v>0.17399999999999999</c:v>
                      </c:pt>
                      <c:pt idx="347">
                        <c:v>0.17499999999999999</c:v>
                      </c:pt>
                      <c:pt idx="348">
                        <c:v>0.17499999999999999</c:v>
                      </c:pt>
                      <c:pt idx="349">
                        <c:v>0.17599999999999999</c:v>
                      </c:pt>
                      <c:pt idx="350">
                        <c:v>0.17599999999999999</c:v>
                      </c:pt>
                      <c:pt idx="351">
                        <c:v>0.17699999999999999</c:v>
                      </c:pt>
                      <c:pt idx="352">
                        <c:v>0.17699999999999999</c:v>
                      </c:pt>
                      <c:pt idx="353">
                        <c:v>0.17799999999999999</c:v>
                      </c:pt>
                      <c:pt idx="354">
                        <c:v>0.17799999999999999</c:v>
                      </c:pt>
                      <c:pt idx="355">
                        <c:v>0.17899999999999999</c:v>
                      </c:pt>
                      <c:pt idx="356">
                        <c:v>0.17899999999999999</c:v>
                      </c:pt>
                      <c:pt idx="357">
                        <c:v>0.18</c:v>
                      </c:pt>
                      <c:pt idx="358">
                        <c:v>0.18</c:v>
                      </c:pt>
                      <c:pt idx="359">
                        <c:v>0.18099999999999999</c:v>
                      </c:pt>
                      <c:pt idx="360">
                        <c:v>0.18099999999999999</c:v>
                      </c:pt>
                      <c:pt idx="361">
                        <c:v>0.182</c:v>
                      </c:pt>
                      <c:pt idx="362">
                        <c:v>0.182</c:v>
                      </c:pt>
                      <c:pt idx="363">
                        <c:v>0.183</c:v>
                      </c:pt>
                      <c:pt idx="364">
                        <c:v>0.183</c:v>
                      </c:pt>
                      <c:pt idx="365">
                        <c:v>0.184</c:v>
                      </c:pt>
                      <c:pt idx="366">
                        <c:v>0.184</c:v>
                      </c:pt>
                      <c:pt idx="367">
                        <c:v>0.185</c:v>
                      </c:pt>
                      <c:pt idx="368">
                        <c:v>0.185</c:v>
                      </c:pt>
                      <c:pt idx="369">
                        <c:v>0.186</c:v>
                      </c:pt>
                      <c:pt idx="370">
                        <c:v>0.186</c:v>
                      </c:pt>
                      <c:pt idx="371">
                        <c:v>0.187</c:v>
                      </c:pt>
                      <c:pt idx="372">
                        <c:v>0.187</c:v>
                      </c:pt>
                      <c:pt idx="373">
                        <c:v>0.188</c:v>
                      </c:pt>
                      <c:pt idx="374">
                        <c:v>0.188</c:v>
                      </c:pt>
                      <c:pt idx="375">
                        <c:v>0.189</c:v>
                      </c:pt>
                      <c:pt idx="376">
                        <c:v>0.189</c:v>
                      </c:pt>
                      <c:pt idx="377">
                        <c:v>0.19</c:v>
                      </c:pt>
                      <c:pt idx="378">
                        <c:v>0.19</c:v>
                      </c:pt>
                      <c:pt idx="379">
                        <c:v>0.191</c:v>
                      </c:pt>
                      <c:pt idx="380">
                        <c:v>0.191</c:v>
                      </c:pt>
                      <c:pt idx="381">
                        <c:v>0.192</c:v>
                      </c:pt>
                      <c:pt idx="382">
                        <c:v>0.192</c:v>
                      </c:pt>
                      <c:pt idx="383">
                        <c:v>0.193</c:v>
                      </c:pt>
                      <c:pt idx="384">
                        <c:v>0.193</c:v>
                      </c:pt>
                      <c:pt idx="385">
                        <c:v>0.19400000000000001</c:v>
                      </c:pt>
                      <c:pt idx="386">
                        <c:v>0.19400000000000001</c:v>
                      </c:pt>
                      <c:pt idx="387">
                        <c:v>0.19500000000000001</c:v>
                      </c:pt>
                      <c:pt idx="388">
                        <c:v>0.19500000000000001</c:v>
                      </c:pt>
                      <c:pt idx="389">
                        <c:v>0.19600000000000001</c:v>
                      </c:pt>
                      <c:pt idx="390">
                        <c:v>0.19600000000000001</c:v>
                      </c:pt>
                      <c:pt idx="391">
                        <c:v>0.19700000000000001</c:v>
                      </c:pt>
                      <c:pt idx="392">
                        <c:v>0.19700000000000001</c:v>
                      </c:pt>
                      <c:pt idx="393">
                        <c:v>0.19800000000000001</c:v>
                      </c:pt>
                      <c:pt idx="394">
                        <c:v>0.19800000000000001</c:v>
                      </c:pt>
                      <c:pt idx="395">
                        <c:v>0.19900000000000001</c:v>
                      </c:pt>
                      <c:pt idx="396">
                        <c:v>0.19900000000000001</c:v>
                      </c:pt>
                      <c:pt idx="397">
                        <c:v>0.2</c:v>
                      </c:pt>
                      <c:pt idx="398">
                        <c:v>0.2</c:v>
                      </c:pt>
                      <c:pt idx="399">
                        <c:v>0.20100000000000001</c:v>
                      </c:pt>
                      <c:pt idx="400">
                        <c:v>0.20100000000000001</c:v>
                      </c:pt>
                      <c:pt idx="401">
                        <c:v>0.20200000000000001</c:v>
                      </c:pt>
                      <c:pt idx="402">
                        <c:v>0.20200000000000001</c:v>
                      </c:pt>
                      <c:pt idx="403">
                        <c:v>0.20300000000000001</c:v>
                      </c:pt>
                      <c:pt idx="404">
                        <c:v>0.20300000000000001</c:v>
                      </c:pt>
                      <c:pt idx="405">
                        <c:v>0.20399999999999999</c:v>
                      </c:pt>
                      <c:pt idx="406">
                        <c:v>0.20399999999999999</c:v>
                      </c:pt>
                      <c:pt idx="407">
                        <c:v>0.20499999999999999</c:v>
                      </c:pt>
                      <c:pt idx="408">
                        <c:v>0.20499999999999999</c:v>
                      </c:pt>
                      <c:pt idx="409">
                        <c:v>0.20599999999999999</c:v>
                      </c:pt>
                      <c:pt idx="410">
                        <c:v>0.20599999999999999</c:v>
                      </c:pt>
                      <c:pt idx="411">
                        <c:v>0.20699999999999999</c:v>
                      </c:pt>
                      <c:pt idx="412">
                        <c:v>0.20699999999999999</c:v>
                      </c:pt>
                      <c:pt idx="413">
                        <c:v>0.20799999999999999</c:v>
                      </c:pt>
                      <c:pt idx="414">
                        <c:v>0.20799999999999999</c:v>
                      </c:pt>
                      <c:pt idx="415">
                        <c:v>0.20899999999999999</c:v>
                      </c:pt>
                      <c:pt idx="416">
                        <c:v>0.20899999999999999</c:v>
                      </c:pt>
                      <c:pt idx="417">
                        <c:v>0.21</c:v>
                      </c:pt>
                      <c:pt idx="418">
                        <c:v>0.21</c:v>
                      </c:pt>
                      <c:pt idx="419">
                        <c:v>0.21099999999999999</c:v>
                      </c:pt>
                      <c:pt idx="420">
                        <c:v>0.21099999999999999</c:v>
                      </c:pt>
                      <c:pt idx="421">
                        <c:v>0.21199999999999999</c:v>
                      </c:pt>
                      <c:pt idx="422">
                        <c:v>0.21199999999999999</c:v>
                      </c:pt>
                      <c:pt idx="423">
                        <c:v>0.21299999999999999</c:v>
                      </c:pt>
                      <c:pt idx="424">
                        <c:v>0.21299999999999999</c:v>
                      </c:pt>
                      <c:pt idx="425">
                        <c:v>0.214</c:v>
                      </c:pt>
                      <c:pt idx="426">
                        <c:v>0.214</c:v>
                      </c:pt>
                      <c:pt idx="427">
                        <c:v>0.215</c:v>
                      </c:pt>
                      <c:pt idx="428">
                        <c:v>0.215</c:v>
                      </c:pt>
                      <c:pt idx="429">
                        <c:v>0.216</c:v>
                      </c:pt>
                      <c:pt idx="430">
                        <c:v>0.216</c:v>
                      </c:pt>
                      <c:pt idx="431">
                        <c:v>0.217</c:v>
                      </c:pt>
                      <c:pt idx="432">
                        <c:v>0.217</c:v>
                      </c:pt>
                      <c:pt idx="433">
                        <c:v>0.218</c:v>
                      </c:pt>
                      <c:pt idx="434">
                        <c:v>0.218</c:v>
                      </c:pt>
                      <c:pt idx="435">
                        <c:v>0.219</c:v>
                      </c:pt>
                      <c:pt idx="436">
                        <c:v>0.219</c:v>
                      </c:pt>
                      <c:pt idx="437">
                        <c:v>0.22</c:v>
                      </c:pt>
                      <c:pt idx="438">
                        <c:v>0.22</c:v>
                      </c:pt>
                      <c:pt idx="439">
                        <c:v>0.221</c:v>
                      </c:pt>
                      <c:pt idx="440">
                        <c:v>0.221</c:v>
                      </c:pt>
                      <c:pt idx="441">
                        <c:v>0.222</c:v>
                      </c:pt>
                      <c:pt idx="442">
                        <c:v>0.222</c:v>
                      </c:pt>
                      <c:pt idx="443">
                        <c:v>0.223</c:v>
                      </c:pt>
                      <c:pt idx="444">
                        <c:v>0.223</c:v>
                      </c:pt>
                      <c:pt idx="445">
                        <c:v>0.224</c:v>
                      </c:pt>
                      <c:pt idx="446">
                        <c:v>0.224</c:v>
                      </c:pt>
                      <c:pt idx="447">
                        <c:v>0.22500000000000001</c:v>
                      </c:pt>
                      <c:pt idx="448">
                        <c:v>0.22500000000000001</c:v>
                      </c:pt>
                      <c:pt idx="449">
                        <c:v>0.22600000000000001</c:v>
                      </c:pt>
                      <c:pt idx="450">
                        <c:v>0.22600000000000001</c:v>
                      </c:pt>
                      <c:pt idx="451">
                        <c:v>0.22700000000000001</c:v>
                      </c:pt>
                      <c:pt idx="452">
                        <c:v>0.22700000000000001</c:v>
                      </c:pt>
                      <c:pt idx="453">
                        <c:v>0.22800000000000001</c:v>
                      </c:pt>
                      <c:pt idx="454">
                        <c:v>0.22800000000000001</c:v>
                      </c:pt>
                      <c:pt idx="455">
                        <c:v>0.22900000000000001</c:v>
                      </c:pt>
                      <c:pt idx="456">
                        <c:v>0.22900000000000001</c:v>
                      </c:pt>
                      <c:pt idx="457">
                        <c:v>0.23</c:v>
                      </c:pt>
                      <c:pt idx="458">
                        <c:v>0.23</c:v>
                      </c:pt>
                      <c:pt idx="459">
                        <c:v>0.23100000000000001</c:v>
                      </c:pt>
                      <c:pt idx="460">
                        <c:v>0.23100000000000001</c:v>
                      </c:pt>
                      <c:pt idx="461">
                        <c:v>0.23200000000000001</c:v>
                      </c:pt>
                      <c:pt idx="462">
                        <c:v>0.23200000000000001</c:v>
                      </c:pt>
                      <c:pt idx="463">
                        <c:v>0.23300000000000001</c:v>
                      </c:pt>
                      <c:pt idx="464">
                        <c:v>0.23300000000000001</c:v>
                      </c:pt>
                      <c:pt idx="465">
                        <c:v>0.23400000000000001</c:v>
                      </c:pt>
                      <c:pt idx="466">
                        <c:v>0.23400000000000001</c:v>
                      </c:pt>
                      <c:pt idx="467">
                        <c:v>0.23499999999999999</c:v>
                      </c:pt>
                      <c:pt idx="468">
                        <c:v>0.23499999999999999</c:v>
                      </c:pt>
                      <c:pt idx="469">
                        <c:v>0.23599999999999999</c:v>
                      </c:pt>
                      <c:pt idx="470">
                        <c:v>0.23599999999999999</c:v>
                      </c:pt>
                      <c:pt idx="471">
                        <c:v>0.23699999999999999</c:v>
                      </c:pt>
                      <c:pt idx="472">
                        <c:v>0.23699999999999999</c:v>
                      </c:pt>
                      <c:pt idx="473">
                        <c:v>0.23799999999999999</c:v>
                      </c:pt>
                      <c:pt idx="474">
                        <c:v>0.23799999999999999</c:v>
                      </c:pt>
                      <c:pt idx="475">
                        <c:v>0.23899999999999999</c:v>
                      </c:pt>
                      <c:pt idx="476">
                        <c:v>0.23899999999999999</c:v>
                      </c:pt>
                      <c:pt idx="477">
                        <c:v>0.24</c:v>
                      </c:pt>
                      <c:pt idx="478">
                        <c:v>0.24</c:v>
                      </c:pt>
                      <c:pt idx="479">
                        <c:v>0.24099999999999999</c:v>
                      </c:pt>
                      <c:pt idx="480">
                        <c:v>0.24099999999999999</c:v>
                      </c:pt>
                      <c:pt idx="481">
                        <c:v>0.24199999999999999</c:v>
                      </c:pt>
                      <c:pt idx="482">
                        <c:v>0.24199999999999999</c:v>
                      </c:pt>
                      <c:pt idx="483">
                        <c:v>0.24299999999999999</c:v>
                      </c:pt>
                      <c:pt idx="484">
                        <c:v>0.24299999999999999</c:v>
                      </c:pt>
                      <c:pt idx="485">
                        <c:v>0.24399999999999999</c:v>
                      </c:pt>
                      <c:pt idx="486">
                        <c:v>0.24399999999999999</c:v>
                      </c:pt>
                      <c:pt idx="487">
                        <c:v>0.245</c:v>
                      </c:pt>
                      <c:pt idx="488">
                        <c:v>0.245</c:v>
                      </c:pt>
                      <c:pt idx="489">
                        <c:v>0.246</c:v>
                      </c:pt>
                      <c:pt idx="490">
                        <c:v>0.246</c:v>
                      </c:pt>
                      <c:pt idx="491">
                        <c:v>0.247</c:v>
                      </c:pt>
                      <c:pt idx="492">
                        <c:v>0.247</c:v>
                      </c:pt>
                      <c:pt idx="493">
                        <c:v>0.248</c:v>
                      </c:pt>
                      <c:pt idx="494">
                        <c:v>0.248</c:v>
                      </c:pt>
                      <c:pt idx="495">
                        <c:v>0.249</c:v>
                      </c:pt>
                      <c:pt idx="496">
                        <c:v>0.249</c:v>
                      </c:pt>
                      <c:pt idx="497">
                        <c:v>0.25</c:v>
                      </c:pt>
                      <c:pt idx="498">
                        <c:v>0.25</c:v>
                      </c:pt>
                      <c:pt idx="499">
                        <c:v>0.251</c:v>
                      </c:pt>
                      <c:pt idx="500">
                        <c:v>0.251</c:v>
                      </c:pt>
                      <c:pt idx="501">
                        <c:v>0.252</c:v>
                      </c:pt>
                      <c:pt idx="502">
                        <c:v>0.252</c:v>
                      </c:pt>
                      <c:pt idx="503">
                        <c:v>0.253</c:v>
                      </c:pt>
                      <c:pt idx="504">
                        <c:v>0.253</c:v>
                      </c:pt>
                      <c:pt idx="505">
                        <c:v>0.254</c:v>
                      </c:pt>
                      <c:pt idx="506">
                        <c:v>0.254</c:v>
                      </c:pt>
                      <c:pt idx="507">
                        <c:v>0.255</c:v>
                      </c:pt>
                      <c:pt idx="508">
                        <c:v>0.255</c:v>
                      </c:pt>
                      <c:pt idx="509">
                        <c:v>0.25600000000000001</c:v>
                      </c:pt>
                      <c:pt idx="510">
                        <c:v>0.25600000000000001</c:v>
                      </c:pt>
                      <c:pt idx="511">
                        <c:v>0.25700000000000001</c:v>
                      </c:pt>
                      <c:pt idx="512">
                        <c:v>0.25700000000000001</c:v>
                      </c:pt>
                      <c:pt idx="513">
                        <c:v>0.25800000000000001</c:v>
                      </c:pt>
                      <c:pt idx="514">
                        <c:v>0.25800000000000001</c:v>
                      </c:pt>
                      <c:pt idx="515">
                        <c:v>0.25900000000000001</c:v>
                      </c:pt>
                      <c:pt idx="516">
                        <c:v>0.25900000000000001</c:v>
                      </c:pt>
                      <c:pt idx="517">
                        <c:v>0.26</c:v>
                      </c:pt>
                      <c:pt idx="518">
                        <c:v>0.26</c:v>
                      </c:pt>
                      <c:pt idx="519">
                        <c:v>0.26100000000000001</c:v>
                      </c:pt>
                      <c:pt idx="520">
                        <c:v>0.26100000000000001</c:v>
                      </c:pt>
                      <c:pt idx="521">
                        <c:v>0.26200000000000001</c:v>
                      </c:pt>
                      <c:pt idx="522">
                        <c:v>0.26200000000000001</c:v>
                      </c:pt>
                      <c:pt idx="523">
                        <c:v>0.26300000000000001</c:v>
                      </c:pt>
                      <c:pt idx="524">
                        <c:v>0.26300000000000001</c:v>
                      </c:pt>
                      <c:pt idx="525">
                        <c:v>0.26400000000000001</c:v>
                      </c:pt>
                      <c:pt idx="526">
                        <c:v>0.26400000000000001</c:v>
                      </c:pt>
                      <c:pt idx="527">
                        <c:v>0.26500000000000001</c:v>
                      </c:pt>
                      <c:pt idx="528">
                        <c:v>0.26500000000000001</c:v>
                      </c:pt>
                      <c:pt idx="529">
                        <c:v>0.26600000000000001</c:v>
                      </c:pt>
                      <c:pt idx="530">
                        <c:v>0.26600000000000001</c:v>
                      </c:pt>
                      <c:pt idx="531">
                        <c:v>0.26700000000000002</c:v>
                      </c:pt>
                      <c:pt idx="532">
                        <c:v>0.26700000000000002</c:v>
                      </c:pt>
                      <c:pt idx="533">
                        <c:v>0.26800000000000002</c:v>
                      </c:pt>
                      <c:pt idx="534">
                        <c:v>0.26800000000000002</c:v>
                      </c:pt>
                      <c:pt idx="535">
                        <c:v>0.26900000000000002</c:v>
                      </c:pt>
                      <c:pt idx="536">
                        <c:v>0.26900000000000002</c:v>
                      </c:pt>
                      <c:pt idx="537">
                        <c:v>0.27</c:v>
                      </c:pt>
                      <c:pt idx="538">
                        <c:v>0.27</c:v>
                      </c:pt>
                      <c:pt idx="539">
                        <c:v>0.27100000000000002</c:v>
                      </c:pt>
                      <c:pt idx="540">
                        <c:v>0.27100000000000002</c:v>
                      </c:pt>
                      <c:pt idx="541">
                        <c:v>0.27200000000000002</c:v>
                      </c:pt>
                      <c:pt idx="542">
                        <c:v>0.27200000000000002</c:v>
                      </c:pt>
                      <c:pt idx="543">
                        <c:v>0.27300000000000002</c:v>
                      </c:pt>
                      <c:pt idx="544">
                        <c:v>0.27300000000000002</c:v>
                      </c:pt>
                      <c:pt idx="545">
                        <c:v>0.27400000000000002</c:v>
                      </c:pt>
                      <c:pt idx="546">
                        <c:v>0.27400000000000002</c:v>
                      </c:pt>
                      <c:pt idx="547">
                        <c:v>0.27500000000000002</c:v>
                      </c:pt>
                      <c:pt idx="548">
                        <c:v>0.27500000000000002</c:v>
                      </c:pt>
                      <c:pt idx="549">
                        <c:v>0.27600000000000002</c:v>
                      </c:pt>
                      <c:pt idx="550">
                        <c:v>0.27600000000000002</c:v>
                      </c:pt>
                      <c:pt idx="551">
                        <c:v>0.27700000000000002</c:v>
                      </c:pt>
                      <c:pt idx="552">
                        <c:v>0.27700000000000002</c:v>
                      </c:pt>
                      <c:pt idx="553">
                        <c:v>0.27800000000000002</c:v>
                      </c:pt>
                      <c:pt idx="554">
                        <c:v>0.27800000000000002</c:v>
                      </c:pt>
                      <c:pt idx="555">
                        <c:v>0.27900000000000003</c:v>
                      </c:pt>
                      <c:pt idx="556">
                        <c:v>0.27900000000000003</c:v>
                      </c:pt>
                      <c:pt idx="557">
                        <c:v>0.28000000000000003</c:v>
                      </c:pt>
                      <c:pt idx="558">
                        <c:v>0.28000000000000003</c:v>
                      </c:pt>
                      <c:pt idx="559">
                        <c:v>0.28100000000000003</c:v>
                      </c:pt>
                      <c:pt idx="560">
                        <c:v>0.28100000000000003</c:v>
                      </c:pt>
                      <c:pt idx="561">
                        <c:v>0.28199999999999997</c:v>
                      </c:pt>
                      <c:pt idx="562">
                        <c:v>0.28199999999999997</c:v>
                      </c:pt>
                      <c:pt idx="563">
                        <c:v>0.28299999999999997</c:v>
                      </c:pt>
                      <c:pt idx="564">
                        <c:v>0.28299999999999997</c:v>
                      </c:pt>
                      <c:pt idx="565">
                        <c:v>0.28399999999999997</c:v>
                      </c:pt>
                      <c:pt idx="566">
                        <c:v>0.28399999999999997</c:v>
                      </c:pt>
                      <c:pt idx="567">
                        <c:v>0.28499999999999998</c:v>
                      </c:pt>
                      <c:pt idx="568">
                        <c:v>0.28499999999999998</c:v>
                      </c:pt>
                      <c:pt idx="569">
                        <c:v>0.28599999999999998</c:v>
                      </c:pt>
                      <c:pt idx="570">
                        <c:v>0.28599999999999998</c:v>
                      </c:pt>
                      <c:pt idx="571">
                        <c:v>0.28699999999999998</c:v>
                      </c:pt>
                      <c:pt idx="572">
                        <c:v>0.28699999999999998</c:v>
                      </c:pt>
                      <c:pt idx="573">
                        <c:v>0.28799999999999998</c:v>
                      </c:pt>
                      <c:pt idx="574">
                        <c:v>0.28799999999999998</c:v>
                      </c:pt>
                      <c:pt idx="575">
                        <c:v>0.28899999999999998</c:v>
                      </c:pt>
                      <c:pt idx="576">
                        <c:v>0.28899999999999998</c:v>
                      </c:pt>
                      <c:pt idx="577">
                        <c:v>0.28999999999999998</c:v>
                      </c:pt>
                      <c:pt idx="578">
                        <c:v>0.28999999999999998</c:v>
                      </c:pt>
                      <c:pt idx="579">
                        <c:v>0.29099999999999998</c:v>
                      </c:pt>
                      <c:pt idx="580">
                        <c:v>0.29099999999999998</c:v>
                      </c:pt>
                      <c:pt idx="581">
                        <c:v>0.29199999999999998</c:v>
                      </c:pt>
                      <c:pt idx="582">
                        <c:v>0.29199999999999998</c:v>
                      </c:pt>
                      <c:pt idx="583">
                        <c:v>0.29299999999999998</c:v>
                      </c:pt>
                      <c:pt idx="584">
                        <c:v>0.29299999999999998</c:v>
                      </c:pt>
                      <c:pt idx="585">
                        <c:v>0.29399999999999998</c:v>
                      </c:pt>
                      <c:pt idx="586">
                        <c:v>0.29399999999999998</c:v>
                      </c:pt>
                      <c:pt idx="587">
                        <c:v>0.29499999999999998</c:v>
                      </c:pt>
                      <c:pt idx="588">
                        <c:v>0.29499999999999998</c:v>
                      </c:pt>
                      <c:pt idx="589">
                        <c:v>0.29599999999999999</c:v>
                      </c:pt>
                      <c:pt idx="590">
                        <c:v>0.29599999999999999</c:v>
                      </c:pt>
                      <c:pt idx="591">
                        <c:v>0.29699999999999999</c:v>
                      </c:pt>
                      <c:pt idx="592">
                        <c:v>0.29699999999999999</c:v>
                      </c:pt>
                      <c:pt idx="593">
                        <c:v>0.29799999999999999</c:v>
                      </c:pt>
                      <c:pt idx="594">
                        <c:v>0.29799999999999999</c:v>
                      </c:pt>
                      <c:pt idx="595">
                        <c:v>0.29899999999999999</c:v>
                      </c:pt>
                      <c:pt idx="596">
                        <c:v>0.29899999999999999</c:v>
                      </c:pt>
                      <c:pt idx="597">
                        <c:v>0.3</c:v>
                      </c:pt>
                      <c:pt idx="598">
                        <c:v>0.3</c:v>
                      </c:pt>
                      <c:pt idx="599">
                        <c:v>0.30099999999999999</c:v>
                      </c:pt>
                      <c:pt idx="600">
                        <c:v>0.30099999999999999</c:v>
                      </c:pt>
                      <c:pt idx="601">
                        <c:v>0.30199999999999999</c:v>
                      </c:pt>
                      <c:pt idx="602">
                        <c:v>0.30199999999999999</c:v>
                      </c:pt>
                      <c:pt idx="603">
                        <c:v>0.30299999999999999</c:v>
                      </c:pt>
                      <c:pt idx="604">
                        <c:v>0.30299999999999999</c:v>
                      </c:pt>
                      <c:pt idx="605">
                        <c:v>0.30399999999999999</c:v>
                      </c:pt>
                      <c:pt idx="606">
                        <c:v>0.30399999999999999</c:v>
                      </c:pt>
                      <c:pt idx="607">
                        <c:v>0.30499999999999999</c:v>
                      </c:pt>
                      <c:pt idx="608">
                        <c:v>0.30499999999999999</c:v>
                      </c:pt>
                      <c:pt idx="609">
                        <c:v>0.30599999999999999</c:v>
                      </c:pt>
                      <c:pt idx="610">
                        <c:v>0.30599999999999999</c:v>
                      </c:pt>
                      <c:pt idx="611">
                        <c:v>0.307</c:v>
                      </c:pt>
                      <c:pt idx="612">
                        <c:v>0.307</c:v>
                      </c:pt>
                      <c:pt idx="613">
                        <c:v>0.308</c:v>
                      </c:pt>
                      <c:pt idx="614">
                        <c:v>0.308</c:v>
                      </c:pt>
                      <c:pt idx="615">
                        <c:v>0.309</c:v>
                      </c:pt>
                      <c:pt idx="616">
                        <c:v>0.309</c:v>
                      </c:pt>
                      <c:pt idx="617">
                        <c:v>0.31</c:v>
                      </c:pt>
                      <c:pt idx="618">
                        <c:v>0.31</c:v>
                      </c:pt>
                      <c:pt idx="619">
                        <c:v>0.311</c:v>
                      </c:pt>
                      <c:pt idx="620">
                        <c:v>0.311</c:v>
                      </c:pt>
                      <c:pt idx="621">
                        <c:v>0.312</c:v>
                      </c:pt>
                      <c:pt idx="622">
                        <c:v>0.312</c:v>
                      </c:pt>
                      <c:pt idx="623">
                        <c:v>0.313</c:v>
                      </c:pt>
                      <c:pt idx="624">
                        <c:v>0.313</c:v>
                      </c:pt>
                      <c:pt idx="625">
                        <c:v>0.314</c:v>
                      </c:pt>
                      <c:pt idx="626">
                        <c:v>0.314</c:v>
                      </c:pt>
                      <c:pt idx="627">
                        <c:v>0.315</c:v>
                      </c:pt>
                      <c:pt idx="628">
                        <c:v>0.315</c:v>
                      </c:pt>
                      <c:pt idx="629">
                        <c:v>0.316</c:v>
                      </c:pt>
                      <c:pt idx="630">
                        <c:v>0.316</c:v>
                      </c:pt>
                      <c:pt idx="631">
                        <c:v>0.317</c:v>
                      </c:pt>
                      <c:pt idx="632">
                        <c:v>0.317</c:v>
                      </c:pt>
                      <c:pt idx="633">
                        <c:v>0.318</c:v>
                      </c:pt>
                      <c:pt idx="634">
                        <c:v>0.318</c:v>
                      </c:pt>
                      <c:pt idx="635">
                        <c:v>0.31900000000000001</c:v>
                      </c:pt>
                      <c:pt idx="636">
                        <c:v>0.31900000000000001</c:v>
                      </c:pt>
                      <c:pt idx="637">
                        <c:v>0.32</c:v>
                      </c:pt>
                      <c:pt idx="638">
                        <c:v>0.32</c:v>
                      </c:pt>
                      <c:pt idx="639">
                        <c:v>0.32100000000000001</c:v>
                      </c:pt>
                      <c:pt idx="640">
                        <c:v>0.32100000000000001</c:v>
                      </c:pt>
                      <c:pt idx="641">
                        <c:v>0.32200000000000001</c:v>
                      </c:pt>
                      <c:pt idx="642">
                        <c:v>0.32200000000000001</c:v>
                      </c:pt>
                      <c:pt idx="643">
                        <c:v>0.32300000000000001</c:v>
                      </c:pt>
                      <c:pt idx="644">
                        <c:v>0.32300000000000001</c:v>
                      </c:pt>
                      <c:pt idx="645">
                        <c:v>0.32400000000000001</c:v>
                      </c:pt>
                      <c:pt idx="646">
                        <c:v>0.32400000000000001</c:v>
                      </c:pt>
                      <c:pt idx="647">
                        <c:v>0.32500000000000001</c:v>
                      </c:pt>
                      <c:pt idx="648">
                        <c:v>0.32500000000000001</c:v>
                      </c:pt>
                      <c:pt idx="649">
                        <c:v>0.32600000000000001</c:v>
                      </c:pt>
                      <c:pt idx="650">
                        <c:v>0.32600000000000001</c:v>
                      </c:pt>
                      <c:pt idx="651">
                        <c:v>0.32700000000000001</c:v>
                      </c:pt>
                      <c:pt idx="652">
                        <c:v>0.32700000000000001</c:v>
                      </c:pt>
                      <c:pt idx="653">
                        <c:v>0.32800000000000001</c:v>
                      </c:pt>
                      <c:pt idx="654">
                        <c:v>0.32800000000000001</c:v>
                      </c:pt>
                      <c:pt idx="655">
                        <c:v>0.32900000000000001</c:v>
                      </c:pt>
                      <c:pt idx="656">
                        <c:v>0.32900000000000001</c:v>
                      </c:pt>
                      <c:pt idx="657">
                        <c:v>0.33</c:v>
                      </c:pt>
                      <c:pt idx="658">
                        <c:v>0.33</c:v>
                      </c:pt>
                      <c:pt idx="659">
                        <c:v>0.33100000000000002</c:v>
                      </c:pt>
                      <c:pt idx="660">
                        <c:v>0.33100000000000002</c:v>
                      </c:pt>
                      <c:pt idx="661">
                        <c:v>0.33200000000000002</c:v>
                      </c:pt>
                      <c:pt idx="662">
                        <c:v>0.33200000000000002</c:v>
                      </c:pt>
                      <c:pt idx="663">
                        <c:v>0.33300000000000002</c:v>
                      </c:pt>
                      <c:pt idx="664">
                        <c:v>0.33300000000000002</c:v>
                      </c:pt>
                      <c:pt idx="665">
                        <c:v>0.33400000000000002</c:v>
                      </c:pt>
                      <c:pt idx="666">
                        <c:v>0.33400000000000002</c:v>
                      </c:pt>
                      <c:pt idx="667">
                        <c:v>0.33500000000000002</c:v>
                      </c:pt>
                      <c:pt idx="668">
                        <c:v>0.33500000000000002</c:v>
                      </c:pt>
                      <c:pt idx="669">
                        <c:v>0.33600000000000002</c:v>
                      </c:pt>
                      <c:pt idx="670">
                        <c:v>0.33600000000000002</c:v>
                      </c:pt>
                      <c:pt idx="671">
                        <c:v>0.33700000000000002</c:v>
                      </c:pt>
                      <c:pt idx="672">
                        <c:v>0.33700000000000002</c:v>
                      </c:pt>
                      <c:pt idx="673">
                        <c:v>0.33800000000000002</c:v>
                      </c:pt>
                      <c:pt idx="674">
                        <c:v>0.33800000000000002</c:v>
                      </c:pt>
                      <c:pt idx="675">
                        <c:v>0.33900000000000002</c:v>
                      </c:pt>
                      <c:pt idx="676">
                        <c:v>0.33900000000000002</c:v>
                      </c:pt>
                      <c:pt idx="677">
                        <c:v>0.34</c:v>
                      </c:pt>
                      <c:pt idx="678">
                        <c:v>0.34</c:v>
                      </c:pt>
                      <c:pt idx="679">
                        <c:v>0.34100000000000003</c:v>
                      </c:pt>
                      <c:pt idx="680">
                        <c:v>0.34100000000000003</c:v>
                      </c:pt>
                      <c:pt idx="681">
                        <c:v>0.34200000000000003</c:v>
                      </c:pt>
                      <c:pt idx="682">
                        <c:v>0.34200000000000003</c:v>
                      </c:pt>
                      <c:pt idx="683">
                        <c:v>0.34300000000000003</c:v>
                      </c:pt>
                      <c:pt idx="684">
                        <c:v>0.34300000000000003</c:v>
                      </c:pt>
                      <c:pt idx="685">
                        <c:v>0.34399999999999997</c:v>
                      </c:pt>
                      <c:pt idx="686">
                        <c:v>0.34399999999999997</c:v>
                      </c:pt>
                      <c:pt idx="687">
                        <c:v>0.34499999999999997</c:v>
                      </c:pt>
                      <c:pt idx="688">
                        <c:v>0.34499999999999997</c:v>
                      </c:pt>
                      <c:pt idx="689">
                        <c:v>0.34599999999999997</c:v>
                      </c:pt>
                      <c:pt idx="690">
                        <c:v>0.34599999999999997</c:v>
                      </c:pt>
                      <c:pt idx="691">
                        <c:v>0.34699999999999998</c:v>
                      </c:pt>
                      <c:pt idx="692">
                        <c:v>0.34699999999999998</c:v>
                      </c:pt>
                      <c:pt idx="693">
                        <c:v>0.34799999999999998</c:v>
                      </c:pt>
                      <c:pt idx="694">
                        <c:v>0.34799999999999998</c:v>
                      </c:pt>
                      <c:pt idx="695">
                        <c:v>0.34899999999999998</c:v>
                      </c:pt>
                      <c:pt idx="696">
                        <c:v>0.34899999999999998</c:v>
                      </c:pt>
                      <c:pt idx="697">
                        <c:v>0.35</c:v>
                      </c:pt>
                      <c:pt idx="698">
                        <c:v>0.35</c:v>
                      </c:pt>
                      <c:pt idx="699">
                        <c:v>0.35099999999999998</c:v>
                      </c:pt>
                      <c:pt idx="700">
                        <c:v>0.35099999999999998</c:v>
                      </c:pt>
                      <c:pt idx="701">
                        <c:v>0.35199999999999998</c:v>
                      </c:pt>
                      <c:pt idx="702">
                        <c:v>0.35199999999999998</c:v>
                      </c:pt>
                      <c:pt idx="703">
                        <c:v>0.35299999999999998</c:v>
                      </c:pt>
                      <c:pt idx="704">
                        <c:v>0.35299999999999998</c:v>
                      </c:pt>
                      <c:pt idx="705">
                        <c:v>0.35399999999999998</c:v>
                      </c:pt>
                      <c:pt idx="706">
                        <c:v>0.35399999999999998</c:v>
                      </c:pt>
                      <c:pt idx="707">
                        <c:v>0.35499999999999998</c:v>
                      </c:pt>
                      <c:pt idx="708">
                        <c:v>0.35499999999999998</c:v>
                      </c:pt>
                      <c:pt idx="709">
                        <c:v>0.35599999999999998</c:v>
                      </c:pt>
                      <c:pt idx="710">
                        <c:v>0.35599999999999998</c:v>
                      </c:pt>
                      <c:pt idx="711">
                        <c:v>0.35699999999999998</c:v>
                      </c:pt>
                      <c:pt idx="712">
                        <c:v>0.35699999999999998</c:v>
                      </c:pt>
                      <c:pt idx="713">
                        <c:v>0.35799999999999998</c:v>
                      </c:pt>
                      <c:pt idx="714">
                        <c:v>0.35799999999999998</c:v>
                      </c:pt>
                      <c:pt idx="715">
                        <c:v>0.35899999999999999</c:v>
                      </c:pt>
                      <c:pt idx="716">
                        <c:v>0.35899999999999999</c:v>
                      </c:pt>
                      <c:pt idx="717">
                        <c:v>0.36</c:v>
                      </c:pt>
                      <c:pt idx="718">
                        <c:v>0.36</c:v>
                      </c:pt>
                      <c:pt idx="719">
                        <c:v>0.36099999999999999</c:v>
                      </c:pt>
                      <c:pt idx="720">
                        <c:v>0.36099999999999999</c:v>
                      </c:pt>
                      <c:pt idx="721">
                        <c:v>0.36199999999999999</c:v>
                      </c:pt>
                      <c:pt idx="722">
                        <c:v>0.36199999999999999</c:v>
                      </c:pt>
                      <c:pt idx="723">
                        <c:v>0.36299999999999999</c:v>
                      </c:pt>
                      <c:pt idx="724">
                        <c:v>0.36299999999999999</c:v>
                      </c:pt>
                      <c:pt idx="725">
                        <c:v>0.36399999999999999</c:v>
                      </c:pt>
                      <c:pt idx="726">
                        <c:v>0.36399999999999999</c:v>
                      </c:pt>
                      <c:pt idx="727">
                        <c:v>0.36499999999999999</c:v>
                      </c:pt>
                      <c:pt idx="728">
                        <c:v>0.36499999999999999</c:v>
                      </c:pt>
                      <c:pt idx="729">
                        <c:v>0.36599999999999999</c:v>
                      </c:pt>
                      <c:pt idx="730">
                        <c:v>0.36599999999999999</c:v>
                      </c:pt>
                      <c:pt idx="731">
                        <c:v>0.36699999999999999</c:v>
                      </c:pt>
                      <c:pt idx="732">
                        <c:v>0.36699999999999999</c:v>
                      </c:pt>
                      <c:pt idx="733">
                        <c:v>0.36799999999999999</c:v>
                      </c:pt>
                      <c:pt idx="734">
                        <c:v>0.36799999999999999</c:v>
                      </c:pt>
                      <c:pt idx="735">
                        <c:v>0.36899999999999999</c:v>
                      </c:pt>
                      <c:pt idx="736">
                        <c:v>0.36899999999999999</c:v>
                      </c:pt>
                      <c:pt idx="737">
                        <c:v>0.37</c:v>
                      </c:pt>
                      <c:pt idx="738">
                        <c:v>0.37</c:v>
                      </c:pt>
                      <c:pt idx="739">
                        <c:v>0.371</c:v>
                      </c:pt>
                      <c:pt idx="740">
                        <c:v>0.371</c:v>
                      </c:pt>
                      <c:pt idx="741">
                        <c:v>0.372</c:v>
                      </c:pt>
                      <c:pt idx="742">
                        <c:v>0.372</c:v>
                      </c:pt>
                      <c:pt idx="743">
                        <c:v>0.373</c:v>
                      </c:pt>
                      <c:pt idx="744">
                        <c:v>0.373</c:v>
                      </c:pt>
                      <c:pt idx="745">
                        <c:v>0.374</c:v>
                      </c:pt>
                      <c:pt idx="746">
                        <c:v>0.374</c:v>
                      </c:pt>
                      <c:pt idx="747">
                        <c:v>0.375</c:v>
                      </c:pt>
                      <c:pt idx="748">
                        <c:v>0.375</c:v>
                      </c:pt>
                      <c:pt idx="749">
                        <c:v>0.376</c:v>
                      </c:pt>
                      <c:pt idx="750">
                        <c:v>0.376</c:v>
                      </c:pt>
                      <c:pt idx="751">
                        <c:v>0.377</c:v>
                      </c:pt>
                      <c:pt idx="752">
                        <c:v>0.377</c:v>
                      </c:pt>
                      <c:pt idx="753">
                        <c:v>0.378</c:v>
                      </c:pt>
                      <c:pt idx="754">
                        <c:v>0.378</c:v>
                      </c:pt>
                      <c:pt idx="755">
                        <c:v>0.379</c:v>
                      </c:pt>
                      <c:pt idx="756">
                        <c:v>0.379</c:v>
                      </c:pt>
                      <c:pt idx="757">
                        <c:v>0.38</c:v>
                      </c:pt>
                      <c:pt idx="758">
                        <c:v>0.38</c:v>
                      </c:pt>
                      <c:pt idx="759">
                        <c:v>0.38100000000000001</c:v>
                      </c:pt>
                      <c:pt idx="760">
                        <c:v>0.38100000000000001</c:v>
                      </c:pt>
                      <c:pt idx="761">
                        <c:v>0.38200000000000001</c:v>
                      </c:pt>
                      <c:pt idx="762">
                        <c:v>0.38200000000000001</c:v>
                      </c:pt>
                      <c:pt idx="763">
                        <c:v>0.38300000000000001</c:v>
                      </c:pt>
                      <c:pt idx="764">
                        <c:v>0.38300000000000001</c:v>
                      </c:pt>
                      <c:pt idx="765">
                        <c:v>0.38400000000000001</c:v>
                      </c:pt>
                      <c:pt idx="766">
                        <c:v>0.38400000000000001</c:v>
                      </c:pt>
                      <c:pt idx="767">
                        <c:v>0.38500000000000001</c:v>
                      </c:pt>
                      <c:pt idx="768">
                        <c:v>0.38500000000000001</c:v>
                      </c:pt>
                      <c:pt idx="769">
                        <c:v>0.38600000000000001</c:v>
                      </c:pt>
                      <c:pt idx="770">
                        <c:v>0.38600000000000001</c:v>
                      </c:pt>
                      <c:pt idx="771">
                        <c:v>0.38700000000000001</c:v>
                      </c:pt>
                      <c:pt idx="772">
                        <c:v>0.38700000000000001</c:v>
                      </c:pt>
                      <c:pt idx="773">
                        <c:v>0.38800000000000001</c:v>
                      </c:pt>
                      <c:pt idx="774">
                        <c:v>0.38800000000000001</c:v>
                      </c:pt>
                      <c:pt idx="775">
                        <c:v>0.38900000000000001</c:v>
                      </c:pt>
                      <c:pt idx="776">
                        <c:v>0.38900000000000001</c:v>
                      </c:pt>
                      <c:pt idx="777">
                        <c:v>0.39</c:v>
                      </c:pt>
                      <c:pt idx="778">
                        <c:v>0.39</c:v>
                      </c:pt>
                      <c:pt idx="779">
                        <c:v>0.39100000000000001</c:v>
                      </c:pt>
                      <c:pt idx="780">
                        <c:v>0.39100000000000001</c:v>
                      </c:pt>
                      <c:pt idx="781">
                        <c:v>0.39200000000000002</c:v>
                      </c:pt>
                      <c:pt idx="782">
                        <c:v>0.39200000000000002</c:v>
                      </c:pt>
                      <c:pt idx="783">
                        <c:v>0.39300000000000002</c:v>
                      </c:pt>
                      <c:pt idx="784">
                        <c:v>0.39300000000000002</c:v>
                      </c:pt>
                      <c:pt idx="785">
                        <c:v>0.39400000000000002</c:v>
                      </c:pt>
                      <c:pt idx="786">
                        <c:v>0.39400000000000002</c:v>
                      </c:pt>
                      <c:pt idx="787">
                        <c:v>0.39500000000000002</c:v>
                      </c:pt>
                      <c:pt idx="788">
                        <c:v>0.39500000000000002</c:v>
                      </c:pt>
                      <c:pt idx="789">
                        <c:v>0.39600000000000002</c:v>
                      </c:pt>
                      <c:pt idx="790">
                        <c:v>0.39600000000000002</c:v>
                      </c:pt>
                      <c:pt idx="791">
                        <c:v>0.39700000000000002</c:v>
                      </c:pt>
                      <c:pt idx="792">
                        <c:v>0.39700000000000002</c:v>
                      </c:pt>
                      <c:pt idx="793">
                        <c:v>0.39800000000000002</c:v>
                      </c:pt>
                      <c:pt idx="794">
                        <c:v>0.39800000000000002</c:v>
                      </c:pt>
                      <c:pt idx="795">
                        <c:v>0.39900000000000002</c:v>
                      </c:pt>
                      <c:pt idx="796">
                        <c:v>0.39900000000000002</c:v>
                      </c:pt>
                      <c:pt idx="797">
                        <c:v>0.4</c:v>
                      </c:pt>
                      <c:pt idx="798">
                        <c:v>0.4</c:v>
                      </c:pt>
                      <c:pt idx="799">
                        <c:v>0.40100000000000002</c:v>
                      </c:pt>
                      <c:pt idx="800">
                        <c:v>0.40100000000000002</c:v>
                      </c:pt>
                      <c:pt idx="801">
                        <c:v>0.40200000000000002</c:v>
                      </c:pt>
                      <c:pt idx="802">
                        <c:v>0.40200000000000002</c:v>
                      </c:pt>
                      <c:pt idx="803">
                        <c:v>0.40300000000000002</c:v>
                      </c:pt>
                      <c:pt idx="804">
                        <c:v>0.40300000000000002</c:v>
                      </c:pt>
                      <c:pt idx="805">
                        <c:v>0.40400000000000003</c:v>
                      </c:pt>
                      <c:pt idx="806">
                        <c:v>0.40400000000000003</c:v>
                      </c:pt>
                      <c:pt idx="807">
                        <c:v>0.40500000000000003</c:v>
                      </c:pt>
                      <c:pt idx="808">
                        <c:v>0.40500000000000003</c:v>
                      </c:pt>
                      <c:pt idx="809">
                        <c:v>0.40600000000000003</c:v>
                      </c:pt>
                      <c:pt idx="810">
                        <c:v>0.40600000000000003</c:v>
                      </c:pt>
                      <c:pt idx="811">
                        <c:v>0.40699999999999997</c:v>
                      </c:pt>
                      <c:pt idx="812">
                        <c:v>0.40699999999999997</c:v>
                      </c:pt>
                      <c:pt idx="813">
                        <c:v>0.40799999999999997</c:v>
                      </c:pt>
                      <c:pt idx="814">
                        <c:v>0.40799999999999997</c:v>
                      </c:pt>
                      <c:pt idx="815">
                        <c:v>0.40899999999999997</c:v>
                      </c:pt>
                      <c:pt idx="816">
                        <c:v>0.40899999999999997</c:v>
                      </c:pt>
                      <c:pt idx="817">
                        <c:v>0.41</c:v>
                      </c:pt>
                      <c:pt idx="818">
                        <c:v>0.41</c:v>
                      </c:pt>
                      <c:pt idx="819">
                        <c:v>0.41099999999999998</c:v>
                      </c:pt>
                      <c:pt idx="820">
                        <c:v>0.41099999999999998</c:v>
                      </c:pt>
                      <c:pt idx="821">
                        <c:v>0.41199999999999998</c:v>
                      </c:pt>
                      <c:pt idx="822">
                        <c:v>0.41199999999999998</c:v>
                      </c:pt>
                      <c:pt idx="823">
                        <c:v>0.41299999999999998</c:v>
                      </c:pt>
                      <c:pt idx="824">
                        <c:v>0.41299999999999998</c:v>
                      </c:pt>
                      <c:pt idx="825">
                        <c:v>0.41399999999999998</c:v>
                      </c:pt>
                      <c:pt idx="826">
                        <c:v>0.41399999999999998</c:v>
                      </c:pt>
                      <c:pt idx="827">
                        <c:v>0.41499999999999998</c:v>
                      </c:pt>
                      <c:pt idx="828">
                        <c:v>0.41499999999999998</c:v>
                      </c:pt>
                      <c:pt idx="829">
                        <c:v>0.41599999999999998</c:v>
                      </c:pt>
                      <c:pt idx="830">
                        <c:v>0.41599999999999998</c:v>
                      </c:pt>
                      <c:pt idx="831">
                        <c:v>0.41699999999999998</c:v>
                      </c:pt>
                      <c:pt idx="832">
                        <c:v>0.41699999999999998</c:v>
                      </c:pt>
                      <c:pt idx="833">
                        <c:v>0.41799999999999998</c:v>
                      </c:pt>
                      <c:pt idx="834">
                        <c:v>0.41799999999999998</c:v>
                      </c:pt>
                      <c:pt idx="835">
                        <c:v>0.41899999999999998</c:v>
                      </c:pt>
                      <c:pt idx="836">
                        <c:v>0.41899999999999998</c:v>
                      </c:pt>
                      <c:pt idx="837">
                        <c:v>0.42</c:v>
                      </c:pt>
                      <c:pt idx="838">
                        <c:v>0.42</c:v>
                      </c:pt>
                      <c:pt idx="839">
                        <c:v>0.42099999999999999</c:v>
                      </c:pt>
                      <c:pt idx="840">
                        <c:v>0.42099999999999999</c:v>
                      </c:pt>
                      <c:pt idx="841">
                        <c:v>0.42199999999999999</c:v>
                      </c:pt>
                      <c:pt idx="842">
                        <c:v>0.42199999999999999</c:v>
                      </c:pt>
                      <c:pt idx="843">
                        <c:v>0.42299999999999999</c:v>
                      </c:pt>
                      <c:pt idx="844">
                        <c:v>0.42299999999999999</c:v>
                      </c:pt>
                      <c:pt idx="845">
                        <c:v>0.42399999999999999</c:v>
                      </c:pt>
                      <c:pt idx="846">
                        <c:v>0.42399999999999999</c:v>
                      </c:pt>
                      <c:pt idx="847">
                        <c:v>0.42499999999999999</c:v>
                      </c:pt>
                      <c:pt idx="848">
                        <c:v>0.42499999999999999</c:v>
                      </c:pt>
                      <c:pt idx="849">
                        <c:v>0.42599999999999999</c:v>
                      </c:pt>
                      <c:pt idx="850">
                        <c:v>0.42599999999999999</c:v>
                      </c:pt>
                      <c:pt idx="851">
                        <c:v>0.42699999999999999</c:v>
                      </c:pt>
                      <c:pt idx="852">
                        <c:v>0.42699999999999999</c:v>
                      </c:pt>
                      <c:pt idx="853">
                        <c:v>0.42799999999999999</c:v>
                      </c:pt>
                      <c:pt idx="854">
                        <c:v>0.42799999999999999</c:v>
                      </c:pt>
                      <c:pt idx="855">
                        <c:v>0.42899999999999999</c:v>
                      </c:pt>
                      <c:pt idx="856">
                        <c:v>0.42899999999999999</c:v>
                      </c:pt>
                      <c:pt idx="857">
                        <c:v>0.43</c:v>
                      </c:pt>
                      <c:pt idx="858">
                        <c:v>0.43</c:v>
                      </c:pt>
                      <c:pt idx="859">
                        <c:v>0.43099999999999999</c:v>
                      </c:pt>
                      <c:pt idx="860">
                        <c:v>0.43099999999999999</c:v>
                      </c:pt>
                      <c:pt idx="861">
                        <c:v>0.432</c:v>
                      </c:pt>
                      <c:pt idx="862">
                        <c:v>0.432</c:v>
                      </c:pt>
                      <c:pt idx="863">
                        <c:v>0.433</c:v>
                      </c:pt>
                      <c:pt idx="864">
                        <c:v>0.433</c:v>
                      </c:pt>
                      <c:pt idx="865">
                        <c:v>0.434</c:v>
                      </c:pt>
                      <c:pt idx="866">
                        <c:v>0.434</c:v>
                      </c:pt>
                      <c:pt idx="867">
                        <c:v>0.435</c:v>
                      </c:pt>
                      <c:pt idx="868">
                        <c:v>0.435</c:v>
                      </c:pt>
                      <c:pt idx="869">
                        <c:v>0.436</c:v>
                      </c:pt>
                      <c:pt idx="870">
                        <c:v>0.436</c:v>
                      </c:pt>
                      <c:pt idx="871">
                        <c:v>0.437</c:v>
                      </c:pt>
                      <c:pt idx="872">
                        <c:v>0.437</c:v>
                      </c:pt>
                      <c:pt idx="873">
                        <c:v>0.438</c:v>
                      </c:pt>
                      <c:pt idx="874">
                        <c:v>0.438</c:v>
                      </c:pt>
                      <c:pt idx="875">
                        <c:v>0.439</c:v>
                      </c:pt>
                      <c:pt idx="876">
                        <c:v>0.439</c:v>
                      </c:pt>
                      <c:pt idx="877">
                        <c:v>0.44</c:v>
                      </c:pt>
                      <c:pt idx="878">
                        <c:v>0.44</c:v>
                      </c:pt>
                      <c:pt idx="879">
                        <c:v>0.441</c:v>
                      </c:pt>
                      <c:pt idx="880">
                        <c:v>0.441</c:v>
                      </c:pt>
                      <c:pt idx="881">
                        <c:v>0.442</c:v>
                      </c:pt>
                      <c:pt idx="882">
                        <c:v>0.442</c:v>
                      </c:pt>
                      <c:pt idx="883">
                        <c:v>0.443</c:v>
                      </c:pt>
                      <c:pt idx="884">
                        <c:v>0.443</c:v>
                      </c:pt>
                      <c:pt idx="885">
                        <c:v>0.44400000000000001</c:v>
                      </c:pt>
                      <c:pt idx="886">
                        <c:v>0.44400000000000001</c:v>
                      </c:pt>
                      <c:pt idx="887">
                        <c:v>0.44500000000000001</c:v>
                      </c:pt>
                      <c:pt idx="888">
                        <c:v>0.44500000000000001</c:v>
                      </c:pt>
                      <c:pt idx="889">
                        <c:v>0.44600000000000001</c:v>
                      </c:pt>
                      <c:pt idx="890">
                        <c:v>0.44600000000000001</c:v>
                      </c:pt>
                      <c:pt idx="891">
                        <c:v>0.44700000000000001</c:v>
                      </c:pt>
                      <c:pt idx="892">
                        <c:v>0.44700000000000001</c:v>
                      </c:pt>
                      <c:pt idx="893">
                        <c:v>0.44800000000000001</c:v>
                      </c:pt>
                      <c:pt idx="894">
                        <c:v>0.44800000000000001</c:v>
                      </c:pt>
                      <c:pt idx="895">
                        <c:v>0.44900000000000001</c:v>
                      </c:pt>
                      <c:pt idx="896">
                        <c:v>0.44900000000000001</c:v>
                      </c:pt>
                      <c:pt idx="897">
                        <c:v>0.45</c:v>
                      </c:pt>
                      <c:pt idx="898">
                        <c:v>0.45</c:v>
                      </c:pt>
                      <c:pt idx="899">
                        <c:v>0.45100000000000001</c:v>
                      </c:pt>
                      <c:pt idx="900">
                        <c:v>0.45100000000000001</c:v>
                      </c:pt>
                      <c:pt idx="901">
                        <c:v>0.45200000000000001</c:v>
                      </c:pt>
                      <c:pt idx="902">
                        <c:v>0.45200000000000001</c:v>
                      </c:pt>
                      <c:pt idx="903">
                        <c:v>0.45300000000000001</c:v>
                      </c:pt>
                      <c:pt idx="904">
                        <c:v>0.45300000000000001</c:v>
                      </c:pt>
                      <c:pt idx="905">
                        <c:v>0.45400000000000001</c:v>
                      </c:pt>
                      <c:pt idx="906">
                        <c:v>0.45400000000000001</c:v>
                      </c:pt>
                      <c:pt idx="907">
                        <c:v>0.45500000000000002</c:v>
                      </c:pt>
                      <c:pt idx="908">
                        <c:v>0.45500000000000002</c:v>
                      </c:pt>
                      <c:pt idx="909">
                        <c:v>0.45600000000000002</c:v>
                      </c:pt>
                      <c:pt idx="910">
                        <c:v>0.45600000000000002</c:v>
                      </c:pt>
                      <c:pt idx="911">
                        <c:v>0.45700000000000002</c:v>
                      </c:pt>
                      <c:pt idx="912">
                        <c:v>0.45700000000000002</c:v>
                      </c:pt>
                      <c:pt idx="913">
                        <c:v>0.45800000000000002</c:v>
                      </c:pt>
                      <c:pt idx="914">
                        <c:v>0.45800000000000002</c:v>
                      </c:pt>
                      <c:pt idx="915">
                        <c:v>0.45900000000000002</c:v>
                      </c:pt>
                      <c:pt idx="916">
                        <c:v>0.45900000000000002</c:v>
                      </c:pt>
                      <c:pt idx="917">
                        <c:v>0.46</c:v>
                      </c:pt>
                      <c:pt idx="918">
                        <c:v>0.46</c:v>
                      </c:pt>
                      <c:pt idx="919">
                        <c:v>0.46100000000000002</c:v>
                      </c:pt>
                      <c:pt idx="920">
                        <c:v>0.46100000000000002</c:v>
                      </c:pt>
                      <c:pt idx="921">
                        <c:v>0.46200000000000002</c:v>
                      </c:pt>
                      <c:pt idx="922">
                        <c:v>0.46200000000000002</c:v>
                      </c:pt>
                      <c:pt idx="923">
                        <c:v>0.46300000000000002</c:v>
                      </c:pt>
                      <c:pt idx="924">
                        <c:v>0.46300000000000002</c:v>
                      </c:pt>
                      <c:pt idx="925">
                        <c:v>0.46400000000000002</c:v>
                      </c:pt>
                      <c:pt idx="926">
                        <c:v>0.46400000000000002</c:v>
                      </c:pt>
                      <c:pt idx="927">
                        <c:v>0.46500000000000002</c:v>
                      </c:pt>
                      <c:pt idx="928">
                        <c:v>0.46500000000000002</c:v>
                      </c:pt>
                      <c:pt idx="929">
                        <c:v>0.46600000000000003</c:v>
                      </c:pt>
                      <c:pt idx="930">
                        <c:v>0.46600000000000003</c:v>
                      </c:pt>
                      <c:pt idx="931">
                        <c:v>0.46700000000000003</c:v>
                      </c:pt>
                      <c:pt idx="932">
                        <c:v>0.46700000000000003</c:v>
                      </c:pt>
                      <c:pt idx="933">
                        <c:v>0.46800000000000003</c:v>
                      </c:pt>
                      <c:pt idx="934">
                        <c:v>0.46800000000000003</c:v>
                      </c:pt>
                      <c:pt idx="935">
                        <c:v>0.46899999999999997</c:v>
                      </c:pt>
                      <c:pt idx="936">
                        <c:v>0.46899999999999997</c:v>
                      </c:pt>
                      <c:pt idx="937">
                        <c:v>0.47</c:v>
                      </c:pt>
                      <c:pt idx="938">
                        <c:v>0.47</c:v>
                      </c:pt>
                      <c:pt idx="939">
                        <c:v>0.47099999999999997</c:v>
                      </c:pt>
                      <c:pt idx="940">
                        <c:v>0.47099999999999997</c:v>
                      </c:pt>
                      <c:pt idx="941">
                        <c:v>0.47199999999999998</c:v>
                      </c:pt>
                      <c:pt idx="942">
                        <c:v>0.47199999999999998</c:v>
                      </c:pt>
                      <c:pt idx="943">
                        <c:v>0.47299999999999998</c:v>
                      </c:pt>
                      <c:pt idx="944">
                        <c:v>0.47299999999999998</c:v>
                      </c:pt>
                      <c:pt idx="945">
                        <c:v>0.47399999999999998</c:v>
                      </c:pt>
                      <c:pt idx="946">
                        <c:v>0.47399999999999998</c:v>
                      </c:pt>
                      <c:pt idx="947">
                        <c:v>0.47499999999999998</c:v>
                      </c:pt>
                      <c:pt idx="948">
                        <c:v>0.47499999999999998</c:v>
                      </c:pt>
                      <c:pt idx="949">
                        <c:v>0.47599999999999998</c:v>
                      </c:pt>
                      <c:pt idx="950">
                        <c:v>0.47599999999999998</c:v>
                      </c:pt>
                      <c:pt idx="951">
                        <c:v>0.47699999999999998</c:v>
                      </c:pt>
                      <c:pt idx="952">
                        <c:v>0.47699999999999998</c:v>
                      </c:pt>
                      <c:pt idx="953">
                        <c:v>0.47799999999999998</c:v>
                      </c:pt>
                      <c:pt idx="954">
                        <c:v>0.47799999999999998</c:v>
                      </c:pt>
                      <c:pt idx="955">
                        <c:v>0.47899999999999998</c:v>
                      </c:pt>
                      <c:pt idx="956">
                        <c:v>0.47899999999999998</c:v>
                      </c:pt>
                      <c:pt idx="957">
                        <c:v>0.48</c:v>
                      </c:pt>
                      <c:pt idx="958">
                        <c:v>0.48</c:v>
                      </c:pt>
                      <c:pt idx="959">
                        <c:v>0.48099999999999998</c:v>
                      </c:pt>
                      <c:pt idx="960">
                        <c:v>0.48099999999999998</c:v>
                      </c:pt>
                      <c:pt idx="961">
                        <c:v>0.48199999999999998</c:v>
                      </c:pt>
                      <c:pt idx="962">
                        <c:v>0.48199999999999998</c:v>
                      </c:pt>
                      <c:pt idx="963">
                        <c:v>0.48299999999999998</c:v>
                      </c:pt>
                      <c:pt idx="964">
                        <c:v>0.48299999999999998</c:v>
                      </c:pt>
                      <c:pt idx="965">
                        <c:v>0.48399999999999999</c:v>
                      </c:pt>
                      <c:pt idx="966">
                        <c:v>0.48399999999999999</c:v>
                      </c:pt>
                      <c:pt idx="967">
                        <c:v>0.48499999999999999</c:v>
                      </c:pt>
                      <c:pt idx="968">
                        <c:v>0.48499999999999999</c:v>
                      </c:pt>
                      <c:pt idx="969">
                        <c:v>0.48599999999999999</c:v>
                      </c:pt>
                      <c:pt idx="970">
                        <c:v>0.48599999999999999</c:v>
                      </c:pt>
                      <c:pt idx="971">
                        <c:v>0.48699999999999999</c:v>
                      </c:pt>
                      <c:pt idx="972">
                        <c:v>0.48699999999999999</c:v>
                      </c:pt>
                      <c:pt idx="973">
                        <c:v>0.48799999999999999</c:v>
                      </c:pt>
                      <c:pt idx="974">
                        <c:v>0.48799999999999999</c:v>
                      </c:pt>
                      <c:pt idx="975">
                        <c:v>0.48899999999999999</c:v>
                      </c:pt>
                      <c:pt idx="976">
                        <c:v>0.48899999999999999</c:v>
                      </c:pt>
                      <c:pt idx="977">
                        <c:v>0.49</c:v>
                      </c:pt>
                      <c:pt idx="978">
                        <c:v>0.49</c:v>
                      </c:pt>
                      <c:pt idx="979">
                        <c:v>0.49099999999999999</c:v>
                      </c:pt>
                      <c:pt idx="980">
                        <c:v>0.49099999999999999</c:v>
                      </c:pt>
                      <c:pt idx="981">
                        <c:v>0.49199999999999999</c:v>
                      </c:pt>
                      <c:pt idx="982">
                        <c:v>0.49199999999999999</c:v>
                      </c:pt>
                      <c:pt idx="983">
                        <c:v>0.49299999999999999</c:v>
                      </c:pt>
                      <c:pt idx="984">
                        <c:v>0.49299999999999999</c:v>
                      </c:pt>
                      <c:pt idx="985">
                        <c:v>0.49399999999999999</c:v>
                      </c:pt>
                      <c:pt idx="986">
                        <c:v>0.49399999999999999</c:v>
                      </c:pt>
                      <c:pt idx="987">
                        <c:v>0.495</c:v>
                      </c:pt>
                      <c:pt idx="988">
                        <c:v>0.495</c:v>
                      </c:pt>
                      <c:pt idx="989">
                        <c:v>0.496</c:v>
                      </c:pt>
                      <c:pt idx="990">
                        <c:v>0.496</c:v>
                      </c:pt>
                      <c:pt idx="991">
                        <c:v>0.497</c:v>
                      </c:pt>
                      <c:pt idx="992">
                        <c:v>0.497</c:v>
                      </c:pt>
                      <c:pt idx="993">
                        <c:v>0.498</c:v>
                      </c:pt>
                      <c:pt idx="994">
                        <c:v>0.498</c:v>
                      </c:pt>
                      <c:pt idx="995">
                        <c:v>0.499</c:v>
                      </c:pt>
                      <c:pt idx="996">
                        <c:v>0.499</c:v>
                      </c:pt>
                      <c:pt idx="997">
                        <c:v>0.5</c:v>
                      </c:pt>
                      <c:pt idx="998">
                        <c:v>0.5</c:v>
                      </c:pt>
                      <c:pt idx="999">
                        <c:v>0.501</c:v>
                      </c:pt>
                      <c:pt idx="1000">
                        <c:v>0.501</c:v>
                      </c:pt>
                      <c:pt idx="1001">
                        <c:v>0.502</c:v>
                      </c:pt>
                      <c:pt idx="1002">
                        <c:v>0.502</c:v>
                      </c:pt>
                      <c:pt idx="1003">
                        <c:v>0.503</c:v>
                      </c:pt>
                      <c:pt idx="1004">
                        <c:v>0.503</c:v>
                      </c:pt>
                      <c:pt idx="1005">
                        <c:v>0.504</c:v>
                      </c:pt>
                      <c:pt idx="1006">
                        <c:v>0.504</c:v>
                      </c:pt>
                      <c:pt idx="1007">
                        <c:v>0.505</c:v>
                      </c:pt>
                      <c:pt idx="1008">
                        <c:v>0.505</c:v>
                      </c:pt>
                      <c:pt idx="1009">
                        <c:v>0.50600000000000001</c:v>
                      </c:pt>
                      <c:pt idx="1010">
                        <c:v>0.50600000000000001</c:v>
                      </c:pt>
                      <c:pt idx="1011">
                        <c:v>0.50700000000000001</c:v>
                      </c:pt>
                      <c:pt idx="1012">
                        <c:v>0.50700000000000001</c:v>
                      </c:pt>
                      <c:pt idx="1013">
                        <c:v>0.50800000000000001</c:v>
                      </c:pt>
                      <c:pt idx="1014">
                        <c:v>0.50800000000000001</c:v>
                      </c:pt>
                      <c:pt idx="1015">
                        <c:v>0.50900000000000001</c:v>
                      </c:pt>
                      <c:pt idx="1016">
                        <c:v>0.50900000000000001</c:v>
                      </c:pt>
                      <c:pt idx="1017">
                        <c:v>0.51</c:v>
                      </c:pt>
                      <c:pt idx="1018">
                        <c:v>0.51</c:v>
                      </c:pt>
                      <c:pt idx="1019">
                        <c:v>0.51100000000000001</c:v>
                      </c:pt>
                      <c:pt idx="1020">
                        <c:v>0.51100000000000001</c:v>
                      </c:pt>
                      <c:pt idx="1021">
                        <c:v>0.51200000000000001</c:v>
                      </c:pt>
                      <c:pt idx="1022">
                        <c:v>0.51200000000000001</c:v>
                      </c:pt>
                      <c:pt idx="1023">
                        <c:v>0.51300000000000001</c:v>
                      </c:pt>
                      <c:pt idx="1024">
                        <c:v>0.51300000000000001</c:v>
                      </c:pt>
                      <c:pt idx="1025">
                        <c:v>0.51400000000000001</c:v>
                      </c:pt>
                      <c:pt idx="1026">
                        <c:v>0.51400000000000001</c:v>
                      </c:pt>
                      <c:pt idx="1027">
                        <c:v>0.51500000000000001</c:v>
                      </c:pt>
                      <c:pt idx="1028">
                        <c:v>0.51500000000000001</c:v>
                      </c:pt>
                      <c:pt idx="1029">
                        <c:v>0.51600000000000001</c:v>
                      </c:pt>
                      <c:pt idx="1030">
                        <c:v>0.51600000000000001</c:v>
                      </c:pt>
                      <c:pt idx="1031">
                        <c:v>0.51700000000000002</c:v>
                      </c:pt>
                      <c:pt idx="1032">
                        <c:v>0.51700000000000002</c:v>
                      </c:pt>
                      <c:pt idx="1033">
                        <c:v>0.51800000000000002</c:v>
                      </c:pt>
                      <c:pt idx="1034">
                        <c:v>0.51800000000000002</c:v>
                      </c:pt>
                      <c:pt idx="1035">
                        <c:v>0.51900000000000002</c:v>
                      </c:pt>
                      <c:pt idx="1036">
                        <c:v>0.51900000000000002</c:v>
                      </c:pt>
                      <c:pt idx="1037">
                        <c:v>0.52</c:v>
                      </c:pt>
                      <c:pt idx="1038">
                        <c:v>0.52</c:v>
                      </c:pt>
                      <c:pt idx="1039">
                        <c:v>0.52100000000000002</c:v>
                      </c:pt>
                      <c:pt idx="1040">
                        <c:v>0.52100000000000002</c:v>
                      </c:pt>
                      <c:pt idx="1041">
                        <c:v>0.52200000000000002</c:v>
                      </c:pt>
                      <c:pt idx="1042">
                        <c:v>0.52200000000000002</c:v>
                      </c:pt>
                      <c:pt idx="1043">
                        <c:v>0.52300000000000002</c:v>
                      </c:pt>
                      <c:pt idx="1044">
                        <c:v>0.52300000000000002</c:v>
                      </c:pt>
                      <c:pt idx="1045">
                        <c:v>0.52400000000000002</c:v>
                      </c:pt>
                      <c:pt idx="1046">
                        <c:v>0.52400000000000002</c:v>
                      </c:pt>
                      <c:pt idx="1047">
                        <c:v>0.52500000000000002</c:v>
                      </c:pt>
                      <c:pt idx="1048">
                        <c:v>0.52500000000000002</c:v>
                      </c:pt>
                      <c:pt idx="1049">
                        <c:v>0.52600000000000002</c:v>
                      </c:pt>
                      <c:pt idx="1050">
                        <c:v>0.52600000000000002</c:v>
                      </c:pt>
                      <c:pt idx="1051">
                        <c:v>0.52700000000000002</c:v>
                      </c:pt>
                      <c:pt idx="1052">
                        <c:v>0.52700000000000002</c:v>
                      </c:pt>
                      <c:pt idx="1053">
                        <c:v>0.52800000000000002</c:v>
                      </c:pt>
                      <c:pt idx="1054">
                        <c:v>0.52800000000000002</c:v>
                      </c:pt>
                      <c:pt idx="1055">
                        <c:v>0.52900000000000003</c:v>
                      </c:pt>
                      <c:pt idx="1056">
                        <c:v>0.52900000000000003</c:v>
                      </c:pt>
                      <c:pt idx="1057">
                        <c:v>0.53</c:v>
                      </c:pt>
                      <c:pt idx="1058">
                        <c:v>0.53</c:v>
                      </c:pt>
                      <c:pt idx="1059">
                        <c:v>0.53100000000000003</c:v>
                      </c:pt>
                      <c:pt idx="1060">
                        <c:v>0.53100000000000003</c:v>
                      </c:pt>
                      <c:pt idx="1061">
                        <c:v>0.53200000000000003</c:v>
                      </c:pt>
                      <c:pt idx="1062">
                        <c:v>0.53200000000000003</c:v>
                      </c:pt>
                      <c:pt idx="1063">
                        <c:v>0.53300000000000003</c:v>
                      </c:pt>
                      <c:pt idx="1064">
                        <c:v>0.53300000000000003</c:v>
                      </c:pt>
                      <c:pt idx="1065">
                        <c:v>0.53400000000000003</c:v>
                      </c:pt>
                      <c:pt idx="1066">
                        <c:v>0.53400000000000003</c:v>
                      </c:pt>
                      <c:pt idx="1067">
                        <c:v>0.53500000000000003</c:v>
                      </c:pt>
                      <c:pt idx="1068">
                        <c:v>0.53500000000000003</c:v>
                      </c:pt>
                      <c:pt idx="1069">
                        <c:v>0.53600000000000003</c:v>
                      </c:pt>
                      <c:pt idx="1070">
                        <c:v>0.53600000000000003</c:v>
                      </c:pt>
                      <c:pt idx="1071">
                        <c:v>0.53700000000000003</c:v>
                      </c:pt>
                      <c:pt idx="1072">
                        <c:v>0.53700000000000003</c:v>
                      </c:pt>
                      <c:pt idx="1073">
                        <c:v>0.53800000000000003</c:v>
                      </c:pt>
                      <c:pt idx="1074">
                        <c:v>0.53800000000000003</c:v>
                      </c:pt>
                      <c:pt idx="1075">
                        <c:v>0.53900000000000003</c:v>
                      </c:pt>
                      <c:pt idx="1076">
                        <c:v>0.53900000000000003</c:v>
                      </c:pt>
                      <c:pt idx="1077">
                        <c:v>0.54</c:v>
                      </c:pt>
                      <c:pt idx="1078">
                        <c:v>0.54</c:v>
                      </c:pt>
                      <c:pt idx="1079">
                        <c:v>0.54100000000000004</c:v>
                      </c:pt>
                      <c:pt idx="1080">
                        <c:v>0.54100000000000004</c:v>
                      </c:pt>
                      <c:pt idx="1081">
                        <c:v>0.54200000000000004</c:v>
                      </c:pt>
                      <c:pt idx="1082">
                        <c:v>0.54200000000000004</c:v>
                      </c:pt>
                      <c:pt idx="1083">
                        <c:v>0.54300000000000004</c:v>
                      </c:pt>
                      <c:pt idx="1084">
                        <c:v>0.54300000000000004</c:v>
                      </c:pt>
                      <c:pt idx="1085">
                        <c:v>0.54400000000000004</c:v>
                      </c:pt>
                      <c:pt idx="1086">
                        <c:v>0.54400000000000004</c:v>
                      </c:pt>
                      <c:pt idx="1087">
                        <c:v>0.54500000000000004</c:v>
                      </c:pt>
                      <c:pt idx="1088">
                        <c:v>0.54500000000000004</c:v>
                      </c:pt>
                      <c:pt idx="1089">
                        <c:v>0.54600000000000004</c:v>
                      </c:pt>
                      <c:pt idx="1090">
                        <c:v>0.54600000000000004</c:v>
                      </c:pt>
                      <c:pt idx="1091">
                        <c:v>0.54700000000000004</c:v>
                      </c:pt>
                      <c:pt idx="1092">
                        <c:v>0.54700000000000004</c:v>
                      </c:pt>
                      <c:pt idx="1093">
                        <c:v>0.54800000000000004</c:v>
                      </c:pt>
                      <c:pt idx="1094">
                        <c:v>0.54800000000000004</c:v>
                      </c:pt>
                      <c:pt idx="1095">
                        <c:v>0.54900000000000004</c:v>
                      </c:pt>
                      <c:pt idx="1096">
                        <c:v>0.54900000000000004</c:v>
                      </c:pt>
                      <c:pt idx="1097">
                        <c:v>0.55000000000000004</c:v>
                      </c:pt>
                      <c:pt idx="1098">
                        <c:v>0.55000000000000004</c:v>
                      </c:pt>
                      <c:pt idx="1099">
                        <c:v>0.55100000000000005</c:v>
                      </c:pt>
                      <c:pt idx="1100">
                        <c:v>0.55100000000000005</c:v>
                      </c:pt>
                      <c:pt idx="1101">
                        <c:v>0.55200000000000005</c:v>
                      </c:pt>
                      <c:pt idx="1102">
                        <c:v>0.55200000000000005</c:v>
                      </c:pt>
                      <c:pt idx="1103">
                        <c:v>0.55300000000000005</c:v>
                      </c:pt>
                      <c:pt idx="1104">
                        <c:v>0.55300000000000005</c:v>
                      </c:pt>
                      <c:pt idx="1105">
                        <c:v>0.55400000000000005</c:v>
                      </c:pt>
                      <c:pt idx="1106">
                        <c:v>0.55400000000000005</c:v>
                      </c:pt>
                      <c:pt idx="1107">
                        <c:v>0.55500000000000005</c:v>
                      </c:pt>
                      <c:pt idx="1108">
                        <c:v>0.55500000000000005</c:v>
                      </c:pt>
                      <c:pt idx="1109">
                        <c:v>0.55600000000000005</c:v>
                      </c:pt>
                      <c:pt idx="1110">
                        <c:v>0.55600000000000005</c:v>
                      </c:pt>
                      <c:pt idx="1111">
                        <c:v>0.55700000000000005</c:v>
                      </c:pt>
                      <c:pt idx="1112">
                        <c:v>0.55700000000000005</c:v>
                      </c:pt>
                      <c:pt idx="1113">
                        <c:v>0.55800000000000005</c:v>
                      </c:pt>
                      <c:pt idx="1114">
                        <c:v>0.55800000000000005</c:v>
                      </c:pt>
                      <c:pt idx="1115">
                        <c:v>0.55900000000000005</c:v>
                      </c:pt>
                      <c:pt idx="1116">
                        <c:v>0.55900000000000005</c:v>
                      </c:pt>
                      <c:pt idx="1117">
                        <c:v>0.56000000000000005</c:v>
                      </c:pt>
                      <c:pt idx="1118">
                        <c:v>0.56000000000000005</c:v>
                      </c:pt>
                      <c:pt idx="1119">
                        <c:v>0.56100000000000005</c:v>
                      </c:pt>
                      <c:pt idx="1120">
                        <c:v>0.56100000000000005</c:v>
                      </c:pt>
                      <c:pt idx="1121">
                        <c:v>0.56200000000000006</c:v>
                      </c:pt>
                      <c:pt idx="1122">
                        <c:v>0.56200000000000006</c:v>
                      </c:pt>
                      <c:pt idx="1123">
                        <c:v>0.56299999999999994</c:v>
                      </c:pt>
                      <c:pt idx="1124">
                        <c:v>0.56299999999999994</c:v>
                      </c:pt>
                      <c:pt idx="1125">
                        <c:v>0.56399999999999995</c:v>
                      </c:pt>
                      <c:pt idx="1126">
                        <c:v>0.56399999999999995</c:v>
                      </c:pt>
                      <c:pt idx="1127">
                        <c:v>0.56499999999999995</c:v>
                      </c:pt>
                      <c:pt idx="1128">
                        <c:v>0.56499999999999995</c:v>
                      </c:pt>
                      <c:pt idx="1129">
                        <c:v>0.56599999999999995</c:v>
                      </c:pt>
                      <c:pt idx="1130">
                        <c:v>0.56599999999999995</c:v>
                      </c:pt>
                      <c:pt idx="1131">
                        <c:v>0.56699999999999995</c:v>
                      </c:pt>
                      <c:pt idx="1132">
                        <c:v>0.56699999999999995</c:v>
                      </c:pt>
                      <c:pt idx="1133">
                        <c:v>0.56799999999999995</c:v>
                      </c:pt>
                      <c:pt idx="1134">
                        <c:v>0.56799999999999995</c:v>
                      </c:pt>
                      <c:pt idx="1135">
                        <c:v>0.56899999999999995</c:v>
                      </c:pt>
                      <c:pt idx="1136">
                        <c:v>0.56899999999999995</c:v>
                      </c:pt>
                      <c:pt idx="1137">
                        <c:v>0.56999999999999995</c:v>
                      </c:pt>
                      <c:pt idx="1138">
                        <c:v>0.56999999999999995</c:v>
                      </c:pt>
                      <c:pt idx="1139">
                        <c:v>0.57099999999999995</c:v>
                      </c:pt>
                      <c:pt idx="1140">
                        <c:v>0.57099999999999995</c:v>
                      </c:pt>
                      <c:pt idx="1141">
                        <c:v>0.57199999999999995</c:v>
                      </c:pt>
                      <c:pt idx="1142">
                        <c:v>0.57199999999999995</c:v>
                      </c:pt>
                      <c:pt idx="1143">
                        <c:v>0.57299999999999995</c:v>
                      </c:pt>
                      <c:pt idx="1144">
                        <c:v>0.57299999999999995</c:v>
                      </c:pt>
                      <c:pt idx="1145">
                        <c:v>0.57399999999999995</c:v>
                      </c:pt>
                      <c:pt idx="1146">
                        <c:v>0.57399999999999995</c:v>
                      </c:pt>
                      <c:pt idx="1147">
                        <c:v>0.57499999999999996</c:v>
                      </c:pt>
                      <c:pt idx="1148">
                        <c:v>0.57499999999999996</c:v>
                      </c:pt>
                      <c:pt idx="1149">
                        <c:v>0.57599999999999996</c:v>
                      </c:pt>
                      <c:pt idx="1150">
                        <c:v>0.57599999999999996</c:v>
                      </c:pt>
                      <c:pt idx="1151">
                        <c:v>0.57699999999999996</c:v>
                      </c:pt>
                      <c:pt idx="1152">
                        <c:v>0.57699999999999996</c:v>
                      </c:pt>
                      <c:pt idx="1153">
                        <c:v>0.57799999999999996</c:v>
                      </c:pt>
                      <c:pt idx="1154">
                        <c:v>0.57799999999999996</c:v>
                      </c:pt>
                      <c:pt idx="1155">
                        <c:v>0.57899999999999996</c:v>
                      </c:pt>
                      <c:pt idx="1156">
                        <c:v>0.57899999999999996</c:v>
                      </c:pt>
                      <c:pt idx="1157">
                        <c:v>0.57999999999999996</c:v>
                      </c:pt>
                      <c:pt idx="1158">
                        <c:v>0.57999999999999996</c:v>
                      </c:pt>
                      <c:pt idx="1159">
                        <c:v>0.58099999999999996</c:v>
                      </c:pt>
                      <c:pt idx="1160">
                        <c:v>0.58099999999999996</c:v>
                      </c:pt>
                      <c:pt idx="1161">
                        <c:v>0.58199999999999996</c:v>
                      </c:pt>
                      <c:pt idx="1162">
                        <c:v>0.58199999999999996</c:v>
                      </c:pt>
                      <c:pt idx="1163">
                        <c:v>0.58299999999999996</c:v>
                      </c:pt>
                      <c:pt idx="1164">
                        <c:v>0.58299999999999996</c:v>
                      </c:pt>
                      <c:pt idx="1165">
                        <c:v>0.58399999999999996</c:v>
                      </c:pt>
                      <c:pt idx="1166">
                        <c:v>0.58399999999999996</c:v>
                      </c:pt>
                      <c:pt idx="1167">
                        <c:v>0.58499999999999996</c:v>
                      </c:pt>
                      <c:pt idx="1168">
                        <c:v>0.58499999999999996</c:v>
                      </c:pt>
                      <c:pt idx="1169">
                        <c:v>0.58599999999999997</c:v>
                      </c:pt>
                      <c:pt idx="1170">
                        <c:v>0.58599999999999997</c:v>
                      </c:pt>
                      <c:pt idx="1171">
                        <c:v>0.58699999999999997</c:v>
                      </c:pt>
                      <c:pt idx="1172">
                        <c:v>0.58699999999999997</c:v>
                      </c:pt>
                      <c:pt idx="1173">
                        <c:v>0.58799999999999997</c:v>
                      </c:pt>
                      <c:pt idx="1174">
                        <c:v>0.58799999999999997</c:v>
                      </c:pt>
                      <c:pt idx="1175">
                        <c:v>0.58899999999999997</c:v>
                      </c:pt>
                      <c:pt idx="1176">
                        <c:v>0.58899999999999997</c:v>
                      </c:pt>
                      <c:pt idx="1177">
                        <c:v>0.59</c:v>
                      </c:pt>
                      <c:pt idx="1178">
                        <c:v>0.59</c:v>
                      </c:pt>
                      <c:pt idx="1179">
                        <c:v>0.59099999999999997</c:v>
                      </c:pt>
                      <c:pt idx="1180">
                        <c:v>0.59099999999999997</c:v>
                      </c:pt>
                      <c:pt idx="1181">
                        <c:v>0.59199999999999997</c:v>
                      </c:pt>
                      <c:pt idx="1182">
                        <c:v>0.59199999999999997</c:v>
                      </c:pt>
                      <c:pt idx="1183">
                        <c:v>0.59299999999999997</c:v>
                      </c:pt>
                      <c:pt idx="1184">
                        <c:v>0.59299999999999997</c:v>
                      </c:pt>
                      <c:pt idx="1185">
                        <c:v>0.59399999999999997</c:v>
                      </c:pt>
                      <c:pt idx="1186">
                        <c:v>0.59399999999999997</c:v>
                      </c:pt>
                      <c:pt idx="1187">
                        <c:v>0.59499999999999997</c:v>
                      </c:pt>
                      <c:pt idx="1188">
                        <c:v>0.59499999999999997</c:v>
                      </c:pt>
                      <c:pt idx="1189">
                        <c:v>0.59599999999999997</c:v>
                      </c:pt>
                      <c:pt idx="1190">
                        <c:v>0.59599999999999997</c:v>
                      </c:pt>
                      <c:pt idx="1191">
                        <c:v>0.59699999999999998</c:v>
                      </c:pt>
                      <c:pt idx="1192">
                        <c:v>0.59699999999999998</c:v>
                      </c:pt>
                      <c:pt idx="1193">
                        <c:v>0.59799999999999998</c:v>
                      </c:pt>
                      <c:pt idx="1194">
                        <c:v>0.59799999999999998</c:v>
                      </c:pt>
                      <c:pt idx="1195">
                        <c:v>0.59899999999999998</c:v>
                      </c:pt>
                      <c:pt idx="1196">
                        <c:v>0.59899999999999998</c:v>
                      </c:pt>
                      <c:pt idx="1197">
                        <c:v>0.6</c:v>
                      </c:pt>
                      <c:pt idx="1198">
                        <c:v>0.6</c:v>
                      </c:pt>
                      <c:pt idx="1199">
                        <c:v>0.60099999999999998</c:v>
                      </c:pt>
                      <c:pt idx="1200">
                        <c:v>0.60099999999999998</c:v>
                      </c:pt>
                      <c:pt idx="1201">
                        <c:v>0.60199999999999998</c:v>
                      </c:pt>
                      <c:pt idx="1202">
                        <c:v>0.60199999999999998</c:v>
                      </c:pt>
                      <c:pt idx="1203">
                        <c:v>0.60299999999999998</c:v>
                      </c:pt>
                      <c:pt idx="1204">
                        <c:v>0.60299999999999998</c:v>
                      </c:pt>
                      <c:pt idx="1205">
                        <c:v>0.60399999999999998</c:v>
                      </c:pt>
                      <c:pt idx="1206">
                        <c:v>0.60399999999999998</c:v>
                      </c:pt>
                      <c:pt idx="1207">
                        <c:v>0.60499999999999998</c:v>
                      </c:pt>
                      <c:pt idx="1208">
                        <c:v>0.60499999999999998</c:v>
                      </c:pt>
                      <c:pt idx="1209">
                        <c:v>0.60599999999999998</c:v>
                      </c:pt>
                      <c:pt idx="1210">
                        <c:v>0.60599999999999998</c:v>
                      </c:pt>
                      <c:pt idx="1211">
                        <c:v>0.60699999999999998</c:v>
                      </c:pt>
                      <c:pt idx="1212">
                        <c:v>0.60699999999999998</c:v>
                      </c:pt>
                      <c:pt idx="1213">
                        <c:v>0.60799999999999998</c:v>
                      </c:pt>
                      <c:pt idx="1214">
                        <c:v>0.60799999999999998</c:v>
                      </c:pt>
                      <c:pt idx="1215">
                        <c:v>0.60899999999999999</c:v>
                      </c:pt>
                      <c:pt idx="1216">
                        <c:v>0.60899999999999999</c:v>
                      </c:pt>
                      <c:pt idx="1217">
                        <c:v>0.61</c:v>
                      </c:pt>
                      <c:pt idx="1218">
                        <c:v>0.61</c:v>
                      </c:pt>
                      <c:pt idx="1219">
                        <c:v>0.61099999999999999</c:v>
                      </c:pt>
                      <c:pt idx="1220">
                        <c:v>0.61099999999999999</c:v>
                      </c:pt>
                      <c:pt idx="1221">
                        <c:v>0.61199999999999999</c:v>
                      </c:pt>
                      <c:pt idx="1222">
                        <c:v>0.61199999999999999</c:v>
                      </c:pt>
                      <c:pt idx="1223">
                        <c:v>0.61299999999999999</c:v>
                      </c:pt>
                      <c:pt idx="1224">
                        <c:v>0.61299999999999999</c:v>
                      </c:pt>
                      <c:pt idx="1225">
                        <c:v>0.61399999999999999</c:v>
                      </c:pt>
                      <c:pt idx="1226">
                        <c:v>0.61399999999999999</c:v>
                      </c:pt>
                      <c:pt idx="1227">
                        <c:v>0.61499999999999999</c:v>
                      </c:pt>
                      <c:pt idx="1228">
                        <c:v>0.61499999999999999</c:v>
                      </c:pt>
                      <c:pt idx="1229">
                        <c:v>0.61599999999999999</c:v>
                      </c:pt>
                      <c:pt idx="1230">
                        <c:v>0.61599999999999999</c:v>
                      </c:pt>
                      <c:pt idx="1231">
                        <c:v>0.61699999999999999</c:v>
                      </c:pt>
                      <c:pt idx="1232">
                        <c:v>0.61699999999999999</c:v>
                      </c:pt>
                      <c:pt idx="1233">
                        <c:v>0.61799999999999999</c:v>
                      </c:pt>
                      <c:pt idx="1234">
                        <c:v>0.61799999999999999</c:v>
                      </c:pt>
                      <c:pt idx="1235">
                        <c:v>0.61899999999999999</c:v>
                      </c:pt>
                      <c:pt idx="1236">
                        <c:v>0.61899999999999999</c:v>
                      </c:pt>
                      <c:pt idx="1237">
                        <c:v>0.62</c:v>
                      </c:pt>
                      <c:pt idx="1238">
                        <c:v>0.62</c:v>
                      </c:pt>
                      <c:pt idx="1239">
                        <c:v>0.621</c:v>
                      </c:pt>
                      <c:pt idx="1240">
                        <c:v>0.621</c:v>
                      </c:pt>
                      <c:pt idx="1241">
                        <c:v>0.622</c:v>
                      </c:pt>
                      <c:pt idx="1242">
                        <c:v>0.622</c:v>
                      </c:pt>
                      <c:pt idx="1243">
                        <c:v>0.623</c:v>
                      </c:pt>
                      <c:pt idx="1244">
                        <c:v>0.623</c:v>
                      </c:pt>
                      <c:pt idx="1245">
                        <c:v>0.624</c:v>
                      </c:pt>
                      <c:pt idx="1246">
                        <c:v>0.624</c:v>
                      </c:pt>
                      <c:pt idx="1247">
                        <c:v>0.625</c:v>
                      </c:pt>
                      <c:pt idx="1248">
                        <c:v>0.625</c:v>
                      </c:pt>
                      <c:pt idx="1249">
                        <c:v>0.626</c:v>
                      </c:pt>
                      <c:pt idx="1250">
                        <c:v>0.626</c:v>
                      </c:pt>
                      <c:pt idx="1251">
                        <c:v>0.627</c:v>
                      </c:pt>
                      <c:pt idx="1252">
                        <c:v>0.627</c:v>
                      </c:pt>
                      <c:pt idx="1253">
                        <c:v>0.628</c:v>
                      </c:pt>
                      <c:pt idx="1254">
                        <c:v>0.628</c:v>
                      </c:pt>
                      <c:pt idx="1255">
                        <c:v>0.629</c:v>
                      </c:pt>
                      <c:pt idx="1256">
                        <c:v>0.629</c:v>
                      </c:pt>
                      <c:pt idx="1257">
                        <c:v>0.63</c:v>
                      </c:pt>
                      <c:pt idx="1258">
                        <c:v>0.63</c:v>
                      </c:pt>
                      <c:pt idx="1259">
                        <c:v>0.63100000000000001</c:v>
                      </c:pt>
                      <c:pt idx="1260">
                        <c:v>0.63100000000000001</c:v>
                      </c:pt>
                      <c:pt idx="1261">
                        <c:v>0.63200000000000001</c:v>
                      </c:pt>
                      <c:pt idx="1262">
                        <c:v>0.63200000000000001</c:v>
                      </c:pt>
                      <c:pt idx="1263">
                        <c:v>0.63300000000000001</c:v>
                      </c:pt>
                      <c:pt idx="1264">
                        <c:v>0.63300000000000001</c:v>
                      </c:pt>
                      <c:pt idx="1265">
                        <c:v>0.63400000000000001</c:v>
                      </c:pt>
                      <c:pt idx="1266">
                        <c:v>0.63400000000000001</c:v>
                      </c:pt>
                      <c:pt idx="1267">
                        <c:v>0.63500000000000001</c:v>
                      </c:pt>
                      <c:pt idx="1268">
                        <c:v>0.63500000000000001</c:v>
                      </c:pt>
                      <c:pt idx="1269">
                        <c:v>0.63600000000000001</c:v>
                      </c:pt>
                      <c:pt idx="1270">
                        <c:v>0.63600000000000001</c:v>
                      </c:pt>
                      <c:pt idx="1271">
                        <c:v>0.63700000000000001</c:v>
                      </c:pt>
                      <c:pt idx="1272">
                        <c:v>0.63700000000000001</c:v>
                      </c:pt>
                      <c:pt idx="1273">
                        <c:v>0.63800000000000001</c:v>
                      </c:pt>
                      <c:pt idx="1274">
                        <c:v>0.63800000000000001</c:v>
                      </c:pt>
                      <c:pt idx="1275">
                        <c:v>0.63900000000000001</c:v>
                      </c:pt>
                      <c:pt idx="1276">
                        <c:v>0.63900000000000001</c:v>
                      </c:pt>
                      <c:pt idx="1277">
                        <c:v>0.64</c:v>
                      </c:pt>
                      <c:pt idx="1278">
                        <c:v>0.64</c:v>
                      </c:pt>
                      <c:pt idx="1279">
                        <c:v>0.64100000000000001</c:v>
                      </c:pt>
                      <c:pt idx="1280">
                        <c:v>0.64100000000000001</c:v>
                      </c:pt>
                      <c:pt idx="1281">
                        <c:v>0.64200000000000002</c:v>
                      </c:pt>
                      <c:pt idx="1282">
                        <c:v>0.64200000000000002</c:v>
                      </c:pt>
                      <c:pt idx="1283">
                        <c:v>0.64300000000000002</c:v>
                      </c:pt>
                      <c:pt idx="1284">
                        <c:v>0.64300000000000002</c:v>
                      </c:pt>
                      <c:pt idx="1285">
                        <c:v>0.64400000000000002</c:v>
                      </c:pt>
                      <c:pt idx="1286">
                        <c:v>0.64400000000000002</c:v>
                      </c:pt>
                      <c:pt idx="1287">
                        <c:v>0.64500000000000002</c:v>
                      </c:pt>
                      <c:pt idx="1288">
                        <c:v>0.64500000000000002</c:v>
                      </c:pt>
                      <c:pt idx="1289">
                        <c:v>0.64600000000000002</c:v>
                      </c:pt>
                      <c:pt idx="1290">
                        <c:v>0.64600000000000002</c:v>
                      </c:pt>
                      <c:pt idx="1291">
                        <c:v>0.64700000000000002</c:v>
                      </c:pt>
                      <c:pt idx="1292">
                        <c:v>0.64700000000000002</c:v>
                      </c:pt>
                      <c:pt idx="1293">
                        <c:v>0.64800000000000002</c:v>
                      </c:pt>
                      <c:pt idx="1294">
                        <c:v>0.64800000000000002</c:v>
                      </c:pt>
                      <c:pt idx="1295">
                        <c:v>0.64900000000000002</c:v>
                      </c:pt>
                      <c:pt idx="1296">
                        <c:v>0.64900000000000002</c:v>
                      </c:pt>
                      <c:pt idx="1297">
                        <c:v>0.65</c:v>
                      </c:pt>
                      <c:pt idx="1298">
                        <c:v>0.65</c:v>
                      </c:pt>
                      <c:pt idx="1299">
                        <c:v>0.65100000000000002</c:v>
                      </c:pt>
                      <c:pt idx="1300">
                        <c:v>0.65100000000000002</c:v>
                      </c:pt>
                      <c:pt idx="1301">
                        <c:v>0.65200000000000002</c:v>
                      </c:pt>
                      <c:pt idx="1302">
                        <c:v>0.65200000000000002</c:v>
                      </c:pt>
                      <c:pt idx="1303">
                        <c:v>0.65300000000000002</c:v>
                      </c:pt>
                      <c:pt idx="1304">
                        <c:v>0.65300000000000002</c:v>
                      </c:pt>
                      <c:pt idx="1305">
                        <c:v>0.65400000000000003</c:v>
                      </c:pt>
                      <c:pt idx="1306">
                        <c:v>0.65400000000000003</c:v>
                      </c:pt>
                      <c:pt idx="1307">
                        <c:v>0.65500000000000003</c:v>
                      </c:pt>
                      <c:pt idx="1308">
                        <c:v>0.65500000000000003</c:v>
                      </c:pt>
                      <c:pt idx="1309">
                        <c:v>0.65600000000000003</c:v>
                      </c:pt>
                      <c:pt idx="1310">
                        <c:v>0.65600000000000003</c:v>
                      </c:pt>
                      <c:pt idx="1311">
                        <c:v>0.65700000000000003</c:v>
                      </c:pt>
                      <c:pt idx="1312">
                        <c:v>0.65700000000000003</c:v>
                      </c:pt>
                      <c:pt idx="1313">
                        <c:v>0.65800000000000003</c:v>
                      </c:pt>
                      <c:pt idx="1314">
                        <c:v>0.65800000000000003</c:v>
                      </c:pt>
                      <c:pt idx="1315">
                        <c:v>0.65900000000000003</c:v>
                      </c:pt>
                      <c:pt idx="1316">
                        <c:v>0.65900000000000003</c:v>
                      </c:pt>
                      <c:pt idx="1317">
                        <c:v>0.66</c:v>
                      </c:pt>
                      <c:pt idx="1318">
                        <c:v>0.66</c:v>
                      </c:pt>
                      <c:pt idx="1319">
                        <c:v>0.66100000000000003</c:v>
                      </c:pt>
                      <c:pt idx="1320">
                        <c:v>0.66100000000000003</c:v>
                      </c:pt>
                      <c:pt idx="1321">
                        <c:v>0.66200000000000003</c:v>
                      </c:pt>
                      <c:pt idx="1322">
                        <c:v>0.66200000000000003</c:v>
                      </c:pt>
                      <c:pt idx="1323">
                        <c:v>0.66300000000000003</c:v>
                      </c:pt>
                      <c:pt idx="1324">
                        <c:v>0.66300000000000003</c:v>
                      </c:pt>
                      <c:pt idx="1325">
                        <c:v>0.66400000000000003</c:v>
                      </c:pt>
                      <c:pt idx="1326">
                        <c:v>0.66400000000000003</c:v>
                      </c:pt>
                      <c:pt idx="1327">
                        <c:v>0.66500000000000004</c:v>
                      </c:pt>
                      <c:pt idx="1328">
                        <c:v>0.66500000000000004</c:v>
                      </c:pt>
                      <c:pt idx="1329">
                        <c:v>0.66600000000000004</c:v>
                      </c:pt>
                      <c:pt idx="1330">
                        <c:v>0.66600000000000004</c:v>
                      </c:pt>
                      <c:pt idx="1331">
                        <c:v>0.66700000000000004</c:v>
                      </c:pt>
                      <c:pt idx="1332">
                        <c:v>0.66700000000000004</c:v>
                      </c:pt>
                      <c:pt idx="1333">
                        <c:v>0.66800000000000004</c:v>
                      </c:pt>
                      <c:pt idx="1334">
                        <c:v>0.66800000000000004</c:v>
                      </c:pt>
                      <c:pt idx="1335">
                        <c:v>0.66900000000000004</c:v>
                      </c:pt>
                      <c:pt idx="1336">
                        <c:v>0.66900000000000004</c:v>
                      </c:pt>
                      <c:pt idx="1337">
                        <c:v>0.67</c:v>
                      </c:pt>
                      <c:pt idx="1338">
                        <c:v>0.67</c:v>
                      </c:pt>
                      <c:pt idx="1339">
                        <c:v>0.67100000000000004</c:v>
                      </c:pt>
                      <c:pt idx="1340">
                        <c:v>0.67100000000000004</c:v>
                      </c:pt>
                      <c:pt idx="1341">
                        <c:v>0.67200000000000004</c:v>
                      </c:pt>
                      <c:pt idx="1342">
                        <c:v>0.67200000000000004</c:v>
                      </c:pt>
                      <c:pt idx="1343">
                        <c:v>0.67300000000000004</c:v>
                      </c:pt>
                      <c:pt idx="1344">
                        <c:v>0.67300000000000004</c:v>
                      </c:pt>
                      <c:pt idx="1345">
                        <c:v>0.67400000000000004</c:v>
                      </c:pt>
                      <c:pt idx="1346">
                        <c:v>0.67400000000000004</c:v>
                      </c:pt>
                      <c:pt idx="1347">
                        <c:v>0.67500000000000004</c:v>
                      </c:pt>
                      <c:pt idx="1348">
                        <c:v>0.67500000000000004</c:v>
                      </c:pt>
                      <c:pt idx="1349">
                        <c:v>0.67600000000000005</c:v>
                      </c:pt>
                      <c:pt idx="1350">
                        <c:v>0.67600000000000005</c:v>
                      </c:pt>
                      <c:pt idx="1351">
                        <c:v>0.67700000000000005</c:v>
                      </c:pt>
                      <c:pt idx="1352">
                        <c:v>0.67700000000000005</c:v>
                      </c:pt>
                      <c:pt idx="1353">
                        <c:v>0.67800000000000005</c:v>
                      </c:pt>
                      <c:pt idx="1354">
                        <c:v>0.67800000000000005</c:v>
                      </c:pt>
                      <c:pt idx="1355">
                        <c:v>0.67900000000000005</c:v>
                      </c:pt>
                      <c:pt idx="1356">
                        <c:v>0.67900000000000005</c:v>
                      </c:pt>
                      <c:pt idx="1357">
                        <c:v>0.68</c:v>
                      </c:pt>
                      <c:pt idx="1358">
                        <c:v>0.68</c:v>
                      </c:pt>
                      <c:pt idx="1359">
                        <c:v>0.68100000000000005</c:v>
                      </c:pt>
                      <c:pt idx="1360">
                        <c:v>0.68100000000000005</c:v>
                      </c:pt>
                      <c:pt idx="1361">
                        <c:v>0.68200000000000005</c:v>
                      </c:pt>
                      <c:pt idx="1362">
                        <c:v>0.68200000000000005</c:v>
                      </c:pt>
                      <c:pt idx="1363">
                        <c:v>0.68300000000000005</c:v>
                      </c:pt>
                      <c:pt idx="1364">
                        <c:v>0.68300000000000005</c:v>
                      </c:pt>
                      <c:pt idx="1365">
                        <c:v>0.68400000000000005</c:v>
                      </c:pt>
                      <c:pt idx="1366">
                        <c:v>0.68400000000000005</c:v>
                      </c:pt>
                      <c:pt idx="1367">
                        <c:v>0.68500000000000005</c:v>
                      </c:pt>
                      <c:pt idx="1368">
                        <c:v>0.68500000000000005</c:v>
                      </c:pt>
                      <c:pt idx="1369">
                        <c:v>0.68600000000000005</c:v>
                      </c:pt>
                      <c:pt idx="1370">
                        <c:v>0.68600000000000005</c:v>
                      </c:pt>
                      <c:pt idx="1371">
                        <c:v>0.68700000000000006</c:v>
                      </c:pt>
                      <c:pt idx="1372">
                        <c:v>0.68700000000000006</c:v>
                      </c:pt>
                      <c:pt idx="1373">
                        <c:v>0.68799999999999994</c:v>
                      </c:pt>
                      <c:pt idx="1374">
                        <c:v>0.68799999999999994</c:v>
                      </c:pt>
                      <c:pt idx="1375">
                        <c:v>0.68899999999999995</c:v>
                      </c:pt>
                      <c:pt idx="1376">
                        <c:v>0.68899999999999995</c:v>
                      </c:pt>
                      <c:pt idx="1377">
                        <c:v>0.69</c:v>
                      </c:pt>
                      <c:pt idx="1378">
                        <c:v>0.69</c:v>
                      </c:pt>
                      <c:pt idx="1379">
                        <c:v>0.69099999999999995</c:v>
                      </c:pt>
                      <c:pt idx="1380">
                        <c:v>0.69099999999999995</c:v>
                      </c:pt>
                      <c:pt idx="1381">
                        <c:v>0.69199999999999995</c:v>
                      </c:pt>
                      <c:pt idx="1382">
                        <c:v>0.69199999999999995</c:v>
                      </c:pt>
                      <c:pt idx="1383">
                        <c:v>0.69299999999999995</c:v>
                      </c:pt>
                      <c:pt idx="1384">
                        <c:v>0.69299999999999995</c:v>
                      </c:pt>
                      <c:pt idx="1385">
                        <c:v>0.69399999999999995</c:v>
                      </c:pt>
                      <c:pt idx="1386">
                        <c:v>0.69399999999999995</c:v>
                      </c:pt>
                      <c:pt idx="1387">
                        <c:v>0.69499999999999995</c:v>
                      </c:pt>
                      <c:pt idx="1388">
                        <c:v>0.69499999999999995</c:v>
                      </c:pt>
                      <c:pt idx="1389">
                        <c:v>0.69599999999999995</c:v>
                      </c:pt>
                      <c:pt idx="1390">
                        <c:v>0.69599999999999995</c:v>
                      </c:pt>
                      <c:pt idx="1391">
                        <c:v>0.69699999999999995</c:v>
                      </c:pt>
                      <c:pt idx="1392">
                        <c:v>0.69699999999999995</c:v>
                      </c:pt>
                      <c:pt idx="1393">
                        <c:v>0.69799999999999995</c:v>
                      </c:pt>
                      <c:pt idx="1394">
                        <c:v>0.69799999999999995</c:v>
                      </c:pt>
                      <c:pt idx="1395">
                        <c:v>0.69899999999999995</c:v>
                      </c:pt>
                      <c:pt idx="1396">
                        <c:v>0.69899999999999995</c:v>
                      </c:pt>
                      <c:pt idx="1397">
                        <c:v>0.7</c:v>
                      </c:pt>
                      <c:pt idx="1398">
                        <c:v>0.7</c:v>
                      </c:pt>
                      <c:pt idx="1399">
                        <c:v>0.70099999999999996</c:v>
                      </c:pt>
                      <c:pt idx="1400">
                        <c:v>0.70099999999999996</c:v>
                      </c:pt>
                      <c:pt idx="1401">
                        <c:v>0.70199999999999996</c:v>
                      </c:pt>
                      <c:pt idx="1402">
                        <c:v>0.70199999999999996</c:v>
                      </c:pt>
                      <c:pt idx="1403">
                        <c:v>0.70299999999999996</c:v>
                      </c:pt>
                      <c:pt idx="1404">
                        <c:v>0.70299999999999996</c:v>
                      </c:pt>
                      <c:pt idx="1405">
                        <c:v>0.70399999999999996</c:v>
                      </c:pt>
                      <c:pt idx="1406">
                        <c:v>0.70399999999999996</c:v>
                      </c:pt>
                      <c:pt idx="1407">
                        <c:v>0.70499999999999996</c:v>
                      </c:pt>
                      <c:pt idx="1408">
                        <c:v>0.70499999999999996</c:v>
                      </c:pt>
                      <c:pt idx="1409">
                        <c:v>0.70599999999999996</c:v>
                      </c:pt>
                      <c:pt idx="1410">
                        <c:v>0.70599999999999996</c:v>
                      </c:pt>
                      <c:pt idx="1411">
                        <c:v>0.70699999999999996</c:v>
                      </c:pt>
                      <c:pt idx="1412">
                        <c:v>0.70699999999999996</c:v>
                      </c:pt>
                      <c:pt idx="1413">
                        <c:v>0.70799999999999996</c:v>
                      </c:pt>
                      <c:pt idx="1414">
                        <c:v>0.70799999999999996</c:v>
                      </c:pt>
                      <c:pt idx="1415">
                        <c:v>0.70899999999999996</c:v>
                      </c:pt>
                      <c:pt idx="1416">
                        <c:v>0.70899999999999996</c:v>
                      </c:pt>
                      <c:pt idx="1417">
                        <c:v>0.71</c:v>
                      </c:pt>
                      <c:pt idx="1418">
                        <c:v>0.71</c:v>
                      </c:pt>
                      <c:pt idx="1419">
                        <c:v>0.71099999999999997</c:v>
                      </c:pt>
                      <c:pt idx="1420">
                        <c:v>0.71099999999999997</c:v>
                      </c:pt>
                      <c:pt idx="1421">
                        <c:v>0.71199999999999997</c:v>
                      </c:pt>
                      <c:pt idx="1422">
                        <c:v>0.71199999999999997</c:v>
                      </c:pt>
                      <c:pt idx="1423">
                        <c:v>0.71299999999999997</c:v>
                      </c:pt>
                      <c:pt idx="1424">
                        <c:v>0.71299999999999997</c:v>
                      </c:pt>
                      <c:pt idx="1425">
                        <c:v>0.71399999999999997</c:v>
                      </c:pt>
                      <c:pt idx="1426">
                        <c:v>0.71399999999999997</c:v>
                      </c:pt>
                      <c:pt idx="1427">
                        <c:v>0.71499999999999997</c:v>
                      </c:pt>
                      <c:pt idx="1428">
                        <c:v>0.71499999999999997</c:v>
                      </c:pt>
                      <c:pt idx="1429">
                        <c:v>0.71599999999999997</c:v>
                      </c:pt>
                      <c:pt idx="1430">
                        <c:v>0.71599999999999997</c:v>
                      </c:pt>
                      <c:pt idx="1431">
                        <c:v>0.71699999999999997</c:v>
                      </c:pt>
                      <c:pt idx="1432">
                        <c:v>0.71699999999999997</c:v>
                      </c:pt>
                      <c:pt idx="1433">
                        <c:v>0.71799999999999997</c:v>
                      </c:pt>
                      <c:pt idx="1434">
                        <c:v>0.71799999999999997</c:v>
                      </c:pt>
                      <c:pt idx="1435">
                        <c:v>0.71899999999999997</c:v>
                      </c:pt>
                      <c:pt idx="1436">
                        <c:v>0.71899999999999997</c:v>
                      </c:pt>
                      <c:pt idx="1437">
                        <c:v>0.72</c:v>
                      </c:pt>
                      <c:pt idx="1438">
                        <c:v>0.72</c:v>
                      </c:pt>
                      <c:pt idx="1439">
                        <c:v>0.72099999999999997</c:v>
                      </c:pt>
                      <c:pt idx="1440">
                        <c:v>0.72099999999999997</c:v>
                      </c:pt>
                      <c:pt idx="1441">
                        <c:v>0.72199999999999998</c:v>
                      </c:pt>
                      <c:pt idx="1442">
                        <c:v>0.72199999999999998</c:v>
                      </c:pt>
                      <c:pt idx="1443">
                        <c:v>0.72299999999999998</c:v>
                      </c:pt>
                      <c:pt idx="1444">
                        <c:v>0.72299999999999998</c:v>
                      </c:pt>
                      <c:pt idx="1445">
                        <c:v>0.72399999999999998</c:v>
                      </c:pt>
                      <c:pt idx="1446">
                        <c:v>0.72399999999999998</c:v>
                      </c:pt>
                      <c:pt idx="1447">
                        <c:v>0.72499999999999998</c:v>
                      </c:pt>
                      <c:pt idx="1448">
                        <c:v>0.72499999999999998</c:v>
                      </c:pt>
                      <c:pt idx="1449">
                        <c:v>0.72599999999999998</c:v>
                      </c:pt>
                      <c:pt idx="1450">
                        <c:v>0.72599999999999998</c:v>
                      </c:pt>
                      <c:pt idx="1451">
                        <c:v>0.72699999999999998</c:v>
                      </c:pt>
                      <c:pt idx="1452">
                        <c:v>0.72699999999999998</c:v>
                      </c:pt>
                      <c:pt idx="1453">
                        <c:v>0.72799999999999998</c:v>
                      </c:pt>
                      <c:pt idx="1454">
                        <c:v>0.72799999999999998</c:v>
                      </c:pt>
                      <c:pt idx="1455">
                        <c:v>0.72899999999999998</c:v>
                      </c:pt>
                      <c:pt idx="1456">
                        <c:v>0.72899999999999998</c:v>
                      </c:pt>
                      <c:pt idx="1457">
                        <c:v>0.73</c:v>
                      </c:pt>
                      <c:pt idx="1458">
                        <c:v>0.73</c:v>
                      </c:pt>
                      <c:pt idx="1459">
                        <c:v>0.73099999999999998</c:v>
                      </c:pt>
                      <c:pt idx="1460">
                        <c:v>0.73099999999999998</c:v>
                      </c:pt>
                      <c:pt idx="1461">
                        <c:v>0.73199999999999998</c:v>
                      </c:pt>
                      <c:pt idx="1462">
                        <c:v>0.73199999999999998</c:v>
                      </c:pt>
                      <c:pt idx="1463">
                        <c:v>0.73299999999999998</c:v>
                      </c:pt>
                      <c:pt idx="1464">
                        <c:v>0.73299999999999998</c:v>
                      </c:pt>
                      <c:pt idx="1465">
                        <c:v>0.73399999999999999</c:v>
                      </c:pt>
                      <c:pt idx="1466">
                        <c:v>0.73399999999999999</c:v>
                      </c:pt>
                      <c:pt idx="1467">
                        <c:v>0.73499999999999999</c:v>
                      </c:pt>
                      <c:pt idx="1468">
                        <c:v>0.73499999999999999</c:v>
                      </c:pt>
                      <c:pt idx="1469">
                        <c:v>0.73599999999999999</c:v>
                      </c:pt>
                      <c:pt idx="1470">
                        <c:v>0.73599999999999999</c:v>
                      </c:pt>
                      <c:pt idx="1471">
                        <c:v>0.73699999999999999</c:v>
                      </c:pt>
                      <c:pt idx="1472">
                        <c:v>0.73699999999999999</c:v>
                      </c:pt>
                      <c:pt idx="1473">
                        <c:v>0.73799999999999999</c:v>
                      </c:pt>
                      <c:pt idx="1474">
                        <c:v>0.73799999999999999</c:v>
                      </c:pt>
                      <c:pt idx="1475">
                        <c:v>0.73899999999999999</c:v>
                      </c:pt>
                      <c:pt idx="1476">
                        <c:v>0.73899999999999999</c:v>
                      </c:pt>
                      <c:pt idx="1477">
                        <c:v>0.74</c:v>
                      </c:pt>
                      <c:pt idx="1478">
                        <c:v>0.74</c:v>
                      </c:pt>
                      <c:pt idx="1479">
                        <c:v>0.74099999999999999</c:v>
                      </c:pt>
                      <c:pt idx="1480">
                        <c:v>0.74099999999999999</c:v>
                      </c:pt>
                      <c:pt idx="1481">
                        <c:v>0.74199999999999999</c:v>
                      </c:pt>
                      <c:pt idx="1482">
                        <c:v>0.74199999999999999</c:v>
                      </c:pt>
                      <c:pt idx="1483">
                        <c:v>0.74299999999999999</c:v>
                      </c:pt>
                      <c:pt idx="1484">
                        <c:v>0.74299999999999999</c:v>
                      </c:pt>
                      <c:pt idx="1485">
                        <c:v>0.74399999999999999</c:v>
                      </c:pt>
                      <c:pt idx="1486">
                        <c:v>0.74399999999999999</c:v>
                      </c:pt>
                      <c:pt idx="1487">
                        <c:v>0.745</c:v>
                      </c:pt>
                      <c:pt idx="1488">
                        <c:v>0.745</c:v>
                      </c:pt>
                      <c:pt idx="1489">
                        <c:v>0.746</c:v>
                      </c:pt>
                      <c:pt idx="1490">
                        <c:v>0.746</c:v>
                      </c:pt>
                      <c:pt idx="1491">
                        <c:v>0.747</c:v>
                      </c:pt>
                      <c:pt idx="1492">
                        <c:v>0.747</c:v>
                      </c:pt>
                      <c:pt idx="1493">
                        <c:v>0.748</c:v>
                      </c:pt>
                      <c:pt idx="1494">
                        <c:v>0.748</c:v>
                      </c:pt>
                      <c:pt idx="1495">
                        <c:v>0.749</c:v>
                      </c:pt>
                      <c:pt idx="1496">
                        <c:v>0.749</c:v>
                      </c:pt>
                      <c:pt idx="1497">
                        <c:v>0.75</c:v>
                      </c:pt>
                      <c:pt idx="1498">
                        <c:v>0.75</c:v>
                      </c:pt>
                      <c:pt idx="1499">
                        <c:v>0.751</c:v>
                      </c:pt>
                      <c:pt idx="1500">
                        <c:v>0.751</c:v>
                      </c:pt>
                      <c:pt idx="1501">
                        <c:v>0.752</c:v>
                      </c:pt>
                      <c:pt idx="1502">
                        <c:v>0.752</c:v>
                      </c:pt>
                      <c:pt idx="1503">
                        <c:v>0.753</c:v>
                      </c:pt>
                      <c:pt idx="1504">
                        <c:v>0.753</c:v>
                      </c:pt>
                      <c:pt idx="1505">
                        <c:v>0.754</c:v>
                      </c:pt>
                      <c:pt idx="1506">
                        <c:v>0.754</c:v>
                      </c:pt>
                      <c:pt idx="1507">
                        <c:v>0.755</c:v>
                      </c:pt>
                      <c:pt idx="1508">
                        <c:v>0.755</c:v>
                      </c:pt>
                      <c:pt idx="1509">
                        <c:v>0.75600000000000001</c:v>
                      </c:pt>
                      <c:pt idx="1510">
                        <c:v>0.75600000000000001</c:v>
                      </c:pt>
                      <c:pt idx="1511">
                        <c:v>0.75700000000000001</c:v>
                      </c:pt>
                      <c:pt idx="1512">
                        <c:v>0.75700000000000001</c:v>
                      </c:pt>
                      <c:pt idx="1513">
                        <c:v>0.75800000000000001</c:v>
                      </c:pt>
                      <c:pt idx="1514">
                        <c:v>0.75800000000000001</c:v>
                      </c:pt>
                      <c:pt idx="1515">
                        <c:v>0.75900000000000001</c:v>
                      </c:pt>
                      <c:pt idx="1516">
                        <c:v>0.75900000000000001</c:v>
                      </c:pt>
                      <c:pt idx="1517">
                        <c:v>0.76</c:v>
                      </c:pt>
                      <c:pt idx="1518">
                        <c:v>0.76</c:v>
                      </c:pt>
                      <c:pt idx="1519">
                        <c:v>0.76100000000000001</c:v>
                      </c:pt>
                      <c:pt idx="1520">
                        <c:v>0.76100000000000001</c:v>
                      </c:pt>
                      <c:pt idx="1521">
                        <c:v>0.76200000000000001</c:v>
                      </c:pt>
                      <c:pt idx="1522">
                        <c:v>0.76200000000000001</c:v>
                      </c:pt>
                      <c:pt idx="1523">
                        <c:v>0.76300000000000001</c:v>
                      </c:pt>
                      <c:pt idx="1524">
                        <c:v>0.76300000000000001</c:v>
                      </c:pt>
                      <c:pt idx="1525">
                        <c:v>0.76400000000000001</c:v>
                      </c:pt>
                      <c:pt idx="1526">
                        <c:v>0.76400000000000001</c:v>
                      </c:pt>
                      <c:pt idx="1527">
                        <c:v>0.76500000000000001</c:v>
                      </c:pt>
                      <c:pt idx="1528">
                        <c:v>0.76500000000000001</c:v>
                      </c:pt>
                      <c:pt idx="1529">
                        <c:v>0.76600000000000001</c:v>
                      </c:pt>
                      <c:pt idx="1530">
                        <c:v>0.76600000000000001</c:v>
                      </c:pt>
                      <c:pt idx="1531">
                        <c:v>0.76700000000000002</c:v>
                      </c:pt>
                      <c:pt idx="1532">
                        <c:v>0.76700000000000002</c:v>
                      </c:pt>
                      <c:pt idx="1533">
                        <c:v>0.76800000000000002</c:v>
                      </c:pt>
                      <c:pt idx="1534">
                        <c:v>0.76800000000000002</c:v>
                      </c:pt>
                      <c:pt idx="1535">
                        <c:v>0.76900000000000002</c:v>
                      </c:pt>
                      <c:pt idx="1536">
                        <c:v>0.76900000000000002</c:v>
                      </c:pt>
                      <c:pt idx="1537">
                        <c:v>0.77</c:v>
                      </c:pt>
                      <c:pt idx="1538">
                        <c:v>0.77</c:v>
                      </c:pt>
                      <c:pt idx="1539">
                        <c:v>0.77100000000000002</c:v>
                      </c:pt>
                      <c:pt idx="1540">
                        <c:v>0.77100000000000002</c:v>
                      </c:pt>
                      <c:pt idx="1541">
                        <c:v>0.77200000000000002</c:v>
                      </c:pt>
                      <c:pt idx="1542">
                        <c:v>0.77200000000000002</c:v>
                      </c:pt>
                      <c:pt idx="1543">
                        <c:v>0.77300000000000002</c:v>
                      </c:pt>
                      <c:pt idx="1544">
                        <c:v>0.77300000000000002</c:v>
                      </c:pt>
                      <c:pt idx="1545">
                        <c:v>0.77400000000000002</c:v>
                      </c:pt>
                      <c:pt idx="1546">
                        <c:v>0.77400000000000002</c:v>
                      </c:pt>
                      <c:pt idx="1547">
                        <c:v>0.77500000000000002</c:v>
                      </c:pt>
                      <c:pt idx="1548">
                        <c:v>0.77500000000000002</c:v>
                      </c:pt>
                      <c:pt idx="1549">
                        <c:v>0.77600000000000002</c:v>
                      </c:pt>
                      <c:pt idx="1550">
                        <c:v>0.77600000000000002</c:v>
                      </c:pt>
                      <c:pt idx="1551">
                        <c:v>0.77700000000000002</c:v>
                      </c:pt>
                      <c:pt idx="1552">
                        <c:v>0.77700000000000002</c:v>
                      </c:pt>
                      <c:pt idx="1553">
                        <c:v>0.77800000000000002</c:v>
                      </c:pt>
                      <c:pt idx="1554">
                        <c:v>0.77800000000000002</c:v>
                      </c:pt>
                      <c:pt idx="1555">
                        <c:v>0.77900000000000003</c:v>
                      </c:pt>
                      <c:pt idx="1556">
                        <c:v>0.77900000000000003</c:v>
                      </c:pt>
                      <c:pt idx="1557">
                        <c:v>0.78</c:v>
                      </c:pt>
                      <c:pt idx="1558">
                        <c:v>0.78</c:v>
                      </c:pt>
                      <c:pt idx="1559">
                        <c:v>0.78100000000000003</c:v>
                      </c:pt>
                      <c:pt idx="1560">
                        <c:v>0.78100000000000003</c:v>
                      </c:pt>
                      <c:pt idx="1561">
                        <c:v>0.78200000000000003</c:v>
                      </c:pt>
                      <c:pt idx="1562">
                        <c:v>0.78200000000000003</c:v>
                      </c:pt>
                      <c:pt idx="1563">
                        <c:v>0.78300000000000003</c:v>
                      </c:pt>
                      <c:pt idx="1564">
                        <c:v>0.78300000000000003</c:v>
                      </c:pt>
                      <c:pt idx="1565">
                        <c:v>0.78400000000000003</c:v>
                      </c:pt>
                      <c:pt idx="1566">
                        <c:v>0.78400000000000003</c:v>
                      </c:pt>
                      <c:pt idx="1567">
                        <c:v>0.78500000000000003</c:v>
                      </c:pt>
                      <c:pt idx="1568">
                        <c:v>0.78500000000000003</c:v>
                      </c:pt>
                      <c:pt idx="1569">
                        <c:v>0.78600000000000003</c:v>
                      </c:pt>
                      <c:pt idx="1570">
                        <c:v>0.78600000000000003</c:v>
                      </c:pt>
                      <c:pt idx="1571">
                        <c:v>0.78700000000000003</c:v>
                      </c:pt>
                      <c:pt idx="1572">
                        <c:v>0.78700000000000003</c:v>
                      </c:pt>
                      <c:pt idx="1573">
                        <c:v>0.78800000000000003</c:v>
                      </c:pt>
                      <c:pt idx="1574">
                        <c:v>0.78800000000000003</c:v>
                      </c:pt>
                      <c:pt idx="1575">
                        <c:v>0.78900000000000003</c:v>
                      </c:pt>
                      <c:pt idx="1576">
                        <c:v>0.78900000000000003</c:v>
                      </c:pt>
                      <c:pt idx="1577">
                        <c:v>0.79</c:v>
                      </c:pt>
                      <c:pt idx="1578">
                        <c:v>0.79</c:v>
                      </c:pt>
                      <c:pt idx="1579">
                        <c:v>0.79100000000000004</c:v>
                      </c:pt>
                      <c:pt idx="1580">
                        <c:v>0.79100000000000004</c:v>
                      </c:pt>
                      <c:pt idx="1581">
                        <c:v>0.79200000000000004</c:v>
                      </c:pt>
                      <c:pt idx="1582">
                        <c:v>0.79200000000000004</c:v>
                      </c:pt>
                      <c:pt idx="1583">
                        <c:v>0.79300000000000004</c:v>
                      </c:pt>
                      <c:pt idx="1584">
                        <c:v>0.79300000000000004</c:v>
                      </c:pt>
                      <c:pt idx="1585">
                        <c:v>0.79400000000000004</c:v>
                      </c:pt>
                      <c:pt idx="1586">
                        <c:v>0.79400000000000004</c:v>
                      </c:pt>
                      <c:pt idx="1587">
                        <c:v>0.79500000000000004</c:v>
                      </c:pt>
                      <c:pt idx="1588">
                        <c:v>0.79500000000000004</c:v>
                      </c:pt>
                      <c:pt idx="1589">
                        <c:v>0.79600000000000004</c:v>
                      </c:pt>
                      <c:pt idx="1590">
                        <c:v>0.79600000000000004</c:v>
                      </c:pt>
                      <c:pt idx="1591">
                        <c:v>0.79700000000000004</c:v>
                      </c:pt>
                      <c:pt idx="1592">
                        <c:v>0.79700000000000004</c:v>
                      </c:pt>
                      <c:pt idx="1593">
                        <c:v>0.79800000000000004</c:v>
                      </c:pt>
                      <c:pt idx="1594">
                        <c:v>0.79800000000000004</c:v>
                      </c:pt>
                      <c:pt idx="1595">
                        <c:v>0.79900000000000004</c:v>
                      </c:pt>
                      <c:pt idx="1596">
                        <c:v>0.79900000000000004</c:v>
                      </c:pt>
                      <c:pt idx="1597">
                        <c:v>0.8</c:v>
                      </c:pt>
                      <c:pt idx="1598">
                        <c:v>0.8</c:v>
                      </c:pt>
                      <c:pt idx="1599">
                        <c:v>0.80100000000000005</c:v>
                      </c:pt>
                      <c:pt idx="1600">
                        <c:v>0.80100000000000005</c:v>
                      </c:pt>
                      <c:pt idx="1601">
                        <c:v>0.80200000000000005</c:v>
                      </c:pt>
                      <c:pt idx="1602">
                        <c:v>0.80200000000000005</c:v>
                      </c:pt>
                      <c:pt idx="1603">
                        <c:v>0.80300000000000005</c:v>
                      </c:pt>
                      <c:pt idx="1604">
                        <c:v>0.80300000000000005</c:v>
                      </c:pt>
                      <c:pt idx="1605">
                        <c:v>0.80400000000000005</c:v>
                      </c:pt>
                      <c:pt idx="1606">
                        <c:v>0.80400000000000005</c:v>
                      </c:pt>
                      <c:pt idx="1607">
                        <c:v>0.80500000000000005</c:v>
                      </c:pt>
                      <c:pt idx="1608">
                        <c:v>0.80500000000000005</c:v>
                      </c:pt>
                      <c:pt idx="1609">
                        <c:v>0.80600000000000005</c:v>
                      </c:pt>
                      <c:pt idx="1610">
                        <c:v>0.80600000000000005</c:v>
                      </c:pt>
                      <c:pt idx="1611">
                        <c:v>0.80700000000000005</c:v>
                      </c:pt>
                      <c:pt idx="1612">
                        <c:v>0.80700000000000005</c:v>
                      </c:pt>
                      <c:pt idx="1613">
                        <c:v>0.80800000000000005</c:v>
                      </c:pt>
                      <c:pt idx="1614">
                        <c:v>0.80800000000000005</c:v>
                      </c:pt>
                      <c:pt idx="1615">
                        <c:v>0.80900000000000005</c:v>
                      </c:pt>
                      <c:pt idx="1616">
                        <c:v>0.80900000000000005</c:v>
                      </c:pt>
                      <c:pt idx="1617">
                        <c:v>0.81</c:v>
                      </c:pt>
                      <c:pt idx="1618">
                        <c:v>0.81</c:v>
                      </c:pt>
                      <c:pt idx="1619">
                        <c:v>0.81100000000000005</c:v>
                      </c:pt>
                      <c:pt idx="1620">
                        <c:v>0.81100000000000005</c:v>
                      </c:pt>
                      <c:pt idx="1621">
                        <c:v>0.81200000000000006</c:v>
                      </c:pt>
                      <c:pt idx="1622">
                        <c:v>0.81200000000000006</c:v>
                      </c:pt>
                      <c:pt idx="1623">
                        <c:v>0.81299999999999994</c:v>
                      </c:pt>
                      <c:pt idx="1624">
                        <c:v>0.81299999999999994</c:v>
                      </c:pt>
                      <c:pt idx="1625">
                        <c:v>0.81399999999999995</c:v>
                      </c:pt>
                      <c:pt idx="1626">
                        <c:v>0.81399999999999995</c:v>
                      </c:pt>
                      <c:pt idx="1627">
                        <c:v>0.81499999999999995</c:v>
                      </c:pt>
                      <c:pt idx="1628">
                        <c:v>0.81499999999999995</c:v>
                      </c:pt>
                      <c:pt idx="1629">
                        <c:v>0.81599999999999995</c:v>
                      </c:pt>
                      <c:pt idx="1630">
                        <c:v>0.81599999999999995</c:v>
                      </c:pt>
                      <c:pt idx="1631">
                        <c:v>0.81699999999999995</c:v>
                      </c:pt>
                      <c:pt idx="1632">
                        <c:v>0.81699999999999995</c:v>
                      </c:pt>
                      <c:pt idx="1633">
                        <c:v>0.81799999999999995</c:v>
                      </c:pt>
                      <c:pt idx="1634">
                        <c:v>0.81799999999999995</c:v>
                      </c:pt>
                      <c:pt idx="1635">
                        <c:v>0.81899999999999995</c:v>
                      </c:pt>
                      <c:pt idx="1636">
                        <c:v>0.81899999999999995</c:v>
                      </c:pt>
                      <c:pt idx="1637">
                        <c:v>0.82</c:v>
                      </c:pt>
                      <c:pt idx="1638">
                        <c:v>0.82</c:v>
                      </c:pt>
                      <c:pt idx="1639">
                        <c:v>0.82099999999999995</c:v>
                      </c:pt>
                      <c:pt idx="1640">
                        <c:v>0.82099999999999995</c:v>
                      </c:pt>
                      <c:pt idx="1641">
                        <c:v>0.82199999999999995</c:v>
                      </c:pt>
                      <c:pt idx="1642">
                        <c:v>0.82199999999999995</c:v>
                      </c:pt>
                      <c:pt idx="1643">
                        <c:v>0.82299999999999995</c:v>
                      </c:pt>
                      <c:pt idx="1644">
                        <c:v>0.82299999999999995</c:v>
                      </c:pt>
                      <c:pt idx="1645">
                        <c:v>0.82399999999999995</c:v>
                      </c:pt>
                      <c:pt idx="1646">
                        <c:v>0.82399999999999995</c:v>
                      </c:pt>
                      <c:pt idx="1647">
                        <c:v>0.82499999999999996</c:v>
                      </c:pt>
                      <c:pt idx="1648">
                        <c:v>0.82499999999999996</c:v>
                      </c:pt>
                      <c:pt idx="1649">
                        <c:v>0.82599999999999996</c:v>
                      </c:pt>
                      <c:pt idx="1650">
                        <c:v>0.82599999999999996</c:v>
                      </c:pt>
                      <c:pt idx="1651">
                        <c:v>0.82699999999999996</c:v>
                      </c:pt>
                      <c:pt idx="1652">
                        <c:v>0.82699999999999996</c:v>
                      </c:pt>
                      <c:pt idx="1653">
                        <c:v>0.82799999999999996</c:v>
                      </c:pt>
                      <c:pt idx="1654">
                        <c:v>0.82799999999999996</c:v>
                      </c:pt>
                      <c:pt idx="1655">
                        <c:v>0.82899999999999996</c:v>
                      </c:pt>
                      <c:pt idx="1656">
                        <c:v>0.82899999999999996</c:v>
                      </c:pt>
                      <c:pt idx="1657">
                        <c:v>0.83</c:v>
                      </c:pt>
                      <c:pt idx="1658">
                        <c:v>0.83</c:v>
                      </c:pt>
                      <c:pt idx="1659">
                        <c:v>0.83099999999999996</c:v>
                      </c:pt>
                      <c:pt idx="1660">
                        <c:v>0.83099999999999996</c:v>
                      </c:pt>
                      <c:pt idx="1661">
                        <c:v>0.83199999999999996</c:v>
                      </c:pt>
                      <c:pt idx="1662">
                        <c:v>0.83199999999999996</c:v>
                      </c:pt>
                      <c:pt idx="1663">
                        <c:v>0.83299999999999996</c:v>
                      </c:pt>
                      <c:pt idx="1664">
                        <c:v>0.83299999999999996</c:v>
                      </c:pt>
                      <c:pt idx="1665">
                        <c:v>0.83399999999999996</c:v>
                      </c:pt>
                      <c:pt idx="1666">
                        <c:v>0.83399999999999996</c:v>
                      </c:pt>
                      <c:pt idx="1667">
                        <c:v>0.83499999999999996</c:v>
                      </c:pt>
                      <c:pt idx="1668">
                        <c:v>0.83499999999999996</c:v>
                      </c:pt>
                      <c:pt idx="1669">
                        <c:v>0.83599999999999997</c:v>
                      </c:pt>
                      <c:pt idx="1670">
                        <c:v>0.83599999999999997</c:v>
                      </c:pt>
                      <c:pt idx="1671">
                        <c:v>0.83699999999999997</c:v>
                      </c:pt>
                      <c:pt idx="1672">
                        <c:v>0.83699999999999997</c:v>
                      </c:pt>
                      <c:pt idx="1673">
                        <c:v>0.83799999999999997</c:v>
                      </c:pt>
                      <c:pt idx="1674">
                        <c:v>0.83799999999999997</c:v>
                      </c:pt>
                      <c:pt idx="1675">
                        <c:v>0.83899999999999997</c:v>
                      </c:pt>
                      <c:pt idx="1676">
                        <c:v>0.83899999999999997</c:v>
                      </c:pt>
                      <c:pt idx="1677">
                        <c:v>0.84</c:v>
                      </c:pt>
                      <c:pt idx="1678">
                        <c:v>0.84</c:v>
                      </c:pt>
                      <c:pt idx="1679">
                        <c:v>0.84099999999999997</c:v>
                      </c:pt>
                      <c:pt idx="1680">
                        <c:v>0.84099999999999997</c:v>
                      </c:pt>
                      <c:pt idx="1681">
                        <c:v>0.84199999999999997</c:v>
                      </c:pt>
                      <c:pt idx="1682">
                        <c:v>0.84199999999999997</c:v>
                      </c:pt>
                      <c:pt idx="1683">
                        <c:v>0.84299999999999997</c:v>
                      </c:pt>
                      <c:pt idx="1684">
                        <c:v>0.84299999999999997</c:v>
                      </c:pt>
                      <c:pt idx="1685">
                        <c:v>0.84399999999999997</c:v>
                      </c:pt>
                      <c:pt idx="1686">
                        <c:v>0.84399999999999997</c:v>
                      </c:pt>
                      <c:pt idx="1687">
                        <c:v>0.84499999999999997</c:v>
                      </c:pt>
                      <c:pt idx="1688">
                        <c:v>0.84499999999999997</c:v>
                      </c:pt>
                      <c:pt idx="1689">
                        <c:v>0.84599999999999997</c:v>
                      </c:pt>
                      <c:pt idx="1690">
                        <c:v>0.84599999999999997</c:v>
                      </c:pt>
                      <c:pt idx="1691">
                        <c:v>0.84699999999999998</c:v>
                      </c:pt>
                      <c:pt idx="1692">
                        <c:v>0.84699999999999998</c:v>
                      </c:pt>
                      <c:pt idx="1693">
                        <c:v>0.84799999999999998</c:v>
                      </c:pt>
                      <c:pt idx="1694">
                        <c:v>0.84799999999999998</c:v>
                      </c:pt>
                      <c:pt idx="1695">
                        <c:v>0.84899999999999998</c:v>
                      </c:pt>
                      <c:pt idx="1696">
                        <c:v>0.84899999999999998</c:v>
                      </c:pt>
                      <c:pt idx="1697">
                        <c:v>0.85</c:v>
                      </c:pt>
                      <c:pt idx="1698">
                        <c:v>0.85</c:v>
                      </c:pt>
                      <c:pt idx="1699">
                        <c:v>0.85099999999999998</c:v>
                      </c:pt>
                      <c:pt idx="1700">
                        <c:v>0.85099999999999998</c:v>
                      </c:pt>
                      <c:pt idx="1701">
                        <c:v>0.85199999999999998</c:v>
                      </c:pt>
                      <c:pt idx="1702">
                        <c:v>0.85199999999999998</c:v>
                      </c:pt>
                      <c:pt idx="1703">
                        <c:v>0.85299999999999998</c:v>
                      </c:pt>
                      <c:pt idx="1704">
                        <c:v>0.85299999999999998</c:v>
                      </c:pt>
                      <c:pt idx="1705">
                        <c:v>0.85399999999999998</c:v>
                      </c:pt>
                      <c:pt idx="1706">
                        <c:v>0.85399999999999998</c:v>
                      </c:pt>
                      <c:pt idx="1707">
                        <c:v>0.85499999999999998</c:v>
                      </c:pt>
                      <c:pt idx="1708">
                        <c:v>0.85499999999999998</c:v>
                      </c:pt>
                      <c:pt idx="1709">
                        <c:v>0.85599999999999998</c:v>
                      </c:pt>
                      <c:pt idx="1710">
                        <c:v>0.85599999999999998</c:v>
                      </c:pt>
                      <c:pt idx="1711">
                        <c:v>0.85699999999999998</c:v>
                      </c:pt>
                      <c:pt idx="1712">
                        <c:v>0.85699999999999998</c:v>
                      </c:pt>
                      <c:pt idx="1713">
                        <c:v>0.85799999999999998</c:v>
                      </c:pt>
                      <c:pt idx="1714">
                        <c:v>0.85799999999999998</c:v>
                      </c:pt>
                      <c:pt idx="1715">
                        <c:v>0.85899999999999999</c:v>
                      </c:pt>
                      <c:pt idx="1716">
                        <c:v>0.85899999999999999</c:v>
                      </c:pt>
                      <c:pt idx="1717">
                        <c:v>0.86</c:v>
                      </c:pt>
                      <c:pt idx="1718">
                        <c:v>0.86</c:v>
                      </c:pt>
                      <c:pt idx="1719">
                        <c:v>0.86099999999999999</c:v>
                      </c:pt>
                      <c:pt idx="1720">
                        <c:v>0.86099999999999999</c:v>
                      </c:pt>
                      <c:pt idx="1721">
                        <c:v>0.86199999999999999</c:v>
                      </c:pt>
                      <c:pt idx="1722">
                        <c:v>0.86199999999999999</c:v>
                      </c:pt>
                      <c:pt idx="1723">
                        <c:v>0.86299999999999999</c:v>
                      </c:pt>
                      <c:pt idx="1724">
                        <c:v>0.86299999999999999</c:v>
                      </c:pt>
                      <c:pt idx="1725">
                        <c:v>0.86399999999999999</c:v>
                      </c:pt>
                      <c:pt idx="1726">
                        <c:v>0.86399999999999999</c:v>
                      </c:pt>
                      <c:pt idx="1727">
                        <c:v>0.86499999999999999</c:v>
                      </c:pt>
                      <c:pt idx="1728">
                        <c:v>0.86499999999999999</c:v>
                      </c:pt>
                      <c:pt idx="1729">
                        <c:v>0.86599999999999999</c:v>
                      </c:pt>
                      <c:pt idx="1730">
                        <c:v>0.86599999999999999</c:v>
                      </c:pt>
                      <c:pt idx="1731">
                        <c:v>0.86699999999999999</c:v>
                      </c:pt>
                      <c:pt idx="1732">
                        <c:v>0.86699999999999999</c:v>
                      </c:pt>
                      <c:pt idx="1733">
                        <c:v>0.86799999999999999</c:v>
                      </c:pt>
                      <c:pt idx="1734">
                        <c:v>0.86799999999999999</c:v>
                      </c:pt>
                      <c:pt idx="1735">
                        <c:v>0.86899999999999999</c:v>
                      </c:pt>
                      <c:pt idx="1736">
                        <c:v>0.86899999999999999</c:v>
                      </c:pt>
                      <c:pt idx="1737">
                        <c:v>0.87</c:v>
                      </c:pt>
                      <c:pt idx="1738">
                        <c:v>0.87</c:v>
                      </c:pt>
                      <c:pt idx="1739">
                        <c:v>0.871</c:v>
                      </c:pt>
                      <c:pt idx="1740">
                        <c:v>0.871</c:v>
                      </c:pt>
                      <c:pt idx="1741">
                        <c:v>0.872</c:v>
                      </c:pt>
                      <c:pt idx="1742">
                        <c:v>0.872</c:v>
                      </c:pt>
                      <c:pt idx="1743">
                        <c:v>0.873</c:v>
                      </c:pt>
                      <c:pt idx="1744">
                        <c:v>0.873</c:v>
                      </c:pt>
                      <c:pt idx="1745">
                        <c:v>0.874</c:v>
                      </c:pt>
                      <c:pt idx="1746">
                        <c:v>0.874</c:v>
                      </c:pt>
                      <c:pt idx="1747">
                        <c:v>0.875</c:v>
                      </c:pt>
                      <c:pt idx="1748">
                        <c:v>0.875</c:v>
                      </c:pt>
                      <c:pt idx="1749">
                        <c:v>0.876</c:v>
                      </c:pt>
                      <c:pt idx="1750">
                        <c:v>0.876</c:v>
                      </c:pt>
                      <c:pt idx="1751">
                        <c:v>0.877</c:v>
                      </c:pt>
                      <c:pt idx="1752">
                        <c:v>0.877</c:v>
                      </c:pt>
                      <c:pt idx="1753">
                        <c:v>0.878</c:v>
                      </c:pt>
                      <c:pt idx="1754">
                        <c:v>0.878</c:v>
                      </c:pt>
                      <c:pt idx="1755">
                        <c:v>0.879</c:v>
                      </c:pt>
                      <c:pt idx="1756">
                        <c:v>0.879</c:v>
                      </c:pt>
                      <c:pt idx="1757">
                        <c:v>0.88</c:v>
                      </c:pt>
                      <c:pt idx="1758">
                        <c:v>0.88</c:v>
                      </c:pt>
                      <c:pt idx="1759">
                        <c:v>0.88100000000000001</c:v>
                      </c:pt>
                      <c:pt idx="1760">
                        <c:v>0.88100000000000001</c:v>
                      </c:pt>
                      <c:pt idx="1761">
                        <c:v>0.88200000000000001</c:v>
                      </c:pt>
                      <c:pt idx="1762">
                        <c:v>0.88200000000000001</c:v>
                      </c:pt>
                      <c:pt idx="1763">
                        <c:v>0.88300000000000001</c:v>
                      </c:pt>
                      <c:pt idx="1764">
                        <c:v>0.88300000000000001</c:v>
                      </c:pt>
                      <c:pt idx="1765">
                        <c:v>0.88400000000000001</c:v>
                      </c:pt>
                      <c:pt idx="1766">
                        <c:v>0.88400000000000001</c:v>
                      </c:pt>
                      <c:pt idx="1767">
                        <c:v>0.88500000000000001</c:v>
                      </c:pt>
                      <c:pt idx="1768">
                        <c:v>0.88500000000000001</c:v>
                      </c:pt>
                      <c:pt idx="1769">
                        <c:v>0.88600000000000001</c:v>
                      </c:pt>
                      <c:pt idx="1770">
                        <c:v>0.88600000000000001</c:v>
                      </c:pt>
                      <c:pt idx="1771">
                        <c:v>0.88700000000000001</c:v>
                      </c:pt>
                      <c:pt idx="1772">
                        <c:v>0.88700000000000001</c:v>
                      </c:pt>
                      <c:pt idx="1773">
                        <c:v>0.88800000000000001</c:v>
                      </c:pt>
                      <c:pt idx="1774">
                        <c:v>0.88800000000000001</c:v>
                      </c:pt>
                      <c:pt idx="1775">
                        <c:v>0.88900000000000001</c:v>
                      </c:pt>
                      <c:pt idx="1776">
                        <c:v>0.88900000000000001</c:v>
                      </c:pt>
                      <c:pt idx="1777">
                        <c:v>0.89</c:v>
                      </c:pt>
                      <c:pt idx="1778">
                        <c:v>0.89</c:v>
                      </c:pt>
                      <c:pt idx="1779">
                        <c:v>0.89100000000000001</c:v>
                      </c:pt>
                      <c:pt idx="1780">
                        <c:v>0.89100000000000001</c:v>
                      </c:pt>
                      <c:pt idx="1781">
                        <c:v>0.89200000000000002</c:v>
                      </c:pt>
                      <c:pt idx="1782">
                        <c:v>0.89200000000000002</c:v>
                      </c:pt>
                      <c:pt idx="1783">
                        <c:v>0.89300000000000002</c:v>
                      </c:pt>
                      <c:pt idx="1784">
                        <c:v>0.89300000000000002</c:v>
                      </c:pt>
                      <c:pt idx="1785">
                        <c:v>0.89400000000000002</c:v>
                      </c:pt>
                      <c:pt idx="1786">
                        <c:v>0.89400000000000002</c:v>
                      </c:pt>
                      <c:pt idx="1787">
                        <c:v>0.89500000000000002</c:v>
                      </c:pt>
                      <c:pt idx="1788">
                        <c:v>0.89500000000000002</c:v>
                      </c:pt>
                      <c:pt idx="1789">
                        <c:v>0.89600000000000002</c:v>
                      </c:pt>
                      <c:pt idx="1790">
                        <c:v>0.89600000000000002</c:v>
                      </c:pt>
                      <c:pt idx="1791">
                        <c:v>0.89700000000000002</c:v>
                      </c:pt>
                      <c:pt idx="1792">
                        <c:v>0.89700000000000002</c:v>
                      </c:pt>
                      <c:pt idx="1793">
                        <c:v>0.89800000000000002</c:v>
                      </c:pt>
                      <c:pt idx="1794">
                        <c:v>0.89800000000000002</c:v>
                      </c:pt>
                      <c:pt idx="1795">
                        <c:v>0.89900000000000002</c:v>
                      </c:pt>
                      <c:pt idx="1796">
                        <c:v>0.89900000000000002</c:v>
                      </c:pt>
                      <c:pt idx="1797">
                        <c:v>0.9</c:v>
                      </c:pt>
                      <c:pt idx="1798">
                        <c:v>0.9</c:v>
                      </c:pt>
                      <c:pt idx="1799">
                        <c:v>0.90100000000000002</c:v>
                      </c:pt>
                      <c:pt idx="1800">
                        <c:v>0.90100000000000002</c:v>
                      </c:pt>
                      <c:pt idx="1801">
                        <c:v>0.90200000000000002</c:v>
                      </c:pt>
                      <c:pt idx="1802">
                        <c:v>0.90200000000000002</c:v>
                      </c:pt>
                      <c:pt idx="1803">
                        <c:v>0.90300000000000002</c:v>
                      </c:pt>
                      <c:pt idx="1804">
                        <c:v>0.90300000000000002</c:v>
                      </c:pt>
                      <c:pt idx="1805">
                        <c:v>0.90400000000000003</c:v>
                      </c:pt>
                      <c:pt idx="1806">
                        <c:v>0.90400000000000003</c:v>
                      </c:pt>
                      <c:pt idx="1807">
                        <c:v>0.90500000000000003</c:v>
                      </c:pt>
                      <c:pt idx="1808">
                        <c:v>0.90500000000000003</c:v>
                      </c:pt>
                      <c:pt idx="1809">
                        <c:v>0.90600000000000003</c:v>
                      </c:pt>
                      <c:pt idx="1810">
                        <c:v>0.90600000000000003</c:v>
                      </c:pt>
                      <c:pt idx="1811">
                        <c:v>0.90700000000000003</c:v>
                      </c:pt>
                      <c:pt idx="1812">
                        <c:v>0.90700000000000003</c:v>
                      </c:pt>
                      <c:pt idx="1813">
                        <c:v>0.90800000000000003</c:v>
                      </c:pt>
                      <c:pt idx="1814">
                        <c:v>0.90800000000000003</c:v>
                      </c:pt>
                      <c:pt idx="1815">
                        <c:v>0.90900000000000003</c:v>
                      </c:pt>
                      <c:pt idx="1816">
                        <c:v>0.90900000000000003</c:v>
                      </c:pt>
                      <c:pt idx="1817">
                        <c:v>0.91</c:v>
                      </c:pt>
                      <c:pt idx="1818">
                        <c:v>0.91</c:v>
                      </c:pt>
                      <c:pt idx="1819">
                        <c:v>0.91100000000000003</c:v>
                      </c:pt>
                      <c:pt idx="1820">
                        <c:v>0.91100000000000003</c:v>
                      </c:pt>
                      <c:pt idx="1821">
                        <c:v>0.91200000000000003</c:v>
                      </c:pt>
                      <c:pt idx="1822">
                        <c:v>0.91200000000000003</c:v>
                      </c:pt>
                      <c:pt idx="1823">
                        <c:v>0.91300000000000003</c:v>
                      </c:pt>
                      <c:pt idx="1824">
                        <c:v>0.91300000000000003</c:v>
                      </c:pt>
                      <c:pt idx="1825">
                        <c:v>0.91400000000000003</c:v>
                      </c:pt>
                      <c:pt idx="1826">
                        <c:v>0.91400000000000003</c:v>
                      </c:pt>
                      <c:pt idx="1827">
                        <c:v>0.91500000000000004</c:v>
                      </c:pt>
                      <c:pt idx="1828">
                        <c:v>0.91500000000000004</c:v>
                      </c:pt>
                      <c:pt idx="1829">
                        <c:v>0.91600000000000004</c:v>
                      </c:pt>
                      <c:pt idx="1830">
                        <c:v>0.91600000000000004</c:v>
                      </c:pt>
                      <c:pt idx="1831">
                        <c:v>0.91700000000000004</c:v>
                      </c:pt>
                      <c:pt idx="1832">
                        <c:v>0.91700000000000004</c:v>
                      </c:pt>
                      <c:pt idx="1833">
                        <c:v>0.91800000000000004</c:v>
                      </c:pt>
                      <c:pt idx="1834">
                        <c:v>0.91800000000000004</c:v>
                      </c:pt>
                      <c:pt idx="1835">
                        <c:v>0.91900000000000004</c:v>
                      </c:pt>
                      <c:pt idx="1836">
                        <c:v>0.91900000000000004</c:v>
                      </c:pt>
                      <c:pt idx="1837">
                        <c:v>0.92</c:v>
                      </c:pt>
                      <c:pt idx="1838">
                        <c:v>0.92</c:v>
                      </c:pt>
                      <c:pt idx="1839">
                        <c:v>0.92100000000000004</c:v>
                      </c:pt>
                      <c:pt idx="1840">
                        <c:v>0.92100000000000004</c:v>
                      </c:pt>
                      <c:pt idx="1841">
                        <c:v>0.92200000000000004</c:v>
                      </c:pt>
                      <c:pt idx="1842">
                        <c:v>0.92200000000000004</c:v>
                      </c:pt>
                      <c:pt idx="1843">
                        <c:v>0.92300000000000004</c:v>
                      </c:pt>
                      <c:pt idx="1844">
                        <c:v>0.92300000000000004</c:v>
                      </c:pt>
                      <c:pt idx="1845">
                        <c:v>0.92400000000000004</c:v>
                      </c:pt>
                      <c:pt idx="1846">
                        <c:v>0.92400000000000004</c:v>
                      </c:pt>
                      <c:pt idx="1847">
                        <c:v>0.92500000000000004</c:v>
                      </c:pt>
                      <c:pt idx="1848">
                        <c:v>0.92500000000000004</c:v>
                      </c:pt>
                      <c:pt idx="1849">
                        <c:v>0.92600000000000005</c:v>
                      </c:pt>
                      <c:pt idx="1850">
                        <c:v>0.92600000000000005</c:v>
                      </c:pt>
                      <c:pt idx="1851">
                        <c:v>0.92700000000000005</c:v>
                      </c:pt>
                      <c:pt idx="1852">
                        <c:v>0.92700000000000005</c:v>
                      </c:pt>
                      <c:pt idx="1853">
                        <c:v>0.92800000000000005</c:v>
                      </c:pt>
                      <c:pt idx="1854">
                        <c:v>0.92800000000000005</c:v>
                      </c:pt>
                      <c:pt idx="1855">
                        <c:v>0.92900000000000005</c:v>
                      </c:pt>
                      <c:pt idx="1856">
                        <c:v>0.92900000000000005</c:v>
                      </c:pt>
                      <c:pt idx="1857">
                        <c:v>0.93</c:v>
                      </c:pt>
                      <c:pt idx="1858">
                        <c:v>0.93</c:v>
                      </c:pt>
                      <c:pt idx="1859">
                        <c:v>0.93100000000000005</c:v>
                      </c:pt>
                      <c:pt idx="1860">
                        <c:v>0.93100000000000005</c:v>
                      </c:pt>
                      <c:pt idx="1861">
                        <c:v>0.93200000000000005</c:v>
                      </c:pt>
                      <c:pt idx="1862">
                        <c:v>0.93200000000000005</c:v>
                      </c:pt>
                      <c:pt idx="1863">
                        <c:v>0.93300000000000005</c:v>
                      </c:pt>
                      <c:pt idx="1864">
                        <c:v>0.93300000000000005</c:v>
                      </c:pt>
                      <c:pt idx="1865">
                        <c:v>0.93400000000000005</c:v>
                      </c:pt>
                      <c:pt idx="1866">
                        <c:v>0.93400000000000005</c:v>
                      </c:pt>
                      <c:pt idx="1867">
                        <c:v>0.93500000000000005</c:v>
                      </c:pt>
                      <c:pt idx="1868">
                        <c:v>0.93500000000000005</c:v>
                      </c:pt>
                      <c:pt idx="1869">
                        <c:v>0.93600000000000005</c:v>
                      </c:pt>
                      <c:pt idx="1870">
                        <c:v>0.93600000000000005</c:v>
                      </c:pt>
                      <c:pt idx="1871">
                        <c:v>0.93700000000000006</c:v>
                      </c:pt>
                      <c:pt idx="1872">
                        <c:v>0.93700000000000006</c:v>
                      </c:pt>
                      <c:pt idx="1873">
                        <c:v>0.93799999999999994</c:v>
                      </c:pt>
                      <c:pt idx="1874">
                        <c:v>0.93799999999999994</c:v>
                      </c:pt>
                      <c:pt idx="1875">
                        <c:v>0.93899999999999995</c:v>
                      </c:pt>
                      <c:pt idx="1876">
                        <c:v>0.93899999999999995</c:v>
                      </c:pt>
                      <c:pt idx="1877">
                        <c:v>0.94</c:v>
                      </c:pt>
                      <c:pt idx="1878">
                        <c:v>0.94</c:v>
                      </c:pt>
                      <c:pt idx="1879">
                        <c:v>0.94099999999999995</c:v>
                      </c:pt>
                      <c:pt idx="1880">
                        <c:v>0.94099999999999995</c:v>
                      </c:pt>
                      <c:pt idx="1881">
                        <c:v>0.94199999999999995</c:v>
                      </c:pt>
                      <c:pt idx="1882">
                        <c:v>0.94199999999999995</c:v>
                      </c:pt>
                      <c:pt idx="1883">
                        <c:v>0.94299999999999995</c:v>
                      </c:pt>
                      <c:pt idx="1884">
                        <c:v>0.94299999999999995</c:v>
                      </c:pt>
                      <c:pt idx="1885">
                        <c:v>0.94399999999999995</c:v>
                      </c:pt>
                      <c:pt idx="1886">
                        <c:v>0.94399999999999995</c:v>
                      </c:pt>
                      <c:pt idx="1887">
                        <c:v>0.94499999999999995</c:v>
                      </c:pt>
                      <c:pt idx="1888">
                        <c:v>0.94499999999999995</c:v>
                      </c:pt>
                      <c:pt idx="1889">
                        <c:v>0.94599999999999995</c:v>
                      </c:pt>
                      <c:pt idx="1890">
                        <c:v>0.94599999999999995</c:v>
                      </c:pt>
                      <c:pt idx="1891">
                        <c:v>0.94699999999999995</c:v>
                      </c:pt>
                      <c:pt idx="1892">
                        <c:v>0.94699999999999995</c:v>
                      </c:pt>
                      <c:pt idx="1893">
                        <c:v>0.94799999999999995</c:v>
                      </c:pt>
                      <c:pt idx="1894">
                        <c:v>0.94799999999999995</c:v>
                      </c:pt>
                      <c:pt idx="1895">
                        <c:v>0.94899999999999995</c:v>
                      </c:pt>
                      <c:pt idx="1896">
                        <c:v>0.94899999999999995</c:v>
                      </c:pt>
                      <c:pt idx="1897">
                        <c:v>0.95</c:v>
                      </c:pt>
                      <c:pt idx="1898">
                        <c:v>0.95</c:v>
                      </c:pt>
                      <c:pt idx="1899">
                        <c:v>0.95099999999999996</c:v>
                      </c:pt>
                      <c:pt idx="1900">
                        <c:v>0.95099999999999996</c:v>
                      </c:pt>
                      <c:pt idx="1901">
                        <c:v>0.95199999999999996</c:v>
                      </c:pt>
                      <c:pt idx="1902">
                        <c:v>0.95199999999999996</c:v>
                      </c:pt>
                      <c:pt idx="1903">
                        <c:v>0.95299999999999996</c:v>
                      </c:pt>
                      <c:pt idx="1904">
                        <c:v>0.95299999999999996</c:v>
                      </c:pt>
                      <c:pt idx="1905">
                        <c:v>0.95399999999999996</c:v>
                      </c:pt>
                      <c:pt idx="1906">
                        <c:v>0.95399999999999996</c:v>
                      </c:pt>
                      <c:pt idx="1907">
                        <c:v>0.95499999999999996</c:v>
                      </c:pt>
                      <c:pt idx="1908">
                        <c:v>0.95499999999999996</c:v>
                      </c:pt>
                      <c:pt idx="1909">
                        <c:v>0.95599999999999996</c:v>
                      </c:pt>
                      <c:pt idx="1910">
                        <c:v>0.95599999999999996</c:v>
                      </c:pt>
                      <c:pt idx="1911">
                        <c:v>0.95699999999999996</c:v>
                      </c:pt>
                      <c:pt idx="1912">
                        <c:v>0.95699999999999996</c:v>
                      </c:pt>
                      <c:pt idx="1913">
                        <c:v>0.95799999999999996</c:v>
                      </c:pt>
                      <c:pt idx="1914">
                        <c:v>0.95799999999999996</c:v>
                      </c:pt>
                      <c:pt idx="1915">
                        <c:v>0.95899999999999996</c:v>
                      </c:pt>
                      <c:pt idx="1916">
                        <c:v>0.95899999999999996</c:v>
                      </c:pt>
                      <c:pt idx="1917">
                        <c:v>0.96</c:v>
                      </c:pt>
                      <c:pt idx="1918">
                        <c:v>0.96</c:v>
                      </c:pt>
                      <c:pt idx="1919">
                        <c:v>0.96099999999999997</c:v>
                      </c:pt>
                      <c:pt idx="1920">
                        <c:v>0.96099999999999997</c:v>
                      </c:pt>
                      <c:pt idx="1921">
                        <c:v>0.96199999999999997</c:v>
                      </c:pt>
                      <c:pt idx="1922">
                        <c:v>0.96199999999999997</c:v>
                      </c:pt>
                      <c:pt idx="1923">
                        <c:v>0.96299999999999997</c:v>
                      </c:pt>
                      <c:pt idx="1924">
                        <c:v>0.96299999999999997</c:v>
                      </c:pt>
                      <c:pt idx="1925">
                        <c:v>0.96399999999999997</c:v>
                      </c:pt>
                      <c:pt idx="1926">
                        <c:v>0.96399999999999997</c:v>
                      </c:pt>
                      <c:pt idx="1927">
                        <c:v>0.96499999999999997</c:v>
                      </c:pt>
                      <c:pt idx="1928">
                        <c:v>0.96499999999999997</c:v>
                      </c:pt>
                      <c:pt idx="1929">
                        <c:v>0.96599999999999997</c:v>
                      </c:pt>
                      <c:pt idx="1930">
                        <c:v>0.96599999999999997</c:v>
                      </c:pt>
                      <c:pt idx="1931">
                        <c:v>0.96699999999999997</c:v>
                      </c:pt>
                      <c:pt idx="1932">
                        <c:v>0.96699999999999997</c:v>
                      </c:pt>
                      <c:pt idx="1933">
                        <c:v>0.96799999999999997</c:v>
                      </c:pt>
                      <c:pt idx="1934">
                        <c:v>0.96799999999999997</c:v>
                      </c:pt>
                      <c:pt idx="1935">
                        <c:v>0.96899999999999997</c:v>
                      </c:pt>
                      <c:pt idx="1936">
                        <c:v>0.96899999999999997</c:v>
                      </c:pt>
                      <c:pt idx="1937">
                        <c:v>0.97</c:v>
                      </c:pt>
                      <c:pt idx="1938">
                        <c:v>0.97</c:v>
                      </c:pt>
                      <c:pt idx="1939">
                        <c:v>0.97099999999999997</c:v>
                      </c:pt>
                      <c:pt idx="1940">
                        <c:v>0.97099999999999997</c:v>
                      </c:pt>
                      <c:pt idx="1941">
                        <c:v>0.97199999999999998</c:v>
                      </c:pt>
                      <c:pt idx="1942">
                        <c:v>0.97199999999999998</c:v>
                      </c:pt>
                      <c:pt idx="1943">
                        <c:v>0.97299999999999998</c:v>
                      </c:pt>
                      <c:pt idx="1944">
                        <c:v>0.97299999999999998</c:v>
                      </c:pt>
                      <c:pt idx="1945">
                        <c:v>0.97399999999999998</c:v>
                      </c:pt>
                      <c:pt idx="1946">
                        <c:v>0.97399999999999998</c:v>
                      </c:pt>
                      <c:pt idx="1947">
                        <c:v>0.97499999999999998</c:v>
                      </c:pt>
                      <c:pt idx="1948">
                        <c:v>0.97499999999999998</c:v>
                      </c:pt>
                      <c:pt idx="1949">
                        <c:v>0.97599999999999998</c:v>
                      </c:pt>
                      <c:pt idx="1950">
                        <c:v>0.97599999999999998</c:v>
                      </c:pt>
                      <c:pt idx="1951">
                        <c:v>0.97699999999999998</c:v>
                      </c:pt>
                      <c:pt idx="1952">
                        <c:v>0.97699999999999998</c:v>
                      </c:pt>
                      <c:pt idx="1953">
                        <c:v>0.97799999999999998</c:v>
                      </c:pt>
                      <c:pt idx="1954">
                        <c:v>0.97799999999999998</c:v>
                      </c:pt>
                      <c:pt idx="1955">
                        <c:v>0.97899999999999998</c:v>
                      </c:pt>
                      <c:pt idx="1956">
                        <c:v>0.97899999999999998</c:v>
                      </c:pt>
                      <c:pt idx="1957">
                        <c:v>0.98</c:v>
                      </c:pt>
                      <c:pt idx="1958">
                        <c:v>0.98</c:v>
                      </c:pt>
                      <c:pt idx="1959">
                        <c:v>0.98099999999999998</c:v>
                      </c:pt>
                      <c:pt idx="1960">
                        <c:v>0.98099999999999998</c:v>
                      </c:pt>
                      <c:pt idx="1961">
                        <c:v>0.98199999999999998</c:v>
                      </c:pt>
                      <c:pt idx="1962">
                        <c:v>0.98199999999999998</c:v>
                      </c:pt>
                      <c:pt idx="1963">
                        <c:v>0.98299999999999998</c:v>
                      </c:pt>
                      <c:pt idx="1964">
                        <c:v>0.98299999999999998</c:v>
                      </c:pt>
                      <c:pt idx="1965">
                        <c:v>0.98399999999999999</c:v>
                      </c:pt>
                      <c:pt idx="1966">
                        <c:v>0.98399999999999999</c:v>
                      </c:pt>
                      <c:pt idx="1967">
                        <c:v>0.98499999999999999</c:v>
                      </c:pt>
                      <c:pt idx="1968">
                        <c:v>0.98499999999999999</c:v>
                      </c:pt>
                      <c:pt idx="1969">
                        <c:v>0.98599999999999999</c:v>
                      </c:pt>
                      <c:pt idx="1970">
                        <c:v>0.98599999999999999</c:v>
                      </c:pt>
                      <c:pt idx="1971">
                        <c:v>0.98699999999999999</c:v>
                      </c:pt>
                      <c:pt idx="1972">
                        <c:v>0.98699999999999999</c:v>
                      </c:pt>
                      <c:pt idx="1973">
                        <c:v>0.98799999999999999</c:v>
                      </c:pt>
                      <c:pt idx="1974">
                        <c:v>0.98799999999999999</c:v>
                      </c:pt>
                      <c:pt idx="1975">
                        <c:v>0.98899999999999999</c:v>
                      </c:pt>
                      <c:pt idx="1976">
                        <c:v>0.98899999999999999</c:v>
                      </c:pt>
                      <c:pt idx="1977">
                        <c:v>0.99</c:v>
                      </c:pt>
                      <c:pt idx="1978">
                        <c:v>0.99</c:v>
                      </c:pt>
                      <c:pt idx="1979">
                        <c:v>0.99099999999999999</c:v>
                      </c:pt>
                      <c:pt idx="1980">
                        <c:v>0.99099999999999999</c:v>
                      </c:pt>
                      <c:pt idx="1981">
                        <c:v>0.99199999999999999</c:v>
                      </c:pt>
                      <c:pt idx="1982">
                        <c:v>0.99199999999999999</c:v>
                      </c:pt>
                      <c:pt idx="1983">
                        <c:v>0.99299999999999999</c:v>
                      </c:pt>
                      <c:pt idx="1984">
                        <c:v>0.99299999999999999</c:v>
                      </c:pt>
                      <c:pt idx="1985">
                        <c:v>0.99399999999999999</c:v>
                      </c:pt>
                      <c:pt idx="1986">
                        <c:v>0.99399999999999999</c:v>
                      </c:pt>
                      <c:pt idx="1987">
                        <c:v>0.995</c:v>
                      </c:pt>
                      <c:pt idx="1988">
                        <c:v>0.995</c:v>
                      </c:pt>
                      <c:pt idx="1989">
                        <c:v>0.996</c:v>
                      </c:pt>
                      <c:pt idx="1990">
                        <c:v>0.996</c:v>
                      </c:pt>
                      <c:pt idx="1991">
                        <c:v>0.997</c:v>
                      </c:pt>
                      <c:pt idx="1992">
                        <c:v>0.997</c:v>
                      </c:pt>
                      <c:pt idx="1993">
                        <c:v>0.998</c:v>
                      </c:pt>
                      <c:pt idx="1994">
                        <c:v>0.998</c:v>
                      </c:pt>
                      <c:pt idx="1995">
                        <c:v>0.999</c:v>
                      </c:pt>
                      <c:pt idx="1996">
                        <c:v>0.999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1.0009999999999999</c:v>
                      </c:pt>
                      <c:pt idx="2000">
                        <c:v>1.0009999999999999</c:v>
                      </c:pt>
                      <c:pt idx="2001">
                        <c:v>1.002</c:v>
                      </c:pt>
                      <c:pt idx="2002">
                        <c:v>1.002</c:v>
                      </c:pt>
                      <c:pt idx="2003">
                        <c:v>1.0029999999999999</c:v>
                      </c:pt>
                      <c:pt idx="2004">
                        <c:v>1.0029999999999999</c:v>
                      </c:pt>
                      <c:pt idx="2005">
                        <c:v>1.004</c:v>
                      </c:pt>
                      <c:pt idx="2006">
                        <c:v>1.004</c:v>
                      </c:pt>
                      <c:pt idx="2007">
                        <c:v>1.0049999999999999</c:v>
                      </c:pt>
                      <c:pt idx="2008">
                        <c:v>1.0049999999999999</c:v>
                      </c:pt>
                      <c:pt idx="2009">
                        <c:v>1.006</c:v>
                      </c:pt>
                      <c:pt idx="2010">
                        <c:v>1.006</c:v>
                      </c:pt>
                      <c:pt idx="2011">
                        <c:v>1.0069999999999999</c:v>
                      </c:pt>
                      <c:pt idx="2012">
                        <c:v>1.0069999999999999</c:v>
                      </c:pt>
                      <c:pt idx="2013">
                        <c:v>1.008</c:v>
                      </c:pt>
                      <c:pt idx="2014">
                        <c:v>1.008</c:v>
                      </c:pt>
                      <c:pt idx="2015">
                        <c:v>1.0089999999999999</c:v>
                      </c:pt>
                      <c:pt idx="2016">
                        <c:v>1.0089999999999999</c:v>
                      </c:pt>
                      <c:pt idx="2017">
                        <c:v>1.01</c:v>
                      </c:pt>
                      <c:pt idx="2018">
                        <c:v>1.01</c:v>
                      </c:pt>
                      <c:pt idx="2019">
                        <c:v>1.0109999999999999</c:v>
                      </c:pt>
                      <c:pt idx="2020">
                        <c:v>1.0109999999999999</c:v>
                      </c:pt>
                      <c:pt idx="2021">
                        <c:v>1.012</c:v>
                      </c:pt>
                      <c:pt idx="2022">
                        <c:v>1.012</c:v>
                      </c:pt>
                      <c:pt idx="2023">
                        <c:v>1.0129999999999999</c:v>
                      </c:pt>
                      <c:pt idx="2024">
                        <c:v>1.0129999999999999</c:v>
                      </c:pt>
                      <c:pt idx="2025">
                        <c:v>1.014</c:v>
                      </c:pt>
                      <c:pt idx="2026">
                        <c:v>1.014</c:v>
                      </c:pt>
                      <c:pt idx="2027">
                        <c:v>1.0149999999999999</c:v>
                      </c:pt>
                      <c:pt idx="2028">
                        <c:v>1.0149999999999999</c:v>
                      </c:pt>
                      <c:pt idx="2029">
                        <c:v>1.016</c:v>
                      </c:pt>
                      <c:pt idx="2030">
                        <c:v>1.016</c:v>
                      </c:pt>
                      <c:pt idx="2031">
                        <c:v>1.0169999999999999</c:v>
                      </c:pt>
                      <c:pt idx="2032">
                        <c:v>1.0169999999999999</c:v>
                      </c:pt>
                      <c:pt idx="2033">
                        <c:v>1.018</c:v>
                      </c:pt>
                      <c:pt idx="2034">
                        <c:v>1.018</c:v>
                      </c:pt>
                      <c:pt idx="2035">
                        <c:v>1.0189999999999999</c:v>
                      </c:pt>
                      <c:pt idx="2036">
                        <c:v>1.0189999999999999</c:v>
                      </c:pt>
                      <c:pt idx="2037">
                        <c:v>1.02</c:v>
                      </c:pt>
                      <c:pt idx="2038">
                        <c:v>1.02</c:v>
                      </c:pt>
                      <c:pt idx="2039">
                        <c:v>1.0209999999999999</c:v>
                      </c:pt>
                      <c:pt idx="2040">
                        <c:v>1.0209999999999999</c:v>
                      </c:pt>
                      <c:pt idx="2041">
                        <c:v>1.022</c:v>
                      </c:pt>
                      <c:pt idx="2042">
                        <c:v>1.022</c:v>
                      </c:pt>
                      <c:pt idx="2043">
                        <c:v>1.0229999999999999</c:v>
                      </c:pt>
                      <c:pt idx="2044">
                        <c:v>1.0229999999999999</c:v>
                      </c:pt>
                      <c:pt idx="2045">
                        <c:v>1.024</c:v>
                      </c:pt>
                      <c:pt idx="2046">
                        <c:v>1.024</c:v>
                      </c:pt>
                      <c:pt idx="2047">
                        <c:v>1.0249999999999999</c:v>
                      </c:pt>
                      <c:pt idx="2048">
                        <c:v>1.0249999999999999</c:v>
                      </c:pt>
                      <c:pt idx="2049">
                        <c:v>1.026</c:v>
                      </c:pt>
                      <c:pt idx="2050">
                        <c:v>1.026</c:v>
                      </c:pt>
                      <c:pt idx="2051">
                        <c:v>1.0269999999999999</c:v>
                      </c:pt>
                      <c:pt idx="2052">
                        <c:v>1.0269999999999999</c:v>
                      </c:pt>
                      <c:pt idx="2053">
                        <c:v>1.028</c:v>
                      </c:pt>
                      <c:pt idx="2054">
                        <c:v>1.028</c:v>
                      </c:pt>
                      <c:pt idx="2055">
                        <c:v>1.0289999999999999</c:v>
                      </c:pt>
                      <c:pt idx="2056">
                        <c:v>1.0289999999999999</c:v>
                      </c:pt>
                      <c:pt idx="2057">
                        <c:v>1.03</c:v>
                      </c:pt>
                      <c:pt idx="2058">
                        <c:v>1.03</c:v>
                      </c:pt>
                      <c:pt idx="2059">
                        <c:v>1.0309999999999999</c:v>
                      </c:pt>
                      <c:pt idx="2060">
                        <c:v>1.0309999999999999</c:v>
                      </c:pt>
                      <c:pt idx="2061">
                        <c:v>1.032</c:v>
                      </c:pt>
                      <c:pt idx="2062">
                        <c:v>1.032</c:v>
                      </c:pt>
                      <c:pt idx="2063">
                        <c:v>1.0329999999999999</c:v>
                      </c:pt>
                      <c:pt idx="2064">
                        <c:v>1.0329999999999999</c:v>
                      </c:pt>
                      <c:pt idx="2065">
                        <c:v>1.034</c:v>
                      </c:pt>
                      <c:pt idx="2066">
                        <c:v>1.034</c:v>
                      </c:pt>
                      <c:pt idx="2067">
                        <c:v>1.0349999999999999</c:v>
                      </c:pt>
                      <c:pt idx="2068">
                        <c:v>1.0349999999999999</c:v>
                      </c:pt>
                      <c:pt idx="2069">
                        <c:v>1.036</c:v>
                      </c:pt>
                      <c:pt idx="2070">
                        <c:v>1.036</c:v>
                      </c:pt>
                      <c:pt idx="2071">
                        <c:v>1.0369999999999999</c:v>
                      </c:pt>
                      <c:pt idx="2072">
                        <c:v>1.0369999999999999</c:v>
                      </c:pt>
                      <c:pt idx="2073">
                        <c:v>1.038</c:v>
                      </c:pt>
                      <c:pt idx="2074">
                        <c:v>1.038</c:v>
                      </c:pt>
                      <c:pt idx="2075">
                        <c:v>1.0389999999999999</c:v>
                      </c:pt>
                      <c:pt idx="2076">
                        <c:v>1.0389999999999999</c:v>
                      </c:pt>
                      <c:pt idx="2077">
                        <c:v>1.04</c:v>
                      </c:pt>
                      <c:pt idx="2078">
                        <c:v>1.04</c:v>
                      </c:pt>
                      <c:pt idx="2079">
                        <c:v>1.0409999999999999</c:v>
                      </c:pt>
                      <c:pt idx="2080">
                        <c:v>1.0409999999999999</c:v>
                      </c:pt>
                      <c:pt idx="2081">
                        <c:v>1.042</c:v>
                      </c:pt>
                      <c:pt idx="2082">
                        <c:v>1.042</c:v>
                      </c:pt>
                      <c:pt idx="2083">
                        <c:v>1.0429999999999999</c:v>
                      </c:pt>
                      <c:pt idx="2084">
                        <c:v>1.0429999999999999</c:v>
                      </c:pt>
                      <c:pt idx="2085">
                        <c:v>1.044</c:v>
                      </c:pt>
                      <c:pt idx="2086">
                        <c:v>1.044</c:v>
                      </c:pt>
                      <c:pt idx="2087">
                        <c:v>1.0449999999999999</c:v>
                      </c:pt>
                      <c:pt idx="2088">
                        <c:v>1.0449999999999999</c:v>
                      </c:pt>
                      <c:pt idx="2089">
                        <c:v>1.046</c:v>
                      </c:pt>
                      <c:pt idx="2090">
                        <c:v>1.046</c:v>
                      </c:pt>
                      <c:pt idx="2091">
                        <c:v>1.0469999999999999</c:v>
                      </c:pt>
                      <c:pt idx="2092">
                        <c:v>1.0469999999999999</c:v>
                      </c:pt>
                      <c:pt idx="2093">
                        <c:v>1.048</c:v>
                      </c:pt>
                      <c:pt idx="2094">
                        <c:v>1.048</c:v>
                      </c:pt>
                      <c:pt idx="2095">
                        <c:v>1.0489999999999999</c:v>
                      </c:pt>
                      <c:pt idx="2096">
                        <c:v>1.0489999999999999</c:v>
                      </c:pt>
                      <c:pt idx="2097">
                        <c:v>1.05</c:v>
                      </c:pt>
                      <c:pt idx="2098">
                        <c:v>1.05</c:v>
                      </c:pt>
                      <c:pt idx="2099">
                        <c:v>1.0509999999999999</c:v>
                      </c:pt>
                      <c:pt idx="2100">
                        <c:v>1.0509999999999999</c:v>
                      </c:pt>
                      <c:pt idx="2101">
                        <c:v>1.052</c:v>
                      </c:pt>
                      <c:pt idx="2102">
                        <c:v>1.052</c:v>
                      </c:pt>
                      <c:pt idx="2103">
                        <c:v>1.0529999999999999</c:v>
                      </c:pt>
                      <c:pt idx="2104">
                        <c:v>1.0529999999999999</c:v>
                      </c:pt>
                      <c:pt idx="2105">
                        <c:v>1.054</c:v>
                      </c:pt>
                      <c:pt idx="2106">
                        <c:v>1.054</c:v>
                      </c:pt>
                      <c:pt idx="2107">
                        <c:v>1.0549999999999999</c:v>
                      </c:pt>
                      <c:pt idx="2108">
                        <c:v>1.0549999999999999</c:v>
                      </c:pt>
                      <c:pt idx="2109">
                        <c:v>1.056</c:v>
                      </c:pt>
                      <c:pt idx="2110">
                        <c:v>1.056</c:v>
                      </c:pt>
                      <c:pt idx="2111">
                        <c:v>1.0569999999999999</c:v>
                      </c:pt>
                      <c:pt idx="2112">
                        <c:v>1.0569999999999999</c:v>
                      </c:pt>
                      <c:pt idx="2113">
                        <c:v>1.0580000000000001</c:v>
                      </c:pt>
                      <c:pt idx="2114">
                        <c:v>1.0580000000000001</c:v>
                      </c:pt>
                      <c:pt idx="2115">
                        <c:v>1.0589999999999999</c:v>
                      </c:pt>
                      <c:pt idx="2116">
                        <c:v>1.0589999999999999</c:v>
                      </c:pt>
                      <c:pt idx="2117">
                        <c:v>1.06</c:v>
                      </c:pt>
                      <c:pt idx="2118">
                        <c:v>1.06</c:v>
                      </c:pt>
                      <c:pt idx="2119">
                        <c:v>1.0609999999999999</c:v>
                      </c:pt>
                      <c:pt idx="2120">
                        <c:v>1.0609999999999999</c:v>
                      </c:pt>
                      <c:pt idx="2121">
                        <c:v>1.0620000000000001</c:v>
                      </c:pt>
                      <c:pt idx="2122">
                        <c:v>1.0620000000000001</c:v>
                      </c:pt>
                      <c:pt idx="2123">
                        <c:v>1.0629999999999999</c:v>
                      </c:pt>
                      <c:pt idx="2124">
                        <c:v>1.0629999999999999</c:v>
                      </c:pt>
                      <c:pt idx="2125">
                        <c:v>1.0640000000000001</c:v>
                      </c:pt>
                      <c:pt idx="2126">
                        <c:v>1.0640000000000001</c:v>
                      </c:pt>
                      <c:pt idx="2127">
                        <c:v>1.0649999999999999</c:v>
                      </c:pt>
                      <c:pt idx="2128">
                        <c:v>1.0649999999999999</c:v>
                      </c:pt>
                      <c:pt idx="2129">
                        <c:v>1.0660000000000001</c:v>
                      </c:pt>
                      <c:pt idx="2130">
                        <c:v>1.0660000000000001</c:v>
                      </c:pt>
                      <c:pt idx="2131">
                        <c:v>1.0669999999999999</c:v>
                      </c:pt>
                      <c:pt idx="2132">
                        <c:v>1.0669999999999999</c:v>
                      </c:pt>
                      <c:pt idx="2133">
                        <c:v>1.0680000000000001</c:v>
                      </c:pt>
                      <c:pt idx="2134">
                        <c:v>1.0680000000000001</c:v>
                      </c:pt>
                      <c:pt idx="2135">
                        <c:v>1.069</c:v>
                      </c:pt>
                      <c:pt idx="2136">
                        <c:v>1.069</c:v>
                      </c:pt>
                      <c:pt idx="2137">
                        <c:v>1.07</c:v>
                      </c:pt>
                      <c:pt idx="2138">
                        <c:v>1.07</c:v>
                      </c:pt>
                      <c:pt idx="2139">
                        <c:v>1.071</c:v>
                      </c:pt>
                      <c:pt idx="2140">
                        <c:v>1.071</c:v>
                      </c:pt>
                      <c:pt idx="2141">
                        <c:v>1.0720000000000001</c:v>
                      </c:pt>
                      <c:pt idx="2142">
                        <c:v>1.0720000000000001</c:v>
                      </c:pt>
                      <c:pt idx="2143">
                        <c:v>1.073</c:v>
                      </c:pt>
                      <c:pt idx="2144">
                        <c:v>1.073</c:v>
                      </c:pt>
                      <c:pt idx="2145">
                        <c:v>1.0740000000000001</c:v>
                      </c:pt>
                      <c:pt idx="2146">
                        <c:v>1.0740000000000001</c:v>
                      </c:pt>
                      <c:pt idx="2147">
                        <c:v>1.075</c:v>
                      </c:pt>
                      <c:pt idx="2148">
                        <c:v>1.075</c:v>
                      </c:pt>
                      <c:pt idx="2149">
                        <c:v>1.0760000000000001</c:v>
                      </c:pt>
                      <c:pt idx="2150">
                        <c:v>1.0760000000000001</c:v>
                      </c:pt>
                      <c:pt idx="2151">
                        <c:v>1.077</c:v>
                      </c:pt>
                      <c:pt idx="2152">
                        <c:v>1.077</c:v>
                      </c:pt>
                      <c:pt idx="2153">
                        <c:v>1.0780000000000001</c:v>
                      </c:pt>
                      <c:pt idx="2154">
                        <c:v>1.0780000000000001</c:v>
                      </c:pt>
                      <c:pt idx="2155">
                        <c:v>1.079</c:v>
                      </c:pt>
                      <c:pt idx="2156">
                        <c:v>1.079</c:v>
                      </c:pt>
                      <c:pt idx="2157">
                        <c:v>1.08</c:v>
                      </c:pt>
                      <c:pt idx="2158">
                        <c:v>1.08</c:v>
                      </c:pt>
                      <c:pt idx="2159">
                        <c:v>1.081</c:v>
                      </c:pt>
                      <c:pt idx="2160">
                        <c:v>1.081</c:v>
                      </c:pt>
                      <c:pt idx="2161">
                        <c:v>1.0820000000000001</c:v>
                      </c:pt>
                      <c:pt idx="2162">
                        <c:v>1.0820000000000001</c:v>
                      </c:pt>
                      <c:pt idx="2163">
                        <c:v>1.083</c:v>
                      </c:pt>
                      <c:pt idx="2164">
                        <c:v>1.083</c:v>
                      </c:pt>
                      <c:pt idx="2165">
                        <c:v>1.0840000000000001</c:v>
                      </c:pt>
                      <c:pt idx="2166">
                        <c:v>1.0840000000000001</c:v>
                      </c:pt>
                      <c:pt idx="2167">
                        <c:v>1.085</c:v>
                      </c:pt>
                      <c:pt idx="2168">
                        <c:v>1.085</c:v>
                      </c:pt>
                      <c:pt idx="2169">
                        <c:v>1.0860000000000001</c:v>
                      </c:pt>
                      <c:pt idx="2170">
                        <c:v>1.0860000000000001</c:v>
                      </c:pt>
                      <c:pt idx="2171">
                        <c:v>1.087</c:v>
                      </c:pt>
                      <c:pt idx="2172">
                        <c:v>1.087</c:v>
                      </c:pt>
                      <c:pt idx="2173">
                        <c:v>1.0880000000000001</c:v>
                      </c:pt>
                      <c:pt idx="2174">
                        <c:v>1.0880000000000001</c:v>
                      </c:pt>
                      <c:pt idx="2175">
                        <c:v>1.089</c:v>
                      </c:pt>
                      <c:pt idx="2176">
                        <c:v>1.089</c:v>
                      </c:pt>
                      <c:pt idx="2177">
                        <c:v>1.0900000000000001</c:v>
                      </c:pt>
                      <c:pt idx="2178">
                        <c:v>1.0900000000000001</c:v>
                      </c:pt>
                      <c:pt idx="2179">
                        <c:v>1.091</c:v>
                      </c:pt>
                      <c:pt idx="2180">
                        <c:v>1.091</c:v>
                      </c:pt>
                      <c:pt idx="2181">
                        <c:v>1.0920000000000001</c:v>
                      </c:pt>
                      <c:pt idx="2182">
                        <c:v>1.0920000000000001</c:v>
                      </c:pt>
                      <c:pt idx="2183">
                        <c:v>1.093</c:v>
                      </c:pt>
                      <c:pt idx="2184">
                        <c:v>1.093</c:v>
                      </c:pt>
                      <c:pt idx="2185">
                        <c:v>1.0940000000000001</c:v>
                      </c:pt>
                      <c:pt idx="2186">
                        <c:v>1.0940000000000001</c:v>
                      </c:pt>
                      <c:pt idx="2187">
                        <c:v>1.095</c:v>
                      </c:pt>
                      <c:pt idx="2188">
                        <c:v>1.095</c:v>
                      </c:pt>
                      <c:pt idx="2189">
                        <c:v>1.0960000000000001</c:v>
                      </c:pt>
                      <c:pt idx="2190">
                        <c:v>1.0960000000000001</c:v>
                      </c:pt>
                      <c:pt idx="2191">
                        <c:v>1.097</c:v>
                      </c:pt>
                      <c:pt idx="2192">
                        <c:v>1.097</c:v>
                      </c:pt>
                      <c:pt idx="2193">
                        <c:v>1.0980000000000001</c:v>
                      </c:pt>
                      <c:pt idx="2194">
                        <c:v>1.0980000000000001</c:v>
                      </c:pt>
                      <c:pt idx="2195">
                        <c:v>1.099</c:v>
                      </c:pt>
                      <c:pt idx="2196">
                        <c:v>1.099</c:v>
                      </c:pt>
                      <c:pt idx="2197">
                        <c:v>1.1000000000000001</c:v>
                      </c:pt>
                      <c:pt idx="2198">
                        <c:v>1.1000000000000001</c:v>
                      </c:pt>
                      <c:pt idx="2199">
                        <c:v>1.101</c:v>
                      </c:pt>
                      <c:pt idx="2200">
                        <c:v>1.101</c:v>
                      </c:pt>
                      <c:pt idx="2201">
                        <c:v>1.1020000000000001</c:v>
                      </c:pt>
                      <c:pt idx="2202">
                        <c:v>1.1020000000000001</c:v>
                      </c:pt>
                      <c:pt idx="2203">
                        <c:v>1.103</c:v>
                      </c:pt>
                      <c:pt idx="2204">
                        <c:v>1.103</c:v>
                      </c:pt>
                      <c:pt idx="2205">
                        <c:v>1.1040000000000001</c:v>
                      </c:pt>
                      <c:pt idx="2206">
                        <c:v>1.1040000000000001</c:v>
                      </c:pt>
                      <c:pt idx="2207">
                        <c:v>1.105</c:v>
                      </c:pt>
                      <c:pt idx="2208">
                        <c:v>1.105</c:v>
                      </c:pt>
                      <c:pt idx="2209">
                        <c:v>1.1060000000000001</c:v>
                      </c:pt>
                      <c:pt idx="2210">
                        <c:v>1.1060000000000001</c:v>
                      </c:pt>
                      <c:pt idx="2211">
                        <c:v>1.107</c:v>
                      </c:pt>
                      <c:pt idx="2212">
                        <c:v>1.107</c:v>
                      </c:pt>
                      <c:pt idx="2213">
                        <c:v>1.1080000000000001</c:v>
                      </c:pt>
                      <c:pt idx="2214">
                        <c:v>1.1080000000000001</c:v>
                      </c:pt>
                      <c:pt idx="2215">
                        <c:v>1.109</c:v>
                      </c:pt>
                      <c:pt idx="2216">
                        <c:v>1.109</c:v>
                      </c:pt>
                      <c:pt idx="2217">
                        <c:v>1.1100000000000001</c:v>
                      </c:pt>
                      <c:pt idx="2218">
                        <c:v>1.1100000000000001</c:v>
                      </c:pt>
                      <c:pt idx="2219">
                        <c:v>1.111</c:v>
                      </c:pt>
                      <c:pt idx="2220">
                        <c:v>1.111</c:v>
                      </c:pt>
                      <c:pt idx="2221">
                        <c:v>1.1120000000000001</c:v>
                      </c:pt>
                      <c:pt idx="2222">
                        <c:v>1.1120000000000001</c:v>
                      </c:pt>
                      <c:pt idx="2223">
                        <c:v>1.113</c:v>
                      </c:pt>
                      <c:pt idx="2224">
                        <c:v>1.113</c:v>
                      </c:pt>
                      <c:pt idx="2225">
                        <c:v>1.1140000000000001</c:v>
                      </c:pt>
                      <c:pt idx="2226">
                        <c:v>1.1140000000000001</c:v>
                      </c:pt>
                      <c:pt idx="2227">
                        <c:v>1.115</c:v>
                      </c:pt>
                      <c:pt idx="2228">
                        <c:v>1.115</c:v>
                      </c:pt>
                      <c:pt idx="2229">
                        <c:v>1.1160000000000001</c:v>
                      </c:pt>
                      <c:pt idx="2230">
                        <c:v>1.1160000000000001</c:v>
                      </c:pt>
                      <c:pt idx="2231">
                        <c:v>1.117</c:v>
                      </c:pt>
                      <c:pt idx="2232">
                        <c:v>1.117</c:v>
                      </c:pt>
                      <c:pt idx="2233">
                        <c:v>1.1180000000000001</c:v>
                      </c:pt>
                      <c:pt idx="2234">
                        <c:v>1.1180000000000001</c:v>
                      </c:pt>
                      <c:pt idx="2235">
                        <c:v>1.119</c:v>
                      </c:pt>
                      <c:pt idx="2236">
                        <c:v>1.119</c:v>
                      </c:pt>
                      <c:pt idx="2237">
                        <c:v>1.1200000000000001</c:v>
                      </c:pt>
                      <c:pt idx="2238">
                        <c:v>1.1200000000000001</c:v>
                      </c:pt>
                      <c:pt idx="2239">
                        <c:v>1.121</c:v>
                      </c:pt>
                      <c:pt idx="2240">
                        <c:v>1.121</c:v>
                      </c:pt>
                      <c:pt idx="2241">
                        <c:v>1.1220000000000001</c:v>
                      </c:pt>
                      <c:pt idx="2242">
                        <c:v>1.1220000000000001</c:v>
                      </c:pt>
                      <c:pt idx="2243">
                        <c:v>1.123</c:v>
                      </c:pt>
                      <c:pt idx="2244">
                        <c:v>1.123</c:v>
                      </c:pt>
                      <c:pt idx="2245">
                        <c:v>1.1240000000000001</c:v>
                      </c:pt>
                      <c:pt idx="2246">
                        <c:v>1.1240000000000001</c:v>
                      </c:pt>
                      <c:pt idx="2247">
                        <c:v>1.125</c:v>
                      </c:pt>
                      <c:pt idx="2248">
                        <c:v>1.125</c:v>
                      </c:pt>
                      <c:pt idx="2249">
                        <c:v>1.1259999999999999</c:v>
                      </c:pt>
                      <c:pt idx="2250">
                        <c:v>1.1259999999999999</c:v>
                      </c:pt>
                      <c:pt idx="2251">
                        <c:v>1.127</c:v>
                      </c:pt>
                      <c:pt idx="2252">
                        <c:v>1.127</c:v>
                      </c:pt>
                      <c:pt idx="2253">
                        <c:v>1.1279999999999999</c:v>
                      </c:pt>
                      <c:pt idx="2254">
                        <c:v>1.1279999999999999</c:v>
                      </c:pt>
                      <c:pt idx="2255">
                        <c:v>1.129</c:v>
                      </c:pt>
                      <c:pt idx="2256">
                        <c:v>1.129</c:v>
                      </c:pt>
                      <c:pt idx="2257">
                        <c:v>1.1299999999999999</c:v>
                      </c:pt>
                      <c:pt idx="2258">
                        <c:v>1.1299999999999999</c:v>
                      </c:pt>
                      <c:pt idx="2259">
                        <c:v>1.131</c:v>
                      </c:pt>
                      <c:pt idx="2260">
                        <c:v>1.131</c:v>
                      </c:pt>
                      <c:pt idx="2261">
                        <c:v>1.1319999999999999</c:v>
                      </c:pt>
                      <c:pt idx="2262">
                        <c:v>1.1319999999999999</c:v>
                      </c:pt>
                      <c:pt idx="2263">
                        <c:v>1.133</c:v>
                      </c:pt>
                      <c:pt idx="2264">
                        <c:v>1.133</c:v>
                      </c:pt>
                      <c:pt idx="2265">
                        <c:v>1.1339999999999999</c:v>
                      </c:pt>
                      <c:pt idx="2266">
                        <c:v>1.1339999999999999</c:v>
                      </c:pt>
                      <c:pt idx="2267">
                        <c:v>1.135</c:v>
                      </c:pt>
                      <c:pt idx="2268">
                        <c:v>1.135</c:v>
                      </c:pt>
                      <c:pt idx="2269">
                        <c:v>1.1359999999999999</c:v>
                      </c:pt>
                      <c:pt idx="2270">
                        <c:v>1.1359999999999999</c:v>
                      </c:pt>
                      <c:pt idx="2271">
                        <c:v>1.137</c:v>
                      </c:pt>
                      <c:pt idx="2272">
                        <c:v>1.137</c:v>
                      </c:pt>
                      <c:pt idx="2273">
                        <c:v>1.1379999999999999</c:v>
                      </c:pt>
                      <c:pt idx="2274">
                        <c:v>1.1379999999999999</c:v>
                      </c:pt>
                      <c:pt idx="2275">
                        <c:v>1.139</c:v>
                      </c:pt>
                      <c:pt idx="2276">
                        <c:v>1.139</c:v>
                      </c:pt>
                      <c:pt idx="2277">
                        <c:v>1.1399999999999999</c:v>
                      </c:pt>
                      <c:pt idx="2278">
                        <c:v>1.1399999999999999</c:v>
                      </c:pt>
                      <c:pt idx="2279">
                        <c:v>1.141</c:v>
                      </c:pt>
                      <c:pt idx="2280">
                        <c:v>1.141</c:v>
                      </c:pt>
                      <c:pt idx="2281">
                        <c:v>1.1419999999999999</c:v>
                      </c:pt>
                      <c:pt idx="2282">
                        <c:v>1.1419999999999999</c:v>
                      </c:pt>
                      <c:pt idx="2283">
                        <c:v>1.143</c:v>
                      </c:pt>
                      <c:pt idx="2284">
                        <c:v>1.143</c:v>
                      </c:pt>
                      <c:pt idx="2285">
                        <c:v>1.1439999999999999</c:v>
                      </c:pt>
                      <c:pt idx="2286">
                        <c:v>1.1439999999999999</c:v>
                      </c:pt>
                      <c:pt idx="2287">
                        <c:v>1.145</c:v>
                      </c:pt>
                      <c:pt idx="2288">
                        <c:v>1.145</c:v>
                      </c:pt>
                      <c:pt idx="2289">
                        <c:v>1.1459999999999999</c:v>
                      </c:pt>
                      <c:pt idx="2290">
                        <c:v>1.1459999999999999</c:v>
                      </c:pt>
                      <c:pt idx="2291">
                        <c:v>1.147</c:v>
                      </c:pt>
                      <c:pt idx="2292">
                        <c:v>1.147</c:v>
                      </c:pt>
                      <c:pt idx="2293">
                        <c:v>1.1479999999999999</c:v>
                      </c:pt>
                      <c:pt idx="2294">
                        <c:v>1.1479999999999999</c:v>
                      </c:pt>
                      <c:pt idx="2295">
                        <c:v>1.149</c:v>
                      </c:pt>
                      <c:pt idx="2296">
                        <c:v>1.149</c:v>
                      </c:pt>
                      <c:pt idx="2297">
                        <c:v>1.1499999999999999</c:v>
                      </c:pt>
                      <c:pt idx="2298">
                        <c:v>1.1499999999999999</c:v>
                      </c:pt>
                      <c:pt idx="2299">
                        <c:v>1.151</c:v>
                      </c:pt>
                      <c:pt idx="2300">
                        <c:v>1.151</c:v>
                      </c:pt>
                      <c:pt idx="2301">
                        <c:v>1.1519999999999999</c:v>
                      </c:pt>
                      <c:pt idx="2302">
                        <c:v>1.1519999999999999</c:v>
                      </c:pt>
                      <c:pt idx="2303">
                        <c:v>1.153</c:v>
                      </c:pt>
                      <c:pt idx="2304">
                        <c:v>1.153</c:v>
                      </c:pt>
                      <c:pt idx="2305">
                        <c:v>1.1539999999999999</c:v>
                      </c:pt>
                      <c:pt idx="2306">
                        <c:v>1.1539999999999999</c:v>
                      </c:pt>
                      <c:pt idx="2307">
                        <c:v>1.155</c:v>
                      </c:pt>
                      <c:pt idx="2308">
                        <c:v>1.155</c:v>
                      </c:pt>
                      <c:pt idx="2309">
                        <c:v>1.1559999999999999</c:v>
                      </c:pt>
                      <c:pt idx="2310">
                        <c:v>1.1559999999999999</c:v>
                      </c:pt>
                      <c:pt idx="2311">
                        <c:v>1.157</c:v>
                      </c:pt>
                      <c:pt idx="2312">
                        <c:v>1.157</c:v>
                      </c:pt>
                      <c:pt idx="2313">
                        <c:v>1.1579999999999999</c:v>
                      </c:pt>
                      <c:pt idx="2314">
                        <c:v>1.1579999999999999</c:v>
                      </c:pt>
                      <c:pt idx="2315">
                        <c:v>1.159</c:v>
                      </c:pt>
                      <c:pt idx="2316">
                        <c:v>1.159</c:v>
                      </c:pt>
                      <c:pt idx="2317">
                        <c:v>1.1599999999999999</c:v>
                      </c:pt>
                      <c:pt idx="2318">
                        <c:v>1.1599999999999999</c:v>
                      </c:pt>
                      <c:pt idx="2319">
                        <c:v>1.161</c:v>
                      </c:pt>
                      <c:pt idx="2320">
                        <c:v>1.161</c:v>
                      </c:pt>
                      <c:pt idx="2321">
                        <c:v>1.1619999999999999</c:v>
                      </c:pt>
                      <c:pt idx="2322">
                        <c:v>1.1619999999999999</c:v>
                      </c:pt>
                      <c:pt idx="2323">
                        <c:v>1.163</c:v>
                      </c:pt>
                      <c:pt idx="2324">
                        <c:v>1.163</c:v>
                      </c:pt>
                      <c:pt idx="2325">
                        <c:v>1.1639999999999999</c:v>
                      </c:pt>
                      <c:pt idx="2326">
                        <c:v>1.1639999999999999</c:v>
                      </c:pt>
                      <c:pt idx="2327">
                        <c:v>1.165</c:v>
                      </c:pt>
                      <c:pt idx="2328">
                        <c:v>1.165</c:v>
                      </c:pt>
                      <c:pt idx="2329">
                        <c:v>1.1659999999999999</c:v>
                      </c:pt>
                      <c:pt idx="2330">
                        <c:v>1.1659999999999999</c:v>
                      </c:pt>
                      <c:pt idx="2331">
                        <c:v>1.167</c:v>
                      </c:pt>
                      <c:pt idx="2332">
                        <c:v>1.167</c:v>
                      </c:pt>
                      <c:pt idx="2333">
                        <c:v>1.1679999999999999</c:v>
                      </c:pt>
                      <c:pt idx="2334">
                        <c:v>1.1679999999999999</c:v>
                      </c:pt>
                      <c:pt idx="2335">
                        <c:v>1.169</c:v>
                      </c:pt>
                      <c:pt idx="2336">
                        <c:v>1.169</c:v>
                      </c:pt>
                      <c:pt idx="2337">
                        <c:v>1.17</c:v>
                      </c:pt>
                      <c:pt idx="2338">
                        <c:v>1.17</c:v>
                      </c:pt>
                      <c:pt idx="2339">
                        <c:v>1.171</c:v>
                      </c:pt>
                      <c:pt idx="2340">
                        <c:v>1.171</c:v>
                      </c:pt>
                      <c:pt idx="2341">
                        <c:v>1.1719999999999999</c:v>
                      </c:pt>
                      <c:pt idx="2342">
                        <c:v>1.1719999999999999</c:v>
                      </c:pt>
                      <c:pt idx="2343">
                        <c:v>1.173</c:v>
                      </c:pt>
                      <c:pt idx="2344">
                        <c:v>1.173</c:v>
                      </c:pt>
                      <c:pt idx="2345">
                        <c:v>1.1739999999999999</c:v>
                      </c:pt>
                      <c:pt idx="2346">
                        <c:v>1.1739999999999999</c:v>
                      </c:pt>
                      <c:pt idx="2347">
                        <c:v>1.175</c:v>
                      </c:pt>
                      <c:pt idx="2348">
                        <c:v>1.175</c:v>
                      </c:pt>
                      <c:pt idx="2349">
                        <c:v>1.1759999999999999</c:v>
                      </c:pt>
                      <c:pt idx="2350">
                        <c:v>1.1759999999999999</c:v>
                      </c:pt>
                      <c:pt idx="2351">
                        <c:v>1.177</c:v>
                      </c:pt>
                      <c:pt idx="2352">
                        <c:v>1.177</c:v>
                      </c:pt>
                      <c:pt idx="2353">
                        <c:v>1.1779999999999999</c:v>
                      </c:pt>
                      <c:pt idx="2354">
                        <c:v>1.1779999999999999</c:v>
                      </c:pt>
                      <c:pt idx="2355">
                        <c:v>1.179</c:v>
                      </c:pt>
                      <c:pt idx="2356">
                        <c:v>1.179</c:v>
                      </c:pt>
                      <c:pt idx="2357">
                        <c:v>1.18</c:v>
                      </c:pt>
                      <c:pt idx="2358">
                        <c:v>1.18</c:v>
                      </c:pt>
                      <c:pt idx="2359">
                        <c:v>1.181</c:v>
                      </c:pt>
                      <c:pt idx="2360">
                        <c:v>1.181</c:v>
                      </c:pt>
                      <c:pt idx="2361">
                        <c:v>1.1819999999999999</c:v>
                      </c:pt>
                      <c:pt idx="2362">
                        <c:v>1.1819999999999999</c:v>
                      </c:pt>
                      <c:pt idx="2363">
                        <c:v>1.1830000000000001</c:v>
                      </c:pt>
                      <c:pt idx="2364">
                        <c:v>1.1830000000000001</c:v>
                      </c:pt>
                      <c:pt idx="2365">
                        <c:v>1.1839999999999999</c:v>
                      </c:pt>
                      <c:pt idx="2366">
                        <c:v>1.1839999999999999</c:v>
                      </c:pt>
                      <c:pt idx="2367">
                        <c:v>1.1850000000000001</c:v>
                      </c:pt>
                      <c:pt idx="2368">
                        <c:v>1.1850000000000001</c:v>
                      </c:pt>
                      <c:pt idx="2369">
                        <c:v>1.1859999999999999</c:v>
                      </c:pt>
                      <c:pt idx="2370">
                        <c:v>1.1859999999999999</c:v>
                      </c:pt>
                      <c:pt idx="2371">
                        <c:v>1.1870000000000001</c:v>
                      </c:pt>
                      <c:pt idx="2372">
                        <c:v>1.1870000000000001</c:v>
                      </c:pt>
                      <c:pt idx="2373">
                        <c:v>1.1879999999999999</c:v>
                      </c:pt>
                      <c:pt idx="2374">
                        <c:v>1.1879999999999999</c:v>
                      </c:pt>
                      <c:pt idx="2375">
                        <c:v>1.1890000000000001</c:v>
                      </c:pt>
                      <c:pt idx="2376">
                        <c:v>1.1890000000000001</c:v>
                      </c:pt>
                      <c:pt idx="2377">
                        <c:v>1.19</c:v>
                      </c:pt>
                      <c:pt idx="2378">
                        <c:v>1.19</c:v>
                      </c:pt>
                      <c:pt idx="2379">
                        <c:v>1.1910000000000001</c:v>
                      </c:pt>
                      <c:pt idx="2380">
                        <c:v>1.1910000000000001</c:v>
                      </c:pt>
                      <c:pt idx="2381">
                        <c:v>1.1919999999999999</c:v>
                      </c:pt>
                      <c:pt idx="2382">
                        <c:v>1.1919999999999999</c:v>
                      </c:pt>
                      <c:pt idx="2383">
                        <c:v>1.1930000000000001</c:v>
                      </c:pt>
                      <c:pt idx="2384">
                        <c:v>1.1930000000000001</c:v>
                      </c:pt>
                      <c:pt idx="2385">
                        <c:v>1.194</c:v>
                      </c:pt>
                      <c:pt idx="2386">
                        <c:v>1.194</c:v>
                      </c:pt>
                      <c:pt idx="2387">
                        <c:v>1.1950000000000001</c:v>
                      </c:pt>
                      <c:pt idx="2388">
                        <c:v>1.1950000000000001</c:v>
                      </c:pt>
                      <c:pt idx="2389">
                        <c:v>1.196</c:v>
                      </c:pt>
                      <c:pt idx="2390">
                        <c:v>1.196</c:v>
                      </c:pt>
                      <c:pt idx="2391">
                        <c:v>1.1970000000000001</c:v>
                      </c:pt>
                      <c:pt idx="2392">
                        <c:v>1.1970000000000001</c:v>
                      </c:pt>
                      <c:pt idx="2393">
                        <c:v>1.198</c:v>
                      </c:pt>
                      <c:pt idx="2394">
                        <c:v>1.198</c:v>
                      </c:pt>
                      <c:pt idx="2395">
                        <c:v>1.1990000000000001</c:v>
                      </c:pt>
                      <c:pt idx="2396">
                        <c:v>1.1990000000000001</c:v>
                      </c:pt>
                      <c:pt idx="2397">
                        <c:v>1.2</c:v>
                      </c:pt>
                      <c:pt idx="2398">
                        <c:v>1.2</c:v>
                      </c:pt>
                      <c:pt idx="2399">
                        <c:v>1.2010000000000001</c:v>
                      </c:pt>
                      <c:pt idx="2400">
                        <c:v>1.2010000000000001</c:v>
                      </c:pt>
                      <c:pt idx="2401">
                        <c:v>1.202</c:v>
                      </c:pt>
                      <c:pt idx="2402">
                        <c:v>1.202</c:v>
                      </c:pt>
                      <c:pt idx="2403">
                        <c:v>1.2030000000000001</c:v>
                      </c:pt>
                      <c:pt idx="2404">
                        <c:v>1.2030000000000001</c:v>
                      </c:pt>
                      <c:pt idx="2405">
                        <c:v>1.204</c:v>
                      </c:pt>
                      <c:pt idx="2406">
                        <c:v>1.204</c:v>
                      </c:pt>
                      <c:pt idx="2407">
                        <c:v>1.2050000000000001</c:v>
                      </c:pt>
                      <c:pt idx="2408">
                        <c:v>1.2050000000000001</c:v>
                      </c:pt>
                      <c:pt idx="2409">
                        <c:v>1.206</c:v>
                      </c:pt>
                      <c:pt idx="2410">
                        <c:v>1.206</c:v>
                      </c:pt>
                      <c:pt idx="2411">
                        <c:v>1.2070000000000001</c:v>
                      </c:pt>
                      <c:pt idx="2412">
                        <c:v>1.2070000000000001</c:v>
                      </c:pt>
                      <c:pt idx="2413">
                        <c:v>1.208</c:v>
                      </c:pt>
                      <c:pt idx="2414">
                        <c:v>1.208</c:v>
                      </c:pt>
                      <c:pt idx="2415">
                        <c:v>1.2090000000000001</c:v>
                      </c:pt>
                      <c:pt idx="2416">
                        <c:v>1.2090000000000001</c:v>
                      </c:pt>
                      <c:pt idx="2417">
                        <c:v>1.21</c:v>
                      </c:pt>
                      <c:pt idx="2418">
                        <c:v>1.21</c:v>
                      </c:pt>
                      <c:pt idx="2419">
                        <c:v>1.2110000000000001</c:v>
                      </c:pt>
                      <c:pt idx="2420">
                        <c:v>1.2110000000000001</c:v>
                      </c:pt>
                      <c:pt idx="2421">
                        <c:v>1.212</c:v>
                      </c:pt>
                      <c:pt idx="2422">
                        <c:v>1.212</c:v>
                      </c:pt>
                      <c:pt idx="2423">
                        <c:v>1.2130000000000001</c:v>
                      </c:pt>
                      <c:pt idx="2424">
                        <c:v>1.2130000000000001</c:v>
                      </c:pt>
                      <c:pt idx="2425">
                        <c:v>1.214</c:v>
                      </c:pt>
                      <c:pt idx="2426">
                        <c:v>1.214</c:v>
                      </c:pt>
                      <c:pt idx="2427">
                        <c:v>1.2150000000000001</c:v>
                      </c:pt>
                      <c:pt idx="2428">
                        <c:v>1.2150000000000001</c:v>
                      </c:pt>
                      <c:pt idx="2429">
                        <c:v>1.216</c:v>
                      </c:pt>
                      <c:pt idx="2430">
                        <c:v>1.216</c:v>
                      </c:pt>
                      <c:pt idx="2431">
                        <c:v>1.2170000000000001</c:v>
                      </c:pt>
                      <c:pt idx="2432">
                        <c:v>1.2170000000000001</c:v>
                      </c:pt>
                      <c:pt idx="2433">
                        <c:v>1.218</c:v>
                      </c:pt>
                      <c:pt idx="2434">
                        <c:v>1.218</c:v>
                      </c:pt>
                      <c:pt idx="2435">
                        <c:v>1.2190000000000001</c:v>
                      </c:pt>
                      <c:pt idx="2436">
                        <c:v>1.2190000000000001</c:v>
                      </c:pt>
                      <c:pt idx="2437">
                        <c:v>1.22</c:v>
                      </c:pt>
                      <c:pt idx="2438">
                        <c:v>1.22</c:v>
                      </c:pt>
                      <c:pt idx="2439">
                        <c:v>1.2210000000000001</c:v>
                      </c:pt>
                      <c:pt idx="2440">
                        <c:v>1.2210000000000001</c:v>
                      </c:pt>
                      <c:pt idx="2441">
                        <c:v>1.222</c:v>
                      </c:pt>
                      <c:pt idx="2442">
                        <c:v>1.222</c:v>
                      </c:pt>
                      <c:pt idx="2443">
                        <c:v>1.2230000000000001</c:v>
                      </c:pt>
                      <c:pt idx="2444">
                        <c:v>1.2230000000000001</c:v>
                      </c:pt>
                      <c:pt idx="2445">
                        <c:v>1.224</c:v>
                      </c:pt>
                      <c:pt idx="2446">
                        <c:v>1.224</c:v>
                      </c:pt>
                      <c:pt idx="2447">
                        <c:v>1.2250000000000001</c:v>
                      </c:pt>
                      <c:pt idx="2448">
                        <c:v>1.2250000000000001</c:v>
                      </c:pt>
                      <c:pt idx="2449">
                        <c:v>1.226</c:v>
                      </c:pt>
                      <c:pt idx="2450">
                        <c:v>1.226</c:v>
                      </c:pt>
                      <c:pt idx="2451">
                        <c:v>1.2270000000000001</c:v>
                      </c:pt>
                      <c:pt idx="2452">
                        <c:v>1.2270000000000001</c:v>
                      </c:pt>
                      <c:pt idx="2453">
                        <c:v>1.228</c:v>
                      </c:pt>
                      <c:pt idx="2454">
                        <c:v>1.228</c:v>
                      </c:pt>
                      <c:pt idx="2455">
                        <c:v>1.2290000000000001</c:v>
                      </c:pt>
                      <c:pt idx="2456">
                        <c:v>1.2290000000000001</c:v>
                      </c:pt>
                      <c:pt idx="2457">
                        <c:v>1.23</c:v>
                      </c:pt>
                      <c:pt idx="2458">
                        <c:v>1.23</c:v>
                      </c:pt>
                      <c:pt idx="2459">
                        <c:v>1.2310000000000001</c:v>
                      </c:pt>
                      <c:pt idx="2460">
                        <c:v>1.2310000000000001</c:v>
                      </c:pt>
                      <c:pt idx="2461">
                        <c:v>1.232</c:v>
                      </c:pt>
                      <c:pt idx="2462">
                        <c:v>1.232</c:v>
                      </c:pt>
                      <c:pt idx="2463">
                        <c:v>1.2330000000000001</c:v>
                      </c:pt>
                      <c:pt idx="2464">
                        <c:v>1.2330000000000001</c:v>
                      </c:pt>
                      <c:pt idx="2465">
                        <c:v>1.234</c:v>
                      </c:pt>
                      <c:pt idx="2466">
                        <c:v>1.234</c:v>
                      </c:pt>
                      <c:pt idx="2467">
                        <c:v>1.2350000000000001</c:v>
                      </c:pt>
                      <c:pt idx="2468">
                        <c:v>1.2350000000000001</c:v>
                      </c:pt>
                      <c:pt idx="2469">
                        <c:v>1.236</c:v>
                      </c:pt>
                      <c:pt idx="2470">
                        <c:v>1.236</c:v>
                      </c:pt>
                      <c:pt idx="2471">
                        <c:v>1.2370000000000001</c:v>
                      </c:pt>
                      <c:pt idx="2472">
                        <c:v>1.2370000000000001</c:v>
                      </c:pt>
                      <c:pt idx="2473">
                        <c:v>1.238</c:v>
                      </c:pt>
                      <c:pt idx="2474">
                        <c:v>1.238</c:v>
                      </c:pt>
                      <c:pt idx="2475">
                        <c:v>1.2390000000000001</c:v>
                      </c:pt>
                      <c:pt idx="2476">
                        <c:v>1.2390000000000001</c:v>
                      </c:pt>
                      <c:pt idx="2477">
                        <c:v>1.24</c:v>
                      </c:pt>
                      <c:pt idx="2478">
                        <c:v>1.24</c:v>
                      </c:pt>
                      <c:pt idx="2479">
                        <c:v>1.2410000000000001</c:v>
                      </c:pt>
                      <c:pt idx="2480">
                        <c:v>1.2410000000000001</c:v>
                      </c:pt>
                      <c:pt idx="2481">
                        <c:v>1.242</c:v>
                      </c:pt>
                      <c:pt idx="2482">
                        <c:v>1.242</c:v>
                      </c:pt>
                      <c:pt idx="2483">
                        <c:v>1.2430000000000001</c:v>
                      </c:pt>
                      <c:pt idx="2484">
                        <c:v>1.2430000000000001</c:v>
                      </c:pt>
                      <c:pt idx="2485">
                        <c:v>1.244</c:v>
                      </c:pt>
                      <c:pt idx="2486">
                        <c:v>1.244</c:v>
                      </c:pt>
                      <c:pt idx="2487">
                        <c:v>1.2450000000000001</c:v>
                      </c:pt>
                      <c:pt idx="2488">
                        <c:v>1.2450000000000001</c:v>
                      </c:pt>
                      <c:pt idx="2489">
                        <c:v>1.246</c:v>
                      </c:pt>
                      <c:pt idx="2490">
                        <c:v>1.246</c:v>
                      </c:pt>
                      <c:pt idx="2491">
                        <c:v>1.2470000000000001</c:v>
                      </c:pt>
                      <c:pt idx="2492">
                        <c:v>1.2470000000000001</c:v>
                      </c:pt>
                      <c:pt idx="2493">
                        <c:v>1.248</c:v>
                      </c:pt>
                      <c:pt idx="2494">
                        <c:v>1.248</c:v>
                      </c:pt>
                      <c:pt idx="2495">
                        <c:v>1.2490000000000001</c:v>
                      </c:pt>
                      <c:pt idx="2496">
                        <c:v>1.2490000000000001</c:v>
                      </c:pt>
                      <c:pt idx="2497">
                        <c:v>1.25</c:v>
                      </c:pt>
                      <c:pt idx="2498">
                        <c:v>1.25</c:v>
                      </c:pt>
                      <c:pt idx="2499">
                        <c:v>1.2509999999999999</c:v>
                      </c:pt>
                      <c:pt idx="2500">
                        <c:v>1.2509999999999999</c:v>
                      </c:pt>
                      <c:pt idx="2501">
                        <c:v>1.252</c:v>
                      </c:pt>
                      <c:pt idx="2502">
                        <c:v>1.252</c:v>
                      </c:pt>
                      <c:pt idx="2503">
                        <c:v>1.2529999999999999</c:v>
                      </c:pt>
                      <c:pt idx="2504">
                        <c:v>1.2529999999999999</c:v>
                      </c:pt>
                      <c:pt idx="2505">
                        <c:v>1.254</c:v>
                      </c:pt>
                      <c:pt idx="2506">
                        <c:v>1.254</c:v>
                      </c:pt>
                      <c:pt idx="2507">
                        <c:v>1.2549999999999999</c:v>
                      </c:pt>
                      <c:pt idx="2508">
                        <c:v>1.2549999999999999</c:v>
                      </c:pt>
                      <c:pt idx="2509">
                        <c:v>1.256</c:v>
                      </c:pt>
                      <c:pt idx="2510">
                        <c:v>1.256</c:v>
                      </c:pt>
                      <c:pt idx="2511">
                        <c:v>1.2569999999999999</c:v>
                      </c:pt>
                      <c:pt idx="2512">
                        <c:v>1.2569999999999999</c:v>
                      </c:pt>
                      <c:pt idx="2513">
                        <c:v>1.258</c:v>
                      </c:pt>
                      <c:pt idx="2514">
                        <c:v>1.258</c:v>
                      </c:pt>
                      <c:pt idx="2515">
                        <c:v>1.2589999999999999</c:v>
                      </c:pt>
                      <c:pt idx="2516">
                        <c:v>1.2589999999999999</c:v>
                      </c:pt>
                      <c:pt idx="2517">
                        <c:v>1.26</c:v>
                      </c:pt>
                      <c:pt idx="2518">
                        <c:v>1.26</c:v>
                      </c:pt>
                      <c:pt idx="2519">
                        <c:v>1.2609999999999999</c:v>
                      </c:pt>
                      <c:pt idx="2520">
                        <c:v>1.2609999999999999</c:v>
                      </c:pt>
                      <c:pt idx="2521">
                        <c:v>1.262</c:v>
                      </c:pt>
                      <c:pt idx="2522">
                        <c:v>1.262</c:v>
                      </c:pt>
                      <c:pt idx="2523">
                        <c:v>1.2629999999999999</c:v>
                      </c:pt>
                      <c:pt idx="2524">
                        <c:v>1.2629999999999999</c:v>
                      </c:pt>
                      <c:pt idx="2525">
                        <c:v>1.264</c:v>
                      </c:pt>
                      <c:pt idx="2526">
                        <c:v>1.264</c:v>
                      </c:pt>
                      <c:pt idx="2527">
                        <c:v>1.2649999999999999</c:v>
                      </c:pt>
                      <c:pt idx="2528">
                        <c:v>1.2649999999999999</c:v>
                      </c:pt>
                      <c:pt idx="2529">
                        <c:v>1.266</c:v>
                      </c:pt>
                      <c:pt idx="2530">
                        <c:v>1.266</c:v>
                      </c:pt>
                      <c:pt idx="2531">
                        <c:v>1.2669999999999999</c:v>
                      </c:pt>
                      <c:pt idx="2532">
                        <c:v>1.2669999999999999</c:v>
                      </c:pt>
                      <c:pt idx="2533">
                        <c:v>1.268</c:v>
                      </c:pt>
                      <c:pt idx="2534">
                        <c:v>1.268</c:v>
                      </c:pt>
                      <c:pt idx="2535">
                        <c:v>1.2689999999999999</c:v>
                      </c:pt>
                      <c:pt idx="2536">
                        <c:v>1.2689999999999999</c:v>
                      </c:pt>
                      <c:pt idx="2537">
                        <c:v>1.27</c:v>
                      </c:pt>
                      <c:pt idx="2538">
                        <c:v>1.27</c:v>
                      </c:pt>
                      <c:pt idx="2539">
                        <c:v>1.2709999999999999</c:v>
                      </c:pt>
                      <c:pt idx="2540">
                        <c:v>1.2709999999999999</c:v>
                      </c:pt>
                      <c:pt idx="2541">
                        <c:v>1.272</c:v>
                      </c:pt>
                      <c:pt idx="2542">
                        <c:v>1.272</c:v>
                      </c:pt>
                      <c:pt idx="2543">
                        <c:v>1.2729999999999999</c:v>
                      </c:pt>
                      <c:pt idx="2544">
                        <c:v>1.2729999999999999</c:v>
                      </c:pt>
                      <c:pt idx="2545">
                        <c:v>1.274</c:v>
                      </c:pt>
                      <c:pt idx="2546">
                        <c:v>1.274</c:v>
                      </c:pt>
                      <c:pt idx="2547">
                        <c:v>1.2749999999999999</c:v>
                      </c:pt>
                      <c:pt idx="2548">
                        <c:v>1.2749999999999999</c:v>
                      </c:pt>
                      <c:pt idx="2549">
                        <c:v>1.276</c:v>
                      </c:pt>
                      <c:pt idx="2550">
                        <c:v>1.276</c:v>
                      </c:pt>
                      <c:pt idx="2551">
                        <c:v>1.2769999999999999</c:v>
                      </c:pt>
                      <c:pt idx="2552">
                        <c:v>1.2769999999999999</c:v>
                      </c:pt>
                      <c:pt idx="2553">
                        <c:v>1.278</c:v>
                      </c:pt>
                      <c:pt idx="2554">
                        <c:v>1.278</c:v>
                      </c:pt>
                      <c:pt idx="2555">
                        <c:v>1.2789999999999999</c:v>
                      </c:pt>
                      <c:pt idx="2556">
                        <c:v>1.2789999999999999</c:v>
                      </c:pt>
                      <c:pt idx="2557">
                        <c:v>1.28</c:v>
                      </c:pt>
                      <c:pt idx="2558">
                        <c:v>1.28</c:v>
                      </c:pt>
                      <c:pt idx="2559">
                        <c:v>1.2809999999999999</c:v>
                      </c:pt>
                      <c:pt idx="2560">
                        <c:v>1.2809999999999999</c:v>
                      </c:pt>
                      <c:pt idx="2561">
                        <c:v>1.282</c:v>
                      </c:pt>
                      <c:pt idx="2562">
                        <c:v>1.282</c:v>
                      </c:pt>
                      <c:pt idx="2563">
                        <c:v>1.2829999999999999</c:v>
                      </c:pt>
                      <c:pt idx="2564">
                        <c:v>1.2829999999999999</c:v>
                      </c:pt>
                      <c:pt idx="2565">
                        <c:v>1.284</c:v>
                      </c:pt>
                      <c:pt idx="2566">
                        <c:v>1.284</c:v>
                      </c:pt>
                      <c:pt idx="2567">
                        <c:v>1.2849999999999999</c:v>
                      </c:pt>
                      <c:pt idx="2568">
                        <c:v>1.2849999999999999</c:v>
                      </c:pt>
                      <c:pt idx="2569">
                        <c:v>1.286</c:v>
                      </c:pt>
                      <c:pt idx="2570">
                        <c:v>1.286</c:v>
                      </c:pt>
                      <c:pt idx="2571">
                        <c:v>1.2869999999999999</c:v>
                      </c:pt>
                      <c:pt idx="2572">
                        <c:v>1.2869999999999999</c:v>
                      </c:pt>
                      <c:pt idx="2573">
                        <c:v>1.288</c:v>
                      </c:pt>
                      <c:pt idx="2574">
                        <c:v>1.288</c:v>
                      </c:pt>
                      <c:pt idx="2575">
                        <c:v>1.2889999999999999</c:v>
                      </c:pt>
                      <c:pt idx="2576">
                        <c:v>1.2889999999999999</c:v>
                      </c:pt>
                      <c:pt idx="2577">
                        <c:v>1.29</c:v>
                      </c:pt>
                      <c:pt idx="2578">
                        <c:v>1.29</c:v>
                      </c:pt>
                      <c:pt idx="2579">
                        <c:v>1.2909999999999999</c:v>
                      </c:pt>
                      <c:pt idx="2580">
                        <c:v>1.2909999999999999</c:v>
                      </c:pt>
                      <c:pt idx="2581">
                        <c:v>1.292</c:v>
                      </c:pt>
                      <c:pt idx="2582">
                        <c:v>1.292</c:v>
                      </c:pt>
                      <c:pt idx="2583">
                        <c:v>1.2929999999999999</c:v>
                      </c:pt>
                      <c:pt idx="2584">
                        <c:v>1.2929999999999999</c:v>
                      </c:pt>
                      <c:pt idx="2585">
                        <c:v>1.294</c:v>
                      </c:pt>
                      <c:pt idx="2586">
                        <c:v>1.294</c:v>
                      </c:pt>
                      <c:pt idx="2587">
                        <c:v>1.2949999999999999</c:v>
                      </c:pt>
                      <c:pt idx="2588">
                        <c:v>1.2949999999999999</c:v>
                      </c:pt>
                      <c:pt idx="2589">
                        <c:v>1.296</c:v>
                      </c:pt>
                      <c:pt idx="2590">
                        <c:v>1.296</c:v>
                      </c:pt>
                      <c:pt idx="2591">
                        <c:v>1.2969999999999999</c:v>
                      </c:pt>
                      <c:pt idx="2592">
                        <c:v>1.2969999999999999</c:v>
                      </c:pt>
                      <c:pt idx="2593">
                        <c:v>1.298</c:v>
                      </c:pt>
                      <c:pt idx="2594">
                        <c:v>1.298</c:v>
                      </c:pt>
                      <c:pt idx="2595">
                        <c:v>1.2989999999999999</c:v>
                      </c:pt>
                      <c:pt idx="2596">
                        <c:v>1.2989999999999999</c:v>
                      </c:pt>
                      <c:pt idx="2597">
                        <c:v>1.3</c:v>
                      </c:pt>
                      <c:pt idx="2598">
                        <c:v>1.3</c:v>
                      </c:pt>
                      <c:pt idx="2599">
                        <c:v>1.3009999999999999</c:v>
                      </c:pt>
                      <c:pt idx="2600">
                        <c:v>1.3009999999999999</c:v>
                      </c:pt>
                      <c:pt idx="2601">
                        <c:v>1.302</c:v>
                      </c:pt>
                      <c:pt idx="2602">
                        <c:v>1.302</c:v>
                      </c:pt>
                      <c:pt idx="2603">
                        <c:v>1.3029999999999999</c:v>
                      </c:pt>
                      <c:pt idx="2604">
                        <c:v>1.3029999999999999</c:v>
                      </c:pt>
                      <c:pt idx="2605">
                        <c:v>1.304</c:v>
                      </c:pt>
                      <c:pt idx="2606">
                        <c:v>1.304</c:v>
                      </c:pt>
                      <c:pt idx="2607">
                        <c:v>1.3049999999999999</c:v>
                      </c:pt>
                      <c:pt idx="2608">
                        <c:v>1.3049999999999999</c:v>
                      </c:pt>
                      <c:pt idx="2609">
                        <c:v>1.306</c:v>
                      </c:pt>
                      <c:pt idx="2610">
                        <c:v>1.306</c:v>
                      </c:pt>
                      <c:pt idx="2611">
                        <c:v>1.3069999999999999</c:v>
                      </c:pt>
                      <c:pt idx="2612">
                        <c:v>1.3069999999999999</c:v>
                      </c:pt>
                      <c:pt idx="2613">
                        <c:v>1.3080000000000001</c:v>
                      </c:pt>
                      <c:pt idx="2614">
                        <c:v>1.3080000000000001</c:v>
                      </c:pt>
                      <c:pt idx="2615">
                        <c:v>1.3089999999999999</c:v>
                      </c:pt>
                      <c:pt idx="2616">
                        <c:v>1.3089999999999999</c:v>
                      </c:pt>
                      <c:pt idx="2617">
                        <c:v>1.31</c:v>
                      </c:pt>
                      <c:pt idx="2618">
                        <c:v>1.31</c:v>
                      </c:pt>
                      <c:pt idx="2619">
                        <c:v>1.3109999999999999</c:v>
                      </c:pt>
                      <c:pt idx="2620">
                        <c:v>1.3109999999999999</c:v>
                      </c:pt>
                      <c:pt idx="2621">
                        <c:v>1.3120000000000001</c:v>
                      </c:pt>
                      <c:pt idx="2622">
                        <c:v>1.3120000000000001</c:v>
                      </c:pt>
                      <c:pt idx="2623">
                        <c:v>1.3129999999999999</c:v>
                      </c:pt>
                      <c:pt idx="2624">
                        <c:v>1.3129999999999999</c:v>
                      </c:pt>
                      <c:pt idx="2625">
                        <c:v>1.3140000000000001</c:v>
                      </c:pt>
                      <c:pt idx="2626">
                        <c:v>1.3140000000000001</c:v>
                      </c:pt>
                      <c:pt idx="2627">
                        <c:v>1.3149999999999999</c:v>
                      </c:pt>
                      <c:pt idx="2628">
                        <c:v>1.3149999999999999</c:v>
                      </c:pt>
                      <c:pt idx="2629">
                        <c:v>1.3160000000000001</c:v>
                      </c:pt>
                      <c:pt idx="2630">
                        <c:v>1.3160000000000001</c:v>
                      </c:pt>
                      <c:pt idx="2631">
                        <c:v>1.3169999999999999</c:v>
                      </c:pt>
                      <c:pt idx="2632">
                        <c:v>1.3169999999999999</c:v>
                      </c:pt>
                      <c:pt idx="2633">
                        <c:v>1.3180000000000001</c:v>
                      </c:pt>
                      <c:pt idx="2634">
                        <c:v>1.3180000000000001</c:v>
                      </c:pt>
                      <c:pt idx="2635">
                        <c:v>1.319</c:v>
                      </c:pt>
                      <c:pt idx="2636">
                        <c:v>1.319</c:v>
                      </c:pt>
                      <c:pt idx="2637">
                        <c:v>1.32</c:v>
                      </c:pt>
                      <c:pt idx="2638">
                        <c:v>1.32</c:v>
                      </c:pt>
                      <c:pt idx="2639">
                        <c:v>1.321</c:v>
                      </c:pt>
                      <c:pt idx="2640">
                        <c:v>1.321</c:v>
                      </c:pt>
                      <c:pt idx="2641">
                        <c:v>1.3220000000000001</c:v>
                      </c:pt>
                      <c:pt idx="2642">
                        <c:v>1.3220000000000001</c:v>
                      </c:pt>
                      <c:pt idx="2643">
                        <c:v>1.323</c:v>
                      </c:pt>
                      <c:pt idx="2644">
                        <c:v>1.323</c:v>
                      </c:pt>
                      <c:pt idx="2645">
                        <c:v>1.3240000000000001</c:v>
                      </c:pt>
                      <c:pt idx="2646">
                        <c:v>1.3240000000000001</c:v>
                      </c:pt>
                      <c:pt idx="2647">
                        <c:v>1.325</c:v>
                      </c:pt>
                      <c:pt idx="2648">
                        <c:v>1.325</c:v>
                      </c:pt>
                      <c:pt idx="2649">
                        <c:v>1.3260000000000001</c:v>
                      </c:pt>
                      <c:pt idx="2650">
                        <c:v>1.3260000000000001</c:v>
                      </c:pt>
                      <c:pt idx="2651">
                        <c:v>1.327</c:v>
                      </c:pt>
                      <c:pt idx="2652">
                        <c:v>1.327</c:v>
                      </c:pt>
                      <c:pt idx="2653">
                        <c:v>1.3280000000000001</c:v>
                      </c:pt>
                      <c:pt idx="2654">
                        <c:v>1.3280000000000001</c:v>
                      </c:pt>
                      <c:pt idx="2655">
                        <c:v>1.329</c:v>
                      </c:pt>
                      <c:pt idx="2656">
                        <c:v>1.329</c:v>
                      </c:pt>
                      <c:pt idx="2657">
                        <c:v>1.33</c:v>
                      </c:pt>
                      <c:pt idx="2658">
                        <c:v>1.33</c:v>
                      </c:pt>
                      <c:pt idx="2659">
                        <c:v>1.331</c:v>
                      </c:pt>
                      <c:pt idx="2660">
                        <c:v>1.331</c:v>
                      </c:pt>
                      <c:pt idx="2661">
                        <c:v>1.3320000000000001</c:v>
                      </c:pt>
                      <c:pt idx="2662">
                        <c:v>1.3320000000000001</c:v>
                      </c:pt>
                      <c:pt idx="2663">
                        <c:v>1.333</c:v>
                      </c:pt>
                      <c:pt idx="2664">
                        <c:v>1.333</c:v>
                      </c:pt>
                      <c:pt idx="2665">
                        <c:v>1.3340000000000001</c:v>
                      </c:pt>
                      <c:pt idx="2666">
                        <c:v>1.3340000000000001</c:v>
                      </c:pt>
                      <c:pt idx="2667">
                        <c:v>1.335</c:v>
                      </c:pt>
                      <c:pt idx="2668">
                        <c:v>1.335</c:v>
                      </c:pt>
                      <c:pt idx="2669">
                        <c:v>1.3360000000000001</c:v>
                      </c:pt>
                      <c:pt idx="2670">
                        <c:v>1.3360000000000001</c:v>
                      </c:pt>
                      <c:pt idx="2671">
                        <c:v>1.337</c:v>
                      </c:pt>
                      <c:pt idx="2672">
                        <c:v>1.337</c:v>
                      </c:pt>
                      <c:pt idx="2673">
                        <c:v>1.3380000000000001</c:v>
                      </c:pt>
                      <c:pt idx="2674">
                        <c:v>1.3380000000000001</c:v>
                      </c:pt>
                      <c:pt idx="2675">
                        <c:v>1.339</c:v>
                      </c:pt>
                      <c:pt idx="2676">
                        <c:v>1.339</c:v>
                      </c:pt>
                      <c:pt idx="2677">
                        <c:v>1.34</c:v>
                      </c:pt>
                      <c:pt idx="2678">
                        <c:v>1.34</c:v>
                      </c:pt>
                      <c:pt idx="2679">
                        <c:v>1.341</c:v>
                      </c:pt>
                      <c:pt idx="2680">
                        <c:v>1.341</c:v>
                      </c:pt>
                      <c:pt idx="2681">
                        <c:v>1.3420000000000001</c:v>
                      </c:pt>
                      <c:pt idx="2682">
                        <c:v>1.3420000000000001</c:v>
                      </c:pt>
                      <c:pt idx="2683">
                        <c:v>1.343</c:v>
                      </c:pt>
                      <c:pt idx="2684">
                        <c:v>1.343</c:v>
                      </c:pt>
                      <c:pt idx="2685">
                        <c:v>1.3440000000000001</c:v>
                      </c:pt>
                      <c:pt idx="2686">
                        <c:v>1.3440000000000001</c:v>
                      </c:pt>
                      <c:pt idx="2687">
                        <c:v>1.345</c:v>
                      </c:pt>
                      <c:pt idx="2688">
                        <c:v>1.345</c:v>
                      </c:pt>
                      <c:pt idx="2689">
                        <c:v>1.3460000000000001</c:v>
                      </c:pt>
                      <c:pt idx="2690">
                        <c:v>1.3460000000000001</c:v>
                      </c:pt>
                      <c:pt idx="2691">
                        <c:v>1.347</c:v>
                      </c:pt>
                      <c:pt idx="2692">
                        <c:v>1.347</c:v>
                      </c:pt>
                      <c:pt idx="2693">
                        <c:v>1.3480000000000001</c:v>
                      </c:pt>
                      <c:pt idx="2694">
                        <c:v>1.3480000000000001</c:v>
                      </c:pt>
                      <c:pt idx="2695">
                        <c:v>1.349</c:v>
                      </c:pt>
                      <c:pt idx="2696">
                        <c:v>1.349</c:v>
                      </c:pt>
                      <c:pt idx="2697">
                        <c:v>1.35</c:v>
                      </c:pt>
                      <c:pt idx="2698">
                        <c:v>1.35</c:v>
                      </c:pt>
                      <c:pt idx="2699">
                        <c:v>1.351</c:v>
                      </c:pt>
                      <c:pt idx="2700">
                        <c:v>1.351</c:v>
                      </c:pt>
                      <c:pt idx="2701">
                        <c:v>1.3520000000000001</c:v>
                      </c:pt>
                      <c:pt idx="2702">
                        <c:v>1.3520000000000001</c:v>
                      </c:pt>
                      <c:pt idx="2703">
                        <c:v>1.353</c:v>
                      </c:pt>
                      <c:pt idx="2704">
                        <c:v>1.353</c:v>
                      </c:pt>
                      <c:pt idx="2705">
                        <c:v>1.3540000000000001</c:v>
                      </c:pt>
                      <c:pt idx="2706">
                        <c:v>1.3540000000000001</c:v>
                      </c:pt>
                      <c:pt idx="2707">
                        <c:v>1.355</c:v>
                      </c:pt>
                      <c:pt idx="2708">
                        <c:v>1.355</c:v>
                      </c:pt>
                      <c:pt idx="2709">
                        <c:v>1.3560000000000001</c:v>
                      </c:pt>
                      <c:pt idx="2710">
                        <c:v>1.3560000000000001</c:v>
                      </c:pt>
                      <c:pt idx="2711">
                        <c:v>1.357</c:v>
                      </c:pt>
                      <c:pt idx="2712">
                        <c:v>1.357</c:v>
                      </c:pt>
                      <c:pt idx="2713">
                        <c:v>1.3580000000000001</c:v>
                      </c:pt>
                      <c:pt idx="2714">
                        <c:v>1.3580000000000001</c:v>
                      </c:pt>
                      <c:pt idx="2715">
                        <c:v>1.359</c:v>
                      </c:pt>
                      <c:pt idx="2716">
                        <c:v>1.359</c:v>
                      </c:pt>
                      <c:pt idx="2717">
                        <c:v>1.36</c:v>
                      </c:pt>
                      <c:pt idx="2718">
                        <c:v>1.36</c:v>
                      </c:pt>
                      <c:pt idx="2719">
                        <c:v>1.361</c:v>
                      </c:pt>
                      <c:pt idx="2720">
                        <c:v>1.361</c:v>
                      </c:pt>
                      <c:pt idx="2721">
                        <c:v>1.3620000000000001</c:v>
                      </c:pt>
                      <c:pt idx="2722">
                        <c:v>1.3620000000000001</c:v>
                      </c:pt>
                      <c:pt idx="2723">
                        <c:v>1.363</c:v>
                      </c:pt>
                      <c:pt idx="2724">
                        <c:v>1.363</c:v>
                      </c:pt>
                      <c:pt idx="2725">
                        <c:v>1.3640000000000001</c:v>
                      </c:pt>
                      <c:pt idx="2726">
                        <c:v>1.3640000000000001</c:v>
                      </c:pt>
                      <c:pt idx="2727">
                        <c:v>1.365</c:v>
                      </c:pt>
                      <c:pt idx="2728">
                        <c:v>1.365</c:v>
                      </c:pt>
                      <c:pt idx="2729">
                        <c:v>1.3660000000000001</c:v>
                      </c:pt>
                      <c:pt idx="2730">
                        <c:v>1.3660000000000001</c:v>
                      </c:pt>
                      <c:pt idx="2731">
                        <c:v>1.367</c:v>
                      </c:pt>
                      <c:pt idx="2732">
                        <c:v>1.367</c:v>
                      </c:pt>
                      <c:pt idx="2733">
                        <c:v>1.3680000000000001</c:v>
                      </c:pt>
                      <c:pt idx="2734">
                        <c:v>1.3680000000000001</c:v>
                      </c:pt>
                      <c:pt idx="2735">
                        <c:v>1.369</c:v>
                      </c:pt>
                      <c:pt idx="2736">
                        <c:v>1.369</c:v>
                      </c:pt>
                      <c:pt idx="2737">
                        <c:v>1.37</c:v>
                      </c:pt>
                      <c:pt idx="2738">
                        <c:v>1.37</c:v>
                      </c:pt>
                      <c:pt idx="2739">
                        <c:v>1.371</c:v>
                      </c:pt>
                      <c:pt idx="2740">
                        <c:v>1.371</c:v>
                      </c:pt>
                      <c:pt idx="2741">
                        <c:v>1.3720000000000001</c:v>
                      </c:pt>
                      <c:pt idx="2742">
                        <c:v>1.3720000000000001</c:v>
                      </c:pt>
                      <c:pt idx="2743">
                        <c:v>1.373</c:v>
                      </c:pt>
                      <c:pt idx="2744">
                        <c:v>1.373</c:v>
                      </c:pt>
                      <c:pt idx="2745">
                        <c:v>1.3740000000000001</c:v>
                      </c:pt>
                      <c:pt idx="2746">
                        <c:v>1.3740000000000001</c:v>
                      </c:pt>
                      <c:pt idx="2747">
                        <c:v>1.375</c:v>
                      </c:pt>
                      <c:pt idx="2748">
                        <c:v>1.375</c:v>
                      </c:pt>
                      <c:pt idx="2749">
                        <c:v>1.3759999999999999</c:v>
                      </c:pt>
                      <c:pt idx="2750">
                        <c:v>1.3759999999999999</c:v>
                      </c:pt>
                      <c:pt idx="2751">
                        <c:v>1.377</c:v>
                      </c:pt>
                      <c:pt idx="2752">
                        <c:v>1.377</c:v>
                      </c:pt>
                      <c:pt idx="2753">
                        <c:v>1.3779999999999999</c:v>
                      </c:pt>
                      <c:pt idx="2754">
                        <c:v>1.3779999999999999</c:v>
                      </c:pt>
                      <c:pt idx="2755">
                        <c:v>1.379</c:v>
                      </c:pt>
                      <c:pt idx="2756">
                        <c:v>1.379</c:v>
                      </c:pt>
                      <c:pt idx="2757">
                        <c:v>1.38</c:v>
                      </c:pt>
                      <c:pt idx="2758">
                        <c:v>1.38</c:v>
                      </c:pt>
                      <c:pt idx="2759">
                        <c:v>1.381</c:v>
                      </c:pt>
                      <c:pt idx="2760">
                        <c:v>1.381</c:v>
                      </c:pt>
                      <c:pt idx="2761">
                        <c:v>1.3819999999999999</c:v>
                      </c:pt>
                      <c:pt idx="2762">
                        <c:v>1.3819999999999999</c:v>
                      </c:pt>
                      <c:pt idx="2763">
                        <c:v>1.383</c:v>
                      </c:pt>
                      <c:pt idx="2764">
                        <c:v>1.383</c:v>
                      </c:pt>
                      <c:pt idx="2765">
                        <c:v>1.3839999999999999</c:v>
                      </c:pt>
                      <c:pt idx="2766">
                        <c:v>1.3839999999999999</c:v>
                      </c:pt>
                      <c:pt idx="2767">
                        <c:v>1.385</c:v>
                      </c:pt>
                      <c:pt idx="2768">
                        <c:v>1.385</c:v>
                      </c:pt>
                      <c:pt idx="2769">
                        <c:v>1.3859999999999999</c:v>
                      </c:pt>
                      <c:pt idx="2770">
                        <c:v>1.3859999999999999</c:v>
                      </c:pt>
                      <c:pt idx="2771">
                        <c:v>1.387</c:v>
                      </c:pt>
                      <c:pt idx="2772">
                        <c:v>1.387</c:v>
                      </c:pt>
                      <c:pt idx="2773">
                        <c:v>1.3879999999999999</c:v>
                      </c:pt>
                      <c:pt idx="2774">
                        <c:v>1.3879999999999999</c:v>
                      </c:pt>
                      <c:pt idx="2775">
                        <c:v>1.389</c:v>
                      </c:pt>
                      <c:pt idx="2776">
                        <c:v>1.389</c:v>
                      </c:pt>
                      <c:pt idx="2777">
                        <c:v>1.39</c:v>
                      </c:pt>
                      <c:pt idx="2778">
                        <c:v>1.39</c:v>
                      </c:pt>
                      <c:pt idx="2779">
                        <c:v>1.391</c:v>
                      </c:pt>
                      <c:pt idx="2780">
                        <c:v>1.391</c:v>
                      </c:pt>
                      <c:pt idx="2781">
                        <c:v>1.3919999999999999</c:v>
                      </c:pt>
                      <c:pt idx="2782">
                        <c:v>1.3919999999999999</c:v>
                      </c:pt>
                      <c:pt idx="2783">
                        <c:v>1.393</c:v>
                      </c:pt>
                      <c:pt idx="2784">
                        <c:v>1.393</c:v>
                      </c:pt>
                      <c:pt idx="2785">
                        <c:v>1.3939999999999999</c:v>
                      </c:pt>
                      <c:pt idx="2786">
                        <c:v>1.3939999999999999</c:v>
                      </c:pt>
                      <c:pt idx="2787">
                        <c:v>1.395</c:v>
                      </c:pt>
                      <c:pt idx="2788">
                        <c:v>1.395</c:v>
                      </c:pt>
                      <c:pt idx="2789">
                        <c:v>1.3959999999999999</c:v>
                      </c:pt>
                      <c:pt idx="2790">
                        <c:v>1.3959999999999999</c:v>
                      </c:pt>
                      <c:pt idx="2791">
                        <c:v>1.397</c:v>
                      </c:pt>
                      <c:pt idx="2792">
                        <c:v>1.397</c:v>
                      </c:pt>
                      <c:pt idx="2793">
                        <c:v>1.3979999999999999</c:v>
                      </c:pt>
                      <c:pt idx="2794">
                        <c:v>1.3979999999999999</c:v>
                      </c:pt>
                      <c:pt idx="2795">
                        <c:v>1.399</c:v>
                      </c:pt>
                      <c:pt idx="2796">
                        <c:v>1.399</c:v>
                      </c:pt>
                      <c:pt idx="2797">
                        <c:v>1.4</c:v>
                      </c:pt>
                      <c:pt idx="2798">
                        <c:v>1.4</c:v>
                      </c:pt>
                      <c:pt idx="2799">
                        <c:v>1.401</c:v>
                      </c:pt>
                      <c:pt idx="2800">
                        <c:v>1.401</c:v>
                      </c:pt>
                      <c:pt idx="2801">
                        <c:v>1.4019999999999999</c:v>
                      </c:pt>
                      <c:pt idx="2802">
                        <c:v>1.4019999999999999</c:v>
                      </c:pt>
                      <c:pt idx="2803">
                        <c:v>1.403</c:v>
                      </c:pt>
                      <c:pt idx="2804">
                        <c:v>1.403</c:v>
                      </c:pt>
                      <c:pt idx="2805">
                        <c:v>1.4039999999999999</c:v>
                      </c:pt>
                      <c:pt idx="2806">
                        <c:v>1.4039999999999999</c:v>
                      </c:pt>
                      <c:pt idx="2807">
                        <c:v>1.405</c:v>
                      </c:pt>
                      <c:pt idx="2808">
                        <c:v>1.405</c:v>
                      </c:pt>
                      <c:pt idx="2809">
                        <c:v>1.4059999999999999</c:v>
                      </c:pt>
                      <c:pt idx="2810">
                        <c:v>1.4059999999999999</c:v>
                      </c:pt>
                      <c:pt idx="2811">
                        <c:v>1.407</c:v>
                      </c:pt>
                      <c:pt idx="2812">
                        <c:v>1.407</c:v>
                      </c:pt>
                      <c:pt idx="2813">
                        <c:v>1.4079999999999999</c:v>
                      </c:pt>
                      <c:pt idx="2814">
                        <c:v>1.4079999999999999</c:v>
                      </c:pt>
                      <c:pt idx="2815">
                        <c:v>1.409</c:v>
                      </c:pt>
                      <c:pt idx="2816">
                        <c:v>1.409</c:v>
                      </c:pt>
                      <c:pt idx="2817">
                        <c:v>1.41</c:v>
                      </c:pt>
                      <c:pt idx="2818">
                        <c:v>1.41</c:v>
                      </c:pt>
                      <c:pt idx="2819">
                        <c:v>1.411</c:v>
                      </c:pt>
                      <c:pt idx="2820">
                        <c:v>1.411</c:v>
                      </c:pt>
                      <c:pt idx="2821">
                        <c:v>1.4119999999999999</c:v>
                      </c:pt>
                      <c:pt idx="2822">
                        <c:v>1.4119999999999999</c:v>
                      </c:pt>
                      <c:pt idx="2823">
                        <c:v>1.413</c:v>
                      </c:pt>
                      <c:pt idx="2824">
                        <c:v>1.413</c:v>
                      </c:pt>
                      <c:pt idx="2825">
                        <c:v>1.4139999999999999</c:v>
                      </c:pt>
                      <c:pt idx="2826">
                        <c:v>1.4139999999999999</c:v>
                      </c:pt>
                      <c:pt idx="2827">
                        <c:v>1.415</c:v>
                      </c:pt>
                      <c:pt idx="2828">
                        <c:v>1.415</c:v>
                      </c:pt>
                      <c:pt idx="2829">
                        <c:v>1.4159999999999999</c:v>
                      </c:pt>
                      <c:pt idx="2830">
                        <c:v>1.4159999999999999</c:v>
                      </c:pt>
                      <c:pt idx="2831">
                        <c:v>1.417</c:v>
                      </c:pt>
                      <c:pt idx="2832">
                        <c:v>1.417</c:v>
                      </c:pt>
                      <c:pt idx="2833">
                        <c:v>1.4179999999999999</c:v>
                      </c:pt>
                      <c:pt idx="2834">
                        <c:v>1.4179999999999999</c:v>
                      </c:pt>
                      <c:pt idx="2835">
                        <c:v>1.419</c:v>
                      </c:pt>
                      <c:pt idx="2836">
                        <c:v>1.419</c:v>
                      </c:pt>
                      <c:pt idx="2837">
                        <c:v>1.42</c:v>
                      </c:pt>
                      <c:pt idx="2838">
                        <c:v>1.42</c:v>
                      </c:pt>
                      <c:pt idx="2839">
                        <c:v>1.421</c:v>
                      </c:pt>
                      <c:pt idx="2840">
                        <c:v>1.421</c:v>
                      </c:pt>
                      <c:pt idx="2841">
                        <c:v>1.4219999999999999</c:v>
                      </c:pt>
                      <c:pt idx="2842">
                        <c:v>1.4219999999999999</c:v>
                      </c:pt>
                      <c:pt idx="2843">
                        <c:v>1.423</c:v>
                      </c:pt>
                      <c:pt idx="2844">
                        <c:v>1.423</c:v>
                      </c:pt>
                      <c:pt idx="2845">
                        <c:v>1.4239999999999999</c:v>
                      </c:pt>
                      <c:pt idx="2846">
                        <c:v>1.4239999999999999</c:v>
                      </c:pt>
                      <c:pt idx="2847">
                        <c:v>1.425</c:v>
                      </c:pt>
                      <c:pt idx="2848">
                        <c:v>1.425</c:v>
                      </c:pt>
                      <c:pt idx="2849">
                        <c:v>1.4259999999999999</c:v>
                      </c:pt>
                      <c:pt idx="2850">
                        <c:v>1.4259999999999999</c:v>
                      </c:pt>
                      <c:pt idx="2851">
                        <c:v>1.427</c:v>
                      </c:pt>
                      <c:pt idx="2852">
                        <c:v>1.427</c:v>
                      </c:pt>
                      <c:pt idx="2853">
                        <c:v>1.4279999999999999</c:v>
                      </c:pt>
                      <c:pt idx="2854">
                        <c:v>1.4279999999999999</c:v>
                      </c:pt>
                      <c:pt idx="2855">
                        <c:v>1.429</c:v>
                      </c:pt>
                      <c:pt idx="2856">
                        <c:v>1.429</c:v>
                      </c:pt>
                      <c:pt idx="2857">
                        <c:v>1.43</c:v>
                      </c:pt>
                      <c:pt idx="2858">
                        <c:v>1.43</c:v>
                      </c:pt>
                      <c:pt idx="2859">
                        <c:v>1.431</c:v>
                      </c:pt>
                      <c:pt idx="2860">
                        <c:v>1.431</c:v>
                      </c:pt>
                      <c:pt idx="2861">
                        <c:v>1.4319999999999999</c:v>
                      </c:pt>
                      <c:pt idx="2862">
                        <c:v>1.4319999999999999</c:v>
                      </c:pt>
                      <c:pt idx="2863">
                        <c:v>1.4330000000000001</c:v>
                      </c:pt>
                      <c:pt idx="2864">
                        <c:v>1.4330000000000001</c:v>
                      </c:pt>
                      <c:pt idx="2865">
                        <c:v>1.4339999999999999</c:v>
                      </c:pt>
                      <c:pt idx="2866">
                        <c:v>1.4339999999999999</c:v>
                      </c:pt>
                      <c:pt idx="2867">
                        <c:v>1.4350000000000001</c:v>
                      </c:pt>
                      <c:pt idx="2868">
                        <c:v>1.4350000000000001</c:v>
                      </c:pt>
                      <c:pt idx="2869">
                        <c:v>1.4359999999999999</c:v>
                      </c:pt>
                      <c:pt idx="2870">
                        <c:v>1.4359999999999999</c:v>
                      </c:pt>
                      <c:pt idx="2871">
                        <c:v>1.4370000000000001</c:v>
                      </c:pt>
                      <c:pt idx="2872">
                        <c:v>1.4370000000000001</c:v>
                      </c:pt>
                      <c:pt idx="2873">
                        <c:v>1.4379999999999999</c:v>
                      </c:pt>
                      <c:pt idx="2874">
                        <c:v>1.4379999999999999</c:v>
                      </c:pt>
                      <c:pt idx="2875">
                        <c:v>1.4390000000000001</c:v>
                      </c:pt>
                      <c:pt idx="2876">
                        <c:v>1.4390000000000001</c:v>
                      </c:pt>
                      <c:pt idx="2877">
                        <c:v>1.44</c:v>
                      </c:pt>
                      <c:pt idx="2878">
                        <c:v>1.44</c:v>
                      </c:pt>
                      <c:pt idx="2879">
                        <c:v>1.4410000000000001</c:v>
                      </c:pt>
                      <c:pt idx="2880">
                        <c:v>1.4410000000000001</c:v>
                      </c:pt>
                      <c:pt idx="2881">
                        <c:v>1.4419999999999999</c:v>
                      </c:pt>
                      <c:pt idx="2882">
                        <c:v>1.4419999999999999</c:v>
                      </c:pt>
                      <c:pt idx="2883">
                        <c:v>1.4430000000000001</c:v>
                      </c:pt>
                      <c:pt idx="2884">
                        <c:v>1.4430000000000001</c:v>
                      </c:pt>
                      <c:pt idx="2885">
                        <c:v>1.444</c:v>
                      </c:pt>
                      <c:pt idx="2886">
                        <c:v>1.444</c:v>
                      </c:pt>
                      <c:pt idx="2887">
                        <c:v>1.4450000000000001</c:v>
                      </c:pt>
                      <c:pt idx="2888">
                        <c:v>1.4450000000000001</c:v>
                      </c:pt>
                      <c:pt idx="2889">
                        <c:v>1.446</c:v>
                      </c:pt>
                      <c:pt idx="2890">
                        <c:v>1.446</c:v>
                      </c:pt>
                      <c:pt idx="2891">
                        <c:v>1.4470000000000001</c:v>
                      </c:pt>
                      <c:pt idx="2892">
                        <c:v>1.4470000000000001</c:v>
                      </c:pt>
                      <c:pt idx="2893">
                        <c:v>1.448</c:v>
                      </c:pt>
                      <c:pt idx="2894">
                        <c:v>1.448</c:v>
                      </c:pt>
                      <c:pt idx="2895">
                        <c:v>1.4490000000000001</c:v>
                      </c:pt>
                      <c:pt idx="2896">
                        <c:v>1.4490000000000001</c:v>
                      </c:pt>
                      <c:pt idx="2897">
                        <c:v>1.45</c:v>
                      </c:pt>
                      <c:pt idx="2898">
                        <c:v>1.45</c:v>
                      </c:pt>
                      <c:pt idx="2899">
                        <c:v>1.4510000000000001</c:v>
                      </c:pt>
                      <c:pt idx="2900">
                        <c:v>1.4510000000000001</c:v>
                      </c:pt>
                      <c:pt idx="2901">
                        <c:v>1.452</c:v>
                      </c:pt>
                      <c:pt idx="2902">
                        <c:v>1.452</c:v>
                      </c:pt>
                      <c:pt idx="2903">
                        <c:v>1.4530000000000001</c:v>
                      </c:pt>
                      <c:pt idx="2904">
                        <c:v>1.4530000000000001</c:v>
                      </c:pt>
                      <c:pt idx="2905">
                        <c:v>1.454</c:v>
                      </c:pt>
                      <c:pt idx="2906">
                        <c:v>1.454</c:v>
                      </c:pt>
                      <c:pt idx="2907">
                        <c:v>1.4550000000000001</c:v>
                      </c:pt>
                      <c:pt idx="2908">
                        <c:v>1.4550000000000001</c:v>
                      </c:pt>
                      <c:pt idx="2909">
                        <c:v>1.456</c:v>
                      </c:pt>
                      <c:pt idx="2910">
                        <c:v>1.456</c:v>
                      </c:pt>
                      <c:pt idx="2911">
                        <c:v>1.4570000000000001</c:v>
                      </c:pt>
                      <c:pt idx="2912">
                        <c:v>1.4570000000000001</c:v>
                      </c:pt>
                      <c:pt idx="2913">
                        <c:v>1.458</c:v>
                      </c:pt>
                      <c:pt idx="2914">
                        <c:v>1.458</c:v>
                      </c:pt>
                      <c:pt idx="2915">
                        <c:v>1.4590000000000001</c:v>
                      </c:pt>
                      <c:pt idx="2916">
                        <c:v>1.4590000000000001</c:v>
                      </c:pt>
                      <c:pt idx="2917">
                        <c:v>1.46</c:v>
                      </c:pt>
                      <c:pt idx="2918">
                        <c:v>1.46</c:v>
                      </c:pt>
                      <c:pt idx="2919">
                        <c:v>1.4610000000000001</c:v>
                      </c:pt>
                      <c:pt idx="2920">
                        <c:v>1.4610000000000001</c:v>
                      </c:pt>
                      <c:pt idx="2921">
                        <c:v>1.462</c:v>
                      </c:pt>
                      <c:pt idx="2922">
                        <c:v>1.462</c:v>
                      </c:pt>
                      <c:pt idx="2923">
                        <c:v>1.4630000000000001</c:v>
                      </c:pt>
                      <c:pt idx="2924">
                        <c:v>1.4630000000000001</c:v>
                      </c:pt>
                      <c:pt idx="2925">
                        <c:v>1.464</c:v>
                      </c:pt>
                      <c:pt idx="2926">
                        <c:v>1.464</c:v>
                      </c:pt>
                      <c:pt idx="2927">
                        <c:v>1.4650000000000001</c:v>
                      </c:pt>
                      <c:pt idx="2928">
                        <c:v>1.4650000000000001</c:v>
                      </c:pt>
                      <c:pt idx="2929">
                        <c:v>1.466</c:v>
                      </c:pt>
                      <c:pt idx="2930">
                        <c:v>1.466</c:v>
                      </c:pt>
                      <c:pt idx="2931">
                        <c:v>1.4670000000000001</c:v>
                      </c:pt>
                      <c:pt idx="2932">
                        <c:v>1.4670000000000001</c:v>
                      </c:pt>
                      <c:pt idx="2933">
                        <c:v>1.468</c:v>
                      </c:pt>
                      <c:pt idx="2934">
                        <c:v>1.468</c:v>
                      </c:pt>
                      <c:pt idx="2935">
                        <c:v>1.4690000000000001</c:v>
                      </c:pt>
                      <c:pt idx="2936">
                        <c:v>1.4690000000000001</c:v>
                      </c:pt>
                      <c:pt idx="2937">
                        <c:v>1.47</c:v>
                      </c:pt>
                      <c:pt idx="2938">
                        <c:v>1.47</c:v>
                      </c:pt>
                      <c:pt idx="2939">
                        <c:v>1.4710000000000001</c:v>
                      </c:pt>
                      <c:pt idx="2940">
                        <c:v>1.4710000000000001</c:v>
                      </c:pt>
                      <c:pt idx="2941">
                        <c:v>1.472</c:v>
                      </c:pt>
                      <c:pt idx="2942">
                        <c:v>1.472</c:v>
                      </c:pt>
                      <c:pt idx="2943">
                        <c:v>1.4730000000000001</c:v>
                      </c:pt>
                      <c:pt idx="2944">
                        <c:v>1.4730000000000001</c:v>
                      </c:pt>
                      <c:pt idx="2945">
                        <c:v>1.474</c:v>
                      </c:pt>
                      <c:pt idx="2946">
                        <c:v>1.474</c:v>
                      </c:pt>
                      <c:pt idx="2947">
                        <c:v>1.4750000000000001</c:v>
                      </c:pt>
                      <c:pt idx="2948">
                        <c:v>1.4750000000000001</c:v>
                      </c:pt>
                      <c:pt idx="2949">
                        <c:v>1.476</c:v>
                      </c:pt>
                      <c:pt idx="2950">
                        <c:v>1.476</c:v>
                      </c:pt>
                      <c:pt idx="2951">
                        <c:v>1.4770000000000001</c:v>
                      </c:pt>
                      <c:pt idx="2952">
                        <c:v>1.4770000000000001</c:v>
                      </c:pt>
                      <c:pt idx="2953">
                        <c:v>1.478</c:v>
                      </c:pt>
                      <c:pt idx="2954">
                        <c:v>1.478</c:v>
                      </c:pt>
                      <c:pt idx="2955">
                        <c:v>1.4790000000000001</c:v>
                      </c:pt>
                      <c:pt idx="2956">
                        <c:v>1.4790000000000001</c:v>
                      </c:pt>
                      <c:pt idx="2957">
                        <c:v>1.48</c:v>
                      </c:pt>
                      <c:pt idx="2958">
                        <c:v>1.48</c:v>
                      </c:pt>
                      <c:pt idx="2959">
                        <c:v>1.4810000000000001</c:v>
                      </c:pt>
                      <c:pt idx="2960">
                        <c:v>1.4810000000000001</c:v>
                      </c:pt>
                      <c:pt idx="2961">
                        <c:v>1.482</c:v>
                      </c:pt>
                      <c:pt idx="2962">
                        <c:v>1.482</c:v>
                      </c:pt>
                      <c:pt idx="2963">
                        <c:v>1.4830000000000001</c:v>
                      </c:pt>
                      <c:pt idx="2964">
                        <c:v>1.4830000000000001</c:v>
                      </c:pt>
                      <c:pt idx="2965">
                        <c:v>1.484</c:v>
                      </c:pt>
                      <c:pt idx="2966">
                        <c:v>1.484</c:v>
                      </c:pt>
                      <c:pt idx="2967">
                        <c:v>1.4850000000000001</c:v>
                      </c:pt>
                      <c:pt idx="2968">
                        <c:v>1.4850000000000001</c:v>
                      </c:pt>
                      <c:pt idx="2969">
                        <c:v>1.486</c:v>
                      </c:pt>
                      <c:pt idx="2970">
                        <c:v>1.486</c:v>
                      </c:pt>
                      <c:pt idx="2971">
                        <c:v>1.4870000000000001</c:v>
                      </c:pt>
                      <c:pt idx="2972">
                        <c:v>1.4870000000000001</c:v>
                      </c:pt>
                      <c:pt idx="2973">
                        <c:v>1.488</c:v>
                      </c:pt>
                      <c:pt idx="2974">
                        <c:v>1.488</c:v>
                      </c:pt>
                      <c:pt idx="2975">
                        <c:v>1.4890000000000001</c:v>
                      </c:pt>
                      <c:pt idx="2976">
                        <c:v>1.4890000000000001</c:v>
                      </c:pt>
                      <c:pt idx="2977">
                        <c:v>1.49</c:v>
                      </c:pt>
                      <c:pt idx="2978">
                        <c:v>1.49</c:v>
                      </c:pt>
                      <c:pt idx="2979">
                        <c:v>1.4910000000000001</c:v>
                      </c:pt>
                      <c:pt idx="2980">
                        <c:v>1.4910000000000001</c:v>
                      </c:pt>
                      <c:pt idx="2981">
                        <c:v>1.492</c:v>
                      </c:pt>
                      <c:pt idx="2982">
                        <c:v>1.492</c:v>
                      </c:pt>
                      <c:pt idx="2983">
                        <c:v>1.4930000000000001</c:v>
                      </c:pt>
                      <c:pt idx="2984">
                        <c:v>1.4930000000000001</c:v>
                      </c:pt>
                      <c:pt idx="2985">
                        <c:v>1.494</c:v>
                      </c:pt>
                      <c:pt idx="2986">
                        <c:v>1.494</c:v>
                      </c:pt>
                      <c:pt idx="2987">
                        <c:v>1.4950000000000001</c:v>
                      </c:pt>
                      <c:pt idx="2988">
                        <c:v>1.4950000000000001</c:v>
                      </c:pt>
                      <c:pt idx="2989">
                        <c:v>1.496</c:v>
                      </c:pt>
                      <c:pt idx="2990">
                        <c:v>1.496</c:v>
                      </c:pt>
                      <c:pt idx="2991">
                        <c:v>1.4970000000000001</c:v>
                      </c:pt>
                      <c:pt idx="2992">
                        <c:v>1.4970000000000001</c:v>
                      </c:pt>
                      <c:pt idx="2993">
                        <c:v>1.498</c:v>
                      </c:pt>
                      <c:pt idx="2994">
                        <c:v>1.498</c:v>
                      </c:pt>
                      <c:pt idx="2995">
                        <c:v>1.4990000000000001</c:v>
                      </c:pt>
                      <c:pt idx="2996">
                        <c:v>1.4990000000000001</c:v>
                      </c:pt>
                      <c:pt idx="2997">
                        <c:v>1.5</c:v>
                      </c:pt>
                      <c:pt idx="2998">
                        <c:v>1.5</c:v>
                      </c:pt>
                      <c:pt idx="2999">
                        <c:v>1.5009999999999999</c:v>
                      </c:pt>
                      <c:pt idx="3000">
                        <c:v>1.5009999999999999</c:v>
                      </c:pt>
                      <c:pt idx="3001">
                        <c:v>1.502</c:v>
                      </c:pt>
                      <c:pt idx="3002">
                        <c:v>1.502</c:v>
                      </c:pt>
                      <c:pt idx="3003">
                        <c:v>1.5029999999999999</c:v>
                      </c:pt>
                      <c:pt idx="3004">
                        <c:v>1.5029999999999999</c:v>
                      </c:pt>
                      <c:pt idx="3005">
                        <c:v>1.504</c:v>
                      </c:pt>
                      <c:pt idx="3006">
                        <c:v>1.504</c:v>
                      </c:pt>
                      <c:pt idx="3007">
                        <c:v>1.5049999999999999</c:v>
                      </c:pt>
                      <c:pt idx="3008">
                        <c:v>1.5049999999999999</c:v>
                      </c:pt>
                      <c:pt idx="3009">
                        <c:v>1.506</c:v>
                      </c:pt>
                      <c:pt idx="3010">
                        <c:v>1.506</c:v>
                      </c:pt>
                      <c:pt idx="3011">
                        <c:v>1.5069999999999999</c:v>
                      </c:pt>
                      <c:pt idx="3012">
                        <c:v>1.5069999999999999</c:v>
                      </c:pt>
                      <c:pt idx="3013">
                        <c:v>1.508</c:v>
                      </c:pt>
                      <c:pt idx="3014">
                        <c:v>1.508</c:v>
                      </c:pt>
                      <c:pt idx="3015">
                        <c:v>1.5089999999999999</c:v>
                      </c:pt>
                      <c:pt idx="3016">
                        <c:v>1.5089999999999999</c:v>
                      </c:pt>
                      <c:pt idx="3017">
                        <c:v>1.51</c:v>
                      </c:pt>
                      <c:pt idx="3018">
                        <c:v>1.51</c:v>
                      </c:pt>
                      <c:pt idx="3019">
                        <c:v>1.5109999999999999</c:v>
                      </c:pt>
                      <c:pt idx="3020">
                        <c:v>1.5109999999999999</c:v>
                      </c:pt>
                      <c:pt idx="3021">
                        <c:v>1.512</c:v>
                      </c:pt>
                      <c:pt idx="3022">
                        <c:v>1.512</c:v>
                      </c:pt>
                      <c:pt idx="3023">
                        <c:v>1.5129999999999999</c:v>
                      </c:pt>
                      <c:pt idx="3024">
                        <c:v>1.5129999999999999</c:v>
                      </c:pt>
                      <c:pt idx="3025">
                        <c:v>1.514</c:v>
                      </c:pt>
                      <c:pt idx="3026">
                        <c:v>1.514</c:v>
                      </c:pt>
                      <c:pt idx="3027">
                        <c:v>1.5149999999999999</c:v>
                      </c:pt>
                      <c:pt idx="3028">
                        <c:v>1.5149999999999999</c:v>
                      </c:pt>
                      <c:pt idx="3029">
                        <c:v>1.516</c:v>
                      </c:pt>
                      <c:pt idx="3030">
                        <c:v>1.516</c:v>
                      </c:pt>
                      <c:pt idx="3031">
                        <c:v>1.5169999999999999</c:v>
                      </c:pt>
                      <c:pt idx="3032">
                        <c:v>1.5169999999999999</c:v>
                      </c:pt>
                      <c:pt idx="3033">
                        <c:v>1.518</c:v>
                      </c:pt>
                      <c:pt idx="3034">
                        <c:v>1.518</c:v>
                      </c:pt>
                      <c:pt idx="3035">
                        <c:v>1.5189999999999999</c:v>
                      </c:pt>
                      <c:pt idx="3036">
                        <c:v>1.5189999999999999</c:v>
                      </c:pt>
                      <c:pt idx="3037">
                        <c:v>1.52</c:v>
                      </c:pt>
                      <c:pt idx="3038">
                        <c:v>1.52</c:v>
                      </c:pt>
                      <c:pt idx="3039">
                        <c:v>1.5209999999999999</c:v>
                      </c:pt>
                      <c:pt idx="3040">
                        <c:v>1.5209999999999999</c:v>
                      </c:pt>
                      <c:pt idx="3041">
                        <c:v>1.522</c:v>
                      </c:pt>
                      <c:pt idx="3042">
                        <c:v>1.522</c:v>
                      </c:pt>
                      <c:pt idx="3043">
                        <c:v>1.5229999999999999</c:v>
                      </c:pt>
                      <c:pt idx="3044">
                        <c:v>1.5229999999999999</c:v>
                      </c:pt>
                      <c:pt idx="3045">
                        <c:v>1.524</c:v>
                      </c:pt>
                      <c:pt idx="3046">
                        <c:v>1.524</c:v>
                      </c:pt>
                      <c:pt idx="3047">
                        <c:v>1.5249999999999999</c:v>
                      </c:pt>
                      <c:pt idx="3048">
                        <c:v>1.5249999999999999</c:v>
                      </c:pt>
                      <c:pt idx="3049">
                        <c:v>1.526</c:v>
                      </c:pt>
                      <c:pt idx="3050">
                        <c:v>1.526</c:v>
                      </c:pt>
                      <c:pt idx="3051">
                        <c:v>1.5269999999999999</c:v>
                      </c:pt>
                      <c:pt idx="3052">
                        <c:v>1.5269999999999999</c:v>
                      </c:pt>
                      <c:pt idx="3053">
                        <c:v>1.528</c:v>
                      </c:pt>
                      <c:pt idx="3054">
                        <c:v>1.528</c:v>
                      </c:pt>
                      <c:pt idx="3055">
                        <c:v>1.5289999999999999</c:v>
                      </c:pt>
                      <c:pt idx="3056">
                        <c:v>1.5289999999999999</c:v>
                      </c:pt>
                      <c:pt idx="3057">
                        <c:v>1.53</c:v>
                      </c:pt>
                      <c:pt idx="3058">
                        <c:v>1.53</c:v>
                      </c:pt>
                      <c:pt idx="3059">
                        <c:v>1.5309999999999999</c:v>
                      </c:pt>
                      <c:pt idx="3060">
                        <c:v>1.5309999999999999</c:v>
                      </c:pt>
                      <c:pt idx="3061">
                        <c:v>1.532</c:v>
                      </c:pt>
                      <c:pt idx="3062">
                        <c:v>1.532</c:v>
                      </c:pt>
                      <c:pt idx="3063">
                        <c:v>1.5329999999999999</c:v>
                      </c:pt>
                      <c:pt idx="3064">
                        <c:v>1.5329999999999999</c:v>
                      </c:pt>
                      <c:pt idx="3065">
                        <c:v>1.534</c:v>
                      </c:pt>
                      <c:pt idx="3066">
                        <c:v>1.534</c:v>
                      </c:pt>
                      <c:pt idx="3067">
                        <c:v>1.5349999999999999</c:v>
                      </c:pt>
                      <c:pt idx="3068">
                        <c:v>1.5349999999999999</c:v>
                      </c:pt>
                      <c:pt idx="3069">
                        <c:v>1.536</c:v>
                      </c:pt>
                      <c:pt idx="3070">
                        <c:v>1.536</c:v>
                      </c:pt>
                      <c:pt idx="3071">
                        <c:v>1.5369999999999999</c:v>
                      </c:pt>
                      <c:pt idx="3072">
                        <c:v>1.5369999999999999</c:v>
                      </c:pt>
                      <c:pt idx="3073">
                        <c:v>1.538</c:v>
                      </c:pt>
                      <c:pt idx="3074">
                        <c:v>1.538</c:v>
                      </c:pt>
                      <c:pt idx="3075">
                        <c:v>1.5389999999999999</c:v>
                      </c:pt>
                      <c:pt idx="3076">
                        <c:v>1.5389999999999999</c:v>
                      </c:pt>
                      <c:pt idx="3077">
                        <c:v>1.54</c:v>
                      </c:pt>
                      <c:pt idx="3078">
                        <c:v>1.54</c:v>
                      </c:pt>
                      <c:pt idx="3079">
                        <c:v>1.5409999999999999</c:v>
                      </c:pt>
                      <c:pt idx="3080">
                        <c:v>1.5409999999999999</c:v>
                      </c:pt>
                      <c:pt idx="3081">
                        <c:v>1.542</c:v>
                      </c:pt>
                      <c:pt idx="3082">
                        <c:v>1.542</c:v>
                      </c:pt>
                      <c:pt idx="3083">
                        <c:v>1.5429999999999999</c:v>
                      </c:pt>
                      <c:pt idx="3084">
                        <c:v>1.5429999999999999</c:v>
                      </c:pt>
                      <c:pt idx="3085">
                        <c:v>1.544</c:v>
                      </c:pt>
                      <c:pt idx="3086">
                        <c:v>1.544</c:v>
                      </c:pt>
                      <c:pt idx="3087">
                        <c:v>1.5449999999999999</c:v>
                      </c:pt>
                      <c:pt idx="3088">
                        <c:v>1.5449999999999999</c:v>
                      </c:pt>
                      <c:pt idx="3089">
                        <c:v>1.546</c:v>
                      </c:pt>
                      <c:pt idx="3090">
                        <c:v>1.546</c:v>
                      </c:pt>
                      <c:pt idx="3091">
                        <c:v>1.5469999999999999</c:v>
                      </c:pt>
                      <c:pt idx="3092">
                        <c:v>1.5469999999999999</c:v>
                      </c:pt>
                      <c:pt idx="3093">
                        <c:v>1.548</c:v>
                      </c:pt>
                      <c:pt idx="3094">
                        <c:v>1.548</c:v>
                      </c:pt>
                      <c:pt idx="3095">
                        <c:v>1.5489999999999999</c:v>
                      </c:pt>
                      <c:pt idx="3096">
                        <c:v>1.5489999999999999</c:v>
                      </c:pt>
                      <c:pt idx="3097">
                        <c:v>1.55</c:v>
                      </c:pt>
                      <c:pt idx="3098">
                        <c:v>1.55</c:v>
                      </c:pt>
                      <c:pt idx="3099">
                        <c:v>1.5509999999999999</c:v>
                      </c:pt>
                      <c:pt idx="3100">
                        <c:v>1.5509999999999999</c:v>
                      </c:pt>
                      <c:pt idx="3101">
                        <c:v>1.552</c:v>
                      </c:pt>
                      <c:pt idx="3102">
                        <c:v>1.552</c:v>
                      </c:pt>
                      <c:pt idx="3103">
                        <c:v>1.5529999999999999</c:v>
                      </c:pt>
                      <c:pt idx="3104">
                        <c:v>1.5529999999999999</c:v>
                      </c:pt>
                      <c:pt idx="3105">
                        <c:v>1.554</c:v>
                      </c:pt>
                      <c:pt idx="3106">
                        <c:v>1.554</c:v>
                      </c:pt>
                      <c:pt idx="3107">
                        <c:v>1.5549999999999999</c:v>
                      </c:pt>
                      <c:pt idx="3108">
                        <c:v>1.5549999999999999</c:v>
                      </c:pt>
                      <c:pt idx="3109">
                        <c:v>1.556</c:v>
                      </c:pt>
                      <c:pt idx="3110">
                        <c:v>1.556</c:v>
                      </c:pt>
                      <c:pt idx="3111">
                        <c:v>1.5569999999999999</c:v>
                      </c:pt>
                      <c:pt idx="3112">
                        <c:v>1.5569999999999999</c:v>
                      </c:pt>
                      <c:pt idx="3113">
                        <c:v>1.5580000000000001</c:v>
                      </c:pt>
                      <c:pt idx="3114">
                        <c:v>1.5580000000000001</c:v>
                      </c:pt>
                      <c:pt idx="3115">
                        <c:v>1.5589999999999999</c:v>
                      </c:pt>
                      <c:pt idx="3116">
                        <c:v>1.5589999999999999</c:v>
                      </c:pt>
                      <c:pt idx="3117">
                        <c:v>1.56</c:v>
                      </c:pt>
                      <c:pt idx="3118">
                        <c:v>1.56</c:v>
                      </c:pt>
                      <c:pt idx="3119">
                        <c:v>1.5609999999999999</c:v>
                      </c:pt>
                      <c:pt idx="3120">
                        <c:v>1.5609999999999999</c:v>
                      </c:pt>
                      <c:pt idx="3121">
                        <c:v>1.5620000000000001</c:v>
                      </c:pt>
                      <c:pt idx="3122">
                        <c:v>1.5620000000000001</c:v>
                      </c:pt>
                      <c:pt idx="3123">
                        <c:v>1.5629999999999999</c:v>
                      </c:pt>
                      <c:pt idx="3124">
                        <c:v>1.5629999999999999</c:v>
                      </c:pt>
                      <c:pt idx="3125">
                        <c:v>1.5640000000000001</c:v>
                      </c:pt>
                      <c:pt idx="3126">
                        <c:v>1.5640000000000001</c:v>
                      </c:pt>
                      <c:pt idx="3127">
                        <c:v>1.5649999999999999</c:v>
                      </c:pt>
                      <c:pt idx="3128">
                        <c:v>1.5649999999999999</c:v>
                      </c:pt>
                      <c:pt idx="3129">
                        <c:v>1.5660000000000001</c:v>
                      </c:pt>
                      <c:pt idx="3130">
                        <c:v>1.5660000000000001</c:v>
                      </c:pt>
                      <c:pt idx="3131">
                        <c:v>1.5669999999999999</c:v>
                      </c:pt>
                      <c:pt idx="3132">
                        <c:v>1.5669999999999999</c:v>
                      </c:pt>
                      <c:pt idx="3133">
                        <c:v>1.5680000000000001</c:v>
                      </c:pt>
                      <c:pt idx="3134">
                        <c:v>1.5680000000000001</c:v>
                      </c:pt>
                      <c:pt idx="3135">
                        <c:v>1.569</c:v>
                      </c:pt>
                      <c:pt idx="3136">
                        <c:v>1.569</c:v>
                      </c:pt>
                      <c:pt idx="3137">
                        <c:v>1.57</c:v>
                      </c:pt>
                      <c:pt idx="3138">
                        <c:v>1.57</c:v>
                      </c:pt>
                      <c:pt idx="3139">
                        <c:v>1.571</c:v>
                      </c:pt>
                      <c:pt idx="3140">
                        <c:v>1.571</c:v>
                      </c:pt>
                      <c:pt idx="3141">
                        <c:v>1.5720000000000001</c:v>
                      </c:pt>
                      <c:pt idx="3142">
                        <c:v>1.5720000000000001</c:v>
                      </c:pt>
                      <c:pt idx="3143">
                        <c:v>1.573</c:v>
                      </c:pt>
                      <c:pt idx="3144">
                        <c:v>1.573</c:v>
                      </c:pt>
                      <c:pt idx="3145">
                        <c:v>1.5740000000000001</c:v>
                      </c:pt>
                      <c:pt idx="3146">
                        <c:v>1.5740000000000001</c:v>
                      </c:pt>
                      <c:pt idx="3147">
                        <c:v>1.575</c:v>
                      </c:pt>
                      <c:pt idx="3148">
                        <c:v>1.575</c:v>
                      </c:pt>
                      <c:pt idx="3149">
                        <c:v>1.5760000000000001</c:v>
                      </c:pt>
                      <c:pt idx="3150">
                        <c:v>1.5760000000000001</c:v>
                      </c:pt>
                      <c:pt idx="3151">
                        <c:v>1.577</c:v>
                      </c:pt>
                      <c:pt idx="3152">
                        <c:v>1.577</c:v>
                      </c:pt>
                      <c:pt idx="3153">
                        <c:v>1.5780000000000001</c:v>
                      </c:pt>
                      <c:pt idx="3154">
                        <c:v>1.5780000000000001</c:v>
                      </c:pt>
                      <c:pt idx="3155">
                        <c:v>1.579</c:v>
                      </c:pt>
                      <c:pt idx="3156">
                        <c:v>1.579</c:v>
                      </c:pt>
                      <c:pt idx="3157">
                        <c:v>1.58</c:v>
                      </c:pt>
                      <c:pt idx="3158">
                        <c:v>1.58</c:v>
                      </c:pt>
                      <c:pt idx="3159">
                        <c:v>1.581</c:v>
                      </c:pt>
                      <c:pt idx="3160">
                        <c:v>1.581</c:v>
                      </c:pt>
                      <c:pt idx="3161">
                        <c:v>1.5820000000000001</c:v>
                      </c:pt>
                      <c:pt idx="3162">
                        <c:v>1.5820000000000001</c:v>
                      </c:pt>
                      <c:pt idx="3163">
                        <c:v>1.583</c:v>
                      </c:pt>
                      <c:pt idx="3164">
                        <c:v>1.583</c:v>
                      </c:pt>
                      <c:pt idx="3165">
                        <c:v>1.5840000000000001</c:v>
                      </c:pt>
                      <c:pt idx="3166">
                        <c:v>1.5840000000000001</c:v>
                      </c:pt>
                      <c:pt idx="3167">
                        <c:v>1.585</c:v>
                      </c:pt>
                      <c:pt idx="3168">
                        <c:v>1.585</c:v>
                      </c:pt>
                      <c:pt idx="3169">
                        <c:v>1.5860000000000001</c:v>
                      </c:pt>
                      <c:pt idx="3170">
                        <c:v>1.5860000000000001</c:v>
                      </c:pt>
                      <c:pt idx="3171">
                        <c:v>1.587</c:v>
                      </c:pt>
                      <c:pt idx="3172">
                        <c:v>1.587</c:v>
                      </c:pt>
                      <c:pt idx="3173">
                        <c:v>1.5880000000000001</c:v>
                      </c:pt>
                      <c:pt idx="3174">
                        <c:v>1.5880000000000001</c:v>
                      </c:pt>
                      <c:pt idx="3175">
                        <c:v>1.589</c:v>
                      </c:pt>
                      <c:pt idx="3176">
                        <c:v>1.589</c:v>
                      </c:pt>
                      <c:pt idx="3177">
                        <c:v>1.59</c:v>
                      </c:pt>
                      <c:pt idx="3178">
                        <c:v>1.59</c:v>
                      </c:pt>
                      <c:pt idx="3179">
                        <c:v>1.591</c:v>
                      </c:pt>
                      <c:pt idx="3180">
                        <c:v>1.591</c:v>
                      </c:pt>
                      <c:pt idx="3181">
                        <c:v>1.5920000000000001</c:v>
                      </c:pt>
                      <c:pt idx="3182">
                        <c:v>1.5920000000000001</c:v>
                      </c:pt>
                      <c:pt idx="3183">
                        <c:v>1.593</c:v>
                      </c:pt>
                      <c:pt idx="3184">
                        <c:v>1.593</c:v>
                      </c:pt>
                      <c:pt idx="3185">
                        <c:v>1.5940000000000001</c:v>
                      </c:pt>
                      <c:pt idx="3186">
                        <c:v>1.5940000000000001</c:v>
                      </c:pt>
                      <c:pt idx="3187">
                        <c:v>1.595</c:v>
                      </c:pt>
                      <c:pt idx="3188">
                        <c:v>1.595</c:v>
                      </c:pt>
                      <c:pt idx="3189">
                        <c:v>1.5960000000000001</c:v>
                      </c:pt>
                      <c:pt idx="3190">
                        <c:v>1.5960000000000001</c:v>
                      </c:pt>
                      <c:pt idx="3191">
                        <c:v>1.597</c:v>
                      </c:pt>
                      <c:pt idx="3192">
                        <c:v>1.597</c:v>
                      </c:pt>
                      <c:pt idx="3193">
                        <c:v>1.5980000000000001</c:v>
                      </c:pt>
                      <c:pt idx="3194">
                        <c:v>1.5980000000000001</c:v>
                      </c:pt>
                      <c:pt idx="3195">
                        <c:v>1.599</c:v>
                      </c:pt>
                      <c:pt idx="3196">
                        <c:v>1.599</c:v>
                      </c:pt>
                      <c:pt idx="3197">
                        <c:v>1.6</c:v>
                      </c:pt>
                      <c:pt idx="3198">
                        <c:v>1.6</c:v>
                      </c:pt>
                      <c:pt idx="3199">
                        <c:v>1.601</c:v>
                      </c:pt>
                      <c:pt idx="3200">
                        <c:v>1.601</c:v>
                      </c:pt>
                      <c:pt idx="3201">
                        <c:v>1.6020000000000001</c:v>
                      </c:pt>
                      <c:pt idx="3202">
                        <c:v>1.6020000000000001</c:v>
                      </c:pt>
                      <c:pt idx="3203">
                        <c:v>1.603</c:v>
                      </c:pt>
                      <c:pt idx="3204">
                        <c:v>1.603</c:v>
                      </c:pt>
                      <c:pt idx="3205">
                        <c:v>1.6040000000000001</c:v>
                      </c:pt>
                      <c:pt idx="3206">
                        <c:v>1.6040000000000001</c:v>
                      </c:pt>
                      <c:pt idx="3207">
                        <c:v>1.605</c:v>
                      </c:pt>
                      <c:pt idx="3208">
                        <c:v>1.605</c:v>
                      </c:pt>
                      <c:pt idx="3209">
                        <c:v>1.6060000000000001</c:v>
                      </c:pt>
                      <c:pt idx="3210">
                        <c:v>1.6060000000000001</c:v>
                      </c:pt>
                      <c:pt idx="3211">
                        <c:v>1.607</c:v>
                      </c:pt>
                      <c:pt idx="3212">
                        <c:v>1.607</c:v>
                      </c:pt>
                      <c:pt idx="3213">
                        <c:v>1.6080000000000001</c:v>
                      </c:pt>
                      <c:pt idx="3214">
                        <c:v>1.6080000000000001</c:v>
                      </c:pt>
                      <c:pt idx="3215">
                        <c:v>1.609</c:v>
                      </c:pt>
                      <c:pt idx="3216">
                        <c:v>1.609</c:v>
                      </c:pt>
                      <c:pt idx="3217">
                        <c:v>1.61</c:v>
                      </c:pt>
                      <c:pt idx="3218">
                        <c:v>1.61</c:v>
                      </c:pt>
                      <c:pt idx="3219">
                        <c:v>1.611</c:v>
                      </c:pt>
                      <c:pt idx="3220">
                        <c:v>1.611</c:v>
                      </c:pt>
                      <c:pt idx="3221">
                        <c:v>1.6120000000000001</c:v>
                      </c:pt>
                      <c:pt idx="3222">
                        <c:v>1.6120000000000001</c:v>
                      </c:pt>
                      <c:pt idx="3223">
                        <c:v>1.613</c:v>
                      </c:pt>
                      <c:pt idx="3224">
                        <c:v>1.613</c:v>
                      </c:pt>
                      <c:pt idx="3225">
                        <c:v>1.6140000000000001</c:v>
                      </c:pt>
                      <c:pt idx="3226">
                        <c:v>1.6140000000000001</c:v>
                      </c:pt>
                      <c:pt idx="3227">
                        <c:v>1.615</c:v>
                      </c:pt>
                      <c:pt idx="3228">
                        <c:v>1.615</c:v>
                      </c:pt>
                      <c:pt idx="3229">
                        <c:v>1.6160000000000001</c:v>
                      </c:pt>
                      <c:pt idx="3230">
                        <c:v>1.6160000000000001</c:v>
                      </c:pt>
                      <c:pt idx="3231">
                        <c:v>1.617</c:v>
                      </c:pt>
                      <c:pt idx="3232">
                        <c:v>1.617</c:v>
                      </c:pt>
                      <c:pt idx="3233">
                        <c:v>1.6180000000000001</c:v>
                      </c:pt>
                      <c:pt idx="3234">
                        <c:v>1.6180000000000001</c:v>
                      </c:pt>
                      <c:pt idx="3235">
                        <c:v>1.619</c:v>
                      </c:pt>
                      <c:pt idx="3236">
                        <c:v>1.619</c:v>
                      </c:pt>
                      <c:pt idx="3237">
                        <c:v>1.62</c:v>
                      </c:pt>
                      <c:pt idx="3238">
                        <c:v>1.62</c:v>
                      </c:pt>
                      <c:pt idx="3239">
                        <c:v>1.621</c:v>
                      </c:pt>
                      <c:pt idx="3240">
                        <c:v>1.621</c:v>
                      </c:pt>
                      <c:pt idx="3241">
                        <c:v>1.6220000000000001</c:v>
                      </c:pt>
                      <c:pt idx="3242">
                        <c:v>1.6220000000000001</c:v>
                      </c:pt>
                      <c:pt idx="3243">
                        <c:v>1.623</c:v>
                      </c:pt>
                      <c:pt idx="3244">
                        <c:v>1.623</c:v>
                      </c:pt>
                      <c:pt idx="3245">
                        <c:v>1.6240000000000001</c:v>
                      </c:pt>
                      <c:pt idx="3246">
                        <c:v>1.6240000000000001</c:v>
                      </c:pt>
                      <c:pt idx="3247">
                        <c:v>1.625</c:v>
                      </c:pt>
                      <c:pt idx="3248">
                        <c:v>1.625</c:v>
                      </c:pt>
                      <c:pt idx="3249">
                        <c:v>1.6259999999999999</c:v>
                      </c:pt>
                      <c:pt idx="3250">
                        <c:v>1.6259999999999999</c:v>
                      </c:pt>
                      <c:pt idx="3251">
                        <c:v>1.627</c:v>
                      </c:pt>
                      <c:pt idx="3252">
                        <c:v>1.627</c:v>
                      </c:pt>
                      <c:pt idx="3253">
                        <c:v>1.6279999999999999</c:v>
                      </c:pt>
                      <c:pt idx="3254">
                        <c:v>1.6279999999999999</c:v>
                      </c:pt>
                      <c:pt idx="3255">
                        <c:v>1.629</c:v>
                      </c:pt>
                      <c:pt idx="3256">
                        <c:v>1.629</c:v>
                      </c:pt>
                      <c:pt idx="3257">
                        <c:v>1.63</c:v>
                      </c:pt>
                      <c:pt idx="3258">
                        <c:v>1.63</c:v>
                      </c:pt>
                      <c:pt idx="3259">
                        <c:v>1.631</c:v>
                      </c:pt>
                      <c:pt idx="3260">
                        <c:v>1.631</c:v>
                      </c:pt>
                      <c:pt idx="3261">
                        <c:v>1.6319999999999999</c:v>
                      </c:pt>
                      <c:pt idx="3262">
                        <c:v>1.6319999999999999</c:v>
                      </c:pt>
                      <c:pt idx="3263">
                        <c:v>1.633</c:v>
                      </c:pt>
                      <c:pt idx="3264">
                        <c:v>1.633</c:v>
                      </c:pt>
                      <c:pt idx="3265">
                        <c:v>1.6339999999999999</c:v>
                      </c:pt>
                      <c:pt idx="3266">
                        <c:v>1.6339999999999999</c:v>
                      </c:pt>
                      <c:pt idx="3267">
                        <c:v>1.635</c:v>
                      </c:pt>
                      <c:pt idx="3268">
                        <c:v>1.635</c:v>
                      </c:pt>
                      <c:pt idx="3269">
                        <c:v>1.6359999999999999</c:v>
                      </c:pt>
                      <c:pt idx="3270">
                        <c:v>1.6359999999999999</c:v>
                      </c:pt>
                      <c:pt idx="3271">
                        <c:v>1.637</c:v>
                      </c:pt>
                      <c:pt idx="3272">
                        <c:v>1.637</c:v>
                      </c:pt>
                      <c:pt idx="3273">
                        <c:v>1.6379999999999999</c:v>
                      </c:pt>
                      <c:pt idx="3274">
                        <c:v>1.6379999999999999</c:v>
                      </c:pt>
                      <c:pt idx="3275">
                        <c:v>1.639</c:v>
                      </c:pt>
                      <c:pt idx="3276">
                        <c:v>1.639</c:v>
                      </c:pt>
                      <c:pt idx="3277">
                        <c:v>1.64</c:v>
                      </c:pt>
                      <c:pt idx="3278">
                        <c:v>1.64</c:v>
                      </c:pt>
                      <c:pt idx="3279">
                        <c:v>1.641</c:v>
                      </c:pt>
                      <c:pt idx="3280">
                        <c:v>1.641</c:v>
                      </c:pt>
                      <c:pt idx="3281">
                        <c:v>1.6419999999999999</c:v>
                      </c:pt>
                      <c:pt idx="3282">
                        <c:v>1.6419999999999999</c:v>
                      </c:pt>
                      <c:pt idx="3283">
                        <c:v>1.643</c:v>
                      </c:pt>
                      <c:pt idx="3284">
                        <c:v>1.643</c:v>
                      </c:pt>
                      <c:pt idx="3285">
                        <c:v>1.6439999999999999</c:v>
                      </c:pt>
                      <c:pt idx="3286">
                        <c:v>1.6439999999999999</c:v>
                      </c:pt>
                      <c:pt idx="3287">
                        <c:v>1.645</c:v>
                      </c:pt>
                      <c:pt idx="3288">
                        <c:v>1.645</c:v>
                      </c:pt>
                      <c:pt idx="3289">
                        <c:v>1.6459999999999999</c:v>
                      </c:pt>
                      <c:pt idx="3290">
                        <c:v>1.6459999999999999</c:v>
                      </c:pt>
                      <c:pt idx="3291">
                        <c:v>1.647</c:v>
                      </c:pt>
                      <c:pt idx="3292">
                        <c:v>1.647</c:v>
                      </c:pt>
                      <c:pt idx="3293">
                        <c:v>1.6479999999999999</c:v>
                      </c:pt>
                      <c:pt idx="3294">
                        <c:v>1.6479999999999999</c:v>
                      </c:pt>
                      <c:pt idx="3295">
                        <c:v>1.649</c:v>
                      </c:pt>
                      <c:pt idx="3296">
                        <c:v>1.649</c:v>
                      </c:pt>
                      <c:pt idx="3297">
                        <c:v>1.65</c:v>
                      </c:pt>
                      <c:pt idx="3298">
                        <c:v>1.65</c:v>
                      </c:pt>
                      <c:pt idx="3299">
                        <c:v>1.651</c:v>
                      </c:pt>
                      <c:pt idx="3300">
                        <c:v>1.651</c:v>
                      </c:pt>
                      <c:pt idx="3301">
                        <c:v>1.6519999999999999</c:v>
                      </c:pt>
                      <c:pt idx="3302">
                        <c:v>1.6519999999999999</c:v>
                      </c:pt>
                      <c:pt idx="3303">
                        <c:v>1.653</c:v>
                      </c:pt>
                      <c:pt idx="3304">
                        <c:v>1.653</c:v>
                      </c:pt>
                      <c:pt idx="3305">
                        <c:v>1.6539999999999999</c:v>
                      </c:pt>
                      <c:pt idx="3306">
                        <c:v>1.6539999999999999</c:v>
                      </c:pt>
                      <c:pt idx="3307">
                        <c:v>1.655</c:v>
                      </c:pt>
                      <c:pt idx="3308">
                        <c:v>1.655</c:v>
                      </c:pt>
                      <c:pt idx="3309">
                        <c:v>1.6559999999999999</c:v>
                      </c:pt>
                      <c:pt idx="3310">
                        <c:v>1.6559999999999999</c:v>
                      </c:pt>
                      <c:pt idx="3311">
                        <c:v>1.657</c:v>
                      </c:pt>
                      <c:pt idx="3312">
                        <c:v>1.657</c:v>
                      </c:pt>
                      <c:pt idx="3313">
                        <c:v>1.6579999999999999</c:v>
                      </c:pt>
                      <c:pt idx="3314">
                        <c:v>1.6579999999999999</c:v>
                      </c:pt>
                      <c:pt idx="3315">
                        <c:v>1.659</c:v>
                      </c:pt>
                      <c:pt idx="3316">
                        <c:v>1.659</c:v>
                      </c:pt>
                      <c:pt idx="3317">
                        <c:v>1.66</c:v>
                      </c:pt>
                      <c:pt idx="3318">
                        <c:v>1.66</c:v>
                      </c:pt>
                      <c:pt idx="3319">
                        <c:v>1.661</c:v>
                      </c:pt>
                      <c:pt idx="3320">
                        <c:v>1.661</c:v>
                      </c:pt>
                      <c:pt idx="3321">
                        <c:v>1.6619999999999999</c:v>
                      </c:pt>
                      <c:pt idx="3322">
                        <c:v>1.6619999999999999</c:v>
                      </c:pt>
                      <c:pt idx="3323">
                        <c:v>1.663</c:v>
                      </c:pt>
                      <c:pt idx="3324">
                        <c:v>1.663</c:v>
                      </c:pt>
                      <c:pt idx="3325">
                        <c:v>1.6639999999999999</c:v>
                      </c:pt>
                      <c:pt idx="3326">
                        <c:v>1.6639999999999999</c:v>
                      </c:pt>
                      <c:pt idx="3327">
                        <c:v>1.665</c:v>
                      </c:pt>
                      <c:pt idx="3328">
                        <c:v>1.665</c:v>
                      </c:pt>
                      <c:pt idx="3329">
                        <c:v>1.6659999999999999</c:v>
                      </c:pt>
                      <c:pt idx="3330">
                        <c:v>1.6659999999999999</c:v>
                      </c:pt>
                      <c:pt idx="3331">
                        <c:v>1.667</c:v>
                      </c:pt>
                      <c:pt idx="3332">
                        <c:v>1.667</c:v>
                      </c:pt>
                      <c:pt idx="3333">
                        <c:v>1.6679999999999999</c:v>
                      </c:pt>
                      <c:pt idx="3334">
                        <c:v>1.6679999999999999</c:v>
                      </c:pt>
                      <c:pt idx="3335">
                        <c:v>1.669</c:v>
                      </c:pt>
                      <c:pt idx="3336">
                        <c:v>1.669</c:v>
                      </c:pt>
                      <c:pt idx="3337">
                        <c:v>1.67</c:v>
                      </c:pt>
                      <c:pt idx="3338">
                        <c:v>1.67</c:v>
                      </c:pt>
                      <c:pt idx="3339">
                        <c:v>1.671</c:v>
                      </c:pt>
                      <c:pt idx="3340">
                        <c:v>1.671</c:v>
                      </c:pt>
                      <c:pt idx="3341">
                        <c:v>1.6719999999999999</c:v>
                      </c:pt>
                      <c:pt idx="3342">
                        <c:v>1.6719999999999999</c:v>
                      </c:pt>
                      <c:pt idx="3343">
                        <c:v>1.673</c:v>
                      </c:pt>
                      <c:pt idx="3344">
                        <c:v>1.673</c:v>
                      </c:pt>
                      <c:pt idx="3345">
                        <c:v>1.6739999999999999</c:v>
                      </c:pt>
                      <c:pt idx="3346">
                        <c:v>1.6739999999999999</c:v>
                      </c:pt>
                      <c:pt idx="3347">
                        <c:v>1.675</c:v>
                      </c:pt>
                      <c:pt idx="3348">
                        <c:v>1.675</c:v>
                      </c:pt>
                      <c:pt idx="3349">
                        <c:v>1.6759999999999999</c:v>
                      </c:pt>
                      <c:pt idx="3350">
                        <c:v>1.6759999999999999</c:v>
                      </c:pt>
                      <c:pt idx="3351">
                        <c:v>1.677</c:v>
                      </c:pt>
                      <c:pt idx="3352">
                        <c:v>1.677</c:v>
                      </c:pt>
                      <c:pt idx="3353">
                        <c:v>1.6779999999999999</c:v>
                      </c:pt>
                      <c:pt idx="3354">
                        <c:v>1.6779999999999999</c:v>
                      </c:pt>
                      <c:pt idx="3355">
                        <c:v>1.679</c:v>
                      </c:pt>
                      <c:pt idx="3356">
                        <c:v>1.679</c:v>
                      </c:pt>
                      <c:pt idx="3357">
                        <c:v>1.68</c:v>
                      </c:pt>
                      <c:pt idx="3358">
                        <c:v>1.68</c:v>
                      </c:pt>
                      <c:pt idx="3359">
                        <c:v>1.681</c:v>
                      </c:pt>
                      <c:pt idx="3360">
                        <c:v>1.681</c:v>
                      </c:pt>
                      <c:pt idx="3361">
                        <c:v>1.6819999999999999</c:v>
                      </c:pt>
                      <c:pt idx="3362">
                        <c:v>1.6819999999999999</c:v>
                      </c:pt>
                      <c:pt idx="3363">
                        <c:v>1.6830000000000001</c:v>
                      </c:pt>
                      <c:pt idx="3364">
                        <c:v>1.6830000000000001</c:v>
                      </c:pt>
                      <c:pt idx="3365">
                        <c:v>1.6839999999999999</c:v>
                      </c:pt>
                      <c:pt idx="3366">
                        <c:v>1.6839999999999999</c:v>
                      </c:pt>
                      <c:pt idx="3367">
                        <c:v>1.6850000000000001</c:v>
                      </c:pt>
                      <c:pt idx="3368">
                        <c:v>1.6850000000000001</c:v>
                      </c:pt>
                      <c:pt idx="3369">
                        <c:v>1.6859999999999999</c:v>
                      </c:pt>
                      <c:pt idx="3370">
                        <c:v>1.6859999999999999</c:v>
                      </c:pt>
                      <c:pt idx="3371">
                        <c:v>1.6870000000000001</c:v>
                      </c:pt>
                      <c:pt idx="3372">
                        <c:v>1.6870000000000001</c:v>
                      </c:pt>
                      <c:pt idx="3373">
                        <c:v>1.6879999999999999</c:v>
                      </c:pt>
                      <c:pt idx="3374">
                        <c:v>1.6879999999999999</c:v>
                      </c:pt>
                      <c:pt idx="3375">
                        <c:v>1.6890000000000001</c:v>
                      </c:pt>
                      <c:pt idx="3376">
                        <c:v>1.6890000000000001</c:v>
                      </c:pt>
                      <c:pt idx="3377">
                        <c:v>1.69</c:v>
                      </c:pt>
                      <c:pt idx="3378">
                        <c:v>1.69</c:v>
                      </c:pt>
                      <c:pt idx="3379">
                        <c:v>1.6910000000000001</c:v>
                      </c:pt>
                      <c:pt idx="3380">
                        <c:v>1.6910000000000001</c:v>
                      </c:pt>
                      <c:pt idx="3381">
                        <c:v>1.6919999999999999</c:v>
                      </c:pt>
                      <c:pt idx="3382">
                        <c:v>1.6919999999999999</c:v>
                      </c:pt>
                      <c:pt idx="3383">
                        <c:v>1.6930000000000001</c:v>
                      </c:pt>
                      <c:pt idx="3384">
                        <c:v>1.6930000000000001</c:v>
                      </c:pt>
                      <c:pt idx="3385">
                        <c:v>1.694</c:v>
                      </c:pt>
                      <c:pt idx="3386">
                        <c:v>1.694</c:v>
                      </c:pt>
                      <c:pt idx="3387">
                        <c:v>1.6950000000000001</c:v>
                      </c:pt>
                      <c:pt idx="3388">
                        <c:v>1.6950000000000001</c:v>
                      </c:pt>
                      <c:pt idx="3389">
                        <c:v>1.696</c:v>
                      </c:pt>
                      <c:pt idx="3390">
                        <c:v>1.696</c:v>
                      </c:pt>
                      <c:pt idx="3391">
                        <c:v>1.6970000000000001</c:v>
                      </c:pt>
                      <c:pt idx="3392">
                        <c:v>1.6970000000000001</c:v>
                      </c:pt>
                      <c:pt idx="3393">
                        <c:v>1.698</c:v>
                      </c:pt>
                      <c:pt idx="3394">
                        <c:v>1.698</c:v>
                      </c:pt>
                      <c:pt idx="3395">
                        <c:v>1.6990000000000001</c:v>
                      </c:pt>
                      <c:pt idx="3396">
                        <c:v>1.6990000000000001</c:v>
                      </c:pt>
                      <c:pt idx="3397">
                        <c:v>1.7</c:v>
                      </c:pt>
                      <c:pt idx="3398">
                        <c:v>1.7</c:v>
                      </c:pt>
                      <c:pt idx="3399">
                        <c:v>1.7010000000000001</c:v>
                      </c:pt>
                      <c:pt idx="3400">
                        <c:v>1.7010000000000001</c:v>
                      </c:pt>
                      <c:pt idx="3401">
                        <c:v>1.702</c:v>
                      </c:pt>
                      <c:pt idx="3402">
                        <c:v>1.702</c:v>
                      </c:pt>
                      <c:pt idx="3403">
                        <c:v>1.7030000000000001</c:v>
                      </c:pt>
                      <c:pt idx="3404">
                        <c:v>1.7030000000000001</c:v>
                      </c:pt>
                      <c:pt idx="3405">
                        <c:v>1.704</c:v>
                      </c:pt>
                      <c:pt idx="3406">
                        <c:v>1.704</c:v>
                      </c:pt>
                      <c:pt idx="3407">
                        <c:v>1.7050000000000001</c:v>
                      </c:pt>
                      <c:pt idx="3408">
                        <c:v>1.7050000000000001</c:v>
                      </c:pt>
                      <c:pt idx="3409">
                        <c:v>1.706</c:v>
                      </c:pt>
                      <c:pt idx="3410">
                        <c:v>1.706</c:v>
                      </c:pt>
                      <c:pt idx="3411">
                        <c:v>1.7070000000000001</c:v>
                      </c:pt>
                      <c:pt idx="3412">
                        <c:v>1.7070000000000001</c:v>
                      </c:pt>
                      <c:pt idx="3413">
                        <c:v>1.708</c:v>
                      </c:pt>
                      <c:pt idx="3414">
                        <c:v>1.708</c:v>
                      </c:pt>
                      <c:pt idx="3415">
                        <c:v>1.7090000000000001</c:v>
                      </c:pt>
                      <c:pt idx="3416">
                        <c:v>1.7090000000000001</c:v>
                      </c:pt>
                      <c:pt idx="3417">
                        <c:v>1.71</c:v>
                      </c:pt>
                      <c:pt idx="3418">
                        <c:v>1.71</c:v>
                      </c:pt>
                      <c:pt idx="3419">
                        <c:v>1.7110000000000001</c:v>
                      </c:pt>
                      <c:pt idx="3420">
                        <c:v>1.7110000000000001</c:v>
                      </c:pt>
                      <c:pt idx="3421">
                        <c:v>1.712</c:v>
                      </c:pt>
                      <c:pt idx="3422">
                        <c:v>1.712</c:v>
                      </c:pt>
                      <c:pt idx="3423">
                        <c:v>1.7130000000000001</c:v>
                      </c:pt>
                      <c:pt idx="3424">
                        <c:v>1.7130000000000001</c:v>
                      </c:pt>
                      <c:pt idx="3425">
                        <c:v>1.714</c:v>
                      </c:pt>
                      <c:pt idx="3426">
                        <c:v>1.714</c:v>
                      </c:pt>
                      <c:pt idx="3427">
                        <c:v>1.7150000000000001</c:v>
                      </c:pt>
                      <c:pt idx="3428">
                        <c:v>1.7150000000000001</c:v>
                      </c:pt>
                      <c:pt idx="3429">
                        <c:v>1.716</c:v>
                      </c:pt>
                      <c:pt idx="3430">
                        <c:v>1.716</c:v>
                      </c:pt>
                      <c:pt idx="3431">
                        <c:v>1.7170000000000001</c:v>
                      </c:pt>
                      <c:pt idx="3432">
                        <c:v>1.7170000000000001</c:v>
                      </c:pt>
                      <c:pt idx="3433">
                        <c:v>1.718</c:v>
                      </c:pt>
                      <c:pt idx="3434">
                        <c:v>1.718</c:v>
                      </c:pt>
                      <c:pt idx="3435">
                        <c:v>1.7190000000000001</c:v>
                      </c:pt>
                      <c:pt idx="3436">
                        <c:v>1.7190000000000001</c:v>
                      </c:pt>
                      <c:pt idx="3437">
                        <c:v>1.72</c:v>
                      </c:pt>
                      <c:pt idx="3438">
                        <c:v>1.72</c:v>
                      </c:pt>
                      <c:pt idx="3439">
                        <c:v>1.7210000000000001</c:v>
                      </c:pt>
                      <c:pt idx="3440">
                        <c:v>1.7210000000000001</c:v>
                      </c:pt>
                      <c:pt idx="3441">
                        <c:v>1.722</c:v>
                      </c:pt>
                      <c:pt idx="3442">
                        <c:v>1.722</c:v>
                      </c:pt>
                      <c:pt idx="3443">
                        <c:v>1.7230000000000001</c:v>
                      </c:pt>
                      <c:pt idx="3444">
                        <c:v>1.7230000000000001</c:v>
                      </c:pt>
                      <c:pt idx="3445">
                        <c:v>1.724</c:v>
                      </c:pt>
                      <c:pt idx="3446">
                        <c:v>1.724</c:v>
                      </c:pt>
                      <c:pt idx="3447">
                        <c:v>1.7250000000000001</c:v>
                      </c:pt>
                      <c:pt idx="3448">
                        <c:v>1.7250000000000001</c:v>
                      </c:pt>
                      <c:pt idx="3449">
                        <c:v>1.726</c:v>
                      </c:pt>
                      <c:pt idx="3450">
                        <c:v>1.726</c:v>
                      </c:pt>
                      <c:pt idx="3451">
                        <c:v>1.7270000000000001</c:v>
                      </c:pt>
                      <c:pt idx="3452">
                        <c:v>1.7270000000000001</c:v>
                      </c:pt>
                      <c:pt idx="3453">
                        <c:v>1.728</c:v>
                      </c:pt>
                      <c:pt idx="3454">
                        <c:v>1.728</c:v>
                      </c:pt>
                      <c:pt idx="3455">
                        <c:v>1.7290000000000001</c:v>
                      </c:pt>
                      <c:pt idx="3456">
                        <c:v>1.7290000000000001</c:v>
                      </c:pt>
                      <c:pt idx="3457">
                        <c:v>1.73</c:v>
                      </c:pt>
                      <c:pt idx="3458">
                        <c:v>1.73</c:v>
                      </c:pt>
                      <c:pt idx="3459">
                        <c:v>1.7310000000000001</c:v>
                      </c:pt>
                      <c:pt idx="3460">
                        <c:v>1.7310000000000001</c:v>
                      </c:pt>
                      <c:pt idx="3461">
                        <c:v>1.732</c:v>
                      </c:pt>
                      <c:pt idx="3462">
                        <c:v>1.732</c:v>
                      </c:pt>
                      <c:pt idx="3463">
                        <c:v>1.7330000000000001</c:v>
                      </c:pt>
                      <c:pt idx="3464">
                        <c:v>1.7330000000000001</c:v>
                      </c:pt>
                      <c:pt idx="3465">
                        <c:v>1.734</c:v>
                      </c:pt>
                      <c:pt idx="3466">
                        <c:v>1.734</c:v>
                      </c:pt>
                      <c:pt idx="3467">
                        <c:v>1.7350000000000001</c:v>
                      </c:pt>
                      <c:pt idx="3468">
                        <c:v>1.7350000000000001</c:v>
                      </c:pt>
                      <c:pt idx="3469">
                        <c:v>1.736</c:v>
                      </c:pt>
                      <c:pt idx="3470">
                        <c:v>1.736</c:v>
                      </c:pt>
                      <c:pt idx="3471">
                        <c:v>1.7370000000000001</c:v>
                      </c:pt>
                      <c:pt idx="3472">
                        <c:v>1.7370000000000001</c:v>
                      </c:pt>
                      <c:pt idx="3473">
                        <c:v>1.738</c:v>
                      </c:pt>
                      <c:pt idx="3474">
                        <c:v>1.738</c:v>
                      </c:pt>
                      <c:pt idx="3475">
                        <c:v>1.7390000000000001</c:v>
                      </c:pt>
                      <c:pt idx="3476">
                        <c:v>1.7390000000000001</c:v>
                      </c:pt>
                      <c:pt idx="3477">
                        <c:v>1.74</c:v>
                      </c:pt>
                      <c:pt idx="3478">
                        <c:v>1.74</c:v>
                      </c:pt>
                      <c:pt idx="3479">
                        <c:v>1.7410000000000001</c:v>
                      </c:pt>
                      <c:pt idx="3480">
                        <c:v>1.7410000000000001</c:v>
                      </c:pt>
                      <c:pt idx="3481">
                        <c:v>1.742</c:v>
                      </c:pt>
                      <c:pt idx="3482">
                        <c:v>1.742</c:v>
                      </c:pt>
                      <c:pt idx="3483">
                        <c:v>1.7430000000000001</c:v>
                      </c:pt>
                      <c:pt idx="3484">
                        <c:v>1.7430000000000001</c:v>
                      </c:pt>
                      <c:pt idx="3485">
                        <c:v>1.744</c:v>
                      </c:pt>
                      <c:pt idx="3486">
                        <c:v>1.744</c:v>
                      </c:pt>
                      <c:pt idx="3487">
                        <c:v>1.7450000000000001</c:v>
                      </c:pt>
                      <c:pt idx="3488">
                        <c:v>1.7450000000000001</c:v>
                      </c:pt>
                      <c:pt idx="3489">
                        <c:v>1.746</c:v>
                      </c:pt>
                      <c:pt idx="3490">
                        <c:v>1.746</c:v>
                      </c:pt>
                      <c:pt idx="3491">
                        <c:v>1.7470000000000001</c:v>
                      </c:pt>
                      <c:pt idx="3492">
                        <c:v>1.7470000000000001</c:v>
                      </c:pt>
                      <c:pt idx="3493">
                        <c:v>1.748</c:v>
                      </c:pt>
                      <c:pt idx="3494">
                        <c:v>1.748</c:v>
                      </c:pt>
                      <c:pt idx="3495">
                        <c:v>1.7490000000000001</c:v>
                      </c:pt>
                      <c:pt idx="3496">
                        <c:v>1.7490000000000001</c:v>
                      </c:pt>
                      <c:pt idx="3497">
                        <c:v>1.75</c:v>
                      </c:pt>
                      <c:pt idx="3498">
                        <c:v>1.75</c:v>
                      </c:pt>
                      <c:pt idx="3499">
                        <c:v>1.7509999999999999</c:v>
                      </c:pt>
                      <c:pt idx="3500">
                        <c:v>1.7509999999999999</c:v>
                      </c:pt>
                      <c:pt idx="3501">
                        <c:v>1.752</c:v>
                      </c:pt>
                      <c:pt idx="3502">
                        <c:v>1.752</c:v>
                      </c:pt>
                      <c:pt idx="3503">
                        <c:v>1.7529999999999999</c:v>
                      </c:pt>
                      <c:pt idx="3504">
                        <c:v>1.7529999999999999</c:v>
                      </c:pt>
                      <c:pt idx="3505">
                        <c:v>1.754</c:v>
                      </c:pt>
                      <c:pt idx="3506">
                        <c:v>1.754</c:v>
                      </c:pt>
                      <c:pt idx="3507">
                        <c:v>1.7549999999999999</c:v>
                      </c:pt>
                      <c:pt idx="3508">
                        <c:v>1.7549999999999999</c:v>
                      </c:pt>
                      <c:pt idx="3509">
                        <c:v>1.756</c:v>
                      </c:pt>
                      <c:pt idx="3510">
                        <c:v>1.756</c:v>
                      </c:pt>
                      <c:pt idx="3511">
                        <c:v>1.7569999999999999</c:v>
                      </c:pt>
                      <c:pt idx="3512">
                        <c:v>1.7569999999999999</c:v>
                      </c:pt>
                      <c:pt idx="3513">
                        <c:v>1.758</c:v>
                      </c:pt>
                      <c:pt idx="3514">
                        <c:v>1.758</c:v>
                      </c:pt>
                      <c:pt idx="3515">
                        <c:v>1.7589999999999999</c:v>
                      </c:pt>
                      <c:pt idx="3516">
                        <c:v>1.7589999999999999</c:v>
                      </c:pt>
                      <c:pt idx="3517">
                        <c:v>1.76</c:v>
                      </c:pt>
                      <c:pt idx="3518">
                        <c:v>1.76</c:v>
                      </c:pt>
                      <c:pt idx="3519">
                        <c:v>1.7609999999999999</c:v>
                      </c:pt>
                      <c:pt idx="3520">
                        <c:v>1.7609999999999999</c:v>
                      </c:pt>
                      <c:pt idx="3521">
                        <c:v>1.762</c:v>
                      </c:pt>
                      <c:pt idx="3522">
                        <c:v>1.762</c:v>
                      </c:pt>
                      <c:pt idx="3523">
                        <c:v>1.7629999999999999</c:v>
                      </c:pt>
                      <c:pt idx="3524">
                        <c:v>1.7629999999999999</c:v>
                      </c:pt>
                      <c:pt idx="3525">
                        <c:v>1.764</c:v>
                      </c:pt>
                      <c:pt idx="3526">
                        <c:v>1.764</c:v>
                      </c:pt>
                      <c:pt idx="3527">
                        <c:v>1.7649999999999999</c:v>
                      </c:pt>
                      <c:pt idx="3528">
                        <c:v>1.7649999999999999</c:v>
                      </c:pt>
                      <c:pt idx="3529">
                        <c:v>1.766</c:v>
                      </c:pt>
                      <c:pt idx="3530">
                        <c:v>1.766</c:v>
                      </c:pt>
                      <c:pt idx="3531">
                        <c:v>1.7669999999999999</c:v>
                      </c:pt>
                      <c:pt idx="3532">
                        <c:v>1.7669999999999999</c:v>
                      </c:pt>
                      <c:pt idx="3533">
                        <c:v>1.768</c:v>
                      </c:pt>
                      <c:pt idx="3534">
                        <c:v>1.768</c:v>
                      </c:pt>
                      <c:pt idx="3535">
                        <c:v>1.7689999999999999</c:v>
                      </c:pt>
                      <c:pt idx="3536">
                        <c:v>1.7689999999999999</c:v>
                      </c:pt>
                      <c:pt idx="3537">
                        <c:v>1.77</c:v>
                      </c:pt>
                      <c:pt idx="3538">
                        <c:v>1.77</c:v>
                      </c:pt>
                      <c:pt idx="3539">
                        <c:v>1.7709999999999999</c:v>
                      </c:pt>
                      <c:pt idx="3540">
                        <c:v>1.7709999999999999</c:v>
                      </c:pt>
                      <c:pt idx="3541">
                        <c:v>1.772</c:v>
                      </c:pt>
                      <c:pt idx="3542">
                        <c:v>1.772</c:v>
                      </c:pt>
                      <c:pt idx="3543">
                        <c:v>1.7729999999999999</c:v>
                      </c:pt>
                      <c:pt idx="3544">
                        <c:v>1.7729999999999999</c:v>
                      </c:pt>
                      <c:pt idx="3545">
                        <c:v>1.774</c:v>
                      </c:pt>
                      <c:pt idx="3546">
                        <c:v>1.774</c:v>
                      </c:pt>
                      <c:pt idx="3547">
                        <c:v>1.7749999999999999</c:v>
                      </c:pt>
                      <c:pt idx="3548">
                        <c:v>1.7749999999999999</c:v>
                      </c:pt>
                      <c:pt idx="3549">
                        <c:v>1.776</c:v>
                      </c:pt>
                      <c:pt idx="3550">
                        <c:v>1.776</c:v>
                      </c:pt>
                      <c:pt idx="3551">
                        <c:v>1.7769999999999999</c:v>
                      </c:pt>
                      <c:pt idx="3552">
                        <c:v>1.7769999999999999</c:v>
                      </c:pt>
                      <c:pt idx="3553">
                        <c:v>1.778</c:v>
                      </c:pt>
                      <c:pt idx="3554">
                        <c:v>1.778</c:v>
                      </c:pt>
                      <c:pt idx="3555">
                        <c:v>1.7789999999999999</c:v>
                      </c:pt>
                      <c:pt idx="3556">
                        <c:v>1.7789999999999999</c:v>
                      </c:pt>
                      <c:pt idx="3557">
                        <c:v>1.78</c:v>
                      </c:pt>
                      <c:pt idx="3558">
                        <c:v>1.78</c:v>
                      </c:pt>
                      <c:pt idx="3559">
                        <c:v>1.7809999999999999</c:v>
                      </c:pt>
                      <c:pt idx="3560">
                        <c:v>1.7809999999999999</c:v>
                      </c:pt>
                      <c:pt idx="3561">
                        <c:v>1.782</c:v>
                      </c:pt>
                      <c:pt idx="3562">
                        <c:v>1.782</c:v>
                      </c:pt>
                      <c:pt idx="3563">
                        <c:v>1.7829999999999999</c:v>
                      </c:pt>
                      <c:pt idx="3564">
                        <c:v>1.7829999999999999</c:v>
                      </c:pt>
                      <c:pt idx="3565">
                        <c:v>1.784</c:v>
                      </c:pt>
                      <c:pt idx="3566">
                        <c:v>1.784</c:v>
                      </c:pt>
                      <c:pt idx="3567">
                        <c:v>1.7849999999999999</c:v>
                      </c:pt>
                      <c:pt idx="3568">
                        <c:v>1.7849999999999999</c:v>
                      </c:pt>
                      <c:pt idx="3569">
                        <c:v>1.786</c:v>
                      </c:pt>
                      <c:pt idx="3570">
                        <c:v>1.786</c:v>
                      </c:pt>
                      <c:pt idx="3571">
                        <c:v>1.7869999999999999</c:v>
                      </c:pt>
                      <c:pt idx="3572">
                        <c:v>1.7869999999999999</c:v>
                      </c:pt>
                      <c:pt idx="3573">
                        <c:v>1.788</c:v>
                      </c:pt>
                      <c:pt idx="3574">
                        <c:v>1.788</c:v>
                      </c:pt>
                      <c:pt idx="3575">
                        <c:v>1.7889999999999999</c:v>
                      </c:pt>
                      <c:pt idx="3576">
                        <c:v>1.7889999999999999</c:v>
                      </c:pt>
                      <c:pt idx="3577">
                        <c:v>1.79</c:v>
                      </c:pt>
                      <c:pt idx="3578">
                        <c:v>1.79</c:v>
                      </c:pt>
                      <c:pt idx="3579">
                        <c:v>1.7909999999999999</c:v>
                      </c:pt>
                      <c:pt idx="3580">
                        <c:v>1.7909999999999999</c:v>
                      </c:pt>
                      <c:pt idx="3581">
                        <c:v>1.792</c:v>
                      </c:pt>
                      <c:pt idx="3582">
                        <c:v>1.792</c:v>
                      </c:pt>
                      <c:pt idx="3583">
                        <c:v>1.7929999999999999</c:v>
                      </c:pt>
                      <c:pt idx="3584">
                        <c:v>1.7929999999999999</c:v>
                      </c:pt>
                      <c:pt idx="3585">
                        <c:v>1.794</c:v>
                      </c:pt>
                      <c:pt idx="3586">
                        <c:v>1.794</c:v>
                      </c:pt>
                      <c:pt idx="3587">
                        <c:v>1.7949999999999999</c:v>
                      </c:pt>
                      <c:pt idx="3588">
                        <c:v>1.7949999999999999</c:v>
                      </c:pt>
                      <c:pt idx="3589">
                        <c:v>1.796</c:v>
                      </c:pt>
                      <c:pt idx="3590">
                        <c:v>1.796</c:v>
                      </c:pt>
                      <c:pt idx="3591">
                        <c:v>1.7969999999999999</c:v>
                      </c:pt>
                      <c:pt idx="3592">
                        <c:v>1.7969999999999999</c:v>
                      </c:pt>
                      <c:pt idx="3593">
                        <c:v>1.798</c:v>
                      </c:pt>
                      <c:pt idx="3594">
                        <c:v>1.798</c:v>
                      </c:pt>
                      <c:pt idx="3595">
                        <c:v>1.7989999999999999</c:v>
                      </c:pt>
                      <c:pt idx="3596">
                        <c:v>1.7989999999999999</c:v>
                      </c:pt>
                      <c:pt idx="3597">
                        <c:v>1.8</c:v>
                      </c:pt>
                      <c:pt idx="3598">
                        <c:v>1.8</c:v>
                      </c:pt>
                      <c:pt idx="3599">
                        <c:v>1.8009999999999999</c:v>
                      </c:pt>
                      <c:pt idx="3600">
                        <c:v>1.8009999999999999</c:v>
                      </c:pt>
                      <c:pt idx="3601">
                        <c:v>1.802</c:v>
                      </c:pt>
                      <c:pt idx="3602">
                        <c:v>1.802</c:v>
                      </c:pt>
                      <c:pt idx="3603">
                        <c:v>1.8029999999999999</c:v>
                      </c:pt>
                      <c:pt idx="3604">
                        <c:v>1.8029999999999999</c:v>
                      </c:pt>
                      <c:pt idx="3605">
                        <c:v>1.804</c:v>
                      </c:pt>
                      <c:pt idx="3606">
                        <c:v>1.804</c:v>
                      </c:pt>
                      <c:pt idx="3607">
                        <c:v>1.8049999999999999</c:v>
                      </c:pt>
                      <c:pt idx="3608">
                        <c:v>1.8049999999999999</c:v>
                      </c:pt>
                      <c:pt idx="3609">
                        <c:v>1.806</c:v>
                      </c:pt>
                      <c:pt idx="3610">
                        <c:v>1.806</c:v>
                      </c:pt>
                      <c:pt idx="3611">
                        <c:v>1.8069999999999999</c:v>
                      </c:pt>
                      <c:pt idx="3612">
                        <c:v>1.8069999999999999</c:v>
                      </c:pt>
                      <c:pt idx="3613">
                        <c:v>1.8080000000000001</c:v>
                      </c:pt>
                      <c:pt idx="3614">
                        <c:v>1.8080000000000001</c:v>
                      </c:pt>
                      <c:pt idx="3615">
                        <c:v>1.8089999999999999</c:v>
                      </c:pt>
                      <c:pt idx="3616">
                        <c:v>1.8089999999999999</c:v>
                      </c:pt>
                      <c:pt idx="3617">
                        <c:v>1.81</c:v>
                      </c:pt>
                      <c:pt idx="3618">
                        <c:v>1.81</c:v>
                      </c:pt>
                      <c:pt idx="3619">
                        <c:v>1.8109999999999999</c:v>
                      </c:pt>
                      <c:pt idx="3620">
                        <c:v>1.8109999999999999</c:v>
                      </c:pt>
                      <c:pt idx="3621">
                        <c:v>1.8120000000000001</c:v>
                      </c:pt>
                      <c:pt idx="3622">
                        <c:v>1.8120000000000001</c:v>
                      </c:pt>
                      <c:pt idx="3623">
                        <c:v>1.8129999999999999</c:v>
                      </c:pt>
                      <c:pt idx="3624">
                        <c:v>1.8129999999999999</c:v>
                      </c:pt>
                      <c:pt idx="3625">
                        <c:v>1.8140000000000001</c:v>
                      </c:pt>
                      <c:pt idx="3626">
                        <c:v>1.8140000000000001</c:v>
                      </c:pt>
                      <c:pt idx="3627">
                        <c:v>1.8149999999999999</c:v>
                      </c:pt>
                      <c:pt idx="3628">
                        <c:v>1.8149999999999999</c:v>
                      </c:pt>
                      <c:pt idx="3629">
                        <c:v>1.8160000000000001</c:v>
                      </c:pt>
                      <c:pt idx="3630">
                        <c:v>1.8160000000000001</c:v>
                      </c:pt>
                      <c:pt idx="3631">
                        <c:v>1.8169999999999999</c:v>
                      </c:pt>
                      <c:pt idx="3632">
                        <c:v>1.8169999999999999</c:v>
                      </c:pt>
                      <c:pt idx="3633">
                        <c:v>1.8180000000000001</c:v>
                      </c:pt>
                      <c:pt idx="3634">
                        <c:v>1.8180000000000001</c:v>
                      </c:pt>
                      <c:pt idx="3635">
                        <c:v>1.819</c:v>
                      </c:pt>
                      <c:pt idx="3636">
                        <c:v>1.819</c:v>
                      </c:pt>
                      <c:pt idx="3637">
                        <c:v>1.82</c:v>
                      </c:pt>
                      <c:pt idx="3638">
                        <c:v>1.82</c:v>
                      </c:pt>
                      <c:pt idx="3639">
                        <c:v>1.821</c:v>
                      </c:pt>
                      <c:pt idx="3640">
                        <c:v>1.821</c:v>
                      </c:pt>
                      <c:pt idx="3641">
                        <c:v>1.8220000000000001</c:v>
                      </c:pt>
                      <c:pt idx="3642">
                        <c:v>1.8220000000000001</c:v>
                      </c:pt>
                      <c:pt idx="3643">
                        <c:v>1.823</c:v>
                      </c:pt>
                      <c:pt idx="3644">
                        <c:v>1.823</c:v>
                      </c:pt>
                      <c:pt idx="3645">
                        <c:v>1.8240000000000001</c:v>
                      </c:pt>
                      <c:pt idx="3646">
                        <c:v>1.8240000000000001</c:v>
                      </c:pt>
                      <c:pt idx="3647">
                        <c:v>1.825</c:v>
                      </c:pt>
                      <c:pt idx="3648">
                        <c:v>1.825</c:v>
                      </c:pt>
                      <c:pt idx="3649">
                        <c:v>1.8260000000000001</c:v>
                      </c:pt>
                      <c:pt idx="3650">
                        <c:v>1.8260000000000001</c:v>
                      </c:pt>
                      <c:pt idx="3651">
                        <c:v>1.827</c:v>
                      </c:pt>
                      <c:pt idx="3652">
                        <c:v>1.827</c:v>
                      </c:pt>
                      <c:pt idx="3653">
                        <c:v>1.8280000000000001</c:v>
                      </c:pt>
                      <c:pt idx="3654">
                        <c:v>1.8280000000000001</c:v>
                      </c:pt>
                      <c:pt idx="3655">
                        <c:v>1.829</c:v>
                      </c:pt>
                      <c:pt idx="3656">
                        <c:v>1.829</c:v>
                      </c:pt>
                      <c:pt idx="3657">
                        <c:v>1.83</c:v>
                      </c:pt>
                      <c:pt idx="3658">
                        <c:v>1.83</c:v>
                      </c:pt>
                      <c:pt idx="3659">
                        <c:v>1.831</c:v>
                      </c:pt>
                      <c:pt idx="3660">
                        <c:v>1.831</c:v>
                      </c:pt>
                      <c:pt idx="3661">
                        <c:v>1.8320000000000001</c:v>
                      </c:pt>
                      <c:pt idx="3662">
                        <c:v>1.8320000000000001</c:v>
                      </c:pt>
                      <c:pt idx="3663">
                        <c:v>1.833</c:v>
                      </c:pt>
                      <c:pt idx="3664">
                        <c:v>1.833</c:v>
                      </c:pt>
                      <c:pt idx="3665">
                        <c:v>1.8340000000000001</c:v>
                      </c:pt>
                      <c:pt idx="3666">
                        <c:v>1.8340000000000001</c:v>
                      </c:pt>
                      <c:pt idx="3667">
                        <c:v>1.835</c:v>
                      </c:pt>
                      <c:pt idx="3668">
                        <c:v>1.835</c:v>
                      </c:pt>
                      <c:pt idx="3669">
                        <c:v>1.8360000000000001</c:v>
                      </c:pt>
                      <c:pt idx="3670">
                        <c:v>1.8360000000000001</c:v>
                      </c:pt>
                      <c:pt idx="3671">
                        <c:v>1.837</c:v>
                      </c:pt>
                      <c:pt idx="3672">
                        <c:v>1.837</c:v>
                      </c:pt>
                      <c:pt idx="3673">
                        <c:v>1.8380000000000001</c:v>
                      </c:pt>
                      <c:pt idx="3674">
                        <c:v>1.8380000000000001</c:v>
                      </c:pt>
                      <c:pt idx="3675">
                        <c:v>1.839</c:v>
                      </c:pt>
                      <c:pt idx="3676">
                        <c:v>1.839</c:v>
                      </c:pt>
                      <c:pt idx="3677">
                        <c:v>1.84</c:v>
                      </c:pt>
                      <c:pt idx="3678">
                        <c:v>1.84</c:v>
                      </c:pt>
                      <c:pt idx="3679">
                        <c:v>1.841</c:v>
                      </c:pt>
                      <c:pt idx="3680">
                        <c:v>1.841</c:v>
                      </c:pt>
                      <c:pt idx="3681">
                        <c:v>1.8420000000000001</c:v>
                      </c:pt>
                      <c:pt idx="3682">
                        <c:v>1.8420000000000001</c:v>
                      </c:pt>
                      <c:pt idx="3683">
                        <c:v>1.843</c:v>
                      </c:pt>
                      <c:pt idx="3684">
                        <c:v>1.843</c:v>
                      </c:pt>
                      <c:pt idx="3685">
                        <c:v>1.8440000000000001</c:v>
                      </c:pt>
                      <c:pt idx="3686">
                        <c:v>1.8440000000000001</c:v>
                      </c:pt>
                      <c:pt idx="3687">
                        <c:v>1.845</c:v>
                      </c:pt>
                      <c:pt idx="3688">
                        <c:v>1.845</c:v>
                      </c:pt>
                      <c:pt idx="3689">
                        <c:v>1.8460000000000001</c:v>
                      </c:pt>
                      <c:pt idx="3690">
                        <c:v>1.8460000000000001</c:v>
                      </c:pt>
                      <c:pt idx="3691">
                        <c:v>1.847</c:v>
                      </c:pt>
                      <c:pt idx="3692">
                        <c:v>1.847</c:v>
                      </c:pt>
                      <c:pt idx="3693">
                        <c:v>1.8480000000000001</c:v>
                      </c:pt>
                      <c:pt idx="3694">
                        <c:v>1.8480000000000001</c:v>
                      </c:pt>
                      <c:pt idx="3695">
                        <c:v>1.849</c:v>
                      </c:pt>
                      <c:pt idx="3696">
                        <c:v>1.849</c:v>
                      </c:pt>
                      <c:pt idx="3697">
                        <c:v>1.85</c:v>
                      </c:pt>
                      <c:pt idx="3698">
                        <c:v>1.85</c:v>
                      </c:pt>
                      <c:pt idx="3699">
                        <c:v>1.851</c:v>
                      </c:pt>
                      <c:pt idx="3700">
                        <c:v>1.851</c:v>
                      </c:pt>
                      <c:pt idx="3701">
                        <c:v>1.8520000000000001</c:v>
                      </c:pt>
                      <c:pt idx="3702">
                        <c:v>1.8520000000000001</c:v>
                      </c:pt>
                      <c:pt idx="3703">
                        <c:v>1.853</c:v>
                      </c:pt>
                      <c:pt idx="3704">
                        <c:v>1.853</c:v>
                      </c:pt>
                      <c:pt idx="3705">
                        <c:v>1.8540000000000001</c:v>
                      </c:pt>
                      <c:pt idx="3706">
                        <c:v>1.8540000000000001</c:v>
                      </c:pt>
                      <c:pt idx="3707">
                        <c:v>1.855</c:v>
                      </c:pt>
                      <c:pt idx="3708">
                        <c:v>1.855</c:v>
                      </c:pt>
                      <c:pt idx="3709">
                        <c:v>1.8560000000000001</c:v>
                      </c:pt>
                      <c:pt idx="3710">
                        <c:v>1.8560000000000001</c:v>
                      </c:pt>
                      <c:pt idx="3711">
                        <c:v>1.857</c:v>
                      </c:pt>
                      <c:pt idx="3712">
                        <c:v>1.857</c:v>
                      </c:pt>
                      <c:pt idx="3713">
                        <c:v>1.8580000000000001</c:v>
                      </c:pt>
                      <c:pt idx="3714">
                        <c:v>1.8580000000000001</c:v>
                      </c:pt>
                      <c:pt idx="3715">
                        <c:v>1.859</c:v>
                      </c:pt>
                      <c:pt idx="3716">
                        <c:v>1.859</c:v>
                      </c:pt>
                      <c:pt idx="3717">
                        <c:v>1.86</c:v>
                      </c:pt>
                      <c:pt idx="3718">
                        <c:v>1.86</c:v>
                      </c:pt>
                      <c:pt idx="3719">
                        <c:v>1.861</c:v>
                      </c:pt>
                      <c:pt idx="3720">
                        <c:v>1.861</c:v>
                      </c:pt>
                      <c:pt idx="3721">
                        <c:v>1.8620000000000001</c:v>
                      </c:pt>
                      <c:pt idx="3722">
                        <c:v>1.8620000000000001</c:v>
                      </c:pt>
                      <c:pt idx="3723">
                        <c:v>1.863</c:v>
                      </c:pt>
                      <c:pt idx="3724">
                        <c:v>1.863</c:v>
                      </c:pt>
                      <c:pt idx="3725">
                        <c:v>1.8640000000000001</c:v>
                      </c:pt>
                      <c:pt idx="3726">
                        <c:v>1.8640000000000001</c:v>
                      </c:pt>
                      <c:pt idx="3727">
                        <c:v>1.865</c:v>
                      </c:pt>
                      <c:pt idx="3728">
                        <c:v>1.865</c:v>
                      </c:pt>
                      <c:pt idx="3729">
                        <c:v>1.8660000000000001</c:v>
                      </c:pt>
                      <c:pt idx="3730">
                        <c:v>1.8660000000000001</c:v>
                      </c:pt>
                      <c:pt idx="3731">
                        <c:v>1.867</c:v>
                      </c:pt>
                      <c:pt idx="3732">
                        <c:v>1.867</c:v>
                      </c:pt>
                      <c:pt idx="3733">
                        <c:v>1.8680000000000001</c:v>
                      </c:pt>
                      <c:pt idx="3734">
                        <c:v>1.8680000000000001</c:v>
                      </c:pt>
                      <c:pt idx="3735">
                        <c:v>1.869</c:v>
                      </c:pt>
                      <c:pt idx="3736">
                        <c:v>1.869</c:v>
                      </c:pt>
                      <c:pt idx="3737">
                        <c:v>1.87</c:v>
                      </c:pt>
                      <c:pt idx="3738">
                        <c:v>1.87</c:v>
                      </c:pt>
                      <c:pt idx="3739">
                        <c:v>1.871</c:v>
                      </c:pt>
                      <c:pt idx="3740">
                        <c:v>1.871</c:v>
                      </c:pt>
                      <c:pt idx="3741">
                        <c:v>1.8720000000000001</c:v>
                      </c:pt>
                      <c:pt idx="3742">
                        <c:v>1.8720000000000001</c:v>
                      </c:pt>
                      <c:pt idx="3743">
                        <c:v>1.873</c:v>
                      </c:pt>
                      <c:pt idx="3744">
                        <c:v>1.873</c:v>
                      </c:pt>
                      <c:pt idx="3745">
                        <c:v>1.8740000000000001</c:v>
                      </c:pt>
                      <c:pt idx="3746">
                        <c:v>1.8740000000000001</c:v>
                      </c:pt>
                      <c:pt idx="3747">
                        <c:v>1.875</c:v>
                      </c:pt>
                      <c:pt idx="3748">
                        <c:v>1.875</c:v>
                      </c:pt>
                      <c:pt idx="3749">
                        <c:v>1.8759999999999999</c:v>
                      </c:pt>
                      <c:pt idx="3750">
                        <c:v>1.8759999999999999</c:v>
                      </c:pt>
                      <c:pt idx="3751">
                        <c:v>1.877</c:v>
                      </c:pt>
                      <c:pt idx="3752">
                        <c:v>1.877</c:v>
                      </c:pt>
                      <c:pt idx="3753">
                        <c:v>1.8779999999999999</c:v>
                      </c:pt>
                      <c:pt idx="3754">
                        <c:v>1.8779999999999999</c:v>
                      </c:pt>
                      <c:pt idx="3755">
                        <c:v>1.879</c:v>
                      </c:pt>
                      <c:pt idx="3756">
                        <c:v>1.879</c:v>
                      </c:pt>
                      <c:pt idx="3757">
                        <c:v>1.88</c:v>
                      </c:pt>
                      <c:pt idx="3758">
                        <c:v>1.88</c:v>
                      </c:pt>
                      <c:pt idx="3759">
                        <c:v>1.881</c:v>
                      </c:pt>
                      <c:pt idx="3760">
                        <c:v>1.881</c:v>
                      </c:pt>
                      <c:pt idx="3761">
                        <c:v>1.8819999999999999</c:v>
                      </c:pt>
                      <c:pt idx="3762">
                        <c:v>1.8819999999999999</c:v>
                      </c:pt>
                      <c:pt idx="3763">
                        <c:v>1.883</c:v>
                      </c:pt>
                      <c:pt idx="3764">
                        <c:v>1.883</c:v>
                      </c:pt>
                      <c:pt idx="3765">
                        <c:v>1.8839999999999999</c:v>
                      </c:pt>
                      <c:pt idx="3766">
                        <c:v>1.8839999999999999</c:v>
                      </c:pt>
                      <c:pt idx="3767">
                        <c:v>1.885</c:v>
                      </c:pt>
                      <c:pt idx="3768">
                        <c:v>1.885</c:v>
                      </c:pt>
                      <c:pt idx="3769">
                        <c:v>1.8859999999999999</c:v>
                      </c:pt>
                      <c:pt idx="3770">
                        <c:v>1.8859999999999999</c:v>
                      </c:pt>
                      <c:pt idx="3771">
                        <c:v>1.887</c:v>
                      </c:pt>
                      <c:pt idx="3772">
                        <c:v>1.887</c:v>
                      </c:pt>
                      <c:pt idx="3773">
                        <c:v>1.8879999999999999</c:v>
                      </c:pt>
                      <c:pt idx="3774">
                        <c:v>1.8879999999999999</c:v>
                      </c:pt>
                      <c:pt idx="3775">
                        <c:v>1.889</c:v>
                      </c:pt>
                      <c:pt idx="3776">
                        <c:v>1.889</c:v>
                      </c:pt>
                      <c:pt idx="3777">
                        <c:v>1.89</c:v>
                      </c:pt>
                      <c:pt idx="3778">
                        <c:v>1.89</c:v>
                      </c:pt>
                      <c:pt idx="3779">
                        <c:v>1.891</c:v>
                      </c:pt>
                      <c:pt idx="3780">
                        <c:v>1.891</c:v>
                      </c:pt>
                      <c:pt idx="3781">
                        <c:v>1.8919999999999999</c:v>
                      </c:pt>
                      <c:pt idx="3782">
                        <c:v>1.8919999999999999</c:v>
                      </c:pt>
                      <c:pt idx="3783">
                        <c:v>1.893</c:v>
                      </c:pt>
                      <c:pt idx="3784">
                        <c:v>1.893</c:v>
                      </c:pt>
                      <c:pt idx="3785">
                        <c:v>1.8939999999999999</c:v>
                      </c:pt>
                      <c:pt idx="3786">
                        <c:v>1.8939999999999999</c:v>
                      </c:pt>
                      <c:pt idx="3787">
                        <c:v>1.895</c:v>
                      </c:pt>
                      <c:pt idx="3788">
                        <c:v>1.895</c:v>
                      </c:pt>
                      <c:pt idx="3789">
                        <c:v>1.8959999999999999</c:v>
                      </c:pt>
                      <c:pt idx="3790">
                        <c:v>1.8959999999999999</c:v>
                      </c:pt>
                      <c:pt idx="3791">
                        <c:v>1.897</c:v>
                      </c:pt>
                      <c:pt idx="3792">
                        <c:v>1.897</c:v>
                      </c:pt>
                      <c:pt idx="3793">
                        <c:v>1.8979999999999999</c:v>
                      </c:pt>
                      <c:pt idx="3794">
                        <c:v>1.8979999999999999</c:v>
                      </c:pt>
                      <c:pt idx="3795">
                        <c:v>1.899</c:v>
                      </c:pt>
                      <c:pt idx="3796">
                        <c:v>1.899</c:v>
                      </c:pt>
                      <c:pt idx="3797">
                        <c:v>1.9</c:v>
                      </c:pt>
                      <c:pt idx="3798">
                        <c:v>1.9</c:v>
                      </c:pt>
                      <c:pt idx="3799">
                        <c:v>1.901</c:v>
                      </c:pt>
                      <c:pt idx="3800">
                        <c:v>1.901</c:v>
                      </c:pt>
                      <c:pt idx="3801">
                        <c:v>1.9019999999999999</c:v>
                      </c:pt>
                      <c:pt idx="3802">
                        <c:v>1.9019999999999999</c:v>
                      </c:pt>
                      <c:pt idx="3803">
                        <c:v>1.903</c:v>
                      </c:pt>
                      <c:pt idx="3804">
                        <c:v>1.903</c:v>
                      </c:pt>
                      <c:pt idx="3805">
                        <c:v>1.9039999999999999</c:v>
                      </c:pt>
                      <c:pt idx="3806">
                        <c:v>1.9039999999999999</c:v>
                      </c:pt>
                      <c:pt idx="3807">
                        <c:v>1.905</c:v>
                      </c:pt>
                      <c:pt idx="3808">
                        <c:v>1.905</c:v>
                      </c:pt>
                      <c:pt idx="3809">
                        <c:v>1.9059999999999999</c:v>
                      </c:pt>
                      <c:pt idx="3810">
                        <c:v>1.9059999999999999</c:v>
                      </c:pt>
                      <c:pt idx="3811">
                        <c:v>1.907</c:v>
                      </c:pt>
                      <c:pt idx="3812">
                        <c:v>1.907</c:v>
                      </c:pt>
                      <c:pt idx="3813">
                        <c:v>1.9079999999999999</c:v>
                      </c:pt>
                      <c:pt idx="3814">
                        <c:v>1.9079999999999999</c:v>
                      </c:pt>
                      <c:pt idx="3815">
                        <c:v>1.909</c:v>
                      </c:pt>
                      <c:pt idx="3816">
                        <c:v>1.909</c:v>
                      </c:pt>
                      <c:pt idx="3817">
                        <c:v>1.91</c:v>
                      </c:pt>
                      <c:pt idx="3818">
                        <c:v>1.91</c:v>
                      </c:pt>
                      <c:pt idx="3819">
                        <c:v>1.911</c:v>
                      </c:pt>
                      <c:pt idx="3820">
                        <c:v>1.911</c:v>
                      </c:pt>
                      <c:pt idx="3821">
                        <c:v>1.9119999999999999</c:v>
                      </c:pt>
                      <c:pt idx="3822">
                        <c:v>1.9119999999999999</c:v>
                      </c:pt>
                      <c:pt idx="3823">
                        <c:v>1.913</c:v>
                      </c:pt>
                      <c:pt idx="3824">
                        <c:v>1.913</c:v>
                      </c:pt>
                      <c:pt idx="3825">
                        <c:v>1.9139999999999999</c:v>
                      </c:pt>
                      <c:pt idx="3826">
                        <c:v>1.9139999999999999</c:v>
                      </c:pt>
                      <c:pt idx="3827">
                        <c:v>1.915</c:v>
                      </c:pt>
                      <c:pt idx="3828">
                        <c:v>1.915</c:v>
                      </c:pt>
                      <c:pt idx="3829">
                        <c:v>1.9159999999999999</c:v>
                      </c:pt>
                      <c:pt idx="3830">
                        <c:v>1.9159999999999999</c:v>
                      </c:pt>
                      <c:pt idx="3831">
                        <c:v>1.917</c:v>
                      </c:pt>
                      <c:pt idx="3832">
                        <c:v>1.917</c:v>
                      </c:pt>
                      <c:pt idx="3833">
                        <c:v>1.9179999999999999</c:v>
                      </c:pt>
                      <c:pt idx="3834">
                        <c:v>1.9179999999999999</c:v>
                      </c:pt>
                      <c:pt idx="3835">
                        <c:v>1.919</c:v>
                      </c:pt>
                      <c:pt idx="3836">
                        <c:v>1.919</c:v>
                      </c:pt>
                      <c:pt idx="3837">
                        <c:v>1.92</c:v>
                      </c:pt>
                      <c:pt idx="3838">
                        <c:v>1.92</c:v>
                      </c:pt>
                      <c:pt idx="3839">
                        <c:v>1.921</c:v>
                      </c:pt>
                      <c:pt idx="3840">
                        <c:v>1.921</c:v>
                      </c:pt>
                      <c:pt idx="3841">
                        <c:v>1.9219999999999999</c:v>
                      </c:pt>
                      <c:pt idx="3842">
                        <c:v>1.9219999999999999</c:v>
                      </c:pt>
                      <c:pt idx="3843">
                        <c:v>1.923</c:v>
                      </c:pt>
                      <c:pt idx="3844">
                        <c:v>1.923</c:v>
                      </c:pt>
                      <c:pt idx="3845">
                        <c:v>1.9239999999999999</c:v>
                      </c:pt>
                      <c:pt idx="3846">
                        <c:v>1.9239999999999999</c:v>
                      </c:pt>
                      <c:pt idx="3847">
                        <c:v>1.925</c:v>
                      </c:pt>
                      <c:pt idx="3848">
                        <c:v>1.925</c:v>
                      </c:pt>
                      <c:pt idx="3849">
                        <c:v>1.9259999999999999</c:v>
                      </c:pt>
                      <c:pt idx="3850">
                        <c:v>1.9259999999999999</c:v>
                      </c:pt>
                      <c:pt idx="3851">
                        <c:v>1.927</c:v>
                      </c:pt>
                      <c:pt idx="3852">
                        <c:v>1.927</c:v>
                      </c:pt>
                      <c:pt idx="3853">
                        <c:v>1.9279999999999999</c:v>
                      </c:pt>
                      <c:pt idx="3854">
                        <c:v>1.9279999999999999</c:v>
                      </c:pt>
                      <c:pt idx="3855">
                        <c:v>1.929</c:v>
                      </c:pt>
                      <c:pt idx="3856">
                        <c:v>1.929</c:v>
                      </c:pt>
                      <c:pt idx="3857">
                        <c:v>1.93</c:v>
                      </c:pt>
                      <c:pt idx="3858">
                        <c:v>1.93</c:v>
                      </c:pt>
                      <c:pt idx="3859">
                        <c:v>1.931</c:v>
                      </c:pt>
                      <c:pt idx="3860">
                        <c:v>1.931</c:v>
                      </c:pt>
                      <c:pt idx="3861">
                        <c:v>1.9319999999999999</c:v>
                      </c:pt>
                      <c:pt idx="3862">
                        <c:v>1.9319999999999999</c:v>
                      </c:pt>
                      <c:pt idx="3863">
                        <c:v>1.9330000000000001</c:v>
                      </c:pt>
                      <c:pt idx="3864">
                        <c:v>1.9330000000000001</c:v>
                      </c:pt>
                      <c:pt idx="3865">
                        <c:v>1.9339999999999999</c:v>
                      </c:pt>
                      <c:pt idx="3866">
                        <c:v>1.9339999999999999</c:v>
                      </c:pt>
                      <c:pt idx="3867">
                        <c:v>1.9350000000000001</c:v>
                      </c:pt>
                      <c:pt idx="3868">
                        <c:v>1.9350000000000001</c:v>
                      </c:pt>
                      <c:pt idx="3869">
                        <c:v>1.9359999999999999</c:v>
                      </c:pt>
                      <c:pt idx="3870">
                        <c:v>1.9359999999999999</c:v>
                      </c:pt>
                      <c:pt idx="3871">
                        <c:v>1.9370000000000001</c:v>
                      </c:pt>
                      <c:pt idx="3872">
                        <c:v>1.9370000000000001</c:v>
                      </c:pt>
                      <c:pt idx="3873">
                        <c:v>1.9379999999999999</c:v>
                      </c:pt>
                      <c:pt idx="3874">
                        <c:v>1.9379999999999999</c:v>
                      </c:pt>
                      <c:pt idx="3875">
                        <c:v>1.9390000000000001</c:v>
                      </c:pt>
                      <c:pt idx="3876">
                        <c:v>1.9390000000000001</c:v>
                      </c:pt>
                      <c:pt idx="3877">
                        <c:v>1.94</c:v>
                      </c:pt>
                      <c:pt idx="3878">
                        <c:v>1.94</c:v>
                      </c:pt>
                      <c:pt idx="3879">
                        <c:v>1.9410000000000001</c:v>
                      </c:pt>
                      <c:pt idx="3880">
                        <c:v>1.9410000000000001</c:v>
                      </c:pt>
                      <c:pt idx="3881">
                        <c:v>1.9419999999999999</c:v>
                      </c:pt>
                      <c:pt idx="3882">
                        <c:v>1.9419999999999999</c:v>
                      </c:pt>
                      <c:pt idx="3883">
                        <c:v>1.9430000000000001</c:v>
                      </c:pt>
                      <c:pt idx="3884">
                        <c:v>1.9430000000000001</c:v>
                      </c:pt>
                      <c:pt idx="3885">
                        <c:v>1.944</c:v>
                      </c:pt>
                      <c:pt idx="3886">
                        <c:v>1.944</c:v>
                      </c:pt>
                      <c:pt idx="3887">
                        <c:v>1.9450000000000001</c:v>
                      </c:pt>
                      <c:pt idx="3888">
                        <c:v>1.9450000000000001</c:v>
                      </c:pt>
                      <c:pt idx="3889">
                        <c:v>1.946</c:v>
                      </c:pt>
                      <c:pt idx="3890">
                        <c:v>1.946</c:v>
                      </c:pt>
                      <c:pt idx="3891">
                        <c:v>1.9470000000000001</c:v>
                      </c:pt>
                      <c:pt idx="3892">
                        <c:v>1.9470000000000001</c:v>
                      </c:pt>
                      <c:pt idx="3893">
                        <c:v>1.948</c:v>
                      </c:pt>
                      <c:pt idx="3894">
                        <c:v>1.948</c:v>
                      </c:pt>
                      <c:pt idx="3895">
                        <c:v>1.9490000000000001</c:v>
                      </c:pt>
                      <c:pt idx="3896">
                        <c:v>1.9490000000000001</c:v>
                      </c:pt>
                      <c:pt idx="3897">
                        <c:v>1.95</c:v>
                      </c:pt>
                      <c:pt idx="3898">
                        <c:v>1.95</c:v>
                      </c:pt>
                      <c:pt idx="3899">
                        <c:v>1.9510000000000001</c:v>
                      </c:pt>
                      <c:pt idx="3900">
                        <c:v>1.9510000000000001</c:v>
                      </c:pt>
                      <c:pt idx="3901">
                        <c:v>1.952</c:v>
                      </c:pt>
                      <c:pt idx="3902">
                        <c:v>1.952</c:v>
                      </c:pt>
                      <c:pt idx="3903">
                        <c:v>1.9530000000000001</c:v>
                      </c:pt>
                      <c:pt idx="3904">
                        <c:v>1.9530000000000001</c:v>
                      </c:pt>
                      <c:pt idx="3905">
                        <c:v>1.954</c:v>
                      </c:pt>
                      <c:pt idx="3906">
                        <c:v>1.954</c:v>
                      </c:pt>
                      <c:pt idx="3907">
                        <c:v>1.9550000000000001</c:v>
                      </c:pt>
                      <c:pt idx="3908">
                        <c:v>1.9550000000000001</c:v>
                      </c:pt>
                      <c:pt idx="3909">
                        <c:v>1.956</c:v>
                      </c:pt>
                      <c:pt idx="3910">
                        <c:v>1.956</c:v>
                      </c:pt>
                      <c:pt idx="3911">
                        <c:v>1.9570000000000001</c:v>
                      </c:pt>
                      <c:pt idx="3912">
                        <c:v>1.9570000000000001</c:v>
                      </c:pt>
                      <c:pt idx="3913">
                        <c:v>1.958</c:v>
                      </c:pt>
                      <c:pt idx="3914">
                        <c:v>1.958</c:v>
                      </c:pt>
                      <c:pt idx="3915">
                        <c:v>1.9590000000000001</c:v>
                      </c:pt>
                      <c:pt idx="3916">
                        <c:v>1.9590000000000001</c:v>
                      </c:pt>
                      <c:pt idx="3917">
                        <c:v>1.96</c:v>
                      </c:pt>
                      <c:pt idx="3918">
                        <c:v>1.96</c:v>
                      </c:pt>
                      <c:pt idx="3919">
                        <c:v>1.9610000000000001</c:v>
                      </c:pt>
                      <c:pt idx="3920">
                        <c:v>1.9610000000000001</c:v>
                      </c:pt>
                      <c:pt idx="3921">
                        <c:v>1.962</c:v>
                      </c:pt>
                      <c:pt idx="3922">
                        <c:v>1.962</c:v>
                      </c:pt>
                      <c:pt idx="3923">
                        <c:v>1.9630000000000001</c:v>
                      </c:pt>
                      <c:pt idx="3924">
                        <c:v>1.9630000000000001</c:v>
                      </c:pt>
                      <c:pt idx="3925">
                        <c:v>1.964</c:v>
                      </c:pt>
                      <c:pt idx="3926">
                        <c:v>1.964</c:v>
                      </c:pt>
                      <c:pt idx="3927">
                        <c:v>1.9650000000000001</c:v>
                      </c:pt>
                      <c:pt idx="3928">
                        <c:v>1.9650000000000001</c:v>
                      </c:pt>
                      <c:pt idx="3929">
                        <c:v>1.966</c:v>
                      </c:pt>
                      <c:pt idx="3930">
                        <c:v>1.966</c:v>
                      </c:pt>
                      <c:pt idx="3931">
                        <c:v>1.9670000000000001</c:v>
                      </c:pt>
                      <c:pt idx="3932">
                        <c:v>1.9670000000000001</c:v>
                      </c:pt>
                      <c:pt idx="3933">
                        <c:v>1.968</c:v>
                      </c:pt>
                      <c:pt idx="3934">
                        <c:v>1.968</c:v>
                      </c:pt>
                      <c:pt idx="3935">
                        <c:v>1.9690000000000001</c:v>
                      </c:pt>
                      <c:pt idx="3936">
                        <c:v>1.9690000000000001</c:v>
                      </c:pt>
                      <c:pt idx="3937">
                        <c:v>1.97</c:v>
                      </c:pt>
                      <c:pt idx="3938">
                        <c:v>1.97</c:v>
                      </c:pt>
                      <c:pt idx="3939">
                        <c:v>1.9710000000000001</c:v>
                      </c:pt>
                      <c:pt idx="3940">
                        <c:v>1.9710000000000001</c:v>
                      </c:pt>
                      <c:pt idx="3941">
                        <c:v>1.972</c:v>
                      </c:pt>
                      <c:pt idx="3942">
                        <c:v>1.972</c:v>
                      </c:pt>
                      <c:pt idx="3943">
                        <c:v>1.9730000000000001</c:v>
                      </c:pt>
                      <c:pt idx="3944">
                        <c:v>1.9730000000000001</c:v>
                      </c:pt>
                      <c:pt idx="3945">
                        <c:v>1.974</c:v>
                      </c:pt>
                      <c:pt idx="3946">
                        <c:v>1.974</c:v>
                      </c:pt>
                      <c:pt idx="3947">
                        <c:v>1.9750000000000001</c:v>
                      </c:pt>
                      <c:pt idx="3948">
                        <c:v>1.9750000000000001</c:v>
                      </c:pt>
                      <c:pt idx="3949">
                        <c:v>1.976</c:v>
                      </c:pt>
                      <c:pt idx="3950">
                        <c:v>1.976</c:v>
                      </c:pt>
                      <c:pt idx="3951">
                        <c:v>1.9770000000000001</c:v>
                      </c:pt>
                      <c:pt idx="3952">
                        <c:v>1.9770000000000001</c:v>
                      </c:pt>
                      <c:pt idx="3953">
                        <c:v>1.978</c:v>
                      </c:pt>
                      <c:pt idx="3954">
                        <c:v>1.978</c:v>
                      </c:pt>
                      <c:pt idx="3955">
                        <c:v>1.9790000000000001</c:v>
                      </c:pt>
                      <c:pt idx="3956">
                        <c:v>1.9790000000000001</c:v>
                      </c:pt>
                      <c:pt idx="3957">
                        <c:v>1.98</c:v>
                      </c:pt>
                      <c:pt idx="3958">
                        <c:v>1.98</c:v>
                      </c:pt>
                      <c:pt idx="3959">
                        <c:v>1.9810000000000001</c:v>
                      </c:pt>
                      <c:pt idx="3960">
                        <c:v>1.9810000000000001</c:v>
                      </c:pt>
                      <c:pt idx="3961">
                        <c:v>1.982</c:v>
                      </c:pt>
                      <c:pt idx="3962">
                        <c:v>1.982</c:v>
                      </c:pt>
                      <c:pt idx="3963">
                        <c:v>1.9830000000000001</c:v>
                      </c:pt>
                      <c:pt idx="3964">
                        <c:v>1.9830000000000001</c:v>
                      </c:pt>
                      <c:pt idx="3965">
                        <c:v>1.984</c:v>
                      </c:pt>
                      <c:pt idx="3966">
                        <c:v>1.984</c:v>
                      </c:pt>
                      <c:pt idx="3967">
                        <c:v>1.9850000000000001</c:v>
                      </c:pt>
                      <c:pt idx="3968">
                        <c:v>1.9850000000000001</c:v>
                      </c:pt>
                      <c:pt idx="3969">
                        <c:v>1.986</c:v>
                      </c:pt>
                      <c:pt idx="3970">
                        <c:v>1.986</c:v>
                      </c:pt>
                      <c:pt idx="3971">
                        <c:v>1.9870000000000001</c:v>
                      </c:pt>
                      <c:pt idx="3972">
                        <c:v>1.9870000000000001</c:v>
                      </c:pt>
                      <c:pt idx="3973">
                        <c:v>1.988</c:v>
                      </c:pt>
                      <c:pt idx="3974">
                        <c:v>1.988</c:v>
                      </c:pt>
                      <c:pt idx="3975">
                        <c:v>1.9890000000000001</c:v>
                      </c:pt>
                      <c:pt idx="3976">
                        <c:v>1.9890000000000001</c:v>
                      </c:pt>
                      <c:pt idx="3977">
                        <c:v>1.99</c:v>
                      </c:pt>
                      <c:pt idx="3978">
                        <c:v>1.99</c:v>
                      </c:pt>
                      <c:pt idx="3979">
                        <c:v>1.9910000000000001</c:v>
                      </c:pt>
                      <c:pt idx="3980">
                        <c:v>1.9910000000000001</c:v>
                      </c:pt>
                      <c:pt idx="3981">
                        <c:v>1.992</c:v>
                      </c:pt>
                      <c:pt idx="3982">
                        <c:v>1.992</c:v>
                      </c:pt>
                      <c:pt idx="3983">
                        <c:v>1.9930000000000001</c:v>
                      </c:pt>
                      <c:pt idx="3984">
                        <c:v>1.9930000000000001</c:v>
                      </c:pt>
                      <c:pt idx="3985">
                        <c:v>1.994</c:v>
                      </c:pt>
                      <c:pt idx="3986">
                        <c:v>1.994</c:v>
                      </c:pt>
                      <c:pt idx="3987">
                        <c:v>1.9950000000000001</c:v>
                      </c:pt>
                      <c:pt idx="3988">
                        <c:v>1.9950000000000001</c:v>
                      </c:pt>
                      <c:pt idx="3989">
                        <c:v>1.996</c:v>
                      </c:pt>
                      <c:pt idx="3990">
                        <c:v>1.996</c:v>
                      </c:pt>
                      <c:pt idx="3991">
                        <c:v>1.9970000000000001</c:v>
                      </c:pt>
                      <c:pt idx="3992">
                        <c:v>1.9970000000000001</c:v>
                      </c:pt>
                      <c:pt idx="3993">
                        <c:v>1.998</c:v>
                      </c:pt>
                      <c:pt idx="3994">
                        <c:v>1.998</c:v>
                      </c:pt>
                      <c:pt idx="3995">
                        <c:v>1.9990000000000001</c:v>
                      </c:pt>
                      <c:pt idx="3996">
                        <c:v>1.9990000000000001</c:v>
                      </c:pt>
                      <c:pt idx="3997">
                        <c:v>2</c:v>
                      </c:pt>
                      <c:pt idx="3998">
                        <c:v>2</c:v>
                      </c:pt>
                      <c:pt idx="3999">
                        <c:v>2.0009999999999999</c:v>
                      </c:pt>
                      <c:pt idx="4000">
                        <c:v>2.0009999999999999</c:v>
                      </c:pt>
                      <c:pt idx="4001">
                        <c:v>2.0019999999999998</c:v>
                      </c:pt>
                      <c:pt idx="4002">
                        <c:v>2.0019999999999998</c:v>
                      </c:pt>
                      <c:pt idx="4003">
                        <c:v>2.0030000000000001</c:v>
                      </c:pt>
                      <c:pt idx="4004">
                        <c:v>2.0030000000000001</c:v>
                      </c:pt>
                      <c:pt idx="4005">
                        <c:v>2.004</c:v>
                      </c:pt>
                      <c:pt idx="4006">
                        <c:v>2.004</c:v>
                      </c:pt>
                      <c:pt idx="4007">
                        <c:v>2.0049999999999999</c:v>
                      </c:pt>
                      <c:pt idx="4008">
                        <c:v>2.0049999999999999</c:v>
                      </c:pt>
                      <c:pt idx="4009">
                        <c:v>2.0059999999999998</c:v>
                      </c:pt>
                      <c:pt idx="4010">
                        <c:v>2.0059999999999998</c:v>
                      </c:pt>
                      <c:pt idx="4011">
                        <c:v>2.0070000000000001</c:v>
                      </c:pt>
                      <c:pt idx="4012">
                        <c:v>2.0070000000000001</c:v>
                      </c:pt>
                      <c:pt idx="4013">
                        <c:v>2.008</c:v>
                      </c:pt>
                      <c:pt idx="4014">
                        <c:v>2.008</c:v>
                      </c:pt>
                      <c:pt idx="4015">
                        <c:v>2.0089999999999999</c:v>
                      </c:pt>
                      <c:pt idx="4016">
                        <c:v>2.0089999999999999</c:v>
                      </c:pt>
                      <c:pt idx="4017">
                        <c:v>2.0099999999999998</c:v>
                      </c:pt>
                      <c:pt idx="4018">
                        <c:v>2.0099999999999998</c:v>
                      </c:pt>
                      <c:pt idx="4019">
                        <c:v>2.0110000000000001</c:v>
                      </c:pt>
                      <c:pt idx="4020">
                        <c:v>2.0110000000000001</c:v>
                      </c:pt>
                      <c:pt idx="4021">
                        <c:v>2.012</c:v>
                      </c:pt>
                      <c:pt idx="4022">
                        <c:v>2.012</c:v>
                      </c:pt>
                      <c:pt idx="4023">
                        <c:v>2.0129999999999999</c:v>
                      </c:pt>
                      <c:pt idx="4024">
                        <c:v>2.0129999999999999</c:v>
                      </c:pt>
                      <c:pt idx="4025">
                        <c:v>2.0139999999999998</c:v>
                      </c:pt>
                      <c:pt idx="4026">
                        <c:v>2.0139999999999998</c:v>
                      </c:pt>
                      <c:pt idx="4027">
                        <c:v>2.0150000000000001</c:v>
                      </c:pt>
                      <c:pt idx="4028">
                        <c:v>2.0150000000000001</c:v>
                      </c:pt>
                      <c:pt idx="4029">
                        <c:v>2.016</c:v>
                      </c:pt>
                      <c:pt idx="4030">
                        <c:v>2.016</c:v>
                      </c:pt>
                      <c:pt idx="4031">
                        <c:v>2.0169999999999999</c:v>
                      </c:pt>
                      <c:pt idx="4032">
                        <c:v>2.0169999999999999</c:v>
                      </c:pt>
                      <c:pt idx="4033">
                        <c:v>2.0179999999999998</c:v>
                      </c:pt>
                      <c:pt idx="4034">
                        <c:v>2.0179999999999998</c:v>
                      </c:pt>
                      <c:pt idx="4035">
                        <c:v>2.0190000000000001</c:v>
                      </c:pt>
                      <c:pt idx="4036">
                        <c:v>2.0190000000000001</c:v>
                      </c:pt>
                      <c:pt idx="4037">
                        <c:v>2.02</c:v>
                      </c:pt>
                      <c:pt idx="4038">
                        <c:v>2.02</c:v>
                      </c:pt>
                      <c:pt idx="4039">
                        <c:v>2.0209999999999999</c:v>
                      </c:pt>
                      <c:pt idx="4040">
                        <c:v>2.0209999999999999</c:v>
                      </c:pt>
                      <c:pt idx="4041">
                        <c:v>2.0219999999999998</c:v>
                      </c:pt>
                      <c:pt idx="4042">
                        <c:v>2.0219999999999998</c:v>
                      </c:pt>
                      <c:pt idx="4043">
                        <c:v>2.0230000000000001</c:v>
                      </c:pt>
                      <c:pt idx="4044">
                        <c:v>2.0230000000000001</c:v>
                      </c:pt>
                      <c:pt idx="4045">
                        <c:v>2.024</c:v>
                      </c:pt>
                      <c:pt idx="4046">
                        <c:v>2.024</c:v>
                      </c:pt>
                      <c:pt idx="4047">
                        <c:v>2.0249999999999999</c:v>
                      </c:pt>
                      <c:pt idx="4048">
                        <c:v>2.0249999999999999</c:v>
                      </c:pt>
                      <c:pt idx="4049">
                        <c:v>2.0259999999999998</c:v>
                      </c:pt>
                      <c:pt idx="4050">
                        <c:v>2.0259999999999998</c:v>
                      </c:pt>
                      <c:pt idx="4051">
                        <c:v>2.0270000000000001</c:v>
                      </c:pt>
                      <c:pt idx="4052">
                        <c:v>2.0270000000000001</c:v>
                      </c:pt>
                      <c:pt idx="4053">
                        <c:v>2.028</c:v>
                      </c:pt>
                      <c:pt idx="4054">
                        <c:v>2.028</c:v>
                      </c:pt>
                      <c:pt idx="4055">
                        <c:v>2.0289999999999999</c:v>
                      </c:pt>
                      <c:pt idx="4056">
                        <c:v>2.0289999999999999</c:v>
                      </c:pt>
                      <c:pt idx="4057">
                        <c:v>2.0299999999999998</c:v>
                      </c:pt>
                      <c:pt idx="4058">
                        <c:v>2.0299999999999998</c:v>
                      </c:pt>
                      <c:pt idx="4059">
                        <c:v>2.0310000000000001</c:v>
                      </c:pt>
                      <c:pt idx="4060">
                        <c:v>2.0310000000000001</c:v>
                      </c:pt>
                      <c:pt idx="4061">
                        <c:v>2.032</c:v>
                      </c:pt>
                      <c:pt idx="4062">
                        <c:v>2.032</c:v>
                      </c:pt>
                      <c:pt idx="4063">
                        <c:v>2.0329999999999999</c:v>
                      </c:pt>
                      <c:pt idx="4064">
                        <c:v>2.0329999999999999</c:v>
                      </c:pt>
                      <c:pt idx="4065">
                        <c:v>2.0339999999999998</c:v>
                      </c:pt>
                      <c:pt idx="4066">
                        <c:v>2.0339999999999998</c:v>
                      </c:pt>
                      <c:pt idx="4067">
                        <c:v>2.0350000000000001</c:v>
                      </c:pt>
                      <c:pt idx="4068">
                        <c:v>2.0350000000000001</c:v>
                      </c:pt>
                      <c:pt idx="4069">
                        <c:v>2.036</c:v>
                      </c:pt>
                      <c:pt idx="4070">
                        <c:v>2.036</c:v>
                      </c:pt>
                      <c:pt idx="4071">
                        <c:v>2.0369999999999999</c:v>
                      </c:pt>
                      <c:pt idx="4072">
                        <c:v>2.0369999999999999</c:v>
                      </c:pt>
                      <c:pt idx="4073">
                        <c:v>2.0379999999999998</c:v>
                      </c:pt>
                      <c:pt idx="4074">
                        <c:v>2.0379999999999998</c:v>
                      </c:pt>
                      <c:pt idx="4075">
                        <c:v>2.0390000000000001</c:v>
                      </c:pt>
                      <c:pt idx="4076">
                        <c:v>2.0390000000000001</c:v>
                      </c:pt>
                      <c:pt idx="4077">
                        <c:v>2.04</c:v>
                      </c:pt>
                      <c:pt idx="4078">
                        <c:v>2.04</c:v>
                      </c:pt>
                      <c:pt idx="4079">
                        <c:v>2.0409999999999999</c:v>
                      </c:pt>
                      <c:pt idx="4080">
                        <c:v>2.0409999999999999</c:v>
                      </c:pt>
                      <c:pt idx="4081">
                        <c:v>2.0419999999999998</c:v>
                      </c:pt>
                      <c:pt idx="4082">
                        <c:v>2.0419999999999998</c:v>
                      </c:pt>
                      <c:pt idx="4083">
                        <c:v>2.0430000000000001</c:v>
                      </c:pt>
                      <c:pt idx="4084">
                        <c:v>2.0430000000000001</c:v>
                      </c:pt>
                      <c:pt idx="4085">
                        <c:v>2.044</c:v>
                      </c:pt>
                      <c:pt idx="4086">
                        <c:v>2.044</c:v>
                      </c:pt>
                      <c:pt idx="4087">
                        <c:v>2.0449999999999999</c:v>
                      </c:pt>
                      <c:pt idx="4088">
                        <c:v>2.0449999999999999</c:v>
                      </c:pt>
                      <c:pt idx="4089">
                        <c:v>2.0459999999999998</c:v>
                      </c:pt>
                      <c:pt idx="4090">
                        <c:v>2.0459999999999998</c:v>
                      </c:pt>
                      <c:pt idx="4091">
                        <c:v>2.0470000000000002</c:v>
                      </c:pt>
                      <c:pt idx="4092">
                        <c:v>2.0470000000000002</c:v>
                      </c:pt>
                      <c:pt idx="4093">
                        <c:v>2.048</c:v>
                      </c:pt>
                      <c:pt idx="4094">
                        <c:v>2.048</c:v>
                      </c:pt>
                      <c:pt idx="4095">
                        <c:v>2.0489999999999999</c:v>
                      </c:pt>
                      <c:pt idx="4096">
                        <c:v>2.0489999999999999</c:v>
                      </c:pt>
                      <c:pt idx="4097">
                        <c:v>2.0499999999999998</c:v>
                      </c:pt>
                      <c:pt idx="4098">
                        <c:v>2.0499999999999998</c:v>
                      </c:pt>
                      <c:pt idx="4099">
                        <c:v>2.0510000000000002</c:v>
                      </c:pt>
                      <c:pt idx="4100">
                        <c:v>2.0510000000000002</c:v>
                      </c:pt>
                      <c:pt idx="4101">
                        <c:v>2.052</c:v>
                      </c:pt>
                      <c:pt idx="4102">
                        <c:v>2.052</c:v>
                      </c:pt>
                      <c:pt idx="4103">
                        <c:v>2.0529999999999999</c:v>
                      </c:pt>
                      <c:pt idx="4104">
                        <c:v>2.0529999999999999</c:v>
                      </c:pt>
                      <c:pt idx="4105">
                        <c:v>2.0539999999999998</c:v>
                      </c:pt>
                      <c:pt idx="4106">
                        <c:v>2.0539999999999998</c:v>
                      </c:pt>
                      <c:pt idx="4107">
                        <c:v>2.0550000000000002</c:v>
                      </c:pt>
                      <c:pt idx="4108">
                        <c:v>2.0550000000000002</c:v>
                      </c:pt>
                      <c:pt idx="4109">
                        <c:v>2.056</c:v>
                      </c:pt>
                      <c:pt idx="4110">
                        <c:v>2.056</c:v>
                      </c:pt>
                      <c:pt idx="4111">
                        <c:v>2.0569999999999999</c:v>
                      </c:pt>
                      <c:pt idx="4112">
                        <c:v>2.0569999999999999</c:v>
                      </c:pt>
                      <c:pt idx="4113">
                        <c:v>2.0579999999999998</c:v>
                      </c:pt>
                      <c:pt idx="4114">
                        <c:v>2.0579999999999998</c:v>
                      </c:pt>
                      <c:pt idx="4115">
                        <c:v>2.0590000000000002</c:v>
                      </c:pt>
                      <c:pt idx="4116">
                        <c:v>2.0590000000000002</c:v>
                      </c:pt>
                      <c:pt idx="4117">
                        <c:v>2.06</c:v>
                      </c:pt>
                      <c:pt idx="4118">
                        <c:v>2.06</c:v>
                      </c:pt>
                      <c:pt idx="4119">
                        <c:v>2.0609999999999999</c:v>
                      </c:pt>
                      <c:pt idx="4120">
                        <c:v>2.0609999999999999</c:v>
                      </c:pt>
                      <c:pt idx="4121">
                        <c:v>2.0619999999999998</c:v>
                      </c:pt>
                      <c:pt idx="4122">
                        <c:v>2.0619999999999998</c:v>
                      </c:pt>
                      <c:pt idx="4123">
                        <c:v>2.0630000000000002</c:v>
                      </c:pt>
                      <c:pt idx="4124">
                        <c:v>2.0630000000000002</c:v>
                      </c:pt>
                      <c:pt idx="4125">
                        <c:v>2.0640000000000001</c:v>
                      </c:pt>
                      <c:pt idx="4126">
                        <c:v>2.0640000000000001</c:v>
                      </c:pt>
                      <c:pt idx="4127">
                        <c:v>2.0649999999999999</c:v>
                      </c:pt>
                      <c:pt idx="4128">
                        <c:v>2.0649999999999999</c:v>
                      </c:pt>
                      <c:pt idx="4129">
                        <c:v>2.0659999999999998</c:v>
                      </c:pt>
                      <c:pt idx="4130">
                        <c:v>2.0659999999999998</c:v>
                      </c:pt>
                      <c:pt idx="4131">
                        <c:v>2.0670000000000002</c:v>
                      </c:pt>
                      <c:pt idx="4132">
                        <c:v>2.0670000000000002</c:v>
                      </c:pt>
                      <c:pt idx="4133">
                        <c:v>2.0680000000000001</c:v>
                      </c:pt>
                      <c:pt idx="4134">
                        <c:v>2.0680000000000001</c:v>
                      </c:pt>
                      <c:pt idx="4135">
                        <c:v>2.069</c:v>
                      </c:pt>
                      <c:pt idx="4136">
                        <c:v>2.069</c:v>
                      </c:pt>
                      <c:pt idx="4137">
                        <c:v>2.0699999999999998</c:v>
                      </c:pt>
                      <c:pt idx="4138">
                        <c:v>2.0699999999999998</c:v>
                      </c:pt>
                      <c:pt idx="4139">
                        <c:v>2.0710000000000002</c:v>
                      </c:pt>
                      <c:pt idx="4140">
                        <c:v>2.0710000000000002</c:v>
                      </c:pt>
                      <c:pt idx="4141">
                        <c:v>2.0720000000000001</c:v>
                      </c:pt>
                      <c:pt idx="4142">
                        <c:v>2.0720000000000001</c:v>
                      </c:pt>
                      <c:pt idx="4143">
                        <c:v>2.073</c:v>
                      </c:pt>
                      <c:pt idx="4144">
                        <c:v>2.073</c:v>
                      </c:pt>
                      <c:pt idx="4145">
                        <c:v>2.0739999999999998</c:v>
                      </c:pt>
                      <c:pt idx="4146">
                        <c:v>2.0739999999999998</c:v>
                      </c:pt>
                      <c:pt idx="4147">
                        <c:v>2.0750000000000002</c:v>
                      </c:pt>
                      <c:pt idx="4148">
                        <c:v>2.0750000000000002</c:v>
                      </c:pt>
                      <c:pt idx="4149">
                        <c:v>2.0760000000000001</c:v>
                      </c:pt>
                      <c:pt idx="4150">
                        <c:v>2.0760000000000001</c:v>
                      </c:pt>
                      <c:pt idx="4151">
                        <c:v>2.077</c:v>
                      </c:pt>
                      <c:pt idx="4152">
                        <c:v>2.077</c:v>
                      </c:pt>
                      <c:pt idx="4153">
                        <c:v>2.0779999999999998</c:v>
                      </c:pt>
                      <c:pt idx="4154">
                        <c:v>2.0779999999999998</c:v>
                      </c:pt>
                      <c:pt idx="4155">
                        <c:v>2.0790000000000002</c:v>
                      </c:pt>
                      <c:pt idx="4156">
                        <c:v>2.0790000000000002</c:v>
                      </c:pt>
                      <c:pt idx="4157">
                        <c:v>2.08</c:v>
                      </c:pt>
                      <c:pt idx="4158">
                        <c:v>2.08</c:v>
                      </c:pt>
                      <c:pt idx="4159">
                        <c:v>2.081</c:v>
                      </c:pt>
                      <c:pt idx="4160">
                        <c:v>2.081</c:v>
                      </c:pt>
                      <c:pt idx="4161">
                        <c:v>2.0819999999999999</c:v>
                      </c:pt>
                      <c:pt idx="4162">
                        <c:v>2.0819999999999999</c:v>
                      </c:pt>
                      <c:pt idx="4163">
                        <c:v>2.0830000000000002</c:v>
                      </c:pt>
                      <c:pt idx="4164">
                        <c:v>2.0830000000000002</c:v>
                      </c:pt>
                      <c:pt idx="4165">
                        <c:v>2.0840000000000001</c:v>
                      </c:pt>
                      <c:pt idx="4166">
                        <c:v>2.0840000000000001</c:v>
                      </c:pt>
                      <c:pt idx="4167">
                        <c:v>2.085</c:v>
                      </c:pt>
                      <c:pt idx="4168">
                        <c:v>2.085</c:v>
                      </c:pt>
                      <c:pt idx="4169">
                        <c:v>2.0859999999999999</c:v>
                      </c:pt>
                      <c:pt idx="4170">
                        <c:v>2.0859999999999999</c:v>
                      </c:pt>
                      <c:pt idx="4171">
                        <c:v>2.0870000000000002</c:v>
                      </c:pt>
                      <c:pt idx="4172">
                        <c:v>2.0870000000000002</c:v>
                      </c:pt>
                      <c:pt idx="4173">
                        <c:v>2.0880000000000001</c:v>
                      </c:pt>
                      <c:pt idx="4174">
                        <c:v>2.0880000000000001</c:v>
                      </c:pt>
                      <c:pt idx="4175">
                        <c:v>2.089</c:v>
                      </c:pt>
                      <c:pt idx="4176">
                        <c:v>2.089</c:v>
                      </c:pt>
                      <c:pt idx="4177">
                        <c:v>2.09</c:v>
                      </c:pt>
                      <c:pt idx="4178">
                        <c:v>2.09</c:v>
                      </c:pt>
                      <c:pt idx="4179">
                        <c:v>2.0910000000000002</c:v>
                      </c:pt>
                      <c:pt idx="4180">
                        <c:v>2.0910000000000002</c:v>
                      </c:pt>
                      <c:pt idx="4181">
                        <c:v>2.0920000000000001</c:v>
                      </c:pt>
                      <c:pt idx="4182">
                        <c:v>2.0920000000000001</c:v>
                      </c:pt>
                      <c:pt idx="4183">
                        <c:v>2.093</c:v>
                      </c:pt>
                      <c:pt idx="4184">
                        <c:v>2.093</c:v>
                      </c:pt>
                      <c:pt idx="4185">
                        <c:v>2.0939999999999999</c:v>
                      </c:pt>
                      <c:pt idx="4186">
                        <c:v>2.0939999999999999</c:v>
                      </c:pt>
                      <c:pt idx="4187">
                        <c:v>2.0950000000000002</c:v>
                      </c:pt>
                      <c:pt idx="4188">
                        <c:v>2.0950000000000002</c:v>
                      </c:pt>
                      <c:pt idx="4189">
                        <c:v>2.0960000000000001</c:v>
                      </c:pt>
                      <c:pt idx="4190">
                        <c:v>2.0960000000000001</c:v>
                      </c:pt>
                      <c:pt idx="4191">
                        <c:v>2.097</c:v>
                      </c:pt>
                      <c:pt idx="4192">
                        <c:v>2.097</c:v>
                      </c:pt>
                      <c:pt idx="4193">
                        <c:v>2.0979999999999999</c:v>
                      </c:pt>
                      <c:pt idx="4194">
                        <c:v>2.0979999999999999</c:v>
                      </c:pt>
                      <c:pt idx="4195">
                        <c:v>2.0990000000000002</c:v>
                      </c:pt>
                      <c:pt idx="4196">
                        <c:v>2.0990000000000002</c:v>
                      </c:pt>
                      <c:pt idx="4197">
                        <c:v>2.1</c:v>
                      </c:pt>
                      <c:pt idx="4198">
                        <c:v>2.1</c:v>
                      </c:pt>
                      <c:pt idx="4199">
                        <c:v>2.101</c:v>
                      </c:pt>
                      <c:pt idx="4200">
                        <c:v>2.101</c:v>
                      </c:pt>
                      <c:pt idx="4201">
                        <c:v>2.1019999999999999</c:v>
                      </c:pt>
                      <c:pt idx="4202">
                        <c:v>2.1019999999999999</c:v>
                      </c:pt>
                      <c:pt idx="4203">
                        <c:v>2.1030000000000002</c:v>
                      </c:pt>
                      <c:pt idx="4204">
                        <c:v>2.1030000000000002</c:v>
                      </c:pt>
                      <c:pt idx="4205">
                        <c:v>2.1040000000000001</c:v>
                      </c:pt>
                      <c:pt idx="4206">
                        <c:v>2.1040000000000001</c:v>
                      </c:pt>
                      <c:pt idx="4207">
                        <c:v>2.105</c:v>
                      </c:pt>
                      <c:pt idx="4208">
                        <c:v>2.105</c:v>
                      </c:pt>
                      <c:pt idx="4209">
                        <c:v>2.1059999999999999</c:v>
                      </c:pt>
                      <c:pt idx="4210">
                        <c:v>2.1059999999999999</c:v>
                      </c:pt>
                      <c:pt idx="4211">
                        <c:v>2.1070000000000002</c:v>
                      </c:pt>
                      <c:pt idx="4212">
                        <c:v>2.1070000000000002</c:v>
                      </c:pt>
                      <c:pt idx="4213">
                        <c:v>2.1080000000000001</c:v>
                      </c:pt>
                      <c:pt idx="4214">
                        <c:v>2.1080000000000001</c:v>
                      </c:pt>
                      <c:pt idx="4215">
                        <c:v>2.109</c:v>
                      </c:pt>
                      <c:pt idx="4216">
                        <c:v>2.109</c:v>
                      </c:pt>
                      <c:pt idx="4217">
                        <c:v>2.11</c:v>
                      </c:pt>
                      <c:pt idx="4218">
                        <c:v>2.11</c:v>
                      </c:pt>
                      <c:pt idx="4219">
                        <c:v>2.1110000000000002</c:v>
                      </c:pt>
                      <c:pt idx="4220">
                        <c:v>2.1110000000000002</c:v>
                      </c:pt>
                      <c:pt idx="4221">
                        <c:v>2.1120000000000001</c:v>
                      </c:pt>
                      <c:pt idx="4222">
                        <c:v>2.1120000000000001</c:v>
                      </c:pt>
                      <c:pt idx="4223">
                        <c:v>2.113</c:v>
                      </c:pt>
                      <c:pt idx="4224">
                        <c:v>2.113</c:v>
                      </c:pt>
                      <c:pt idx="4225">
                        <c:v>2.1139999999999999</c:v>
                      </c:pt>
                      <c:pt idx="4226">
                        <c:v>2.1139999999999999</c:v>
                      </c:pt>
                      <c:pt idx="4227">
                        <c:v>2.1150000000000002</c:v>
                      </c:pt>
                      <c:pt idx="4228">
                        <c:v>2.1150000000000002</c:v>
                      </c:pt>
                      <c:pt idx="4229">
                        <c:v>2.1160000000000001</c:v>
                      </c:pt>
                      <c:pt idx="4230">
                        <c:v>2.1160000000000001</c:v>
                      </c:pt>
                      <c:pt idx="4231">
                        <c:v>2.117</c:v>
                      </c:pt>
                      <c:pt idx="4232">
                        <c:v>2.117</c:v>
                      </c:pt>
                      <c:pt idx="4233">
                        <c:v>2.1179999999999999</c:v>
                      </c:pt>
                      <c:pt idx="4234">
                        <c:v>2.1179999999999999</c:v>
                      </c:pt>
                      <c:pt idx="4235">
                        <c:v>2.1190000000000002</c:v>
                      </c:pt>
                      <c:pt idx="4236">
                        <c:v>2.1190000000000002</c:v>
                      </c:pt>
                      <c:pt idx="4237">
                        <c:v>2.12</c:v>
                      </c:pt>
                      <c:pt idx="4238">
                        <c:v>2.12</c:v>
                      </c:pt>
                      <c:pt idx="4239">
                        <c:v>2.121</c:v>
                      </c:pt>
                      <c:pt idx="4240">
                        <c:v>2.121</c:v>
                      </c:pt>
                      <c:pt idx="4241">
                        <c:v>2.1219999999999999</c:v>
                      </c:pt>
                      <c:pt idx="4242">
                        <c:v>2.1219999999999999</c:v>
                      </c:pt>
                      <c:pt idx="4243">
                        <c:v>2.1230000000000002</c:v>
                      </c:pt>
                      <c:pt idx="4244">
                        <c:v>2.1230000000000002</c:v>
                      </c:pt>
                      <c:pt idx="4245">
                        <c:v>2.1240000000000001</c:v>
                      </c:pt>
                      <c:pt idx="4246">
                        <c:v>2.1240000000000001</c:v>
                      </c:pt>
                      <c:pt idx="4247">
                        <c:v>2.125</c:v>
                      </c:pt>
                      <c:pt idx="4248">
                        <c:v>2.125</c:v>
                      </c:pt>
                      <c:pt idx="4249">
                        <c:v>2.1259999999999999</c:v>
                      </c:pt>
                      <c:pt idx="4250">
                        <c:v>2.1259999999999999</c:v>
                      </c:pt>
                      <c:pt idx="4251">
                        <c:v>2.1269999999999998</c:v>
                      </c:pt>
                      <c:pt idx="4252">
                        <c:v>2.1269999999999998</c:v>
                      </c:pt>
                      <c:pt idx="4253">
                        <c:v>2.1280000000000001</c:v>
                      </c:pt>
                      <c:pt idx="4254">
                        <c:v>2.1280000000000001</c:v>
                      </c:pt>
                      <c:pt idx="4255">
                        <c:v>2.129</c:v>
                      </c:pt>
                      <c:pt idx="4256">
                        <c:v>2.129</c:v>
                      </c:pt>
                      <c:pt idx="4257">
                        <c:v>2.13</c:v>
                      </c:pt>
                      <c:pt idx="4258">
                        <c:v>2.13</c:v>
                      </c:pt>
                      <c:pt idx="4259">
                        <c:v>2.1309999999999998</c:v>
                      </c:pt>
                      <c:pt idx="4260">
                        <c:v>2.1309999999999998</c:v>
                      </c:pt>
                      <c:pt idx="4261">
                        <c:v>2.1320000000000001</c:v>
                      </c:pt>
                      <c:pt idx="4262">
                        <c:v>2.1320000000000001</c:v>
                      </c:pt>
                      <c:pt idx="4263">
                        <c:v>2.133</c:v>
                      </c:pt>
                      <c:pt idx="4264">
                        <c:v>2.133</c:v>
                      </c:pt>
                      <c:pt idx="4265">
                        <c:v>2.1339999999999999</c:v>
                      </c:pt>
                      <c:pt idx="4266">
                        <c:v>2.1339999999999999</c:v>
                      </c:pt>
                      <c:pt idx="4267">
                        <c:v>2.1349999999999998</c:v>
                      </c:pt>
                      <c:pt idx="4268">
                        <c:v>2.1349999999999998</c:v>
                      </c:pt>
                      <c:pt idx="4269">
                        <c:v>2.1360000000000001</c:v>
                      </c:pt>
                      <c:pt idx="4270">
                        <c:v>2.1360000000000001</c:v>
                      </c:pt>
                      <c:pt idx="4271">
                        <c:v>2.137</c:v>
                      </c:pt>
                      <c:pt idx="4272">
                        <c:v>2.137</c:v>
                      </c:pt>
                      <c:pt idx="4273">
                        <c:v>2.1379999999999999</c:v>
                      </c:pt>
                      <c:pt idx="4274">
                        <c:v>2.1379999999999999</c:v>
                      </c:pt>
                      <c:pt idx="4275">
                        <c:v>2.1389999999999998</c:v>
                      </c:pt>
                      <c:pt idx="4276">
                        <c:v>2.1389999999999998</c:v>
                      </c:pt>
                      <c:pt idx="4277">
                        <c:v>2.14</c:v>
                      </c:pt>
                      <c:pt idx="4278">
                        <c:v>2.14</c:v>
                      </c:pt>
                      <c:pt idx="4279">
                        <c:v>2.141</c:v>
                      </c:pt>
                      <c:pt idx="4280">
                        <c:v>2.141</c:v>
                      </c:pt>
                      <c:pt idx="4281">
                        <c:v>2.1419999999999999</c:v>
                      </c:pt>
                      <c:pt idx="4282">
                        <c:v>2.1419999999999999</c:v>
                      </c:pt>
                      <c:pt idx="4283">
                        <c:v>2.1429999999999998</c:v>
                      </c:pt>
                      <c:pt idx="4284">
                        <c:v>2.1429999999999998</c:v>
                      </c:pt>
                      <c:pt idx="4285">
                        <c:v>2.1440000000000001</c:v>
                      </c:pt>
                      <c:pt idx="4286">
                        <c:v>2.1440000000000001</c:v>
                      </c:pt>
                      <c:pt idx="4287">
                        <c:v>2.145</c:v>
                      </c:pt>
                      <c:pt idx="4288">
                        <c:v>2.145</c:v>
                      </c:pt>
                      <c:pt idx="4289">
                        <c:v>2.1459999999999999</c:v>
                      </c:pt>
                      <c:pt idx="4290">
                        <c:v>2.1459999999999999</c:v>
                      </c:pt>
                      <c:pt idx="4291">
                        <c:v>2.1469999999999998</c:v>
                      </c:pt>
                      <c:pt idx="4292">
                        <c:v>2.1469999999999998</c:v>
                      </c:pt>
                      <c:pt idx="4293">
                        <c:v>2.1480000000000001</c:v>
                      </c:pt>
                      <c:pt idx="4294">
                        <c:v>2.1480000000000001</c:v>
                      </c:pt>
                      <c:pt idx="4295">
                        <c:v>2.149</c:v>
                      </c:pt>
                      <c:pt idx="4296">
                        <c:v>2.149</c:v>
                      </c:pt>
                      <c:pt idx="4297">
                        <c:v>2.15</c:v>
                      </c:pt>
                      <c:pt idx="4298">
                        <c:v>2.15</c:v>
                      </c:pt>
                      <c:pt idx="4299">
                        <c:v>2.1509999999999998</c:v>
                      </c:pt>
                      <c:pt idx="4300">
                        <c:v>2.1509999999999998</c:v>
                      </c:pt>
                      <c:pt idx="4301">
                        <c:v>2.1520000000000001</c:v>
                      </c:pt>
                      <c:pt idx="4302">
                        <c:v>2.1520000000000001</c:v>
                      </c:pt>
                      <c:pt idx="4303">
                        <c:v>2.153</c:v>
                      </c:pt>
                      <c:pt idx="4304">
                        <c:v>2.153</c:v>
                      </c:pt>
                      <c:pt idx="4305">
                        <c:v>2.1539999999999999</c:v>
                      </c:pt>
                      <c:pt idx="4306">
                        <c:v>2.1539999999999999</c:v>
                      </c:pt>
                      <c:pt idx="4307">
                        <c:v>2.1549999999999998</c:v>
                      </c:pt>
                      <c:pt idx="4308">
                        <c:v>2.1549999999999998</c:v>
                      </c:pt>
                      <c:pt idx="4309">
                        <c:v>2.1560000000000001</c:v>
                      </c:pt>
                      <c:pt idx="4310">
                        <c:v>2.1560000000000001</c:v>
                      </c:pt>
                      <c:pt idx="4311">
                        <c:v>2.157</c:v>
                      </c:pt>
                      <c:pt idx="4312">
                        <c:v>2.157</c:v>
                      </c:pt>
                      <c:pt idx="4313">
                        <c:v>2.1579999999999999</c:v>
                      </c:pt>
                      <c:pt idx="4314">
                        <c:v>2.1579999999999999</c:v>
                      </c:pt>
                      <c:pt idx="4315">
                        <c:v>2.1589999999999998</c:v>
                      </c:pt>
                      <c:pt idx="4316">
                        <c:v>2.1589999999999998</c:v>
                      </c:pt>
                      <c:pt idx="4317">
                        <c:v>2.16</c:v>
                      </c:pt>
                      <c:pt idx="4318">
                        <c:v>2.16</c:v>
                      </c:pt>
                      <c:pt idx="4319">
                        <c:v>2.161</c:v>
                      </c:pt>
                      <c:pt idx="4320">
                        <c:v>2.161</c:v>
                      </c:pt>
                      <c:pt idx="4321">
                        <c:v>2.1619999999999999</c:v>
                      </c:pt>
                      <c:pt idx="4322">
                        <c:v>2.1619999999999999</c:v>
                      </c:pt>
                      <c:pt idx="4323">
                        <c:v>2.1629999999999998</c:v>
                      </c:pt>
                      <c:pt idx="4324">
                        <c:v>2.1629999999999998</c:v>
                      </c:pt>
                      <c:pt idx="4325">
                        <c:v>2.1640000000000001</c:v>
                      </c:pt>
                      <c:pt idx="4326">
                        <c:v>2.1640000000000001</c:v>
                      </c:pt>
                      <c:pt idx="4327">
                        <c:v>2.165</c:v>
                      </c:pt>
                      <c:pt idx="4328">
                        <c:v>2.165</c:v>
                      </c:pt>
                      <c:pt idx="4329">
                        <c:v>2.1659999999999999</c:v>
                      </c:pt>
                      <c:pt idx="4330">
                        <c:v>2.1659999999999999</c:v>
                      </c:pt>
                      <c:pt idx="4331">
                        <c:v>2.1669999999999998</c:v>
                      </c:pt>
                      <c:pt idx="4332">
                        <c:v>2.1669999999999998</c:v>
                      </c:pt>
                      <c:pt idx="4333">
                        <c:v>2.1680000000000001</c:v>
                      </c:pt>
                      <c:pt idx="4334">
                        <c:v>2.1680000000000001</c:v>
                      </c:pt>
                      <c:pt idx="4335">
                        <c:v>2.169</c:v>
                      </c:pt>
                      <c:pt idx="4336">
                        <c:v>2.169</c:v>
                      </c:pt>
                      <c:pt idx="4337">
                        <c:v>2.17</c:v>
                      </c:pt>
                      <c:pt idx="4338">
                        <c:v>2.17</c:v>
                      </c:pt>
                      <c:pt idx="4339">
                        <c:v>2.1709999999999998</c:v>
                      </c:pt>
                      <c:pt idx="4340">
                        <c:v>2.1709999999999998</c:v>
                      </c:pt>
                      <c:pt idx="4341">
                        <c:v>2.1720000000000002</c:v>
                      </c:pt>
                      <c:pt idx="4342">
                        <c:v>2.1720000000000002</c:v>
                      </c:pt>
                      <c:pt idx="4343">
                        <c:v>2.173</c:v>
                      </c:pt>
                      <c:pt idx="4344">
                        <c:v>2.173</c:v>
                      </c:pt>
                      <c:pt idx="4345">
                        <c:v>2.1739999999999999</c:v>
                      </c:pt>
                      <c:pt idx="4346">
                        <c:v>2.1739999999999999</c:v>
                      </c:pt>
                      <c:pt idx="4347">
                        <c:v>2.1749999999999998</c:v>
                      </c:pt>
                      <c:pt idx="4348">
                        <c:v>2.1749999999999998</c:v>
                      </c:pt>
                      <c:pt idx="4349">
                        <c:v>2.1760000000000002</c:v>
                      </c:pt>
                      <c:pt idx="4350">
                        <c:v>2.1760000000000002</c:v>
                      </c:pt>
                      <c:pt idx="4351">
                        <c:v>2.177</c:v>
                      </c:pt>
                      <c:pt idx="4352">
                        <c:v>2.177</c:v>
                      </c:pt>
                      <c:pt idx="4353">
                        <c:v>2.1779999999999999</c:v>
                      </c:pt>
                      <c:pt idx="4354">
                        <c:v>2.1779999999999999</c:v>
                      </c:pt>
                      <c:pt idx="4355">
                        <c:v>2.1789999999999998</c:v>
                      </c:pt>
                      <c:pt idx="4356">
                        <c:v>2.1789999999999998</c:v>
                      </c:pt>
                      <c:pt idx="4357">
                        <c:v>2.1800000000000002</c:v>
                      </c:pt>
                      <c:pt idx="4358">
                        <c:v>2.1800000000000002</c:v>
                      </c:pt>
                      <c:pt idx="4359">
                        <c:v>2.181</c:v>
                      </c:pt>
                      <c:pt idx="4360">
                        <c:v>2.181</c:v>
                      </c:pt>
                      <c:pt idx="4361">
                        <c:v>2.1819999999999999</c:v>
                      </c:pt>
                      <c:pt idx="4362">
                        <c:v>2.1819999999999999</c:v>
                      </c:pt>
                      <c:pt idx="4363">
                        <c:v>2.1829999999999998</c:v>
                      </c:pt>
                      <c:pt idx="4364">
                        <c:v>2.1829999999999998</c:v>
                      </c:pt>
                      <c:pt idx="4365">
                        <c:v>2.1840000000000002</c:v>
                      </c:pt>
                      <c:pt idx="4366">
                        <c:v>2.1840000000000002</c:v>
                      </c:pt>
                      <c:pt idx="4367">
                        <c:v>2.1850000000000001</c:v>
                      </c:pt>
                      <c:pt idx="4368">
                        <c:v>2.1850000000000001</c:v>
                      </c:pt>
                      <c:pt idx="4369">
                        <c:v>2.1859999999999999</c:v>
                      </c:pt>
                      <c:pt idx="4370">
                        <c:v>2.1859999999999999</c:v>
                      </c:pt>
                      <c:pt idx="4371">
                        <c:v>2.1869999999999998</c:v>
                      </c:pt>
                      <c:pt idx="4372">
                        <c:v>2.1869999999999998</c:v>
                      </c:pt>
                      <c:pt idx="4373">
                        <c:v>2.1880000000000002</c:v>
                      </c:pt>
                      <c:pt idx="4374">
                        <c:v>2.1880000000000002</c:v>
                      </c:pt>
                      <c:pt idx="4375">
                        <c:v>2.1890000000000001</c:v>
                      </c:pt>
                      <c:pt idx="4376">
                        <c:v>2.1890000000000001</c:v>
                      </c:pt>
                      <c:pt idx="4377">
                        <c:v>2.19</c:v>
                      </c:pt>
                      <c:pt idx="4378">
                        <c:v>2.19</c:v>
                      </c:pt>
                      <c:pt idx="4379">
                        <c:v>2.1909999999999998</c:v>
                      </c:pt>
                      <c:pt idx="4380">
                        <c:v>2.1909999999999998</c:v>
                      </c:pt>
                      <c:pt idx="4381">
                        <c:v>2.1920000000000002</c:v>
                      </c:pt>
                      <c:pt idx="4382">
                        <c:v>2.1920000000000002</c:v>
                      </c:pt>
                      <c:pt idx="4383">
                        <c:v>2.1930000000000001</c:v>
                      </c:pt>
                      <c:pt idx="4384">
                        <c:v>2.1930000000000001</c:v>
                      </c:pt>
                      <c:pt idx="4385">
                        <c:v>2.194</c:v>
                      </c:pt>
                      <c:pt idx="4386">
                        <c:v>2.194</c:v>
                      </c:pt>
                      <c:pt idx="4387">
                        <c:v>2.1949999999999998</c:v>
                      </c:pt>
                      <c:pt idx="4388">
                        <c:v>2.1949999999999998</c:v>
                      </c:pt>
                      <c:pt idx="4389">
                        <c:v>2.1960000000000002</c:v>
                      </c:pt>
                      <c:pt idx="4390">
                        <c:v>2.1960000000000002</c:v>
                      </c:pt>
                      <c:pt idx="4391">
                        <c:v>2.1970000000000001</c:v>
                      </c:pt>
                      <c:pt idx="4392">
                        <c:v>2.1970000000000001</c:v>
                      </c:pt>
                      <c:pt idx="4393">
                        <c:v>2.198</c:v>
                      </c:pt>
                      <c:pt idx="4394">
                        <c:v>2.198</c:v>
                      </c:pt>
                      <c:pt idx="4395">
                        <c:v>2.1989999999999998</c:v>
                      </c:pt>
                      <c:pt idx="4396">
                        <c:v>2.1989999999999998</c:v>
                      </c:pt>
                      <c:pt idx="4397">
                        <c:v>2.2000000000000002</c:v>
                      </c:pt>
                      <c:pt idx="4398">
                        <c:v>2.2000000000000002</c:v>
                      </c:pt>
                      <c:pt idx="4399">
                        <c:v>2.2010000000000001</c:v>
                      </c:pt>
                      <c:pt idx="4400">
                        <c:v>2.2010000000000001</c:v>
                      </c:pt>
                      <c:pt idx="4401">
                        <c:v>2.202</c:v>
                      </c:pt>
                      <c:pt idx="4402">
                        <c:v>2.202</c:v>
                      </c:pt>
                      <c:pt idx="4403">
                        <c:v>2.2029999999999998</c:v>
                      </c:pt>
                      <c:pt idx="4404">
                        <c:v>2.2029999999999998</c:v>
                      </c:pt>
                      <c:pt idx="4405">
                        <c:v>2.2040000000000002</c:v>
                      </c:pt>
                      <c:pt idx="4406">
                        <c:v>2.2040000000000002</c:v>
                      </c:pt>
                      <c:pt idx="4407">
                        <c:v>2.2050000000000001</c:v>
                      </c:pt>
                      <c:pt idx="4408">
                        <c:v>2.2050000000000001</c:v>
                      </c:pt>
                      <c:pt idx="4409">
                        <c:v>2.206</c:v>
                      </c:pt>
                      <c:pt idx="4410">
                        <c:v>2.206</c:v>
                      </c:pt>
                      <c:pt idx="4411">
                        <c:v>2.2069999999999999</c:v>
                      </c:pt>
                      <c:pt idx="4412">
                        <c:v>2.2069999999999999</c:v>
                      </c:pt>
                      <c:pt idx="4413">
                        <c:v>2.2080000000000002</c:v>
                      </c:pt>
                      <c:pt idx="4414">
                        <c:v>2.2080000000000002</c:v>
                      </c:pt>
                      <c:pt idx="4415">
                        <c:v>2.2090000000000001</c:v>
                      </c:pt>
                      <c:pt idx="4416">
                        <c:v>2.2090000000000001</c:v>
                      </c:pt>
                      <c:pt idx="4417">
                        <c:v>2.21</c:v>
                      </c:pt>
                      <c:pt idx="4418">
                        <c:v>2.21</c:v>
                      </c:pt>
                      <c:pt idx="4419">
                        <c:v>2.2109999999999999</c:v>
                      </c:pt>
                      <c:pt idx="4420">
                        <c:v>2.2109999999999999</c:v>
                      </c:pt>
                      <c:pt idx="4421">
                        <c:v>2.2120000000000002</c:v>
                      </c:pt>
                      <c:pt idx="4422">
                        <c:v>2.2120000000000002</c:v>
                      </c:pt>
                      <c:pt idx="4423">
                        <c:v>2.2130000000000001</c:v>
                      </c:pt>
                      <c:pt idx="4424">
                        <c:v>2.2130000000000001</c:v>
                      </c:pt>
                      <c:pt idx="4425">
                        <c:v>2.214</c:v>
                      </c:pt>
                      <c:pt idx="4426">
                        <c:v>2.214</c:v>
                      </c:pt>
                      <c:pt idx="4427">
                        <c:v>2.2149999999999999</c:v>
                      </c:pt>
                      <c:pt idx="4428">
                        <c:v>2.2149999999999999</c:v>
                      </c:pt>
                      <c:pt idx="4429">
                        <c:v>2.2160000000000002</c:v>
                      </c:pt>
                      <c:pt idx="4430">
                        <c:v>2.2160000000000002</c:v>
                      </c:pt>
                      <c:pt idx="4431">
                        <c:v>2.2170000000000001</c:v>
                      </c:pt>
                      <c:pt idx="4432">
                        <c:v>2.2170000000000001</c:v>
                      </c:pt>
                      <c:pt idx="4433">
                        <c:v>2.218</c:v>
                      </c:pt>
                      <c:pt idx="4434">
                        <c:v>2.218</c:v>
                      </c:pt>
                      <c:pt idx="4435">
                        <c:v>2.2189999999999999</c:v>
                      </c:pt>
                      <c:pt idx="4436">
                        <c:v>2.2189999999999999</c:v>
                      </c:pt>
                      <c:pt idx="4437">
                        <c:v>2.2200000000000002</c:v>
                      </c:pt>
                      <c:pt idx="4438">
                        <c:v>2.2200000000000002</c:v>
                      </c:pt>
                      <c:pt idx="4439">
                        <c:v>2.2210000000000001</c:v>
                      </c:pt>
                      <c:pt idx="4440">
                        <c:v>2.2210000000000001</c:v>
                      </c:pt>
                      <c:pt idx="4441">
                        <c:v>2.222</c:v>
                      </c:pt>
                      <c:pt idx="4442">
                        <c:v>2.222</c:v>
                      </c:pt>
                      <c:pt idx="4443">
                        <c:v>2.2229999999999999</c:v>
                      </c:pt>
                      <c:pt idx="4444">
                        <c:v>2.2229999999999999</c:v>
                      </c:pt>
                      <c:pt idx="4445">
                        <c:v>2.2240000000000002</c:v>
                      </c:pt>
                      <c:pt idx="4446">
                        <c:v>2.2240000000000002</c:v>
                      </c:pt>
                      <c:pt idx="4447">
                        <c:v>2.2250000000000001</c:v>
                      </c:pt>
                      <c:pt idx="4448">
                        <c:v>2.2250000000000001</c:v>
                      </c:pt>
                      <c:pt idx="4449">
                        <c:v>2.226</c:v>
                      </c:pt>
                      <c:pt idx="4450">
                        <c:v>2.226</c:v>
                      </c:pt>
                      <c:pt idx="4451">
                        <c:v>2.2269999999999999</c:v>
                      </c:pt>
                      <c:pt idx="4452">
                        <c:v>2.2269999999999999</c:v>
                      </c:pt>
                      <c:pt idx="4453">
                        <c:v>2.2280000000000002</c:v>
                      </c:pt>
                      <c:pt idx="4454">
                        <c:v>2.2280000000000002</c:v>
                      </c:pt>
                      <c:pt idx="4455">
                        <c:v>2.2290000000000001</c:v>
                      </c:pt>
                      <c:pt idx="4456">
                        <c:v>2.2290000000000001</c:v>
                      </c:pt>
                      <c:pt idx="4457">
                        <c:v>2.23</c:v>
                      </c:pt>
                      <c:pt idx="4458">
                        <c:v>2.23</c:v>
                      </c:pt>
                      <c:pt idx="4459">
                        <c:v>2.2309999999999999</c:v>
                      </c:pt>
                      <c:pt idx="4460">
                        <c:v>2.2309999999999999</c:v>
                      </c:pt>
                      <c:pt idx="4461">
                        <c:v>2.2320000000000002</c:v>
                      </c:pt>
                      <c:pt idx="4462">
                        <c:v>2.2320000000000002</c:v>
                      </c:pt>
                      <c:pt idx="4463">
                        <c:v>2.2330000000000001</c:v>
                      </c:pt>
                      <c:pt idx="4464">
                        <c:v>2.2330000000000001</c:v>
                      </c:pt>
                      <c:pt idx="4465">
                        <c:v>2.234</c:v>
                      </c:pt>
                      <c:pt idx="4466">
                        <c:v>2.234</c:v>
                      </c:pt>
                      <c:pt idx="4467">
                        <c:v>2.2349999999999999</c:v>
                      </c:pt>
                      <c:pt idx="4468">
                        <c:v>2.2349999999999999</c:v>
                      </c:pt>
                      <c:pt idx="4469">
                        <c:v>2.2360000000000002</c:v>
                      </c:pt>
                      <c:pt idx="4470">
                        <c:v>2.2360000000000002</c:v>
                      </c:pt>
                      <c:pt idx="4471">
                        <c:v>2.2370000000000001</c:v>
                      </c:pt>
                      <c:pt idx="4472">
                        <c:v>2.2370000000000001</c:v>
                      </c:pt>
                      <c:pt idx="4473">
                        <c:v>2.238</c:v>
                      </c:pt>
                      <c:pt idx="4474">
                        <c:v>2.238</c:v>
                      </c:pt>
                      <c:pt idx="4475">
                        <c:v>2.2389999999999999</c:v>
                      </c:pt>
                      <c:pt idx="4476">
                        <c:v>2.2389999999999999</c:v>
                      </c:pt>
                      <c:pt idx="4477">
                        <c:v>2.2400000000000002</c:v>
                      </c:pt>
                      <c:pt idx="4478">
                        <c:v>2.2400000000000002</c:v>
                      </c:pt>
                      <c:pt idx="4479">
                        <c:v>2.2410000000000001</c:v>
                      </c:pt>
                      <c:pt idx="4480">
                        <c:v>2.2410000000000001</c:v>
                      </c:pt>
                      <c:pt idx="4481">
                        <c:v>2.242</c:v>
                      </c:pt>
                      <c:pt idx="4482">
                        <c:v>2.242</c:v>
                      </c:pt>
                      <c:pt idx="4483">
                        <c:v>2.2429999999999999</c:v>
                      </c:pt>
                      <c:pt idx="4484">
                        <c:v>2.2429999999999999</c:v>
                      </c:pt>
                      <c:pt idx="4485">
                        <c:v>2.2440000000000002</c:v>
                      </c:pt>
                      <c:pt idx="4486">
                        <c:v>2.2440000000000002</c:v>
                      </c:pt>
                      <c:pt idx="4487">
                        <c:v>2.2450000000000001</c:v>
                      </c:pt>
                      <c:pt idx="4488">
                        <c:v>2.2450000000000001</c:v>
                      </c:pt>
                      <c:pt idx="4489">
                        <c:v>2.246</c:v>
                      </c:pt>
                      <c:pt idx="4490">
                        <c:v>2.246</c:v>
                      </c:pt>
                      <c:pt idx="4491">
                        <c:v>2.2469999999999999</c:v>
                      </c:pt>
                      <c:pt idx="4492">
                        <c:v>2.2469999999999999</c:v>
                      </c:pt>
                      <c:pt idx="4493">
                        <c:v>2.2480000000000002</c:v>
                      </c:pt>
                      <c:pt idx="4494">
                        <c:v>2.2480000000000002</c:v>
                      </c:pt>
                      <c:pt idx="4495">
                        <c:v>2.2490000000000001</c:v>
                      </c:pt>
                      <c:pt idx="4496">
                        <c:v>2.2490000000000001</c:v>
                      </c:pt>
                      <c:pt idx="4497">
                        <c:v>2.25</c:v>
                      </c:pt>
                      <c:pt idx="4498">
                        <c:v>2.25</c:v>
                      </c:pt>
                      <c:pt idx="4499">
                        <c:v>2.2509999999999999</c:v>
                      </c:pt>
                      <c:pt idx="4500">
                        <c:v>2.2509999999999999</c:v>
                      </c:pt>
                      <c:pt idx="4501">
                        <c:v>2.2519999999999998</c:v>
                      </c:pt>
                      <c:pt idx="4502">
                        <c:v>2.2519999999999998</c:v>
                      </c:pt>
                      <c:pt idx="4503">
                        <c:v>2.2530000000000001</c:v>
                      </c:pt>
                      <c:pt idx="4504">
                        <c:v>2.2530000000000001</c:v>
                      </c:pt>
                      <c:pt idx="4505">
                        <c:v>2.254</c:v>
                      </c:pt>
                      <c:pt idx="4506">
                        <c:v>2.254</c:v>
                      </c:pt>
                      <c:pt idx="4507">
                        <c:v>2.2549999999999999</c:v>
                      </c:pt>
                      <c:pt idx="4508">
                        <c:v>2.2549999999999999</c:v>
                      </c:pt>
                      <c:pt idx="4509">
                        <c:v>2.2559999999999998</c:v>
                      </c:pt>
                      <c:pt idx="4510">
                        <c:v>2.2559999999999998</c:v>
                      </c:pt>
                      <c:pt idx="4511">
                        <c:v>2.2570000000000001</c:v>
                      </c:pt>
                      <c:pt idx="4512">
                        <c:v>2.2570000000000001</c:v>
                      </c:pt>
                      <c:pt idx="4513">
                        <c:v>2.258</c:v>
                      </c:pt>
                      <c:pt idx="4514">
                        <c:v>2.258</c:v>
                      </c:pt>
                      <c:pt idx="4515">
                        <c:v>2.2589999999999999</c:v>
                      </c:pt>
                      <c:pt idx="4516">
                        <c:v>2.2589999999999999</c:v>
                      </c:pt>
                      <c:pt idx="4517">
                        <c:v>2.2599999999999998</c:v>
                      </c:pt>
                      <c:pt idx="4518">
                        <c:v>2.2599999999999998</c:v>
                      </c:pt>
                      <c:pt idx="4519">
                        <c:v>2.2610000000000001</c:v>
                      </c:pt>
                      <c:pt idx="4520">
                        <c:v>2.2610000000000001</c:v>
                      </c:pt>
                      <c:pt idx="4521">
                        <c:v>2.262</c:v>
                      </c:pt>
                      <c:pt idx="4522">
                        <c:v>2.262</c:v>
                      </c:pt>
                      <c:pt idx="4523">
                        <c:v>2.2629999999999999</c:v>
                      </c:pt>
                      <c:pt idx="4524">
                        <c:v>2.2629999999999999</c:v>
                      </c:pt>
                      <c:pt idx="4525">
                        <c:v>2.2639999999999998</c:v>
                      </c:pt>
                      <c:pt idx="4526">
                        <c:v>2.2639999999999998</c:v>
                      </c:pt>
                      <c:pt idx="4527">
                        <c:v>2.2650000000000001</c:v>
                      </c:pt>
                      <c:pt idx="4528">
                        <c:v>2.2650000000000001</c:v>
                      </c:pt>
                      <c:pt idx="4529">
                        <c:v>2.266</c:v>
                      </c:pt>
                      <c:pt idx="4530">
                        <c:v>2.266</c:v>
                      </c:pt>
                      <c:pt idx="4531">
                        <c:v>2.2669999999999999</c:v>
                      </c:pt>
                      <c:pt idx="4532">
                        <c:v>2.2669999999999999</c:v>
                      </c:pt>
                      <c:pt idx="4533">
                        <c:v>2.2679999999999998</c:v>
                      </c:pt>
                      <c:pt idx="4534">
                        <c:v>2.2679999999999998</c:v>
                      </c:pt>
                      <c:pt idx="4535">
                        <c:v>2.2690000000000001</c:v>
                      </c:pt>
                      <c:pt idx="4536">
                        <c:v>2.2690000000000001</c:v>
                      </c:pt>
                      <c:pt idx="4537">
                        <c:v>2.27</c:v>
                      </c:pt>
                      <c:pt idx="4538">
                        <c:v>2.27</c:v>
                      </c:pt>
                      <c:pt idx="4539">
                        <c:v>2.2709999999999999</c:v>
                      </c:pt>
                      <c:pt idx="4540">
                        <c:v>2.2709999999999999</c:v>
                      </c:pt>
                      <c:pt idx="4541">
                        <c:v>2.2719999999999998</c:v>
                      </c:pt>
                      <c:pt idx="4542">
                        <c:v>2.2719999999999998</c:v>
                      </c:pt>
                      <c:pt idx="4543">
                        <c:v>2.2730000000000001</c:v>
                      </c:pt>
                      <c:pt idx="4544">
                        <c:v>2.2730000000000001</c:v>
                      </c:pt>
                      <c:pt idx="4545">
                        <c:v>2.274</c:v>
                      </c:pt>
                      <c:pt idx="4546">
                        <c:v>2.274</c:v>
                      </c:pt>
                      <c:pt idx="4547">
                        <c:v>2.2749999999999999</c:v>
                      </c:pt>
                      <c:pt idx="4548">
                        <c:v>2.2749999999999999</c:v>
                      </c:pt>
                      <c:pt idx="4549">
                        <c:v>2.2759999999999998</c:v>
                      </c:pt>
                      <c:pt idx="4550">
                        <c:v>2.2759999999999998</c:v>
                      </c:pt>
                      <c:pt idx="4551">
                        <c:v>2.2770000000000001</c:v>
                      </c:pt>
                      <c:pt idx="4552">
                        <c:v>2.2770000000000001</c:v>
                      </c:pt>
                      <c:pt idx="4553">
                        <c:v>2.278</c:v>
                      </c:pt>
                      <c:pt idx="4554">
                        <c:v>2.278</c:v>
                      </c:pt>
                      <c:pt idx="4555">
                        <c:v>2.2789999999999999</c:v>
                      </c:pt>
                      <c:pt idx="4556">
                        <c:v>2.2789999999999999</c:v>
                      </c:pt>
                      <c:pt idx="4557">
                        <c:v>2.2799999999999998</c:v>
                      </c:pt>
                      <c:pt idx="4558">
                        <c:v>2.2799999999999998</c:v>
                      </c:pt>
                      <c:pt idx="4559">
                        <c:v>2.2810000000000001</c:v>
                      </c:pt>
                      <c:pt idx="4560">
                        <c:v>2.2810000000000001</c:v>
                      </c:pt>
                      <c:pt idx="4561">
                        <c:v>2.282</c:v>
                      </c:pt>
                      <c:pt idx="4562">
                        <c:v>2.282</c:v>
                      </c:pt>
                      <c:pt idx="4563">
                        <c:v>2.2829999999999999</c:v>
                      </c:pt>
                      <c:pt idx="4564">
                        <c:v>2.2829999999999999</c:v>
                      </c:pt>
                      <c:pt idx="4565">
                        <c:v>2.2839999999999998</c:v>
                      </c:pt>
                      <c:pt idx="4566">
                        <c:v>2.2839999999999998</c:v>
                      </c:pt>
                      <c:pt idx="4567">
                        <c:v>2.2850000000000001</c:v>
                      </c:pt>
                      <c:pt idx="4568">
                        <c:v>2.2850000000000001</c:v>
                      </c:pt>
                      <c:pt idx="4569">
                        <c:v>2.286</c:v>
                      </c:pt>
                      <c:pt idx="4570">
                        <c:v>2.286</c:v>
                      </c:pt>
                      <c:pt idx="4571">
                        <c:v>2.2869999999999999</c:v>
                      </c:pt>
                      <c:pt idx="4572">
                        <c:v>2.2869999999999999</c:v>
                      </c:pt>
                      <c:pt idx="4573">
                        <c:v>2.2879999999999998</c:v>
                      </c:pt>
                      <c:pt idx="4574">
                        <c:v>2.2879999999999998</c:v>
                      </c:pt>
                      <c:pt idx="4575">
                        <c:v>2.2890000000000001</c:v>
                      </c:pt>
                      <c:pt idx="4576">
                        <c:v>2.2890000000000001</c:v>
                      </c:pt>
                      <c:pt idx="4577">
                        <c:v>2.29</c:v>
                      </c:pt>
                      <c:pt idx="4578">
                        <c:v>2.29</c:v>
                      </c:pt>
                      <c:pt idx="4579">
                        <c:v>2.2909999999999999</c:v>
                      </c:pt>
                      <c:pt idx="4580">
                        <c:v>2.2909999999999999</c:v>
                      </c:pt>
                      <c:pt idx="4581">
                        <c:v>2.2919999999999998</c:v>
                      </c:pt>
                      <c:pt idx="4582">
                        <c:v>2.2919999999999998</c:v>
                      </c:pt>
                      <c:pt idx="4583">
                        <c:v>2.2930000000000001</c:v>
                      </c:pt>
                      <c:pt idx="4584">
                        <c:v>2.2930000000000001</c:v>
                      </c:pt>
                      <c:pt idx="4585">
                        <c:v>2.294</c:v>
                      </c:pt>
                      <c:pt idx="4586">
                        <c:v>2.294</c:v>
                      </c:pt>
                      <c:pt idx="4587">
                        <c:v>2.2949999999999999</c:v>
                      </c:pt>
                      <c:pt idx="4588">
                        <c:v>2.2949999999999999</c:v>
                      </c:pt>
                      <c:pt idx="4589">
                        <c:v>2.2959999999999998</c:v>
                      </c:pt>
                      <c:pt idx="4590">
                        <c:v>2.2959999999999998</c:v>
                      </c:pt>
                      <c:pt idx="4591">
                        <c:v>2.2970000000000002</c:v>
                      </c:pt>
                      <c:pt idx="4592">
                        <c:v>2.2970000000000002</c:v>
                      </c:pt>
                      <c:pt idx="4593">
                        <c:v>2.298</c:v>
                      </c:pt>
                      <c:pt idx="4594">
                        <c:v>2.298</c:v>
                      </c:pt>
                      <c:pt idx="4595">
                        <c:v>2.2989999999999999</c:v>
                      </c:pt>
                      <c:pt idx="4596">
                        <c:v>2.2989999999999999</c:v>
                      </c:pt>
                      <c:pt idx="4597">
                        <c:v>2.2999999999999998</c:v>
                      </c:pt>
                      <c:pt idx="4598">
                        <c:v>2.2999999999999998</c:v>
                      </c:pt>
                      <c:pt idx="4599">
                        <c:v>2.3010000000000002</c:v>
                      </c:pt>
                      <c:pt idx="4600">
                        <c:v>2.3010000000000002</c:v>
                      </c:pt>
                      <c:pt idx="4601">
                        <c:v>2.302</c:v>
                      </c:pt>
                      <c:pt idx="4602">
                        <c:v>2.302</c:v>
                      </c:pt>
                      <c:pt idx="4603">
                        <c:v>2.3029999999999999</c:v>
                      </c:pt>
                      <c:pt idx="4604">
                        <c:v>2.3029999999999999</c:v>
                      </c:pt>
                      <c:pt idx="4605">
                        <c:v>2.3039999999999998</c:v>
                      </c:pt>
                      <c:pt idx="4606">
                        <c:v>2.3039999999999998</c:v>
                      </c:pt>
                      <c:pt idx="4607">
                        <c:v>2.3050000000000002</c:v>
                      </c:pt>
                      <c:pt idx="4608">
                        <c:v>2.3050000000000002</c:v>
                      </c:pt>
                      <c:pt idx="4609">
                        <c:v>2.306</c:v>
                      </c:pt>
                      <c:pt idx="4610">
                        <c:v>2.306</c:v>
                      </c:pt>
                      <c:pt idx="4611">
                        <c:v>2.3069999999999999</c:v>
                      </c:pt>
                      <c:pt idx="4612">
                        <c:v>2.3069999999999999</c:v>
                      </c:pt>
                      <c:pt idx="4613">
                        <c:v>2.3079999999999998</c:v>
                      </c:pt>
                      <c:pt idx="4614">
                        <c:v>2.3079999999999998</c:v>
                      </c:pt>
                      <c:pt idx="4615">
                        <c:v>2.3090000000000002</c:v>
                      </c:pt>
                      <c:pt idx="4616">
                        <c:v>2.3090000000000002</c:v>
                      </c:pt>
                      <c:pt idx="4617">
                        <c:v>2.31</c:v>
                      </c:pt>
                      <c:pt idx="4618">
                        <c:v>2.31</c:v>
                      </c:pt>
                      <c:pt idx="4619">
                        <c:v>2.3109999999999999</c:v>
                      </c:pt>
                      <c:pt idx="4620">
                        <c:v>2.3109999999999999</c:v>
                      </c:pt>
                      <c:pt idx="4621">
                        <c:v>2.3119999999999998</c:v>
                      </c:pt>
                      <c:pt idx="4622">
                        <c:v>2.3119999999999998</c:v>
                      </c:pt>
                      <c:pt idx="4623">
                        <c:v>2.3130000000000002</c:v>
                      </c:pt>
                      <c:pt idx="4624">
                        <c:v>2.3130000000000002</c:v>
                      </c:pt>
                      <c:pt idx="4625">
                        <c:v>2.3140000000000001</c:v>
                      </c:pt>
                      <c:pt idx="4626">
                        <c:v>2.3140000000000001</c:v>
                      </c:pt>
                      <c:pt idx="4627">
                        <c:v>2.3149999999999999</c:v>
                      </c:pt>
                      <c:pt idx="4628">
                        <c:v>2.3149999999999999</c:v>
                      </c:pt>
                      <c:pt idx="4629">
                        <c:v>2.3159999999999998</c:v>
                      </c:pt>
                      <c:pt idx="4630">
                        <c:v>2.3159999999999998</c:v>
                      </c:pt>
                      <c:pt idx="4631">
                        <c:v>2.3170000000000002</c:v>
                      </c:pt>
                      <c:pt idx="4632">
                        <c:v>2.3170000000000002</c:v>
                      </c:pt>
                      <c:pt idx="4633">
                        <c:v>2.3180000000000001</c:v>
                      </c:pt>
                      <c:pt idx="4634">
                        <c:v>2.3180000000000001</c:v>
                      </c:pt>
                      <c:pt idx="4635">
                        <c:v>2.319</c:v>
                      </c:pt>
                      <c:pt idx="4636">
                        <c:v>2.319</c:v>
                      </c:pt>
                      <c:pt idx="4637">
                        <c:v>2.3199999999999998</c:v>
                      </c:pt>
                      <c:pt idx="4638">
                        <c:v>2.3199999999999998</c:v>
                      </c:pt>
                      <c:pt idx="4639">
                        <c:v>2.3210000000000002</c:v>
                      </c:pt>
                      <c:pt idx="4640">
                        <c:v>2.3210000000000002</c:v>
                      </c:pt>
                      <c:pt idx="4641">
                        <c:v>2.3220000000000001</c:v>
                      </c:pt>
                      <c:pt idx="4642">
                        <c:v>2.3220000000000001</c:v>
                      </c:pt>
                      <c:pt idx="4643">
                        <c:v>2.323</c:v>
                      </c:pt>
                      <c:pt idx="4644">
                        <c:v>2.323</c:v>
                      </c:pt>
                      <c:pt idx="4645">
                        <c:v>2.3239999999999998</c:v>
                      </c:pt>
                      <c:pt idx="4646">
                        <c:v>2.3239999999999998</c:v>
                      </c:pt>
                      <c:pt idx="4647">
                        <c:v>2.3250000000000002</c:v>
                      </c:pt>
                      <c:pt idx="4648">
                        <c:v>2.3250000000000002</c:v>
                      </c:pt>
                      <c:pt idx="4649">
                        <c:v>2.3260000000000001</c:v>
                      </c:pt>
                      <c:pt idx="4650">
                        <c:v>2.3260000000000001</c:v>
                      </c:pt>
                      <c:pt idx="4651">
                        <c:v>2.327</c:v>
                      </c:pt>
                      <c:pt idx="4652">
                        <c:v>2.327</c:v>
                      </c:pt>
                      <c:pt idx="4653">
                        <c:v>2.3279999999999998</c:v>
                      </c:pt>
                      <c:pt idx="4654">
                        <c:v>2.3279999999999998</c:v>
                      </c:pt>
                      <c:pt idx="4655">
                        <c:v>2.3290000000000002</c:v>
                      </c:pt>
                      <c:pt idx="4656">
                        <c:v>2.3290000000000002</c:v>
                      </c:pt>
                      <c:pt idx="4657">
                        <c:v>2.33</c:v>
                      </c:pt>
                      <c:pt idx="4658">
                        <c:v>2.33</c:v>
                      </c:pt>
                      <c:pt idx="4659">
                        <c:v>2.331</c:v>
                      </c:pt>
                      <c:pt idx="4660">
                        <c:v>2.331</c:v>
                      </c:pt>
                      <c:pt idx="4661">
                        <c:v>2.3319999999999999</c:v>
                      </c:pt>
                      <c:pt idx="4662">
                        <c:v>2.3319999999999999</c:v>
                      </c:pt>
                      <c:pt idx="4663">
                        <c:v>2.3330000000000002</c:v>
                      </c:pt>
                      <c:pt idx="4664">
                        <c:v>2.3330000000000002</c:v>
                      </c:pt>
                      <c:pt idx="4665">
                        <c:v>2.3340000000000001</c:v>
                      </c:pt>
                      <c:pt idx="4666">
                        <c:v>2.3340000000000001</c:v>
                      </c:pt>
                      <c:pt idx="4667">
                        <c:v>2.335</c:v>
                      </c:pt>
                      <c:pt idx="4668">
                        <c:v>2.335</c:v>
                      </c:pt>
                      <c:pt idx="4669">
                        <c:v>2.3359999999999999</c:v>
                      </c:pt>
                      <c:pt idx="4670">
                        <c:v>2.3359999999999999</c:v>
                      </c:pt>
                      <c:pt idx="4671">
                        <c:v>2.3370000000000002</c:v>
                      </c:pt>
                      <c:pt idx="4672">
                        <c:v>2.3370000000000002</c:v>
                      </c:pt>
                      <c:pt idx="4673">
                        <c:v>2.3380000000000001</c:v>
                      </c:pt>
                      <c:pt idx="4674">
                        <c:v>2.3380000000000001</c:v>
                      </c:pt>
                      <c:pt idx="4675">
                        <c:v>2.339</c:v>
                      </c:pt>
                      <c:pt idx="4676">
                        <c:v>2.339</c:v>
                      </c:pt>
                      <c:pt idx="4677">
                        <c:v>2.34</c:v>
                      </c:pt>
                      <c:pt idx="4678">
                        <c:v>2.34</c:v>
                      </c:pt>
                      <c:pt idx="4679">
                        <c:v>2.3410000000000002</c:v>
                      </c:pt>
                      <c:pt idx="4680">
                        <c:v>2.3410000000000002</c:v>
                      </c:pt>
                      <c:pt idx="4681">
                        <c:v>2.3420000000000001</c:v>
                      </c:pt>
                      <c:pt idx="4682">
                        <c:v>2.3420000000000001</c:v>
                      </c:pt>
                      <c:pt idx="4683">
                        <c:v>2.343</c:v>
                      </c:pt>
                      <c:pt idx="4684">
                        <c:v>2.343</c:v>
                      </c:pt>
                      <c:pt idx="4685">
                        <c:v>2.3439999999999999</c:v>
                      </c:pt>
                      <c:pt idx="4686">
                        <c:v>2.3439999999999999</c:v>
                      </c:pt>
                      <c:pt idx="4687">
                        <c:v>2.3450000000000002</c:v>
                      </c:pt>
                      <c:pt idx="4688">
                        <c:v>2.3450000000000002</c:v>
                      </c:pt>
                      <c:pt idx="4689">
                        <c:v>2.3460000000000001</c:v>
                      </c:pt>
                      <c:pt idx="4690">
                        <c:v>2.3460000000000001</c:v>
                      </c:pt>
                      <c:pt idx="4691">
                        <c:v>2.347</c:v>
                      </c:pt>
                      <c:pt idx="4692">
                        <c:v>2.347</c:v>
                      </c:pt>
                      <c:pt idx="4693">
                        <c:v>2.3479999999999999</c:v>
                      </c:pt>
                      <c:pt idx="4694">
                        <c:v>2.3479999999999999</c:v>
                      </c:pt>
                      <c:pt idx="4695">
                        <c:v>2.3490000000000002</c:v>
                      </c:pt>
                      <c:pt idx="4696">
                        <c:v>2.3490000000000002</c:v>
                      </c:pt>
                      <c:pt idx="4697">
                        <c:v>2.35</c:v>
                      </c:pt>
                      <c:pt idx="4698">
                        <c:v>2.35</c:v>
                      </c:pt>
                      <c:pt idx="4699">
                        <c:v>2.351</c:v>
                      </c:pt>
                      <c:pt idx="4700">
                        <c:v>2.351</c:v>
                      </c:pt>
                      <c:pt idx="4701">
                        <c:v>2.3519999999999999</c:v>
                      </c:pt>
                      <c:pt idx="4702">
                        <c:v>2.3519999999999999</c:v>
                      </c:pt>
                      <c:pt idx="4703">
                        <c:v>2.3530000000000002</c:v>
                      </c:pt>
                      <c:pt idx="4704">
                        <c:v>2.3530000000000002</c:v>
                      </c:pt>
                      <c:pt idx="4705">
                        <c:v>2.3540000000000001</c:v>
                      </c:pt>
                      <c:pt idx="4706">
                        <c:v>2.3540000000000001</c:v>
                      </c:pt>
                      <c:pt idx="4707">
                        <c:v>2.355</c:v>
                      </c:pt>
                      <c:pt idx="4708">
                        <c:v>2.355</c:v>
                      </c:pt>
                      <c:pt idx="4709">
                        <c:v>2.3559999999999999</c:v>
                      </c:pt>
                      <c:pt idx="4710">
                        <c:v>2.3559999999999999</c:v>
                      </c:pt>
                      <c:pt idx="4711">
                        <c:v>2.3570000000000002</c:v>
                      </c:pt>
                      <c:pt idx="4712">
                        <c:v>2.3570000000000002</c:v>
                      </c:pt>
                      <c:pt idx="4713">
                        <c:v>2.3580000000000001</c:v>
                      </c:pt>
                      <c:pt idx="4714">
                        <c:v>2.3580000000000001</c:v>
                      </c:pt>
                      <c:pt idx="4715">
                        <c:v>2.359</c:v>
                      </c:pt>
                      <c:pt idx="4716">
                        <c:v>2.359</c:v>
                      </c:pt>
                      <c:pt idx="4717">
                        <c:v>2.36</c:v>
                      </c:pt>
                      <c:pt idx="4718">
                        <c:v>2.36</c:v>
                      </c:pt>
                      <c:pt idx="4719">
                        <c:v>2.3610000000000002</c:v>
                      </c:pt>
                      <c:pt idx="4720">
                        <c:v>2.3610000000000002</c:v>
                      </c:pt>
                      <c:pt idx="4721">
                        <c:v>2.3620000000000001</c:v>
                      </c:pt>
                      <c:pt idx="4722">
                        <c:v>2.3620000000000001</c:v>
                      </c:pt>
                      <c:pt idx="4723">
                        <c:v>2.363</c:v>
                      </c:pt>
                      <c:pt idx="4724">
                        <c:v>2.363</c:v>
                      </c:pt>
                      <c:pt idx="4725">
                        <c:v>2.3639999999999999</c:v>
                      </c:pt>
                      <c:pt idx="4726">
                        <c:v>2.3639999999999999</c:v>
                      </c:pt>
                      <c:pt idx="4727">
                        <c:v>2.3650000000000002</c:v>
                      </c:pt>
                      <c:pt idx="4728">
                        <c:v>2.3650000000000002</c:v>
                      </c:pt>
                      <c:pt idx="4729">
                        <c:v>2.3660000000000001</c:v>
                      </c:pt>
                      <c:pt idx="4730">
                        <c:v>2.3660000000000001</c:v>
                      </c:pt>
                      <c:pt idx="4731">
                        <c:v>2.367</c:v>
                      </c:pt>
                      <c:pt idx="4732">
                        <c:v>2.367</c:v>
                      </c:pt>
                      <c:pt idx="4733">
                        <c:v>2.3679999999999999</c:v>
                      </c:pt>
                      <c:pt idx="4734">
                        <c:v>2.3679999999999999</c:v>
                      </c:pt>
                      <c:pt idx="4735">
                        <c:v>2.3690000000000002</c:v>
                      </c:pt>
                      <c:pt idx="4736">
                        <c:v>2.3690000000000002</c:v>
                      </c:pt>
                      <c:pt idx="4737">
                        <c:v>2.37</c:v>
                      </c:pt>
                      <c:pt idx="4738">
                        <c:v>2.37</c:v>
                      </c:pt>
                      <c:pt idx="4739">
                        <c:v>2.371</c:v>
                      </c:pt>
                      <c:pt idx="4740">
                        <c:v>2.371</c:v>
                      </c:pt>
                      <c:pt idx="4741">
                        <c:v>2.3719999999999999</c:v>
                      </c:pt>
                      <c:pt idx="4742">
                        <c:v>2.3719999999999999</c:v>
                      </c:pt>
                      <c:pt idx="4743">
                        <c:v>2.3730000000000002</c:v>
                      </c:pt>
                      <c:pt idx="4744">
                        <c:v>2.3730000000000002</c:v>
                      </c:pt>
                      <c:pt idx="4745">
                        <c:v>2.3740000000000001</c:v>
                      </c:pt>
                      <c:pt idx="4746">
                        <c:v>2.3740000000000001</c:v>
                      </c:pt>
                      <c:pt idx="4747">
                        <c:v>2.375</c:v>
                      </c:pt>
                      <c:pt idx="4748">
                        <c:v>2.375</c:v>
                      </c:pt>
                      <c:pt idx="4749">
                        <c:v>2.3759999999999999</c:v>
                      </c:pt>
                      <c:pt idx="4750">
                        <c:v>2.3759999999999999</c:v>
                      </c:pt>
                      <c:pt idx="4751">
                        <c:v>2.3769999999999998</c:v>
                      </c:pt>
                      <c:pt idx="4752">
                        <c:v>2.3769999999999998</c:v>
                      </c:pt>
                      <c:pt idx="4753">
                        <c:v>2.3780000000000001</c:v>
                      </c:pt>
                      <c:pt idx="4754">
                        <c:v>2.3780000000000001</c:v>
                      </c:pt>
                      <c:pt idx="4755">
                        <c:v>2.379</c:v>
                      </c:pt>
                      <c:pt idx="4756">
                        <c:v>2.379</c:v>
                      </c:pt>
                      <c:pt idx="4757">
                        <c:v>2.38</c:v>
                      </c:pt>
                      <c:pt idx="4758">
                        <c:v>2.38</c:v>
                      </c:pt>
                      <c:pt idx="4759">
                        <c:v>2.3809999999999998</c:v>
                      </c:pt>
                      <c:pt idx="4760">
                        <c:v>2.3809999999999998</c:v>
                      </c:pt>
                      <c:pt idx="4761">
                        <c:v>2.3820000000000001</c:v>
                      </c:pt>
                      <c:pt idx="4762">
                        <c:v>2.3820000000000001</c:v>
                      </c:pt>
                      <c:pt idx="4763">
                        <c:v>2.383</c:v>
                      </c:pt>
                      <c:pt idx="4764">
                        <c:v>2.383</c:v>
                      </c:pt>
                      <c:pt idx="4765">
                        <c:v>2.3839999999999999</c:v>
                      </c:pt>
                      <c:pt idx="4766">
                        <c:v>2.3839999999999999</c:v>
                      </c:pt>
                      <c:pt idx="4767">
                        <c:v>2.3849999999999998</c:v>
                      </c:pt>
                      <c:pt idx="4768">
                        <c:v>2.3849999999999998</c:v>
                      </c:pt>
                      <c:pt idx="4769">
                        <c:v>2.3860000000000001</c:v>
                      </c:pt>
                      <c:pt idx="4770">
                        <c:v>2.3860000000000001</c:v>
                      </c:pt>
                      <c:pt idx="4771">
                        <c:v>2.387</c:v>
                      </c:pt>
                      <c:pt idx="4772">
                        <c:v>2.387</c:v>
                      </c:pt>
                      <c:pt idx="4773">
                        <c:v>2.3879999999999999</c:v>
                      </c:pt>
                      <c:pt idx="4774">
                        <c:v>2.3879999999999999</c:v>
                      </c:pt>
                      <c:pt idx="4775">
                        <c:v>2.3889999999999998</c:v>
                      </c:pt>
                      <c:pt idx="4776">
                        <c:v>2.3889999999999998</c:v>
                      </c:pt>
                      <c:pt idx="4777">
                        <c:v>2.39</c:v>
                      </c:pt>
                      <c:pt idx="4778">
                        <c:v>2.39</c:v>
                      </c:pt>
                      <c:pt idx="4779">
                        <c:v>2.391</c:v>
                      </c:pt>
                      <c:pt idx="4780">
                        <c:v>2.391</c:v>
                      </c:pt>
                      <c:pt idx="4781">
                        <c:v>2.3919999999999999</c:v>
                      </c:pt>
                      <c:pt idx="4782">
                        <c:v>2.3919999999999999</c:v>
                      </c:pt>
                      <c:pt idx="4783">
                        <c:v>2.3929999999999998</c:v>
                      </c:pt>
                      <c:pt idx="4784">
                        <c:v>2.3929999999999998</c:v>
                      </c:pt>
                      <c:pt idx="4785">
                        <c:v>2.3940000000000001</c:v>
                      </c:pt>
                      <c:pt idx="4786">
                        <c:v>2.3940000000000001</c:v>
                      </c:pt>
                      <c:pt idx="4787">
                        <c:v>2.395</c:v>
                      </c:pt>
                      <c:pt idx="4788">
                        <c:v>2.395</c:v>
                      </c:pt>
                      <c:pt idx="4789">
                        <c:v>2.3959999999999999</c:v>
                      </c:pt>
                      <c:pt idx="4790">
                        <c:v>2.3959999999999999</c:v>
                      </c:pt>
                      <c:pt idx="4791">
                        <c:v>2.3969999999999998</c:v>
                      </c:pt>
                      <c:pt idx="4792">
                        <c:v>2.3969999999999998</c:v>
                      </c:pt>
                      <c:pt idx="4793">
                        <c:v>2.3980000000000001</c:v>
                      </c:pt>
                      <c:pt idx="4794">
                        <c:v>2.3980000000000001</c:v>
                      </c:pt>
                      <c:pt idx="4795">
                        <c:v>2.399</c:v>
                      </c:pt>
                      <c:pt idx="4796">
                        <c:v>2.399</c:v>
                      </c:pt>
                      <c:pt idx="4797">
                        <c:v>2.4</c:v>
                      </c:pt>
                      <c:pt idx="4798">
                        <c:v>2.4</c:v>
                      </c:pt>
                      <c:pt idx="4799">
                        <c:v>2.4009999999999998</c:v>
                      </c:pt>
                      <c:pt idx="4800">
                        <c:v>2.4009999999999998</c:v>
                      </c:pt>
                      <c:pt idx="4801">
                        <c:v>2.4020000000000001</c:v>
                      </c:pt>
                      <c:pt idx="4802">
                        <c:v>2.4020000000000001</c:v>
                      </c:pt>
                      <c:pt idx="4803">
                        <c:v>2.403</c:v>
                      </c:pt>
                      <c:pt idx="4804">
                        <c:v>2.403</c:v>
                      </c:pt>
                      <c:pt idx="4805">
                        <c:v>2.4039999999999999</c:v>
                      </c:pt>
                      <c:pt idx="4806">
                        <c:v>2.4039999999999999</c:v>
                      </c:pt>
                      <c:pt idx="4807">
                        <c:v>2.4049999999999998</c:v>
                      </c:pt>
                      <c:pt idx="4808">
                        <c:v>2.4049999999999998</c:v>
                      </c:pt>
                      <c:pt idx="4809">
                        <c:v>2.4060000000000001</c:v>
                      </c:pt>
                      <c:pt idx="4810">
                        <c:v>2.4060000000000001</c:v>
                      </c:pt>
                      <c:pt idx="4811">
                        <c:v>2.407</c:v>
                      </c:pt>
                      <c:pt idx="4812">
                        <c:v>2.407</c:v>
                      </c:pt>
                      <c:pt idx="4813">
                        <c:v>2.4079999999999999</c:v>
                      </c:pt>
                      <c:pt idx="4814">
                        <c:v>2.4079999999999999</c:v>
                      </c:pt>
                      <c:pt idx="4815">
                        <c:v>2.4089999999999998</c:v>
                      </c:pt>
                      <c:pt idx="4816">
                        <c:v>2.4089999999999998</c:v>
                      </c:pt>
                      <c:pt idx="4817">
                        <c:v>2.41</c:v>
                      </c:pt>
                      <c:pt idx="4818">
                        <c:v>2.41</c:v>
                      </c:pt>
                      <c:pt idx="4819">
                        <c:v>2.411</c:v>
                      </c:pt>
                      <c:pt idx="4820">
                        <c:v>2.411</c:v>
                      </c:pt>
                      <c:pt idx="4821">
                        <c:v>2.4119999999999999</c:v>
                      </c:pt>
                      <c:pt idx="4822">
                        <c:v>2.4119999999999999</c:v>
                      </c:pt>
                      <c:pt idx="4823">
                        <c:v>2.4129999999999998</c:v>
                      </c:pt>
                      <c:pt idx="4824">
                        <c:v>2.4129999999999998</c:v>
                      </c:pt>
                      <c:pt idx="4825">
                        <c:v>2.4140000000000001</c:v>
                      </c:pt>
                      <c:pt idx="4826">
                        <c:v>2.4140000000000001</c:v>
                      </c:pt>
                      <c:pt idx="4827">
                        <c:v>2.415</c:v>
                      </c:pt>
                      <c:pt idx="4828">
                        <c:v>2.415</c:v>
                      </c:pt>
                      <c:pt idx="4829">
                        <c:v>2.4159999999999999</c:v>
                      </c:pt>
                      <c:pt idx="4830">
                        <c:v>2.4159999999999999</c:v>
                      </c:pt>
                      <c:pt idx="4831">
                        <c:v>2.4169999999999998</c:v>
                      </c:pt>
                      <c:pt idx="4832">
                        <c:v>2.4169999999999998</c:v>
                      </c:pt>
                      <c:pt idx="4833">
                        <c:v>2.4180000000000001</c:v>
                      </c:pt>
                      <c:pt idx="4834">
                        <c:v>2.4180000000000001</c:v>
                      </c:pt>
                      <c:pt idx="4835">
                        <c:v>2.419</c:v>
                      </c:pt>
                      <c:pt idx="4836">
                        <c:v>2.419</c:v>
                      </c:pt>
                      <c:pt idx="4837">
                        <c:v>2.42</c:v>
                      </c:pt>
                      <c:pt idx="4838">
                        <c:v>2.42</c:v>
                      </c:pt>
                      <c:pt idx="4839">
                        <c:v>2.4209999999999998</c:v>
                      </c:pt>
                      <c:pt idx="4840">
                        <c:v>2.4209999999999998</c:v>
                      </c:pt>
                      <c:pt idx="4841">
                        <c:v>2.4220000000000002</c:v>
                      </c:pt>
                      <c:pt idx="4842">
                        <c:v>2.4220000000000002</c:v>
                      </c:pt>
                      <c:pt idx="4843">
                        <c:v>2.423</c:v>
                      </c:pt>
                      <c:pt idx="4844">
                        <c:v>2.423</c:v>
                      </c:pt>
                      <c:pt idx="4845">
                        <c:v>2.4239999999999999</c:v>
                      </c:pt>
                      <c:pt idx="4846">
                        <c:v>2.4239999999999999</c:v>
                      </c:pt>
                      <c:pt idx="4847">
                        <c:v>2.4249999999999998</c:v>
                      </c:pt>
                      <c:pt idx="4848">
                        <c:v>2.4249999999999998</c:v>
                      </c:pt>
                      <c:pt idx="4849">
                        <c:v>2.4260000000000002</c:v>
                      </c:pt>
                      <c:pt idx="4850">
                        <c:v>2.4260000000000002</c:v>
                      </c:pt>
                      <c:pt idx="4851">
                        <c:v>2.427</c:v>
                      </c:pt>
                      <c:pt idx="4852">
                        <c:v>2.427</c:v>
                      </c:pt>
                      <c:pt idx="4853">
                        <c:v>2.4279999999999999</c:v>
                      </c:pt>
                      <c:pt idx="4854">
                        <c:v>2.4279999999999999</c:v>
                      </c:pt>
                      <c:pt idx="4855">
                        <c:v>2.4289999999999998</c:v>
                      </c:pt>
                      <c:pt idx="4856">
                        <c:v>2.4289999999999998</c:v>
                      </c:pt>
                      <c:pt idx="4857">
                        <c:v>2.4300000000000002</c:v>
                      </c:pt>
                      <c:pt idx="4858">
                        <c:v>2.4300000000000002</c:v>
                      </c:pt>
                      <c:pt idx="4859">
                        <c:v>2.431</c:v>
                      </c:pt>
                      <c:pt idx="4860">
                        <c:v>2.431</c:v>
                      </c:pt>
                      <c:pt idx="4861">
                        <c:v>2.4319999999999999</c:v>
                      </c:pt>
                      <c:pt idx="4862">
                        <c:v>2.4319999999999999</c:v>
                      </c:pt>
                      <c:pt idx="4863">
                        <c:v>2.4329999999999998</c:v>
                      </c:pt>
                      <c:pt idx="4864">
                        <c:v>2.4329999999999998</c:v>
                      </c:pt>
                      <c:pt idx="4865">
                        <c:v>2.4340000000000002</c:v>
                      </c:pt>
                      <c:pt idx="4866">
                        <c:v>2.4340000000000002</c:v>
                      </c:pt>
                      <c:pt idx="4867">
                        <c:v>2.4350000000000001</c:v>
                      </c:pt>
                      <c:pt idx="4868">
                        <c:v>2.4350000000000001</c:v>
                      </c:pt>
                      <c:pt idx="4869">
                        <c:v>2.4359999999999999</c:v>
                      </c:pt>
                      <c:pt idx="4870">
                        <c:v>2.4359999999999999</c:v>
                      </c:pt>
                      <c:pt idx="4871">
                        <c:v>2.4369999999999998</c:v>
                      </c:pt>
                      <c:pt idx="4872">
                        <c:v>2.4369999999999998</c:v>
                      </c:pt>
                      <c:pt idx="4873">
                        <c:v>2.4380000000000002</c:v>
                      </c:pt>
                      <c:pt idx="4874">
                        <c:v>2.4380000000000002</c:v>
                      </c:pt>
                      <c:pt idx="4875">
                        <c:v>2.4390000000000001</c:v>
                      </c:pt>
                      <c:pt idx="4876">
                        <c:v>2.4390000000000001</c:v>
                      </c:pt>
                      <c:pt idx="4877">
                        <c:v>2.44</c:v>
                      </c:pt>
                      <c:pt idx="4878">
                        <c:v>2.44</c:v>
                      </c:pt>
                      <c:pt idx="4879">
                        <c:v>2.4409999999999998</c:v>
                      </c:pt>
                      <c:pt idx="4880">
                        <c:v>2.4409999999999998</c:v>
                      </c:pt>
                      <c:pt idx="4881">
                        <c:v>2.4420000000000002</c:v>
                      </c:pt>
                      <c:pt idx="4882">
                        <c:v>2.4420000000000002</c:v>
                      </c:pt>
                      <c:pt idx="4883">
                        <c:v>2.4430000000000001</c:v>
                      </c:pt>
                      <c:pt idx="4884">
                        <c:v>2.4430000000000001</c:v>
                      </c:pt>
                      <c:pt idx="4885">
                        <c:v>2.444</c:v>
                      </c:pt>
                      <c:pt idx="4886">
                        <c:v>2.444</c:v>
                      </c:pt>
                      <c:pt idx="4887">
                        <c:v>2.4449999999999998</c:v>
                      </c:pt>
                      <c:pt idx="4888">
                        <c:v>2.4449999999999998</c:v>
                      </c:pt>
                      <c:pt idx="4889">
                        <c:v>2.4460000000000002</c:v>
                      </c:pt>
                      <c:pt idx="4890">
                        <c:v>2.4460000000000002</c:v>
                      </c:pt>
                      <c:pt idx="4891">
                        <c:v>2.4470000000000001</c:v>
                      </c:pt>
                      <c:pt idx="4892">
                        <c:v>2.4470000000000001</c:v>
                      </c:pt>
                      <c:pt idx="4893">
                        <c:v>2.448</c:v>
                      </c:pt>
                      <c:pt idx="4894">
                        <c:v>2.448</c:v>
                      </c:pt>
                      <c:pt idx="4895">
                        <c:v>2.4489999999999998</c:v>
                      </c:pt>
                      <c:pt idx="4896">
                        <c:v>2.4489999999999998</c:v>
                      </c:pt>
                      <c:pt idx="4897">
                        <c:v>2.4500000000000002</c:v>
                      </c:pt>
                      <c:pt idx="4898">
                        <c:v>2.4500000000000002</c:v>
                      </c:pt>
                      <c:pt idx="4899">
                        <c:v>2.4510000000000001</c:v>
                      </c:pt>
                      <c:pt idx="4900">
                        <c:v>2.4510000000000001</c:v>
                      </c:pt>
                      <c:pt idx="4901">
                        <c:v>2.452</c:v>
                      </c:pt>
                      <c:pt idx="4902">
                        <c:v>2.452</c:v>
                      </c:pt>
                      <c:pt idx="4903">
                        <c:v>2.4529999999999998</c:v>
                      </c:pt>
                      <c:pt idx="4904">
                        <c:v>2.4529999999999998</c:v>
                      </c:pt>
                      <c:pt idx="4905">
                        <c:v>2.4540000000000002</c:v>
                      </c:pt>
                      <c:pt idx="4906">
                        <c:v>2.4540000000000002</c:v>
                      </c:pt>
                      <c:pt idx="4907">
                        <c:v>2.4550000000000001</c:v>
                      </c:pt>
                      <c:pt idx="4908">
                        <c:v>2.4550000000000001</c:v>
                      </c:pt>
                      <c:pt idx="4909">
                        <c:v>2.456</c:v>
                      </c:pt>
                      <c:pt idx="4910">
                        <c:v>2.456</c:v>
                      </c:pt>
                      <c:pt idx="4911">
                        <c:v>2.4569999999999999</c:v>
                      </c:pt>
                      <c:pt idx="4912">
                        <c:v>2.4569999999999999</c:v>
                      </c:pt>
                      <c:pt idx="4913">
                        <c:v>2.4580000000000002</c:v>
                      </c:pt>
                      <c:pt idx="4914">
                        <c:v>2.4580000000000002</c:v>
                      </c:pt>
                      <c:pt idx="4915">
                        <c:v>2.4590000000000001</c:v>
                      </c:pt>
                      <c:pt idx="4916">
                        <c:v>2.4590000000000001</c:v>
                      </c:pt>
                      <c:pt idx="4917">
                        <c:v>2.46</c:v>
                      </c:pt>
                      <c:pt idx="4918">
                        <c:v>2.46</c:v>
                      </c:pt>
                      <c:pt idx="4919">
                        <c:v>2.4609999999999999</c:v>
                      </c:pt>
                      <c:pt idx="4920">
                        <c:v>2.4609999999999999</c:v>
                      </c:pt>
                      <c:pt idx="4921">
                        <c:v>2.4620000000000002</c:v>
                      </c:pt>
                      <c:pt idx="4922">
                        <c:v>2.4620000000000002</c:v>
                      </c:pt>
                      <c:pt idx="4923">
                        <c:v>2.4630000000000001</c:v>
                      </c:pt>
                      <c:pt idx="4924">
                        <c:v>2.4630000000000001</c:v>
                      </c:pt>
                      <c:pt idx="4925">
                        <c:v>2.464</c:v>
                      </c:pt>
                      <c:pt idx="4926">
                        <c:v>2.464</c:v>
                      </c:pt>
                      <c:pt idx="4927">
                        <c:v>2.4649999999999999</c:v>
                      </c:pt>
                      <c:pt idx="4928">
                        <c:v>2.4649999999999999</c:v>
                      </c:pt>
                      <c:pt idx="4929">
                        <c:v>2.4660000000000002</c:v>
                      </c:pt>
                      <c:pt idx="4930">
                        <c:v>2.4660000000000002</c:v>
                      </c:pt>
                      <c:pt idx="4931">
                        <c:v>2.4670000000000001</c:v>
                      </c:pt>
                      <c:pt idx="4932">
                        <c:v>2.4670000000000001</c:v>
                      </c:pt>
                      <c:pt idx="4933">
                        <c:v>2.468</c:v>
                      </c:pt>
                      <c:pt idx="4934">
                        <c:v>2.468</c:v>
                      </c:pt>
                      <c:pt idx="4935">
                        <c:v>2.4689999999999999</c:v>
                      </c:pt>
                      <c:pt idx="4936">
                        <c:v>2.4689999999999999</c:v>
                      </c:pt>
                      <c:pt idx="4937">
                        <c:v>2.4700000000000002</c:v>
                      </c:pt>
                      <c:pt idx="4938">
                        <c:v>2.4700000000000002</c:v>
                      </c:pt>
                      <c:pt idx="4939">
                        <c:v>2.4710000000000001</c:v>
                      </c:pt>
                      <c:pt idx="4940">
                        <c:v>2.4710000000000001</c:v>
                      </c:pt>
                      <c:pt idx="4941">
                        <c:v>2.472</c:v>
                      </c:pt>
                      <c:pt idx="4942">
                        <c:v>2.472</c:v>
                      </c:pt>
                      <c:pt idx="4943">
                        <c:v>2.4729999999999999</c:v>
                      </c:pt>
                      <c:pt idx="4944">
                        <c:v>2.4729999999999999</c:v>
                      </c:pt>
                      <c:pt idx="4945">
                        <c:v>2.4740000000000002</c:v>
                      </c:pt>
                      <c:pt idx="4946">
                        <c:v>2.4740000000000002</c:v>
                      </c:pt>
                      <c:pt idx="4947">
                        <c:v>2.4750000000000001</c:v>
                      </c:pt>
                      <c:pt idx="4948">
                        <c:v>2.4750000000000001</c:v>
                      </c:pt>
                      <c:pt idx="4949">
                        <c:v>2.476</c:v>
                      </c:pt>
                      <c:pt idx="4950">
                        <c:v>2.476</c:v>
                      </c:pt>
                      <c:pt idx="4951">
                        <c:v>2.4769999999999999</c:v>
                      </c:pt>
                      <c:pt idx="4952">
                        <c:v>2.4769999999999999</c:v>
                      </c:pt>
                      <c:pt idx="4953">
                        <c:v>2.4780000000000002</c:v>
                      </c:pt>
                      <c:pt idx="4954">
                        <c:v>2.4780000000000002</c:v>
                      </c:pt>
                      <c:pt idx="4955">
                        <c:v>2.4790000000000001</c:v>
                      </c:pt>
                      <c:pt idx="4956">
                        <c:v>2.4790000000000001</c:v>
                      </c:pt>
                      <c:pt idx="4957">
                        <c:v>2.48</c:v>
                      </c:pt>
                      <c:pt idx="4958">
                        <c:v>2.48</c:v>
                      </c:pt>
                      <c:pt idx="4959">
                        <c:v>2.4809999999999999</c:v>
                      </c:pt>
                      <c:pt idx="4960">
                        <c:v>2.4809999999999999</c:v>
                      </c:pt>
                      <c:pt idx="4961">
                        <c:v>2.4820000000000002</c:v>
                      </c:pt>
                      <c:pt idx="4962">
                        <c:v>2.4820000000000002</c:v>
                      </c:pt>
                      <c:pt idx="4963">
                        <c:v>2.4830000000000001</c:v>
                      </c:pt>
                      <c:pt idx="4964">
                        <c:v>2.4830000000000001</c:v>
                      </c:pt>
                      <c:pt idx="4965">
                        <c:v>2.484</c:v>
                      </c:pt>
                      <c:pt idx="4966">
                        <c:v>2.484</c:v>
                      </c:pt>
                      <c:pt idx="4967">
                        <c:v>2.4849999999999999</c:v>
                      </c:pt>
                      <c:pt idx="4968">
                        <c:v>2.4849999999999999</c:v>
                      </c:pt>
                      <c:pt idx="4969">
                        <c:v>2.4860000000000002</c:v>
                      </c:pt>
                      <c:pt idx="4970">
                        <c:v>2.4860000000000002</c:v>
                      </c:pt>
                      <c:pt idx="4971">
                        <c:v>2.4870000000000001</c:v>
                      </c:pt>
                      <c:pt idx="4972">
                        <c:v>2.4870000000000001</c:v>
                      </c:pt>
                      <c:pt idx="4973">
                        <c:v>2.488</c:v>
                      </c:pt>
                      <c:pt idx="4974">
                        <c:v>2.488</c:v>
                      </c:pt>
                      <c:pt idx="4975">
                        <c:v>2.4889999999999999</c:v>
                      </c:pt>
                      <c:pt idx="4976">
                        <c:v>2.4889999999999999</c:v>
                      </c:pt>
                      <c:pt idx="4977">
                        <c:v>2.4900000000000002</c:v>
                      </c:pt>
                      <c:pt idx="4978">
                        <c:v>2.4900000000000002</c:v>
                      </c:pt>
                      <c:pt idx="4979">
                        <c:v>2.4910000000000001</c:v>
                      </c:pt>
                      <c:pt idx="4980">
                        <c:v>2.4910000000000001</c:v>
                      </c:pt>
                      <c:pt idx="4981">
                        <c:v>2.492</c:v>
                      </c:pt>
                      <c:pt idx="4982">
                        <c:v>2.492</c:v>
                      </c:pt>
                      <c:pt idx="4983">
                        <c:v>2.4929999999999999</c:v>
                      </c:pt>
                      <c:pt idx="4984">
                        <c:v>2.4929999999999999</c:v>
                      </c:pt>
                      <c:pt idx="4985">
                        <c:v>2.4940000000000002</c:v>
                      </c:pt>
                      <c:pt idx="4986">
                        <c:v>2.4940000000000002</c:v>
                      </c:pt>
                      <c:pt idx="4987">
                        <c:v>2.4950000000000001</c:v>
                      </c:pt>
                      <c:pt idx="4988">
                        <c:v>2.4950000000000001</c:v>
                      </c:pt>
                      <c:pt idx="4989">
                        <c:v>2.496</c:v>
                      </c:pt>
                      <c:pt idx="4990">
                        <c:v>2.496</c:v>
                      </c:pt>
                      <c:pt idx="4991">
                        <c:v>2.4969999999999999</c:v>
                      </c:pt>
                      <c:pt idx="4992">
                        <c:v>2.4969999999999999</c:v>
                      </c:pt>
                      <c:pt idx="4993">
                        <c:v>2.4980000000000002</c:v>
                      </c:pt>
                      <c:pt idx="4994">
                        <c:v>2.4980000000000002</c:v>
                      </c:pt>
                      <c:pt idx="4995">
                        <c:v>2.4990000000000001</c:v>
                      </c:pt>
                      <c:pt idx="4996">
                        <c:v>2.4990000000000001</c:v>
                      </c:pt>
                      <c:pt idx="4997">
                        <c:v>2.5</c:v>
                      </c:pt>
                      <c:pt idx="4998">
                        <c:v>2.5</c:v>
                      </c:pt>
                      <c:pt idx="4999">
                        <c:v>2.5009999999999999</c:v>
                      </c:pt>
                      <c:pt idx="5000">
                        <c:v>2.5009999999999999</c:v>
                      </c:pt>
                      <c:pt idx="5001">
                        <c:v>2.5019999999999998</c:v>
                      </c:pt>
                      <c:pt idx="5002">
                        <c:v>2.5019999999999998</c:v>
                      </c:pt>
                      <c:pt idx="5003">
                        <c:v>2.5030000000000001</c:v>
                      </c:pt>
                      <c:pt idx="5004">
                        <c:v>2.5030000000000001</c:v>
                      </c:pt>
                      <c:pt idx="5005">
                        <c:v>2.504</c:v>
                      </c:pt>
                      <c:pt idx="5006">
                        <c:v>2.504</c:v>
                      </c:pt>
                      <c:pt idx="5007">
                        <c:v>2.5049999999999999</c:v>
                      </c:pt>
                      <c:pt idx="5008">
                        <c:v>2.5049999999999999</c:v>
                      </c:pt>
                      <c:pt idx="5009">
                        <c:v>2.5059999999999998</c:v>
                      </c:pt>
                      <c:pt idx="5010">
                        <c:v>2.5059999999999998</c:v>
                      </c:pt>
                      <c:pt idx="5011">
                        <c:v>2.5070000000000001</c:v>
                      </c:pt>
                      <c:pt idx="5012">
                        <c:v>2.5070000000000001</c:v>
                      </c:pt>
                      <c:pt idx="5013">
                        <c:v>2.508</c:v>
                      </c:pt>
                      <c:pt idx="5014">
                        <c:v>2.508</c:v>
                      </c:pt>
                      <c:pt idx="5015">
                        <c:v>2.5089999999999999</c:v>
                      </c:pt>
                      <c:pt idx="5016">
                        <c:v>2.5089999999999999</c:v>
                      </c:pt>
                      <c:pt idx="5017">
                        <c:v>2.5099999999999998</c:v>
                      </c:pt>
                      <c:pt idx="5018">
                        <c:v>2.5099999999999998</c:v>
                      </c:pt>
                      <c:pt idx="5019">
                        <c:v>2.5110000000000001</c:v>
                      </c:pt>
                      <c:pt idx="5020">
                        <c:v>2.5110000000000001</c:v>
                      </c:pt>
                      <c:pt idx="5021">
                        <c:v>2.512</c:v>
                      </c:pt>
                      <c:pt idx="5022">
                        <c:v>2.512</c:v>
                      </c:pt>
                      <c:pt idx="5023">
                        <c:v>2.5129999999999999</c:v>
                      </c:pt>
                      <c:pt idx="5024">
                        <c:v>2.5129999999999999</c:v>
                      </c:pt>
                      <c:pt idx="5025">
                        <c:v>2.5139999999999998</c:v>
                      </c:pt>
                      <c:pt idx="5026">
                        <c:v>2.5139999999999998</c:v>
                      </c:pt>
                      <c:pt idx="5027">
                        <c:v>2.5150000000000001</c:v>
                      </c:pt>
                      <c:pt idx="5028">
                        <c:v>2.5150000000000001</c:v>
                      </c:pt>
                      <c:pt idx="5029">
                        <c:v>2.516</c:v>
                      </c:pt>
                      <c:pt idx="5030">
                        <c:v>2.516</c:v>
                      </c:pt>
                      <c:pt idx="5031">
                        <c:v>2.5169999999999999</c:v>
                      </c:pt>
                      <c:pt idx="5032">
                        <c:v>2.5169999999999999</c:v>
                      </c:pt>
                      <c:pt idx="5033">
                        <c:v>2.5179999999999998</c:v>
                      </c:pt>
                      <c:pt idx="5034">
                        <c:v>2.5179999999999998</c:v>
                      </c:pt>
                      <c:pt idx="5035">
                        <c:v>2.5190000000000001</c:v>
                      </c:pt>
                      <c:pt idx="5036">
                        <c:v>2.5190000000000001</c:v>
                      </c:pt>
                      <c:pt idx="5037">
                        <c:v>2.52</c:v>
                      </c:pt>
                      <c:pt idx="5038">
                        <c:v>2.52</c:v>
                      </c:pt>
                      <c:pt idx="5039">
                        <c:v>2.5209999999999999</c:v>
                      </c:pt>
                      <c:pt idx="5040">
                        <c:v>2.5209999999999999</c:v>
                      </c:pt>
                      <c:pt idx="5041">
                        <c:v>2.5219999999999998</c:v>
                      </c:pt>
                      <c:pt idx="5042">
                        <c:v>2.5219999999999998</c:v>
                      </c:pt>
                      <c:pt idx="5043">
                        <c:v>2.5230000000000001</c:v>
                      </c:pt>
                      <c:pt idx="5044">
                        <c:v>2.5230000000000001</c:v>
                      </c:pt>
                      <c:pt idx="5045">
                        <c:v>2.524</c:v>
                      </c:pt>
                      <c:pt idx="5046">
                        <c:v>2.524</c:v>
                      </c:pt>
                      <c:pt idx="5047">
                        <c:v>2.5249999999999999</c:v>
                      </c:pt>
                      <c:pt idx="5048">
                        <c:v>2.5249999999999999</c:v>
                      </c:pt>
                      <c:pt idx="5049">
                        <c:v>2.5259999999999998</c:v>
                      </c:pt>
                      <c:pt idx="5050">
                        <c:v>2.5259999999999998</c:v>
                      </c:pt>
                      <c:pt idx="5051">
                        <c:v>2.5270000000000001</c:v>
                      </c:pt>
                      <c:pt idx="5052">
                        <c:v>2.5270000000000001</c:v>
                      </c:pt>
                      <c:pt idx="5053">
                        <c:v>2.528</c:v>
                      </c:pt>
                      <c:pt idx="5054">
                        <c:v>2.528</c:v>
                      </c:pt>
                      <c:pt idx="5055">
                        <c:v>2.5289999999999999</c:v>
                      </c:pt>
                      <c:pt idx="5056">
                        <c:v>2.5289999999999999</c:v>
                      </c:pt>
                      <c:pt idx="5057">
                        <c:v>2.5299999999999998</c:v>
                      </c:pt>
                      <c:pt idx="5058">
                        <c:v>2.5299999999999998</c:v>
                      </c:pt>
                      <c:pt idx="5059">
                        <c:v>2.5310000000000001</c:v>
                      </c:pt>
                      <c:pt idx="5060">
                        <c:v>2.5310000000000001</c:v>
                      </c:pt>
                      <c:pt idx="5061">
                        <c:v>2.532</c:v>
                      </c:pt>
                      <c:pt idx="5062">
                        <c:v>2.532</c:v>
                      </c:pt>
                      <c:pt idx="5063">
                        <c:v>2.5329999999999999</c:v>
                      </c:pt>
                      <c:pt idx="5064">
                        <c:v>2.5329999999999999</c:v>
                      </c:pt>
                      <c:pt idx="5065">
                        <c:v>2.5339999999999998</c:v>
                      </c:pt>
                      <c:pt idx="5066">
                        <c:v>2.5339999999999998</c:v>
                      </c:pt>
                      <c:pt idx="5067">
                        <c:v>2.5350000000000001</c:v>
                      </c:pt>
                      <c:pt idx="5068">
                        <c:v>2.5350000000000001</c:v>
                      </c:pt>
                      <c:pt idx="5069">
                        <c:v>2.536</c:v>
                      </c:pt>
                      <c:pt idx="5070">
                        <c:v>2.536</c:v>
                      </c:pt>
                      <c:pt idx="5071">
                        <c:v>2.5369999999999999</c:v>
                      </c:pt>
                      <c:pt idx="5072">
                        <c:v>2.5369999999999999</c:v>
                      </c:pt>
                      <c:pt idx="5073">
                        <c:v>2.5379999999999998</c:v>
                      </c:pt>
                      <c:pt idx="5074">
                        <c:v>2.5379999999999998</c:v>
                      </c:pt>
                      <c:pt idx="5075">
                        <c:v>2.5390000000000001</c:v>
                      </c:pt>
                      <c:pt idx="5076">
                        <c:v>2.5390000000000001</c:v>
                      </c:pt>
                      <c:pt idx="5077">
                        <c:v>2.54</c:v>
                      </c:pt>
                      <c:pt idx="5078">
                        <c:v>2.54</c:v>
                      </c:pt>
                      <c:pt idx="5079">
                        <c:v>2.5409999999999999</c:v>
                      </c:pt>
                      <c:pt idx="5080">
                        <c:v>2.5409999999999999</c:v>
                      </c:pt>
                      <c:pt idx="5081">
                        <c:v>2.5419999999999998</c:v>
                      </c:pt>
                      <c:pt idx="5082">
                        <c:v>2.5419999999999998</c:v>
                      </c:pt>
                      <c:pt idx="5083">
                        <c:v>2.5430000000000001</c:v>
                      </c:pt>
                      <c:pt idx="5084">
                        <c:v>2.5430000000000001</c:v>
                      </c:pt>
                      <c:pt idx="5085">
                        <c:v>2.544</c:v>
                      </c:pt>
                      <c:pt idx="5086">
                        <c:v>2.544</c:v>
                      </c:pt>
                      <c:pt idx="5087">
                        <c:v>2.5449999999999999</c:v>
                      </c:pt>
                      <c:pt idx="5088">
                        <c:v>2.5449999999999999</c:v>
                      </c:pt>
                      <c:pt idx="5089">
                        <c:v>2.5459999999999998</c:v>
                      </c:pt>
                      <c:pt idx="5090">
                        <c:v>2.5459999999999998</c:v>
                      </c:pt>
                      <c:pt idx="5091">
                        <c:v>2.5470000000000002</c:v>
                      </c:pt>
                      <c:pt idx="5092">
                        <c:v>2.5470000000000002</c:v>
                      </c:pt>
                      <c:pt idx="5093">
                        <c:v>2.548</c:v>
                      </c:pt>
                      <c:pt idx="5094">
                        <c:v>2.548</c:v>
                      </c:pt>
                      <c:pt idx="5095">
                        <c:v>2.5489999999999999</c:v>
                      </c:pt>
                      <c:pt idx="5096">
                        <c:v>2.5489999999999999</c:v>
                      </c:pt>
                      <c:pt idx="5097">
                        <c:v>2.5499999999999998</c:v>
                      </c:pt>
                      <c:pt idx="5098">
                        <c:v>2.5499999999999998</c:v>
                      </c:pt>
                      <c:pt idx="5099">
                        <c:v>2.5510000000000002</c:v>
                      </c:pt>
                      <c:pt idx="5100">
                        <c:v>2.5510000000000002</c:v>
                      </c:pt>
                      <c:pt idx="5101">
                        <c:v>2.552</c:v>
                      </c:pt>
                      <c:pt idx="5102">
                        <c:v>2.552</c:v>
                      </c:pt>
                      <c:pt idx="5103">
                        <c:v>2.5529999999999999</c:v>
                      </c:pt>
                      <c:pt idx="5104">
                        <c:v>2.5529999999999999</c:v>
                      </c:pt>
                      <c:pt idx="5105">
                        <c:v>2.5539999999999998</c:v>
                      </c:pt>
                      <c:pt idx="5106">
                        <c:v>2.5539999999999998</c:v>
                      </c:pt>
                      <c:pt idx="5107">
                        <c:v>2.5550000000000002</c:v>
                      </c:pt>
                      <c:pt idx="5108">
                        <c:v>2.5550000000000002</c:v>
                      </c:pt>
                      <c:pt idx="5109">
                        <c:v>2.556</c:v>
                      </c:pt>
                      <c:pt idx="5110">
                        <c:v>2.556</c:v>
                      </c:pt>
                      <c:pt idx="5111">
                        <c:v>2.5569999999999999</c:v>
                      </c:pt>
                      <c:pt idx="5112">
                        <c:v>2.5569999999999999</c:v>
                      </c:pt>
                      <c:pt idx="5113">
                        <c:v>2.5579999999999998</c:v>
                      </c:pt>
                      <c:pt idx="5114">
                        <c:v>2.5579999999999998</c:v>
                      </c:pt>
                      <c:pt idx="5115">
                        <c:v>2.5590000000000002</c:v>
                      </c:pt>
                      <c:pt idx="5116">
                        <c:v>2.5590000000000002</c:v>
                      </c:pt>
                      <c:pt idx="5117">
                        <c:v>2.56</c:v>
                      </c:pt>
                      <c:pt idx="5118">
                        <c:v>2.56</c:v>
                      </c:pt>
                      <c:pt idx="5119">
                        <c:v>2.5609999999999999</c:v>
                      </c:pt>
                      <c:pt idx="5120">
                        <c:v>2.5609999999999999</c:v>
                      </c:pt>
                      <c:pt idx="5121">
                        <c:v>2.5619999999999998</c:v>
                      </c:pt>
                      <c:pt idx="5122">
                        <c:v>2.5619999999999998</c:v>
                      </c:pt>
                      <c:pt idx="5123">
                        <c:v>2.5630000000000002</c:v>
                      </c:pt>
                      <c:pt idx="5124">
                        <c:v>2.5630000000000002</c:v>
                      </c:pt>
                      <c:pt idx="5125">
                        <c:v>2.5640000000000001</c:v>
                      </c:pt>
                      <c:pt idx="5126">
                        <c:v>2.5640000000000001</c:v>
                      </c:pt>
                      <c:pt idx="5127">
                        <c:v>2.5649999999999999</c:v>
                      </c:pt>
                      <c:pt idx="5128">
                        <c:v>2.5649999999999999</c:v>
                      </c:pt>
                      <c:pt idx="5129">
                        <c:v>2.5659999999999998</c:v>
                      </c:pt>
                      <c:pt idx="5130">
                        <c:v>2.5659999999999998</c:v>
                      </c:pt>
                      <c:pt idx="5131">
                        <c:v>2.5670000000000002</c:v>
                      </c:pt>
                      <c:pt idx="5132">
                        <c:v>2.5670000000000002</c:v>
                      </c:pt>
                      <c:pt idx="5133">
                        <c:v>2.5680000000000001</c:v>
                      </c:pt>
                      <c:pt idx="5134">
                        <c:v>2.5680000000000001</c:v>
                      </c:pt>
                      <c:pt idx="5135">
                        <c:v>2.569</c:v>
                      </c:pt>
                      <c:pt idx="5136">
                        <c:v>2.569</c:v>
                      </c:pt>
                      <c:pt idx="5137">
                        <c:v>2.57</c:v>
                      </c:pt>
                      <c:pt idx="5138">
                        <c:v>2.57</c:v>
                      </c:pt>
                      <c:pt idx="5139">
                        <c:v>2.5710000000000002</c:v>
                      </c:pt>
                      <c:pt idx="5140">
                        <c:v>2.5710000000000002</c:v>
                      </c:pt>
                      <c:pt idx="5141">
                        <c:v>2.5720000000000001</c:v>
                      </c:pt>
                      <c:pt idx="5142">
                        <c:v>2.5720000000000001</c:v>
                      </c:pt>
                      <c:pt idx="5143">
                        <c:v>2.573</c:v>
                      </c:pt>
                      <c:pt idx="5144">
                        <c:v>2.573</c:v>
                      </c:pt>
                      <c:pt idx="5145">
                        <c:v>2.5739999999999998</c:v>
                      </c:pt>
                      <c:pt idx="5146">
                        <c:v>2.5739999999999998</c:v>
                      </c:pt>
                      <c:pt idx="5147">
                        <c:v>2.5750000000000002</c:v>
                      </c:pt>
                      <c:pt idx="5148">
                        <c:v>2.5750000000000002</c:v>
                      </c:pt>
                      <c:pt idx="5149">
                        <c:v>2.5760000000000001</c:v>
                      </c:pt>
                      <c:pt idx="5150">
                        <c:v>2.5760000000000001</c:v>
                      </c:pt>
                      <c:pt idx="5151">
                        <c:v>2.577</c:v>
                      </c:pt>
                      <c:pt idx="5152">
                        <c:v>2.577</c:v>
                      </c:pt>
                      <c:pt idx="5153">
                        <c:v>2.5779999999999998</c:v>
                      </c:pt>
                      <c:pt idx="5154">
                        <c:v>2.5779999999999998</c:v>
                      </c:pt>
                      <c:pt idx="5155">
                        <c:v>2.5790000000000002</c:v>
                      </c:pt>
                      <c:pt idx="5156">
                        <c:v>2.5790000000000002</c:v>
                      </c:pt>
                      <c:pt idx="5157">
                        <c:v>2.58</c:v>
                      </c:pt>
                      <c:pt idx="5158">
                        <c:v>2.58</c:v>
                      </c:pt>
                      <c:pt idx="5159">
                        <c:v>2.581</c:v>
                      </c:pt>
                      <c:pt idx="5160">
                        <c:v>2.581</c:v>
                      </c:pt>
                      <c:pt idx="5161">
                        <c:v>2.5819999999999999</c:v>
                      </c:pt>
                      <c:pt idx="5162">
                        <c:v>2.5819999999999999</c:v>
                      </c:pt>
                      <c:pt idx="5163">
                        <c:v>2.5830000000000002</c:v>
                      </c:pt>
                      <c:pt idx="5164">
                        <c:v>2.5830000000000002</c:v>
                      </c:pt>
                      <c:pt idx="5165">
                        <c:v>2.5840000000000001</c:v>
                      </c:pt>
                      <c:pt idx="5166">
                        <c:v>2.5840000000000001</c:v>
                      </c:pt>
                      <c:pt idx="5167">
                        <c:v>2.585</c:v>
                      </c:pt>
                      <c:pt idx="5168">
                        <c:v>2.585</c:v>
                      </c:pt>
                      <c:pt idx="5169">
                        <c:v>2.5859999999999999</c:v>
                      </c:pt>
                      <c:pt idx="5170">
                        <c:v>2.5859999999999999</c:v>
                      </c:pt>
                      <c:pt idx="5171">
                        <c:v>2.5870000000000002</c:v>
                      </c:pt>
                      <c:pt idx="5172">
                        <c:v>2.5870000000000002</c:v>
                      </c:pt>
                      <c:pt idx="5173">
                        <c:v>2.5880000000000001</c:v>
                      </c:pt>
                      <c:pt idx="5174">
                        <c:v>2.5880000000000001</c:v>
                      </c:pt>
                      <c:pt idx="5175">
                        <c:v>2.589</c:v>
                      </c:pt>
                      <c:pt idx="5176">
                        <c:v>2.589</c:v>
                      </c:pt>
                      <c:pt idx="5177">
                        <c:v>2.59</c:v>
                      </c:pt>
                      <c:pt idx="5178">
                        <c:v>2.59</c:v>
                      </c:pt>
                      <c:pt idx="5179">
                        <c:v>2.5910000000000002</c:v>
                      </c:pt>
                      <c:pt idx="5180">
                        <c:v>2.5910000000000002</c:v>
                      </c:pt>
                      <c:pt idx="5181">
                        <c:v>2.5920000000000001</c:v>
                      </c:pt>
                      <c:pt idx="5182">
                        <c:v>2.5920000000000001</c:v>
                      </c:pt>
                      <c:pt idx="5183">
                        <c:v>2.593</c:v>
                      </c:pt>
                      <c:pt idx="5184">
                        <c:v>2.593</c:v>
                      </c:pt>
                      <c:pt idx="5185">
                        <c:v>2.5939999999999999</c:v>
                      </c:pt>
                      <c:pt idx="5186">
                        <c:v>2.5939999999999999</c:v>
                      </c:pt>
                      <c:pt idx="5187">
                        <c:v>2.5950000000000002</c:v>
                      </c:pt>
                      <c:pt idx="5188">
                        <c:v>2.5950000000000002</c:v>
                      </c:pt>
                      <c:pt idx="5189">
                        <c:v>2.5960000000000001</c:v>
                      </c:pt>
                      <c:pt idx="5190">
                        <c:v>2.5960000000000001</c:v>
                      </c:pt>
                      <c:pt idx="5191">
                        <c:v>2.597</c:v>
                      </c:pt>
                      <c:pt idx="5192">
                        <c:v>2.597</c:v>
                      </c:pt>
                      <c:pt idx="5193">
                        <c:v>2.5979999999999999</c:v>
                      </c:pt>
                      <c:pt idx="5194">
                        <c:v>2.5979999999999999</c:v>
                      </c:pt>
                      <c:pt idx="5195">
                        <c:v>2.5990000000000002</c:v>
                      </c:pt>
                      <c:pt idx="5196">
                        <c:v>2.5990000000000002</c:v>
                      </c:pt>
                      <c:pt idx="5197">
                        <c:v>2.6</c:v>
                      </c:pt>
                      <c:pt idx="5198">
                        <c:v>2.6</c:v>
                      </c:pt>
                      <c:pt idx="5199">
                        <c:v>2.601</c:v>
                      </c:pt>
                      <c:pt idx="5200">
                        <c:v>2.601</c:v>
                      </c:pt>
                      <c:pt idx="5201">
                        <c:v>2.6019999999999999</c:v>
                      </c:pt>
                      <c:pt idx="5202">
                        <c:v>2.6019999999999999</c:v>
                      </c:pt>
                      <c:pt idx="5203">
                        <c:v>2.6030000000000002</c:v>
                      </c:pt>
                      <c:pt idx="5204">
                        <c:v>2.6030000000000002</c:v>
                      </c:pt>
                      <c:pt idx="5205">
                        <c:v>2.6040000000000001</c:v>
                      </c:pt>
                      <c:pt idx="5206">
                        <c:v>2.6040000000000001</c:v>
                      </c:pt>
                      <c:pt idx="5207">
                        <c:v>2.605</c:v>
                      </c:pt>
                      <c:pt idx="5208">
                        <c:v>2.605</c:v>
                      </c:pt>
                      <c:pt idx="5209">
                        <c:v>2.6059999999999999</c:v>
                      </c:pt>
                      <c:pt idx="5210">
                        <c:v>2.6059999999999999</c:v>
                      </c:pt>
                      <c:pt idx="5211">
                        <c:v>2.6070000000000002</c:v>
                      </c:pt>
                      <c:pt idx="5212">
                        <c:v>2.6070000000000002</c:v>
                      </c:pt>
                      <c:pt idx="5213">
                        <c:v>2.6080000000000001</c:v>
                      </c:pt>
                      <c:pt idx="5214">
                        <c:v>2.6080000000000001</c:v>
                      </c:pt>
                      <c:pt idx="5215">
                        <c:v>2.609</c:v>
                      </c:pt>
                      <c:pt idx="5216">
                        <c:v>2.609</c:v>
                      </c:pt>
                      <c:pt idx="5217">
                        <c:v>2.61</c:v>
                      </c:pt>
                      <c:pt idx="5218">
                        <c:v>2.61</c:v>
                      </c:pt>
                      <c:pt idx="5219">
                        <c:v>2.6110000000000002</c:v>
                      </c:pt>
                      <c:pt idx="5220">
                        <c:v>2.6110000000000002</c:v>
                      </c:pt>
                      <c:pt idx="5221">
                        <c:v>2.6120000000000001</c:v>
                      </c:pt>
                      <c:pt idx="5222">
                        <c:v>2.6120000000000001</c:v>
                      </c:pt>
                      <c:pt idx="5223">
                        <c:v>2.613</c:v>
                      </c:pt>
                      <c:pt idx="5224">
                        <c:v>2.613</c:v>
                      </c:pt>
                      <c:pt idx="5225">
                        <c:v>2.6139999999999999</c:v>
                      </c:pt>
                      <c:pt idx="5226">
                        <c:v>2.6139999999999999</c:v>
                      </c:pt>
                      <c:pt idx="5227">
                        <c:v>2.6150000000000002</c:v>
                      </c:pt>
                      <c:pt idx="5228">
                        <c:v>2.6150000000000002</c:v>
                      </c:pt>
                      <c:pt idx="5229">
                        <c:v>2.6160000000000001</c:v>
                      </c:pt>
                      <c:pt idx="5230">
                        <c:v>2.6160000000000001</c:v>
                      </c:pt>
                      <c:pt idx="5231">
                        <c:v>2.617</c:v>
                      </c:pt>
                      <c:pt idx="5232">
                        <c:v>2.617</c:v>
                      </c:pt>
                      <c:pt idx="5233">
                        <c:v>2.6179999999999999</c:v>
                      </c:pt>
                      <c:pt idx="5234">
                        <c:v>2.6179999999999999</c:v>
                      </c:pt>
                      <c:pt idx="5235">
                        <c:v>2.6190000000000002</c:v>
                      </c:pt>
                      <c:pt idx="5236">
                        <c:v>2.6190000000000002</c:v>
                      </c:pt>
                      <c:pt idx="5237">
                        <c:v>2.62</c:v>
                      </c:pt>
                      <c:pt idx="5238">
                        <c:v>2.62</c:v>
                      </c:pt>
                      <c:pt idx="5239">
                        <c:v>2.621</c:v>
                      </c:pt>
                      <c:pt idx="5240">
                        <c:v>2.621</c:v>
                      </c:pt>
                      <c:pt idx="5241">
                        <c:v>2.6219999999999999</c:v>
                      </c:pt>
                      <c:pt idx="5242">
                        <c:v>2.6219999999999999</c:v>
                      </c:pt>
                      <c:pt idx="5243">
                        <c:v>2.6230000000000002</c:v>
                      </c:pt>
                      <c:pt idx="5244">
                        <c:v>2.6230000000000002</c:v>
                      </c:pt>
                      <c:pt idx="5245">
                        <c:v>2.6240000000000001</c:v>
                      </c:pt>
                      <c:pt idx="5246">
                        <c:v>2.6240000000000001</c:v>
                      </c:pt>
                      <c:pt idx="5247">
                        <c:v>2.625</c:v>
                      </c:pt>
                      <c:pt idx="5248">
                        <c:v>2.625</c:v>
                      </c:pt>
                      <c:pt idx="5249">
                        <c:v>2.6259999999999999</c:v>
                      </c:pt>
                      <c:pt idx="5250">
                        <c:v>2.6259999999999999</c:v>
                      </c:pt>
                      <c:pt idx="5251">
                        <c:v>2.6269999999999998</c:v>
                      </c:pt>
                      <c:pt idx="5252">
                        <c:v>2.6269999999999998</c:v>
                      </c:pt>
                      <c:pt idx="5253">
                        <c:v>2.6280000000000001</c:v>
                      </c:pt>
                      <c:pt idx="5254">
                        <c:v>2.6280000000000001</c:v>
                      </c:pt>
                      <c:pt idx="5255">
                        <c:v>2.629</c:v>
                      </c:pt>
                      <c:pt idx="5256">
                        <c:v>2.629</c:v>
                      </c:pt>
                      <c:pt idx="5257">
                        <c:v>2.63</c:v>
                      </c:pt>
                      <c:pt idx="5258">
                        <c:v>2.63</c:v>
                      </c:pt>
                      <c:pt idx="5259">
                        <c:v>2.6309999999999998</c:v>
                      </c:pt>
                      <c:pt idx="5260">
                        <c:v>2.6309999999999998</c:v>
                      </c:pt>
                      <c:pt idx="5261">
                        <c:v>2.6320000000000001</c:v>
                      </c:pt>
                      <c:pt idx="5262">
                        <c:v>2.6320000000000001</c:v>
                      </c:pt>
                      <c:pt idx="5263">
                        <c:v>2.633</c:v>
                      </c:pt>
                      <c:pt idx="5264">
                        <c:v>2.633</c:v>
                      </c:pt>
                      <c:pt idx="5265">
                        <c:v>2.6339999999999999</c:v>
                      </c:pt>
                      <c:pt idx="5266">
                        <c:v>2.6339999999999999</c:v>
                      </c:pt>
                      <c:pt idx="5267">
                        <c:v>2.6349999999999998</c:v>
                      </c:pt>
                      <c:pt idx="5268">
                        <c:v>2.6349999999999998</c:v>
                      </c:pt>
                      <c:pt idx="5269">
                        <c:v>2.6360000000000001</c:v>
                      </c:pt>
                      <c:pt idx="5270">
                        <c:v>2.6360000000000001</c:v>
                      </c:pt>
                      <c:pt idx="5271">
                        <c:v>2.637</c:v>
                      </c:pt>
                      <c:pt idx="5272">
                        <c:v>2.637</c:v>
                      </c:pt>
                      <c:pt idx="5273">
                        <c:v>2.6379999999999999</c:v>
                      </c:pt>
                      <c:pt idx="5274">
                        <c:v>2.6379999999999999</c:v>
                      </c:pt>
                      <c:pt idx="5275">
                        <c:v>2.6389999999999998</c:v>
                      </c:pt>
                      <c:pt idx="5276">
                        <c:v>2.6389999999999998</c:v>
                      </c:pt>
                      <c:pt idx="5277">
                        <c:v>2.64</c:v>
                      </c:pt>
                      <c:pt idx="5278">
                        <c:v>2.64</c:v>
                      </c:pt>
                      <c:pt idx="5279">
                        <c:v>2.641</c:v>
                      </c:pt>
                      <c:pt idx="5280">
                        <c:v>2.641</c:v>
                      </c:pt>
                      <c:pt idx="5281">
                        <c:v>2.6419999999999999</c:v>
                      </c:pt>
                      <c:pt idx="5282">
                        <c:v>2.6419999999999999</c:v>
                      </c:pt>
                      <c:pt idx="5283">
                        <c:v>2.6429999999999998</c:v>
                      </c:pt>
                      <c:pt idx="5284">
                        <c:v>2.6429999999999998</c:v>
                      </c:pt>
                      <c:pt idx="5285">
                        <c:v>2.6440000000000001</c:v>
                      </c:pt>
                      <c:pt idx="5286">
                        <c:v>2.6440000000000001</c:v>
                      </c:pt>
                      <c:pt idx="5287">
                        <c:v>2.645</c:v>
                      </c:pt>
                      <c:pt idx="5288">
                        <c:v>2.645</c:v>
                      </c:pt>
                      <c:pt idx="5289">
                        <c:v>2.6459999999999999</c:v>
                      </c:pt>
                      <c:pt idx="5290">
                        <c:v>2.6459999999999999</c:v>
                      </c:pt>
                      <c:pt idx="5291">
                        <c:v>2.6469999999999998</c:v>
                      </c:pt>
                      <c:pt idx="5292">
                        <c:v>2.6469999999999998</c:v>
                      </c:pt>
                      <c:pt idx="5293">
                        <c:v>2.6480000000000001</c:v>
                      </c:pt>
                      <c:pt idx="5294">
                        <c:v>2.6480000000000001</c:v>
                      </c:pt>
                      <c:pt idx="5295">
                        <c:v>2.649</c:v>
                      </c:pt>
                      <c:pt idx="5296">
                        <c:v>2.649</c:v>
                      </c:pt>
                      <c:pt idx="5297">
                        <c:v>2.65</c:v>
                      </c:pt>
                      <c:pt idx="5298">
                        <c:v>2.65</c:v>
                      </c:pt>
                      <c:pt idx="5299">
                        <c:v>2.6509999999999998</c:v>
                      </c:pt>
                      <c:pt idx="5300">
                        <c:v>2.6509999999999998</c:v>
                      </c:pt>
                      <c:pt idx="5301">
                        <c:v>2.6520000000000001</c:v>
                      </c:pt>
                      <c:pt idx="5302">
                        <c:v>2.6520000000000001</c:v>
                      </c:pt>
                      <c:pt idx="5303">
                        <c:v>2.653</c:v>
                      </c:pt>
                      <c:pt idx="5304">
                        <c:v>2.653</c:v>
                      </c:pt>
                      <c:pt idx="5305">
                        <c:v>2.6539999999999999</c:v>
                      </c:pt>
                      <c:pt idx="5306">
                        <c:v>2.6539999999999999</c:v>
                      </c:pt>
                      <c:pt idx="5307">
                        <c:v>2.6549999999999998</c:v>
                      </c:pt>
                      <c:pt idx="5308">
                        <c:v>2.6549999999999998</c:v>
                      </c:pt>
                      <c:pt idx="5309">
                        <c:v>2.6560000000000001</c:v>
                      </c:pt>
                      <c:pt idx="5310">
                        <c:v>2.6560000000000001</c:v>
                      </c:pt>
                      <c:pt idx="5311">
                        <c:v>2.657</c:v>
                      </c:pt>
                      <c:pt idx="5312">
                        <c:v>2.657</c:v>
                      </c:pt>
                      <c:pt idx="5313">
                        <c:v>2.6579999999999999</c:v>
                      </c:pt>
                      <c:pt idx="5314">
                        <c:v>2.6579999999999999</c:v>
                      </c:pt>
                      <c:pt idx="5315">
                        <c:v>2.6589999999999998</c:v>
                      </c:pt>
                      <c:pt idx="5316">
                        <c:v>2.6589999999999998</c:v>
                      </c:pt>
                      <c:pt idx="5317">
                        <c:v>2.66</c:v>
                      </c:pt>
                      <c:pt idx="5318">
                        <c:v>2.66</c:v>
                      </c:pt>
                      <c:pt idx="5319">
                        <c:v>2.661</c:v>
                      </c:pt>
                      <c:pt idx="5320">
                        <c:v>2.661</c:v>
                      </c:pt>
                      <c:pt idx="5321">
                        <c:v>2.6619999999999999</c:v>
                      </c:pt>
                      <c:pt idx="5322">
                        <c:v>2.6619999999999999</c:v>
                      </c:pt>
                      <c:pt idx="5323">
                        <c:v>2.6629999999999998</c:v>
                      </c:pt>
                      <c:pt idx="5324">
                        <c:v>2.6629999999999998</c:v>
                      </c:pt>
                      <c:pt idx="5325">
                        <c:v>2.6640000000000001</c:v>
                      </c:pt>
                      <c:pt idx="5326">
                        <c:v>2.6640000000000001</c:v>
                      </c:pt>
                      <c:pt idx="5327">
                        <c:v>2.665</c:v>
                      </c:pt>
                      <c:pt idx="5328">
                        <c:v>2.665</c:v>
                      </c:pt>
                      <c:pt idx="5329">
                        <c:v>2.6659999999999999</c:v>
                      </c:pt>
                      <c:pt idx="5330">
                        <c:v>2.6659999999999999</c:v>
                      </c:pt>
                      <c:pt idx="5331">
                        <c:v>2.6669999999999998</c:v>
                      </c:pt>
                      <c:pt idx="5332">
                        <c:v>2.6669999999999998</c:v>
                      </c:pt>
                      <c:pt idx="5333">
                        <c:v>2.6680000000000001</c:v>
                      </c:pt>
                      <c:pt idx="5334">
                        <c:v>2.6680000000000001</c:v>
                      </c:pt>
                      <c:pt idx="5335">
                        <c:v>2.669</c:v>
                      </c:pt>
                      <c:pt idx="5336">
                        <c:v>2.669</c:v>
                      </c:pt>
                      <c:pt idx="5337">
                        <c:v>2.67</c:v>
                      </c:pt>
                      <c:pt idx="5338">
                        <c:v>2.67</c:v>
                      </c:pt>
                      <c:pt idx="5339">
                        <c:v>2.6709999999999998</c:v>
                      </c:pt>
                      <c:pt idx="5340">
                        <c:v>2.6709999999999998</c:v>
                      </c:pt>
                      <c:pt idx="5341">
                        <c:v>2.6720000000000002</c:v>
                      </c:pt>
                      <c:pt idx="5342">
                        <c:v>2.6720000000000002</c:v>
                      </c:pt>
                      <c:pt idx="5343">
                        <c:v>2.673</c:v>
                      </c:pt>
                      <c:pt idx="5344">
                        <c:v>2.673</c:v>
                      </c:pt>
                      <c:pt idx="5345">
                        <c:v>2.6739999999999999</c:v>
                      </c:pt>
                      <c:pt idx="5346">
                        <c:v>2.6739999999999999</c:v>
                      </c:pt>
                      <c:pt idx="5347">
                        <c:v>2.6749999999999998</c:v>
                      </c:pt>
                      <c:pt idx="5348">
                        <c:v>2.6749999999999998</c:v>
                      </c:pt>
                      <c:pt idx="5349">
                        <c:v>2.6760000000000002</c:v>
                      </c:pt>
                      <c:pt idx="5350">
                        <c:v>2.6760000000000002</c:v>
                      </c:pt>
                      <c:pt idx="5351">
                        <c:v>2.677</c:v>
                      </c:pt>
                      <c:pt idx="5352">
                        <c:v>2.677</c:v>
                      </c:pt>
                      <c:pt idx="5353">
                        <c:v>2.6779999999999999</c:v>
                      </c:pt>
                      <c:pt idx="5354">
                        <c:v>2.6779999999999999</c:v>
                      </c:pt>
                      <c:pt idx="5355">
                        <c:v>2.6789999999999998</c:v>
                      </c:pt>
                      <c:pt idx="5356">
                        <c:v>2.6789999999999998</c:v>
                      </c:pt>
                      <c:pt idx="5357">
                        <c:v>2.68</c:v>
                      </c:pt>
                      <c:pt idx="5358">
                        <c:v>2.68</c:v>
                      </c:pt>
                      <c:pt idx="5359">
                        <c:v>2.681</c:v>
                      </c:pt>
                      <c:pt idx="5360">
                        <c:v>2.681</c:v>
                      </c:pt>
                      <c:pt idx="5361">
                        <c:v>2.6819999999999999</c:v>
                      </c:pt>
                      <c:pt idx="5362">
                        <c:v>2.6819999999999999</c:v>
                      </c:pt>
                      <c:pt idx="5363">
                        <c:v>2.6829999999999998</c:v>
                      </c:pt>
                      <c:pt idx="5364">
                        <c:v>2.6829999999999998</c:v>
                      </c:pt>
                      <c:pt idx="5365">
                        <c:v>2.6840000000000002</c:v>
                      </c:pt>
                      <c:pt idx="5366">
                        <c:v>2.6840000000000002</c:v>
                      </c:pt>
                      <c:pt idx="5367">
                        <c:v>2.6850000000000001</c:v>
                      </c:pt>
                      <c:pt idx="5368">
                        <c:v>2.6850000000000001</c:v>
                      </c:pt>
                      <c:pt idx="5369">
                        <c:v>2.6859999999999999</c:v>
                      </c:pt>
                      <c:pt idx="5370">
                        <c:v>2.6859999999999999</c:v>
                      </c:pt>
                      <c:pt idx="5371">
                        <c:v>2.6869999999999998</c:v>
                      </c:pt>
                      <c:pt idx="5372">
                        <c:v>2.6869999999999998</c:v>
                      </c:pt>
                      <c:pt idx="5373">
                        <c:v>2.6880000000000002</c:v>
                      </c:pt>
                      <c:pt idx="5374">
                        <c:v>2.6880000000000002</c:v>
                      </c:pt>
                      <c:pt idx="5375">
                        <c:v>2.6890000000000001</c:v>
                      </c:pt>
                      <c:pt idx="5376">
                        <c:v>2.6890000000000001</c:v>
                      </c:pt>
                      <c:pt idx="5377">
                        <c:v>2.69</c:v>
                      </c:pt>
                      <c:pt idx="5378">
                        <c:v>2.69</c:v>
                      </c:pt>
                      <c:pt idx="5379">
                        <c:v>2.6909999999999998</c:v>
                      </c:pt>
                      <c:pt idx="5380">
                        <c:v>2.6909999999999998</c:v>
                      </c:pt>
                      <c:pt idx="5381">
                        <c:v>2.6920000000000002</c:v>
                      </c:pt>
                      <c:pt idx="5382">
                        <c:v>2.6920000000000002</c:v>
                      </c:pt>
                      <c:pt idx="5383">
                        <c:v>2.6930000000000001</c:v>
                      </c:pt>
                      <c:pt idx="5384">
                        <c:v>2.6930000000000001</c:v>
                      </c:pt>
                      <c:pt idx="5385">
                        <c:v>2.694</c:v>
                      </c:pt>
                      <c:pt idx="5386">
                        <c:v>2.694</c:v>
                      </c:pt>
                      <c:pt idx="5387">
                        <c:v>2.6949999999999998</c:v>
                      </c:pt>
                      <c:pt idx="5388">
                        <c:v>2.6949999999999998</c:v>
                      </c:pt>
                      <c:pt idx="5389">
                        <c:v>2.6960000000000002</c:v>
                      </c:pt>
                      <c:pt idx="5390">
                        <c:v>2.6960000000000002</c:v>
                      </c:pt>
                      <c:pt idx="5391">
                        <c:v>2.6970000000000001</c:v>
                      </c:pt>
                      <c:pt idx="5392">
                        <c:v>2.6970000000000001</c:v>
                      </c:pt>
                      <c:pt idx="5393">
                        <c:v>2.698</c:v>
                      </c:pt>
                      <c:pt idx="5394">
                        <c:v>2.698</c:v>
                      </c:pt>
                      <c:pt idx="5395">
                        <c:v>2.6989999999999998</c:v>
                      </c:pt>
                      <c:pt idx="5396">
                        <c:v>2.6989999999999998</c:v>
                      </c:pt>
                      <c:pt idx="5397">
                        <c:v>2.7</c:v>
                      </c:pt>
                      <c:pt idx="5398">
                        <c:v>2.7</c:v>
                      </c:pt>
                      <c:pt idx="5399">
                        <c:v>2.7010000000000001</c:v>
                      </c:pt>
                      <c:pt idx="5400">
                        <c:v>2.7010000000000001</c:v>
                      </c:pt>
                      <c:pt idx="5401">
                        <c:v>2.702</c:v>
                      </c:pt>
                      <c:pt idx="5402">
                        <c:v>2.702</c:v>
                      </c:pt>
                      <c:pt idx="5403">
                        <c:v>2.7029999999999998</c:v>
                      </c:pt>
                      <c:pt idx="5404">
                        <c:v>2.7029999999999998</c:v>
                      </c:pt>
                      <c:pt idx="5405">
                        <c:v>2.7040000000000002</c:v>
                      </c:pt>
                      <c:pt idx="5406">
                        <c:v>2.7040000000000002</c:v>
                      </c:pt>
                      <c:pt idx="5407">
                        <c:v>2.7050000000000001</c:v>
                      </c:pt>
                      <c:pt idx="5408">
                        <c:v>2.7050000000000001</c:v>
                      </c:pt>
                      <c:pt idx="5409">
                        <c:v>2.706</c:v>
                      </c:pt>
                      <c:pt idx="5410">
                        <c:v>2.706</c:v>
                      </c:pt>
                      <c:pt idx="5411">
                        <c:v>2.7069999999999999</c:v>
                      </c:pt>
                      <c:pt idx="5412">
                        <c:v>2.7069999999999999</c:v>
                      </c:pt>
                      <c:pt idx="5413">
                        <c:v>2.7080000000000002</c:v>
                      </c:pt>
                      <c:pt idx="5414">
                        <c:v>2.7080000000000002</c:v>
                      </c:pt>
                      <c:pt idx="5415">
                        <c:v>2.7090000000000001</c:v>
                      </c:pt>
                      <c:pt idx="5416">
                        <c:v>2.7090000000000001</c:v>
                      </c:pt>
                      <c:pt idx="5417">
                        <c:v>2.71</c:v>
                      </c:pt>
                      <c:pt idx="5418">
                        <c:v>2.71</c:v>
                      </c:pt>
                      <c:pt idx="5419">
                        <c:v>2.7109999999999999</c:v>
                      </c:pt>
                      <c:pt idx="5420">
                        <c:v>2.7109999999999999</c:v>
                      </c:pt>
                      <c:pt idx="5421">
                        <c:v>2.7120000000000002</c:v>
                      </c:pt>
                      <c:pt idx="5422">
                        <c:v>2.7120000000000002</c:v>
                      </c:pt>
                      <c:pt idx="5423">
                        <c:v>2.7130000000000001</c:v>
                      </c:pt>
                      <c:pt idx="5424">
                        <c:v>2.7130000000000001</c:v>
                      </c:pt>
                      <c:pt idx="5425">
                        <c:v>2.714</c:v>
                      </c:pt>
                      <c:pt idx="5426">
                        <c:v>2.714</c:v>
                      </c:pt>
                      <c:pt idx="5427">
                        <c:v>2.7149999999999999</c:v>
                      </c:pt>
                      <c:pt idx="5428">
                        <c:v>2.7149999999999999</c:v>
                      </c:pt>
                      <c:pt idx="5429">
                        <c:v>2.7160000000000002</c:v>
                      </c:pt>
                      <c:pt idx="5430">
                        <c:v>2.7160000000000002</c:v>
                      </c:pt>
                      <c:pt idx="5431">
                        <c:v>2.7170000000000001</c:v>
                      </c:pt>
                      <c:pt idx="5432">
                        <c:v>2.7170000000000001</c:v>
                      </c:pt>
                      <c:pt idx="5433">
                        <c:v>2.718</c:v>
                      </c:pt>
                      <c:pt idx="5434">
                        <c:v>2.718</c:v>
                      </c:pt>
                      <c:pt idx="5435">
                        <c:v>2.7189999999999999</c:v>
                      </c:pt>
                      <c:pt idx="5436">
                        <c:v>2.7189999999999999</c:v>
                      </c:pt>
                      <c:pt idx="5437">
                        <c:v>2.72</c:v>
                      </c:pt>
                      <c:pt idx="5438">
                        <c:v>2.72</c:v>
                      </c:pt>
                      <c:pt idx="5439">
                        <c:v>2.7210000000000001</c:v>
                      </c:pt>
                      <c:pt idx="5440">
                        <c:v>2.7210000000000001</c:v>
                      </c:pt>
                      <c:pt idx="5441">
                        <c:v>2.722</c:v>
                      </c:pt>
                      <c:pt idx="5442">
                        <c:v>2.722</c:v>
                      </c:pt>
                      <c:pt idx="5443">
                        <c:v>2.7229999999999999</c:v>
                      </c:pt>
                      <c:pt idx="5444">
                        <c:v>2.7229999999999999</c:v>
                      </c:pt>
                      <c:pt idx="5445">
                        <c:v>2.7240000000000002</c:v>
                      </c:pt>
                      <c:pt idx="5446">
                        <c:v>2.7240000000000002</c:v>
                      </c:pt>
                      <c:pt idx="5447">
                        <c:v>2.7250000000000001</c:v>
                      </c:pt>
                      <c:pt idx="5448">
                        <c:v>2.7250000000000001</c:v>
                      </c:pt>
                      <c:pt idx="5449">
                        <c:v>2.726</c:v>
                      </c:pt>
                      <c:pt idx="5450">
                        <c:v>2.726</c:v>
                      </c:pt>
                      <c:pt idx="5451">
                        <c:v>2.7269999999999999</c:v>
                      </c:pt>
                      <c:pt idx="5452">
                        <c:v>2.7269999999999999</c:v>
                      </c:pt>
                      <c:pt idx="5453">
                        <c:v>2.7280000000000002</c:v>
                      </c:pt>
                      <c:pt idx="5454">
                        <c:v>2.7280000000000002</c:v>
                      </c:pt>
                      <c:pt idx="5455">
                        <c:v>2.7290000000000001</c:v>
                      </c:pt>
                      <c:pt idx="5456">
                        <c:v>2.7290000000000001</c:v>
                      </c:pt>
                      <c:pt idx="5457">
                        <c:v>2.73</c:v>
                      </c:pt>
                      <c:pt idx="5458">
                        <c:v>2.73</c:v>
                      </c:pt>
                      <c:pt idx="5459">
                        <c:v>2.7309999999999999</c:v>
                      </c:pt>
                      <c:pt idx="5460">
                        <c:v>2.7309999999999999</c:v>
                      </c:pt>
                      <c:pt idx="5461">
                        <c:v>2.7320000000000002</c:v>
                      </c:pt>
                      <c:pt idx="5462">
                        <c:v>2.7320000000000002</c:v>
                      </c:pt>
                      <c:pt idx="5463">
                        <c:v>2.7330000000000001</c:v>
                      </c:pt>
                      <c:pt idx="5464">
                        <c:v>2.7330000000000001</c:v>
                      </c:pt>
                      <c:pt idx="5465">
                        <c:v>2.734</c:v>
                      </c:pt>
                      <c:pt idx="5466">
                        <c:v>2.734</c:v>
                      </c:pt>
                      <c:pt idx="5467">
                        <c:v>2.7349999999999999</c:v>
                      </c:pt>
                      <c:pt idx="5468">
                        <c:v>2.7349999999999999</c:v>
                      </c:pt>
                      <c:pt idx="5469">
                        <c:v>2.7360000000000002</c:v>
                      </c:pt>
                      <c:pt idx="5470">
                        <c:v>2.7360000000000002</c:v>
                      </c:pt>
                      <c:pt idx="5471">
                        <c:v>2.7370000000000001</c:v>
                      </c:pt>
                      <c:pt idx="5472">
                        <c:v>2.7370000000000001</c:v>
                      </c:pt>
                      <c:pt idx="5473">
                        <c:v>2.738</c:v>
                      </c:pt>
                      <c:pt idx="5474">
                        <c:v>2.738</c:v>
                      </c:pt>
                      <c:pt idx="5475">
                        <c:v>2.7389999999999999</c:v>
                      </c:pt>
                      <c:pt idx="5476">
                        <c:v>2.7389999999999999</c:v>
                      </c:pt>
                      <c:pt idx="5477">
                        <c:v>2.74</c:v>
                      </c:pt>
                      <c:pt idx="5478">
                        <c:v>2.74</c:v>
                      </c:pt>
                      <c:pt idx="5479">
                        <c:v>2.7410000000000001</c:v>
                      </c:pt>
                      <c:pt idx="5480">
                        <c:v>2.7410000000000001</c:v>
                      </c:pt>
                      <c:pt idx="5481">
                        <c:v>2.742</c:v>
                      </c:pt>
                      <c:pt idx="5482">
                        <c:v>2.742</c:v>
                      </c:pt>
                      <c:pt idx="5483">
                        <c:v>2.7429999999999999</c:v>
                      </c:pt>
                      <c:pt idx="5484">
                        <c:v>2.7429999999999999</c:v>
                      </c:pt>
                      <c:pt idx="5485">
                        <c:v>2.7440000000000002</c:v>
                      </c:pt>
                      <c:pt idx="5486">
                        <c:v>2.7440000000000002</c:v>
                      </c:pt>
                      <c:pt idx="5487">
                        <c:v>2.7450000000000001</c:v>
                      </c:pt>
                      <c:pt idx="5488">
                        <c:v>2.7450000000000001</c:v>
                      </c:pt>
                      <c:pt idx="5489">
                        <c:v>2.746</c:v>
                      </c:pt>
                      <c:pt idx="5490">
                        <c:v>2.746</c:v>
                      </c:pt>
                      <c:pt idx="5491">
                        <c:v>2.7469999999999999</c:v>
                      </c:pt>
                      <c:pt idx="5492">
                        <c:v>2.7469999999999999</c:v>
                      </c:pt>
                      <c:pt idx="5493">
                        <c:v>2.7480000000000002</c:v>
                      </c:pt>
                      <c:pt idx="5494">
                        <c:v>2.7480000000000002</c:v>
                      </c:pt>
                      <c:pt idx="5495">
                        <c:v>2.7490000000000001</c:v>
                      </c:pt>
                      <c:pt idx="5496">
                        <c:v>2.7490000000000001</c:v>
                      </c:pt>
                      <c:pt idx="5497">
                        <c:v>2.75</c:v>
                      </c:pt>
                      <c:pt idx="5498">
                        <c:v>2.75</c:v>
                      </c:pt>
                      <c:pt idx="5499">
                        <c:v>2.7509999999999999</c:v>
                      </c:pt>
                      <c:pt idx="5500">
                        <c:v>2.7509999999999999</c:v>
                      </c:pt>
                      <c:pt idx="5501">
                        <c:v>2.7519999999999998</c:v>
                      </c:pt>
                      <c:pt idx="5502">
                        <c:v>2.7519999999999998</c:v>
                      </c:pt>
                      <c:pt idx="5503">
                        <c:v>2.7530000000000001</c:v>
                      </c:pt>
                      <c:pt idx="5504">
                        <c:v>2.7530000000000001</c:v>
                      </c:pt>
                      <c:pt idx="5505">
                        <c:v>2.754</c:v>
                      </c:pt>
                      <c:pt idx="5506">
                        <c:v>2.754</c:v>
                      </c:pt>
                      <c:pt idx="5507">
                        <c:v>2.7549999999999999</c:v>
                      </c:pt>
                      <c:pt idx="5508">
                        <c:v>2.7549999999999999</c:v>
                      </c:pt>
                      <c:pt idx="5509">
                        <c:v>2.7559999999999998</c:v>
                      </c:pt>
                      <c:pt idx="5510">
                        <c:v>2.7559999999999998</c:v>
                      </c:pt>
                      <c:pt idx="5511">
                        <c:v>2.7570000000000001</c:v>
                      </c:pt>
                      <c:pt idx="5512">
                        <c:v>2.7570000000000001</c:v>
                      </c:pt>
                      <c:pt idx="5513">
                        <c:v>2.758</c:v>
                      </c:pt>
                      <c:pt idx="5514">
                        <c:v>2.758</c:v>
                      </c:pt>
                      <c:pt idx="5515">
                        <c:v>2.7589999999999999</c:v>
                      </c:pt>
                      <c:pt idx="5516">
                        <c:v>2.7589999999999999</c:v>
                      </c:pt>
                      <c:pt idx="5517">
                        <c:v>2.76</c:v>
                      </c:pt>
                      <c:pt idx="5518">
                        <c:v>2.76</c:v>
                      </c:pt>
                      <c:pt idx="5519">
                        <c:v>2.7610000000000001</c:v>
                      </c:pt>
                      <c:pt idx="5520">
                        <c:v>2.7610000000000001</c:v>
                      </c:pt>
                      <c:pt idx="5521">
                        <c:v>2.762</c:v>
                      </c:pt>
                      <c:pt idx="5522">
                        <c:v>2.762</c:v>
                      </c:pt>
                      <c:pt idx="5523">
                        <c:v>2.7629999999999999</c:v>
                      </c:pt>
                      <c:pt idx="5524">
                        <c:v>2.7629999999999999</c:v>
                      </c:pt>
                      <c:pt idx="5525">
                        <c:v>2.7639999999999998</c:v>
                      </c:pt>
                      <c:pt idx="5526">
                        <c:v>2.7639999999999998</c:v>
                      </c:pt>
                      <c:pt idx="5527">
                        <c:v>2.7650000000000001</c:v>
                      </c:pt>
                      <c:pt idx="5528">
                        <c:v>2.7650000000000001</c:v>
                      </c:pt>
                      <c:pt idx="5529">
                        <c:v>2.766</c:v>
                      </c:pt>
                      <c:pt idx="5530">
                        <c:v>2.766</c:v>
                      </c:pt>
                      <c:pt idx="5531">
                        <c:v>2.7669999999999999</c:v>
                      </c:pt>
                      <c:pt idx="5532">
                        <c:v>2.7669999999999999</c:v>
                      </c:pt>
                      <c:pt idx="5533">
                        <c:v>2.7679999999999998</c:v>
                      </c:pt>
                      <c:pt idx="5534">
                        <c:v>2.7679999999999998</c:v>
                      </c:pt>
                      <c:pt idx="5535">
                        <c:v>2.7690000000000001</c:v>
                      </c:pt>
                      <c:pt idx="5536">
                        <c:v>2.7690000000000001</c:v>
                      </c:pt>
                      <c:pt idx="5537">
                        <c:v>2.77</c:v>
                      </c:pt>
                      <c:pt idx="5538">
                        <c:v>2.77</c:v>
                      </c:pt>
                      <c:pt idx="5539">
                        <c:v>2.7709999999999999</c:v>
                      </c:pt>
                      <c:pt idx="5540">
                        <c:v>2.7709999999999999</c:v>
                      </c:pt>
                      <c:pt idx="5541">
                        <c:v>2.7719999999999998</c:v>
                      </c:pt>
                      <c:pt idx="5542">
                        <c:v>2.7719999999999998</c:v>
                      </c:pt>
                      <c:pt idx="5543">
                        <c:v>2.7730000000000001</c:v>
                      </c:pt>
                      <c:pt idx="5544">
                        <c:v>2.7730000000000001</c:v>
                      </c:pt>
                      <c:pt idx="5545">
                        <c:v>2.774</c:v>
                      </c:pt>
                      <c:pt idx="5546">
                        <c:v>2.774</c:v>
                      </c:pt>
                      <c:pt idx="5547">
                        <c:v>2.7749999999999999</c:v>
                      </c:pt>
                      <c:pt idx="5548">
                        <c:v>2.7749999999999999</c:v>
                      </c:pt>
                      <c:pt idx="5549">
                        <c:v>2.7759999999999998</c:v>
                      </c:pt>
                      <c:pt idx="5550">
                        <c:v>2.7759999999999998</c:v>
                      </c:pt>
                      <c:pt idx="5551">
                        <c:v>2.7770000000000001</c:v>
                      </c:pt>
                      <c:pt idx="5552">
                        <c:v>2.7770000000000001</c:v>
                      </c:pt>
                      <c:pt idx="5553">
                        <c:v>2.778</c:v>
                      </c:pt>
                      <c:pt idx="5554">
                        <c:v>2.778</c:v>
                      </c:pt>
                      <c:pt idx="5555">
                        <c:v>2.7789999999999999</c:v>
                      </c:pt>
                      <c:pt idx="5556">
                        <c:v>2.7789999999999999</c:v>
                      </c:pt>
                      <c:pt idx="5557">
                        <c:v>2.78</c:v>
                      </c:pt>
                      <c:pt idx="5558">
                        <c:v>2.78</c:v>
                      </c:pt>
                      <c:pt idx="5559">
                        <c:v>2.7810000000000001</c:v>
                      </c:pt>
                      <c:pt idx="5560">
                        <c:v>2.7810000000000001</c:v>
                      </c:pt>
                      <c:pt idx="5561">
                        <c:v>2.782</c:v>
                      </c:pt>
                      <c:pt idx="5562">
                        <c:v>2.782</c:v>
                      </c:pt>
                      <c:pt idx="5563">
                        <c:v>2.7829999999999999</c:v>
                      </c:pt>
                      <c:pt idx="5564">
                        <c:v>2.7829999999999999</c:v>
                      </c:pt>
                      <c:pt idx="5565">
                        <c:v>2.7839999999999998</c:v>
                      </c:pt>
                      <c:pt idx="5566">
                        <c:v>2.7839999999999998</c:v>
                      </c:pt>
                      <c:pt idx="5567">
                        <c:v>2.7850000000000001</c:v>
                      </c:pt>
                      <c:pt idx="5568">
                        <c:v>2.7850000000000001</c:v>
                      </c:pt>
                      <c:pt idx="5569">
                        <c:v>2.786</c:v>
                      </c:pt>
                      <c:pt idx="5570">
                        <c:v>2.786</c:v>
                      </c:pt>
                      <c:pt idx="5571">
                        <c:v>2.7869999999999999</c:v>
                      </c:pt>
                      <c:pt idx="5572">
                        <c:v>2.7869999999999999</c:v>
                      </c:pt>
                      <c:pt idx="5573">
                        <c:v>2.7879999999999998</c:v>
                      </c:pt>
                      <c:pt idx="5574">
                        <c:v>2.7879999999999998</c:v>
                      </c:pt>
                      <c:pt idx="5575">
                        <c:v>2.7890000000000001</c:v>
                      </c:pt>
                      <c:pt idx="5576">
                        <c:v>2.7890000000000001</c:v>
                      </c:pt>
                      <c:pt idx="5577">
                        <c:v>2.79</c:v>
                      </c:pt>
                      <c:pt idx="5578">
                        <c:v>2.79</c:v>
                      </c:pt>
                      <c:pt idx="5579">
                        <c:v>2.7909999999999999</c:v>
                      </c:pt>
                      <c:pt idx="5580">
                        <c:v>2.7909999999999999</c:v>
                      </c:pt>
                      <c:pt idx="5581">
                        <c:v>2.7919999999999998</c:v>
                      </c:pt>
                      <c:pt idx="5582">
                        <c:v>2.7919999999999998</c:v>
                      </c:pt>
                      <c:pt idx="5583">
                        <c:v>2.7930000000000001</c:v>
                      </c:pt>
                      <c:pt idx="5584">
                        <c:v>2.7930000000000001</c:v>
                      </c:pt>
                      <c:pt idx="5585">
                        <c:v>2.794</c:v>
                      </c:pt>
                      <c:pt idx="5586">
                        <c:v>2.794</c:v>
                      </c:pt>
                      <c:pt idx="5587">
                        <c:v>2.7949999999999999</c:v>
                      </c:pt>
                      <c:pt idx="5588">
                        <c:v>2.7949999999999999</c:v>
                      </c:pt>
                      <c:pt idx="5589">
                        <c:v>2.7959999999999998</c:v>
                      </c:pt>
                      <c:pt idx="5590">
                        <c:v>2.7959999999999998</c:v>
                      </c:pt>
                      <c:pt idx="5591">
                        <c:v>2.7970000000000002</c:v>
                      </c:pt>
                      <c:pt idx="5592">
                        <c:v>2.7970000000000002</c:v>
                      </c:pt>
                      <c:pt idx="5593">
                        <c:v>2.798</c:v>
                      </c:pt>
                      <c:pt idx="5594">
                        <c:v>2.798</c:v>
                      </c:pt>
                      <c:pt idx="5595">
                        <c:v>2.7989999999999999</c:v>
                      </c:pt>
                      <c:pt idx="5596">
                        <c:v>2.7989999999999999</c:v>
                      </c:pt>
                      <c:pt idx="5597">
                        <c:v>2.8</c:v>
                      </c:pt>
                      <c:pt idx="5598">
                        <c:v>2.8</c:v>
                      </c:pt>
                      <c:pt idx="5599">
                        <c:v>2.8010000000000002</c:v>
                      </c:pt>
                      <c:pt idx="5600">
                        <c:v>2.8010000000000002</c:v>
                      </c:pt>
                      <c:pt idx="5601">
                        <c:v>2.802</c:v>
                      </c:pt>
                      <c:pt idx="5602">
                        <c:v>2.802</c:v>
                      </c:pt>
                      <c:pt idx="5603">
                        <c:v>2.8029999999999999</c:v>
                      </c:pt>
                      <c:pt idx="5604">
                        <c:v>2.8029999999999999</c:v>
                      </c:pt>
                      <c:pt idx="5605">
                        <c:v>2.8039999999999998</c:v>
                      </c:pt>
                      <c:pt idx="5606">
                        <c:v>2.8039999999999998</c:v>
                      </c:pt>
                      <c:pt idx="5607">
                        <c:v>2.8050000000000002</c:v>
                      </c:pt>
                      <c:pt idx="5608">
                        <c:v>2.8050000000000002</c:v>
                      </c:pt>
                      <c:pt idx="5609">
                        <c:v>2.806</c:v>
                      </c:pt>
                      <c:pt idx="5610">
                        <c:v>2.806</c:v>
                      </c:pt>
                      <c:pt idx="5611">
                        <c:v>2.8069999999999999</c:v>
                      </c:pt>
                      <c:pt idx="5612">
                        <c:v>2.8069999999999999</c:v>
                      </c:pt>
                      <c:pt idx="5613">
                        <c:v>2.8079999999999998</c:v>
                      </c:pt>
                      <c:pt idx="5614">
                        <c:v>2.8079999999999998</c:v>
                      </c:pt>
                      <c:pt idx="5615">
                        <c:v>2.8090000000000002</c:v>
                      </c:pt>
                      <c:pt idx="5616">
                        <c:v>2.8090000000000002</c:v>
                      </c:pt>
                      <c:pt idx="5617">
                        <c:v>2.81</c:v>
                      </c:pt>
                      <c:pt idx="5618">
                        <c:v>2.81</c:v>
                      </c:pt>
                      <c:pt idx="5619">
                        <c:v>2.8109999999999999</c:v>
                      </c:pt>
                      <c:pt idx="5620">
                        <c:v>2.8109999999999999</c:v>
                      </c:pt>
                      <c:pt idx="5621">
                        <c:v>2.8119999999999998</c:v>
                      </c:pt>
                      <c:pt idx="5622">
                        <c:v>2.8119999999999998</c:v>
                      </c:pt>
                      <c:pt idx="5623">
                        <c:v>2.8130000000000002</c:v>
                      </c:pt>
                      <c:pt idx="5624">
                        <c:v>2.8130000000000002</c:v>
                      </c:pt>
                      <c:pt idx="5625">
                        <c:v>2.8140000000000001</c:v>
                      </c:pt>
                      <c:pt idx="5626">
                        <c:v>2.8140000000000001</c:v>
                      </c:pt>
                      <c:pt idx="5627">
                        <c:v>2.8149999999999999</c:v>
                      </c:pt>
                      <c:pt idx="5628">
                        <c:v>2.8149999999999999</c:v>
                      </c:pt>
                      <c:pt idx="5629">
                        <c:v>2.8159999999999998</c:v>
                      </c:pt>
                      <c:pt idx="5630">
                        <c:v>2.8159999999999998</c:v>
                      </c:pt>
                      <c:pt idx="5631">
                        <c:v>2.8170000000000002</c:v>
                      </c:pt>
                      <c:pt idx="5632">
                        <c:v>2.8170000000000002</c:v>
                      </c:pt>
                      <c:pt idx="5633">
                        <c:v>2.8180000000000001</c:v>
                      </c:pt>
                      <c:pt idx="5634">
                        <c:v>2.8180000000000001</c:v>
                      </c:pt>
                      <c:pt idx="5635">
                        <c:v>2.819</c:v>
                      </c:pt>
                      <c:pt idx="5636">
                        <c:v>2.819</c:v>
                      </c:pt>
                      <c:pt idx="5637">
                        <c:v>2.82</c:v>
                      </c:pt>
                      <c:pt idx="5638">
                        <c:v>2.82</c:v>
                      </c:pt>
                      <c:pt idx="5639">
                        <c:v>2.8210000000000002</c:v>
                      </c:pt>
                      <c:pt idx="5640">
                        <c:v>2.8210000000000002</c:v>
                      </c:pt>
                      <c:pt idx="5641">
                        <c:v>2.8220000000000001</c:v>
                      </c:pt>
                      <c:pt idx="5642">
                        <c:v>2.8220000000000001</c:v>
                      </c:pt>
                      <c:pt idx="5643">
                        <c:v>2.823</c:v>
                      </c:pt>
                      <c:pt idx="5644">
                        <c:v>2.823</c:v>
                      </c:pt>
                      <c:pt idx="5645">
                        <c:v>2.8239999999999998</c:v>
                      </c:pt>
                      <c:pt idx="5646">
                        <c:v>2.8239999999999998</c:v>
                      </c:pt>
                      <c:pt idx="5647">
                        <c:v>2.8250000000000002</c:v>
                      </c:pt>
                      <c:pt idx="5648">
                        <c:v>2.8250000000000002</c:v>
                      </c:pt>
                      <c:pt idx="5649">
                        <c:v>2.8260000000000001</c:v>
                      </c:pt>
                      <c:pt idx="5650">
                        <c:v>2.8260000000000001</c:v>
                      </c:pt>
                      <c:pt idx="5651">
                        <c:v>2.827</c:v>
                      </c:pt>
                      <c:pt idx="5652">
                        <c:v>2.827</c:v>
                      </c:pt>
                      <c:pt idx="5653">
                        <c:v>2.8279999999999998</c:v>
                      </c:pt>
                      <c:pt idx="5654">
                        <c:v>2.8279999999999998</c:v>
                      </c:pt>
                      <c:pt idx="5655">
                        <c:v>2.8290000000000002</c:v>
                      </c:pt>
                      <c:pt idx="5656">
                        <c:v>2.8290000000000002</c:v>
                      </c:pt>
                      <c:pt idx="5657">
                        <c:v>2.83</c:v>
                      </c:pt>
                      <c:pt idx="5658">
                        <c:v>2.83</c:v>
                      </c:pt>
                      <c:pt idx="5659">
                        <c:v>2.831</c:v>
                      </c:pt>
                      <c:pt idx="5660">
                        <c:v>2.831</c:v>
                      </c:pt>
                      <c:pt idx="5661">
                        <c:v>2.8319999999999999</c:v>
                      </c:pt>
                      <c:pt idx="5662">
                        <c:v>2.8319999999999999</c:v>
                      </c:pt>
                      <c:pt idx="5663">
                        <c:v>2.8330000000000002</c:v>
                      </c:pt>
                      <c:pt idx="5664">
                        <c:v>2.8330000000000002</c:v>
                      </c:pt>
                      <c:pt idx="5665">
                        <c:v>2.8340000000000001</c:v>
                      </c:pt>
                      <c:pt idx="5666">
                        <c:v>2.8340000000000001</c:v>
                      </c:pt>
                      <c:pt idx="5667">
                        <c:v>2.835</c:v>
                      </c:pt>
                      <c:pt idx="5668">
                        <c:v>2.835</c:v>
                      </c:pt>
                      <c:pt idx="5669">
                        <c:v>2.8359999999999999</c:v>
                      </c:pt>
                      <c:pt idx="5670">
                        <c:v>2.8359999999999999</c:v>
                      </c:pt>
                      <c:pt idx="5671">
                        <c:v>2.8370000000000002</c:v>
                      </c:pt>
                      <c:pt idx="5672">
                        <c:v>2.8370000000000002</c:v>
                      </c:pt>
                      <c:pt idx="5673">
                        <c:v>2.8380000000000001</c:v>
                      </c:pt>
                      <c:pt idx="5674">
                        <c:v>2.8380000000000001</c:v>
                      </c:pt>
                      <c:pt idx="5675">
                        <c:v>2.839</c:v>
                      </c:pt>
                      <c:pt idx="5676">
                        <c:v>2.839</c:v>
                      </c:pt>
                      <c:pt idx="5677">
                        <c:v>2.84</c:v>
                      </c:pt>
                      <c:pt idx="5678">
                        <c:v>2.84</c:v>
                      </c:pt>
                      <c:pt idx="5679">
                        <c:v>2.8410000000000002</c:v>
                      </c:pt>
                      <c:pt idx="5680">
                        <c:v>2.8410000000000002</c:v>
                      </c:pt>
                      <c:pt idx="5681">
                        <c:v>2.8420000000000001</c:v>
                      </c:pt>
                      <c:pt idx="5682">
                        <c:v>2.8420000000000001</c:v>
                      </c:pt>
                      <c:pt idx="5683">
                        <c:v>2.843</c:v>
                      </c:pt>
                      <c:pt idx="5684">
                        <c:v>2.843</c:v>
                      </c:pt>
                      <c:pt idx="5685">
                        <c:v>2.8439999999999999</c:v>
                      </c:pt>
                      <c:pt idx="5686">
                        <c:v>2.8439999999999999</c:v>
                      </c:pt>
                      <c:pt idx="5687">
                        <c:v>2.8450000000000002</c:v>
                      </c:pt>
                      <c:pt idx="5688">
                        <c:v>2.8450000000000002</c:v>
                      </c:pt>
                      <c:pt idx="5689">
                        <c:v>2.8460000000000001</c:v>
                      </c:pt>
                      <c:pt idx="5690">
                        <c:v>2.8460000000000001</c:v>
                      </c:pt>
                      <c:pt idx="5691">
                        <c:v>2.847</c:v>
                      </c:pt>
                      <c:pt idx="5692">
                        <c:v>2.847</c:v>
                      </c:pt>
                      <c:pt idx="5693">
                        <c:v>2.8479999999999999</c:v>
                      </c:pt>
                      <c:pt idx="5694">
                        <c:v>2.8479999999999999</c:v>
                      </c:pt>
                      <c:pt idx="5695">
                        <c:v>2.8490000000000002</c:v>
                      </c:pt>
                      <c:pt idx="5696">
                        <c:v>2.8490000000000002</c:v>
                      </c:pt>
                      <c:pt idx="5697">
                        <c:v>2.85</c:v>
                      </c:pt>
                      <c:pt idx="5698">
                        <c:v>2.85</c:v>
                      </c:pt>
                      <c:pt idx="5699">
                        <c:v>2.851</c:v>
                      </c:pt>
                      <c:pt idx="5700">
                        <c:v>2.851</c:v>
                      </c:pt>
                      <c:pt idx="5701">
                        <c:v>2.8519999999999999</c:v>
                      </c:pt>
                      <c:pt idx="5702">
                        <c:v>2.8519999999999999</c:v>
                      </c:pt>
                      <c:pt idx="5703">
                        <c:v>2.8530000000000002</c:v>
                      </c:pt>
                      <c:pt idx="5704">
                        <c:v>2.8530000000000002</c:v>
                      </c:pt>
                      <c:pt idx="5705">
                        <c:v>2.8540000000000001</c:v>
                      </c:pt>
                      <c:pt idx="5706">
                        <c:v>2.8540000000000001</c:v>
                      </c:pt>
                      <c:pt idx="5707">
                        <c:v>2.855</c:v>
                      </c:pt>
                      <c:pt idx="5708">
                        <c:v>2.855</c:v>
                      </c:pt>
                      <c:pt idx="5709">
                        <c:v>2.8559999999999999</c:v>
                      </c:pt>
                      <c:pt idx="5710">
                        <c:v>2.8559999999999999</c:v>
                      </c:pt>
                      <c:pt idx="5711">
                        <c:v>2.8570000000000002</c:v>
                      </c:pt>
                      <c:pt idx="5712">
                        <c:v>2.8570000000000002</c:v>
                      </c:pt>
                      <c:pt idx="5713">
                        <c:v>2.8580000000000001</c:v>
                      </c:pt>
                      <c:pt idx="5714">
                        <c:v>2.8580000000000001</c:v>
                      </c:pt>
                      <c:pt idx="5715">
                        <c:v>2.859</c:v>
                      </c:pt>
                      <c:pt idx="5716">
                        <c:v>2.859</c:v>
                      </c:pt>
                      <c:pt idx="5717">
                        <c:v>2.86</c:v>
                      </c:pt>
                      <c:pt idx="5718">
                        <c:v>2.86</c:v>
                      </c:pt>
                      <c:pt idx="5719">
                        <c:v>2.8610000000000002</c:v>
                      </c:pt>
                      <c:pt idx="5720">
                        <c:v>2.8610000000000002</c:v>
                      </c:pt>
                      <c:pt idx="5721">
                        <c:v>2.8620000000000001</c:v>
                      </c:pt>
                      <c:pt idx="5722">
                        <c:v>2.8620000000000001</c:v>
                      </c:pt>
                      <c:pt idx="5723">
                        <c:v>2.863</c:v>
                      </c:pt>
                      <c:pt idx="5724">
                        <c:v>2.863</c:v>
                      </c:pt>
                      <c:pt idx="5725">
                        <c:v>2.8639999999999999</c:v>
                      </c:pt>
                      <c:pt idx="5726">
                        <c:v>2.8639999999999999</c:v>
                      </c:pt>
                      <c:pt idx="5727">
                        <c:v>2.8650000000000002</c:v>
                      </c:pt>
                      <c:pt idx="5728">
                        <c:v>2.8650000000000002</c:v>
                      </c:pt>
                      <c:pt idx="5729">
                        <c:v>2.8660000000000001</c:v>
                      </c:pt>
                      <c:pt idx="5730">
                        <c:v>2.8660000000000001</c:v>
                      </c:pt>
                      <c:pt idx="5731">
                        <c:v>2.867</c:v>
                      </c:pt>
                      <c:pt idx="5732">
                        <c:v>2.867</c:v>
                      </c:pt>
                      <c:pt idx="5733">
                        <c:v>2.8679999999999999</c:v>
                      </c:pt>
                      <c:pt idx="5734">
                        <c:v>2.8679999999999999</c:v>
                      </c:pt>
                      <c:pt idx="5735">
                        <c:v>2.8690000000000002</c:v>
                      </c:pt>
                      <c:pt idx="5736">
                        <c:v>2.8690000000000002</c:v>
                      </c:pt>
                      <c:pt idx="5737">
                        <c:v>2.87</c:v>
                      </c:pt>
                      <c:pt idx="5738">
                        <c:v>2.87</c:v>
                      </c:pt>
                      <c:pt idx="5739">
                        <c:v>2.871</c:v>
                      </c:pt>
                      <c:pt idx="5740">
                        <c:v>2.871</c:v>
                      </c:pt>
                      <c:pt idx="5741">
                        <c:v>2.8719999999999999</c:v>
                      </c:pt>
                      <c:pt idx="5742">
                        <c:v>2.8719999999999999</c:v>
                      </c:pt>
                      <c:pt idx="5743">
                        <c:v>2.8730000000000002</c:v>
                      </c:pt>
                      <c:pt idx="5744">
                        <c:v>2.8730000000000002</c:v>
                      </c:pt>
                      <c:pt idx="5745">
                        <c:v>2.8740000000000001</c:v>
                      </c:pt>
                      <c:pt idx="5746">
                        <c:v>2.8740000000000001</c:v>
                      </c:pt>
                      <c:pt idx="5747">
                        <c:v>2.875</c:v>
                      </c:pt>
                      <c:pt idx="5748">
                        <c:v>2.875</c:v>
                      </c:pt>
                      <c:pt idx="5749">
                        <c:v>2.8759999999999999</c:v>
                      </c:pt>
                      <c:pt idx="5750">
                        <c:v>2.8759999999999999</c:v>
                      </c:pt>
                      <c:pt idx="5751">
                        <c:v>2.8769999999999998</c:v>
                      </c:pt>
                      <c:pt idx="5752">
                        <c:v>2.8769999999999998</c:v>
                      </c:pt>
                      <c:pt idx="5753">
                        <c:v>2.8780000000000001</c:v>
                      </c:pt>
                      <c:pt idx="5754">
                        <c:v>2.8780000000000001</c:v>
                      </c:pt>
                      <c:pt idx="5755">
                        <c:v>2.879</c:v>
                      </c:pt>
                      <c:pt idx="5756">
                        <c:v>2.879</c:v>
                      </c:pt>
                      <c:pt idx="5757">
                        <c:v>2.88</c:v>
                      </c:pt>
                      <c:pt idx="5758">
                        <c:v>2.88</c:v>
                      </c:pt>
                      <c:pt idx="5759">
                        <c:v>2.8809999999999998</c:v>
                      </c:pt>
                      <c:pt idx="5760">
                        <c:v>2.8809999999999998</c:v>
                      </c:pt>
                      <c:pt idx="5761">
                        <c:v>2.8820000000000001</c:v>
                      </c:pt>
                      <c:pt idx="5762">
                        <c:v>2.8820000000000001</c:v>
                      </c:pt>
                      <c:pt idx="5763">
                        <c:v>2.883</c:v>
                      </c:pt>
                      <c:pt idx="5764">
                        <c:v>2.883</c:v>
                      </c:pt>
                      <c:pt idx="5765">
                        <c:v>2.8839999999999999</c:v>
                      </c:pt>
                      <c:pt idx="5766">
                        <c:v>2.8839999999999999</c:v>
                      </c:pt>
                      <c:pt idx="5767">
                        <c:v>2.8849999999999998</c:v>
                      </c:pt>
                      <c:pt idx="5768">
                        <c:v>2.8849999999999998</c:v>
                      </c:pt>
                      <c:pt idx="5769">
                        <c:v>2.8860000000000001</c:v>
                      </c:pt>
                      <c:pt idx="5770">
                        <c:v>2.8860000000000001</c:v>
                      </c:pt>
                      <c:pt idx="5771">
                        <c:v>2.887</c:v>
                      </c:pt>
                      <c:pt idx="5772">
                        <c:v>2.887</c:v>
                      </c:pt>
                      <c:pt idx="5773">
                        <c:v>2.8879999999999999</c:v>
                      </c:pt>
                      <c:pt idx="5774">
                        <c:v>2.8879999999999999</c:v>
                      </c:pt>
                      <c:pt idx="5775">
                        <c:v>2.8889999999999998</c:v>
                      </c:pt>
                      <c:pt idx="5776">
                        <c:v>2.8889999999999998</c:v>
                      </c:pt>
                      <c:pt idx="5777">
                        <c:v>2.89</c:v>
                      </c:pt>
                      <c:pt idx="5778">
                        <c:v>2.89</c:v>
                      </c:pt>
                      <c:pt idx="5779">
                        <c:v>2.891</c:v>
                      </c:pt>
                      <c:pt idx="5780">
                        <c:v>2.891</c:v>
                      </c:pt>
                      <c:pt idx="5781">
                        <c:v>2.8919999999999999</c:v>
                      </c:pt>
                      <c:pt idx="5782">
                        <c:v>2.8919999999999999</c:v>
                      </c:pt>
                      <c:pt idx="5783">
                        <c:v>2.8929999999999998</c:v>
                      </c:pt>
                      <c:pt idx="5784">
                        <c:v>2.8929999999999998</c:v>
                      </c:pt>
                      <c:pt idx="5785">
                        <c:v>2.8940000000000001</c:v>
                      </c:pt>
                      <c:pt idx="5786">
                        <c:v>2.8940000000000001</c:v>
                      </c:pt>
                      <c:pt idx="5787">
                        <c:v>2.895</c:v>
                      </c:pt>
                      <c:pt idx="5788">
                        <c:v>2.895</c:v>
                      </c:pt>
                      <c:pt idx="5789">
                        <c:v>2.8959999999999999</c:v>
                      </c:pt>
                      <c:pt idx="5790">
                        <c:v>2.8959999999999999</c:v>
                      </c:pt>
                      <c:pt idx="5791">
                        <c:v>2.8969999999999998</c:v>
                      </c:pt>
                      <c:pt idx="5792">
                        <c:v>2.8969999999999998</c:v>
                      </c:pt>
                      <c:pt idx="5793">
                        <c:v>2.8980000000000001</c:v>
                      </c:pt>
                      <c:pt idx="5794">
                        <c:v>2.8980000000000001</c:v>
                      </c:pt>
                      <c:pt idx="5795">
                        <c:v>2.899</c:v>
                      </c:pt>
                      <c:pt idx="5796">
                        <c:v>2.899</c:v>
                      </c:pt>
                      <c:pt idx="5797">
                        <c:v>2.9</c:v>
                      </c:pt>
                      <c:pt idx="5798">
                        <c:v>2.9</c:v>
                      </c:pt>
                      <c:pt idx="5799">
                        <c:v>2.9009999999999998</c:v>
                      </c:pt>
                      <c:pt idx="5800">
                        <c:v>2.9009999999999998</c:v>
                      </c:pt>
                      <c:pt idx="5801">
                        <c:v>2.9020000000000001</c:v>
                      </c:pt>
                      <c:pt idx="5802">
                        <c:v>2.9020000000000001</c:v>
                      </c:pt>
                      <c:pt idx="5803">
                        <c:v>2.903</c:v>
                      </c:pt>
                      <c:pt idx="5804">
                        <c:v>2.903</c:v>
                      </c:pt>
                      <c:pt idx="5805">
                        <c:v>2.9039999999999999</c:v>
                      </c:pt>
                      <c:pt idx="5806">
                        <c:v>2.9039999999999999</c:v>
                      </c:pt>
                      <c:pt idx="5807">
                        <c:v>2.9049999999999998</c:v>
                      </c:pt>
                      <c:pt idx="5808">
                        <c:v>2.9049999999999998</c:v>
                      </c:pt>
                      <c:pt idx="5809">
                        <c:v>2.9060000000000001</c:v>
                      </c:pt>
                      <c:pt idx="5810">
                        <c:v>2.9060000000000001</c:v>
                      </c:pt>
                      <c:pt idx="5811">
                        <c:v>2.907</c:v>
                      </c:pt>
                      <c:pt idx="5812">
                        <c:v>2.907</c:v>
                      </c:pt>
                      <c:pt idx="5813">
                        <c:v>2.9079999999999999</c:v>
                      </c:pt>
                      <c:pt idx="5814">
                        <c:v>2.9079999999999999</c:v>
                      </c:pt>
                      <c:pt idx="5815">
                        <c:v>2.9089999999999998</c:v>
                      </c:pt>
                      <c:pt idx="5816">
                        <c:v>2.9089999999999998</c:v>
                      </c:pt>
                      <c:pt idx="5817">
                        <c:v>2.91</c:v>
                      </c:pt>
                      <c:pt idx="5818">
                        <c:v>2.91</c:v>
                      </c:pt>
                      <c:pt idx="5819">
                        <c:v>2.911</c:v>
                      </c:pt>
                      <c:pt idx="5820">
                        <c:v>2.911</c:v>
                      </c:pt>
                      <c:pt idx="5821">
                        <c:v>2.9119999999999999</c:v>
                      </c:pt>
                      <c:pt idx="5822">
                        <c:v>2.9119999999999999</c:v>
                      </c:pt>
                      <c:pt idx="5823">
                        <c:v>2.9129999999999998</c:v>
                      </c:pt>
                      <c:pt idx="5824">
                        <c:v>2.9129999999999998</c:v>
                      </c:pt>
                      <c:pt idx="5825">
                        <c:v>2.9140000000000001</c:v>
                      </c:pt>
                      <c:pt idx="5826">
                        <c:v>2.9140000000000001</c:v>
                      </c:pt>
                      <c:pt idx="5827">
                        <c:v>2.915</c:v>
                      </c:pt>
                      <c:pt idx="5828">
                        <c:v>2.915</c:v>
                      </c:pt>
                      <c:pt idx="5829">
                        <c:v>2.9159999999999999</c:v>
                      </c:pt>
                      <c:pt idx="5830">
                        <c:v>2.9159999999999999</c:v>
                      </c:pt>
                      <c:pt idx="5831">
                        <c:v>2.9169999999999998</c:v>
                      </c:pt>
                      <c:pt idx="5832">
                        <c:v>2.9169999999999998</c:v>
                      </c:pt>
                      <c:pt idx="5833">
                        <c:v>2.9180000000000001</c:v>
                      </c:pt>
                      <c:pt idx="5834">
                        <c:v>2.9180000000000001</c:v>
                      </c:pt>
                      <c:pt idx="5835">
                        <c:v>2.919</c:v>
                      </c:pt>
                      <c:pt idx="5836">
                        <c:v>2.919</c:v>
                      </c:pt>
                      <c:pt idx="5837">
                        <c:v>2.92</c:v>
                      </c:pt>
                      <c:pt idx="5838">
                        <c:v>2.92</c:v>
                      </c:pt>
                      <c:pt idx="5839">
                        <c:v>2.9209999999999998</c:v>
                      </c:pt>
                      <c:pt idx="5840">
                        <c:v>2.9209999999999998</c:v>
                      </c:pt>
                      <c:pt idx="5841">
                        <c:v>2.9220000000000002</c:v>
                      </c:pt>
                      <c:pt idx="5842">
                        <c:v>2.9220000000000002</c:v>
                      </c:pt>
                      <c:pt idx="5843">
                        <c:v>2.923</c:v>
                      </c:pt>
                      <c:pt idx="5844">
                        <c:v>2.923</c:v>
                      </c:pt>
                      <c:pt idx="5845">
                        <c:v>2.9239999999999999</c:v>
                      </c:pt>
                      <c:pt idx="5846">
                        <c:v>2.9239999999999999</c:v>
                      </c:pt>
                      <c:pt idx="5847">
                        <c:v>2.9249999999999998</c:v>
                      </c:pt>
                      <c:pt idx="5848">
                        <c:v>2.9249999999999998</c:v>
                      </c:pt>
                      <c:pt idx="5849">
                        <c:v>2.9260000000000002</c:v>
                      </c:pt>
                      <c:pt idx="5850">
                        <c:v>2.9260000000000002</c:v>
                      </c:pt>
                      <c:pt idx="5851">
                        <c:v>2.927</c:v>
                      </c:pt>
                      <c:pt idx="5852">
                        <c:v>2.927</c:v>
                      </c:pt>
                      <c:pt idx="5853">
                        <c:v>2.9279999999999999</c:v>
                      </c:pt>
                      <c:pt idx="5854">
                        <c:v>2.9279999999999999</c:v>
                      </c:pt>
                      <c:pt idx="5855">
                        <c:v>2.9289999999999998</c:v>
                      </c:pt>
                      <c:pt idx="5856">
                        <c:v>2.9289999999999998</c:v>
                      </c:pt>
                      <c:pt idx="5857">
                        <c:v>2.93</c:v>
                      </c:pt>
                      <c:pt idx="5858">
                        <c:v>2.93</c:v>
                      </c:pt>
                      <c:pt idx="5859">
                        <c:v>2.931</c:v>
                      </c:pt>
                      <c:pt idx="5860">
                        <c:v>2.931</c:v>
                      </c:pt>
                      <c:pt idx="5861">
                        <c:v>2.9319999999999999</c:v>
                      </c:pt>
                      <c:pt idx="5862">
                        <c:v>2.9319999999999999</c:v>
                      </c:pt>
                      <c:pt idx="5863">
                        <c:v>2.9329999999999998</c:v>
                      </c:pt>
                      <c:pt idx="5864">
                        <c:v>2.9329999999999998</c:v>
                      </c:pt>
                      <c:pt idx="5865">
                        <c:v>2.9340000000000002</c:v>
                      </c:pt>
                      <c:pt idx="5866">
                        <c:v>2.9340000000000002</c:v>
                      </c:pt>
                      <c:pt idx="5867">
                        <c:v>2.9350000000000001</c:v>
                      </c:pt>
                      <c:pt idx="5868">
                        <c:v>2.9350000000000001</c:v>
                      </c:pt>
                      <c:pt idx="5869">
                        <c:v>2.9359999999999999</c:v>
                      </c:pt>
                      <c:pt idx="5870">
                        <c:v>2.9359999999999999</c:v>
                      </c:pt>
                      <c:pt idx="5871">
                        <c:v>2.9369999999999998</c:v>
                      </c:pt>
                      <c:pt idx="5872">
                        <c:v>2.9369999999999998</c:v>
                      </c:pt>
                      <c:pt idx="5873">
                        <c:v>2.9380000000000002</c:v>
                      </c:pt>
                      <c:pt idx="5874">
                        <c:v>2.9380000000000002</c:v>
                      </c:pt>
                      <c:pt idx="5875">
                        <c:v>2.9390000000000001</c:v>
                      </c:pt>
                      <c:pt idx="5876">
                        <c:v>2.9390000000000001</c:v>
                      </c:pt>
                      <c:pt idx="5877">
                        <c:v>2.94</c:v>
                      </c:pt>
                      <c:pt idx="5878">
                        <c:v>2.94</c:v>
                      </c:pt>
                      <c:pt idx="5879">
                        <c:v>2.9409999999999998</c:v>
                      </c:pt>
                      <c:pt idx="5880">
                        <c:v>2.9409999999999998</c:v>
                      </c:pt>
                      <c:pt idx="5881">
                        <c:v>2.9420000000000002</c:v>
                      </c:pt>
                      <c:pt idx="5882">
                        <c:v>2.9420000000000002</c:v>
                      </c:pt>
                      <c:pt idx="5883">
                        <c:v>2.9430000000000001</c:v>
                      </c:pt>
                      <c:pt idx="5884">
                        <c:v>2.9430000000000001</c:v>
                      </c:pt>
                      <c:pt idx="5885">
                        <c:v>2.944</c:v>
                      </c:pt>
                      <c:pt idx="5886">
                        <c:v>2.944</c:v>
                      </c:pt>
                      <c:pt idx="5887">
                        <c:v>2.9449999999999998</c:v>
                      </c:pt>
                      <c:pt idx="5888">
                        <c:v>2.9449999999999998</c:v>
                      </c:pt>
                      <c:pt idx="5889">
                        <c:v>2.9460000000000002</c:v>
                      </c:pt>
                      <c:pt idx="5890">
                        <c:v>2.9460000000000002</c:v>
                      </c:pt>
                      <c:pt idx="5891">
                        <c:v>2.9470000000000001</c:v>
                      </c:pt>
                      <c:pt idx="5892">
                        <c:v>2.9470000000000001</c:v>
                      </c:pt>
                      <c:pt idx="5893">
                        <c:v>2.948</c:v>
                      </c:pt>
                      <c:pt idx="5894">
                        <c:v>2.948</c:v>
                      </c:pt>
                      <c:pt idx="5895">
                        <c:v>2.9489999999999998</c:v>
                      </c:pt>
                      <c:pt idx="5896">
                        <c:v>2.9489999999999998</c:v>
                      </c:pt>
                      <c:pt idx="5897">
                        <c:v>2.95</c:v>
                      </c:pt>
                      <c:pt idx="5898">
                        <c:v>2.95</c:v>
                      </c:pt>
                      <c:pt idx="5899">
                        <c:v>2.9510000000000001</c:v>
                      </c:pt>
                      <c:pt idx="5900">
                        <c:v>2.9510000000000001</c:v>
                      </c:pt>
                      <c:pt idx="5901">
                        <c:v>2.952</c:v>
                      </c:pt>
                      <c:pt idx="5902">
                        <c:v>2.952</c:v>
                      </c:pt>
                      <c:pt idx="5903">
                        <c:v>2.9529999999999998</c:v>
                      </c:pt>
                      <c:pt idx="5904">
                        <c:v>2.9529999999999998</c:v>
                      </c:pt>
                      <c:pt idx="5905">
                        <c:v>2.9540000000000002</c:v>
                      </c:pt>
                      <c:pt idx="5906">
                        <c:v>2.9540000000000002</c:v>
                      </c:pt>
                      <c:pt idx="5907">
                        <c:v>2.9550000000000001</c:v>
                      </c:pt>
                      <c:pt idx="5908">
                        <c:v>2.9550000000000001</c:v>
                      </c:pt>
                      <c:pt idx="5909">
                        <c:v>2.956</c:v>
                      </c:pt>
                      <c:pt idx="5910">
                        <c:v>2.956</c:v>
                      </c:pt>
                      <c:pt idx="5911">
                        <c:v>2.9569999999999999</c:v>
                      </c:pt>
                      <c:pt idx="5912">
                        <c:v>2.9569999999999999</c:v>
                      </c:pt>
                      <c:pt idx="5913">
                        <c:v>2.9580000000000002</c:v>
                      </c:pt>
                      <c:pt idx="5914">
                        <c:v>2.9580000000000002</c:v>
                      </c:pt>
                      <c:pt idx="5915">
                        <c:v>2.9590000000000001</c:v>
                      </c:pt>
                      <c:pt idx="5916">
                        <c:v>2.9590000000000001</c:v>
                      </c:pt>
                      <c:pt idx="5917">
                        <c:v>2.96</c:v>
                      </c:pt>
                      <c:pt idx="5918">
                        <c:v>2.96</c:v>
                      </c:pt>
                      <c:pt idx="5919">
                        <c:v>2.9609999999999999</c:v>
                      </c:pt>
                      <c:pt idx="5920">
                        <c:v>2.9609999999999999</c:v>
                      </c:pt>
                      <c:pt idx="5921">
                        <c:v>2.9620000000000002</c:v>
                      </c:pt>
                      <c:pt idx="5922">
                        <c:v>2.9620000000000002</c:v>
                      </c:pt>
                      <c:pt idx="5923">
                        <c:v>2.9630000000000001</c:v>
                      </c:pt>
                      <c:pt idx="5924">
                        <c:v>2.9630000000000001</c:v>
                      </c:pt>
                      <c:pt idx="5925">
                        <c:v>2.964</c:v>
                      </c:pt>
                      <c:pt idx="5926">
                        <c:v>2.964</c:v>
                      </c:pt>
                      <c:pt idx="5927">
                        <c:v>2.9649999999999999</c:v>
                      </c:pt>
                      <c:pt idx="5928">
                        <c:v>2.9649999999999999</c:v>
                      </c:pt>
                      <c:pt idx="5929">
                        <c:v>2.9660000000000002</c:v>
                      </c:pt>
                      <c:pt idx="5930">
                        <c:v>2.9660000000000002</c:v>
                      </c:pt>
                      <c:pt idx="5931">
                        <c:v>2.9670000000000001</c:v>
                      </c:pt>
                      <c:pt idx="5932">
                        <c:v>2.9670000000000001</c:v>
                      </c:pt>
                      <c:pt idx="5933">
                        <c:v>2.968</c:v>
                      </c:pt>
                      <c:pt idx="5934">
                        <c:v>2.968</c:v>
                      </c:pt>
                      <c:pt idx="5935">
                        <c:v>2.9689999999999999</c:v>
                      </c:pt>
                      <c:pt idx="5936">
                        <c:v>2.9689999999999999</c:v>
                      </c:pt>
                      <c:pt idx="5937">
                        <c:v>2.97</c:v>
                      </c:pt>
                      <c:pt idx="5938">
                        <c:v>2.97</c:v>
                      </c:pt>
                      <c:pt idx="5939">
                        <c:v>2.9710000000000001</c:v>
                      </c:pt>
                      <c:pt idx="5940">
                        <c:v>2.9710000000000001</c:v>
                      </c:pt>
                      <c:pt idx="5941">
                        <c:v>2.972</c:v>
                      </c:pt>
                      <c:pt idx="5942">
                        <c:v>2.972</c:v>
                      </c:pt>
                      <c:pt idx="5943">
                        <c:v>2.9729999999999999</c:v>
                      </c:pt>
                      <c:pt idx="5944">
                        <c:v>2.9729999999999999</c:v>
                      </c:pt>
                      <c:pt idx="5945">
                        <c:v>2.9740000000000002</c:v>
                      </c:pt>
                      <c:pt idx="5946">
                        <c:v>2.9740000000000002</c:v>
                      </c:pt>
                      <c:pt idx="5947">
                        <c:v>2.9750000000000001</c:v>
                      </c:pt>
                      <c:pt idx="5948">
                        <c:v>2.9750000000000001</c:v>
                      </c:pt>
                      <c:pt idx="5949">
                        <c:v>2.976</c:v>
                      </c:pt>
                      <c:pt idx="5950">
                        <c:v>2.976</c:v>
                      </c:pt>
                      <c:pt idx="5951">
                        <c:v>2.9769999999999999</c:v>
                      </c:pt>
                      <c:pt idx="5952">
                        <c:v>2.9769999999999999</c:v>
                      </c:pt>
                      <c:pt idx="5953">
                        <c:v>2.9780000000000002</c:v>
                      </c:pt>
                      <c:pt idx="5954">
                        <c:v>2.9780000000000002</c:v>
                      </c:pt>
                      <c:pt idx="5955">
                        <c:v>2.9790000000000001</c:v>
                      </c:pt>
                      <c:pt idx="5956">
                        <c:v>2.9790000000000001</c:v>
                      </c:pt>
                      <c:pt idx="5957">
                        <c:v>2.98</c:v>
                      </c:pt>
                      <c:pt idx="5958">
                        <c:v>2.98</c:v>
                      </c:pt>
                      <c:pt idx="5959">
                        <c:v>2.9809999999999999</c:v>
                      </c:pt>
                      <c:pt idx="5960">
                        <c:v>2.9809999999999999</c:v>
                      </c:pt>
                      <c:pt idx="5961">
                        <c:v>2.9820000000000002</c:v>
                      </c:pt>
                      <c:pt idx="5962">
                        <c:v>2.9820000000000002</c:v>
                      </c:pt>
                      <c:pt idx="5963">
                        <c:v>2.9830000000000001</c:v>
                      </c:pt>
                      <c:pt idx="5964">
                        <c:v>2.9830000000000001</c:v>
                      </c:pt>
                      <c:pt idx="5965">
                        <c:v>2.984</c:v>
                      </c:pt>
                      <c:pt idx="5966">
                        <c:v>2.984</c:v>
                      </c:pt>
                      <c:pt idx="5967">
                        <c:v>2.9849999999999999</c:v>
                      </c:pt>
                      <c:pt idx="5968">
                        <c:v>2.9849999999999999</c:v>
                      </c:pt>
                      <c:pt idx="5969">
                        <c:v>2.9860000000000002</c:v>
                      </c:pt>
                      <c:pt idx="5970">
                        <c:v>2.9860000000000002</c:v>
                      </c:pt>
                      <c:pt idx="5971">
                        <c:v>2.9870000000000001</c:v>
                      </c:pt>
                      <c:pt idx="5972">
                        <c:v>2.9870000000000001</c:v>
                      </c:pt>
                      <c:pt idx="5973">
                        <c:v>2.988</c:v>
                      </c:pt>
                      <c:pt idx="5974">
                        <c:v>2.988</c:v>
                      </c:pt>
                      <c:pt idx="5975">
                        <c:v>2.9889999999999999</c:v>
                      </c:pt>
                      <c:pt idx="5976">
                        <c:v>2.9889999999999999</c:v>
                      </c:pt>
                      <c:pt idx="5977">
                        <c:v>2.99</c:v>
                      </c:pt>
                      <c:pt idx="5978">
                        <c:v>2.99</c:v>
                      </c:pt>
                      <c:pt idx="5979">
                        <c:v>2.9910000000000001</c:v>
                      </c:pt>
                      <c:pt idx="5980">
                        <c:v>2.9910000000000001</c:v>
                      </c:pt>
                      <c:pt idx="5981">
                        <c:v>2.992</c:v>
                      </c:pt>
                      <c:pt idx="5982">
                        <c:v>2.992</c:v>
                      </c:pt>
                      <c:pt idx="5983">
                        <c:v>2.9929999999999999</c:v>
                      </c:pt>
                      <c:pt idx="5984">
                        <c:v>2.9929999999999999</c:v>
                      </c:pt>
                      <c:pt idx="5985">
                        <c:v>2.9940000000000002</c:v>
                      </c:pt>
                      <c:pt idx="5986">
                        <c:v>2.9940000000000002</c:v>
                      </c:pt>
                      <c:pt idx="5987">
                        <c:v>2.9950000000000001</c:v>
                      </c:pt>
                      <c:pt idx="5988">
                        <c:v>2.9950000000000001</c:v>
                      </c:pt>
                      <c:pt idx="5989">
                        <c:v>2.996</c:v>
                      </c:pt>
                      <c:pt idx="5990">
                        <c:v>2.996</c:v>
                      </c:pt>
                      <c:pt idx="5991">
                        <c:v>2.9969999999999999</c:v>
                      </c:pt>
                      <c:pt idx="5992">
                        <c:v>2.9969999999999999</c:v>
                      </c:pt>
                      <c:pt idx="5993">
                        <c:v>2.9980000000000002</c:v>
                      </c:pt>
                      <c:pt idx="5994">
                        <c:v>2.9980000000000002</c:v>
                      </c:pt>
                      <c:pt idx="5995">
                        <c:v>2.9990000000000001</c:v>
                      </c:pt>
                      <c:pt idx="5996">
                        <c:v>2.9990000000000001</c:v>
                      </c:pt>
                      <c:pt idx="5997">
                        <c:v>3</c:v>
                      </c:pt>
                      <c:pt idx="5998">
                        <c:v>3</c:v>
                      </c:pt>
                      <c:pt idx="5999">
                        <c:v>3.0009999999999999</c:v>
                      </c:pt>
                      <c:pt idx="6000">
                        <c:v>3.0009999999999999</c:v>
                      </c:pt>
                      <c:pt idx="6001">
                        <c:v>3.0019999999999998</c:v>
                      </c:pt>
                      <c:pt idx="6002">
                        <c:v>3.0019999999999998</c:v>
                      </c:pt>
                      <c:pt idx="6003">
                        <c:v>3.0030000000000001</c:v>
                      </c:pt>
                      <c:pt idx="6004">
                        <c:v>3.0030000000000001</c:v>
                      </c:pt>
                      <c:pt idx="6005">
                        <c:v>3.004</c:v>
                      </c:pt>
                      <c:pt idx="6006">
                        <c:v>3.004</c:v>
                      </c:pt>
                      <c:pt idx="6007">
                        <c:v>3.0049999999999999</c:v>
                      </c:pt>
                      <c:pt idx="6008">
                        <c:v>3.0049999999999999</c:v>
                      </c:pt>
                      <c:pt idx="6009">
                        <c:v>3.0059999999999998</c:v>
                      </c:pt>
                      <c:pt idx="6010">
                        <c:v>3.0059999999999998</c:v>
                      </c:pt>
                      <c:pt idx="6011">
                        <c:v>3.0070000000000001</c:v>
                      </c:pt>
                      <c:pt idx="6012">
                        <c:v>3.0070000000000001</c:v>
                      </c:pt>
                      <c:pt idx="6013">
                        <c:v>3.008</c:v>
                      </c:pt>
                      <c:pt idx="6014">
                        <c:v>3.008</c:v>
                      </c:pt>
                      <c:pt idx="6015">
                        <c:v>3.0089999999999999</c:v>
                      </c:pt>
                      <c:pt idx="6016">
                        <c:v>3.0089999999999999</c:v>
                      </c:pt>
                      <c:pt idx="6017">
                        <c:v>3.01</c:v>
                      </c:pt>
                      <c:pt idx="6018">
                        <c:v>3.01</c:v>
                      </c:pt>
                      <c:pt idx="6019">
                        <c:v>3.0110000000000001</c:v>
                      </c:pt>
                      <c:pt idx="6020">
                        <c:v>3.0110000000000001</c:v>
                      </c:pt>
                      <c:pt idx="6021">
                        <c:v>3.012</c:v>
                      </c:pt>
                      <c:pt idx="6022">
                        <c:v>3.012</c:v>
                      </c:pt>
                      <c:pt idx="6023">
                        <c:v>3.0129999999999999</c:v>
                      </c:pt>
                      <c:pt idx="6024">
                        <c:v>3.0129999999999999</c:v>
                      </c:pt>
                      <c:pt idx="6025">
                        <c:v>3.0139999999999998</c:v>
                      </c:pt>
                      <c:pt idx="6026">
                        <c:v>3.0139999999999998</c:v>
                      </c:pt>
                      <c:pt idx="6027">
                        <c:v>3.0150000000000001</c:v>
                      </c:pt>
                      <c:pt idx="6028">
                        <c:v>3.0150000000000001</c:v>
                      </c:pt>
                      <c:pt idx="6029">
                        <c:v>3.016</c:v>
                      </c:pt>
                      <c:pt idx="6030">
                        <c:v>3.016</c:v>
                      </c:pt>
                      <c:pt idx="6031">
                        <c:v>3.0169999999999999</c:v>
                      </c:pt>
                      <c:pt idx="6032">
                        <c:v>3.0169999999999999</c:v>
                      </c:pt>
                      <c:pt idx="6033">
                        <c:v>3.0179999999999998</c:v>
                      </c:pt>
                      <c:pt idx="6034">
                        <c:v>3.0179999999999998</c:v>
                      </c:pt>
                      <c:pt idx="6035">
                        <c:v>3.0190000000000001</c:v>
                      </c:pt>
                      <c:pt idx="6036">
                        <c:v>3.0190000000000001</c:v>
                      </c:pt>
                      <c:pt idx="6037">
                        <c:v>3.02</c:v>
                      </c:pt>
                      <c:pt idx="6038">
                        <c:v>3.02</c:v>
                      </c:pt>
                      <c:pt idx="6039">
                        <c:v>3.0209999999999999</c:v>
                      </c:pt>
                      <c:pt idx="6040">
                        <c:v>3.0209999999999999</c:v>
                      </c:pt>
                      <c:pt idx="6041">
                        <c:v>3.0219999999999998</c:v>
                      </c:pt>
                      <c:pt idx="6042">
                        <c:v>3.0219999999999998</c:v>
                      </c:pt>
                      <c:pt idx="6043">
                        <c:v>3.0230000000000001</c:v>
                      </c:pt>
                      <c:pt idx="6044">
                        <c:v>3.0230000000000001</c:v>
                      </c:pt>
                      <c:pt idx="6045">
                        <c:v>3.024</c:v>
                      </c:pt>
                      <c:pt idx="6046">
                        <c:v>3.024</c:v>
                      </c:pt>
                      <c:pt idx="6047">
                        <c:v>3.0249999999999999</c:v>
                      </c:pt>
                      <c:pt idx="6048">
                        <c:v>3.0249999999999999</c:v>
                      </c:pt>
                      <c:pt idx="6049">
                        <c:v>3.0259999999999998</c:v>
                      </c:pt>
                      <c:pt idx="6050">
                        <c:v>3.0259999999999998</c:v>
                      </c:pt>
                      <c:pt idx="6051">
                        <c:v>3.0270000000000001</c:v>
                      </c:pt>
                      <c:pt idx="6052">
                        <c:v>3.0270000000000001</c:v>
                      </c:pt>
                      <c:pt idx="6053">
                        <c:v>3.028</c:v>
                      </c:pt>
                      <c:pt idx="6054">
                        <c:v>3.028</c:v>
                      </c:pt>
                      <c:pt idx="6055">
                        <c:v>3.0289999999999999</c:v>
                      </c:pt>
                      <c:pt idx="6056">
                        <c:v>3.0289999999999999</c:v>
                      </c:pt>
                      <c:pt idx="6057">
                        <c:v>3.03</c:v>
                      </c:pt>
                      <c:pt idx="6058">
                        <c:v>3.03</c:v>
                      </c:pt>
                      <c:pt idx="6059">
                        <c:v>3.0310000000000001</c:v>
                      </c:pt>
                      <c:pt idx="6060">
                        <c:v>3.0310000000000001</c:v>
                      </c:pt>
                      <c:pt idx="6061">
                        <c:v>3.032</c:v>
                      </c:pt>
                      <c:pt idx="6062">
                        <c:v>3.032</c:v>
                      </c:pt>
                      <c:pt idx="6063">
                        <c:v>3.0329999999999999</c:v>
                      </c:pt>
                      <c:pt idx="6064">
                        <c:v>3.0329999999999999</c:v>
                      </c:pt>
                      <c:pt idx="6065">
                        <c:v>3.0339999999999998</c:v>
                      </c:pt>
                      <c:pt idx="6066">
                        <c:v>3.0339999999999998</c:v>
                      </c:pt>
                      <c:pt idx="6067">
                        <c:v>3.0350000000000001</c:v>
                      </c:pt>
                      <c:pt idx="6068">
                        <c:v>3.0350000000000001</c:v>
                      </c:pt>
                      <c:pt idx="6069">
                        <c:v>3.036</c:v>
                      </c:pt>
                      <c:pt idx="6070">
                        <c:v>3.036</c:v>
                      </c:pt>
                      <c:pt idx="6071">
                        <c:v>3.0369999999999999</c:v>
                      </c:pt>
                      <c:pt idx="6072">
                        <c:v>3.0369999999999999</c:v>
                      </c:pt>
                      <c:pt idx="6073">
                        <c:v>3.0379999999999998</c:v>
                      </c:pt>
                      <c:pt idx="6074">
                        <c:v>3.0379999999999998</c:v>
                      </c:pt>
                      <c:pt idx="6075">
                        <c:v>3.0390000000000001</c:v>
                      </c:pt>
                      <c:pt idx="6076">
                        <c:v>3.0390000000000001</c:v>
                      </c:pt>
                      <c:pt idx="6077">
                        <c:v>3.04</c:v>
                      </c:pt>
                      <c:pt idx="6078">
                        <c:v>3.04</c:v>
                      </c:pt>
                      <c:pt idx="6079">
                        <c:v>3.0409999999999999</c:v>
                      </c:pt>
                      <c:pt idx="6080">
                        <c:v>3.0409999999999999</c:v>
                      </c:pt>
                      <c:pt idx="6081">
                        <c:v>3.0419999999999998</c:v>
                      </c:pt>
                      <c:pt idx="6082">
                        <c:v>3.0419999999999998</c:v>
                      </c:pt>
                      <c:pt idx="6083">
                        <c:v>3.0430000000000001</c:v>
                      </c:pt>
                      <c:pt idx="6084">
                        <c:v>3.0430000000000001</c:v>
                      </c:pt>
                      <c:pt idx="6085">
                        <c:v>3.044</c:v>
                      </c:pt>
                      <c:pt idx="6086">
                        <c:v>3.044</c:v>
                      </c:pt>
                      <c:pt idx="6087">
                        <c:v>3.0449999999999999</c:v>
                      </c:pt>
                      <c:pt idx="6088">
                        <c:v>3.0449999999999999</c:v>
                      </c:pt>
                      <c:pt idx="6089">
                        <c:v>3.0459999999999998</c:v>
                      </c:pt>
                      <c:pt idx="6090">
                        <c:v>3.0459999999999998</c:v>
                      </c:pt>
                      <c:pt idx="6091">
                        <c:v>3.0470000000000002</c:v>
                      </c:pt>
                      <c:pt idx="6092">
                        <c:v>3.0470000000000002</c:v>
                      </c:pt>
                      <c:pt idx="6093">
                        <c:v>3.048</c:v>
                      </c:pt>
                      <c:pt idx="6094">
                        <c:v>3.048</c:v>
                      </c:pt>
                      <c:pt idx="6095">
                        <c:v>3.0489999999999999</c:v>
                      </c:pt>
                      <c:pt idx="6096">
                        <c:v>3.0489999999999999</c:v>
                      </c:pt>
                      <c:pt idx="6097">
                        <c:v>3.05</c:v>
                      </c:pt>
                      <c:pt idx="6098">
                        <c:v>3.05</c:v>
                      </c:pt>
                      <c:pt idx="6099">
                        <c:v>3.0510000000000002</c:v>
                      </c:pt>
                      <c:pt idx="6100">
                        <c:v>3.0510000000000002</c:v>
                      </c:pt>
                      <c:pt idx="6101">
                        <c:v>3.052</c:v>
                      </c:pt>
                      <c:pt idx="6102">
                        <c:v>3.052</c:v>
                      </c:pt>
                      <c:pt idx="6103">
                        <c:v>3.0529999999999999</c:v>
                      </c:pt>
                      <c:pt idx="6104">
                        <c:v>3.0529999999999999</c:v>
                      </c:pt>
                      <c:pt idx="6105">
                        <c:v>3.0539999999999998</c:v>
                      </c:pt>
                      <c:pt idx="6106">
                        <c:v>3.0539999999999998</c:v>
                      </c:pt>
                      <c:pt idx="6107">
                        <c:v>3.0550000000000002</c:v>
                      </c:pt>
                      <c:pt idx="6108">
                        <c:v>3.0550000000000002</c:v>
                      </c:pt>
                      <c:pt idx="6109">
                        <c:v>3.056</c:v>
                      </c:pt>
                      <c:pt idx="6110">
                        <c:v>3.056</c:v>
                      </c:pt>
                      <c:pt idx="6111">
                        <c:v>3.0569999999999999</c:v>
                      </c:pt>
                      <c:pt idx="6112">
                        <c:v>3.0569999999999999</c:v>
                      </c:pt>
                      <c:pt idx="6113">
                        <c:v>3.0579999999999998</c:v>
                      </c:pt>
                      <c:pt idx="6114">
                        <c:v>3.0579999999999998</c:v>
                      </c:pt>
                      <c:pt idx="6115">
                        <c:v>3.0590000000000002</c:v>
                      </c:pt>
                      <c:pt idx="6116">
                        <c:v>3.0590000000000002</c:v>
                      </c:pt>
                      <c:pt idx="6117">
                        <c:v>3.06</c:v>
                      </c:pt>
                      <c:pt idx="6118">
                        <c:v>3.06</c:v>
                      </c:pt>
                      <c:pt idx="6119">
                        <c:v>3.0609999999999999</c:v>
                      </c:pt>
                      <c:pt idx="6120">
                        <c:v>3.0609999999999999</c:v>
                      </c:pt>
                      <c:pt idx="6121">
                        <c:v>3.0619999999999998</c:v>
                      </c:pt>
                      <c:pt idx="6122">
                        <c:v>3.0619999999999998</c:v>
                      </c:pt>
                      <c:pt idx="6123">
                        <c:v>3.0630000000000002</c:v>
                      </c:pt>
                      <c:pt idx="6124">
                        <c:v>3.0630000000000002</c:v>
                      </c:pt>
                      <c:pt idx="6125">
                        <c:v>3.0640000000000001</c:v>
                      </c:pt>
                      <c:pt idx="6126">
                        <c:v>3.0640000000000001</c:v>
                      </c:pt>
                      <c:pt idx="6127">
                        <c:v>3.0649999999999999</c:v>
                      </c:pt>
                      <c:pt idx="6128">
                        <c:v>3.0649999999999999</c:v>
                      </c:pt>
                      <c:pt idx="6129">
                        <c:v>3.0659999999999998</c:v>
                      </c:pt>
                      <c:pt idx="6130">
                        <c:v>3.0659999999999998</c:v>
                      </c:pt>
                      <c:pt idx="6131">
                        <c:v>3.0670000000000002</c:v>
                      </c:pt>
                      <c:pt idx="6132">
                        <c:v>3.0670000000000002</c:v>
                      </c:pt>
                      <c:pt idx="6133">
                        <c:v>3.0680000000000001</c:v>
                      </c:pt>
                      <c:pt idx="6134">
                        <c:v>3.0680000000000001</c:v>
                      </c:pt>
                      <c:pt idx="6135">
                        <c:v>3.069</c:v>
                      </c:pt>
                      <c:pt idx="6136">
                        <c:v>3.069</c:v>
                      </c:pt>
                      <c:pt idx="6137">
                        <c:v>3.07</c:v>
                      </c:pt>
                      <c:pt idx="6138">
                        <c:v>3.07</c:v>
                      </c:pt>
                      <c:pt idx="6139">
                        <c:v>3.0710000000000002</c:v>
                      </c:pt>
                      <c:pt idx="6140">
                        <c:v>3.0710000000000002</c:v>
                      </c:pt>
                      <c:pt idx="6141">
                        <c:v>3.0720000000000001</c:v>
                      </c:pt>
                      <c:pt idx="6142">
                        <c:v>3.0720000000000001</c:v>
                      </c:pt>
                      <c:pt idx="6143">
                        <c:v>3.073</c:v>
                      </c:pt>
                      <c:pt idx="6144">
                        <c:v>3.073</c:v>
                      </c:pt>
                      <c:pt idx="6145">
                        <c:v>3.0739999999999998</c:v>
                      </c:pt>
                      <c:pt idx="6146">
                        <c:v>3.0739999999999998</c:v>
                      </c:pt>
                      <c:pt idx="6147">
                        <c:v>3.0750000000000002</c:v>
                      </c:pt>
                      <c:pt idx="6148">
                        <c:v>3.0750000000000002</c:v>
                      </c:pt>
                      <c:pt idx="6149">
                        <c:v>3.0760000000000001</c:v>
                      </c:pt>
                      <c:pt idx="6150">
                        <c:v>3.0760000000000001</c:v>
                      </c:pt>
                      <c:pt idx="6151">
                        <c:v>3.077</c:v>
                      </c:pt>
                      <c:pt idx="6152">
                        <c:v>3.077</c:v>
                      </c:pt>
                      <c:pt idx="6153">
                        <c:v>3.0779999999999998</c:v>
                      </c:pt>
                      <c:pt idx="6154">
                        <c:v>3.0779999999999998</c:v>
                      </c:pt>
                      <c:pt idx="6155">
                        <c:v>3.0790000000000002</c:v>
                      </c:pt>
                      <c:pt idx="6156">
                        <c:v>3.0790000000000002</c:v>
                      </c:pt>
                      <c:pt idx="6157">
                        <c:v>3.08</c:v>
                      </c:pt>
                      <c:pt idx="6158">
                        <c:v>3.08</c:v>
                      </c:pt>
                      <c:pt idx="6159">
                        <c:v>3.081</c:v>
                      </c:pt>
                      <c:pt idx="6160">
                        <c:v>3.081</c:v>
                      </c:pt>
                      <c:pt idx="6161">
                        <c:v>3.0819999999999999</c:v>
                      </c:pt>
                      <c:pt idx="6162">
                        <c:v>3.0819999999999999</c:v>
                      </c:pt>
                      <c:pt idx="6163">
                        <c:v>3.0830000000000002</c:v>
                      </c:pt>
                      <c:pt idx="6164">
                        <c:v>3.0830000000000002</c:v>
                      </c:pt>
                      <c:pt idx="6165">
                        <c:v>3.0840000000000001</c:v>
                      </c:pt>
                      <c:pt idx="6166">
                        <c:v>3.0840000000000001</c:v>
                      </c:pt>
                      <c:pt idx="6167">
                        <c:v>3.085</c:v>
                      </c:pt>
                      <c:pt idx="6168">
                        <c:v>3.085</c:v>
                      </c:pt>
                      <c:pt idx="6169">
                        <c:v>3.0859999999999999</c:v>
                      </c:pt>
                      <c:pt idx="6170">
                        <c:v>3.0859999999999999</c:v>
                      </c:pt>
                      <c:pt idx="6171">
                        <c:v>3.0870000000000002</c:v>
                      </c:pt>
                      <c:pt idx="6172">
                        <c:v>3.0870000000000002</c:v>
                      </c:pt>
                      <c:pt idx="6173">
                        <c:v>3.0880000000000001</c:v>
                      </c:pt>
                      <c:pt idx="6174">
                        <c:v>3.0880000000000001</c:v>
                      </c:pt>
                      <c:pt idx="6175">
                        <c:v>3.089</c:v>
                      </c:pt>
                      <c:pt idx="6176">
                        <c:v>3.089</c:v>
                      </c:pt>
                      <c:pt idx="6177">
                        <c:v>3.09</c:v>
                      </c:pt>
                      <c:pt idx="6178">
                        <c:v>3.09</c:v>
                      </c:pt>
                      <c:pt idx="6179">
                        <c:v>3.0910000000000002</c:v>
                      </c:pt>
                      <c:pt idx="6180">
                        <c:v>3.0910000000000002</c:v>
                      </c:pt>
                      <c:pt idx="6181">
                        <c:v>3.0920000000000001</c:v>
                      </c:pt>
                      <c:pt idx="6182">
                        <c:v>3.0920000000000001</c:v>
                      </c:pt>
                      <c:pt idx="6183">
                        <c:v>3.093</c:v>
                      </c:pt>
                      <c:pt idx="6184">
                        <c:v>3.093</c:v>
                      </c:pt>
                      <c:pt idx="6185">
                        <c:v>3.0939999999999999</c:v>
                      </c:pt>
                      <c:pt idx="6186">
                        <c:v>3.0939999999999999</c:v>
                      </c:pt>
                      <c:pt idx="6187">
                        <c:v>3.0950000000000002</c:v>
                      </c:pt>
                      <c:pt idx="6188">
                        <c:v>3.0950000000000002</c:v>
                      </c:pt>
                      <c:pt idx="6189">
                        <c:v>3.0960000000000001</c:v>
                      </c:pt>
                      <c:pt idx="6190">
                        <c:v>3.0960000000000001</c:v>
                      </c:pt>
                      <c:pt idx="6191">
                        <c:v>3.097</c:v>
                      </c:pt>
                      <c:pt idx="6192">
                        <c:v>3.097</c:v>
                      </c:pt>
                      <c:pt idx="6193">
                        <c:v>3.0979999999999999</c:v>
                      </c:pt>
                      <c:pt idx="6194">
                        <c:v>3.0979999999999999</c:v>
                      </c:pt>
                      <c:pt idx="6195">
                        <c:v>3.0990000000000002</c:v>
                      </c:pt>
                      <c:pt idx="6196">
                        <c:v>3.0990000000000002</c:v>
                      </c:pt>
                      <c:pt idx="6197">
                        <c:v>3.1</c:v>
                      </c:pt>
                      <c:pt idx="6198">
                        <c:v>3.1</c:v>
                      </c:pt>
                      <c:pt idx="6199">
                        <c:v>3.101</c:v>
                      </c:pt>
                      <c:pt idx="6200">
                        <c:v>3.101</c:v>
                      </c:pt>
                      <c:pt idx="6201">
                        <c:v>3.1019999999999999</c:v>
                      </c:pt>
                      <c:pt idx="6202">
                        <c:v>3.1019999999999999</c:v>
                      </c:pt>
                      <c:pt idx="6203">
                        <c:v>3.1030000000000002</c:v>
                      </c:pt>
                      <c:pt idx="6204">
                        <c:v>3.1030000000000002</c:v>
                      </c:pt>
                      <c:pt idx="6205">
                        <c:v>3.1040000000000001</c:v>
                      </c:pt>
                      <c:pt idx="6206">
                        <c:v>3.1040000000000001</c:v>
                      </c:pt>
                      <c:pt idx="6207">
                        <c:v>3.105</c:v>
                      </c:pt>
                      <c:pt idx="6208">
                        <c:v>3.105</c:v>
                      </c:pt>
                      <c:pt idx="6209">
                        <c:v>3.1059999999999999</c:v>
                      </c:pt>
                      <c:pt idx="6210">
                        <c:v>3.1059999999999999</c:v>
                      </c:pt>
                      <c:pt idx="6211">
                        <c:v>3.1070000000000002</c:v>
                      </c:pt>
                      <c:pt idx="6212">
                        <c:v>3.1070000000000002</c:v>
                      </c:pt>
                      <c:pt idx="6213">
                        <c:v>3.1080000000000001</c:v>
                      </c:pt>
                      <c:pt idx="6214">
                        <c:v>3.1080000000000001</c:v>
                      </c:pt>
                      <c:pt idx="6215">
                        <c:v>3.109</c:v>
                      </c:pt>
                      <c:pt idx="6216">
                        <c:v>3.109</c:v>
                      </c:pt>
                      <c:pt idx="6217">
                        <c:v>3.11</c:v>
                      </c:pt>
                      <c:pt idx="6218">
                        <c:v>3.11</c:v>
                      </c:pt>
                      <c:pt idx="6219">
                        <c:v>3.1110000000000002</c:v>
                      </c:pt>
                      <c:pt idx="6220">
                        <c:v>3.1110000000000002</c:v>
                      </c:pt>
                      <c:pt idx="6221">
                        <c:v>3.1120000000000001</c:v>
                      </c:pt>
                      <c:pt idx="6222">
                        <c:v>3.1120000000000001</c:v>
                      </c:pt>
                      <c:pt idx="6223">
                        <c:v>3.113</c:v>
                      </c:pt>
                      <c:pt idx="6224">
                        <c:v>3.113</c:v>
                      </c:pt>
                      <c:pt idx="6225">
                        <c:v>3.1139999999999999</c:v>
                      </c:pt>
                      <c:pt idx="6226">
                        <c:v>3.1139999999999999</c:v>
                      </c:pt>
                      <c:pt idx="6227">
                        <c:v>3.1150000000000002</c:v>
                      </c:pt>
                      <c:pt idx="6228">
                        <c:v>3.1150000000000002</c:v>
                      </c:pt>
                      <c:pt idx="6229">
                        <c:v>3.1160000000000001</c:v>
                      </c:pt>
                      <c:pt idx="6230">
                        <c:v>3.1160000000000001</c:v>
                      </c:pt>
                      <c:pt idx="6231">
                        <c:v>3.117</c:v>
                      </c:pt>
                      <c:pt idx="6232">
                        <c:v>3.117</c:v>
                      </c:pt>
                      <c:pt idx="6233">
                        <c:v>3.1179999999999999</c:v>
                      </c:pt>
                      <c:pt idx="6234">
                        <c:v>3.1179999999999999</c:v>
                      </c:pt>
                      <c:pt idx="6235">
                        <c:v>3.1190000000000002</c:v>
                      </c:pt>
                      <c:pt idx="6236">
                        <c:v>3.1190000000000002</c:v>
                      </c:pt>
                      <c:pt idx="6237">
                        <c:v>3.12</c:v>
                      </c:pt>
                      <c:pt idx="6238">
                        <c:v>3.12</c:v>
                      </c:pt>
                      <c:pt idx="6239">
                        <c:v>3.121</c:v>
                      </c:pt>
                      <c:pt idx="6240">
                        <c:v>3.121</c:v>
                      </c:pt>
                      <c:pt idx="6241">
                        <c:v>3.1219999999999999</c:v>
                      </c:pt>
                      <c:pt idx="6242">
                        <c:v>3.1219999999999999</c:v>
                      </c:pt>
                      <c:pt idx="6243">
                        <c:v>3.1230000000000002</c:v>
                      </c:pt>
                      <c:pt idx="6244">
                        <c:v>3.1230000000000002</c:v>
                      </c:pt>
                      <c:pt idx="6245">
                        <c:v>3.1240000000000001</c:v>
                      </c:pt>
                      <c:pt idx="6246">
                        <c:v>3.1240000000000001</c:v>
                      </c:pt>
                      <c:pt idx="6247">
                        <c:v>3.125</c:v>
                      </c:pt>
                      <c:pt idx="6248">
                        <c:v>3.125</c:v>
                      </c:pt>
                      <c:pt idx="6249">
                        <c:v>3.1259999999999999</c:v>
                      </c:pt>
                      <c:pt idx="6250">
                        <c:v>3.1259999999999999</c:v>
                      </c:pt>
                      <c:pt idx="6251">
                        <c:v>3.1269999999999998</c:v>
                      </c:pt>
                      <c:pt idx="6252">
                        <c:v>3.1269999999999998</c:v>
                      </c:pt>
                      <c:pt idx="6253">
                        <c:v>3.1280000000000001</c:v>
                      </c:pt>
                      <c:pt idx="6254">
                        <c:v>3.1280000000000001</c:v>
                      </c:pt>
                      <c:pt idx="6255">
                        <c:v>3.129</c:v>
                      </c:pt>
                      <c:pt idx="6256">
                        <c:v>3.129</c:v>
                      </c:pt>
                      <c:pt idx="6257">
                        <c:v>3.13</c:v>
                      </c:pt>
                      <c:pt idx="6258">
                        <c:v>3.13</c:v>
                      </c:pt>
                      <c:pt idx="6259">
                        <c:v>3.1309999999999998</c:v>
                      </c:pt>
                      <c:pt idx="6260">
                        <c:v>3.1309999999999998</c:v>
                      </c:pt>
                      <c:pt idx="6261">
                        <c:v>3.1320000000000001</c:v>
                      </c:pt>
                      <c:pt idx="6262">
                        <c:v>3.1320000000000001</c:v>
                      </c:pt>
                      <c:pt idx="6263">
                        <c:v>3.133</c:v>
                      </c:pt>
                      <c:pt idx="6264">
                        <c:v>3.133</c:v>
                      </c:pt>
                      <c:pt idx="6265">
                        <c:v>3.1339999999999999</c:v>
                      </c:pt>
                      <c:pt idx="6266">
                        <c:v>3.1339999999999999</c:v>
                      </c:pt>
                      <c:pt idx="6267">
                        <c:v>3.1349999999999998</c:v>
                      </c:pt>
                      <c:pt idx="6268">
                        <c:v>3.1349999999999998</c:v>
                      </c:pt>
                      <c:pt idx="6269">
                        <c:v>3.1360000000000001</c:v>
                      </c:pt>
                      <c:pt idx="6270">
                        <c:v>3.1360000000000001</c:v>
                      </c:pt>
                      <c:pt idx="6271">
                        <c:v>3.137</c:v>
                      </c:pt>
                      <c:pt idx="6272">
                        <c:v>3.137</c:v>
                      </c:pt>
                      <c:pt idx="6273">
                        <c:v>3.1379999999999999</c:v>
                      </c:pt>
                      <c:pt idx="6274">
                        <c:v>3.1379999999999999</c:v>
                      </c:pt>
                      <c:pt idx="6275">
                        <c:v>3.1389999999999998</c:v>
                      </c:pt>
                      <c:pt idx="6276">
                        <c:v>3.1389999999999998</c:v>
                      </c:pt>
                      <c:pt idx="6277">
                        <c:v>3.14</c:v>
                      </c:pt>
                      <c:pt idx="6278">
                        <c:v>3.14</c:v>
                      </c:pt>
                      <c:pt idx="6279">
                        <c:v>3.141</c:v>
                      </c:pt>
                      <c:pt idx="6280">
                        <c:v>3.141</c:v>
                      </c:pt>
                      <c:pt idx="6281">
                        <c:v>3.1419999999999999</c:v>
                      </c:pt>
                      <c:pt idx="6282">
                        <c:v>3.1419999999999999</c:v>
                      </c:pt>
                      <c:pt idx="6283">
                        <c:v>3.1429999999999998</c:v>
                      </c:pt>
                      <c:pt idx="6284">
                        <c:v>3.1429999999999998</c:v>
                      </c:pt>
                      <c:pt idx="6285">
                        <c:v>3.1440000000000001</c:v>
                      </c:pt>
                      <c:pt idx="6286">
                        <c:v>3.1440000000000001</c:v>
                      </c:pt>
                      <c:pt idx="6287">
                        <c:v>3.145</c:v>
                      </c:pt>
                      <c:pt idx="6288">
                        <c:v>3.145</c:v>
                      </c:pt>
                      <c:pt idx="6289">
                        <c:v>3.1459999999999999</c:v>
                      </c:pt>
                      <c:pt idx="6290">
                        <c:v>3.1459999999999999</c:v>
                      </c:pt>
                      <c:pt idx="6291">
                        <c:v>3.1469999999999998</c:v>
                      </c:pt>
                      <c:pt idx="6292">
                        <c:v>3.1469999999999998</c:v>
                      </c:pt>
                      <c:pt idx="6293">
                        <c:v>3.1480000000000001</c:v>
                      </c:pt>
                      <c:pt idx="6294">
                        <c:v>3.1480000000000001</c:v>
                      </c:pt>
                      <c:pt idx="6295">
                        <c:v>3.149</c:v>
                      </c:pt>
                      <c:pt idx="6296">
                        <c:v>3.149</c:v>
                      </c:pt>
                      <c:pt idx="6297">
                        <c:v>3.15</c:v>
                      </c:pt>
                      <c:pt idx="6298">
                        <c:v>3.15</c:v>
                      </c:pt>
                      <c:pt idx="6299">
                        <c:v>3.1509999999999998</c:v>
                      </c:pt>
                      <c:pt idx="6300">
                        <c:v>3.1509999999999998</c:v>
                      </c:pt>
                      <c:pt idx="6301">
                        <c:v>3.1520000000000001</c:v>
                      </c:pt>
                      <c:pt idx="6302">
                        <c:v>3.1520000000000001</c:v>
                      </c:pt>
                      <c:pt idx="6303">
                        <c:v>3.153</c:v>
                      </c:pt>
                      <c:pt idx="6304">
                        <c:v>3.153</c:v>
                      </c:pt>
                      <c:pt idx="6305">
                        <c:v>3.1539999999999999</c:v>
                      </c:pt>
                      <c:pt idx="6306">
                        <c:v>3.1539999999999999</c:v>
                      </c:pt>
                      <c:pt idx="6307">
                        <c:v>3.1549999999999998</c:v>
                      </c:pt>
                      <c:pt idx="6308">
                        <c:v>3.1549999999999998</c:v>
                      </c:pt>
                      <c:pt idx="6309">
                        <c:v>3.1560000000000001</c:v>
                      </c:pt>
                      <c:pt idx="6310">
                        <c:v>3.1560000000000001</c:v>
                      </c:pt>
                      <c:pt idx="6311">
                        <c:v>3.157</c:v>
                      </c:pt>
                      <c:pt idx="6312">
                        <c:v>3.157</c:v>
                      </c:pt>
                      <c:pt idx="6313">
                        <c:v>3.1579999999999999</c:v>
                      </c:pt>
                      <c:pt idx="6314">
                        <c:v>3.1579999999999999</c:v>
                      </c:pt>
                      <c:pt idx="6315">
                        <c:v>3.1589999999999998</c:v>
                      </c:pt>
                      <c:pt idx="6316">
                        <c:v>3.1589999999999998</c:v>
                      </c:pt>
                      <c:pt idx="6317">
                        <c:v>3.16</c:v>
                      </c:pt>
                      <c:pt idx="6318">
                        <c:v>3.16</c:v>
                      </c:pt>
                      <c:pt idx="6319">
                        <c:v>3.161</c:v>
                      </c:pt>
                      <c:pt idx="6320">
                        <c:v>3.161</c:v>
                      </c:pt>
                      <c:pt idx="6321">
                        <c:v>3.1619999999999999</c:v>
                      </c:pt>
                      <c:pt idx="6322">
                        <c:v>3.1619999999999999</c:v>
                      </c:pt>
                      <c:pt idx="6323">
                        <c:v>3.1629999999999998</c:v>
                      </c:pt>
                      <c:pt idx="6324">
                        <c:v>3.1629999999999998</c:v>
                      </c:pt>
                      <c:pt idx="6325">
                        <c:v>3.1640000000000001</c:v>
                      </c:pt>
                      <c:pt idx="6326">
                        <c:v>3.1640000000000001</c:v>
                      </c:pt>
                      <c:pt idx="6327">
                        <c:v>3.165</c:v>
                      </c:pt>
                      <c:pt idx="6328">
                        <c:v>3.165</c:v>
                      </c:pt>
                      <c:pt idx="6329">
                        <c:v>3.1659999999999999</c:v>
                      </c:pt>
                      <c:pt idx="6330">
                        <c:v>3.1659999999999999</c:v>
                      </c:pt>
                      <c:pt idx="6331">
                        <c:v>3.1669999999999998</c:v>
                      </c:pt>
                      <c:pt idx="6332">
                        <c:v>3.1669999999999998</c:v>
                      </c:pt>
                      <c:pt idx="6333">
                        <c:v>3.1680000000000001</c:v>
                      </c:pt>
                      <c:pt idx="6334">
                        <c:v>3.1680000000000001</c:v>
                      </c:pt>
                      <c:pt idx="6335">
                        <c:v>3.169</c:v>
                      </c:pt>
                      <c:pt idx="6336">
                        <c:v>3.169</c:v>
                      </c:pt>
                      <c:pt idx="6337">
                        <c:v>3.17</c:v>
                      </c:pt>
                      <c:pt idx="6338">
                        <c:v>3.17</c:v>
                      </c:pt>
                      <c:pt idx="6339">
                        <c:v>3.1709999999999998</c:v>
                      </c:pt>
                      <c:pt idx="6340">
                        <c:v>3.1709999999999998</c:v>
                      </c:pt>
                      <c:pt idx="6341">
                        <c:v>3.1720000000000002</c:v>
                      </c:pt>
                      <c:pt idx="6342">
                        <c:v>3.1720000000000002</c:v>
                      </c:pt>
                      <c:pt idx="6343">
                        <c:v>3.173</c:v>
                      </c:pt>
                      <c:pt idx="6344">
                        <c:v>3.173</c:v>
                      </c:pt>
                      <c:pt idx="6345">
                        <c:v>3.1739999999999999</c:v>
                      </c:pt>
                      <c:pt idx="6346">
                        <c:v>3.1739999999999999</c:v>
                      </c:pt>
                      <c:pt idx="6347">
                        <c:v>3.1749999999999998</c:v>
                      </c:pt>
                      <c:pt idx="6348">
                        <c:v>3.1749999999999998</c:v>
                      </c:pt>
                      <c:pt idx="6349">
                        <c:v>3.1760000000000002</c:v>
                      </c:pt>
                      <c:pt idx="6350">
                        <c:v>3.1760000000000002</c:v>
                      </c:pt>
                      <c:pt idx="6351">
                        <c:v>3.177</c:v>
                      </c:pt>
                      <c:pt idx="6352">
                        <c:v>3.177</c:v>
                      </c:pt>
                      <c:pt idx="6353">
                        <c:v>3.1779999999999999</c:v>
                      </c:pt>
                      <c:pt idx="6354">
                        <c:v>3.1779999999999999</c:v>
                      </c:pt>
                      <c:pt idx="6355">
                        <c:v>3.1789999999999998</c:v>
                      </c:pt>
                      <c:pt idx="6356">
                        <c:v>3.1789999999999998</c:v>
                      </c:pt>
                      <c:pt idx="6357">
                        <c:v>3.18</c:v>
                      </c:pt>
                      <c:pt idx="6358">
                        <c:v>3.18</c:v>
                      </c:pt>
                      <c:pt idx="6359">
                        <c:v>3.181</c:v>
                      </c:pt>
                      <c:pt idx="6360">
                        <c:v>3.181</c:v>
                      </c:pt>
                      <c:pt idx="6361">
                        <c:v>3.1819999999999999</c:v>
                      </c:pt>
                      <c:pt idx="6362">
                        <c:v>3.1819999999999999</c:v>
                      </c:pt>
                      <c:pt idx="6363">
                        <c:v>3.1829999999999998</c:v>
                      </c:pt>
                      <c:pt idx="6364">
                        <c:v>3.1829999999999998</c:v>
                      </c:pt>
                      <c:pt idx="6365">
                        <c:v>3.1840000000000002</c:v>
                      </c:pt>
                      <c:pt idx="6366">
                        <c:v>3.1840000000000002</c:v>
                      </c:pt>
                      <c:pt idx="6367">
                        <c:v>3.1850000000000001</c:v>
                      </c:pt>
                      <c:pt idx="6368">
                        <c:v>3.1850000000000001</c:v>
                      </c:pt>
                      <c:pt idx="6369">
                        <c:v>3.1859999999999999</c:v>
                      </c:pt>
                      <c:pt idx="6370">
                        <c:v>3.1859999999999999</c:v>
                      </c:pt>
                      <c:pt idx="6371">
                        <c:v>3.1869999999999998</c:v>
                      </c:pt>
                      <c:pt idx="6372">
                        <c:v>3.1869999999999998</c:v>
                      </c:pt>
                      <c:pt idx="6373">
                        <c:v>3.1880000000000002</c:v>
                      </c:pt>
                      <c:pt idx="6374">
                        <c:v>3.1880000000000002</c:v>
                      </c:pt>
                      <c:pt idx="6375">
                        <c:v>3.1890000000000001</c:v>
                      </c:pt>
                      <c:pt idx="6376">
                        <c:v>3.1890000000000001</c:v>
                      </c:pt>
                      <c:pt idx="6377">
                        <c:v>3.19</c:v>
                      </c:pt>
                      <c:pt idx="6378">
                        <c:v>3.19</c:v>
                      </c:pt>
                      <c:pt idx="6379">
                        <c:v>3.1909999999999998</c:v>
                      </c:pt>
                      <c:pt idx="6380">
                        <c:v>3.1909999999999998</c:v>
                      </c:pt>
                      <c:pt idx="6381">
                        <c:v>3.1920000000000002</c:v>
                      </c:pt>
                      <c:pt idx="6382">
                        <c:v>3.1920000000000002</c:v>
                      </c:pt>
                      <c:pt idx="6383">
                        <c:v>3.1930000000000001</c:v>
                      </c:pt>
                      <c:pt idx="6384">
                        <c:v>3.1930000000000001</c:v>
                      </c:pt>
                      <c:pt idx="6385">
                        <c:v>3.194</c:v>
                      </c:pt>
                      <c:pt idx="6386">
                        <c:v>3.194</c:v>
                      </c:pt>
                      <c:pt idx="6387">
                        <c:v>3.1949999999999998</c:v>
                      </c:pt>
                      <c:pt idx="6388">
                        <c:v>3.1949999999999998</c:v>
                      </c:pt>
                      <c:pt idx="6389">
                        <c:v>3.1960000000000002</c:v>
                      </c:pt>
                      <c:pt idx="6390">
                        <c:v>3.1960000000000002</c:v>
                      </c:pt>
                      <c:pt idx="6391">
                        <c:v>3.1970000000000001</c:v>
                      </c:pt>
                      <c:pt idx="6392">
                        <c:v>3.1970000000000001</c:v>
                      </c:pt>
                      <c:pt idx="6393">
                        <c:v>3.198</c:v>
                      </c:pt>
                      <c:pt idx="6394">
                        <c:v>3.198</c:v>
                      </c:pt>
                      <c:pt idx="6395">
                        <c:v>3.1989999999999998</c:v>
                      </c:pt>
                      <c:pt idx="6396">
                        <c:v>3.1989999999999998</c:v>
                      </c:pt>
                      <c:pt idx="6397">
                        <c:v>3.2</c:v>
                      </c:pt>
                      <c:pt idx="6398">
                        <c:v>3.2</c:v>
                      </c:pt>
                      <c:pt idx="6399">
                        <c:v>3.2010000000000001</c:v>
                      </c:pt>
                      <c:pt idx="6400">
                        <c:v>3.2010000000000001</c:v>
                      </c:pt>
                      <c:pt idx="6401">
                        <c:v>3.202</c:v>
                      </c:pt>
                      <c:pt idx="6402">
                        <c:v>3.202</c:v>
                      </c:pt>
                      <c:pt idx="6403">
                        <c:v>3.2029999999999998</c:v>
                      </c:pt>
                      <c:pt idx="6404">
                        <c:v>3.2029999999999998</c:v>
                      </c:pt>
                      <c:pt idx="6405">
                        <c:v>3.2040000000000002</c:v>
                      </c:pt>
                      <c:pt idx="6406">
                        <c:v>3.2040000000000002</c:v>
                      </c:pt>
                      <c:pt idx="6407">
                        <c:v>3.2050000000000001</c:v>
                      </c:pt>
                      <c:pt idx="6408">
                        <c:v>3.2050000000000001</c:v>
                      </c:pt>
                      <c:pt idx="6409">
                        <c:v>3.206</c:v>
                      </c:pt>
                      <c:pt idx="6410">
                        <c:v>3.206</c:v>
                      </c:pt>
                      <c:pt idx="6411">
                        <c:v>3.2069999999999999</c:v>
                      </c:pt>
                      <c:pt idx="6412">
                        <c:v>3.2069999999999999</c:v>
                      </c:pt>
                      <c:pt idx="6413">
                        <c:v>3.2080000000000002</c:v>
                      </c:pt>
                      <c:pt idx="6414">
                        <c:v>3.2080000000000002</c:v>
                      </c:pt>
                      <c:pt idx="6415">
                        <c:v>3.2090000000000001</c:v>
                      </c:pt>
                      <c:pt idx="6416">
                        <c:v>3.2090000000000001</c:v>
                      </c:pt>
                      <c:pt idx="6417">
                        <c:v>3.21</c:v>
                      </c:pt>
                      <c:pt idx="6418">
                        <c:v>3.21</c:v>
                      </c:pt>
                      <c:pt idx="6419">
                        <c:v>3.2109999999999999</c:v>
                      </c:pt>
                      <c:pt idx="6420">
                        <c:v>3.2109999999999999</c:v>
                      </c:pt>
                      <c:pt idx="6421">
                        <c:v>3.2120000000000002</c:v>
                      </c:pt>
                      <c:pt idx="6422">
                        <c:v>3.2120000000000002</c:v>
                      </c:pt>
                      <c:pt idx="6423">
                        <c:v>3.2130000000000001</c:v>
                      </c:pt>
                      <c:pt idx="6424">
                        <c:v>3.2130000000000001</c:v>
                      </c:pt>
                      <c:pt idx="6425">
                        <c:v>3.214</c:v>
                      </c:pt>
                      <c:pt idx="6426">
                        <c:v>3.214</c:v>
                      </c:pt>
                      <c:pt idx="6427">
                        <c:v>3.2149999999999999</c:v>
                      </c:pt>
                      <c:pt idx="6428">
                        <c:v>3.2149999999999999</c:v>
                      </c:pt>
                      <c:pt idx="6429">
                        <c:v>3.2160000000000002</c:v>
                      </c:pt>
                      <c:pt idx="6430">
                        <c:v>3.2160000000000002</c:v>
                      </c:pt>
                      <c:pt idx="6431">
                        <c:v>3.2170000000000001</c:v>
                      </c:pt>
                      <c:pt idx="6432">
                        <c:v>3.2170000000000001</c:v>
                      </c:pt>
                      <c:pt idx="6433">
                        <c:v>3.218</c:v>
                      </c:pt>
                      <c:pt idx="6434">
                        <c:v>3.218</c:v>
                      </c:pt>
                      <c:pt idx="6435">
                        <c:v>3.2189999999999999</c:v>
                      </c:pt>
                      <c:pt idx="6436">
                        <c:v>3.2189999999999999</c:v>
                      </c:pt>
                      <c:pt idx="6437">
                        <c:v>3.22</c:v>
                      </c:pt>
                      <c:pt idx="6438">
                        <c:v>3.22</c:v>
                      </c:pt>
                      <c:pt idx="6439">
                        <c:v>3.2210000000000001</c:v>
                      </c:pt>
                      <c:pt idx="6440">
                        <c:v>3.2210000000000001</c:v>
                      </c:pt>
                      <c:pt idx="6441">
                        <c:v>3.222</c:v>
                      </c:pt>
                      <c:pt idx="6442">
                        <c:v>3.222</c:v>
                      </c:pt>
                      <c:pt idx="6443">
                        <c:v>3.2229999999999999</c:v>
                      </c:pt>
                      <c:pt idx="6444">
                        <c:v>3.2229999999999999</c:v>
                      </c:pt>
                      <c:pt idx="6445">
                        <c:v>3.2240000000000002</c:v>
                      </c:pt>
                      <c:pt idx="6446">
                        <c:v>3.2240000000000002</c:v>
                      </c:pt>
                      <c:pt idx="6447">
                        <c:v>3.2250000000000001</c:v>
                      </c:pt>
                      <c:pt idx="6448">
                        <c:v>3.2250000000000001</c:v>
                      </c:pt>
                      <c:pt idx="6449">
                        <c:v>3.226</c:v>
                      </c:pt>
                      <c:pt idx="6450">
                        <c:v>3.226</c:v>
                      </c:pt>
                      <c:pt idx="6451">
                        <c:v>3.2269999999999999</c:v>
                      </c:pt>
                      <c:pt idx="6452">
                        <c:v>3.2269999999999999</c:v>
                      </c:pt>
                      <c:pt idx="6453">
                        <c:v>3.2280000000000002</c:v>
                      </c:pt>
                      <c:pt idx="6454">
                        <c:v>3.2280000000000002</c:v>
                      </c:pt>
                      <c:pt idx="6455">
                        <c:v>3.2290000000000001</c:v>
                      </c:pt>
                      <c:pt idx="6456">
                        <c:v>3.2290000000000001</c:v>
                      </c:pt>
                      <c:pt idx="6457">
                        <c:v>3.23</c:v>
                      </c:pt>
                      <c:pt idx="6458">
                        <c:v>3.23</c:v>
                      </c:pt>
                      <c:pt idx="6459">
                        <c:v>3.2309999999999999</c:v>
                      </c:pt>
                      <c:pt idx="6460">
                        <c:v>3.2309999999999999</c:v>
                      </c:pt>
                      <c:pt idx="6461">
                        <c:v>3.2320000000000002</c:v>
                      </c:pt>
                      <c:pt idx="6462">
                        <c:v>3.2320000000000002</c:v>
                      </c:pt>
                      <c:pt idx="6463">
                        <c:v>3.2330000000000001</c:v>
                      </c:pt>
                      <c:pt idx="6464">
                        <c:v>3.2330000000000001</c:v>
                      </c:pt>
                      <c:pt idx="6465">
                        <c:v>3.234</c:v>
                      </c:pt>
                      <c:pt idx="6466">
                        <c:v>3.234</c:v>
                      </c:pt>
                      <c:pt idx="6467">
                        <c:v>3.2349999999999999</c:v>
                      </c:pt>
                      <c:pt idx="6468">
                        <c:v>3.2349999999999999</c:v>
                      </c:pt>
                      <c:pt idx="6469">
                        <c:v>3.2360000000000002</c:v>
                      </c:pt>
                      <c:pt idx="6470">
                        <c:v>3.2360000000000002</c:v>
                      </c:pt>
                      <c:pt idx="6471">
                        <c:v>3.2370000000000001</c:v>
                      </c:pt>
                      <c:pt idx="6472">
                        <c:v>3.2370000000000001</c:v>
                      </c:pt>
                      <c:pt idx="6473">
                        <c:v>3.238</c:v>
                      </c:pt>
                      <c:pt idx="6474">
                        <c:v>3.238</c:v>
                      </c:pt>
                      <c:pt idx="6475">
                        <c:v>3.2389999999999999</c:v>
                      </c:pt>
                      <c:pt idx="6476">
                        <c:v>3.2389999999999999</c:v>
                      </c:pt>
                      <c:pt idx="6477">
                        <c:v>3.24</c:v>
                      </c:pt>
                      <c:pt idx="6478">
                        <c:v>3.24</c:v>
                      </c:pt>
                      <c:pt idx="6479">
                        <c:v>3.2410000000000001</c:v>
                      </c:pt>
                      <c:pt idx="6480">
                        <c:v>3.2410000000000001</c:v>
                      </c:pt>
                      <c:pt idx="6481">
                        <c:v>3.242</c:v>
                      </c:pt>
                      <c:pt idx="6482">
                        <c:v>3.242</c:v>
                      </c:pt>
                      <c:pt idx="6483">
                        <c:v>3.2429999999999999</c:v>
                      </c:pt>
                      <c:pt idx="6484">
                        <c:v>3.2429999999999999</c:v>
                      </c:pt>
                      <c:pt idx="6485">
                        <c:v>3.2440000000000002</c:v>
                      </c:pt>
                      <c:pt idx="6486">
                        <c:v>3.2440000000000002</c:v>
                      </c:pt>
                      <c:pt idx="6487">
                        <c:v>3.2450000000000001</c:v>
                      </c:pt>
                      <c:pt idx="6488">
                        <c:v>3.2450000000000001</c:v>
                      </c:pt>
                      <c:pt idx="6489">
                        <c:v>3.246</c:v>
                      </c:pt>
                      <c:pt idx="6490">
                        <c:v>3.246</c:v>
                      </c:pt>
                      <c:pt idx="6491">
                        <c:v>3.2469999999999999</c:v>
                      </c:pt>
                      <c:pt idx="6492">
                        <c:v>3.2469999999999999</c:v>
                      </c:pt>
                      <c:pt idx="6493">
                        <c:v>3.2480000000000002</c:v>
                      </c:pt>
                      <c:pt idx="6494">
                        <c:v>3.2480000000000002</c:v>
                      </c:pt>
                      <c:pt idx="6495">
                        <c:v>3.2490000000000001</c:v>
                      </c:pt>
                      <c:pt idx="6496">
                        <c:v>3.2490000000000001</c:v>
                      </c:pt>
                      <c:pt idx="6497">
                        <c:v>3.25</c:v>
                      </c:pt>
                      <c:pt idx="6498">
                        <c:v>3.25</c:v>
                      </c:pt>
                      <c:pt idx="6499">
                        <c:v>3.2509999999999999</c:v>
                      </c:pt>
                      <c:pt idx="6500">
                        <c:v>3.2509999999999999</c:v>
                      </c:pt>
                      <c:pt idx="6501">
                        <c:v>3.2519999999999998</c:v>
                      </c:pt>
                      <c:pt idx="6502">
                        <c:v>3.2519999999999998</c:v>
                      </c:pt>
                      <c:pt idx="6503">
                        <c:v>3.2530000000000001</c:v>
                      </c:pt>
                      <c:pt idx="6504">
                        <c:v>3.2530000000000001</c:v>
                      </c:pt>
                      <c:pt idx="6505">
                        <c:v>3.254</c:v>
                      </c:pt>
                      <c:pt idx="6506">
                        <c:v>3.254</c:v>
                      </c:pt>
                      <c:pt idx="6507">
                        <c:v>3.2549999999999999</c:v>
                      </c:pt>
                      <c:pt idx="6508">
                        <c:v>3.2549999999999999</c:v>
                      </c:pt>
                      <c:pt idx="6509">
                        <c:v>3.2559999999999998</c:v>
                      </c:pt>
                      <c:pt idx="6510">
                        <c:v>3.2559999999999998</c:v>
                      </c:pt>
                      <c:pt idx="6511">
                        <c:v>3.2570000000000001</c:v>
                      </c:pt>
                      <c:pt idx="6512">
                        <c:v>3.2570000000000001</c:v>
                      </c:pt>
                      <c:pt idx="6513">
                        <c:v>3.258</c:v>
                      </c:pt>
                      <c:pt idx="6514">
                        <c:v>3.258</c:v>
                      </c:pt>
                      <c:pt idx="6515">
                        <c:v>3.2589999999999999</c:v>
                      </c:pt>
                      <c:pt idx="6516">
                        <c:v>3.2589999999999999</c:v>
                      </c:pt>
                      <c:pt idx="6517">
                        <c:v>3.26</c:v>
                      </c:pt>
                      <c:pt idx="6518">
                        <c:v>3.26</c:v>
                      </c:pt>
                      <c:pt idx="6519">
                        <c:v>3.2610000000000001</c:v>
                      </c:pt>
                      <c:pt idx="6520">
                        <c:v>3.2610000000000001</c:v>
                      </c:pt>
                      <c:pt idx="6521">
                        <c:v>3.262</c:v>
                      </c:pt>
                      <c:pt idx="6522">
                        <c:v>3.262</c:v>
                      </c:pt>
                      <c:pt idx="6523">
                        <c:v>3.2629999999999999</c:v>
                      </c:pt>
                      <c:pt idx="6524">
                        <c:v>3.2629999999999999</c:v>
                      </c:pt>
                      <c:pt idx="6525">
                        <c:v>3.2639999999999998</c:v>
                      </c:pt>
                      <c:pt idx="6526">
                        <c:v>3.2639999999999998</c:v>
                      </c:pt>
                      <c:pt idx="6527">
                        <c:v>3.2650000000000001</c:v>
                      </c:pt>
                      <c:pt idx="6528">
                        <c:v>3.2650000000000001</c:v>
                      </c:pt>
                      <c:pt idx="6529">
                        <c:v>3.266</c:v>
                      </c:pt>
                      <c:pt idx="6530">
                        <c:v>3.266</c:v>
                      </c:pt>
                      <c:pt idx="6531">
                        <c:v>3.2669999999999999</c:v>
                      </c:pt>
                      <c:pt idx="6532">
                        <c:v>3.2669999999999999</c:v>
                      </c:pt>
                      <c:pt idx="6533">
                        <c:v>3.2679999999999998</c:v>
                      </c:pt>
                      <c:pt idx="6534">
                        <c:v>3.2679999999999998</c:v>
                      </c:pt>
                      <c:pt idx="6535">
                        <c:v>3.2690000000000001</c:v>
                      </c:pt>
                      <c:pt idx="6536">
                        <c:v>3.2690000000000001</c:v>
                      </c:pt>
                      <c:pt idx="6537">
                        <c:v>3.27</c:v>
                      </c:pt>
                      <c:pt idx="6538">
                        <c:v>3.27</c:v>
                      </c:pt>
                      <c:pt idx="6539">
                        <c:v>3.2709999999999999</c:v>
                      </c:pt>
                      <c:pt idx="6540">
                        <c:v>3.2709999999999999</c:v>
                      </c:pt>
                      <c:pt idx="6541">
                        <c:v>3.2719999999999998</c:v>
                      </c:pt>
                      <c:pt idx="6542">
                        <c:v>3.2719999999999998</c:v>
                      </c:pt>
                      <c:pt idx="6543">
                        <c:v>3.2730000000000001</c:v>
                      </c:pt>
                      <c:pt idx="6544">
                        <c:v>3.2730000000000001</c:v>
                      </c:pt>
                      <c:pt idx="6545">
                        <c:v>3.274</c:v>
                      </c:pt>
                      <c:pt idx="6546">
                        <c:v>3.274</c:v>
                      </c:pt>
                      <c:pt idx="6547">
                        <c:v>3.2749999999999999</c:v>
                      </c:pt>
                      <c:pt idx="6548">
                        <c:v>3.2749999999999999</c:v>
                      </c:pt>
                      <c:pt idx="6549">
                        <c:v>3.2759999999999998</c:v>
                      </c:pt>
                      <c:pt idx="6550">
                        <c:v>3.2759999999999998</c:v>
                      </c:pt>
                      <c:pt idx="6551">
                        <c:v>3.2770000000000001</c:v>
                      </c:pt>
                      <c:pt idx="6552">
                        <c:v>3.2770000000000001</c:v>
                      </c:pt>
                      <c:pt idx="6553">
                        <c:v>3.278</c:v>
                      </c:pt>
                      <c:pt idx="6554">
                        <c:v>3.278</c:v>
                      </c:pt>
                      <c:pt idx="6555">
                        <c:v>3.2789999999999999</c:v>
                      </c:pt>
                      <c:pt idx="6556">
                        <c:v>3.2789999999999999</c:v>
                      </c:pt>
                      <c:pt idx="6557">
                        <c:v>3.28</c:v>
                      </c:pt>
                      <c:pt idx="6558">
                        <c:v>3.28</c:v>
                      </c:pt>
                      <c:pt idx="6559">
                        <c:v>3.2810000000000001</c:v>
                      </c:pt>
                      <c:pt idx="6560">
                        <c:v>3.2810000000000001</c:v>
                      </c:pt>
                      <c:pt idx="6561">
                        <c:v>3.282</c:v>
                      </c:pt>
                      <c:pt idx="6562">
                        <c:v>3.282</c:v>
                      </c:pt>
                      <c:pt idx="6563">
                        <c:v>3.2829999999999999</c:v>
                      </c:pt>
                      <c:pt idx="6564">
                        <c:v>3.2829999999999999</c:v>
                      </c:pt>
                      <c:pt idx="6565">
                        <c:v>3.2839999999999998</c:v>
                      </c:pt>
                      <c:pt idx="6566">
                        <c:v>3.2839999999999998</c:v>
                      </c:pt>
                      <c:pt idx="6567">
                        <c:v>3.2850000000000001</c:v>
                      </c:pt>
                      <c:pt idx="6568">
                        <c:v>3.2850000000000001</c:v>
                      </c:pt>
                      <c:pt idx="6569">
                        <c:v>3.286</c:v>
                      </c:pt>
                      <c:pt idx="6570">
                        <c:v>3.286</c:v>
                      </c:pt>
                      <c:pt idx="6571">
                        <c:v>3.2869999999999999</c:v>
                      </c:pt>
                      <c:pt idx="6572">
                        <c:v>3.2869999999999999</c:v>
                      </c:pt>
                      <c:pt idx="6573">
                        <c:v>3.2879999999999998</c:v>
                      </c:pt>
                      <c:pt idx="6574">
                        <c:v>3.2879999999999998</c:v>
                      </c:pt>
                      <c:pt idx="6575">
                        <c:v>3.2890000000000001</c:v>
                      </c:pt>
                      <c:pt idx="6576">
                        <c:v>3.2890000000000001</c:v>
                      </c:pt>
                      <c:pt idx="6577">
                        <c:v>3.29</c:v>
                      </c:pt>
                      <c:pt idx="6578">
                        <c:v>3.29</c:v>
                      </c:pt>
                      <c:pt idx="6579">
                        <c:v>3.2909999999999999</c:v>
                      </c:pt>
                      <c:pt idx="6580">
                        <c:v>3.2909999999999999</c:v>
                      </c:pt>
                      <c:pt idx="6581">
                        <c:v>3.2919999999999998</c:v>
                      </c:pt>
                      <c:pt idx="6582">
                        <c:v>3.2919999999999998</c:v>
                      </c:pt>
                      <c:pt idx="6583">
                        <c:v>3.2930000000000001</c:v>
                      </c:pt>
                      <c:pt idx="6584">
                        <c:v>3.2930000000000001</c:v>
                      </c:pt>
                      <c:pt idx="6585">
                        <c:v>3.294</c:v>
                      </c:pt>
                      <c:pt idx="6586">
                        <c:v>3.294</c:v>
                      </c:pt>
                      <c:pt idx="6587">
                        <c:v>3.2949999999999999</c:v>
                      </c:pt>
                      <c:pt idx="6588">
                        <c:v>3.2949999999999999</c:v>
                      </c:pt>
                      <c:pt idx="6589">
                        <c:v>3.2959999999999998</c:v>
                      </c:pt>
                      <c:pt idx="6590">
                        <c:v>3.2959999999999998</c:v>
                      </c:pt>
                      <c:pt idx="6591">
                        <c:v>3.2970000000000002</c:v>
                      </c:pt>
                      <c:pt idx="6592">
                        <c:v>3.2970000000000002</c:v>
                      </c:pt>
                      <c:pt idx="6593">
                        <c:v>3.298</c:v>
                      </c:pt>
                      <c:pt idx="6594">
                        <c:v>3.298</c:v>
                      </c:pt>
                      <c:pt idx="6595">
                        <c:v>3.2989999999999999</c:v>
                      </c:pt>
                      <c:pt idx="6596">
                        <c:v>3.2989999999999999</c:v>
                      </c:pt>
                      <c:pt idx="6597">
                        <c:v>3.3</c:v>
                      </c:pt>
                      <c:pt idx="6598">
                        <c:v>3.3</c:v>
                      </c:pt>
                      <c:pt idx="6599">
                        <c:v>3.3010000000000002</c:v>
                      </c:pt>
                      <c:pt idx="6600">
                        <c:v>3.3010000000000002</c:v>
                      </c:pt>
                      <c:pt idx="6601">
                        <c:v>3.302</c:v>
                      </c:pt>
                      <c:pt idx="6602">
                        <c:v>3.302</c:v>
                      </c:pt>
                      <c:pt idx="6603">
                        <c:v>3.3029999999999999</c:v>
                      </c:pt>
                      <c:pt idx="6604">
                        <c:v>3.3029999999999999</c:v>
                      </c:pt>
                      <c:pt idx="6605">
                        <c:v>3.3039999999999998</c:v>
                      </c:pt>
                      <c:pt idx="6606">
                        <c:v>3.3039999999999998</c:v>
                      </c:pt>
                      <c:pt idx="6607">
                        <c:v>3.3050000000000002</c:v>
                      </c:pt>
                      <c:pt idx="6608">
                        <c:v>3.3050000000000002</c:v>
                      </c:pt>
                      <c:pt idx="6609">
                        <c:v>3.306</c:v>
                      </c:pt>
                      <c:pt idx="6610">
                        <c:v>3.306</c:v>
                      </c:pt>
                      <c:pt idx="6611">
                        <c:v>3.3069999999999999</c:v>
                      </c:pt>
                      <c:pt idx="6612">
                        <c:v>3.3069999999999999</c:v>
                      </c:pt>
                      <c:pt idx="6613">
                        <c:v>3.3079999999999998</c:v>
                      </c:pt>
                      <c:pt idx="6614">
                        <c:v>3.3079999999999998</c:v>
                      </c:pt>
                      <c:pt idx="6615">
                        <c:v>3.3090000000000002</c:v>
                      </c:pt>
                      <c:pt idx="6616">
                        <c:v>3.3090000000000002</c:v>
                      </c:pt>
                      <c:pt idx="6617">
                        <c:v>3.31</c:v>
                      </c:pt>
                      <c:pt idx="6618">
                        <c:v>3.31</c:v>
                      </c:pt>
                      <c:pt idx="6619">
                        <c:v>3.3109999999999999</c:v>
                      </c:pt>
                      <c:pt idx="6620">
                        <c:v>3.3109999999999999</c:v>
                      </c:pt>
                      <c:pt idx="6621">
                        <c:v>3.3119999999999998</c:v>
                      </c:pt>
                      <c:pt idx="6622">
                        <c:v>3.3119999999999998</c:v>
                      </c:pt>
                      <c:pt idx="6623">
                        <c:v>3.3130000000000002</c:v>
                      </c:pt>
                      <c:pt idx="6624">
                        <c:v>3.3130000000000002</c:v>
                      </c:pt>
                      <c:pt idx="6625">
                        <c:v>3.3140000000000001</c:v>
                      </c:pt>
                      <c:pt idx="6626">
                        <c:v>3.3140000000000001</c:v>
                      </c:pt>
                      <c:pt idx="6627">
                        <c:v>3.3149999999999999</c:v>
                      </c:pt>
                      <c:pt idx="6628">
                        <c:v>3.3149999999999999</c:v>
                      </c:pt>
                      <c:pt idx="6629">
                        <c:v>3.3159999999999998</c:v>
                      </c:pt>
                      <c:pt idx="6630">
                        <c:v>3.3159999999999998</c:v>
                      </c:pt>
                      <c:pt idx="6631">
                        <c:v>3.3170000000000002</c:v>
                      </c:pt>
                      <c:pt idx="6632">
                        <c:v>3.3170000000000002</c:v>
                      </c:pt>
                      <c:pt idx="6633">
                        <c:v>3.3180000000000001</c:v>
                      </c:pt>
                      <c:pt idx="6634">
                        <c:v>3.3180000000000001</c:v>
                      </c:pt>
                      <c:pt idx="6635">
                        <c:v>3.319</c:v>
                      </c:pt>
                      <c:pt idx="6636">
                        <c:v>3.319</c:v>
                      </c:pt>
                      <c:pt idx="6637">
                        <c:v>3.32</c:v>
                      </c:pt>
                      <c:pt idx="6638">
                        <c:v>3.32</c:v>
                      </c:pt>
                      <c:pt idx="6639">
                        <c:v>3.3210000000000002</c:v>
                      </c:pt>
                      <c:pt idx="6640">
                        <c:v>3.3210000000000002</c:v>
                      </c:pt>
                      <c:pt idx="6641">
                        <c:v>3.3220000000000001</c:v>
                      </c:pt>
                      <c:pt idx="6642">
                        <c:v>3.3220000000000001</c:v>
                      </c:pt>
                      <c:pt idx="6643">
                        <c:v>3.323</c:v>
                      </c:pt>
                      <c:pt idx="6644">
                        <c:v>3.323</c:v>
                      </c:pt>
                      <c:pt idx="6645">
                        <c:v>3.3239999999999998</c:v>
                      </c:pt>
                      <c:pt idx="6646">
                        <c:v>3.3239999999999998</c:v>
                      </c:pt>
                      <c:pt idx="6647">
                        <c:v>3.3250000000000002</c:v>
                      </c:pt>
                      <c:pt idx="6648">
                        <c:v>3.3250000000000002</c:v>
                      </c:pt>
                      <c:pt idx="6649">
                        <c:v>3.3260000000000001</c:v>
                      </c:pt>
                      <c:pt idx="6650">
                        <c:v>3.3260000000000001</c:v>
                      </c:pt>
                      <c:pt idx="6651">
                        <c:v>3.327</c:v>
                      </c:pt>
                      <c:pt idx="6652">
                        <c:v>3.327</c:v>
                      </c:pt>
                      <c:pt idx="6653">
                        <c:v>3.3279999999999998</c:v>
                      </c:pt>
                      <c:pt idx="6654">
                        <c:v>3.3279999999999998</c:v>
                      </c:pt>
                      <c:pt idx="6655">
                        <c:v>3.3290000000000002</c:v>
                      </c:pt>
                      <c:pt idx="6656">
                        <c:v>3.3290000000000002</c:v>
                      </c:pt>
                      <c:pt idx="6657">
                        <c:v>3.33</c:v>
                      </c:pt>
                      <c:pt idx="6658">
                        <c:v>3.33</c:v>
                      </c:pt>
                      <c:pt idx="6659">
                        <c:v>3.331</c:v>
                      </c:pt>
                      <c:pt idx="6660">
                        <c:v>3.331</c:v>
                      </c:pt>
                      <c:pt idx="6661">
                        <c:v>3.3319999999999999</c:v>
                      </c:pt>
                      <c:pt idx="6662">
                        <c:v>3.3319999999999999</c:v>
                      </c:pt>
                      <c:pt idx="6663">
                        <c:v>3.3330000000000002</c:v>
                      </c:pt>
                      <c:pt idx="6664">
                        <c:v>3.3330000000000002</c:v>
                      </c:pt>
                      <c:pt idx="6665">
                        <c:v>3.3340000000000001</c:v>
                      </c:pt>
                      <c:pt idx="6666">
                        <c:v>3.3340000000000001</c:v>
                      </c:pt>
                      <c:pt idx="6667">
                        <c:v>3.335</c:v>
                      </c:pt>
                      <c:pt idx="6668">
                        <c:v>3.335</c:v>
                      </c:pt>
                      <c:pt idx="6669">
                        <c:v>3.3359999999999999</c:v>
                      </c:pt>
                      <c:pt idx="6670">
                        <c:v>3.3359999999999999</c:v>
                      </c:pt>
                      <c:pt idx="6671">
                        <c:v>3.3370000000000002</c:v>
                      </c:pt>
                      <c:pt idx="6672">
                        <c:v>3.3370000000000002</c:v>
                      </c:pt>
                      <c:pt idx="6673">
                        <c:v>3.3380000000000001</c:v>
                      </c:pt>
                      <c:pt idx="6674">
                        <c:v>3.3380000000000001</c:v>
                      </c:pt>
                      <c:pt idx="6675">
                        <c:v>3.339</c:v>
                      </c:pt>
                      <c:pt idx="6676">
                        <c:v>3.339</c:v>
                      </c:pt>
                      <c:pt idx="6677">
                        <c:v>3.34</c:v>
                      </c:pt>
                      <c:pt idx="6678">
                        <c:v>3.34</c:v>
                      </c:pt>
                      <c:pt idx="6679">
                        <c:v>3.3410000000000002</c:v>
                      </c:pt>
                      <c:pt idx="6680">
                        <c:v>3.3410000000000002</c:v>
                      </c:pt>
                      <c:pt idx="6681">
                        <c:v>3.3420000000000001</c:v>
                      </c:pt>
                      <c:pt idx="6682">
                        <c:v>3.3420000000000001</c:v>
                      </c:pt>
                      <c:pt idx="6683">
                        <c:v>3.343</c:v>
                      </c:pt>
                      <c:pt idx="6684">
                        <c:v>3.343</c:v>
                      </c:pt>
                      <c:pt idx="6685">
                        <c:v>3.3439999999999999</c:v>
                      </c:pt>
                      <c:pt idx="6686">
                        <c:v>3.3439999999999999</c:v>
                      </c:pt>
                      <c:pt idx="6687">
                        <c:v>3.3450000000000002</c:v>
                      </c:pt>
                      <c:pt idx="6688">
                        <c:v>3.3450000000000002</c:v>
                      </c:pt>
                      <c:pt idx="6689">
                        <c:v>3.3460000000000001</c:v>
                      </c:pt>
                      <c:pt idx="6690">
                        <c:v>3.3460000000000001</c:v>
                      </c:pt>
                      <c:pt idx="6691">
                        <c:v>3.347</c:v>
                      </c:pt>
                      <c:pt idx="6692">
                        <c:v>3.347</c:v>
                      </c:pt>
                      <c:pt idx="6693">
                        <c:v>3.3479999999999999</c:v>
                      </c:pt>
                      <c:pt idx="6694">
                        <c:v>3.3479999999999999</c:v>
                      </c:pt>
                      <c:pt idx="6695">
                        <c:v>3.3490000000000002</c:v>
                      </c:pt>
                      <c:pt idx="6696">
                        <c:v>3.3490000000000002</c:v>
                      </c:pt>
                      <c:pt idx="6697">
                        <c:v>3.35</c:v>
                      </c:pt>
                      <c:pt idx="6698">
                        <c:v>3.35</c:v>
                      </c:pt>
                      <c:pt idx="6699">
                        <c:v>3.351</c:v>
                      </c:pt>
                      <c:pt idx="6700">
                        <c:v>3.351</c:v>
                      </c:pt>
                      <c:pt idx="6701">
                        <c:v>3.3519999999999999</c:v>
                      </c:pt>
                      <c:pt idx="6702">
                        <c:v>3.3519999999999999</c:v>
                      </c:pt>
                      <c:pt idx="6703">
                        <c:v>3.3530000000000002</c:v>
                      </c:pt>
                      <c:pt idx="6704">
                        <c:v>3.3530000000000002</c:v>
                      </c:pt>
                      <c:pt idx="6705">
                        <c:v>3.3540000000000001</c:v>
                      </c:pt>
                      <c:pt idx="6706">
                        <c:v>3.3540000000000001</c:v>
                      </c:pt>
                      <c:pt idx="6707">
                        <c:v>3.355</c:v>
                      </c:pt>
                      <c:pt idx="6708">
                        <c:v>3.355</c:v>
                      </c:pt>
                      <c:pt idx="6709">
                        <c:v>3.3559999999999999</c:v>
                      </c:pt>
                      <c:pt idx="6710">
                        <c:v>3.3559999999999999</c:v>
                      </c:pt>
                      <c:pt idx="6711">
                        <c:v>3.3570000000000002</c:v>
                      </c:pt>
                      <c:pt idx="6712">
                        <c:v>3.3570000000000002</c:v>
                      </c:pt>
                      <c:pt idx="6713">
                        <c:v>3.3580000000000001</c:v>
                      </c:pt>
                      <c:pt idx="6714">
                        <c:v>3.3580000000000001</c:v>
                      </c:pt>
                      <c:pt idx="6715">
                        <c:v>3.359</c:v>
                      </c:pt>
                      <c:pt idx="6716">
                        <c:v>3.359</c:v>
                      </c:pt>
                      <c:pt idx="6717">
                        <c:v>3.36</c:v>
                      </c:pt>
                      <c:pt idx="6718">
                        <c:v>3.36</c:v>
                      </c:pt>
                      <c:pt idx="6719">
                        <c:v>3.3610000000000002</c:v>
                      </c:pt>
                      <c:pt idx="6720">
                        <c:v>3.3610000000000002</c:v>
                      </c:pt>
                      <c:pt idx="6721">
                        <c:v>3.3620000000000001</c:v>
                      </c:pt>
                      <c:pt idx="6722">
                        <c:v>3.3620000000000001</c:v>
                      </c:pt>
                      <c:pt idx="6723">
                        <c:v>3.363</c:v>
                      </c:pt>
                      <c:pt idx="6724">
                        <c:v>3.363</c:v>
                      </c:pt>
                      <c:pt idx="6725">
                        <c:v>3.3639999999999999</c:v>
                      </c:pt>
                      <c:pt idx="6726">
                        <c:v>3.3639999999999999</c:v>
                      </c:pt>
                      <c:pt idx="6727">
                        <c:v>3.3650000000000002</c:v>
                      </c:pt>
                      <c:pt idx="6728">
                        <c:v>3.3650000000000002</c:v>
                      </c:pt>
                      <c:pt idx="6729">
                        <c:v>3.3660000000000001</c:v>
                      </c:pt>
                      <c:pt idx="6730">
                        <c:v>3.3660000000000001</c:v>
                      </c:pt>
                      <c:pt idx="6731">
                        <c:v>3.367</c:v>
                      </c:pt>
                      <c:pt idx="6732">
                        <c:v>3.367</c:v>
                      </c:pt>
                      <c:pt idx="6733">
                        <c:v>3.3679999999999999</c:v>
                      </c:pt>
                      <c:pt idx="6734">
                        <c:v>3.3679999999999999</c:v>
                      </c:pt>
                      <c:pt idx="6735">
                        <c:v>3.3690000000000002</c:v>
                      </c:pt>
                      <c:pt idx="6736">
                        <c:v>3.3690000000000002</c:v>
                      </c:pt>
                      <c:pt idx="6737">
                        <c:v>3.37</c:v>
                      </c:pt>
                      <c:pt idx="6738">
                        <c:v>3.37</c:v>
                      </c:pt>
                      <c:pt idx="6739">
                        <c:v>3.371</c:v>
                      </c:pt>
                      <c:pt idx="6740">
                        <c:v>3.371</c:v>
                      </c:pt>
                      <c:pt idx="6741">
                        <c:v>3.3719999999999999</c:v>
                      </c:pt>
                      <c:pt idx="6742">
                        <c:v>3.3719999999999999</c:v>
                      </c:pt>
                      <c:pt idx="6743">
                        <c:v>3.3730000000000002</c:v>
                      </c:pt>
                      <c:pt idx="6744">
                        <c:v>3.3730000000000002</c:v>
                      </c:pt>
                      <c:pt idx="6745">
                        <c:v>3.3740000000000001</c:v>
                      </c:pt>
                      <c:pt idx="6746">
                        <c:v>3.3740000000000001</c:v>
                      </c:pt>
                      <c:pt idx="6747">
                        <c:v>3.375</c:v>
                      </c:pt>
                      <c:pt idx="6748">
                        <c:v>3.375</c:v>
                      </c:pt>
                      <c:pt idx="6749">
                        <c:v>3.3759999999999999</c:v>
                      </c:pt>
                      <c:pt idx="6750">
                        <c:v>3.3759999999999999</c:v>
                      </c:pt>
                      <c:pt idx="6751">
                        <c:v>3.3769999999999998</c:v>
                      </c:pt>
                      <c:pt idx="6752">
                        <c:v>3.3769999999999998</c:v>
                      </c:pt>
                      <c:pt idx="6753">
                        <c:v>3.3780000000000001</c:v>
                      </c:pt>
                      <c:pt idx="6754">
                        <c:v>3.3780000000000001</c:v>
                      </c:pt>
                      <c:pt idx="6755">
                        <c:v>3.379</c:v>
                      </c:pt>
                      <c:pt idx="6756">
                        <c:v>3.379</c:v>
                      </c:pt>
                      <c:pt idx="6757">
                        <c:v>3.38</c:v>
                      </c:pt>
                      <c:pt idx="6758">
                        <c:v>3.38</c:v>
                      </c:pt>
                      <c:pt idx="6759">
                        <c:v>3.3809999999999998</c:v>
                      </c:pt>
                      <c:pt idx="6760">
                        <c:v>3.3809999999999998</c:v>
                      </c:pt>
                      <c:pt idx="6761">
                        <c:v>3.3820000000000001</c:v>
                      </c:pt>
                      <c:pt idx="6762">
                        <c:v>3.3820000000000001</c:v>
                      </c:pt>
                      <c:pt idx="6763">
                        <c:v>3.383</c:v>
                      </c:pt>
                      <c:pt idx="6764">
                        <c:v>3.383</c:v>
                      </c:pt>
                      <c:pt idx="6765">
                        <c:v>3.3839999999999999</c:v>
                      </c:pt>
                      <c:pt idx="6766">
                        <c:v>3.3839999999999999</c:v>
                      </c:pt>
                      <c:pt idx="6767">
                        <c:v>3.3849999999999998</c:v>
                      </c:pt>
                      <c:pt idx="6768">
                        <c:v>3.3849999999999998</c:v>
                      </c:pt>
                      <c:pt idx="6769">
                        <c:v>3.3860000000000001</c:v>
                      </c:pt>
                      <c:pt idx="6770">
                        <c:v>3.3860000000000001</c:v>
                      </c:pt>
                      <c:pt idx="6771">
                        <c:v>3.387</c:v>
                      </c:pt>
                      <c:pt idx="6772">
                        <c:v>3.387</c:v>
                      </c:pt>
                      <c:pt idx="6773">
                        <c:v>3.3879999999999999</c:v>
                      </c:pt>
                      <c:pt idx="6774">
                        <c:v>3.3879999999999999</c:v>
                      </c:pt>
                      <c:pt idx="6775">
                        <c:v>3.3889999999999998</c:v>
                      </c:pt>
                      <c:pt idx="6776">
                        <c:v>3.3889999999999998</c:v>
                      </c:pt>
                      <c:pt idx="6777">
                        <c:v>3.39</c:v>
                      </c:pt>
                      <c:pt idx="6778">
                        <c:v>3.39</c:v>
                      </c:pt>
                      <c:pt idx="6779">
                        <c:v>3.391</c:v>
                      </c:pt>
                      <c:pt idx="6780">
                        <c:v>3.391</c:v>
                      </c:pt>
                      <c:pt idx="6781">
                        <c:v>3.3919999999999999</c:v>
                      </c:pt>
                      <c:pt idx="6782">
                        <c:v>3.3919999999999999</c:v>
                      </c:pt>
                      <c:pt idx="6783">
                        <c:v>3.3929999999999998</c:v>
                      </c:pt>
                      <c:pt idx="6784">
                        <c:v>3.3929999999999998</c:v>
                      </c:pt>
                      <c:pt idx="6785">
                        <c:v>3.3940000000000001</c:v>
                      </c:pt>
                      <c:pt idx="6786">
                        <c:v>3.3940000000000001</c:v>
                      </c:pt>
                      <c:pt idx="6787">
                        <c:v>3.395</c:v>
                      </c:pt>
                      <c:pt idx="6788">
                        <c:v>3.395</c:v>
                      </c:pt>
                      <c:pt idx="6789">
                        <c:v>3.3959999999999999</c:v>
                      </c:pt>
                      <c:pt idx="6790">
                        <c:v>3.3959999999999999</c:v>
                      </c:pt>
                      <c:pt idx="6791">
                        <c:v>3.3969999999999998</c:v>
                      </c:pt>
                      <c:pt idx="6792">
                        <c:v>3.3969999999999998</c:v>
                      </c:pt>
                      <c:pt idx="6793">
                        <c:v>3.3980000000000001</c:v>
                      </c:pt>
                      <c:pt idx="6794">
                        <c:v>3.3980000000000001</c:v>
                      </c:pt>
                      <c:pt idx="6795">
                        <c:v>3.399</c:v>
                      </c:pt>
                      <c:pt idx="6796">
                        <c:v>3.399</c:v>
                      </c:pt>
                      <c:pt idx="6797">
                        <c:v>3.4</c:v>
                      </c:pt>
                      <c:pt idx="6798">
                        <c:v>3.4</c:v>
                      </c:pt>
                      <c:pt idx="6799">
                        <c:v>3.4009999999999998</c:v>
                      </c:pt>
                      <c:pt idx="6800">
                        <c:v>3.4009999999999998</c:v>
                      </c:pt>
                      <c:pt idx="6801">
                        <c:v>3.4020000000000001</c:v>
                      </c:pt>
                      <c:pt idx="6802">
                        <c:v>3.4020000000000001</c:v>
                      </c:pt>
                      <c:pt idx="6803">
                        <c:v>3.403</c:v>
                      </c:pt>
                      <c:pt idx="6804">
                        <c:v>3.403</c:v>
                      </c:pt>
                      <c:pt idx="6805">
                        <c:v>3.4039999999999999</c:v>
                      </c:pt>
                      <c:pt idx="6806">
                        <c:v>3.4039999999999999</c:v>
                      </c:pt>
                      <c:pt idx="6807">
                        <c:v>3.4049999999999998</c:v>
                      </c:pt>
                      <c:pt idx="6808">
                        <c:v>3.4049999999999998</c:v>
                      </c:pt>
                      <c:pt idx="6809">
                        <c:v>3.4060000000000001</c:v>
                      </c:pt>
                      <c:pt idx="6810">
                        <c:v>3.4060000000000001</c:v>
                      </c:pt>
                      <c:pt idx="6811">
                        <c:v>3.407</c:v>
                      </c:pt>
                      <c:pt idx="6812">
                        <c:v>3.407</c:v>
                      </c:pt>
                      <c:pt idx="6813">
                        <c:v>3.4079999999999999</c:v>
                      </c:pt>
                      <c:pt idx="6814">
                        <c:v>3.4079999999999999</c:v>
                      </c:pt>
                      <c:pt idx="6815">
                        <c:v>3.4089999999999998</c:v>
                      </c:pt>
                      <c:pt idx="6816">
                        <c:v>3.4089999999999998</c:v>
                      </c:pt>
                      <c:pt idx="6817">
                        <c:v>3.41</c:v>
                      </c:pt>
                      <c:pt idx="6818">
                        <c:v>3.41</c:v>
                      </c:pt>
                      <c:pt idx="6819">
                        <c:v>3.411</c:v>
                      </c:pt>
                      <c:pt idx="6820">
                        <c:v>3.411</c:v>
                      </c:pt>
                      <c:pt idx="6821">
                        <c:v>3.4119999999999999</c:v>
                      </c:pt>
                      <c:pt idx="6822">
                        <c:v>3.4119999999999999</c:v>
                      </c:pt>
                      <c:pt idx="6823">
                        <c:v>3.4129999999999998</c:v>
                      </c:pt>
                      <c:pt idx="6824">
                        <c:v>3.4129999999999998</c:v>
                      </c:pt>
                      <c:pt idx="6825">
                        <c:v>3.4140000000000001</c:v>
                      </c:pt>
                      <c:pt idx="6826">
                        <c:v>3.4140000000000001</c:v>
                      </c:pt>
                      <c:pt idx="6827">
                        <c:v>3.415</c:v>
                      </c:pt>
                      <c:pt idx="6828">
                        <c:v>3.415</c:v>
                      </c:pt>
                      <c:pt idx="6829">
                        <c:v>3.4159999999999999</c:v>
                      </c:pt>
                      <c:pt idx="6830">
                        <c:v>3.4159999999999999</c:v>
                      </c:pt>
                      <c:pt idx="6831">
                        <c:v>3.4169999999999998</c:v>
                      </c:pt>
                      <c:pt idx="6832">
                        <c:v>3.4169999999999998</c:v>
                      </c:pt>
                      <c:pt idx="6833">
                        <c:v>3.4180000000000001</c:v>
                      </c:pt>
                      <c:pt idx="6834">
                        <c:v>3.4180000000000001</c:v>
                      </c:pt>
                      <c:pt idx="6835">
                        <c:v>3.419</c:v>
                      </c:pt>
                      <c:pt idx="6836">
                        <c:v>3.419</c:v>
                      </c:pt>
                      <c:pt idx="6837">
                        <c:v>3.42</c:v>
                      </c:pt>
                      <c:pt idx="6838">
                        <c:v>3.42</c:v>
                      </c:pt>
                      <c:pt idx="6839">
                        <c:v>3.4209999999999998</c:v>
                      </c:pt>
                      <c:pt idx="6840">
                        <c:v>3.4209999999999998</c:v>
                      </c:pt>
                      <c:pt idx="6841">
                        <c:v>3.4220000000000002</c:v>
                      </c:pt>
                      <c:pt idx="6842">
                        <c:v>3.4220000000000002</c:v>
                      </c:pt>
                      <c:pt idx="6843">
                        <c:v>3.423</c:v>
                      </c:pt>
                      <c:pt idx="6844">
                        <c:v>3.423</c:v>
                      </c:pt>
                      <c:pt idx="6845">
                        <c:v>3.4239999999999999</c:v>
                      </c:pt>
                      <c:pt idx="6846">
                        <c:v>3.4239999999999999</c:v>
                      </c:pt>
                      <c:pt idx="6847">
                        <c:v>3.4249999999999998</c:v>
                      </c:pt>
                      <c:pt idx="6848">
                        <c:v>3.4249999999999998</c:v>
                      </c:pt>
                      <c:pt idx="6849">
                        <c:v>3.4260000000000002</c:v>
                      </c:pt>
                      <c:pt idx="6850">
                        <c:v>3.4260000000000002</c:v>
                      </c:pt>
                      <c:pt idx="6851">
                        <c:v>3.427</c:v>
                      </c:pt>
                      <c:pt idx="6852">
                        <c:v>3.427</c:v>
                      </c:pt>
                      <c:pt idx="6853">
                        <c:v>3.4279999999999999</c:v>
                      </c:pt>
                      <c:pt idx="6854">
                        <c:v>3.4279999999999999</c:v>
                      </c:pt>
                      <c:pt idx="6855">
                        <c:v>3.4289999999999998</c:v>
                      </c:pt>
                      <c:pt idx="6856">
                        <c:v>3.4289999999999998</c:v>
                      </c:pt>
                      <c:pt idx="6857">
                        <c:v>3.43</c:v>
                      </c:pt>
                      <c:pt idx="6858">
                        <c:v>3.43</c:v>
                      </c:pt>
                      <c:pt idx="6859">
                        <c:v>3.431</c:v>
                      </c:pt>
                      <c:pt idx="6860">
                        <c:v>3.431</c:v>
                      </c:pt>
                      <c:pt idx="6861">
                        <c:v>3.4319999999999999</c:v>
                      </c:pt>
                      <c:pt idx="6862">
                        <c:v>3.4319999999999999</c:v>
                      </c:pt>
                      <c:pt idx="6863">
                        <c:v>3.4329999999999998</c:v>
                      </c:pt>
                      <c:pt idx="6864">
                        <c:v>3.4329999999999998</c:v>
                      </c:pt>
                      <c:pt idx="6865">
                        <c:v>3.4340000000000002</c:v>
                      </c:pt>
                      <c:pt idx="6866">
                        <c:v>3.4340000000000002</c:v>
                      </c:pt>
                      <c:pt idx="6867">
                        <c:v>3.4350000000000001</c:v>
                      </c:pt>
                      <c:pt idx="6868">
                        <c:v>3.4350000000000001</c:v>
                      </c:pt>
                      <c:pt idx="6869">
                        <c:v>3.4359999999999999</c:v>
                      </c:pt>
                      <c:pt idx="6870">
                        <c:v>3.4359999999999999</c:v>
                      </c:pt>
                      <c:pt idx="6871">
                        <c:v>3.4369999999999998</c:v>
                      </c:pt>
                      <c:pt idx="6872">
                        <c:v>3.4369999999999998</c:v>
                      </c:pt>
                      <c:pt idx="6873">
                        <c:v>3.4380000000000002</c:v>
                      </c:pt>
                      <c:pt idx="6874">
                        <c:v>3.4380000000000002</c:v>
                      </c:pt>
                      <c:pt idx="6875">
                        <c:v>3.4390000000000001</c:v>
                      </c:pt>
                      <c:pt idx="6876">
                        <c:v>3.4390000000000001</c:v>
                      </c:pt>
                      <c:pt idx="6877">
                        <c:v>3.44</c:v>
                      </c:pt>
                      <c:pt idx="6878">
                        <c:v>3.44</c:v>
                      </c:pt>
                      <c:pt idx="6879">
                        <c:v>3.4409999999999998</c:v>
                      </c:pt>
                      <c:pt idx="6880">
                        <c:v>3.4409999999999998</c:v>
                      </c:pt>
                      <c:pt idx="6881">
                        <c:v>3.4420000000000002</c:v>
                      </c:pt>
                      <c:pt idx="6882">
                        <c:v>3.4420000000000002</c:v>
                      </c:pt>
                      <c:pt idx="6883">
                        <c:v>3.4430000000000001</c:v>
                      </c:pt>
                      <c:pt idx="6884">
                        <c:v>3.4430000000000001</c:v>
                      </c:pt>
                      <c:pt idx="6885">
                        <c:v>3.444</c:v>
                      </c:pt>
                      <c:pt idx="6886">
                        <c:v>3.444</c:v>
                      </c:pt>
                      <c:pt idx="6887">
                        <c:v>3.4449999999999998</c:v>
                      </c:pt>
                      <c:pt idx="6888">
                        <c:v>3.4449999999999998</c:v>
                      </c:pt>
                      <c:pt idx="6889">
                        <c:v>3.4460000000000002</c:v>
                      </c:pt>
                      <c:pt idx="6890">
                        <c:v>3.4460000000000002</c:v>
                      </c:pt>
                      <c:pt idx="6891">
                        <c:v>3.4470000000000001</c:v>
                      </c:pt>
                      <c:pt idx="6892">
                        <c:v>3.4470000000000001</c:v>
                      </c:pt>
                      <c:pt idx="6893">
                        <c:v>3.448</c:v>
                      </c:pt>
                      <c:pt idx="6894">
                        <c:v>3.448</c:v>
                      </c:pt>
                      <c:pt idx="6895">
                        <c:v>3.4489999999999998</c:v>
                      </c:pt>
                      <c:pt idx="6896">
                        <c:v>3.4489999999999998</c:v>
                      </c:pt>
                      <c:pt idx="6897">
                        <c:v>3.45</c:v>
                      </c:pt>
                      <c:pt idx="6898">
                        <c:v>3.45</c:v>
                      </c:pt>
                      <c:pt idx="6899">
                        <c:v>3.4510000000000001</c:v>
                      </c:pt>
                      <c:pt idx="6900">
                        <c:v>3.4510000000000001</c:v>
                      </c:pt>
                      <c:pt idx="6901">
                        <c:v>3.452</c:v>
                      </c:pt>
                      <c:pt idx="6902">
                        <c:v>3.452</c:v>
                      </c:pt>
                      <c:pt idx="6903">
                        <c:v>3.4529999999999998</c:v>
                      </c:pt>
                      <c:pt idx="6904">
                        <c:v>3.4529999999999998</c:v>
                      </c:pt>
                      <c:pt idx="6905">
                        <c:v>3.4540000000000002</c:v>
                      </c:pt>
                      <c:pt idx="6906">
                        <c:v>3.4540000000000002</c:v>
                      </c:pt>
                      <c:pt idx="6907">
                        <c:v>3.4550000000000001</c:v>
                      </c:pt>
                      <c:pt idx="6908">
                        <c:v>3.4550000000000001</c:v>
                      </c:pt>
                      <c:pt idx="6909">
                        <c:v>3.456</c:v>
                      </c:pt>
                      <c:pt idx="6910">
                        <c:v>3.456</c:v>
                      </c:pt>
                      <c:pt idx="6911">
                        <c:v>3.4569999999999999</c:v>
                      </c:pt>
                      <c:pt idx="6912">
                        <c:v>3.4569999999999999</c:v>
                      </c:pt>
                      <c:pt idx="6913">
                        <c:v>3.4580000000000002</c:v>
                      </c:pt>
                      <c:pt idx="6914">
                        <c:v>3.4580000000000002</c:v>
                      </c:pt>
                      <c:pt idx="6915">
                        <c:v>3.4590000000000001</c:v>
                      </c:pt>
                      <c:pt idx="6916">
                        <c:v>3.4590000000000001</c:v>
                      </c:pt>
                      <c:pt idx="6917">
                        <c:v>3.46</c:v>
                      </c:pt>
                      <c:pt idx="6918">
                        <c:v>3.46</c:v>
                      </c:pt>
                      <c:pt idx="6919">
                        <c:v>3.4609999999999999</c:v>
                      </c:pt>
                      <c:pt idx="6920">
                        <c:v>3.4609999999999999</c:v>
                      </c:pt>
                      <c:pt idx="6921">
                        <c:v>3.4620000000000002</c:v>
                      </c:pt>
                      <c:pt idx="6922">
                        <c:v>3.4620000000000002</c:v>
                      </c:pt>
                      <c:pt idx="6923">
                        <c:v>3.4630000000000001</c:v>
                      </c:pt>
                      <c:pt idx="6924">
                        <c:v>3.4630000000000001</c:v>
                      </c:pt>
                      <c:pt idx="6925">
                        <c:v>3.464</c:v>
                      </c:pt>
                      <c:pt idx="6926">
                        <c:v>3.464</c:v>
                      </c:pt>
                      <c:pt idx="6927">
                        <c:v>3.4649999999999999</c:v>
                      </c:pt>
                      <c:pt idx="6928">
                        <c:v>3.4649999999999999</c:v>
                      </c:pt>
                      <c:pt idx="6929">
                        <c:v>3.4660000000000002</c:v>
                      </c:pt>
                      <c:pt idx="6930">
                        <c:v>3.4660000000000002</c:v>
                      </c:pt>
                      <c:pt idx="6931">
                        <c:v>3.4670000000000001</c:v>
                      </c:pt>
                      <c:pt idx="6932">
                        <c:v>3.4670000000000001</c:v>
                      </c:pt>
                      <c:pt idx="6933">
                        <c:v>3.468</c:v>
                      </c:pt>
                      <c:pt idx="6934">
                        <c:v>3.468</c:v>
                      </c:pt>
                      <c:pt idx="6935">
                        <c:v>3.4689999999999999</c:v>
                      </c:pt>
                      <c:pt idx="6936">
                        <c:v>3.4689999999999999</c:v>
                      </c:pt>
                      <c:pt idx="6937">
                        <c:v>3.47</c:v>
                      </c:pt>
                      <c:pt idx="6938">
                        <c:v>3.47</c:v>
                      </c:pt>
                      <c:pt idx="6939">
                        <c:v>3.4710000000000001</c:v>
                      </c:pt>
                      <c:pt idx="6940">
                        <c:v>3.4710000000000001</c:v>
                      </c:pt>
                      <c:pt idx="6941">
                        <c:v>3.472</c:v>
                      </c:pt>
                      <c:pt idx="6942">
                        <c:v>3.472</c:v>
                      </c:pt>
                      <c:pt idx="6943">
                        <c:v>3.4729999999999999</c:v>
                      </c:pt>
                      <c:pt idx="6944">
                        <c:v>3.4729999999999999</c:v>
                      </c:pt>
                      <c:pt idx="6945">
                        <c:v>3.4740000000000002</c:v>
                      </c:pt>
                      <c:pt idx="6946">
                        <c:v>3.4740000000000002</c:v>
                      </c:pt>
                      <c:pt idx="6947">
                        <c:v>3.4750000000000001</c:v>
                      </c:pt>
                      <c:pt idx="6948">
                        <c:v>3.4750000000000001</c:v>
                      </c:pt>
                      <c:pt idx="6949">
                        <c:v>3.476</c:v>
                      </c:pt>
                      <c:pt idx="6950">
                        <c:v>3.476</c:v>
                      </c:pt>
                      <c:pt idx="6951">
                        <c:v>3.4769999999999999</c:v>
                      </c:pt>
                      <c:pt idx="6952">
                        <c:v>3.4769999999999999</c:v>
                      </c:pt>
                      <c:pt idx="6953">
                        <c:v>3.4780000000000002</c:v>
                      </c:pt>
                      <c:pt idx="6954">
                        <c:v>3.4780000000000002</c:v>
                      </c:pt>
                      <c:pt idx="6955">
                        <c:v>3.4790000000000001</c:v>
                      </c:pt>
                      <c:pt idx="6956">
                        <c:v>3.4790000000000001</c:v>
                      </c:pt>
                      <c:pt idx="6957">
                        <c:v>3.48</c:v>
                      </c:pt>
                      <c:pt idx="6958">
                        <c:v>3.48</c:v>
                      </c:pt>
                      <c:pt idx="6959">
                        <c:v>3.4809999999999999</c:v>
                      </c:pt>
                      <c:pt idx="6960">
                        <c:v>3.4809999999999999</c:v>
                      </c:pt>
                      <c:pt idx="6961">
                        <c:v>3.4820000000000002</c:v>
                      </c:pt>
                      <c:pt idx="6962">
                        <c:v>3.4820000000000002</c:v>
                      </c:pt>
                      <c:pt idx="6963">
                        <c:v>3.4830000000000001</c:v>
                      </c:pt>
                      <c:pt idx="6964">
                        <c:v>3.4830000000000001</c:v>
                      </c:pt>
                      <c:pt idx="6965">
                        <c:v>3.484</c:v>
                      </c:pt>
                      <c:pt idx="6966">
                        <c:v>3.484</c:v>
                      </c:pt>
                      <c:pt idx="6967">
                        <c:v>3.4849999999999999</c:v>
                      </c:pt>
                      <c:pt idx="6968">
                        <c:v>3.4849999999999999</c:v>
                      </c:pt>
                      <c:pt idx="6969">
                        <c:v>3.4860000000000002</c:v>
                      </c:pt>
                      <c:pt idx="6970">
                        <c:v>3.4860000000000002</c:v>
                      </c:pt>
                      <c:pt idx="6971">
                        <c:v>3.4870000000000001</c:v>
                      </c:pt>
                      <c:pt idx="6972">
                        <c:v>3.4870000000000001</c:v>
                      </c:pt>
                      <c:pt idx="6973">
                        <c:v>3.488</c:v>
                      </c:pt>
                      <c:pt idx="6974">
                        <c:v>3.488</c:v>
                      </c:pt>
                      <c:pt idx="6975">
                        <c:v>3.4889999999999999</c:v>
                      </c:pt>
                      <c:pt idx="6976">
                        <c:v>3.4889999999999999</c:v>
                      </c:pt>
                      <c:pt idx="6977">
                        <c:v>3.49</c:v>
                      </c:pt>
                      <c:pt idx="6978">
                        <c:v>3.49</c:v>
                      </c:pt>
                      <c:pt idx="6979">
                        <c:v>3.4910000000000001</c:v>
                      </c:pt>
                      <c:pt idx="6980">
                        <c:v>3.4910000000000001</c:v>
                      </c:pt>
                      <c:pt idx="6981">
                        <c:v>3.492</c:v>
                      </c:pt>
                      <c:pt idx="6982">
                        <c:v>3.492</c:v>
                      </c:pt>
                      <c:pt idx="6983">
                        <c:v>3.4929999999999999</c:v>
                      </c:pt>
                      <c:pt idx="6984">
                        <c:v>3.4929999999999999</c:v>
                      </c:pt>
                      <c:pt idx="6985">
                        <c:v>3.4940000000000002</c:v>
                      </c:pt>
                      <c:pt idx="6986">
                        <c:v>3.4940000000000002</c:v>
                      </c:pt>
                      <c:pt idx="6987">
                        <c:v>3.4950000000000001</c:v>
                      </c:pt>
                      <c:pt idx="6988">
                        <c:v>3.4950000000000001</c:v>
                      </c:pt>
                      <c:pt idx="6989">
                        <c:v>3.496</c:v>
                      </c:pt>
                      <c:pt idx="6990">
                        <c:v>3.496</c:v>
                      </c:pt>
                      <c:pt idx="6991">
                        <c:v>3.4969999999999999</c:v>
                      </c:pt>
                      <c:pt idx="6992">
                        <c:v>3.4969999999999999</c:v>
                      </c:pt>
                      <c:pt idx="6993">
                        <c:v>3.4980000000000002</c:v>
                      </c:pt>
                      <c:pt idx="6994">
                        <c:v>3.4980000000000002</c:v>
                      </c:pt>
                      <c:pt idx="6995">
                        <c:v>3.4990000000000001</c:v>
                      </c:pt>
                      <c:pt idx="6996">
                        <c:v>3.4990000000000001</c:v>
                      </c:pt>
                      <c:pt idx="6997">
                        <c:v>3.5</c:v>
                      </c:pt>
                      <c:pt idx="6998">
                        <c:v>3.5</c:v>
                      </c:pt>
                      <c:pt idx="6999">
                        <c:v>3.5009999999999999</c:v>
                      </c:pt>
                      <c:pt idx="7000">
                        <c:v>3.5009999999999999</c:v>
                      </c:pt>
                      <c:pt idx="7001">
                        <c:v>3.5019999999999998</c:v>
                      </c:pt>
                      <c:pt idx="7002">
                        <c:v>3.5019999999999998</c:v>
                      </c:pt>
                      <c:pt idx="7003">
                        <c:v>3.5030000000000001</c:v>
                      </c:pt>
                      <c:pt idx="7004">
                        <c:v>3.5030000000000001</c:v>
                      </c:pt>
                      <c:pt idx="7005">
                        <c:v>3.504</c:v>
                      </c:pt>
                      <c:pt idx="7006">
                        <c:v>3.504</c:v>
                      </c:pt>
                      <c:pt idx="7007">
                        <c:v>3.5049999999999999</c:v>
                      </c:pt>
                      <c:pt idx="7008">
                        <c:v>3.5049999999999999</c:v>
                      </c:pt>
                      <c:pt idx="7009">
                        <c:v>3.5059999999999998</c:v>
                      </c:pt>
                      <c:pt idx="7010">
                        <c:v>3.5059999999999998</c:v>
                      </c:pt>
                      <c:pt idx="7011">
                        <c:v>3.5070000000000001</c:v>
                      </c:pt>
                      <c:pt idx="7012">
                        <c:v>3.5070000000000001</c:v>
                      </c:pt>
                      <c:pt idx="7013">
                        <c:v>3.508</c:v>
                      </c:pt>
                      <c:pt idx="7014">
                        <c:v>3.508</c:v>
                      </c:pt>
                      <c:pt idx="7015">
                        <c:v>3.5089999999999999</c:v>
                      </c:pt>
                      <c:pt idx="7016">
                        <c:v>3.5089999999999999</c:v>
                      </c:pt>
                      <c:pt idx="7017">
                        <c:v>3.51</c:v>
                      </c:pt>
                      <c:pt idx="7018">
                        <c:v>3.51</c:v>
                      </c:pt>
                      <c:pt idx="7019">
                        <c:v>3.5110000000000001</c:v>
                      </c:pt>
                      <c:pt idx="7020">
                        <c:v>3.5110000000000001</c:v>
                      </c:pt>
                      <c:pt idx="7021">
                        <c:v>3.512</c:v>
                      </c:pt>
                      <c:pt idx="7022">
                        <c:v>3.512</c:v>
                      </c:pt>
                      <c:pt idx="7023">
                        <c:v>3.5129999999999999</c:v>
                      </c:pt>
                      <c:pt idx="7024">
                        <c:v>3.5129999999999999</c:v>
                      </c:pt>
                      <c:pt idx="7025">
                        <c:v>3.5139999999999998</c:v>
                      </c:pt>
                      <c:pt idx="7026">
                        <c:v>3.5139999999999998</c:v>
                      </c:pt>
                      <c:pt idx="7027">
                        <c:v>3.5150000000000001</c:v>
                      </c:pt>
                      <c:pt idx="7028">
                        <c:v>3.5150000000000001</c:v>
                      </c:pt>
                      <c:pt idx="7029">
                        <c:v>3.516</c:v>
                      </c:pt>
                      <c:pt idx="7030">
                        <c:v>3.516</c:v>
                      </c:pt>
                      <c:pt idx="7031">
                        <c:v>3.5169999999999999</c:v>
                      </c:pt>
                      <c:pt idx="7032">
                        <c:v>3.5169999999999999</c:v>
                      </c:pt>
                      <c:pt idx="7033">
                        <c:v>3.5179999999999998</c:v>
                      </c:pt>
                      <c:pt idx="7034">
                        <c:v>3.5179999999999998</c:v>
                      </c:pt>
                      <c:pt idx="7035">
                        <c:v>3.5190000000000001</c:v>
                      </c:pt>
                      <c:pt idx="7036">
                        <c:v>3.5190000000000001</c:v>
                      </c:pt>
                      <c:pt idx="7037">
                        <c:v>3.52</c:v>
                      </c:pt>
                      <c:pt idx="7038">
                        <c:v>3.52</c:v>
                      </c:pt>
                      <c:pt idx="7039">
                        <c:v>3.5209999999999999</c:v>
                      </c:pt>
                      <c:pt idx="7040">
                        <c:v>3.5209999999999999</c:v>
                      </c:pt>
                      <c:pt idx="7041">
                        <c:v>3.5219999999999998</c:v>
                      </c:pt>
                      <c:pt idx="7042">
                        <c:v>3.5219999999999998</c:v>
                      </c:pt>
                      <c:pt idx="7043">
                        <c:v>3.5230000000000001</c:v>
                      </c:pt>
                      <c:pt idx="7044">
                        <c:v>3.5230000000000001</c:v>
                      </c:pt>
                      <c:pt idx="7045">
                        <c:v>3.524</c:v>
                      </c:pt>
                      <c:pt idx="7046">
                        <c:v>3.524</c:v>
                      </c:pt>
                      <c:pt idx="7047">
                        <c:v>3.5249999999999999</c:v>
                      </c:pt>
                      <c:pt idx="7048">
                        <c:v>3.5249999999999999</c:v>
                      </c:pt>
                      <c:pt idx="7049">
                        <c:v>3.5259999999999998</c:v>
                      </c:pt>
                      <c:pt idx="7050">
                        <c:v>3.5259999999999998</c:v>
                      </c:pt>
                      <c:pt idx="7051">
                        <c:v>3.5270000000000001</c:v>
                      </c:pt>
                      <c:pt idx="7052">
                        <c:v>3.5270000000000001</c:v>
                      </c:pt>
                      <c:pt idx="7053">
                        <c:v>3.528</c:v>
                      </c:pt>
                      <c:pt idx="7054">
                        <c:v>3.528</c:v>
                      </c:pt>
                      <c:pt idx="7055">
                        <c:v>3.5289999999999999</c:v>
                      </c:pt>
                      <c:pt idx="7056">
                        <c:v>3.5289999999999999</c:v>
                      </c:pt>
                      <c:pt idx="7057">
                        <c:v>3.53</c:v>
                      </c:pt>
                      <c:pt idx="7058">
                        <c:v>3.53</c:v>
                      </c:pt>
                      <c:pt idx="7059">
                        <c:v>3.5310000000000001</c:v>
                      </c:pt>
                      <c:pt idx="7060">
                        <c:v>3.5310000000000001</c:v>
                      </c:pt>
                      <c:pt idx="7061">
                        <c:v>3.532</c:v>
                      </c:pt>
                      <c:pt idx="7062">
                        <c:v>3.532</c:v>
                      </c:pt>
                      <c:pt idx="7063">
                        <c:v>3.5329999999999999</c:v>
                      </c:pt>
                      <c:pt idx="7064">
                        <c:v>3.5329999999999999</c:v>
                      </c:pt>
                      <c:pt idx="7065">
                        <c:v>3.5339999999999998</c:v>
                      </c:pt>
                      <c:pt idx="7066">
                        <c:v>3.5339999999999998</c:v>
                      </c:pt>
                      <c:pt idx="7067">
                        <c:v>3.5350000000000001</c:v>
                      </c:pt>
                      <c:pt idx="7068">
                        <c:v>3.5350000000000001</c:v>
                      </c:pt>
                      <c:pt idx="7069">
                        <c:v>3.536</c:v>
                      </c:pt>
                      <c:pt idx="7070">
                        <c:v>3.536</c:v>
                      </c:pt>
                      <c:pt idx="7071">
                        <c:v>3.5369999999999999</c:v>
                      </c:pt>
                      <c:pt idx="7072">
                        <c:v>3.5369999999999999</c:v>
                      </c:pt>
                      <c:pt idx="7073">
                        <c:v>3.5379999999999998</c:v>
                      </c:pt>
                      <c:pt idx="7074">
                        <c:v>3.5379999999999998</c:v>
                      </c:pt>
                      <c:pt idx="7075">
                        <c:v>3.5390000000000001</c:v>
                      </c:pt>
                      <c:pt idx="7076">
                        <c:v>3.5390000000000001</c:v>
                      </c:pt>
                      <c:pt idx="7077">
                        <c:v>3.54</c:v>
                      </c:pt>
                      <c:pt idx="7078">
                        <c:v>3.54</c:v>
                      </c:pt>
                      <c:pt idx="7079">
                        <c:v>3.5409999999999999</c:v>
                      </c:pt>
                      <c:pt idx="7080">
                        <c:v>3.5409999999999999</c:v>
                      </c:pt>
                      <c:pt idx="7081">
                        <c:v>3.5419999999999998</c:v>
                      </c:pt>
                      <c:pt idx="7082">
                        <c:v>3.5419999999999998</c:v>
                      </c:pt>
                      <c:pt idx="7083">
                        <c:v>3.5430000000000001</c:v>
                      </c:pt>
                      <c:pt idx="7084">
                        <c:v>3.5430000000000001</c:v>
                      </c:pt>
                      <c:pt idx="7085">
                        <c:v>3.544</c:v>
                      </c:pt>
                      <c:pt idx="7086">
                        <c:v>3.544</c:v>
                      </c:pt>
                      <c:pt idx="7087">
                        <c:v>3.5449999999999999</c:v>
                      </c:pt>
                      <c:pt idx="7088">
                        <c:v>3.5449999999999999</c:v>
                      </c:pt>
                      <c:pt idx="7089">
                        <c:v>3.5459999999999998</c:v>
                      </c:pt>
                      <c:pt idx="7090">
                        <c:v>3.5459999999999998</c:v>
                      </c:pt>
                      <c:pt idx="7091">
                        <c:v>3.5470000000000002</c:v>
                      </c:pt>
                      <c:pt idx="7092">
                        <c:v>3.5470000000000002</c:v>
                      </c:pt>
                      <c:pt idx="7093">
                        <c:v>3.548</c:v>
                      </c:pt>
                      <c:pt idx="7094">
                        <c:v>3.548</c:v>
                      </c:pt>
                      <c:pt idx="7095">
                        <c:v>3.5489999999999999</c:v>
                      </c:pt>
                      <c:pt idx="7096">
                        <c:v>3.5489999999999999</c:v>
                      </c:pt>
                      <c:pt idx="7097">
                        <c:v>3.55</c:v>
                      </c:pt>
                      <c:pt idx="7098">
                        <c:v>3.55</c:v>
                      </c:pt>
                      <c:pt idx="7099">
                        <c:v>3.5510000000000002</c:v>
                      </c:pt>
                      <c:pt idx="7100">
                        <c:v>3.5510000000000002</c:v>
                      </c:pt>
                      <c:pt idx="7101">
                        <c:v>3.552</c:v>
                      </c:pt>
                      <c:pt idx="7102">
                        <c:v>3.552</c:v>
                      </c:pt>
                      <c:pt idx="7103">
                        <c:v>3.5529999999999999</c:v>
                      </c:pt>
                      <c:pt idx="7104">
                        <c:v>3.5529999999999999</c:v>
                      </c:pt>
                      <c:pt idx="7105">
                        <c:v>3.5539999999999998</c:v>
                      </c:pt>
                      <c:pt idx="7106">
                        <c:v>3.5539999999999998</c:v>
                      </c:pt>
                      <c:pt idx="7107">
                        <c:v>3.5550000000000002</c:v>
                      </c:pt>
                      <c:pt idx="7108">
                        <c:v>3.5550000000000002</c:v>
                      </c:pt>
                      <c:pt idx="7109">
                        <c:v>3.556</c:v>
                      </c:pt>
                      <c:pt idx="7110">
                        <c:v>3.556</c:v>
                      </c:pt>
                      <c:pt idx="7111">
                        <c:v>3.5569999999999999</c:v>
                      </c:pt>
                      <c:pt idx="7112">
                        <c:v>3.5569999999999999</c:v>
                      </c:pt>
                      <c:pt idx="7113">
                        <c:v>3.5579999999999998</c:v>
                      </c:pt>
                      <c:pt idx="7114">
                        <c:v>3.5579999999999998</c:v>
                      </c:pt>
                      <c:pt idx="7115">
                        <c:v>3.5590000000000002</c:v>
                      </c:pt>
                      <c:pt idx="7116">
                        <c:v>3.5590000000000002</c:v>
                      </c:pt>
                      <c:pt idx="7117">
                        <c:v>3.56</c:v>
                      </c:pt>
                      <c:pt idx="7118">
                        <c:v>3.56</c:v>
                      </c:pt>
                      <c:pt idx="7119">
                        <c:v>3.5609999999999999</c:v>
                      </c:pt>
                      <c:pt idx="7120">
                        <c:v>3.5609999999999999</c:v>
                      </c:pt>
                      <c:pt idx="7121">
                        <c:v>3.5619999999999998</c:v>
                      </c:pt>
                      <c:pt idx="7122">
                        <c:v>3.5619999999999998</c:v>
                      </c:pt>
                      <c:pt idx="7123">
                        <c:v>3.5630000000000002</c:v>
                      </c:pt>
                      <c:pt idx="7124">
                        <c:v>3.5630000000000002</c:v>
                      </c:pt>
                      <c:pt idx="7125">
                        <c:v>3.5640000000000001</c:v>
                      </c:pt>
                      <c:pt idx="7126">
                        <c:v>3.5640000000000001</c:v>
                      </c:pt>
                      <c:pt idx="7127">
                        <c:v>3.5649999999999999</c:v>
                      </c:pt>
                      <c:pt idx="7128">
                        <c:v>3.5649999999999999</c:v>
                      </c:pt>
                      <c:pt idx="7129">
                        <c:v>3.5659999999999998</c:v>
                      </c:pt>
                      <c:pt idx="7130">
                        <c:v>3.5659999999999998</c:v>
                      </c:pt>
                      <c:pt idx="7131">
                        <c:v>3.5670000000000002</c:v>
                      </c:pt>
                      <c:pt idx="7132">
                        <c:v>3.5670000000000002</c:v>
                      </c:pt>
                      <c:pt idx="7133">
                        <c:v>3.5680000000000001</c:v>
                      </c:pt>
                      <c:pt idx="7134">
                        <c:v>3.5680000000000001</c:v>
                      </c:pt>
                      <c:pt idx="7135">
                        <c:v>3.569</c:v>
                      </c:pt>
                      <c:pt idx="7136">
                        <c:v>3.569</c:v>
                      </c:pt>
                      <c:pt idx="7137">
                        <c:v>3.57</c:v>
                      </c:pt>
                      <c:pt idx="7138">
                        <c:v>3.57</c:v>
                      </c:pt>
                      <c:pt idx="7139">
                        <c:v>3.5710000000000002</c:v>
                      </c:pt>
                      <c:pt idx="7140">
                        <c:v>3.5710000000000002</c:v>
                      </c:pt>
                      <c:pt idx="7141">
                        <c:v>3.5720000000000001</c:v>
                      </c:pt>
                      <c:pt idx="7142">
                        <c:v>3.5720000000000001</c:v>
                      </c:pt>
                      <c:pt idx="7143">
                        <c:v>3.573</c:v>
                      </c:pt>
                      <c:pt idx="7144">
                        <c:v>3.573</c:v>
                      </c:pt>
                      <c:pt idx="7145">
                        <c:v>3.5739999999999998</c:v>
                      </c:pt>
                      <c:pt idx="7146">
                        <c:v>3.5739999999999998</c:v>
                      </c:pt>
                      <c:pt idx="7147">
                        <c:v>3.5750000000000002</c:v>
                      </c:pt>
                      <c:pt idx="7148">
                        <c:v>3.5750000000000002</c:v>
                      </c:pt>
                      <c:pt idx="7149">
                        <c:v>3.5760000000000001</c:v>
                      </c:pt>
                      <c:pt idx="7150">
                        <c:v>3.5760000000000001</c:v>
                      </c:pt>
                      <c:pt idx="7151">
                        <c:v>3.577</c:v>
                      </c:pt>
                      <c:pt idx="7152">
                        <c:v>3.577</c:v>
                      </c:pt>
                      <c:pt idx="7153">
                        <c:v>3.5779999999999998</c:v>
                      </c:pt>
                      <c:pt idx="7154">
                        <c:v>3.5779999999999998</c:v>
                      </c:pt>
                      <c:pt idx="7155">
                        <c:v>3.5790000000000002</c:v>
                      </c:pt>
                      <c:pt idx="7156">
                        <c:v>3.5790000000000002</c:v>
                      </c:pt>
                      <c:pt idx="7157">
                        <c:v>3.58</c:v>
                      </c:pt>
                      <c:pt idx="7158">
                        <c:v>3.58</c:v>
                      </c:pt>
                      <c:pt idx="7159">
                        <c:v>3.581</c:v>
                      </c:pt>
                      <c:pt idx="7160">
                        <c:v>3.581</c:v>
                      </c:pt>
                      <c:pt idx="7161">
                        <c:v>3.5819999999999999</c:v>
                      </c:pt>
                      <c:pt idx="7162">
                        <c:v>3.5819999999999999</c:v>
                      </c:pt>
                      <c:pt idx="7163">
                        <c:v>3.5830000000000002</c:v>
                      </c:pt>
                      <c:pt idx="7164">
                        <c:v>3.5830000000000002</c:v>
                      </c:pt>
                      <c:pt idx="7165">
                        <c:v>3.5840000000000001</c:v>
                      </c:pt>
                      <c:pt idx="7166">
                        <c:v>3.5840000000000001</c:v>
                      </c:pt>
                      <c:pt idx="7167">
                        <c:v>3.585</c:v>
                      </c:pt>
                      <c:pt idx="7168">
                        <c:v>3.585</c:v>
                      </c:pt>
                      <c:pt idx="7169">
                        <c:v>3.5859999999999999</c:v>
                      </c:pt>
                      <c:pt idx="7170">
                        <c:v>3.5859999999999999</c:v>
                      </c:pt>
                      <c:pt idx="7171">
                        <c:v>3.5870000000000002</c:v>
                      </c:pt>
                      <c:pt idx="7172">
                        <c:v>3.5870000000000002</c:v>
                      </c:pt>
                      <c:pt idx="7173">
                        <c:v>3.5880000000000001</c:v>
                      </c:pt>
                      <c:pt idx="7174">
                        <c:v>3.5880000000000001</c:v>
                      </c:pt>
                      <c:pt idx="7175">
                        <c:v>3.589</c:v>
                      </c:pt>
                      <c:pt idx="7176">
                        <c:v>3.589</c:v>
                      </c:pt>
                      <c:pt idx="7177">
                        <c:v>3.59</c:v>
                      </c:pt>
                      <c:pt idx="7178">
                        <c:v>3.59</c:v>
                      </c:pt>
                      <c:pt idx="7179">
                        <c:v>3.5910000000000002</c:v>
                      </c:pt>
                      <c:pt idx="7180">
                        <c:v>3.5910000000000002</c:v>
                      </c:pt>
                      <c:pt idx="7181">
                        <c:v>3.5920000000000001</c:v>
                      </c:pt>
                      <c:pt idx="7182">
                        <c:v>3.5920000000000001</c:v>
                      </c:pt>
                      <c:pt idx="7183">
                        <c:v>3.593</c:v>
                      </c:pt>
                      <c:pt idx="7184">
                        <c:v>3.593</c:v>
                      </c:pt>
                      <c:pt idx="7185">
                        <c:v>3.5939999999999999</c:v>
                      </c:pt>
                      <c:pt idx="7186">
                        <c:v>3.5939999999999999</c:v>
                      </c:pt>
                      <c:pt idx="7187">
                        <c:v>3.5950000000000002</c:v>
                      </c:pt>
                      <c:pt idx="7188">
                        <c:v>3.5950000000000002</c:v>
                      </c:pt>
                      <c:pt idx="7189">
                        <c:v>3.5960000000000001</c:v>
                      </c:pt>
                      <c:pt idx="7190">
                        <c:v>3.5960000000000001</c:v>
                      </c:pt>
                      <c:pt idx="7191">
                        <c:v>3.597</c:v>
                      </c:pt>
                      <c:pt idx="7192">
                        <c:v>3.597</c:v>
                      </c:pt>
                      <c:pt idx="7193">
                        <c:v>3.5979999999999999</c:v>
                      </c:pt>
                      <c:pt idx="7194">
                        <c:v>3.5979999999999999</c:v>
                      </c:pt>
                      <c:pt idx="7195">
                        <c:v>3.5990000000000002</c:v>
                      </c:pt>
                      <c:pt idx="7196">
                        <c:v>3.5990000000000002</c:v>
                      </c:pt>
                      <c:pt idx="7197">
                        <c:v>3.6</c:v>
                      </c:pt>
                      <c:pt idx="7198">
                        <c:v>3.6</c:v>
                      </c:pt>
                      <c:pt idx="7199">
                        <c:v>3.601</c:v>
                      </c:pt>
                      <c:pt idx="7200">
                        <c:v>3.601</c:v>
                      </c:pt>
                      <c:pt idx="7201">
                        <c:v>3.6019999999999999</c:v>
                      </c:pt>
                      <c:pt idx="7202">
                        <c:v>3.6019999999999999</c:v>
                      </c:pt>
                      <c:pt idx="7203">
                        <c:v>3.6030000000000002</c:v>
                      </c:pt>
                      <c:pt idx="7204">
                        <c:v>3.6030000000000002</c:v>
                      </c:pt>
                      <c:pt idx="7205">
                        <c:v>3.6040000000000001</c:v>
                      </c:pt>
                      <c:pt idx="7206">
                        <c:v>3.6040000000000001</c:v>
                      </c:pt>
                      <c:pt idx="7207">
                        <c:v>3.605</c:v>
                      </c:pt>
                      <c:pt idx="7208">
                        <c:v>3.605</c:v>
                      </c:pt>
                      <c:pt idx="7209">
                        <c:v>3.6059999999999999</c:v>
                      </c:pt>
                      <c:pt idx="7210">
                        <c:v>3.6059999999999999</c:v>
                      </c:pt>
                      <c:pt idx="7211">
                        <c:v>3.6070000000000002</c:v>
                      </c:pt>
                      <c:pt idx="7212">
                        <c:v>3.6070000000000002</c:v>
                      </c:pt>
                      <c:pt idx="7213">
                        <c:v>3.6080000000000001</c:v>
                      </c:pt>
                      <c:pt idx="7214">
                        <c:v>3.6080000000000001</c:v>
                      </c:pt>
                      <c:pt idx="7215">
                        <c:v>3.609</c:v>
                      </c:pt>
                      <c:pt idx="7216">
                        <c:v>3.609</c:v>
                      </c:pt>
                      <c:pt idx="7217">
                        <c:v>3.61</c:v>
                      </c:pt>
                      <c:pt idx="7218">
                        <c:v>3.61</c:v>
                      </c:pt>
                      <c:pt idx="7219">
                        <c:v>3.6110000000000002</c:v>
                      </c:pt>
                      <c:pt idx="7220">
                        <c:v>3.6110000000000002</c:v>
                      </c:pt>
                      <c:pt idx="7221">
                        <c:v>3.6120000000000001</c:v>
                      </c:pt>
                      <c:pt idx="7222">
                        <c:v>3.6120000000000001</c:v>
                      </c:pt>
                      <c:pt idx="7223">
                        <c:v>3.613</c:v>
                      </c:pt>
                      <c:pt idx="7224">
                        <c:v>3.613</c:v>
                      </c:pt>
                      <c:pt idx="7225">
                        <c:v>3.6139999999999999</c:v>
                      </c:pt>
                      <c:pt idx="7226">
                        <c:v>3.6139999999999999</c:v>
                      </c:pt>
                      <c:pt idx="7227">
                        <c:v>3.6150000000000002</c:v>
                      </c:pt>
                      <c:pt idx="7228">
                        <c:v>3.6150000000000002</c:v>
                      </c:pt>
                      <c:pt idx="7229">
                        <c:v>3.6160000000000001</c:v>
                      </c:pt>
                      <c:pt idx="7230">
                        <c:v>3.6160000000000001</c:v>
                      </c:pt>
                      <c:pt idx="7231">
                        <c:v>3.617</c:v>
                      </c:pt>
                      <c:pt idx="7232">
                        <c:v>3.617</c:v>
                      </c:pt>
                      <c:pt idx="7233">
                        <c:v>3.6179999999999999</c:v>
                      </c:pt>
                      <c:pt idx="7234">
                        <c:v>3.6179999999999999</c:v>
                      </c:pt>
                      <c:pt idx="7235">
                        <c:v>3.6190000000000002</c:v>
                      </c:pt>
                      <c:pt idx="7236">
                        <c:v>3.6190000000000002</c:v>
                      </c:pt>
                      <c:pt idx="7237">
                        <c:v>3.62</c:v>
                      </c:pt>
                      <c:pt idx="7238">
                        <c:v>3.62</c:v>
                      </c:pt>
                      <c:pt idx="7239">
                        <c:v>3.621</c:v>
                      </c:pt>
                      <c:pt idx="7240">
                        <c:v>3.621</c:v>
                      </c:pt>
                      <c:pt idx="7241">
                        <c:v>3.6219999999999999</c:v>
                      </c:pt>
                      <c:pt idx="7242">
                        <c:v>3.6219999999999999</c:v>
                      </c:pt>
                      <c:pt idx="7243">
                        <c:v>3.6230000000000002</c:v>
                      </c:pt>
                      <c:pt idx="7244">
                        <c:v>3.6230000000000002</c:v>
                      </c:pt>
                      <c:pt idx="7245">
                        <c:v>3.6240000000000001</c:v>
                      </c:pt>
                      <c:pt idx="7246">
                        <c:v>3.6240000000000001</c:v>
                      </c:pt>
                      <c:pt idx="7247">
                        <c:v>3.625</c:v>
                      </c:pt>
                      <c:pt idx="7248">
                        <c:v>3.625</c:v>
                      </c:pt>
                      <c:pt idx="7249">
                        <c:v>3.6259999999999999</c:v>
                      </c:pt>
                      <c:pt idx="7250">
                        <c:v>3.6259999999999999</c:v>
                      </c:pt>
                      <c:pt idx="7251">
                        <c:v>3.6269999999999998</c:v>
                      </c:pt>
                      <c:pt idx="7252">
                        <c:v>3.6269999999999998</c:v>
                      </c:pt>
                      <c:pt idx="7253">
                        <c:v>3.6280000000000001</c:v>
                      </c:pt>
                      <c:pt idx="7254">
                        <c:v>3.6280000000000001</c:v>
                      </c:pt>
                      <c:pt idx="7255">
                        <c:v>3.629</c:v>
                      </c:pt>
                      <c:pt idx="7256">
                        <c:v>3.629</c:v>
                      </c:pt>
                      <c:pt idx="7257">
                        <c:v>3.63</c:v>
                      </c:pt>
                      <c:pt idx="7258">
                        <c:v>3.63</c:v>
                      </c:pt>
                      <c:pt idx="7259">
                        <c:v>3.6309999999999998</c:v>
                      </c:pt>
                      <c:pt idx="7260">
                        <c:v>3.6309999999999998</c:v>
                      </c:pt>
                      <c:pt idx="7261">
                        <c:v>3.6320000000000001</c:v>
                      </c:pt>
                      <c:pt idx="7262">
                        <c:v>3.6320000000000001</c:v>
                      </c:pt>
                      <c:pt idx="7263">
                        <c:v>3.633</c:v>
                      </c:pt>
                      <c:pt idx="7264">
                        <c:v>3.633</c:v>
                      </c:pt>
                      <c:pt idx="7265">
                        <c:v>3.6339999999999999</c:v>
                      </c:pt>
                      <c:pt idx="7266">
                        <c:v>3.6339999999999999</c:v>
                      </c:pt>
                      <c:pt idx="7267">
                        <c:v>3.6349999999999998</c:v>
                      </c:pt>
                      <c:pt idx="7268">
                        <c:v>3.6349999999999998</c:v>
                      </c:pt>
                      <c:pt idx="7269">
                        <c:v>3.6360000000000001</c:v>
                      </c:pt>
                      <c:pt idx="7270">
                        <c:v>3.6360000000000001</c:v>
                      </c:pt>
                      <c:pt idx="7271">
                        <c:v>3.637</c:v>
                      </c:pt>
                      <c:pt idx="7272">
                        <c:v>3.637</c:v>
                      </c:pt>
                      <c:pt idx="7273">
                        <c:v>3.6379999999999999</c:v>
                      </c:pt>
                      <c:pt idx="7274">
                        <c:v>3.6379999999999999</c:v>
                      </c:pt>
                      <c:pt idx="7275">
                        <c:v>3.6389999999999998</c:v>
                      </c:pt>
                      <c:pt idx="7276">
                        <c:v>3.6389999999999998</c:v>
                      </c:pt>
                      <c:pt idx="7277">
                        <c:v>3.64</c:v>
                      </c:pt>
                      <c:pt idx="7278">
                        <c:v>3.64</c:v>
                      </c:pt>
                      <c:pt idx="7279">
                        <c:v>3.641</c:v>
                      </c:pt>
                      <c:pt idx="7280">
                        <c:v>3.641</c:v>
                      </c:pt>
                      <c:pt idx="7281">
                        <c:v>3.6419999999999999</c:v>
                      </c:pt>
                      <c:pt idx="7282">
                        <c:v>3.6419999999999999</c:v>
                      </c:pt>
                      <c:pt idx="7283">
                        <c:v>3.6429999999999998</c:v>
                      </c:pt>
                      <c:pt idx="7284">
                        <c:v>3.6429999999999998</c:v>
                      </c:pt>
                      <c:pt idx="7285">
                        <c:v>3.6440000000000001</c:v>
                      </c:pt>
                      <c:pt idx="7286">
                        <c:v>3.6440000000000001</c:v>
                      </c:pt>
                      <c:pt idx="7287">
                        <c:v>3.645</c:v>
                      </c:pt>
                      <c:pt idx="7288">
                        <c:v>3.645</c:v>
                      </c:pt>
                      <c:pt idx="7289">
                        <c:v>3.6459999999999999</c:v>
                      </c:pt>
                      <c:pt idx="7290">
                        <c:v>3.6459999999999999</c:v>
                      </c:pt>
                      <c:pt idx="7291">
                        <c:v>3.6469999999999998</c:v>
                      </c:pt>
                      <c:pt idx="7292">
                        <c:v>3.6469999999999998</c:v>
                      </c:pt>
                      <c:pt idx="7293">
                        <c:v>3.6480000000000001</c:v>
                      </c:pt>
                      <c:pt idx="7294">
                        <c:v>3.6480000000000001</c:v>
                      </c:pt>
                      <c:pt idx="7295">
                        <c:v>3.649</c:v>
                      </c:pt>
                      <c:pt idx="7296">
                        <c:v>3.649</c:v>
                      </c:pt>
                      <c:pt idx="7297">
                        <c:v>3.65</c:v>
                      </c:pt>
                      <c:pt idx="7298">
                        <c:v>3.65</c:v>
                      </c:pt>
                      <c:pt idx="7299">
                        <c:v>3.6509999999999998</c:v>
                      </c:pt>
                      <c:pt idx="7300">
                        <c:v>3.6509999999999998</c:v>
                      </c:pt>
                      <c:pt idx="7301">
                        <c:v>3.6520000000000001</c:v>
                      </c:pt>
                      <c:pt idx="7302">
                        <c:v>3.6520000000000001</c:v>
                      </c:pt>
                      <c:pt idx="7303">
                        <c:v>3.653</c:v>
                      </c:pt>
                      <c:pt idx="7304">
                        <c:v>3.653</c:v>
                      </c:pt>
                      <c:pt idx="7305">
                        <c:v>3.6539999999999999</c:v>
                      </c:pt>
                      <c:pt idx="7306">
                        <c:v>3.6539999999999999</c:v>
                      </c:pt>
                      <c:pt idx="7307">
                        <c:v>3.6549999999999998</c:v>
                      </c:pt>
                      <c:pt idx="7308">
                        <c:v>3.6549999999999998</c:v>
                      </c:pt>
                      <c:pt idx="7309">
                        <c:v>3.6560000000000001</c:v>
                      </c:pt>
                      <c:pt idx="7310">
                        <c:v>3.6560000000000001</c:v>
                      </c:pt>
                      <c:pt idx="7311">
                        <c:v>3.657</c:v>
                      </c:pt>
                      <c:pt idx="7312">
                        <c:v>3.657</c:v>
                      </c:pt>
                      <c:pt idx="7313">
                        <c:v>3.6579999999999999</c:v>
                      </c:pt>
                      <c:pt idx="7314">
                        <c:v>3.6579999999999999</c:v>
                      </c:pt>
                      <c:pt idx="7315">
                        <c:v>3.6589999999999998</c:v>
                      </c:pt>
                      <c:pt idx="7316">
                        <c:v>3.6589999999999998</c:v>
                      </c:pt>
                      <c:pt idx="7317">
                        <c:v>3.66</c:v>
                      </c:pt>
                      <c:pt idx="7318">
                        <c:v>3.66</c:v>
                      </c:pt>
                      <c:pt idx="7319">
                        <c:v>3.661</c:v>
                      </c:pt>
                      <c:pt idx="7320">
                        <c:v>3.661</c:v>
                      </c:pt>
                      <c:pt idx="7321">
                        <c:v>3.6619999999999999</c:v>
                      </c:pt>
                      <c:pt idx="7322">
                        <c:v>3.6619999999999999</c:v>
                      </c:pt>
                      <c:pt idx="7323">
                        <c:v>3.6629999999999998</c:v>
                      </c:pt>
                      <c:pt idx="7324">
                        <c:v>3.6629999999999998</c:v>
                      </c:pt>
                      <c:pt idx="7325">
                        <c:v>3.6640000000000001</c:v>
                      </c:pt>
                      <c:pt idx="7326">
                        <c:v>3.6640000000000001</c:v>
                      </c:pt>
                      <c:pt idx="7327">
                        <c:v>3.665</c:v>
                      </c:pt>
                      <c:pt idx="7328">
                        <c:v>3.665</c:v>
                      </c:pt>
                      <c:pt idx="7329">
                        <c:v>3.6659999999999999</c:v>
                      </c:pt>
                      <c:pt idx="7330">
                        <c:v>3.6659999999999999</c:v>
                      </c:pt>
                      <c:pt idx="7331">
                        <c:v>3.6669999999999998</c:v>
                      </c:pt>
                      <c:pt idx="7332">
                        <c:v>3.6669999999999998</c:v>
                      </c:pt>
                      <c:pt idx="7333">
                        <c:v>3.6680000000000001</c:v>
                      </c:pt>
                      <c:pt idx="7334">
                        <c:v>3.6680000000000001</c:v>
                      </c:pt>
                      <c:pt idx="7335">
                        <c:v>3.669</c:v>
                      </c:pt>
                      <c:pt idx="7336">
                        <c:v>3.669</c:v>
                      </c:pt>
                      <c:pt idx="7337">
                        <c:v>3.67</c:v>
                      </c:pt>
                      <c:pt idx="7338">
                        <c:v>3.67</c:v>
                      </c:pt>
                      <c:pt idx="7339">
                        <c:v>3.6709999999999998</c:v>
                      </c:pt>
                      <c:pt idx="7340">
                        <c:v>3.6709999999999998</c:v>
                      </c:pt>
                      <c:pt idx="7341">
                        <c:v>3.6720000000000002</c:v>
                      </c:pt>
                      <c:pt idx="7342">
                        <c:v>3.6720000000000002</c:v>
                      </c:pt>
                      <c:pt idx="7343">
                        <c:v>3.673</c:v>
                      </c:pt>
                      <c:pt idx="7344">
                        <c:v>3.673</c:v>
                      </c:pt>
                      <c:pt idx="7345">
                        <c:v>3.6739999999999999</c:v>
                      </c:pt>
                      <c:pt idx="7346">
                        <c:v>3.6739999999999999</c:v>
                      </c:pt>
                      <c:pt idx="7347">
                        <c:v>3.6749999999999998</c:v>
                      </c:pt>
                      <c:pt idx="7348">
                        <c:v>3.6749999999999998</c:v>
                      </c:pt>
                      <c:pt idx="7349">
                        <c:v>3.6760000000000002</c:v>
                      </c:pt>
                      <c:pt idx="7350">
                        <c:v>3.6760000000000002</c:v>
                      </c:pt>
                      <c:pt idx="7351">
                        <c:v>3.677</c:v>
                      </c:pt>
                      <c:pt idx="7352">
                        <c:v>3.677</c:v>
                      </c:pt>
                      <c:pt idx="7353">
                        <c:v>3.6779999999999999</c:v>
                      </c:pt>
                      <c:pt idx="7354">
                        <c:v>3.6779999999999999</c:v>
                      </c:pt>
                      <c:pt idx="7355">
                        <c:v>3.6789999999999998</c:v>
                      </c:pt>
                      <c:pt idx="7356">
                        <c:v>3.6789999999999998</c:v>
                      </c:pt>
                      <c:pt idx="7357">
                        <c:v>3.68</c:v>
                      </c:pt>
                      <c:pt idx="7358">
                        <c:v>3.68</c:v>
                      </c:pt>
                      <c:pt idx="7359">
                        <c:v>3.681</c:v>
                      </c:pt>
                      <c:pt idx="7360">
                        <c:v>3.681</c:v>
                      </c:pt>
                      <c:pt idx="7361">
                        <c:v>3.6819999999999999</c:v>
                      </c:pt>
                      <c:pt idx="7362">
                        <c:v>3.6819999999999999</c:v>
                      </c:pt>
                      <c:pt idx="7363">
                        <c:v>3.6829999999999998</c:v>
                      </c:pt>
                      <c:pt idx="7364">
                        <c:v>3.6829999999999998</c:v>
                      </c:pt>
                      <c:pt idx="7365">
                        <c:v>3.6840000000000002</c:v>
                      </c:pt>
                      <c:pt idx="7366">
                        <c:v>3.6840000000000002</c:v>
                      </c:pt>
                      <c:pt idx="7367">
                        <c:v>3.6850000000000001</c:v>
                      </c:pt>
                      <c:pt idx="7368">
                        <c:v>3.6850000000000001</c:v>
                      </c:pt>
                      <c:pt idx="7369">
                        <c:v>3.6859999999999999</c:v>
                      </c:pt>
                      <c:pt idx="7370">
                        <c:v>3.6859999999999999</c:v>
                      </c:pt>
                      <c:pt idx="7371">
                        <c:v>3.6869999999999998</c:v>
                      </c:pt>
                      <c:pt idx="7372">
                        <c:v>3.6869999999999998</c:v>
                      </c:pt>
                      <c:pt idx="7373">
                        <c:v>3.6880000000000002</c:v>
                      </c:pt>
                      <c:pt idx="7374">
                        <c:v>3.6880000000000002</c:v>
                      </c:pt>
                      <c:pt idx="7375">
                        <c:v>3.6890000000000001</c:v>
                      </c:pt>
                      <c:pt idx="7376">
                        <c:v>3.6890000000000001</c:v>
                      </c:pt>
                      <c:pt idx="7377">
                        <c:v>3.69</c:v>
                      </c:pt>
                      <c:pt idx="7378">
                        <c:v>3.69</c:v>
                      </c:pt>
                      <c:pt idx="7379">
                        <c:v>3.6909999999999998</c:v>
                      </c:pt>
                      <c:pt idx="7380">
                        <c:v>3.6909999999999998</c:v>
                      </c:pt>
                      <c:pt idx="7381">
                        <c:v>3.6920000000000002</c:v>
                      </c:pt>
                      <c:pt idx="7382">
                        <c:v>3.6920000000000002</c:v>
                      </c:pt>
                      <c:pt idx="7383">
                        <c:v>3.6930000000000001</c:v>
                      </c:pt>
                      <c:pt idx="7384">
                        <c:v>3.6930000000000001</c:v>
                      </c:pt>
                      <c:pt idx="7385">
                        <c:v>3.694</c:v>
                      </c:pt>
                      <c:pt idx="7386">
                        <c:v>3.694</c:v>
                      </c:pt>
                      <c:pt idx="7387">
                        <c:v>3.6949999999999998</c:v>
                      </c:pt>
                      <c:pt idx="7388">
                        <c:v>3.6949999999999998</c:v>
                      </c:pt>
                      <c:pt idx="7389">
                        <c:v>3.6960000000000002</c:v>
                      </c:pt>
                      <c:pt idx="7390">
                        <c:v>3.6960000000000002</c:v>
                      </c:pt>
                      <c:pt idx="7391">
                        <c:v>3.6970000000000001</c:v>
                      </c:pt>
                      <c:pt idx="7392">
                        <c:v>3.6970000000000001</c:v>
                      </c:pt>
                      <c:pt idx="7393">
                        <c:v>3.698</c:v>
                      </c:pt>
                      <c:pt idx="7394">
                        <c:v>3.698</c:v>
                      </c:pt>
                      <c:pt idx="7395">
                        <c:v>3.6989999999999998</c:v>
                      </c:pt>
                      <c:pt idx="7396">
                        <c:v>3.6989999999999998</c:v>
                      </c:pt>
                      <c:pt idx="7397">
                        <c:v>3.7</c:v>
                      </c:pt>
                      <c:pt idx="7398">
                        <c:v>3.7</c:v>
                      </c:pt>
                      <c:pt idx="7399">
                        <c:v>3.7010000000000001</c:v>
                      </c:pt>
                      <c:pt idx="7400">
                        <c:v>3.7010000000000001</c:v>
                      </c:pt>
                      <c:pt idx="7401">
                        <c:v>3.702</c:v>
                      </c:pt>
                      <c:pt idx="7402">
                        <c:v>3.702</c:v>
                      </c:pt>
                      <c:pt idx="7403">
                        <c:v>3.7029999999999998</c:v>
                      </c:pt>
                      <c:pt idx="7404">
                        <c:v>3.7029999999999998</c:v>
                      </c:pt>
                      <c:pt idx="7405">
                        <c:v>3.7040000000000002</c:v>
                      </c:pt>
                      <c:pt idx="7406">
                        <c:v>3.7040000000000002</c:v>
                      </c:pt>
                      <c:pt idx="7407">
                        <c:v>3.7050000000000001</c:v>
                      </c:pt>
                      <c:pt idx="7408">
                        <c:v>3.7050000000000001</c:v>
                      </c:pt>
                      <c:pt idx="7409">
                        <c:v>3.706</c:v>
                      </c:pt>
                      <c:pt idx="7410">
                        <c:v>3.706</c:v>
                      </c:pt>
                      <c:pt idx="7411">
                        <c:v>3.7069999999999999</c:v>
                      </c:pt>
                      <c:pt idx="7412">
                        <c:v>3.7069999999999999</c:v>
                      </c:pt>
                      <c:pt idx="7413">
                        <c:v>3.7080000000000002</c:v>
                      </c:pt>
                      <c:pt idx="7414">
                        <c:v>3.7080000000000002</c:v>
                      </c:pt>
                      <c:pt idx="7415">
                        <c:v>3.7090000000000001</c:v>
                      </c:pt>
                      <c:pt idx="7416">
                        <c:v>3.7090000000000001</c:v>
                      </c:pt>
                      <c:pt idx="7417">
                        <c:v>3.71</c:v>
                      </c:pt>
                      <c:pt idx="7418">
                        <c:v>3.71</c:v>
                      </c:pt>
                      <c:pt idx="7419">
                        <c:v>3.7109999999999999</c:v>
                      </c:pt>
                      <c:pt idx="7420">
                        <c:v>3.7109999999999999</c:v>
                      </c:pt>
                      <c:pt idx="7421">
                        <c:v>3.7120000000000002</c:v>
                      </c:pt>
                      <c:pt idx="7422">
                        <c:v>3.7120000000000002</c:v>
                      </c:pt>
                      <c:pt idx="7423">
                        <c:v>3.7130000000000001</c:v>
                      </c:pt>
                      <c:pt idx="7424">
                        <c:v>3.7130000000000001</c:v>
                      </c:pt>
                      <c:pt idx="7425">
                        <c:v>3.714</c:v>
                      </c:pt>
                      <c:pt idx="7426">
                        <c:v>3.714</c:v>
                      </c:pt>
                      <c:pt idx="7427">
                        <c:v>3.7149999999999999</c:v>
                      </c:pt>
                      <c:pt idx="7428">
                        <c:v>3.7149999999999999</c:v>
                      </c:pt>
                      <c:pt idx="7429">
                        <c:v>3.7160000000000002</c:v>
                      </c:pt>
                      <c:pt idx="7430">
                        <c:v>3.7160000000000002</c:v>
                      </c:pt>
                      <c:pt idx="7431">
                        <c:v>3.7170000000000001</c:v>
                      </c:pt>
                      <c:pt idx="7432">
                        <c:v>3.7170000000000001</c:v>
                      </c:pt>
                      <c:pt idx="7433">
                        <c:v>3.718</c:v>
                      </c:pt>
                      <c:pt idx="7434">
                        <c:v>3.718</c:v>
                      </c:pt>
                      <c:pt idx="7435">
                        <c:v>3.7189999999999999</c:v>
                      </c:pt>
                      <c:pt idx="7436">
                        <c:v>3.7189999999999999</c:v>
                      </c:pt>
                      <c:pt idx="7437">
                        <c:v>3.72</c:v>
                      </c:pt>
                      <c:pt idx="7438">
                        <c:v>3.72</c:v>
                      </c:pt>
                      <c:pt idx="7439">
                        <c:v>3.7210000000000001</c:v>
                      </c:pt>
                      <c:pt idx="7440">
                        <c:v>3.7210000000000001</c:v>
                      </c:pt>
                      <c:pt idx="7441">
                        <c:v>3.722</c:v>
                      </c:pt>
                      <c:pt idx="7442">
                        <c:v>3.722</c:v>
                      </c:pt>
                      <c:pt idx="7443">
                        <c:v>3.7229999999999999</c:v>
                      </c:pt>
                      <c:pt idx="7444">
                        <c:v>3.7229999999999999</c:v>
                      </c:pt>
                      <c:pt idx="7445">
                        <c:v>3.7240000000000002</c:v>
                      </c:pt>
                      <c:pt idx="7446">
                        <c:v>3.7240000000000002</c:v>
                      </c:pt>
                      <c:pt idx="7447">
                        <c:v>3.7250000000000001</c:v>
                      </c:pt>
                      <c:pt idx="7448">
                        <c:v>3.7250000000000001</c:v>
                      </c:pt>
                      <c:pt idx="7449">
                        <c:v>3.726</c:v>
                      </c:pt>
                      <c:pt idx="7450">
                        <c:v>3.726</c:v>
                      </c:pt>
                      <c:pt idx="7451">
                        <c:v>3.7269999999999999</c:v>
                      </c:pt>
                      <c:pt idx="7452">
                        <c:v>3.7269999999999999</c:v>
                      </c:pt>
                      <c:pt idx="7453">
                        <c:v>3.7280000000000002</c:v>
                      </c:pt>
                      <c:pt idx="7454">
                        <c:v>3.7280000000000002</c:v>
                      </c:pt>
                      <c:pt idx="7455">
                        <c:v>3.7290000000000001</c:v>
                      </c:pt>
                      <c:pt idx="7456">
                        <c:v>3.7290000000000001</c:v>
                      </c:pt>
                      <c:pt idx="7457">
                        <c:v>3.73</c:v>
                      </c:pt>
                      <c:pt idx="7458">
                        <c:v>3.73</c:v>
                      </c:pt>
                      <c:pt idx="7459">
                        <c:v>3.7309999999999999</c:v>
                      </c:pt>
                      <c:pt idx="7460">
                        <c:v>3.7309999999999999</c:v>
                      </c:pt>
                      <c:pt idx="7461">
                        <c:v>3.7320000000000002</c:v>
                      </c:pt>
                      <c:pt idx="7462">
                        <c:v>3.7320000000000002</c:v>
                      </c:pt>
                      <c:pt idx="7463">
                        <c:v>3.7330000000000001</c:v>
                      </c:pt>
                      <c:pt idx="7464">
                        <c:v>3.7330000000000001</c:v>
                      </c:pt>
                      <c:pt idx="7465">
                        <c:v>3.734</c:v>
                      </c:pt>
                      <c:pt idx="7466">
                        <c:v>3.734</c:v>
                      </c:pt>
                      <c:pt idx="7467">
                        <c:v>3.7349999999999999</c:v>
                      </c:pt>
                      <c:pt idx="7468">
                        <c:v>3.7349999999999999</c:v>
                      </c:pt>
                      <c:pt idx="7469">
                        <c:v>3.7360000000000002</c:v>
                      </c:pt>
                      <c:pt idx="7470">
                        <c:v>3.7360000000000002</c:v>
                      </c:pt>
                      <c:pt idx="7471">
                        <c:v>3.7370000000000001</c:v>
                      </c:pt>
                      <c:pt idx="7472">
                        <c:v>3.7370000000000001</c:v>
                      </c:pt>
                      <c:pt idx="7473">
                        <c:v>3.738</c:v>
                      </c:pt>
                      <c:pt idx="7474">
                        <c:v>3.738</c:v>
                      </c:pt>
                      <c:pt idx="7475">
                        <c:v>3.7389999999999999</c:v>
                      </c:pt>
                      <c:pt idx="7476">
                        <c:v>3.7389999999999999</c:v>
                      </c:pt>
                      <c:pt idx="7477">
                        <c:v>3.74</c:v>
                      </c:pt>
                      <c:pt idx="7478">
                        <c:v>3.74</c:v>
                      </c:pt>
                      <c:pt idx="7479">
                        <c:v>3.7410000000000001</c:v>
                      </c:pt>
                      <c:pt idx="7480">
                        <c:v>3.7410000000000001</c:v>
                      </c:pt>
                      <c:pt idx="7481">
                        <c:v>3.742</c:v>
                      </c:pt>
                      <c:pt idx="7482">
                        <c:v>3.742</c:v>
                      </c:pt>
                      <c:pt idx="7483">
                        <c:v>3.7429999999999999</c:v>
                      </c:pt>
                      <c:pt idx="7484">
                        <c:v>3.7429999999999999</c:v>
                      </c:pt>
                      <c:pt idx="7485">
                        <c:v>3.7440000000000002</c:v>
                      </c:pt>
                      <c:pt idx="7486">
                        <c:v>3.7440000000000002</c:v>
                      </c:pt>
                      <c:pt idx="7487">
                        <c:v>3.7450000000000001</c:v>
                      </c:pt>
                      <c:pt idx="7488">
                        <c:v>3.7450000000000001</c:v>
                      </c:pt>
                      <c:pt idx="7489">
                        <c:v>3.746</c:v>
                      </c:pt>
                      <c:pt idx="7490">
                        <c:v>3.746</c:v>
                      </c:pt>
                      <c:pt idx="7491">
                        <c:v>3.7469999999999999</c:v>
                      </c:pt>
                      <c:pt idx="7492">
                        <c:v>3.7469999999999999</c:v>
                      </c:pt>
                      <c:pt idx="7493">
                        <c:v>3.7480000000000002</c:v>
                      </c:pt>
                      <c:pt idx="7494">
                        <c:v>3.7480000000000002</c:v>
                      </c:pt>
                      <c:pt idx="7495">
                        <c:v>3.7490000000000001</c:v>
                      </c:pt>
                      <c:pt idx="7496">
                        <c:v>3.7490000000000001</c:v>
                      </c:pt>
                      <c:pt idx="7497">
                        <c:v>3.75</c:v>
                      </c:pt>
                      <c:pt idx="7498">
                        <c:v>3.75</c:v>
                      </c:pt>
                      <c:pt idx="7499">
                        <c:v>3.7509999999999999</c:v>
                      </c:pt>
                      <c:pt idx="7500">
                        <c:v>3.7509999999999999</c:v>
                      </c:pt>
                      <c:pt idx="7501">
                        <c:v>3.7519999999999998</c:v>
                      </c:pt>
                      <c:pt idx="7502">
                        <c:v>3.7519999999999998</c:v>
                      </c:pt>
                      <c:pt idx="7503">
                        <c:v>3.7530000000000001</c:v>
                      </c:pt>
                      <c:pt idx="7504">
                        <c:v>3.7530000000000001</c:v>
                      </c:pt>
                      <c:pt idx="7505">
                        <c:v>3.754</c:v>
                      </c:pt>
                      <c:pt idx="7506">
                        <c:v>3.754</c:v>
                      </c:pt>
                      <c:pt idx="7507">
                        <c:v>3.7549999999999999</c:v>
                      </c:pt>
                      <c:pt idx="7508">
                        <c:v>3.7549999999999999</c:v>
                      </c:pt>
                      <c:pt idx="7509">
                        <c:v>3.7559999999999998</c:v>
                      </c:pt>
                      <c:pt idx="7510">
                        <c:v>3.7559999999999998</c:v>
                      </c:pt>
                      <c:pt idx="7511">
                        <c:v>3.7570000000000001</c:v>
                      </c:pt>
                      <c:pt idx="7512">
                        <c:v>3.7570000000000001</c:v>
                      </c:pt>
                      <c:pt idx="7513">
                        <c:v>3.758</c:v>
                      </c:pt>
                      <c:pt idx="7514">
                        <c:v>3.758</c:v>
                      </c:pt>
                      <c:pt idx="7515">
                        <c:v>3.7589999999999999</c:v>
                      </c:pt>
                      <c:pt idx="7516">
                        <c:v>3.7589999999999999</c:v>
                      </c:pt>
                      <c:pt idx="7517">
                        <c:v>3.76</c:v>
                      </c:pt>
                      <c:pt idx="7518">
                        <c:v>3.76</c:v>
                      </c:pt>
                      <c:pt idx="7519">
                        <c:v>3.7610000000000001</c:v>
                      </c:pt>
                      <c:pt idx="7520">
                        <c:v>3.7610000000000001</c:v>
                      </c:pt>
                      <c:pt idx="7521">
                        <c:v>3.762</c:v>
                      </c:pt>
                      <c:pt idx="7522">
                        <c:v>3.762</c:v>
                      </c:pt>
                      <c:pt idx="7523">
                        <c:v>3.7629999999999999</c:v>
                      </c:pt>
                      <c:pt idx="7524">
                        <c:v>3.7629999999999999</c:v>
                      </c:pt>
                      <c:pt idx="7525">
                        <c:v>3.7639999999999998</c:v>
                      </c:pt>
                      <c:pt idx="7526">
                        <c:v>3.7639999999999998</c:v>
                      </c:pt>
                      <c:pt idx="7527">
                        <c:v>3.7650000000000001</c:v>
                      </c:pt>
                      <c:pt idx="7528">
                        <c:v>3.7650000000000001</c:v>
                      </c:pt>
                      <c:pt idx="7529">
                        <c:v>3.766</c:v>
                      </c:pt>
                      <c:pt idx="7530">
                        <c:v>3.766</c:v>
                      </c:pt>
                      <c:pt idx="7531">
                        <c:v>3.7669999999999999</c:v>
                      </c:pt>
                      <c:pt idx="7532">
                        <c:v>3.7669999999999999</c:v>
                      </c:pt>
                      <c:pt idx="7533">
                        <c:v>3.7679999999999998</c:v>
                      </c:pt>
                      <c:pt idx="7534">
                        <c:v>3.7679999999999998</c:v>
                      </c:pt>
                      <c:pt idx="7535">
                        <c:v>3.7690000000000001</c:v>
                      </c:pt>
                      <c:pt idx="7536">
                        <c:v>3.7690000000000001</c:v>
                      </c:pt>
                      <c:pt idx="7537">
                        <c:v>3.77</c:v>
                      </c:pt>
                      <c:pt idx="7538">
                        <c:v>3.77</c:v>
                      </c:pt>
                      <c:pt idx="7539">
                        <c:v>3.7709999999999999</c:v>
                      </c:pt>
                      <c:pt idx="7540">
                        <c:v>3.7709999999999999</c:v>
                      </c:pt>
                      <c:pt idx="7541">
                        <c:v>3.7719999999999998</c:v>
                      </c:pt>
                      <c:pt idx="7542">
                        <c:v>3.7719999999999998</c:v>
                      </c:pt>
                      <c:pt idx="7543">
                        <c:v>3.7730000000000001</c:v>
                      </c:pt>
                      <c:pt idx="7544">
                        <c:v>3.7730000000000001</c:v>
                      </c:pt>
                      <c:pt idx="7545">
                        <c:v>3.774</c:v>
                      </c:pt>
                      <c:pt idx="7546">
                        <c:v>3.774</c:v>
                      </c:pt>
                      <c:pt idx="7547">
                        <c:v>3.7749999999999999</c:v>
                      </c:pt>
                      <c:pt idx="7548">
                        <c:v>3.7749999999999999</c:v>
                      </c:pt>
                      <c:pt idx="7549">
                        <c:v>3.7759999999999998</c:v>
                      </c:pt>
                      <c:pt idx="7550">
                        <c:v>3.7759999999999998</c:v>
                      </c:pt>
                      <c:pt idx="7551">
                        <c:v>3.7770000000000001</c:v>
                      </c:pt>
                      <c:pt idx="7552">
                        <c:v>3.7770000000000001</c:v>
                      </c:pt>
                      <c:pt idx="7553">
                        <c:v>3.778</c:v>
                      </c:pt>
                      <c:pt idx="7554">
                        <c:v>3.778</c:v>
                      </c:pt>
                      <c:pt idx="7555">
                        <c:v>3.7789999999999999</c:v>
                      </c:pt>
                      <c:pt idx="7556">
                        <c:v>3.7789999999999999</c:v>
                      </c:pt>
                      <c:pt idx="7557">
                        <c:v>3.78</c:v>
                      </c:pt>
                      <c:pt idx="7558">
                        <c:v>3.78</c:v>
                      </c:pt>
                      <c:pt idx="7559">
                        <c:v>3.7810000000000001</c:v>
                      </c:pt>
                      <c:pt idx="7560">
                        <c:v>3.7810000000000001</c:v>
                      </c:pt>
                      <c:pt idx="7561">
                        <c:v>3.782</c:v>
                      </c:pt>
                      <c:pt idx="7562">
                        <c:v>3.782</c:v>
                      </c:pt>
                      <c:pt idx="7563">
                        <c:v>3.7829999999999999</c:v>
                      </c:pt>
                      <c:pt idx="7564">
                        <c:v>3.7829999999999999</c:v>
                      </c:pt>
                      <c:pt idx="7565">
                        <c:v>3.7839999999999998</c:v>
                      </c:pt>
                      <c:pt idx="7566">
                        <c:v>3.7839999999999998</c:v>
                      </c:pt>
                      <c:pt idx="7567">
                        <c:v>3.7850000000000001</c:v>
                      </c:pt>
                      <c:pt idx="7568">
                        <c:v>3.7850000000000001</c:v>
                      </c:pt>
                      <c:pt idx="7569">
                        <c:v>3.786</c:v>
                      </c:pt>
                      <c:pt idx="7570">
                        <c:v>3.786</c:v>
                      </c:pt>
                      <c:pt idx="7571">
                        <c:v>3.7869999999999999</c:v>
                      </c:pt>
                      <c:pt idx="7572">
                        <c:v>3.7869999999999999</c:v>
                      </c:pt>
                      <c:pt idx="7573">
                        <c:v>3.7879999999999998</c:v>
                      </c:pt>
                      <c:pt idx="7574">
                        <c:v>3.7879999999999998</c:v>
                      </c:pt>
                      <c:pt idx="7575">
                        <c:v>3.7890000000000001</c:v>
                      </c:pt>
                      <c:pt idx="7576">
                        <c:v>3.7890000000000001</c:v>
                      </c:pt>
                      <c:pt idx="7577">
                        <c:v>3.79</c:v>
                      </c:pt>
                      <c:pt idx="7578">
                        <c:v>3.79</c:v>
                      </c:pt>
                      <c:pt idx="7579">
                        <c:v>3.7909999999999999</c:v>
                      </c:pt>
                      <c:pt idx="7580">
                        <c:v>3.7909999999999999</c:v>
                      </c:pt>
                      <c:pt idx="7581">
                        <c:v>3.7919999999999998</c:v>
                      </c:pt>
                      <c:pt idx="7582">
                        <c:v>3.7919999999999998</c:v>
                      </c:pt>
                      <c:pt idx="7583">
                        <c:v>3.7930000000000001</c:v>
                      </c:pt>
                      <c:pt idx="7584">
                        <c:v>3.7930000000000001</c:v>
                      </c:pt>
                      <c:pt idx="7585">
                        <c:v>3.794</c:v>
                      </c:pt>
                      <c:pt idx="7586">
                        <c:v>3.794</c:v>
                      </c:pt>
                      <c:pt idx="7587">
                        <c:v>3.7949999999999999</c:v>
                      </c:pt>
                      <c:pt idx="7588">
                        <c:v>3.7949999999999999</c:v>
                      </c:pt>
                      <c:pt idx="7589">
                        <c:v>3.7959999999999998</c:v>
                      </c:pt>
                      <c:pt idx="7590">
                        <c:v>3.7959999999999998</c:v>
                      </c:pt>
                      <c:pt idx="7591">
                        <c:v>3.7970000000000002</c:v>
                      </c:pt>
                      <c:pt idx="7592">
                        <c:v>3.7970000000000002</c:v>
                      </c:pt>
                      <c:pt idx="7593">
                        <c:v>3.798</c:v>
                      </c:pt>
                      <c:pt idx="7594">
                        <c:v>3.798</c:v>
                      </c:pt>
                      <c:pt idx="7595">
                        <c:v>3.7989999999999999</c:v>
                      </c:pt>
                      <c:pt idx="7596">
                        <c:v>3.7989999999999999</c:v>
                      </c:pt>
                      <c:pt idx="7597">
                        <c:v>3.8</c:v>
                      </c:pt>
                      <c:pt idx="7598">
                        <c:v>3.8</c:v>
                      </c:pt>
                      <c:pt idx="7599">
                        <c:v>3.8010000000000002</c:v>
                      </c:pt>
                      <c:pt idx="7600">
                        <c:v>3.8010000000000002</c:v>
                      </c:pt>
                      <c:pt idx="7601">
                        <c:v>3.802</c:v>
                      </c:pt>
                      <c:pt idx="7602">
                        <c:v>3.802</c:v>
                      </c:pt>
                      <c:pt idx="7603">
                        <c:v>3.8029999999999999</c:v>
                      </c:pt>
                      <c:pt idx="7604">
                        <c:v>3.8029999999999999</c:v>
                      </c:pt>
                      <c:pt idx="7605">
                        <c:v>3.8039999999999998</c:v>
                      </c:pt>
                      <c:pt idx="7606">
                        <c:v>3.8039999999999998</c:v>
                      </c:pt>
                      <c:pt idx="7607">
                        <c:v>3.8050000000000002</c:v>
                      </c:pt>
                      <c:pt idx="7608">
                        <c:v>3.8050000000000002</c:v>
                      </c:pt>
                      <c:pt idx="7609">
                        <c:v>3.806</c:v>
                      </c:pt>
                      <c:pt idx="7610">
                        <c:v>3.806</c:v>
                      </c:pt>
                      <c:pt idx="7611">
                        <c:v>3.8069999999999999</c:v>
                      </c:pt>
                      <c:pt idx="7612">
                        <c:v>3.8069999999999999</c:v>
                      </c:pt>
                      <c:pt idx="7613">
                        <c:v>3.8079999999999998</c:v>
                      </c:pt>
                      <c:pt idx="7614">
                        <c:v>3.8079999999999998</c:v>
                      </c:pt>
                      <c:pt idx="7615">
                        <c:v>3.8090000000000002</c:v>
                      </c:pt>
                      <c:pt idx="7616">
                        <c:v>3.8090000000000002</c:v>
                      </c:pt>
                      <c:pt idx="7617">
                        <c:v>3.81</c:v>
                      </c:pt>
                      <c:pt idx="7618">
                        <c:v>3.81</c:v>
                      </c:pt>
                      <c:pt idx="7619">
                        <c:v>3.8109999999999999</c:v>
                      </c:pt>
                      <c:pt idx="7620">
                        <c:v>3.8109999999999999</c:v>
                      </c:pt>
                      <c:pt idx="7621">
                        <c:v>3.8119999999999998</c:v>
                      </c:pt>
                      <c:pt idx="7622">
                        <c:v>3.8119999999999998</c:v>
                      </c:pt>
                      <c:pt idx="7623">
                        <c:v>3.8130000000000002</c:v>
                      </c:pt>
                      <c:pt idx="7624">
                        <c:v>3.8130000000000002</c:v>
                      </c:pt>
                      <c:pt idx="7625">
                        <c:v>3.8140000000000001</c:v>
                      </c:pt>
                      <c:pt idx="7626">
                        <c:v>3.8140000000000001</c:v>
                      </c:pt>
                      <c:pt idx="7627">
                        <c:v>3.8149999999999999</c:v>
                      </c:pt>
                      <c:pt idx="7628">
                        <c:v>3.8149999999999999</c:v>
                      </c:pt>
                      <c:pt idx="7629">
                        <c:v>3.8159999999999998</c:v>
                      </c:pt>
                      <c:pt idx="7630">
                        <c:v>3.8159999999999998</c:v>
                      </c:pt>
                      <c:pt idx="7631">
                        <c:v>3.8170000000000002</c:v>
                      </c:pt>
                      <c:pt idx="7632">
                        <c:v>3.8170000000000002</c:v>
                      </c:pt>
                      <c:pt idx="7633">
                        <c:v>3.8180000000000001</c:v>
                      </c:pt>
                      <c:pt idx="7634">
                        <c:v>3.8180000000000001</c:v>
                      </c:pt>
                      <c:pt idx="7635">
                        <c:v>3.819</c:v>
                      </c:pt>
                      <c:pt idx="7636">
                        <c:v>3.819</c:v>
                      </c:pt>
                      <c:pt idx="7637">
                        <c:v>3.82</c:v>
                      </c:pt>
                      <c:pt idx="7638">
                        <c:v>3.82</c:v>
                      </c:pt>
                      <c:pt idx="7639">
                        <c:v>3.8210000000000002</c:v>
                      </c:pt>
                      <c:pt idx="7640">
                        <c:v>3.8210000000000002</c:v>
                      </c:pt>
                      <c:pt idx="7641">
                        <c:v>3.8220000000000001</c:v>
                      </c:pt>
                      <c:pt idx="7642">
                        <c:v>3.8220000000000001</c:v>
                      </c:pt>
                      <c:pt idx="7643">
                        <c:v>3.823</c:v>
                      </c:pt>
                      <c:pt idx="7644">
                        <c:v>3.823</c:v>
                      </c:pt>
                      <c:pt idx="7645">
                        <c:v>3.8239999999999998</c:v>
                      </c:pt>
                      <c:pt idx="7646">
                        <c:v>3.8239999999999998</c:v>
                      </c:pt>
                      <c:pt idx="7647">
                        <c:v>3.8250000000000002</c:v>
                      </c:pt>
                      <c:pt idx="7648">
                        <c:v>3.8250000000000002</c:v>
                      </c:pt>
                      <c:pt idx="7649">
                        <c:v>3.8260000000000001</c:v>
                      </c:pt>
                      <c:pt idx="7650">
                        <c:v>3.8260000000000001</c:v>
                      </c:pt>
                      <c:pt idx="7651">
                        <c:v>3.827</c:v>
                      </c:pt>
                      <c:pt idx="7652">
                        <c:v>3.827</c:v>
                      </c:pt>
                      <c:pt idx="7653">
                        <c:v>3.8279999999999998</c:v>
                      </c:pt>
                      <c:pt idx="7654">
                        <c:v>3.8279999999999998</c:v>
                      </c:pt>
                      <c:pt idx="7655">
                        <c:v>3.8290000000000002</c:v>
                      </c:pt>
                      <c:pt idx="7656">
                        <c:v>3.8290000000000002</c:v>
                      </c:pt>
                      <c:pt idx="7657">
                        <c:v>3.83</c:v>
                      </c:pt>
                      <c:pt idx="7658">
                        <c:v>3.83</c:v>
                      </c:pt>
                      <c:pt idx="7659">
                        <c:v>3.831</c:v>
                      </c:pt>
                      <c:pt idx="7660">
                        <c:v>3.831</c:v>
                      </c:pt>
                      <c:pt idx="7661">
                        <c:v>3.8319999999999999</c:v>
                      </c:pt>
                      <c:pt idx="7662">
                        <c:v>3.8319999999999999</c:v>
                      </c:pt>
                      <c:pt idx="7663">
                        <c:v>3.8330000000000002</c:v>
                      </c:pt>
                      <c:pt idx="7664">
                        <c:v>3.8330000000000002</c:v>
                      </c:pt>
                      <c:pt idx="7665">
                        <c:v>3.8340000000000001</c:v>
                      </c:pt>
                      <c:pt idx="7666">
                        <c:v>3.8340000000000001</c:v>
                      </c:pt>
                      <c:pt idx="7667">
                        <c:v>3.835</c:v>
                      </c:pt>
                      <c:pt idx="7668">
                        <c:v>3.835</c:v>
                      </c:pt>
                      <c:pt idx="7669">
                        <c:v>3.8359999999999999</c:v>
                      </c:pt>
                      <c:pt idx="7670">
                        <c:v>3.8359999999999999</c:v>
                      </c:pt>
                      <c:pt idx="7671">
                        <c:v>3.8370000000000002</c:v>
                      </c:pt>
                      <c:pt idx="7672">
                        <c:v>3.8370000000000002</c:v>
                      </c:pt>
                      <c:pt idx="7673">
                        <c:v>3.8380000000000001</c:v>
                      </c:pt>
                      <c:pt idx="7674">
                        <c:v>3.8380000000000001</c:v>
                      </c:pt>
                      <c:pt idx="7675">
                        <c:v>3.839</c:v>
                      </c:pt>
                      <c:pt idx="7676">
                        <c:v>3.839</c:v>
                      </c:pt>
                      <c:pt idx="7677">
                        <c:v>3.84</c:v>
                      </c:pt>
                      <c:pt idx="7678">
                        <c:v>3.84</c:v>
                      </c:pt>
                      <c:pt idx="7679">
                        <c:v>3.8410000000000002</c:v>
                      </c:pt>
                      <c:pt idx="7680">
                        <c:v>3.8410000000000002</c:v>
                      </c:pt>
                      <c:pt idx="7681">
                        <c:v>3.8420000000000001</c:v>
                      </c:pt>
                      <c:pt idx="7682">
                        <c:v>3.8420000000000001</c:v>
                      </c:pt>
                      <c:pt idx="7683">
                        <c:v>3.843</c:v>
                      </c:pt>
                      <c:pt idx="7684">
                        <c:v>3.843</c:v>
                      </c:pt>
                      <c:pt idx="7685">
                        <c:v>3.8439999999999999</c:v>
                      </c:pt>
                      <c:pt idx="7686">
                        <c:v>3.8439999999999999</c:v>
                      </c:pt>
                      <c:pt idx="7687">
                        <c:v>3.8450000000000002</c:v>
                      </c:pt>
                      <c:pt idx="7688">
                        <c:v>3.8450000000000002</c:v>
                      </c:pt>
                      <c:pt idx="7689">
                        <c:v>3.8460000000000001</c:v>
                      </c:pt>
                      <c:pt idx="7690">
                        <c:v>3.8460000000000001</c:v>
                      </c:pt>
                      <c:pt idx="7691">
                        <c:v>3.847</c:v>
                      </c:pt>
                      <c:pt idx="7692">
                        <c:v>3.847</c:v>
                      </c:pt>
                      <c:pt idx="7693">
                        <c:v>3.8479999999999999</c:v>
                      </c:pt>
                      <c:pt idx="7694">
                        <c:v>3.8479999999999999</c:v>
                      </c:pt>
                      <c:pt idx="7695">
                        <c:v>3.8490000000000002</c:v>
                      </c:pt>
                      <c:pt idx="7696">
                        <c:v>3.8490000000000002</c:v>
                      </c:pt>
                      <c:pt idx="7697">
                        <c:v>3.85</c:v>
                      </c:pt>
                      <c:pt idx="7698">
                        <c:v>3.85</c:v>
                      </c:pt>
                      <c:pt idx="7699">
                        <c:v>3.851</c:v>
                      </c:pt>
                      <c:pt idx="7700">
                        <c:v>3.851</c:v>
                      </c:pt>
                      <c:pt idx="7701">
                        <c:v>3.8519999999999999</c:v>
                      </c:pt>
                      <c:pt idx="7702">
                        <c:v>3.8519999999999999</c:v>
                      </c:pt>
                      <c:pt idx="7703">
                        <c:v>3.8530000000000002</c:v>
                      </c:pt>
                      <c:pt idx="7704">
                        <c:v>3.8530000000000002</c:v>
                      </c:pt>
                      <c:pt idx="7705">
                        <c:v>3.8540000000000001</c:v>
                      </c:pt>
                      <c:pt idx="7706">
                        <c:v>3.8540000000000001</c:v>
                      </c:pt>
                      <c:pt idx="7707">
                        <c:v>3.855</c:v>
                      </c:pt>
                      <c:pt idx="7708">
                        <c:v>3.855</c:v>
                      </c:pt>
                      <c:pt idx="7709">
                        <c:v>3.8559999999999999</c:v>
                      </c:pt>
                      <c:pt idx="7710">
                        <c:v>3.8559999999999999</c:v>
                      </c:pt>
                      <c:pt idx="7711">
                        <c:v>3.8570000000000002</c:v>
                      </c:pt>
                      <c:pt idx="7712">
                        <c:v>3.8570000000000002</c:v>
                      </c:pt>
                      <c:pt idx="7713">
                        <c:v>3.8580000000000001</c:v>
                      </c:pt>
                      <c:pt idx="7714">
                        <c:v>3.8580000000000001</c:v>
                      </c:pt>
                      <c:pt idx="7715">
                        <c:v>3.859</c:v>
                      </c:pt>
                      <c:pt idx="7716">
                        <c:v>3.859</c:v>
                      </c:pt>
                      <c:pt idx="7717">
                        <c:v>3.86</c:v>
                      </c:pt>
                      <c:pt idx="7718">
                        <c:v>3.86</c:v>
                      </c:pt>
                      <c:pt idx="7719">
                        <c:v>3.8610000000000002</c:v>
                      </c:pt>
                      <c:pt idx="7720">
                        <c:v>3.8610000000000002</c:v>
                      </c:pt>
                      <c:pt idx="7721">
                        <c:v>3.8620000000000001</c:v>
                      </c:pt>
                      <c:pt idx="7722">
                        <c:v>3.8620000000000001</c:v>
                      </c:pt>
                      <c:pt idx="7723">
                        <c:v>3.863</c:v>
                      </c:pt>
                      <c:pt idx="7724">
                        <c:v>3.863</c:v>
                      </c:pt>
                      <c:pt idx="7725">
                        <c:v>3.8639999999999999</c:v>
                      </c:pt>
                      <c:pt idx="7726">
                        <c:v>3.8639999999999999</c:v>
                      </c:pt>
                      <c:pt idx="7727">
                        <c:v>3.8650000000000002</c:v>
                      </c:pt>
                      <c:pt idx="7728">
                        <c:v>3.8650000000000002</c:v>
                      </c:pt>
                      <c:pt idx="7729">
                        <c:v>3.8660000000000001</c:v>
                      </c:pt>
                      <c:pt idx="7730">
                        <c:v>3.8660000000000001</c:v>
                      </c:pt>
                      <c:pt idx="7731">
                        <c:v>3.867</c:v>
                      </c:pt>
                      <c:pt idx="7732">
                        <c:v>3.867</c:v>
                      </c:pt>
                      <c:pt idx="7733">
                        <c:v>3.8679999999999999</c:v>
                      </c:pt>
                      <c:pt idx="7734">
                        <c:v>3.8679999999999999</c:v>
                      </c:pt>
                      <c:pt idx="7735">
                        <c:v>3.8690000000000002</c:v>
                      </c:pt>
                      <c:pt idx="7736">
                        <c:v>3.8690000000000002</c:v>
                      </c:pt>
                      <c:pt idx="7737">
                        <c:v>3.87</c:v>
                      </c:pt>
                      <c:pt idx="7738">
                        <c:v>3.87</c:v>
                      </c:pt>
                      <c:pt idx="7739">
                        <c:v>3.871</c:v>
                      </c:pt>
                      <c:pt idx="7740">
                        <c:v>3.871</c:v>
                      </c:pt>
                      <c:pt idx="7741">
                        <c:v>3.8719999999999999</c:v>
                      </c:pt>
                      <c:pt idx="7742">
                        <c:v>3.8719999999999999</c:v>
                      </c:pt>
                      <c:pt idx="7743">
                        <c:v>3.8730000000000002</c:v>
                      </c:pt>
                      <c:pt idx="7744">
                        <c:v>3.8730000000000002</c:v>
                      </c:pt>
                      <c:pt idx="7745">
                        <c:v>3.8740000000000001</c:v>
                      </c:pt>
                      <c:pt idx="7746">
                        <c:v>3.8740000000000001</c:v>
                      </c:pt>
                      <c:pt idx="7747">
                        <c:v>3.875</c:v>
                      </c:pt>
                      <c:pt idx="7748">
                        <c:v>3.875</c:v>
                      </c:pt>
                      <c:pt idx="7749">
                        <c:v>3.8759999999999999</c:v>
                      </c:pt>
                      <c:pt idx="7750">
                        <c:v>3.8759999999999999</c:v>
                      </c:pt>
                      <c:pt idx="7751">
                        <c:v>3.8769999999999998</c:v>
                      </c:pt>
                      <c:pt idx="7752">
                        <c:v>3.8769999999999998</c:v>
                      </c:pt>
                      <c:pt idx="7753">
                        <c:v>3.8780000000000001</c:v>
                      </c:pt>
                      <c:pt idx="7754">
                        <c:v>3.8780000000000001</c:v>
                      </c:pt>
                      <c:pt idx="7755">
                        <c:v>3.879</c:v>
                      </c:pt>
                      <c:pt idx="7756">
                        <c:v>3.879</c:v>
                      </c:pt>
                      <c:pt idx="7757">
                        <c:v>3.88</c:v>
                      </c:pt>
                      <c:pt idx="7758">
                        <c:v>3.88</c:v>
                      </c:pt>
                      <c:pt idx="7759">
                        <c:v>3.8809999999999998</c:v>
                      </c:pt>
                      <c:pt idx="7760">
                        <c:v>3.8809999999999998</c:v>
                      </c:pt>
                      <c:pt idx="7761">
                        <c:v>3.8820000000000001</c:v>
                      </c:pt>
                      <c:pt idx="7762">
                        <c:v>3.8820000000000001</c:v>
                      </c:pt>
                      <c:pt idx="7763">
                        <c:v>3.883</c:v>
                      </c:pt>
                      <c:pt idx="7764">
                        <c:v>3.883</c:v>
                      </c:pt>
                      <c:pt idx="7765">
                        <c:v>3.8839999999999999</c:v>
                      </c:pt>
                      <c:pt idx="7766">
                        <c:v>3.8839999999999999</c:v>
                      </c:pt>
                      <c:pt idx="7767">
                        <c:v>3.8849999999999998</c:v>
                      </c:pt>
                      <c:pt idx="7768">
                        <c:v>3.8849999999999998</c:v>
                      </c:pt>
                      <c:pt idx="7769">
                        <c:v>3.8860000000000001</c:v>
                      </c:pt>
                      <c:pt idx="7770">
                        <c:v>3.8860000000000001</c:v>
                      </c:pt>
                      <c:pt idx="7771">
                        <c:v>3.887</c:v>
                      </c:pt>
                      <c:pt idx="7772">
                        <c:v>3.887</c:v>
                      </c:pt>
                      <c:pt idx="7773">
                        <c:v>3.8879999999999999</c:v>
                      </c:pt>
                      <c:pt idx="7774">
                        <c:v>3.8879999999999999</c:v>
                      </c:pt>
                      <c:pt idx="7775">
                        <c:v>3.8889999999999998</c:v>
                      </c:pt>
                      <c:pt idx="7776">
                        <c:v>3.8889999999999998</c:v>
                      </c:pt>
                      <c:pt idx="7777">
                        <c:v>3.89</c:v>
                      </c:pt>
                      <c:pt idx="7778">
                        <c:v>3.89</c:v>
                      </c:pt>
                      <c:pt idx="7779">
                        <c:v>3.891</c:v>
                      </c:pt>
                      <c:pt idx="7780">
                        <c:v>3.891</c:v>
                      </c:pt>
                      <c:pt idx="7781">
                        <c:v>3.8919999999999999</c:v>
                      </c:pt>
                      <c:pt idx="7782">
                        <c:v>3.8919999999999999</c:v>
                      </c:pt>
                      <c:pt idx="7783">
                        <c:v>3.8929999999999998</c:v>
                      </c:pt>
                      <c:pt idx="7784">
                        <c:v>3.8929999999999998</c:v>
                      </c:pt>
                      <c:pt idx="7785">
                        <c:v>3.8940000000000001</c:v>
                      </c:pt>
                      <c:pt idx="7786">
                        <c:v>3.8940000000000001</c:v>
                      </c:pt>
                      <c:pt idx="7787">
                        <c:v>3.895</c:v>
                      </c:pt>
                      <c:pt idx="7788">
                        <c:v>3.895</c:v>
                      </c:pt>
                      <c:pt idx="7789">
                        <c:v>3.8959999999999999</c:v>
                      </c:pt>
                      <c:pt idx="7790">
                        <c:v>3.8959999999999999</c:v>
                      </c:pt>
                      <c:pt idx="7791">
                        <c:v>3.8969999999999998</c:v>
                      </c:pt>
                      <c:pt idx="7792">
                        <c:v>3.8969999999999998</c:v>
                      </c:pt>
                      <c:pt idx="7793">
                        <c:v>3.8980000000000001</c:v>
                      </c:pt>
                      <c:pt idx="7794">
                        <c:v>3.8980000000000001</c:v>
                      </c:pt>
                      <c:pt idx="7795">
                        <c:v>3.899</c:v>
                      </c:pt>
                      <c:pt idx="7796">
                        <c:v>3.899</c:v>
                      </c:pt>
                      <c:pt idx="7797">
                        <c:v>3.9</c:v>
                      </c:pt>
                      <c:pt idx="7798">
                        <c:v>3.9</c:v>
                      </c:pt>
                      <c:pt idx="7799">
                        <c:v>3.9009999999999998</c:v>
                      </c:pt>
                      <c:pt idx="7800">
                        <c:v>3.9009999999999998</c:v>
                      </c:pt>
                      <c:pt idx="7801">
                        <c:v>3.9020000000000001</c:v>
                      </c:pt>
                      <c:pt idx="7802">
                        <c:v>3.9020000000000001</c:v>
                      </c:pt>
                      <c:pt idx="7803">
                        <c:v>3.903</c:v>
                      </c:pt>
                      <c:pt idx="7804">
                        <c:v>3.903</c:v>
                      </c:pt>
                      <c:pt idx="7805">
                        <c:v>3.9039999999999999</c:v>
                      </c:pt>
                      <c:pt idx="7806">
                        <c:v>3.9039999999999999</c:v>
                      </c:pt>
                      <c:pt idx="7807">
                        <c:v>3.9049999999999998</c:v>
                      </c:pt>
                      <c:pt idx="7808">
                        <c:v>3.9049999999999998</c:v>
                      </c:pt>
                      <c:pt idx="7809">
                        <c:v>3.9060000000000001</c:v>
                      </c:pt>
                      <c:pt idx="7810">
                        <c:v>3.9060000000000001</c:v>
                      </c:pt>
                      <c:pt idx="7811">
                        <c:v>3.907</c:v>
                      </c:pt>
                      <c:pt idx="7812">
                        <c:v>3.907</c:v>
                      </c:pt>
                      <c:pt idx="7813">
                        <c:v>3.9079999999999999</c:v>
                      </c:pt>
                      <c:pt idx="7814">
                        <c:v>3.9079999999999999</c:v>
                      </c:pt>
                      <c:pt idx="7815">
                        <c:v>3.9089999999999998</c:v>
                      </c:pt>
                      <c:pt idx="7816">
                        <c:v>3.9089999999999998</c:v>
                      </c:pt>
                      <c:pt idx="7817">
                        <c:v>3.91</c:v>
                      </c:pt>
                      <c:pt idx="7818">
                        <c:v>3.91</c:v>
                      </c:pt>
                      <c:pt idx="7819">
                        <c:v>3.911</c:v>
                      </c:pt>
                      <c:pt idx="7820">
                        <c:v>3.911</c:v>
                      </c:pt>
                      <c:pt idx="7821">
                        <c:v>3.9119999999999999</c:v>
                      </c:pt>
                      <c:pt idx="7822">
                        <c:v>3.9119999999999999</c:v>
                      </c:pt>
                      <c:pt idx="7823">
                        <c:v>3.9129999999999998</c:v>
                      </c:pt>
                      <c:pt idx="7824">
                        <c:v>3.9129999999999998</c:v>
                      </c:pt>
                      <c:pt idx="7825">
                        <c:v>3.9140000000000001</c:v>
                      </c:pt>
                      <c:pt idx="7826">
                        <c:v>3.9140000000000001</c:v>
                      </c:pt>
                      <c:pt idx="7827">
                        <c:v>3.915</c:v>
                      </c:pt>
                      <c:pt idx="7828">
                        <c:v>3.915</c:v>
                      </c:pt>
                      <c:pt idx="7829">
                        <c:v>3.9159999999999999</c:v>
                      </c:pt>
                      <c:pt idx="7830">
                        <c:v>3.9159999999999999</c:v>
                      </c:pt>
                      <c:pt idx="7831">
                        <c:v>3.9169999999999998</c:v>
                      </c:pt>
                      <c:pt idx="7832">
                        <c:v>3.9169999999999998</c:v>
                      </c:pt>
                      <c:pt idx="7833">
                        <c:v>3.9180000000000001</c:v>
                      </c:pt>
                      <c:pt idx="7834">
                        <c:v>3.9180000000000001</c:v>
                      </c:pt>
                      <c:pt idx="7835">
                        <c:v>3.919</c:v>
                      </c:pt>
                      <c:pt idx="7836">
                        <c:v>3.919</c:v>
                      </c:pt>
                      <c:pt idx="7837">
                        <c:v>3.92</c:v>
                      </c:pt>
                      <c:pt idx="7838">
                        <c:v>3.92</c:v>
                      </c:pt>
                      <c:pt idx="7839">
                        <c:v>3.9209999999999998</c:v>
                      </c:pt>
                      <c:pt idx="7840">
                        <c:v>3.9209999999999998</c:v>
                      </c:pt>
                      <c:pt idx="7841">
                        <c:v>3.9220000000000002</c:v>
                      </c:pt>
                      <c:pt idx="7842">
                        <c:v>3.9220000000000002</c:v>
                      </c:pt>
                      <c:pt idx="7843">
                        <c:v>3.923</c:v>
                      </c:pt>
                      <c:pt idx="7844">
                        <c:v>3.923</c:v>
                      </c:pt>
                      <c:pt idx="7845">
                        <c:v>3.9239999999999999</c:v>
                      </c:pt>
                      <c:pt idx="7846">
                        <c:v>3.9239999999999999</c:v>
                      </c:pt>
                      <c:pt idx="7847">
                        <c:v>3.9249999999999998</c:v>
                      </c:pt>
                      <c:pt idx="7848">
                        <c:v>3.9249999999999998</c:v>
                      </c:pt>
                      <c:pt idx="7849">
                        <c:v>3.9260000000000002</c:v>
                      </c:pt>
                      <c:pt idx="7850">
                        <c:v>3.9260000000000002</c:v>
                      </c:pt>
                      <c:pt idx="7851">
                        <c:v>3.927</c:v>
                      </c:pt>
                      <c:pt idx="7852">
                        <c:v>3.927</c:v>
                      </c:pt>
                      <c:pt idx="7853">
                        <c:v>3.9279999999999999</c:v>
                      </c:pt>
                      <c:pt idx="7854">
                        <c:v>3.9279999999999999</c:v>
                      </c:pt>
                      <c:pt idx="7855">
                        <c:v>3.9289999999999998</c:v>
                      </c:pt>
                      <c:pt idx="7856">
                        <c:v>3.9289999999999998</c:v>
                      </c:pt>
                      <c:pt idx="7857">
                        <c:v>3.93</c:v>
                      </c:pt>
                      <c:pt idx="7858">
                        <c:v>3.93</c:v>
                      </c:pt>
                      <c:pt idx="7859">
                        <c:v>3.931</c:v>
                      </c:pt>
                      <c:pt idx="7860">
                        <c:v>3.931</c:v>
                      </c:pt>
                      <c:pt idx="7861">
                        <c:v>3.9319999999999999</c:v>
                      </c:pt>
                      <c:pt idx="7862">
                        <c:v>3.9319999999999999</c:v>
                      </c:pt>
                      <c:pt idx="7863">
                        <c:v>3.9329999999999998</c:v>
                      </c:pt>
                      <c:pt idx="7864">
                        <c:v>3.9329999999999998</c:v>
                      </c:pt>
                      <c:pt idx="7865">
                        <c:v>3.9340000000000002</c:v>
                      </c:pt>
                      <c:pt idx="7866">
                        <c:v>3.9340000000000002</c:v>
                      </c:pt>
                      <c:pt idx="7867">
                        <c:v>3.9350000000000001</c:v>
                      </c:pt>
                      <c:pt idx="7868">
                        <c:v>3.9350000000000001</c:v>
                      </c:pt>
                      <c:pt idx="7869">
                        <c:v>3.9359999999999999</c:v>
                      </c:pt>
                      <c:pt idx="7870">
                        <c:v>3.9359999999999999</c:v>
                      </c:pt>
                      <c:pt idx="7871">
                        <c:v>3.9369999999999998</c:v>
                      </c:pt>
                      <c:pt idx="7872">
                        <c:v>3.9369999999999998</c:v>
                      </c:pt>
                      <c:pt idx="7873">
                        <c:v>3.9380000000000002</c:v>
                      </c:pt>
                      <c:pt idx="7874">
                        <c:v>3.9380000000000002</c:v>
                      </c:pt>
                      <c:pt idx="7875">
                        <c:v>3.9390000000000001</c:v>
                      </c:pt>
                      <c:pt idx="7876">
                        <c:v>3.9390000000000001</c:v>
                      </c:pt>
                      <c:pt idx="7877">
                        <c:v>3.94</c:v>
                      </c:pt>
                      <c:pt idx="7878">
                        <c:v>3.94</c:v>
                      </c:pt>
                      <c:pt idx="7879">
                        <c:v>3.9409999999999998</c:v>
                      </c:pt>
                      <c:pt idx="7880">
                        <c:v>3.9409999999999998</c:v>
                      </c:pt>
                      <c:pt idx="7881">
                        <c:v>3.9420000000000002</c:v>
                      </c:pt>
                      <c:pt idx="7882">
                        <c:v>3.9420000000000002</c:v>
                      </c:pt>
                      <c:pt idx="7883">
                        <c:v>3.9430000000000001</c:v>
                      </c:pt>
                      <c:pt idx="7884">
                        <c:v>3.9430000000000001</c:v>
                      </c:pt>
                      <c:pt idx="7885">
                        <c:v>3.944</c:v>
                      </c:pt>
                      <c:pt idx="7886">
                        <c:v>3.944</c:v>
                      </c:pt>
                      <c:pt idx="7887">
                        <c:v>3.9449999999999998</c:v>
                      </c:pt>
                      <c:pt idx="7888">
                        <c:v>3.9449999999999998</c:v>
                      </c:pt>
                      <c:pt idx="7889">
                        <c:v>3.9460000000000002</c:v>
                      </c:pt>
                      <c:pt idx="7890">
                        <c:v>3.9460000000000002</c:v>
                      </c:pt>
                      <c:pt idx="7891">
                        <c:v>3.9470000000000001</c:v>
                      </c:pt>
                      <c:pt idx="7892">
                        <c:v>3.9470000000000001</c:v>
                      </c:pt>
                      <c:pt idx="7893">
                        <c:v>3.948</c:v>
                      </c:pt>
                      <c:pt idx="7894">
                        <c:v>3.948</c:v>
                      </c:pt>
                      <c:pt idx="7895">
                        <c:v>3.9489999999999998</c:v>
                      </c:pt>
                      <c:pt idx="7896">
                        <c:v>3.9489999999999998</c:v>
                      </c:pt>
                      <c:pt idx="7897">
                        <c:v>3.95</c:v>
                      </c:pt>
                      <c:pt idx="7898">
                        <c:v>3.95</c:v>
                      </c:pt>
                      <c:pt idx="7899">
                        <c:v>3.9510000000000001</c:v>
                      </c:pt>
                      <c:pt idx="7900">
                        <c:v>3.9510000000000001</c:v>
                      </c:pt>
                      <c:pt idx="7901">
                        <c:v>3.952</c:v>
                      </c:pt>
                      <c:pt idx="7902">
                        <c:v>3.952</c:v>
                      </c:pt>
                      <c:pt idx="7903">
                        <c:v>3.9529999999999998</c:v>
                      </c:pt>
                      <c:pt idx="7904">
                        <c:v>3.9529999999999998</c:v>
                      </c:pt>
                      <c:pt idx="7905">
                        <c:v>3.9540000000000002</c:v>
                      </c:pt>
                      <c:pt idx="7906">
                        <c:v>3.9540000000000002</c:v>
                      </c:pt>
                      <c:pt idx="7907">
                        <c:v>3.9550000000000001</c:v>
                      </c:pt>
                      <c:pt idx="7908">
                        <c:v>3.9550000000000001</c:v>
                      </c:pt>
                      <c:pt idx="7909">
                        <c:v>3.956</c:v>
                      </c:pt>
                      <c:pt idx="7910">
                        <c:v>3.956</c:v>
                      </c:pt>
                      <c:pt idx="7911">
                        <c:v>3.9569999999999999</c:v>
                      </c:pt>
                      <c:pt idx="7912">
                        <c:v>3.9569999999999999</c:v>
                      </c:pt>
                      <c:pt idx="7913">
                        <c:v>3.9580000000000002</c:v>
                      </c:pt>
                      <c:pt idx="7914">
                        <c:v>3.9580000000000002</c:v>
                      </c:pt>
                      <c:pt idx="7915">
                        <c:v>3.9590000000000001</c:v>
                      </c:pt>
                      <c:pt idx="7916">
                        <c:v>3.9590000000000001</c:v>
                      </c:pt>
                      <c:pt idx="7917">
                        <c:v>3.96</c:v>
                      </c:pt>
                      <c:pt idx="7918">
                        <c:v>3.96</c:v>
                      </c:pt>
                      <c:pt idx="7919">
                        <c:v>3.9609999999999999</c:v>
                      </c:pt>
                      <c:pt idx="7920">
                        <c:v>3.9609999999999999</c:v>
                      </c:pt>
                      <c:pt idx="7921">
                        <c:v>3.9620000000000002</c:v>
                      </c:pt>
                      <c:pt idx="7922">
                        <c:v>3.9620000000000002</c:v>
                      </c:pt>
                      <c:pt idx="7923">
                        <c:v>3.9630000000000001</c:v>
                      </c:pt>
                      <c:pt idx="7924">
                        <c:v>3.9630000000000001</c:v>
                      </c:pt>
                      <c:pt idx="7925">
                        <c:v>3.964</c:v>
                      </c:pt>
                      <c:pt idx="7926">
                        <c:v>3.964</c:v>
                      </c:pt>
                      <c:pt idx="7927">
                        <c:v>3.9649999999999999</c:v>
                      </c:pt>
                      <c:pt idx="7928">
                        <c:v>3.9649999999999999</c:v>
                      </c:pt>
                      <c:pt idx="7929">
                        <c:v>3.9660000000000002</c:v>
                      </c:pt>
                      <c:pt idx="7930">
                        <c:v>3.9660000000000002</c:v>
                      </c:pt>
                      <c:pt idx="7931">
                        <c:v>3.9670000000000001</c:v>
                      </c:pt>
                      <c:pt idx="7932">
                        <c:v>3.9670000000000001</c:v>
                      </c:pt>
                      <c:pt idx="7933">
                        <c:v>3.968</c:v>
                      </c:pt>
                      <c:pt idx="7934">
                        <c:v>3.968</c:v>
                      </c:pt>
                      <c:pt idx="7935">
                        <c:v>3.9689999999999999</c:v>
                      </c:pt>
                      <c:pt idx="7936">
                        <c:v>3.9689999999999999</c:v>
                      </c:pt>
                      <c:pt idx="7937">
                        <c:v>3.97</c:v>
                      </c:pt>
                      <c:pt idx="7938">
                        <c:v>3.97</c:v>
                      </c:pt>
                      <c:pt idx="7939">
                        <c:v>3.9710000000000001</c:v>
                      </c:pt>
                      <c:pt idx="7940">
                        <c:v>3.9710000000000001</c:v>
                      </c:pt>
                      <c:pt idx="7941">
                        <c:v>3.972</c:v>
                      </c:pt>
                      <c:pt idx="7942">
                        <c:v>3.972</c:v>
                      </c:pt>
                      <c:pt idx="7943">
                        <c:v>3.9729999999999999</c:v>
                      </c:pt>
                      <c:pt idx="7944">
                        <c:v>3.9729999999999999</c:v>
                      </c:pt>
                      <c:pt idx="7945">
                        <c:v>3.9740000000000002</c:v>
                      </c:pt>
                      <c:pt idx="7946">
                        <c:v>3.9740000000000002</c:v>
                      </c:pt>
                      <c:pt idx="7947">
                        <c:v>3.9750000000000001</c:v>
                      </c:pt>
                      <c:pt idx="7948">
                        <c:v>3.9750000000000001</c:v>
                      </c:pt>
                      <c:pt idx="7949">
                        <c:v>3.976</c:v>
                      </c:pt>
                      <c:pt idx="7950">
                        <c:v>3.976</c:v>
                      </c:pt>
                      <c:pt idx="7951">
                        <c:v>3.9769999999999999</c:v>
                      </c:pt>
                      <c:pt idx="7952">
                        <c:v>3.9769999999999999</c:v>
                      </c:pt>
                      <c:pt idx="7953">
                        <c:v>3.9780000000000002</c:v>
                      </c:pt>
                      <c:pt idx="7954">
                        <c:v>3.9780000000000002</c:v>
                      </c:pt>
                      <c:pt idx="7955">
                        <c:v>3.9790000000000001</c:v>
                      </c:pt>
                      <c:pt idx="7956">
                        <c:v>3.9790000000000001</c:v>
                      </c:pt>
                      <c:pt idx="7957">
                        <c:v>3.98</c:v>
                      </c:pt>
                      <c:pt idx="7958">
                        <c:v>3.98</c:v>
                      </c:pt>
                      <c:pt idx="7959">
                        <c:v>3.9809999999999999</c:v>
                      </c:pt>
                      <c:pt idx="7960">
                        <c:v>3.9809999999999999</c:v>
                      </c:pt>
                      <c:pt idx="7961">
                        <c:v>3.9820000000000002</c:v>
                      </c:pt>
                      <c:pt idx="7962">
                        <c:v>3.9820000000000002</c:v>
                      </c:pt>
                      <c:pt idx="7963">
                        <c:v>3.9830000000000001</c:v>
                      </c:pt>
                      <c:pt idx="7964">
                        <c:v>3.9830000000000001</c:v>
                      </c:pt>
                      <c:pt idx="7965">
                        <c:v>3.984</c:v>
                      </c:pt>
                      <c:pt idx="7966">
                        <c:v>3.984</c:v>
                      </c:pt>
                      <c:pt idx="7967">
                        <c:v>3.9849999999999999</c:v>
                      </c:pt>
                      <c:pt idx="7968">
                        <c:v>3.9849999999999999</c:v>
                      </c:pt>
                      <c:pt idx="7969">
                        <c:v>3.9860000000000002</c:v>
                      </c:pt>
                      <c:pt idx="7970">
                        <c:v>3.9860000000000002</c:v>
                      </c:pt>
                      <c:pt idx="7971">
                        <c:v>3.9870000000000001</c:v>
                      </c:pt>
                      <c:pt idx="7972">
                        <c:v>3.9870000000000001</c:v>
                      </c:pt>
                      <c:pt idx="7973">
                        <c:v>3.988</c:v>
                      </c:pt>
                      <c:pt idx="7974">
                        <c:v>3.988</c:v>
                      </c:pt>
                      <c:pt idx="7975">
                        <c:v>3.9889999999999999</c:v>
                      </c:pt>
                      <c:pt idx="7976">
                        <c:v>3.9889999999999999</c:v>
                      </c:pt>
                      <c:pt idx="7977">
                        <c:v>3.99</c:v>
                      </c:pt>
                      <c:pt idx="7978">
                        <c:v>3.99</c:v>
                      </c:pt>
                      <c:pt idx="7979">
                        <c:v>3.9910000000000001</c:v>
                      </c:pt>
                      <c:pt idx="7980">
                        <c:v>3.9910000000000001</c:v>
                      </c:pt>
                      <c:pt idx="7981">
                        <c:v>3.992</c:v>
                      </c:pt>
                      <c:pt idx="7982">
                        <c:v>3.992</c:v>
                      </c:pt>
                      <c:pt idx="7983">
                        <c:v>3.9929999999999999</c:v>
                      </c:pt>
                      <c:pt idx="7984">
                        <c:v>3.9929999999999999</c:v>
                      </c:pt>
                      <c:pt idx="7985">
                        <c:v>3.9940000000000002</c:v>
                      </c:pt>
                      <c:pt idx="7986">
                        <c:v>3.9940000000000002</c:v>
                      </c:pt>
                      <c:pt idx="7987">
                        <c:v>3.9950000000000001</c:v>
                      </c:pt>
                      <c:pt idx="7988">
                        <c:v>3.9950000000000001</c:v>
                      </c:pt>
                      <c:pt idx="7989">
                        <c:v>3.996</c:v>
                      </c:pt>
                      <c:pt idx="7990">
                        <c:v>3.996</c:v>
                      </c:pt>
                      <c:pt idx="7991">
                        <c:v>3.9969999999999999</c:v>
                      </c:pt>
                      <c:pt idx="7992">
                        <c:v>3.9969999999999999</c:v>
                      </c:pt>
                      <c:pt idx="7993">
                        <c:v>3.9980000000000002</c:v>
                      </c:pt>
                      <c:pt idx="7994">
                        <c:v>3.9980000000000002</c:v>
                      </c:pt>
                      <c:pt idx="7995">
                        <c:v>3.9990000000000001</c:v>
                      </c:pt>
                      <c:pt idx="7996">
                        <c:v>3.9990000000000001</c:v>
                      </c:pt>
                      <c:pt idx="7997">
                        <c:v>4</c:v>
                      </c:pt>
                      <c:pt idx="7998">
                        <c:v>4</c:v>
                      </c:pt>
                      <c:pt idx="7999">
                        <c:v>4.0010000000000003</c:v>
                      </c:pt>
                      <c:pt idx="8000">
                        <c:v>4.0010000000000003</c:v>
                      </c:pt>
                      <c:pt idx="8001">
                        <c:v>4.0019999999999998</c:v>
                      </c:pt>
                      <c:pt idx="8002">
                        <c:v>4.0019999999999998</c:v>
                      </c:pt>
                      <c:pt idx="8003">
                        <c:v>4.0030000000000001</c:v>
                      </c:pt>
                      <c:pt idx="8004">
                        <c:v>4.0030000000000001</c:v>
                      </c:pt>
                      <c:pt idx="8005">
                        <c:v>4.0039999999999996</c:v>
                      </c:pt>
                      <c:pt idx="8006">
                        <c:v>4.0039999999999996</c:v>
                      </c:pt>
                      <c:pt idx="8007">
                        <c:v>4.0049999999999999</c:v>
                      </c:pt>
                      <c:pt idx="8008">
                        <c:v>4.0049999999999999</c:v>
                      </c:pt>
                      <c:pt idx="8009">
                        <c:v>4.0060000000000002</c:v>
                      </c:pt>
                      <c:pt idx="8010">
                        <c:v>4.0060000000000002</c:v>
                      </c:pt>
                      <c:pt idx="8011">
                        <c:v>4.0069999999999997</c:v>
                      </c:pt>
                      <c:pt idx="8012">
                        <c:v>4.0069999999999997</c:v>
                      </c:pt>
                      <c:pt idx="8013">
                        <c:v>4.008</c:v>
                      </c:pt>
                      <c:pt idx="8014">
                        <c:v>4.008</c:v>
                      </c:pt>
                      <c:pt idx="8015">
                        <c:v>4.0090000000000003</c:v>
                      </c:pt>
                      <c:pt idx="8016">
                        <c:v>4.0090000000000003</c:v>
                      </c:pt>
                      <c:pt idx="8017">
                        <c:v>4.01</c:v>
                      </c:pt>
                      <c:pt idx="8018">
                        <c:v>4.01</c:v>
                      </c:pt>
                      <c:pt idx="8019">
                        <c:v>4.0110000000000001</c:v>
                      </c:pt>
                      <c:pt idx="8020">
                        <c:v>4.0110000000000001</c:v>
                      </c:pt>
                      <c:pt idx="8021">
                        <c:v>4.0119999999999996</c:v>
                      </c:pt>
                      <c:pt idx="8022">
                        <c:v>4.0119999999999996</c:v>
                      </c:pt>
                      <c:pt idx="8023">
                        <c:v>4.0129999999999999</c:v>
                      </c:pt>
                      <c:pt idx="8024">
                        <c:v>4.0129999999999999</c:v>
                      </c:pt>
                      <c:pt idx="8025">
                        <c:v>4.0140000000000002</c:v>
                      </c:pt>
                      <c:pt idx="8026">
                        <c:v>4.0140000000000002</c:v>
                      </c:pt>
                      <c:pt idx="8027">
                        <c:v>4.0149999999999997</c:v>
                      </c:pt>
                      <c:pt idx="8028">
                        <c:v>4.0149999999999997</c:v>
                      </c:pt>
                      <c:pt idx="8029">
                        <c:v>4.016</c:v>
                      </c:pt>
                      <c:pt idx="8030">
                        <c:v>4.016</c:v>
                      </c:pt>
                      <c:pt idx="8031">
                        <c:v>4.0170000000000003</c:v>
                      </c:pt>
                      <c:pt idx="8032">
                        <c:v>4.0170000000000003</c:v>
                      </c:pt>
                      <c:pt idx="8033">
                        <c:v>4.0179999999999998</c:v>
                      </c:pt>
                      <c:pt idx="8034">
                        <c:v>4.0179999999999998</c:v>
                      </c:pt>
                      <c:pt idx="8035">
                        <c:v>4.0190000000000001</c:v>
                      </c:pt>
                      <c:pt idx="8036">
                        <c:v>4.0190000000000001</c:v>
                      </c:pt>
                      <c:pt idx="8037">
                        <c:v>4.0199999999999996</c:v>
                      </c:pt>
                      <c:pt idx="8038">
                        <c:v>4.0199999999999996</c:v>
                      </c:pt>
                      <c:pt idx="8039">
                        <c:v>4.0209999999999999</c:v>
                      </c:pt>
                      <c:pt idx="8040">
                        <c:v>4.0209999999999999</c:v>
                      </c:pt>
                      <c:pt idx="8041">
                        <c:v>4.0220000000000002</c:v>
                      </c:pt>
                      <c:pt idx="8042">
                        <c:v>4.0220000000000002</c:v>
                      </c:pt>
                      <c:pt idx="8043">
                        <c:v>4.0229999999999997</c:v>
                      </c:pt>
                      <c:pt idx="8044">
                        <c:v>4.0229999999999997</c:v>
                      </c:pt>
                      <c:pt idx="8045">
                        <c:v>4.024</c:v>
                      </c:pt>
                      <c:pt idx="8046">
                        <c:v>4.024</c:v>
                      </c:pt>
                      <c:pt idx="8047">
                        <c:v>4.0250000000000004</c:v>
                      </c:pt>
                      <c:pt idx="8048">
                        <c:v>4.0250000000000004</c:v>
                      </c:pt>
                      <c:pt idx="8049">
                        <c:v>4.0259999999999998</c:v>
                      </c:pt>
                      <c:pt idx="8050">
                        <c:v>4.0259999999999998</c:v>
                      </c:pt>
                      <c:pt idx="8051">
                        <c:v>4.0270000000000001</c:v>
                      </c:pt>
                      <c:pt idx="8052">
                        <c:v>4.0270000000000001</c:v>
                      </c:pt>
                      <c:pt idx="8053">
                        <c:v>4.0279999999999996</c:v>
                      </c:pt>
                      <c:pt idx="8054">
                        <c:v>4.0279999999999996</c:v>
                      </c:pt>
                      <c:pt idx="8055">
                        <c:v>4.0289999999999999</c:v>
                      </c:pt>
                      <c:pt idx="8056">
                        <c:v>4.0289999999999999</c:v>
                      </c:pt>
                      <c:pt idx="8057">
                        <c:v>4.03</c:v>
                      </c:pt>
                      <c:pt idx="8058">
                        <c:v>4.03</c:v>
                      </c:pt>
                      <c:pt idx="8059">
                        <c:v>4.0309999999999997</c:v>
                      </c:pt>
                      <c:pt idx="8060">
                        <c:v>4.0309999999999997</c:v>
                      </c:pt>
                      <c:pt idx="8061">
                        <c:v>4.032</c:v>
                      </c:pt>
                      <c:pt idx="8062">
                        <c:v>4.032</c:v>
                      </c:pt>
                      <c:pt idx="8063">
                        <c:v>4.0330000000000004</c:v>
                      </c:pt>
                      <c:pt idx="8064">
                        <c:v>4.0330000000000004</c:v>
                      </c:pt>
                      <c:pt idx="8065">
                        <c:v>4.0339999999999998</c:v>
                      </c:pt>
                      <c:pt idx="8066">
                        <c:v>4.0339999999999998</c:v>
                      </c:pt>
                      <c:pt idx="8067">
                        <c:v>4.0350000000000001</c:v>
                      </c:pt>
                      <c:pt idx="8068">
                        <c:v>4.0350000000000001</c:v>
                      </c:pt>
                      <c:pt idx="8069">
                        <c:v>4.0359999999999996</c:v>
                      </c:pt>
                      <c:pt idx="8070">
                        <c:v>4.0359999999999996</c:v>
                      </c:pt>
                      <c:pt idx="8071">
                        <c:v>4.0369999999999999</c:v>
                      </c:pt>
                      <c:pt idx="8072">
                        <c:v>4.0369999999999999</c:v>
                      </c:pt>
                      <c:pt idx="8073">
                        <c:v>4.0380000000000003</c:v>
                      </c:pt>
                      <c:pt idx="8074">
                        <c:v>4.0380000000000003</c:v>
                      </c:pt>
                      <c:pt idx="8075">
                        <c:v>4.0389999999999997</c:v>
                      </c:pt>
                      <c:pt idx="8076">
                        <c:v>4.0389999999999997</c:v>
                      </c:pt>
                      <c:pt idx="8077">
                        <c:v>4.04</c:v>
                      </c:pt>
                      <c:pt idx="8078">
                        <c:v>4.04</c:v>
                      </c:pt>
                      <c:pt idx="8079">
                        <c:v>4.0410000000000004</c:v>
                      </c:pt>
                      <c:pt idx="8080">
                        <c:v>4.0410000000000004</c:v>
                      </c:pt>
                      <c:pt idx="8081">
                        <c:v>4.0419999999999998</c:v>
                      </c:pt>
                      <c:pt idx="8082">
                        <c:v>4.0419999999999998</c:v>
                      </c:pt>
                      <c:pt idx="8083">
                        <c:v>4.0430000000000001</c:v>
                      </c:pt>
                      <c:pt idx="8084">
                        <c:v>4.0430000000000001</c:v>
                      </c:pt>
                      <c:pt idx="8085">
                        <c:v>4.0439999999999996</c:v>
                      </c:pt>
                      <c:pt idx="8086">
                        <c:v>4.0439999999999996</c:v>
                      </c:pt>
                      <c:pt idx="8087">
                        <c:v>4.0449999999999999</c:v>
                      </c:pt>
                      <c:pt idx="8088">
                        <c:v>4.0449999999999999</c:v>
                      </c:pt>
                      <c:pt idx="8089">
                        <c:v>4.0460000000000003</c:v>
                      </c:pt>
                      <c:pt idx="8090">
                        <c:v>4.0460000000000003</c:v>
                      </c:pt>
                      <c:pt idx="8091">
                        <c:v>4.0469999999999997</c:v>
                      </c:pt>
                      <c:pt idx="8092">
                        <c:v>4.0469999999999997</c:v>
                      </c:pt>
                      <c:pt idx="8093">
                        <c:v>4.048</c:v>
                      </c:pt>
                      <c:pt idx="8094">
                        <c:v>4.048</c:v>
                      </c:pt>
                      <c:pt idx="8095">
                        <c:v>4.0490000000000004</c:v>
                      </c:pt>
                      <c:pt idx="8096">
                        <c:v>4.0490000000000004</c:v>
                      </c:pt>
                      <c:pt idx="8097">
                        <c:v>4.05</c:v>
                      </c:pt>
                      <c:pt idx="8098">
                        <c:v>4.05</c:v>
                      </c:pt>
                      <c:pt idx="8099">
                        <c:v>4.0510000000000002</c:v>
                      </c:pt>
                      <c:pt idx="8100">
                        <c:v>4.0510000000000002</c:v>
                      </c:pt>
                      <c:pt idx="8101">
                        <c:v>4.0519999999999996</c:v>
                      </c:pt>
                      <c:pt idx="8102">
                        <c:v>4.0519999999999996</c:v>
                      </c:pt>
                      <c:pt idx="8103">
                        <c:v>4.0529999999999999</c:v>
                      </c:pt>
                      <c:pt idx="8104">
                        <c:v>4.0529999999999999</c:v>
                      </c:pt>
                      <c:pt idx="8105">
                        <c:v>4.0540000000000003</c:v>
                      </c:pt>
                      <c:pt idx="8106">
                        <c:v>4.0540000000000003</c:v>
                      </c:pt>
                      <c:pt idx="8107">
                        <c:v>4.0549999999999997</c:v>
                      </c:pt>
                      <c:pt idx="8108">
                        <c:v>4.0549999999999997</c:v>
                      </c:pt>
                      <c:pt idx="8109">
                        <c:v>4.056</c:v>
                      </c:pt>
                      <c:pt idx="8110">
                        <c:v>4.056</c:v>
                      </c:pt>
                      <c:pt idx="8111">
                        <c:v>4.0570000000000004</c:v>
                      </c:pt>
                      <c:pt idx="8112">
                        <c:v>4.0570000000000004</c:v>
                      </c:pt>
                      <c:pt idx="8113">
                        <c:v>4.0579999999999998</c:v>
                      </c:pt>
                      <c:pt idx="8114">
                        <c:v>4.0579999999999998</c:v>
                      </c:pt>
                      <c:pt idx="8115">
                        <c:v>4.0590000000000002</c:v>
                      </c:pt>
                      <c:pt idx="8116">
                        <c:v>4.0590000000000002</c:v>
                      </c:pt>
                      <c:pt idx="8117">
                        <c:v>4.0599999999999996</c:v>
                      </c:pt>
                      <c:pt idx="8118">
                        <c:v>4.0599999999999996</c:v>
                      </c:pt>
                      <c:pt idx="8119">
                        <c:v>4.0609999999999999</c:v>
                      </c:pt>
                      <c:pt idx="8120">
                        <c:v>4.0609999999999999</c:v>
                      </c:pt>
                      <c:pt idx="8121">
                        <c:v>4.0620000000000003</c:v>
                      </c:pt>
                      <c:pt idx="8122">
                        <c:v>4.0620000000000003</c:v>
                      </c:pt>
                      <c:pt idx="8123">
                        <c:v>4.0629999999999997</c:v>
                      </c:pt>
                      <c:pt idx="8124">
                        <c:v>4.0629999999999997</c:v>
                      </c:pt>
                      <c:pt idx="8125">
                        <c:v>4.0640000000000001</c:v>
                      </c:pt>
                      <c:pt idx="8126">
                        <c:v>4.0640000000000001</c:v>
                      </c:pt>
                      <c:pt idx="8127">
                        <c:v>4.0650000000000004</c:v>
                      </c:pt>
                      <c:pt idx="8128">
                        <c:v>4.0650000000000004</c:v>
                      </c:pt>
                      <c:pt idx="8129">
                        <c:v>4.0659999999999998</c:v>
                      </c:pt>
                      <c:pt idx="8130">
                        <c:v>4.0659999999999998</c:v>
                      </c:pt>
                      <c:pt idx="8131">
                        <c:v>4.0670000000000002</c:v>
                      </c:pt>
                      <c:pt idx="8132">
                        <c:v>4.0670000000000002</c:v>
                      </c:pt>
                      <c:pt idx="8133">
                        <c:v>4.0679999999999996</c:v>
                      </c:pt>
                      <c:pt idx="8134">
                        <c:v>4.0679999999999996</c:v>
                      </c:pt>
                      <c:pt idx="8135">
                        <c:v>4.069</c:v>
                      </c:pt>
                      <c:pt idx="8136">
                        <c:v>4.069</c:v>
                      </c:pt>
                      <c:pt idx="8137">
                        <c:v>4.07</c:v>
                      </c:pt>
                      <c:pt idx="8138">
                        <c:v>4.07</c:v>
                      </c:pt>
                      <c:pt idx="8139">
                        <c:v>4.0709999999999997</c:v>
                      </c:pt>
                      <c:pt idx="8140">
                        <c:v>4.0709999999999997</c:v>
                      </c:pt>
                      <c:pt idx="8141">
                        <c:v>4.0720000000000001</c:v>
                      </c:pt>
                      <c:pt idx="8142">
                        <c:v>4.0720000000000001</c:v>
                      </c:pt>
                      <c:pt idx="8143">
                        <c:v>4.0730000000000004</c:v>
                      </c:pt>
                      <c:pt idx="8144">
                        <c:v>4.0730000000000004</c:v>
                      </c:pt>
                      <c:pt idx="8145">
                        <c:v>4.0739999999999998</c:v>
                      </c:pt>
                      <c:pt idx="8146">
                        <c:v>4.0739999999999998</c:v>
                      </c:pt>
                      <c:pt idx="8147">
                        <c:v>4.0750000000000002</c:v>
                      </c:pt>
                      <c:pt idx="8148">
                        <c:v>4.0750000000000002</c:v>
                      </c:pt>
                      <c:pt idx="8149">
                        <c:v>4.0759999999999996</c:v>
                      </c:pt>
                      <c:pt idx="8150">
                        <c:v>4.0759999999999996</c:v>
                      </c:pt>
                      <c:pt idx="8151">
                        <c:v>4.077</c:v>
                      </c:pt>
                      <c:pt idx="8152">
                        <c:v>4.077</c:v>
                      </c:pt>
                      <c:pt idx="8153">
                        <c:v>4.0780000000000003</c:v>
                      </c:pt>
                      <c:pt idx="8154">
                        <c:v>4.0780000000000003</c:v>
                      </c:pt>
                      <c:pt idx="8155">
                        <c:v>4.0789999999999997</c:v>
                      </c:pt>
                      <c:pt idx="8156">
                        <c:v>4.0789999999999997</c:v>
                      </c:pt>
                      <c:pt idx="8157">
                        <c:v>4.08</c:v>
                      </c:pt>
                      <c:pt idx="8158">
                        <c:v>4.08</c:v>
                      </c:pt>
                      <c:pt idx="8159">
                        <c:v>4.0810000000000004</c:v>
                      </c:pt>
                      <c:pt idx="8160">
                        <c:v>4.0810000000000004</c:v>
                      </c:pt>
                      <c:pt idx="8161">
                        <c:v>4.0819999999999999</c:v>
                      </c:pt>
                      <c:pt idx="8162">
                        <c:v>4.0819999999999999</c:v>
                      </c:pt>
                      <c:pt idx="8163">
                        <c:v>4.0830000000000002</c:v>
                      </c:pt>
                      <c:pt idx="8164">
                        <c:v>4.0830000000000002</c:v>
                      </c:pt>
                      <c:pt idx="8165">
                        <c:v>4.0839999999999996</c:v>
                      </c:pt>
                      <c:pt idx="8166">
                        <c:v>4.0839999999999996</c:v>
                      </c:pt>
                      <c:pt idx="8167">
                        <c:v>4.085</c:v>
                      </c:pt>
                      <c:pt idx="8168">
                        <c:v>4.085</c:v>
                      </c:pt>
                      <c:pt idx="8169">
                        <c:v>4.0860000000000003</c:v>
                      </c:pt>
                      <c:pt idx="8170">
                        <c:v>4.0860000000000003</c:v>
                      </c:pt>
                      <c:pt idx="8171">
                        <c:v>4.0869999999999997</c:v>
                      </c:pt>
                      <c:pt idx="8172">
                        <c:v>4.0869999999999997</c:v>
                      </c:pt>
                      <c:pt idx="8173">
                        <c:v>4.0880000000000001</c:v>
                      </c:pt>
                      <c:pt idx="8174">
                        <c:v>4.0880000000000001</c:v>
                      </c:pt>
                      <c:pt idx="8175">
                        <c:v>4.0890000000000004</c:v>
                      </c:pt>
                      <c:pt idx="8176">
                        <c:v>4.0890000000000004</c:v>
                      </c:pt>
                      <c:pt idx="8177">
                        <c:v>4.09</c:v>
                      </c:pt>
                      <c:pt idx="8178">
                        <c:v>4.09</c:v>
                      </c:pt>
                      <c:pt idx="8179">
                        <c:v>4.0910000000000002</c:v>
                      </c:pt>
                      <c:pt idx="8180">
                        <c:v>4.0910000000000002</c:v>
                      </c:pt>
                      <c:pt idx="8181">
                        <c:v>4.0919999999999996</c:v>
                      </c:pt>
                      <c:pt idx="8182">
                        <c:v>4.0919999999999996</c:v>
                      </c:pt>
                      <c:pt idx="8183">
                        <c:v>4.093</c:v>
                      </c:pt>
                      <c:pt idx="8184">
                        <c:v>4.093</c:v>
                      </c:pt>
                      <c:pt idx="8185">
                        <c:v>4.0940000000000003</c:v>
                      </c:pt>
                      <c:pt idx="8186">
                        <c:v>4.0940000000000003</c:v>
                      </c:pt>
                      <c:pt idx="8187">
                        <c:v>4.0949999999999998</c:v>
                      </c:pt>
                      <c:pt idx="8188">
                        <c:v>4.0949999999999998</c:v>
                      </c:pt>
                      <c:pt idx="8189">
                        <c:v>4.0960000000000001</c:v>
                      </c:pt>
                      <c:pt idx="8190">
                        <c:v>4.0960000000000001</c:v>
                      </c:pt>
                      <c:pt idx="8191">
                        <c:v>4.0970000000000004</c:v>
                      </c:pt>
                      <c:pt idx="8192">
                        <c:v>4.0970000000000004</c:v>
                      </c:pt>
                      <c:pt idx="8193">
                        <c:v>4.0979999999999999</c:v>
                      </c:pt>
                      <c:pt idx="8194">
                        <c:v>4.0979999999999999</c:v>
                      </c:pt>
                      <c:pt idx="8195">
                        <c:v>4.0990000000000002</c:v>
                      </c:pt>
                      <c:pt idx="8196">
                        <c:v>4.0990000000000002</c:v>
                      </c:pt>
                      <c:pt idx="8197">
                        <c:v>4.0999999999999996</c:v>
                      </c:pt>
                      <c:pt idx="8198">
                        <c:v>4.0999999999999996</c:v>
                      </c:pt>
                      <c:pt idx="8199">
                        <c:v>4.101</c:v>
                      </c:pt>
                      <c:pt idx="8200">
                        <c:v>4.101</c:v>
                      </c:pt>
                      <c:pt idx="8201">
                        <c:v>4.1020000000000003</c:v>
                      </c:pt>
                      <c:pt idx="8202">
                        <c:v>4.1020000000000003</c:v>
                      </c:pt>
                      <c:pt idx="8203">
                        <c:v>4.1029999999999998</c:v>
                      </c:pt>
                      <c:pt idx="8204">
                        <c:v>4.1029999999999998</c:v>
                      </c:pt>
                      <c:pt idx="8205">
                        <c:v>4.1040000000000001</c:v>
                      </c:pt>
                      <c:pt idx="8206">
                        <c:v>4.1040000000000001</c:v>
                      </c:pt>
                      <c:pt idx="8207">
                        <c:v>4.1050000000000004</c:v>
                      </c:pt>
                      <c:pt idx="8208">
                        <c:v>4.1050000000000004</c:v>
                      </c:pt>
                      <c:pt idx="8209">
                        <c:v>4.1059999999999999</c:v>
                      </c:pt>
                      <c:pt idx="8210">
                        <c:v>4.1059999999999999</c:v>
                      </c:pt>
                      <c:pt idx="8211">
                        <c:v>4.1070000000000002</c:v>
                      </c:pt>
                      <c:pt idx="8212">
                        <c:v>4.1070000000000002</c:v>
                      </c:pt>
                      <c:pt idx="8213">
                        <c:v>4.1079999999999997</c:v>
                      </c:pt>
                      <c:pt idx="8214">
                        <c:v>4.1079999999999997</c:v>
                      </c:pt>
                      <c:pt idx="8215">
                        <c:v>4.109</c:v>
                      </c:pt>
                      <c:pt idx="8216">
                        <c:v>4.109</c:v>
                      </c:pt>
                      <c:pt idx="8217">
                        <c:v>4.1100000000000003</c:v>
                      </c:pt>
                      <c:pt idx="8218">
                        <c:v>4.1100000000000003</c:v>
                      </c:pt>
                      <c:pt idx="8219">
                        <c:v>4.1109999999999998</c:v>
                      </c:pt>
                      <c:pt idx="8220">
                        <c:v>4.1109999999999998</c:v>
                      </c:pt>
                      <c:pt idx="8221">
                        <c:v>4.1120000000000001</c:v>
                      </c:pt>
                      <c:pt idx="8222">
                        <c:v>4.1120000000000001</c:v>
                      </c:pt>
                      <c:pt idx="8223">
                        <c:v>4.1130000000000004</c:v>
                      </c:pt>
                      <c:pt idx="8224">
                        <c:v>4.1130000000000004</c:v>
                      </c:pt>
                      <c:pt idx="8225">
                        <c:v>4.1139999999999999</c:v>
                      </c:pt>
                      <c:pt idx="8226">
                        <c:v>4.1139999999999999</c:v>
                      </c:pt>
                      <c:pt idx="8227">
                        <c:v>4.1150000000000002</c:v>
                      </c:pt>
                      <c:pt idx="8228">
                        <c:v>4.1150000000000002</c:v>
                      </c:pt>
                      <c:pt idx="8229">
                        <c:v>4.1159999999999997</c:v>
                      </c:pt>
                      <c:pt idx="8230">
                        <c:v>4.1159999999999997</c:v>
                      </c:pt>
                      <c:pt idx="8231">
                        <c:v>4.117</c:v>
                      </c:pt>
                      <c:pt idx="8232">
                        <c:v>4.117</c:v>
                      </c:pt>
                      <c:pt idx="8233">
                        <c:v>4.1180000000000003</c:v>
                      </c:pt>
                      <c:pt idx="8234">
                        <c:v>4.1180000000000003</c:v>
                      </c:pt>
                      <c:pt idx="8235">
                        <c:v>4.1189999999999998</c:v>
                      </c:pt>
                      <c:pt idx="8236">
                        <c:v>4.1189999999999998</c:v>
                      </c:pt>
                      <c:pt idx="8237">
                        <c:v>4.12</c:v>
                      </c:pt>
                      <c:pt idx="8238">
                        <c:v>4.12</c:v>
                      </c:pt>
                      <c:pt idx="8239">
                        <c:v>4.1210000000000004</c:v>
                      </c:pt>
                      <c:pt idx="8240">
                        <c:v>4.1210000000000004</c:v>
                      </c:pt>
                      <c:pt idx="8241">
                        <c:v>4.1219999999999999</c:v>
                      </c:pt>
                      <c:pt idx="8242">
                        <c:v>4.1219999999999999</c:v>
                      </c:pt>
                      <c:pt idx="8243">
                        <c:v>4.1230000000000002</c:v>
                      </c:pt>
                      <c:pt idx="8244">
                        <c:v>4.1230000000000002</c:v>
                      </c:pt>
                      <c:pt idx="8245">
                        <c:v>4.1239999999999997</c:v>
                      </c:pt>
                      <c:pt idx="8246">
                        <c:v>4.1239999999999997</c:v>
                      </c:pt>
                      <c:pt idx="8247">
                        <c:v>4.125</c:v>
                      </c:pt>
                      <c:pt idx="8248">
                        <c:v>4.125</c:v>
                      </c:pt>
                      <c:pt idx="8249">
                        <c:v>4.1260000000000003</c:v>
                      </c:pt>
                      <c:pt idx="8250">
                        <c:v>4.1260000000000003</c:v>
                      </c:pt>
                      <c:pt idx="8251">
                        <c:v>4.1269999999999998</c:v>
                      </c:pt>
                      <c:pt idx="8252">
                        <c:v>4.1269999999999998</c:v>
                      </c:pt>
                      <c:pt idx="8253">
                        <c:v>4.1280000000000001</c:v>
                      </c:pt>
                      <c:pt idx="8254">
                        <c:v>4.1280000000000001</c:v>
                      </c:pt>
                      <c:pt idx="8255">
                        <c:v>4.1289999999999996</c:v>
                      </c:pt>
                      <c:pt idx="8256">
                        <c:v>4.1289999999999996</c:v>
                      </c:pt>
                      <c:pt idx="8257">
                        <c:v>4.13</c:v>
                      </c:pt>
                      <c:pt idx="8258">
                        <c:v>4.13</c:v>
                      </c:pt>
                      <c:pt idx="8259">
                        <c:v>4.1310000000000002</c:v>
                      </c:pt>
                      <c:pt idx="8260">
                        <c:v>4.1310000000000002</c:v>
                      </c:pt>
                      <c:pt idx="8261">
                        <c:v>4.1319999999999997</c:v>
                      </c:pt>
                      <c:pt idx="8262">
                        <c:v>4.1319999999999997</c:v>
                      </c:pt>
                      <c:pt idx="8263">
                        <c:v>4.133</c:v>
                      </c:pt>
                      <c:pt idx="8264">
                        <c:v>4.133</c:v>
                      </c:pt>
                      <c:pt idx="8265">
                        <c:v>4.1340000000000003</c:v>
                      </c:pt>
                      <c:pt idx="8266">
                        <c:v>4.1340000000000003</c:v>
                      </c:pt>
                      <c:pt idx="8267">
                        <c:v>4.1349999999999998</c:v>
                      </c:pt>
                      <c:pt idx="8268">
                        <c:v>4.1349999999999998</c:v>
                      </c:pt>
                      <c:pt idx="8269">
                        <c:v>4.1360000000000001</c:v>
                      </c:pt>
                      <c:pt idx="8270">
                        <c:v>4.1360000000000001</c:v>
                      </c:pt>
                      <c:pt idx="8271">
                        <c:v>4.1369999999999996</c:v>
                      </c:pt>
                      <c:pt idx="8272">
                        <c:v>4.1369999999999996</c:v>
                      </c:pt>
                      <c:pt idx="8273">
                        <c:v>4.1379999999999999</c:v>
                      </c:pt>
                      <c:pt idx="8274">
                        <c:v>4.1379999999999999</c:v>
                      </c:pt>
                      <c:pt idx="8275">
                        <c:v>4.1390000000000002</c:v>
                      </c:pt>
                      <c:pt idx="8276">
                        <c:v>4.1390000000000002</c:v>
                      </c:pt>
                      <c:pt idx="8277">
                        <c:v>4.1399999999999997</c:v>
                      </c:pt>
                      <c:pt idx="8278">
                        <c:v>4.1399999999999997</c:v>
                      </c:pt>
                      <c:pt idx="8279">
                        <c:v>4.141</c:v>
                      </c:pt>
                      <c:pt idx="8280">
                        <c:v>4.141</c:v>
                      </c:pt>
                      <c:pt idx="8281">
                        <c:v>4.1420000000000003</c:v>
                      </c:pt>
                      <c:pt idx="8282">
                        <c:v>4.1420000000000003</c:v>
                      </c:pt>
                      <c:pt idx="8283">
                        <c:v>4.1429999999999998</c:v>
                      </c:pt>
                      <c:pt idx="8284">
                        <c:v>4.1429999999999998</c:v>
                      </c:pt>
                      <c:pt idx="8285">
                        <c:v>4.1440000000000001</c:v>
                      </c:pt>
                      <c:pt idx="8286">
                        <c:v>4.1440000000000001</c:v>
                      </c:pt>
                      <c:pt idx="8287">
                        <c:v>4.1449999999999996</c:v>
                      </c:pt>
                      <c:pt idx="8288">
                        <c:v>4.1449999999999996</c:v>
                      </c:pt>
                      <c:pt idx="8289">
                        <c:v>4.1459999999999999</c:v>
                      </c:pt>
                      <c:pt idx="8290">
                        <c:v>4.1459999999999999</c:v>
                      </c:pt>
                      <c:pt idx="8291">
                        <c:v>4.1470000000000002</c:v>
                      </c:pt>
                      <c:pt idx="8292">
                        <c:v>4.1470000000000002</c:v>
                      </c:pt>
                      <c:pt idx="8293">
                        <c:v>4.1479999999999997</c:v>
                      </c:pt>
                      <c:pt idx="8294">
                        <c:v>4.1479999999999997</c:v>
                      </c:pt>
                      <c:pt idx="8295">
                        <c:v>4.149</c:v>
                      </c:pt>
                      <c:pt idx="8296">
                        <c:v>4.149</c:v>
                      </c:pt>
                      <c:pt idx="8297">
                        <c:v>4.1500000000000004</c:v>
                      </c:pt>
                      <c:pt idx="8298">
                        <c:v>4.1500000000000004</c:v>
                      </c:pt>
                      <c:pt idx="8299">
                        <c:v>4.1509999999999998</c:v>
                      </c:pt>
                      <c:pt idx="8300">
                        <c:v>4.1509999999999998</c:v>
                      </c:pt>
                      <c:pt idx="8301">
                        <c:v>4.1520000000000001</c:v>
                      </c:pt>
                      <c:pt idx="8302">
                        <c:v>4.1520000000000001</c:v>
                      </c:pt>
                      <c:pt idx="8303">
                        <c:v>4.1529999999999996</c:v>
                      </c:pt>
                      <c:pt idx="8304">
                        <c:v>4.1529999999999996</c:v>
                      </c:pt>
                      <c:pt idx="8305">
                        <c:v>4.1539999999999999</c:v>
                      </c:pt>
                      <c:pt idx="8306">
                        <c:v>4.1539999999999999</c:v>
                      </c:pt>
                      <c:pt idx="8307">
                        <c:v>4.1550000000000002</c:v>
                      </c:pt>
                      <c:pt idx="8308">
                        <c:v>4.1550000000000002</c:v>
                      </c:pt>
                      <c:pt idx="8309">
                        <c:v>4.1559999999999997</c:v>
                      </c:pt>
                      <c:pt idx="8310">
                        <c:v>4.1559999999999997</c:v>
                      </c:pt>
                      <c:pt idx="8311">
                        <c:v>4.157</c:v>
                      </c:pt>
                      <c:pt idx="8312">
                        <c:v>4.157</c:v>
                      </c:pt>
                      <c:pt idx="8313">
                        <c:v>4.1580000000000004</c:v>
                      </c:pt>
                      <c:pt idx="8314">
                        <c:v>4.1580000000000004</c:v>
                      </c:pt>
                      <c:pt idx="8315">
                        <c:v>4.1589999999999998</c:v>
                      </c:pt>
                      <c:pt idx="8316">
                        <c:v>4.1589999999999998</c:v>
                      </c:pt>
                      <c:pt idx="8317">
                        <c:v>4.16</c:v>
                      </c:pt>
                      <c:pt idx="8318">
                        <c:v>4.16</c:v>
                      </c:pt>
                      <c:pt idx="8319">
                        <c:v>4.1609999999999996</c:v>
                      </c:pt>
                      <c:pt idx="8320">
                        <c:v>4.1609999999999996</c:v>
                      </c:pt>
                      <c:pt idx="8321">
                        <c:v>4.1619999999999999</c:v>
                      </c:pt>
                      <c:pt idx="8322">
                        <c:v>4.1619999999999999</c:v>
                      </c:pt>
                      <c:pt idx="8323">
                        <c:v>4.1630000000000003</c:v>
                      </c:pt>
                      <c:pt idx="8324">
                        <c:v>4.1630000000000003</c:v>
                      </c:pt>
                      <c:pt idx="8325">
                        <c:v>4.1639999999999997</c:v>
                      </c:pt>
                      <c:pt idx="8326">
                        <c:v>4.1639999999999997</c:v>
                      </c:pt>
                      <c:pt idx="8327">
                        <c:v>4.165</c:v>
                      </c:pt>
                      <c:pt idx="8328">
                        <c:v>4.165</c:v>
                      </c:pt>
                      <c:pt idx="8329">
                        <c:v>4.1660000000000004</c:v>
                      </c:pt>
                      <c:pt idx="8330">
                        <c:v>4.1660000000000004</c:v>
                      </c:pt>
                      <c:pt idx="8331">
                        <c:v>4.1669999999999998</c:v>
                      </c:pt>
                      <c:pt idx="8332">
                        <c:v>4.1669999999999998</c:v>
                      </c:pt>
                      <c:pt idx="8333">
                        <c:v>4.1680000000000001</c:v>
                      </c:pt>
                      <c:pt idx="8334">
                        <c:v>4.1680000000000001</c:v>
                      </c:pt>
                      <c:pt idx="8335">
                        <c:v>4.1689999999999996</c:v>
                      </c:pt>
                      <c:pt idx="8336">
                        <c:v>4.1689999999999996</c:v>
                      </c:pt>
                      <c:pt idx="8337">
                        <c:v>4.17</c:v>
                      </c:pt>
                      <c:pt idx="8338">
                        <c:v>4.17</c:v>
                      </c:pt>
                      <c:pt idx="8339">
                        <c:v>4.1710000000000003</c:v>
                      </c:pt>
                      <c:pt idx="8340">
                        <c:v>4.1710000000000003</c:v>
                      </c:pt>
                      <c:pt idx="8341">
                        <c:v>4.1719999999999997</c:v>
                      </c:pt>
                      <c:pt idx="8342">
                        <c:v>4.1719999999999997</c:v>
                      </c:pt>
                      <c:pt idx="8343">
                        <c:v>4.173</c:v>
                      </c:pt>
                      <c:pt idx="8344">
                        <c:v>4.173</c:v>
                      </c:pt>
                      <c:pt idx="8345">
                        <c:v>4.1740000000000004</c:v>
                      </c:pt>
                      <c:pt idx="8346">
                        <c:v>4.1740000000000004</c:v>
                      </c:pt>
                      <c:pt idx="8347">
                        <c:v>4.1749999999999998</c:v>
                      </c:pt>
                      <c:pt idx="8348">
                        <c:v>4.1749999999999998</c:v>
                      </c:pt>
                      <c:pt idx="8349">
                        <c:v>4.1760000000000002</c:v>
                      </c:pt>
                      <c:pt idx="8350">
                        <c:v>4.1760000000000002</c:v>
                      </c:pt>
                      <c:pt idx="8351">
                        <c:v>4.1769999999999996</c:v>
                      </c:pt>
                      <c:pt idx="8352">
                        <c:v>4.1769999999999996</c:v>
                      </c:pt>
                      <c:pt idx="8353">
                        <c:v>4.1779999999999999</c:v>
                      </c:pt>
                      <c:pt idx="8354">
                        <c:v>4.1779999999999999</c:v>
                      </c:pt>
                      <c:pt idx="8355">
                        <c:v>4.1790000000000003</c:v>
                      </c:pt>
                      <c:pt idx="8356">
                        <c:v>4.1790000000000003</c:v>
                      </c:pt>
                      <c:pt idx="8357">
                        <c:v>4.18</c:v>
                      </c:pt>
                      <c:pt idx="8358">
                        <c:v>4.18</c:v>
                      </c:pt>
                      <c:pt idx="8359">
                        <c:v>4.181</c:v>
                      </c:pt>
                      <c:pt idx="8360">
                        <c:v>4.181</c:v>
                      </c:pt>
                      <c:pt idx="8361">
                        <c:v>4.1820000000000004</c:v>
                      </c:pt>
                      <c:pt idx="8362">
                        <c:v>4.1820000000000004</c:v>
                      </c:pt>
                      <c:pt idx="8363">
                        <c:v>4.1829999999999998</c:v>
                      </c:pt>
                      <c:pt idx="8364">
                        <c:v>4.1829999999999998</c:v>
                      </c:pt>
                      <c:pt idx="8365">
                        <c:v>4.1840000000000002</c:v>
                      </c:pt>
                      <c:pt idx="8366">
                        <c:v>4.1840000000000002</c:v>
                      </c:pt>
                      <c:pt idx="8367">
                        <c:v>4.1849999999999996</c:v>
                      </c:pt>
                      <c:pt idx="8368">
                        <c:v>4.1849999999999996</c:v>
                      </c:pt>
                      <c:pt idx="8369">
                        <c:v>4.1859999999999999</c:v>
                      </c:pt>
                      <c:pt idx="8370">
                        <c:v>4.1859999999999999</c:v>
                      </c:pt>
                      <c:pt idx="8371">
                        <c:v>4.1870000000000003</c:v>
                      </c:pt>
                      <c:pt idx="8372">
                        <c:v>4.1870000000000003</c:v>
                      </c:pt>
                      <c:pt idx="8373">
                        <c:v>4.1879999999999997</c:v>
                      </c:pt>
                      <c:pt idx="8374">
                        <c:v>4.1879999999999997</c:v>
                      </c:pt>
                      <c:pt idx="8375">
                        <c:v>4.1890000000000001</c:v>
                      </c:pt>
                      <c:pt idx="8376">
                        <c:v>4.1890000000000001</c:v>
                      </c:pt>
                      <c:pt idx="8377">
                        <c:v>4.1900000000000004</c:v>
                      </c:pt>
                      <c:pt idx="8378">
                        <c:v>4.1900000000000004</c:v>
                      </c:pt>
                      <c:pt idx="8379">
                        <c:v>4.1909999999999998</c:v>
                      </c:pt>
                      <c:pt idx="8380">
                        <c:v>4.1909999999999998</c:v>
                      </c:pt>
                      <c:pt idx="8381">
                        <c:v>4.1920000000000002</c:v>
                      </c:pt>
                      <c:pt idx="8382">
                        <c:v>4.1920000000000002</c:v>
                      </c:pt>
                      <c:pt idx="8383">
                        <c:v>4.1929999999999996</c:v>
                      </c:pt>
                      <c:pt idx="8384">
                        <c:v>4.1929999999999996</c:v>
                      </c:pt>
                      <c:pt idx="8385">
                        <c:v>4.194</c:v>
                      </c:pt>
                      <c:pt idx="8386">
                        <c:v>4.194</c:v>
                      </c:pt>
                      <c:pt idx="8387">
                        <c:v>4.1950000000000003</c:v>
                      </c:pt>
                      <c:pt idx="8388">
                        <c:v>4.1950000000000003</c:v>
                      </c:pt>
                      <c:pt idx="8389">
                        <c:v>4.1959999999999997</c:v>
                      </c:pt>
                      <c:pt idx="8390">
                        <c:v>4.1959999999999997</c:v>
                      </c:pt>
                      <c:pt idx="8391">
                        <c:v>4.1970000000000001</c:v>
                      </c:pt>
                      <c:pt idx="8392">
                        <c:v>4.1970000000000001</c:v>
                      </c:pt>
                      <c:pt idx="8393">
                        <c:v>4.1980000000000004</c:v>
                      </c:pt>
                      <c:pt idx="8394">
                        <c:v>4.1980000000000004</c:v>
                      </c:pt>
                      <c:pt idx="8395">
                        <c:v>4.1989999999999998</c:v>
                      </c:pt>
                      <c:pt idx="8396">
                        <c:v>4.1989999999999998</c:v>
                      </c:pt>
                      <c:pt idx="8397">
                        <c:v>4.2</c:v>
                      </c:pt>
                      <c:pt idx="8398">
                        <c:v>4.2</c:v>
                      </c:pt>
                      <c:pt idx="8399">
                        <c:v>4.2009999999999996</c:v>
                      </c:pt>
                      <c:pt idx="8400">
                        <c:v>4.2009999999999996</c:v>
                      </c:pt>
                      <c:pt idx="8401">
                        <c:v>4.202</c:v>
                      </c:pt>
                      <c:pt idx="8402">
                        <c:v>4.202</c:v>
                      </c:pt>
                      <c:pt idx="8403">
                        <c:v>4.2030000000000003</c:v>
                      </c:pt>
                      <c:pt idx="8404">
                        <c:v>4.2030000000000003</c:v>
                      </c:pt>
                      <c:pt idx="8405">
                        <c:v>4.2039999999999997</c:v>
                      </c:pt>
                      <c:pt idx="8406">
                        <c:v>4.2039999999999997</c:v>
                      </c:pt>
                      <c:pt idx="8407">
                        <c:v>4.2050000000000001</c:v>
                      </c:pt>
                      <c:pt idx="8408">
                        <c:v>4.2050000000000001</c:v>
                      </c:pt>
                      <c:pt idx="8409">
                        <c:v>4.2060000000000004</c:v>
                      </c:pt>
                      <c:pt idx="8410">
                        <c:v>4.2060000000000004</c:v>
                      </c:pt>
                      <c:pt idx="8411">
                        <c:v>4.2069999999999999</c:v>
                      </c:pt>
                      <c:pt idx="8412">
                        <c:v>4.2069999999999999</c:v>
                      </c:pt>
                      <c:pt idx="8413">
                        <c:v>4.2080000000000002</c:v>
                      </c:pt>
                      <c:pt idx="8414">
                        <c:v>4.2080000000000002</c:v>
                      </c:pt>
                      <c:pt idx="8415">
                        <c:v>4.2089999999999996</c:v>
                      </c:pt>
                      <c:pt idx="8416">
                        <c:v>4.2089999999999996</c:v>
                      </c:pt>
                      <c:pt idx="8417">
                        <c:v>4.21</c:v>
                      </c:pt>
                      <c:pt idx="8418">
                        <c:v>4.21</c:v>
                      </c:pt>
                      <c:pt idx="8419">
                        <c:v>4.2110000000000003</c:v>
                      </c:pt>
                      <c:pt idx="8420">
                        <c:v>4.2110000000000003</c:v>
                      </c:pt>
                      <c:pt idx="8421">
                        <c:v>4.2119999999999997</c:v>
                      </c:pt>
                      <c:pt idx="8422">
                        <c:v>4.2119999999999997</c:v>
                      </c:pt>
                      <c:pt idx="8423">
                        <c:v>4.2130000000000001</c:v>
                      </c:pt>
                      <c:pt idx="8424">
                        <c:v>4.2130000000000001</c:v>
                      </c:pt>
                      <c:pt idx="8425">
                        <c:v>4.2140000000000004</c:v>
                      </c:pt>
                      <c:pt idx="8426">
                        <c:v>4.2140000000000004</c:v>
                      </c:pt>
                      <c:pt idx="8427">
                        <c:v>4.2149999999999999</c:v>
                      </c:pt>
                      <c:pt idx="8428">
                        <c:v>4.2149999999999999</c:v>
                      </c:pt>
                      <c:pt idx="8429">
                        <c:v>4.2160000000000002</c:v>
                      </c:pt>
                      <c:pt idx="8430">
                        <c:v>4.2160000000000002</c:v>
                      </c:pt>
                      <c:pt idx="8431">
                        <c:v>4.2169999999999996</c:v>
                      </c:pt>
                      <c:pt idx="8432">
                        <c:v>4.2169999999999996</c:v>
                      </c:pt>
                      <c:pt idx="8433">
                        <c:v>4.218</c:v>
                      </c:pt>
                      <c:pt idx="8434">
                        <c:v>4.218</c:v>
                      </c:pt>
                      <c:pt idx="8435">
                        <c:v>4.2190000000000003</c:v>
                      </c:pt>
                      <c:pt idx="8436">
                        <c:v>4.2190000000000003</c:v>
                      </c:pt>
                      <c:pt idx="8437">
                        <c:v>4.22</c:v>
                      </c:pt>
                      <c:pt idx="8438">
                        <c:v>4.22</c:v>
                      </c:pt>
                      <c:pt idx="8439">
                        <c:v>4.2210000000000001</c:v>
                      </c:pt>
                      <c:pt idx="8440">
                        <c:v>4.2210000000000001</c:v>
                      </c:pt>
                      <c:pt idx="8441">
                        <c:v>4.2220000000000004</c:v>
                      </c:pt>
                      <c:pt idx="8442">
                        <c:v>4.2220000000000004</c:v>
                      </c:pt>
                      <c:pt idx="8443">
                        <c:v>4.2229999999999999</c:v>
                      </c:pt>
                      <c:pt idx="8444">
                        <c:v>4.2229999999999999</c:v>
                      </c:pt>
                      <c:pt idx="8445">
                        <c:v>4.2240000000000002</c:v>
                      </c:pt>
                      <c:pt idx="8446">
                        <c:v>4.2240000000000002</c:v>
                      </c:pt>
                      <c:pt idx="8447">
                        <c:v>4.2249999999999996</c:v>
                      </c:pt>
                      <c:pt idx="8448">
                        <c:v>4.2249999999999996</c:v>
                      </c:pt>
                      <c:pt idx="8449">
                        <c:v>4.226</c:v>
                      </c:pt>
                      <c:pt idx="8450">
                        <c:v>4.226</c:v>
                      </c:pt>
                      <c:pt idx="8451">
                        <c:v>4.2270000000000003</c:v>
                      </c:pt>
                      <c:pt idx="8452">
                        <c:v>4.2270000000000003</c:v>
                      </c:pt>
                      <c:pt idx="8453">
                        <c:v>4.2279999999999998</c:v>
                      </c:pt>
                      <c:pt idx="8454">
                        <c:v>4.2279999999999998</c:v>
                      </c:pt>
                      <c:pt idx="8455">
                        <c:v>4.2290000000000001</c:v>
                      </c:pt>
                      <c:pt idx="8456">
                        <c:v>4.2290000000000001</c:v>
                      </c:pt>
                      <c:pt idx="8457">
                        <c:v>4.2300000000000004</c:v>
                      </c:pt>
                      <c:pt idx="8458">
                        <c:v>4.2300000000000004</c:v>
                      </c:pt>
                      <c:pt idx="8459">
                        <c:v>4.2309999999999999</c:v>
                      </c:pt>
                      <c:pt idx="8460">
                        <c:v>4.2309999999999999</c:v>
                      </c:pt>
                      <c:pt idx="8461">
                        <c:v>4.2320000000000002</c:v>
                      </c:pt>
                      <c:pt idx="8462">
                        <c:v>4.2320000000000002</c:v>
                      </c:pt>
                      <c:pt idx="8463">
                        <c:v>4.2329999999999997</c:v>
                      </c:pt>
                      <c:pt idx="8464">
                        <c:v>4.2329999999999997</c:v>
                      </c:pt>
                      <c:pt idx="8465">
                        <c:v>4.234</c:v>
                      </c:pt>
                      <c:pt idx="8466">
                        <c:v>4.234</c:v>
                      </c:pt>
                      <c:pt idx="8467">
                        <c:v>4.2350000000000003</c:v>
                      </c:pt>
                      <c:pt idx="8468">
                        <c:v>4.2350000000000003</c:v>
                      </c:pt>
                      <c:pt idx="8469">
                        <c:v>4.2359999999999998</c:v>
                      </c:pt>
                      <c:pt idx="8470">
                        <c:v>4.2359999999999998</c:v>
                      </c:pt>
                      <c:pt idx="8471">
                        <c:v>4.2370000000000001</c:v>
                      </c:pt>
                      <c:pt idx="8472">
                        <c:v>4.2370000000000001</c:v>
                      </c:pt>
                      <c:pt idx="8473">
                        <c:v>4.2380000000000004</c:v>
                      </c:pt>
                      <c:pt idx="8474">
                        <c:v>4.2380000000000004</c:v>
                      </c:pt>
                      <c:pt idx="8475">
                        <c:v>4.2389999999999999</c:v>
                      </c:pt>
                      <c:pt idx="8476">
                        <c:v>4.2389999999999999</c:v>
                      </c:pt>
                      <c:pt idx="8477">
                        <c:v>4.24</c:v>
                      </c:pt>
                      <c:pt idx="8478">
                        <c:v>4.24</c:v>
                      </c:pt>
                      <c:pt idx="8479">
                        <c:v>4.2409999999999997</c:v>
                      </c:pt>
                      <c:pt idx="8480">
                        <c:v>4.2409999999999997</c:v>
                      </c:pt>
                      <c:pt idx="8481">
                        <c:v>4.242</c:v>
                      </c:pt>
                      <c:pt idx="8482">
                        <c:v>4.242</c:v>
                      </c:pt>
                      <c:pt idx="8483">
                        <c:v>4.2430000000000003</c:v>
                      </c:pt>
                      <c:pt idx="8484">
                        <c:v>4.2430000000000003</c:v>
                      </c:pt>
                      <c:pt idx="8485">
                        <c:v>4.2439999999999998</c:v>
                      </c:pt>
                      <c:pt idx="8486">
                        <c:v>4.2439999999999998</c:v>
                      </c:pt>
                      <c:pt idx="8487">
                        <c:v>4.2450000000000001</c:v>
                      </c:pt>
                      <c:pt idx="8488">
                        <c:v>4.2450000000000001</c:v>
                      </c:pt>
                      <c:pt idx="8489">
                        <c:v>4.2460000000000004</c:v>
                      </c:pt>
                      <c:pt idx="8490">
                        <c:v>4.2460000000000004</c:v>
                      </c:pt>
                      <c:pt idx="8491">
                        <c:v>4.2469999999999999</c:v>
                      </c:pt>
                      <c:pt idx="8492">
                        <c:v>4.2469999999999999</c:v>
                      </c:pt>
                      <c:pt idx="8493">
                        <c:v>4.2480000000000002</c:v>
                      </c:pt>
                      <c:pt idx="8494">
                        <c:v>4.2480000000000002</c:v>
                      </c:pt>
                      <c:pt idx="8495">
                        <c:v>4.2489999999999997</c:v>
                      </c:pt>
                      <c:pt idx="8496">
                        <c:v>4.2489999999999997</c:v>
                      </c:pt>
                      <c:pt idx="8497">
                        <c:v>4.25</c:v>
                      </c:pt>
                      <c:pt idx="8498">
                        <c:v>4.25</c:v>
                      </c:pt>
                      <c:pt idx="8499">
                        <c:v>4.2510000000000003</c:v>
                      </c:pt>
                      <c:pt idx="8500">
                        <c:v>4.2510000000000003</c:v>
                      </c:pt>
                      <c:pt idx="8501">
                        <c:v>4.2519999999999998</c:v>
                      </c:pt>
                      <c:pt idx="8502">
                        <c:v>4.2519999999999998</c:v>
                      </c:pt>
                      <c:pt idx="8503">
                        <c:v>4.2530000000000001</c:v>
                      </c:pt>
                      <c:pt idx="8504">
                        <c:v>4.2530000000000001</c:v>
                      </c:pt>
                      <c:pt idx="8505">
                        <c:v>4.2539999999999996</c:v>
                      </c:pt>
                      <c:pt idx="8506">
                        <c:v>4.2539999999999996</c:v>
                      </c:pt>
                      <c:pt idx="8507">
                        <c:v>4.2549999999999999</c:v>
                      </c:pt>
                      <c:pt idx="8508">
                        <c:v>4.2549999999999999</c:v>
                      </c:pt>
                      <c:pt idx="8509">
                        <c:v>4.2560000000000002</c:v>
                      </c:pt>
                      <c:pt idx="8510">
                        <c:v>4.2560000000000002</c:v>
                      </c:pt>
                      <c:pt idx="8511">
                        <c:v>4.2569999999999997</c:v>
                      </c:pt>
                      <c:pt idx="8512">
                        <c:v>4.2569999999999997</c:v>
                      </c:pt>
                      <c:pt idx="8513">
                        <c:v>4.258</c:v>
                      </c:pt>
                      <c:pt idx="8514">
                        <c:v>4.258</c:v>
                      </c:pt>
                      <c:pt idx="8515">
                        <c:v>4.2590000000000003</c:v>
                      </c:pt>
                      <c:pt idx="8516">
                        <c:v>4.2590000000000003</c:v>
                      </c:pt>
                      <c:pt idx="8517">
                        <c:v>4.26</c:v>
                      </c:pt>
                      <c:pt idx="8518">
                        <c:v>4.26</c:v>
                      </c:pt>
                      <c:pt idx="8519">
                        <c:v>4.2610000000000001</c:v>
                      </c:pt>
                      <c:pt idx="8520">
                        <c:v>4.2610000000000001</c:v>
                      </c:pt>
                      <c:pt idx="8521">
                        <c:v>4.2619999999999996</c:v>
                      </c:pt>
                      <c:pt idx="8522">
                        <c:v>4.2619999999999996</c:v>
                      </c:pt>
                      <c:pt idx="8523">
                        <c:v>4.2629999999999999</c:v>
                      </c:pt>
                      <c:pt idx="8524">
                        <c:v>4.2629999999999999</c:v>
                      </c:pt>
                      <c:pt idx="8525">
                        <c:v>4.2640000000000002</c:v>
                      </c:pt>
                      <c:pt idx="8526">
                        <c:v>4.2640000000000002</c:v>
                      </c:pt>
                      <c:pt idx="8527">
                        <c:v>4.2649999999999997</c:v>
                      </c:pt>
                      <c:pt idx="8528">
                        <c:v>4.2649999999999997</c:v>
                      </c:pt>
                      <c:pt idx="8529">
                        <c:v>4.266</c:v>
                      </c:pt>
                      <c:pt idx="8530">
                        <c:v>4.266</c:v>
                      </c:pt>
                      <c:pt idx="8531">
                        <c:v>4.2670000000000003</c:v>
                      </c:pt>
                      <c:pt idx="8532">
                        <c:v>4.2670000000000003</c:v>
                      </c:pt>
                      <c:pt idx="8533">
                        <c:v>4.2679999999999998</c:v>
                      </c:pt>
                      <c:pt idx="8534">
                        <c:v>4.2679999999999998</c:v>
                      </c:pt>
                      <c:pt idx="8535">
                        <c:v>4.2690000000000001</c:v>
                      </c:pt>
                      <c:pt idx="8536">
                        <c:v>4.2690000000000001</c:v>
                      </c:pt>
                      <c:pt idx="8537">
                        <c:v>4.2699999999999996</c:v>
                      </c:pt>
                      <c:pt idx="8538">
                        <c:v>4.2699999999999996</c:v>
                      </c:pt>
                      <c:pt idx="8539">
                        <c:v>4.2709999999999999</c:v>
                      </c:pt>
                      <c:pt idx="8540">
                        <c:v>4.2709999999999999</c:v>
                      </c:pt>
                      <c:pt idx="8541">
                        <c:v>4.2720000000000002</c:v>
                      </c:pt>
                      <c:pt idx="8542">
                        <c:v>4.2720000000000002</c:v>
                      </c:pt>
                      <c:pt idx="8543">
                        <c:v>4.2729999999999997</c:v>
                      </c:pt>
                      <c:pt idx="8544">
                        <c:v>4.2729999999999997</c:v>
                      </c:pt>
                      <c:pt idx="8545">
                        <c:v>4.274</c:v>
                      </c:pt>
                      <c:pt idx="8546">
                        <c:v>4.274</c:v>
                      </c:pt>
                      <c:pt idx="8547">
                        <c:v>4.2750000000000004</c:v>
                      </c:pt>
                      <c:pt idx="8548">
                        <c:v>4.2750000000000004</c:v>
                      </c:pt>
                      <c:pt idx="8549">
                        <c:v>4.2759999999999998</c:v>
                      </c:pt>
                      <c:pt idx="8550">
                        <c:v>4.2759999999999998</c:v>
                      </c:pt>
                      <c:pt idx="8551">
                        <c:v>4.2770000000000001</c:v>
                      </c:pt>
                      <c:pt idx="8552">
                        <c:v>4.2770000000000001</c:v>
                      </c:pt>
                      <c:pt idx="8553">
                        <c:v>4.2779999999999996</c:v>
                      </c:pt>
                      <c:pt idx="8554">
                        <c:v>4.2779999999999996</c:v>
                      </c:pt>
                      <c:pt idx="8555">
                        <c:v>4.2789999999999999</c:v>
                      </c:pt>
                      <c:pt idx="8556">
                        <c:v>4.2789999999999999</c:v>
                      </c:pt>
                      <c:pt idx="8557">
                        <c:v>4.28</c:v>
                      </c:pt>
                      <c:pt idx="8558">
                        <c:v>4.28</c:v>
                      </c:pt>
                      <c:pt idx="8559">
                        <c:v>4.2809999999999997</c:v>
                      </c:pt>
                      <c:pt idx="8560">
                        <c:v>4.2809999999999997</c:v>
                      </c:pt>
                      <c:pt idx="8561">
                        <c:v>4.282</c:v>
                      </c:pt>
                      <c:pt idx="8562">
                        <c:v>4.282</c:v>
                      </c:pt>
                      <c:pt idx="8563">
                        <c:v>4.2830000000000004</c:v>
                      </c:pt>
                      <c:pt idx="8564">
                        <c:v>4.2830000000000004</c:v>
                      </c:pt>
                      <c:pt idx="8565">
                        <c:v>4.2839999999999998</c:v>
                      </c:pt>
                      <c:pt idx="8566">
                        <c:v>4.2839999999999998</c:v>
                      </c:pt>
                      <c:pt idx="8567">
                        <c:v>4.2850000000000001</c:v>
                      </c:pt>
                      <c:pt idx="8568">
                        <c:v>4.2850000000000001</c:v>
                      </c:pt>
                      <c:pt idx="8569">
                        <c:v>4.2859999999999996</c:v>
                      </c:pt>
                      <c:pt idx="8570">
                        <c:v>4.2859999999999996</c:v>
                      </c:pt>
                      <c:pt idx="8571">
                        <c:v>4.2869999999999999</c:v>
                      </c:pt>
                      <c:pt idx="8572">
                        <c:v>4.2869999999999999</c:v>
                      </c:pt>
                      <c:pt idx="8573">
                        <c:v>4.2880000000000003</c:v>
                      </c:pt>
                      <c:pt idx="8574">
                        <c:v>4.2880000000000003</c:v>
                      </c:pt>
                      <c:pt idx="8575">
                        <c:v>4.2889999999999997</c:v>
                      </c:pt>
                      <c:pt idx="8576">
                        <c:v>4.2889999999999997</c:v>
                      </c:pt>
                      <c:pt idx="8577">
                        <c:v>4.29</c:v>
                      </c:pt>
                      <c:pt idx="8578">
                        <c:v>4.29</c:v>
                      </c:pt>
                      <c:pt idx="8579">
                        <c:v>4.2910000000000004</c:v>
                      </c:pt>
                      <c:pt idx="8580">
                        <c:v>4.2910000000000004</c:v>
                      </c:pt>
                      <c:pt idx="8581">
                        <c:v>4.2919999999999998</c:v>
                      </c:pt>
                      <c:pt idx="8582">
                        <c:v>4.2919999999999998</c:v>
                      </c:pt>
                      <c:pt idx="8583">
                        <c:v>4.2930000000000001</c:v>
                      </c:pt>
                      <c:pt idx="8584">
                        <c:v>4.2930000000000001</c:v>
                      </c:pt>
                      <c:pt idx="8585">
                        <c:v>4.2939999999999996</c:v>
                      </c:pt>
                      <c:pt idx="8586">
                        <c:v>4.2939999999999996</c:v>
                      </c:pt>
                      <c:pt idx="8587">
                        <c:v>4.2949999999999999</c:v>
                      </c:pt>
                      <c:pt idx="8588">
                        <c:v>4.2949999999999999</c:v>
                      </c:pt>
                      <c:pt idx="8589">
                        <c:v>4.2960000000000003</c:v>
                      </c:pt>
                      <c:pt idx="8590">
                        <c:v>4.2960000000000003</c:v>
                      </c:pt>
                      <c:pt idx="8591">
                        <c:v>4.2969999999999997</c:v>
                      </c:pt>
                      <c:pt idx="8592">
                        <c:v>4.2969999999999997</c:v>
                      </c:pt>
                      <c:pt idx="8593">
                        <c:v>4.298</c:v>
                      </c:pt>
                      <c:pt idx="8594">
                        <c:v>4.298</c:v>
                      </c:pt>
                      <c:pt idx="8595">
                        <c:v>4.2990000000000004</c:v>
                      </c:pt>
                      <c:pt idx="8596">
                        <c:v>4.2990000000000004</c:v>
                      </c:pt>
                      <c:pt idx="8597">
                        <c:v>4.3</c:v>
                      </c:pt>
                      <c:pt idx="8598">
                        <c:v>4.3</c:v>
                      </c:pt>
                      <c:pt idx="8599">
                        <c:v>4.3010000000000002</c:v>
                      </c:pt>
                      <c:pt idx="8600">
                        <c:v>4.3010000000000002</c:v>
                      </c:pt>
                      <c:pt idx="8601">
                        <c:v>4.3019999999999996</c:v>
                      </c:pt>
                      <c:pt idx="8602">
                        <c:v>4.3019999999999996</c:v>
                      </c:pt>
                      <c:pt idx="8603">
                        <c:v>4.3029999999999999</c:v>
                      </c:pt>
                      <c:pt idx="8604">
                        <c:v>4.3029999999999999</c:v>
                      </c:pt>
                      <c:pt idx="8605">
                        <c:v>4.3040000000000003</c:v>
                      </c:pt>
                      <c:pt idx="8606">
                        <c:v>4.3040000000000003</c:v>
                      </c:pt>
                      <c:pt idx="8607">
                        <c:v>4.3049999999999997</c:v>
                      </c:pt>
                      <c:pt idx="8608">
                        <c:v>4.3049999999999997</c:v>
                      </c:pt>
                      <c:pt idx="8609">
                        <c:v>4.306</c:v>
                      </c:pt>
                      <c:pt idx="8610">
                        <c:v>4.306</c:v>
                      </c:pt>
                      <c:pt idx="8611">
                        <c:v>4.3070000000000004</c:v>
                      </c:pt>
                      <c:pt idx="8612">
                        <c:v>4.3070000000000004</c:v>
                      </c:pt>
                      <c:pt idx="8613">
                        <c:v>4.3079999999999998</c:v>
                      </c:pt>
                      <c:pt idx="8614">
                        <c:v>4.3079999999999998</c:v>
                      </c:pt>
                      <c:pt idx="8615">
                        <c:v>4.3090000000000002</c:v>
                      </c:pt>
                      <c:pt idx="8616">
                        <c:v>4.3090000000000002</c:v>
                      </c:pt>
                      <c:pt idx="8617">
                        <c:v>4.3099999999999996</c:v>
                      </c:pt>
                      <c:pt idx="8618">
                        <c:v>4.3099999999999996</c:v>
                      </c:pt>
                      <c:pt idx="8619">
                        <c:v>4.3109999999999999</c:v>
                      </c:pt>
                      <c:pt idx="8620">
                        <c:v>4.3109999999999999</c:v>
                      </c:pt>
                      <c:pt idx="8621">
                        <c:v>4.3120000000000003</c:v>
                      </c:pt>
                      <c:pt idx="8622">
                        <c:v>4.3120000000000003</c:v>
                      </c:pt>
                      <c:pt idx="8623">
                        <c:v>4.3129999999999997</c:v>
                      </c:pt>
                      <c:pt idx="8624">
                        <c:v>4.3129999999999997</c:v>
                      </c:pt>
                      <c:pt idx="8625">
                        <c:v>4.3140000000000001</c:v>
                      </c:pt>
                      <c:pt idx="8626">
                        <c:v>4.3140000000000001</c:v>
                      </c:pt>
                      <c:pt idx="8627">
                        <c:v>4.3150000000000004</c:v>
                      </c:pt>
                      <c:pt idx="8628">
                        <c:v>4.3150000000000004</c:v>
                      </c:pt>
                      <c:pt idx="8629">
                        <c:v>4.3159999999999998</c:v>
                      </c:pt>
                      <c:pt idx="8630">
                        <c:v>4.3159999999999998</c:v>
                      </c:pt>
                      <c:pt idx="8631">
                        <c:v>4.3170000000000002</c:v>
                      </c:pt>
                      <c:pt idx="8632">
                        <c:v>4.3170000000000002</c:v>
                      </c:pt>
                      <c:pt idx="8633">
                        <c:v>4.3179999999999996</c:v>
                      </c:pt>
                      <c:pt idx="8634">
                        <c:v>4.3179999999999996</c:v>
                      </c:pt>
                      <c:pt idx="8635">
                        <c:v>4.319</c:v>
                      </c:pt>
                      <c:pt idx="8636">
                        <c:v>4.319</c:v>
                      </c:pt>
                      <c:pt idx="8637">
                        <c:v>4.32</c:v>
                      </c:pt>
                      <c:pt idx="8638">
                        <c:v>4.32</c:v>
                      </c:pt>
                      <c:pt idx="8639">
                        <c:v>4.3209999999999997</c:v>
                      </c:pt>
                      <c:pt idx="8640">
                        <c:v>4.3209999999999997</c:v>
                      </c:pt>
                      <c:pt idx="8641">
                        <c:v>4.3220000000000001</c:v>
                      </c:pt>
                      <c:pt idx="8642">
                        <c:v>4.3220000000000001</c:v>
                      </c:pt>
                      <c:pt idx="8643">
                        <c:v>4.3230000000000004</c:v>
                      </c:pt>
                      <c:pt idx="8644">
                        <c:v>4.3230000000000004</c:v>
                      </c:pt>
                      <c:pt idx="8645">
                        <c:v>4.3239999999999998</c:v>
                      </c:pt>
                      <c:pt idx="8646">
                        <c:v>4.3239999999999998</c:v>
                      </c:pt>
                      <c:pt idx="8647">
                        <c:v>4.3250000000000002</c:v>
                      </c:pt>
                      <c:pt idx="8648">
                        <c:v>4.3250000000000002</c:v>
                      </c:pt>
                      <c:pt idx="8649">
                        <c:v>4.3259999999999996</c:v>
                      </c:pt>
                      <c:pt idx="8650">
                        <c:v>4.3259999999999996</c:v>
                      </c:pt>
                      <c:pt idx="8651">
                        <c:v>4.327</c:v>
                      </c:pt>
                      <c:pt idx="8652">
                        <c:v>4.327</c:v>
                      </c:pt>
                      <c:pt idx="8653">
                        <c:v>4.3280000000000003</c:v>
                      </c:pt>
                      <c:pt idx="8654">
                        <c:v>4.3280000000000003</c:v>
                      </c:pt>
                      <c:pt idx="8655">
                        <c:v>4.3289999999999997</c:v>
                      </c:pt>
                      <c:pt idx="8656">
                        <c:v>4.3289999999999997</c:v>
                      </c:pt>
                      <c:pt idx="8657">
                        <c:v>4.33</c:v>
                      </c:pt>
                      <c:pt idx="8658">
                        <c:v>4.33</c:v>
                      </c:pt>
                      <c:pt idx="8659">
                        <c:v>4.3310000000000004</c:v>
                      </c:pt>
                      <c:pt idx="8660">
                        <c:v>4.3310000000000004</c:v>
                      </c:pt>
                      <c:pt idx="8661">
                        <c:v>4.3319999999999999</c:v>
                      </c:pt>
                      <c:pt idx="8662">
                        <c:v>4.3319999999999999</c:v>
                      </c:pt>
                      <c:pt idx="8663">
                        <c:v>4.3330000000000002</c:v>
                      </c:pt>
                      <c:pt idx="8664">
                        <c:v>4.3330000000000002</c:v>
                      </c:pt>
                      <c:pt idx="8665">
                        <c:v>4.3339999999999996</c:v>
                      </c:pt>
                      <c:pt idx="8666">
                        <c:v>4.3339999999999996</c:v>
                      </c:pt>
                      <c:pt idx="8667">
                        <c:v>4.335</c:v>
                      </c:pt>
                      <c:pt idx="8668">
                        <c:v>4.335</c:v>
                      </c:pt>
                      <c:pt idx="8669">
                        <c:v>4.3360000000000003</c:v>
                      </c:pt>
                      <c:pt idx="8670">
                        <c:v>4.3360000000000003</c:v>
                      </c:pt>
                      <c:pt idx="8671">
                        <c:v>4.3369999999999997</c:v>
                      </c:pt>
                      <c:pt idx="8672">
                        <c:v>4.3369999999999997</c:v>
                      </c:pt>
                      <c:pt idx="8673">
                        <c:v>4.3380000000000001</c:v>
                      </c:pt>
                      <c:pt idx="8674">
                        <c:v>4.3380000000000001</c:v>
                      </c:pt>
                      <c:pt idx="8675">
                        <c:v>4.3390000000000004</c:v>
                      </c:pt>
                      <c:pt idx="8676">
                        <c:v>4.3390000000000004</c:v>
                      </c:pt>
                      <c:pt idx="8677">
                        <c:v>4.34</c:v>
                      </c:pt>
                      <c:pt idx="8678">
                        <c:v>4.34</c:v>
                      </c:pt>
                      <c:pt idx="8679">
                        <c:v>4.3410000000000002</c:v>
                      </c:pt>
                      <c:pt idx="8680">
                        <c:v>4.3410000000000002</c:v>
                      </c:pt>
                      <c:pt idx="8681">
                        <c:v>4.3419999999999996</c:v>
                      </c:pt>
                      <c:pt idx="8682">
                        <c:v>4.3419999999999996</c:v>
                      </c:pt>
                      <c:pt idx="8683">
                        <c:v>4.343</c:v>
                      </c:pt>
                      <c:pt idx="8684">
                        <c:v>4.343</c:v>
                      </c:pt>
                      <c:pt idx="8685">
                        <c:v>4.3440000000000003</c:v>
                      </c:pt>
                      <c:pt idx="8686">
                        <c:v>4.3440000000000003</c:v>
                      </c:pt>
                      <c:pt idx="8687">
                        <c:v>4.3449999999999998</c:v>
                      </c:pt>
                      <c:pt idx="8688">
                        <c:v>4.3449999999999998</c:v>
                      </c:pt>
                      <c:pt idx="8689">
                        <c:v>4.3460000000000001</c:v>
                      </c:pt>
                      <c:pt idx="8690">
                        <c:v>4.3460000000000001</c:v>
                      </c:pt>
                      <c:pt idx="8691">
                        <c:v>4.3470000000000004</c:v>
                      </c:pt>
                      <c:pt idx="8692">
                        <c:v>4.3470000000000004</c:v>
                      </c:pt>
                      <c:pt idx="8693">
                        <c:v>4.3479999999999999</c:v>
                      </c:pt>
                      <c:pt idx="8694">
                        <c:v>4.3479999999999999</c:v>
                      </c:pt>
                      <c:pt idx="8695">
                        <c:v>4.3490000000000002</c:v>
                      </c:pt>
                      <c:pt idx="8696">
                        <c:v>4.3490000000000002</c:v>
                      </c:pt>
                      <c:pt idx="8697">
                        <c:v>4.3499999999999996</c:v>
                      </c:pt>
                      <c:pt idx="8698">
                        <c:v>4.3499999999999996</c:v>
                      </c:pt>
                      <c:pt idx="8699">
                        <c:v>4.351</c:v>
                      </c:pt>
                      <c:pt idx="8700">
                        <c:v>4.351</c:v>
                      </c:pt>
                      <c:pt idx="8701">
                        <c:v>4.3520000000000003</c:v>
                      </c:pt>
                      <c:pt idx="8702">
                        <c:v>4.3520000000000003</c:v>
                      </c:pt>
                      <c:pt idx="8703">
                        <c:v>4.3529999999999998</c:v>
                      </c:pt>
                      <c:pt idx="8704">
                        <c:v>4.3529999999999998</c:v>
                      </c:pt>
                      <c:pt idx="8705">
                        <c:v>4.3540000000000001</c:v>
                      </c:pt>
                      <c:pt idx="8706">
                        <c:v>4.3540000000000001</c:v>
                      </c:pt>
                      <c:pt idx="8707">
                        <c:v>4.3550000000000004</c:v>
                      </c:pt>
                      <c:pt idx="8708">
                        <c:v>4.3550000000000004</c:v>
                      </c:pt>
                      <c:pt idx="8709">
                        <c:v>4.3559999999999999</c:v>
                      </c:pt>
                      <c:pt idx="8710">
                        <c:v>4.3559999999999999</c:v>
                      </c:pt>
                      <c:pt idx="8711">
                        <c:v>4.3570000000000002</c:v>
                      </c:pt>
                      <c:pt idx="8712">
                        <c:v>4.3570000000000002</c:v>
                      </c:pt>
                      <c:pt idx="8713">
                        <c:v>4.3579999999999997</c:v>
                      </c:pt>
                      <c:pt idx="8714">
                        <c:v>4.3579999999999997</c:v>
                      </c:pt>
                      <c:pt idx="8715">
                        <c:v>4.359</c:v>
                      </c:pt>
                      <c:pt idx="8716">
                        <c:v>4.359</c:v>
                      </c:pt>
                      <c:pt idx="8717">
                        <c:v>4.3600000000000003</c:v>
                      </c:pt>
                      <c:pt idx="8718">
                        <c:v>4.3600000000000003</c:v>
                      </c:pt>
                      <c:pt idx="8719">
                        <c:v>4.3609999999999998</c:v>
                      </c:pt>
                      <c:pt idx="8720">
                        <c:v>4.3609999999999998</c:v>
                      </c:pt>
                      <c:pt idx="8721">
                        <c:v>4.3620000000000001</c:v>
                      </c:pt>
                      <c:pt idx="8722">
                        <c:v>4.3620000000000001</c:v>
                      </c:pt>
                      <c:pt idx="8723">
                        <c:v>4.3630000000000004</c:v>
                      </c:pt>
                      <c:pt idx="8724">
                        <c:v>4.3630000000000004</c:v>
                      </c:pt>
                      <c:pt idx="8725">
                        <c:v>4.3639999999999999</c:v>
                      </c:pt>
                      <c:pt idx="8726">
                        <c:v>4.3639999999999999</c:v>
                      </c:pt>
                      <c:pt idx="8727">
                        <c:v>4.3650000000000002</c:v>
                      </c:pt>
                      <c:pt idx="8728">
                        <c:v>4.3650000000000002</c:v>
                      </c:pt>
                      <c:pt idx="8729">
                        <c:v>4.3659999999999997</c:v>
                      </c:pt>
                      <c:pt idx="8730">
                        <c:v>4.3659999999999997</c:v>
                      </c:pt>
                      <c:pt idx="8731">
                        <c:v>4.367</c:v>
                      </c:pt>
                      <c:pt idx="8732">
                        <c:v>4.367</c:v>
                      </c:pt>
                      <c:pt idx="8733">
                        <c:v>4.3680000000000003</c:v>
                      </c:pt>
                      <c:pt idx="8734">
                        <c:v>4.3680000000000003</c:v>
                      </c:pt>
                      <c:pt idx="8735">
                        <c:v>4.3689999999999998</c:v>
                      </c:pt>
                      <c:pt idx="8736">
                        <c:v>4.3689999999999998</c:v>
                      </c:pt>
                      <c:pt idx="8737">
                        <c:v>4.37</c:v>
                      </c:pt>
                      <c:pt idx="8738">
                        <c:v>4.37</c:v>
                      </c:pt>
                      <c:pt idx="8739">
                        <c:v>4.3710000000000004</c:v>
                      </c:pt>
                      <c:pt idx="8740">
                        <c:v>4.3710000000000004</c:v>
                      </c:pt>
                      <c:pt idx="8741">
                        <c:v>4.3719999999999999</c:v>
                      </c:pt>
                      <c:pt idx="8742">
                        <c:v>4.3719999999999999</c:v>
                      </c:pt>
                      <c:pt idx="8743">
                        <c:v>4.3730000000000002</c:v>
                      </c:pt>
                      <c:pt idx="8744">
                        <c:v>4.3730000000000002</c:v>
                      </c:pt>
                      <c:pt idx="8745">
                        <c:v>4.3739999999999997</c:v>
                      </c:pt>
                      <c:pt idx="8746">
                        <c:v>4.3739999999999997</c:v>
                      </c:pt>
                      <c:pt idx="8747">
                        <c:v>4.375</c:v>
                      </c:pt>
                      <c:pt idx="8748">
                        <c:v>4.375</c:v>
                      </c:pt>
                      <c:pt idx="8749">
                        <c:v>4.3760000000000003</c:v>
                      </c:pt>
                      <c:pt idx="8750">
                        <c:v>4.3760000000000003</c:v>
                      </c:pt>
                      <c:pt idx="8751">
                        <c:v>4.3769999999999998</c:v>
                      </c:pt>
                      <c:pt idx="8752">
                        <c:v>4.3769999999999998</c:v>
                      </c:pt>
                      <c:pt idx="8753">
                        <c:v>4.3780000000000001</c:v>
                      </c:pt>
                      <c:pt idx="8754">
                        <c:v>4.3780000000000001</c:v>
                      </c:pt>
                      <c:pt idx="8755">
                        <c:v>4.3789999999999996</c:v>
                      </c:pt>
                      <c:pt idx="8756">
                        <c:v>4.3789999999999996</c:v>
                      </c:pt>
                      <c:pt idx="8757">
                        <c:v>4.38</c:v>
                      </c:pt>
                      <c:pt idx="8758">
                        <c:v>4.38</c:v>
                      </c:pt>
                      <c:pt idx="8759">
                        <c:v>4.3810000000000002</c:v>
                      </c:pt>
                      <c:pt idx="8760">
                        <c:v>4.3810000000000002</c:v>
                      </c:pt>
                      <c:pt idx="8761">
                        <c:v>4.3819999999999997</c:v>
                      </c:pt>
                      <c:pt idx="8762">
                        <c:v>4.3819999999999997</c:v>
                      </c:pt>
                      <c:pt idx="8763">
                        <c:v>4.383</c:v>
                      </c:pt>
                      <c:pt idx="8764">
                        <c:v>4.383</c:v>
                      </c:pt>
                      <c:pt idx="8765">
                        <c:v>4.3840000000000003</c:v>
                      </c:pt>
                      <c:pt idx="8766">
                        <c:v>4.3840000000000003</c:v>
                      </c:pt>
                      <c:pt idx="8767">
                        <c:v>4.3849999999999998</c:v>
                      </c:pt>
                      <c:pt idx="8768">
                        <c:v>4.3849999999999998</c:v>
                      </c:pt>
                      <c:pt idx="8769">
                        <c:v>4.3860000000000001</c:v>
                      </c:pt>
                      <c:pt idx="8770">
                        <c:v>4.3860000000000001</c:v>
                      </c:pt>
                      <c:pt idx="8771">
                        <c:v>4.3869999999999996</c:v>
                      </c:pt>
                      <c:pt idx="8772">
                        <c:v>4.3869999999999996</c:v>
                      </c:pt>
                      <c:pt idx="8773">
                        <c:v>4.3879999999999999</c:v>
                      </c:pt>
                      <c:pt idx="8774">
                        <c:v>4.3879999999999999</c:v>
                      </c:pt>
                      <c:pt idx="8775">
                        <c:v>4.3890000000000002</c:v>
                      </c:pt>
                      <c:pt idx="8776">
                        <c:v>4.3890000000000002</c:v>
                      </c:pt>
                      <c:pt idx="8777">
                        <c:v>4.3899999999999997</c:v>
                      </c:pt>
                      <c:pt idx="8778">
                        <c:v>4.3899999999999997</c:v>
                      </c:pt>
                      <c:pt idx="8779">
                        <c:v>4.391</c:v>
                      </c:pt>
                      <c:pt idx="8780">
                        <c:v>4.391</c:v>
                      </c:pt>
                      <c:pt idx="8781">
                        <c:v>4.3920000000000003</c:v>
                      </c:pt>
                      <c:pt idx="8782">
                        <c:v>4.3920000000000003</c:v>
                      </c:pt>
                      <c:pt idx="8783">
                        <c:v>4.3929999999999998</c:v>
                      </c:pt>
                      <c:pt idx="8784">
                        <c:v>4.3929999999999998</c:v>
                      </c:pt>
                      <c:pt idx="8785">
                        <c:v>4.3940000000000001</c:v>
                      </c:pt>
                      <c:pt idx="8786">
                        <c:v>4.3940000000000001</c:v>
                      </c:pt>
                      <c:pt idx="8787">
                        <c:v>4.3949999999999996</c:v>
                      </c:pt>
                      <c:pt idx="8788">
                        <c:v>4.3949999999999996</c:v>
                      </c:pt>
                      <c:pt idx="8789">
                        <c:v>4.3959999999999999</c:v>
                      </c:pt>
                      <c:pt idx="8790">
                        <c:v>4.3959999999999999</c:v>
                      </c:pt>
                      <c:pt idx="8791">
                        <c:v>4.3970000000000002</c:v>
                      </c:pt>
                      <c:pt idx="8792">
                        <c:v>4.3970000000000002</c:v>
                      </c:pt>
                      <c:pt idx="8793">
                        <c:v>4.3979999999999997</c:v>
                      </c:pt>
                      <c:pt idx="8794">
                        <c:v>4.3979999999999997</c:v>
                      </c:pt>
                      <c:pt idx="8795">
                        <c:v>4.399</c:v>
                      </c:pt>
                      <c:pt idx="8796">
                        <c:v>4.399</c:v>
                      </c:pt>
                      <c:pt idx="8797">
                        <c:v>4.4000000000000004</c:v>
                      </c:pt>
                      <c:pt idx="8798">
                        <c:v>4.4000000000000004</c:v>
                      </c:pt>
                      <c:pt idx="8799">
                        <c:v>4.4009999999999998</c:v>
                      </c:pt>
                      <c:pt idx="8800">
                        <c:v>4.4009999999999998</c:v>
                      </c:pt>
                      <c:pt idx="8801">
                        <c:v>4.4020000000000001</c:v>
                      </c:pt>
                      <c:pt idx="8802">
                        <c:v>4.4020000000000001</c:v>
                      </c:pt>
                      <c:pt idx="8803">
                        <c:v>4.4029999999999996</c:v>
                      </c:pt>
                      <c:pt idx="8804">
                        <c:v>4.4029999999999996</c:v>
                      </c:pt>
                      <c:pt idx="8805">
                        <c:v>4.4039999999999999</c:v>
                      </c:pt>
                      <c:pt idx="8806">
                        <c:v>4.4039999999999999</c:v>
                      </c:pt>
                      <c:pt idx="8807">
                        <c:v>4.4050000000000002</c:v>
                      </c:pt>
                      <c:pt idx="8808">
                        <c:v>4.4050000000000002</c:v>
                      </c:pt>
                      <c:pt idx="8809">
                        <c:v>4.4059999999999997</c:v>
                      </c:pt>
                      <c:pt idx="8810">
                        <c:v>4.4059999999999997</c:v>
                      </c:pt>
                      <c:pt idx="8811">
                        <c:v>4.407</c:v>
                      </c:pt>
                      <c:pt idx="8812">
                        <c:v>4.407</c:v>
                      </c:pt>
                      <c:pt idx="8813">
                        <c:v>4.4080000000000004</c:v>
                      </c:pt>
                      <c:pt idx="8814">
                        <c:v>4.4080000000000004</c:v>
                      </c:pt>
                      <c:pt idx="8815">
                        <c:v>4.4089999999999998</c:v>
                      </c:pt>
                      <c:pt idx="8816">
                        <c:v>4.4089999999999998</c:v>
                      </c:pt>
                      <c:pt idx="8817">
                        <c:v>4.41</c:v>
                      </c:pt>
                      <c:pt idx="8818">
                        <c:v>4.41</c:v>
                      </c:pt>
                      <c:pt idx="8819">
                        <c:v>4.4109999999999996</c:v>
                      </c:pt>
                      <c:pt idx="8820">
                        <c:v>4.4109999999999996</c:v>
                      </c:pt>
                      <c:pt idx="8821">
                        <c:v>4.4119999999999999</c:v>
                      </c:pt>
                      <c:pt idx="8822">
                        <c:v>4.4119999999999999</c:v>
                      </c:pt>
                      <c:pt idx="8823">
                        <c:v>4.4130000000000003</c:v>
                      </c:pt>
                      <c:pt idx="8824">
                        <c:v>4.4130000000000003</c:v>
                      </c:pt>
                      <c:pt idx="8825">
                        <c:v>4.4139999999999997</c:v>
                      </c:pt>
                      <c:pt idx="8826">
                        <c:v>4.4139999999999997</c:v>
                      </c:pt>
                      <c:pt idx="8827">
                        <c:v>4.415</c:v>
                      </c:pt>
                      <c:pt idx="8828">
                        <c:v>4.415</c:v>
                      </c:pt>
                      <c:pt idx="8829">
                        <c:v>4.4160000000000004</c:v>
                      </c:pt>
                      <c:pt idx="8830">
                        <c:v>4.4160000000000004</c:v>
                      </c:pt>
                      <c:pt idx="8831">
                        <c:v>4.4169999999999998</c:v>
                      </c:pt>
                      <c:pt idx="8832">
                        <c:v>4.4169999999999998</c:v>
                      </c:pt>
                      <c:pt idx="8833">
                        <c:v>4.4180000000000001</c:v>
                      </c:pt>
                      <c:pt idx="8834">
                        <c:v>4.4180000000000001</c:v>
                      </c:pt>
                      <c:pt idx="8835">
                        <c:v>4.4189999999999996</c:v>
                      </c:pt>
                      <c:pt idx="8836">
                        <c:v>4.4189999999999996</c:v>
                      </c:pt>
                      <c:pt idx="8837">
                        <c:v>4.42</c:v>
                      </c:pt>
                      <c:pt idx="8838">
                        <c:v>4.42</c:v>
                      </c:pt>
                      <c:pt idx="8839">
                        <c:v>4.4210000000000003</c:v>
                      </c:pt>
                      <c:pt idx="8840">
                        <c:v>4.4210000000000003</c:v>
                      </c:pt>
                      <c:pt idx="8841">
                        <c:v>4.4219999999999997</c:v>
                      </c:pt>
                      <c:pt idx="8842">
                        <c:v>4.4219999999999997</c:v>
                      </c:pt>
                      <c:pt idx="8843">
                        <c:v>4.423</c:v>
                      </c:pt>
                      <c:pt idx="8844">
                        <c:v>4.423</c:v>
                      </c:pt>
                      <c:pt idx="8845">
                        <c:v>4.4240000000000004</c:v>
                      </c:pt>
                      <c:pt idx="8846">
                        <c:v>4.4240000000000004</c:v>
                      </c:pt>
                      <c:pt idx="8847">
                        <c:v>4.4249999999999998</c:v>
                      </c:pt>
                      <c:pt idx="8848">
                        <c:v>4.4249999999999998</c:v>
                      </c:pt>
                      <c:pt idx="8849">
                        <c:v>4.4260000000000002</c:v>
                      </c:pt>
                      <c:pt idx="8850">
                        <c:v>4.4260000000000002</c:v>
                      </c:pt>
                      <c:pt idx="8851">
                        <c:v>4.4269999999999996</c:v>
                      </c:pt>
                      <c:pt idx="8852">
                        <c:v>4.4269999999999996</c:v>
                      </c:pt>
                      <c:pt idx="8853">
                        <c:v>4.4279999999999999</c:v>
                      </c:pt>
                      <c:pt idx="8854">
                        <c:v>4.4279999999999999</c:v>
                      </c:pt>
                      <c:pt idx="8855">
                        <c:v>4.4290000000000003</c:v>
                      </c:pt>
                      <c:pt idx="8856">
                        <c:v>4.4290000000000003</c:v>
                      </c:pt>
                      <c:pt idx="8857">
                        <c:v>4.43</c:v>
                      </c:pt>
                      <c:pt idx="8858">
                        <c:v>4.43</c:v>
                      </c:pt>
                      <c:pt idx="8859">
                        <c:v>4.431</c:v>
                      </c:pt>
                      <c:pt idx="8860">
                        <c:v>4.431</c:v>
                      </c:pt>
                      <c:pt idx="8861">
                        <c:v>4.4320000000000004</c:v>
                      </c:pt>
                      <c:pt idx="8862">
                        <c:v>4.4320000000000004</c:v>
                      </c:pt>
                      <c:pt idx="8863">
                        <c:v>4.4329999999999998</c:v>
                      </c:pt>
                      <c:pt idx="8864">
                        <c:v>4.4329999999999998</c:v>
                      </c:pt>
                      <c:pt idx="8865">
                        <c:v>4.4340000000000002</c:v>
                      </c:pt>
                      <c:pt idx="8866">
                        <c:v>4.4340000000000002</c:v>
                      </c:pt>
                      <c:pt idx="8867">
                        <c:v>4.4349999999999996</c:v>
                      </c:pt>
                      <c:pt idx="8868">
                        <c:v>4.4349999999999996</c:v>
                      </c:pt>
                      <c:pt idx="8869">
                        <c:v>4.4359999999999999</c:v>
                      </c:pt>
                      <c:pt idx="8870">
                        <c:v>4.4359999999999999</c:v>
                      </c:pt>
                      <c:pt idx="8871">
                        <c:v>4.4370000000000003</c:v>
                      </c:pt>
                      <c:pt idx="8872">
                        <c:v>4.4370000000000003</c:v>
                      </c:pt>
                      <c:pt idx="8873">
                        <c:v>4.4379999999999997</c:v>
                      </c:pt>
                      <c:pt idx="8874">
                        <c:v>4.4379999999999997</c:v>
                      </c:pt>
                      <c:pt idx="8875">
                        <c:v>4.4390000000000001</c:v>
                      </c:pt>
                      <c:pt idx="8876">
                        <c:v>4.4390000000000001</c:v>
                      </c:pt>
                      <c:pt idx="8877">
                        <c:v>4.4400000000000004</c:v>
                      </c:pt>
                      <c:pt idx="8878">
                        <c:v>4.4400000000000004</c:v>
                      </c:pt>
                      <c:pt idx="8879">
                        <c:v>4.4409999999999998</c:v>
                      </c:pt>
                      <c:pt idx="8880">
                        <c:v>4.4409999999999998</c:v>
                      </c:pt>
                      <c:pt idx="8881">
                        <c:v>4.4420000000000002</c:v>
                      </c:pt>
                      <c:pt idx="8882">
                        <c:v>4.4420000000000002</c:v>
                      </c:pt>
                      <c:pt idx="8883">
                        <c:v>4.4429999999999996</c:v>
                      </c:pt>
                      <c:pt idx="8884">
                        <c:v>4.4429999999999996</c:v>
                      </c:pt>
                      <c:pt idx="8885">
                        <c:v>4.444</c:v>
                      </c:pt>
                      <c:pt idx="8886">
                        <c:v>4.444</c:v>
                      </c:pt>
                      <c:pt idx="8887">
                        <c:v>4.4450000000000003</c:v>
                      </c:pt>
                      <c:pt idx="8888">
                        <c:v>4.4450000000000003</c:v>
                      </c:pt>
                      <c:pt idx="8889">
                        <c:v>4.4459999999999997</c:v>
                      </c:pt>
                      <c:pt idx="8890">
                        <c:v>4.4459999999999997</c:v>
                      </c:pt>
                      <c:pt idx="8891">
                        <c:v>4.4470000000000001</c:v>
                      </c:pt>
                      <c:pt idx="8892">
                        <c:v>4.4470000000000001</c:v>
                      </c:pt>
                      <c:pt idx="8893">
                        <c:v>4.4480000000000004</c:v>
                      </c:pt>
                      <c:pt idx="8894">
                        <c:v>4.4480000000000004</c:v>
                      </c:pt>
                      <c:pt idx="8895">
                        <c:v>4.4489999999999998</c:v>
                      </c:pt>
                      <c:pt idx="8896">
                        <c:v>4.4489999999999998</c:v>
                      </c:pt>
                      <c:pt idx="8897">
                        <c:v>4.45</c:v>
                      </c:pt>
                      <c:pt idx="8898">
                        <c:v>4.45</c:v>
                      </c:pt>
                      <c:pt idx="8899">
                        <c:v>4.4509999999999996</c:v>
                      </c:pt>
                      <c:pt idx="8900">
                        <c:v>4.4509999999999996</c:v>
                      </c:pt>
                      <c:pt idx="8901">
                        <c:v>4.452</c:v>
                      </c:pt>
                      <c:pt idx="8902">
                        <c:v>4.452</c:v>
                      </c:pt>
                      <c:pt idx="8903">
                        <c:v>4.4530000000000003</c:v>
                      </c:pt>
                      <c:pt idx="8904">
                        <c:v>4.4530000000000003</c:v>
                      </c:pt>
                      <c:pt idx="8905">
                        <c:v>4.4539999999999997</c:v>
                      </c:pt>
                      <c:pt idx="8906">
                        <c:v>4.4539999999999997</c:v>
                      </c:pt>
                      <c:pt idx="8907">
                        <c:v>4.4550000000000001</c:v>
                      </c:pt>
                      <c:pt idx="8908">
                        <c:v>4.4550000000000001</c:v>
                      </c:pt>
                      <c:pt idx="8909">
                        <c:v>4.4560000000000004</c:v>
                      </c:pt>
                      <c:pt idx="8910">
                        <c:v>4.4560000000000004</c:v>
                      </c:pt>
                      <c:pt idx="8911">
                        <c:v>4.4569999999999999</c:v>
                      </c:pt>
                      <c:pt idx="8912">
                        <c:v>4.4569999999999999</c:v>
                      </c:pt>
                      <c:pt idx="8913">
                        <c:v>4.4580000000000002</c:v>
                      </c:pt>
                      <c:pt idx="8914">
                        <c:v>4.4580000000000002</c:v>
                      </c:pt>
                      <c:pt idx="8915">
                        <c:v>4.4589999999999996</c:v>
                      </c:pt>
                      <c:pt idx="8916">
                        <c:v>4.4589999999999996</c:v>
                      </c:pt>
                      <c:pt idx="8917">
                        <c:v>4.46</c:v>
                      </c:pt>
                      <c:pt idx="8918">
                        <c:v>4.46</c:v>
                      </c:pt>
                      <c:pt idx="8919">
                        <c:v>4.4610000000000003</c:v>
                      </c:pt>
                      <c:pt idx="8920">
                        <c:v>4.4610000000000003</c:v>
                      </c:pt>
                      <c:pt idx="8921">
                        <c:v>4.4619999999999997</c:v>
                      </c:pt>
                      <c:pt idx="8922">
                        <c:v>4.4619999999999997</c:v>
                      </c:pt>
                      <c:pt idx="8923">
                        <c:v>4.4630000000000001</c:v>
                      </c:pt>
                      <c:pt idx="8924">
                        <c:v>4.4630000000000001</c:v>
                      </c:pt>
                      <c:pt idx="8925">
                        <c:v>4.4640000000000004</c:v>
                      </c:pt>
                      <c:pt idx="8926">
                        <c:v>4.4640000000000004</c:v>
                      </c:pt>
                      <c:pt idx="8927">
                        <c:v>4.4649999999999999</c:v>
                      </c:pt>
                      <c:pt idx="8928">
                        <c:v>4.4649999999999999</c:v>
                      </c:pt>
                      <c:pt idx="8929">
                        <c:v>4.4660000000000002</c:v>
                      </c:pt>
                      <c:pt idx="8930">
                        <c:v>4.4660000000000002</c:v>
                      </c:pt>
                      <c:pt idx="8931">
                        <c:v>4.4669999999999996</c:v>
                      </c:pt>
                      <c:pt idx="8932">
                        <c:v>4.4669999999999996</c:v>
                      </c:pt>
                      <c:pt idx="8933">
                        <c:v>4.468</c:v>
                      </c:pt>
                      <c:pt idx="8934">
                        <c:v>4.468</c:v>
                      </c:pt>
                      <c:pt idx="8935">
                        <c:v>4.4690000000000003</c:v>
                      </c:pt>
                      <c:pt idx="8936">
                        <c:v>4.4690000000000003</c:v>
                      </c:pt>
                      <c:pt idx="8937">
                        <c:v>4.47</c:v>
                      </c:pt>
                      <c:pt idx="8938">
                        <c:v>4.47</c:v>
                      </c:pt>
                      <c:pt idx="8939">
                        <c:v>4.4710000000000001</c:v>
                      </c:pt>
                      <c:pt idx="8940">
                        <c:v>4.4710000000000001</c:v>
                      </c:pt>
                      <c:pt idx="8941">
                        <c:v>4.4720000000000004</c:v>
                      </c:pt>
                      <c:pt idx="8942">
                        <c:v>4.4720000000000004</c:v>
                      </c:pt>
                      <c:pt idx="8943">
                        <c:v>4.4729999999999999</c:v>
                      </c:pt>
                      <c:pt idx="8944">
                        <c:v>4.4729999999999999</c:v>
                      </c:pt>
                      <c:pt idx="8945">
                        <c:v>4.4740000000000002</c:v>
                      </c:pt>
                      <c:pt idx="8946">
                        <c:v>4.4740000000000002</c:v>
                      </c:pt>
                      <c:pt idx="8947">
                        <c:v>4.4749999999999996</c:v>
                      </c:pt>
                      <c:pt idx="8948">
                        <c:v>4.4749999999999996</c:v>
                      </c:pt>
                      <c:pt idx="8949">
                        <c:v>4.476</c:v>
                      </c:pt>
                      <c:pt idx="8950">
                        <c:v>4.476</c:v>
                      </c:pt>
                      <c:pt idx="8951">
                        <c:v>4.4770000000000003</c:v>
                      </c:pt>
                      <c:pt idx="8952">
                        <c:v>4.4770000000000003</c:v>
                      </c:pt>
                      <c:pt idx="8953">
                        <c:v>4.4779999999999998</c:v>
                      </c:pt>
                      <c:pt idx="8954">
                        <c:v>4.4779999999999998</c:v>
                      </c:pt>
                      <c:pt idx="8955">
                        <c:v>4.4790000000000001</c:v>
                      </c:pt>
                      <c:pt idx="8956">
                        <c:v>4.4790000000000001</c:v>
                      </c:pt>
                      <c:pt idx="8957">
                        <c:v>4.4800000000000004</c:v>
                      </c:pt>
                      <c:pt idx="8958">
                        <c:v>4.4800000000000004</c:v>
                      </c:pt>
                      <c:pt idx="8959">
                        <c:v>4.4809999999999999</c:v>
                      </c:pt>
                      <c:pt idx="8960">
                        <c:v>4.4809999999999999</c:v>
                      </c:pt>
                      <c:pt idx="8961">
                        <c:v>4.4820000000000002</c:v>
                      </c:pt>
                      <c:pt idx="8962">
                        <c:v>4.4820000000000002</c:v>
                      </c:pt>
                      <c:pt idx="8963">
                        <c:v>4.4829999999999997</c:v>
                      </c:pt>
                      <c:pt idx="8964">
                        <c:v>4.4829999999999997</c:v>
                      </c:pt>
                      <c:pt idx="8965">
                        <c:v>4.484</c:v>
                      </c:pt>
                      <c:pt idx="8966">
                        <c:v>4.484</c:v>
                      </c:pt>
                      <c:pt idx="8967">
                        <c:v>4.4850000000000003</c:v>
                      </c:pt>
                      <c:pt idx="8968">
                        <c:v>4.4850000000000003</c:v>
                      </c:pt>
                      <c:pt idx="8969">
                        <c:v>4.4859999999999998</c:v>
                      </c:pt>
                      <c:pt idx="8970">
                        <c:v>4.4859999999999998</c:v>
                      </c:pt>
                      <c:pt idx="8971">
                        <c:v>4.4870000000000001</c:v>
                      </c:pt>
                      <c:pt idx="8972">
                        <c:v>4.4870000000000001</c:v>
                      </c:pt>
                      <c:pt idx="8973">
                        <c:v>4.4880000000000004</c:v>
                      </c:pt>
                      <c:pt idx="8974">
                        <c:v>4.4880000000000004</c:v>
                      </c:pt>
                      <c:pt idx="8975">
                        <c:v>4.4889999999999999</c:v>
                      </c:pt>
                      <c:pt idx="8976">
                        <c:v>4.4889999999999999</c:v>
                      </c:pt>
                      <c:pt idx="8977">
                        <c:v>4.49</c:v>
                      </c:pt>
                      <c:pt idx="8978">
                        <c:v>4.49</c:v>
                      </c:pt>
                      <c:pt idx="8979">
                        <c:v>4.4909999999999997</c:v>
                      </c:pt>
                      <c:pt idx="8980">
                        <c:v>4.4909999999999997</c:v>
                      </c:pt>
                      <c:pt idx="8981">
                        <c:v>4.492</c:v>
                      </c:pt>
                      <c:pt idx="8982">
                        <c:v>4.492</c:v>
                      </c:pt>
                      <c:pt idx="8983">
                        <c:v>4.4930000000000003</c:v>
                      </c:pt>
                      <c:pt idx="8984">
                        <c:v>4.4930000000000003</c:v>
                      </c:pt>
                      <c:pt idx="8985">
                        <c:v>4.4939999999999998</c:v>
                      </c:pt>
                      <c:pt idx="8986">
                        <c:v>4.4939999999999998</c:v>
                      </c:pt>
                      <c:pt idx="8987">
                        <c:v>4.4950000000000001</c:v>
                      </c:pt>
                      <c:pt idx="8988">
                        <c:v>4.4950000000000001</c:v>
                      </c:pt>
                      <c:pt idx="8989">
                        <c:v>4.4960000000000004</c:v>
                      </c:pt>
                      <c:pt idx="8990">
                        <c:v>4.4960000000000004</c:v>
                      </c:pt>
                      <c:pt idx="8991">
                        <c:v>4.4969999999999999</c:v>
                      </c:pt>
                      <c:pt idx="8992">
                        <c:v>4.4969999999999999</c:v>
                      </c:pt>
                      <c:pt idx="8993">
                        <c:v>4.4980000000000002</c:v>
                      </c:pt>
                      <c:pt idx="8994">
                        <c:v>4.4980000000000002</c:v>
                      </c:pt>
                      <c:pt idx="8995">
                        <c:v>4.4989999999999997</c:v>
                      </c:pt>
                      <c:pt idx="8996">
                        <c:v>4.4989999999999997</c:v>
                      </c:pt>
                      <c:pt idx="8997">
                        <c:v>4.5</c:v>
                      </c:pt>
                      <c:pt idx="8998">
                        <c:v>4.5</c:v>
                      </c:pt>
                      <c:pt idx="8999">
                        <c:v>4.5010000000000003</c:v>
                      </c:pt>
                      <c:pt idx="9000">
                        <c:v>4.5010000000000003</c:v>
                      </c:pt>
                      <c:pt idx="9001">
                        <c:v>4.5019999999999998</c:v>
                      </c:pt>
                      <c:pt idx="9002">
                        <c:v>4.5019999999999998</c:v>
                      </c:pt>
                      <c:pt idx="9003">
                        <c:v>4.5030000000000001</c:v>
                      </c:pt>
                      <c:pt idx="9004">
                        <c:v>4.5030000000000001</c:v>
                      </c:pt>
                      <c:pt idx="9005">
                        <c:v>4.5039999999999996</c:v>
                      </c:pt>
                      <c:pt idx="9006">
                        <c:v>4.5039999999999996</c:v>
                      </c:pt>
                      <c:pt idx="9007">
                        <c:v>4.5049999999999999</c:v>
                      </c:pt>
                      <c:pt idx="9008">
                        <c:v>4.5049999999999999</c:v>
                      </c:pt>
                      <c:pt idx="9009">
                        <c:v>4.5060000000000002</c:v>
                      </c:pt>
                      <c:pt idx="9010">
                        <c:v>4.5060000000000002</c:v>
                      </c:pt>
                      <c:pt idx="9011">
                        <c:v>4.5069999999999997</c:v>
                      </c:pt>
                      <c:pt idx="9012">
                        <c:v>4.5069999999999997</c:v>
                      </c:pt>
                      <c:pt idx="9013">
                        <c:v>4.508</c:v>
                      </c:pt>
                      <c:pt idx="9014">
                        <c:v>4.508</c:v>
                      </c:pt>
                      <c:pt idx="9015">
                        <c:v>4.5090000000000003</c:v>
                      </c:pt>
                      <c:pt idx="9016">
                        <c:v>4.5090000000000003</c:v>
                      </c:pt>
                      <c:pt idx="9017">
                        <c:v>4.51</c:v>
                      </c:pt>
                      <c:pt idx="9018">
                        <c:v>4.51</c:v>
                      </c:pt>
                      <c:pt idx="9019">
                        <c:v>4.5110000000000001</c:v>
                      </c:pt>
                      <c:pt idx="9020">
                        <c:v>4.5110000000000001</c:v>
                      </c:pt>
                      <c:pt idx="9021">
                        <c:v>4.5119999999999996</c:v>
                      </c:pt>
                      <c:pt idx="9022">
                        <c:v>4.5119999999999996</c:v>
                      </c:pt>
                      <c:pt idx="9023">
                        <c:v>4.5129999999999999</c:v>
                      </c:pt>
                      <c:pt idx="9024">
                        <c:v>4.5129999999999999</c:v>
                      </c:pt>
                      <c:pt idx="9025">
                        <c:v>4.5140000000000002</c:v>
                      </c:pt>
                      <c:pt idx="9026">
                        <c:v>4.5140000000000002</c:v>
                      </c:pt>
                      <c:pt idx="9027">
                        <c:v>4.5149999999999997</c:v>
                      </c:pt>
                      <c:pt idx="9028">
                        <c:v>4.5149999999999997</c:v>
                      </c:pt>
                      <c:pt idx="9029">
                        <c:v>4.516</c:v>
                      </c:pt>
                      <c:pt idx="9030">
                        <c:v>4.516</c:v>
                      </c:pt>
                      <c:pt idx="9031">
                        <c:v>4.5170000000000003</c:v>
                      </c:pt>
                      <c:pt idx="9032">
                        <c:v>4.5170000000000003</c:v>
                      </c:pt>
                      <c:pt idx="9033">
                        <c:v>4.5179999999999998</c:v>
                      </c:pt>
                      <c:pt idx="9034">
                        <c:v>4.5179999999999998</c:v>
                      </c:pt>
                      <c:pt idx="9035">
                        <c:v>4.5190000000000001</c:v>
                      </c:pt>
                      <c:pt idx="9036">
                        <c:v>4.5190000000000001</c:v>
                      </c:pt>
                      <c:pt idx="9037">
                        <c:v>4.5199999999999996</c:v>
                      </c:pt>
                      <c:pt idx="9038">
                        <c:v>4.5199999999999996</c:v>
                      </c:pt>
                      <c:pt idx="9039">
                        <c:v>4.5209999999999999</c:v>
                      </c:pt>
                      <c:pt idx="9040">
                        <c:v>4.5209999999999999</c:v>
                      </c:pt>
                      <c:pt idx="9041">
                        <c:v>4.5220000000000002</c:v>
                      </c:pt>
                      <c:pt idx="9042">
                        <c:v>4.5220000000000002</c:v>
                      </c:pt>
                      <c:pt idx="9043">
                        <c:v>4.5229999999999997</c:v>
                      </c:pt>
                      <c:pt idx="9044">
                        <c:v>4.5229999999999997</c:v>
                      </c:pt>
                      <c:pt idx="9045">
                        <c:v>4.524</c:v>
                      </c:pt>
                      <c:pt idx="9046">
                        <c:v>4.524</c:v>
                      </c:pt>
                      <c:pt idx="9047">
                        <c:v>4.5250000000000004</c:v>
                      </c:pt>
                      <c:pt idx="9048">
                        <c:v>4.5250000000000004</c:v>
                      </c:pt>
                      <c:pt idx="9049">
                        <c:v>4.5259999999999998</c:v>
                      </c:pt>
                      <c:pt idx="9050">
                        <c:v>4.5259999999999998</c:v>
                      </c:pt>
                      <c:pt idx="9051">
                        <c:v>4.5270000000000001</c:v>
                      </c:pt>
                      <c:pt idx="9052">
                        <c:v>4.5270000000000001</c:v>
                      </c:pt>
                      <c:pt idx="9053">
                        <c:v>4.5279999999999996</c:v>
                      </c:pt>
                      <c:pt idx="9054">
                        <c:v>4.5279999999999996</c:v>
                      </c:pt>
                      <c:pt idx="9055">
                        <c:v>4.5289999999999999</c:v>
                      </c:pt>
                      <c:pt idx="9056">
                        <c:v>4.5289999999999999</c:v>
                      </c:pt>
                      <c:pt idx="9057">
                        <c:v>4.53</c:v>
                      </c:pt>
                      <c:pt idx="9058">
                        <c:v>4.53</c:v>
                      </c:pt>
                      <c:pt idx="9059">
                        <c:v>4.5309999999999997</c:v>
                      </c:pt>
                      <c:pt idx="9060">
                        <c:v>4.5309999999999997</c:v>
                      </c:pt>
                      <c:pt idx="9061">
                        <c:v>4.532</c:v>
                      </c:pt>
                      <c:pt idx="9062">
                        <c:v>4.532</c:v>
                      </c:pt>
                      <c:pt idx="9063">
                        <c:v>4.5330000000000004</c:v>
                      </c:pt>
                      <c:pt idx="9064">
                        <c:v>4.5330000000000004</c:v>
                      </c:pt>
                      <c:pt idx="9065">
                        <c:v>4.5339999999999998</c:v>
                      </c:pt>
                      <c:pt idx="9066">
                        <c:v>4.5339999999999998</c:v>
                      </c:pt>
                      <c:pt idx="9067">
                        <c:v>4.5350000000000001</c:v>
                      </c:pt>
                      <c:pt idx="9068">
                        <c:v>4.5350000000000001</c:v>
                      </c:pt>
                      <c:pt idx="9069">
                        <c:v>4.5359999999999996</c:v>
                      </c:pt>
                      <c:pt idx="9070">
                        <c:v>4.5359999999999996</c:v>
                      </c:pt>
                      <c:pt idx="9071">
                        <c:v>4.5369999999999999</c:v>
                      </c:pt>
                      <c:pt idx="9072">
                        <c:v>4.5369999999999999</c:v>
                      </c:pt>
                      <c:pt idx="9073">
                        <c:v>4.5380000000000003</c:v>
                      </c:pt>
                      <c:pt idx="9074">
                        <c:v>4.5380000000000003</c:v>
                      </c:pt>
                      <c:pt idx="9075">
                        <c:v>4.5389999999999997</c:v>
                      </c:pt>
                      <c:pt idx="9076">
                        <c:v>4.5389999999999997</c:v>
                      </c:pt>
                      <c:pt idx="9077">
                        <c:v>4.54</c:v>
                      </c:pt>
                      <c:pt idx="9078">
                        <c:v>4.54</c:v>
                      </c:pt>
                      <c:pt idx="9079">
                        <c:v>4.5410000000000004</c:v>
                      </c:pt>
                      <c:pt idx="9080">
                        <c:v>4.5410000000000004</c:v>
                      </c:pt>
                      <c:pt idx="9081">
                        <c:v>4.5419999999999998</c:v>
                      </c:pt>
                      <c:pt idx="9082">
                        <c:v>4.5419999999999998</c:v>
                      </c:pt>
                      <c:pt idx="9083">
                        <c:v>4.5430000000000001</c:v>
                      </c:pt>
                      <c:pt idx="9084">
                        <c:v>4.5430000000000001</c:v>
                      </c:pt>
                      <c:pt idx="9085">
                        <c:v>4.5439999999999996</c:v>
                      </c:pt>
                      <c:pt idx="9086">
                        <c:v>4.5439999999999996</c:v>
                      </c:pt>
                      <c:pt idx="9087">
                        <c:v>4.5449999999999999</c:v>
                      </c:pt>
                      <c:pt idx="9088">
                        <c:v>4.5449999999999999</c:v>
                      </c:pt>
                      <c:pt idx="9089">
                        <c:v>4.5460000000000003</c:v>
                      </c:pt>
                      <c:pt idx="9090">
                        <c:v>4.5460000000000003</c:v>
                      </c:pt>
                      <c:pt idx="9091">
                        <c:v>4.5469999999999997</c:v>
                      </c:pt>
                      <c:pt idx="9092">
                        <c:v>4.5469999999999997</c:v>
                      </c:pt>
                      <c:pt idx="9093">
                        <c:v>4.548</c:v>
                      </c:pt>
                      <c:pt idx="9094">
                        <c:v>4.548</c:v>
                      </c:pt>
                      <c:pt idx="9095">
                        <c:v>4.5490000000000004</c:v>
                      </c:pt>
                      <c:pt idx="9096">
                        <c:v>4.5490000000000004</c:v>
                      </c:pt>
                      <c:pt idx="9097">
                        <c:v>4.55</c:v>
                      </c:pt>
                      <c:pt idx="9098">
                        <c:v>4.55</c:v>
                      </c:pt>
                      <c:pt idx="9099">
                        <c:v>4.5510000000000002</c:v>
                      </c:pt>
                      <c:pt idx="9100">
                        <c:v>4.5510000000000002</c:v>
                      </c:pt>
                      <c:pt idx="9101">
                        <c:v>4.5519999999999996</c:v>
                      </c:pt>
                      <c:pt idx="9102">
                        <c:v>4.5519999999999996</c:v>
                      </c:pt>
                      <c:pt idx="9103">
                        <c:v>4.5529999999999999</c:v>
                      </c:pt>
                      <c:pt idx="9104">
                        <c:v>4.5529999999999999</c:v>
                      </c:pt>
                      <c:pt idx="9105">
                        <c:v>4.5540000000000003</c:v>
                      </c:pt>
                      <c:pt idx="9106">
                        <c:v>4.5540000000000003</c:v>
                      </c:pt>
                      <c:pt idx="9107">
                        <c:v>4.5549999999999997</c:v>
                      </c:pt>
                      <c:pt idx="9108">
                        <c:v>4.5549999999999997</c:v>
                      </c:pt>
                      <c:pt idx="9109">
                        <c:v>4.556</c:v>
                      </c:pt>
                      <c:pt idx="9110">
                        <c:v>4.556</c:v>
                      </c:pt>
                      <c:pt idx="9111">
                        <c:v>4.5570000000000004</c:v>
                      </c:pt>
                      <c:pt idx="9112">
                        <c:v>4.5570000000000004</c:v>
                      </c:pt>
                      <c:pt idx="9113">
                        <c:v>4.5579999999999998</c:v>
                      </c:pt>
                      <c:pt idx="9114">
                        <c:v>4.5579999999999998</c:v>
                      </c:pt>
                      <c:pt idx="9115">
                        <c:v>4.5590000000000002</c:v>
                      </c:pt>
                      <c:pt idx="9116">
                        <c:v>4.5590000000000002</c:v>
                      </c:pt>
                      <c:pt idx="9117">
                        <c:v>4.5599999999999996</c:v>
                      </c:pt>
                      <c:pt idx="9118">
                        <c:v>4.5599999999999996</c:v>
                      </c:pt>
                      <c:pt idx="9119">
                        <c:v>4.5609999999999999</c:v>
                      </c:pt>
                      <c:pt idx="9120">
                        <c:v>4.5609999999999999</c:v>
                      </c:pt>
                      <c:pt idx="9121">
                        <c:v>4.5620000000000003</c:v>
                      </c:pt>
                      <c:pt idx="9122">
                        <c:v>4.5620000000000003</c:v>
                      </c:pt>
                      <c:pt idx="9123">
                        <c:v>4.5629999999999997</c:v>
                      </c:pt>
                      <c:pt idx="9124">
                        <c:v>4.5629999999999997</c:v>
                      </c:pt>
                      <c:pt idx="9125">
                        <c:v>4.5640000000000001</c:v>
                      </c:pt>
                      <c:pt idx="9126">
                        <c:v>4.5640000000000001</c:v>
                      </c:pt>
                      <c:pt idx="9127">
                        <c:v>4.5650000000000004</c:v>
                      </c:pt>
                      <c:pt idx="9128">
                        <c:v>4.5650000000000004</c:v>
                      </c:pt>
                      <c:pt idx="9129">
                        <c:v>4.5659999999999998</c:v>
                      </c:pt>
                      <c:pt idx="9130">
                        <c:v>4.5659999999999998</c:v>
                      </c:pt>
                      <c:pt idx="9131">
                        <c:v>4.5670000000000002</c:v>
                      </c:pt>
                      <c:pt idx="9132">
                        <c:v>4.5670000000000002</c:v>
                      </c:pt>
                      <c:pt idx="9133">
                        <c:v>4.5679999999999996</c:v>
                      </c:pt>
                      <c:pt idx="9134">
                        <c:v>4.5679999999999996</c:v>
                      </c:pt>
                      <c:pt idx="9135">
                        <c:v>4.569</c:v>
                      </c:pt>
                      <c:pt idx="9136">
                        <c:v>4.569</c:v>
                      </c:pt>
                      <c:pt idx="9137">
                        <c:v>4.57</c:v>
                      </c:pt>
                      <c:pt idx="9138">
                        <c:v>4.57</c:v>
                      </c:pt>
                      <c:pt idx="9139">
                        <c:v>4.5709999999999997</c:v>
                      </c:pt>
                      <c:pt idx="9140">
                        <c:v>4.5709999999999997</c:v>
                      </c:pt>
                      <c:pt idx="9141">
                        <c:v>4.5720000000000001</c:v>
                      </c:pt>
                      <c:pt idx="9142">
                        <c:v>4.5720000000000001</c:v>
                      </c:pt>
                      <c:pt idx="9143">
                        <c:v>4.5730000000000004</c:v>
                      </c:pt>
                      <c:pt idx="9144">
                        <c:v>4.5730000000000004</c:v>
                      </c:pt>
                      <c:pt idx="9145">
                        <c:v>4.5739999999999998</c:v>
                      </c:pt>
                      <c:pt idx="9146">
                        <c:v>4.5739999999999998</c:v>
                      </c:pt>
                      <c:pt idx="9147">
                        <c:v>4.5750000000000002</c:v>
                      </c:pt>
                      <c:pt idx="9148">
                        <c:v>4.5750000000000002</c:v>
                      </c:pt>
                      <c:pt idx="9149">
                        <c:v>4.5759999999999996</c:v>
                      </c:pt>
                      <c:pt idx="9150">
                        <c:v>4.5759999999999996</c:v>
                      </c:pt>
                      <c:pt idx="9151">
                        <c:v>4.577</c:v>
                      </c:pt>
                      <c:pt idx="9152">
                        <c:v>4.577</c:v>
                      </c:pt>
                      <c:pt idx="9153">
                        <c:v>4.5780000000000003</c:v>
                      </c:pt>
                      <c:pt idx="9154">
                        <c:v>4.5780000000000003</c:v>
                      </c:pt>
                      <c:pt idx="9155">
                        <c:v>4.5789999999999997</c:v>
                      </c:pt>
                      <c:pt idx="9156">
                        <c:v>4.5789999999999997</c:v>
                      </c:pt>
                      <c:pt idx="9157">
                        <c:v>4.58</c:v>
                      </c:pt>
                      <c:pt idx="9158">
                        <c:v>4.58</c:v>
                      </c:pt>
                      <c:pt idx="9159">
                        <c:v>4.5810000000000004</c:v>
                      </c:pt>
                      <c:pt idx="9160">
                        <c:v>4.5810000000000004</c:v>
                      </c:pt>
                      <c:pt idx="9161">
                        <c:v>4.5819999999999999</c:v>
                      </c:pt>
                      <c:pt idx="9162">
                        <c:v>4.5819999999999999</c:v>
                      </c:pt>
                      <c:pt idx="9163">
                        <c:v>4.5830000000000002</c:v>
                      </c:pt>
                      <c:pt idx="9164">
                        <c:v>4.5830000000000002</c:v>
                      </c:pt>
                      <c:pt idx="9165">
                        <c:v>4.5839999999999996</c:v>
                      </c:pt>
                      <c:pt idx="9166">
                        <c:v>4.5839999999999996</c:v>
                      </c:pt>
                      <c:pt idx="9167">
                        <c:v>4.585</c:v>
                      </c:pt>
                      <c:pt idx="9168">
                        <c:v>4.585</c:v>
                      </c:pt>
                      <c:pt idx="9169">
                        <c:v>4.5860000000000003</c:v>
                      </c:pt>
                      <c:pt idx="9170">
                        <c:v>4.5860000000000003</c:v>
                      </c:pt>
                      <c:pt idx="9171">
                        <c:v>4.5869999999999997</c:v>
                      </c:pt>
                      <c:pt idx="9172">
                        <c:v>4.5869999999999997</c:v>
                      </c:pt>
                      <c:pt idx="9173">
                        <c:v>4.5880000000000001</c:v>
                      </c:pt>
                      <c:pt idx="9174">
                        <c:v>4.5880000000000001</c:v>
                      </c:pt>
                      <c:pt idx="9175">
                        <c:v>4.5890000000000004</c:v>
                      </c:pt>
                      <c:pt idx="9176">
                        <c:v>4.5890000000000004</c:v>
                      </c:pt>
                      <c:pt idx="9177">
                        <c:v>4.59</c:v>
                      </c:pt>
                      <c:pt idx="9178">
                        <c:v>4.59</c:v>
                      </c:pt>
                      <c:pt idx="9179">
                        <c:v>4.5910000000000002</c:v>
                      </c:pt>
                      <c:pt idx="9180">
                        <c:v>4.5910000000000002</c:v>
                      </c:pt>
                      <c:pt idx="9181">
                        <c:v>4.5919999999999996</c:v>
                      </c:pt>
                      <c:pt idx="9182">
                        <c:v>4.5919999999999996</c:v>
                      </c:pt>
                      <c:pt idx="9183">
                        <c:v>4.593</c:v>
                      </c:pt>
                      <c:pt idx="9184">
                        <c:v>4.593</c:v>
                      </c:pt>
                      <c:pt idx="9185">
                        <c:v>4.5940000000000003</c:v>
                      </c:pt>
                      <c:pt idx="9186">
                        <c:v>4.5940000000000003</c:v>
                      </c:pt>
                      <c:pt idx="9187">
                        <c:v>4.5949999999999998</c:v>
                      </c:pt>
                      <c:pt idx="9188">
                        <c:v>4.5949999999999998</c:v>
                      </c:pt>
                      <c:pt idx="9189">
                        <c:v>4.5960000000000001</c:v>
                      </c:pt>
                      <c:pt idx="9190">
                        <c:v>4.5960000000000001</c:v>
                      </c:pt>
                      <c:pt idx="9191">
                        <c:v>4.5970000000000004</c:v>
                      </c:pt>
                      <c:pt idx="9192">
                        <c:v>4.5970000000000004</c:v>
                      </c:pt>
                      <c:pt idx="9193">
                        <c:v>4.5979999999999999</c:v>
                      </c:pt>
                      <c:pt idx="9194">
                        <c:v>4.5979999999999999</c:v>
                      </c:pt>
                      <c:pt idx="9195">
                        <c:v>4.5990000000000002</c:v>
                      </c:pt>
                      <c:pt idx="9196">
                        <c:v>4.5990000000000002</c:v>
                      </c:pt>
                      <c:pt idx="9197">
                        <c:v>4.5999999999999996</c:v>
                      </c:pt>
                      <c:pt idx="9198">
                        <c:v>4.5999999999999996</c:v>
                      </c:pt>
                      <c:pt idx="9199">
                        <c:v>4.601</c:v>
                      </c:pt>
                      <c:pt idx="9200">
                        <c:v>4.601</c:v>
                      </c:pt>
                      <c:pt idx="9201">
                        <c:v>4.6020000000000003</c:v>
                      </c:pt>
                      <c:pt idx="9202">
                        <c:v>4.6020000000000003</c:v>
                      </c:pt>
                      <c:pt idx="9203">
                        <c:v>4.6029999999999998</c:v>
                      </c:pt>
                      <c:pt idx="9204">
                        <c:v>4.6029999999999998</c:v>
                      </c:pt>
                      <c:pt idx="9205">
                        <c:v>4.6040000000000001</c:v>
                      </c:pt>
                      <c:pt idx="9206">
                        <c:v>4.6040000000000001</c:v>
                      </c:pt>
                      <c:pt idx="9207">
                        <c:v>4.6050000000000004</c:v>
                      </c:pt>
                      <c:pt idx="9208">
                        <c:v>4.6050000000000004</c:v>
                      </c:pt>
                      <c:pt idx="9209">
                        <c:v>4.6059999999999999</c:v>
                      </c:pt>
                      <c:pt idx="9210">
                        <c:v>4.6059999999999999</c:v>
                      </c:pt>
                      <c:pt idx="9211">
                        <c:v>4.6070000000000002</c:v>
                      </c:pt>
                      <c:pt idx="9212">
                        <c:v>4.6070000000000002</c:v>
                      </c:pt>
                      <c:pt idx="9213">
                        <c:v>4.6079999999999997</c:v>
                      </c:pt>
                      <c:pt idx="9214">
                        <c:v>4.6079999999999997</c:v>
                      </c:pt>
                      <c:pt idx="9215">
                        <c:v>4.609</c:v>
                      </c:pt>
                      <c:pt idx="9216">
                        <c:v>4.609</c:v>
                      </c:pt>
                      <c:pt idx="9217">
                        <c:v>4.6100000000000003</c:v>
                      </c:pt>
                      <c:pt idx="9218">
                        <c:v>4.6100000000000003</c:v>
                      </c:pt>
                      <c:pt idx="9219">
                        <c:v>4.6109999999999998</c:v>
                      </c:pt>
                      <c:pt idx="9220">
                        <c:v>4.6109999999999998</c:v>
                      </c:pt>
                      <c:pt idx="9221">
                        <c:v>4.6120000000000001</c:v>
                      </c:pt>
                      <c:pt idx="9222">
                        <c:v>4.6120000000000001</c:v>
                      </c:pt>
                      <c:pt idx="9223">
                        <c:v>4.6130000000000004</c:v>
                      </c:pt>
                      <c:pt idx="9224">
                        <c:v>4.6130000000000004</c:v>
                      </c:pt>
                      <c:pt idx="9225">
                        <c:v>4.6139999999999999</c:v>
                      </c:pt>
                      <c:pt idx="9226">
                        <c:v>4.6139999999999999</c:v>
                      </c:pt>
                      <c:pt idx="9227">
                        <c:v>4.6150000000000002</c:v>
                      </c:pt>
                      <c:pt idx="9228">
                        <c:v>4.6150000000000002</c:v>
                      </c:pt>
                      <c:pt idx="9229">
                        <c:v>4.6159999999999997</c:v>
                      </c:pt>
                      <c:pt idx="9230">
                        <c:v>4.6159999999999997</c:v>
                      </c:pt>
                      <c:pt idx="9231">
                        <c:v>4.617</c:v>
                      </c:pt>
                      <c:pt idx="9232">
                        <c:v>4.617</c:v>
                      </c:pt>
                      <c:pt idx="9233">
                        <c:v>4.6180000000000003</c:v>
                      </c:pt>
                      <c:pt idx="9234">
                        <c:v>4.6180000000000003</c:v>
                      </c:pt>
                      <c:pt idx="9235">
                        <c:v>4.6189999999999998</c:v>
                      </c:pt>
                      <c:pt idx="9236">
                        <c:v>4.6189999999999998</c:v>
                      </c:pt>
                      <c:pt idx="9237">
                        <c:v>4.62</c:v>
                      </c:pt>
                      <c:pt idx="9238">
                        <c:v>4.62</c:v>
                      </c:pt>
                      <c:pt idx="9239">
                        <c:v>4.6210000000000004</c:v>
                      </c:pt>
                      <c:pt idx="9240">
                        <c:v>4.6210000000000004</c:v>
                      </c:pt>
                      <c:pt idx="9241">
                        <c:v>4.6219999999999999</c:v>
                      </c:pt>
                      <c:pt idx="9242">
                        <c:v>4.6219999999999999</c:v>
                      </c:pt>
                      <c:pt idx="9243">
                        <c:v>4.6230000000000002</c:v>
                      </c:pt>
                      <c:pt idx="9244">
                        <c:v>4.6230000000000002</c:v>
                      </c:pt>
                      <c:pt idx="9245">
                        <c:v>4.6239999999999997</c:v>
                      </c:pt>
                      <c:pt idx="9246">
                        <c:v>4.6239999999999997</c:v>
                      </c:pt>
                      <c:pt idx="9247">
                        <c:v>4.625</c:v>
                      </c:pt>
                      <c:pt idx="9248">
                        <c:v>4.625</c:v>
                      </c:pt>
                      <c:pt idx="9249">
                        <c:v>4.6260000000000003</c:v>
                      </c:pt>
                      <c:pt idx="9250">
                        <c:v>4.6260000000000003</c:v>
                      </c:pt>
                      <c:pt idx="9251">
                        <c:v>4.6269999999999998</c:v>
                      </c:pt>
                      <c:pt idx="9252">
                        <c:v>4.6269999999999998</c:v>
                      </c:pt>
                      <c:pt idx="9253">
                        <c:v>4.6280000000000001</c:v>
                      </c:pt>
                      <c:pt idx="9254">
                        <c:v>4.6280000000000001</c:v>
                      </c:pt>
                      <c:pt idx="9255">
                        <c:v>4.6289999999999996</c:v>
                      </c:pt>
                      <c:pt idx="9256">
                        <c:v>4.6289999999999996</c:v>
                      </c:pt>
                      <c:pt idx="9257">
                        <c:v>4.63</c:v>
                      </c:pt>
                      <c:pt idx="9258">
                        <c:v>4.63</c:v>
                      </c:pt>
                      <c:pt idx="9259">
                        <c:v>4.6310000000000002</c:v>
                      </c:pt>
                      <c:pt idx="9260">
                        <c:v>4.6310000000000002</c:v>
                      </c:pt>
                      <c:pt idx="9261">
                        <c:v>4.6319999999999997</c:v>
                      </c:pt>
                      <c:pt idx="9262">
                        <c:v>4.6319999999999997</c:v>
                      </c:pt>
                      <c:pt idx="9263">
                        <c:v>4.633</c:v>
                      </c:pt>
                      <c:pt idx="9264">
                        <c:v>4.633</c:v>
                      </c:pt>
                      <c:pt idx="9265">
                        <c:v>4.6340000000000003</c:v>
                      </c:pt>
                      <c:pt idx="9266">
                        <c:v>4.6340000000000003</c:v>
                      </c:pt>
                      <c:pt idx="9267">
                        <c:v>4.6349999999999998</c:v>
                      </c:pt>
                      <c:pt idx="9268">
                        <c:v>4.6349999999999998</c:v>
                      </c:pt>
                      <c:pt idx="9269">
                        <c:v>4.6360000000000001</c:v>
                      </c:pt>
                      <c:pt idx="9270">
                        <c:v>4.6360000000000001</c:v>
                      </c:pt>
                      <c:pt idx="9271">
                        <c:v>4.6369999999999996</c:v>
                      </c:pt>
                      <c:pt idx="9272">
                        <c:v>4.6369999999999996</c:v>
                      </c:pt>
                      <c:pt idx="9273">
                        <c:v>4.6379999999999999</c:v>
                      </c:pt>
                      <c:pt idx="9274">
                        <c:v>4.6379999999999999</c:v>
                      </c:pt>
                      <c:pt idx="9275">
                        <c:v>4.6390000000000002</c:v>
                      </c:pt>
                      <c:pt idx="9276">
                        <c:v>4.6390000000000002</c:v>
                      </c:pt>
                      <c:pt idx="9277">
                        <c:v>4.6399999999999997</c:v>
                      </c:pt>
                      <c:pt idx="9278">
                        <c:v>4.6399999999999997</c:v>
                      </c:pt>
                      <c:pt idx="9279">
                        <c:v>4.641</c:v>
                      </c:pt>
                      <c:pt idx="9280">
                        <c:v>4.641</c:v>
                      </c:pt>
                      <c:pt idx="9281">
                        <c:v>4.6420000000000003</c:v>
                      </c:pt>
                      <c:pt idx="9282">
                        <c:v>4.6420000000000003</c:v>
                      </c:pt>
                      <c:pt idx="9283">
                        <c:v>4.6429999999999998</c:v>
                      </c:pt>
                      <c:pt idx="9284">
                        <c:v>4.6429999999999998</c:v>
                      </c:pt>
                      <c:pt idx="9285">
                        <c:v>4.6440000000000001</c:v>
                      </c:pt>
                      <c:pt idx="9286">
                        <c:v>4.6440000000000001</c:v>
                      </c:pt>
                      <c:pt idx="9287">
                        <c:v>4.6449999999999996</c:v>
                      </c:pt>
                      <c:pt idx="9288">
                        <c:v>4.6449999999999996</c:v>
                      </c:pt>
                      <c:pt idx="9289">
                        <c:v>4.6459999999999999</c:v>
                      </c:pt>
                      <c:pt idx="9290">
                        <c:v>4.6459999999999999</c:v>
                      </c:pt>
                      <c:pt idx="9291">
                        <c:v>4.6470000000000002</c:v>
                      </c:pt>
                      <c:pt idx="9292">
                        <c:v>4.6470000000000002</c:v>
                      </c:pt>
                      <c:pt idx="9293">
                        <c:v>4.6479999999999997</c:v>
                      </c:pt>
                      <c:pt idx="9294">
                        <c:v>4.6479999999999997</c:v>
                      </c:pt>
                      <c:pt idx="9295">
                        <c:v>4.649</c:v>
                      </c:pt>
                      <c:pt idx="9296">
                        <c:v>4.649</c:v>
                      </c:pt>
                      <c:pt idx="9297">
                        <c:v>4.6500000000000004</c:v>
                      </c:pt>
                      <c:pt idx="9298">
                        <c:v>4.6500000000000004</c:v>
                      </c:pt>
                      <c:pt idx="9299">
                        <c:v>4.6509999999999998</c:v>
                      </c:pt>
                      <c:pt idx="9300">
                        <c:v>4.6509999999999998</c:v>
                      </c:pt>
                      <c:pt idx="9301">
                        <c:v>4.6520000000000001</c:v>
                      </c:pt>
                      <c:pt idx="9302">
                        <c:v>4.6520000000000001</c:v>
                      </c:pt>
                      <c:pt idx="9303">
                        <c:v>4.6529999999999996</c:v>
                      </c:pt>
                      <c:pt idx="9304">
                        <c:v>4.6529999999999996</c:v>
                      </c:pt>
                      <c:pt idx="9305">
                        <c:v>4.6539999999999999</c:v>
                      </c:pt>
                      <c:pt idx="9306">
                        <c:v>4.6539999999999999</c:v>
                      </c:pt>
                      <c:pt idx="9307">
                        <c:v>4.6550000000000002</c:v>
                      </c:pt>
                      <c:pt idx="9308">
                        <c:v>4.6550000000000002</c:v>
                      </c:pt>
                      <c:pt idx="9309">
                        <c:v>4.6559999999999997</c:v>
                      </c:pt>
                      <c:pt idx="9310">
                        <c:v>4.6559999999999997</c:v>
                      </c:pt>
                      <c:pt idx="9311">
                        <c:v>4.657</c:v>
                      </c:pt>
                      <c:pt idx="9312">
                        <c:v>4.657</c:v>
                      </c:pt>
                      <c:pt idx="9313">
                        <c:v>4.6580000000000004</c:v>
                      </c:pt>
                      <c:pt idx="9314">
                        <c:v>4.6580000000000004</c:v>
                      </c:pt>
                      <c:pt idx="9315">
                        <c:v>4.6589999999999998</c:v>
                      </c:pt>
                      <c:pt idx="9316">
                        <c:v>4.6589999999999998</c:v>
                      </c:pt>
                      <c:pt idx="9317">
                        <c:v>4.66</c:v>
                      </c:pt>
                      <c:pt idx="9318">
                        <c:v>4.66</c:v>
                      </c:pt>
                      <c:pt idx="9319">
                        <c:v>4.6609999999999996</c:v>
                      </c:pt>
                      <c:pt idx="9320">
                        <c:v>4.6609999999999996</c:v>
                      </c:pt>
                      <c:pt idx="9321">
                        <c:v>4.6619999999999999</c:v>
                      </c:pt>
                      <c:pt idx="9322">
                        <c:v>4.6619999999999999</c:v>
                      </c:pt>
                      <c:pt idx="9323">
                        <c:v>4.6630000000000003</c:v>
                      </c:pt>
                      <c:pt idx="9324">
                        <c:v>4.6630000000000003</c:v>
                      </c:pt>
                      <c:pt idx="9325">
                        <c:v>4.6639999999999997</c:v>
                      </c:pt>
                      <c:pt idx="9326">
                        <c:v>4.6639999999999997</c:v>
                      </c:pt>
                      <c:pt idx="9327">
                        <c:v>4.665</c:v>
                      </c:pt>
                      <c:pt idx="9328">
                        <c:v>4.665</c:v>
                      </c:pt>
                      <c:pt idx="9329">
                        <c:v>4.6660000000000004</c:v>
                      </c:pt>
                      <c:pt idx="9330">
                        <c:v>4.6660000000000004</c:v>
                      </c:pt>
                      <c:pt idx="9331">
                        <c:v>4.6669999999999998</c:v>
                      </c:pt>
                      <c:pt idx="9332">
                        <c:v>4.6669999999999998</c:v>
                      </c:pt>
                      <c:pt idx="9333">
                        <c:v>4.6680000000000001</c:v>
                      </c:pt>
                      <c:pt idx="9334">
                        <c:v>4.6680000000000001</c:v>
                      </c:pt>
                      <c:pt idx="9335">
                        <c:v>4.6689999999999996</c:v>
                      </c:pt>
                      <c:pt idx="9336">
                        <c:v>4.6689999999999996</c:v>
                      </c:pt>
                      <c:pt idx="9337">
                        <c:v>4.67</c:v>
                      </c:pt>
                      <c:pt idx="9338">
                        <c:v>4.67</c:v>
                      </c:pt>
                      <c:pt idx="9339">
                        <c:v>4.6710000000000003</c:v>
                      </c:pt>
                      <c:pt idx="9340">
                        <c:v>4.6710000000000003</c:v>
                      </c:pt>
                      <c:pt idx="9341">
                        <c:v>4.6719999999999997</c:v>
                      </c:pt>
                      <c:pt idx="9342">
                        <c:v>4.6719999999999997</c:v>
                      </c:pt>
                      <c:pt idx="9343">
                        <c:v>4.673</c:v>
                      </c:pt>
                      <c:pt idx="9344">
                        <c:v>4.673</c:v>
                      </c:pt>
                      <c:pt idx="9345">
                        <c:v>4.6740000000000004</c:v>
                      </c:pt>
                      <c:pt idx="9346">
                        <c:v>4.6740000000000004</c:v>
                      </c:pt>
                      <c:pt idx="9347">
                        <c:v>4.6749999999999998</c:v>
                      </c:pt>
                      <c:pt idx="9348">
                        <c:v>4.6749999999999998</c:v>
                      </c:pt>
                      <c:pt idx="9349">
                        <c:v>4.6760000000000002</c:v>
                      </c:pt>
                      <c:pt idx="9350">
                        <c:v>4.6760000000000002</c:v>
                      </c:pt>
                      <c:pt idx="9351">
                        <c:v>4.6769999999999996</c:v>
                      </c:pt>
                      <c:pt idx="9352">
                        <c:v>4.6769999999999996</c:v>
                      </c:pt>
                      <c:pt idx="9353">
                        <c:v>4.6779999999999999</c:v>
                      </c:pt>
                      <c:pt idx="9354">
                        <c:v>4.6779999999999999</c:v>
                      </c:pt>
                      <c:pt idx="9355">
                        <c:v>4.6790000000000003</c:v>
                      </c:pt>
                      <c:pt idx="9356">
                        <c:v>4.6790000000000003</c:v>
                      </c:pt>
                      <c:pt idx="9357">
                        <c:v>4.68</c:v>
                      </c:pt>
                      <c:pt idx="9358">
                        <c:v>4.68</c:v>
                      </c:pt>
                      <c:pt idx="9359">
                        <c:v>4.681</c:v>
                      </c:pt>
                      <c:pt idx="9360">
                        <c:v>4.681</c:v>
                      </c:pt>
                      <c:pt idx="9361">
                        <c:v>4.6820000000000004</c:v>
                      </c:pt>
                      <c:pt idx="9362">
                        <c:v>4.6820000000000004</c:v>
                      </c:pt>
                      <c:pt idx="9363">
                        <c:v>4.6829999999999998</c:v>
                      </c:pt>
                      <c:pt idx="9364">
                        <c:v>4.6829999999999998</c:v>
                      </c:pt>
                      <c:pt idx="9365">
                        <c:v>4.6840000000000002</c:v>
                      </c:pt>
                      <c:pt idx="9366">
                        <c:v>4.6840000000000002</c:v>
                      </c:pt>
                      <c:pt idx="9367">
                        <c:v>4.6849999999999996</c:v>
                      </c:pt>
                      <c:pt idx="9368">
                        <c:v>4.6849999999999996</c:v>
                      </c:pt>
                      <c:pt idx="9369">
                        <c:v>4.6859999999999999</c:v>
                      </c:pt>
                      <c:pt idx="9370">
                        <c:v>4.6859999999999999</c:v>
                      </c:pt>
                      <c:pt idx="9371">
                        <c:v>4.6870000000000003</c:v>
                      </c:pt>
                      <c:pt idx="9372">
                        <c:v>4.6870000000000003</c:v>
                      </c:pt>
                      <c:pt idx="9373">
                        <c:v>4.6879999999999997</c:v>
                      </c:pt>
                      <c:pt idx="9374">
                        <c:v>4.6879999999999997</c:v>
                      </c:pt>
                      <c:pt idx="9375">
                        <c:v>4.6890000000000001</c:v>
                      </c:pt>
                      <c:pt idx="9376">
                        <c:v>4.6890000000000001</c:v>
                      </c:pt>
                      <c:pt idx="9377">
                        <c:v>4.6900000000000004</c:v>
                      </c:pt>
                      <c:pt idx="9378">
                        <c:v>4.6900000000000004</c:v>
                      </c:pt>
                      <c:pt idx="9379">
                        <c:v>4.6909999999999998</c:v>
                      </c:pt>
                      <c:pt idx="9380">
                        <c:v>4.6909999999999998</c:v>
                      </c:pt>
                      <c:pt idx="9381">
                        <c:v>4.6920000000000002</c:v>
                      </c:pt>
                      <c:pt idx="9382">
                        <c:v>4.6920000000000002</c:v>
                      </c:pt>
                      <c:pt idx="9383">
                        <c:v>4.6929999999999996</c:v>
                      </c:pt>
                      <c:pt idx="9384">
                        <c:v>4.6929999999999996</c:v>
                      </c:pt>
                      <c:pt idx="9385">
                        <c:v>4.694</c:v>
                      </c:pt>
                      <c:pt idx="9386">
                        <c:v>4.694</c:v>
                      </c:pt>
                      <c:pt idx="9387">
                        <c:v>4.6950000000000003</c:v>
                      </c:pt>
                      <c:pt idx="9388">
                        <c:v>4.6950000000000003</c:v>
                      </c:pt>
                      <c:pt idx="9389">
                        <c:v>4.6959999999999997</c:v>
                      </c:pt>
                      <c:pt idx="9390">
                        <c:v>4.6959999999999997</c:v>
                      </c:pt>
                      <c:pt idx="9391">
                        <c:v>4.6970000000000001</c:v>
                      </c:pt>
                      <c:pt idx="9392">
                        <c:v>4.6970000000000001</c:v>
                      </c:pt>
                      <c:pt idx="9393">
                        <c:v>4.6980000000000004</c:v>
                      </c:pt>
                      <c:pt idx="9394">
                        <c:v>4.6980000000000004</c:v>
                      </c:pt>
                      <c:pt idx="9395">
                        <c:v>4.6989999999999998</c:v>
                      </c:pt>
                      <c:pt idx="9396">
                        <c:v>4.6989999999999998</c:v>
                      </c:pt>
                      <c:pt idx="9397">
                        <c:v>4.7</c:v>
                      </c:pt>
                      <c:pt idx="9398">
                        <c:v>4.7</c:v>
                      </c:pt>
                      <c:pt idx="9399">
                        <c:v>4.7009999999999996</c:v>
                      </c:pt>
                      <c:pt idx="9400">
                        <c:v>4.7009999999999996</c:v>
                      </c:pt>
                      <c:pt idx="9401">
                        <c:v>4.702</c:v>
                      </c:pt>
                      <c:pt idx="9402">
                        <c:v>4.702</c:v>
                      </c:pt>
                      <c:pt idx="9403">
                        <c:v>4.7030000000000003</c:v>
                      </c:pt>
                      <c:pt idx="9404">
                        <c:v>4.7030000000000003</c:v>
                      </c:pt>
                      <c:pt idx="9405">
                        <c:v>4.7039999999999997</c:v>
                      </c:pt>
                      <c:pt idx="9406">
                        <c:v>4.7039999999999997</c:v>
                      </c:pt>
                      <c:pt idx="9407">
                        <c:v>4.7050000000000001</c:v>
                      </c:pt>
                      <c:pt idx="9408">
                        <c:v>4.7050000000000001</c:v>
                      </c:pt>
                      <c:pt idx="9409">
                        <c:v>4.7060000000000004</c:v>
                      </c:pt>
                      <c:pt idx="9410">
                        <c:v>4.7060000000000004</c:v>
                      </c:pt>
                      <c:pt idx="9411">
                        <c:v>4.7069999999999999</c:v>
                      </c:pt>
                      <c:pt idx="9412">
                        <c:v>4.7069999999999999</c:v>
                      </c:pt>
                      <c:pt idx="9413">
                        <c:v>4.7080000000000002</c:v>
                      </c:pt>
                      <c:pt idx="9414">
                        <c:v>4.7080000000000002</c:v>
                      </c:pt>
                      <c:pt idx="9415">
                        <c:v>4.7089999999999996</c:v>
                      </c:pt>
                      <c:pt idx="9416">
                        <c:v>4.7089999999999996</c:v>
                      </c:pt>
                      <c:pt idx="9417">
                        <c:v>4.71</c:v>
                      </c:pt>
                      <c:pt idx="9418">
                        <c:v>4.71</c:v>
                      </c:pt>
                      <c:pt idx="9419">
                        <c:v>4.7110000000000003</c:v>
                      </c:pt>
                      <c:pt idx="9420">
                        <c:v>4.7110000000000003</c:v>
                      </c:pt>
                      <c:pt idx="9421">
                        <c:v>4.7119999999999997</c:v>
                      </c:pt>
                      <c:pt idx="9422">
                        <c:v>4.7119999999999997</c:v>
                      </c:pt>
                      <c:pt idx="9423">
                        <c:v>4.7130000000000001</c:v>
                      </c:pt>
                      <c:pt idx="9424">
                        <c:v>4.7130000000000001</c:v>
                      </c:pt>
                      <c:pt idx="9425">
                        <c:v>4.7140000000000004</c:v>
                      </c:pt>
                      <c:pt idx="9426">
                        <c:v>4.7140000000000004</c:v>
                      </c:pt>
                      <c:pt idx="9427">
                        <c:v>4.7149999999999999</c:v>
                      </c:pt>
                      <c:pt idx="9428">
                        <c:v>4.7149999999999999</c:v>
                      </c:pt>
                      <c:pt idx="9429">
                        <c:v>4.7160000000000002</c:v>
                      </c:pt>
                      <c:pt idx="9430">
                        <c:v>4.7160000000000002</c:v>
                      </c:pt>
                      <c:pt idx="9431">
                        <c:v>4.7169999999999996</c:v>
                      </c:pt>
                      <c:pt idx="9432">
                        <c:v>4.7169999999999996</c:v>
                      </c:pt>
                      <c:pt idx="9433">
                        <c:v>4.718</c:v>
                      </c:pt>
                      <c:pt idx="9434">
                        <c:v>4.718</c:v>
                      </c:pt>
                      <c:pt idx="9435">
                        <c:v>4.7190000000000003</c:v>
                      </c:pt>
                      <c:pt idx="9436">
                        <c:v>4.7190000000000003</c:v>
                      </c:pt>
                      <c:pt idx="9437">
                        <c:v>4.72</c:v>
                      </c:pt>
                      <c:pt idx="9438">
                        <c:v>4.72</c:v>
                      </c:pt>
                      <c:pt idx="9439">
                        <c:v>4.7210000000000001</c:v>
                      </c:pt>
                      <c:pt idx="9440">
                        <c:v>4.7210000000000001</c:v>
                      </c:pt>
                      <c:pt idx="9441">
                        <c:v>4.7220000000000004</c:v>
                      </c:pt>
                      <c:pt idx="9442">
                        <c:v>4.7220000000000004</c:v>
                      </c:pt>
                      <c:pt idx="9443">
                        <c:v>4.7229999999999999</c:v>
                      </c:pt>
                      <c:pt idx="9444">
                        <c:v>4.7229999999999999</c:v>
                      </c:pt>
                      <c:pt idx="9445">
                        <c:v>4.7240000000000002</c:v>
                      </c:pt>
                      <c:pt idx="9446">
                        <c:v>4.7240000000000002</c:v>
                      </c:pt>
                      <c:pt idx="9447">
                        <c:v>4.7249999999999996</c:v>
                      </c:pt>
                      <c:pt idx="9448">
                        <c:v>4.7249999999999996</c:v>
                      </c:pt>
                      <c:pt idx="9449">
                        <c:v>4.726</c:v>
                      </c:pt>
                      <c:pt idx="9450">
                        <c:v>4.726</c:v>
                      </c:pt>
                      <c:pt idx="9451">
                        <c:v>4.7270000000000003</c:v>
                      </c:pt>
                      <c:pt idx="9452">
                        <c:v>4.7270000000000003</c:v>
                      </c:pt>
                      <c:pt idx="9453">
                        <c:v>4.7279999999999998</c:v>
                      </c:pt>
                      <c:pt idx="9454">
                        <c:v>4.7279999999999998</c:v>
                      </c:pt>
                      <c:pt idx="9455">
                        <c:v>4.7290000000000001</c:v>
                      </c:pt>
                      <c:pt idx="9456">
                        <c:v>4.7290000000000001</c:v>
                      </c:pt>
                      <c:pt idx="9457">
                        <c:v>4.7300000000000004</c:v>
                      </c:pt>
                      <c:pt idx="9458">
                        <c:v>4.7300000000000004</c:v>
                      </c:pt>
                      <c:pt idx="9459">
                        <c:v>4.7309999999999999</c:v>
                      </c:pt>
                      <c:pt idx="9460">
                        <c:v>4.7309999999999999</c:v>
                      </c:pt>
                      <c:pt idx="9461">
                        <c:v>4.7320000000000002</c:v>
                      </c:pt>
                      <c:pt idx="9462">
                        <c:v>4.7320000000000002</c:v>
                      </c:pt>
                      <c:pt idx="9463">
                        <c:v>4.7329999999999997</c:v>
                      </c:pt>
                      <c:pt idx="9464">
                        <c:v>4.7329999999999997</c:v>
                      </c:pt>
                      <c:pt idx="9465">
                        <c:v>4.734</c:v>
                      </c:pt>
                      <c:pt idx="9466">
                        <c:v>4.734</c:v>
                      </c:pt>
                      <c:pt idx="9467">
                        <c:v>4.7350000000000003</c:v>
                      </c:pt>
                      <c:pt idx="9468">
                        <c:v>4.7350000000000003</c:v>
                      </c:pt>
                      <c:pt idx="9469">
                        <c:v>4.7359999999999998</c:v>
                      </c:pt>
                      <c:pt idx="9470">
                        <c:v>4.7359999999999998</c:v>
                      </c:pt>
                      <c:pt idx="9471">
                        <c:v>4.7370000000000001</c:v>
                      </c:pt>
                      <c:pt idx="9472">
                        <c:v>4.7370000000000001</c:v>
                      </c:pt>
                      <c:pt idx="9473">
                        <c:v>4.7380000000000004</c:v>
                      </c:pt>
                      <c:pt idx="9474">
                        <c:v>4.7380000000000004</c:v>
                      </c:pt>
                      <c:pt idx="9475">
                        <c:v>4.7389999999999999</c:v>
                      </c:pt>
                      <c:pt idx="9476">
                        <c:v>4.7389999999999999</c:v>
                      </c:pt>
                      <c:pt idx="9477">
                        <c:v>4.74</c:v>
                      </c:pt>
                      <c:pt idx="9478">
                        <c:v>4.74</c:v>
                      </c:pt>
                      <c:pt idx="9479">
                        <c:v>4.7409999999999997</c:v>
                      </c:pt>
                      <c:pt idx="9480">
                        <c:v>4.7409999999999997</c:v>
                      </c:pt>
                      <c:pt idx="9481">
                        <c:v>4.742</c:v>
                      </c:pt>
                      <c:pt idx="9482">
                        <c:v>4.742</c:v>
                      </c:pt>
                      <c:pt idx="9483">
                        <c:v>4.7430000000000003</c:v>
                      </c:pt>
                      <c:pt idx="9484">
                        <c:v>4.7430000000000003</c:v>
                      </c:pt>
                      <c:pt idx="9485">
                        <c:v>4.7439999999999998</c:v>
                      </c:pt>
                      <c:pt idx="9486">
                        <c:v>4.7439999999999998</c:v>
                      </c:pt>
                      <c:pt idx="9487">
                        <c:v>4.7450000000000001</c:v>
                      </c:pt>
                      <c:pt idx="9488">
                        <c:v>4.7450000000000001</c:v>
                      </c:pt>
                      <c:pt idx="9489">
                        <c:v>4.7460000000000004</c:v>
                      </c:pt>
                      <c:pt idx="9490">
                        <c:v>4.7460000000000004</c:v>
                      </c:pt>
                      <c:pt idx="9491">
                        <c:v>4.7469999999999999</c:v>
                      </c:pt>
                      <c:pt idx="9492">
                        <c:v>4.7469999999999999</c:v>
                      </c:pt>
                      <c:pt idx="9493">
                        <c:v>4.7480000000000002</c:v>
                      </c:pt>
                      <c:pt idx="9494">
                        <c:v>4.7480000000000002</c:v>
                      </c:pt>
                      <c:pt idx="9495">
                        <c:v>4.7489999999999997</c:v>
                      </c:pt>
                      <c:pt idx="9496">
                        <c:v>4.7489999999999997</c:v>
                      </c:pt>
                      <c:pt idx="9497">
                        <c:v>4.75</c:v>
                      </c:pt>
                      <c:pt idx="9498">
                        <c:v>4.75</c:v>
                      </c:pt>
                      <c:pt idx="9499">
                        <c:v>4.7510000000000003</c:v>
                      </c:pt>
                      <c:pt idx="9500">
                        <c:v>4.7510000000000003</c:v>
                      </c:pt>
                      <c:pt idx="9501">
                        <c:v>4.7519999999999998</c:v>
                      </c:pt>
                      <c:pt idx="9502">
                        <c:v>4.7519999999999998</c:v>
                      </c:pt>
                      <c:pt idx="9503">
                        <c:v>4.7530000000000001</c:v>
                      </c:pt>
                      <c:pt idx="9504">
                        <c:v>4.7530000000000001</c:v>
                      </c:pt>
                      <c:pt idx="9505">
                        <c:v>4.7539999999999996</c:v>
                      </c:pt>
                      <c:pt idx="9506">
                        <c:v>4.7539999999999996</c:v>
                      </c:pt>
                      <c:pt idx="9507">
                        <c:v>4.7549999999999999</c:v>
                      </c:pt>
                      <c:pt idx="9508">
                        <c:v>4.7549999999999999</c:v>
                      </c:pt>
                      <c:pt idx="9509">
                        <c:v>4.7560000000000002</c:v>
                      </c:pt>
                      <c:pt idx="9510">
                        <c:v>4.7560000000000002</c:v>
                      </c:pt>
                      <c:pt idx="9511">
                        <c:v>4.7569999999999997</c:v>
                      </c:pt>
                      <c:pt idx="9512">
                        <c:v>4.7569999999999997</c:v>
                      </c:pt>
                      <c:pt idx="9513">
                        <c:v>4.758</c:v>
                      </c:pt>
                      <c:pt idx="9514">
                        <c:v>4.758</c:v>
                      </c:pt>
                      <c:pt idx="9515">
                        <c:v>4.7590000000000003</c:v>
                      </c:pt>
                      <c:pt idx="9516">
                        <c:v>4.7590000000000003</c:v>
                      </c:pt>
                      <c:pt idx="9517">
                        <c:v>4.76</c:v>
                      </c:pt>
                      <c:pt idx="9518">
                        <c:v>4.76</c:v>
                      </c:pt>
                      <c:pt idx="9519">
                        <c:v>4.7610000000000001</c:v>
                      </c:pt>
                      <c:pt idx="9520">
                        <c:v>4.7610000000000001</c:v>
                      </c:pt>
                      <c:pt idx="9521">
                        <c:v>4.7619999999999996</c:v>
                      </c:pt>
                      <c:pt idx="9522">
                        <c:v>4.7619999999999996</c:v>
                      </c:pt>
                      <c:pt idx="9523">
                        <c:v>4.7629999999999999</c:v>
                      </c:pt>
                      <c:pt idx="9524">
                        <c:v>4.7629999999999999</c:v>
                      </c:pt>
                      <c:pt idx="9525">
                        <c:v>4.7640000000000002</c:v>
                      </c:pt>
                      <c:pt idx="9526">
                        <c:v>4.7640000000000002</c:v>
                      </c:pt>
                      <c:pt idx="9527">
                        <c:v>4.7649999999999997</c:v>
                      </c:pt>
                      <c:pt idx="9528">
                        <c:v>4.7649999999999997</c:v>
                      </c:pt>
                      <c:pt idx="9529">
                        <c:v>4.766</c:v>
                      </c:pt>
                      <c:pt idx="9530">
                        <c:v>4.766</c:v>
                      </c:pt>
                      <c:pt idx="9531">
                        <c:v>4.7670000000000003</c:v>
                      </c:pt>
                      <c:pt idx="9532">
                        <c:v>4.7670000000000003</c:v>
                      </c:pt>
                      <c:pt idx="9533">
                        <c:v>4.7679999999999998</c:v>
                      </c:pt>
                      <c:pt idx="9534">
                        <c:v>4.7679999999999998</c:v>
                      </c:pt>
                      <c:pt idx="9535">
                        <c:v>4.7690000000000001</c:v>
                      </c:pt>
                      <c:pt idx="9536">
                        <c:v>4.7690000000000001</c:v>
                      </c:pt>
                      <c:pt idx="9537">
                        <c:v>4.7699999999999996</c:v>
                      </c:pt>
                      <c:pt idx="9538">
                        <c:v>4.7699999999999996</c:v>
                      </c:pt>
                      <c:pt idx="9539">
                        <c:v>4.7709999999999999</c:v>
                      </c:pt>
                      <c:pt idx="9540">
                        <c:v>4.7709999999999999</c:v>
                      </c:pt>
                      <c:pt idx="9541">
                        <c:v>4.7720000000000002</c:v>
                      </c:pt>
                      <c:pt idx="9542">
                        <c:v>4.7720000000000002</c:v>
                      </c:pt>
                      <c:pt idx="9543">
                        <c:v>4.7729999999999997</c:v>
                      </c:pt>
                      <c:pt idx="9544">
                        <c:v>4.7729999999999997</c:v>
                      </c:pt>
                      <c:pt idx="9545">
                        <c:v>4.774</c:v>
                      </c:pt>
                      <c:pt idx="9546">
                        <c:v>4.774</c:v>
                      </c:pt>
                      <c:pt idx="9547">
                        <c:v>4.7750000000000004</c:v>
                      </c:pt>
                      <c:pt idx="9548">
                        <c:v>4.7750000000000004</c:v>
                      </c:pt>
                      <c:pt idx="9549">
                        <c:v>4.7759999999999998</c:v>
                      </c:pt>
                      <c:pt idx="9550">
                        <c:v>4.7759999999999998</c:v>
                      </c:pt>
                      <c:pt idx="9551">
                        <c:v>4.7770000000000001</c:v>
                      </c:pt>
                      <c:pt idx="9552">
                        <c:v>4.7770000000000001</c:v>
                      </c:pt>
                      <c:pt idx="9553">
                        <c:v>4.7779999999999996</c:v>
                      </c:pt>
                      <c:pt idx="9554">
                        <c:v>4.7779999999999996</c:v>
                      </c:pt>
                      <c:pt idx="9555">
                        <c:v>4.7789999999999999</c:v>
                      </c:pt>
                      <c:pt idx="9556">
                        <c:v>4.7789999999999999</c:v>
                      </c:pt>
                      <c:pt idx="9557">
                        <c:v>4.78</c:v>
                      </c:pt>
                      <c:pt idx="9558">
                        <c:v>4.78</c:v>
                      </c:pt>
                      <c:pt idx="9559">
                        <c:v>4.7809999999999997</c:v>
                      </c:pt>
                      <c:pt idx="9560">
                        <c:v>4.7809999999999997</c:v>
                      </c:pt>
                      <c:pt idx="9561">
                        <c:v>4.782</c:v>
                      </c:pt>
                      <c:pt idx="9562">
                        <c:v>4.782</c:v>
                      </c:pt>
                      <c:pt idx="9563">
                        <c:v>4.7830000000000004</c:v>
                      </c:pt>
                      <c:pt idx="9564">
                        <c:v>4.7830000000000004</c:v>
                      </c:pt>
                      <c:pt idx="9565">
                        <c:v>4.7839999999999998</c:v>
                      </c:pt>
                      <c:pt idx="9566">
                        <c:v>4.7839999999999998</c:v>
                      </c:pt>
                      <c:pt idx="9567">
                        <c:v>4.7850000000000001</c:v>
                      </c:pt>
                      <c:pt idx="9568">
                        <c:v>4.7850000000000001</c:v>
                      </c:pt>
                      <c:pt idx="9569">
                        <c:v>4.7859999999999996</c:v>
                      </c:pt>
                      <c:pt idx="9570">
                        <c:v>4.7859999999999996</c:v>
                      </c:pt>
                      <c:pt idx="9571">
                        <c:v>4.7869999999999999</c:v>
                      </c:pt>
                      <c:pt idx="9572">
                        <c:v>4.7869999999999999</c:v>
                      </c:pt>
                      <c:pt idx="9573">
                        <c:v>4.7880000000000003</c:v>
                      </c:pt>
                      <c:pt idx="9574">
                        <c:v>4.7880000000000003</c:v>
                      </c:pt>
                      <c:pt idx="9575">
                        <c:v>4.7889999999999997</c:v>
                      </c:pt>
                      <c:pt idx="9576">
                        <c:v>4.7889999999999997</c:v>
                      </c:pt>
                      <c:pt idx="9577">
                        <c:v>4.79</c:v>
                      </c:pt>
                      <c:pt idx="9578">
                        <c:v>4.79</c:v>
                      </c:pt>
                      <c:pt idx="9579">
                        <c:v>4.7910000000000004</c:v>
                      </c:pt>
                      <c:pt idx="9580">
                        <c:v>4.7910000000000004</c:v>
                      </c:pt>
                      <c:pt idx="9581">
                        <c:v>4.7919999999999998</c:v>
                      </c:pt>
                      <c:pt idx="9582">
                        <c:v>4.7919999999999998</c:v>
                      </c:pt>
                      <c:pt idx="9583">
                        <c:v>4.7930000000000001</c:v>
                      </c:pt>
                      <c:pt idx="9584">
                        <c:v>4.7930000000000001</c:v>
                      </c:pt>
                      <c:pt idx="9585">
                        <c:v>4.7939999999999996</c:v>
                      </c:pt>
                      <c:pt idx="9586">
                        <c:v>4.7939999999999996</c:v>
                      </c:pt>
                      <c:pt idx="9587">
                        <c:v>4.7949999999999999</c:v>
                      </c:pt>
                      <c:pt idx="9588">
                        <c:v>4.7949999999999999</c:v>
                      </c:pt>
                      <c:pt idx="9589">
                        <c:v>4.7960000000000003</c:v>
                      </c:pt>
                      <c:pt idx="9590">
                        <c:v>4.7960000000000003</c:v>
                      </c:pt>
                      <c:pt idx="9591">
                        <c:v>4.7969999999999997</c:v>
                      </c:pt>
                      <c:pt idx="9592">
                        <c:v>4.7969999999999997</c:v>
                      </c:pt>
                      <c:pt idx="9593">
                        <c:v>4.798</c:v>
                      </c:pt>
                      <c:pt idx="9594">
                        <c:v>4.798</c:v>
                      </c:pt>
                      <c:pt idx="9595">
                        <c:v>4.7990000000000004</c:v>
                      </c:pt>
                      <c:pt idx="9596">
                        <c:v>4.7990000000000004</c:v>
                      </c:pt>
                      <c:pt idx="9597">
                        <c:v>4.8</c:v>
                      </c:pt>
                      <c:pt idx="9598">
                        <c:v>4.8</c:v>
                      </c:pt>
                      <c:pt idx="9599">
                        <c:v>4.8010000000000002</c:v>
                      </c:pt>
                      <c:pt idx="9600">
                        <c:v>4.8010000000000002</c:v>
                      </c:pt>
                      <c:pt idx="9601">
                        <c:v>4.8019999999999996</c:v>
                      </c:pt>
                      <c:pt idx="9602">
                        <c:v>4.8019999999999996</c:v>
                      </c:pt>
                      <c:pt idx="9603">
                        <c:v>4.8029999999999999</c:v>
                      </c:pt>
                      <c:pt idx="9604">
                        <c:v>4.8029999999999999</c:v>
                      </c:pt>
                      <c:pt idx="9605">
                        <c:v>4.8040000000000003</c:v>
                      </c:pt>
                      <c:pt idx="9606">
                        <c:v>4.8040000000000003</c:v>
                      </c:pt>
                      <c:pt idx="9607">
                        <c:v>4.8049999999999997</c:v>
                      </c:pt>
                      <c:pt idx="9608">
                        <c:v>4.8049999999999997</c:v>
                      </c:pt>
                      <c:pt idx="9609">
                        <c:v>4.806</c:v>
                      </c:pt>
                      <c:pt idx="9610">
                        <c:v>4.806</c:v>
                      </c:pt>
                      <c:pt idx="9611">
                        <c:v>4.8070000000000004</c:v>
                      </c:pt>
                      <c:pt idx="9612">
                        <c:v>4.8070000000000004</c:v>
                      </c:pt>
                      <c:pt idx="9613">
                        <c:v>4.8079999999999998</c:v>
                      </c:pt>
                      <c:pt idx="9614">
                        <c:v>4.8079999999999998</c:v>
                      </c:pt>
                      <c:pt idx="9615">
                        <c:v>4.8090000000000002</c:v>
                      </c:pt>
                      <c:pt idx="9616">
                        <c:v>4.8090000000000002</c:v>
                      </c:pt>
                      <c:pt idx="9617">
                        <c:v>4.8099999999999996</c:v>
                      </c:pt>
                      <c:pt idx="9618">
                        <c:v>4.8099999999999996</c:v>
                      </c:pt>
                      <c:pt idx="9619">
                        <c:v>4.8109999999999999</c:v>
                      </c:pt>
                      <c:pt idx="9620">
                        <c:v>4.8109999999999999</c:v>
                      </c:pt>
                      <c:pt idx="9621">
                        <c:v>4.8120000000000003</c:v>
                      </c:pt>
                      <c:pt idx="9622">
                        <c:v>4.8120000000000003</c:v>
                      </c:pt>
                      <c:pt idx="9623">
                        <c:v>4.8129999999999997</c:v>
                      </c:pt>
                      <c:pt idx="9624">
                        <c:v>4.8129999999999997</c:v>
                      </c:pt>
                      <c:pt idx="9625">
                        <c:v>4.8140000000000001</c:v>
                      </c:pt>
                      <c:pt idx="9626">
                        <c:v>4.8140000000000001</c:v>
                      </c:pt>
                      <c:pt idx="9627">
                        <c:v>4.8150000000000004</c:v>
                      </c:pt>
                      <c:pt idx="9628">
                        <c:v>4.8150000000000004</c:v>
                      </c:pt>
                      <c:pt idx="9629">
                        <c:v>4.8159999999999998</c:v>
                      </c:pt>
                      <c:pt idx="9630">
                        <c:v>4.8159999999999998</c:v>
                      </c:pt>
                      <c:pt idx="9631">
                        <c:v>4.8170000000000002</c:v>
                      </c:pt>
                      <c:pt idx="9632">
                        <c:v>4.8170000000000002</c:v>
                      </c:pt>
                      <c:pt idx="9633">
                        <c:v>4.8179999999999996</c:v>
                      </c:pt>
                      <c:pt idx="9634">
                        <c:v>4.8179999999999996</c:v>
                      </c:pt>
                      <c:pt idx="9635">
                        <c:v>4.819</c:v>
                      </c:pt>
                      <c:pt idx="9636">
                        <c:v>4.819</c:v>
                      </c:pt>
                      <c:pt idx="9637">
                        <c:v>4.82</c:v>
                      </c:pt>
                      <c:pt idx="9638">
                        <c:v>4.82</c:v>
                      </c:pt>
                      <c:pt idx="9639">
                        <c:v>4.8209999999999997</c:v>
                      </c:pt>
                      <c:pt idx="9640">
                        <c:v>4.8209999999999997</c:v>
                      </c:pt>
                      <c:pt idx="9641">
                        <c:v>4.8220000000000001</c:v>
                      </c:pt>
                      <c:pt idx="9642">
                        <c:v>4.8220000000000001</c:v>
                      </c:pt>
                      <c:pt idx="9643">
                        <c:v>4.8230000000000004</c:v>
                      </c:pt>
                      <c:pt idx="9644">
                        <c:v>4.8230000000000004</c:v>
                      </c:pt>
                      <c:pt idx="9645">
                        <c:v>4.8239999999999998</c:v>
                      </c:pt>
                      <c:pt idx="9646">
                        <c:v>4.8239999999999998</c:v>
                      </c:pt>
                      <c:pt idx="9647">
                        <c:v>4.8250000000000002</c:v>
                      </c:pt>
                      <c:pt idx="9648">
                        <c:v>4.8250000000000002</c:v>
                      </c:pt>
                      <c:pt idx="9649">
                        <c:v>4.8259999999999996</c:v>
                      </c:pt>
                      <c:pt idx="9650">
                        <c:v>4.8259999999999996</c:v>
                      </c:pt>
                      <c:pt idx="9651">
                        <c:v>4.827</c:v>
                      </c:pt>
                      <c:pt idx="9652">
                        <c:v>4.827</c:v>
                      </c:pt>
                      <c:pt idx="9653">
                        <c:v>4.8280000000000003</c:v>
                      </c:pt>
                      <c:pt idx="9654">
                        <c:v>4.8280000000000003</c:v>
                      </c:pt>
                      <c:pt idx="9655">
                        <c:v>4.8289999999999997</c:v>
                      </c:pt>
                      <c:pt idx="9656">
                        <c:v>4.8289999999999997</c:v>
                      </c:pt>
                      <c:pt idx="9657">
                        <c:v>4.83</c:v>
                      </c:pt>
                      <c:pt idx="9658">
                        <c:v>4.83</c:v>
                      </c:pt>
                      <c:pt idx="9659">
                        <c:v>4.8310000000000004</c:v>
                      </c:pt>
                      <c:pt idx="9660">
                        <c:v>4.8310000000000004</c:v>
                      </c:pt>
                      <c:pt idx="9661">
                        <c:v>4.8319999999999999</c:v>
                      </c:pt>
                      <c:pt idx="9662">
                        <c:v>4.8319999999999999</c:v>
                      </c:pt>
                      <c:pt idx="9663">
                        <c:v>4.8330000000000002</c:v>
                      </c:pt>
                      <c:pt idx="9664">
                        <c:v>4.8330000000000002</c:v>
                      </c:pt>
                      <c:pt idx="9665">
                        <c:v>4.8339999999999996</c:v>
                      </c:pt>
                      <c:pt idx="9666">
                        <c:v>4.8339999999999996</c:v>
                      </c:pt>
                      <c:pt idx="9667">
                        <c:v>4.835</c:v>
                      </c:pt>
                      <c:pt idx="9668">
                        <c:v>4.835</c:v>
                      </c:pt>
                      <c:pt idx="9669">
                        <c:v>4.8360000000000003</c:v>
                      </c:pt>
                      <c:pt idx="9670">
                        <c:v>4.8360000000000003</c:v>
                      </c:pt>
                      <c:pt idx="9671">
                        <c:v>4.8369999999999997</c:v>
                      </c:pt>
                      <c:pt idx="9672">
                        <c:v>4.8369999999999997</c:v>
                      </c:pt>
                      <c:pt idx="9673">
                        <c:v>4.8380000000000001</c:v>
                      </c:pt>
                      <c:pt idx="9674">
                        <c:v>4.8380000000000001</c:v>
                      </c:pt>
                      <c:pt idx="9675">
                        <c:v>4.8390000000000004</c:v>
                      </c:pt>
                      <c:pt idx="9676">
                        <c:v>4.8390000000000004</c:v>
                      </c:pt>
                      <c:pt idx="9677">
                        <c:v>4.84</c:v>
                      </c:pt>
                      <c:pt idx="9678">
                        <c:v>4.84</c:v>
                      </c:pt>
                      <c:pt idx="9679">
                        <c:v>4.8410000000000002</c:v>
                      </c:pt>
                      <c:pt idx="9680">
                        <c:v>4.8410000000000002</c:v>
                      </c:pt>
                      <c:pt idx="9681">
                        <c:v>4.8419999999999996</c:v>
                      </c:pt>
                      <c:pt idx="9682">
                        <c:v>4.8419999999999996</c:v>
                      </c:pt>
                      <c:pt idx="9683">
                        <c:v>4.843</c:v>
                      </c:pt>
                      <c:pt idx="9684">
                        <c:v>4.843</c:v>
                      </c:pt>
                      <c:pt idx="9685">
                        <c:v>4.8440000000000003</c:v>
                      </c:pt>
                      <c:pt idx="9686">
                        <c:v>4.8440000000000003</c:v>
                      </c:pt>
                      <c:pt idx="9687">
                        <c:v>4.8449999999999998</c:v>
                      </c:pt>
                      <c:pt idx="9688">
                        <c:v>4.8449999999999998</c:v>
                      </c:pt>
                      <c:pt idx="9689">
                        <c:v>4.8460000000000001</c:v>
                      </c:pt>
                      <c:pt idx="9690">
                        <c:v>4.8460000000000001</c:v>
                      </c:pt>
                      <c:pt idx="9691">
                        <c:v>4.8470000000000004</c:v>
                      </c:pt>
                      <c:pt idx="9692">
                        <c:v>4.8470000000000004</c:v>
                      </c:pt>
                      <c:pt idx="9693">
                        <c:v>4.8479999999999999</c:v>
                      </c:pt>
                      <c:pt idx="9694">
                        <c:v>4.8479999999999999</c:v>
                      </c:pt>
                      <c:pt idx="9695">
                        <c:v>4.8490000000000002</c:v>
                      </c:pt>
                      <c:pt idx="9696">
                        <c:v>4.8490000000000002</c:v>
                      </c:pt>
                      <c:pt idx="9697">
                        <c:v>4.8499999999999996</c:v>
                      </c:pt>
                      <c:pt idx="9698">
                        <c:v>4.8499999999999996</c:v>
                      </c:pt>
                      <c:pt idx="9699">
                        <c:v>4.851</c:v>
                      </c:pt>
                      <c:pt idx="9700">
                        <c:v>4.851</c:v>
                      </c:pt>
                      <c:pt idx="9701">
                        <c:v>4.8520000000000003</c:v>
                      </c:pt>
                      <c:pt idx="9702">
                        <c:v>4.8520000000000003</c:v>
                      </c:pt>
                      <c:pt idx="9703">
                        <c:v>4.8529999999999998</c:v>
                      </c:pt>
                      <c:pt idx="9704">
                        <c:v>4.8529999999999998</c:v>
                      </c:pt>
                      <c:pt idx="9705">
                        <c:v>4.8540000000000001</c:v>
                      </c:pt>
                      <c:pt idx="9706">
                        <c:v>4.8540000000000001</c:v>
                      </c:pt>
                      <c:pt idx="9707">
                        <c:v>4.8550000000000004</c:v>
                      </c:pt>
                      <c:pt idx="9708">
                        <c:v>4.8550000000000004</c:v>
                      </c:pt>
                      <c:pt idx="9709">
                        <c:v>4.8559999999999999</c:v>
                      </c:pt>
                      <c:pt idx="9710">
                        <c:v>4.8559999999999999</c:v>
                      </c:pt>
                      <c:pt idx="9711">
                        <c:v>4.8570000000000002</c:v>
                      </c:pt>
                      <c:pt idx="9712">
                        <c:v>4.8570000000000002</c:v>
                      </c:pt>
                      <c:pt idx="9713">
                        <c:v>4.8579999999999997</c:v>
                      </c:pt>
                      <c:pt idx="9714">
                        <c:v>4.8579999999999997</c:v>
                      </c:pt>
                      <c:pt idx="9715">
                        <c:v>4.859</c:v>
                      </c:pt>
                      <c:pt idx="9716">
                        <c:v>4.859</c:v>
                      </c:pt>
                      <c:pt idx="9717">
                        <c:v>4.8600000000000003</c:v>
                      </c:pt>
                      <c:pt idx="9718">
                        <c:v>4.8600000000000003</c:v>
                      </c:pt>
                      <c:pt idx="9719">
                        <c:v>4.8609999999999998</c:v>
                      </c:pt>
                      <c:pt idx="9720">
                        <c:v>4.8609999999999998</c:v>
                      </c:pt>
                      <c:pt idx="9721">
                        <c:v>4.8620000000000001</c:v>
                      </c:pt>
                      <c:pt idx="9722">
                        <c:v>4.8620000000000001</c:v>
                      </c:pt>
                      <c:pt idx="9723">
                        <c:v>4.8630000000000004</c:v>
                      </c:pt>
                      <c:pt idx="9724">
                        <c:v>4.8630000000000004</c:v>
                      </c:pt>
                      <c:pt idx="9725">
                        <c:v>4.8639999999999999</c:v>
                      </c:pt>
                      <c:pt idx="9726">
                        <c:v>4.8639999999999999</c:v>
                      </c:pt>
                      <c:pt idx="9727">
                        <c:v>4.8650000000000002</c:v>
                      </c:pt>
                      <c:pt idx="9728">
                        <c:v>4.8650000000000002</c:v>
                      </c:pt>
                      <c:pt idx="9729">
                        <c:v>4.8659999999999997</c:v>
                      </c:pt>
                      <c:pt idx="9730">
                        <c:v>4.8659999999999997</c:v>
                      </c:pt>
                      <c:pt idx="9731">
                        <c:v>4.867</c:v>
                      </c:pt>
                      <c:pt idx="9732">
                        <c:v>4.867</c:v>
                      </c:pt>
                      <c:pt idx="9733">
                        <c:v>4.8680000000000003</c:v>
                      </c:pt>
                      <c:pt idx="9734">
                        <c:v>4.8680000000000003</c:v>
                      </c:pt>
                      <c:pt idx="9735">
                        <c:v>4.8689999999999998</c:v>
                      </c:pt>
                      <c:pt idx="9736">
                        <c:v>4.8689999999999998</c:v>
                      </c:pt>
                      <c:pt idx="9737">
                        <c:v>4.87</c:v>
                      </c:pt>
                      <c:pt idx="9738">
                        <c:v>4.87</c:v>
                      </c:pt>
                      <c:pt idx="9739">
                        <c:v>4.8710000000000004</c:v>
                      </c:pt>
                      <c:pt idx="9740">
                        <c:v>4.8710000000000004</c:v>
                      </c:pt>
                      <c:pt idx="9741">
                        <c:v>4.8719999999999999</c:v>
                      </c:pt>
                      <c:pt idx="9742">
                        <c:v>4.8719999999999999</c:v>
                      </c:pt>
                      <c:pt idx="9743">
                        <c:v>4.8730000000000002</c:v>
                      </c:pt>
                      <c:pt idx="9744">
                        <c:v>4.8730000000000002</c:v>
                      </c:pt>
                      <c:pt idx="9745">
                        <c:v>4.8739999999999997</c:v>
                      </c:pt>
                      <c:pt idx="9746">
                        <c:v>4.8739999999999997</c:v>
                      </c:pt>
                      <c:pt idx="9747">
                        <c:v>4.875</c:v>
                      </c:pt>
                      <c:pt idx="9748">
                        <c:v>4.875</c:v>
                      </c:pt>
                      <c:pt idx="9749">
                        <c:v>4.8760000000000003</c:v>
                      </c:pt>
                      <c:pt idx="9750">
                        <c:v>4.8760000000000003</c:v>
                      </c:pt>
                      <c:pt idx="9751">
                        <c:v>4.8769999999999998</c:v>
                      </c:pt>
                      <c:pt idx="9752">
                        <c:v>4.8769999999999998</c:v>
                      </c:pt>
                      <c:pt idx="9753">
                        <c:v>4.8780000000000001</c:v>
                      </c:pt>
                      <c:pt idx="9754">
                        <c:v>4.8780000000000001</c:v>
                      </c:pt>
                      <c:pt idx="9755">
                        <c:v>4.8789999999999996</c:v>
                      </c:pt>
                      <c:pt idx="9756">
                        <c:v>4.8789999999999996</c:v>
                      </c:pt>
                      <c:pt idx="9757">
                        <c:v>4.88</c:v>
                      </c:pt>
                      <c:pt idx="9758">
                        <c:v>4.88</c:v>
                      </c:pt>
                      <c:pt idx="9759">
                        <c:v>4.8810000000000002</c:v>
                      </c:pt>
                      <c:pt idx="9760">
                        <c:v>4.8810000000000002</c:v>
                      </c:pt>
                      <c:pt idx="9761">
                        <c:v>4.8819999999999997</c:v>
                      </c:pt>
                      <c:pt idx="9762">
                        <c:v>4.8819999999999997</c:v>
                      </c:pt>
                      <c:pt idx="9763">
                        <c:v>4.883</c:v>
                      </c:pt>
                      <c:pt idx="9764">
                        <c:v>4.883</c:v>
                      </c:pt>
                      <c:pt idx="9765">
                        <c:v>4.8840000000000003</c:v>
                      </c:pt>
                      <c:pt idx="9766">
                        <c:v>4.8840000000000003</c:v>
                      </c:pt>
                      <c:pt idx="9767">
                        <c:v>4.8849999999999998</c:v>
                      </c:pt>
                      <c:pt idx="9768">
                        <c:v>4.8849999999999998</c:v>
                      </c:pt>
                      <c:pt idx="9769">
                        <c:v>4.8860000000000001</c:v>
                      </c:pt>
                      <c:pt idx="9770">
                        <c:v>4.8860000000000001</c:v>
                      </c:pt>
                      <c:pt idx="9771">
                        <c:v>4.8869999999999996</c:v>
                      </c:pt>
                      <c:pt idx="9772">
                        <c:v>4.8869999999999996</c:v>
                      </c:pt>
                      <c:pt idx="9773">
                        <c:v>4.8879999999999999</c:v>
                      </c:pt>
                      <c:pt idx="9774">
                        <c:v>4.8879999999999999</c:v>
                      </c:pt>
                      <c:pt idx="9775">
                        <c:v>4.8890000000000002</c:v>
                      </c:pt>
                      <c:pt idx="9776">
                        <c:v>4.8890000000000002</c:v>
                      </c:pt>
                      <c:pt idx="9777">
                        <c:v>4.8899999999999997</c:v>
                      </c:pt>
                      <c:pt idx="9778">
                        <c:v>4.8899999999999997</c:v>
                      </c:pt>
                      <c:pt idx="9779">
                        <c:v>4.891</c:v>
                      </c:pt>
                      <c:pt idx="9780">
                        <c:v>4.891</c:v>
                      </c:pt>
                      <c:pt idx="9781">
                        <c:v>4.8920000000000003</c:v>
                      </c:pt>
                      <c:pt idx="9782">
                        <c:v>4.8920000000000003</c:v>
                      </c:pt>
                      <c:pt idx="9783">
                        <c:v>4.8929999999999998</c:v>
                      </c:pt>
                      <c:pt idx="9784">
                        <c:v>4.8929999999999998</c:v>
                      </c:pt>
                      <c:pt idx="9785">
                        <c:v>4.8940000000000001</c:v>
                      </c:pt>
                      <c:pt idx="9786">
                        <c:v>4.8940000000000001</c:v>
                      </c:pt>
                      <c:pt idx="9787">
                        <c:v>4.8949999999999996</c:v>
                      </c:pt>
                      <c:pt idx="9788">
                        <c:v>4.8949999999999996</c:v>
                      </c:pt>
                      <c:pt idx="9789">
                        <c:v>4.8959999999999999</c:v>
                      </c:pt>
                      <c:pt idx="9790">
                        <c:v>4.8959999999999999</c:v>
                      </c:pt>
                      <c:pt idx="9791">
                        <c:v>4.8970000000000002</c:v>
                      </c:pt>
                      <c:pt idx="9792">
                        <c:v>4.8970000000000002</c:v>
                      </c:pt>
                      <c:pt idx="9793">
                        <c:v>4.8979999999999997</c:v>
                      </c:pt>
                      <c:pt idx="9794">
                        <c:v>4.8979999999999997</c:v>
                      </c:pt>
                      <c:pt idx="9795">
                        <c:v>4.899</c:v>
                      </c:pt>
                      <c:pt idx="9796">
                        <c:v>4.899</c:v>
                      </c:pt>
                      <c:pt idx="9797">
                        <c:v>4.9000000000000004</c:v>
                      </c:pt>
                      <c:pt idx="9798">
                        <c:v>4.9000000000000004</c:v>
                      </c:pt>
                      <c:pt idx="9799">
                        <c:v>4.9009999999999998</c:v>
                      </c:pt>
                      <c:pt idx="9800">
                        <c:v>4.9009999999999998</c:v>
                      </c:pt>
                      <c:pt idx="9801">
                        <c:v>4.9020000000000001</c:v>
                      </c:pt>
                      <c:pt idx="9802">
                        <c:v>4.9020000000000001</c:v>
                      </c:pt>
                      <c:pt idx="9803">
                        <c:v>4.9029999999999996</c:v>
                      </c:pt>
                      <c:pt idx="9804">
                        <c:v>4.9029999999999996</c:v>
                      </c:pt>
                      <c:pt idx="9805">
                        <c:v>4.9039999999999999</c:v>
                      </c:pt>
                      <c:pt idx="9806">
                        <c:v>4.9039999999999999</c:v>
                      </c:pt>
                      <c:pt idx="9807">
                        <c:v>4.9050000000000002</c:v>
                      </c:pt>
                      <c:pt idx="9808">
                        <c:v>4.9050000000000002</c:v>
                      </c:pt>
                      <c:pt idx="9809">
                        <c:v>4.9059999999999997</c:v>
                      </c:pt>
                      <c:pt idx="9810">
                        <c:v>4.9059999999999997</c:v>
                      </c:pt>
                      <c:pt idx="9811">
                        <c:v>4.907</c:v>
                      </c:pt>
                      <c:pt idx="9812">
                        <c:v>4.907</c:v>
                      </c:pt>
                      <c:pt idx="9813">
                        <c:v>4.9080000000000004</c:v>
                      </c:pt>
                      <c:pt idx="9814">
                        <c:v>4.9080000000000004</c:v>
                      </c:pt>
                      <c:pt idx="9815">
                        <c:v>4.9089999999999998</c:v>
                      </c:pt>
                      <c:pt idx="9816">
                        <c:v>4.9089999999999998</c:v>
                      </c:pt>
                      <c:pt idx="9817">
                        <c:v>4.91</c:v>
                      </c:pt>
                      <c:pt idx="9818">
                        <c:v>4.91</c:v>
                      </c:pt>
                      <c:pt idx="9819">
                        <c:v>4.9109999999999996</c:v>
                      </c:pt>
                      <c:pt idx="9820">
                        <c:v>4.9109999999999996</c:v>
                      </c:pt>
                      <c:pt idx="9821">
                        <c:v>4.9119999999999999</c:v>
                      </c:pt>
                      <c:pt idx="9822">
                        <c:v>4.9119999999999999</c:v>
                      </c:pt>
                      <c:pt idx="9823">
                        <c:v>4.9130000000000003</c:v>
                      </c:pt>
                      <c:pt idx="9824">
                        <c:v>4.9130000000000003</c:v>
                      </c:pt>
                      <c:pt idx="9825">
                        <c:v>4.9139999999999997</c:v>
                      </c:pt>
                      <c:pt idx="9826">
                        <c:v>4.9139999999999997</c:v>
                      </c:pt>
                      <c:pt idx="9827">
                        <c:v>4.915</c:v>
                      </c:pt>
                      <c:pt idx="9828">
                        <c:v>4.915</c:v>
                      </c:pt>
                      <c:pt idx="9829">
                        <c:v>4.9160000000000004</c:v>
                      </c:pt>
                      <c:pt idx="9830">
                        <c:v>4.9160000000000004</c:v>
                      </c:pt>
                      <c:pt idx="9831">
                        <c:v>4.9169999999999998</c:v>
                      </c:pt>
                      <c:pt idx="9832">
                        <c:v>4.9169999999999998</c:v>
                      </c:pt>
                      <c:pt idx="9833">
                        <c:v>4.9180000000000001</c:v>
                      </c:pt>
                      <c:pt idx="9834">
                        <c:v>4.9180000000000001</c:v>
                      </c:pt>
                      <c:pt idx="9835">
                        <c:v>4.9189999999999996</c:v>
                      </c:pt>
                      <c:pt idx="9836">
                        <c:v>4.9189999999999996</c:v>
                      </c:pt>
                      <c:pt idx="9837">
                        <c:v>4.92</c:v>
                      </c:pt>
                      <c:pt idx="9838">
                        <c:v>4.92</c:v>
                      </c:pt>
                      <c:pt idx="9839">
                        <c:v>4.9210000000000003</c:v>
                      </c:pt>
                      <c:pt idx="9840">
                        <c:v>4.9210000000000003</c:v>
                      </c:pt>
                      <c:pt idx="9841">
                        <c:v>4.9219999999999997</c:v>
                      </c:pt>
                      <c:pt idx="9842">
                        <c:v>4.9219999999999997</c:v>
                      </c:pt>
                      <c:pt idx="9843">
                        <c:v>4.923</c:v>
                      </c:pt>
                      <c:pt idx="9844">
                        <c:v>4.923</c:v>
                      </c:pt>
                      <c:pt idx="9845">
                        <c:v>4.9240000000000004</c:v>
                      </c:pt>
                      <c:pt idx="9846">
                        <c:v>4.9240000000000004</c:v>
                      </c:pt>
                      <c:pt idx="9847">
                        <c:v>4.9249999999999998</c:v>
                      </c:pt>
                      <c:pt idx="9848">
                        <c:v>4.9249999999999998</c:v>
                      </c:pt>
                      <c:pt idx="9849">
                        <c:v>4.9260000000000002</c:v>
                      </c:pt>
                      <c:pt idx="9850">
                        <c:v>4.9260000000000002</c:v>
                      </c:pt>
                      <c:pt idx="9851">
                        <c:v>4.9269999999999996</c:v>
                      </c:pt>
                      <c:pt idx="9852">
                        <c:v>4.9269999999999996</c:v>
                      </c:pt>
                      <c:pt idx="9853">
                        <c:v>4.9279999999999999</c:v>
                      </c:pt>
                      <c:pt idx="9854">
                        <c:v>4.9279999999999999</c:v>
                      </c:pt>
                      <c:pt idx="9855">
                        <c:v>4.9290000000000003</c:v>
                      </c:pt>
                      <c:pt idx="9856">
                        <c:v>4.9290000000000003</c:v>
                      </c:pt>
                      <c:pt idx="9857">
                        <c:v>4.93</c:v>
                      </c:pt>
                      <c:pt idx="9858">
                        <c:v>4.93</c:v>
                      </c:pt>
                      <c:pt idx="9859">
                        <c:v>4.931</c:v>
                      </c:pt>
                      <c:pt idx="9860">
                        <c:v>4.931</c:v>
                      </c:pt>
                      <c:pt idx="9861">
                        <c:v>4.9320000000000004</c:v>
                      </c:pt>
                      <c:pt idx="9862">
                        <c:v>4.9320000000000004</c:v>
                      </c:pt>
                      <c:pt idx="9863">
                        <c:v>4.9329999999999998</c:v>
                      </c:pt>
                      <c:pt idx="9864">
                        <c:v>4.9329999999999998</c:v>
                      </c:pt>
                      <c:pt idx="9865">
                        <c:v>4.9340000000000002</c:v>
                      </c:pt>
                      <c:pt idx="9866">
                        <c:v>4.9340000000000002</c:v>
                      </c:pt>
                      <c:pt idx="9867">
                        <c:v>4.9349999999999996</c:v>
                      </c:pt>
                      <c:pt idx="9868">
                        <c:v>4.9349999999999996</c:v>
                      </c:pt>
                      <c:pt idx="9869">
                        <c:v>4.9359999999999999</c:v>
                      </c:pt>
                      <c:pt idx="9870">
                        <c:v>4.9359999999999999</c:v>
                      </c:pt>
                      <c:pt idx="9871">
                        <c:v>4.9370000000000003</c:v>
                      </c:pt>
                      <c:pt idx="9872">
                        <c:v>4.9370000000000003</c:v>
                      </c:pt>
                      <c:pt idx="9873">
                        <c:v>4.9379999999999997</c:v>
                      </c:pt>
                      <c:pt idx="9874">
                        <c:v>4.9379999999999997</c:v>
                      </c:pt>
                      <c:pt idx="9875">
                        <c:v>4.9390000000000001</c:v>
                      </c:pt>
                      <c:pt idx="9876">
                        <c:v>4.9390000000000001</c:v>
                      </c:pt>
                      <c:pt idx="9877">
                        <c:v>4.9400000000000004</c:v>
                      </c:pt>
                      <c:pt idx="9878">
                        <c:v>4.9400000000000004</c:v>
                      </c:pt>
                      <c:pt idx="9879">
                        <c:v>4.9409999999999998</c:v>
                      </c:pt>
                      <c:pt idx="9880">
                        <c:v>4.9409999999999998</c:v>
                      </c:pt>
                      <c:pt idx="9881">
                        <c:v>4.9420000000000002</c:v>
                      </c:pt>
                      <c:pt idx="9882">
                        <c:v>4.9420000000000002</c:v>
                      </c:pt>
                      <c:pt idx="9883">
                        <c:v>4.9429999999999996</c:v>
                      </c:pt>
                      <c:pt idx="9884">
                        <c:v>4.9429999999999996</c:v>
                      </c:pt>
                      <c:pt idx="9885">
                        <c:v>4.944</c:v>
                      </c:pt>
                      <c:pt idx="9886">
                        <c:v>4.944</c:v>
                      </c:pt>
                      <c:pt idx="9887">
                        <c:v>4.9450000000000003</c:v>
                      </c:pt>
                      <c:pt idx="9888">
                        <c:v>4.9450000000000003</c:v>
                      </c:pt>
                      <c:pt idx="9889">
                        <c:v>4.9459999999999997</c:v>
                      </c:pt>
                      <c:pt idx="9890">
                        <c:v>4.9459999999999997</c:v>
                      </c:pt>
                      <c:pt idx="9891">
                        <c:v>4.9470000000000001</c:v>
                      </c:pt>
                      <c:pt idx="9892">
                        <c:v>4.9470000000000001</c:v>
                      </c:pt>
                      <c:pt idx="9893">
                        <c:v>4.9480000000000004</c:v>
                      </c:pt>
                      <c:pt idx="9894">
                        <c:v>4.9480000000000004</c:v>
                      </c:pt>
                      <c:pt idx="9895">
                        <c:v>4.9489999999999998</c:v>
                      </c:pt>
                      <c:pt idx="9896">
                        <c:v>4.9489999999999998</c:v>
                      </c:pt>
                      <c:pt idx="9897">
                        <c:v>4.95</c:v>
                      </c:pt>
                      <c:pt idx="9898">
                        <c:v>4.95</c:v>
                      </c:pt>
                      <c:pt idx="9899">
                        <c:v>4.9509999999999996</c:v>
                      </c:pt>
                      <c:pt idx="9900">
                        <c:v>4.9509999999999996</c:v>
                      </c:pt>
                      <c:pt idx="9901">
                        <c:v>4.952</c:v>
                      </c:pt>
                      <c:pt idx="9902">
                        <c:v>4.952</c:v>
                      </c:pt>
                      <c:pt idx="9903">
                        <c:v>4.9530000000000003</c:v>
                      </c:pt>
                      <c:pt idx="9904">
                        <c:v>4.9530000000000003</c:v>
                      </c:pt>
                      <c:pt idx="9905">
                        <c:v>4.9539999999999997</c:v>
                      </c:pt>
                      <c:pt idx="9906">
                        <c:v>4.9539999999999997</c:v>
                      </c:pt>
                      <c:pt idx="9907">
                        <c:v>4.9550000000000001</c:v>
                      </c:pt>
                      <c:pt idx="9908">
                        <c:v>4.9550000000000001</c:v>
                      </c:pt>
                      <c:pt idx="9909">
                        <c:v>4.9560000000000004</c:v>
                      </c:pt>
                      <c:pt idx="9910">
                        <c:v>4.9560000000000004</c:v>
                      </c:pt>
                      <c:pt idx="9911">
                        <c:v>4.9569999999999999</c:v>
                      </c:pt>
                      <c:pt idx="9912">
                        <c:v>4.9569999999999999</c:v>
                      </c:pt>
                      <c:pt idx="9913">
                        <c:v>4.9580000000000002</c:v>
                      </c:pt>
                      <c:pt idx="9914">
                        <c:v>4.9580000000000002</c:v>
                      </c:pt>
                      <c:pt idx="9915">
                        <c:v>4.9589999999999996</c:v>
                      </c:pt>
                      <c:pt idx="9916">
                        <c:v>4.9589999999999996</c:v>
                      </c:pt>
                      <c:pt idx="9917">
                        <c:v>4.96</c:v>
                      </c:pt>
                      <c:pt idx="9918">
                        <c:v>4.96</c:v>
                      </c:pt>
                      <c:pt idx="9919">
                        <c:v>4.9610000000000003</c:v>
                      </c:pt>
                      <c:pt idx="9920">
                        <c:v>4.9610000000000003</c:v>
                      </c:pt>
                      <c:pt idx="9921">
                        <c:v>4.9619999999999997</c:v>
                      </c:pt>
                      <c:pt idx="9922">
                        <c:v>4.9619999999999997</c:v>
                      </c:pt>
                      <c:pt idx="9923">
                        <c:v>4.9630000000000001</c:v>
                      </c:pt>
                      <c:pt idx="9924">
                        <c:v>4.9630000000000001</c:v>
                      </c:pt>
                      <c:pt idx="9925">
                        <c:v>4.9640000000000004</c:v>
                      </c:pt>
                      <c:pt idx="9926">
                        <c:v>4.9640000000000004</c:v>
                      </c:pt>
                      <c:pt idx="9927">
                        <c:v>4.9649999999999999</c:v>
                      </c:pt>
                      <c:pt idx="9928">
                        <c:v>4.9649999999999999</c:v>
                      </c:pt>
                      <c:pt idx="9929">
                        <c:v>4.9660000000000002</c:v>
                      </c:pt>
                      <c:pt idx="9930">
                        <c:v>4.9660000000000002</c:v>
                      </c:pt>
                      <c:pt idx="9931">
                        <c:v>4.9669999999999996</c:v>
                      </c:pt>
                      <c:pt idx="9932">
                        <c:v>4.9669999999999996</c:v>
                      </c:pt>
                      <c:pt idx="9933">
                        <c:v>4.968</c:v>
                      </c:pt>
                      <c:pt idx="9934">
                        <c:v>4.968</c:v>
                      </c:pt>
                      <c:pt idx="9935">
                        <c:v>4.9690000000000003</c:v>
                      </c:pt>
                      <c:pt idx="9936">
                        <c:v>4.9690000000000003</c:v>
                      </c:pt>
                      <c:pt idx="9937">
                        <c:v>4.97</c:v>
                      </c:pt>
                      <c:pt idx="9938">
                        <c:v>4.97</c:v>
                      </c:pt>
                      <c:pt idx="9939">
                        <c:v>4.9710000000000001</c:v>
                      </c:pt>
                      <c:pt idx="9940">
                        <c:v>4.9710000000000001</c:v>
                      </c:pt>
                      <c:pt idx="9941">
                        <c:v>4.9720000000000004</c:v>
                      </c:pt>
                      <c:pt idx="9942">
                        <c:v>4.9720000000000004</c:v>
                      </c:pt>
                      <c:pt idx="9943">
                        <c:v>4.9729999999999999</c:v>
                      </c:pt>
                      <c:pt idx="9944">
                        <c:v>4.9729999999999999</c:v>
                      </c:pt>
                      <c:pt idx="9945">
                        <c:v>4.9740000000000002</c:v>
                      </c:pt>
                      <c:pt idx="9946">
                        <c:v>4.9740000000000002</c:v>
                      </c:pt>
                      <c:pt idx="9947">
                        <c:v>4.9749999999999996</c:v>
                      </c:pt>
                      <c:pt idx="9948">
                        <c:v>4.9749999999999996</c:v>
                      </c:pt>
                      <c:pt idx="9949">
                        <c:v>4.976</c:v>
                      </c:pt>
                      <c:pt idx="9950">
                        <c:v>4.976</c:v>
                      </c:pt>
                      <c:pt idx="9951">
                        <c:v>4.9770000000000003</c:v>
                      </c:pt>
                      <c:pt idx="9952">
                        <c:v>4.9770000000000003</c:v>
                      </c:pt>
                      <c:pt idx="9953">
                        <c:v>4.9779999999999998</c:v>
                      </c:pt>
                      <c:pt idx="9954">
                        <c:v>4.9779999999999998</c:v>
                      </c:pt>
                      <c:pt idx="9955">
                        <c:v>4.9790000000000001</c:v>
                      </c:pt>
                      <c:pt idx="9956">
                        <c:v>4.9790000000000001</c:v>
                      </c:pt>
                      <c:pt idx="9957">
                        <c:v>4.9800000000000004</c:v>
                      </c:pt>
                      <c:pt idx="9958">
                        <c:v>4.9800000000000004</c:v>
                      </c:pt>
                      <c:pt idx="9959">
                        <c:v>4.9809999999999999</c:v>
                      </c:pt>
                      <c:pt idx="9960">
                        <c:v>4.9809999999999999</c:v>
                      </c:pt>
                      <c:pt idx="9961">
                        <c:v>4.9820000000000002</c:v>
                      </c:pt>
                      <c:pt idx="9962">
                        <c:v>4.9820000000000002</c:v>
                      </c:pt>
                      <c:pt idx="9963">
                        <c:v>4.9829999999999997</c:v>
                      </c:pt>
                      <c:pt idx="9964">
                        <c:v>4.9829999999999997</c:v>
                      </c:pt>
                      <c:pt idx="9965">
                        <c:v>4.984</c:v>
                      </c:pt>
                      <c:pt idx="9966">
                        <c:v>4.984</c:v>
                      </c:pt>
                      <c:pt idx="9967">
                        <c:v>4.9850000000000003</c:v>
                      </c:pt>
                      <c:pt idx="9968">
                        <c:v>4.9850000000000003</c:v>
                      </c:pt>
                      <c:pt idx="9969">
                        <c:v>4.9859999999999998</c:v>
                      </c:pt>
                      <c:pt idx="9970">
                        <c:v>4.9859999999999998</c:v>
                      </c:pt>
                      <c:pt idx="9971">
                        <c:v>4.9870000000000001</c:v>
                      </c:pt>
                      <c:pt idx="9972">
                        <c:v>4.9870000000000001</c:v>
                      </c:pt>
                      <c:pt idx="9973">
                        <c:v>4.9880000000000004</c:v>
                      </c:pt>
                      <c:pt idx="9974">
                        <c:v>4.9880000000000004</c:v>
                      </c:pt>
                      <c:pt idx="9975">
                        <c:v>4.9889999999999999</c:v>
                      </c:pt>
                      <c:pt idx="9976">
                        <c:v>4.9889999999999999</c:v>
                      </c:pt>
                      <c:pt idx="9977">
                        <c:v>4.99</c:v>
                      </c:pt>
                      <c:pt idx="9978">
                        <c:v>4.99</c:v>
                      </c:pt>
                      <c:pt idx="9979">
                        <c:v>4.9909999999999997</c:v>
                      </c:pt>
                      <c:pt idx="9980">
                        <c:v>4.9909999999999997</c:v>
                      </c:pt>
                      <c:pt idx="9981">
                        <c:v>4.992</c:v>
                      </c:pt>
                      <c:pt idx="9982">
                        <c:v>4.992</c:v>
                      </c:pt>
                      <c:pt idx="9983">
                        <c:v>4.9930000000000003</c:v>
                      </c:pt>
                      <c:pt idx="9984">
                        <c:v>4.9930000000000003</c:v>
                      </c:pt>
                      <c:pt idx="9985">
                        <c:v>4.9939999999999998</c:v>
                      </c:pt>
                      <c:pt idx="9986">
                        <c:v>4.9939999999999998</c:v>
                      </c:pt>
                      <c:pt idx="9987">
                        <c:v>4.9950000000000001</c:v>
                      </c:pt>
                      <c:pt idx="9988">
                        <c:v>4.9950000000000001</c:v>
                      </c:pt>
                      <c:pt idx="9989">
                        <c:v>4.9960000000000004</c:v>
                      </c:pt>
                      <c:pt idx="9990">
                        <c:v>4.9960000000000004</c:v>
                      </c:pt>
                      <c:pt idx="9991">
                        <c:v>4.9969999999999999</c:v>
                      </c:pt>
                      <c:pt idx="9992">
                        <c:v>4.9969999999999999</c:v>
                      </c:pt>
                      <c:pt idx="9993">
                        <c:v>4.9980000000000002</c:v>
                      </c:pt>
                      <c:pt idx="9994">
                        <c:v>4.9980000000000002</c:v>
                      </c:pt>
                      <c:pt idx="9995">
                        <c:v>4.9989999999999997</c:v>
                      </c:pt>
                      <c:pt idx="9996">
                        <c:v>4.9989999999999997</c:v>
                      </c:pt>
                      <c:pt idx="9997">
                        <c:v>5</c:v>
                      </c:pt>
                      <c:pt idx="9998">
                        <c:v>5</c:v>
                      </c:pt>
                      <c:pt idx="9999">
                        <c:v>5.0010000000000003</c:v>
                      </c:pt>
                      <c:pt idx="10000">
                        <c:v>5.0010000000000003</c:v>
                      </c:pt>
                      <c:pt idx="10001">
                        <c:v>5.0019999999999998</c:v>
                      </c:pt>
                      <c:pt idx="10002">
                        <c:v>5.0019999999999998</c:v>
                      </c:pt>
                      <c:pt idx="10003">
                        <c:v>5.0030000000000001</c:v>
                      </c:pt>
                      <c:pt idx="10004">
                        <c:v>5.0030000000000001</c:v>
                      </c:pt>
                      <c:pt idx="10005">
                        <c:v>5.0039999999999996</c:v>
                      </c:pt>
                      <c:pt idx="10006">
                        <c:v>5.0039999999999996</c:v>
                      </c:pt>
                      <c:pt idx="10007">
                        <c:v>5.0049999999999999</c:v>
                      </c:pt>
                      <c:pt idx="10008">
                        <c:v>5.0049999999999999</c:v>
                      </c:pt>
                      <c:pt idx="10009">
                        <c:v>5.0060000000000002</c:v>
                      </c:pt>
                      <c:pt idx="10010">
                        <c:v>5.0060000000000002</c:v>
                      </c:pt>
                      <c:pt idx="10011">
                        <c:v>5.0069999999999997</c:v>
                      </c:pt>
                      <c:pt idx="10012">
                        <c:v>5.0069999999999997</c:v>
                      </c:pt>
                      <c:pt idx="10013">
                        <c:v>5.008</c:v>
                      </c:pt>
                      <c:pt idx="10014">
                        <c:v>5.008</c:v>
                      </c:pt>
                      <c:pt idx="10015">
                        <c:v>5.0090000000000003</c:v>
                      </c:pt>
                      <c:pt idx="10016">
                        <c:v>5.0090000000000003</c:v>
                      </c:pt>
                      <c:pt idx="10017">
                        <c:v>5.01</c:v>
                      </c:pt>
                      <c:pt idx="10018">
                        <c:v>5.01</c:v>
                      </c:pt>
                      <c:pt idx="10019">
                        <c:v>5.0110000000000001</c:v>
                      </c:pt>
                      <c:pt idx="10020">
                        <c:v>5.0110000000000001</c:v>
                      </c:pt>
                      <c:pt idx="10021">
                        <c:v>5.0119999999999996</c:v>
                      </c:pt>
                      <c:pt idx="10022">
                        <c:v>5.0119999999999996</c:v>
                      </c:pt>
                      <c:pt idx="10023">
                        <c:v>5.0129999999999999</c:v>
                      </c:pt>
                      <c:pt idx="10024">
                        <c:v>5.0129999999999999</c:v>
                      </c:pt>
                      <c:pt idx="10025">
                        <c:v>5.0140000000000002</c:v>
                      </c:pt>
                      <c:pt idx="10026">
                        <c:v>5.0140000000000002</c:v>
                      </c:pt>
                      <c:pt idx="10027">
                        <c:v>5.0149999999999997</c:v>
                      </c:pt>
                      <c:pt idx="10028">
                        <c:v>5.0149999999999997</c:v>
                      </c:pt>
                      <c:pt idx="10029">
                        <c:v>5.016</c:v>
                      </c:pt>
                      <c:pt idx="10030">
                        <c:v>5.016</c:v>
                      </c:pt>
                      <c:pt idx="10031">
                        <c:v>5.0170000000000003</c:v>
                      </c:pt>
                      <c:pt idx="10032">
                        <c:v>5.0170000000000003</c:v>
                      </c:pt>
                      <c:pt idx="10033">
                        <c:v>5.0179999999999998</c:v>
                      </c:pt>
                      <c:pt idx="10034">
                        <c:v>5.0179999999999998</c:v>
                      </c:pt>
                      <c:pt idx="10035">
                        <c:v>5.0190000000000001</c:v>
                      </c:pt>
                      <c:pt idx="10036">
                        <c:v>5.0190000000000001</c:v>
                      </c:pt>
                      <c:pt idx="10037">
                        <c:v>5.0199999999999996</c:v>
                      </c:pt>
                      <c:pt idx="10038">
                        <c:v>5.0199999999999996</c:v>
                      </c:pt>
                      <c:pt idx="10039">
                        <c:v>5.0209999999999999</c:v>
                      </c:pt>
                      <c:pt idx="10040">
                        <c:v>5.0209999999999999</c:v>
                      </c:pt>
                      <c:pt idx="10041">
                        <c:v>5.0220000000000002</c:v>
                      </c:pt>
                      <c:pt idx="10042">
                        <c:v>5.0220000000000002</c:v>
                      </c:pt>
                      <c:pt idx="10043">
                        <c:v>5.0229999999999997</c:v>
                      </c:pt>
                      <c:pt idx="10044">
                        <c:v>5.0229999999999997</c:v>
                      </c:pt>
                      <c:pt idx="10045">
                        <c:v>5.024</c:v>
                      </c:pt>
                      <c:pt idx="10046">
                        <c:v>5.024</c:v>
                      </c:pt>
                      <c:pt idx="10047">
                        <c:v>5.0250000000000004</c:v>
                      </c:pt>
                      <c:pt idx="10048">
                        <c:v>5.0250000000000004</c:v>
                      </c:pt>
                      <c:pt idx="10049">
                        <c:v>5.0259999999999998</c:v>
                      </c:pt>
                      <c:pt idx="10050">
                        <c:v>5.0259999999999998</c:v>
                      </c:pt>
                      <c:pt idx="10051">
                        <c:v>5.0270000000000001</c:v>
                      </c:pt>
                      <c:pt idx="10052">
                        <c:v>5.0270000000000001</c:v>
                      </c:pt>
                      <c:pt idx="10053">
                        <c:v>5.0279999999999996</c:v>
                      </c:pt>
                      <c:pt idx="10054">
                        <c:v>5.0279999999999996</c:v>
                      </c:pt>
                      <c:pt idx="10055">
                        <c:v>5.0289999999999999</c:v>
                      </c:pt>
                      <c:pt idx="10056">
                        <c:v>5.0289999999999999</c:v>
                      </c:pt>
                      <c:pt idx="10057">
                        <c:v>5.03</c:v>
                      </c:pt>
                      <c:pt idx="10058">
                        <c:v>5.03</c:v>
                      </c:pt>
                      <c:pt idx="10059">
                        <c:v>5.0309999999999997</c:v>
                      </c:pt>
                      <c:pt idx="10060">
                        <c:v>5.0309999999999997</c:v>
                      </c:pt>
                      <c:pt idx="10061">
                        <c:v>5.032</c:v>
                      </c:pt>
                      <c:pt idx="10062">
                        <c:v>5.032</c:v>
                      </c:pt>
                      <c:pt idx="10063">
                        <c:v>5.0330000000000004</c:v>
                      </c:pt>
                      <c:pt idx="10064">
                        <c:v>5.0330000000000004</c:v>
                      </c:pt>
                      <c:pt idx="10065">
                        <c:v>5.0339999999999998</c:v>
                      </c:pt>
                      <c:pt idx="10066">
                        <c:v>5.0339999999999998</c:v>
                      </c:pt>
                      <c:pt idx="10067">
                        <c:v>5.0350000000000001</c:v>
                      </c:pt>
                      <c:pt idx="10068">
                        <c:v>5.0350000000000001</c:v>
                      </c:pt>
                      <c:pt idx="10069">
                        <c:v>5.0359999999999996</c:v>
                      </c:pt>
                      <c:pt idx="10070">
                        <c:v>5.0359999999999996</c:v>
                      </c:pt>
                      <c:pt idx="10071">
                        <c:v>5.0369999999999999</c:v>
                      </c:pt>
                      <c:pt idx="10072">
                        <c:v>5.0369999999999999</c:v>
                      </c:pt>
                      <c:pt idx="10073">
                        <c:v>5.0380000000000003</c:v>
                      </c:pt>
                      <c:pt idx="10074">
                        <c:v>5.0380000000000003</c:v>
                      </c:pt>
                      <c:pt idx="10075">
                        <c:v>5.0389999999999997</c:v>
                      </c:pt>
                      <c:pt idx="10076">
                        <c:v>5.0389999999999997</c:v>
                      </c:pt>
                      <c:pt idx="10077">
                        <c:v>5.04</c:v>
                      </c:pt>
                      <c:pt idx="10078">
                        <c:v>5.04</c:v>
                      </c:pt>
                      <c:pt idx="10079">
                        <c:v>5.0410000000000004</c:v>
                      </c:pt>
                      <c:pt idx="10080">
                        <c:v>5.0410000000000004</c:v>
                      </c:pt>
                      <c:pt idx="10081">
                        <c:v>5.0419999999999998</c:v>
                      </c:pt>
                      <c:pt idx="10082">
                        <c:v>5.0419999999999998</c:v>
                      </c:pt>
                      <c:pt idx="10083">
                        <c:v>5.0430000000000001</c:v>
                      </c:pt>
                      <c:pt idx="10084">
                        <c:v>5.0430000000000001</c:v>
                      </c:pt>
                      <c:pt idx="10085">
                        <c:v>5.0439999999999996</c:v>
                      </c:pt>
                      <c:pt idx="10086">
                        <c:v>5.0439999999999996</c:v>
                      </c:pt>
                      <c:pt idx="10087">
                        <c:v>5.0449999999999999</c:v>
                      </c:pt>
                      <c:pt idx="10088">
                        <c:v>5.0449999999999999</c:v>
                      </c:pt>
                      <c:pt idx="10089">
                        <c:v>5.0460000000000003</c:v>
                      </c:pt>
                      <c:pt idx="10090">
                        <c:v>5.0460000000000003</c:v>
                      </c:pt>
                      <c:pt idx="10091">
                        <c:v>5.0469999999999997</c:v>
                      </c:pt>
                      <c:pt idx="10092">
                        <c:v>5.0469999999999997</c:v>
                      </c:pt>
                      <c:pt idx="10093">
                        <c:v>5.048</c:v>
                      </c:pt>
                      <c:pt idx="10094">
                        <c:v>5.048</c:v>
                      </c:pt>
                      <c:pt idx="10095">
                        <c:v>5.0490000000000004</c:v>
                      </c:pt>
                      <c:pt idx="10096">
                        <c:v>5.0490000000000004</c:v>
                      </c:pt>
                      <c:pt idx="10097">
                        <c:v>5.05</c:v>
                      </c:pt>
                      <c:pt idx="10098">
                        <c:v>5.05</c:v>
                      </c:pt>
                      <c:pt idx="10099">
                        <c:v>5.0510000000000002</c:v>
                      </c:pt>
                      <c:pt idx="10100">
                        <c:v>5.0510000000000002</c:v>
                      </c:pt>
                      <c:pt idx="10101">
                        <c:v>5.0519999999999996</c:v>
                      </c:pt>
                      <c:pt idx="10102">
                        <c:v>5.0519999999999996</c:v>
                      </c:pt>
                      <c:pt idx="10103">
                        <c:v>5.0529999999999999</c:v>
                      </c:pt>
                      <c:pt idx="10104">
                        <c:v>5.0529999999999999</c:v>
                      </c:pt>
                      <c:pt idx="10105">
                        <c:v>5.0540000000000003</c:v>
                      </c:pt>
                      <c:pt idx="10106">
                        <c:v>5.0540000000000003</c:v>
                      </c:pt>
                      <c:pt idx="10107">
                        <c:v>5.0549999999999997</c:v>
                      </c:pt>
                      <c:pt idx="10108">
                        <c:v>5.0549999999999997</c:v>
                      </c:pt>
                      <c:pt idx="10109">
                        <c:v>5.056</c:v>
                      </c:pt>
                      <c:pt idx="10110">
                        <c:v>5.056</c:v>
                      </c:pt>
                      <c:pt idx="10111">
                        <c:v>5.0570000000000004</c:v>
                      </c:pt>
                      <c:pt idx="10112">
                        <c:v>5.0570000000000004</c:v>
                      </c:pt>
                      <c:pt idx="10113">
                        <c:v>5.0579999999999998</c:v>
                      </c:pt>
                      <c:pt idx="10114">
                        <c:v>5.0579999999999998</c:v>
                      </c:pt>
                      <c:pt idx="10115">
                        <c:v>5.0590000000000002</c:v>
                      </c:pt>
                      <c:pt idx="10116">
                        <c:v>5.0590000000000002</c:v>
                      </c:pt>
                      <c:pt idx="10117">
                        <c:v>5.0599999999999996</c:v>
                      </c:pt>
                      <c:pt idx="10118">
                        <c:v>5.0599999999999996</c:v>
                      </c:pt>
                      <c:pt idx="10119">
                        <c:v>5.0609999999999999</c:v>
                      </c:pt>
                      <c:pt idx="10120">
                        <c:v>5.0609999999999999</c:v>
                      </c:pt>
                      <c:pt idx="10121">
                        <c:v>5.0620000000000003</c:v>
                      </c:pt>
                      <c:pt idx="10122">
                        <c:v>5.0620000000000003</c:v>
                      </c:pt>
                      <c:pt idx="10123">
                        <c:v>5.0629999999999997</c:v>
                      </c:pt>
                      <c:pt idx="10124">
                        <c:v>5.0629999999999997</c:v>
                      </c:pt>
                      <c:pt idx="10125">
                        <c:v>5.0640000000000001</c:v>
                      </c:pt>
                      <c:pt idx="10126">
                        <c:v>5.0640000000000001</c:v>
                      </c:pt>
                      <c:pt idx="10127">
                        <c:v>5.0650000000000004</c:v>
                      </c:pt>
                      <c:pt idx="10128">
                        <c:v>5.0650000000000004</c:v>
                      </c:pt>
                      <c:pt idx="10129">
                        <c:v>5.0659999999999998</c:v>
                      </c:pt>
                      <c:pt idx="10130">
                        <c:v>5.0659999999999998</c:v>
                      </c:pt>
                      <c:pt idx="10131">
                        <c:v>5.0670000000000002</c:v>
                      </c:pt>
                      <c:pt idx="10132">
                        <c:v>5.0670000000000002</c:v>
                      </c:pt>
                      <c:pt idx="10133">
                        <c:v>5.0679999999999996</c:v>
                      </c:pt>
                      <c:pt idx="10134">
                        <c:v>5.0679999999999996</c:v>
                      </c:pt>
                      <c:pt idx="10135">
                        <c:v>5.069</c:v>
                      </c:pt>
                      <c:pt idx="10136">
                        <c:v>5.069</c:v>
                      </c:pt>
                      <c:pt idx="10137">
                        <c:v>5.07</c:v>
                      </c:pt>
                      <c:pt idx="10138">
                        <c:v>5.07</c:v>
                      </c:pt>
                      <c:pt idx="10139">
                        <c:v>5.0709999999999997</c:v>
                      </c:pt>
                      <c:pt idx="10140">
                        <c:v>5.0709999999999997</c:v>
                      </c:pt>
                      <c:pt idx="10141">
                        <c:v>5.0720000000000001</c:v>
                      </c:pt>
                      <c:pt idx="10142">
                        <c:v>5.0720000000000001</c:v>
                      </c:pt>
                      <c:pt idx="10143">
                        <c:v>5.0730000000000004</c:v>
                      </c:pt>
                      <c:pt idx="10144">
                        <c:v>5.0730000000000004</c:v>
                      </c:pt>
                      <c:pt idx="10145">
                        <c:v>5.0739999999999998</c:v>
                      </c:pt>
                      <c:pt idx="10146">
                        <c:v>5.0739999999999998</c:v>
                      </c:pt>
                      <c:pt idx="10147">
                        <c:v>5.0750000000000002</c:v>
                      </c:pt>
                      <c:pt idx="10148">
                        <c:v>5.0750000000000002</c:v>
                      </c:pt>
                      <c:pt idx="10149">
                        <c:v>5.0759999999999996</c:v>
                      </c:pt>
                      <c:pt idx="10150">
                        <c:v>5.0759999999999996</c:v>
                      </c:pt>
                      <c:pt idx="10151">
                        <c:v>5.077</c:v>
                      </c:pt>
                      <c:pt idx="10152">
                        <c:v>5.077</c:v>
                      </c:pt>
                      <c:pt idx="10153">
                        <c:v>5.0780000000000003</c:v>
                      </c:pt>
                      <c:pt idx="10154">
                        <c:v>5.0780000000000003</c:v>
                      </c:pt>
                      <c:pt idx="10155">
                        <c:v>5.0789999999999997</c:v>
                      </c:pt>
                      <c:pt idx="10156">
                        <c:v>5.0789999999999997</c:v>
                      </c:pt>
                      <c:pt idx="10157">
                        <c:v>5.08</c:v>
                      </c:pt>
                      <c:pt idx="10158">
                        <c:v>5.08</c:v>
                      </c:pt>
                      <c:pt idx="10159">
                        <c:v>5.0810000000000004</c:v>
                      </c:pt>
                      <c:pt idx="10160">
                        <c:v>5.0810000000000004</c:v>
                      </c:pt>
                      <c:pt idx="10161">
                        <c:v>5.0819999999999999</c:v>
                      </c:pt>
                      <c:pt idx="10162">
                        <c:v>5.0819999999999999</c:v>
                      </c:pt>
                      <c:pt idx="10163">
                        <c:v>5.0830000000000002</c:v>
                      </c:pt>
                      <c:pt idx="10164">
                        <c:v>5.0830000000000002</c:v>
                      </c:pt>
                      <c:pt idx="10165">
                        <c:v>5.0839999999999996</c:v>
                      </c:pt>
                      <c:pt idx="10166">
                        <c:v>5.0839999999999996</c:v>
                      </c:pt>
                      <c:pt idx="10167">
                        <c:v>5.085</c:v>
                      </c:pt>
                      <c:pt idx="10168">
                        <c:v>5.085</c:v>
                      </c:pt>
                      <c:pt idx="10169">
                        <c:v>5.0860000000000003</c:v>
                      </c:pt>
                      <c:pt idx="10170">
                        <c:v>5.0860000000000003</c:v>
                      </c:pt>
                      <c:pt idx="10171">
                        <c:v>5.0869999999999997</c:v>
                      </c:pt>
                      <c:pt idx="10172">
                        <c:v>5.0869999999999997</c:v>
                      </c:pt>
                      <c:pt idx="10173">
                        <c:v>5.0880000000000001</c:v>
                      </c:pt>
                      <c:pt idx="10174">
                        <c:v>5.0880000000000001</c:v>
                      </c:pt>
                      <c:pt idx="10175">
                        <c:v>5.0890000000000004</c:v>
                      </c:pt>
                      <c:pt idx="10176">
                        <c:v>5.0890000000000004</c:v>
                      </c:pt>
                      <c:pt idx="10177">
                        <c:v>5.09</c:v>
                      </c:pt>
                      <c:pt idx="10178">
                        <c:v>5.09</c:v>
                      </c:pt>
                      <c:pt idx="10179">
                        <c:v>5.0910000000000002</c:v>
                      </c:pt>
                      <c:pt idx="10180">
                        <c:v>5.0910000000000002</c:v>
                      </c:pt>
                      <c:pt idx="10181">
                        <c:v>5.0919999999999996</c:v>
                      </c:pt>
                      <c:pt idx="10182">
                        <c:v>5.0919999999999996</c:v>
                      </c:pt>
                      <c:pt idx="10183">
                        <c:v>5.093</c:v>
                      </c:pt>
                      <c:pt idx="10184">
                        <c:v>5.093</c:v>
                      </c:pt>
                      <c:pt idx="10185">
                        <c:v>5.0940000000000003</c:v>
                      </c:pt>
                      <c:pt idx="10186">
                        <c:v>5.0940000000000003</c:v>
                      </c:pt>
                      <c:pt idx="10187">
                        <c:v>5.0949999999999998</c:v>
                      </c:pt>
                      <c:pt idx="10188">
                        <c:v>5.0949999999999998</c:v>
                      </c:pt>
                      <c:pt idx="10189">
                        <c:v>5.0960000000000001</c:v>
                      </c:pt>
                      <c:pt idx="10190">
                        <c:v>5.0960000000000001</c:v>
                      </c:pt>
                      <c:pt idx="10191">
                        <c:v>5.0970000000000004</c:v>
                      </c:pt>
                      <c:pt idx="10192">
                        <c:v>5.0970000000000004</c:v>
                      </c:pt>
                      <c:pt idx="10193">
                        <c:v>5.0979999999999999</c:v>
                      </c:pt>
                      <c:pt idx="10194">
                        <c:v>5.0979999999999999</c:v>
                      </c:pt>
                      <c:pt idx="10195">
                        <c:v>5.0990000000000002</c:v>
                      </c:pt>
                      <c:pt idx="10196">
                        <c:v>5.0990000000000002</c:v>
                      </c:pt>
                      <c:pt idx="10197">
                        <c:v>5.0999999999999996</c:v>
                      </c:pt>
                      <c:pt idx="10198">
                        <c:v>5.0999999999999996</c:v>
                      </c:pt>
                      <c:pt idx="10199">
                        <c:v>5.101</c:v>
                      </c:pt>
                      <c:pt idx="10200">
                        <c:v>5.101</c:v>
                      </c:pt>
                      <c:pt idx="10201">
                        <c:v>5.1020000000000003</c:v>
                      </c:pt>
                      <c:pt idx="10202">
                        <c:v>5.1020000000000003</c:v>
                      </c:pt>
                      <c:pt idx="10203">
                        <c:v>5.1029999999999998</c:v>
                      </c:pt>
                      <c:pt idx="10204">
                        <c:v>5.1029999999999998</c:v>
                      </c:pt>
                      <c:pt idx="10205">
                        <c:v>5.1040000000000001</c:v>
                      </c:pt>
                      <c:pt idx="10206">
                        <c:v>5.1040000000000001</c:v>
                      </c:pt>
                      <c:pt idx="10207">
                        <c:v>5.1050000000000004</c:v>
                      </c:pt>
                      <c:pt idx="10208">
                        <c:v>5.1050000000000004</c:v>
                      </c:pt>
                      <c:pt idx="10209">
                        <c:v>5.1059999999999999</c:v>
                      </c:pt>
                      <c:pt idx="10210">
                        <c:v>5.1059999999999999</c:v>
                      </c:pt>
                      <c:pt idx="10211">
                        <c:v>5.1070000000000002</c:v>
                      </c:pt>
                      <c:pt idx="10212">
                        <c:v>5.1070000000000002</c:v>
                      </c:pt>
                      <c:pt idx="10213">
                        <c:v>5.1079999999999997</c:v>
                      </c:pt>
                      <c:pt idx="10214">
                        <c:v>5.1079999999999997</c:v>
                      </c:pt>
                      <c:pt idx="10215">
                        <c:v>5.109</c:v>
                      </c:pt>
                      <c:pt idx="10216">
                        <c:v>5.109</c:v>
                      </c:pt>
                      <c:pt idx="10217">
                        <c:v>5.1100000000000003</c:v>
                      </c:pt>
                      <c:pt idx="10218">
                        <c:v>5.1100000000000003</c:v>
                      </c:pt>
                      <c:pt idx="10219">
                        <c:v>5.1109999999999998</c:v>
                      </c:pt>
                      <c:pt idx="10220">
                        <c:v>5.1109999999999998</c:v>
                      </c:pt>
                      <c:pt idx="10221">
                        <c:v>5.1120000000000001</c:v>
                      </c:pt>
                      <c:pt idx="10222">
                        <c:v>5.1120000000000001</c:v>
                      </c:pt>
                      <c:pt idx="10223">
                        <c:v>5.1130000000000004</c:v>
                      </c:pt>
                      <c:pt idx="10224">
                        <c:v>5.1130000000000004</c:v>
                      </c:pt>
                      <c:pt idx="10225">
                        <c:v>5.1139999999999999</c:v>
                      </c:pt>
                      <c:pt idx="10226">
                        <c:v>5.1139999999999999</c:v>
                      </c:pt>
                      <c:pt idx="10227">
                        <c:v>5.1150000000000002</c:v>
                      </c:pt>
                      <c:pt idx="10228">
                        <c:v>5.1150000000000002</c:v>
                      </c:pt>
                      <c:pt idx="10229">
                        <c:v>5.1159999999999997</c:v>
                      </c:pt>
                      <c:pt idx="10230">
                        <c:v>5.1159999999999997</c:v>
                      </c:pt>
                      <c:pt idx="10231">
                        <c:v>5.117</c:v>
                      </c:pt>
                      <c:pt idx="10232">
                        <c:v>5.117</c:v>
                      </c:pt>
                      <c:pt idx="10233">
                        <c:v>5.1180000000000003</c:v>
                      </c:pt>
                      <c:pt idx="10234">
                        <c:v>5.1180000000000003</c:v>
                      </c:pt>
                      <c:pt idx="10235">
                        <c:v>5.1189999999999998</c:v>
                      </c:pt>
                      <c:pt idx="10236">
                        <c:v>5.1189999999999998</c:v>
                      </c:pt>
                      <c:pt idx="10237">
                        <c:v>5.12</c:v>
                      </c:pt>
                      <c:pt idx="10238">
                        <c:v>5.12</c:v>
                      </c:pt>
                      <c:pt idx="10239">
                        <c:v>5.1210000000000004</c:v>
                      </c:pt>
                      <c:pt idx="10240">
                        <c:v>5.1210000000000004</c:v>
                      </c:pt>
                      <c:pt idx="10241">
                        <c:v>5.1219999999999999</c:v>
                      </c:pt>
                      <c:pt idx="10242">
                        <c:v>5.1219999999999999</c:v>
                      </c:pt>
                      <c:pt idx="10243">
                        <c:v>5.1230000000000002</c:v>
                      </c:pt>
                      <c:pt idx="10244">
                        <c:v>5.1230000000000002</c:v>
                      </c:pt>
                      <c:pt idx="10245">
                        <c:v>5.1239999999999997</c:v>
                      </c:pt>
                      <c:pt idx="10246">
                        <c:v>5.1239999999999997</c:v>
                      </c:pt>
                      <c:pt idx="10247">
                        <c:v>5.125</c:v>
                      </c:pt>
                      <c:pt idx="10248">
                        <c:v>5.125</c:v>
                      </c:pt>
                      <c:pt idx="10249">
                        <c:v>5.1260000000000003</c:v>
                      </c:pt>
                      <c:pt idx="10250">
                        <c:v>5.1260000000000003</c:v>
                      </c:pt>
                      <c:pt idx="10251">
                        <c:v>5.1269999999999998</c:v>
                      </c:pt>
                      <c:pt idx="10252">
                        <c:v>5.1269999999999998</c:v>
                      </c:pt>
                      <c:pt idx="10253">
                        <c:v>5.1280000000000001</c:v>
                      </c:pt>
                      <c:pt idx="10254">
                        <c:v>5.1280000000000001</c:v>
                      </c:pt>
                      <c:pt idx="10255">
                        <c:v>5.1289999999999996</c:v>
                      </c:pt>
                      <c:pt idx="10256">
                        <c:v>5.1289999999999996</c:v>
                      </c:pt>
                      <c:pt idx="10257">
                        <c:v>5.13</c:v>
                      </c:pt>
                      <c:pt idx="10258">
                        <c:v>5.13</c:v>
                      </c:pt>
                      <c:pt idx="10259">
                        <c:v>5.1310000000000002</c:v>
                      </c:pt>
                      <c:pt idx="10260">
                        <c:v>5.1310000000000002</c:v>
                      </c:pt>
                      <c:pt idx="10261">
                        <c:v>5.1319999999999997</c:v>
                      </c:pt>
                      <c:pt idx="10262">
                        <c:v>5.1319999999999997</c:v>
                      </c:pt>
                      <c:pt idx="10263">
                        <c:v>5.133</c:v>
                      </c:pt>
                      <c:pt idx="10264">
                        <c:v>5.133</c:v>
                      </c:pt>
                      <c:pt idx="10265">
                        <c:v>5.1340000000000003</c:v>
                      </c:pt>
                      <c:pt idx="10266">
                        <c:v>5.1340000000000003</c:v>
                      </c:pt>
                      <c:pt idx="10267">
                        <c:v>5.1349999999999998</c:v>
                      </c:pt>
                      <c:pt idx="10268">
                        <c:v>5.1349999999999998</c:v>
                      </c:pt>
                      <c:pt idx="10269">
                        <c:v>5.1360000000000001</c:v>
                      </c:pt>
                      <c:pt idx="10270">
                        <c:v>5.1360000000000001</c:v>
                      </c:pt>
                      <c:pt idx="10271">
                        <c:v>5.1369999999999996</c:v>
                      </c:pt>
                      <c:pt idx="10272">
                        <c:v>5.1369999999999996</c:v>
                      </c:pt>
                      <c:pt idx="10273">
                        <c:v>5.1379999999999999</c:v>
                      </c:pt>
                      <c:pt idx="10274">
                        <c:v>5.1379999999999999</c:v>
                      </c:pt>
                      <c:pt idx="10275">
                        <c:v>5.1390000000000002</c:v>
                      </c:pt>
                      <c:pt idx="10276">
                        <c:v>5.1390000000000002</c:v>
                      </c:pt>
                      <c:pt idx="10277">
                        <c:v>5.14</c:v>
                      </c:pt>
                      <c:pt idx="10278">
                        <c:v>5.14</c:v>
                      </c:pt>
                      <c:pt idx="10279">
                        <c:v>5.141</c:v>
                      </c:pt>
                      <c:pt idx="10280">
                        <c:v>5.141</c:v>
                      </c:pt>
                      <c:pt idx="10281">
                        <c:v>5.1420000000000003</c:v>
                      </c:pt>
                      <c:pt idx="10282">
                        <c:v>5.1420000000000003</c:v>
                      </c:pt>
                      <c:pt idx="10283">
                        <c:v>5.1429999999999998</c:v>
                      </c:pt>
                      <c:pt idx="10284">
                        <c:v>5.1429999999999998</c:v>
                      </c:pt>
                      <c:pt idx="10285">
                        <c:v>5.1440000000000001</c:v>
                      </c:pt>
                      <c:pt idx="10286">
                        <c:v>5.1440000000000001</c:v>
                      </c:pt>
                      <c:pt idx="10287">
                        <c:v>5.1449999999999996</c:v>
                      </c:pt>
                      <c:pt idx="10288">
                        <c:v>5.1449999999999996</c:v>
                      </c:pt>
                      <c:pt idx="10289">
                        <c:v>5.1459999999999999</c:v>
                      </c:pt>
                      <c:pt idx="10290">
                        <c:v>5.1459999999999999</c:v>
                      </c:pt>
                      <c:pt idx="10291">
                        <c:v>5.1470000000000002</c:v>
                      </c:pt>
                      <c:pt idx="10292">
                        <c:v>5.1470000000000002</c:v>
                      </c:pt>
                      <c:pt idx="10293">
                        <c:v>5.1479999999999997</c:v>
                      </c:pt>
                      <c:pt idx="10294">
                        <c:v>5.1479999999999997</c:v>
                      </c:pt>
                      <c:pt idx="10295">
                        <c:v>5.149</c:v>
                      </c:pt>
                      <c:pt idx="10296">
                        <c:v>5.149</c:v>
                      </c:pt>
                      <c:pt idx="10297">
                        <c:v>5.15</c:v>
                      </c:pt>
                      <c:pt idx="10298">
                        <c:v>5.15</c:v>
                      </c:pt>
                      <c:pt idx="10299">
                        <c:v>5.1509999999999998</c:v>
                      </c:pt>
                      <c:pt idx="10300">
                        <c:v>5.1509999999999998</c:v>
                      </c:pt>
                      <c:pt idx="10301">
                        <c:v>5.1520000000000001</c:v>
                      </c:pt>
                      <c:pt idx="10302">
                        <c:v>5.1520000000000001</c:v>
                      </c:pt>
                      <c:pt idx="10303">
                        <c:v>5.1529999999999996</c:v>
                      </c:pt>
                      <c:pt idx="10304">
                        <c:v>5.1529999999999996</c:v>
                      </c:pt>
                      <c:pt idx="10305">
                        <c:v>5.1539999999999999</c:v>
                      </c:pt>
                      <c:pt idx="10306">
                        <c:v>5.1539999999999999</c:v>
                      </c:pt>
                      <c:pt idx="10307">
                        <c:v>5.1550000000000002</c:v>
                      </c:pt>
                      <c:pt idx="10308">
                        <c:v>5.1550000000000002</c:v>
                      </c:pt>
                      <c:pt idx="10309">
                        <c:v>5.1559999999999997</c:v>
                      </c:pt>
                      <c:pt idx="10310">
                        <c:v>5.1559999999999997</c:v>
                      </c:pt>
                      <c:pt idx="10311">
                        <c:v>5.157</c:v>
                      </c:pt>
                      <c:pt idx="10312">
                        <c:v>5.157</c:v>
                      </c:pt>
                      <c:pt idx="10313">
                        <c:v>5.1580000000000004</c:v>
                      </c:pt>
                      <c:pt idx="10314">
                        <c:v>5.1580000000000004</c:v>
                      </c:pt>
                      <c:pt idx="10315">
                        <c:v>5.1589999999999998</c:v>
                      </c:pt>
                      <c:pt idx="10316">
                        <c:v>5.1589999999999998</c:v>
                      </c:pt>
                      <c:pt idx="10317">
                        <c:v>5.16</c:v>
                      </c:pt>
                      <c:pt idx="10318">
                        <c:v>5.16</c:v>
                      </c:pt>
                      <c:pt idx="10319">
                        <c:v>5.1609999999999996</c:v>
                      </c:pt>
                      <c:pt idx="10320">
                        <c:v>5.1609999999999996</c:v>
                      </c:pt>
                      <c:pt idx="10321">
                        <c:v>5.1619999999999999</c:v>
                      </c:pt>
                      <c:pt idx="10322">
                        <c:v>5.1619999999999999</c:v>
                      </c:pt>
                      <c:pt idx="10323">
                        <c:v>5.1630000000000003</c:v>
                      </c:pt>
                      <c:pt idx="10324">
                        <c:v>5.1630000000000003</c:v>
                      </c:pt>
                      <c:pt idx="10325">
                        <c:v>5.1639999999999997</c:v>
                      </c:pt>
                      <c:pt idx="10326">
                        <c:v>5.1639999999999997</c:v>
                      </c:pt>
                      <c:pt idx="10327">
                        <c:v>5.165</c:v>
                      </c:pt>
                      <c:pt idx="10328">
                        <c:v>5.165</c:v>
                      </c:pt>
                      <c:pt idx="10329">
                        <c:v>5.1660000000000004</c:v>
                      </c:pt>
                      <c:pt idx="10330">
                        <c:v>5.1660000000000004</c:v>
                      </c:pt>
                      <c:pt idx="10331">
                        <c:v>5.1669999999999998</c:v>
                      </c:pt>
                      <c:pt idx="10332">
                        <c:v>5.1669999999999998</c:v>
                      </c:pt>
                      <c:pt idx="10333">
                        <c:v>5.1680000000000001</c:v>
                      </c:pt>
                      <c:pt idx="10334">
                        <c:v>5.1680000000000001</c:v>
                      </c:pt>
                      <c:pt idx="10335">
                        <c:v>5.1689999999999996</c:v>
                      </c:pt>
                      <c:pt idx="10336">
                        <c:v>5.1689999999999996</c:v>
                      </c:pt>
                      <c:pt idx="10337">
                        <c:v>5.17</c:v>
                      </c:pt>
                      <c:pt idx="10338">
                        <c:v>5.17</c:v>
                      </c:pt>
                      <c:pt idx="10339">
                        <c:v>5.1710000000000003</c:v>
                      </c:pt>
                      <c:pt idx="10340">
                        <c:v>5.1710000000000003</c:v>
                      </c:pt>
                      <c:pt idx="10341">
                        <c:v>5.1719999999999997</c:v>
                      </c:pt>
                      <c:pt idx="10342">
                        <c:v>5.1719999999999997</c:v>
                      </c:pt>
                      <c:pt idx="10343">
                        <c:v>5.173</c:v>
                      </c:pt>
                      <c:pt idx="10344">
                        <c:v>5.173</c:v>
                      </c:pt>
                      <c:pt idx="10345">
                        <c:v>5.1740000000000004</c:v>
                      </c:pt>
                      <c:pt idx="10346">
                        <c:v>5.1740000000000004</c:v>
                      </c:pt>
                      <c:pt idx="10347">
                        <c:v>5.1749999999999998</c:v>
                      </c:pt>
                      <c:pt idx="10348">
                        <c:v>5.1749999999999998</c:v>
                      </c:pt>
                      <c:pt idx="10349">
                        <c:v>5.1760000000000002</c:v>
                      </c:pt>
                      <c:pt idx="10350">
                        <c:v>5.1760000000000002</c:v>
                      </c:pt>
                      <c:pt idx="10351">
                        <c:v>5.1769999999999996</c:v>
                      </c:pt>
                      <c:pt idx="10352">
                        <c:v>5.1769999999999996</c:v>
                      </c:pt>
                      <c:pt idx="10353">
                        <c:v>5.1779999999999999</c:v>
                      </c:pt>
                      <c:pt idx="10354">
                        <c:v>5.1779999999999999</c:v>
                      </c:pt>
                      <c:pt idx="10355">
                        <c:v>5.1790000000000003</c:v>
                      </c:pt>
                      <c:pt idx="10356">
                        <c:v>5.1790000000000003</c:v>
                      </c:pt>
                      <c:pt idx="10357">
                        <c:v>5.18</c:v>
                      </c:pt>
                      <c:pt idx="10358">
                        <c:v>5.18</c:v>
                      </c:pt>
                      <c:pt idx="10359">
                        <c:v>5.181</c:v>
                      </c:pt>
                      <c:pt idx="10360">
                        <c:v>5.181</c:v>
                      </c:pt>
                      <c:pt idx="10361">
                        <c:v>5.1820000000000004</c:v>
                      </c:pt>
                      <c:pt idx="10362">
                        <c:v>5.1820000000000004</c:v>
                      </c:pt>
                      <c:pt idx="10363">
                        <c:v>5.1829999999999998</c:v>
                      </c:pt>
                      <c:pt idx="10364">
                        <c:v>5.1829999999999998</c:v>
                      </c:pt>
                      <c:pt idx="10365">
                        <c:v>5.1840000000000002</c:v>
                      </c:pt>
                      <c:pt idx="10366">
                        <c:v>5.1840000000000002</c:v>
                      </c:pt>
                      <c:pt idx="10367">
                        <c:v>5.1849999999999996</c:v>
                      </c:pt>
                      <c:pt idx="10368">
                        <c:v>5.1849999999999996</c:v>
                      </c:pt>
                      <c:pt idx="10369">
                        <c:v>5.1859999999999999</c:v>
                      </c:pt>
                      <c:pt idx="10370">
                        <c:v>5.1859999999999999</c:v>
                      </c:pt>
                      <c:pt idx="10371">
                        <c:v>5.1870000000000003</c:v>
                      </c:pt>
                      <c:pt idx="10372">
                        <c:v>5.1870000000000003</c:v>
                      </c:pt>
                      <c:pt idx="10373">
                        <c:v>5.1879999999999997</c:v>
                      </c:pt>
                      <c:pt idx="10374">
                        <c:v>5.1879999999999997</c:v>
                      </c:pt>
                      <c:pt idx="10375">
                        <c:v>5.1890000000000001</c:v>
                      </c:pt>
                      <c:pt idx="10376">
                        <c:v>5.1890000000000001</c:v>
                      </c:pt>
                      <c:pt idx="10377">
                        <c:v>5.19</c:v>
                      </c:pt>
                      <c:pt idx="10378">
                        <c:v>5.19</c:v>
                      </c:pt>
                      <c:pt idx="10379">
                        <c:v>5.1909999999999998</c:v>
                      </c:pt>
                      <c:pt idx="10380">
                        <c:v>5.1909999999999998</c:v>
                      </c:pt>
                      <c:pt idx="10381">
                        <c:v>5.1920000000000002</c:v>
                      </c:pt>
                      <c:pt idx="10382">
                        <c:v>5.1920000000000002</c:v>
                      </c:pt>
                      <c:pt idx="10383">
                        <c:v>5.1929999999999996</c:v>
                      </c:pt>
                      <c:pt idx="10384">
                        <c:v>5.1929999999999996</c:v>
                      </c:pt>
                      <c:pt idx="10385">
                        <c:v>5.194</c:v>
                      </c:pt>
                      <c:pt idx="10386">
                        <c:v>5.194</c:v>
                      </c:pt>
                      <c:pt idx="10387">
                        <c:v>5.1950000000000003</c:v>
                      </c:pt>
                      <c:pt idx="10388">
                        <c:v>5.1950000000000003</c:v>
                      </c:pt>
                      <c:pt idx="10389">
                        <c:v>5.1959999999999997</c:v>
                      </c:pt>
                      <c:pt idx="10390">
                        <c:v>5.1959999999999997</c:v>
                      </c:pt>
                      <c:pt idx="10391">
                        <c:v>5.1970000000000001</c:v>
                      </c:pt>
                      <c:pt idx="10392">
                        <c:v>5.1970000000000001</c:v>
                      </c:pt>
                      <c:pt idx="10393">
                        <c:v>5.1980000000000004</c:v>
                      </c:pt>
                      <c:pt idx="10394">
                        <c:v>5.1980000000000004</c:v>
                      </c:pt>
                      <c:pt idx="10395">
                        <c:v>5.1989999999999998</c:v>
                      </c:pt>
                      <c:pt idx="10396">
                        <c:v>5.1989999999999998</c:v>
                      </c:pt>
                      <c:pt idx="10397">
                        <c:v>5.2</c:v>
                      </c:pt>
                      <c:pt idx="10398">
                        <c:v>5.2</c:v>
                      </c:pt>
                      <c:pt idx="10399">
                        <c:v>5.2009999999999996</c:v>
                      </c:pt>
                      <c:pt idx="10400">
                        <c:v>5.2009999999999996</c:v>
                      </c:pt>
                      <c:pt idx="10401">
                        <c:v>5.202</c:v>
                      </c:pt>
                      <c:pt idx="10402">
                        <c:v>5.202</c:v>
                      </c:pt>
                      <c:pt idx="10403">
                        <c:v>5.2030000000000003</c:v>
                      </c:pt>
                      <c:pt idx="10404">
                        <c:v>5.2030000000000003</c:v>
                      </c:pt>
                      <c:pt idx="10405">
                        <c:v>5.2039999999999997</c:v>
                      </c:pt>
                      <c:pt idx="10406">
                        <c:v>5.2039999999999997</c:v>
                      </c:pt>
                      <c:pt idx="10407">
                        <c:v>5.2050000000000001</c:v>
                      </c:pt>
                      <c:pt idx="10408">
                        <c:v>5.2050000000000001</c:v>
                      </c:pt>
                      <c:pt idx="10409">
                        <c:v>5.2060000000000004</c:v>
                      </c:pt>
                      <c:pt idx="10410">
                        <c:v>5.2060000000000004</c:v>
                      </c:pt>
                      <c:pt idx="10411">
                        <c:v>5.2069999999999999</c:v>
                      </c:pt>
                      <c:pt idx="10412">
                        <c:v>5.2069999999999999</c:v>
                      </c:pt>
                      <c:pt idx="10413">
                        <c:v>5.2080000000000002</c:v>
                      </c:pt>
                      <c:pt idx="10414">
                        <c:v>5.2080000000000002</c:v>
                      </c:pt>
                      <c:pt idx="10415">
                        <c:v>5.2089999999999996</c:v>
                      </c:pt>
                      <c:pt idx="10416">
                        <c:v>5.2089999999999996</c:v>
                      </c:pt>
                      <c:pt idx="10417">
                        <c:v>5.21</c:v>
                      </c:pt>
                      <c:pt idx="10418">
                        <c:v>5.21</c:v>
                      </c:pt>
                      <c:pt idx="10419">
                        <c:v>5.2110000000000003</c:v>
                      </c:pt>
                      <c:pt idx="10420">
                        <c:v>5.2110000000000003</c:v>
                      </c:pt>
                      <c:pt idx="10421">
                        <c:v>5.2119999999999997</c:v>
                      </c:pt>
                      <c:pt idx="10422">
                        <c:v>5.2119999999999997</c:v>
                      </c:pt>
                      <c:pt idx="10423">
                        <c:v>5.2130000000000001</c:v>
                      </c:pt>
                      <c:pt idx="10424">
                        <c:v>5.2130000000000001</c:v>
                      </c:pt>
                      <c:pt idx="10425">
                        <c:v>5.2140000000000004</c:v>
                      </c:pt>
                      <c:pt idx="10426">
                        <c:v>5.2140000000000004</c:v>
                      </c:pt>
                      <c:pt idx="10427">
                        <c:v>5.2149999999999999</c:v>
                      </c:pt>
                      <c:pt idx="10428">
                        <c:v>5.2149999999999999</c:v>
                      </c:pt>
                      <c:pt idx="10429">
                        <c:v>5.2160000000000002</c:v>
                      </c:pt>
                      <c:pt idx="10430">
                        <c:v>5.2160000000000002</c:v>
                      </c:pt>
                      <c:pt idx="10431">
                        <c:v>5.2169999999999996</c:v>
                      </c:pt>
                      <c:pt idx="10432">
                        <c:v>5.2169999999999996</c:v>
                      </c:pt>
                      <c:pt idx="10433">
                        <c:v>5.218</c:v>
                      </c:pt>
                      <c:pt idx="10434">
                        <c:v>5.218</c:v>
                      </c:pt>
                      <c:pt idx="10435">
                        <c:v>5.2190000000000003</c:v>
                      </c:pt>
                      <c:pt idx="10436">
                        <c:v>5.2190000000000003</c:v>
                      </c:pt>
                      <c:pt idx="10437">
                        <c:v>5.22</c:v>
                      </c:pt>
                      <c:pt idx="10438">
                        <c:v>5.22</c:v>
                      </c:pt>
                      <c:pt idx="10439">
                        <c:v>5.2210000000000001</c:v>
                      </c:pt>
                      <c:pt idx="10440">
                        <c:v>5.2210000000000001</c:v>
                      </c:pt>
                      <c:pt idx="10441">
                        <c:v>5.2220000000000004</c:v>
                      </c:pt>
                      <c:pt idx="10442">
                        <c:v>5.2220000000000004</c:v>
                      </c:pt>
                      <c:pt idx="10443">
                        <c:v>5.2229999999999999</c:v>
                      </c:pt>
                      <c:pt idx="10444">
                        <c:v>5.2229999999999999</c:v>
                      </c:pt>
                      <c:pt idx="10445">
                        <c:v>5.2240000000000002</c:v>
                      </c:pt>
                      <c:pt idx="10446">
                        <c:v>5.2240000000000002</c:v>
                      </c:pt>
                      <c:pt idx="10447">
                        <c:v>5.2249999999999996</c:v>
                      </c:pt>
                      <c:pt idx="10448">
                        <c:v>5.2249999999999996</c:v>
                      </c:pt>
                      <c:pt idx="10449">
                        <c:v>5.226</c:v>
                      </c:pt>
                      <c:pt idx="10450">
                        <c:v>5.226</c:v>
                      </c:pt>
                      <c:pt idx="10451">
                        <c:v>5.2270000000000003</c:v>
                      </c:pt>
                      <c:pt idx="10452">
                        <c:v>5.2270000000000003</c:v>
                      </c:pt>
                      <c:pt idx="10453">
                        <c:v>5.2279999999999998</c:v>
                      </c:pt>
                      <c:pt idx="10454">
                        <c:v>5.2279999999999998</c:v>
                      </c:pt>
                      <c:pt idx="10455">
                        <c:v>5.2290000000000001</c:v>
                      </c:pt>
                      <c:pt idx="10456">
                        <c:v>5.2290000000000001</c:v>
                      </c:pt>
                      <c:pt idx="10457">
                        <c:v>5.23</c:v>
                      </c:pt>
                      <c:pt idx="10458">
                        <c:v>5.23</c:v>
                      </c:pt>
                      <c:pt idx="10459">
                        <c:v>5.2309999999999999</c:v>
                      </c:pt>
                      <c:pt idx="10460">
                        <c:v>5.2309999999999999</c:v>
                      </c:pt>
                      <c:pt idx="10461">
                        <c:v>5.2320000000000002</c:v>
                      </c:pt>
                      <c:pt idx="10462">
                        <c:v>5.2320000000000002</c:v>
                      </c:pt>
                      <c:pt idx="10463">
                        <c:v>5.2329999999999997</c:v>
                      </c:pt>
                      <c:pt idx="10464">
                        <c:v>5.2329999999999997</c:v>
                      </c:pt>
                      <c:pt idx="10465">
                        <c:v>5.234</c:v>
                      </c:pt>
                      <c:pt idx="10466">
                        <c:v>5.234</c:v>
                      </c:pt>
                      <c:pt idx="10467">
                        <c:v>5.2350000000000003</c:v>
                      </c:pt>
                      <c:pt idx="10468">
                        <c:v>5.2350000000000003</c:v>
                      </c:pt>
                      <c:pt idx="10469">
                        <c:v>5.2359999999999998</c:v>
                      </c:pt>
                      <c:pt idx="10470">
                        <c:v>5.2359999999999998</c:v>
                      </c:pt>
                      <c:pt idx="10471">
                        <c:v>5.2370000000000001</c:v>
                      </c:pt>
                      <c:pt idx="10472">
                        <c:v>5.2370000000000001</c:v>
                      </c:pt>
                      <c:pt idx="10473">
                        <c:v>5.2380000000000004</c:v>
                      </c:pt>
                      <c:pt idx="10474">
                        <c:v>5.2380000000000004</c:v>
                      </c:pt>
                      <c:pt idx="10475">
                        <c:v>5.2389999999999999</c:v>
                      </c:pt>
                      <c:pt idx="10476">
                        <c:v>5.2389999999999999</c:v>
                      </c:pt>
                      <c:pt idx="10477">
                        <c:v>5.24</c:v>
                      </c:pt>
                      <c:pt idx="10478">
                        <c:v>5.24</c:v>
                      </c:pt>
                      <c:pt idx="10479">
                        <c:v>5.2409999999999997</c:v>
                      </c:pt>
                      <c:pt idx="10480">
                        <c:v>5.2409999999999997</c:v>
                      </c:pt>
                      <c:pt idx="10481">
                        <c:v>5.242</c:v>
                      </c:pt>
                      <c:pt idx="10482">
                        <c:v>5.242</c:v>
                      </c:pt>
                      <c:pt idx="10483">
                        <c:v>5.2430000000000003</c:v>
                      </c:pt>
                      <c:pt idx="10484">
                        <c:v>5.2430000000000003</c:v>
                      </c:pt>
                      <c:pt idx="10485">
                        <c:v>5.2439999999999998</c:v>
                      </c:pt>
                      <c:pt idx="10486">
                        <c:v>5.2439999999999998</c:v>
                      </c:pt>
                      <c:pt idx="10487">
                        <c:v>5.2450000000000001</c:v>
                      </c:pt>
                      <c:pt idx="10488">
                        <c:v>5.2450000000000001</c:v>
                      </c:pt>
                      <c:pt idx="10489">
                        <c:v>5.2460000000000004</c:v>
                      </c:pt>
                      <c:pt idx="10490">
                        <c:v>5.2460000000000004</c:v>
                      </c:pt>
                      <c:pt idx="10491">
                        <c:v>5.2469999999999999</c:v>
                      </c:pt>
                      <c:pt idx="10492">
                        <c:v>5.2469999999999999</c:v>
                      </c:pt>
                      <c:pt idx="10493">
                        <c:v>5.2480000000000002</c:v>
                      </c:pt>
                      <c:pt idx="10494">
                        <c:v>5.2480000000000002</c:v>
                      </c:pt>
                      <c:pt idx="10495">
                        <c:v>5.2489999999999997</c:v>
                      </c:pt>
                      <c:pt idx="10496">
                        <c:v>5.2489999999999997</c:v>
                      </c:pt>
                      <c:pt idx="10497">
                        <c:v>5.25</c:v>
                      </c:pt>
                      <c:pt idx="10498">
                        <c:v>5.25</c:v>
                      </c:pt>
                      <c:pt idx="10499">
                        <c:v>5.2510000000000003</c:v>
                      </c:pt>
                      <c:pt idx="10500">
                        <c:v>5.2510000000000003</c:v>
                      </c:pt>
                      <c:pt idx="10501">
                        <c:v>5.2519999999999998</c:v>
                      </c:pt>
                      <c:pt idx="10502">
                        <c:v>5.2519999999999998</c:v>
                      </c:pt>
                      <c:pt idx="10503">
                        <c:v>5.2530000000000001</c:v>
                      </c:pt>
                      <c:pt idx="10504">
                        <c:v>5.2530000000000001</c:v>
                      </c:pt>
                      <c:pt idx="10505">
                        <c:v>5.2539999999999996</c:v>
                      </c:pt>
                      <c:pt idx="10506">
                        <c:v>5.2539999999999996</c:v>
                      </c:pt>
                      <c:pt idx="10507">
                        <c:v>5.2549999999999999</c:v>
                      </c:pt>
                      <c:pt idx="10508">
                        <c:v>5.2549999999999999</c:v>
                      </c:pt>
                      <c:pt idx="10509">
                        <c:v>5.2560000000000002</c:v>
                      </c:pt>
                      <c:pt idx="10510">
                        <c:v>5.2560000000000002</c:v>
                      </c:pt>
                      <c:pt idx="10511">
                        <c:v>5.2569999999999997</c:v>
                      </c:pt>
                      <c:pt idx="10512">
                        <c:v>5.2569999999999997</c:v>
                      </c:pt>
                      <c:pt idx="10513">
                        <c:v>5.258</c:v>
                      </c:pt>
                      <c:pt idx="10514">
                        <c:v>5.258</c:v>
                      </c:pt>
                      <c:pt idx="10515">
                        <c:v>5.2590000000000003</c:v>
                      </c:pt>
                      <c:pt idx="10516">
                        <c:v>5.2590000000000003</c:v>
                      </c:pt>
                      <c:pt idx="10517">
                        <c:v>5.26</c:v>
                      </c:pt>
                      <c:pt idx="10518">
                        <c:v>5.26</c:v>
                      </c:pt>
                      <c:pt idx="10519">
                        <c:v>5.2610000000000001</c:v>
                      </c:pt>
                      <c:pt idx="10520">
                        <c:v>5.2610000000000001</c:v>
                      </c:pt>
                      <c:pt idx="10521">
                        <c:v>5.2619999999999996</c:v>
                      </c:pt>
                      <c:pt idx="10522">
                        <c:v>5.2619999999999996</c:v>
                      </c:pt>
                      <c:pt idx="10523">
                        <c:v>5.2629999999999999</c:v>
                      </c:pt>
                      <c:pt idx="10524">
                        <c:v>5.2629999999999999</c:v>
                      </c:pt>
                      <c:pt idx="10525">
                        <c:v>5.2640000000000002</c:v>
                      </c:pt>
                      <c:pt idx="10526">
                        <c:v>5.2640000000000002</c:v>
                      </c:pt>
                      <c:pt idx="10527">
                        <c:v>5.2649999999999997</c:v>
                      </c:pt>
                      <c:pt idx="10528">
                        <c:v>5.2649999999999997</c:v>
                      </c:pt>
                      <c:pt idx="10529">
                        <c:v>5.266</c:v>
                      </c:pt>
                      <c:pt idx="10530">
                        <c:v>5.266</c:v>
                      </c:pt>
                      <c:pt idx="10531">
                        <c:v>5.2670000000000003</c:v>
                      </c:pt>
                      <c:pt idx="10532">
                        <c:v>5.2670000000000003</c:v>
                      </c:pt>
                      <c:pt idx="10533">
                        <c:v>5.2679999999999998</c:v>
                      </c:pt>
                      <c:pt idx="10534">
                        <c:v>5.2679999999999998</c:v>
                      </c:pt>
                      <c:pt idx="10535">
                        <c:v>5.2690000000000001</c:v>
                      </c:pt>
                      <c:pt idx="10536">
                        <c:v>5.2690000000000001</c:v>
                      </c:pt>
                      <c:pt idx="10537">
                        <c:v>5.27</c:v>
                      </c:pt>
                      <c:pt idx="10538">
                        <c:v>5.27</c:v>
                      </c:pt>
                      <c:pt idx="10539">
                        <c:v>5.2709999999999999</c:v>
                      </c:pt>
                      <c:pt idx="10540">
                        <c:v>5.2709999999999999</c:v>
                      </c:pt>
                      <c:pt idx="10541">
                        <c:v>5.2720000000000002</c:v>
                      </c:pt>
                      <c:pt idx="10542">
                        <c:v>5.2720000000000002</c:v>
                      </c:pt>
                      <c:pt idx="10543">
                        <c:v>5.2729999999999997</c:v>
                      </c:pt>
                      <c:pt idx="10544">
                        <c:v>5.2729999999999997</c:v>
                      </c:pt>
                      <c:pt idx="10545">
                        <c:v>5.274</c:v>
                      </c:pt>
                      <c:pt idx="10546">
                        <c:v>5.274</c:v>
                      </c:pt>
                      <c:pt idx="10547">
                        <c:v>5.2750000000000004</c:v>
                      </c:pt>
                      <c:pt idx="10548">
                        <c:v>5.2750000000000004</c:v>
                      </c:pt>
                      <c:pt idx="10549">
                        <c:v>5.2759999999999998</c:v>
                      </c:pt>
                      <c:pt idx="10550">
                        <c:v>5.2759999999999998</c:v>
                      </c:pt>
                      <c:pt idx="10551">
                        <c:v>5.2770000000000001</c:v>
                      </c:pt>
                      <c:pt idx="10552">
                        <c:v>5.2770000000000001</c:v>
                      </c:pt>
                      <c:pt idx="10553">
                        <c:v>5.2779999999999996</c:v>
                      </c:pt>
                      <c:pt idx="10554">
                        <c:v>5.2779999999999996</c:v>
                      </c:pt>
                      <c:pt idx="10555">
                        <c:v>5.2789999999999999</c:v>
                      </c:pt>
                      <c:pt idx="10556">
                        <c:v>5.2789999999999999</c:v>
                      </c:pt>
                      <c:pt idx="10557">
                        <c:v>5.28</c:v>
                      </c:pt>
                      <c:pt idx="10558">
                        <c:v>5.28</c:v>
                      </c:pt>
                      <c:pt idx="10559">
                        <c:v>5.2809999999999997</c:v>
                      </c:pt>
                      <c:pt idx="10560">
                        <c:v>5.2809999999999997</c:v>
                      </c:pt>
                      <c:pt idx="10561">
                        <c:v>5.282</c:v>
                      </c:pt>
                      <c:pt idx="10562">
                        <c:v>5.282</c:v>
                      </c:pt>
                      <c:pt idx="10563">
                        <c:v>5.2830000000000004</c:v>
                      </c:pt>
                      <c:pt idx="10564">
                        <c:v>5.2830000000000004</c:v>
                      </c:pt>
                      <c:pt idx="10565">
                        <c:v>5.2839999999999998</c:v>
                      </c:pt>
                      <c:pt idx="10566">
                        <c:v>5.2839999999999998</c:v>
                      </c:pt>
                      <c:pt idx="10567">
                        <c:v>5.2850000000000001</c:v>
                      </c:pt>
                      <c:pt idx="10568">
                        <c:v>5.2850000000000001</c:v>
                      </c:pt>
                      <c:pt idx="10569">
                        <c:v>5.2859999999999996</c:v>
                      </c:pt>
                      <c:pt idx="10570">
                        <c:v>5.2859999999999996</c:v>
                      </c:pt>
                      <c:pt idx="10571">
                        <c:v>5.2869999999999999</c:v>
                      </c:pt>
                      <c:pt idx="10572">
                        <c:v>5.2869999999999999</c:v>
                      </c:pt>
                      <c:pt idx="10573">
                        <c:v>5.2880000000000003</c:v>
                      </c:pt>
                      <c:pt idx="10574">
                        <c:v>5.2880000000000003</c:v>
                      </c:pt>
                      <c:pt idx="10575">
                        <c:v>5.2889999999999997</c:v>
                      </c:pt>
                      <c:pt idx="10576">
                        <c:v>5.2889999999999997</c:v>
                      </c:pt>
                      <c:pt idx="10577">
                        <c:v>5.29</c:v>
                      </c:pt>
                      <c:pt idx="10578">
                        <c:v>5.29</c:v>
                      </c:pt>
                      <c:pt idx="10579">
                        <c:v>5.2910000000000004</c:v>
                      </c:pt>
                      <c:pt idx="10580">
                        <c:v>5.2910000000000004</c:v>
                      </c:pt>
                      <c:pt idx="10581">
                        <c:v>5.2919999999999998</c:v>
                      </c:pt>
                      <c:pt idx="10582">
                        <c:v>5.2919999999999998</c:v>
                      </c:pt>
                      <c:pt idx="10583">
                        <c:v>5.2930000000000001</c:v>
                      </c:pt>
                      <c:pt idx="10584">
                        <c:v>5.2930000000000001</c:v>
                      </c:pt>
                      <c:pt idx="10585">
                        <c:v>5.2939999999999996</c:v>
                      </c:pt>
                      <c:pt idx="10586">
                        <c:v>5.2939999999999996</c:v>
                      </c:pt>
                      <c:pt idx="10587">
                        <c:v>5.2949999999999999</c:v>
                      </c:pt>
                      <c:pt idx="10588">
                        <c:v>5.2949999999999999</c:v>
                      </c:pt>
                      <c:pt idx="10589">
                        <c:v>5.2960000000000003</c:v>
                      </c:pt>
                      <c:pt idx="10590">
                        <c:v>5.2960000000000003</c:v>
                      </c:pt>
                      <c:pt idx="10591">
                        <c:v>5.2969999999999997</c:v>
                      </c:pt>
                      <c:pt idx="10592">
                        <c:v>5.2969999999999997</c:v>
                      </c:pt>
                      <c:pt idx="10593">
                        <c:v>5.298</c:v>
                      </c:pt>
                      <c:pt idx="10594">
                        <c:v>5.298</c:v>
                      </c:pt>
                      <c:pt idx="10595">
                        <c:v>5.2990000000000004</c:v>
                      </c:pt>
                      <c:pt idx="10596">
                        <c:v>5.2990000000000004</c:v>
                      </c:pt>
                      <c:pt idx="10597">
                        <c:v>5.3</c:v>
                      </c:pt>
                      <c:pt idx="10598">
                        <c:v>5.3</c:v>
                      </c:pt>
                      <c:pt idx="10599">
                        <c:v>5.3010000000000002</c:v>
                      </c:pt>
                      <c:pt idx="10600">
                        <c:v>5.3010000000000002</c:v>
                      </c:pt>
                      <c:pt idx="10601">
                        <c:v>5.3019999999999996</c:v>
                      </c:pt>
                      <c:pt idx="10602">
                        <c:v>5.3019999999999996</c:v>
                      </c:pt>
                      <c:pt idx="10603">
                        <c:v>5.3029999999999999</c:v>
                      </c:pt>
                      <c:pt idx="10604">
                        <c:v>5.3029999999999999</c:v>
                      </c:pt>
                      <c:pt idx="10605">
                        <c:v>5.3040000000000003</c:v>
                      </c:pt>
                      <c:pt idx="10606">
                        <c:v>5.3040000000000003</c:v>
                      </c:pt>
                      <c:pt idx="10607">
                        <c:v>5.3049999999999997</c:v>
                      </c:pt>
                      <c:pt idx="10608">
                        <c:v>5.3049999999999997</c:v>
                      </c:pt>
                      <c:pt idx="10609">
                        <c:v>5.306</c:v>
                      </c:pt>
                      <c:pt idx="10610">
                        <c:v>5.306</c:v>
                      </c:pt>
                      <c:pt idx="10611">
                        <c:v>5.3070000000000004</c:v>
                      </c:pt>
                      <c:pt idx="10612">
                        <c:v>5.3070000000000004</c:v>
                      </c:pt>
                      <c:pt idx="10613">
                        <c:v>5.3079999999999998</c:v>
                      </c:pt>
                      <c:pt idx="10614">
                        <c:v>5.3079999999999998</c:v>
                      </c:pt>
                      <c:pt idx="10615">
                        <c:v>5.3090000000000002</c:v>
                      </c:pt>
                      <c:pt idx="10616">
                        <c:v>5.3090000000000002</c:v>
                      </c:pt>
                      <c:pt idx="10617">
                        <c:v>5.31</c:v>
                      </c:pt>
                      <c:pt idx="10618">
                        <c:v>5.31</c:v>
                      </c:pt>
                      <c:pt idx="10619">
                        <c:v>5.3109999999999999</c:v>
                      </c:pt>
                      <c:pt idx="10620">
                        <c:v>5.3109999999999999</c:v>
                      </c:pt>
                      <c:pt idx="10621">
                        <c:v>5.3120000000000003</c:v>
                      </c:pt>
                      <c:pt idx="10622">
                        <c:v>5.3120000000000003</c:v>
                      </c:pt>
                      <c:pt idx="10623">
                        <c:v>5.3129999999999997</c:v>
                      </c:pt>
                      <c:pt idx="10624">
                        <c:v>5.3129999999999997</c:v>
                      </c:pt>
                      <c:pt idx="10625">
                        <c:v>5.3140000000000001</c:v>
                      </c:pt>
                      <c:pt idx="10626">
                        <c:v>5.3140000000000001</c:v>
                      </c:pt>
                      <c:pt idx="10627">
                        <c:v>5.3150000000000004</c:v>
                      </c:pt>
                      <c:pt idx="10628">
                        <c:v>5.3150000000000004</c:v>
                      </c:pt>
                      <c:pt idx="10629">
                        <c:v>5.3159999999999998</c:v>
                      </c:pt>
                      <c:pt idx="10630">
                        <c:v>5.3159999999999998</c:v>
                      </c:pt>
                      <c:pt idx="10631">
                        <c:v>5.3170000000000002</c:v>
                      </c:pt>
                      <c:pt idx="10632">
                        <c:v>5.3170000000000002</c:v>
                      </c:pt>
                      <c:pt idx="10633">
                        <c:v>5.3179999999999996</c:v>
                      </c:pt>
                      <c:pt idx="10634">
                        <c:v>5.3179999999999996</c:v>
                      </c:pt>
                      <c:pt idx="10635">
                        <c:v>5.319</c:v>
                      </c:pt>
                      <c:pt idx="10636">
                        <c:v>5.319</c:v>
                      </c:pt>
                      <c:pt idx="10637">
                        <c:v>5.32</c:v>
                      </c:pt>
                      <c:pt idx="10638">
                        <c:v>5.32</c:v>
                      </c:pt>
                      <c:pt idx="10639">
                        <c:v>5.3209999999999997</c:v>
                      </c:pt>
                      <c:pt idx="10640">
                        <c:v>5.3209999999999997</c:v>
                      </c:pt>
                      <c:pt idx="10641">
                        <c:v>5.3220000000000001</c:v>
                      </c:pt>
                      <c:pt idx="10642">
                        <c:v>5.3220000000000001</c:v>
                      </c:pt>
                      <c:pt idx="10643">
                        <c:v>5.3230000000000004</c:v>
                      </c:pt>
                      <c:pt idx="10644">
                        <c:v>5.3230000000000004</c:v>
                      </c:pt>
                      <c:pt idx="10645">
                        <c:v>5.3239999999999998</c:v>
                      </c:pt>
                      <c:pt idx="10646">
                        <c:v>5.3239999999999998</c:v>
                      </c:pt>
                      <c:pt idx="10647">
                        <c:v>5.3250000000000002</c:v>
                      </c:pt>
                      <c:pt idx="10648">
                        <c:v>5.3250000000000002</c:v>
                      </c:pt>
                      <c:pt idx="10649">
                        <c:v>5.3259999999999996</c:v>
                      </c:pt>
                      <c:pt idx="10650">
                        <c:v>5.3259999999999996</c:v>
                      </c:pt>
                      <c:pt idx="10651">
                        <c:v>5.327</c:v>
                      </c:pt>
                      <c:pt idx="10652">
                        <c:v>5.327</c:v>
                      </c:pt>
                      <c:pt idx="10653">
                        <c:v>5.3280000000000003</c:v>
                      </c:pt>
                      <c:pt idx="10654">
                        <c:v>5.3280000000000003</c:v>
                      </c:pt>
                      <c:pt idx="10655">
                        <c:v>5.3289999999999997</c:v>
                      </c:pt>
                      <c:pt idx="10656">
                        <c:v>5.3289999999999997</c:v>
                      </c:pt>
                      <c:pt idx="10657">
                        <c:v>5.33</c:v>
                      </c:pt>
                      <c:pt idx="10658">
                        <c:v>5.33</c:v>
                      </c:pt>
                      <c:pt idx="10659">
                        <c:v>5.3310000000000004</c:v>
                      </c:pt>
                      <c:pt idx="10660">
                        <c:v>5.3310000000000004</c:v>
                      </c:pt>
                      <c:pt idx="10661">
                        <c:v>5.3319999999999999</c:v>
                      </c:pt>
                      <c:pt idx="10662">
                        <c:v>5.3319999999999999</c:v>
                      </c:pt>
                      <c:pt idx="10663">
                        <c:v>5.3330000000000002</c:v>
                      </c:pt>
                      <c:pt idx="10664">
                        <c:v>5.3330000000000002</c:v>
                      </c:pt>
                      <c:pt idx="10665">
                        <c:v>5.3339999999999996</c:v>
                      </c:pt>
                      <c:pt idx="10666">
                        <c:v>5.3339999999999996</c:v>
                      </c:pt>
                      <c:pt idx="10667">
                        <c:v>5.335</c:v>
                      </c:pt>
                      <c:pt idx="10668">
                        <c:v>5.335</c:v>
                      </c:pt>
                      <c:pt idx="10669">
                        <c:v>5.3360000000000003</c:v>
                      </c:pt>
                      <c:pt idx="10670">
                        <c:v>5.3360000000000003</c:v>
                      </c:pt>
                      <c:pt idx="10671">
                        <c:v>5.3369999999999997</c:v>
                      </c:pt>
                      <c:pt idx="10672">
                        <c:v>5.3369999999999997</c:v>
                      </c:pt>
                      <c:pt idx="10673">
                        <c:v>5.3380000000000001</c:v>
                      </c:pt>
                      <c:pt idx="10674">
                        <c:v>5.3380000000000001</c:v>
                      </c:pt>
                      <c:pt idx="10675">
                        <c:v>5.3390000000000004</c:v>
                      </c:pt>
                      <c:pt idx="10676">
                        <c:v>5.3390000000000004</c:v>
                      </c:pt>
                      <c:pt idx="10677">
                        <c:v>5.34</c:v>
                      </c:pt>
                      <c:pt idx="10678">
                        <c:v>5.34</c:v>
                      </c:pt>
                      <c:pt idx="10679">
                        <c:v>5.3410000000000002</c:v>
                      </c:pt>
                      <c:pt idx="10680">
                        <c:v>5.3410000000000002</c:v>
                      </c:pt>
                      <c:pt idx="10681">
                        <c:v>5.3419999999999996</c:v>
                      </c:pt>
                      <c:pt idx="10682">
                        <c:v>5.3419999999999996</c:v>
                      </c:pt>
                      <c:pt idx="10683">
                        <c:v>5.343</c:v>
                      </c:pt>
                      <c:pt idx="10684">
                        <c:v>5.343</c:v>
                      </c:pt>
                      <c:pt idx="10685">
                        <c:v>5.3440000000000003</c:v>
                      </c:pt>
                      <c:pt idx="10686">
                        <c:v>5.3440000000000003</c:v>
                      </c:pt>
                      <c:pt idx="10687">
                        <c:v>5.3449999999999998</c:v>
                      </c:pt>
                      <c:pt idx="10688">
                        <c:v>5.3449999999999998</c:v>
                      </c:pt>
                      <c:pt idx="10689">
                        <c:v>5.3460000000000001</c:v>
                      </c:pt>
                      <c:pt idx="10690">
                        <c:v>5.3460000000000001</c:v>
                      </c:pt>
                      <c:pt idx="10691">
                        <c:v>5.3470000000000004</c:v>
                      </c:pt>
                      <c:pt idx="10692">
                        <c:v>5.3470000000000004</c:v>
                      </c:pt>
                      <c:pt idx="10693">
                        <c:v>5.3479999999999999</c:v>
                      </c:pt>
                      <c:pt idx="10694">
                        <c:v>5.3479999999999999</c:v>
                      </c:pt>
                      <c:pt idx="10695">
                        <c:v>5.3490000000000002</c:v>
                      </c:pt>
                      <c:pt idx="10696">
                        <c:v>5.3490000000000002</c:v>
                      </c:pt>
                      <c:pt idx="10697">
                        <c:v>5.35</c:v>
                      </c:pt>
                      <c:pt idx="10698">
                        <c:v>5.35</c:v>
                      </c:pt>
                      <c:pt idx="10699">
                        <c:v>5.351</c:v>
                      </c:pt>
                      <c:pt idx="10700">
                        <c:v>5.351</c:v>
                      </c:pt>
                      <c:pt idx="10701">
                        <c:v>5.3520000000000003</c:v>
                      </c:pt>
                      <c:pt idx="10702">
                        <c:v>5.3520000000000003</c:v>
                      </c:pt>
                      <c:pt idx="10703">
                        <c:v>5.3529999999999998</c:v>
                      </c:pt>
                      <c:pt idx="10704">
                        <c:v>5.3529999999999998</c:v>
                      </c:pt>
                      <c:pt idx="10705">
                        <c:v>5.3540000000000001</c:v>
                      </c:pt>
                      <c:pt idx="10706">
                        <c:v>5.3540000000000001</c:v>
                      </c:pt>
                      <c:pt idx="10707">
                        <c:v>5.3550000000000004</c:v>
                      </c:pt>
                      <c:pt idx="10708">
                        <c:v>5.3550000000000004</c:v>
                      </c:pt>
                      <c:pt idx="10709">
                        <c:v>5.3559999999999999</c:v>
                      </c:pt>
                      <c:pt idx="10710">
                        <c:v>5.3559999999999999</c:v>
                      </c:pt>
                      <c:pt idx="10711">
                        <c:v>5.3570000000000002</c:v>
                      </c:pt>
                      <c:pt idx="10712">
                        <c:v>5.3570000000000002</c:v>
                      </c:pt>
                      <c:pt idx="10713">
                        <c:v>5.3579999999999997</c:v>
                      </c:pt>
                      <c:pt idx="10714">
                        <c:v>5.3579999999999997</c:v>
                      </c:pt>
                      <c:pt idx="10715">
                        <c:v>5.359</c:v>
                      </c:pt>
                      <c:pt idx="10716">
                        <c:v>5.359</c:v>
                      </c:pt>
                      <c:pt idx="10717">
                        <c:v>5.36</c:v>
                      </c:pt>
                      <c:pt idx="10718">
                        <c:v>5.36</c:v>
                      </c:pt>
                      <c:pt idx="10719">
                        <c:v>5.3609999999999998</c:v>
                      </c:pt>
                      <c:pt idx="10720">
                        <c:v>5.3609999999999998</c:v>
                      </c:pt>
                      <c:pt idx="10721">
                        <c:v>5.3620000000000001</c:v>
                      </c:pt>
                      <c:pt idx="10722">
                        <c:v>5.3620000000000001</c:v>
                      </c:pt>
                      <c:pt idx="10723">
                        <c:v>5.3630000000000004</c:v>
                      </c:pt>
                      <c:pt idx="10724">
                        <c:v>5.3630000000000004</c:v>
                      </c:pt>
                      <c:pt idx="10725">
                        <c:v>5.3639999999999999</c:v>
                      </c:pt>
                      <c:pt idx="10726">
                        <c:v>5.3639999999999999</c:v>
                      </c:pt>
                      <c:pt idx="10727">
                        <c:v>5.3650000000000002</c:v>
                      </c:pt>
                      <c:pt idx="10728">
                        <c:v>5.3650000000000002</c:v>
                      </c:pt>
                      <c:pt idx="10729">
                        <c:v>5.3659999999999997</c:v>
                      </c:pt>
                      <c:pt idx="10730">
                        <c:v>5.3659999999999997</c:v>
                      </c:pt>
                      <c:pt idx="10731">
                        <c:v>5.367</c:v>
                      </c:pt>
                      <c:pt idx="10732">
                        <c:v>5.367</c:v>
                      </c:pt>
                      <c:pt idx="10733">
                        <c:v>5.3680000000000003</c:v>
                      </c:pt>
                      <c:pt idx="10734">
                        <c:v>5.3680000000000003</c:v>
                      </c:pt>
                      <c:pt idx="10735">
                        <c:v>5.3689999999999998</c:v>
                      </c:pt>
                      <c:pt idx="10736">
                        <c:v>5.3689999999999998</c:v>
                      </c:pt>
                      <c:pt idx="10737">
                        <c:v>5.37</c:v>
                      </c:pt>
                      <c:pt idx="10738">
                        <c:v>5.37</c:v>
                      </c:pt>
                      <c:pt idx="10739">
                        <c:v>5.3710000000000004</c:v>
                      </c:pt>
                      <c:pt idx="10740">
                        <c:v>5.3710000000000004</c:v>
                      </c:pt>
                      <c:pt idx="10741">
                        <c:v>5.3719999999999999</c:v>
                      </c:pt>
                      <c:pt idx="10742">
                        <c:v>5.3719999999999999</c:v>
                      </c:pt>
                      <c:pt idx="10743">
                        <c:v>5.3730000000000002</c:v>
                      </c:pt>
                      <c:pt idx="10744">
                        <c:v>5.3730000000000002</c:v>
                      </c:pt>
                      <c:pt idx="10745">
                        <c:v>5.3739999999999997</c:v>
                      </c:pt>
                      <c:pt idx="10746">
                        <c:v>5.3739999999999997</c:v>
                      </c:pt>
                      <c:pt idx="10747">
                        <c:v>5.375</c:v>
                      </c:pt>
                      <c:pt idx="10748">
                        <c:v>5.375</c:v>
                      </c:pt>
                      <c:pt idx="10749">
                        <c:v>5.3760000000000003</c:v>
                      </c:pt>
                      <c:pt idx="10750">
                        <c:v>5.3760000000000003</c:v>
                      </c:pt>
                      <c:pt idx="10751">
                        <c:v>5.3769999999999998</c:v>
                      </c:pt>
                      <c:pt idx="10752">
                        <c:v>5.3769999999999998</c:v>
                      </c:pt>
                      <c:pt idx="10753">
                        <c:v>5.3780000000000001</c:v>
                      </c:pt>
                      <c:pt idx="10754">
                        <c:v>5.3780000000000001</c:v>
                      </c:pt>
                      <c:pt idx="10755">
                        <c:v>5.3789999999999996</c:v>
                      </c:pt>
                      <c:pt idx="10756">
                        <c:v>5.3789999999999996</c:v>
                      </c:pt>
                      <c:pt idx="10757">
                        <c:v>5.38</c:v>
                      </c:pt>
                      <c:pt idx="10758">
                        <c:v>5.38</c:v>
                      </c:pt>
                      <c:pt idx="10759">
                        <c:v>5.3810000000000002</c:v>
                      </c:pt>
                      <c:pt idx="10760">
                        <c:v>5.3810000000000002</c:v>
                      </c:pt>
                      <c:pt idx="10761">
                        <c:v>5.3819999999999997</c:v>
                      </c:pt>
                      <c:pt idx="10762">
                        <c:v>5.3819999999999997</c:v>
                      </c:pt>
                      <c:pt idx="10763">
                        <c:v>5.383</c:v>
                      </c:pt>
                      <c:pt idx="10764">
                        <c:v>5.383</c:v>
                      </c:pt>
                      <c:pt idx="10765">
                        <c:v>5.3840000000000003</c:v>
                      </c:pt>
                      <c:pt idx="10766">
                        <c:v>5.3840000000000003</c:v>
                      </c:pt>
                      <c:pt idx="10767">
                        <c:v>5.3849999999999998</c:v>
                      </c:pt>
                      <c:pt idx="10768">
                        <c:v>5.3849999999999998</c:v>
                      </c:pt>
                      <c:pt idx="10769">
                        <c:v>5.3860000000000001</c:v>
                      </c:pt>
                      <c:pt idx="10770">
                        <c:v>5.3860000000000001</c:v>
                      </c:pt>
                      <c:pt idx="10771">
                        <c:v>5.3869999999999996</c:v>
                      </c:pt>
                      <c:pt idx="10772">
                        <c:v>5.3869999999999996</c:v>
                      </c:pt>
                      <c:pt idx="10773">
                        <c:v>5.3879999999999999</c:v>
                      </c:pt>
                      <c:pt idx="10774">
                        <c:v>5.3879999999999999</c:v>
                      </c:pt>
                      <c:pt idx="10775">
                        <c:v>5.3890000000000002</c:v>
                      </c:pt>
                      <c:pt idx="10776">
                        <c:v>5.3890000000000002</c:v>
                      </c:pt>
                      <c:pt idx="10777">
                        <c:v>5.39</c:v>
                      </c:pt>
                      <c:pt idx="10778">
                        <c:v>5.39</c:v>
                      </c:pt>
                      <c:pt idx="10779">
                        <c:v>5.391</c:v>
                      </c:pt>
                      <c:pt idx="10780">
                        <c:v>5.391</c:v>
                      </c:pt>
                      <c:pt idx="10781">
                        <c:v>5.3920000000000003</c:v>
                      </c:pt>
                      <c:pt idx="10782">
                        <c:v>5.3920000000000003</c:v>
                      </c:pt>
                      <c:pt idx="10783">
                        <c:v>5.3929999999999998</c:v>
                      </c:pt>
                      <c:pt idx="10784">
                        <c:v>5.3929999999999998</c:v>
                      </c:pt>
                      <c:pt idx="10785">
                        <c:v>5.3940000000000001</c:v>
                      </c:pt>
                      <c:pt idx="10786">
                        <c:v>5.3940000000000001</c:v>
                      </c:pt>
                      <c:pt idx="10787">
                        <c:v>5.3949999999999996</c:v>
                      </c:pt>
                      <c:pt idx="10788">
                        <c:v>5.3949999999999996</c:v>
                      </c:pt>
                      <c:pt idx="10789">
                        <c:v>5.3959999999999999</c:v>
                      </c:pt>
                      <c:pt idx="10790">
                        <c:v>5.3959999999999999</c:v>
                      </c:pt>
                      <c:pt idx="10791">
                        <c:v>5.3970000000000002</c:v>
                      </c:pt>
                      <c:pt idx="10792">
                        <c:v>5.3970000000000002</c:v>
                      </c:pt>
                      <c:pt idx="10793">
                        <c:v>5.3979999999999997</c:v>
                      </c:pt>
                      <c:pt idx="10794">
                        <c:v>5.3979999999999997</c:v>
                      </c:pt>
                      <c:pt idx="10795">
                        <c:v>5.399</c:v>
                      </c:pt>
                      <c:pt idx="10796">
                        <c:v>5.399</c:v>
                      </c:pt>
                      <c:pt idx="10797">
                        <c:v>5.4</c:v>
                      </c:pt>
                      <c:pt idx="10798">
                        <c:v>5.4</c:v>
                      </c:pt>
                      <c:pt idx="10799">
                        <c:v>5.4009999999999998</c:v>
                      </c:pt>
                      <c:pt idx="10800">
                        <c:v>5.4009999999999998</c:v>
                      </c:pt>
                      <c:pt idx="10801">
                        <c:v>5.4020000000000001</c:v>
                      </c:pt>
                      <c:pt idx="10802">
                        <c:v>5.4020000000000001</c:v>
                      </c:pt>
                      <c:pt idx="10803">
                        <c:v>5.4029999999999996</c:v>
                      </c:pt>
                      <c:pt idx="10804">
                        <c:v>5.4029999999999996</c:v>
                      </c:pt>
                      <c:pt idx="10805">
                        <c:v>5.4039999999999999</c:v>
                      </c:pt>
                      <c:pt idx="10806">
                        <c:v>5.4039999999999999</c:v>
                      </c:pt>
                      <c:pt idx="10807">
                        <c:v>5.4050000000000002</c:v>
                      </c:pt>
                      <c:pt idx="10808">
                        <c:v>5.4050000000000002</c:v>
                      </c:pt>
                      <c:pt idx="10809">
                        <c:v>5.4059999999999997</c:v>
                      </c:pt>
                      <c:pt idx="10810">
                        <c:v>5.4059999999999997</c:v>
                      </c:pt>
                      <c:pt idx="10811">
                        <c:v>5.407</c:v>
                      </c:pt>
                      <c:pt idx="10812">
                        <c:v>5.407</c:v>
                      </c:pt>
                      <c:pt idx="10813">
                        <c:v>5.4080000000000004</c:v>
                      </c:pt>
                      <c:pt idx="10814">
                        <c:v>5.4080000000000004</c:v>
                      </c:pt>
                      <c:pt idx="10815">
                        <c:v>5.4089999999999998</c:v>
                      </c:pt>
                      <c:pt idx="10816">
                        <c:v>5.4089999999999998</c:v>
                      </c:pt>
                      <c:pt idx="10817">
                        <c:v>5.41</c:v>
                      </c:pt>
                      <c:pt idx="10818">
                        <c:v>5.41</c:v>
                      </c:pt>
                      <c:pt idx="10819">
                        <c:v>5.4109999999999996</c:v>
                      </c:pt>
                      <c:pt idx="10820">
                        <c:v>5.4109999999999996</c:v>
                      </c:pt>
                      <c:pt idx="10821">
                        <c:v>5.4119999999999999</c:v>
                      </c:pt>
                      <c:pt idx="10822">
                        <c:v>5.4119999999999999</c:v>
                      </c:pt>
                      <c:pt idx="10823">
                        <c:v>5.4130000000000003</c:v>
                      </c:pt>
                      <c:pt idx="10824">
                        <c:v>5.4130000000000003</c:v>
                      </c:pt>
                      <c:pt idx="10825">
                        <c:v>5.4139999999999997</c:v>
                      </c:pt>
                      <c:pt idx="10826">
                        <c:v>5.4139999999999997</c:v>
                      </c:pt>
                      <c:pt idx="10827">
                        <c:v>5.415</c:v>
                      </c:pt>
                      <c:pt idx="10828">
                        <c:v>5.415</c:v>
                      </c:pt>
                      <c:pt idx="10829">
                        <c:v>5.4160000000000004</c:v>
                      </c:pt>
                      <c:pt idx="10830">
                        <c:v>5.4160000000000004</c:v>
                      </c:pt>
                      <c:pt idx="10831">
                        <c:v>5.4169999999999998</c:v>
                      </c:pt>
                      <c:pt idx="10832">
                        <c:v>5.4169999999999998</c:v>
                      </c:pt>
                      <c:pt idx="10833">
                        <c:v>5.4180000000000001</c:v>
                      </c:pt>
                      <c:pt idx="10834">
                        <c:v>5.4180000000000001</c:v>
                      </c:pt>
                      <c:pt idx="10835">
                        <c:v>5.4189999999999996</c:v>
                      </c:pt>
                      <c:pt idx="10836">
                        <c:v>5.4189999999999996</c:v>
                      </c:pt>
                      <c:pt idx="10837">
                        <c:v>5.42</c:v>
                      </c:pt>
                      <c:pt idx="10838">
                        <c:v>5.42</c:v>
                      </c:pt>
                      <c:pt idx="10839">
                        <c:v>5.4210000000000003</c:v>
                      </c:pt>
                      <c:pt idx="10840">
                        <c:v>5.4210000000000003</c:v>
                      </c:pt>
                      <c:pt idx="10841">
                        <c:v>5.4219999999999997</c:v>
                      </c:pt>
                      <c:pt idx="10842">
                        <c:v>5.4219999999999997</c:v>
                      </c:pt>
                      <c:pt idx="10843">
                        <c:v>5.423</c:v>
                      </c:pt>
                      <c:pt idx="10844">
                        <c:v>5.423</c:v>
                      </c:pt>
                      <c:pt idx="10845">
                        <c:v>5.4240000000000004</c:v>
                      </c:pt>
                      <c:pt idx="10846">
                        <c:v>5.4240000000000004</c:v>
                      </c:pt>
                      <c:pt idx="10847">
                        <c:v>5.4249999999999998</c:v>
                      </c:pt>
                      <c:pt idx="10848">
                        <c:v>5.4249999999999998</c:v>
                      </c:pt>
                      <c:pt idx="10849">
                        <c:v>5.4260000000000002</c:v>
                      </c:pt>
                      <c:pt idx="10850">
                        <c:v>5.4260000000000002</c:v>
                      </c:pt>
                      <c:pt idx="10851">
                        <c:v>5.4269999999999996</c:v>
                      </c:pt>
                      <c:pt idx="10852">
                        <c:v>5.4269999999999996</c:v>
                      </c:pt>
                      <c:pt idx="10853">
                        <c:v>5.4279999999999999</c:v>
                      </c:pt>
                      <c:pt idx="10854">
                        <c:v>5.4279999999999999</c:v>
                      </c:pt>
                      <c:pt idx="10855">
                        <c:v>5.4290000000000003</c:v>
                      </c:pt>
                      <c:pt idx="10856">
                        <c:v>5.4290000000000003</c:v>
                      </c:pt>
                      <c:pt idx="10857">
                        <c:v>5.43</c:v>
                      </c:pt>
                      <c:pt idx="10858">
                        <c:v>5.43</c:v>
                      </c:pt>
                      <c:pt idx="10859">
                        <c:v>5.431</c:v>
                      </c:pt>
                      <c:pt idx="10860">
                        <c:v>5.431</c:v>
                      </c:pt>
                      <c:pt idx="10861">
                        <c:v>5.4320000000000004</c:v>
                      </c:pt>
                      <c:pt idx="10862">
                        <c:v>5.4320000000000004</c:v>
                      </c:pt>
                      <c:pt idx="10863">
                        <c:v>5.4329999999999998</c:v>
                      </c:pt>
                      <c:pt idx="10864">
                        <c:v>5.4329999999999998</c:v>
                      </c:pt>
                      <c:pt idx="10865">
                        <c:v>5.4340000000000002</c:v>
                      </c:pt>
                      <c:pt idx="10866">
                        <c:v>5.4340000000000002</c:v>
                      </c:pt>
                      <c:pt idx="10867">
                        <c:v>5.4349999999999996</c:v>
                      </c:pt>
                      <c:pt idx="10868">
                        <c:v>5.4349999999999996</c:v>
                      </c:pt>
                      <c:pt idx="10869">
                        <c:v>5.4359999999999999</c:v>
                      </c:pt>
                      <c:pt idx="10870">
                        <c:v>5.4359999999999999</c:v>
                      </c:pt>
                      <c:pt idx="10871">
                        <c:v>5.4370000000000003</c:v>
                      </c:pt>
                      <c:pt idx="10872">
                        <c:v>5.4370000000000003</c:v>
                      </c:pt>
                      <c:pt idx="10873">
                        <c:v>5.4379999999999997</c:v>
                      </c:pt>
                      <c:pt idx="10874">
                        <c:v>5.4379999999999997</c:v>
                      </c:pt>
                      <c:pt idx="10875">
                        <c:v>5.4390000000000001</c:v>
                      </c:pt>
                      <c:pt idx="10876">
                        <c:v>5.4390000000000001</c:v>
                      </c:pt>
                      <c:pt idx="10877">
                        <c:v>5.44</c:v>
                      </c:pt>
                      <c:pt idx="10878">
                        <c:v>5.44</c:v>
                      </c:pt>
                      <c:pt idx="10879">
                        <c:v>5.4409999999999998</c:v>
                      </c:pt>
                      <c:pt idx="10880">
                        <c:v>5.4409999999999998</c:v>
                      </c:pt>
                      <c:pt idx="10881">
                        <c:v>5.4420000000000002</c:v>
                      </c:pt>
                      <c:pt idx="10882">
                        <c:v>5.4420000000000002</c:v>
                      </c:pt>
                      <c:pt idx="10883">
                        <c:v>5.4429999999999996</c:v>
                      </c:pt>
                      <c:pt idx="10884">
                        <c:v>5.4429999999999996</c:v>
                      </c:pt>
                      <c:pt idx="10885">
                        <c:v>5.444</c:v>
                      </c:pt>
                      <c:pt idx="10886">
                        <c:v>5.444</c:v>
                      </c:pt>
                      <c:pt idx="10887">
                        <c:v>5.4450000000000003</c:v>
                      </c:pt>
                      <c:pt idx="10888">
                        <c:v>5.4450000000000003</c:v>
                      </c:pt>
                      <c:pt idx="10889">
                        <c:v>5.4459999999999997</c:v>
                      </c:pt>
                      <c:pt idx="10890">
                        <c:v>5.4459999999999997</c:v>
                      </c:pt>
                      <c:pt idx="10891">
                        <c:v>5.4470000000000001</c:v>
                      </c:pt>
                      <c:pt idx="10892">
                        <c:v>5.4470000000000001</c:v>
                      </c:pt>
                      <c:pt idx="10893">
                        <c:v>5.4480000000000004</c:v>
                      </c:pt>
                      <c:pt idx="10894">
                        <c:v>5.4480000000000004</c:v>
                      </c:pt>
                      <c:pt idx="10895">
                        <c:v>5.4489999999999998</c:v>
                      </c:pt>
                      <c:pt idx="10896">
                        <c:v>5.4489999999999998</c:v>
                      </c:pt>
                      <c:pt idx="10897">
                        <c:v>5.45</c:v>
                      </c:pt>
                      <c:pt idx="10898">
                        <c:v>5.45</c:v>
                      </c:pt>
                      <c:pt idx="10899">
                        <c:v>5.4509999999999996</c:v>
                      </c:pt>
                      <c:pt idx="10900">
                        <c:v>5.4509999999999996</c:v>
                      </c:pt>
                      <c:pt idx="10901">
                        <c:v>5.452</c:v>
                      </c:pt>
                      <c:pt idx="10902">
                        <c:v>5.452</c:v>
                      </c:pt>
                      <c:pt idx="10903">
                        <c:v>5.4530000000000003</c:v>
                      </c:pt>
                      <c:pt idx="10904">
                        <c:v>5.4530000000000003</c:v>
                      </c:pt>
                      <c:pt idx="10905">
                        <c:v>5.4539999999999997</c:v>
                      </c:pt>
                      <c:pt idx="10906">
                        <c:v>5.4539999999999997</c:v>
                      </c:pt>
                      <c:pt idx="10907">
                        <c:v>5.4550000000000001</c:v>
                      </c:pt>
                      <c:pt idx="10908">
                        <c:v>5.4550000000000001</c:v>
                      </c:pt>
                      <c:pt idx="10909">
                        <c:v>5.4560000000000004</c:v>
                      </c:pt>
                      <c:pt idx="10910">
                        <c:v>5.4560000000000004</c:v>
                      </c:pt>
                      <c:pt idx="10911">
                        <c:v>5.4569999999999999</c:v>
                      </c:pt>
                      <c:pt idx="10912">
                        <c:v>5.4569999999999999</c:v>
                      </c:pt>
                      <c:pt idx="10913">
                        <c:v>5.4580000000000002</c:v>
                      </c:pt>
                      <c:pt idx="10914">
                        <c:v>5.4580000000000002</c:v>
                      </c:pt>
                      <c:pt idx="10915">
                        <c:v>5.4589999999999996</c:v>
                      </c:pt>
                      <c:pt idx="10916">
                        <c:v>5.4589999999999996</c:v>
                      </c:pt>
                      <c:pt idx="10917">
                        <c:v>5.46</c:v>
                      </c:pt>
                      <c:pt idx="10918">
                        <c:v>5.46</c:v>
                      </c:pt>
                      <c:pt idx="10919">
                        <c:v>5.4610000000000003</c:v>
                      </c:pt>
                      <c:pt idx="10920">
                        <c:v>5.4610000000000003</c:v>
                      </c:pt>
                      <c:pt idx="10921">
                        <c:v>5.4619999999999997</c:v>
                      </c:pt>
                      <c:pt idx="10922">
                        <c:v>5.4619999999999997</c:v>
                      </c:pt>
                      <c:pt idx="10923">
                        <c:v>5.4630000000000001</c:v>
                      </c:pt>
                      <c:pt idx="10924">
                        <c:v>5.4630000000000001</c:v>
                      </c:pt>
                      <c:pt idx="10925">
                        <c:v>5.4640000000000004</c:v>
                      </c:pt>
                      <c:pt idx="10926">
                        <c:v>5.4640000000000004</c:v>
                      </c:pt>
                      <c:pt idx="10927">
                        <c:v>5.4649999999999999</c:v>
                      </c:pt>
                      <c:pt idx="10928">
                        <c:v>5.4649999999999999</c:v>
                      </c:pt>
                      <c:pt idx="10929">
                        <c:v>5.4660000000000002</c:v>
                      </c:pt>
                      <c:pt idx="10930">
                        <c:v>5.4660000000000002</c:v>
                      </c:pt>
                      <c:pt idx="10931">
                        <c:v>5.4669999999999996</c:v>
                      </c:pt>
                      <c:pt idx="10932">
                        <c:v>5.4669999999999996</c:v>
                      </c:pt>
                      <c:pt idx="10933">
                        <c:v>5.468</c:v>
                      </c:pt>
                      <c:pt idx="10934">
                        <c:v>5.468</c:v>
                      </c:pt>
                      <c:pt idx="10935">
                        <c:v>5.4690000000000003</c:v>
                      </c:pt>
                      <c:pt idx="10936">
                        <c:v>5.4690000000000003</c:v>
                      </c:pt>
                      <c:pt idx="10937">
                        <c:v>5.47</c:v>
                      </c:pt>
                      <c:pt idx="10938">
                        <c:v>5.47</c:v>
                      </c:pt>
                      <c:pt idx="10939">
                        <c:v>5.4710000000000001</c:v>
                      </c:pt>
                      <c:pt idx="10940">
                        <c:v>5.4710000000000001</c:v>
                      </c:pt>
                      <c:pt idx="10941">
                        <c:v>5.4720000000000004</c:v>
                      </c:pt>
                      <c:pt idx="10942">
                        <c:v>5.4720000000000004</c:v>
                      </c:pt>
                      <c:pt idx="10943">
                        <c:v>5.4729999999999999</c:v>
                      </c:pt>
                      <c:pt idx="10944">
                        <c:v>5.4729999999999999</c:v>
                      </c:pt>
                      <c:pt idx="10945">
                        <c:v>5.4740000000000002</c:v>
                      </c:pt>
                      <c:pt idx="10946">
                        <c:v>5.4740000000000002</c:v>
                      </c:pt>
                      <c:pt idx="10947">
                        <c:v>5.4749999999999996</c:v>
                      </c:pt>
                      <c:pt idx="10948">
                        <c:v>5.4749999999999996</c:v>
                      </c:pt>
                      <c:pt idx="10949">
                        <c:v>5.476</c:v>
                      </c:pt>
                      <c:pt idx="10950">
                        <c:v>5.476</c:v>
                      </c:pt>
                      <c:pt idx="10951">
                        <c:v>5.4770000000000003</c:v>
                      </c:pt>
                      <c:pt idx="10952">
                        <c:v>5.4770000000000003</c:v>
                      </c:pt>
                      <c:pt idx="10953">
                        <c:v>5.4779999999999998</c:v>
                      </c:pt>
                      <c:pt idx="10954">
                        <c:v>5.4779999999999998</c:v>
                      </c:pt>
                      <c:pt idx="10955">
                        <c:v>5.4790000000000001</c:v>
                      </c:pt>
                      <c:pt idx="10956">
                        <c:v>5.4790000000000001</c:v>
                      </c:pt>
                      <c:pt idx="10957">
                        <c:v>5.48</c:v>
                      </c:pt>
                      <c:pt idx="10958">
                        <c:v>5.48</c:v>
                      </c:pt>
                      <c:pt idx="10959">
                        <c:v>5.4809999999999999</c:v>
                      </c:pt>
                      <c:pt idx="10960">
                        <c:v>5.4809999999999999</c:v>
                      </c:pt>
                      <c:pt idx="10961">
                        <c:v>5.4820000000000002</c:v>
                      </c:pt>
                      <c:pt idx="10962">
                        <c:v>5.4820000000000002</c:v>
                      </c:pt>
                      <c:pt idx="10963">
                        <c:v>5.4829999999999997</c:v>
                      </c:pt>
                      <c:pt idx="10964">
                        <c:v>5.4829999999999997</c:v>
                      </c:pt>
                      <c:pt idx="10965">
                        <c:v>5.484</c:v>
                      </c:pt>
                      <c:pt idx="10966">
                        <c:v>5.484</c:v>
                      </c:pt>
                      <c:pt idx="10967">
                        <c:v>5.4850000000000003</c:v>
                      </c:pt>
                      <c:pt idx="10968">
                        <c:v>5.4850000000000003</c:v>
                      </c:pt>
                      <c:pt idx="10969">
                        <c:v>5.4859999999999998</c:v>
                      </c:pt>
                      <c:pt idx="10970">
                        <c:v>5.4859999999999998</c:v>
                      </c:pt>
                      <c:pt idx="10971">
                        <c:v>5.4870000000000001</c:v>
                      </c:pt>
                      <c:pt idx="10972">
                        <c:v>5.4870000000000001</c:v>
                      </c:pt>
                      <c:pt idx="10973">
                        <c:v>5.4880000000000004</c:v>
                      </c:pt>
                      <c:pt idx="10974">
                        <c:v>5.4880000000000004</c:v>
                      </c:pt>
                      <c:pt idx="10975">
                        <c:v>5.4889999999999999</c:v>
                      </c:pt>
                      <c:pt idx="10976">
                        <c:v>5.4889999999999999</c:v>
                      </c:pt>
                      <c:pt idx="10977">
                        <c:v>5.49</c:v>
                      </c:pt>
                      <c:pt idx="10978">
                        <c:v>5.49</c:v>
                      </c:pt>
                      <c:pt idx="10979">
                        <c:v>5.4909999999999997</c:v>
                      </c:pt>
                      <c:pt idx="10980">
                        <c:v>5.4909999999999997</c:v>
                      </c:pt>
                      <c:pt idx="10981">
                        <c:v>5.492</c:v>
                      </c:pt>
                      <c:pt idx="10982">
                        <c:v>5.492</c:v>
                      </c:pt>
                      <c:pt idx="10983">
                        <c:v>5.4930000000000003</c:v>
                      </c:pt>
                      <c:pt idx="10984">
                        <c:v>5.4930000000000003</c:v>
                      </c:pt>
                      <c:pt idx="10985">
                        <c:v>5.4939999999999998</c:v>
                      </c:pt>
                      <c:pt idx="10986">
                        <c:v>5.4939999999999998</c:v>
                      </c:pt>
                      <c:pt idx="10987">
                        <c:v>5.4950000000000001</c:v>
                      </c:pt>
                      <c:pt idx="10988">
                        <c:v>5.4950000000000001</c:v>
                      </c:pt>
                      <c:pt idx="10989">
                        <c:v>5.4960000000000004</c:v>
                      </c:pt>
                      <c:pt idx="10990">
                        <c:v>5.4960000000000004</c:v>
                      </c:pt>
                      <c:pt idx="10991">
                        <c:v>5.4969999999999999</c:v>
                      </c:pt>
                      <c:pt idx="10992">
                        <c:v>5.4969999999999999</c:v>
                      </c:pt>
                      <c:pt idx="10993">
                        <c:v>5.4980000000000002</c:v>
                      </c:pt>
                      <c:pt idx="10994">
                        <c:v>5.4980000000000002</c:v>
                      </c:pt>
                      <c:pt idx="10995">
                        <c:v>5.4989999999999997</c:v>
                      </c:pt>
                      <c:pt idx="10996">
                        <c:v>5.4989999999999997</c:v>
                      </c:pt>
                      <c:pt idx="10997">
                        <c:v>5.5</c:v>
                      </c:pt>
                      <c:pt idx="10998">
                        <c:v>5.5</c:v>
                      </c:pt>
                      <c:pt idx="10999">
                        <c:v>5.5010000000000003</c:v>
                      </c:pt>
                      <c:pt idx="11000">
                        <c:v>5.5010000000000003</c:v>
                      </c:pt>
                      <c:pt idx="11001">
                        <c:v>5.5019999999999998</c:v>
                      </c:pt>
                      <c:pt idx="11002">
                        <c:v>5.5019999999999998</c:v>
                      </c:pt>
                      <c:pt idx="11003">
                        <c:v>5.5030000000000001</c:v>
                      </c:pt>
                      <c:pt idx="11004">
                        <c:v>5.5030000000000001</c:v>
                      </c:pt>
                      <c:pt idx="11005">
                        <c:v>5.5039999999999996</c:v>
                      </c:pt>
                      <c:pt idx="11006">
                        <c:v>5.5039999999999996</c:v>
                      </c:pt>
                      <c:pt idx="11007">
                        <c:v>5.5049999999999999</c:v>
                      </c:pt>
                      <c:pt idx="11008">
                        <c:v>5.5049999999999999</c:v>
                      </c:pt>
                      <c:pt idx="11009">
                        <c:v>5.5060000000000002</c:v>
                      </c:pt>
                      <c:pt idx="11010">
                        <c:v>5.5060000000000002</c:v>
                      </c:pt>
                      <c:pt idx="11011">
                        <c:v>5.5069999999999997</c:v>
                      </c:pt>
                      <c:pt idx="11012">
                        <c:v>5.5069999999999997</c:v>
                      </c:pt>
                      <c:pt idx="11013">
                        <c:v>5.508</c:v>
                      </c:pt>
                      <c:pt idx="11014">
                        <c:v>5.508</c:v>
                      </c:pt>
                      <c:pt idx="11015">
                        <c:v>5.5090000000000003</c:v>
                      </c:pt>
                      <c:pt idx="11016">
                        <c:v>5.5090000000000003</c:v>
                      </c:pt>
                      <c:pt idx="11017">
                        <c:v>5.51</c:v>
                      </c:pt>
                      <c:pt idx="11018">
                        <c:v>5.51</c:v>
                      </c:pt>
                      <c:pt idx="11019">
                        <c:v>5.5110000000000001</c:v>
                      </c:pt>
                      <c:pt idx="11020">
                        <c:v>5.5110000000000001</c:v>
                      </c:pt>
                      <c:pt idx="11021">
                        <c:v>5.5119999999999996</c:v>
                      </c:pt>
                      <c:pt idx="11022">
                        <c:v>5.5119999999999996</c:v>
                      </c:pt>
                      <c:pt idx="11023">
                        <c:v>5.5129999999999999</c:v>
                      </c:pt>
                      <c:pt idx="11024">
                        <c:v>5.5129999999999999</c:v>
                      </c:pt>
                      <c:pt idx="11025">
                        <c:v>5.5140000000000002</c:v>
                      </c:pt>
                      <c:pt idx="11026">
                        <c:v>5.5140000000000002</c:v>
                      </c:pt>
                      <c:pt idx="11027">
                        <c:v>5.5149999999999997</c:v>
                      </c:pt>
                      <c:pt idx="11028">
                        <c:v>5.5149999999999997</c:v>
                      </c:pt>
                      <c:pt idx="11029">
                        <c:v>5.516</c:v>
                      </c:pt>
                      <c:pt idx="11030">
                        <c:v>5.516</c:v>
                      </c:pt>
                      <c:pt idx="11031">
                        <c:v>5.5170000000000003</c:v>
                      </c:pt>
                      <c:pt idx="11032">
                        <c:v>5.5170000000000003</c:v>
                      </c:pt>
                      <c:pt idx="11033">
                        <c:v>5.5179999999999998</c:v>
                      </c:pt>
                      <c:pt idx="11034">
                        <c:v>5.5179999999999998</c:v>
                      </c:pt>
                      <c:pt idx="11035">
                        <c:v>5.5190000000000001</c:v>
                      </c:pt>
                      <c:pt idx="11036">
                        <c:v>5.5190000000000001</c:v>
                      </c:pt>
                      <c:pt idx="11037">
                        <c:v>5.52</c:v>
                      </c:pt>
                      <c:pt idx="11038">
                        <c:v>5.52</c:v>
                      </c:pt>
                      <c:pt idx="11039">
                        <c:v>5.5209999999999999</c:v>
                      </c:pt>
                      <c:pt idx="11040">
                        <c:v>5.5209999999999999</c:v>
                      </c:pt>
                      <c:pt idx="11041">
                        <c:v>5.5220000000000002</c:v>
                      </c:pt>
                      <c:pt idx="11042">
                        <c:v>5.5220000000000002</c:v>
                      </c:pt>
                      <c:pt idx="11043">
                        <c:v>5.5229999999999997</c:v>
                      </c:pt>
                      <c:pt idx="11044">
                        <c:v>5.5229999999999997</c:v>
                      </c:pt>
                      <c:pt idx="11045">
                        <c:v>5.524</c:v>
                      </c:pt>
                      <c:pt idx="11046">
                        <c:v>5.524</c:v>
                      </c:pt>
                      <c:pt idx="11047">
                        <c:v>5.5250000000000004</c:v>
                      </c:pt>
                      <c:pt idx="11048">
                        <c:v>5.5250000000000004</c:v>
                      </c:pt>
                      <c:pt idx="11049">
                        <c:v>5.5259999999999998</c:v>
                      </c:pt>
                      <c:pt idx="11050">
                        <c:v>5.5259999999999998</c:v>
                      </c:pt>
                      <c:pt idx="11051">
                        <c:v>5.5270000000000001</c:v>
                      </c:pt>
                      <c:pt idx="11052">
                        <c:v>5.5270000000000001</c:v>
                      </c:pt>
                      <c:pt idx="11053">
                        <c:v>5.5279999999999996</c:v>
                      </c:pt>
                      <c:pt idx="11054">
                        <c:v>5.5279999999999996</c:v>
                      </c:pt>
                      <c:pt idx="11055">
                        <c:v>5.5289999999999999</c:v>
                      </c:pt>
                      <c:pt idx="11056">
                        <c:v>5.5289999999999999</c:v>
                      </c:pt>
                      <c:pt idx="11057">
                        <c:v>5.53</c:v>
                      </c:pt>
                      <c:pt idx="11058">
                        <c:v>5.53</c:v>
                      </c:pt>
                      <c:pt idx="11059">
                        <c:v>5.5309999999999997</c:v>
                      </c:pt>
                      <c:pt idx="11060">
                        <c:v>5.5309999999999997</c:v>
                      </c:pt>
                      <c:pt idx="11061">
                        <c:v>5.532</c:v>
                      </c:pt>
                      <c:pt idx="11062">
                        <c:v>5.532</c:v>
                      </c:pt>
                      <c:pt idx="11063">
                        <c:v>5.5330000000000004</c:v>
                      </c:pt>
                      <c:pt idx="11064">
                        <c:v>5.5330000000000004</c:v>
                      </c:pt>
                      <c:pt idx="11065">
                        <c:v>5.5339999999999998</c:v>
                      </c:pt>
                      <c:pt idx="11066">
                        <c:v>5.5339999999999998</c:v>
                      </c:pt>
                      <c:pt idx="11067">
                        <c:v>5.5350000000000001</c:v>
                      </c:pt>
                      <c:pt idx="11068">
                        <c:v>5.5350000000000001</c:v>
                      </c:pt>
                      <c:pt idx="11069">
                        <c:v>5.5359999999999996</c:v>
                      </c:pt>
                      <c:pt idx="11070">
                        <c:v>5.5359999999999996</c:v>
                      </c:pt>
                      <c:pt idx="11071">
                        <c:v>5.5369999999999999</c:v>
                      </c:pt>
                      <c:pt idx="11072">
                        <c:v>5.5369999999999999</c:v>
                      </c:pt>
                      <c:pt idx="11073">
                        <c:v>5.5380000000000003</c:v>
                      </c:pt>
                      <c:pt idx="11074">
                        <c:v>5.5380000000000003</c:v>
                      </c:pt>
                      <c:pt idx="11075">
                        <c:v>5.5389999999999997</c:v>
                      </c:pt>
                      <c:pt idx="11076">
                        <c:v>5.5389999999999997</c:v>
                      </c:pt>
                      <c:pt idx="11077">
                        <c:v>5.54</c:v>
                      </c:pt>
                      <c:pt idx="11078">
                        <c:v>5.54</c:v>
                      </c:pt>
                      <c:pt idx="11079">
                        <c:v>5.5410000000000004</c:v>
                      </c:pt>
                      <c:pt idx="11080">
                        <c:v>5.5410000000000004</c:v>
                      </c:pt>
                      <c:pt idx="11081">
                        <c:v>5.5419999999999998</c:v>
                      </c:pt>
                      <c:pt idx="11082">
                        <c:v>5.5419999999999998</c:v>
                      </c:pt>
                      <c:pt idx="11083">
                        <c:v>5.5430000000000001</c:v>
                      </c:pt>
                      <c:pt idx="11084">
                        <c:v>5.5430000000000001</c:v>
                      </c:pt>
                      <c:pt idx="11085">
                        <c:v>5.5439999999999996</c:v>
                      </c:pt>
                      <c:pt idx="11086">
                        <c:v>5.5439999999999996</c:v>
                      </c:pt>
                      <c:pt idx="11087">
                        <c:v>5.5449999999999999</c:v>
                      </c:pt>
                      <c:pt idx="11088">
                        <c:v>5.5449999999999999</c:v>
                      </c:pt>
                      <c:pt idx="11089">
                        <c:v>5.5460000000000003</c:v>
                      </c:pt>
                      <c:pt idx="11090">
                        <c:v>5.5460000000000003</c:v>
                      </c:pt>
                      <c:pt idx="11091">
                        <c:v>5.5469999999999997</c:v>
                      </c:pt>
                      <c:pt idx="11092">
                        <c:v>5.5469999999999997</c:v>
                      </c:pt>
                      <c:pt idx="11093">
                        <c:v>5.548</c:v>
                      </c:pt>
                      <c:pt idx="11094">
                        <c:v>5.548</c:v>
                      </c:pt>
                      <c:pt idx="11095">
                        <c:v>5.5490000000000004</c:v>
                      </c:pt>
                      <c:pt idx="11096">
                        <c:v>5.5490000000000004</c:v>
                      </c:pt>
                      <c:pt idx="11097">
                        <c:v>5.55</c:v>
                      </c:pt>
                      <c:pt idx="11098">
                        <c:v>5.55</c:v>
                      </c:pt>
                      <c:pt idx="11099">
                        <c:v>5.5510000000000002</c:v>
                      </c:pt>
                      <c:pt idx="11100">
                        <c:v>5.5510000000000002</c:v>
                      </c:pt>
                      <c:pt idx="11101">
                        <c:v>5.5519999999999996</c:v>
                      </c:pt>
                      <c:pt idx="11102">
                        <c:v>5.5519999999999996</c:v>
                      </c:pt>
                      <c:pt idx="11103">
                        <c:v>5.5529999999999999</c:v>
                      </c:pt>
                      <c:pt idx="11104">
                        <c:v>5.5529999999999999</c:v>
                      </c:pt>
                      <c:pt idx="11105">
                        <c:v>5.5540000000000003</c:v>
                      </c:pt>
                      <c:pt idx="11106">
                        <c:v>5.5540000000000003</c:v>
                      </c:pt>
                      <c:pt idx="11107">
                        <c:v>5.5549999999999997</c:v>
                      </c:pt>
                      <c:pt idx="11108">
                        <c:v>5.5549999999999997</c:v>
                      </c:pt>
                      <c:pt idx="11109">
                        <c:v>5.556</c:v>
                      </c:pt>
                      <c:pt idx="11110">
                        <c:v>5.556</c:v>
                      </c:pt>
                      <c:pt idx="11111">
                        <c:v>5.5570000000000004</c:v>
                      </c:pt>
                      <c:pt idx="11112">
                        <c:v>5.5570000000000004</c:v>
                      </c:pt>
                      <c:pt idx="11113">
                        <c:v>5.5579999999999998</c:v>
                      </c:pt>
                      <c:pt idx="11114">
                        <c:v>5.5579999999999998</c:v>
                      </c:pt>
                      <c:pt idx="11115">
                        <c:v>5.5590000000000002</c:v>
                      </c:pt>
                      <c:pt idx="11116">
                        <c:v>5.5590000000000002</c:v>
                      </c:pt>
                      <c:pt idx="11117">
                        <c:v>5.56</c:v>
                      </c:pt>
                      <c:pt idx="11118">
                        <c:v>5.56</c:v>
                      </c:pt>
                      <c:pt idx="11119">
                        <c:v>5.5609999999999999</c:v>
                      </c:pt>
                      <c:pt idx="11120">
                        <c:v>5.5609999999999999</c:v>
                      </c:pt>
                      <c:pt idx="11121">
                        <c:v>5.5620000000000003</c:v>
                      </c:pt>
                      <c:pt idx="11122">
                        <c:v>5.5620000000000003</c:v>
                      </c:pt>
                      <c:pt idx="11123">
                        <c:v>5.5629999999999997</c:v>
                      </c:pt>
                      <c:pt idx="11124">
                        <c:v>5.5629999999999997</c:v>
                      </c:pt>
                      <c:pt idx="11125">
                        <c:v>5.5640000000000001</c:v>
                      </c:pt>
                      <c:pt idx="11126">
                        <c:v>5.5640000000000001</c:v>
                      </c:pt>
                      <c:pt idx="11127">
                        <c:v>5.5650000000000004</c:v>
                      </c:pt>
                      <c:pt idx="11128">
                        <c:v>5.5650000000000004</c:v>
                      </c:pt>
                      <c:pt idx="11129">
                        <c:v>5.5659999999999998</c:v>
                      </c:pt>
                      <c:pt idx="11130">
                        <c:v>5.5659999999999998</c:v>
                      </c:pt>
                      <c:pt idx="11131">
                        <c:v>5.5670000000000002</c:v>
                      </c:pt>
                      <c:pt idx="11132">
                        <c:v>5.5670000000000002</c:v>
                      </c:pt>
                      <c:pt idx="11133">
                        <c:v>5.5679999999999996</c:v>
                      </c:pt>
                      <c:pt idx="11134">
                        <c:v>5.5679999999999996</c:v>
                      </c:pt>
                      <c:pt idx="11135">
                        <c:v>5.569</c:v>
                      </c:pt>
                      <c:pt idx="11136">
                        <c:v>5.569</c:v>
                      </c:pt>
                      <c:pt idx="11137">
                        <c:v>5.57</c:v>
                      </c:pt>
                      <c:pt idx="11138">
                        <c:v>5.57</c:v>
                      </c:pt>
                      <c:pt idx="11139">
                        <c:v>5.5709999999999997</c:v>
                      </c:pt>
                      <c:pt idx="11140">
                        <c:v>5.5709999999999997</c:v>
                      </c:pt>
                      <c:pt idx="11141">
                        <c:v>5.5720000000000001</c:v>
                      </c:pt>
                      <c:pt idx="11142">
                        <c:v>5.5720000000000001</c:v>
                      </c:pt>
                      <c:pt idx="11143">
                        <c:v>5.5730000000000004</c:v>
                      </c:pt>
                      <c:pt idx="11144">
                        <c:v>5.5730000000000004</c:v>
                      </c:pt>
                      <c:pt idx="11145">
                        <c:v>5.5739999999999998</c:v>
                      </c:pt>
                      <c:pt idx="11146">
                        <c:v>5.5739999999999998</c:v>
                      </c:pt>
                      <c:pt idx="11147">
                        <c:v>5.5750000000000002</c:v>
                      </c:pt>
                      <c:pt idx="11148">
                        <c:v>5.5750000000000002</c:v>
                      </c:pt>
                      <c:pt idx="11149">
                        <c:v>5.5759999999999996</c:v>
                      </c:pt>
                      <c:pt idx="11150">
                        <c:v>5.5759999999999996</c:v>
                      </c:pt>
                      <c:pt idx="11151">
                        <c:v>5.577</c:v>
                      </c:pt>
                      <c:pt idx="11152">
                        <c:v>5.577</c:v>
                      </c:pt>
                      <c:pt idx="11153">
                        <c:v>5.5780000000000003</c:v>
                      </c:pt>
                      <c:pt idx="11154">
                        <c:v>5.5780000000000003</c:v>
                      </c:pt>
                      <c:pt idx="11155">
                        <c:v>5.5789999999999997</c:v>
                      </c:pt>
                      <c:pt idx="11156">
                        <c:v>5.5789999999999997</c:v>
                      </c:pt>
                      <c:pt idx="11157">
                        <c:v>5.58</c:v>
                      </c:pt>
                      <c:pt idx="11158">
                        <c:v>5.58</c:v>
                      </c:pt>
                      <c:pt idx="11159">
                        <c:v>5.5810000000000004</c:v>
                      </c:pt>
                      <c:pt idx="11160">
                        <c:v>5.5810000000000004</c:v>
                      </c:pt>
                      <c:pt idx="11161">
                        <c:v>5.5819999999999999</c:v>
                      </c:pt>
                      <c:pt idx="11162">
                        <c:v>5.5819999999999999</c:v>
                      </c:pt>
                      <c:pt idx="11163">
                        <c:v>5.5830000000000002</c:v>
                      </c:pt>
                      <c:pt idx="11164">
                        <c:v>5.5830000000000002</c:v>
                      </c:pt>
                      <c:pt idx="11165">
                        <c:v>5.5839999999999996</c:v>
                      </c:pt>
                      <c:pt idx="11166">
                        <c:v>5.5839999999999996</c:v>
                      </c:pt>
                      <c:pt idx="11167">
                        <c:v>5.585</c:v>
                      </c:pt>
                      <c:pt idx="11168">
                        <c:v>5.585</c:v>
                      </c:pt>
                      <c:pt idx="11169">
                        <c:v>5.5860000000000003</c:v>
                      </c:pt>
                      <c:pt idx="11170">
                        <c:v>5.5860000000000003</c:v>
                      </c:pt>
                      <c:pt idx="11171">
                        <c:v>5.5869999999999997</c:v>
                      </c:pt>
                      <c:pt idx="11172">
                        <c:v>5.5869999999999997</c:v>
                      </c:pt>
                      <c:pt idx="11173">
                        <c:v>5.5880000000000001</c:v>
                      </c:pt>
                      <c:pt idx="11174">
                        <c:v>5.5880000000000001</c:v>
                      </c:pt>
                      <c:pt idx="11175">
                        <c:v>5.5890000000000004</c:v>
                      </c:pt>
                      <c:pt idx="11176">
                        <c:v>5.5890000000000004</c:v>
                      </c:pt>
                      <c:pt idx="11177">
                        <c:v>5.59</c:v>
                      </c:pt>
                      <c:pt idx="11178">
                        <c:v>5.59</c:v>
                      </c:pt>
                      <c:pt idx="11179">
                        <c:v>5.5910000000000002</c:v>
                      </c:pt>
                      <c:pt idx="11180">
                        <c:v>5.5910000000000002</c:v>
                      </c:pt>
                      <c:pt idx="11181">
                        <c:v>5.5919999999999996</c:v>
                      </c:pt>
                      <c:pt idx="11182">
                        <c:v>5.5919999999999996</c:v>
                      </c:pt>
                      <c:pt idx="11183">
                        <c:v>5.593</c:v>
                      </c:pt>
                      <c:pt idx="11184">
                        <c:v>5.593</c:v>
                      </c:pt>
                      <c:pt idx="11185">
                        <c:v>5.5940000000000003</c:v>
                      </c:pt>
                      <c:pt idx="11186">
                        <c:v>5.5940000000000003</c:v>
                      </c:pt>
                      <c:pt idx="11187">
                        <c:v>5.5949999999999998</c:v>
                      </c:pt>
                      <c:pt idx="11188">
                        <c:v>5.5949999999999998</c:v>
                      </c:pt>
                      <c:pt idx="11189">
                        <c:v>5.5960000000000001</c:v>
                      </c:pt>
                      <c:pt idx="11190">
                        <c:v>5.5960000000000001</c:v>
                      </c:pt>
                      <c:pt idx="11191">
                        <c:v>5.5970000000000004</c:v>
                      </c:pt>
                      <c:pt idx="11192">
                        <c:v>5.5970000000000004</c:v>
                      </c:pt>
                      <c:pt idx="11193">
                        <c:v>5.5979999999999999</c:v>
                      </c:pt>
                      <c:pt idx="11194">
                        <c:v>5.5979999999999999</c:v>
                      </c:pt>
                      <c:pt idx="11195">
                        <c:v>5.5990000000000002</c:v>
                      </c:pt>
                      <c:pt idx="11196">
                        <c:v>5.5990000000000002</c:v>
                      </c:pt>
                      <c:pt idx="11197">
                        <c:v>5.6</c:v>
                      </c:pt>
                      <c:pt idx="11198">
                        <c:v>5.6</c:v>
                      </c:pt>
                      <c:pt idx="11199">
                        <c:v>5.601</c:v>
                      </c:pt>
                      <c:pt idx="11200">
                        <c:v>5.601</c:v>
                      </c:pt>
                      <c:pt idx="11201">
                        <c:v>5.6020000000000003</c:v>
                      </c:pt>
                      <c:pt idx="11202">
                        <c:v>5.6020000000000003</c:v>
                      </c:pt>
                      <c:pt idx="11203">
                        <c:v>5.6029999999999998</c:v>
                      </c:pt>
                      <c:pt idx="11204">
                        <c:v>5.6029999999999998</c:v>
                      </c:pt>
                      <c:pt idx="11205">
                        <c:v>5.6040000000000001</c:v>
                      </c:pt>
                      <c:pt idx="11206">
                        <c:v>5.6040000000000001</c:v>
                      </c:pt>
                      <c:pt idx="11207">
                        <c:v>5.6050000000000004</c:v>
                      </c:pt>
                      <c:pt idx="11208">
                        <c:v>5.6050000000000004</c:v>
                      </c:pt>
                      <c:pt idx="11209">
                        <c:v>5.6059999999999999</c:v>
                      </c:pt>
                      <c:pt idx="11210">
                        <c:v>5.6059999999999999</c:v>
                      </c:pt>
                      <c:pt idx="11211">
                        <c:v>5.6070000000000002</c:v>
                      </c:pt>
                      <c:pt idx="11212">
                        <c:v>5.6070000000000002</c:v>
                      </c:pt>
                      <c:pt idx="11213">
                        <c:v>5.6079999999999997</c:v>
                      </c:pt>
                      <c:pt idx="11214">
                        <c:v>5.6079999999999997</c:v>
                      </c:pt>
                      <c:pt idx="11215">
                        <c:v>5.609</c:v>
                      </c:pt>
                      <c:pt idx="11216">
                        <c:v>5.609</c:v>
                      </c:pt>
                      <c:pt idx="11217">
                        <c:v>5.61</c:v>
                      </c:pt>
                      <c:pt idx="11218">
                        <c:v>5.61</c:v>
                      </c:pt>
                      <c:pt idx="11219">
                        <c:v>5.6109999999999998</c:v>
                      </c:pt>
                      <c:pt idx="11220">
                        <c:v>5.6109999999999998</c:v>
                      </c:pt>
                      <c:pt idx="11221">
                        <c:v>5.6120000000000001</c:v>
                      </c:pt>
                      <c:pt idx="11222">
                        <c:v>5.6120000000000001</c:v>
                      </c:pt>
                      <c:pt idx="11223">
                        <c:v>5.6130000000000004</c:v>
                      </c:pt>
                      <c:pt idx="11224">
                        <c:v>5.6130000000000004</c:v>
                      </c:pt>
                      <c:pt idx="11225">
                        <c:v>5.6139999999999999</c:v>
                      </c:pt>
                      <c:pt idx="11226">
                        <c:v>5.6139999999999999</c:v>
                      </c:pt>
                      <c:pt idx="11227">
                        <c:v>5.6150000000000002</c:v>
                      </c:pt>
                      <c:pt idx="11228">
                        <c:v>5.6150000000000002</c:v>
                      </c:pt>
                      <c:pt idx="11229">
                        <c:v>5.6159999999999997</c:v>
                      </c:pt>
                      <c:pt idx="11230">
                        <c:v>5.6159999999999997</c:v>
                      </c:pt>
                      <c:pt idx="11231">
                        <c:v>5.617</c:v>
                      </c:pt>
                      <c:pt idx="11232">
                        <c:v>5.617</c:v>
                      </c:pt>
                      <c:pt idx="11233">
                        <c:v>5.6180000000000003</c:v>
                      </c:pt>
                      <c:pt idx="11234">
                        <c:v>5.6180000000000003</c:v>
                      </c:pt>
                      <c:pt idx="11235">
                        <c:v>5.6189999999999998</c:v>
                      </c:pt>
                      <c:pt idx="11236">
                        <c:v>5.6189999999999998</c:v>
                      </c:pt>
                      <c:pt idx="11237">
                        <c:v>5.62</c:v>
                      </c:pt>
                      <c:pt idx="11238">
                        <c:v>5.62</c:v>
                      </c:pt>
                      <c:pt idx="11239">
                        <c:v>5.6210000000000004</c:v>
                      </c:pt>
                      <c:pt idx="11240">
                        <c:v>5.6210000000000004</c:v>
                      </c:pt>
                      <c:pt idx="11241">
                        <c:v>5.6219999999999999</c:v>
                      </c:pt>
                      <c:pt idx="11242">
                        <c:v>5.6219999999999999</c:v>
                      </c:pt>
                      <c:pt idx="11243">
                        <c:v>5.6230000000000002</c:v>
                      </c:pt>
                      <c:pt idx="11244">
                        <c:v>5.6230000000000002</c:v>
                      </c:pt>
                      <c:pt idx="11245">
                        <c:v>5.6239999999999997</c:v>
                      </c:pt>
                      <c:pt idx="11246">
                        <c:v>5.6239999999999997</c:v>
                      </c:pt>
                      <c:pt idx="11247">
                        <c:v>5.625</c:v>
                      </c:pt>
                      <c:pt idx="11248">
                        <c:v>5.625</c:v>
                      </c:pt>
                      <c:pt idx="11249">
                        <c:v>5.6260000000000003</c:v>
                      </c:pt>
                      <c:pt idx="11250">
                        <c:v>5.6260000000000003</c:v>
                      </c:pt>
                      <c:pt idx="11251">
                        <c:v>5.6269999999999998</c:v>
                      </c:pt>
                      <c:pt idx="11252">
                        <c:v>5.6269999999999998</c:v>
                      </c:pt>
                      <c:pt idx="11253">
                        <c:v>5.6280000000000001</c:v>
                      </c:pt>
                      <c:pt idx="11254">
                        <c:v>5.6280000000000001</c:v>
                      </c:pt>
                      <c:pt idx="11255">
                        <c:v>5.6289999999999996</c:v>
                      </c:pt>
                      <c:pt idx="11256">
                        <c:v>5.6289999999999996</c:v>
                      </c:pt>
                      <c:pt idx="11257">
                        <c:v>5.63</c:v>
                      </c:pt>
                      <c:pt idx="11258">
                        <c:v>5.63</c:v>
                      </c:pt>
                      <c:pt idx="11259">
                        <c:v>5.6310000000000002</c:v>
                      </c:pt>
                      <c:pt idx="11260">
                        <c:v>5.6310000000000002</c:v>
                      </c:pt>
                      <c:pt idx="11261">
                        <c:v>5.6319999999999997</c:v>
                      </c:pt>
                      <c:pt idx="11262">
                        <c:v>5.6319999999999997</c:v>
                      </c:pt>
                      <c:pt idx="11263">
                        <c:v>5.633</c:v>
                      </c:pt>
                      <c:pt idx="11264">
                        <c:v>5.633</c:v>
                      </c:pt>
                      <c:pt idx="11265">
                        <c:v>5.6340000000000003</c:v>
                      </c:pt>
                      <c:pt idx="11266">
                        <c:v>5.6340000000000003</c:v>
                      </c:pt>
                      <c:pt idx="11267">
                        <c:v>5.6349999999999998</c:v>
                      </c:pt>
                      <c:pt idx="11268">
                        <c:v>5.6349999999999998</c:v>
                      </c:pt>
                      <c:pt idx="11269">
                        <c:v>5.6360000000000001</c:v>
                      </c:pt>
                      <c:pt idx="11270">
                        <c:v>5.6360000000000001</c:v>
                      </c:pt>
                      <c:pt idx="11271">
                        <c:v>5.6369999999999996</c:v>
                      </c:pt>
                      <c:pt idx="11272">
                        <c:v>5.6369999999999996</c:v>
                      </c:pt>
                      <c:pt idx="11273">
                        <c:v>5.6379999999999999</c:v>
                      </c:pt>
                      <c:pt idx="11274">
                        <c:v>5.6379999999999999</c:v>
                      </c:pt>
                      <c:pt idx="11275">
                        <c:v>5.6390000000000002</c:v>
                      </c:pt>
                      <c:pt idx="11276">
                        <c:v>5.6390000000000002</c:v>
                      </c:pt>
                      <c:pt idx="11277">
                        <c:v>5.64</c:v>
                      </c:pt>
                      <c:pt idx="11278">
                        <c:v>5.64</c:v>
                      </c:pt>
                      <c:pt idx="11279">
                        <c:v>5.641</c:v>
                      </c:pt>
                      <c:pt idx="11280">
                        <c:v>5.641</c:v>
                      </c:pt>
                      <c:pt idx="11281">
                        <c:v>5.6420000000000003</c:v>
                      </c:pt>
                      <c:pt idx="11282">
                        <c:v>5.6420000000000003</c:v>
                      </c:pt>
                      <c:pt idx="11283">
                        <c:v>5.6429999999999998</c:v>
                      </c:pt>
                      <c:pt idx="11284">
                        <c:v>5.6429999999999998</c:v>
                      </c:pt>
                      <c:pt idx="11285">
                        <c:v>5.6440000000000001</c:v>
                      </c:pt>
                      <c:pt idx="11286">
                        <c:v>5.6440000000000001</c:v>
                      </c:pt>
                      <c:pt idx="11287">
                        <c:v>5.6449999999999996</c:v>
                      </c:pt>
                      <c:pt idx="11288">
                        <c:v>5.6449999999999996</c:v>
                      </c:pt>
                      <c:pt idx="11289">
                        <c:v>5.6459999999999999</c:v>
                      </c:pt>
                      <c:pt idx="11290">
                        <c:v>5.6459999999999999</c:v>
                      </c:pt>
                      <c:pt idx="11291">
                        <c:v>5.6470000000000002</c:v>
                      </c:pt>
                      <c:pt idx="11292">
                        <c:v>5.6470000000000002</c:v>
                      </c:pt>
                      <c:pt idx="11293">
                        <c:v>5.6479999999999997</c:v>
                      </c:pt>
                      <c:pt idx="11294">
                        <c:v>5.6479999999999997</c:v>
                      </c:pt>
                      <c:pt idx="11295">
                        <c:v>5.649</c:v>
                      </c:pt>
                      <c:pt idx="11296">
                        <c:v>5.649</c:v>
                      </c:pt>
                      <c:pt idx="11297">
                        <c:v>5.65</c:v>
                      </c:pt>
                      <c:pt idx="11298">
                        <c:v>5.65</c:v>
                      </c:pt>
                      <c:pt idx="11299">
                        <c:v>5.6509999999999998</c:v>
                      </c:pt>
                      <c:pt idx="11300">
                        <c:v>5.6509999999999998</c:v>
                      </c:pt>
                      <c:pt idx="11301">
                        <c:v>5.6520000000000001</c:v>
                      </c:pt>
                      <c:pt idx="11302">
                        <c:v>5.6520000000000001</c:v>
                      </c:pt>
                      <c:pt idx="11303">
                        <c:v>5.6529999999999996</c:v>
                      </c:pt>
                      <c:pt idx="11304">
                        <c:v>5.6529999999999996</c:v>
                      </c:pt>
                      <c:pt idx="11305">
                        <c:v>5.6539999999999999</c:v>
                      </c:pt>
                      <c:pt idx="11306">
                        <c:v>5.6539999999999999</c:v>
                      </c:pt>
                      <c:pt idx="11307">
                        <c:v>5.6550000000000002</c:v>
                      </c:pt>
                      <c:pt idx="11308">
                        <c:v>5.6550000000000002</c:v>
                      </c:pt>
                      <c:pt idx="11309">
                        <c:v>5.6559999999999997</c:v>
                      </c:pt>
                      <c:pt idx="11310">
                        <c:v>5.6559999999999997</c:v>
                      </c:pt>
                      <c:pt idx="11311">
                        <c:v>5.657</c:v>
                      </c:pt>
                      <c:pt idx="11312">
                        <c:v>5.657</c:v>
                      </c:pt>
                      <c:pt idx="11313">
                        <c:v>5.6580000000000004</c:v>
                      </c:pt>
                      <c:pt idx="11314">
                        <c:v>5.6580000000000004</c:v>
                      </c:pt>
                      <c:pt idx="11315">
                        <c:v>5.6589999999999998</c:v>
                      </c:pt>
                      <c:pt idx="11316">
                        <c:v>5.6589999999999998</c:v>
                      </c:pt>
                      <c:pt idx="11317">
                        <c:v>5.66</c:v>
                      </c:pt>
                      <c:pt idx="11318">
                        <c:v>5.66</c:v>
                      </c:pt>
                      <c:pt idx="11319">
                        <c:v>5.6609999999999996</c:v>
                      </c:pt>
                      <c:pt idx="11320">
                        <c:v>5.6609999999999996</c:v>
                      </c:pt>
                      <c:pt idx="11321">
                        <c:v>5.6619999999999999</c:v>
                      </c:pt>
                      <c:pt idx="11322">
                        <c:v>5.6619999999999999</c:v>
                      </c:pt>
                      <c:pt idx="11323">
                        <c:v>5.6630000000000003</c:v>
                      </c:pt>
                      <c:pt idx="11324">
                        <c:v>5.6630000000000003</c:v>
                      </c:pt>
                      <c:pt idx="11325">
                        <c:v>5.6639999999999997</c:v>
                      </c:pt>
                      <c:pt idx="11326">
                        <c:v>5.6639999999999997</c:v>
                      </c:pt>
                      <c:pt idx="11327">
                        <c:v>5.665</c:v>
                      </c:pt>
                      <c:pt idx="11328">
                        <c:v>5.665</c:v>
                      </c:pt>
                      <c:pt idx="11329">
                        <c:v>5.6660000000000004</c:v>
                      </c:pt>
                      <c:pt idx="11330">
                        <c:v>5.6660000000000004</c:v>
                      </c:pt>
                      <c:pt idx="11331">
                        <c:v>5.6669999999999998</c:v>
                      </c:pt>
                      <c:pt idx="11332">
                        <c:v>5.6669999999999998</c:v>
                      </c:pt>
                      <c:pt idx="11333">
                        <c:v>5.6680000000000001</c:v>
                      </c:pt>
                      <c:pt idx="11334">
                        <c:v>5.6680000000000001</c:v>
                      </c:pt>
                      <c:pt idx="11335">
                        <c:v>5.6689999999999996</c:v>
                      </c:pt>
                      <c:pt idx="11336">
                        <c:v>5.6689999999999996</c:v>
                      </c:pt>
                      <c:pt idx="11337">
                        <c:v>5.67</c:v>
                      </c:pt>
                      <c:pt idx="11338">
                        <c:v>5.67</c:v>
                      </c:pt>
                      <c:pt idx="11339">
                        <c:v>5.6710000000000003</c:v>
                      </c:pt>
                      <c:pt idx="11340">
                        <c:v>5.6710000000000003</c:v>
                      </c:pt>
                      <c:pt idx="11341">
                        <c:v>5.6719999999999997</c:v>
                      </c:pt>
                      <c:pt idx="11342">
                        <c:v>5.6719999999999997</c:v>
                      </c:pt>
                      <c:pt idx="11343">
                        <c:v>5.673</c:v>
                      </c:pt>
                      <c:pt idx="11344">
                        <c:v>5.673</c:v>
                      </c:pt>
                      <c:pt idx="11345">
                        <c:v>5.6740000000000004</c:v>
                      </c:pt>
                      <c:pt idx="11346">
                        <c:v>5.6740000000000004</c:v>
                      </c:pt>
                      <c:pt idx="11347">
                        <c:v>5.6749999999999998</c:v>
                      </c:pt>
                      <c:pt idx="11348">
                        <c:v>5.6749999999999998</c:v>
                      </c:pt>
                      <c:pt idx="11349">
                        <c:v>5.6760000000000002</c:v>
                      </c:pt>
                      <c:pt idx="11350">
                        <c:v>5.6760000000000002</c:v>
                      </c:pt>
                      <c:pt idx="11351">
                        <c:v>5.6769999999999996</c:v>
                      </c:pt>
                      <c:pt idx="11352">
                        <c:v>5.6769999999999996</c:v>
                      </c:pt>
                      <c:pt idx="11353">
                        <c:v>5.6779999999999999</c:v>
                      </c:pt>
                      <c:pt idx="11354">
                        <c:v>5.6779999999999999</c:v>
                      </c:pt>
                      <c:pt idx="11355">
                        <c:v>5.6790000000000003</c:v>
                      </c:pt>
                      <c:pt idx="11356">
                        <c:v>5.6790000000000003</c:v>
                      </c:pt>
                      <c:pt idx="11357">
                        <c:v>5.68</c:v>
                      </c:pt>
                      <c:pt idx="11358">
                        <c:v>5.68</c:v>
                      </c:pt>
                      <c:pt idx="11359">
                        <c:v>5.681</c:v>
                      </c:pt>
                      <c:pt idx="11360">
                        <c:v>5.681</c:v>
                      </c:pt>
                      <c:pt idx="11361">
                        <c:v>5.6820000000000004</c:v>
                      </c:pt>
                      <c:pt idx="11362">
                        <c:v>5.6820000000000004</c:v>
                      </c:pt>
                      <c:pt idx="11363">
                        <c:v>5.6829999999999998</c:v>
                      </c:pt>
                      <c:pt idx="11364">
                        <c:v>5.6829999999999998</c:v>
                      </c:pt>
                      <c:pt idx="11365">
                        <c:v>5.6840000000000002</c:v>
                      </c:pt>
                      <c:pt idx="11366">
                        <c:v>5.6840000000000002</c:v>
                      </c:pt>
                      <c:pt idx="11367">
                        <c:v>5.6849999999999996</c:v>
                      </c:pt>
                      <c:pt idx="11368">
                        <c:v>5.6849999999999996</c:v>
                      </c:pt>
                      <c:pt idx="11369">
                        <c:v>5.6859999999999999</c:v>
                      </c:pt>
                      <c:pt idx="11370">
                        <c:v>5.6859999999999999</c:v>
                      </c:pt>
                      <c:pt idx="11371">
                        <c:v>5.6870000000000003</c:v>
                      </c:pt>
                      <c:pt idx="11372">
                        <c:v>5.6870000000000003</c:v>
                      </c:pt>
                      <c:pt idx="11373">
                        <c:v>5.6879999999999997</c:v>
                      </c:pt>
                      <c:pt idx="11374">
                        <c:v>5.6879999999999997</c:v>
                      </c:pt>
                      <c:pt idx="11375">
                        <c:v>5.6890000000000001</c:v>
                      </c:pt>
                      <c:pt idx="11376">
                        <c:v>5.6890000000000001</c:v>
                      </c:pt>
                      <c:pt idx="11377">
                        <c:v>5.69</c:v>
                      </c:pt>
                      <c:pt idx="11378">
                        <c:v>5.69</c:v>
                      </c:pt>
                      <c:pt idx="11379">
                        <c:v>5.6909999999999998</c:v>
                      </c:pt>
                      <c:pt idx="11380">
                        <c:v>5.6909999999999998</c:v>
                      </c:pt>
                      <c:pt idx="11381">
                        <c:v>5.6920000000000002</c:v>
                      </c:pt>
                      <c:pt idx="11382">
                        <c:v>5.6920000000000002</c:v>
                      </c:pt>
                      <c:pt idx="11383">
                        <c:v>5.6929999999999996</c:v>
                      </c:pt>
                      <c:pt idx="11384">
                        <c:v>5.6929999999999996</c:v>
                      </c:pt>
                      <c:pt idx="11385">
                        <c:v>5.694</c:v>
                      </c:pt>
                      <c:pt idx="11386">
                        <c:v>5.694</c:v>
                      </c:pt>
                      <c:pt idx="11387">
                        <c:v>5.6950000000000003</c:v>
                      </c:pt>
                      <c:pt idx="11388">
                        <c:v>5.6950000000000003</c:v>
                      </c:pt>
                      <c:pt idx="11389">
                        <c:v>5.6959999999999997</c:v>
                      </c:pt>
                      <c:pt idx="11390">
                        <c:v>5.6959999999999997</c:v>
                      </c:pt>
                      <c:pt idx="11391">
                        <c:v>5.6970000000000001</c:v>
                      </c:pt>
                      <c:pt idx="11392">
                        <c:v>5.6970000000000001</c:v>
                      </c:pt>
                      <c:pt idx="11393">
                        <c:v>5.6980000000000004</c:v>
                      </c:pt>
                      <c:pt idx="11394">
                        <c:v>5.6980000000000004</c:v>
                      </c:pt>
                      <c:pt idx="11395">
                        <c:v>5.6989999999999998</c:v>
                      </c:pt>
                      <c:pt idx="11396">
                        <c:v>5.6989999999999998</c:v>
                      </c:pt>
                      <c:pt idx="11397">
                        <c:v>5.7</c:v>
                      </c:pt>
                      <c:pt idx="11398">
                        <c:v>5.7</c:v>
                      </c:pt>
                      <c:pt idx="11399">
                        <c:v>5.7009999999999996</c:v>
                      </c:pt>
                      <c:pt idx="11400">
                        <c:v>5.7009999999999996</c:v>
                      </c:pt>
                      <c:pt idx="11401">
                        <c:v>5.702</c:v>
                      </c:pt>
                      <c:pt idx="11402">
                        <c:v>5.702</c:v>
                      </c:pt>
                      <c:pt idx="11403">
                        <c:v>5.7030000000000003</c:v>
                      </c:pt>
                      <c:pt idx="11404">
                        <c:v>5.7030000000000003</c:v>
                      </c:pt>
                      <c:pt idx="11405">
                        <c:v>5.7039999999999997</c:v>
                      </c:pt>
                      <c:pt idx="11406">
                        <c:v>5.7039999999999997</c:v>
                      </c:pt>
                      <c:pt idx="11407">
                        <c:v>5.7050000000000001</c:v>
                      </c:pt>
                      <c:pt idx="11408">
                        <c:v>5.7050000000000001</c:v>
                      </c:pt>
                      <c:pt idx="11409">
                        <c:v>5.7060000000000004</c:v>
                      </c:pt>
                      <c:pt idx="11410">
                        <c:v>5.7060000000000004</c:v>
                      </c:pt>
                      <c:pt idx="11411">
                        <c:v>5.7069999999999999</c:v>
                      </c:pt>
                      <c:pt idx="11412">
                        <c:v>5.7069999999999999</c:v>
                      </c:pt>
                      <c:pt idx="11413">
                        <c:v>5.7080000000000002</c:v>
                      </c:pt>
                      <c:pt idx="11414">
                        <c:v>5.7080000000000002</c:v>
                      </c:pt>
                      <c:pt idx="11415">
                        <c:v>5.7089999999999996</c:v>
                      </c:pt>
                      <c:pt idx="11416">
                        <c:v>5.7089999999999996</c:v>
                      </c:pt>
                      <c:pt idx="11417">
                        <c:v>5.71</c:v>
                      </c:pt>
                      <c:pt idx="11418">
                        <c:v>5.71</c:v>
                      </c:pt>
                      <c:pt idx="11419">
                        <c:v>5.7110000000000003</c:v>
                      </c:pt>
                      <c:pt idx="11420">
                        <c:v>5.7110000000000003</c:v>
                      </c:pt>
                      <c:pt idx="11421">
                        <c:v>5.7119999999999997</c:v>
                      </c:pt>
                      <c:pt idx="11422">
                        <c:v>5.7119999999999997</c:v>
                      </c:pt>
                      <c:pt idx="11423">
                        <c:v>5.7130000000000001</c:v>
                      </c:pt>
                      <c:pt idx="11424">
                        <c:v>5.7130000000000001</c:v>
                      </c:pt>
                      <c:pt idx="11425">
                        <c:v>5.7140000000000004</c:v>
                      </c:pt>
                      <c:pt idx="11426">
                        <c:v>5.7140000000000004</c:v>
                      </c:pt>
                      <c:pt idx="11427">
                        <c:v>5.7149999999999999</c:v>
                      </c:pt>
                      <c:pt idx="11428">
                        <c:v>5.7149999999999999</c:v>
                      </c:pt>
                      <c:pt idx="11429">
                        <c:v>5.7160000000000002</c:v>
                      </c:pt>
                      <c:pt idx="11430">
                        <c:v>5.7160000000000002</c:v>
                      </c:pt>
                      <c:pt idx="11431">
                        <c:v>5.7169999999999996</c:v>
                      </c:pt>
                      <c:pt idx="11432">
                        <c:v>5.7169999999999996</c:v>
                      </c:pt>
                      <c:pt idx="11433">
                        <c:v>5.718</c:v>
                      </c:pt>
                      <c:pt idx="11434">
                        <c:v>5.718</c:v>
                      </c:pt>
                      <c:pt idx="11435">
                        <c:v>5.7190000000000003</c:v>
                      </c:pt>
                      <c:pt idx="11436">
                        <c:v>5.7190000000000003</c:v>
                      </c:pt>
                      <c:pt idx="11437">
                        <c:v>5.72</c:v>
                      </c:pt>
                      <c:pt idx="11438">
                        <c:v>5.72</c:v>
                      </c:pt>
                      <c:pt idx="11439">
                        <c:v>5.7210000000000001</c:v>
                      </c:pt>
                      <c:pt idx="11440">
                        <c:v>5.7210000000000001</c:v>
                      </c:pt>
                      <c:pt idx="11441">
                        <c:v>5.7220000000000004</c:v>
                      </c:pt>
                      <c:pt idx="11442">
                        <c:v>5.7220000000000004</c:v>
                      </c:pt>
                      <c:pt idx="11443">
                        <c:v>5.7229999999999999</c:v>
                      </c:pt>
                      <c:pt idx="11444">
                        <c:v>5.7229999999999999</c:v>
                      </c:pt>
                      <c:pt idx="11445">
                        <c:v>5.7240000000000002</c:v>
                      </c:pt>
                      <c:pt idx="11446">
                        <c:v>5.7240000000000002</c:v>
                      </c:pt>
                      <c:pt idx="11447">
                        <c:v>5.7249999999999996</c:v>
                      </c:pt>
                      <c:pt idx="11448">
                        <c:v>5.7249999999999996</c:v>
                      </c:pt>
                      <c:pt idx="11449">
                        <c:v>5.726</c:v>
                      </c:pt>
                      <c:pt idx="11450">
                        <c:v>5.726</c:v>
                      </c:pt>
                      <c:pt idx="11451">
                        <c:v>5.7270000000000003</c:v>
                      </c:pt>
                      <c:pt idx="11452">
                        <c:v>5.7270000000000003</c:v>
                      </c:pt>
                      <c:pt idx="11453">
                        <c:v>5.7279999999999998</c:v>
                      </c:pt>
                      <c:pt idx="11454">
                        <c:v>5.7279999999999998</c:v>
                      </c:pt>
                      <c:pt idx="11455">
                        <c:v>5.7290000000000001</c:v>
                      </c:pt>
                      <c:pt idx="11456">
                        <c:v>5.7290000000000001</c:v>
                      </c:pt>
                      <c:pt idx="11457">
                        <c:v>5.73</c:v>
                      </c:pt>
                      <c:pt idx="11458">
                        <c:v>5.73</c:v>
                      </c:pt>
                      <c:pt idx="11459">
                        <c:v>5.7309999999999999</c:v>
                      </c:pt>
                      <c:pt idx="11460">
                        <c:v>5.7309999999999999</c:v>
                      </c:pt>
                      <c:pt idx="11461">
                        <c:v>5.7320000000000002</c:v>
                      </c:pt>
                      <c:pt idx="11462">
                        <c:v>5.7320000000000002</c:v>
                      </c:pt>
                      <c:pt idx="11463">
                        <c:v>5.7329999999999997</c:v>
                      </c:pt>
                      <c:pt idx="11464">
                        <c:v>5.7329999999999997</c:v>
                      </c:pt>
                      <c:pt idx="11465">
                        <c:v>5.734</c:v>
                      </c:pt>
                      <c:pt idx="11466">
                        <c:v>5.734</c:v>
                      </c:pt>
                      <c:pt idx="11467">
                        <c:v>5.7350000000000003</c:v>
                      </c:pt>
                      <c:pt idx="11468">
                        <c:v>5.7350000000000003</c:v>
                      </c:pt>
                      <c:pt idx="11469">
                        <c:v>5.7359999999999998</c:v>
                      </c:pt>
                      <c:pt idx="11470">
                        <c:v>5.7359999999999998</c:v>
                      </c:pt>
                      <c:pt idx="11471">
                        <c:v>5.7370000000000001</c:v>
                      </c:pt>
                      <c:pt idx="11472">
                        <c:v>5.7370000000000001</c:v>
                      </c:pt>
                      <c:pt idx="11473">
                        <c:v>5.7380000000000004</c:v>
                      </c:pt>
                      <c:pt idx="11474">
                        <c:v>5.7380000000000004</c:v>
                      </c:pt>
                      <c:pt idx="11475">
                        <c:v>5.7389999999999999</c:v>
                      </c:pt>
                      <c:pt idx="11476">
                        <c:v>5.7389999999999999</c:v>
                      </c:pt>
                      <c:pt idx="11477">
                        <c:v>5.74</c:v>
                      </c:pt>
                      <c:pt idx="11478">
                        <c:v>5.74</c:v>
                      </c:pt>
                      <c:pt idx="11479">
                        <c:v>5.7409999999999997</c:v>
                      </c:pt>
                      <c:pt idx="11480">
                        <c:v>5.7409999999999997</c:v>
                      </c:pt>
                      <c:pt idx="11481">
                        <c:v>5.742</c:v>
                      </c:pt>
                      <c:pt idx="11482">
                        <c:v>5.742</c:v>
                      </c:pt>
                      <c:pt idx="11483">
                        <c:v>5.7430000000000003</c:v>
                      </c:pt>
                      <c:pt idx="11484">
                        <c:v>5.7430000000000003</c:v>
                      </c:pt>
                      <c:pt idx="11485">
                        <c:v>5.7439999999999998</c:v>
                      </c:pt>
                      <c:pt idx="11486">
                        <c:v>5.7439999999999998</c:v>
                      </c:pt>
                      <c:pt idx="11487">
                        <c:v>5.7450000000000001</c:v>
                      </c:pt>
                      <c:pt idx="11488">
                        <c:v>5.7450000000000001</c:v>
                      </c:pt>
                      <c:pt idx="11489">
                        <c:v>5.7460000000000004</c:v>
                      </c:pt>
                      <c:pt idx="11490">
                        <c:v>5.7460000000000004</c:v>
                      </c:pt>
                      <c:pt idx="11491">
                        <c:v>5.7469999999999999</c:v>
                      </c:pt>
                      <c:pt idx="11492">
                        <c:v>5.7469999999999999</c:v>
                      </c:pt>
                      <c:pt idx="11493">
                        <c:v>5.7480000000000002</c:v>
                      </c:pt>
                      <c:pt idx="11494">
                        <c:v>5.7480000000000002</c:v>
                      </c:pt>
                      <c:pt idx="11495">
                        <c:v>5.7489999999999997</c:v>
                      </c:pt>
                      <c:pt idx="11496">
                        <c:v>5.7489999999999997</c:v>
                      </c:pt>
                      <c:pt idx="11497">
                        <c:v>5.75</c:v>
                      </c:pt>
                      <c:pt idx="11498">
                        <c:v>5.75</c:v>
                      </c:pt>
                      <c:pt idx="11499">
                        <c:v>5.7510000000000003</c:v>
                      </c:pt>
                      <c:pt idx="11500">
                        <c:v>5.7510000000000003</c:v>
                      </c:pt>
                      <c:pt idx="11501">
                        <c:v>5.7519999999999998</c:v>
                      </c:pt>
                      <c:pt idx="11502">
                        <c:v>5.7519999999999998</c:v>
                      </c:pt>
                      <c:pt idx="11503">
                        <c:v>5.7530000000000001</c:v>
                      </c:pt>
                      <c:pt idx="11504">
                        <c:v>5.7530000000000001</c:v>
                      </c:pt>
                      <c:pt idx="11505">
                        <c:v>5.7539999999999996</c:v>
                      </c:pt>
                      <c:pt idx="11506">
                        <c:v>5.7539999999999996</c:v>
                      </c:pt>
                      <c:pt idx="11507">
                        <c:v>5.7549999999999999</c:v>
                      </c:pt>
                      <c:pt idx="11508">
                        <c:v>5.7549999999999999</c:v>
                      </c:pt>
                      <c:pt idx="11509">
                        <c:v>5.7560000000000002</c:v>
                      </c:pt>
                      <c:pt idx="11510">
                        <c:v>5.7560000000000002</c:v>
                      </c:pt>
                      <c:pt idx="11511">
                        <c:v>5.7569999999999997</c:v>
                      </c:pt>
                      <c:pt idx="11512">
                        <c:v>5.7569999999999997</c:v>
                      </c:pt>
                      <c:pt idx="11513">
                        <c:v>5.758</c:v>
                      </c:pt>
                      <c:pt idx="11514">
                        <c:v>5.758</c:v>
                      </c:pt>
                      <c:pt idx="11515">
                        <c:v>5.7590000000000003</c:v>
                      </c:pt>
                      <c:pt idx="11516">
                        <c:v>5.7590000000000003</c:v>
                      </c:pt>
                      <c:pt idx="11517">
                        <c:v>5.76</c:v>
                      </c:pt>
                      <c:pt idx="11518">
                        <c:v>5.76</c:v>
                      </c:pt>
                      <c:pt idx="11519">
                        <c:v>5.7610000000000001</c:v>
                      </c:pt>
                      <c:pt idx="11520">
                        <c:v>5.7610000000000001</c:v>
                      </c:pt>
                      <c:pt idx="11521">
                        <c:v>5.7619999999999996</c:v>
                      </c:pt>
                      <c:pt idx="11522">
                        <c:v>5.7619999999999996</c:v>
                      </c:pt>
                      <c:pt idx="11523">
                        <c:v>5.7629999999999999</c:v>
                      </c:pt>
                      <c:pt idx="11524">
                        <c:v>5.7629999999999999</c:v>
                      </c:pt>
                      <c:pt idx="11525">
                        <c:v>5.7640000000000002</c:v>
                      </c:pt>
                      <c:pt idx="11526">
                        <c:v>5.7640000000000002</c:v>
                      </c:pt>
                      <c:pt idx="11527">
                        <c:v>5.7649999999999997</c:v>
                      </c:pt>
                      <c:pt idx="11528">
                        <c:v>5.7649999999999997</c:v>
                      </c:pt>
                      <c:pt idx="11529">
                        <c:v>5.766</c:v>
                      </c:pt>
                      <c:pt idx="11530">
                        <c:v>5.766</c:v>
                      </c:pt>
                      <c:pt idx="11531">
                        <c:v>5.7670000000000003</c:v>
                      </c:pt>
                      <c:pt idx="11532">
                        <c:v>5.7670000000000003</c:v>
                      </c:pt>
                      <c:pt idx="11533">
                        <c:v>5.7679999999999998</c:v>
                      </c:pt>
                      <c:pt idx="11534">
                        <c:v>5.7679999999999998</c:v>
                      </c:pt>
                      <c:pt idx="11535">
                        <c:v>5.7690000000000001</c:v>
                      </c:pt>
                      <c:pt idx="11536">
                        <c:v>5.7690000000000001</c:v>
                      </c:pt>
                      <c:pt idx="11537">
                        <c:v>5.77</c:v>
                      </c:pt>
                      <c:pt idx="11538">
                        <c:v>5.77</c:v>
                      </c:pt>
                      <c:pt idx="11539">
                        <c:v>5.7709999999999999</c:v>
                      </c:pt>
                      <c:pt idx="11540">
                        <c:v>5.7709999999999999</c:v>
                      </c:pt>
                      <c:pt idx="11541">
                        <c:v>5.7720000000000002</c:v>
                      </c:pt>
                      <c:pt idx="11542">
                        <c:v>5.7720000000000002</c:v>
                      </c:pt>
                      <c:pt idx="11543">
                        <c:v>5.7729999999999997</c:v>
                      </c:pt>
                      <c:pt idx="11544">
                        <c:v>5.7729999999999997</c:v>
                      </c:pt>
                      <c:pt idx="11545">
                        <c:v>5.774</c:v>
                      </c:pt>
                      <c:pt idx="11546">
                        <c:v>5.774</c:v>
                      </c:pt>
                      <c:pt idx="11547">
                        <c:v>5.7750000000000004</c:v>
                      </c:pt>
                      <c:pt idx="11548">
                        <c:v>5.7750000000000004</c:v>
                      </c:pt>
                      <c:pt idx="11549">
                        <c:v>5.7759999999999998</c:v>
                      </c:pt>
                      <c:pt idx="11550">
                        <c:v>5.7759999999999998</c:v>
                      </c:pt>
                      <c:pt idx="11551">
                        <c:v>5.7770000000000001</c:v>
                      </c:pt>
                      <c:pt idx="11552">
                        <c:v>5.7770000000000001</c:v>
                      </c:pt>
                      <c:pt idx="11553">
                        <c:v>5.7779999999999996</c:v>
                      </c:pt>
                      <c:pt idx="11554">
                        <c:v>5.7779999999999996</c:v>
                      </c:pt>
                      <c:pt idx="11555">
                        <c:v>5.7789999999999999</c:v>
                      </c:pt>
                      <c:pt idx="11556">
                        <c:v>5.7789999999999999</c:v>
                      </c:pt>
                      <c:pt idx="11557">
                        <c:v>5.78</c:v>
                      </c:pt>
                      <c:pt idx="11558">
                        <c:v>5.78</c:v>
                      </c:pt>
                      <c:pt idx="11559">
                        <c:v>5.7809999999999997</c:v>
                      </c:pt>
                      <c:pt idx="11560">
                        <c:v>5.7809999999999997</c:v>
                      </c:pt>
                      <c:pt idx="11561">
                        <c:v>5.782</c:v>
                      </c:pt>
                      <c:pt idx="11562">
                        <c:v>5.782</c:v>
                      </c:pt>
                      <c:pt idx="11563">
                        <c:v>5.7830000000000004</c:v>
                      </c:pt>
                      <c:pt idx="11564">
                        <c:v>5.7830000000000004</c:v>
                      </c:pt>
                      <c:pt idx="11565">
                        <c:v>5.7839999999999998</c:v>
                      </c:pt>
                      <c:pt idx="11566">
                        <c:v>5.7839999999999998</c:v>
                      </c:pt>
                      <c:pt idx="11567">
                        <c:v>5.7850000000000001</c:v>
                      </c:pt>
                      <c:pt idx="11568">
                        <c:v>5.7850000000000001</c:v>
                      </c:pt>
                      <c:pt idx="11569">
                        <c:v>5.7859999999999996</c:v>
                      </c:pt>
                      <c:pt idx="11570">
                        <c:v>5.7859999999999996</c:v>
                      </c:pt>
                      <c:pt idx="11571">
                        <c:v>5.7869999999999999</c:v>
                      </c:pt>
                      <c:pt idx="11572">
                        <c:v>5.7869999999999999</c:v>
                      </c:pt>
                      <c:pt idx="11573">
                        <c:v>5.7880000000000003</c:v>
                      </c:pt>
                      <c:pt idx="11574">
                        <c:v>5.7880000000000003</c:v>
                      </c:pt>
                      <c:pt idx="11575">
                        <c:v>5.7889999999999997</c:v>
                      </c:pt>
                      <c:pt idx="11576">
                        <c:v>5.7889999999999997</c:v>
                      </c:pt>
                      <c:pt idx="11577">
                        <c:v>5.79</c:v>
                      </c:pt>
                      <c:pt idx="11578">
                        <c:v>5.79</c:v>
                      </c:pt>
                      <c:pt idx="11579">
                        <c:v>5.7910000000000004</c:v>
                      </c:pt>
                      <c:pt idx="11580">
                        <c:v>5.7910000000000004</c:v>
                      </c:pt>
                      <c:pt idx="11581">
                        <c:v>5.7919999999999998</c:v>
                      </c:pt>
                      <c:pt idx="11582">
                        <c:v>5.7919999999999998</c:v>
                      </c:pt>
                      <c:pt idx="11583">
                        <c:v>5.7930000000000001</c:v>
                      </c:pt>
                      <c:pt idx="11584">
                        <c:v>5.7930000000000001</c:v>
                      </c:pt>
                      <c:pt idx="11585">
                        <c:v>5.7939999999999996</c:v>
                      </c:pt>
                      <c:pt idx="11586">
                        <c:v>5.7939999999999996</c:v>
                      </c:pt>
                      <c:pt idx="11587">
                        <c:v>5.7949999999999999</c:v>
                      </c:pt>
                      <c:pt idx="11588">
                        <c:v>5.7949999999999999</c:v>
                      </c:pt>
                      <c:pt idx="11589">
                        <c:v>5.7960000000000003</c:v>
                      </c:pt>
                      <c:pt idx="11590">
                        <c:v>5.7960000000000003</c:v>
                      </c:pt>
                      <c:pt idx="11591">
                        <c:v>5.7969999999999997</c:v>
                      </c:pt>
                      <c:pt idx="11592">
                        <c:v>5.7969999999999997</c:v>
                      </c:pt>
                      <c:pt idx="11593">
                        <c:v>5.798</c:v>
                      </c:pt>
                      <c:pt idx="11594">
                        <c:v>5.798</c:v>
                      </c:pt>
                      <c:pt idx="11595">
                        <c:v>5.7990000000000004</c:v>
                      </c:pt>
                      <c:pt idx="11596">
                        <c:v>5.7990000000000004</c:v>
                      </c:pt>
                      <c:pt idx="11597">
                        <c:v>5.8</c:v>
                      </c:pt>
                      <c:pt idx="11598">
                        <c:v>5.8</c:v>
                      </c:pt>
                      <c:pt idx="11599">
                        <c:v>5.8010000000000002</c:v>
                      </c:pt>
                      <c:pt idx="11600">
                        <c:v>5.8010000000000002</c:v>
                      </c:pt>
                      <c:pt idx="11601">
                        <c:v>5.8019999999999996</c:v>
                      </c:pt>
                      <c:pt idx="11602">
                        <c:v>5.8019999999999996</c:v>
                      </c:pt>
                      <c:pt idx="11603">
                        <c:v>5.8029999999999999</c:v>
                      </c:pt>
                      <c:pt idx="11604">
                        <c:v>5.8029999999999999</c:v>
                      </c:pt>
                      <c:pt idx="11605">
                        <c:v>5.8040000000000003</c:v>
                      </c:pt>
                      <c:pt idx="11606">
                        <c:v>5.8040000000000003</c:v>
                      </c:pt>
                      <c:pt idx="11607">
                        <c:v>5.8049999999999997</c:v>
                      </c:pt>
                      <c:pt idx="11608">
                        <c:v>5.8049999999999997</c:v>
                      </c:pt>
                      <c:pt idx="11609">
                        <c:v>5.806</c:v>
                      </c:pt>
                      <c:pt idx="11610">
                        <c:v>5.806</c:v>
                      </c:pt>
                      <c:pt idx="11611">
                        <c:v>5.8070000000000004</c:v>
                      </c:pt>
                      <c:pt idx="11612">
                        <c:v>5.8070000000000004</c:v>
                      </c:pt>
                      <c:pt idx="11613">
                        <c:v>5.8079999999999998</c:v>
                      </c:pt>
                      <c:pt idx="11614">
                        <c:v>5.8079999999999998</c:v>
                      </c:pt>
                      <c:pt idx="11615">
                        <c:v>5.8090000000000002</c:v>
                      </c:pt>
                      <c:pt idx="11616">
                        <c:v>5.8090000000000002</c:v>
                      </c:pt>
                      <c:pt idx="11617">
                        <c:v>5.81</c:v>
                      </c:pt>
                      <c:pt idx="11618">
                        <c:v>5.81</c:v>
                      </c:pt>
                      <c:pt idx="11619">
                        <c:v>5.8109999999999999</c:v>
                      </c:pt>
                      <c:pt idx="11620">
                        <c:v>5.8109999999999999</c:v>
                      </c:pt>
                      <c:pt idx="11621">
                        <c:v>5.8120000000000003</c:v>
                      </c:pt>
                      <c:pt idx="11622">
                        <c:v>5.8120000000000003</c:v>
                      </c:pt>
                      <c:pt idx="11623">
                        <c:v>5.8129999999999997</c:v>
                      </c:pt>
                      <c:pt idx="11624">
                        <c:v>5.8129999999999997</c:v>
                      </c:pt>
                      <c:pt idx="11625">
                        <c:v>5.8140000000000001</c:v>
                      </c:pt>
                      <c:pt idx="11626">
                        <c:v>5.8140000000000001</c:v>
                      </c:pt>
                      <c:pt idx="11627">
                        <c:v>5.8150000000000004</c:v>
                      </c:pt>
                      <c:pt idx="11628">
                        <c:v>5.8150000000000004</c:v>
                      </c:pt>
                      <c:pt idx="11629">
                        <c:v>5.8159999999999998</c:v>
                      </c:pt>
                      <c:pt idx="11630">
                        <c:v>5.8159999999999998</c:v>
                      </c:pt>
                      <c:pt idx="11631">
                        <c:v>5.8170000000000002</c:v>
                      </c:pt>
                      <c:pt idx="11632">
                        <c:v>5.8170000000000002</c:v>
                      </c:pt>
                      <c:pt idx="11633">
                        <c:v>5.8179999999999996</c:v>
                      </c:pt>
                      <c:pt idx="11634">
                        <c:v>5.8179999999999996</c:v>
                      </c:pt>
                      <c:pt idx="11635">
                        <c:v>5.819</c:v>
                      </c:pt>
                      <c:pt idx="11636">
                        <c:v>5.819</c:v>
                      </c:pt>
                      <c:pt idx="11637">
                        <c:v>5.82</c:v>
                      </c:pt>
                      <c:pt idx="11638">
                        <c:v>5.82</c:v>
                      </c:pt>
                      <c:pt idx="11639">
                        <c:v>5.8209999999999997</c:v>
                      </c:pt>
                      <c:pt idx="11640">
                        <c:v>5.8209999999999997</c:v>
                      </c:pt>
                      <c:pt idx="11641">
                        <c:v>5.8220000000000001</c:v>
                      </c:pt>
                      <c:pt idx="11642">
                        <c:v>5.8220000000000001</c:v>
                      </c:pt>
                      <c:pt idx="11643">
                        <c:v>5.8230000000000004</c:v>
                      </c:pt>
                      <c:pt idx="11644">
                        <c:v>5.8230000000000004</c:v>
                      </c:pt>
                      <c:pt idx="11645">
                        <c:v>5.8239999999999998</c:v>
                      </c:pt>
                      <c:pt idx="11646">
                        <c:v>5.8239999999999998</c:v>
                      </c:pt>
                      <c:pt idx="11647">
                        <c:v>5.8250000000000002</c:v>
                      </c:pt>
                      <c:pt idx="11648">
                        <c:v>5.8250000000000002</c:v>
                      </c:pt>
                      <c:pt idx="11649">
                        <c:v>5.8259999999999996</c:v>
                      </c:pt>
                      <c:pt idx="11650">
                        <c:v>5.8259999999999996</c:v>
                      </c:pt>
                      <c:pt idx="11651">
                        <c:v>5.827</c:v>
                      </c:pt>
                      <c:pt idx="11652">
                        <c:v>5.827</c:v>
                      </c:pt>
                      <c:pt idx="11653">
                        <c:v>5.8280000000000003</c:v>
                      </c:pt>
                      <c:pt idx="11654">
                        <c:v>5.8280000000000003</c:v>
                      </c:pt>
                      <c:pt idx="11655">
                        <c:v>5.8289999999999997</c:v>
                      </c:pt>
                      <c:pt idx="11656">
                        <c:v>5.8289999999999997</c:v>
                      </c:pt>
                      <c:pt idx="11657">
                        <c:v>5.83</c:v>
                      </c:pt>
                      <c:pt idx="11658">
                        <c:v>5.83</c:v>
                      </c:pt>
                      <c:pt idx="11659">
                        <c:v>5.8310000000000004</c:v>
                      </c:pt>
                      <c:pt idx="11660">
                        <c:v>5.8310000000000004</c:v>
                      </c:pt>
                      <c:pt idx="11661">
                        <c:v>5.8319999999999999</c:v>
                      </c:pt>
                      <c:pt idx="11662">
                        <c:v>5.8319999999999999</c:v>
                      </c:pt>
                      <c:pt idx="11663">
                        <c:v>5.8330000000000002</c:v>
                      </c:pt>
                      <c:pt idx="11664">
                        <c:v>5.8330000000000002</c:v>
                      </c:pt>
                      <c:pt idx="11665">
                        <c:v>5.8339999999999996</c:v>
                      </c:pt>
                      <c:pt idx="11666">
                        <c:v>5.8339999999999996</c:v>
                      </c:pt>
                      <c:pt idx="11667">
                        <c:v>5.835</c:v>
                      </c:pt>
                      <c:pt idx="11668">
                        <c:v>5.835</c:v>
                      </c:pt>
                      <c:pt idx="11669">
                        <c:v>5.8360000000000003</c:v>
                      </c:pt>
                      <c:pt idx="11670">
                        <c:v>5.8360000000000003</c:v>
                      </c:pt>
                      <c:pt idx="11671">
                        <c:v>5.8369999999999997</c:v>
                      </c:pt>
                      <c:pt idx="11672">
                        <c:v>5.8369999999999997</c:v>
                      </c:pt>
                      <c:pt idx="11673">
                        <c:v>5.8380000000000001</c:v>
                      </c:pt>
                      <c:pt idx="11674">
                        <c:v>5.8380000000000001</c:v>
                      </c:pt>
                      <c:pt idx="11675">
                        <c:v>5.8390000000000004</c:v>
                      </c:pt>
                      <c:pt idx="11676">
                        <c:v>5.8390000000000004</c:v>
                      </c:pt>
                      <c:pt idx="11677">
                        <c:v>5.84</c:v>
                      </c:pt>
                      <c:pt idx="11678">
                        <c:v>5.84</c:v>
                      </c:pt>
                      <c:pt idx="11679">
                        <c:v>5.8410000000000002</c:v>
                      </c:pt>
                      <c:pt idx="11680">
                        <c:v>5.8410000000000002</c:v>
                      </c:pt>
                      <c:pt idx="11681">
                        <c:v>5.8419999999999996</c:v>
                      </c:pt>
                      <c:pt idx="11682">
                        <c:v>5.8419999999999996</c:v>
                      </c:pt>
                      <c:pt idx="11683">
                        <c:v>5.843</c:v>
                      </c:pt>
                      <c:pt idx="11684">
                        <c:v>5.843</c:v>
                      </c:pt>
                      <c:pt idx="11685">
                        <c:v>5.8440000000000003</c:v>
                      </c:pt>
                      <c:pt idx="11686">
                        <c:v>5.8440000000000003</c:v>
                      </c:pt>
                      <c:pt idx="11687">
                        <c:v>5.8449999999999998</c:v>
                      </c:pt>
                      <c:pt idx="11688">
                        <c:v>5.8449999999999998</c:v>
                      </c:pt>
                      <c:pt idx="11689">
                        <c:v>5.8460000000000001</c:v>
                      </c:pt>
                      <c:pt idx="11690">
                        <c:v>5.8460000000000001</c:v>
                      </c:pt>
                      <c:pt idx="11691">
                        <c:v>5.8470000000000004</c:v>
                      </c:pt>
                      <c:pt idx="11692">
                        <c:v>5.8470000000000004</c:v>
                      </c:pt>
                      <c:pt idx="11693">
                        <c:v>5.8479999999999999</c:v>
                      </c:pt>
                      <c:pt idx="11694">
                        <c:v>5.8479999999999999</c:v>
                      </c:pt>
                      <c:pt idx="11695">
                        <c:v>5.8490000000000002</c:v>
                      </c:pt>
                      <c:pt idx="11696">
                        <c:v>5.8490000000000002</c:v>
                      </c:pt>
                      <c:pt idx="11697">
                        <c:v>5.85</c:v>
                      </c:pt>
                      <c:pt idx="11698">
                        <c:v>5.85</c:v>
                      </c:pt>
                      <c:pt idx="11699">
                        <c:v>5.851</c:v>
                      </c:pt>
                      <c:pt idx="11700">
                        <c:v>5.851</c:v>
                      </c:pt>
                      <c:pt idx="11701">
                        <c:v>5.8520000000000003</c:v>
                      </c:pt>
                      <c:pt idx="11702">
                        <c:v>5.8520000000000003</c:v>
                      </c:pt>
                      <c:pt idx="11703">
                        <c:v>5.8529999999999998</c:v>
                      </c:pt>
                      <c:pt idx="11704">
                        <c:v>5.8529999999999998</c:v>
                      </c:pt>
                      <c:pt idx="11705">
                        <c:v>5.8540000000000001</c:v>
                      </c:pt>
                      <c:pt idx="11706">
                        <c:v>5.8540000000000001</c:v>
                      </c:pt>
                      <c:pt idx="11707">
                        <c:v>5.8550000000000004</c:v>
                      </c:pt>
                      <c:pt idx="11708">
                        <c:v>5.8550000000000004</c:v>
                      </c:pt>
                      <c:pt idx="11709">
                        <c:v>5.8559999999999999</c:v>
                      </c:pt>
                      <c:pt idx="11710">
                        <c:v>5.8559999999999999</c:v>
                      </c:pt>
                      <c:pt idx="11711">
                        <c:v>5.8570000000000002</c:v>
                      </c:pt>
                      <c:pt idx="11712">
                        <c:v>5.8570000000000002</c:v>
                      </c:pt>
                      <c:pt idx="11713">
                        <c:v>5.8579999999999997</c:v>
                      </c:pt>
                      <c:pt idx="11714">
                        <c:v>5.8579999999999997</c:v>
                      </c:pt>
                      <c:pt idx="11715">
                        <c:v>5.859</c:v>
                      </c:pt>
                      <c:pt idx="11716">
                        <c:v>5.859</c:v>
                      </c:pt>
                      <c:pt idx="11717">
                        <c:v>5.86</c:v>
                      </c:pt>
                      <c:pt idx="11718">
                        <c:v>5.86</c:v>
                      </c:pt>
                      <c:pt idx="11719">
                        <c:v>5.8609999999999998</c:v>
                      </c:pt>
                      <c:pt idx="11720">
                        <c:v>5.8609999999999998</c:v>
                      </c:pt>
                      <c:pt idx="11721">
                        <c:v>5.8620000000000001</c:v>
                      </c:pt>
                      <c:pt idx="11722">
                        <c:v>5.8620000000000001</c:v>
                      </c:pt>
                      <c:pt idx="11723">
                        <c:v>5.8630000000000004</c:v>
                      </c:pt>
                      <c:pt idx="11724">
                        <c:v>5.8630000000000004</c:v>
                      </c:pt>
                      <c:pt idx="11725">
                        <c:v>5.8639999999999999</c:v>
                      </c:pt>
                      <c:pt idx="11726">
                        <c:v>5.8639999999999999</c:v>
                      </c:pt>
                      <c:pt idx="11727">
                        <c:v>5.8650000000000002</c:v>
                      </c:pt>
                      <c:pt idx="11728">
                        <c:v>5.8650000000000002</c:v>
                      </c:pt>
                      <c:pt idx="11729">
                        <c:v>5.8659999999999997</c:v>
                      </c:pt>
                      <c:pt idx="11730">
                        <c:v>5.8659999999999997</c:v>
                      </c:pt>
                      <c:pt idx="11731">
                        <c:v>5.867</c:v>
                      </c:pt>
                      <c:pt idx="11732">
                        <c:v>5.867</c:v>
                      </c:pt>
                      <c:pt idx="11733">
                        <c:v>5.8680000000000003</c:v>
                      </c:pt>
                      <c:pt idx="11734">
                        <c:v>5.8680000000000003</c:v>
                      </c:pt>
                      <c:pt idx="11735">
                        <c:v>5.8689999999999998</c:v>
                      </c:pt>
                      <c:pt idx="11736">
                        <c:v>5.8689999999999998</c:v>
                      </c:pt>
                      <c:pt idx="11737">
                        <c:v>5.87</c:v>
                      </c:pt>
                      <c:pt idx="11738">
                        <c:v>5.87</c:v>
                      </c:pt>
                      <c:pt idx="11739">
                        <c:v>5.8710000000000004</c:v>
                      </c:pt>
                      <c:pt idx="11740">
                        <c:v>5.8710000000000004</c:v>
                      </c:pt>
                      <c:pt idx="11741">
                        <c:v>5.8719999999999999</c:v>
                      </c:pt>
                      <c:pt idx="11742">
                        <c:v>5.8719999999999999</c:v>
                      </c:pt>
                      <c:pt idx="11743">
                        <c:v>5.8730000000000002</c:v>
                      </c:pt>
                      <c:pt idx="11744">
                        <c:v>5.8730000000000002</c:v>
                      </c:pt>
                      <c:pt idx="11745">
                        <c:v>5.8739999999999997</c:v>
                      </c:pt>
                      <c:pt idx="11746">
                        <c:v>5.8739999999999997</c:v>
                      </c:pt>
                      <c:pt idx="11747">
                        <c:v>5.875</c:v>
                      </c:pt>
                      <c:pt idx="11748">
                        <c:v>5.875</c:v>
                      </c:pt>
                      <c:pt idx="11749">
                        <c:v>5.8760000000000003</c:v>
                      </c:pt>
                      <c:pt idx="11750">
                        <c:v>5.8760000000000003</c:v>
                      </c:pt>
                      <c:pt idx="11751">
                        <c:v>5.8769999999999998</c:v>
                      </c:pt>
                      <c:pt idx="11752">
                        <c:v>5.8769999999999998</c:v>
                      </c:pt>
                      <c:pt idx="11753">
                        <c:v>5.8780000000000001</c:v>
                      </c:pt>
                      <c:pt idx="11754">
                        <c:v>5.8780000000000001</c:v>
                      </c:pt>
                      <c:pt idx="11755">
                        <c:v>5.8789999999999996</c:v>
                      </c:pt>
                      <c:pt idx="11756">
                        <c:v>5.8789999999999996</c:v>
                      </c:pt>
                      <c:pt idx="11757">
                        <c:v>5.88</c:v>
                      </c:pt>
                      <c:pt idx="11758">
                        <c:v>5.88</c:v>
                      </c:pt>
                      <c:pt idx="11759">
                        <c:v>5.8810000000000002</c:v>
                      </c:pt>
                      <c:pt idx="11760">
                        <c:v>5.8810000000000002</c:v>
                      </c:pt>
                      <c:pt idx="11761">
                        <c:v>5.8819999999999997</c:v>
                      </c:pt>
                      <c:pt idx="11762">
                        <c:v>5.8819999999999997</c:v>
                      </c:pt>
                      <c:pt idx="11763">
                        <c:v>5.883</c:v>
                      </c:pt>
                      <c:pt idx="11764">
                        <c:v>5.883</c:v>
                      </c:pt>
                      <c:pt idx="11765">
                        <c:v>5.8840000000000003</c:v>
                      </c:pt>
                      <c:pt idx="11766">
                        <c:v>5.8840000000000003</c:v>
                      </c:pt>
                      <c:pt idx="11767">
                        <c:v>5.8849999999999998</c:v>
                      </c:pt>
                      <c:pt idx="11768">
                        <c:v>5.8849999999999998</c:v>
                      </c:pt>
                      <c:pt idx="11769">
                        <c:v>5.8860000000000001</c:v>
                      </c:pt>
                      <c:pt idx="11770">
                        <c:v>5.8860000000000001</c:v>
                      </c:pt>
                      <c:pt idx="11771">
                        <c:v>5.8869999999999996</c:v>
                      </c:pt>
                      <c:pt idx="11772">
                        <c:v>5.8869999999999996</c:v>
                      </c:pt>
                      <c:pt idx="11773">
                        <c:v>5.8879999999999999</c:v>
                      </c:pt>
                      <c:pt idx="11774">
                        <c:v>5.8879999999999999</c:v>
                      </c:pt>
                      <c:pt idx="11775">
                        <c:v>5.8890000000000002</c:v>
                      </c:pt>
                      <c:pt idx="11776">
                        <c:v>5.8890000000000002</c:v>
                      </c:pt>
                      <c:pt idx="11777">
                        <c:v>5.89</c:v>
                      </c:pt>
                      <c:pt idx="11778">
                        <c:v>5.89</c:v>
                      </c:pt>
                      <c:pt idx="11779">
                        <c:v>5.891</c:v>
                      </c:pt>
                      <c:pt idx="11780">
                        <c:v>5.891</c:v>
                      </c:pt>
                      <c:pt idx="11781">
                        <c:v>5.8920000000000003</c:v>
                      </c:pt>
                      <c:pt idx="11782">
                        <c:v>5.8920000000000003</c:v>
                      </c:pt>
                      <c:pt idx="11783">
                        <c:v>5.8929999999999998</c:v>
                      </c:pt>
                      <c:pt idx="11784">
                        <c:v>5.8929999999999998</c:v>
                      </c:pt>
                      <c:pt idx="11785">
                        <c:v>5.8940000000000001</c:v>
                      </c:pt>
                      <c:pt idx="11786">
                        <c:v>5.8940000000000001</c:v>
                      </c:pt>
                      <c:pt idx="11787">
                        <c:v>5.8949999999999996</c:v>
                      </c:pt>
                      <c:pt idx="11788">
                        <c:v>5.8949999999999996</c:v>
                      </c:pt>
                      <c:pt idx="11789">
                        <c:v>5.8959999999999999</c:v>
                      </c:pt>
                      <c:pt idx="11790">
                        <c:v>5.8959999999999999</c:v>
                      </c:pt>
                      <c:pt idx="11791">
                        <c:v>5.8970000000000002</c:v>
                      </c:pt>
                      <c:pt idx="11792">
                        <c:v>5.8970000000000002</c:v>
                      </c:pt>
                      <c:pt idx="11793">
                        <c:v>5.8979999999999997</c:v>
                      </c:pt>
                      <c:pt idx="11794">
                        <c:v>5.8979999999999997</c:v>
                      </c:pt>
                      <c:pt idx="11795">
                        <c:v>5.899</c:v>
                      </c:pt>
                      <c:pt idx="11796">
                        <c:v>5.899</c:v>
                      </c:pt>
                      <c:pt idx="11797">
                        <c:v>5.9</c:v>
                      </c:pt>
                      <c:pt idx="11798">
                        <c:v>5.9</c:v>
                      </c:pt>
                      <c:pt idx="11799">
                        <c:v>5.9009999999999998</c:v>
                      </c:pt>
                      <c:pt idx="11800">
                        <c:v>5.9009999999999998</c:v>
                      </c:pt>
                      <c:pt idx="11801">
                        <c:v>5.9020000000000001</c:v>
                      </c:pt>
                      <c:pt idx="11802">
                        <c:v>5.9020000000000001</c:v>
                      </c:pt>
                      <c:pt idx="11803">
                        <c:v>5.9029999999999996</c:v>
                      </c:pt>
                      <c:pt idx="11804">
                        <c:v>5.9029999999999996</c:v>
                      </c:pt>
                      <c:pt idx="11805">
                        <c:v>5.9039999999999999</c:v>
                      </c:pt>
                      <c:pt idx="11806">
                        <c:v>5.9039999999999999</c:v>
                      </c:pt>
                      <c:pt idx="11807">
                        <c:v>5.9050000000000002</c:v>
                      </c:pt>
                      <c:pt idx="11808">
                        <c:v>5.9050000000000002</c:v>
                      </c:pt>
                      <c:pt idx="11809">
                        <c:v>5.9059999999999997</c:v>
                      </c:pt>
                      <c:pt idx="11810">
                        <c:v>5.9059999999999997</c:v>
                      </c:pt>
                      <c:pt idx="11811">
                        <c:v>5.907</c:v>
                      </c:pt>
                      <c:pt idx="11812">
                        <c:v>5.907</c:v>
                      </c:pt>
                      <c:pt idx="11813">
                        <c:v>5.9080000000000004</c:v>
                      </c:pt>
                      <c:pt idx="11814">
                        <c:v>5.9080000000000004</c:v>
                      </c:pt>
                      <c:pt idx="11815">
                        <c:v>5.9089999999999998</c:v>
                      </c:pt>
                      <c:pt idx="11816">
                        <c:v>5.9089999999999998</c:v>
                      </c:pt>
                      <c:pt idx="11817">
                        <c:v>5.91</c:v>
                      </c:pt>
                      <c:pt idx="11818">
                        <c:v>5.91</c:v>
                      </c:pt>
                      <c:pt idx="11819">
                        <c:v>5.9109999999999996</c:v>
                      </c:pt>
                      <c:pt idx="11820">
                        <c:v>5.9109999999999996</c:v>
                      </c:pt>
                      <c:pt idx="11821">
                        <c:v>5.9119999999999999</c:v>
                      </c:pt>
                      <c:pt idx="11822">
                        <c:v>5.9119999999999999</c:v>
                      </c:pt>
                      <c:pt idx="11823">
                        <c:v>5.9130000000000003</c:v>
                      </c:pt>
                      <c:pt idx="11824">
                        <c:v>5.9130000000000003</c:v>
                      </c:pt>
                      <c:pt idx="11825">
                        <c:v>5.9139999999999997</c:v>
                      </c:pt>
                      <c:pt idx="11826">
                        <c:v>5.9139999999999997</c:v>
                      </c:pt>
                      <c:pt idx="11827">
                        <c:v>5.915</c:v>
                      </c:pt>
                      <c:pt idx="11828">
                        <c:v>5.915</c:v>
                      </c:pt>
                      <c:pt idx="11829">
                        <c:v>5.9160000000000004</c:v>
                      </c:pt>
                      <c:pt idx="11830">
                        <c:v>5.9160000000000004</c:v>
                      </c:pt>
                      <c:pt idx="11831">
                        <c:v>5.9169999999999998</c:v>
                      </c:pt>
                      <c:pt idx="11832">
                        <c:v>5.9169999999999998</c:v>
                      </c:pt>
                      <c:pt idx="11833">
                        <c:v>5.9180000000000001</c:v>
                      </c:pt>
                      <c:pt idx="11834">
                        <c:v>5.9180000000000001</c:v>
                      </c:pt>
                      <c:pt idx="11835">
                        <c:v>5.9189999999999996</c:v>
                      </c:pt>
                      <c:pt idx="11836">
                        <c:v>5.9189999999999996</c:v>
                      </c:pt>
                      <c:pt idx="11837">
                        <c:v>5.92</c:v>
                      </c:pt>
                      <c:pt idx="11838">
                        <c:v>5.92</c:v>
                      </c:pt>
                      <c:pt idx="11839">
                        <c:v>5.9210000000000003</c:v>
                      </c:pt>
                      <c:pt idx="11840">
                        <c:v>5.9210000000000003</c:v>
                      </c:pt>
                      <c:pt idx="11841">
                        <c:v>5.9219999999999997</c:v>
                      </c:pt>
                      <c:pt idx="11842">
                        <c:v>5.9219999999999997</c:v>
                      </c:pt>
                      <c:pt idx="11843">
                        <c:v>5.923</c:v>
                      </c:pt>
                      <c:pt idx="11844">
                        <c:v>5.923</c:v>
                      </c:pt>
                      <c:pt idx="11845">
                        <c:v>5.9240000000000004</c:v>
                      </c:pt>
                      <c:pt idx="11846">
                        <c:v>5.9240000000000004</c:v>
                      </c:pt>
                      <c:pt idx="11847">
                        <c:v>5.9249999999999998</c:v>
                      </c:pt>
                      <c:pt idx="11848">
                        <c:v>5.9249999999999998</c:v>
                      </c:pt>
                      <c:pt idx="11849">
                        <c:v>5.9260000000000002</c:v>
                      </c:pt>
                      <c:pt idx="11850">
                        <c:v>5.9260000000000002</c:v>
                      </c:pt>
                      <c:pt idx="11851">
                        <c:v>5.9269999999999996</c:v>
                      </c:pt>
                      <c:pt idx="11852">
                        <c:v>5.9269999999999996</c:v>
                      </c:pt>
                      <c:pt idx="11853">
                        <c:v>5.9279999999999999</c:v>
                      </c:pt>
                      <c:pt idx="11854">
                        <c:v>5.9279999999999999</c:v>
                      </c:pt>
                      <c:pt idx="11855">
                        <c:v>5.9290000000000003</c:v>
                      </c:pt>
                      <c:pt idx="11856">
                        <c:v>5.9290000000000003</c:v>
                      </c:pt>
                      <c:pt idx="11857">
                        <c:v>5.93</c:v>
                      </c:pt>
                      <c:pt idx="11858">
                        <c:v>5.93</c:v>
                      </c:pt>
                      <c:pt idx="11859">
                        <c:v>5.931</c:v>
                      </c:pt>
                      <c:pt idx="11860">
                        <c:v>5.931</c:v>
                      </c:pt>
                      <c:pt idx="11861">
                        <c:v>5.9320000000000004</c:v>
                      </c:pt>
                      <c:pt idx="11862">
                        <c:v>5.9320000000000004</c:v>
                      </c:pt>
                      <c:pt idx="11863">
                        <c:v>5.9329999999999998</c:v>
                      </c:pt>
                      <c:pt idx="11864">
                        <c:v>5.9329999999999998</c:v>
                      </c:pt>
                      <c:pt idx="11865">
                        <c:v>5.9340000000000002</c:v>
                      </c:pt>
                      <c:pt idx="11866">
                        <c:v>5.9340000000000002</c:v>
                      </c:pt>
                      <c:pt idx="11867">
                        <c:v>5.9349999999999996</c:v>
                      </c:pt>
                      <c:pt idx="11868">
                        <c:v>5.9349999999999996</c:v>
                      </c:pt>
                      <c:pt idx="11869">
                        <c:v>5.9359999999999999</c:v>
                      </c:pt>
                      <c:pt idx="11870">
                        <c:v>5.9359999999999999</c:v>
                      </c:pt>
                      <c:pt idx="11871">
                        <c:v>5.9370000000000003</c:v>
                      </c:pt>
                      <c:pt idx="11872">
                        <c:v>5.9370000000000003</c:v>
                      </c:pt>
                      <c:pt idx="11873">
                        <c:v>5.9379999999999997</c:v>
                      </c:pt>
                      <c:pt idx="11874">
                        <c:v>5.9379999999999997</c:v>
                      </c:pt>
                      <c:pt idx="11875">
                        <c:v>5.9390000000000001</c:v>
                      </c:pt>
                      <c:pt idx="11876">
                        <c:v>5.9390000000000001</c:v>
                      </c:pt>
                      <c:pt idx="11877">
                        <c:v>5.94</c:v>
                      </c:pt>
                      <c:pt idx="11878">
                        <c:v>5.94</c:v>
                      </c:pt>
                      <c:pt idx="11879">
                        <c:v>5.9409999999999998</c:v>
                      </c:pt>
                      <c:pt idx="11880">
                        <c:v>5.9409999999999998</c:v>
                      </c:pt>
                      <c:pt idx="11881">
                        <c:v>5.9420000000000002</c:v>
                      </c:pt>
                      <c:pt idx="11882">
                        <c:v>5.9420000000000002</c:v>
                      </c:pt>
                      <c:pt idx="11883">
                        <c:v>5.9429999999999996</c:v>
                      </c:pt>
                      <c:pt idx="11884">
                        <c:v>5.9429999999999996</c:v>
                      </c:pt>
                      <c:pt idx="11885">
                        <c:v>5.944</c:v>
                      </c:pt>
                      <c:pt idx="11886">
                        <c:v>5.944</c:v>
                      </c:pt>
                      <c:pt idx="11887">
                        <c:v>5.9450000000000003</c:v>
                      </c:pt>
                      <c:pt idx="11888">
                        <c:v>5.9450000000000003</c:v>
                      </c:pt>
                      <c:pt idx="11889">
                        <c:v>5.9459999999999997</c:v>
                      </c:pt>
                      <c:pt idx="11890">
                        <c:v>5.9459999999999997</c:v>
                      </c:pt>
                      <c:pt idx="11891">
                        <c:v>5.9470000000000001</c:v>
                      </c:pt>
                      <c:pt idx="11892">
                        <c:v>5.9470000000000001</c:v>
                      </c:pt>
                      <c:pt idx="11893">
                        <c:v>5.9480000000000004</c:v>
                      </c:pt>
                      <c:pt idx="11894">
                        <c:v>5.9480000000000004</c:v>
                      </c:pt>
                      <c:pt idx="11895">
                        <c:v>5.9489999999999998</c:v>
                      </c:pt>
                      <c:pt idx="11896">
                        <c:v>5.9489999999999998</c:v>
                      </c:pt>
                      <c:pt idx="11897">
                        <c:v>5.95</c:v>
                      </c:pt>
                      <c:pt idx="11898">
                        <c:v>5.95</c:v>
                      </c:pt>
                      <c:pt idx="11899">
                        <c:v>5.9509999999999996</c:v>
                      </c:pt>
                      <c:pt idx="11900">
                        <c:v>5.9509999999999996</c:v>
                      </c:pt>
                      <c:pt idx="11901">
                        <c:v>5.952</c:v>
                      </c:pt>
                      <c:pt idx="11902">
                        <c:v>5.952</c:v>
                      </c:pt>
                      <c:pt idx="11903">
                        <c:v>5.9530000000000003</c:v>
                      </c:pt>
                      <c:pt idx="11904">
                        <c:v>5.9530000000000003</c:v>
                      </c:pt>
                      <c:pt idx="11905">
                        <c:v>5.9539999999999997</c:v>
                      </c:pt>
                      <c:pt idx="11906">
                        <c:v>5.9539999999999997</c:v>
                      </c:pt>
                      <c:pt idx="11907">
                        <c:v>5.9550000000000001</c:v>
                      </c:pt>
                      <c:pt idx="11908">
                        <c:v>5.9550000000000001</c:v>
                      </c:pt>
                      <c:pt idx="11909">
                        <c:v>5.9560000000000004</c:v>
                      </c:pt>
                      <c:pt idx="11910">
                        <c:v>5.9560000000000004</c:v>
                      </c:pt>
                      <c:pt idx="11911">
                        <c:v>5.9569999999999999</c:v>
                      </c:pt>
                      <c:pt idx="11912">
                        <c:v>5.9569999999999999</c:v>
                      </c:pt>
                      <c:pt idx="11913">
                        <c:v>5.9580000000000002</c:v>
                      </c:pt>
                      <c:pt idx="11914">
                        <c:v>5.9580000000000002</c:v>
                      </c:pt>
                      <c:pt idx="11915">
                        <c:v>5.9589999999999996</c:v>
                      </c:pt>
                      <c:pt idx="11916">
                        <c:v>5.9589999999999996</c:v>
                      </c:pt>
                      <c:pt idx="11917">
                        <c:v>5.96</c:v>
                      </c:pt>
                      <c:pt idx="11918">
                        <c:v>5.96</c:v>
                      </c:pt>
                      <c:pt idx="11919">
                        <c:v>5.9610000000000003</c:v>
                      </c:pt>
                      <c:pt idx="11920">
                        <c:v>5.9610000000000003</c:v>
                      </c:pt>
                      <c:pt idx="11921">
                        <c:v>5.9619999999999997</c:v>
                      </c:pt>
                      <c:pt idx="11922">
                        <c:v>5.9619999999999997</c:v>
                      </c:pt>
                      <c:pt idx="11923">
                        <c:v>5.9630000000000001</c:v>
                      </c:pt>
                      <c:pt idx="11924">
                        <c:v>5.9630000000000001</c:v>
                      </c:pt>
                      <c:pt idx="11925">
                        <c:v>5.9640000000000004</c:v>
                      </c:pt>
                      <c:pt idx="11926">
                        <c:v>5.9640000000000004</c:v>
                      </c:pt>
                      <c:pt idx="11927">
                        <c:v>5.9649999999999999</c:v>
                      </c:pt>
                      <c:pt idx="11928">
                        <c:v>5.9649999999999999</c:v>
                      </c:pt>
                      <c:pt idx="11929">
                        <c:v>5.9660000000000002</c:v>
                      </c:pt>
                      <c:pt idx="11930">
                        <c:v>5.9660000000000002</c:v>
                      </c:pt>
                      <c:pt idx="11931">
                        <c:v>5.9669999999999996</c:v>
                      </c:pt>
                      <c:pt idx="11932">
                        <c:v>5.9669999999999996</c:v>
                      </c:pt>
                      <c:pt idx="11933">
                        <c:v>5.968</c:v>
                      </c:pt>
                      <c:pt idx="11934">
                        <c:v>5.968</c:v>
                      </c:pt>
                      <c:pt idx="11935">
                        <c:v>5.9690000000000003</c:v>
                      </c:pt>
                      <c:pt idx="11936">
                        <c:v>5.9690000000000003</c:v>
                      </c:pt>
                      <c:pt idx="11937">
                        <c:v>5.97</c:v>
                      </c:pt>
                      <c:pt idx="11938">
                        <c:v>5.97</c:v>
                      </c:pt>
                      <c:pt idx="11939">
                        <c:v>5.9710000000000001</c:v>
                      </c:pt>
                      <c:pt idx="11940">
                        <c:v>5.9710000000000001</c:v>
                      </c:pt>
                      <c:pt idx="11941">
                        <c:v>5.9720000000000004</c:v>
                      </c:pt>
                      <c:pt idx="11942">
                        <c:v>5.9720000000000004</c:v>
                      </c:pt>
                      <c:pt idx="11943">
                        <c:v>5.9729999999999999</c:v>
                      </c:pt>
                      <c:pt idx="11944">
                        <c:v>5.9729999999999999</c:v>
                      </c:pt>
                      <c:pt idx="11945">
                        <c:v>5.9740000000000002</c:v>
                      </c:pt>
                      <c:pt idx="11946">
                        <c:v>5.9740000000000002</c:v>
                      </c:pt>
                      <c:pt idx="11947">
                        <c:v>5.9749999999999996</c:v>
                      </c:pt>
                      <c:pt idx="11948">
                        <c:v>5.9749999999999996</c:v>
                      </c:pt>
                      <c:pt idx="11949">
                        <c:v>5.976</c:v>
                      </c:pt>
                      <c:pt idx="11950">
                        <c:v>5.976</c:v>
                      </c:pt>
                      <c:pt idx="11951">
                        <c:v>5.9770000000000003</c:v>
                      </c:pt>
                      <c:pt idx="11952">
                        <c:v>5.9770000000000003</c:v>
                      </c:pt>
                      <c:pt idx="11953">
                        <c:v>5.9779999999999998</c:v>
                      </c:pt>
                      <c:pt idx="11954">
                        <c:v>5.9779999999999998</c:v>
                      </c:pt>
                      <c:pt idx="11955">
                        <c:v>5.9790000000000001</c:v>
                      </c:pt>
                      <c:pt idx="11956">
                        <c:v>5.9790000000000001</c:v>
                      </c:pt>
                      <c:pt idx="11957">
                        <c:v>5.98</c:v>
                      </c:pt>
                      <c:pt idx="11958">
                        <c:v>5.98</c:v>
                      </c:pt>
                      <c:pt idx="11959">
                        <c:v>5.9809999999999999</c:v>
                      </c:pt>
                      <c:pt idx="11960">
                        <c:v>5.9809999999999999</c:v>
                      </c:pt>
                      <c:pt idx="11961">
                        <c:v>5.9820000000000002</c:v>
                      </c:pt>
                      <c:pt idx="11962">
                        <c:v>5.9820000000000002</c:v>
                      </c:pt>
                      <c:pt idx="11963">
                        <c:v>5.9829999999999997</c:v>
                      </c:pt>
                      <c:pt idx="11964">
                        <c:v>5.9829999999999997</c:v>
                      </c:pt>
                      <c:pt idx="11965">
                        <c:v>5.984</c:v>
                      </c:pt>
                      <c:pt idx="11966">
                        <c:v>5.984</c:v>
                      </c:pt>
                      <c:pt idx="11967">
                        <c:v>5.9850000000000003</c:v>
                      </c:pt>
                      <c:pt idx="11968">
                        <c:v>5.9850000000000003</c:v>
                      </c:pt>
                      <c:pt idx="11969">
                        <c:v>5.9859999999999998</c:v>
                      </c:pt>
                      <c:pt idx="11970">
                        <c:v>5.9859999999999998</c:v>
                      </c:pt>
                      <c:pt idx="11971">
                        <c:v>5.9870000000000001</c:v>
                      </c:pt>
                      <c:pt idx="11972">
                        <c:v>5.9870000000000001</c:v>
                      </c:pt>
                      <c:pt idx="11973">
                        <c:v>5.9880000000000004</c:v>
                      </c:pt>
                      <c:pt idx="11974">
                        <c:v>5.9880000000000004</c:v>
                      </c:pt>
                      <c:pt idx="11975">
                        <c:v>5.9889999999999999</c:v>
                      </c:pt>
                      <c:pt idx="11976">
                        <c:v>5.9889999999999999</c:v>
                      </c:pt>
                      <c:pt idx="11977">
                        <c:v>5.99</c:v>
                      </c:pt>
                      <c:pt idx="11978">
                        <c:v>5.99</c:v>
                      </c:pt>
                      <c:pt idx="11979">
                        <c:v>5.9909999999999997</c:v>
                      </c:pt>
                      <c:pt idx="11980">
                        <c:v>5.9909999999999997</c:v>
                      </c:pt>
                      <c:pt idx="11981">
                        <c:v>5.992</c:v>
                      </c:pt>
                      <c:pt idx="11982">
                        <c:v>5.992</c:v>
                      </c:pt>
                      <c:pt idx="11983">
                        <c:v>5.9930000000000003</c:v>
                      </c:pt>
                      <c:pt idx="11984">
                        <c:v>5.9930000000000003</c:v>
                      </c:pt>
                      <c:pt idx="11985">
                        <c:v>5.9939999999999998</c:v>
                      </c:pt>
                      <c:pt idx="11986">
                        <c:v>5.9939999999999998</c:v>
                      </c:pt>
                      <c:pt idx="11987">
                        <c:v>5.9950000000000001</c:v>
                      </c:pt>
                      <c:pt idx="11988">
                        <c:v>5.9950000000000001</c:v>
                      </c:pt>
                      <c:pt idx="11989">
                        <c:v>5.9960000000000004</c:v>
                      </c:pt>
                      <c:pt idx="11990">
                        <c:v>5.9960000000000004</c:v>
                      </c:pt>
                      <c:pt idx="11991">
                        <c:v>5.9969999999999999</c:v>
                      </c:pt>
                      <c:pt idx="11992">
                        <c:v>5.9969999999999999</c:v>
                      </c:pt>
                      <c:pt idx="11993">
                        <c:v>5.9980000000000002</c:v>
                      </c:pt>
                      <c:pt idx="11994">
                        <c:v>5.9980000000000002</c:v>
                      </c:pt>
                      <c:pt idx="11995">
                        <c:v>5.9989999999999997</c:v>
                      </c:pt>
                      <c:pt idx="11996">
                        <c:v>5.9989999999999997</c:v>
                      </c:pt>
                      <c:pt idx="11997">
                        <c:v>6</c:v>
                      </c:pt>
                      <c:pt idx="11998">
                        <c:v>6</c:v>
                      </c:pt>
                      <c:pt idx="11999">
                        <c:v>6.0010000000000003</c:v>
                      </c:pt>
                      <c:pt idx="12000">
                        <c:v>6.0010000000000003</c:v>
                      </c:pt>
                      <c:pt idx="12001">
                        <c:v>6.0019999999999998</c:v>
                      </c:pt>
                      <c:pt idx="12002">
                        <c:v>6.0019999999999998</c:v>
                      </c:pt>
                      <c:pt idx="12003">
                        <c:v>6.0030000000000001</c:v>
                      </c:pt>
                      <c:pt idx="12004">
                        <c:v>6.0030000000000001</c:v>
                      </c:pt>
                      <c:pt idx="12005">
                        <c:v>6.0039999999999996</c:v>
                      </c:pt>
                      <c:pt idx="12006">
                        <c:v>6.0039999999999996</c:v>
                      </c:pt>
                      <c:pt idx="12007">
                        <c:v>6.0049999999999999</c:v>
                      </c:pt>
                      <c:pt idx="12008">
                        <c:v>6.0049999999999999</c:v>
                      </c:pt>
                      <c:pt idx="12009">
                        <c:v>6.0060000000000002</c:v>
                      </c:pt>
                      <c:pt idx="12010">
                        <c:v>6.0060000000000002</c:v>
                      </c:pt>
                      <c:pt idx="12011">
                        <c:v>6.0069999999999997</c:v>
                      </c:pt>
                      <c:pt idx="12012">
                        <c:v>6.0069999999999997</c:v>
                      </c:pt>
                      <c:pt idx="12013">
                        <c:v>6.008</c:v>
                      </c:pt>
                      <c:pt idx="12014">
                        <c:v>6.008</c:v>
                      </c:pt>
                      <c:pt idx="12015">
                        <c:v>6.0090000000000003</c:v>
                      </c:pt>
                      <c:pt idx="12016">
                        <c:v>6.0090000000000003</c:v>
                      </c:pt>
                      <c:pt idx="12017">
                        <c:v>6.01</c:v>
                      </c:pt>
                      <c:pt idx="12018">
                        <c:v>6.01</c:v>
                      </c:pt>
                      <c:pt idx="12019">
                        <c:v>6.0110000000000001</c:v>
                      </c:pt>
                      <c:pt idx="12020">
                        <c:v>6.0110000000000001</c:v>
                      </c:pt>
                      <c:pt idx="12021">
                        <c:v>6.0119999999999996</c:v>
                      </c:pt>
                      <c:pt idx="12022">
                        <c:v>6.0119999999999996</c:v>
                      </c:pt>
                      <c:pt idx="12023">
                        <c:v>6.0129999999999999</c:v>
                      </c:pt>
                      <c:pt idx="12024">
                        <c:v>6.0129999999999999</c:v>
                      </c:pt>
                      <c:pt idx="12025">
                        <c:v>6.0140000000000002</c:v>
                      </c:pt>
                      <c:pt idx="12026">
                        <c:v>6.0140000000000002</c:v>
                      </c:pt>
                      <c:pt idx="12027">
                        <c:v>6.0149999999999997</c:v>
                      </c:pt>
                      <c:pt idx="12028">
                        <c:v>6.0149999999999997</c:v>
                      </c:pt>
                      <c:pt idx="12029">
                        <c:v>6.016</c:v>
                      </c:pt>
                      <c:pt idx="12030">
                        <c:v>6.016</c:v>
                      </c:pt>
                      <c:pt idx="12031">
                        <c:v>6.0170000000000003</c:v>
                      </c:pt>
                      <c:pt idx="12032">
                        <c:v>6.0170000000000003</c:v>
                      </c:pt>
                      <c:pt idx="12033">
                        <c:v>6.0179999999999998</c:v>
                      </c:pt>
                      <c:pt idx="12034">
                        <c:v>6.0179999999999998</c:v>
                      </c:pt>
                      <c:pt idx="12035">
                        <c:v>6.0190000000000001</c:v>
                      </c:pt>
                      <c:pt idx="12036">
                        <c:v>6.0190000000000001</c:v>
                      </c:pt>
                      <c:pt idx="12037">
                        <c:v>6.02</c:v>
                      </c:pt>
                      <c:pt idx="12038">
                        <c:v>6.02</c:v>
                      </c:pt>
                      <c:pt idx="12039">
                        <c:v>6.0209999999999999</c:v>
                      </c:pt>
                      <c:pt idx="12040">
                        <c:v>6.0209999999999999</c:v>
                      </c:pt>
                      <c:pt idx="12041">
                        <c:v>6.0220000000000002</c:v>
                      </c:pt>
                      <c:pt idx="12042">
                        <c:v>6.0220000000000002</c:v>
                      </c:pt>
                      <c:pt idx="12043">
                        <c:v>6.0229999999999997</c:v>
                      </c:pt>
                      <c:pt idx="12044">
                        <c:v>6.0229999999999997</c:v>
                      </c:pt>
                      <c:pt idx="12045">
                        <c:v>6.024</c:v>
                      </c:pt>
                      <c:pt idx="12046">
                        <c:v>6.024</c:v>
                      </c:pt>
                      <c:pt idx="12047">
                        <c:v>6.0250000000000004</c:v>
                      </c:pt>
                      <c:pt idx="12048">
                        <c:v>6.0250000000000004</c:v>
                      </c:pt>
                      <c:pt idx="12049">
                        <c:v>6.0259999999999998</c:v>
                      </c:pt>
                      <c:pt idx="12050">
                        <c:v>6.0259999999999998</c:v>
                      </c:pt>
                      <c:pt idx="12051">
                        <c:v>6.0270000000000001</c:v>
                      </c:pt>
                      <c:pt idx="12052">
                        <c:v>6.0270000000000001</c:v>
                      </c:pt>
                      <c:pt idx="12053">
                        <c:v>6.0279999999999996</c:v>
                      </c:pt>
                      <c:pt idx="12054">
                        <c:v>6.0279999999999996</c:v>
                      </c:pt>
                      <c:pt idx="12055">
                        <c:v>6.0289999999999999</c:v>
                      </c:pt>
                      <c:pt idx="12056">
                        <c:v>6.0289999999999999</c:v>
                      </c:pt>
                      <c:pt idx="12057">
                        <c:v>6.03</c:v>
                      </c:pt>
                      <c:pt idx="12058">
                        <c:v>6.03</c:v>
                      </c:pt>
                      <c:pt idx="12059">
                        <c:v>6.0309999999999997</c:v>
                      </c:pt>
                      <c:pt idx="12060">
                        <c:v>6.0309999999999997</c:v>
                      </c:pt>
                      <c:pt idx="12061">
                        <c:v>6.032</c:v>
                      </c:pt>
                      <c:pt idx="12062">
                        <c:v>6.032</c:v>
                      </c:pt>
                      <c:pt idx="12063">
                        <c:v>6.0330000000000004</c:v>
                      </c:pt>
                      <c:pt idx="12064">
                        <c:v>6.0330000000000004</c:v>
                      </c:pt>
                      <c:pt idx="12065">
                        <c:v>6.0339999999999998</c:v>
                      </c:pt>
                      <c:pt idx="12066">
                        <c:v>6.0339999999999998</c:v>
                      </c:pt>
                      <c:pt idx="12067">
                        <c:v>6.0350000000000001</c:v>
                      </c:pt>
                      <c:pt idx="12068">
                        <c:v>6.0350000000000001</c:v>
                      </c:pt>
                      <c:pt idx="12069">
                        <c:v>6.0359999999999996</c:v>
                      </c:pt>
                      <c:pt idx="12070">
                        <c:v>6.0359999999999996</c:v>
                      </c:pt>
                      <c:pt idx="12071">
                        <c:v>6.0369999999999999</c:v>
                      </c:pt>
                      <c:pt idx="12072">
                        <c:v>6.0369999999999999</c:v>
                      </c:pt>
                      <c:pt idx="12073">
                        <c:v>6.0380000000000003</c:v>
                      </c:pt>
                      <c:pt idx="12074">
                        <c:v>6.0380000000000003</c:v>
                      </c:pt>
                      <c:pt idx="12075">
                        <c:v>6.0389999999999997</c:v>
                      </c:pt>
                      <c:pt idx="12076">
                        <c:v>6.0389999999999997</c:v>
                      </c:pt>
                      <c:pt idx="12077">
                        <c:v>6.04</c:v>
                      </c:pt>
                      <c:pt idx="12078">
                        <c:v>6.04</c:v>
                      </c:pt>
                      <c:pt idx="12079">
                        <c:v>6.0410000000000004</c:v>
                      </c:pt>
                      <c:pt idx="12080">
                        <c:v>6.0410000000000004</c:v>
                      </c:pt>
                      <c:pt idx="12081">
                        <c:v>6.0419999999999998</c:v>
                      </c:pt>
                      <c:pt idx="12082">
                        <c:v>6.0419999999999998</c:v>
                      </c:pt>
                      <c:pt idx="12083">
                        <c:v>6.0430000000000001</c:v>
                      </c:pt>
                      <c:pt idx="12084">
                        <c:v>6.0430000000000001</c:v>
                      </c:pt>
                      <c:pt idx="12085">
                        <c:v>6.0439999999999996</c:v>
                      </c:pt>
                      <c:pt idx="12086">
                        <c:v>6.0439999999999996</c:v>
                      </c:pt>
                      <c:pt idx="12087">
                        <c:v>6.0449999999999999</c:v>
                      </c:pt>
                      <c:pt idx="12088">
                        <c:v>6.0449999999999999</c:v>
                      </c:pt>
                      <c:pt idx="12089">
                        <c:v>6.0460000000000003</c:v>
                      </c:pt>
                      <c:pt idx="12090">
                        <c:v>6.0460000000000003</c:v>
                      </c:pt>
                      <c:pt idx="12091">
                        <c:v>6.0469999999999997</c:v>
                      </c:pt>
                      <c:pt idx="12092">
                        <c:v>6.0469999999999997</c:v>
                      </c:pt>
                      <c:pt idx="12093">
                        <c:v>6.048</c:v>
                      </c:pt>
                      <c:pt idx="12094">
                        <c:v>6.048</c:v>
                      </c:pt>
                      <c:pt idx="12095">
                        <c:v>6.0490000000000004</c:v>
                      </c:pt>
                      <c:pt idx="12096">
                        <c:v>6.0490000000000004</c:v>
                      </c:pt>
                      <c:pt idx="12097">
                        <c:v>6.05</c:v>
                      </c:pt>
                      <c:pt idx="12098">
                        <c:v>6.05</c:v>
                      </c:pt>
                      <c:pt idx="12099">
                        <c:v>6.0510000000000002</c:v>
                      </c:pt>
                      <c:pt idx="12100">
                        <c:v>6.0510000000000002</c:v>
                      </c:pt>
                      <c:pt idx="12101">
                        <c:v>6.0519999999999996</c:v>
                      </c:pt>
                      <c:pt idx="12102">
                        <c:v>6.0519999999999996</c:v>
                      </c:pt>
                      <c:pt idx="12103">
                        <c:v>6.0529999999999999</c:v>
                      </c:pt>
                      <c:pt idx="12104">
                        <c:v>6.0529999999999999</c:v>
                      </c:pt>
                      <c:pt idx="12105">
                        <c:v>6.0540000000000003</c:v>
                      </c:pt>
                      <c:pt idx="12106">
                        <c:v>6.0540000000000003</c:v>
                      </c:pt>
                      <c:pt idx="12107">
                        <c:v>6.0549999999999997</c:v>
                      </c:pt>
                      <c:pt idx="12108">
                        <c:v>6.0549999999999997</c:v>
                      </c:pt>
                      <c:pt idx="12109">
                        <c:v>6.056</c:v>
                      </c:pt>
                      <c:pt idx="12110">
                        <c:v>6.056</c:v>
                      </c:pt>
                      <c:pt idx="12111">
                        <c:v>6.0570000000000004</c:v>
                      </c:pt>
                      <c:pt idx="12112">
                        <c:v>6.0570000000000004</c:v>
                      </c:pt>
                      <c:pt idx="12113">
                        <c:v>6.0579999999999998</c:v>
                      </c:pt>
                      <c:pt idx="12114">
                        <c:v>6.0579999999999998</c:v>
                      </c:pt>
                      <c:pt idx="12115">
                        <c:v>6.0590000000000002</c:v>
                      </c:pt>
                      <c:pt idx="12116">
                        <c:v>6.0590000000000002</c:v>
                      </c:pt>
                      <c:pt idx="12117">
                        <c:v>6.06</c:v>
                      </c:pt>
                      <c:pt idx="12118">
                        <c:v>6.06</c:v>
                      </c:pt>
                      <c:pt idx="12119">
                        <c:v>6.0609999999999999</c:v>
                      </c:pt>
                      <c:pt idx="12120">
                        <c:v>6.0609999999999999</c:v>
                      </c:pt>
                      <c:pt idx="12121">
                        <c:v>6.0620000000000003</c:v>
                      </c:pt>
                      <c:pt idx="12122">
                        <c:v>6.0620000000000003</c:v>
                      </c:pt>
                      <c:pt idx="12123">
                        <c:v>6.0629999999999997</c:v>
                      </c:pt>
                      <c:pt idx="12124">
                        <c:v>6.0629999999999997</c:v>
                      </c:pt>
                      <c:pt idx="12125">
                        <c:v>6.0640000000000001</c:v>
                      </c:pt>
                      <c:pt idx="12126">
                        <c:v>6.0640000000000001</c:v>
                      </c:pt>
                      <c:pt idx="12127">
                        <c:v>6.0650000000000004</c:v>
                      </c:pt>
                      <c:pt idx="12128">
                        <c:v>6.0650000000000004</c:v>
                      </c:pt>
                      <c:pt idx="12129">
                        <c:v>6.0659999999999998</c:v>
                      </c:pt>
                      <c:pt idx="12130">
                        <c:v>6.0659999999999998</c:v>
                      </c:pt>
                      <c:pt idx="12131">
                        <c:v>6.0670000000000002</c:v>
                      </c:pt>
                      <c:pt idx="12132">
                        <c:v>6.0670000000000002</c:v>
                      </c:pt>
                      <c:pt idx="12133">
                        <c:v>6.0679999999999996</c:v>
                      </c:pt>
                      <c:pt idx="12134">
                        <c:v>6.0679999999999996</c:v>
                      </c:pt>
                      <c:pt idx="12135">
                        <c:v>6.069</c:v>
                      </c:pt>
                      <c:pt idx="12136">
                        <c:v>6.069</c:v>
                      </c:pt>
                      <c:pt idx="12137">
                        <c:v>6.07</c:v>
                      </c:pt>
                      <c:pt idx="12138">
                        <c:v>6.07</c:v>
                      </c:pt>
                      <c:pt idx="12139">
                        <c:v>6.0709999999999997</c:v>
                      </c:pt>
                      <c:pt idx="12140">
                        <c:v>6.0709999999999997</c:v>
                      </c:pt>
                      <c:pt idx="12141">
                        <c:v>6.0720000000000001</c:v>
                      </c:pt>
                      <c:pt idx="12142">
                        <c:v>6.0720000000000001</c:v>
                      </c:pt>
                      <c:pt idx="12143">
                        <c:v>6.0730000000000004</c:v>
                      </c:pt>
                      <c:pt idx="12144">
                        <c:v>6.0730000000000004</c:v>
                      </c:pt>
                      <c:pt idx="12145">
                        <c:v>6.0739999999999998</c:v>
                      </c:pt>
                      <c:pt idx="12146">
                        <c:v>6.0739999999999998</c:v>
                      </c:pt>
                      <c:pt idx="12147">
                        <c:v>6.0750000000000002</c:v>
                      </c:pt>
                      <c:pt idx="12148">
                        <c:v>6.0750000000000002</c:v>
                      </c:pt>
                      <c:pt idx="12149">
                        <c:v>6.0759999999999996</c:v>
                      </c:pt>
                      <c:pt idx="12150">
                        <c:v>6.0759999999999996</c:v>
                      </c:pt>
                      <c:pt idx="12151">
                        <c:v>6.077</c:v>
                      </c:pt>
                      <c:pt idx="12152">
                        <c:v>6.077</c:v>
                      </c:pt>
                      <c:pt idx="12153">
                        <c:v>6.0780000000000003</c:v>
                      </c:pt>
                      <c:pt idx="12154">
                        <c:v>6.0780000000000003</c:v>
                      </c:pt>
                      <c:pt idx="12155">
                        <c:v>6.0789999999999997</c:v>
                      </c:pt>
                      <c:pt idx="12156">
                        <c:v>6.0789999999999997</c:v>
                      </c:pt>
                      <c:pt idx="12157">
                        <c:v>6.08</c:v>
                      </c:pt>
                      <c:pt idx="12158">
                        <c:v>6.08</c:v>
                      </c:pt>
                      <c:pt idx="12159">
                        <c:v>6.0810000000000004</c:v>
                      </c:pt>
                      <c:pt idx="12160">
                        <c:v>6.0810000000000004</c:v>
                      </c:pt>
                      <c:pt idx="12161">
                        <c:v>6.0819999999999999</c:v>
                      </c:pt>
                      <c:pt idx="12162">
                        <c:v>6.0819999999999999</c:v>
                      </c:pt>
                      <c:pt idx="12163">
                        <c:v>6.0830000000000002</c:v>
                      </c:pt>
                      <c:pt idx="12164">
                        <c:v>6.0830000000000002</c:v>
                      </c:pt>
                      <c:pt idx="12165">
                        <c:v>6.0839999999999996</c:v>
                      </c:pt>
                      <c:pt idx="12166">
                        <c:v>6.0839999999999996</c:v>
                      </c:pt>
                      <c:pt idx="12167">
                        <c:v>6.085</c:v>
                      </c:pt>
                      <c:pt idx="12168">
                        <c:v>6.085</c:v>
                      </c:pt>
                      <c:pt idx="12169">
                        <c:v>6.0860000000000003</c:v>
                      </c:pt>
                      <c:pt idx="12170">
                        <c:v>6.0860000000000003</c:v>
                      </c:pt>
                      <c:pt idx="12171">
                        <c:v>6.0869999999999997</c:v>
                      </c:pt>
                      <c:pt idx="12172">
                        <c:v>6.0869999999999997</c:v>
                      </c:pt>
                      <c:pt idx="12173">
                        <c:v>6.0880000000000001</c:v>
                      </c:pt>
                      <c:pt idx="12174">
                        <c:v>6.0880000000000001</c:v>
                      </c:pt>
                      <c:pt idx="12175">
                        <c:v>6.0890000000000004</c:v>
                      </c:pt>
                      <c:pt idx="12176">
                        <c:v>6.0890000000000004</c:v>
                      </c:pt>
                      <c:pt idx="12177">
                        <c:v>6.09</c:v>
                      </c:pt>
                      <c:pt idx="12178">
                        <c:v>6.09</c:v>
                      </c:pt>
                      <c:pt idx="12179">
                        <c:v>6.0910000000000002</c:v>
                      </c:pt>
                      <c:pt idx="12180">
                        <c:v>6.0910000000000002</c:v>
                      </c:pt>
                      <c:pt idx="12181">
                        <c:v>6.0919999999999996</c:v>
                      </c:pt>
                      <c:pt idx="12182">
                        <c:v>6.0919999999999996</c:v>
                      </c:pt>
                      <c:pt idx="12183">
                        <c:v>6.093</c:v>
                      </c:pt>
                      <c:pt idx="12184">
                        <c:v>6.093</c:v>
                      </c:pt>
                      <c:pt idx="12185">
                        <c:v>6.0940000000000003</c:v>
                      </c:pt>
                      <c:pt idx="12186">
                        <c:v>6.0940000000000003</c:v>
                      </c:pt>
                      <c:pt idx="12187">
                        <c:v>6.0949999999999998</c:v>
                      </c:pt>
                      <c:pt idx="12188">
                        <c:v>6.0949999999999998</c:v>
                      </c:pt>
                      <c:pt idx="12189">
                        <c:v>6.0960000000000001</c:v>
                      </c:pt>
                      <c:pt idx="12190">
                        <c:v>6.0960000000000001</c:v>
                      </c:pt>
                      <c:pt idx="12191">
                        <c:v>6.0970000000000004</c:v>
                      </c:pt>
                      <c:pt idx="12192">
                        <c:v>6.0970000000000004</c:v>
                      </c:pt>
                      <c:pt idx="12193">
                        <c:v>6.0979999999999999</c:v>
                      </c:pt>
                      <c:pt idx="12194">
                        <c:v>6.0979999999999999</c:v>
                      </c:pt>
                      <c:pt idx="12195">
                        <c:v>6.0990000000000002</c:v>
                      </c:pt>
                      <c:pt idx="12196">
                        <c:v>6.0990000000000002</c:v>
                      </c:pt>
                      <c:pt idx="12197">
                        <c:v>6.1</c:v>
                      </c:pt>
                      <c:pt idx="12198">
                        <c:v>6.1</c:v>
                      </c:pt>
                      <c:pt idx="12199">
                        <c:v>6.101</c:v>
                      </c:pt>
                      <c:pt idx="12200">
                        <c:v>6.101</c:v>
                      </c:pt>
                      <c:pt idx="12201">
                        <c:v>6.1020000000000003</c:v>
                      </c:pt>
                      <c:pt idx="12202">
                        <c:v>6.1020000000000003</c:v>
                      </c:pt>
                      <c:pt idx="12203">
                        <c:v>6.1029999999999998</c:v>
                      </c:pt>
                      <c:pt idx="12204">
                        <c:v>6.1029999999999998</c:v>
                      </c:pt>
                      <c:pt idx="12205">
                        <c:v>6.1040000000000001</c:v>
                      </c:pt>
                      <c:pt idx="12206">
                        <c:v>6.1040000000000001</c:v>
                      </c:pt>
                      <c:pt idx="12207">
                        <c:v>6.1050000000000004</c:v>
                      </c:pt>
                      <c:pt idx="12208">
                        <c:v>6.1050000000000004</c:v>
                      </c:pt>
                      <c:pt idx="12209">
                        <c:v>6.1059999999999999</c:v>
                      </c:pt>
                      <c:pt idx="12210">
                        <c:v>6.1059999999999999</c:v>
                      </c:pt>
                      <c:pt idx="12211">
                        <c:v>6.1070000000000002</c:v>
                      </c:pt>
                      <c:pt idx="12212">
                        <c:v>6.1070000000000002</c:v>
                      </c:pt>
                      <c:pt idx="12213">
                        <c:v>6.1079999999999997</c:v>
                      </c:pt>
                      <c:pt idx="12214">
                        <c:v>6.1079999999999997</c:v>
                      </c:pt>
                      <c:pt idx="12215">
                        <c:v>6.109</c:v>
                      </c:pt>
                      <c:pt idx="12216">
                        <c:v>6.109</c:v>
                      </c:pt>
                      <c:pt idx="12217">
                        <c:v>6.11</c:v>
                      </c:pt>
                      <c:pt idx="12218">
                        <c:v>6.11</c:v>
                      </c:pt>
                      <c:pt idx="12219">
                        <c:v>6.1109999999999998</c:v>
                      </c:pt>
                      <c:pt idx="12220">
                        <c:v>6.1109999999999998</c:v>
                      </c:pt>
                      <c:pt idx="12221">
                        <c:v>6.1120000000000001</c:v>
                      </c:pt>
                      <c:pt idx="12222">
                        <c:v>6.1120000000000001</c:v>
                      </c:pt>
                      <c:pt idx="12223">
                        <c:v>6.1130000000000004</c:v>
                      </c:pt>
                      <c:pt idx="12224">
                        <c:v>6.1130000000000004</c:v>
                      </c:pt>
                      <c:pt idx="12225">
                        <c:v>6.1139999999999999</c:v>
                      </c:pt>
                      <c:pt idx="12226">
                        <c:v>6.1139999999999999</c:v>
                      </c:pt>
                      <c:pt idx="12227">
                        <c:v>6.1150000000000002</c:v>
                      </c:pt>
                      <c:pt idx="12228">
                        <c:v>6.1150000000000002</c:v>
                      </c:pt>
                      <c:pt idx="12229">
                        <c:v>6.1159999999999997</c:v>
                      </c:pt>
                      <c:pt idx="12230">
                        <c:v>6.1159999999999997</c:v>
                      </c:pt>
                      <c:pt idx="12231">
                        <c:v>6.117</c:v>
                      </c:pt>
                      <c:pt idx="12232">
                        <c:v>6.117</c:v>
                      </c:pt>
                      <c:pt idx="12233">
                        <c:v>6.1180000000000003</c:v>
                      </c:pt>
                      <c:pt idx="12234">
                        <c:v>6.1180000000000003</c:v>
                      </c:pt>
                      <c:pt idx="12235">
                        <c:v>6.1189999999999998</c:v>
                      </c:pt>
                      <c:pt idx="12236">
                        <c:v>6.1189999999999998</c:v>
                      </c:pt>
                      <c:pt idx="12237">
                        <c:v>6.12</c:v>
                      </c:pt>
                      <c:pt idx="12238">
                        <c:v>6.12</c:v>
                      </c:pt>
                      <c:pt idx="12239">
                        <c:v>6.1210000000000004</c:v>
                      </c:pt>
                      <c:pt idx="12240">
                        <c:v>6.1210000000000004</c:v>
                      </c:pt>
                      <c:pt idx="12241">
                        <c:v>6.1219999999999999</c:v>
                      </c:pt>
                      <c:pt idx="12242">
                        <c:v>6.1219999999999999</c:v>
                      </c:pt>
                      <c:pt idx="12243">
                        <c:v>6.1230000000000002</c:v>
                      </c:pt>
                      <c:pt idx="12244">
                        <c:v>6.1230000000000002</c:v>
                      </c:pt>
                      <c:pt idx="12245">
                        <c:v>6.1239999999999997</c:v>
                      </c:pt>
                      <c:pt idx="12246">
                        <c:v>6.1239999999999997</c:v>
                      </c:pt>
                      <c:pt idx="12247">
                        <c:v>6.125</c:v>
                      </c:pt>
                      <c:pt idx="12248">
                        <c:v>6.125</c:v>
                      </c:pt>
                      <c:pt idx="12249">
                        <c:v>6.1260000000000003</c:v>
                      </c:pt>
                      <c:pt idx="12250">
                        <c:v>6.1260000000000003</c:v>
                      </c:pt>
                      <c:pt idx="12251">
                        <c:v>6.1269999999999998</c:v>
                      </c:pt>
                      <c:pt idx="12252">
                        <c:v>6.1269999999999998</c:v>
                      </c:pt>
                      <c:pt idx="12253">
                        <c:v>6.1280000000000001</c:v>
                      </c:pt>
                      <c:pt idx="12254">
                        <c:v>6.1280000000000001</c:v>
                      </c:pt>
                      <c:pt idx="12255">
                        <c:v>6.1289999999999996</c:v>
                      </c:pt>
                      <c:pt idx="12256">
                        <c:v>6.1289999999999996</c:v>
                      </c:pt>
                      <c:pt idx="12257">
                        <c:v>6.13</c:v>
                      </c:pt>
                      <c:pt idx="12258">
                        <c:v>6.13</c:v>
                      </c:pt>
                      <c:pt idx="12259">
                        <c:v>6.1310000000000002</c:v>
                      </c:pt>
                      <c:pt idx="12260">
                        <c:v>6.1310000000000002</c:v>
                      </c:pt>
                      <c:pt idx="12261">
                        <c:v>6.1319999999999997</c:v>
                      </c:pt>
                      <c:pt idx="12262">
                        <c:v>6.1319999999999997</c:v>
                      </c:pt>
                      <c:pt idx="12263">
                        <c:v>6.133</c:v>
                      </c:pt>
                      <c:pt idx="12264">
                        <c:v>6.133</c:v>
                      </c:pt>
                      <c:pt idx="12265">
                        <c:v>6.1340000000000003</c:v>
                      </c:pt>
                      <c:pt idx="12266">
                        <c:v>6.1340000000000003</c:v>
                      </c:pt>
                      <c:pt idx="12267">
                        <c:v>6.1349999999999998</c:v>
                      </c:pt>
                      <c:pt idx="12268">
                        <c:v>6.1349999999999998</c:v>
                      </c:pt>
                      <c:pt idx="12269">
                        <c:v>6.1360000000000001</c:v>
                      </c:pt>
                      <c:pt idx="12270">
                        <c:v>6.1360000000000001</c:v>
                      </c:pt>
                      <c:pt idx="12271">
                        <c:v>6.1369999999999996</c:v>
                      </c:pt>
                      <c:pt idx="12272">
                        <c:v>6.1369999999999996</c:v>
                      </c:pt>
                      <c:pt idx="12273">
                        <c:v>6.1379999999999999</c:v>
                      </c:pt>
                      <c:pt idx="12274">
                        <c:v>6.1379999999999999</c:v>
                      </c:pt>
                      <c:pt idx="12275">
                        <c:v>6.1390000000000002</c:v>
                      </c:pt>
                      <c:pt idx="12276">
                        <c:v>6.1390000000000002</c:v>
                      </c:pt>
                      <c:pt idx="12277">
                        <c:v>6.14</c:v>
                      </c:pt>
                      <c:pt idx="12278">
                        <c:v>6.14</c:v>
                      </c:pt>
                      <c:pt idx="12279">
                        <c:v>6.141</c:v>
                      </c:pt>
                      <c:pt idx="12280">
                        <c:v>6.141</c:v>
                      </c:pt>
                      <c:pt idx="12281">
                        <c:v>6.1420000000000003</c:v>
                      </c:pt>
                      <c:pt idx="12282">
                        <c:v>6.1420000000000003</c:v>
                      </c:pt>
                      <c:pt idx="12283">
                        <c:v>6.1429999999999998</c:v>
                      </c:pt>
                      <c:pt idx="12284">
                        <c:v>6.1429999999999998</c:v>
                      </c:pt>
                      <c:pt idx="12285">
                        <c:v>6.1440000000000001</c:v>
                      </c:pt>
                      <c:pt idx="12286">
                        <c:v>6.1440000000000001</c:v>
                      </c:pt>
                      <c:pt idx="12287">
                        <c:v>6.1449999999999996</c:v>
                      </c:pt>
                      <c:pt idx="12288">
                        <c:v>6.1449999999999996</c:v>
                      </c:pt>
                      <c:pt idx="12289">
                        <c:v>6.1459999999999999</c:v>
                      </c:pt>
                      <c:pt idx="12290">
                        <c:v>6.1459999999999999</c:v>
                      </c:pt>
                      <c:pt idx="12291">
                        <c:v>6.1470000000000002</c:v>
                      </c:pt>
                      <c:pt idx="12292">
                        <c:v>6.1470000000000002</c:v>
                      </c:pt>
                      <c:pt idx="12293">
                        <c:v>6.1479999999999997</c:v>
                      </c:pt>
                      <c:pt idx="12294">
                        <c:v>6.1479999999999997</c:v>
                      </c:pt>
                      <c:pt idx="12295">
                        <c:v>6.149</c:v>
                      </c:pt>
                      <c:pt idx="12296">
                        <c:v>6.149</c:v>
                      </c:pt>
                      <c:pt idx="12297">
                        <c:v>6.15</c:v>
                      </c:pt>
                      <c:pt idx="12298">
                        <c:v>6.15</c:v>
                      </c:pt>
                      <c:pt idx="12299">
                        <c:v>6.1509999999999998</c:v>
                      </c:pt>
                      <c:pt idx="12300">
                        <c:v>6.1509999999999998</c:v>
                      </c:pt>
                      <c:pt idx="12301">
                        <c:v>6.1520000000000001</c:v>
                      </c:pt>
                      <c:pt idx="12302">
                        <c:v>6.1520000000000001</c:v>
                      </c:pt>
                      <c:pt idx="12303">
                        <c:v>6.1529999999999996</c:v>
                      </c:pt>
                      <c:pt idx="12304">
                        <c:v>6.1529999999999996</c:v>
                      </c:pt>
                      <c:pt idx="12305">
                        <c:v>6.1539999999999999</c:v>
                      </c:pt>
                      <c:pt idx="12306">
                        <c:v>6.1539999999999999</c:v>
                      </c:pt>
                      <c:pt idx="12307">
                        <c:v>6.1550000000000002</c:v>
                      </c:pt>
                      <c:pt idx="12308">
                        <c:v>6.1550000000000002</c:v>
                      </c:pt>
                      <c:pt idx="12309">
                        <c:v>6.1559999999999997</c:v>
                      </c:pt>
                      <c:pt idx="12310">
                        <c:v>6.1559999999999997</c:v>
                      </c:pt>
                      <c:pt idx="12311">
                        <c:v>6.157</c:v>
                      </c:pt>
                      <c:pt idx="12312">
                        <c:v>6.157</c:v>
                      </c:pt>
                      <c:pt idx="12313">
                        <c:v>6.1580000000000004</c:v>
                      </c:pt>
                      <c:pt idx="12314">
                        <c:v>6.1580000000000004</c:v>
                      </c:pt>
                      <c:pt idx="12315">
                        <c:v>6.1589999999999998</c:v>
                      </c:pt>
                      <c:pt idx="12316">
                        <c:v>6.1589999999999998</c:v>
                      </c:pt>
                      <c:pt idx="12317">
                        <c:v>6.16</c:v>
                      </c:pt>
                      <c:pt idx="12318">
                        <c:v>6.16</c:v>
                      </c:pt>
                      <c:pt idx="12319">
                        <c:v>6.1609999999999996</c:v>
                      </c:pt>
                      <c:pt idx="12320">
                        <c:v>6.1609999999999996</c:v>
                      </c:pt>
                      <c:pt idx="12321">
                        <c:v>6.1619999999999999</c:v>
                      </c:pt>
                      <c:pt idx="12322">
                        <c:v>6.1619999999999999</c:v>
                      </c:pt>
                      <c:pt idx="12323">
                        <c:v>6.1630000000000003</c:v>
                      </c:pt>
                      <c:pt idx="12324">
                        <c:v>6.1630000000000003</c:v>
                      </c:pt>
                      <c:pt idx="12325">
                        <c:v>6.1639999999999997</c:v>
                      </c:pt>
                      <c:pt idx="12326">
                        <c:v>6.1639999999999997</c:v>
                      </c:pt>
                      <c:pt idx="12327">
                        <c:v>6.165</c:v>
                      </c:pt>
                      <c:pt idx="12328">
                        <c:v>6.165</c:v>
                      </c:pt>
                      <c:pt idx="12329">
                        <c:v>6.1660000000000004</c:v>
                      </c:pt>
                      <c:pt idx="12330">
                        <c:v>6.1660000000000004</c:v>
                      </c:pt>
                      <c:pt idx="12331">
                        <c:v>6.1669999999999998</c:v>
                      </c:pt>
                      <c:pt idx="12332">
                        <c:v>6.1669999999999998</c:v>
                      </c:pt>
                      <c:pt idx="12333">
                        <c:v>6.1680000000000001</c:v>
                      </c:pt>
                      <c:pt idx="12334">
                        <c:v>6.1680000000000001</c:v>
                      </c:pt>
                      <c:pt idx="12335">
                        <c:v>6.1689999999999996</c:v>
                      </c:pt>
                      <c:pt idx="12336">
                        <c:v>6.1689999999999996</c:v>
                      </c:pt>
                      <c:pt idx="12337">
                        <c:v>6.17</c:v>
                      </c:pt>
                      <c:pt idx="12338">
                        <c:v>6.17</c:v>
                      </c:pt>
                      <c:pt idx="12339">
                        <c:v>6.1710000000000003</c:v>
                      </c:pt>
                      <c:pt idx="12340">
                        <c:v>6.1710000000000003</c:v>
                      </c:pt>
                      <c:pt idx="12341">
                        <c:v>6.1719999999999997</c:v>
                      </c:pt>
                      <c:pt idx="12342">
                        <c:v>6.1719999999999997</c:v>
                      </c:pt>
                      <c:pt idx="12343">
                        <c:v>6.173</c:v>
                      </c:pt>
                      <c:pt idx="12344">
                        <c:v>6.173</c:v>
                      </c:pt>
                      <c:pt idx="12345">
                        <c:v>6.1740000000000004</c:v>
                      </c:pt>
                      <c:pt idx="12346">
                        <c:v>6.1740000000000004</c:v>
                      </c:pt>
                      <c:pt idx="12347">
                        <c:v>6.1749999999999998</c:v>
                      </c:pt>
                      <c:pt idx="12348">
                        <c:v>6.1749999999999998</c:v>
                      </c:pt>
                      <c:pt idx="12349">
                        <c:v>6.1760000000000002</c:v>
                      </c:pt>
                      <c:pt idx="12350">
                        <c:v>6.1760000000000002</c:v>
                      </c:pt>
                      <c:pt idx="12351">
                        <c:v>6.1769999999999996</c:v>
                      </c:pt>
                      <c:pt idx="12352">
                        <c:v>6.1769999999999996</c:v>
                      </c:pt>
                      <c:pt idx="12353">
                        <c:v>6.1779999999999999</c:v>
                      </c:pt>
                      <c:pt idx="12354">
                        <c:v>6.1779999999999999</c:v>
                      </c:pt>
                      <c:pt idx="12355">
                        <c:v>6.1790000000000003</c:v>
                      </c:pt>
                      <c:pt idx="12356">
                        <c:v>6.1790000000000003</c:v>
                      </c:pt>
                      <c:pt idx="12357">
                        <c:v>6.18</c:v>
                      </c:pt>
                      <c:pt idx="12358">
                        <c:v>6.18</c:v>
                      </c:pt>
                      <c:pt idx="12359">
                        <c:v>6.181</c:v>
                      </c:pt>
                      <c:pt idx="12360">
                        <c:v>6.181</c:v>
                      </c:pt>
                      <c:pt idx="12361">
                        <c:v>6.1820000000000004</c:v>
                      </c:pt>
                      <c:pt idx="12362">
                        <c:v>6.1820000000000004</c:v>
                      </c:pt>
                      <c:pt idx="12363">
                        <c:v>6.1829999999999998</c:v>
                      </c:pt>
                      <c:pt idx="12364">
                        <c:v>6.1829999999999998</c:v>
                      </c:pt>
                      <c:pt idx="12365">
                        <c:v>6.1840000000000002</c:v>
                      </c:pt>
                      <c:pt idx="12366">
                        <c:v>6.1840000000000002</c:v>
                      </c:pt>
                      <c:pt idx="12367">
                        <c:v>6.1849999999999996</c:v>
                      </c:pt>
                      <c:pt idx="12368">
                        <c:v>6.1849999999999996</c:v>
                      </c:pt>
                      <c:pt idx="12369">
                        <c:v>6.1859999999999999</c:v>
                      </c:pt>
                      <c:pt idx="12370">
                        <c:v>6.1859999999999999</c:v>
                      </c:pt>
                      <c:pt idx="12371">
                        <c:v>6.1870000000000003</c:v>
                      </c:pt>
                      <c:pt idx="12372">
                        <c:v>6.1870000000000003</c:v>
                      </c:pt>
                      <c:pt idx="12373">
                        <c:v>6.1879999999999997</c:v>
                      </c:pt>
                      <c:pt idx="12374">
                        <c:v>6.1879999999999997</c:v>
                      </c:pt>
                      <c:pt idx="12375">
                        <c:v>6.1890000000000001</c:v>
                      </c:pt>
                      <c:pt idx="12376">
                        <c:v>6.1890000000000001</c:v>
                      </c:pt>
                      <c:pt idx="12377">
                        <c:v>6.19</c:v>
                      </c:pt>
                      <c:pt idx="12378">
                        <c:v>6.19</c:v>
                      </c:pt>
                      <c:pt idx="12379">
                        <c:v>6.1909999999999998</c:v>
                      </c:pt>
                      <c:pt idx="12380">
                        <c:v>6.1909999999999998</c:v>
                      </c:pt>
                      <c:pt idx="12381">
                        <c:v>6.1920000000000002</c:v>
                      </c:pt>
                      <c:pt idx="12382">
                        <c:v>6.1920000000000002</c:v>
                      </c:pt>
                      <c:pt idx="12383">
                        <c:v>6.1929999999999996</c:v>
                      </c:pt>
                      <c:pt idx="12384">
                        <c:v>6.1929999999999996</c:v>
                      </c:pt>
                      <c:pt idx="12385">
                        <c:v>6.194</c:v>
                      </c:pt>
                      <c:pt idx="12386">
                        <c:v>6.194</c:v>
                      </c:pt>
                      <c:pt idx="12387">
                        <c:v>6.1950000000000003</c:v>
                      </c:pt>
                      <c:pt idx="12388">
                        <c:v>6.1950000000000003</c:v>
                      </c:pt>
                      <c:pt idx="12389">
                        <c:v>6.1959999999999997</c:v>
                      </c:pt>
                      <c:pt idx="12390">
                        <c:v>6.1959999999999997</c:v>
                      </c:pt>
                      <c:pt idx="12391">
                        <c:v>6.1970000000000001</c:v>
                      </c:pt>
                      <c:pt idx="12392">
                        <c:v>6.1970000000000001</c:v>
                      </c:pt>
                      <c:pt idx="12393">
                        <c:v>6.1980000000000004</c:v>
                      </c:pt>
                      <c:pt idx="12394">
                        <c:v>6.1980000000000004</c:v>
                      </c:pt>
                      <c:pt idx="12395">
                        <c:v>6.1989999999999998</c:v>
                      </c:pt>
                      <c:pt idx="12396">
                        <c:v>6.1989999999999998</c:v>
                      </c:pt>
                      <c:pt idx="12397">
                        <c:v>6.2</c:v>
                      </c:pt>
                      <c:pt idx="12398">
                        <c:v>6.2</c:v>
                      </c:pt>
                      <c:pt idx="12399">
                        <c:v>6.2009999999999996</c:v>
                      </c:pt>
                      <c:pt idx="12400">
                        <c:v>6.2009999999999996</c:v>
                      </c:pt>
                      <c:pt idx="12401">
                        <c:v>6.202</c:v>
                      </c:pt>
                      <c:pt idx="12402">
                        <c:v>6.202</c:v>
                      </c:pt>
                      <c:pt idx="12403">
                        <c:v>6.2030000000000003</c:v>
                      </c:pt>
                      <c:pt idx="12404">
                        <c:v>6.2030000000000003</c:v>
                      </c:pt>
                      <c:pt idx="12405">
                        <c:v>6.2039999999999997</c:v>
                      </c:pt>
                      <c:pt idx="12406">
                        <c:v>6.2039999999999997</c:v>
                      </c:pt>
                      <c:pt idx="12407">
                        <c:v>6.2050000000000001</c:v>
                      </c:pt>
                      <c:pt idx="12408">
                        <c:v>6.2050000000000001</c:v>
                      </c:pt>
                      <c:pt idx="12409">
                        <c:v>6.2060000000000004</c:v>
                      </c:pt>
                      <c:pt idx="12410">
                        <c:v>6.2060000000000004</c:v>
                      </c:pt>
                      <c:pt idx="12411">
                        <c:v>6.2069999999999999</c:v>
                      </c:pt>
                      <c:pt idx="12412">
                        <c:v>6.2069999999999999</c:v>
                      </c:pt>
                      <c:pt idx="12413">
                        <c:v>6.2080000000000002</c:v>
                      </c:pt>
                      <c:pt idx="12414">
                        <c:v>6.2080000000000002</c:v>
                      </c:pt>
                      <c:pt idx="12415">
                        <c:v>6.2089999999999996</c:v>
                      </c:pt>
                      <c:pt idx="12416">
                        <c:v>6.2089999999999996</c:v>
                      </c:pt>
                      <c:pt idx="12417">
                        <c:v>6.21</c:v>
                      </c:pt>
                      <c:pt idx="12418">
                        <c:v>6.21</c:v>
                      </c:pt>
                      <c:pt idx="12419">
                        <c:v>6.2110000000000003</c:v>
                      </c:pt>
                      <c:pt idx="12420">
                        <c:v>6.2110000000000003</c:v>
                      </c:pt>
                      <c:pt idx="12421">
                        <c:v>6.2119999999999997</c:v>
                      </c:pt>
                      <c:pt idx="12422">
                        <c:v>6.2119999999999997</c:v>
                      </c:pt>
                      <c:pt idx="12423">
                        <c:v>6.2130000000000001</c:v>
                      </c:pt>
                      <c:pt idx="12424">
                        <c:v>6.2130000000000001</c:v>
                      </c:pt>
                      <c:pt idx="12425">
                        <c:v>6.2140000000000004</c:v>
                      </c:pt>
                      <c:pt idx="12426">
                        <c:v>6.2140000000000004</c:v>
                      </c:pt>
                      <c:pt idx="12427">
                        <c:v>6.2149999999999999</c:v>
                      </c:pt>
                      <c:pt idx="12428">
                        <c:v>6.2149999999999999</c:v>
                      </c:pt>
                      <c:pt idx="12429">
                        <c:v>6.2160000000000002</c:v>
                      </c:pt>
                      <c:pt idx="12430">
                        <c:v>6.2160000000000002</c:v>
                      </c:pt>
                      <c:pt idx="12431">
                        <c:v>6.2169999999999996</c:v>
                      </c:pt>
                      <c:pt idx="12432">
                        <c:v>6.2169999999999996</c:v>
                      </c:pt>
                      <c:pt idx="12433">
                        <c:v>6.218</c:v>
                      </c:pt>
                      <c:pt idx="12434">
                        <c:v>6.218</c:v>
                      </c:pt>
                      <c:pt idx="12435">
                        <c:v>6.2190000000000003</c:v>
                      </c:pt>
                      <c:pt idx="12436">
                        <c:v>6.2190000000000003</c:v>
                      </c:pt>
                      <c:pt idx="12437">
                        <c:v>6.22</c:v>
                      </c:pt>
                      <c:pt idx="12438">
                        <c:v>6.22</c:v>
                      </c:pt>
                      <c:pt idx="12439">
                        <c:v>6.2210000000000001</c:v>
                      </c:pt>
                      <c:pt idx="12440">
                        <c:v>6.2210000000000001</c:v>
                      </c:pt>
                      <c:pt idx="12441">
                        <c:v>6.2220000000000004</c:v>
                      </c:pt>
                      <c:pt idx="12442">
                        <c:v>6.2220000000000004</c:v>
                      </c:pt>
                      <c:pt idx="12443">
                        <c:v>6.2229999999999999</c:v>
                      </c:pt>
                      <c:pt idx="12444">
                        <c:v>6.2229999999999999</c:v>
                      </c:pt>
                      <c:pt idx="12445">
                        <c:v>6.2240000000000002</c:v>
                      </c:pt>
                      <c:pt idx="12446">
                        <c:v>6.2240000000000002</c:v>
                      </c:pt>
                      <c:pt idx="12447">
                        <c:v>6.2249999999999996</c:v>
                      </c:pt>
                      <c:pt idx="12448">
                        <c:v>6.2249999999999996</c:v>
                      </c:pt>
                      <c:pt idx="12449">
                        <c:v>6.226</c:v>
                      </c:pt>
                      <c:pt idx="12450">
                        <c:v>6.226</c:v>
                      </c:pt>
                      <c:pt idx="12451">
                        <c:v>6.2270000000000003</c:v>
                      </c:pt>
                      <c:pt idx="12452">
                        <c:v>6.2270000000000003</c:v>
                      </c:pt>
                      <c:pt idx="12453">
                        <c:v>6.2279999999999998</c:v>
                      </c:pt>
                      <c:pt idx="12454">
                        <c:v>6.2279999999999998</c:v>
                      </c:pt>
                      <c:pt idx="12455">
                        <c:v>6.2290000000000001</c:v>
                      </c:pt>
                      <c:pt idx="12456">
                        <c:v>6.2290000000000001</c:v>
                      </c:pt>
                      <c:pt idx="12457">
                        <c:v>6.23</c:v>
                      </c:pt>
                      <c:pt idx="12458">
                        <c:v>6.23</c:v>
                      </c:pt>
                      <c:pt idx="12459">
                        <c:v>6.2309999999999999</c:v>
                      </c:pt>
                      <c:pt idx="12460">
                        <c:v>6.2309999999999999</c:v>
                      </c:pt>
                      <c:pt idx="12461">
                        <c:v>6.2320000000000002</c:v>
                      </c:pt>
                      <c:pt idx="12462">
                        <c:v>6.2320000000000002</c:v>
                      </c:pt>
                      <c:pt idx="12463">
                        <c:v>6.2329999999999997</c:v>
                      </c:pt>
                      <c:pt idx="12464">
                        <c:v>6.2329999999999997</c:v>
                      </c:pt>
                      <c:pt idx="12465">
                        <c:v>6.234</c:v>
                      </c:pt>
                      <c:pt idx="12466">
                        <c:v>6.234</c:v>
                      </c:pt>
                      <c:pt idx="12467">
                        <c:v>6.2350000000000003</c:v>
                      </c:pt>
                      <c:pt idx="12468">
                        <c:v>6.2350000000000003</c:v>
                      </c:pt>
                      <c:pt idx="12469">
                        <c:v>6.2359999999999998</c:v>
                      </c:pt>
                      <c:pt idx="12470">
                        <c:v>6.2359999999999998</c:v>
                      </c:pt>
                      <c:pt idx="12471">
                        <c:v>6.2370000000000001</c:v>
                      </c:pt>
                      <c:pt idx="12472">
                        <c:v>6.2370000000000001</c:v>
                      </c:pt>
                      <c:pt idx="12473">
                        <c:v>6.2380000000000004</c:v>
                      </c:pt>
                      <c:pt idx="12474">
                        <c:v>6.2380000000000004</c:v>
                      </c:pt>
                      <c:pt idx="12475">
                        <c:v>6.2389999999999999</c:v>
                      </c:pt>
                      <c:pt idx="12476">
                        <c:v>6.2389999999999999</c:v>
                      </c:pt>
                      <c:pt idx="12477">
                        <c:v>6.24</c:v>
                      </c:pt>
                      <c:pt idx="12478">
                        <c:v>6.24</c:v>
                      </c:pt>
                      <c:pt idx="12479">
                        <c:v>6.2409999999999997</c:v>
                      </c:pt>
                      <c:pt idx="12480">
                        <c:v>6.2409999999999997</c:v>
                      </c:pt>
                      <c:pt idx="12481">
                        <c:v>6.242</c:v>
                      </c:pt>
                      <c:pt idx="12482">
                        <c:v>6.242</c:v>
                      </c:pt>
                      <c:pt idx="12483">
                        <c:v>6.2430000000000003</c:v>
                      </c:pt>
                      <c:pt idx="12484">
                        <c:v>6.2430000000000003</c:v>
                      </c:pt>
                      <c:pt idx="12485">
                        <c:v>6.2439999999999998</c:v>
                      </c:pt>
                      <c:pt idx="12486">
                        <c:v>6.2439999999999998</c:v>
                      </c:pt>
                      <c:pt idx="12487">
                        <c:v>6.2450000000000001</c:v>
                      </c:pt>
                      <c:pt idx="12488">
                        <c:v>6.2450000000000001</c:v>
                      </c:pt>
                      <c:pt idx="12489">
                        <c:v>6.2460000000000004</c:v>
                      </c:pt>
                      <c:pt idx="12490">
                        <c:v>6.2460000000000004</c:v>
                      </c:pt>
                      <c:pt idx="12491">
                        <c:v>6.2469999999999999</c:v>
                      </c:pt>
                      <c:pt idx="12492">
                        <c:v>6.2469999999999999</c:v>
                      </c:pt>
                      <c:pt idx="12493">
                        <c:v>6.2480000000000002</c:v>
                      </c:pt>
                      <c:pt idx="12494">
                        <c:v>6.2480000000000002</c:v>
                      </c:pt>
                      <c:pt idx="12495">
                        <c:v>6.2489999999999997</c:v>
                      </c:pt>
                      <c:pt idx="12496">
                        <c:v>6.2489999999999997</c:v>
                      </c:pt>
                      <c:pt idx="12497">
                        <c:v>6.25</c:v>
                      </c:pt>
                      <c:pt idx="12498">
                        <c:v>6.25</c:v>
                      </c:pt>
                      <c:pt idx="12499">
                        <c:v>6.2510000000000003</c:v>
                      </c:pt>
                      <c:pt idx="12500">
                        <c:v>6.2510000000000003</c:v>
                      </c:pt>
                      <c:pt idx="12501">
                        <c:v>6.2519999999999998</c:v>
                      </c:pt>
                      <c:pt idx="12502">
                        <c:v>6.2519999999999998</c:v>
                      </c:pt>
                      <c:pt idx="12503">
                        <c:v>6.2530000000000001</c:v>
                      </c:pt>
                      <c:pt idx="12504">
                        <c:v>6.2530000000000001</c:v>
                      </c:pt>
                      <c:pt idx="12505">
                        <c:v>6.2539999999999996</c:v>
                      </c:pt>
                      <c:pt idx="12506">
                        <c:v>6.2539999999999996</c:v>
                      </c:pt>
                      <c:pt idx="12507">
                        <c:v>6.2549999999999999</c:v>
                      </c:pt>
                      <c:pt idx="12508">
                        <c:v>6.2549999999999999</c:v>
                      </c:pt>
                      <c:pt idx="12509">
                        <c:v>6.2560000000000002</c:v>
                      </c:pt>
                      <c:pt idx="12510">
                        <c:v>6.2560000000000002</c:v>
                      </c:pt>
                      <c:pt idx="12511">
                        <c:v>6.2569999999999997</c:v>
                      </c:pt>
                      <c:pt idx="12512">
                        <c:v>6.2569999999999997</c:v>
                      </c:pt>
                      <c:pt idx="12513">
                        <c:v>6.258</c:v>
                      </c:pt>
                      <c:pt idx="12514">
                        <c:v>6.258</c:v>
                      </c:pt>
                      <c:pt idx="12515">
                        <c:v>6.2590000000000003</c:v>
                      </c:pt>
                      <c:pt idx="12516">
                        <c:v>6.2590000000000003</c:v>
                      </c:pt>
                      <c:pt idx="12517">
                        <c:v>6.26</c:v>
                      </c:pt>
                      <c:pt idx="12518">
                        <c:v>6.26</c:v>
                      </c:pt>
                      <c:pt idx="12519">
                        <c:v>6.2610000000000001</c:v>
                      </c:pt>
                      <c:pt idx="12520">
                        <c:v>6.2610000000000001</c:v>
                      </c:pt>
                      <c:pt idx="12521">
                        <c:v>6.2619999999999996</c:v>
                      </c:pt>
                      <c:pt idx="12522">
                        <c:v>6.2619999999999996</c:v>
                      </c:pt>
                      <c:pt idx="12523">
                        <c:v>6.2629999999999999</c:v>
                      </c:pt>
                      <c:pt idx="12524">
                        <c:v>6.2629999999999999</c:v>
                      </c:pt>
                      <c:pt idx="12525">
                        <c:v>6.2640000000000002</c:v>
                      </c:pt>
                      <c:pt idx="12526">
                        <c:v>6.2640000000000002</c:v>
                      </c:pt>
                      <c:pt idx="12527">
                        <c:v>6.2649999999999997</c:v>
                      </c:pt>
                      <c:pt idx="12528">
                        <c:v>6.2649999999999997</c:v>
                      </c:pt>
                      <c:pt idx="12529">
                        <c:v>6.266</c:v>
                      </c:pt>
                      <c:pt idx="12530">
                        <c:v>6.266</c:v>
                      </c:pt>
                      <c:pt idx="12531">
                        <c:v>6.2670000000000003</c:v>
                      </c:pt>
                      <c:pt idx="12532">
                        <c:v>6.2670000000000003</c:v>
                      </c:pt>
                      <c:pt idx="12533">
                        <c:v>6.2679999999999998</c:v>
                      </c:pt>
                      <c:pt idx="12534">
                        <c:v>6.2679999999999998</c:v>
                      </c:pt>
                      <c:pt idx="12535">
                        <c:v>6.2690000000000001</c:v>
                      </c:pt>
                      <c:pt idx="12536">
                        <c:v>6.2690000000000001</c:v>
                      </c:pt>
                      <c:pt idx="12537">
                        <c:v>6.27</c:v>
                      </c:pt>
                      <c:pt idx="12538">
                        <c:v>6.27</c:v>
                      </c:pt>
                      <c:pt idx="12539">
                        <c:v>6.2709999999999999</c:v>
                      </c:pt>
                      <c:pt idx="12540">
                        <c:v>6.2709999999999999</c:v>
                      </c:pt>
                      <c:pt idx="12541">
                        <c:v>6.2720000000000002</c:v>
                      </c:pt>
                      <c:pt idx="12542">
                        <c:v>6.2720000000000002</c:v>
                      </c:pt>
                      <c:pt idx="12543">
                        <c:v>6.2729999999999997</c:v>
                      </c:pt>
                      <c:pt idx="12544">
                        <c:v>6.2729999999999997</c:v>
                      </c:pt>
                      <c:pt idx="12545">
                        <c:v>6.274</c:v>
                      </c:pt>
                      <c:pt idx="12546">
                        <c:v>6.274</c:v>
                      </c:pt>
                      <c:pt idx="12547">
                        <c:v>6.2750000000000004</c:v>
                      </c:pt>
                      <c:pt idx="12548">
                        <c:v>6.2750000000000004</c:v>
                      </c:pt>
                      <c:pt idx="12549">
                        <c:v>6.2759999999999998</c:v>
                      </c:pt>
                      <c:pt idx="12550">
                        <c:v>6.2759999999999998</c:v>
                      </c:pt>
                      <c:pt idx="12551">
                        <c:v>6.2770000000000001</c:v>
                      </c:pt>
                      <c:pt idx="12552">
                        <c:v>6.2770000000000001</c:v>
                      </c:pt>
                      <c:pt idx="12553">
                        <c:v>6.2779999999999996</c:v>
                      </c:pt>
                      <c:pt idx="12554">
                        <c:v>6.2779999999999996</c:v>
                      </c:pt>
                      <c:pt idx="12555">
                        <c:v>6.2789999999999999</c:v>
                      </c:pt>
                      <c:pt idx="12556">
                        <c:v>6.2789999999999999</c:v>
                      </c:pt>
                      <c:pt idx="12557">
                        <c:v>6.28</c:v>
                      </c:pt>
                      <c:pt idx="12558">
                        <c:v>6.28</c:v>
                      </c:pt>
                      <c:pt idx="12559">
                        <c:v>6.2809999999999997</c:v>
                      </c:pt>
                      <c:pt idx="12560">
                        <c:v>6.2809999999999997</c:v>
                      </c:pt>
                      <c:pt idx="12561">
                        <c:v>6.282</c:v>
                      </c:pt>
                      <c:pt idx="12562">
                        <c:v>6.282</c:v>
                      </c:pt>
                      <c:pt idx="12563">
                        <c:v>6.2830000000000004</c:v>
                      </c:pt>
                      <c:pt idx="12564">
                        <c:v>6.2830000000000004</c:v>
                      </c:pt>
                      <c:pt idx="12565">
                        <c:v>6.2839999999999998</c:v>
                      </c:pt>
                      <c:pt idx="12566">
                        <c:v>6.2839999999999998</c:v>
                      </c:pt>
                      <c:pt idx="12567">
                        <c:v>6.2850000000000001</c:v>
                      </c:pt>
                      <c:pt idx="12568">
                        <c:v>6.2850000000000001</c:v>
                      </c:pt>
                      <c:pt idx="12569">
                        <c:v>6.2859999999999996</c:v>
                      </c:pt>
                      <c:pt idx="12570">
                        <c:v>6.2859999999999996</c:v>
                      </c:pt>
                      <c:pt idx="12571">
                        <c:v>6.2869999999999999</c:v>
                      </c:pt>
                      <c:pt idx="12572">
                        <c:v>6.2869999999999999</c:v>
                      </c:pt>
                      <c:pt idx="12573">
                        <c:v>6.2880000000000003</c:v>
                      </c:pt>
                      <c:pt idx="12574">
                        <c:v>6.2880000000000003</c:v>
                      </c:pt>
                      <c:pt idx="12575">
                        <c:v>6.2889999999999997</c:v>
                      </c:pt>
                      <c:pt idx="12576">
                        <c:v>6.2889999999999997</c:v>
                      </c:pt>
                      <c:pt idx="12577">
                        <c:v>6.29</c:v>
                      </c:pt>
                      <c:pt idx="12578">
                        <c:v>6.29</c:v>
                      </c:pt>
                      <c:pt idx="12579">
                        <c:v>6.2910000000000004</c:v>
                      </c:pt>
                      <c:pt idx="12580">
                        <c:v>6.2910000000000004</c:v>
                      </c:pt>
                      <c:pt idx="12581">
                        <c:v>6.2919999999999998</c:v>
                      </c:pt>
                      <c:pt idx="12582">
                        <c:v>6.2919999999999998</c:v>
                      </c:pt>
                      <c:pt idx="12583">
                        <c:v>6.2930000000000001</c:v>
                      </c:pt>
                      <c:pt idx="12584">
                        <c:v>6.2930000000000001</c:v>
                      </c:pt>
                      <c:pt idx="12585">
                        <c:v>6.2939999999999996</c:v>
                      </c:pt>
                      <c:pt idx="12586">
                        <c:v>6.2939999999999996</c:v>
                      </c:pt>
                      <c:pt idx="12587">
                        <c:v>6.2949999999999999</c:v>
                      </c:pt>
                      <c:pt idx="12588">
                        <c:v>6.2949999999999999</c:v>
                      </c:pt>
                      <c:pt idx="12589">
                        <c:v>6.2960000000000003</c:v>
                      </c:pt>
                      <c:pt idx="12590">
                        <c:v>6.2960000000000003</c:v>
                      </c:pt>
                      <c:pt idx="12591">
                        <c:v>6.2969999999999997</c:v>
                      </c:pt>
                      <c:pt idx="12592">
                        <c:v>6.2969999999999997</c:v>
                      </c:pt>
                      <c:pt idx="12593">
                        <c:v>6.298</c:v>
                      </c:pt>
                      <c:pt idx="12594">
                        <c:v>6.298</c:v>
                      </c:pt>
                      <c:pt idx="12595">
                        <c:v>6.2990000000000004</c:v>
                      </c:pt>
                      <c:pt idx="12596">
                        <c:v>6.2990000000000004</c:v>
                      </c:pt>
                      <c:pt idx="12597">
                        <c:v>6.3</c:v>
                      </c:pt>
                      <c:pt idx="12598">
                        <c:v>6.3</c:v>
                      </c:pt>
                      <c:pt idx="12599">
                        <c:v>6.3010000000000002</c:v>
                      </c:pt>
                      <c:pt idx="12600">
                        <c:v>6.3010000000000002</c:v>
                      </c:pt>
                      <c:pt idx="12601">
                        <c:v>6.3019999999999996</c:v>
                      </c:pt>
                      <c:pt idx="12602">
                        <c:v>6.3019999999999996</c:v>
                      </c:pt>
                      <c:pt idx="12603">
                        <c:v>6.3029999999999999</c:v>
                      </c:pt>
                      <c:pt idx="12604">
                        <c:v>6.3029999999999999</c:v>
                      </c:pt>
                      <c:pt idx="12605">
                        <c:v>6.3040000000000003</c:v>
                      </c:pt>
                      <c:pt idx="12606">
                        <c:v>6.3040000000000003</c:v>
                      </c:pt>
                      <c:pt idx="12607">
                        <c:v>6.3049999999999997</c:v>
                      </c:pt>
                      <c:pt idx="12608">
                        <c:v>6.3049999999999997</c:v>
                      </c:pt>
                      <c:pt idx="12609">
                        <c:v>6.306</c:v>
                      </c:pt>
                      <c:pt idx="12610">
                        <c:v>6.306</c:v>
                      </c:pt>
                      <c:pt idx="12611">
                        <c:v>6.3070000000000004</c:v>
                      </c:pt>
                      <c:pt idx="12612">
                        <c:v>6.3070000000000004</c:v>
                      </c:pt>
                      <c:pt idx="12613">
                        <c:v>6.3079999999999998</c:v>
                      </c:pt>
                      <c:pt idx="12614">
                        <c:v>6.3079999999999998</c:v>
                      </c:pt>
                      <c:pt idx="12615">
                        <c:v>6.3090000000000002</c:v>
                      </c:pt>
                      <c:pt idx="12616">
                        <c:v>6.3090000000000002</c:v>
                      </c:pt>
                      <c:pt idx="12617">
                        <c:v>6.31</c:v>
                      </c:pt>
                      <c:pt idx="12618">
                        <c:v>6.31</c:v>
                      </c:pt>
                      <c:pt idx="12619">
                        <c:v>6.3109999999999999</c:v>
                      </c:pt>
                      <c:pt idx="12620">
                        <c:v>6.3109999999999999</c:v>
                      </c:pt>
                      <c:pt idx="12621">
                        <c:v>6.3120000000000003</c:v>
                      </c:pt>
                      <c:pt idx="12622">
                        <c:v>6.3120000000000003</c:v>
                      </c:pt>
                      <c:pt idx="12623">
                        <c:v>6.3129999999999997</c:v>
                      </c:pt>
                      <c:pt idx="12624">
                        <c:v>6.3129999999999997</c:v>
                      </c:pt>
                      <c:pt idx="12625">
                        <c:v>6.3140000000000001</c:v>
                      </c:pt>
                      <c:pt idx="12626">
                        <c:v>6.3140000000000001</c:v>
                      </c:pt>
                      <c:pt idx="12627">
                        <c:v>6.3150000000000004</c:v>
                      </c:pt>
                      <c:pt idx="12628">
                        <c:v>6.3150000000000004</c:v>
                      </c:pt>
                      <c:pt idx="12629">
                        <c:v>6.3159999999999998</c:v>
                      </c:pt>
                      <c:pt idx="12630">
                        <c:v>6.3159999999999998</c:v>
                      </c:pt>
                      <c:pt idx="12631">
                        <c:v>6.3170000000000002</c:v>
                      </c:pt>
                      <c:pt idx="12632">
                        <c:v>6.3170000000000002</c:v>
                      </c:pt>
                      <c:pt idx="12633">
                        <c:v>6.3179999999999996</c:v>
                      </c:pt>
                      <c:pt idx="12634">
                        <c:v>6.3179999999999996</c:v>
                      </c:pt>
                      <c:pt idx="12635">
                        <c:v>6.319</c:v>
                      </c:pt>
                      <c:pt idx="12636">
                        <c:v>6.319</c:v>
                      </c:pt>
                      <c:pt idx="12637">
                        <c:v>6.32</c:v>
                      </c:pt>
                      <c:pt idx="12638">
                        <c:v>6.32</c:v>
                      </c:pt>
                      <c:pt idx="12639">
                        <c:v>6.3209999999999997</c:v>
                      </c:pt>
                      <c:pt idx="12640">
                        <c:v>6.3209999999999997</c:v>
                      </c:pt>
                      <c:pt idx="12641">
                        <c:v>6.3220000000000001</c:v>
                      </c:pt>
                      <c:pt idx="12642">
                        <c:v>6.3220000000000001</c:v>
                      </c:pt>
                      <c:pt idx="12643">
                        <c:v>6.3230000000000004</c:v>
                      </c:pt>
                      <c:pt idx="12644">
                        <c:v>6.3230000000000004</c:v>
                      </c:pt>
                      <c:pt idx="12645">
                        <c:v>6.3239999999999998</c:v>
                      </c:pt>
                      <c:pt idx="12646">
                        <c:v>6.3239999999999998</c:v>
                      </c:pt>
                      <c:pt idx="12647">
                        <c:v>6.3250000000000002</c:v>
                      </c:pt>
                      <c:pt idx="12648">
                        <c:v>6.3250000000000002</c:v>
                      </c:pt>
                      <c:pt idx="12649">
                        <c:v>6.3259999999999996</c:v>
                      </c:pt>
                      <c:pt idx="12650">
                        <c:v>6.3259999999999996</c:v>
                      </c:pt>
                      <c:pt idx="12651">
                        <c:v>6.327</c:v>
                      </c:pt>
                      <c:pt idx="12652">
                        <c:v>6.327</c:v>
                      </c:pt>
                      <c:pt idx="12653">
                        <c:v>6.3280000000000003</c:v>
                      </c:pt>
                      <c:pt idx="12654">
                        <c:v>6.3280000000000003</c:v>
                      </c:pt>
                      <c:pt idx="12655">
                        <c:v>6.3289999999999997</c:v>
                      </c:pt>
                      <c:pt idx="12656">
                        <c:v>6.3289999999999997</c:v>
                      </c:pt>
                      <c:pt idx="12657">
                        <c:v>6.33</c:v>
                      </c:pt>
                      <c:pt idx="12658">
                        <c:v>6.33</c:v>
                      </c:pt>
                      <c:pt idx="12659">
                        <c:v>6.3310000000000004</c:v>
                      </c:pt>
                      <c:pt idx="12660">
                        <c:v>6.3310000000000004</c:v>
                      </c:pt>
                      <c:pt idx="12661">
                        <c:v>6.3319999999999999</c:v>
                      </c:pt>
                      <c:pt idx="12662">
                        <c:v>6.3319999999999999</c:v>
                      </c:pt>
                      <c:pt idx="12663">
                        <c:v>6.3330000000000002</c:v>
                      </c:pt>
                      <c:pt idx="12664">
                        <c:v>6.3330000000000002</c:v>
                      </c:pt>
                      <c:pt idx="12665">
                        <c:v>6.3339999999999996</c:v>
                      </c:pt>
                      <c:pt idx="12666">
                        <c:v>6.3339999999999996</c:v>
                      </c:pt>
                      <c:pt idx="12667">
                        <c:v>6.335</c:v>
                      </c:pt>
                      <c:pt idx="12668">
                        <c:v>6.335</c:v>
                      </c:pt>
                      <c:pt idx="12669">
                        <c:v>6.3360000000000003</c:v>
                      </c:pt>
                      <c:pt idx="12670">
                        <c:v>6.3360000000000003</c:v>
                      </c:pt>
                      <c:pt idx="12671">
                        <c:v>6.3369999999999997</c:v>
                      </c:pt>
                      <c:pt idx="12672">
                        <c:v>6.3369999999999997</c:v>
                      </c:pt>
                      <c:pt idx="12673">
                        <c:v>6.3380000000000001</c:v>
                      </c:pt>
                      <c:pt idx="12674">
                        <c:v>6.3380000000000001</c:v>
                      </c:pt>
                      <c:pt idx="12675">
                        <c:v>6.3390000000000004</c:v>
                      </c:pt>
                      <c:pt idx="12676">
                        <c:v>6.3390000000000004</c:v>
                      </c:pt>
                      <c:pt idx="12677">
                        <c:v>6.34</c:v>
                      </c:pt>
                      <c:pt idx="12678">
                        <c:v>6.34</c:v>
                      </c:pt>
                      <c:pt idx="12679">
                        <c:v>6.3410000000000002</c:v>
                      </c:pt>
                      <c:pt idx="12680">
                        <c:v>6.3410000000000002</c:v>
                      </c:pt>
                      <c:pt idx="12681">
                        <c:v>6.3419999999999996</c:v>
                      </c:pt>
                      <c:pt idx="12682">
                        <c:v>6.3419999999999996</c:v>
                      </c:pt>
                      <c:pt idx="12683">
                        <c:v>6.343</c:v>
                      </c:pt>
                      <c:pt idx="12684">
                        <c:v>6.343</c:v>
                      </c:pt>
                      <c:pt idx="12685">
                        <c:v>6.3440000000000003</c:v>
                      </c:pt>
                      <c:pt idx="12686">
                        <c:v>6.3440000000000003</c:v>
                      </c:pt>
                      <c:pt idx="12687">
                        <c:v>6.3449999999999998</c:v>
                      </c:pt>
                      <c:pt idx="12688">
                        <c:v>6.3449999999999998</c:v>
                      </c:pt>
                      <c:pt idx="12689">
                        <c:v>6.3460000000000001</c:v>
                      </c:pt>
                      <c:pt idx="12690">
                        <c:v>6.3460000000000001</c:v>
                      </c:pt>
                      <c:pt idx="12691">
                        <c:v>6.3470000000000004</c:v>
                      </c:pt>
                      <c:pt idx="12692">
                        <c:v>6.3470000000000004</c:v>
                      </c:pt>
                      <c:pt idx="12693">
                        <c:v>6.3479999999999999</c:v>
                      </c:pt>
                      <c:pt idx="12694">
                        <c:v>6.3479999999999999</c:v>
                      </c:pt>
                      <c:pt idx="12695">
                        <c:v>6.3490000000000002</c:v>
                      </c:pt>
                      <c:pt idx="12696">
                        <c:v>6.3490000000000002</c:v>
                      </c:pt>
                      <c:pt idx="12697">
                        <c:v>6.35</c:v>
                      </c:pt>
                      <c:pt idx="12698">
                        <c:v>6.35</c:v>
                      </c:pt>
                      <c:pt idx="12699">
                        <c:v>6.351</c:v>
                      </c:pt>
                      <c:pt idx="12700">
                        <c:v>6.351</c:v>
                      </c:pt>
                      <c:pt idx="12701">
                        <c:v>6.3520000000000003</c:v>
                      </c:pt>
                      <c:pt idx="12702">
                        <c:v>6.3520000000000003</c:v>
                      </c:pt>
                      <c:pt idx="12703">
                        <c:v>6.3529999999999998</c:v>
                      </c:pt>
                      <c:pt idx="12704">
                        <c:v>6.3529999999999998</c:v>
                      </c:pt>
                      <c:pt idx="12705">
                        <c:v>6.3540000000000001</c:v>
                      </c:pt>
                      <c:pt idx="12706">
                        <c:v>6.3540000000000001</c:v>
                      </c:pt>
                      <c:pt idx="12707">
                        <c:v>6.3550000000000004</c:v>
                      </c:pt>
                      <c:pt idx="12708">
                        <c:v>6.3550000000000004</c:v>
                      </c:pt>
                      <c:pt idx="12709">
                        <c:v>6.3559999999999999</c:v>
                      </c:pt>
                      <c:pt idx="12710">
                        <c:v>6.3559999999999999</c:v>
                      </c:pt>
                      <c:pt idx="12711">
                        <c:v>6.3570000000000002</c:v>
                      </c:pt>
                      <c:pt idx="12712">
                        <c:v>6.3570000000000002</c:v>
                      </c:pt>
                      <c:pt idx="12713">
                        <c:v>6.3579999999999997</c:v>
                      </c:pt>
                      <c:pt idx="12714">
                        <c:v>6.3579999999999997</c:v>
                      </c:pt>
                      <c:pt idx="12715">
                        <c:v>6.359</c:v>
                      </c:pt>
                      <c:pt idx="12716">
                        <c:v>6.359</c:v>
                      </c:pt>
                      <c:pt idx="12717">
                        <c:v>6.36</c:v>
                      </c:pt>
                      <c:pt idx="12718">
                        <c:v>6.36</c:v>
                      </c:pt>
                      <c:pt idx="12719">
                        <c:v>6.3609999999999998</c:v>
                      </c:pt>
                      <c:pt idx="12720">
                        <c:v>6.3609999999999998</c:v>
                      </c:pt>
                      <c:pt idx="12721">
                        <c:v>6.3620000000000001</c:v>
                      </c:pt>
                      <c:pt idx="12722">
                        <c:v>6.3620000000000001</c:v>
                      </c:pt>
                      <c:pt idx="12723">
                        <c:v>6.3630000000000004</c:v>
                      </c:pt>
                      <c:pt idx="12724">
                        <c:v>6.3630000000000004</c:v>
                      </c:pt>
                      <c:pt idx="12725">
                        <c:v>6.3639999999999999</c:v>
                      </c:pt>
                      <c:pt idx="12726">
                        <c:v>6.3639999999999999</c:v>
                      </c:pt>
                      <c:pt idx="12727">
                        <c:v>6.3650000000000002</c:v>
                      </c:pt>
                      <c:pt idx="12728">
                        <c:v>6.3650000000000002</c:v>
                      </c:pt>
                      <c:pt idx="12729">
                        <c:v>6.3659999999999997</c:v>
                      </c:pt>
                      <c:pt idx="12730">
                        <c:v>6.3659999999999997</c:v>
                      </c:pt>
                      <c:pt idx="12731">
                        <c:v>6.367</c:v>
                      </c:pt>
                      <c:pt idx="12732">
                        <c:v>6.367</c:v>
                      </c:pt>
                      <c:pt idx="12733">
                        <c:v>6.3680000000000003</c:v>
                      </c:pt>
                      <c:pt idx="12734">
                        <c:v>6.3680000000000003</c:v>
                      </c:pt>
                      <c:pt idx="12735">
                        <c:v>6.3689999999999998</c:v>
                      </c:pt>
                      <c:pt idx="12736">
                        <c:v>6.3689999999999998</c:v>
                      </c:pt>
                      <c:pt idx="12737">
                        <c:v>6.37</c:v>
                      </c:pt>
                      <c:pt idx="12738">
                        <c:v>6.37</c:v>
                      </c:pt>
                      <c:pt idx="12739">
                        <c:v>6.3710000000000004</c:v>
                      </c:pt>
                      <c:pt idx="12740">
                        <c:v>6.3710000000000004</c:v>
                      </c:pt>
                      <c:pt idx="12741">
                        <c:v>6.3719999999999999</c:v>
                      </c:pt>
                      <c:pt idx="12742">
                        <c:v>6.3719999999999999</c:v>
                      </c:pt>
                      <c:pt idx="12743">
                        <c:v>6.3730000000000002</c:v>
                      </c:pt>
                      <c:pt idx="12744">
                        <c:v>6.3730000000000002</c:v>
                      </c:pt>
                      <c:pt idx="12745">
                        <c:v>6.3739999999999997</c:v>
                      </c:pt>
                      <c:pt idx="12746">
                        <c:v>6.3739999999999997</c:v>
                      </c:pt>
                      <c:pt idx="12747">
                        <c:v>6.375</c:v>
                      </c:pt>
                      <c:pt idx="12748">
                        <c:v>6.375</c:v>
                      </c:pt>
                      <c:pt idx="12749">
                        <c:v>6.3760000000000003</c:v>
                      </c:pt>
                      <c:pt idx="12750">
                        <c:v>6.3760000000000003</c:v>
                      </c:pt>
                      <c:pt idx="12751">
                        <c:v>6.3769999999999998</c:v>
                      </c:pt>
                      <c:pt idx="12752">
                        <c:v>6.3769999999999998</c:v>
                      </c:pt>
                      <c:pt idx="12753">
                        <c:v>6.3780000000000001</c:v>
                      </c:pt>
                      <c:pt idx="12754">
                        <c:v>6.3780000000000001</c:v>
                      </c:pt>
                      <c:pt idx="12755">
                        <c:v>6.3789999999999996</c:v>
                      </c:pt>
                      <c:pt idx="12756">
                        <c:v>6.3789999999999996</c:v>
                      </c:pt>
                      <c:pt idx="12757">
                        <c:v>6.38</c:v>
                      </c:pt>
                      <c:pt idx="12758">
                        <c:v>6.38</c:v>
                      </c:pt>
                      <c:pt idx="12759">
                        <c:v>6.3810000000000002</c:v>
                      </c:pt>
                      <c:pt idx="12760">
                        <c:v>6.3810000000000002</c:v>
                      </c:pt>
                      <c:pt idx="12761">
                        <c:v>6.3819999999999997</c:v>
                      </c:pt>
                      <c:pt idx="12762">
                        <c:v>6.3819999999999997</c:v>
                      </c:pt>
                      <c:pt idx="12763">
                        <c:v>6.383</c:v>
                      </c:pt>
                      <c:pt idx="12764">
                        <c:v>6.383</c:v>
                      </c:pt>
                      <c:pt idx="12765">
                        <c:v>6.3840000000000003</c:v>
                      </c:pt>
                      <c:pt idx="12766">
                        <c:v>6.3840000000000003</c:v>
                      </c:pt>
                      <c:pt idx="12767">
                        <c:v>6.3849999999999998</c:v>
                      </c:pt>
                      <c:pt idx="12768">
                        <c:v>6.3849999999999998</c:v>
                      </c:pt>
                      <c:pt idx="12769">
                        <c:v>6.3860000000000001</c:v>
                      </c:pt>
                      <c:pt idx="12770">
                        <c:v>6.3860000000000001</c:v>
                      </c:pt>
                      <c:pt idx="12771">
                        <c:v>6.3869999999999996</c:v>
                      </c:pt>
                      <c:pt idx="12772">
                        <c:v>6.3869999999999996</c:v>
                      </c:pt>
                      <c:pt idx="12773">
                        <c:v>6.3879999999999999</c:v>
                      </c:pt>
                      <c:pt idx="12774">
                        <c:v>6.3879999999999999</c:v>
                      </c:pt>
                      <c:pt idx="12775">
                        <c:v>6.3890000000000002</c:v>
                      </c:pt>
                      <c:pt idx="12776">
                        <c:v>6.3890000000000002</c:v>
                      </c:pt>
                      <c:pt idx="12777">
                        <c:v>6.39</c:v>
                      </c:pt>
                      <c:pt idx="12778">
                        <c:v>6.39</c:v>
                      </c:pt>
                      <c:pt idx="12779">
                        <c:v>6.391</c:v>
                      </c:pt>
                      <c:pt idx="12780">
                        <c:v>6.391</c:v>
                      </c:pt>
                      <c:pt idx="12781">
                        <c:v>6.3920000000000003</c:v>
                      </c:pt>
                      <c:pt idx="12782">
                        <c:v>6.3920000000000003</c:v>
                      </c:pt>
                      <c:pt idx="12783">
                        <c:v>6.3929999999999998</c:v>
                      </c:pt>
                      <c:pt idx="12784">
                        <c:v>6.3929999999999998</c:v>
                      </c:pt>
                      <c:pt idx="12785">
                        <c:v>6.3940000000000001</c:v>
                      </c:pt>
                      <c:pt idx="12786">
                        <c:v>6.3940000000000001</c:v>
                      </c:pt>
                      <c:pt idx="12787">
                        <c:v>6.3949999999999996</c:v>
                      </c:pt>
                      <c:pt idx="12788">
                        <c:v>6.3949999999999996</c:v>
                      </c:pt>
                      <c:pt idx="12789">
                        <c:v>6.3959999999999999</c:v>
                      </c:pt>
                      <c:pt idx="12790">
                        <c:v>6.3959999999999999</c:v>
                      </c:pt>
                      <c:pt idx="12791">
                        <c:v>6.3970000000000002</c:v>
                      </c:pt>
                      <c:pt idx="12792">
                        <c:v>6.3970000000000002</c:v>
                      </c:pt>
                      <c:pt idx="12793">
                        <c:v>6.3979999999999997</c:v>
                      </c:pt>
                      <c:pt idx="12794">
                        <c:v>6.3979999999999997</c:v>
                      </c:pt>
                      <c:pt idx="12795">
                        <c:v>6.399</c:v>
                      </c:pt>
                      <c:pt idx="12796">
                        <c:v>6.399</c:v>
                      </c:pt>
                      <c:pt idx="12797">
                        <c:v>6.4</c:v>
                      </c:pt>
                      <c:pt idx="12798">
                        <c:v>6.4</c:v>
                      </c:pt>
                      <c:pt idx="12799">
                        <c:v>6.4009999999999998</c:v>
                      </c:pt>
                      <c:pt idx="12800">
                        <c:v>6.4009999999999998</c:v>
                      </c:pt>
                      <c:pt idx="12801">
                        <c:v>6.4020000000000001</c:v>
                      </c:pt>
                      <c:pt idx="12802">
                        <c:v>6.4020000000000001</c:v>
                      </c:pt>
                      <c:pt idx="12803">
                        <c:v>6.4029999999999996</c:v>
                      </c:pt>
                      <c:pt idx="12804">
                        <c:v>6.4029999999999996</c:v>
                      </c:pt>
                      <c:pt idx="12805">
                        <c:v>6.4039999999999999</c:v>
                      </c:pt>
                      <c:pt idx="12806">
                        <c:v>6.4039999999999999</c:v>
                      </c:pt>
                      <c:pt idx="12807">
                        <c:v>6.4050000000000002</c:v>
                      </c:pt>
                      <c:pt idx="12808">
                        <c:v>6.4050000000000002</c:v>
                      </c:pt>
                      <c:pt idx="12809">
                        <c:v>6.4059999999999997</c:v>
                      </c:pt>
                      <c:pt idx="12810">
                        <c:v>6.4059999999999997</c:v>
                      </c:pt>
                      <c:pt idx="12811">
                        <c:v>6.407</c:v>
                      </c:pt>
                      <c:pt idx="12812">
                        <c:v>6.407</c:v>
                      </c:pt>
                      <c:pt idx="12813">
                        <c:v>6.4080000000000004</c:v>
                      </c:pt>
                      <c:pt idx="12814">
                        <c:v>6.4080000000000004</c:v>
                      </c:pt>
                      <c:pt idx="12815">
                        <c:v>6.4089999999999998</c:v>
                      </c:pt>
                      <c:pt idx="12816">
                        <c:v>6.4089999999999998</c:v>
                      </c:pt>
                      <c:pt idx="12817">
                        <c:v>6.41</c:v>
                      </c:pt>
                      <c:pt idx="12818">
                        <c:v>6.41</c:v>
                      </c:pt>
                      <c:pt idx="12819">
                        <c:v>6.4109999999999996</c:v>
                      </c:pt>
                      <c:pt idx="12820">
                        <c:v>6.4109999999999996</c:v>
                      </c:pt>
                      <c:pt idx="12821">
                        <c:v>6.4119999999999999</c:v>
                      </c:pt>
                      <c:pt idx="12822">
                        <c:v>6.4119999999999999</c:v>
                      </c:pt>
                      <c:pt idx="12823">
                        <c:v>6.4130000000000003</c:v>
                      </c:pt>
                      <c:pt idx="12824">
                        <c:v>6.4130000000000003</c:v>
                      </c:pt>
                      <c:pt idx="12825">
                        <c:v>6.4139999999999997</c:v>
                      </c:pt>
                      <c:pt idx="12826">
                        <c:v>6.4139999999999997</c:v>
                      </c:pt>
                      <c:pt idx="12827">
                        <c:v>6.415</c:v>
                      </c:pt>
                      <c:pt idx="12828">
                        <c:v>6.415</c:v>
                      </c:pt>
                      <c:pt idx="12829">
                        <c:v>6.4160000000000004</c:v>
                      </c:pt>
                      <c:pt idx="12830">
                        <c:v>6.4160000000000004</c:v>
                      </c:pt>
                      <c:pt idx="12831">
                        <c:v>6.4169999999999998</c:v>
                      </c:pt>
                      <c:pt idx="12832">
                        <c:v>6.4169999999999998</c:v>
                      </c:pt>
                      <c:pt idx="12833">
                        <c:v>6.4180000000000001</c:v>
                      </c:pt>
                      <c:pt idx="12834">
                        <c:v>6.4180000000000001</c:v>
                      </c:pt>
                      <c:pt idx="12835">
                        <c:v>6.4189999999999996</c:v>
                      </c:pt>
                      <c:pt idx="12836">
                        <c:v>6.4189999999999996</c:v>
                      </c:pt>
                      <c:pt idx="12837">
                        <c:v>6.42</c:v>
                      </c:pt>
                      <c:pt idx="12838">
                        <c:v>6.42</c:v>
                      </c:pt>
                      <c:pt idx="12839">
                        <c:v>6.4210000000000003</c:v>
                      </c:pt>
                      <c:pt idx="12840">
                        <c:v>6.4210000000000003</c:v>
                      </c:pt>
                      <c:pt idx="12841">
                        <c:v>6.4219999999999997</c:v>
                      </c:pt>
                      <c:pt idx="12842">
                        <c:v>6.4219999999999997</c:v>
                      </c:pt>
                      <c:pt idx="12843">
                        <c:v>6.423</c:v>
                      </c:pt>
                      <c:pt idx="12844">
                        <c:v>6.423</c:v>
                      </c:pt>
                      <c:pt idx="12845">
                        <c:v>6.4240000000000004</c:v>
                      </c:pt>
                      <c:pt idx="12846">
                        <c:v>6.4240000000000004</c:v>
                      </c:pt>
                      <c:pt idx="12847">
                        <c:v>6.4249999999999998</c:v>
                      </c:pt>
                      <c:pt idx="12848">
                        <c:v>6.4249999999999998</c:v>
                      </c:pt>
                      <c:pt idx="12849">
                        <c:v>6.4260000000000002</c:v>
                      </c:pt>
                      <c:pt idx="12850">
                        <c:v>6.4260000000000002</c:v>
                      </c:pt>
                      <c:pt idx="12851">
                        <c:v>6.4269999999999996</c:v>
                      </c:pt>
                      <c:pt idx="12852">
                        <c:v>6.4269999999999996</c:v>
                      </c:pt>
                      <c:pt idx="12853">
                        <c:v>6.4279999999999999</c:v>
                      </c:pt>
                      <c:pt idx="12854">
                        <c:v>6.4279999999999999</c:v>
                      </c:pt>
                      <c:pt idx="12855">
                        <c:v>6.4290000000000003</c:v>
                      </c:pt>
                      <c:pt idx="12856">
                        <c:v>6.4290000000000003</c:v>
                      </c:pt>
                      <c:pt idx="12857">
                        <c:v>6.43</c:v>
                      </c:pt>
                      <c:pt idx="12858">
                        <c:v>6.43</c:v>
                      </c:pt>
                      <c:pt idx="12859">
                        <c:v>6.431</c:v>
                      </c:pt>
                      <c:pt idx="12860">
                        <c:v>6.431</c:v>
                      </c:pt>
                      <c:pt idx="12861">
                        <c:v>6.4320000000000004</c:v>
                      </c:pt>
                      <c:pt idx="12862">
                        <c:v>6.4320000000000004</c:v>
                      </c:pt>
                      <c:pt idx="12863">
                        <c:v>6.4329999999999998</c:v>
                      </c:pt>
                      <c:pt idx="12864">
                        <c:v>6.4329999999999998</c:v>
                      </c:pt>
                      <c:pt idx="12865">
                        <c:v>6.4340000000000002</c:v>
                      </c:pt>
                      <c:pt idx="12866">
                        <c:v>6.4340000000000002</c:v>
                      </c:pt>
                      <c:pt idx="12867">
                        <c:v>6.4349999999999996</c:v>
                      </c:pt>
                      <c:pt idx="12868">
                        <c:v>6.4349999999999996</c:v>
                      </c:pt>
                      <c:pt idx="12869">
                        <c:v>6.4359999999999999</c:v>
                      </c:pt>
                      <c:pt idx="12870">
                        <c:v>6.4359999999999999</c:v>
                      </c:pt>
                      <c:pt idx="12871">
                        <c:v>6.4370000000000003</c:v>
                      </c:pt>
                      <c:pt idx="12872">
                        <c:v>6.4370000000000003</c:v>
                      </c:pt>
                      <c:pt idx="12873">
                        <c:v>6.4379999999999997</c:v>
                      </c:pt>
                      <c:pt idx="12874">
                        <c:v>6.4379999999999997</c:v>
                      </c:pt>
                      <c:pt idx="12875">
                        <c:v>6.4390000000000001</c:v>
                      </c:pt>
                      <c:pt idx="12876">
                        <c:v>6.4390000000000001</c:v>
                      </c:pt>
                      <c:pt idx="12877">
                        <c:v>6.44</c:v>
                      </c:pt>
                      <c:pt idx="12878">
                        <c:v>6.44</c:v>
                      </c:pt>
                      <c:pt idx="12879">
                        <c:v>6.4409999999999998</c:v>
                      </c:pt>
                      <c:pt idx="12880">
                        <c:v>6.4409999999999998</c:v>
                      </c:pt>
                      <c:pt idx="12881">
                        <c:v>6.4420000000000002</c:v>
                      </c:pt>
                      <c:pt idx="12882">
                        <c:v>6.4420000000000002</c:v>
                      </c:pt>
                      <c:pt idx="12883">
                        <c:v>6.4429999999999996</c:v>
                      </c:pt>
                      <c:pt idx="12884">
                        <c:v>6.4429999999999996</c:v>
                      </c:pt>
                      <c:pt idx="12885">
                        <c:v>6.444</c:v>
                      </c:pt>
                      <c:pt idx="12886">
                        <c:v>6.444</c:v>
                      </c:pt>
                      <c:pt idx="12887">
                        <c:v>6.4450000000000003</c:v>
                      </c:pt>
                      <c:pt idx="12888">
                        <c:v>6.4450000000000003</c:v>
                      </c:pt>
                      <c:pt idx="12889">
                        <c:v>6.4459999999999997</c:v>
                      </c:pt>
                      <c:pt idx="12890">
                        <c:v>6.4459999999999997</c:v>
                      </c:pt>
                      <c:pt idx="12891">
                        <c:v>6.4470000000000001</c:v>
                      </c:pt>
                      <c:pt idx="12892">
                        <c:v>6.4470000000000001</c:v>
                      </c:pt>
                      <c:pt idx="12893">
                        <c:v>6.4480000000000004</c:v>
                      </c:pt>
                      <c:pt idx="12894">
                        <c:v>6.4480000000000004</c:v>
                      </c:pt>
                      <c:pt idx="12895">
                        <c:v>6.4489999999999998</c:v>
                      </c:pt>
                      <c:pt idx="12896">
                        <c:v>6.4489999999999998</c:v>
                      </c:pt>
                      <c:pt idx="12897">
                        <c:v>6.45</c:v>
                      </c:pt>
                      <c:pt idx="12898">
                        <c:v>6.45</c:v>
                      </c:pt>
                      <c:pt idx="12899">
                        <c:v>6.4509999999999996</c:v>
                      </c:pt>
                      <c:pt idx="12900">
                        <c:v>6.4509999999999996</c:v>
                      </c:pt>
                      <c:pt idx="12901">
                        <c:v>6.452</c:v>
                      </c:pt>
                      <c:pt idx="12902">
                        <c:v>6.452</c:v>
                      </c:pt>
                      <c:pt idx="12903">
                        <c:v>6.4530000000000003</c:v>
                      </c:pt>
                      <c:pt idx="12904">
                        <c:v>6.4530000000000003</c:v>
                      </c:pt>
                      <c:pt idx="12905">
                        <c:v>6.4539999999999997</c:v>
                      </c:pt>
                      <c:pt idx="12906">
                        <c:v>6.4539999999999997</c:v>
                      </c:pt>
                      <c:pt idx="12907">
                        <c:v>6.4550000000000001</c:v>
                      </c:pt>
                      <c:pt idx="12908">
                        <c:v>6.4550000000000001</c:v>
                      </c:pt>
                      <c:pt idx="12909">
                        <c:v>6.4560000000000004</c:v>
                      </c:pt>
                      <c:pt idx="12910">
                        <c:v>6.4560000000000004</c:v>
                      </c:pt>
                      <c:pt idx="12911">
                        <c:v>6.4569999999999999</c:v>
                      </c:pt>
                      <c:pt idx="12912">
                        <c:v>6.4569999999999999</c:v>
                      </c:pt>
                      <c:pt idx="12913">
                        <c:v>6.4580000000000002</c:v>
                      </c:pt>
                      <c:pt idx="12914">
                        <c:v>6.4580000000000002</c:v>
                      </c:pt>
                      <c:pt idx="12915">
                        <c:v>6.4589999999999996</c:v>
                      </c:pt>
                      <c:pt idx="12916">
                        <c:v>6.4589999999999996</c:v>
                      </c:pt>
                      <c:pt idx="12917">
                        <c:v>6.46</c:v>
                      </c:pt>
                      <c:pt idx="12918">
                        <c:v>6.46</c:v>
                      </c:pt>
                      <c:pt idx="12919">
                        <c:v>6.4610000000000003</c:v>
                      </c:pt>
                      <c:pt idx="12920">
                        <c:v>6.4610000000000003</c:v>
                      </c:pt>
                      <c:pt idx="12921">
                        <c:v>6.4619999999999997</c:v>
                      </c:pt>
                      <c:pt idx="12922">
                        <c:v>6.4619999999999997</c:v>
                      </c:pt>
                      <c:pt idx="12923">
                        <c:v>6.4630000000000001</c:v>
                      </c:pt>
                      <c:pt idx="12924">
                        <c:v>6.4630000000000001</c:v>
                      </c:pt>
                      <c:pt idx="12925">
                        <c:v>6.4640000000000004</c:v>
                      </c:pt>
                      <c:pt idx="12926">
                        <c:v>6.4640000000000004</c:v>
                      </c:pt>
                      <c:pt idx="12927">
                        <c:v>6.4649999999999999</c:v>
                      </c:pt>
                      <c:pt idx="12928">
                        <c:v>6.4649999999999999</c:v>
                      </c:pt>
                      <c:pt idx="12929">
                        <c:v>6.4660000000000002</c:v>
                      </c:pt>
                      <c:pt idx="12930">
                        <c:v>6.4660000000000002</c:v>
                      </c:pt>
                      <c:pt idx="12931">
                        <c:v>6.4669999999999996</c:v>
                      </c:pt>
                      <c:pt idx="12932">
                        <c:v>6.4669999999999996</c:v>
                      </c:pt>
                      <c:pt idx="12933">
                        <c:v>6.468</c:v>
                      </c:pt>
                      <c:pt idx="12934">
                        <c:v>6.468</c:v>
                      </c:pt>
                      <c:pt idx="12935">
                        <c:v>6.4690000000000003</c:v>
                      </c:pt>
                      <c:pt idx="12936">
                        <c:v>6.4690000000000003</c:v>
                      </c:pt>
                      <c:pt idx="12937">
                        <c:v>6.47</c:v>
                      </c:pt>
                      <c:pt idx="12938">
                        <c:v>6.47</c:v>
                      </c:pt>
                      <c:pt idx="12939">
                        <c:v>6.4710000000000001</c:v>
                      </c:pt>
                      <c:pt idx="12940">
                        <c:v>6.4710000000000001</c:v>
                      </c:pt>
                      <c:pt idx="12941">
                        <c:v>6.4720000000000004</c:v>
                      </c:pt>
                      <c:pt idx="12942">
                        <c:v>6.4720000000000004</c:v>
                      </c:pt>
                      <c:pt idx="12943">
                        <c:v>6.4729999999999999</c:v>
                      </c:pt>
                      <c:pt idx="12944">
                        <c:v>6.4729999999999999</c:v>
                      </c:pt>
                      <c:pt idx="12945">
                        <c:v>6.4740000000000002</c:v>
                      </c:pt>
                      <c:pt idx="12946">
                        <c:v>6.4740000000000002</c:v>
                      </c:pt>
                      <c:pt idx="12947">
                        <c:v>6.4749999999999996</c:v>
                      </c:pt>
                      <c:pt idx="12948">
                        <c:v>6.4749999999999996</c:v>
                      </c:pt>
                      <c:pt idx="12949">
                        <c:v>6.476</c:v>
                      </c:pt>
                      <c:pt idx="12950">
                        <c:v>6.476</c:v>
                      </c:pt>
                      <c:pt idx="12951">
                        <c:v>6.4770000000000003</c:v>
                      </c:pt>
                      <c:pt idx="12952">
                        <c:v>6.4770000000000003</c:v>
                      </c:pt>
                      <c:pt idx="12953">
                        <c:v>6.4779999999999998</c:v>
                      </c:pt>
                      <c:pt idx="12954">
                        <c:v>6.4779999999999998</c:v>
                      </c:pt>
                      <c:pt idx="12955">
                        <c:v>6.4790000000000001</c:v>
                      </c:pt>
                      <c:pt idx="12956">
                        <c:v>6.4790000000000001</c:v>
                      </c:pt>
                      <c:pt idx="12957">
                        <c:v>6.48</c:v>
                      </c:pt>
                      <c:pt idx="12958">
                        <c:v>6.48</c:v>
                      </c:pt>
                      <c:pt idx="12959">
                        <c:v>6.4809999999999999</c:v>
                      </c:pt>
                      <c:pt idx="12960">
                        <c:v>6.4809999999999999</c:v>
                      </c:pt>
                      <c:pt idx="12961">
                        <c:v>6.4820000000000002</c:v>
                      </c:pt>
                      <c:pt idx="12962">
                        <c:v>6.4820000000000002</c:v>
                      </c:pt>
                      <c:pt idx="12963">
                        <c:v>6.4829999999999997</c:v>
                      </c:pt>
                      <c:pt idx="12964">
                        <c:v>6.4829999999999997</c:v>
                      </c:pt>
                      <c:pt idx="12965">
                        <c:v>6.484</c:v>
                      </c:pt>
                      <c:pt idx="12966">
                        <c:v>6.484</c:v>
                      </c:pt>
                      <c:pt idx="12967">
                        <c:v>6.4850000000000003</c:v>
                      </c:pt>
                      <c:pt idx="12968">
                        <c:v>6.4850000000000003</c:v>
                      </c:pt>
                      <c:pt idx="12969">
                        <c:v>6.4859999999999998</c:v>
                      </c:pt>
                      <c:pt idx="12970">
                        <c:v>6.4859999999999998</c:v>
                      </c:pt>
                      <c:pt idx="12971">
                        <c:v>6.4870000000000001</c:v>
                      </c:pt>
                      <c:pt idx="12972">
                        <c:v>6.4870000000000001</c:v>
                      </c:pt>
                      <c:pt idx="12973">
                        <c:v>6.4880000000000004</c:v>
                      </c:pt>
                      <c:pt idx="12974">
                        <c:v>6.4880000000000004</c:v>
                      </c:pt>
                      <c:pt idx="12975">
                        <c:v>6.4889999999999999</c:v>
                      </c:pt>
                      <c:pt idx="12976">
                        <c:v>6.4889999999999999</c:v>
                      </c:pt>
                      <c:pt idx="12977">
                        <c:v>6.49</c:v>
                      </c:pt>
                      <c:pt idx="12978">
                        <c:v>6.49</c:v>
                      </c:pt>
                      <c:pt idx="12979">
                        <c:v>6.4909999999999997</c:v>
                      </c:pt>
                      <c:pt idx="12980">
                        <c:v>6.4909999999999997</c:v>
                      </c:pt>
                      <c:pt idx="12981">
                        <c:v>6.492</c:v>
                      </c:pt>
                      <c:pt idx="12982">
                        <c:v>6.492</c:v>
                      </c:pt>
                      <c:pt idx="12983">
                        <c:v>6.4930000000000003</c:v>
                      </c:pt>
                      <c:pt idx="12984">
                        <c:v>6.4930000000000003</c:v>
                      </c:pt>
                      <c:pt idx="12985">
                        <c:v>6.4939999999999998</c:v>
                      </c:pt>
                      <c:pt idx="12986">
                        <c:v>6.4939999999999998</c:v>
                      </c:pt>
                      <c:pt idx="12987">
                        <c:v>6.4950000000000001</c:v>
                      </c:pt>
                      <c:pt idx="12988">
                        <c:v>6.4950000000000001</c:v>
                      </c:pt>
                      <c:pt idx="12989">
                        <c:v>6.4960000000000004</c:v>
                      </c:pt>
                      <c:pt idx="12990">
                        <c:v>6.4960000000000004</c:v>
                      </c:pt>
                      <c:pt idx="12991">
                        <c:v>6.4969999999999999</c:v>
                      </c:pt>
                      <c:pt idx="12992">
                        <c:v>6.4969999999999999</c:v>
                      </c:pt>
                      <c:pt idx="12993">
                        <c:v>6.4980000000000002</c:v>
                      </c:pt>
                      <c:pt idx="12994">
                        <c:v>6.4980000000000002</c:v>
                      </c:pt>
                      <c:pt idx="12995">
                        <c:v>6.4989999999999997</c:v>
                      </c:pt>
                      <c:pt idx="12996">
                        <c:v>6.4989999999999997</c:v>
                      </c:pt>
                      <c:pt idx="12997">
                        <c:v>6.5</c:v>
                      </c:pt>
                      <c:pt idx="12998">
                        <c:v>6.5</c:v>
                      </c:pt>
                      <c:pt idx="12999">
                        <c:v>6.5010000000000003</c:v>
                      </c:pt>
                      <c:pt idx="13000">
                        <c:v>6.5010000000000003</c:v>
                      </c:pt>
                      <c:pt idx="13001">
                        <c:v>6.5019999999999998</c:v>
                      </c:pt>
                      <c:pt idx="13002">
                        <c:v>6.5019999999999998</c:v>
                      </c:pt>
                      <c:pt idx="13003">
                        <c:v>6.5030000000000001</c:v>
                      </c:pt>
                      <c:pt idx="13004">
                        <c:v>6.5030000000000001</c:v>
                      </c:pt>
                      <c:pt idx="13005">
                        <c:v>6.5039999999999996</c:v>
                      </c:pt>
                      <c:pt idx="13006">
                        <c:v>6.5039999999999996</c:v>
                      </c:pt>
                      <c:pt idx="13007">
                        <c:v>6.5049999999999999</c:v>
                      </c:pt>
                      <c:pt idx="13008">
                        <c:v>6.5049999999999999</c:v>
                      </c:pt>
                      <c:pt idx="13009">
                        <c:v>6.5060000000000002</c:v>
                      </c:pt>
                      <c:pt idx="13010">
                        <c:v>6.5060000000000002</c:v>
                      </c:pt>
                      <c:pt idx="13011">
                        <c:v>6.5069999999999997</c:v>
                      </c:pt>
                      <c:pt idx="13012">
                        <c:v>6.5069999999999997</c:v>
                      </c:pt>
                      <c:pt idx="13013">
                        <c:v>6.508</c:v>
                      </c:pt>
                      <c:pt idx="13014">
                        <c:v>6.508</c:v>
                      </c:pt>
                      <c:pt idx="13015">
                        <c:v>6.5090000000000003</c:v>
                      </c:pt>
                      <c:pt idx="13016">
                        <c:v>6.5090000000000003</c:v>
                      </c:pt>
                      <c:pt idx="13017">
                        <c:v>6.51</c:v>
                      </c:pt>
                      <c:pt idx="13018">
                        <c:v>6.51</c:v>
                      </c:pt>
                      <c:pt idx="13019">
                        <c:v>6.5110000000000001</c:v>
                      </c:pt>
                      <c:pt idx="13020">
                        <c:v>6.5110000000000001</c:v>
                      </c:pt>
                      <c:pt idx="13021">
                        <c:v>6.5119999999999996</c:v>
                      </c:pt>
                      <c:pt idx="13022">
                        <c:v>6.5119999999999996</c:v>
                      </c:pt>
                      <c:pt idx="13023">
                        <c:v>6.5129999999999999</c:v>
                      </c:pt>
                      <c:pt idx="13024">
                        <c:v>6.5129999999999999</c:v>
                      </c:pt>
                      <c:pt idx="13025">
                        <c:v>6.5140000000000002</c:v>
                      </c:pt>
                      <c:pt idx="13026">
                        <c:v>6.5140000000000002</c:v>
                      </c:pt>
                      <c:pt idx="13027">
                        <c:v>6.5149999999999997</c:v>
                      </c:pt>
                      <c:pt idx="13028">
                        <c:v>6.5149999999999997</c:v>
                      </c:pt>
                      <c:pt idx="13029">
                        <c:v>6.516</c:v>
                      </c:pt>
                      <c:pt idx="13030">
                        <c:v>6.516</c:v>
                      </c:pt>
                      <c:pt idx="13031">
                        <c:v>6.5170000000000003</c:v>
                      </c:pt>
                      <c:pt idx="13032">
                        <c:v>6.5170000000000003</c:v>
                      </c:pt>
                      <c:pt idx="13033">
                        <c:v>6.5179999999999998</c:v>
                      </c:pt>
                      <c:pt idx="13034">
                        <c:v>6.5179999999999998</c:v>
                      </c:pt>
                      <c:pt idx="13035">
                        <c:v>6.5190000000000001</c:v>
                      </c:pt>
                      <c:pt idx="13036">
                        <c:v>6.5190000000000001</c:v>
                      </c:pt>
                      <c:pt idx="13037">
                        <c:v>6.52</c:v>
                      </c:pt>
                      <c:pt idx="13038">
                        <c:v>6.52</c:v>
                      </c:pt>
                      <c:pt idx="13039">
                        <c:v>6.5209999999999999</c:v>
                      </c:pt>
                      <c:pt idx="13040">
                        <c:v>6.5209999999999999</c:v>
                      </c:pt>
                      <c:pt idx="13041">
                        <c:v>6.5220000000000002</c:v>
                      </c:pt>
                      <c:pt idx="13042">
                        <c:v>6.5220000000000002</c:v>
                      </c:pt>
                      <c:pt idx="13043">
                        <c:v>6.5229999999999997</c:v>
                      </c:pt>
                      <c:pt idx="13044">
                        <c:v>6.5229999999999997</c:v>
                      </c:pt>
                      <c:pt idx="13045">
                        <c:v>6.524</c:v>
                      </c:pt>
                      <c:pt idx="13046">
                        <c:v>6.524</c:v>
                      </c:pt>
                      <c:pt idx="13047">
                        <c:v>6.5250000000000004</c:v>
                      </c:pt>
                      <c:pt idx="13048">
                        <c:v>6.5250000000000004</c:v>
                      </c:pt>
                      <c:pt idx="13049">
                        <c:v>6.5259999999999998</c:v>
                      </c:pt>
                      <c:pt idx="13050">
                        <c:v>6.5259999999999998</c:v>
                      </c:pt>
                      <c:pt idx="13051">
                        <c:v>6.5270000000000001</c:v>
                      </c:pt>
                      <c:pt idx="13052">
                        <c:v>6.5270000000000001</c:v>
                      </c:pt>
                      <c:pt idx="13053">
                        <c:v>6.5279999999999996</c:v>
                      </c:pt>
                      <c:pt idx="13054">
                        <c:v>6.5279999999999996</c:v>
                      </c:pt>
                      <c:pt idx="13055">
                        <c:v>6.5289999999999999</c:v>
                      </c:pt>
                      <c:pt idx="13056">
                        <c:v>6.5289999999999999</c:v>
                      </c:pt>
                      <c:pt idx="13057">
                        <c:v>6.53</c:v>
                      </c:pt>
                      <c:pt idx="13058">
                        <c:v>6.53</c:v>
                      </c:pt>
                      <c:pt idx="13059">
                        <c:v>6.5309999999999997</c:v>
                      </c:pt>
                      <c:pt idx="13060">
                        <c:v>6.5309999999999997</c:v>
                      </c:pt>
                      <c:pt idx="13061">
                        <c:v>6.532</c:v>
                      </c:pt>
                      <c:pt idx="13062">
                        <c:v>6.532</c:v>
                      </c:pt>
                      <c:pt idx="13063">
                        <c:v>6.5330000000000004</c:v>
                      </c:pt>
                      <c:pt idx="13064">
                        <c:v>6.5330000000000004</c:v>
                      </c:pt>
                      <c:pt idx="13065">
                        <c:v>6.5339999999999998</c:v>
                      </c:pt>
                      <c:pt idx="13066">
                        <c:v>6.5339999999999998</c:v>
                      </c:pt>
                      <c:pt idx="13067">
                        <c:v>6.5350000000000001</c:v>
                      </c:pt>
                      <c:pt idx="13068">
                        <c:v>6.5350000000000001</c:v>
                      </c:pt>
                      <c:pt idx="13069">
                        <c:v>6.5359999999999996</c:v>
                      </c:pt>
                      <c:pt idx="13070">
                        <c:v>6.5359999999999996</c:v>
                      </c:pt>
                      <c:pt idx="13071">
                        <c:v>6.5369999999999999</c:v>
                      </c:pt>
                      <c:pt idx="13072">
                        <c:v>6.5369999999999999</c:v>
                      </c:pt>
                      <c:pt idx="13073">
                        <c:v>6.5380000000000003</c:v>
                      </c:pt>
                      <c:pt idx="13074">
                        <c:v>6.5380000000000003</c:v>
                      </c:pt>
                      <c:pt idx="13075">
                        <c:v>6.5389999999999997</c:v>
                      </c:pt>
                      <c:pt idx="13076">
                        <c:v>6.5389999999999997</c:v>
                      </c:pt>
                      <c:pt idx="13077">
                        <c:v>6.54</c:v>
                      </c:pt>
                      <c:pt idx="13078">
                        <c:v>6.54</c:v>
                      </c:pt>
                      <c:pt idx="13079">
                        <c:v>6.5410000000000004</c:v>
                      </c:pt>
                      <c:pt idx="13080">
                        <c:v>6.5410000000000004</c:v>
                      </c:pt>
                      <c:pt idx="13081">
                        <c:v>6.5419999999999998</c:v>
                      </c:pt>
                      <c:pt idx="13082">
                        <c:v>6.5419999999999998</c:v>
                      </c:pt>
                      <c:pt idx="13083">
                        <c:v>6.5430000000000001</c:v>
                      </c:pt>
                      <c:pt idx="13084">
                        <c:v>6.5430000000000001</c:v>
                      </c:pt>
                      <c:pt idx="13085">
                        <c:v>6.5439999999999996</c:v>
                      </c:pt>
                      <c:pt idx="13086">
                        <c:v>6.5439999999999996</c:v>
                      </c:pt>
                      <c:pt idx="13087">
                        <c:v>6.5449999999999999</c:v>
                      </c:pt>
                      <c:pt idx="13088">
                        <c:v>6.5449999999999999</c:v>
                      </c:pt>
                      <c:pt idx="13089">
                        <c:v>6.5460000000000003</c:v>
                      </c:pt>
                      <c:pt idx="13090">
                        <c:v>6.5460000000000003</c:v>
                      </c:pt>
                      <c:pt idx="13091">
                        <c:v>6.5469999999999997</c:v>
                      </c:pt>
                      <c:pt idx="13092">
                        <c:v>6.5469999999999997</c:v>
                      </c:pt>
                      <c:pt idx="13093">
                        <c:v>6.548</c:v>
                      </c:pt>
                      <c:pt idx="13094">
                        <c:v>6.548</c:v>
                      </c:pt>
                      <c:pt idx="13095">
                        <c:v>6.5490000000000004</c:v>
                      </c:pt>
                      <c:pt idx="13096">
                        <c:v>6.5490000000000004</c:v>
                      </c:pt>
                      <c:pt idx="13097">
                        <c:v>6.55</c:v>
                      </c:pt>
                      <c:pt idx="13098">
                        <c:v>6.55</c:v>
                      </c:pt>
                      <c:pt idx="13099">
                        <c:v>6.5510000000000002</c:v>
                      </c:pt>
                      <c:pt idx="13100">
                        <c:v>6.5510000000000002</c:v>
                      </c:pt>
                      <c:pt idx="13101">
                        <c:v>6.5519999999999996</c:v>
                      </c:pt>
                      <c:pt idx="13102">
                        <c:v>6.5519999999999996</c:v>
                      </c:pt>
                      <c:pt idx="13103">
                        <c:v>6.5529999999999999</c:v>
                      </c:pt>
                      <c:pt idx="13104">
                        <c:v>6.5529999999999999</c:v>
                      </c:pt>
                      <c:pt idx="13105">
                        <c:v>6.5540000000000003</c:v>
                      </c:pt>
                      <c:pt idx="13106">
                        <c:v>6.5540000000000003</c:v>
                      </c:pt>
                      <c:pt idx="13107">
                        <c:v>6.5549999999999997</c:v>
                      </c:pt>
                      <c:pt idx="13108">
                        <c:v>6.5549999999999997</c:v>
                      </c:pt>
                      <c:pt idx="13109">
                        <c:v>6.556</c:v>
                      </c:pt>
                      <c:pt idx="13110">
                        <c:v>6.556</c:v>
                      </c:pt>
                      <c:pt idx="13111">
                        <c:v>6.5570000000000004</c:v>
                      </c:pt>
                      <c:pt idx="13112">
                        <c:v>6.5570000000000004</c:v>
                      </c:pt>
                      <c:pt idx="13113">
                        <c:v>6.5579999999999998</c:v>
                      </c:pt>
                      <c:pt idx="13114">
                        <c:v>6.5579999999999998</c:v>
                      </c:pt>
                      <c:pt idx="13115">
                        <c:v>6.5590000000000002</c:v>
                      </c:pt>
                      <c:pt idx="13116">
                        <c:v>6.5590000000000002</c:v>
                      </c:pt>
                      <c:pt idx="13117">
                        <c:v>6.56</c:v>
                      </c:pt>
                      <c:pt idx="13118">
                        <c:v>6.56</c:v>
                      </c:pt>
                      <c:pt idx="13119">
                        <c:v>6.5609999999999999</c:v>
                      </c:pt>
                      <c:pt idx="13120">
                        <c:v>6.5609999999999999</c:v>
                      </c:pt>
                      <c:pt idx="13121">
                        <c:v>6.5620000000000003</c:v>
                      </c:pt>
                      <c:pt idx="13122">
                        <c:v>6.5620000000000003</c:v>
                      </c:pt>
                      <c:pt idx="13123">
                        <c:v>6.5629999999999997</c:v>
                      </c:pt>
                      <c:pt idx="13124">
                        <c:v>6.5629999999999997</c:v>
                      </c:pt>
                      <c:pt idx="13125">
                        <c:v>6.5640000000000001</c:v>
                      </c:pt>
                      <c:pt idx="13126">
                        <c:v>6.5640000000000001</c:v>
                      </c:pt>
                      <c:pt idx="13127">
                        <c:v>6.5650000000000004</c:v>
                      </c:pt>
                      <c:pt idx="13128">
                        <c:v>6.5650000000000004</c:v>
                      </c:pt>
                      <c:pt idx="13129">
                        <c:v>6.5659999999999998</c:v>
                      </c:pt>
                      <c:pt idx="13130">
                        <c:v>6.5659999999999998</c:v>
                      </c:pt>
                      <c:pt idx="13131">
                        <c:v>6.5670000000000002</c:v>
                      </c:pt>
                      <c:pt idx="13132">
                        <c:v>6.5670000000000002</c:v>
                      </c:pt>
                      <c:pt idx="13133">
                        <c:v>6.5679999999999996</c:v>
                      </c:pt>
                      <c:pt idx="13134">
                        <c:v>6.5679999999999996</c:v>
                      </c:pt>
                      <c:pt idx="13135">
                        <c:v>6.569</c:v>
                      </c:pt>
                      <c:pt idx="13136">
                        <c:v>6.569</c:v>
                      </c:pt>
                      <c:pt idx="13137">
                        <c:v>6.57</c:v>
                      </c:pt>
                      <c:pt idx="13138">
                        <c:v>6.57</c:v>
                      </c:pt>
                      <c:pt idx="13139">
                        <c:v>6.5709999999999997</c:v>
                      </c:pt>
                      <c:pt idx="13140">
                        <c:v>6.5709999999999997</c:v>
                      </c:pt>
                      <c:pt idx="13141">
                        <c:v>6.5720000000000001</c:v>
                      </c:pt>
                      <c:pt idx="13142">
                        <c:v>6.5720000000000001</c:v>
                      </c:pt>
                      <c:pt idx="13143">
                        <c:v>6.5730000000000004</c:v>
                      </c:pt>
                      <c:pt idx="13144">
                        <c:v>6.5730000000000004</c:v>
                      </c:pt>
                      <c:pt idx="13145">
                        <c:v>6.5739999999999998</c:v>
                      </c:pt>
                      <c:pt idx="13146">
                        <c:v>6.5739999999999998</c:v>
                      </c:pt>
                      <c:pt idx="13147">
                        <c:v>6.5750000000000002</c:v>
                      </c:pt>
                      <c:pt idx="13148">
                        <c:v>6.5750000000000002</c:v>
                      </c:pt>
                      <c:pt idx="13149">
                        <c:v>6.5759999999999996</c:v>
                      </c:pt>
                      <c:pt idx="13150">
                        <c:v>6.5759999999999996</c:v>
                      </c:pt>
                      <c:pt idx="13151">
                        <c:v>6.577</c:v>
                      </c:pt>
                      <c:pt idx="13152">
                        <c:v>6.577</c:v>
                      </c:pt>
                      <c:pt idx="13153">
                        <c:v>6.5780000000000003</c:v>
                      </c:pt>
                      <c:pt idx="13154">
                        <c:v>6.5780000000000003</c:v>
                      </c:pt>
                      <c:pt idx="13155">
                        <c:v>6.5789999999999997</c:v>
                      </c:pt>
                      <c:pt idx="13156">
                        <c:v>6.5789999999999997</c:v>
                      </c:pt>
                      <c:pt idx="13157">
                        <c:v>6.58</c:v>
                      </c:pt>
                      <c:pt idx="13158">
                        <c:v>6.58</c:v>
                      </c:pt>
                      <c:pt idx="13159">
                        <c:v>6.5810000000000004</c:v>
                      </c:pt>
                      <c:pt idx="13160">
                        <c:v>6.5810000000000004</c:v>
                      </c:pt>
                      <c:pt idx="13161">
                        <c:v>6.5819999999999999</c:v>
                      </c:pt>
                      <c:pt idx="13162">
                        <c:v>6.5819999999999999</c:v>
                      </c:pt>
                      <c:pt idx="13163">
                        <c:v>6.5830000000000002</c:v>
                      </c:pt>
                      <c:pt idx="13164">
                        <c:v>6.5830000000000002</c:v>
                      </c:pt>
                      <c:pt idx="13165">
                        <c:v>6.5839999999999996</c:v>
                      </c:pt>
                      <c:pt idx="13166">
                        <c:v>6.5839999999999996</c:v>
                      </c:pt>
                      <c:pt idx="13167">
                        <c:v>6.585</c:v>
                      </c:pt>
                      <c:pt idx="13168">
                        <c:v>6.585</c:v>
                      </c:pt>
                      <c:pt idx="13169">
                        <c:v>6.5860000000000003</c:v>
                      </c:pt>
                      <c:pt idx="13170">
                        <c:v>6.5860000000000003</c:v>
                      </c:pt>
                      <c:pt idx="13171">
                        <c:v>6.5869999999999997</c:v>
                      </c:pt>
                      <c:pt idx="13172">
                        <c:v>6.5869999999999997</c:v>
                      </c:pt>
                      <c:pt idx="13173">
                        <c:v>6.5880000000000001</c:v>
                      </c:pt>
                      <c:pt idx="13174">
                        <c:v>6.5880000000000001</c:v>
                      </c:pt>
                      <c:pt idx="13175">
                        <c:v>6.5890000000000004</c:v>
                      </c:pt>
                      <c:pt idx="13176">
                        <c:v>6.5890000000000004</c:v>
                      </c:pt>
                      <c:pt idx="13177">
                        <c:v>6.59</c:v>
                      </c:pt>
                      <c:pt idx="13178">
                        <c:v>6.59</c:v>
                      </c:pt>
                      <c:pt idx="13179">
                        <c:v>6.5910000000000002</c:v>
                      </c:pt>
                      <c:pt idx="13180">
                        <c:v>6.5910000000000002</c:v>
                      </c:pt>
                      <c:pt idx="13181">
                        <c:v>6.5919999999999996</c:v>
                      </c:pt>
                      <c:pt idx="13182">
                        <c:v>6.5919999999999996</c:v>
                      </c:pt>
                      <c:pt idx="13183">
                        <c:v>6.593</c:v>
                      </c:pt>
                      <c:pt idx="13184">
                        <c:v>6.593</c:v>
                      </c:pt>
                      <c:pt idx="13185">
                        <c:v>6.5940000000000003</c:v>
                      </c:pt>
                      <c:pt idx="13186">
                        <c:v>6.5940000000000003</c:v>
                      </c:pt>
                      <c:pt idx="13187">
                        <c:v>6.5949999999999998</c:v>
                      </c:pt>
                      <c:pt idx="13188">
                        <c:v>6.5949999999999998</c:v>
                      </c:pt>
                      <c:pt idx="13189">
                        <c:v>6.5960000000000001</c:v>
                      </c:pt>
                      <c:pt idx="13190">
                        <c:v>6.5960000000000001</c:v>
                      </c:pt>
                      <c:pt idx="13191">
                        <c:v>6.5970000000000004</c:v>
                      </c:pt>
                      <c:pt idx="13192">
                        <c:v>6.5970000000000004</c:v>
                      </c:pt>
                      <c:pt idx="13193">
                        <c:v>6.5979999999999999</c:v>
                      </c:pt>
                      <c:pt idx="13194">
                        <c:v>6.5979999999999999</c:v>
                      </c:pt>
                      <c:pt idx="13195">
                        <c:v>6.5990000000000002</c:v>
                      </c:pt>
                      <c:pt idx="13196">
                        <c:v>6.5990000000000002</c:v>
                      </c:pt>
                      <c:pt idx="13197">
                        <c:v>6.6</c:v>
                      </c:pt>
                      <c:pt idx="13198">
                        <c:v>6.6</c:v>
                      </c:pt>
                      <c:pt idx="13199">
                        <c:v>6.601</c:v>
                      </c:pt>
                      <c:pt idx="13200">
                        <c:v>6.601</c:v>
                      </c:pt>
                      <c:pt idx="13201">
                        <c:v>6.6020000000000003</c:v>
                      </c:pt>
                      <c:pt idx="13202">
                        <c:v>6.6020000000000003</c:v>
                      </c:pt>
                      <c:pt idx="13203">
                        <c:v>6.6029999999999998</c:v>
                      </c:pt>
                      <c:pt idx="13204">
                        <c:v>6.6029999999999998</c:v>
                      </c:pt>
                      <c:pt idx="13205">
                        <c:v>6.6040000000000001</c:v>
                      </c:pt>
                      <c:pt idx="13206">
                        <c:v>6.6040000000000001</c:v>
                      </c:pt>
                      <c:pt idx="13207">
                        <c:v>6.6050000000000004</c:v>
                      </c:pt>
                      <c:pt idx="13208">
                        <c:v>6.6050000000000004</c:v>
                      </c:pt>
                      <c:pt idx="13209">
                        <c:v>6.6059999999999999</c:v>
                      </c:pt>
                      <c:pt idx="13210">
                        <c:v>6.6059999999999999</c:v>
                      </c:pt>
                      <c:pt idx="13211">
                        <c:v>6.6070000000000002</c:v>
                      </c:pt>
                      <c:pt idx="13212">
                        <c:v>6.6070000000000002</c:v>
                      </c:pt>
                      <c:pt idx="13213">
                        <c:v>6.6079999999999997</c:v>
                      </c:pt>
                      <c:pt idx="13214">
                        <c:v>6.6079999999999997</c:v>
                      </c:pt>
                      <c:pt idx="13215">
                        <c:v>6.609</c:v>
                      </c:pt>
                      <c:pt idx="13216">
                        <c:v>6.609</c:v>
                      </c:pt>
                      <c:pt idx="13217">
                        <c:v>6.61</c:v>
                      </c:pt>
                      <c:pt idx="13218">
                        <c:v>6.61</c:v>
                      </c:pt>
                      <c:pt idx="13219">
                        <c:v>6.6109999999999998</c:v>
                      </c:pt>
                      <c:pt idx="13220">
                        <c:v>6.6109999999999998</c:v>
                      </c:pt>
                      <c:pt idx="13221">
                        <c:v>6.6120000000000001</c:v>
                      </c:pt>
                      <c:pt idx="13222">
                        <c:v>6.6120000000000001</c:v>
                      </c:pt>
                      <c:pt idx="13223">
                        <c:v>6.6130000000000004</c:v>
                      </c:pt>
                      <c:pt idx="13224">
                        <c:v>6.6130000000000004</c:v>
                      </c:pt>
                      <c:pt idx="13225">
                        <c:v>6.6139999999999999</c:v>
                      </c:pt>
                      <c:pt idx="13226">
                        <c:v>6.6139999999999999</c:v>
                      </c:pt>
                      <c:pt idx="13227">
                        <c:v>6.6150000000000002</c:v>
                      </c:pt>
                      <c:pt idx="13228">
                        <c:v>6.6150000000000002</c:v>
                      </c:pt>
                      <c:pt idx="13229">
                        <c:v>6.6159999999999997</c:v>
                      </c:pt>
                      <c:pt idx="13230">
                        <c:v>6.6159999999999997</c:v>
                      </c:pt>
                      <c:pt idx="13231">
                        <c:v>6.617</c:v>
                      </c:pt>
                      <c:pt idx="13232">
                        <c:v>6.617</c:v>
                      </c:pt>
                      <c:pt idx="13233">
                        <c:v>6.6180000000000003</c:v>
                      </c:pt>
                      <c:pt idx="13234">
                        <c:v>6.6180000000000003</c:v>
                      </c:pt>
                      <c:pt idx="13235">
                        <c:v>6.6189999999999998</c:v>
                      </c:pt>
                      <c:pt idx="13236">
                        <c:v>6.6189999999999998</c:v>
                      </c:pt>
                      <c:pt idx="13237">
                        <c:v>6.62</c:v>
                      </c:pt>
                      <c:pt idx="13238">
                        <c:v>6.62</c:v>
                      </c:pt>
                      <c:pt idx="13239">
                        <c:v>6.6210000000000004</c:v>
                      </c:pt>
                      <c:pt idx="13240">
                        <c:v>6.6210000000000004</c:v>
                      </c:pt>
                      <c:pt idx="13241">
                        <c:v>6.6219999999999999</c:v>
                      </c:pt>
                      <c:pt idx="13242">
                        <c:v>6.6219999999999999</c:v>
                      </c:pt>
                      <c:pt idx="13243">
                        <c:v>6.6230000000000002</c:v>
                      </c:pt>
                      <c:pt idx="13244">
                        <c:v>6.6230000000000002</c:v>
                      </c:pt>
                      <c:pt idx="13245">
                        <c:v>6.6239999999999997</c:v>
                      </c:pt>
                      <c:pt idx="13246">
                        <c:v>6.6239999999999997</c:v>
                      </c:pt>
                      <c:pt idx="13247">
                        <c:v>6.625</c:v>
                      </c:pt>
                      <c:pt idx="13248">
                        <c:v>6.625</c:v>
                      </c:pt>
                      <c:pt idx="13249">
                        <c:v>6.6260000000000003</c:v>
                      </c:pt>
                      <c:pt idx="13250">
                        <c:v>6.6260000000000003</c:v>
                      </c:pt>
                      <c:pt idx="13251">
                        <c:v>6.6269999999999998</c:v>
                      </c:pt>
                      <c:pt idx="13252">
                        <c:v>6.6269999999999998</c:v>
                      </c:pt>
                      <c:pt idx="13253">
                        <c:v>6.6280000000000001</c:v>
                      </c:pt>
                      <c:pt idx="13254">
                        <c:v>6.6280000000000001</c:v>
                      </c:pt>
                      <c:pt idx="13255">
                        <c:v>6.6289999999999996</c:v>
                      </c:pt>
                      <c:pt idx="13256">
                        <c:v>6.6289999999999996</c:v>
                      </c:pt>
                      <c:pt idx="13257">
                        <c:v>6.63</c:v>
                      </c:pt>
                      <c:pt idx="13258">
                        <c:v>6.63</c:v>
                      </c:pt>
                      <c:pt idx="13259">
                        <c:v>6.6310000000000002</c:v>
                      </c:pt>
                      <c:pt idx="13260">
                        <c:v>6.6310000000000002</c:v>
                      </c:pt>
                      <c:pt idx="13261">
                        <c:v>6.6319999999999997</c:v>
                      </c:pt>
                      <c:pt idx="13262">
                        <c:v>6.6319999999999997</c:v>
                      </c:pt>
                      <c:pt idx="13263">
                        <c:v>6.633</c:v>
                      </c:pt>
                      <c:pt idx="13264">
                        <c:v>6.633</c:v>
                      </c:pt>
                      <c:pt idx="13265">
                        <c:v>6.6340000000000003</c:v>
                      </c:pt>
                      <c:pt idx="13266">
                        <c:v>6.6340000000000003</c:v>
                      </c:pt>
                      <c:pt idx="13267">
                        <c:v>6.6349999999999998</c:v>
                      </c:pt>
                      <c:pt idx="13268">
                        <c:v>6.6349999999999998</c:v>
                      </c:pt>
                      <c:pt idx="13269">
                        <c:v>6.6360000000000001</c:v>
                      </c:pt>
                      <c:pt idx="13270">
                        <c:v>6.6360000000000001</c:v>
                      </c:pt>
                      <c:pt idx="13271">
                        <c:v>6.6369999999999996</c:v>
                      </c:pt>
                      <c:pt idx="13272">
                        <c:v>6.6369999999999996</c:v>
                      </c:pt>
                      <c:pt idx="13273">
                        <c:v>6.6379999999999999</c:v>
                      </c:pt>
                      <c:pt idx="13274">
                        <c:v>6.6379999999999999</c:v>
                      </c:pt>
                      <c:pt idx="13275">
                        <c:v>6.6390000000000002</c:v>
                      </c:pt>
                      <c:pt idx="13276">
                        <c:v>6.6390000000000002</c:v>
                      </c:pt>
                      <c:pt idx="13277">
                        <c:v>6.64</c:v>
                      </c:pt>
                      <c:pt idx="13278">
                        <c:v>6.64</c:v>
                      </c:pt>
                      <c:pt idx="13279">
                        <c:v>6.641</c:v>
                      </c:pt>
                      <c:pt idx="13280">
                        <c:v>6.641</c:v>
                      </c:pt>
                      <c:pt idx="13281">
                        <c:v>6.6420000000000003</c:v>
                      </c:pt>
                      <c:pt idx="13282">
                        <c:v>6.6420000000000003</c:v>
                      </c:pt>
                      <c:pt idx="13283">
                        <c:v>6.6429999999999998</c:v>
                      </c:pt>
                      <c:pt idx="13284">
                        <c:v>6.6429999999999998</c:v>
                      </c:pt>
                      <c:pt idx="13285">
                        <c:v>6.6440000000000001</c:v>
                      </c:pt>
                      <c:pt idx="13286">
                        <c:v>6.6440000000000001</c:v>
                      </c:pt>
                      <c:pt idx="13287">
                        <c:v>6.6449999999999996</c:v>
                      </c:pt>
                      <c:pt idx="13288">
                        <c:v>6.6449999999999996</c:v>
                      </c:pt>
                      <c:pt idx="13289">
                        <c:v>6.6459999999999999</c:v>
                      </c:pt>
                      <c:pt idx="13290">
                        <c:v>6.6459999999999999</c:v>
                      </c:pt>
                      <c:pt idx="13291">
                        <c:v>6.6470000000000002</c:v>
                      </c:pt>
                      <c:pt idx="13292">
                        <c:v>6.6470000000000002</c:v>
                      </c:pt>
                      <c:pt idx="13293">
                        <c:v>6.6479999999999997</c:v>
                      </c:pt>
                      <c:pt idx="13294">
                        <c:v>6.6479999999999997</c:v>
                      </c:pt>
                      <c:pt idx="13295">
                        <c:v>6.649</c:v>
                      </c:pt>
                      <c:pt idx="13296">
                        <c:v>6.649</c:v>
                      </c:pt>
                      <c:pt idx="13297">
                        <c:v>6.65</c:v>
                      </c:pt>
                      <c:pt idx="13298">
                        <c:v>6.65</c:v>
                      </c:pt>
                      <c:pt idx="13299">
                        <c:v>6.6509999999999998</c:v>
                      </c:pt>
                      <c:pt idx="13300">
                        <c:v>6.6509999999999998</c:v>
                      </c:pt>
                      <c:pt idx="13301">
                        <c:v>6.6520000000000001</c:v>
                      </c:pt>
                      <c:pt idx="13302">
                        <c:v>6.6520000000000001</c:v>
                      </c:pt>
                      <c:pt idx="13303">
                        <c:v>6.6529999999999996</c:v>
                      </c:pt>
                      <c:pt idx="13304">
                        <c:v>6.6529999999999996</c:v>
                      </c:pt>
                      <c:pt idx="13305">
                        <c:v>6.6539999999999999</c:v>
                      </c:pt>
                      <c:pt idx="13306">
                        <c:v>6.6539999999999999</c:v>
                      </c:pt>
                      <c:pt idx="13307">
                        <c:v>6.6550000000000002</c:v>
                      </c:pt>
                      <c:pt idx="13308">
                        <c:v>6.6550000000000002</c:v>
                      </c:pt>
                      <c:pt idx="13309">
                        <c:v>6.6559999999999997</c:v>
                      </c:pt>
                      <c:pt idx="13310">
                        <c:v>6.6559999999999997</c:v>
                      </c:pt>
                      <c:pt idx="13311">
                        <c:v>6.657</c:v>
                      </c:pt>
                      <c:pt idx="13312">
                        <c:v>6.657</c:v>
                      </c:pt>
                      <c:pt idx="13313">
                        <c:v>6.6580000000000004</c:v>
                      </c:pt>
                      <c:pt idx="13314">
                        <c:v>6.6580000000000004</c:v>
                      </c:pt>
                      <c:pt idx="13315">
                        <c:v>6.6589999999999998</c:v>
                      </c:pt>
                      <c:pt idx="13316">
                        <c:v>6.6589999999999998</c:v>
                      </c:pt>
                      <c:pt idx="13317">
                        <c:v>6.66</c:v>
                      </c:pt>
                      <c:pt idx="13318">
                        <c:v>6.66</c:v>
                      </c:pt>
                      <c:pt idx="13319">
                        <c:v>6.6609999999999996</c:v>
                      </c:pt>
                      <c:pt idx="13320">
                        <c:v>6.6609999999999996</c:v>
                      </c:pt>
                      <c:pt idx="13321">
                        <c:v>6.6619999999999999</c:v>
                      </c:pt>
                      <c:pt idx="13322">
                        <c:v>6.6619999999999999</c:v>
                      </c:pt>
                      <c:pt idx="13323">
                        <c:v>6.6630000000000003</c:v>
                      </c:pt>
                      <c:pt idx="13324">
                        <c:v>6.6630000000000003</c:v>
                      </c:pt>
                      <c:pt idx="13325">
                        <c:v>6.6639999999999997</c:v>
                      </c:pt>
                      <c:pt idx="13326">
                        <c:v>6.6639999999999997</c:v>
                      </c:pt>
                      <c:pt idx="13327">
                        <c:v>6.665</c:v>
                      </c:pt>
                      <c:pt idx="13328">
                        <c:v>6.665</c:v>
                      </c:pt>
                      <c:pt idx="13329">
                        <c:v>6.6660000000000004</c:v>
                      </c:pt>
                      <c:pt idx="13330">
                        <c:v>6.6660000000000004</c:v>
                      </c:pt>
                      <c:pt idx="13331">
                        <c:v>6.6669999999999998</c:v>
                      </c:pt>
                      <c:pt idx="13332">
                        <c:v>6.6669999999999998</c:v>
                      </c:pt>
                      <c:pt idx="13333">
                        <c:v>6.6680000000000001</c:v>
                      </c:pt>
                      <c:pt idx="13334">
                        <c:v>6.6680000000000001</c:v>
                      </c:pt>
                      <c:pt idx="13335">
                        <c:v>6.6689999999999996</c:v>
                      </c:pt>
                      <c:pt idx="13336">
                        <c:v>6.6689999999999996</c:v>
                      </c:pt>
                      <c:pt idx="13337">
                        <c:v>6.67</c:v>
                      </c:pt>
                      <c:pt idx="13338">
                        <c:v>6.67</c:v>
                      </c:pt>
                      <c:pt idx="13339">
                        <c:v>6.6710000000000003</c:v>
                      </c:pt>
                      <c:pt idx="13340">
                        <c:v>6.6710000000000003</c:v>
                      </c:pt>
                      <c:pt idx="13341">
                        <c:v>6.6719999999999997</c:v>
                      </c:pt>
                      <c:pt idx="13342">
                        <c:v>6.6719999999999997</c:v>
                      </c:pt>
                      <c:pt idx="13343">
                        <c:v>6.673</c:v>
                      </c:pt>
                      <c:pt idx="13344">
                        <c:v>6.673</c:v>
                      </c:pt>
                      <c:pt idx="13345">
                        <c:v>6.6740000000000004</c:v>
                      </c:pt>
                      <c:pt idx="13346">
                        <c:v>6.6740000000000004</c:v>
                      </c:pt>
                      <c:pt idx="13347">
                        <c:v>6.6749999999999998</c:v>
                      </c:pt>
                      <c:pt idx="13348">
                        <c:v>6.6749999999999998</c:v>
                      </c:pt>
                      <c:pt idx="13349">
                        <c:v>6.6760000000000002</c:v>
                      </c:pt>
                      <c:pt idx="13350">
                        <c:v>6.6760000000000002</c:v>
                      </c:pt>
                      <c:pt idx="13351">
                        <c:v>6.6769999999999996</c:v>
                      </c:pt>
                      <c:pt idx="13352">
                        <c:v>6.6769999999999996</c:v>
                      </c:pt>
                      <c:pt idx="13353">
                        <c:v>6.6779999999999999</c:v>
                      </c:pt>
                      <c:pt idx="13354">
                        <c:v>6.6779999999999999</c:v>
                      </c:pt>
                      <c:pt idx="13355">
                        <c:v>6.6790000000000003</c:v>
                      </c:pt>
                      <c:pt idx="13356">
                        <c:v>6.6790000000000003</c:v>
                      </c:pt>
                      <c:pt idx="13357">
                        <c:v>6.68</c:v>
                      </c:pt>
                      <c:pt idx="13358">
                        <c:v>6.68</c:v>
                      </c:pt>
                      <c:pt idx="13359">
                        <c:v>6.681</c:v>
                      </c:pt>
                      <c:pt idx="13360">
                        <c:v>6.681</c:v>
                      </c:pt>
                      <c:pt idx="13361">
                        <c:v>6.6820000000000004</c:v>
                      </c:pt>
                      <c:pt idx="13362">
                        <c:v>6.6820000000000004</c:v>
                      </c:pt>
                      <c:pt idx="13363">
                        <c:v>6.6829999999999998</c:v>
                      </c:pt>
                      <c:pt idx="13364">
                        <c:v>6.6829999999999998</c:v>
                      </c:pt>
                      <c:pt idx="13365">
                        <c:v>6.6840000000000002</c:v>
                      </c:pt>
                      <c:pt idx="13366">
                        <c:v>6.6840000000000002</c:v>
                      </c:pt>
                      <c:pt idx="13367">
                        <c:v>6.6849999999999996</c:v>
                      </c:pt>
                      <c:pt idx="13368">
                        <c:v>6.6849999999999996</c:v>
                      </c:pt>
                      <c:pt idx="13369">
                        <c:v>6.6859999999999999</c:v>
                      </c:pt>
                      <c:pt idx="13370">
                        <c:v>6.6859999999999999</c:v>
                      </c:pt>
                      <c:pt idx="13371">
                        <c:v>6.6870000000000003</c:v>
                      </c:pt>
                      <c:pt idx="13372">
                        <c:v>6.6870000000000003</c:v>
                      </c:pt>
                      <c:pt idx="13373">
                        <c:v>6.6879999999999997</c:v>
                      </c:pt>
                      <c:pt idx="13374">
                        <c:v>6.6879999999999997</c:v>
                      </c:pt>
                      <c:pt idx="13375">
                        <c:v>6.6890000000000001</c:v>
                      </c:pt>
                      <c:pt idx="13376">
                        <c:v>6.6890000000000001</c:v>
                      </c:pt>
                      <c:pt idx="13377">
                        <c:v>6.69</c:v>
                      </c:pt>
                      <c:pt idx="13378">
                        <c:v>6.69</c:v>
                      </c:pt>
                      <c:pt idx="13379">
                        <c:v>6.6909999999999998</c:v>
                      </c:pt>
                      <c:pt idx="13380">
                        <c:v>6.6909999999999998</c:v>
                      </c:pt>
                      <c:pt idx="13381">
                        <c:v>6.6920000000000002</c:v>
                      </c:pt>
                      <c:pt idx="13382">
                        <c:v>6.6920000000000002</c:v>
                      </c:pt>
                      <c:pt idx="13383">
                        <c:v>6.6929999999999996</c:v>
                      </c:pt>
                      <c:pt idx="13384">
                        <c:v>6.6929999999999996</c:v>
                      </c:pt>
                      <c:pt idx="13385">
                        <c:v>6.694</c:v>
                      </c:pt>
                      <c:pt idx="13386">
                        <c:v>6.694</c:v>
                      </c:pt>
                      <c:pt idx="13387">
                        <c:v>6.6950000000000003</c:v>
                      </c:pt>
                      <c:pt idx="13388">
                        <c:v>6.6950000000000003</c:v>
                      </c:pt>
                      <c:pt idx="13389">
                        <c:v>6.6959999999999997</c:v>
                      </c:pt>
                      <c:pt idx="13390">
                        <c:v>6.6959999999999997</c:v>
                      </c:pt>
                      <c:pt idx="13391">
                        <c:v>6.6970000000000001</c:v>
                      </c:pt>
                      <c:pt idx="13392">
                        <c:v>6.6970000000000001</c:v>
                      </c:pt>
                      <c:pt idx="13393">
                        <c:v>6.6980000000000004</c:v>
                      </c:pt>
                      <c:pt idx="13394">
                        <c:v>6.6980000000000004</c:v>
                      </c:pt>
                      <c:pt idx="13395">
                        <c:v>6.6989999999999998</c:v>
                      </c:pt>
                      <c:pt idx="13396">
                        <c:v>6.6989999999999998</c:v>
                      </c:pt>
                      <c:pt idx="13397">
                        <c:v>6.7</c:v>
                      </c:pt>
                      <c:pt idx="13398">
                        <c:v>6.7</c:v>
                      </c:pt>
                      <c:pt idx="13399">
                        <c:v>6.7009999999999996</c:v>
                      </c:pt>
                      <c:pt idx="13400">
                        <c:v>6.7009999999999996</c:v>
                      </c:pt>
                      <c:pt idx="13401">
                        <c:v>6.702</c:v>
                      </c:pt>
                      <c:pt idx="13402">
                        <c:v>6.702</c:v>
                      </c:pt>
                      <c:pt idx="13403">
                        <c:v>6.7030000000000003</c:v>
                      </c:pt>
                      <c:pt idx="13404">
                        <c:v>6.7030000000000003</c:v>
                      </c:pt>
                      <c:pt idx="13405">
                        <c:v>6.7039999999999997</c:v>
                      </c:pt>
                      <c:pt idx="13406">
                        <c:v>6.7039999999999997</c:v>
                      </c:pt>
                      <c:pt idx="13407">
                        <c:v>6.7050000000000001</c:v>
                      </c:pt>
                      <c:pt idx="13408">
                        <c:v>6.7050000000000001</c:v>
                      </c:pt>
                      <c:pt idx="13409">
                        <c:v>6.7060000000000004</c:v>
                      </c:pt>
                      <c:pt idx="13410">
                        <c:v>6.7060000000000004</c:v>
                      </c:pt>
                      <c:pt idx="13411">
                        <c:v>6.7069999999999999</c:v>
                      </c:pt>
                      <c:pt idx="13412">
                        <c:v>6.7069999999999999</c:v>
                      </c:pt>
                      <c:pt idx="13413">
                        <c:v>6.7080000000000002</c:v>
                      </c:pt>
                      <c:pt idx="13414">
                        <c:v>6.7080000000000002</c:v>
                      </c:pt>
                      <c:pt idx="13415">
                        <c:v>6.7089999999999996</c:v>
                      </c:pt>
                      <c:pt idx="13416">
                        <c:v>6.7089999999999996</c:v>
                      </c:pt>
                      <c:pt idx="13417">
                        <c:v>6.71</c:v>
                      </c:pt>
                      <c:pt idx="13418">
                        <c:v>6.71</c:v>
                      </c:pt>
                      <c:pt idx="13419">
                        <c:v>6.7110000000000003</c:v>
                      </c:pt>
                      <c:pt idx="13420">
                        <c:v>6.7110000000000003</c:v>
                      </c:pt>
                      <c:pt idx="13421">
                        <c:v>6.7119999999999997</c:v>
                      </c:pt>
                      <c:pt idx="13422">
                        <c:v>6.7119999999999997</c:v>
                      </c:pt>
                      <c:pt idx="13423">
                        <c:v>6.7130000000000001</c:v>
                      </c:pt>
                      <c:pt idx="13424">
                        <c:v>6.7130000000000001</c:v>
                      </c:pt>
                      <c:pt idx="13425">
                        <c:v>6.7140000000000004</c:v>
                      </c:pt>
                      <c:pt idx="13426">
                        <c:v>6.7140000000000004</c:v>
                      </c:pt>
                      <c:pt idx="13427">
                        <c:v>6.7149999999999999</c:v>
                      </c:pt>
                      <c:pt idx="13428">
                        <c:v>6.7149999999999999</c:v>
                      </c:pt>
                      <c:pt idx="13429">
                        <c:v>6.7160000000000002</c:v>
                      </c:pt>
                      <c:pt idx="13430">
                        <c:v>6.7160000000000002</c:v>
                      </c:pt>
                      <c:pt idx="13431">
                        <c:v>6.7169999999999996</c:v>
                      </c:pt>
                      <c:pt idx="13432">
                        <c:v>6.7169999999999996</c:v>
                      </c:pt>
                      <c:pt idx="13433">
                        <c:v>6.718</c:v>
                      </c:pt>
                      <c:pt idx="13434">
                        <c:v>6.718</c:v>
                      </c:pt>
                      <c:pt idx="13435">
                        <c:v>6.7190000000000003</c:v>
                      </c:pt>
                      <c:pt idx="13436">
                        <c:v>6.7190000000000003</c:v>
                      </c:pt>
                      <c:pt idx="13437">
                        <c:v>6.72</c:v>
                      </c:pt>
                      <c:pt idx="13438">
                        <c:v>6.72</c:v>
                      </c:pt>
                      <c:pt idx="13439">
                        <c:v>6.7210000000000001</c:v>
                      </c:pt>
                      <c:pt idx="13440">
                        <c:v>6.7210000000000001</c:v>
                      </c:pt>
                      <c:pt idx="13441">
                        <c:v>6.7220000000000004</c:v>
                      </c:pt>
                      <c:pt idx="13442">
                        <c:v>6.7220000000000004</c:v>
                      </c:pt>
                      <c:pt idx="13443">
                        <c:v>6.7229999999999999</c:v>
                      </c:pt>
                      <c:pt idx="13444">
                        <c:v>6.7229999999999999</c:v>
                      </c:pt>
                      <c:pt idx="13445">
                        <c:v>6.7240000000000002</c:v>
                      </c:pt>
                      <c:pt idx="13446">
                        <c:v>6.7240000000000002</c:v>
                      </c:pt>
                      <c:pt idx="13447">
                        <c:v>6.7249999999999996</c:v>
                      </c:pt>
                      <c:pt idx="13448">
                        <c:v>6.7249999999999996</c:v>
                      </c:pt>
                      <c:pt idx="13449">
                        <c:v>6.726</c:v>
                      </c:pt>
                      <c:pt idx="13450">
                        <c:v>6.726</c:v>
                      </c:pt>
                      <c:pt idx="13451">
                        <c:v>6.7270000000000003</c:v>
                      </c:pt>
                      <c:pt idx="13452">
                        <c:v>6.7270000000000003</c:v>
                      </c:pt>
                      <c:pt idx="13453">
                        <c:v>6.7279999999999998</c:v>
                      </c:pt>
                      <c:pt idx="13454">
                        <c:v>6.7279999999999998</c:v>
                      </c:pt>
                      <c:pt idx="13455">
                        <c:v>6.7290000000000001</c:v>
                      </c:pt>
                      <c:pt idx="13456">
                        <c:v>6.7290000000000001</c:v>
                      </c:pt>
                      <c:pt idx="13457">
                        <c:v>6.73</c:v>
                      </c:pt>
                      <c:pt idx="13458">
                        <c:v>6.73</c:v>
                      </c:pt>
                      <c:pt idx="13459">
                        <c:v>6.7309999999999999</c:v>
                      </c:pt>
                      <c:pt idx="13460">
                        <c:v>6.7309999999999999</c:v>
                      </c:pt>
                      <c:pt idx="13461">
                        <c:v>6.7320000000000002</c:v>
                      </c:pt>
                      <c:pt idx="13462">
                        <c:v>6.7320000000000002</c:v>
                      </c:pt>
                      <c:pt idx="13463">
                        <c:v>6.7329999999999997</c:v>
                      </c:pt>
                      <c:pt idx="13464">
                        <c:v>6.7329999999999997</c:v>
                      </c:pt>
                      <c:pt idx="13465">
                        <c:v>6.734</c:v>
                      </c:pt>
                      <c:pt idx="13466">
                        <c:v>6.734</c:v>
                      </c:pt>
                      <c:pt idx="13467">
                        <c:v>6.7350000000000003</c:v>
                      </c:pt>
                      <c:pt idx="13468">
                        <c:v>6.7350000000000003</c:v>
                      </c:pt>
                      <c:pt idx="13469">
                        <c:v>6.7359999999999998</c:v>
                      </c:pt>
                      <c:pt idx="13470">
                        <c:v>6.7359999999999998</c:v>
                      </c:pt>
                      <c:pt idx="13471">
                        <c:v>6.7370000000000001</c:v>
                      </c:pt>
                      <c:pt idx="13472">
                        <c:v>6.7370000000000001</c:v>
                      </c:pt>
                      <c:pt idx="13473">
                        <c:v>6.7380000000000004</c:v>
                      </c:pt>
                      <c:pt idx="13474">
                        <c:v>6.7380000000000004</c:v>
                      </c:pt>
                      <c:pt idx="13475">
                        <c:v>6.7389999999999999</c:v>
                      </c:pt>
                      <c:pt idx="13476">
                        <c:v>6.7389999999999999</c:v>
                      </c:pt>
                      <c:pt idx="13477">
                        <c:v>6.74</c:v>
                      </c:pt>
                      <c:pt idx="13478">
                        <c:v>6.74</c:v>
                      </c:pt>
                      <c:pt idx="13479">
                        <c:v>6.7409999999999997</c:v>
                      </c:pt>
                      <c:pt idx="13480">
                        <c:v>6.7409999999999997</c:v>
                      </c:pt>
                      <c:pt idx="13481">
                        <c:v>6.742</c:v>
                      </c:pt>
                      <c:pt idx="13482">
                        <c:v>6.742</c:v>
                      </c:pt>
                      <c:pt idx="13483">
                        <c:v>6.7430000000000003</c:v>
                      </c:pt>
                      <c:pt idx="13484">
                        <c:v>6.7430000000000003</c:v>
                      </c:pt>
                      <c:pt idx="13485">
                        <c:v>6.7439999999999998</c:v>
                      </c:pt>
                      <c:pt idx="13486">
                        <c:v>6.7439999999999998</c:v>
                      </c:pt>
                      <c:pt idx="13487">
                        <c:v>6.7450000000000001</c:v>
                      </c:pt>
                      <c:pt idx="13488">
                        <c:v>6.7450000000000001</c:v>
                      </c:pt>
                      <c:pt idx="13489">
                        <c:v>6.7460000000000004</c:v>
                      </c:pt>
                      <c:pt idx="13490">
                        <c:v>6.7460000000000004</c:v>
                      </c:pt>
                      <c:pt idx="13491">
                        <c:v>6.7469999999999999</c:v>
                      </c:pt>
                      <c:pt idx="13492">
                        <c:v>6.7469999999999999</c:v>
                      </c:pt>
                      <c:pt idx="13493">
                        <c:v>6.7480000000000002</c:v>
                      </c:pt>
                      <c:pt idx="13494">
                        <c:v>6.7480000000000002</c:v>
                      </c:pt>
                      <c:pt idx="13495">
                        <c:v>6.7489999999999997</c:v>
                      </c:pt>
                      <c:pt idx="13496">
                        <c:v>6.7489999999999997</c:v>
                      </c:pt>
                      <c:pt idx="13497">
                        <c:v>6.75</c:v>
                      </c:pt>
                      <c:pt idx="13498">
                        <c:v>6.75</c:v>
                      </c:pt>
                      <c:pt idx="13499">
                        <c:v>6.7510000000000003</c:v>
                      </c:pt>
                      <c:pt idx="13500">
                        <c:v>6.7510000000000003</c:v>
                      </c:pt>
                      <c:pt idx="13501">
                        <c:v>6.7519999999999998</c:v>
                      </c:pt>
                      <c:pt idx="13502">
                        <c:v>6.7519999999999998</c:v>
                      </c:pt>
                      <c:pt idx="13503">
                        <c:v>6.7530000000000001</c:v>
                      </c:pt>
                      <c:pt idx="13504">
                        <c:v>6.7530000000000001</c:v>
                      </c:pt>
                      <c:pt idx="13505">
                        <c:v>6.7539999999999996</c:v>
                      </c:pt>
                      <c:pt idx="13506">
                        <c:v>6.7539999999999996</c:v>
                      </c:pt>
                      <c:pt idx="13507">
                        <c:v>6.7549999999999999</c:v>
                      </c:pt>
                      <c:pt idx="13508">
                        <c:v>6.7549999999999999</c:v>
                      </c:pt>
                      <c:pt idx="13509">
                        <c:v>6.7560000000000002</c:v>
                      </c:pt>
                      <c:pt idx="13510">
                        <c:v>6.7560000000000002</c:v>
                      </c:pt>
                      <c:pt idx="13511">
                        <c:v>6.7569999999999997</c:v>
                      </c:pt>
                      <c:pt idx="13512">
                        <c:v>6.7569999999999997</c:v>
                      </c:pt>
                      <c:pt idx="13513">
                        <c:v>6.758</c:v>
                      </c:pt>
                      <c:pt idx="13514">
                        <c:v>6.758</c:v>
                      </c:pt>
                      <c:pt idx="13515">
                        <c:v>6.7590000000000003</c:v>
                      </c:pt>
                      <c:pt idx="13516">
                        <c:v>6.7590000000000003</c:v>
                      </c:pt>
                      <c:pt idx="13517">
                        <c:v>6.76</c:v>
                      </c:pt>
                      <c:pt idx="13518">
                        <c:v>6.76</c:v>
                      </c:pt>
                      <c:pt idx="13519">
                        <c:v>6.7610000000000001</c:v>
                      </c:pt>
                      <c:pt idx="13520">
                        <c:v>6.7610000000000001</c:v>
                      </c:pt>
                      <c:pt idx="13521">
                        <c:v>6.7619999999999996</c:v>
                      </c:pt>
                      <c:pt idx="13522">
                        <c:v>6.7619999999999996</c:v>
                      </c:pt>
                      <c:pt idx="13523">
                        <c:v>6.7629999999999999</c:v>
                      </c:pt>
                      <c:pt idx="13524">
                        <c:v>6.7629999999999999</c:v>
                      </c:pt>
                      <c:pt idx="13525">
                        <c:v>6.7640000000000002</c:v>
                      </c:pt>
                      <c:pt idx="13526">
                        <c:v>6.7640000000000002</c:v>
                      </c:pt>
                      <c:pt idx="13527">
                        <c:v>6.7649999999999997</c:v>
                      </c:pt>
                      <c:pt idx="13528">
                        <c:v>6.7649999999999997</c:v>
                      </c:pt>
                      <c:pt idx="13529">
                        <c:v>6.766</c:v>
                      </c:pt>
                      <c:pt idx="13530">
                        <c:v>6.766</c:v>
                      </c:pt>
                      <c:pt idx="13531">
                        <c:v>6.7670000000000003</c:v>
                      </c:pt>
                      <c:pt idx="13532">
                        <c:v>6.7670000000000003</c:v>
                      </c:pt>
                      <c:pt idx="13533">
                        <c:v>6.7679999999999998</c:v>
                      </c:pt>
                      <c:pt idx="13534">
                        <c:v>6.7679999999999998</c:v>
                      </c:pt>
                      <c:pt idx="13535">
                        <c:v>6.7690000000000001</c:v>
                      </c:pt>
                      <c:pt idx="13536">
                        <c:v>6.7690000000000001</c:v>
                      </c:pt>
                      <c:pt idx="13537">
                        <c:v>6.77</c:v>
                      </c:pt>
                      <c:pt idx="13538">
                        <c:v>6.77</c:v>
                      </c:pt>
                      <c:pt idx="13539">
                        <c:v>6.7709999999999999</c:v>
                      </c:pt>
                      <c:pt idx="13540">
                        <c:v>6.7709999999999999</c:v>
                      </c:pt>
                      <c:pt idx="13541">
                        <c:v>6.7720000000000002</c:v>
                      </c:pt>
                      <c:pt idx="13542">
                        <c:v>6.7720000000000002</c:v>
                      </c:pt>
                      <c:pt idx="13543">
                        <c:v>6.7729999999999997</c:v>
                      </c:pt>
                      <c:pt idx="13544">
                        <c:v>6.7729999999999997</c:v>
                      </c:pt>
                      <c:pt idx="13545">
                        <c:v>6.774</c:v>
                      </c:pt>
                      <c:pt idx="13546">
                        <c:v>6.774</c:v>
                      </c:pt>
                      <c:pt idx="13547">
                        <c:v>6.7750000000000004</c:v>
                      </c:pt>
                      <c:pt idx="13548">
                        <c:v>6.7750000000000004</c:v>
                      </c:pt>
                      <c:pt idx="13549">
                        <c:v>6.7759999999999998</c:v>
                      </c:pt>
                      <c:pt idx="13550">
                        <c:v>6.7759999999999998</c:v>
                      </c:pt>
                      <c:pt idx="13551">
                        <c:v>6.7770000000000001</c:v>
                      </c:pt>
                      <c:pt idx="13552">
                        <c:v>6.7770000000000001</c:v>
                      </c:pt>
                      <c:pt idx="13553">
                        <c:v>6.7779999999999996</c:v>
                      </c:pt>
                      <c:pt idx="13554">
                        <c:v>6.7779999999999996</c:v>
                      </c:pt>
                      <c:pt idx="13555">
                        <c:v>6.7789999999999999</c:v>
                      </c:pt>
                      <c:pt idx="13556">
                        <c:v>6.7789999999999999</c:v>
                      </c:pt>
                      <c:pt idx="13557">
                        <c:v>6.78</c:v>
                      </c:pt>
                      <c:pt idx="13558">
                        <c:v>6.78</c:v>
                      </c:pt>
                      <c:pt idx="13559">
                        <c:v>6.7809999999999997</c:v>
                      </c:pt>
                      <c:pt idx="13560">
                        <c:v>6.7809999999999997</c:v>
                      </c:pt>
                      <c:pt idx="13561">
                        <c:v>6.782</c:v>
                      </c:pt>
                      <c:pt idx="13562">
                        <c:v>6.782</c:v>
                      </c:pt>
                      <c:pt idx="13563">
                        <c:v>6.7830000000000004</c:v>
                      </c:pt>
                      <c:pt idx="13564">
                        <c:v>6.7830000000000004</c:v>
                      </c:pt>
                      <c:pt idx="13565">
                        <c:v>6.7839999999999998</c:v>
                      </c:pt>
                      <c:pt idx="13566">
                        <c:v>6.7839999999999998</c:v>
                      </c:pt>
                      <c:pt idx="13567">
                        <c:v>6.7850000000000001</c:v>
                      </c:pt>
                      <c:pt idx="13568">
                        <c:v>6.7850000000000001</c:v>
                      </c:pt>
                      <c:pt idx="13569">
                        <c:v>6.7859999999999996</c:v>
                      </c:pt>
                      <c:pt idx="13570">
                        <c:v>6.7859999999999996</c:v>
                      </c:pt>
                      <c:pt idx="13571">
                        <c:v>6.7869999999999999</c:v>
                      </c:pt>
                      <c:pt idx="13572">
                        <c:v>6.7869999999999999</c:v>
                      </c:pt>
                      <c:pt idx="13573">
                        <c:v>6.7880000000000003</c:v>
                      </c:pt>
                      <c:pt idx="13574">
                        <c:v>6.7880000000000003</c:v>
                      </c:pt>
                      <c:pt idx="13575">
                        <c:v>6.7889999999999997</c:v>
                      </c:pt>
                      <c:pt idx="13576">
                        <c:v>6.7889999999999997</c:v>
                      </c:pt>
                      <c:pt idx="13577">
                        <c:v>6.79</c:v>
                      </c:pt>
                      <c:pt idx="13578">
                        <c:v>6.79</c:v>
                      </c:pt>
                      <c:pt idx="13579">
                        <c:v>6.7910000000000004</c:v>
                      </c:pt>
                      <c:pt idx="13580">
                        <c:v>6.7910000000000004</c:v>
                      </c:pt>
                      <c:pt idx="13581">
                        <c:v>6.7919999999999998</c:v>
                      </c:pt>
                      <c:pt idx="13582">
                        <c:v>6.7919999999999998</c:v>
                      </c:pt>
                      <c:pt idx="13583">
                        <c:v>6.7930000000000001</c:v>
                      </c:pt>
                      <c:pt idx="13584">
                        <c:v>6.7930000000000001</c:v>
                      </c:pt>
                      <c:pt idx="13585">
                        <c:v>6.7939999999999996</c:v>
                      </c:pt>
                      <c:pt idx="13586">
                        <c:v>6.7939999999999996</c:v>
                      </c:pt>
                      <c:pt idx="13587">
                        <c:v>6.7949999999999999</c:v>
                      </c:pt>
                      <c:pt idx="13588">
                        <c:v>6.7949999999999999</c:v>
                      </c:pt>
                      <c:pt idx="13589">
                        <c:v>6.7960000000000003</c:v>
                      </c:pt>
                      <c:pt idx="13590">
                        <c:v>6.7960000000000003</c:v>
                      </c:pt>
                      <c:pt idx="13591">
                        <c:v>6.7969999999999997</c:v>
                      </c:pt>
                      <c:pt idx="13592">
                        <c:v>6.7969999999999997</c:v>
                      </c:pt>
                      <c:pt idx="13593">
                        <c:v>6.798</c:v>
                      </c:pt>
                      <c:pt idx="13594">
                        <c:v>6.798</c:v>
                      </c:pt>
                      <c:pt idx="13595">
                        <c:v>6.7990000000000004</c:v>
                      </c:pt>
                      <c:pt idx="13596">
                        <c:v>6.7990000000000004</c:v>
                      </c:pt>
                      <c:pt idx="13597">
                        <c:v>6.8</c:v>
                      </c:pt>
                      <c:pt idx="13598">
                        <c:v>6.8</c:v>
                      </c:pt>
                      <c:pt idx="13599">
                        <c:v>6.8010000000000002</c:v>
                      </c:pt>
                      <c:pt idx="13600">
                        <c:v>6.8010000000000002</c:v>
                      </c:pt>
                      <c:pt idx="13601">
                        <c:v>6.8019999999999996</c:v>
                      </c:pt>
                      <c:pt idx="13602">
                        <c:v>6.8019999999999996</c:v>
                      </c:pt>
                      <c:pt idx="13603">
                        <c:v>6.8029999999999999</c:v>
                      </c:pt>
                      <c:pt idx="13604">
                        <c:v>6.8029999999999999</c:v>
                      </c:pt>
                      <c:pt idx="13605">
                        <c:v>6.8040000000000003</c:v>
                      </c:pt>
                      <c:pt idx="13606">
                        <c:v>6.8040000000000003</c:v>
                      </c:pt>
                      <c:pt idx="13607">
                        <c:v>6.8049999999999997</c:v>
                      </c:pt>
                      <c:pt idx="13608">
                        <c:v>6.8049999999999997</c:v>
                      </c:pt>
                      <c:pt idx="13609">
                        <c:v>6.806</c:v>
                      </c:pt>
                      <c:pt idx="13610">
                        <c:v>6.806</c:v>
                      </c:pt>
                      <c:pt idx="13611">
                        <c:v>6.8070000000000004</c:v>
                      </c:pt>
                      <c:pt idx="13612">
                        <c:v>6.8070000000000004</c:v>
                      </c:pt>
                      <c:pt idx="13613">
                        <c:v>6.8079999999999998</c:v>
                      </c:pt>
                      <c:pt idx="13614">
                        <c:v>6.8079999999999998</c:v>
                      </c:pt>
                      <c:pt idx="13615">
                        <c:v>6.8090000000000002</c:v>
                      </c:pt>
                      <c:pt idx="13616">
                        <c:v>6.8090000000000002</c:v>
                      </c:pt>
                      <c:pt idx="13617">
                        <c:v>6.81</c:v>
                      </c:pt>
                      <c:pt idx="13618">
                        <c:v>6.81</c:v>
                      </c:pt>
                      <c:pt idx="13619">
                        <c:v>6.8109999999999999</c:v>
                      </c:pt>
                      <c:pt idx="13620">
                        <c:v>6.8109999999999999</c:v>
                      </c:pt>
                      <c:pt idx="13621">
                        <c:v>6.8120000000000003</c:v>
                      </c:pt>
                      <c:pt idx="13622">
                        <c:v>6.8120000000000003</c:v>
                      </c:pt>
                      <c:pt idx="13623">
                        <c:v>6.8129999999999997</c:v>
                      </c:pt>
                      <c:pt idx="13624">
                        <c:v>6.8129999999999997</c:v>
                      </c:pt>
                      <c:pt idx="13625">
                        <c:v>6.8140000000000001</c:v>
                      </c:pt>
                      <c:pt idx="13626">
                        <c:v>6.8140000000000001</c:v>
                      </c:pt>
                      <c:pt idx="13627">
                        <c:v>6.8150000000000004</c:v>
                      </c:pt>
                      <c:pt idx="13628">
                        <c:v>6.8150000000000004</c:v>
                      </c:pt>
                      <c:pt idx="13629">
                        <c:v>6.8159999999999998</c:v>
                      </c:pt>
                      <c:pt idx="13630">
                        <c:v>6.8159999999999998</c:v>
                      </c:pt>
                      <c:pt idx="13631">
                        <c:v>6.8170000000000002</c:v>
                      </c:pt>
                      <c:pt idx="13632">
                        <c:v>6.8170000000000002</c:v>
                      </c:pt>
                      <c:pt idx="13633">
                        <c:v>6.8179999999999996</c:v>
                      </c:pt>
                      <c:pt idx="13634">
                        <c:v>6.8179999999999996</c:v>
                      </c:pt>
                      <c:pt idx="13635">
                        <c:v>6.819</c:v>
                      </c:pt>
                      <c:pt idx="13636">
                        <c:v>6.819</c:v>
                      </c:pt>
                      <c:pt idx="13637">
                        <c:v>6.82</c:v>
                      </c:pt>
                      <c:pt idx="13638">
                        <c:v>6.82</c:v>
                      </c:pt>
                      <c:pt idx="13639">
                        <c:v>6.8209999999999997</c:v>
                      </c:pt>
                      <c:pt idx="13640">
                        <c:v>6.8209999999999997</c:v>
                      </c:pt>
                      <c:pt idx="13641">
                        <c:v>6.8220000000000001</c:v>
                      </c:pt>
                      <c:pt idx="13642">
                        <c:v>6.8220000000000001</c:v>
                      </c:pt>
                      <c:pt idx="13643">
                        <c:v>6.8230000000000004</c:v>
                      </c:pt>
                      <c:pt idx="13644">
                        <c:v>6.8230000000000004</c:v>
                      </c:pt>
                      <c:pt idx="13645">
                        <c:v>6.8239999999999998</c:v>
                      </c:pt>
                      <c:pt idx="13646">
                        <c:v>6.8239999999999998</c:v>
                      </c:pt>
                      <c:pt idx="13647">
                        <c:v>6.8250000000000002</c:v>
                      </c:pt>
                      <c:pt idx="13648">
                        <c:v>6.8250000000000002</c:v>
                      </c:pt>
                      <c:pt idx="13649">
                        <c:v>6.8259999999999996</c:v>
                      </c:pt>
                      <c:pt idx="13650">
                        <c:v>6.8259999999999996</c:v>
                      </c:pt>
                      <c:pt idx="13651">
                        <c:v>6.827</c:v>
                      </c:pt>
                      <c:pt idx="13652">
                        <c:v>6.827</c:v>
                      </c:pt>
                      <c:pt idx="13653">
                        <c:v>6.8280000000000003</c:v>
                      </c:pt>
                      <c:pt idx="13654">
                        <c:v>6.8280000000000003</c:v>
                      </c:pt>
                      <c:pt idx="13655">
                        <c:v>6.8289999999999997</c:v>
                      </c:pt>
                      <c:pt idx="13656">
                        <c:v>6.8289999999999997</c:v>
                      </c:pt>
                      <c:pt idx="13657">
                        <c:v>6.83</c:v>
                      </c:pt>
                      <c:pt idx="13658">
                        <c:v>6.83</c:v>
                      </c:pt>
                      <c:pt idx="13659">
                        <c:v>6.8310000000000004</c:v>
                      </c:pt>
                      <c:pt idx="13660">
                        <c:v>6.8310000000000004</c:v>
                      </c:pt>
                      <c:pt idx="13661">
                        <c:v>6.8319999999999999</c:v>
                      </c:pt>
                      <c:pt idx="13662">
                        <c:v>6.8319999999999999</c:v>
                      </c:pt>
                      <c:pt idx="13663">
                        <c:v>6.8330000000000002</c:v>
                      </c:pt>
                      <c:pt idx="13664">
                        <c:v>6.8330000000000002</c:v>
                      </c:pt>
                      <c:pt idx="13665">
                        <c:v>6.8339999999999996</c:v>
                      </c:pt>
                      <c:pt idx="13666">
                        <c:v>6.8339999999999996</c:v>
                      </c:pt>
                      <c:pt idx="13667">
                        <c:v>6.835</c:v>
                      </c:pt>
                      <c:pt idx="13668">
                        <c:v>6.835</c:v>
                      </c:pt>
                      <c:pt idx="13669">
                        <c:v>6.8360000000000003</c:v>
                      </c:pt>
                      <c:pt idx="13670">
                        <c:v>6.8360000000000003</c:v>
                      </c:pt>
                      <c:pt idx="13671">
                        <c:v>6.8369999999999997</c:v>
                      </c:pt>
                      <c:pt idx="13672">
                        <c:v>6.8369999999999997</c:v>
                      </c:pt>
                      <c:pt idx="13673">
                        <c:v>6.8380000000000001</c:v>
                      </c:pt>
                      <c:pt idx="13674">
                        <c:v>6.8380000000000001</c:v>
                      </c:pt>
                      <c:pt idx="13675">
                        <c:v>6.8390000000000004</c:v>
                      </c:pt>
                      <c:pt idx="13676">
                        <c:v>6.8390000000000004</c:v>
                      </c:pt>
                      <c:pt idx="13677">
                        <c:v>6.84</c:v>
                      </c:pt>
                      <c:pt idx="13678">
                        <c:v>6.84</c:v>
                      </c:pt>
                      <c:pt idx="13679">
                        <c:v>6.8410000000000002</c:v>
                      </c:pt>
                      <c:pt idx="13680">
                        <c:v>6.8410000000000002</c:v>
                      </c:pt>
                      <c:pt idx="13681">
                        <c:v>6.8419999999999996</c:v>
                      </c:pt>
                      <c:pt idx="13682">
                        <c:v>6.8419999999999996</c:v>
                      </c:pt>
                      <c:pt idx="13683">
                        <c:v>6.843</c:v>
                      </c:pt>
                      <c:pt idx="13684">
                        <c:v>6.843</c:v>
                      </c:pt>
                      <c:pt idx="13685">
                        <c:v>6.8440000000000003</c:v>
                      </c:pt>
                      <c:pt idx="13686">
                        <c:v>6.8440000000000003</c:v>
                      </c:pt>
                      <c:pt idx="13687">
                        <c:v>6.8449999999999998</c:v>
                      </c:pt>
                      <c:pt idx="13688">
                        <c:v>6.8449999999999998</c:v>
                      </c:pt>
                      <c:pt idx="13689">
                        <c:v>6.8460000000000001</c:v>
                      </c:pt>
                      <c:pt idx="13690">
                        <c:v>6.8460000000000001</c:v>
                      </c:pt>
                      <c:pt idx="13691">
                        <c:v>6.8470000000000004</c:v>
                      </c:pt>
                      <c:pt idx="13692">
                        <c:v>6.8470000000000004</c:v>
                      </c:pt>
                      <c:pt idx="13693">
                        <c:v>6.8479999999999999</c:v>
                      </c:pt>
                      <c:pt idx="13694">
                        <c:v>6.8479999999999999</c:v>
                      </c:pt>
                      <c:pt idx="13695">
                        <c:v>6.8490000000000002</c:v>
                      </c:pt>
                      <c:pt idx="13696">
                        <c:v>6.8490000000000002</c:v>
                      </c:pt>
                      <c:pt idx="13697">
                        <c:v>6.85</c:v>
                      </c:pt>
                      <c:pt idx="13698">
                        <c:v>6.85</c:v>
                      </c:pt>
                      <c:pt idx="13699">
                        <c:v>6.851</c:v>
                      </c:pt>
                      <c:pt idx="13700">
                        <c:v>6.851</c:v>
                      </c:pt>
                      <c:pt idx="13701">
                        <c:v>6.8520000000000003</c:v>
                      </c:pt>
                      <c:pt idx="13702">
                        <c:v>6.8520000000000003</c:v>
                      </c:pt>
                      <c:pt idx="13703">
                        <c:v>6.8529999999999998</c:v>
                      </c:pt>
                      <c:pt idx="13704">
                        <c:v>6.8529999999999998</c:v>
                      </c:pt>
                      <c:pt idx="13705">
                        <c:v>6.8540000000000001</c:v>
                      </c:pt>
                      <c:pt idx="13706">
                        <c:v>6.8540000000000001</c:v>
                      </c:pt>
                      <c:pt idx="13707">
                        <c:v>6.8550000000000004</c:v>
                      </c:pt>
                      <c:pt idx="13708">
                        <c:v>6.8550000000000004</c:v>
                      </c:pt>
                      <c:pt idx="13709">
                        <c:v>6.8559999999999999</c:v>
                      </c:pt>
                      <c:pt idx="13710">
                        <c:v>6.8559999999999999</c:v>
                      </c:pt>
                      <c:pt idx="13711">
                        <c:v>6.8570000000000002</c:v>
                      </c:pt>
                      <c:pt idx="13712">
                        <c:v>6.8570000000000002</c:v>
                      </c:pt>
                      <c:pt idx="13713">
                        <c:v>6.8579999999999997</c:v>
                      </c:pt>
                      <c:pt idx="13714">
                        <c:v>6.8579999999999997</c:v>
                      </c:pt>
                      <c:pt idx="13715">
                        <c:v>6.859</c:v>
                      </c:pt>
                      <c:pt idx="13716">
                        <c:v>6.859</c:v>
                      </c:pt>
                      <c:pt idx="13717">
                        <c:v>6.86</c:v>
                      </c:pt>
                      <c:pt idx="13718">
                        <c:v>6.86</c:v>
                      </c:pt>
                      <c:pt idx="13719">
                        <c:v>6.8609999999999998</c:v>
                      </c:pt>
                      <c:pt idx="13720">
                        <c:v>6.8609999999999998</c:v>
                      </c:pt>
                      <c:pt idx="13721">
                        <c:v>6.8620000000000001</c:v>
                      </c:pt>
                      <c:pt idx="13722">
                        <c:v>6.8620000000000001</c:v>
                      </c:pt>
                      <c:pt idx="13723">
                        <c:v>6.8630000000000004</c:v>
                      </c:pt>
                      <c:pt idx="13724">
                        <c:v>6.8630000000000004</c:v>
                      </c:pt>
                      <c:pt idx="13725">
                        <c:v>6.8639999999999999</c:v>
                      </c:pt>
                      <c:pt idx="13726">
                        <c:v>6.8639999999999999</c:v>
                      </c:pt>
                      <c:pt idx="13727">
                        <c:v>6.8650000000000002</c:v>
                      </c:pt>
                      <c:pt idx="13728">
                        <c:v>6.8650000000000002</c:v>
                      </c:pt>
                      <c:pt idx="13729">
                        <c:v>6.8659999999999997</c:v>
                      </c:pt>
                      <c:pt idx="13730">
                        <c:v>6.8659999999999997</c:v>
                      </c:pt>
                      <c:pt idx="13731">
                        <c:v>6.867</c:v>
                      </c:pt>
                      <c:pt idx="13732">
                        <c:v>6.867</c:v>
                      </c:pt>
                      <c:pt idx="13733">
                        <c:v>6.8680000000000003</c:v>
                      </c:pt>
                      <c:pt idx="13734">
                        <c:v>6.8680000000000003</c:v>
                      </c:pt>
                      <c:pt idx="13735">
                        <c:v>6.8689999999999998</c:v>
                      </c:pt>
                      <c:pt idx="13736">
                        <c:v>6.8689999999999998</c:v>
                      </c:pt>
                      <c:pt idx="13737">
                        <c:v>6.87</c:v>
                      </c:pt>
                      <c:pt idx="13738">
                        <c:v>6.87</c:v>
                      </c:pt>
                      <c:pt idx="13739">
                        <c:v>6.8710000000000004</c:v>
                      </c:pt>
                      <c:pt idx="13740">
                        <c:v>6.8710000000000004</c:v>
                      </c:pt>
                      <c:pt idx="13741">
                        <c:v>6.8719999999999999</c:v>
                      </c:pt>
                      <c:pt idx="13742">
                        <c:v>6.8719999999999999</c:v>
                      </c:pt>
                      <c:pt idx="13743">
                        <c:v>6.8730000000000002</c:v>
                      </c:pt>
                      <c:pt idx="13744">
                        <c:v>6.8730000000000002</c:v>
                      </c:pt>
                      <c:pt idx="13745">
                        <c:v>6.8739999999999997</c:v>
                      </c:pt>
                      <c:pt idx="13746">
                        <c:v>6.8739999999999997</c:v>
                      </c:pt>
                      <c:pt idx="13747">
                        <c:v>6.875</c:v>
                      </c:pt>
                      <c:pt idx="13748">
                        <c:v>6.875</c:v>
                      </c:pt>
                      <c:pt idx="13749">
                        <c:v>6.8760000000000003</c:v>
                      </c:pt>
                      <c:pt idx="13750">
                        <c:v>6.8760000000000003</c:v>
                      </c:pt>
                      <c:pt idx="13751">
                        <c:v>6.8769999999999998</c:v>
                      </c:pt>
                      <c:pt idx="13752">
                        <c:v>6.8769999999999998</c:v>
                      </c:pt>
                      <c:pt idx="13753">
                        <c:v>6.8780000000000001</c:v>
                      </c:pt>
                      <c:pt idx="13754">
                        <c:v>6.8780000000000001</c:v>
                      </c:pt>
                      <c:pt idx="13755">
                        <c:v>6.8789999999999996</c:v>
                      </c:pt>
                      <c:pt idx="13756">
                        <c:v>6.8789999999999996</c:v>
                      </c:pt>
                      <c:pt idx="13757">
                        <c:v>6.88</c:v>
                      </c:pt>
                      <c:pt idx="13758">
                        <c:v>6.88</c:v>
                      </c:pt>
                      <c:pt idx="13759">
                        <c:v>6.8810000000000002</c:v>
                      </c:pt>
                      <c:pt idx="13760">
                        <c:v>6.8810000000000002</c:v>
                      </c:pt>
                      <c:pt idx="13761">
                        <c:v>6.8819999999999997</c:v>
                      </c:pt>
                      <c:pt idx="13762">
                        <c:v>6.8819999999999997</c:v>
                      </c:pt>
                      <c:pt idx="13763">
                        <c:v>6.883</c:v>
                      </c:pt>
                      <c:pt idx="13764">
                        <c:v>6.883</c:v>
                      </c:pt>
                      <c:pt idx="13765">
                        <c:v>6.8840000000000003</c:v>
                      </c:pt>
                      <c:pt idx="13766">
                        <c:v>6.8840000000000003</c:v>
                      </c:pt>
                      <c:pt idx="13767">
                        <c:v>6.8849999999999998</c:v>
                      </c:pt>
                      <c:pt idx="13768">
                        <c:v>6.8849999999999998</c:v>
                      </c:pt>
                      <c:pt idx="13769">
                        <c:v>6.8860000000000001</c:v>
                      </c:pt>
                      <c:pt idx="13770">
                        <c:v>6.8860000000000001</c:v>
                      </c:pt>
                      <c:pt idx="13771">
                        <c:v>6.8869999999999996</c:v>
                      </c:pt>
                      <c:pt idx="13772">
                        <c:v>6.8869999999999996</c:v>
                      </c:pt>
                      <c:pt idx="13773">
                        <c:v>6.8879999999999999</c:v>
                      </c:pt>
                      <c:pt idx="13774">
                        <c:v>6.8879999999999999</c:v>
                      </c:pt>
                      <c:pt idx="13775">
                        <c:v>6.8890000000000002</c:v>
                      </c:pt>
                      <c:pt idx="13776">
                        <c:v>6.8890000000000002</c:v>
                      </c:pt>
                      <c:pt idx="13777">
                        <c:v>6.89</c:v>
                      </c:pt>
                      <c:pt idx="13778">
                        <c:v>6.89</c:v>
                      </c:pt>
                      <c:pt idx="13779">
                        <c:v>6.891</c:v>
                      </c:pt>
                      <c:pt idx="13780">
                        <c:v>6.891</c:v>
                      </c:pt>
                      <c:pt idx="13781">
                        <c:v>6.8920000000000003</c:v>
                      </c:pt>
                      <c:pt idx="13782">
                        <c:v>6.8920000000000003</c:v>
                      </c:pt>
                      <c:pt idx="13783">
                        <c:v>6.8929999999999998</c:v>
                      </c:pt>
                      <c:pt idx="13784">
                        <c:v>6.8929999999999998</c:v>
                      </c:pt>
                      <c:pt idx="13785">
                        <c:v>6.8940000000000001</c:v>
                      </c:pt>
                      <c:pt idx="13786">
                        <c:v>6.8940000000000001</c:v>
                      </c:pt>
                      <c:pt idx="13787">
                        <c:v>6.8949999999999996</c:v>
                      </c:pt>
                      <c:pt idx="13788">
                        <c:v>6.8949999999999996</c:v>
                      </c:pt>
                      <c:pt idx="13789">
                        <c:v>6.8959999999999999</c:v>
                      </c:pt>
                      <c:pt idx="13790">
                        <c:v>6.8959999999999999</c:v>
                      </c:pt>
                      <c:pt idx="13791">
                        <c:v>6.8970000000000002</c:v>
                      </c:pt>
                      <c:pt idx="13792">
                        <c:v>6.8970000000000002</c:v>
                      </c:pt>
                      <c:pt idx="13793">
                        <c:v>6.8979999999999997</c:v>
                      </c:pt>
                      <c:pt idx="13794">
                        <c:v>6.8979999999999997</c:v>
                      </c:pt>
                      <c:pt idx="13795">
                        <c:v>6.899</c:v>
                      </c:pt>
                      <c:pt idx="13796">
                        <c:v>6.899</c:v>
                      </c:pt>
                      <c:pt idx="13797">
                        <c:v>6.9</c:v>
                      </c:pt>
                      <c:pt idx="13798">
                        <c:v>6.9</c:v>
                      </c:pt>
                      <c:pt idx="13799">
                        <c:v>6.9009999999999998</c:v>
                      </c:pt>
                      <c:pt idx="13800">
                        <c:v>6.9009999999999998</c:v>
                      </c:pt>
                      <c:pt idx="13801">
                        <c:v>6.9020000000000001</c:v>
                      </c:pt>
                      <c:pt idx="13802">
                        <c:v>6.9020000000000001</c:v>
                      </c:pt>
                      <c:pt idx="13803">
                        <c:v>6.9029999999999996</c:v>
                      </c:pt>
                      <c:pt idx="13804">
                        <c:v>6.9029999999999996</c:v>
                      </c:pt>
                      <c:pt idx="13805">
                        <c:v>6.9039999999999999</c:v>
                      </c:pt>
                      <c:pt idx="13806">
                        <c:v>6.9039999999999999</c:v>
                      </c:pt>
                      <c:pt idx="13807">
                        <c:v>6.9050000000000002</c:v>
                      </c:pt>
                      <c:pt idx="13808">
                        <c:v>6.9050000000000002</c:v>
                      </c:pt>
                      <c:pt idx="13809">
                        <c:v>6.9059999999999997</c:v>
                      </c:pt>
                      <c:pt idx="13810">
                        <c:v>6.9059999999999997</c:v>
                      </c:pt>
                      <c:pt idx="13811">
                        <c:v>6.907</c:v>
                      </c:pt>
                      <c:pt idx="13812">
                        <c:v>6.907</c:v>
                      </c:pt>
                      <c:pt idx="13813">
                        <c:v>6.9080000000000004</c:v>
                      </c:pt>
                      <c:pt idx="13814">
                        <c:v>6.9080000000000004</c:v>
                      </c:pt>
                      <c:pt idx="13815">
                        <c:v>6.9089999999999998</c:v>
                      </c:pt>
                      <c:pt idx="13816">
                        <c:v>6.9089999999999998</c:v>
                      </c:pt>
                      <c:pt idx="13817">
                        <c:v>6.91</c:v>
                      </c:pt>
                      <c:pt idx="13818">
                        <c:v>6.91</c:v>
                      </c:pt>
                      <c:pt idx="13819">
                        <c:v>6.9109999999999996</c:v>
                      </c:pt>
                      <c:pt idx="13820">
                        <c:v>6.9109999999999996</c:v>
                      </c:pt>
                      <c:pt idx="13821">
                        <c:v>6.9119999999999999</c:v>
                      </c:pt>
                      <c:pt idx="13822">
                        <c:v>6.9119999999999999</c:v>
                      </c:pt>
                      <c:pt idx="13823">
                        <c:v>6.9130000000000003</c:v>
                      </c:pt>
                      <c:pt idx="13824">
                        <c:v>6.9130000000000003</c:v>
                      </c:pt>
                      <c:pt idx="13825">
                        <c:v>6.9139999999999997</c:v>
                      </c:pt>
                      <c:pt idx="13826">
                        <c:v>6.9139999999999997</c:v>
                      </c:pt>
                      <c:pt idx="13827">
                        <c:v>6.915</c:v>
                      </c:pt>
                      <c:pt idx="13828">
                        <c:v>6.915</c:v>
                      </c:pt>
                      <c:pt idx="13829">
                        <c:v>6.9160000000000004</c:v>
                      </c:pt>
                      <c:pt idx="13830">
                        <c:v>6.9160000000000004</c:v>
                      </c:pt>
                      <c:pt idx="13831">
                        <c:v>6.9169999999999998</c:v>
                      </c:pt>
                      <c:pt idx="13832">
                        <c:v>6.9169999999999998</c:v>
                      </c:pt>
                      <c:pt idx="13833">
                        <c:v>6.9180000000000001</c:v>
                      </c:pt>
                      <c:pt idx="13834">
                        <c:v>6.9180000000000001</c:v>
                      </c:pt>
                      <c:pt idx="13835">
                        <c:v>6.9189999999999996</c:v>
                      </c:pt>
                      <c:pt idx="13836">
                        <c:v>6.9189999999999996</c:v>
                      </c:pt>
                      <c:pt idx="13837">
                        <c:v>6.92</c:v>
                      </c:pt>
                      <c:pt idx="13838">
                        <c:v>6.92</c:v>
                      </c:pt>
                      <c:pt idx="13839">
                        <c:v>6.9210000000000003</c:v>
                      </c:pt>
                      <c:pt idx="13840">
                        <c:v>6.9210000000000003</c:v>
                      </c:pt>
                      <c:pt idx="13841">
                        <c:v>6.9219999999999997</c:v>
                      </c:pt>
                      <c:pt idx="13842">
                        <c:v>6.9219999999999997</c:v>
                      </c:pt>
                      <c:pt idx="13843">
                        <c:v>6.923</c:v>
                      </c:pt>
                      <c:pt idx="13844">
                        <c:v>6.923</c:v>
                      </c:pt>
                      <c:pt idx="13845">
                        <c:v>6.9240000000000004</c:v>
                      </c:pt>
                      <c:pt idx="13846">
                        <c:v>6.9240000000000004</c:v>
                      </c:pt>
                      <c:pt idx="13847">
                        <c:v>6.9249999999999998</c:v>
                      </c:pt>
                      <c:pt idx="13848">
                        <c:v>6.9249999999999998</c:v>
                      </c:pt>
                      <c:pt idx="13849">
                        <c:v>6.9260000000000002</c:v>
                      </c:pt>
                      <c:pt idx="13850">
                        <c:v>6.9260000000000002</c:v>
                      </c:pt>
                      <c:pt idx="13851">
                        <c:v>6.9269999999999996</c:v>
                      </c:pt>
                      <c:pt idx="13852">
                        <c:v>6.9269999999999996</c:v>
                      </c:pt>
                      <c:pt idx="13853">
                        <c:v>6.9279999999999999</c:v>
                      </c:pt>
                      <c:pt idx="13854">
                        <c:v>6.9279999999999999</c:v>
                      </c:pt>
                      <c:pt idx="13855">
                        <c:v>6.9290000000000003</c:v>
                      </c:pt>
                      <c:pt idx="13856">
                        <c:v>6.9290000000000003</c:v>
                      </c:pt>
                      <c:pt idx="13857">
                        <c:v>6.93</c:v>
                      </c:pt>
                      <c:pt idx="13858">
                        <c:v>6.93</c:v>
                      </c:pt>
                      <c:pt idx="13859">
                        <c:v>6.931</c:v>
                      </c:pt>
                      <c:pt idx="13860">
                        <c:v>6.931</c:v>
                      </c:pt>
                      <c:pt idx="13861">
                        <c:v>6.9320000000000004</c:v>
                      </c:pt>
                      <c:pt idx="13862">
                        <c:v>6.9320000000000004</c:v>
                      </c:pt>
                      <c:pt idx="13863">
                        <c:v>6.9329999999999998</c:v>
                      </c:pt>
                      <c:pt idx="13864">
                        <c:v>6.9329999999999998</c:v>
                      </c:pt>
                      <c:pt idx="13865">
                        <c:v>6.9340000000000002</c:v>
                      </c:pt>
                      <c:pt idx="13866">
                        <c:v>6.9340000000000002</c:v>
                      </c:pt>
                      <c:pt idx="13867">
                        <c:v>6.9349999999999996</c:v>
                      </c:pt>
                      <c:pt idx="13868">
                        <c:v>6.9349999999999996</c:v>
                      </c:pt>
                      <c:pt idx="13869">
                        <c:v>6.9359999999999999</c:v>
                      </c:pt>
                      <c:pt idx="13870">
                        <c:v>6.9359999999999999</c:v>
                      </c:pt>
                      <c:pt idx="13871">
                        <c:v>6.9370000000000003</c:v>
                      </c:pt>
                      <c:pt idx="13872">
                        <c:v>6.9370000000000003</c:v>
                      </c:pt>
                      <c:pt idx="13873">
                        <c:v>6.9379999999999997</c:v>
                      </c:pt>
                      <c:pt idx="13874">
                        <c:v>6.9379999999999997</c:v>
                      </c:pt>
                      <c:pt idx="13875">
                        <c:v>6.9390000000000001</c:v>
                      </c:pt>
                      <c:pt idx="13876">
                        <c:v>6.9390000000000001</c:v>
                      </c:pt>
                      <c:pt idx="13877">
                        <c:v>6.94</c:v>
                      </c:pt>
                      <c:pt idx="13878">
                        <c:v>6.94</c:v>
                      </c:pt>
                      <c:pt idx="13879">
                        <c:v>6.9409999999999998</c:v>
                      </c:pt>
                      <c:pt idx="13880">
                        <c:v>6.9409999999999998</c:v>
                      </c:pt>
                      <c:pt idx="13881">
                        <c:v>6.9420000000000002</c:v>
                      </c:pt>
                      <c:pt idx="13882">
                        <c:v>6.9420000000000002</c:v>
                      </c:pt>
                      <c:pt idx="13883">
                        <c:v>6.9429999999999996</c:v>
                      </c:pt>
                      <c:pt idx="13884">
                        <c:v>6.9429999999999996</c:v>
                      </c:pt>
                      <c:pt idx="13885">
                        <c:v>6.944</c:v>
                      </c:pt>
                      <c:pt idx="13886">
                        <c:v>6.944</c:v>
                      </c:pt>
                      <c:pt idx="13887">
                        <c:v>6.9450000000000003</c:v>
                      </c:pt>
                      <c:pt idx="13888">
                        <c:v>6.9450000000000003</c:v>
                      </c:pt>
                      <c:pt idx="13889">
                        <c:v>6.9459999999999997</c:v>
                      </c:pt>
                      <c:pt idx="13890">
                        <c:v>6.9459999999999997</c:v>
                      </c:pt>
                      <c:pt idx="13891">
                        <c:v>6.9470000000000001</c:v>
                      </c:pt>
                      <c:pt idx="13892">
                        <c:v>6.9470000000000001</c:v>
                      </c:pt>
                      <c:pt idx="13893">
                        <c:v>6.9480000000000004</c:v>
                      </c:pt>
                      <c:pt idx="13894">
                        <c:v>6.9480000000000004</c:v>
                      </c:pt>
                      <c:pt idx="13895">
                        <c:v>6.9489999999999998</c:v>
                      </c:pt>
                      <c:pt idx="13896">
                        <c:v>6.9489999999999998</c:v>
                      </c:pt>
                      <c:pt idx="13897">
                        <c:v>6.95</c:v>
                      </c:pt>
                      <c:pt idx="13898">
                        <c:v>6.95</c:v>
                      </c:pt>
                      <c:pt idx="13899">
                        <c:v>6.9509999999999996</c:v>
                      </c:pt>
                      <c:pt idx="13900">
                        <c:v>6.9509999999999996</c:v>
                      </c:pt>
                      <c:pt idx="13901">
                        <c:v>6.952</c:v>
                      </c:pt>
                      <c:pt idx="13902">
                        <c:v>6.952</c:v>
                      </c:pt>
                      <c:pt idx="13903">
                        <c:v>6.9530000000000003</c:v>
                      </c:pt>
                      <c:pt idx="13904">
                        <c:v>6.9530000000000003</c:v>
                      </c:pt>
                      <c:pt idx="13905">
                        <c:v>6.9539999999999997</c:v>
                      </c:pt>
                      <c:pt idx="13906">
                        <c:v>6.9539999999999997</c:v>
                      </c:pt>
                      <c:pt idx="13907">
                        <c:v>6.9550000000000001</c:v>
                      </c:pt>
                      <c:pt idx="13908">
                        <c:v>6.9550000000000001</c:v>
                      </c:pt>
                      <c:pt idx="13909">
                        <c:v>6.9560000000000004</c:v>
                      </c:pt>
                      <c:pt idx="13910">
                        <c:v>6.9560000000000004</c:v>
                      </c:pt>
                      <c:pt idx="13911">
                        <c:v>6.9569999999999999</c:v>
                      </c:pt>
                      <c:pt idx="13912">
                        <c:v>6.9569999999999999</c:v>
                      </c:pt>
                      <c:pt idx="13913">
                        <c:v>6.9580000000000002</c:v>
                      </c:pt>
                      <c:pt idx="13914">
                        <c:v>6.9580000000000002</c:v>
                      </c:pt>
                      <c:pt idx="13915">
                        <c:v>6.9589999999999996</c:v>
                      </c:pt>
                      <c:pt idx="13916">
                        <c:v>6.9589999999999996</c:v>
                      </c:pt>
                      <c:pt idx="13917">
                        <c:v>6.96</c:v>
                      </c:pt>
                      <c:pt idx="13918">
                        <c:v>6.96</c:v>
                      </c:pt>
                      <c:pt idx="13919">
                        <c:v>6.9610000000000003</c:v>
                      </c:pt>
                      <c:pt idx="13920">
                        <c:v>6.9610000000000003</c:v>
                      </c:pt>
                      <c:pt idx="13921">
                        <c:v>6.9619999999999997</c:v>
                      </c:pt>
                      <c:pt idx="13922">
                        <c:v>6.9619999999999997</c:v>
                      </c:pt>
                      <c:pt idx="13923">
                        <c:v>6.9630000000000001</c:v>
                      </c:pt>
                      <c:pt idx="13924">
                        <c:v>6.9630000000000001</c:v>
                      </c:pt>
                      <c:pt idx="13925">
                        <c:v>6.9640000000000004</c:v>
                      </c:pt>
                      <c:pt idx="13926">
                        <c:v>6.9640000000000004</c:v>
                      </c:pt>
                      <c:pt idx="13927">
                        <c:v>6.9649999999999999</c:v>
                      </c:pt>
                      <c:pt idx="13928">
                        <c:v>6.9649999999999999</c:v>
                      </c:pt>
                      <c:pt idx="13929">
                        <c:v>6.9660000000000002</c:v>
                      </c:pt>
                      <c:pt idx="13930">
                        <c:v>6.9660000000000002</c:v>
                      </c:pt>
                      <c:pt idx="13931">
                        <c:v>6.9669999999999996</c:v>
                      </c:pt>
                      <c:pt idx="13932">
                        <c:v>6.9669999999999996</c:v>
                      </c:pt>
                      <c:pt idx="13933">
                        <c:v>6.968</c:v>
                      </c:pt>
                      <c:pt idx="13934">
                        <c:v>6.968</c:v>
                      </c:pt>
                      <c:pt idx="13935">
                        <c:v>6.9690000000000003</c:v>
                      </c:pt>
                      <c:pt idx="13936">
                        <c:v>6.9690000000000003</c:v>
                      </c:pt>
                      <c:pt idx="13937">
                        <c:v>6.97</c:v>
                      </c:pt>
                      <c:pt idx="13938">
                        <c:v>6.97</c:v>
                      </c:pt>
                      <c:pt idx="13939">
                        <c:v>6.9710000000000001</c:v>
                      </c:pt>
                      <c:pt idx="13940">
                        <c:v>6.9710000000000001</c:v>
                      </c:pt>
                      <c:pt idx="13941">
                        <c:v>6.9720000000000004</c:v>
                      </c:pt>
                      <c:pt idx="13942">
                        <c:v>6.9720000000000004</c:v>
                      </c:pt>
                      <c:pt idx="13943">
                        <c:v>6.9729999999999999</c:v>
                      </c:pt>
                      <c:pt idx="13944">
                        <c:v>6.9729999999999999</c:v>
                      </c:pt>
                      <c:pt idx="13945">
                        <c:v>6.9740000000000002</c:v>
                      </c:pt>
                      <c:pt idx="13946">
                        <c:v>6.9740000000000002</c:v>
                      </c:pt>
                      <c:pt idx="13947">
                        <c:v>6.9749999999999996</c:v>
                      </c:pt>
                      <c:pt idx="13948">
                        <c:v>6.9749999999999996</c:v>
                      </c:pt>
                      <c:pt idx="13949">
                        <c:v>6.976</c:v>
                      </c:pt>
                      <c:pt idx="13950">
                        <c:v>6.976</c:v>
                      </c:pt>
                      <c:pt idx="13951">
                        <c:v>6.9770000000000003</c:v>
                      </c:pt>
                      <c:pt idx="13952">
                        <c:v>6.9770000000000003</c:v>
                      </c:pt>
                      <c:pt idx="13953">
                        <c:v>6.9779999999999998</c:v>
                      </c:pt>
                      <c:pt idx="13954">
                        <c:v>6.9779999999999998</c:v>
                      </c:pt>
                      <c:pt idx="13955">
                        <c:v>6.9790000000000001</c:v>
                      </c:pt>
                      <c:pt idx="13956">
                        <c:v>6.9790000000000001</c:v>
                      </c:pt>
                      <c:pt idx="13957">
                        <c:v>6.98</c:v>
                      </c:pt>
                      <c:pt idx="13958">
                        <c:v>6.98</c:v>
                      </c:pt>
                      <c:pt idx="13959">
                        <c:v>6.9809999999999999</c:v>
                      </c:pt>
                      <c:pt idx="13960">
                        <c:v>6.9809999999999999</c:v>
                      </c:pt>
                      <c:pt idx="13961">
                        <c:v>6.9820000000000002</c:v>
                      </c:pt>
                      <c:pt idx="13962">
                        <c:v>6.9820000000000002</c:v>
                      </c:pt>
                      <c:pt idx="13963">
                        <c:v>6.9829999999999997</c:v>
                      </c:pt>
                      <c:pt idx="13964">
                        <c:v>6.9829999999999997</c:v>
                      </c:pt>
                      <c:pt idx="13965">
                        <c:v>6.984</c:v>
                      </c:pt>
                      <c:pt idx="13966">
                        <c:v>6.984</c:v>
                      </c:pt>
                      <c:pt idx="13967">
                        <c:v>6.9850000000000003</c:v>
                      </c:pt>
                      <c:pt idx="13968">
                        <c:v>6.9850000000000003</c:v>
                      </c:pt>
                      <c:pt idx="13969">
                        <c:v>6.9859999999999998</c:v>
                      </c:pt>
                      <c:pt idx="13970">
                        <c:v>6.9859999999999998</c:v>
                      </c:pt>
                      <c:pt idx="13971">
                        <c:v>6.9870000000000001</c:v>
                      </c:pt>
                      <c:pt idx="13972">
                        <c:v>6.9870000000000001</c:v>
                      </c:pt>
                      <c:pt idx="13973">
                        <c:v>6.9880000000000004</c:v>
                      </c:pt>
                      <c:pt idx="13974">
                        <c:v>6.9880000000000004</c:v>
                      </c:pt>
                      <c:pt idx="13975">
                        <c:v>6.9889999999999999</c:v>
                      </c:pt>
                      <c:pt idx="13976">
                        <c:v>6.9889999999999999</c:v>
                      </c:pt>
                      <c:pt idx="13977">
                        <c:v>6.99</c:v>
                      </c:pt>
                      <c:pt idx="13978">
                        <c:v>6.99</c:v>
                      </c:pt>
                      <c:pt idx="13979">
                        <c:v>6.9909999999999997</c:v>
                      </c:pt>
                      <c:pt idx="13980">
                        <c:v>6.9909999999999997</c:v>
                      </c:pt>
                      <c:pt idx="13981">
                        <c:v>6.992</c:v>
                      </c:pt>
                      <c:pt idx="13982">
                        <c:v>6.992</c:v>
                      </c:pt>
                      <c:pt idx="13983">
                        <c:v>6.9930000000000003</c:v>
                      </c:pt>
                      <c:pt idx="13984">
                        <c:v>6.9930000000000003</c:v>
                      </c:pt>
                      <c:pt idx="13985">
                        <c:v>6.9939999999999998</c:v>
                      </c:pt>
                      <c:pt idx="13986">
                        <c:v>6.9939999999999998</c:v>
                      </c:pt>
                      <c:pt idx="13987">
                        <c:v>6.9950000000000001</c:v>
                      </c:pt>
                      <c:pt idx="13988">
                        <c:v>6.9950000000000001</c:v>
                      </c:pt>
                      <c:pt idx="13989">
                        <c:v>6.9960000000000004</c:v>
                      </c:pt>
                      <c:pt idx="13990">
                        <c:v>6.9960000000000004</c:v>
                      </c:pt>
                      <c:pt idx="13991">
                        <c:v>6.9969999999999999</c:v>
                      </c:pt>
                      <c:pt idx="13992">
                        <c:v>6.9969999999999999</c:v>
                      </c:pt>
                      <c:pt idx="13993">
                        <c:v>6.9980000000000002</c:v>
                      </c:pt>
                      <c:pt idx="13994">
                        <c:v>6.9980000000000002</c:v>
                      </c:pt>
                      <c:pt idx="13995">
                        <c:v>6.9989999999999997</c:v>
                      </c:pt>
                      <c:pt idx="13996">
                        <c:v>6.9989999999999997</c:v>
                      </c:pt>
                      <c:pt idx="13997">
                        <c:v>7</c:v>
                      </c:pt>
                      <c:pt idx="13998">
                        <c:v>7</c:v>
                      </c:pt>
                      <c:pt idx="13999">
                        <c:v>7.0010000000000003</c:v>
                      </c:pt>
                      <c:pt idx="14000">
                        <c:v>7.0010000000000003</c:v>
                      </c:pt>
                      <c:pt idx="14001">
                        <c:v>7.0019999999999998</c:v>
                      </c:pt>
                      <c:pt idx="14002">
                        <c:v>7.0019999999999998</c:v>
                      </c:pt>
                      <c:pt idx="14003">
                        <c:v>7.0030000000000001</c:v>
                      </c:pt>
                      <c:pt idx="14004">
                        <c:v>7.0030000000000001</c:v>
                      </c:pt>
                      <c:pt idx="14005">
                        <c:v>7.0039999999999996</c:v>
                      </c:pt>
                      <c:pt idx="14006">
                        <c:v>7.0039999999999996</c:v>
                      </c:pt>
                      <c:pt idx="14007">
                        <c:v>7.0049999999999999</c:v>
                      </c:pt>
                      <c:pt idx="14008">
                        <c:v>7.0049999999999999</c:v>
                      </c:pt>
                      <c:pt idx="14009">
                        <c:v>7.0060000000000002</c:v>
                      </c:pt>
                      <c:pt idx="14010">
                        <c:v>7.0060000000000002</c:v>
                      </c:pt>
                      <c:pt idx="14011">
                        <c:v>7.0069999999999997</c:v>
                      </c:pt>
                      <c:pt idx="14012">
                        <c:v>7.0069999999999997</c:v>
                      </c:pt>
                      <c:pt idx="14013">
                        <c:v>7.008</c:v>
                      </c:pt>
                      <c:pt idx="14014">
                        <c:v>7.008</c:v>
                      </c:pt>
                      <c:pt idx="14015">
                        <c:v>7.0090000000000003</c:v>
                      </c:pt>
                      <c:pt idx="14016">
                        <c:v>7.0090000000000003</c:v>
                      </c:pt>
                      <c:pt idx="14017">
                        <c:v>7.01</c:v>
                      </c:pt>
                      <c:pt idx="14018">
                        <c:v>7.01</c:v>
                      </c:pt>
                      <c:pt idx="14019">
                        <c:v>7.0110000000000001</c:v>
                      </c:pt>
                      <c:pt idx="14020">
                        <c:v>7.0110000000000001</c:v>
                      </c:pt>
                      <c:pt idx="14021">
                        <c:v>7.0119999999999996</c:v>
                      </c:pt>
                      <c:pt idx="14022">
                        <c:v>7.0119999999999996</c:v>
                      </c:pt>
                      <c:pt idx="14023">
                        <c:v>7.0129999999999999</c:v>
                      </c:pt>
                      <c:pt idx="14024">
                        <c:v>7.0129999999999999</c:v>
                      </c:pt>
                      <c:pt idx="14025">
                        <c:v>7.0140000000000002</c:v>
                      </c:pt>
                      <c:pt idx="14026">
                        <c:v>7.0140000000000002</c:v>
                      </c:pt>
                      <c:pt idx="14027">
                        <c:v>7.0149999999999997</c:v>
                      </c:pt>
                      <c:pt idx="14028">
                        <c:v>7.0149999999999997</c:v>
                      </c:pt>
                      <c:pt idx="14029">
                        <c:v>7.016</c:v>
                      </c:pt>
                      <c:pt idx="14030">
                        <c:v>7.016</c:v>
                      </c:pt>
                      <c:pt idx="14031">
                        <c:v>7.0170000000000003</c:v>
                      </c:pt>
                      <c:pt idx="14032">
                        <c:v>7.0170000000000003</c:v>
                      </c:pt>
                      <c:pt idx="14033">
                        <c:v>7.0179999999999998</c:v>
                      </c:pt>
                      <c:pt idx="14034">
                        <c:v>7.0179999999999998</c:v>
                      </c:pt>
                      <c:pt idx="14035">
                        <c:v>7.0190000000000001</c:v>
                      </c:pt>
                      <c:pt idx="14036">
                        <c:v>7.0190000000000001</c:v>
                      </c:pt>
                      <c:pt idx="14037">
                        <c:v>7.02</c:v>
                      </c:pt>
                      <c:pt idx="14038">
                        <c:v>7.02</c:v>
                      </c:pt>
                      <c:pt idx="14039">
                        <c:v>7.0209999999999999</c:v>
                      </c:pt>
                      <c:pt idx="14040">
                        <c:v>7.0209999999999999</c:v>
                      </c:pt>
                      <c:pt idx="14041">
                        <c:v>7.0220000000000002</c:v>
                      </c:pt>
                      <c:pt idx="14042">
                        <c:v>7.0220000000000002</c:v>
                      </c:pt>
                      <c:pt idx="14043">
                        <c:v>7.0229999999999997</c:v>
                      </c:pt>
                      <c:pt idx="14044">
                        <c:v>7.0229999999999997</c:v>
                      </c:pt>
                      <c:pt idx="14045">
                        <c:v>7.024</c:v>
                      </c:pt>
                      <c:pt idx="14046">
                        <c:v>7.024</c:v>
                      </c:pt>
                      <c:pt idx="14047">
                        <c:v>7.0250000000000004</c:v>
                      </c:pt>
                      <c:pt idx="14048">
                        <c:v>7.0250000000000004</c:v>
                      </c:pt>
                      <c:pt idx="14049">
                        <c:v>7.0259999999999998</c:v>
                      </c:pt>
                      <c:pt idx="14050">
                        <c:v>7.0259999999999998</c:v>
                      </c:pt>
                      <c:pt idx="14051">
                        <c:v>7.0270000000000001</c:v>
                      </c:pt>
                      <c:pt idx="14052">
                        <c:v>7.0270000000000001</c:v>
                      </c:pt>
                      <c:pt idx="14053">
                        <c:v>7.0279999999999996</c:v>
                      </c:pt>
                      <c:pt idx="14054">
                        <c:v>7.0279999999999996</c:v>
                      </c:pt>
                      <c:pt idx="14055">
                        <c:v>7.0289999999999999</c:v>
                      </c:pt>
                      <c:pt idx="14056">
                        <c:v>7.0289999999999999</c:v>
                      </c:pt>
                      <c:pt idx="14057">
                        <c:v>7.03</c:v>
                      </c:pt>
                      <c:pt idx="14058">
                        <c:v>7.03</c:v>
                      </c:pt>
                      <c:pt idx="14059">
                        <c:v>7.0309999999999997</c:v>
                      </c:pt>
                      <c:pt idx="14060">
                        <c:v>7.0309999999999997</c:v>
                      </c:pt>
                      <c:pt idx="14061">
                        <c:v>7.032</c:v>
                      </c:pt>
                      <c:pt idx="14062">
                        <c:v>7.032</c:v>
                      </c:pt>
                      <c:pt idx="14063">
                        <c:v>7.0330000000000004</c:v>
                      </c:pt>
                      <c:pt idx="14064">
                        <c:v>7.0330000000000004</c:v>
                      </c:pt>
                      <c:pt idx="14065">
                        <c:v>7.0339999999999998</c:v>
                      </c:pt>
                      <c:pt idx="14066">
                        <c:v>7.0339999999999998</c:v>
                      </c:pt>
                      <c:pt idx="14067">
                        <c:v>7.0350000000000001</c:v>
                      </c:pt>
                      <c:pt idx="14068">
                        <c:v>7.0350000000000001</c:v>
                      </c:pt>
                      <c:pt idx="14069">
                        <c:v>7.0359999999999996</c:v>
                      </c:pt>
                      <c:pt idx="14070">
                        <c:v>7.0359999999999996</c:v>
                      </c:pt>
                      <c:pt idx="14071">
                        <c:v>7.0369999999999999</c:v>
                      </c:pt>
                      <c:pt idx="14072">
                        <c:v>7.0369999999999999</c:v>
                      </c:pt>
                      <c:pt idx="14073">
                        <c:v>7.0380000000000003</c:v>
                      </c:pt>
                      <c:pt idx="14074">
                        <c:v>7.0380000000000003</c:v>
                      </c:pt>
                      <c:pt idx="14075">
                        <c:v>7.0389999999999997</c:v>
                      </c:pt>
                      <c:pt idx="14076">
                        <c:v>7.0389999999999997</c:v>
                      </c:pt>
                      <c:pt idx="14077">
                        <c:v>7.04</c:v>
                      </c:pt>
                      <c:pt idx="14078">
                        <c:v>7.04</c:v>
                      </c:pt>
                      <c:pt idx="14079">
                        <c:v>7.0410000000000004</c:v>
                      </c:pt>
                      <c:pt idx="14080">
                        <c:v>7.0410000000000004</c:v>
                      </c:pt>
                      <c:pt idx="14081">
                        <c:v>7.0419999999999998</c:v>
                      </c:pt>
                      <c:pt idx="14082">
                        <c:v>7.0419999999999998</c:v>
                      </c:pt>
                      <c:pt idx="14083">
                        <c:v>7.0430000000000001</c:v>
                      </c:pt>
                      <c:pt idx="14084">
                        <c:v>7.0430000000000001</c:v>
                      </c:pt>
                      <c:pt idx="14085">
                        <c:v>7.0439999999999996</c:v>
                      </c:pt>
                      <c:pt idx="14086">
                        <c:v>7.0439999999999996</c:v>
                      </c:pt>
                      <c:pt idx="14087">
                        <c:v>7.0449999999999999</c:v>
                      </c:pt>
                      <c:pt idx="14088">
                        <c:v>7.0449999999999999</c:v>
                      </c:pt>
                      <c:pt idx="14089">
                        <c:v>7.0460000000000003</c:v>
                      </c:pt>
                      <c:pt idx="14090">
                        <c:v>7.0460000000000003</c:v>
                      </c:pt>
                      <c:pt idx="14091">
                        <c:v>7.0469999999999997</c:v>
                      </c:pt>
                      <c:pt idx="14092">
                        <c:v>7.0469999999999997</c:v>
                      </c:pt>
                      <c:pt idx="14093">
                        <c:v>7.048</c:v>
                      </c:pt>
                      <c:pt idx="14094">
                        <c:v>7.048</c:v>
                      </c:pt>
                      <c:pt idx="14095">
                        <c:v>7.0490000000000004</c:v>
                      </c:pt>
                      <c:pt idx="14096">
                        <c:v>7.0490000000000004</c:v>
                      </c:pt>
                      <c:pt idx="14097">
                        <c:v>7.05</c:v>
                      </c:pt>
                      <c:pt idx="14098">
                        <c:v>7.05</c:v>
                      </c:pt>
                      <c:pt idx="14099">
                        <c:v>7.0510000000000002</c:v>
                      </c:pt>
                      <c:pt idx="14100">
                        <c:v>7.0510000000000002</c:v>
                      </c:pt>
                      <c:pt idx="14101">
                        <c:v>7.0519999999999996</c:v>
                      </c:pt>
                      <c:pt idx="14102">
                        <c:v>7.0519999999999996</c:v>
                      </c:pt>
                      <c:pt idx="14103">
                        <c:v>7.0529999999999999</c:v>
                      </c:pt>
                      <c:pt idx="14104">
                        <c:v>7.0529999999999999</c:v>
                      </c:pt>
                      <c:pt idx="14105">
                        <c:v>7.0540000000000003</c:v>
                      </c:pt>
                      <c:pt idx="14106">
                        <c:v>7.0540000000000003</c:v>
                      </c:pt>
                      <c:pt idx="14107">
                        <c:v>7.0549999999999997</c:v>
                      </c:pt>
                      <c:pt idx="14108">
                        <c:v>7.0549999999999997</c:v>
                      </c:pt>
                      <c:pt idx="14109">
                        <c:v>7.056</c:v>
                      </c:pt>
                      <c:pt idx="14110">
                        <c:v>7.056</c:v>
                      </c:pt>
                      <c:pt idx="14111">
                        <c:v>7.0570000000000004</c:v>
                      </c:pt>
                      <c:pt idx="14112">
                        <c:v>7.0570000000000004</c:v>
                      </c:pt>
                      <c:pt idx="14113">
                        <c:v>7.0579999999999998</c:v>
                      </c:pt>
                      <c:pt idx="14114">
                        <c:v>7.0579999999999998</c:v>
                      </c:pt>
                      <c:pt idx="14115">
                        <c:v>7.0590000000000002</c:v>
                      </c:pt>
                      <c:pt idx="14116">
                        <c:v>7.0590000000000002</c:v>
                      </c:pt>
                      <c:pt idx="14117">
                        <c:v>7.06</c:v>
                      </c:pt>
                      <c:pt idx="14118">
                        <c:v>7.06</c:v>
                      </c:pt>
                      <c:pt idx="14119">
                        <c:v>7.0609999999999999</c:v>
                      </c:pt>
                      <c:pt idx="14120">
                        <c:v>7.0609999999999999</c:v>
                      </c:pt>
                      <c:pt idx="14121">
                        <c:v>7.0620000000000003</c:v>
                      </c:pt>
                      <c:pt idx="14122">
                        <c:v>7.0620000000000003</c:v>
                      </c:pt>
                      <c:pt idx="14123">
                        <c:v>7.0629999999999997</c:v>
                      </c:pt>
                      <c:pt idx="14124">
                        <c:v>7.0629999999999997</c:v>
                      </c:pt>
                      <c:pt idx="14125">
                        <c:v>7.0640000000000001</c:v>
                      </c:pt>
                      <c:pt idx="14126">
                        <c:v>7.0640000000000001</c:v>
                      </c:pt>
                      <c:pt idx="14127">
                        <c:v>7.0650000000000004</c:v>
                      </c:pt>
                      <c:pt idx="14128">
                        <c:v>7.0650000000000004</c:v>
                      </c:pt>
                      <c:pt idx="14129">
                        <c:v>7.0659999999999998</c:v>
                      </c:pt>
                      <c:pt idx="14130">
                        <c:v>7.0659999999999998</c:v>
                      </c:pt>
                      <c:pt idx="14131">
                        <c:v>7.0670000000000002</c:v>
                      </c:pt>
                      <c:pt idx="14132">
                        <c:v>7.0670000000000002</c:v>
                      </c:pt>
                      <c:pt idx="14133">
                        <c:v>7.0679999999999996</c:v>
                      </c:pt>
                      <c:pt idx="14134">
                        <c:v>7.0679999999999996</c:v>
                      </c:pt>
                      <c:pt idx="14135">
                        <c:v>7.069</c:v>
                      </c:pt>
                      <c:pt idx="14136">
                        <c:v>7.069</c:v>
                      </c:pt>
                      <c:pt idx="14137">
                        <c:v>7.07</c:v>
                      </c:pt>
                      <c:pt idx="14138">
                        <c:v>7.07</c:v>
                      </c:pt>
                      <c:pt idx="14139">
                        <c:v>7.0709999999999997</c:v>
                      </c:pt>
                      <c:pt idx="14140">
                        <c:v>7.0709999999999997</c:v>
                      </c:pt>
                      <c:pt idx="14141">
                        <c:v>7.0720000000000001</c:v>
                      </c:pt>
                      <c:pt idx="14142">
                        <c:v>7.0720000000000001</c:v>
                      </c:pt>
                      <c:pt idx="14143">
                        <c:v>7.0730000000000004</c:v>
                      </c:pt>
                      <c:pt idx="14144">
                        <c:v>7.0730000000000004</c:v>
                      </c:pt>
                      <c:pt idx="14145">
                        <c:v>7.0739999999999998</c:v>
                      </c:pt>
                      <c:pt idx="14146">
                        <c:v>7.0739999999999998</c:v>
                      </c:pt>
                      <c:pt idx="14147">
                        <c:v>7.0750000000000002</c:v>
                      </c:pt>
                      <c:pt idx="14148">
                        <c:v>7.0750000000000002</c:v>
                      </c:pt>
                      <c:pt idx="14149">
                        <c:v>7.0759999999999996</c:v>
                      </c:pt>
                      <c:pt idx="14150">
                        <c:v>7.0759999999999996</c:v>
                      </c:pt>
                      <c:pt idx="14151">
                        <c:v>7.077</c:v>
                      </c:pt>
                      <c:pt idx="14152">
                        <c:v>7.077</c:v>
                      </c:pt>
                      <c:pt idx="14153">
                        <c:v>7.0780000000000003</c:v>
                      </c:pt>
                      <c:pt idx="14154">
                        <c:v>7.0780000000000003</c:v>
                      </c:pt>
                      <c:pt idx="14155">
                        <c:v>7.0789999999999997</c:v>
                      </c:pt>
                      <c:pt idx="14156">
                        <c:v>7.0789999999999997</c:v>
                      </c:pt>
                      <c:pt idx="14157">
                        <c:v>7.08</c:v>
                      </c:pt>
                      <c:pt idx="14158">
                        <c:v>7.08</c:v>
                      </c:pt>
                      <c:pt idx="14159">
                        <c:v>7.0810000000000004</c:v>
                      </c:pt>
                      <c:pt idx="14160">
                        <c:v>7.0810000000000004</c:v>
                      </c:pt>
                      <c:pt idx="14161">
                        <c:v>7.0819999999999999</c:v>
                      </c:pt>
                      <c:pt idx="14162">
                        <c:v>7.0819999999999999</c:v>
                      </c:pt>
                      <c:pt idx="14163">
                        <c:v>7.0830000000000002</c:v>
                      </c:pt>
                      <c:pt idx="14164">
                        <c:v>7.0830000000000002</c:v>
                      </c:pt>
                      <c:pt idx="14165">
                        <c:v>7.0839999999999996</c:v>
                      </c:pt>
                      <c:pt idx="14166">
                        <c:v>7.0839999999999996</c:v>
                      </c:pt>
                      <c:pt idx="14167">
                        <c:v>7.085</c:v>
                      </c:pt>
                      <c:pt idx="14168">
                        <c:v>7.085</c:v>
                      </c:pt>
                      <c:pt idx="14169">
                        <c:v>7.0860000000000003</c:v>
                      </c:pt>
                      <c:pt idx="14170">
                        <c:v>7.0860000000000003</c:v>
                      </c:pt>
                      <c:pt idx="14171">
                        <c:v>7.0869999999999997</c:v>
                      </c:pt>
                      <c:pt idx="14172">
                        <c:v>7.0869999999999997</c:v>
                      </c:pt>
                      <c:pt idx="14173">
                        <c:v>7.0880000000000001</c:v>
                      </c:pt>
                      <c:pt idx="14174">
                        <c:v>7.0880000000000001</c:v>
                      </c:pt>
                      <c:pt idx="14175">
                        <c:v>7.0890000000000004</c:v>
                      </c:pt>
                      <c:pt idx="14176">
                        <c:v>7.0890000000000004</c:v>
                      </c:pt>
                      <c:pt idx="14177">
                        <c:v>7.09</c:v>
                      </c:pt>
                      <c:pt idx="14178">
                        <c:v>7.09</c:v>
                      </c:pt>
                      <c:pt idx="14179">
                        <c:v>7.0910000000000002</c:v>
                      </c:pt>
                      <c:pt idx="14180">
                        <c:v>7.0910000000000002</c:v>
                      </c:pt>
                      <c:pt idx="14181">
                        <c:v>7.0919999999999996</c:v>
                      </c:pt>
                      <c:pt idx="14182">
                        <c:v>7.0919999999999996</c:v>
                      </c:pt>
                      <c:pt idx="14183">
                        <c:v>7.093</c:v>
                      </c:pt>
                      <c:pt idx="14184">
                        <c:v>7.093</c:v>
                      </c:pt>
                      <c:pt idx="14185">
                        <c:v>7.0940000000000003</c:v>
                      </c:pt>
                      <c:pt idx="14186">
                        <c:v>7.0940000000000003</c:v>
                      </c:pt>
                      <c:pt idx="14187">
                        <c:v>7.0949999999999998</c:v>
                      </c:pt>
                      <c:pt idx="14188">
                        <c:v>7.0949999999999998</c:v>
                      </c:pt>
                      <c:pt idx="14189">
                        <c:v>7.0960000000000001</c:v>
                      </c:pt>
                      <c:pt idx="14190">
                        <c:v>7.0960000000000001</c:v>
                      </c:pt>
                      <c:pt idx="14191">
                        <c:v>7.0970000000000004</c:v>
                      </c:pt>
                      <c:pt idx="14192">
                        <c:v>7.0970000000000004</c:v>
                      </c:pt>
                      <c:pt idx="14193">
                        <c:v>7.0979999999999999</c:v>
                      </c:pt>
                      <c:pt idx="14194">
                        <c:v>7.0979999999999999</c:v>
                      </c:pt>
                      <c:pt idx="14195">
                        <c:v>7.0990000000000002</c:v>
                      </c:pt>
                      <c:pt idx="14196">
                        <c:v>7.0990000000000002</c:v>
                      </c:pt>
                      <c:pt idx="14197">
                        <c:v>7.1</c:v>
                      </c:pt>
                      <c:pt idx="14198">
                        <c:v>7.1</c:v>
                      </c:pt>
                      <c:pt idx="14199">
                        <c:v>7.101</c:v>
                      </c:pt>
                      <c:pt idx="14200">
                        <c:v>7.101</c:v>
                      </c:pt>
                      <c:pt idx="14201">
                        <c:v>7.1020000000000003</c:v>
                      </c:pt>
                      <c:pt idx="14202">
                        <c:v>7.1020000000000003</c:v>
                      </c:pt>
                      <c:pt idx="14203">
                        <c:v>7.1029999999999998</c:v>
                      </c:pt>
                      <c:pt idx="14204">
                        <c:v>7.1029999999999998</c:v>
                      </c:pt>
                      <c:pt idx="14205">
                        <c:v>7.1040000000000001</c:v>
                      </c:pt>
                      <c:pt idx="14206">
                        <c:v>7.1040000000000001</c:v>
                      </c:pt>
                      <c:pt idx="14207">
                        <c:v>7.1050000000000004</c:v>
                      </c:pt>
                      <c:pt idx="14208">
                        <c:v>7.1050000000000004</c:v>
                      </c:pt>
                      <c:pt idx="14209">
                        <c:v>7.1059999999999999</c:v>
                      </c:pt>
                      <c:pt idx="14210">
                        <c:v>7.1059999999999999</c:v>
                      </c:pt>
                      <c:pt idx="14211">
                        <c:v>7.1070000000000002</c:v>
                      </c:pt>
                      <c:pt idx="14212">
                        <c:v>7.1070000000000002</c:v>
                      </c:pt>
                      <c:pt idx="14213">
                        <c:v>7.1079999999999997</c:v>
                      </c:pt>
                      <c:pt idx="14214">
                        <c:v>7.1079999999999997</c:v>
                      </c:pt>
                      <c:pt idx="14215">
                        <c:v>7.109</c:v>
                      </c:pt>
                      <c:pt idx="14216">
                        <c:v>7.109</c:v>
                      </c:pt>
                      <c:pt idx="14217">
                        <c:v>7.11</c:v>
                      </c:pt>
                      <c:pt idx="14218">
                        <c:v>7.11</c:v>
                      </c:pt>
                      <c:pt idx="14219">
                        <c:v>7.1109999999999998</c:v>
                      </c:pt>
                      <c:pt idx="14220">
                        <c:v>7.1109999999999998</c:v>
                      </c:pt>
                      <c:pt idx="14221">
                        <c:v>7.1120000000000001</c:v>
                      </c:pt>
                      <c:pt idx="14222">
                        <c:v>7.1120000000000001</c:v>
                      </c:pt>
                      <c:pt idx="14223">
                        <c:v>7.1130000000000004</c:v>
                      </c:pt>
                      <c:pt idx="14224">
                        <c:v>7.1130000000000004</c:v>
                      </c:pt>
                      <c:pt idx="14225">
                        <c:v>7.1139999999999999</c:v>
                      </c:pt>
                      <c:pt idx="14226">
                        <c:v>7.1139999999999999</c:v>
                      </c:pt>
                      <c:pt idx="14227">
                        <c:v>7.1150000000000002</c:v>
                      </c:pt>
                      <c:pt idx="14228">
                        <c:v>7.1150000000000002</c:v>
                      </c:pt>
                      <c:pt idx="14229">
                        <c:v>7.1159999999999997</c:v>
                      </c:pt>
                      <c:pt idx="14230">
                        <c:v>7.1159999999999997</c:v>
                      </c:pt>
                      <c:pt idx="14231">
                        <c:v>7.117</c:v>
                      </c:pt>
                      <c:pt idx="14232">
                        <c:v>7.117</c:v>
                      </c:pt>
                      <c:pt idx="14233">
                        <c:v>7.1180000000000003</c:v>
                      </c:pt>
                      <c:pt idx="14234">
                        <c:v>7.1180000000000003</c:v>
                      </c:pt>
                      <c:pt idx="14235">
                        <c:v>7.1189999999999998</c:v>
                      </c:pt>
                      <c:pt idx="14236">
                        <c:v>7.1189999999999998</c:v>
                      </c:pt>
                      <c:pt idx="14237">
                        <c:v>7.12</c:v>
                      </c:pt>
                      <c:pt idx="14238">
                        <c:v>7.12</c:v>
                      </c:pt>
                      <c:pt idx="14239">
                        <c:v>7.1210000000000004</c:v>
                      </c:pt>
                      <c:pt idx="14240">
                        <c:v>7.1210000000000004</c:v>
                      </c:pt>
                      <c:pt idx="14241">
                        <c:v>7.1219999999999999</c:v>
                      </c:pt>
                      <c:pt idx="14242">
                        <c:v>7.1219999999999999</c:v>
                      </c:pt>
                      <c:pt idx="14243">
                        <c:v>7.1230000000000002</c:v>
                      </c:pt>
                      <c:pt idx="14244">
                        <c:v>7.1230000000000002</c:v>
                      </c:pt>
                      <c:pt idx="14245">
                        <c:v>7.1239999999999997</c:v>
                      </c:pt>
                      <c:pt idx="14246">
                        <c:v>7.1239999999999997</c:v>
                      </c:pt>
                      <c:pt idx="14247">
                        <c:v>7.125</c:v>
                      </c:pt>
                      <c:pt idx="14248">
                        <c:v>7.125</c:v>
                      </c:pt>
                      <c:pt idx="14249">
                        <c:v>7.1260000000000003</c:v>
                      </c:pt>
                      <c:pt idx="14250">
                        <c:v>7.1260000000000003</c:v>
                      </c:pt>
                      <c:pt idx="14251">
                        <c:v>7.1269999999999998</c:v>
                      </c:pt>
                      <c:pt idx="14252">
                        <c:v>7.1269999999999998</c:v>
                      </c:pt>
                      <c:pt idx="14253">
                        <c:v>7.1280000000000001</c:v>
                      </c:pt>
                      <c:pt idx="14254">
                        <c:v>7.1280000000000001</c:v>
                      </c:pt>
                      <c:pt idx="14255">
                        <c:v>7.1289999999999996</c:v>
                      </c:pt>
                      <c:pt idx="14256">
                        <c:v>7.1289999999999996</c:v>
                      </c:pt>
                      <c:pt idx="14257">
                        <c:v>7.13</c:v>
                      </c:pt>
                      <c:pt idx="14258">
                        <c:v>7.13</c:v>
                      </c:pt>
                      <c:pt idx="14259">
                        <c:v>7.1310000000000002</c:v>
                      </c:pt>
                      <c:pt idx="14260">
                        <c:v>7.1310000000000002</c:v>
                      </c:pt>
                      <c:pt idx="14261">
                        <c:v>7.1319999999999997</c:v>
                      </c:pt>
                      <c:pt idx="14262">
                        <c:v>7.1319999999999997</c:v>
                      </c:pt>
                      <c:pt idx="14263">
                        <c:v>7.133</c:v>
                      </c:pt>
                      <c:pt idx="14264">
                        <c:v>7.133</c:v>
                      </c:pt>
                      <c:pt idx="14265">
                        <c:v>7.1340000000000003</c:v>
                      </c:pt>
                      <c:pt idx="14266">
                        <c:v>7.1340000000000003</c:v>
                      </c:pt>
                      <c:pt idx="14267">
                        <c:v>7.1349999999999998</c:v>
                      </c:pt>
                      <c:pt idx="14268">
                        <c:v>7.1349999999999998</c:v>
                      </c:pt>
                      <c:pt idx="14269">
                        <c:v>7.1360000000000001</c:v>
                      </c:pt>
                      <c:pt idx="14270">
                        <c:v>7.1360000000000001</c:v>
                      </c:pt>
                      <c:pt idx="14271">
                        <c:v>7.1369999999999996</c:v>
                      </c:pt>
                      <c:pt idx="14272">
                        <c:v>7.1369999999999996</c:v>
                      </c:pt>
                      <c:pt idx="14273">
                        <c:v>7.1379999999999999</c:v>
                      </c:pt>
                      <c:pt idx="14274">
                        <c:v>7.1379999999999999</c:v>
                      </c:pt>
                      <c:pt idx="14275">
                        <c:v>7.1390000000000002</c:v>
                      </c:pt>
                      <c:pt idx="14276">
                        <c:v>7.1390000000000002</c:v>
                      </c:pt>
                      <c:pt idx="14277">
                        <c:v>7.14</c:v>
                      </c:pt>
                      <c:pt idx="14278">
                        <c:v>7.14</c:v>
                      </c:pt>
                      <c:pt idx="14279">
                        <c:v>7.141</c:v>
                      </c:pt>
                      <c:pt idx="14280">
                        <c:v>7.141</c:v>
                      </c:pt>
                      <c:pt idx="14281">
                        <c:v>7.1420000000000003</c:v>
                      </c:pt>
                      <c:pt idx="14282">
                        <c:v>7.1420000000000003</c:v>
                      </c:pt>
                      <c:pt idx="14283">
                        <c:v>7.1429999999999998</c:v>
                      </c:pt>
                      <c:pt idx="14284">
                        <c:v>7.1429999999999998</c:v>
                      </c:pt>
                      <c:pt idx="14285">
                        <c:v>7.1440000000000001</c:v>
                      </c:pt>
                      <c:pt idx="14286">
                        <c:v>7.1440000000000001</c:v>
                      </c:pt>
                      <c:pt idx="14287">
                        <c:v>7.1449999999999996</c:v>
                      </c:pt>
                      <c:pt idx="14288">
                        <c:v>7.1449999999999996</c:v>
                      </c:pt>
                      <c:pt idx="14289">
                        <c:v>7.1459999999999999</c:v>
                      </c:pt>
                      <c:pt idx="14290">
                        <c:v>7.1459999999999999</c:v>
                      </c:pt>
                      <c:pt idx="14291">
                        <c:v>7.1470000000000002</c:v>
                      </c:pt>
                      <c:pt idx="14292">
                        <c:v>7.1470000000000002</c:v>
                      </c:pt>
                      <c:pt idx="14293">
                        <c:v>7.1479999999999997</c:v>
                      </c:pt>
                      <c:pt idx="14294">
                        <c:v>7.1479999999999997</c:v>
                      </c:pt>
                      <c:pt idx="14295">
                        <c:v>7.149</c:v>
                      </c:pt>
                      <c:pt idx="14296">
                        <c:v>7.149</c:v>
                      </c:pt>
                      <c:pt idx="14297">
                        <c:v>7.15</c:v>
                      </c:pt>
                      <c:pt idx="14298">
                        <c:v>7.15</c:v>
                      </c:pt>
                      <c:pt idx="14299">
                        <c:v>7.1509999999999998</c:v>
                      </c:pt>
                      <c:pt idx="14300">
                        <c:v>7.1509999999999998</c:v>
                      </c:pt>
                      <c:pt idx="14301">
                        <c:v>7.1520000000000001</c:v>
                      </c:pt>
                      <c:pt idx="14302">
                        <c:v>7.1520000000000001</c:v>
                      </c:pt>
                      <c:pt idx="14303">
                        <c:v>7.1529999999999996</c:v>
                      </c:pt>
                      <c:pt idx="14304">
                        <c:v>7.1529999999999996</c:v>
                      </c:pt>
                      <c:pt idx="14305">
                        <c:v>7.1539999999999999</c:v>
                      </c:pt>
                      <c:pt idx="14306">
                        <c:v>7.1539999999999999</c:v>
                      </c:pt>
                      <c:pt idx="14307">
                        <c:v>7.1550000000000002</c:v>
                      </c:pt>
                      <c:pt idx="14308">
                        <c:v>7.1550000000000002</c:v>
                      </c:pt>
                      <c:pt idx="14309">
                        <c:v>7.1559999999999997</c:v>
                      </c:pt>
                      <c:pt idx="14310">
                        <c:v>7.1559999999999997</c:v>
                      </c:pt>
                      <c:pt idx="14311">
                        <c:v>7.157</c:v>
                      </c:pt>
                      <c:pt idx="14312">
                        <c:v>7.157</c:v>
                      </c:pt>
                      <c:pt idx="14313">
                        <c:v>7.1580000000000004</c:v>
                      </c:pt>
                      <c:pt idx="14314">
                        <c:v>7.1580000000000004</c:v>
                      </c:pt>
                      <c:pt idx="14315">
                        <c:v>7.1589999999999998</c:v>
                      </c:pt>
                      <c:pt idx="14316">
                        <c:v>7.1589999999999998</c:v>
                      </c:pt>
                      <c:pt idx="14317">
                        <c:v>7.16</c:v>
                      </c:pt>
                      <c:pt idx="14318">
                        <c:v>7.16</c:v>
                      </c:pt>
                      <c:pt idx="14319">
                        <c:v>7.1609999999999996</c:v>
                      </c:pt>
                      <c:pt idx="14320">
                        <c:v>7.1609999999999996</c:v>
                      </c:pt>
                      <c:pt idx="14321">
                        <c:v>7.1619999999999999</c:v>
                      </c:pt>
                      <c:pt idx="14322">
                        <c:v>7.1619999999999999</c:v>
                      </c:pt>
                      <c:pt idx="14323">
                        <c:v>7.1630000000000003</c:v>
                      </c:pt>
                      <c:pt idx="14324">
                        <c:v>7.1630000000000003</c:v>
                      </c:pt>
                      <c:pt idx="14325">
                        <c:v>7.1639999999999997</c:v>
                      </c:pt>
                      <c:pt idx="14326">
                        <c:v>7.1639999999999997</c:v>
                      </c:pt>
                      <c:pt idx="14327">
                        <c:v>7.165</c:v>
                      </c:pt>
                      <c:pt idx="14328">
                        <c:v>7.165</c:v>
                      </c:pt>
                      <c:pt idx="14329">
                        <c:v>7.1660000000000004</c:v>
                      </c:pt>
                      <c:pt idx="14330">
                        <c:v>7.1660000000000004</c:v>
                      </c:pt>
                      <c:pt idx="14331">
                        <c:v>7.1669999999999998</c:v>
                      </c:pt>
                      <c:pt idx="14332">
                        <c:v>7.1669999999999998</c:v>
                      </c:pt>
                      <c:pt idx="14333">
                        <c:v>7.1680000000000001</c:v>
                      </c:pt>
                      <c:pt idx="14334">
                        <c:v>7.1680000000000001</c:v>
                      </c:pt>
                      <c:pt idx="14335">
                        <c:v>7.1689999999999996</c:v>
                      </c:pt>
                      <c:pt idx="14336">
                        <c:v>7.1689999999999996</c:v>
                      </c:pt>
                      <c:pt idx="14337">
                        <c:v>7.17</c:v>
                      </c:pt>
                      <c:pt idx="14338">
                        <c:v>7.17</c:v>
                      </c:pt>
                      <c:pt idx="14339">
                        <c:v>7.1710000000000003</c:v>
                      </c:pt>
                      <c:pt idx="14340">
                        <c:v>7.1710000000000003</c:v>
                      </c:pt>
                      <c:pt idx="14341">
                        <c:v>7.1719999999999997</c:v>
                      </c:pt>
                      <c:pt idx="14342">
                        <c:v>7.1719999999999997</c:v>
                      </c:pt>
                      <c:pt idx="14343">
                        <c:v>7.173</c:v>
                      </c:pt>
                      <c:pt idx="14344">
                        <c:v>7.173</c:v>
                      </c:pt>
                      <c:pt idx="14345">
                        <c:v>7.1740000000000004</c:v>
                      </c:pt>
                      <c:pt idx="14346">
                        <c:v>7.1740000000000004</c:v>
                      </c:pt>
                      <c:pt idx="14347">
                        <c:v>7.1749999999999998</c:v>
                      </c:pt>
                      <c:pt idx="14348">
                        <c:v>7.1749999999999998</c:v>
                      </c:pt>
                      <c:pt idx="14349">
                        <c:v>7.1760000000000002</c:v>
                      </c:pt>
                      <c:pt idx="14350">
                        <c:v>7.1760000000000002</c:v>
                      </c:pt>
                      <c:pt idx="14351">
                        <c:v>7.1769999999999996</c:v>
                      </c:pt>
                      <c:pt idx="14352">
                        <c:v>7.1769999999999996</c:v>
                      </c:pt>
                      <c:pt idx="14353">
                        <c:v>7.1779999999999999</c:v>
                      </c:pt>
                      <c:pt idx="14354">
                        <c:v>7.1779999999999999</c:v>
                      </c:pt>
                      <c:pt idx="14355">
                        <c:v>7.1790000000000003</c:v>
                      </c:pt>
                      <c:pt idx="14356">
                        <c:v>7.1790000000000003</c:v>
                      </c:pt>
                      <c:pt idx="14357">
                        <c:v>7.18</c:v>
                      </c:pt>
                      <c:pt idx="14358">
                        <c:v>7.18</c:v>
                      </c:pt>
                      <c:pt idx="14359">
                        <c:v>7.181</c:v>
                      </c:pt>
                      <c:pt idx="14360">
                        <c:v>7.181</c:v>
                      </c:pt>
                      <c:pt idx="14361">
                        <c:v>7.1820000000000004</c:v>
                      </c:pt>
                      <c:pt idx="14362">
                        <c:v>7.1820000000000004</c:v>
                      </c:pt>
                      <c:pt idx="14363">
                        <c:v>7.1829999999999998</c:v>
                      </c:pt>
                      <c:pt idx="14364">
                        <c:v>7.1829999999999998</c:v>
                      </c:pt>
                      <c:pt idx="14365">
                        <c:v>7.1840000000000002</c:v>
                      </c:pt>
                      <c:pt idx="14366">
                        <c:v>7.1840000000000002</c:v>
                      </c:pt>
                      <c:pt idx="14367">
                        <c:v>7.1849999999999996</c:v>
                      </c:pt>
                      <c:pt idx="14368">
                        <c:v>7.1849999999999996</c:v>
                      </c:pt>
                      <c:pt idx="14369">
                        <c:v>7.1859999999999999</c:v>
                      </c:pt>
                      <c:pt idx="14370">
                        <c:v>7.1859999999999999</c:v>
                      </c:pt>
                      <c:pt idx="14371">
                        <c:v>7.1870000000000003</c:v>
                      </c:pt>
                      <c:pt idx="14372">
                        <c:v>7.1870000000000003</c:v>
                      </c:pt>
                      <c:pt idx="14373">
                        <c:v>7.1879999999999997</c:v>
                      </c:pt>
                      <c:pt idx="14374">
                        <c:v>7.1879999999999997</c:v>
                      </c:pt>
                      <c:pt idx="14375">
                        <c:v>7.1890000000000001</c:v>
                      </c:pt>
                      <c:pt idx="14376">
                        <c:v>7.1890000000000001</c:v>
                      </c:pt>
                      <c:pt idx="14377">
                        <c:v>7.19</c:v>
                      </c:pt>
                      <c:pt idx="14378">
                        <c:v>7.19</c:v>
                      </c:pt>
                      <c:pt idx="14379">
                        <c:v>7.1909999999999998</c:v>
                      </c:pt>
                      <c:pt idx="14380">
                        <c:v>7.1909999999999998</c:v>
                      </c:pt>
                      <c:pt idx="14381">
                        <c:v>7.1920000000000002</c:v>
                      </c:pt>
                      <c:pt idx="14382">
                        <c:v>7.1920000000000002</c:v>
                      </c:pt>
                      <c:pt idx="14383">
                        <c:v>7.1929999999999996</c:v>
                      </c:pt>
                      <c:pt idx="14384">
                        <c:v>7.1929999999999996</c:v>
                      </c:pt>
                      <c:pt idx="14385">
                        <c:v>7.194</c:v>
                      </c:pt>
                      <c:pt idx="14386">
                        <c:v>7.194</c:v>
                      </c:pt>
                      <c:pt idx="14387">
                        <c:v>7.1950000000000003</c:v>
                      </c:pt>
                      <c:pt idx="14388">
                        <c:v>7.1950000000000003</c:v>
                      </c:pt>
                      <c:pt idx="14389">
                        <c:v>7.1959999999999997</c:v>
                      </c:pt>
                      <c:pt idx="14390">
                        <c:v>7.1959999999999997</c:v>
                      </c:pt>
                      <c:pt idx="14391">
                        <c:v>7.1970000000000001</c:v>
                      </c:pt>
                      <c:pt idx="14392">
                        <c:v>7.1970000000000001</c:v>
                      </c:pt>
                      <c:pt idx="14393">
                        <c:v>7.1980000000000004</c:v>
                      </c:pt>
                      <c:pt idx="14394">
                        <c:v>7.1980000000000004</c:v>
                      </c:pt>
                      <c:pt idx="14395">
                        <c:v>7.1989999999999998</c:v>
                      </c:pt>
                      <c:pt idx="14396">
                        <c:v>7.1989999999999998</c:v>
                      </c:pt>
                      <c:pt idx="14397">
                        <c:v>7.2</c:v>
                      </c:pt>
                      <c:pt idx="14398">
                        <c:v>7.2</c:v>
                      </c:pt>
                      <c:pt idx="14399">
                        <c:v>7.2009999999999996</c:v>
                      </c:pt>
                      <c:pt idx="14400">
                        <c:v>7.2009999999999996</c:v>
                      </c:pt>
                      <c:pt idx="14401">
                        <c:v>7.202</c:v>
                      </c:pt>
                      <c:pt idx="14402">
                        <c:v>7.202</c:v>
                      </c:pt>
                      <c:pt idx="14403">
                        <c:v>7.2030000000000003</c:v>
                      </c:pt>
                      <c:pt idx="14404">
                        <c:v>7.2030000000000003</c:v>
                      </c:pt>
                      <c:pt idx="14405">
                        <c:v>7.2039999999999997</c:v>
                      </c:pt>
                      <c:pt idx="14406">
                        <c:v>7.2039999999999997</c:v>
                      </c:pt>
                      <c:pt idx="14407">
                        <c:v>7.2050000000000001</c:v>
                      </c:pt>
                      <c:pt idx="14408">
                        <c:v>7.2050000000000001</c:v>
                      </c:pt>
                      <c:pt idx="14409">
                        <c:v>7.2060000000000004</c:v>
                      </c:pt>
                      <c:pt idx="14410">
                        <c:v>7.2060000000000004</c:v>
                      </c:pt>
                      <c:pt idx="14411">
                        <c:v>7.2069999999999999</c:v>
                      </c:pt>
                      <c:pt idx="14412">
                        <c:v>7.2069999999999999</c:v>
                      </c:pt>
                      <c:pt idx="14413">
                        <c:v>7.2080000000000002</c:v>
                      </c:pt>
                      <c:pt idx="14414">
                        <c:v>7.2080000000000002</c:v>
                      </c:pt>
                      <c:pt idx="14415">
                        <c:v>7.2089999999999996</c:v>
                      </c:pt>
                      <c:pt idx="14416">
                        <c:v>7.2089999999999996</c:v>
                      </c:pt>
                      <c:pt idx="14417">
                        <c:v>7.21</c:v>
                      </c:pt>
                      <c:pt idx="14418">
                        <c:v>7.21</c:v>
                      </c:pt>
                      <c:pt idx="14419">
                        <c:v>7.2110000000000003</c:v>
                      </c:pt>
                      <c:pt idx="14420">
                        <c:v>7.2110000000000003</c:v>
                      </c:pt>
                      <c:pt idx="14421">
                        <c:v>7.2119999999999997</c:v>
                      </c:pt>
                      <c:pt idx="14422">
                        <c:v>7.2119999999999997</c:v>
                      </c:pt>
                      <c:pt idx="14423">
                        <c:v>7.2130000000000001</c:v>
                      </c:pt>
                      <c:pt idx="14424">
                        <c:v>7.2130000000000001</c:v>
                      </c:pt>
                      <c:pt idx="14425">
                        <c:v>7.2140000000000004</c:v>
                      </c:pt>
                      <c:pt idx="14426">
                        <c:v>7.2140000000000004</c:v>
                      </c:pt>
                      <c:pt idx="14427">
                        <c:v>7.2149999999999999</c:v>
                      </c:pt>
                      <c:pt idx="14428">
                        <c:v>7.2149999999999999</c:v>
                      </c:pt>
                      <c:pt idx="14429">
                        <c:v>7.2160000000000002</c:v>
                      </c:pt>
                      <c:pt idx="14430">
                        <c:v>7.2160000000000002</c:v>
                      </c:pt>
                      <c:pt idx="14431">
                        <c:v>7.2169999999999996</c:v>
                      </c:pt>
                      <c:pt idx="14432">
                        <c:v>7.2169999999999996</c:v>
                      </c:pt>
                      <c:pt idx="14433">
                        <c:v>7.218</c:v>
                      </c:pt>
                      <c:pt idx="14434">
                        <c:v>7.218</c:v>
                      </c:pt>
                      <c:pt idx="14435">
                        <c:v>7.2190000000000003</c:v>
                      </c:pt>
                      <c:pt idx="14436">
                        <c:v>7.2190000000000003</c:v>
                      </c:pt>
                      <c:pt idx="14437">
                        <c:v>7.22</c:v>
                      </c:pt>
                      <c:pt idx="14438">
                        <c:v>7.22</c:v>
                      </c:pt>
                      <c:pt idx="14439">
                        <c:v>7.2210000000000001</c:v>
                      </c:pt>
                      <c:pt idx="14440">
                        <c:v>7.2210000000000001</c:v>
                      </c:pt>
                      <c:pt idx="14441">
                        <c:v>7.2220000000000004</c:v>
                      </c:pt>
                      <c:pt idx="14442">
                        <c:v>7.2220000000000004</c:v>
                      </c:pt>
                      <c:pt idx="14443">
                        <c:v>7.2229999999999999</c:v>
                      </c:pt>
                      <c:pt idx="14444">
                        <c:v>7.2229999999999999</c:v>
                      </c:pt>
                      <c:pt idx="14445">
                        <c:v>7.2240000000000002</c:v>
                      </c:pt>
                      <c:pt idx="14446">
                        <c:v>7.2240000000000002</c:v>
                      </c:pt>
                      <c:pt idx="14447">
                        <c:v>7.2249999999999996</c:v>
                      </c:pt>
                      <c:pt idx="14448">
                        <c:v>7.2249999999999996</c:v>
                      </c:pt>
                      <c:pt idx="14449">
                        <c:v>7.226</c:v>
                      </c:pt>
                      <c:pt idx="14450">
                        <c:v>7.226</c:v>
                      </c:pt>
                      <c:pt idx="14451">
                        <c:v>7.2270000000000003</c:v>
                      </c:pt>
                      <c:pt idx="14452">
                        <c:v>7.2270000000000003</c:v>
                      </c:pt>
                      <c:pt idx="14453">
                        <c:v>7.2279999999999998</c:v>
                      </c:pt>
                      <c:pt idx="14454">
                        <c:v>7.2279999999999998</c:v>
                      </c:pt>
                      <c:pt idx="14455">
                        <c:v>7.2290000000000001</c:v>
                      </c:pt>
                      <c:pt idx="14456">
                        <c:v>7.2290000000000001</c:v>
                      </c:pt>
                      <c:pt idx="14457">
                        <c:v>7.23</c:v>
                      </c:pt>
                      <c:pt idx="14458">
                        <c:v>7.23</c:v>
                      </c:pt>
                      <c:pt idx="14459">
                        <c:v>7.2309999999999999</c:v>
                      </c:pt>
                      <c:pt idx="14460">
                        <c:v>7.2309999999999999</c:v>
                      </c:pt>
                      <c:pt idx="14461">
                        <c:v>7.2320000000000002</c:v>
                      </c:pt>
                      <c:pt idx="14462">
                        <c:v>7.2320000000000002</c:v>
                      </c:pt>
                      <c:pt idx="14463">
                        <c:v>7.2329999999999997</c:v>
                      </c:pt>
                      <c:pt idx="14464">
                        <c:v>7.2329999999999997</c:v>
                      </c:pt>
                      <c:pt idx="14465">
                        <c:v>7.234</c:v>
                      </c:pt>
                      <c:pt idx="14466">
                        <c:v>7.234</c:v>
                      </c:pt>
                      <c:pt idx="14467">
                        <c:v>7.2350000000000003</c:v>
                      </c:pt>
                      <c:pt idx="14468">
                        <c:v>7.2350000000000003</c:v>
                      </c:pt>
                      <c:pt idx="14469">
                        <c:v>7.2359999999999998</c:v>
                      </c:pt>
                      <c:pt idx="14470">
                        <c:v>7.2359999999999998</c:v>
                      </c:pt>
                      <c:pt idx="14471">
                        <c:v>7.2370000000000001</c:v>
                      </c:pt>
                      <c:pt idx="14472">
                        <c:v>7.2370000000000001</c:v>
                      </c:pt>
                      <c:pt idx="14473">
                        <c:v>7.2380000000000004</c:v>
                      </c:pt>
                      <c:pt idx="14474">
                        <c:v>7.2380000000000004</c:v>
                      </c:pt>
                      <c:pt idx="14475">
                        <c:v>7.2389999999999999</c:v>
                      </c:pt>
                      <c:pt idx="14476">
                        <c:v>7.2389999999999999</c:v>
                      </c:pt>
                      <c:pt idx="14477">
                        <c:v>7.24</c:v>
                      </c:pt>
                      <c:pt idx="14478">
                        <c:v>7.24</c:v>
                      </c:pt>
                      <c:pt idx="14479">
                        <c:v>7.2409999999999997</c:v>
                      </c:pt>
                      <c:pt idx="14480">
                        <c:v>7.2409999999999997</c:v>
                      </c:pt>
                      <c:pt idx="14481">
                        <c:v>7.242</c:v>
                      </c:pt>
                      <c:pt idx="14482">
                        <c:v>7.242</c:v>
                      </c:pt>
                      <c:pt idx="14483">
                        <c:v>7.2430000000000003</c:v>
                      </c:pt>
                      <c:pt idx="14484">
                        <c:v>7.2430000000000003</c:v>
                      </c:pt>
                      <c:pt idx="14485">
                        <c:v>7.2439999999999998</c:v>
                      </c:pt>
                      <c:pt idx="14486">
                        <c:v>7.2439999999999998</c:v>
                      </c:pt>
                      <c:pt idx="14487">
                        <c:v>7.2450000000000001</c:v>
                      </c:pt>
                      <c:pt idx="14488">
                        <c:v>7.2450000000000001</c:v>
                      </c:pt>
                      <c:pt idx="14489">
                        <c:v>7.2460000000000004</c:v>
                      </c:pt>
                      <c:pt idx="14490">
                        <c:v>7.2460000000000004</c:v>
                      </c:pt>
                      <c:pt idx="14491">
                        <c:v>7.2469999999999999</c:v>
                      </c:pt>
                      <c:pt idx="14492">
                        <c:v>7.2469999999999999</c:v>
                      </c:pt>
                      <c:pt idx="14493">
                        <c:v>7.2480000000000002</c:v>
                      </c:pt>
                      <c:pt idx="14494">
                        <c:v>7.2480000000000002</c:v>
                      </c:pt>
                      <c:pt idx="14495">
                        <c:v>7.2489999999999997</c:v>
                      </c:pt>
                      <c:pt idx="14496">
                        <c:v>7.2489999999999997</c:v>
                      </c:pt>
                      <c:pt idx="14497">
                        <c:v>7.25</c:v>
                      </c:pt>
                      <c:pt idx="14498">
                        <c:v>7.25</c:v>
                      </c:pt>
                      <c:pt idx="14499">
                        <c:v>7.2510000000000003</c:v>
                      </c:pt>
                      <c:pt idx="14500">
                        <c:v>7.2510000000000003</c:v>
                      </c:pt>
                      <c:pt idx="14501">
                        <c:v>7.2519999999999998</c:v>
                      </c:pt>
                      <c:pt idx="14502">
                        <c:v>7.2519999999999998</c:v>
                      </c:pt>
                      <c:pt idx="14503">
                        <c:v>7.2530000000000001</c:v>
                      </c:pt>
                      <c:pt idx="14504">
                        <c:v>7.2530000000000001</c:v>
                      </c:pt>
                      <c:pt idx="14505">
                        <c:v>7.2539999999999996</c:v>
                      </c:pt>
                      <c:pt idx="14506">
                        <c:v>7.2539999999999996</c:v>
                      </c:pt>
                      <c:pt idx="14507">
                        <c:v>7.2549999999999999</c:v>
                      </c:pt>
                      <c:pt idx="14508">
                        <c:v>7.2549999999999999</c:v>
                      </c:pt>
                      <c:pt idx="14509">
                        <c:v>7.2560000000000002</c:v>
                      </c:pt>
                      <c:pt idx="14510">
                        <c:v>7.2560000000000002</c:v>
                      </c:pt>
                      <c:pt idx="14511">
                        <c:v>7.2569999999999997</c:v>
                      </c:pt>
                      <c:pt idx="14512">
                        <c:v>7.2569999999999997</c:v>
                      </c:pt>
                      <c:pt idx="14513">
                        <c:v>7.258</c:v>
                      </c:pt>
                      <c:pt idx="14514">
                        <c:v>7.258</c:v>
                      </c:pt>
                      <c:pt idx="14515">
                        <c:v>7.2590000000000003</c:v>
                      </c:pt>
                      <c:pt idx="14516">
                        <c:v>7.2590000000000003</c:v>
                      </c:pt>
                      <c:pt idx="14517">
                        <c:v>7.26</c:v>
                      </c:pt>
                      <c:pt idx="14518">
                        <c:v>7.26</c:v>
                      </c:pt>
                      <c:pt idx="14519">
                        <c:v>7.2610000000000001</c:v>
                      </c:pt>
                      <c:pt idx="14520">
                        <c:v>7.2610000000000001</c:v>
                      </c:pt>
                      <c:pt idx="14521">
                        <c:v>7.2619999999999996</c:v>
                      </c:pt>
                      <c:pt idx="14522">
                        <c:v>7.2619999999999996</c:v>
                      </c:pt>
                      <c:pt idx="14523">
                        <c:v>7.2629999999999999</c:v>
                      </c:pt>
                      <c:pt idx="14524">
                        <c:v>7.2629999999999999</c:v>
                      </c:pt>
                      <c:pt idx="14525">
                        <c:v>7.2640000000000002</c:v>
                      </c:pt>
                      <c:pt idx="14526">
                        <c:v>7.2640000000000002</c:v>
                      </c:pt>
                      <c:pt idx="14527">
                        <c:v>7.2649999999999997</c:v>
                      </c:pt>
                      <c:pt idx="14528">
                        <c:v>7.2649999999999997</c:v>
                      </c:pt>
                      <c:pt idx="14529">
                        <c:v>7.266</c:v>
                      </c:pt>
                      <c:pt idx="14530">
                        <c:v>7.266</c:v>
                      </c:pt>
                      <c:pt idx="14531">
                        <c:v>7.2670000000000003</c:v>
                      </c:pt>
                      <c:pt idx="14532">
                        <c:v>7.2670000000000003</c:v>
                      </c:pt>
                      <c:pt idx="14533">
                        <c:v>7.2679999999999998</c:v>
                      </c:pt>
                      <c:pt idx="14534">
                        <c:v>7.2679999999999998</c:v>
                      </c:pt>
                      <c:pt idx="14535">
                        <c:v>7.2690000000000001</c:v>
                      </c:pt>
                      <c:pt idx="14536">
                        <c:v>7.2690000000000001</c:v>
                      </c:pt>
                      <c:pt idx="14537">
                        <c:v>7.27</c:v>
                      </c:pt>
                      <c:pt idx="14538">
                        <c:v>7.27</c:v>
                      </c:pt>
                      <c:pt idx="14539">
                        <c:v>7.2709999999999999</c:v>
                      </c:pt>
                      <c:pt idx="14540">
                        <c:v>7.2709999999999999</c:v>
                      </c:pt>
                      <c:pt idx="14541">
                        <c:v>7.2720000000000002</c:v>
                      </c:pt>
                      <c:pt idx="14542">
                        <c:v>7.2720000000000002</c:v>
                      </c:pt>
                      <c:pt idx="14543">
                        <c:v>7.2729999999999997</c:v>
                      </c:pt>
                      <c:pt idx="14544">
                        <c:v>7.2729999999999997</c:v>
                      </c:pt>
                      <c:pt idx="14545">
                        <c:v>7.274</c:v>
                      </c:pt>
                      <c:pt idx="14546">
                        <c:v>7.274</c:v>
                      </c:pt>
                      <c:pt idx="14547">
                        <c:v>7.2750000000000004</c:v>
                      </c:pt>
                      <c:pt idx="14548">
                        <c:v>7.2750000000000004</c:v>
                      </c:pt>
                      <c:pt idx="14549">
                        <c:v>7.2759999999999998</c:v>
                      </c:pt>
                      <c:pt idx="14550">
                        <c:v>7.2759999999999998</c:v>
                      </c:pt>
                      <c:pt idx="14551">
                        <c:v>7.2770000000000001</c:v>
                      </c:pt>
                      <c:pt idx="14552">
                        <c:v>7.2770000000000001</c:v>
                      </c:pt>
                      <c:pt idx="14553">
                        <c:v>7.2779999999999996</c:v>
                      </c:pt>
                      <c:pt idx="14554">
                        <c:v>7.2779999999999996</c:v>
                      </c:pt>
                      <c:pt idx="14555">
                        <c:v>7.2789999999999999</c:v>
                      </c:pt>
                      <c:pt idx="14556">
                        <c:v>7.2789999999999999</c:v>
                      </c:pt>
                      <c:pt idx="14557">
                        <c:v>7.28</c:v>
                      </c:pt>
                      <c:pt idx="14558">
                        <c:v>7.28</c:v>
                      </c:pt>
                      <c:pt idx="14559">
                        <c:v>7.2809999999999997</c:v>
                      </c:pt>
                      <c:pt idx="14560">
                        <c:v>7.2809999999999997</c:v>
                      </c:pt>
                      <c:pt idx="14561">
                        <c:v>7.282</c:v>
                      </c:pt>
                      <c:pt idx="14562">
                        <c:v>7.282</c:v>
                      </c:pt>
                      <c:pt idx="14563">
                        <c:v>7.2830000000000004</c:v>
                      </c:pt>
                      <c:pt idx="14564">
                        <c:v>7.2830000000000004</c:v>
                      </c:pt>
                      <c:pt idx="14565">
                        <c:v>7.2839999999999998</c:v>
                      </c:pt>
                      <c:pt idx="14566">
                        <c:v>7.2839999999999998</c:v>
                      </c:pt>
                      <c:pt idx="14567">
                        <c:v>7.2850000000000001</c:v>
                      </c:pt>
                      <c:pt idx="14568">
                        <c:v>7.2850000000000001</c:v>
                      </c:pt>
                      <c:pt idx="14569">
                        <c:v>7.2859999999999996</c:v>
                      </c:pt>
                      <c:pt idx="14570">
                        <c:v>7.2859999999999996</c:v>
                      </c:pt>
                      <c:pt idx="14571">
                        <c:v>7.2869999999999999</c:v>
                      </c:pt>
                      <c:pt idx="14572">
                        <c:v>7.2869999999999999</c:v>
                      </c:pt>
                      <c:pt idx="14573">
                        <c:v>7.2880000000000003</c:v>
                      </c:pt>
                      <c:pt idx="14574">
                        <c:v>7.2880000000000003</c:v>
                      </c:pt>
                      <c:pt idx="14575">
                        <c:v>7.2889999999999997</c:v>
                      </c:pt>
                      <c:pt idx="14576">
                        <c:v>7.2889999999999997</c:v>
                      </c:pt>
                      <c:pt idx="14577">
                        <c:v>7.29</c:v>
                      </c:pt>
                      <c:pt idx="14578">
                        <c:v>7.29</c:v>
                      </c:pt>
                      <c:pt idx="14579">
                        <c:v>7.2910000000000004</c:v>
                      </c:pt>
                      <c:pt idx="14580">
                        <c:v>7.2910000000000004</c:v>
                      </c:pt>
                      <c:pt idx="14581">
                        <c:v>7.2919999999999998</c:v>
                      </c:pt>
                      <c:pt idx="14582">
                        <c:v>7.2919999999999998</c:v>
                      </c:pt>
                      <c:pt idx="14583">
                        <c:v>7.2930000000000001</c:v>
                      </c:pt>
                      <c:pt idx="14584">
                        <c:v>7.2930000000000001</c:v>
                      </c:pt>
                      <c:pt idx="14585">
                        <c:v>7.2939999999999996</c:v>
                      </c:pt>
                      <c:pt idx="14586">
                        <c:v>7.2939999999999996</c:v>
                      </c:pt>
                      <c:pt idx="14587">
                        <c:v>7.2949999999999999</c:v>
                      </c:pt>
                      <c:pt idx="14588">
                        <c:v>7.2949999999999999</c:v>
                      </c:pt>
                      <c:pt idx="14589">
                        <c:v>7.2960000000000003</c:v>
                      </c:pt>
                      <c:pt idx="14590">
                        <c:v>7.2960000000000003</c:v>
                      </c:pt>
                      <c:pt idx="14591">
                        <c:v>7.2969999999999997</c:v>
                      </c:pt>
                      <c:pt idx="14592">
                        <c:v>7.2969999999999997</c:v>
                      </c:pt>
                      <c:pt idx="14593">
                        <c:v>7.298</c:v>
                      </c:pt>
                      <c:pt idx="14594">
                        <c:v>7.298</c:v>
                      </c:pt>
                      <c:pt idx="14595">
                        <c:v>7.2990000000000004</c:v>
                      </c:pt>
                      <c:pt idx="14596">
                        <c:v>7.2990000000000004</c:v>
                      </c:pt>
                      <c:pt idx="14597">
                        <c:v>7.3</c:v>
                      </c:pt>
                      <c:pt idx="14598">
                        <c:v>7.3</c:v>
                      </c:pt>
                      <c:pt idx="14599">
                        <c:v>7.3010000000000002</c:v>
                      </c:pt>
                      <c:pt idx="14600">
                        <c:v>7.3010000000000002</c:v>
                      </c:pt>
                      <c:pt idx="14601">
                        <c:v>7.3019999999999996</c:v>
                      </c:pt>
                      <c:pt idx="14602">
                        <c:v>7.3019999999999996</c:v>
                      </c:pt>
                      <c:pt idx="14603">
                        <c:v>7.3029999999999999</c:v>
                      </c:pt>
                      <c:pt idx="14604">
                        <c:v>7.3029999999999999</c:v>
                      </c:pt>
                      <c:pt idx="14605">
                        <c:v>7.3040000000000003</c:v>
                      </c:pt>
                      <c:pt idx="14606">
                        <c:v>7.3040000000000003</c:v>
                      </c:pt>
                      <c:pt idx="14607">
                        <c:v>7.3049999999999997</c:v>
                      </c:pt>
                      <c:pt idx="14608">
                        <c:v>7.3049999999999997</c:v>
                      </c:pt>
                      <c:pt idx="14609">
                        <c:v>7.306</c:v>
                      </c:pt>
                      <c:pt idx="14610">
                        <c:v>7.306</c:v>
                      </c:pt>
                      <c:pt idx="14611">
                        <c:v>7.3070000000000004</c:v>
                      </c:pt>
                      <c:pt idx="14612">
                        <c:v>7.3070000000000004</c:v>
                      </c:pt>
                      <c:pt idx="14613">
                        <c:v>7.3079999999999998</c:v>
                      </c:pt>
                      <c:pt idx="14614">
                        <c:v>7.3079999999999998</c:v>
                      </c:pt>
                      <c:pt idx="14615">
                        <c:v>7.3090000000000002</c:v>
                      </c:pt>
                      <c:pt idx="14616">
                        <c:v>7.3090000000000002</c:v>
                      </c:pt>
                      <c:pt idx="14617">
                        <c:v>7.31</c:v>
                      </c:pt>
                      <c:pt idx="14618">
                        <c:v>7.31</c:v>
                      </c:pt>
                      <c:pt idx="14619">
                        <c:v>7.3109999999999999</c:v>
                      </c:pt>
                      <c:pt idx="14620">
                        <c:v>7.3109999999999999</c:v>
                      </c:pt>
                      <c:pt idx="14621">
                        <c:v>7.3120000000000003</c:v>
                      </c:pt>
                      <c:pt idx="14622">
                        <c:v>7.3120000000000003</c:v>
                      </c:pt>
                      <c:pt idx="14623">
                        <c:v>7.3129999999999997</c:v>
                      </c:pt>
                      <c:pt idx="14624">
                        <c:v>7.3129999999999997</c:v>
                      </c:pt>
                      <c:pt idx="14625">
                        <c:v>7.3140000000000001</c:v>
                      </c:pt>
                      <c:pt idx="14626">
                        <c:v>7.3140000000000001</c:v>
                      </c:pt>
                      <c:pt idx="14627">
                        <c:v>7.3150000000000004</c:v>
                      </c:pt>
                      <c:pt idx="14628">
                        <c:v>7.3150000000000004</c:v>
                      </c:pt>
                      <c:pt idx="14629">
                        <c:v>7.3159999999999998</c:v>
                      </c:pt>
                      <c:pt idx="14630">
                        <c:v>7.3159999999999998</c:v>
                      </c:pt>
                      <c:pt idx="14631">
                        <c:v>7.3170000000000002</c:v>
                      </c:pt>
                      <c:pt idx="14632">
                        <c:v>7.3170000000000002</c:v>
                      </c:pt>
                      <c:pt idx="14633">
                        <c:v>7.3179999999999996</c:v>
                      </c:pt>
                      <c:pt idx="14634">
                        <c:v>7.3179999999999996</c:v>
                      </c:pt>
                      <c:pt idx="14635">
                        <c:v>7.319</c:v>
                      </c:pt>
                      <c:pt idx="14636">
                        <c:v>7.319</c:v>
                      </c:pt>
                      <c:pt idx="14637">
                        <c:v>7.32</c:v>
                      </c:pt>
                      <c:pt idx="14638">
                        <c:v>7.32</c:v>
                      </c:pt>
                      <c:pt idx="14639">
                        <c:v>7.3209999999999997</c:v>
                      </c:pt>
                      <c:pt idx="14640">
                        <c:v>7.3209999999999997</c:v>
                      </c:pt>
                      <c:pt idx="14641">
                        <c:v>7.3220000000000001</c:v>
                      </c:pt>
                      <c:pt idx="14642">
                        <c:v>7.3220000000000001</c:v>
                      </c:pt>
                      <c:pt idx="14643">
                        <c:v>7.3230000000000004</c:v>
                      </c:pt>
                      <c:pt idx="14644">
                        <c:v>7.3230000000000004</c:v>
                      </c:pt>
                      <c:pt idx="14645">
                        <c:v>7.3239999999999998</c:v>
                      </c:pt>
                      <c:pt idx="14646">
                        <c:v>7.3239999999999998</c:v>
                      </c:pt>
                      <c:pt idx="14647">
                        <c:v>7.3250000000000002</c:v>
                      </c:pt>
                      <c:pt idx="14648">
                        <c:v>7.3250000000000002</c:v>
                      </c:pt>
                      <c:pt idx="14649">
                        <c:v>7.3259999999999996</c:v>
                      </c:pt>
                      <c:pt idx="14650">
                        <c:v>7.3259999999999996</c:v>
                      </c:pt>
                      <c:pt idx="14651">
                        <c:v>7.327</c:v>
                      </c:pt>
                      <c:pt idx="14652">
                        <c:v>7.327</c:v>
                      </c:pt>
                      <c:pt idx="14653">
                        <c:v>7.3280000000000003</c:v>
                      </c:pt>
                      <c:pt idx="14654">
                        <c:v>7.3280000000000003</c:v>
                      </c:pt>
                      <c:pt idx="14655">
                        <c:v>7.3289999999999997</c:v>
                      </c:pt>
                      <c:pt idx="14656">
                        <c:v>7.3289999999999997</c:v>
                      </c:pt>
                      <c:pt idx="14657">
                        <c:v>7.33</c:v>
                      </c:pt>
                      <c:pt idx="14658">
                        <c:v>7.33</c:v>
                      </c:pt>
                      <c:pt idx="14659">
                        <c:v>7.3310000000000004</c:v>
                      </c:pt>
                      <c:pt idx="14660">
                        <c:v>7.3310000000000004</c:v>
                      </c:pt>
                      <c:pt idx="14661">
                        <c:v>7.3319999999999999</c:v>
                      </c:pt>
                      <c:pt idx="14662">
                        <c:v>7.3319999999999999</c:v>
                      </c:pt>
                      <c:pt idx="14663">
                        <c:v>7.3330000000000002</c:v>
                      </c:pt>
                      <c:pt idx="14664">
                        <c:v>7.3330000000000002</c:v>
                      </c:pt>
                      <c:pt idx="14665">
                        <c:v>7.3339999999999996</c:v>
                      </c:pt>
                      <c:pt idx="14666">
                        <c:v>7.3339999999999996</c:v>
                      </c:pt>
                      <c:pt idx="14667">
                        <c:v>7.335</c:v>
                      </c:pt>
                      <c:pt idx="14668">
                        <c:v>7.335</c:v>
                      </c:pt>
                      <c:pt idx="14669">
                        <c:v>7.3360000000000003</c:v>
                      </c:pt>
                      <c:pt idx="14670">
                        <c:v>7.3360000000000003</c:v>
                      </c:pt>
                      <c:pt idx="14671">
                        <c:v>7.3369999999999997</c:v>
                      </c:pt>
                      <c:pt idx="14672">
                        <c:v>7.3369999999999997</c:v>
                      </c:pt>
                      <c:pt idx="14673">
                        <c:v>7.3380000000000001</c:v>
                      </c:pt>
                      <c:pt idx="14674">
                        <c:v>7.3380000000000001</c:v>
                      </c:pt>
                      <c:pt idx="14675">
                        <c:v>7.3390000000000004</c:v>
                      </c:pt>
                      <c:pt idx="14676">
                        <c:v>7.3390000000000004</c:v>
                      </c:pt>
                      <c:pt idx="14677">
                        <c:v>7.34</c:v>
                      </c:pt>
                      <c:pt idx="14678">
                        <c:v>7.34</c:v>
                      </c:pt>
                      <c:pt idx="14679">
                        <c:v>7.3410000000000002</c:v>
                      </c:pt>
                      <c:pt idx="14680">
                        <c:v>7.3410000000000002</c:v>
                      </c:pt>
                      <c:pt idx="14681">
                        <c:v>7.3419999999999996</c:v>
                      </c:pt>
                      <c:pt idx="14682">
                        <c:v>7.3419999999999996</c:v>
                      </c:pt>
                      <c:pt idx="14683">
                        <c:v>7.343</c:v>
                      </c:pt>
                      <c:pt idx="14684">
                        <c:v>7.343</c:v>
                      </c:pt>
                      <c:pt idx="14685">
                        <c:v>7.3440000000000003</c:v>
                      </c:pt>
                      <c:pt idx="14686">
                        <c:v>7.3440000000000003</c:v>
                      </c:pt>
                      <c:pt idx="14687">
                        <c:v>7.3449999999999998</c:v>
                      </c:pt>
                      <c:pt idx="14688">
                        <c:v>7.3449999999999998</c:v>
                      </c:pt>
                      <c:pt idx="14689">
                        <c:v>7.3460000000000001</c:v>
                      </c:pt>
                      <c:pt idx="14690">
                        <c:v>7.3460000000000001</c:v>
                      </c:pt>
                      <c:pt idx="14691">
                        <c:v>7.3470000000000004</c:v>
                      </c:pt>
                      <c:pt idx="14692">
                        <c:v>7.3470000000000004</c:v>
                      </c:pt>
                      <c:pt idx="14693">
                        <c:v>7.3479999999999999</c:v>
                      </c:pt>
                      <c:pt idx="14694">
                        <c:v>7.3479999999999999</c:v>
                      </c:pt>
                      <c:pt idx="14695">
                        <c:v>7.3490000000000002</c:v>
                      </c:pt>
                      <c:pt idx="14696">
                        <c:v>7.3490000000000002</c:v>
                      </c:pt>
                      <c:pt idx="14697">
                        <c:v>7.35</c:v>
                      </c:pt>
                      <c:pt idx="14698">
                        <c:v>7.35</c:v>
                      </c:pt>
                      <c:pt idx="14699">
                        <c:v>7.351</c:v>
                      </c:pt>
                      <c:pt idx="14700">
                        <c:v>7.351</c:v>
                      </c:pt>
                      <c:pt idx="14701">
                        <c:v>7.3520000000000003</c:v>
                      </c:pt>
                      <c:pt idx="14702">
                        <c:v>7.3520000000000003</c:v>
                      </c:pt>
                      <c:pt idx="14703">
                        <c:v>7.3529999999999998</c:v>
                      </c:pt>
                      <c:pt idx="14704">
                        <c:v>7.3529999999999998</c:v>
                      </c:pt>
                      <c:pt idx="14705">
                        <c:v>7.3540000000000001</c:v>
                      </c:pt>
                      <c:pt idx="14706">
                        <c:v>7.3540000000000001</c:v>
                      </c:pt>
                      <c:pt idx="14707">
                        <c:v>7.3550000000000004</c:v>
                      </c:pt>
                      <c:pt idx="14708">
                        <c:v>7.3550000000000004</c:v>
                      </c:pt>
                      <c:pt idx="14709">
                        <c:v>7.3559999999999999</c:v>
                      </c:pt>
                      <c:pt idx="14710">
                        <c:v>7.3559999999999999</c:v>
                      </c:pt>
                      <c:pt idx="14711">
                        <c:v>7.3570000000000002</c:v>
                      </c:pt>
                      <c:pt idx="14712">
                        <c:v>7.3570000000000002</c:v>
                      </c:pt>
                      <c:pt idx="14713">
                        <c:v>7.3579999999999997</c:v>
                      </c:pt>
                      <c:pt idx="14714">
                        <c:v>7.3579999999999997</c:v>
                      </c:pt>
                      <c:pt idx="14715">
                        <c:v>7.359</c:v>
                      </c:pt>
                      <c:pt idx="14716">
                        <c:v>7.359</c:v>
                      </c:pt>
                      <c:pt idx="14717">
                        <c:v>7.36</c:v>
                      </c:pt>
                      <c:pt idx="14718">
                        <c:v>7.36</c:v>
                      </c:pt>
                      <c:pt idx="14719">
                        <c:v>7.3609999999999998</c:v>
                      </c:pt>
                      <c:pt idx="14720">
                        <c:v>7.3609999999999998</c:v>
                      </c:pt>
                      <c:pt idx="14721">
                        <c:v>7.3620000000000001</c:v>
                      </c:pt>
                      <c:pt idx="14722">
                        <c:v>7.3620000000000001</c:v>
                      </c:pt>
                      <c:pt idx="14723">
                        <c:v>7.3630000000000004</c:v>
                      </c:pt>
                      <c:pt idx="14724">
                        <c:v>7.3630000000000004</c:v>
                      </c:pt>
                      <c:pt idx="14725">
                        <c:v>7.3639999999999999</c:v>
                      </c:pt>
                      <c:pt idx="14726">
                        <c:v>7.3639999999999999</c:v>
                      </c:pt>
                      <c:pt idx="14727">
                        <c:v>7.3650000000000002</c:v>
                      </c:pt>
                      <c:pt idx="14728">
                        <c:v>7.3650000000000002</c:v>
                      </c:pt>
                      <c:pt idx="14729">
                        <c:v>7.3659999999999997</c:v>
                      </c:pt>
                      <c:pt idx="14730">
                        <c:v>7.3659999999999997</c:v>
                      </c:pt>
                      <c:pt idx="14731">
                        <c:v>7.367</c:v>
                      </c:pt>
                      <c:pt idx="14732">
                        <c:v>7.367</c:v>
                      </c:pt>
                      <c:pt idx="14733">
                        <c:v>7.3680000000000003</c:v>
                      </c:pt>
                      <c:pt idx="14734">
                        <c:v>7.3680000000000003</c:v>
                      </c:pt>
                      <c:pt idx="14735">
                        <c:v>7.3689999999999998</c:v>
                      </c:pt>
                      <c:pt idx="14736">
                        <c:v>7.3689999999999998</c:v>
                      </c:pt>
                      <c:pt idx="14737">
                        <c:v>7.37</c:v>
                      </c:pt>
                      <c:pt idx="14738">
                        <c:v>7.37</c:v>
                      </c:pt>
                      <c:pt idx="14739">
                        <c:v>7.3710000000000004</c:v>
                      </c:pt>
                      <c:pt idx="14740">
                        <c:v>7.3710000000000004</c:v>
                      </c:pt>
                      <c:pt idx="14741">
                        <c:v>7.3719999999999999</c:v>
                      </c:pt>
                      <c:pt idx="14742">
                        <c:v>7.3719999999999999</c:v>
                      </c:pt>
                      <c:pt idx="14743">
                        <c:v>7.3730000000000002</c:v>
                      </c:pt>
                      <c:pt idx="14744">
                        <c:v>7.3730000000000002</c:v>
                      </c:pt>
                      <c:pt idx="14745">
                        <c:v>7.3739999999999997</c:v>
                      </c:pt>
                      <c:pt idx="14746">
                        <c:v>7.3739999999999997</c:v>
                      </c:pt>
                      <c:pt idx="14747">
                        <c:v>7.375</c:v>
                      </c:pt>
                      <c:pt idx="14748">
                        <c:v>7.375</c:v>
                      </c:pt>
                      <c:pt idx="14749">
                        <c:v>7.3760000000000003</c:v>
                      </c:pt>
                      <c:pt idx="14750">
                        <c:v>7.3760000000000003</c:v>
                      </c:pt>
                      <c:pt idx="14751">
                        <c:v>7.3769999999999998</c:v>
                      </c:pt>
                      <c:pt idx="14752">
                        <c:v>7.3769999999999998</c:v>
                      </c:pt>
                      <c:pt idx="14753">
                        <c:v>7.3780000000000001</c:v>
                      </c:pt>
                      <c:pt idx="14754">
                        <c:v>7.3780000000000001</c:v>
                      </c:pt>
                      <c:pt idx="14755">
                        <c:v>7.3789999999999996</c:v>
                      </c:pt>
                      <c:pt idx="14756">
                        <c:v>7.3789999999999996</c:v>
                      </c:pt>
                      <c:pt idx="14757">
                        <c:v>7.38</c:v>
                      </c:pt>
                      <c:pt idx="14758">
                        <c:v>7.38</c:v>
                      </c:pt>
                      <c:pt idx="14759">
                        <c:v>7.3810000000000002</c:v>
                      </c:pt>
                      <c:pt idx="14760">
                        <c:v>7.3810000000000002</c:v>
                      </c:pt>
                      <c:pt idx="14761">
                        <c:v>7.3819999999999997</c:v>
                      </c:pt>
                      <c:pt idx="14762">
                        <c:v>7.3819999999999997</c:v>
                      </c:pt>
                      <c:pt idx="14763">
                        <c:v>7.383</c:v>
                      </c:pt>
                      <c:pt idx="14764">
                        <c:v>7.383</c:v>
                      </c:pt>
                      <c:pt idx="14765">
                        <c:v>7.3840000000000003</c:v>
                      </c:pt>
                      <c:pt idx="14766">
                        <c:v>7.3840000000000003</c:v>
                      </c:pt>
                      <c:pt idx="14767">
                        <c:v>7.3849999999999998</c:v>
                      </c:pt>
                      <c:pt idx="14768">
                        <c:v>7.3849999999999998</c:v>
                      </c:pt>
                      <c:pt idx="14769">
                        <c:v>7.3860000000000001</c:v>
                      </c:pt>
                      <c:pt idx="14770">
                        <c:v>7.3860000000000001</c:v>
                      </c:pt>
                      <c:pt idx="14771">
                        <c:v>7.3869999999999996</c:v>
                      </c:pt>
                      <c:pt idx="14772">
                        <c:v>7.3869999999999996</c:v>
                      </c:pt>
                      <c:pt idx="14773">
                        <c:v>7.3879999999999999</c:v>
                      </c:pt>
                      <c:pt idx="14774">
                        <c:v>7.3879999999999999</c:v>
                      </c:pt>
                      <c:pt idx="14775">
                        <c:v>7.3890000000000002</c:v>
                      </c:pt>
                      <c:pt idx="14776">
                        <c:v>7.3890000000000002</c:v>
                      </c:pt>
                      <c:pt idx="14777">
                        <c:v>7.39</c:v>
                      </c:pt>
                      <c:pt idx="14778">
                        <c:v>7.39</c:v>
                      </c:pt>
                      <c:pt idx="14779">
                        <c:v>7.391</c:v>
                      </c:pt>
                      <c:pt idx="14780">
                        <c:v>7.391</c:v>
                      </c:pt>
                      <c:pt idx="14781">
                        <c:v>7.3920000000000003</c:v>
                      </c:pt>
                      <c:pt idx="14782">
                        <c:v>7.3920000000000003</c:v>
                      </c:pt>
                      <c:pt idx="14783">
                        <c:v>7.3929999999999998</c:v>
                      </c:pt>
                      <c:pt idx="14784">
                        <c:v>7.3929999999999998</c:v>
                      </c:pt>
                      <c:pt idx="14785">
                        <c:v>7.3940000000000001</c:v>
                      </c:pt>
                      <c:pt idx="14786">
                        <c:v>7.3940000000000001</c:v>
                      </c:pt>
                      <c:pt idx="14787">
                        <c:v>7.3949999999999996</c:v>
                      </c:pt>
                      <c:pt idx="14788">
                        <c:v>7.3949999999999996</c:v>
                      </c:pt>
                      <c:pt idx="14789">
                        <c:v>7.3959999999999999</c:v>
                      </c:pt>
                      <c:pt idx="14790">
                        <c:v>7.3959999999999999</c:v>
                      </c:pt>
                      <c:pt idx="14791">
                        <c:v>7.3970000000000002</c:v>
                      </c:pt>
                      <c:pt idx="14792">
                        <c:v>7.3970000000000002</c:v>
                      </c:pt>
                      <c:pt idx="14793">
                        <c:v>7.3979999999999997</c:v>
                      </c:pt>
                      <c:pt idx="14794">
                        <c:v>7.3979999999999997</c:v>
                      </c:pt>
                      <c:pt idx="14795">
                        <c:v>7.399</c:v>
                      </c:pt>
                      <c:pt idx="14796">
                        <c:v>7.399</c:v>
                      </c:pt>
                      <c:pt idx="14797">
                        <c:v>7.4</c:v>
                      </c:pt>
                      <c:pt idx="14798">
                        <c:v>7.4</c:v>
                      </c:pt>
                      <c:pt idx="14799">
                        <c:v>7.4009999999999998</c:v>
                      </c:pt>
                      <c:pt idx="14800">
                        <c:v>7.4009999999999998</c:v>
                      </c:pt>
                      <c:pt idx="14801">
                        <c:v>7.4020000000000001</c:v>
                      </c:pt>
                      <c:pt idx="14802">
                        <c:v>7.4020000000000001</c:v>
                      </c:pt>
                      <c:pt idx="14803">
                        <c:v>7.4029999999999996</c:v>
                      </c:pt>
                      <c:pt idx="14804">
                        <c:v>7.4029999999999996</c:v>
                      </c:pt>
                      <c:pt idx="14805">
                        <c:v>7.4039999999999999</c:v>
                      </c:pt>
                      <c:pt idx="14806">
                        <c:v>7.4039999999999999</c:v>
                      </c:pt>
                      <c:pt idx="14807">
                        <c:v>7.4050000000000002</c:v>
                      </c:pt>
                      <c:pt idx="14808">
                        <c:v>7.4050000000000002</c:v>
                      </c:pt>
                      <c:pt idx="14809">
                        <c:v>7.4059999999999997</c:v>
                      </c:pt>
                      <c:pt idx="14810">
                        <c:v>7.4059999999999997</c:v>
                      </c:pt>
                      <c:pt idx="14811">
                        <c:v>7.407</c:v>
                      </c:pt>
                      <c:pt idx="14812">
                        <c:v>7.407</c:v>
                      </c:pt>
                      <c:pt idx="14813">
                        <c:v>7.4080000000000004</c:v>
                      </c:pt>
                      <c:pt idx="14814">
                        <c:v>7.4080000000000004</c:v>
                      </c:pt>
                      <c:pt idx="14815">
                        <c:v>7.4089999999999998</c:v>
                      </c:pt>
                      <c:pt idx="14816">
                        <c:v>7.4089999999999998</c:v>
                      </c:pt>
                      <c:pt idx="14817">
                        <c:v>7.41</c:v>
                      </c:pt>
                      <c:pt idx="14818">
                        <c:v>7.41</c:v>
                      </c:pt>
                      <c:pt idx="14819">
                        <c:v>7.4109999999999996</c:v>
                      </c:pt>
                      <c:pt idx="14820">
                        <c:v>7.4109999999999996</c:v>
                      </c:pt>
                      <c:pt idx="14821">
                        <c:v>7.4119999999999999</c:v>
                      </c:pt>
                      <c:pt idx="14822">
                        <c:v>7.4119999999999999</c:v>
                      </c:pt>
                      <c:pt idx="14823">
                        <c:v>7.4130000000000003</c:v>
                      </c:pt>
                      <c:pt idx="14824">
                        <c:v>7.4130000000000003</c:v>
                      </c:pt>
                      <c:pt idx="14825">
                        <c:v>7.4139999999999997</c:v>
                      </c:pt>
                      <c:pt idx="14826">
                        <c:v>7.4139999999999997</c:v>
                      </c:pt>
                      <c:pt idx="14827">
                        <c:v>7.415</c:v>
                      </c:pt>
                      <c:pt idx="14828">
                        <c:v>7.415</c:v>
                      </c:pt>
                      <c:pt idx="14829">
                        <c:v>7.4160000000000004</c:v>
                      </c:pt>
                      <c:pt idx="14830">
                        <c:v>7.4160000000000004</c:v>
                      </c:pt>
                      <c:pt idx="14831">
                        <c:v>7.4169999999999998</c:v>
                      </c:pt>
                      <c:pt idx="14832">
                        <c:v>7.4169999999999998</c:v>
                      </c:pt>
                      <c:pt idx="14833">
                        <c:v>7.4180000000000001</c:v>
                      </c:pt>
                      <c:pt idx="14834">
                        <c:v>7.4180000000000001</c:v>
                      </c:pt>
                      <c:pt idx="14835">
                        <c:v>7.4189999999999996</c:v>
                      </c:pt>
                      <c:pt idx="14836">
                        <c:v>7.4189999999999996</c:v>
                      </c:pt>
                      <c:pt idx="14837">
                        <c:v>7.42</c:v>
                      </c:pt>
                      <c:pt idx="14838">
                        <c:v>7.42</c:v>
                      </c:pt>
                      <c:pt idx="14839">
                        <c:v>7.4210000000000003</c:v>
                      </c:pt>
                      <c:pt idx="14840">
                        <c:v>7.4210000000000003</c:v>
                      </c:pt>
                      <c:pt idx="14841">
                        <c:v>7.4219999999999997</c:v>
                      </c:pt>
                      <c:pt idx="14842">
                        <c:v>7.4219999999999997</c:v>
                      </c:pt>
                      <c:pt idx="14843">
                        <c:v>7.423</c:v>
                      </c:pt>
                      <c:pt idx="14844">
                        <c:v>7.423</c:v>
                      </c:pt>
                      <c:pt idx="14845">
                        <c:v>7.4240000000000004</c:v>
                      </c:pt>
                      <c:pt idx="14846">
                        <c:v>7.4240000000000004</c:v>
                      </c:pt>
                      <c:pt idx="14847">
                        <c:v>7.4249999999999998</c:v>
                      </c:pt>
                      <c:pt idx="14848">
                        <c:v>7.4249999999999998</c:v>
                      </c:pt>
                      <c:pt idx="14849">
                        <c:v>7.4260000000000002</c:v>
                      </c:pt>
                      <c:pt idx="14850">
                        <c:v>7.4260000000000002</c:v>
                      </c:pt>
                      <c:pt idx="14851">
                        <c:v>7.4269999999999996</c:v>
                      </c:pt>
                      <c:pt idx="14852">
                        <c:v>7.4269999999999996</c:v>
                      </c:pt>
                      <c:pt idx="14853">
                        <c:v>7.4279999999999999</c:v>
                      </c:pt>
                      <c:pt idx="14854">
                        <c:v>7.4279999999999999</c:v>
                      </c:pt>
                      <c:pt idx="14855">
                        <c:v>7.4290000000000003</c:v>
                      </c:pt>
                      <c:pt idx="14856">
                        <c:v>7.4290000000000003</c:v>
                      </c:pt>
                      <c:pt idx="14857">
                        <c:v>7.43</c:v>
                      </c:pt>
                      <c:pt idx="14858">
                        <c:v>7.43</c:v>
                      </c:pt>
                      <c:pt idx="14859">
                        <c:v>7.431</c:v>
                      </c:pt>
                      <c:pt idx="14860">
                        <c:v>7.431</c:v>
                      </c:pt>
                      <c:pt idx="14861">
                        <c:v>7.4320000000000004</c:v>
                      </c:pt>
                      <c:pt idx="14862">
                        <c:v>7.4320000000000004</c:v>
                      </c:pt>
                      <c:pt idx="14863">
                        <c:v>7.4329999999999998</c:v>
                      </c:pt>
                      <c:pt idx="14864">
                        <c:v>7.4329999999999998</c:v>
                      </c:pt>
                      <c:pt idx="14865">
                        <c:v>7.4340000000000002</c:v>
                      </c:pt>
                      <c:pt idx="14866">
                        <c:v>7.4340000000000002</c:v>
                      </c:pt>
                      <c:pt idx="14867">
                        <c:v>7.4349999999999996</c:v>
                      </c:pt>
                      <c:pt idx="14868">
                        <c:v>7.4349999999999996</c:v>
                      </c:pt>
                      <c:pt idx="14869">
                        <c:v>7.4359999999999999</c:v>
                      </c:pt>
                      <c:pt idx="14870">
                        <c:v>7.4359999999999999</c:v>
                      </c:pt>
                      <c:pt idx="14871">
                        <c:v>7.4370000000000003</c:v>
                      </c:pt>
                      <c:pt idx="14872">
                        <c:v>7.4370000000000003</c:v>
                      </c:pt>
                      <c:pt idx="14873">
                        <c:v>7.4379999999999997</c:v>
                      </c:pt>
                      <c:pt idx="14874">
                        <c:v>7.4379999999999997</c:v>
                      </c:pt>
                      <c:pt idx="14875">
                        <c:v>7.4390000000000001</c:v>
                      </c:pt>
                      <c:pt idx="14876">
                        <c:v>7.4390000000000001</c:v>
                      </c:pt>
                      <c:pt idx="14877">
                        <c:v>7.44</c:v>
                      </c:pt>
                      <c:pt idx="14878">
                        <c:v>7.44</c:v>
                      </c:pt>
                      <c:pt idx="14879">
                        <c:v>7.4409999999999998</c:v>
                      </c:pt>
                      <c:pt idx="14880">
                        <c:v>7.4409999999999998</c:v>
                      </c:pt>
                      <c:pt idx="14881">
                        <c:v>7.4420000000000002</c:v>
                      </c:pt>
                      <c:pt idx="14882">
                        <c:v>7.4420000000000002</c:v>
                      </c:pt>
                      <c:pt idx="14883">
                        <c:v>7.4429999999999996</c:v>
                      </c:pt>
                      <c:pt idx="14884">
                        <c:v>7.4429999999999996</c:v>
                      </c:pt>
                      <c:pt idx="14885">
                        <c:v>7.444</c:v>
                      </c:pt>
                      <c:pt idx="14886">
                        <c:v>7.444</c:v>
                      </c:pt>
                      <c:pt idx="14887">
                        <c:v>7.4450000000000003</c:v>
                      </c:pt>
                      <c:pt idx="14888">
                        <c:v>7.4450000000000003</c:v>
                      </c:pt>
                      <c:pt idx="14889">
                        <c:v>7.4459999999999997</c:v>
                      </c:pt>
                      <c:pt idx="14890">
                        <c:v>7.4459999999999997</c:v>
                      </c:pt>
                      <c:pt idx="14891">
                        <c:v>7.4470000000000001</c:v>
                      </c:pt>
                      <c:pt idx="14892">
                        <c:v>7.4470000000000001</c:v>
                      </c:pt>
                      <c:pt idx="14893">
                        <c:v>7.4480000000000004</c:v>
                      </c:pt>
                      <c:pt idx="14894">
                        <c:v>7.4480000000000004</c:v>
                      </c:pt>
                      <c:pt idx="14895">
                        <c:v>7.4489999999999998</c:v>
                      </c:pt>
                      <c:pt idx="14896">
                        <c:v>7.4489999999999998</c:v>
                      </c:pt>
                      <c:pt idx="14897">
                        <c:v>7.45</c:v>
                      </c:pt>
                      <c:pt idx="14898">
                        <c:v>7.45</c:v>
                      </c:pt>
                      <c:pt idx="14899">
                        <c:v>7.4509999999999996</c:v>
                      </c:pt>
                      <c:pt idx="14900">
                        <c:v>7.4509999999999996</c:v>
                      </c:pt>
                      <c:pt idx="14901">
                        <c:v>7.452</c:v>
                      </c:pt>
                      <c:pt idx="14902">
                        <c:v>7.452</c:v>
                      </c:pt>
                      <c:pt idx="14903">
                        <c:v>7.4530000000000003</c:v>
                      </c:pt>
                      <c:pt idx="14904">
                        <c:v>7.4530000000000003</c:v>
                      </c:pt>
                      <c:pt idx="14905">
                        <c:v>7.4539999999999997</c:v>
                      </c:pt>
                      <c:pt idx="14906">
                        <c:v>7.4539999999999997</c:v>
                      </c:pt>
                      <c:pt idx="14907">
                        <c:v>7.4550000000000001</c:v>
                      </c:pt>
                      <c:pt idx="14908">
                        <c:v>7.4550000000000001</c:v>
                      </c:pt>
                      <c:pt idx="14909">
                        <c:v>7.4560000000000004</c:v>
                      </c:pt>
                      <c:pt idx="14910">
                        <c:v>7.4560000000000004</c:v>
                      </c:pt>
                      <c:pt idx="14911">
                        <c:v>7.4569999999999999</c:v>
                      </c:pt>
                      <c:pt idx="14912">
                        <c:v>7.4569999999999999</c:v>
                      </c:pt>
                      <c:pt idx="14913">
                        <c:v>7.4580000000000002</c:v>
                      </c:pt>
                      <c:pt idx="14914">
                        <c:v>7.4580000000000002</c:v>
                      </c:pt>
                      <c:pt idx="14915">
                        <c:v>7.4589999999999996</c:v>
                      </c:pt>
                      <c:pt idx="14916">
                        <c:v>7.4589999999999996</c:v>
                      </c:pt>
                      <c:pt idx="14917">
                        <c:v>7.46</c:v>
                      </c:pt>
                      <c:pt idx="14918">
                        <c:v>7.46</c:v>
                      </c:pt>
                      <c:pt idx="14919">
                        <c:v>7.4610000000000003</c:v>
                      </c:pt>
                      <c:pt idx="14920">
                        <c:v>7.4610000000000003</c:v>
                      </c:pt>
                      <c:pt idx="14921">
                        <c:v>7.4619999999999997</c:v>
                      </c:pt>
                      <c:pt idx="14922">
                        <c:v>7.4619999999999997</c:v>
                      </c:pt>
                      <c:pt idx="14923">
                        <c:v>7.4630000000000001</c:v>
                      </c:pt>
                      <c:pt idx="14924">
                        <c:v>7.4630000000000001</c:v>
                      </c:pt>
                      <c:pt idx="14925">
                        <c:v>7.4640000000000004</c:v>
                      </c:pt>
                      <c:pt idx="14926">
                        <c:v>7.4640000000000004</c:v>
                      </c:pt>
                      <c:pt idx="14927">
                        <c:v>7.4649999999999999</c:v>
                      </c:pt>
                      <c:pt idx="14928">
                        <c:v>7.4649999999999999</c:v>
                      </c:pt>
                      <c:pt idx="14929">
                        <c:v>7.4660000000000002</c:v>
                      </c:pt>
                      <c:pt idx="14930">
                        <c:v>7.4660000000000002</c:v>
                      </c:pt>
                      <c:pt idx="14931">
                        <c:v>7.4669999999999996</c:v>
                      </c:pt>
                      <c:pt idx="14932">
                        <c:v>7.4669999999999996</c:v>
                      </c:pt>
                      <c:pt idx="14933">
                        <c:v>7.468</c:v>
                      </c:pt>
                      <c:pt idx="14934">
                        <c:v>7.468</c:v>
                      </c:pt>
                      <c:pt idx="14935">
                        <c:v>7.4690000000000003</c:v>
                      </c:pt>
                      <c:pt idx="14936">
                        <c:v>7.4690000000000003</c:v>
                      </c:pt>
                      <c:pt idx="14937">
                        <c:v>7.47</c:v>
                      </c:pt>
                      <c:pt idx="14938">
                        <c:v>7.47</c:v>
                      </c:pt>
                      <c:pt idx="14939">
                        <c:v>7.4710000000000001</c:v>
                      </c:pt>
                      <c:pt idx="14940">
                        <c:v>7.4710000000000001</c:v>
                      </c:pt>
                      <c:pt idx="14941">
                        <c:v>7.4720000000000004</c:v>
                      </c:pt>
                      <c:pt idx="14942">
                        <c:v>7.4720000000000004</c:v>
                      </c:pt>
                      <c:pt idx="14943">
                        <c:v>7.4729999999999999</c:v>
                      </c:pt>
                      <c:pt idx="14944">
                        <c:v>7.4729999999999999</c:v>
                      </c:pt>
                      <c:pt idx="14945">
                        <c:v>7.4740000000000002</c:v>
                      </c:pt>
                      <c:pt idx="14946">
                        <c:v>7.4740000000000002</c:v>
                      </c:pt>
                      <c:pt idx="14947">
                        <c:v>7.4749999999999996</c:v>
                      </c:pt>
                      <c:pt idx="14948">
                        <c:v>7.4749999999999996</c:v>
                      </c:pt>
                      <c:pt idx="14949">
                        <c:v>7.476</c:v>
                      </c:pt>
                      <c:pt idx="14950">
                        <c:v>7.476</c:v>
                      </c:pt>
                      <c:pt idx="14951">
                        <c:v>7.4770000000000003</c:v>
                      </c:pt>
                      <c:pt idx="14952">
                        <c:v>7.4770000000000003</c:v>
                      </c:pt>
                      <c:pt idx="14953">
                        <c:v>7.4779999999999998</c:v>
                      </c:pt>
                      <c:pt idx="14954">
                        <c:v>7.4779999999999998</c:v>
                      </c:pt>
                      <c:pt idx="14955">
                        <c:v>7.4790000000000001</c:v>
                      </c:pt>
                      <c:pt idx="14956">
                        <c:v>7.4790000000000001</c:v>
                      </c:pt>
                      <c:pt idx="14957">
                        <c:v>7.48</c:v>
                      </c:pt>
                      <c:pt idx="14958">
                        <c:v>7.48</c:v>
                      </c:pt>
                      <c:pt idx="14959">
                        <c:v>7.4809999999999999</c:v>
                      </c:pt>
                      <c:pt idx="14960">
                        <c:v>7.4809999999999999</c:v>
                      </c:pt>
                      <c:pt idx="14961">
                        <c:v>7.4820000000000002</c:v>
                      </c:pt>
                      <c:pt idx="14962">
                        <c:v>7.4820000000000002</c:v>
                      </c:pt>
                      <c:pt idx="14963">
                        <c:v>7.4829999999999997</c:v>
                      </c:pt>
                      <c:pt idx="14964">
                        <c:v>7.4829999999999997</c:v>
                      </c:pt>
                      <c:pt idx="14965">
                        <c:v>7.484</c:v>
                      </c:pt>
                      <c:pt idx="14966">
                        <c:v>7.484</c:v>
                      </c:pt>
                      <c:pt idx="14967">
                        <c:v>7.4850000000000003</c:v>
                      </c:pt>
                      <c:pt idx="14968">
                        <c:v>7.4850000000000003</c:v>
                      </c:pt>
                      <c:pt idx="14969">
                        <c:v>7.4859999999999998</c:v>
                      </c:pt>
                      <c:pt idx="14970">
                        <c:v>7.4859999999999998</c:v>
                      </c:pt>
                      <c:pt idx="14971">
                        <c:v>7.4870000000000001</c:v>
                      </c:pt>
                      <c:pt idx="14972">
                        <c:v>7.4870000000000001</c:v>
                      </c:pt>
                      <c:pt idx="14973">
                        <c:v>7.4880000000000004</c:v>
                      </c:pt>
                      <c:pt idx="14974">
                        <c:v>7.4880000000000004</c:v>
                      </c:pt>
                      <c:pt idx="14975">
                        <c:v>7.4889999999999999</c:v>
                      </c:pt>
                      <c:pt idx="14976">
                        <c:v>7.4889999999999999</c:v>
                      </c:pt>
                      <c:pt idx="14977">
                        <c:v>7.49</c:v>
                      </c:pt>
                      <c:pt idx="14978">
                        <c:v>7.49</c:v>
                      </c:pt>
                      <c:pt idx="14979">
                        <c:v>7.4909999999999997</c:v>
                      </c:pt>
                      <c:pt idx="14980">
                        <c:v>7.4909999999999997</c:v>
                      </c:pt>
                      <c:pt idx="14981">
                        <c:v>7.492</c:v>
                      </c:pt>
                      <c:pt idx="14982">
                        <c:v>7.492</c:v>
                      </c:pt>
                      <c:pt idx="14983">
                        <c:v>7.4930000000000003</c:v>
                      </c:pt>
                      <c:pt idx="14984">
                        <c:v>7.4930000000000003</c:v>
                      </c:pt>
                      <c:pt idx="14985">
                        <c:v>7.4939999999999998</c:v>
                      </c:pt>
                      <c:pt idx="14986">
                        <c:v>7.4939999999999998</c:v>
                      </c:pt>
                      <c:pt idx="14987">
                        <c:v>7.4950000000000001</c:v>
                      </c:pt>
                      <c:pt idx="14988">
                        <c:v>7.4950000000000001</c:v>
                      </c:pt>
                      <c:pt idx="14989">
                        <c:v>7.4960000000000004</c:v>
                      </c:pt>
                      <c:pt idx="14990">
                        <c:v>7.4960000000000004</c:v>
                      </c:pt>
                      <c:pt idx="14991">
                        <c:v>7.4969999999999999</c:v>
                      </c:pt>
                      <c:pt idx="14992">
                        <c:v>7.4969999999999999</c:v>
                      </c:pt>
                      <c:pt idx="14993">
                        <c:v>7.4980000000000002</c:v>
                      </c:pt>
                      <c:pt idx="14994">
                        <c:v>7.4980000000000002</c:v>
                      </c:pt>
                      <c:pt idx="14995">
                        <c:v>7.4989999999999997</c:v>
                      </c:pt>
                      <c:pt idx="14996">
                        <c:v>7.4989999999999997</c:v>
                      </c:pt>
                      <c:pt idx="14997">
                        <c:v>7.5</c:v>
                      </c:pt>
                      <c:pt idx="14998">
                        <c:v>7.5</c:v>
                      </c:pt>
                      <c:pt idx="14999">
                        <c:v>7.5010000000000003</c:v>
                      </c:pt>
                      <c:pt idx="15000">
                        <c:v>7.5010000000000003</c:v>
                      </c:pt>
                      <c:pt idx="15001">
                        <c:v>7.5019999999999998</c:v>
                      </c:pt>
                      <c:pt idx="15002">
                        <c:v>7.5019999999999998</c:v>
                      </c:pt>
                      <c:pt idx="15003">
                        <c:v>7.5030000000000001</c:v>
                      </c:pt>
                      <c:pt idx="15004">
                        <c:v>7.5030000000000001</c:v>
                      </c:pt>
                      <c:pt idx="15005">
                        <c:v>7.5039999999999996</c:v>
                      </c:pt>
                      <c:pt idx="15006">
                        <c:v>7.5039999999999996</c:v>
                      </c:pt>
                      <c:pt idx="15007">
                        <c:v>7.5049999999999999</c:v>
                      </c:pt>
                      <c:pt idx="15008">
                        <c:v>7.5049999999999999</c:v>
                      </c:pt>
                      <c:pt idx="15009">
                        <c:v>7.5060000000000002</c:v>
                      </c:pt>
                      <c:pt idx="15010">
                        <c:v>7.5060000000000002</c:v>
                      </c:pt>
                      <c:pt idx="15011">
                        <c:v>7.5069999999999997</c:v>
                      </c:pt>
                      <c:pt idx="15012">
                        <c:v>7.5069999999999997</c:v>
                      </c:pt>
                      <c:pt idx="15013">
                        <c:v>7.508</c:v>
                      </c:pt>
                      <c:pt idx="15014">
                        <c:v>7.508</c:v>
                      </c:pt>
                      <c:pt idx="15015">
                        <c:v>7.5090000000000003</c:v>
                      </c:pt>
                      <c:pt idx="15016">
                        <c:v>7.5090000000000003</c:v>
                      </c:pt>
                      <c:pt idx="15017">
                        <c:v>7.51</c:v>
                      </c:pt>
                      <c:pt idx="15018">
                        <c:v>7.51</c:v>
                      </c:pt>
                      <c:pt idx="15019">
                        <c:v>7.5110000000000001</c:v>
                      </c:pt>
                      <c:pt idx="15020">
                        <c:v>7.5110000000000001</c:v>
                      </c:pt>
                      <c:pt idx="15021">
                        <c:v>7.5119999999999996</c:v>
                      </c:pt>
                      <c:pt idx="15022">
                        <c:v>7.5119999999999996</c:v>
                      </c:pt>
                      <c:pt idx="15023">
                        <c:v>7.5129999999999999</c:v>
                      </c:pt>
                      <c:pt idx="15024">
                        <c:v>7.5129999999999999</c:v>
                      </c:pt>
                      <c:pt idx="15025">
                        <c:v>7.5140000000000002</c:v>
                      </c:pt>
                      <c:pt idx="15026">
                        <c:v>7.5140000000000002</c:v>
                      </c:pt>
                      <c:pt idx="15027">
                        <c:v>7.5149999999999997</c:v>
                      </c:pt>
                      <c:pt idx="15028">
                        <c:v>7.5149999999999997</c:v>
                      </c:pt>
                      <c:pt idx="15029">
                        <c:v>7.516</c:v>
                      </c:pt>
                      <c:pt idx="15030">
                        <c:v>7.516</c:v>
                      </c:pt>
                      <c:pt idx="15031">
                        <c:v>7.5170000000000003</c:v>
                      </c:pt>
                      <c:pt idx="15032">
                        <c:v>7.5170000000000003</c:v>
                      </c:pt>
                      <c:pt idx="15033">
                        <c:v>7.5179999999999998</c:v>
                      </c:pt>
                      <c:pt idx="15034">
                        <c:v>7.5179999999999998</c:v>
                      </c:pt>
                      <c:pt idx="15035">
                        <c:v>7.5190000000000001</c:v>
                      </c:pt>
                      <c:pt idx="15036">
                        <c:v>7.5190000000000001</c:v>
                      </c:pt>
                      <c:pt idx="15037">
                        <c:v>7.52</c:v>
                      </c:pt>
                      <c:pt idx="15038">
                        <c:v>7.52</c:v>
                      </c:pt>
                      <c:pt idx="15039">
                        <c:v>7.5209999999999999</c:v>
                      </c:pt>
                      <c:pt idx="15040">
                        <c:v>7.5209999999999999</c:v>
                      </c:pt>
                      <c:pt idx="15041">
                        <c:v>7.5220000000000002</c:v>
                      </c:pt>
                      <c:pt idx="15042">
                        <c:v>7.5220000000000002</c:v>
                      </c:pt>
                      <c:pt idx="15043">
                        <c:v>7.5229999999999997</c:v>
                      </c:pt>
                      <c:pt idx="15044">
                        <c:v>7.5229999999999997</c:v>
                      </c:pt>
                      <c:pt idx="15045">
                        <c:v>7.524</c:v>
                      </c:pt>
                      <c:pt idx="15046">
                        <c:v>7.524</c:v>
                      </c:pt>
                      <c:pt idx="15047">
                        <c:v>7.5250000000000004</c:v>
                      </c:pt>
                      <c:pt idx="15048">
                        <c:v>7.5250000000000004</c:v>
                      </c:pt>
                      <c:pt idx="15049">
                        <c:v>7.5259999999999998</c:v>
                      </c:pt>
                      <c:pt idx="15050">
                        <c:v>7.5259999999999998</c:v>
                      </c:pt>
                      <c:pt idx="15051">
                        <c:v>7.5270000000000001</c:v>
                      </c:pt>
                      <c:pt idx="15052">
                        <c:v>7.5270000000000001</c:v>
                      </c:pt>
                      <c:pt idx="15053">
                        <c:v>7.5279999999999996</c:v>
                      </c:pt>
                      <c:pt idx="15054">
                        <c:v>7.5279999999999996</c:v>
                      </c:pt>
                      <c:pt idx="15055">
                        <c:v>7.5289999999999999</c:v>
                      </c:pt>
                      <c:pt idx="15056">
                        <c:v>7.5289999999999999</c:v>
                      </c:pt>
                      <c:pt idx="15057">
                        <c:v>7.53</c:v>
                      </c:pt>
                      <c:pt idx="15058">
                        <c:v>7.53</c:v>
                      </c:pt>
                      <c:pt idx="15059">
                        <c:v>7.5309999999999997</c:v>
                      </c:pt>
                      <c:pt idx="15060">
                        <c:v>7.5309999999999997</c:v>
                      </c:pt>
                      <c:pt idx="15061">
                        <c:v>7.532</c:v>
                      </c:pt>
                      <c:pt idx="15062">
                        <c:v>7.532</c:v>
                      </c:pt>
                      <c:pt idx="15063">
                        <c:v>7.5330000000000004</c:v>
                      </c:pt>
                      <c:pt idx="15064">
                        <c:v>7.5330000000000004</c:v>
                      </c:pt>
                      <c:pt idx="15065">
                        <c:v>7.5339999999999998</c:v>
                      </c:pt>
                      <c:pt idx="15066">
                        <c:v>7.5339999999999998</c:v>
                      </c:pt>
                      <c:pt idx="15067">
                        <c:v>7.5350000000000001</c:v>
                      </c:pt>
                      <c:pt idx="15068">
                        <c:v>7.5350000000000001</c:v>
                      </c:pt>
                      <c:pt idx="15069">
                        <c:v>7.5359999999999996</c:v>
                      </c:pt>
                      <c:pt idx="15070">
                        <c:v>7.5359999999999996</c:v>
                      </c:pt>
                      <c:pt idx="15071">
                        <c:v>7.5369999999999999</c:v>
                      </c:pt>
                      <c:pt idx="15072">
                        <c:v>7.5369999999999999</c:v>
                      </c:pt>
                      <c:pt idx="15073">
                        <c:v>7.5380000000000003</c:v>
                      </c:pt>
                      <c:pt idx="15074">
                        <c:v>7.5380000000000003</c:v>
                      </c:pt>
                      <c:pt idx="15075">
                        <c:v>7.5389999999999997</c:v>
                      </c:pt>
                      <c:pt idx="15076">
                        <c:v>7.5389999999999997</c:v>
                      </c:pt>
                      <c:pt idx="15077">
                        <c:v>7.54</c:v>
                      </c:pt>
                      <c:pt idx="15078">
                        <c:v>7.54</c:v>
                      </c:pt>
                      <c:pt idx="15079">
                        <c:v>7.5410000000000004</c:v>
                      </c:pt>
                      <c:pt idx="15080">
                        <c:v>7.5410000000000004</c:v>
                      </c:pt>
                      <c:pt idx="15081">
                        <c:v>7.5419999999999998</c:v>
                      </c:pt>
                      <c:pt idx="15082">
                        <c:v>7.5419999999999998</c:v>
                      </c:pt>
                      <c:pt idx="15083">
                        <c:v>7.5430000000000001</c:v>
                      </c:pt>
                      <c:pt idx="15084">
                        <c:v>7.5430000000000001</c:v>
                      </c:pt>
                      <c:pt idx="15085">
                        <c:v>7.5439999999999996</c:v>
                      </c:pt>
                      <c:pt idx="15086">
                        <c:v>7.5439999999999996</c:v>
                      </c:pt>
                      <c:pt idx="15087">
                        <c:v>7.5449999999999999</c:v>
                      </c:pt>
                      <c:pt idx="15088">
                        <c:v>7.5449999999999999</c:v>
                      </c:pt>
                      <c:pt idx="15089">
                        <c:v>7.5460000000000003</c:v>
                      </c:pt>
                      <c:pt idx="15090">
                        <c:v>7.5460000000000003</c:v>
                      </c:pt>
                      <c:pt idx="15091">
                        <c:v>7.5469999999999997</c:v>
                      </c:pt>
                      <c:pt idx="15092">
                        <c:v>7.5469999999999997</c:v>
                      </c:pt>
                      <c:pt idx="15093">
                        <c:v>7.548</c:v>
                      </c:pt>
                      <c:pt idx="15094">
                        <c:v>7.548</c:v>
                      </c:pt>
                      <c:pt idx="15095">
                        <c:v>7.5490000000000004</c:v>
                      </c:pt>
                      <c:pt idx="15096">
                        <c:v>7.5490000000000004</c:v>
                      </c:pt>
                      <c:pt idx="15097">
                        <c:v>7.55</c:v>
                      </c:pt>
                      <c:pt idx="15098">
                        <c:v>7.55</c:v>
                      </c:pt>
                      <c:pt idx="15099">
                        <c:v>7.5510000000000002</c:v>
                      </c:pt>
                      <c:pt idx="15100">
                        <c:v>7.5510000000000002</c:v>
                      </c:pt>
                      <c:pt idx="15101">
                        <c:v>7.5519999999999996</c:v>
                      </c:pt>
                      <c:pt idx="15102">
                        <c:v>7.5519999999999996</c:v>
                      </c:pt>
                      <c:pt idx="15103">
                        <c:v>7.5529999999999999</c:v>
                      </c:pt>
                      <c:pt idx="15104">
                        <c:v>7.5529999999999999</c:v>
                      </c:pt>
                      <c:pt idx="15105">
                        <c:v>7.5540000000000003</c:v>
                      </c:pt>
                      <c:pt idx="15106">
                        <c:v>7.5540000000000003</c:v>
                      </c:pt>
                      <c:pt idx="15107">
                        <c:v>7.5549999999999997</c:v>
                      </c:pt>
                      <c:pt idx="15108">
                        <c:v>7.5549999999999997</c:v>
                      </c:pt>
                      <c:pt idx="15109">
                        <c:v>7.556</c:v>
                      </c:pt>
                      <c:pt idx="15110">
                        <c:v>7.556</c:v>
                      </c:pt>
                      <c:pt idx="15111">
                        <c:v>7.5570000000000004</c:v>
                      </c:pt>
                      <c:pt idx="15112">
                        <c:v>7.5570000000000004</c:v>
                      </c:pt>
                      <c:pt idx="15113">
                        <c:v>7.5579999999999998</c:v>
                      </c:pt>
                      <c:pt idx="15114">
                        <c:v>7.5579999999999998</c:v>
                      </c:pt>
                      <c:pt idx="15115">
                        <c:v>7.5590000000000002</c:v>
                      </c:pt>
                      <c:pt idx="15116">
                        <c:v>7.5590000000000002</c:v>
                      </c:pt>
                      <c:pt idx="15117">
                        <c:v>7.56</c:v>
                      </c:pt>
                      <c:pt idx="15118">
                        <c:v>7.56</c:v>
                      </c:pt>
                      <c:pt idx="15119">
                        <c:v>7.5609999999999999</c:v>
                      </c:pt>
                      <c:pt idx="15120">
                        <c:v>7.5609999999999999</c:v>
                      </c:pt>
                      <c:pt idx="15121">
                        <c:v>7.5620000000000003</c:v>
                      </c:pt>
                      <c:pt idx="15122">
                        <c:v>7.5620000000000003</c:v>
                      </c:pt>
                      <c:pt idx="15123">
                        <c:v>7.5629999999999997</c:v>
                      </c:pt>
                      <c:pt idx="15124">
                        <c:v>7.5629999999999997</c:v>
                      </c:pt>
                      <c:pt idx="15125">
                        <c:v>7.5640000000000001</c:v>
                      </c:pt>
                      <c:pt idx="15126">
                        <c:v>7.5640000000000001</c:v>
                      </c:pt>
                      <c:pt idx="15127">
                        <c:v>7.5650000000000004</c:v>
                      </c:pt>
                      <c:pt idx="15128">
                        <c:v>7.5650000000000004</c:v>
                      </c:pt>
                      <c:pt idx="15129">
                        <c:v>7.5659999999999998</c:v>
                      </c:pt>
                      <c:pt idx="15130">
                        <c:v>7.5659999999999998</c:v>
                      </c:pt>
                      <c:pt idx="15131">
                        <c:v>7.5670000000000002</c:v>
                      </c:pt>
                      <c:pt idx="15132">
                        <c:v>7.5670000000000002</c:v>
                      </c:pt>
                      <c:pt idx="15133">
                        <c:v>7.5679999999999996</c:v>
                      </c:pt>
                      <c:pt idx="15134">
                        <c:v>7.5679999999999996</c:v>
                      </c:pt>
                      <c:pt idx="15135">
                        <c:v>7.569</c:v>
                      </c:pt>
                      <c:pt idx="15136">
                        <c:v>7.569</c:v>
                      </c:pt>
                      <c:pt idx="15137">
                        <c:v>7.57</c:v>
                      </c:pt>
                      <c:pt idx="15138">
                        <c:v>7.57</c:v>
                      </c:pt>
                      <c:pt idx="15139">
                        <c:v>7.5709999999999997</c:v>
                      </c:pt>
                      <c:pt idx="15140">
                        <c:v>7.5709999999999997</c:v>
                      </c:pt>
                      <c:pt idx="15141">
                        <c:v>7.5720000000000001</c:v>
                      </c:pt>
                      <c:pt idx="15142">
                        <c:v>7.5720000000000001</c:v>
                      </c:pt>
                      <c:pt idx="15143">
                        <c:v>7.5730000000000004</c:v>
                      </c:pt>
                      <c:pt idx="15144">
                        <c:v>7.5730000000000004</c:v>
                      </c:pt>
                      <c:pt idx="15145">
                        <c:v>7.5739999999999998</c:v>
                      </c:pt>
                      <c:pt idx="15146">
                        <c:v>7.5739999999999998</c:v>
                      </c:pt>
                      <c:pt idx="15147">
                        <c:v>7.5750000000000002</c:v>
                      </c:pt>
                      <c:pt idx="15148">
                        <c:v>7.5750000000000002</c:v>
                      </c:pt>
                      <c:pt idx="15149">
                        <c:v>7.5759999999999996</c:v>
                      </c:pt>
                      <c:pt idx="15150">
                        <c:v>7.5759999999999996</c:v>
                      </c:pt>
                      <c:pt idx="15151">
                        <c:v>7.577</c:v>
                      </c:pt>
                      <c:pt idx="15152">
                        <c:v>7.577</c:v>
                      </c:pt>
                      <c:pt idx="15153">
                        <c:v>7.5780000000000003</c:v>
                      </c:pt>
                      <c:pt idx="15154">
                        <c:v>7.5780000000000003</c:v>
                      </c:pt>
                      <c:pt idx="15155">
                        <c:v>7.5789999999999997</c:v>
                      </c:pt>
                      <c:pt idx="15156">
                        <c:v>7.5789999999999997</c:v>
                      </c:pt>
                      <c:pt idx="15157">
                        <c:v>7.58</c:v>
                      </c:pt>
                      <c:pt idx="15158">
                        <c:v>7.58</c:v>
                      </c:pt>
                      <c:pt idx="15159">
                        <c:v>7.5810000000000004</c:v>
                      </c:pt>
                      <c:pt idx="15160">
                        <c:v>7.5810000000000004</c:v>
                      </c:pt>
                      <c:pt idx="15161">
                        <c:v>7.5819999999999999</c:v>
                      </c:pt>
                      <c:pt idx="15162">
                        <c:v>7.5819999999999999</c:v>
                      </c:pt>
                      <c:pt idx="15163">
                        <c:v>7.5830000000000002</c:v>
                      </c:pt>
                      <c:pt idx="15164">
                        <c:v>7.5830000000000002</c:v>
                      </c:pt>
                      <c:pt idx="15165">
                        <c:v>7.5839999999999996</c:v>
                      </c:pt>
                      <c:pt idx="15166">
                        <c:v>7.5839999999999996</c:v>
                      </c:pt>
                      <c:pt idx="15167">
                        <c:v>7.585</c:v>
                      </c:pt>
                      <c:pt idx="15168">
                        <c:v>7.585</c:v>
                      </c:pt>
                      <c:pt idx="15169">
                        <c:v>7.5860000000000003</c:v>
                      </c:pt>
                      <c:pt idx="15170">
                        <c:v>7.5860000000000003</c:v>
                      </c:pt>
                      <c:pt idx="15171">
                        <c:v>7.5869999999999997</c:v>
                      </c:pt>
                      <c:pt idx="15172">
                        <c:v>7.5869999999999997</c:v>
                      </c:pt>
                      <c:pt idx="15173">
                        <c:v>7.5880000000000001</c:v>
                      </c:pt>
                      <c:pt idx="15174">
                        <c:v>7.5880000000000001</c:v>
                      </c:pt>
                      <c:pt idx="15175">
                        <c:v>7.5890000000000004</c:v>
                      </c:pt>
                      <c:pt idx="15176">
                        <c:v>7.5890000000000004</c:v>
                      </c:pt>
                      <c:pt idx="15177">
                        <c:v>7.59</c:v>
                      </c:pt>
                      <c:pt idx="15178">
                        <c:v>7.59</c:v>
                      </c:pt>
                      <c:pt idx="15179">
                        <c:v>7.5910000000000002</c:v>
                      </c:pt>
                      <c:pt idx="15180">
                        <c:v>7.5910000000000002</c:v>
                      </c:pt>
                      <c:pt idx="15181">
                        <c:v>7.5919999999999996</c:v>
                      </c:pt>
                      <c:pt idx="15182">
                        <c:v>7.5919999999999996</c:v>
                      </c:pt>
                      <c:pt idx="15183">
                        <c:v>7.593</c:v>
                      </c:pt>
                      <c:pt idx="15184">
                        <c:v>7.593</c:v>
                      </c:pt>
                      <c:pt idx="15185">
                        <c:v>7.5940000000000003</c:v>
                      </c:pt>
                      <c:pt idx="15186">
                        <c:v>7.5940000000000003</c:v>
                      </c:pt>
                      <c:pt idx="15187">
                        <c:v>7.5949999999999998</c:v>
                      </c:pt>
                      <c:pt idx="15188">
                        <c:v>7.5949999999999998</c:v>
                      </c:pt>
                      <c:pt idx="15189">
                        <c:v>7.5960000000000001</c:v>
                      </c:pt>
                      <c:pt idx="15190">
                        <c:v>7.5960000000000001</c:v>
                      </c:pt>
                      <c:pt idx="15191">
                        <c:v>7.5970000000000004</c:v>
                      </c:pt>
                      <c:pt idx="15192">
                        <c:v>7.5970000000000004</c:v>
                      </c:pt>
                      <c:pt idx="15193">
                        <c:v>7.5979999999999999</c:v>
                      </c:pt>
                      <c:pt idx="15194">
                        <c:v>7.5979999999999999</c:v>
                      </c:pt>
                      <c:pt idx="15195">
                        <c:v>7.5990000000000002</c:v>
                      </c:pt>
                      <c:pt idx="15196">
                        <c:v>7.5990000000000002</c:v>
                      </c:pt>
                      <c:pt idx="15197">
                        <c:v>7.6</c:v>
                      </c:pt>
                      <c:pt idx="15198">
                        <c:v>7.6</c:v>
                      </c:pt>
                      <c:pt idx="15199">
                        <c:v>7.601</c:v>
                      </c:pt>
                      <c:pt idx="15200">
                        <c:v>7.601</c:v>
                      </c:pt>
                      <c:pt idx="15201">
                        <c:v>7.6020000000000003</c:v>
                      </c:pt>
                      <c:pt idx="15202">
                        <c:v>7.6020000000000003</c:v>
                      </c:pt>
                      <c:pt idx="15203">
                        <c:v>7.6029999999999998</c:v>
                      </c:pt>
                      <c:pt idx="15204">
                        <c:v>7.6029999999999998</c:v>
                      </c:pt>
                      <c:pt idx="15205">
                        <c:v>7.6040000000000001</c:v>
                      </c:pt>
                      <c:pt idx="15206">
                        <c:v>7.6040000000000001</c:v>
                      </c:pt>
                      <c:pt idx="15207">
                        <c:v>7.6050000000000004</c:v>
                      </c:pt>
                      <c:pt idx="15208">
                        <c:v>7.6050000000000004</c:v>
                      </c:pt>
                      <c:pt idx="15209">
                        <c:v>7.6059999999999999</c:v>
                      </c:pt>
                      <c:pt idx="15210">
                        <c:v>7.6059999999999999</c:v>
                      </c:pt>
                      <c:pt idx="15211">
                        <c:v>7.6070000000000002</c:v>
                      </c:pt>
                      <c:pt idx="15212">
                        <c:v>7.6070000000000002</c:v>
                      </c:pt>
                      <c:pt idx="15213">
                        <c:v>7.6079999999999997</c:v>
                      </c:pt>
                      <c:pt idx="15214">
                        <c:v>7.6079999999999997</c:v>
                      </c:pt>
                      <c:pt idx="15215">
                        <c:v>7.609</c:v>
                      </c:pt>
                      <c:pt idx="15216">
                        <c:v>7.609</c:v>
                      </c:pt>
                      <c:pt idx="15217">
                        <c:v>7.61</c:v>
                      </c:pt>
                      <c:pt idx="15218">
                        <c:v>7.61</c:v>
                      </c:pt>
                      <c:pt idx="15219">
                        <c:v>7.6109999999999998</c:v>
                      </c:pt>
                      <c:pt idx="15220">
                        <c:v>7.6109999999999998</c:v>
                      </c:pt>
                      <c:pt idx="15221">
                        <c:v>7.6120000000000001</c:v>
                      </c:pt>
                      <c:pt idx="15222">
                        <c:v>7.6120000000000001</c:v>
                      </c:pt>
                      <c:pt idx="15223">
                        <c:v>7.6130000000000004</c:v>
                      </c:pt>
                      <c:pt idx="15224">
                        <c:v>7.6130000000000004</c:v>
                      </c:pt>
                      <c:pt idx="15225">
                        <c:v>7.6139999999999999</c:v>
                      </c:pt>
                      <c:pt idx="15226">
                        <c:v>7.6139999999999999</c:v>
                      </c:pt>
                      <c:pt idx="15227">
                        <c:v>7.6150000000000002</c:v>
                      </c:pt>
                      <c:pt idx="15228">
                        <c:v>7.6150000000000002</c:v>
                      </c:pt>
                      <c:pt idx="15229">
                        <c:v>7.6159999999999997</c:v>
                      </c:pt>
                      <c:pt idx="15230">
                        <c:v>7.6159999999999997</c:v>
                      </c:pt>
                      <c:pt idx="15231">
                        <c:v>7.617</c:v>
                      </c:pt>
                      <c:pt idx="15232">
                        <c:v>7.617</c:v>
                      </c:pt>
                      <c:pt idx="15233">
                        <c:v>7.6180000000000003</c:v>
                      </c:pt>
                      <c:pt idx="15234">
                        <c:v>7.6180000000000003</c:v>
                      </c:pt>
                      <c:pt idx="15235">
                        <c:v>7.6189999999999998</c:v>
                      </c:pt>
                      <c:pt idx="15236">
                        <c:v>7.6189999999999998</c:v>
                      </c:pt>
                      <c:pt idx="15237">
                        <c:v>7.62</c:v>
                      </c:pt>
                      <c:pt idx="15238">
                        <c:v>7.62</c:v>
                      </c:pt>
                      <c:pt idx="15239">
                        <c:v>7.6210000000000004</c:v>
                      </c:pt>
                      <c:pt idx="15240">
                        <c:v>7.6210000000000004</c:v>
                      </c:pt>
                      <c:pt idx="15241">
                        <c:v>7.6219999999999999</c:v>
                      </c:pt>
                      <c:pt idx="15242">
                        <c:v>7.6219999999999999</c:v>
                      </c:pt>
                      <c:pt idx="15243">
                        <c:v>7.6230000000000002</c:v>
                      </c:pt>
                      <c:pt idx="15244">
                        <c:v>7.6230000000000002</c:v>
                      </c:pt>
                      <c:pt idx="15245">
                        <c:v>7.6239999999999997</c:v>
                      </c:pt>
                      <c:pt idx="15246">
                        <c:v>7.6239999999999997</c:v>
                      </c:pt>
                      <c:pt idx="15247">
                        <c:v>7.625</c:v>
                      </c:pt>
                      <c:pt idx="15248">
                        <c:v>7.625</c:v>
                      </c:pt>
                      <c:pt idx="15249">
                        <c:v>7.6260000000000003</c:v>
                      </c:pt>
                      <c:pt idx="15250">
                        <c:v>7.6260000000000003</c:v>
                      </c:pt>
                      <c:pt idx="15251">
                        <c:v>7.6269999999999998</c:v>
                      </c:pt>
                      <c:pt idx="15252">
                        <c:v>7.6269999999999998</c:v>
                      </c:pt>
                      <c:pt idx="15253">
                        <c:v>7.6280000000000001</c:v>
                      </c:pt>
                      <c:pt idx="15254">
                        <c:v>7.6280000000000001</c:v>
                      </c:pt>
                      <c:pt idx="15255">
                        <c:v>7.6289999999999996</c:v>
                      </c:pt>
                      <c:pt idx="15256">
                        <c:v>7.6289999999999996</c:v>
                      </c:pt>
                      <c:pt idx="15257">
                        <c:v>7.63</c:v>
                      </c:pt>
                      <c:pt idx="15258">
                        <c:v>7.63</c:v>
                      </c:pt>
                      <c:pt idx="15259">
                        <c:v>7.6310000000000002</c:v>
                      </c:pt>
                      <c:pt idx="15260">
                        <c:v>7.6310000000000002</c:v>
                      </c:pt>
                      <c:pt idx="15261">
                        <c:v>7.6319999999999997</c:v>
                      </c:pt>
                      <c:pt idx="15262">
                        <c:v>7.6319999999999997</c:v>
                      </c:pt>
                      <c:pt idx="15263">
                        <c:v>7.633</c:v>
                      </c:pt>
                      <c:pt idx="15264">
                        <c:v>7.633</c:v>
                      </c:pt>
                      <c:pt idx="15265">
                        <c:v>7.6340000000000003</c:v>
                      </c:pt>
                      <c:pt idx="15266">
                        <c:v>7.6340000000000003</c:v>
                      </c:pt>
                      <c:pt idx="15267">
                        <c:v>7.6349999999999998</c:v>
                      </c:pt>
                      <c:pt idx="15268">
                        <c:v>7.6349999999999998</c:v>
                      </c:pt>
                      <c:pt idx="15269">
                        <c:v>7.6360000000000001</c:v>
                      </c:pt>
                      <c:pt idx="15270">
                        <c:v>7.6360000000000001</c:v>
                      </c:pt>
                      <c:pt idx="15271">
                        <c:v>7.6369999999999996</c:v>
                      </c:pt>
                      <c:pt idx="15272">
                        <c:v>7.6369999999999996</c:v>
                      </c:pt>
                      <c:pt idx="15273">
                        <c:v>7.6379999999999999</c:v>
                      </c:pt>
                      <c:pt idx="15274">
                        <c:v>7.6379999999999999</c:v>
                      </c:pt>
                      <c:pt idx="15275">
                        <c:v>7.6390000000000002</c:v>
                      </c:pt>
                      <c:pt idx="15276">
                        <c:v>7.6390000000000002</c:v>
                      </c:pt>
                      <c:pt idx="15277">
                        <c:v>7.64</c:v>
                      </c:pt>
                      <c:pt idx="15278">
                        <c:v>7.64</c:v>
                      </c:pt>
                      <c:pt idx="15279">
                        <c:v>7.641</c:v>
                      </c:pt>
                      <c:pt idx="15280">
                        <c:v>7.641</c:v>
                      </c:pt>
                      <c:pt idx="15281">
                        <c:v>7.6420000000000003</c:v>
                      </c:pt>
                      <c:pt idx="15282">
                        <c:v>7.6420000000000003</c:v>
                      </c:pt>
                      <c:pt idx="15283">
                        <c:v>7.6429999999999998</c:v>
                      </c:pt>
                      <c:pt idx="15284">
                        <c:v>7.6429999999999998</c:v>
                      </c:pt>
                      <c:pt idx="15285">
                        <c:v>7.6440000000000001</c:v>
                      </c:pt>
                      <c:pt idx="15286">
                        <c:v>7.6440000000000001</c:v>
                      </c:pt>
                      <c:pt idx="15287">
                        <c:v>7.6449999999999996</c:v>
                      </c:pt>
                      <c:pt idx="15288">
                        <c:v>7.6449999999999996</c:v>
                      </c:pt>
                      <c:pt idx="15289">
                        <c:v>7.6459999999999999</c:v>
                      </c:pt>
                      <c:pt idx="15290">
                        <c:v>7.6459999999999999</c:v>
                      </c:pt>
                      <c:pt idx="15291">
                        <c:v>7.6470000000000002</c:v>
                      </c:pt>
                      <c:pt idx="15292">
                        <c:v>7.6470000000000002</c:v>
                      </c:pt>
                      <c:pt idx="15293">
                        <c:v>7.6479999999999997</c:v>
                      </c:pt>
                      <c:pt idx="15294">
                        <c:v>7.6479999999999997</c:v>
                      </c:pt>
                      <c:pt idx="15295">
                        <c:v>7.649</c:v>
                      </c:pt>
                      <c:pt idx="15296">
                        <c:v>7.649</c:v>
                      </c:pt>
                      <c:pt idx="15297">
                        <c:v>7.65</c:v>
                      </c:pt>
                      <c:pt idx="15298">
                        <c:v>7.65</c:v>
                      </c:pt>
                      <c:pt idx="15299">
                        <c:v>7.6509999999999998</c:v>
                      </c:pt>
                      <c:pt idx="15300">
                        <c:v>7.6509999999999998</c:v>
                      </c:pt>
                      <c:pt idx="15301">
                        <c:v>7.6520000000000001</c:v>
                      </c:pt>
                      <c:pt idx="15302">
                        <c:v>7.6520000000000001</c:v>
                      </c:pt>
                      <c:pt idx="15303">
                        <c:v>7.6529999999999996</c:v>
                      </c:pt>
                      <c:pt idx="15304">
                        <c:v>7.6529999999999996</c:v>
                      </c:pt>
                      <c:pt idx="15305">
                        <c:v>7.6539999999999999</c:v>
                      </c:pt>
                      <c:pt idx="15306">
                        <c:v>7.6539999999999999</c:v>
                      </c:pt>
                      <c:pt idx="15307">
                        <c:v>7.6550000000000002</c:v>
                      </c:pt>
                      <c:pt idx="15308">
                        <c:v>7.6550000000000002</c:v>
                      </c:pt>
                      <c:pt idx="15309">
                        <c:v>7.6559999999999997</c:v>
                      </c:pt>
                      <c:pt idx="15310">
                        <c:v>7.6559999999999997</c:v>
                      </c:pt>
                      <c:pt idx="15311">
                        <c:v>7.657</c:v>
                      </c:pt>
                      <c:pt idx="15312">
                        <c:v>7.657</c:v>
                      </c:pt>
                      <c:pt idx="15313">
                        <c:v>7.6580000000000004</c:v>
                      </c:pt>
                      <c:pt idx="15314">
                        <c:v>7.6580000000000004</c:v>
                      </c:pt>
                      <c:pt idx="15315">
                        <c:v>7.6589999999999998</c:v>
                      </c:pt>
                      <c:pt idx="15316">
                        <c:v>7.6589999999999998</c:v>
                      </c:pt>
                      <c:pt idx="15317">
                        <c:v>7.66</c:v>
                      </c:pt>
                      <c:pt idx="15318">
                        <c:v>7.66</c:v>
                      </c:pt>
                      <c:pt idx="15319">
                        <c:v>7.6609999999999996</c:v>
                      </c:pt>
                      <c:pt idx="15320">
                        <c:v>7.6609999999999996</c:v>
                      </c:pt>
                      <c:pt idx="15321">
                        <c:v>7.6619999999999999</c:v>
                      </c:pt>
                      <c:pt idx="15322">
                        <c:v>7.6619999999999999</c:v>
                      </c:pt>
                      <c:pt idx="15323">
                        <c:v>7.6630000000000003</c:v>
                      </c:pt>
                      <c:pt idx="15324">
                        <c:v>7.6630000000000003</c:v>
                      </c:pt>
                      <c:pt idx="15325">
                        <c:v>7.6639999999999997</c:v>
                      </c:pt>
                      <c:pt idx="15326">
                        <c:v>7.6639999999999997</c:v>
                      </c:pt>
                      <c:pt idx="15327">
                        <c:v>7.665</c:v>
                      </c:pt>
                      <c:pt idx="15328">
                        <c:v>7.665</c:v>
                      </c:pt>
                      <c:pt idx="15329">
                        <c:v>7.6660000000000004</c:v>
                      </c:pt>
                      <c:pt idx="15330">
                        <c:v>7.6660000000000004</c:v>
                      </c:pt>
                      <c:pt idx="15331">
                        <c:v>7.6669999999999998</c:v>
                      </c:pt>
                      <c:pt idx="15332">
                        <c:v>7.6669999999999998</c:v>
                      </c:pt>
                      <c:pt idx="15333">
                        <c:v>7.6680000000000001</c:v>
                      </c:pt>
                      <c:pt idx="15334">
                        <c:v>7.6680000000000001</c:v>
                      </c:pt>
                      <c:pt idx="15335">
                        <c:v>7.6689999999999996</c:v>
                      </c:pt>
                      <c:pt idx="15336">
                        <c:v>7.6689999999999996</c:v>
                      </c:pt>
                      <c:pt idx="15337">
                        <c:v>7.67</c:v>
                      </c:pt>
                      <c:pt idx="15338">
                        <c:v>7.67</c:v>
                      </c:pt>
                      <c:pt idx="15339">
                        <c:v>7.6710000000000003</c:v>
                      </c:pt>
                      <c:pt idx="15340">
                        <c:v>7.6710000000000003</c:v>
                      </c:pt>
                      <c:pt idx="15341">
                        <c:v>7.6719999999999997</c:v>
                      </c:pt>
                      <c:pt idx="15342">
                        <c:v>7.6719999999999997</c:v>
                      </c:pt>
                      <c:pt idx="15343">
                        <c:v>7.673</c:v>
                      </c:pt>
                      <c:pt idx="15344">
                        <c:v>7.673</c:v>
                      </c:pt>
                      <c:pt idx="15345">
                        <c:v>7.6740000000000004</c:v>
                      </c:pt>
                      <c:pt idx="15346">
                        <c:v>7.6740000000000004</c:v>
                      </c:pt>
                      <c:pt idx="15347">
                        <c:v>7.6749999999999998</c:v>
                      </c:pt>
                      <c:pt idx="15348">
                        <c:v>7.6749999999999998</c:v>
                      </c:pt>
                      <c:pt idx="15349">
                        <c:v>7.6760000000000002</c:v>
                      </c:pt>
                      <c:pt idx="15350">
                        <c:v>7.6760000000000002</c:v>
                      </c:pt>
                      <c:pt idx="15351">
                        <c:v>7.6769999999999996</c:v>
                      </c:pt>
                      <c:pt idx="15352">
                        <c:v>7.6769999999999996</c:v>
                      </c:pt>
                      <c:pt idx="15353">
                        <c:v>7.6779999999999999</c:v>
                      </c:pt>
                      <c:pt idx="15354">
                        <c:v>7.6779999999999999</c:v>
                      </c:pt>
                      <c:pt idx="15355">
                        <c:v>7.6790000000000003</c:v>
                      </c:pt>
                      <c:pt idx="15356">
                        <c:v>7.6790000000000003</c:v>
                      </c:pt>
                      <c:pt idx="15357">
                        <c:v>7.68</c:v>
                      </c:pt>
                      <c:pt idx="15358">
                        <c:v>7.68</c:v>
                      </c:pt>
                      <c:pt idx="15359">
                        <c:v>7.681</c:v>
                      </c:pt>
                      <c:pt idx="15360">
                        <c:v>7.681</c:v>
                      </c:pt>
                      <c:pt idx="15361">
                        <c:v>7.6820000000000004</c:v>
                      </c:pt>
                      <c:pt idx="15362">
                        <c:v>7.6820000000000004</c:v>
                      </c:pt>
                      <c:pt idx="15363">
                        <c:v>7.6829999999999998</c:v>
                      </c:pt>
                      <c:pt idx="15364">
                        <c:v>7.6829999999999998</c:v>
                      </c:pt>
                      <c:pt idx="15365">
                        <c:v>7.6840000000000002</c:v>
                      </c:pt>
                      <c:pt idx="15366">
                        <c:v>7.6840000000000002</c:v>
                      </c:pt>
                      <c:pt idx="15367">
                        <c:v>7.6849999999999996</c:v>
                      </c:pt>
                      <c:pt idx="15368">
                        <c:v>7.6849999999999996</c:v>
                      </c:pt>
                      <c:pt idx="15369">
                        <c:v>7.6859999999999999</c:v>
                      </c:pt>
                      <c:pt idx="15370">
                        <c:v>7.6859999999999999</c:v>
                      </c:pt>
                      <c:pt idx="15371">
                        <c:v>7.6870000000000003</c:v>
                      </c:pt>
                      <c:pt idx="15372">
                        <c:v>7.6870000000000003</c:v>
                      </c:pt>
                      <c:pt idx="15373">
                        <c:v>7.6879999999999997</c:v>
                      </c:pt>
                      <c:pt idx="15374">
                        <c:v>7.6879999999999997</c:v>
                      </c:pt>
                      <c:pt idx="15375">
                        <c:v>7.6890000000000001</c:v>
                      </c:pt>
                      <c:pt idx="15376">
                        <c:v>7.6890000000000001</c:v>
                      </c:pt>
                      <c:pt idx="15377">
                        <c:v>7.69</c:v>
                      </c:pt>
                      <c:pt idx="15378">
                        <c:v>7.69</c:v>
                      </c:pt>
                      <c:pt idx="15379">
                        <c:v>7.6909999999999998</c:v>
                      </c:pt>
                      <c:pt idx="15380">
                        <c:v>7.6909999999999998</c:v>
                      </c:pt>
                      <c:pt idx="15381">
                        <c:v>7.6920000000000002</c:v>
                      </c:pt>
                      <c:pt idx="15382">
                        <c:v>7.6920000000000002</c:v>
                      </c:pt>
                      <c:pt idx="15383">
                        <c:v>7.6929999999999996</c:v>
                      </c:pt>
                      <c:pt idx="15384">
                        <c:v>7.6929999999999996</c:v>
                      </c:pt>
                      <c:pt idx="15385">
                        <c:v>7.694</c:v>
                      </c:pt>
                      <c:pt idx="15386">
                        <c:v>7.694</c:v>
                      </c:pt>
                      <c:pt idx="15387">
                        <c:v>7.6950000000000003</c:v>
                      </c:pt>
                      <c:pt idx="15388">
                        <c:v>7.6950000000000003</c:v>
                      </c:pt>
                      <c:pt idx="15389">
                        <c:v>7.6959999999999997</c:v>
                      </c:pt>
                      <c:pt idx="15390">
                        <c:v>7.6959999999999997</c:v>
                      </c:pt>
                      <c:pt idx="15391">
                        <c:v>7.6970000000000001</c:v>
                      </c:pt>
                      <c:pt idx="15392">
                        <c:v>7.6970000000000001</c:v>
                      </c:pt>
                      <c:pt idx="15393">
                        <c:v>7.6980000000000004</c:v>
                      </c:pt>
                      <c:pt idx="15394">
                        <c:v>7.6980000000000004</c:v>
                      </c:pt>
                      <c:pt idx="15395">
                        <c:v>7.6989999999999998</c:v>
                      </c:pt>
                      <c:pt idx="15396">
                        <c:v>7.6989999999999998</c:v>
                      </c:pt>
                      <c:pt idx="15397">
                        <c:v>7.7</c:v>
                      </c:pt>
                      <c:pt idx="15398">
                        <c:v>7.7</c:v>
                      </c:pt>
                      <c:pt idx="15399">
                        <c:v>7.7009999999999996</c:v>
                      </c:pt>
                      <c:pt idx="15400">
                        <c:v>7.7009999999999996</c:v>
                      </c:pt>
                      <c:pt idx="15401">
                        <c:v>7.702</c:v>
                      </c:pt>
                      <c:pt idx="15402">
                        <c:v>7.702</c:v>
                      </c:pt>
                      <c:pt idx="15403">
                        <c:v>7.7030000000000003</c:v>
                      </c:pt>
                      <c:pt idx="15404">
                        <c:v>7.7030000000000003</c:v>
                      </c:pt>
                      <c:pt idx="15405">
                        <c:v>7.7039999999999997</c:v>
                      </c:pt>
                      <c:pt idx="15406">
                        <c:v>7.7039999999999997</c:v>
                      </c:pt>
                      <c:pt idx="15407">
                        <c:v>7.7050000000000001</c:v>
                      </c:pt>
                      <c:pt idx="15408">
                        <c:v>7.7050000000000001</c:v>
                      </c:pt>
                      <c:pt idx="15409">
                        <c:v>7.7060000000000004</c:v>
                      </c:pt>
                      <c:pt idx="15410">
                        <c:v>7.7060000000000004</c:v>
                      </c:pt>
                      <c:pt idx="15411">
                        <c:v>7.7069999999999999</c:v>
                      </c:pt>
                      <c:pt idx="15412">
                        <c:v>7.7069999999999999</c:v>
                      </c:pt>
                      <c:pt idx="15413">
                        <c:v>7.7080000000000002</c:v>
                      </c:pt>
                      <c:pt idx="15414">
                        <c:v>7.7080000000000002</c:v>
                      </c:pt>
                      <c:pt idx="15415">
                        <c:v>7.7089999999999996</c:v>
                      </c:pt>
                      <c:pt idx="15416">
                        <c:v>7.7089999999999996</c:v>
                      </c:pt>
                      <c:pt idx="15417">
                        <c:v>7.71</c:v>
                      </c:pt>
                      <c:pt idx="15418">
                        <c:v>7.71</c:v>
                      </c:pt>
                      <c:pt idx="15419">
                        <c:v>7.7110000000000003</c:v>
                      </c:pt>
                      <c:pt idx="15420">
                        <c:v>7.7110000000000003</c:v>
                      </c:pt>
                      <c:pt idx="15421">
                        <c:v>7.7119999999999997</c:v>
                      </c:pt>
                      <c:pt idx="15422">
                        <c:v>7.7119999999999997</c:v>
                      </c:pt>
                      <c:pt idx="15423">
                        <c:v>7.7130000000000001</c:v>
                      </c:pt>
                      <c:pt idx="15424">
                        <c:v>7.7130000000000001</c:v>
                      </c:pt>
                      <c:pt idx="15425">
                        <c:v>7.7140000000000004</c:v>
                      </c:pt>
                      <c:pt idx="15426">
                        <c:v>7.7140000000000004</c:v>
                      </c:pt>
                      <c:pt idx="15427">
                        <c:v>7.7149999999999999</c:v>
                      </c:pt>
                      <c:pt idx="15428">
                        <c:v>7.7149999999999999</c:v>
                      </c:pt>
                      <c:pt idx="15429">
                        <c:v>7.7160000000000002</c:v>
                      </c:pt>
                      <c:pt idx="15430">
                        <c:v>7.7160000000000002</c:v>
                      </c:pt>
                      <c:pt idx="15431">
                        <c:v>7.7169999999999996</c:v>
                      </c:pt>
                      <c:pt idx="15432">
                        <c:v>7.7169999999999996</c:v>
                      </c:pt>
                      <c:pt idx="15433">
                        <c:v>7.718</c:v>
                      </c:pt>
                      <c:pt idx="15434">
                        <c:v>7.718</c:v>
                      </c:pt>
                      <c:pt idx="15435">
                        <c:v>7.7190000000000003</c:v>
                      </c:pt>
                      <c:pt idx="15436">
                        <c:v>7.7190000000000003</c:v>
                      </c:pt>
                      <c:pt idx="15437">
                        <c:v>7.72</c:v>
                      </c:pt>
                      <c:pt idx="15438">
                        <c:v>7.72</c:v>
                      </c:pt>
                      <c:pt idx="15439">
                        <c:v>7.7210000000000001</c:v>
                      </c:pt>
                      <c:pt idx="15440">
                        <c:v>7.7210000000000001</c:v>
                      </c:pt>
                      <c:pt idx="15441">
                        <c:v>7.7220000000000004</c:v>
                      </c:pt>
                      <c:pt idx="15442">
                        <c:v>7.7220000000000004</c:v>
                      </c:pt>
                      <c:pt idx="15443">
                        <c:v>7.7229999999999999</c:v>
                      </c:pt>
                      <c:pt idx="15444">
                        <c:v>7.7229999999999999</c:v>
                      </c:pt>
                      <c:pt idx="15445">
                        <c:v>7.7240000000000002</c:v>
                      </c:pt>
                      <c:pt idx="15446">
                        <c:v>7.7240000000000002</c:v>
                      </c:pt>
                      <c:pt idx="15447">
                        <c:v>7.7249999999999996</c:v>
                      </c:pt>
                      <c:pt idx="15448">
                        <c:v>7.7249999999999996</c:v>
                      </c:pt>
                      <c:pt idx="15449">
                        <c:v>7.726</c:v>
                      </c:pt>
                      <c:pt idx="15450">
                        <c:v>7.726</c:v>
                      </c:pt>
                      <c:pt idx="15451">
                        <c:v>7.7270000000000003</c:v>
                      </c:pt>
                      <c:pt idx="15452">
                        <c:v>7.7270000000000003</c:v>
                      </c:pt>
                      <c:pt idx="15453">
                        <c:v>7.7279999999999998</c:v>
                      </c:pt>
                      <c:pt idx="15454">
                        <c:v>7.7279999999999998</c:v>
                      </c:pt>
                      <c:pt idx="15455">
                        <c:v>7.7290000000000001</c:v>
                      </c:pt>
                      <c:pt idx="15456">
                        <c:v>7.7290000000000001</c:v>
                      </c:pt>
                      <c:pt idx="15457">
                        <c:v>7.73</c:v>
                      </c:pt>
                      <c:pt idx="15458">
                        <c:v>7.73</c:v>
                      </c:pt>
                      <c:pt idx="15459">
                        <c:v>7.7309999999999999</c:v>
                      </c:pt>
                      <c:pt idx="15460">
                        <c:v>7.7309999999999999</c:v>
                      </c:pt>
                      <c:pt idx="15461">
                        <c:v>7.7320000000000002</c:v>
                      </c:pt>
                      <c:pt idx="15462">
                        <c:v>7.7320000000000002</c:v>
                      </c:pt>
                      <c:pt idx="15463">
                        <c:v>7.7329999999999997</c:v>
                      </c:pt>
                      <c:pt idx="15464">
                        <c:v>7.7329999999999997</c:v>
                      </c:pt>
                      <c:pt idx="15465">
                        <c:v>7.734</c:v>
                      </c:pt>
                      <c:pt idx="15466">
                        <c:v>7.734</c:v>
                      </c:pt>
                      <c:pt idx="15467">
                        <c:v>7.7350000000000003</c:v>
                      </c:pt>
                      <c:pt idx="15468">
                        <c:v>7.7350000000000003</c:v>
                      </c:pt>
                      <c:pt idx="15469">
                        <c:v>7.7359999999999998</c:v>
                      </c:pt>
                      <c:pt idx="15470">
                        <c:v>7.7359999999999998</c:v>
                      </c:pt>
                      <c:pt idx="15471">
                        <c:v>7.7370000000000001</c:v>
                      </c:pt>
                      <c:pt idx="15472">
                        <c:v>7.7370000000000001</c:v>
                      </c:pt>
                      <c:pt idx="15473">
                        <c:v>7.7380000000000004</c:v>
                      </c:pt>
                      <c:pt idx="15474">
                        <c:v>7.7380000000000004</c:v>
                      </c:pt>
                      <c:pt idx="15475">
                        <c:v>7.7389999999999999</c:v>
                      </c:pt>
                      <c:pt idx="15476">
                        <c:v>7.7389999999999999</c:v>
                      </c:pt>
                      <c:pt idx="15477">
                        <c:v>7.74</c:v>
                      </c:pt>
                      <c:pt idx="15478">
                        <c:v>7.74</c:v>
                      </c:pt>
                      <c:pt idx="15479">
                        <c:v>7.7409999999999997</c:v>
                      </c:pt>
                      <c:pt idx="15480">
                        <c:v>7.7409999999999997</c:v>
                      </c:pt>
                      <c:pt idx="15481">
                        <c:v>7.742</c:v>
                      </c:pt>
                      <c:pt idx="15482">
                        <c:v>7.742</c:v>
                      </c:pt>
                      <c:pt idx="15483">
                        <c:v>7.7430000000000003</c:v>
                      </c:pt>
                      <c:pt idx="15484">
                        <c:v>7.7430000000000003</c:v>
                      </c:pt>
                      <c:pt idx="15485">
                        <c:v>7.7439999999999998</c:v>
                      </c:pt>
                      <c:pt idx="15486">
                        <c:v>7.7439999999999998</c:v>
                      </c:pt>
                      <c:pt idx="15487">
                        <c:v>7.7450000000000001</c:v>
                      </c:pt>
                      <c:pt idx="15488">
                        <c:v>7.7450000000000001</c:v>
                      </c:pt>
                      <c:pt idx="15489">
                        <c:v>7.7460000000000004</c:v>
                      </c:pt>
                      <c:pt idx="15490">
                        <c:v>7.7460000000000004</c:v>
                      </c:pt>
                      <c:pt idx="15491">
                        <c:v>7.7469999999999999</c:v>
                      </c:pt>
                      <c:pt idx="15492">
                        <c:v>7.7469999999999999</c:v>
                      </c:pt>
                      <c:pt idx="15493">
                        <c:v>7.7480000000000002</c:v>
                      </c:pt>
                      <c:pt idx="15494">
                        <c:v>7.7480000000000002</c:v>
                      </c:pt>
                      <c:pt idx="15495">
                        <c:v>7.7489999999999997</c:v>
                      </c:pt>
                      <c:pt idx="15496">
                        <c:v>7.7489999999999997</c:v>
                      </c:pt>
                      <c:pt idx="15497">
                        <c:v>7.75</c:v>
                      </c:pt>
                      <c:pt idx="15498">
                        <c:v>7.75</c:v>
                      </c:pt>
                      <c:pt idx="15499">
                        <c:v>7.7510000000000003</c:v>
                      </c:pt>
                      <c:pt idx="15500">
                        <c:v>7.7510000000000003</c:v>
                      </c:pt>
                      <c:pt idx="15501">
                        <c:v>7.7519999999999998</c:v>
                      </c:pt>
                      <c:pt idx="15502">
                        <c:v>7.7519999999999998</c:v>
                      </c:pt>
                      <c:pt idx="15503">
                        <c:v>7.7530000000000001</c:v>
                      </c:pt>
                      <c:pt idx="15504">
                        <c:v>7.7530000000000001</c:v>
                      </c:pt>
                      <c:pt idx="15505">
                        <c:v>7.7539999999999996</c:v>
                      </c:pt>
                      <c:pt idx="15506">
                        <c:v>7.7539999999999996</c:v>
                      </c:pt>
                      <c:pt idx="15507">
                        <c:v>7.7549999999999999</c:v>
                      </c:pt>
                      <c:pt idx="15508">
                        <c:v>7.7549999999999999</c:v>
                      </c:pt>
                      <c:pt idx="15509">
                        <c:v>7.7560000000000002</c:v>
                      </c:pt>
                      <c:pt idx="15510">
                        <c:v>7.7560000000000002</c:v>
                      </c:pt>
                      <c:pt idx="15511">
                        <c:v>7.7569999999999997</c:v>
                      </c:pt>
                      <c:pt idx="15512">
                        <c:v>7.7569999999999997</c:v>
                      </c:pt>
                      <c:pt idx="15513">
                        <c:v>7.758</c:v>
                      </c:pt>
                      <c:pt idx="15514">
                        <c:v>7.758</c:v>
                      </c:pt>
                      <c:pt idx="15515">
                        <c:v>7.7590000000000003</c:v>
                      </c:pt>
                      <c:pt idx="15516">
                        <c:v>7.7590000000000003</c:v>
                      </c:pt>
                      <c:pt idx="15517">
                        <c:v>7.76</c:v>
                      </c:pt>
                      <c:pt idx="15518">
                        <c:v>7.76</c:v>
                      </c:pt>
                      <c:pt idx="15519">
                        <c:v>7.7610000000000001</c:v>
                      </c:pt>
                      <c:pt idx="15520">
                        <c:v>7.7610000000000001</c:v>
                      </c:pt>
                      <c:pt idx="15521">
                        <c:v>7.7619999999999996</c:v>
                      </c:pt>
                      <c:pt idx="15522">
                        <c:v>7.7619999999999996</c:v>
                      </c:pt>
                      <c:pt idx="15523">
                        <c:v>7.7629999999999999</c:v>
                      </c:pt>
                      <c:pt idx="15524">
                        <c:v>7.7629999999999999</c:v>
                      </c:pt>
                      <c:pt idx="15525">
                        <c:v>7.7640000000000002</c:v>
                      </c:pt>
                      <c:pt idx="15526">
                        <c:v>7.7640000000000002</c:v>
                      </c:pt>
                      <c:pt idx="15527">
                        <c:v>7.7649999999999997</c:v>
                      </c:pt>
                      <c:pt idx="15528">
                        <c:v>7.7649999999999997</c:v>
                      </c:pt>
                      <c:pt idx="15529">
                        <c:v>7.766</c:v>
                      </c:pt>
                      <c:pt idx="15530">
                        <c:v>7.766</c:v>
                      </c:pt>
                      <c:pt idx="15531">
                        <c:v>7.7670000000000003</c:v>
                      </c:pt>
                      <c:pt idx="15532">
                        <c:v>7.7670000000000003</c:v>
                      </c:pt>
                      <c:pt idx="15533">
                        <c:v>7.7679999999999998</c:v>
                      </c:pt>
                      <c:pt idx="15534">
                        <c:v>7.7679999999999998</c:v>
                      </c:pt>
                      <c:pt idx="15535">
                        <c:v>7.7690000000000001</c:v>
                      </c:pt>
                      <c:pt idx="15536">
                        <c:v>7.7690000000000001</c:v>
                      </c:pt>
                      <c:pt idx="15537">
                        <c:v>7.77</c:v>
                      </c:pt>
                      <c:pt idx="15538">
                        <c:v>7.77</c:v>
                      </c:pt>
                      <c:pt idx="15539">
                        <c:v>7.7709999999999999</c:v>
                      </c:pt>
                      <c:pt idx="15540">
                        <c:v>7.7709999999999999</c:v>
                      </c:pt>
                      <c:pt idx="15541">
                        <c:v>7.7720000000000002</c:v>
                      </c:pt>
                      <c:pt idx="15542">
                        <c:v>7.7720000000000002</c:v>
                      </c:pt>
                      <c:pt idx="15543">
                        <c:v>7.7729999999999997</c:v>
                      </c:pt>
                      <c:pt idx="15544">
                        <c:v>7.7729999999999997</c:v>
                      </c:pt>
                      <c:pt idx="15545">
                        <c:v>7.774</c:v>
                      </c:pt>
                      <c:pt idx="15546">
                        <c:v>7.774</c:v>
                      </c:pt>
                      <c:pt idx="15547">
                        <c:v>7.7750000000000004</c:v>
                      </c:pt>
                      <c:pt idx="15548">
                        <c:v>7.7750000000000004</c:v>
                      </c:pt>
                      <c:pt idx="15549">
                        <c:v>7.7759999999999998</c:v>
                      </c:pt>
                      <c:pt idx="15550">
                        <c:v>7.7759999999999998</c:v>
                      </c:pt>
                      <c:pt idx="15551">
                        <c:v>7.7770000000000001</c:v>
                      </c:pt>
                      <c:pt idx="15552">
                        <c:v>7.7770000000000001</c:v>
                      </c:pt>
                      <c:pt idx="15553">
                        <c:v>7.7779999999999996</c:v>
                      </c:pt>
                      <c:pt idx="15554">
                        <c:v>7.7779999999999996</c:v>
                      </c:pt>
                      <c:pt idx="15555">
                        <c:v>7.7789999999999999</c:v>
                      </c:pt>
                      <c:pt idx="15556">
                        <c:v>7.7789999999999999</c:v>
                      </c:pt>
                      <c:pt idx="15557">
                        <c:v>7.78</c:v>
                      </c:pt>
                      <c:pt idx="15558">
                        <c:v>7.78</c:v>
                      </c:pt>
                      <c:pt idx="15559">
                        <c:v>7.7809999999999997</c:v>
                      </c:pt>
                      <c:pt idx="15560">
                        <c:v>7.7809999999999997</c:v>
                      </c:pt>
                      <c:pt idx="15561">
                        <c:v>7.782</c:v>
                      </c:pt>
                      <c:pt idx="15562">
                        <c:v>7.782</c:v>
                      </c:pt>
                      <c:pt idx="15563">
                        <c:v>7.7830000000000004</c:v>
                      </c:pt>
                      <c:pt idx="15564">
                        <c:v>7.7830000000000004</c:v>
                      </c:pt>
                      <c:pt idx="15565">
                        <c:v>7.7839999999999998</c:v>
                      </c:pt>
                      <c:pt idx="15566">
                        <c:v>7.7839999999999998</c:v>
                      </c:pt>
                      <c:pt idx="15567">
                        <c:v>7.7850000000000001</c:v>
                      </c:pt>
                      <c:pt idx="15568">
                        <c:v>7.7850000000000001</c:v>
                      </c:pt>
                      <c:pt idx="15569">
                        <c:v>7.7859999999999996</c:v>
                      </c:pt>
                      <c:pt idx="15570">
                        <c:v>7.7859999999999996</c:v>
                      </c:pt>
                      <c:pt idx="15571">
                        <c:v>7.7869999999999999</c:v>
                      </c:pt>
                      <c:pt idx="15572">
                        <c:v>7.7869999999999999</c:v>
                      </c:pt>
                      <c:pt idx="15573">
                        <c:v>7.7880000000000003</c:v>
                      </c:pt>
                      <c:pt idx="15574">
                        <c:v>7.7880000000000003</c:v>
                      </c:pt>
                      <c:pt idx="15575">
                        <c:v>7.7889999999999997</c:v>
                      </c:pt>
                      <c:pt idx="15576">
                        <c:v>7.7889999999999997</c:v>
                      </c:pt>
                      <c:pt idx="15577">
                        <c:v>7.79</c:v>
                      </c:pt>
                      <c:pt idx="15578">
                        <c:v>7.79</c:v>
                      </c:pt>
                      <c:pt idx="15579">
                        <c:v>7.7910000000000004</c:v>
                      </c:pt>
                      <c:pt idx="15580">
                        <c:v>7.7910000000000004</c:v>
                      </c:pt>
                      <c:pt idx="15581">
                        <c:v>7.7919999999999998</c:v>
                      </c:pt>
                      <c:pt idx="15582">
                        <c:v>7.7919999999999998</c:v>
                      </c:pt>
                      <c:pt idx="15583">
                        <c:v>7.7930000000000001</c:v>
                      </c:pt>
                      <c:pt idx="15584">
                        <c:v>7.7930000000000001</c:v>
                      </c:pt>
                      <c:pt idx="15585">
                        <c:v>7.7939999999999996</c:v>
                      </c:pt>
                      <c:pt idx="15586">
                        <c:v>7.7939999999999996</c:v>
                      </c:pt>
                      <c:pt idx="15587">
                        <c:v>7.7949999999999999</c:v>
                      </c:pt>
                      <c:pt idx="15588">
                        <c:v>7.7949999999999999</c:v>
                      </c:pt>
                      <c:pt idx="15589">
                        <c:v>7.7960000000000003</c:v>
                      </c:pt>
                      <c:pt idx="15590">
                        <c:v>7.7960000000000003</c:v>
                      </c:pt>
                      <c:pt idx="15591">
                        <c:v>7.7969999999999997</c:v>
                      </c:pt>
                      <c:pt idx="15592">
                        <c:v>7.7969999999999997</c:v>
                      </c:pt>
                      <c:pt idx="15593">
                        <c:v>7.798</c:v>
                      </c:pt>
                      <c:pt idx="15594">
                        <c:v>7.798</c:v>
                      </c:pt>
                      <c:pt idx="15595">
                        <c:v>7.7990000000000004</c:v>
                      </c:pt>
                      <c:pt idx="15596">
                        <c:v>7.7990000000000004</c:v>
                      </c:pt>
                      <c:pt idx="15597">
                        <c:v>7.8</c:v>
                      </c:pt>
                      <c:pt idx="15598">
                        <c:v>7.8</c:v>
                      </c:pt>
                      <c:pt idx="15599">
                        <c:v>7.8010000000000002</c:v>
                      </c:pt>
                      <c:pt idx="15600">
                        <c:v>7.8010000000000002</c:v>
                      </c:pt>
                      <c:pt idx="15601">
                        <c:v>7.8019999999999996</c:v>
                      </c:pt>
                      <c:pt idx="15602">
                        <c:v>7.8019999999999996</c:v>
                      </c:pt>
                      <c:pt idx="15603">
                        <c:v>7.8029999999999999</c:v>
                      </c:pt>
                      <c:pt idx="15604">
                        <c:v>7.8029999999999999</c:v>
                      </c:pt>
                      <c:pt idx="15605">
                        <c:v>7.8040000000000003</c:v>
                      </c:pt>
                      <c:pt idx="15606">
                        <c:v>7.8040000000000003</c:v>
                      </c:pt>
                      <c:pt idx="15607">
                        <c:v>7.8049999999999997</c:v>
                      </c:pt>
                      <c:pt idx="15608">
                        <c:v>7.8049999999999997</c:v>
                      </c:pt>
                      <c:pt idx="15609">
                        <c:v>7.806</c:v>
                      </c:pt>
                      <c:pt idx="15610">
                        <c:v>7.806</c:v>
                      </c:pt>
                      <c:pt idx="15611">
                        <c:v>7.8070000000000004</c:v>
                      </c:pt>
                      <c:pt idx="15612">
                        <c:v>7.8070000000000004</c:v>
                      </c:pt>
                      <c:pt idx="15613">
                        <c:v>7.8079999999999998</c:v>
                      </c:pt>
                      <c:pt idx="15614">
                        <c:v>7.8079999999999998</c:v>
                      </c:pt>
                      <c:pt idx="15615">
                        <c:v>7.8090000000000002</c:v>
                      </c:pt>
                      <c:pt idx="15616">
                        <c:v>7.8090000000000002</c:v>
                      </c:pt>
                      <c:pt idx="15617">
                        <c:v>7.81</c:v>
                      </c:pt>
                      <c:pt idx="15618">
                        <c:v>7.81</c:v>
                      </c:pt>
                      <c:pt idx="15619">
                        <c:v>7.8109999999999999</c:v>
                      </c:pt>
                      <c:pt idx="15620">
                        <c:v>7.8109999999999999</c:v>
                      </c:pt>
                      <c:pt idx="15621">
                        <c:v>7.8120000000000003</c:v>
                      </c:pt>
                      <c:pt idx="15622">
                        <c:v>7.8120000000000003</c:v>
                      </c:pt>
                      <c:pt idx="15623">
                        <c:v>7.8129999999999997</c:v>
                      </c:pt>
                      <c:pt idx="15624">
                        <c:v>7.8129999999999997</c:v>
                      </c:pt>
                      <c:pt idx="15625">
                        <c:v>7.8140000000000001</c:v>
                      </c:pt>
                      <c:pt idx="15626">
                        <c:v>7.8140000000000001</c:v>
                      </c:pt>
                      <c:pt idx="15627">
                        <c:v>7.8150000000000004</c:v>
                      </c:pt>
                      <c:pt idx="15628">
                        <c:v>7.8150000000000004</c:v>
                      </c:pt>
                      <c:pt idx="15629">
                        <c:v>7.8159999999999998</c:v>
                      </c:pt>
                      <c:pt idx="15630">
                        <c:v>7.8159999999999998</c:v>
                      </c:pt>
                      <c:pt idx="15631">
                        <c:v>7.8170000000000002</c:v>
                      </c:pt>
                      <c:pt idx="15632">
                        <c:v>7.8170000000000002</c:v>
                      </c:pt>
                      <c:pt idx="15633">
                        <c:v>7.8179999999999996</c:v>
                      </c:pt>
                      <c:pt idx="15634">
                        <c:v>7.8179999999999996</c:v>
                      </c:pt>
                      <c:pt idx="15635">
                        <c:v>7.819</c:v>
                      </c:pt>
                      <c:pt idx="15636">
                        <c:v>7.819</c:v>
                      </c:pt>
                      <c:pt idx="15637">
                        <c:v>7.82</c:v>
                      </c:pt>
                      <c:pt idx="15638">
                        <c:v>7.82</c:v>
                      </c:pt>
                      <c:pt idx="15639">
                        <c:v>7.8209999999999997</c:v>
                      </c:pt>
                      <c:pt idx="15640">
                        <c:v>7.8209999999999997</c:v>
                      </c:pt>
                      <c:pt idx="15641">
                        <c:v>7.8220000000000001</c:v>
                      </c:pt>
                      <c:pt idx="15642">
                        <c:v>7.8220000000000001</c:v>
                      </c:pt>
                      <c:pt idx="15643">
                        <c:v>7.8230000000000004</c:v>
                      </c:pt>
                      <c:pt idx="15644">
                        <c:v>7.8230000000000004</c:v>
                      </c:pt>
                      <c:pt idx="15645">
                        <c:v>7.8239999999999998</c:v>
                      </c:pt>
                      <c:pt idx="15646">
                        <c:v>7.8239999999999998</c:v>
                      </c:pt>
                      <c:pt idx="15647">
                        <c:v>7.8250000000000002</c:v>
                      </c:pt>
                      <c:pt idx="15648">
                        <c:v>7.8250000000000002</c:v>
                      </c:pt>
                      <c:pt idx="15649">
                        <c:v>7.8259999999999996</c:v>
                      </c:pt>
                      <c:pt idx="15650">
                        <c:v>7.8259999999999996</c:v>
                      </c:pt>
                      <c:pt idx="15651">
                        <c:v>7.827</c:v>
                      </c:pt>
                      <c:pt idx="15652">
                        <c:v>7.827</c:v>
                      </c:pt>
                      <c:pt idx="15653">
                        <c:v>7.8280000000000003</c:v>
                      </c:pt>
                      <c:pt idx="15654">
                        <c:v>7.8280000000000003</c:v>
                      </c:pt>
                      <c:pt idx="15655">
                        <c:v>7.8289999999999997</c:v>
                      </c:pt>
                      <c:pt idx="15656">
                        <c:v>7.8289999999999997</c:v>
                      </c:pt>
                      <c:pt idx="15657">
                        <c:v>7.83</c:v>
                      </c:pt>
                      <c:pt idx="15658">
                        <c:v>7.83</c:v>
                      </c:pt>
                      <c:pt idx="15659">
                        <c:v>7.8310000000000004</c:v>
                      </c:pt>
                      <c:pt idx="15660">
                        <c:v>7.8310000000000004</c:v>
                      </c:pt>
                      <c:pt idx="15661">
                        <c:v>7.8319999999999999</c:v>
                      </c:pt>
                      <c:pt idx="15662">
                        <c:v>7.8319999999999999</c:v>
                      </c:pt>
                      <c:pt idx="15663">
                        <c:v>7.8330000000000002</c:v>
                      </c:pt>
                      <c:pt idx="15664">
                        <c:v>7.8330000000000002</c:v>
                      </c:pt>
                      <c:pt idx="15665">
                        <c:v>7.8339999999999996</c:v>
                      </c:pt>
                      <c:pt idx="15666">
                        <c:v>7.8339999999999996</c:v>
                      </c:pt>
                      <c:pt idx="15667">
                        <c:v>7.835</c:v>
                      </c:pt>
                      <c:pt idx="15668">
                        <c:v>7.835</c:v>
                      </c:pt>
                      <c:pt idx="15669">
                        <c:v>7.8360000000000003</c:v>
                      </c:pt>
                      <c:pt idx="15670">
                        <c:v>7.8360000000000003</c:v>
                      </c:pt>
                      <c:pt idx="15671">
                        <c:v>7.8369999999999997</c:v>
                      </c:pt>
                      <c:pt idx="15672">
                        <c:v>7.8369999999999997</c:v>
                      </c:pt>
                      <c:pt idx="15673">
                        <c:v>7.8380000000000001</c:v>
                      </c:pt>
                      <c:pt idx="15674">
                        <c:v>7.8380000000000001</c:v>
                      </c:pt>
                      <c:pt idx="15675">
                        <c:v>7.8390000000000004</c:v>
                      </c:pt>
                      <c:pt idx="15676">
                        <c:v>7.8390000000000004</c:v>
                      </c:pt>
                      <c:pt idx="15677">
                        <c:v>7.84</c:v>
                      </c:pt>
                      <c:pt idx="15678">
                        <c:v>7.84</c:v>
                      </c:pt>
                      <c:pt idx="15679">
                        <c:v>7.8410000000000002</c:v>
                      </c:pt>
                      <c:pt idx="15680">
                        <c:v>7.8410000000000002</c:v>
                      </c:pt>
                      <c:pt idx="15681">
                        <c:v>7.8419999999999996</c:v>
                      </c:pt>
                      <c:pt idx="15682">
                        <c:v>7.8419999999999996</c:v>
                      </c:pt>
                      <c:pt idx="15683">
                        <c:v>7.843</c:v>
                      </c:pt>
                      <c:pt idx="15684">
                        <c:v>7.843</c:v>
                      </c:pt>
                      <c:pt idx="15685">
                        <c:v>7.8440000000000003</c:v>
                      </c:pt>
                      <c:pt idx="15686">
                        <c:v>7.8440000000000003</c:v>
                      </c:pt>
                      <c:pt idx="15687">
                        <c:v>7.8449999999999998</c:v>
                      </c:pt>
                      <c:pt idx="15688">
                        <c:v>7.8449999999999998</c:v>
                      </c:pt>
                      <c:pt idx="15689">
                        <c:v>7.8460000000000001</c:v>
                      </c:pt>
                      <c:pt idx="15690">
                        <c:v>7.8460000000000001</c:v>
                      </c:pt>
                      <c:pt idx="15691">
                        <c:v>7.8470000000000004</c:v>
                      </c:pt>
                      <c:pt idx="15692">
                        <c:v>7.8470000000000004</c:v>
                      </c:pt>
                      <c:pt idx="15693">
                        <c:v>7.8479999999999999</c:v>
                      </c:pt>
                      <c:pt idx="15694">
                        <c:v>7.8479999999999999</c:v>
                      </c:pt>
                      <c:pt idx="15695">
                        <c:v>7.8490000000000002</c:v>
                      </c:pt>
                      <c:pt idx="15696">
                        <c:v>7.8490000000000002</c:v>
                      </c:pt>
                      <c:pt idx="15697">
                        <c:v>7.85</c:v>
                      </c:pt>
                      <c:pt idx="15698">
                        <c:v>7.85</c:v>
                      </c:pt>
                      <c:pt idx="15699">
                        <c:v>7.851</c:v>
                      </c:pt>
                      <c:pt idx="15700">
                        <c:v>7.851</c:v>
                      </c:pt>
                      <c:pt idx="15701">
                        <c:v>7.8520000000000003</c:v>
                      </c:pt>
                      <c:pt idx="15702">
                        <c:v>7.8520000000000003</c:v>
                      </c:pt>
                      <c:pt idx="15703">
                        <c:v>7.8529999999999998</c:v>
                      </c:pt>
                      <c:pt idx="15704">
                        <c:v>7.8529999999999998</c:v>
                      </c:pt>
                      <c:pt idx="15705">
                        <c:v>7.8540000000000001</c:v>
                      </c:pt>
                      <c:pt idx="15706">
                        <c:v>7.8540000000000001</c:v>
                      </c:pt>
                      <c:pt idx="15707">
                        <c:v>7.8550000000000004</c:v>
                      </c:pt>
                      <c:pt idx="15708">
                        <c:v>7.8550000000000004</c:v>
                      </c:pt>
                      <c:pt idx="15709">
                        <c:v>7.8559999999999999</c:v>
                      </c:pt>
                      <c:pt idx="15710">
                        <c:v>7.8559999999999999</c:v>
                      </c:pt>
                      <c:pt idx="15711">
                        <c:v>7.8570000000000002</c:v>
                      </c:pt>
                      <c:pt idx="15712">
                        <c:v>7.8570000000000002</c:v>
                      </c:pt>
                      <c:pt idx="15713">
                        <c:v>7.8579999999999997</c:v>
                      </c:pt>
                      <c:pt idx="15714">
                        <c:v>7.8579999999999997</c:v>
                      </c:pt>
                      <c:pt idx="15715">
                        <c:v>7.859</c:v>
                      </c:pt>
                      <c:pt idx="15716">
                        <c:v>7.859</c:v>
                      </c:pt>
                      <c:pt idx="15717">
                        <c:v>7.86</c:v>
                      </c:pt>
                      <c:pt idx="15718">
                        <c:v>7.86</c:v>
                      </c:pt>
                      <c:pt idx="15719">
                        <c:v>7.8609999999999998</c:v>
                      </c:pt>
                      <c:pt idx="15720">
                        <c:v>7.8609999999999998</c:v>
                      </c:pt>
                      <c:pt idx="15721">
                        <c:v>7.8620000000000001</c:v>
                      </c:pt>
                      <c:pt idx="15722">
                        <c:v>7.8620000000000001</c:v>
                      </c:pt>
                      <c:pt idx="15723">
                        <c:v>7.8630000000000004</c:v>
                      </c:pt>
                      <c:pt idx="15724">
                        <c:v>7.8630000000000004</c:v>
                      </c:pt>
                      <c:pt idx="15725">
                        <c:v>7.8639999999999999</c:v>
                      </c:pt>
                      <c:pt idx="15726">
                        <c:v>7.8639999999999999</c:v>
                      </c:pt>
                      <c:pt idx="15727">
                        <c:v>7.8650000000000002</c:v>
                      </c:pt>
                      <c:pt idx="15728">
                        <c:v>7.8650000000000002</c:v>
                      </c:pt>
                      <c:pt idx="15729">
                        <c:v>7.8659999999999997</c:v>
                      </c:pt>
                      <c:pt idx="15730">
                        <c:v>7.8659999999999997</c:v>
                      </c:pt>
                      <c:pt idx="15731">
                        <c:v>7.867</c:v>
                      </c:pt>
                      <c:pt idx="15732">
                        <c:v>7.867</c:v>
                      </c:pt>
                      <c:pt idx="15733">
                        <c:v>7.8680000000000003</c:v>
                      </c:pt>
                      <c:pt idx="15734">
                        <c:v>7.8680000000000003</c:v>
                      </c:pt>
                      <c:pt idx="15735">
                        <c:v>7.8689999999999998</c:v>
                      </c:pt>
                      <c:pt idx="15736">
                        <c:v>7.8689999999999998</c:v>
                      </c:pt>
                      <c:pt idx="15737">
                        <c:v>7.87</c:v>
                      </c:pt>
                      <c:pt idx="15738">
                        <c:v>7.87</c:v>
                      </c:pt>
                      <c:pt idx="15739">
                        <c:v>7.8710000000000004</c:v>
                      </c:pt>
                      <c:pt idx="15740">
                        <c:v>7.8710000000000004</c:v>
                      </c:pt>
                      <c:pt idx="15741">
                        <c:v>7.8719999999999999</c:v>
                      </c:pt>
                      <c:pt idx="15742">
                        <c:v>7.8719999999999999</c:v>
                      </c:pt>
                      <c:pt idx="15743">
                        <c:v>7.8730000000000002</c:v>
                      </c:pt>
                      <c:pt idx="15744">
                        <c:v>7.8730000000000002</c:v>
                      </c:pt>
                      <c:pt idx="15745">
                        <c:v>7.8739999999999997</c:v>
                      </c:pt>
                      <c:pt idx="15746">
                        <c:v>7.8739999999999997</c:v>
                      </c:pt>
                      <c:pt idx="15747">
                        <c:v>7.875</c:v>
                      </c:pt>
                      <c:pt idx="15748">
                        <c:v>7.875</c:v>
                      </c:pt>
                      <c:pt idx="15749">
                        <c:v>7.8760000000000003</c:v>
                      </c:pt>
                      <c:pt idx="15750">
                        <c:v>7.8760000000000003</c:v>
                      </c:pt>
                      <c:pt idx="15751">
                        <c:v>7.8769999999999998</c:v>
                      </c:pt>
                      <c:pt idx="15752">
                        <c:v>7.8769999999999998</c:v>
                      </c:pt>
                      <c:pt idx="15753">
                        <c:v>7.8780000000000001</c:v>
                      </c:pt>
                      <c:pt idx="15754">
                        <c:v>7.8780000000000001</c:v>
                      </c:pt>
                      <c:pt idx="15755">
                        <c:v>7.8789999999999996</c:v>
                      </c:pt>
                      <c:pt idx="15756">
                        <c:v>7.8789999999999996</c:v>
                      </c:pt>
                      <c:pt idx="15757">
                        <c:v>7.88</c:v>
                      </c:pt>
                      <c:pt idx="15758">
                        <c:v>7.88</c:v>
                      </c:pt>
                      <c:pt idx="15759">
                        <c:v>7.8810000000000002</c:v>
                      </c:pt>
                      <c:pt idx="15760">
                        <c:v>7.8810000000000002</c:v>
                      </c:pt>
                      <c:pt idx="15761">
                        <c:v>7.8819999999999997</c:v>
                      </c:pt>
                      <c:pt idx="15762">
                        <c:v>7.8819999999999997</c:v>
                      </c:pt>
                      <c:pt idx="15763">
                        <c:v>7.883</c:v>
                      </c:pt>
                      <c:pt idx="15764">
                        <c:v>7.883</c:v>
                      </c:pt>
                      <c:pt idx="15765">
                        <c:v>7.8840000000000003</c:v>
                      </c:pt>
                      <c:pt idx="15766">
                        <c:v>7.8840000000000003</c:v>
                      </c:pt>
                      <c:pt idx="15767">
                        <c:v>7.8849999999999998</c:v>
                      </c:pt>
                      <c:pt idx="15768">
                        <c:v>7.8849999999999998</c:v>
                      </c:pt>
                      <c:pt idx="15769">
                        <c:v>7.8860000000000001</c:v>
                      </c:pt>
                      <c:pt idx="15770">
                        <c:v>7.8860000000000001</c:v>
                      </c:pt>
                      <c:pt idx="15771">
                        <c:v>7.8869999999999996</c:v>
                      </c:pt>
                      <c:pt idx="15772">
                        <c:v>7.8869999999999996</c:v>
                      </c:pt>
                      <c:pt idx="15773">
                        <c:v>7.8879999999999999</c:v>
                      </c:pt>
                      <c:pt idx="15774">
                        <c:v>7.8879999999999999</c:v>
                      </c:pt>
                      <c:pt idx="15775">
                        <c:v>7.8890000000000002</c:v>
                      </c:pt>
                      <c:pt idx="15776">
                        <c:v>7.8890000000000002</c:v>
                      </c:pt>
                      <c:pt idx="15777">
                        <c:v>7.89</c:v>
                      </c:pt>
                      <c:pt idx="15778">
                        <c:v>7.89</c:v>
                      </c:pt>
                      <c:pt idx="15779">
                        <c:v>7.891</c:v>
                      </c:pt>
                      <c:pt idx="15780">
                        <c:v>7.891</c:v>
                      </c:pt>
                      <c:pt idx="15781">
                        <c:v>7.8920000000000003</c:v>
                      </c:pt>
                      <c:pt idx="15782">
                        <c:v>7.8920000000000003</c:v>
                      </c:pt>
                      <c:pt idx="15783">
                        <c:v>7.8929999999999998</c:v>
                      </c:pt>
                      <c:pt idx="15784">
                        <c:v>7.8929999999999998</c:v>
                      </c:pt>
                      <c:pt idx="15785">
                        <c:v>7.8940000000000001</c:v>
                      </c:pt>
                      <c:pt idx="15786">
                        <c:v>7.8940000000000001</c:v>
                      </c:pt>
                      <c:pt idx="15787">
                        <c:v>7.8949999999999996</c:v>
                      </c:pt>
                      <c:pt idx="15788">
                        <c:v>7.8949999999999996</c:v>
                      </c:pt>
                      <c:pt idx="15789">
                        <c:v>7.8959999999999999</c:v>
                      </c:pt>
                      <c:pt idx="15790">
                        <c:v>7.8959999999999999</c:v>
                      </c:pt>
                      <c:pt idx="15791">
                        <c:v>7.8970000000000002</c:v>
                      </c:pt>
                      <c:pt idx="15792">
                        <c:v>7.8970000000000002</c:v>
                      </c:pt>
                      <c:pt idx="15793">
                        <c:v>7.8979999999999997</c:v>
                      </c:pt>
                      <c:pt idx="15794">
                        <c:v>7.8979999999999997</c:v>
                      </c:pt>
                      <c:pt idx="15795">
                        <c:v>7.899</c:v>
                      </c:pt>
                      <c:pt idx="15796">
                        <c:v>7.899</c:v>
                      </c:pt>
                      <c:pt idx="15797">
                        <c:v>7.9</c:v>
                      </c:pt>
                      <c:pt idx="15798">
                        <c:v>7.9</c:v>
                      </c:pt>
                      <c:pt idx="15799">
                        <c:v>7.9009999999999998</c:v>
                      </c:pt>
                      <c:pt idx="15800">
                        <c:v>7.9009999999999998</c:v>
                      </c:pt>
                      <c:pt idx="15801">
                        <c:v>7.9020000000000001</c:v>
                      </c:pt>
                      <c:pt idx="15802">
                        <c:v>7.9020000000000001</c:v>
                      </c:pt>
                      <c:pt idx="15803">
                        <c:v>7.9029999999999996</c:v>
                      </c:pt>
                      <c:pt idx="15804">
                        <c:v>7.9029999999999996</c:v>
                      </c:pt>
                      <c:pt idx="15805">
                        <c:v>7.9039999999999999</c:v>
                      </c:pt>
                      <c:pt idx="15806">
                        <c:v>7.9039999999999999</c:v>
                      </c:pt>
                      <c:pt idx="15807">
                        <c:v>7.9050000000000002</c:v>
                      </c:pt>
                      <c:pt idx="15808">
                        <c:v>7.9050000000000002</c:v>
                      </c:pt>
                      <c:pt idx="15809">
                        <c:v>7.9059999999999997</c:v>
                      </c:pt>
                      <c:pt idx="15810">
                        <c:v>7.9059999999999997</c:v>
                      </c:pt>
                      <c:pt idx="15811">
                        <c:v>7.907</c:v>
                      </c:pt>
                      <c:pt idx="15812">
                        <c:v>7.907</c:v>
                      </c:pt>
                      <c:pt idx="15813">
                        <c:v>7.9080000000000004</c:v>
                      </c:pt>
                      <c:pt idx="15814">
                        <c:v>7.9080000000000004</c:v>
                      </c:pt>
                      <c:pt idx="15815">
                        <c:v>7.9089999999999998</c:v>
                      </c:pt>
                      <c:pt idx="15816">
                        <c:v>7.9089999999999998</c:v>
                      </c:pt>
                      <c:pt idx="15817">
                        <c:v>7.91</c:v>
                      </c:pt>
                      <c:pt idx="15818">
                        <c:v>7.91</c:v>
                      </c:pt>
                      <c:pt idx="15819">
                        <c:v>7.9109999999999996</c:v>
                      </c:pt>
                      <c:pt idx="15820">
                        <c:v>7.9109999999999996</c:v>
                      </c:pt>
                      <c:pt idx="15821">
                        <c:v>7.9119999999999999</c:v>
                      </c:pt>
                      <c:pt idx="15822">
                        <c:v>7.9119999999999999</c:v>
                      </c:pt>
                      <c:pt idx="15823">
                        <c:v>7.9130000000000003</c:v>
                      </c:pt>
                      <c:pt idx="15824">
                        <c:v>7.9130000000000003</c:v>
                      </c:pt>
                      <c:pt idx="15825">
                        <c:v>7.9139999999999997</c:v>
                      </c:pt>
                      <c:pt idx="15826">
                        <c:v>7.9139999999999997</c:v>
                      </c:pt>
                      <c:pt idx="15827">
                        <c:v>7.915</c:v>
                      </c:pt>
                      <c:pt idx="15828">
                        <c:v>7.915</c:v>
                      </c:pt>
                      <c:pt idx="15829">
                        <c:v>7.9160000000000004</c:v>
                      </c:pt>
                      <c:pt idx="15830">
                        <c:v>7.9160000000000004</c:v>
                      </c:pt>
                      <c:pt idx="15831">
                        <c:v>7.9169999999999998</c:v>
                      </c:pt>
                      <c:pt idx="15832">
                        <c:v>7.9169999999999998</c:v>
                      </c:pt>
                      <c:pt idx="15833">
                        <c:v>7.9180000000000001</c:v>
                      </c:pt>
                      <c:pt idx="15834">
                        <c:v>7.9180000000000001</c:v>
                      </c:pt>
                      <c:pt idx="15835">
                        <c:v>7.9189999999999996</c:v>
                      </c:pt>
                      <c:pt idx="15836">
                        <c:v>7.9189999999999996</c:v>
                      </c:pt>
                      <c:pt idx="15837">
                        <c:v>7.92</c:v>
                      </c:pt>
                      <c:pt idx="15838">
                        <c:v>7.92</c:v>
                      </c:pt>
                      <c:pt idx="15839">
                        <c:v>7.9210000000000003</c:v>
                      </c:pt>
                      <c:pt idx="15840">
                        <c:v>7.9210000000000003</c:v>
                      </c:pt>
                      <c:pt idx="15841">
                        <c:v>7.9219999999999997</c:v>
                      </c:pt>
                      <c:pt idx="15842">
                        <c:v>7.9219999999999997</c:v>
                      </c:pt>
                      <c:pt idx="15843">
                        <c:v>7.923</c:v>
                      </c:pt>
                      <c:pt idx="15844">
                        <c:v>7.923</c:v>
                      </c:pt>
                      <c:pt idx="15845">
                        <c:v>7.9240000000000004</c:v>
                      </c:pt>
                      <c:pt idx="15846">
                        <c:v>7.9240000000000004</c:v>
                      </c:pt>
                      <c:pt idx="15847">
                        <c:v>7.9249999999999998</c:v>
                      </c:pt>
                      <c:pt idx="15848">
                        <c:v>7.9249999999999998</c:v>
                      </c:pt>
                      <c:pt idx="15849">
                        <c:v>7.9260000000000002</c:v>
                      </c:pt>
                      <c:pt idx="15850">
                        <c:v>7.9260000000000002</c:v>
                      </c:pt>
                      <c:pt idx="15851">
                        <c:v>7.9269999999999996</c:v>
                      </c:pt>
                      <c:pt idx="15852">
                        <c:v>7.9269999999999996</c:v>
                      </c:pt>
                      <c:pt idx="15853">
                        <c:v>7.9279999999999999</c:v>
                      </c:pt>
                      <c:pt idx="15854">
                        <c:v>7.9279999999999999</c:v>
                      </c:pt>
                      <c:pt idx="15855">
                        <c:v>7.9290000000000003</c:v>
                      </c:pt>
                      <c:pt idx="15856">
                        <c:v>7.9290000000000003</c:v>
                      </c:pt>
                      <c:pt idx="15857">
                        <c:v>7.93</c:v>
                      </c:pt>
                      <c:pt idx="15858">
                        <c:v>7.93</c:v>
                      </c:pt>
                      <c:pt idx="15859">
                        <c:v>7.931</c:v>
                      </c:pt>
                      <c:pt idx="15860">
                        <c:v>7.931</c:v>
                      </c:pt>
                      <c:pt idx="15861">
                        <c:v>7.9320000000000004</c:v>
                      </c:pt>
                      <c:pt idx="15862">
                        <c:v>7.9320000000000004</c:v>
                      </c:pt>
                      <c:pt idx="15863">
                        <c:v>7.9329999999999998</c:v>
                      </c:pt>
                      <c:pt idx="15864">
                        <c:v>7.9329999999999998</c:v>
                      </c:pt>
                      <c:pt idx="15865">
                        <c:v>7.9340000000000002</c:v>
                      </c:pt>
                      <c:pt idx="15866">
                        <c:v>7.9340000000000002</c:v>
                      </c:pt>
                      <c:pt idx="15867">
                        <c:v>7.9349999999999996</c:v>
                      </c:pt>
                      <c:pt idx="15868">
                        <c:v>7.9349999999999996</c:v>
                      </c:pt>
                      <c:pt idx="15869">
                        <c:v>7.9359999999999999</c:v>
                      </c:pt>
                      <c:pt idx="15870">
                        <c:v>7.9359999999999999</c:v>
                      </c:pt>
                      <c:pt idx="15871">
                        <c:v>7.9370000000000003</c:v>
                      </c:pt>
                      <c:pt idx="15872">
                        <c:v>7.9370000000000003</c:v>
                      </c:pt>
                      <c:pt idx="15873">
                        <c:v>7.9379999999999997</c:v>
                      </c:pt>
                      <c:pt idx="15874">
                        <c:v>7.9379999999999997</c:v>
                      </c:pt>
                      <c:pt idx="15875">
                        <c:v>7.9390000000000001</c:v>
                      </c:pt>
                      <c:pt idx="15876">
                        <c:v>7.9390000000000001</c:v>
                      </c:pt>
                      <c:pt idx="15877">
                        <c:v>7.94</c:v>
                      </c:pt>
                      <c:pt idx="15878">
                        <c:v>7.94</c:v>
                      </c:pt>
                      <c:pt idx="15879">
                        <c:v>7.9409999999999998</c:v>
                      </c:pt>
                      <c:pt idx="15880">
                        <c:v>7.9409999999999998</c:v>
                      </c:pt>
                      <c:pt idx="15881">
                        <c:v>7.9420000000000002</c:v>
                      </c:pt>
                      <c:pt idx="15882">
                        <c:v>7.9420000000000002</c:v>
                      </c:pt>
                      <c:pt idx="15883">
                        <c:v>7.9429999999999996</c:v>
                      </c:pt>
                      <c:pt idx="15884">
                        <c:v>7.9429999999999996</c:v>
                      </c:pt>
                      <c:pt idx="15885">
                        <c:v>7.944</c:v>
                      </c:pt>
                      <c:pt idx="15886">
                        <c:v>7.944</c:v>
                      </c:pt>
                      <c:pt idx="15887">
                        <c:v>7.9450000000000003</c:v>
                      </c:pt>
                      <c:pt idx="15888">
                        <c:v>7.9450000000000003</c:v>
                      </c:pt>
                      <c:pt idx="15889">
                        <c:v>7.9459999999999997</c:v>
                      </c:pt>
                      <c:pt idx="15890">
                        <c:v>7.9459999999999997</c:v>
                      </c:pt>
                      <c:pt idx="15891">
                        <c:v>7.9470000000000001</c:v>
                      </c:pt>
                      <c:pt idx="15892">
                        <c:v>7.9470000000000001</c:v>
                      </c:pt>
                      <c:pt idx="15893">
                        <c:v>7.9480000000000004</c:v>
                      </c:pt>
                      <c:pt idx="15894">
                        <c:v>7.9480000000000004</c:v>
                      </c:pt>
                      <c:pt idx="15895">
                        <c:v>7.9489999999999998</c:v>
                      </c:pt>
                      <c:pt idx="15896">
                        <c:v>7.9489999999999998</c:v>
                      </c:pt>
                      <c:pt idx="15897">
                        <c:v>7.95</c:v>
                      </c:pt>
                      <c:pt idx="15898">
                        <c:v>7.95</c:v>
                      </c:pt>
                      <c:pt idx="15899">
                        <c:v>7.9509999999999996</c:v>
                      </c:pt>
                      <c:pt idx="15900">
                        <c:v>7.9509999999999996</c:v>
                      </c:pt>
                      <c:pt idx="15901">
                        <c:v>7.952</c:v>
                      </c:pt>
                      <c:pt idx="15902">
                        <c:v>7.952</c:v>
                      </c:pt>
                      <c:pt idx="15903">
                        <c:v>7.9530000000000003</c:v>
                      </c:pt>
                      <c:pt idx="15904">
                        <c:v>7.9530000000000003</c:v>
                      </c:pt>
                      <c:pt idx="15905">
                        <c:v>7.9539999999999997</c:v>
                      </c:pt>
                      <c:pt idx="15906">
                        <c:v>7.9539999999999997</c:v>
                      </c:pt>
                      <c:pt idx="15907">
                        <c:v>7.9550000000000001</c:v>
                      </c:pt>
                      <c:pt idx="15908">
                        <c:v>7.9550000000000001</c:v>
                      </c:pt>
                      <c:pt idx="15909">
                        <c:v>7.9560000000000004</c:v>
                      </c:pt>
                      <c:pt idx="15910">
                        <c:v>7.9560000000000004</c:v>
                      </c:pt>
                      <c:pt idx="15911">
                        <c:v>7.9569999999999999</c:v>
                      </c:pt>
                      <c:pt idx="15912">
                        <c:v>7.9569999999999999</c:v>
                      </c:pt>
                      <c:pt idx="15913">
                        <c:v>7.9580000000000002</c:v>
                      </c:pt>
                      <c:pt idx="15914">
                        <c:v>7.9580000000000002</c:v>
                      </c:pt>
                      <c:pt idx="15915">
                        <c:v>7.9589999999999996</c:v>
                      </c:pt>
                      <c:pt idx="15916">
                        <c:v>7.9589999999999996</c:v>
                      </c:pt>
                      <c:pt idx="15917">
                        <c:v>7.96</c:v>
                      </c:pt>
                      <c:pt idx="15918">
                        <c:v>7.96</c:v>
                      </c:pt>
                      <c:pt idx="15919">
                        <c:v>7.9610000000000003</c:v>
                      </c:pt>
                      <c:pt idx="15920">
                        <c:v>7.9610000000000003</c:v>
                      </c:pt>
                      <c:pt idx="15921">
                        <c:v>7.9619999999999997</c:v>
                      </c:pt>
                      <c:pt idx="15922">
                        <c:v>7.9619999999999997</c:v>
                      </c:pt>
                      <c:pt idx="15923">
                        <c:v>7.9630000000000001</c:v>
                      </c:pt>
                      <c:pt idx="15924">
                        <c:v>7.9630000000000001</c:v>
                      </c:pt>
                      <c:pt idx="15925">
                        <c:v>7.9640000000000004</c:v>
                      </c:pt>
                      <c:pt idx="15926">
                        <c:v>7.9640000000000004</c:v>
                      </c:pt>
                      <c:pt idx="15927">
                        <c:v>7.9649999999999999</c:v>
                      </c:pt>
                      <c:pt idx="15928">
                        <c:v>7.9649999999999999</c:v>
                      </c:pt>
                      <c:pt idx="15929">
                        <c:v>7.9660000000000002</c:v>
                      </c:pt>
                      <c:pt idx="15930">
                        <c:v>7.9660000000000002</c:v>
                      </c:pt>
                      <c:pt idx="15931">
                        <c:v>7.9669999999999996</c:v>
                      </c:pt>
                      <c:pt idx="15932">
                        <c:v>7.9669999999999996</c:v>
                      </c:pt>
                      <c:pt idx="15933">
                        <c:v>7.968</c:v>
                      </c:pt>
                      <c:pt idx="15934">
                        <c:v>7.968</c:v>
                      </c:pt>
                      <c:pt idx="15935">
                        <c:v>7.9690000000000003</c:v>
                      </c:pt>
                      <c:pt idx="15936">
                        <c:v>7.9690000000000003</c:v>
                      </c:pt>
                      <c:pt idx="15937">
                        <c:v>7.97</c:v>
                      </c:pt>
                      <c:pt idx="15938">
                        <c:v>7.97</c:v>
                      </c:pt>
                      <c:pt idx="15939">
                        <c:v>7.9710000000000001</c:v>
                      </c:pt>
                      <c:pt idx="15940">
                        <c:v>7.9710000000000001</c:v>
                      </c:pt>
                      <c:pt idx="15941">
                        <c:v>7.9720000000000004</c:v>
                      </c:pt>
                      <c:pt idx="15942">
                        <c:v>7.9720000000000004</c:v>
                      </c:pt>
                      <c:pt idx="15943">
                        <c:v>7.9729999999999999</c:v>
                      </c:pt>
                      <c:pt idx="15944">
                        <c:v>7.9729999999999999</c:v>
                      </c:pt>
                      <c:pt idx="15945">
                        <c:v>7.9740000000000002</c:v>
                      </c:pt>
                      <c:pt idx="15946">
                        <c:v>7.9740000000000002</c:v>
                      </c:pt>
                      <c:pt idx="15947">
                        <c:v>7.9749999999999996</c:v>
                      </c:pt>
                      <c:pt idx="15948">
                        <c:v>7.9749999999999996</c:v>
                      </c:pt>
                      <c:pt idx="15949">
                        <c:v>7.976</c:v>
                      </c:pt>
                      <c:pt idx="15950">
                        <c:v>7.976</c:v>
                      </c:pt>
                      <c:pt idx="15951">
                        <c:v>7.9770000000000003</c:v>
                      </c:pt>
                      <c:pt idx="15952">
                        <c:v>7.9770000000000003</c:v>
                      </c:pt>
                      <c:pt idx="15953">
                        <c:v>7.9779999999999998</c:v>
                      </c:pt>
                      <c:pt idx="15954">
                        <c:v>7.9779999999999998</c:v>
                      </c:pt>
                      <c:pt idx="15955">
                        <c:v>7.9790000000000001</c:v>
                      </c:pt>
                      <c:pt idx="15956">
                        <c:v>7.9790000000000001</c:v>
                      </c:pt>
                      <c:pt idx="15957">
                        <c:v>7.98</c:v>
                      </c:pt>
                      <c:pt idx="15958">
                        <c:v>7.98</c:v>
                      </c:pt>
                      <c:pt idx="15959">
                        <c:v>7.9809999999999999</c:v>
                      </c:pt>
                      <c:pt idx="15960">
                        <c:v>7.9809999999999999</c:v>
                      </c:pt>
                      <c:pt idx="15961">
                        <c:v>7.9820000000000002</c:v>
                      </c:pt>
                      <c:pt idx="15962">
                        <c:v>7.9820000000000002</c:v>
                      </c:pt>
                      <c:pt idx="15963">
                        <c:v>7.9829999999999997</c:v>
                      </c:pt>
                      <c:pt idx="15964">
                        <c:v>7.9829999999999997</c:v>
                      </c:pt>
                      <c:pt idx="15965">
                        <c:v>7.984</c:v>
                      </c:pt>
                      <c:pt idx="15966">
                        <c:v>7.984</c:v>
                      </c:pt>
                      <c:pt idx="15967">
                        <c:v>7.9850000000000003</c:v>
                      </c:pt>
                      <c:pt idx="15968">
                        <c:v>7.9850000000000003</c:v>
                      </c:pt>
                      <c:pt idx="15969">
                        <c:v>7.9859999999999998</c:v>
                      </c:pt>
                      <c:pt idx="15970">
                        <c:v>7.9859999999999998</c:v>
                      </c:pt>
                      <c:pt idx="15971">
                        <c:v>7.9870000000000001</c:v>
                      </c:pt>
                      <c:pt idx="15972">
                        <c:v>7.9870000000000001</c:v>
                      </c:pt>
                      <c:pt idx="15973">
                        <c:v>7.9880000000000004</c:v>
                      </c:pt>
                      <c:pt idx="15974">
                        <c:v>7.9880000000000004</c:v>
                      </c:pt>
                      <c:pt idx="15975">
                        <c:v>7.9889999999999999</c:v>
                      </c:pt>
                      <c:pt idx="15976">
                        <c:v>7.9889999999999999</c:v>
                      </c:pt>
                      <c:pt idx="15977">
                        <c:v>7.99</c:v>
                      </c:pt>
                      <c:pt idx="15978">
                        <c:v>7.99</c:v>
                      </c:pt>
                      <c:pt idx="15979">
                        <c:v>7.9909999999999997</c:v>
                      </c:pt>
                      <c:pt idx="15980">
                        <c:v>7.9909999999999997</c:v>
                      </c:pt>
                      <c:pt idx="15981">
                        <c:v>7.992</c:v>
                      </c:pt>
                      <c:pt idx="15982">
                        <c:v>7.992</c:v>
                      </c:pt>
                      <c:pt idx="15983">
                        <c:v>7.9930000000000003</c:v>
                      </c:pt>
                      <c:pt idx="15984">
                        <c:v>7.9930000000000003</c:v>
                      </c:pt>
                      <c:pt idx="15985">
                        <c:v>7.9939999999999998</c:v>
                      </c:pt>
                      <c:pt idx="15986">
                        <c:v>7.9939999999999998</c:v>
                      </c:pt>
                      <c:pt idx="15987">
                        <c:v>7.9950000000000001</c:v>
                      </c:pt>
                      <c:pt idx="15988">
                        <c:v>7.9950000000000001</c:v>
                      </c:pt>
                      <c:pt idx="15989">
                        <c:v>7.9960000000000004</c:v>
                      </c:pt>
                      <c:pt idx="15990">
                        <c:v>7.9960000000000004</c:v>
                      </c:pt>
                      <c:pt idx="15991">
                        <c:v>7.9969999999999999</c:v>
                      </c:pt>
                      <c:pt idx="15992">
                        <c:v>7.9969999999999999</c:v>
                      </c:pt>
                      <c:pt idx="15993">
                        <c:v>7.9980000000000002</c:v>
                      </c:pt>
                      <c:pt idx="15994">
                        <c:v>7.9980000000000002</c:v>
                      </c:pt>
                      <c:pt idx="15995">
                        <c:v>7.9989999999999997</c:v>
                      </c:pt>
                      <c:pt idx="15996">
                        <c:v>7.9989999999999997</c:v>
                      </c:pt>
                      <c:pt idx="15997">
                        <c:v>8</c:v>
                      </c:pt>
                      <c:pt idx="15998">
                        <c:v>8</c:v>
                      </c:pt>
                      <c:pt idx="15999">
                        <c:v>8.0009999999999994</c:v>
                      </c:pt>
                      <c:pt idx="16000">
                        <c:v>8.0009999999999994</c:v>
                      </c:pt>
                      <c:pt idx="16001">
                        <c:v>8.0020000000000007</c:v>
                      </c:pt>
                      <c:pt idx="16002">
                        <c:v>8.0020000000000007</c:v>
                      </c:pt>
                      <c:pt idx="16003">
                        <c:v>8.0030000000000001</c:v>
                      </c:pt>
                      <c:pt idx="16004">
                        <c:v>8.0030000000000001</c:v>
                      </c:pt>
                      <c:pt idx="16005">
                        <c:v>8.0039999999999996</c:v>
                      </c:pt>
                      <c:pt idx="16006">
                        <c:v>8.0039999999999996</c:v>
                      </c:pt>
                      <c:pt idx="16007">
                        <c:v>8.0050000000000008</c:v>
                      </c:pt>
                      <c:pt idx="16008">
                        <c:v>8.0050000000000008</c:v>
                      </c:pt>
                      <c:pt idx="16009">
                        <c:v>8.0060000000000002</c:v>
                      </c:pt>
                      <c:pt idx="16010">
                        <c:v>8.0060000000000002</c:v>
                      </c:pt>
                      <c:pt idx="16011">
                        <c:v>8.0069999999999997</c:v>
                      </c:pt>
                      <c:pt idx="16012">
                        <c:v>8.0069999999999997</c:v>
                      </c:pt>
                      <c:pt idx="16013">
                        <c:v>8.0079999999999991</c:v>
                      </c:pt>
                      <c:pt idx="16014">
                        <c:v>8.0079999999999991</c:v>
                      </c:pt>
                      <c:pt idx="16015">
                        <c:v>8.0090000000000003</c:v>
                      </c:pt>
                      <c:pt idx="16016">
                        <c:v>8.0090000000000003</c:v>
                      </c:pt>
                      <c:pt idx="16017">
                        <c:v>8.01</c:v>
                      </c:pt>
                      <c:pt idx="16018">
                        <c:v>8.01</c:v>
                      </c:pt>
                      <c:pt idx="16019">
                        <c:v>8.0109999999999992</c:v>
                      </c:pt>
                      <c:pt idx="16020">
                        <c:v>8.0109999999999992</c:v>
                      </c:pt>
                      <c:pt idx="16021">
                        <c:v>8.0120000000000005</c:v>
                      </c:pt>
                      <c:pt idx="16022">
                        <c:v>8.0120000000000005</c:v>
                      </c:pt>
                      <c:pt idx="16023">
                        <c:v>8.0129999999999999</c:v>
                      </c:pt>
                      <c:pt idx="16024">
                        <c:v>8.0129999999999999</c:v>
                      </c:pt>
                      <c:pt idx="16025">
                        <c:v>8.0139999999999993</c:v>
                      </c:pt>
                      <c:pt idx="16026">
                        <c:v>8.0139999999999993</c:v>
                      </c:pt>
                      <c:pt idx="16027">
                        <c:v>8.0150000000000006</c:v>
                      </c:pt>
                      <c:pt idx="16028">
                        <c:v>8.0150000000000006</c:v>
                      </c:pt>
                      <c:pt idx="16029">
                        <c:v>8.016</c:v>
                      </c:pt>
                      <c:pt idx="16030">
                        <c:v>8.016</c:v>
                      </c:pt>
                      <c:pt idx="16031">
                        <c:v>8.0169999999999995</c:v>
                      </c:pt>
                      <c:pt idx="16032">
                        <c:v>8.0169999999999995</c:v>
                      </c:pt>
                      <c:pt idx="16033">
                        <c:v>8.0180000000000007</c:v>
                      </c:pt>
                      <c:pt idx="16034">
                        <c:v>8.0180000000000007</c:v>
                      </c:pt>
                      <c:pt idx="16035">
                        <c:v>8.0190000000000001</c:v>
                      </c:pt>
                      <c:pt idx="16036">
                        <c:v>8.0190000000000001</c:v>
                      </c:pt>
                      <c:pt idx="16037">
                        <c:v>8.02</c:v>
                      </c:pt>
                      <c:pt idx="16038">
                        <c:v>8.02</c:v>
                      </c:pt>
                      <c:pt idx="16039">
                        <c:v>8.0210000000000008</c:v>
                      </c:pt>
                      <c:pt idx="16040">
                        <c:v>8.0210000000000008</c:v>
                      </c:pt>
                      <c:pt idx="16041">
                        <c:v>8.0220000000000002</c:v>
                      </c:pt>
                      <c:pt idx="16042">
                        <c:v>8.0220000000000002</c:v>
                      </c:pt>
                      <c:pt idx="16043">
                        <c:v>8.0229999999999997</c:v>
                      </c:pt>
                      <c:pt idx="16044">
                        <c:v>8.0229999999999997</c:v>
                      </c:pt>
                      <c:pt idx="16045">
                        <c:v>8.0239999999999991</c:v>
                      </c:pt>
                      <c:pt idx="16046">
                        <c:v>8.0239999999999991</c:v>
                      </c:pt>
                      <c:pt idx="16047">
                        <c:v>8.0250000000000004</c:v>
                      </c:pt>
                      <c:pt idx="16048">
                        <c:v>8.0250000000000004</c:v>
                      </c:pt>
                      <c:pt idx="16049">
                        <c:v>8.0259999999999998</c:v>
                      </c:pt>
                      <c:pt idx="16050">
                        <c:v>8.0259999999999998</c:v>
                      </c:pt>
                      <c:pt idx="16051">
                        <c:v>8.0269999999999992</c:v>
                      </c:pt>
                      <c:pt idx="16052">
                        <c:v>8.0269999999999992</c:v>
                      </c:pt>
                      <c:pt idx="16053">
                        <c:v>8.0280000000000005</c:v>
                      </c:pt>
                      <c:pt idx="16054">
                        <c:v>8.0280000000000005</c:v>
                      </c:pt>
                      <c:pt idx="16055">
                        <c:v>8.0289999999999999</c:v>
                      </c:pt>
                      <c:pt idx="16056">
                        <c:v>8.0289999999999999</c:v>
                      </c:pt>
                      <c:pt idx="16057">
                        <c:v>8.0299999999999994</c:v>
                      </c:pt>
                      <c:pt idx="16058">
                        <c:v>8.0299999999999994</c:v>
                      </c:pt>
                      <c:pt idx="16059">
                        <c:v>8.0310000000000006</c:v>
                      </c:pt>
                      <c:pt idx="16060">
                        <c:v>8.0310000000000006</c:v>
                      </c:pt>
                      <c:pt idx="16061">
                        <c:v>8.032</c:v>
                      </c:pt>
                      <c:pt idx="16062">
                        <c:v>8.032</c:v>
                      </c:pt>
                      <c:pt idx="16063">
                        <c:v>8.0329999999999995</c:v>
                      </c:pt>
                      <c:pt idx="16064">
                        <c:v>8.0329999999999995</c:v>
                      </c:pt>
                      <c:pt idx="16065">
                        <c:v>8.0340000000000007</c:v>
                      </c:pt>
                      <c:pt idx="16066">
                        <c:v>8.0340000000000007</c:v>
                      </c:pt>
                      <c:pt idx="16067">
                        <c:v>8.0350000000000001</c:v>
                      </c:pt>
                      <c:pt idx="16068">
                        <c:v>8.0350000000000001</c:v>
                      </c:pt>
                      <c:pt idx="16069">
                        <c:v>8.0359999999999996</c:v>
                      </c:pt>
                      <c:pt idx="16070">
                        <c:v>8.0359999999999996</c:v>
                      </c:pt>
                      <c:pt idx="16071">
                        <c:v>8.0370000000000008</c:v>
                      </c:pt>
                      <c:pt idx="16072">
                        <c:v>8.0370000000000008</c:v>
                      </c:pt>
                      <c:pt idx="16073">
                        <c:v>8.0380000000000003</c:v>
                      </c:pt>
                      <c:pt idx="16074">
                        <c:v>8.0380000000000003</c:v>
                      </c:pt>
                      <c:pt idx="16075">
                        <c:v>8.0389999999999997</c:v>
                      </c:pt>
                      <c:pt idx="16076">
                        <c:v>8.0389999999999997</c:v>
                      </c:pt>
                      <c:pt idx="16077">
                        <c:v>8.0399999999999991</c:v>
                      </c:pt>
                      <c:pt idx="16078">
                        <c:v>8.0399999999999991</c:v>
                      </c:pt>
                      <c:pt idx="16079">
                        <c:v>8.0410000000000004</c:v>
                      </c:pt>
                      <c:pt idx="16080">
                        <c:v>8.0410000000000004</c:v>
                      </c:pt>
                      <c:pt idx="16081">
                        <c:v>8.0419999999999998</c:v>
                      </c:pt>
                      <c:pt idx="16082">
                        <c:v>8.0419999999999998</c:v>
                      </c:pt>
                      <c:pt idx="16083">
                        <c:v>8.0429999999999993</c:v>
                      </c:pt>
                      <c:pt idx="16084">
                        <c:v>8.0429999999999993</c:v>
                      </c:pt>
                      <c:pt idx="16085">
                        <c:v>8.0440000000000005</c:v>
                      </c:pt>
                      <c:pt idx="16086">
                        <c:v>8.0440000000000005</c:v>
                      </c:pt>
                      <c:pt idx="16087">
                        <c:v>8.0449999999999999</c:v>
                      </c:pt>
                      <c:pt idx="16088">
                        <c:v>8.0449999999999999</c:v>
                      </c:pt>
                      <c:pt idx="16089">
                        <c:v>8.0459999999999994</c:v>
                      </c:pt>
                      <c:pt idx="16090">
                        <c:v>8.0459999999999994</c:v>
                      </c:pt>
                      <c:pt idx="16091">
                        <c:v>8.0470000000000006</c:v>
                      </c:pt>
                      <c:pt idx="16092">
                        <c:v>8.0470000000000006</c:v>
                      </c:pt>
                      <c:pt idx="16093">
                        <c:v>8.048</c:v>
                      </c:pt>
                      <c:pt idx="16094">
                        <c:v>8.048</c:v>
                      </c:pt>
                      <c:pt idx="16095">
                        <c:v>8.0489999999999995</c:v>
                      </c:pt>
                      <c:pt idx="16096">
                        <c:v>8.0489999999999995</c:v>
                      </c:pt>
                      <c:pt idx="16097">
                        <c:v>8.0500000000000007</c:v>
                      </c:pt>
                      <c:pt idx="16098">
                        <c:v>8.0500000000000007</c:v>
                      </c:pt>
                      <c:pt idx="16099">
                        <c:v>8.0510000000000002</c:v>
                      </c:pt>
                      <c:pt idx="16100">
                        <c:v>8.0510000000000002</c:v>
                      </c:pt>
                      <c:pt idx="16101">
                        <c:v>8.0519999999999996</c:v>
                      </c:pt>
                      <c:pt idx="16102">
                        <c:v>8.0519999999999996</c:v>
                      </c:pt>
                      <c:pt idx="16103">
                        <c:v>8.0530000000000008</c:v>
                      </c:pt>
                      <c:pt idx="16104">
                        <c:v>8.0530000000000008</c:v>
                      </c:pt>
                      <c:pt idx="16105">
                        <c:v>8.0540000000000003</c:v>
                      </c:pt>
                      <c:pt idx="16106">
                        <c:v>8.0540000000000003</c:v>
                      </c:pt>
                      <c:pt idx="16107">
                        <c:v>8.0549999999999997</c:v>
                      </c:pt>
                      <c:pt idx="16108">
                        <c:v>8.0549999999999997</c:v>
                      </c:pt>
                      <c:pt idx="16109">
                        <c:v>8.0559999999999992</c:v>
                      </c:pt>
                      <c:pt idx="16110">
                        <c:v>8.0559999999999992</c:v>
                      </c:pt>
                      <c:pt idx="16111">
                        <c:v>8.0570000000000004</c:v>
                      </c:pt>
                      <c:pt idx="16112">
                        <c:v>8.0570000000000004</c:v>
                      </c:pt>
                      <c:pt idx="16113">
                        <c:v>8.0579999999999998</c:v>
                      </c:pt>
                      <c:pt idx="16114">
                        <c:v>8.0579999999999998</c:v>
                      </c:pt>
                      <c:pt idx="16115">
                        <c:v>8.0589999999999993</c:v>
                      </c:pt>
                      <c:pt idx="16116">
                        <c:v>8.0589999999999993</c:v>
                      </c:pt>
                      <c:pt idx="16117">
                        <c:v>8.06</c:v>
                      </c:pt>
                      <c:pt idx="16118">
                        <c:v>8.06</c:v>
                      </c:pt>
                      <c:pt idx="16119">
                        <c:v>8.0609999999999999</c:v>
                      </c:pt>
                      <c:pt idx="16120">
                        <c:v>8.0609999999999999</c:v>
                      </c:pt>
                      <c:pt idx="16121">
                        <c:v>8.0619999999999994</c:v>
                      </c:pt>
                      <c:pt idx="16122">
                        <c:v>8.0619999999999994</c:v>
                      </c:pt>
                      <c:pt idx="16123">
                        <c:v>8.0630000000000006</c:v>
                      </c:pt>
                      <c:pt idx="16124">
                        <c:v>8.0630000000000006</c:v>
                      </c:pt>
                      <c:pt idx="16125">
                        <c:v>8.0640000000000001</c:v>
                      </c:pt>
                      <c:pt idx="16126">
                        <c:v>8.0640000000000001</c:v>
                      </c:pt>
                      <c:pt idx="16127">
                        <c:v>8.0649999999999995</c:v>
                      </c:pt>
                      <c:pt idx="16128">
                        <c:v>8.0649999999999995</c:v>
                      </c:pt>
                      <c:pt idx="16129">
                        <c:v>8.0660000000000007</c:v>
                      </c:pt>
                      <c:pt idx="16130">
                        <c:v>8.0660000000000007</c:v>
                      </c:pt>
                      <c:pt idx="16131">
                        <c:v>8.0670000000000002</c:v>
                      </c:pt>
                      <c:pt idx="16132">
                        <c:v>8.0670000000000002</c:v>
                      </c:pt>
                      <c:pt idx="16133">
                        <c:v>8.0679999999999996</c:v>
                      </c:pt>
                      <c:pt idx="16134">
                        <c:v>8.0679999999999996</c:v>
                      </c:pt>
                      <c:pt idx="16135">
                        <c:v>8.0690000000000008</c:v>
                      </c:pt>
                      <c:pt idx="16136">
                        <c:v>8.0690000000000008</c:v>
                      </c:pt>
                      <c:pt idx="16137">
                        <c:v>8.07</c:v>
                      </c:pt>
                      <c:pt idx="16138">
                        <c:v>8.07</c:v>
                      </c:pt>
                      <c:pt idx="16139">
                        <c:v>8.0709999999999997</c:v>
                      </c:pt>
                      <c:pt idx="16140">
                        <c:v>8.0709999999999997</c:v>
                      </c:pt>
                      <c:pt idx="16141">
                        <c:v>8.0719999999999992</c:v>
                      </c:pt>
                      <c:pt idx="16142">
                        <c:v>8.0719999999999992</c:v>
                      </c:pt>
                      <c:pt idx="16143">
                        <c:v>8.0730000000000004</c:v>
                      </c:pt>
                      <c:pt idx="16144">
                        <c:v>8.0730000000000004</c:v>
                      </c:pt>
                      <c:pt idx="16145">
                        <c:v>8.0739999999999998</c:v>
                      </c:pt>
                      <c:pt idx="16146">
                        <c:v>8.0739999999999998</c:v>
                      </c:pt>
                      <c:pt idx="16147">
                        <c:v>8.0749999999999993</c:v>
                      </c:pt>
                      <c:pt idx="16148">
                        <c:v>8.0749999999999993</c:v>
                      </c:pt>
                      <c:pt idx="16149">
                        <c:v>8.0760000000000005</c:v>
                      </c:pt>
                      <c:pt idx="16150">
                        <c:v>8.0760000000000005</c:v>
                      </c:pt>
                      <c:pt idx="16151">
                        <c:v>8.077</c:v>
                      </c:pt>
                      <c:pt idx="16152">
                        <c:v>8.077</c:v>
                      </c:pt>
                      <c:pt idx="16153">
                        <c:v>8.0779999999999994</c:v>
                      </c:pt>
                      <c:pt idx="16154">
                        <c:v>8.0779999999999994</c:v>
                      </c:pt>
                      <c:pt idx="16155">
                        <c:v>8.0790000000000006</c:v>
                      </c:pt>
                      <c:pt idx="16156">
                        <c:v>8.0790000000000006</c:v>
                      </c:pt>
                      <c:pt idx="16157">
                        <c:v>8.08</c:v>
                      </c:pt>
                      <c:pt idx="16158">
                        <c:v>8.08</c:v>
                      </c:pt>
                      <c:pt idx="16159">
                        <c:v>8.0809999999999995</c:v>
                      </c:pt>
                      <c:pt idx="16160">
                        <c:v>8.0809999999999995</c:v>
                      </c:pt>
                      <c:pt idx="16161">
                        <c:v>8.0820000000000007</c:v>
                      </c:pt>
                      <c:pt idx="16162">
                        <c:v>8.0820000000000007</c:v>
                      </c:pt>
                      <c:pt idx="16163">
                        <c:v>8.0830000000000002</c:v>
                      </c:pt>
                      <c:pt idx="16164">
                        <c:v>8.0830000000000002</c:v>
                      </c:pt>
                      <c:pt idx="16165">
                        <c:v>8.0839999999999996</c:v>
                      </c:pt>
                      <c:pt idx="16166">
                        <c:v>8.0839999999999996</c:v>
                      </c:pt>
                      <c:pt idx="16167">
                        <c:v>8.0850000000000009</c:v>
                      </c:pt>
                      <c:pt idx="16168">
                        <c:v>8.0850000000000009</c:v>
                      </c:pt>
                      <c:pt idx="16169">
                        <c:v>8.0860000000000003</c:v>
                      </c:pt>
                      <c:pt idx="16170">
                        <c:v>8.0860000000000003</c:v>
                      </c:pt>
                      <c:pt idx="16171">
                        <c:v>8.0869999999999997</c:v>
                      </c:pt>
                      <c:pt idx="16172">
                        <c:v>8.0869999999999997</c:v>
                      </c:pt>
                      <c:pt idx="16173">
                        <c:v>8.0879999999999992</c:v>
                      </c:pt>
                      <c:pt idx="16174">
                        <c:v>8.0879999999999992</c:v>
                      </c:pt>
                      <c:pt idx="16175">
                        <c:v>8.0890000000000004</c:v>
                      </c:pt>
                      <c:pt idx="16176">
                        <c:v>8.0890000000000004</c:v>
                      </c:pt>
                      <c:pt idx="16177">
                        <c:v>8.09</c:v>
                      </c:pt>
                      <c:pt idx="16178">
                        <c:v>8.09</c:v>
                      </c:pt>
                      <c:pt idx="16179">
                        <c:v>8.0909999999999993</c:v>
                      </c:pt>
                      <c:pt idx="16180">
                        <c:v>8.0909999999999993</c:v>
                      </c:pt>
                      <c:pt idx="16181">
                        <c:v>8.0920000000000005</c:v>
                      </c:pt>
                      <c:pt idx="16182">
                        <c:v>8.0920000000000005</c:v>
                      </c:pt>
                      <c:pt idx="16183">
                        <c:v>8.093</c:v>
                      </c:pt>
                      <c:pt idx="16184">
                        <c:v>8.093</c:v>
                      </c:pt>
                      <c:pt idx="16185">
                        <c:v>8.0939999999999994</c:v>
                      </c:pt>
                      <c:pt idx="16186">
                        <c:v>8.0939999999999994</c:v>
                      </c:pt>
                      <c:pt idx="16187">
                        <c:v>8.0950000000000006</c:v>
                      </c:pt>
                      <c:pt idx="16188">
                        <c:v>8.0950000000000006</c:v>
                      </c:pt>
                      <c:pt idx="16189">
                        <c:v>8.0960000000000001</c:v>
                      </c:pt>
                      <c:pt idx="16190">
                        <c:v>8.0960000000000001</c:v>
                      </c:pt>
                      <c:pt idx="16191">
                        <c:v>8.0969999999999995</c:v>
                      </c:pt>
                      <c:pt idx="16192">
                        <c:v>8.0969999999999995</c:v>
                      </c:pt>
                      <c:pt idx="16193">
                        <c:v>8.0980000000000008</c:v>
                      </c:pt>
                      <c:pt idx="16194">
                        <c:v>8.0980000000000008</c:v>
                      </c:pt>
                      <c:pt idx="16195">
                        <c:v>8.0990000000000002</c:v>
                      </c:pt>
                      <c:pt idx="16196">
                        <c:v>8.0990000000000002</c:v>
                      </c:pt>
                      <c:pt idx="16197">
                        <c:v>8.1</c:v>
                      </c:pt>
                      <c:pt idx="16198">
                        <c:v>8.1</c:v>
                      </c:pt>
                      <c:pt idx="16199">
                        <c:v>8.1010000000000009</c:v>
                      </c:pt>
                      <c:pt idx="16200">
                        <c:v>8.1010000000000009</c:v>
                      </c:pt>
                      <c:pt idx="16201">
                        <c:v>8.1020000000000003</c:v>
                      </c:pt>
                      <c:pt idx="16202">
                        <c:v>8.1020000000000003</c:v>
                      </c:pt>
                      <c:pt idx="16203">
                        <c:v>8.1029999999999998</c:v>
                      </c:pt>
                      <c:pt idx="16204">
                        <c:v>8.1029999999999998</c:v>
                      </c:pt>
                      <c:pt idx="16205">
                        <c:v>8.1039999999999992</c:v>
                      </c:pt>
                      <c:pt idx="16206">
                        <c:v>8.1039999999999992</c:v>
                      </c:pt>
                      <c:pt idx="16207">
                        <c:v>8.1050000000000004</c:v>
                      </c:pt>
                      <c:pt idx="16208">
                        <c:v>8.1050000000000004</c:v>
                      </c:pt>
                      <c:pt idx="16209">
                        <c:v>8.1059999999999999</c:v>
                      </c:pt>
                      <c:pt idx="16210">
                        <c:v>8.1059999999999999</c:v>
                      </c:pt>
                      <c:pt idx="16211">
                        <c:v>8.1069999999999993</c:v>
                      </c:pt>
                      <c:pt idx="16212">
                        <c:v>8.1069999999999993</c:v>
                      </c:pt>
                      <c:pt idx="16213">
                        <c:v>8.1080000000000005</c:v>
                      </c:pt>
                      <c:pt idx="16214">
                        <c:v>8.1080000000000005</c:v>
                      </c:pt>
                      <c:pt idx="16215">
                        <c:v>8.109</c:v>
                      </c:pt>
                      <c:pt idx="16216">
                        <c:v>8.109</c:v>
                      </c:pt>
                      <c:pt idx="16217">
                        <c:v>8.11</c:v>
                      </c:pt>
                      <c:pt idx="16218">
                        <c:v>8.11</c:v>
                      </c:pt>
                      <c:pt idx="16219">
                        <c:v>8.1110000000000007</c:v>
                      </c:pt>
                      <c:pt idx="16220">
                        <c:v>8.1110000000000007</c:v>
                      </c:pt>
                      <c:pt idx="16221">
                        <c:v>8.1120000000000001</c:v>
                      </c:pt>
                      <c:pt idx="16222">
                        <c:v>8.1120000000000001</c:v>
                      </c:pt>
                      <c:pt idx="16223">
                        <c:v>8.1129999999999995</c:v>
                      </c:pt>
                      <c:pt idx="16224">
                        <c:v>8.1129999999999995</c:v>
                      </c:pt>
                      <c:pt idx="16225">
                        <c:v>8.1140000000000008</c:v>
                      </c:pt>
                      <c:pt idx="16226">
                        <c:v>8.1140000000000008</c:v>
                      </c:pt>
                      <c:pt idx="16227">
                        <c:v>8.1150000000000002</c:v>
                      </c:pt>
                      <c:pt idx="16228">
                        <c:v>8.1150000000000002</c:v>
                      </c:pt>
                      <c:pt idx="16229">
                        <c:v>8.1159999999999997</c:v>
                      </c:pt>
                      <c:pt idx="16230">
                        <c:v>8.1159999999999997</c:v>
                      </c:pt>
                      <c:pt idx="16231">
                        <c:v>8.1170000000000009</c:v>
                      </c:pt>
                      <c:pt idx="16232">
                        <c:v>8.1170000000000009</c:v>
                      </c:pt>
                      <c:pt idx="16233">
                        <c:v>8.1180000000000003</c:v>
                      </c:pt>
                      <c:pt idx="16234">
                        <c:v>8.1180000000000003</c:v>
                      </c:pt>
                      <c:pt idx="16235">
                        <c:v>8.1189999999999998</c:v>
                      </c:pt>
                      <c:pt idx="16236">
                        <c:v>8.1189999999999998</c:v>
                      </c:pt>
                      <c:pt idx="16237">
                        <c:v>8.1199999999999992</c:v>
                      </c:pt>
                      <c:pt idx="16238">
                        <c:v>8.1199999999999992</c:v>
                      </c:pt>
                      <c:pt idx="16239">
                        <c:v>8.1210000000000004</c:v>
                      </c:pt>
                      <c:pt idx="16240">
                        <c:v>8.1210000000000004</c:v>
                      </c:pt>
                      <c:pt idx="16241">
                        <c:v>8.1219999999999999</c:v>
                      </c:pt>
                      <c:pt idx="16242">
                        <c:v>8.1219999999999999</c:v>
                      </c:pt>
                      <c:pt idx="16243">
                        <c:v>8.1229999999999993</c:v>
                      </c:pt>
                      <c:pt idx="16244">
                        <c:v>8.1229999999999993</c:v>
                      </c:pt>
                      <c:pt idx="16245">
                        <c:v>8.1240000000000006</c:v>
                      </c:pt>
                      <c:pt idx="16246">
                        <c:v>8.1240000000000006</c:v>
                      </c:pt>
                      <c:pt idx="16247">
                        <c:v>8.125</c:v>
                      </c:pt>
                      <c:pt idx="16248">
                        <c:v>8.125</c:v>
                      </c:pt>
                      <c:pt idx="16249">
                        <c:v>8.1259999999999994</c:v>
                      </c:pt>
                      <c:pt idx="16250">
                        <c:v>8.1259999999999994</c:v>
                      </c:pt>
                      <c:pt idx="16251">
                        <c:v>8.1270000000000007</c:v>
                      </c:pt>
                      <c:pt idx="16252">
                        <c:v>8.1270000000000007</c:v>
                      </c:pt>
                      <c:pt idx="16253">
                        <c:v>8.1280000000000001</c:v>
                      </c:pt>
                      <c:pt idx="16254">
                        <c:v>8.1280000000000001</c:v>
                      </c:pt>
                      <c:pt idx="16255">
                        <c:v>8.1289999999999996</c:v>
                      </c:pt>
                      <c:pt idx="16256">
                        <c:v>8.1289999999999996</c:v>
                      </c:pt>
                      <c:pt idx="16257">
                        <c:v>8.1300000000000008</c:v>
                      </c:pt>
                      <c:pt idx="16258">
                        <c:v>8.1300000000000008</c:v>
                      </c:pt>
                      <c:pt idx="16259">
                        <c:v>8.1310000000000002</c:v>
                      </c:pt>
                      <c:pt idx="16260">
                        <c:v>8.1310000000000002</c:v>
                      </c:pt>
                      <c:pt idx="16261">
                        <c:v>8.1319999999999997</c:v>
                      </c:pt>
                      <c:pt idx="16262">
                        <c:v>8.1319999999999997</c:v>
                      </c:pt>
                      <c:pt idx="16263">
                        <c:v>8.1329999999999991</c:v>
                      </c:pt>
                      <c:pt idx="16264">
                        <c:v>8.1329999999999991</c:v>
                      </c:pt>
                      <c:pt idx="16265">
                        <c:v>8.1340000000000003</c:v>
                      </c:pt>
                      <c:pt idx="16266">
                        <c:v>8.1340000000000003</c:v>
                      </c:pt>
                      <c:pt idx="16267">
                        <c:v>8.1349999999999998</c:v>
                      </c:pt>
                      <c:pt idx="16268">
                        <c:v>8.1349999999999998</c:v>
                      </c:pt>
                      <c:pt idx="16269">
                        <c:v>8.1359999999999992</c:v>
                      </c:pt>
                      <c:pt idx="16270">
                        <c:v>8.1359999999999992</c:v>
                      </c:pt>
                      <c:pt idx="16271">
                        <c:v>8.1370000000000005</c:v>
                      </c:pt>
                      <c:pt idx="16272">
                        <c:v>8.1370000000000005</c:v>
                      </c:pt>
                      <c:pt idx="16273">
                        <c:v>8.1379999999999999</c:v>
                      </c:pt>
                      <c:pt idx="16274">
                        <c:v>8.1379999999999999</c:v>
                      </c:pt>
                      <c:pt idx="16275">
                        <c:v>8.1389999999999993</c:v>
                      </c:pt>
                      <c:pt idx="16276">
                        <c:v>8.1389999999999993</c:v>
                      </c:pt>
                      <c:pt idx="16277">
                        <c:v>8.14</c:v>
                      </c:pt>
                      <c:pt idx="16278">
                        <c:v>8.14</c:v>
                      </c:pt>
                      <c:pt idx="16279">
                        <c:v>8.141</c:v>
                      </c:pt>
                      <c:pt idx="16280">
                        <c:v>8.141</c:v>
                      </c:pt>
                      <c:pt idx="16281">
                        <c:v>8.1419999999999995</c:v>
                      </c:pt>
                      <c:pt idx="16282">
                        <c:v>8.1419999999999995</c:v>
                      </c:pt>
                      <c:pt idx="16283">
                        <c:v>8.1430000000000007</c:v>
                      </c:pt>
                      <c:pt idx="16284">
                        <c:v>8.1430000000000007</c:v>
                      </c:pt>
                      <c:pt idx="16285">
                        <c:v>8.1440000000000001</c:v>
                      </c:pt>
                      <c:pt idx="16286">
                        <c:v>8.1440000000000001</c:v>
                      </c:pt>
                      <c:pt idx="16287">
                        <c:v>8.1449999999999996</c:v>
                      </c:pt>
                      <c:pt idx="16288">
                        <c:v>8.1449999999999996</c:v>
                      </c:pt>
                      <c:pt idx="16289">
                        <c:v>8.1460000000000008</c:v>
                      </c:pt>
                      <c:pt idx="16290">
                        <c:v>8.1460000000000008</c:v>
                      </c:pt>
                      <c:pt idx="16291">
                        <c:v>8.1470000000000002</c:v>
                      </c:pt>
                      <c:pt idx="16292">
                        <c:v>8.1470000000000002</c:v>
                      </c:pt>
                      <c:pt idx="16293">
                        <c:v>8.1479999999999997</c:v>
                      </c:pt>
                      <c:pt idx="16294">
                        <c:v>8.1479999999999997</c:v>
                      </c:pt>
                      <c:pt idx="16295">
                        <c:v>8.1489999999999991</c:v>
                      </c:pt>
                      <c:pt idx="16296">
                        <c:v>8.1489999999999991</c:v>
                      </c:pt>
                      <c:pt idx="16297">
                        <c:v>8.15</c:v>
                      </c:pt>
                      <c:pt idx="16298">
                        <c:v>8.15</c:v>
                      </c:pt>
                      <c:pt idx="16299">
                        <c:v>8.1509999999999998</c:v>
                      </c:pt>
                      <c:pt idx="16300">
                        <c:v>8.1509999999999998</c:v>
                      </c:pt>
                      <c:pt idx="16301">
                        <c:v>8.1519999999999992</c:v>
                      </c:pt>
                      <c:pt idx="16302">
                        <c:v>8.1519999999999992</c:v>
                      </c:pt>
                      <c:pt idx="16303">
                        <c:v>8.1530000000000005</c:v>
                      </c:pt>
                      <c:pt idx="16304">
                        <c:v>8.1530000000000005</c:v>
                      </c:pt>
                      <c:pt idx="16305">
                        <c:v>8.1539999999999999</c:v>
                      </c:pt>
                      <c:pt idx="16306">
                        <c:v>8.1539999999999999</c:v>
                      </c:pt>
                      <c:pt idx="16307">
                        <c:v>8.1549999999999994</c:v>
                      </c:pt>
                      <c:pt idx="16308">
                        <c:v>8.1549999999999994</c:v>
                      </c:pt>
                      <c:pt idx="16309">
                        <c:v>8.1560000000000006</c:v>
                      </c:pt>
                      <c:pt idx="16310">
                        <c:v>8.1560000000000006</c:v>
                      </c:pt>
                      <c:pt idx="16311">
                        <c:v>8.157</c:v>
                      </c:pt>
                      <c:pt idx="16312">
                        <c:v>8.157</c:v>
                      </c:pt>
                      <c:pt idx="16313">
                        <c:v>8.1579999999999995</c:v>
                      </c:pt>
                      <c:pt idx="16314">
                        <c:v>8.1579999999999995</c:v>
                      </c:pt>
                      <c:pt idx="16315">
                        <c:v>8.1590000000000007</c:v>
                      </c:pt>
                      <c:pt idx="16316">
                        <c:v>8.1590000000000007</c:v>
                      </c:pt>
                      <c:pt idx="16317">
                        <c:v>8.16</c:v>
                      </c:pt>
                      <c:pt idx="16318">
                        <c:v>8.16</c:v>
                      </c:pt>
                      <c:pt idx="16319">
                        <c:v>8.1609999999999996</c:v>
                      </c:pt>
                      <c:pt idx="16320">
                        <c:v>8.1609999999999996</c:v>
                      </c:pt>
                      <c:pt idx="16321">
                        <c:v>8.1620000000000008</c:v>
                      </c:pt>
                      <c:pt idx="16322">
                        <c:v>8.1620000000000008</c:v>
                      </c:pt>
                      <c:pt idx="16323">
                        <c:v>8.1630000000000003</c:v>
                      </c:pt>
                      <c:pt idx="16324">
                        <c:v>8.1630000000000003</c:v>
                      </c:pt>
                      <c:pt idx="16325">
                        <c:v>8.1639999999999997</c:v>
                      </c:pt>
                      <c:pt idx="16326">
                        <c:v>8.1639999999999997</c:v>
                      </c:pt>
                      <c:pt idx="16327">
                        <c:v>8.1649999999999991</c:v>
                      </c:pt>
                      <c:pt idx="16328">
                        <c:v>8.1649999999999991</c:v>
                      </c:pt>
                      <c:pt idx="16329">
                        <c:v>8.1660000000000004</c:v>
                      </c:pt>
                      <c:pt idx="16330">
                        <c:v>8.1660000000000004</c:v>
                      </c:pt>
                      <c:pt idx="16331">
                        <c:v>8.1669999999999998</c:v>
                      </c:pt>
                      <c:pt idx="16332">
                        <c:v>8.1669999999999998</c:v>
                      </c:pt>
                      <c:pt idx="16333">
                        <c:v>8.1679999999999993</c:v>
                      </c:pt>
                      <c:pt idx="16334">
                        <c:v>8.1679999999999993</c:v>
                      </c:pt>
                      <c:pt idx="16335">
                        <c:v>8.1690000000000005</c:v>
                      </c:pt>
                      <c:pt idx="16336">
                        <c:v>8.1690000000000005</c:v>
                      </c:pt>
                      <c:pt idx="16337">
                        <c:v>8.17</c:v>
                      </c:pt>
                      <c:pt idx="16338">
                        <c:v>8.17</c:v>
                      </c:pt>
                      <c:pt idx="16339">
                        <c:v>8.1709999999999994</c:v>
                      </c:pt>
                      <c:pt idx="16340">
                        <c:v>8.1709999999999994</c:v>
                      </c:pt>
                      <c:pt idx="16341">
                        <c:v>8.1720000000000006</c:v>
                      </c:pt>
                      <c:pt idx="16342">
                        <c:v>8.1720000000000006</c:v>
                      </c:pt>
                      <c:pt idx="16343">
                        <c:v>8.173</c:v>
                      </c:pt>
                      <c:pt idx="16344">
                        <c:v>8.173</c:v>
                      </c:pt>
                      <c:pt idx="16345">
                        <c:v>8.1739999999999995</c:v>
                      </c:pt>
                      <c:pt idx="16346">
                        <c:v>8.1739999999999995</c:v>
                      </c:pt>
                      <c:pt idx="16347">
                        <c:v>8.1750000000000007</c:v>
                      </c:pt>
                      <c:pt idx="16348">
                        <c:v>8.1750000000000007</c:v>
                      </c:pt>
                      <c:pt idx="16349">
                        <c:v>8.1760000000000002</c:v>
                      </c:pt>
                      <c:pt idx="16350">
                        <c:v>8.1760000000000002</c:v>
                      </c:pt>
                      <c:pt idx="16351">
                        <c:v>8.1769999999999996</c:v>
                      </c:pt>
                      <c:pt idx="16352">
                        <c:v>8.1769999999999996</c:v>
                      </c:pt>
                      <c:pt idx="16353">
                        <c:v>8.1780000000000008</c:v>
                      </c:pt>
                      <c:pt idx="16354">
                        <c:v>8.1780000000000008</c:v>
                      </c:pt>
                      <c:pt idx="16355">
                        <c:v>8.1790000000000003</c:v>
                      </c:pt>
                      <c:pt idx="16356">
                        <c:v>8.1790000000000003</c:v>
                      </c:pt>
                      <c:pt idx="16357">
                        <c:v>8.18</c:v>
                      </c:pt>
                      <c:pt idx="16358">
                        <c:v>8.18</c:v>
                      </c:pt>
                      <c:pt idx="16359">
                        <c:v>8.1809999999999992</c:v>
                      </c:pt>
                      <c:pt idx="16360">
                        <c:v>8.1809999999999992</c:v>
                      </c:pt>
                      <c:pt idx="16361">
                        <c:v>8.1820000000000004</c:v>
                      </c:pt>
                      <c:pt idx="16362">
                        <c:v>8.1820000000000004</c:v>
                      </c:pt>
                      <c:pt idx="16363">
                        <c:v>8.1829999999999998</c:v>
                      </c:pt>
                      <c:pt idx="16364">
                        <c:v>8.1829999999999998</c:v>
                      </c:pt>
                      <c:pt idx="16365">
                        <c:v>8.1839999999999993</c:v>
                      </c:pt>
                      <c:pt idx="16366">
                        <c:v>8.1839999999999993</c:v>
                      </c:pt>
                      <c:pt idx="16367">
                        <c:v>8.1850000000000005</c:v>
                      </c:pt>
                      <c:pt idx="16368">
                        <c:v>8.1850000000000005</c:v>
                      </c:pt>
                      <c:pt idx="16369">
                        <c:v>8.1859999999999999</c:v>
                      </c:pt>
                      <c:pt idx="16370">
                        <c:v>8.1859999999999999</c:v>
                      </c:pt>
                      <c:pt idx="16371">
                        <c:v>8.1869999999999994</c:v>
                      </c:pt>
                      <c:pt idx="16372">
                        <c:v>8.1869999999999994</c:v>
                      </c:pt>
                      <c:pt idx="16373">
                        <c:v>8.1880000000000006</c:v>
                      </c:pt>
                      <c:pt idx="16374">
                        <c:v>8.1880000000000006</c:v>
                      </c:pt>
                      <c:pt idx="16375">
                        <c:v>8.1890000000000001</c:v>
                      </c:pt>
                      <c:pt idx="16376">
                        <c:v>8.1890000000000001</c:v>
                      </c:pt>
                      <c:pt idx="16377">
                        <c:v>8.19</c:v>
                      </c:pt>
                      <c:pt idx="16378">
                        <c:v>8.19</c:v>
                      </c:pt>
                      <c:pt idx="16379">
                        <c:v>8.1910000000000007</c:v>
                      </c:pt>
                      <c:pt idx="16380">
                        <c:v>8.1910000000000007</c:v>
                      </c:pt>
                      <c:pt idx="16381">
                        <c:v>8.1920000000000002</c:v>
                      </c:pt>
                      <c:pt idx="16382">
                        <c:v>8.1920000000000002</c:v>
                      </c:pt>
                      <c:pt idx="16383">
                        <c:v>8.1929999999999996</c:v>
                      </c:pt>
                      <c:pt idx="16384">
                        <c:v>8.1929999999999996</c:v>
                      </c:pt>
                      <c:pt idx="16385">
                        <c:v>8.1940000000000008</c:v>
                      </c:pt>
                      <c:pt idx="16386">
                        <c:v>8.1940000000000008</c:v>
                      </c:pt>
                      <c:pt idx="16387">
                        <c:v>8.1950000000000003</c:v>
                      </c:pt>
                      <c:pt idx="16388">
                        <c:v>8.1950000000000003</c:v>
                      </c:pt>
                      <c:pt idx="16389">
                        <c:v>8.1959999999999997</c:v>
                      </c:pt>
                      <c:pt idx="16390">
                        <c:v>8.1959999999999997</c:v>
                      </c:pt>
                      <c:pt idx="16391">
                        <c:v>8.1969999999999992</c:v>
                      </c:pt>
                      <c:pt idx="16392">
                        <c:v>8.1969999999999992</c:v>
                      </c:pt>
                      <c:pt idx="16393">
                        <c:v>8.1980000000000004</c:v>
                      </c:pt>
                      <c:pt idx="16394">
                        <c:v>8.1980000000000004</c:v>
                      </c:pt>
                      <c:pt idx="16395">
                        <c:v>8.1989999999999998</c:v>
                      </c:pt>
                      <c:pt idx="16396">
                        <c:v>8.1989999999999998</c:v>
                      </c:pt>
                      <c:pt idx="16397">
                        <c:v>8.1999999999999993</c:v>
                      </c:pt>
                      <c:pt idx="16398">
                        <c:v>8.1999999999999993</c:v>
                      </c:pt>
                      <c:pt idx="16399">
                        <c:v>8.2010000000000005</c:v>
                      </c:pt>
                      <c:pt idx="16400">
                        <c:v>8.2010000000000005</c:v>
                      </c:pt>
                      <c:pt idx="16401">
                        <c:v>8.202</c:v>
                      </c:pt>
                      <c:pt idx="16402">
                        <c:v>8.202</c:v>
                      </c:pt>
                      <c:pt idx="16403">
                        <c:v>8.2029999999999994</c:v>
                      </c:pt>
                      <c:pt idx="16404">
                        <c:v>8.2029999999999994</c:v>
                      </c:pt>
                      <c:pt idx="16405">
                        <c:v>8.2040000000000006</c:v>
                      </c:pt>
                      <c:pt idx="16406">
                        <c:v>8.2040000000000006</c:v>
                      </c:pt>
                      <c:pt idx="16407">
                        <c:v>8.2050000000000001</c:v>
                      </c:pt>
                      <c:pt idx="16408">
                        <c:v>8.2050000000000001</c:v>
                      </c:pt>
                      <c:pt idx="16409">
                        <c:v>8.2059999999999995</c:v>
                      </c:pt>
                      <c:pt idx="16410">
                        <c:v>8.2059999999999995</c:v>
                      </c:pt>
                      <c:pt idx="16411">
                        <c:v>8.2070000000000007</c:v>
                      </c:pt>
                      <c:pt idx="16412">
                        <c:v>8.2070000000000007</c:v>
                      </c:pt>
                      <c:pt idx="16413">
                        <c:v>8.2080000000000002</c:v>
                      </c:pt>
                      <c:pt idx="16414">
                        <c:v>8.2080000000000002</c:v>
                      </c:pt>
                      <c:pt idx="16415">
                        <c:v>8.2089999999999996</c:v>
                      </c:pt>
                      <c:pt idx="16416">
                        <c:v>8.2089999999999996</c:v>
                      </c:pt>
                      <c:pt idx="16417">
                        <c:v>8.2100000000000009</c:v>
                      </c:pt>
                      <c:pt idx="16418">
                        <c:v>8.2100000000000009</c:v>
                      </c:pt>
                      <c:pt idx="16419">
                        <c:v>8.2110000000000003</c:v>
                      </c:pt>
                      <c:pt idx="16420">
                        <c:v>8.2110000000000003</c:v>
                      </c:pt>
                      <c:pt idx="16421">
                        <c:v>8.2119999999999997</c:v>
                      </c:pt>
                      <c:pt idx="16422">
                        <c:v>8.2119999999999997</c:v>
                      </c:pt>
                      <c:pt idx="16423">
                        <c:v>8.2129999999999992</c:v>
                      </c:pt>
                      <c:pt idx="16424">
                        <c:v>8.2129999999999992</c:v>
                      </c:pt>
                      <c:pt idx="16425">
                        <c:v>8.2140000000000004</c:v>
                      </c:pt>
                      <c:pt idx="16426">
                        <c:v>8.2140000000000004</c:v>
                      </c:pt>
                      <c:pt idx="16427">
                        <c:v>8.2149999999999999</c:v>
                      </c:pt>
                      <c:pt idx="16428">
                        <c:v>8.2149999999999999</c:v>
                      </c:pt>
                      <c:pt idx="16429">
                        <c:v>8.2159999999999993</c:v>
                      </c:pt>
                      <c:pt idx="16430">
                        <c:v>8.2159999999999993</c:v>
                      </c:pt>
                      <c:pt idx="16431">
                        <c:v>8.2170000000000005</c:v>
                      </c:pt>
                      <c:pt idx="16432">
                        <c:v>8.2170000000000005</c:v>
                      </c:pt>
                      <c:pt idx="16433">
                        <c:v>8.218</c:v>
                      </c:pt>
                      <c:pt idx="16434">
                        <c:v>8.218</c:v>
                      </c:pt>
                      <c:pt idx="16435">
                        <c:v>8.2189999999999994</c:v>
                      </c:pt>
                      <c:pt idx="16436">
                        <c:v>8.2189999999999994</c:v>
                      </c:pt>
                      <c:pt idx="16437">
                        <c:v>8.2200000000000006</c:v>
                      </c:pt>
                      <c:pt idx="16438">
                        <c:v>8.2200000000000006</c:v>
                      </c:pt>
                      <c:pt idx="16439">
                        <c:v>8.2210000000000001</c:v>
                      </c:pt>
                      <c:pt idx="16440">
                        <c:v>8.2210000000000001</c:v>
                      </c:pt>
                      <c:pt idx="16441">
                        <c:v>8.2219999999999995</c:v>
                      </c:pt>
                      <c:pt idx="16442">
                        <c:v>8.2219999999999995</c:v>
                      </c:pt>
                      <c:pt idx="16443">
                        <c:v>8.2230000000000008</c:v>
                      </c:pt>
                      <c:pt idx="16444">
                        <c:v>8.2230000000000008</c:v>
                      </c:pt>
                      <c:pt idx="16445">
                        <c:v>8.2240000000000002</c:v>
                      </c:pt>
                      <c:pt idx="16446">
                        <c:v>8.2240000000000002</c:v>
                      </c:pt>
                      <c:pt idx="16447">
                        <c:v>8.2249999999999996</c:v>
                      </c:pt>
                      <c:pt idx="16448">
                        <c:v>8.2249999999999996</c:v>
                      </c:pt>
                      <c:pt idx="16449">
                        <c:v>8.2260000000000009</c:v>
                      </c:pt>
                      <c:pt idx="16450">
                        <c:v>8.2260000000000009</c:v>
                      </c:pt>
                      <c:pt idx="16451">
                        <c:v>8.2270000000000003</c:v>
                      </c:pt>
                      <c:pt idx="16452">
                        <c:v>8.2270000000000003</c:v>
                      </c:pt>
                      <c:pt idx="16453">
                        <c:v>8.2279999999999998</c:v>
                      </c:pt>
                      <c:pt idx="16454">
                        <c:v>8.2279999999999998</c:v>
                      </c:pt>
                      <c:pt idx="16455">
                        <c:v>8.2289999999999992</c:v>
                      </c:pt>
                      <c:pt idx="16456">
                        <c:v>8.2289999999999992</c:v>
                      </c:pt>
                      <c:pt idx="16457">
                        <c:v>8.23</c:v>
                      </c:pt>
                      <c:pt idx="16458">
                        <c:v>8.23</c:v>
                      </c:pt>
                      <c:pt idx="16459">
                        <c:v>8.2309999999999999</c:v>
                      </c:pt>
                      <c:pt idx="16460">
                        <c:v>8.2309999999999999</c:v>
                      </c:pt>
                      <c:pt idx="16461">
                        <c:v>8.2319999999999993</c:v>
                      </c:pt>
                      <c:pt idx="16462">
                        <c:v>8.2319999999999993</c:v>
                      </c:pt>
                      <c:pt idx="16463">
                        <c:v>8.2330000000000005</c:v>
                      </c:pt>
                      <c:pt idx="16464">
                        <c:v>8.2330000000000005</c:v>
                      </c:pt>
                      <c:pt idx="16465">
                        <c:v>8.234</c:v>
                      </c:pt>
                      <c:pt idx="16466">
                        <c:v>8.234</c:v>
                      </c:pt>
                      <c:pt idx="16467">
                        <c:v>8.2349999999999994</c:v>
                      </c:pt>
                      <c:pt idx="16468">
                        <c:v>8.2349999999999994</c:v>
                      </c:pt>
                      <c:pt idx="16469">
                        <c:v>8.2360000000000007</c:v>
                      </c:pt>
                      <c:pt idx="16470">
                        <c:v>8.2360000000000007</c:v>
                      </c:pt>
                      <c:pt idx="16471">
                        <c:v>8.2370000000000001</c:v>
                      </c:pt>
                      <c:pt idx="16472">
                        <c:v>8.2370000000000001</c:v>
                      </c:pt>
                      <c:pt idx="16473">
                        <c:v>8.2379999999999995</c:v>
                      </c:pt>
                      <c:pt idx="16474">
                        <c:v>8.2379999999999995</c:v>
                      </c:pt>
                      <c:pt idx="16475">
                        <c:v>8.2390000000000008</c:v>
                      </c:pt>
                      <c:pt idx="16476">
                        <c:v>8.2390000000000008</c:v>
                      </c:pt>
                      <c:pt idx="16477">
                        <c:v>8.24</c:v>
                      </c:pt>
                      <c:pt idx="16478">
                        <c:v>8.24</c:v>
                      </c:pt>
                      <c:pt idx="16479">
                        <c:v>8.2409999999999997</c:v>
                      </c:pt>
                      <c:pt idx="16480">
                        <c:v>8.2409999999999997</c:v>
                      </c:pt>
                      <c:pt idx="16481">
                        <c:v>8.2420000000000009</c:v>
                      </c:pt>
                      <c:pt idx="16482">
                        <c:v>8.2420000000000009</c:v>
                      </c:pt>
                      <c:pt idx="16483">
                        <c:v>8.2430000000000003</c:v>
                      </c:pt>
                      <c:pt idx="16484">
                        <c:v>8.2430000000000003</c:v>
                      </c:pt>
                      <c:pt idx="16485">
                        <c:v>8.2439999999999998</c:v>
                      </c:pt>
                      <c:pt idx="16486">
                        <c:v>8.2439999999999998</c:v>
                      </c:pt>
                      <c:pt idx="16487">
                        <c:v>8.2449999999999992</c:v>
                      </c:pt>
                      <c:pt idx="16488">
                        <c:v>8.2449999999999992</c:v>
                      </c:pt>
                      <c:pt idx="16489">
                        <c:v>8.2460000000000004</c:v>
                      </c:pt>
                      <c:pt idx="16490">
                        <c:v>8.2460000000000004</c:v>
                      </c:pt>
                      <c:pt idx="16491">
                        <c:v>8.2469999999999999</c:v>
                      </c:pt>
                      <c:pt idx="16492">
                        <c:v>8.2469999999999999</c:v>
                      </c:pt>
                      <c:pt idx="16493">
                        <c:v>8.2479999999999993</c:v>
                      </c:pt>
                      <c:pt idx="16494">
                        <c:v>8.2479999999999993</c:v>
                      </c:pt>
                      <c:pt idx="16495">
                        <c:v>8.2490000000000006</c:v>
                      </c:pt>
                      <c:pt idx="16496">
                        <c:v>8.2490000000000006</c:v>
                      </c:pt>
                      <c:pt idx="16497">
                        <c:v>8.25</c:v>
                      </c:pt>
                      <c:pt idx="16498">
                        <c:v>8.25</c:v>
                      </c:pt>
                      <c:pt idx="16499">
                        <c:v>8.2509999999999994</c:v>
                      </c:pt>
                      <c:pt idx="16500">
                        <c:v>8.2509999999999994</c:v>
                      </c:pt>
                      <c:pt idx="16501">
                        <c:v>8.2520000000000007</c:v>
                      </c:pt>
                      <c:pt idx="16502">
                        <c:v>8.2520000000000007</c:v>
                      </c:pt>
                      <c:pt idx="16503">
                        <c:v>8.2530000000000001</c:v>
                      </c:pt>
                      <c:pt idx="16504">
                        <c:v>8.2530000000000001</c:v>
                      </c:pt>
                      <c:pt idx="16505">
                        <c:v>8.2539999999999996</c:v>
                      </c:pt>
                      <c:pt idx="16506">
                        <c:v>8.2539999999999996</c:v>
                      </c:pt>
                      <c:pt idx="16507">
                        <c:v>8.2550000000000008</c:v>
                      </c:pt>
                      <c:pt idx="16508">
                        <c:v>8.2550000000000008</c:v>
                      </c:pt>
                      <c:pt idx="16509">
                        <c:v>8.2560000000000002</c:v>
                      </c:pt>
                      <c:pt idx="16510">
                        <c:v>8.2560000000000002</c:v>
                      </c:pt>
                      <c:pt idx="16511">
                        <c:v>8.2569999999999997</c:v>
                      </c:pt>
                      <c:pt idx="16512">
                        <c:v>8.2569999999999997</c:v>
                      </c:pt>
                      <c:pt idx="16513">
                        <c:v>8.2579999999999991</c:v>
                      </c:pt>
                      <c:pt idx="16514">
                        <c:v>8.2579999999999991</c:v>
                      </c:pt>
                      <c:pt idx="16515">
                        <c:v>8.2590000000000003</c:v>
                      </c:pt>
                      <c:pt idx="16516">
                        <c:v>8.2590000000000003</c:v>
                      </c:pt>
                      <c:pt idx="16517">
                        <c:v>8.26</c:v>
                      </c:pt>
                      <c:pt idx="16518">
                        <c:v>8.26</c:v>
                      </c:pt>
                      <c:pt idx="16519">
                        <c:v>8.2609999999999992</c:v>
                      </c:pt>
                      <c:pt idx="16520">
                        <c:v>8.2609999999999992</c:v>
                      </c:pt>
                      <c:pt idx="16521">
                        <c:v>8.2620000000000005</c:v>
                      </c:pt>
                      <c:pt idx="16522">
                        <c:v>8.2620000000000005</c:v>
                      </c:pt>
                      <c:pt idx="16523">
                        <c:v>8.2629999999999999</c:v>
                      </c:pt>
                      <c:pt idx="16524">
                        <c:v>8.2629999999999999</c:v>
                      </c:pt>
                      <c:pt idx="16525">
                        <c:v>8.2639999999999993</c:v>
                      </c:pt>
                      <c:pt idx="16526">
                        <c:v>8.2639999999999993</c:v>
                      </c:pt>
                      <c:pt idx="16527">
                        <c:v>8.2650000000000006</c:v>
                      </c:pt>
                      <c:pt idx="16528">
                        <c:v>8.2650000000000006</c:v>
                      </c:pt>
                      <c:pt idx="16529">
                        <c:v>8.266</c:v>
                      </c:pt>
                      <c:pt idx="16530">
                        <c:v>8.266</c:v>
                      </c:pt>
                      <c:pt idx="16531">
                        <c:v>8.2669999999999995</c:v>
                      </c:pt>
                      <c:pt idx="16532">
                        <c:v>8.2669999999999995</c:v>
                      </c:pt>
                      <c:pt idx="16533">
                        <c:v>8.2680000000000007</c:v>
                      </c:pt>
                      <c:pt idx="16534">
                        <c:v>8.2680000000000007</c:v>
                      </c:pt>
                      <c:pt idx="16535">
                        <c:v>8.2690000000000001</c:v>
                      </c:pt>
                      <c:pt idx="16536">
                        <c:v>8.2690000000000001</c:v>
                      </c:pt>
                      <c:pt idx="16537">
                        <c:v>8.27</c:v>
                      </c:pt>
                      <c:pt idx="16538">
                        <c:v>8.27</c:v>
                      </c:pt>
                      <c:pt idx="16539">
                        <c:v>8.2710000000000008</c:v>
                      </c:pt>
                      <c:pt idx="16540">
                        <c:v>8.2710000000000008</c:v>
                      </c:pt>
                      <c:pt idx="16541">
                        <c:v>8.2720000000000002</c:v>
                      </c:pt>
                      <c:pt idx="16542">
                        <c:v>8.2720000000000002</c:v>
                      </c:pt>
                      <c:pt idx="16543">
                        <c:v>8.2729999999999997</c:v>
                      </c:pt>
                      <c:pt idx="16544">
                        <c:v>8.2729999999999997</c:v>
                      </c:pt>
                      <c:pt idx="16545">
                        <c:v>8.2739999999999991</c:v>
                      </c:pt>
                      <c:pt idx="16546">
                        <c:v>8.2739999999999991</c:v>
                      </c:pt>
                      <c:pt idx="16547">
                        <c:v>8.2750000000000004</c:v>
                      </c:pt>
                      <c:pt idx="16548">
                        <c:v>8.2750000000000004</c:v>
                      </c:pt>
                      <c:pt idx="16549">
                        <c:v>8.2759999999999998</c:v>
                      </c:pt>
                      <c:pt idx="16550">
                        <c:v>8.2759999999999998</c:v>
                      </c:pt>
                      <c:pt idx="16551">
                        <c:v>8.2769999999999992</c:v>
                      </c:pt>
                      <c:pt idx="16552">
                        <c:v>8.2769999999999992</c:v>
                      </c:pt>
                      <c:pt idx="16553">
                        <c:v>8.2780000000000005</c:v>
                      </c:pt>
                      <c:pt idx="16554">
                        <c:v>8.2780000000000005</c:v>
                      </c:pt>
                      <c:pt idx="16555">
                        <c:v>8.2789999999999999</c:v>
                      </c:pt>
                      <c:pt idx="16556">
                        <c:v>8.2789999999999999</c:v>
                      </c:pt>
                      <c:pt idx="16557">
                        <c:v>8.2799999999999994</c:v>
                      </c:pt>
                      <c:pt idx="16558">
                        <c:v>8.2799999999999994</c:v>
                      </c:pt>
                      <c:pt idx="16559">
                        <c:v>8.2810000000000006</c:v>
                      </c:pt>
                      <c:pt idx="16560">
                        <c:v>8.2810000000000006</c:v>
                      </c:pt>
                      <c:pt idx="16561">
                        <c:v>8.282</c:v>
                      </c:pt>
                      <c:pt idx="16562">
                        <c:v>8.282</c:v>
                      </c:pt>
                      <c:pt idx="16563">
                        <c:v>8.2829999999999995</c:v>
                      </c:pt>
                      <c:pt idx="16564">
                        <c:v>8.2829999999999995</c:v>
                      </c:pt>
                      <c:pt idx="16565">
                        <c:v>8.2840000000000007</c:v>
                      </c:pt>
                      <c:pt idx="16566">
                        <c:v>8.2840000000000007</c:v>
                      </c:pt>
                      <c:pt idx="16567">
                        <c:v>8.2850000000000001</c:v>
                      </c:pt>
                      <c:pt idx="16568">
                        <c:v>8.2850000000000001</c:v>
                      </c:pt>
                      <c:pt idx="16569">
                        <c:v>8.2859999999999996</c:v>
                      </c:pt>
                      <c:pt idx="16570">
                        <c:v>8.2859999999999996</c:v>
                      </c:pt>
                      <c:pt idx="16571">
                        <c:v>8.2870000000000008</c:v>
                      </c:pt>
                      <c:pt idx="16572">
                        <c:v>8.2870000000000008</c:v>
                      </c:pt>
                      <c:pt idx="16573">
                        <c:v>8.2880000000000003</c:v>
                      </c:pt>
                      <c:pt idx="16574">
                        <c:v>8.2880000000000003</c:v>
                      </c:pt>
                      <c:pt idx="16575">
                        <c:v>8.2889999999999997</c:v>
                      </c:pt>
                      <c:pt idx="16576">
                        <c:v>8.2889999999999997</c:v>
                      </c:pt>
                      <c:pt idx="16577">
                        <c:v>8.2899999999999991</c:v>
                      </c:pt>
                      <c:pt idx="16578">
                        <c:v>8.2899999999999991</c:v>
                      </c:pt>
                      <c:pt idx="16579">
                        <c:v>8.2910000000000004</c:v>
                      </c:pt>
                      <c:pt idx="16580">
                        <c:v>8.2910000000000004</c:v>
                      </c:pt>
                      <c:pt idx="16581">
                        <c:v>8.2919999999999998</c:v>
                      </c:pt>
                      <c:pt idx="16582">
                        <c:v>8.2919999999999998</c:v>
                      </c:pt>
                      <c:pt idx="16583">
                        <c:v>8.2929999999999993</c:v>
                      </c:pt>
                      <c:pt idx="16584">
                        <c:v>8.2929999999999993</c:v>
                      </c:pt>
                      <c:pt idx="16585">
                        <c:v>8.2940000000000005</c:v>
                      </c:pt>
                      <c:pt idx="16586">
                        <c:v>8.2940000000000005</c:v>
                      </c:pt>
                      <c:pt idx="16587">
                        <c:v>8.2949999999999999</c:v>
                      </c:pt>
                      <c:pt idx="16588">
                        <c:v>8.2949999999999999</c:v>
                      </c:pt>
                      <c:pt idx="16589">
                        <c:v>8.2959999999999994</c:v>
                      </c:pt>
                      <c:pt idx="16590">
                        <c:v>8.2959999999999994</c:v>
                      </c:pt>
                      <c:pt idx="16591">
                        <c:v>8.2970000000000006</c:v>
                      </c:pt>
                      <c:pt idx="16592">
                        <c:v>8.2970000000000006</c:v>
                      </c:pt>
                      <c:pt idx="16593">
                        <c:v>8.298</c:v>
                      </c:pt>
                      <c:pt idx="16594">
                        <c:v>8.298</c:v>
                      </c:pt>
                      <c:pt idx="16595">
                        <c:v>8.2989999999999995</c:v>
                      </c:pt>
                      <c:pt idx="16596">
                        <c:v>8.2989999999999995</c:v>
                      </c:pt>
                      <c:pt idx="16597">
                        <c:v>8.3000000000000007</c:v>
                      </c:pt>
                      <c:pt idx="16598">
                        <c:v>8.3000000000000007</c:v>
                      </c:pt>
                      <c:pt idx="16599">
                        <c:v>8.3010000000000002</c:v>
                      </c:pt>
                      <c:pt idx="16600">
                        <c:v>8.3010000000000002</c:v>
                      </c:pt>
                      <c:pt idx="16601">
                        <c:v>8.3019999999999996</c:v>
                      </c:pt>
                      <c:pt idx="16602">
                        <c:v>8.3019999999999996</c:v>
                      </c:pt>
                      <c:pt idx="16603">
                        <c:v>8.3030000000000008</c:v>
                      </c:pt>
                      <c:pt idx="16604">
                        <c:v>8.3030000000000008</c:v>
                      </c:pt>
                      <c:pt idx="16605">
                        <c:v>8.3040000000000003</c:v>
                      </c:pt>
                      <c:pt idx="16606">
                        <c:v>8.3040000000000003</c:v>
                      </c:pt>
                      <c:pt idx="16607">
                        <c:v>8.3049999999999997</c:v>
                      </c:pt>
                      <c:pt idx="16608">
                        <c:v>8.3049999999999997</c:v>
                      </c:pt>
                      <c:pt idx="16609">
                        <c:v>8.3059999999999992</c:v>
                      </c:pt>
                      <c:pt idx="16610">
                        <c:v>8.3059999999999992</c:v>
                      </c:pt>
                      <c:pt idx="16611">
                        <c:v>8.3070000000000004</c:v>
                      </c:pt>
                      <c:pt idx="16612">
                        <c:v>8.3070000000000004</c:v>
                      </c:pt>
                      <c:pt idx="16613">
                        <c:v>8.3079999999999998</c:v>
                      </c:pt>
                      <c:pt idx="16614">
                        <c:v>8.3079999999999998</c:v>
                      </c:pt>
                      <c:pt idx="16615">
                        <c:v>8.3089999999999993</c:v>
                      </c:pt>
                      <c:pt idx="16616">
                        <c:v>8.3089999999999993</c:v>
                      </c:pt>
                      <c:pt idx="16617">
                        <c:v>8.31</c:v>
                      </c:pt>
                      <c:pt idx="16618">
                        <c:v>8.31</c:v>
                      </c:pt>
                      <c:pt idx="16619">
                        <c:v>8.3109999999999999</c:v>
                      </c:pt>
                      <c:pt idx="16620">
                        <c:v>8.3109999999999999</c:v>
                      </c:pt>
                      <c:pt idx="16621">
                        <c:v>8.3119999999999994</c:v>
                      </c:pt>
                      <c:pt idx="16622">
                        <c:v>8.3119999999999994</c:v>
                      </c:pt>
                      <c:pt idx="16623">
                        <c:v>8.3130000000000006</c:v>
                      </c:pt>
                      <c:pt idx="16624">
                        <c:v>8.3130000000000006</c:v>
                      </c:pt>
                      <c:pt idx="16625">
                        <c:v>8.3140000000000001</c:v>
                      </c:pt>
                      <c:pt idx="16626">
                        <c:v>8.3140000000000001</c:v>
                      </c:pt>
                      <c:pt idx="16627">
                        <c:v>8.3149999999999995</c:v>
                      </c:pt>
                      <c:pt idx="16628">
                        <c:v>8.3149999999999995</c:v>
                      </c:pt>
                      <c:pt idx="16629">
                        <c:v>8.3160000000000007</c:v>
                      </c:pt>
                      <c:pt idx="16630">
                        <c:v>8.3160000000000007</c:v>
                      </c:pt>
                      <c:pt idx="16631">
                        <c:v>8.3170000000000002</c:v>
                      </c:pt>
                      <c:pt idx="16632">
                        <c:v>8.3170000000000002</c:v>
                      </c:pt>
                      <c:pt idx="16633">
                        <c:v>8.3179999999999996</c:v>
                      </c:pt>
                      <c:pt idx="16634">
                        <c:v>8.3179999999999996</c:v>
                      </c:pt>
                      <c:pt idx="16635">
                        <c:v>8.3190000000000008</c:v>
                      </c:pt>
                      <c:pt idx="16636">
                        <c:v>8.3190000000000008</c:v>
                      </c:pt>
                      <c:pt idx="16637">
                        <c:v>8.32</c:v>
                      </c:pt>
                      <c:pt idx="16638">
                        <c:v>8.32</c:v>
                      </c:pt>
                      <c:pt idx="16639">
                        <c:v>8.3209999999999997</c:v>
                      </c:pt>
                      <c:pt idx="16640">
                        <c:v>8.3209999999999997</c:v>
                      </c:pt>
                      <c:pt idx="16641">
                        <c:v>8.3219999999999992</c:v>
                      </c:pt>
                      <c:pt idx="16642">
                        <c:v>8.3219999999999992</c:v>
                      </c:pt>
                      <c:pt idx="16643">
                        <c:v>8.3230000000000004</c:v>
                      </c:pt>
                      <c:pt idx="16644">
                        <c:v>8.3230000000000004</c:v>
                      </c:pt>
                      <c:pt idx="16645">
                        <c:v>8.3239999999999998</c:v>
                      </c:pt>
                      <c:pt idx="16646">
                        <c:v>8.3239999999999998</c:v>
                      </c:pt>
                      <c:pt idx="16647">
                        <c:v>8.3249999999999993</c:v>
                      </c:pt>
                      <c:pt idx="16648">
                        <c:v>8.3249999999999993</c:v>
                      </c:pt>
                      <c:pt idx="16649">
                        <c:v>8.3260000000000005</c:v>
                      </c:pt>
                      <c:pt idx="16650">
                        <c:v>8.3260000000000005</c:v>
                      </c:pt>
                      <c:pt idx="16651">
                        <c:v>8.327</c:v>
                      </c:pt>
                      <c:pt idx="16652">
                        <c:v>8.327</c:v>
                      </c:pt>
                      <c:pt idx="16653">
                        <c:v>8.3279999999999994</c:v>
                      </c:pt>
                      <c:pt idx="16654">
                        <c:v>8.3279999999999994</c:v>
                      </c:pt>
                      <c:pt idx="16655">
                        <c:v>8.3290000000000006</c:v>
                      </c:pt>
                      <c:pt idx="16656">
                        <c:v>8.3290000000000006</c:v>
                      </c:pt>
                      <c:pt idx="16657">
                        <c:v>8.33</c:v>
                      </c:pt>
                      <c:pt idx="16658">
                        <c:v>8.33</c:v>
                      </c:pt>
                      <c:pt idx="16659">
                        <c:v>8.3309999999999995</c:v>
                      </c:pt>
                      <c:pt idx="16660">
                        <c:v>8.3309999999999995</c:v>
                      </c:pt>
                      <c:pt idx="16661">
                        <c:v>8.3320000000000007</c:v>
                      </c:pt>
                      <c:pt idx="16662">
                        <c:v>8.3320000000000007</c:v>
                      </c:pt>
                      <c:pt idx="16663">
                        <c:v>8.3330000000000002</c:v>
                      </c:pt>
                      <c:pt idx="16664">
                        <c:v>8.3330000000000002</c:v>
                      </c:pt>
                      <c:pt idx="16665">
                        <c:v>8.3339999999999996</c:v>
                      </c:pt>
                      <c:pt idx="16666">
                        <c:v>8.3339999999999996</c:v>
                      </c:pt>
                      <c:pt idx="16667">
                        <c:v>8.3350000000000009</c:v>
                      </c:pt>
                      <c:pt idx="16668">
                        <c:v>8.3350000000000009</c:v>
                      </c:pt>
                      <c:pt idx="16669">
                        <c:v>8.3360000000000003</c:v>
                      </c:pt>
                      <c:pt idx="16670">
                        <c:v>8.3360000000000003</c:v>
                      </c:pt>
                      <c:pt idx="16671">
                        <c:v>8.3369999999999997</c:v>
                      </c:pt>
                      <c:pt idx="16672">
                        <c:v>8.3369999999999997</c:v>
                      </c:pt>
                      <c:pt idx="16673">
                        <c:v>8.3379999999999992</c:v>
                      </c:pt>
                      <c:pt idx="16674">
                        <c:v>8.3379999999999992</c:v>
                      </c:pt>
                      <c:pt idx="16675">
                        <c:v>8.3390000000000004</c:v>
                      </c:pt>
                      <c:pt idx="16676">
                        <c:v>8.3390000000000004</c:v>
                      </c:pt>
                      <c:pt idx="16677">
                        <c:v>8.34</c:v>
                      </c:pt>
                      <c:pt idx="16678">
                        <c:v>8.34</c:v>
                      </c:pt>
                      <c:pt idx="16679">
                        <c:v>8.3409999999999993</c:v>
                      </c:pt>
                      <c:pt idx="16680">
                        <c:v>8.3409999999999993</c:v>
                      </c:pt>
                      <c:pt idx="16681">
                        <c:v>8.3420000000000005</c:v>
                      </c:pt>
                      <c:pt idx="16682">
                        <c:v>8.3420000000000005</c:v>
                      </c:pt>
                      <c:pt idx="16683">
                        <c:v>8.343</c:v>
                      </c:pt>
                      <c:pt idx="16684">
                        <c:v>8.343</c:v>
                      </c:pt>
                      <c:pt idx="16685">
                        <c:v>8.3439999999999994</c:v>
                      </c:pt>
                      <c:pt idx="16686">
                        <c:v>8.3439999999999994</c:v>
                      </c:pt>
                      <c:pt idx="16687">
                        <c:v>8.3450000000000006</c:v>
                      </c:pt>
                      <c:pt idx="16688">
                        <c:v>8.3450000000000006</c:v>
                      </c:pt>
                      <c:pt idx="16689">
                        <c:v>8.3460000000000001</c:v>
                      </c:pt>
                      <c:pt idx="16690">
                        <c:v>8.3460000000000001</c:v>
                      </c:pt>
                      <c:pt idx="16691">
                        <c:v>8.3469999999999995</c:v>
                      </c:pt>
                      <c:pt idx="16692">
                        <c:v>8.3469999999999995</c:v>
                      </c:pt>
                      <c:pt idx="16693">
                        <c:v>8.3480000000000008</c:v>
                      </c:pt>
                      <c:pt idx="16694">
                        <c:v>8.3480000000000008</c:v>
                      </c:pt>
                      <c:pt idx="16695">
                        <c:v>8.3490000000000002</c:v>
                      </c:pt>
                      <c:pt idx="16696">
                        <c:v>8.3490000000000002</c:v>
                      </c:pt>
                      <c:pt idx="16697">
                        <c:v>8.35</c:v>
                      </c:pt>
                      <c:pt idx="16698">
                        <c:v>8.35</c:v>
                      </c:pt>
                      <c:pt idx="16699">
                        <c:v>8.3510000000000009</c:v>
                      </c:pt>
                      <c:pt idx="16700">
                        <c:v>8.3510000000000009</c:v>
                      </c:pt>
                      <c:pt idx="16701">
                        <c:v>8.3520000000000003</c:v>
                      </c:pt>
                      <c:pt idx="16702">
                        <c:v>8.3520000000000003</c:v>
                      </c:pt>
                      <c:pt idx="16703">
                        <c:v>8.3529999999999998</c:v>
                      </c:pt>
                      <c:pt idx="16704">
                        <c:v>8.3529999999999998</c:v>
                      </c:pt>
                      <c:pt idx="16705">
                        <c:v>8.3539999999999992</c:v>
                      </c:pt>
                      <c:pt idx="16706">
                        <c:v>8.3539999999999992</c:v>
                      </c:pt>
                      <c:pt idx="16707">
                        <c:v>8.3550000000000004</c:v>
                      </c:pt>
                      <c:pt idx="16708">
                        <c:v>8.3550000000000004</c:v>
                      </c:pt>
                      <c:pt idx="16709">
                        <c:v>8.3559999999999999</c:v>
                      </c:pt>
                      <c:pt idx="16710">
                        <c:v>8.3559999999999999</c:v>
                      </c:pt>
                      <c:pt idx="16711">
                        <c:v>8.3569999999999993</c:v>
                      </c:pt>
                      <c:pt idx="16712">
                        <c:v>8.3569999999999993</c:v>
                      </c:pt>
                      <c:pt idx="16713">
                        <c:v>8.3580000000000005</c:v>
                      </c:pt>
                      <c:pt idx="16714">
                        <c:v>8.3580000000000005</c:v>
                      </c:pt>
                      <c:pt idx="16715">
                        <c:v>8.359</c:v>
                      </c:pt>
                      <c:pt idx="16716">
                        <c:v>8.359</c:v>
                      </c:pt>
                      <c:pt idx="16717">
                        <c:v>8.36</c:v>
                      </c:pt>
                      <c:pt idx="16718">
                        <c:v>8.36</c:v>
                      </c:pt>
                      <c:pt idx="16719">
                        <c:v>8.3610000000000007</c:v>
                      </c:pt>
                      <c:pt idx="16720">
                        <c:v>8.3610000000000007</c:v>
                      </c:pt>
                      <c:pt idx="16721">
                        <c:v>8.3620000000000001</c:v>
                      </c:pt>
                      <c:pt idx="16722">
                        <c:v>8.3620000000000001</c:v>
                      </c:pt>
                      <c:pt idx="16723">
                        <c:v>8.3629999999999995</c:v>
                      </c:pt>
                      <c:pt idx="16724">
                        <c:v>8.3629999999999995</c:v>
                      </c:pt>
                      <c:pt idx="16725">
                        <c:v>8.3640000000000008</c:v>
                      </c:pt>
                      <c:pt idx="16726">
                        <c:v>8.3640000000000008</c:v>
                      </c:pt>
                      <c:pt idx="16727">
                        <c:v>8.3650000000000002</c:v>
                      </c:pt>
                      <c:pt idx="16728">
                        <c:v>8.3650000000000002</c:v>
                      </c:pt>
                      <c:pt idx="16729">
                        <c:v>8.3659999999999997</c:v>
                      </c:pt>
                      <c:pt idx="16730">
                        <c:v>8.3659999999999997</c:v>
                      </c:pt>
                      <c:pt idx="16731">
                        <c:v>8.3670000000000009</c:v>
                      </c:pt>
                      <c:pt idx="16732">
                        <c:v>8.3670000000000009</c:v>
                      </c:pt>
                      <c:pt idx="16733">
                        <c:v>8.3680000000000003</c:v>
                      </c:pt>
                      <c:pt idx="16734">
                        <c:v>8.3680000000000003</c:v>
                      </c:pt>
                      <c:pt idx="16735">
                        <c:v>8.3689999999999998</c:v>
                      </c:pt>
                      <c:pt idx="16736">
                        <c:v>8.3689999999999998</c:v>
                      </c:pt>
                      <c:pt idx="16737">
                        <c:v>8.3699999999999992</c:v>
                      </c:pt>
                      <c:pt idx="16738">
                        <c:v>8.3699999999999992</c:v>
                      </c:pt>
                      <c:pt idx="16739">
                        <c:v>8.3710000000000004</c:v>
                      </c:pt>
                      <c:pt idx="16740">
                        <c:v>8.3710000000000004</c:v>
                      </c:pt>
                      <c:pt idx="16741">
                        <c:v>8.3719999999999999</c:v>
                      </c:pt>
                      <c:pt idx="16742">
                        <c:v>8.3719999999999999</c:v>
                      </c:pt>
                      <c:pt idx="16743">
                        <c:v>8.3729999999999993</c:v>
                      </c:pt>
                      <c:pt idx="16744">
                        <c:v>8.3729999999999993</c:v>
                      </c:pt>
                      <c:pt idx="16745">
                        <c:v>8.3740000000000006</c:v>
                      </c:pt>
                      <c:pt idx="16746">
                        <c:v>8.3740000000000006</c:v>
                      </c:pt>
                      <c:pt idx="16747">
                        <c:v>8.375</c:v>
                      </c:pt>
                      <c:pt idx="16748">
                        <c:v>8.375</c:v>
                      </c:pt>
                      <c:pt idx="16749">
                        <c:v>8.3759999999999994</c:v>
                      </c:pt>
                      <c:pt idx="16750">
                        <c:v>8.3759999999999994</c:v>
                      </c:pt>
                      <c:pt idx="16751">
                        <c:v>8.3770000000000007</c:v>
                      </c:pt>
                      <c:pt idx="16752">
                        <c:v>8.3770000000000007</c:v>
                      </c:pt>
                      <c:pt idx="16753">
                        <c:v>8.3780000000000001</c:v>
                      </c:pt>
                      <c:pt idx="16754">
                        <c:v>8.3780000000000001</c:v>
                      </c:pt>
                      <c:pt idx="16755">
                        <c:v>8.3789999999999996</c:v>
                      </c:pt>
                      <c:pt idx="16756">
                        <c:v>8.3789999999999996</c:v>
                      </c:pt>
                      <c:pt idx="16757">
                        <c:v>8.3800000000000008</c:v>
                      </c:pt>
                      <c:pt idx="16758">
                        <c:v>8.3800000000000008</c:v>
                      </c:pt>
                      <c:pt idx="16759">
                        <c:v>8.3810000000000002</c:v>
                      </c:pt>
                      <c:pt idx="16760">
                        <c:v>8.3810000000000002</c:v>
                      </c:pt>
                      <c:pt idx="16761">
                        <c:v>8.3819999999999997</c:v>
                      </c:pt>
                      <c:pt idx="16762">
                        <c:v>8.3819999999999997</c:v>
                      </c:pt>
                      <c:pt idx="16763">
                        <c:v>8.3829999999999991</c:v>
                      </c:pt>
                      <c:pt idx="16764">
                        <c:v>8.3829999999999991</c:v>
                      </c:pt>
                      <c:pt idx="16765">
                        <c:v>8.3840000000000003</c:v>
                      </c:pt>
                      <c:pt idx="16766">
                        <c:v>8.3840000000000003</c:v>
                      </c:pt>
                      <c:pt idx="16767">
                        <c:v>8.3849999999999998</c:v>
                      </c:pt>
                      <c:pt idx="16768">
                        <c:v>8.3849999999999998</c:v>
                      </c:pt>
                      <c:pt idx="16769">
                        <c:v>8.3859999999999992</c:v>
                      </c:pt>
                      <c:pt idx="16770">
                        <c:v>8.3859999999999992</c:v>
                      </c:pt>
                      <c:pt idx="16771">
                        <c:v>8.3870000000000005</c:v>
                      </c:pt>
                      <c:pt idx="16772">
                        <c:v>8.3870000000000005</c:v>
                      </c:pt>
                      <c:pt idx="16773">
                        <c:v>8.3879999999999999</c:v>
                      </c:pt>
                      <c:pt idx="16774">
                        <c:v>8.3879999999999999</c:v>
                      </c:pt>
                      <c:pt idx="16775">
                        <c:v>8.3889999999999993</c:v>
                      </c:pt>
                      <c:pt idx="16776">
                        <c:v>8.3889999999999993</c:v>
                      </c:pt>
                      <c:pt idx="16777">
                        <c:v>8.39</c:v>
                      </c:pt>
                      <c:pt idx="16778">
                        <c:v>8.39</c:v>
                      </c:pt>
                      <c:pt idx="16779">
                        <c:v>8.391</c:v>
                      </c:pt>
                      <c:pt idx="16780">
                        <c:v>8.391</c:v>
                      </c:pt>
                      <c:pt idx="16781">
                        <c:v>8.3919999999999995</c:v>
                      </c:pt>
                      <c:pt idx="16782">
                        <c:v>8.3919999999999995</c:v>
                      </c:pt>
                      <c:pt idx="16783">
                        <c:v>8.3930000000000007</c:v>
                      </c:pt>
                      <c:pt idx="16784">
                        <c:v>8.3930000000000007</c:v>
                      </c:pt>
                      <c:pt idx="16785">
                        <c:v>8.3940000000000001</c:v>
                      </c:pt>
                      <c:pt idx="16786">
                        <c:v>8.3940000000000001</c:v>
                      </c:pt>
                      <c:pt idx="16787">
                        <c:v>8.3949999999999996</c:v>
                      </c:pt>
                      <c:pt idx="16788">
                        <c:v>8.3949999999999996</c:v>
                      </c:pt>
                      <c:pt idx="16789">
                        <c:v>8.3960000000000008</c:v>
                      </c:pt>
                      <c:pt idx="16790">
                        <c:v>8.3960000000000008</c:v>
                      </c:pt>
                      <c:pt idx="16791">
                        <c:v>8.3970000000000002</c:v>
                      </c:pt>
                      <c:pt idx="16792">
                        <c:v>8.3970000000000002</c:v>
                      </c:pt>
                      <c:pt idx="16793">
                        <c:v>8.3979999999999997</c:v>
                      </c:pt>
                      <c:pt idx="16794">
                        <c:v>8.3979999999999997</c:v>
                      </c:pt>
                      <c:pt idx="16795">
                        <c:v>8.3989999999999991</c:v>
                      </c:pt>
                      <c:pt idx="16796">
                        <c:v>8.3989999999999991</c:v>
                      </c:pt>
                      <c:pt idx="16797">
                        <c:v>8.4</c:v>
                      </c:pt>
                      <c:pt idx="16798">
                        <c:v>8.4</c:v>
                      </c:pt>
                      <c:pt idx="16799">
                        <c:v>8.4009999999999998</c:v>
                      </c:pt>
                      <c:pt idx="16800">
                        <c:v>8.4009999999999998</c:v>
                      </c:pt>
                      <c:pt idx="16801">
                        <c:v>8.4019999999999992</c:v>
                      </c:pt>
                      <c:pt idx="16802">
                        <c:v>8.4019999999999992</c:v>
                      </c:pt>
                      <c:pt idx="16803">
                        <c:v>8.4030000000000005</c:v>
                      </c:pt>
                      <c:pt idx="16804">
                        <c:v>8.4030000000000005</c:v>
                      </c:pt>
                      <c:pt idx="16805">
                        <c:v>8.4039999999999999</c:v>
                      </c:pt>
                      <c:pt idx="16806">
                        <c:v>8.4039999999999999</c:v>
                      </c:pt>
                      <c:pt idx="16807">
                        <c:v>8.4049999999999994</c:v>
                      </c:pt>
                      <c:pt idx="16808">
                        <c:v>8.4049999999999994</c:v>
                      </c:pt>
                      <c:pt idx="16809">
                        <c:v>8.4060000000000006</c:v>
                      </c:pt>
                      <c:pt idx="16810">
                        <c:v>8.4060000000000006</c:v>
                      </c:pt>
                      <c:pt idx="16811">
                        <c:v>8.407</c:v>
                      </c:pt>
                      <c:pt idx="16812">
                        <c:v>8.407</c:v>
                      </c:pt>
                      <c:pt idx="16813">
                        <c:v>8.4079999999999995</c:v>
                      </c:pt>
                      <c:pt idx="16814">
                        <c:v>8.4079999999999995</c:v>
                      </c:pt>
                      <c:pt idx="16815">
                        <c:v>8.4090000000000007</c:v>
                      </c:pt>
                      <c:pt idx="16816">
                        <c:v>8.4090000000000007</c:v>
                      </c:pt>
                      <c:pt idx="16817">
                        <c:v>8.41</c:v>
                      </c:pt>
                      <c:pt idx="16818">
                        <c:v>8.41</c:v>
                      </c:pt>
                      <c:pt idx="16819">
                        <c:v>8.4109999999999996</c:v>
                      </c:pt>
                      <c:pt idx="16820">
                        <c:v>8.4109999999999996</c:v>
                      </c:pt>
                      <c:pt idx="16821">
                        <c:v>8.4120000000000008</c:v>
                      </c:pt>
                      <c:pt idx="16822">
                        <c:v>8.4120000000000008</c:v>
                      </c:pt>
                      <c:pt idx="16823">
                        <c:v>8.4130000000000003</c:v>
                      </c:pt>
                      <c:pt idx="16824">
                        <c:v>8.4130000000000003</c:v>
                      </c:pt>
                      <c:pt idx="16825">
                        <c:v>8.4139999999999997</c:v>
                      </c:pt>
                      <c:pt idx="16826">
                        <c:v>8.4139999999999997</c:v>
                      </c:pt>
                      <c:pt idx="16827">
                        <c:v>8.4149999999999991</c:v>
                      </c:pt>
                      <c:pt idx="16828">
                        <c:v>8.4149999999999991</c:v>
                      </c:pt>
                      <c:pt idx="16829">
                        <c:v>8.4160000000000004</c:v>
                      </c:pt>
                      <c:pt idx="16830">
                        <c:v>8.4160000000000004</c:v>
                      </c:pt>
                      <c:pt idx="16831">
                        <c:v>8.4169999999999998</c:v>
                      </c:pt>
                      <c:pt idx="16832">
                        <c:v>8.4169999999999998</c:v>
                      </c:pt>
                      <c:pt idx="16833">
                        <c:v>8.4179999999999993</c:v>
                      </c:pt>
                      <c:pt idx="16834">
                        <c:v>8.4179999999999993</c:v>
                      </c:pt>
                      <c:pt idx="16835">
                        <c:v>8.4190000000000005</c:v>
                      </c:pt>
                      <c:pt idx="16836">
                        <c:v>8.4190000000000005</c:v>
                      </c:pt>
                      <c:pt idx="16837">
                        <c:v>8.42</c:v>
                      </c:pt>
                      <c:pt idx="16838">
                        <c:v>8.42</c:v>
                      </c:pt>
                      <c:pt idx="16839">
                        <c:v>8.4209999999999994</c:v>
                      </c:pt>
                      <c:pt idx="16840">
                        <c:v>8.4209999999999994</c:v>
                      </c:pt>
                      <c:pt idx="16841">
                        <c:v>8.4220000000000006</c:v>
                      </c:pt>
                      <c:pt idx="16842">
                        <c:v>8.4220000000000006</c:v>
                      </c:pt>
                      <c:pt idx="16843">
                        <c:v>8.423</c:v>
                      </c:pt>
                      <c:pt idx="16844">
                        <c:v>8.423</c:v>
                      </c:pt>
                      <c:pt idx="16845">
                        <c:v>8.4239999999999995</c:v>
                      </c:pt>
                      <c:pt idx="16846">
                        <c:v>8.4239999999999995</c:v>
                      </c:pt>
                      <c:pt idx="16847">
                        <c:v>8.4250000000000007</c:v>
                      </c:pt>
                      <c:pt idx="16848">
                        <c:v>8.4250000000000007</c:v>
                      </c:pt>
                      <c:pt idx="16849">
                        <c:v>8.4260000000000002</c:v>
                      </c:pt>
                      <c:pt idx="16850">
                        <c:v>8.4260000000000002</c:v>
                      </c:pt>
                      <c:pt idx="16851">
                        <c:v>8.4269999999999996</c:v>
                      </c:pt>
                      <c:pt idx="16852">
                        <c:v>8.4269999999999996</c:v>
                      </c:pt>
                      <c:pt idx="16853">
                        <c:v>8.4280000000000008</c:v>
                      </c:pt>
                      <c:pt idx="16854">
                        <c:v>8.4280000000000008</c:v>
                      </c:pt>
                      <c:pt idx="16855">
                        <c:v>8.4290000000000003</c:v>
                      </c:pt>
                      <c:pt idx="16856">
                        <c:v>8.4290000000000003</c:v>
                      </c:pt>
                      <c:pt idx="16857">
                        <c:v>8.43</c:v>
                      </c:pt>
                      <c:pt idx="16858">
                        <c:v>8.43</c:v>
                      </c:pt>
                      <c:pt idx="16859">
                        <c:v>8.4309999999999992</c:v>
                      </c:pt>
                      <c:pt idx="16860">
                        <c:v>8.4309999999999992</c:v>
                      </c:pt>
                      <c:pt idx="16861">
                        <c:v>8.4320000000000004</c:v>
                      </c:pt>
                      <c:pt idx="16862">
                        <c:v>8.4320000000000004</c:v>
                      </c:pt>
                      <c:pt idx="16863">
                        <c:v>8.4329999999999998</c:v>
                      </c:pt>
                      <c:pt idx="16864">
                        <c:v>8.4329999999999998</c:v>
                      </c:pt>
                      <c:pt idx="16865">
                        <c:v>8.4339999999999993</c:v>
                      </c:pt>
                      <c:pt idx="16866">
                        <c:v>8.4339999999999993</c:v>
                      </c:pt>
                      <c:pt idx="16867">
                        <c:v>8.4350000000000005</c:v>
                      </c:pt>
                      <c:pt idx="16868">
                        <c:v>8.4350000000000005</c:v>
                      </c:pt>
                      <c:pt idx="16869">
                        <c:v>8.4359999999999999</c:v>
                      </c:pt>
                      <c:pt idx="16870">
                        <c:v>8.4359999999999999</c:v>
                      </c:pt>
                      <c:pt idx="16871">
                        <c:v>8.4369999999999994</c:v>
                      </c:pt>
                      <c:pt idx="16872">
                        <c:v>8.4369999999999994</c:v>
                      </c:pt>
                      <c:pt idx="16873">
                        <c:v>8.4380000000000006</c:v>
                      </c:pt>
                      <c:pt idx="16874">
                        <c:v>8.4380000000000006</c:v>
                      </c:pt>
                      <c:pt idx="16875">
                        <c:v>8.4390000000000001</c:v>
                      </c:pt>
                      <c:pt idx="16876">
                        <c:v>8.4390000000000001</c:v>
                      </c:pt>
                      <c:pt idx="16877">
                        <c:v>8.44</c:v>
                      </c:pt>
                      <c:pt idx="16878">
                        <c:v>8.44</c:v>
                      </c:pt>
                      <c:pt idx="16879">
                        <c:v>8.4410000000000007</c:v>
                      </c:pt>
                      <c:pt idx="16880">
                        <c:v>8.4410000000000007</c:v>
                      </c:pt>
                      <c:pt idx="16881">
                        <c:v>8.4420000000000002</c:v>
                      </c:pt>
                      <c:pt idx="16882">
                        <c:v>8.4420000000000002</c:v>
                      </c:pt>
                      <c:pt idx="16883">
                        <c:v>8.4429999999999996</c:v>
                      </c:pt>
                      <c:pt idx="16884">
                        <c:v>8.4429999999999996</c:v>
                      </c:pt>
                      <c:pt idx="16885">
                        <c:v>8.4440000000000008</c:v>
                      </c:pt>
                      <c:pt idx="16886">
                        <c:v>8.4440000000000008</c:v>
                      </c:pt>
                      <c:pt idx="16887">
                        <c:v>8.4450000000000003</c:v>
                      </c:pt>
                      <c:pt idx="16888">
                        <c:v>8.4450000000000003</c:v>
                      </c:pt>
                      <c:pt idx="16889">
                        <c:v>8.4459999999999997</c:v>
                      </c:pt>
                      <c:pt idx="16890">
                        <c:v>8.4459999999999997</c:v>
                      </c:pt>
                      <c:pt idx="16891">
                        <c:v>8.4469999999999992</c:v>
                      </c:pt>
                      <c:pt idx="16892">
                        <c:v>8.4469999999999992</c:v>
                      </c:pt>
                      <c:pt idx="16893">
                        <c:v>8.4480000000000004</c:v>
                      </c:pt>
                      <c:pt idx="16894">
                        <c:v>8.4480000000000004</c:v>
                      </c:pt>
                      <c:pt idx="16895">
                        <c:v>8.4489999999999998</c:v>
                      </c:pt>
                      <c:pt idx="16896">
                        <c:v>8.4489999999999998</c:v>
                      </c:pt>
                      <c:pt idx="16897">
                        <c:v>8.4499999999999993</c:v>
                      </c:pt>
                      <c:pt idx="16898">
                        <c:v>8.4499999999999993</c:v>
                      </c:pt>
                      <c:pt idx="16899">
                        <c:v>8.4510000000000005</c:v>
                      </c:pt>
                      <c:pt idx="16900">
                        <c:v>8.4510000000000005</c:v>
                      </c:pt>
                      <c:pt idx="16901">
                        <c:v>8.452</c:v>
                      </c:pt>
                      <c:pt idx="16902">
                        <c:v>8.452</c:v>
                      </c:pt>
                      <c:pt idx="16903">
                        <c:v>8.4529999999999994</c:v>
                      </c:pt>
                      <c:pt idx="16904">
                        <c:v>8.4529999999999994</c:v>
                      </c:pt>
                      <c:pt idx="16905">
                        <c:v>8.4540000000000006</c:v>
                      </c:pt>
                      <c:pt idx="16906">
                        <c:v>8.4540000000000006</c:v>
                      </c:pt>
                      <c:pt idx="16907">
                        <c:v>8.4550000000000001</c:v>
                      </c:pt>
                      <c:pt idx="16908">
                        <c:v>8.4550000000000001</c:v>
                      </c:pt>
                      <c:pt idx="16909">
                        <c:v>8.4559999999999995</c:v>
                      </c:pt>
                      <c:pt idx="16910">
                        <c:v>8.4559999999999995</c:v>
                      </c:pt>
                      <c:pt idx="16911">
                        <c:v>8.4570000000000007</c:v>
                      </c:pt>
                      <c:pt idx="16912">
                        <c:v>8.4570000000000007</c:v>
                      </c:pt>
                      <c:pt idx="16913">
                        <c:v>8.4580000000000002</c:v>
                      </c:pt>
                      <c:pt idx="16914">
                        <c:v>8.4580000000000002</c:v>
                      </c:pt>
                      <c:pt idx="16915">
                        <c:v>8.4589999999999996</c:v>
                      </c:pt>
                      <c:pt idx="16916">
                        <c:v>8.4589999999999996</c:v>
                      </c:pt>
                      <c:pt idx="16917">
                        <c:v>8.4600000000000009</c:v>
                      </c:pt>
                      <c:pt idx="16918">
                        <c:v>8.4600000000000009</c:v>
                      </c:pt>
                      <c:pt idx="16919">
                        <c:v>8.4610000000000003</c:v>
                      </c:pt>
                      <c:pt idx="16920">
                        <c:v>8.4610000000000003</c:v>
                      </c:pt>
                      <c:pt idx="16921">
                        <c:v>8.4619999999999997</c:v>
                      </c:pt>
                      <c:pt idx="16922">
                        <c:v>8.4619999999999997</c:v>
                      </c:pt>
                      <c:pt idx="16923">
                        <c:v>8.4629999999999992</c:v>
                      </c:pt>
                      <c:pt idx="16924">
                        <c:v>8.4629999999999992</c:v>
                      </c:pt>
                      <c:pt idx="16925">
                        <c:v>8.4640000000000004</c:v>
                      </c:pt>
                      <c:pt idx="16926">
                        <c:v>8.4640000000000004</c:v>
                      </c:pt>
                      <c:pt idx="16927">
                        <c:v>8.4649999999999999</c:v>
                      </c:pt>
                      <c:pt idx="16928">
                        <c:v>8.4649999999999999</c:v>
                      </c:pt>
                      <c:pt idx="16929">
                        <c:v>8.4659999999999993</c:v>
                      </c:pt>
                      <c:pt idx="16930">
                        <c:v>8.4659999999999993</c:v>
                      </c:pt>
                      <c:pt idx="16931">
                        <c:v>8.4670000000000005</c:v>
                      </c:pt>
                      <c:pt idx="16932">
                        <c:v>8.4670000000000005</c:v>
                      </c:pt>
                      <c:pt idx="16933">
                        <c:v>8.468</c:v>
                      </c:pt>
                      <c:pt idx="16934">
                        <c:v>8.468</c:v>
                      </c:pt>
                      <c:pt idx="16935">
                        <c:v>8.4689999999999994</c:v>
                      </c:pt>
                      <c:pt idx="16936">
                        <c:v>8.4689999999999994</c:v>
                      </c:pt>
                      <c:pt idx="16937">
                        <c:v>8.4700000000000006</c:v>
                      </c:pt>
                      <c:pt idx="16938">
                        <c:v>8.4700000000000006</c:v>
                      </c:pt>
                      <c:pt idx="16939">
                        <c:v>8.4710000000000001</c:v>
                      </c:pt>
                      <c:pt idx="16940">
                        <c:v>8.4710000000000001</c:v>
                      </c:pt>
                      <c:pt idx="16941">
                        <c:v>8.4719999999999995</c:v>
                      </c:pt>
                      <c:pt idx="16942">
                        <c:v>8.4719999999999995</c:v>
                      </c:pt>
                      <c:pt idx="16943">
                        <c:v>8.4730000000000008</c:v>
                      </c:pt>
                      <c:pt idx="16944">
                        <c:v>8.4730000000000008</c:v>
                      </c:pt>
                      <c:pt idx="16945">
                        <c:v>8.4740000000000002</c:v>
                      </c:pt>
                      <c:pt idx="16946">
                        <c:v>8.4740000000000002</c:v>
                      </c:pt>
                      <c:pt idx="16947">
                        <c:v>8.4749999999999996</c:v>
                      </c:pt>
                      <c:pt idx="16948">
                        <c:v>8.4749999999999996</c:v>
                      </c:pt>
                      <c:pt idx="16949">
                        <c:v>8.4760000000000009</c:v>
                      </c:pt>
                      <c:pt idx="16950">
                        <c:v>8.4760000000000009</c:v>
                      </c:pt>
                      <c:pt idx="16951">
                        <c:v>8.4770000000000003</c:v>
                      </c:pt>
                      <c:pt idx="16952">
                        <c:v>8.4770000000000003</c:v>
                      </c:pt>
                      <c:pt idx="16953">
                        <c:v>8.4779999999999998</c:v>
                      </c:pt>
                      <c:pt idx="16954">
                        <c:v>8.4779999999999998</c:v>
                      </c:pt>
                      <c:pt idx="16955">
                        <c:v>8.4789999999999992</c:v>
                      </c:pt>
                      <c:pt idx="16956">
                        <c:v>8.4789999999999992</c:v>
                      </c:pt>
                      <c:pt idx="16957">
                        <c:v>8.48</c:v>
                      </c:pt>
                      <c:pt idx="16958">
                        <c:v>8.48</c:v>
                      </c:pt>
                      <c:pt idx="16959">
                        <c:v>8.4809999999999999</c:v>
                      </c:pt>
                      <c:pt idx="16960">
                        <c:v>8.4809999999999999</c:v>
                      </c:pt>
                      <c:pt idx="16961">
                        <c:v>8.4819999999999993</c:v>
                      </c:pt>
                      <c:pt idx="16962">
                        <c:v>8.4819999999999993</c:v>
                      </c:pt>
                      <c:pt idx="16963">
                        <c:v>8.4830000000000005</c:v>
                      </c:pt>
                      <c:pt idx="16964">
                        <c:v>8.4830000000000005</c:v>
                      </c:pt>
                      <c:pt idx="16965">
                        <c:v>8.484</c:v>
                      </c:pt>
                      <c:pt idx="16966">
                        <c:v>8.484</c:v>
                      </c:pt>
                      <c:pt idx="16967">
                        <c:v>8.4849999999999994</c:v>
                      </c:pt>
                      <c:pt idx="16968">
                        <c:v>8.4849999999999994</c:v>
                      </c:pt>
                      <c:pt idx="16969">
                        <c:v>8.4860000000000007</c:v>
                      </c:pt>
                      <c:pt idx="16970">
                        <c:v>8.4860000000000007</c:v>
                      </c:pt>
                      <c:pt idx="16971">
                        <c:v>8.4870000000000001</c:v>
                      </c:pt>
                      <c:pt idx="16972">
                        <c:v>8.4870000000000001</c:v>
                      </c:pt>
                      <c:pt idx="16973">
                        <c:v>8.4879999999999995</c:v>
                      </c:pt>
                      <c:pt idx="16974">
                        <c:v>8.4879999999999995</c:v>
                      </c:pt>
                      <c:pt idx="16975">
                        <c:v>8.4890000000000008</c:v>
                      </c:pt>
                      <c:pt idx="16976">
                        <c:v>8.4890000000000008</c:v>
                      </c:pt>
                      <c:pt idx="16977">
                        <c:v>8.49</c:v>
                      </c:pt>
                      <c:pt idx="16978">
                        <c:v>8.49</c:v>
                      </c:pt>
                      <c:pt idx="16979">
                        <c:v>8.4909999999999997</c:v>
                      </c:pt>
                      <c:pt idx="16980">
                        <c:v>8.4909999999999997</c:v>
                      </c:pt>
                      <c:pt idx="16981">
                        <c:v>8.4920000000000009</c:v>
                      </c:pt>
                      <c:pt idx="16982">
                        <c:v>8.4920000000000009</c:v>
                      </c:pt>
                      <c:pt idx="16983">
                        <c:v>8.4930000000000003</c:v>
                      </c:pt>
                      <c:pt idx="16984">
                        <c:v>8.4930000000000003</c:v>
                      </c:pt>
                      <c:pt idx="16985">
                        <c:v>8.4939999999999998</c:v>
                      </c:pt>
                      <c:pt idx="16986">
                        <c:v>8.4939999999999998</c:v>
                      </c:pt>
                      <c:pt idx="16987">
                        <c:v>8.4949999999999992</c:v>
                      </c:pt>
                      <c:pt idx="16988">
                        <c:v>8.4949999999999992</c:v>
                      </c:pt>
                      <c:pt idx="16989">
                        <c:v>8.4960000000000004</c:v>
                      </c:pt>
                      <c:pt idx="16990">
                        <c:v>8.4960000000000004</c:v>
                      </c:pt>
                      <c:pt idx="16991">
                        <c:v>8.4969999999999999</c:v>
                      </c:pt>
                      <c:pt idx="16992">
                        <c:v>8.4969999999999999</c:v>
                      </c:pt>
                      <c:pt idx="16993">
                        <c:v>8.4979999999999993</c:v>
                      </c:pt>
                      <c:pt idx="16994">
                        <c:v>8.4979999999999993</c:v>
                      </c:pt>
                      <c:pt idx="16995">
                        <c:v>8.4990000000000006</c:v>
                      </c:pt>
                      <c:pt idx="16996">
                        <c:v>8.4990000000000006</c:v>
                      </c:pt>
                      <c:pt idx="16997">
                        <c:v>8.5</c:v>
                      </c:pt>
                      <c:pt idx="16998">
                        <c:v>8.5</c:v>
                      </c:pt>
                      <c:pt idx="16999">
                        <c:v>8.5009999999999994</c:v>
                      </c:pt>
                      <c:pt idx="17000">
                        <c:v>8.5009999999999994</c:v>
                      </c:pt>
                      <c:pt idx="17001">
                        <c:v>8.5020000000000007</c:v>
                      </c:pt>
                      <c:pt idx="17002">
                        <c:v>8.5020000000000007</c:v>
                      </c:pt>
                      <c:pt idx="17003">
                        <c:v>8.5030000000000001</c:v>
                      </c:pt>
                      <c:pt idx="17004">
                        <c:v>8.5030000000000001</c:v>
                      </c:pt>
                      <c:pt idx="17005">
                        <c:v>8.5039999999999996</c:v>
                      </c:pt>
                      <c:pt idx="17006">
                        <c:v>8.5039999999999996</c:v>
                      </c:pt>
                      <c:pt idx="17007">
                        <c:v>8.5050000000000008</c:v>
                      </c:pt>
                      <c:pt idx="17008">
                        <c:v>8.5050000000000008</c:v>
                      </c:pt>
                      <c:pt idx="17009">
                        <c:v>8.5060000000000002</c:v>
                      </c:pt>
                      <c:pt idx="17010">
                        <c:v>8.5060000000000002</c:v>
                      </c:pt>
                      <c:pt idx="17011">
                        <c:v>8.5069999999999997</c:v>
                      </c:pt>
                      <c:pt idx="17012">
                        <c:v>8.5069999999999997</c:v>
                      </c:pt>
                      <c:pt idx="17013">
                        <c:v>8.5079999999999991</c:v>
                      </c:pt>
                      <c:pt idx="17014">
                        <c:v>8.5079999999999991</c:v>
                      </c:pt>
                      <c:pt idx="17015">
                        <c:v>8.5090000000000003</c:v>
                      </c:pt>
                      <c:pt idx="17016">
                        <c:v>8.5090000000000003</c:v>
                      </c:pt>
                      <c:pt idx="17017">
                        <c:v>8.51</c:v>
                      </c:pt>
                      <c:pt idx="17018">
                        <c:v>8.51</c:v>
                      </c:pt>
                      <c:pt idx="17019">
                        <c:v>8.5109999999999992</c:v>
                      </c:pt>
                      <c:pt idx="17020">
                        <c:v>8.5109999999999992</c:v>
                      </c:pt>
                      <c:pt idx="17021">
                        <c:v>8.5120000000000005</c:v>
                      </c:pt>
                      <c:pt idx="17022">
                        <c:v>8.5120000000000005</c:v>
                      </c:pt>
                      <c:pt idx="17023">
                        <c:v>8.5129999999999999</c:v>
                      </c:pt>
                      <c:pt idx="17024">
                        <c:v>8.5129999999999999</c:v>
                      </c:pt>
                      <c:pt idx="17025">
                        <c:v>8.5139999999999993</c:v>
                      </c:pt>
                      <c:pt idx="17026">
                        <c:v>8.5139999999999993</c:v>
                      </c:pt>
                      <c:pt idx="17027">
                        <c:v>8.5150000000000006</c:v>
                      </c:pt>
                      <c:pt idx="17028">
                        <c:v>8.5150000000000006</c:v>
                      </c:pt>
                      <c:pt idx="17029">
                        <c:v>8.516</c:v>
                      </c:pt>
                      <c:pt idx="17030">
                        <c:v>8.516</c:v>
                      </c:pt>
                      <c:pt idx="17031">
                        <c:v>8.5169999999999995</c:v>
                      </c:pt>
                      <c:pt idx="17032">
                        <c:v>8.5169999999999995</c:v>
                      </c:pt>
                      <c:pt idx="17033">
                        <c:v>8.5180000000000007</c:v>
                      </c:pt>
                      <c:pt idx="17034">
                        <c:v>8.5180000000000007</c:v>
                      </c:pt>
                      <c:pt idx="17035">
                        <c:v>8.5190000000000001</c:v>
                      </c:pt>
                      <c:pt idx="17036">
                        <c:v>8.5190000000000001</c:v>
                      </c:pt>
                      <c:pt idx="17037">
                        <c:v>8.52</c:v>
                      </c:pt>
                      <c:pt idx="17038">
                        <c:v>8.52</c:v>
                      </c:pt>
                      <c:pt idx="17039">
                        <c:v>8.5210000000000008</c:v>
                      </c:pt>
                      <c:pt idx="17040">
                        <c:v>8.5210000000000008</c:v>
                      </c:pt>
                      <c:pt idx="17041">
                        <c:v>8.5220000000000002</c:v>
                      </c:pt>
                      <c:pt idx="17042">
                        <c:v>8.5220000000000002</c:v>
                      </c:pt>
                      <c:pt idx="17043">
                        <c:v>8.5229999999999997</c:v>
                      </c:pt>
                      <c:pt idx="17044">
                        <c:v>8.5229999999999997</c:v>
                      </c:pt>
                      <c:pt idx="17045">
                        <c:v>8.5239999999999991</c:v>
                      </c:pt>
                      <c:pt idx="17046">
                        <c:v>8.5239999999999991</c:v>
                      </c:pt>
                      <c:pt idx="17047">
                        <c:v>8.5250000000000004</c:v>
                      </c:pt>
                      <c:pt idx="17048">
                        <c:v>8.5250000000000004</c:v>
                      </c:pt>
                      <c:pt idx="17049">
                        <c:v>8.5259999999999998</c:v>
                      </c:pt>
                      <c:pt idx="17050">
                        <c:v>8.5259999999999998</c:v>
                      </c:pt>
                      <c:pt idx="17051">
                        <c:v>8.5269999999999992</c:v>
                      </c:pt>
                      <c:pt idx="17052">
                        <c:v>8.5269999999999992</c:v>
                      </c:pt>
                      <c:pt idx="17053">
                        <c:v>8.5280000000000005</c:v>
                      </c:pt>
                      <c:pt idx="17054">
                        <c:v>8.5280000000000005</c:v>
                      </c:pt>
                      <c:pt idx="17055">
                        <c:v>8.5289999999999999</c:v>
                      </c:pt>
                      <c:pt idx="17056">
                        <c:v>8.5289999999999999</c:v>
                      </c:pt>
                      <c:pt idx="17057">
                        <c:v>8.5299999999999994</c:v>
                      </c:pt>
                      <c:pt idx="17058">
                        <c:v>8.5299999999999994</c:v>
                      </c:pt>
                      <c:pt idx="17059">
                        <c:v>8.5310000000000006</c:v>
                      </c:pt>
                      <c:pt idx="17060">
                        <c:v>8.5310000000000006</c:v>
                      </c:pt>
                      <c:pt idx="17061">
                        <c:v>8.532</c:v>
                      </c:pt>
                      <c:pt idx="17062">
                        <c:v>8.532</c:v>
                      </c:pt>
                      <c:pt idx="17063">
                        <c:v>8.5329999999999995</c:v>
                      </c:pt>
                      <c:pt idx="17064">
                        <c:v>8.5329999999999995</c:v>
                      </c:pt>
                      <c:pt idx="17065">
                        <c:v>8.5340000000000007</c:v>
                      </c:pt>
                      <c:pt idx="17066">
                        <c:v>8.5340000000000007</c:v>
                      </c:pt>
                      <c:pt idx="17067">
                        <c:v>8.5350000000000001</c:v>
                      </c:pt>
                      <c:pt idx="17068">
                        <c:v>8.5350000000000001</c:v>
                      </c:pt>
                      <c:pt idx="17069">
                        <c:v>8.5359999999999996</c:v>
                      </c:pt>
                      <c:pt idx="17070">
                        <c:v>8.5359999999999996</c:v>
                      </c:pt>
                      <c:pt idx="17071">
                        <c:v>8.5370000000000008</c:v>
                      </c:pt>
                      <c:pt idx="17072">
                        <c:v>8.5370000000000008</c:v>
                      </c:pt>
                      <c:pt idx="17073">
                        <c:v>8.5380000000000003</c:v>
                      </c:pt>
                      <c:pt idx="17074">
                        <c:v>8.5380000000000003</c:v>
                      </c:pt>
                      <c:pt idx="17075">
                        <c:v>8.5389999999999997</c:v>
                      </c:pt>
                      <c:pt idx="17076">
                        <c:v>8.5389999999999997</c:v>
                      </c:pt>
                      <c:pt idx="17077">
                        <c:v>8.5399999999999991</c:v>
                      </c:pt>
                      <c:pt idx="17078">
                        <c:v>8.5399999999999991</c:v>
                      </c:pt>
                      <c:pt idx="17079">
                        <c:v>8.5410000000000004</c:v>
                      </c:pt>
                      <c:pt idx="17080">
                        <c:v>8.5410000000000004</c:v>
                      </c:pt>
                      <c:pt idx="17081">
                        <c:v>8.5419999999999998</c:v>
                      </c:pt>
                      <c:pt idx="17082">
                        <c:v>8.5419999999999998</c:v>
                      </c:pt>
                      <c:pt idx="17083">
                        <c:v>8.5429999999999993</c:v>
                      </c:pt>
                      <c:pt idx="17084">
                        <c:v>8.5429999999999993</c:v>
                      </c:pt>
                      <c:pt idx="17085">
                        <c:v>8.5440000000000005</c:v>
                      </c:pt>
                      <c:pt idx="17086">
                        <c:v>8.5440000000000005</c:v>
                      </c:pt>
                      <c:pt idx="17087">
                        <c:v>8.5449999999999999</c:v>
                      </c:pt>
                      <c:pt idx="17088">
                        <c:v>8.5449999999999999</c:v>
                      </c:pt>
                      <c:pt idx="17089">
                        <c:v>8.5459999999999994</c:v>
                      </c:pt>
                      <c:pt idx="17090">
                        <c:v>8.5459999999999994</c:v>
                      </c:pt>
                      <c:pt idx="17091">
                        <c:v>8.5470000000000006</c:v>
                      </c:pt>
                      <c:pt idx="17092">
                        <c:v>8.5470000000000006</c:v>
                      </c:pt>
                      <c:pt idx="17093">
                        <c:v>8.548</c:v>
                      </c:pt>
                      <c:pt idx="17094">
                        <c:v>8.548</c:v>
                      </c:pt>
                      <c:pt idx="17095">
                        <c:v>8.5489999999999995</c:v>
                      </c:pt>
                      <c:pt idx="17096">
                        <c:v>8.5489999999999995</c:v>
                      </c:pt>
                      <c:pt idx="17097">
                        <c:v>8.5500000000000007</c:v>
                      </c:pt>
                      <c:pt idx="17098">
                        <c:v>8.5500000000000007</c:v>
                      </c:pt>
                      <c:pt idx="17099">
                        <c:v>8.5510000000000002</c:v>
                      </c:pt>
                      <c:pt idx="17100">
                        <c:v>8.5510000000000002</c:v>
                      </c:pt>
                      <c:pt idx="17101">
                        <c:v>8.5519999999999996</c:v>
                      </c:pt>
                      <c:pt idx="17102">
                        <c:v>8.5519999999999996</c:v>
                      </c:pt>
                      <c:pt idx="17103">
                        <c:v>8.5530000000000008</c:v>
                      </c:pt>
                      <c:pt idx="17104">
                        <c:v>8.5530000000000008</c:v>
                      </c:pt>
                      <c:pt idx="17105">
                        <c:v>8.5540000000000003</c:v>
                      </c:pt>
                      <c:pt idx="17106">
                        <c:v>8.5540000000000003</c:v>
                      </c:pt>
                      <c:pt idx="17107">
                        <c:v>8.5549999999999997</c:v>
                      </c:pt>
                      <c:pt idx="17108">
                        <c:v>8.5549999999999997</c:v>
                      </c:pt>
                      <c:pt idx="17109">
                        <c:v>8.5559999999999992</c:v>
                      </c:pt>
                      <c:pt idx="17110">
                        <c:v>8.5559999999999992</c:v>
                      </c:pt>
                      <c:pt idx="17111">
                        <c:v>8.5570000000000004</c:v>
                      </c:pt>
                      <c:pt idx="17112">
                        <c:v>8.5570000000000004</c:v>
                      </c:pt>
                      <c:pt idx="17113">
                        <c:v>8.5579999999999998</c:v>
                      </c:pt>
                      <c:pt idx="17114">
                        <c:v>8.5579999999999998</c:v>
                      </c:pt>
                      <c:pt idx="17115">
                        <c:v>8.5589999999999993</c:v>
                      </c:pt>
                      <c:pt idx="17116">
                        <c:v>8.5589999999999993</c:v>
                      </c:pt>
                      <c:pt idx="17117">
                        <c:v>8.56</c:v>
                      </c:pt>
                      <c:pt idx="17118">
                        <c:v>8.56</c:v>
                      </c:pt>
                      <c:pt idx="17119">
                        <c:v>8.5609999999999999</c:v>
                      </c:pt>
                      <c:pt idx="17120">
                        <c:v>8.5609999999999999</c:v>
                      </c:pt>
                      <c:pt idx="17121">
                        <c:v>8.5619999999999994</c:v>
                      </c:pt>
                      <c:pt idx="17122">
                        <c:v>8.5619999999999994</c:v>
                      </c:pt>
                      <c:pt idx="17123">
                        <c:v>8.5630000000000006</c:v>
                      </c:pt>
                      <c:pt idx="17124">
                        <c:v>8.5630000000000006</c:v>
                      </c:pt>
                      <c:pt idx="17125">
                        <c:v>8.5640000000000001</c:v>
                      </c:pt>
                      <c:pt idx="17126">
                        <c:v>8.5640000000000001</c:v>
                      </c:pt>
                      <c:pt idx="17127">
                        <c:v>8.5649999999999995</c:v>
                      </c:pt>
                      <c:pt idx="17128">
                        <c:v>8.5649999999999995</c:v>
                      </c:pt>
                      <c:pt idx="17129">
                        <c:v>8.5660000000000007</c:v>
                      </c:pt>
                      <c:pt idx="17130">
                        <c:v>8.5660000000000007</c:v>
                      </c:pt>
                      <c:pt idx="17131">
                        <c:v>8.5670000000000002</c:v>
                      </c:pt>
                      <c:pt idx="17132">
                        <c:v>8.5670000000000002</c:v>
                      </c:pt>
                      <c:pt idx="17133">
                        <c:v>8.5679999999999996</c:v>
                      </c:pt>
                      <c:pt idx="17134">
                        <c:v>8.5679999999999996</c:v>
                      </c:pt>
                      <c:pt idx="17135">
                        <c:v>8.5690000000000008</c:v>
                      </c:pt>
                      <c:pt idx="17136">
                        <c:v>8.5690000000000008</c:v>
                      </c:pt>
                      <c:pt idx="17137">
                        <c:v>8.57</c:v>
                      </c:pt>
                      <c:pt idx="17138">
                        <c:v>8.57</c:v>
                      </c:pt>
                      <c:pt idx="17139">
                        <c:v>8.5709999999999997</c:v>
                      </c:pt>
                      <c:pt idx="17140">
                        <c:v>8.5709999999999997</c:v>
                      </c:pt>
                      <c:pt idx="17141">
                        <c:v>8.5719999999999992</c:v>
                      </c:pt>
                      <c:pt idx="17142">
                        <c:v>8.5719999999999992</c:v>
                      </c:pt>
                      <c:pt idx="17143">
                        <c:v>8.5730000000000004</c:v>
                      </c:pt>
                      <c:pt idx="17144">
                        <c:v>8.5730000000000004</c:v>
                      </c:pt>
                      <c:pt idx="17145">
                        <c:v>8.5739999999999998</c:v>
                      </c:pt>
                      <c:pt idx="17146">
                        <c:v>8.5739999999999998</c:v>
                      </c:pt>
                      <c:pt idx="17147">
                        <c:v>8.5749999999999993</c:v>
                      </c:pt>
                      <c:pt idx="17148">
                        <c:v>8.5749999999999993</c:v>
                      </c:pt>
                      <c:pt idx="17149">
                        <c:v>8.5760000000000005</c:v>
                      </c:pt>
                      <c:pt idx="17150">
                        <c:v>8.5760000000000005</c:v>
                      </c:pt>
                      <c:pt idx="17151">
                        <c:v>8.577</c:v>
                      </c:pt>
                      <c:pt idx="17152">
                        <c:v>8.577</c:v>
                      </c:pt>
                      <c:pt idx="17153">
                        <c:v>8.5779999999999994</c:v>
                      </c:pt>
                      <c:pt idx="17154">
                        <c:v>8.5779999999999994</c:v>
                      </c:pt>
                      <c:pt idx="17155">
                        <c:v>8.5790000000000006</c:v>
                      </c:pt>
                      <c:pt idx="17156">
                        <c:v>8.5790000000000006</c:v>
                      </c:pt>
                      <c:pt idx="17157">
                        <c:v>8.58</c:v>
                      </c:pt>
                      <c:pt idx="17158">
                        <c:v>8.58</c:v>
                      </c:pt>
                      <c:pt idx="17159">
                        <c:v>8.5809999999999995</c:v>
                      </c:pt>
                      <c:pt idx="17160">
                        <c:v>8.5809999999999995</c:v>
                      </c:pt>
                      <c:pt idx="17161">
                        <c:v>8.5820000000000007</c:v>
                      </c:pt>
                      <c:pt idx="17162">
                        <c:v>8.5820000000000007</c:v>
                      </c:pt>
                      <c:pt idx="17163">
                        <c:v>8.5830000000000002</c:v>
                      </c:pt>
                      <c:pt idx="17164">
                        <c:v>8.5830000000000002</c:v>
                      </c:pt>
                      <c:pt idx="17165">
                        <c:v>8.5839999999999996</c:v>
                      </c:pt>
                      <c:pt idx="17166">
                        <c:v>8.5839999999999996</c:v>
                      </c:pt>
                      <c:pt idx="17167">
                        <c:v>8.5850000000000009</c:v>
                      </c:pt>
                      <c:pt idx="17168">
                        <c:v>8.5850000000000009</c:v>
                      </c:pt>
                      <c:pt idx="17169">
                        <c:v>8.5860000000000003</c:v>
                      </c:pt>
                      <c:pt idx="17170">
                        <c:v>8.5860000000000003</c:v>
                      </c:pt>
                      <c:pt idx="17171">
                        <c:v>8.5869999999999997</c:v>
                      </c:pt>
                      <c:pt idx="17172">
                        <c:v>8.5869999999999997</c:v>
                      </c:pt>
                      <c:pt idx="17173">
                        <c:v>8.5879999999999992</c:v>
                      </c:pt>
                      <c:pt idx="17174">
                        <c:v>8.5879999999999992</c:v>
                      </c:pt>
                      <c:pt idx="17175">
                        <c:v>8.5890000000000004</c:v>
                      </c:pt>
                      <c:pt idx="17176">
                        <c:v>8.5890000000000004</c:v>
                      </c:pt>
                      <c:pt idx="17177">
                        <c:v>8.59</c:v>
                      </c:pt>
                      <c:pt idx="17178">
                        <c:v>8.59</c:v>
                      </c:pt>
                      <c:pt idx="17179">
                        <c:v>8.5909999999999993</c:v>
                      </c:pt>
                      <c:pt idx="17180">
                        <c:v>8.5909999999999993</c:v>
                      </c:pt>
                      <c:pt idx="17181">
                        <c:v>8.5920000000000005</c:v>
                      </c:pt>
                      <c:pt idx="17182">
                        <c:v>8.5920000000000005</c:v>
                      </c:pt>
                      <c:pt idx="17183">
                        <c:v>8.593</c:v>
                      </c:pt>
                      <c:pt idx="17184">
                        <c:v>8.593</c:v>
                      </c:pt>
                      <c:pt idx="17185">
                        <c:v>8.5939999999999994</c:v>
                      </c:pt>
                      <c:pt idx="17186">
                        <c:v>8.5939999999999994</c:v>
                      </c:pt>
                      <c:pt idx="17187">
                        <c:v>8.5950000000000006</c:v>
                      </c:pt>
                      <c:pt idx="17188">
                        <c:v>8.5950000000000006</c:v>
                      </c:pt>
                      <c:pt idx="17189">
                        <c:v>8.5960000000000001</c:v>
                      </c:pt>
                      <c:pt idx="17190">
                        <c:v>8.5960000000000001</c:v>
                      </c:pt>
                      <c:pt idx="17191">
                        <c:v>8.5969999999999995</c:v>
                      </c:pt>
                      <c:pt idx="17192">
                        <c:v>8.5969999999999995</c:v>
                      </c:pt>
                      <c:pt idx="17193">
                        <c:v>8.5980000000000008</c:v>
                      </c:pt>
                      <c:pt idx="17194">
                        <c:v>8.5980000000000008</c:v>
                      </c:pt>
                      <c:pt idx="17195">
                        <c:v>8.5990000000000002</c:v>
                      </c:pt>
                      <c:pt idx="17196">
                        <c:v>8.5990000000000002</c:v>
                      </c:pt>
                      <c:pt idx="17197">
                        <c:v>8.6</c:v>
                      </c:pt>
                      <c:pt idx="17198">
                        <c:v>8.6</c:v>
                      </c:pt>
                      <c:pt idx="17199">
                        <c:v>8.6010000000000009</c:v>
                      </c:pt>
                      <c:pt idx="17200">
                        <c:v>8.6010000000000009</c:v>
                      </c:pt>
                      <c:pt idx="17201">
                        <c:v>8.6020000000000003</c:v>
                      </c:pt>
                      <c:pt idx="17202">
                        <c:v>8.6020000000000003</c:v>
                      </c:pt>
                      <c:pt idx="17203">
                        <c:v>8.6029999999999998</c:v>
                      </c:pt>
                      <c:pt idx="17204">
                        <c:v>8.6029999999999998</c:v>
                      </c:pt>
                      <c:pt idx="17205">
                        <c:v>8.6039999999999992</c:v>
                      </c:pt>
                      <c:pt idx="17206">
                        <c:v>8.6039999999999992</c:v>
                      </c:pt>
                      <c:pt idx="17207">
                        <c:v>8.6050000000000004</c:v>
                      </c:pt>
                      <c:pt idx="17208">
                        <c:v>8.6050000000000004</c:v>
                      </c:pt>
                      <c:pt idx="17209">
                        <c:v>8.6059999999999999</c:v>
                      </c:pt>
                      <c:pt idx="17210">
                        <c:v>8.6059999999999999</c:v>
                      </c:pt>
                      <c:pt idx="17211">
                        <c:v>8.6069999999999993</c:v>
                      </c:pt>
                      <c:pt idx="17212">
                        <c:v>8.6069999999999993</c:v>
                      </c:pt>
                      <c:pt idx="17213">
                        <c:v>8.6080000000000005</c:v>
                      </c:pt>
                      <c:pt idx="17214">
                        <c:v>8.6080000000000005</c:v>
                      </c:pt>
                      <c:pt idx="17215">
                        <c:v>8.609</c:v>
                      </c:pt>
                      <c:pt idx="17216">
                        <c:v>8.609</c:v>
                      </c:pt>
                      <c:pt idx="17217">
                        <c:v>8.61</c:v>
                      </c:pt>
                      <c:pt idx="17218">
                        <c:v>8.61</c:v>
                      </c:pt>
                      <c:pt idx="17219">
                        <c:v>8.6110000000000007</c:v>
                      </c:pt>
                      <c:pt idx="17220">
                        <c:v>8.6110000000000007</c:v>
                      </c:pt>
                      <c:pt idx="17221">
                        <c:v>8.6120000000000001</c:v>
                      </c:pt>
                      <c:pt idx="17222">
                        <c:v>8.6120000000000001</c:v>
                      </c:pt>
                      <c:pt idx="17223">
                        <c:v>8.6129999999999995</c:v>
                      </c:pt>
                      <c:pt idx="17224">
                        <c:v>8.6129999999999995</c:v>
                      </c:pt>
                      <c:pt idx="17225">
                        <c:v>8.6140000000000008</c:v>
                      </c:pt>
                      <c:pt idx="17226">
                        <c:v>8.6140000000000008</c:v>
                      </c:pt>
                      <c:pt idx="17227">
                        <c:v>8.6150000000000002</c:v>
                      </c:pt>
                      <c:pt idx="17228">
                        <c:v>8.6150000000000002</c:v>
                      </c:pt>
                      <c:pt idx="17229">
                        <c:v>8.6159999999999997</c:v>
                      </c:pt>
                      <c:pt idx="17230">
                        <c:v>8.6159999999999997</c:v>
                      </c:pt>
                      <c:pt idx="17231">
                        <c:v>8.6170000000000009</c:v>
                      </c:pt>
                      <c:pt idx="17232">
                        <c:v>8.6170000000000009</c:v>
                      </c:pt>
                      <c:pt idx="17233">
                        <c:v>8.6180000000000003</c:v>
                      </c:pt>
                      <c:pt idx="17234">
                        <c:v>8.6180000000000003</c:v>
                      </c:pt>
                      <c:pt idx="17235">
                        <c:v>8.6189999999999998</c:v>
                      </c:pt>
                      <c:pt idx="17236">
                        <c:v>8.6189999999999998</c:v>
                      </c:pt>
                      <c:pt idx="17237">
                        <c:v>8.6199999999999992</c:v>
                      </c:pt>
                      <c:pt idx="17238">
                        <c:v>8.6199999999999992</c:v>
                      </c:pt>
                      <c:pt idx="17239">
                        <c:v>8.6210000000000004</c:v>
                      </c:pt>
                      <c:pt idx="17240">
                        <c:v>8.6210000000000004</c:v>
                      </c:pt>
                      <c:pt idx="17241">
                        <c:v>8.6219999999999999</c:v>
                      </c:pt>
                      <c:pt idx="17242">
                        <c:v>8.6219999999999999</c:v>
                      </c:pt>
                      <c:pt idx="17243">
                        <c:v>8.6229999999999993</c:v>
                      </c:pt>
                      <c:pt idx="17244">
                        <c:v>8.6229999999999993</c:v>
                      </c:pt>
                      <c:pt idx="17245">
                        <c:v>8.6240000000000006</c:v>
                      </c:pt>
                      <c:pt idx="17246">
                        <c:v>8.6240000000000006</c:v>
                      </c:pt>
                      <c:pt idx="17247">
                        <c:v>8.625</c:v>
                      </c:pt>
                      <c:pt idx="17248">
                        <c:v>8.625</c:v>
                      </c:pt>
                      <c:pt idx="17249">
                        <c:v>8.6259999999999994</c:v>
                      </c:pt>
                      <c:pt idx="17250">
                        <c:v>8.6259999999999994</c:v>
                      </c:pt>
                      <c:pt idx="17251">
                        <c:v>8.6270000000000007</c:v>
                      </c:pt>
                      <c:pt idx="17252">
                        <c:v>8.6270000000000007</c:v>
                      </c:pt>
                      <c:pt idx="17253">
                        <c:v>8.6280000000000001</c:v>
                      </c:pt>
                      <c:pt idx="17254">
                        <c:v>8.6280000000000001</c:v>
                      </c:pt>
                      <c:pt idx="17255">
                        <c:v>8.6289999999999996</c:v>
                      </c:pt>
                      <c:pt idx="17256">
                        <c:v>8.6289999999999996</c:v>
                      </c:pt>
                      <c:pt idx="17257">
                        <c:v>8.6300000000000008</c:v>
                      </c:pt>
                      <c:pt idx="17258">
                        <c:v>8.6300000000000008</c:v>
                      </c:pt>
                      <c:pt idx="17259">
                        <c:v>8.6310000000000002</c:v>
                      </c:pt>
                      <c:pt idx="17260">
                        <c:v>8.6310000000000002</c:v>
                      </c:pt>
                      <c:pt idx="17261">
                        <c:v>8.6319999999999997</c:v>
                      </c:pt>
                      <c:pt idx="17262">
                        <c:v>8.6319999999999997</c:v>
                      </c:pt>
                      <c:pt idx="17263">
                        <c:v>8.6329999999999991</c:v>
                      </c:pt>
                      <c:pt idx="17264">
                        <c:v>8.6329999999999991</c:v>
                      </c:pt>
                      <c:pt idx="17265">
                        <c:v>8.6340000000000003</c:v>
                      </c:pt>
                      <c:pt idx="17266">
                        <c:v>8.6340000000000003</c:v>
                      </c:pt>
                      <c:pt idx="17267">
                        <c:v>8.6349999999999998</c:v>
                      </c:pt>
                      <c:pt idx="17268">
                        <c:v>8.6349999999999998</c:v>
                      </c:pt>
                      <c:pt idx="17269">
                        <c:v>8.6359999999999992</c:v>
                      </c:pt>
                      <c:pt idx="17270">
                        <c:v>8.6359999999999992</c:v>
                      </c:pt>
                      <c:pt idx="17271">
                        <c:v>8.6370000000000005</c:v>
                      </c:pt>
                      <c:pt idx="17272">
                        <c:v>8.6370000000000005</c:v>
                      </c:pt>
                      <c:pt idx="17273">
                        <c:v>8.6379999999999999</c:v>
                      </c:pt>
                      <c:pt idx="17274">
                        <c:v>8.6379999999999999</c:v>
                      </c:pt>
                      <c:pt idx="17275">
                        <c:v>8.6389999999999993</c:v>
                      </c:pt>
                      <c:pt idx="17276">
                        <c:v>8.6389999999999993</c:v>
                      </c:pt>
                      <c:pt idx="17277">
                        <c:v>8.64</c:v>
                      </c:pt>
                      <c:pt idx="17278">
                        <c:v>8.64</c:v>
                      </c:pt>
                      <c:pt idx="17279">
                        <c:v>8.641</c:v>
                      </c:pt>
                      <c:pt idx="17280">
                        <c:v>8.641</c:v>
                      </c:pt>
                      <c:pt idx="17281">
                        <c:v>8.6419999999999995</c:v>
                      </c:pt>
                      <c:pt idx="17282">
                        <c:v>8.6419999999999995</c:v>
                      </c:pt>
                      <c:pt idx="17283">
                        <c:v>8.6430000000000007</c:v>
                      </c:pt>
                      <c:pt idx="17284">
                        <c:v>8.6430000000000007</c:v>
                      </c:pt>
                      <c:pt idx="17285">
                        <c:v>8.6440000000000001</c:v>
                      </c:pt>
                      <c:pt idx="17286">
                        <c:v>8.6440000000000001</c:v>
                      </c:pt>
                      <c:pt idx="17287">
                        <c:v>8.6449999999999996</c:v>
                      </c:pt>
                      <c:pt idx="17288">
                        <c:v>8.6449999999999996</c:v>
                      </c:pt>
                      <c:pt idx="17289">
                        <c:v>8.6460000000000008</c:v>
                      </c:pt>
                      <c:pt idx="17290">
                        <c:v>8.6460000000000008</c:v>
                      </c:pt>
                      <c:pt idx="17291">
                        <c:v>8.6470000000000002</c:v>
                      </c:pt>
                      <c:pt idx="17292">
                        <c:v>8.6470000000000002</c:v>
                      </c:pt>
                      <c:pt idx="17293">
                        <c:v>8.6479999999999997</c:v>
                      </c:pt>
                      <c:pt idx="17294">
                        <c:v>8.6479999999999997</c:v>
                      </c:pt>
                      <c:pt idx="17295">
                        <c:v>8.6489999999999991</c:v>
                      </c:pt>
                      <c:pt idx="17296">
                        <c:v>8.6489999999999991</c:v>
                      </c:pt>
                      <c:pt idx="17297">
                        <c:v>8.65</c:v>
                      </c:pt>
                      <c:pt idx="17298">
                        <c:v>8.65</c:v>
                      </c:pt>
                      <c:pt idx="17299">
                        <c:v>8.6509999999999998</c:v>
                      </c:pt>
                      <c:pt idx="17300">
                        <c:v>8.6509999999999998</c:v>
                      </c:pt>
                      <c:pt idx="17301">
                        <c:v>8.6519999999999992</c:v>
                      </c:pt>
                      <c:pt idx="17302">
                        <c:v>8.6519999999999992</c:v>
                      </c:pt>
                      <c:pt idx="17303">
                        <c:v>8.6530000000000005</c:v>
                      </c:pt>
                      <c:pt idx="17304">
                        <c:v>8.6530000000000005</c:v>
                      </c:pt>
                      <c:pt idx="17305">
                        <c:v>8.6539999999999999</c:v>
                      </c:pt>
                      <c:pt idx="17306">
                        <c:v>8.6539999999999999</c:v>
                      </c:pt>
                      <c:pt idx="17307">
                        <c:v>8.6549999999999994</c:v>
                      </c:pt>
                      <c:pt idx="17308">
                        <c:v>8.6549999999999994</c:v>
                      </c:pt>
                      <c:pt idx="17309">
                        <c:v>8.6560000000000006</c:v>
                      </c:pt>
                      <c:pt idx="17310">
                        <c:v>8.6560000000000006</c:v>
                      </c:pt>
                      <c:pt idx="17311">
                        <c:v>8.657</c:v>
                      </c:pt>
                      <c:pt idx="17312">
                        <c:v>8.657</c:v>
                      </c:pt>
                      <c:pt idx="17313">
                        <c:v>8.6579999999999995</c:v>
                      </c:pt>
                      <c:pt idx="17314">
                        <c:v>8.6579999999999995</c:v>
                      </c:pt>
                      <c:pt idx="17315">
                        <c:v>8.6590000000000007</c:v>
                      </c:pt>
                      <c:pt idx="17316">
                        <c:v>8.6590000000000007</c:v>
                      </c:pt>
                      <c:pt idx="17317">
                        <c:v>8.66</c:v>
                      </c:pt>
                      <c:pt idx="17318">
                        <c:v>8.66</c:v>
                      </c:pt>
                      <c:pt idx="17319">
                        <c:v>8.6609999999999996</c:v>
                      </c:pt>
                      <c:pt idx="17320">
                        <c:v>8.6609999999999996</c:v>
                      </c:pt>
                      <c:pt idx="17321">
                        <c:v>8.6620000000000008</c:v>
                      </c:pt>
                      <c:pt idx="17322">
                        <c:v>8.6620000000000008</c:v>
                      </c:pt>
                      <c:pt idx="17323">
                        <c:v>8.6630000000000003</c:v>
                      </c:pt>
                      <c:pt idx="17324">
                        <c:v>8.6630000000000003</c:v>
                      </c:pt>
                      <c:pt idx="17325">
                        <c:v>8.6639999999999997</c:v>
                      </c:pt>
                      <c:pt idx="17326">
                        <c:v>8.6639999999999997</c:v>
                      </c:pt>
                      <c:pt idx="17327">
                        <c:v>8.6649999999999991</c:v>
                      </c:pt>
                      <c:pt idx="17328">
                        <c:v>8.6649999999999991</c:v>
                      </c:pt>
                      <c:pt idx="17329">
                        <c:v>8.6660000000000004</c:v>
                      </c:pt>
                      <c:pt idx="17330">
                        <c:v>8.6660000000000004</c:v>
                      </c:pt>
                      <c:pt idx="17331">
                        <c:v>8.6669999999999998</c:v>
                      </c:pt>
                      <c:pt idx="17332">
                        <c:v>8.6669999999999998</c:v>
                      </c:pt>
                      <c:pt idx="17333">
                        <c:v>8.6679999999999993</c:v>
                      </c:pt>
                      <c:pt idx="17334">
                        <c:v>8.6679999999999993</c:v>
                      </c:pt>
                      <c:pt idx="17335">
                        <c:v>8.6690000000000005</c:v>
                      </c:pt>
                      <c:pt idx="17336">
                        <c:v>8.6690000000000005</c:v>
                      </c:pt>
                      <c:pt idx="17337">
                        <c:v>8.67</c:v>
                      </c:pt>
                      <c:pt idx="17338">
                        <c:v>8.67</c:v>
                      </c:pt>
                      <c:pt idx="17339">
                        <c:v>8.6709999999999994</c:v>
                      </c:pt>
                      <c:pt idx="17340">
                        <c:v>8.6709999999999994</c:v>
                      </c:pt>
                      <c:pt idx="17341">
                        <c:v>8.6720000000000006</c:v>
                      </c:pt>
                      <c:pt idx="17342">
                        <c:v>8.6720000000000006</c:v>
                      </c:pt>
                      <c:pt idx="17343">
                        <c:v>8.673</c:v>
                      </c:pt>
                      <c:pt idx="17344">
                        <c:v>8.673</c:v>
                      </c:pt>
                      <c:pt idx="17345">
                        <c:v>8.6739999999999995</c:v>
                      </c:pt>
                      <c:pt idx="17346">
                        <c:v>8.6739999999999995</c:v>
                      </c:pt>
                      <c:pt idx="17347">
                        <c:v>8.6750000000000007</c:v>
                      </c:pt>
                      <c:pt idx="17348">
                        <c:v>8.6750000000000007</c:v>
                      </c:pt>
                      <c:pt idx="17349">
                        <c:v>8.6760000000000002</c:v>
                      </c:pt>
                      <c:pt idx="17350">
                        <c:v>8.6760000000000002</c:v>
                      </c:pt>
                      <c:pt idx="17351">
                        <c:v>8.6769999999999996</c:v>
                      </c:pt>
                      <c:pt idx="17352">
                        <c:v>8.6769999999999996</c:v>
                      </c:pt>
                      <c:pt idx="17353">
                        <c:v>8.6780000000000008</c:v>
                      </c:pt>
                      <c:pt idx="17354">
                        <c:v>8.6780000000000008</c:v>
                      </c:pt>
                      <c:pt idx="17355">
                        <c:v>8.6790000000000003</c:v>
                      </c:pt>
                      <c:pt idx="17356">
                        <c:v>8.6790000000000003</c:v>
                      </c:pt>
                      <c:pt idx="17357">
                        <c:v>8.68</c:v>
                      </c:pt>
                      <c:pt idx="17358">
                        <c:v>8.68</c:v>
                      </c:pt>
                      <c:pt idx="17359">
                        <c:v>8.6809999999999992</c:v>
                      </c:pt>
                      <c:pt idx="17360">
                        <c:v>8.6809999999999992</c:v>
                      </c:pt>
                      <c:pt idx="17361">
                        <c:v>8.6820000000000004</c:v>
                      </c:pt>
                      <c:pt idx="17362">
                        <c:v>8.6820000000000004</c:v>
                      </c:pt>
                      <c:pt idx="17363">
                        <c:v>8.6829999999999998</c:v>
                      </c:pt>
                      <c:pt idx="17364">
                        <c:v>8.6829999999999998</c:v>
                      </c:pt>
                      <c:pt idx="17365">
                        <c:v>8.6839999999999993</c:v>
                      </c:pt>
                      <c:pt idx="17366">
                        <c:v>8.6839999999999993</c:v>
                      </c:pt>
                      <c:pt idx="17367">
                        <c:v>8.6850000000000005</c:v>
                      </c:pt>
                      <c:pt idx="17368">
                        <c:v>8.6850000000000005</c:v>
                      </c:pt>
                      <c:pt idx="17369">
                        <c:v>8.6859999999999999</c:v>
                      </c:pt>
                      <c:pt idx="17370">
                        <c:v>8.6859999999999999</c:v>
                      </c:pt>
                      <c:pt idx="17371">
                        <c:v>8.6869999999999994</c:v>
                      </c:pt>
                      <c:pt idx="17372">
                        <c:v>8.6869999999999994</c:v>
                      </c:pt>
                      <c:pt idx="17373">
                        <c:v>8.6880000000000006</c:v>
                      </c:pt>
                      <c:pt idx="17374">
                        <c:v>8.6880000000000006</c:v>
                      </c:pt>
                      <c:pt idx="17375">
                        <c:v>8.6890000000000001</c:v>
                      </c:pt>
                      <c:pt idx="17376">
                        <c:v>8.6890000000000001</c:v>
                      </c:pt>
                      <c:pt idx="17377">
                        <c:v>8.69</c:v>
                      </c:pt>
                      <c:pt idx="17378">
                        <c:v>8.69</c:v>
                      </c:pt>
                      <c:pt idx="17379">
                        <c:v>8.6910000000000007</c:v>
                      </c:pt>
                      <c:pt idx="17380">
                        <c:v>8.6910000000000007</c:v>
                      </c:pt>
                      <c:pt idx="17381">
                        <c:v>8.6920000000000002</c:v>
                      </c:pt>
                      <c:pt idx="17382">
                        <c:v>8.6920000000000002</c:v>
                      </c:pt>
                      <c:pt idx="17383">
                        <c:v>8.6929999999999996</c:v>
                      </c:pt>
                      <c:pt idx="17384">
                        <c:v>8.6929999999999996</c:v>
                      </c:pt>
                      <c:pt idx="17385">
                        <c:v>8.6940000000000008</c:v>
                      </c:pt>
                      <c:pt idx="17386">
                        <c:v>8.6940000000000008</c:v>
                      </c:pt>
                      <c:pt idx="17387">
                        <c:v>8.6950000000000003</c:v>
                      </c:pt>
                      <c:pt idx="17388">
                        <c:v>8.6950000000000003</c:v>
                      </c:pt>
                      <c:pt idx="17389">
                        <c:v>8.6959999999999997</c:v>
                      </c:pt>
                      <c:pt idx="17390">
                        <c:v>8.6959999999999997</c:v>
                      </c:pt>
                      <c:pt idx="17391">
                        <c:v>8.6969999999999992</c:v>
                      </c:pt>
                      <c:pt idx="17392">
                        <c:v>8.6969999999999992</c:v>
                      </c:pt>
                      <c:pt idx="17393">
                        <c:v>8.6980000000000004</c:v>
                      </c:pt>
                      <c:pt idx="17394">
                        <c:v>8.6980000000000004</c:v>
                      </c:pt>
                      <c:pt idx="17395">
                        <c:v>8.6989999999999998</c:v>
                      </c:pt>
                      <c:pt idx="17396">
                        <c:v>8.6989999999999998</c:v>
                      </c:pt>
                      <c:pt idx="17397">
                        <c:v>8.6999999999999993</c:v>
                      </c:pt>
                      <c:pt idx="17398">
                        <c:v>8.6999999999999993</c:v>
                      </c:pt>
                      <c:pt idx="17399">
                        <c:v>8.7010000000000005</c:v>
                      </c:pt>
                      <c:pt idx="17400">
                        <c:v>8.7010000000000005</c:v>
                      </c:pt>
                      <c:pt idx="17401">
                        <c:v>8.702</c:v>
                      </c:pt>
                      <c:pt idx="17402">
                        <c:v>8.702</c:v>
                      </c:pt>
                      <c:pt idx="17403">
                        <c:v>8.7029999999999994</c:v>
                      </c:pt>
                      <c:pt idx="17404">
                        <c:v>8.7029999999999994</c:v>
                      </c:pt>
                      <c:pt idx="17405">
                        <c:v>8.7040000000000006</c:v>
                      </c:pt>
                      <c:pt idx="17406">
                        <c:v>8.7040000000000006</c:v>
                      </c:pt>
                      <c:pt idx="17407">
                        <c:v>8.7050000000000001</c:v>
                      </c:pt>
                      <c:pt idx="17408">
                        <c:v>8.7050000000000001</c:v>
                      </c:pt>
                      <c:pt idx="17409">
                        <c:v>8.7059999999999995</c:v>
                      </c:pt>
                      <c:pt idx="17410">
                        <c:v>8.7059999999999995</c:v>
                      </c:pt>
                      <c:pt idx="17411">
                        <c:v>8.7070000000000007</c:v>
                      </c:pt>
                      <c:pt idx="17412">
                        <c:v>8.7070000000000007</c:v>
                      </c:pt>
                      <c:pt idx="17413">
                        <c:v>8.7080000000000002</c:v>
                      </c:pt>
                      <c:pt idx="17414">
                        <c:v>8.7080000000000002</c:v>
                      </c:pt>
                      <c:pt idx="17415">
                        <c:v>8.7089999999999996</c:v>
                      </c:pt>
                      <c:pt idx="17416">
                        <c:v>8.7089999999999996</c:v>
                      </c:pt>
                      <c:pt idx="17417">
                        <c:v>8.7100000000000009</c:v>
                      </c:pt>
                      <c:pt idx="17418">
                        <c:v>8.7100000000000009</c:v>
                      </c:pt>
                      <c:pt idx="17419">
                        <c:v>8.7110000000000003</c:v>
                      </c:pt>
                      <c:pt idx="17420">
                        <c:v>8.7110000000000003</c:v>
                      </c:pt>
                      <c:pt idx="17421">
                        <c:v>8.7119999999999997</c:v>
                      </c:pt>
                      <c:pt idx="17422">
                        <c:v>8.7119999999999997</c:v>
                      </c:pt>
                      <c:pt idx="17423">
                        <c:v>8.7129999999999992</c:v>
                      </c:pt>
                      <c:pt idx="17424">
                        <c:v>8.7129999999999992</c:v>
                      </c:pt>
                      <c:pt idx="17425">
                        <c:v>8.7140000000000004</c:v>
                      </c:pt>
                      <c:pt idx="17426">
                        <c:v>8.7140000000000004</c:v>
                      </c:pt>
                      <c:pt idx="17427">
                        <c:v>8.7149999999999999</c:v>
                      </c:pt>
                      <c:pt idx="17428">
                        <c:v>8.7149999999999999</c:v>
                      </c:pt>
                      <c:pt idx="17429">
                        <c:v>8.7159999999999993</c:v>
                      </c:pt>
                      <c:pt idx="17430">
                        <c:v>8.7159999999999993</c:v>
                      </c:pt>
                      <c:pt idx="17431">
                        <c:v>8.7170000000000005</c:v>
                      </c:pt>
                      <c:pt idx="17432">
                        <c:v>8.7170000000000005</c:v>
                      </c:pt>
                      <c:pt idx="17433">
                        <c:v>8.718</c:v>
                      </c:pt>
                      <c:pt idx="17434">
                        <c:v>8.718</c:v>
                      </c:pt>
                      <c:pt idx="17435">
                        <c:v>8.7189999999999994</c:v>
                      </c:pt>
                      <c:pt idx="17436">
                        <c:v>8.7189999999999994</c:v>
                      </c:pt>
                      <c:pt idx="17437">
                        <c:v>8.7200000000000006</c:v>
                      </c:pt>
                      <c:pt idx="17438">
                        <c:v>8.7200000000000006</c:v>
                      </c:pt>
                      <c:pt idx="17439">
                        <c:v>8.7210000000000001</c:v>
                      </c:pt>
                      <c:pt idx="17440">
                        <c:v>8.7210000000000001</c:v>
                      </c:pt>
                      <c:pt idx="17441">
                        <c:v>8.7219999999999995</c:v>
                      </c:pt>
                      <c:pt idx="17442">
                        <c:v>8.7219999999999995</c:v>
                      </c:pt>
                      <c:pt idx="17443">
                        <c:v>8.7230000000000008</c:v>
                      </c:pt>
                      <c:pt idx="17444">
                        <c:v>8.7230000000000008</c:v>
                      </c:pt>
                      <c:pt idx="17445">
                        <c:v>8.7240000000000002</c:v>
                      </c:pt>
                      <c:pt idx="17446">
                        <c:v>8.7240000000000002</c:v>
                      </c:pt>
                      <c:pt idx="17447">
                        <c:v>8.7249999999999996</c:v>
                      </c:pt>
                      <c:pt idx="17448">
                        <c:v>8.7249999999999996</c:v>
                      </c:pt>
                      <c:pt idx="17449">
                        <c:v>8.7260000000000009</c:v>
                      </c:pt>
                      <c:pt idx="17450">
                        <c:v>8.7260000000000009</c:v>
                      </c:pt>
                      <c:pt idx="17451">
                        <c:v>8.7270000000000003</c:v>
                      </c:pt>
                      <c:pt idx="17452">
                        <c:v>8.7270000000000003</c:v>
                      </c:pt>
                      <c:pt idx="17453">
                        <c:v>8.7279999999999998</c:v>
                      </c:pt>
                      <c:pt idx="17454">
                        <c:v>8.7279999999999998</c:v>
                      </c:pt>
                      <c:pt idx="17455">
                        <c:v>8.7289999999999992</c:v>
                      </c:pt>
                      <c:pt idx="17456">
                        <c:v>8.7289999999999992</c:v>
                      </c:pt>
                      <c:pt idx="17457">
                        <c:v>8.73</c:v>
                      </c:pt>
                      <c:pt idx="17458">
                        <c:v>8.73</c:v>
                      </c:pt>
                      <c:pt idx="17459">
                        <c:v>8.7309999999999999</c:v>
                      </c:pt>
                      <c:pt idx="17460">
                        <c:v>8.7309999999999999</c:v>
                      </c:pt>
                      <c:pt idx="17461">
                        <c:v>8.7319999999999993</c:v>
                      </c:pt>
                      <c:pt idx="17462">
                        <c:v>8.7319999999999993</c:v>
                      </c:pt>
                      <c:pt idx="17463">
                        <c:v>8.7330000000000005</c:v>
                      </c:pt>
                      <c:pt idx="17464">
                        <c:v>8.7330000000000005</c:v>
                      </c:pt>
                      <c:pt idx="17465">
                        <c:v>8.734</c:v>
                      </c:pt>
                      <c:pt idx="17466">
                        <c:v>8.734</c:v>
                      </c:pt>
                      <c:pt idx="17467">
                        <c:v>8.7349999999999994</c:v>
                      </c:pt>
                      <c:pt idx="17468">
                        <c:v>8.7349999999999994</c:v>
                      </c:pt>
                      <c:pt idx="17469">
                        <c:v>8.7360000000000007</c:v>
                      </c:pt>
                      <c:pt idx="17470">
                        <c:v>8.7360000000000007</c:v>
                      </c:pt>
                      <c:pt idx="17471">
                        <c:v>8.7370000000000001</c:v>
                      </c:pt>
                      <c:pt idx="17472">
                        <c:v>8.7370000000000001</c:v>
                      </c:pt>
                      <c:pt idx="17473">
                        <c:v>8.7379999999999995</c:v>
                      </c:pt>
                      <c:pt idx="17474">
                        <c:v>8.7379999999999995</c:v>
                      </c:pt>
                      <c:pt idx="17475">
                        <c:v>8.7390000000000008</c:v>
                      </c:pt>
                      <c:pt idx="17476">
                        <c:v>8.7390000000000008</c:v>
                      </c:pt>
                      <c:pt idx="17477">
                        <c:v>8.74</c:v>
                      </c:pt>
                      <c:pt idx="17478">
                        <c:v>8.74</c:v>
                      </c:pt>
                      <c:pt idx="17479">
                        <c:v>8.7409999999999997</c:v>
                      </c:pt>
                      <c:pt idx="17480">
                        <c:v>8.7409999999999997</c:v>
                      </c:pt>
                      <c:pt idx="17481">
                        <c:v>8.7420000000000009</c:v>
                      </c:pt>
                      <c:pt idx="17482">
                        <c:v>8.7420000000000009</c:v>
                      </c:pt>
                      <c:pt idx="17483">
                        <c:v>8.7430000000000003</c:v>
                      </c:pt>
                      <c:pt idx="17484">
                        <c:v>8.7430000000000003</c:v>
                      </c:pt>
                      <c:pt idx="17485">
                        <c:v>8.7439999999999998</c:v>
                      </c:pt>
                      <c:pt idx="17486">
                        <c:v>8.7439999999999998</c:v>
                      </c:pt>
                      <c:pt idx="17487">
                        <c:v>8.7449999999999992</c:v>
                      </c:pt>
                      <c:pt idx="17488">
                        <c:v>8.7449999999999992</c:v>
                      </c:pt>
                      <c:pt idx="17489">
                        <c:v>8.7460000000000004</c:v>
                      </c:pt>
                      <c:pt idx="17490">
                        <c:v>8.7460000000000004</c:v>
                      </c:pt>
                      <c:pt idx="17491">
                        <c:v>8.7469999999999999</c:v>
                      </c:pt>
                      <c:pt idx="17492">
                        <c:v>8.7469999999999999</c:v>
                      </c:pt>
                      <c:pt idx="17493">
                        <c:v>8.7479999999999993</c:v>
                      </c:pt>
                      <c:pt idx="17494">
                        <c:v>8.7479999999999993</c:v>
                      </c:pt>
                      <c:pt idx="17495">
                        <c:v>8.7490000000000006</c:v>
                      </c:pt>
                      <c:pt idx="17496">
                        <c:v>8.7490000000000006</c:v>
                      </c:pt>
                      <c:pt idx="17497">
                        <c:v>8.75</c:v>
                      </c:pt>
                      <c:pt idx="17498">
                        <c:v>8.75</c:v>
                      </c:pt>
                      <c:pt idx="17499">
                        <c:v>8.7509999999999994</c:v>
                      </c:pt>
                      <c:pt idx="17500">
                        <c:v>8.7509999999999994</c:v>
                      </c:pt>
                      <c:pt idx="17501">
                        <c:v>8.7520000000000007</c:v>
                      </c:pt>
                      <c:pt idx="17502">
                        <c:v>8.7520000000000007</c:v>
                      </c:pt>
                      <c:pt idx="17503">
                        <c:v>8.7530000000000001</c:v>
                      </c:pt>
                      <c:pt idx="17504">
                        <c:v>8.7530000000000001</c:v>
                      </c:pt>
                      <c:pt idx="17505">
                        <c:v>8.7539999999999996</c:v>
                      </c:pt>
                      <c:pt idx="17506">
                        <c:v>8.7539999999999996</c:v>
                      </c:pt>
                      <c:pt idx="17507">
                        <c:v>8.7550000000000008</c:v>
                      </c:pt>
                      <c:pt idx="17508">
                        <c:v>8.7550000000000008</c:v>
                      </c:pt>
                      <c:pt idx="17509">
                        <c:v>8.7560000000000002</c:v>
                      </c:pt>
                      <c:pt idx="17510">
                        <c:v>8.7560000000000002</c:v>
                      </c:pt>
                      <c:pt idx="17511">
                        <c:v>8.7569999999999997</c:v>
                      </c:pt>
                      <c:pt idx="17512">
                        <c:v>8.7569999999999997</c:v>
                      </c:pt>
                      <c:pt idx="17513">
                        <c:v>8.7579999999999991</c:v>
                      </c:pt>
                      <c:pt idx="17514">
                        <c:v>8.7579999999999991</c:v>
                      </c:pt>
                      <c:pt idx="17515">
                        <c:v>8.7590000000000003</c:v>
                      </c:pt>
                      <c:pt idx="17516">
                        <c:v>8.7590000000000003</c:v>
                      </c:pt>
                      <c:pt idx="17517">
                        <c:v>8.76</c:v>
                      </c:pt>
                      <c:pt idx="17518">
                        <c:v>8.76</c:v>
                      </c:pt>
                      <c:pt idx="17519">
                        <c:v>8.7609999999999992</c:v>
                      </c:pt>
                      <c:pt idx="17520">
                        <c:v>8.7609999999999992</c:v>
                      </c:pt>
                      <c:pt idx="17521">
                        <c:v>8.7620000000000005</c:v>
                      </c:pt>
                      <c:pt idx="17522">
                        <c:v>8.7620000000000005</c:v>
                      </c:pt>
                      <c:pt idx="17523">
                        <c:v>8.7629999999999999</c:v>
                      </c:pt>
                      <c:pt idx="17524">
                        <c:v>8.7629999999999999</c:v>
                      </c:pt>
                      <c:pt idx="17525">
                        <c:v>8.7639999999999993</c:v>
                      </c:pt>
                      <c:pt idx="17526">
                        <c:v>8.7639999999999993</c:v>
                      </c:pt>
                      <c:pt idx="17527">
                        <c:v>8.7650000000000006</c:v>
                      </c:pt>
                      <c:pt idx="17528">
                        <c:v>8.7650000000000006</c:v>
                      </c:pt>
                      <c:pt idx="17529">
                        <c:v>8.766</c:v>
                      </c:pt>
                      <c:pt idx="17530">
                        <c:v>8.766</c:v>
                      </c:pt>
                      <c:pt idx="17531">
                        <c:v>8.7669999999999995</c:v>
                      </c:pt>
                      <c:pt idx="17532">
                        <c:v>8.7669999999999995</c:v>
                      </c:pt>
                      <c:pt idx="17533">
                        <c:v>8.7680000000000007</c:v>
                      </c:pt>
                      <c:pt idx="17534">
                        <c:v>8.7680000000000007</c:v>
                      </c:pt>
                      <c:pt idx="17535">
                        <c:v>8.7690000000000001</c:v>
                      </c:pt>
                      <c:pt idx="17536">
                        <c:v>8.7690000000000001</c:v>
                      </c:pt>
                      <c:pt idx="17537">
                        <c:v>8.77</c:v>
                      </c:pt>
                      <c:pt idx="17538">
                        <c:v>8.77</c:v>
                      </c:pt>
                      <c:pt idx="17539">
                        <c:v>8.7710000000000008</c:v>
                      </c:pt>
                      <c:pt idx="17540">
                        <c:v>8.7710000000000008</c:v>
                      </c:pt>
                      <c:pt idx="17541">
                        <c:v>8.7720000000000002</c:v>
                      </c:pt>
                      <c:pt idx="17542">
                        <c:v>8.7720000000000002</c:v>
                      </c:pt>
                      <c:pt idx="17543">
                        <c:v>8.7729999999999997</c:v>
                      </c:pt>
                      <c:pt idx="17544">
                        <c:v>8.7729999999999997</c:v>
                      </c:pt>
                      <c:pt idx="17545">
                        <c:v>8.7739999999999991</c:v>
                      </c:pt>
                      <c:pt idx="17546">
                        <c:v>8.7739999999999991</c:v>
                      </c:pt>
                      <c:pt idx="17547">
                        <c:v>8.7750000000000004</c:v>
                      </c:pt>
                      <c:pt idx="17548">
                        <c:v>8.7750000000000004</c:v>
                      </c:pt>
                      <c:pt idx="17549">
                        <c:v>8.7759999999999998</c:v>
                      </c:pt>
                      <c:pt idx="17550">
                        <c:v>8.7759999999999998</c:v>
                      </c:pt>
                      <c:pt idx="17551">
                        <c:v>8.7769999999999992</c:v>
                      </c:pt>
                      <c:pt idx="17552">
                        <c:v>8.7769999999999992</c:v>
                      </c:pt>
                      <c:pt idx="17553">
                        <c:v>8.7780000000000005</c:v>
                      </c:pt>
                      <c:pt idx="17554">
                        <c:v>8.7780000000000005</c:v>
                      </c:pt>
                      <c:pt idx="17555">
                        <c:v>8.7789999999999999</c:v>
                      </c:pt>
                      <c:pt idx="17556">
                        <c:v>8.7789999999999999</c:v>
                      </c:pt>
                      <c:pt idx="17557">
                        <c:v>8.7799999999999994</c:v>
                      </c:pt>
                      <c:pt idx="17558">
                        <c:v>8.7799999999999994</c:v>
                      </c:pt>
                      <c:pt idx="17559">
                        <c:v>8.7810000000000006</c:v>
                      </c:pt>
                      <c:pt idx="17560">
                        <c:v>8.7810000000000006</c:v>
                      </c:pt>
                      <c:pt idx="17561">
                        <c:v>8.782</c:v>
                      </c:pt>
                      <c:pt idx="17562">
                        <c:v>8.782</c:v>
                      </c:pt>
                      <c:pt idx="17563">
                        <c:v>8.7829999999999995</c:v>
                      </c:pt>
                      <c:pt idx="17564">
                        <c:v>8.7829999999999995</c:v>
                      </c:pt>
                      <c:pt idx="17565">
                        <c:v>8.7840000000000007</c:v>
                      </c:pt>
                      <c:pt idx="17566">
                        <c:v>8.7840000000000007</c:v>
                      </c:pt>
                      <c:pt idx="17567">
                        <c:v>8.7850000000000001</c:v>
                      </c:pt>
                      <c:pt idx="17568">
                        <c:v>8.7850000000000001</c:v>
                      </c:pt>
                      <c:pt idx="17569">
                        <c:v>8.7859999999999996</c:v>
                      </c:pt>
                      <c:pt idx="17570">
                        <c:v>8.7859999999999996</c:v>
                      </c:pt>
                      <c:pt idx="17571">
                        <c:v>8.7870000000000008</c:v>
                      </c:pt>
                      <c:pt idx="17572">
                        <c:v>8.7870000000000008</c:v>
                      </c:pt>
                      <c:pt idx="17573">
                        <c:v>8.7880000000000003</c:v>
                      </c:pt>
                      <c:pt idx="17574">
                        <c:v>8.7880000000000003</c:v>
                      </c:pt>
                      <c:pt idx="17575">
                        <c:v>8.7889999999999997</c:v>
                      </c:pt>
                      <c:pt idx="17576">
                        <c:v>8.7889999999999997</c:v>
                      </c:pt>
                      <c:pt idx="17577">
                        <c:v>8.7899999999999991</c:v>
                      </c:pt>
                      <c:pt idx="17578">
                        <c:v>8.7899999999999991</c:v>
                      </c:pt>
                      <c:pt idx="17579">
                        <c:v>8.7910000000000004</c:v>
                      </c:pt>
                      <c:pt idx="17580">
                        <c:v>8.7910000000000004</c:v>
                      </c:pt>
                      <c:pt idx="17581">
                        <c:v>8.7919999999999998</c:v>
                      </c:pt>
                      <c:pt idx="17582">
                        <c:v>8.7919999999999998</c:v>
                      </c:pt>
                      <c:pt idx="17583">
                        <c:v>8.7929999999999993</c:v>
                      </c:pt>
                      <c:pt idx="17584">
                        <c:v>8.7929999999999993</c:v>
                      </c:pt>
                      <c:pt idx="17585">
                        <c:v>8.7940000000000005</c:v>
                      </c:pt>
                      <c:pt idx="17586">
                        <c:v>8.7940000000000005</c:v>
                      </c:pt>
                      <c:pt idx="17587">
                        <c:v>8.7949999999999999</c:v>
                      </c:pt>
                      <c:pt idx="17588">
                        <c:v>8.7949999999999999</c:v>
                      </c:pt>
                      <c:pt idx="17589">
                        <c:v>8.7959999999999994</c:v>
                      </c:pt>
                      <c:pt idx="17590">
                        <c:v>8.7959999999999994</c:v>
                      </c:pt>
                      <c:pt idx="17591">
                        <c:v>8.7970000000000006</c:v>
                      </c:pt>
                      <c:pt idx="17592">
                        <c:v>8.7970000000000006</c:v>
                      </c:pt>
                      <c:pt idx="17593">
                        <c:v>8.798</c:v>
                      </c:pt>
                      <c:pt idx="17594">
                        <c:v>8.798</c:v>
                      </c:pt>
                      <c:pt idx="17595">
                        <c:v>8.7989999999999995</c:v>
                      </c:pt>
                      <c:pt idx="17596">
                        <c:v>8.7989999999999995</c:v>
                      </c:pt>
                      <c:pt idx="17597">
                        <c:v>8.8000000000000007</c:v>
                      </c:pt>
                      <c:pt idx="17598">
                        <c:v>8.8000000000000007</c:v>
                      </c:pt>
                      <c:pt idx="17599">
                        <c:v>8.8010000000000002</c:v>
                      </c:pt>
                      <c:pt idx="17600">
                        <c:v>8.8010000000000002</c:v>
                      </c:pt>
                      <c:pt idx="17601">
                        <c:v>8.8019999999999996</c:v>
                      </c:pt>
                      <c:pt idx="17602">
                        <c:v>8.8019999999999996</c:v>
                      </c:pt>
                      <c:pt idx="17603">
                        <c:v>8.8030000000000008</c:v>
                      </c:pt>
                      <c:pt idx="17604">
                        <c:v>8.8030000000000008</c:v>
                      </c:pt>
                      <c:pt idx="17605">
                        <c:v>8.8040000000000003</c:v>
                      </c:pt>
                      <c:pt idx="17606">
                        <c:v>8.8040000000000003</c:v>
                      </c:pt>
                      <c:pt idx="17607">
                        <c:v>8.8049999999999997</c:v>
                      </c:pt>
                      <c:pt idx="17608">
                        <c:v>8.8049999999999997</c:v>
                      </c:pt>
                      <c:pt idx="17609">
                        <c:v>8.8059999999999992</c:v>
                      </c:pt>
                      <c:pt idx="17610">
                        <c:v>8.8059999999999992</c:v>
                      </c:pt>
                      <c:pt idx="17611">
                        <c:v>8.8070000000000004</c:v>
                      </c:pt>
                      <c:pt idx="17612">
                        <c:v>8.8070000000000004</c:v>
                      </c:pt>
                      <c:pt idx="17613">
                        <c:v>8.8079999999999998</c:v>
                      </c:pt>
                      <c:pt idx="17614">
                        <c:v>8.8079999999999998</c:v>
                      </c:pt>
                      <c:pt idx="17615">
                        <c:v>8.8089999999999993</c:v>
                      </c:pt>
                      <c:pt idx="17616">
                        <c:v>8.8089999999999993</c:v>
                      </c:pt>
                      <c:pt idx="17617">
                        <c:v>8.81</c:v>
                      </c:pt>
                      <c:pt idx="17618">
                        <c:v>8.81</c:v>
                      </c:pt>
                      <c:pt idx="17619">
                        <c:v>8.8109999999999999</c:v>
                      </c:pt>
                      <c:pt idx="17620">
                        <c:v>8.8109999999999999</c:v>
                      </c:pt>
                      <c:pt idx="17621">
                        <c:v>8.8119999999999994</c:v>
                      </c:pt>
                      <c:pt idx="17622">
                        <c:v>8.8119999999999994</c:v>
                      </c:pt>
                      <c:pt idx="17623">
                        <c:v>8.8130000000000006</c:v>
                      </c:pt>
                      <c:pt idx="17624">
                        <c:v>8.8130000000000006</c:v>
                      </c:pt>
                      <c:pt idx="17625">
                        <c:v>8.8140000000000001</c:v>
                      </c:pt>
                      <c:pt idx="17626">
                        <c:v>8.8140000000000001</c:v>
                      </c:pt>
                      <c:pt idx="17627">
                        <c:v>8.8149999999999995</c:v>
                      </c:pt>
                      <c:pt idx="17628">
                        <c:v>8.8149999999999995</c:v>
                      </c:pt>
                      <c:pt idx="17629">
                        <c:v>8.8160000000000007</c:v>
                      </c:pt>
                      <c:pt idx="17630">
                        <c:v>8.8160000000000007</c:v>
                      </c:pt>
                      <c:pt idx="17631">
                        <c:v>8.8170000000000002</c:v>
                      </c:pt>
                      <c:pt idx="17632">
                        <c:v>8.8170000000000002</c:v>
                      </c:pt>
                      <c:pt idx="17633">
                        <c:v>8.8179999999999996</c:v>
                      </c:pt>
                      <c:pt idx="17634">
                        <c:v>8.8179999999999996</c:v>
                      </c:pt>
                      <c:pt idx="17635">
                        <c:v>8.8190000000000008</c:v>
                      </c:pt>
                      <c:pt idx="17636">
                        <c:v>8.8190000000000008</c:v>
                      </c:pt>
                      <c:pt idx="17637">
                        <c:v>8.82</c:v>
                      </c:pt>
                      <c:pt idx="17638">
                        <c:v>8.82</c:v>
                      </c:pt>
                      <c:pt idx="17639">
                        <c:v>8.8209999999999997</c:v>
                      </c:pt>
                      <c:pt idx="17640">
                        <c:v>8.8209999999999997</c:v>
                      </c:pt>
                      <c:pt idx="17641">
                        <c:v>8.8219999999999992</c:v>
                      </c:pt>
                      <c:pt idx="17642">
                        <c:v>8.8219999999999992</c:v>
                      </c:pt>
                      <c:pt idx="17643">
                        <c:v>8.8230000000000004</c:v>
                      </c:pt>
                      <c:pt idx="17644">
                        <c:v>8.8230000000000004</c:v>
                      </c:pt>
                      <c:pt idx="17645">
                        <c:v>8.8239999999999998</c:v>
                      </c:pt>
                      <c:pt idx="17646">
                        <c:v>8.8239999999999998</c:v>
                      </c:pt>
                      <c:pt idx="17647">
                        <c:v>8.8249999999999993</c:v>
                      </c:pt>
                      <c:pt idx="17648">
                        <c:v>8.8249999999999993</c:v>
                      </c:pt>
                      <c:pt idx="17649">
                        <c:v>8.8260000000000005</c:v>
                      </c:pt>
                      <c:pt idx="17650">
                        <c:v>8.8260000000000005</c:v>
                      </c:pt>
                      <c:pt idx="17651">
                        <c:v>8.827</c:v>
                      </c:pt>
                      <c:pt idx="17652">
                        <c:v>8.827</c:v>
                      </c:pt>
                      <c:pt idx="17653">
                        <c:v>8.8279999999999994</c:v>
                      </c:pt>
                      <c:pt idx="17654">
                        <c:v>8.8279999999999994</c:v>
                      </c:pt>
                      <c:pt idx="17655">
                        <c:v>8.8290000000000006</c:v>
                      </c:pt>
                      <c:pt idx="17656">
                        <c:v>8.8290000000000006</c:v>
                      </c:pt>
                      <c:pt idx="17657">
                        <c:v>8.83</c:v>
                      </c:pt>
                      <c:pt idx="17658">
                        <c:v>8.83</c:v>
                      </c:pt>
                      <c:pt idx="17659">
                        <c:v>8.8309999999999995</c:v>
                      </c:pt>
                      <c:pt idx="17660">
                        <c:v>8.8309999999999995</c:v>
                      </c:pt>
                      <c:pt idx="17661">
                        <c:v>8.8320000000000007</c:v>
                      </c:pt>
                      <c:pt idx="17662">
                        <c:v>8.8320000000000007</c:v>
                      </c:pt>
                      <c:pt idx="17663">
                        <c:v>8.8330000000000002</c:v>
                      </c:pt>
                      <c:pt idx="17664">
                        <c:v>8.8330000000000002</c:v>
                      </c:pt>
                      <c:pt idx="17665">
                        <c:v>8.8339999999999996</c:v>
                      </c:pt>
                      <c:pt idx="17666">
                        <c:v>8.8339999999999996</c:v>
                      </c:pt>
                      <c:pt idx="17667">
                        <c:v>8.8350000000000009</c:v>
                      </c:pt>
                      <c:pt idx="17668">
                        <c:v>8.8350000000000009</c:v>
                      </c:pt>
                      <c:pt idx="17669">
                        <c:v>8.8360000000000003</c:v>
                      </c:pt>
                      <c:pt idx="17670">
                        <c:v>8.8360000000000003</c:v>
                      </c:pt>
                      <c:pt idx="17671">
                        <c:v>8.8369999999999997</c:v>
                      </c:pt>
                      <c:pt idx="17672">
                        <c:v>8.8369999999999997</c:v>
                      </c:pt>
                      <c:pt idx="17673">
                        <c:v>8.8379999999999992</c:v>
                      </c:pt>
                      <c:pt idx="17674">
                        <c:v>8.8379999999999992</c:v>
                      </c:pt>
                      <c:pt idx="17675">
                        <c:v>8.8390000000000004</c:v>
                      </c:pt>
                      <c:pt idx="17676">
                        <c:v>8.8390000000000004</c:v>
                      </c:pt>
                      <c:pt idx="17677">
                        <c:v>8.84</c:v>
                      </c:pt>
                      <c:pt idx="17678">
                        <c:v>8.84</c:v>
                      </c:pt>
                      <c:pt idx="17679">
                        <c:v>8.8409999999999993</c:v>
                      </c:pt>
                      <c:pt idx="17680">
                        <c:v>8.8409999999999993</c:v>
                      </c:pt>
                      <c:pt idx="17681">
                        <c:v>8.8420000000000005</c:v>
                      </c:pt>
                      <c:pt idx="17682">
                        <c:v>8.8420000000000005</c:v>
                      </c:pt>
                      <c:pt idx="17683">
                        <c:v>8.843</c:v>
                      </c:pt>
                      <c:pt idx="17684">
                        <c:v>8.843</c:v>
                      </c:pt>
                      <c:pt idx="17685">
                        <c:v>8.8439999999999994</c:v>
                      </c:pt>
                      <c:pt idx="17686">
                        <c:v>8.8439999999999994</c:v>
                      </c:pt>
                      <c:pt idx="17687">
                        <c:v>8.8450000000000006</c:v>
                      </c:pt>
                      <c:pt idx="17688">
                        <c:v>8.8450000000000006</c:v>
                      </c:pt>
                      <c:pt idx="17689">
                        <c:v>8.8460000000000001</c:v>
                      </c:pt>
                      <c:pt idx="17690">
                        <c:v>8.8460000000000001</c:v>
                      </c:pt>
                      <c:pt idx="17691">
                        <c:v>8.8469999999999995</c:v>
                      </c:pt>
                      <c:pt idx="17692">
                        <c:v>8.8469999999999995</c:v>
                      </c:pt>
                      <c:pt idx="17693">
                        <c:v>8.8480000000000008</c:v>
                      </c:pt>
                      <c:pt idx="17694">
                        <c:v>8.8480000000000008</c:v>
                      </c:pt>
                      <c:pt idx="17695">
                        <c:v>8.8490000000000002</c:v>
                      </c:pt>
                      <c:pt idx="17696">
                        <c:v>8.8490000000000002</c:v>
                      </c:pt>
                      <c:pt idx="17697">
                        <c:v>8.85</c:v>
                      </c:pt>
                      <c:pt idx="17698">
                        <c:v>8.85</c:v>
                      </c:pt>
                      <c:pt idx="17699">
                        <c:v>8.8510000000000009</c:v>
                      </c:pt>
                      <c:pt idx="17700">
                        <c:v>8.8510000000000009</c:v>
                      </c:pt>
                      <c:pt idx="17701">
                        <c:v>8.8520000000000003</c:v>
                      </c:pt>
                      <c:pt idx="17702">
                        <c:v>8.8520000000000003</c:v>
                      </c:pt>
                      <c:pt idx="17703">
                        <c:v>8.8529999999999998</c:v>
                      </c:pt>
                      <c:pt idx="17704">
                        <c:v>8.8529999999999998</c:v>
                      </c:pt>
                      <c:pt idx="17705">
                        <c:v>8.8539999999999992</c:v>
                      </c:pt>
                      <c:pt idx="17706">
                        <c:v>8.8539999999999992</c:v>
                      </c:pt>
                      <c:pt idx="17707">
                        <c:v>8.8550000000000004</c:v>
                      </c:pt>
                      <c:pt idx="17708">
                        <c:v>8.8550000000000004</c:v>
                      </c:pt>
                      <c:pt idx="17709">
                        <c:v>8.8559999999999999</c:v>
                      </c:pt>
                      <c:pt idx="17710">
                        <c:v>8.8559999999999999</c:v>
                      </c:pt>
                      <c:pt idx="17711">
                        <c:v>8.8569999999999993</c:v>
                      </c:pt>
                      <c:pt idx="17712">
                        <c:v>8.8569999999999993</c:v>
                      </c:pt>
                      <c:pt idx="17713">
                        <c:v>8.8580000000000005</c:v>
                      </c:pt>
                      <c:pt idx="17714">
                        <c:v>8.8580000000000005</c:v>
                      </c:pt>
                      <c:pt idx="17715">
                        <c:v>8.859</c:v>
                      </c:pt>
                      <c:pt idx="17716">
                        <c:v>8.859</c:v>
                      </c:pt>
                      <c:pt idx="17717">
                        <c:v>8.86</c:v>
                      </c:pt>
                      <c:pt idx="17718">
                        <c:v>8.86</c:v>
                      </c:pt>
                      <c:pt idx="17719">
                        <c:v>8.8610000000000007</c:v>
                      </c:pt>
                      <c:pt idx="17720">
                        <c:v>8.8610000000000007</c:v>
                      </c:pt>
                      <c:pt idx="17721">
                        <c:v>8.8620000000000001</c:v>
                      </c:pt>
                      <c:pt idx="17722">
                        <c:v>8.8620000000000001</c:v>
                      </c:pt>
                      <c:pt idx="17723">
                        <c:v>8.8629999999999995</c:v>
                      </c:pt>
                      <c:pt idx="17724">
                        <c:v>8.8629999999999995</c:v>
                      </c:pt>
                      <c:pt idx="17725">
                        <c:v>8.8640000000000008</c:v>
                      </c:pt>
                      <c:pt idx="17726">
                        <c:v>8.8640000000000008</c:v>
                      </c:pt>
                      <c:pt idx="17727">
                        <c:v>8.8650000000000002</c:v>
                      </c:pt>
                      <c:pt idx="17728">
                        <c:v>8.8650000000000002</c:v>
                      </c:pt>
                      <c:pt idx="17729">
                        <c:v>8.8659999999999997</c:v>
                      </c:pt>
                      <c:pt idx="17730">
                        <c:v>8.8659999999999997</c:v>
                      </c:pt>
                      <c:pt idx="17731">
                        <c:v>8.8670000000000009</c:v>
                      </c:pt>
                      <c:pt idx="17732">
                        <c:v>8.8670000000000009</c:v>
                      </c:pt>
                      <c:pt idx="17733">
                        <c:v>8.8680000000000003</c:v>
                      </c:pt>
                      <c:pt idx="17734">
                        <c:v>8.8680000000000003</c:v>
                      </c:pt>
                      <c:pt idx="17735">
                        <c:v>8.8689999999999998</c:v>
                      </c:pt>
                      <c:pt idx="17736">
                        <c:v>8.8689999999999998</c:v>
                      </c:pt>
                      <c:pt idx="17737">
                        <c:v>8.8699999999999992</c:v>
                      </c:pt>
                      <c:pt idx="17738">
                        <c:v>8.8699999999999992</c:v>
                      </c:pt>
                      <c:pt idx="17739">
                        <c:v>8.8710000000000004</c:v>
                      </c:pt>
                      <c:pt idx="17740">
                        <c:v>8.8710000000000004</c:v>
                      </c:pt>
                      <c:pt idx="17741">
                        <c:v>8.8719999999999999</c:v>
                      </c:pt>
                      <c:pt idx="17742">
                        <c:v>8.8719999999999999</c:v>
                      </c:pt>
                      <c:pt idx="17743">
                        <c:v>8.8729999999999993</c:v>
                      </c:pt>
                      <c:pt idx="17744">
                        <c:v>8.8729999999999993</c:v>
                      </c:pt>
                      <c:pt idx="17745">
                        <c:v>8.8740000000000006</c:v>
                      </c:pt>
                      <c:pt idx="17746">
                        <c:v>8.8740000000000006</c:v>
                      </c:pt>
                      <c:pt idx="17747">
                        <c:v>8.875</c:v>
                      </c:pt>
                      <c:pt idx="17748">
                        <c:v>8.875</c:v>
                      </c:pt>
                      <c:pt idx="17749">
                        <c:v>8.8759999999999994</c:v>
                      </c:pt>
                      <c:pt idx="17750">
                        <c:v>8.8759999999999994</c:v>
                      </c:pt>
                      <c:pt idx="17751">
                        <c:v>8.8770000000000007</c:v>
                      </c:pt>
                      <c:pt idx="17752">
                        <c:v>8.8770000000000007</c:v>
                      </c:pt>
                      <c:pt idx="17753">
                        <c:v>8.8780000000000001</c:v>
                      </c:pt>
                      <c:pt idx="17754">
                        <c:v>8.8780000000000001</c:v>
                      </c:pt>
                      <c:pt idx="17755">
                        <c:v>8.8789999999999996</c:v>
                      </c:pt>
                      <c:pt idx="17756">
                        <c:v>8.8789999999999996</c:v>
                      </c:pt>
                      <c:pt idx="17757">
                        <c:v>8.8800000000000008</c:v>
                      </c:pt>
                      <c:pt idx="17758">
                        <c:v>8.8800000000000008</c:v>
                      </c:pt>
                      <c:pt idx="17759">
                        <c:v>8.8810000000000002</c:v>
                      </c:pt>
                      <c:pt idx="17760">
                        <c:v>8.8810000000000002</c:v>
                      </c:pt>
                      <c:pt idx="17761">
                        <c:v>8.8819999999999997</c:v>
                      </c:pt>
                      <c:pt idx="17762">
                        <c:v>8.8819999999999997</c:v>
                      </c:pt>
                      <c:pt idx="17763">
                        <c:v>8.8829999999999991</c:v>
                      </c:pt>
                      <c:pt idx="17764">
                        <c:v>8.8829999999999991</c:v>
                      </c:pt>
                      <c:pt idx="17765">
                        <c:v>8.8840000000000003</c:v>
                      </c:pt>
                      <c:pt idx="17766">
                        <c:v>8.8840000000000003</c:v>
                      </c:pt>
                      <c:pt idx="17767">
                        <c:v>8.8849999999999998</c:v>
                      </c:pt>
                      <c:pt idx="17768">
                        <c:v>8.8849999999999998</c:v>
                      </c:pt>
                      <c:pt idx="17769">
                        <c:v>8.8859999999999992</c:v>
                      </c:pt>
                      <c:pt idx="17770">
                        <c:v>8.8859999999999992</c:v>
                      </c:pt>
                      <c:pt idx="17771">
                        <c:v>8.8870000000000005</c:v>
                      </c:pt>
                      <c:pt idx="17772">
                        <c:v>8.8870000000000005</c:v>
                      </c:pt>
                      <c:pt idx="17773">
                        <c:v>8.8879999999999999</c:v>
                      </c:pt>
                      <c:pt idx="17774">
                        <c:v>8.8879999999999999</c:v>
                      </c:pt>
                      <c:pt idx="17775">
                        <c:v>8.8889999999999993</c:v>
                      </c:pt>
                      <c:pt idx="17776">
                        <c:v>8.8889999999999993</c:v>
                      </c:pt>
                      <c:pt idx="17777">
                        <c:v>8.89</c:v>
                      </c:pt>
                      <c:pt idx="17778">
                        <c:v>8.89</c:v>
                      </c:pt>
                      <c:pt idx="17779">
                        <c:v>8.891</c:v>
                      </c:pt>
                      <c:pt idx="17780">
                        <c:v>8.891</c:v>
                      </c:pt>
                      <c:pt idx="17781">
                        <c:v>8.8919999999999995</c:v>
                      </c:pt>
                      <c:pt idx="17782">
                        <c:v>8.8919999999999995</c:v>
                      </c:pt>
                      <c:pt idx="17783">
                        <c:v>8.8930000000000007</c:v>
                      </c:pt>
                      <c:pt idx="17784">
                        <c:v>8.8930000000000007</c:v>
                      </c:pt>
                      <c:pt idx="17785">
                        <c:v>8.8940000000000001</c:v>
                      </c:pt>
                      <c:pt idx="17786">
                        <c:v>8.8940000000000001</c:v>
                      </c:pt>
                      <c:pt idx="17787">
                        <c:v>8.8949999999999996</c:v>
                      </c:pt>
                      <c:pt idx="17788">
                        <c:v>8.8949999999999996</c:v>
                      </c:pt>
                      <c:pt idx="17789">
                        <c:v>8.8960000000000008</c:v>
                      </c:pt>
                      <c:pt idx="17790">
                        <c:v>8.8960000000000008</c:v>
                      </c:pt>
                      <c:pt idx="17791">
                        <c:v>8.8970000000000002</c:v>
                      </c:pt>
                      <c:pt idx="17792">
                        <c:v>8.8970000000000002</c:v>
                      </c:pt>
                      <c:pt idx="17793">
                        <c:v>8.8979999999999997</c:v>
                      </c:pt>
                      <c:pt idx="17794">
                        <c:v>8.8979999999999997</c:v>
                      </c:pt>
                      <c:pt idx="17795">
                        <c:v>8.8989999999999991</c:v>
                      </c:pt>
                      <c:pt idx="17796">
                        <c:v>8.8989999999999991</c:v>
                      </c:pt>
                      <c:pt idx="17797">
                        <c:v>8.9</c:v>
                      </c:pt>
                      <c:pt idx="17798">
                        <c:v>8.9</c:v>
                      </c:pt>
                      <c:pt idx="17799">
                        <c:v>8.9009999999999998</c:v>
                      </c:pt>
                      <c:pt idx="17800">
                        <c:v>8.9009999999999998</c:v>
                      </c:pt>
                      <c:pt idx="17801">
                        <c:v>8.9019999999999992</c:v>
                      </c:pt>
                      <c:pt idx="17802">
                        <c:v>8.9019999999999992</c:v>
                      </c:pt>
                      <c:pt idx="17803">
                        <c:v>8.9030000000000005</c:v>
                      </c:pt>
                      <c:pt idx="17804">
                        <c:v>8.9030000000000005</c:v>
                      </c:pt>
                      <c:pt idx="17805">
                        <c:v>8.9039999999999999</c:v>
                      </c:pt>
                      <c:pt idx="17806">
                        <c:v>8.9039999999999999</c:v>
                      </c:pt>
                      <c:pt idx="17807">
                        <c:v>8.9049999999999994</c:v>
                      </c:pt>
                      <c:pt idx="17808">
                        <c:v>8.9049999999999994</c:v>
                      </c:pt>
                      <c:pt idx="17809">
                        <c:v>8.9060000000000006</c:v>
                      </c:pt>
                      <c:pt idx="17810">
                        <c:v>8.9060000000000006</c:v>
                      </c:pt>
                      <c:pt idx="17811">
                        <c:v>8.907</c:v>
                      </c:pt>
                      <c:pt idx="17812">
                        <c:v>8.907</c:v>
                      </c:pt>
                      <c:pt idx="17813">
                        <c:v>8.9079999999999995</c:v>
                      </c:pt>
                      <c:pt idx="17814">
                        <c:v>8.9079999999999995</c:v>
                      </c:pt>
                      <c:pt idx="17815">
                        <c:v>8.9090000000000007</c:v>
                      </c:pt>
                      <c:pt idx="17816">
                        <c:v>8.9090000000000007</c:v>
                      </c:pt>
                      <c:pt idx="17817">
                        <c:v>8.91</c:v>
                      </c:pt>
                      <c:pt idx="17818">
                        <c:v>8.91</c:v>
                      </c:pt>
                      <c:pt idx="17819">
                        <c:v>8.9109999999999996</c:v>
                      </c:pt>
                      <c:pt idx="17820">
                        <c:v>8.9109999999999996</c:v>
                      </c:pt>
                      <c:pt idx="17821">
                        <c:v>8.9120000000000008</c:v>
                      </c:pt>
                      <c:pt idx="17822">
                        <c:v>8.9120000000000008</c:v>
                      </c:pt>
                      <c:pt idx="17823">
                        <c:v>8.9130000000000003</c:v>
                      </c:pt>
                      <c:pt idx="17824">
                        <c:v>8.9130000000000003</c:v>
                      </c:pt>
                      <c:pt idx="17825">
                        <c:v>8.9139999999999997</c:v>
                      </c:pt>
                      <c:pt idx="17826">
                        <c:v>8.9139999999999997</c:v>
                      </c:pt>
                      <c:pt idx="17827">
                        <c:v>8.9149999999999991</c:v>
                      </c:pt>
                      <c:pt idx="17828">
                        <c:v>8.9149999999999991</c:v>
                      </c:pt>
                      <c:pt idx="17829">
                        <c:v>8.9160000000000004</c:v>
                      </c:pt>
                      <c:pt idx="17830">
                        <c:v>8.9160000000000004</c:v>
                      </c:pt>
                      <c:pt idx="17831">
                        <c:v>8.9169999999999998</c:v>
                      </c:pt>
                      <c:pt idx="17832">
                        <c:v>8.9169999999999998</c:v>
                      </c:pt>
                      <c:pt idx="17833">
                        <c:v>8.9179999999999993</c:v>
                      </c:pt>
                      <c:pt idx="17834">
                        <c:v>8.9179999999999993</c:v>
                      </c:pt>
                      <c:pt idx="17835">
                        <c:v>8.9190000000000005</c:v>
                      </c:pt>
                      <c:pt idx="17836">
                        <c:v>8.9190000000000005</c:v>
                      </c:pt>
                      <c:pt idx="17837">
                        <c:v>8.92</c:v>
                      </c:pt>
                      <c:pt idx="17838">
                        <c:v>8.92</c:v>
                      </c:pt>
                      <c:pt idx="17839">
                        <c:v>8.9209999999999994</c:v>
                      </c:pt>
                      <c:pt idx="17840">
                        <c:v>8.9209999999999994</c:v>
                      </c:pt>
                      <c:pt idx="17841">
                        <c:v>8.9220000000000006</c:v>
                      </c:pt>
                      <c:pt idx="17842">
                        <c:v>8.9220000000000006</c:v>
                      </c:pt>
                      <c:pt idx="17843">
                        <c:v>8.923</c:v>
                      </c:pt>
                      <c:pt idx="17844">
                        <c:v>8.923</c:v>
                      </c:pt>
                      <c:pt idx="17845">
                        <c:v>8.9239999999999995</c:v>
                      </c:pt>
                      <c:pt idx="17846">
                        <c:v>8.9239999999999995</c:v>
                      </c:pt>
                      <c:pt idx="17847">
                        <c:v>8.9250000000000007</c:v>
                      </c:pt>
                      <c:pt idx="17848">
                        <c:v>8.9250000000000007</c:v>
                      </c:pt>
                      <c:pt idx="17849">
                        <c:v>8.9260000000000002</c:v>
                      </c:pt>
                      <c:pt idx="17850">
                        <c:v>8.9260000000000002</c:v>
                      </c:pt>
                      <c:pt idx="17851">
                        <c:v>8.9269999999999996</c:v>
                      </c:pt>
                      <c:pt idx="17852">
                        <c:v>8.9269999999999996</c:v>
                      </c:pt>
                      <c:pt idx="17853">
                        <c:v>8.9280000000000008</c:v>
                      </c:pt>
                      <c:pt idx="17854">
                        <c:v>8.9280000000000008</c:v>
                      </c:pt>
                      <c:pt idx="17855">
                        <c:v>8.9290000000000003</c:v>
                      </c:pt>
                      <c:pt idx="17856">
                        <c:v>8.9290000000000003</c:v>
                      </c:pt>
                      <c:pt idx="17857">
                        <c:v>8.93</c:v>
                      </c:pt>
                      <c:pt idx="17858">
                        <c:v>8.93</c:v>
                      </c:pt>
                      <c:pt idx="17859">
                        <c:v>8.9309999999999992</c:v>
                      </c:pt>
                      <c:pt idx="17860">
                        <c:v>8.9309999999999992</c:v>
                      </c:pt>
                      <c:pt idx="17861">
                        <c:v>8.9320000000000004</c:v>
                      </c:pt>
                      <c:pt idx="17862">
                        <c:v>8.9320000000000004</c:v>
                      </c:pt>
                      <c:pt idx="17863">
                        <c:v>8.9329999999999998</c:v>
                      </c:pt>
                      <c:pt idx="17864">
                        <c:v>8.9329999999999998</c:v>
                      </c:pt>
                      <c:pt idx="17865">
                        <c:v>8.9339999999999993</c:v>
                      </c:pt>
                      <c:pt idx="17866">
                        <c:v>8.9339999999999993</c:v>
                      </c:pt>
                      <c:pt idx="17867">
                        <c:v>8.9350000000000005</c:v>
                      </c:pt>
                      <c:pt idx="17868">
                        <c:v>8.9350000000000005</c:v>
                      </c:pt>
                      <c:pt idx="17869">
                        <c:v>8.9359999999999999</c:v>
                      </c:pt>
                      <c:pt idx="17870">
                        <c:v>8.9359999999999999</c:v>
                      </c:pt>
                      <c:pt idx="17871">
                        <c:v>8.9369999999999994</c:v>
                      </c:pt>
                      <c:pt idx="17872">
                        <c:v>8.9369999999999994</c:v>
                      </c:pt>
                      <c:pt idx="17873">
                        <c:v>8.9380000000000006</c:v>
                      </c:pt>
                      <c:pt idx="17874">
                        <c:v>8.9380000000000006</c:v>
                      </c:pt>
                      <c:pt idx="17875">
                        <c:v>8.9390000000000001</c:v>
                      </c:pt>
                      <c:pt idx="17876">
                        <c:v>8.9390000000000001</c:v>
                      </c:pt>
                      <c:pt idx="17877">
                        <c:v>8.94</c:v>
                      </c:pt>
                      <c:pt idx="17878">
                        <c:v>8.94</c:v>
                      </c:pt>
                      <c:pt idx="17879">
                        <c:v>8.9410000000000007</c:v>
                      </c:pt>
                      <c:pt idx="17880">
                        <c:v>8.9410000000000007</c:v>
                      </c:pt>
                      <c:pt idx="17881">
                        <c:v>8.9420000000000002</c:v>
                      </c:pt>
                      <c:pt idx="17882">
                        <c:v>8.9420000000000002</c:v>
                      </c:pt>
                      <c:pt idx="17883">
                        <c:v>8.9429999999999996</c:v>
                      </c:pt>
                      <c:pt idx="17884">
                        <c:v>8.9429999999999996</c:v>
                      </c:pt>
                      <c:pt idx="17885">
                        <c:v>8.9440000000000008</c:v>
                      </c:pt>
                      <c:pt idx="17886">
                        <c:v>8.9440000000000008</c:v>
                      </c:pt>
                      <c:pt idx="17887">
                        <c:v>8.9450000000000003</c:v>
                      </c:pt>
                      <c:pt idx="17888">
                        <c:v>8.9450000000000003</c:v>
                      </c:pt>
                      <c:pt idx="17889">
                        <c:v>8.9459999999999997</c:v>
                      </c:pt>
                      <c:pt idx="17890">
                        <c:v>8.9459999999999997</c:v>
                      </c:pt>
                      <c:pt idx="17891">
                        <c:v>8.9469999999999992</c:v>
                      </c:pt>
                      <c:pt idx="17892">
                        <c:v>8.9469999999999992</c:v>
                      </c:pt>
                      <c:pt idx="17893">
                        <c:v>8.9480000000000004</c:v>
                      </c:pt>
                      <c:pt idx="17894">
                        <c:v>8.9480000000000004</c:v>
                      </c:pt>
                      <c:pt idx="17895">
                        <c:v>8.9489999999999998</c:v>
                      </c:pt>
                      <c:pt idx="17896">
                        <c:v>8.9489999999999998</c:v>
                      </c:pt>
                      <c:pt idx="17897">
                        <c:v>8.9499999999999993</c:v>
                      </c:pt>
                      <c:pt idx="17898">
                        <c:v>8.9499999999999993</c:v>
                      </c:pt>
                      <c:pt idx="17899">
                        <c:v>8.9510000000000005</c:v>
                      </c:pt>
                      <c:pt idx="17900">
                        <c:v>8.9510000000000005</c:v>
                      </c:pt>
                      <c:pt idx="17901">
                        <c:v>8.952</c:v>
                      </c:pt>
                      <c:pt idx="17902">
                        <c:v>8.952</c:v>
                      </c:pt>
                      <c:pt idx="17903">
                        <c:v>8.9529999999999994</c:v>
                      </c:pt>
                      <c:pt idx="17904">
                        <c:v>8.9529999999999994</c:v>
                      </c:pt>
                      <c:pt idx="17905">
                        <c:v>8.9540000000000006</c:v>
                      </c:pt>
                      <c:pt idx="17906">
                        <c:v>8.9540000000000006</c:v>
                      </c:pt>
                      <c:pt idx="17907">
                        <c:v>8.9550000000000001</c:v>
                      </c:pt>
                      <c:pt idx="17908">
                        <c:v>8.9550000000000001</c:v>
                      </c:pt>
                      <c:pt idx="17909">
                        <c:v>8.9559999999999995</c:v>
                      </c:pt>
                      <c:pt idx="17910">
                        <c:v>8.9559999999999995</c:v>
                      </c:pt>
                      <c:pt idx="17911">
                        <c:v>8.9570000000000007</c:v>
                      </c:pt>
                      <c:pt idx="17912">
                        <c:v>8.9570000000000007</c:v>
                      </c:pt>
                      <c:pt idx="17913">
                        <c:v>8.9580000000000002</c:v>
                      </c:pt>
                      <c:pt idx="17914">
                        <c:v>8.9580000000000002</c:v>
                      </c:pt>
                      <c:pt idx="17915">
                        <c:v>8.9589999999999996</c:v>
                      </c:pt>
                      <c:pt idx="17916">
                        <c:v>8.9589999999999996</c:v>
                      </c:pt>
                      <c:pt idx="17917">
                        <c:v>8.9600000000000009</c:v>
                      </c:pt>
                      <c:pt idx="17918">
                        <c:v>8.9600000000000009</c:v>
                      </c:pt>
                      <c:pt idx="17919">
                        <c:v>8.9610000000000003</c:v>
                      </c:pt>
                      <c:pt idx="17920">
                        <c:v>8.9610000000000003</c:v>
                      </c:pt>
                      <c:pt idx="17921">
                        <c:v>8.9619999999999997</c:v>
                      </c:pt>
                      <c:pt idx="17922">
                        <c:v>8.9619999999999997</c:v>
                      </c:pt>
                      <c:pt idx="17923">
                        <c:v>8.9629999999999992</c:v>
                      </c:pt>
                      <c:pt idx="17924">
                        <c:v>8.9629999999999992</c:v>
                      </c:pt>
                      <c:pt idx="17925">
                        <c:v>8.9640000000000004</c:v>
                      </c:pt>
                      <c:pt idx="17926">
                        <c:v>8.9640000000000004</c:v>
                      </c:pt>
                      <c:pt idx="17927">
                        <c:v>8.9649999999999999</c:v>
                      </c:pt>
                      <c:pt idx="17928">
                        <c:v>8.9649999999999999</c:v>
                      </c:pt>
                      <c:pt idx="17929">
                        <c:v>8.9659999999999993</c:v>
                      </c:pt>
                      <c:pt idx="17930">
                        <c:v>8.9659999999999993</c:v>
                      </c:pt>
                      <c:pt idx="17931">
                        <c:v>8.9670000000000005</c:v>
                      </c:pt>
                      <c:pt idx="17932">
                        <c:v>8.9670000000000005</c:v>
                      </c:pt>
                      <c:pt idx="17933">
                        <c:v>8.968</c:v>
                      </c:pt>
                      <c:pt idx="17934">
                        <c:v>8.968</c:v>
                      </c:pt>
                      <c:pt idx="17935">
                        <c:v>8.9689999999999994</c:v>
                      </c:pt>
                      <c:pt idx="17936">
                        <c:v>8.9689999999999994</c:v>
                      </c:pt>
                      <c:pt idx="17937">
                        <c:v>8.9700000000000006</c:v>
                      </c:pt>
                      <c:pt idx="17938">
                        <c:v>8.9700000000000006</c:v>
                      </c:pt>
                      <c:pt idx="17939">
                        <c:v>8.9710000000000001</c:v>
                      </c:pt>
                      <c:pt idx="17940">
                        <c:v>8.9710000000000001</c:v>
                      </c:pt>
                      <c:pt idx="17941">
                        <c:v>8.9719999999999995</c:v>
                      </c:pt>
                      <c:pt idx="17942">
                        <c:v>8.9719999999999995</c:v>
                      </c:pt>
                      <c:pt idx="17943">
                        <c:v>8.9730000000000008</c:v>
                      </c:pt>
                      <c:pt idx="17944">
                        <c:v>8.9730000000000008</c:v>
                      </c:pt>
                      <c:pt idx="17945">
                        <c:v>8.9740000000000002</c:v>
                      </c:pt>
                      <c:pt idx="17946">
                        <c:v>8.9740000000000002</c:v>
                      </c:pt>
                      <c:pt idx="17947">
                        <c:v>8.9749999999999996</c:v>
                      </c:pt>
                      <c:pt idx="17948">
                        <c:v>8.9749999999999996</c:v>
                      </c:pt>
                      <c:pt idx="17949">
                        <c:v>8.9760000000000009</c:v>
                      </c:pt>
                      <c:pt idx="17950">
                        <c:v>8.9760000000000009</c:v>
                      </c:pt>
                      <c:pt idx="17951">
                        <c:v>8.9770000000000003</c:v>
                      </c:pt>
                      <c:pt idx="17952">
                        <c:v>8.9770000000000003</c:v>
                      </c:pt>
                      <c:pt idx="17953">
                        <c:v>8.9779999999999998</c:v>
                      </c:pt>
                      <c:pt idx="17954">
                        <c:v>8.9779999999999998</c:v>
                      </c:pt>
                      <c:pt idx="17955">
                        <c:v>8.9789999999999992</c:v>
                      </c:pt>
                      <c:pt idx="17956">
                        <c:v>8.9789999999999992</c:v>
                      </c:pt>
                      <c:pt idx="17957">
                        <c:v>8.98</c:v>
                      </c:pt>
                      <c:pt idx="17958">
                        <c:v>8.98</c:v>
                      </c:pt>
                      <c:pt idx="17959">
                        <c:v>8.9809999999999999</c:v>
                      </c:pt>
                      <c:pt idx="17960">
                        <c:v>8.9809999999999999</c:v>
                      </c:pt>
                      <c:pt idx="17961">
                        <c:v>8.9819999999999993</c:v>
                      </c:pt>
                      <c:pt idx="17962">
                        <c:v>8.9819999999999993</c:v>
                      </c:pt>
                      <c:pt idx="17963">
                        <c:v>8.9830000000000005</c:v>
                      </c:pt>
                      <c:pt idx="17964">
                        <c:v>8.9830000000000005</c:v>
                      </c:pt>
                      <c:pt idx="17965">
                        <c:v>8.984</c:v>
                      </c:pt>
                      <c:pt idx="17966">
                        <c:v>8.984</c:v>
                      </c:pt>
                      <c:pt idx="17967">
                        <c:v>8.9849999999999994</c:v>
                      </c:pt>
                      <c:pt idx="17968">
                        <c:v>8.9849999999999994</c:v>
                      </c:pt>
                      <c:pt idx="17969">
                        <c:v>8.9860000000000007</c:v>
                      </c:pt>
                      <c:pt idx="17970">
                        <c:v>8.9860000000000007</c:v>
                      </c:pt>
                      <c:pt idx="17971">
                        <c:v>8.9870000000000001</c:v>
                      </c:pt>
                      <c:pt idx="17972">
                        <c:v>8.9870000000000001</c:v>
                      </c:pt>
                      <c:pt idx="17973">
                        <c:v>8.9879999999999995</c:v>
                      </c:pt>
                      <c:pt idx="17974">
                        <c:v>8.9879999999999995</c:v>
                      </c:pt>
                      <c:pt idx="17975">
                        <c:v>8.9890000000000008</c:v>
                      </c:pt>
                      <c:pt idx="17976">
                        <c:v>8.9890000000000008</c:v>
                      </c:pt>
                      <c:pt idx="17977">
                        <c:v>8.99</c:v>
                      </c:pt>
                      <c:pt idx="17978">
                        <c:v>8.99</c:v>
                      </c:pt>
                      <c:pt idx="17979">
                        <c:v>8.9909999999999997</c:v>
                      </c:pt>
                      <c:pt idx="17980">
                        <c:v>8.9909999999999997</c:v>
                      </c:pt>
                      <c:pt idx="17981">
                        <c:v>8.9920000000000009</c:v>
                      </c:pt>
                      <c:pt idx="17982">
                        <c:v>8.9920000000000009</c:v>
                      </c:pt>
                      <c:pt idx="17983">
                        <c:v>8.9930000000000003</c:v>
                      </c:pt>
                      <c:pt idx="17984">
                        <c:v>8.9930000000000003</c:v>
                      </c:pt>
                      <c:pt idx="17985">
                        <c:v>8.9939999999999998</c:v>
                      </c:pt>
                      <c:pt idx="17986">
                        <c:v>8.9939999999999998</c:v>
                      </c:pt>
                      <c:pt idx="17987">
                        <c:v>8.9949999999999992</c:v>
                      </c:pt>
                      <c:pt idx="17988">
                        <c:v>8.9949999999999992</c:v>
                      </c:pt>
                      <c:pt idx="17989">
                        <c:v>8.9960000000000004</c:v>
                      </c:pt>
                      <c:pt idx="17990">
                        <c:v>8.9960000000000004</c:v>
                      </c:pt>
                      <c:pt idx="17991">
                        <c:v>8.9969999999999999</c:v>
                      </c:pt>
                      <c:pt idx="17992">
                        <c:v>8.9969999999999999</c:v>
                      </c:pt>
                      <c:pt idx="17993">
                        <c:v>8.9979999999999993</c:v>
                      </c:pt>
                      <c:pt idx="17994">
                        <c:v>8.9979999999999993</c:v>
                      </c:pt>
                      <c:pt idx="17995">
                        <c:v>8.9990000000000006</c:v>
                      </c:pt>
                      <c:pt idx="17996">
                        <c:v>8.9990000000000006</c:v>
                      </c:pt>
                      <c:pt idx="17997">
                        <c:v>9</c:v>
                      </c:pt>
                      <c:pt idx="17998">
                        <c:v>9</c:v>
                      </c:pt>
                      <c:pt idx="17999">
                        <c:v>9.0009999999999994</c:v>
                      </c:pt>
                      <c:pt idx="18000">
                        <c:v>9.0009999999999994</c:v>
                      </c:pt>
                      <c:pt idx="18001">
                        <c:v>9.0020000000000007</c:v>
                      </c:pt>
                      <c:pt idx="18002">
                        <c:v>9.0020000000000007</c:v>
                      </c:pt>
                      <c:pt idx="18003">
                        <c:v>9.0030000000000001</c:v>
                      </c:pt>
                      <c:pt idx="18004">
                        <c:v>9.0030000000000001</c:v>
                      </c:pt>
                      <c:pt idx="18005">
                        <c:v>9.0039999999999996</c:v>
                      </c:pt>
                      <c:pt idx="18006">
                        <c:v>9.0039999999999996</c:v>
                      </c:pt>
                      <c:pt idx="18007">
                        <c:v>9.0050000000000008</c:v>
                      </c:pt>
                      <c:pt idx="18008">
                        <c:v>9.0050000000000008</c:v>
                      </c:pt>
                      <c:pt idx="18009">
                        <c:v>9.0060000000000002</c:v>
                      </c:pt>
                      <c:pt idx="18010">
                        <c:v>9.0060000000000002</c:v>
                      </c:pt>
                      <c:pt idx="18011">
                        <c:v>9.0069999999999997</c:v>
                      </c:pt>
                      <c:pt idx="18012">
                        <c:v>9.0069999999999997</c:v>
                      </c:pt>
                      <c:pt idx="18013">
                        <c:v>9.0079999999999991</c:v>
                      </c:pt>
                      <c:pt idx="18014">
                        <c:v>9.0079999999999991</c:v>
                      </c:pt>
                      <c:pt idx="18015">
                        <c:v>9.0090000000000003</c:v>
                      </c:pt>
                      <c:pt idx="18016">
                        <c:v>9.0090000000000003</c:v>
                      </c:pt>
                      <c:pt idx="18017">
                        <c:v>9.01</c:v>
                      </c:pt>
                      <c:pt idx="18018">
                        <c:v>9.01</c:v>
                      </c:pt>
                      <c:pt idx="18019">
                        <c:v>9.0109999999999992</c:v>
                      </c:pt>
                      <c:pt idx="18020">
                        <c:v>9.0109999999999992</c:v>
                      </c:pt>
                      <c:pt idx="18021">
                        <c:v>9.0120000000000005</c:v>
                      </c:pt>
                      <c:pt idx="18022">
                        <c:v>9.0120000000000005</c:v>
                      </c:pt>
                      <c:pt idx="18023">
                        <c:v>9.0129999999999999</c:v>
                      </c:pt>
                      <c:pt idx="18024">
                        <c:v>9.0129999999999999</c:v>
                      </c:pt>
                      <c:pt idx="18025">
                        <c:v>9.0139999999999993</c:v>
                      </c:pt>
                      <c:pt idx="18026">
                        <c:v>9.0139999999999993</c:v>
                      </c:pt>
                      <c:pt idx="18027">
                        <c:v>9.0150000000000006</c:v>
                      </c:pt>
                      <c:pt idx="18028">
                        <c:v>9.0150000000000006</c:v>
                      </c:pt>
                      <c:pt idx="18029">
                        <c:v>9.016</c:v>
                      </c:pt>
                      <c:pt idx="18030">
                        <c:v>9.016</c:v>
                      </c:pt>
                      <c:pt idx="18031">
                        <c:v>9.0169999999999995</c:v>
                      </c:pt>
                      <c:pt idx="18032">
                        <c:v>9.0169999999999995</c:v>
                      </c:pt>
                      <c:pt idx="18033">
                        <c:v>9.0180000000000007</c:v>
                      </c:pt>
                      <c:pt idx="18034">
                        <c:v>9.0180000000000007</c:v>
                      </c:pt>
                      <c:pt idx="18035">
                        <c:v>9.0190000000000001</c:v>
                      </c:pt>
                      <c:pt idx="18036">
                        <c:v>9.0190000000000001</c:v>
                      </c:pt>
                      <c:pt idx="18037">
                        <c:v>9.02</c:v>
                      </c:pt>
                      <c:pt idx="18038">
                        <c:v>9.02</c:v>
                      </c:pt>
                      <c:pt idx="18039">
                        <c:v>9.0210000000000008</c:v>
                      </c:pt>
                      <c:pt idx="18040">
                        <c:v>9.0210000000000008</c:v>
                      </c:pt>
                      <c:pt idx="18041">
                        <c:v>9.0220000000000002</c:v>
                      </c:pt>
                      <c:pt idx="18042">
                        <c:v>9.0220000000000002</c:v>
                      </c:pt>
                      <c:pt idx="18043">
                        <c:v>9.0229999999999997</c:v>
                      </c:pt>
                      <c:pt idx="18044">
                        <c:v>9.0229999999999997</c:v>
                      </c:pt>
                      <c:pt idx="18045">
                        <c:v>9.0239999999999991</c:v>
                      </c:pt>
                      <c:pt idx="18046">
                        <c:v>9.0239999999999991</c:v>
                      </c:pt>
                      <c:pt idx="18047">
                        <c:v>9.0250000000000004</c:v>
                      </c:pt>
                      <c:pt idx="18048">
                        <c:v>9.0250000000000004</c:v>
                      </c:pt>
                      <c:pt idx="18049">
                        <c:v>9.0259999999999998</c:v>
                      </c:pt>
                      <c:pt idx="18050">
                        <c:v>9.0259999999999998</c:v>
                      </c:pt>
                      <c:pt idx="18051">
                        <c:v>9.0269999999999992</c:v>
                      </c:pt>
                      <c:pt idx="18052">
                        <c:v>9.0269999999999992</c:v>
                      </c:pt>
                      <c:pt idx="18053">
                        <c:v>9.0280000000000005</c:v>
                      </c:pt>
                      <c:pt idx="18054">
                        <c:v>9.0280000000000005</c:v>
                      </c:pt>
                      <c:pt idx="18055">
                        <c:v>9.0289999999999999</c:v>
                      </c:pt>
                      <c:pt idx="18056">
                        <c:v>9.0289999999999999</c:v>
                      </c:pt>
                      <c:pt idx="18057">
                        <c:v>9.0299999999999994</c:v>
                      </c:pt>
                      <c:pt idx="18058">
                        <c:v>9.0299999999999994</c:v>
                      </c:pt>
                      <c:pt idx="18059">
                        <c:v>9.0310000000000006</c:v>
                      </c:pt>
                      <c:pt idx="18060">
                        <c:v>9.0310000000000006</c:v>
                      </c:pt>
                      <c:pt idx="18061">
                        <c:v>9.032</c:v>
                      </c:pt>
                      <c:pt idx="18062">
                        <c:v>9.032</c:v>
                      </c:pt>
                      <c:pt idx="18063">
                        <c:v>9.0329999999999995</c:v>
                      </c:pt>
                      <c:pt idx="18064">
                        <c:v>9.0329999999999995</c:v>
                      </c:pt>
                      <c:pt idx="18065">
                        <c:v>9.0340000000000007</c:v>
                      </c:pt>
                      <c:pt idx="18066">
                        <c:v>9.0340000000000007</c:v>
                      </c:pt>
                      <c:pt idx="18067">
                        <c:v>9.0350000000000001</c:v>
                      </c:pt>
                      <c:pt idx="18068">
                        <c:v>9.0350000000000001</c:v>
                      </c:pt>
                      <c:pt idx="18069">
                        <c:v>9.0359999999999996</c:v>
                      </c:pt>
                      <c:pt idx="18070">
                        <c:v>9.0359999999999996</c:v>
                      </c:pt>
                      <c:pt idx="18071">
                        <c:v>9.0370000000000008</c:v>
                      </c:pt>
                      <c:pt idx="18072">
                        <c:v>9.0370000000000008</c:v>
                      </c:pt>
                      <c:pt idx="18073">
                        <c:v>9.0380000000000003</c:v>
                      </c:pt>
                      <c:pt idx="18074">
                        <c:v>9.0380000000000003</c:v>
                      </c:pt>
                      <c:pt idx="18075">
                        <c:v>9.0389999999999997</c:v>
                      </c:pt>
                      <c:pt idx="18076">
                        <c:v>9.0389999999999997</c:v>
                      </c:pt>
                      <c:pt idx="18077">
                        <c:v>9.0399999999999991</c:v>
                      </c:pt>
                      <c:pt idx="18078">
                        <c:v>9.0399999999999991</c:v>
                      </c:pt>
                      <c:pt idx="18079">
                        <c:v>9.0410000000000004</c:v>
                      </c:pt>
                      <c:pt idx="18080">
                        <c:v>9.0410000000000004</c:v>
                      </c:pt>
                      <c:pt idx="18081">
                        <c:v>9.0419999999999998</c:v>
                      </c:pt>
                      <c:pt idx="18082">
                        <c:v>9.0419999999999998</c:v>
                      </c:pt>
                      <c:pt idx="18083">
                        <c:v>9.0429999999999993</c:v>
                      </c:pt>
                      <c:pt idx="18084">
                        <c:v>9.0429999999999993</c:v>
                      </c:pt>
                      <c:pt idx="18085">
                        <c:v>9.0440000000000005</c:v>
                      </c:pt>
                      <c:pt idx="18086">
                        <c:v>9.0440000000000005</c:v>
                      </c:pt>
                      <c:pt idx="18087">
                        <c:v>9.0449999999999999</c:v>
                      </c:pt>
                      <c:pt idx="18088">
                        <c:v>9.0449999999999999</c:v>
                      </c:pt>
                      <c:pt idx="18089">
                        <c:v>9.0459999999999994</c:v>
                      </c:pt>
                      <c:pt idx="18090">
                        <c:v>9.0459999999999994</c:v>
                      </c:pt>
                      <c:pt idx="18091">
                        <c:v>9.0470000000000006</c:v>
                      </c:pt>
                      <c:pt idx="18092">
                        <c:v>9.0470000000000006</c:v>
                      </c:pt>
                      <c:pt idx="18093">
                        <c:v>9.048</c:v>
                      </c:pt>
                      <c:pt idx="18094">
                        <c:v>9.048</c:v>
                      </c:pt>
                      <c:pt idx="18095">
                        <c:v>9.0489999999999995</c:v>
                      </c:pt>
                      <c:pt idx="18096">
                        <c:v>9.0489999999999995</c:v>
                      </c:pt>
                      <c:pt idx="18097">
                        <c:v>9.0500000000000007</c:v>
                      </c:pt>
                      <c:pt idx="18098">
                        <c:v>9.0500000000000007</c:v>
                      </c:pt>
                      <c:pt idx="18099">
                        <c:v>9.0510000000000002</c:v>
                      </c:pt>
                      <c:pt idx="18100">
                        <c:v>9.0510000000000002</c:v>
                      </c:pt>
                      <c:pt idx="18101">
                        <c:v>9.0519999999999996</c:v>
                      </c:pt>
                      <c:pt idx="18102">
                        <c:v>9.0519999999999996</c:v>
                      </c:pt>
                      <c:pt idx="18103">
                        <c:v>9.0530000000000008</c:v>
                      </c:pt>
                      <c:pt idx="18104">
                        <c:v>9.0530000000000008</c:v>
                      </c:pt>
                      <c:pt idx="18105">
                        <c:v>9.0540000000000003</c:v>
                      </c:pt>
                      <c:pt idx="18106">
                        <c:v>9.0540000000000003</c:v>
                      </c:pt>
                      <c:pt idx="18107">
                        <c:v>9.0549999999999997</c:v>
                      </c:pt>
                      <c:pt idx="18108">
                        <c:v>9.0549999999999997</c:v>
                      </c:pt>
                      <c:pt idx="18109">
                        <c:v>9.0559999999999992</c:v>
                      </c:pt>
                      <c:pt idx="18110">
                        <c:v>9.0559999999999992</c:v>
                      </c:pt>
                      <c:pt idx="18111">
                        <c:v>9.0570000000000004</c:v>
                      </c:pt>
                      <c:pt idx="18112">
                        <c:v>9.0570000000000004</c:v>
                      </c:pt>
                      <c:pt idx="18113">
                        <c:v>9.0579999999999998</c:v>
                      </c:pt>
                      <c:pt idx="18114">
                        <c:v>9.0579999999999998</c:v>
                      </c:pt>
                      <c:pt idx="18115">
                        <c:v>9.0589999999999993</c:v>
                      </c:pt>
                      <c:pt idx="18116">
                        <c:v>9.0589999999999993</c:v>
                      </c:pt>
                      <c:pt idx="18117">
                        <c:v>9.06</c:v>
                      </c:pt>
                      <c:pt idx="18118">
                        <c:v>9.06</c:v>
                      </c:pt>
                      <c:pt idx="18119">
                        <c:v>9.0609999999999999</c:v>
                      </c:pt>
                      <c:pt idx="18120">
                        <c:v>9.0609999999999999</c:v>
                      </c:pt>
                      <c:pt idx="18121">
                        <c:v>9.0619999999999994</c:v>
                      </c:pt>
                      <c:pt idx="18122">
                        <c:v>9.0619999999999994</c:v>
                      </c:pt>
                      <c:pt idx="18123">
                        <c:v>9.0630000000000006</c:v>
                      </c:pt>
                      <c:pt idx="18124">
                        <c:v>9.0630000000000006</c:v>
                      </c:pt>
                      <c:pt idx="18125">
                        <c:v>9.0640000000000001</c:v>
                      </c:pt>
                      <c:pt idx="18126">
                        <c:v>9.0640000000000001</c:v>
                      </c:pt>
                      <c:pt idx="18127">
                        <c:v>9.0649999999999995</c:v>
                      </c:pt>
                      <c:pt idx="18128">
                        <c:v>9.0649999999999995</c:v>
                      </c:pt>
                      <c:pt idx="18129">
                        <c:v>9.0660000000000007</c:v>
                      </c:pt>
                      <c:pt idx="18130">
                        <c:v>9.0660000000000007</c:v>
                      </c:pt>
                      <c:pt idx="18131">
                        <c:v>9.0670000000000002</c:v>
                      </c:pt>
                      <c:pt idx="18132">
                        <c:v>9.0670000000000002</c:v>
                      </c:pt>
                      <c:pt idx="18133">
                        <c:v>9.0679999999999996</c:v>
                      </c:pt>
                      <c:pt idx="18134">
                        <c:v>9.0679999999999996</c:v>
                      </c:pt>
                      <c:pt idx="18135">
                        <c:v>9.0690000000000008</c:v>
                      </c:pt>
                      <c:pt idx="18136">
                        <c:v>9.0690000000000008</c:v>
                      </c:pt>
                      <c:pt idx="18137">
                        <c:v>9.07</c:v>
                      </c:pt>
                      <c:pt idx="18138">
                        <c:v>9.07</c:v>
                      </c:pt>
                      <c:pt idx="18139">
                        <c:v>9.0709999999999997</c:v>
                      </c:pt>
                      <c:pt idx="18140">
                        <c:v>9.0709999999999997</c:v>
                      </c:pt>
                      <c:pt idx="18141">
                        <c:v>9.0719999999999992</c:v>
                      </c:pt>
                      <c:pt idx="18142">
                        <c:v>9.0719999999999992</c:v>
                      </c:pt>
                      <c:pt idx="18143">
                        <c:v>9.0730000000000004</c:v>
                      </c:pt>
                      <c:pt idx="18144">
                        <c:v>9.0730000000000004</c:v>
                      </c:pt>
                      <c:pt idx="18145">
                        <c:v>9.0739999999999998</c:v>
                      </c:pt>
                      <c:pt idx="18146">
                        <c:v>9.0739999999999998</c:v>
                      </c:pt>
                      <c:pt idx="18147">
                        <c:v>9.0749999999999993</c:v>
                      </c:pt>
                      <c:pt idx="18148">
                        <c:v>9.0749999999999993</c:v>
                      </c:pt>
                      <c:pt idx="18149">
                        <c:v>9.0760000000000005</c:v>
                      </c:pt>
                      <c:pt idx="18150">
                        <c:v>9.0760000000000005</c:v>
                      </c:pt>
                      <c:pt idx="18151">
                        <c:v>9.077</c:v>
                      </c:pt>
                      <c:pt idx="18152">
                        <c:v>9.077</c:v>
                      </c:pt>
                      <c:pt idx="18153">
                        <c:v>9.0779999999999994</c:v>
                      </c:pt>
                      <c:pt idx="18154">
                        <c:v>9.0779999999999994</c:v>
                      </c:pt>
                      <c:pt idx="18155">
                        <c:v>9.0790000000000006</c:v>
                      </c:pt>
                      <c:pt idx="18156">
                        <c:v>9.0790000000000006</c:v>
                      </c:pt>
                      <c:pt idx="18157">
                        <c:v>9.08</c:v>
                      </c:pt>
                      <c:pt idx="18158">
                        <c:v>9.08</c:v>
                      </c:pt>
                      <c:pt idx="18159">
                        <c:v>9.0809999999999995</c:v>
                      </c:pt>
                      <c:pt idx="18160">
                        <c:v>9.0809999999999995</c:v>
                      </c:pt>
                      <c:pt idx="18161">
                        <c:v>9.0820000000000007</c:v>
                      </c:pt>
                      <c:pt idx="18162">
                        <c:v>9.0820000000000007</c:v>
                      </c:pt>
                      <c:pt idx="18163">
                        <c:v>9.0830000000000002</c:v>
                      </c:pt>
                      <c:pt idx="18164">
                        <c:v>9.0830000000000002</c:v>
                      </c:pt>
                      <c:pt idx="18165">
                        <c:v>9.0839999999999996</c:v>
                      </c:pt>
                      <c:pt idx="18166">
                        <c:v>9.0839999999999996</c:v>
                      </c:pt>
                      <c:pt idx="18167">
                        <c:v>9.0850000000000009</c:v>
                      </c:pt>
                      <c:pt idx="18168">
                        <c:v>9.0850000000000009</c:v>
                      </c:pt>
                      <c:pt idx="18169">
                        <c:v>9.0860000000000003</c:v>
                      </c:pt>
                      <c:pt idx="18170">
                        <c:v>9.0860000000000003</c:v>
                      </c:pt>
                      <c:pt idx="18171">
                        <c:v>9.0869999999999997</c:v>
                      </c:pt>
                      <c:pt idx="18172">
                        <c:v>9.0869999999999997</c:v>
                      </c:pt>
                      <c:pt idx="18173">
                        <c:v>9.0879999999999992</c:v>
                      </c:pt>
                      <c:pt idx="18174">
                        <c:v>9.0879999999999992</c:v>
                      </c:pt>
                      <c:pt idx="18175">
                        <c:v>9.0890000000000004</c:v>
                      </c:pt>
                      <c:pt idx="18176">
                        <c:v>9.0890000000000004</c:v>
                      </c:pt>
                      <c:pt idx="18177">
                        <c:v>9.09</c:v>
                      </c:pt>
                      <c:pt idx="18178">
                        <c:v>9.09</c:v>
                      </c:pt>
                      <c:pt idx="18179">
                        <c:v>9.0909999999999993</c:v>
                      </c:pt>
                      <c:pt idx="18180">
                        <c:v>9.0909999999999993</c:v>
                      </c:pt>
                      <c:pt idx="18181">
                        <c:v>9.0920000000000005</c:v>
                      </c:pt>
                      <c:pt idx="18182">
                        <c:v>9.0920000000000005</c:v>
                      </c:pt>
                      <c:pt idx="18183">
                        <c:v>9.093</c:v>
                      </c:pt>
                      <c:pt idx="18184">
                        <c:v>9.093</c:v>
                      </c:pt>
                      <c:pt idx="18185">
                        <c:v>9.0939999999999994</c:v>
                      </c:pt>
                      <c:pt idx="18186">
                        <c:v>9.0939999999999994</c:v>
                      </c:pt>
                      <c:pt idx="18187">
                        <c:v>9.0950000000000006</c:v>
                      </c:pt>
                      <c:pt idx="18188">
                        <c:v>9.0950000000000006</c:v>
                      </c:pt>
                      <c:pt idx="18189">
                        <c:v>9.0960000000000001</c:v>
                      </c:pt>
                      <c:pt idx="18190">
                        <c:v>9.0960000000000001</c:v>
                      </c:pt>
                      <c:pt idx="18191">
                        <c:v>9.0969999999999995</c:v>
                      </c:pt>
                      <c:pt idx="18192">
                        <c:v>9.0969999999999995</c:v>
                      </c:pt>
                      <c:pt idx="18193">
                        <c:v>9.0980000000000008</c:v>
                      </c:pt>
                      <c:pt idx="18194">
                        <c:v>9.0980000000000008</c:v>
                      </c:pt>
                      <c:pt idx="18195">
                        <c:v>9.0990000000000002</c:v>
                      </c:pt>
                      <c:pt idx="18196">
                        <c:v>9.0990000000000002</c:v>
                      </c:pt>
                      <c:pt idx="18197">
                        <c:v>9.1</c:v>
                      </c:pt>
                      <c:pt idx="18198">
                        <c:v>9.1</c:v>
                      </c:pt>
                      <c:pt idx="18199">
                        <c:v>9.1010000000000009</c:v>
                      </c:pt>
                      <c:pt idx="18200">
                        <c:v>9.1010000000000009</c:v>
                      </c:pt>
                      <c:pt idx="18201">
                        <c:v>9.1020000000000003</c:v>
                      </c:pt>
                      <c:pt idx="18202">
                        <c:v>9.1020000000000003</c:v>
                      </c:pt>
                      <c:pt idx="18203">
                        <c:v>9.1029999999999998</c:v>
                      </c:pt>
                      <c:pt idx="18204">
                        <c:v>9.1029999999999998</c:v>
                      </c:pt>
                      <c:pt idx="18205">
                        <c:v>9.1039999999999992</c:v>
                      </c:pt>
                      <c:pt idx="18206">
                        <c:v>9.1039999999999992</c:v>
                      </c:pt>
                      <c:pt idx="18207">
                        <c:v>9.1050000000000004</c:v>
                      </c:pt>
                      <c:pt idx="18208">
                        <c:v>9.1050000000000004</c:v>
                      </c:pt>
                      <c:pt idx="18209">
                        <c:v>9.1059999999999999</c:v>
                      </c:pt>
                      <c:pt idx="18210">
                        <c:v>9.1059999999999999</c:v>
                      </c:pt>
                      <c:pt idx="18211">
                        <c:v>9.1069999999999993</c:v>
                      </c:pt>
                      <c:pt idx="18212">
                        <c:v>9.1069999999999993</c:v>
                      </c:pt>
                      <c:pt idx="18213">
                        <c:v>9.1080000000000005</c:v>
                      </c:pt>
                      <c:pt idx="18214">
                        <c:v>9.1080000000000005</c:v>
                      </c:pt>
                      <c:pt idx="18215">
                        <c:v>9.109</c:v>
                      </c:pt>
                      <c:pt idx="18216">
                        <c:v>9.109</c:v>
                      </c:pt>
                      <c:pt idx="18217">
                        <c:v>9.11</c:v>
                      </c:pt>
                      <c:pt idx="18218">
                        <c:v>9.11</c:v>
                      </c:pt>
                      <c:pt idx="18219">
                        <c:v>9.1110000000000007</c:v>
                      </c:pt>
                      <c:pt idx="18220">
                        <c:v>9.1110000000000007</c:v>
                      </c:pt>
                      <c:pt idx="18221">
                        <c:v>9.1120000000000001</c:v>
                      </c:pt>
                      <c:pt idx="18222">
                        <c:v>9.1120000000000001</c:v>
                      </c:pt>
                      <c:pt idx="18223">
                        <c:v>9.1129999999999995</c:v>
                      </c:pt>
                      <c:pt idx="18224">
                        <c:v>9.1129999999999995</c:v>
                      </c:pt>
                      <c:pt idx="18225">
                        <c:v>9.1140000000000008</c:v>
                      </c:pt>
                      <c:pt idx="18226">
                        <c:v>9.1140000000000008</c:v>
                      </c:pt>
                      <c:pt idx="18227">
                        <c:v>9.1150000000000002</c:v>
                      </c:pt>
                      <c:pt idx="18228">
                        <c:v>9.1150000000000002</c:v>
                      </c:pt>
                      <c:pt idx="18229">
                        <c:v>9.1159999999999997</c:v>
                      </c:pt>
                      <c:pt idx="18230">
                        <c:v>9.1159999999999997</c:v>
                      </c:pt>
                      <c:pt idx="18231">
                        <c:v>9.1170000000000009</c:v>
                      </c:pt>
                      <c:pt idx="18232">
                        <c:v>9.1170000000000009</c:v>
                      </c:pt>
                      <c:pt idx="18233">
                        <c:v>9.1180000000000003</c:v>
                      </c:pt>
                      <c:pt idx="18234">
                        <c:v>9.1180000000000003</c:v>
                      </c:pt>
                      <c:pt idx="18235">
                        <c:v>9.1189999999999998</c:v>
                      </c:pt>
                      <c:pt idx="18236">
                        <c:v>9.1189999999999998</c:v>
                      </c:pt>
                      <c:pt idx="18237">
                        <c:v>9.1199999999999992</c:v>
                      </c:pt>
                      <c:pt idx="18238">
                        <c:v>9.1199999999999992</c:v>
                      </c:pt>
                      <c:pt idx="18239">
                        <c:v>9.1210000000000004</c:v>
                      </c:pt>
                      <c:pt idx="18240">
                        <c:v>9.1210000000000004</c:v>
                      </c:pt>
                      <c:pt idx="18241">
                        <c:v>9.1219999999999999</c:v>
                      </c:pt>
                      <c:pt idx="18242">
                        <c:v>9.1219999999999999</c:v>
                      </c:pt>
                      <c:pt idx="18243">
                        <c:v>9.1229999999999993</c:v>
                      </c:pt>
                      <c:pt idx="18244">
                        <c:v>9.1229999999999993</c:v>
                      </c:pt>
                      <c:pt idx="18245">
                        <c:v>9.1240000000000006</c:v>
                      </c:pt>
                      <c:pt idx="18246">
                        <c:v>9.1240000000000006</c:v>
                      </c:pt>
                      <c:pt idx="18247">
                        <c:v>9.125</c:v>
                      </c:pt>
                      <c:pt idx="18248">
                        <c:v>9.125</c:v>
                      </c:pt>
                      <c:pt idx="18249">
                        <c:v>9.1259999999999994</c:v>
                      </c:pt>
                      <c:pt idx="18250">
                        <c:v>9.1259999999999994</c:v>
                      </c:pt>
                      <c:pt idx="18251">
                        <c:v>9.1270000000000007</c:v>
                      </c:pt>
                      <c:pt idx="18252">
                        <c:v>9.1270000000000007</c:v>
                      </c:pt>
                      <c:pt idx="18253">
                        <c:v>9.1280000000000001</c:v>
                      </c:pt>
                      <c:pt idx="18254">
                        <c:v>9.1280000000000001</c:v>
                      </c:pt>
                      <c:pt idx="18255">
                        <c:v>9.1289999999999996</c:v>
                      </c:pt>
                      <c:pt idx="18256">
                        <c:v>9.1289999999999996</c:v>
                      </c:pt>
                      <c:pt idx="18257">
                        <c:v>9.1300000000000008</c:v>
                      </c:pt>
                      <c:pt idx="18258">
                        <c:v>9.1300000000000008</c:v>
                      </c:pt>
                      <c:pt idx="18259">
                        <c:v>9.1310000000000002</c:v>
                      </c:pt>
                      <c:pt idx="18260">
                        <c:v>9.1310000000000002</c:v>
                      </c:pt>
                      <c:pt idx="18261">
                        <c:v>9.1319999999999997</c:v>
                      </c:pt>
                      <c:pt idx="18262">
                        <c:v>9.1319999999999997</c:v>
                      </c:pt>
                      <c:pt idx="18263">
                        <c:v>9.1329999999999991</c:v>
                      </c:pt>
                      <c:pt idx="18264">
                        <c:v>9.1329999999999991</c:v>
                      </c:pt>
                      <c:pt idx="18265">
                        <c:v>9.1340000000000003</c:v>
                      </c:pt>
                      <c:pt idx="18266">
                        <c:v>9.1340000000000003</c:v>
                      </c:pt>
                      <c:pt idx="18267">
                        <c:v>9.1349999999999998</c:v>
                      </c:pt>
                      <c:pt idx="18268">
                        <c:v>9.1349999999999998</c:v>
                      </c:pt>
                      <c:pt idx="18269">
                        <c:v>9.1359999999999992</c:v>
                      </c:pt>
                      <c:pt idx="18270">
                        <c:v>9.1359999999999992</c:v>
                      </c:pt>
                      <c:pt idx="18271">
                        <c:v>9.1370000000000005</c:v>
                      </c:pt>
                      <c:pt idx="18272">
                        <c:v>9.1370000000000005</c:v>
                      </c:pt>
                      <c:pt idx="18273">
                        <c:v>9.1379999999999999</c:v>
                      </c:pt>
                      <c:pt idx="18274">
                        <c:v>9.1379999999999999</c:v>
                      </c:pt>
                      <c:pt idx="18275">
                        <c:v>9.1389999999999993</c:v>
                      </c:pt>
                      <c:pt idx="18276">
                        <c:v>9.1389999999999993</c:v>
                      </c:pt>
                      <c:pt idx="18277">
                        <c:v>9.14</c:v>
                      </c:pt>
                      <c:pt idx="18278">
                        <c:v>9.14</c:v>
                      </c:pt>
                      <c:pt idx="18279">
                        <c:v>9.141</c:v>
                      </c:pt>
                      <c:pt idx="18280">
                        <c:v>9.141</c:v>
                      </c:pt>
                      <c:pt idx="18281">
                        <c:v>9.1419999999999995</c:v>
                      </c:pt>
                      <c:pt idx="18282">
                        <c:v>9.1419999999999995</c:v>
                      </c:pt>
                      <c:pt idx="18283">
                        <c:v>9.1430000000000007</c:v>
                      </c:pt>
                      <c:pt idx="18284">
                        <c:v>9.1430000000000007</c:v>
                      </c:pt>
                      <c:pt idx="18285">
                        <c:v>9.1440000000000001</c:v>
                      </c:pt>
                      <c:pt idx="18286">
                        <c:v>9.1440000000000001</c:v>
                      </c:pt>
                      <c:pt idx="18287">
                        <c:v>9.1449999999999996</c:v>
                      </c:pt>
                      <c:pt idx="18288">
                        <c:v>9.1449999999999996</c:v>
                      </c:pt>
                      <c:pt idx="18289">
                        <c:v>9.1460000000000008</c:v>
                      </c:pt>
                      <c:pt idx="18290">
                        <c:v>9.1460000000000008</c:v>
                      </c:pt>
                      <c:pt idx="18291">
                        <c:v>9.1470000000000002</c:v>
                      </c:pt>
                      <c:pt idx="18292">
                        <c:v>9.1470000000000002</c:v>
                      </c:pt>
                      <c:pt idx="18293">
                        <c:v>9.1479999999999997</c:v>
                      </c:pt>
                      <c:pt idx="18294">
                        <c:v>9.1479999999999997</c:v>
                      </c:pt>
                      <c:pt idx="18295">
                        <c:v>9.1489999999999991</c:v>
                      </c:pt>
                      <c:pt idx="18296">
                        <c:v>9.1489999999999991</c:v>
                      </c:pt>
                      <c:pt idx="18297">
                        <c:v>9.15</c:v>
                      </c:pt>
                      <c:pt idx="18298">
                        <c:v>9.15</c:v>
                      </c:pt>
                      <c:pt idx="18299">
                        <c:v>9.1509999999999998</c:v>
                      </c:pt>
                      <c:pt idx="18300">
                        <c:v>9.1509999999999998</c:v>
                      </c:pt>
                      <c:pt idx="18301">
                        <c:v>9.1519999999999992</c:v>
                      </c:pt>
                      <c:pt idx="18302">
                        <c:v>9.1519999999999992</c:v>
                      </c:pt>
                      <c:pt idx="18303">
                        <c:v>9.1530000000000005</c:v>
                      </c:pt>
                      <c:pt idx="18304">
                        <c:v>9.1530000000000005</c:v>
                      </c:pt>
                      <c:pt idx="18305">
                        <c:v>9.1539999999999999</c:v>
                      </c:pt>
                      <c:pt idx="18306">
                        <c:v>9.1539999999999999</c:v>
                      </c:pt>
                      <c:pt idx="18307">
                        <c:v>9.1549999999999994</c:v>
                      </c:pt>
                      <c:pt idx="18308">
                        <c:v>9.1549999999999994</c:v>
                      </c:pt>
                      <c:pt idx="18309">
                        <c:v>9.1560000000000006</c:v>
                      </c:pt>
                      <c:pt idx="18310">
                        <c:v>9.1560000000000006</c:v>
                      </c:pt>
                      <c:pt idx="18311">
                        <c:v>9.157</c:v>
                      </c:pt>
                      <c:pt idx="18312">
                        <c:v>9.157</c:v>
                      </c:pt>
                      <c:pt idx="18313">
                        <c:v>9.1579999999999995</c:v>
                      </c:pt>
                      <c:pt idx="18314">
                        <c:v>9.1579999999999995</c:v>
                      </c:pt>
                      <c:pt idx="18315">
                        <c:v>9.1590000000000007</c:v>
                      </c:pt>
                      <c:pt idx="18316">
                        <c:v>9.1590000000000007</c:v>
                      </c:pt>
                      <c:pt idx="18317">
                        <c:v>9.16</c:v>
                      </c:pt>
                      <c:pt idx="18318">
                        <c:v>9.16</c:v>
                      </c:pt>
                      <c:pt idx="18319">
                        <c:v>9.1609999999999996</c:v>
                      </c:pt>
                      <c:pt idx="18320">
                        <c:v>9.1609999999999996</c:v>
                      </c:pt>
                      <c:pt idx="18321">
                        <c:v>9.1620000000000008</c:v>
                      </c:pt>
                      <c:pt idx="18322">
                        <c:v>9.1620000000000008</c:v>
                      </c:pt>
                      <c:pt idx="18323">
                        <c:v>9.1630000000000003</c:v>
                      </c:pt>
                      <c:pt idx="18324">
                        <c:v>9.1630000000000003</c:v>
                      </c:pt>
                      <c:pt idx="18325">
                        <c:v>9.1639999999999997</c:v>
                      </c:pt>
                      <c:pt idx="18326">
                        <c:v>9.1639999999999997</c:v>
                      </c:pt>
                      <c:pt idx="18327">
                        <c:v>9.1649999999999991</c:v>
                      </c:pt>
                      <c:pt idx="18328">
                        <c:v>9.1649999999999991</c:v>
                      </c:pt>
                      <c:pt idx="18329">
                        <c:v>9.1660000000000004</c:v>
                      </c:pt>
                      <c:pt idx="18330">
                        <c:v>9.1660000000000004</c:v>
                      </c:pt>
                      <c:pt idx="18331">
                        <c:v>9.1669999999999998</c:v>
                      </c:pt>
                      <c:pt idx="18332">
                        <c:v>9.1669999999999998</c:v>
                      </c:pt>
                      <c:pt idx="18333">
                        <c:v>9.1679999999999993</c:v>
                      </c:pt>
                      <c:pt idx="18334">
                        <c:v>9.1679999999999993</c:v>
                      </c:pt>
                      <c:pt idx="18335">
                        <c:v>9.1690000000000005</c:v>
                      </c:pt>
                      <c:pt idx="18336">
                        <c:v>9.1690000000000005</c:v>
                      </c:pt>
                      <c:pt idx="18337">
                        <c:v>9.17</c:v>
                      </c:pt>
                      <c:pt idx="18338">
                        <c:v>9.17</c:v>
                      </c:pt>
                      <c:pt idx="18339">
                        <c:v>9.1709999999999994</c:v>
                      </c:pt>
                      <c:pt idx="18340">
                        <c:v>9.1709999999999994</c:v>
                      </c:pt>
                      <c:pt idx="18341">
                        <c:v>9.1720000000000006</c:v>
                      </c:pt>
                      <c:pt idx="18342">
                        <c:v>9.1720000000000006</c:v>
                      </c:pt>
                      <c:pt idx="18343">
                        <c:v>9.173</c:v>
                      </c:pt>
                      <c:pt idx="18344">
                        <c:v>9.173</c:v>
                      </c:pt>
                      <c:pt idx="18345">
                        <c:v>9.1739999999999995</c:v>
                      </c:pt>
                      <c:pt idx="18346">
                        <c:v>9.1739999999999995</c:v>
                      </c:pt>
                      <c:pt idx="18347">
                        <c:v>9.1750000000000007</c:v>
                      </c:pt>
                      <c:pt idx="18348">
                        <c:v>9.1750000000000007</c:v>
                      </c:pt>
                      <c:pt idx="18349">
                        <c:v>9.1760000000000002</c:v>
                      </c:pt>
                      <c:pt idx="18350">
                        <c:v>9.1760000000000002</c:v>
                      </c:pt>
                      <c:pt idx="18351">
                        <c:v>9.1769999999999996</c:v>
                      </c:pt>
                      <c:pt idx="18352">
                        <c:v>9.1769999999999996</c:v>
                      </c:pt>
                      <c:pt idx="18353">
                        <c:v>9.1780000000000008</c:v>
                      </c:pt>
                      <c:pt idx="18354">
                        <c:v>9.1780000000000008</c:v>
                      </c:pt>
                      <c:pt idx="18355">
                        <c:v>9.1790000000000003</c:v>
                      </c:pt>
                      <c:pt idx="18356">
                        <c:v>9.1790000000000003</c:v>
                      </c:pt>
                      <c:pt idx="18357">
                        <c:v>9.18</c:v>
                      </c:pt>
                      <c:pt idx="18358">
                        <c:v>9.18</c:v>
                      </c:pt>
                      <c:pt idx="18359">
                        <c:v>9.1809999999999992</c:v>
                      </c:pt>
                      <c:pt idx="18360">
                        <c:v>9.1809999999999992</c:v>
                      </c:pt>
                      <c:pt idx="18361">
                        <c:v>9.1820000000000004</c:v>
                      </c:pt>
                      <c:pt idx="18362">
                        <c:v>9.1820000000000004</c:v>
                      </c:pt>
                      <c:pt idx="18363">
                        <c:v>9.1829999999999998</c:v>
                      </c:pt>
                      <c:pt idx="18364">
                        <c:v>9.1829999999999998</c:v>
                      </c:pt>
                      <c:pt idx="18365">
                        <c:v>9.1839999999999993</c:v>
                      </c:pt>
                      <c:pt idx="18366">
                        <c:v>9.1839999999999993</c:v>
                      </c:pt>
                      <c:pt idx="18367">
                        <c:v>9.1850000000000005</c:v>
                      </c:pt>
                      <c:pt idx="18368">
                        <c:v>9.1850000000000005</c:v>
                      </c:pt>
                      <c:pt idx="18369">
                        <c:v>9.1859999999999999</c:v>
                      </c:pt>
                      <c:pt idx="18370">
                        <c:v>9.1859999999999999</c:v>
                      </c:pt>
                      <c:pt idx="18371">
                        <c:v>9.1869999999999994</c:v>
                      </c:pt>
                      <c:pt idx="18372">
                        <c:v>9.1869999999999994</c:v>
                      </c:pt>
                      <c:pt idx="18373">
                        <c:v>9.1880000000000006</c:v>
                      </c:pt>
                      <c:pt idx="18374">
                        <c:v>9.1880000000000006</c:v>
                      </c:pt>
                      <c:pt idx="18375">
                        <c:v>9.1890000000000001</c:v>
                      </c:pt>
                      <c:pt idx="18376">
                        <c:v>9.1890000000000001</c:v>
                      </c:pt>
                      <c:pt idx="18377">
                        <c:v>9.19</c:v>
                      </c:pt>
                      <c:pt idx="18378">
                        <c:v>9.19</c:v>
                      </c:pt>
                      <c:pt idx="18379">
                        <c:v>9.1910000000000007</c:v>
                      </c:pt>
                      <c:pt idx="18380">
                        <c:v>9.1910000000000007</c:v>
                      </c:pt>
                      <c:pt idx="18381">
                        <c:v>9.1920000000000002</c:v>
                      </c:pt>
                      <c:pt idx="18382">
                        <c:v>9.1920000000000002</c:v>
                      </c:pt>
                      <c:pt idx="18383">
                        <c:v>9.1929999999999996</c:v>
                      </c:pt>
                      <c:pt idx="18384">
                        <c:v>9.1929999999999996</c:v>
                      </c:pt>
                      <c:pt idx="18385">
                        <c:v>9.1940000000000008</c:v>
                      </c:pt>
                      <c:pt idx="18386">
                        <c:v>9.1940000000000008</c:v>
                      </c:pt>
                      <c:pt idx="18387">
                        <c:v>9.1950000000000003</c:v>
                      </c:pt>
                      <c:pt idx="18388">
                        <c:v>9.1950000000000003</c:v>
                      </c:pt>
                      <c:pt idx="18389">
                        <c:v>9.1959999999999997</c:v>
                      </c:pt>
                      <c:pt idx="18390">
                        <c:v>9.1959999999999997</c:v>
                      </c:pt>
                      <c:pt idx="18391">
                        <c:v>9.1969999999999992</c:v>
                      </c:pt>
                      <c:pt idx="18392">
                        <c:v>9.1969999999999992</c:v>
                      </c:pt>
                      <c:pt idx="18393">
                        <c:v>9.1980000000000004</c:v>
                      </c:pt>
                      <c:pt idx="18394">
                        <c:v>9.1980000000000004</c:v>
                      </c:pt>
                      <c:pt idx="18395">
                        <c:v>9.1989999999999998</c:v>
                      </c:pt>
                      <c:pt idx="18396">
                        <c:v>9.1989999999999998</c:v>
                      </c:pt>
                      <c:pt idx="18397">
                        <c:v>9.1999999999999993</c:v>
                      </c:pt>
                      <c:pt idx="18398">
                        <c:v>9.1999999999999993</c:v>
                      </c:pt>
                      <c:pt idx="18399">
                        <c:v>9.2010000000000005</c:v>
                      </c:pt>
                      <c:pt idx="18400">
                        <c:v>9.2010000000000005</c:v>
                      </c:pt>
                      <c:pt idx="18401">
                        <c:v>9.202</c:v>
                      </c:pt>
                      <c:pt idx="18402">
                        <c:v>9.202</c:v>
                      </c:pt>
                      <c:pt idx="18403">
                        <c:v>9.2029999999999994</c:v>
                      </c:pt>
                      <c:pt idx="18404">
                        <c:v>9.2029999999999994</c:v>
                      </c:pt>
                      <c:pt idx="18405">
                        <c:v>9.2040000000000006</c:v>
                      </c:pt>
                      <c:pt idx="18406">
                        <c:v>9.2040000000000006</c:v>
                      </c:pt>
                      <c:pt idx="18407">
                        <c:v>9.2050000000000001</c:v>
                      </c:pt>
                      <c:pt idx="18408">
                        <c:v>9.2050000000000001</c:v>
                      </c:pt>
                      <c:pt idx="18409">
                        <c:v>9.2059999999999995</c:v>
                      </c:pt>
                      <c:pt idx="18410">
                        <c:v>9.2059999999999995</c:v>
                      </c:pt>
                      <c:pt idx="18411">
                        <c:v>9.2070000000000007</c:v>
                      </c:pt>
                      <c:pt idx="18412">
                        <c:v>9.2070000000000007</c:v>
                      </c:pt>
                      <c:pt idx="18413">
                        <c:v>9.2080000000000002</c:v>
                      </c:pt>
                      <c:pt idx="18414">
                        <c:v>9.2080000000000002</c:v>
                      </c:pt>
                      <c:pt idx="18415">
                        <c:v>9.2089999999999996</c:v>
                      </c:pt>
                      <c:pt idx="18416">
                        <c:v>9.2089999999999996</c:v>
                      </c:pt>
                      <c:pt idx="18417">
                        <c:v>9.2100000000000009</c:v>
                      </c:pt>
                      <c:pt idx="18418">
                        <c:v>9.2100000000000009</c:v>
                      </c:pt>
                      <c:pt idx="18419">
                        <c:v>9.2110000000000003</c:v>
                      </c:pt>
                      <c:pt idx="18420">
                        <c:v>9.2110000000000003</c:v>
                      </c:pt>
                      <c:pt idx="18421">
                        <c:v>9.2119999999999997</c:v>
                      </c:pt>
                      <c:pt idx="18422">
                        <c:v>9.2119999999999997</c:v>
                      </c:pt>
                      <c:pt idx="18423">
                        <c:v>9.2129999999999992</c:v>
                      </c:pt>
                      <c:pt idx="18424">
                        <c:v>9.2129999999999992</c:v>
                      </c:pt>
                      <c:pt idx="18425">
                        <c:v>9.2140000000000004</c:v>
                      </c:pt>
                      <c:pt idx="18426">
                        <c:v>9.2140000000000004</c:v>
                      </c:pt>
                      <c:pt idx="18427">
                        <c:v>9.2149999999999999</c:v>
                      </c:pt>
                      <c:pt idx="18428">
                        <c:v>9.2149999999999999</c:v>
                      </c:pt>
                      <c:pt idx="18429">
                        <c:v>9.2159999999999993</c:v>
                      </c:pt>
                      <c:pt idx="18430">
                        <c:v>9.2159999999999993</c:v>
                      </c:pt>
                      <c:pt idx="18431">
                        <c:v>9.2170000000000005</c:v>
                      </c:pt>
                      <c:pt idx="18432">
                        <c:v>9.2170000000000005</c:v>
                      </c:pt>
                      <c:pt idx="18433">
                        <c:v>9.218</c:v>
                      </c:pt>
                      <c:pt idx="18434">
                        <c:v>9.218</c:v>
                      </c:pt>
                      <c:pt idx="18435">
                        <c:v>9.2189999999999994</c:v>
                      </c:pt>
                      <c:pt idx="18436">
                        <c:v>9.2189999999999994</c:v>
                      </c:pt>
                      <c:pt idx="18437">
                        <c:v>9.2200000000000006</c:v>
                      </c:pt>
                      <c:pt idx="18438">
                        <c:v>9.2200000000000006</c:v>
                      </c:pt>
                      <c:pt idx="18439">
                        <c:v>9.2210000000000001</c:v>
                      </c:pt>
                      <c:pt idx="18440">
                        <c:v>9.2210000000000001</c:v>
                      </c:pt>
                      <c:pt idx="18441">
                        <c:v>9.2219999999999995</c:v>
                      </c:pt>
                      <c:pt idx="18442">
                        <c:v>9.2219999999999995</c:v>
                      </c:pt>
                      <c:pt idx="18443">
                        <c:v>9.2230000000000008</c:v>
                      </c:pt>
                      <c:pt idx="18444">
                        <c:v>9.2230000000000008</c:v>
                      </c:pt>
                      <c:pt idx="18445">
                        <c:v>9.2240000000000002</c:v>
                      </c:pt>
                      <c:pt idx="18446">
                        <c:v>9.2240000000000002</c:v>
                      </c:pt>
                      <c:pt idx="18447">
                        <c:v>9.2249999999999996</c:v>
                      </c:pt>
                      <c:pt idx="18448">
                        <c:v>9.2249999999999996</c:v>
                      </c:pt>
                      <c:pt idx="18449">
                        <c:v>9.2260000000000009</c:v>
                      </c:pt>
                      <c:pt idx="18450">
                        <c:v>9.2260000000000009</c:v>
                      </c:pt>
                      <c:pt idx="18451">
                        <c:v>9.2270000000000003</c:v>
                      </c:pt>
                      <c:pt idx="18452">
                        <c:v>9.2270000000000003</c:v>
                      </c:pt>
                      <c:pt idx="18453">
                        <c:v>9.2279999999999998</c:v>
                      </c:pt>
                      <c:pt idx="18454">
                        <c:v>9.2279999999999998</c:v>
                      </c:pt>
                      <c:pt idx="18455">
                        <c:v>9.2289999999999992</c:v>
                      </c:pt>
                      <c:pt idx="18456">
                        <c:v>9.2289999999999992</c:v>
                      </c:pt>
                      <c:pt idx="18457">
                        <c:v>9.23</c:v>
                      </c:pt>
                      <c:pt idx="18458">
                        <c:v>9.23</c:v>
                      </c:pt>
                      <c:pt idx="18459">
                        <c:v>9.2309999999999999</c:v>
                      </c:pt>
                      <c:pt idx="18460">
                        <c:v>9.2309999999999999</c:v>
                      </c:pt>
                      <c:pt idx="18461">
                        <c:v>9.2319999999999993</c:v>
                      </c:pt>
                      <c:pt idx="18462">
                        <c:v>9.2319999999999993</c:v>
                      </c:pt>
                      <c:pt idx="18463">
                        <c:v>9.2330000000000005</c:v>
                      </c:pt>
                      <c:pt idx="18464">
                        <c:v>9.2330000000000005</c:v>
                      </c:pt>
                      <c:pt idx="18465">
                        <c:v>9.234</c:v>
                      </c:pt>
                      <c:pt idx="18466">
                        <c:v>9.234</c:v>
                      </c:pt>
                      <c:pt idx="18467">
                        <c:v>9.2349999999999994</c:v>
                      </c:pt>
                      <c:pt idx="18468">
                        <c:v>9.2349999999999994</c:v>
                      </c:pt>
                      <c:pt idx="18469">
                        <c:v>9.2360000000000007</c:v>
                      </c:pt>
                      <c:pt idx="18470">
                        <c:v>9.2360000000000007</c:v>
                      </c:pt>
                      <c:pt idx="18471">
                        <c:v>9.2370000000000001</c:v>
                      </c:pt>
                      <c:pt idx="18472">
                        <c:v>9.2370000000000001</c:v>
                      </c:pt>
                      <c:pt idx="18473">
                        <c:v>9.2379999999999995</c:v>
                      </c:pt>
                      <c:pt idx="18474">
                        <c:v>9.2379999999999995</c:v>
                      </c:pt>
                      <c:pt idx="18475">
                        <c:v>9.2390000000000008</c:v>
                      </c:pt>
                      <c:pt idx="18476">
                        <c:v>9.2390000000000008</c:v>
                      </c:pt>
                      <c:pt idx="18477">
                        <c:v>9.24</c:v>
                      </c:pt>
                      <c:pt idx="18478">
                        <c:v>9.24</c:v>
                      </c:pt>
                      <c:pt idx="18479">
                        <c:v>9.2409999999999997</c:v>
                      </c:pt>
                      <c:pt idx="18480">
                        <c:v>9.2409999999999997</c:v>
                      </c:pt>
                      <c:pt idx="18481">
                        <c:v>9.2420000000000009</c:v>
                      </c:pt>
                      <c:pt idx="18482">
                        <c:v>9.2420000000000009</c:v>
                      </c:pt>
                      <c:pt idx="18483">
                        <c:v>9.2430000000000003</c:v>
                      </c:pt>
                      <c:pt idx="18484">
                        <c:v>9.2430000000000003</c:v>
                      </c:pt>
                      <c:pt idx="18485">
                        <c:v>9.2439999999999998</c:v>
                      </c:pt>
                      <c:pt idx="18486">
                        <c:v>9.2439999999999998</c:v>
                      </c:pt>
                      <c:pt idx="18487">
                        <c:v>9.2449999999999992</c:v>
                      </c:pt>
                      <c:pt idx="18488">
                        <c:v>9.2449999999999992</c:v>
                      </c:pt>
                      <c:pt idx="18489">
                        <c:v>9.2460000000000004</c:v>
                      </c:pt>
                      <c:pt idx="18490">
                        <c:v>9.2460000000000004</c:v>
                      </c:pt>
                      <c:pt idx="18491">
                        <c:v>9.2469999999999999</c:v>
                      </c:pt>
                      <c:pt idx="18492">
                        <c:v>9.2469999999999999</c:v>
                      </c:pt>
                      <c:pt idx="18493">
                        <c:v>9.2479999999999993</c:v>
                      </c:pt>
                      <c:pt idx="18494">
                        <c:v>9.2479999999999993</c:v>
                      </c:pt>
                      <c:pt idx="18495">
                        <c:v>9.2490000000000006</c:v>
                      </c:pt>
                      <c:pt idx="18496">
                        <c:v>9.2490000000000006</c:v>
                      </c:pt>
                      <c:pt idx="18497">
                        <c:v>9.25</c:v>
                      </c:pt>
                      <c:pt idx="18498">
                        <c:v>9.25</c:v>
                      </c:pt>
                      <c:pt idx="18499">
                        <c:v>9.2509999999999994</c:v>
                      </c:pt>
                      <c:pt idx="18500">
                        <c:v>9.2509999999999994</c:v>
                      </c:pt>
                      <c:pt idx="18501">
                        <c:v>9.2520000000000007</c:v>
                      </c:pt>
                      <c:pt idx="18502">
                        <c:v>9.2520000000000007</c:v>
                      </c:pt>
                      <c:pt idx="18503">
                        <c:v>9.2530000000000001</c:v>
                      </c:pt>
                      <c:pt idx="18504">
                        <c:v>9.2530000000000001</c:v>
                      </c:pt>
                      <c:pt idx="18505">
                        <c:v>9.2539999999999996</c:v>
                      </c:pt>
                      <c:pt idx="18506">
                        <c:v>9.2539999999999996</c:v>
                      </c:pt>
                      <c:pt idx="18507">
                        <c:v>9.2550000000000008</c:v>
                      </c:pt>
                      <c:pt idx="18508">
                        <c:v>9.2550000000000008</c:v>
                      </c:pt>
                      <c:pt idx="18509">
                        <c:v>9.2560000000000002</c:v>
                      </c:pt>
                      <c:pt idx="18510">
                        <c:v>9.2560000000000002</c:v>
                      </c:pt>
                      <c:pt idx="18511">
                        <c:v>9.2569999999999997</c:v>
                      </c:pt>
                      <c:pt idx="18512">
                        <c:v>9.2569999999999997</c:v>
                      </c:pt>
                      <c:pt idx="18513">
                        <c:v>9.2579999999999991</c:v>
                      </c:pt>
                      <c:pt idx="18514">
                        <c:v>9.2579999999999991</c:v>
                      </c:pt>
                      <c:pt idx="18515">
                        <c:v>9.2590000000000003</c:v>
                      </c:pt>
                      <c:pt idx="18516">
                        <c:v>9.2590000000000003</c:v>
                      </c:pt>
                      <c:pt idx="18517">
                        <c:v>9.26</c:v>
                      </c:pt>
                      <c:pt idx="18518">
                        <c:v>9.26</c:v>
                      </c:pt>
                      <c:pt idx="18519">
                        <c:v>9.2609999999999992</c:v>
                      </c:pt>
                      <c:pt idx="18520">
                        <c:v>9.2609999999999992</c:v>
                      </c:pt>
                      <c:pt idx="18521">
                        <c:v>9.2620000000000005</c:v>
                      </c:pt>
                      <c:pt idx="18522">
                        <c:v>9.2620000000000005</c:v>
                      </c:pt>
                      <c:pt idx="18523">
                        <c:v>9.2629999999999999</c:v>
                      </c:pt>
                      <c:pt idx="18524">
                        <c:v>9.2629999999999999</c:v>
                      </c:pt>
                      <c:pt idx="18525">
                        <c:v>9.2639999999999993</c:v>
                      </c:pt>
                      <c:pt idx="18526">
                        <c:v>9.2639999999999993</c:v>
                      </c:pt>
                      <c:pt idx="18527">
                        <c:v>9.2650000000000006</c:v>
                      </c:pt>
                      <c:pt idx="18528">
                        <c:v>9.2650000000000006</c:v>
                      </c:pt>
                      <c:pt idx="18529">
                        <c:v>9.266</c:v>
                      </c:pt>
                      <c:pt idx="18530">
                        <c:v>9.266</c:v>
                      </c:pt>
                      <c:pt idx="18531">
                        <c:v>9.2669999999999995</c:v>
                      </c:pt>
                      <c:pt idx="18532">
                        <c:v>9.2669999999999995</c:v>
                      </c:pt>
                      <c:pt idx="18533">
                        <c:v>9.2680000000000007</c:v>
                      </c:pt>
                      <c:pt idx="18534">
                        <c:v>9.2680000000000007</c:v>
                      </c:pt>
                      <c:pt idx="18535">
                        <c:v>9.2690000000000001</c:v>
                      </c:pt>
                      <c:pt idx="18536">
                        <c:v>9.2690000000000001</c:v>
                      </c:pt>
                      <c:pt idx="18537">
                        <c:v>9.27</c:v>
                      </c:pt>
                      <c:pt idx="18538">
                        <c:v>9.27</c:v>
                      </c:pt>
                      <c:pt idx="18539">
                        <c:v>9.2710000000000008</c:v>
                      </c:pt>
                      <c:pt idx="18540">
                        <c:v>9.2710000000000008</c:v>
                      </c:pt>
                      <c:pt idx="18541">
                        <c:v>9.2720000000000002</c:v>
                      </c:pt>
                      <c:pt idx="18542">
                        <c:v>9.2720000000000002</c:v>
                      </c:pt>
                      <c:pt idx="18543">
                        <c:v>9.2729999999999997</c:v>
                      </c:pt>
                      <c:pt idx="18544">
                        <c:v>9.2729999999999997</c:v>
                      </c:pt>
                      <c:pt idx="18545">
                        <c:v>9.2739999999999991</c:v>
                      </c:pt>
                      <c:pt idx="18546">
                        <c:v>9.2739999999999991</c:v>
                      </c:pt>
                      <c:pt idx="18547">
                        <c:v>9.2750000000000004</c:v>
                      </c:pt>
                      <c:pt idx="18548">
                        <c:v>9.2750000000000004</c:v>
                      </c:pt>
                      <c:pt idx="18549">
                        <c:v>9.2759999999999998</c:v>
                      </c:pt>
                      <c:pt idx="18550">
                        <c:v>9.2759999999999998</c:v>
                      </c:pt>
                      <c:pt idx="18551">
                        <c:v>9.2769999999999992</c:v>
                      </c:pt>
                      <c:pt idx="18552">
                        <c:v>9.2769999999999992</c:v>
                      </c:pt>
                      <c:pt idx="18553">
                        <c:v>9.2780000000000005</c:v>
                      </c:pt>
                      <c:pt idx="18554">
                        <c:v>9.2780000000000005</c:v>
                      </c:pt>
                      <c:pt idx="18555">
                        <c:v>9.2789999999999999</c:v>
                      </c:pt>
                      <c:pt idx="18556">
                        <c:v>9.2789999999999999</c:v>
                      </c:pt>
                      <c:pt idx="18557">
                        <c:v>9.2799999999999994</c:v>
                      </c:pt>
                      <c:pt idx="18558">
                        <c:v>9.2799999999999994</c:v>
                      </c:pt>
                      <c:pt idx="18559">
                        <c:v>9.2810000000000006</c:v>
                      </c:pt>
                      <c:pt idx="18560">
                        <c:v>9.2810000000000006</c:v>
                      </c:pt>
                      <c:pt idx="18561">
                        <c:v>9.282</c:v>
                      </c:pt>
                      <c:pt idx="18562">
                        <c:v>9.282</c:v>
                      </c:pt>
                      <c:pt idx="18563">
                        <c:v>9.2829999999999995</c:v>
                      </c:pt>
                      <c:pt idx="18564">
                        <c:v>9.2829999999999995</c:v>
                      </c:pt>
                      <c:pt idx="18565">
                        <c:v>9.2840000000000007</c:v>
                      </c:pt>
                      <c:pt idx="18566">
                        <c:v>9.2840000000000007</c:v>
                      </c:pt>
                      <c:pt idx="18567">
                        <c:v>9.2850000000000001</c:v>
                      </c:pt>
                      <c:pt idx="18568">
                        <c:v>9.2850000000000001</c:v>
                      </c:pt>
                      <c:pt idx="18569">
                        <c:v>9.2859999999999996</c:v>
                      </c:pt>
                      <c:pt idx="18570">
                        <c:v>9.2859999999999996</c:v>
                      </c:pt>
                      <c:pt idx="18571">
                        <c:v>9.2870000000000008</c:v>
                      </c:pt>
                      <c:pt idx="18572">
                        <c:v>9.2870000000000008</c:v>
                      </c:pt>
                      <c:pt idx="18573">
                        <c:v>9.2880000000000003</c:v>
                      </c:pt>
                      <c:pt idx="18574">
                        <c:v>9.2880000000000003</c:v>
                      </c:pt>
                      <c:pt idx="18575">
                        <c:v>9.2889999999999997</c:v>
                      </c:pt>
                      <c:pt idx="18576">
                        <c:v>9.2889999999999997</c:v>
                      </c:pt>
                      <c:pt idx="18577">
                        <c:v>9.2899999999999991</c:v>
                      </c:pt>
                      <c:pt idx="18578">
                        <c:v>9.2899999999999991</c:v>
                      </c:pt>
                      <c:pt idx="18579">
                        <c:v>9.2910000000000004</c:v>
                      </c:pt>
                      <c:pt idx="18580">
                        <c:v>9.2910000000000004</c:v>
                      </c:pt>
                      <c:pt idx="18581">
                        <c:v>9.2919999999999998</c:v>
                      </c:pt>
                      <c:pt idx="18582">
                        <c:v>9.2919999999999998</c:v>
                      </c:pt>
                      <c:pt idx="18583">
                        <c:v>9.2929999999999993</c:v>
                      </c:pt>
                      <c:pt idx="18584">
                        <c:v>9.2929999999999993</c:v>
                      </c:pt>
                      <c:pt idx="18585">
                        <c:v>9.2940000000000005</c:v>
                      </c:pt>
                      <c:pt idx="18586">
                        <c:v>9.2940000000000005</c:v>
                      </c:pt>
                      <c:pt idx="18587">
                        <c:v>9.2949999999999999</c:v>
                      </c:pt>
                      <c:pt idx="18588">
                        <c:v>9.2949999999999999</c:v>
                      </c:pt>
                      <c:pt idx="18589">
                        <c:v>9.2959999999999994</c:v>
                      </c:pt>
                      <c:pt idx="18590">
                        <c:v>9.2959999999999994</c:v>
                      </c:pt>
                      <c:pt idx="18591">
                        <c:v>9.2970000000000006</c:v>
                      </c:pt>
                      <c:pt idx="18592">
                        <c:v>9.2970000000000006</c:v>
                      </c:pt>
                      <c:pt idx="18593">
                        <c:v>9.298</c:v>
                      </c:pt>
                      <c:pt idx="18594">
                        <c:v>9.298</c:v>
                      </c:pt>
                      <c:pt idx="18595">
                        <c:v>9.2989999999999995</c:v>
                      </c:pt>
                      <c:pt idx="18596">
                        <c:v>9.2989999999999995</c:v>
                      </c:pt>
                      <c:pt idx="18597">
                        <c:v>9.3000000000000007</c:v>
                      </c:pt>
                      <c:pt idx="18598">
                        <c:v>9.3000000000000007</c:v>
                      </c:pt>
                      <c:pt idx="18599">
                        <c:v>9.3010000000000002</c:v>
                      </c:pt>
                      <c:pt idx="18600">
                        <c:v>9.3010000000000002</c:v>
                      </c:pt>
                      <c:pt idx="18601">
                        <c:v>9.3019999999999996</c:v>
                      </c:pt>
                      <c:pt idx="18602">
                        <c:v>9.3019999999999996</c:v>
                      </c:pt>
                      <c:pt idx="18603">
                        <c:v>9.3030000000000008</c:v>
                      </c:pt>
                      <c:pt idx="18604">
                        <c:v>9.3030000000000008</c:v>
                      </c:pt>
                      <c:pt idx="18605">
                        <c:v>9.3040000000000003</c:v>
                      </c:pt>
                      <c:pt idx="18606">
                        <c:v>9.3040000000000003</c:v>
                      </c:pt>
                      <c:pt idx="18607">
                        <c:v>9.3049999999999997</c:v>
                      </c:pt>
                      <c:pt idx="18608">
                        <c:v>9.3049999999999997</c:v>
                      </c:pt>
                      <c:pt idx="18609">
                        <c:v>9.3059999999999992</c:v>
                      </c:pt>
                      <c:pt idx="18610">
                        <c:v>9.3059999999999992</c:v>
                      </c:pt>
                      <c:pt idx="18611">
                        <c:v>9.3070000000000004</c:v>
                      </c:pt>
                      <c:pt idx="18612">
                        <c:v>9.3070000000000004</c:v>
                      </c:pt>
                      <c:pt idx="18613">
                        <c:v>9.3079999999999998</c:v>
                      </c:pt>
                      <c:pt idx="18614">
                        <c:v>9.3079999999999998</c:v>
                      </c:pt>
                      <c:pt idx="18615">
                        <c:v>9.3089999999999993</c:v>
                      </c:pt>
                      <c:pt idx="18616">
                        <c:v>9.3089999999999993</c:v>
                      </c:pt>
                      <c:pt idx="18617">
                        <c:v>9.31</c:v>
                      </c:pt>
                      <c:pt idx="18618">
                        <c:v>9.31</c:v>
                      </c:pt>
                      <c:pt idx="18619">
                        <c:v>9.3109999999999999</c:v>
                      </c:pt>
                      <c:pt idx="18620">
                        <c:v>9.3109999999999999</c:v>
                      </c:pt>
                      <c:pt idx="18621">
                        <c:v>9.3119999999999994</c:v>
                      </c:pt>
                      <c:pt idx="18622">
                        <c:v>9.3119999999999994</c:v>
                      </c:pt>
                      <c:pt idx="18623">
                        <c:v>9.3130000000000006</c:v>
                      </c:pt>
                      <c:pt idx="18624">
                        <c:v>9.3130000000000006</c:v>
                      </c:pt>
                      <c:pt idx="18625">
                        <c:v>9.3140000000000001</c:v>
                      </c:pt>
                      <c:pt idx="18626">
                        <c:v>9.3140000000000001</c:v>
                      </c:pt>
                      <c:pt idx="18627">
                        <c:v>9.3149999999999995</c:v>
                      </c:pt>
                      <c:pt idx="18628">
                        <c:v>9.3149999999999995</c:v>
                      </c:pt>
                      <c:pt idx="18629">
                        <c:v>9.3160000000000007</c:v>
                      </c:pt>
                      <c:pt idx="18630">
                        <c:v>9.3160000000000007</c:v>
                      </c:pt>
                      <c:pt idx="18631">
                        <c:v>9.3170000000000002</c:v>
                      </c:pt>
                      <c:pt idx="18632">
                        <c:v>9.3170000000000002</c:v>
                      </c:pt>
                      <c:pt idx="18633">
                        <c:v>9.3179999999999996</c:v>
                      </c:pt>
                      <c:pt idx="18634">
                        <c:v>9.3179999999999996</c:v>
                      </c:pt>
                      <c:pt idx="18635">
                        <c:v>9.3190000000000008</c:v>
                      </c:pt>
                      <c:pt idx="18636">
                        <c:v>9.3190000000000008</c:v>
                      </c:pt>
                      <c:pt idx="18637">
                        <c:v>9.32</c:v>
                      </c:pt>
                      <c:pt idx="18638">
                        <c:v>9.32</c:v>
                      </c:pt>
                      <c:pt idx="18639">
                        <c:v>9.3209999999999997</c:v>
                      </c:pt>
                      <c:pt idx="18640">
                        <c:v>9.3209999999999997</c:v>
                      </c:pt>
                      <c:pt idx="18641">
                        <c:v>9.3219999999999992</c:v>
                      </c:pt>
                      <c:pt idx="18642">
                        <c:v>9.3219999999999992</c:v>
                      </c:pt>
                      <c:pt idx="18643">
                        <c:v>9.3230000000000004</c:v>
                      </c:pt>
                      <c:pt idx="18644">
                        <c:v>9.3230000000000004</c:v>
                      </c:pt>
                      <c:pt idx="18645">
                        <c:v>9.3239999999999998</c:v>
                      </c:pt>
                      <c:pt idx="18646">
                        <c:v>9.3239999999999998</c:v>
                      </c:pt>
                      <c:pt idx="18647">
                        <c:v>9.3249999999999993</c:v>
                      </c:pt>
                      <c:pt idx="18648">
                        <c:v>9.3249999999999993</c:v>
                      </c:pt>
                      <c:pt idx="18649">
                        <c:v>9.3260000000000005</c:v>
                      </c:pt>
                      <c:pt idx="18650">
                        <c:v>9.3260000000000005</c:v>
                      </c:pt>
                      <c:pt idx="18651">
                        <c:v>9.327</c:v>
                      </c:pt>
                      <c:pt idx="18652">
                        <c:v>9.327</c:v>
                      </c:pt>
                      <c:pt idx="18653">
                        <c:v>9.3279999999999994</c:v>
                      </c:pt>
                      <c:pt idx="18654">
                        <c:v>9.3279999999999994</c:v>
                      </c:pt>
                      <c:pt idx="18655">
                        <c:v>9.3290000000000006</c:v>
                      </c:pt>
                      <c:pt idx="18656">
                        <c:v>9.3290000000000006</c:v>
                      </c:pt>
                      <c:pt idx="18657">
                        <c:v>9.33</c:v>
                      </c:pt>
                      <c:pt idx="18658">
                        <c:v>9.33</c:v>
                      </c:pt>
                      <c:pt idx="18659">
                        <c:v>9.3309999999999995</c:v>
                      </c:pt>
                      <c:pt idx="18660">
                        <c:v>9.3309999999999995</c:v>
                      </c:pt>
                      <c:pt idx="18661">
                        <c:v>9.3320000000000007</c:v>
                      </c:pt>
                      <c:pt idx="18662">
                        <c:v>9.3320000000000007</c:v>
                      </c:pt>
                      <c:pt idx="18663">
                        <c:v>9.3330000000000002</c:v>
                      </c:pt>
                      <c:pt idx="18664">
                        <c:v>9.3330000000000002</c:v>
                      </c:pt>
                      <c:pt idx="18665">
                        <c:v>9.3339999999999996</c:v>
                      </c:pt>
                      <c:pt idx="18666">
                        <c:v>9.3339999999999996</c:v>
                      </c:pt>
                      <c:pt idx="18667">
                        <c:v>9.3350000000000009</c:v>
                      </c:pt>
                      <c:pt idx="18668">
                        <c:v>9.3350000000000009</c:v>
                      </c:pt>
                      <c:pt idx="18669">
                        <c:v>9.3360000000000003</c:v>
                      </c:pt>
                      <c:pt idx="18670">
                        <c:v>9.3360000000000003</c:v>
                      </c:pt>
                      <c:pt idx="18671">
                        <c:v>9.3369999999999997</c:v>
                      </c:pt>
                      <c:pt idx="18672">
                        <c:v>9.3369999999999997</c:v>
                      </c:pt>
                      <c:pt idx="18673">
                        <c:v>9.3379999999999992</c:v>
                      </c:pt>
                      <c:pt idx="18674">
                        <c:v>9.3379999999999992</c:v>
                      </c:pt>
                      <c:pt idx="18675">
                        <c:v>9.3390000000000004</c:v>
                      </c:pt>
                      <c:pt idx="18676">
                        <c:v>9.3390000000000004</c:v>
                      </c:pt>
                      <c:pt idx="18677">
                        <c:v>9.34</c:v>
                      </c:pt>
                      <c:pt idx="18678">
                        <c:v>9.34</c:v>
                      </c:pt>
                      <c:pt idx="18679">
                        <c:v>9.3409999999999993</c:v>
                      </c:pt>
                      <c:pt idx="18680">
                        <c:v>9.3409999999999993</c:v>
                      </c:pt>
                      <c:pt idx="18681">
                        <c:v>9.3420000000000005</c:v>
                      </c:pt>
                      <c:pt idx="18682">
                        <c:v>9.3420000000000005</c:v>
                      </c:pt>
                      <c:pt idx="18683">
                        <c:v>9.343</c:v>
                      </c:pt>
                      <c:pt idx="18684">
                        <c:v>9.343</c:v>
                      </c:pt>
                      <c:pt idx="18685">
                        <c:v>9.3439999999999994</c:v>
                      </c:pt>
                      <c:pt idx="18686">
                        <c:v>9.3439999999999994</c:v>
                      </c:pt>
                      <c:pt idx="18687">
                        <c:v>9.3450000000000006</c:v>
                      </c:pt>
                      <c:pt idx="18688">
                        <c:v>9.3450000000000006</c:v>
                      </c:pt>
                      <c:pt idx="18689">
                        <c:v>9.3460000000000001</c:v>
                      </c:pt>
                      <c:pt idx="18690">
                        <c:v>9.3460000000000001</c:v>
                      </c:pt>
                      <c:pt idx="18691">
                        <c:v>9.3469999999999995</c:v>
                      </c:pt>
                      <c:pt idx="18692">
                        <c:v>9.3469999999999995</c:v>
                      </c:pt>
                      <c:pt idx="18693">
                        <c:v>9.3480000000000008</c:v>
                      </c:pt>
                      <c:pt idx="18694">
                        <c:v>9.3480000000000008</c:v>
                      </c:pt>
                      <c:pt idx="18695">
                        <c:v>9.3490000000000002</c:v>
                      </c:pt>
                      <c:pt idx="18696">
                        <c:v>9.3490000000000002</c:v>
                      </c:pt>
                      <c:pt idx="18697">
                        <c:v>9.35</c:v>
                      </c:pt>
                      <c:pt idx="18698">
                        <c:v>9.35</c:v>
                      </c:pt>
                      <c:pt idx="18699">
                        <c:v>9.3510000000000009</c:v>
                      </c:pt>
                      <c:pt idx="18700">
                        <c:v>9.3510000000000009</c:v>
                      </c:pt>
                      <c:pt idx="18701">
                        <c:v>9.3520000000000003</c:v>
                      </c:pt>
                      <c:pt idx="18702">
                        <c:v>9.3520000000000003</c:v>
                      </c:pt>
                      <c:pt idx="18703">
                        <c:v>9.3529999999999998</c:v>
                      </c:pt>
                      <c:pt idx="18704">
                        <c:v>9.3529999999999998</c:v>
                      </c:pt>
                      <c:pt idx="18705">
                        <c:v>9.3539999999999992</c:v>
                      </c:pt>
                      <c:pt idx="18706">
                        <c:v>9.3539999999999992</c:v>
                      </c:pt>
                      <c:pt idx="18707">
                        <c:v>9.3550000000000004</c:v>
                      </c:pt>
                      <c:pt idx="18708">
                        <c:v>9.3550000000000004</c:v>
                      </c:pt>
                      <c:pt idx="18709">
                        <c:v>9.3559999999999999</c:v>
                      </c:pt>
                      <c:pt idx="18710">
                        <c:v>9.3559999999999999</c:v>
                      </c:pt>
                      <c:pt idx="18711">
                        <c:v>9.3569999999999993</c:v>
                      </c:pt>
                      <c:pt idx="18712">
                        <c:v>9.3569999999999993</c:v>
                      </c:pt>
                      <c:pt idx="18713">
                        <c:v>9.3580000000000005</c:v>
                      </c:pt>
                      <c:pt idx="18714">
                        <c:v>9.3580000000000005</c:v>
                      </c:pt>
                      <c:pt idx="18715">
                        <c:v>9.359</c:v>
                      </c:pt>
                      <c:pt idx="18716">
                        <c:v>9.359</c:v>
                      </c:pt>
                      <c:pt idx="18717">
                        <c:v>9.36</c:v>
                      </c:pt>
                      <c:pt idx="18718">
                        <c:v>9.36</c:v>
                      </c:pt>
                      <c:pt idx="18719">
                        <c:v>9.3610000000000007</c:v>
                      </c:pt>
                      <c:pt idx="18720">
                        <c:v>9.3610000000000007</c:v>
                      </c:pt>
                      <c:pt idx="18721">
                        <c:v>9.3620000000000001</c:v>
                      </c:pt>
                      <c:pt idx="18722">
                        <c:v>9.3620000000000001</c:v>
                      </c:pt>
                      <c:pt idx="18723">
                        <c:v>9.3629999999999995</c:v>
                      </c:pt>
                      <c:pt idx="18724">
                        <c:v>9.3629999999999995</c:v>
                      </c:pt>
                      <c:pt idx="18725">
                        <c:v>9.3640000000000008</c:v>
                      </c:pt>
                      <c:pt idx="18726">
                        <c:v>9.3640000000000008</c:v>
                      </c:pt>
                      <c:pt idx="18727">
                        <c:v>9.3650000000000002</c:v>
                      </c:pt>
                      <c:pt idx="18728">
                        <c:v>9.3650000000000002</c:v>
                      </c:pt>
                      <c:pt idx="18729">
                        <c:v>9.3659999999999997</c:v>
                      </c:pt>
                      <c:pt idx="18730">
                        <c:v>9.3659999999999997</c:v>
                      </c:pt>
                      <c:pt idx="18731">
                        <c:v>9.3670000000000009</c:v>
                      </c:pt>
                      <c:pt idx="18732">
                        <c:v>9.3670000000000009</c:v>
                      </c:pt>
                      <c:pt idx="18733">
                        <c:v>9.3680000000000003</c:v>
                      </c:pt>
                      <c:pt idx="18734">
                        <c:v>9.3680000000000003</c:v>
                      </c:pt>
                      <c:pt idx="18735">
                        <c:v>9.3689999999999998</c:v>
                      </c:pt>
                      <c:pt idx="18736">
                        <c:v>9.3689999999999998</c:v>
                      </c:pt>
                      <c:pt idx="18737">
                        <c:v>9.3699999999999992</c:v>
                      </c:pt>
                      <c:pt idx="18738">
                        <c:v>9.3699999999999992</c:v>
                      </c:pt>
                      <c:pt idx="18739">
                        <c:v>9.3710000000000004</c:v>
                      </c:pt>
                      <c:pt idx="18740">
                        <c:v>9.3710000000000004</c:v>
                      </c:pt>
                      <c:pt idx="18741">
                        <c:v>9.3719999999999999</c:v>
                      </c:pt>
                      <c:pt idx="18742">
                        <c:v>9.3719999999999999</c:v>
                      </c:pt>
                      <c:pt idx="18743">
                        <c:v>9.3729999999999993</c:v>
                      </c:pt>
                      <c:pt idx="18744">
                        <c:v>9.3729999999999993</c:v>
                      </c:pt>
                      <c:pt idx="18745">
                        <c:v>9.3740000000000006</c:v>
                      </c:pt>
                      <c:pt idx="18746">
                        <c:v>9.3740000000000006</c:v>
                      </c:pt>
                      <c:pt idx="18747">
                        <c:v>9.375</c:v>
                      </c:pt>
                      <c:pt idx="18748">
                        <c:v>9.375</c:v>
                      </c:pt>
                      <c:pt idx="18749">
                        <c:v>9.3759999999999994</c:v>
                      </c:pt>
                      <c:pt idx="18750">
                        <c:v>9.3759999999999994</c:v>
                      </c:pt>
                      <c:pt idx="18751">
                        <c:v>9.3770000000000007</c:v>
                      </c:pt>
                      <c:pt idx="18752">
                        <c:v>9.3770000000000007</c:v>
                      </c:pt>
                      <c:pt idx="18753">
                        <c:v>9.3780000000000001</c:v>
                      </c:pt>
                      <c:pt idx="18754">
                        <c:v>9.3780000000000001</c:v>
                      </c:pt>
                      <c:pt idx="18755">
                        <c:v>9.3789999999999996</c:v>
                      </c:pt>
                      <c:pt idx="18756">
                        <c:v>9.3789999999999996</c:v>
                      </c:pt>
                      <c:pt idx="18757">
                        <c:v>9.3800000000000008</c:v>
                      </c:pt>
                      <c:pt idx="18758">
                        <c:v>9.3800000000000008</c:v>
                      </c:pt>
                      <c:pt idx="18759">
                        <c:v>9.3810000000000002</c:v>
                      </c:pt>
                      <c:pt idx="18760">
                        <c:v>9.3810000000000002</c:v>
                      </c:pt>
                      <c:pt idx="18761">
                        <c:v>9.3819999999999997</c:v>
                      </c:pt>
                      <c:pt idx="18762">
                        <c:v>9.3819999999999997</c:v>
                      </c:pt>
                      <c:pt idx="18763">
                        <c:v>9.3829999999999991</c:v>
                      </c:pt>
                      <c:pt idx="18764">
                        <c:v>9.3829999999999991</c:v>
                      </c:pt>
                      <c:pt idx="18765">
                        <c:v>9.3840000000000003</c:v>
                      </c:pt>
                      <c:pt idx="18766">
                        <c:v>9.3840000000000003</c:v>
                      </c:pt>
                      <c:pt idx="18767">
                        <c:v>9.3849999999999998</c:v>
                      </c:pt>
                      <c:pt idx="18768">
                        <c:v>9.3849999999999998</c:v>
                      </c:pt>
                      <c:pt idx="18769">
                        <c:v>9.3859999999999992</c:v>
                      </c:pt>
                      <c:pt idx="18770">
                        <c:v>9.3859999999999992</c:v>
                      </c:pt>
                      <c:pt idx="18771">
                        <c:v>9.3870000000000005</c:v>
                      </c:pt>
                      <c:pt idx="18772">
                        <c:v>9.3870000000000005</c:v>
                      </c:pt>
                      <c:pt idx="18773">
                        <c:v>9.3879999999999999</c:v>
                      </c:pt>
                      <c:pt idx="18774">
                        <c:v>9.3879999999999999</c:v>
                      </c:pt>
                      <c:pt idx="18775">
                        <c:v>9.3889999999999993</c:v>
                      </c:pt>
                      <c:pt idx="18776">
                        <c:v>9.3889999999999993</c:v>
                      </c:pt>
                      <c:pt idx="18777">
                        <c:v>9.39</c:v>
                      </c:pt>
                      <c:pt idx="18778">
                        <c:v>9.39</c:v>
                      </c:pt>
                      <c:pt idx="18779">
                        <c:v>9.391</c:v>
                      </c:pt>
                      <c:pt idx="18780">
                        <c:v>9.391</c:v>
                      </c:pt>
                      <c:pt idx="18781">
                        <c:v>9.3919999999999995</c:v>
                      </c:pt>
                      <c:pt idx="18782">
                        <c:v>9.3919999999999995</c:v>
                      </c:pt>
                      <c:pt idx="18783">
                        <c:v>9.3930000000000007</c:v>
                      </c:pt>
                      <c:pt idx="18784">
                        <c:v>9.3930000000000007</c:v>
                      </c:pt>
                      <c:pt idx="18785">
                        <c:v>9.3940000000000001</c:v>
                      </c:pt>
                      <c:pt idx="18786">
                        <c:v>9.3940000000000001</c:v>
                      </c:pt>
                      <c:pt idx="18787">
                        <c:v>9.3949999999999996</c:v>
                      </c:pt>
                      <c:pt idx="18788">
                        <c:v>9.3949999999999996</c:v>
                      </c:pt>
                      <c:pt idx="18789">
                        <c:v>9.3960000000000008</c:v>
                      </c:pt>
                      <c:pt idx="18790">
                        <c:v>9.3960000000000008</c:v>
                      </c:pt>
                      <c:pt idx="18791">
                        <c:v>9.3970000000000002</c:v>
                      </c:pt>
                      <c:pt idx="18792">
                        <c:v>9.3970000000000002</c:v>
                      </c:pt>
                      <c:pt idx="18793">
                        <c:v>9.3979999999999997</c:v>
                      </c:pt>
                      <c:pt idx="18794">
                        <c:v>9.3979999999999997</c:v>
                      </c:pt>
                      <c:pt idx="18795">
                        <c:v>9.3989999999999991</c:v>
                      </c:pt>
                      <c:pt idx="18796">
                        <c:v>9.3989999999999991</c:v>
                      </c:pt>
                      <c:pt idx="18797">
                        <c:v>9.4</c:v>
                      </c:pt>
                      <c:pt idx="18798">
                        <c:v>9.4</c:v>
                      </c:pt>
                      <c:pt idx="18799">
                        <c:v>9.4009999999999998</c:v>
                      </c:pt>
                      <c:pt idx="18800">
                        <c:v>9.4009999999999998</c:v>
                      </c:pt>
                      <c:pt idx="18801">
                        <c:v>9.4019999999999992</c:v>
                      </c:pt>
                      <c:pt idx="18802">
                        <c:v>9.4019999999999992</c:v>
                      </c:pt>
                      <c:pt idx="18803">
                        <c:v>9.4030000000000005</c:v>
                      </c:pt>
                      <c:pt idx="18804">
                        <c:v>9.4030000000000005</c:v>
                      </c:pt>
                      <c:pt idx="18805">
                        <c:v>9.4039999999999999</c:v>
                      </c:pt>
                      <c:pt idx="18806">
                        <c:v>9.4039999999999999</c:v>
                      </c:pt>
                      <c:pt idx="18807">
                        <c:v>9.4049999999999994</c:v>
                      </c:pt>
                      <c:pt idx="18808">
                        <c:v>9.4049999999999994</c:v>
                      </c:pt>
                      <c:pt idx="18809">
                        <c:v>9.4060000000000006</c:v>
                      </c:pt>
                      <c:pt idx="18810">
                        <c:v>9.4060000000000006</c:v>
                      </c:pt>
                      <c:pt idx="18811">
                        <c:v>9.407</c:v>
                      </c:pt>
                      <c:pt idx="18812">
                        <c:v>9.407</c:v>
                      </c:pt>
                      <c:pt idx="18813">
                        <c:v>9.4079999999999995</c:v>
                      </c:pt>
                      <c:pt idx="18814">
                        <c:v>9.4079999999999995</c:v>
                      </c:pt>
                      <c:pt idx="18815">
                        <c:v>9.4090000000000007</c:v>
                      </c:pt>
                      <c:pt idx="18816">
                        <c:v>9.4090000000000007</c:v>
                      </c:pt>
                      <c:pt idx="18817">
                        <c:v>9.41</c:v>
                      </c:pt>
                      <c:pt idx="18818">
                        <c:v>9.41</c:v>
                      </c:pt>
                      <c:pt idx="18819">
                        <c:v>9.4109999999999996</c:v>
                      </c:pt>
                      <c:pt idx="18820">
                        <c:v>9.4109999999999996</c:v>
                      </c:pt>
                      <c:pt idx="18821">
                        <c:v>9.4120000000000008</c:v>
                      </c:pt>
                      <c:pt idx="18822">
                        <c:v>9.4120000000000008</c:v>
                      </c:pt>
                      <c:pt idx="18823">
                        <c:v>9.4130000000000003</c:v>
                      </c:pt>
                      <c:pt idx="18824">
                        <c:v>9.4130000000000003</c:v>
                      </c:pt>
                      <c:pt idx="18825">
                        <c:v>9.4139999999999997</c:v>
                      </c:pt>
                      <c:pt idx="18826">
                        <c:v>9.4139999999999997</c:v>
                      </c:pt>
                      <c:pt idx="18827">
                        <c:v>9.4149999999999991</c:v>
                      </c:pt>
                      <c:pt idx="18828">
                        <c:v>9.4149999999999991</c:v>
                      </c:pt>
                      <c:pt idx="18829">
                        <c:v>9.4160000000000004</c:v>
                      </c:pt>
                      <c:pt idx="18830">
                        <c:v>9.4160000000000004</c:v>
                      </c:pt>
                      <c:pt idx="18831">
                        <c:v>9.4169999999999998</c:v>
                      </c:pt>
                      <c:pt idx="18832">
                        <c:v>9.4169999999999998</c:v>
                      </c:pt>
                      <c:pt idx="18833">
                        <c:v>9.4179999999999993</c:v>
                      </c:pt>
                      <c:pt idx="18834">
                        <c:v>9.4179999999999993</c:v>
                      </c:pt>
                      <c:pt idx="18835">
                        <c:v>9.4190000000000005</c:v>
                      </c:pt>
                      <c:pt idx="18836">
                        <c:v>9.4190000000000005</c:v>
                      </c:pt>
                      <c:pt idx="18837">
                        <c:v>9.42</c:v>
                      </c:pt>
                      <c:pt idx="18838">
                        <c:v>9.42</c:v>
                      </c:pt>
                      <c:pt idx="18839">
                        <c:v>9.4209999999999994</c:v>
                      </c:pt>
                      <c:pt idx="18840">
                        <c:v>9.4209999999999994</c:v>
                      </c:pt>
                      <c:pt idx="18841">
                        <c:v>9.4220000000000006</c:v>
                      </c:pt>
                      <c:pt idx="18842">
                        <c:v>9.4220000000000006</c:v>
                      </c:pt>
                      <c:pt idx="18843">
                        <c:v>9.423</c:v>
                      </c:pt>
                      <c:pt idx="18844">
                        <c:v>9.423</c:v>
                      </c:pt>
                      <c:pt idx="18845">
                        <c:v>9.4239999999999995</c:v>
                      </c:pt>
                      <c:pt idx="18846">
                        <c:v>9.4239999999999995</c:v>
                      </c:pt>
                      <c:pt idx="18847">
                        <c:v>9.4250000000000007</c:v>
                      </c:pt>
                      <c:pt idx="18848">
                        <c:v>9.4250000000000007</c:v>
                      </c:pt>
                      <c:pt idx="18849">
                        <c:v>9.4260000000000002</c:v>
                      </c:pt>
                      <c:pt idx="18850">
                        <c:v>9.4260000000000002</c:v>
                      </c:pt>
                      <c:pt idx="18851">
                        <c:v>9.4269999999999996</c:v>
                      </c:pt>
                      <c:pt idx="18852">
                        <c:v>9.4269999999999996</c:v>
                      </c:pt>
                      <c:pt idx="18853">
                        <c:v>9.4280000000000008</c:v>
                      </c:pt>
                      <c:pt idx="18854">
                        <c:v>9.4280000000000008</c:v>
                      </c:pt>
                      <c:pt idx="18855">
                        <c:v>9.4290000000000003</c:v>
                      </c:pt>
                      <c:pt idx="18856">
                        <c:v>9.4290000000000003</c:v>
                      </c:pt>
                      <c:pt idx="18857">
                        <c:v>9.43</c:v>
                      </c:pt>
                      <c:pt idx="18858">
                        <c:v>9.43</c:v>
                      </c:pt>
                      <c:pt idx="18859">
                        <c:v>9.4309999999999992</c:v>
                      </c:pt>
                      <c:pt idx="18860">
                        <c:v>9.4309999999999992</c:v>
                      </c:pt>
                      <c:pt idx="18861">
                        <c:v>9.4320000000000004</c:v>
                      </c:pt>
                      <c:pt idx="18862">
                        <c:v>9.4320000000000004</c:v>
                      </c:pt>
                      <c:pt idx="18863">
                        <c:v>9.4329999999999998</c:v>
                      </c:pt>
                      <c:pt idx="18864">
                        <c:v>9.4329999999999998</c:v>
                      </c:pt>
                      <c:pt idx="18865">
                        <c:v>9.4339999999999993</c:v>
                      </c:pt>
                      <c:pt idx="18866">
                        <c:v>9.4339999999999993</c:v>
                      </c:pt>
                      <c:pt idx="18867">
                        <c:v>9.4350000000000005</c:v>
                      </c:pt>
                      <c:pt idx="18868">
                        <c:v>9.4350000000000005</c:v>
                      </c:pt>
                      <c:pt idx="18869">
                        <c:v>9.4359999999999999</c:v>
                      </c:pt>
                      <c:pt idx="18870">
                        <c:v>9.4359999999999999</c:v>
                      </c:pt>
                      <c:pt idx="18871">
                        <c:v>9.4369999999999994</c:v>
                      </c:pt>
                      <c:pt idx="18872">
                        <c:v>9.4369999999999994</c:v>
                      </c:pt>
                      <c:pt idx="18873">
                        <c:v>9.4380000000000006</c:v>
                      </c:pt>
                      <c:pt idx="18874">
                        <c:v>9.4380000000000006</c:v>
                      </c:pt>
                      <c:pt idx="18875">
                        <c:v>9.4390000000000001</c:v>
                      </c:pt>
                      <c:pt idx="18876">
                        <c:v>9.4390000000000001</c:v>
                      </c:pt>
                      <c:pt idx="18877">
                        <c:v>9.44</c:v>
                      </c:pt>
                      <c:pt idx="18878">
                        <c:v>9.44</c:v>
                      </c:pt>
                      <c:pt idx="18879">
                        <c:v>9.4410000000000007</c:v>
                      </c:pt>
                      <c:pt idx="18880">
                        <c:v>9.4410000000000007</c:v>
                      </c:pt>
                      <c:pt idx="18881">
                        <c:v>9.4420000000000002</c:v>
                      </c:pt>
                      <c:pt idx="18882">
                        <c:v>9.4420000000000002</c:v>
                      </c:pt>
                      <c:pt idx="18883">
                        <c:v>9.4429999999999996</c:v>
                      </c:pt>
                      <c:pt idx="18884">
                        <c:v>9.4429999999999996</c:v>
                      </c:pt>
                      <c:pt idx="18885">
                        <c:v>9.4440000000000008</c:v>
                      </c:pt>
                      <c:pt idx="18886">
                        <c:v>9.4440000000000008</c:v>
                      </c:pt>
                      <c:pt idx="18887">
                        <c:v>9.4450000000000003</c:v>
                      </c:pt>
                      <c:pt idx="18888">
                        <c:v>9.4450000000000003</c:v>
                      </c:pt>
                      <c:pt idx="18889">
                        <c:v>9.4459999999999997</c:v>
                      </c:pt>
                      <c:pt idx="18890">
                        <c:v>9.4459999999999997</c:v>
                      </c:pt>
                      <c:pt idx="18891">
                        <c:v>9.4469999999999992</c:v>
                      </c:pt>
                      <c:pt idx="18892">
                        <c:v>9.4469999999999992</c:v>
                      </c:pt>
                      <c:pt idx="18893">
                        <c:v>9.4480000000000004</c:v>
                      </c:pt>
                      <c:pt idx="18894">
                        <c:v>9.4480000000000004</c:v>
                      </c:pt>
                      <c:pt idx="18895">
                        <c:v>9.4489999999999998</c:v>
                      </c:pt>
                      <c:pt idx="18896">
                        <c:v>9.4489999999999998</c:v>
                      </c:pt>
                      <c:pt idx="18897">
                        <c:v>9.4499999999999993</c:v>
                      </c:pt>
                      <c:pt idx="18898">
                        <c:v>9.4499999999999993</c:v>
                      </c:pt>
                      <c:pt idx="18899">
                        <c:v>9.4510000000000005</c:v>
                      </c:pt>
                      <c:pt idx="18900">
                        <c:v>9.4510000000000005</c:v>
                      </c:pt>
                      <c:pt idx="18901">
                        <c:v>9.452</c:v>
                      </c:pt>
                      <c:pt idx="18902">
                        <c:v>9.452</c:v>
                      </c:pt>
                      <c:pt idx="18903">
                        <c:v>9.4529999999999994</c:v>
                      </c:pt>
                      <c:pt idx="18904">
                        <c:v>9.4529999999999994</c:v>
                      </c:pt>
                      <c:pt idx="18905">
                        <c:v>9.4540000000000006</c:v>
                      </c:pt>
                      <c:pt idx="18906">
                        <c:v>9.4540000000000006</c:v>
                      </c:pt>
                      <c:pt idx="18907">
                        <c:v>9.4550000000000001</c:v>
                      </c:pt>
                      <c:pt idx="18908">
                        <c:v>9.4550000000000001</c:v>
                      </c:pt>
                      <c:pt idx="18909">
                        <c:v>9.4559999999999995</c:v>
                      </c:pt>
                      <c:pt idx="18910">
                        <c:v>9.4559999999999995</c:v>
                      </c:pt>
                      <c:pt idx="18911">
                        <c:v>9.4570000000000007</c:v>
                      </c:pt>
                      <c:pt idx="18912">
                        <c:v>9.4570000000000007</c:v>
                      </c:pt>
                      <c:pt idx="18913">
                        <c:v>9.4580000000000002</c:v>
                      </c:pt>
                      <c:pt idx="18914">
                        <c:v>9.4580000000000002</c:v>
                      </c:pt>
                      <c:pt idx="18915">
                        <c:v>9.4589999999999996</c:v>
                      </c:pt>
                      <c:pt idx="18916">
                        <c:v>9.4589999999999996</c:v>
                      </c:pt>
                      <c:pt idx="18917">
                        <c:v>9.4600000000000009</c:v>
                      </c:pt>
                      <c:pt idx="18918">
                        <c:v>9.4600000000000009</c:v>
                      </c:pt>
                      <c:pt idx="18919">
                        <c:v>9.4610000000000003</c:v>
                      </c:pt>
                      <c:pt idx="18920">
                        <c:v>9.4610000000000003</c:v>
                      </c:pt>
                      <c:pt idx="18921">
                        <c:v>9.4619999999999997</c:v>
                      </c:pt>
                      <c:pt idx="18922">
                        <c:v>9.4619999999999997</c:v>
                      </c:pt>
                      <c:pt idx="18923">
                        <c:v>9.4629999999999992</c:v>
                      </c:pt>
                      <c:pt idx="18924">
                        <c:v>9.4629999999999992</c:v>
                      </c:pt>
                      <c:pt idx="18925">
                        <c:v>9.4640000000000004</c:v>
                      </c:pt>
                      <c:pt idx="18926">
                        <c:v>9.4640000000000004</c:v>
                      </c:pt>
                      <c:pt idx="18927">
                        <c:v>9.4649999999999999</c:v>
                      </c:pt>
                      <c:pt idx="18928">
                        <c:v>9.4649999999999999</c:v>
                      </c:pt>
                      <c:pt idx="18929">
                        <c:v>9.4659999999999993</c:v>
                      </c:pt>
                      <c:pt idx="18930">
                        <c:v>9.4659999999999993</c:v>
                      </c:pt>
                      <c:pt idx="18931">
                        <c:v>9.4670000000000005</c:v>
                      </c:pt>
                      <c:pt idx="18932">
                        <c:v>9.4670000000000005</c:v>
                      </c:pt>
                      <c:pt idx="18933">
                        <c:v>9.468</c:v>
                      </c:pt>
                      <c:pt idx="18934">
                        <c:v>9.468</c:v>
                      </c:pt>
                      <c:pt idx="18935">
                        <c:v>9.4689999999999994</c:v>
                      </c:pt>
                      <c:pt idx="18936">
                        <c:v>9.4689999999999994</c:v>
                      </c:pt>
                      <c:pt idx="18937">
                        <c:v>9.4700000000000006</c:v>
                      </c:pt>
                      <c:pt idx="18938">
                        <c:v>9.4700000000000006</c:v>
                      </c:pt>
                      <c:pt idx="18939">
                        <c:v>9.4710000000000001</c:v>
                      </c:pt>
                      <c:pt idx="18940">
                        <c:v>9.4710000000000001</c:v>
                      </c:pt>
                      <c:pt idx="18941">
                        <c:v>9.4719999999999995</c:v>
                      </c:pt>
                      <c:pt idx="18942">
                        <c:v>9.4719999999999995</c:v>
                      </c:pt>
                      <c:pt idx="18943">
                        <c:v>9.4730000000000008</c:v>
                      </c:pt>
                      <c:pt idx="18944">
                        <c:v>9.4730000000000008</c:v>
                      </c:pt>
                      <c:pt idx="18945">
                        <c:v>9.4740000000000002</c:v>
                      </c:pt>
                      <c:pt idx="18946">
                        <c:v>9.4740000000000002</c:v>
                      </c:pt>
                      <c:pt idx="18947">
                        <c:v>9.4749999999999996</c:v>
                      </c:pt>
                      <c:pt idx="18948">
                        <c:v>9.4749999999999996</c:v>
                      </c:pt>
                      <c:pt idx="18949">
                        <c:v>9.4760000000000009</c:v>
                      </c:pt>
                      <c:pt idx="18950">
                        <c:v>9.4760000000000009</c:v>
                      </c:pt>
                      <c:pt idx="18951">
                        <c:v>9.4770000000000003</c:v>
                      </c:pt>
                      <c:pt idx="18952">
                        <c:v>9.4770000000000003</c:v>
                      </c:pt>
                      <c:pt idx="18953">
                        <c:v>9.4779999999999998</c:v>
                      </c:pt>
                      <c:pt idx="18954">
                        <c:v>9.4779999999999998</c:v>
                      </c:pt>
                      <c:pt idx="18955">
                        <c:v>9.4789999999999992</c:v>
                      </c:pt>
                      <c:pt idx="18956">
                        <c:v>9.4789999999999992</c:v>
                      </c:pt>
                      <c:pt idx="18957">
                        <c:v>9.48</c:v>
                      </c:pt>
                      <c:pt idx="18958">
                        <c:v>9.48</c:v>
                      </c:pt>
                      <c:pt idx="18959">
                        <c:v>9.4809999999999999</c:v>
                      </c:pt>
                      <c:pt idx="18960">
                        <c:v>9.4809999999999999</c:v>
                      </c:pt>
                      <c:pt idx="18961">
                        <c:v>9.4819999999999993</c:v>
                      </c:pt>
                      <c:pt idx="18962">
                        <c:v>9.4819999999999993</c:v>
                      </c:pt>
                      <c:pt idx="18963">
                        <c:v>9.4830000000000005</c:v>
                      </c:pt>
                      <c:pt idx="18964">
                        <c:v>9.4830000000000005</c:v>
                      </c:pt>
                      <c:pt idx="18965">
                        <c:v>9.484</c:v>
                      </c:pt>
                      <c:pt idx="18966">
                        <c:v>9.484</c:v>
                      </c:pt>
                      <c:pt idx="18967">
                        <c:v>9.4849999999999994</c:v>
                      </c:pt>
                      <c:pt idx="18968">
                        <c:v>9.4849999999999994</c:v>
                      </c:pt>
                      <c:pt idx="18969">
                        <c:v>9.4860000000000007</c:v>
                      </c:pt>
                      <c:pt idx="18970">
                        <c:v>9.4860000000000007</c:v>
                      </c:pt>
                      <c:pt idx="18971">
                        <c:v>9.4870000000000001</c:v>
                      </c:pt>
                      <c:pt idx="18972">
                        <c:v>9.4870000000000001</c:v>
                      </c:pt>
                      <c:pt idx="18973">
                        <c:v>9.4879999999999995</c:v>
                      </c:pt>
                      <c:pt idx="18974">
                        <c:v>9.4879999999999995</c:v>
                      </c:pt>
                      <c:pt idx="18975">
                        <c:v>9.4890000000000008</c:v>
                      </c:pt>
                      <c:pt idx="18976">
                        <c:v>9.4890000000000008</c:v>
                      </c:pt>
                      <c:pt idx="18977">
                        <c:v>9.49</c:v>
                      </c:pt>
                      <c:pt idx="18978">
                        <c:v>9.49</c:v>
                      </c:pt>
                      <c:pt idx="18979">
                        <c:v>9.4909999999999997</c:v>
                      </c:pt>
                      <c:pt idx="18980">
                        <c:v>9.4909999999999997</c:v>
                      </c:pt>
                      <c:pt idx="18981">
                        <c:v>9.4920000000000009</c:v>
                      </c:pt>
                      <c:pt idx="18982">
                        <c:v>9.4920000000000009</c:v>
                      </c:pt>
                      <c:pt idx="18983">
                        <c:v>9.4930000000000003</c:v>
                      </c:pt>
                      <c:pt idx="18984">
                        <c:v>9.4930000000000003</c:v>
                      </c:pt>
                      <c:pt idx="18985">
                        <c:v>9.4939999999999998</c:v>
                      </c:pt>
                      <c:pt idx="18986">
                        <c:v>9.4939999999999998</c:v>
                      </c:pt>
                      <c:pt idx="18987">
                        <c:v>9.4949999999999992</c:v>
                      </c:pt>
                      <c:pt idx="18988">
                        <c:v>9.4949999999999992</c:v>
                      </c:pt>
                      <c:pt idx="18989">
                        <c:v>9.4960000000000004</c:v>
                      </c:pt>
                      <c:pt idx="18990">
                        <c:v>9.4960000000000004</c:v>
                      </c:pt>
                      <c:pt idx="18991">
                        <c:v>9.4969999999999999</c:v>
                      </c:pt>
                      <c:pt idx="18992">
                        <c:v>9.4969999999999999</c:v>
                      </c:pt>
                      <c:pt idx="18993">
                        <c:v>9.4979999999999993</c:v>
                      </c:pt>
                      <c:pt idx="18994">
                        <c:v>9.4979999999999993</c:v>
                      </c:pt>
                      <c:pt idx="18995">
                        <c:v>9.4990000000000006</c:v>
                      </c:pt>
                      <c:pt idx="18996">
                        <c:v>9.4990000000000006</c:v>
                      </c:pt>
                      <c:pt idx="18997">
                        <c:v>9.5</c:v>
                      </c:pt>
                      <c:pt idx="18998">
                        <c:v>9.5</c:v>
                      </c:pt>
                      <c:pt idx="18999">
                        <c:v>9.5009999999999994</c:v>
                      </c:pt>
                      <c:pt idx="19000">
                        <c:v>9.5009999999999994</c:v>
                      </c:pt>
                      <c:pt idx="19001">
                        <c:v>9.5020000000000007</c:v>
                      </c:pt>
                      <c:pt idx="19002">
                        <c:v>9.5020000000000007</c:v>
                      </c:pt>
                      <c:pt idx="19003">
                        <c:v>9.5030000000000001</c:v>
                      </c:pt>
                      <c:pt idx="19004">
                        <c:v>9.5030000000000001</c:v>
                      </c:pt>
                      <c:pt idx="19005">
                        <c:v>9.5039999999999996</c:v>
                      </c:pt>
                      <c:pt idx="19006">
                        <c:v>9.5039999999999996</c:v>
                      </c:pt>
                      <c:pt idx="19007">
                        <c:v>9.5050000000000008</c:v>
                      </c:pt>
                      <c:pt idx="19008">
                        <c:v>9.5050000000000008</c:v>
                      </c:pt>
                      <c:pt idx="19009">
                        <c:v>9.5060000000000002</c:v>
                      </c:pt>
                      <c:pt idx="19010">
                        <c:v>9.5060000000000002</c:v>
                      </c:pt>
                      <c:pt idx="19011">
                        <c:v>9.5069999999999997</c:v>
                      </c:pt>
                      <c:pt idx="19012">
                        <c:v>9.5069999999999997</c:v>
                      </c:pt>
                      <c:pt idx="19013">
                        <c:v>9.5079999999999991</c:v>
                      </c:pt>
                      <c:pt idx="19014">
                        <c:v>9.5079999999999991</c:v>
                      </c:pt>
                      <c:pt idx="19015">
                        <c:v>9.5090000000000003</c:v>
                      </c:pt>
                      <c:pt idx="19016">
                        <c:v>9.5090000000000003</c:v>
                      </c:pt>
                      <c:pt idx="19017">
                        <c:v>9.51</c:v>
                      </c:pt>
                      <c:pt idx="19018">
                        <c:v>9.51</c:v>
                      </c:pt>
                      <c:pt idx="19019">
                        <c:v>9.5109999999999992</c:v>
                      </c:pt>
                      <c:pt idx="19020">
                        <c:v>9.5109999999999992</c:v>
                      </c:pt>
                      <c:pt idx="19021">
                        <c:v>9.5120000000000005</c:v>
                      </c:pt>
                      <c:pt idx="19022">
                        <c:v>9.5120000000000005</c:v>
                      </c:pt>
                      <c:pt idx="19023">
                        <c:v>9.5129999999999999</c:v>
                      </c:pt>
                      <c:pt idx="19024">
                        <c:v>9.5129999999999999</c:v>
                      </c:pt>
                      <c:pt idx="19025">
                        <c:v>9.5139999999999993</c:v>
                      </c:pt>
                      <c:pt idx="19026">
                        <c:v>9.5139999999999993</c:v>
                      </c:pt>
                      <c:pt idx="19027">
                        <c:v>9.5150000000000006</c:v>
                      </c:pt>
                      <c:pt idx="19028">
                        <c:v>9.5150000000000006</c:v>
                      </c:pt>
                      <c:pt idx="19029">
                        <c:v>9.516</c:v>
                      </c:pt>
                      <c:pt idx="19030">
                        <c:v>9.516</c:v>
                      </c:pt>
                      <c:pt idx="19031">
                        <c:v>9.5169999999999995</c:v>
                      </c:pt>
                      <c:pt idx="19032">
                        <c:v>9.5169999999999995</c:v>
                      </c:pt>
                      <c:pt idx="19033">
                        <c:v>9.5180000000000007</c:v>
                      </c:pt>
                      <c:pt idx="19034">
                        <c:v>9.5180000000000007</c:v>
                      </c:pt>
                      <c:pt idx="19035">
                        <c:v>9.5190000000000001</c:v>
                      </c:pt>
                      <c:pt idx="19036">
                        <c:v>9.5190000000000001</c:v>
                      </c:pt>
                      <c:pt idx="19037">
                        <c:v>9.52</c:v>
                      </c:pt>
                      <c:pt idx="19038">
                        <c:v>9.52</c:v>
                      </c:pt>
                      <c:pt idx="19039">
                        <c:v>9.5210000000000008</c:v>
                      </c:pt>
                      <c:pt idx="19040">
                        <c:v>9.5210000000000008</c:v>
                      </c:pt>
                      <c:pt idx="19041">
                        <c:v>9.5220000000000002</c:v>
                      </c:pt>
                      <c:pt idx="19042">
                        <c:v>9.5220000000000002</c:v>
                      </c:pt>
                      <c:pt idx="19043">
                        <c:v>9.5229999999999997</c:v>
                      </c:pt>
                      <c:pt idx="19044">
                        <c:v>9.5229999999999997</c:v>
                      </c:pt>
                      <c:pt idx="19045">
                        <c:v>9.5239999999999991</c:v>
                      </c:pt>
                      <c:pt idx="19046">
                        <c:v>9.5239999999999991</c:v>
                      </c:pt>
                      <c:pt idx="19047">
                        <c:v>9.5250000000000004</c:v>
                      </c:pt>
                      <c:pt idx="19048">
                        <c:v>9.5250000000000004</c:v>
                      </c:pt>
                      <c:pt idx="19049">
                        <c:v>9.5259999999999998</c:v>
                      </c:pt>
                      <c:pt idx="19050">
                        <c:v>9.5259999999999998</c:v>
                      </c:pt>
                      <c:pt idx="19051">
                        <c:v>9.5269999999999992</c:v>
                      </c:pt>
                      <c:pt idx="19052">
                        <c:v>9.5269999999999992</c:v>
                      </c:pt>
                      <c:pt idx="19053">
                        <c:v>9.5280000000000005</c:v>
                      </c:pt>
                      <c:pt idx="19054">
                        <c:v>9.5280000000000005</c:v>
                      </c:pt>
                      <c:pt idx="19055">
                        <c:v>9.5289999999999999</c:v>
                      </c:pt>
                      <c:pt idx="19056">
                        <c:v>9.5289999999999999</c:v>
                      </c:pt>
                      <c:pt idx="19057">
                        <c:v>9.5299999999999994</c:v>
                      </c:pt>
                      <c:pt idx="19058">
                        <c:v>9.5299999999999994</c:v>
                      </c:pt>
                      <c:pt idx="19059">
                        <c:v>9.5310000000000006</c:v>
                      </c:pt>
                      <c:pt idx="19060">
                        <c:v>9.5310000000000006</c:v>
                      </c:pt>
                      <c:pt idx="19061">
                        <c:v>9.532</c:v>
                      </c:pt>
                      <c:pt idx="19062">
                        <c:v>9.532</c:v>
                      </c:pt>
                      <c:pt idx="19063">
                        <c:v>9.5329999999999995</c:v>
                      </c:pt>
                      <c:pt idx="19064">
                        <c:v>9.5329999999999995</c:v>
                      </c:pt>
                      <c:pt idx="19065">
                        <c:v>9.5340000000000007</c:v>
                      </c:pt>
                      <c:pt idx="19066">
                        <c:v>9.5340000000000007</c:v>
                      </c:pt>
                      <c:pt idx="19067">
                        <c:v>9.5350000000000001</c:v>
                      </c:pt>
                      <c:pt idx="19068">
                        <c:v>9.5350000000000001</c:v>
                      </c:pt>
                      <c:pt idx="19069">
                        <c:v>9.5359999999999996</c:v>
                      </c:pt>
                      <c:pt idx="19070">
                        <c:v>9.5359999999999996</c:v>
                      </c:pt>
                      <c:pt idx="19071">
                        <c:v>9.5370000000000008</c:v>
                      </c:pt>
                      <c:pt idx="19072">
                        <c:v>9.5370000000000008</c:v>
                      </c:pt>
                      <c:pt idx="19073">
                        <c:v>9.5380000000000003</c:v>
                      </c:pt>
                      <c:pt idx="19074">
                        <c:v>9.5380000000000003</c:v>
                      </c:pt>
                      <c:pt idx="19075">
                        <c:v>9.5389999999999997</c:v>
                      </c:pt>
                      <c:pt idx="19076">
                        <c:v>9.5389999999999997</c:v>
                      </c:pt>
                      <c:pt idx="19077">
                        <c:v>9.5399999999999991</c:v>
                      </c:pt>
                      <c:pt idx="19078">
                        <c:v>9.5399999999999991</c:v>
                      </c:pt>
                      <c:pt idx="19079">
                        <c:v>9.5410000000000004</c:v>
                      </c:pt>
                      <c:pt idx="19080">
                        <c:v>9.5410000000000004</c:v>
                      </c:pt>
                      <c:pt idx="19081">
                        <c:v>9.5419999999999998</c:v>
                      </c:pt>
                      <c:pt idx="19082">
                        <c:v>9.5419999999999998</c:v>
                      </c:pt>
                      <c:pt idx="19083">
                        <c:v>9.5429999999999993</c:v>
                      </c:pt>
                      <c:pt idx="19084">
                        <c:v>9.5429999999999993</c:v>
                      </c:pt>
                      <c:pt idx="19085">
                        <c:v>9.5440000000000005</c:v>
                      </c:pt>
                      <c:pt idx="19086">
                        <c:v>9.5440000000000005</c:v>
                      </c:pt>
                      <c:pt idx="19087">
                        <c:v>9.5449999999999999</c:v>
                      </c:pt>
                      <c:pt idx="19088">
                        <c:v>9.5449999999999999</c:v>
                      </c:pt>
                      <c:pt idx="19089">
                        <c:v>9.5459999999999994</c:v>
                      </c:pt>
                      <c:pt idx="19090">
                        <c:v>9.5459999999999994</c:v>
                      </c:pt>
                      <c:pt idx="19091">
                        <c:v>9.5470000000000006</c:v>
                      </c:pt>
                      <c:pt idx="19092">
                        <c:v>9.5470000000000006</c:v>
                      </c:pt>
                      <c:pt idx="19093">
                        <c:v>9.548</c:v>
                      </c:pt>
                      <c:pt idx="19094">
                        <c:v>9.548</c:v>
                      </c:pt>
                      <c:pt idx="19095">
                        <c:v>9.5489999999999995</c:v>
                      </c:pt>
                      <c:pt idx="19096">
                        <c:v>9.5489999999999995</c:v>
                      </c:pt>
                      <c:pt idx="19097">
                        <c:v>9.5500000000000007</c:v>
                      </c:pt>
                      <c:pt idx="19098">
                        <c:v>9.5500000000000007</c:v>
                      </c:pt>
                      <c:pt idx="19099">
                        <c:v>9.5510000000000002</c:v>
                      </c:pt>
                      <c:pt idx="19100">
                        <c:v>9.5510000000000002</c:v>
                      </c:pt>
                      <c:pt idx="19101">
                        <c:v>9.5519999999999996</c:v>
                      </c:pt>
                      <c:pt idx="19102">
                        <c:v>9.5519999999999996</c:v>
                      </c:pt>
                      <c:pt idx="19103">
                        <c:v>9.5530000000000008</c:v>
                      </c:pt>
                      <c:pt idx="19104">
                        <c:v>9.5530000000000008</c:v>
                      </c:pt>
                      <c:pt idx="19105">
                        <c:v>9.5540000000000003</c:v>
                      </c:pt>
                      <c:pt idx="19106">
                        <c:v>9.5540000000000003</c:v>
                      </c:pt>
                      <c:pt idx="19107">
                        <c:v>9.5549999999999997</c:v>
                      </c:pt>
                      <c:pt idx="19108">
                        <c:v>9.5549999999999997</c:v>
                      </c:pt>
                      <c:pt idx="19109">
                        <c:v>9.5559999999999992</c:v>
                      </c:pt>
                      <c:pt idx="19110">
                        <c:v>9.5559999999999992</c:v>
                      </c:pt>
                      <c:pt idx="19111">
                        <c:v>9.5570000000000004</c:v>
                      </c:pt>
                      <c:pt idx="19112">
                        <c:v>9.5570000000000004</c:v>
                      </c:pt>
                      <c:pt idx="19113">
                        <c:v>9.5579999999999998</c:v>
                      </c:pt>
                      <c:pt idx="19114">
                        <c:v>9.5579999999999998</c:v>
                      </c:pt>
                      <c:pt idx="19115">
                        <c:v>9.5589999999999993</c:v>
                      </c:pt>
                      <c:pt idx="19116">
                        <c:v>9.5589999999999993</c:v>
                      </c:pt>
                      <c:pt idx="19117">
                        <c:v>9.56</c:v>
                      </c:pt>
                      <c:pt idx="19118">
                        <c:v>9.56</c:v>
                      </c:pt>
                      <c:pt idx="19119">
                        <c:v>9.5609999999999999</c:v>
                      </c:pt>
                      <c:pt idx="19120">
                        <c:v>9.5609999999999999</c:v>
                      </c:pt>
                      <c:pt idx="19121">
                        <c:v>9.5619999999999994</c:v>
                      </c:pt>
                      <c:pt idx="19122">
                        <c:v>9.5619999999999994</c:v>
                      </c:pt>
                      <c:pt idx="19123">
                        <c:v>9.5630000000000006</c:v>
                      </c:pt>
                      <c:pt idx="19124">
                        <c:v>9.5630000000000006</c:v>
                      </c:pt>
                      <c:pt idx="19125">
                        <c:v>9.5640000000000001</c:v>
                      </c:pt>
                      <c:pt idx="19126">
                        <c:v>9.5640000000000001</c:v>
                      </c:pt>
                      <c:pt idx="19127">
                        <c:v>9.5649999999999995</c:v>
                      </c:pt>
                      <c:pt idx="19128">
                        <c:v>9.5649999999999995</c:v>
                      </c:pt>
                      <c:pt idx="19129">
                        <c:v>9.5660000000000007</c:v>
                      </c:pt>
                      <c:pt idx="19130">
                        <c:v>9.5660000000000007</c:v>
                      </c:pt>
                      <c:pt idx="19131">
                        <c:v>9.5670000000000002</c:v>
                      </c:pt>
                      <c:pt idx="19132">
                        <c:v>9.5670000000000002</c:v>
                      </c:pt>
                      <c:pt idx="19133">
                        <c:v>9.5679999999999996</c:v>
                      </c:pt>
                      <c:pt idx="19134">
                        <c:v>9.5679999999999996</c:v>
                      </c:pt>
                      <c:pt idx="19135">
                        <c:v>9.5690000000000008</c:v>
                      </c:pt>
                      <c:pt idx="19136">
                        <c:v>9.5690000000000008</c:v>
                      </c:pt>
                      <c:pt idx="19137">
                        <c:v>9.57</c:v>
                      </c:pt>
                      <c:pt idx="19138">
                        <c:v>9.57</c:v>
                      </c:pt>
                      <c:pt idx="19139">
                        <c:v>9.5709999999999997</c:v>
                      </c:pt>
                      <c:pt idx="19140">
                        <c:v>9.5709999999999997</c:v>
                      </c:pt>
                      <c:pt idx="19141">
                        <c:v>9.5719999999999992</c:v>
                      </c:pt>
                      <c:pt idx="19142">
                        <c:v>9.5719999999999992</c:v>
                      </c:pt>
                      <c:pt idx="19143">
                        <c:v>9.5730000000000004</c:v>
                      </c:pt>
                      <c:pt idx="19144">
                        <c:v>9.5730000000000004</c:v>
                      </c:pt>
                      <c:pt idx="19145">
                        <c:v>9.5739999999999998</c:v>
                      </c:pt>
                      <c:pt idx="19146">
                        <c:v>9.5739999999999998</c:v>
                      </c:pt>
                      <c:pt idx="19147">
                        <c:v>9.5749999999999993</c:v>
                      </c:pt>
                      <c:pt idx="19148">
                        <c:v>9.5749999999999993</c:v>
                      </c:pt>
                      <c:pt idx="19149">
                        <c:v>9.5760000000000005</c:v>
                      </c:pt>
                      <c:pt idx="19150">
                        <c:v>9.5760000000000005</c:v>
                      </c:pt>
                      <c:pt idx="19151">
                        <c:v>9.577</c:v>
                      </c:pt>
                      <c:pt idx="19152">
                        <c:v>9.577</c:v>
                      </c:pt>
                      <c:pt idx="19153">
                        <c:v>9.5779999999999994</c:v>
                      </c:pt>
                      <c:pt idx="19154">
                        <c:v>9.5779999999999994</c:v>
                      </c:pt>
                      <c:pt idx="19155">
                        <c:v>9.5790000000000006</c:v>
                      </c:pt>
                      <c:pt idx="19156">
                        <c:v>9.5790000000000006</c:v>
                      </c:pt>
                      <c:pt idx="19157">
                        <c:v>9.58</c:v>
                      </c:pt>
                      <c:pt idx="19158">
                        <c:v>9.58</c:v>
                      </c:pt>
                      <c:pt idx="19159">
                        <c:v>9.5809999999999995</c:v>
                      </c:pt>
                      <c:pt idx="19160">
                        <c:v>9.5809999999999995</c:v>
                      </c:pt>
                      <c:pt idx="19161">
                        <c:v>9.5820000000000007</c:v>
                      </c:pt>
                      <c:pt idx="19162">
                        <c:v>9.5820000000000007</c:v>
                      </c:pt>
                      <c:pt idx="19163">
                        <c:v>9.5830000000000002</c:v>
                      </c:pt>
                      <c:pt idx="19164">
                        <c:v>9.5830000000000002</c:v>
                      </c:pt>
                      <c:pt idx="19165">
                        <c:v>9.5839999999999996</c:v>
                      </c:pt>
                      <c:pt idx="19166">
                        <c:v>9.5839999999999996</c:v>
                      </c:pt>
                      <c:pt idx="19167">
                        <c:v>9.5850000000000009</c:v>
                      </c:pt>
                      <c:pt idx="19168">
                        <c:v>9.5850000000000009</c:v>
                      </c:pt>
                      <c:pt idx="19169">
                        <c:v>9.5860000000000003</c:v>
                      </c:pt>
                      <c:pt idx="19170">
                        <c:v>9.5860000000000003</c:v>
                      </c:pt>
                      <c:pt idx="19171">
                        <c:v>9.5869999999999997</c:v>
                      </c:pt>
                      <c:pt idx="19172">
                        <c:v>9.5869999999999997</c:v>
                      </c:pt>
                      <c:pt idx="19173">
                        <c:v>9.5879999999999992</c:v>
                      </c:pt>
                      <c:pt idx="19174">
                        <c:v>9.5879999999999992</c:v>
                      </c:pt>
                      <c:pt idx="19175">
                        <c:v>9.5890000000000004</c:v>
                      </c:pt>
                      <c:pt idx="19176">
                        <c:v>9.5890000000000004</c:v>
                      </c:pt>
                      <c:pt idx="19177">
                        <c:v>9.59</c:v>
                      </c:pt>
                      <c:pt idx="19178">
                        <c:v>9.59</c:v>
                      </c:pt>
                      <c:pt idx="19179">
                        <c:v>9.5909999999999993</c:v>
                      </c:pt>
                      <c:pt idx="19180">
                        <c:v>9.5909999999999993</c:v>
                      </c:pt>
                      <c:pt idx="19181">
                        <c:v>9.5920000000000005</c:v>
                      </c:pt>
                      <c:pt idx="19182">
                        <c:v>9.5920000000000005</c:v>
                      </c:pt>
                      <c:pt idx="19183">
                        <c:v>9.593</c:v>
                      </c:pt>
                      <c:pt idx="19184">
                        <c:v>9.593</c:v>
                      </c:pt>
                      <c:pt idx="19185">
                        <c:v>9.5939999999999994</c:v>
                      </c:pt>
                      <c:pt idx="19186">
                        <c:v>9.5939999999999994</c:v>
                      </c:pt>
                      <c:pt idx="19187">
                        <c:v>9.5950000000000006</c:v>
                      </c:pt>
                      <c:pt idx="19188">
                        <c:v>9.5950000000000006</c:v>
                      </c:pt>
                      <c:pt idx="19189">
                        <c:v>9.5960000000000001</c:v>
                      </c:pt>
                      <c:pt idx="19190">
                        <c:v>9.5960000000000001</c:v>
                      </c:pt>
                      <c:pt idx="19191">
                        <c:v>9.5969999999999995</c:v>
                      </c:pt>
                      <c:pt idx="19192">
                        <c:v>9.5969999999999995</c:v>
                      </c:pt>
                      <c:pt idx="19193">
                        <c:v>9.5980000000000008</c:v>
                      </c:pt>
                      <c:pt idx="19194">
                        <c:v>9.5980000000000008</c:v>
                      </c:pt>
                      <c:pt idx="19195">
                        <c:v>9.5990000000000002</c:v>
                      </c:pt>
                      <c:pt idx="19196">
                        <c:v>9.5990000000000002</c:v>
                      </c:pt>
                      <c:pt idx="19197">
                        <c:v>9.6</c:v>
                      </c:pt>
                      <c:pt idx="19198">
                        <c:v>9.6</c:v>
                      </c:pt>
                      <c:pt idx="19199">
                        <c:v>9.6010000000000009</c:v>
                      </c:pt>
                      <c:pt idx="19200">
                        <c:v>9.6010000000000009</c:v>
                      </c:pt>
                      <c:pt idx="19201">
                        <c:v>9.6020000000000003</c:v>
                      </c:pt>
                      <c:pt idx="19202">
                        <c:v>9.6020000000000003</c:v>
                      </c:pt>
                      <c:pt idx="19203">
                        <c:v>9.6029999999999998</c:v>
                      </c:pt>
                      <c:pt idx="19204">
                        <c:v>9.6029999999999998</c:v>
                      </c:pt>
                      <c:pt idx="19205">
                        <c:v>9.6039999999999992</c:v>
                      </c:pt>
                      <c:pt idx="19206">
                        <c:v>9.6039999999999992</c:v>
                      </c:pt>
                      <c:pt idx="19207">
                        <c:v>9.6050000000000004</c:v>
                      </c:pt>
                      <c:pt idx="19208">
                        <c:v>9.6050000000000004</c:v>
                      </c:pt>
                      <c:pt idx="19209">
                        <c:v>9.6059999999999999</c:v>
                      </c:pt>
                      <c:pt idx="19210">
                        <c:v>9.6059999999999999</c:v>
                      </c:pt>
                      <c:pt idx="19211">
                        <c:v>9.6069999999999993</c:v>
                      </c:pt>
                      <c:pt idx="19212">
                        <c:v>9.6069999999999993</c:v>
                      </c:pt>
                      <c:pt idx="19213">
                        <c:v>9.6080000000000005</c:v>
                      </c:pt>
                      <c:pt idx="19214">
                        <c:v>9.6080000000000005</c:v>
                      </c:pt>
                      <c:pt idx="19215">
                        <c:v>9.609</c:v>
                      </c:pt>
                      <c:pt idx="19216">
                        <c:v>9.609</c:v>
                      </c:pt>
                      <c:pt idx="19217">
                        <c:v>9.61</c:v>
                      </c:pt>
                      <c:pt idx="19218">
                        <c:v>9.61</c:v>
                      </c:pt>
                      <c:pt idx="19219">
                        <c:v>9.6110000000000007</c:v>
                      </c:pt>
                      <c:pt idx="19220">
                        <c:v>9.6110000000000007</c:v>
                      </c:pt>
                      <c:pt idx="19221">
                        <c:v>9.6120000000000001</c:v>
                      </c:pt>
                      <c:pt idx="19222">
                        <c:v>9.6120000000000001</c:v>
                      </c:pt>
                      <c:pt idx="19223">
                        <c:v>9.6129999999999995</c:v>
                      </c:pt>
                      <c:pt idx="19224">
                        <c:v>9.6129999999999995</c:v>
                      </c:pt>
                      <c:pt idx="19225">
                        <c:v>9.6140000000000008</c:v>
                      </c:pt>
                      <c:pt idx="19226">
                        <c:v>9.6140000000000008</c:v>
                      </c:pt>
                      <c:pt idx="19227">
                        <c:v>9.6150000000000002</c:v>
                      </c:pt>
                      <c:pt idx="19228">
                        <c:v>9.6150000000000002</c:v>
                      </c:pt>
                      <c:pt idx="19229">
                        <c:v>9.6159999999999997</c:v>
                      </c:pt>
                      <c:pt idx="19230">
                        <c:v>9.6159999999999997</c:v>
                      </c:pt>
                      <c:pt idx="19231">
                        <c:v>9.6170000000000009</c:v>
                      </c:pt>
                      <c:pt idx="19232">
                        <c:v>9.6170000000000009</c:v>
                      </c:pt>
                      <c:pt idx="19233">
                        <c:v>9.6180000000000003</c:v>
                      </c:pt>
                      <c:pt idx="19234">
                        <c:v>9.6180000000000003</c:v>
                      </c:pt>
                      <c:pt idx="19235">
                        <c:v>9.6189999999999998</c:v>
                      </c:pt>
                      <c:pt idx="19236">
                        <c:v>9.6189999999999998</c:v>
                      </c:pt>
                      <c:pt idx="19237">
                        <c:v>9.6199999999999992</c:v>
                      </c:pt>
                      <c:pt idx="19238">
                        <c:v>9.6199999999999992</c:v>
                      </c:pt>
                      <c:pt idx="19239">
                        <c:v>9.6210000000000004</c:v>
                      </c:pt>
                      <c:pt idx="19240">
                        <c:v>9.6210000000000004</c:v>
                      </c:pt>
                      <c:pt idx="19241">
                        <c:v>9.6219999999999999</c:v>
                      </c:pt>
                      <c:pt idx="19242">
                        <c:v>9.6219999999999999</c:v>
                      </c:pt>
                      <c:pt idx="19243">
                        <c:v>9.6229999999999993</c:v>
                      </c:pt>
                      <c:pt idx="19244">
                        <c:v>9.6229999999999993</c:v>
                      </c:pt>
                      <c:pt idx="19245">
                        <c:v>9.6240000000000006</c:v>
                      </c:pt>
                      <c:pt idx="19246">
                        <c:v>9.6240000000000006</c:v>
                      </c:pt>
                      <c:pt idx="19247">
                        <c:v>9.625</c:v>
                      </c:pt>
                      <c:pt idx="19248">
                        <c:v>9.625</c:v>
                      </c:pt>
                      <c:pt idx="19249">
                        <c:v>9.6259999999999994</c:v>
                      </c:pt>
                      <c:pt idx="19250">
                        <c:v>9.6259999999999994</c:v>
                      </c:pt>
                      <c:pt idx="19251">
                        <c:v>9.6270000000000007</c:v>
                      </c:pt>
                      <c:pt idx="19252">
                        <c:v>9.6270000000000007</c:v>
                      </c:pt>
                      <c:pt idx="19253">
                        <c:v>9.6280000000000001</c:v>
                      </c:pt>
                      <c:pt idx="19254">
                        <c:v>9.6280000000000001</c:v>
                      </c:pt>
                      <c:pt idx="19255">
                        <c:v>9.6289999999999996</c:v>
                      </c:pt>
                      <c:pt idx="19256">
                        <c:v>9.6289999999999996</c:v>
                      </c:pt>
                      <c:pt idx="19257">
                        <c:v>9.6300000000000008</c:v>
                      </c:pt>
                      <c:pt idx="19258">
                        <c:v>9.6300000000000008</c:v>
                      </c:pt>
                      <c:pt idx="19259">
                        <c:v>9.6310000000000002</c:v>
                      </c:pt>
                      <c:pt idx="19260">
                        <c:v>9.6310000000000002</c:v>
                      </c:pt>
                      <c:pt idx="19261">
                        <c:v>9.6319999999999997</c:v>
                      </c:pt>
                      <c:pt idx="19262">
                        <c:v>9.6319999999999997</c:v>
                      </c:pt>
                      <c:pt idx="19263">
                        <c:v>9.6329999999999991</c:v>
                      </c:pt>
                      <c:pt idx="19264">
                        <c:v>9.6329999999999991</c:v>
                      </c:pt>
                      <c:pt idx="19265">
                        <c:v>9.6340000000000003</c:v>
                      </c:pt>
                      <c:pt idx="19266">
                        <c:v>9.6340000000000003</c:v>
                      </c:pt>
                      <c:pt idx="19267">
                        <c:v>9.6349999999999998</c:v>
                      </c:pt>
                      <c:pt idx="19268">
                        <c:v>9.6349999999999998</c:v>
                      </c:pt>
                      <c:pt idx="19269">
                        <c:v>9.6359999999999992</c:v>
                      </c:pt>
                      <c:pt idx="19270">
                        <c:v>9.6359999999999992</c:v>
                      </c:pt>
                      <c:pt idx="19271">
                        <c:v>9.6370000000000005</c:v>
                      </c:pt>
                      <c:pt idx="19272">
                        <c:v>9.6370000000000005</c:v>
                      </c:pt>
                      <c:pt idx="19273">
                        <c:v>9.6379999999999999</c:v>
                      </c:pt>
                      <c:pt idx="19274">
                        <c:v>9.6379999999999999</c:v>
                      </c:pt>
                      <c:pt idx="19275">
                        <c:v>9.6389999999999993</c:v>
                      </c:pt>
                      <c:pt idx="19276">
                        <c:v>9.6389999999999993</c:v>
                      </c:pt>
                      <c:pt idx="19277">
                        <c:v>9.64</c:v>
                      </c:pt>
                      <c:pt idx="19278">
                        <c:v>9.64</c:v>
                      </c:pt>
                      <c:pt idx="19279">
                        <c:v>9.641</c:v>
                      </c:pt>
                      <c:pt idx="19280">
                        <c:v>9.641</c:v>
                      </c:pt>
                      <c:pt idx="19281">
                        <c:v>9.6419999999999995</c:v>
                      </c:pt>
                      <c:pt idx="19282">
                        <c:v>9.6419999999999995</c:v>
                      </c:pt>
                      <c:pt idx="19283">
                        <c:v>9.6430000000000007</c:v>
                      </c:pt>
                      <c:pt idx="19284">
                        <c:v>9.6430000000000007</c:v>
                      </c:pt>
                      <c:pt idx="19285">
                        <c:v>9.6440000000000001</c:v>
                      </c:pt>
                      <c:pt idx="19286">
                        <c:v>9.6440000000000001</c:v>
                      </c:pt>
                      <c:pt idx="19287">
                        <c:v>9.6449999999999996</c:v>
                      </c:pt>
                      <c:pt idx="19288">
                        <c:v>9.6449999999999996</c:v>
                      </c:pt>
                      <c:pt idx="19289">
                        <c:v>9.6460000000000008</c:v>
                      </c:pt>
                      <c:pt idx="19290">
                        <c:v>9.6460000000000008</c:v>
                      </c:pt>
                      <c:pt idx="19291">
                        <c:v>9.6470000000000002</c:v>
                      </c:pt>
                      <c:pt idx="19292">
                        <c:v>9.6470000000000002</c:v>
                      </c:pt>
                      <c:pt idx="19293">
                        <c:v>9.6479999999999997</c:v>
                      </c:pt>
                      <c:pt idx="19294">
                        <c:v>9.6479999999999997</c:v>
                      </c:pt>
                      <c:pt idx="19295">
                        <c:v>9.6489999999999991</c:v>
                      </c:pt>
                      <c:pt idx="19296">
                        <c:v>9.6489999999999991</c:v>
                      </c:pt>
                      <c:pt idx="19297">
                        <c:v>9.65</c:v>
                      </c:pt>
                      <c:pt idx="19298">
                        <c:v>9.65</c:v>
                      </c:pt>
                      <c:pt idx="19299">
                        <c:v>9.6509999999999998</c:v>
                      </c:pt>
                      <c:pt idx="19300">
                        <c:v>9.6509999999999998</c:v>
                      </c:pt>
                      <c:pt idx="19301">
                        <c:v>9.6519999999999992</c:v>
                      </c:pt>
                      <c:pt idx="19302">
                        <c:v>9.6519999999999992</c:v>
                      </c:pt>
                      <c:pt idx="19303">
                        <c:v>9.6530000000000005</c:v>
                      </c:pt>
                      <c:pt idx="19304">
                        <c:v>9.6530000000000005</c:v>
                      </c:pt>
                      <c:pt idx="19305">
                        <c:v>9.6539999999999999</c:v>
                      </c:pt>
                      <c:pt idx="19306">
                        <c:v>9.6539999999999999</c:v>
                      </c:pt>
                      <c:pt idx="19307">
                        <c:v>9.6549999999999994</c:v>
                      </c:pt>
                      <c:pt idx="19308">
                        <c:v>9.6549999999999994</c:v>
                      </c:pt>
                      <c:pt idx="19309">
                        <c:v>9.6560000000000006</c:v>
                      </c:pt>
                      <c:pt idx="19310">
                        <c:v>9.6560000000000006</c:v>
                      </c:pt>
                      <c:pt idx="19311">
                        <c:v>9.657</c:v>
                      </c:pt>
                      <c:pt idx="19312">
                        <c:v>9.657</c:v>
                      </c:pt>
                      <c:pt idx="19313">
                        <c:v>9.6579999999999995</c:v>
                      </c:pt>
                      <c:pt idx="19314">
                        <c:v>9.6579999999999995</c:v>
                      </c:pt>
                      <c:pt idx="19315">
                        <c:v>9.6590000000000007</c:v>
                      </c:pt>
                      <c:pt idx="19316">
                        <c:v>9.6590000000000007</c:v>
                      </c:pt>
                      <c:pt idx="19317">
                        <c:v>9.66</c:v>
                      </c:pt>
                      <c:pt idx="19318">
                        <c:v>9.66</c:v>
                      </c:pt>
                      <c:pt idx="19319">
                        <c:v>9.6609999999999996</c:v>
                      </c:pt>
                      <c:pt idx="19320">
                        <c:v>9.6609999999999996</c:v>
                      </c:pt>
                      <c:pt idx="19321">
                        <c:v>9.6620000000000008</c:v>
                      </c:pt>
                      <c:pt idx="19322">
                        <c:v>9.6620000000000008</c:v>
                      </c:pt>
                      <c:pt idx="19323">
                        <c:v>9.6630000000000003</c:v>
                      </c:pt>
                      <c:pt idx="19324">
                        <c:v>9.6630000000000003</c:v>
                      </c:pt>
                      <c:pt idx="19325">
                        <c:v>9.6639999999999997</c:v>
                      </c:pt>
                      <c:pt idx="19326">
                        <c:v>9.6639999999999997</c:v>
                      </c:pt>
                      <c:pt idx="19327">
                        <c:v>9.6649999999999991</c:v>
                      </c:pt>
                      <c:pt idx="19328">
                        <c:v>9.6649999999999991</c:v>
                      </c:pt>
                      <c:pt idx="19329">
                        <c:v>9.6660000000000004</c:v>
                      </c:pt>
                      <c:pt idx="19330">
                        <c:v>9.6660000000000004</c:v>
                      </c:pt>
                      <c:pt idx="19331">
                        <c:v>9.6669999999999998</c:v>
                      </c:pt>
                      <c:pt idx="19332">
                        <c:v>9.6669999999999998</c:v>
                      </c:pt>
                      <c:pt idx="19333">
                        <c:v>9.6679999999999993</c:v>
                      </c:pt>
                      <c:pt idx="19334">
                        <c:v>9.6679999999999993</c:v>
                      </c:pt>
                      <c:pt idx="19335">
                        <c:v>9.6690000000000005</c:v>
                      </c:pt>
                      <c:pt idx="19336">
                        <c:v>9.6690000000000005</c:v>
                      </c:pt>
                      <c:pt idx="19337">
                        <c:v>9.67</c:v>
                      </c:pt>
                      <c:pt idx="19338">
                        <c:v>9.67</c:v>
                      </c:pt>
                      <c:pt idx="19339">
                        <c:v>9.6709999999999994</c:v>
                      </c:pt>
                      <c:pt idx="19340">
                        <c:v>9.6709999999999994</c:v>
                      </c:pt>
                      <c:pt idx="19341">
                        <c:v>9.6720000000000006</c:v>
                      </c:pt>
                      <c:pt idx="19342">
                        <c:v>9.6720000000000006</c:v>
                      </c:pt>
                      <c:pt idx="19343">
                        <c:v>9.673</c:v>
                      </c:pt>
                      <c:pt idx="19344">
                        <c:v>9.673</c:v>
                      </c:pt>
                      <c:pt idx="19345">
                        <c:v>9.6739999999999995</c:v>
                      </c:pt>
                      <c:pt idx="19346">
                        <c:v>9.6739999999999995</c:v>
                      </c:pt>
                      <c:pt idx="19347">
                        <c:v>9.6750000000000007</c:v>
                      </c:pt>
                      <c:pt idx="19348">
                        <c:v>9.6750000000000007</c:v>
                      </c:pt>
                      <c:pt idx="19349">
                        <c:v>9.6760000000000002</c:v>
                      </c:pt>
                      <c:pt idx="19350">
                        <c:v>9.6760000000000002</c:v>
                      </c:pt>
                      <c:pt idx="19351">
                        <c:v>9.6769999999999996</c:v>
                      </c:pt>
                      <c:pt idx="19352">
                        <c:v>9.6769999999999996</c:v>
                      </c:pt>
                      <c:pt idx="19353">
                        <c:v>9.6780000000000008</c:v>
                      </c:pt>
                      <c:pt idx="19354">
                        <c:v>9.6780000000000008</c:v>
                      </c:pt>
                      <c:pt idx="19355">
                        <c:v>9.6790000000000003</c:v>
                      </c:pt>
                      <c:pt idx="19356">
                        <c:v>9.6790000000000003</c:v>
                      </c:pt>
                      <c:pt idx="19357">
                        <c:v>9.68</c:v>
                      </c:pt>
                      <c:pt idx="19358">
                        <c:v>9.68</c:v>
                      </c:pt>
                      <c:pt idx="19359">
                        <c:v>9.6809999999999992</c:v>
                      </c:pt>
                      <c:pt idx="19360">
                        <c:v>9.6809999999999992</c:v>
                      </c:pt>
                      <c:pt idx="19361">
                        <c:v>9.6820000000000004</c:v>
                      </c:pt>
                      <c:pt idx="19362">
                        <c:v>9.6820000000000004</c:v>
                      </c:pt>
                      <c:pt idx="19363">
                        <c:v>9.6829999999999998</c:v>
                      </c:pt>
                      <c:pt idx="19364">
                        <c:v>9.6829999999999998</c:v>
                      </c:pt>
                      <c:pt idx="19365">
                        <c:v>9.6839999999999993</c:v>
                      </c:pt>
                      <c:pt idx="19366">
                        <c:v>9.6839999999999993</c:v>
                      </c:pt>
                      <c:pt idx="19367">
                        <c:v>9.6850000000000005</c:v>
                      </c:pt>
                      <c:pt idx="19368">
                        <c:v>9.6850000000000005</c:v>
                      </c:pt>
                      <c:pt idx="19369">
                        <c:v>9.6859999999999999</c:v>
                      </c:pt>
                      <c:pt idx="19370">
                        <c:v>9.6859999999999999</c:v>
                      </c:pt>
                      <c:pt idx="19371">
                        <c:v>9.6869999999999994</c:v>
                      </c:pt>
                      <c:pt idx="19372">
                        <c:v>9.6869999999999994</c:v>
                      </c:pt>
                      <c:pt idx="19373">
                        <c:v>9.6880000000000006</c:v>
                      </c:pt>
                      <c:pt idx="19374">
                        <c:v>9.6880000000000006</c:v>
                      </c:pt>
                      <c:pt idx="19375">
                        <c:v>9.6890000000000001</c:v>
                      </c:pt>
                      <c:pt idx="19376">
                        <c:v>9.6890000000000001</c:v>
                      </c:pt>
                      <c:pt idx="19377">
                        <c:v>9.69</c:v>
                      </c:pt>
                      <c:pt idx="19378">
                        <c:v>9.69</c:v>
                      </c:pt>
                      <c:pt idx="19379">
                        <c:v>9.6910000000000007</c:v>
                      </c:pt>
                      <c:pt idx="19380">
                        <c:v>9.6910000000000007</c:v>
                      </c:pt>
                      <c:pt idx="19381">
                        <c:v>9.6920000000000002</c:v>
                      </c:pt>
                      <c:pt idx="19382">
                        <c:v>9.6920000000000002</c:v>
                      </c:pt>
                      <c:pt idx="19383">
                        <c:v>9.6929999999999996</c:v>
                      </c:pt>
                      <c:pt idx="19384">
                        <c:v>9.6929999999999996</c:v>
                      </c:pt>
                      <c:pt idx="19385">
                        <c:v>9.6940000000000008</c:v>
                      </c:pt>
                      <c:pt idx="19386">
                        <c:v>9.6940000000000008</c:v>
                      </c:pt>
                      <c:pt idx="19387">
                        <c:v>9.6950000000000003</c:v>
                      </c:pt>
                      <c:pt idx="19388">
                        <c:v>9.6950000000000003</c:v>
                      </c:pt>
                      <c:pt idx="19389">
                        <c:v>9.6959999999999997</c:v>
                      </c:pt>
                      <c:pt idx="19390">
                        <c:v>9.6959999999999997</c:v>
                      </c:pt>
                      <c:pt idx="19391">
                        <c:v>9.6969999999999992</c:v>
                      </c:pt>
                      <c:pt idx="19392">
                        <c:v>9.6969999999999992</c:v>
                      </c:pt>
                      <c:pt idx="19393">
                        <c:v>9.6980000000000004</c:v>
                      </c:pt>
                      <c:pt idx="19394">
                        <c:v>9.6980000000000004</c:v>
                      </c:pt>
                      <c:pt idx="19395">
                        <c:v>9.6989999999999998</c:v>
                      </c:pt>
                      <c:pt idx="19396">
                        <c:v>9.6989999999999998</c:v>
                      </c:pt>
                      <c:pt idx="19397">
                        <c:v>9.6999999999999993</c:v>
                      </c:pt>
                      <c:pt idx="19398">
                        <c:v>9.6999999999999993</c:v>
                      </c:pt>
                      <c:pt idx="19399">
                        <c:v>9.7010000000000005</c:v>
                      </c:pt>
                      <c:pt idx="19400">
                        <c:v>9.7010000000000005</c:v>
                      </c:pt>
                      <c:pt idx="19401">
                        <c:v>9.702</c:v>
                      </c:pt>
                      <c:pt idx="19402">
                        <c:v>9.702</c:v>
                      </c:pt>
                      <c:pt idx="19403">
                        <c:v>9.7029999999999994</c:v>
                      </c:pt>
                      <c:pt idx="19404">
                        <c:v>9.7029999999999994</c:v>
                      </c:pt>
                      <c:pt idx="19405">
                        <c:v>9.7040000000000006</c:v>
                      </c:pt>
                      <c:pt idx="19406">
                        <c:v>9.7040000000000006</c:v>
                      </c:pt>
                      <c:pt idx="19407">
                        <c:v>9.7050000000000001</c:v>
                      </c:pt>
                      <c:pt idx="19408">
                        <c:v>9.7050000000000001</c:v>
                      </c:pt>
                      <c:pt idx="19409">
                        <c:v>9.7059999999999995</c:v>
                      </c:pt>
                      <c:pt idx="19410">
                        <c:v>9.7059999999999995</c:v>
                      </c:pt>
                      <c:pt idx="19411">
                        <c:v>9.7070000000000007</c:v>
                      </c:pt>
                      <c:pt idx="19412">
                        <c:v>9.7070000000000007</c:v>
                      </c:pt>
                      <c:pt idx="19413">
                        <c:v>9.7080000000000002</c:v>
                      </c:pt>
                      <c:pt idx="19414">
                        <c:v>9.7080000000000002</c:v>
                      </c:pt>
                      <c:pt idx="19415">
                        <c:v>9.7089999999999996</c:v>
                      </c:pt>
                      <c:pt idx="19416">
                        <c:v>9.7089999999999996</c:v>
                      </c:pt>
                      <c:pt idx="19417">
                        <c:v>9.7100000000000009</c:v>
                      </c:pt>
                      <c:pt idx="19418">
                        <c:v>9.7100000000000009</c:v>
                      </c:pt>
                      <c:pt idx="19419">
                        <c:v>9.7110000000000003</c:v>
                      </c:pt>
                      <c:pt idx="19420">
                        <c:v>9.7110000000000003</c:v>
                      </c:pt>
                      <c:pt idx="19421">
                        <c:v>9.7119999999999997</c:v>
                      </c:pt>
                      <c:pt idx="19422">
                        <c:v>9.7119999999999997</c:v>
                      </c:pt>
                      <c:pt idx="19423">
                        <c:v>9.7129999999999992</c:v>
                      </c:pt>
                      <c:pt idx="19424">
                        <c:v>9.7129999999999992</c:v>
                      </c:pt>
                      <c:pt idx="19425">
                        <c:v>9.7140000000000004</c:v>
                      </c:pt>
                      <c:pt idx="19426">
                        <c:v>9.7140000000000004</c:v>
                      </c:pt>
                      <c:pt idx="19427">
                        <c:v>9.7149999999999999</c:v>
                      </c:pt>
                      <c:pt idx="19428">
                        <c:v>9.7149999999999999</c:v>
                      </c:pt>
                      <c:pt idx="19429">
                        <c:v>9.7159999999999993</c:v>
                      </c:pt>
                      <c:pt idx="19430">
                        <c:v>9.7159999999999993</c:v>
                      </c:pt>
                      <c:pt idx="19431">
                        <c:v>9.7170000000000005</c:v>
                      </c:pt>
                      <c:pt idx="19432">
                        <c:v>9.7170000000000005</c:v>
                      </c:pt>
                      <c:pt idx="19433">
                        <c:v>9.718</c:v>
                      </c:pt>
                      <c:pt idx="19434">
                        <c:v>9.718</c:v>
                      </c:pt>
                      <c:pt idx="19435">
                        <c:v>9.7189999999999994</c:v>
                      </c:pt>
                      <c:pt idx="19436">
                        <c:v>9.7189999999999994</c:v>
                      </c:pt>
                      <c:pt idx="19437">
                        <c:v>9.7200000000000006</c:v>
                      </c:pt>
                      <c:pt idx="19438">
                        <c:v>9.7200000000000006</c:v>
                      </c:pt>
                      <c:pt idx="19439">
                        <c:v>9.7210000000000001</c:v>
                      </c:pt>
                      <c:pt idx="19440">
                        <c:v>9.7210000000000001</c:v>
                      </c:pt>
                      <c:pt idx="19441">
                        <c:v>9.7219999999999995</c:v>
                      </c:pt>
                      <c:pt idx="19442">
                        <c:v>9.7219999999999995</c:v>
                      </c:pt>
                      <c:pt idx="19443">
                        <c:v>9.7230000000000008</c:v>
                      </c:pt>
                      <c:pt idx="19444">
                        <c:v>9.7230000000000008</c:v>
                      </c:pt>
                      <c:pt idx="19445">
                        <c:v>9.7240000000000002</c:v>
                      </c:pt>
                      <c:pt idx="19446">
                        <c:v>9.7240000000000002</c:v>
                      </c:pt>
                      <c:pt idx="19447">
                        <c:v>9.7249999999999996</c:v>
                      </c:pt>
                      <c:pt idx="19448">
                        <c:v>9.7249999999999996</c:v>
                      </c:pt>
                      <c:pt idx="19449">
                        <c:v>9.7260000000000009</c:v>
                      </c:pt>
                      <c:pt idx="19450">
                        <c:v>9.7260000000000009</c:v>
                      </c:pt>
                      <c:pt idx="19451">
                        <c:v>9.7270000000000003</c:v>
                      </c:pt>
                      <c:pt idx="19452">
                        <c:v>9.7270000000000003</c:v>
                      </c:pt>
                      <c:pt idx="19453">
                        <c:v>9.7279999999999998</c:v>
                      </c:pt>
                      <c:pt idx="19454">
                        <c:v>9.7279999999999998</c:v>
                      </c:pt>
                      <c:pt idx="19455">
                        <c:v>9.7289999999999992</c:v>
                      </c:pt>
                      <c:pt idx="19456">
                        <c:v>9.7289999999999992</c:v>
                      </c:pt>
                      <c:pt idx="19457">
                        <c:v>9.73</c:v>
                      </c:pt>
                      <c:pt idx="19458">
                        <c:v>9.73</c:v>
                      </c:pt>
                      <c:pt idx="19459">
                        <c:v>9.7309999999999999</c:v>
                      </c:pt>
                      <c:pt idx="19460">
                        <c:v>9.7309999999999999</c:v>
                      </c:pt>
                      <c:pt idx="19461">
                        <c:v>9.7319999999999993</c:v>
                      </c:pt>
                      <c:pt idx="19462">
                        <c:v>9.7319999999999993</c:v>
                      </c:pt>
                      <c:pt idx="19463">
                        <c:v>9.7330000000000005</c:v>
                      </c:pt>
                      <c:pt idx="19464">
                        <c:v>9.7330000000000005</c:v>
                      </c:pt>
                      <c:pt idx="19465">
                        <c:v>9.734</c:v>
                      </c:pt>
                      <c:pt idx="19466">
                        <c:v>9.734</c:v>
                      </c:pt>
                      <c:pt idx="19467">
                        <c:v>9.7349999999999994</c:v>
                      </c:pt>
                      <c:pt idx="19468">
                        <c:v>9.7349999999999994</c:v>
                      </c:pt>
                      <c:pt idx="19469">
                        <c:v>9.7360000000000007</c:v>
                      </c:pt>
                      <c:pt idx="19470">
                        <c:v>9.7360000000000007</c:v>
                      </c:pt>
                      <c:pt idx="19471">
                        <c:v>9.7370000000000001</c:v>
                      </c:pt>
                      <c:pt idx="19472">
                        <c:v>9.7370000000000001</c:v>
                      </c:pt>
                      <c:pt idx="19473">
                        <c:v>9.7379999999999995</c:v>
                      </c:pt>
                      <c:pt idx="19474">
                        <c:v>9.7379999999999995</c:v>
                      </c:pt>
                      <c:pt idx="19475">
                        <c:v>9.7390000000000008</c:v>
                      </c:pt>
                      <c:pt idx="19476">
                        <c:v>9.7390000000000008</c:v>
                      </c:pt>
                      <c:pt idx="19477">
                        <c:v>9.74</c:v>
                      </c:pt>
                      <c:pt idx="19478">
                        <c:v>9.74</c:v>
                      </c:pt>
                      <c:pt idx="19479">
                        <c:v>9.7409999999999997</c:v>
                      </c:pt>
                      <c:pt idx="19480">
                        <c:v>9.7409999999999997</c:v>
                      </c:pt>
                      <c:pt idx="19481">
                        <c:v>9.7420000000000009</c:v>
                      </c:pt>
                      <c:pt idx="19482">
                        <c:v>9.7420000000000009</c:v>
                      </c:pt>
                      <c:pt idx="19483">
                        <c:v>9.7430000000000003</c:v>
                      </c:pt>
                      <c:pt idx="19484">
                        <c:v>9.7430000000000003</c:v>
                      </c:pt>
                      <c:pt idx="19485">
                        <c:v>9.7439999999999998</c:v>
                      </c:pt>
                      <c:pt idx="19486">
                        <c:v>9.7439999999999998</c:v>
                      </c:pt>
                      <c:pt idx="19487">
                        <c:v>9.7449999999999992</c:v>
                      </c:pt>
                      <c:pt idx="19488">
                        <c:v>9.7449999999999992</c:v>
                      </c:pt>
                      <c:pt idx="19489">
                        <c:v>9.7460000000000004</c:v>
                      </c:pt>
                      <c:pt idx="19490">
                        <c:v>9.7460000000000004</c:v>
                      </c:pt>
                      <c:pt idx="19491">
                        <c:v>9.7469999999999999</c:v>
                      </c:pt>
                      <c:pt idx="19492">
                        <c:v>9.7469999999999999</c:v>
                      </c:pt>
                      <c:pt idx="19493">
                        <c:v>9.7479999999999993</c:v>
                      </c:pt>
                      <c:pt idx="19494">
                        <c:v>9.7479999999999993</c:v>
                      </c:pt>
                      <c:pt idx="19495">
                        <c:v>9.7490000000000006</c:v>
                      </c:pt>
                      <c:pt idx="19496">
                        <c:v>9.7490000000000006</c:v>
                      </c:pt>
                      <c:pt idx="19497">
                        <c:v>9.75</c:v>
                      </c:pt>
                      <c:pt idx="19498">
                        <c:v>9.75</c:v>
                      </c:pt>
                      <c:pt idx="19499">
                        <c:v>9.7509999999999994</c:v>
                      </c:pt>
                      <c:pt idx="19500">
                        <c:v>9.7509999999999994</c:v>
                      </c:pt>
                      <c:pt idx="19501">
                        <c:v>9.7520000000000007</c:v>
                      </c:pt>
                      <c:pt idx="19502">
                        <c:v>9.7520000000000007</c:v>
                      </c:pt>
                      <c:pt idx="19503">
                        <c:v>9.7530000000000001</c:v>
                      </c:pt>
                      <c:pt idx="19504">
                        <c:v>9.7530000000000001</c:v>
                      </c:pt>
                      <c:pt idx="19505">
                        <c:v>9.7539999999999996</c:v>
                      </c:pt>
                      <c:pt idx="19506">
                        <c:v>9.7539999999999996</c:v>
                      </c:pt>
                      <c:pt idx="19507">
                        <c:v>9.7550000000000008</c:v>
                      </c:pt>
                      <c:pt idx="19508">
                        <c:v>9.7550000000000008</c:v>
                      </c:pt>
                      <c:pt idx="19509">
                        <c:v>9.7560000000000002</c:v>
                      </c:pt>
                      <c:pt idx="19510">
                        <c:v>9.7560000000000002</c:v>
                      </c:pt>
                      <c:pt idx="19511">
                        <c:v>9.7569999999999997</c:v>
                      </c:pt>
                      <c:pt idx="19512">
                        <c:v>9.7569999999999997</c:v>
                      </c:pt>
                      <c:pt idx="19513">
                        <c:v>9.7579999999999991</c:v>
                      </c:pt>
                      <c:pt idx="19514">
                        <c:v>9.7579999999999991</c:v>
                      </c:pt>
                      <c:pt idx="19515">
                        <c:v>9.7590000000000003</c:v>
                      </c:pt>
                      <c:pt idx="19516">
                        <c:v>9.7590000000000003</c:v>
                      </c:pt>
                      <c:pt idx="19517">
                        <c:v>9.76</c:v>
                      </c:pt>
                      <c:pt idx="19518">
                        <c:v>9.76</c:v>
                      </c:pt>
                      <c:pt idx="19519">
                        <c:v>9.7609999999999992</c:v>
                      </c:pt>
                      <c:pt idx="19520">
                        <c:v>9.7609999999999992</c:v>
                      </c:pt>
                      <c:pt idx="19521">
                        <c:v>9.7620000000000005</c:v>
                      </c:pt>
                      <c:pt idx="19522">
                        <c:v>9.7620000000000005</c:v>
                      </c:pt>
                      <c:pt idx="19523">
                        <c:v>9.7629999999999999</c:v>
                      </c:pt>
                      <c:pt idx="19524">
                        <c:v>9.7629999999999999</c:v>
                      </c:pt>
                      <c:pt idx="19525">
                        <c:v>9.7639999999999993</c:v>
                      </c:pt>
                      <c:pt idx="19526">
                        <c:v>9.7639999999999993</c:v>
                      </c:pt>
                      <c:pt idx="19527">
                        <c:v>9.7650000000000006</c:v>
                      </c:pt>
                      <c:pt idx="19528">
                        <c:v>9.7650000000000006</c:v>
                      </c:pt>
                      <c:pt idx="19529">
                        <c:v>9.766</c:v>
                      </c:pt>
                      <c:pt idx="19530">
                        <c:v>9.766</c:v>
                      </c:pt>
                      <c:pt idx="19531">
                        <c:v>9.7669999999999995</c:v>
                      </c:pt>
                      <c:pt idx="19532">
                        <c:v>9.7669999999999995</c:v>
                      </c:pt>
                      <c:pt idx="19533">
                        <c:v>9.7680000000000007</c:v>
                      </c:pt>
                      <c:pt idx="19534">
                        <c:v>9.7680000000000007</c:v>
                      </c:pt>
                      <c:pt idx="19535">
                        <c:v>9.7690000000000001</c:v>
                      </c:pt>
                      <c:pt idx="19536">
                        <c:v>9.7690000000000001</c:v>
                      </c:pt>
                      <c:pt idx="19537">
                        <c:v>9.77</c:v>
                      </c:pt>
                      <c:pt idx="19538">
                        <c:v>9.77</c:v>
                      </c:pt>
                      <c:pt idx="19539">
                        <c:v>9.7710000000000008</c:v>
                      </c:pt>
                      <c:pt idx="19540">
                        <c:v>9.7710000000000008</c:v>
                      </c:pt>
                      <c:pt idx="19541">
                        <c:v>9.7720000000000002</c:v>
                      </c:pt>
                      <c:pt idx="19542">
                        <c:v>9.7720000000000002</c:v>
                      </c:pt>
                      <c:pt idx="19543">
                        <c:v>9.7729999999999997</c:v>
                      </c:pt>
                      <c:pt idx="19544">
                        <c:v>9.7729999999999997</c:v>
                      </c:pt>
                      <c:pt idx="19545">
                        <c:v>9.7739999999999991</c:v>
                      </c:pt>
                      <c:pt idx="19546">
                        <c:v>9.7739999999999991</c:v>
                      </c:pt>
                      <c:pt idx="19547">
                        <c:v>9.7750000000000004</c:v>
                      </c:pt>
                      <c:pt idx="19548">
                        <c:v>9.7750000000000004</c:v>
                      </c:pt>
                      <c:pt idx="19549">
                        <c:v>9.7759999999999998</c:v>
                      </c:pt>
                      <c:pt idx="19550">
                        <c:v>9.7759999999999998</c:v>
                      </c:pt>
                      <c:pt idx="19551">
                        <c:v>9.7769999999999992</c:v>
                      </c:pt>
                      <c:pt idx="19552">
                        <c:v>9.7769999999999992</c:v>
                      </c:pt>
                      <c:pt idx="19553">
                        <c:v>9.7780000000000005</c:v>
                      </c:pt>
                      <c:pt idx="19554">
                        <c:v>9.7780000000000005</c:v>
                      </c:pt>
                      <c:pt idx="19555">
                        <c:v>9.7789999999999999</c:v>
                      </c:pt>
                      <c:pt idx="19556">
                        <c:v>9.7789999999999999</c:v>
                      </c:pt>
                      <c:pt idx="19557">
                        <c:v>9.7799999999999994</c:v>
                      </c:pt>
                      <c:pt idx="19558">
                        <c:v>9.7799999999999994</c:v>
                      </c:pt>
                      <c:pt idx="19559">
                        <c:v>9.7810000000000006</c:v>
                      </c:pt>
                      <c:pt idx="19560">
                        <c:v>9.7810000000000006</c:v>
                      </c:pt>
                      <c:pt idx="19561">
                        <c:v>9.782</c:v>
                      </c:pt>
                      <c:pt idx="19562">
                        <c:v>9.782</c:v>
                      </c:pt>
                      <c:pt idx="19563">
                        <c:v>9.7829999999999995</c:v>
                      </c:pt>
                      <c:pt idx="19564">
                        <c:v>9.7829999999999995</c:v>
                      </c:pt>
                      <c:pt idx="19565">
                        <c:v>9.7840000000000007</c:v>
                      </c:pt>
                      <c:pt idx="19566">
                        <c:v>9.7840000000000007</c:v>
                      </c:pt>
                      <c:pt idx="19567">
                        <c:v>9.7850000000000001</c:v>
                      </c:pt>
                      <c:pt idx="19568">
                        <c:v>9.7850000000000001</c:v>
                      </c:pt>
                      <c:pt idx="19569">
                        <c:v>9.7859999999999996</c:v>
                      </c:pt>
                      <c:pt idx="19570">
                        <c:v>9.7859999999999996</c:v>
                      </c:pt>
                      <c:pt idx="19571">
                        <c:v>9.7870000000000008</c:v>
                      </c:pt>
                      <c:pt idx="19572">
                        <c:v>9.7870000000000008</c:v>
                      </c:pt>
                      <c:pt idx="19573">
                        <c:v>9.7880000000000003</c:v>
                      </c:pt>
                      <c:pt idx="19574">
                        <c:v>9.7880000000000003</c:v>
                      </c:pt>
                      <c:pt idx="19575">
                        <c:v>9.7889999999999997</c:v>
                      </c:pt>
                      <c:pt idx="19576">
                        <c:v>9.7889999999999997</c:v>
                      </c:pt>
                      <c:pt idx="19577">
                        <c:v>9.7899999999999991</c:v>
                      </c:pt>
                      <c:pt idx="19578">
                        <c:v>9.7899999999999991</c:v>
                      </c:pt>
                      <c:pt idx="19579">
                        <c:v>9.7910000000000004</c:v>
                      </c:pt>
                      <c:pt idx="19580">
                        <c:v>9.7910000000000004</c:v>
                      </c:pt>
                      <c:pt idx="19581">
                        <c:v>9.7919999999999998</c:v>
                      </c:pt>
                      <c:pt idx="19582">
                        <c:v>9.7919999999999998</c:v>
                      </c:pt>
                      <c:pt idx="19583">
                        <c:v>9.7929999999999993</c:v>
                      </c:pt>
                      <c:pt idx="19584">
                        <c:v>9.7929999999999993</c:v>
                      </c:pt>
                      <c:pt idx="19585">
                        <c:v>9.7940000000000005</c:v>
                      </c:pt>
                      <c:pt idx="19586">
                        <c:v>9.7940000000000005</c:v>
                      </c:pt>
                      <c:pt idx="19587">
                        <c:v>9.7949999999999999</c:v>
                      </c:pt>
                      <c:pt idx="19588">
                        <c:v>9.7949999999999999</c:v>
                      </c:pt>
                      <c:pt idx="19589">
                        <c:v>9.7959999999999994</c:v>
                      </c:pt>
                      <c:pt idx="19590">
                        <c:v>9.7959999999999994</c:v>
                      </c:pt>
                      <c:pt idx="19591">
                        <c:v>9.7970000000000006</c:v>
                      </c:pt>
                      <c:pt idx="19592">
                        <c:v>9.7970000000000006</c:v>
                      </c:pt>
                      <c:pt idx="19593">
                        <c:v>9.798</c:v>
                      </c:pt>
                      <c:pt idx="19594">
                        <c:v>9.798</c:v>
                      </c:pt>
                      <c:pt idx="19595">
                        <c:v>9.7989999999999995</c:v>
                      </c:pt>
                      <c:pt idx="19596">
                        <c:v>9.7989999999999995</c:v>
                      </c:pt>
                      <c:pt idx="19597">
                        <c:v>9.8000000000000007</c:v>
                      </c:pt>
                      <c:pt idx="19598">
                        <c:v>9.8000000000000007</c:v>
                      </c:pt>
                      <c:pt idx="19599">
                        <c:v>9.8010000000000002</c:v>
                      </c:pt>
                      <c:pt idx="19600">
                        <c:v>9.8010000000000002</c:v>
                      </c:pt>
                      <c:pt idx="19601">
                        <c:v>9.8019999999999996</c:v>
                      </c:pt>
                      <c:pt idx="19602">
                        <c:v>9.8019999999999996</c:v>
                      </c:pt>
                      <c:pt idx="19603">
                        <c:v>9.8030000000000008</c:v>
                      </c:pt>
                      <c:pt idx="19604">
                        <c:v>9.8030000000000008</c:v>
                      </c:pt>
                      <c:pt idx="19605">
                        <c:v>9.8040000000000003</c:v>
                      </c:pt>
                      <c:pt idx="19606">
                        <c:v>9.8040000000000003</c:v>
                      </c:pt>
                      <c:pt idx="19607">
                        <c:v>9.8049999999999997</c:v>
                      </c:pt>
                      <c:pt idx="19608">
                        <c:v>9.8049999999999997</c:v>
                      </c:pt>
                      <c:pt idx="19609">
                        <c:v>9.8059999999999992</c:v>
                      </c:pt>
                      <c:pt idx="19610">
                        <c:v>9.8059999999999992</c:v>
                      </c:pt>
                      <c:pt idx="19611">
                        <c:v>9.8070000000000004</c:v>
                      </c:pt>
                      <c:pt idx="19612">
                        <c:v>9.8070000000000004</c:v>
                      </c:pt>
                      <c:pt idx="19613">
                        <c:v>9.8079999999999998</c:v>
                      </c:pt>
                      <c:pt idx="19614">
                        <c:v>9.8079999999999998</c:v>
                      </c:pt>
                      <c:pt idx="19615">
                        <c:v>9.8089999999999993</c:v>
                      </c:pt>
                      <c:pt idx="19616">
                        <c:v>9.8089999999999993</c:v>
                      </c:pt>
                      <c:pt idx="19617">
                        <c:v>9.81</c:v>
                      </c:pt>
                      <c:pt idx="19618">
                        <c:v>9.81</c:v>
                      </c:pt>
                      <c:pt idx="19619">
                        <c:v>9.8109999999999999</c:v>
                      </c:pt>
                      <c:pt idx="19620">
                        <c:v>9.8109999999999999</c:v>
                      </c:pt>
                      <c:pt idx="19621">
                        <c:v>9.8119999999999994</c:v>
                      </c:pt>
                      <c:pt idx="19622">
                        <c:v>9.8119999999999994</c:v>
                      </c:pt>
                      <c:pt idx="19623">
                        <c:v>9.8130000000000006</c:v>
                      </c:pt>
                      <c:pt idx="19624">
                        <c:v>9.8130000000000006</c:v>
                      </c:pt>
                      <c:pt idx="19625">
                        <c:v>9.8140000000000001</c:v>
                      </c:pt>
                      <c:pt idx="19626">
                        <c:v>9.8140000000000001</c:v>
                      </c:pt>
                      <c:pt idx="19627">
                        <c:v>9.8149999999999995</c:v>
                      </c:pt>
                      <c:pt idx="19628">
                        <c:v>9.8149999999999995</c:v>
                      </c:pt>
                      <c:pt idx="19629">
                        <c:v>9.8160000000000007</c:v>
                      </c:pt>
                      <c:pt idx="19630">
                        <c:v>9.8160000000000007</c:v>
                      </c:pt>
                      <c:pt idx="19631">
                        <c:v>9.8170000000000002</c:v>
                      </c:pt>
                      <c:pt idx="19632">
                        <c:v>9.8170000000000002</c:v>
                      </c:pt>
                      <c:pt idx="19633">
                        <c:v>9.8179999999999996</c:v>
                      </c:pt>
                      <c:pt idx="19634">
                        <c:v>9.8179999999999996</c:v>
                      </c:pt>
                      <c:pt idx="19635">
                        <c:v>9.8190000000000008</c:v>
                      </c:pt>
                      <c:pt idx="19636">
                        <c:v>9.8190000000000008</c:v>
                      </c:pt>
                      <c:pt idx="19637">
                        <c:v>9.82</c:v>
                      </c:pt>
                      <c:pt idx="19638">
                        <c:v>9.82</c:v>
                      </c:pt>
                      <c:pt idx="19639">
                        <c:v>9.8209999999999997</c:v>
                      </c:pt>
                      <c:pt idx="19640">
                        <c:v>9.8209999999999997</c:v>
                      </c:pt>
                      <c:pt idx="19641">
                        <c:v>9.8219999999999992</c:v>
                      </c:pt>
                      <c:pt idx="19642">
                        <c:v>9.8219999999999992</c:v>
                      </c:pt>
                      <c:pt idx="19643">
                        <c:v>9.8230000000000004</c:v>
                      </c:pt>
                      <c:pt idx="19644">
                        <c:v>9.8230000000000004</c:v>
                      </c:pt>
                      <c:pt idx="19645">
                        <c:v>9.8239999999999998</c:v>
                      </c:pt>
                      <c:pt idx="19646">
                        <c:v>9.8239999999999998</c:v>
                      </c:pt>
                      <c:pt idx="19647">
                        <c:v>9.8249999999999993</c:v>
                      </c:pt>
                      <c:pt idx="19648">
                        <c:v>9.8249999999999993</c:v>
                      </c:pt>
                      <c:pt idx="19649">
                        <c:v>9.8260000000000005</c:v>
                      </c:pt>
                      <c:pt idx="19650">
                        <c:v>9.8260000000000005</c:v>
                      </c:pt>
                      <c:pt idx="19651">
                        <c:v>9.827</c:v>
                      </c:pt>
                      <c:pt idx="19652">
                        <c:v>9.827</c:v>
                      </c:pt>
                      <c:pt idx="19653">
                        <c:v>9.8279999999999994</c:v>
                      </c:pt>
                      <c:pt idx="19654">
                        <c:v>9.8279999999999994</c:v>
                      </c:pt>
                      <c:pt idx="19655">
                        <c:v>9.8290000000000006</c:v>
                      </c:pt>
                      <c:pt idx="19656">
                        <c:v>9.8290000000000006</c:v>
                      </c:pt>
                      <c:pt idx="19657">
                        <c:v>9.83</c:v>
                      </c:pt>
                      <c:pt idx="19658">
                        <c:v>9.83</c:v>
                      </c:pt>
                      <c:pt idx="19659">
                        <c:v>9.8309999999999995</c:v>
                      </c:pt>
                      <c:pt idx="19660">
                        <c:v>9.8309999999999995</c:v>
                      </c:pt>
                      <c:pt idx="19661">
                        <c:v>9.8320000000000007</c:v>
                      </c:pt>
                      <c:pt idx="19662">
                        <c:v>9.8320000000000007</c:v>
                      </c:pt>
                      <c:pt idx="19663">
                        <c:v>9.8330000000000002</c:v>
                      </c:pt>
                      <c:pt idx="19664">
                        <c:v>9.8330000000000002</c:v>
                      </c:pt>
                      <c:pt idx="19665">
                        <c:v>9.8339999999999996</c:v>
                      </c:pt>
                      <c:pt idx="19666">
                        <c:v>9.8339999999999996</c:v>
                      </c:pt>
                      <c:pt idx="19667">
                        <c:v>9.8350000000000009</c:v>
                      </c:pt>
                      <c:pt idx="19668">
                        <c:v>9.8350000000000009</c:v>
                      </c:pt>
                      <c:pt idx="19669">
                        <c:v>9.8360000000000003</c:v>
                      </c:pt>
                      <c:pt idx="19670">
                        <c:v>9.8360000000000003</c:v>
                      </c:pt>
                      <c:pt idx="19671">
                        <c:v>9.8369999999999997</c:v>
                      </c:pt>
                      <c:pt idx="19672">
                        <c:v>9.8369999999999997</c:v>
                      </c:pt>
                      <c:pt idx="19673">
                        <c:v>9.8379999999999992</c:v>
                      </c:pt>
                      <c:pt idx="19674">
                        <c:v>9.8379999999999992</c:v>
                      </c:pt>
                      <c:pt idx="19675">
                        <c:v>9.8390000000000004</c:v>
                      </c:pt>
                      <c:pt idx="19676">
                        <c:v>9.8390000000000004</c:v>
                      </c:pt>
                      <c:pt idx="19677">
                        <c:v>9.84</c:v>
                      </c:pt>
                      <c:pt idx="19678">
                        <c:v>9.84</c:v>
                      </c:pt>
                      <c:pt idx="19679">
                        <c:v>9.8409999999999993</c:v>
                      </c:pt>
                      <c:pt idx="19680">
                        <c:v>9.8409999999999993</c:v>
                      </c:pt>
                      <c:pt idx="19681">
                        <c:v>9.8420000000000005</c:v>
                      </c:pt>
                      <c:pt idx="19682">
                        <c:v>9.8420000000000005</c:v>
                      </c:pt>
                      <c:pt idx="19683">
                        <c:v>9.843</c:v>
                      </c:pt>
                      <c:pt idx="19684">
                        <c:v>9.843</c:v>
                      </c:pt>
                      <c:pt idx="19685">
                        <c:v>9.8439999999999994</c:v>
                      </c:pt>
                      <c:pt idx="19686">
                        <c:v>9.8439999999999994</c:v>
                      </c:pt>
                      <c:pt idx="19687">
                        <c:v>9.8450000000000006</c:v>
                      </c:pt>
                      <c:pt idx="19688">
                        <c:v>9.8450000000000006</c:v>
                      </c:pt>
                      <c:pt idx="19689">
                        <c:v>9.8460000000000001</c:v>
                      </c:pt>
                      <c:pt idx="19690">
                        <c:v>9.8460000000000001</c:v>
                      </c:pt>
                      <c:pt idx="19691">
                        <c:v>9.8469999999999995</c:v>
                      </c:pt>
                      <c:pt idx="19692">
                        <c:v>9.8469999999999995</c:v>
                      </c:pt>
                      <c:pt idx="19693">
                        <c:v>9.8480000000000008</c:v>
                      </c:pt>
                      <c:pt idx="19694">
                        <c:v>9.8480000000000008</c:v>
                      </c:pt>
                      <c:pt idx="19695">
                        <c:v>9.8490000000000002</c:v>
                      </c:pt>
                      <c:pt idx="19696">
                        <c:v>9.8490000000000002</c:v>
                      </c:pt>
                      <c:pt idx="19697">
                        <c:v>9.85</c:v>
                      </c:pt>
                      <c:pt idx="19698">
                        <c:v>9.85</c:v>
                      </c:pt>
                      <c:pt idx="19699">
                        <c:v>9.8510000000000009</c:v>
                      </c:pt>
                      <c:pt idx="19700">
                        <c:v>9.8510000000000009</c:v>
                      </c:pt>
                      <c:pt idx="19701">
                        <c:v>9.8520000000000003</c:v>
                      </c:pt>
                      <c:pt idx="19702">
                        <c:v>9.8520000000000003</c:v>
                      </c:pt>
                      <c:pt idx="19703">
                        <c:v>9.8529999999999998</c:v>
                      </c:pt>
                      <c:pt idx="19704">
                        <c:v>9.8529999999999998</c:v>
                      </c:pt>
                      <c:pt idx="19705">
                        <c:v>9.8539999999999992</c:v>
                      </c:pt>
                      <c:pt idx="19706">
                        <c:v>9.8539999999999992</c:v>
                      </c:pt>
                      <c:pt idx="19707">
                        <c:v>9.8550000000000004</c:v>
                      </c:pt>
                      <c:pt idx="19708">
                        <c:v>9.8550000000000004</c:v>
                      </c:pt>
                      <c:pt idx="19709">
                        <c:v>9.8559999999999999</c:v>
                      </c:pt>
                      <c:pt idx="19710">
                        <c:v>9.8559999999999999</c:v>
                      </c:pt>
                      <c:pt idx="19711">
                        <c:v>9.8569999999999993</c:v>
                      </c:pt>
                      <c:pt idx="19712">
                        <c:v>9.8569999999999993</c:v>
                      </c:pt>
                      <c:pt idx="19713">
                        <c:v>9.8580000000000005</c:v>
                      </c:pt>
                      <c:pt idx="19714">
                        <c:v>9.8580000000000005</c:v>
                      </c:pt>
                      <c:pt idx="19715">
                        <c:v>9.859</c:v>
                      </c:pt>
                      <c:pt idx="19716">
                        <c:v>9.859</c:v>
                      </c:pt>
                      <c:pt idx="19717">
                        <c:v>9.86</c:v>
                      </c:pt>
                      <c:pt idx="19718">
                        <c:v>9.86</c:v>
                      </c:pt>
                      <c:pt idx="19719">
                        <c:v>9.8610000000000007</c:v>
                      </c:pt>
                      <c:pt idx="19720">
                        <c:v>9.8610000000000007</c:v>
                      </c:pt>
                      <c:pt idx="19721">
                        <c:v>9.8620000000000001</c:v>
                      </c:pt>
                      <c:pt idx="19722">
                        <c:v>9.8620000000000001</c:v>
                      </c:pt>
                      <c:pt idx="19723">
                        <c:v>9.8629999999999995</c:v>
                      </c:pt>
                      <c:pt idx="19724">
                        <c:v>9.8629999999999995</c:v>
                      </c:pt>
                      <c:pt idx="19725">
                        <c:v>9.8640000000000008</c:v>
                      </c:pt>
                      <c:pt idx="19726">
                        <c:v>9.8640000000000008</c:v>
                      </c:pt>
                      <c:pt idx="19727">
                        <c:v>9.8650000000000002</c:v>
                      </c:pt>
                      <c:pt idx="19728">
                        <c:v>9.8650000000000002</c:v>
                      </c:pt>
                      <c:pt idx="19729">
                        <c:v>9.8659999999999997</c:v>
                      </c:pt>
                      <c:pt idx="19730">
                        <c:v>9.8659999999999997</c:v>
                      </c:pt>
                      <c:pt idx="19731">
                        <c:v>9.8670000000000009</c:v>
                      </c:pt>
                      <c:pt idx="19732">
                        <c:v>9.8670000000000009</c:v>
                      </c:pt>
                      <c:pt idx="19733">
                        <c:v>9.8680000000000003</c:v>
                      </c:pt>
                      <c:pt idx="19734">
                        <c:v>9.8680000000000003</c:v>
                      </c:pt>
                      <c:pt idx="19735">
                        <c:v>9.8689999999999998</c:v>
                      </c:pt>
                      <c:pt idx="19736">
                        <c:v>9.8689999999999998</c:v>
                      </c:pt>
                      <c:pt idx="19737">
                        <c:v>9.8699999999999992</c:v>
                      </c:pt>
                      <c:pt idx="19738">
                        <c:v>9.8699999999999992</c:v>
                      </c:pt>
                      <c:pt idx="19739">
                        <c:v>9.8710000000000004</c:v>
                      </c:pt>
                      <c:pt idx="19740">
                        <c:v>9.8710000000000004</c:v>
                      </c:pt>
                      <c:pt idx="19741">
                        <c:v>9.8719999999999999</c:v>
                      </c:pt>
                      <c:pt idx="19742">
                        <c:v>9.8719999999999999</c:v>
                      </c:pt>
                      <c:pt idx="19743">
                        <c:v>9.8729999999999993</c:v>
                      </c:pt>
                      <c:pt idx="19744">
                        <c:v>9.8729999999999993</c:v>
                      </c:pt>
                      <c:pt idx="19745">
                        <c:v>9.8740000000000006</c:v>
                      </c:pt>
                      <c:pt idx="19746">
                        <c:v>9.8740000000000006</c:v>
                      </c:pt>
                      <c:pt idx="19747">
                        <c:v>9.875</c:v>
                      </c:pt>
                      <c:pt idx="19748">
                        <c:v>9.875</c:v>
                      </c:pt>
                      <c:pt idx="19749">
                        <c:v>9.8759999999999994</c:v>
                      </c:pt>
                      <c:pt idx="19750">
                        <c:v>9.8759999999999994</c:v>
                      </c:pt>
                      <c:pt idx="19751">
                        <c:v>9.8770000000000007</c:v>
                      </c:pt>
                      <c:pt idx="19752">
                        <c:v>9.8770000000000007</c:v>
                      </c:pt>
                      <c:pt idx="19753">
                        <c:v>9.8780000000000001</c:v>
                      </c:pt>
                      <c:pt idx="19754">
                        <c:v>9.8780000000000001</c:v>
                      </c:pt>
                      <c:pt idx="19755">
                        <c:v>9.8789999999999996</c:v>
                      </c:pt>
                      <c:pt idx="19756">
                        <c:v>9.8789999999999996</c:v>
                      </c:pt>
                      <c:pt idx="19757">
                        <c:v>9.8800000000000008</c:v>
                      </c:pt>
                      <c:pt idx="19758">
                        <c:v>9.8800000000000008</c:v>
                      </c:pt>
                      <c:pt idx="19759">
                        <c:v>9.8810000000000002</c:v>
                      </c:pt>
                      <c:pt idx="19760">
                        <c:v>9.8810000000000002</c:v>
                      </c:pt>
                      <c:pt idx="19761">
                        <c:v>9.8819999999999997</c:v>
                      </c:pt>
                      <c:pt idx="19762">
                        <c:v>9.8819999999999997</c:v>
                      </c:pt>
                      <c:pt idx="19763">
                        <c:v>9.8829999999999991</c:v>
                      </c:pt>
                      <c:pt idx="19764">
                        <c:v>9.8829999999999991</c:v>
                      </c:pt>
                      <c:pt idx="19765">
                        <c:v>9.8840000000000003</c:v>
                      </c:pt>
                      <c:pt idx="19766">
                        <c:v>9.8840000000000003</c:v>
                      </c:pt>
                      <c:pt idx="19767">
                        <c:v>9.8849999999999998</c:v>
                      </c:pt>
                      <c:pt idx="19768">
                        <c:v>9.8849999999999998</c:v>
                      </c:pt>
                      <c:pt idx="19769">
                        <c:v>9.8859999999999992</c:v>
                      </c:pt>
                      <c:pt idx="19770">
                        <c:v>9.8859999999999992</c:v>
                      </c:pt>
                      <c:pt idx="19771">
                        <c:v>9.8870000000000005</c:v>
                      </c:pt>
                      <c:pt idx="19772">
                        <c:v>9.8870000000000005</c:v>
                      </c:pt>
                      <c:pt idx="19773">
                        <c:v>9.8879999999999999</c:v>
                      </c:pt>
                      <c:pt idx="19774">
                        <c:v>9.8879999999999999</c:v>
                      </c:pt>
                      <c:pt idx="19775">
                        <c:v>9.8889999999999993</c:v>
                      </c:pt>
                      <c:pt idx="19776">
                        <c:v>9.8889999999999993</c:v>
                      </c:pt>
                      <c:pt idx="19777">
                        <c:v>9.89</c:v>
                      </c:pt>
                      <c:pt idx="19778">
                        <c:v>9.89</c:v>
                      </c:pt>
                      <c:pt idx="19779">
                        <c:v>9.891</c:v>
                      </c:pt>
                      <c:pt idx="19780">
                        <c:v>9.891</c:v>
                      </c:pt>
                      <c:pt idx="19781">
                        <c:v>9.8919999999999995</c:v>
                      </c:pt>
                      <c:pt idx="19782">
                        <c:v>9.8919999999999995</c:v>
                      </c:pt>
                      <c:pt idx="19783">
                        <c:v>9.8930000000000007</c:v>
                      </c:pt>
                      <c:pt idx="19784">
                        <c:v>9.8930000000000007</c:v>
                      </c:pt>
                      <c:pt idx="19785">
                        <c:v>9.8940000000000001</c:v>
                      </c:pt>
                      <c:pt idx="19786">
                        <c:v>9.8940000000000001</c:v>
                      </c:pt>
                      <c:pt idx="19787">
                        <c:v>9.8949999999999996</c:v>
                      </c:pt>
                      <c:pt idx="19788">
                        <c:v>9.8949999999999996</c:v>
                      </c:pt>
                      <c:pt idx="19789">
                        <c:v>9.8960000000000008</c:v>
                      </c:pt>
                      <c:pt idx="19790">
                        <c:v>9.8960000000000008</c:v>
                      </c:pt>
                      <c:pt idx="19791">
                        <c:v>9.8970000000000002</c:v>
                      </c:pt>
                      <c:pt idx="19792">
                        <c:v>9.8970000000000002</c:v>
                      </c:pt>
                      <c:pt idx="19793">
                        <c:v>9.8979999999999997</c:v>
                      </c:pt>
                      <c:pt idx="19794">
                        <c:v>9.8979999999999997</c:v>
                      </c:pt>
                      <c:pt idx="19795">
                        <c:v>9.8989999999999991</c:v>
                      </c:pt>
                      <c:pt idx="19796">
                        <c:v>9.8989999999999991</c:v>
                      </c:pt>
                      <c:pt idx="19797">
                        <c:v>9.9</c:v>
                      </c:pt>
                      <c:pt idx="19798">
                        <c:v>9.9</c:v>
                      </c:pt>
                      <c:pt idx="19799">
                        <c:v>9.9009999999999998</c:v>
                      </c:pt>
                      <c:pt idx="19800">
                        <c:v>9.9009999999999998</c:v>
                      </c:pt>
                      <c:pt idx="19801">
                        <c:v>9.9019999999999992</c:v>
                      </c:pt>
                      <c:pt idx="19802">
                        <c:v>9.9019999999999992</c:v>
                      </c:pt>
                      <c:pt idx="19803">
                        <c:v>9.9030000000000005</c:v>
                      </c:pt>
                      <c:pt idx="19804">
                        <c:v>9.9030000000000005</c:v>
                      </c:pt>
                      <c:pt idx="19805">
                        <c:v>9.9039999999999999</c:v>
                      </c:pt>
                      <c:pt idx="19806">
                        <c:v>9.9039999999999999</c:v>
                      </c:pt>
                      <c:pt idx="19807">
                        <c:v>9.9049999999999994</c:v>
                      </c:pt>
                      <c:pt idx="19808">
                        <c:v>9.9049999999999994</c:v>
                      </c:pt>
                      <c:pt idx="19809">
                        <c:v>9.9060000000000006</c:v>
                      </c:pt>
                      <c:pt idx="19810">
                        <c:v>9.9060000000000006</c:v>
                      </c:pt>
                      <c:pt idx="19811">
                        <c:v>9.907</c:v>
                      </c:pt>
                      <c:pt idx="19812">
                        <c:v>9.907</c:v>
                      </c:pt>
                      <c:pt idx="19813">
                        <c:v>9.9079999999999995</c:v>
                      </c:pt>
                      <c:pt idx="19814">
                        <c:v>9.9079999999999995</c:v>
                      </c:pt>
                      <c:pt idx="19815">
                        <c:v>9.9090000000000007</c:v>
                      </c:pt>
                      <c:pt idx="19816">
                        <c:v>9.9090000000000007</c:v>
                      </c:pt>
                      <c:pt idx="19817">
                        <c:v>9.91</c:v>
                      </c:pt>
                      <c:pt idx="19818">
                        <c:v>9.91</c:v>
                      </c:pt>
                      <c:pt idx="19819">
                        <c:v>9.9109999999999996</c:v>
                      </c:pt>
                      <c:pt idx="19820">
                        <c:v>9.9109999999999996</c:v>
                      </c:pt>
                      <c:pt idx="19821">
                        <c:v>9.9120000000000008</c:v>
                      </c:pt>
                      <c:pt idx="19822">
                        <c:v>9.9120000000000008</c:v>
                      </c:pt>
                      <c:pt idx="19823">
                        <c:v>9.9130000000000003</c:v>
                      </c:pt>
                      <c:pt idx="19824">
                        <c:v>9.9130000000000003</c:v>
                      </c:pt>
                      <c:pt idx="19825">
                        <c:v>9.9139999999999997</c:v>
                      </c:pt>
                      <c:pt idx="19826">
                        <c:v>9.9139999999999997</c:v>
                      </c:pt>
                      <c:pt idx="19827">
                        <c:v>9.9149999999999991</c:v>
                      </c:pt>
                      <c:pt idx="19828">
                        <c:v>9.9149999999999991</c:v>
                      </c:pt>
                      <c:pt idx="19829">
                        <c:v>9.9160000000000004</c:v>
                      </c:pt>
                      <c:pt idx="19830">
                        <c:v>9.9160000000000004</c:v>
                      </c:pt>
                      <c:pt idx="19831">
                        <c:v>9.9169999999999998</c:v>
                      </c:pt>
                      <c:pt idx="19832">
                        <c:v>9.9169999999999998</c:v>
                      </c:pt>
                      <c:pt idx="19833">
                        <c:v>9.9179999999999993</c:v>
                      </c:pt>
                      <c:pt idx="19834">
                        <c:v>9.9179999999999993</c:v>
                      </c:pt>
                      <c:pt idx="19835">
                        <c:v>9.9190000000000005</c:v>
                      </c:pt>
                      <c:pt idx="19836">
                        <c:v>9.9190000000000005</c:v>
                      </c:pt>
                      <c:pt idx="19837">
                        <c:v>9.92</c:v>
                      </c:pt>
                      <c:pt idx="19838">
                        <c:v>9.92</c:v>
                      </c:pt>
                      <c:pt idx="19839">
                        <c:v>9.9209999999999994</c:v>
                      </c:pt>
                      <c:pt idx="19840">
                        <c:v>9.9209999999999994</c:v>
                      </c:pt>
                      <c:pt idx="19841">
                        <c:v>9.9220000000000006</c:v>
                      </c:pt>
                      <c:pt idx="19842">
                        <c:v>9.9220000000000006</c:v>
                      </c:pt>
                      <c:pt idx="19843">
                        <c:v>9.923</c:v>
                      </c:pt>
                      <c:pt idx="19844">
                        <c:v>9.923</c:v>
                      </c:pt>
                      <c:pt idx="19845">
                        <c:v>9.9239999999999995</c:v>
                      </c:pt>
                      <c:pt idx="19846">
                        <c:v>9.9239999999999995</c:v>
                      </c:pt>
                      <c:pt idx="19847">
                        <c:v>9.9250000000000007</c:v>
                      </c:pt>
                      <c:pt idx="19848">
                        <c:v>9.9250000000000007</c:v>
                      </c:pt>
                      <c:pt idx="19849">
                        <c:v>9.9260000000000002</c:v>
                      </c:pt>
                      <c:pt idx="19850">
                        <c:v>9.9260000000000002</c:v>
                      </c:pt>
                      <c:pt idx="19851">
                        <c:v>9.9269999999999996</c:v>
                      </c:pt>
                      <c:pt idx="19852">
                        <c:v>9.9269999999999996</c:v>
                      </c:pt>
                      <c:pt idx="19853">
                        <c:v>9.9280000000000008</c:v>
                      </c:pt>
                      <c:pt idx="19854">
                        <c:v>9.9280000000000008</c:v>
                      </c:pt>
                      <c:pt idx="19855">
                        <c:v>9.9290000000000003</c:v>
                      </c:pt>
                      <c:pt idx="19856">
                        <c:v>9.9290000000000003</c:v>
                      </c:pt>
                      <c:pt idx="19857">
                        <c:v>9.93</c:v>
                      </c:pt>
                      <c:pt idx="19858">
                        <c:v>9.93</c:v>
                      </c:pt>
                      <c:pt idx="19859">
                        <c:v>9.9309999999999992</c:v>
                      </c:pt>
                      <c:pt idx="19860">
                        <c:v>9.9309999999999992</c:v>
                      </c:pt>
                      <c:pt idx="19861">
                        <c:v>9.9320000000000004</c:v>
                      </c:pt>
                      <c:pt idx="19862">
                        <c:v>9.9320000000000004</c:v>
                      </c:pt>
                      <c:pt idx="19863">
                        <c:v>9.9329999999999998</c:v>
                      </c:pt>
                      <c:pt idx="19864">
                        <c:v>9.9329999999999998</c:v>
                      </c:pt>
                      <c:pt idx="19865">
                        <c:v>9.9339999999999993</c:v>
                      </c:pt>
                      <c:pt idx="19866">
                        <c:v>9.9339999999999993</c:v>
                      </c:pt>
                      <c:pt idx="19867">
                        <c:v>9.9350000000000005</c:v>
                      </c:pt>
                      <c:pt idx="19868">
                        <c:v>9.9350000000000005</c:v>
                      </c:pt>
                      <c:pt idx="19869">
                        <c:v>9.9359999999999999</c:v>
                      </c:pt>
                      <c:pt idx="19870">
                        <c:v>9.9359999999999999</c:v>
                      </c:pt>
                      <c:pt idx="19871">
                        <c:v>9.9369999999999994</c:v>
                      </c:pt>
                      <c:pt idx="19872">
                        <c:v>9.9369999999999994</c:v>
                      </c:pt>
                      <c:pt idx="19873">
                        <c:v>9.9380000000000006</c:v>
                      </c:pt>
                      <c:pt idx="19874">
                        <c:v>9.9380000000000006</c:v>
                      </c:pt>
                      <c:pt idx="19875">
                        <c:v>9.9390000000000001</c:v>
                      </c:pt>
                      <c:pt idx="19876">
                        <c:v>9.9390000000000001</c:v>
                      </c:pt>
                      <c:pt idx="19877">
                        <c:v>9.94</c:v>
                      </c:pt>
                      <c:pt idx="19878">
                        <c:v>9.94</c:v>
                      </c:pt>
                      <c:pt idx="19879">
                        <c:v>9.9410000000000007</c:v>
                      </c:pt>
                      <c:pt idx="19880">
                        <c:v>9.9410000000000007</c:v>
                      </c:pt>
                      <c:pt idx="19881">
                        <c:v>9.9420000000000002</c:v>
                      </c:pt>
                      <c:pt idx="19882">
                        <c:v>9.9420000000000002</c:v>
                      </c:pt>
                      <c:pt idx="19883">
                        <c:v>9.9429999999999996</c:v>
                      </c:pt>
                      <c:pt idx="19884">
                        <c:v>9.9429999999999996</c:v>
                      </c:pt>
                      <c:pt idx="19885">
                        <c:v>9.9440000000000008</c:v>
                      </c:pt>
                      <c:pt idx="19886">
                        <c:v>9.9440000000000008</c:v>
                      </c:pt>
                      <c:pt idx="19887">
                        <c:v>9.9450000000000003</c:v>
                      </c:pt>
                      <c:pt idx="19888">
                        <c:v>9.9450000000000003</c:v>
                      </c:pt>
                      <c:pt idx="19889">
                        <c:v>9.9459999999999997</c:v>
                      </c:pt>
                      <c:pt idx="19890">
                        <c:v>9.9459999999999997</c:v>
                      </c:pt>
                      <c:pt idx="19891">
                        <c:v>9.9469999999999992</c:v>
                      </c:pt>
                      <c:pt idx="19892">
                        <c:v>9.9469999999999992</c:v>
                      </c:pt>
                      <c:pt idx="19893">
                        <c:v>9.9480000000000004</c:v>
                      </c:pt>
                      <c:pt idx="19894">
                        <c:v>9.9480000000000004</c:v>
                      </c:pt>
                      <c:pt idx="19895">
                        <c:v>9.9489999999999998</c:v>
                      </c:pt>
                      <c:pt idx="19896">
                        <c:v>9.9489999999999998</c:v>
                      </c:pt>
                      <c:pt idx="19897">
                        <c:v>9.9499999999999993</c:v>
                      </c:pt>
                      <c:pt idx="19898">
                        <c:v>9.9499999999999993</c:v>
                      </c:pt>
                      <c:pt idx="19899">
                        <c:v>9.9510000000000005</c:v>
                      </c:pt>
                      <c:pt idx="19900">
                        <c:v>9.9510000000000005</c:v>
                      </c:pt>
                      <c:pt idx="19901">
                        <c:v>9.952</c:v>
                      </c:pt>
                      <c:pt idx="19902">
                        <c:v>9.952</c:v>
                      </c:pt>
                      <c:pt idx="19903">
                        <c:v>9.9529999999999994</c:v>
                      </c:pt>
                      <c:pt idx="19904">
                        <c:v>9.9529999999999994</c:v>
                      </c:pt>
                      <c:pt idx="19905">
                        <c:v>9.9540000000000006</c:v>
                      </c:pt>
                      <c:pt idx="19906">
                        <c:v>9.9540000000000006</c:v>
                      </c:pt>
                      <c:pt idx="19907">
                        <c:v>9.9550000000000001</c:v>
                      </c:pt>
                      <c:pt idx="19908">
                        <c:v>9.9550000000000001</c:v>
                      </c:pt>
                      <c:pt idx="19909">
                        <c:v>9.9559999999999995</c:v>
                      </c:pt>
                      <c:pt idx="19910">
                        <c:v>9.9559999999999995</c:v>
                      </c:pt>
                      <c:pt idx="19911">
                        <c:v>9.9570000000000007</c:v>
                      </c:pt>
                      <c:pt idx="19912">
                        <c:v>9.9570000000000007</c:v>
                      </c:pt>
                      <c:pt idx="19913">
                        <c:v>9.9580000000000002</c:v>
                      </c:pt>
                      <c:pt idx="19914">
                        <c:v>9.9580000000000002</c:v>
                      </c:pt>
                      <c:pt idx="19915">
                        <c:v>9.9589999999999996</c:v>
                      </c:pt>
                      <c:pt idx="19916">
                        <c:v>9.9589999999999996</c:v>
                      </c:pt>
                      <c:pt idx="19917">
                        <c:v>9.9600000000000009</c:v>
                      </c:pt>
                      <c:pt idx="19918">
                        <c:v>9.9600000000000009</c:v>
                      </c:pt>
                      <c:pt idx="19919">
                        <c:v>9.9610000000000003</c:v>
                      </c:pt>
                      <c:pt idx="19920">
                        <c:v>9.9610000000000003</c:v>
                      </c:pt>
                      <c:pt idx="19921">
                        <c:v>9.9619999999999997</c:v>
                      </c:pt>
                      <c:pt idx="19922">
                        <c:v>9.9619999999999997</c:v>
                      </c:pt>
                      <c:pt idx="19923">
                        <c:v>9.9629999999999992</c:v>
                      </c:pt>
                      <c:pt idx="19924">
                        <c:v>9.9629999999999992</c:v>
                      </c:pt>
                      <c:pt idx="19925">
                        <c:v>9.9640000000000004</c:v>
                      </c:pt>
                      <c:pt idx="19926">
                        <c:v>9.9640000000000004</c:v>
                      </c:pt>
                      <c:pt idx="19927">
                        <c:v>9.9649999999999999</c:v>
                      </c:pt>
                      <c:pt idx="19928">
                        <c:v>9.9649999999999999</c:v>
                      </c:pt>
                      <c:pt idx="19929">
                        <c:v>9.9659999999999993</c:v>
                      </c:pt>
                      <c:pt idx="19930">
                        <c:v>9.9659999999999993</c:v>
                      </c:pt>
                      <c:pt idx="19931">
                        <c:v>9.9670000000000005</c:v>
                      </c:pt>
                      <c:pt idx="19932">
                        <c:v>9.9670000000000005</c:v>
                      </c:pt>
                      <c:pt idx="19933">
                        <c:v>9.968</c:v>
                      </c:pt>
                      <c:pt idx="19934">
                        <c:v>9.968</c:v>
                      </c:pt>
                      <c:pt idx="19935">
                        <c:v>9.9689999999999994</c:v>
                      </c:pt>
                      <c:pt idx="19936">
                        <c:v>9.9689999999999994</c:v>
                      </c:pt>
                      <c:pt idx="19937">
                        <c:v>9.9700000000000006</c:v>
                      </c:pt>
                      <c:pt idx="19938">
                        <c:v>9.9700000000000006</c:v>
                      </c:pt>
                      <c:pt idx="19939">
                        <c:v>9.9710000000000001</c:v>
                      </c:pt>
                      <c:pt idx="19940">
                        <c:v>9.9710000000000001</c:v>
                      </c:pt>
                      <c:pt idx="19941">
                        <c:v>9.9719999999999995</c:v>
                      </c:pt>
                      <c:pt idx="19942">
                        <c:v>9.9719999999999995</c:v>
                      </c:pt>
                      <c:pt idx="19943">
                        <c:v>9.9730000000000008</c:v>
                      </c:pt>
                      <c:pt idx="19944">
                        <c:v>9.9730000000000008</c:v>
                      </c:pt>
                      <c:pt idx="19945">
                        <c:v>9.9740000000000002</c:v>
                      </c:pt>
                      <c:pt idx="19946">
                        <c:v>9.9740000000000002</c:v>
                      </c:pt>
                      <c:pt idx="19947">
                        <c:v>9.9749999999999996</c:v>
                      </c:pt>
                      <c:pt idx="19948">
                        <c:v>9.9749999999999996</c:v>
                      </c:pt>
                      <c:pt idx="19949">
                        <c:v>9.9760000000000009</c:v>
                      </c:pt>
                      <c:pt idx="19950">
                        <c:v>9.9760000000000009</c:v>
                      </c:pt>
                      <c:pt idx="19951">
                        <c:v>9.9770000000000003</c:v>
                      </c:pt>
                      <c:pt idx="19952">
                        <c:v>9.9770000000000003</c:v>
                      </c:pt>
                      <c:pt idx="19953">
                        <c:v>9.9779999999999998</c:v>
                      </c:pt>
                      <c:pt idx="19954">
                        <c:v>9.9779999999999998</c:v>
                      </c:pt>
                      <c:pt idx="19955">
                        <c:v>9.9789999999999992</c:v>
                      </c:pt>
                      <c:pt idx="19956">
                        <c:v>9.9789999999999992</c:v>
                      </c:pt>
                      <c:pt idx="19957">
                        <c:v>9.98</c:v>
                      </c:pt>
                      <c:pt idx="19958">
                        <c:v>9.98</c:v>
                      </c:pt>
                      <c:pt idx="19959">
                        <c:v>9.9809999999999999</c:v>
                      </c:pt>
                      <c:pt idx="19960">
                        <c:v>9.9809999999999999</c:v>
                      </c:pt>
                      <c:pt idx="19961">
                        <c:v>9.9819999999999993</c:v>
                      </c:pt>
                      <c:pt idx="19962">
                        <c:v>9.9819999999999993</c:v>
                      </c:pt>
                      <c:pt idx="19963">
                        <c:v>9.9830000000000005</c:v>
                      </c:pt>
                      <c:pt idx="19964">
                        <c:v>9.9830000000000005</c:v>
                      </c:pt>
                      <c:pt idx="19965">
                        <c:v>9.984</c:v>
                      </c:pt>
                      <c:pt idx="19966">
                        <c:v>9.984</c:v>
                      </c:pt>
                      <c:pt idx="19967">
                        <c:v>9.9849999999999994</c:v>
                      </c:pt>
                      <c:pt idx="19968">
                        <c:v>9.9849999999999994</c:v>
                      </c:pt>
                      <c:pt idx="19969">
                        <c:v>9.9860000000000007</c:v>
                      </c:pt>
                      <c:pt idx="19970">
                        <c:v>9.9860000000000007</c:v>
                      </c:pt>
                      <c:pt idx="19971">
                        <c:v>9.9870000000000001</c:v>
                      </c:pt>
                      <c:pt idx="19972">
                        <c:v>9.9870000000000001</c:v>
                      </c:pt>
                      <c:pt idx="19973">
                        <c:v>9.9879999999999995</c:v>
                      </c:pt>
                      <c:pt idx="19974">
                        <c:v>9.9879999999999995</c:v>
                      </c:pt>
                      <c:pt idx="19975">
                        <c:v>9.9890000000000008</c:v>
                      </c:pt>
                      <c:pt idx="19976">
                        <c:v>9.9890000000000008</c:v>
                      </c:pt>
                      <c:pt idx="19977">
                        <c:v>9.99</c:v>
                      </c:pt>
                      <c:pt idx="19978">
                        <c:v>9.99</c:v>
                      </c:pt>
                      <c:pt idx="19979">
                        <c:v>9.9909999999999997</c:v>
                      </c:pt>
                      <c:pt idx="19980">
                        <c:v>9.9909999999999997</c:v>
                      </c:pt>
                      <c:pt idx="19981">
                        <c:v>9.9920000000000009</c:v>
                      </c:pt>
                      <c:pt idx="19982">
                        <c:v>9.9920000000000009</c:v>
                      </c:pt>
                      <c:pt idx="19983">
                        <c:v>9.9930000000000003</c:v>
                      </c:pt>
                      <c:pt idx="19984">
                        <c:v>9.9930000000000003</c:v>
                      </c:pt>
                      <c:pt idx="19985">
                        <c:v>9.9939999999999998</c:v>
                      </c:pt>
                      <c:pt idx="19986">
                        <c:v>9.9939999999999998</c:v>
                      </c:pt>
                      <c:pt idx="19987">
                        <c:v>9.9949999999999992</c:v>
                      </c:pt>
                      <c:pt idx="19988">
                        <c:v>9.9949999999999992</c:v>
                      </c:pt>
                      <c:pt idx="19989">
                        <c:v>9.9960000000000004</c:v>
                      </c:pt>
                      <c:pt idx="19990">
                        <c:v>9.9960000000000004</c:v>
                      </c:pt>
                      <c:pt idx="19991">
                        <c:v>9.9969999999999999</c:v>
                      </c:pt>
                      <c:pt idx="19992">
                        <c:v>9.9969999999999999</c:v>
                      </c:pt>
                      <c:pt idx="19993">
                        <c:v>9.9979999999999993</c:v>
                      </c:pt>
                      <c:pt idx="19994">
                        <c:v>9.9979999999999993</c:v>
                      </c:pt>
                      <c:pt idx="19995">
                        <c:v>9.9990000000000006</c:v>
                      </c:pt>
                      <c:pt idx="19996">
                        <c:v>9.9990000000000006</c:v>
                      </c:pt>
                      <c:pt idx="19997">
                        <c:v>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List1!$V$3:$V$20000</c15:sqref>
                        </c15:formulaRef>
                      </c:ext>
                    </c:extLst>
                    <c:numCache>
                      <c:formatCode>0.00E+00</c:formatCode>
                      <c:ptCount val="19998"/>
                      <c:pt idx="0">
                        <c:v>4.82266E-14</c:v>
                      </c:pt>
                      <c:pt idx="1">
                        <c:v>4.82266E-14</c:v>
                      </c:pt>
                      <c:pt idx="2">
                        <c:v>2.4605100000000002E-13</c:v>
                      </c:pt>
                      <c:pt idx="3">
                        <c:v>2.4605100000000002E-13</c:v>
                      </c:pt>
                      <c:pt idx="4">
                        <c:v>2.50306E-12</c:v>
                      </c:pt>
                      <c:pt idx="5">
                        <c:v>2.50306E-12</c:v>
                      </c:pt>
                      <c:pt idx="6">
                        <c:v>1.9096699999999999E-12</c:v>
                      </c:pt>
                      <c:pt idx="7">
                        <c:v>1.9096699999999999E-12</c:v>
                      </c:pt>
                      <c:pt idx="8">
                        <c:v>5.27342E-12</c:v>
                      </c:pt>
                      <c:pt idx="9">
                        <c:v>5.27342E-12</c:v>
                      </c:pt>
                      <c:pt idx="10">
                        <c:v>5.0287100000000003E-12</c:v>
                      </c:pt>
                      <c:pt idx="11">
                        <c:v>5.0287100000000003E-12</c:v>
                      </c:pt>
                      <c:pt idx="12">
                        <c:v>7.6873299999999994E-11</c:v>
                      </c:pt>
                      <c:pt idx="13">
                        <c:v>7.6873299999999994E-11</c:v>
                      </c:pt>
                      <c:pt idx="14">
                        <c:v>2.83637E-11</c:v>
                      </c:pt>
                      <c:pt idx="15">
                        <c:v>2.83637E-11</c:v>
                      </c:pt>
                      <c:pt idx="16">
                        <c:v>1.70686E-9</c:v>
                      </c:pt>
                      <c:pt idx="17">
                        <c:v>1.70686E-9</c:v>
                      </c:pt>
                      <c:pt idx="18">
                        <c:v>8.1078500000000006E-11</c:v>
                      </c:pt>
                      <c:pt idx="19">
                        <c:v>8.1078500000000006E-11</c:v>
                      </c:pt>
                      <c:pt idx="20">
                        <c:v>1.3724999999999999E-10</c:v>
                      </c:pt>
                      <c:pt idx="21">
                        <c:v>1.3724999999999999E-10</c:v>
                      </c:pt>
                      <c:pt idx="22">
                        <c:v>1.61432E-10</c:v>
                      </c:pt>
                      <c:pt idx="23">
                        <c:v>1.61432E-10</c:v>
                      </c:pt>
                      <c:pt idx="24">
                        <c:v>1.9103000000000001E-10</c:v>
                      </c:pt>
                      <c:pt idx="25">
                        <c:v>1.9103000000000001E-10</c:v>
                      </c:pt>
                      <c:pt idx="26">
                        <c:v>1.4272799999999999E-10</c:v>
                      </c:pt>
                      <c:pt idx="27">
                        <c:v>1.4272799999999999E-10</c:v>
                      </c:pt>
                      <c:pt idx="28">
                        <c:v>1.5261100000000001E-10</c:v>
                      </c:pt>
                      <c:pt idx="29">
                        <c:v>1.5261100000000001E-10</c:v>
                      </c:pt>
                      <c:pt idx="30">
                        <c:v>1.3340700000000001E-10</c:v>
                      </c:pt>
                      <c:pt idx="31">
                        <c:v>1.3340700000000001E-10</c:v>
                      </c:pt>
                      <c:pt idx="32">
                        <c:v>1.3607400000000001E-10</c:v>
                      </c:pt>
                      <c:pt idx="33">
                        <c:v>1.3607400000000001E-10</c:v>
                      </c:pt>
                      <c:pt idx="34">
                        <c:v>1.9755000000000001E-10</c:v>
                      </c:pt>
                      <c:pt idx="35">
                        <c:v>1.9755000000000001E-10</c:v>
                      </c:pt>
                      <c:pt idx="36">
                        <c:v>2.0242999999999999E-10</c:v>
                      </c:pt>
                      <c:pt idx="37">
                        <c:v>2.0242999999999999E-10</c:v>
                      </c:pt>
                      <c:pt idx="38">
                        <c:v>2.6581099999999999E-10</c:v>
                      </c:pt>
                      <c:pt idx="39">
                        <c:v>2.6581099999999999E-10</c:v>
                      </c:pt>
                      <c:pt idx="40">
                        <c:v>4.3179600000000002E-10</c:v>
                      </c:pt>
                      <c:pt idx="41">
                        <c:v>4.3179600000000002E-10</c:v>
                      </c:pt>
                      <c:pt idx="42">
                        <c:v>5.2694399999999997E-10</c:v>
                      </c:pt>
                      <c:pt idx="43">
                        <c:v>5.2694399999999997E-10</c:v>
                      </c:pt>
                      <c:pt idx="44">
                        <c:v>7.7151700000000001E-10</c:v>
                      </c:pt>
                      <c:pt idx="45">
                        <c:v>7.7151700000000001E-10</c:v>
                      </c:pt>
                      <c:pt idx="46">
                        <c:v>9.6466900000000003E-10</c:v>
                      </c:pt>
                      <c:pt idx="47">
                        <c:v>9.6466900000000003E-10</c:v>
                      </c:pt>
                      <c:pt idx="48">
                        <c:v>1.3065399999999999E-9</c:v>
                      </c:pt>
                      <c:pt idx="49">
                        <c:v>1.3065399999999999E-9</c:v>
                      </c:pt>
                      <c:pt idx="50">
                        <c:v>1.5933799999999999E-9</c:v>
                      </c:pt>
                      <c:pt idx="51">
                        <c:v>1.5933799999999999E-9</c:v>
                      </c:pt>
                      <c:pt idx="52">
                        <c:v>1.9714099999999999E-9</c:v>
                      </c:pt>
                      <c:pt idx="53">
                        <c:v>1.9714099999999999E-9</c:v>
                      </c:pt>
                      <c:pt idx="54">
                        <c:v>2.33667E-9</c:v>
                      </c:pt>
                      <c:pt idx="55">
                        <c:v>2.33667E-9</c:v>
                      </c:pt>
                      <c:pt idx="56">
                        <c:v>2.7098299999999999E-9</c:v>
                      </c:pt>
                      <c:pt idx="57">
                        <c:v>2.7098299999999999E-9</c:v>
                      </c:pt>
                      <c:pt idx="58">
                        <c:v>3.0748299999999998E-9</c:v>
                      </c:pt>
                      <c:pt idx="59">
                        <c:v>3.0748299999999998E-9</c:v>
                      </c:pt>
                      <c:pt idx="60">
                        <c:v>3.52245E-9</c:v>
                      </c:pt>
                      <c:pt idx="61">
                        <c:v>3.52245E-9</c:v>
                      </c:pt>
                      <c:pt idx="62">
                        <c:v>3.9508999999999997E-9</c:v>
                      </c:pt>
                      <c:pt idx="63">
                        <c:v>3.9508999999999997E-9</c:v>
                      </c:pt>
                      <c:pt idx="64">
                        <c:v>4.3323899999999998E-9</c:v>
                      </c:pt>
                      <c:pt idx="65">
                        <c:v>4.3323899999999998E-9</c:v>
                      </c:pt>
                      <c:pt idx="66">
                        <c:v>4.7664499999999998E-9</c:v>
                      </c:pt>
                      <c:pt idx="67">
                        <c:v>4.7664499999999998E-9</c:v>
                      </c:pt>
                      <c:pt idx="68">
                        <c:v>5.0876900000000002E-9</c:v>
                      </c:pt>
                      <c:pt idx="69">
                        <c:v>5.0876900000000002E-9</c:v>
                      </c:pt>
                      <c:pt idx="70">
                        <c:v>5.4407E-9</c:v>
                      </c:pt>
                      <c:pt idx="71">
                        <c:v>5.4407E-9</c:v>
                      </c:pt>
                      <c:pt idx="72">
                        <c:v>5.8246699999999999E-9</c:v>
                      </c:pt>
                      <c:pt idx="73">
                        <c:v>5.8246699999999999E-9</c:v>
                      </c:pt>
                      <c:pt idx="74">
                        <c:v>6.1699399999999999E-9</c:v>
                      </c:pt>
                      <c:pt idx="75">
                        <c:v>6.1699399999999999E-9</c:v>
                      </c:pt>
                      <c:pt idx="76">
                        <c:v>6.3095299999999998E-9</c:v>
                      </c:pt>
                      <c:pt idx="77">
                        <c:v>6.3095299999999998E-9</c:v>
                      </c:pt>
                      <c:pt idx="78">
                        <c:v>6.7230600000000001E-9</c:v>
                      </c:pt>
                      <c:pt idx="79">
                        <c:v>6.7230600000000001E-9</c:v>
                      </c:pt>
                      <c:pt idx="80">
                        <c:v>7.0847900000000003E-9</c:v>
                      </c:pt>
                      <c:pt idx="81">
                        <c:v>7.0847900000000003E-9</c:v>
                      </c:pt>
                      <c:pt idx="82">
                        <c:v>7.3819300000000004E-9</c:v>
                      </c:pt>
                      <c:pt idx="83">
                        <c:v>7.3819300000000004E-9</c:v>
                      </c:pt>
                      <c:pt idx="84">
                        <c:v>7.5312400000000001E-9</c:v>
                      </c:pt>
                      <c:pt idx="85">
                        <c:v>7.5312400000000001E-9</c:v>
                      </c:pt>
                      <c:pt idx="86">
                        <c:v>7.7515800000000006E-9</c:v>
                      </c:pt>
                      <c:pt idx="87">
                        <c:v>7.7515800000000006E-9</c:v>
                      </c:pt>
                      <c:pt idx="88">
                        <c:v>7.9936900000000008E-9</c:v>
                      </c:pt>
                      <c:pt idx="89">
                        <c:v>7.9936900000000008E-9</c:v>
                      </c:pt>
                      <c:pt idx="90">
                        <c:v>8.0760000000000006E-9</c:v>
                      </c:pt>
                      <c:pt idx="91">
                        <c:v>8.0760000000000006E-9</c:v>
                      </c:pt>
                      <c:pt idx="92">
                        <c:v>8.2209799999999999E-9</c:v>
                      </c:pt>
                      <c:pt idx="93">
                        <c:v>8.2209799999999999E-9</c:v>
                      </c:pt>
                      <c:pt idx="94">
                        <c:v>8.3680500000000003E-9</c:v>
                      </c:pt>
                      <c:pt idx="95">
                        <c:v>8.3680500000000003E-9</c:v>
                      </c:pt>
                      <c:pt idx="96">
                        <c:v>8.3994299999999994E-9</c:v>
                      </c:pt>
                      <c:pt idx="97">
                        <c:v>8.3994299999999994E-9</c:v>
                      </c:pt>
                      <c:pt idx="98">
                        <c:v>8.68087E-9</c:v>
                      </c:pt>
                      <c:pt idx="99">
                        <c:v>8.68087E-9</c:v>
                      </c:pt>
                      <c:pt idx="100">
                        <c:v>8.5678000000000001E-9</c:v>
                      </c:pt>
                      <c:pt idx="101">
                        <c:v>8.5678000000000001E-9</c:v>
                      </c:pt>
                      <c:pt idx="102">
                        <c:v>8.7087100000000006E-9</c:v>
                      </c:pt>
                      <c:pt idx="103">
                        <c:v>8.7087100000000006E-9</c:v>
                      </c:pt>
                      <c:pt idx="104">
                        <c:v>8.6653499999999992E-9</c:v>
                      </c:pt>
                      <c:pt idx="105">
                        <c:v>8.6653499999999992E-9</c:v>
                      </c:pt>
                      <c:pt idx="106">
                        <c:v>8.7218099999999993E-9</c:v>
                      </c:pt>
                      <c:pt idx="107">
                        <c:v>8.7218099999999993E-9</c:v>
                      </c:pt>
                      <c:pt idx="108">
                        <c:v>8.8391999999999998E-9</c:v>
                      </c:pt>
                      <c:pt idx="109">
                        <c:v>8.8391999999999998E-9</c:v>
                      </c:pt>
                      <c:pt idx="110">
                        <c:v>8.7225500000000002E-9</c:v>
                      </c:pt>
                      <c:pt idx="111">
                        <c:v>8.7225500000000002E-9</c:v>
                      </c:pt>
                      <c:pt idx="112">
                        <c:v>8.6663500000000004E-9</c:v>
                      </c:pt>
                      <c:pt idx="113">
                        <c:v>8.6663500000000004E-9</c:v>
                      </c:pt>
                      <c:pt idx="114">
                        <c:v>8.6022699999999999E-9</c:v>
                      </c:pt>
                      <c:pt idx="115">
                        <c:v>8.6022699999999999E-9</c:v>
                      </c:pt>
                      <c:pt idx="116">
                        <c:v>8.58203E-9</c:v>
                      </c:pt>
                      <c:pt idx="117">
                        <c:v>8.58203E-9</c:v>
                      </c:pt>
                      <c:pt idx="118">
                        <c:v>8.4905400000000003E-9</c:v>
                      </c:pt>
                      <c:pt idx="119">
                        <c:v>8.4905400000000003E-9</c:v>
                      </c:pt>
                      <c:pt idx="120">
                        <c:v>8.5047300000000007E-9</c:v>
                      </c:pt>
                      <c:pt idx="121">
                        <c:v>8.5047300000000007E-9</c:v>
                      </c:pt>
                      <c:pt idx="122">
                        <c:v>8.4498699999999995E-9</c:v>
                      </c:pt>
                      <c:pt idx="123">
                        <c:v>8.4498699999999995E-9</c:v>
                      </c:pt>
                      <c:pt idx="124">
                        <c:v>8.2790400000000004E-9</c:v>
                      </c:pt>
                      <c:pt idx="125">
                        <c:v>8.2790400000000004E-9</c:v>
                      </c:pt>
                      <c:pt idx="126">
                        <c:v>8.1688400000000005E-9</c:v>
                      </c:pt>
                      <c:pt idx="127">
                        <c:v>8.1688400000000005E-9</c:v>
                      </c:pt>
                      <c:pt idx="128">
                        <c:v>8.0998499999999999E-9</c:v>
                      </c:pt>
                      <c:pt idx="129">
                        <c:v>8.0998499999999999E-9</c:v>
                      </c:pt>
                      <c:pt idx="130">
                        <c:v>8.0009199999999993E-9</c:v>
                      </c:pt>
                      <c:pt idx="131">
                        <c:v>8.0009199999999993E-9</c:v>
                      </c:pt>
                      <c:pt idx="132">
                        <c:v>7.8765700000000002E-9</c:v>
                      </c:pt>
                      <c:pt idx="133">
                        <c:v>7.8765700000000002E-9</c:v>
                      </c:pt>
                      <c:pt idx="134">
                        <c:v>7.8925300000000007E-9</c:v>
                      </c:pt>
                      <c:pt idx="135">
                        <c:v>7.8925300000000007E-9</c:v>
                      </c:pt>
                      <c:pt idx="136">
                        <c:v>7.7062200000000003E-9</c:v>
                      </c:pt>
                      <c:pt idx="137">
                        <c:v>7.7062200000000003E-9</c:v>
                      </c:pt>
                      <c:pt idx="138">
                        <c:v>7.5302199999999993E-9</c:v>
                      </c:pt>
                      <c:pt idx="139">
                        <c:v>7.5302199999999993E-9</c:v>
                      </c:pt>
                      <c:pt idx="140">
                        <c:v>7.3912500000000001E-9</c:v>
                      </c:pt>
                      <c:pt idx="141">
                        <c:v>7.3912500000000001E-9</c:v>
                      </c:pt>
                      <c:pt idx="142">
                        <c:v>7.3885999999999999E-9</c:v>
                      </c:pt>
                      <c:pt idx="143">
                        <c:v>7.3885999999999999E-9</c:v>
                      </c:pt>
                      <c:pt idx="144">
                        <c:v>7.1926999999999998E-9</c:v>
                      </c:pt>
                      <c:pt idx="145">
                        <c:v>7.1926999999999998E-9</c:v>
                      </c:pt>
                      <c:pt idx="146">
                        <c:v>7.0841100000000003E-9</c:v>
                      </c:pt>
                      <c:pt idx="147">
                        <c:v>7.0841100000000003E-9</c:v>
                      </c:pt>
                      <c:pt idx="148">
                        <c:v>7.0030199999999997E-9</c:v>
                      </c:pt>
                      <c:pt idx="149">
                        <c:v>7.0030199999999997E-9</c:v>
                      </c:pt>
                      <c:pt idx="150">
                        <c:v>6.8302500000000001E-9</c:v>
                      </c:pt>
                      <c:pt idx="151">
                        <c:v>6.8302500000000001E-9</c:v>
                      </c:pt>
                      <c:pt idx="152">
                        <c:v>6.6599299999999998E-9</c:v>
                      </c:pt>
                      <c:pt idx="153">
                        <c:v>6.6599299999999998E-9</c:v>
                      </c:pt>
                      <c:pt idx="154">
                        <c:v>6.56298E-9</c:v>
                      </c:pt>
                      <c:pt idx="155">
                        <c:v>6.56298E-9</c:v>
                      </c:pt>
                      <c:pt idx="156">
                        <c:v>6.58007E-9</c:v>
                      </c:pt>
                      <c:pt idx="157">
                        <c:v>6.58007E-9</c:v>
                      </c:pt>
                      <c:pt idx="158">
                        <c:v>6.41581E-9</c:v>
                      </c:pt>
                      <c:pt idx="159">
                        <c:v>6.41581E-9</c:v>
                      </c:pt>
                      <c:pt idx="160">
                        <c:v>6.2602200000000001E-9</c:v>
                      </c:pt>
                      <c:pt idx="161">
                        <c:v>6.2602200000000001E-9</c:v>
                      </c:pt>
                      <c:pt idx="162">
                        <c:v>6.2878099999999996E-9</c:v>
                      </c:pt>
                      <c:pt idx="163">
                        <c:v>6.2878099999999996E-9</c:v>
                      </c:pt>
                      <c:pt idx="164">
                        <c:v>6.0755599999999996E-9</c:v>
                      </c:pt>
                      <c:pt idx="165">
                        <c:v>6.0755599999999996E-9</c:v>
                      </c:pt>
                      <c:pt idx="166">
                        <c:v>5.9395299999999997E-9</c:v>
                      </c:pt>
                      <c:pt idx="167">
                        <c:v>5.9395299999999997E-9</c:v>
                      </c:pt>
                      <c:pt idx="168">
                        <c:v>5.8620099999999997E-9</c:v>
                      </c:pt>
                      <c:pt idx="169">
                        <c:v>5.8620099999999997E-9</c:v>
                      </c:pt>
                      <c:pt idx="170">
                        <c:v>5.7223399999999999E-9</c:v>
                      </c:pt>
                      <c:pt idx="171">
                        <c:v>5.7223399999999999E-9</c:v>
                      </c:pt>
                      <c:pt idx="172">
                        <c:v>5.6429899999999998E-9</c:v>
                      </c:pt>
                      <c:pt idx="173">
                        <c:v>5.6429899999999998E-9</c:v>
                      </c:pt>
                      <c:pt idx="174">
                        <c:v>5.4985700000000004E-9</c:v>
                      </c:pt>
                      <c:pt idx="175">
                        <c:v>5.4985700000000004E-9</c:v>
                      </c:pt>
                      <c:pt idx="176">
                        <c:v>5.40461E-9</c:v>
                      </c:pt>
                      <c:pt idx="177">
                        <c:v>5.40461E-9</c:v>
                      </c:pt>
                      <c:pt idx="178">
                        <c:v>5.4012699999999999E-9</c:v>
                      </c:pt>
                      <c:pt idx="179">
                        <c:v>5.4012699999999999E-9</c:v>
                      </c:pt>
                      <c:pt idx="180">
                        <c:v>5.2331199999999998E-9</c:v>
                      </c:pt>
                      <c:pt idx="181">
                        <c:v>5.2331199999999998E-9</c:v>
                      </c:pt>
                      <c:pt idx="182">
                        <c:v>5.1760999999999999E-9</c:v>
                      </c:pt>
                      <c:pt idx="183">
                        <c:v>5.1760999999999999E-9</c:v>
                      </c:pt>
                      <c:pt idx="184">
                        <c:v>4.9978800000000001E-9</c:v>
                      </c:pt>
                      <c:pt idx="185">
                        <c:v>4.9978800000000001E-9</c:v>
                      </c:pt>
                      <c:pt idx="186">
                        <c:v>5.0196900000000001E-9</c:v>
                      </c:pt>
                      <c:pt idx="187">
                        <c:v>5.0196900000000001E-9</c:v>
                      </c:pt>
                      <c:pt idx="188">
                        <c:v>4.9184899999999996E-9</c:v>
                      </c:pt>
                      <c:pt idx="189">
                        <c:v>4.9184899999999996E-9</c:v>
                      </c:pt>
                      <c:pt idx="190">
                        <c:v>4.85687E-9</c:v>
                      </c:pt>
                      <c:pt idx="191">
                        <c:v>4.85687E-9</c:v>
                      </c:pt>
                      <c:pt idx="192">
                        <c:v>4.7326299999999996E-9</c:v>
                      </c:pt>
                      <c:pt idx="193">
                        <c:v>4.7326299999999996E-9</c:v>
                      </c:pt>
                      <c:pt idx="194">
                        <c:v>4.7899099999999996E-9</c:v>
                      </c:pt>
                      <c:pt idx="195">
                        <c:v>4.7899099999999996E-9</c:v>
                      </c:pt>
                      <c:pt idx="196">
                        <c:v>4.5771400000000002E-9</c:v>
                      </c:pt>
                      <c:pt idx="197">
                        <c:v>4.5771400000000002E-9</c:v>
                      </c:pt>
                      <c:pt idx="198">
                        <c:v>4.4553499999999999E-9</c:v>
                      </c:pt>
                      <c:pt idx="199">
                        <c:v>4.4553499999999999E-9</c:v>
                      </c:pt>
                      <c:pt idx="200">
                        <c:v>4.3804100000000002E-9</c:v>
                      </c:pt>
                      <c:pt idx="201">
                        <c:v>4.3804100000000002E-9</c:v>
                      </c:pt>
                      <c:pt idx="202">
                        <c:v>4.3069900000000002E-9</c:v>
                      </c:pt>
                      <c:pt idx="203">
                        <c:v>4.3069900000000002E-9</c:v>
                      </c:pt>
                      <c:pt idx="204">
                        <c:v>4.2924599999999999E-9</c:v>
                      </c:pt>
                      <c:pt idx="205">
                        <c:v>4.2924599999999999E-9</c:v>
                      </c:pt>
                      <c:pt idx="206">
                        <c:v>4.14412E-9</c:v>
                      </c:pt>
                      <c:pt idx="207">
                        <c:v>4.14412E-9</c:v>
                      </c:pt>
                      <c:pt idx="208">
                        <c:v>4.1354499999999998E-9</c:v>
                      </c:pt>
                      <c:pt idx="209">
                        <c:v>4.1354499999999998E-9</c:v>
                      </c:pt>
                      <c:pt idx="210">
                        <c:v>4.0816699999999996E-9</c:v>
                      </c:pt>
                      <c:pt idx="211">
                        <c:v>4.0816699999999996E-9</c:v>
                      </c:pt>
                      <c:pt idx="212">
                        <c:v>3.9221899999999997E-9</c:v>
                      </c:pt>
                      <c:pt idx="213">
                        <c:v>3.9221899999999997E-9</c:v>
                      </c:pt>
                      <c:pt idx="214">
                        <c:v>3.8742200000000003E-9</c:v>
                      </c:pt>
                      <c:pt idx="215">
                        <c:v>3.8742200000000003E-9</c:v>
                      </c:pt>
                      <c:pt idx="216">
                        <c:v>3.8140600000000004E-9</c:v>
                      </c:pt>
                      <c:pt idx="217">
                        <c:v>3.8140600000000004E-9</c:v>
                      </c:pt>
                      <c:pt idx="218">
                        <c:v>3.7865699999999997E-9</c:v>
                      </c:pt>
                      <c:pt idx="219">
                        <c:v>3.7865699999999997E-9</c:v>
                      </c:pt>
                      <c:pt idx="220">
                        <c:v>3.7387899999999997E-9</c:v>
                      </c:pt>
                      <c:pt idx="221">
                        <c:v>3.7387899999999997E-9</c:v>
                      </c:pt>
                      <c:pt idx="222">
                        <c:v>3.67075E-9</c:v>
                      </c:pt>
                      <c:pt idx="223">
                        <c:v>3.67075E-9</c:v>
                      </c:pt>
                      <c:pt idx="224">
                        <c:v>3.5929999999999999E-9</c:v>
                      </c:pt>
                      <c:pt idx="225">
                        <c:v>3.5929999999999999E-9</c:v>
                      </c:pt>
                      <c:pt idx="226">
                        <c:v>3.5421399999999999E-9</c:v>
                      </c:pt>
                      <c:pt idx="227">
                        <c:v>3.5421399999999999E-9</c:v>
                      </c:pt>
                      <c:pt idx="228">
                        <c:v>3.4847599999999999E-9</c:v>
                      </c:pt>
                      <c:pt idx="229">
                        <c:v>3.4847599999999999E-9</c:v>
                      </c:pt>
                      <c:pt idx="230">
                        <c:v>3.39148E-9</c:v>
                      </c:pt>
                      <c:pt idx="231">
                        <c:v>3.39148E-9</c:v>
                      </c:pt>
                      <c:pt idx="232">
                        <c:v>3.3234099999999998E-9</c:v>
                      </c:pt>
                      <c:pt idx="233">
                        <c:v>3.3234099999999998E-9</c:v>
                      </c:pt>
                      <c:pt idx="234">
                        <c:v>3.3270400000000001E-9</c:v>
                      </c:pt>
                      <c:pt idx="235">
                        <c:v>3.3270400000000001E-9</c:v>
                      </c:pt>
                      <c:pt idx="236">
                        <c:v>3.19854E-9</c:v>
                      </c:pt>
                      <c:pt idx="237">
                        <c:v>3.19854E-9</c:v>
                      </c:pt>
                      <c:pt idx="238">
                        <c:v>3.15814E-9</c:v>
                      </c:pt>
                      <c:pt idx="239">
                        <c:v>3.15814E-9</c:v>
                      </c:pt>
                      <c:pt idx="240">
                        <c:v>3.1926399999999998E-9</c:v>
                      </c:pt>
                      <c:pt idx="241">
                        <c:v>3.1926399999999998E-9</c:v>
                      </c:pt>
                      <c:pt idx="242">
                        <c:v>3.1204700000000001E-9</c:v>
                      </c:pt>
                      <c:pt idx="243">
                        <c:v>3.1204700000000001E-9</c:v>
                      </c:pt>
                      <c:pt idx="244">
                        <c:v>3.0254399999999998E-9</c:v>
                      </c:pt>
                      <c:pt idx="245">
                        <c:v>3.0254399999999998E-9</c:v>
                      </c:pt>
                      <c:pt idx="246">
                        <c:v>2.9963499999999999E-9</c:v>
                      </c:pt>
                      <c:pt idx="247">
                        <c:v>2.9963499999999999E-9</c:v>
                      </c:pt>
                      <c:pt idx="248">
                        <c:v>2.94808E-9</c:v>
                      </c:pt>
                      <c:pt idx="249">
                        <c:v>2.94808E-9</c:v>
                      </c:pt>
                      <c:pt idx="250">
                        <c:v>2.9149399999999999E-9</c:v>
                      </c:pt>
                      <c:pt idx="251">
                        <c:v>2.9149399999999999E-9</c:v>
                      </c:pt>
                      <c:pt idx="252">
                        <c:v>2.8956299999999999E-9</c:v>
                      </c:pt>
                      <c:pt idx="253">
                        <c:v>2.8956299999999999E-9</c:v>
                      </c:pt>
                      <c:pt idx="254">
                        <c:v>2.8278899999999998E-9</c:v>
                      </c:pt>
                      <c:pt idx="255">
                        <c:v>2.8278899999999998E-9</c:v>
                      </c:pt>
                      <c:pt idx="256">
                        <c:v>2.7594700000000002E-9</c:v>
                      </c:pt>
                      <c:pt idx="257">
                        <c:v>2.7594700000000002E-9</c:v>
                      </c:pt>
                      <c:pt idx="258">
                        <c:v>2.75101E-9</c:v>
                      </c:pt>
                      <c:pt idx="259">
                        <c:v>2.75101E-9</c:v>
                      </c:pt>
                      <c:pt idx="260">
                        <c:v>2.6467099999999998E-9</c:v>
                      </c:pt>
                      <c:pt idx="261">
                        <c:v>2.6467099999999998E-9</c:v>
                      </c:pt>
                      <c:pt idx="262">
                        <c:v>2.6232899999999999E-9</c:v>
                      </c:pt>
                      <c:pt idx="263">
                        <c:v>2.6232899999999999E-9</c:v>
                      </c:pt>
                      <c:pt idx="264">
                        <c:v>2.6225E-9</c:v>
                      </c:pt>
                      <c:pt idx="265">
                        <c:v>2.6225E-9</c:v>
                      </c:pt>
                      <c:pt idx="266">
                        <c:v>2.5863900000000002E-9</c:v>
                      </c:pt>
                      <c:pt idx="267">
                        <c:v>2.5863900000000002E-9</c:v>
                      </c:pt>
                      <c:pt idx="268">
                        <c:v>2.5213799999999998E-9</c:v>
                      </c:pt>
                      <c:pt idx="269">
                        <c:v>2.5213799999999998E-9</c:v>
                      </c:pt>
                      <c:pt idx="270">
                        <c:v>2.46928E-9</c:v>
                      </c:pt>
                      <c:pt idx="271">
                        <c:v>2.46928E-9</c:v>
                      </c:pt>
                      <c:pt idx="272">
                        <c:v>2.4903900000000001E-9</c:v>
                      </c:pt>
                      <c:pt idx="273">
                        <c:v>2.4903900000000001E-9</c:v>
                      </c:pt>
                      <c:pt idx="274">
                        <c:v>2.4173500000000001E-9</c:v>
                      </c:pt>
                      <c:pt idx="275">
                        <c:v>2.4173500000000001E-9</c:v>
                      </c:pt>
                      <c:pt idx="276">
                        <c:v>2.3703099999999999E-9</c:v>
                      </c:pt>
                      <c:pt idx="277">
                        <c:v>2.3703099999999999E-9</c:v>
                      </c:pt>
                      <c:pt idx="278">
                        <c:v>2.37662E-9</c:v>
                      </c:pt>
                      <c:pt idx="279">
                        <c:v>2.37662E-9</c:v>
                      </c:pt>
                      <c:pt idx="280">
                        <c:v>2.2758699999999999E-9</c:v>
                      </c:pt>
                      <c:pt idx="281">
                        <c:v>2.2758699999999999E-9</c:v>
                      </c:pt>
                      <c:pt idx="282">
                        <c:v>2.2695600000000002E-9</c:v>
                      </c:pt>
                      <c:pt idx="283">
                        <c:v>2.2695600000000002E-9</c:v>
                      </c:pt>
                      <c:pt idx="284">
                        <c:v>2.2549599999999998E-9</c:v>
                      </c:pt>
                      <c:pt idx="285">
                        <c:v>2.2549599999999998E-9</c:v>
                      </c:pt>
                      <c:pt idx="286">
                        <c:v>2.2835599999999999E-9</c:v>
                      </c:pt>
                      <c:pt idx="287">
                        <c:v>2.2835599999999999E-9</c:v>
                      </c:pt>
                      <c:pt idx="288">
                        <c:v>2.1806899999999998E-9</c:v>
                      </c:pt>
                      <c:pt idx="289">
                        <c:v>2.1806899999999998E-9</c:v>
                      </c:pt>
                      <c:pt idx="290">
                        <c:v>2.1530699999999999E-9</c:v>
                      </c:pt>
                      <c:pt idx="291">
                        <c:v>2.1530699999999999E-9</c:v>
                      </c:pt>
                      <c:pt idx="292">
                        <c:v>2.0887499999999998E-9</c:v>
                      </c:pt>
                      <c:pt idx="293">
                        <c:v>2.0887499999999998E-9</c:v>
                      </c:pt>
                      <c:pt idx="294">
                        <c:v>2.06953E-9</c:v>
                      </c:pt>
                      <c:pt idx="295">
                        <c:v>2.06953E-9</c:v>
                      </c:pt>
                      <c:pt idx="296">
                        <c:v>2.0301800000000001E-9</c:v>
                      </c:pt>
                      <c:pt idx="297">
                        <c:v>2.0301800000000001E-9</c:v>
                      </c:pt>
                      <c:pt idx="298">
                        <c:v>2.02749E-9</c:v>
                      </c:pt>
                      <c:pt idx="299">
                        <c:v>2.02749E-9</c:v>
                      </c:pt>
                      <c:pt idx="300">
                        <c:v>1.96303E-9</c:v>
                      </c:pt>
                      <c:pt idx="301">
                        <c:v>1.96303E-9</c:v>
                      </c:pt>
                      <c:pt idx="302">
                        <c:v>1.9538200000000002E-9</c:v>
                      </c:pt>
                      <c:pt idx="303">
                        <c:v>1.9538200000000002E-9</c:v>
                      </c:pt>
                      <c:pt idx="304">
                        <c:v>1.9505299999999999E-9</c:v>
                      </c:pt>
                      <c:pt idx="305">
                        <c:v>1.9505299999999999E-9</c:v>
                      </c:pt>
                      <c:pt idx="306">
                        <c:v>1.9064900000000001E-9</c:v>
                      </c:pt>
                      <c:pt idx="307">
                        <c:v>1.9064900000000001E-9</c:v>
                      </c:pt>
                      <c:pt idx="308">
                        <c:v>1.8916099999999998E-9</c:v>
                      </c:pt>
                      <c:pt idx="309">
                        <c:v>1.8916099999999998E-9</c:v>
                      </c:pt>
                      <c:pt idx="310">
                        <c:v>1.8684699999999999E-9</c:v>
                      </c:pt>
                      <c:pt idx="311">
                        <c:v>1.8684699999999999E-9</c:v>
                      </c:pt>
                      <c:pt idx="312">
                        <c:v>1.84829E-9</c:v>
                      </c:pt>
                      <c:pt idx="313">
                        <c:v>1.84829E-9</c:v>
                      </c:pt>
                      <c:pt idx="314">
                        <c:v>1.74948E-9</c:v>
                      </c:pt>
                      <c:pt idx="315">
                        <c:v>1.74948E-9</c:v>
                      </c:pt>
                      <c:pt idx="316">
                        <c:v>1.8033400000000001E-9</c:v>
                      </c:pt>
                      <c:pt idx="317">
                        <c:v>1.8033400000000001E-9</c:v>
                      </c:pt>
                      <c:pt idx="318">
                        <c:v>1.7599700000000001E-9</c:v>
                      </c:pt>
                      <c:pt idx="319">
                        <c:v>1.7599700000000001E-9</c:v>
                      </c:pt>
                      <c:pt idx="320">
                        <c:v>1.7285100000000001E-9</c:v>
                      </c:pt>
                      <c:pt idx="321">
                        <c:v>1.7285100000000001E-9</c:v>
                      </c:pt>
                      <c:pt idx="322">
                        <c:v>1.6634000000000001E-9</c:v>
                      </c:pt>
                      <c:pt idx="323">
                        <c:v>1.6634000000000001E-9</c:v>
                      </c:pt>
                      <c:pt idx="324">
                        <c:v>1.6728799999999999E-9</c:v>
                      </c:pt>
                      <c:pt idx="325">
                        <c:v>1.6728799999999999E-9</c:v>
                      </c:pt>
                      <c:pt idx="326">
                        <c:v>1.6123200000000001E-9</c:v>
                      </c:pt>
                      <c:pt idx="327">
                        <c:v>1.6123200000000001E-9</c:v>
                      </c:pt>
                      <c:pt idx="328">
                        <c:v>1.64854E-9</c:v>
                      </c:pt>
                      <c:pt idx="329">
                        <c:v>1.64854E-9</c:v>
                      </c:pt>
                      <c:pt idx="330">
                        <c:v>1.6069499999999999E-9</c:v>
                      </c:pt>
                      <c:pt idx="331">
                        <c:v>1.6069499999999999E-9</c:v>
                      </c:pt>
                      <c:pt idx="332">
                        <c:v>1.5876899999999999E-9</c:v>
                      </c:pt>
                      <c:pt idx="333">
                        <c:v>1.5876899999999999E-9</c:v>
                      </c:pt>
                      <c:pt idx="334">
                        <c:v>1.5979800000000001E-9</c:v>
                      </c:pt>
                      <c:pt idx="335">
                        <c:v>1.5979800000000001E-9</c:v>
                      </c:pt>
                      <c:pt idx="336">
                        <c:v>1.5966799999999999E-9</c:v>
                      </c:pt>
                      <c:pt idx="337">
                        <c:v>1.5966799999999999E-9</c:v>
                      </c:pt>
                      <c:pt idx="338">
                        <c:v>1.5277100000000001E-9</c:v>
                      </c:pt>
                      <c:pt idx="339">
                        <c:v>1.5277100000000001E-9</c:v>
                      </c:pt>
                      <c:pt idx="340">
                        <c:v>1.5102E-9</c:v>
                      </c:pt>
                      <c:pt idx="341">
                        <c:v>1.5102E-9</c:v>
                      </c:pt>
                      <c:pt idx="342">
                        <c:v>1.53659E-9</c:v>
                      </c:pt>
                      <c:pt idx="343">
                        <c:v>1.53659E-9</c:v>
                      </c:pt>
                      <c:pt idx="344">
                        <c:v>1.50395E-9</c:v>
                      </c:pt>
                      <c:pt idx="345">
                        <c:v>1.50395E-9</c:v>
                      </c:pt>
                      <c:pt idx="346">
                        <c:v>1.4751399999999999E-9</c:v>
                      </c:pt>
                      <c:pt idx="347">
                        <c:v>1.4751399999999999E-9</c:v>
                      </c:pt>
                      <c:pt idx="348">
                        <c:v>1.4589800000000001E-9</c:v>
                      </c:pt>
                      <c:pt idx="349">
                        <c:v>1.4589800000000001E-9</c:v>
                      </c:pt>
                      <c:pt idx="350">
                        <c:v>1.41934E-9</c:v>
                      </c:pt>
                      <c:pt idx="351">
                        <c:v>1.41934E-9</c:v>
                      </c:pt>
                      <c:pt idx="352">
                        <c:v>1.41823E-9</c:v>
                      </c:pt>
                      <c:pt idx="353">
                        <c:v>1.41823E-9</c:v>
                      </c:pt>
                      <c:pt idx="354">
                        <c:v>1.4012299999999999E-9</c:v>
                      </c:pt>
                      <c:pt idx="355">
                        <c:v>1.4012299999999999E-9</c:v>
                      </c:pt>
                      <c:pt idx="356">
                        <c:v>1.3951000000000001E-9</c:v>
                      </c:pt>
                      <c:pt idx="357">
                        <c:v>1.3951000000000001E-9</c:v>
                      </c:pt>
                      <c:pt idx="358">
                        <c:v>1.36349E-9</c:v>
                      </c:pt>
                      <c:pt idx="359">
                        <c:v>1.36349E-9</c:v>
                      </c:pt>
                      <c:pt idx="360">
                        <c:v>1.3553799999999999E-9</c:v>
                      </c:pt>
                      <c:pt idx="361">
                        <c:v>1.3553799999999999E-9</c:v>
                      </c:pt>
                      <c:pt idx="362">
                        <c:v>1.3813100000000001E-9</c:v>
                      </c:pt>
                      <c:pt idx="363">
                        <c:v>1.3813100000000001E-9</c:v>
                      </c:pt>
                      <c:pt idx="364">
                        <c:v>1.3147E-9</c:v>
                      </c:pt>
                      <c:pt idx="365">
                        <c:v>1.3147E-9</c:v>
                      </c:pt>
                      <c:pt idx="366">
                        <c:v>1.34227E-9</c:v>
                      </c:pt>
                      <c:pt idx="367">
                        <c:v>1.34227E-9</c:v>
                      </c:pt>
                      <c:pt idx="368">
                        <c:v>1.3054299999999999E-9</c:v>
                      </c:pt>
                      <c:pt idx="369">
                        <c:v>1.3054299999999999E-9</c:v>
                      </c:pt>
                      <c:pt idx="370">
                        <c:v>1.2823E-9</c:v>
                      </c:pt>
                      <c:pt idx="371">
                        <c:v>1.2823E-9</c:v>
                      </c:pt>
                      <c:pt idx="372">
                        <c:v>1.3272200000000001E-9</c:v>
                      </c:pt>
                      <c:pt idx="373">
                        <c:v>1.3272200000000001E-9</c:v>
                      </c:pt>
                      <c:pt idx="374">
                        <c:v>1.29484E-9</c:v>
                      </c:pt>
                      <c:pt idx="375">
                        <c:v>1.29484E-9</c:v>
                      </c:pt>
                      <c:pt idx="376">
                        <c:v>1.31961E-9</c:v>
                      </c:pt>
                      <c:pt idx="377">
                        <c:v>1.31961E-9</c:v>
                      </c:pt>
                      <c:pt idx="378">
                        <c:v>1.2889899999999999E-9</c:v>
                      </c:pt>
                      <c:pt idx="379">
                        <c:v>1.2889899999999999E-9</c:v>
                      </c:pt>
                      <c:pt idx="380">
                        <c:v>1.21871E-9</c:v>
                      </c:pt>
                      <c:pt idx="381">
                        <c:v>1.21871E-9</c:v>
                      </c:pt>
                      <c:pt idx="382">
                        <c:v>1.2164099999999999E-9</c:v>
                      </c:pt>
                      <c:pt idx="383">
                        <c:v>1.2164099999999999E-9</c:v>
                      </c:pt>
                      <c:pt idx="384">
                        <c:v>1.1784E-9</c:v>
                      </c:pt>
                      <c:pt idx="385">
                        <c:v>1.1784E-9</c:v>
                      </c:pt>
                      <c:pt idx="386">
                        <c:v>1.1807000000000001E-9</c:v>
                      </c:pt>
                      <c:pt idx="387">
                        <c:v>1.1807000000000001E-9</c:v>
                      </c:pt>
                      <c:pt idx="388">
                        <c:v>1.15099E-9</c:v>
                      </c:pt>
                      <c:pt idx="389">
                        <c:v>1.15099E-9</c:v>
                      </c:pt>
                      <c:pt idx="390">
                        <c:v>1.1963000000000001E-9</c:v>
                      </c:pt>
                      <c:pt idx="391">
                        <c:v>1.1963000000000001E-9</c:v>
                      </c:pt>
                      <c:pt idx="392">
                        <c:v>1.1359100000000001E-9</c:v>
                      </c:pt>
                      <c:pt idx="393">
                        <c:v>1.1359100000000001E-9</c:v>
                      </c:pt>
                      <c:pt idx="394">
                        <c:v>1.13496E-9</c:v>
                      </c:pt>
                      <c:pt idx="395">
                        <c:v>1.13496E-9</c:v>
                      </c:pt>
                      <c:pt idx="396">
                        <c:v>1.1294E-9</c:v>
                      </c:pt>
                      <c:pt idx="397">
                        <c:v>1.1294E-9</c:v>
                      </c:pt>
                      <c:pt idx="398">
                        <c:v>1.1188900000000001E-9</c:v>
                      </c:pt>
                      <c:pt idx="399">
                        <c:v>1.1188900000000001E-9</c:v>
                      </c:pt>
                      <c:pt idx="400">
                        <c:v>1.13667E-9</c:v>
                      </c:pt>
                      <c:pt idx="401">
                        <c:v>1.13667E-9</c:v>
                      </c:pt>
                      <c:pt idx="402">
                        <c:v>1.0958999999999999E-9</c:v>
                      </c:pt>
                      <c:pt idx="403">
                        <c:v>1.0958999999999999E-9</c:v>
                      </c:pt>
                      <c:pt idx="404">
                        <c:v>1.06735E-9</c:v>
                      </c:pt>
                      <c:pt idx="405">
                        <c:v>1.06735E-9</c:v>
                      </c:pt>
                      <c:pt idx="406">
                        <c:v>1.07598E-9</c:v>
                      </c:pt>
                      <c:pt idx="407">
                        <c:v>1.07598E-9</c:v>
                      </c:pt>
                      <c:pt idx="408">
                        <c:v>1.09003E-9</c:v>
                      </c:pt>
                      <c:pt idx="409">
                        <c:v>1.09003E-9</c:v>
                      </c:pt>
                      <c:pt idx="410">
                        <c:v>1.0394900000000001E-9</c:v>
                      </c:pt>
                      <c:pt idx="411">
                        <c:v>1.0394900000000001E-9</c:v>
                      </c:pt>
                      <c:pt idx="412">
                        <c:v>1.0298299999999999E-9</c:v>
                      </c:pt>
                      <c:pt idx="413">
                        <c:v>1.0298299999999999E-9</c:v>
                      </c:pt>
                      <c:pt idx="414">
                        <c:v>1.03601E-9</c:v>
                      </c:pt>
                      <c:pt idx="415">
                        <c:v>1.03601E-9</c:v>
                      </c:pt>
                      <c:pt idx="416">
                        <c:v>1.0535699999999999E-9</c:v>
                      </c:pt>
                      <c:pt idx="417">
                        <c:v>1.0535699999999999E-9</c:v>
                      </c:pt>
                      <c:pt idx="418">
                        <c:v>1.0311799999999999E-9</c:v>
                      </c:pt>
                      <c:pt idx="419">
                        <c:v>1.0311799999999999E-9</c:v>
                      </c:pt>
                      <c:pt idx="420">
                        <c:v>1.00587E-9</c:v>
                      </c:pt>
                      <c:pt idx="421">
                        <c:v>1.00587E-9</c:v>
                      </c:pt>
                      <c:pt idx="422">
                        <c:v>9.9517600000000004E-10</c:v>
                      </c:pt>
                      <c:pt idx="423">
                        <c:v>9.9517600000000004E-10</c:v>
                      </c:pt>
                      <c:pt idx="424">
                        <c:v>1.01771E-9</c:v>
                      </c:pt>
                      <c:pt idx="425">
                        <c:v>1.01771E-9</c:v>
                      </c:pt>
                      <c:pt idx="426">
                        <c:v>9.8565800000000007E-10</c:v>
                      </c:pt>
                      <c:pt idx="427">
                        <c:v>9.8565800000000007E-10</c:v>
                      </c:pt>
                      <c:pt idx="428">
                        <c:v>9.6833500000000005E-10</c:v>
                      </c:pt>
                      <c:pt idx="429">
                        <c:v>9.6833500000000005E-10</c:v>
                      </c:pt>
                      <c:pt idx="430">
                        <c:v>9.8802599999999991E-10</c:v>
                      </c:pt>
                      <c:pt idx="431">
                        <c:v>9.8802599999999991E-10</c:v>
                      </c:pt>
                      <c:pt idx="432">
                        <c:v>9.6629600000000003E-10</c:v>
                      </c:pt>
                      <c:pt idx="433">
                        <c:v>9.6629600000000003E-10</c:v>
                      </c:pt>
                      <c:pt idx="434">
                        <c:v>9.6680099999999992E-10</c:v>
                      </c:pt>
                      <c:pt idx="435">
                        <c:v>9.6680099999999992E-10</c:v>
                      </c:pt>
                      <c:pt idx="436">
                        <c:v>9.6410200000000003E-10</c:v>
                      </c:pt>
                      <c:pt idx="437">
                        <c:v>9.6410200000000003E-10</c:v>
                      </c:pt>
                      <c:pt idx="438">
                        <c:v>9.4981799999999991E-10</c:v>
                      </c:pt>
                      <c:pt idx="439">
                        <c:v>9.4981799999999991E-10</c:v>
                      </c:pt>
                      <c:pt idx="440">
                        <c:v>9.3884200000000005E-10</c:v>
                      </c:pt>
                      <c:pt idx="441">
                        <c:v>9.3884200000000005E-10</c:v>
                      </c:pt>
                      <c:pt idx="442">
                        <c:v>9.3842300000000008E-10</c:v>
                      </c:pt>
                      <c:pt idx="443">
                        <c:v>9.3842300000000008E-10</c:v>
                      </c:pt>
                      <c:pt idx="444">
                        <c:v>9.3338199999999995E-10</c:v>
                      </c:pt>
                      <c:pt idx="445">
                        <c:v>9.3338199999999995E-10</c:v>
                      </c:pt>
                      <c:pt idx="446">
                        <c:v>9.2918799999999996E-10</c:v>
                      </c:pt>
                      <c:pt idx="447">
                        <c:v>9.2918799999999996E-10</c:v>
                      </c:pt>
                      <c:pt idx="448">
                        <c:v>9.17923E-10</c:v>
                      </c:pt>
                      <c:pt idx="449">
                        <c:v>9.17923E-10</c:v>
                      </c:pt>
                      <c:pt idx="450">
                        <c:v>9.1852000000000005E-10</c:v>
                      </c:pt>
                      <c:pt idx="451">
                        <c:v>9.1852000000000005E-10</c:v>
                      </c:pt>
                      <c:pt idx="452">
                        <c:v>9.0467900000000001E-10</c:v>
                      </c:pt>
                      <c:pt idx="453">
                        <c:v>9.0467900000000001E-10</c:v>
                      </c:pt>
                      <c:pt idx="454">
                        <c:v>9.2207599999999995E-10</c:v>
                      </c:pt>
                      <c:pt idx="455">
                        <c:v>9.2207599999999995E-10</c:v>
                      </c:pt>
                      <c:pt idx="456">
                        <c:v>8.9532600000000002E-10</c:v>
                      </c:pt>
                      <c:pt idx="457">
                        <c:v>8.9532600000000002E-10</c:v>
                      </c:pt>
                      <c:pt idx="458">
                        <c:v>9.0564799999999995E-10</c:v>
                      </c:pt>
                      <c:pt idx="459">
                        <c:v>9.0564799999999995E-10</c:v>
                      </c:pt>
                      <c:pt idx="460">
                        <c:v>9.1730399999999996E-10</c:v>
                      </c:pt>
                      <c:pt idx="461">
                        <c:v>9.1730399999999996E-10</c:v>
                      </c:pt>
                      <c:pt idx="462">
                        <c:v>9.0056299999999996E-10</c:v>
                      </c:pt>
                      <c:pt idx="463">
                        <c:v>9.0056299999999996E-10</c:v>
                      </c:pt>
                      <c:pt idx="464">
                        <c:v>9.6821999999999999E-10</c:v>
                      </c:pt>
                      <c:pt idx="465">
                        <c:v>9.6821999999999999E-10</c:v>
                      </c:pt>
                      <c:pt idx="466">
                        <c:v>9.0866900000000002E-10</c:v>
                      </c:pt>
                      <c:pt idx="467">
                        <c:v>9.0866900000000002E-10</c:v>
                      </c:pt>
                      <c:pt idx="468">
                        <c:v>8.7211799999999997E-10</c:v>
                      </c:pt>
                      <c:pt idx="469">
                        <c:v>8.7211799999999997E-10</c:v>
                      </c:pt>
                      <c:pt idx="470">
                        <c:v>8.7989000000000005E-10</c:v>
                      </c:pt>
                      <c:pt idx="471">
                        <c:v>8.7989000000000005E-10</c:v>
                      </c:pt>
                      <c:pt idx="472">
                        <c:v>8.7111599999999995E-10</c:v>
                      </c:pt>
                      <c:pt idx="473">
                        <c:v>8.7111599999999995E-10</c:v>
                      </c:pt>
                      <c:pt idx="474">
                        <c:v>8.6496600000000003E-10</c:v>
                      </c:pt>
                      <c:pt idx="475">
                        <c:v>8.6496600000000003E-10</c:v>
                      </c:pt>
                      <c:pt idx="476">
                        <c:v>8.8679699999999995E-10</c:v>
                      </c:pt>
                      <c:pt idx="477">
                        <c:v>8.8679699999999995E-10</c:v>
                      </c:pt>
                      <c:pt idx="478">
                        <c:v>8.8104300000000001E-10</c:v>
                      </c:pt>
                      <c:pt idx="479">
                        <c:v>8.8104300000000001E-10</c:v>
                      </c:pt>
                      <c:pt idx="480">
                        <c:v>8.2550500000000004E-10</c:v>
                      </c:pt>
                      <c:pt idx="481">
                        <c:v>8.2550500000000004E-10</c:v>
                      </c:pt>
                      <c:pt idx="482">
                        <c:v>8.2365399999999998E-10</c:v>
                      </c:pt>
                      <c:pt idx="483">
                        <c:v>8.2365399999999998E-10</c:v>
                      </c:pt>
                      <c:pt idx="484">
                        <c:v>8.0798199999999995E-10</c:v>
                      </c:pt>
                      <c:pt idx="485">
                        <c:v>8.0798199999999995E-10</c:v>
                      </c:pt>
                      <c:pt idx="486">
                        <c:v>8.3085600000000003E-10</c:v>
                      </c:pt>
                      <c:pt idx="487">
                        <c:v>8.3085600000000003E-10</c:v>
                      </c:pt>
                      <c:pt idx="488">
                        <c:v>7.8641500000000002E-10</c:v>
                      </c:pt>
                      <c:pt idx="489">
                        <c:v>7.8641500000000002E-10</c:v>
                      </c:pt>
                      <c:pt idx="490">
                        <c:v>7.89547E-10</c:v>
                      </c:pt>
                      <c:pt idx="491">
                        <c:v>7.89547E-10</c:v>
                      </c:pt>
                      <c:pt idx="492">
                        <c:v>7.8826299999999995E-10</c:v>
                      </c:pt>
                      <c:pt idx="493">
                        <c:v>7.8826299999999995E-10</c:v>
                      </c:pt>
                      <c:pt idx="494">
                        <c:v>7.76264E-10</c:v>
                      </c:pt>
                      <c:pt idx="495">
                        <c:v>7.76264E-10</c:v>
                      </c:pt>
                      <c:pt idx="496">
                        <c:v>7.7664799999999998E-10</c:v>
                      </c:pt>
                      <c:pt idx="497">
                        <c:v>7.7664799999999998E-10</c:v>
                      </c:pt>
                      <c:pt idx="498">
                        <c:v>7.9012199999999997E-10</c:v>
                      </c:pt>
                      <c:pt idx="499">
                        <c:v>7.9012199999999997E-10</c:v>
                      </c:pt>
                      <c:pt idx="500">
                        <c:v>7.5354099999999997E-10</c:v>
                      </c:pt>
                      <c:pt idx="501">
                        <c:v>7.5354099999999997E-10</c:v>
                      </c:pt>
                      <c:pt idx="502">
                        <c:v>7.6820200000000001E-10</c:v>
                      </c:pt>
                      <c:pt idx="503">
                        <c:v>7.6820200000000001E-10</c:v>
                      </c:pt>
                      <c:pt idx="504">
                        <c:v>7.3127400000000003E-10</c:v>
                      </c:pt>
                      <c:pt idx="505">
                        <c:v>7.3127400000000003E-10</c:v>
                      </c:pt>
                      <c:pt idx="506">
                        <c:v>7.11431E-10</c:v>
                      </c:pt>
                      <c:pt idx="507">
                        <c:v>7.11431E-10</c:v>
                      </c:pt>
                      <c:pt idx="508">
                        <c:v>7.22327E-10</c:v>
                      </c:pt>
                      <c:pt idx="509">
                        <c:v>7.22327E-10</c:v>
                      </c:pt>
                      <c:pt idx="510">
                        <c:v>7.1584099999999999E-10</c:v>
                      </c:pt>
                      <c:pt idx="511">
                        <c:v>7.1584099999999999E-10</c:v>
                      </c:pt>
                      <c:pt idx="512">
                        <c:v>7.03572E-10</c:v>
                      </c:pt>
                      <c:pt idx="513">
                        <c:v>7.03572E-10</c:v>
                      </c:pt>
                      <c:pt idx="514">
                        <c:v>6.8085099999999999E-10</c:v>
                      </c:pt>
                      <c:pt idx="515">
                        <c:v>6.8085099999999999E-10</c:v>
                      </c:pt>
                      <c:pt idx="516">
                        <c:v>6.8024899999999999E-10</c:v>
                      </c:pt>
                      <c:pt idx="517">
                        <c:v>6.8024899999999999E-10</c:v>
                      </c:pt>
                      <c:pt idx="518">
                        <c:v>6.7784400000000004E-10</c:v>
                      </c:pt>
                      <c:pt idx="519">
                        <c:v>6.7784400000000004E-10</c:v>
                      </c:pt>
                      <c:pt idx="520">
                        <c:v>7.0346999999999995E-10</c:v>
                      </c:pt>
                      <c:pt idx="521">
                        <c:v>7.0346999999999995E-10</c:v>
                      </c:pt>
                      <c:pt idx="522">
                        <c:v>6.8506799999999998E-10</c:v>
                      </c:pt>
                      <c:pt idx="523">
                        <c:v>6.8506799999999998E-10</c:v>
                      </c:pt>
                      <c:pt idx="524">
                        <c:v>6.7842000000000002E-10</c:v>
                      </c:pt>
                      <c:pt idx="525">
                        <c:v>6.7842000000000002E-10</c:v>
                      </c:pt>
                      <c:pt idx="526">
                        <c:v>6.6822799999999996E-10</c:v>
                      </c:pt>
                      <c:pt idx="527">
                        <c:v>6.6822799999999996E-10</c:v>
                      </c:pt>
                      <c:pt idx="528">
                        <c:v>6.8615199999999997E-10</c:v>
                      </c:pt>
                      <c:pt idx="529">
                        <c:v>6.8615199999999997E-10</c:v>
                      </c:pt>
                      <c:pt idx="530">
                        <c:v>6.5870499999999995E-10</c:v>
                      </c:pt>
                      <c:pt idx="531">
                        <c:v>6.5870499999999995E-10</c:v>
                      </c:pt>
                      <c:pt idx="532">
                        <c:v>6.4517099999999996E-10</c:v>
                      </c:pt>
                      <c:pt idx="533">
                        <c:v>6.4517099999999996E-10</c:v>
                      </c:pt>
                      <c:pt idx="534">
                        <c:v>6.5620800000000004E-10</c:v>
                      </c:pt>
                      <c:pt idx="535">
                        <c:v>6.5620800000000004E-10</c:v>
                      </c:pt>
                      <c:pt idx="536">
                        <c:v>6.3763699999999996E-10</c:v>
                      </c:pt>
                      <c:pt idx="537">
                        <c:v>6.3763699999999996E-10</c:v>
                      </c:pt>
                      <c:pt idx="538">
                        <c:v>6.2769299999999995E-10</c:v>
                      </c:pt>
                      <c:pt idx="539">
                        <c:v>6.2769299999999995E-10</c:v>
                      </c:pt>
                      <c:pt idx="540">
                        <c:v>6.2745299999999996E-10</c:v>
                      </c:pt>
                      <c:pt idx="541">
                        <c:v>6.2745299999999996E-10</c:v>
                      </c:pt>
                      <c:pt idx="542">
                        <c:v>6.2286800000000002E-10</c:v>
                      </c:pt>
                      <c:pt idx="543">
                        <c:v>6.2286800000000002E-10</c:v>
                      </c:pt>
                      <c:pt idx="544">
                        <c:v>6.2324699999999997E-10</c:v>
                      </c:pt>
                      <c:pt idx="545">
                        <c:v>6.2324699999999997E-10</c:v>
                      </c:pt>
                      <c:pt idx="546">
                        <c:v>6.0444299999999996E-10</c:v>
                      </c:pt>
                      <c:pt idx="547">
                        <c:v>6.0444299999999996E-10</c:v>
                      </c:pt>
                      <c:pt idx="548">
                        <c:v>5.9194300000000005E-10</c:v>
                      </c:pt>
                      <c:pt idx="549">
                        <c:v>5.9194300000000005E-10</c:v>
                      </c:pt>
                      <c:pt idx="550">
                        <c:v>6.1448499999999997E-10</c:v>
                      </c:pt>
                      <c:pt idx="551">
                        <c:v>6.1448499999999997E-10</c:v>
                      </c:pt>
                      <c:pt idx="552">
                        <c:v>6.0623500000000003E-10</c:v>
                      </c:pt>
                      <c:pt idx="553">
                        <c:v>6.0623500000000003E-10</c:v>
                      </c:pt>
                      <c:pt idx="554">
                        <c:v>6.0229E-10</c:v>
                      </c:pt>
                      <c:pt idx="555">
                        <c:v>6.0229E-10</c:v>
                      </c:pt>
                      <c:pt idx="556">
                        <c:v>6.2597600000000001E-10</c:v>
                      </c:pt>
                      <c:pt idx="557">
                        <c:v>6.2597600000000001E-10</c:v>
                      </c:pt>
                      <c:pt idx="558">
                        <c:v>5.9814199999999998E-10</c:v>
                      </c:pt>
                      <c:pt idx="559">
                        <c:v>5.9814199999999998E-10</c:v>
                      </c:pt>
                      <c:pt idx="560">
                        <c:v>5.80101E-10</c:v>
                      </c:pt>
                      <c:pt idx="561">
                        <c:v>5.80101E-10</c:v>
                      </c:pt>
                      <c:pt idx="562">
                        <c:v>5.7327200000000004E-10</c:v>
                      </c:pt>
                      <c:pt idx="563">
                        <c:v>5.7327200000000004E-10</c:v>
                      </c:pt>
                      <c:pt idx="564">
                        <c:v>5.8642499999999997E-10</c:v>
                      </c:pt>
                      <c:pt idx="565">
                        <c:v>5.8642499999999997E-10</c:v>
                      </c:pt>
                      <c:pt idx="566">
                        <c:v>5.8468700000000005E-10</c:v>
                      </c:pt>
                      <c:pt idx="567">
                        <c:v>5.8468700000000005E-10</c:v>
                      </c:pt>
                      <c:pt idx="568">
                        <c:v>5.9208300000000001E-10</c:v>
                      </c:pt>
                      <c:pt idx="569">
                        <c:v>5.9208300000000001E-10</c:v>
                      </c:pt>
                      <c:pt idx="570">
                        <c:v>5.5908999999999998E-10</c:v>
                      </c:pt>
                      <c:pt idx="571">
                        <c:v>5.5908999999999998E-10</c:v>
                      </c:pt>
                      <c:pt idx="572">
                        <c:v>5.49173E-10</c:v>
                      </c:pt>
                      <c:pt idx="573">
                        <c:v>5.49173E-10</c:v>
                      </c:pt>
                      <c:pt idx="574">
                        <c:v>5.2855699999999996E-10</c:v>
                      </c:pt>
                      <c:pt idx="575">
                        <c:v>5.2855699999999996E-10</c:v>
                      </c:pt>
                      <c:pt idx="576">
                        <c:v>5.67228E-10</c:v>
                      </c:pt>
                      <c:pt idx="577">
                        <c:v>5.67228E-10</c:v>
                      </c:pt>
                      <c:pt idx="578">
                        <c:v>5.7148899999999995E-10</c:v>
                      </c:pt>
                      <c:pt idx="579">
                        <c:v>5.7148899999999995E-10</c:v>
                      </c:pt>
                      <c:pt idx="580">
                        <c:v>5.4858099999999999E-10</c:v>
                      </c:pt>
                      <c:pt idx="581">
                        <c:v>5.4858099999999999E-10</c:v>
                      </c:pt>
                      <c:pt idx="582">
                        <c:v>5.6191999999999996E-10</c:v>
                      </c:pt>
                      <c:pt idx="583">
                        <c:v>5.6191999999999996E-10</c:v>
                      </c:pt>
                      <c:pt idx="584">
                        <c:v>5.5024900000000003E-10</c:v>
                      </c:pt>
                      <c:pt idx="585">
                        <c:v>5.5024900000000003E-10</c:v>
                      </c:pt>
                      <c:pt idx="586">
                        <c:v>5.3512300000000003E-10</c:v>
                      </c:pt>
                      <c:pt idx="587">
                        <c:v>5.3512300000000003E-10</c:v>
                      </c:pt>
                      <c:pt idx="588">
                        <c:v>5.3499499999999997E-10</c:v>
                      </c:pt>
                      <c:pt idx="589">
                        <c:v>5.3499499999999997E-10</c:v>
                      </c:pt>
                      <c:pt idx="590">
                        <c:v>5.32479E-10</c:v>
                      </c:pt>
                      <c:pt idx="591">
                        <c:v>5.32479E-10</c:v>
                      </c:pt>
                      <c:pt idx="592">
                        <c:v>5.3336100000000002E-10</c:v>
                      </c:pt>
                      <c:pt idx="593">
                        <c:v>5.3336100000000002E-10</c:v>
                      </c:pt>
                      <c:pt idx="594">
                        <c:v>5.2320000000000001E-10</c:v>
                      </c:pt>
                      <c:pt idx="595">
                        <c:v>5.2320000000000001E-10</c:v>
                      </c:pt>
                      <c:pt idx="596">
                        <c:v>5.17268E-10</c:v>
                      </c:pt>
                      <c:pt idx="597">
                        <c:v>5.17268E-10</c:v>
                      </c:pt>
                      <c:pt idx="598">
                        <c:v>5.40145E-10</c:v>
                      </c:pt>
                      <c:pt idx="599">
                        <c:v>5.40145E-10</c:v>
                      </c:pt>
                      <c:pt idx="600">
                        <c:v>5.2777100000000004E-10</c:v>
                      </c:pt>
                      <c:pt idx="601">
                        <c:v>5.2777100000000004E-10</c:v>
                      </c:pt>
                      <c:pt idx="602">
                        <c:v>5.2146500000000002E-10</c:v>
                      </c:pt>
                      <c:pt idx="603">
                        <c:v>5.2146500000000002E-10</c:v>
                      </c:pt>
                      <c:pt idx="604">
                        <c:v>5.1735199999999999E-10</c:v>
                      </c:pt>
                      <c:pt idx="605">
                        <c:v>5.1735199999999999E-10</c:v>
                      </c:pt>
                      <c:pt idx="606">
                        <c:v>5.1506199999999999E-10</c:v>
                      </c:pt>
                      <c:pt idx="607">
                        <c:v>5.1506199999999999E-10</c:v>
                      </c:pt>
                      <c:pt idx="608">
                        <c:v>5.0213699999999996E-10</c:v>
                      </c:pt>
                      <c:pt idx="609">
                        <c:v>5.0213699999999996E-10</c:v>
                      </c:pt>
                      <c:pt idx="610">
                        <c:v>5.2750999999999997E-10</c:v>
                      </c:pt>
                      <c:pt idx="611">
                        <c:v>5.2750999999999997E-10</c:v>
                      </c:pt>
                      <c:pt idx="612">
                        <c:v>5.0565599999999995E-10</c:v>
                      </c:pt>
                      <c:pt idx="613">
                        <c:v>5.0565599999999995E-10</c:v>
                      </c:pt>
                      <c:pt idx="614">
                        <c:v>4.94826E-10</c:v>
                      </c:pt>
                      <c:pt idx="615">
                        <c:v>4.94826E-10</c:v>
                      </c:pt>
                      <c:pt idx="616">
                        <c:v>5.0044300000000001E-10</c:v>
                      </c:pt>
                      <c:pt idx="617">
                        <c:v>5.0044300000000001E-10</c:v>
                      </c:pt>
                      <c:pt idx="618">
                        <c:v>4.9111400000000001E-10</c:v>
                      </c:pt>
                      <c:pt idx="619">
                        <c:v>4.9111400000000001E-10</c:v>
                      </c:pt>
                      <c:pt idx="620">
                        <c:v>4.9671100000000004E-10</c:v>
                      </c:pt>
                      <c:pt idx="621">
                        <c:v>4.9671100000000004E-10</c:v>
                      </c:pt>
                      <c:pt idx="622">
                        <c:v>4.8278099999999997E-10</c:v>
                      </c:pt>
                      <c:pt idx="623">
                        <c:v>4.8278099999999997E-10</c:v>
                      </c:pt>
                      <c:pt idx="624">
                        <c:v>4.9500900000000002E-10</c:v>
                      </c:pt>
                      <c:pt idx="625">
                        <c:v>4.9500900000000002E-10</c:v>
                      </c:pt>
                      <c:pt idx="626">
                        <c:v>4.8056599999999999E-10</c:v>
                      </c:pt>
                      <c:pt idx="627">
                        <c:v>4.8056599999999999E-10</c:v>
                      </c:pt>
                      <c:pt idx="628">
                        <c:v>4.6852299999999998E-10</c:v>
                      </c:pt>
                      <c:pt idx="629">
                        <c:v>4.6852299999999998E-10</c:v>
                      </c:pt>
                      <c:pt idx="630">
                        <c:v>4.8059799999999996E-10</c:v>
                      </c:pt>
                      <c:pt idx="631">
                        <c:v>4.8059799999999996E-10</c:v>
                      </c:pt>
                      <c:pt idx="632">
                        <c:v>4.7765200000000002E-10</c:v>
                      </c:pt>
                      <c:pt idx="633">
                        <c:v>4.7765200000000002E-10</c:v>
                      </c:pt>
                      <c:pt idx="634">
                        <c:v>4.8197499999999998E-10</c:v>
                      </c:pt>
                      <c:pt idx="635">
                        <c:v>4.8197499999999998E-10</c:v>
                      </c:pt>
                      <c:pt idx="636">
                        <c:v>4.67031E-10</c:v>
                      </c:pt>
                      <c:pt idx="637">
                        <c:v>4.67031E-10</c:v>
                      </c:pt>
                      <c:pt idx="638">
                        <c:v>4.6989499999999996E-10</c:v>
                      </c:pt>
                      <c:pt idx="639">
                        <c:v>4.6989499999999996E-10</c:v>
                      </c:pt>
                      <c:pt idx="640">
                        <c:v>4.6314700000000002E-10</c:v>
                      </c:pt>
                      <c:pt idx="641">
                        <c:v>4.6314700000000002E-10</c:v>
                      </c:pt>
                      <c:pt idx="642">
                        <c:v>4.50772E-10</c:v>
                      </c:pt>
                      <c:pt idx="643">
                        <c:v>4.50772E-10</c:v>
                      </c:pt>
                      <c:pt idx="644">
                        <c:v>4.5569999999999999E-10</c:v>
                      </c:pt>
                      <c:pt idx="645">
                        <c:v>4.5569999999999999E-10</c:v>
                      </c:pt>
                      <c:pt idx="646">
                        <c:v>4.7015700000000003E-10</c:v>
                      </c:pt>
                      <c:pt idx="647">
                        <c:v>4.7015700000000003E-10</c:v>
                      </c:pt>
                      <c:pt idx="648">
                        <c:v>4.6506999999999998E-10</c:v>
                      </c:pt>
                      <c:pt idx="649">
                        <c:v>4.6506999999999998E-10</c:v>
                      </c:pt>
                      <c:pt idx="650">
                        <c:v>4.5595000000000001E-10</c:v>
                      </c:pt>
                      <c:pt idx="651">
                        <c:v>4.5595000000000001E-10</c:v>
                      </c:pt>
                      <c:pt idx="652">
                        <c:v>4.6148399999999998E-10</c:v>
                      </c:pt>
                      <c:pt idx="653">
                        <c:v>4.6148399999999998E-10</c:v>
                      </c:pt>
                      <c:pt idx="654">
                        <c:v>4.3830400000000001E-10</c:v>
                      </c:pt>
                      <c:pt idx="655">
                        <c:v>4.3830400000000001E-10</c:v>
                      </c:pt>
                      <c:pt idx="656">
                        <c:v>4.3171E-10</c:v>
                      </c:pt>
                      <c:pt idx="657">
                        <c:v>4.3171E-10</c:v>
                      </c:pt>
                      <c:pt idx="658">
                        <c:v>4.44058E-10</c:v>
                      </c:pt>
                      <c:pt idx="659">
                        <c:v>4.44058E-10</c:v>
                      </c:pt>
                      <c:pt idx="660">
                        <c:v>4.31162E-10</c:v>
                      </c:pt>
                      <c:pt idx="661">
                        <c:v>4.31162E-10</c:v>
                      </c:pt>
                      <c:pt idx="662">
                        <c:v>4.2197800000000001E-10</c:v>
                      </c:pt>
                      <c:pt idx="663">
                        <c:v>4.2197800000000001E-10</c:v>
                      </c:pt>
                      <c:pt idx="664">
                        <c:v>4.2032299999999998E-10</c:v>
                      </c:pt>
                      <c:pt idx="665">
                        <c:v>4.2032299999999998E-10</c:v>
                      </c:pt>
                      <c:pt idx="666">
                        <c:v>4.2880200000000003E-10</c:v>
                      </c:pt>
                      <c:pt idx="667">
                        <c:v>4.2880200000000003E-10</c:v>
                      </c:pt>
                      <c:pt idx="668">
                        <c:v>4.31191E-10</c:v>
                      </c:pt>
                      <c:pt idx="669">
                        <c:v>4.31191E-10</c:v>
                      </c:pt>
                      <c:pt idx="670">
                        <c:v>4.3445900000000001E-10</c:v>
                      </c:pt>
                      <c:pt idx="671">
                        <c:v>4.3445900000000001E-10</c:v>
                      </c:pt>
                      <c:pt idx="672">
                        <c:v>4.2449499999999999E-10</c:v>
                      </c:pt>
                      <c:pt idx="673">
                        <c:v>4.2449499999999999E-10</c:v>
                      </c:pt>
                      <c:pt idx="674">
                        <c:v>4.1823100000000002E-10</c:v>
                      </c:pt>
                      <c:pt idx="675">
                        <c:v>4.1823100000000002E-10</c:v>
                      </c:pt>
                      <c:pt idx="676">
                        <c:v>4.2447400000000002E-10</c:v>
                      </c:pt>
                      <c:pt idx="677">
                        <c:v>4.2447400000000002E-10</c:v>
                      </c:pt>
                      <c:pt idx="678">
                        <c:v>4.09749E-10</c:v>
                      </c:pt>
                      <c:pt idx="679">
                        <c:v>4.09749E-10</c:v>
                      </c:pt>
                      <c:pt idx="680">
                        <c:v>4.12654E-10</c:v>
                      </c:pt>
                      <c:pt idx="681">
                        <c:v>4.12654E-10</c:v>
                      </c:pt>
                      <c:pt idx="682">
                        <c:v>4.1551900000000002E-10</c:v>
                      </c:pt>
                      <c:pt idx="683">
                        <c:v>4.1551900000000002E-10</c:v>
                      </c:pt>
                      <c:pt idx="684">
                        <c:v>3.9818100000000002E-10</c:v>
                      </c:pt>
                      <c:pt idx="685">
                        <c:v>3.9818100000000002E-10</c:v>
                      </c:pt>
                      <c:pt idx="686">
                        <c:v>4.0188899999999999E-10</c:v>
                      </c:pt>
                      <c:pt idx="687">
                        <c:v>4.0188899999999999E-10</c:v>
                      </c:pt>
                      <c:pt idx="688">
                        <c:v>4.1857500000000003E-10</c:v>
                      </c:pt>
                      <c:pt idx="689">
                        <c:v>4.1857500000000003E-10</c:v>
                      </c:pt>
                      <c:pt idx="690">
                        <c:v>3.9353300000000001E-10</c:v>
                      </c:pt>
                      <c:pt idx="691">
                        <c:v>3.9353300000000001E-10</c:v>
                      </c:pt>
                      <c:pt idx="692">
                        <c:v>3.8859200000000002E-10</c:v>
                      </c:pt>
                      <c:pt idx="693">
                        <c:v>3.8859200000000002E-10</c:v>
                      </c:pt>
                      <c:pt idx="694">
                        <c:v>4.0672600000000002E-10</c:v>
                      </c:pt>
                      <c:pt idx="695">
                        <c:v>4.0672600000000002E-10</c:v>
                      </c:pt>
                      <c:pt idx="696">
                        <c:v>3.9523599999999999E-10</c:v>
                      </c:pt>
                      <c:pt idx="697">
                        <c:v>3.9523599999999999E-10</c:v>
                      </c:pt>
                      <c:pt idx="698">
                        <c:v>3.9847600000000002E-10</c:v>
                      </c:pt>
                      <c:pt idx="699">
                        <c:v>3.9847600000000002E-10</c:v>
                      </c:pt>
                      <c:pt idx="700">
                        <c:v>3.8600600000000001E-10</c:v>
                      </c:pt>
                      <c:pt idx="701">
                        <c:v>3.8600600000000001E-10</c:v>
                      </c:pt>
                      <c:pt idx="702">
                        <c:v>3.7039499999999999E-10</c:v>
                      </c:pt>
                      <c:pt idx="703">
                        <c:v>3.7039499999999999E-10</c:v>
                      </c:pt>
                      <c:pt idx="704">
                        <c:v>3.69884E-10</c:v>
                      </c:pt>
                      <c:pt idx="705">
                        <c:v>3.69884E-10</c:v>
                      </c:pt>
                      <c:pt idx="706">
                        <c:v>3.7546000000000001E-10</c:v>
                      </c:pt>
                      <c:pt idx="707">
                        <c:v>3.7546000000000001E-10</c:v>
                      </c:pt>
                      <c:pt idx="708">
                        <c:v>3.74518E-10</c:v>
                      </c:pt>
                      <c:pt idx="709">
                        <c:v>3.74518E-10</c:v>
                      </c:pt>
                      <c:pt idx="710">
                        <c:v>3.9675499999999999E-10</c:v>
                      </c:pt>
                      <c:pt idx="711">
                        <c:v>3.9675499999999999E-10</c:v>
                      </c:pt>
                      <c:pt idx="712">
                        <c:v>3.84142E-10</c:v>
                      </c:pt>
                      <c:pt idx="713">
                        <c:v>3.84142E-10</c:v>
                      </c:pt>
                      <c:pt idx="714">
                        <c:v>3.74819E-10</c:v>
                      </c:pt>
                      <c:pt idx="715">
                        <c:v>3.74819E-10</c:v>
                      </c:pt>
                      <c:pt idx="716">
                        <c:v>3.8737500000000002E-10</c:v>
                      </c:pt>
                      <c:pt idx="717">
                        <c:v>3.8737500000000002E-10</c:v>
                      </c:pt>
                      <c:pt idx="718">
                        <c:v>3.8568100000000001E-10</c:v>
                      </c:pt>
                      <c:pt idx="719">
                        <c:v>3.8568100000000001E-10</c:v>
                      </c:pt>
                      <c:pt idx="720">
                        <c:v>3.7134900000000001E-10</c:v>
                      </c:pt>
                      <c:pt idx="721">
                        <c:v>3.7134900000000001E-10</c:v>
                      </c:pt>
                      <c:pt idx="722">
                        <c:v>3.73108E-10</c:v>
                      </c:pt>
                      <c:pt idx="723">
                        <c:v>3.73108E-10</c:v>
                      </c:pt>
                      <c:pt idx="724">
                        <c:v>3.7337799999999999E-10</c:v>
                      </c:pt>
                      <c:pt idx="725">
                        <c:v>3.7337799999999999E-10</c:v>
                      </c:pt>
                      <c:pt idx="726">
                        <c:v>3.8041599999999998E-10</c:v>
                      </c:pt>
                      <c:pt idx="727">
                        <c:v>3.8041599999999998E-10</c:v>
                      </c:pt>
                      <c:pt idx="728">
                        <c:v>3.6091399999999998E-10</c:v>
                      </c:pt>
                      <c:pt idx="729">
                        <c:v>3.6091399999999998E-10</c:v>
                      </c:pt>
                      <c:pt idx="730">
                        <c:v>3.8247500000000002E-10</c:v>
                      </c:pt>
                      <c:pt idx="731">
                        <c:v>3.8247500000000002E-10</c:v>
                      </c:pt>
                      <c:pt idx="732">
                        <c:v>3.4831100000000002E-10</c:v>
                      </c:pt>
                      <c:pt idx="733">
                        <c:v>3.4831100000000002E-10</c:v>
                      </c:pt>
                      <c:pt idx="734">
                        <c:v>3.7303800000000002E-10</c:v>
                      </c:pt>
                      <c:pt idx="735">
                        <c:v>3.7303800000000002E-10</c:v>
                      </c:pt>
                      <c:pt idx="736">
                        <c:v>3.5343599999999999E-10</c:v>
                      </c:pt>
                      <c:pt idx="737">
                        <c:v>3.5343599999999999E-10</c:v>
                      </c:pt>
                      <c:pt idx="738">
                        <c:v>3.3767699999999999E-10</c:v>
                      </c:pt>
                      <c:pt idx="739">
                        <c:v>3.3767699999999999E-10</c:v>
                      </c:pt>
                      <c:pt idx="740">
                        <c:v>3.48357E-10</c:v>
                      </c:pt>
                      <c:pt idx="741">
                        <c:v>3.48357E-10</c:v>
                      </c:pt>
                      <c:pt idx="742">
                        <c:v>3.4259399999999999E-10</c:v>
                      </c:pt>
                      <c:pt idx="743">
                        <c:v>3.4259399999999999E-10</c:v>
                      </c:pt>
                      <c:pt idx="744">
                        <c:v>3.3256300000000001E-10</c:v>
                      </c:pt>
                      <c:pt idx="745">
                        <c:v>3.3256300000000001E-10</c:v>
                      </c:pt>
                      <c:pt idx="746">
                        <c:v>3.4734100000000002E-10</c:v>
                      </c:pt>
                      <c:pt idx="747">
                        <c:v>3.4734100000000002E-10</c:v>
                      </c:pt>
                      <c:pt idx="748">
                        <c:v>3.4989000000000002E-10</c:v>
                      </c:pt>
                      <c:pt idx="749">
                        <c:v>3.4989000000000002E-10</c:v>
                      </c:pt>
                      <c:pt idx="750">
                        <c:v>3.4719600000000002E-10</c:v>
                      </c:pt>
                      <c:pt idx="751">
                        <c:v>3.4719600000000002E-10</c:v>
                      </c:pt>
                      <c:pt idx="752">
                        <c:v>3.3630099999999997E-10</c:v>
                      </c:pt>
                      <c:pt idx="753">
                        <c:v>3.3630099999999997E-10</c:v>
                      </c:pt>
                      <c:pt idx="754">
                        <c:v>3.2280399999999999E-10</c:v>
                      </c:pt>
                      <c:pt idx="755">
                        <c:v>3.2280399999999999E-10</c:v>
                      </c:pt>
                      <c:pt idx="756">
                        <c:v>3.3481800000000002E-10</c:v>
                      </c:pt>
                      <c:pt idx="757">
                        <c:v>3.3481800000000002E-10</c:v>
                      </c:pt>
                      <c:pt idx="758">
                        <c:v>3.4301400000000002E-10</c:v>
                      </c:pt>
                      <c:pt idx="759">
                        <c:v>3.4301400000000002E-10</c:v>
                      </c:pt>
                      <c:pt idx="760">
                        <c:v>3.4222500000000003E-10</c:v>
                      </c:pt>
                      <c:pt idx="761">
                        <c:v>3.4222500000000003E-10</c:v>
                      </c:pt>
                      <c:pt idx="762">
                        <c:v>3.3821000000000001E-10</c:v>
                      </c:pt>
                      <c:pt idx="763">
                        <c:v>3.3821000000000001E-10</c:v>
                      </c:pt>
                      <c:pt idx="764">
                        <c:v>3.2155300000000002E-10</c:v>
                      </c:pt>
                      <c:pt idx="765">
                        <c:v>3.2155300000000002E-10</c:v>
                      </c:pt>
                      <c:pt idx="766">
                        <c:v>3.4590799999999998E-10</c:v>
                      </c:pt>
                      <c:pt idx="767">
                        <c:v>3.4590799999999998E-10</c:v>
                      </c:pt>
                      <c:pt idx="768">
                        <c:v>3.24751E-10</c:v>
                      </c:pt>
                      <c:pt idx="769">
                        <c:v>3.24751E-10</c:v>
                      </c:pt>
                      <c:pt idx="770">
                        <c:v>3.1064199999999999E-10</c:v>
                      </c:pt>
                      <c:pt idx="771">
                        <c:v>3.1064199999999999E-10</c:v>
                      </c:pt>
                      <c:pt idx="772">
                        <c:v>3.3019400000000001E-10</c:v>
                      </c:pt>
                      <c:pt idx="773">
                        <c:v>3.3019400000000001E-10</c:v>
                      </c:pt>
                      <c:pt idx="774">
                        <c:v>3.2316E-10</c:v>
                      </c:pt>
                      <c:pt idx="775">
                        <c:v>3.2316E-10</c:v>
                      </c:pt>
                      <c:pt idx="776">
                        <c:v>3.3317300000000002E-10</c:v>
                      </c:pt>
                      <c:pt idx="777">
                        <c:v>3.3317300000000002E-10</c:v>
                      </c:pt>
                      <c:pt idx="778">
                        <c:v>3.1665300000000001E-10</c:v>
                      </c:pt>
                      <c:pt idx="779">
                        <c:v>3.1665300000000001E-10</c:v>
                      </c:pt>
                      <c:pt idx="780">
                        <c:v>3.2350799999999999E-10</c:v>
                      </c:pt>
                      <c:pt idx="781">
                        <c:v>3.2350799999999999E-10</c:v>
                      </c:pt>
                      <c:pt idx="782">
                        <c:v>3.2492999999999998E-10</c:v>
                      </c:pt>
                      <c:pt idx="783">
                        <c:v>3.2492999999999998E-10</c:v>
                      </c:pt>
                      <c:pt idx="784">
                        <c:v>3.20093E-10</c:v>
                      </c:pt>
                      <c:pt idx="785">
                        <c:v>3.20093E-10</c:v>
                      </c:pt>
                      <c:pt idx="786">
                        <c:v>3.0695199999999998E-10</c:v>
                      </c:pt>
                      <c:pt idx="787">
                        <c:v>3.0695199999999998E-10</c:v>
                      </c:pt>
                      <c:pt idx="788">
                        <c:v>3.1640299999999999E-10</c:v>
                      </c:pt>
                      <c:pt idx="789">
                        <c:v>3.1640299999999999E-10</c:v>
                      </c:pt>
                      <c:pt idx="790">
                        <c:v>3.2112099999999998E-10</c:v>
                      </c:pt>
                      <c:pt idx="791">
                        <c:v>3.2112099999999998E-10</c:v>
                      </c:pt>
                      <c:pt idx="792">
                        <c:v>3.1581199999999998E-10</c:v>
                      </c:pt>
                      <c:pt idx="793">
                        <c:v>3.1581199999999998E-10</c:v>
                      </c:pt>
                      <c:pt idx="794">
                        <c:v>3.1681100000000002E-10</c:v>
                      </c:pt>
                      <c:pt idx="795">
                        <c:v>3.1681100000000002E-10</c:v>
                      </c:pt>
                      <c:pt idx="796">
                        <c:v>3.1294299999999998E-10</c:v>
                      </c:pt>
                      <c:pt idx="797">
                        <c:v>3.1294299999999998E-10</c:v>
                      </c:pt>
                      <c:pt idx="798">
                        <c:v>3.1778700000000002E-10</c:v>
                      </c:pt>
                      <c:pt idx="799">
                        <c:v>3.1778700000000002E-10</c:v>
                      </c:pt>
                      <c:pt idx="800">
                        <c:v>2.9385600000000002E-10</c:v>
                      </c:pt>
                      <c:pt idx="801">
                        <c:v>2.9385600000000002E-10</c:v>
                      </c:pt>
                      <c:pt idx="802">
                        <c:v>3.1645699999999999E-10</c:v>
                      </c:pt>
                      <c:pt idx="803">
                        <c:v>3.1645699999999999E-10</c:v>
                      </c:pt>
                      <c:pt idx="804">
                        <c:v>3.1421399999999998E-10</c:v>
                      </c:pt>
                      <c:pt idx="805">
                        <c:v>3.1421399999999998E-10</c:v>
                      </c:pt>
                      <c:pt idx="806">
                        <c:v>3.09787E-10</c:v>
                      </c:pt>
                      <c:pt idx="807">
                        <c:v>3.09787E-10</c:v>
                      </c:pt>
                      <c:pt idx="808">
                        <c:v>3.15826E-10</c:v>
                      </c:pt>
                      <c:pt idx="809">
                        <c:v>3.15826E-10</c:v>
                      </c:pt>
                      <c:pt idx="810">
                        <c:v>3.0965199999999998E-10</c:v>
                      </c:pt>
                      <c:pt idx="811">
                        <c:v>3.0965199999999998E-10</c:v>
                      </c:pt>
                      <c:pt idx="812">
                        <c:v>3.1864900000000002E-10</c:v>
                      </c:pt>
                      <c:pt idx="813">
                        <c:v>3.1864900000000002E-10</c:v>
                      </c:pt>
                      <c:pt idx="814">
                        <c:v>3.0108600000000001E-10</c:v>
                      </c:pt>
                      <c:pt idx="815">
                        <c:v>3.0108600000000001E-10</c:v>
                      </c:pt>
                      <c:pt idx="816">
                        <c:v>2.9491699999999998E-10</c:v>
                      </c:pt>
                      <c:pt idx="817">
                        <c:v>2.9491699999999998E-10</c:v>
                      </c:pt>
                      <c:pt idx="818">
                        <c:v>2.9454100000000001E-10</c:v>
                      </c:pt>
                      <c:pt idx="819">
                        <c:v>2.9454100000000001E-10</c:v>
                      </c:pt>
                      <c:pt idx="820">
                        <c:v>2.90918E-10</c:v>
                      </c:pt>
                      <c:pt idx="821">
                        <c:v>2.90918E-10</c:v>
                      </c:pt>
                      <c:pt idx="822">
                        <c:v>2.8966100000000002E-10</c:v>
                      </c:pt>
                      <c:pt idx="823">
                        <c:v>2.8966100000000002E-10</c:v>
                      </c:pt>
                      <c:pt idx="824">
                        <c:v>3.0853000000000002E-10</c:v>
                      </c:pt>
                      <c:pt idx="825">
                        <c:v>3.0853000000000002E-10</c:v>
                      </c:pt>
                      <c:pt idx="826">
                        <c:v>3.1051999999999998E-10</c:v>
                      </c:pt>
                      <c:pt idx="827">
                        <c:v>3.1051999999999998E-10</c:v>
                      </c:pt>
                      <c:pt idx="828">
                        <c:v>2.9474800000000002E-10</c:v>
                      </c:pt>
                      <c:pt idx="829">
                        <c:v>2.9474800000000002E-10</c:v>
                      </c:pt>
                      <c:pt idx="830">
                        <c:v>2.96806E-10</c:v>
                      </c:pt>
                      <c:pt idx="831">
                        <c:v>2.96806E-10</c:v>
                      </c:pt>
                      <c:pt idx="832">
                        <c:v>2.8387799999999999E-10</c:v>
                      </c:pt>
                      <c:pt idx="833">
                        <c:v>2.8387799999999999E-10</c:v>
                      </c:pt>
                      <c:pt idx="834">
                        <c:v>2.8103899999999998E-10</c:v>
                      </c:pt>
                      <c:pt idx="835">
                        <c:v>2.8103899999999998E-10</c:v>
                      </c:pt>
                      <c:pt idx="836">
                        <c:v>2.9046499999999999E-10</c:v>
                      </c:pt>
                      <c:pt idx="837">
                        <c:v>2.9046499999999999E-10</c:v>
                      </c:pt>
                      <c:pt idx="838">
                        <c:v>2.8121399999999999E-10</c:v>
                      </c:pt>
                      <c:pt idx="839">
                        <c:v>2.8121399999999999E-10</c:v>
                      </c:pt>
                      <c:pt idx="840">
                        <c:v>2.8418900000000002E-10</c:v>
                      </c:pt>
                      <c:pt idx="841">
                        <c:v>2.8418900000000002E-10</c:v>
                      </c:pt>
                      <c:pt idx="842">
                        <c:v>2.8351300000000001E-10</c:v>
                      </c:pt>
                      <c:pt idx="843">
                        <c:v>2.8351300000000001E-10</c:v>
                      </c:pt>
                      <c:pt idx="844">
                        <c:v>2.82963E-10</c:v>
                      </c:pt>
                      <c:pt idx="845">
                        <c:v>2.82963E-10</c:v>
                      </c:pt>
                      <c:pt idx="846">
                        <c:v>2.7536500000000001E-10</c:v>
                      </c:pt>
                      <c:pt idx="847">
                        <c:v>2.7536500000000001E-10</c:v>
                      </c:pt>
                      <c:pt idx="848">
                        <c:v>2.7968100000000002E-10</c:v>
                      </c:pt>
                      <c:pt idx="849">
                        <c:v>2.7968100000000002E-10</c:v>
                      </c:pt>
                      <c:pt idx="850">
                        <c:v>2.80667E-10</c:v>
                      </c:pt>
                      <c:pt idx="851">
                        <c:v>2.80667E-10</c:v>
                      </c:pt>
                      <c:pt idx="852">
                        <c:v>2.8408899999999999E-10</c:v>
                      </c:pt>
                      <c:pt idx="853">
                        <c:v>2.8408899999999999E-10</c:v>
                      </c:pt>
                      <c:pt idx="854">
                        <c:v>2.7060099999999998E-10</c:v>
                      </c:pt>
                      <c:pt idx="855">
                        <c:v>2.7060099999999998E-10</c:v>
                      </c:pt>
                      <c:pt idx="856">
                        <c:v>2.7662199999999999E-10</c:v>
                      </c:pt>
                      <c:pt idx="857">
                        <c:v>2.7662199999999999E-10</c:v>
                      </c:pt>
                      <c:pt idx="858">
                        <c:v>3.7859099999999999E-10</c:v>
                      </c:pt>
                      <c:pt idx="859">
                        <c:v>3.7859099999999999E-10</c:v>
                      </c:pt>
                      <c:pt idx="860">
                        <c:v>2.75032E-10</c:v>
                      </c:pt>
                      <c:pt idx="861">
                        <c:v>2.75032E-10</c:v>
                      </c:pt>
                      <c:pt idx="862">
                        <c:v>2.6893600000000002E-10</c:v>
                      </c:pt>
                      <c:pt idx="863">
                        <c:v>2.6893600000000002E-10</c:v>
                      </c:pt>
                      <c:pt idx="864">
                        <c:v>2.6251800000000002E-10</c:v>
                      </c:pt>
                      <c:pt idx="865">
                        <c:v>2.6251800000000002E-10</c:v>
                      </c:pt>
                      <c:pt idx="866">
                        <c:v>2.8152099999999998E-10</c:v>
                      </c:pt>
                      <c:pt idx="867">
                        <c:v>2.8152099999999998E-10</c:v>
                      </c:pt>
                      <c:pt idx="868">
                        <c:v>2.7506699999999999E-10</c:v>
                      </c:pt>
                      <c:pt idx="869">
                        <c:v>2.7506699999999999E-10</c:v>
                      </c:pt>
                      <c:pt idx="870">
                        <c:v>2.6207100000000001E-10</c:v>
                      </c:pt>
                      <c:pt idx="871">
                        <c:v>2.6207100000000001E-10</c:v>
                      </c:pt>
                      <c:pt idx="872">
                        <c:v>2.5684299999999999E-10</c:v>
                      </c:pt>
                      <c:pt idx="873">
                        <c:v>2.5684299999999999E-10</c:v>
                      </c:pt>
                      <c:pt idx="874">
                        <c:v>2.6604900000000002E-10</c:v>
                      </c:pt>
                      <c:pt idx="875">
                        <c:v>2.6604900000000002E-10</c:v>
                      </c:pt>
                      <c:pt idx="876">
                        <c:v>2.73652E-10</c:v>
                      </c:pt>
                      <c:pt idx="877">
                        <c:v>2.73652E-10</c:v>
                      </c:pt>
                      <c:pt idx="878">
                        <c:v>2.61436E-10</c:v>
                      </c:pt>
                      <c:pt idx="879">
                        <c:v>2.61436E-10</c:v>
                      </c:pt>
                      <c:pt idx="880">
                        <c:v>2.6741199999999998E-10</c:v>
                      </c:pt>
                      <c:pt idx="881">
                        <c:v>2.6741199999999998E-10</c:v>
                      </c:pt>
                      <c:pt idx="882">
                        <c:v>2.6171299999999999E-10</c:v>
                      </c:pt>
                      <c:pt idx="883">
                        <c:v>2.6171299999999999E-10</c:v>
                      </c:pt>
                      <c:pt idx="884">
                        <c:v>2.7470499999999998E-10</c:v>
                      </c:pt>
                      <c:pt idx="885">
                        <c:v>2.7470499999999998E-10</c:v>
                      </c:pt>
                      <c:pt idx="886">
                        <c:v>2.6081299999999998E-10</c:v>
                      </c:pt>
                      <c:pt idx="887">
                        <c:v>2.6081299999999998E-10</c:v>
                      </c:pt>
                      <c:pt idx="888">
                        <c:v>2.6611000000000003E-10</c:v>
                      </c:pt>
                      <c:pt idx="889">
                        <c:v>2.6611000000000003E-10</c:v>
                      </c:pt>
                      <c:pt idx="890">
                        <c:v>2.5447999999999998E-10</c:v>
                      </c:pt>
                      <c:pt idx="891">
                        <c:v>2.5447999999999998E-10</c:v>
                      </c:pt>
                      <c:pt idx="892">
                        <c:v>2.4955300000000001E-10</c:v>
                      </c:pt>
                      <c:pt idx="893">
                        <c:v>2.4955300000000001E-10</c:v>
                      </c:pt>
                      <c:pt idx="894">
                        <c:v>2.6502900000000001E-10</c:v>
                      </c:pt>
                      <c:pt idx="895">
                        <c:v>2.6502900000000001E-10</c:v>
                      </c:pt>
                      <c:pt idx="896">
                        <c:v>2.4830899999999998E-10</c:v>
                      </c:pt>
                      <c:pt idx="897">
                        <c:v>2.4830899999999998E-10</c:v>
                      </c:pt>
                      <c:pt idx="898">
                        <c:v>2.6648599999999999E-10</c:v>
                      </c:pt>
                      <c:pt idx="899">
                        <c:v>2.6648599999999999E-10</c:v>
                      </c:pt>
                      <c:pt idx="900">
                        <c:v>2.4867699999999999E-10</c:v>
                      </c:pt>
                      <c:pt idx="901">
                        <c:v>2.4867699999999999E-10</c:v>
                      </c:pt>
                      <c:pt idx="902">
                        <c:v>2.5611299999999998E-10</c:v>
                      </c:pt>
                      <c:pt idx="903">
                        <c:v>2.5611299999999998E-10</c:v>
                      </c:pt>
                      <c:pt idx="904">
                        <c:v>2.4232499999999999E-10</c:v>
                      </c:pt>
                      <c:pt idx="905">
                        <c:v>2.4232499999999999E-10</c:v>
                      </c:pt>
                      <c:pt idx="906">
                        <c:v>2.4974700000000002E-10</c:v>
                      </c:pt>
                      <c:pt idx="907">
                        <c:v>2.4974700000000002E-10</c:v>
                      </c:pt>
                      <c:pt idx="908">
                        <c:v>2.5405600000000002E-10</c:v>
                      </c:pt>
                      <c:pt idx="909">
                        <c:v>2.5405600000000002E-10</c:v>
                      </c:pt>
                      <c:pt idx="910">
                        <c:v>2.5621300000000001E-10</c:v>
                      </c:pt>
                      <c:pt idx="911">
                        <c:v>2.5621300000000001E-10</c:v>
                      </c:pt>
                      <c:pt idx="912">
                        <c:v>2.5381400000000001E-10</c:v>
                      </c:pt>
                      <c:pt idx="913">
                        <c:v>2.5381400000000001E-10</c:v>
                      </c:pt>
                      <c:pt idx="914">
                        <c:v>2.4187299999999999E-10</c:v>
                      </c:pt>
                      <c:pt idx="915">
                        <c:v>2.4187299999999999E-10</c:v>
                      </c:pt>
                      <c:pt idx="916">
                        <c:v>2.3959200000000001E-10</c:v>
                      </c:pt>
                      <c:pt idx="917">
                        <c:v>2.3959200000000001E-10</c:v>
                      </c:pt>
                      <c:pt idx="918">
                        <c:v>2.4190700000000002E-10</c:v>
                      </c:pt>
                      <c:pt idx="919">
                        <c:v>2.4190700000000002E-10</c:v>
                      </c:pt>
                      <c:pt idx="920">
                        <c:v>2.5150600000000001E-10</c:v>
                      </c:pt>
                      <c:pt idx="921">
                        <c:v>2.5150600000000001E-10</c:v>
                      </c:pt>
                      <c:pt idx="922">
                        <c:v>2.2750800000000001E-10</c:v>
                      </c:pt>
                      <c:pt idx="923">
                        <c:v>2.2750800000000001E-10</c:v>
                      </c:pt>
                      <c:pt idx="924">
                        <c:v>2.5044899999999999E-10</c:v>
                      </c:pt>
                      <c:pt idx="925">
                        <c:v>2.5044899999999999E-10</c:v>
                      </c:pt>
                      <c:pt idx="926">
                        <c:v>2.29755E-10</c:v>
                      </c:pt>
                      <c:pt idx="927">
                        <c:v>2.29755E-10</c:v>
                      </c:pt>
                      <c:pt idx="928">
                        <c:v>2.4672499999999999E-10</c:v>
                      </c:pt>
                      <c:pt idx="929">
                        <c:v>2.4672499999999999E-10</c:v>
                      </c:pt>
                      <c:pt idx="930">
                        <c:v>2.4925599999999999E-10</c:v>
                      </c:pt>
                      <c:pt idx="931">
                        <c:v>2.4925599999999999E-10</c:v>
                      </c:pt>
                      <c:pt idx="932">
                        <c:v>2.4281799999999998E-10</c:v>
                      </c:pt>
                      <c:pt idx="933">
                        <c:v>2.4281799999999998E-10</c:v>
                      </c:pt>
                      <c:pt idx="934">
                        <c:v>2.4464399999999998E-10</c:v>
                      </c:pt>
                      <c:pt idx="935">
                        <c:v>2.4464399999999998E-10</c:v>
                      </c:pt>
                      <c:pt idx="936">
                        <c:v>2.33696E-10</c:v>
                      </c:pt>
                      <c:pt idx="937">
                        <c:v>2.33696E-10</c:v>
                      </c:pt>
                      <c:pt idx="938">
                        <c:v>2.3669599999999999E-10</c:v>
                      </c:pt>
                      <c:pt idx="939">
                        <c:v>2.3669599999999999E-10</c:v>
                      </c:pt>
                      <c:pt idx="940">
                        <c:v>2.1999699999999999E-10</c:v>
                      </c:pt>
                      <c:pt idx="941">
                        <c:v>2.1999699999999999E-10</c:v>
                      </c:pt>
                      <c:pt idx="942">
                        <c:v>2.2177799999999999E-10</c:v>
                      </c:pt>
                      <c:pt idx="943">
                        <c:v>2.2177799999999999E-10</c:v>
                      </c:pt>
                      <c:pt idx="944">
                        <c:v>2.2927499999999999E-10</c:v>
                      </c:pt>
                      <c:pt idx="945">
                        <c:v>2.2927499999999999E-10</c:v>
                      </c:pt>
                      <c:pt idx="946">
                        <c:v>2.20884E-10</c:v>
                      </c:pt>
                      <c:pt idx="947">
                        <c:v>2.20884E-10</c:v>
                      </c:pt>
                      <c:pt idx="948">
                        <c:v>2.3432099999999998E-10</c:v>
                      </c:pt>
                      <c:pt idx="949">
                        <c:v>2.3432099999999998E-10</c:v>
                      </c:pt>
                      <c:pt idx="950">
                        <c:v>2.51619E-10</c:v>
                      </c:pt>
                      <c:pt idx="951">
                        <c:v>2.51619E-10</c:v>
                      </c:pt>
                      <c:pt idx="952">
                        <c:v>2.30243E-10</c:v>
                      </c:pt>
                      <c:pt idx="953">
                        <c:v>2.30243E-10</c:v>
                      </c:pt>
                      <c:pt idx="954">
                        <c:v>2.3425800000000001E-10</c:v>
                      </c:pt>
                      <c:pt idx="955">
                        <c:v>2.3425800000000001E-10</c:v>
                      </c:pt>
                      <c:pt idx="956">
                        <c:v>2.1830600000000001E-10</c:v>
                      </c:pt>
                      <c:pt idx="957">
                        <c:v>2.1830600000000001E-10</c:v>
                      </c:pt>
                      <c:pt idx="958">
                        <c:v>2.1688999999999999E-10</c:v>
                      </c:pt>
                      <c:pt idx="959">
                        <c:v>2.1688999999999999E-10</c:v>
                      </c:pt>
                      <c:pt idx="960">
                        <c:v>2.3348399999999999E-10</c:v>
                      </c:pt>
                      <c:pt idx="961">
                        <c:v>2.3348399999999999E-10</c:v>
                      </c:pt>
                      <c:pt idx="962">
                        <c:v>2.3628900000000001E-10</c:v>
                      </c:pt>
                      <c:pt idx="963">
                        <c:v>2.3628900000000001E-10</c:v>
                      </c:pt>
                      <c:pt idx="964">
                        <c:v>2.17651E-10</c:v>
                      </c:pt>
                      <c:pt idx="965">
                        <c:v>2.17651E-10</c:v>
                      </c:pt>
                      <c:pt idx="966">
                        <c:v>2.2922999999999999E-10</c:v>
                      </c:pt>
                      <c:pt idx="967">
                        <c:v>2.2922999999999999E-10</c:v>
                      </c:pt>
                      <c:pt idx="968">
                        <c:v>2.3351700000000001E-10</c:v>
                      </c:pt>
                      <c:pt idx="969">
                        <c:v>2.3351700000000001E-10</c:v>
                      </c:pt>
                      <c:pt idx="970">
                        <c:v>2.2578599999999999E-10</c:v>
                      </c:pt>
                      <c:pt idx="971">
                        <c:v>2.2578599999999999E-10</c:v>
                      </c:pt>
                      <c:pt idx="972">
                        <c:v>2.2640500000000001E-10</c:v>
                      </c:pt>
                      <c:pt idx="973">
                        <c:v>2.2640500000000001E-10</c:v>
                      </c:pt>
                      <c:pt idx="974">
                        <c:v>2.14146E-10</c:v>
                      </c:pt>
                      <c:pt idx="975">
                        <c:v>2.14146E-10</c:v>
                      </c:pt>
                      <c:pt idx="976">
                        <c:v>2.1732699999999999E-10</c:v>
                      </c:pt>
                      <c:pt idx="977">
                        <c:v>2.1732699999999999E-10</c:v>
                      </c:pt>
                      <c:pt idx="978">
                        <c:v>2.2834000000000001E-10</c:v>
                      </c:pt>
                      <c:pt idx="979">
                        <c:v>2.2834000000000001E-10</c:v>
                      </c:pt>
                      <c:pt idx="980">
                        <c:v>2.1352E-10</c:v>
                      </c:pt>
                      <c:pt idx="981">
                        <c:v>2.1352E-10</c:v>
                      </c:pt>
                      <c:pt idx="982">
                        <c:v>2.16446E-10</c:v>
                      </c:pt>
                      <c:pt idx="983">
                        <c:v>2.16446E-10</c:v>
                      </c:pt>
                      <c:pt idx="984">
                        <c:v>2.19471E-10</c:v>
                      </c:pt>
                      <c:pt idx="985">
                        <c:v>2.19471E-10</c:v>
                      </c:pt>
                      <c:pt idx="986">
                        <c:v>2.14776E-10</c:v>
                      </c:pt>
                      <c:pt idx="987">
                        <c:v>2.14776E-10</c:v>
                      </c:pt>
                      <c:pt idx="988">
                        <c:v>2.24033E-10</c:v>
                      </c:pt>
                      <c:pt idx="989">
                        <c:v>2.24033E-10</c:v>
                      </c:pt>
                      <c:pt idx="990">
                        <c:v>2.13185E-10</c:v>
                      </c:pt>
                      <c:pt idx="991">
                        <c:v>2.13185E-10</c:v>
                      </c:pt>
                      <c:pt idx="992">
                        <c:v>2.07165E-10</c:v>
                      </c:pt>
                      <c:pt idx="993">
                        <c:v>2.07165E-10</c:v>
                      </c:pt>
                      <c:pt idx="994">
                        <c:v>2.22424E-10</c:v>
                      </c:pt>
                      <c:pt idx="995">
                        <c:v>2.22424E-10</c:v>
                      </c:pt>
                      <c:pt idx="996">
                        <c:v>2.2345599999999999E-10</c:v>
                      </c:pt>
                      <c:pt idx="997">
                        <c:v>2.2345599999999999E-10</c:v>
                      </c:pt>
                      <c:pt idx="998">
                        <c:v>2.10534E-10</c:v>
                      </c:pt>
                      <c:pt idx="999">
                        <c:v>2.10534E-10</c:v>
                      </c:pt>
                      <c:pt idx="1000">
                        <c:v>2.10612E-10</c:v>
                      </c:pt>
                      <c:pt idx="1001">
                        <c:v>2.10612E-10</c:v>
                      </c:pt>
                      <c:pt idx="1002">
                        <c:v>2.0073899999999999E-10</c:v>
                      </c:pt>
                      <c:pt idx="1003">
                        <c:v>2.0073899999999999E-10</c:v>
                      </c:pt>
                      <c:pt idx="1004">
                        <c:v>2.0884199999999999E-10</c:v>
                      </c:pt>
                      <c:pt idx="1005">
                        <c:v>2.0884199999999999E-10</c:v>
                      </c:pt>
                      <c:pt idx="1006">
                        <c:v>2.14161E-10</c:v>
                      </c:pt>
                      <c:pt idx="1007">
                        <c:v>2.14161E-10</c:v>
                      </c:pt>
                      <c:pt idx="1008">
                        <c:v>1.9972900000000001E-10</c:v>
                      </c:pt>
                      <c:pt idx="1009">
                        <c:v>1.9972900000000001E-10</c:v>
                      </c:pt>
                      <c:pt idx="1010">
                        <c:v>2.0836200000000001E-10</c:v>
                      </c:pt>
                      <c:pt idx="1011">
                        <c:v>2.0836200000000001E-10</c:v>
                      </c:pt>
                      <c:pt idx="1012">
                        <c:v>2.0910399999999999E-10</c:v>
                      </c:pt>
                      <c:pt idx="1013">
                        <c:v>2.0910399999999999E-10</c:v>
                      </c:pt>
                      <c:pt idx="1014">
                        <c:v>2.0255800000000001E-10</c:v>
                      </c:pt>
                      <c:pt idx="1015">
                        <c:v>2.0255800000000001E-10</c:v>
                      </c:pt>
                      <c:pt idx="1016">
                        <c:v>2.0305600000000001E-10</c:v>
                      </c:pt>
                      <c:pt idx="1017">
                        <c:v>2.0305600000000001E-10</c:v>
                      </c:pt>
                      <c:pt idx="1018">
                        <c:v>2.0259500000000001E-10</c:v>
                      </c:pt>
                      <c:pt idx="1019">
                        <c:v>2.0259500000000001E-10</c:v>
                      </c:pt>
                      <c:pt idx="1020">
                        <c:v>2.8344899999999998E-9</c:v>
                      </c:pt>
                      <c:pt idx="1021">
                        <c:v>2.8344899999999998E-9</c:v>
                      </c:pt>
                      <c:pt idx="1022">
                        <c:v>1.7818E-10</c:v>
                      </c:pt>
                      <c:pt idx="1023">
                        <c:v>1.7818E-10</c:v>
                      </c:pt>
                      <c:pt idx="1024">
                        <c:v>1.84882E-10</c:v>
                      </c:pt>
                      <c:pt idx="1025">
                        <c:v>1.84882E-10</c:v>
                      </c:pt>
                      <c:pt idx="1026">
                        <c:v>1.85885E-10</c:v>
                      </c:pt>
                      <c:pt idx="1027">
                        <c:v>1.85885E-10</c:v>
                      </c:pt>
                      <c:pt idx="1028">
                        <c:v>1.7984E-10</c:v>
                      </c:pt>
                      <c:pt idx="1029">
                        <c:v>1.7984E-10</c:v>
                      </c:pt>
                      <c:pt idx="1030">
                        <c:v>1.81706E-10</c:v>
                      </c:pt>
                      <c:pt idx="1031">
                        <c:v>1.81706E-10</c:v>
                      </c:pt>
                      <c:pt idx="1032">
                        <c:v>1.8278800000000001E-10</c:v>
                      </c:pt>
                      <c:pt idx="1033">
                        <c:v>1.8278800000000001E-10</c:v>
                      </c:pt>
                      <c:pt idx="1034">
                        <c:v>1.7954099999999999E-10</c:v>
                      </c:pt>
                      <c:pt idx="1035">
                        <c:v>1.7954099999999999E-10</c:v>
                      </c:pt>
                      <c:pt idx="1036">
                        <c:v>2.1981599999999999E-10</c:v>
                      </c:pt>
                      <c:pt idx="1037">
                        <c:v>2.1981599999999999E-10</c:v>
                      </c:pt>
                      <c:pt idx="1038">
                        <c:v>1.9676E-10</c:v>
                      </c:pt>
                      <c:pt idx="1039">
                        <c:v>1.9676E-10</c:v>
                      </c:pt>
                      <c:pt idx="1040">
                        <c:v>1.8783999999999999E-10</c:v>
                      </c:pt>
                      <c:pt idx="1041">
                        <c:v>1.8783999999999999E-10</c:v>
                      </c:pt>
                      <c:pt idx="1042">
                        <c:v>1.8293999999999999E-10</c:v>
                      </c:pt>
                      <c:pt idx="1043">
                        <c:v>1.8293999999999999E-10</c:v>
                      </c:pt>
                      <c:pt idx="1044">
                        <c:v>1.7094000000000001E-10</c:v>
                      </c:pt>
                      <c:pt idx="1045">
                        <c:v>1.7094000000000001E-10</c:v>
                      </c:pt>
                      <c:pt idx="1046">
                        <c:v>1.7082399999999999E-10</c:v>
                      </c:pt>
                      <c:pt idx="1047">
                        <c:v>1.7082399999999999E-10</c:v>
                      </c:pt>
                      <c:pt idx="1048">
                        <c:v>1.8640700000000001E-10</c:v>
                      </c:pt>
                      <c:pt idx="1049">
                        <c:v>1.8640700000000001E-10</c:v>
                      </c:pt>
                      <c:pt idx="1050">
                        <c:v>1.8744799999999999E-10</c:v>
                      </c:pt>
                      <c:pt idx="1051">
                        <c:v>1.8744799999999999E-10</c:v>
                      </c:pt>
                      <c:pt idx="1052">
                        <c:v>1.6067199999999999E-10</c:v>
                      </c:pt>
                      <c:pt idx="1053">
                        <c:v>1.6067199999999999E-10</c:v>
                      </c:pt>
                      <c:pt idx="1054">
                        <c:v>1.8195100000000001E-10</c:v>
                      </c:pt>
                      <c:pt idx="1055">
                        <c:v>1.8195100000000001E-10</c:v>
                      </c:pt>
                      <c:pt idx="1056">
                        <c:v>1.82082E-10</c:v>
                      </c:pt>
                      <c:pt idx="1057">
                        <c:v>1.82082E-10</c:v>
                      </c:pt>
                      <c:pt idx="1058">
                        <c:v>1.8475300000000001E-10</c:v>
                      </c:pt>
                      <c:pt idx="1059">
                        <c:v>1.8475300000000001E-10</c:v>
                      </c:pt>
                      <c:pt idx="1060">
                        <c:v>1.8112200000000001E-10</c:v>
                      </c:pt>
                      <c:pt idx="1061">
                        <c:v>1.8112200000000001E-10</c:v>
                      </c:pt>
                      <c:pt idx="1062">
                        <c:v>1.6946E-10</c:v>
                      </c:pt>
                      <c:pt idx="1063">
                        <c:v>1.6946E-10</c:v>
                      </c:pt>
                      <c:pt idx="1064">
                        <c:v>1.73721E-10</c:v>
                      </c:pt>
                      <c:pt idx="1065">
                        <c:v>1.73721E-10</c:v>
                      </c:pt>
                      <c:pt idx="1066">
                        <c:v>1.9040600000000001E-10</c:v>
                      </c:pt>
                      <c:pt idx="1067">
                        <c:v>1.9040600000000001E-10</c:v>
                      </c:pt>
                      <c:pt idx="1068">
                        <c:v>1.7930299999999999E-10</c:v>
                      </c:pt>
                      <c:pt idx="1069">
                        <c:v>1.7930299999999999E-10</c:v>
                      </c:pt>
                      <c:pt idx="1070">
                        <c:v>1.8341899999999999E-10</c:v>
                      </c:pt>
                      <c:pt idx="1071">
                        <c:v>1.8341899999999999E-10</c:v>
                      </c:pt>
                      <c:pt idx="1072">
                        <c:v>1.6623700000000001E-10</c:v>
                      </c:pt>
                      <c:pt idx="1073">
                        <c:v>1.6623700000000001E-10</c:v>
                      </c:pt>
                      <c:pt idx="1074">
                        <c:v>1.78759E-10</c:v>
                      </c:pt>
                      <c:pt idx="1075">
                        <c:v>1.78759E-10</c:v>
                      </c:pt>
                      <c:pt idx="1076">
                        <c:v>1.7209700000000001E-10</c:v>
                      </c:pt>
                      <c:pt idx="1077">
                        <c:v>1.7209700000000001E-10</c:v>
                      </c:pt>
                      <c:pt idx="1078">
                        <c:v>1.6995200000000001E-10</c:v>
                      </c:pt>
                      <c:pt idx="1079">
                        <c:v>1.6995200000000001E-10</c:v>
                      </c:pt>
                      <c:pt idx="1080">
                        <c:v>1.6629199999999999E-10</c:v>
                      </c:pt>
                      <c:pt idx="1081">
                        <c:v>1.6629199999999999E-10</c:v>
                      </c:pt>
                      <c:pt idx="1082">
                        <c:v>1.74124E-10</c:v>
                      </c:pt>
                      <c:pt idx="1083">
                        <c:v>1.74124E-10</c:v>
                      </c:pt>
                      <c:pt idx="1084">
                        <c:v>1.7656999999999999E-10</c:v>
                      </c:pt>
                      <c:pt idx="1085">
                        <c:v>1.7656999999999999E-10</c:v>
                      </c:pt>
                      <c:pt idx="1086">
                        <c:v>1.71955E-10</c:v>
                      </c:pt>
                      <c:pt idx="1087">
                        <c:v>1.71955E-10</c:v>
                      </c:pt>
                      <c:pt idx="1088">
                        <c:v>1.6864799999999999E-10</c:v>
                      </c:pt>
                      <c:pt idx="1089">
                        <c:v>1.6864799999999999E-10</c:v>
                      </c:pt>
                      <c:pt idx="1090">
                        <c:v>1.6591499999999999E-10</c:v>
                      </c:pt>
                      <c:pt idx="1091">
                        <c:v>1.6591499999999999E-10</c:v>
                      </c:pt>
                      <c:pt idx="1092">
                        <c:v>1.7598499999999999E-10</c:v>
                      </c:pt>
                      <c:pt idx="1093">
                        <c:v>1.7598499999999999E-10</c:v>
                      </c:pt>
                      <c:pt idx="1094">
                        <c:v>1.67013E-10</c:v>
                      </c:pt>
                      <c:pt idx="1095">
                        <c:v>1.67013E-10</c:v>
                      </c:pt>
                      <c:pt idx="1096">
                        <c:v>1.6948500000000001E-10</c:v>
                      </c:pt>
                      <c:pt idx="1097">
                        <c:v>1.6948500000000001E-10</c:v>
                      </c:pt>
                      <c:pt idx="1098">
                        <c:v>1.67432E-10</c:v>
                      </c:pt>
                      <c:pt idx="1099">
                        <c:v>1.67432E-10</c:v>
                      </c:pt>
                      <c:pt idx="1100">
                        <c:v>1.7802199999999999E-10</c:v>
                      </c:pt>
                      <c:pt idx="1101">
                        <c:v>1.7802199999999999E-10</c:v>
                      </c:pt>
                      <c:pt idx="1102">
                        <c:v>1.6500499999999999E-10</c:v>
                      </c:pt>
                      <c:pt idx="1103">
                        <c:v>1.6500499999999999E-10</c:v>
                      </c:pt>
                      <c:pt idx="1104">
                        <c:v>1.6336200000000001E-10</c:v>
                      </c:pt>
                      <c:pt idx="1105">
                        <c:v>1.6336200000000001E-10</c:v>
                      </c:pt>
                      <c:pt idx="1106">
                        <c:v>1.76041E-10</c:v>
                      </c:pt>
                      <c:pt idx="1107">
                        <c:v>1.76041E-10</c:v>
                      </c:pt>
                      <c:pt idx="1108">
                        <c:v>1.63792E-10</c:v>
                      </c:pt>
                      <c:pt idx="1109">
                        <c:v>1.63792E-10</c:v>
                      </c:pt>
                      <c:pt idx="1110">
                        <c:v>1.6359400000000001E-10</c:v>
                      </c:pt>
                      <c:pt idx="1111">
                        <c:v>1.6359400000000001E-10</c:v>
                      </c:pt>
                      <c:pt idx="1112">
                        <c:v>1.7005100000000001E-10</c:v>
                      </c:pt>
                      <c:pt idx="1113">
                        <c:v>1.7005100000000001E-10</c:v>
                      </c:pt>
                      <c:pt idx="1114">
                        <c:v>1.7138900000000001E-10</c:v>
                      </c:pt>
                      <c:pt idx="1115">
                        <c:v>1.7138900000000001E-10</c:v>
                      </c:pt>
                      <c:pt idx="1116">
                        <c:v>1.6882299999999999E-10</c:v>
                      </c:pt>
                      <c:pt idx="1117">
                        <c:v>1.6882299999999999E-10</c:v>
                      </c:pt>
                      <c:pt idx="1118">
                        <c:v>1.6131699999999999E-10</c:v>
                      </c:pt>
                      <c:pt idx="1119">
                        <c:v>1.6131699999999999E-10</c:v>
                      </c:pt>
                      <c:pt idx="1120">
                        <c:v>1.6591400000000001E-10</c:v>
                      </c:pt>
                      <c:pt idx="1121">
                        <c:v>1.6591400000000001E-10</c:v>
                      </c:pt>
                      <c:pt idx="1122">
                        <c:v>1.68333E-10</c:v>
                      </c:pt>
                      <c:pt idx="1123">
                        <c:v>1.68333E-10</c:v>
                      </c:pt>
                      <c:pt idx="1124">
                        <c:v>1.6696000000000001E-10</c:v>
                      </c:pt>
                      <c:pt idx="1125">
                        <c:v>1.6696000000000001E-10</c:v>
                      </c:pt>
                      <c:pt idx="1126">
                        <c:v>1.59115E-10</c:v>
                      </c:pt>
                      <c:pt idx="1127">
                        <c:v>1.59115E-10</c:v>
                      </c:pt>
                      <c:pt idx="1128">
                        <c:v>1.5395E-10</c:v>
                      </c:pt>
                      <c:pt idx="1129">
                        <c:v>1.5395E-10</c:v>
                      </c:pt>
                      <c:pt idx="1130">
                        <c:v>1.58027E-10</c:v>
                      </c:pt>
                      <c:pt idx="1131">
                        <c:v>1.58027E-10</c:v>
                      </c:pt>
                      <c:pt idx="1132">
                        <c:v>1.58485E-10</c:v>
                      </c:pt>
                      <c:pt idx="1133">
                        <c:v>1.58485E-10</c:v>
                      </c:pt>
                      <c:pt idx="1134">
                        <c:v>1.6291999999999999E-10</c:v>
                      </c:pt>
                      <c:pt idx="1135">
                        <c:v>1.6291999999999999E-10</c:v>
                      </c:pt>
                      <c:pt idx="1136">
                        <c:v>1.5479200000000001E-10</c:v>
                      </c:pt>
                      <c:pt idx="1137">
                        <c:v>1.5479200000000001E-10</c:v>
                      </c:pt>
                      <c:pt idx="1138">
                        <c:v>1.6358200000000001E-10</c:v>
                      </c:pt>
                      <c:pt idx="1139">
                        <c:v>1.6358200000000001E-10</c:v>
                      </c:pt>
                      <c:pt idx="1140">
                        <c:v>1.63463E-10</c:v>
                      </c:pt>
                      <c:pt idx="1141">
                        <c:v>1.63463E-10</c:v>
                      </c:pt>
                      <c:pt idx="1142">
                        <c:v>1.7087100000000001E-10</c:v>
                      </c:pt>
                      <c:pt idx="1143">
                        <c:v>1.7087100000000001E-10</c:v>
                      </c:pt>
                      <c:pt idx="1144">
                        <c:v>1.5877300000000001E-10</c:v>
                      </c:pt>
                      <c:pt idx="1145">
                        <c:v>1.5877300000000001E-10</c:v>
                      </c:pt>
                      <c:pt idx="1146">
                        <c:v>1.5880099999999999E-10</c:v>
                      </c:pt>
                      <c:pt idx="1147">
                        <c:v>1.5880099999999999E-10</c:v>
                      </c:pt>
                      <c:pt idx="1148">
                        <c:v>1.66332E-10</c:v>
                      </c:pt>
                      <c:pt idx="1149">
                        <c:v>1.66332E-10</c:v>
                      </c:pt>
                      <c:pt idx="1150">
                        <c:v>1.5040899999999999E-10</c:v>
                      </c:pt>
                      <c:pt idx="1151">
                        <c:v>1.5040899999999999E-10</c:v>
                      </c:pt>
                      <c:pt idx="1152">
                        <c:v>1.6159399999999999E-10</c:v>
                      </c:pt>
                      <c:pt idx="1153">
                        <c:v>1.6159399999999999E-10</c:v>
                      </c:pt>
                      <c:pt idx="1154">
                        <c:v>1.6220599999999999E-10</c:v>
                      </c:pt>
                      <c:pt idx="1155">
                        <c:v>1.6220599999999999E-10</c:v>
                      </c:pt>
                      <c:pt idx="1156">
                        <c:v>1.49467E-10</c:v>
                      </c:pt>
                      <c:pt idx="1157">
                        <c:v>1.49467E-10</c:v>
                      </c:pt>
                      <c:pt idx="1158">
                        <c:v>1.6776100000000001E-10</c:v>
                      </c:pt>
                      <c:pt idx="1159">
                        <c:v>1.6776100000000001E-10</c:v>
                      </c:pt>
                      <c:pt idx="1160">
                        <c:v>1.6861E-10</c:v>
                      </c:pt>
                      <c:pt idx="1161">
                        <c:v>1.6861E-10</c:v>
                      </c:pt>
                      <c:pt idx="1162">
                        <c:v>1.59411E-10</c:v>
                      </c:pt>
                      <c:pt idx="1163">
                        <c:v>1.59411E-10</c:v>
                      </c:pt>
                      <c:pt idx="1164">
                        <c:v>1.6237400000000001E-10</c:v>
                      </c:pt>
                      <c:pt idx="1165">
                        <c:v>1.6237400000000001E-10</c:v>
                      </c:pt>
                      <c:pt idx="1166">
                        <c:v>1.4589E-10</c:v>
                      </c:pt>
                      <c:pt idx="1167">
                        <c:v>1.4589E-10</c:v>
                      </c:pt>
                      <c:pt idx="1168">
                        <c:v>1.5609799999999999E-10</c:v>
                      </c:pt>
                      <c:pt idx="1169">
                        <c:v>1.5609799999999999E-10</c:v>
                      </c:pt>
                      <c:pt idx="1170">
                        <c:v>1.6265799999999999E-10</c:v>
                      </c:pt>
                      <c:pt idx="1171">
                        <c:v>1.6265799999999999E-10</c:v>
                      </c:pt>
                      <c:pt idx="1172">
                        <c:v>1.5959599999999999E-10</c:v>
                      </c:pt>
                      <c:pt idx="1173">
                        <c:v>1.5959599999999999E-10</c:v>
                      </c:pt>
                      <c:pt idx="1174">
                        <c:v>1.5267100000000001E-10</c:v>
                      </c:pt>
                      <c:pt idx="1175">
                        <c:v>1.5267100000000001E-10</c:v>
                      </c:pt>
                      <c:pt idx="1176">
                        <c:v>1.50958E-10</c:v>
                      </c:pt>
                      <c:pt idx="1177">
                        <c:v>1.50958E-10</c:v>
                      </c:pt>
                      <c:pt idx="1178">
                        <c:v>1.5640799999999999E-10</c:v>
                      </c:pt>
                      <c:pt idx="1179">
                        <c:v>1.5640799999999999E-10</c:v>
                      </c:pt>
                      <c:pt idx="1180">
                        <c:v>1.4473E-10</c:v>
                      </c:pt>
                      <c:pt idx="1181">
                        <c:v>1.4473E-10</c:v>
                      </c:pt>
                      <c:pt idx="1182">
                        <c:v>1.5627599999999999E-10</c:v>
                      </c:pt>
                      <c:pt idx="1183">
                        <c:v>1.5627599999999999E-10</c:v>
                      </c:pt>
                      <c:pt idx="1184">
                        <c:v>1.48234E-10</c:v>
                      </c:pt>
                      <c:pt idx="1185">
                        <c:v>1.48234E-10</c:v>
                      </c:pt>
                      <c:pt idx="1186">
                        <c:v>1.54818E-10</c:v>
                      </c:pt>
                      <c:pt idx="1187">
                        <c:v>1.54818E-10</c:v>
                      </c:pt>
                      <c:pt idx="1188">
                        <c:v>1.45269E-10</c:v>
                      </c:pt>
                      <c:pt idx="1189">
                        <c:v>1.45269E-10</c:v>
                      </c:pt>
                      <c:pt idx="1190">
                        <c:v>1.6217899999999999E-10</c:v>
                      </c:pt>
                      <c:pt idx="1191">
                        <c:v>1.6217899999999999E-10</c:v>
                      </c:pt>
                      <c:pt idx="1192">
                        <c:v>1.6570900000000001E-10</c:v>
                      </c:pt>
                      <c:pt idx="1193">
                        <c:v>1.6570900000000001E-10</c:v>
                      </c:pt>
                      <c:pt idx="1194">
                        <c:v>1.50802E-10</c:v>
                      </c:pt>
                      <c:pt idx="1195">
                        <c:v>1.50802E-10</c:v>
                      </c:pt>
                      <c:pt idx="1196">
                        <c:v>1.55237E-10</c:v>
                      </c:pt>
                      <c:pt idx="1197">
                        <c:v>1.55237E-10</c:v>
                      </c:pt>
                      <c:pt idx="1198">
                        <c:v>1.5823900000000001E-10</c:v>
                      </c:pt>
                      <c:pt idx="1199">
                        <c:v>1.5823900000000001E-10</c:v>
                      </c:pt>
                      <c:pt idx="1200">
                        <c:v>1.4762E-10</c:v>
                      </c:pt>
                      <c:pt idx="1201">
                        <c:v>1.4762E-10</c:v>
                      </c:pt>
                      <c:pt idx="1202">
                        <c:v>1.5306600000000001E-10</c:v>
                      </c:pt>
                      <c:pt idx="1203">
                        <c:v>1.5306600000000001E-10</c:v>
                      </c:pt>
                      <c:pt idx="1204">
                        <c:v>1.6590200000000001E-10</c:v>
                      </c:pt>
                      <c:pt idx="1205">
                        <c:v>1.6590200000000001E-10</c:v>
                      </c:pt>
                      <c:pt idx="1206">
                        <c:v>1.5190900000000001E-10</c:v>
                      </c:pt>
                      <c:pt idx="1207">
                        <c:v>1.5190900000000001E-10</c:v>
                      </c:pt>
                      <c:pt idx="1208">
                        <c:v>1.5618400000000001E-10</c:v>
                      </c:pt>
                      <c:pt idx="1209">
                        <c:v>1.5618400000000001E-10</c:v>
                      </c:pt>
                      <c:pt idx="1210">
                        <c:v>1.62873E-10</c:v>
                      </c:pt>
                      <c:pt idx="1211">
                        <c:v>1.62873E-10</c:v>
                      </c:pt>
                      <c:pt idx="1212">
                        <c:v>1.5294599999999999E-10</c:v>
                      </c:pt>
                      <c:pt idx="1213">
                        <c:v>1.5294599999999999E-10</c:v>
                      </c:pt>
                      <c:pt idx="1214">
                        <c:v>1.4707800000000001E-10</c:v>
                      </c:pt>
                      <c:pt idx="1215">
                        <c:v>1.4707800000000001E-10</c:v>
                      </c:pt>
                      <c:pt idx="1216">
                        <c:v>1.4241400000000001E-10</c:v>
                      </c:pt>
                      <c:pt idx="1217">
                        <c:v>1.4241400000000001E-10</c:v>
                      </c:pt>
                      <c:pt idx="1218">
                        <c:v>1.4999500000000001E-10</c:v>
                      </c:pt>
                      <c:pt idx="1219">
                        <c:v>1.4999500000000001E-10</c:v>
                      </c:pt>
                      <c:pt idx="1220">
                        <c:v>1.4576499999999999E-10</c:v>
                      </c:pt>
                      <c:pt idx="1221">
                        <c:v>1.4576499999999999E-10</c:v>
                      </c:pt>
                      <c:pt idx="1222">
                        <c:v>1.5291800000000001E-10</c:v>
                      </c:pt>
                      <c:pt idx="1223">
                        <c:v>1.5291800000000001E-10</c:v>
                      </c:pt>
                      <c:pt idx="1224">
                        <c:v>1.4112499999999999E-10</c:v>
                      </c:pt>
                      <c:pt idx="1225">
                        <c:v>1.4112499999999999E-10</c:v>
                      </c:pt>
                      <c:pt idx="1226">
                        <c:v>1.50226E-10</c:v>
                      </c:pt>
                      <c:pt idx="1227">
                        <c:v>1.50226E-10</c:v>
                      </c:pt>
                      <c:pt idx="1228">
                        <c:v>1.5367700000000001E-10</c:v>
                      </c:pt>
                      <c:pt idx="1229">
                        <c:v>1.5367700000000001E-10</c:v>
                      </c:pt>
                      <c:pt idx="1230">
                        <c:v>1.4761599999999999E-10</c:v>
                      </c:pt>
                      <c:pt idx="1231">
                        <c:v>1.4761599999999999E-10</c:v>
                      </c:pt>
                      <c:pt idx="1232">
                        <c:v>1.4538899999999999E-10</c:v>
                      </c:pt>
                      <c:pt idx="1233">
                        <c:v>1.4538899999999999E-10</c:v>
                      </c:pt>
                      <c:pt idx="1234">
                        <c:v>1.3953399999999999E-10</c:v>
                      </c:pt>
                      <c:pt idx="1235">
                        <c:v>1.3953399999999999E-10</c:v>
                      </c:pt>
                      <c:pt idx="1236">
                        <c:v>1.4770800000000001E-10</c:v>
                      </c:pt>
                      <c:pt idx="1237">
                        <c:v>1.4770800000000001E-10</c:v>
                      </c:pt>
                      <c:pt idx="1238">
                        <c:v>1.43112E-10</c:v>
                      </c:pt>
                      <c:pt idx="1239">
                        <c:v>1.43112E-10</c:v>
                      </c:pt>
                      <c:pt idx="1240">
                        <c:v>1.34169E-10</c:v>
                      </c:pt>
                      <c:pt idx="1241">
                        <c:v>1.34169E-10</c:v>
                      </c:pt>
                      <c:pt idx="1242">
                        <c:v>1.4378599999999999E-10</c:v>
                      </c:pt>
                      <c:pt idx="1243">
                        <c:v>1.4378599999999999E-10</c:v>
                      </c:pt>
                      <c:pt idx="1244">
                        <c:v>1.4844600000000001E-10</c:v>
                      </c:pt>
                      <c:pt idx="1245">
                        <c:v>1.4844600000000001E-10</c:v>
                      </c:pt>
                      <c:pt idx="1246">
                        <c:v>1.46845E-10</c:v>
                      </c:pt>
                      <c:pt idx="1247">
                        <c:v>1.46845E-10</c:v>
                      </c:pt>
                      <c:pt idx="1248">
                        <c:v>1.5790899999999999E-10</c:v>
                      </c:pt>
                      <c:pt idx="1249">
                        <c:v>1.5790899999999999E-10</c:v>
                      </c:pt>
                      <c:pt idx="1250">
                        <c:v>1.4539199999999999E-10</c:v>
                      </c:pt>
                      <c:pt idx="1251">
                        <c:v>1.4539199999999999E-10</c:v>
                      </c:pt>
                      <c:pt idx="1252">
                        <c:v>1.43275E-10</c:v>
                      </c:pt>
                      <c:pt idx="1253">
                        <c:v>1.43275E-10</c:v>
                      </c:pt>
                      <c:pt idx="1254">
                        <c:v>1.36088E-10</c:v>
                      </c:pt>
                      <c:pt idx="1255">
                        <c:v>1.36088E-10</c:v>
                      </c:pt>
                      <c:pt idx="1256">
                        <c:v>1.35998E-10</c:v>
                      </c:pt>
                      <c:pt idx="1257">
                        <c:v>1.35998E-10</c:v>
                      </c:pt>
                      <c:pt idx="1258">
                        <c:v>1.4488599999999999E-10</c:v>
                      </c:pt>
                      <c:pt idx="1259">
                        <c:v>1.4488599999999999E-10</c:v>
                      </c:pt>
                      <c:pt idx="1260">
                        <c:v>1.4354799999999999E-10</c:v>
                      </c:pt>
                      <c:pt idx="1261">
                        <c:v>1.4354799999999999E-10</c:v>
                      </c:pt>
                      <c:pt idx="1262">
                        <c:v>1.44296E-10</c:v>
                      </c:pt>
                      <c:pt idx="1263">
                        <c:v>1.44296E-10</c:v>
                      </c:pt>
                      <c:pt idx="1264">
                        <c:v>1.4676899999999999E-10</c:v>
                      </c:pt>
                      <c:pt idx="1265">
                        <c:v>1.4676899999999999E-10</c:v>
                      </c:pt>
                      <c:pt idx="1266">
                        <c:v>1.4401199999999999E-10</c:v>
                      </c:pt>
                      <c:pt idx="1267">
                        <c:v>1.4401199999999999E-10</c:v>
                      </c:pt>
                      <c:pt idx="1268">
                        <c:v>1.4835999999999999E-10</c:v>
                      </c:pt>
                      <c:pt idx="1269">
                        <c:v>1.4835999999999999E-10</c:v>
                      </c:pt>
                      <c:pt idx="1270">
                        <c:v>1.4926000000000001E-10</c:v>
                      </c:pt>
                      <c:pt idx="1271">
                        <c:v>1.4926000000000001E-10</c:v>
                      </c:pt>
                      <c:pt idx="1272">
                        <c:v>1.4208200000000001E-10</c:v>
                      </c:pt>
                      <c:pt idx="1273">
                        <c:v>1.4208200000000001E-10</c:v>
                      </c:pt>
                      <c:pt idx="1274">
                        <c:v>1.3800899999999999E-10</c:v>
                      </c:pt>
                      <c:pt idx="1275">
                        <c:v>1.3800899999999999E-10</c:v>
                      </c:pt>
                      <c:pt idx="1276">
                        <c:v>1.46776E-10</c:v>
                      </c:pt>
                      <c:pt idx="1277">
                        <c:v>1.46776E-10</c:v>
                      </c:pt>
                      <c:pt idx="1278">
                        <c:v>1.4539400000000001E-10</c:v>
                      </c:pt>
                      <c:pt idx="1279">
                        <c:v>1.4539400000000001E-10</c:v>
                      </c:pt>
                      <c:pt idx="1280">
                        <c:v>1.4491899999999999E-10</c:v>
                      </c:pt>
                      <c:pt idx="1281">
                        <c:v>1.4491899999999999E-10</c:v>
                      </c:pt>
                      <c:pt idx="1282">
                        <c:v>1.4827E-10</c:v>
                      </c:pt>
                      <c:pt idx="1283">
                        <c:v>1.4827E-10</c:v>
                      </c:pt>
                      <c:pt idx="1284">
                        <c:v>1.4474099999999999E-10</c:v>
                      </c:pt>
                      <c:pt idx="1285">
                        <c:v>1.4474099999999999E-10</c:v>
                      </c:pt>
                      <c:pt idx="1286">
                        <c:v>1.3589000000000001E-10</c:v>
                      </c:pt>
                      <c:pt idx="1287">
                        <c:v>1.3589000000000001E-10</c:v>
                      </c:pt>
                      <c:pt idx="1288">
                        <c:v>1.44082E-10</c:v>
                      </c:pt>
                      <c:pt idx="1289">
                        <c:v>1.44082E-10</c:v>
                      </c:pt>
                      <c:pt idx="1290">
                        <c:v>1.52109E-10</c:v>
                      </c:pt>
                      <c:pt idx="1291">
                        <c:v>1.52109E-10</c:v>
                      </c:pt>
                      <c:pt idx="1292">
                        <c:v>1.3620300000000001E-10</c:v>
                      </c:pt>
                      <c:pt idx="1293">
                        <c:v>1.3620300000000001E-10</c:v>
                      </c:pt>
                      <c:pt idx="1294">
                        <c:v>1.2676399999999999E-10</c:v>
                      </c:pt>
                      <c:pt idx="1295">
                        <c:v>1.2676399999999999E-10</c:v>
                      </c:pt>
                      <c:pt idx="1296">
                        <c:v>1.34352E-10</c:v>
                      </c:pt>
                      <c:pt idx="1297">
                        <c:v>1.34352E-10</c:v>
                      </c:pt>
                      <c:pt idx="1298">
                        <c:v>1.4751500000000001E-10</c:v>
                      </c:pt>
                      <c:pt idx="1299">
                        <c:v>1.4751500000000001E-10</c:v>
                      </c:pt>
                      <c:pt idx="1300">
                        <c:v>1.4814800000000001E-10</c:v>
                      </c:pt>
                      <c:pt idx="1301">
                        <c:v>1.4814800000000001E-10</c:v>
                      </c:pt>
                      <c:pt idx="1302">
                        <c:v>1.4482199999999999E-10</c:v>
                      </c:pt>
                      <c:pt idx="1303">
                        <c:v>1.4482199999999999E-10</c:v>
                      </c:pt>
                      <c:pt idx="1304">
                        <c:v>1.38513E-10</c:v>
                      </c:pt>
                      <c:pt idx="1305">
                        <c:v>1.38513E-10</c:v>
                      </c:pt>
                      <c:pt idx="1306">
                        <c:v>1.4299299999999999E-10</c:v>
                      </c:pt>
                      <c:pt idx="1307">
                        <c:v>1.4299299999999999E-10</c:v>
                      </c:pt>
                      <c:pt idx="1308">
                        <c:v>1.3856000000000001E-10</c:v>
                      </c:pt>
                      <c:pt idx="1309">
                        <c:v>1.3856000000000001E-10</c:v>
                      </c:pt>
                      <c:pt idx="1310">
                        <c:v>1.3428499999999999E-10</c:v>
                      </c:pt>
                      <c:pt idx="1311">
                        <c:v>1.3428499999999999E-10</c:v>
                      </c:pt>
                      <c:pt idx="1312">
                        <c:v>1.34385E-10</c:v>
                      </c:pt>
                      <c:pt idx="1313">
                        <c:v>1.34385E-10</c:v>
                      </c:pt>
                      <c:pt idx="1314">
                        <c:v>1.3645099999999999E-10</c:v>
                      </c:pt>
                      <c:pt idx="1315">
                        <c:v>1.3645099999999999E-10</c:v>
                      </c:pt>
                      <c:pt idx="1316">
                        <c:v>1.3548999999999999E-10</c:v>
                      </c:pt>
                      <c:pt idx="1317">
                        <c:v>1.3548999999999999E-10</c:v>
                      </c:pt>
                      <c:pt idx="1318">
                        <c:v>1.4957099999999999E-10</c:v>
                      </c:pt>
                      <c:pt idx="1319">
                        <c:v>1.4957099999999999E-10</c:v>
                      </c:pt>
                      <c:pt idx="1320">
                        <c:v>1.3192500000000001E-10</c:v>
                      </c:pt>
                      <c:pt idx="1321">
                        <c:v>1.3192500000000001E-10</c:v>
                      </c:pt>
                      <c:pt idx="1322">
                        <c:v>1.37136E-10</c:v>
                      </c:pt>
                      <c:pt idx="1323">
                        <c:v>1.37136E-10</c:v>
                      </c:pt>
                      <c:pt idx="1324">
                        <c:v>1.38068E-10</c:v>
                      </c:pt>
                      <c:pt idx="1325">
                        <c:v>1.38068E-10</c:v>
                      </c:pt>
                      <c:pt idx="1326">
                        <c:v>1.3839100000000001E-10</c:v>
                      </c:pt>
                      <c:pt idx="1327">
                        <c:v>1.3839100000000001E-10</c:v>
                      </c:pt>
                      <c:pt idx="1328">
                        <c:v>1.37824E-10</c:v>
                      </c:pt>
                      <c:pt idx="1329">
                        <c:v>1.37824E-10</c:v>
                      </c:pt>
                      <c:pt idx="1330">
                        <c:v>1.2901E-10</c:v>
                      </c:pt>
                      <c:pt idx="1331">
                        <c:v>1.2901E-10</c:v>
                      </c:pt>
                      <c:pt idx="1332">
                        <c:v>1.48216E-10</c:v>
                      </c:pt>
                      <c:pt idx="1333">
                        <c:v>1.48216E-10</c:v>
                      </c:pt>
                      <c:pt idx="1334">
                        <c:v>1.18973E-10</c:v>
                      </c:pt>
                      <c:pt idx="1335">
                        <c:v>1.18973E-10</c:v>
                      </c:pt>
                      <c:pt idx="1336">
                        <c:v>1.2746899999999999E-10</c:v>
                      </c:pt>
                      <c:pt idx="1337">
                        <c:v>1.2746899999999999E-10</c:v>
                      </c:pt>
                      <c:pt idx="1338">
                        <c:v>1.41681E-10</c:v>
                      </c:pt>
                      <c:pt idx="1339">
                        <c:v>1.41681E-10</c:v>
                      </c:pt>
                      <c:pt idx="1340">
                        <c:v>1.2553E-10</c:v>
                      </c:pt>
                      <c:pt idx="1341">
                        <c:v>1.2553E-10</c:v>
                      </c:pt>
                      <c:pt idx="1342">
                        <c:v>1.34256E-10</c:v>
                      </c:pt>
                      <c:pt idx="1343">
                        <c:v>1.34256E-10</c:v>
                      </c:pt>
                      <c:pt idx="1344">
                        <c:v>1.33346E-10</c:v>
                      </c:pt>
                      <c:pt idx="1345">
                        <c:v>1.33346E-10</c:v>
                      </c:pt>
                      <c:pt idx="1346">
                        <c:v>1.29209E-10</c:v>
                      </c:pt>
                      <c:pt idx="1347">
                        <c:v>1.29209E-10</c:v>
                      </c:pt>
                      <c:pt idx="1348">
                        <c:v>1.2618499999999999E-10</c:v>
                      </c:pt>
                      <c:pt idx="1349">
                        <c:v>1.2618499999999999E-10</c:v>
                      </c:pt>
                      <c:pt idx="1350">
                        <c:v>1.4038600000000001E-10</c:v>
                      </c:pt>
                      <c:pt idx="1351">
                        <c:v>1.4038600000000001E-10</c:v>
                      </c:pt>
                      <c:pt idx="1352">
                        <c:v>1.3642000000000001E-10</c:v>
                      </c:pt>
                      <c:pt idx="1353">
                        <c:v>1.3642000000000001E-10</c:v>
                      </c:pt>
                      <c:pt idx="1354">
                        <c:v>1.34651E-10</c:v>
                      </c:pt>
                      <c:pt idx="1355">
                        <c:v>1.34651E-10</c:v>
                      </c:pt>
                      <c:pt idx="1356">
                        <c:v>1.2711800000000001E-10</c:v>
                      </c:pt>
                      <c:pt idx="1357">
                        <c:v>1.2711800000000001E-10</c:v>
                      </c:pt>
                      <c:pt idx="1358">
                        <c:v>1.3033400000000001E-10</c:v>
                      </c:pt>
                      <c:pt idx="1359">
                        <c:v>1.3033400000000001E-10</c:v>
                      </c:pt>
                      <c:pt idx="1360">
                        <c:v>1.3002000000000001E-10</c:v>
                      </c:pt>
                      <c:pt idx="1361">
                        <c:v>1.3002000000000001E-10</c:v>
                      </c:pt>
                      <c:pt idx="1362">
                        <c:v>1.2565199999999999E-10</c:v>
                      </c:pt>
                      <c:pt idx="1363">
                        <c:v>1.2565199999999999E-10</c:v>
                      </c:pt>
                      <c:pt idx="1364">
                        <c:v>1.3960200000000001E-10</c:v>
                      </c:pt>
                      <c:pt idx="1365">
                        <c:v>1.3960200000000001E-10</c:v>
                      </c:pt>
                      <c:pt idx="1366">
                        <c:v>1.3061400000000001E-10</c:v>
                      </c:pt>
                      <c:pt idx="1367">
                        <c:v>1.3061400000000001E-10</c:v>
                      </c:pt>
                      <c:pt idx="1368">
                        <c:v>1.4026500000000001E-10</c:v>
                      </c:pt>
                      <c:pt idx="1369">
                        <c:v>1.4026500000000001E-10</c:v>
                      </c:pt>
                      <c:pt idx="1370">
                        <c:v>1.33949E-10</c:v>
                      </c:pt>
                      <c:pt idx="1371">
                        <c:v>1.33949E-10</c:v>
                      </c:pt>
                      <c:pt idx="1372">
                        <c:v>1.3106699999999999E-10</c:v>
                      </c:pt>
                      <c:pt idx="1373">
                        <c:v>1.3106699999999999E-10</c:v>
                      </c:pt>
                      <c:pt idx="1374">
                        <c:v>1.2903299999999999E-10</c:v>
                      </c:pt>
                      <c:pt idx="1375">
                        <c:v>1.2903299999999999E-10</c:v>
                      </c:pt>
                      <c:pt idx="1376">
                        <c:v>1.2083699999999999E-10</c:v>
                      </c:pt>
                      <c:pt idx="1377">
                        <c:v>1.2083699999999999E-10</c:v>
                      </c:pt>
                      <c:pt idx="1378">
                        <c:v>1.29772E-10</c:v>
                      </c:pt>
                      <c:pt idx="1379">
                        <c:v>1.29772E-10</c:v>
                      </c:pt>
                      <c:pt idx="1380">
                        <c:v>1.33213E-10</c:v>
                      </c:pt>
                      <c:pt idx="1381">
                        <c:v>1.33213E-10</c:v>
                      </c:pt>
                      <c:pt idx="1382">
                        <c:v>1.3133799999999999E-10</c:v>
                      </c:pt>
                      <c:pt idx="1383">
                        <c:v>1.3133799999999999E-10</c:v>
                      </c:pt>
                      <c:pt idx="1384">
                        <c:v>1.2703199999999999E-10</c:v>
                      </c:pt>
                      <c:pt idx="1385">
                        <c:v>1.2703199999999999E-10</c:v>
                      </c:pt>
                      <c:pt idx="1386">
                        <c:v>1.2960700000000001E-10</c:v>
                      </c:pt>
                      <c:pt idx="1387">
                        <c:v>1.2960700000000001E-10</c:v>
                      </c:pt>
                      <c:pt idx="1388">
                        <c:v>1.23764E-10</c:v>
                      </c:pt>
                      <c:pt idx="1389">
                        <c:v>1.23764E-10</c:v>
                      </c:pt>
                      <c:pt idx="1390">
                        <c:v>1.09877E-10</c:v>
                      </c:pt>
                      <c:pt idx="1391">
                        <c:v>1.09877E-10</c:v>
                      </c:pt>
                      <c:pt idx="1392">
                        <c:v>1.2956200000000001E-10</c:v>
                      </c:pt>
                      <c:pt idx="1393">
                        <c:v>1.2956200000000001E-10</c:v>
                      </c:pt>
                      <c:pt idx="1394">
                        <c:v>1.27271E-10</c:v>
                      </c:pt>
                      <c:pt idx="1395">
                        <c:v>1.27271E-10</c:v>
                      </c:pt>
                      <c:pt idx="1396">
                        <c:v>1.2861699999999999E-10</c:v>
                      </c:pt>
                      <c:pt idx="1397">
                        <c:v>1.2861699999999999E-10</c:v>
                      </c:pt>
                      <c:pt idx="1398">
                        <c:v>1.3116200000000001E-10</c:v>
                      </c:pt>
                      <c:pt idx="1399">
                        <c:v>1.3116200000000001E-10</c:v>
                      </c:pt>
                      <c:pt idx="1400">
                        <c:v>1.1679299999999999E-10</c:v>
                      </c:pt>
                      <c:pt idx="1401">
                        <c:v>1.1679299999999999E-10</c:v>
                      </c:pt>
                      <c:pt idx="1402">
                        <c:v>1.2120900000000001E-10</c:v>
                      </c:pt>
                      <c:pt idx="1403">
                        <c:v>1.2120900000000001E-10</c:v>
                      </c:pt>
                      <c:pt idx="1404">
                        <c:v>1.3253399999999999E-10</c:v>
                      </c:pt>
                      <c:pt idx="1405">
                        <c:v>1.3253399999999999E-10</c:v>
                      </c:pt>
                      <c:pt idx="1406">
                        <c:v>1.35561E-10</c:v>
                      </c:pt>
                      <c:pt idx="1407">
                        <c:v>1.35561E-10</c:v>
                      </c:pt>
                      <c:pt idx="1408">
                        <c:v>1.28943E-10</c:v>
                      </c:pt>
                      <c:pt idx="1409">
                        <c:v>1.28943E-10</c:v>
                      </c:pt>
                      <c:pt idx="1410">
                        <c:v>1.2539200000000001E-10</c:v>
                      </c:pt>
                      <c:pt idx="1411">
                        <c:v>1.2539200000000001E-10</c:v>
                      </c:pt>
                      <c:pt idx="1412">
                        <c:v>1.2262300000000001E-10</c:v>
                      </c:pt>
                      <c:pt idx="1413">
                        <c:v>1.2262300000000001E-10</c:v>
                      </c:pt>
                      <c:pt idx="1414">
                        <c:v>1.173E-10</c:v>
                      </c:pt>
                      <c:pt idx="1415">
                        <c:v>1.173E-10</c:v>
                      </c:pt>
                      <c:pt idx="1416">
                        <c:v>1.12285E-10</c:v>
                      </c:pt>
                      <c:pt idx="1417">
                        <c:v>1.12285E-10</c:v>
                      </c:pt>
                      <c:pt idx="1418">
                        <c:v>1.26985E-10</c:v>
                      </c:pt>
                      <c:pt idx="1419">
                        <c:v>1.26985E-10</c:v>
                      </c:pt>
                      <c:pt idx="1420">
                        <c:v>1.2263299999999999E-10</c:v>
                      </c:pt>
                      <c:pt idx="1421">
                        <c:v>1.2263299999999999E-10</c:v>
                      </c:pt>
                      <c:pt idx="1422">
                        <c:v>1.2386100000000001E-10</c:v>
                      </c:pt>
                      <c:pt idx="1423">
                        <c:v>1.2386100000000001E-10</c:v>
                      </c:pt>
                      <c:pt idx="1424">
                        <c:v>1.8169500000000001E-10</c:v>
                      </c:pt>
                      <c:pt idx="1425">
                        <c:v>1.8169500000000001E-10</c:v>
                      </c:pt>
                      <c:pt idx="1426">
                        <c:v>1.1869699999999999E-10</c:v>
                      </c:pt>
                      <c:pt idx="1427">
                        <c:v>1.1869699999999999E-10</c:v>
                      </c:pt>
                      <c:pt idx="1428">
                        <c:v>1.22378E-10</c:v>
                      </c:pt>
                      <c:pt idx="1429">
                        <c:v>1.22378E-10</c:v>
                      </c:pt>
                      <c:pt idx="1430">
                        <c:v>1.20305E-10</c:v>
                      </c:pt>
                      <c:pt idx="1431">
                        <c:v>1.20305E-10</c:v>
                      </c:pt>
                      <c:pt idx="1432">
                        <c:v>1.2232400000000001E-10</c:v>
                      </c:pt>
                      <c:pt idx="1433">
                        <c:v>1.2232400000000001E-10</c:v>
                      </c:pt>
                      <c:pt idx="1434">
                        <c:v>1.2400900000000001E-10</c:v>
                      </c:pt>
                      <c:pt idx="1435">
                        <c:v>1.2400900000000001E-10</c:v>
                      </c:pt>
                      <c:pt idx="1436">
                        <c:v>1.11819E-10</c:v>
                      </c:pt>
                      <c:pt idx="1437">
                        <c:v>1.11819E-10</c:v>
                      </c:pt>
                      <c:pt idx="1438">
                        <c:v>1.20546E-10</c:v>
                      </c:pt>
                      <c:pt idx="1439">
                        <c:v>1.20546E-10</c:v>
                      </c:pt>
                      <c:pt idx="1440">
                        <c:v>1.12896E-10</c:v>
                      </c:pt>
                      <c:pt idx="1441">
                        <c:v>1.12896E-10</c:v>
                      </c:pt>
                      <c:pt idx="1442">
                        <c:v>1.1706699999999999E-10</c:v>
                      </c:pt>
                      <c:pt idx="1443">
                        <c:v>1.1706699999999999E-10</c:v>
                      </c:pt>
                      <c:pt idx="1444">
                        <c:v>1.2071800000000001E-10</c:v>
                      </c:pt>
                      <c:pt idx="1445">
                        <c:v>1.2071800000000001E-10</c:v>
                      </c:pt>
                      <c:pt idx="1446">
                        <c:v>1.18623E-10</c:v>
                      </c:pt>
                      <c:pt idx="1447">
                        <c:v>1.18623E-10</c:v>
                      </c:pt>
                      <c:pt idx="1448">
                        <c:v>1.34274E-10</c:v>
                      </c:pt>
                      <c:pt idx="1449">
                        <c:v>1.34274E-10</c:v>
                      </c:pt>
                      <c:pt idx="1450">
                        <c:v>1.2946699999999999E-10</c:v>
                      </c:pt>
                      <c:pt idx="1451">
                        <c:v>1.2946699999999999E-10</c:v>
                      </c:pt>
                      <c:pt idx="1452">
                        <c:v>1.4037700000000001E-10</c:v>
                      </c:pt>
                      <c:pt idx="1453">
                        <c:v>1.4037700000000001E-10</c:v>
                      </c:pt>
                      <c:pt idx="1454">
                        <c:v>1.1973300000000001E-10</c:v>
                      </c:pt>
                      <c:pt idx="1455">
                        <c:v>1.1973300000000001E-10</c:v>
                      </c:pt>
                      <c:pt idx="1456">
                        <c:v>1.3270200000000001E-10</c:v>
                      </c:pt>
                      <c:pt idx="1457">
                        <c:v>1.3270200000000001E-10</c:v>
                      </c:pt>
                      <c:pt idx="1458">
                        <c:v>1.1948900000000001E-10</c:v>
                      </c:pt>
                      <c:pt idx="1459">
                        <c:v>1.1948900000000001E-10</c:v>
                      </c:pt>
                      <c:pt idx="1460">
                        <c:v>1.15837E-10</c:v>
                      </c:pt>
                      <c:pt idx="1461">
                        <c:v>1.15837E-10</c:v>
                      </c:pt>
                      <c:pt idx="1462">
                        <c:v>1.2422099999999999E-10</c:v>
                      </c:pt>
                      <c:pt idx="1463">
                        <c:v>1.2422099999999999E-10</c:v>
                      </c:pt>
                      <c:pt idx="1464">
                        <c:v>1.2514200000000001E-10</c:v>
                      </c:pt>
                      <c:pt idx="1465">
                        <c:v>1.2514200000000001E-10</c:v>
                      </c:pt>
                      <c:pt idx="1466">
                        <c:v>1.3096000000000001E-10</c:v>
                      </c:pt>
                      <c:pt idx="1467">
                        <c:v>1.3096000000000001E-10</c:v>
                      </c:pt>
                      <c:pt idx="1468">
                        <c:v>1.2475699999999999E-10</c:v>
                      </c:pt>
                      <c:pt idx="1469">
                        <c:v>1.2475699999999999E-10</c:v>
                      </c:pt>
                      <c:pt idx="1470">
                        <c:v>1.2776099999999999E-10</c:v>
                      </c:pt>
                      <c:pt idx="1471">
                        <c:v>1.2776099999999999E-10</c:v>
                      </c:pt>
                      <c:pt idx="1472">
                        <c:v>1.2537400000000001E-10</c:v>
                      </c:pt>
                      <c:pt idx="1473">
                        <c:v>1.2537400000000001E-10</c:v>
                      </c:pt>
                      <c:pt idx="1474">
                        <c:v>1.12937E-10</c:v>
                      </c:pt>
                      <c:pt idx="1475">
                        <c:v>1.12937E-10</c:v>
                      </c:pt>
                      <c:pt idx="1476">
                        <c:v>1.26551E-10</c:v>
                      </c:pt>
                      <c:pt idx="1477">
                        <c:v>1.26551E-10</c:v>
                      </c:pt>
                      <c:pt idx="1478">
                        <c:v>1.12224E-10</c:v>
                      </c:pt>
                      <c:pt idx="1479">
                        <c:v>1.12224E-10</c:v>
                      </c:pt>
                      <c:pt idx="1480">
                        <c:v>1.2660999999999999E-10</c:v>
                      </c:pt>
                      <c:pt idx="1481">
                        <c:v>1.2660999999999999E-10</c:v>
                      </c:pt>
                      <c:pt idx="1482">
                        <c:v>1.21139E-10</c:v>
                      </c:pt>
                      <c:pt idx="1483">
                        <c:v>1.21139E-10</c:v>
                      </c:pt>
                      <c:pt idx="1484">
                        <c:v>1.09865E-10</c:v>
                      </c:pt>
                      <c:pt idx="1485">
                        <c:v>1.09865E-10</c:v>
                      </c:pt>
                      <c:pt idx="1486">
                        <c:v>1.2078200000000001E-10</c:v>
                      </c:pt>
                      <c:pt idx="1487">
                        <c:v>1.2078200000000001E-10</c:v>
                      </c:pt>
                      <c:pt idx="1488">
                        <c:v>1.1915799999999999E-10</c:v>
                      </c:pt>
                      <c:pt idx="1489">
                        <c:v>1.1915799999999999E-10</c:v>
                      </c:pt>
                      <c:pt idx="1490">
                        <c:v>1.23261E-10</c:v>
                      </c:pt>
                      <c:pt idx="1491">
                        <c:v>1.23261E-10</c:v>
                      </c:pt>
                      <c:pt idx="1492">
                        <c:v>1.2946300000000001E-10</c:v>
                      </c:pt>
                      <c:pt idx="1493">
                        <c:v>1.2946300000000001E-10</c:v>
                      </c:pt>
                      <c:pt idx="1494">
                        <c:v>1.1266200000000001E-10</c:v>
                      </c:pt>
                      <c:pt idx="1495">
                        <c:v>1.1266200000000001E-10</c:v>
                      </c:pt>
                      <c:pt idx="1496">
                        <c:v>1.2113E-10</c:v>
                      </c:pt>
                      <c:pt idx="1497">
                        <c:v>1.2113E-10</c:v>
                      </c:pt>
                      <c:pt idx="1498">
                        <c:v>1.10831E-10</c:v>
                      </c:pt>
                      <c:pt idx="1499">
                        <c:v>1.10831E-10</c:v>
                      </c:pt>
                      <c:pt idx="1500">
                        <c:v>1.04735E-10</c:v>
                      </c:pt>
                      <c:pt idx="1501">
                        <c:v>1.04735E-10</c:v>
                      </c:pt>
                      <c:pt idx="1502">
                        <c:v>1.20765E-10</c:v>
                      </c:pt>
                      <c:pt idx="1503">
                        <c:v>1.20765E-10</c:v>
                      </c:pt>
                      <c:pt idx="1504">
                        <c:v>1.17623E-10</c:v>
                      </c:pt>
                      <c:pt idx="1505">
                        <c:v>1.17623E-10</c:v>
                      </c:pt>
                      <c:pt idx="1506">
                        <c:v>1.15926E-10</c:v>
                      </c:pt>
                      <c:pt idx="1507">
                        <c:v>1.15926E-10</c:v>
                      </c:pt>
                      <c:pt idx="1508">
                        <c:v>1.15332E-10</c:v>
                      </c:pt>
                      <c:pt idx="1509">
                        <c:v>1.15332E-10</c:v>
                      </c:pt>
                      <c:pt idx="1510">
                        <c:v>1.14468E-10</c:v>
                      </c:pt>
                      <c:pt idx="1511">
                        <c:v>1.14468E-10</c:v>
                      </c:pt>
                      <c:pt idx="1512">
                        <c:v>1.19632E-10</c:v>
                      </c:pt>
                      <c:pt idx="1513">
                        <c:v>1.19632E-10</c:v>
                      </c:pt>
                      <c:pt idx="1514">
                        <c:v>1.2293099999999999E-10</c:v>
                      </c:pt>
                      <c:pt idx="1515">
                        <c:v>1.2293099999999999E-10</c:v>
                      </c:pt>
                      <c:pt idx="1516">
                        <c:v>1.16439E-10</c:v>
                      </c:pt>
                      <c:pt idx="1517">
                        <c:v>1.16439E-10</c:v>
                      </c:pt>
                      <c:pt idx="1518">
                        <c:v>1.1699100000000001E-10</c:v>
                      </c:pt>
                      <c:pt idx="1519">
                        <c:v>1.1699100000000001E-10</c:v>
                      </c:pt>
                      <c:pt idx="1520">
                        <c:v>1.1421399999999999E-10</c:v>
                      </c:pt>
                      <c:pt idx="1521">
                        <c:v>1.1421399999999999E-10</c:v>
                      </c:pt>
                      <c:pt idx="1522">
                        <c:v>1.2636500000000001E-10</c:v>
                      </c:pt>
                      <c:pt idx="1523">
                        <c:v>1.2636500000000001E-10</c:v>
                      </c:pt>
                      <c:pt idx="1524">
                        <c:v>1.1285799999999999E-10</c:v>
                      </c:pt>
                      <c:pt idx="1525">
                        <c:v>1.1285799999999999E-10</c:v>
                      </c:pt>
                      <c:pt idx="1526">
                        <c:v>1.2899999999999999E-10</c:v>
                      </c:pt>
                      <c:pt idx="1527">
                        <c:v>1.2899999999999999E-10</c:v>
                      </c:pt>
                      <c:pt idx="1528">
                        <c:v>1.15021E-10</c:v>
                      </c:pt>
                      <c:pt idx="1529">
                        <c:v>1.15021E-10</c:v>
                      </c:pt>
                      <c:pt idx="1530">
                        <c:v>1.0842E-10</c:v>
                      </c:pt>
                      <c:pt idx="1531">
                        <c:v>1.0842E-10</c:v>
                      </c:pt>
                      <c:pt idx="1532">
                        <c:v>1.06804E-10</c:v>
                      </c:pt>
                      <c:pt idx="1533">
                        <c:v>1.06804E-10</c:v>
                      </c:pt>
                      <c:pt idx="1534">
                        <c:v>1.18132E-10</c:v>
                      </c:pt>
                      <c:pt idx="1535">
                        <c:v>1.18132E-10</c:v>
                      </c:pt>
                      <c:pt idx="1536">
                        <c:v>1.24683E-10</c:v>
                      </c:pt>
                      <c:pt idx="1537">
                        <c:v>1.24683E-10</c:v>
                      </c:pt>
                      <c:pt idx="1538">
                        <c:v>2.05396E-10</c:v>
                      </c:pt>
                      <c:pt idx="1539">
                        <c:v>2.05396E-10</c:v>
                      </c:pt>
                      <c:pt idx="1540">
                        <c:v>1.09395E-10</c:v>
                      </c:pt>
                      <c:pt idx="1541">
                        <c:v>1.09395E-10</c:v>
                      </c:pt>
                      <c:pt idx="1542">
                        <c:v>1.4077500000000001E-10</c:v>
                      </c:pt>
                      <c:pt idx="1543">
                        <c:v>1.4077500000000001E-10</c:v>
                      </c:pt>
                      <c:pt idx="1544">
                        <c:v>1.14264E-10</c:v>
                      </c:pt>
                      <c:pt idx="1545">
                        <c:v>1.14264E-10</c:v>
                      </c:pt>
                      <c:pt idx="1546">
                        <c:v>1.13827E-10</c:v>
                      </c:pt>
                      <c:pt idx="1547">
                        <c:v>1.13827E-10</c:v>
                      </c:pt>
                      <c:pt idx="1548">
                        <c:v>1.16092E-10</c:v>
                      </c:pt>
                      <c:pt idx="1549">
                        <c:v>1.16092E-10</c:v>
                      </c:pt>
                      <c:pt idx="1550">
                        <c:v>1.0699100000000001E-10</c:v>
                      </c:pt>
                      <c:pt idx="1551">
                        <c:v>1.0699100000000001E-10</c:v>
                      </c:pt>
                      <c:pt idx="1552">
                        <c:v>1.09087E-10</c:v>
                      </c:pt>
                      <c:pt idx="1553">
                        <c:v>1.09087E-10</c:v>
                      </c:pt>
                      <c:pt idx="1554">
                        <c:v>1.20208E-10</c:v>
                      </c:pt>
                      <c:pt idx="1555">
                        <c:v>1.20208E-10</c:v>
                      </c:pt>
                      <c:pt idx="1556">
                        <c:v>1.042E-10</c:v>
                      </c:pt>
                      <c:pt idx="1557">
                        <c:v>1.042E-10</c:v>
                      </c:pt>
                      <c:pt idx="1558">
                        <c:v>1.1456499999999999E-10</c:v>
                      </c:pt>
                      <c:pt idx="1559">
                        <c:v>1.1456499999999999E-10</c:v>
                      </c:pt>
                      <c:pt idx="1560">
                        <c:v>1.1655700000000001E-10</c:v>
                      </c:pt>
                      <c:pt idx="1561">
                        <c:v>1.1655700000000001E-10</c:v>
                      </c:pt>
                      <c:pt idx="1562">
                        <c:v>1.2470899999999999E-10</c:v>
                      </c:pt>
                      <c:pt idx="1563">
                        <c:v>1.2470899999999999E-10</c:v>
                      </c:pt>
                      <c:pt idx="1564">
                        <c:v>1.08352E-10</c:v>
                      </c:pt>
                      <c:pt idx="1565">
                        <c:v>1.08352E-10</c:v>
                      </c:pt>
                      <c:pt idx="1566">
                        <c:v>1.1049700000000001E-10</c:v>
                      </c:pt>
                      <c:pt idx="1567">
                        <c:v>1.1049700000000001E-10</c:v>
                      </c:pt>
                      <c:pt idx="1568">
                        <c:v>1.2253500000000001E-10</c:v>
                      </c:pt>
                      <c:pt idx="1569">
                        <c:v>1.2253500000000001E-10</c:v>
                      </c:pt>
                      <c:pt idx="1570">
                        <c:v>1.13696E-10</c:v>
                      </c:pt>
                      <c:pt idx="1571">
                        <c:v>1.13696E-10</c:v>
                      </c:pt>
                      <c:pt idx="1572">
                        <c:v>1.2174699999999999E-10</c:v>
                      </c:pt>
                      <c:pt idx="1573">
                        <c:v>1.2174699999999999E-10</c:v>
                      </c:pt>
                      <c:pt idx="1574">
                        <c:v>1.13523E-10</c:v>
                      </c:pt>
                      <c:pt idx="1575">
                        <c:v>1.13523E-10</c:v>
                      </c:pt>
                      <c:pt idx="1576">
                        <c:v>1.1517E-10</c:v>
                      </c:pt>
                      <c:pt idx="1577">
                        <c:v>1.1517E-10</c:v>
                      </c:pt>
                      <c:pt idx="1578">
                        <c:v>1.0970300000000001E-10</c:v>
                      </c:pt>
                      <c:pt idx="1579">
                        <c:v>1.0970300000000001E-10</c:v>
                      </c:pt>
                      <c:pt idx="1580">
                        <c:v>1.05098E-10</c:v>
                      </c:pt>
                      <c:pt idx="1581">
                        <c:v>1.05098E-10</c:v>
                      </c:pt>
                      <c:pt idx="1582">
                        <c:v>1.25602E-10</c:v>
                      </c:pt>
                      <c:pt idx="1583">
                        <c:v>1.25602E-10</c:v>
                      </c:pt>
                      <c:pt idx="1584">
                        <c:v>1.17385E-10</c:v>
                      </c:pt>
                      <c:pt idx="1585">
                        <c:v>1.17385E-10</c:v>
                      </c:pt>
                      <c:pt idx="1586">
                        <c:v>1.12153E-10</c:v>
                      </c:pt>
                      <c:pt idx="1587">
                        <c:v>1.12153E-10</c:v>
                      </c:pt>
                      <c:pt idx="1588">
                        <c:v>1.05418E-10</c:v>
                      </c:pt>
                      <c:pt idx="1589">
                        <c:v>1.05418E-10</c:v>
                      </c:pt>
                      <c:pt idx="1590">
                        <c:v>1.1421399999999999E-10</c:v>
                      </c:pt>
                      <c:pt idx="1591">
                        <c:v>1.1421399999999999E-10</c:v>
                      </c:pt>
                      <c:pt idx="1592">
                        <c:v>1.1769900000000001E-10</c:v>
                      </c:pt>
                      <c:pt idx="1593">
                        <c:v>1.1769900000000001E-10</c:v>
                      </c:pt>
                      <c:pt idx="1594">
                        <c:v>1.1791999999999999E-10</c:v>
                      </c:pt>
                      <c:pt idx="1595">
                        <c:v>1.1791999999999999E-10</c:v>
                      </c:pt>
                      <c:pt idx="1596">
                        <c:v>1.2108300000000001E-10</c:v>
                      </c:pt>
                      <c:pt idx="1597">
                        <c:v>1.2108300000000001E-10</c:v>
                      </c:pt>
                      <c:pt idx="1598">
                        <c:v>1.10938E-10</c:v>
                      </c:pt>
                      <c:pt idx="1599">
                        <c:v>1.10938E-10</c:v>
                      </c:pt>
                      <c:pt idx="1600">
                        <c:v>9.6682199999999999E-11</c:v>
                      </c:pt>
                      <c:pt idx="1601">
                        <c:v>9.6682199999999999E-11</c:v>
                      </c:pt>
                      <c:pt idx="1602">
                        <c:v>1.11033E-10</c:v>
                      </c:pt>
                      <c:pt idx="1603">
                        <c:v>1.11033E-10</c:v>
                      </c:pt>
                      <c:pt idx="1604">
                        <c:v>1.15769E-10</c:v>
                      </c:pt>
                      <c:pt idx="1605">
                        <c:v>1.15769E-10</c:v>
                      </c:pt>
                      <c:pt idx="1606">
                        <c:v>1.0185199999999999E-10</c:v>
                      </c:pt>
                      <c:pt idx="1607">
                        <c:v>1.0185199999999999E-10</c:v>
                      </c:pt>
                      <c:pt idx="1608">
                        <c:v>1.09999E-10</c:v>
                      </c:pt>
                      <c:pt idx="1609">
                        <c:v>1.09999E-10</c:v>
                      </c:pt>
                      <c:pt idx="1610">
                        <c:v>1.10868E-10</c:v>
                      </c:pt>
                      <c:pt idx="1611">
                        <c:v>1.10868E-10</c:v>
                      </c:pt>
                      <c:pt idx="1612">
                        <c:v>1.13262E-10</c:v>
                      </c:pt>
                      <c:pt idx="1613">
                        <c:v>1.13262E-10</c:v>
                      </c:pt>
                      <c:pt idx="1614">
                        <c:v>1.0358900000000001E-10</c:v>
                      </c:pt>
                      <c:pt idx="1615">
                        <c:v>1.0358900000000001E-10</c:v>
                      </c:pt>
                      <c:pt idx="1616">
                        <c:v>1.0946E-10</c:v>
                      </c:pt>
                      <c:pt idx="1617">
                        <c:v>1.0946E-10</c:v>
                      </c:pt>
                      <c:pt idx="1618">
                        <c:v>1.23245E-10</c:v>
                      </c:pt>
                      <c:pt idx="1619">
                        <c:v>1.23245E-10</c:v>
                      </c:pt>
                      <c:pt idx="1620">
                        <c:v>1.05533E-10</c:v>
                      </c:pt>
                      <c:pt idx="1621">
                        <c:v>1.05533E-10</c:v>
                      </c:pt>
                      <c:pt idx="1622">
                        <c:v>1.1153E-10</c:v>
                      </c:pt>
                      <c:pt idx="1623">
                        <c:v>1.1153E-10</c:v>
                      </c:pt>
                      <c:pt idx="1624">
                        <c:v>1.11681E-10</c:v>
                      </c:pt>
                      <c:pt idx="1625">
                        <c:v>1.11681E-10</c:v>
                      </c:pt>
                      <c:pt idx="1626">
                        <c:v>1.10572E-10</c:v>
                      </c:pt>
                      <c:pt idx="1627">
                        <c:v>1.10572E-10</c:v>
                      </c:pt>
                      <c:pt idx="1628">
                        <c:v>1.06925E-10</c:v>
                      </c:pt>
                      <c:pt idx="1629">
                        <c:v>1.06925E-10</c:v>
                      </c:pt>
                      <c:pt idx="1630">
                        <c:v>1.12707E-10</c:v>
                      </c:pt>
                      <c:pt idx="1631">
                        <c:v>1.12707E-10</c:v>
                      </c:pt>
                      <c:pt idx="1632">
                        <c:v>1.05185E-10</c:v>
                      </c:pt>
                      <c:pt idx="1633">
                        <c:v>1.05185E-10</c:v>
                      </c:pt>
                      <c:pt idx="1634">
                        <c:v>1.06038E-10</c:v>
                      </c:pt>
                      <c:pt idx="1635">
                        <c:v>1.06038E-10</c:v>
                      </c:pt>
                      <c:pt idx="1636">
                        <c:v>1.08108E-10</c:v>
                      </c:pt>
                      <c:pt idx="1637">
                        <c:v>1.08108E-10</c:v>
                      </c:pt>
                      <c:pt idx="1638">
                        <c:v>1.15553E-10</c:v>
                      </c:pt>
                      <c:pt idx="1639">
                        <c:v>1.15553E-10</c:v>
                      </c:pt>
                      <c:pt idx="1640">
                        <c:v>1.07866E-10</c:v>
                      </c:pt>
                      <c:pt idx="1641">
                        <c:v>1.07866E-10</c:v>
                      </c:pt>
                      <c:pt idx="1642">
                        <c:v>1.1860900000000001E-10</c:v>
                      </c:pt>
                      <c:pt idx="1643">
                        <c:v>1.1860900000000001E-10</c:v>
                      </c:pt>
                      <c:pt idx="1644">
                        <c:v>1.10533E-10</c:v>
                      </c:pt>
                      <c:pt idx="1645">
                        <c:v>1.10533E-10</c:v>
                      </c:pt>
                      <c:pt idx="1646">
                        <c:v>1.00445E-10</c:v>
                      </c:pt>
                      <c:pt idx="1647">
                        <c:v>1.00445E-10</c:v>
                      </c:pt>
                      <c:pt idx="1648">
                        <c:v>1.06297E-10</c:v>
                      </c:pt>
                      <c:pt idx="1649">
                        <c:v>1.06297E-10</c:v>
                      </c:pt>
                      <c:pt idx="1650">
                        <c:v>1.16371E-10</c:v>
                      </c:pt>
                      <c:pt idx="1651">
                        <c:v>1.16371E-10</c:v>
                      </c:pt>
                      <c:pt idx="1652">
                        <c:v>9.7285699999999994E-11</c:v>
                      </c:pt>
                      <c:pt idx="1653">
                        <c:v>9.7285699999999994E-11</c:v>
                      </c:pt>
                      <c:pt idx="1654">
                        <c:v>1.0368100000000001E-10</c:v>
                      </c:pt>
                      <c:pt idx="1655">
                        <c:v>1.0368100000000001E-10</c:v>
                      </c:pt>
                      <c:pt idx="1656">
                        <c:v>1.05921E-10</c:v>
                      </c:pt>
                      <c:pt idx="1657">
                        <c:v>1.05921E-10</c:v>
                      </c:pt>
                      <c:pt idx="1658">
                        <c:v>1.04461E-10</c:v>
                      </c:pt>
                      <c:pt idx="1659">
                        <c:v>1.04461E-10</c:v>
                      </c:pt>
                      <c:pt idx="1660">
                        <c:v>1.08214E-10</c:v>
                      </c:pt>
                      <c:pt idx="1661">
                        <c:v>1.08214E-10</c:v>
                      </c:pt>
                      <c:pt idx="1662">
                        <c:v>1.1507E-10</c:v>
                      </c:pt>
                      <c:pt idx="1663">
                        <c:v>1.1507E-10</c:v>
                      </c:pt>
                      <c:pt idx="1664">
                        <c:v>1.0787099999999999E-10</c:v>
                      </c:pt>
                      <c:pt idx="1665">
                        <c:v>1.0787099999999999E-10</c:v>
                      </c:pt>
                      <c:pt idx="1666">
                        <c:v>1.03552E-10</c:v>
                      </c:pt>
                      <c:pt idx="1667">
                        <c:v>1.03552E-10</c:v>
                      </c:pt>
                      <c:pt idx="1668">
                        <c:v>1.10621E-10</c:v>
                      </c:pt>
                      <c:pt idx="1669">
                        <c:v>1.10621E-10</c:v>
                      </c:pt>
                      <c:pt idx="1670">
                        <c:v>1.01515E-10</c:v>
                      </c:pt>
                      <c:pt idx="1671">
                        <c:v>1.01515E-10</c:v>
                      </c:pt>
                      <c:pt idx="1672">
                        <c:v>1.0732400000000001E-10</c:v>
                      </c:pt>
                      <c:pt idx="1673">
                        <c:v>1.0732400000000001E-10</c:v>
                      </c:pt>
                      <c:pt idx="1674">
                        <c:v>1.1466299999999999E-10</c:v>
                      </c:pt>
                      <c:pt idx="1675">
                        <c:v>1.1466299999999999E-10</c:v>
                      </c:pt>
                      <c:pt idx="1676">
                        <c:v>1.06873E-10</c:v>
                      </c:pt>
                      <c:pt idx="1677">
                        <c:v>1.06873E-10</c:v>
                      </c:pt>
                      <c:pt idx="1678">
                        <c:v>2.7378199999999998E-10</c:v>
                      </c:pt>
                      <c:pt idx="1679">
                        <c:v>2.7378199999999998E-10</c:v>
                      </c:pt>
                      <c:pt idx="1680">
                        <c:v>1.15357E-10</c:v>
                      </c:pt>
                      <c:pt idx="1681">
                        <c:v>1.15357E-10</c:v>
                      </c:pt>
                      <c:pt idx="1682">
                        <c:v>1.02977E-10</c:v>
                      </c:pt>
                      <c:pt idx="1683">
                        <c:v>1.02977E-10</c:v>
                      </c:pt>
                      <c:pt idx="1684">
                        <c:v>1.02278E-10</c:v>
                      </c:pt>
                      <c:pt idx="1685">
                        <c:v>1.02278E-10</c:v>
                      </c:pt>
                      <c:pt idx="1686">
                        <c:v>1.0971E-10</c:v>
                      </c:pt>
                      <c:pt idx="1687">
                        <c:v>1.0971E-10</c:v>
                      </c:pt>
                      <c:pt idx="1688">
                        <c:v>1.03539E-10</c:v>
                      </c:pt>
                      <c:pt idx="1689">
                        <c:v>1.03539E-10</c:v>
                      </c:pt>
                      <c:pt idx="1690">
                        <c:v>1.73461E-10</c:v>
                      </c:pt>
                      <c:pt idx="1691">
                        <c:v>1.73461E-10</c:v>
                      </c:pt>
                      <c:pt idx="1692">
                        <c:v>1.0564E-10</c:v>
                      </c:pt>
                      <c:pt idx="1693">
                        <c:v>1.0564E-10</c:v>
                      </c:pt>
                      <c:pt idx="1694">
                        <c:v>1.1337000000000001E-10</c:v>
                      </c:pt>
                      <c:pt idx="1695">
                        <c:v>1.1337000000000001E-10</c:v>
                      </c:pt>
                      <c:pt idx="1696">
                        <c:v>1.1245100000000001E-10</c:v>
                      </c:pt>
                      <c:pt idx="1697">
                        <c:v>1.1245100000000001E-10</c:v>
                      </c:pt>
                      <c:pt idx="1698">
                        <c:v>1.07691E-10</c:v>
                      </c:pt>
                      <c:pt idx="1699">
                        <c:v>1.07691E-10</c:v>
                      </c:pt>
                      <c:pt idx="1700">
                        <c:v>9.7426100000000004E-11</c:v>
                      </c:pt>
                      <c:pt idx="1701">
                        <c:v>9.7426100000000004E-11</c:v>
                      </c:pt>
                      <c:pt idx="1702">
                        <c:v>9.5750299999999998E-11</c:v>
                      </c:pt>
                      <c:pt idx="1703">
                        <c:v>9.5750299999999998E-11</c:v>
                      </c:pt>
                      <c:pt idx="1704">
                        <c:v>1.0637799999999999E-10</c:v>
                      </c:pt>
                      <c:pt idx="1705">
                        <c:v>1.0637799999999999E-10</c:v>
                      </c:pt>
                      <c:pt idx="1706">
                        <c:v>9.5671799999999996E-11</c:v>
                      </c:pt>
                      <c:pt idx="1707">
                        <c:v>9.5671799999999996E-11</c:v>
                      </c:pt>
                      <c:pt idx="1708">
                        <c:v>1.17936E-10</c:v>
                      </c:pt>
                      <c:pt idx="1709">
                        <c:v>1.17936E-10</c:v>
                      </c:pt>
                      <c:pt idx="1710">
                        <c:v>1.12263E-10</c:v>
                      </c:pt>
                      <c:pt idx="1711">
                        <c:v>1.12263E-10</c:v>
                      </c:pt>
                      <c:pt idx="1712">
                        <c:v>9.6878599999999999E-11</c:v>
                      </c:pt>
                      <c:pt idx="1713">
                        <c:v>9.6878599999999999E-11</c:v>
                      </c:pt>
                      <c:pt idx="1714">
                        <c:v>1.16472E-10</c:v>
                      </c:pt>
                      <c:pt idx="1715">
                        <c:v>1.16472E-10</c:v>
                      </c:pt>
                      <c:pt idx="1716">
                        <c:v>1.06704E-10</c:v>
                      </c:pt>
                      <c:pt idx="1717">
                        <c:v>1.06704E-10</c:v>
                      </c:pt>
                      <c:pt idx="1718">
                        <c:v>1.0709E-10</c:v>
                      </c:pt>
                      <c:pt idx="1719">
                        <c:v>1.0709E-10</c:v>
                      </c:pt>
                      <c:pt idx="1720">
                        <c:v>1.0705299999999999E-10</c:v>
                      </c:pt>
                      <c:pt idx="1721">
                        <c:v>1.0705299999999999E-10</c:v>
                      </c:pt>
                      <c:pt idx="1722">
                        <c:v>1.01637E-10</c:v>
                      </c:pt>
                      <c:pt idx="1723">
                        <c:v>1.01637E-10</c:v>
                      </c:pt>
                      <c:pt idx="1724">
                        <c:v>1.02952E-10</c:v>
                      </c:pt>
                      <c:pt idx="1725">
                        <c:v>1.02952E-10</c:v>
                      </c:pt>
                      <c:pt idx="1726">
                        <c:v>1.0308899999999999E-10</c:v>
                      </c:pt>
                      <c:pt idx="1727">
                        <c:v>1.0308899999999999E-10</c:v>
                      </c:pt>
                      <c:pt idx="1728">
                        <c:v>1.6484799999999999E-10</c:v>
                      </c:pt>
                      <c:pt idx="1729">
                        <c:v>1.6484799999999999E-10</c:v>
                      </c:pt>
                      <c:pt idx="1730">
                        <c:v>1.06468E-10</c:v>
                      </c:pt>
                      <c:pt idx="1731">
                        <c:v>1.06468E-10</c:v>
                      </c:pt>
                      <c:pt idx="1732">
                        <c:v>1.09098E-10</c:v>
                      </c:pt>
                      <c:pt idx="1733">
                        <c:v>1.09098E-10</c:v>
                      </c:pt>
                      <c:pt idx="1734">
                        <c:v>1.10603E-10</c:v>
                      </c:pt>
                      <c:pt idx="1735">
                        <c:v>1.10603E-10</c:v>
                      </c:pt>
                      <c:pt idx="1736">
                        <c:v>1.02895E-10</c:v>
                      </c:pt>
                      <c:pt idx="1737">
                        <c:v>1.02895E-10</c:v>
                      </c:pt>
                      <c:pt idx="1738">
                        <c:v>1.17954E-10</c:v>
                      </c:pt>
                      <c:pt idx="1739">
                        <c:v>1.17954E-10</c:v>
                      </c:pt>
                      <c:pt idx="1740">
                        <c:v>1.05684E-10</c:v>
                      </c:pt>
                      <c:pt idx="1741">
                        <c:v>1.05684E-10</c:v>
                      </c:pt>
                      <c:pt idx="1742">
                        <c:v>9.5555100000000006E-11</c:v>
                      </c:pt>
                      <c:pt idx="1743">
                        <c:v>9.5555100000000006E-11</c:v>
                      </c:pt>
                      <c:pt idx="1744">
                        <c:v>1.01029E-10</c:v>
                      </c:pt>
                      <c:pt idx="1745">
                        <c:v>1.01029E-10</c:v>
                      </c:pt>
                      <c:pt idx="1746">
                        <c:v>1.00147E-10</c:v>
                      </c:pt>
                      <c:pt idx="1747">
                        <c:v>1.00147E-10</c:v>
                      </c:pt>
                      <c:pt idx="1748">
                        <c:v>1.05018E-10</c:v>
                      </c:pt>
                      <c:pt idx="1749">
                        <c:v>1.05018E-10</c:v>
                      </c:pt>
                      <c:pt idx="1750">
                        <c:v>1.0648499999999999E-10</c:v>
                      </c:pt>
                      <c:pt idx="1751">
                        <c:v>1.0648499999999999E-10</c:v>
                      </c:pt>
                      <c:pt idx="1752">
                        <c:v>1.1051E-10</c:v>
                      </c:pt>
                      <c:pt idx="1753">
                        <c:v>1.1051E-10</c:v>
                      </c:pt>
                      <c:pt idx="1754">
                        <c:v>1.01606E-10</c:v>
                      </c:pt>
                      <c:pt idx="1755">
                        <c:v>1.01606E-10</c:v>
                      </c:pt>
                      <c:pt idx="1756">
                        <c:v>1.1306E-10</c:v>
                      </c:pt>
                      <c:pt idx="1757">
                        <c:v>1.1306E-10</c:v>
                      </c:pt>
                      <c:pt idx="1758">
                        <c:v>1.05026E-10</c:v>
                      </c:pt>
                      <c:pt idx="1759">
                        <c:v>1.05026E-10</c:v>
                      </c:pt>
                      <c:pt idx="1760">
                        <c:v>1.04935E-10</c:v>
                      </c:pt>
                      <c:pt idx="1761">
                        <c:v>1.04935E-10</c:v>
                      </c:pt>
                      <c:pt idx="1762">
                        <c:v>9.2930199999999995E-11</c:v>
                      </c:pt>
                      <c:pt idx="1763">
                        <c:v>9.2930199999999995E-11</c:v>
                      </c:pt>
                      <c:pt idx="1764">
                        <c:v>1.07488E-10</c:v>
                      </c:pt>
                      <c:pt idx="1765">
                        <c:v>1.07488E-10</c:v>
                      </c:pt>
                      <c:pt idx="1766">
                        <c:v>9.1814599999999997E-11</c:v>
                      </c:pt>
                      <c:pt idx="1767">
                        <c:v>9.1814599999999997E-11</c:v>
                      </c:pt>
                      <c:pt idx="1768">
                        <c:v>1.0301200000000001E-10</c:v>
                      </c:pt>
                      <c:pt idx="1769">
                        <c:v>1.0301200000000001E-10</c:v>
                      </c:pt>
                      <c:pt idx="1770">
                        <c:v>1.06569E-10</c:v>
                      </c:pt>
                      <c:pt idx="1771">
                        <c:v>1.06569E-10</c:v>
                      </c:pt>
                      <c:pt idx="1772">
                        <c:v>1.3102700000000001E-10</c:v>
                      </c:pt>
                      <c:pt idx="1773">
                        <c:v>1.3102700000000001E-10</c:v>
                      </c:pt>
                      <c:pt idx="1774">
                        <c:v>1.0864699999999999E-10</c:v>
                      </c:pt>
                      <c:pt idx="1775">
                        <c:v>1.0864699999999999E-10</c:v>
                      </c:pt>
                      <c:pt idx="1776">
                        <c:v>9.97392E-11</c:v>
                      </c:pt>
                      <c:pt idx="1777">
                        <c:v>9.97392E-11</c:v>
                      </c:pt>
                      <c:pt idx="1778">
                        <c:v>1.13848E-10</c:v>
                      </c:pt>
                      <c:pt idx="1779">
                        <c:v>1.13848E-10</c:v>
                      </c:pt>
                      <c:pt idx="1780">
                        <c:v>1.03763E-10</c:v>
                      </c:pt>
                      <c:pt idx="1781">
                        <c:v>1.03763E-10</c:v>
                      </c:pt>
                      <c:pt idx="1782">
                        <c:v>1.0696699999999999E-10</c:v>
                      </c:pt>
                      <c:pt idx="1783">
                        <c:v>1.0696699999999999E-10</c:v>
                      </c:pt>
                      <c:pt idx="1784">
                        <c:v>1.01671E-10</c:v>
                      </c:pt>
                      <c:pt idx="1785">
                        <c:v>1.01671E-10</c:v>
                      </c:pt>
                      <c:pt idx="1786">
                        <c:v>1.02531E-10</c:v>
                      </c:pt>
                      <c:pt idx="1787">
                        <c:v>1.02531E-10</c:v>
                      </c:pt>
                      <c:pt idx="1788">
                        <c:v>1.06612E-10</c:v>
                      </c:pt>
                      <c:pt idx="1789">
                        <c:v>1.06612E-10</c:v>
                      </c:pt>
                      <c:pt idx="1790">
                        <c:v>9.4072199999999995E-11</c:v>
                      </c:pt>
                      <c:pt idx="1791">
                        <c:v>9.4072199999999995E-11</c:v>
                      </c:pt>
                      <c:pt idx="1792">
                        <c:v>9.7694599999999994E-11</c:v>
                      </c:pt>
                      <c:pt idx="1793">
                        <c:v>9.7694599999999994E-11</c:v>
                      </c:pt>
                      <c:pt idx="1794">
                        <c:v>1.0106E-10</c:v>
                      </c:pt>
                      <c:pt idx="1795">
                        <c:v>1.0106E-10</c:v>
                      </c:pt>
                      <c:pt idx="1796">
                        <c:v>9.9786099999999996E-11</c:v>
                      </c:pt>
                      <c:pt idx="1797">
                        <c:v>9.9786099999999996E-11</c:v>
                      </c:pt>
                      <c:pt idx="1798">
                        <c:v>1.13928E-10</c:v>
                      </c:pt>
                      <c:pt idx="1799">
                        <c:v>1.13928E-10</c:v>
                      </c:pt>
                      <c:pt idx="1800">
                        <c:v>9.9049300000000006E-11</c:v>
                      </c:pt>
                      <c:pt idx="1801">
                        <c:v>9.9049300000000006E-11</c:v>
                      </c:pt>
                      <c:pt idx="1802">
                        <c:v>1.0489099999999999E-10</c:v>
                      </c:pt>
                      <c:pt idx="1803">
                        <c:v>1.0489099999999999E-10</c:v>
                      </c:pt>
                      <c:pt idx="1804">
                        <c:v>1.01558E-10</c:v>
                      </c:pt>
                      <c:pt idx="1805">
                        <c:v>1.01558E-10</c:v>
                      </c:pt>
                      <c:pt idx="1806">
                        <c:v>9.8070499999999995E-11</c:v>
                      </c:pt>
                      <c:pt idx="1807">
                        <c:v>9.8070499999999995E-11</c:v>
                      </c:pt>
                      <c:pt idx="1808">
                        <c:v>1.0948300000000001E-10</c:v>
                      </c:pt>
                      <c:pt idx="1809">
                        <c:v>1.0948300000000001E-10</c:v>
                      </c:pt>
                      <c:pt idx="1810">
                        <c:v>1.04004E-10</c:v>
                      </c:pt>
                      <c:pt idx="1811">
                        <c:v>1.04004E-10</c:v>
                      </c:pt>
                      <c:pt idx="1812">
                        <c:v>1.11964E-10</c:v>
                      </c:pt>
                      <c:pt idx="1813">
                        <c:v>1.11964E-10</c:v>
                      </c:pt>
                      <c:pt idx="1814">
                        <c:v>9.2437299999999998E-11</c:v>
                      </c:pt>
                      <c:pt idx="1815">
                        <c:v>9.2437299999999998E-11</c:v>
                      </c:pt>
                      <c:pt idx="1816">
                        <c:v>1.0742199999999999E-10</c:v>
                      </c:pt>
                      <c:pt idx="1817">
                        <c:v>1.0742199999999999E-10</c:v>
                      </c:pt>
                      <c:pt idx="1818">
                        <c:v>9.4794300000000004E-11</c:v>
                      </c:pt>
                      <c:pt idx="1819">
                        <c:v>9.4794300000000004E-11</c:v>
                      </c:pt>
                      <c:pt idx="1820">
                        <c:v>9.78315E-11</c:v>
                      </c:pt>
                      <c:pt idx="1821">
                        <c:v>9.78315E-11</c:v>
                      </c:pt>
                      <c:pt idx="1822">
                        <c:v>1.01158E-10</c:v>
                      </c:pt>
                      <c:pt idx="1823">
                        <c:v>1.01158E-10</c:v>
                      </c:pt>
                      <c:pt idx="1824">
                        <c:v>9.6507300000000003E-11</c:v>
                      </c:pt>
                      <c:pt idx="1825">
                        <c:v>9.6507300000000003E-11</c:v>
                      </c:pt>
                      <c:pt idx="1826">
                        <c:v>1.04081E-10</c:v>
                      </c:pt>
                      <c:pt idx="1827">
                        <c:v>1.04081E-10</c:v>
                      </c:pt>
                      <c:pt idx="1828">
                        <c:v>9.1073799999999998E-11</c:v>
                      </c:pt>
                      <c:pt idx="1829">
                        <c:v>9.1073799999999998E-11</c:v>
                      </c:pt>
                      <c:pt idx="1830">
                        <c:v>8.9424699999999999E-11</c:v>
                      </c:pt>
                      <c:pt idx="1831">
                        <c:v>8.9424699999999999E-11</c:v>
                      </c:pt>
                      <c:pt idx="1832">
                        <c:v>9.8937800000000006E-11</c:v>
                      </c:pt>
                      <c:pt idx="1833">
                        <c:v>9.8937800000000006E-11</c:v>
                      </c:pt>
                      <c:pt idx="1834">
                        <c:v>9.8402800000000005E-11</c:v>
                      </c:pt>
                      <c:pt idx="1835">
                        <c:v>9.8402800000000005E-11</c:v>
                      </c:pt>
                      <c:pt idx="1836">
                        <c:v>9.7501600000000005E-11</c:v>
                      </c:pt>
                      <c:pt idx="1837">
                        <c:v>9.7501600000000005E-11</c:v>
                      </c:pt>
                      <c:pt idx="1838">
                        <c:v>9.8055000000000004E-11</c:v>
                      </c:pt>
                      <c:pt idx="1839">
                        <c:v>9.8055000000000004E-11</c:v>
                      </c:pt>
                      <c:pt idx="1840">
                        <c:v>1.05188E-10</c:v>
                      </c:pt>
                      <c:pt idx="1841">
                        <c:v>1.05188E-10</c:v>
                      </c:pt>
                      <c:pt idx="1842">
                        <c:v>9.3212300000000003E-11</c:v>
                      </c:pt>
                      <c:pt idx="1843">
                        <c:v>9.3212300000000003E-11</c:v>
                      </c:pt>
                      <c:pt idx="1844">
                        <c:v>9.7163200000000003E-11</c:v>
                      </c:pt>
                      <c:pt idx="1845">
                        <c:v>9.7163200000000003E-11</c:v>
                      </c:pt>
                      <c:pt idx="1846">
                        <c:v>9.8631100000000001E-11</c:v>
                      </c:pt>
                      <c:pt idx="1847">
                        <c:v>9.8631100000000001E-11</c:v>
                      </c:pt>
                      <c:pt idx="1848">
                        <c:v>9.7393300000000004E-11</c:v>
                      </c:pt>
                      <c:pt idx="1849">
                        <c:v>9.7393300000000004E-11</c:v>
                      </c:pt>
                      <c:pt idx="1850">
                        <c:v>9.7133699999999995E-11</c:v>
                      </c:pt>
                      <c:pt idx="1851">
                        <c:v>9.7133699999999995E-11</c:v>
                      </c:pt>
                      <c:pt idx="1852">
                        <c:v>9.0723399999999996E-11</c:v>
                      </c:pt>
                      <c:pt idx="1853">
                        <c:v>9.0723399999999996E-11</c:v>
                      </c:pt>
                      <c:pt idx="1854">
                        <c:v>1.12529E-10</c:v>
                      </c:pt>
                      <c:pt idx="1855">
                        <c:v>1.12529E-10</c:v>
                      </c:pt>
                      <c:pt idx="1856">
                        <c:v>9.3121000000000006E-11</c:v>
                      </c:pt>
                      <c:pt idx="1857">
                        <c:v>9.3121000000000006E-11</c:v>
                      </c:pt>
                      <c:pt idx="1858">
                        <c:v>9.6764400000000004E-11</c:v>
                      </c:pt>
                      <c:pt idx="1859">
                        <c:v>9.6764400000000004E-11</c:v>
                      </c:pt>
                      <c:pt idx="1860">
                        <c:v>9.5426200000000004E-11</c:v>
                      </c:pt>
                      <c:pt idx="1861">
                        <c:v>9.5426200000000004E-11</c:v>
                      </c:pt>
                      <c:pt idx="1862">
                        <c:v>1.0257E-10</c:v>
                      </c:pt>
                      <c:pt idx="1863">
                        <c:v>1.0257E-10</c:v>
                      </c:pt>
                      <c:pt idx="1864">
                        <c:v>9.4454400000000001E-11</c:v>
                      </c:pt>
                      <c:pt idx="1865">
                        <c:v>9.4454400000000001E-11</c:v>
                      </c:pt>
                      <c:pt idx="1866">
                        <c:v>9.5673400000000002E-11</c:v>
                      </c:pt>
                      <c:pt idx="1867">
                        <c:v>9.5673400000000002E-11</c:v>
                      </c:pt>
                      <c:pt idx="1868">
                        <c:v>1.00182E-10</c:v>
                      </c:pt>
                      <c:pt idx="1869">
                        <c:v>1.00182E-10</c:v>
                      </c:pt>
                      <c:pt idx="1870">
                        <c:v>1.01008E-10</c:v>
                      </c:pt>
                      <c:pt idx="1871">
                        <c:v>1.01008E-10</c:v>
                      </c:pt>
                      <c:pt idx="1872">
                        <c:v>8.76639E-11</c:v>
                      </c:pt>
                      <c:pt idx="1873">
                        <c:v>8.76639E-11</c:v>
                      </c:pt>
                      <c:pt idx="1874">
                        <c:v>8.9370700000000001E-11</c:v>
                      </c:pt>
                      <c:pt idx="1875">
                        <c:v>8.9370700000000001E-11</c:v>
                      </c:pt>
                      <c:pt idx="1876">
                        <c:v>9.7818500000000005E-11</c:v>
                      </c:pt>
                      <c:pt idx="1877">
                        <c:v>9.7818500000000005E-11</c:v>
                      </c:pt>
                      <c:pt idx="1878">
                        <c:v>9.3083000000000003E-11</c:v>
                      </c:pt>
                      <c:pt idx="1879">
                        <c:v>9.3083000000000003E-11</c:v>
                      </c:pt>
                      <c:pt idx="1880">
                        <c:v>1.0468899999999999E-10</c:v>
                      </c:pt>
                      <c:pt idx="1881">
                        <c:v>1.0468899999999999E-10</c:v>
                      </c:pt>
                      <c:pt idx="1882">
                        <c:v>9.8027300000000002E-11</c:v>
                      </c:pt>
                      <c:pt idx="1883">
                        <c:v>9.8027300000000002E-11</c:v>
                      </c:pt>
                      <c:pt idx="1884">
                        <c:v>9.1722599999999996E-11</c:v>
                      </c:pt>
                      <c:pt idx="1885">
                        <c:v>9.1722599999999996E-11</c:v>
                      </c:pt>
                      <c:pt idx="1886">
                        <c:v>9.2568600000000003E-11</c:v>
                      </c:pt>
                      <c:pt idx="1887">
                        <c:v>9.2568600000000003E-11</c:v>
                      </c:pt>
                      <c:pt idx="1888">
                        <c:v>9.2137600000000002E-11</c:v>
                      </c:pt>
                      <c:pt idx="1889">
                        <c:v>9.2137600000000002E-11</c:v>
                      </c:pt>
                      <c:pt idx="1890">
                        <c:v>9.5891500000000004E-11</c:v>
                      </c:pt>
                      <c:pt idx="1891">
                        <c:v>9.5891500000000004E-11</c:v>
                      </c:pt>
                      <c:pt idx="1892">
                        <c:v>9.6074099999999999E-11</c:v>
                      </c:pt>
                      <c:pt idx="1893">
                        <c:v>9.6074099999999999E-11</c:v>
                      </c:pt>
                      <c:pt idx="1894">
                        <c:v>9.5331499999999995E-11</c:v>
                      </c:pt>
                      <c:pt idx="1895">
                        <c:v>9.5331499999999995E-11</c:v>
                      </c:pt>
                      <c:pt idx="1896">
                        <c:v>9.0399500000000001E-11</c:v>
                      </c:pt>
                      <c:pt idx="1897">
                        <c:v>9.0399500000000001E-11</c:v>
                      </c:pt>
                      <c:pt idx="1898">
                        <c:v>1.07278E-10</c:v>
                      </c:pt>
                      <c:pt idx="1899">
                        <c:v>1.07278E-10</c:v>
                      </c:pt>
                      <c:pt idx="1900">
                        <c:v>9.3864499999999999E-11</c:v>
                      </c:pt>
                      <c:pt idx="1901">
                        <c:v>9.3864499999999999E-11</c:v>
                      </c:pt>
                      <c:pt idx="1902">
                        <c:v>9.4106499999999994E-11</c:v>
                      </c:pt>
                      <c:pt idx="1903">
                        <c:v>9.4106499999999994E-11</c:v>
                      </c:pt>
                      <c:pt idx="1904">
                        <c:v>9.5382900000000005E-11</c:v>
                      </c:pt>
                      <c:pt idx="1905">
                        <c:v>9.5382900000000005E-11</c:v>
                      </c:pt>
                      <c:pt idx="1906">
                        <c:v>1.01283E-10</c:v>
                      </c:pt>
                      <c:pt idx="1907">
                        <c:v>1.01283E-10</c:v>
                      </c:pt>
                      <c:pt idx="1908">
                        <c:v>1.0497E-10</c:v>
                      </c:pt>
                      <c:pt idx="1909">
                        <c:v>1.0497E-10</c:v>
                      </c:pt>
                      <c:pt idx="1910">
                        <c:v>9.3692600000000003E-11</c:v>
                      </c:pt>
                      <c:pt idx="1911">
                        <c:v>9.3692600000000003E-11</c:v>
                      </c:pt>
                      <c:pt idx="1912">
                        <c:v>9.7786599999999995E-11</c:v>
                      </c:pt>
                      <c:pt idx="1913">
                        <c:v>9.7786599999999995E-11</c:v>
                      </c:pt>
                      <c:pt idx="1914">
                        <c:v>9.5690600000000005E-11</c:v>
                      </c:pt>
                      <c:pt idx="1915">
                        <c:v>9.5690600000000005E-11</c:v>
                      </c:pt>
                      <c:pt idx="1916">
                        <c:v>8.9437600000000001E-11</c:v>
                      </c:pt>
                      <c:pt idx="1917">
                        <c:v>8.9437600000000001E-11</c:v>
                      </c:pt>
                      <c:pt idx="1918">
                        <c:v>9.3292E-11</c:v>
                      </c:pt>
                      <c:pt idx="1919">
                        <c:v>9.3292E-11</c:v>
                      </c:pt>
                      <c:pt idx="1920">
                        <c:v>9.6793600000000006E-11</c:v>
                      </c:pt>
                      <c:pt idx="1921">
                        <c:v>9.6793600000000006E-11</c:v>
                      </c:pt>
                      <c:pt idx="1922">
                        <c:v>9.0251699999999998E-11</c:v>
                      </c:pt>
                      <c:pt idx="1923">
                        <c:v>9.0251699999999998E-11</c:v>
                      </c:pt>
                      <c:pt idx="1924">
                        <c:v>1.03724E-10</c:v>
                      </c:pt>
                      <c:pt idx="1925">
                        <c:v>1.03724E-10</c:v>
                      </c:pt>
                      <c:pt idx="1926">
                        <c:v>9.6774900000000004E-11</c:v>
                      </c:pt>
                      <c:pt idx="1927">
                        <c:v>9.6774900000000004E-11</c:v>
                      </c:pt>
                      <c:pt idx="1928">
                        <c:v>9.6963800000000003E-11</c:v>
                      </c:pt>
                      <c:pt idx="1929">
                        <c:v>9.6963800000000003E-11</c:v>
                      </c:pt>
                      <c:pt idx="1930">
                        <c:v>9.8227200000000005E-11</c:v>
                      </c:pt>
                      <c:pt idx="1931">
                        <c:v>9.8227200000000005E-11</c:v>
                      </c:pt>
                      <c:pt idx="1932">
                        <c:v>1.0444499999999999E-10</c:v>
                      </c:pt>
                      <c:pt idx="1933">
                        <c:v>1.0444499999999999E-10</c:v>
                      </c:pt>
                      <c:pt idx="1934">
                        <c:v>8.5869799999999997E-11</c:v>
                      </c:pt>
                      <c:pt idx="1935">
                        <c:v>8.5869799999999997E-11</c:v>
                      </c:pt>
                      <c:pt idx="1936">
                        <c:v>9.5287700000000005E-11</c:v>
                      </c:pt>
                      <c:pt idx="1937">
                        <c:v>9.5287700000000005E-11</c:v>
                      </c:pt>
                      <c:pt idx="1938">
                        <c:v>9.4481200000000001E-11</c:v>
                      </c:pt>
                      <c:pt idx="1939">
                        <c:v>9.4481200000000001E-11</c:v>
                      </c:pt>
                      <c:pt idx="1940">
                        <c:v>9.2246100000000002E-11</c:v>
                      </c:pt>
                      <c:pt idx="1941">
                        <c:v>9.2246100000000002E-11</c:v>
                      </c:pt>
                      <c:pt idx="1942">
                        <c:v>1.01518E-10</c:v>
                      </c:pt>
                      <c:pt idx="1943">
                        <c:v>1.01518E-10</c:v>
                      </c:pt>
                      <c:pt idx="1944">
                        <c:v>8.4316600000000001E-11</c:v>
                      </c:pt>
                      <c:pt idx="1945">
                        <c:v>8.4316600000000001E-11</c:v>
                      </c:pt>
                      <c:pt idx="1946">
                        <c:v>8.6306099999999995E-11</c:v>
                      </c:pt>
                      <c:pt idx="1947">
                        <c:v>8.6306099999999995E-11</c:v>
                      </c:pt>
                      <c:pt idx="1948">
                        <c:v>9.1490199999999998E-11</c:v>
                      </c:pt>
                      <c:pt idx="1949">
                        <c:v>9.1490199999999998E-11</c:v>
                      </c:pt>
                      <c:pt idx="1950">
                        <c:v>8.7870999999999998E-11</c:v>
                      </c:pt>
                      <c:pt idx="1951">
                        <c:v>8.7870999999999998E-11</c:v>
                      </c:pt>
                      <c:pt idx="1952">
                        <c:v>9.5401599999999994E-11</c:v>
                      </c:pt>
                      <c:pt idx="1953">
                        <c:v>9.5401599999999994E-11</c:v>
                      </c:pt>
                      <c:pt idx="1954">
                        <c:v>9.5678600000000006E-11</c:v>
                      </c:pt>
                      <c:pt idx="1955">
                        <c:v>9.5678600000000006E-11</c:v>
                      </c:pt>
                      <c:pt idx="1956">
                        <c:v>8.4593200000000001E-11</c:v>
                      </c:pt>
                      <c:pt idx="1957">
                        <c:v>8.4593200000000001E-11</c:v>
                      </c:pt>
                      <c:pt idx="1958">
                        <c:v>8.7092599999999995E-11</c:v>
                      </c:pt>
                      <c:pt idx="1959">
                        <c:v>8.7092599999999995E-11</c:v>
                      </c:pt>
                      <c:pt idx="1960">
                        <c:v>8.9194199999999999E-11</c:v>
                      </c:pt>
                      <c:pt idx="1961">
                        <c:v>8.9194199999999999E-11</c:v>
                      </c:pt>
                      <c:pt idx="1962">
                        <c:v>1.0948000000000001E-10</c:v>
                      </c:pt>
                      <c:pt idx="1963">
                        <c:v>1.0948000000000001E-10</c:v>
                      </c:pt>
                      <c:pt idx="1964">
                        <c:v>9.5367799999999999E-11</c:v>
                      </c:pt>
                      <c:pt idx="1965">
                        <c:v>9.5367799999999999E-11</c:v>
                      </c:pt>
                      <c:pt idx="1966">
                        <c:v>9.1169799999999995E-11</c:v>
                      </c:pt>
                      <c:pt idx="1967">
                        <c:v>9.1169799999999995E-11</c:v>
                      </c:pt>
                      <c:pt idx="1968">
                        <c:v>8.8509800000000001E-11</c:v>
                      </c:pt>
                      <c:pt idx="1969">
                        <c:v>8.8509800000000001E-11</c:v>
                      </c:pt>
                      <c:pt idx="1970">
                        <c:v>8.0711400000000005E-11</c:v>
                      </c:pt>
                      <c:pt idx="1971">
                        <c:v>8.0711400000000005E-11</c:v>
                      </c:pt>
                      <c:pt idx="1972">
                        <c:v>8.9131200000000001E-11</c:v>
                      </c:pt>
                      <c:pt idx="1973">
                        <c:v>8.9131200000000001E-11</c:v>
                      </c:pt>
                      <c:pt idx="1974">
                        <c:v>9.1168700000000006E-11</c:v>
                      </c:pt>
                      <c:pt idx="1975">
                        <c:v>9.1168700000000006E-11</c:v>
                      </c:pt>
                      <c:pt idx="1976">
                        <c:v>8.9185100000000006E-11</c:v>
                      </c:pt>
                      <c:pt idx="1977">
                        <c:v>8.9185100000000006E-11</c:v>
                      </c:pt>
                      <c:pt idx="1978">
                        <c:v>8.8846599999999997E-11</c:v>
                      </c:pt>
                      <c:pt idx="1979">
                        <c:v>8.8846599999999997E-11</c:v>
                      </c:pt>
                      <c:pt idx="1980">
                        <c:v>8.7938600000000002E-11</c:v>
                      </c:pt>
                      <c:pt idx="1981">
                        <c:v>8.7938600000000002E-11</c:v>
                      </c:pt>
                      <c:pt idx="1982">
                        <c:v>8.5401899999999995E-11</c:v>
                      </c:pt>
                      <c:pt idx="1983">
                        <c:v>8.5401899999999995E-11</c:v>
                      </c:pt>
                      <c:pt idx="1984">
                        <c:v>1.0098E-10</c:v>
                      </c:pt>
                      <c:pt idx="1985">
                        <c:v>1.0098E-10</c:v>
                      </c:pt>
                      <c:pt idx="1986">
                        <c:v>1.02623E-10</c:v>
                      </c:pt>
                      <c:pt idx="1987">
                        <c:v>1.02623E-10</c:v>
                      </c:pt>
                      <c:pt idx="1988">
                        <c:v>1.00122E-10</c:v>
                      </c:pt>
                      <c:pt idx="1989">
                        <c:v>1.00122E-10</c:v>
                      </c:pt>
                      <c:pt idx="1990">
                        <c:v>1.0268E-10</c:v>
                      </c:pt>
                      <c:pt idx="1991">
                        <c:v>1.0268E-10</c:v>
                      </c:pt>
                      <c:pt idx="1992">
                        <c:v>9.9074100000000002E-11</c:v>
                      </c:pt>
                      <c:pt idx="1993">
                        <c:v>9.9074100000000002E-11</c:v>
                      </c:pt>
                      <c:pt idx="1994">
                        <c:v>9.1455300000000001E-11</c:v>
                      </c:pt>
                      <c:pt idx="1995">
                        <c:v>9.1455300000000001E-11</c:v>
                      </c:pt>
                      <c:pt idx="1996">
                        <c:v>9.1180999999999998E-11</c:v>
                      </c:pt>
                      <c:pt idx="1997">
                        <c:v>9.1180999999999998E-11</c:v>
                      </c:pt>
                      <c:pt idx="1998">
                        <c:v>8.8715799999999997E-11</c:v>
                      </c:pt>
                      <c:pt idx="1999">
                        <c:v>8.8715799999999997E-11</c:v>
                      </c:pt>
                      <c:pt idx="2000">
                        <c:v>8.7702100000000002E-11</c:v>
                      </c:pt>
                      <c:pt idx="2001">
                        <c:v>8.7702100000000002E-11</c:v>
                      </c:pt>
                      <c:pt idx="2002">
                        <c:v>9.5272599999999999E-11</c:v>
                      </c:pt>
                      <c:pt idx="2003">
                        <c:v>9.5272599999999999E-11</c:v>
                      </c:pt>
                      <c:pt idx="2004">
                        <c:v>8.8929300000000006E-11</c:v>
                      </c:pt>
                      <c:pt idx="2005">
                        <c:v>8.8929300000000006E-11</c:v>
                      </c:pt>
                      <c:pt idx="2006">
                        <c:v>9.0088000000000005E-11</c:v>
                      </c:pt>
                      <c:pt idx="2007">
                        <c:v>9.0088000000000005E-11</c:v>
                      </c:pt>
                      <c:pt idx="2008">
                        <c:v>8.5887799999999997E-11</c:v>
                      </c:pt>
                      <c:pt idx="2009">
                        <c:v>8.5887799999999997E-11</c:v>
                      </c:pt>
                      <c:pt idx="2010">
                        <c:v>9.4791300000000004E-11</c:v>
                      </c:pt>
                      <c:pt idx="2011">
                        <c:v>9.4791300000000004E-11</c:v>
                      </c:pt>
                      <c:pt idx="2012">
                        <c:v>1.02326E-10</c:v>
                      </c:pt>
                      <c:pt idx="2013">
                        <c:v>1.02326E-10</c:v>
                      </c:pt>
                      <c:pt idx="2014">
                        <c:v>8.6794799999999997E-11</c:v>
                      </c:pt>
                      <c:pt idx="2015">
                        <c:v>8.6794799999999997E-11</c:v>
                      </c:pt>
                      <c:pt idx="2016">
                        <c:v>9.8094000000000003E-11</c:v>
                      </c:pt>
                      <c:pt idx="2017">
                        <c:v>9.8094000000000003E-11</c:v>
                      </c:pt>
                      <c:pt idx="2018">
                        <c:v>8.8329799999999995E-11</c:v>
                      </c:pt>
                      <c:pt idx="2019">
                        <c:v>8.8329799999999995E-11</c:v>
                      </c:pt>
                      <c:pt idx="2020">
                        <c:v>7.7247099999999998E-11</c:v>
                      </c:pt>
                      <c:pt idx="2021">
                        <c:v>7.7247099999999998E-11</c:v>
                      </c:pt>
                      <c:pt idx="2022">
                        <c:v>8.5004599999999997E-11</c:v>
                      </c:pt>
                      <c:pt idx="2023">
                        <c:v>8.5004599999999997E-11</c:v>
                      </c:pt>
                      <c:pt idx="2024">
                        <c:v>9.6709199999999998E-11</c:v>
                      </c:pt>
                      <c:pt idx="2025">
                        <c:v>9.6709199999999998E-11</c:v>
                      </c:pt>
                      <c:pt idx="2026">
                        <c:v>9.5693800000000004E-11</c:v>
                      </c:pt>
                      <c:pt idx="2027">
                        <c:v>9.5693800000000004E-11</c:v>
                      </c:pt>
                      <c:pt idx="2028">
                        <c:v>8.9842399999999999E-11</c:v>
                      </c:pt>
                      <c:pt idx="2029">
                        <c:v>8.9842399999999999E-11</c:v>
                      </c:pt>
                      <c:pt idx="2030">
                        <c:v>9.3411900000000002E-11</c:v>
                      </c:pt>
                      <c:pt idx="2031">
                        <c:v>9.3411900000000002E-11</c:v>
                      </c:pt>
                      <c:pt idx="2032">
                        <c:v>9.1430700000000005E-11</c:v>
                      </c:pt>
                      <c:pt idx="2033">
                        <c:v>9.1430700000000005E-11</c:v>
                      </c:pt>
                      <c:pt idx="2034">
                        <c:v>9.8958199999999995E-11</c:v>
                      </c:pt>
                      <c:pt idx="2035">
                        <c:v>9.8958199999999995E-11</c:v>
                      </c:pt>
                      <c:pt idx="2036">
                        <c:v>8.29087E-11</c:v>
                      </c:pt>
                      <c:pt idx="2037">
                        <c:v>8.29087E-11</c:v>
                      </c:pt>
                      <c:pt idx="2038">
                        <c:v>8.7753299999999999E-11</c:v>
                      </c:pt>
                      <c:pt idx="2039">
                        <c:v>8.7753299999999999E-11</c:v>
                      </c:pt>
                      <c:pt idx="2040">
                        <c:v>8.7337400000000004E-11</c:v>
                      </c:pt>
                      <c:pt idx="2041">
                        <c:v>8.7337400000000004E-11</c:v>
                      </c:pt>
                      <c:pt idx="2042">
                        <c:v>8.6534000000000006E-11</c:v>
                      </c:pt>
                      <c:pt idx="2043">
                        <c:v>8.6534000000000006E-11</c:v>
                      </c:pt>
                      <c:pt idx="2044">
                        <c:v>9.1246599999999997E-11</c:v>
                      </c:pt>
                      <c:pt idx="2045">
                        <c:v>9.1246599999999997E-11</c:v>
                      </c:pt>
                      <c:pt idx="2046">
                        <c:v>9.0614800000000003E-11</c:v>
                      </c:pt>
                      <c:pt idx="2047">
                        <c:v>9.0614800000000003E-11</c:v>
                      </c:pt>
                      <c:pt idx="2048">
                        <c:v>8.6700800000000005E-11</c:v>
                      </c:pt>
                      <c:pt idx="2049">
                        <c:v>8.6700800000000005E-11</c:v>
                      </c:pt>
                      <c:pt idx="2050">
                        <c:v>8.5925400000000001E-11</c:v>
                      </c:pt>
                      <c:pt idx="2051">
                        <c:v>8.5925400000000001E-11</c:v>
                      </c:pt>
                      <c:pt idx="2052">
                        <c:v>9.1345600000000006E-11</c:v>
                      </c:pt>
                      <c:pt idx="2053">
                        <c:v>9.1345600000000006E-11</c:v>
                      </c:pt>
                      <c:pt idx="2054">
                        <c:v>8.4807200000000002E-11</c:v>
                      </c:pt>
                      <c:pt idx="2055">
                        <c:v>8.4807200000000002E-11</c:v>
                      </c:pt>
                      <c:pt idx="2056">
                        <c:v>8.4218499999999995E-11</c:v>
                      </c:pt>
                      <c:pt idx="2057">
                        <c:v>8.4218499999999995E-11</c:v>
                      </c:pt>
                      <c:pt idx="2058">
                        <c:v>8.7947000000000004E-11</c:v>
                      </c:pt>
                      <c:pt idx="2059">
                        <c:v>8.7947000000000004E-11</c:v>
                      </c:pt>
                      <c:pt idx="2060">
                        <c:v>9.2566999999999997E-11</c:v>
                      </c:pt>
                      <c:pt idx="2061">
                        <c:v>9.2566999999999997E-11</c:v>
                      </c:pt>
                      <c:pt idx="2062">
                        <c:v>9.0467900000000001E-11</c:v>
                      </c:pt>
                      <c:pt idx="2063">
                        <c:v>9.0467900000000001E-11</c:v>
                      </c:pt>
                      <c:pt idx="2064">
                        <c:v>8.2109699999999996E-11</c:v>
                      </c:pt>
                      <c:pt idx="2065">
                        <c:v>8.2109699999999996E-11</c:v>
                      </c:pt>
                      <c:pt idx="2066">
                        <c:v>8.2226900000000004E-11</c:v>
                      </c:pt>
                      <c:pt idx="2067">
                        <c:v>8.2226900000000004E-11</c:v>
                      </c:pt>
                      <c:pt idx="2068">
                        <c:v>8.7201000000000002E-11</c:v>
                      </c:pt>
                      <c:pt idx="2069">
                        <c:v>8.7201000000000002E-11</c:v>
                      </c:pt>
                      <c:pt idx="2070">
                        <c:v>8.5647599999999994E-11</c:v>
                      </c:pt>
                      <c:pt idx="2071">
                        <c:v>8.5647599999999994E-11</c:v>
                      </c:pt>
                      <c:pt idx="2072">
                        <c:v>8.3726300000000001E-11</c:v>
                      </c:pt>
                      <c:pt idx="2073">
                        <c:v>8.3726300000000001E-11</c:v>
                      </c:pt>
                      <c:pt idx="2074">
                        <c:v>8.8263599999999998E-11</c:v>
                      </c:pt>
                      <c:pt idx="2075">
                        <c:v>8.8263599999999998E-11</c:v>
                      </c:pt>
                      <c:pt idx="2076">
                        <c:v>8.2259900000000003E-11</c:v>
                      </c:pt>
                      <c:pt idx="2077">
                        <c:v>8.2259900000000003E-11</c:v>
                      </c:pt>
                      <c:pt idx="2078">
                        <c:v>9.5839699999999997E-11</c:v>
                      </c:pt>
                      <c:pt idx="2079">
                        <c:v>9.5839699999999997E-11</c:v>
                      </c:pt>
                      <c:pt idx="2080">
                        <c:v>8.3287099999999997E-11</c:v>
                      </c:pt>
                      <c:pt idx="2081">
                        <c:v>8.3287099999999997E-11</c:v>
                      </c:pt>
                      <c:pt idx="2082">
                        <c:v>7.9800300000000004E-11</c:v>
                      </c:pt>
                      <c:pt idx="2083">
                        <c:v>7.9800300000000004E-11</c:v>
                      </c:pt>
                      <c:pt idx="2084">
                        <c:v>8.8810500000000006E-11</c:v>
                      </c:pt>
                      <c:pt idx="2085">
                        <c:v>8.8810500000000006E-11</c:v>
                      </c:pt>
                      <c:pt idx="2086">
                        <c:v>8.4610099999999999E-11</c:v>
                      </c:pt>
                      <c:pt idx="2087">
                        <c:v>8.4610099999999999E-11</c:v>
                      </c:pt>
                      <c:pt idx="2088">
                        <c:v>8.7827300000000001E-11</c:v>
                      </c:pt>
                      <c:pt idx="2089">
                        <c:v>8.7827300000000001E-11</c:v>
                      </c:pt>
                      <c:pt idx="2090">
                        <c:v>9.2683300000000002E-11</c:v>
                      </c:pt>
                      <c:pt idx="2091">
                        <c:v>9.2683300000000002E-11</c:v>
                      </c:pt>
                      <c:pt idx="2092">
                        <c:v>8.3421400000000002E-11</c:v>
                      </c:pt>
                      <c:pt idx="2093">
                        <c:v>8.3421400000000002E-11</c:v>
                      </c:pt>
                      <c:pt idx="2094">
                        <c:v>8.71317E-11</c:v>
                      </c:pt>
                      <c:pt idx="2095">
                        <c:v>8.71317E-11</c:v>
                      </c:pt>
                      <c:pt idx="2096">
                        <c:v>8.8034700000000004E-11</c:v>
                      </c:pt>
                      <c:pt idx="2097">
                        <c:v>8.8034700000000004E-11</c:v>
                      </c:pt>
                      <c:pt idx="2098">
                        <c:v>8.3163E-11</c:v>
                      </c:pt>
                      <c:pt idx="2099">
                        <c:v>8.3163E-11</c:v>
                      </c:pt>
                      <c:pt idx="2100">
                        <c:v>8.7518499999999999E-11</c:v>
                      </c:pt>
                      <c:pt idx="2101">
                        <c:v>8.7518499999999999E-11</c:v>
                      </c:pt>
                      <c:pt idx="2102">
                        <c:v>9.1413599999999995E-11</c:v>
                      </c:pt>
                      <c:pt idx="2103">
                        <c:v>9.1413599999999995E-11</c:v>
                      </c:pt>
                      <c:pt idx="2104">
                        <c:v>7.9107399999999997E-11</c:v>
                      </c:pt>
                      <c:pt idx="2105">
                        <c:v>7.9107399999999997E-11</c:v>
                      </c:pt>
                      <c:pt idx="2106">
                        <c:v>8.8946000000000005E-11</c:v>
                      </c:pt>
                      <c:pt idx="2107">
                        <c:v>8.8946000000000005E-11</c:v>
                      </c:pt>
                      <c:pt idx="2108">
                        <c:v>8.8030099999999998E-11</c:v>
                      </c:pt>
                      <c:pt idx="2109">
                        <c:v>8.8030099999999998E-11</c:v>
                      </c:pt>
                      <c:pt idx="2110">
                        <c:v>9.3406499999999999E-11</c:v>
                      </c:pt>
                      <c:pt idx="2111">
                        <c:v>9.3406499999999999E-11</c:v>
                      </c:pt>
                      <c:pt idx="2112">
                        <c:v>8.2054300000000004E-11</c:v>
                      </c:pt>
                      <c:pt idx="2113">
                        <c:v>8.2054300000000004E-11</c:v>
                      </c:pt>
                      <c:pt idx="2114">
                        <c:v>8.0738600000000003E-11</c:v>
                      </c:pt>
                      <c:pt idx="2115">
                        <c:v>8.0738600000000003E-11</c:v>
                      </c:pt>
                      <c:pt idx="2116">
                        <c:v>8.5907999999999999E-11</c:v>
                      </c:pt>
                      <c:pt idx="2117">
                        <c:v>8.5907999999999999E-11</c:v>
                      </c:pt>
                      <c:pt idx="2118">
                        <c:v>7.8469200000000005E-11</c:v>
                      </c:pt>
                      <c:pt idx="2119">
                        <c:v>7.8469200000000005E-11</c:v>
                      </c:pt>
                      <c:pt idx="2120">
                        <c:v>7.9419199999999999E-11</c:v>
                      </c:pt>
                      <c:pt idx="2121">
                        <c:v>7.9419199999999999E-11</c:v>
                      </c:pt>
                      <c:pt idx="2122">
                        <c:v>8.6149999999999995E-11</c:v>
                      </c:pt>
                      <c:pt idx="2123">
                        <c:v>8.6149999999999995E-11</c:v>
                      </c:pt>
                      <c:pt idx="2124">
                        <c:v>8.1739500000000002E-11</c:v>
                      </c:pt>
                      <c:pt idx="2125">
                        <c:v>8.1739500000000002E-11</c:v>
                      </c:pt>
                      <c:pt idx="2126">
                        <c:v>7.6905200000000004E-11</c:v>
                      </c:pt>
                      <c:pt idx="2127">
                        <c:v>7.6905200000000004E-11</c:v>
                      </c:pt>
                      <c:pt idx="2128">
                        <c:v>7.715E-11</c:v>
                      </c:pt>
                      <c:pt idx="2129">
                        <c:v>7.715E-11</c:v>
                      </c:pt>
                      <c:pt idx="2130">
                        <c:v>9.3612800000000001E-11</c:v>
                      </c:pt>
                      <c:pt idx="2131">
                        <c:v>9.3612800000000001E-11</c:v>
                      </c:pt>
                      <c:pt idx="2132">
                        <c:v>8.1392899999999997E-11</c:v>
                      </c:pt>
                      <c:pt idx="2133">
                        <c:v>8.1392899999999997E-11</c:v>
                      </c:pt>
                      <c:pt idx="2134">
                        <c:v>8.4440699999999998E-11</c:v>
                      </c:pt>
                      <c:pt idx="2135">
                        <c:v>8.4440699999999998E-11</c:v>
                      </c:pt>
                      <c:pt idx="2136">
                        <c:v>8.8126299999999994E-11</c:v>
                      </c:pt>
                      <c:pt idx="2137">
                        <c:v>8.8126299999999994E-11</c:v>
                      </c:pt>
                      <c:pt idx="2138">
                        <c:v>7.3035100000000002E-11</c:v>
                      </c:pt>
                      <c:pt idx="2139">
                        <c:v>7.3035100000000002E-11</c:v>
                      </c:pt>
                      <c:pt idx="2140">
                        <c:v>9.6386200000000006E-11</c:v>
                      </c:pt>
                      <c:pt idx="2141">
                        <c:v>9.6386200000000006E-11</c:v>
                      </c:pt>
                      <c:pt idx="2142">
                        <c:v>8.7197400000000005E-11</c:v>
                      </c:pt>
                      <c:pt idx="2143">
                        <c:v>8.7197400000000005E-11</c:v>
                      </c:pt>
                      <c:pt idx="2144">
                        <c:v>8.6430499999999997E-11</c:v>
                      </c:pt>
                      <c:pt idx="2145">
                        <c:v>8.6430499999999997E-11</c:v>
                      </c:pt>
                      <c:pt idx="2146">
                        <c:v>8.5628099999999995E-11</c:v>
                      </c:pt>
                      <c:pt idx="2147">
                        <c:v>8.5628099999999995E-11</c:v>
                      </c:pt>
                      <c:pt idx="2148">
                        <c:v>7.6478100000000005E-11</c:v>
                      </c:pt>
                      <c:pt idx="2149">
                        <c:v>7.6478100000000005E-11</c:v>
                      </c:pt>
                      <c:pt idx="2150">
                        <c:v>8.5332899999999998E-11</c:v>
                      </c:pt>
                      <c:pt idx="2151">
                        <c:v>8.5332899999999998E-11</c:v>
                      </c:pt>
                      <c:pt idx="2152">
                        <c:v>8.3334699999999997E-11</c:v>
                      </c:pt>
                      <c:pt idx="2153">
                        <c:v>8.3334699999999997E-11</c:v>
                      </c:pt>
                      <c:pt idx="2154">
                        <c:v>7.9383900000000004E-11</c:v>
                      </c:pt>
                      <c:pt idx="2155">
                        <c:v>7.9383900000000004E-11</c:v>
                      </c:pt>
                      <c:pt idx="2156">
                        <c:v>9.2401400000000006E-11</c:v>
                      </c:pt>
                      <c:pt idx="2157">
                        <c:v>9.2401400000000006E-11</c:v>
                      </c:pt>
                      <c:pt idx="2158">
                        <c:v>8.5006699999999994E-11</c:v>
                      </c:pt>
                      <c:pt idx="2159">
                        <c:v>8.5006699999999994E-11</c:v>
                      </c:pt>
                      <c:pt idx="2160">
                        <c:v>8.1581300000000005E-11</c:v>
                      </c:pt>
                      <c:pt idx="2161">
                        <c:v>8.1581300000000005E-11</c:v>
                      </c:pt>
                      <c:pt idx="2162">
                        <c:v>8.9078799999999996E-11</c:v>
                      </c:pt>
                      <c:pt idx="2163">
                        <c:v>8.9078799999999996E-11</c:v>
                      </c:pt>
                      <c:pt idx="2164">
                        <c:v>8.2761200000000002E-11</c:v>
                      </c:pt>
                      <c:pt idx="2165">
                        <c:v>8.2761200000000002E-11</c:v>
                      </c:pt>
                      <c:pt idx="2166">
                        <c:v>8.7413999999999994E-11</c:v>
                      </c:pt>
                      <c:pt idx="2167">
                        <c:v>8.7413999999999994E-11</c:v>
                      </c:pt>
                      <c:pt idx="2168">
                        <c:v>8.6550599999999998E-11</c:v>
                      </c:pt>
                      <c:pt idx="2169">
                        <c:v>8.6550599999999998E-11</c:v>
                      </c:pt>
                      <c:pt idx="2170">
                        <c:v>8.5447599999999997E-11</c:v>
                      </c:pt>
                      <c:pt idx="2171">
                        <c:v>8.5447599999999997E-11</c:v>
                      </c:pt>
                      <c:pt idx="2172">
                        <c:v>8.4802100000000004E-11</c:v>
                      </c:pt>
                      <c:pt idx="2173">
                        <c:v>8.4802100000000004E-11</c:v>
                      </c:pt>
                      <c:pt idx="2174">
                        <c:v>8.4258100000000003E-11</c:v>
                      </c:pt>
                      <c:pt idx="2175">
                        <c:v>8.4258100000000003E-11</c:v>
                      </c:pt>
                      <c:pt idx="2176">
                        <c:v>7.7541600000000004E-11</c:v>
                      </c:pt>
                      <c:pt idx="2177">
                        <c:v>7.7541600000000004E-11</c:v>
                      </c:pt>
                      <c:pt idx="2178">
                        <c:v>7.3803400000000004E-11</c:v>
                      </c:pt>
                      <c:pt idx="2179">
                        <c:v>7.3803400000000004E-11</c:v>
                      </c:pt>
                      <c:pt idx="2180">
                        <c:v>8.2226099999999994E-11</c:v>
                      </c:pt>
                      <c:pt idx="2181">
                        <c:v>8.2226099999999994E-11</c:v>
                      </c:pt>
                      <c:pt idx="2182">
                        <c:v>8.9922799999999999E-11</c:v>
                      </c:pt>
                      <c:pt idx="2183">
                        <c:v>8.9922799999999999E-11</c:v>
                      </c:pt>
                      <c:pt idx="2184">
                        <c:v>8.0159900000000005E-11</c:v>
                      </c:pt>
                      <c:pt idx="2185">
                        <c:v>8.0159900000000005E-11</c:v>
                      </c:pt>
                      <c:pt idx="2186">
                        <c:v>8.5596799999999995E-11</c:v>
                      </c:pt>
                      <c:pt idx="2187">
                        <c:v>8.5596799999999995E-11</c:v>
                      </c:pt>
                      <c:pt idx="2188">
                        <c:v>9.1590000000000004E-11</c:v>
                      </c:pt>
                      <c:pt idx="2189">
                        <c:v>9.1590000000000004E-11</c:v>
                      </c:pt>
                      <c:pt idx="2190">
                        <c:v>8.4650500000000004E-11</c:v>
                      </c:pt>
                      <c:pt idx="2191">
                        <c:v>8.4650500000000004E-11</c:v>
                      </c:pt>
                      <c:pt idx="2192">
                        <c:v>7.9984599999999997E-11</c:v>
                      </c:pt>
                      <c:pt idx="2193">
                        <c:v>7.9984599999999997E-11</c:v>
                      </c:pt>
                      <c:pt idx="2194">
                        <c:v>8.1984499999999997E-11</c:v>
                      </c:pt>
                      <c:pt idx="2195">
                        <c:v>8.1984499999999997E-11</c:v>
                      </c:pt>
                      <c:pt idx="2196">
                        <c:v>8.9471300000000003E-11</c:v>
                      </c:pt>
                      <c:pt idx="2197">
                        <c:v>8.9471300000000003E-11</c:v>
                      </c:pt>
                      <c:pt idx="2198">
                        <c:v>8.2005499999999997E-11</c:v>
                      </c:pt>
                      <c:pt idx="2199">
                        <c:v>8.2005499999999997E-11</c:v>
                      </c:pt>
                      <c:pt idx="2200">
                        <c:v>7.2667000000000006E-11</c:v>
                      </c:pt>
                      <c:pt idx="2201">
                        <c:v>7.2667000000000006E-11</c:v>
                      </c:pt>
                      <c:pt idx="2202">
                        <c:v>8.55718E-11</c:v>
                      </c:pt>
                      <c:pt idx="2203">
                        <c:v>8.55718E-11</c:v>
                      </c:pt>
                      <c:pt idx="2204">
                        <c:v>8.59912E-11</c:v>
                      </c:pt>
                      <c:pt idx="2205">
                        <c:v>8.59912E-11</c:v>
                      </c:pt>
                      <c:pt idx="2206">
                        <c:v>8.1680899999999999E-11</c:v>
                      </c:pt>
                      <c:pt idx="2207">
                        <c:v>8.1680899999999999E-11</c:v>
                      </c:pt>
                      <c:pt idx="2208">
                        <c:v>7.8501800000000005E-11</c:v>
                      </c:pt>
                      <c:pt idx="2209">
                        <c:v>7.8501800000000005E-11</c:v>
                      </c:pt>
                      <c:pt idx="2210">
                        <c:v>8.0112700000000003E-11</c:v>
                      </c:pt>
                      <c:pt idx="2211">
                        <c:v>8.0112700000000003E-11</c:v>
                      </c:pt>
                      <c:pt idx="2212">
                        <c:v>8.5643099999999994E-11</c:v>
                      </c:pt>
                      <c:pt idx="2213">
                        <c:v>8.5643099999999994E-11</c:v>
                      </c:pt>
                      <c:pt idx="2214">
                        <c:v>8.2054599999999997E-11</c:v>
                      </c:pt>
                      <c:pt idx="2215">
                        <c:v>8.2054599999999997E-11</c:v>
                      </c:pt>
                      <c:pt idx="2216">
                        <c:v>8.1659100000000003E-11</c:v>
                      </c:pt>
                      <c:pt idx="2217">
                        <c:v>8.1659100000000003E-11</c:v>
                      </c:pt>
                      <c:pt idx="2218">
                        <c:v>7.7486500000000004E-11</c:v>
                      </c:pt>
                      <c:pt idx="2219">
                        <c:v>7.7486500000000004E-11</c:v>
                      </c:pt>
                      <c:pt idx="2220">
                        <c:v>8.7252599999999998E-11</c:v>
                      </c:pt>
                      <c:pt idx="2221">
                        <c:v>8.7252599999999998E-11</c:v>
                      </c:pt>
                      <c:pt idx="2222">
                        <c:v>8.4764800000000005E-11</c:v>
                      </c:pt>
                      <c:pt idx="2223">
                        <c:v>8.4764800000000005E-11</c:v>
                      </c:pt>
                      <c:pt idx="2224">
                        <c:v>8.0417299999999997E-11</c:v>
                      </c:pt>
                      <c:pt idx="2225">
                        <c:v>8.0417299999999997E-11</c:v>
                      </c:pt>
                      <c:pt idx="2226">
                        <c:v>8.1438799999999997E-11</c:v>
                      </c:pt>
                      <c:pt idx="2227">
                        <c:v>8.1438799999999997E-11</c:v>
                      </c:pt>
                      <c:pt idx="2228">
                        <c:v>8.7511999999999995E-11</c:v>
                      </c:pt>
                      <c:pt idx="2229">
                        <c:v>8.7511999999999995E-11</c:v>
                      </c:pt>
                      <c:pt idx="2230">
                        <c:v>7.8426799999999995E-11</c:v>
                      </c:pt>
                      <c:pt idx="2231">
                        <c:v>7.8426799999999995E-11</c:v>
                      </c:pt>
                      <c:pt idx="2232">
                        <c:v>8.7555999999999997E-11</c:v>
                      </c:pt>
                      <c:pt idx="2233">
                        <c:v>8.7555999999999997E-11</c:v>
                      </c:pt>
                      <c:pt idx="2234">
                        <c:v>8.1403999999999994E-11</c:v>
                      </c:pt>
                      <c:pt idx="2235">
                        <c:v>8.1403999999999994E-11</c:v>
                      </c:pt>
                      <c:pt idx="2236">
                        <c:v>8.4601099999999999E-11</c:v>
                      </c:pt>
                      <c:pt idx="2237">
                        <c:v>8.4601099999999999E-11</c:v>
                      </c:pt>
                      <c:pt idx="2238">
                        <c:v>8.3248400000000004E-11</c:v>
                      </c:pt>
                      <c:pt idx="2239">
                        <c:v>8.3248400000000004E-11</c:v>
                      </c:pt>
                      <c:pt idx="2240">
                        <c:v>8.5261200000000006E-11</c:v>
                      </c:pt>
                      <c:pt idx="2241">
                        <c:v>8.5261200000000006E-11</c:v>
                      </c:pt>
                      <c:pt idx="2242">
                        <c:v>8.1787300000000001E-11</c:v>
                      </c:pt>
                      <c:pt idx="2243">
                        <c:v>8.1787300000000001E-11</c:v>
                      </c:pt>
                      <c:pt idx="2244">
                        <c:v>7.5368799999999999E-11</c:v>
                      </c:pt>
                      <c:pt idx="2245">
                        <c:v>7.5368799999999999E-11</c:v>
                      </c:pt>
                      <c:pt idx="2246">
                        <c:v>7.6786099999999998E-11</c:v>
                      </c:pt>
                      <c:pt idx="2247">
                        <c:v>7.6786099999999998E-11</c:v>
                      </c:pt>
                      <c:pt idx="2248">
                        <c:v>7.8265300000000006E-11</c:v>
                      </c:pt>
                      <c:pt idx="2249">
                        <c:v>7.8265300000000006E-11</c:v>
                      </c:pt>
                      <c:pt idx="2250">
                        <c:v>9.6138300000000004E-11</c:v>
                      </c:pt>
                      <c:pt idx="2251">
                        <c:v>9.6138300000000004E-11</c:v>
                      </c:pt>
                      <c:pt idx="2252">
                        <c:v>7.8041200000000004E-11</c:v>
                      </c:pt>
                      <c:pt idx="2253">
                        <c:v>7.8041200000000004E-11</c:v>
                      </c:pt>
                      <c:pt idx="2254">
                        <c:v>8.3245200000000005E-11</c:v>
                      </c:pt>
                      <c:pt idx="2255">
                        <c:v>8.3245200000000005E-11</c:v>
                      </c:pt>
                      <c:pt idx="2256">
                        <c:v>8.2949100000000006E-11</c:v>
                      </c:pt>
                      <c:pt idx="2257">
                        <c:v>8.2949100000000006E-11</c:v>
                      </c:pt>
                      <c:pt idx="2258">
                        <c:v>8.4593599999999999E-11</c:v>
                      </c:pt>
                      <c:pt idx="2259">
                        <c:v>8.4593599999999999E-11</c:v>
                      </c:pt>
                      <c:pt idx="2260">
                        <c:v>8.6901599999999998E-11</c:v>
                      </c:pt>
                      <c:pt idx="2261">
                        <c:v>8.6901599999999998E-11</c:v>
                      </c:pt>
                      <c:pt idx="2262">
                        <c:v>7.6407399999999996E-11</c:v>
                      </c:pt>
                      <c:pt idx="2263">
                        <c:v>7.6407399999999996E-11</c:v>
                      </c:pt>
                      <c:pt idx="2264">
                        <c:v>6.9837000000000001E-11</c:v>
                      </c:pt>
                      <c:pt idx="2265">
                        <c:v>6.9837000000000001E-11</c:v>
                      </c:pt>
                      <c:pt idx="2266">
                        <c:v>8.0166199999999997E-11</c:v>
                      </c:pt>
                      <c:pt idx="2267">
                        <c:v>8.0166199999999997E-11</c:v>
                      </c:pt>
                      <c:pt idx="2268">
                        <c:v>9.0384100000000004E-11</c:v>
                      </c:pt>
                      <c:pt idx="2269">
                        <c:v>9.0384100000000004E-11</c:v>
                      </c:pt>
                      <c:pt idx="2270">
                        <c:v>8.1599300000000004E-11</c:v>
                      </c:pt>
                      <c:pt idx="2271">
                        <c:v>8.1599300000000004E-11</c:v>
                      </c:pt>
                      <c:pt idx="2272">
                        <c:v>8.2878399999999996E-11</c:v>
                      </c:pt>
                      <c:pt idx="2273">
                        <c:v>8.2878399999999996E-11</c:v>
                      </c:pt>
                      <c:pt idx="2274">
                        <c:v>7.4705000000000002E-11</c:v>
                      </c:pt>
                      <c:pt idx="2275">
                        <c:v>7.4705000000000002E-11</c:v>
                      </c:pt>
                      <c:pt idx="2276">
                        <c:v>8.1021299999999996E-11</c:v>
                      </c:pt>
                      <c:pt idx="2277">
                        <c:v>8.1021299999999996E-11</c:v>
                      </c:pt>
                      <c:pt idx="2278">
                        <c:v>8.3263000000000005E-11</c:v>
                      </c:pt>
                      <c:pt idx="2279">
                        <c:v>8.3263000000000005E-11</c:v>
                      </c:pt>
                      <c:pt idx="2280">
                        <c:v>8.0941099999999996E-11</c:v>
                      </c:pt>
                      <c:pt idx="2281">
                        <c:v>8.0941099999999996E-11</c:v>
                      </c:pt>
                      <c:pt idx="2282">
                        <c:v>8.4183999999999996E-11</c:v>
                      </c:pt>
                      <c:pt idx="2283">
                        <c:v>8.4183999999999996E-11</c:v>
                      </c:pt>
                      <c:pt idx="2284">
                        <c:v>7.9901500000000003E-11</c:v>
                      </c:pt>
                      <c:pt idx="2285">
                        <c:v>7.9901500000000003E-11</c:v>
                      </c:pt>
                      <c:pt idx="2286">
                        <c:v>9.1192500000000006E-11</c:v>
                      </c:pt>
                      <c:pt idx="2287">
                        <c:v>9.1192500000000006E-11</c:v>
                      </c:pt>
                      <c:pt idx="2288">
                        <c:v>7.1959899999999997E-11</c:v>
                      </c:pt>
                      <c:pt idx="2289">
                        <c:v>7.1959899999999997E-11</c:v>
                      </c:pt>
                      <c:pt idx="2290">
                        <c:v>8.3237500000000006E-11</c:v>
                      </c:pt>
                      <c:pt idx="2291">
                        <c:v>8.3237500000000006E-11</c:v>
                      </c:pt>
                      <c:pt idx="2292">
                        <c:v>7.1024599999999997E-11</c:v>
                      </c:pt>
                      <c:pt idx="2293">
                        <c:v>7.1024599999999997E-11</c:v>
                      </c:pt>
                      <c:pt idx="2294">
                        <c:v>8.3153600000000002E-11</c:v>
                      </c:pt>
                      <c:pt idx="2295">
                        <c:v>8.3153600000000002E-11</c:v>
                      </c:pt>
                      <c:pt idx="2296">
                        <c:v>9.0843699999999997E-11</c:v>
                      </c:pt>
                      <c:pt idx="2297">
                        <c:v>9.0843699999999997E-11</c:v>
                      </c:pt>
                      <c:pt idx="2298">
                        <c:v>7.8505600000000002E-11</c:v>
                      </c:pt>
                      <c:pt idx="2299">
                        <c:v>7.8505600000000002E-11</c:v>
                      </c:pt>
                      <c:pt idx="2300">
                        <c:v>7.6103700000000004E-11</c:v>
                      </c:pt>
                      <c:pt idx="2301">
                        <c:v>7.6103700000000004E-11</c:v>
                      </c:pt>
                      <c:pt idx="2302">
                        <c:v>8.5499400000000005E-11</c:v>
                      </c:pt>
                      <c:pt idx="2303">
                        <c:v>8.5499400000000005E-11</c:v>
                      </c:pt>
                      <c:pt idx="2304">
                        <c:v>7.4111199999999998E-11</c:v>
                      </c:pt>
                      <c:pt idx="2305">
                        <c:v>7.4111199999999998E-11</c:v>
                      </c:pt>
                      <c:pt idx="2306">
                        <c:v>7.4229400000000001E-11</c:v>
                      </c:pt>
                      <c:pt idx="2307">
                        <c:v>7.4229400000000001E-11</c:v>
                      </c:pt>
                      <c:pt idx="2308">
                        <c:v>8.0634800000000002E-11</c:v>
                      </c:pt>
                      <c:pt idx="2309">
                        <c:v>8.0634800000000002E-11</c:v>
                      </c:pt>
                      <c:pt idx="2310">
                        <c:v>7.8521300000000005E-11</c:v>
                      </c:pt>
                      <c:pt idx="2311">
                        <c:v>7.8521300000000005E-11</c:v>
                      </c:pt>
                      <c:pt idx="2312">
                        <c:v>8.2371600000000002E-11</c:v>
                      </c:pt>
                      <c:pt idx="2313">
                        <c:v>8.2371600000000002E-11</c:v>
                      </c:pt>
                      <c:pt idx="2314">
                        <c:v>1.1713599999999999E-10</c:v>
                      </c:pt>
                      <c:pt idx="2315">
                        <c:v>1.1713599999999999E-10</c:v>
                      </c:pt>
                      <c:pt idx="2316">
                        <c:v>7.2940199999999995E-11</c:v>
                      </c:pt>
                      <c:pt idx="2317">
                        <c:v>7.2940199999999995E-11</c:v>
                      </c:pt>
                      <c:pt idx="2318">
                        <c:v>8.3078899999999997E-11</c:v>
                      </c:pt>
                      <c:pt idx="2319">
                        <c:v>8.3078899999999997E-11</c:v>
                      </c:pt>
                      <c:pt idx="2320">
                        <c:v>7.2026900000000003E-11</c:v>
                      </c:pt>
                      <c:pt idx="2321">
                        <c:v>7.2026900000000003E-11</c:v>
                      </c:pt>
                      <c:pt idx="2322">
                        <c:v>7.7187699999999998E-11</c:v>
                      </c:pt>
                      <c:pt idx="2323">
                        <c:v>7.7187699999999998E-11</c:v>
                      </c:pt>
                      <c:pt idx="2324">
                        <c:v>8.2595999999999996E-11</c:v>
                      </c:pt>
                      <c:pt idx="2325">
                        <c:v>8.2595999999999996E-11</c:v>
                      </c:pt>
                      <c:pt idx="2326">
                        <c:v>7.7395699999999998E-11</c:v>
                      </c:pt>
                      <c:pt idx="2327">
                        <c:v>7.7395699999999998E-11</c:v>
                      </c:pt>
                      <c:pt idx="2328">
                        <c:v>8.0447400000000002E-11</c:v>
                      </c:pt>
                      <c:pt idx="2329">
                        <c:v>8.0447400000000002E-11</c:v>
                      </c:pt>
                      <c:pt idx="2330">
                        <c:v>8.0261999999999994E-11</c:v>
                      </c:pt>
                      <c:pt idx="2331">
                        <c:v>8.0261999999999994E-11</c:v>
                      </c:pt>
                      <c:pt idx="2332">
                        <c:v>8.2635299999999999E-11</c:v>
                      </c:pt>
                      <c:pt idx="2333">
                        <c:v>8.2635299999999999E-11</c:v>
                      </c:pt>
                      <c:pt idx="2334">
                        <c:v>7.0185399999999999E-11</c:v>
                      </c:pt>
                      <c:pt idx="2335">
                        <c:v>7.0185399999999999E-11</c:v>
                      </c:pt>
                      <c:pt idx="2336">
                        <c:v>7.6579500000000004E-11</c:v>
                      </c:pt>
                      <c:pt idx="2337">
                        <c:v>7.6579500000000004E-11</c:v>
                      </c:pt>
                      <c:pt idx="2338">
                        <c:v>7.9028600000000004E-11</c:v>
                      </c:pt>
                      <c:pt idx="2339">
                        <c:v>7.9028600000000004E-11</c:v>
                      </c:pt>
                      <c:pt idx="2340">
                        <c:v>7.5913900000000002E-11</c:v>
                      </c:pt>
                      <c:pt idx="2341">
                        <c:v>7.5913900000000002E-11</c:v>
                      </c:pt>
                      <c:pt idx="2342">
                        <c:v>7.3064300000000005E-11</c:v>
                      </c:pt>
                      <c:pt idx="2343">
                        <c:v>7.3064300000000005E-11</c:v>
                      </c:pt>
                      <c:pt idx="2344">
                        <c:v>8.1506999999999998E-11</c:v>
                      </c:pt>
                      <c:pt idx="2345">
                        <c:v>8.1506999999999998E-11</c:v>
                      </c:pt>
                      <c:pt idx="2346">
                        <c:v>7.9805999999999998E-11</c:v>
                      </c:pt>
                      <c:pt idx="2347">
                        <c:v>7.9805999999999998E-11</c:v>
                      </c:pt>
                      <c:pt idx="2348">
                        <c:v>7.4696200000000002E-11</c:v>
                      </c:pt>
                      <c:pt idx="2349">
                        <c:v>7.4696200000000002E-11</c:v>
                      </c:pt>
                      <c:pt idx="2350">
                        <c:v>8.5717799999999999E-11</c:v>
                      </c:pt>
                      <c:pt idx="2351">
                        <c:v>8.5717799999999999E-11</c:v>
                      </c:pt>
                      <c:pt idx="2352">
                        <c:v>7.45658E-11</c:v>
                      </c:pt>
                      <c:pt idx="2353">
                        <c:v>7.45658E-11</c:v>
                      </c:pt>
                      <c:pt idx="2354">
                        <c:v>6.8364200000000005E-11</c:v>
                      </c:pt>
                      <c:pt idx="2355">
                        <c:v>6.8364200000000005E-11</c:v>
                      </c:pt>
                      <c:pt idx="2356">
                        <c:v>7.38415E-11</c:v>
                      </c:pt>
                      <c:pt idx="2357">
                        <c:v>7.38415E-11</c:v>
                      </c:pt>
                      <c:pt idx="2358">
                        <c:v>7.9843400000000004E-11</c:v>
                      </c:pt>
                      <c:pt idx="2359">
                        <c:v>7.9843400000000004E-11</c:v>
                      </c:pt>
                      <c:pt idx="2360">
                        <c:v>7.7965399999999997E-11</c:v>
                      </c:pt>
                      <c:pt idx="2361">
                        <c:v>7.7965399999999997E-11</c:v>
                      </c:pt>
                      <c:pt idx="2362">
                        <c:v>7.4053600000000003E-11</c:v>
                      </c:pt>
                      <c:pt idx="2363">
                        <c:v>7.4053600000000003E-11</c:v>
                      </c:pt>
                      <c:pt idx="2364">
                        <c:v>7.6380799999999995E-11</c:v>
                      </c:pt>
                      <c:pt idx="2365">
                        <c:v>7.6380799999999995E-11</c:v>
                      </c:pt>
                      <c:pt idx="2366">
                        <c:v>7.4289999999999996E-11</c:v>
                      </c:pt>
                      <c:pt idx="2367">
                        <c:v>7.4289999999999996E-11</c:v>
                      </c:pt>
                      <c:pt idx="2368">
                        <c:v>8.6459199999999995E-11</c:v>
                      </c:pt>
                      <c:pt idx="2369">
                        <c:v>8.6459199999999995E-11</c:v>
                      </c:pt>
                      <c:pt idx="2370">
                        <c:v>8.7216000000000002E-11</c:v>
                      </c:pt>
                      <c:pt idx="2371">
                        <c:v>8.7216000000000002E-11</c:v>
                      </c:pt>
                      <c:pt idx="2372">
                        <c:v>8.1185000000000002E-11</c:v>
                      </c:pt>
                      <c:pt idx="2373">
                        <c:v>8.1185000000000002E-11</c:v>
                      </c:pt>
                      <c:pt idx="2374">
                        <c:v>8.4988200000000003E-11</c:v>
                      </c:pt>
                      <c:pt idx="2375">
                        <c:v>8.4988200000000003E-11</c:v>
                      </c:pt>
                      <c:pt idx="2376">
                        <c:v>7.6431300000000002E-11</c:v>
                      </c:pt>
                      <c:pt idx="2377">
                        <c:v>7.6431300000000002E-11</c:v>
                      </c:pt>
                      <c:pt idx="2378">
                        <c:v>7.7037199999999999E-11</c:v>
                      </c:pt>
                      <c:pt idx="2379">
                        <c:v>7.7037199999999999E-11</c:v>
                      </c:pt>
                      <c:pt idx="2380">
                        <c:v>7.4521700000000004E-11</c:v>
                      </c:pt>
                      <c:pt idx="2381">
                        <c:v>7.4521700000000004E-11</c:v>
                      </c:pt>
                      <c:pt idx="2382">
                        <c:v>7.9952599999999994E-11</c:v>
                      </c:pt>
                      <c:pt idx="2383">
                        <c:v>7.9952599999999994E-11</c:v>
                      </c:pt>
                      <c:pt idx="2384">
                        <c:v>7.5053099999999995E-11</c:v>
                      </c:pt>
                      <c:pt idx="2385">
                        <c:v>7.5053099999999995E-11</c:v>
                      </c:pt>
                      <c:pt idx="2386">
                        <c:v>8.1967299999999995E-11</c:v>
                      </c:pt>
                      <c:pt idx="2387">
                        <c:v>8.1967299999999995E-11</c:v>
                      </c:pt>
                      <c:pt idx="2388">
                        <c:v>8.7228700000000005E-11</c:v>
                      </c:pt>
                      <c:pt idx="2389">
                        <c:v>8.7228700000000005E-11</c:v>
                      </c:pt>
                      <c:pt idx="2390">
                        <c:v>7.2508700000000003E-11</c:v>
                      </c:pt>
                      <c:pt idx="2391">
                        <c:v>7.2508700000000003E-11</c:v>
                      </c:pt>
                      <c:pt idx="2392">
                        <c:v>8.3575000000000006E-11</c:v>
                      </c:pt>
                      <c:pt idx="2393">
                        <c:v>8.3575000000000006E-11</c:v>
                      </c:pt>
                      <c:pt idx="2394">
                        <c:v>7.8537100000000001E-11</c:v>
                      </c:pt>
                      <c:pt idx="2395">
                        <c:v>7.8537100000000001E-11</c:v>
                      </c:pt>
                      <c:pt idx="2396">
                        <c:v>7.6192500000000006E-11</c:v>
                      </c:pt>
                      <c:pt idx="2397">
                        <c:v>7.6192500000000006E-11</c:v>
                      </c:pt>
                      <c:pt idx="2398">
                        <c:v>7.3970299999999996E-11</c:v>
                      </c:pt>
                      <c:pt idx="2399">
                        <c:v>7.3970299999999996E-11</c:v>
                      </c:pt>
                      <c:pt idx="2400">
                        <c:v>7.4117999999999994E-11</c:v>
                      </c:pt>
                      <c:pt idx="2401">
                        <c:v>7.4117999999999994E-11</c:v>
                      </c:pt>
                      <c:pt idx="2402">
                        <c:v>6.9789400000000001E-11</c:v>
                      </c:pt>
                      <c:pt idx="2403">
                        <c:v>6.9789400000000001E-11</c:v>
                      </c:pt>
                      <c:pt idx="2404">
                        <c:v>8.45666E-11</c:v>
                      </c:pt>
                      <c:pt idx="2405">
                        <c:v>8.45666E-11</c:v>
                      </c:pt>
                      <c:pt idx="2406">
                        <c:v>7.2944699999999995E-11</c:v>
                      </c:pt>
                      <c:pt idx="2407">
                        <c:v>7.2944699999999995E-11</c:v>
                      </c:pt>
                      <c:pt idx="2408">
                        <c:v>8.6198000000000006E-11</c:v>
                      </c:pt>
                      <c:pt idx="2409">
                        <c:v>8.6198000000000006E-11</c:v>
                      </c:pt>
                      <c:pt idx="2410">
                        <c:v>8.6267999999999999E-11</c:v>
                      </c:pt>
                      <c:pt idx="2411">
                        <c:v>8.6267999999999999E-11</c:v>
                      </c:pt>
                      <c:pt idx="2412">
                        <c:v>8.0250600000000005E-11</c:v>
                      </c:pt>
                      <c:pt idx="2413">
                        <c:v>8.0250600000000005E-11</c:v>
                      </c:pt>
                      <c:pt idx="2414">
                        <c:v>7.5456499999999999E-11</c:v>
                      </c:pt>
                      <c:pt idx="2415">
                        <c:v>7.5456499999999999E-11</c:v>
                      </c:pt>
                      <c:pt idx="2416">
                        <c:v>7.4526699999999995E-11</c:v>
                      </c:pt>
                      <c:pt idx="2417">
                        <c:v>7.4526699999999995E-11</c:v>
                      </c:pt>
                      <c:pt idx="2418">
                        <c:v>7.2804600000000003E-11</c:v>
                      </c:pt>
                      <c:pt idx="2419">
                        <c:v>7.2804600000000003E-11</c:v>
                      </c:pt>
                      <c:pt idx="2420">
                        <c:v>8.2828399999999994E-11</c:v>
                      </c:pt>
                      <c:pt idx="2421">
                        <c:v>8.2828399999999994E-11</c:v>
                      </c:pt>
                      <c:pt idx="2422">
                        <c:v>7.6285199999999997E-11</c:v>
                      </c:pt>
                      <c:pt idx="2423">
                        <c:v>7.6285199999999997E-11</c:v>
                      </c:pt>
                      <c:pt idx="2424">
                        <c:v>6.8402699999999999E-11</c:v>
                      </c:pt>
                      <c:pt idx="2425">
                        <c:v>6.8402699999999999E-11</c:v>
                      </c:pt>
                      <c:pt idx="2426">
                        <c:v>6.7532200000000002E-11</c:v>
                      </c:pt>
                      <c:pt idx="2427">
                        <c:v>6.7532200000000002E-11</c:v>
                      </c:pt>
                      <c:pt idx="2428">
                        <c:v>8.1372099999999997E-11</c:v>
                      </c:pt>
                      <c:pt idx="2429">
                        <c:v>8.1372099999999997E-11</c:v>
                      </c:pt>
                      <c:pt idx="2430">
                        <c:v>7.9996500000000004E-11</c:v>
                      </c:pt>
                      <c:pt idx="2431">
                        <c:v>7.9996500000000004E-11</c:v>
                      </c:pt>
                      <c:pt idx="2432">
                        <c:v>8.22174E-11</c:v>
                      </c:pt>
                      <c:pt idx="2433">
                        <c:v>8.22174E-11</c:v>
                      </c:pt>
                      <c:pt idx="2434">
                        <c:v>7.0888100000000002E-11</c:v>
                      </c:pt>
                      <c:pt idx="2435">
                        <c:v>7.0888100000000002E-11</c:v>
                      </c:pt>
                      <c:pt idx="2436">
                        <c:v>7.1456399999999994E-11</c:v>
                      </c:pt>
                      <c:pt idx="2437">
                        <c:v>7.1456399999999994E-11</c:v>
                      </c:pt>
                      <c:pt idx="2438">
                        <c:v>7.6700299999999996E-11</c:v>
                      </c:pt>
                      <c:pt idx="2439">
                        <c:v>7.6700299999999996E-11</c:v>
                      </c:pt>
                      <c:pt idx="2440">
                        <c:v>7.9401300000000006E-11</c:v>
                      </c:pt>
                      <c:pt idx="2441">
                        <c:v>7.9401300000000006E-11</c:v>
                      </c:pt>
                      <c:pt idx="2442">
                        <c:v>7.6895800000000006E-11</c:v>
                      </c:pt>
                      <c:pt idx="2443">
                        <c:v>7.6895800000000006E-11</c:v>
                      </c:pt>
                      <c:pt idx="2444">
                        <c:v>8.0962200000000001E-11</c:v>
                      </c:pt>
                      <c:pt idx="2445">
                        <c:v>8.0962200000000001E-11</c:v>
                      </c:pt>
                      <c:pt idx="2446">
                        <c:v>7.9051300000000002E-11</c:v>
                      </c:pt>
                      <c:pt idx="2447">
                        <c:v>7.9051300000000002E-11</c:v>
                      </c:pt>
                      <c:pt idx="2448">
                        <c:v>6.9168300000000006E-11</c:v>
                      </c:pt>
                      <c:pt idx="2449">
                        <c:v>6.9168300000000006E-11</c:v>
                      </c:pt>
                      <c:pt idx="2450">
                        <c:v>6.7289199999999998E-11</c:v>
                      </c:pt>
                      <c:pt idx="2451">
                        <c:v>6.7289199999999998E-11</c:v>
                      </c:pt>
                      <c:pt idx="2452">
                        <c:v>7.3672800000000003E-11</c:v>
                      </c:pt>
                      <c:pt idx="2453">
                        <c:v>7.3672800000000003E-11</c:v>
                      </c:pt>
                      <c:pt idx="2454">
                        <c:v>8.5694799999999995E-11</c:v>
                      </c:pt>
                      <c:pt idx="2455">
                        <c:v>8.5694799999999995E-11</c:v>
                      </c:pt>
                      <c:pt idx="2456">
                        <c:v>6.8962899999999994E-11</c:v>
                      </c:pt>
                      <c:pt idx="2457">
                        <c:v>6.8962899999999994E-11</c:v>
                      </c:pt>
                      <c:pt idx="2458">
                        <c:v>7.2303300000000004E-11</c:v>
                      </c:pt>
                      <c:pt idx="2459">
                        <c:v>7.2303300000000004E-11</c:v>
                      </c:pt>
                      <c:pt idx="2460">
                        <c:v>6.9383100000000003E-11</c:v>
                      </c:pt>
                      <c:pt idx="2461">
                        <c:v>6.9383100000000003E-11</c:v>
                      </c:pt>
                      <c:pt idx="2462">
                        <c:v>6.7419200000000002E-11</c:v>
                      </c:pt>
                      <c:pt idx="2463">
                        <c:v>6.7419200000000002E-11</c:v>
                      </c:pt>
                      <c:pt idx="2464">
                        <c:v>7.6656799999999998E-11</c:v>
                      </c:pt>
                      <c:pt idx="2465">
                        <c:v>7.6656799999999998E-11</c:v>
                      </c:pt>
                      <c:pt idx="2466">
                        <c:v>7.8613199999999999E-11</c:v>
                      </c:pt>
                      <c:pt idx="2467">
                        <c:v>7.8613199999999999E-11</c:v>
                      </c:pt>
                      <c:pt idx="2468">
                        <c:v>7.5588900000000006E-11</c:v>
                      </c:pt>
                      <c:pt idx="2469">
                        <c:v>7.5588900000000006E-11</c:v>
                      </c:pt>
                      <c:pt idx="2470">
                        <c:v>7.8056800000000001E-11</c:v>
                      </c:pt>
                      <c:pt idx="2471">
                        <c:v>7.8056800000000001E-11</c:v>
                      </c:pt>
                      <c:pt idx="2472">
                        <c:v>7.2086700000000001E-11</c:v>
                      </c:pt>
                      <c:pt idx="2473">
                        <c:v>7.2086700000000001E-11</c:v>
                      </c:pt>
                      <c:pt idx="2474">
                        <c:v>8.6127200000000003E-11</c:v>
                      </c:pt>
                      <c:pt idx="2475">
                        <c:v>8.6127200000000003E-11</c:v>
                      </c:pt>
                      <c:pt idx="2476">
                        <c:v>7.0322100000000006E-11</c:v>
                      </c:pt>
                      <c:pt idx="2477">
                        <c:v>7.0322100000000006E-11</c:v>
                      </c:pt>
                      <c:pt idx="2478">
                        <c:v>8.8536699999999994E-11</c:v>
                      </c:pt>
                      <c:pt idx="2479">
                        <c:v>8.8536699999999994E-11</c:v>
                      </c:pt>
                      <c:pt idx="2480">
                        <c:v>7.3735299999999997E-11</c:v>
                      </c:pt>
                      <c:pt idx="2481">
                        <c:v>7.3735299999999997E-11</c:v>
                      </c:pt>
                      <c:pt idx="2482">
                        <c:v>8.0661299999999997E-11</c:v>
                      </c:pt>
                      <c:pt idx="2483">
                        <c:v>8.0661299999999997E-11</c:v>
                      </c:pt>
                      <c:pt idx="2484">
                        <c:v>6.5311099999999994E-11</c:v>
                      </c:pt>
                      <c:pt idx="2485">
                        <c:v>6.5311099999999994E-11</c:v>
                      </c:pt>
                      <c:pt idx="2486">
                        <c:v>6.3026899999999995E-11</c:v>
                      </c:pt>
                      <c:pt idx="2487">
                        <c:v>6.3026899999999995E-11</c:v>
                      </c:pt>
                      <c:pt idx="2488">
                        <c:v>7.9482199999999997E-11</c:v>
                      </c:pt>
                      <c:pt idx="2489">
                        <c:v>7.9482199999999997E-11</c:v>
                      </c:pt>
                      <c:pt idx="2490">
                        <c:v>7.6926200000000003E-11</c:v>
                      </c:pt>
                      <c:pt idx="2491">
                        <c:v>7.6926200000000003E-11</c:v>
                      </c:pt>
                      <c:pt idx="2492">
                        <c:v>8.3758199999999998E-11</c:v>
                      </c:pt>
                      <c:pt idx="2493">
                        <c:v>8.3758199999999998E-11</c:v>
                      </c:pt>
                      <c:pt idx="2494">
                        <c:v>7.6301699999999997E-11</c:v>
                      </c:pt>
                      <c:pt idx="2495">
                        <c:v>7.6301699999999997E-11</c:v>
                      </c:pt>
                      <c:pt idx="2496">
                        <c:v>6.7845999999999995E-11</c:v>
                      </c:pt>
                      <c:pt idx="2497">
                        <c:v>6.7845999999999995E-11</c:v>
                      </c:pt>
                      <c:pt idx="2498">
                        <c:v>7.5054300000000003E-11</c:v>
                      </c:pt>
                      <c:pt idx="2499">
                        <c:v>7.5054300000000003E-11</c:v>
                      </c:pt>
                      <c:pt idx="2500">
                        <c:v>7.2565100000000003E-11</c:v>
                      </c:pt>
                      <c:pt idx="2501">
                        <c:v>7.2565100000000003E-11</c:v>
                      </c:pt>
                      <c:pt idx="2502">
                        <c:v>7.6842699999999998E-11</c:v>
                      </c:pt>
                      <c:pt idx="2503">
                        <c:v>7.6842699999999998E-11</c:v>
                      </c:pt>
                      <c:pt idx="2504">
                        <c:v>7.5967399999999996E-11</c:v>
                      </c:pt>
                      <c:pt idx="2505">
                        <c:v>7.5967399999999996E-11</c:v>
                      </c:pt>
                      <c:pt idx="2506">
                        <c:v>7.3749100000000001E-11</c:v>
                      </c:pt>
                      <c:pt idx="2507">
                        <c:v>7.3749100000000001E-11</c:v>
                      </c:pt>
                      <c:pt idx="2508">
                        <c:v>7.7942600000000006E-11</c:v>
                      </c:pt>
                      <c:pt idx="2509">
                        <c:v>7.7942600000000006E-11</c:v>
                      </c:pt>
                      <c:pt idx="2510">
                        <c:v>6.4668600000000001E-11</c:v>
                      </c:pt>
                      <c:pt idx="2511">
                        <c:v>6.4668600000000001E-11</c:v>
                      </c:pt>
                      <c:pt idx="2512">
                        <c:v>7.3055500000000004E-11</c:v>
                      </c:pt>
                      <c:pt idx="2513">
                        <c:v>7.3055500000000004E-11</c:v>
                      </c:pt>
                      <c:pt idx="2514">
                        <c:v>6.5434699999999999E-11</c:v>
                      </c:pt>
                      <c:pt idx="2515">
                        <c:v>6.5434699999999999E-11</c:v>
                      </c:pt>
                      <c:pt idx="2516">
                        <c:v>7.4982900000000003E-11</c:v>
                      </c:pt>
                      <c:pt idx="2517">
                        <c:v>7.4982900000000003E-11</c:v>
                      </c:pt>
                      <c:pt idx="2518">
                        <c:v>7.1482500000000004E-11</c:v>
                      </c:pt>
                      <c:pt idx="2519">
                        <c:v>7.1482500000000004E-11</c:v>
                      </c:pt>
                      <c:pt idx="2520">
                        <c:v>7.2338500000000006E-11</c:v>
                      </c:pt>
                      <c:pt idx="2521">
                        <c:v>7.2338500000000006E-11</c:v>
                      </c:pt>
                      <c:pt idx="2522">
                        <c:v>8.8748599999999997E-11</c:v>
                      </c:pt>
                      <c:pt idx="2523">
                        <c:v>8.8748599999999997E-11</c:v>
                      </c:pt>
                      <c:pt idx="2524">
                        <c:v>7.8776400000000001E-11</c:v>
                      </c:pt>
                      <c:pt idx="2525">
                        <c:v>7.8776400000000001E-11</c:v>
                      </c:pt>
                      <c:pt idx="2526">
                        <c:v>8.9833500000000006E-11</c:v>
                      </c:pt>
                      <c:pt idx="2527">
                        <c:v>8.9833500000000006E-11</c:v>
                      </c:pt>
                      <c:pt idx="2528">
                        <c:v>8.0154399999999996E-11</c:v>
                      </c:pt>
                      <c:pt idx="2529">
                        <c:v>8.0154399999999996E-11</c:v>
                      </c:pt>
                      <c:pt idx="2530">
                        <c:v>7.3058900000000002E-11</c:v>
                      </c:pt>
                      <c:pt idx="2531">
                        <c:v>7.3058900000000002E-11</c:v>
                      </c:pt>
                      <c:pt idx="2532">
                        <c:v>7.2331400000000004E-11</c:v>
                      </c:pt>
                      <c:pt idx="2533">
                        <c:v>7.2331400000000004E-11</c:v>
                      </c:pt>
                      <c:pt idx="2534">
                        <c:v>6.8755500000000004E-11</c:v>
                      </c:pt>
                      <c:pt idx="2535">
                        <c:v>6.8755500000000004E-11</c:v>
                      </c:pt>
                      <c:pt idx="2536">
                        <c:v>7.7551299999999994E-11</c:v>
                      </c:pt>
                      <c:pt idx="2537">
                        <c:v>7.7551299999999994E-11</c:v>
                      </c:pt>
                      <c:pt idx="2538">
                        <c:v>6.4087899999999998E-11</c:v>
                      </c:pt>
                      <c:pt idx="2539">
                        <c:v>6.4087899999999998E-11</c:v>
                      </c:pt>
                      <c:pt idx="2540">
                        <c:v>6.7608899999999998E-11</c:v>
                      </c:pt>
                      <c:pt idx="2541">
                        <c:v>6.7608899999999998E-11</c:v>
                      </c:pt>
                      <c:pt idx="2542">
                        <c:v>6.7511099999999997E-11</c:v>
                      </c:pt>
                      <c:pt idx="2543">
                        <c:v>6.7511099999999997E-11</c:v>
                      </c:pt>
                      <c:pt idx="2544">
                        <c:v>1.33834E-10</c:v>
                      </c:pt>
                      <c:pt idx="2545">
                        <c:v>1.33834E-10</c:v>
                      </c:pt>
                      <c:pt idx="2546">
                        <c:v>7.8664399999999997E-11</c:v>
                      </c:pt>
                      <c:pt idx="2547">
                        <c:v>7.8664399999999997E-11</c:v>
                      </c:pt>
                      <c:pt idx="2548">
                        <c:v>6.3964E-11</c:v>
                      </c:pt>
                      <c:pt idx="2549">
                        <c:v>6.3964E-11</c:v>
                      </c:pt>
                      <c:pt idx="2550">
                        <c:v>7.6194699999999996E-11</c:v>
                      </c:pt>
                      <c:pt idx="2551">
                        <c:v>7.6194699999999996E-11</c:v>
                      </c:pt>
                      <c:pt idx="2552">
                        <c:v>6.9319900000000006E-11</c:v>
                      </c:pt>
                      <c:pt idx="2553">
                        <c:v>6.9319900000000006E-11</c:v>
                      </c:pt>
                      <c:pt idx="2554">
                        <c:v>7.7186900000000001E-11</c:v>
                      </c:pt>
                      <c:pt idx="2555">
                        <c:v>7.7186900000000001E-11</c:v>
                      </c:pt>
                      <c:pt idx="2556">
                        <c:v>6.2883400000000005E-11</c:v>
                      </c:pt>
                      <c:pt idx="2557">
                        <c:v>6.2883400000000005E-11</c:v>
                      </c:pt>
                      <c:pt idx="2558">
                        <c:v>6.5830800000000003E-11</c:v>
                      </c:pt>
                      <c:pt idx="2559">
                        <c:v>6.5830800000000003E-11</c:v>
                      </c:pt>
                      <c:pt idx="2560">
                        <c:v>6.1803899999999998E-11</c:v>
                      </c:pt>
                      <c:pt idx="2561">
                        <c:v>6.1803899999999998E-11</c:v>
                      </c:pt>
                      <c:pt idx="2562">
                        <c:v>7.6951100000000005E-11</c:v>
                      </c:pt>
                      <c:pt idx="2563">
                        <c:v>7.6951100000000005E-11</c:v>
                      </c:pt>
                      <c:pt idx="2564">
                        <c:v>6.8052200000000004E-11</c:v>
                      </c:pt>
                      <c:pt idx="2565">
                        <c:v>6.8052200000000004E-11</c:v>
                      </c:pt>
                      <c:pt idx="2566">
                        <c:v>8.1697700000000003E-11</c:v>
                      </c:pt>
                      <c:pt idx="2567">
                        <c:v>8.1697700000000003E-11</c:v>
                      </c:pt>
                      <c:pt idx="2568">
                        <c:v>6.7764499999999994E-11</c:v>
                      </c:pt>
                      <c:pt idx="2569">
                        <c:v>6.7764499999999994E-11</c:v>
                      </c:pt>
                      <c:pt idx="2570">
                        <c:v>7.6034099999999996E-11</c:v>
                      </c:pt>
                      <c:pt idx="2571">
                        <c:v>7.6034099999999996E-11</c:v>
                      </c:pt>
                      <c:pt idx="2572">
                        <c:v>7.0436800000000005E-11</c:v>
                      </c:pt>
                      <c:pt idx="2573">
                        <c:v>7.0436800000000005E-11</c:v>
                      </c:pt>
                      <c:pt idx="2574">
                        <c:v>6.4051100000000003E-11</c:v>
                      </c:pt>
                      <c:pt idx="2575">
                        <c:v>6.4051100000000003E-11</c:v>
                      </c:pt>
                      <c:pt idx="2576">
                        <c:v>7.7156599999999997E-11</c:v>
                      </c:pt>
                      <c:pt idx="2577">
                        <c:v>7.7156599999999997E-11</c:v>
                      </c:pt>
                      <c:pt idx="2578">
                        <c:v>6.97064E-11</c:v>
                      </c:pt>
                      <c:pt idx="2579">
                        <c:v>6.97064E-11</c:v>
                      </c:pt>
                      <c:pt idx="2580">
                        <c:v>7.8623800000000005E-11</c:v>
                      </c:pt>
                      <c:pt idx="2581">
                        <c:v>7.8623800000000005E-11</c:v>
                      </c:pt>
                      <c:pt idx="2582">
                        <c:v>7.3555900000000001E-11</c:v>
                      </c:pt>
                      <c:pt idx="2583">
                        <c:v>7.3555900000000001E-11</c:v>
                      </c:pt>
                      <c:pt idx="2584">
                        <c:v>7.8868999999999999E-11</c:v>
                      </c:pt>
                      <c:pt idx="2585">
                        <c:v>7.8868999999999999E-11</c:v>
                      </c:pt>
                      <c:pt idx="2586">
                        <c:v>7.85313E-11</c:v>
                      </c:pt>
                      <c:pt idx="2587">
                        <c:v>7.85313E-11</c:v>
                      </c:pt>
                      <c:pt idx="2588">
                        <c:v>7.4474500000000002E-11</c:v>
                      </c:pt>
                      <c:pt idx="2589">
                        <c:v>7.4474500000000002E-11</c:v>
                      </c:pt>
                      <c:pt idx="2590">
                        <c:v>6.9191299999999997E-11</c:v>
                      </c:pt>
                      <c:pt idx="2591">
                        <c:v>6.9191299999999997E-11</c:v>
                      </c:pt>
                      <c:pt idx="2592">
                        <c:v>7.7137000000000005E-11</c:v>
                      </c:pt>
                      <c:pt idx="2593">
                        <c:v>7.7137000000000005E-11</c:v>
                      </c:pt>
                      <c:pt idx="2594">
                        <c:v>6.69052E-11</c:v>
                      </c:pt>
                      <c:pt idx="2595">
                        <c:v>6.69052E-11</c:v>
                      </c:pt>
                      <c:pt idx="2596">
                        <c:v>7.3058300000000005E-11</c:v>
                      </c:pt>
                      <c:pt idx="2597">
                        <c:v>7.3058300000000005E-11</c:v>
                      </c:pt>
                      <c:pt idx="2598">
                        <c:v>6.0176700000000001E-11</c:v>
                      </c:pt>
                      <c:pt idx="2599">
                        <c:v>6.0176700000000001E-11</c:v>
                      </c:pt>
                      <c:pt idx="2600">
                        <c:v>7.4065899999999994E-11</c:v>
                      </c:pt>
                      <c:pt idx="2601">
                        <c:v>7.4065899999999994E-11</c:v>
                      </c:pt>
                      <c:pt idx="2602">
                        <c:v>7.4701499999999998E-11</c:v>
                      </c:pt>
                      <c:pt idx="2603">
                        <c:v>7.4701499999999998E-11</c:v>
                      </c:pt>
                      <c:pt idx="2604">
                        <c:v>7.3009600000000003E-11</c:v>
                      </c:pt>
                      <c:pt idx="2605">
                        <c:v>7.3009600000000003E-11</c:v>
                      </c:pt>
                      <c:pt idx="2606">
                        <c:v>6.1752500000000002E-11</c:v>
                      </c:pt>
                      <c:pt idx="2607">
                        <c:v>6.1752500000000002E-11</c:v>
                      </c:pt>
                      <c:pt idx="2608">
                        <c:v>7.6272999999999999E-11</c:v>
                      </c:pt>
                      <c:pt idx="2609">
                        <c:v>7.6272999999999999E-11</c:v>
                      </c:pt>
                      <c:pt idx="2610">
                        <c:v>7.2774000000000006E-11</c:v>
                      </c:pt>
                      <c:pt idx="2611">
                        <c:v>7.2774000000000006E-11</c:v>
                      </c:pt>
                      <c:pt idx="2612">
                        <c:v>6.8462200000000005E-11</c:v>
                      </c:pt>
                      <c:pt idx="2613">
                        <c:v>6.8462200000000005E-11</c:v>
                      </c:pt>
                      <c:pt idx="2614">
                        <c:v>7.0548199999999999E-11</c:v>
                      </c:pt>
                      <c:pt idx="2615">
                        <c:v>7.0548199999999999E-11</c:v>
                      </c:pt>
                      <c:pt idx="2616">
                        <c:v>7.4405799999999997E-11</c:v>
                      </c:pt>
                      <c:pt idx="2617">
                        <c:v>7.4405799999999997E-11</c:v>
                      </c:pt>
                      <c:pt idx="2618">
                        <c:v>6.2866099999999996E-11</c:v>
                      </c:pt>
                      <c:pt idx="2619">
                        <c:v>6.2866099999999996E-11</c:v>
                      </c:pt>
                      <c:pt idx="2620">
                        <c:v>7.1306599999999999E-11</c:v>
                      </c:pt>
                      <c:pt idx="2621">
                        <c:v>7.1306599999999999E-11</c:v>
                      </c:pt>
                      <c:pt idx="2622">
                        <c:v>7.2520999999999994E-11</c:v>
                      </c:pt>
                      <c:pt idx="2623">
                        <c:v>7.2520999999999994E-11</c:v>
                      </c:pt>
                      <c:pt idx="2624">
                        <c:v>7.5469200000000002E-11</c:v>
                      </c:pt>
                      <c:pt idx="2625">
                        <c:v>7.5469200000000002E-11</c:v>
                      </c:pt>
                      <c:pt idx="2626">
                        <c:v>6.8904599999999995E-11</c:v>
                      </c:pt>
                      <c:pt idx="2627">
                        <c:v>6.8904599999999995E-11</c:v>
                      </c:pt>
                      <c:pt idx="2628">
                        <c:v>7.5953499999999998E-11</c:v>
                      </c:pt>
                      <c:pt idx="2629">
                        <c:v>7.5953499999999998E-11</c:v>
                      </c:pt>
                      <c:pt idx="2630">
                        <c:v>7.5151700000000006E-11</c:v>
                      </c:pt>
                      <c:pt idx="2631">
                        <c:v>7.5151700000000006E-11</c:v>
                      </c:pt>
                      <c:pt idx="2632">
                        <c:v>6.8894400000000001E-11</c:v>
                      </c:pt>
                      <c:pt idx="2633">
                        <c:v>6.8894400000000001E-11</c:v>
                      </c:pt>
                      <c:pt idx="2634">
                        <c:v>7.3677500000000002E-11</c:v>
                      </c:pt>
                      <c:pt idx="2635">
                        <c:v>7.3677500000000002E-11</c:v>
                      </c:pt>
                      <c:pt idx="2636">
                        <c:v>6.9258700000000001E-11</c:v>
                      </c:pt>
                      <c:pt idx="2637">
                        <c:v>6.9258700000000001E-11</c:v>
                      </c:pt>
                      <c:pt idx="2638">
                        <c:v>7.1040499999999999E-11</c:v>
                      </c:pt>
                      <c:pt idx="2639">
                        <c:v>7.1040499999999999E-11</c:v>
                      </c:pt>
                      <c:pt idx="2640">
                        <c:v>6.9036899999999996E-11</c:v>
                      </c:pt>
                      <c:pt idx="2641">
                        <c:v>6.9036899999999996E-11</c:v>
                      </c:pt>
                      <c:pt idx="2642">
                        <c:v>6.7118299999999998E-11</c:v>
                      </c:pt>
                      <c:pt idx="2643">
                        <c:v>6.7118299999999998E-11</c:v>
                      </c:pt>
                      <c:pt idx="2644">
                        <c:v>6.8967199999999995E-11</c:v>
                      </c:pt>
                      <c:pt idx="2645">
                        <c:v>6.8967199999999995E-11</c:v>
                      </c:pt>
                      <c:pt idx="2646">
                        <c:v>7.9597599999999999E-11</c:v>
                      </c:pt>
                      <c:pt idx="2647">
                        <c:v>7.9597599999999999E-11</c:v>
                      </c:pt>
                      <c:pt idx="2648">
                        <c:v>7.4011200000000006E-11</c:v>
                      </c:pt>
                      <c:pt idx="2649">
                        <c:v>7.4011200000000006E-11</c:v>
                      </c:pt>
                      <c:pt idx="2650">
                        <c:v>8.6335200000000004E-11</c:v>
                      </c:pt>
                      <c:pt idx="2651">
                        <c:v>8.6335200000000004E-11</c:v>
                      </c:pt>
                      <c:pt idx="2652">
                        <c:v>7.2693199999999996E-11</c:v>
                      </c:pt>
                      <c:pt idx="2653">
                        <c:v>7.2693199999999996E-11</c:v>
                      </c:pt>
                      <c:pt idx="2654">
                        <c:v>6.39106E-11</c:v>
                      </c:pt>
                      <c:pt idx="2655">
                        <c:v>6.39106E-11</c:v>
                      </c:pt>
                      <c:pt idx="2656">
                        <c:v>7.1392700000000006E-11</c:v>
                      </c:pt>
                      <c:pt idx="2657">
                        <c:v>7.1392700000000006E-11</c:v>
                      </c:pt>
                      <c:pt idx="2658">
                        <c:v>6.4437599999999997E-11</c:v>
                      </c:pt>
                      <c:pt idx="2659">
                        <c:v>6.4437599999999997E-11</c:v>
                      </c:pt>
                      <c:pt idx="2660">
                        <c:v>7.5937999999999994E-11</c:v>
                      </c:pt>
                      <c:pt idx="2661">
                        <c:v>7.5937999999999994E-11</c:v>
                      </c:pt>
                      <c:pt idx="2662">
                        <c:v>7.3411099999999997E-11</c:v>
                      </c:pt>
                      <c:pt idx="2663">
                        <c:v>7.3411099999999997E-11</c:v>
                      </c:pt>
                      <c:pt idx="2664">
                        <c:v>7.8208099999999996E-11</c:v>
                      </c:pt>
                      <c:pt idx="2665">
                        <c:v>7.8208099999999996E-11</c:v>
                      </c:pt>
                      <c:pt idx="2666">
                        <c:v>6.7269600000000006E-11</c:v>
                      </c:pt>
                      <c:pt idx="2667">
                        <c:v>6.7269600000000006E-11</c:v>
                      </c:pt>
                      <c:pt idx="2668">
                        <c:v>7.6190399999999996E-11</c:v>
                      </c:pt>
                      <c:pt idx="2669">
                        <c:v>7.6190399999999996E-11</c:v>
                      </c:pt>
                      <c:pt idx="2670">
                        <c:v>7.9863699999999999E-11</c:v>
                      </c:pt>
                      <c:pt idx="2671">
                        <c:v>7.9863699999999999E-11</c:v>
                      </c:pt>
                      <c:pt idx="2672">
                        <c:v>6.2470499999999996E-11</c:v>
                      </c:pt>
                      <c:pt idx="2673">
                        <c:v>6.2470499999999996E-11</c:v>
                      </c:pt>
                      <c:pt idx="2674">
                        <c:v>7.2564000000000001E-11</c:v>
                      </c:pt>
                      <c:pt idx="2675">
                        <c:v>7.2564000000000001E-11</c:v>
                      </c:pt>
                      <c:pt idx="2676">
                        <c:v>6.8637800000000005E-11</c:v>
                      </c:pt>
                      <c:pt idx="2677">
                        <c:v>6.8637800000000005E-11</c:v>
                      </c:pt>
                      <c:pt idx="2678">
                        <c:v>7.1088099999999999E-11</c:v>
                      </c:pt>
                      <c:pt idx="2679">
                        <c:v>7.1088099999999999E-11</c:v>
                      </c:pt>
                      <c:pt idx="2680">
                        <c:v>7.5399500000000002E-11</c:v>
                      </c:pt>
                      <c:pt idx="2681">
                        <c:v>7.5399500000000002E-11</c:v>
                      </c:pt>
                      <c:pt idx="2682">
                        <c:v>7.95633E-11</c:v>
                      </c:pt>
                      <c:pt idx="2683">
                        <c:v>7.95633E-11</c:v>
                      </c:pt>
                      <c:pt idx="2684">
                        <c:v>6.8137500000000001E-11</c:v>
                      </c:pt>
                      <c:pt idx="2685">
                        <c:v>6.8137500000000001E-11</c:v>
                      </c:pt>
                      <c:pt idx="2686">
                        <c:v>7.2509699999999998E-11</c:v>
                      </c:pt>
                      <c:pt idx="2687">
                        <c:v>7.2509699999999998E-11</c:v>
                      </c:pt>
                      <c:pt idx="2688">
                        <c:v>7.3479899999999995E-11</c:v>
                      </c:pt>
                      <c:pt idx="2689">
                        <c:v>7.3479899999999995E-11</c:v>
                      </c:pt>
                      <c:pt idx="2690">
                        <c:v>6.8535900000000002E-11</c:v>
                      </c:pt>
                      <c:pt idx="2691">
                        <c:v>6.8535900000000002E-11</c:v>
                      </c:pt>
                      <c:pt idx="2692">
                        <c:v>8.1289700000000006E-11</c:v>
                      </c:pt>
                      <c:pt idx="2693">
                        <c:v>8.1289700000000006E-11</c:v>
                      </c:pt>
                      <c:pt idx="2694">
                        <c:v>7.7051499999999995E-11</c:v>
                      </c:pt>
                      <c:pt idx="2695">
                        <c:v>7.7051499999999995E-11</c:v>
                      </c:pt>
                      <c:pt idx="2696">
                        <c:v>6.7560100000000003E-11</c:v>
                      </c:pt>
                      <c:pt idx="2697">
                        <c:v>6.7560100000000003E-11</c:v>
                      </c:pt>
                      <c:pt idx="2698">
                        <c:v>6.9745799999999997E-11</c:v>
                      </c:pt>
                      <c:pt idx="2699">
                        <c:v>6.9745799999999997E-11</c:v>
                      </c:pt>
                      <c:pt idx="2700">
                        <c:v>6.6036299999999996E-11</c:v>
                      </c:pt>
                      <c:pt idx="2701">
                        <c:v>6.6036299999999996E-11</c:v>
                      </c:pt>
                      <c:pt idx="2702">
                        <c:v>6.6425899999999995E-11</c:v>
                      </c:pt>
                      <c:pt idx="2703">
                        <c:v>6.6425899999999995E-11</c:v>
                      </c:pt>
                      <c:pt idx="2704">
                        <c:v>6.8940599999999994E-11</c:v>
                      </c:pt>
                      <c:pt idx="2705">
                        <c:v>6.8940599999999994E-11</c:v>
                      </c:pt>
                      <c:pt idx="2706">
                        <c:v>7.4679300000000004E-11</c:v>
                      </c:pt>
                      <c:pt idx="2707">
                        <c:v>7.4679300000000004E-11</c:v>
                      </c:pt>
                      <c:pt idx="2708">
                        <c:v>7.5736299999999998E-11</c:v>
                      </c:pt>
                      <c:pt idx="2709">
                        <c:v>7.5736299999999998E-11</c:v>
                      </c:pt>
                      <c:pt idx="2710">
                        <c:v>6.7514299999999996E-11</c:v>
                      </c:pt>
                      <c:pt idx="2711">
                        <c:v>6.7514299999999996E-11</c:v>
                      </c:pt>
                      <c:pt idx="2712">
                        <c:v>6.7711700000000004E-11</c:v>
                      </c:pt>
                      <c:pt idx="2713">
                        <c:v>6.7711700000000004E-11</c:v>
                      </c:pt>
                      <c:pt idx="2714">
                        <c:v>6.4674400000000002E-11</c:v>
                      </c:pt>
                      <c:pt idx="2715">
                        <c:v>6.4674400000000002E-11</c:v>
                      </c:pt>
                      <c:pt idx="2716">
                        <c:v>7.1925900000000002E-11</c:v>
                      </c:pt>
                      <c:pt idx="2717">
                        <c:v>7.1925900000000002E-11</c:v>
                      </c:pt>
                      <c:pt idx="2718">
                        <c:v>6.1435099999999999E-11</c:v>
                      </c:pt>
                      <c:pt idx="2719">
                        <c:v>6.1435099999999999E-11</c:v>
                      </c:pt>
                      <c:pt idx="2720">
                        <c:v>6.4221400000000006E-11</c:v>
                      </c:pt>
                      <c:pt idx="2721">
                        <c:v>6.4221400000000006E-11</c:v>
                      </c:pt>
                      <c:pt idx="2722">
                        <c:v>7.2280199999999994E-11</c:v>
                      </c:pt>
                      <c:pt idx="2723">
                        <c:v>7.2280199999999994E-11</c:v>
                      </c:pt>
                      <c:pt idx="2724">
                        <c:v>6.3487899999999995E-11</c:v>
                      </c:pt>
                      <c:pt idx="2725">
                        <c:v>6.3487899999999995E-11</c:v>
                      </c:pt>
                      <c:pt idx="2726">
                        <c:v>6.2033800000000001E-11</c:v>
                      </c:pt>
                      <c:pt idx="2727">
                        <c:v>6.2033800000000001E-11</c:v>
                      </c:pt>
                      <c:pt idx="2728">
                        <c:v>7.4936600000000004E-11</c:v>
                      </c:pt>
                      <c:pt idx="2729">
                        <c:v>7.4936600000000004E-11</c:v>
                      </c:pt>
                      <c:pt idx="2730">
                        <c:v>6.6241699999999995E-11</c:v>
                      </c:pt>
                      <c:pt idx="2731">
                        <c:v>6.6241699999999995E-11</c:v>
                      </c:pt>
                      <c:pt idx="2732">
                        <c:v>6.8624199999999999E-11</c:v>
                      </c:pt>
                      <c:pt idx="2733">
                        <c:v>6.8624199999999999E-11</c:v>
                      </c:pt>
                      <c:pt idx="2734">
                        <c:v>7.4303299999999997E-11</c:v>
                      </c:pt>
                      <c:pt idx="2735">
                        <c:v>7.4303299999999997E-11</c:v>
                      </c:pt>
                      <c:pt idx="2736">
                        <c:v>7.1993000000000002E-11</c:v>
                      </c:pt>
                      <c:pt idx="2737">
                        <c:v>7.1993000000000002E-11</c:v>
                      </c:pt>
                      <c:pt idx="2738">
                        <c:v>7.2600399999999998E-11</c:v>
                      </c:pt>
                      <c:pt idx="2739">
                        <c:v>7.2600399999999998E-11</c:v>
                      </c:pt>
                      <c:pt idx="2740">
                        <c:v>6.2065499999999999E-11</c:v>
                      </c:pt>
                      <c:pt idx="2741">
                        <c:v>6.2065499999999999E-11</c:v>
                      </c:pt>
                      <c:pt idx="2742">
                        <c:v>6.0706899999999997E-11</c:v>
                      </c:pt>
                      <c:pt idx="2743">
                        <c:v>6.0706899999999997E-11</c:v>
                      </c:pt>
                      <c:pt idx="2744">
                        <c:v>6.8700899999999995E-11</c:v>
                      </c:pt>
                      <c:pt idx="2745">
                        <c:v>6.8700899999999995E-11</c:v>
                      </c:pt>
                      <c:pt idx="2746">
                        <c:v>7.3412300000000005E-11</c:v>
                      </c:pt>
                      <c:pt idx="2747">
                        <c:v>7.3412300000000005E-11</c:v>
                      </c:pt>
                      <c:pt idx="2748">
                        <c:v>5.9982599999999998E-11</c:v>
                      </c:pt>
                      <c:pt idx="2749">
                        <c:v>5.9982599999999998E-11</c:v>
                      </c:pt>
                      <c:pt idx="2750">
                        <c:v>6.4059099999999994E-11</c:v>
                      </c:pt>
                      <c:pt idx="2751">
                        <c:v>6.4059099999999994E-11</c:v>
                      </c:pt>
                      <c:pt idx="2752">
                        <c:v>6.66404E-11</c:v>
                      </c:pt>
                      <c:pt idx="2753">
                        <c:v>6.66404E-11</c:v>
                      </c:pt>
                      <c:pt idx="2754">
                        <c:v>6.9501000000000001E-11</c:v>
                      </c:pt>
                      <c:pt idx="2755">
                        <c:v>6.9501000000000001E-11</c:v>
                      </c:pt>
                      <c:pt idx="2756">
                        <c:v>6.5602099999999996E-11</c:v>
                      </c:pt>
                      <c:pt idx="2757">
                        <c:v>6.5602099999999996E-11</c:v>
                      </c:pt>
                      <c:pt idx="2758">
                        <c:v>6.9427500000000004E-11</c:v>
                      </c:pt>
                      <c:pt idx="2759">
                        <c:v>6.9427500000000004E-11</c:v>
                      </c:pt>
                      <c:pt idx="2760">
                        <c:v>6.1133500000000004E-11</c:v>
                      </c:pt>
                      <c:pt idx="2761">
                        <c:v>6.1133500000000004E-11</c:v>
                      </c:pt>
                      <c:pt idx="2762">
                        <c:v>6.9047899999999999E-11</c:v>
                      </c:pt>
                      <c:pt idx="2763">
                        <c:v>6.9047899999999999E-11</c:v>
                      </c:pt>
                      <c:pt idx="2764">
                        <c:v>7.3928600000000003E-11</c:v>
                      </c:pt>
                      <c:pt idx="2765">
                        <c:v>7.3928600000000003E-11</c:v>
                      </c:pt>
                      <c:pt idx="2766">
                        <c:v>6.0396399999999996E-11</c:v>
                      </c:pt>
                      <c:pt idx="2767">
                        <c:v>6.0396399999999996E-11</c:v>
                      </c:pt>
                      <c:pt idx="2768">
                        <c:v>7.0543899999999999E-11</c:v>
                      </c:pt>
                      <c:pt idx="2769">
                        <c:v>7.0543899999999999E-11</c:v>
                      </c:pt>
                      <c:pt idx="2770">
                        <c:v>7.1125799999999996E-11</c:v>
                      </c:pt>
                      <c:pt idx="2771">
                        <c:v>7.1125799999999996E-11</c:v>
                      </c:pt>
                      <c:pt idx="2772">
                        <c:v>7.6150000000000003E-11</c:v>
                      </c:pt>
                      <c:pt idx="2773">
                        <c:v>7.6150000000000003E-11</c:v>
                      </c:pt>
                      <c:pt idx="2774">
                        <c:v>7.0643900000000004E-11</c:v>
                      </c:pt>
                      <c:pt idx="2775">
                        <c:v>7.0643900000000004E-11</c:v>
                      </c:pt>
                      <c:pt idx="2776">
                        <c:v>6.4462600000000004E-11</c:v>
                      </c:pt>
                      <c:pt idx="2777">
                        <c:v>6.4462600000000004E-11</c:v>
                      </c:pt>
                      <c:pt idx="2778">
                        <c:v>6.6573800000000005E-11</c:v>
                      </c:pt>
                      <c:pt idx="2779">
                        <c:v>6.6573800000000005E-11</c:v>
                      </c:pt>
                      <c:pt idx="2780">
                        <c:v>6.9469599999999996E-11</c:v>
                      </c:pt>
                      <c:pt idx="2781">
                        <c:v>6.9469599999999996E-11</c:v>
                      </c:pt>
                      <c:pt idx="2782">
                        <c:v>6.2471900000000003E-11</c:v>
                      </c:pt>
                      <c:pt idx="2783">
                        <c:v>6.2471900000000003E-11</c:v>
                      </c:pt>
                      <c:pt idx="2784">
                        <c:v>7.7163800000000004E-11</c:v>
                      </c:pt>
                      <c:pt idx="2785">
                        <c:v>7.7163800000000004E-11</c:v>
                      </c:pt>
                      <c:pt idx="2786">
                        <c:v>7.44288E-11</c:v>
                      </c:pt>
                      <c:pt idx="2787">
                        <c:v>7.44288E-11</c:v>
                      </c:pt>
                      <c:pt idx="2788">
                        <c:v>6.5789499999999995E-11</c:v>
                      </c:pt>
                      <c:pt idx="2789">
                        <c:v>6.5789499999999995E-11</c:v>
                      </c:pt>
                      <c:pt idx="2790">
                        <c:v>5.8563700000000006E-11</c:v>
                      </c:pt>
                      <c:pt idx="2791">
                        <c:v>5.8563700000000006E-11</c:v>
                      </c:pt>
                      <c:pt idx="2792">
                        <c:v>6.4700299999999999E-11</c:v>
                      </c:pt>
                      <c:pt idx="2793">
                        <c:v>6.4700299999999999E-11</c:v>
                      </c:pt>
                      <c:pt idx="2794">
                        <c:v>7.6575800000000001E-11</c:v>
                      </c:pt>
                      <c:pt idx="2795">
                        <c:v>7.6575800000000001E-11</c:v>
                      </c:pt>
                      <c:pt idx="2796">
                        <c:v>7.3324899999999997E-11</c:v>
                      </c:pt>
                      <c:pt idx="2797">
                        <c:v>7.3324899999999997E-11</c:v>
                      </c:pt>
                      <c:pt idx="2798">
                        <c:v>7.6162700000000006E-11</c:v>
                      </c:pt>
                      <c:pt idx="2799">
                        <c:v>7.6162700000000006E-11</c:v>
                      </c:pt>
                      <c:pt idx="2800">
                        <c:v>6.6265299999999996E-11</c:v>
                      </c:pt>
                      <c:pt idx="2801">
                        <c:v>6.6265299999999996E-11</c:v>
                      </c:pt>
                      <c:pt idx="2802">
                        <c:v>6.2817399999999994E-11</c:v>
                      </c:pt>
                      <c:pt idx="2803">
                        <c:v>6.2817399999999994E-11</c:v>
                      </c:pt>
                      <c:pt idx="2804">
                        <c:v>6.5116600000000005E-11</c:v>
                      </c:pt>
                      <c:pt idx="2805">
                        <c:v>6.5116600000000005E-11</c:v>
                      </c:pt>
                      <c:pt idx="2806">
                        <c:v>7.0609899999999996E-11</c:v>
                      </c:pt>
                      <c:pt idx="2807">
                        <c:v>7.0609899999999996E-11</c:v>
                      </c:pt>
                      <c:pt idx="2808">
                        <c:v>7.2614600000000001E-11</c:v>
                      </c:pt>
                      <c:pt idx="2809">
                        <c:v>7.2614600000000001E-11</c:v>
                      </c:pt>
                      <c:pt idx="2810">
                        <c:v>6.3059600000000002E-11</c:v>
                      </c:pt>
                      <c:pt idx="2811">
                        <c:v>6.3059600000000002E-11</c:v>
                      </c:pt>
                      <c:pt idx="2812">
                        <c:v>6.27774E-11</c:v>
                      </c:pt>
                      <c:pt idx="2813">
                        <c:v>6.27774E-11</c:v>
                      </c:pt>
                      <c:pt idx="2814">
                        <c:v>6.7939499999999996E-11</c:v>
                      </c:pt>
                      <c:pt idx="2815">
                        <c:v>6.7939499999999996E-11</c:v>
                      </c:pt>
                      <c:pt idx="2816">
                        <c:v>7.3091199999999998E-11</c:v>
                      </c:pt>
                      <c:pt idx="2817">
                        <c:v>7.3091199999999998E-11</c:v>
                      </c:pt>
                      <c:pt idx="2818">
                        <c:v>6.8813400000000004E-11</c:v>
                      </c:pt>
                      <c:pt idx="2819">
                        <c:v>6.8813400000000004E-11</c:v>
                      </c:pt>
                      <c:pt idx="2820">
                        <c:v>8.0846299999999994E-11</c:v>
                      </c:pt>
                      <c:pt idx="2821">
                        <c:v>8.0846299999999994E-11</c:v>
                      </c:pt>
                      <c:pt idx="2822">
                        <c:v>6.6514800000000003E-11</c:v>
                      </c:pt>
                      <c:pt idx="2823">
                        <c:v>6.6514800000000003E-11</c:v>
                      </c:pt>
                      <c:pt idx="2824">
                        <c:v>6.1236000000000004E-11</c:v>
                      </c:pt>
                      <c:pt idx="2825">
                        <c:v>6.1236000000000004E-11</c:v>
                      </c:pt>
                      <c:pt idx="2826">
                        <c:v>6.2801799999999998E-11</c:v>
                      </c:pt>
                      <c:pt idx="2827">
                        <c:v>6.2801799999999998E-11</c:v>
                      </c:pt>
                      <c:pt idx="2828">
                        <c:v>6.9307400000000003E-11</c:v>
                      </c:pt>
                      <c:pt idx="2829">
                        <c:v>6.9307400000000003E-11</c:v>
                      </c:pt>
                      <c:pt idx="2830">
                        <c:v>6.05515E-11</c:v>
                      </c:pt>
                      <c:pt idx="2831">
                        <c:v>6.05515E-11</c:v>
                      </c:pt>
                      <c:pt idx="2832">
                        <c:v>5.9172800000000002E-11</c:v>
                      </c:pt>
                      <c:pt idx="2833">
                        <c:v>5.9172800000000002E-11</c:v>
                      </c:pt>
                      <c:pt idx="2834">
                        <c:v>6.1451999999999996E-11</c:v>
                      </c:pt>
                      <c:pt idx="2835">
                        <c:v>6.1451999999999996E-11</c:v>
                      </c:pt>
                      <c:pt idx="2836">
                        <c:v>6.6914300000000005E-11</c:v>
                      </c:pt>
                      <c:pt idx="2837">
                        <c:v>6.6914300000000005E-11</c:v>
                      </c:pt>
                      <c:pt idx="2838">
                        <c:v>6.3963800000000001E-11</c:v>
                      </c:pt>
                      <c:pt idx="2839">
                        <c:v>6.3963800000000001E-11</c:v>
                      </c:pt>
                      <c:pt idx="2840">
                        <c:v>6.8634600000000006E-11</c:v>
                      </c:pt>
                      <c:pt idx="2841">
                        <c:v>6.8634600000000006E-11</c:v>
                      </c:pt>
                      <c:pt idx="2842">
                        <c:v>7.2198400000000001E-11</c:v>
                      </c:pt>
                      <c:pt idx="2843">
                        <c:v>7.2198400000000001E-11</c:v>
                      </c:pt>
                      <c:pt idx="2844">
                        <c:v>6.5782300000000001E-11</c:v>
                      </c:pt>
                      <c:pt idx="2845">
                        <c:v>6.5782300000000001E-11</c:v>
                      </c:pt>
                      <c:pt idx="2846">
                        <c:v>6.4695099999999996E-11</c:v>
                      </c:pt>
                      <c:pt idx="2847">
                        <c:v>6.4695099999999996E-11</c:v>
                      </c:pt>
                      <c:pt idx="2848">
                        <c:v>5.8810000000000002E-11</c:v>
                      </c:pt>
                      <c:pt idx="2849">
                        <c:v>5.8810000000000002E-11</c:v>
                      </c:pt>
                      <c:pt idx="2850">
                        <c:v>6.3796800000000003E-11</c:v>
                      </c:pt>
                      <c:pt idx="2851">
                        <c:v>6.3796800000000003E-11</c:v>
                      </c:pt>
                      <c:pt idx="2852">
                        <c:v>5.8412700000000003E-11</c:v>
                      </c:pt>
                      <c:pt idx="2853">
                        <c:v>5.8412700000000003E-11</c:v>
                      </c:pt>
                      <c:pt idx="2854">
                        <c:v>6.3061100000000002E-11</c:v>
                      </c:pt>
                      <c:pt idx="2855">
                        <c:v>6.3061100000000002E-11</c:v>
                      </c:pt>
                      <c:pt idx="2856">
                        <c:v>6.5340400000000002E-11</c:v>
                      </c:pt>
                      <c:pt idx="2857">
                        <c:v>6.5340400000000002E-11</c:v>
                      </c:pt>
                      <c:pt idx="2858">
                        <c:v>6.7055600000000005E-11</c:v>
                      </c:pt>
                      <c:pt idx="2859">
                        <c:v>6.7055600000000005E-11</c:v>
                      </c:pt>
                      <c:pt idx="2860">
                        <c:v>5.9438500000000004E-11</c:v>
                      </c:pt>
                      <c:pt idx="2861">
                        <c:v>5.9438500000000004E-11</c:v>
                      </c:pt>
                      <c:pt idx="2862">
                        <c:v>7.6281299999999995E-11</c:v>
                      </c:pt>
                      <c:pt idx="2863">
                        <c:v>7.6281299999999995E-11</c:v>
                      </c:pt>
                      <c:pt idx="2864">
                        <c:v>6.1050599999999996E-11</c:v>
                      </c:pt>
                      <c:pt idx="2865">
                        <c:v>6.1050599999999996E-11</c:v>
                      </c:pt>
                      <c:pt idx="2866">
                        <c:v>9.5663699999999999E-11</c:v>
                      </c:pt>
                      <c:pt idx="2867">
                        <c:v>9.5663699999999999E-11</c:v>
                      </c:pt>
                      <c:pt idx="2868">
                        <c:v>6.9034999999999997E-11</c:v>
                      </c:pt>
                      <c:pt idx="2869">
                        <c:v>6.9034999999999997E-11</c:v>
                      </c:pt>
                      <c:pt idx="2870">
                        <c:v>6.1251900000000006E-11</c:v>
                      </c:pt>
                      <c:pt idx="2871">
                        <c:v>6.1251900000000006E-11</c:v>
                      </c:pt>
                      <c:pt idx="2872">
                        <c:v>6.4858299999999997E-11</c:v>
                      </c:pt>
                      <c:pt idx="2873">
                        <c:v>6.4858299999999997E-11</c:v>
                      </c:pt>
                      <c:pt idx="2874">
                        <c:v>6.5496300000000003E-11</c:v>
                      </c:pt>
                      <c:pt idx="2875">
                        <c:v>6.5496300000000003E-11</c:v>
                      </c:pt>
                      <c:pt idx="2876">
                        <c:v>7.1383299999999995E-11</c:v>
                      </c:pt>
                      <c:pt idx="2877">
                        <c:v>7.1383299999999995E-11</c:v>
                      </c:pt>
                      <c:pt idx="2878">
                        <c:v>5.8453900000000005E-11</c:v>
                      </c:pt>
                      <c:pt idx="2879">
                        <c:v>5.8453900000000005E-11</c:v>
                      </c:pt>
                      <c:pt idx="2880">
                        <c:v>6.5912900000000002E-11</c:v>
                      </c:pt>
                      <c:pt idx="2881">
                        <c:v>6.5912900000000002E-11</c:v>
                      </c:pt>
                      <c:pt idx="2882">
                        <c:v>6.9949899999999995E-11</c:v>
                      </c:pt>
                      <c:pt idx="2883">
                        <c:v>6.9949899999999995E-11</c:v>
                      </c:pt>
                      <c:pt idx="2884">
                        <c:v>7.2019200000000004E-11</c:v>
                      </c:pt>
                      <c:pt idx="2885">
                        <c:v>7.2019200000000004E-11</c:v>
                      </c:pt>
                      <c:pt idx="2886">
                        <c:v>6.2517699999999998E-11</c:v>
                      </c:pt>
                      <c:pt idx="2887">
                        <c:v>6.2517699999999998E-11</c:v>
                      </c:pt>
                      <c:pt idx="2888">
                        <c:v>7.1043199999999994E-11</c:v>
                      </c:pt>
                      <c:pt idx="2889">
                        <c:v>7.1043199999999994E-11</c:v>
                      </c:pt>
                      <c:pt idx="2890">
                        <c:v>7.0424800000000006E-11</c:v>
                      </c:pt>
                      <c:pt idx="2891">
                        <c:v>7.0424800000000006E-11</c:v>
                      </c:pt>
                      <c:pt idx="2892">
                        <c:v>7.0617300000000003E-11</c:v>
                      </c:pt>
                      <c:pt idx="2893">
                        <c:v>7.0617300000000003E-11</c:v>
                      </c:pt>
                      <c:pt idx="2894">
                        <c:v>6.8777499999999999E-11</c:v>
                      </c:pt>
                      <c:pt idx="2895">
                        <c:v>6.8777499999999999E-11</c:v>
                      </c:pt>
                      <c:pt idx="2896">
                        <c:v>5.9468799999999995E-11</c:v>
                      </c:pt>
                      <c:pt idx="2897">
                        <c:v>5.9468799999999995E-11</c:v>
                      </c:pt>
                      <c:pt idx="2898">
                        <c:v>6.1929200000000003E-11</c:v>
                      </c:pt>
                      <c:pt idx="2899">
                        <c:v>6.1929200000000003E-11</c:v>
                      </c:pt>
                      <c:pt idx="2900">
                        <c:v>6.0066399999999995E-11</c:v>
                      </c:pt>
                      <c:pt idx="2901">
                        <c:v>6.0066399999999995E-11</c:v>
                      </c:pt>
                      <c:pt idx="2902">
                        <c:v>6.8211900000000001E-11</c:v>
                      </c:pt>
                      <c:pt idx="2903">
                        <c:v>6.8211900000000001E-11</c:v>
                      </c:pt>
                      <c:pt idx="2904">
                        <c:v>5.9502800000000002E-11</c:v>
                      </c:pt>
                      <c:pt idx="2905">
                        <c:v>5.9502800000000002E-11</c:v>
                      </c:pt>
                      <c:pt idx="2906">
                        <c:v>6.7635800000000004E-11</c:v>
                      </c:pt>
                      <c:pt idx="2907">
                        <c:v>6.7635800000000004E-11</c:v>
                      </c:pt>
                      <c:pt idx="2908">
                        <c:v>6.3380800000000002E-11</c:v>
                      </c:pt>
                      <c:pt idx="2909">
                        <c:v>6.3380800000000002E-11</c:v>
                      </c:pt>
                      <c:pt idx="2910">
                        <c:v>7.2220100000000003E-11</c:v>
                      </c:pt>
                      <c:pt idx="2911">
                        <c:v>7.2220100000000003E-11</c:v>
                      </c:pt>
                      <c:pt idx="2912">
                        <c:v>7.0368699999999998E-11</c:v>
                      </c:pt>
                      <c:pt idx="2913">
                        <c:v>7.0368699999999998E-11</c:v>
                      </c:pt>
                      <c:pt idx="2914">
                        <c:v>5.9767600000000002E-11</c:v>
                      </c:pt>
                      <c:pt idx="2915">
                        <c:v>5.9767600000000002E-11</c:v>
                      </c:pt>
                      <c:pt idx="2916">
                        <c:v>6.4887699999999999E-11</c:v>
                      </c:pt>
                      <c:pt idx="2917">
                        <c:v>6.4887699999999999E-11</c:v>
                      </c:pt>
                      <c:pt idx="2918">
                        <c:v>6.5280499999999998E-11</c:v>
                      </c:pt>
                      <c:pt idx="2919">
                        <c:v>6.5280499999999998E-11</c:v>
                      </c:pt>
                      <c:pt idx="2920">
                        <c:v>6.4648100000000006E-11</c:v>
                      </c:pt>
                      <c:pt idx="2921">
                        <c:v>6.4648100000000006E-11</c:v>
                      </c:pt>
                      <c:pt idx="2922">
                        <c:v>7.0277299999999994E-11</c:v>
                      </c:pt>
                      <c:pt idx="2923">
                        <c:v>7.0277299999999994E-11</c:v>
                      </c:pt>
                      <c:pt idx="2924">
                        <c:v>6.6493199999999994E-11</c:v>
                      </c:pt>
                      <c:pt idx="2925">
                        <c:v>6.6493199999999994E-11</c:v>
                      </c:pt>
                      <c:pt idx="2926">
                        <c:v>7.4258699999999997E-11</c:v>
                      </c:pt>
                      <c:pt idx="2927">
                        <c:v>7.4258699999999997E-11</c:v>
                      </c:pt>
                      <c:pt idx="2928">
                        <c:v>6.3613999999999996E-11</c:v>
                      </c:pt>
                      <c:pt idx="2929">
                        <c:v>6.3613999999999996E-11</c:v>
                      </c:pt>
                      <c:pt idx="2930">
                        <c:v>6.8844300000000005E-11</c:v>
                      </c:pt>
                      <c:pt idx="2931">
                        <c:v>6.8844300000000005E-11</c:v>
                      </c:pt>
                      <c:pt idx="2932">
                        <c:v>6.8212699999999998E-11</c:v>
                      </c:pt>
                      <c:pt idx="2933">
                        <c:v>6.8212699999999998E-11</c:v>
                      </c:pt>
                      <c:pt idx="2934">
                        <c:v>6.3524100000000006E-11</c:v>
                      </c:pt>
                      <c:pt idx="2935">
                        <c:v>6.3524100000000006E-11</c:v>
                      </c:pt>
                      <c:pt idx="2936">
                        <c:v>7.0755299999999998E-11</c:v>
                      </c:pt>
                      <c:pt idx="2937">
                        <c:v>7.0755299999999998E-11</c:v>
                      </c:pt>
                      <c:pt idx="2938">
                        <c:v>6.8823999999999997E-11</c:v>
                      </c:pt>
                      <c:pt idx="2939">
                        <c:v>6.8823999999999997E-11</c:v>
                      </c:pt>
                      <c:pt idx="2940">
                        <c:v>6.2155200000000003E-11</c:v>
                      </c:pt>
                      <c:pt idx="2941">
                        <c:v>6.2155200000000003E-11</c:v>
                      </c:pt>
                      <c:pt idx="2942">
                        <c:v>1.3254500000000001E-10</c:v>
                      </c:pt>
                      <c:pt idx="2943">
                        <c:v>1.3254500000000001E-10</c:v>
                      </c:pt>
                      <c:pt idx="2944">
                        <c:v>6.2211200000000005E-11</c:v>
                      </c:pt>
                      <c:pt idx="2945">
                        <c:v>6.2211200000000005E-11</c:v>
                      </c:pt>
                      <c:pt idx="2946">
                        <c:v>7.2138899999999994E-11</c:v>
                      </c:pt>
                      <c:pt idx="2947">
                        <c:v>7.2138899999999994E-11</c:v>
                      </c:pt>
                      <c:pt idx="2948">
                        <c:v>6.7633099999999996E-11</c:v>
                      </c:pt>
                      <c:pt idx="2949">
                        <c:v>6.7633099999999996E-11</c:v>
                      </c:pt>
                      <c:pt idx="2950">
                        <c:v>6.4937599999999995E-11</c:v>
                      </c:pt>
                      <c:pt idx="2951">
                        <c:v>6.4937599999999995E-11</c:v>
                      </c:pt>
                      <c:pt idx="2952">
                        <c:v>6.4079099999999997E-11</c:v>
                      </c:pt>
                      <c:pt idx="2953">
                        <c:v>6.4079099999999997E-11</c:v>
                      </c:pt>
                      <c:pt idx="2954">
                        <c:v>6.9109399999999997E-11</c:v>
                      </c:pt>
                      <c:pt idx="2955">
                        <c:v>6.9109399999999997E-11</c:v>
                      </c:pt>
                      <c:pt idx="2956">
                        <c:v>6.18869E-11</c:v>
                      </c:pt>
                      <c:pt idx="2957">
                        <c:v>6.18869E-11</c:v>
                      </c:pt>
                      <c:pt idx="2958">
                        <c:v>5.5563399999999998E-11</c:v>
                      </c:pt>
                      <c:pt idx="2959">
                        <c:v>5.5563399999999998E-11</c:v>
                      </c:pt>
                      <c:pt idx="2960">
                        <c:v>6.5874500000000001E-11</c:v>
                      </c:pt>
                      <c:pt idx="2961">
                        <c:v>6.5874500000000001E-11</c:v>
                      </c:pt>
                      <c:pt idx="2962">
                        <c:v>6.3122599999999999E-11</c:v>
                      </c:pt>
                      <c:pt idx="2963">
                        <c:v>6.3122599999999999E-11</c:v>
                      </c:pt>
                      <c:pt idx="2964">
                        <c:v>6.1069800000000003E-11</c:v>
                      </c:pt>
                      <c:pt idx="2965">
                        <c:v>6.1069800000000003E-11</c:v>
                      </c:pt>
                      <c:pt idx="2966">
                        <c:v>6.2810500000000005E-11</c:v>
                      </c:pt>
                      <c:pt idx="2967">
                        <c:v>6.2810500000000005E-11</c:v>
                      </c:pt>
                      <c:pt idx="2968">
                        <c:v>7.4215700000000003E-11</c:v>
                      </c:pt>
                      <c:pt idx="2969">
                        <c:v>7.4215700000000003E-11</c:v>
                      </c:pt>
                      <c:pt idx="2970">
                        <c:v>6.8021500000000001E-11</c:v>
                      </c:pt>
                      <c:pt idx="2971">
                        <c:v>6.8021500000000001E-11</c:v>
                      </c:pt>
                      <c:pt idx="2972">
                        <c:v>6.5976699999999996E-11</c:v>
                      </c:pt>
                      <c:pt idx="2973">
                        <c:v>6.5976699999999996E-11</c:v>
                      </c:pt>
                      <c:pt idx="2974">
                        <c:v>6.7567000000000006E-11</c:v>
                      </c:pt>
                      <c:pt idx="2975">
                        <c:v>6.7567000000000006E-11</c:v>
                      </c:pt>
                      <c:pt idx="2976">
                        <c:v>7.7739700000000002E-11</c:v>
                      </c:pt>
                      <c:pt idx="2977">
                        <c:v>7.7739700000000002E-11</c:v>
                      </c:pt>
                      <c:pt idx="2978">
                        <c:v>6.5362799999999995E-11</c:v>
                      </c:pt>
                      <c:pt idx="2979">
                        <c:v>6.5362799999999995E-11</c:v>
                      </c:pt>
                      <c:pt idx="2980">
                        <c:v>5.8464699999999997E-11</c:v>
                      </c:pt>
                      <c:pt idx="2981">
                        <c:v>5.8464699999999997E-11</c:v>
                      </c:pt>
                      <c:pt idx="2982">
                        <c:v>6.7634500000000003E-11</c:v>
                      </c:pt>
                      <c:pt idx="2983">
                        <c:v>6.7634500000000003E-11</c:v>
                      </c:pt>
                      <c:pt idx="2984">
                        <c:v>6.2932900000000003E-11</c:v>
                      </c:pt>
                      <c:pt idx="2985">
                        <c:v>6.2932900000000003E-11</c:v>
                      </c:pt>
                      <c:pt idx="2986">
                        <c:v>6.7883000000000002E-11</c:v>
                      </c:pt>
                      <c:pt idx="2987">
                        <c:v>6.7883000000000002E-11</c:v>
                      </c:pt>
                      <c:pt idx="2988">
                        <c:v>5.7185899999999997E-11</c:v>
                      </c:pt>
                      <c:pt idx="2989">
                        <c:v>5.7185899999999997E-11</c:v>
                      </c:pt>
                      <c:pt idx="2990">
                        <c:v>7.2896299999999998E-11</c:v>
                      </c:pt>
                      <c:pt idx="2991">
                        <c:v>7.2896299999999998E-11</c:v>
                      </c:pt>
                      <c:pt idx="2992">
                        <c:v>5.6047000000000003E-11</c:v>
                      </c:pt>
                      <c:pt idx="2993">
                        <c:v>5.6047000000000003E-11</c:v>
                      </c:pt>
                      <c:pt idx="2994">
                        <c:v>7.1124299999999997E-11</c:v>
                      </c:pt>
                      <c:pt idx="2995">
                        <c:v>7.1124299999999997E-11</c:v>
                      </c:pt>
                      <c:pt idx="2996">
                        <c:v>7.0449699999999995E-11</c:v>
                      </c:pt>
                      <c:pt idx="2997">
                        <c:v>7.0449699999999995E-11</c:v>
                      </c:pt>
                      <c:pt idx="2998">
                        <c:v>6.6320300000000002E-11</c:v>
                      </c:pt>
                      <c:pt idx="2999">
                        <c:v>6.6320300000000002E-11</c:v>
                      </c:pt>
                      <c:pt idx="3000">
                        <c:v>6.9269200000000001E-11</c:v>
                      </c:pt>
                      <c:pt idx="3001">
                        <c:v>6.9269200000000001E-11</c:v>
                      </c:pt>
                      <c:pt idx="3002">
                        <c:v>6.5638599999999999E-11</c:v>
                      </c:pt>
                      <c:pt idx="3003">
                        <c:v>6.5638599999999999E-11</c:v>
                      </c:pt>
                      <c:pt idx="3004">
                        <c:v>6.62034E-11</c:v>
                      </c:pt>
                      <c:pt idx="3005">
                        <c:v>6.62034E-11</c:v>
                      </c:pt>
                      <c:pt idx="3006">
                        <c:v>6.4917800000000004E-11</c:v>
                      </c:pt>
                      <c:pt idx="3007">
                        <c:v>6.4917800000000004E-11</c:v>
                      </c:pt>
                      <c:pt idx="3008">
                        <c:v>5.8831300000000006E-11</c:v>
                      </c:pt>
                      <c:pt idx="3009">
                        <c:v>5.8831300000000006E-11</c:v>
                      </c:pt>
                      <c:pt idx="3010">
                        <c:v>5.7523099999999998E-11</c:v>
                      </c:pt>
                      <c:pt idx="3011">
                        <c:v>5.7523099999999998E-11</c:v>
                      </c:pt>
                      <c:pt idx="3012">
                        <c:v>6.4034200000000005E-11</c:v>
                      </c:pt>
                      <c:pt idx="3013">
                        <c:v>6.4034200000000005E-11</c:v>
                      </c:pt>
                      <c:pt idx="3014">
                        <c:v>6.0769699999999995E-11</c:v>
                      </c:pt>
                      <c:pt idx="3015">
                        <c:v>6.0769699999999995E-11</c:v>
                      </c:pt>
                      <c:pt idx="3016">
                        <c:v>6.5180500000000006E-11</c:v>
                      </c:pt>
                      <c:pt idx="3017">
                        <c:v>6.5180500000000006E-11</c:v>
                      </c:pt>
                      <c:pt idx="3018">
                        <c:v>6.2364599999999998E-11</c:v>
                      </c:pt>
                      <c:pt idx="3019">
                        <c:v>6.2364599999999998E-11</c:v>
                      </c:pt>
                      <c:pt idx="3020">
                        <c:v>5.8684200000000006E-11</c:v>
                      </c:pt>
                      <c:pt idx="3021">
                        <c:v>5.8684200000000006E-11</c:v>
                      </c:pt>
                      <c:pt idx="3022">
                        <c:v>6.3252400000000004E-11</c:v>
                      </c:pt>
                      <c:pt idx="3023">
                        <c:v>6.3252400000000004E-11</c:v>
                      </c:pt>
                      <c:pt idx="3024">
                        <c:v>7.4514099999999998E-11</c:v>
                      </c:pt>
                      <c:pt idx="3025">
                        <c:v>7.4514099999999998E-11</c:v>
                      </c:pt>
                      <c:pt idx="3026">
                        <c:v>5.7447099999999999E-11</c:v>
                      </c:pt>
                      <c:pt idx="3027">
                        <c:v>5.7447099999999999E-11</c:v>
                      </c:pt>
                      <c:pt idx="3028">
                        <c:v>6.4650699999999995E-11</c:v>
                      </c:pt>
                      <c:pt idx="3029">
                        <c:v>6.4650699999999995E-11</c:v>
                      </c:pt>
                      <c:pt idx="3030">
                        <c:v>5.6452399999999999E-11</c:v>
                      </c:pt>
                      <c:pt idx="3031">
                        <c:v>5.6452399999999999E-11</c:v>
                      </c:pt>
                      <c:pt idx="3032">
                        <c:v>5.8789200000000002E-11</c:v>
                      </c:pt>
                      <c:pt idx="3033">
                        <c:v>5.8789200000000002E-11</c:v>
                      </c:pt>
                      <c:pt idx="3034">
                        <c:v>6.3163299999999997E-11</c:v>
                      </c:pt>
                      <c:pt idx="3035">
                        <c:v>6.3163299999999997E-11</c:v>
                      </c:pt>
                      <c:pt idx="3036">
                        <c:v>6.0996099999999994E-11</c:v>
                      </c:pt>
                      <c:pt idx="3037">
                        <c:v>6.0996099999999994E-11</c:v>
                      </c:pt>
                      <c:pt idx="3038">
                        <c:v>6.4304300000000001E-11</c:v>
                      </c:pt>
                      <c:pt idx="3039">
                        <c:v>6.4304300000000001E-11</c:v>
                      </c:pt>
                      <c:pt idx="3040">
                        <c:v>6.3439400000000005E-11</c:v>
                      </c:pt>
                      <c:pt idx="3041">
                        <c:v>6.3439400000000005E-11</c:v>
                      </c:pt>
                      <c:pt idx="3042">
                        <c:v>6.26912E-11</c:v>
                      </c:pt>
                      <c:pt idx="3043">
                        <c:v>6.26912E-11</c:v>
                      </c:pt>
                      <c:pt idx="3044">
                        <c:v>7.0274500000000006E-11</c:v>
                      </c:pt>
                      <c:pt idx="3045">
                        <c:v>7.0274500000000006E-11</c:v>
                      </c:pt>
                      <c:pt idx="3046">
                        <c:v>6.8998999999999999E-11</c:v>
                      </c:pt>
                      <c:pt idx="3047">
                        <c:v>6.8998999999999999E-11</c:v>
                      </c:pt>
                      <c:pt idx="3048">
                        <c:v>6.4909400000000001E-11</c:v>
                      </c:pt>
                      <c:pt idx="3049">
                        <c:v>6.4909400000000001E-11</c:v>
                      </c:pt>
                      <c:pt idx="3050">
                        <c:v>6.0026400000000001E-11</c:v>
                      </c:pt>
                      <c:pt idx="3051">
                        <c:v>6.0026400000000001E-11</c:v>
                      </c:pt>
                      <c:pt idx="3052">
                        <c:v>6.1757999999999998E-11</c:v>
                      </c:pt>
                      <c:pt idx="3053">
                        <c:v>6.1757999999999998E-11</c:v>
                      </c:pt>
                      <c:pt idx="3054">
                        <c:v>6.2189199999999998E-11</c:v>
                      </c:pt>
                      <c:pt idx="3055">
                        <c:v>6.2189199999999998E-11</c:v>
                      </c:pt>
                      <c:pt idx="3056">
                        <c:v>6.7859999999999999E-11</c:v>
                      </c:pt>
                      <c:pt idx="3057">
                        <c:v>6.7859999999999999E-11</c:v>
                      </c:pt>
                      <c:pt idx="3058">
                        <c:v>7.0376300000000003E-11</c:v>
                      </c:pt>
                      <c:pt idx="3059">
                        <c:v>7.0376300000000003E-11</c:v>
                      </c:pt>
                      <c:pt idx="3060">
                        <c:v>6.74419E-11</c:v>
                      </c:pt>
                      <c:pt idx="3061">
                        <c:v>6.74419E-11</c:v>
                      </c:pt>
                      <c:pt idx="3062">
                        <c:v>6.8749900000000002E-11</c:v>
                      </c:pt>
                      <c:pt idx="3063">
                        <c:v>6.8749900000000002E-11</c:v>
                      </c:pt>
                      <c:pt idx="3064">
                        <c:v>7.3260700000000004E-11</c:v>
                      </c:pt>
                      <c:pt idx="3065">
                        <c:v>7.3260700000000004E-11</c:v>
                      </c:pt>
                      <c:pt idx="3066">
                        <c:v>6.0158100000000004E-11</c:v>
                      </c:pt>
                      <c:pt idx="3067">
                        <c:v>6.0158100000000004E-11</c:v>
                      </c:pt>
                      <c:pt idx="3068">
                        <c:v>5.8892499999999999E-11</c:v>
                      </c:pt>
                      <c:pt idx="3069">
                        <c:v>5.8892499999999999E-11</c:v>
                      </c:pt>
                      <c:pt idx="3070">
                        <c:v>6.6086899999999995E-11</c:v>
                      </c:pt>
                      <c:pt idx="3071">
                        <c:v>6.6086899999999995E-11</c:v>
                      </c:pt>
                      <c:pt idx="3072">
                        <c:v>6.9826399999999996E-11</c:v>
                      </c:pt>
                      <c:pt idx="3073">
                        <c:v>6.9826399999999996E-11</c:v>
                      </c:pt>
                      <c:pt idx="3074">
                        <c:v>5.8244899999999995E-11</c:v>
                      </c:pt>
                      <c:pt idx="3075">
                        <c:v>5.8244899999999995E-11</c:v>
                      </c:pt>
                      <c:pt idx="3076">
                        <c:v>7.22357E-11</c:v>
                      </c:pt>
                      <c:pt idx="3077">
                        <c:v>7.22357E-11</c:v>
                      </c:pt>
                      <c:pt idx="3078">
                        <c:v>7.1887500000000001E-11</c:v>
                      </c:pt>
                      <c:pt idx="3079">
                        <c:v>7.1887500000000001E-11</c:v>
                      </c:pt>
                      <c:pt idx="3080">
                        <c:v>6.43641E-11</c:v>
                      </c:pt>
                      <c:pt idx="3081">
                        <c:v>6.43641E-11</c:v>
                      </c:pt>
                      <c:pt idx="3082">
                        <c:v>7.0644199999999996E-11</c:v>
                      </c:pt>
                      <c:pt idx="3083">
                        <c:v>7.0644199999999996E-11</c:v>
                      </c:pt>
                      <c:pt idx="3084">
                        <c:v>7.3101800000000003E-11</c:v>
                      </c:pt>
                      <c:pt idx="3085">
                        <c:v>7.3101800000000003E-11</c:v>
                      </c:pt>
                      <c:pt idx="3086">
                        <c:v>6.4853099999999994E-11</c:v>
                      </c:pt>
                      <c:pt idx="3087">
                        <c:v>6.4853099999999994E-11</c:v>
                      </c:pt>
                      <c:pt idx="3088">
                        <c:v>6.3016799999999994E-11</c:v>
                      </c:pt>
                      <c:pt idx="3089">
                        <c:v>6.3016799999999994E-11</c:v>
                      </c:pt>
                      <c:pt idx="3090">
                        <c:v>5.9410699999999995E-11</c:v>
                      </c:pt>
                      <c:pt idx="3091">
                        <c:v>5.9410699999999995E-11</c:v>
                      </c:pt>
                      <c:pt idx="3092">
                        <c:v>6.3057700000000003E-11</c:v>
                      </c:pt>
                      <c:pt idx="3093">
                        <c:v>6.3057700000000003E-11</c:v>
                      </c:pt>
                      <c:pt idx="3094">
                        <c:v>6.0536199999999996E-11</c:v>
                      </c:pt>
                      <c:pt idx="3095">
                        <c:v>6.0536199999999996E-11</c:v>
                      </c:pt>
                      <c:pt idx="3096">
                        <c:v>6.7089900000000005E-11</c:v>
                      </c:pt>
                      <c:pt idx="3097">
                        <c:v>6.7089900000000005E-11</c:v>
                      </c:pt>
                      <c:pt idx="3098">
                        <c:v>6.9161400000000004E-11</c:v>
                      </c:pt>
                      <c:pt idx="3099">
                        <c:v>6.9161400000000004E-11</c:v>
                      </c:pt>
                      <c:pt idx="3100">
                        <c:v>6.1323000000000001E-11</c:v>
                      </c:pt>
                      <c:pt idx="3101">
                        <c:v>6.1323000000000001E-11</c:v>
                      </c:pt>
                      <c:pt idx="3102">
                        <c:v>6.1964299999999999E-11</c:v>
                      </c:pt>
                      <c:pt idx="3103">
                        <c:v>6.1964299999999999E-11</c:v>
                      </c:pt>
                      <c:pt idx="3104">
                        <c:v>6.4995000000000004E-11</c:v>
                      </c:pt>
                      <c:pt idx="3105">
                        <c:v>6.4995000000000004E-11</c:v>
                      </c:pt>
                      <c:pt idx="3106">
                        <c:v>6.3391699999999999E-11</c:v>
                      </c:pt>
                      <c:pt idx="3107">
                        <c:v>6.3391699999999999E-11</c:v>
                      </c:pt>
                      <c:pt idx="3108">
                        <c:v>6.2614E-11</c:v>
                      </c:pt>
                      <c:pt idx="3109">
                        <c:v>6.2614E-11</c:v>
                      </c:pt>
                      <c:pt idx="3110">
                        <c:v>5.9793699999999998E-11</c:v>
                      </c:pt>
                      <c:pt idx="3111">
                        <c:v>5.9793699999999998E-11</c:v>
                      </c:pt>
                      <c:pt idx="3112">
                        <c:v>6.8117400000000005E-11</c:v>
                      </c:pt>
                      <c:pt idx="3113">
                        <c:v>6.8117400000000005E-11</c:v>
                      </c:pt>
                      <c:pt idx="3114">
                        <c:v>6.8739699999999995E-11</c:v>
                      </c:pt>
                      <c:pt idx="3115">
                        <c:v>6.8739699999999995E-11</c:v>
                      </c:pt>
                      <c:pt idx="3116">
                        <c:v>6.6204300000000002E-11</c:v>
                      </c:pt>
                      <c:pt idx="3117">
                        <c:v>6.6204300000000002E-11</c:v>
                      </c:pt>
                      <c:pt idx="3118">
                        <c:v>6.5505700000000001E-11</c:v>
                      </c:pt>
                      <c:pt idx="3119">
                        <c:v>6.5505700000000001E-11</c:v>
                      </c:pt>
                      <c:pt idx="3120">
                        <c:v>5.7285299999999998E-11</c:v>
                      </c:pt>
                      <c:pt idx="3121">
                        <c:v>5.7285299999999998E-11</c:v>
                      </c:pt>
                      <c:pt idx="3122">
                        <c:v>6.4601799999999994E-11</c:v>
                      </c:pt>
                      <c:pt idx="3123">
                        <c:v>6.4601799999999994E-11</c:v>
                      </c:pt>
                      <c:pt idx="3124">
                        <c:v>7.16499E-11</c:v>
                      </c:pt>
                      <c:pt idx="3125">
                        <c:v>7.16499E-11</c:v>
                      </c:pt>
                      <c:pt idx="3126">
                        <c:v>6.1599900000000006E-11</c:v>
                      </c:pt>
                      <c:pt idx="3127">
                        <c:v>6.1599900000000006E-11</c:v>
                      </c:pt>
                      <c:pt idx="3128">
                        <c:v>6.4647699999999995E-11</c:v>
                      </c:pt>
                      <c:pt idx="3129">
                        <c:v>6.4647699999999995E-11</c:v>
                      </c:pt>
                      <c:pt idx="3130">
                        <c:v>6.94075E-11</c:v>
                      </c:pt>
                      <c:pt idx="3131">
                        <c:v>6.94075E-11</c:v>
                      </c:pt>
                      <c:pt idx="3132">
                        <c:v>5.7584900000000001E-11</c:v>
                      </c:pt>
                      <c:pt idx="3133">
                        <c:v>5.7584900000000001E-11</c:v>
                      </c:pt>
                      <c:pt idx="3134">
                        <c:v>5.8984499999999999E-11</c:v>
                      </c:pt>
                      <c:pt idx="3135">
                        <c:v>5.8984499999999999E-11</c:v>
                      </c:pt>
                      <c:pt idx="3136">
                        <c:v>6.5702499999999999E-11</c:v>
                      </c:pt>
                      <c:pt idx="3137">
                        <c:v>6.5702499999999999E-11</c:v>
                      </c:pt>
                      <c:pt idx="3138">
                        <c:v>6.2543999999999994E-11</c:v>
                      </c:pt>
                      <c:pt idx="3139">
                        <c:v>6.2543999999999994E-11</c:v>
                      </c:pt>
                      <c:pt idx="3140">
                        <c:v>6.6681499999999996E-11</c:v>
                      </c:pt>
                      <c:pt idx="3141">
                        <c:v>6.6681499999999996E-11</c:v>
                      </c:pt>
                      <c:pt idx="3142">
                        <c:v>6.6089200000000005E-11</c:v>
                      </c:pt>
                      <c:pt idx="3143">
                        <c:v>6.6089200000000005E-11</c:v>
                      </c:pt>
                      <c:pt idx="3144">
                        <c:v>6.5576300000000004E-11</c:v>
                      </c:pt>
                      <c:pt idx="3145">
                        <c:v>6.5576300000000004E-11</c:v>
                      </c:pt>
                      <c:pt idx="3146">
                        <c:v>7.2145700000000003E-11</c:v>
                      </c:pt>
                      <c:pt idx="3147">
                        <c:v>7.2145700000000003E-11</c:v>
                      </c:pt>
                      <c:pt idx="3148">
                        <c:v>5.9573499999999999E-11</c:v>
                      </c:pt>
                      <c:pt idx="3149">
                        <c:v>5.9573499999999999E-11</c:v>
                      </c:pt>
                      <c:pt idx="3150">
                        <c:v>6.9051400000000004E-11</c:v>
                      </c:pt>
                      <c:pt idx="3151">
                        <c:v>6.9051400000000004E-11</c:v>
                      </c:pt>
                      <c:pt idx="3152">
                        <c:v>6.6072799999999999E-11</c:v>
                      </c:pt>
                      <c:pt idx="3153">
                        <c:v>6.6072799999999999E-11</c:v>
                      </c:pt>
                      <c:pt idx="3154">
                        <c:v>6.0931599999999996E-11</c:v>
                      </c:pt>
                      <c:pt idx="3155">
                        <c:v>6.0931599999999996E-11</c:v>
                      </c:pt>
                      <c:pt idx="3156">
                        <c:v>6.6470600000000002E-11</c:v>
                      </c:pt>
                      <c:pt idx="3157">
                        <c:v>6.6470600000000002E-11</c:v>
                      </c:pt>
                      <c:pt idx="3158">
                        <c:v>5.7958599999999999E-11</c:v>
                      </c:pt>
                      <c:pt idx="3159">
                        <c:v>5.7958599999999999E-11</c:v>
                      </c:pt>
                      <c:pt idx="3160">
                        <c:v>5.54558E-11</c:v>
                      </c:pt>
                      <c:pt idx="3161">
                        <c:v>5.54558E-11</c:v>
                      </c:pt>
                      <c:pt idx="3162">
                        <c:v>7.06329E-11</c:v>
                      </c:pt>
                      <c:pt idx="3163">
                        <c:v>7.06329E-11</c:v>
                      </c:pt>
                      <c:pt idx="3164">
                        <c:v>5.58202E-11</c:v>
                      </c:pt>
                      <c:pt idx="3165">
                        <c:v>5.58202E-11</c:v>
                      </c:pt>
                      <c:pt idx="3166">
                        <c:v>7.11353E-11</c:v>
                      </c:pt>
                      <c:pt idx="3167">
                        <c:v>7.11353E-11</c:v>
                      </c:pt>
                      <c:pt idx="3168">
                        <c:v>6.8411100000000001E-11</c:v>
                      </c:pt>
                      <c:pt idx="3169">
                        <c:v>6.8411100000000001E-11</c:v>
                      </c:pt>
                      <c:pt idx="3170">
                        <c:v>5.7691800000000002E-11</c:v>
                      </c:pt>
                      <c:pt idx="3171">
                        <c:v>5.7691800000000002E-11</c:v>
                      </c:pt>
                      <c:pt idx="3172">
                        <c:v>5.8405899999999994E-11</c:v>
                      </c:pt>
                      <c:pt idx="3173">
                        <c:v>5.8405899999999994E-11</c:v>
                      </c:pt>
                      <c:pt idx="3174">
                        <c:v>6.7728200000000003E-11</c:v>
                      </c:pt>
                      <c:pt idx="3175">
                        <c:v>6.7728200000000003E-11</c:v>
                      </c:pt>
                      <c:pt idx="3176">
                        <c:v>7.2743100000000005E-11</c:v>
                      </c:pt>
                      <c:pt idx="3177">
                        <c:v>7.2743100000000005E-11</c:v>
                      </c:pt>
                      <c:pt idx="3178">
                        <c:v>5.6377999999999999E-11</c:v>
                      </c:pt>
                      <c:pt idx="3179">
                        <c:v>5.6377999999999999E-11</c:v>
                      </c:pt>
                      <c:pt idx="3180">
                        <c:v>5.9713800000000003E-11</c:v>
                      </c:pt>
                      <c:pt idx="3181">
                        <c:v>5.9713800000000003E-11</c:v>
                      </c:pt>
                      <c:pt idx="3182">
                        <c:v>6.3995100000000001E-11</c:v>
                      </c:pt>
                      <c:pt idx="3183">
                        <c:v>6.3995100000000001E-11</c:v>
                      </c:pt>
                      <c:pt idx="3184">
                        <c:v>6.8198600000000001E-11</c:v>
                      </c:pt>
                      <c:pt idx="3185">
                        <c:v>6.8198600000000001E-11</c:v>
                      </c:pt>
                      <c:pt idx="3186">
                        <c:v>5.1779399999999997E-11</c:v>
                      </c:pt>
                      <c:pt idx="3187">
                        <c:v>5.1779399999999997E-11</c:v>
                      </c:pt>
                      <c:pt idx="3188">
                        <c:v>6.4242299999999999E-11</c:v>
                      </c:pt>
                      <c:pt idx="3189">
                        <c:v>6.4242299999999999E-11</c:v>
                      </c:pt>
                      <c:pt idx="3190">
                        <c:v>6.0936999999999999E-11</c:v>
                      </c:pt>
                      <c:pt idx="3191">
                        <c:v>6.0936999999999999E-11</c:v>
                      </c:pt>
                      <c:pt idx="3192">
                        <c:v>5.5033400000000001E-11</c:v>
                      </c:pt>
                      <c:pt idx="3193">
                        <c:v>5.5033400000000001E-11</c:v>
                      </c:pt>
                      <c:pt idx="3194">
                        <c:v>6.0255200000000002E-11</c:v>
                      </c:pt>
                      <c:pt idx="3195">
                        <c:v>6.0255200000000002E-11</c:v>
                      </c:pt>
                      <c:pt idx="3196">
                        <c:v>5.9577000000000003E-11</c:v>
                      </c:pt>
                      <c:pt idx="3197">
                        <c:v>5.9577000000000003E-11</c:v>
                      </c:pt>
                      <c:pt idx="3198">
                        <c:v>5.7089199999999997E-11</c:v>
                      </c:pt>
                      <c:pt idx="3199">
                        <c:v>5.7089199999999997E-11</c:v>
                      </c:pt>
                      <c:pt idx="3200">
                        <c:v>6.3378799999999997E-11</c:v>
                      </c:pt>
                      <c:pt idx="3201">
                        <c:v>6.3378799999999997E-11</c:v>
                      </c:pt>
                      <c:pt idx="3202">
                        <c:v>5.7795499999999997E-11</c:v>
                      </c:pt>
                      <c:pt idx="3203">
                        <c:v>5.7795499999999997E-11</c:v>
                      </c:pt>
                      <c:pt idx="3204">
                        <c:v>5.2143199999999999E-11</c:v>
                      </c:pt>
                      <c:pt idx="3205">
                        <c:v>5.2143199999999999E-11</c:v>
                      </c:pt>
                      <c:pt idx="3206">
                        <c:v>6.7275899999999998E-11</c:v>
                      </c:pt>
                      <c:pt idx="3207">
                        <c:v>6.7275899999999998E-11</c:v>
                      </c:pt>
                      <c:pt idx="3208">
                        <c:v>7.1319800000000006E-11</c:v>
                      </c:pt>
                      <c:pt idx="3209">
                        <c:v>7.1319800000000006E-11</c:v>
                      </c:pt>
                      <c:pt idx="3210">
                        <c:v>5.5114199999999999E-11</c:v>
                      </c:pt>
                      <c:pt idx="3211">
                        <c:v>5.5114199999999999E-11</c:v>
                      </c:pt>
                      <c:pt idx="3212">
                        <c:v>5.7639299999999997E-11</c:v>
                      </c:pt>
                      <c:pt idx="3213">
                        <c:v>5.7639299999999997E-11</c:v>
                      </c:pt>
                      <c:pt idx="3214">
                        <c:v>5.8108699999999999E-11</c:v>
                      </c:pt>
                      <c:pt idx="3215">
                        <c:v>5.8108699999999999E-11</c:v>
                      </c:pt>
                      <c:pt idx="3216">
                        <c:v>5.3385199999999998E-11</c:v>
                      </c:pt>
                      <c:pt idx="3217">
                        <c:v>5.3385199999999998E-11</c:v>
                      </c:pt>
                      <c:pt idx="3218">
                        <c:v>6.6872500000000006E-11</c:v>
                      </c:pt>
                      <c:pt idx="3219">
                        <c:v>6.6872500000000006E-11</c:v>
                      </c:pt>
                      <c:pt idx="3220">
                        <c:v>6.3842999999999996E-11</c:v>
                      </c:pt>
                      <c:pt idx="3221">
                        <c:v>6.3842999999999996E-11</c:v>
                      </c:pt>
                      <c:pt idx="3222">
                        <c:v>6.9485299999999998E-11</c:v>
                      </c:pt>
                      <c:pt idx="3223">
                        <c:v>6.9485299999999998E-11</c:v>
                      </c:pt>
                      <c:pt idx="3224">
                        <c:v>9.0320299999999997E-11</c:v>
                      </c:pt>
                      <c:pt idx="3225">
                        <c:v>9.0320299999999997E-11</c:v>
                      </c:pt>
                      <c:pt idx="3226">
                        <c:v>7.4880400000000002E-11</c:v>
                      </c:pt>
                      <c:pt idx="3227">
                        <c:v>7.4880400000000002E-11</c:v>
                      </c:pt>
                      <c:pt idx="3228">
                        <c:v>6.0185100000000003E-11</c:v>
                      </c:pt>
                      <c:pt idx="3229">
                        <c:v>6.0185100000000003E-11</c:v>
                      </c:pt>
                      <c:pt idx="3230">
                        <c:v>6.6121699999999999E-11</c:v>
                      </c:pt>
                      <c:pt idx="3231">
                        <c:v>6.6121699999999999E-11</c:v>
                      </c:pt>
                      <c:pt idx="3232">
                        <c:v>6.6933800000000005E-11</c:v>
                      </c:pt>
                      <c:pt idx="3233">
                        <c:v>6.6933800000000005E-11</c:v>
                      </c:pt>
                      <c:pt idx="3234">
                        <c:v>6.8662200000000002E-11</c:v>
                      </c:pt>
                      <c:pt idx="3235">
                        <c:v>6.8662200000000002E-11</c:v>
                      </c:pt>
                      <c:pt idx="3236">
                        <c:v>6.44012E-11</c:v>
                      </c:pt>
                      <c:pt idx="3237">
                        <c:v>6.44012E-11</c:v>
                      </c:pt>
                      <c:pt idx="3238">
                        <c:v>6.8942300000000006E-11</c:v>
                      </c:pt>
                      <c:pt idx="3239">
                        <c:v>6.8942300000000006E-11</c:v>
                      </c:pt>
                      <c:pt idx="3240">
                        <c:v>6.8259800000000006E-11</c:v>
                      </c:pt>
                      <c:pt idx="3241">
                        <c:v>6.8259800000000006E-11</c:v>
                      </c:pt>
                      <c:pt idx="3242">
                        <c:v>7.3660499999999999E-11</c:v>
                      </c:pt>
                      <c:pt idx="3243">
                        <c:v>7.3660499999999999E-11</c:v>
                      </c:pt>
                      <c:pt idx="3244">
                        <c:v>5.5252699999999998E-11</c:v>
                      </c:pt>
                      <c:pt idx="3245">
                        <c:v>5.5252699999999998E-11</c:v>
                      </c:pt>
                      <c:pt idx="3246">
                        <c:v>6.2932999999999996E-11</c:v>
                      </c:pt>
                      <c:pt idx="3247">
                        <c:v>6.2932999999999996E-11</c:v>
                      </c:pt>
                      <c:pt idx="3248">
                        <c:v>6.5681399999999994E-11</c:v>
                      </c:pt>
                      <c:pt idx="3249">
                        <c:v>6.5681399999999994E-11</c:v>
                      </c:pt>
                      <c:pt idx="3250">
                        <c:v>5.3009700000000001E-11</c:v>
                      </c:pt>
                      <c:pt idx="3251">
                        <c:v>5.3009700000000001E-11</c:v>
                      </c:pt>
                      <c:pt idx="3252">
                        <c:v>5.6199699999999999E-11</c:v>
                      </c:pt>
                      <c:pt idx="3253">
                        <c:v>5.6199699999999999E-11</c:v>
                      </c:pt>
                      <c:pt idx="3254">
                        <c:v>6.0435100000000002E-11</c:v>
                      </c:pt>
                      <c:pt idx="3255">
                        <c:v>6.0435100000000002E-11</c:v>
                      </c:pt>
                      <c:pt idx="3256">
                        <c:v>6.7333599999999999E-11</c:v>
                      </c:pt>
                      <c:pt idx="3257">
                        <c:v>6.7333599999999999E-11</c:v>
                      </c:pt>
                      <c:pt idx="3258">
                        <c:v>5.7519400000000001E-11</c:v>
                      </c:pt>
                      <c:pt idx="3259">
                        <c:v>5.7519400000000001E-11</c:v>
                      </c:pt>
                      <c:pt idx="3260">
                        <c:v>5.2190400000000001E-11</c:v>
                      </c:pt>
                      <c:pt idx="3261">
                        <c:v>5.2190400000000001E-11</c:v>
                      </c:pt>
                      <c:pt idx="3262">
                        <c:v>6.1198200000000001E-11</c:v>
                      </c:pt>
                      <c:pt idx="3263">
                        <c:v>6.1198200000000001E-11</c:v>
                      </c:pt>
                      <c:pt idx="3264">
                        <c:v>5.1743499999999998E-11</c:v>
                      </c:pt>
                      <c:pt idx="3265">
                        <c:v>5.1743499999999998E-11</c:v>
                      </c:pt>
                      <c:pt idx="3266">
                        <c:v>6.6770400000000004E-11</c:v>
                      </c:pt>
                      <c:pt idx="3267">
                        <c:v>6.6770400000000004E-11</c:v>
                      </c:pt>
                      <c:pt idx="3268">
                        <c:v>6.6910299999999997E-11</c:v>
                      </c:pt>
                      <c:pt idx="3269">
                        <c:v>6.6910299999999997E-11</c:v>
                      </c:pt>
                      <c:pt idx="3270">
                        <c:v>6.0069300000000002E-11</c:v>
                      </c:pt>
                      <c:pt idx="3271">
                        <c:v>6.0069300000000002E-11</c:v>
                      </c:pt>
                      <c:pt idx="3272">
                        <c:v>6.9819999999999998E-11</c:v>
                      </c:pt>
                      <c:pt idx="3273">
                        <c:v>6.9819999999999998E-11</c:v>
                      </c:pt>
                      <c:pt idx="3274">
                        <c:v>6.0333100000000006E-11</c:v>
                      </c:pt>
                      <c:pt idx="3275">
                        <c:v>6.0333100000000006E-11</c:v>
                      </c:pt>
                      <c:pt idx="3276">
                        <c:v>5.7154E-11</c:v>
                      </c:pt>
                      <c:pt idx="3277">
                        <c:v>5.7154E-11</c:v>
                      </c:pt>
                      <c:pt idx="3278">
                        <c:v>6.4181999999999996E-11</c:v>
                      </c:pt>
                      <c:pt idx="3279">
                        <c:v>6.4181999999999996E-11</c:v>
                      </c:pt>
                      <c:pt idx="3280">
                        <c:v>5.12062E-11</c:v>
                      </c:pt>
                      <c:pt idx="3281">
                        <c:v>5.12062E-11</c:v>
                      </c:pt>
                      <c:pt idx="3282">
                        <c:v>6.5109E-11</c:v>
                      </c:pt>
                      <c:pt idx="3283">
                        <c:v>6.5109E-11</c:v>
                      </c:pt>
                      <c:pt idx="3284">
                        <c:v>5.4303400000000001E-11</c:v>
                      </c:pt>
                      <c:pt idx="3285">
                        <c:v>5.4303400000000001E-11</c:v>
                      </c:pt>
                      <c:pt idx="3286">
                        <c:v>5.5783900000000003E-11</c:v>
                      </c:pt>
                      <c:pt idx="3287">
                        <c:v>5.5783900000000003E-11</c:v>
                      </c:pt>
                      <c:pt idx="3288">
                        <c:v>6.2926799999999997E-11</c:v>
                      </c:pt>
                      <c:pt idx="3289">
                        <c:v>6.2926799999999997E-11</c:v>
                      </c:pt>
                      <c:pt idx="3290">
                        <c:v>5.1321900000000002E-11</c:v>
                      </c:pt>
                      <c:pt idx="3291">
                        <c:v>5.1321900000000002E-11</c:v>
                      </c:pt>
                      <c:pt idx="3292">
                        <c:v>5.8923700000000005E-11</c:v>
                      </c:pt>
                      <c:pt idx="3293">
                        <c:v>5.8923700000000005E-11</c:v>
                      </c:pt>
                      <c:pt idx="3294">
                        <c:v>6.0882299999999997E-11</c:v>
                      </c:pt>
                      <c:pt idx="3295">
                        <c:v>6.0882299999999997E-11</c:v>
                      </c:pt>
                      <c:pt idx="3296">
                        <c:v>6.3103800000000003E-11</c:v>
                      </c:pt>
                      <c:pt idx="3297">
                        <c:v>6.3103800000000003E-11</c:v>
                      </c:pt>
                      <c:pt idx="3298">
                        <c:v>6.2355700000000004E-11</c:v>
                      </c:pt>
                      <c:pt idx="3299">
                        <c:v>6.2355700000000004E-11</c:v>
                      </c:pt>
                      <c:pt idx="3300">
                        <c:v>6.1078000000000006E-11</c:v>
                      </c:pt>
                      <c:pt idx="3301">
                        <c:v>6.1078000000000006E-11</c:v>
                      </c:pt>
                      <c:pt idx="3302">
                        <c:v>5.9300800000000001E-11</c:v>
                      </c:pt>
                      <c:pt idx="3303">
                        <c:v>5.9300800000000001E-11</c:v>
                      </c:pt>
                      <c:pt idx="3304">
                        <c:v>5.6970800000000001E-11</c:v>
                      </c:pt>
                      <c:pt idx="3305">
                        <c:v>5.6970800000000001E-11</c:v>
                      </c:pt>
                      <c:pt idx="3306">
                        <c:v>6.17514E-11</c:v>
                      </c:pt>
                      <c:pt idx="3307">
                        <c:v>6.17514E-11</c:v>
                      </c:pt>
                      <c:pt idx="3308">
                        <c:v>6.6737600000000004E-11</c:v>
                      </c:pt>
                      <c:pt idx="3309">
                        <c:v>6.6737600000000004E-11</c:v>
                      </c:pt>
                      <c:pt idx="3310">
                        <c:v>6.2973600000000001E-11</c:v>
                      </c:pt>
                      <c:pt idx="3311">
                        <c:v>6.2973600000000001E-11</c:v>
                      </c:pt>
                      <c:pt idx="3312">
                        <c:v>6.2276100000000001E-11</c:v>
                      </c:pt>
                      <c:pt idx="3313">
                        <c:v>6.2276100000000001E-11</c:v>
                      </c:pt>
                      <c:pt idx="3314">
                        <c:v>5.9169200000000004E-11</c:v>
                      </c:pt>
                      <c:pt idx="3315">
                        <c:v>5.9169200000000004E-11</c:v>
                      </c:pt>
                      <c:pt idx="3316">
                        <c:v>6.4489099999999999E-11</c:v>
                      </c:pt>
                      <c:pt idx="3317">
                        <c:v>6.4489099999999999E-11</c:v>
                      </c:pt>
                      <c:pt idx="3318">
                        <c:v>6.4024599999999995E-11</c:v>
                      </c:pt>
                      <c:pt idx="3319">
                        <c:v>6.4024599999999995E-11</c:v>
                      </c:pt>
                      <c:pt idx="3320">
                        <c:v>5.1234799999999999E-11</c:v>
                      </c:pt>
                      <c:pt idx="3321">
                        <c:v>5.1234799999999999E-11</c:v>
                      </c:pt>
                      <c:pt idx="3322">
                        <c:v>6.5911999999999999E-11</c:v>
                      </c:pt>
                      <c:pt idx="3323">
                        <c:v>6.5911999999999999E-11</c:v>
                      </c:pt>
                      <c:pt idx="3324">
                        <c:v>6.3312600000000001E-11</c:v>
                      </c:pt>
                      <c:pt idx="3325">
                        <c:v>6.3312600000000001E-11</c:v>
                      </c:pt>
                      <c:pt idx="3326">
                        <c:v>5.4865100000000002E-11</c:v>
                      </c:pt>
                      <c:pt idx="3327">
                        <c:v>5.4865100000000002E-11</c:v>
                      </c:pt>
                      <c:pt idx="3328">
                        <c:v>6.0150200000000006E-11</c:v>
                      </c:pt>
                      <c:pt idx="3329">
                        <c:v>6.0150200000000006E-11</c:v>
                      </c:pt>
                      <c:pt idx="3330">
                        <c:v>6.2158000000000004E-11</c:v>
                      </c:pt>
                      <c:pt idx="3331">
                        <c:v>6.2158000000000004E-11</c:v>
                      </c:pt>
                      <c:pt idx="3332">
                        <c:v>5.5770800000000001E-11</c:v>
                      </c:pt>
                      <c:pt idx="3333">
                        <c:v>5.5770800000000001E-11</c:v>
                      </c:pt>
                      <c:pt idx="3334">
                        <c:v>6.6741299999999995E-11</c:v>
                      </c:pt>
                      <c:pt idx="3335">
                        <c:v>6.6741299999999995E-11</c:v>
                      </c:pt>
                      <c:pt idx="3336">
                        <c:v>5.5648500000000003E-11</c:v>
                      </c:pt>
                      <c:pt idx="3337">
                        <c:v>5.5648500000000003E-11</c:v>
                      </c:pt>
                      <c:pt idx="3338">
                        <c:v>6.2237599999999994E-11</c:v>
                      </c:pt>
                      <c:pt idx="3339">
                        <c:v>6.2237599999999994E-11</c:v>
                      </c:pt>
                      <c:pt idx="3340">
                        <c:v>7.6237599999999997E-11</c:v>
                      </c:pt>
                      <c:pt idx="3341">
                        <c:v>7.6237599999999997E-11</c:v>
                      </c:pt>
                      <c:pt idx="3342">
                        <c:v>6.1449800000000006E-11</c:v>
                      </c:pt>
                      <c:pt idx="3343">
                        <c:v>6.1449800000000006E-11</c:v>
                      </c:pt>
                      <c:pt idx="3344">
                        <c:v>5.3623400000000003E-11</c:v>
                      </c:pt>
                      <c:pt idx="3345">
                        <c:v>5.3623400000000003E-11</c:v>
                      </c:pt>
                      <c:pt idx="3346">
                        <c:v>6.1134600000000006E-11</c:v>
                      </c:pt>
                      <c:pt idx="3347">
                        <c:v>6.1134600000000006E-11</c:v>
                      </c:pt>
                      <c:pt idx="3348">
                        <c:v>5.4521900000000001E-11</c:v>
                      </c:pt>
                      <c:pt idx="3349">
                        <c:v>5.4521900000000001E-11</c:v>
                      </c:pt>
                      <c:pt idx="3350">
                        <c:v>6.0686299999999996E-11</c:v>
                      </c:pt>
                      <c:pt idx="3351">
                        <c:v>6.0686299999999996E-11</c:v>
                      </c:pt>
                      <c:pt idx="3352">
                        <c:v>5.9505200000000005E-11</c:v>
                      </c:pt>
                      <c:pt idx="3353">
                        <c:v>5.9505200000000005E-11</c:v>
                      </c:pt>
                      <c:pt idx="3354">
                        <c:v>6.2144599999999998E-11</c:v>
                      </c:pt>
                      <c:pt idx="3355">
                        <c:v>6.2144599999999998E-11</c:v>
                      </c:pt>
                      <c:pt idx="3356">
                        <c:v>5.6180199999999999E-11</c:v>
                      </c:pt>
                      <c:pt idx="3357">
                        <c:v>5.6180199999999999E-11</c:v>
                      </c:pt>
                      <c:pt idx="3358">
                        <c:v>5.8978399999999994E-11</c:v>
                      </c:pt>
                      <c:pt idx="3359">
                        <c:v>5.8978399999999994E-11</c:v>
                      </c:pt>
                      <c:pt idx="3360">
                        <c:v>6.6047200000000006E-11</c:v>
                      </c:pt>
                      <c:pt idx="3361">
                        <c:v>6.6047200000000006E-11</c:v>
                      </c:pt>
                      <c:pt idx="3362">
                        <c:v>5.6786400000000001E-11</c:v>
                      </c:pt>
                      <c:pt idx="3363">
                        <c:v>5.6786400000000001E-11</c:v>
                      </c:pt>
                      <c:pt idx="3364">
                        <c:v>6.2639299999999999E-11</c:v>
                      </c:pt>
                      <c:pt idx="3365">
                        <c:v>6.2639299999999999E-11</c:v>
                      </c:pt>
                      <c:pt idx="3366">
                        <c:v>6.3050400000000003E-11</c:v>
                      </c:pt>
                      <c:pt idx="3367">
                        <c:v>6.3050400000000003E-11</c:v>
                      </c:pt>
                      <c:pt idx="3368">
                        <c:v>6.1125899999999998E-11</c:v>
                      </c:pt>
                      <c:pt idx="3369">
                        <c:v>6.1125899999999998E-11</c:v>
                      </c:pt>
                      <c:pt idx="3370">
                        <c:v>6.3360999999999997E-11</c:v>
                      </c:pt>
                      <c:pt idx="3371">
                        <c:v>6.3360999999999997E-11</c:v>
                      </c:pt>
                      <c:pt idx="3372">
                        <c:v>6.0094699999999995E-11</c:v>
                      </c:pt>
                      <c:pt idx="3373">
                        <c:v>6.0094699999999995E-11</c:v>
                      </c:pt>
                      <c:pt idx="3374">
                        <c:v>5.2882699999999997E-11</c:v>
                      </c:pt>
                      <c:pt idx="3375">
                        <c:v>5.2882699999999997E-11</c:v>
                      </c:pt>
                      <c:pt idx="3376">
                        <c:v>5.7829199999999999E-11</c:v>
                      </c:pt>
                      <c:pt idx="3377">
                        <c:v>5.7829199999999999E-11</c:v>
                      </c:pt>
                      <c:pt idx="3378">
                        <c:v>6.0073000000000005E-11</c:v>
                      </c:pt>
                      <c:pt idx="3379">
                        <c:v>6.0073000000000005E-11</c:v>
                      </c:pt>
                      <c:pt idx="3380">
                        <c:v>6.4578200000000006E-11</c:v>
                      </c:pt>
                      <c:pt idx="3381">
                        <c:v>6.4578200000000006E-11</c:v>
                      </c:pt>
                      <c:pt idx="3382">
                        <c:v>6.0332499999999996E-11</c:v>
                      </c:pt>
                      <c:pt idx="3383">
                        <c:v>6.0332499999999996E-11</c:v>
                      </c:pt>
                      <c:pt idx="3384">
                        <c:v>6.1077399999999996E-11</c:v>
                      </c:pt>
                      <c:pt idx="3385">
                        <c:v>6.1077399999999996E-11</c:v>
                      </c:pt>
                      <c:pt idx="3386">
                        <c:v>5.8422699999999998E-11</c:v>
                      </c:pt>
                      <c:pt idx="3387">
                        <c:v>5.8422699999999998E-11</c:v>
                      </c:pt>
                      <c:pt idx="3388">
                        <c:v>5.3775899999999999E-11</c:v>
                      </c:pt>
                      <c:pt idx="3389">
                        <c:v>5.3775899999999999E-11</c:v>
                      </c:pt>
                      <c:pt idx="3390">
                        <c:v>6.3654000000000003E-11</c:v>
                      </c:pt>
                      <c:pt idx="3391">
                        <c:v>6.3654000000000003E-11</c:v>
                      </c:pt>
                      <c:pt idx="3392">
                        <c:v>6.4426600000000006E-11</c:v>
                      </c:pt>
                      <c:pt idx="3393">
                        <c:v>6.4426600000000006E-11</c:v>
                      </c:pt>
                      <c:pt idx="3394">
                        <c:v>6.1911499999999996E-11</c:v>
                      </c:pt>
                      <c:pt idx="3395">
                        <c:v>6.1911499999999996E-11</c:v>
                      </c:pt>
                      <c:pt idx="3396">
                        <c:v>5.4782999999999997E-11</c:v>
                      </c:pt>
                      <c:pt idx="3397">
                        <c:v>5.4782999999999997E-11</c:v>
                      </c:pt>
                      <c:pt idx="3398">
                        <c:v>6.1816600000000001E-11</c:v>
                      </c:pt>
                      <c:pt idx="3399">
                        <c:v>6.1816600000000001E-11</c:v>
                      </c:pt>
                      <c:pt idx="3400">
                        <c:v>5.17521E-11</c:v>
                      </c:pt>
                      <c:pt idx="3401">
                        <c:v>5.17521E-11</c:v>
                      </c:pt>
                      <c:pt idx="3402">
                        <c:v>7.1662600000000003E-11</c:v>
                      </c:pt>
                      <c:pt idx="3403">
                        <c:v>7.1662600000000003E-11</c:v>
                      </c:pt>
                      <c:pt idx="3404">
                        <c:v>7.3181600000000006E-11</c:v>
                      </c:pt>
                      <c:pt idx="3405">
                        <c:v>7.3181600000000006E-11</c:v>
                      </c:pt>
                      <c:pt idx="3406">
                        <c:v>6.2480100000000006E-11</c:v>
                      </c:pt>
                      <c:pt idx="3407">
                        <c:v>6.2480100000000006E-11</c:v>
                      </c:pt>
                      <c:pt idx="3408">
                        <c:v>6.8139300000000006E-11</c:v>
                      </c:pt>
                      <c:pt idx="3409">
                        <c:v>6.8139300000000006E-11</c:v>
                      </c:pt>
                      <c:pt idx="3410">
                        <c:v>5.5881399999999999E-11</c:v>
                      </c:pt>
                      <c:pt idx="3411">
                        <c:v>5.5881399999999999E-11</c:v>
                      </c:pt>
                      <c:pt idx="3412">
                        <c:v>6.4656499999999995E-11</c:v>
                      </c:pt>
                      <c:pt idx="3413">
                        <c:v>6.4656499999999995E-11</c:v>
                      </c:pt>
                      <c:pt idx="3414">
                        <c:v>6.0731700000000005E-11</c:v>
                      </c:pt>
                      <c:pt idx="3415">
                        <c:v>6.0731700000000005E-11</c:v>
                      </c:pt>
                      <c:pt idx="3416">
                        <c:v>6.7430899999999996E-11</c:v>
                      </c:pt>
                      <c:pt idx="3417">
                        <c:v>6.7430899999999996E-11</c:v>
                      </c:pt>
                      <c:pt idx="3418">
                        <c:v>6.0942900000000005E-11</c:v>
                      </c:pt>
                      <c:pt idx="3419">
                        <c:v>6.0942900000000005E-11</c:v>
                      </c:pt>
                      <c:pt idx="3420">
                        <c:v>5.6995900000000002E-11</c:v>
                      </c:pt>
                      <c:pt idx="3421">
                        <c:v>5.6995900000000002E-11</c:v>
                      </c:pt>
                      <c:pt idx="3422">
                        <c:v>6.3856800000000001E-11</c:v>
                      </c:pt>
                      <c:pt idx="3423">
                        <c:v>6.3856800000000001E-11</c:v>
                      </c:pt>
                      <c:pt idx="3424">
                        <c:v>5.7326999999999998E-11</c:v>
                      </c:pt>
                      <c:pt idx="3425">
                        <c:v>5.7326999999999998E-11</c:v>
                      </c:pt>
                      <c:pt idx="3426">
                        <c:v>5.8898800000000003E-11</c:v>
                      </c:pt>
                      <c:pt idx="3427">
                        <c:v>5.8898800000000003E-11</c:v>
                      </c:pt>
                      <c:pt idx="3428">
                        <c:v>5.6984699999999999E-11</c:v>
                      </c:pt>
                      <c:pt idx="3429">
                        <c:v>5.6984699999999999E-11</c:v>
                      </c:pt>
                      <c:pt idx="3430">
                        <c:v>6.8397899999999994E-11</c:v>
                      </c:pt>
                      <c:pt idx="3431">
                        <c:v>6.8397899999999994E-11</c:v>
                      </c:pt>
                      <c:pt idx="3432">
                        <c:v>5.5597799999999997E-11</c:v>
                      </c:pt>
                      <c:pt idx="3433">
                        <c:v>5.5597799999999997E-11</c:v>
                      </c:pt>
                      <c:pt idx="3434">
                        <c:v>5.5177300000000002E-11</c:v>
                      </c:pt>
                      <c:pt idx="3435">
                        <c:v>5.5177300000000002E-11</c:v>
                      </c:pt>
                      <c:pt idx="3436">
                        <c:v>5.8254099999999994E-11</c:v>
                      </c:pt>
                      <c:pt idx="3437">
                        <c:v>5.8254099999999994E-11</c:v>
                      </c:pt>
                      <c:pt idx="3438">
                        <c:v>6.3132500000000001E-11</c:v>
                      </c:pt>
                      <c:pt idx="3439">
                        <c:v>6.3132500000000001E-11</c:v>
                      </c:pt>
                      <c:pt idx="3440">
                        <c:v>6.2326700000000001E-11</c:v>
                      </c:pt>
                      <c:pt idx="3441">
                        <c:v>6.2326700000000001E-11</c:v>
                      </c:pt>
                      <c:pt idx="3442">
                        <c:v>5.3558799999999999E-11</c:v>
                      </c:pt>
                      <c:pt idx="3443">
                        <c:v>5.3558799999999999E-11</c:v>
                      </c:pt>
                      <c:pt idx="3444">
                        <c:v>6.3497799999999997E-11</c:v>
                      </c:pt>
                      <c:pt idx="3445">
                        <c:v>6.3497799999999997E-11</c:v>
                      </c:pt>
                      <c:pt idx="3446">
                        <c:v>6.2653199999999997E-11</c:v>
                      </c:pt>
                      <c:pt idx="3447">
                        <c:v>6.2653199999999997E-11</c:v>
                      </c:pt>
                      <c:pt idx="3448">
                        <c:v>6.0210000000000005E-11</c:v>
                      </c:pt>
                      <c:pt idx="3449">
                        <c:v>6.0210000000000005E-11</c:v>
                      </c:pt>
                      <c:pt idx="3450">
                        <c:v>5.5150400000000003E-11</c:v>
                      </c:pt>
                      <c:pt idx="3451">
                        <c:v>5.5150400000000003E-11</c:v>
                      </c:pt>
                      <c:pt idx="3452">
                        <c:v>5.9482200000000001E-11</c:v>
                      </c:pt>
                      <c:pt idx="3453">
                        <c:v>5.9482200000000001E-11</c:v>
                      </c:pt>
                      <c:pt idx="3454">
                        <c:v>6.0802299999999996E-11</c:v>
                      </c:pt>
                      <c:pt idx="3455">
                        <c:v>6.0802299999999996E-11</c:v>
                      </c:pt>
                      <c:pt idx="3456">
                        <c:v>6.3394800000000005E-11</c:v>
                      </c:pt>
                      <c:pt idx="3457">
                        <c:v>6.3394800000000005E-11</c:v>
                      </c:pt>
                      <c:pt idx="3458">
                        <c:v>6.0538399999999999E-11</c:v>
                      </c:pt>
                      <c:pt idx="3459">
                        <c:v>6.0538399999999999E-11</c:v>
                      </c:pt>
                      <c:pt idx="3460">
                        <c:v>6.5160700000000001E-11</c:v>
                      </c:pt>
                      <c:pt idx="3461">
                        <c:v>6.5160700000000001E-11</c:v>
                      </c:pt>
                      <c:pt idx="3462">
                        <c:v>6.2284199999999998E-11</c:v>
                      </c:pt>
                      <c:pt idx="3463">
                        <c:v>6.2284199999999998E-11</c:v>
                      </c:pt>
                      <c:pt idx="3464">
                        <c:v>6.0866399999999995E-11</c:v>
                      </c:pt>
                      <c:pt idx="3465">
                        <c:v>6.0866399999999995E-11</c:v>
                      </c:pt>
                      <c:pt idx="3466">
                        <c:v>5.1501700000000002E-11</c:v>
                      </c:pt>
                      <c:pt idx="3467">
                        <c:v>5.1501700000000002E-11</c:v>
                      </c:pt>
                      <c:pt idx="3468">
                        <c:v>6.6465500000000004E-11</c:v>
                      </c:pt>
                      <c:pt idx="3469">
                        <c:v>6.6465500000000004E-11</c:v>
                      </c:pt>
                      <c:pt idx="3470">
                        <c:v>5.7071199999999998E-11</c:v>
                      </c:pt>
                      <c:pt idx="3471">
                        <c:v>5.7071199999999998E-11</c:v>
                      </c:pt>
                      <c:pt idx="3472">
                        <c:v>5.8079700000000003E-11</c:v>
                      </c:pt>
                      <c:pt idx="3473">
                        <c:v>5.8079700000000003E-11</c:v>
                      </c:pt>
                      <c:pt idx="3474">
                        <c:v>5.0685500000000002E-11</c:v>
                      </c:pt>
                      <c:pt idx="3475">
                        <c:v>5.0685500000000002E-11</c:v>
                      </c:pt>
                      <c:pt idx="3476">
                        <c:v>5.8953300000000006E-11</c:v>
                      </c:pt>
                      <c:pt idx="3477">
                        <c:v>5.8953300000000006E-11</c:v>
                      </c:pt>
                      <c:pt idx="3478">
                        <c:v>5.0313399999999997E-11</c:v>
                      </c:pt>
                      <c:pt idx="3479">
                        <c:v>5.0313399999999997E-11</c:v>
                      </c:pt>
                      <c:pt idx="3480">
                        <c:v>5.5065299999999998E-11</c:v>
                      </c:pt>
                      <c:pt idx="3481">
                        <c:v>5.5065299999999998E-11</c:v>
                      </c:pt>
                      <c:pt idx="3482">
                        <c:v>5.1126499999999998E-11</c:v>
                      </c:pt>
                      <c:pt idx="3483">
                        <c:v>5.1126499999999998E-11</c:v>
                      </c:pt>
                      <c:pt idx="3484">
                        <c:v>5.2771600000000002E-11</c:v>
                      </c:pt>
                      <c:pt idx="3485">
                        <c:v>5.2771600000000002E-11</c:v>
                      </c:pt>
                      <c:pt idx="3486">
                        <c:v>5.8147799999999997E-11</c:v>
                      </c:pt>
                      <c:pt idx="3487">
                        <c:v>5.8147799999999997E-11</c:v>
                      </c:pt>
                      <c:pt idx="3488">
                        <c:v>6.4200899999999998E-11</c:v>
                      </c:pt>
                      <c:pt idx="3489">
                        <c:v>6.4200899999999998E-11</c:v>
                      </c:pt>
                      <c:pt idx="3490">
                        <c:v>6.3164799999999997E-11</c:v>
                      </c:pt>
                      <c:pt idx="3491">
                        <c:v>6.3164799999999997E-11</c:v>
                      </c:pt>
                      <c:pt idx="3492">
                        <c:v>5.0445299999999999E-11</c:v>
                      </c:pt>
                      <c:pt idx="3493">
                        <c:v>5.0445299999999999E-11</c:v>
                      </c:pt>
                      <c:pt idx="3494">
                        <c:v>5.8232099999999999E-11</c:v>
                      </c:pt>
                      <c:pt idx="3495">
                        <c:v>5.8232099999999999E-11</c:v>
                      </c:pt>
                      <c:pt idx="3496">
                        <c:v>6.3466600000000003E-11</c:v>
                      </c:pt>
                      <c:pt idx="3497">
                        <c:v>6.3466600000000003E-11</c:v>
                      </c:pt>
                      <c:pt idx="3498">
                        <c:v>5.9921899999999997E-11</c:v>
                      </c:pt>
                      <c:pt idx="3499">
                        <c:v>5.9921899999999997E-11</c:v>
                      </c:pt>
                      <c:pt idx="3500">
                        <c:v>6.2536400000000001E-11</c:v>
                      </c:pt>
                      <c:pt idx="3501">
                        <c:v>6.2536400000000001E-11</c:v>
                      </c:pt>
                      <c:pt idx="3502">
                        <c:v>6.0399199999999997E-11</c:v>
                      </c:pt>
                      <c:pt idx="3503">
                        <c:v>6.0399199999999997E-11</c:v>
                      </c:pt>
                      <c:pt idx="3504">
                        <c:v>5.53296E-11</c:v>
                      </c:pt>
                      <c:pt idx="3505">
                        <c:v>5.53296E-11</c:v>
                      </c:pt>
                      <c:pt idx="3506">
                        <c:v>5.3019700000000003E-11</c:v>
                      </c:pt>
                      <c:pt idx="3507">
                        <c:v>5.3019700000000003E-11</c:v>
                      </c:pt>
                      <c:pt idx="3508">
                        <c:v>6.6110800000000001E-11</c:v>
                      </c:pt>
                      <c:pt idx="3509">
                        <c:v>6.6110800000000001E-11</c:v>
                      </c:pt>
                      <c:pt idx="3510">
                        <c:v>6.0649500000000001E-11</c:v>
                      </c:pt>
                      <c:pt idx="3511">
                        <c:v>6.0649500000000001E-11</c:v>
                      </c:pt>
                      <c:pt idx="3512">
                        <c:v>6.5897599999999997E-11</c:v>
                      </c:pt>
                      <c:pt idx="3513">
                        <c:v>6.5897599999999997E-11</c:v>
                      </c:pt>
                      <c:pt idx="3514">
                        <c:v>5.9452699999999994E-11</c:v>
                      </c:pt>
                      <c:pt idx="3515">
                        <c:v>5.9452699999999994E-11</c:v>
                      </c:pt>
                      <c:pt idx="3516">
                        <c:v>6.5217300000000001E-11</c:v>
                      </c:pt>
                      <c:pt idx="3517">
                        <c:v>6.5217300000000001E-11</c:v>
                      </c:pt>
                      <c:pt idx="3518">
                        <c:v>6.2681600000000003E-11</c:v>
                      </c:pt>
                      <c:pt idx="3519">
                        <c:v>6.2681600000000003E-11</c:v>
                      </c:pt>
                      <c:pt idx="3520">
                        <c:v>5.7126900000000001E-11</c:v>
                      </c:pt>
                      <c:pt idx="3521">
                        <c:v>5.7126900000000001E-11</c:v>
                      </c:pt>
                      <c:pt idx="3522">
                        <c:v>6.4543699999999994E-11</c:v>
                      </c:pt>
                      <c:pt idx="3523">
                        <c:v>6.4543699999999994E-11</c:v>
                      </c:pt>
                      <c:pt idx="3524">
                        <c:v>5.44389E-11</c:v>
                      </c:pt>
                      <c:pt idx="3525">
                        <c:v>5.44389E-11</c:v>
                      </c:pt>
                      <c:pt idx="3526">
                        <c:v>5.2347700000000002E-11</c:v>
                      </c:pt>
                      <c:pt idx="3527">
                        <c:v>5.2347700000000002E-11</c:v>
                      </c:pt>
                      <c:pt idx="3528">
                        <c:v>5.4514300000000002E-11</c:v>
                      </c:pt>
                      <c:pt idx="3529">
                        <c:v>5.4514300000000002E-11</c:v>
                      </c:pt>
                      <c:pt idx="3530">
                        <c:v>5.6534599999999997E-11</c:v>
                      </c:pt>
                      <c:pt idx="3531">
                        <c:v>5.6534599999999997E-11</c:v>
                      </c:pt>
                      <c:pt idx="3532">
                        <c:v>6.0215300000000001E-11</c:v>
                      </c:pt>
                      <c:pt idx="3533">
                        <c:v>6.0215300000000001E-11</c:v>
                      </c:pt>
                      <c:pt idx="3534">
                        <c:v>6.25083E-11</c:v>
                      </c:pt>
                      <c:pt idx="3535">
                        <c:v>6.25083E-11</c:v>
                      </c:pt>
                      <c:pt idx="3536">
                        <c:v>6.5734399999999996E-11</c:v>
                      </c:pt>
                      <c:pt idx="3537">
                        <c:v>6.5734399999999996E-11</c:v>
                      </c:pt>
                      <c:pt idx="3538">
                        <c:v>5.9611500000000001E-11</c:v>
                      </c:pt>
                      <c:pt idx="3539">
                        <c:v>5.9611500000000001E-11</c:v>
                      </c:pt>
                      <c:pt idx="3540">
                        <c:v>6.1819499999999995E-11</c:v>
                      </c:pt>
                      <c:pt idx="3541">
                        <c:v>6.1819499999999995E-11</c:v>
                      </c:pt>
                      <c:pt idx="3542">
                        <c:v>5.32092E-11</c:v>
                      </c:pt>
                      <c:pt idx="3543">
                        <c:v>5.32092E-11</c:v>
                      </c:pt>
                      <c:pt idx="3544">
                        <c:v>5.2348000000000001E-11</c:v>
                      </c:pt>
                      <c:pt idx="3545">
                        <c:v>5.2348000000000001E-11</c:v>
                      </c:pt>
                      <c:pt idx="3546">
                        <c:v>6.6906199999999995E-11</c:v>
                      </c:pt>
                      <c:pt idx="3547">
                        <c:v>6.6906199999999995E-11</c:v>
                      </c:pt>
                      <c:pt idx="3548">
                        <c:v>6.3362000000000006E-11</c:v>
                      </c:pt>
                      <c:pt idx="3549">
                        <c:v>6.3362000000000006E-11</c:v>
                      </c:pt>
                      <c:pt idx="3550">
                        <c:v>5.7427300000000001E-11</c:v>
                      </c:pt>
                      <c:pt idx="3551">
                        <c:v>5.7427300000000001E-11</c:v>
                      </c:pt>
                      <c:pt idx="3552">
                        <c:v>5.9607200000000001E-11</c:v>
                      </c:pt>
                      <c:pt idx="3553">
                        <c:v>5.9607200000000001E-11</c:v>
                      </c:pt>
                      <c:pt idx="3554">
                        <c:v>6.1237300000000005E-11</c:v>
                      </c:pt>
                      <c:pt idx="3555">
                        <c:v>6.1237300000000005E-11</c:v>
                      </c:pt>
                      <c:pt idx="3556">
                        <c:v>1.6569400000000001E-10</c:v>
                      </c:pt>
                      <c:pt idx="3557">
                        <c:v>1.6569400000000001E-10</c:v>
                      </c:pt>
                      <c:pt idx="3558">
                        <c:v>6.2903300000000002E-11</c:v>
                      </c:pt>
                      <c:pt idx="3559">
                        <c:v>6.2903300000000002E-11</c:v>
                      </c:pt>
                      <c:pt idx="3560">
                        <c:v>6.5009400000000006E-11</c:v>
                      </c:pt>
                      <c:pt idx="3561">
                        <c:v>6.5009400000000006E-11</c:v>
                      </c:pt>
                      <c:pt idx="3562">
                        <c:v>5.0208999999999998E-11</c:v>
                      </c:pt>
                      <c:pt idx="3563">
                        <c:v>5.0208999999999998E-11</c:v>
                      </c:pt>
                      <c:pt idx="3564">
                        <c:v>6.0430099999999998E-11</c:v>
                      </c:pt>
                      <c:pt idx="3565">
                        <c:v>6.0430099999999998E-11</c:v>
                      </c:pt>
                      <c:pt idx="3566">
                        <c:v>6.3009999999999997E-11</c:v>
                      </c:pt>
                      <c:pt idx="3567">
                        <c:v>6.3009999999999997E-11</c:v>
                      </c:pt>
                      <c:pt idx="3568">
                        <c:v>5.5166599999999997E-11</c:v>
                      </c:pt>
                      <c:pt idx="3569">
                        <c:v>5.5166599999999997E-11</c:v>
                      </c:pt>
                      <c:pt idx="3570">
                        <c:v>6.1293200000000001E-11</c:v>
                      </c:pt>
                      <c:pt idx="3571">
                        <c:v>6.1293200000000001E-11</c:v>
                      </c:pt>
                      <c:pt idx="3572">
                        <c:v>5.1974500000000002E-11</c:v>
                      </c:pt>
                      <c:pt idx="3573">
                        <c:v>5.1974500000000002E-11</c:v>
                      </c:pt>
                      <c:pt idx="3574">
                        <c:v>5.5977300000000002E-11</c:v>
                      </c:pt>
                      <c:pt idx="3575">
                        <c:v>5.5977300000000002E-11</c:v>
                      </c:pt>
                      <c:pt idx="3576">
                        <c:v>5.4936700000000001E-11</c:v>
                      </c:pt>
                      <c:pt idx="3577">
                        <c:v>5.4936700000000001E-11</c:v>
                      </c:pt>
                      <c:pt idx="3578">
                        <c:v>6.2474099999999994E-11</c:v>
                      </c:pt>
                      <c:pt idx="3579">
                        <c:v>6.2474099999999994E-11</c:v>
                      </c:pt>
                      <c:pt idx="3580">
                        <c:v>6.68591E-11</c:v>
                      </c:pt>
                      <c:pt idx="3581">
                        <c:v>6.68591E-11</c:v>
                      </c:pt>
                      <c:pt idx="3582">
                        <c:v>5.8251500000000006E-11</c:v>
                      </c:pt>
                      <c:pt idx="3583">
                        <c:v>5.8251500000000006E-11</c:v>
                      </c:pt>
                      <c:pt idx="3584">
                        <c:v>6.74211E-11</c:v>
                      </c:pt>
                      <c:pt idx="3585">
                        <c:v>6.74211E-11</c:v>
                      </c:pt>
                      <c:pt idx="3586">
                        <c:v>5.2436499999999998E-11</c:v>
                      </c:pt>
                      <c:pt idx="3587">
                        <c:v>5.2436499999999998E-11</c:v>
                      </c:pt>
                      <c:pt idx="3588">
                        <c:v>5.4385699999999998E-11</c:v>
                      </c:pt>
                      <c:pt idx="3589">
                        <c:v>5.4385699999999998E-11</c:v>
                      </c:pt>
                      <c:pt idx="3590">
                        <c:v>5.24567E-11</c:v>
                      </c:pt>
                      <c:pt idx="3591">
                        <c:v>5.24567E-11</c:v>
                      </c:pt>
                      <c:pt idx="3592">
                        <c:v>6.3206900000000001E-11</c:v>
                      </c:pt>
                      <c:pt idx="3593">
                        <c:v>6.3206900000000001E-11</c:v>
                      </c:pt>
                      <c:pt idx="3594">
                        <c:v>6.9450000000000003E-11</c:v>
                      </c:pt>
                      <c:pt idx="3595">
                        <c:v>6.9450000000000003E-11</c:v>
                      </c:pt>
                      <c:pt idx="3596">
                        <c:v>7.0199899999999995E-11</c:v>
                      </c:pt>
                      <c:pt idx="3597">
                        <c:v>7.0199899999999995E-11</c:v>
                      </c:pt>
                      <c:pt idx="3598">
                        <c:v>6.38911E-11</c:v>
                      </c:pt>
                      <c:pt idx="3599">
                        <c:v>6.38911E-11</c:v>
                      </c:pt>
                      <c:pt idx="3600">
                        <c:v>5.2515900000000002E-11</c:v>
                      </c:pt>
                      <c:pt idx="3601">
                        <c:v>5.2515900000000002E-11</c:v>
                      </c:pt>
                      <c:pt idx="3602">
                        <c:v>6.8866600000000005E-11</c:v>
                      </c:pt>
                      <c:pt idx="3603">
                        <c:v>6.8866600000000005E-11</c:v>
                      </c:pt>
                      <c:pt idx="3604">
                        <c:v>5.4419699999999999E-11</c:v>
                      </c:pt>
                      <c:pt idx="3605">
                        <c:v>5.4419699999999999E-11</c:v>
                      </c:pt>
                      <c:pt idx="3606">
                        <c:v>6.0952300000000003E-11</c:v>
                      </c:pt>
                      <c:pt idx="3607">
                        <c:v>6.0952300000000003E-11</c:v>
                      </c:pt>
                      <c:pt idx="3608">
                        <c:v>5.4322099999999997E-11</c:v>
                      </c:pt>
                      <c:pt idx="3609">
                        <c:v>5.4322099999999997E-11</c:v>
                      </c:pt>
                      <c:pt idx="3610">
                        <c:v>5.5259999999999998E-11</c:v>
                      </c:pt>
                      <c:pt idx="3611">
                        <c:v>5.5259999999999998E-11</c:v>
                      </c:pt>
                      <c:pt idx="3612">
                        <c:v>6.2669600000000003E-11</c:v>
                      </c:pt>
                      <c:pt idx="3613">
                        <c:v>6.2669600000000003E-11</c:v>
                      </c:pt>
                      <c:pt idx="3614">
                        <c:v>5.75494E-11</c:v>
                      </c:pt>
                      <c:pt idx="3615">
                        <c:v>5.75494E-11</c:v>
                      </c:pt>
                      <c:pt idx="3616">
                        <c:v>6.2593399999999999E-11</c:v>
                      </c:pt>
                      <c:pt idx="3617">
                        <c:v>6.2593399999999999E-11</c:v>
                      </c:pt>
                      <c:pt idx="3618">
                        <c:v>7.9943599999999995E-11</c:v>
                      </c:pt>
                      <c:pt idx="3619">
                        <c:v>7.9943599999999995E-11</c:v>
                      </c:pt>
                      <c:pt idx="3620">
                        <c:v>6.2833800000000001E-11</c:v>
                      </c:pt>
                      <c:pt idx="3621">
                        <c:v>6.2833800000000001E-11</c:v>
                      </c:pt>
                      <c:pt idx="3622">
                        <c:v>5.4697799999999999E-11</c:v>
                      </c:pt>
                      <c:pt idx="3623">
                        <c:v>5.4697799999999999E-11</c:v>
                      </c:pt>
                      <c:pt idx="3624">
                        <c:v>5.7188499999999999E-11</c:v>
                      </c:pt>
                      <c:pt idx="3625">
                        <c:v>5.7188499999999999E-11</c:v>
                      </c:pt>
                      <c:pt idx="3626">
                        <c:v>5.72609E-11</c:v>
                      </c:pt>
                      <c:pt idx="3627">
                        <c:v>5.72609E-11</c:v>
                      </c:pt>
                      <c:pt idx="3628">
                        <c:v>5.5526900000000002E-11</c:v>
                      </c:pt>
                      <c:pt idx="3629">
                        <c:v>5.5526900000000002E-11</c:v>
                      </c:pt>
                      <c:pt idx="3630">
                        <c:v>6.3875199999999998E-11</c:v>
                      </c:pt>
                      <c:pt idx="3631">
                        <c:v>6.3875199999999998E-11</c:v>
                      </c:pt>
                      <c:pt idx="3632">
                        <c:v>4.97537E-11</c:v>
                      </c:pt>
                      <c:pt idx="3633">
                        <c:v>4.97537E-11</c:v>
                      </c:pt>
                      <c:pt idx="3634">
                        <c:v>5.21178E-11</c:v>
                      </c:pt>
                      <c:pt idx="3635">
                        <c:v>5.21178E-11</c:v>
                      </c:pt>
                      <c:pt idx="3636">
                        <c:v>5.4195599999999997E-11</c:v>
                      </c:pt>
                      <c:pt idx="3637">
                        <c:v>5.4195599999999997E-11</c:v>
                      </c:pt>
                      <c:pt idx="3638">
                        <c:v>5.5930100000000001E-11</c:v>
                      </c:pt>
                      <c:pt idx="3639">
                        <c:v>5.5930100000000001E-11</c:v>
                      </c:pt>
                      <c:pt idx="3640">
                        <c:v>5.4999200000000001E-11</c:v>
                      </c:pt>
                      <c:pt idx="3641">
                        <c:v>5.4999200000000001E-11</c:v>
                      </c:pt>
                      <c:pt idx="3642">
                        <c:v>5.9125900000000005E-11</c:v>
                      </c:pt>
                      <c:pt idx="3643">
                        <c:v>5.9125900000000005E-11</c:v>
                      </c:pt>
                      <c:pt idx="3644">
                        <c:v>6.5034299999999995E-11</c:v>
                      </c:pt>
                      <c:pt idx="3645">
                        <c:v>6.5034299999999995E-11</c:v>
                      </c:pt>
                      <c:pt idx="3646">
                        <c:v>5.7166600000000003E-11</c:v>
                      </c:pt>
                      <c:pt idx="3647">
                        <c:v>5.7166600000000003E-11</c:v>
                      </c:pt>
                      <c:pt idx="3648">
                        <c:v>5.71273E-11</c:v>
                      </c:pt>
                      <c:pt idx="3649">
                        <c:v>5.71273E-11</c:v>
                      </c:pt>
                      <c:pt idx="3650">
                        <c:v>5.5796599999999999E-11</c:v>
                      </c:pt>
                      <c:pt idx="3651">
                        <c:v>5.5796599999999999E-11</c:v>
                      </c:pt>
                      <c:pt idx="3652">
                        <c:v>6.3398499999999996E-11</c:v>
                      </c:pt>
                      <c:pt idx="3653">
                        <c:v>6.3398499999999996E-11</c:v>
                      </c:pt>
                      <c:pt idx="3654">
                        <c:v>6.4394899999999995E-11</c:v>
                      </c:pt>
                      <c:pt idx="3655">
                        <c:v>6.4394899999999995E-11</c:v>
                      </c:pt>
                      <c:pt idx="3656">
                        <c:v>6.6405000000000002E-11</c:v>
                      </c:pt>
                      <c:pt idx="3657">
                        <c:v>6.6405000000000002E-11</c:v>
                      </c:pt>
                      <c:pt idx="3658">
                        <c:v>5.3958000000000003E-11</c:v>
                      </c:pt>
                      <c:pt idx="3659">
                        <c:v>5.3958000000000003E-11</c:v>
                      </c:pt>
                      <c:pt idx="3660">
                        <c:v>5.4519299999999999E-11</c:v>
                      </c:pt>
                      <c:pt idx="3661">
                        <c:v>5.4519299999999999E-11</c:v>
                      </c:pt>
                      <c:pt idx="3662">
                        <c:v>4.8668299999999999E-11</c:v>
                      </c:pt>
                      <c:pt idx="3663">
                        <c:v>4.8668299999999999E-11</c:v>
                      </c:pt>
                      <c:pt idx="3664">
                        <c:v>5.21014E-11</c:v>
                      </c:pt>
                      <c:pt idx="3665">
                        <c:v>5.21014E-11</c:v>
                      </c:pt>
                      <c:pt idx="3666">
                        <c:v>5.9550299999999996E-11</c:v>
                      </c:pt>
                      <c:pt idx="3667">
                        <c:v>5.9550299999999996E-11</c:v>
                      </c:pt>
                      <c:pt idx="3668">
                        <c:v>5.9985599999999998E-11</c:v>
                      </c:pt>
                      <c:pt idx="3669">
                        <c:v>5.9985599999999998E-11</c:v>
                      </c:pt>
                      <c:pt idx="3670">
                        <c:v>6.1477299999999996E-11</c:v>
                      </c:pt>
                      <c:pt idx="3671">
                        <c:v>6.1477299999999996E-11</c:v>
                      </c:pt>
                      <c:pt idx="3672">
                        <c:v>6.1014399999999998E-11</c:v>
                      </c:pt>
                      <c:pt idx="3673">
                        <c:v>6.1014399999999998E-11</c:v>
                      </c:pt>
                      <c:pt idx="3674">
                        <c:v>5.5634000000000001E-11</c:v>
                      </c:pt>
                      <c:pt idx="3675">
                        <c:v>5.5634000000000001E-11</c:v>
                      </c:pt>
                      <c:pt idx="3676">
                        <c:v>5.7981800000000002E-11</c:v>
                      </c:pt>
                      <c:pt idx="3677">
                        <c:v>5.7981800000000002E-11</c:v>
                      </c:pt>
                      <c:pt idx="3678">
                        <c:v>5.3766100000000003E-11</c:v>
                      </c:pt>
                      <c:pt idx="3679">
                        <c:v>5.3766100000000003E-11</c:v>
                      </c:pt>
                      <c:pt idx="3680">
                        <c:v>5.6957799999999999E-11</c:v>
                      </c:pt>
                      <c:pt idx="3681">
                        <c:v>5.6957799999999999E-11</c:v>
                      </c:pt>
                      <c:pt idx="3682">
                        <c:v>5.0206299999999997E-11</c:v>
                      </c:pt>
                      <c:pt idx="3683">
                        <c:v>5.0206299999999997E-11</c:v>
                      </c:pt>
                      <c:pt idx="3684">
                        <c:v>5.6922399999999998E-11</c:v>
                      </c:pt>
                      <c:pt idx="3685">
                        <c:v>5.6922399999999998E-11</c:v>
                      </c:pt>
                      <c:pt idx="3686">
                        <c:v>6.0537200000000004E-11</c:v>
                      </c:pt>
                      <c:pt idx="3687">
                        <c:v>6.0537200000000004E-11</c:v>
                      </c:pt>
                      <c:pt idx="3688">
                        <c:v>5.9432700000000003E-11</c:v>
                      </c:pt>
                      <c:pt idx="3689">
                        <c:v>5.9432700000000003E-11</c:v>
                      </c:pt>
                      <c:pt idx="3690">
                        <c:v>5.8592800000000002E-11</c:v>
                      </c:pt>
                      <c:pt idx="3691">
                        <c:v>5.8592800000000002E-11</c:v>
                      </c:pt>
                      <c:pt idx="3692">
                        <c:v>5.4841100000000003E-11</c:v>
                      </c:pt>
                      <c:pt idx="3693">
                        <c:v>5.4841100000000003E-11</c:v>
                      </c:pt>
                      <c:pt idx="3694">
                        <c:v>4.3405500000000002E-11</c:v>
                      </c:pt>
                      <c:pt idx="3695">
                        <c:v>4.3405500000000002E-11</c:v>
                      </c:pt>
                      <c:pt idx="3696">
                        <c:v>6.3850200000000004E-11</c:v>
                      </c:pt>
                      <c:pt idx="3697">
                        <c:v>6.3850200000000004E-11</c:v>
                      </c:pt>
                      <c:pt idx="3698">
                        <c:v>5.2403899999999997E-11</c:v>
                      </c:pt>
                      <c:pt idx="3699">
                        <c:v>5.2403899999999997E-11</c:v>
                      </c:pt>
                      <c:pt idx="3700">
                        <c:v>6.0495600000000004E-11</c:v>
                      </c:pt>
                      <c:pt idx="3701">
                        <c:v>6.0495600000000004E-11</c:v>
                      </c:pt>
                      <c:pt idx="3702">
                        <c:v>5.4132000000000002E-11</c:v>
                      </c:pt>
                      <c:pt idx="3703">
                        <c:v>5.4132000000000002E-11</c:v>
                      </c:pt>
                      <c:pt idx="3704">
                        <c:v>6.0877599999999998E-11</c:v>
                      </c:pt>
                      <c:pt idx="3705">
                        <c:v>6.0877599999999998E-11</c:v>
                      </c:pt>
                      <c:pt idx="3706">
                        <c:v>5.9708999999999998E-11</c:v>
                      </c:pt>
                      <c:pt idx="3707">
                        <c:v>5.9708999999999998E-11</c:v>
                      </c:pt>
                      <c:pt idx="3708">
                        <c:v>6.1834200000000002E-11</c:v>
                      </c:pt>
                      <c:pt idx="3709">
                        <c:v>6.1834200000000002E-11</c:v>
                      </c:pt>
                      <c:pt idx="3710">
                        <c:v>5.7696899999999999E-11</c:v>
                      </c:pt>
                      <c:pt idx="3711">
                        <c:v>5.7696899999999999E-11</c:v>
                      </c:pt>
                      <c:pt idx="3712">
                        <c:v>4.5185200000000003E-11</c:v>
                      </c:pt>
                      <c:pt idx="3713">
                        <c:v>4.5185200000000003E-11</c:v>
                      </c:pt>
                      <c:pt idx="3714">
                        <c:v>5.8339299999999999E-11</c:v>
                      </c:pt>
                      <c:pt idx="3715">
                        <c:v>5.8339299999999999E-11</c:v>
                      </c:pt>
                      <c:pt idx="3716">
                        <c:v>5.9850299999999998E-11</c:v>
                      </c:pt>
                      <c:pt idx="3717">
                        <c:v>5.9850299999999998E-11</c:v>
                      </c:pt>
                      <c:pt idx="3718">
                        <c:v>6.45245E-11</c:v>
                      </c:pt>
                      <c:pt idx="3719">
                        <c:v>6.45245E-11</c:v>
                      </c:pt>
                      <c:pt idx="3720">
                        <c:v>5.6195099999999999E-11</c:v>
                      </c:pt>
                      <c:pt idx="3721">
                        <c:v>5.6195099999999999E-11</c:v>
                      </c:pt>
                      <c:pt idx="3722">
                        <c:v>5.9240899999999997E-11</c:v>
                      </c:pt>
                      <c:pt idx="3723">
                        <c:v>5.9240899999999997E-11</c:v>
                      </c:pt>
                      <c:pt idx="3724">
                        <c:v>5.4945400000000002E-11</c:v>
                      </c:pt>
                      <c:pt idx="3725">
                        <c:v>5.4945400000000002E-11</c:v>
                      </c:pt>
                      <c:pt idx="3726">
                        <c:v>5.1352399999999998E-11</c:v>
                      </c:pt>
                      <c:pt idx="3727">
                        <c:v>5.1352399999999998E-11</c:v>
                      </c:pt>
                      <c:pt idx="3728">
                        <c:v>5.2868100000000002E-11</c:v>
                      </c:pt>
                      <c:pt idx="3729">
                        <c:v>5.2868100000000002E-11</c:v>
                      </c:pt>
                      <c:pt idx="3730">
                        <c:v>5.9017600000000004E-11</c:v>
                      </c:pt>
                      <c:pt idx="3731">
                        <c:v>5.9017600000000004E-11</c:v>
                      </c:pt>
                      <c:pt idx="3732">
                        <c:v>5.5922600000000001E-11</c:v>
                      </c:pt>
                      <c:pt idx="3733">
                        <c:v>5.5922600000000001E-11</c:v>
                      </c:pt>
                      <c:pt idx="3734">
                        <c:v>7.0689499999999999E-11</c:v>
                      </c:pt>
                      <c:pt idx="3735">
                        <c:v>7.0689499999999999E-11</c:v>
                      </c:pt>
                      <c:pt idx="3736">
                        <c:v>5.1646000000000002E-11</c:v>
                      </c:pt>
                      <c:pt idx="3737">
                        <c:v>5.1646000000000002E-11</c:v>
                      </c:pt>
                      <c:pt idx="3738">
                        <c:v>7.0894300000000001E-11</c:v>
                      </c:pt>
                      <c:pt idx="3739">
                        <c:v>7.0894300000000001E-11</c:v>
                      </c:pt>
                      <c:pt idx="3740">
                        <c:v>6.2218099999999995E-11</c:v>
                      </c:pt>
                      <c:pt idx="3741">
                        <c:v>6.2218099999999995E-11</c:v>
                      </c:pt>
                      <c:pt idx="3742">
                        <c:v>5.8384800000000001E-11</c:v>
                      </c:pt>
                      <c:pt idx="3743">
                        <c:v>5.8384800000000001E-11</c:v>
                      </c:pt>
                      <c:pt idx="3744">
                        <c:v>5.3444499999999998E-11</c:v>
                      </c:pt>
                      <c:pt idx="3745">
                        <c:v>5.3444499999999998E-11</c:v>
                      </c:pt>
                      <c:pt idx="3746">
                        <c:v>6.0234900000000006E-11</c:v>
                      </c:pt>
                      <c:pt idx="3747">
                        <c:v>6.0234900000000006E-11</c:v>
                      </c:pt>
                      <c:pt idx="3748">
                        <c:v>5.3688800000000003E-11</c:v>
                      </c:pt>
                      <c:pt idx="3749">
                        <c:v>5.3688800000000003E-11</c:v>
                      </c:pt>
                      <c:pt idx="3750">
                        <c:v>5.5512000000000002E-11</c:v>
                      </c:pt>
                      <c:pt idx="3751">
                        <c:v>5.5512000000000002E-11</c:v>
                      </c:pt>
                      <c:pt idx="3752">
                        <c:v>5.75598E-11</c:v>
                      </c:pt>
                      <c:pt idx="3753">
                        <c:v>5.75598E-11</c:v>
                      </c:pt>
                      <c:pt idx="3754">
                        <c:v>5.6708399999999998E-11</c:v>
                      </c:pt>
                      <c:pt idx="3755">
                        <c:v>5.6708399999999998E-11</c:v>
                      </c:pt>
                      <c:pt idx="3756">
                        <c:v>5.3074599999999997E-11</c:v>
                      </c:pt>
                      <c:pt idx="3757">
                        <c:v>5.3074599999999997E-11</c:v>
                      </c:pt>
                      <c:pt idx="3758">
                        <c:v>5.5748600000000001E-11</c:v>
                      </c:pt>
                      <c:pt idx="3759">
                        <c:v>5.5748600000000001E-11</c:v>
                      </c:pt>
                      <c:pt idx="3760">
                        <c:v>5.5079500000000001E-11</c:v>
                      </c:pt>
                      <c:pt idx="3761">
                        <c:v>5.5079500000000001E-11</c:v>
                      </c:pt>
                      <c:pt idx="3762">
                        <c:v>5.51852E-11</c:v>
                      </c:pt>
                      <c:pt idx="3763">
                        <c:v>5.51852E-11</c:v>
                      </c:pt>
                      <c:pt idx="3764">
                        <c:v>5.1785099999999998E-11</c:v>
                      </c:pt>
                      <c:pt idx="3765">
                        <c:v>5.1785099999999998E-11</c:v>
                      </c:pt>
                      <c:pt idx="3766">
                        <c:v>6.6102500000000005E-11</c:v>
                      </c:pt>
                      <c:pt idx="3767">
                        <c:v>6.6102500000000005E-11</c:v>
                      </c:pt>
                      <c:pt idx="3768">
                        <c:v>5.7715400000000003E-11</c:v>
                      </c:pt>
                      <c:pt idx="3769">
                        <c:v>5.7715400000000003E-11</c:v>
                      </c:pt>
                      <c:pt idx="3770">
                        <c:v>4.7217099999999999E-11</c:v>
                      </c:pt>
                      <c:pt idx="3771">
                        <c:v>4.7217099999999999E-11</c:v>
                      </c:pt>
                      <c:pt idx="3772">
                        <c:v>5.5856299999999998E-11</c:v>
                      </c:pt>
                      <c:pt idx="3773">
                        <c:v>5.5856299999999998E-11</c:v>
                      </c:pt>
                      <c:pt idx="3774">
                        <c:v>5.3307100000000001E-11</c:v>
                      </c:pt>
                      <c:pt idx="3775">
                        <c:v>5.3307100000000001E-11</c:v>
                      </c:pt>
                      <c:pt idx="3776">
                        <c:v>5.3666299999999997E-11</c:v>
                      </c:pt>
                      <c:pt idx="3777">
                        <c:v>5.3666299999999997E-11</c:v>
                      </c:pt>
                      <c:pt idx="3778">
                        <c:v>4.9109500000000001E-11</c:v>
                      </c:pt>
                      <c:pt idx="3779">
                        <c:v>4.9109500000000001E-11</c:v>
                      </c:pt>
                      <c:pt idx="3780">
                        <c:v>6.6063799999999999E-11</c:v>
                      </c:pt>
                      <c:pt idx="3781">
                        <c:v>6.6063799999999999E-11</c:v>
                      </c:pt>
                      <c:pt idx="3782">
                        <c:v>4.5859999999999997E-11</c:v>
                      </c:pt>
                      <c:pt idx="3783">
                        <c:v>4.5859999999999997E-11</c:v>
                      </c:pt>
                      <c:pt idx="3784">
                        <c:v>5.20062E-11</c:v>
                      </c:pt>
                      <c:pt idx="3785">
                        <c:v>5.20062E-11</c:v>
                      </c:pt>
                      <c:pt idx="3786">
                        <c:v>6.6364E-11</c:v>
                      </c:pt>
                      <c:pt idx="3787">
                        <c:v>6.6364E-11</c:v>
                      </c:pt>
                      <c:pt idx="3788">
                        <c:v>6.5920900000000006E-11</c:v>
                      </c:pt>
                      <c:pt idx="3789">
                        <c:v>6.5920900000000006E-11</c:v>
                      </c:pt>
                      <c:pt idx="3790">
                        <c:v>5.5604200000000002E-11</c:v>
                      </c:pt>
                      <c:pt idx="3791">
                        <c:v>5.5604200000000002E-11</c:v>
                      </c:pt>
                      <c:pt idx="3792">
                        <c:v>5.97502E-11</c:v>
                      </c:pt>
                      <c:pt idx="3793">
                        <c:v>5.97502E-11</c:v>
                      </c:pt>
                      <c:pt idx="3794">
                        <c:v>5.5022500000000003E-11</c:v>
                      </c:pt>
                      <c:pt idx="3795">
                        <c:v>5.5022500000000003E-11</c:v>
                      </c:pt>
                      <c:pt idx="3796">
                        <c:v>5.4041600000000001E-11</c:v>
                      </c:pt>
                      <c:pt idx="3797">
                        <c:v>5.4041600000000001E-11</c:v>
                      </c:pt>
                      <c:pt idx="3798">
                        <c:v>5.2961499999999997E-11</c:v>
                      </c:pt>
                      <c:pt idx="3799">
                        <c:v>5.2961499999999997E-11</c:v>
                      </c:pt>
                      <c:pt idx="3800">
                        <c:v>5.61489E-11</c:v>
                      </c:pt>
                      <c:pt idx="3801">
                        <c:v>5.61489E-11</c:v>
                      </c:pt>
                      <c:pt idx="3802">
                        <c:v>5.8733999999999996E-11</c:v>
                      </c:pt>
                      <c:pt idx="3803">
                        <c:v>5.8733999999999996E-11</c:v>
                      </c:pt>
                      <c:pt idx="3804">
                        <c:v>5.3690500000000002E-11</c:v>
                      </c:pt>
                      <c:pt idx="3805">
                        <c:v>5.3690500000000002E-11</c:v>
                      </c:pt>
                      <c:pt idx="3806">
                        <c:v>5.1492099999999999E-11</c:v>
                      </c:pt>
                      <c:pt idx="3807">
                        <c:v>5.1492099999999999E-11</c:v>
                      </c:pt>
                      <c:pt idx="3808">
                        <c:v>5.6671399999999997E-11</c:v>
                      </c:pt>
                      <c:pt idx="3809">
                        <c:v>5.6671399999999997E-11</c:v>
                      </c:pt>
                      <c:pt idx="3810">
                        <c:v>6.2676700000000005E-11</c:v>
                      </c:pt>
                      <c:pt idx="3811">
                        <c:v>6.2676700000000005E-11</c:v>
                      </c:pt>
                      <c:pt idx="3812">
                        <c:v>5.0779400000000001E-11</c:v>
                      </c:pt>
                      <c:pt idx="3813">
                        <c:v>5.0779400000000001E-11</c:v>
                      </c:pt>
                      <c:pt idx="3814">
                        <c:v>4.9230899999999997E-11</c:v>
                      </c:pt>
                      <c:pt idx="3815">
                        <c:v>4.9230899999999997E-11</c:v>
                      </c:pt>
                      <c:pt idx="3816">
                        <c:v>6.0389099999999995E-11</c:v>
                      </c:pt>
                      <c:pt idx="3817">
                        <c:v>6.0389099999999995E-11</c:v>
                      </c:pt>
                      <c:pt idx="3818">
                        <c:v>5.0424799999999997E-11</c:v>
                      </c:pt>
                      <c:pt idx="3819">
                        <c:v>5.0424799999999997E-11</c:v>
                      </c:pt>
                      <c:pt idx="3820">
                        <c:v>5.6908500000000001E-11</c:v>
                      </c:pt>
                      <c:pt idx="3821">
                        <c:v>5.6908500000000001E-11</c:v>
                      </c:pt>
                      <c:pt idx="3822">
                        <c:v>5.8505600000000006E-11</c:v>
                      </c:pt>
                      <c:pt idx="3823">
                        <c:v>5.8505600000000006E-11</c:v>
                      </c:pt>
                      <c:pt idx="3824">
                        <c:v>5.2086000000000002E-11</c:v>
                      </c:pt>
                      <c:pt idx="3825">
                        <c:v>5.2086000000000002E-11</c:v>
                      </c:pt>
                      <c:pt idx="3826">
                        <c:v>4.8911500000000002E-11</c:v>
                      </c:pt>
                      <c:pt idx="3827">
                        <c:v>4.8911500000000002E-11</c:v>
                      </c:pt>
                      <c:pt idx="3828">
                        <c:v>4.70786E-11</c:v>
                      </c:pt>
                      <c:pt idx="3829">
                        <c:v>4.70786E-11</c:v>
                      </c:pt>
                      <c:pt idx="3830">
                        <c:v>6.4928500000000002E-11</c:v>
                      </c:pt>
                      <c:pt idx="3831">
                        <c:v>6.4928500000000002E-11</c:v>
                      </c:pt>
                      <c:pt idx="3832">
                        <c:v>5.4440999999999997E-11</c:v>
                      </c:pt>
                      <c:pt idx="3833">
                        <c:v>5.4440999999999997E-11</c:v>
                      </c:pt>
                      <c:pt idx="3834">
                        <c:v>5.3263900000000001E-11</c:v>
                      </c:pt>
                      <c:pt idx="3835">
                        <c:v>5.3263900000000001E-11</c:v>
                      </c:pt>
                      <c:pt idx="3836">
                        <c:v>4.90577E-11</c:v>
                      </c:pt>
                      <c:pt idx="3837">
                        <c:v>4.90577E-11</c:v>
                      </c:pt>
                      <c:pt idx="3838">
                        <c:v>5.0046899999999998E-11</c:v>
                      </c:pt>
                      <c:pt idx="3839">
                        <c:v>5.0046899999999998E-11</c:v>
                      </c:pt>
                      <c:pt idx="3840">
                        <c:v>5.85932E-11</c:v>
                      </c:pt>
                      <c:pt idx="3841">
                        <c:v>5.85932E-11</c:v>
                      </c:pt>
                      <c:pt idx="3842">
                        <c:v>5.4015199999999999E-11</c:v>
                      </c:pt>
                      <c:pt idx="3843">
                        <c:v>5.4015199999999999E-11</c:v>
                      </c:pt>
                      <c:pt idx="3844">
                        <c:v>6.0560199999999995E-11</c:v>
                      </c:pt>
                      <c:pt idx="3845">
                        <c:v>6.0560199999999995E-11</c:v>
                      </c:pt>
                      <c:pt idx="3846">
                        <c:v>5.7477800000000001E-11</c:v>
                      </c:pt>
                      <c:pt idx="3847">
                        <c:v>5.7477800000000001E-11</c:v>
                      </c:pt>
                      <c:pt idx="3848">
                        <c:v>4.7376299999999999E-11</c:v>
                      </c:pt>
                      <c:pt idx="3849">
                        <c:v>4.7376299999999999E-11</c:v>
                      </c:pt>
                      <c:pt idx="3850">
                        <c:v>5.4002900000000001E-11</c:v>
                      </c:pt>
                      <c:pt idx="3851">
                        <c:v>5.4002900000000001E-11</c:v>
                      </c:pt>
                      <c:pt idx="3852">
                        <c:v>4.9569000000000001E-11</c:v>
                      </c:pt>
                      <c:pt idx="3853">
                        <c:v>4.9569000000000001E-11</c:v>
                      </c:pt>
                      <c:pt idx="3854">
                        <c:v>6.2732699999999994E-11</c:v>
                      </c:pt>
                      <c:pt idx="3855">
                        <c:v>6.2732699999999994E-11</c:v>
                      </c:pt>
                      <c:pt idx="3856">
                        <c:v>6.3065200000000003E-11</c:v>
                      </c:pt>
                      <c:pt idx="3857">
                        <c:v>6.3065200000000003E-11</c:v>
                      </c:pt>
                      <c:pt idx="3858">
                        <c:v>6.6078299999999994E-11</c:v>
                      </c:pt>
                      <c:pt idx="3859">
                        <c:v>6.6078299999999994E-11</c:v>
                      </c:pt>
                      <c:pt idx="3860">
                        <c:v>5.3599399999999997E-11</c:v>
                      </c:pt>
                      <c:pt idx="3861">
                        <c:v>5.3599399999999997E-11</c:v>
                      </c:pt>
                      <c:pt idx="3862">
                        <c:v>6.6044600000000005E-11</c:v>
                      </c:pt>
                      <c:pt idx="3863">
                        <c:v>6.6044600000000005E-11</c:v>
                      </c:pt>
                      <c:pt idx="3864">
                        <c:v>5.3697499999999997E-11</c:v>
                      </c:pt>
                      <c:pt idx="3865">
                        <c:v>5.3697499999999997E-11</c:v>
                      </c:pt>
                      <c:pt idx="3866">
                        <c:v>6.35195E-11</c:v>
                      </c:pt>
                      <c:pt idx="3867">
                        <c:v>6.35195E-11</c:v>
                      </c:pt>
                      <c:pt idx="3868">
                        <c:v>5.8569099999999995E-11</c:v>
                      </c:pt>
                      <c:pt idx="3869">
                        <c:v>5.8569099999999995E-11</c:v>
                      </c:pt>
                      <c:pt idx="3870">
                        <c:v>6.2380199999999995E-11</c:v>
                      </c:pt>
                      <c:pt idx="3871">
                        <c:v>6.2380199999999995E-11</c:v>
                      </c:pt>
                      <c:pt idx="3872">
                        <c:v>5.2855799999999998E-11</c:v>
                      </c:pt>
                      <c:pt idx="3873">
                        <c:v>5.2855799999999998E-11</c:v>
                      </c:pt>
                      <c:pt idx="3874">
                        <c:v>6.0733099999999999E-11</c:v>
                      </c:pt>
                      <c:pt idx="3875">
                        <c:v>6.0733099999999999E-11</c:v>
                      </c:pt>
                      <c:pt idx="3876">
                        <c:v>4.6135700000000001E-11</c:v>
                      </c:pt>
                      <c:pt idx="3877">
                        <c:v>4.6135700000000001E-11</c:v>
                      </c:pt>
                      <c:pt idx="3878">
                        <c:v>6.2046100000000006E-11</c:v>
                      </c:pt>
                      <c:pt idx="3879">
                        <c:v>6.2046100000000006E-11</c:v>
                      </c:pt>
                      <c:pt idx="3880">
                        <c:v>4.56528E-11</c:v>
                      </c:pt>
                      <c:pt idx="3881">
                        <c:v>4.56528E-11</c:v>
                      </c:pt>
                      <c:pt idx="3882">
                        <c:v>2.4857499999999999E-10</c:v>
                      </c:pt>
                      <c:pt idx="3883">
                        <c:v>2.4857499999999999E-10</c:v>
                      </c:pt>
                      <c:pt idx="3884">
                        <c:v>5.2915199999999998E-11</c:v>
                      </c:pt>
                      <c:pt idx="3885">
                        <c:v>5.2915199999999998E-11</c:v>
                      </c:pt>
                      <c:pt idx="3886">
                        <c:v>5.6521900000000001E-11</c:v>
                      </c:pt>
                      <c:pt idx="3887">
                        <c:v>5.6521900000000001E-11</c:v>
                      </c:pt>
                      <c:pt idx="3888">
                        <c:v>5.7370199999999997E-11</c:v>
                      </c:pt>
                      <c:pt idx="3889">
                        <c:v>5.7370199999999997E-11</c:v>
                      </c:pt>
                      <c:pt idx="3890">
                        <c:v>6.3803999999999998E-11</c:v>
                      </c:pt>
                      <c:pt idx="3891">
                        <c:v>6.3803999999999998E-11</c:v>
                      </c:pt>
                      <c:pt idx="3892">
                        <c:v>5.1352E-11</c:v>
                      </c:pt>
                      <c:pt idx="3893">
                        <c:v>5.1352E-11</c:v>
                      </c:pt>
                      <c:pt idx="3894">
                        <c:v>5.0673400000000003E-11</c:v>
                      </c:pt>
                      <c:pt idx="3895">
                        <c:v>5.0673400000000003E-11</c:v>
                      </c:pt>
                      <c:pt idx="3896">
                        <c:v>5.6217399999999999E-11</c:v>
                      </c:pt>
                      <c:pt idx="3897">
                        <c:v>5.6217399999999999E-11</c:v>
                      </c:pt>
                      <c:pt idx="3898">
                        <c:v>5.6172999999999998E-11</c:v>
                      </c:pt>
                      <c:pt idx="3899">
                        <c:v>5.6172999999999998E-11</c:v>
                      </c:pt>
                      <c:pt idx="3900">
                        <c:v>5.52612E-11</c:v>
                      </c:pt>
                      <c:pt idx="3901">
                        <c:v>5.52612E-11</c:v>
                      </c:pt>
                      <c:pt idx="3902">
                        <c:v>6.4072699999999999E-11</c:v>
                      </c:pt>
                      <c:pt idx="3903">
                        <c:v>6.4072699999999999E-11</c:v>
                      </c:pt>
                      <c:pt idx="3904">
                        <c:v>5.8368100000000003E-11</c:v>
                      </c:pt>
                      <c:pt idx="3905">
                        <c:v>5.8368100000000003E-11</c:v>
                      </c:pt>
                      <c:pt idx="3906">
                        <c:v>4.5174199999999999E-11</c:v>
                      </c:pt>
                      <c:pt idx="3907">
                        <c:v>4.5174199999999999E-11</c:v>
                      </c:pt>
                      <c:pt idx="3908">
                        <c:v>5.6209100000000003E-11</c:v>
                      </c:pt>
                      <c:pt idx="3909">
                        <c:v>5.6209100000000003E-11</c:v>
                      </c:pt>
                      <c:pt idx="3910">
                        <c:v>6.4696399999999996E-11</c:v>
                      </c:pt>
                      <c:pt idx="3911">
                        <c:v>6.4696399999999996E-11</c:v>
                      </c:pt>
                      <c:pt idx="3912">
                        <c:v>5.61859E-11</c:v>
                      </c:pt>
                      <c:pt idx="3913">
                        <c:v>5.61859E-11</c:v>
                      </c:pt>
                      <c:pt idx="3914">
                        <c:v>5.6899000000000003E-11</c:v>
                      </c:pt>
                      <c:pt idx="3915">
                        <c:v>5.6899000000000003E-11</c:v>
                      </c:pt>
                      <c:pt idx="3916">
                        <c:v>5.3111399999999998E-11</c:v>
                      </c:pt>
                      <c:pt idx="3917">
                        <c:v>5.3111399999999998E-11</c:v>
                      </c:pt>
                      <c:pt idx="3918">
                        <c:v>5.9114700000000002E-11</c:v>
                      </c:pt>
                      <c:pt idx="3919">
                        <c:v>5.9114700000000002E-11</c:v>
                      </c:pt>
                      <c:pt idx="3920">
                        <c:v>6.0650699999999996E-11</c:v>
                      </c:pt>
                      <c:pt idx="3921">
                        <c:v>6.0650699999999996E-11</c:v>
                      </c:pt>
                      <c:pt idx="3922">
                        <c:v>5.0226100000000001E-11</c:v>
                      </c:pt>
                      <c:pt idx="3923">
                        <c:v>5.0226100000000001E-11</c:v>
                      </c:pt>
                      <c:pt idx="3924">
                        <c:v>6.6462599999999998E-11</c:v>
                      </c:pt>
                      <c:pt idx="3925">
                        <c:v>6.6462599999999998E-11</c:v>
                      </c:pt>
                      <c:pt idx="3926">
                        <c:v>5.53458E-11</c:v>
                      </c:pt>
                      <c:pt idx="3927">
                        <c:v>5.53458E-11</c:v>
                      </c:pt>
                      <c:pt idx="3928">
                        <c:v>6.2927300000000001E-11</c:v>
                      </c:pt>
                      <c:pt idx="3929">
                        <c:v>6.2927300000000001E-11</c:v>
                      </c:pt>
                      <c:pt idx="3930">
                        <c:v>5.5266600000000002E-11</c:v>
                      </c:pt>
                      <c:pt idx="3931">
                        <c:v>5.5266600000000002E-11</c:v>
                      </c:pt>
                      <c:pt idx="3932">
                        <c:v>2.3035300000000001E-10</c:v>
                      </c:pt>
                      <c:pt idx="3933">
                        <c:v>2.3035300000000001E-10</c:v>
                      </c:pt>
                      <c:pt idx="3934">
                        <c:v>6.1558799999999997E-11</c:v>
                      </c:pt>
                      <c:pt idx="3935">
                        <c:v>6.1558799999999997E-11</c:v>
                      </c:pt>
                      <c:pt idx="3936">
                        <c:v>5.8400999999999996E-11</c:v>
                      </c:pt>
                      <c:pt idx="3937">
                        <c:v>5.8400999999999996E-11</c:v>
                      </c:pt>
                      <c:pt idx="3938">
                        <c:v>5.2229999999999997E-11</c:v>
                      </c:pt>
                      <c:pt idx="3939">
                        <c:v>5.2229999999999997E-11</c:v>
                      </c:pt>
                      <c:pt idx="3940">
                        <c:v>4.6889200000000003E-11</c:v>
                      </c:pt>
                      <c:pt idx="3941">
                        <c:v>4.6889200000000003E-11</c:v>
                      </c:pt>
                      <c:pt idx="3942">
                        <c:v>5.5720100000000002E-11</c:v>
                      </c:pt>
                      <c:pt idx="3943">
                        <c:v>5.5720100000000002E-11</c:v>
                      </c:pt>
                      <c:pt idx="3944">
                        <c:v>5.6814099999999997E-11</c:v>
                      </c:pt>
                      <c:pt idx="3945">
                        <c:v>5.6814099999999997E-11</c:v>
                      </c:pt>
                      <c:pt idx="3946">
                        <c:v>5.0617999999999998E-11</c:v>
                      </c:pt>
                      <c:pt idx="3947">
                        <c:v>5.0617999999999998E-11</c:v>
                      </c:pt>
                      <c:pt idx="3948">
                        <c:v>5.2199999999999998E-11</c:v>
                      </c:pt>
                      <c:pt idx="3949">
                        <c:v>5.2199999999999998E-11</c:v>
                      </c:pt>
                      <c:pt idx="3950">
                        <c:v>4.9834499999999997E-11</c:v>
                      </c:pt>
                      <c:pt idx="3951">
                        <c:v>4.9834499999999997E-11</c:v>
                      </c:pt>
                      <c:pt idx="3952">
                        <c:v>5.5346700000000003E-11</c:v>
                      </c:pt>
                      <c:pt idx="3953">
                        <c:v>5.5346700000000003E-11</c:v>
                      </c:pt>
                      <c:pt idx="3954">
                        <c:v>5.0993799999999999E-11</c:v>
                      </c:pt>
                      <c:pt idx="3955">
                        <c:v>5.0993799999999999E-11</c:v>
                      </c:pt>
                      <c:pt idx="3956">
                        <c:v>5.9654099999999997E-11</c:v>
                      </c:pt>
                      <c:pt idx="3957">
                        <c:v>5.9654099999999997E-11</c:v>
                      </c:pt>
                      <c:pt idx="3958">
                        <c:v>5.7792600000000003E-11</c:v>
                      </c:pt>
                      <c:pt idx="3959">
                        <c:v>5.7792600000000003E-11</c:v>
                      </c:pt>
                      <c:pt idx="3960">
                        <c:v>6.1675500000000001E-11</c:v>
                      </c:pt>
                      <c:pt idx="3961">
                        <c:v>6.1675500000000001E-11</c:v>
                      </c:pt>
                      <c:pt idx="3962">
                        <c:v>5.8792799999999999E-11</c:v>
                      </c:pt>
                      <c:pt idx="3963">
                        <c:v>5.8792799999999999E-11</c:v>
                      </c:pt>
                      <c:pt idx="3964">
                        <c:v>5.5579999999999997E-11</c:v>
                      </c:pt>
                      <c:pt idx="3965">
                        <c:v>5.5579999999999997E-11</c:v>
                      </c:pt>
                      <c:pt idx="3966">
                        <c:v>5.2555199999999999E-11</c:v>
                      </c:pt>
                      <c:pt idx="3967">
                        <c:v>5.2555199999999999E-11</c:v>
                      </c:pt>
                      <c:pt idx="3968">
                        <c:v>6.0514900000000004E-11</c:v>
                      </c:pt>
                      <c:pt idx="3969">
                        <c:v>6.0514900000000004E-11</c:v>
                      </c:pt>
                      <c:pt idx="3970">
                        <c:v>5.17729E-11</c:v>
                      </c:pt>
                      <c:pt idx="3971">
                        <c:v>5.17729E-11</c:v>
                      </c:pt>
                      <c:pt idx="3972">
                        <c:v>6.5357600000000005E-11</c:v>
                      </c:pt>
                      <c:pt idx="3973">
                        <c:v>6.5357600000000005E-11</c:v>
                      </c:pt>
                      <c:pt idx="3974">
                        <c:v>5.1783000000000001E-11</c:v>
                      </c:pt>
                      <c:pt idx="3975">
                        <c:v>5.1783000000000001E-11</c:v>
                      </c:pt>
                      <c:pt idx="3976">
                        <c:v>5.4188800000000001E-11</c:v>
                      </c:pt>
                      <c:pt idx="3977">
                        <c:v>5.4188800000000001E-11</c:v>
                      </c:pt>
                      <c:pt idx="3978">
                        <c:v>5.1989200000000003E-11</c:v>
                      </c:pt>
                      <c:pt idx="3979">
                        <c:v>5.1989200000000003E-11</c:v>
                      </c:pt>
                      <c:pt idx="3980">
                        <c:v>5.2193200000000002E-11</c:v>
                      </c:pt>
                      <c:pt idx="3981">
                        <c:v>5.2193200000000002E-11</c:v>
                      </c:pt>
                      <c:pt idx="3982">
                        <c:v>4.8892300000000002E-11</c:v>
                      </c:pt>
                      <c:pt idx="3983">
                        <c:v>4.8892300000000002E-11</c:v>
                      </c:pt>
                      <c:pt idx="3984">
                        <c:v>4.9742700000000002E-11</c:v>
                      </c:pt>
                      <c:pt idx="3985">
                        <c:v>4.9742700000000002E-11</c:v>
                      </c:pt>
                      <c:pt idx="3986">
                        <c:v>5.6948200000000002E-11</c:v>
                      </c:pt>
                      <c:pt idx="3987">
                        <c:v>5.6948200000000002E-11</c:v>
                      </c:pt>
                      <c:pt idx="3988">
                        <c:v>5.50411E-11</c:v>
                      </c:pt>
                      <c:pt idx="3989">
                        <c:v>5.50411E-11</c:v>
                      </c:pt>
                      <c:pt idx="3990">
                        <c:v>4.9827700000000001E-11</c:v>
                      </c:pt>
                      <c:pt idx="3991">
                        <c:v>4.9827700000000001E-11</c:v>
                      </c:pt>
                      <c:pt idx="3992">
                        <c:v>5.61487E-11</c:v>
                      </c:pt>
                      <c:pt idx="3993">
                        <c:v>5.61487E-11</c:v>
                      </c:pt>
                      <c:pt idx="3994">
                        <c:v>5.1749199999999999E-11</c:v>
                      </c:pt>
                      <c:pt idx="3995">
                        <c:v>5.1749199999999999E-11</c:v>
                      </c:pt>
                      <c:pt idx="3996">
                        <c:v>6.24712E-11</c:v>
                      </c:pt>
                      <c:pt idx="3997">
                        <c:v>6.24712E-11</c:v>
                      </c:pt>
                      <c:pt idx="3998">
                        <c:v>5.0158599999999998E-11</c:v>
                      </c:pt>
                      <c:pt idx="3999">
                        <c:v>5.0158599999999998E-11</c:v>
                      </c:pt>
                      <c:pt idx="4000">
                        <c:v>4.7994200000000002E-11</c:v>
                      </c:pt>
                      <c:pt idx="4001">
                        <c:v>4.7994200000000002E-11</c:v>
                      </c:pt>
                      <c:pt idx="4002">
                        <c:v>5.0158199999999999E-11</c:v>
                      </c:pt>
                      <c:pt idx="4003">
                        <c:v>5.0158199999999999E-11</c:v>
                      </c:pt>
                      <c:pt idx="4004">
                        <c:v>4.9816E-11</c:v>
                      </c:pt>
                      <c:pt idx="4005">
                        <c:v>4.9816E-11</c:v>
                      </c:pt>
                      <c:pt idx="4006">
                        <c:v>6.1511100000000004E-11</c:v>
                      </c:pt>
                      <c:pt idx="4007">
                        <c:v>6.1511100000000004E-11</c:v>
                      </c:pt>
                      <c:pt idx="4008">
                        <c:v>4.7793400000000002E-11</c:v>
                      </c:pt>
                      <c:pt idx="4009">
                        <c:v>4.7793400000000002E-11</c:v>
                      </c:pt>
                      <c:pt idx="4010">
                        <c:v>4.9136400000000001E-11</c:v>
                      </c:pt>
                      <c:pt idx="4011">
                        <c:v>4.9136400000000001E-11</c:v>
                      </c:pt>
                      <c:pt idx="4012">
                        <c:v>5.1336299999999997E-11</c:v>
                      </c:pt>
                      <c:pt idx="4013">
                        <c:v>5.1336299999999997E-11</c:v>
                      </c:pt>
                      <c:pt idx="4014">
                        <c:v>5.1505699999999998E-11</c:v>
                      </c:pt>
                      <c:pt idx="4015">
                        <c:v>5.1505699999999998E-11</c:v>
                      </c:pt>
                      <c:pt idx="4016">
                        <c:v>1.96501E-10</c:v>
                      </c:pt>
                      <c:pt idx="4017">
                        <c:v>1.96501E-10</c:v>
                      </c:pt>
                      <c:pt idx="4018">
                        <c:v>4.9368000000000002E-11</c:v>
                      </c:pt>
                      <c:pt idx="4019">
                        <c:v>4.9368000000000002E-11</c:v>
                      </c:pt>
                      <c:pt idx="4020">
                        <c:v>5.43839E-11</c:v>
                      </c:pt>
                      <c:pt idx="4021">
                        <c:v>5.43839E-11</c:v>
                      </c:pt>
                      <c:pt idx="4022">
                        <c:v>5.8026500000000001E-11</c:v>
                      </c:pt>
                      <c:pt idx="4023">
                        <c:v>5.8026500000000001E-11</c:v>
                      </c:pt>
                      <c:pt idx="4024">
                        <c:v>4.7351199999999998E-11</c:v>
                      </c:pt>
                      <c:pt idx="4025">
                        <c:v>4.7351199999999998E-11</c:v>
                      </c:pt>
                      <c:pt idx="4026">
                        <c:v>5.4096300000000002E-11</c:v>
                      </c:pt>
                      <c:pt idx="4027">
                        <c:v>5.4096300000000002E-11</c:v>
                      </c:pt>
                      <c:pt idx="4028">
                        <c:v>5.2256199999999999E-11</c:v>
                      </c:pt>
                      <c:pt idx="4029">
                        <c:v>5.2256199999999999E-11</c:v>
                      </c:pt>
                      <c:pt idx="4030">
                        <c:v>5.5499900000000003E-11</c:v>
                      </c:pt>
                      <c:pt idx="4031">
                        <c:v>5.5499900000000003E-11</c:v>
                      </c:pt>
                      <c:pt idx="4032">
                        <c:v>5.7972199999999998E-11</c:v>
                      </c:pt>
                      <c:pt idx="4033">
                        <c:v>5.7972199999999998E-11</c:v>
                      </c:pt>
                      <c:pt idx="4034">
                        <c:v>5.5754500000000001E-11</c:v>
                      </c:pt>
                      <c:pt idx="4035">
                        <c:v>5.5754500000000001E-11</c:v>
                      </c:pt>
                      <c:pt idx="4036">
                        <c:v>4.4914800000000002E-11</c:v>
                      </c:pt>
                      <c:pt idx="4037">
                        <c:v>4.4914800000000002E-11</c:v>
                      </c:pt>
                      <c:pt idx="4038">
                        <c:v>6.1622400000000005E-11</c:v>
                      </c:pt>
                      <c:pt idx="4039">
                        <c:v>6.1622400000000005E-11</c:v>
                      </c:pt>
                      <c:pt idx="4040">
                        <c:v>5.3710000000000001E-11</c:v>
                      </c:pt>
                      <c:pt idx="4041">
                        <c:v>5.3710000000000001E-11</c:v>
                      </c:pt>
                      <c:pt idx="4042">
                        <c:v>5.8101299999999999E-11</c:v>
                      </c:pt>
                      <c:pt idx="4043">
                        <c:v>5.8101299999999999E-11</c:v>
                      </c:pt>
                      <c:pt idx="4044">
                        <c:v>6.3872300000000004E-11</c:v>
                      </c:pt>
                      <c:pt idx="4045">
                        <c:v>6.3872300000000004E-11</c:v>
                      </c:pt>
                      <c:pt idx="4046">
                        <c:v>4.4757999999999998E-11</c:v>
                      </c:pt>
                      <c:pt idx="4047">
                        <c:v>4.4757999999999998E-11</c:v>
                      </c:pt>
                      <c:pt idx="4048">
                        <c:v>5.2366299999999999E-11</c:v>
                      </c:pt>
                      <c:pt idx="4049">
                        <c:v>5.2366299999999999E-11</c:v>
                      </c:pt>
                      <c:pt idx="4050">
                        <c:v>6.9084099999999997E-11</c:v>
                      </c:pt>
                      <c:pt idx="4051">
                        <c:v>6.9084099999999997E-11</c:v>
                      </c:pt>
                      <c:pt idx="4052">
                        <c:v>4.5397700000000003E-11</c:v>
                      </c:pt>
                      <c:pt idx="4053">
                        <c:v>4.5397700000000003E-11</c:v>
                      </c:pt>
                      <c:pt idx="4054">
                        <c:v>5.7748400000000001E-11</c:v>
                      </c:pt>
                      <c:pt idx="4055">
                        <c:v>5.7748400000000001E-11</c:v>
                      </c:pt>
                      <c:pt idx="4056">
                        <c:v>4.7947800000000003E-11</c:v>
                      </c:pt>
                      <c:pt idx="4057">
                        <c:v>4.7947800000000003E-11</c:v>
                      </c:pt>
                      <c:pt idx="4058">
                        <c:v>6.0723399999999996E-11</c:v>
                      </c:pt>
                      <c:pt idx="4059">
                        <c:v>6.0723399999999996E-11</c:v>
                      </c:pt>
                      <c:pt idx="4060">
                        <c:v>5.6231900000000001E-11</c:v>
                      </c:pt>
                      <c:pt idx="4061">
                        <c:v>5.6231900000000001E-11</c:v>
                      </c:pt>
                      <c:pt idx="4062">
                        <c:v>5.6694999999999998E-11</c:v>
                      </c:pt>
                      <c:pt idx="4063">
                        <c:v>5.6694999999999998E-11</c:v>
                      </c:pt>
                      <c:pt idx="4064">
                        <c:v>6.1642599999999995E-11</c:v>
                      </c:pt>
                      <c:pt idx="4065">
                        <c:v>6.1642599999999995E-11</c:v>
                      </c:pt>
                      <c:pt idx="4066">
                        <c:v>5.6935599999999999E-11</c:v>
                      </c:pt>
                      <c:pt idx="4067">
                        <c:v>5.6935599999999999E-11</c:v>
                      </c:pt>
                      <c:pt idx="4068">
                        <c:v>5.74261E-11</c:v>
                      </c:pt>
                      <c:pt idx="4069">
                        <c:v>5.74261E-11</c:v>
                      </c:pt>
                      <c:pt idx="4070">
                        <c:v>6.0660100000000006E-11</c:v>
                      </c:pt>
                      <c:pt idx="4071">
                        <c:v>6.0660100000000006E-11</c:v>
                      </c:pt>
                      <c:pt idx="4072">
                        <c:v>4.7425E-11</c:v>
                      </c:pt>
                      <c:pt idx="4073">
                        <c:v>4.7425E-11</c:v>
                      </c:pt>
                      <c:pt idx="4074">
                        <c:v>4.8474200000000003E-11</c:v>
                      </c:pt>
                      <c:pt idx="4075">
                        <c:v>4.8474200000000003E-11</c:v>
                      </c:pt>
                      <c:pt idx="4076">
                        <c:v>7.01927E-11</c:v>
                      </c:pt>
                      <c:pt idx="4077">
                        <c:v>7.01927E-11</c:v>
                      </c:pt>
                      <c:pt idx="4078">
                        <c:v>5.0601299999999999E-11</c:v>
                      </c:pt>
                      <c:pt idx="4079">
                        <c:v>5.0601299999999999E-11</c:v>
                      </c:pt>
                      <c:pt idx="4080">
                        <c:v>6.0485199999999998E-11</c:v>
                      </c:pt>
                      <c:pt idx="4081">
                        <c:v>6.0485199999999998E-11</c:v>
                      </c:pt>
                      <c:pt idx="4082">
                        <c:v>5.3508900000000003E-11</c:v>
                      </c:pt>
                      <c:pt idx="4083">
                        <c:v>5.3508900000000003E-11</c:v>
                      </c:pt>
                      <c:pt idx="4084">
                        <c:v>5.9528399999999994E-11</c:v>
                      </c:pt>
                      <c:pt idx="4085">
                        <c:v>5.9528399999999994E-11</c:v>
                      </c:pt>
                      <c:pt idx="4086">
                        <c:v>4.7429899999999998E-11</c:v>
                      </c:pt>
                      <c:pt idx="4087">
                        <c:v>4.7429899999999998E-11</c:v>
                      </c:pt>
                      <c:pt idx="4088">
                        <c:v>5.0770200000000002E-11</c:v>
                      </c:pt>
                      <c:pt idx="4089">
                        <c:v>5.0770200000000002E-11</c:v>
                      </c:pt>
                      <c:pt idx="4090">
                        <c:v>5.1476300000000003E-11</c:v>
                      </c:pt>
                      <c:pt idx="4091">
                        <c:v>5.1476300000000003E-11</c:v>
                      </c:pt>
                      <c:pt idx="4092">
                        <c:v>5.6146299999999998E-11</c:v>
                      </c:pt>
                      <c:pt idx="4093">
                        <c:v>5.6146299999999998E-11</c:v>
                      </c:pt>
                      <c:pt idx="4094">
                        <c:v>5.9316599999999997E-11</c:v>
                      </c:pt>
                      <c:pt idx="4095">
                        <c:v>5.9316599999999997E-11</c:v>
                      </c:pt>
                      <c:pt idx="4096">
                        <c:v>4.8256599999999999E-11</c:v>
                      </c:pt>
                      <c:pt idx="4097">
                        <c:v>4.8256599999999999E-11</c:v>
                      </c:pt>
                      <c:pt idx="4098">
                        <c:v>5.5100999999999998E-11</c:v>
                      </c:pt>
                      <c:pt idx="4099">
                        <c:v>5.5100999999999998E-11</c:v>
                      </c:pt>
                      <c:pt idx="4100">
                        <c:v>5.6461199999999999E-11</c:v>
                      </c:pt>
                      <c:pt idx="4101">
                        <c:v>5.6461199999999999E-11</c:v>
                      </c:pt>
                      <c:pt idx="4102">
                        <c:v>5.2842199999999999E-11</c:v>
                      </c:pt>
                      <c:pt idx="4103">
                        <c:v>5.2842199999999999E-11</c:v>
                      </c:pt>
                      <c:pt idx="4104">
                        <c:v>4.8274399999999999E-11</c:v>
                      </c:pt>
                      <c:pt idx="4105">
                        <c:v>4.8274399999999999E-11</c:v>
                      </c:pt>
                      <c:pt idx="4106">
                        <c:v>5.2692600000000003E-11</c:v>
                      </c:pt>
                      <c:pt idx="4107">
                        <c:v>5.2692600000000003E-11</c:v>
                      </c:pt>
                      <c:pt idx="4108">
                        <c:v>5.50203E-11</c:v>
                      </c:pt>
                      <c:pt idx="4109">
                        <c:v>5.50203E-11</c:v>
                      </c:pt>
                      <c:pt idx="4110">
                        <c:v>5.1326100000000003E-11</c:v>
                      </c:pt>
                      <c:pt idx="4111">
                        <c:v>5.1326100000000003E-11</c:v>
                      </c:pt>
                      <c:pt idx="4112">
                        <c:v>6.4830100000000003E-11</c:v>
                      </c:pt>
                      <c:pt idx="4113">
                        <c:v>6.4830100000000003E-11</c:v>
                      </c:pt>
                      <c:pt idx="4114">
                        <c:v>4.5249899999999999E-11</c:v>
                      </c:pt>
                      <c:pt idx="4115">
                        <c:v>4.5249899999999999E-11</c:v>
                      </c:pt>
                      <c:pt idx="4116">
                        <c:v>5.5539799999999997E-11</c:v>
                      </c:pt>
                      <c:pt idx="4117">
                        <c:v>5.5539799999999997E-11</c:v>
                      </c:pt>
                      <c:pt idx="4118">
                        <c:v>5.4589900000000003E-11</c:v>
                      </c:pt>
                      <c:pt idx="4119">
                        <c:v>5.4589900000000003E-11</c:v>
                      </c:pt>
                      <c:pt idx="4120">
                        <c:v>5.5789699999999997E-11</c:v>
                      </c:pt>
                      <c:pt idx="4121">
                        <c:v>5.5789699999999997E-11</c:v>
                      </c:pt>
                      <c:pt idx="4122">
                        <c:v>6.1619800000000004E-11</c:v>
                      </c:pt>
                      <c:pt idx="4123">
                        <c:v>6.1619800000000004E-11</c:v>
                      </c:pt>
                      <c:pt idx="4124">
                        <c:v>5.2424399999999999E-11</c:v>
                      </c:pt>
                      <c:pt idx="4125">
                        <c:v>5.2424399999999999E-11</c:v>
                      </c:pt>
                      <c:pt idx="4126">
                        <c:v>4.7835000000000002E-11</c:v>
                      </c:pt>
                      <c:pt idx="4127">
                        <c:v>4.7835000000000002E-11</c:v>
                      </c:pt>
                      <c:pt idx="4128">
                        <c:v>5.49681E-11</c:v>
                      </c:pt>
                      <c:pt idx="4129">
                        <c:v>5.49681E-11</c:v>
                      </c:pt>
                      <c:pt idx="4130">
                        <c:v>5.2881700000000002E-11</c:v>
                      </c:pt>
                      <c:pt idx="4131">
                        <c:v>5.2881700000000002E-11</c:v>
                      </c:pt>
                      <c:pt idx="4132">
                        <c:v>5.8944300000000006E-11</c:v>
                      </c:pt>
                      <c:pt idx="4133">
                        <c:v>5.8944300000000006E-11</c:v>
                      </c:pt>
                      <c:pt idx="4134">
                        <c:v>5.0693699999999998E-11</c:v>
                      </c:pt>
                      <c:pt idx="4135">
                        <c:v>5.0693699999999998E-11</c:v>
                      </c:pt>
                      <c:pt idx="4136">
                        <c:v>5.7792700000000003E-11</c:v>
                      </c:pt>
                      <c:pt idx="4137">
                        <c:v>5.7792700000000003E-11</c:v>
                      </c:pt>
                      <c:pt idx="4138">
                        <c:v>5.4289299999999997E-11</c:v>
                      </c:pt>
                      <c:pt idx="4139">
                        <c:v>5.4289299999999997E-11</c:v>
                      </c:pt>
                      <c:pt idx="4140">
                        <c:v>5.2650499999999998E-11</c:v>
                      </c:pt>
                      <c:pt idx="4141">
                        <c:v>5.2650499999999998E-11</c:v>
                      </c:pt>
                      <c:pt idx="4142">
                        <c:v>4.7271600000000001E-11</c:v>
                      </c:pt>
                      <c:pt idx="4143">
                        <c:v>4.7271600000000001E-11</c:v>
                      </c:pt>
                      <c:pt idx="4144">
                        <c:v>6.2266399999999998E-11</c:v>
                      </c:pt>
                      <c:pt idx="4145">
                        <c:v>6.2266399999999998E-11</c:v>
                      </c:pt>
                      <c:pt idx="4146">
                        <c:v>4.6033899999999998E-11</c:v>
                      </c:pt>
                      <c:pt idx="4147">
                        <c:v>4.6033899999999998E-11</c:v>
                      </c:pt>
                      <c:pt idx="4148">
                        <c:v>4.9691399999999999E-11</c:v>
                      </c:pt>
                      <c:pt idx="4149">
                        <c:v>4.9691399999999999E-11</c:v>
                      </c:pt>
                      <c:pt idx="4150">
                        <c:v>4.9968500000000003E-11</c:v>
                      </c:pt>
                      <c:pt idx="4151">
                        <c:v>4.9968500000000003E-11</c:v>
                      </c:pt>
                      <c:pt idx="4152">
                        <c:v>5.06131E-11</c:v>
                      </c:pt>
                      <c:pt idx="4153">
                        <c:v>5.06131E-11</c:v>
                      </c:pt>
                      <c:pt idx="4154">
                        <c:v>5.2238599999999998E-11</c:v>
                      </c:pt>
                      <c:pt idx="4155">
                        <c:v>5.2238599999999998E-11</c:v>
                      </c:pt>
                      <c:pt idx="4156">
                        <c:v>5.6274199999999998E-11</c:v>
                      </c:pt>
                      <c:pt idx="4157">
                        <c:v>5.6274199999999998E-11</c:v>
                      </c:pt>
                      <c:pt idx="4158">
                        <c:v>5.0395400000000002E-11</c:v>
                      </c:pt>
                      <c:pt idx="4159">
                        <c:v>5.0395400000000002E-11</c:v>
                      </c:pt>
                      <c:pt idx="4160">
                        <c:v>4.6023099999999999E-11</c:v>
                      </c:pt>
                      <c:pt idx="4161">
                        <c:v>4.6023099999999999E-11</c:v>
                      </c:pt>
                      <c:pt idx="4162">
                        <c:v>5.1469300000000001E-11</c:v>
                      </c:pt>
                      <c:pt idx="4163">
                        <c:v>5.1469300000000001E-11</c:v>
                      </c:pt>
                      <c:pt idx="4164">
                        <c:v>5.3487000000000001E-11</c:v>
                      </c:pt>
                      <c:pt idx="4165">
                        <c:v>5.3487000000000001E-11</c:v>
                      </c:pt>
                      <c:pt idx="4166">
                        <c:v>4.1943800000000002E-11</c:v>
                      </c:pt>
                      <c:pt idx="4167">
                        <c:v>4.1943800000000002E-11</c:v>
                      </c:pt>
                      <c:pt idx="4168">
                        <c:v>4.5436900000000001E-11</c:v>
                      </c:pt>
                      <c:pt idx="4169">
                        <c:v>4.5436900000000001E-11</c:v>
                      </c:pt>
                      <c:pt idx="4170">
                        <c:v>5.3897400000000001E-11</c:v>
                      </c:pt>
                      <c:pt idx="4171">
                        <c:v>5.3897400000000001E-11</c:v>
                      </c:pt>
                      <c:pt idx="4172">
                        <c:v>4.6958399999999999E-11</c:v>
                      </c:pt>
                      <c:pt idx="4173">
                        <c:v>4.6958399999999999E-11</c:v>
                      </c:pt>
                      <c:pt idx="4174">
                        <c:v>4.8821899999999997E-11</c:v>
                      </c:pt>
                      <c:pt idx="4175">
                        <c:v>4.8821899999999997E-11</c:v>
                      </c:pt>
                      <c:pt idx="4176">
                        <c:v>5.0949699999999997E-11</c:v>
                      </c:pt>
                      <c:pt idx="4177">
                        <c:v>5.0949699999999997E-11</c:v>
                      </c:pt>
                      <c:pt idx="4178">
                        <c:v>5.5389499999999998E-11</c:v>
                      </c:pt>
                      <c:pt idx="4179">
                        <c:v>5.5389499999999998E-11</c:v>
                      </c:pt>
                      <c:pt idx="4180">
                        <c:v>4.8168000000000002E-11</c:v>
                      </c:pt>
                      <c:pt idx="4181">
                        <c:v>4.8168000000000002E-11</c:v>
                      </c:pt>
                      <c:pt idx="4182">
                        <c:v>1.2711899999999999E-10</c:v>
                      </c:pt>
                      <c:pt idx="4183">
                        <c:v>1.2711899999999999E-10</c:v>
                      </c:pt>
                      <c:pt idx="4184">
                        <c:v>6.5078200000000004E-11</c:v>
                      </c:pt>
                      <c:pt idx="4185">
                        <c:v>6.5078200000000004E-11</c:v>
                      </c:pt>
                      <c:pt idx="4186">
                        <c:v>5.4322600000000001E-11</c:v>
                      </c:pt>
                      <c:pt idx="4187">
                        <c:v>5.4322600000000001E-11</c:v>
                      </c:pt>
                      <c:pt idx="4188">
                        <c:v>4.6849000000000003E-11</c:v>
                      </c:pt>
                      <c:pt idx="4189">
                        <c:v>4.6849000000000003E-11</c:v>
                      </c:pt>
                      <c:pt idx="4190">
                        <c:v>5.2994299999999997E-11</c:v>
                      </c:pt>
                      <c:pt idx="4191">
                        <c:v>5.2994299999999997E-11</c:v>
                      </c:pt>
                      <c:pt idx="4192">
                        <c:v>5.8346599999999999E-11</c:v>
                      </c:pt>
                      <c:pt idx="4193">
                        <c:v>5.8346599999999999E-11</c:v>
                      </c:pt>
                      <c:pt idx="4194">
                        <c:v>4.1015699999999997E-11</c:v>
                      </c:pt>
                      <c:pt idx="4195">
                        <c:v>4.1015699999999997E-11</c:v>
                      </c:pt>
                      <c:pt idx="4196">
                        <c:v>6.1579700000000003E-11</c:v>
                      </c:pt>
                      <c:pt idx="4197">
                        <c:v>6.1579700000000003E-11</c:v>
                      </c:pt>
                      <c:pt idx="4198">
                        <c:v>4.4424799999999999E-11</c:v>
                      </c:pt>
                      <c:pt idx="4199">
                        <c:v>4.4424799999999999E-11</c:v>
                      </c:pt>
                      <c:pt idx="4200">
                        <c:v>5.1539000000000002E-11</c:v>
                      </c:pt>
                      <c:pt idx="4201">
                        <c:v>5.1539000000000002E-11</c:v>
                      </c:pt>
                      <c:pt idx="4202">
                        <c:v>5.02859E-11</c:v>
                      </c:pt>
                      <c:pt idx="4203">
                        <c:v>5.02859E-11</c:v>
                      </c:pt>
                      <c:pt idx="4204">
                        <c:v>5.9430600000000006E-11</c:v>
                      </c:pt>
                      <c:pt idx="4205">
                        <c:v>5.9430600000000006E-11</c:v>
                      </c:pt>
                      <c:pt idx="4206">
                        <c:v>4.9807799999999997E-11</c:v>
                      </c:pt>
                      <c:pt idx="4207">
                        <c:v>4.9807799999999997E-11</c:v>
                      </c:pt>
                      <c:pt idx="4208">
                        <c:v>4.95514E-11</c:v>
                      </c:pt>
                      <c:pt idx="4209">
                        <c:v>4.95514E-11</c:v>
                      </c:pt>
                      <c:pt idx="4210">
                        <c:v>5.5884399999999999E-11</c:v>
                      </c:pt>
                      <c:pt idx="4211">
                        <c:v>5.5884399999999999E-11</c:v>
                      </c:pt>
                      <c:pt idx="4212">
                        <c:v>6.3509300000000005E-11</c:v>
                      </c:pt>
                      <c:pt idx="4213">
                        <c:v>6.3509300000000005E-11</c:v>
                      </c:pt>
                      <c:pt idx="4214">
                        <c:v>5.8027700000000002E-11</c:v>
                      </c:pt>
                      <c:pt idx="4215">
                        <c:v>5.8027700000000002E-11</c:v>
                      </c:pt>
                      <c:pt idx="4216">
                        <c:v>6.05858E-11</c:v>
                      </c:pt>
                      <c:pt idx="4217">
                        <c:v>6.05858E-11</c:v>
                      </c:pt>
                      <c:pt idx="4218">
                        <c:v>6.3741500000000004E-11</c:v>
                      </c:pt>
                      <c:pt idx="4219">
                        <c:v>6.3741500000000004E-11</c:v>
                      </c:pt>
                      <c:pt idx="4220">
                        <c:v>5.2076599999999998E-11</c:v>
                      </c:pt>
                      <c:pt idx="4221">
                        <c:v>5.2076599999999998E-11</c:v>
                      </c:pt>
                      <c:pt idx="4222">
                        <c:v>4.8593400000000002E-11</c:v>
                      </c:pt>
                      <c:pt idx="4223">
                        <c:v>4.8593400000000002E-11</c:v>
                      </c:pt>
                      <c:pt idx="4224">
                        <c:v>7.0483500000000003E-11</c:v>
                      </c:pt>
                      <c:pt idx="4225">
                        <c:v>7.0483500000000003E-11</c:v>
                      </c:pt>
                      <c:pt idx="4226">
                        <c:v>5.2905300000000002E-11</c:v>
                      </c:pt>
                      <c:pt idx="4227">
                        <c:v>5.2905300000000002E-11</c:v>
                      </c:pt>
                      <c:pt idx="4228">
                        <c:v>4.7805600000000001E-11</c:v>
                      </c:pt>
                      <c:pt idx="4229">
                        <c:v>4.7805600000000001E-11</c:v>
                      </c:pt>
                      <c:pt idx="4230">
                        <c:v>4.2797400000000002E-11</c:v>
                      </c:pt>
                      <c:pt idx="4231">
                        <c:v>4.2797400000000002E-11</c:v>
                      </c:pt>
                      <c:pt idx="4232">
                        <c:v>5.2552599999999997E-11</c:v>
                      </c:pt>
                      <c:pt idx="4233">
                        <c:v>5.2552599999999997E-11</c:v>
                      </c:pt>
                      <c:pt idx="4234">
                        <c:v>4.17881E-11</c:v>
                      </c:pt>
                      <c:pt idx="4235">
                        <c:v>4.17881E-11</c:v>
                      </c:pt>
                      <c:pt idx="4236">
                        <c:v>6.0280599999999995E-11</c:v>
                      </c:pt>
                      <c:pt idx="4237">
                        <c:v>6.0280599999999995E-11</c:v>
                      </c:pt>
                      <c:pt idx="4238">
                        <c:v>5.4707099999999997E-11</c:v>
                      </c:pt>
                      <c:pt idx="4239">
                        <c:v>5.4707099999999997E-11</c:v>
                      </c:pt>
                      <c:pt idx="4240">
                        <c:v>4.8232200000000001E-11</c:v>
                      </c:pt>
                      <c:pt idx="4241">
                        <c:v>4.8232200000000001E-11</c:v>
                      </c:pt>
                      <c:pt idx="4242">
                        <c:v>4.7396999999999999E-11</c:v>
                      </c:pt>
                      <c:pt idx="4243">
                        <c:v>4.7396999999999999E-11</c:v>
                      </c:pt>
                      <c:pt idx="4244">
                        <c:v>4.4201899999999998E-11</c:v>
                      </c:pt>
                      <c:pt idx="4245">
                        <c:v>4.4201899999999998E-11</c:v>
                      </c:pt>
                      <c:pt idx="4246">
                        <c:v>5.2684000000000001E-11</c:v>
                      </c:pt>
                      <c:pt idx="4247">
                        <c:v>5.2684000000000001E-11</c:v>
                      </c:pt>
                      <c:pt idx="4248">
                        <c:v>5.6742699999999997E-11</c:v>
                      </c:pt>
                      <c:pt idx="4249">
                        <c:v>5.6742699999999997E-11</c:v>
                      </c:pt>
                      <c:pt idx="4250">
                        <c:v>5.7653699999999999E-11</c:v>
                      </c:pt>
                      <c:pt idx="4251">
                        <c:v>5.7653699999999999E-11</c:v>
                      </c:pt>
                      <c:pt idx="4252">
                        <c:v>5.8464200000000005E-11</c:v>
                      </c:pt>
                      <c:pt idx="4253">
                        <c:v>5.8464200000000005E-11</c:v>
                      </c:pt>
                      <c:pt idx="4254">
                        <c:v>5.2127900000000001E-11</c:v>
                      </c:pt>
                      <c:pt idx="4255">
                        <c:v>5.2127900000000001E-11</c:v>
                      </c:pt>
                      <c:pt idx="4256">
                        <c:v>4.9842200000000003E-11</c:v>
                      </c:pt>
                      <c:pt idx="4257">
                        <c:v>4.9842200000000003E-11</c:v>
                      </c:pt>
                      <c:pt idx="4258">
                        <c:v>5.3142599999999999E-11</c:v>
                      </c:pt>
                      <c:pt idx="4259">
                        <c:v>5.3142599999999999E-11</c:v>
                      </c:pt>
                      <c:pt idx="4260">
                        <c:v>5.1127200000000001E-11</c:v>
                      </c:pt>
                      <c:pt idx="4261">
                        <c:v>5.1127200000000001E-11</c:v>
                      </c:pt>
                      <c:pt idx="4262">
                        <c:v>5.1981E-11</c:v>
                      </c:pt>
                      <c:pt idx="4263">
                        <c:v>5.1981E-11</c:v>
                      </c:pt>
                      <c:pt idx="4264">
                        <c:v>5.1588999999999998E-11</c:v>
                      </c:pt>
                      <c:pt idx="4265">
                        <c:v>5.1588999999999998E-11</c:v>
                      </c:pt>
                      <c:pt idx="4266">
                        <c:v>5.2163300000000003E-11</c:v>
                      </c:pt>
                      <c:pt idx="4267">
                        <c:v>5.2163300000000003E-11</c:v>
                      </c:pt>
                      <c:pt idx="4268">
                        <c:v>4.71574E-11</c:v>
                      </c:pt>
                      <c:pt idx="4269">
                        <c:v>4.71574E-11</c:v>
                      </c:pt>
                      <c:pt idx="4270">
                        <c:v>5.6499100000000003E-11</c:v>
                      </c:pt>
                      <c:pt idx="4271">
                        <c:v>5.6499100000000003E-11</c:v>
                      </c:pt>
                      <c:pt idx="4272">
                        <c:v>6.0921200000000003E-11</c:v>
                      </c:pt>
                      <c:pt idx="4273">
                        <c:v>6.0921200000000003E-11</c:v>
                      </c:pt>
                      <c:pt idx="4274">
                        <c:v>5.6043699999999998E-11</c:v>
                      </c:pt>
                      <c:pt idx="4275">
                        <c:v>5.6043699999999998E-11</c:v>
                      </c:pt>
                      <c:pt idx="4276">
                        <c:v>4.9424099999999997E-11</c:v>
                      </c:pt>
                      <c:pt idx="4277">
                        <c:v>4.9424099999999997E-11</c:v>
                      </c:pt>
                      <c:pt idx="4278">
                        <c:v>5.7591E-11</c:v>
                      </c:pt>
                      <c:pt idx="4279">
                        <c:v>5.7591E-11</c:v>
                      </c:pt>
                      <c:pt idx="4280">
                        <c:v>5.5708999999999999E-11</c:v>
                      </c:pt>
                      <c:pt idx="4281">
                        <c:v>5.5708999999999999E-11</c:v>
                      </c:pt>
                      <c:pt idx="4282">
                        <c:v>5.3179999999999998E-11</c:v>
                      </c:pt>
                      <c:pt idx="4283">
                        <c:v>5.3179999999999998E-11</c:v>
                      </c:pt>
                      <c:pt idx="4284">
                        <c:v>4.8365199999999998E-11</c:v>
                      </c:pt>
                      <c:pt idx="4285">
                        <c:v>4.8365199999999998E-11</c:v>
                      </c:pt>
                      <c:pt idx="4286">
                        <c:v>4.7449199999999999E-11</c:v>
                      </c:pt>
                      <c:pt idx="4287">
                        <c:v>4.7449199999999999E-11</c:v>
                      </c:pt>
                      <c:pt idx="4288">
                        <c:v>5.6128399999999998E-11</c:v>
                      </c:pt>
                      <c:pt idx="4289">
                        <c:v>5.6128399999999998E-11</c:v>
                      </c:pt>
                      <c:pt idx="4290">
                        <c:v>5.6582099999999997E-11</c:v>
                      </c:pt>
                      <c:pt idx="4291">
                        <c:v>5.6582099999999997E-11</c:v>
                      </c:pt>
                      <c:pt idx="4292">
                        <c:v>5.6496300000000002E-11</c:v>
                      </c:pt>
                      <c:pt idx="4293">
                        <c:v>5.6496300000000002E-11</c:v>
                      </c:pt>
                      <c:pt idx="4294">
                        <c:v>5.2712300000000001E-11</c:v>
                      </c:pt>
                      <c:pt idx="4295">
                        <c:v>5.2712300000000001E-11</c:v>
                      </c:pt>
                      <c:pt idx="4296">
                        <c:v>4.9733700000000002E-11</c:v>
                      </c:pt>
                      <c:pt idx="4297">
                        <c:v>4.9733700000000002E-11</c:v>
                      </c:pt>
                      <c:pt idx="4298">
                        <c:v>5.8474700000000005E-11</c:v>
                      </c:pt>
                      <c:pt idx="4299">
                        <c:v>5.8474700000000005E-11</c:v>
                      </c:pt>
                      <c:pt idx="4300">
                        <c:v>4.9062699999999998E-11</c:v>
                      </c:pt>
                      <c:pt idx="4301">
                        <c:v>4.9062699999999998E-11</c:v>
                      </c:pt>
                      <c:pt idx="4302">
                        <c:v>5.3638400000000002E-11</c:v>
                      </c:pt>
                      <c:pt idx="4303">
                        <c:v>5.3638400000000002E-11</c:v>
                      </c:pt>
                      <c:pt idx="4304">
                        <c:v>6.0158599999999995E-11</c:v>
                      </c:pt>
                      <c:pt idx="4305">
                        <c:v>6.0158599999999995E-11</c:v>
                      </c:pt>
                      <c:pt idx="4306">
                        <c:v>5.2714800000000003E-11</c:v>
                      </c:pt>
                      <c:pt idx="4307">
                        <c:v>5.2714800000000003E-11</c:v>
                      </c:pt>
                      <c:pt idx="4308">
                        <c:v>5.5374699999999997E-11</c:v>
                      </c:pt>
                      <c:pt idx="4309">
                        <c:v>5.5374699999999997E-11</c:v>
                      </c:pt>
                      <c:pt idx="4310">
                        <c:v>5.1742500000000003E-11</c:v>
                      </c:pt>
                      <c:pt idx="4311">
                        <c:v>5.1742500000000003E-11</c:v>
                      </c:pt>
                      <c:pt idx="4312">
                        <c:v>4.7555800000000001E-11</c:v>
                      </c:pt>
                      <c:pt idx="4313">
                        <c:v>4.7555800000000001E-11</c:v>
                      </c:pt>
                      <c:pt idx="4314">
                        <c:v>4.9877599999999997E-11</c:v>
                      </c:pt>
                      <c:pt idx="4315">
                        <c:v>4.9877599999999997E-11</c:v>
                      </c:pt>
                      <c:pt idx="4316">
                        <c:v>5.0961699999999997E-11</c:v>
                      </c:pt>
                      <c:pt idx="4317">
                        <c:v>5.0961699999999997E-11</c:v>
                      </c:pt>
                      <c:pt idx="4318">
                        <c:v>5.5189500000000001E-11</c:v>
                      </c:pt>
                      <c:pt idx="4319">
                        <c:v>5.5189500000000001E-11</c:v>
                      </c:pt>
                      <c:pt idx="4320">
                        <c:v>4.58788E-11</c:v>
                      </c:pt>
                      <c:pt idx="4321">
                        <c:v>4.58788E-11</c:v>
                      </c:pt>
                      <c:pt idx="4322">
                        <c:v>5.5065600000000003E-11</c:v>
                      </c:pt>
                      <c:pt idx="4323">
                        <c:v>5.5065600000000003E-11</c:v>
                      </c:pt>
                      <c:pt idx="4324">
                        <c:v>5.6134900000000002E-11</c:v>
                      </c:pt>
                      <c:pt idx="4325">
                        <c:v>5.6134900000000002E-11</c:v>
                      </c:pt>
                      <c:pt idx="4326">
                        <c:v>4.7627000000000001E-11</c:v>
                      </c:pt>
                      <c:pt idx="4327">
                        <c:v>4.7627000000000001E-11</c:v>
                      </c:pt>
                      <c:pt idx="4328">
                        <c:v>5.6804100000000002E-11</c:v>
                      </c:pt>
                      <c:pt idx="4329">
                        <c:v>5.6804100000000002E-11</c:v>
                      </c:pt>
                      <c:pt idx="4330">
                        <c:v>5.64492E-11</c:v>
                      </c:pt>
                      <c:pt idx="4331">
                        <c:v>5.64492E-11</c:v>
                      </c:pt>
                      <c:pt idx="4332">
                        <c:v>5.4889599999999999E-11</c:v>
                      </c:pt>
                      <c:pt idx="4333">
                        <c:v>5.4889599999999999E-11</c:v>
                      </c:pt>
                      <c:pt idx="4334">
                        <c:v>5.0837999999999998E-11</c:v>
                      </c:pt>
                      <c:pt idx="4335">
                        <c:v>5.0837999999999998E-11</c:v>
                      </c:pt>
                      <c:pt idx="4336">
                        <c:v>4.7226199999999998E-11</c:v>
                      </c:pt>
                      <c:pt idx="4337">
                        <c:v>4.7226199999999998E-11</c:v>
                      </c:pt>
                      <c:pt idx="4338">
                        <c:v>5.6930400000000002E-11</c:v>
                      </c:pt>
                      <c:pt idx="4339">
                        <c:v>5.6930400000000002E-11</c:v>
                      </c:pt>
                      <c:pt idx="4340">
                        <c:v>3.7382599999999999E-11</c:v>
                      </c:pt>
                      <c:pt idx="4341">
                        <c:v>3.7382599999999999E-11</c:v>
                      </c:pt>
                      <c:pt idx="4342">
                        <c:v>4.9199399999999998E-11</c:v>
                      </c:pt>
                      <c:pt idx="4343">
                        <c:v>4.9199399999999998E-11</c:v>
                      </c:pt>
                      <c:pt idx="4344">
                        <c:v>4.0201200000000002E-11</c:v>
                      </c:pt>
                      <c:pt idx="4345">
                        <c:v>4.0201200000000002E-11</c:v>
                      </c:pt>
                      <c:pt idx="4346">
                        <c:v>4.87619E-11</c:v>
                      </c:pt>
                      <c:pt idx="4347">
                        <c:v>4.87619E-11</c:v>
                      </c:pt>
                      <c:pt idx="4348">
                        <c:v>4.8113699999999999E-11</c:v>
                      </c:pt>
                      <c:pt idx="4349">
                        <c:v>4.8113699999999999E-11</c:v>
                      </c:pt>
                      <c:pt idx="4350">
                        <c:v>5.2800999999999997E-11</c:v>
                      </c:pt>
                      <c:pt idx="4351">
                        <c:v>5.2800999999999997E-11</c:v>
                      </c:pt>
                      <c:pt idx="4352">
                        <c:v>5.9654099999999997E-11</c:v>
                      </c:pt>
                      <c:pt idx="4353">
                        <c:v>5.9654099999999997E-11</c:v>
                      </c:pt>
                      <c:pt idx="4354">
                        <c:v>4.29494E-11</c:v>
                      </c:pt>
                      <c:pt idx="4355">
                        <c:v>4.29494E-11</c:v>
                      </c:pt>
                      <c:pt idx="4356">
                        <c:v>4.6276800000000002E-11</c:v>
                      </c:pt>
                      <c:pt idx="4357">
                        <c:v>4.6276800000000002E-11</c:v>
                      </c:pt>
                      <c:pt idx="4358">
                        <c:v>5.31571E-11</c:v>
                      </c:pt>
                      <c:pt idx="4359">
                        <c:v>5.31571E-11</c:v>
                      </c:pt>
                      <c:pt idx="4360">
                        <c:v>5.28552E-11</c:v>
                      </c:pt>
                      <c:pt idx="4361">
                        <c:v>5.28552E-11</c:v>
                      </c:pt>
                      <c:pt idx="4362">
                        <c:v>5.67972E-11</c:v>
                      </c:pt>
                      <c:pt idx="4363">
                        <c:v>5.67972E-11</c:v>
                      </c:pt>
                      <c:pt idx="4364">
                        <c:v>4.6518399999999999E-11</c:v>
                      </c:pt>
                      <c:pt idx="4365">
                        <c:v>4.6518399999999999E-11</c:v>
                      </c:pt>
                      <c:pt idx="4366">
                        <c:v>6.6045900000000006E-11</c:v>
                      </c:pt>
                      <c:pt idx="4367">
                        <c:v>6.6045900000000006E-11</c:v>
                      </c:pt>
                      <c:pt idx="4368">
                        <c:v>4.3784099999999998E-11</c:v>
                      </c:pt>
                      <c:pt idx="4369">
                        <c:v>4.3784099999999998E-11</c:v>
                      </c:pt>
                      <c:pt idx="4370">
                        <c:v>4.5103400000000003E-11</c:v>
                      </c:pt>
                      <c:pt idx="4371">
                        <c:v>4.5103400000000003E-11</c:v>
                      </c:pt>
                      <c:pt idx="4372">
                        <c:v>5.0707900000000001E-11</c:v>
                      </c:pt>
                      <c:pt idx="4373">
                        <c:v>5.0707900000000001E-11</c:v>
                      </c:pt>
                      <c:pt idx="4374">
                        <c:v>6.0393700000000001E-11</c:v>
                      </c:pt>
                      <c:pt idx="4375">
                        <c:v>6.0393700000000001E-11</c:v>
                      </c:pt>
                      <c:pt idx="4376">
                        <c:v>5.4462799999999999E-11</c:v>
                      </c:pt>
                      <c:pt idx="4377">
                        <c:v>5.4462799999999999E-11</c:v>
                      </c:pt>
                      <c:pt idx="4378">
                        <c:v>6.1066600000000004E-11</c:v>
                      </c:pt>
                      <c:pt idx="4379">
                        <c:v>6.1066600000000004E-11</c:v>
                      </c:pt>
                      <c:pt idx="4380">
                        <c:v>4.6039000000000001E-11</c:v>
                      </c:pt>
                      <c:pt idx="4381">
                        <c:v>4.6039000000000001E-11</c:v>
                      </c:pt>
                      <c:pt idx="4382">
                        <c:v>5.5187600000000003E-11</c:v>
                      </c:pt>
                      <c:pt idx="4383">
                        <c:v>5.5187600000000003E-11</c:v>
                      </c:pt>
                      <c:pt idx="4384">
                        <c:v>5.0512399999999998E-11</c:v>
                      </c:pt>
                      <c:pt idx="4385">
                        <c:v>5.0512399999999998E-11</c:v>
                      </c:pt>
                      <c:pt idx="4386">
                        <c:v>6.4510699999999996E-11</c:v>
                      </c:pt>
                      <c:pt idx="4387">
                        <c:v>6.4510699999999996E-11</c:v>
                      </c:pt>
                      <c:pt idx="4388">
                        <c:v>5.6200700000000001E-11</c:v>
                      </c:pt>
                      <c:pt idx="4389">
                        <c:v>5.6200700000000001E-11</c:v>
                      </c:pt>
                      <c:pt idx="4390">
                        <c:v>4.6180899999999998E-11</c:v>
                      </c:pt>
                      <c:pt idx="4391">
                        <c:v>4.6180899999999998E-11</c:v>
                      </c:pt>
                      <c:pt idx="4392">
                        <c:v>4.9483499999999998E-11</c:v>
                      </c:pt>
                      <c:pt idx="4393">
                        <c:v>4.9483499999999998E-11</c:v>
                      </c:pt>
                      <c:pt idx="4394">
                        <c:v>5.8654800000000004E-11</c:v>
                      </c:pt>
                      <c:pt idx="4395">
                        <c:v>5.8654800000000004E-11</c:v>
                      </c:pt>
                      <c:pt idx="4396">
                        <c:v>4.7681900000000002E-11</c:v>
                      </c:pt>
                      <c:pt idx="4397">
                        <c:v>4.7681900000000002E-11</c:v>
                      </c:pt>
                      <c:pt idx="4398">
                        <c:v>5.5911800000000003E-11</c:v>
                      </c:pt>
                      <c:pt idx="4399">
                        <c:v>5.5911800000000003E-11</c:v>
                      </c:pt>
                      <c:pt idx="4400">
                        <c:v>5.5246599999999998E-11</c:v>
                      </c:pt>
                      <c:pt idx="4401">
                        <c:v>5.5246599999999998E-11</c:v>
                      </c:pt>
                      <c:pt idx="4402">
                        <c:v>4.8117500000000002E-11</c:v>
                      </c:pt>
                      <c:pt idx="4403">
                        <c:v>4.8117500000000002E-11</c:v>
                      </c:pt>
                      <c:pt idx="4404">
                        <c:v>5.4625900000000001E-11</c:v>
                      </c:pt>
                      <c:pt idx="4405">
                        <c:v>5.4625900000000001E-11</c:v>
                      </c:pt>
                      <c:pt idx="4406">
                        <c:v>4.9311700000000001E-11</c:v>
                      </c:pt>
                      <c:pt idx="4407">
                        <c:v>4.9311700000000001E-11</c:v>
                      </c:pt>
                      <c:pt idx="4408">
                        <c:v>4.3931099999999999E-11</c:v>
                      </c:pt>
                      <c:pt idx="4409">
                        <c:v>4.3931099999999999E-11</c:v>
                      </c:pt>
                      <c:pt idx="4410">
                        <c:v>4.7753100000000003E-11</c:v>
                      </c:pt>
                      <c:pt idx="4411">
                        <c:v>4.7753100000000003E-11</c:v>
                      </c:pt>
                      <c:pt idx="4412">
                        <c:v>5.2836299999999999E-11</c:v>
                      </c:pt>
                      <c:pt idx="4413">
                        <c:v>5.2836299999999999E-11</c:v>
                      </c:pt>
                      <c:pt idx="4414">
                        <c:v>5.0227200000000003E-11</c:v>
                      </c:pt>
                      <c:pt idx="4415">
                        <c:v>5.0227200000000003E-11</c:v>
                      </c:pt>
                      <c:pt idx="4416">
                        <c:v>5.4267600000000001E-11</c:v>
                      </c:pt>
                      <c:pt idx="4417">
                        <c:v>5.4267600000000001E-11</c:v>
                      </c:pt>
                      <c:pt idx="4418">
                        <c:v>4.5835699999999999E-11</c:v>
                      </c:pt>
                      <c:pt idx="4419">
                        <c:v>4.5835699999999999E-11</c:v>
                      </c:pt>
                      <c:pt idx="4420">
                        <c:v>5.2689499999999997E-11</c:v>
                      </c:pt>
                      <c:pt idx="4421">
                        <c:v>5.2689499999999997E-11</c:v>
                      </c:pt>
                      <c:pt idx="4422">
                        <c:v>4.61403E-11</c:v>
                      </c:pt>
                      <c:pt idx="4423">
                        <c:v>4.61403E-11</c:v>
                      </c:pt>
                      <c:pt idx="4424">
                        <c:v>4.17184E-11</c:v>
                      </c:pt>
                      <c:pt idx="4425">
                        <c:v>4.17184E-11</c:v>
                      </c:pt>
                      <c:pt idx="4426">
                        <c:v>6.3425400000000002E-11</c:v>
                      </c:pt>
                      <c:pt idx="4427">
                        <c:v>6.3425400000000002E-11</c:v>
                      </c:pt>
                      <c:pt idx="4428">
                        <c:v>5.1157799999999998E-11</c:v>
                      </c:pt>
                      <c:pt idx="4429">
                        <c:v>5.1157799999999998E-11</c:v>
                      </c:pt>
                      <c:pt idx="4430">
                        <c:v>5.8587999999999997E-11</c:v>
                      </c:pt>
                      <c:pt idx="4431">
                        <c:v>5.8587999999999997E-11</c:v>
                      </c:pt>
                      <c:pt idx="4432">
                        <c:v>4.9135399999999998E-11</c:v>
                      </c:pt>
                      <c:pt idx="4433">
                        <c:v>4.9135399999999998E-11</c:v>
                      </c:pt>
                      <c:pt idx="4434">
                        <c:v>5.10279E-11</c:v>
                      </c:pt>
                      <c:pt idx="4435">
                        <c:v>5.10279E-11</c:v>
                      </c:pt>
                      <c:pt idx="4436">
                        <c:v>4.9988100000000002E-11</c:v>
                      </c:pt>
                      <c:pt idx="4437">
                        <c:v>4.9988100000000002E-11</c:v>
                      </c:pt>
                      <c:pt idx="4438">
                        <c:v>5.7073899999999999E-11</c:v>
                      </c:pt>
                      <c:pt idx="4439">
                        <c:v>5.7073899999999999E-11</c:v>
                      </c:pt>
                      <c:pt idx="4440">
                        <c:v>5.0519200000000001E-11</c:v>
                      </c:pt>
                      <c:pt idx="4441">
                        <c:v>5.0519200000000001E-11</c:v>
                      </c:pt>
                      <c:pt idx="4442">
                        <c:v>4.65151E-11</c:v>
                      </c:pt>
                      <c:pt idx="4443">
                        <c:v>4.65151E-11</c:v>
                      </c:pt>
                      <c:pt idx="4444">
                        <c:v>5.7652099999999998E-8</c:v>
                      </c:pt>
                      <c:pt idx="4445">
                        <c:v>5.7652099999999998E-8</c:v>
                      </c:pt>
                      <c:pt idx="4446">
                        <c:v>7.2174500000000001E-12</c:v>
                      </c:pt>
                      <c:pt idx="4447">
                        <c:v>7.2174500000000001E-12</c:v>
                      </c:pt>
                      <c:pt idx="4448">
                        <c:v>4.6238099999999999E-12</c:v>
                      </c:pt>
                      <c:pt idx="4449">
                        <c:v>4.6238099999999999E-12</c:v>
                      </c:pt>
                      <c:pt idx="4450">
                        <c:v>3.8699599999999998E-12</c:v>
                      </c:pt>
                      <c:pt idx="4451">
                        <c:v>3.8699599999999998E-12</c:v>
                      </c:pt>
                      <c:pt idx="4452">
                        <c:v>6.2644599999999997E-12</c:v>
                      </c:pt>
                      <c:pt idx="4453">
                        <c:v>6.2644599999999997E-12</c:v>
                      </c:pt>
                      <c:pt idx="4454">
                        <c:v>3.92839E-12</c:v>
                      </c:pt>
                      <c:pt idx="4455">
                        <c:v>3.92839E-12</c:v>
                      </c:pt>
                      <c:pt idx="4456">
                        <c:v>3.4689200000000001E-12</c:v>
                      </c:pt>
                      <c:pt idx="4457">
                        <c:v>3.4689200000000001E-12</c:v>
                      </c:pt>
                      <c:pt idx="4458">
                        <c:v>5.16599E-11</c:v>
                      </c:pt>
                      <c:pt idx="4459">
                        <c:v>5.16599E-11</c:v>
                      </c:pt>
                      <c:pt idx="4460">
                        <c:v>3.83393E-12</c:v>
                      </c:pt>
                      <c:pt idx="4461">
                        <c:v>3.83393E-12</c:v>
                      </c:pt>
                      <c:pt idx="4462">
                        <c:v>6.0068500000000004E-12</c:v>
                      </c:pt>
                      <c:pt idx="4463">
                        <c:v>6.0068500000000004E-12</c:v>
                      </c:pt>
                      <c:pt idx="4464">
                        <c:v>5.9453099999999998E-12</c:v>
                      </c:pt>
                      <c:pt idx="4465">
                        <c:v>5.9453099999999998E-12</c:v>
                      </c:pt>
                      <c:pt idx="4466">
                        <c:v>3.2182700000000002E-12</c:v>
                      </c:pt>
                      <c:pt idx="4467">
                        <c:v>3.2182700000000002E-12</c:v>
                      </c:pt>
                      <c:pt idx="4468">
                        <c:v>9.4285299999999996E-12</c:v>
                      </c:pt>
                      <c:pt idx="4469">
                        <c:v>9.4285299999999996E-12</c:v>
                      </c:pt>
                      <c:pt idx="4470">
                        <c:v>3.8244099999999999E-12</c:v>
                      </c:pt>
                      <c:pt idx="4471">
                        <c:v>3.8244099999999999E-12</c:v>
                      </c:pt>
                      <c:pt idx="4472">
                        <c:v>2.5506899999999999E-12</c:v>
                      </c:pt>
                      <c:pt idx="4473">
                        <c:v>2.5506899999999999E-12</c:v>
                      </c:pt>
                      <c:pt idx="4474">
                        <c:v>4.9976600000000003E-12</c:v>
                      </c:pt>
                      <c:pt idx="4475">
                        <c:v>4.9976600000000003E-12</c:v>
                      </c:pt>
                      <c:pt idx="4476">
                        <c:v>3.4089700000000002E-12</c:v>
                      </c:pt>
                      <c:pt idx="4477">
                        <c:v>3.4089700000000002E-12</c:v>
                      </c:pt>
                      <c:pt idx="4478">
                        <c:v>2.55935E-12</c:v>
                      </c:pt>
                      <c:pt idx="4479">
                        <c:v>2.55935E-12</c:v>
                      </c:pt>
                      <c:pt idx="4480">
                        <c:v>5.2720200000000004E-12</c:v>
                      </c:pt>
                      <c:pt idx="4481">
                        <c:v>5.2720200000000004E-12</c:v>
                      </c:pt>
                      <c:pt idx="4482">
                        <c:v>3.0205500000000001E-12</c:v>
                      </c:pt>
                      <c:pt idx="4483">
                        <c:v>3.0205500000000001E-12</c:v>
                      </c:pt>
                      <c:pt idx="4484">
                        <c:v>4.22983E-12</c:v>
                      </c:pt>
                      <c:pt idx="4485">
                        <c:v>4.22983E-12</c:v>
                      </c:pt>
                      <c:pt idx="4486">
                        <c:v>6.4601499999999997E-12</c:v>
                      </c:pt>
                      <c:pt idx="4487">
                        <c:v>6.4601499999999997E-12</c:v>
                      </c:pt>
                      <c:pt idx="4488">
                        <c:v>2.5740000000000001E-12</c:v>
                      </c:pt>
                      <c:pt idx="4489">
                        <c:v>2.5740000000000001E-12</c:v>
                      </c:pt>
                      <c:pt idx="4490">
                        <c:v>9.5691100000000006E-12</c:v>
                      </c:pt>
                      <c:pt idx="4491">
                        <c:v>9.5691100000000006E-12</c:v>
                      </c:pt>
                      <c:pt idx="4492">
                        <c:v>4.6043400000000001E-12</c:v>
                      </c:pt>
                      <c:pt idx="4493">
                        <c:v>4.6043400000000001E-12</c:v>
                      </c:pt>
                      <c:pt idx="4494">
                        <c:v>3.0133199999999999E-12</c:v>
                      </c:pt>
                      <c:pt idx="4495">
                        <c:v>3.0133199999999999E-12</c:v>
                      </c:pt>
                      <c:pt idx="4496">
                        <c:v>3.3122299999999999E-12</c:v>
                      </c:pt>
                      <c:pt idx="4497">
                        <c:v>3.3122299999999999E-12</c:v>
                      </c:pt>
                      <c:pt idx="4498">
                        <c:v>4.4335500000000002E-12</c:v>
                      </c:pt>
                      <c:pt idx="4499">
                        <c:v>4.4335500000000002E-12</c:v>
                      </c:pt>
                      <c:pt idx="4500">
                        <c:v>3.6954500000000004E-12</c:v>
                      </c:pt>
                      <c:pt idx="4501">
                        <c:v>3.6954500000000004E-12</c:v>
                      </c:pt>
                      <c:pt idx="4502">
                        <c:v>3.6866000000000001E-12</c:v>
                      </c:pt>
                      <c:pt idx="4503">
                        <c:v>3.6866000000000001E-12</c:v>
                      </c:pt>
                      <c:pt idx="4504">
                        <c:v>3.59918E-12</c:v>
                      </c:pt>
                      <c:pt idx="4505">
                        <c:v>3.59918E-12</c:v>
                      </c:pt>
                      <c:pt idx="4506">
                        <c:v>4.8993199999999998E-12</c:v>
                      </c:pt>
                      <c:pt idx="4507">
                        <c:v>4.8993199999999998E-12</c:v>
                      </c:pt>
                      <c:pt idx="4508">
                        <c:v>2.6618200000000001E-12</c:v>
                      </c:pt>
                      <c:pt idx="4509">
                        <c:v>2.6618200000000001E-12</c:v>
                      </c:pt>
                      <c:pt idx="4510">
                        <c:v>2.8887599999999999E-12</c:v>
                      </c:pt>
                      <c:pt idx="4511">
                        <c:v>2.8887599999999999E-12</c:v>
                      </c:pt>
                      <c:pt idx="4512">
                        <c:v>3.10119E-12</c:v>
                      </c:pt>
                      <c:pt idx="4513">
                        <c:v>3.10119E-12</c:v>
                      </c:pt>
                      <c:pt idx="4514">
                        <c:v>2.6321700000000001E-12</c:v>
                      </c:pt>
                      <c:pt idx="4515">
                        <c:v>2.6321700000000001E-12</c:v>
                      </c:pt>
                      <c:pt idx="4516">
                        <c:v>3.4910100000000001E-12</c:v>
                      </c:pt>
                      <c:pt idx="4517">
                        <c:v>3.4910100000000001E-12</c:v>
                      </c:pt>
                      <c:pt idx="4518">
                        <c:v>8.1655100000000004E-12</c:v>
                      </c:pt>
                      <c:pt idx="4519">
                        <c:v>8.1655100000000004E-12</c:v>
                      </c:pt>
                      <c:pt idx="4520">
                        <c:v>3.05943E-12</c:v>
                      </c:pt>
                      <c:pt idx="4521">
                        <c:v>3.05943E-12</c:v>
                      </c:pt>
                      <c:pt idx="4522">
                        <c:v>3.17769E-12</c:v>
                      </c:pt>
                      <c:pt idx="4523">
                        <c:v>3.17769E-12</c:v>
                      </c:pt>
                      <c:pt idx="4524">
                        <c:v>4.3610500000000003E-12</c:v>
                      </c:pt>
                      <c:pt idx="4525">
                        <c:v>4.3610500000000003E-12</c:v>
                      </c:pt>
                      <c:pt idx="4526">
                        <c:v>2.5588500000000001E-12</c:v>
                      </c:pt>
                      <c:pt idx="4527">
                        <c:v>2.5588500000000001E-12</c:v>
                      </c:pt>
                      <c:pt idx="4528">
                        <c:v>6.6206799999999996E-12</c:v>
                      </c:pt>
                      <c:pt idx="4529">
                        <c:v>6.6206799999999996E-12</c:v>
                      </c:pt>
                      <c:pt idx="4530">
                        <c:v>4.2953999999999997E-12</c:v>
                      </c:pt>
                      <c:pt idx="4531">
                        <c:v>4.2953999999999997E-12</c:v>
                      </c:pt>
                      <c:pt idx="4532">
                        <c:v>4.7193200000000001E-12</c:v>
                      </c:pt>
                      <c:pt idx="4533">
                        <c:v>4.7193200000000001E-12</c:v>
                      </c:pt>
                      <c:pt idx="4534">
                        <c:v>5.7792600000000002E-12</c:v>
                      </c:pt>
                      <c:pt idx="4535">
                        <c:v>5.7792600000000002E-12</c:v>
                      </c:pt>
                      <c:pt idx="4536">
                        <c:v>4.5831400000000002E-12</c:v>
                      </c:pt>
                      <c:pt idx="4537">
                        <c:v>4.5831400000000002E-12</c:v>
                      </c:pt>
                      <c:pt idx="4538">
                        <c:v>2.6559899999999999E-12</c:v>
                      </c:pt>
                      <c:pt idx="4539">
                        <c:v>2.6559899999999999E-12</c:v>
                      </c:pt>
                      <c:pt idx="4540">
                        <c:v>1.3176500000000001E-11</c:v>
                      </c:pt>
                      <c:pt idx="4541">
                        <c:v>1.3176500000000001E-11</c:v>
                      </c:pt>
                      <c:pt idx="4542">
                        <c:v>4.0212200000000001E-12</c:v>
                      </c:pt>
                      <c:pt idx="4543">
                        <c:v>4.0212200000000001E-12</c:v>
                      </c:pt>
                      <c:pt idx="4544">
                        <c:v>1.2251199999999999E-11</c:v>
                      </c:pt>
                      <c:pt idx="4545">
                        <c:v>1.2251199999999999E-11</c:v>
                      </c:pt>
                      <c:pt idx="4546">
                        <c:v>2.5866599999999998E-12</c:v>
                      </c:pt>
                      <c:pt idx="4547">
                        <c:v>2.5866599999999998E-12</c:v>
                      </c:pt>
                      <c:pt idx="4548">
                        <c:v>4.5515400000000002E-12</c:v>
                      </c:pt>
                      <c:pt idx="4549">
                        <c:v>4.5515400000000002E-12</c:v>
                      </c:pt>
                      <c:pt idx="4550">
                        <c:v>6.6217700000000004E-12</c:v>
                      </c:pt>
                      <c:pt idx="4551">
                        <c:v>6.6217700000000004E-12</c:v>
                      </c:pt>
                      <c:pt idx="4552">
                        <c:v>7.2848499999999996E-12</c:v>
                      </c:pt>
                      <c:pt idx="4553">
                        <c:v>7.2848499999999996E-12</c:v>
                      </c:pt>
                      <c:pt idx="4554">
                        <c:v>3.4460899999999999E-12</c:v>
                      </c:pt>
                      <c:pt idx="4555">
                        <c:v>3.4460899999999999E-12</c:v>
                      </c:pt>
                      <c:pt idx="4556">
                        <c:v>3.0369099999999998E-12</c:v>
                      </c:pt>
                      <c:pt idx="4557">
                        <c:v>3.0369099999999998E-12</c:v>
                      </c:pt>
                      <c:pt idx="4558">
                        <c:v>3.6725499999999997E-12</c:v>
                      </c:pt>
                      <c:pt idx="4559">
                        <c:v>3.6725499999999997E-12</c:v>
                      </c:pt>
                      <c:pt idx="4560">
                        <c:v>4.2984299999999999E-12</c:v>
                      </c:pt>
                      <c:pt idx="4561">
                        <c:v>4.2984299999999999E-12</c:v>
                      </c:pt>
                      <c:pt idx="4562">
                        <c:v>2.81667E-12</c:v>
                      </c:pt>
                      <c:pt idx="4563">
                        <c:v>2.81667E-12</c:v>
                      </c:pt>
                      <c:pt idx="4564">
                        <c:v>4.39092E-12</c:v>
                      </c:pt>
                      <c:pt idx="4565">
                        <c:v>4.39092E-12</c:v>
                      </c:pt>
                      <c:pt idx="4566">
                        <c:v>7.7407000000000007E-12</c:v>
                      </c:pt>
                      <c:pt idx="4567">
                        <c:v>7.7407000000000007E-12</c:v>
                      </c:pt>
                      <c:pt idx="4568">
                        <c:v>2.8132799999999999E-12</c:v>
                      </c:pt>
                      <c:pt idx="4569">
                        <c:v>2.8132799999999999E-12</c:v>
                      </c:pt>
                      <c:pt idx="4570">
                        <c:v>4.2561599999999999E-12</c:v>
                      </c:pt>
                      <c:pt idx="4571">
                        <c:v>4.2561599999999999E-12</c:v>
                      </c:pt>
                      <c:pt idx="4572">
                        <c:v>5.0562299999999998E-12</c:v>
                      </c:pt>
                      <c:pt idx="4573">
                        <c:v>5.0562299999999998E-12</c:v>
                      </c:pt>
                      <c:pt idx="4574">
                        <c:v>3.2124800000000001E-12</c:v>
                      </c:pt>
                      <c:pt idx="4575">
                        <c:v>3.2124800000000001E-12</c:v>
                      </c:pt>
                      <c:pt idx="4576">
                        <c:v>4.1809400000000002E-12</c:v>
                      </c:pt>
                      <c:pt idx="4577">
                        <c:v>4.1809400000000002E-12</c:v>
                      </c:pt>
                      <c:pt idx="4578">
                        <c:v>3.7875800000000003E-12</c:v>
                      </c:pt>
                      <c:pt idx="4579">
                        <c:v>3.7875800000000003E-12</c:v>
                      </c:pt>
                      <c:pt idx="4580">
                        <c:v>2.33486E-12</c:v>
                      </c:pt>
                      <c:pt idx="4581">
                        <c:v>2.33486E-12</c:v>
                      </c:pt>
                      <c:pt idx="4582">
                        <c:v>3.1520500000000001E-12</c:v>
                      </c:pt>
                      <c:pt idx="4583">
                        <c:v>3.1520500000000001E-12</c:v>
                      </c:pt>
                      <c:pt idx="4584">
                        <c:v>2.98983E-12</c:v>
                      </c:pt>
                      <c:pt idx="4585">
                        <c:v>2.98983E-12</c:v>
                      </c:pt>
                      <c:pt idx="4586">
                        <c:v>3.4902900000000001E-12</c:v>
                      </c:pt>
                      <c:pt idx="4587">
                        <c:v>3.4902900000000001E-12</c:v>
                      </c:pt>
                      <c:pt idx="4588">
                        <c:v>2.5172099999999999E-12</c:v>
                      </c:pt>
                      <c:pt idx="4589">
                        <c:v>2.5172099999999999E-12</c:v>
                      </c:pt>
                      <c:pt idx="4590">
                        <c:v>2.4165899999999999E-12</c:v>
                      </c:pt>
                      <c:pt idx="4591">
                        <c:v>2.4165899999999999E-12</c:v>
                      </c:pt>
                      <c:pt idx="4592">
                        <c:v>6.0988900000000001E-12</c:v>
                      </c:pt>
                      <c:pt idx="4593">
                        <c:v>6.0988900000000001E-12</c:v>
                      </c:pt>
                      <c:pt idx="4594">
                        <c:v>3.91184E-12</c:v>
                      </c:pt>
                      <c:pt idx="4595">
                        <c:v>3.91184E-12</c:v>
                      </c:pt>
                      <c:pt idx="4596">
                        <c:v>3.5325700000000002E-12</c:v>
                      </c:pt>
                      <c:pt idx="4597">
                        <c:v>3.5325700000000002E-12</c:v>
                      </c:pt>
                      <c:pt idx="4598">
                        <c:v>2.7260200000000001E-12</c:v>
                      </c:pt>
                      <c:pt idx="4599">
                        <c:v>2.7260200000000001E-12</c:v>
                      </c:pt>
                      <c:pt idx="4600">
                        <c:v>2.7994E-12</c:v>
                      </c:pt>
                      <c:pt idx="4601">
                        <c:v>2.7994E-12</c:v>
                      </c:pt>
                      <c:pt idx="4602">
                        <c:v>3.4481300000000002E-12</c:v>
                      </c:pt>
                      <c:pt idx="4603">
                        <c:v>3.4481300000000002E-12</c:v>
                      </c:pt>
                      <c:pt idx="4604">
                        <c:v>2.7528399999999998E-12</c:v>
                      </c:pt>
                      <c:pt idx="4605">
                        <c:v>2.7528399999999998E-12</c:v>
                      </c:pt>
                      <c:pt idx="4606">
                        <c:v>2.7253499999999999E-12</c:v>
                      </c:pt>
                      <c:pt idx="4607">
                        <c:v>2.7253499999999999E-12</c:v>
                      </c:pt>
                      <c:pt idx="4608">
                        <c:v>3.5459499999999998E-12</c:v>
                      </c:pt>
                      <c:pt idx="4609">
                        <c:v>3.5459499999999998E-12</c:v>
                      </c:pt>
                      <c:pt idx="4610">
                        <c:v>2.7386000000000001E-12</c:v>
                      </c:pt>
                      <c:pt idx="4611">
                        <c:v>2.7386000000000001E-12</c:v>
                      </c:pt>
                      <c:pt idx="4612">
                        <c:v>3.8919199999999998E-12</c:v>
                      </c:pt>
                      <c:pt idx="4613">
                        <c:v>3.8919199999999998E-12</c:v>
                      </c:pt>
                      <c:pt idx="4614">
                        <c:v>4.1570899999999996E-12</c:v>
                      </c:pt>
                      <c:pt idx="4615">
                        <c:v>4.1570899999999996E-12</c:v>
                      </c:pt>
                      <c:pt idx="4616">
                        <c:v>2.82782E-12</c:v>
                      </c:pt>
                      <c:pt idx="4617">
                        <c:v>2.82782E-12</c:v>
                      </c:pt>
                      <c:pt idx="4618">
                        <c:v>3.3655399999999998E-12</c:v>
                      </c:pt>
                      <c:pt idx="4619">
                        <c:v>3.3655399999999998E-12</c:v>
                      </c:pt>
                      <c:pt idx="4620">
                        <c:v>3.0573200000000001E-12</c:v>
                      </c:pt>
                      <c:pt idx="4621">
                        <c:v>3.0573200000000001E-12</c:v>
                      </c:pt>
                      <c:pt idx="4622">
                        <c:v>6.1304900000000001E-12</c:v>
                      </c:pt>
                      <c:pt idx="4623">
                        <c:v>6.1304900000000001E-12</c:v>
                      </c:pt>
                      <c:pt idx="4624">
                        <c:v>4.4855500000000001E-11</c:v>
                      </c:pt>
                      <c:pt idx="4625">
                        <c:v>4.4855500000000001E-11</c:v>
                      </c:pt>
                      <c:pt idx="4626">
                        <c:v>4.5289399999999999E-12</c:v>
                      </c:pt>
                      <c:pt idx="4627">
                        <c:v>4.5289399999999999E-12</c:v>
                      </c:pt>
                      <c:pt idx="4628">
                        <c:v>4.3319399999999998E-12</c:v>
                      </c:pt>
                      <c:pt idx="4629">
                        <c:v>4.3319399999999998E-12</c:v>
                      </c:pt>
                      <c:pt idx="4630">
                        <c:v>3.9979299999999997E-12</c:v>
                      </c:pt>
                      <c:pt idx="4631">
                        <c:v>3.9979299999999997E-12</c:v>
                      </c:pt>
                      <c:pt idx="4632">
                        <c:v>3.48221E-12</c:v>
                      </c:pt>
                      <c:pt idx="4633">
                        <c:v>3.48221E-12</c:v>
                      </c:pt>
                      <c:pt idx="4634">
                        <c:v>3.95876E-12</c:v>
                      </c:pt>
                      <c:pt idx="4635">
                        <c:v>3.95876E-12</c:v>
                      </c:pt>
                      <c:pt idx="4636">
                        <c:v>3.1910800000000002E-12</c:v>
                      </c:pt>
                      <c:pt idx="4637">
                        <c:v>3.1910800000000002E-12</c:v>
                      </c:pt>
                      <c:pt idx="4638">
                        <c:v>2.6723300000000002E-12</c:v>
                      </c:pt>
                      <c:pt idx="4639">
                        <c:v>2.6723300000000002E-12</c:v>
                      </c:pt>
                      <c:pt idx="4640">
                        <c:v>3.6268699999999999E-12</c:v>
                      </c:pt>
                      <c:pt idx="4641">
                        <c:v>3.6268699999999999E-12</c:v>
                      </c:pt>
                      <c:pt idx="4642">
                        <c:v>2.3575500000000002E-12</c:v>
                      </c:pt>
                      <c:pt idx="4643">
                        <c:v>2.3575500000000002E-12</c:v>
                      </c:pt>
                      <c:pt idx="4644">
                        <c:v>2.6452700000000001E-12</c:v>
                      </c:pt>
                      <c:pt idx="4645">
                        <c:v>2.6452700000000001E-12</c:v>
                      </c:pt>
                      <c:pt idx="4646">
                        <c:v>3.6903100000000003E-12</c:v>
                      </c:pt>
                      <c:pt idx="4647">
                        <c:v>3.6903100000000003E-12</c:v>
                      </c:pt>
                      <c:pt idx="4648">
                        <c:v>4.0865699999999996E-12</c:v>
                      </c:pt>
                      <c:pt idx="4649">
                        <c:v>4.0865699999999996E-12</c:v>
                      </c:pt>
                      <c:pt idx="4650">
                        <c:v>4.53989E-12</c:v>
                      </c:pt>
                      <c:pt idx="4651">
                        <c:v>4.53989E-12</c:v>
                      </c:pt>
                      <c:pt idx="4652">
                        <c:v>3.4506299999999998E-12</c:v>
                      </c:pt>
                      <c:pt idx="4653">
                        <c:v>3.4506299999999998E-12</c:v>
                      </c:pt>
                      <c:pt idx="4654">
                        <c:v>2.6393999999999998E-12</c:v>
                      </c:pt>
                      <c:pt idx="4655">
                        <c:v>2.6393999999999998E-12</c:v>
                      </c:pt>
                      <c:pt idx="4656">
                        <c:v>4.0002499999999996E-12</c:v>
                      </c:pt>
                      <c:pt idx="4657">
                        <c:v>4.0002499999999996E-12</c:v>
                      </c:pt>
                      <c:pt idx="4658">
                        <c:v>3.1863200000000001E-12</c:v>
                      </c:pt>
                      <c:pt idx="4659">
                        <c:v>3.1863200000000001E-12</c:v>
                      </c:pt>
                      <c:pt idx="4660">
                        <c:v>2.8860400000000001E-12</c:v>
                      </c:pt>
                      <c:pt idx="4661">
                        <c:v>2.8860400000000001E-12</c:v>
                      </c:pt>
                      <c:pt idx="4662">
                        <c:v>2.9393699999999998E-12</c:v>
                      </c:pt>
                      <c:pt idx="4663">
                        <c:v>2.9393699999999998E-12</c:v>
                      </c:pt>
                      <c:pt idx="4664">
                        <c:v>3.1170499999999999E-12</c:v>
                      </c:pt>
                      <c:pt idx="4665">
                        <c:v>3.1170499999999999E-12</c:v>
                      </c:pt>
                      <c:pt idx="4666">
                        <c:v>2.7738499999999999E-12</c:v>
                      </c:pt>
                      <c:pt idx="4667">
                        <c:v>2.7738499999999999E-12</c:v>
                      </c:pt>
                      <c:pt idx="4668">
                        <c:v>2.7942599999999998E-12</c:v>
                      </c:pt>
                      <c:pt idx="4669">
                        <c:v>2.7942599999999998E-12</c:v>
                      </c:pt>
                      <c:pt idx="4670">
                        <c:v>4.5255699999999997E-12</c:v>
                      </c:pt>
                      <c:pt idx="4671">
                        <c:v>4.5255699999999997E-12</c:v>
                      </c:pt>
                      <c:pt idx="4672">
                        <c:v>6.4361300000000004E-12</c:v>
                      </c:pt>
                      <c:pt idx="4673">
                        <c:v>6.4361300000000004E-12</c:v>
                      </c:pt>
                      <c:pt idx="4674">
                        <c:v>2.51376E-12</c:v>
                      </c:pt>
                      <c:pt idx="4675">
                        <c:v>2.51376E-12</c:v>
                      </c:pt>
                      <c:pt idx="4676">
                        <c:v>5.5668900000000003E-12</c:v>
                      </c:pt>
                      <c:pt idx="4677">
                        <c:v>5.5668900000000003E-12</c:v>
                      </c:pt>
                      <c:pt idx="4678">
                        <c:v>6.1010900000000002E-12</c:v>
                      </c:pt>
                      <c:pt idx="4679">
                        <c:v>6.1010900000000002E-12</c:v>
                      </c:pt>
                      <c:pt idx="4680">
                        <c:v>2.3911799999999999E-12</c:v>
                      </c:pt>
                      <c:pt idx="4681">
                        <c:v>2.3911799999999999E-12</c:v>
                      </c:pt>
                      <c:pt idx="4682">
                        <c:v>2.8491E-12</c:v>
                      </c:pt>
                      <c:pt idx="4683">
                        <c:v>2.8491E-12</c:v>
                      </c:pt>
                      <c:pt idx="4684">
                        <c:v>3.4431799999999999E-12</c:v>
                      </c:pt>
                      <c:pt idx="4685">
                        <c:v>3.4431799999999999E-12</c:v>
                      </c:pt>
                      <c:pt idx="4686">
                        <c:v>3.9886199999999996E-12</c:v>
                      </c:pt>
                      <c:pt idx="4687">
                        <c:v>3.9886199999999996E-12</c:v>
                      </c:pt>
                      <c:pt idx="4688">
                        <c:v>3.19377E-12</c:v>
                      </c:pt>
                      <c:pt idx="4689">
                        <c:v>3.19377E-12</c:v>
                      </c:pt>
                      <c:pt idx="4690">
                        <c:v>6.3150400000000001E-12</c:v>
                      </c:pt>
                      <c:pt idx="4691">
                        <c:v>6.3150400000000001E-12</c:v>
                      </c:pt>
                      <c:pt idx="4692">
                        <c:v>8.3092799999999995E-12</c:v>
                      </c:pt>
                      <c:pt idx="4693">
                        <c:v>8.3092799999999995E-12</c:v>
                      </c:pt>
                      <c:pt idx="4694">
                        <c:v>3.2765199999999999E-12</c:v>
                      </c:pt>
                      <c:pt idx="4695">
                        <c:v>3.2765199999999999E-12</c:v>
                      </c:pt>
                      <c:pt idx="4696">
                        <c:v>6.6238100000000002E-12</c:v>
                      </c:pt>
                      <c:pt idx="4697">
                        <c:v>6.6238100000000002E-12</c:v>
                      </c:pt>
                      <c:pt idx="4698">
                        <c:v>3.26754E-12</c:v>
                      </c:pt>
                      <c:pt idx="4699">
                        <c:v>3.26754E-12</c:v>
                      </c:pt>
                      <c:pt idx="4700">
                        <c:v>3.7756299999999997E-12</c:v>
                      </c:pt>
                      <c:pt idx="4701">
                        <c:v>3.7756299999999997E-12</c:v>
                      </c:pt>
                      <c:pt idx="4702">
                        <c:v>4.6079299999999997E-12</c:v>
                      </c:pt>
                      <c:pt idx="4703">
                        <c:v>4.6079299999999997E-12</c:v>
                      </c:pt>
                      <c:pt idx="4704">
                        <c:v>7.1730000000000002E-12</c:v>
                      </c:pt>
                      <c:pt idx="4705">
                        <c:v>7.1730000000000002E-12</c:v>
                      </c:pt>
                      <c:pt idx="4706">
                        <c:v>7.3826899999999999E-12</c:v>
                      </c:pt>
                      <c:pt idx="4707">
                        <c:v>7.3826899999999999E-12</c:v>
                      </c:pt>
                      <c:pt idx="4708">
                        <c:v>5.03628E-12</c:v>
                      </c:pt>
                      <c:pt idx="4709">
                        <c:v>5.03628E-12</c:v>
                      </c:pt>
                      <c:pt idx="4710">
                        <c:v>2.3470199999999998E-12</c:v>
                      </c:pt>
                      <c:pt idx="4711">
                        <c:v>2.3470199999999998E-12</c:v>
                      </c:pt>
                      <c:pt idx="4712">
                        <c:v>3.55058E-12</c:v>
                      </c:pt>
                      <c:pt idx="4713">
                        <c:v>3.55058E-12</c:v>
                      </c:pt>
                      <c:pt idx="4714">
                        <c:v>4.7566299999999997E-12</c:v>
                      </c:pt>
                      <c:pt idx="4715">
                        <c:v>4.7566299999999997E-12</c:v>
                      </c:pt>
                      <c:pt idx="4716">
                        <c:v>5.0604400000000002E-12</c:v>
                      </c:pt>
                      <c:pt idx="4717">
                        <c:v>5.0604400000000002E-12</c:v>
                      </c:pt>
                      <c:pt idx="4718">
                        <c:v>6.2086200000000003E-12</c:v>
                      </c:pt>
                      <c:pt idx="4719">
                        <c:v>6.2086200000000003E-12</c:v>
                      </c:pt>
                      <c:pt idx="4720">
                        <c:v>5.2688600000000002E-12</c:v>
                      </c:pt>
                      <c:pt idx="4721">
                        <c:v>5.2688600000000002E-12</c:v>
                      </c:pt>
                      <c:pt idx="4722">
                        <c:v>2.59167E-12</c:v>
                      </c:pt>
                      <c:pt idx="4723">
                        <c:v>2.59167E-12</c:v>
                      </c:pt>
                      <c:pt idx="4724">
                        <c:v>3.11589E-12</c:v>
                      </c:pt>
                      <c:pt idx="4725">
                        <c:v>3.11589E-12</c:v>
                      </c:pt>
                      <c:pt idx="4726">
                        <c:v>4.7792199999999999E-12</c:v>
                      </c:pt>
                      <c:pt idx="4727">
                        <c:v>4.7792199999999999E-12</c:v>
                      </c:pt>
                      <c:pt idx="4728">
                        <c:v>3.9339899999999999E-12</c:v>
                      </c:pt>
                      <c:pt idx="4729">
                        <c:v>3.9339899999999999E-12</c:v>
                      </c:pt>
                      <c:pt idx="4730">
                        <c:v>4.2054400000000003E-12</c:v>
                      </c:pt>
                      <c:pt idx="4731">
                        <c:v>4.2054400000000003E-12</c:v>
                      </c:pt>
                      <c:pt idx="4732">
                        <c:v>2.5760800000000001E-12</c:v>
                      </c:pt>
                      <c:pt idx="4733">
                        <c:v>2.5760800000000001E-12</c:v>
                      </c:pt>
                      <c:pt idx="4734">
                        <c:v>5.2110199999999997E-12</c:v>
                      </c:pt>
                      <c:pt idx="4735">
                        <c:v>5.2110199999999997E-12</c:v>
                      </c:pt>
                      <c:pt idx="4736">
                        <c:v>4.3888999999999996E-12</c:v>
                      </c:pt>
                      <c:pt idx="4737">
                        <c:v>4.3888999999999996E-12</c:v>
                      </c:pt>
                      <c:pt idx="4738">
                        <c:v>3.5815700000000001E-12</c:v>
                      </c:pt>
                      <c:pt idx="4739">
                        <c:v>3.5815700000000001E-12</c:v>
                      </c:pt>
                      <c:pt idx="4740">
                        <c:v>3.6864499999999999E-12</c:v>
                      </c:pt>
                      <c:pt idx="4741">
                        <c:v>3.6864499999999999E-12</c:v>
                      </c:pt>
                      <c:pt idx="4742">
                        <c:v>3.26774E-12</c:v>
                      </c:pt>
                      <c:pt idx="4743">
                        <c:v>3.26774E-12</c:v>
                      </c:pt>
                      <c:pt idx="4744">
                        <c:v>3.6454799999999999E-12</c:v>
                      </c:pt>
                      <c:pt idx="4745">
                        <c:v>3.6454799999999999E-12</c:v>
                      </c:pt>
                      <c:pt idx="4746">
                        <c:v>3.1350699999999999E-12</c:v>
                      </c:pt>
                      <c:pt idx="4747">
                        <c:v>3.1350699999999999E-12</c:v>
                      </c:pt>
                      <c:pt idx="4748">
                        <c:v>2.6616999999999999E-12</c:v>
                      </c:pt>
                      <c:pt idx="4749">
                        <c:v>2.6616999999999999E-12</c:v>
                      </c:pt>
                      <c:pt idx="4750">
                        <c:v>4.1377599999999999E-12</c:v>
                      </c:pt>
                      <c:pt idx="4751">
                        <c:v>4.1377599999999999E-12</c:v>
                      </c:pt>
                      <c:pt idx="4752">
                        <c:v>3.7279699999999999E-12</c:v>
                      </c:pt>
                      <c:pt idx="4753">
                        <c:v>3.7279699999999999E-12</c:v>
                      </c:pt>
                      <c:pt idx="4754">
                        <c:v>2.8503899999999999E-12</c:v>
                      </c:pt>
                      <c:pt idx="4755">
                        <c:v>2.8503899999999999E-12</c:v>
                      </c:pt>
                      <c:pt idx="4756">
                        <c:v>4.7768200000000002E-11</c:v>
                      </c:pt>
                      <c:pt idx="4757">
                        <c:v>4.7768200000000002E-11</c:v>
                      </c:pt>
                      <c:pt idx="4758">
                        <c:v>3.9903700000000001E-12</c:v>
                      </c:pt>
                      <c:pt idx="4759">
                        <c:v>3.9903700000000001E-12</c:v>
                      </c:pt>
                      <c:pt idx="4760">
                        <c:v>4.6185600000000001E-12</c:v>
                      </c:pt>
                      <c:pt idx="4761">
                        <c:v>4.6185600000000001E-12</c:v>
                      </c:pt>
                      <c:pt idx="4762">
                        <c:v>3.8813699999999996E-12</c:v>
                      </c:pt>
                      <c:pt idx="4763">
                        <c:v>3.8813699999999996E-12</c:v>
                      </c:pt>
                      <c:pt idx="4764">
                        <c:v>3.8143800000000002E-12</c:v>
                      </c:pt>
                      <c:pt idx="4765">
                        <c:v>3.8143800000000002E-12</c:v>
                      </c:pt>
                      <c:pt idx="4766">
                        <c:v>2.78846E-12</c:v>
                      </c:pt>
                      <c:pt idx="4767">
                        <c:v>2.78846E-12</c:v>
                      </c:pt>
                      <c:pt idx="4768">
                        <c:v>2.8057199999999999E-12</c:v>
                      </c:pt>
                      <c:pt idx="4769">
                        <c:v>2.8057199999999999E-12</c:v>
                      </c:pt>
                      <c:pt idx="4770">
                        <c:v>3.28997E-12</c:v>
                      </c:pt>
                      <c:pt idx="4771">
                        <c:v>3.28997E-12</c:v>
                      </c:pt>
                      <c:pt idx="4772">
                        <c:v>3.7263099999999997E-12</c:v>
                      </c:pt>
                      <c:pt idx="4773">
                        <c:v>3.7263099999999997E-12</c:v>
                      </c:pt>
                      <c:pt idx="4774">
                        <c:v>4.1792799999999999E-12</c:v>
                      </c:pt>
                      <c:pt idx="4775">
                        <c:v>4.1792799999999999E-12</c:v>
                      </c:pt>
                      <c:pt idx="4776">
                        <c:v>2.6538699999999999E-12</c:v>
                      </c:pt>
                      <c:pt idx="4777">
                        <c:v>2.6538699999999999E-12</c:v>
                      </c:pt>
                      <c:pt idx="4778">
                        <c:v>4.5719599999999998E-12</c:v>
                      </c:pt>
                      <c:pt idx="4779">
                        <c:v>4.5719599999999998E-12</c:v>
                      </c:pt>
                      <c:pt idx="4780">
                        <c:v>5.5778900000000002E-12</c:v>
                      </c:pt>
                      <c:pt idx="4781">
                        <c:v>5.5778900000000002E-12</c:v>
                      </c:pt>
                      <c:pt idx="4782">
                        <c:v>2.5670500000000001E-12</c:v>
                      </c:pt>
                      <c:pt idx="4783">
                        <c:v>2.5670500000000001E-12</c:v>
                      </c:pt>
                      <c:pt idx="4784">
                        <c:v>4.5785500000000001E-12</c:v>
                      </c:pt>
                      <c:pt idx="4785">
                        <c:v>4.5785500000000001E-12</c:v>
                      </c:pt>
                      <c:pt idx="4786">
                        <c:v>7.1031299999999998E-12</c:v>
                      </c:pt>
                      <c:pt idx="4787">
                        <c:v>7.1031299999999998E-12</c:v>
                      </c:pt>
                      <c:pt idx="4788">
                        <c:v>2.7463799999999999E-12</c:v>
                      </c:pt>
                      <c:pt idx="4789">
                        <c:v>2.7463799999999999E-12</c:v>
                      </c:pt>
                      <c:pt idx="4790">
                        <c:v>3.28973E-12</c:v>
                      </c:pt>
                      <c:pt idx="4791">
                        <c:v>3.28973E-12</c:v>
                      </c:pt>
                      <c:pt idx="4792">
                        <c:v>2.5247500000000001E-12</c:v>
                      </c:pt>
                      <c:pt idx="4793">
                        <c:v>2.5247500000000001E-12</c:v>
                      </c:pt>
                      <c:pt idx="4794">
                        <c:v>5.3855699999999996E-12</c:v>
                      </c:pt>
                      <c:pt idx="4795">
                        <c:v>5.3855699999999996E-12</c:v>
                      </c:pt>
                      <c:pt idx="4796">
                        <c:v>2.7005899999999999E-12</c:v>
                      </c:pt>
                      <c:pt idx="4797">
                        <c:v>2.7005899999999999E-12</c:v>
                      </c:pt>
                      <c:pt idx="4798">
                        <c:v>5.19326E-12</c:v>
                      </c:pt>
                      <c:pt idx="4799">
                        <c:v>5.19326E-12</c:v>
                      </c:pt>
                      <c:pt idx="4800">
                        <c:v>3.4538099999999998E-12</c:v>
                      </c:pt>
                      <c:pt idx="4801">
                        <c:v>3.4538099999999998E-12</c:v>
                      </c:pt>
                      <c:pt idx="4802">
                        <c:v>3.9767899999999997E-12</c:v>
                      </c:pt>
                      <c:pt idx="4803">
                        <c:v>3.9767899999999997E-12</c:v>
                      </c:pt>
                      <c:pt idx="4804">
                        <c:v>4.8440300000000003E-12</c:v>
                      </c:pt>
                      <c:pt idx="4805">
                        <c:v>4.8440300000000003E-12</c:v>
                      </c:pt>
                      <c:pt idx="4806">
                        <c:v>5.9441000000000001E-12</c:v>
                      </c:pt>
                      <c:pt idx="4807">
                        <c:v>5.9441000000000001E-12</c:v>
                      </c:pt>
                      <c:pt idx="4808">
                        <c:v>3.39367E-12</c:v>
                      </c:pt>
                      <c:pt idx="4809">
                        <c:v>3.39367E-12</c:v>
                      </c:pt>
                      <c:pt idx="4810">
                        <c:v>3.5374699999999999E-12</c:v>
                      </c:pt>
                      <c:pt idx="4811">
                        <c:v>3.5374699999999999E-12</c:v>
                      </c:pt>
                      <c:pt idx="4812">
                        <c:v>3.4395599999999999E-12</c:v>
                      </c:pt>
                      <c:pt idx="4813">
                        <c:v>3.4395599999999999E-12</c:v>
                      </c:pt>
                      <c:pt idx="4814">
                        <c:v>3.7165600000000001E-12</c:v>
                      </c:pt>
                      <c:pt idx="4815">
                        <c:v>3.7165600000000001E-12</c:v>
                      </c:pt>
                      <c:pt idx="4816">
                        <c:v>3.8870599999999998E-12</c:v>
                      </c:pt>
                      <c:pt idx="4817">
                        <c:v>3.8870599999999998E-12</c:v>
                      </c:pt>
                      <c:pt idx="4818">
                        <c:v>3.3000899999999999E-12</c:v>
                      </c:pt>
                      <c:pt idx="4819">
                        <c:v>3.3000899999999999E-12</c:v>
                      </c:pt>
                      <c:pt idx="4820">
                        <c:v>4.9052400000000002E-12</c:v>
                      </c:pt>
                      <c:pt idx="4821">
                        <c:v>4.9052400000000002E-12</c:v>
                      </c:pt>
                      <c:pt idx="4822">
                        <c:v>2.9163599999999999E-12</c:v>
                      </c:pt>
                      <c:pt idx="4823">
                        <c:v>2.9163599999999999E-12</c:v>
                      </c:pt>
                      <c:pt idx="4824">
                        <c:v>4.2483300000000003E-12</c:v>
                      </c:pt>
                      <c:pt idx="4825">
                        <c:v>4.2483300000000003E-12</c:v>
                      </c:pt>
                      <c:pt idx="4826">
                        <c:v>5.9324200000000003E-12</c:v>
                      </c:pt>
                      <c:pt idx="4827">
                        <c:v>5.9324200000000003E-12</c:v>
                      </c:pt>
                      <c:pt idx="4828">
                        <c:v>4.7886200000000002E-12</c:v>
                      </c:pt>
                      <c:pt idx="4829">
                        <c:v>4.7886200000000002E-12</c:v>
                      </c:pt>
                      <c:pt idx="4830">
                        <c:v>3.3981900000000001E-12</c:v>
                      </c:pt>
                      <c:pt idx="4831">
                        <c:v>3.3981900000000001E-12</c:v>
                      </c:pt>
                      <c:pt idx="4832">
                        <c:v>3.9797800000000002E-12</c:v>
                      </c:pt>
                      <c:pt idx="4833">
                        <c:v>3.9797800000000002E-12</c:v>
                      </c:pt>
                      <c:pt idx="4834">
                        <c:v>4.0986899999999998E-12</c:v>
                      </c:pt>
                      <c:pt idx="4835">
                        <c:v>4.0986899999999998E-12</c:v>
                      </c:pt>
                      <c:pt idx="4836">
                        <c:v>4.01225E-12</c:v>
                      </c:pt>
                      <c:pt idx="4837">
                        <c:v>4.01225E-12</c:v>
                      </c:pt>
                      <c:pt idx="4838">
                        <c:v>4.0735899999999998E-12</c:v>
                      </c:pt>
                      <c:pt idx="4839">
                        <c:v>4.0735899999999998E-12</c:v>
                      </c:pt>
                      <c:pt idx="4840">
                        <c:v>4.4526499999999996E-12</c:v>
                      </c:pt>
                      <c:pt idx="4841">
                        <c:v>4.4526499999999996E-12</c:v>
                      </c:pt>
                      <c:pt idx="4842">
                        <c:v>2.6865699999999999E-12</c:v>
                      </c:pt>
                      <c:pt idx="4843">
                        <c:v>2.6865699999999999E-12</c:v>
                      </c:pt>
                      <c:pt idx="4844">
                        <c:v>3.3988899999999999E-12</c:v>
                      </c:pt>
                      <c:pt idx="4845">
                        <c:v>3.3988899999999999E-12</c:v>
                      </c:pt>
                      <c:pt idx="4846">
                        <c:v>4.2355900000000001E-12</c:v>
                      </c:pt>
                      <c:pt idx="4847">
                        <c:v>4.2355900000000001E-12</c:v>
                      </c:pt>
                      <c:pt idx="4848">
                        <c:v>1.90169E-11</c:v>
                      </c:pt>
                      <c:pt idx="4849">
                        <c:v>1.90169E-11</c:v>
                      </c:pt>
                      <c:pt idx="4850">
                        <c:v>4.0002699999999999E-12</c:v>
                      </c:pt>
                      <c:pt idx="4851">
                        <c:v>4.0002699999999999E-12</c:v>
                      </c:pt>
                      <c:pt idx="4852">
                        <c:v>6.1677999999999996E-12</c:v>
                      </c:pt>
                      <c:pt idx="4853">
                        <c:v>6.1677999999999996E-12</c:v>
                      </c:pt>
                      <c:pt idx="4854">
                        <c:v>3.1302000000000001E-12</c:v>
                      </c:pt>
                      <c:pt idx="4855">
                        <c:v>3.1302000000000001E-12</c:v>
                      </c:pt>
                      <c:pt idx="4856">
                        <c:v>4.7476699999999997E-12</c:v>
                      </c:pt>
                      <c:pt idx="4857">
                        <c:v>4.7476699999999997E-12</c:v>
                      </c:pt>
                      <c:pt idx="4858">
                        <c:v>6.0233900000000002E-12</c:v>
                      </c:pt>
                      <c:pt idx="4859">
                        <c:v>6.0233900000000002E-12</c:v>
                      </c:pt>
                      <c:pt idx="4860">
                        <c:v>5.26713E-12</c:v>
                      </c:pt>
                      <c:pt idx="4861">
                        <c:v>5.26713E-12</c:v>
                      </c:pt>
                      <c:pt idx="4862">
                        <c:v>4.2272400000000001E-12</c:v>
                      </c:pt>
                      <c:pt idx="4863">
                        <c:v>4.2272400000000001E-12</c:v>
                      </c:pt>
                      <c:pt idx="4864">
                        <c:v>5.3826499999999999E-12</c:v>
                      </c:pt>
                      <c:pt idx="4865">
                        <c:v>5.3826499999999999E-12</c:v>
                      </c:pt>
                      <c:pt idx="4866">
                        <c:v>4.5679299999999999E-12</c:v>
                      </c:pt>
                      <c:pt idx="4867">
                        <c:v>4.5679299999999999E-12</c:v>
                      </c:pt>
                      <c:pt idx="4868">
                        <c:v>4.08359E-12</c:v>
                      </c:pt>
                      <c:pt idx="4869">
                        <c:v>4.08359E-12</c:v>
                      </c:pt>
                      <c:pt idx="4870">
                        <c:v>4.5422699999999998E-12</c:v>
                      </c:pt>
                      <c:pt idx="4871">
                        <c:v>4.5422699999999998E-12</c:v>
                      </c:pt>
                      <c:pt idx="4872">
                        <c:v>5.14038E-12</c:v>
                      </c:pt>
                      <c:pt idx="4873">
                        <c:v>5.14038E-12</c:v>
                      </c:pt>
                      <c:pt idx="4874">
                        <c:v>4.6742899999999999E-12</c:v>
                      </c:pt>
                      <c:pt idx="4875">
                        <c:v>4.6742899999999999E-12</c:v>
                      </c:pt>
                      <c:pt idx="4876">
                        <c:v>3.00611E-12</c:v>
                      </c:pt>
                      <c:pt idx="4877">
                        <c:v>3.00611E-12</c:v>
                      </c:pt>
                      <c:pt idx="4878">
                        <c:v>3.3266100000000001E-12</c:v>
                      </c:pt>
                      <c:pt idx="4879">
                        <c:v>3.3266100000000001E-12</c:v>
                      </c:pt>
                      <c:pt idx="4880">
                        <c:v>4.2480500000000003E-12</c:v>
                      </c:pt>
                      <c:pt idx="4881">
                        <c:v>4.2480500000000003E-12</c:v>
                      </c:pt>
                      <c:pt idx="4882">
                        <c:v>3.9319299999999998E-12</c:v>
                      </c:pt>
                      <c:pt idx="4883">
                        <c:v>3.9319299999999998E-12</c:v>
                      </c:pt>
                      <c:pt idx="4884">
                        <c:v>5.5285700000000001E-12</c:v>
                      </c:pt>
                      <c:pt idx="4885">
                        <c:v>5.5285700000000001E-12</c:v>
                      </c:pt>
                      <c:pt idx="4886">
                        <c:v>4.6878100000000004E-12</c:v>
                      </c:pt>
                      <c:pt idx="4887">
                        <c:v>4.6878100000000004E-12</c:v>
                      </c:pt>
                      <c:pt idx="4888">
                        <c:v>3.75506E-12</c:v>
                      </c:pt>
                      <c:pt idx="4889">
                        <c:v>3.75506E-12</c:v>
                      </c:pt>
                      <c:pt idx="4890">
                        <c:v>4.9054199999999999E-12</c:v>
                      </c:pt>
                      <c:pt idx="4891">
                        <c:v>4.9054199999999999E-12</c:v>
                      </c:pt>
                      <c:pt idx="4892">
                        <c:v>3.3328799999999998E-12</c:v>
                      </c:pt>
                      <c:pt idx="4893">
                        <c:v>3.3328799999999998E-12</c:v>
                      </c:pt>
                      <c:pt idx="4894">
                        <c:v>2.9722300000000001E-12</c:v>
                      </c:pt>
                      <c:pt idx="4895">
                        <c:v>2.9722300000000001E-12</c:v>
                      </c:pt>
                      <c:pt idx="4896">
                        <c:v>3.0679600000000002E-12</c:v>
                      </c:pt>
                      <c:pt idx="4897">
                        <c:v>3.0679600000000002E-12</c:v>
                      </c:pt>
                      <c:pt idx="4898">
                        <c:v>4.4055800000000003E-12</c:v>
                      </c:pt>
                      <c:pt idx="4899">
                        <c:v>4.4055800000000003E-12</c:v>
                      </c:pt>
                      <c:pt idx="4900">
                        <c:v>3.56556E-12</c:v>
                      </c:pt>
                      <c:pt idx="4901">
                        <c:v>3.56556E-12</c:v>
                      </c:pt>
                      <c:pt idx="4902">
                        <c:v>3.74891E-12</c:v>
                      </c:pt>
                      <c:pt idx="4903">
                        <c:v>3.74891E-12</c:v>
                      </c:pt>
                      <c:pt idx="4904">
                        <c:v>5.5976600000000002E-12</c:v>
                      </c:pt>
                      <c:pt idx="4905">
                        <c:v>5.5976600000000002E-12</c:v>
                      </c:pt>
                      <c:pt idx="4906">
                        <c:v>2.9792499999999999E-12</c:v>
                      </c:pt>
                      <c:pt idx="4907">
                        <c:v>2.9792499999999999E-12</c:v>
                      </c:pt>
                      <c:pt idx="4908">
                        <c:v>5.03525E-12</c:v>
                      </c:pt>
                      <c:pt idx="4909">
                        <c:v>5.03525E-12</c:v>
                      </c:pt>
                      <c:pt idx="4910">
                        <c:v>3.7885499999999996E-12</c:v>
                      </c:pt>
                      <c:pt idx="4911">
                        <c:v>3.7885499999999996E-12</c:v>
                      </c:pt>
                      <c:pt idx="4912">
                        <c:v>4.4223200000000001E-12</c:v>
                      </c:pt>
                      <c:pt idx="4913">
                        <c:v>4.4223200000000001E-12</c:v>
                      </c:pt>
                      <c:pt idx="4914">
                        <c:v>2.9366200000000001E-12</c:v>
                      </c:pt>
                      <c:pt idx="4915">
                        <c:v>2.9366200000000001E-12</c:v>
                      </c:pt>
                      <c:pt idx="4916">
                        <c:v>4.4010600000000002E-12</c:v>
                      </c:pt>
                      <c:pt idx="4917">
                        <c:v>4.4010600000000002E-12</c:v>
                      </c:pt>
                      <c:pt idx="4918">
                        <c:v>6.0623900000000004E-12</c:v>
                      </c:pt>
                      <c:pt idx="4919">
                        <c:v>6.0623900000000004E-12</c:v>
                      </c:pt>
                      <c:pt idx="4920">
                        <c:v>6.1099200000000003E-12</c:v>
                      </c:pt>
                      <c:pt idx="4921">
                        <c:v>6.1099200000000003E-12</c:v>
                      </c:pt>
                      <c:pt idx="4922">
                        <c:v>3.2344400000000001E-12</c:v>
                      </c:pt>
                      <c:pt idx="4923">
                        <c:v>3.2344400000000001E-12</c:v>
                      </c:pt>
                      <c:pt idx="4924">
                        <c:v>5.8601999999999996E-12</c:v>
                      </c:pt>
                      <c:pt idx="4925">
                        <c:v>5.8601999999999996E-12</c:v>
                      </c:pt>
                      <c:pt idx="4926">
                        <c:v>3.8287500000000002E-12</c:v>
                      </c:pt>
                      <c:pt idx="4927">
                        <c:v>3.8287500000000002E-12</c:v>
                      </c:pt>
                      <c:pt idx="4928">
                        <c:v>2.96695E-12</c:v>
                      </c:pt>
                      <c:pt idx="4929">
                        <c:v>2.96695E-12</c:v>
                      </c:pt>
                      <c:pt idx="4930">
                        <c:v>2.8108000000000001E-12</c:v>
                      </c:pt>
                      <c:pt idx="4931">
                        <c:v>2.8108000000000001E-12</c:v>
                      </c:pt>
                      <c:pt idx="4932">
                        <c:v>3.2327700000000002E-12</c:v>
                      </c:pt>
                      <c:pt idx="4933">
                        <c:v>3.2327700000000002E-12</c:v>
                      </c:pt>
                      <c:pt idx="4934">
                        <c:v>4.5073299999999999E-12</c:v>
                      </c:pt>
                      <c:pt idx="4935">
                        <c:v>4.5073299999999999E-12</c:v>
                      </c:pt>
                      <c:pt idx="4936">
                        <c:v>5.2016399999999996E-12</c:v>
                      </c:pt>
                      <c:pt idx="4937">
                        <c:v>5.2016399999999996E-12</c:v>
                      </c:pt>
                      <c:pt idx="4938">
                        <c:v>2.9342499999999999E-12</c:v>
                      </c:pt>
                      <c:pt idx="4939">
                        <c:v>2.9342499999999999E-12</c:v>
                      </c:pt>
                      <c:pt idx="4940">
                        <c:v>3.2959099999999998E-12</c:v>
                      </c:pt>
                      <c:pt idx="4941">
                        <c:v>3.2959099999999998E-12</c:v>
                      </c:pt>
                      <c:pt idx="4942">
                        <c:v>3.5050499999999999E-12</c:v>
                      </c:pt>
                      <c:pt idx="4943">
                        <c:v>3.5050499999999999E-12</c:v>
                      </c:pt>
                      <c:pt idx="4944">
                        <c:v>2.5179100000000001E-12</c:v>
                      </c:pt>
                      <c:pt idx="4945">
                        <c:v>2.5179100000000001E-12</c:v>
                      </c:pt>
                      <c:pt idx="4946">
                        <c:v>2.9565300000000001E-12</c:v>
                      </c:pt>
                      <c:pt idx="4947">
                        <c:v>2.9565300000000001E-12</c:v>
                      </c:pt>
                      <c:pt idx="4948">
                        <c:v>4.62813E-12</c:v>
                      </c:pt>
                      <c:pt idx="4949">
                        <c:v>4.62813E-12</c:v>
                      </c:pt>
                      <c:pt idx="4950">
                        <c:v>5.4042800000000001E-12</c:v>
                      </c:pt>
                      <c:pt idx="4951">
                        <c:v>5.4042800000000001E-12</c:v>
                      </c:pt>
                      <c:pt idx="4952">
                        <c:v>3.1880300000000001E-12</c:v>
                      </c:pt>
                      <c:pt idx="4953">
                        <c:v>3.1880300000000001E-12</c:v>
                      </c:pt>
                      <c:pt idx="4954">
                        <c:v>6.6555500000000003E-12</c:v>
                      </c:pt>
                      <c:pt idx="4955">
                        <c:v>6.6555500000000003E-12</c:v>
                      </c:pt>
                      <c:pt idx="4956">
                        <c:v>5.7220700000000001E-12</c:v>
                      </c:pt>
                      <c:pt idx="4957">
                        <c:v>5.7220700000000001E-12</c:v>
                      </c:pt>
                      <c:pt idx="4958">
                        <c:v>4.7661700000000001E-12</c:v>
                      </c:pt>
                      <c:pt idx="4959">
                        <c:v>4.7661700000000001E-12</c:v>
                      </c:pt>
                      <c:pt idx="4960">
                        <c:v>3.9451000000000002E-12</c:v>
                      </c:pt>
                      <c:pt idx="4961">
                        <c:v>3.9451000000000002E-12</c:v>
                      </c:pt>
                      <c:pt idx="4962">
                        <c:v>3.8283500000000003E-12</c:v>
                      </c:pt>
                      <c:pt idx="4963">
                        <c:v>3.8283500000000003E-12</c:v>
                      </c:pt>
                      <c:pt idx="4964">
                        <c:v>5.62986E-12</c:v>
                      </c:pt>
                      <c:pt idx="4965">
                        <c:v>5.62986E-12</c:v>
                      </c:pt>
                      <c:pt idx="4966">
                        <c:v>2.8784299999999999E-12</c:v>
                      </c:pt>
                      <c:pt idx="4967">
                        <c:v>2.8784299999999999E-12</c:v>
                      </c:pt>
                      <c:pt idx="4968">
                        <c:v>3.9888000000000001E-12</c:v>
                      </c:pt>
                      <c:pt idx="4969">
                        <c:v>3.9888000000000001E-12</c:v>
                      </c:pt>
                      <c:pt idx="4970">
                        <c:v>7.5922799999999992E-12</c:v>
                      </c:pt>
                      <c:pt idx="4971">
                        <c:v>7.5922799999999992E-12</c:v>
                      </c:pt>
                      <c:pt idx="4972">
                        <c:v>2.9678900000000002E-12</c:v>
                      </c:pt>
                      <c:pt idx="4973">
                        <c:v>2.9678900000000002E-12</c:v>
                      </c:pt>
                      <c:pt idx="4974">
                        <c:v>2.6918299999999999E-12</c:v>
                      </c:pt>
                      <c:pt idx="4975">
                        <c:v>2.6918299999999999E-12</c:v>
                      </c:pt>
                      <c:pt idx="4976">
                        <c:v>3.1438199999999998E-12</c:v>
                      </c:pt>
                      <c:pt idx="4977">
                        <c:v>3.1438199999999998E-12</c:v>
                      </c:pt>
                      <c:pt idx="4978">
                        <c:v>3.7841199999999998E-12</c:v>
                      </c:pt>
                      <c:pt idx="4979">
                        <c:v>3.7841199999999998E-12</c:v>
                      </c:pt>
                      <c:pt idx="4980">
                        <c:v>3.03597E-12</c:v>
                      </c:pt>
                      <c:pt idx="4981">
                        <c:v>3.03597E-12</c:v>
                      </c:pt>
                      <c:pt idx="4982">
                        <c:v>3.5379400000000002E-12</c:v>
                      </c:pt>
                      <c:pt idx="4983">
                        <c:v>3.5379400000000002E-12</c:v>
                      </c:pt>
                      <c:pt idx="4984">
                        <c:v>2.8861400000000001E-12</c:v>
                      </c:pt>
                      <c:pt idx="4985">
                        <c:v>2.8861400000000001E-12</c:v>
                      </c:pt>
                      <c:pt idx="4986">
                        <c:v>2.9937199999999999E-12</c:v>
                      </c:pt>
                      <c:pt idx="4987">
                        <c:v>2.9937199999999999E-12</c:v>
                      </c:pt>
                      <c:pt idx="4988">
                        <c:v>3.8146600000000002E-12</c:v>
                      </c:pt>
                      <c:pt idx="4989">
                        <c:v>3.8146600000000002E-12</c:v>
                      </c:pt>
                      <c:pt idx="4990">
                        <c:v>4.5634099999999998E-12</c:v>
                      </c:pt>
                      <c:pt idx="4991">
                        <c:v>4.5634099999999998E-12</c:v>
                      </c:pt>
                      <c:pt idx="4992">
                        <c:v>2.6624499999999998E-12</c:v>
                      </c:pt>
                      <c:pt idx="4993">
                        <c:v>2.6624499999999998E-12</c:v>
                      </c:pt>
                      <c:pt idx="4994">
                        <c:v>6.6098600000000003E-12</c:v>
                      </c:pt>
                      <c:pt idx="4995">
                        <c:v>6.6098600000000003E-12</c:v>
                      </c:pt>
                      <c:pt idx="4996">
                        <c:v>3.4795200000000001E-12</c:v>
                      </c:pt>
                      <c:pt idx="4997">
                        <c:v>3.4795200000000001E-12</c:v>
                      </c:pt>
                      <c:pt idx="4998">
                        <c:v>2.5113199999999998E-12</c:v>
                      </c:pt>
                      <c:pt idx="4999">
                        <c:v>2.5113199999999998E-12</c:v>
                      </c:pt>
                      <c:pt idx="5000">
                        <c:v>2.5803699999999998E-12</c:v>
                      </c:pt>
                      <c:pt idx="5001">
                        <c:v>2.5803699999999998E-12</c:v>
                      </c:pt>
                      <c:pt idx="5002">
                        <c:v>7.5465299999999993E-12</c:v>
                      </c:pt>
                      <c:pt idx="5003">
                        <c:v>7.5465299999999993E-12</c:v>
                      </c:pt>
                      <c:pt idx="5004">
                        <c:v>2.8109000000000001E-12</c:v>
                      </c:pt>
                      <c:pt idx="5005">
                        <c:v>2.8109000000000001E-12</c:v>
                      </c:pt>
                      <c:pt idx="5006">
                        <c:v>3.98352E-12</c:v>
                      </c:pt>
                      <c:pt idx="5007">
                        <c:v>3.98352E-12</c:v>
                      </c:pt>
                      <c:pt idx="5008">
                        <c:v>5.4533500000000004E-12</c:v>
                      </c:pt>
                      <c:pt idx="5009">
                        <c:v>5.4533500000000004E-12</c:v>
                      </c:pt>
                      <c:pt idx="5010">
                        <c:v>3.0329000000000001E-12</c:v>
                      </c:pt>
                      <c:pt idx="5011">
                        <c:v>3.0329000000000001E-12</c:v>
                      </c:pt>
                      <c:pt idx="5012">
                        <c:v>4.39851E-12</c:v>
                      </c:pt>
                      <c:pt idx="5013">
                        <c:v>4.39851E-12</c:v>
                      </c:pt>
                      <c:pt idx="5014">
                        <c:v>4.58429E-12</c:v>
                      </c:pt>
                      <c:pt idx="5015">
                        <c:v>4.58429E-12</c:v>
                      </c:pt>
                      <c:pt idx="5016">
                        <c:v>2.9209799999999999E-12</c:v>
                      </c:pt>
                      <c:pt idx="5017">
                        <c:v>2.9209799999999999E-12</c:v>
                      </c:pt>
                      <c:pt idx="5018">
                        <c:v>4.4790900000000001E-12</c:v>
                      </c:pt>
                      <c:pt idx="5019">
                        <c:v>4.4790900000000001E-12</c:v>
                      </c:pt>
                      <c:pt idx="5020">
                        <c:v>2.87557E-12</c:v>
                      </c:pt>
                      <c:pt idx="5021">
                        <c:v>2.87557E-12</c:v>
                      </c:pt>
                      <c:pt idx="5022">
                        <c:v>3.0845499999999998E-12</c:v>
                      </c:pt>
                      <c:pt idx="5023">
                        <c:v>3.0845499999999998E-12</c:v>
                      </c:pt>
                      <c:pt idx="5024">
                        <c:v>4.2451399999999998E-12</c:v>
                      </c:pt>
                      <c:pt idx="5025">
                        <c:v>4.2451399999999998E-12</c:v>
                      </c:pt>
                      <c:pt idx="5026">
                        <c:v>4.5831400000000002E-12</c:v>
                      </c:pt>
                      <c:pt idx="5027">
                        <c:v>4.5831400000000002E-12</c:v>
                      </c:pt>
                      <c:pt idx="5028">
                        <c:v>4.4738599999999997E-12</c:v>
                      </c:pt>
                      <c:pt idx="5029">
                        <c:v>4.4738599999999997E-12</c:v>
                      </c:pt>
                      <c:pt idx="5030">
                        <c:v>4.9781099999999997E-12</c:v>
                      </c:pt>
                      <c:pt idx="5031">
                        <c:v>4.9781099999999997E-12</c:v>
                      </c:pt>
                      <c:pt idx="5032">
                        <c:v>2.5660000000000002E-12</c:v>
                      </c:pt>
                      <c:pt idx="5033">
                        <c:v>2.5660000000000002E-12</c:v>
                      </c:pt>
                      <c:pt idx="5034">
                        <c:v>3.5194799999999999E-12</c:v>
                      </c:pt>
                      <c:pt idx="5035">
                        <c:v>3.5194799999999999E-12</c:v>
                      </c:pt>
                      <c:pt idx="5036">
                        <c:v>4.35316E-12</c:v>
                      </c:pt>
                      <c:pt idx="5037">
                        <c:v>4.35316E-12</c:v>
                      </c:pt>
                      <c:pt idx="5038">
                        <c:v>7.7401200000000003E-12</c:v>
                      </c:pt>
                      <c:pt idx="5039">
                        <c:v>7.7401200000000003E-12</c:v>
                      </c:pt>
                      <c:pt idx="5040">
                        <c:v>2.61958E-12</c:v>
                      </c:pt>
                      <c:pt idx="5041">
                        <c:v>2.61958E-12</c:v>
                      </c:pt>
                      <c:pt idx="5042">
                        <c:v>3.9092700000000004E-12</c:v>
                      </c:pt>
                      <c:pt idx="5043">
                        <c:v>3.9092700000000004E-12</c:v>
                      </c:pt>
                      <c:pt idx="5044">
                        <c:v>1.22816E-11</c:v>
                      </c:pt>
                      <c:pt idx="5045">
                        <c:v>1.22816E-11</c:v>
                      </c:pt>
                      <c:pt idx="5046">
                        <c:v>3.7947000000000004E-12</c:v>
                      </c:pt>
                      <c:pt idx="5047">
                        <c:v>3.7947000000000004E-12</c:v>
                      </c:pt>
                      <c:pt idx="5048">
                        <c:v>4.4252899999999996E-12</c:v>
                      </c:pt>
                      <c:pt idx="5049">
                        <c:v>4.4252899999999996E-12</c:v>
                      </c:pt>
                      <c:pt idx="5050">
                        <c:v>3.5311300000000001E-12</c:v>
                      </c:pt>
                      <c:pt idx="5051">
                        <c:v>3.5311300000000001E-12</c:v>
                      </c:pt>
                      <c:pt idx="5052">
                        <c:v>4.6339199999999997E-12</c:v>
                      </c:pt>
                      <c:pt idx="5053">
                        <c:v>4.6339199999999997E-12</c:v>
                      </c:pt>
                      <c:pt idx="5054">
                        <c:v>4.6729400000000001E-12</c:v>
                      </c:pt>
                      <c:pt idx="5055">
                        <c:v>4.6729400000000001E-12</c:v>
                      </c:pt>
                      <c:pt idx="5056">
                        <c:v>4.3143699999999999E-12</c:v>
                      </c:pt>
                      <c:pt idx="5057">
                        <c:v>4.3143699999999999E-12</c:v>
                      </c:pt>
                      <c:pt idx="5058">
                        <c:v>4.3875300000000004E-12</c:v>
                      </c:pt>
                      <c:pt idx="5059">
                        <c:v>4.3875300000000004E-12</c:v>
                      </c:pt>
                      <c:pt idx="5060">
                        <c:v>5.4482600000000001E-12</c:v>
                      </c:pt>
                      <c:pt idx="5061">
                        <c:v>5.4482600000000001E-12</c:v>
                      </c:pt>
                      <c:pt idx="5062">
                        <c:v>4.8712899999999999E-12</c:v>
                      </c:pt>
                      <c:pt idx="5063">
                        <c:v>4.8712899999999999E-12</c:v>
                      </c:pt>
                      <c:pt idx="5064">
                        <c:v>5.6918199999999999E-12</c:v>
                      </c:pt>
                      <c:pt idx="5065">
                        <c:v>5.6918199999999999E-12</c:v>
                      </c:pt>
                      <c:pt idx="5066">
                        <c:v>8.1319499999999999E-12</c:v>
                      </c:pt>
                      <c:pt idx="5067">
                        <c:v>8.1319499999999999E-12</c:v>
                      </c:pt>
                      <c:pt idx="5068">
                        <c:v>2.6495599999999999E-12</c:v>
                      </c:pt>
                      <c:pt idx="5069">
                        <c:v>2.6495599999999999E-12</c:v>
                      </c:pt>
                      <c:pt idx="5070">
                        <c:v>3.6209499999999998E-12</c:v>
                      </c:pt>
                      <c:pt idx="5071">
                        <c:v>3.6209499999999998E-12</c:v>
                      </c:pt>
                      <c:pt idx="5072">
                        <c:v>3.1324999999999998E-12</c:v>
                      </c:pt>
                      <c:pt idx="5073">
                        <c:v>3.1324999999999998E-12</c:v>
                      </c:pt>
                      <c:pt idx="5074">
                        <c:v>4.00226E-12</c:v>
                      </c:pt>
                      <c:pt idx="5075">
                        <c:v>4.00226E-12</c:v>
                      </c:pt>
                      <c:pt idx="5076">
                        <c:v>5.7151999999999997E-12</c:v>
                      </c:pt>
                      <c:pt idx="5077">
                        <c:v>5.7151999999999997E-12</c:v>
                      </c:pt>
                      <c:pt idx="5078">
                        <c:v>4.8415600000000002E-12</c:v>
                      </c:pt>
                      <c:pt idx="5079">
                        <c:v>4.8415600000000002E-12</c:v>
                      </c:pt>
                      <c:pt idx="5080">
                        <c:v>6.0292299999999997E-12</c:v>
                      </c:pt>
                      <c:pt idx="5081">
                        <c:v>6.0292299999999997E-12</c:v>
                      </c:pt>
                      <c:pt idx="5082">
                        <c:v>3.2951599999999999E-12</c:v>
                      </c:pt>
                      <c:pt idx="5083">
                        <c:v>3.2951599999999999E-12</c:v>
                      </c:pt>
                      <c:pt idx="5084">
                        <c:v>6.0669299999999999E-12</c:v>
                      </c:pt>
                      <c:pt idx="5085">
                        <c:v>6.0669299999999999E-12</c:v>
                      </c:pt>
                      <c:pt idx="5086">
                        <c:v>3.8789099999999997E-12</c:v>
                      </c:pt>
                      <c:pt idx="5087">
                        <c:v>3.8789099999999997E-12</c:v>
                      </c:pt>
                      <c:pt idx="5088">
                        <c:v>6.3948399999999998E-12</c:v>
                      </c:pt>
                      <c:pt idx="5089">
                        <c:v>6.3948399999999998E-12</c:v>
                      </c:pt>
                      <c:pt idx="5090">
                        <c:v>5.1619400000000001E-12</c:v>
                      </c:pt>
                      <c:pt idx="5091">
                        <c:v>5.1619400000000001E-12</c:v>
                      </c:pt>
                      <c:pt idx="5092">
                        <c:v>5.2349599999999997E-12</c:v>
                      </c:pt>
                      <c:pt idx="5093">
                        <c:v>5.2349599999999997E-12</c:v>
                      </c:pt>
                      <c:pt idx="5094">
                        <c:v>3.2274799999999999E-12</c:v>
                      </c:pt>
                      <c:pt idx="5095">
                        <c:v>3.2274799999999999E-12</c:v>
                      </c:pt>
                      <c:pt idx="5096">
                        <c:v>4.64995E-12</c:v>
                      </c:pt>
                      <c:pt idx="5097">
                        <c:v>4.64995E-12</c:v>
                      </c:pt>
                      <c:pt idx="5098">
                        <c:v>3.72442E-12</c:v>
                      </c:pt>
                      <c:pt idx="5099">
                        <c:v>3.72442E-12</c:v>
                      </c:pt>
                      <c:pt idx="5100">
                        <c:v>2.74985E-12</c:v>
                      </c:pt>
                      <c:pt idx="5101">
                        <c:v>2.74985E-12</c:v>
                      </c:pt>
                      <c:pt idx="5102">
                        <c:v>3.0124899999999998E-12</c:v>
                      </c:pt>
                      <c:pt idx="5103">
                        <c:v>3.0124899999999998E-12</c:v>
                      </c:pt>
                      <c:pt idx="5104">
                        <c:v>2.8280000000000001E-12</c:v>
                      </c:pt>
                      <c:pt idx="5105">
                        <c:v>2.8280000000000001E-12</c:v>
                      </c:pt>
                      <c:pt idx="5106">
                        <c:v>6.8147100000000002E-12</c:v>
                      </c:pt>
                      <c:pt idx="5107">
                        <c:v>6.8147100000000002E-12</c:v>
                      </c:pt>
                      <c:pt idx="5108">
                        <c:v>5.77685E-12</c:v>
                      </c:pt>
                      <c:pt idx="5109">
                        <c:v>5.77685E-12</c:v>
                      </c:pt>
                      <c:pt idx="5110">
                        <c:v>2.8385899999999999E-12</c:v>
                      </c:pt>
                      <c:pt idx="5111">
                        <c:v>2.8385899999999999E-12</c:v>
                      </c:pt>
                      <c:pt idx="5112">
                        <c:v>3.6460099999999997E-12</c:v>
                      </c:pt>
                      <c:pt idx="5113">
                        <c:v>3.6460099999999997E-12</c:v>
                      </c:pt>
                      <c:pt idx="5114">
                        <c:v>4.1937599999999997E-12</c:v>
                      </c:pt>
                      <c:pt idx="5115">
                        <c:v>4.1937599999999997E-12</c:v>
                      </c:pt>
                      <c:pt idx="5116">
                        <c:v>5.0233199999999996E-12</c:v>
                      </c:pt>
                      <c:pt idx="5117">
                        <c:v>5.0233199999999996E-12</c:v>
                      </c:pt>
                      <c:pt idx="5118">
                        <c:v>5.4938599999999998E-12</c:v>
                      </c:pt>
                      <c:pt idx="5119">
                        <c:v>5.4938599999999998E-12</c:v>
                      </c:pt>
                      <c:pt idx="5120">
                        <c:v>6.3690800000000002E-12</c:v>
                      </c:pt>
                      <c:pt idx="5121">
                        <c:v>6.3690800000000002E-12</c:v>
                      </c:pt>
                      <c:pt idx="5122">
                        <c:v>2.9944600000000001E-12</c:v>
                      </c:pt>
                      <c:pt idx="5123">
                        <c:v>2.9944600000000001E-12</c:v>
                      </c:pt>
                      <c:pt idx="5124">
                        <c:v>3.6888000000000002E-12</c:v>
                      </c:pt>
                      <c:pt idx="5125">
                        <c:v>3.6888000000000002E-12</c:v>
                      </c:pt>
                      <c:pt idx="5126">
                        <c:v>4.64769E-12</c:v>
                      </c:pt>
                      <c:pt idx="5127">
                        <c:v>4.64769E-12</c:v>
                      </c:pt>
                      <c:pt idx="5128">
                        <c:v>5.0504799999999997E-12</c:v>
                      </c:pt>
                      <c:pt idx="5129">
                        <c:v>5.0504799999999997E-12</c:v>
                      </c:pt>
                      <c:pt idx="5130">
                        <c:v>2.7040300000000001E-12</c:v>
                      </c:pt>
                      <c:pt idx="5131">
                        <c:v>2.7040300000000001E-12</c:v>
                      </c:pt>
                      <c:pt idx="5132">
                        <c:v>3.8045400000000003E-12</c:v>
                      </c:pt>
                      <c:pt idx="5133">
                        <c:v>3.8045400000000003E-12</c:v>
                      </c:pt>
                      <c:pt idx="5134">
                        <c:v>3.8597900000000001E-12</c:v>
                      </c:pt>
                      <c:pt idx="5135">
                        <c:v>3.8597900000000001E-12</c:v>
                      </c:pt>
                      <c:pt idx="5136">
                        <c:v>3.42742E-12</c:v>
                      </c:pt>
                      <c:pt idx="5137">
                        <c:v>3.42742E-12</c:v>
                      </c:pt>
                      <c:pt idx="5138">
                        <c:v>2.6988000000000002E-12</c:v>
                      </c:pt>
                      <c:pt idx="5139">
                        <c:v>2.6988000000000002E-12</c:v>
                      </c:pt>
                      <c:pt idx="5140">
                        <c:v>3.2401299999999998E-12</c:v>
                      </c:pt>
                      <c:pt idx="5141">
                        <c:v>3.2401299999999998E-12</c:v>
                      </c:pt>
                      <c:pt idx="5142">
                        <c:v>3.1443900000000001E-12</c:v>
                      </c:pt>
                      <c:pt idx="5143">
                        <c:v>3.1443900000000001E-12</c:v>
                      </c:pt>
                      <c:pt idx="5144">
                        <c:v>3.8527299999999999E-12</c:v>
                      </c:pt>
                      <c:pt idx="5145">
                        <c:v>3.8527299999999999E-12</c:v>
                      </c:pt>
                      <c:pt idx="5146">
                        <c:v>5.18129E-12</c:v>
                      </c:pt>
                      <c:pt idx="5147">
                        <c:v>5.18129E-12</c:v>
                      </c:pt>
                      <c:pt idx="5148">
                        <c:v>3.9304199999999997E-12</c:v>
                      </c:pt>
                      <c:pt idx="5149">
                        <c:v>3.9304199999999997E-12</c:v>
                      </c:pt>
                      <c:pt idx="5150">
                        <c:v>5.9151499999999997E-11</c:v>
                      </c:pt>
                      <c:pt idx="5151">
                        <c:v>5.9151499999999997E-11</c:v>
                      </c:pt>
                      <c:pt idx="5152">
                        <c:v>3.8682900000000003E-12</c:v>
                      </c:pt>
                      <c:pt idx="5153">
                        <c:v>3.8682900000000003E-12</c:v>
                      </c:pt>
                      <c:pt idx="5154">
                        <c:v>5.7933999999999999E-12</c:v>
                      </c:pt>
                      <c:pt idx="5155">
                        <c:v>5.7933999999999999E-12</c:v>
                      </c:pt>
                      <c:pt idx="5156">
                        <c:v>2.7888800000000001E-12</c:v>
                      </c:pt>
                      <c:pt idx="5157">
                        <c:v>2.7888800000000001E-12</c:v>
                      </c:pt>
                      <c:pt idx="5158">
                        <c:v>3.6633500000000001E-12</c:v>
                      </c:pt>
                      <c:pt idx="5159">
                        <c:v>3.6633500000000001E-12</c:v>
                      </c:pt>
                      <c:pt idx="5160">
                        <c:v>4.1807500000000003E-12</c:v>
                      </c:pt>
                      <c:pt idx="5161">
                        <c:v>4.1807500000000003E-12</c:v>
                      </c:pt>
                      <c:pt idx="5162">
                        <c:v>5.8725600000000002E-12</c:v>
                      </c:pt>
                      <c:pt idx="5163">
                        <c:v>5.8725600000000002E-12</c:v>
                      </c:pt>
                      <c:pt idx="5164">
                        <c:v>4.7189499999999998E-12</c:v>
                      </c:pt>
                      <c:pt idx="5165">
                        <c:v>4.7189499999999998E-12</c:v>
                      </c:pt>
                      <c:pt idx="5166">
                        <c:v>2.7755499999999998E-12</c:v>
                      </c:pt>
                      <c:pt idx="5167">
                        <c:v>2.7755499999999998E-12</c:v>
                      </c:pt>
                      <c:pt idx="5168">
                        <c:v>2.6190700000000001E-12</c:v>
                      </c:pt>
                      <c:pt idx="5169">
                        <c:v>2.6190700000000001E-12</c:v>
                      </c:pt>
                      <c:pt idx="5170">
                        <c:v>4.8948099999999998E-12</c:v>
                      </c:pt>
                      <c:pt idx="5171">
                        <c:v>4.8948099999999998E-12</c:v>
                      </c:pt>
                      <c:pt idx="5172">
                        <c:v>3.8635700000000003E-12</c:v>
                      </c:pt>
                      <c:pt idx="5173">
                        <c:v>3.8635700000000003E-12</c:v>
                      </c:pt>
                      <c:pt idx="5174">
                        <c:v>4.9299200000000001E-12</c:v>
                      </c:pt>
                      <c:pt idx="5175">
                        <c:v>4.9299200000000001E-12</c:v>
                      </c:pt>
                      <c:pt idx="5176">
                        <c:v>2.7770199999999998E-12</c:v>
                      </c:pt>
                      <c:pt idx="5177">
                        <c:v>2.7770199999999998E-12</c:v>
                      </c:pt>
                      <c:pt idx="5178">
                        <c:v>2.90053E-12</c:v>
                      </c:pt>
                      <c:pt idx="5179">
                        <c:v>2.90053E-12</c:v>
                      </c:pt>
                      <c:pt idx="5180">
                        <c:v>4.3988800000000003E-12</c:v>
                      </c:pt>
                      <c:pt idx="5181">
                        <c:v>4.3988800000000003E-12</c:v>
                      </c:pt>
                      <c:pt idx="5182">
                        <c:v>3.1957399999999999E-12</c:v>
                      </c:pt>
                      <c:pt idx="5183">
                        <c:v>3.1957399999999999E-12</c:v>
                      </c:pt>
                      <c:pt idx="5184">
                        <c:v>4.29639E-12</c:v>
                      </c:pt>
                      <c:pt idx="5185">
                        <c:v>4.29639E-12</c:v>
                      </c:pt>
                      <c:pt idx="5186">
                        <c:v>4.2511599999999998E-12</c:v>
                      </c:pt>
                      <c:pt idx="5187">
                        <c:v>4.2511599999999998E-12</c:v>
                      </c:pt>
                      <c:pt idx="5188">
                        <c:v>4.2441799999999998E-12</c:v>
                      </c:pt>
                      <c:pt idx="5189">
                        <c:v>4.2441799999999998E-12</c:v>
                      </c:pt>
                      <c:pt idx="5190">
                        <c:v>2.8255800000000002E-12</c:v>
                      </c:pt>
                      <c:pt idx="5191">
                        <c:v>2.8255800000000002E-12</c:v>
                      </c:pt>
                      <c:pt idx="5192">
                        <c:v>4.3061499999999998E-12</c:v>
                      </c:pt>
                      <c:pt idx="5193">
                        <c:v>4.3061499999999998E-12</c:v>
                      </c:pt>
                      <c:pt idx="5194">
                        <c:v>8.6911100000000005E-12</c:v>
                      </c:pt>
                      <c:pt idx="5195">
                        <c:v>8.6911100000000005E-12</c:v>
                      </c:pt>
                      <c:pt idx="5196">
                        <c:v>4.5755699999999997E-12</c:v>
                      </c:pt>
                      <c:pt idx="5197">
                        <c:v>4.5755699999999997E-12</c:v>
                      </c:pt>
                      <c:pt idx="5198">
                        <c:v>2.5652E-12</c:v>
                      </c:pt>
                      <c:pt idx="5199">
                        <c:v>2.5652E-12</c:v>
                      </c:pt>
                      <c:pt idx="5200">
                        <c:v>3.6830000000000004E-12</c:v>
                      </c:pt>
                      <c:pt idx="5201">
                        <c:v>3.6830000000000004E-12</c:v>
                      </c:pt>
                      <c:pt idx="5202">
                        <c:v>4.7631299999999997E-12</c:v>
                      </c:pt>
                      <c:pt idx="5203">
                        <c:v>4.7631299999999997E-12</c:v>
                      </c:pt>
                      <c:pt idx="5204">
                        <c:v>2.6035500000000001E-12</c:v>
                      </c:pt>
                      <c:pt idx="5205">
                        <c:v>2.6035500000000001E-12</c:v>
                      </c:pt>
                      <c:pt idx="5206">
                        <c:v>2.5565999999999998E-12</c:v>
                      </c:pt>
                      <c:pt idx="5207">
                        <c:v>2.5565999999999998E-12</c:v>
                      </c:pt>
                      <c:pt idx="5208">
                        <c:v>5.8742900000000002E-11</c:v>
                      </c:pt>
                      <c:pt idx="5209">
                        <c:v>5.8742900000000002E-11</c:v>
                      </c:pt>
                      <c:pt idx="5210">
                        <c:v>4.3936199999999996E-12</c:v>
                      </c:pt>
                      <c:pt idx="5211">
                        <c:v>4.3936199999999996E-12</c:v>
                      </c:pt>
                      <c:pt idx="5212">
                        <c:v>5.0913600000000002E-12</c:v>
                      </c:pt>
                      <c:pt idx="5213">
                        <c:v>5.0913600000000002E-12</c:v>
                      </c:pt>
                      <c:pt idx="5214">
                        <c:v>3.8149699999999998E-12</c:v>
                      </c:pt>
                      <c:pt idx="5215">
                        <c:v>3.8149699999999998E-12</c:v>
                      </c:pt>
                      <c:pt idx="5216">
                        <c:v>3.23676E-12</c:v>
                      </c:pt>
                      <c:pt idx="5217">
                        <c:v>3.23676E-12</c:v>
                      </c:pt>
                      <c:pt idx="5218">
                        <c:v>3.9578399999999996E-12</c:v>
                      </c:pt>
                      <c:pt idx="5219">
                        <c:v>3.9578399999999996E-12</c:v>
                      </c:pt>
                      <c:pt idx="5220">
                        <c:v>5.73096E-12</c:v>
                      </c:pt>
                      <c:pt idx="5221">
                        <c:v>5.73096E-12</c:v>
                      </c:pt>
                      <c:pt idx="5222">
                        <c:v>2.33657E-12</c:v>
                      </c:pt>
                      <c:pt idx="5223">
                        <c:v>2.33657E-12</c:v>
                      </c:pt>
                      <c:pt idx="5224">
                        <c:v>3.5430300000000001E-12</c:v>
                      </c:pt>
                      <c:pt idx="5225">
                        <c:v>3.5430300000000001E-12</c:v>
                      </c:pt>
                      <c:pt idx="5226">
                        <c:v>2.6707200000000002E-12</c:v>
                      </c:pt>
                      <c:pt idx="5227">
                        <c:v>2.6707200000000002E-12</c:v>
                      </c:pt>
                      <c:pt idx="5228">
                        <c:v>3.31668E-12</c:v>
                      </c:pt>
                      <c:pt idx="5229">
                        <c:v>3.31668E-12</c:v>
                      </c:pt>
                      <c:pt idx="5230">
                        <c:v>3.5473E-12</c:v>
                      </c:pt>
                      <c:pt idx="5231">
                        <c:v>3.5473E-12</c:v>
                      </c:pt>
                      <c:pt idx="5232">
                        <c:v>2.7771599999999999E-12</c:v>
                      </c:pt>
                      <c:pt idx="5233">
                        <c:v>2.7771599999999999E-12</c:v>
                      </c:pt>
                      <c:pt idx="5234">
                        <c:v>3.96553E-12</c:v>
                      </c:pt>
                      <c:pt idx="5235">
                        <c:v>3.96553E-12</c:v>
                      </c:pt>
                      <c:pt idx="5236">
                        <c:v>4.7229899999999999E-12</c:v>
                      </c:pt>
                      <c:pt idx="5237">
                        <c:v>4.7229899999999999E-12</c:v>
                      </c:pt>
                      <c:pt idx="5238">
                        <c:v>2.39444E-12</c:v>
                      </c:pt>
                      <c:pt idx="5239">
                        <c:v>2.39444E-12</c:v>
                      </c:pt>
                      <c:pt idx="5240">
                        <c:v>2.29642E-12</c:v>
                      </c:pt>
                      <c:pt idx="5241">
                        <c:v>2.29642E-12</c:v>
                      </c:pt>
                      <c:pt idx="5242">
                        <c:v>2.4245499999999998E-12</c:v>
                      </c:pt>
                      <c:pt idx="5243">
                        <c:v>2.4245499999999998E-12</c:v>
                      </c:pt>
                      <c:pt idx="5244">
                        <c:v>2.9089699999999999E-12</c:v>
                      </c:pt>
                      <c:pt idx="5245">
                        <c:v>2.9089699999999999E-12</c:v>
                      </c:pt>
                      <c:pt idx="5246">
                        <c:v>3.9297200000000003E-12</c:v>
                      </c:pt>
                      <c:pt idx="5247">
                        <c:v>3.9297200000000003E-12</c:v>
                      </c:pt>
                      <c:pt idx="5248">
                        <c:v>2.5631900000000001E-12</c:v>
                      </c:pt>
                      <c:pt idx="5249">
                        <c:v>2.5631900000000001E-12</c:v>
                      </c:pt>
                      <c:pt idx="5250">
                        <c:v>5.6496699999999997E-12</c:v>
                      </c:pt>
                      <c:pt idx="5251">
                        <c:v>5.6496699999999997E-12</c:v>
                      </c:pt>
                      <c:pt idx="5252">
                        <c:v>3.60752E-12</c:v>
                      </c:pt>
                      <c:pt idx="5253">
                        <c:v>3.60752E-12</c:v>
                      </c:pt>
                      <c:pt idx="5254">
                        <c:v>4.7769499999999998E-12</c:v>
                      </c:pt>
                      <c:pt idx="5255">
                        <c:v>4.7769499999999998E-12</c:v>
                      </c:pt>
                      <c:pt idx="5256">
                        <c:v>2.5376400000000001E-12</c:v>
                      </c:pt>
                      <c:pt idx="5257">
                        <c:v>2.5376400000000001E-12</c:v>
                      </c:pt>
                      <c:pt idx="5258">
                        <c:v>3.60752E-12</c:v>
                      </c:pt>
                      <c:pt idx="5259">
                        <c:v>3.60752E-12</c:v>
                      </c:pt>
                      <c:pt idx="5260">
                        <c:v>4.9362499999999997E-12</c:v>
                      </c:pt>
                      <c:pt idx="5261">
                        <c:v>4.9362499999999997E-12</c:v>
                      </c:pt>
                      <c:pt idx="5262">
                        <c:v>5.7244200000000004E-12</c:v>
                      </c:pt>
                      <c:pt idx="5263">
                        <c:v>5.7244200000000004E-12</c:v>
                      </c:pt>
                      <c:pt idx="5264">
                        <c:v>3.4141000000000002E-12</c:v>
                      </c:pt>
                      <c:pt idx="5265">
                        <c:v>3.4141000000000002E-12</c:v>
                      </c:pt>
                      <c:pt idx="5266">
                        <c:v>2.86613E-12</c:v>
                      </c:pt>
                      <c:pt idx="5267">
                        <c:v>2.86613E-12</c:v>
                      </c:pt>
                      <c:pt idx="5268">
                        <c:v>2.5258500000000002E-12</c:v>
                      </c:pt>
                      <c:pt idx="5269">
                        <c:v>2.5258500000000002E-12</c:v>
                      </c:pt>
                      <c:pt idx="5270">
                        <c:v>2.38274E-12</c:v>
                      </c:pt>
                      <c:pt idx="5271">
                        <c:v>2.38274E-12</c:v>
                      </c:pt>
                      <c:pt idx="5272">
                        <c:v>2.50624E-12</c:v>
                      </c:pt>
                      <c:pt idx="5273">
                        <c:v>2.50624E-12</c:v>
                      </c:pt>
                      <c:pt idx="5274">
                        <c:v>4.7749099999999999E-12</c:v>
                      </c:pt>
                      <c:pt idx="5275">
                        <c:v>4.7749099999999999E-12</c:v>
                      </c:pt>
                      <c:pt idx="5276">
                        <c:v>4.4283799999999998E-12</c:v>
                      </c:pt>
                      <c:pt idx="5277">
                        <c:v>4.4283799999999998E-12</c:v>
                      </c:pt>
                      <c:pt idx="5278">
                        <c:v>2.3191499999999999E-12</c:v>
                      </c:pt>
                      <c:pt idx="5279">
                        <c:v>2.3191499999999999E-12</c:v>
                      </c:pt>
                      <c:pt idx="5280">
                        <c:v>4.9014999999999997E-12</c:v>
                      </c:pt>
                      <c:pt idx="5281">
                        <c:v>4.9014999999999997E-12</c:v>
                      </c:pt>
                      <c:pt idx="5282">
                        <c:v>2.5494E-12</c:v>
                      </c:pt>
                      <c:pt idx="5283">
                        <c:v>2.5494E-12</c:v>
                      </c:pt>
                      <c:pt idx="5284">
                        <c:v>3.92873E-12</c:v>
                      </c:pt>
                      <c:pt idx="5285">
                        <c:v>3.92873E-12</c:v>
                      </c:pt>
                      <c:pt idx="5286">
                        <c:v>2.3316600000000002E-12</c:v>
                      </c:pt>
                      <c:pt idx="5287">
                        <c:v>2.3316600000000002E-12</c:v>
                      </c:pt>
                      <c:pt idx="5288">
                        <c:v>3.2710899999999999E-12</c:v>
                      </c:pt>
                      <c:pt idx="5289">
                        <c:v>3.2710899999999999E-12</c:v>
                      </c:pt>
                      <c:pt idx="5290">
                        <c:v>4.3501899999999997E-12</c:v>
                      </c:pt>
                      <c:pt idx="5291">
                        <c:v>4.3501899999999997E-12</c:v>
                      </c:pt>
                      <c:pt idx="5292">
                        <c:v>2.3894600000000002E-12</c:v>
                      </c:pt>
                      <c:pt idx="5293">
                        <c:v>2.3894600000000002E-12</c:v>
                      </c:pt>
                      <c:pt idx="5294">
                        <c:v>4.4988399999999998E-11</c:v>
                      </c:pt>
                      <c:pt idx="5295">
                        <c:v>4.4988399999999998E-11</c:v>
                      </c:pt>
                      <c:pt idx="5296">
                        <c:v>5.7780099999999999E-12</c:v>
                      </c:pt>
                      <c:pt idx="5297">
                        <c:v>5.7780099999999999E-12</c:v>
                      </c:pt>
                      <c:pt idx="5298">
                        <c:v>2.4066900000000001E-12</c:v>
                      </c:pt>
                      <c:pt idx="5299">
                        <c:v>2.4066900000000001E-12</c:v>
                      </c:pt>
                      <c:pt idx="5300">
                        <c:v>3.1978299999999999E-12</c:v>
                      </c:pt>
                      <c:pt idx="5301">
                        <c:v>3.1978299999999999E-12</c:v>
                      </c:pt>
                      <c:pt idx="5302">
                        <c:v>2.7977499999999999E-12</c:v>
                      </c:pt>
                      <c:pt idx="5303">
                        <c:v>2.7977499999999999E-12</c:v>
                      </c:pt>
                      <c:pt idx="5304">
                        <c:v>4.18626E-12</c:v>
                      </c:pt>
                      <c:pt idx="5305">
                        <c:v>4.18626E-12</c:v>
                      </c:pt>
                      <c:pt idx="5306">
                        <c:v>2.6341399999999999E-12</c:v>
                      </c:pt>
                      <c:pt idx="5307">
                        <c:v>2.6341399999999999E-12</c:v>
                      </c:pt>
                      <c:pt idx="5308">
                        <c:v>4.0974400000000004E-12</c:v>
                      </c:pt>
                      <c:pt idx="5309">
                        <c:v>4.0974400000000004E-12</c:v>
                      </c:pt>
                      <c:pt idx="5310">
                        <c:v>5.7771799999999998E-12</c:v>
                      </c:pt>
                      <c:pt idx="5311">
                        <c:v>5.7771799999999998E-12</c:v>
                      </c:pt>
                      <c:pt idx="5312">
                        <c:v>5.6239699999999999E-12</c:v>
                      </c:pt>
                      <c:pt idx="5313">
                        <c:v>5.6239699999999999E-12</c:v>
                      </c:pt>
                      <c:pt idx="5314">
                        <c:v>4.5813899999999997E-12</c:v>
                      </c:pt>
                      <c:pt idx="5315">
                        <c:v>4.5813899999999997E-12</c:v>
                      </c:pt>
                      <c:pt idx="5316">
                        <c:v>3.7710900000000002E-12</c:v>
                      </c:pt>
                      <c:pt idx="5317">
                        <c:v>3.7710900000000002E-12</c:v>
                      </c:pt>
                      <c:pt idx="5318">
                        <c:v>2.4778900000000001E-12</c:v>
                      </c:pt>
                      <c:pt idx="5319">
                        <c:v>2.4778900000000001E-12</c:v>
                      </c:pt>
                      <c:pt idx="5320">
                        <c:v>2.3615199999999998E-12</c:v>
                      </c:pt>
                      <c:pt idx="5321">
                        <c:v>2.3615199999999998E-12</c:v>
                      </c:pt>
                      <c:pt idx="5322">
                        <c:v>4.3281699999999997E-12</c:v>
                      </c:pt>
                      <c:pt idx="5323">
                        <c:v>4.3281699999999997E-12</c:v>
                      </c:pt>
                      <c:pt idx="5324">
                        <c:v>2.4657999999999999E-12</c:v>
                      </c:pt>
                      <c:pt idx="5325">
                        <c:v>2.4657999999999999E-12</c:v>
                      </c:pt>
                      <c:pt idx="5326">
                        <c:v>3.1969900000000001E-12</c:v>
                      </c:pt>
                      <c:pt idx="5327">
                        <c:v>3.1969900000000001E-12</c:v>
                      </c:pt>
                      <c:pt idx="5328">
                        <c:v>3.1636899999999998E-12</c:v>
                      </c:pt>
                      <c:pt idx="5329">
                        <c:v>3.1636899999999998E-12</c:v>
                      </c:pt>
                      <c:pt idx="5330">
                        <c:v>2.9321800000000001E-12</c:v>
                      </c:pt>
                      <c:pt idx="5331">
                        <c:v>2.9321800000000001E-12</c:v>
                      </c:pt>
                      <c:pt idx="5332">
                        <c:v>3.0385199999999999E-12</c:v>
                      </c:pt>
                      <c:pt idx="5333">
                        <c:v>3.0385199999999999E-12</c:v>
                      </c:pt>
                      <c:pt idx="5334">
                        <c:v>3.4974E-12</c:v>
                      </c:pt>
                      <c:pt idx="5335">
                        <c:v>3.4974E-12</c:v>
                      </c:pt>
                      <c:pt idx="5336">
                        <c:v>3.30649E-12</c:v>
                      </c:pt>
                      <c:pt idx="5337">
                        <c:v>3.30649E-12</c:v>
                      </c:pt>
                      <c:pt idx="5338">
                        <c:v>2.6435099999999999E-12</c:v>
                      </c:pt>
                      <c:pt idx="5339">
                        <c:v>2.6435099999999999E-12</c:v>
                      </c:pt>
                      <c:pt idx="5340">
                        <c:v>4.5880999999999998E-12</c:v>
                      </c:pt>
                      <c:pt idx="5341">
                        <c:v>4.5880999999999998E-12</c:v>
                      </c:pt>
                      <c:pt idx="5342">
                        <c:v>5.1210099999999998E-12</c:v>
                      </c:pt>
                      <c:pt idx="5343">
                        <c:v>5.1210099999999998E-12</c:v>
                      </c:pt>
                      <c:pt idx="5344">
                        <c:v>5.2365299999999997E-12</c:v>
                      </c:pt>
                      <c:pt idx="5345">
                        <c:v>5.2365299999999997E-12</c:v>
                      </c:pt>
                      <c:pt idx="5346">
                        <c:v>2.7261200000000001E-12</c:v>
                      </c:pt>
                      <c:pt idx="5347">
                        <c:v>2.7261200000000001E-12</c:v>
                      </c:pt>
                      <c:pt idx="5348">
                        <c:v>4.20022E-12</c:v>
                      </c:pt>
                      <c:pt idx="5349">
                        <c:v>4.20022E-12</c:v>
                      </c:pt>
                      <c:pt idx="5350">
                        <c:v>2.8974600000000001E-12</c:v>
                      </c:pt>
                      <c:pt idx="5351">
                        <c:v>2.8974600000000001E-12</c:v>
                      </c:pt>
                      <c:pt idx="5352">
                        <c:v>4.8875400000000004E-12</c:v>
                      </c:pt>
                      <c:pt idx="5353">
                        <c:v>4.8875400000000004E-12</c:v>
                      </c:pt>
                      <c:pt idx="5354">
                        <c:v>2.8112299999999999E-12</c:v>
                      </c:pt>
                      <c:pt idx="5355">
                        <c:v>2.8112299999999999E-12</c:v>
                      </c:pt>
                      <c:pt idx="5356">
                        <c:v>2.7272599999999998E-12</c:v>
                      </c:pt>
                      <c:pt idx="5357">
                        <c:v>2.7272599999999998E-12</c:v>
                      </c:pt>
                      <c:pt idx="5358">
                        <c:v>5.1427300000000002E-12</c:v>
                      </c:pt>
                      <c:pt idx="5359">
                        <c:v>5.1427300000000002E-12</c:v>
                      </c:pt>
                      <c:pt idx="5360">
                        <c:v>3.4149999999999999E-12</c:v>
                      </c:pt>
                      <c:pt idx="5361">
                        <c:v>3.4149999999999999E-12</c:v>
                      </c:pt>
                      <c:pt idx="5362">
                        <c:v>3.4375900000000001E-12</c:v>
                      </c:pt>
                      <c:pt idx="5363">
                        <c:v>3.4375900000000001E-12</c:v>
                      </c:pt>
                      <c:pt idx="5364">
                        <c:v>5.14052E-12</c:v>
                      </c:pt>
                      <c:pt idx="5365">
                        <c:v>5.14052E-12</c:v>
                      </c:pt>
                      <c:pt idx="5366">
                        <c:v>3.1158300000000001E-12</c:v>
                      </c:pt>
                      <c:pt idx="5367">
                        <c:v>3.1158300000000001E-12</c:v>
                      </c:pt>
                      <c:pt idx="5368">
                        <c:v>4.0907800000000001E-12</c:v>
                      </c:pt>
                      <c:pt idx="5369">
                        <c:v>4.0907800000000001E-12</c:v>
                      </c:pt>
                      <c:pt idx="5370">
                        <c:v>2.5939799999999998E-12</c:v>
                      </c:pt>
                      <c:pt idx="5371">
                        <c:v>2.5939799999999998E-12</c:v>
                      </c:pt>
                      <c:pt idx="5372">
                        <c:v>2.59868E-12</c:v>
                      </c:pt>
                      <c:pt idx="5373">
                        <c:v>2.59868E-12</c:v>
                      </c:pt>
                      <c:pt idx="5374">
                        <c:v>2.7672600000000001E-12</c:v>
                      </c:pt>
                      <c:pt idx="5375">
                        <c:v>2.7672600000000001E-12</c:v>
                      </c:pt>
                      <c:pt idx="5376">
                        <c:v>2.9556899999999999E-12</c:v>
                      </c:pt>
                      <c:pt idx="5377">
                        <c:v>2.9556899999999999E-12</c:v>
                      </c:pt>
                      <c:pt idx="5378">
                        <c:v>4.3095300000000001E-12</c:v>
                      </c:pt>
                      <c:pt idx="5379">
                        <c:v>4.3095300000000001E-12</c:v>
                      </c:pt>
                      <c:pt idx="5380">
                        <c:v>4.0570100000000003E-12</c:v>
                      </c:pt>
                      <c:pt idx="5381">
                        <c:v>4.0570100000000003E-12</c:v>
                      </c:pt>
                      <c:pt idx="5382">
                        <c:v>3.3808999999999999E-12</c:v>
                      </c:pt>
                      <c:pt idx="5383">
                        <c:v>3.3808999999999999E-12</c:v>
                      </c:pt>
                      <c:pt idx="5384">
                        <c:v>2.6812299999999999E-12</c:v>
                      </c:pt>
                      <c:pt idx="5385">
                        <c:v>2.6812299999999999E-12</c:v>
                      </c:pt>
                      <c:pt idx="5386">
                        <c:v>2.7160300000000001E-12</c:v>
                      </c:pt>
                      <c:pt idx="5387">
                        <c:v>2.7160300000000001E-12</c:v>
                      </c:pt>
                      <c:pt idx="5388">
                        <c:v>3.0031800000000001E-12</c:v>
                      </c:pt>
                      <c:pt idx="5389">
                        <c:v>3.0031800000000001E-12</c:v>
                      </c:pt>
                      <c:pt idx="5390">
                        <c:v>3.0845199999999999E-12</c:v>
                      </c:pt>
                      <c:pt idx="5391">
                        <c:v>3.0845199999999999E-12</c:v>
                      </c:pt>
                      <c:pt idx="5392">
                        <c:v>4.42163E-12</c:v>
                      </c:pt>
                      <c:pt idx="5393">
                        <c:v>4.42163E-12</c:v>
                      </c:pt>
                      <c:pt idx="5394">
                        <c:v>2.9627200000000001E-12</c:v>
                      </c:pt>
                      <c:pt idx="5395">
                        <c:v>2.9627200000000001E-12</c:v>
                      </c:pt>
                      <c:pt idx="5396">
                        <c:v>2.44245E-12</c:v>
                      </c:pt>
                      <c:pt idx="5397">
                        <c:v>2.44245E-12</c:v>
                      </c:pt>
                      <c:pt idx="5398">
                        <c:v>3.8979399999999998E-12</c:v>
                      </c:pt>
                      <c:pt idx="5399">
                        <c:v>3.8979399999999998E-12</c:v>
                      </c:pt>
                      <c:pt idx="5400">
                        <c:v>2.93945E-12</c:v>
                      </c:pt>
                      <c:pt idx="5401">
                        <c:v>2.93945E-12</c:v>
                      </c:pt>
                      <c:pt idx="5402">
                        <c:v>4.4240400000000002E-12</c:v>
                      </c:pt>
                      <c:pt idx="5403">
                        <c:v>4.4240400000000002E-12</c:v>
                      </c:pt>
                      <c:pt idx="5404">
                        <c:v>2.3231499999999999E-12</c:v>
                      </c:pt>
                      <c:pt idx="5405">
                        <c:v>2.3231499999999999E-12</c:v>
                      </c:pt>
                      <c:pt idx="5406">
                        <c:v>3.7942999999999997E-12</c:v>
                      </c:pt>
                      <c:pt idx="5407">
                        <c:v>3.7942999999999997E-12</c:v>
                      </c:pt>
                      <c:pt idx="5408">
                        <c:v>4.8427599999999999E-12</c:v>
                      </c:pt>
                      <c:pt idx="5409">
                        <c:v>4.8427599999999999E-12</c:v>
                      </c:pt>
                      <c:pt idx="5410">
                        <c:v>6.96812E-12</c:v>
                      </c:pt>
                      <c:pt idx="5411">
                        <c:v>6.96812E-12</c:v>
                      </c:pt>
                      <c:pt idx="5412">
                        <c:v>2.8554700000000002E-12</c:v>
                      </c:pt>
                      <c:pt idx="5413">
                        <c:v>2.8554700000000002E-12</c:v>
                      </c:pt>
                      <c:pt idx="5414">
                        <c:v>4.1392800000000001E-12</c:v>
                      </c:pt>
                      <c:pt idx="5415">
                        <c:v>4.1392800000000001E-12</c:v>
                      </c:pt>
                      <c:pt idx="5416">
                        <c:v>4.8081800000000002E-12</c:v>
                      </c:pt>
                      <c:pt idx="5417">
                        <c:v>4.8081800000000002E-12</c:v>
                      </c:pt>
                      <c:pt idx="5418">
                        <c:v>3.5085399999999999E-12</c:v>
                      </c:pt>
                      <c:pt idx="5419">
                        <c:v>3.5085399999999999E-12</c:v>
                      </c:pt>
                      <c:pt idx="5420">
                        <c:v>5.1792099999999997E-12</c:v>
                      </c:pt>
                      <c:pt idx="5421">
                        <c:v>5.1792099999999997E-12</c:v>
                      </c:pt>
                      <c:pt idx="5422">
                        <c:v>3.11309E-12</c:v>
                      </c:pt>
                      <c:pt idx="5423">
                        <c:v>3.11309E-12</c:v>
                      </c:pt>
                      <c:pt idx="5424">
                        <c:v>2.3851599999999999E-12</c:v>
                      </c:pt>
                      <c:pt idx="5425">
                        <c:v>2.3851599999999999E-12</c:v>
                      </c:pt>
                      <c:pt idx="5426">
                        <c:v>3.3431399999999998E-12</c:v>
                      </c:pt>
                      <c:pt idx="5427">
                        <c:v>3.3431399999999998E-12</c:v>
                      </c:pt>
                      <c:pt idx="5428">
                        <c:v>3.84638E-12</c:v>
                      </c:pt>
                      <c:pt idx="5429">
                        <c:v>3.84638E-12</c:v>
                      </c:pt>
                      <c:pt idx="5430">
                        <c:v>9.2987999999999999E-12</c:v>
                      </c:pt>
                      <c:pt idx="5431">
                        <c:v>9.2987999999999999E-12</c:v>
                      </c:pt>
                      <c:pt idx="5432">
                        <c:v>4.9718600000000002E-12</c:v>
                      </c:pt>
                      <c:pt idx="5433">
                        <c:v>4.9718600000000002E-12</c:v>
                      </c:pt>
                      <c:pt idx="5434">
                        <c:v>3.0254599999999999E-12</c:v>
                      </c:pt>
                      <c:pt idx="5435">
                        <c:v>3.0254599999999999E-12</c:v>
                      </c:pt>
                      <c:pt idx="5436">
                        <c:v>3.5628799999999999E-12</c:v>
                      </c:pt>
                      <c:pt idx="5437">
                        <c:v>3.5628799999999999E-12</c:v>
                      </c:pt>
                      <c:pt idx="5438">
                        <c:v>2.9457999999999998E-12</c:v>
                      </c:pt>
                      <c:pt idx="5439">
                        <c:v>2.9457999999999998E-12</c:v>
                      </c:pt>
                      <c:pt idx="5440">
                        <c:v>2.4305799999999999E-12</c:v>
                      </c:pt>
                      <c:pt idx="5441">
                        <c:v>2.4305799999999999E-12</c:v>
                      </c:pt>
                      <c:pt idx="5442">
                        <c:v>4.2175300000000001E-12</c:v>
                      </c:pt>
                      <c:pt idx="5443">
                        <c:v>4.2175300000000001E-12</c:v>
                      </c:pt>
                      <c:pt idx="5444">
                        <c:v>3.2693600000000001E-12</c:v>
                      </c:pt>
                      <c:pt idx="5445">
                        <c:v>3.2693600000000001E-12</c:v>
                      </c:pt>
                      <c:pt idx="5446">
                        <c:v>4.9081999999999996E-12</c:v>
                      </c:pt>
                      <c:pt idx="5447">
                        <c:v>4.9081999999999996E-12</c:v>
                      </c:pt>
                      <c:pt idx="5448">
                        <c:v>5.3297500000000004E-12</c:v>
                      </c:pt>
                      <c:pt idx="5449">
                        <c:v>5.3297500000000004E-12</c:v>
                      </c:pt>
                      <c:pt idx="5450">
                        <c:v>3.41504E-12</c:v>
                      </c:pt>
                      <c:pt idx="5451">
                        <c:v>3.41504E-12</c:v>
                      </c:pt>
                      <c:pt idx="5452">
                        <c:v>2.71739E-12</c:v>
                      </c:pt>
                      <c:pt idx="5453">
                        <c:v>2.71739E-12</c:v>
                      </c:pt>
                      <c:pt idx="5454">
                        <c:v>4.5589699999999999E-12</c:v>
                      </c:pt>
                      <c:pt idx="5455">
                        <c:v>4.5589699999999999E-12</c:v>
                      </c:pt>
                      <c:pt idx="5456">
                        <c:v>3.4763899999999999E-12</c:v>
                      </c:pt>
                      <c:pt idx="5457">
                        <c:v>3.4763899999999999E-12</c:v>
                      </c:pt>
                      <c:pt idx="5458">
                        <c:v>2.3999599999999998E-12</c:v>
                      </c:pt>
                      <c:pt idx="5459">
                        <c:v>2.3999599999999998E-12</c:v>
                      </c:pt>
                      <c:pt idx="5460">
                        <c:v>2.4570700000000002E-12</c:v>
                      </c:pt>
                      <c:pt idx="5461">
                        <c:v>2.4570700000000002E-12</c:v>
                      </c:pt>
                      <c:pt idx="5462">
                        <c:v>2.9405300000000002E-12</c:v>
                      </c:pt>
                      <c:pt idx="5463">
                        <c:v>2.9405300000000002E-12</c:v>
                      </c:pt>
                      <c:pt idx="5464">
                        <c:v>3.8999500000000002E-12</c:v>
                      </c:pt>
                      <c:pt idx="5465">
                        <c:v>3.8999500000000002E-12</c:v>
                      </c:pt>
                      <c:pt idx="5466">
                        <c:v>4.4012199999999997E-12</c:v>
                      </c:pt>
                      <c:pt idx="5467">
                        <c:v>4.4012199999999997E-12</c:v>
                      </c:pt>
                      <c:pt idx="5468">
                        <c:v>2.4157600000000002E-12</c:v>
                      </c:pt>
                      <c:pt idx="5469">
                        <c:v>2.4157600000000002E-12</c:v>
                      </c:pt>
                      <c:pt idx="5470">
                        <c:v>3.6725800000000001E-12</c:v>
                      </c:pt>
                      <c:pt idx="5471">
                        <c:v>3.6725800000000001E-12</c:v>
                      </c:pt>
                      <c:pt idx="5472">
                        <c:v>3.2953699999999999E-12</c:v>
                      </c:pt>
                      <c:pt idx="5473">
                        <c:v>3.2953699999999999E-12</c:v>
                      </c:pt>
                      <c:pt idx="5474">
                        <c:v>4.0877999999999996E-12</c:v>
                      </c:pt>
                      <c:pt idx="5475">
                        <c:v>4.0877999999999996E-12</c:v>
                      </c:pt>
                      <c:pt idx="5476">
                        <c:v>2.9459000000000002E-12</c:v>
                      </c:pt>
                      <c:pt idx="5477">
                        <c:v>2.9459000000000002E-12</c:v>
                      </c:pt>
                      <c:pt idx="5478">
                        <c:v>2.5005099999999998E-12</c:v>
                      </c:pt>
                      <c:pt idx="5479">
                        <c:v>2.5005099999999998E-12</c:v>
                      </c:pt>
                      <c:pt idx="5480">
                        <c:v>3.3781200000000002E-12</c:v>
                      </c:pt>
                      <c:pt idx="5481">
                        <c:v>3.3781200000000002E-12</c:v>
                      </c:pt>
                      <c:pt idx="5482">
                        <c:v>6.5521599999999998E-12</c:v>
                      </c:pt>
                      <c:pt idx="5483">
                        <c:v>6.5521599999999998E-12</c:v>
                      </c:pt>
                      <c:pt idx="5484">
                        <c:v>2.21095E-12</c:v>
                      </c:pt>
                      <c:pt idx="5485">
                        <c:v>2.21095E-12</c:v>
                      </c:pt>
                      <c:pt idx="5486">
                        <c:v>5.1637699999999999E-12</c:v>
                      </c:pt>
                      <c:pt idx="5487">
                        <c:v>5.1637699999999999E-12</c:v>
                      </c:pt>
                      <c:pt idx="5488">
                        <c:v>3.2754800000000001E-12</c:v>
                      </c:pt>
                      <c:pt idx="5489">
                        <c:v>3.2754800000000001E-12</c:v>
                      </c:pt>
                      <c:pt idx="5490">
                        <c:v>2.8253899999999999E-12</c:v>
                      </c:pt>
                      <c:pt idx="5491">
                        <c:v>2.8253899999999999E-12</c:v>
                      </c:pt>
                      <c:pt idx="5492">
                        <c:v>2.59006E-12</c:v>
                      </c:pt>
                      <c:pt idx="5493">
                        <c:v>2.59006E-12</c:v>
                      </c:pt>
                      <c:pt idx="5494">
                        <c:v>3.0118700000000002E-12</c:v>
                      </c:pt>
                      <c:pt idx="5495">
                        <c:v>3.0118700000000002E-12</c:v>
                      </c:pt>
                      <c:pt idx="5496">
                        <c:v>3.9062199999999999E-12</c:v>
                      </c:pt>
                      <c:pt idx="5497">
                        <c:v>3.9062199999999999E-12</c:v>
                      </c:pt>
                      <c:pt idx="5498">
                        <c:v>4.2732599999999999E-12</c:v>
                      </c:pt>
                      <c:pt idx="5499">
                        <c:v>4.2732599999999999E-12</c:v>
                      </c:pt>
                      <c:pt idx="5500">
                        <c:v>3.58526E-12</c:v>
                      </c:pt>
                      <c:pt idx="5501">
                        <c:v>3.58526E-12</c:v>
                      </c:pt>
                      <c:pt idx="5502">
                        <c:v>2.6246999999999999E-12</c:v>
                      </c:pt>
                      <c:pt idx="5503">
                        <c:v>2.6246999999999999E-12</c:v>
                      </c:pt>
                      <c:pt idx="5504">
                        <c:v>3.5401200000000001E-12</c:v>
                      </c:pt>
                      <c:pt idx="5505">
                        <c:v>3.5401200000000001E-12</c:v>
                      </c:pt>
                      <c:pt idx="5506">
                        <c:v>2.5642200000000002E-12</c:v>
                      </c:pt>
                      <c:pt idx="5507">
                        <c:v>2.5642200000000002E-12</c:v>
                      </c:pt>
                      <c:pt idx="5508">
                        <c:v>2.6473699999999999E-12</c:v>
                      </c:pt>
                      <c:pt idx="5509">
                        <c:v>2.6473699999999999E-12</c:v>
                      </c:pt>
                      <c:pt idx="5510">
                        <c:v>3.4675900000000002E-12</c:v>
                      </c:pt>
                      <c:pt idx="5511">
                        <c:v>3.4675900000000002E-12</c:v>
                      </c:pt>
                      <c:pt idx="5512">
                        <c:v>2.1761E-12</c:v>
                      </c:pt>
                      <c:pt idx="5513">
                        <c:v>2.1761E-12</c:v>
                      </c:pt>
                      <c:pt idx="5514">
                        <c:v>5.7382499999999997E-12</c:v>
                      </c:pt>
                      <c:pt idx="5515">
                        <c:v>5.7382499999999997E-12</c:v>
                      </c:pt>
                      <c:pt idx="5516">
                        <c:v>3.0444399999999999E-12</c:v>
                      </c:pt>
                      <c:pt idx="5517">
                        <c:v>3.0444399999999999E-12</c:v>
                      </c:pt>
                      <c:pt idx="5518">
                        <c:v>3.0316799999999999E-12</c:v>
                      </c:pt>
                      <c:pt idx="5519">
                        <c:v>3.0316799999999999E-12</c:v>
                      </c:pt>
                      <c:pt idx="5520">
                        <c:v>2.2214300000000002E-12</c:v>
                      </c:pt>
                      <c:pt idx="5521">
                        <c:v>2.2214300000000002E-12</c:v>
                      </c:pt>
                      <c:pt idx="5522">
                        <c:v>2.6200099999999999E-12</c:v>
                      </c:pt>
                      <c:pt idx="5523">
                        <c:v>2.6200099999999999E-12</c:v>
                      </c:pt>
                      <c:pt idx="5524">
                        <c:v>7.2064500000000003E-12</c:v>
                      </c:pt>
                      <c:pt idx="5525">
                        <c:v>7.2064500000000003E-12</c:v>
                      </c:pt>
                      <c:pt idx="5526">
                        <c:v>3.09705E-12</c:v>
                      </c:pt>
                      <c:pt idx="5527">
                        <c:v>3.09705E-12</c:v>
                      </c:pt>
                      <c:pt idx="5528">
                        <c:v>3.4037400000000002E-12</c:v>
                      </c:pt>
                      <c:pt idx="5529">
                        <c:v>3.4037400000000002E-12</c:v>
                      </c:pt>
                      <c:pt idx="5530">
                        <c:v>4.1895299999999998E-12</c:v>
                      </c:pt>
                      <c:pt idx="5531">
                        <c:v>4.1895299999999998E-12</c:v>
                      </c:pt>
                      <c:pt idx="5532">
                        <c:v>4.4352299999999999E-12</c:v>
                      </c:pt>
                      <c:pt idx="5533">
                        <c:v>4.4352299999999999E-12</c:v>
                      </c:pt>
                      <c:pt idx="5534">
                        <c:v>4.0771999999999996E-12</c:v>
                      </c:pt>
                      <c:pt idx="5535">
                        <c:v>4.0771999999999996E-12</c:v>
                      </c:pt>
                      <c:pt idx="5536">
                        <c:v>2.2714399999999999E-12</c:v>
                      </c:pt>
                      <c:pt idx="5537">
                        <c:v>2.2714399999999999E-12</c:v>
                      </c:pt>
                      <c:pt idx="5538">
                        <c:v>3.4743300000000002E-12</c:v>
                      </c:pt>
                      <c:pt idx="5539">
                        <c:v>3.4743300000000002E-12</c:v>
                      </c:pt>
                      <c:pt idx="5540">
                        <c:v>2.50456E-12</c:v>
                      </c:pt>
                      <c:pt idx="5541">
                        <c:v>2.50456E-12</c:v>
                      </c:pt>
                      <c:pt idx="5542">
                        <c:v>3.3800499999999999E-12</c:v>
                      </c:pt>
                      <c:pt idx="5543">
                        <c:v>3.3800499999999999E-12</c:v>
                      </c:pt>
                      <c:pt idx="5544">
                        <c:v>2.9655399999999999E-12</c:v>
                      </c:pt>
                      <c:pt idx="5545">
                        <c:v>2.9655399999999999E-12</c:v>
                      </c:pt>
                      <c:pt idx="5546">
                        <c:v>3.3483399999999998E-12</c:v>
                      </c:pt>
                      <c:pt idx="5547">
                        <c:v>3.3483399999999998E-12</c:v>
                      </c:pt>
                      <c:pt idx="5548">
                        <c:v>3.7380199999999999E-12</c:v>
                      </c:pt>
                      <c:pt idx="5549">
                        <c:v>3.7380199999999999E-12</c:v>
                      </c:pt>
                      <c:pt idx="5550">
                        <c:v>2.2869999999999998E-12</c:v>
                      </c:pt>
                      <c:pt idx="5551">
                        <c:v>2.2869999999999998E-12</c:v>
                      </c:pt>
                      <c:pt idx="5552">
                        <c:v>3.1314799999999999E-12</c:v>
                      </c:pt>
                      <c:pt idx="5553">
                        <c:v>3.1314799999999999E-12</c:v>
                      </c:pt>
                      <c:pt idx="5554">
                        <c:v>3.21559E-12</c:v>
                      </c:pt>
                      <c:pt idx="5555">
                        <c:v>3.21559E-12</c:v>
                      </c:pt>
                      <c:pt idx="5556">
                        <c:v>2.4146900000000001E-12</c:v>
                      </c:pt>
                      <c:pt idx="5557">
                        <c:v>2.4146900000000001E-12</c:v>
                      </c:pt>
                      <c:pt idx="5558">
                        <c:v>7.2019300000000002E-12</c:v>
                      </c:pt>
                      <c:pt idx="5559">
                        <c:v>7.2019300000000002E-12</c:v>
                      </c:pt>
                      <c:pt idx="5560">
                        <c:v>2.96456E-12</c:v>
                      </c:pt>
                      <c:pt idx="5561">
                        <c:v>2.96456E-12</c:v>
                      </c:pt>
                      <c:pt idx="5562">
                        <c:v>2.6821100000000002E-12</c:v>
                      </c:pt>
                      <c:pt idx="5563">
                        <c:v>2.6821100000000002E-12</c:v>
                      </c:pt>
                      <c:pt idx="5564">
                        <c:v>3.27814E-12</c:v>
                      </c:pt>
                      <c:pt idx="5565">
                        <c:v>3.27814E-12</c:v>
                      </c:pt>
                      <c:pt idx="5566">
                        <c:v>3.3669099999999998E-12</c:v>
                      </c:pt>
                      <c:pt idx="5567">
                        <c:v>3.3669099999999998E-12</c:v>
                      </c:pt>
                      <c:pt idx="5568">
                        <c:v>2.4939000000000001E-12</c:v>
                      </c:pt>
                      <c:pt idx="5569">
                        <c:v>2.4939000000000001E-12</c:v>
                      </c:pt>
                      <c:pt idx="5570">
                        <c:v>3.52339E-12</c:v>
                      </c:pt>
                      <c:pt idx="5571">
                        <c:v>3.52339E-12</c:v>
                      </c:pt>
                      <c:pt idx="5572">
                        <c:v>2.4510500000000001E-12</c:v>
                      </c:pt>
                      <c:pt idx="5573">
                        <c:v>2.4510500000000001E-12</c:v>
                      </c:pt>
                      <c:pt idx="5574">
                        <c:v>2.5384300000000001E-12</c:v>
                      </c:pt>
                      <c:pt idx="5575">
                        <c:v>2.5384300000000001E-12</c:v>
                      </c:pt>
                      <c:pt idx="5576">
                        <c:v>3.1544999999999999E-12</c:v>
                      </c:pt>
                      <c:pt idx="5577">
                        <c:v>3.1544999999999999E-12</c:v>
                      </c:pt>
                      <c:pt idx="5578">
                        <c:v>2.65077E-12</c:v>
                      </c:pt>
                      <c:pt idx="5579">
                        <c:v>2.65077E-12</c:v>
                      </c:pt>
                      <c:pt idx="5580">
                        <c:v>2.4971500000000001E-12</c:v>
                      </c:pt>
                      <c:pt idx="5581">
                        <c:v>2.4971500000000001E-12</c:v>
                      </c:pt>
                      <c:pt idx="5582">
                        <c:v>2.9676800000000001E-12</c:v>
                      </c:pt>
                      <c:pt idx="5583">
                        <c:v>2.9676800000000001E-12</c:v>
                      </c:pt>
                      <c:pt idx="5584">
                        <c:v>2.4361099999999998E-12</c:v>
                      </c:pt>
                      <c:pt idx="5585">
                        <c:v>2.4361099999999998E-12</c:v>
                      </c:pt>
                      <c:pt idx="5586">
                        <c:v>4.0534699999999997E-12</c:v>
                      </c:pt>
                      <c:pt idx="5587">
                        <c:v>4.0534699999999997E-12</c:v>
                      </c:pt>
                      <c:pt idx="5588">
                        <c:v>2.5387499999999999E-12</c:v>
                      </c:pt>
                      <c:pt idx="5589">
                        <c:v>2.5387499999999999E-12</c:v>
                      </c:pt>
                      <c:pt idx="5590">
                        <c:v>2.6912499999999999E-12</c:v>
                      </c:pt>
                      <c:pt idx="5591">
                        <c:v>2.6912499999999999E-12</c:v>
                      </c:pt>
                      <c:pt idx="5592">
                        <c:v>2.5242700000000001E-12</c:v>
                      </c:pt>
                      <c:pt idx="5593">
                        <c:v>2.5242700000000001E-12</c:v>
                      </c:pt>
                      <c:pt idx="5594">
                        <c:v>2.47529E-12</c:v>
                      </c:pt>
                      <c:pt idx="5595">
                        <c:v>2.47529E-12</c:v>
                      </c:pt>
                      <c:pt idx="5596">
                        <c:v>2.42604E-12</c:v>
                      </c:pt>
                      <c:pt idx="5597">
                        <c:v>2.42604E-12</c:v>
                      </c:pt>
                      <c:pt idx="5598">
                        <c:v>2.4274999999999999E-12</c:v>
                      </c:pt>
                      <c:pt idx="5599">
                        <c:v>2.4274999999999999E-12</c:v>
                      </c:pt>
                      <c:pt idx="5600">
                        <c:v>2.7305000000000001E-12</c:v>
                      </c:pt>
                      <c:pt idx="5601">
                        <c:v>2.7305000000000001E-12</c:v>
                      </c:pt>
                      <c:pt idx="5602">
                        <c:v>3.5660599999999999E-12</c:v>
                      </c:pt>
                      <c:pt idx="5603">
                        <c:v>3.5660599999999999E-12</c:v>
                      </c:pt>
                      <c:pt idx="5604">
                        <c:v>2.5734200000000002E-12</c:v>
                      </c:pt>
                      <c:pt idx="5605">
                        <c:v>2.5734200000000002E-12</c:v>
                      </c:pt>
                      <c:pt idx="5606">
                        <c:v>4.2694299999999999E-12</c:v>
                      </c:pt>
                      <c:pt idx="5607">
                        <c:v>4.2694299999999999E-12</c:v>
                      </c:pt>
                      <c:pt idx="5608">
                        <c:v>4.4446200000000001E-12</c:v>
                      </c:pt>
                      <c:pt idx="5609">
                        <c:v>4.4446200000000001E-12</c:v>
                      </c:pt>
                      <c:pt idx="5610">
                        <c:v>2.5830900000000001E-12</c:v>
                      </c:pt>
                      <c:pt idx="5611">
                        <c:v>2.5830900000000001E-12</c:v>
                      </c:pt>
                      <c:pt idx="5612">
                        <c:v>2.81893E-12</c:v>
                      </c:pt>
                      <c:pt idx="5613">
                        <c:v>2.81893E-12</c:v>
                      </c:pt>
                      <c:pt idx="5614">
                        <c:v>2.5414000000000001E-12</c:v>
                      </c:pt>
                      <c:pt idx="5615">
                        <c:v>2.5414000000000001E-12</c:v>
                      </c:pt>
                      <c:pt idx="5616">
                        <c:v>2.8426599999999999E-12</c:v>
                      </c:pt>
                      <c:pt idx="5617">
                        <c:v>2.8426599999999999E-12</c:v>
                      </c:pt>
                      <c:pt idx="5618">
                        <c:v>2.7184399999999999E-12</c:v>
                      </c:pt>
                      <c:pt idx="5619">
                        <c:v>2.7184399999999999E-12</c:v>
                      </c:pt>
                      <c:pt idx="5620">
                        <c:v>3.5366099999999998E-12</c:v>
                      </c:pt>
                      <c:pt idx="5621">
                        <c:v>3.5366099999999998E-12</c:v>
                      </c:pt>
                      <c:pt idx="5622">
                        <c:v>4.3720000000000004E-12</c:v>
                      </c:pt>
                      <c:pt idx="5623">
                        <c:v>4.3720000000000004E-12</c:v>
                      </c:pt>
                      <c:pt idx="5624">
                        <c:v>5.9153800000000002E-12</c:v>
                      </c:pt>
                      <c:pt idx="5625">
                        <c:v>5.9153800000000002E-12</c:v>
                      </c:pt>
                      <c:pt idx="5626">
                        <c:v>4.7572300000000003E-12</c:v>
                      </c:pt>
                      <c:pt idx="5627">
                        <c:v>4.7572300000000003E-12</c:v>
                      </c:pt>
                      <c:pt idx="5628">
                        <c:v>4.8826899999999997E-12</c:v>
                      </c:pt>
                      <c:pt idx="5629">
                        <c:v>4.8826899999999997E-12</c:v>
                      </c:pt>
                      <c:pt idx="5630">
                        <c:v>3.0082400000000001E-12</c:v>
                      </c:pt>
                      <c:pt idx="5631">
                        <c:v>3.0082400000000001E-12</c:v>
                      </c:pt>
                      <c:pt idx="5632">
                        <c:v>3.491E-12</c:v>
                      </c:pt>
                      <c:pt idx="5633">
                        <c:v>3.491E-12</c:v>
                      </c:pt>
                      <c:pt idx="5634">
                        <c:v>4.8772899999999997E-12</c:v>
                      </c:pt>
                      <c:pt idx="5635">
                        <c:v>4.8772899999999997E-12</c:v>
                      </c:pt>
                      <c:pt idx="5636">
                        <c:v>3.2195099999999999E-12</c:v>
                      </c:pt>
                      <c:pt idx="5637">
                        <c:v>3.2195099999999999E-12</c:v>
                      </c:pt>
                      <c:pt idx="5638">
                        <c:v>2.40203E-12</c:v>
                      </c:pt>
                      <c:pt idx="5639">
                        <c:v>2.40203E-12</c:v>
                      </c:pt>
                      <c:pt idx="5640">
                        <c:v>2.5772500000000002E-12</c:v>
                      </c:pt>
                      <c:pt idx="5641">
                        <c:v>2.5772500000000002E-12</c:v>
                      </c:pt>
                      <c:pt idx="5642">
                        <c:v>3.10587E-12</c:v>
                      </c:pt>
                      <c:pt idx="5643">
                        <c:v>3.10587E-12</c:v>
                      </c:pt>
                      <c:pt idx="5644">
                        <c:v>7.0820599999999998E-12</c:v>
                      </c:pt>
                      <c:pt idx="5645">
                        <c:v>7.0820599999999998E-12</c:v>
                      </c:pt>
                      <c:pt idx="5646">
                        <c:v>2.53288E-12</c:v>
                      </c:pt>
                      <c:pt idx="5647">
                        <c:v>2.53288E-12</c:v>
                      </c:pt>
                      <c:pt idx="5648">
                        <c:v>3.7940700000000002E-12</c:v>
                      </c:pt>
                      <c:pt idx="5649">
                        <c:v>3.7940700000000002E-12</c:v>
                      </c:pt>
                      <c:pt idx="5650">
                        <c:v>2.5671699999999999E-12</c:v>
                      </c:pt>
                      <c:pt idx="5651">
                        <c:v>2.5671699999999999E-12</c:v>
                      </c:pt>
                      <c:pt idx="5652">
                        <c:v>3.6577699999999997E-12</c:v>
                      </c:pt>
                      <c:pt idx="5653">
                        <c:v>3.6577699999999997E-12</c:v>
                      </c:pt>
                      <c:pt idx="5654">
                        <c:v>2.70925E-12</c:v>
                      </c:pt>
                      <c:pt idx="5655">
                        <c:v>2.70925E-12</c:v>
                      </c:pt>
                      <c:pt idx="5656">
                        <c:v>3.3000799999999998E-12</c:v>
                      </c:pt>
                      <c:pt idx="5657">
                        <c:v>3.3000799999999998E-12</c:v>
                      </c:pt>
                      <c:pt idx="5658">
                        <c:v>3.6446900000000003E-12</c:v>
                      </c:pt>
                      <c:pt idx="5659">
                        <c:v>3.6446900000000003E-12</c:v>
                      </c:pt>
                      <c:pt idx="5660">
                        <c:v>3.3042E-12</c:v>
                      </c:pt>
                      <c:pt idx="5661">
                        <c:v>3.3042E-12</c:v>
                      </c:pt>
                      <c:pt idx="5662">
                        <c:v>2.4979400000000002E-12</c:v>
                      </c:pt>
                      <c:pt idx="5663">
                        <c:v>2.4979400000000002E-12</c:v>
                      </c:pt>
                      <c:pt idx="5664">
                        <c:v>2.34054E-12</c:v>
                      </c:pt>
                      <c:pt idx="5665">
                        <c:v>2.34054E-12</c:v>
                      </c:pt>
                      <c:pt idx="5666">
                        <c:v>3.8575099999999998E-12</c:v>
                      </c:pt>
                      <c:pt idx="5667">
                        <c:v>3.8575099999999998E-12</c:v>
                      </c:pt>
                      <c:pt idx="5668">
                        <c:v>3.9179500000000003E-12</c:v>
                      </c:pt>
                      <c:pt idx="5669">
                        <c:v>3.9179500000000003E-12</c:v>
                      </c:pt>
                      <c:pt idx="5670">
                        <c:v>4.4989400000000002E-12</c:v>
                      </c:pt>
                      <c:pt idx="5671">
                        <c:v>4.4989400000000002E-12</c:v>
                      </c:pt>
                      <c:pt idx="5672">
                        <c:v>3.69234E-12</c:v>
                      </c:pt>
                      <c:pt idx="5673">
                        <c:v>3.69234E-12</c:v>
                      </c:pt>
                      <c:pt idx="5674">
                        <c:v>1.10021E-11</c:v>
                      </c:pt>
                      <c:pt idx="5675">
                        <c:v>1.10021E-11</c:v>
                      </c:pt>
                      <c:pt idx="5676">
                        <c:v>4.2440000000000001E-12</c:v>
                      </c:pt>
                      <c:pt idx="5677">
                        <c:v>4.2440000000000001E-12</c:v>
                      </c:pt>
                      <c:pt idx="5678">
                        <c:v>2.6158699999999998E-12</c:v>
                      </c:pt>
                      <c:pt idx="5679">
                        <c:v>2.6158699999999998E-12</c:v>
                      </c:pt>
                      <c:pt idx="5680">
                        <c:v>2.5404599999999999E-12</c:v>
                      </c:pt>
                      <c:pt idx="5681">
                        <c:v>2.5404599999999999E-12</c:v>
                      </c:pt>
                      <c:pt idx="5682">
                        <c:v>2.3561E-12</c:v>
                      </c:pt>
                      <c:pt idx="5683">
                        <c:v>2.3561E-12</c:v>
                      </c:pt>
                      <c:pt idx="5684">
                        <c:v>2.7011999999999998E-12</c:v>
                      </c:pt>
                      <c:pt idx="5685">
                        <c:v>2.7011999999999998E-12</c:v>
                      </c:pt>
                      <c:pt idx="5686">
                        <c:v>2.6203199999999999E-12</c:v>
                      </c:pt>
                      <c:pt idx="5687">
                        <c:v>2.6203199999999999E-12</c:v>
                      </c:pt>
                      <c:pt idx="5688">
                        <c:v>2.9948000000000001E-12</c:v>
                      </c:pt>
                      <c:pt idx="5689">
                        <c:v>2.9948000000000001E-12</c:v>
                      </c:pt>
                      <c:pt idx="5690">
                        <c:v>2.70279E-12</c:v>
                      </c:pt>
                      <c:pt idx="5691">
                        <c:v>2.70279E-12</c:v>
                      </c:pt>
                      <c:pt idx="5692">
                        <c:v>4.1974599999999998E-12</c:v>
                      </c:pt>
                      <c:pt idx="5693">
                        <c:v>4.1974599999999998E-12</c:v>
                      </c:pt>
                      <c:pt idx="5694">
                        <c:v>2.8986099999999999E-12</c:v>
                      </c:pt>
                      <c:pt idx="5695">
                        <c:v>2.8986099999999999E-12</c:v>
                      </c:pt>
                      <c:pt idx="5696">
                        <c:v>2.8347899999999999E-12</c:v>
                      </c:pt>
                      <c:pt idx="5697">
                        <c:v>2.8347899999999999E-12</c:v>
                      </c:pt>
                      <c:pt idx="5698">
                        <c:v>3.2291800000000002E-12</c:v>
                      </c:pt>
                      <c:pt idx="5699">
                        <c:v>3.2291800000000002E-12</c:v>
                      </c:pt>
                      <c:pt idx="5700">
                        <c:v>2.7012399999999999E-12</c:v>
                      </c:pt>
                      <c:pt idx="5701">
                        <c:v>2.7012399999999999E-12</c:v>
                      </c:pt>
                      <c:pt idx="5702">
                        <c:v>3.4887999999999998E-12</c:v>
                      </c:pt>
                      <c:pt idx="5703">
                        <c:v>3.4887999999999998E-12</c:v>
                      </c:pt>
                      <c:pt idx="5704">
                        <c:v>2.6212600000000001E-12</c:v>
                      </c:pt>
                      <c:pt idx="5705">
                        <c:v>2.6212600000000001E-12</c:v>
                      </c:pt>
                      <c:pt idx="5706">
                        <c:v>2.6141200000000002E-12</c:v>
                      </c:pt>
                      <c:pt idx="5707">
                        <c:v>2.6141200000000002E-12</c:v>
                      </c:pt>
                      <c:pt idx="5708">
                        <c:v>2.81558E-12</c:v>
                      </c:pt>
                      <c:pt idx="5709">
                        <c:v>2.81558E-12</c:v>
                      </c:pt>
                      <c:pt idx="5710">
                        <c:v>2.5952700000000001E-12</c:v>
                      </c:pt>
                      <c:pt idx="5711">
                        <c:v>2.5952700000000001E-12</c:v>
                      </c:pt>
                      <c:pt idx="5712">
                        <c:v>4.6421100000000003E-12</c:v>
                      </c:pt>
                      <c:pt idx="5713">
                        <c:v>4.6421100000000003E-12</c:v>
                      </c:pt>
                      <c:pt idx="5714">
                        <c:v>2.6982299999999999E-12</c:v>
                      </c:pt>
                      <c:pt idx="5715">
                        <c:v>2.6982299999999999E-12</c:v>
                      </c:pt>
                      <c:pt idx="5716">
                        <c:v>4.0708499999999998E-12</c:v>
                      </c:pt>
                      <c:pt idx="5717">
                        <c:v>4.0708499999999998E-12</c:v>
                      </c:pt>
                      <c:pt idx="5718">
                        <c:v>2.6601900000000002E-12</c:v>
                      </c:pt>
                      <c:pt idx="5719">
                        <c:v>2.6601900000000002E-12</c:v>
                      </c:pt>
                      <c:pt idx="5720">
                        <c:v>3.2785699999999998E-12</c:v>
                      </c:pt>
                      <c:pt idx="5721">
                        <c:v>3.2785699999999998E-12</c:v>
                      </c:pt>
                      <c:pt idx="5722">
                        <c:v>3.0778199999999999E-12</c:v>
                      </c:pt>
                      <c:pt idx="5723">
                        <c:v>3.0778199999999999E-12</c:v>
                      </c:pt>
                      <c:pt idx="5724">
                        <c:v>6.7604899999999996E-12</c:v>
                      </c:pt>
                      <c:pt idx="5725">
                        <c:v>6.7604899999999996E-12</c:v>
                      </c:pt>
                      <c:pt idx="5726">
                        <c:v>2.4348099999999998E-12</c:v>
                      </c:pt>
                      <c:pt idx="5727">
                        <c:v>2.4348099999999998E-12</c:v>
                      </c:pt>
                      <c:pt idx="5728">
                        <c:v>4.1233199999999998E-12</c:v>
                      </c:pt>
                      <c:pt idx="5729">
                        <c:v>4.1233199999999998E-12</c:v>
                      </c:pt>
                      <c:pt idx="5730">
                        <c:v>2.30517E-12</c:v>
                      </c:pt>
                      <c:pt idx="5731">
                        <c:v>2.30517E-12</c:v>
                      </c:pt>
                      <c:pt idx="5732">
                        <c:v>9.7349599999999994E-11</c:v>
                      </c:pt>
                      <c:pt idx="5733">
                        <c:v>9.7349599999999994E-11</c:v>
                      </c:pt>
                      <c:pt idx="5734">
                        <c:v>3.3218699999999999E-12</c:v>
                      </c:pt>
                      <c:pt idx="5735">
                        <c:v>3.3218699999999999E-12</c:v>
                      </c:pt>
                      <c:pt idx="5736">
                        <c:v>5.0580500000000002E-12</c:v>
                      </c:pt>
                      <c:pt idx="5737">
                        <c:v>5.0580500000000002E-12</c:v>
                      </c:pt>
                      <c:pt idx="5738">
                        <c:v>4.4003299999999997E-12</c:v>
                      </c:pt>
                      <c:pt idx="5739">
                        <c:v>4.4003299999999997E-12</c:v>
                      </c:pt>
                      <c:pt idx="5740">
                        <c:v>3.5746399999999998E-12</c:v>
                      </c:pt>
                      <c:pt idx="5741">
                        <c:v>3.5746399999999998E-12</c:v>
                      </c:pt>
                      <c:pt idx="5742">
                        <c:v>2.6095399999999998E-12</c:v>
                      </c:pt>
                      <c:pt idx="5743">
                        <c:v>2.6095399999999998E-12</c:v>
                      </c:pt>
                      <c:pt idx="5744">
                        <c:v>4.1365500000000002E-12</c:v>
                      </c:pt>
                      <c:pt idx="5745">
                        <c:v>4.1365500000000002E-12</c:v>
                      </c:pt>
                      <c:pt idx="5746">
                        <c:v>2.97133E-12</c:v>
                      </c:pt>
                      <c:pt idx="5747">
                        <c:v>2.97133E-12</c:v>
                      </c:pt>
                      <c:pt idx="5748">
                        <c:v>2.7161499999999999E-12</c:v>
                      </c:pt>
                      <c:pt idx="5749">
                        <c:v>2.7161499999999999E-12</c:v>
                      </c:pt>
                      <c:pt idx="5750">
                        <c:v>3.42144E-12</c:v>
                      </c:pt>
                      <c:pt idx="5751">
                        <c:v>3.42144E-12</c:v>
                      </c:pt>
                      <c:pt idx="5752">
                        <c:v>2.6899000000000001E-12</c:v>
                      </c:pt>
                      <c:pt idx="5753">
                        <c:v>2.6899000000000001E-12</c:v>
                      </c:pt>
                      <c:pt idx="5754">
                        <c:v>4.9132599999999996E-12</c:v>
                      </c:pt>
                      <c:pt idx="5755">
                        <c:v>4.9132599999999996E-12</c:v>
                      </c:pt>
                      <c:pt idx="5756">
                        <c:v>3.24134E-12</c:v>
                      </c:pt>
                      <c:pt idx="5757">
                        <c:v>3.24134E-12</c:v>
                      </c:pt>
                      <c:pt idx="5758">
                        <c:v>3.29339E-12</c:v>
                      </c:pt>
                      <c:pt idx="5759">
                        <c:v>3.29339E-12</c:v>
                      </c:pt>
                      <c:pt idx="5760">
                        <c:v>3.30307E-12</c:v>
                      </c:pt>
                      <c:pt idx="5761">
                        <c:v>3.30307E-12</c:v>
                      </c:pt>
                      <c:pt idx="5762">
                        <c:v>2.3627400000000001E-12</c:v>
                      </c:pt>
                      <c:pt idx="5763">
                        <c:v>2.3627400000000001E-12</c:v>
                      </c:pt>
                      <c:pt idx="5764">
                        <c:v>1.7014299999999999E-11</c:v>
                      </c:pt>
                      <c:pt idx="5765">
                        <c:v>1.7014299999999999E-11</c:v>
                      </c:pt>
                      <c:pt idx="5766">
                        <c:v>4.0511300000000003E-12</c:v>
                      </c:pt>
                      <c:pt idx="5767">
                        <c:v>4.0511300000000003E-12</c:v>
                      </c:pt>
                      <c:pt idx="5768">
                        <c:v>3.8892100000000001E-12</c:v>
                      </c:pt>
                      <c:pt idx="5769">
                        <c:v>3.8892100000000001E-12</c:v>
                      </c:pt>
                      <c:pt idx="5770">
                        <c:v>2.6117600000000002E-12</c:v>
                      </c:pt>
                      <c:pt idx="5771">
                        <c:v>2.6117600000000002E-12</c:v>
                      </c:pt>
                      <c:pt idx="5772">
                        <c:v>3.5731699999999998E-12</c:v>
                      </c:pt>
                      <c:pt idx="5773">
                        <c:v>3.5731699999999998E-12</c:v>
                      </c:pt>
                      <c:pt idx="5774">
                        <c:v>2.6361400000000001E-12</c:v>
                      </c:pt>
                      <c:pt idx="5775">
                        <c:v>2.6361400000000001E-12</c:v>
                      </c:pt>
                      <c:pt idx="5776">
                        <c:v>2.51089E-12</c:v>
                      </c:pt>
                      <c:pt idx="5777">
                        <c:v>2.51089E-12</c:v>
                      </c:pt>
                      <c:pt idx="5778">
                        <c:v>3.04161E-12</c:v>
                      </c:pt>
                      <c:pt idx="5779">
                        <c:v>3.04161E-12</c:v>
                      </c:pt>
                      <c:pt idx="5780">
                        <c:v>4.1280800000000003E-12</c:v>
                      </c:pt>
                      <c:pt idx="5781">
                        <c:v>4.1280800000000003E-12</c:v>
                      </c:pt>
                      <c:pt idx="5782">
                        <c:v>2.7590699999999999E-12</c:v>
                      </c:pt>
                      <c:pt idx="5783">
                        <c:v>2.7590699999999999E-12</c:v>
                      </c:pt>
                      <c:pt idx="5784">
                        <c:v>3.19965E-12</c:v>
                      </c:pt>
                      <c:pt idx="5785">
                        <c:v>3.19965E-12</c:v>
                      </c:pt>
                      <c:pt idx="5786">
                        <c:v>2.3194599999999999E-12</c:v>
                      </c:pt>
                      <c:pt idx="5787">
                        <c:v>2.3194599999999999E-12</c:v>
                      </c:pt>
                      <c:pt idx="5788">
                        <c:v>2.98326E-12</c:v>
                      </c:pt>
                      <c:pt idx="5789">
                        <c:v>2.98326E-12</c:v>
                      </c:pt>
                      <c:pt idx="5790">
                        <c:v>2.4861100000000002E-12</c:v>
                      </c:pt>
                      <c:pt idx="5791">
                        <c:v>2.4861100000000002E-12</c:v>
                      </c:pt>
                      <c:pt idx="5792">
                        <c:v>7.0189500000000001E-12</c:v>
                      </c:pt>
                      <c:pt idx="5793">
                        <c:v>7.0189500000000001E-12</c:v>
                      </c:pt>
                      <c:pt idx="5794">
                        <c:v>2.7091900000000001E-12</c:v>
                      </c:pt>
                      <c:pt idx="5795">
                        <c:v>2.7091900000000001E-12</c:v>
                      </c:pt>
                      <c:pt idx="5796">
                        <c:v>5.1998599999999996E-12</c:v>
                      </c:pt>
                      <c:pt idx="5797">
                        <c:v>5.1998599999999996E-12</c:v>
                      </c:pt>
                      <c:pt idx="5798">
                        <c:v>2.4962399999999999E-12</c:v>
                      </c:pt>
                      <c:pt idx="5799">
                        <c:v>2.4962399999999999E-12</c:v>
                      </c:pt>
                      <c:pt idx="5800">
                        <c:v>2.4843600000000001E-12</c:v>
                      </c:pt>
                      <c:pt idx="5801">
                        <c:v>2.4843600000000001E-12</c:v>
                      </c:pt>
                      <c:pt idx="5802">
                        <c:v>2.49211E-12</c:v>
                      </c:pt>
                      <c:pt idx="5803">
                        <c:v>2.49211E-12</c:v>
                      </c:pt>
                      <c:pt idx="5804">
                        <c:v>2.3795499999999999E-12</c:v>
                      </c:pt>
                      <c:pt idx="5805">
                        <c:v>2.3795499999999999E-12</c:v>
                      </c:pt>
                      <c:pt idx="5806">
                        <c:v>2.6440499999999998E-12</c:v>
                      </c:pt>
                      <c:pt idx="5807">
                        <c:v>2.6440499999999998E-12</c:v>
                      </c:pt>
                      <c:pt idx="5808">
                        <c:v>2.5598400000000001E-12</c:v>
                      </c:pt>
                      <c:pt idx="5809">
                        <c:v>2.5598400000000001E-12</c:v>
                      </c:pt>
                      <c:pt idx="5810">
                        <c:v>2.8606099999999999E-12</c:v>
                      </c:pt>
                      <c:pt idx="5811">
                        <c:v>2.8606099999999999E-12</c:v>
                      </c:pt>
                      <c:pt idx="5812">
                        <c:v>3.7558099999999999E-12</c:v>
                      </c:pt>
                      <c:pt idx="5813">
                        <c:v>3.7558099999999999E-12</c:v>
                      </c:pt>
                      <c:pt idx="5814">
                        <c:v>5.5196E-12</c:v>
                      </c:pt>
                      <c:pt idx="5815">
                        <c:v>5.5196E-12</c:v>
                      </c:pt>
                      <c:pt idx="5816">
                        <c:v>3.1737000000000001E-12</c:v>
                      </c:pt>
                      <c:pt idx="5817">
                        <c:v>3.1737000000000001E-12</c:v>
                      </c:pt>
                      <c:pt idx="5818">
                        <c:v>2.6781899999999999E-12</c:v>
                      </c:pt>
                      <c:pt idx="5819">
                        <c:v>2.6781899999999999E-12</c:v>
                      </c:pt>
                      <c:pt idx="5820">
                        <c:v>6.2666E-12</c:v>
                      </c:pt>
                      <c:pt idx="5821">
                        <c:v>6.2666E-12</c:v>
                      </c:pt>
                      <c:pt idx="5822">
                        <c:v>6.8738499999999998E-12</c:v>
                      </c:pt>
                      <c:pt idx="5823">
                        <c:v>6.8738499999999998E-12</c:v>
                      </c:pt>
                      <c:pt idx="5824">
                        <c:v>3.9086799999999999E-12</c:v>
                      </c:pt>
                      <c:pt idx="5825">
                        <c:v>3.9086799999999999E-12</c:v>
                      </c:pt>
                      <c:pt idx="5826">
                        <c:v>2.3972200000000002E-12</c:v>
                      </c:pt>
                      <c:pt idx="5827">
                        <c:v>2.3972200000000002E-12</c:v>
                      </c:pt>
                      <c:pt idx="5828">
                        <c:v>3.7075199999999999E-12</c:v>
                      </c:pt>
                      <c:pt idx="5829">
                        <c:v>3.7075199999999999E-12</c:v>
                      </c:pt>
                      <c:pt idx="5830">
                        <c:v>2.5851800000000001E-12</c:v>
                      </c:pt>
                      <c:pt idx="5831">
                        <c:v>2.5851800000000001E-12</c:v>
                      </c:pt>
                      <c:pt idx="5832">
                        <c:v>3.3359599999999999E-12</c:v>
                      </c:pt>
                      <c:pt idx="5833">
                        <c:v>3.3359599999999999E-12</c:v>
                      </c:pt>
                      <c:pt idx="5834">
                        <c:v>2.5112100000000002E-12</c:v>
                      </c:pt>
                      <c:pt idx="5835">
                        <c:v>2.5112100000000002E-12</c:v>
                      </c:pt>
                      <c:pt idx="5836">
                        <c:v>2.59943E-12</c:v>
                      </c:pt>
                      <c:pt idx="5837">
                        <c:v>2.59943E-12</c:v>
                      </c:pt>
                      <c:pt idx="5838">
                        <c:v>4.4243E-12</c:v>
                      </c:pt>
                      <c:pt idx="5839">
                        <c:v>4.4243E-12</c:v>
                      </c:pt>
                      <c:pt idx="5840">
                        <c:v>3.23464E-12</c:v>
                      </c:pt>
                      <c:pt idx="5841">
                        <c:v>3.23464E-12</c:v>
                      </c:pt>
                      <c:pt idx="5842">
                        <c:v>5.4415899999999996E-12</c:v>
                      </c:pt>
                      <c:pt idx="5843">
                        <c:v>5.4415899999999996E-12</c:v>
                      </c:pt>
                      <c:pt idx="5844">
                        <c:v>3.9955700000000001E-12</c:v>
                      </c:pt>
                      <c:pt idx="5845">
                        <c:v>3.9955700000000001E-12</c:v>
                      </c:pt>
                      <c:pt idx="5846">
                        <c:v>3.9905100000000001E-12</c:v>
                      </c:pt>
                      <c:pt idx="5847">
                        <c:v>3.9905100000000001E-12</c:v>
                      </c:pt>
                      <c:pt idx="5848">
                        <c:v>3.5009399999999998E-12</c:v>
                      </c:pt>
                      <c:pt idx="5849">
                        <c:v>3.5009399999999998E-12</c:v>
                      </c:pt>
                      <c:pt idx="5850">
                        <c:v>2.8284500000000001E-12</c:v>
                      </c:pt>
                      <c:pt idx="5851">
                        <c:v>2.8284500000000001E-12</c:v>
                      </c:pt>
                      <c:pt idx="5852">
                        <c:v>2.4492799999999998E-12</c:v>
                      </c:pt>
                      <c:pt idx="5853">
                        <c:v>2.4492799999999998E-12</c:v>
                      </c:pt>
                      <c:pt idx="5854">
                        <c:v>2.5513399999999999E-12</c:v>
                      </c:pt>
                      <c:pt idx="5855">
                        <c:v>2.5513399999999999E-12</c:v>
                      </c:pt>
                      <c:pt idx="5856">
                        <c:v>2.8915599999999998E-12</c:v>
                      </c:pt>
                      <c:pt idx="5857">
                        <c:v>2.8915599999999998E-12</c:v>
                      </c:pt>
                      <c:pt idx="5858">
                        <c:v>3.8236300000000003E-12</c:v>
                      </c:pt>
                      <c:pt idx="5859">
                        <c:v>3.8236300000000003E-12</c:v>
                      </c:pt>
                      <c:pt idx="5860">
                        <c:v>3.3799000000000002E-12</c:v>
                      </c:pt>
                      <c:pt idx="5861">
                        <c:v>3.3799000000000002E-12</c:v>
                      </c:pt>
                      <c:pt idx="5862">
                        <c:v>3.9605600000000002E-12</c:v>
                      </c:pt>
                      <c:pt idx="5863">
                        <c:v>3.9605600000000002E-12</c:v>
                      </c:pt>
                      <c:pt idx="5864">
                        <c:v>4.2665999999999996E-12</c:v>
                      </c:pt>
                      <c:pt idx="5865">
                        <c:v>4.2665999999999996E-12</c:v>
                      </c:pt>
                      <c:pt idx="5866">
                        <c:v>6.6842700000000006E-11</c:v>
                      </c:pt>
                      <c:pt idx="5867">
                        <c:v>6.6842700000000006E-11</c:v>
                      </c:pt>
                      <c:pt idx="5868">
                        <c:v>3.3202800000000001E-12</c:v>
                      </c:pt>
                      <c:pt idx="5869">
                        <c:v>3.3202800000000001E-12</c:v>
                      </c:pt>
                      <c:pt idx="5870">
                        <c:v>2.80207E-12</c:v>
                      </c:pt>
                      <c:pt idx="5871">
                        <c:v>2.80207E-12</c:v>
                      </c:pt>
                      <c:pt idx="5872">
                        <c:v>6.1821500000000003E-12</c:v>
                      </c:pt>
                      <c:pt idx="5873">
                        <c:v>6.1821500000000003E-12</c:v>
                      </c:pt>
                      <c:pt idx="5874">
                        <c:v>5.5671999999999999E-12</c:v>
                      </c:pt>
                      <c:pt idx="5875">
                        <c:v>5.5671999999999999E-12</c:v>
                      </c:pt>
                      <c:pt idx="5876">
                        <c:v>3.5991900000000001E-12</c:v>
                      </c:pt>
                      <c:pt idx="5877">
                        <c:v>3.5991900000000001E-12</c:v>
                      </c:pt>
                      <c:pt idx="5878">
                        <c:v>2.9677899999999998E-12</c:v>
                      </c:pt>
                      <c:pt idx="5879">
                        <c:v>2.9677899999999998E-12</c:v>
                      </c:pt>
                      <c:pt idx="5880">
                        <c:v>3.37749E-12</c:v>
                      </c:pt>
                      <c:pt idx="5881">
                        <c:v>3.37749E-12</c:v>
                      </c:pt>
                      <c:pt idx="5882">
                        <c:v>3.3509099999999999E-12</c:v>
                      </c:pt>
                      <c:pt idx="5883">
                        <c:v>3.3509099999999999E-12</c:v>
                      </c:pt>
                      <c:pt idx="5884">
                        <c:v>3.6944399999999998E-12</c:v>
                      </c:pt>
                      <c:pt idx="5885">
                        <c:v>3.6944399999999998E-12</c:v>
                      </c:pt>
                      <c:pt idx="5886">
                        <c:v>2.5078200000000001E-12</c:v>
                      </c:pt>
                      <c:pt idx="5887">
                        <c:v>2.5078200000000001E-12</c:v>
                      </c:pt>
                      <c:pt idx="5888">
                        <c:v>6.2502600000000001E-12</c:v>
                      </c:pt>
                      <c:pt idx="5889">
                        <c:v>6.2502600000000001E-12</c:v>
                      </c:pt>
                      <c:pt idx="5890">
                        <c:v>2.30955E-12</c:v>
                      </c:pt>
                      <c:pt idx="5891">
                        <c:v>2.30955E-12</c:v>
                      </c:pt>
                      <c:pt idx="5892">
                        <c:v>3.6676999999999998E-12</c:v>
                      </c:pt>
                      <c:pt idx="5893">
                        <c:v>3.6676999999999998E-12</c:v>
                      </c:pt>
                      <c:pt idx="5894">
                        <c:v>2.5402800000000002E-12</c:v>
                      </c:pt>
                      <c:pt idx="5895">
                        <c:v>2.5402800000000002E-12</c:v>
                      </c:pt>
                      <c:pt idx="5896">
                        <c:v>4.8897999999999996E-12</c:v>
                      </c:pt>
                      <c:pt idx="5897">
                        <c:v>4.8897999999999996E-12</c:v>
                      </c:pt>
                      <c:pt idx="5898">
                        <c:v>4.4577600000000002E-12</c:v>
                      </c:pt>
                      <c:pt idx="5899">
                        <c:v>4.4577600000000002E-12</c:v>
                      </c:pt>
                      <c:pt idx="5900">
                        <c:v>3.2380700000000002E-12</c:v>
                      </c:pt>
                      <c:pt idx="5901">
                        <c:v>3.2380700000000002E-12</c:v>
                      </c:pt>
                      <c:pt idx="5902">
                        <c:v>4.9686799999999998E-12</c:v>
                      </c:pt>
                      <c:pt idx="5903">
                        <c:v>4.9686799999999998E-12</c:v>
                      </c:pt>
                      <c:pt idx="5904">
                        <c:v>2.58175E-12</c:v>
                      </c:pt>
                      <c:pt idx="5905">
                        <c:v>2.58175E-12</c:v>
                      </c:pt>
                      <c:pt idx="5906">
                        <c:v>2.45685E-12</c:v>
                      </c:pt>
                      <c:pt idx="5907">
                        <c:v>2.45685E-12</c:v>
                      </c:pt>
                      <c:pt idx="5908">
                        <c:v>5.8000299999999999E-12</c:v>
                      </c:pt>
                      <c:pt idx="5909">
                        <c:v>5.8000299999999999E-12</c:v>
                      </c:pt>
                      <c:pt idx="5910">
                        <c:v>5.6351600000000004E-12</c:v>
                      </c:pt>
                      <c:pt idx="5911">
                        <c:v>5.6351600000000004E-12</c:v>
                      </c:pt>
                      <c:pt idx="5912">
                        <c:v>3.4529200000000002E-12</c:v>
                      </c:pt>
                      <c:pt idx="5913">
                        <c:v>3.4529200000000002E-12</c:v>
                      </c:pt>
                      <c:pt idx="5914">
                        <c:v>2.7541799999999999E-12</c:v>
                      </c:pt>
                      <c:pt idx="5915">
                        <c:v>2.7541799999999999E-12</c:v>
                      </c:pt>
                      <c:pt idx="5916">
                        <c:v>1.64341E-11</c:v>
                      </c:pt>
                      <c:pt idx="5917">
                        <c:v>1.64341E-11</c:v>
                      </c:pt>
                      <c:pt idx="5918">
                        <c:v>3.4864600000000001E-12</c:v>
                      </c:pt>
                      <c:pt idx="5919">
                        <c:v>3.4864600000000001E-12</c:v>
                      </c:pt>
                      <c:pt idx="5920">
                        <c:v>3.0545E-12</c:v>
                      </c:pt>
                      <c:pt idx="5921">
                        <c:v>3.0545E-12</c:v>
                      </c:pt>
                      <c:pt idx="5922">
                        <c:v>2.5601899999999998E-12</c:v>
                      </c:pt>
                      <c:pt idx="5923">
                        <c:v>2.5601899999999998E-12</c:v>
                      </c:pt>
                      <c:pt idx="5924">
                        <c:v>2.6367200000000001E-12</c:v>
                      </c:pt>
                      <c:pt idx="5925">
                        <c:v>2.6367200000000001E-12</c:v>
                      </c:pt>
                      <c:pt idx="5926">
                        <c:v>2.7649499999999998E-12</c:v>
                      </c:pt>
                      <c:pt idx="5927">
                        <c:v>2.7649499999999998E-12</c:v>
                      </c:pt>
                      <c:pt idx="5928">
                        <c:v>2.5930299999999999E-12</c:v>
                      </c:pt>
                      <c:pt idx="5929">
                        <c:v>2.5930299999999999E-12</c:v>
                      </c:pt>
                      <c:pt idx="5930">
                        <c:v>2.5607399999999999E-12</c:v>
                      </c:pt>
                      <c:pt idx="5931">
                        <c:v>2.5607399999999999E-12</c:v>
                      </c:pt>
                      <c:pt idx="5932">
                        <c:v>2.3357399999999999E-12</c:v>
                      </c:pt>
                      <c:pt idx="5933">
                        <c:v>2.3357399999999999E-12</c:v>
                      </c:pt>
                      <c:pt idx="5934">
                        <c:v>3.15803E-12</c:v>
                      </c:pt>
                      <c:pt idx="5935">
                        <c:v>3.15803E-12</c:v>
                      </c:pt>
                      <c:pt idx="5936">
                        <c:v>4.4488000000000002E-11</c:v>
                      </c:pt>
                      <c:pt idx="5937">
                        <c:v>4.4488000000000002E-11</c:v>
                      </c:pt>
                      <c:pt idx="5938">
                        <c:v>4.2880099999999996E-12</c:v>
                      </c:pt>
                      <c:pt idx="5939">
                        <c:v>4.2880099999999996E-12</c:v>
                      </c:pt>
                      <c:pt idx="5940">
                        <c:v>3.0816400000000002E-12</c:v>
                      </c:pt>
                      <c:pt idx="5941">
                        <c:v>3.0816400000000002E-12</c:v>
                      </c:pt>
                      <c:pt idx="5942">
                        <c:v>2.39977E-12</c:v>
                      </c:pt>
                      <c:pt idx="5943">
                        <c:v>2.39977E-12</c:v>
                      </c:pt>
                      <c:pt idx="5944">
                        <c:v>3.0158499999999999E-12</c:v>
                      </c:pt>
                      <c:pt idx="5945">
                        <c:v>3.0158499999999999E-12</c:v>
                      </c:pt>
                      <c:pt idx="5946">
                        <c:v>2.3674600000000001E-12</c:v>
                      </c:pt>
                      <c:pt idx="5947">
                        <c:v>2.3674600000000001E-12</c:v>
                      </c:pt>
                      <c:pt idx="5948">
                        <c:v>2.9116399999999999E-12</c:v>
                      </c:pt>
                      <c:pt idx="5949">
                        <c:v>2.9116399999999999E-12</c:v>
                      </c:pt>
                      <c:pt idx="5950">
                        <c:v>2.9239199999999999E-12</c:v>
                      </c:pt>
                      <c:pt idx="5951">
                        <c:v>2.9239199999999999E-12</c:v>
                      </c:pt>
                      <c:pt idx="5952">
                        <c:v>3.63054E-12</c:v>
                      </c:pt>
                      <c:pt idx="5953">
                        <c:v>3.63054E-12</c:v>
                      </c:pt>
                      <c:pt idx="5954">
                        <c:v>2.55268E-12</c:v>
                      </c:pt>
                      <c:pt idx="5955">
                        <c:v>2.55268E-12</c:v>
                      </c:pt>
                      <c:pt idx="5956">
                        <c:v>3.0469699999999999E-12</c:v>
                      </c:pt>
                      <c:pt idx="5957">
                        <c:v>3.0469699999999999E-12</c:v>
                      </c:pt>
                      <c:pt idx="5958">
                        <c:v>5.6554099999999996E-12</c:v>
                      </c:pt>
                      <c:pt idx="5959">
                        <c:v>5.6554099999999996E-12</c:v>
                      </c:pt>
                      <c:pt idx="5960">
                        <c:v>2.3120300000000002E-12</c:v>
                      </c:pt>
                      <c:pt idx="5961">
                        <c:v>2.3120300000000002E-12</c:v>
                      </c:pt>
                      <c:pt idx="5962">
                        <c:v>5.8812899999999999E-12</c:v>
                      </c:pt>
                      <c:pt idx="5963">
                        <c:v>5.8812899999999999E-12</c:v>
                      </c:pt>
                      <c:pt idx="5964">
                        <c:v>2.2458199999999998E-12</c:v>
                      </c:pt>
                      <c:pt idx="5965">
                        <c:v>2.2458199999999998E-12</c:v>
                      </c:pt>
                      <c:pt idx="5966">
                        <c:v>2.4266700000000002E-12</c:v>
                      </c:pt>
                      <c:pt idx="5967">
                        <c:v>2.4266700000000002E-12</c:v>
                      </c:pt>
                      <c:pt idx="5968">
                        <c:v>2.46971E-12</c:v>
                      </c:pt>
                      <c:pt idx="5969">
                        <c:v>2.46971E-12</c:v>
                      </c:pt>
                      <c:pt idx="5970">
                        <c:v>2.23575E-12</c:v>
                      </c:pt>
                      <c:pt idx="5971">
                        <c:v>2.23575E-12</c:v>
                      </c:pt>
                      <c:pt idx="5972">
                        <c:v>2.6092600000000001E-12</c:v>
                      </c:pt>
                      <c:pt idx="5973">
                        <c:v>2.6092600000000001E-12</c:v>
                      </c:pt>
                      <c:pt idx="5974">
                        <c:v>2.2219400000000001E-12</c:v>
                      </c:pt>
                      <c:pt idx="5975">
                        <c:v>2.2219400000000001E-12</c:v>
                      </c:pt>
                      <c:pt idx="5976">
                        <c:v>2.3244400000000001E-12</c:v>
                      </c:pt>
                      <c:pt idx="5977">
                        <c:v>2.3244400000000001E-12</c:v>
                      </c:pt>
                      <c:pt idx="5978">
                        <c:v>7.3794500000000004E-12</c:v>
                      </c:pt>
                      <c:pt idx="5979">
                        <c:v>7.3794500000000004E-12</c:v>
                      </c:pt>
                      <c:pt idx="5980">
                        <c:v>2.88118E-12</c:v>
                      </c:pt>
                      <c:pt idx="5981">
                        <c:v>2.88118E-12</c:v>
                      </c:pt>
                      <c:pt idx="5982">
                        <c:v>3.3952200000000001E-12</c:v>
                      </c:pt>
                      <c:pt idx="5983">
                        <c:v>3.3952200000000001E-12</c:v>
                      </c:pt>
                      <c:pt idx="5984">
                        <c:v>4.1069599999999997E-12</c:v>
                      </c:pt>
                      <c:pt idx="5985">
                        <c:v>4.1069599999999997E-12</c:v>
                      </c:pt>
                      <c:pt idx="5986">
                        <c:v>2.2946200000000002E-12</c:v>
                      </c:pt>
                      <c:pt idx="5987">
                        <c:v>2.2946200000000002E-12</c:v>
                      </c:pt>
                      <c:pt idx="5988">
                        <c:v>4.9725799999999998E-12</c:v>
                      </c:pt>
                      <c:pt idx="5989">
                        <c:v>4.9725799999999998E-12</c:v>
                      </c:pt>
                      <c:pt idx="5990">
                        <c:v>2.42665E-12</c:v>
                      </c:pt>
                      <c:pt idx="5991">
                        <c:v>2.42665E-12</c:v>
                      </c:pt>
                      <c:pt idx="5992">
                        <c:v>2.60566E-12</c:v>
                      </c:pt>
                      <c:pt idx="5993">
                        <c:v>2.60566E-12</c:v>
                      </c:pt>
                      <c:pt idx="5994">
                        <c:v>3.9142899999999999E-12</c:v>
                      </c:pt>
                      <c:pt idx="5995">
                        <c:v>3.9142899999999999E-12</c:v>
                      </c:pt>
                      <c:pt idx="5996">
                        <c:v>3.3032999999999999E-12</c:v>
                      </c:pt>
                      <c:pt idx="5997">
                        <c:v>3.3032999999999999E-12</c:v>
                      </c:pt>
                      <c:pt idx="5998">
                        <c:v>2.7916999999999999E-12</c:v>
                      </c:pt>
                      <c:pt idx="5999">
                        <c:v>2.7916999999999999E-12</c:v>
                      </c:pt>
                      <c:pt idx="6000">
                        <c:v>2.9652200000000002E-12</c:v>
                      </c:pt>
                      <c:pt idx="6001">
                        <c:v>2.9652200000000002E-12</c:v>
                      </c:pt>
                      <c:pt idx="6002">
                        <c:v>5.9901099999999998E-12</c:v>
                      </c:pt>
                      <c:pt idx="6003">
                        <c:v>5.9901099999999998E-12</c:v>
                      </c:pt>
                      <c:pt idx="6004">
                        <c:v>2.5309199999999999E-12</c:v>
                      </c:pt>
                      <c:pt idx="6005">
                        <c:v>2.5309199999999999E-12</c:v>
                      </c:pt>
                      <c:pt idx="6006">
                        <c:v>4.4982899999999998E-12</c:v>
                      </c:pt>
                      <c:pt idx="6007">
                        <c:v>4.4982899999999998E-12</c:v>
                      </c:pt>
                      <c:pt idx="6008">
                        <c:v>3.5879000000000001E-12</c:v>
                      </c:pt>
                      <c:pt idx="6009">
                        <c:v>3.5879000000000001E-12</c:v>
                      </c:pt>
                      <c:pt idx="6010">
                        <c:v>5.0765100000000001E-12</c:v>
                      </c:pt>
                      <c:pt idx="6011">
                        <c:v>5.0765100000000001E-12</c:v>
                      </c:pt>
                      <c:pt idx="6012">
                        <c:v>4.93689E-12</c:v>
                      </c:pt>
                      <c:pt idx="6013">
                        <c:v>4.93689E-12</c:v>
                      </c:pt>
                      <c:pt idx="6014">
                        <c:v>4.3334999999999997E-12</c:v>
                      </c:pt>
                      <c:pt idx="6015">
                        <c:v>4.3334999999999997E-12</c:v>
                      </c:pt>
                      <c:pt idx="6016">
                        <c:v>2.6060500000000002E-12</c:v>
                      </c:pt>
                      <c:pt idx="6017">
                        <c:v>2.6060500000000002E-12</c:v>
                      </c:pt>
                      <c:pt idx="6018">
                        <c:v>3.52517E-12</c:v>
                      </c:pt>
                      <c:pt idx="6019">
                        <c:v>3.52517E-12</c:v>
                      </c:pt>
                      <c:pt idx="6020">
                        <c:v>3.1101999999999998E-12</c:v>
                      </c:pt>
                      <c:pt idx="6021">
                        <c:v>3.1101999999999998E-12</c:v>
                      </c:pt>
                      <c:pt idx="6022">
                        <c:v>5.0693300000000002E-12</c:v>
                      </c:pt>
                      <c:pt idx="6023">
                        <c:v>5.0693300000000002E-12</c:v>
                      </c:pt>
                      <c:pt idx="6024">
                        <c:v>3.49432E-12</c:v>
                      </c:pt>
                      <c:pt idx="6025">
                        <c:v>3.49432E-12</c:v>
                      </c:pt>
                      <c:pt idx="6026">
                        <c:v>4.6688400000000001E-12</c:v>
                      </c:pt>
                      <c:pt idx="6027">
                        <c:v>4.6688400000000001E-12</c:v>
                      </c:pt>
                      <c:pt idx="6028">
                        <c:v>2.2291200000000001E-12</c:v>
                      </c:pt>
                      <c:pt idx="6029">
                        <c:v>2.2291200000000001E-12</c:v>
                      </c:pt>
                      <c:pt idx="6030">
                        <c:v>2.3140899999999999E-12</c:v>
                      </c:pt>
                      <c:pt idx="6031">
                        <c:v>2.3140899999999999E-12</c:v>
                      </c:pt>
                      <c:pt idx="6032">
                        <c:v>2.9288099999999999E-12</c:v>
                      </c:pt>
                      <c:pt idx="6033">
                        <c:v>2.9288099999999999E-12</c:v>
                      </c:pt>
                      <c:pt idx="6034">
                        <c:v>2.9639699999999999E-12</c:v>
                      </c:pt>
                      <c:pt idx="6035">
                        <c:v>2.9639699999999999E-12</c:v>
                      </c:pt>
                      <c:pt idx="6036">
                        <c:v>4.6775599999999997E-12</c:v>
                      </c:pt>
                      <c:pt idx="6037">
                        <c:v>4.6775599999999997E-12</c:v>
                      </c:pt>
                      <c:pt idx="6038">
                        <c:v>2.6306799999999999E-12</c:v>
                      </c:pt>
                      <c:pt idx="6039">
                        <c:v>2.6306799999999999E-12</c:v>
                      </c:pt>
                      <c:pt idx="6040">
                        <c:v>2.2546799999999998E-12</c:v>
                      </c:pt>
                      <c:pt idx="6041">
                        <c:v>2.2546799999999998E-12</c:v>
                      </c:pt>
                      <c:pt idx="6042">
                        <c:v>2.7700799999999998E-12</c:v>
                      </c:pt>
                      <c:pt idx="6043">
                        <c:v>2.7700799999999998E-12</c:v>
                      </c:pt>
                      <c:pt idx="6044">
                        <c:v>3.5938500000000001E-12</c:v>
                      </c:pt>
                      <c:pt idx="6045">
                        <c:v>3.5938500000000001E-12</c:v>
                      </c:pt>
                      <c:pt idx="6046">
                        <c:v>3.8384100000000004E-12</c:v>
                      </c:pt>
                      <c:pt idx="6047">
                        <c:v>3.8384100000000004E-12</c:v>
                      </c:pt>
                      <c:pt idx="6048">
                        <c:v>2.1962900000000001E-12</c:v>
                      </c:pt>
                      <c:pt idx="6049">
                        <c:v>2.1962900000000001E-12</c:v>
                      </c:pt>
                      <c:pt idx="6050">
                        <c:v>2.94127E-12</c:v>
                      </c:pt>
                      <c:pt idx="6051">
                        <c:v>2.94127E-12</c:v>
                      </c:pt>
                      <c:pt idx="6052">
                        <c:v>2.147E-12</c:v>
                      </c:pt>
                      <c:pt idx="6053">
                        <c:v>2.147E-12</c:v>
                      </c:pt>
                      <c:pt idx="6054">
                        <c:v>2.18742E-12</c:v>
                      </c:pt>
                      <c:pt idx="6055">
                        <c:v>2.18742E-12</c:v>
                      </c:pt>
                      <c:pt idx="6056">
                        <c:v>4.4971500000000001E-12</c:v>
                      </c:pt>
                      <c:pt idx="6057">
                        <c:v>4.4971500000000001E-12</c:v>
                      </c:pt>
                      <c:pt idx="6058">
                        <c:v>2.01642E-12</c:v>
                      </c:pt>
                      <c:pt idx="6059">
                        <c:v>2.01642E-12</c:v>
                      </c:pt>
                      <c:pt idx="6060">
                        <c:v>2.5781799999999998E-12</c:v>
                      </c:pt>
                      <c:pt idx="6061">
                        <c:v>2.5781799999999998E-12</c:v>
                      </c:pt>
                      <c:pt idx="6062">
                        <c:v>6.01721E-12</c:v>
                      </c:pt>
                      <c:pt idx="6063">
                        <c:v>6.01721E-12</c:v>
                      </c:pt>
                      <c:pt idx="6064">
                        <c:v>2.3062800000000001E-12</c:v>
                      </c:pt>
                      <c:pt idx="6065">
                        <c:v>2.3062800000000001E-12</c:v>
                      </c:pt>
                      <c:pt idx="6066">
                        <c:v>2.83511E-12</c:v>
                      </c:pt>
                      <c:pt idx="6067">
                        <c:v>2.83511E-12</c:v>
                      </c:pt>
                      <c:pt idx="6068">
                        <c:v>2.5050599999999998E-12</c:v>
                      </c:pt>
                      <c:pt idx="6069">
                        <c:v>2.5050599999999998E-12</c:v>
                      </c:pt>
                      <c:pt idx="6070">
                        <c:v>2.0700600000000002E-12</c:v>
                      </c:pt>
                      <c:pt idx="6071">
                        <c:v>2.0700600000000002E-12</c:v>
                      </c:pt>
                      <c:pt idx="6072">
                        <c:v>2.97536E-12</c:v>
                      </c:pt>
                      <c:pt idx="6073">
                        <c:v>2.97536E-12</c:v>
                      </c:pt>
                      <c:pt idx="6074">
                        <c:v>2.29146E-12</c:v>
                      </c:pt>
                      <c:pt idx="6075">
                        <c:v>2.29146E-12</c:v>
                      </c:pt>
                      <c:pt idx="6076">
                        <c:v>4.2803400000000003E-12</c:v>
                      </c:pt>
                      <c:pt idx="6077">
                        <c:v>4.2803400000000003E-12</c:v>
                      </c:pt>
                      <c:pt idx="6078">
                        <c:v>3.6695499999999998E-12</c:v>
                      </c:pt>
                      <c:pt idx="6079">
                        <c:v>3.6695499999999998E-12</c:v>
                      </c:pt>
                      <c:pt idx="6080">
                        <c:v>2.1582200000000001E-12</c:v>
                      </c:pt>
                      <c:pt idx="6081">
                        <c:v>2.1582200000000001E-12</c:v>
                      </c:pt>
                      <c:pt idx="6082">
                        <c:v>3.5681499999999999E-12</c:v>
                      </c:pt>
                      <c:pt idx="6083">
                        <c:v>3.5681499999999999E-12</c:v>
                      </c:pt>
                      <c:pt idx="6084">
                        <c:v>2.2952700000000002E-12</c:v>
                      </c:pt>
                      <c:pt idx="6085">
                        <c:v>2.2952700000000002E-12</c:v>
                      </c:pt>
                      <c:pt idx="6086">
                        <c:v>2.3622799999999999E-12</c:v>
                      </c:pt>
                      <c:pt idx="6087">
                        <c:v>2.3622799999999999E-12</c:v>
                      </c:pt>
                      <c:pt idx="6088">
                        <c:v>2.6363299999999999E-12</c:v>
                      </c:pt>
                      <c:pt idx="6089">
                        <c:v>2.6363299999999999E-12</c:v>
                      </c:pt>
                      <c:pt idx="6090">
                        <c:v>3.2415500000000001E-12</c:v>
                      </c:pt>
                      <c:pt idx="6091">
                        <c:v>3.2415500000000001E-12</c:v>
                      </c:pt>
                      <c:pt idx="6092">
                        <c:v>5.0281799999999997E-12</c:v>
                      </c:pt>
                      <c:pt idx="6093">
                        <c:v>5.0281799999999997E-12</c:v>
                      </c:pt>
                      <c:pt idx="6094">
                        <c:v>3.6561399999999998E-12</c:v>
                      </c:pt>
                      <c:pt idx="6095">
                        <c:v>3.6561399999999998E-12</c:v>
                      </c:pt>
                      <c:pt idx="6096">
                        <c:v>3.11131E-12</c:v>
                      </c:pt>
                      <c:pt idx="6097">
                        <c:v>3.11131E-12</c:v>
                      </c:pt>
                      <c:pt idx="6098">
                        <c:v>2.3400300000000001E-12</c:v>
                      </c:pt>
                      <c:pt idx="6099">
                        <c:v>2.3400300000000001E-12</c:v>
                      </c:pt>
                      <c:pt idx="6100">
                        <c:v>2.26954E-12</c:v>
                      </c:pt>
                      <c:pt idx="6101">
                        <c:v>2.26954E-12</c:v>
                      </c:pt>
                      <c:pt idx="6102">
                        <c:v>4.6373599999999999E-12</c:v>
                      </c:pt>
                      <c:pt idx="6103">
                        <c:v>4.6373599999999999E-12</c:v>
                      </c:pt>
                      <c:pt idx="6104">
                        <c:v>3.3003899999999998E-12</c:v>
                      </c:pt>
                      <c:pt idx="6105">
                        <c:v>3.3003899999999998E-12</c:v>
                      </c:pt>
                      <c:pt idx="6106">
                        <c:v>6.8732299999999998E-12</c:v>
                      </c:pt>
                      <c:pt idx="6107">
                        <c:v>6.8732299999999998E-12</c:v>
                      </c:pt>
                      <c:pt idx="6108">
                        <c:v>2.9059199999999998E-12</c:v>
                      </c:pt>
                      <c:pt idx="6109">
                        <c:v>2.9059199999999998E-12</c:v>
                      </c:pt>
                      <c:pt idx="6110">
                        <c:v>2.49423E-12</c:v>
                      </c:pt>
                      <c:pt idx="6111">
                        <c:v>2.49423E-12</c:v>
                      </c:pt>
                      <c:pt idx="6112">
                        <c:v>2.56277E-12</c:v>
                      </c:pt>
                      <c:pt idx="6113">
                        <c:v>2.56277E-12</c:v>
                      </c:pt>
                      <c:pt idx="6114">
                        <c:v>2.4316600000000002E-12</c:v>
                      </c:pt>
                      <c:pt idx="6115">
                        <c:v>2.4316600000000002E-12</c:v>
                      </c:pt>
                      <c:pt idx="6116">
                        <c:v>3.77422E-12</c:v>
                      </c:pt>
                      <c:pt idx="6117">
                        <c:v>3.77422E-12</c:v>
                      </c:pt>
                      <c:pt idx="6118">
                        <c:v>5.3331299999999999E-12</c:v>
                      </c:pt>
                      <c:pt idx="6119">
                        <c:v>5.3331299999999999E-12</c:v>
                      </c:pt>
                      <c:pt idx="6120">
                        <c:v>2.2932999999999999E-12</c:v>
                      </c:pt>
                      <c:pt idx="6121">
                        <c:v>2.2932999999999999E-12</c:v>
                      </c:pt>
                      <c:pt idx="6122">
                        <c:v>3.9509200000000003E-12</c:v>
                      </c:pt>
                      <c:pt idx="6123">
                        <c:v>3.9509200000000003E-12</c:v>
                      </c:pt>
                      <c:pt idx="6124">
                        <c:v>3.8487100000000001E-12</c:v>
                      </c:pt>
                      <c:pt idx="6125">
                        <c:v>3.8487100000000001E-12</c:v>
                      </c:pt>
                      <c:pt idx="6126">
                        <c:v>2.4415899999999999E-12</c:v>
                      </c:pt>
                      <c:pt idx="6127">
                        <c:v>2.4415899999999999E-12</c:v>
                      </c:pt>
                      <c:pt idx="6128">
                        <c:v>3.52496E-12</c:v>
                      </c:pt>
                      <c:pt idx="6129">
                        <c:v>3.52496E-12</c:v>
                      </c:pt>
                      <c:pt idx="6130">
                        <c:v>2.3976799999999999E-12</c:v>
                      </c:pt>
                      <c:pt idx="6131">
                        <c:v>2.3976799999999999E-12</c:v>
                      </c:pt>
                      <c:pt idx="6132">
                        <c:v>2.2778699999999999E-12</c:v>
                      </c:pt>
                      <c:pt idx="6133">
                        <c:v>2.2778699999999999E-12</c:v>
                      </c:pt>
                      <c:pt idx="6134">
                        <c:v>3.2638900000000001E-12</c:v>
                      </c:pt>
                      <c:pt idx="6135">
                        <c:v>3.2638900000000001E-12</c:v>
                      </c:pt>
                      <c:pt idx="6136">
                        <c:v>3.2762099999999998E-12</c:v>
                      </c:pt>
                      <c:pt idx="6137">
                        <c:v>3.2762099999999998E-12</c:v>
                      </c:pt>
                      <c:pt idx="6138">
                        <c:v>2.7893900000000001E-12</c:v>
                      </c:pt>
                      <c:pt idx="6139">
                        <c:v>2.7893900000000001E-12</c:v>
                      </c:pt>
                      <c:pt idx="6140">
                        <c:v>2.44372E-12</c:v>
                      </c:pt>
                      <c:pt idx="6141">
                        <c:v>2.44372E-12</c:v>
                      </c:pt>
                      <c:pt idx="6142">
                        <c:v>2.4366800000000001E-12</c:v>
                      </c:pt>
                      <c:pt idx="6143">
                        <c:v>2.4366800000000001E-12</c:v>
                      </c:pt>
                      <c:pt idx="6144">
                        <c:v>2.1200900000000001E-12</c:v>
                      </c:pt>
                      <c:pt idx="6145">
                        <c:v>2.1200900000000001E-12</c:v>
                      </c:pt>
                      <c:pt idx="6146">
                        <c:v>2.2943400000000001E-12</c:v>
                      </c:pt>
                      <c:pt idx="6147">
                        <c:v>2.2943400000000001E-12</c:v>
                      </c:pt>
                      <c:pt idx="6148">
                        <c:v>5.5562299999999996E-12</c:v>
                      </c:pt>
                      <c:pt idx="6149">
                        <c:v>5.5562299999999996E-12</c:v>
                      </c:pt>
                      <c:pt idx="6150">
                        <c:v>2.4287800000000001E-12</c:v>
                      </c:pt>
                      <c:pt idx="6151">
                        <c:v>2.4287800000000001E-12</c:v>
                      </c:pt>
                      <c:pt idx="6152">
                        <c:v>3.7362399999999998E-12</c:v>
                      </c:pt>
                      <c:pt idx="6153">
                        <c:v>3.7362399999999998E-12</c:v>
                      </c:pt>
                      <c:pt idx="6154">
                        <c:v>3.2750899999999999E-12</c:v>
                      </c:pt>
                      <c:pt idx="6155">
                        <c:v>3.2750899999999999E-12</c:v>
                      </c:pt>
                      <c:pt idx="6156">
                        <c:v>2.35172E-12</c:v>
                      </c:pt>
                      <c:pt idx="6157">
                        <c:v>2.35172E-12</c:v>
                      </c:pt>
                      <c:pt idx="6158">
                        <c:v>2.6084100000000002E-12</c:v>
                      </c:pt>
                      <c:pt idx="6159">
                        <c:v>2.6084100000000002E-12</c:v>
                      </c:pt>
                      <c:pt idx="6160">
                        <c:v>2.21957E-12</c:v>
                      </c:pt>
                      <c:pt idx="6161">
                        <c:v>2.21957E-12</c:v>
                      </c:pt>
                      <c:pt idx="6162">
                        <c:v>4.1435400000000003E-12</c:v>
                      </c:pt>
                      <c:pt idx="6163">
                        <c:v>4.1435400000000003E-12</c:v>
                      </c:pt>
                      <c:pt idx="6164">
                        <c:v>2.6412799999999998E-12</c:v>
                      </c:pt>
                      <c:pt idx="6165">
                        <c:v>2.6412799999999998E-12</c:v>
                      </c:pt>
                      <c:pt idx="6166">
                        <c:v>2.4650000000000001E-12</c:v>
                      </c:pt>
                      <c:pt idx="6167">
                        <c:v>2.4650000000000001E-12</c:v>
                      </c:pt>
                      <c:pt idx="6168">
                        <c:v>2.1089499999999998E-12</c:v>
                      </c:pt>
                      <c:pt idx="6169">
                        <c:v>2.1089499999999998E-12</c:v>
                      </c:pt>
                      <c:pt idx="6170">
                        <c:v>2.39406E-12</c:v>
                      </c:pt>
                      <c:pt idx="6171">
                        <c:v>2.39406E-12</c:v>
                      </c:pt>
                      <c:pt idx="6172">
                        <c:v>5.2062100000000003E-12</c:v>
                      </c:pt>
                      <c:pt idx="6173">
                        <c:v>5.2062100000000003E-12</c:v>
                      </c:pt>
                      <c:pt idx="6174">
                        <c:v>2.1047400000000002E-12</c:v>
                      </c:pt>
                      <c:pt idx="6175">
                        <c:v>2.1047400000000002E-12</c:v>
                      </c:pt>
                      <c:pt idx="6176">
                        <c:v>1.0712700000000001E-11</c:v>
                      </c:pt>
                      <c:pt idx="6177">
                        <c:v>1.0712700000000001E-11</c:v>
                      </c:pt>
                      <c:pt idx="6178">
                        <c:v>3.1955200000000001E-12</c:v>
                      </c:pt>
                      <c:pt idx="6179">
                        <c:v>3.1955200000000001E-12</c:v>
                      </c:pt>
                      <c:pt idx="6180">
                        <c:v>2.21748E-12</c:v>
                      </c:pt>
                      <c:pt idx="6181">
                        <c:v>2.21748E-12</c:v>
                      </c:pt>
                      <c:pt idx="6182">
                        <c:v>5.2752800000000001E-12</c:v>
                      </c:pt>
                      <c:pt idx="6183">
                        <c:v>5.2752800000000001E-12</c:v>
                      </c:pt>
                      <c:pt idx="6184">
                        <c:v>3.14281E-12</c:v>
                      </c:pt>
                      <c:pt idx="6185">
                        <c:v>3.14281E-12</c:v>
                      </c:pt>
                      <c:pt idx="6186">
                        <c:v>2.4095799999999999E-12</c:v>
                      </c:pt>
                      <c:pt idx="6187">
                        <c:v>2.4095799999999999E-12</c:v>
                      </c:pt>
                      <c:pt idx="6188">
                        <c:v>5.6359000000000002E-12</c:v>
                      </c:pt>
                      <c:pt idx="6189">
                        <c:v>5.6359000000000002E-12</c:v>
                      </c:pt>
                      <c:pt idx="6190">
                        <c:v>2.8271500000000001E-12</c:v>
                      </c:pt>
                      <c:pt idx="6191">
                        <c:v>2.8271500000000001E-12</c:v>
                      </c:pt>
                      <c:pt idx="6192">
                        <c:v>4.9382200000000003E-12</c:v>
                      </c:pt>
                      <c:pt idx="6193">
                        <c:v>4.9382200000000003E-12</c:v>
                      </c:pt>
                      <c:pt idx="6194">
                        <c:v>2.0546399999999998E-12</c:v>
                      </c:pt>
                      <c:pt idx="6195">
                        <c:v>2.0546399999999998E-12</c:v>
                      </c:pt>
                      <c:pt idx="6196">
                        <c:v>3.4754500000000001E-12</c:v>
                      </c:pt>
                      <c:pt idx="6197">
                        <c:v>3.4754500000000001E-12</c:v>
                      </c:pt>
                      <c:pt idx="6198">
                        <c:v>3.5756999999999998E-12</c:v>
                      </c:pt>
                      <c:pt idx="6199">
                        <c:v>3.5756999999999998E-12</c:v>
                      </c:pt>
                      <c:pt idx="6200">
                        <c:v>4.6047999999999999E-12</c:v>
                      </c:pt>
                      <c:pt idx="6201">
                        <c:v>4.6047999999999999E-12</c:v>
                      </c:pt>
                      <c:pt idx="6202">
                        <c:v>2.3030699999999998E-12</c:v>
                      </c:pt>
                      <c:pt idx="6203">
                        <c:v>2.3030699999999998E-12</c:v>
                      </c:pt>
                      <c:pt idx="6204">
                        <c:v>3.6629600000000004E-12</c:v>
                      </c:pt>
                      <c:pt idx="6205">
                        <c:v>3.6629600000000004E-12</c:v>
                      </c:pt>
                      <c:pt idx="6206">
                        <c:v>2.5333000000000001E-12</c:v>
                      </c:pt>
                      <c:pt idx="6207">
                        <c:v>2.5333000000000001E-12</c:v>
                      </c:pt>
                      <c:pt idx="6208">
                        <c:v>2.13068E-12</c:v>
                      </c:pt>
                      <c:pt idx="6209">
                        <c:v>2.13068E-12</c:v>
                      </c:pt>
                      <c:pt idx="6210">
                        <c:v>2.6859799999999998E-12</c:v>
                      </c:pt>
                      <c:pt idx="6211">
                        <c:v>2.6859799999999998E-12</c:v>
                      </c:pt>
                      <c:pt idx="6212">
                        <c:v>2.9150100000000001E-12</c:v>
                      </c:pt>
                      <c:pt idx="6213">
                        <c:v>2.9150100000000001E-12</c:v>
                      </c:pt>
                      <c:pt idx="6214">
                        <c:v>3.3397899999999998E-12</c:v>
                      </c:pt>
                      <c:pt idx="6215">
                        <c:v>3.3397899999999998E-12</c:v>
                      </c:pt>
                      <c:pt idx="6216">
                        <c:v>2.2572799999999998E-12</c:v>
                      </c:pt>
                      <c:pt idx="6217">
                        <c:v>2.2572799999999998E-12</c:v>
                      </c:pt>
                      <c:pt idx="6218">
                        <c:v>2.3837E-12</c:v>
                      </c:pt>
                      <c:pt idx="6219">
                        <c:v>2.3837E-12</c:v>
                      </c:pt>
                      <c:pt idx="6220">
                        <c:v>3.6362600000000001E-12</c:v>
                      </c:pt>
                      <c:pt idx="6221">
                        <c:v>3.6362600000000001E-12</c:v>
                      </c:pt>
                      <c:pt idx="6222">
                        <c:v>2.89527E-12</c:v>
                      </c:pt>
                      <c:pt idx="6223">
                        <c:v>2.89527E-12</c:v>
                      </c:pt>
                      <c:pt idx="6224">
                        <c:v>2.7684300000000001E-12</c:v>
                      </c:pt>
                      <c:pt idx="6225">
                        <c:v>2.7684300000000001E-12</c:v>
                      </c:pt>
                      <c:pt idx="6226">
                        <c:v>3.79768E-12</c:v>
                      </c:pt>
                      <c:pt idx="6227">
                        <c:v>3.79768E-12</c:v>
                      </c:pt>
                      <c:pt idx="6228">
                        <c:v>2.2343999999999998E-12</c:v>
                      </c:pt>
                      <c:pt idx="6229">
                        <c:v>2.2343999999999998E-12</c:v>
                      </c:pt>
                      <c:pt idx="6230">
                        <c:v>3.1815700000000001E-12</c:v>
                      </c:pt>
                      <c:pt idx="6231">
                        <c:v>3.1815700000000001E-12</c:v>
                      </c:pt>
                      <c:pt idx="6232">
                        <c:v>2.4209800000000001E-12</c:v>
                      </c:pt>
                      <c:pt idx="6233">
                        <c:v>2.4209800000000001E-12</c:v>
                      </c:pt>
                      <c:pt idx="6234">
                        <c:v>3.7515599999999998E-12</c:v>
                      </c:pt>
                      <c:pt idx="6235">
                        <c:v>3.7515599999999998E-12</c:v>
                      </c:pt>
                      <c:pt idx="6236">
                        <c:v>2.4236600000000002E-12</c:v>
                      </c:pt>
                      <c:pt idx="6237">
                        <c:v>2.4236600000000002E-12</c:v>
                      </c:pt>
                      <c:pt idx="6238">
                        <c:v>2.6199000000000002E-12</c:v>
                      </c:pt>
                      <c:pt idx="6239">
                        <c:v>2.6199000000000002E-12</c:v>
                      </c:pt>
                      <c:pt idx="6240">
                        <c:v>2.02962E-12</c:v>
                      </c:pt>
                      <c:pt idx="6241">
                        <c:v>2.02962E-12</c:v>
                      </c:pt>
                      <c:pt idx="6242">
                        <c:v>2.1753300000000002E-12</c:v>
                      </c:pt>
                      <c:pt idx="6243">
                        <c:v>2.1753300000000002E-12</c:v>
                      </c:pt>
                      <c:pt idx="6244">
                        <c:v>3.0677299999999999E-12</c:v>
                      </c:pt>
                      <c:pt idx="6245">
                        <c:v>3.0677299999999999E-12</c:v>
                      </c:pt>
                      <c:pt idx="6246">
                        <c:v>4.60884E-12</c:v>
                      </c:pt>
                      <c:pt idx="6247">
                        <c:v>4.60884E-12</c:v>
                      </c:pt>
                      <c:pt idx="6248">
                        <c:v>2.4437700000000002E-12</c:v>
                      </c:pt>
                      <c:pt idx="6249">
                        <c:v>2.4437700000000002E-12</c:v>
                      </c:pt>
                      <c:pt idx="6250">
                        <c:v>2.6242899999999999E-12</c:v>
                      </c:pt>
                      <c:pt idx="6251">
                        <c:v>2.6242899999999999E-12</c:v>
                      </c:pt>
                      <c:pt idx="6252">
                        <c:v>3.8832600000000002E-12</c:v>
                      </c:pt>
                      <c:pt idx="6253">
                        <c:v>3.8832600000000002E-12</c:v>
                      </c:pt>
                      <c:pt idx="6254">
                        <c:v>3.6354499999999998E-12</c:v>
                      </c:pt>
                      <c:pt idx="6255">
                        <c:v>3.6354499999999998E-12</c:v>
                      </c:pt>
                      <c:pt idx="6256">
                        <c:v>3.0426800000000001E-12</c:v>
                      </c:pt>
                      <c:pt idx="6257">
                        <c:v>3.0426800000000001E-12</c:v>
                      </c:pt>
                      <c:pt idx="6258">
                        <c:v>2.4412399999999998E-12</c:v>
                      </c:pt>
                      <c:pt idx="6259">
                        <c:v>2.4412399999999998E-12</c:v>
                      </c:pt>
                      <c:pt idx="6260">
                        <c:v>5.63212E-12</c:v>
                      </c:pt>
                      <c:pt idx="6261">
                        <c:v>5.63212E-12</c:v>
                      </c:pt>
                      <c:pt idx="6262">
                        <c:v>3.9460700000000004E-12</c:v>
                      </c:pt>
                      <c:pt idx="6263">
                        <c:v>3.9460700000000004E-12</c:v>
                      </c:pt>
                      <c:pt idx="6264">
                        <c:v>2.2738900000000001E-12</c:v>
                      </c:pt>
                      <c:pt idx="6265">
                        <c:v>2.2738900000000001E-12</c:v>
                      </c:pt>
                      <c:pt idx="6266">
                        <c:v>2.8085199999999998E-12</c:v>
                      </c:pt>
                      <c:pt idx="6267">
                        <c:v>2.8085199999999998E-12</c:v>
                      </c:pt>
                      <c:pt idx="6268">
                        <c:v>3.7704800000000003E-12</c:v>
                      </c:pt>
                      <c:pt idx="6269">
                        <c:v>3.7704800000000003E-12</c:v>
                      </c:pt>
                      <c:pt idx="6270">
                        <c:v>2.6978899999999999E-12</c:v>
                      </c:pt>
                      <c:pt idx="6271">
                        <c:v>2.6978899999999999E-12</c:v>
                      </c:pt>
                      <c:pt idx="6272">
                        <c:v>2.8445600000000001E-12</c:v>
                      </c:pt>
                      <c:pt idx="6273">
                        <c:v>2.8445600000000001E-12</c:v>
                      </c:pt>
                      <c:pt idx="6274">
                        <c:v>5.5813399999999997E-12</c:v>
                      </c:pt>
                      <c:pt idx="6275">
                        <c:v>5.5813399999999997E-12</c:v>
                      </c:pt>
                      <c:pt idx="6276">
                        <c:v>2.3499999999999999E-12</c:v>
                      </c:pt>
                      <c:pt idx="6277">
                        <c:v>2.3499999999999999E-12</c:v>
                      </c:pt>
                      <c:pt idx="6278">
                        <c:v>2.3109700000000002E-12</c:v>
                      </c:pt>
                      <c:pt idx="6279">
                        <c:v>2.3109700000000002E-12</c:v>
                      </c:pt>
                      <c:pt idx="6280">
                        <c:v>3.2279E-12</c:v>
                      </c:pt>
                      <c:pt idx="6281">
                        <c:v>3.2279E-12</c:v>
                      </c:pt>
                      <c:pt idx="6282">
                        <c:v>2.34303E-12</c:v>
                      </c:pt>
                      <c:pt idx="6283">
                        <c:v>2.34303E-12</c:v>
                      </c:pt>
                      <c:pt idx="6284">
                        <c:v>3.6941599999999997E-12</c:v>
                      </c:pt>
                      <c:pt idx="6285">
                        <c:v>3.6941599999999997E-12</c:v>
                      </c:pt>
                      <c:pt idx="6286">
                        <c:v>3.3117499999999999E-12</c:v>
                      </c:pt>
                      <c:pt idx="6287">
                        <c:v>3.3117499999999999E-12</c:v>
                      </c:pt>
                      <c:pt idx="6288">
                        <c:v>3.50547E-12</c:v>
                      </c:pt>
                      <c:pt idx="6289">
                        <c:v>3.50547E-12</c:v>
                      </c:pt>
                      <c:pt idx="6290">
                        <c:v>3.9122199999999997E-12</c:v>
                      </c:pt>
                      <c:pt idx="6291">
                        <c:v>3.9122199999999997E-12</c:v>
                      </c:pt>
                      <c:pt idx="6292">
                        <c:v>2.3730400000000002E-12</c:v>
                      </c:pt>
                      <c:pt idx="6293">
                        <c:v>2.3730400000000002E-12</c:v>
                      </c:pt>
                      <c:pt idx="6294">
                        <c:v>3.8187199999999997E-12</c:v>
                      </c:pt>
                      <c:pt idx="6295">
                        <c:v>3.8187199999999997E-12</c:v>
                      </c:pt>
                      <c:pt idx="6296">
                        <c:v>2.3016799999999999E-12</c:v>
                      </c:pt>
                      <c:pt idx="6297">
                        <c:v>2.3016799999999999E-12</c:v>
                      </c:pt>
                      <c:pt idx="6298">
                        <c:v>3.0689100000000001E-12</c:v>
                      </c:pt>
                      <c:pt idx="6299">
                        <c:v>3.0689100000000001E-12</c:v>
                      </c:pt>
                      <c:pt idx="6300">
                        <c:v>3.4701500000000001E-12</c:v>
                      </c:pt>
                      <c:pt idx="6301">
                        <c:v>3.4701500000000001E-12</c:v>
                      </c:pt>
                      <c:pt idx="6302">
                        <c:v>4.1505999999999997E-12</c:v>
                      </c:pt>
                      <c:pt idx="6303">
                        <c:v>4.1505999999999997E-12</c:v>
                      </c:pt>
                      <c:pt idx="6304">
                        <c:v>3.7690599999999997E-12</c:v>
                      </c:pt>
                      <c:pt idx="6305">
                        <c:v>3.7690599999999997E-12</c:v>
                      </c:pt>
                      <c:pt idx="6306">
                        <c:v>2.1944100000000001E-12</c:v>
                      </c:pt>
                      <c:pt idx="6307">
                        <c:v>2.1944100000000001E-12</c:v>
                      </c:pt>
                      <c:pt idx="6308">
                        <c:v>2.1867500000000001E-12</c:v>
                      </c:pt>
                      <c:pt idx="6309">
                        <c:v>2.1867500000000001E-12</c:v>
                      </c:pt>
                      <c:pt idx="6310">
                        <c:v>2.6286599999999998E-12</c:v>
                      </c:pt>
                      <c:pt idx="6311">
                        <c:v>2.6286599999999998E-12</c:v>
                      </c:pt>
                      <c:pt idx="6312">
                        <c:v>2.4327200000000002E-12</c:v>
                      </c:pt>
                      <c:pt idx="6313">
                        <c:v>2.4327200000000002E-12</c:v>
                      </c:pt>
                      <c:pt idx="6314">
                        <c:v>2.4557799999999999E-12</c:v>
                      </c:pt>
                      <c:pt idx="6315">
                        <c:v>2.4557799999999999E-12</c:v>
                      </c:pt>
                      <c:pt idx="6316">
                        <c:v>3.05112E-12</c:v>
                      </c:pt>
                      <c:pt idx="6317">
                        <c:v>3.05112E-12</c:v>
                      </c:pt>
                      <c:pt idx="6318">
                        <c:v>2.4050599999999999E-12</c:v>
                      </c:pt>
                      <c:pt idx="6319">
                        <c:v>2.4050599999999999E-12</c:v>
                      </c:pt>
                      <c:pt idx="6320">
                        <c:v>3.9756100000000003E-12</c:v>
                      </c:pt>
                      <c:pt idx="6321">
                        <c:v>3.9756100000000003E-12</c:v>
                      </c:pt>
                      <c:pt idx="6322">
                        <c:v>2.45347E-12</c:v>
                      </c:pt>
                      <c:pt idx="6323">
                        <c:v>2.45347E-12</c:v>
                      </c:pt>
                      <c:pt idx="6324">
                        <c:v>2.6107300000000001E-12</c:v>
                      </c:pt>
                      <c:pt idx="6325">
                        <c:v>2.6107300000000001E-12</c:v>
                      </c:pt>
                      <c:pt idx="6326">
                        <c:v>2.31759E-12</c:v>
                      </c:pt>
                      <c:pt idx="6327">
                        <c:v>2.31759E-12</c:v>
                      </c:pt>
                      <c:pt idx="6328">
                        <c:v>3.1125800000000001E-12</c:v>
                      </c:pt>
                      <c:pt idx="6329">
                        <c:v>3.1125800000000001E-12</c:v>
                      </c:pt>
                      <c:pt idx="6330">
                        <c:v>3.3293599999999999E-12</c:v>
                      </c:pt>
                      <c:pt idx="6331">
                        <c:v>3.3293599999999999E-12</c:v>
                      </c:pt>
                      <c:pt idx="6332">
                        <c:v>3.9572700000000002E-12</c:v>
                      </c:pt>
                      <c:pt idx="6333">
                        <c:v>3.9572700000000002E-12</c:v>
                      </c:pt>
                      <c:pt idx="6334">
                        <c:v>3.6786399999999998E-12</c:v>
                      </c:pt>
                      <c:pt idx="6335">
                        <c:v>3.6786399999999998E-12</c:v>
                      </c:pt>
                      <c:pt idx="6336">
                        <c:v>3.31593E-12</c:v>
                      </c:pt>
                      <c:pt idx="6337">
                        <c:v>3.31593E-12</c:v>
                      </c:pt>
                      <c:pt idx="6338">
                        <c:v>2.3176000000000001E-12</c:v>
                      </c:pt>
                      <c:pt idx="6339">
                        <c:v>2.3176000000000001E-12</c:v>
                      </c:pt>
                      <c:pt idx="6340">
                        <c:v>2.2349499999999999E-12</c:v>
                      </c:pt>
                      <c:pt idx="6341">
                        <c:v>2.2349499999999999E-12</c:v>
                      </c:pt>
                      <c:pt idx="6342">
                        <c:v>2.2182199999999998E-12</c:v>
                      </c:pt>
                      <c:pt idx="6343">
                        <c:v>2.2182199999999998E-12</c:v>
                      </c:pt>
                      <c:pt idx="6344">
                        <c:v>3.4471499999999999E-12</c:v>
                      </c:pt>
                      <c:pt idx="6345">
                        <c:v>3.4471499999999999E-12</c:v>
                      </c:pt>
                      <c:pt idx="6346">
                        <c:v>2.28924E-12</c:v>
                      </c:pt>
                      <c:pt idx="6347">
                        <c:v>2.28924E-12</c:v>
                      </c:pt>
                      <c:pt idx="6348">
                        <c:v>2.45319E-12</c:v>
                      </c:pt>
                      <c:pt idx="6349">
                        <c:v>2.45319E-12</c:v>
                      </c:pt>
                      <c:pt idx="6350">
                        <c:v>2.44088E-12</c:v>
                      </c:pt>
                      <c:pt idx="6351">
                        <c:v>2.44088E-12</c:v>
                      </c:pt>
                      <c:pt idx="6352">
                        <c:v>2.16345E-12</c:v>
                      </c:pt>
                      <c:pt idx="6353">
                        <c:v>2.16345E-12</c:v>
                      </c:pt>
                      <c:pt idx="6354">
                        <c:v>2.4143599999999998E-12</c:v>
                      </c:pt>
                      <c:pt idx="6355">
                        <c:v>2.4143599999999998E-12</c:v>
                      </c:pt>
                      <c:pt idx="6356">
                        <c:v>3.5947E-12</c:v>
                      </c:pt>
                      <c:pt idx="6357">
                        <c:v>3.5947E-12</c:v>
                      </c:pt>
                      <c:pt idx="6358">
                        <c:v>3.0044800000000001E-12</c:v>
                      </c:pt>
                      <c:pt idx="6359">
                        <c:v>3.0044800000000001E-12</c:v>
                      </c:pt>
                      <c:pt idx="6360">
                        <c:v>2.4415100000000002E-12</c:v>
                      </c:pt>
                      <c:pt idx="6361">
                        <c:v>2.4415100000000002E-12</c:v>
                      </c:pt>
                      <c:pt idx="6362">
                        <c:v>3.1693399999999999E-12</c:v>
                      </c:pt>
                      <c:pt idx="6363">
                        <c:v>3.1693399999999999E-12</c:v>
                      </c:pt>
                      <c:pt idx="6364">
                        <c:v>2.1452600000000001E-12</c:v>
                      </c:pt>
                      <c:pt idx="6365">
                        <c:v>2.1452600000000001E-12</c:v>
                      </c:pt>
                      <c:pt idx="6366">
                        <c:v>2.3572700000000001E-12</c:v>
                      </c:pt>
                      <c:pt idx="6367">
                        <c:v>2.3572700000000001E-12</c:v>
                      </c:pt>
                      <c:pt idx="6368">
                        <c:v>2.5502000000000002E-12</c:v>
                      </c:pt>
                      <c:pt idx="6369">
                        <c:v>2.5502000000000002E-12</c:v>
                      </c:pt>
                      <c:pt idx="6370">
                        <c:v>2.3602299999999999E-12</c:v>
                      </c:pt>
                      <c:pt idx="6371">
                        <c:v>2.3602299999999999E-12</c:v>
                      </c:pt>
                      <c:pt idx="6372">
                        <c:v>2.16639E-12</c:v>
                      </c:pt>
                      <c:pt idx="6373">
                        <c:v>2.16639E-12</c:v>
                      </c:pt>
                      <c:pt idx="6374">
                        <c:v>2.1086499999999999E-12</c:v>
                      </c:pt>
                      <c:pt idx="6375">
                        <c:v>2.1086499999999999E-12</c:v>
                      </c:pt>
                      <c:pt idx="6376">
                        <c:v>2.24016E-12</c:v>
                      </c:pt>
                      <c:pt idx="6377">
                        <c:v>2.24016E-12</c:v>
                      </c:pt>
                      <c:pt idx="6378">
                        <c:v>4.1158400000000004E-12</c:v>
                      </c:pt>
                      <c:pt idx="6379">
                        <c:v>4.1158400000000004E-12</c:v>
                      </c:pt>
                      <c:pt idx="6380">
                        <c:v>4.0923100000000004E-12</c:v>
                      </c:pt>
                      <c:pt idx="6381">
                        <c:v>4.0923100000000004E-12</c:v>
                      </c:pt>
                      <c:pt idx="6382">
                        <c:v>2.55367E-12</c:v>
                      </c:pt>
                      <c:pt idx="6383">
                        <c:v>2.55367E-12</c:v>
                      </c:pt>
                      <c:pt idx="6384">
                        <c:v>2.13332E-12</c:v>
                      </c:pt>
                      <c:pt idx="6385">
                        <c:v>2.13332E-12</c:v>
                      </c:pt>
                      <c:pt idx="6386">
                        <c:v>2.1466700000000002E-12</c:v>
                      </c:pt>
                      <c:pt idx="6387">
                        <c:v>2.1466700000000002E-12</c:v>
                      </c:pt>
                      <c:pt idx="6388">
                        <c:v>2.3994199999999999E-12</c:v>
                      </c:pt>
                      <c:pt idx="6389">
                        <c:v>2.3994199999999999E-12</c:v>
                      </c:pt>
                      <c:pt idx="6390">
                        <c:v>4.5079299999999998E-12</c:v>
                      </c:pt>
                      <c:pt idx="6391">
                        <c:v>4.5079299999999998E-12</c:v>
                      </c:pt>
                      <c:pt idx="6392">
                        <c:v>2.5450300000000001E-12</c:v>
                      </c:pt>
                      <c:pt idx="6393">
                        <c:v>2.5450300000000001E-12</c:v>
                      </c:pt>
                      <c:pt idx="6394">
                        <c:v>4.0739800000000004E-12</c:v>
                      </c:pt>
                      <c:pt idx="6395">
                        <c:v>4.0739800000000004E-12</c:v>
                      </c:pt>
                      <c:pt idx="6396">
                        <c:v>2.3142299999999999E-12</c:v>
                      </c:pt>
                      <c:pt idx="6397">
                        <c:v>2.3142299999999999E-12</c:v>
                      </c:pt>
                      <c:pt idx="6398">
                        <c:v>4.4159999999999998E-12</c:v>
                      </c:pt>
                      <c:pt idx="6399">
                        <c:v>4.4159999999999998E-12</c:v>
                      </c:pt>
                      <c:pt idx="6400">
                        <c:v>2.29659E-12</c:v>
                      </c:pt>
                      <c:pt idx="6401">
                        <c:v>2.29659E-12</c:v>
                      </c:pt>
                      <c:pt idx="6402">
                        <c:v>5.3592E-12</c:v>
                      </c:pt>
                      <c:pt idx="6403">
                        <c:v>5.3592E-12</c:v>
                      </c:pt>
                      <c:pt idx="6404">
                        <c:v>2.33424E-12</c:v>
                      </c:pt>
                      <c:pt idx="6405">
                        <c:v>2.33424E-12</c:v>
                      </c:pt>
                      <c:pt idx="6406">
                        <c:v>3.6207199999999999E-12</c:v>
                      </c:pt>
                      <c:pt idx="6407">
                        <c:v>3.6207199999999999E-12</c:v>
                      </c:pt>
                      <c:pt idx="6408">
                        <c:v>2.5177199999999999E-12</c:v>
                      </c:pt>
                      <c:pt idx="6409">
                        <c:v>2.5177199999999999E-12</c:v>
                      </c:pt>
                      <c:pt idx="6410">
                        <c:v>2.32292E-12</c:v>
                      </c:pt>
                      <c:pt idx="6411">
                        <c:v>2.32292E-12</c:v>
                      </c:pt>
                      <c:pt idx="6412">
                        <c:v>2.34214E-12</c:v>
                      </c:pt>
                      <c:pt idx="6413">
                        <c:v>2.34214E-12</c:v>
                      </c:pt>
                      <c:pt idx="6414">
                        <c:v>2.1934900000000002E-12</c:v>
                      </c:pt>
                      <c:pt idx="6415">
                        <c:v>2.1934900000000002E-12</c:v>
                      </c:pt>
                      <c:pt idx="6416">
                        <c:v>2.1603599999999999E-12</c:v>
                      </c:pt>
                      <c:pt idx="6417">
                        <c:v>2.1603599999999999E-12</c:v>
                      </c:pt>
                      <c:pt idx="6418">
                        <c:v>2.1226399999999999E-12</c:v>
                      </c:pt>
                      <c:pt idx="6419">
                        <c:v>2.1226399999999999E-12</c:v>
                      </c:pt>
                      <c:pt idx="6420">
                        <c:v>2.3608399999999999E-12</c:v>
                      </c:pt>
                      <c:pt idx="6421">
                        <c:v>2.3608399999999999E-12</c:v>
                      </c:pt>
                      <c:pt idx="6422">
                        <c:v>3.9244799999999999E-12</c:v>
                      </c:pt>
                      <c:pt idx="6423">
                        <c:v>3.9244799999999999E-12</c:v>
                      </c:pt>
                      <c:pt idx="6424">
                        <c:v>2.2226399999999999E-12</c:v>
                      </c:pt>
                      <c:pt idx="6425">
                        <c:v>2.2226399999999999E-12</c:v>
                      </c:pt>
                      <c:pt idx="6426">
                        <c:v>2.0421E-12</c:v>
                      </c:pt>
                      <c:pt idx="6427">
                        <c:v>2.0421E-12</c:v>
                      </c:pt>
                      <c:pt idx="6428">
                        <c:v>3.9516000000000002E-12</c:v>
                      </c:pt>
                      <c:pt idx="6429">
                        <c:v>3.9516000000000002E-12</c:v>
                      </c:pt>
                      <c:pt idx="6430">
                        <c:v>5.3061300000000001E-12</c:v>
                      </c:pt>
                      <c:pt idx="6431">
                        <c:v>5.3061300000000001E-12</c:v>
                      </c:pt>
                      <c:pt idx="6432">
                        <c:v>2.11974E-12</c:v>
                      </c:pt>
                      <c:pt idx="6433">
                        <c:v>2.11974E-12</c:v>
                      </c:pt>
                      <c:pt idx="6434">
                        <c:v>2.6405200000000001E-12</c:v>
                      </c:pt>
                      <c:pt idx="6435">
                        <c:v>2.6405200000000001E-12</c:v>
                      </c:pt>
                      <c:pt idx="6436">
                        <c:v>3.0531500000000002E-12</c:v>
                      </c:pt>
                      <c:pt idx="6437">
                        <c:v>3.0531500000000002E-12</c:v>
                      </c:pt>
                      <c:pt idx="6438">
                        <c:v>4.0944400000000003E-11</c:v>
                      </c:pt>
                      <c:pt idx="6439">
                        <c:v>4.0944400000000003E-11</c:v>
                      </c:pt>
                      <c:pt idx="6440">
                        <c:v>2.2297100000000002E-12</c:v>
                      </c:pt>
                      <c:pt idx="6441">
                        <c:v>2.2297100000000002E-12</c:v>
                      </c:pt>
                      <c:pt idx="6442">
                        <c:v>3.1422799999999998E-12</c:v>
                      </c:pt>
                      <c:pt idx="6443">
                        <c:v>3.1422799999999998E-12</c:v>
                      </c:pt>
                      <c:pt idx="6444">
                        <c:v>5.8504700000000002E-12</c:v>
                      </c:pt>
                      <c:pt idx="6445">
                        <c:v>5.8504700000000002E-12</c:v>
                      </c:pt>
                      <c:pt idx="6446">
                        <c:v>4.5004799999999998E-12</c:v>
                      </c:pt>
                      <c:pt idx="6447">
                        <c:v>4.5004799999999998E-12</c:v>
                      </c:pt>
                      <c:pt idx="6448">
                        <c:v>2.42074E-12</c:v>
                      </c:pt>
                      <c:pt idx="6449">
                        <c:v>2.42074E-12</c:v>
                      </c:pt>
                      <c:pt idx="6450">
                        <c:v>2.38513E-12</c:v>
                      </c:pt>
                      <c:pt idx="6451">
                        <c:v>2.38513E-12</c:v>
                      </c:pt>
                      <c:pt idx="6452">
                        <c:v>3.38543E-12</c:v>
                      </c:pt>
                      <c:pt idx="6453">
                        <c:v>3.38543E-12</c:v>
                      </c:pt>
                      <c:pt idx="6454">
                        <c:v>3.52202E-12</c:v>
                      </c:pt>
                      <c:pt idx="6455">
                        <c:v>3.52202E-12</c:v>
                      </c:pt>
                      <c:pt idx="6456">
                        <c:v>3.1527099999999998E-12</c:v>
                      </c:pt>
                      <c:pt idx="6457">
                        <c:v>3.1527099999999998E-12</c:v>
                      </c:pt>
                      <c:pt idx="6458">
                        <c:v>6.2798800000000001E-12</c:v>
                      </c:pt>
                      <c:pt idx="6459">
                        <c:v>6.2798800000000001E-12</c:v>
                      </c:pt>
                      <c:pt idx="6460">
                        <c:v>4.0375700000000001E-12</c:v>
                      </c:pt>
                      <c:pt idx="6461">
                        <c:v>4.0375700000000001E-12</c:v>
                      </c:pt>
                      <c:pt idx="6462">
                        <c:v>3.6049099999999998E-12</c:v>
                      </c:pt>
                      <c:pt idx="6463">
                        <c:v>3.6049099999999998E-12</c:v>
                      </c:pt>
                      <c:pt idx="6464">
                        <c:v>3.6563000000000001E-12</c:v>
                      </c:pt>
                      <c:pt idx="6465">
                        <c:v>3.6563000000000001E-12</c:v>
                      </c:pt>
                      <c:pt idx="6466">
                        <c:v>2.42429E-12</c:v>
                      </c:pt>
                      <c:pt idx="6467">
                        <c:v>2.42429E-12</c:v>
                      </c:pt>
                      <c:pt idx="6468">
                        <c:v>3.29274E-12</c:v>
                      </c:pt>
                      <c:pt idx="6469">
                        <c:v>3.29274E-12</c:v>
                      </c:pt>
                      <c:pt idx="6470">
                        <c:v>2.20736E-12</c:v>
                      </c:pt>
                      <c:pt idx="6471">
                        <c:v>2.20736E-12</c:v>
                      </c:pt>
                      <c:pt idx="6472">
                        <c:v>3.1776199999999999E-12</c:v>
                      </c:pt>
                      <c:pt idx="6473">
                        <c:v>3.1776199999999999E-12</c:v>
                      </c:pt>
                      <c:pt idx="6474">
                        <c:v>3.8828600000000003E-12</c:v>
                      </c:pt>
                      <c:pt idx="6475">
                        <c:v>3.8828600000000003E-12</c:v>
                      </c:pt>
                      <c:pt idx="6476">
                        <c:v>6.0136000000000001E-12</c:v>
                      </c:pt>
                      <c:pt idx="6477">
                        <c:v>6.0136000000000001E-12</c:v>
                      </c:pt>
                      <c:pt idx="6478">
                        <c:v>4.0837799999999998E-12</c:v>
                      </c:pt>
                      <c:pt idx="6479">
                        <c:v>4.0837799999999998E-12</c:v>
                      </c:pt>
                      <c:pt idx="6480">
                        <c:v>2.3017000000000002E-12</c:v>
                      </c:pt>
                      <c:pt idx="6481">
                        <c:v>2.3017000000000002E-12</c:v>
                      </c:pt>
                      <c:pt idx="6482">
                        <c:v>4.66876E-12</c:v>
                      </c:pt>
                      <c:pt idx="6483">
                        <c:v>4.66876E-12</c:v>
                      </c:pt>
                      <c:pt idx="6484">
                        <c:v>2.30042E-12</c:v>
                      </c:pt>
                      <c:pt idx="6485">
                        <c:v>2.30042E-12</c:v>
                      </c:pt>
                      <c:pt idx="6486">
                        <c:v>2.1553200000000002E-12</c:v>
                      </c:pt>
                      <c:pt idx="6487">
                        <c:v>2.1553200000000002E-12</c:v>
                      </c:pt>
                      <c:pt idx="6488">
                        <c:v>2.4007499999999998E-12</c:v>
                      </c:pt>
                      <c:pt idx="6489">
                        <c:v>2.4007499999999998E-12</c:v>
                      </c:pt>
                      <c:pt idx="6490">
                        <c:v>2.3912700000000002E-12</c:v>
                      </c:pt>
                      <c:pt idx="6491">
                        <c:v>2.3912700000000002E-12</c:v>
                      </c:pt>
                      <c:pt idx="6492">
                        <c:v>5.2928399999999999E-12</c:v>
                      </c:pt>
                      <c:pt idx="6493">
                        <c:v>5.2928399999999999E-12</c:v>
                      </c:pt>
                      <c:pt idx="6494">
                        <c:v>3.9623699999999998E-12</c:v>
                      </c:pt>
                      <c:pt idx="6495">
                        <c:v>3.9623699999999998E-12</c:v>
                      </c:pt>
                      <c:pt idx="6496">
                        <c:v>2.7640800000000001E-12</c:v>
                      </c:pt>
                      <c:pt idx="6497">
                        <c:v>2.7640800000000001E-12</c:v>
                      </c:pt>
                      <c:pt idx="6498">
                        <c:v>4.4549099999999996E-12</c:v>
                      </c:pt>
                      <c:pt idx="6499">
                        <c:v>4.4549099999999996E-12</c:v>
                      </c:pt>
                      <c:pt idx="6500">
                        <c:v>2.343E-12</c:v>
                      </c:pt>
                      <c:pt idx="6501">
                        <c:v>2.343E-12</c:v>
                      </c:pt>
                      <c:pt idx="6502">
                        <c:v>4.12176E-12</c:v>
                      </c:pt>
                      <c:pt idx="6503">
                        <c:v>4.12176E-12</c:v>
                      </c:pt>
                      <c:pt idx="6504">
                        <c:v>3.5709499999999998E-12</c:v>
                      </c:pt>
                      <c:pt idx="6505">
                        <c:v>3.5709499999999998E-12</c:v>
                      </c:pt>
                      <c:pt idx="6506">
                        <c:v>2.4051699999999999E-12</c:v>
                      </c:pt>
                      <c:pt idx="6507">
                        <c:v>2.4051699999999999E-12</c:v>
                      </c:pt>
                      <c:pt idx="6508">
                        <c:v>2.7296400000000001E-12</c:v>
                      </c:pt>
                      <c:pt idx="6509">
                        <c:v>2.7296400000000001E-12</c:v>
                      </c:pt>
                      <c:pt idx="6510">
                        <c:v>3.5632100000000001E-12</c:v>
                      </c:pt>
                      <c:pt idx="6511">
                        <c:v>3.5632100000000001E-12</c:v>
                      </c:pt>
                      <c:pt idx="6512">
                        <c:v>3.08046E-12</c:v>
                      </c:pt>
                      <c:pt idx="6513">
                        <c:v>3.08046E-12</c:v>
                      </c:pt>
                      <c:pt idx="6514">
                        <c:v>3.9108499999999996E-12</c:v>
                      </c:pt>
                      <c:pt idx="6515">
                        <c:v>3.9108499999999996E-12</c:v>
                      </c:pt>
                      <c:pt idx="6516">
                        <c:v>3.0308199999999998E-12</c:v>
                      </c:pt>
                      <c:pt idx="6517">
                        <c:v>3.0308199999999998E-12</c:v>
                      </c:pt>
                      <c:pt idx="6518">
                        <c:v>2.1946500000000001E-12</c:v>
                      </c:pt>
                      <c:pt idx="6519">
                        <c:v>2.1946500000000001E-12</c:v>
                      </c:pt>
                      <c:pt idx="6520">
                        <c:v>3.2406799999999999E-12</c:v>
                      </c:pt>
                      <c:pt idx="6521">
                        <c:v>3.2406799999999999E-12</c:v>
                      </c:pt>
                      <c:pt idx="6522">
                        <c:v>2.2978700000000002E-12</c:v>
                      </c:pt>
                      <c:pt idx="6523">
                        <c:v>2.2978700000000002E-12</c:v>
                      </c:pt>
                      <c:pt idx="6524">
                        <c:v>3.61939E-12</c:v>
                      </c:pt>
                      <c:pt idx="6525">
                        <c:v>3.61939E-12</c:v>
                      </c:pt>
                      <c:pt idx="6526">
                        <c:v>3.6047000000000002E-12</c:v>
                      </c:pt>
                      <c:pt idx="6527">
                        <c:v>3.6047000000000002E-12</c:v>
                      </c:pt>
                      <c:pt idx="6528">
                        <c:v>2.3119900000000001E-12</c:v>
                      </c:pt>
                      <c:pt idx="6529">
                        <c:v>2.3119900000000001E-12</c:v>
                      </c:pt>
                      <c:pt idx="6530">
                        <c:v>3.2291100000000002E-12</c:v>
                      </c:pt>
                      <c:pt idx="6531">
                        <c:v>3.2291100000000002E-12</c:v>
                      </c:pt>
                      <c:pt idx="6532">
                        <c:v>2.2517600000000001E-12</c:v>
                      </c:pt>
                      <c:pt idx="6533">
                        <c:v>2.2517600000000001E-12</c:v>
                      </c:pt>
                      <c:pt idx="6534">
                        <c:v>2.2541200000000001E-12</c:v>
                      </c:pt>
                      <c:pt idx="6535">
                        <c:v>2.2541200000000001E-12</c:v>
                      </c:pt>
                      <c:pt idx="6536">
                        <c:v>4.2468800000000002E-12</c:v>
                      </c:pt>
                      <c:pt idx="6537">
                        <c:v>4.2468800000000002E-12</c:v>
                      </c:pt>
                      <c:pt idx="6538">
                        <c:v>2.1645999999999999E-12</c:v>
                      </c:pt>
                      <c:pt idx="6539">
                        <c:v>2.1645999999999999E-12</c:v>
                      </c:pt>
                      <c:pt idx="6540">
                        <c:v>2.53182E-12</c:v>
                      </c:pt>
                      <c:pt idx="6541">
                        <c:v>2.53182E-12</c:v>
                      </c:pt>
                      <c:pt idx="6542">
                        <c:v>5.5568900000000002E-12</c:v>
                      </c:pt>
                      <c:pt idx="6543">
                        <c:v>5.5568900000000002E-12</c:v>
                      </c:pt>
                      <c:pt idx="6544">
                        <c:v>5.6036900000000003E-12</c:v>
                      </c:pt>
                      <c:pt idx="6545">
                        <c:v>5.6036900000000003E-12</c:v>
                      </c:pt>
                      <c:pt idx="6546">
                        <c:v>3.2906700000000002E-12</c:v>
                      </c:pt>
                      <c:pt idx="6547">
                        <c:v>3.2906700000000002E-12</c:v>
                      </c:pt>
                      <c:pt idx="6548">
                        <c:v>2.24946E-12</c:v>
                      </c:pt>
                      <c:pt idx="6549">
                        <c:v>2.24946E-12</c:v>
                      </c:pt>
                      <c:pt idx="6550">
                        <c:v>3.07472E-12</c:v>
                      </c:pt>
                      <c:pt idx="6551">
                        <c:v>3.07472E-12</c:v>
                      </c:pt>
                      <c:pt idx="6552">
                        <c:v>2.5147300000000001E-12</c:v>
                      </c:pt>
                      <c:pt idx="6553">
                        <c:v>2.5147300000000001E-12</c:v>
                      </c:pt>
                      <c:pt idx="6554">
                        <c:v>3.7794200000000001E-12</c:v>
                      </c:pt>
                      <c:pt idx="6555">
                        <c:v>3.7794200000000001E-12</c:v>
                      </c:pt>
                      <c:pt idx="6556">
                        <c:v>2.4586499999999998E-12</c:v>
                      </c:pt>
                      <c:pt idx="6557">
                        <c:v>2.4586499999999998E-12</c:v>
                      </c:pt>
                      <c:pt idx="6558">
                        <c:v>5.50667E-12</c:v>
                      </c:pt>
                      <c:pt idx="6559">
                        <c:v>5.50667E-12</c:v>
                      </c:pt>
                      <c:pt idx="6560">
                        <c:v>2.7219100000000001E-12</c:v>
                      </c:pt>
                      <c:pt idx="6561">
                        <c:v>2.7219100000000001E-12</c:v>
                      </c:pt>
                      <c:pt idx="6562">
                        <c:v>2.46769E-12</c:v>
                      </c:pt>
                      <c:pt idx="6563">
                        <c:v>2.46769E-12</c:v>
                      </c:pt>
                      <c:pt idx="6564">
                        <c:v>2.1786599999999999E-12</c:v>
                      </c:pt>
                      <c:pt idx="6565">
                        <c:v>2.1786599999999999E-12</c:v>
                      </c:pt>
                      <c:pt idx="6566">
                        <c:v>2.2444899999999999E-12</c:v>
                      </c:pt>
                      <c:pt idx="6567">
                        <c:v>2.2444899999999999E-12</c:v>
                      </c:pt>
                      <c:pt idx="6568">
                        <c:v>2.53555E-12</c:v>
                      </c:pt>
                      <c:pt idx="6569">
                        <c:v>2.53555E-12</c:v>
                      </c:pt>
                      <c:pt idx="6570">
                        <c:v>2.2549800000000002E-12</c:v>
                      </c:pt>
                      <c:pt idx="6571">
                        <c:v>2.2549800000000002E-12</c:v>
                      </c:pt>
                      <c:pt idx="6572">
                        <c:v>2.68162E-12</c:v>
                      </c:pt>
                      <c:pt idx="6573">
                        <c:v>2.68162E-12</c:v>
                      </c:pt>
                      <c:pt idx="6574">
                        <c:v>2.5313800000000001E-12</c:v>
                      </c:pt>
                      <c:pt idx="6575">
                        <c:v>2.5313800000000001E-12</c:v>
                      </c:pt>
                      <c:pt idx="6576">
                        <c:v>2.2355900000000002E-12</c:v>
                      </c:pt>
                      <c:pt idx="6577">
                        <c:v>2.2355900000000002E-12</c:v>
                      </c:pt>
                      <c:pt idx="6578">
                        <c:v>2.0801199999999998E-12</c:v>
                      </c:pt>
                      <c:pt idx="6579">
                        <c:v>2.0801199999999998E-12</c:v>
                      </c:pt>
                      <c:pt idx="6580">
                        <c:v>4.0983800000000002E-12</c:v>
                      </c:pt>
                      <c:pt idx="6581">
                        <c:v>4.0983800000000002E-12</c:v>
                      </c:pt>
                      <c:pt idx="6582">
                        <c:v>2.1823199999999999E-12</c:v>
                      </c:pt>
                      <c:pt idx="6583">
                        <c:v>2.1823199999999999E-12</c:v>
                      </c:pt>
                      <c:pt idx="6584">
                        <c:v>5.5452899999999997E-12</c:v>
                      </c:pt>
                      <c:pt idx="6585">
                        <c:v>5.5452899999999997E-12</c:v>
                      </c:pt>
                      <c:pt idx="6586">
                        <c:v>2.8194399999999999E-12</c:v>
                      </c:pt>
                      <c:pt idx="6587">
                        <c:v>2.8194399999999999E-12</c:v>
                      </c:pt>
                      <c:pt idx="6588">
                        <c:v>2.2251299999999998E-12</c:v>
                      </c:pt>
                      <c:pt idx="6589">
                        <c:v>2.2251299999999998E-12</c:v>
                      </c:pt>
                      <c:pt idx="6590">
                        <c:v>3.8514000000000003E-12</c:v>
                      </c:pt>
                      <c:pt idx="6591">
                        <c:v>3.8514000000000003E-12</c:v>
                      </c:pt>
                      <c:pt idx="6592">
                        <c:v>3.8371899999999997E-12</c:v>
                      </c:pt>
                      <c:pt idx="6593">
                        <c:v>3.8371899999999997E-12</c:v>
                      </c:pt>
                      <c:pt idx="6594">
                        <c:v>2.2824400000000001E-12</c:v>
                      </c:pt>
                      <c:pt idx="6595">
                        <c:v>2.2824400000000001E-12</c:v>
                      </c:pt>
                      <c:pt idx="6596">
                        <c:v>2.5390199999999998E-12</c:v>
                      </c:pt>
                      <c:pt idx="6597">
                        <c:v>2.5390199999999998E-12</c:v>
                      </c:pt>
                      <c:pt idx="6598">
                        <c:v>2.3759100000000001E-12</c:v>
                      </c:pt>
                      <c:pt idx="6599">
                        <c:v>2.3759100000000001E-12</c:v>
                      </c:pt>
                      <c:pt idx="6600">
                        <c:v>2.5459699999999999E-12</c:v>
                      </c:pt>
                      <c:pt idx="6601">
                        <c:v>2.5459699999999999E-12</c:v>
                      </c:pt>
                      <c:pt idx="6602">
                        <c:v>2.6099499999999998E-12</c:v>
                      </c:pt>
                      <c:pt idx="6603">
                        <c:v>2.6099499999999998E-12</c:v>
                      </c:pt>
                      <c:pt idx="6604">
                        <c:v>2.3349000000000001E-12</c:v>
                      </c:pt>
                      <c:pt idx="6605">
                        <c:v>2.3349000000000001E-12</c:v>
                      </c:pt>
                      <c:pt idx="6606">
                        <c:v>4.7146000000000001E-12</c:v>
                      </c:pt>
                      <c:pt idx="6607">
                        <c:v>4.7146000000000001E-12</c:v>
                      </c:pt>
                      <c:pt idx="6608">
                        <c:v>2.1691700000000001E-12</c:v>
                      </c:pt>
                      <c:pt idx="6609">
                        <c:v>2.1691700000000001E-12</c:v>
                      </c:pt>
                      <c:pt idx="6610">
                        <c:v>2.27149E-12</c:v>
                      </c:pt>
                      <c:pt idx="6611">
                        <c:v>2.27149E-12</c:v>
                      </c:pt>
                      <c:pt idx="6612">
                        <c:v>3.2681600000000001E-12</c:v>
                      </c:pt>
                      <c:pt idx="6613">
                        <c:v>3.2681600000000001E-12</c:v>
                      </c:pt>
                      <c:pt idx="6614">
                        <c:v>2.8460600000000001E-12</c:v>
                      </c:pt>
                      <c:pt idx="6615">
                        <c:v>2.8460600000000001E-12</c:v>
                      </c:pt>
                      <c:pt idx="6616">
                        <c:v>3.59952E-12</c:v>
                      </c:pt>
                      <c:pt idx="6617">
                        <c:v>3.59952E-12</c:v>
                      </c:pt>
                      <c:pt idx="6618">
                        <c:v>3.52178E-12</c:v>
                      </c:pt>
                      <c:pt idx="6619">
                        <c:v>3.52178E-12</c:v>
                      </c:pt>
                      <c:pt idx="6620">
                        <c:v>4.0940499999999999E-12</c:v>
                      </c:pt>
                      <c:pt idx="6621">
                        <c:v>4.0940499999999999E-12</c:v>
                      </c:pt>
                      <c:pt idx="6622">
                        <c:v>4.1524900000000002E-12</c:v>
                      </c:pt>
                      <c:pt idx="6623">
                        <c:v>4.1524900000000002E-12</c:v>
                      </c:pt>
                      <c:pt idx="6624">
                        <c:v>3.8330500000000001E-12</c:v>
                      </c:pt>
                      <c:pt idx="6625">
                        <c:v>3.8330500000000001E-12</c:v>
                      </c:pt>
                      <c:pt idx="6626">
                        <c:v>2.1727399999999999E-12</c:v>
                      </c:pt>
                      <c:pt idx="6627">
                        <c:v>2.1727399999999999E-12</c:v>
                      </c:pt>
                      <c:pt idx="6628">
                        <c:v>2.5481100000000001E-12</c:v>
                      </c:pt>
                      <c:pt idx="6629">
                        <c:v>2.5481100000000001E-12</c:v>
                      </c:pt>
                      <c:pt idx="6630">
                        <c:v>4.3354700000000003E-12</c:v>
                      </c:pt>
                      <c:pt idx="6631">
                        <c:v>4.3354700000000003E-12</c:v>
                      </c:pt>
                      <c:pt idx="6632">
                        <c:v>2.4426099999999998E-12</c:v>
                      </c:pt>
                      <c:pt idx="6633">
                        <c:v>2.4426099999999998E-12</c:v>
                      </c:pt>
                      <c:pt idx="6634">
                        <c:v>2.3443800000000002E-12</c:v>
                      </c:pt>
                      <c:pt idx="6635">
                        <c:v>2.3443800000000002E-12</c:v>
                      </c:pt>
                      <c:pt idx="6636">
                        <c:v>3.2201500000000002E-12</c:v>
                      </c:pt>
                      <c:pt idx="6637">
                        <c:v>3.2201500000000002E-12</c:v>
                      </c:pt>
                      <c:pt idx="6638">
                        <c:v>3.2206200000000001E-12</c:v>
                      </c:pt>
                      <c:pt idx="6639">
                        <c:v>3.2206200000000001E-12</c:v>
                      </c:pt>
                      <c:pt idx="6640">
                        <c:v>3.9765999999999998E-12</c:v>
                      </c:pt>
                      <c:pt idx="6641">
                        <c:v>3.9765999999999998E-12</c:v>
                      </c:pt>
                      <c:pt idx="6642">
                        <c:v>2.1884999999999998E-12</c:v>
                      </c:pt>
                      <c:pt idx="6643">
                        <c:v>2.1884999999999998E-12</c:v>
                      </c:pt>
                      <c:pt idx="6644">
                        <c:v>2.6593399999999999E-12</c:v>
                      </c:pt>
                      <c:pt idx="6645">
                        <c:v>2.6593399999999999E-12</c:v>
                      </c:pt>
                      <c:pt idx="6646">
                        <c:v>2.0712699999999999E-12</c:v>
                      </c:pt>
                      <c:pt idx="6647">
                        <c:v>2.0712699999999999E-12</c:v>
                      </c:pt>
                      <c:pt idx="6648">
                        <c:v>2.68117E-12</c:v>
                      </c:pt>
                      <c:pt idx="6649">
                        <c:v>2.68117E-12</c:v>
                      </c:pt>
                      <c:pt idx="6650">
                        <c:v>2.4349499999999998E-12</c:v>
                      </c:pt>
                      <c:pt idx="6651">
                        <c:v>2.4349499999999998E-12</c:v>
                      </c:pt>
                      <c:pt idx="6652">
                        <c:v>2.1020499999999999E-12</c:v>
                      </c:pt>
                      <c:pt idx="6653">
                        <c:v>2.1020499999999999E-12</c:v>
                      </c:pt>
                      <c:pt idx="6654">
                        <c:v>3.6077899999999999E-12</c:v>
                      </c:pt>
                      <c:pt idx="6655">
                        <c:v>3.6077899999999999E-12</c:v>
                      </c:pt>
                      <c:pt idx="6656">
                        <c:v>2.4151700000000001E-12</c:v>
                      </c:pt>
                      <c:pt idx="6657">
                        <c:v>2.4151700000000001E-12</c:v>
                      </c:pt>
                      <c:pt idx="6658">
                        <c:v>2.4202799999999999E-12</c:v>
                      </c:pt>
                      <c:pt idx="6659">
                        <c:v>2.4202799999999999E-12</c:v>
                      </c:pt>
                      <c:pt idx="6660">
                        <c:v>4.8370500000000003E-12</c:v>
                      </c:pt>
                      <c:pt idx="6661">
                        <c:v>4.8370500000000003E-12</c:v>
                      </c:pt>
                      <c:pt idx="6662">
                        <c:v>3.3361500000000001E-12</c:v>
                      </c:pt>
                      <c:pt idx="6663">
                        <c:v>3.3361500000000001E-12</c:v>
                      </c:pt>
                      <c:pt idx="6664">
                        <c:v>3.3221799999999999E-12</c:v>
                      </c:pt>
                      <c:pt idx="6665">
                        <c:v>3.3221799999999999E-12</c:v>
                      </c:pt>
                      <c:pt idx="6666">
                        <c:v>2.3115400000000001E-12</c:v>
                      </c:pt>
                      <c:pt idx="6667">
                        <c:v>2.3115400000000001E-12</c:v>
                      </c:pt>
                      <c:pt idx="6668">
                        <c:v>2.1492700000000002E-12</c:v>
                      </c:pt>
                      <c:pt idx="6669">
                        <c:v>2.1492700000000002E-12</c:v>
                      </c:pt>
                      <c:pt idx="6670">
                        <c:v>3.2100900000000001E-12</c:v>
                      </c:pt>
                      <c:pt idx="6671">
                        <c:v>3.2100900000000001E-12</c:v>
                      </c:pt>
                      <c:pt idx="6672">
                        <c:v>2.49608E-12</c:v>
                      </c:pt>
                      <c:pt idx="6673">
                        <c:v>2.49608E-12</c:v>
                      </c:pt>
                      <c:pt idx="6674">
                        <c:v>2.1059799999999999E-12</c:v>
                      </c:pt>
                      <c:pt idx="6675">
                        <c:v>2.1059799999999999E-12</c:v>
                      </c:pt>
                      <c:pt idx="6676">
                        <c:v>3.8088899999999999E-12</c:v>
                      </c:pt>
                      <c:pt idx="6677">
                        <c:v>3.8088899999999999E-12</c:v>
                      </c:pt>
                      <c:pt idx="6678">
                        <c:v>3.5087300000000001E-12</c:v>
                      </c:pt>
                      <c:pt idx="6679">
                        <c:v>3.5087300000000001E-12</c:v>
                      </c:pt>
                      <c:pt idx="6680">
                        <c:v>2.5535599999999999E-12</c:v>
                      </c:pt>
                      <c:pt idx="6681">
                        <c:v>2.5535599999999999E-12</c:v>
                      </c:pt>
                      <c:pt idx="6682">
                        <c:v>3.9676899999999996E-12</c:v>
                      </c:pt>
                      <c:pt idx="6683">
                        <c:v>3.9676899999999996E-12</c:v>
                      </c:pt>
                      <c:pt idx="6684">
                        <c:v>3.2195099999999999E-12</c:v>
                      </c:pt>
                      <c:pt idx="6685">
                        <c:v>3.2195099999999999E-12</c:v>
                      </c:pt>
                      <c:pt idx="6686">
                        <c:v>3.9033100000000003E-12</c:v>
                      </c:pt>
                      <c:pt idx="6687">
                        <c:v>3.9033100000000003E-12</c:v>
                      </c:pt>
                      <c:pt idx="6688">
                        <c:v>2.16704E-12</c:v>
                      </c:pt>
                      <c:pt idx="6689">
                        <c:v>2.16704E-12</c:v>
                      </c:pt>
                      <c:pt idx="6690">
                        <c:v>2.7703E-12</c:v>
                      </c:pt>
                      <c:pt idx="6691">
                        <c:v>2.7703E-12</c:v>
                      </c:pt>
                      <c:pt idx="6692">
                        <c:v>3.7809699999999998E-12</c:v>
                      </c:pt>
                      <c:pt idx="6693">
                        <c:v>3.7809699999999998E-12</c:v>
                      </c:pt>
                      <c:pt idx="6694">
                        <c:v>2.24861E-12</c:v>
                      </c:pt>
                      <c:pt idx="6695">
                        <c:v>2.24861E-12</c:v>
                      </c:pt>
                      <c:pt idx="6696">
                        <c:v>5.04948E-12</c:v>
                      </c:pt>
                      <c:pt idx="6697">
                        <c:v>5.04948E-12</c:v>
                      </c:pt>
                      <c:pt idx="6698">
                        <c:v>2.3047199999999999E-12</c:v>
                      </c:pt>
                      <c:pt idx="6699">
                        <c:v>2.3047199999999999E-12</c:v>
                      </c:pt>
                      <c:pt idx="6700">
                        <c:v>3.47944E-12</c:v>
                      </c:pt>
                      <c:pt idx="6701">
                        <c:v>3.47944E-12</c:v>
                      </c:pt>
                      <c:pt idx="6702">
                        <c:v>4.5647099999999998E-12</c:v>
                      </c:pt>
                      <c:pt idx="6703">
                        <c:v>4.5647099999999998E-12</c:v>
                      </c:pt>
                      <c:pt idx="6704">
                        <c:v>2.4982400000000001E-12</c:v>
                      </c:pt>
                      <c:pt idx="6705">
                        <c:v>2.4982400000000001E-12</c:v>
                      </c:pt>
                      <c:pt idx="6706">
                        <c:v>2.4855399999999999E-12</c:v>
                      </c:pt>
                      <c:pt idx="6707">
                        <c:v>2.4855399999999999E-12</c:v>
                      </c:pt>
                      <c:pt idx="6708">
                        <c:v>2.0436500000000001E-12</c:v>
                      </c:pt>
                      <c:pt idx="6709">
                        <c:v>2.0436500000000001E-12</c:v>
                      </c:pt>
                      <c:pt idx="6710">
                        <c:v>3.4349600000000001E-12</c:v>
                      </c:pt>
                      <c:pt idx="6711">
                        <c:v>3.4349600000000001E-12</c:v>
                      </c:pt>
                      <c:pt idx="6712">
                        <c:v>3.6650800000000004E-12</c:v>
                      </c:pt>
                      <c:pt idx="6713">
                        <c:v>3.6650800000000004E-12</c:v>
                      </c:pt>
                      <c:pt idx="6714">
                        <c:v>2.6099E-12</c:v>
                      </c:pt>
                      <c:pt idx="6715">
                        <c:v>2.6099E-12</c:v>
                      </c:pt>
                      <c:pt idx="6716">
                        <c:v>2.8136100000000002E-12</c:v>
                      </c:pt>
                      <c:pt idx="6717">
                        <c:v>2.8136100000000002E-12</c:v>
                      </c:pt>
                      <c:pt idx="6718">
                        <c:v>2.5133300000000002E-12</c:v>
                      </c:pt>
                      <c:pt idx="6719">
                        <c:v>2.5133300000000002E-12</c:v>
                      </c:pt>
                      <c:pt idx="6720">
                        <c:v>2.4734500000000001E-12</c:v>
                      </c:pt>
                      <c:pt idx="6721">
                        <c:v>2.4734500000000001E-12</c:v>
                      </c:pt>
                      <c:pt idx="6722">
                        <c:v>3.5762599999999999E-12</c:v>
                      </c:pt>
                      <c:pt idx="6723">
                        <c:v>3.5762599999999999E-12</c:v>
                      </c:pt>
                      <c:pt idx="6724">
                        <c:v>4.1087299999999996E-12</c:v>
                      </c:pt>
                      <c:pt idx="6725">
                        <c:v>4.1087299999999996E-12</c:v>
                      </c:pt>
                      <c:pt idx="6726">
                        <c:v>2.3266300000000002E-12</c:v>
                      </c:pt>
                      <c:pt idx="6727">
                        <c:v>2.3266300000000002E-12</c:v>
                      </c:pt>
                      <c:pt idx="6728">
                        <c:v>2.2878599999999999E-12</c:v>
                      </c:pt>
                      <c:pt idx="6729">
                        <c:v>2.2878599999999999E-12</c:v>
                      </c:pt>
                      <c:pt idx="6730">
                        <c:v>3.3453699999999999E-12</c:v>
                      </c:pt>
                      <c:pt idx="6731">
                        <c:v>3.3453699999999999E-12</c:v>
                      </c:pt>
                      <c:pt idx="6732">
                        <c:v>2.3727000000000002E-12</c:v>
                      </c:pt>
                      <c:pt idx="6733">
                        <c:v>2.3727000000000002E-12</c:v>
                      </c:pt>
                      <c:pt idx="6734">
                        <c:v>2.2122099999999999E-12</c:v>
                      </c:pt>
                      <c:pt idx="6735">
                        <c:v>2.2122099999999999E-12</c:v>
                      </c:pt>
                      <c:pt idx="6736">
                        <c:v>5.8292100000000004E-12</c:v>
                      </c:pt>
                      <c:pt idx="6737">
                        <c:v>5.8292100000000004E-12</c:v>
                      </c:pt>
                      <c:pt idx="6738">
                        <c:v>2.3499500000000001E-12</c:v>
                      </c:pt>
                      <c:pt idx="6739">
                        <c:v>2.3499500000000001E-12</c:v>
                      </c:pt>
                      <c:pt idx="6740">
                        <c:v>2.3264200000000001E-12</c:v>
                      </c:pt>
                      <c:pt idx="6741">
                        <c:v>2.3264200000000001E-12</c:v>
                      </c:pt>
                      <c:pt idx="6742">
                        <c:v>2.25729E-12</c:v>
                      </c:pt>
                      <c:pt idx="6743">
                        <c:v>2.25729E-12</c:v>
                      </c:pt>
                      <c:pt idx="6744">
                        <c:v>2.6744299999999999E-12</c:v>
                      </c:pt>
                      <c:pt idx="6745">
                        <c:v>2.6744299999999999E-12</c:v>
                      </c:pt>
                      <c:pt idx="6746">
                        <c:v>2.3034199999999999E-12</c:v>
                      </c:pt>
                      <c:pt idx="6747">
                        <c:v>2.3034199999999999E-12</c:v>
                      </c:pt>
                      <c:pt idx="6748">
                        <c:v>3.0021200000000001E-12</c:v>
                      </c:pt>
                      <c:pt idx="6749">
                        <c:v>3.0021200000000001E-12</c:v>
                      </c:pt>
                      <c:pt idx="6750">
                        <c:v>4.8444599999999997E-12</c:v>
                      </c:pt>
                      <c:pt idx="6751">
                        <c:v>4.8444599999999997E-12</c:v>
                      </c:pt>
                      <c:pt idx="6752">
                        <c:v>2.24532E-12</c:v>
                      </c:pt>
                      <c:pt idx="6753">
                        <c:v>2.24532E-12</c:v>
                      </c:pt>
                      <c:pt idx="6754">
                        <c:v>2.3842399999999999E-12</c:v>
                      </c:pt>
                      <c:pt idx="6755">
                        <c:v>2.3842399999999999E-12</c:v>
                      </c:pt>
                      <c:pt idx="6756">
                        <c:v>2.0625499999999999E-12</c:v>
                      </c:pt>
                      <c:pt idx="6757">
                        <c:v>2.0625499999999999E-12</c:v>
                      </c:pt>
                      <c:pt idx="6758">
                        <c:v>2.0654400000000001E-12</c:v>
                      </c:pt>
                      <c:pt idx="6759">
                        <c:v>2.0654400000000001E-12</c:v>
                      </c:pt>
                      <c:pt idx="6760">
                        <c:v>3.4969099999999999E-12</c:v>
                      </c:pt>
                      <c:pt idx="6761">
                        <c:v>3.4969099999999999E-12</c:v>
                      </c:pt>
                      <c:pt idx="6762">
                        <c:v>2.6423000000000002E-12</c:v>
                      </c:pt>
                      <c:pt idx="6763">
                        <c:v>2.6423000000000002E-12</c:v>
                      </c:pt>
                      <c:pt idx="6764">
                        <c:v>2.06437E-12</c:v>
                      </c:pt>
                      <c:pt idx="6765">
                        <c:v>2.06437E-12</c:v>
                      </c:pt>
                      <c:pt idx="6766">
                        <c:v>2.3068300000000002E-12</c:v>
                      </c:pt>
                      <c:pt idx="6767">
                        <c:v>2.3068300000000002E-12</c:v>
                      </c:pt>
                      <c:pt idx="6768">
                        <c:v>3.4993300000000002E-12</c:v>
                      </c:pt>
                      <c:pt idx="6769">
                        <c:v>3.4993300000000002E-12</c:v>
                      </c:pt>
                      <c:pt idx="6770">
                        <c:v>3.6947699999999996E-12</c:v>
                      </c:pt>
                      <c:pt idx="6771">
                        <c:v>3.6947699999999996E-12</c:v>
                      </c:pt>
                      <c:pt idx="6772">
                        <c:v>2.2899300000000001E-12</c:v>
                      </c:pt>
                      <c:pt idx="6773">
                        <c:v>2.2899300000000001E-12</c:v>
                      </c:pt>
                      <c:pt idx="6774">
                        <c:v>2.4067999999999998E-12</c:v>
                      </c:pt>
                      <c:pt idx="6775">
                        <c:v>2.4067999999999998E-12</c:v>
                      </c:pt>
                      <c:pt idx="6776">
                        <c:v>4.0227599999999997E-12</c:v>
                      </c:pt>
                      <c:pt idx="6777">
                        <c:v>4.0227599999999997E-12</c:v>
                      </c:pt>
                      <c:pt idx="6778">
                        <c:v>5.2019500000000001E-12</c:v>
                      </c:pt>
                      <c:pt idx="6779">
                        <c:v>5.2019500000000001E-12</c:v>
                      </c:pt>
                      <c:pt idx="6780">
                        <c:v>2.1684999999999999E-12</c:v>
                      </c:pt>
                      <c:pt idx="6781">
                        <c:v>2.1684999999999999E-12</c:v>
                      </c:pt>
                      <c:pt idx="6782">
                        <c:v>2.1226200000000001E-12</c:v>
                      </c:pt>
                      <c:pt idx="6783">
                        <c:v>2.1226200000000001E-12</c:v>
                      </c:pt>
                      <c:pt idx="6784">
                        <c:v>3.13508E-12</c:v>
                      </c:pt>
                      <c:pt idx="6785">
                        <c:v>3.13508E-12</c:v>
                      </c:pt>
                      <c:pt idx="6786">
                        <c:v>2.3071000000000001E-12</c:v>
                      </c:pt>
                      <c:pt idx="6787">
                        <c:v>2.3071000000000001E-12</c:v>
                      </c:pt>
                      <c:pt idx="6788">
                        <c:v>2.45042E-12</c:v>
                      </c:pt>
                      <c:pt idx="6789">
                        <c:v>2.45042E-12</c:v>
                      </c:pt>
                      <c:pt idx="6790">
                        <c:v>2.1997199999999998E-12</c:v>
                      </c:pt>
                      <c:pt idx="6791">
                        <c:v>2.1997199999999998E-12</c:v>
                      </c:pt>
                      <c:pt idx="6792">
                        <c:v>3.99214E-12</c:v>
                      </c:pt>
                      <c:pt idx="6793">
                        <c:v>3.99214E-12</c:v>
                      </c:pt>
                      <c:pt idx="6794">
                        <c:v>3.7982500000000003E-12</c:v>
                      </c:pt>
                      <c:pt idx="6795">
                        <c:v>3.7982500000000003E-12</c:v>
                      </c:pt>
                      <c:pt idx="6796">
                        <c:v>4.5036999999999999E-12</c:v>
                      </c:pt>
                      <c:pt idx="6797">
                        <c:v>4.5036999999999999E-12</c:v>
                      </c:pt>
                      <c:pt idx="6798">
                        <c:v>2.5453100000000002E-12</c:v>
                      </c:pt>
                      <c:pt idx="6799">
                        <c:v>2.5453100000000002E-12</c:v>
                      </c:pt>
                      <c:pt idx="6800">
                        <c:v>2.84362E-12</c:v>
                      </c:pt>
                      <c:pt idx="6801">
                        <c:v>2.84362E-12</c:v>
                      </c:pt>
                      <c:pt idx="6802">
                        <c:v>2.35261E-12</c:v>
                      </c:pt>
                      <c:pt idx="6803">
                        <c:v>2.35261E-12</c:v>
                      </c:pt>
                      <c:pt idx="6804">
                        <c:v>2.68914E-12</c:v>
                      </c:pt>
                      <c:pt idx="6805">
                        <c:v>2.68914E-12</c:v>
                      </c:pt>
                      <c:pt idx="6806">
                        <c:v>2.3411399999999999E-12</c:v>
                      </c:pt>
                      <c:pt idx="6807">
                        <c:v>2.3411399999999999E-12</c:v>
                      </c:pt>
                      <c:pt idx="6808">
                        <c:v>2.34054E-12</c:v>
                      </c:pt>
                      <c:pt idx="6809">
                        <c:v>2.34054E-12</c:v>
                      </c:pt>
                      <c:pt idx="6810">
                        <c:v>2.46523E-12</c:v>
                      </c:pt>
                      <c:pt idx="6811">
                        <c:v>2.46523E-12</c:v>
                      </c:pt>
                      <c:pt idx="6812">
                        <c:v>2.22439E-12</c:v>
                      </c:pt>
                      <c:pt idx="6813">
                        <c:v>2.22439E-12</c:v>
                      </c:pt>
                      <c:pt idx="6814">
                        <c:v>3.4345999999999999E-12</c:v>
                      </c:pt>
                      <c:pt idx="6815">
                        <c:v>3.4345999999999999E-12</c:v>
                      </c:pt>
                      <c:pt idx="6816">
                        <c:v>2.2340599999999999E-12</c:v>
                      </c:pt>
                      <c:pt idx="6817">
                        <c:v>2.2340599999999999E-12</c:v>
                      </c:pt>
                      <c:pt idx="6818">
                        <c:v>3.4781900000000001E-12</c:v>
                      </c:pt>
                      <c:pt idx="6819">
                        <c:v>3.4781900000000001E-12</c:v>
                      </c:pt>
                      <c:pt idx="6820">
                        <c:v>3.9977100000000003E-12</c:v>
                      </c:pt>
                      <c:pt idx="6821">
                        <c:v>3.9977100000000003E-12</c:v>
                      </c:pt>
                      <c:pt idx="6822">
                        <c:v>2.5981599999999999E-12</c:v>
                      </c:pt>
                      <c:pt idx="6823">
                        <c:v>2.5981599999999999E-12</c:v>
                      </c:pt>
                      <c:pt idx="6824">
                        <c:v>2.2159200000000001E-12</c:v>
                      </c:pt>
                      <c:pt idx="6825">
                        <c:v>2.2159200000000001E-12</c:v>
                      </c:pt>
                      <c:pt idx="6826">
                        <c:v>2.3894299999999998E-12</c:v>
                      </c:pt>
                      <c:pt idx="6827">
                        <c:v>2.3894299999999998E-12</c:v>
                      </c:pt>
                      <c:pt idx="6828">
                        <c:v>2.3386300000000001E-12</c:v>
                      </c:pt>
                      <c:pt idx="6829">
                        <c:v>2.3386300000000001E-12</c:v>
                      </c:pt>
                      <c:pt idx="6830">
                        <c:v>4.6602300000000002E-12</c:v>
                      </c:pt>
                      <c:pt idx="6831">
                        <c:v>4.6602300000000002E-12</c:v>
                      </c:pt>
                      <c:pt idx="6832">
                        <c:v>2.3156599999999998E-12</c:v>
                      </c:pt>
                      <c:pt idx="6833">
                        <c:v>2.3156599999999998E-12</c:v>
                      </c:pt>
                      <c:pt idx="6834">
                        <c:v>2.2230799999999999E-12</c:v>
                      </c:pt>
                      <c:pt idx="6835">
                        <c:v>2.2230799999999999E-12</c:v>
                      </c:pt>
                      <c:pt idx="6836">
                        <c:v>3.7242900000000001E-12</c:v>
                      </c:pt>
                      <c:pt idx="6837">
                        <c:v>3.7242900000000001E-12</c:v>
                      </c:pt>
                      <c:pt idx="6838">
                        <c:v>3.1589699999999998E-12</c:v>
                      </c:pt>
                      <c:pt idx="6839">
                        <c:v>3.1589699999999998E-12</c:v>
                      </c:pt>
                      <c:pt idx="6840">
                        <c:v>4.0616299999999999E-12</c:v>
                      </c:pt>
                      <c:pt idx="6841">
                        <c:v>4.0616299999999999E-12</c:v>
                      </c:pt>
                      <c:pt idx="6842">
                        <c:v>4.5449100000000003E-12</c:v>
                      </c:pt>
                      <c:pt idx="6843">
                        <c:v>4.5449100000000003E-12</c:v>
                      </c:pt>
                      <c:pt idx="6844">
                        <c:v>5.0763999999999997E-12</c:v>
                      </c:pt>
                      <c:pt idx="6845">
                        <c:v>5.0763999999999997E-12</c:v>
                      </c:pt>
                      <c:pt idx="6846">
                        <c:v>4.1379100000000001E-12</c:v>
                      </c:pt>
                      <c:pt idx="6847">
                        <c:v>4.1379100000000001E-12</c:v>
                      </c:pt>
                      <c:pt idx="6848">
                        <c:v>3.38594E-12</c:v>
                      </c:pt>
                      <c:pt idx="6849">
                        <c:v>3.38594E-12</c:v>
                      </c:pt>
                      <c:pt idx="6850">
                        <c:v>2.44492E-12</c:v>
                      </c:pt>
                      <c:pt idx="6851">
                        <c:v>2.44492E-12</c:v>
                      </c:pt>
                      <c:pt idx="6852">
                        <c:v>4.3035100000000001E-12</c:v>
                      </c:pt>
                      <c:pt idx="6853">
                        <c:v>4.3035100000000001E-12</c:v>
                      </c:pt>
                      <c:pt idx="6854">
                        <c:v>4.0542800000000004E-12</c:v>
                      </c:pt>
                      <c:pt idx="6855">
                        <c:v>4.0542800000000004E-12</c:v>
                      </c:pt>
                      <c:pt idx="6856">
                        <c:v>2.5608700000000002E-12</c:v>
                      </c:pt>
                      <c:pt idx="6857">
                        <c:v>2.5608700000000002E-12</c:v>
                      </c:pt>
                      <c:pt idx="6858">
                        <c:v>5.3816600000000003E-12</c:v>
                      </c:pt>
                      <c:pt idx="6859">
                        <c:v>5.3816600000000003E-12</c:v>
                      </c:pt>
                      <c:pt idx="6860">
                        <c:v>3.2515E-12</c:v>
                      </c:pt>
                      <c:pt idx="6861">
                        <c:v>3.2515E-12</c:v>
                      </c:pt>
                      <c:pt idx="6862">
                        <c:v>4.2245200000000003E-12</c:v>
                      </c:pt>
                      <c:pt idx="6863">
                        <c:v>4.2245200000000003E-12</c:v>
                      </c:pt>
                      <c:pt idx="6864">
                        <c:v>3.5092400000000001E-12</c:v>
                      </c:pt>
                      <c:pt idx="6865">
                        <c:v>3.5092400000000001E-12</c:v>
                      </c:pt>
                      <c:pt idx="6866">
                        <c:v>2.2823499999999999E-12</c:v>
                      </c:pt>
                      <c:pt idx="6867">
                        <c:v>2.2823499999999999E-12</c:v>
                      </c:pt>
                      <c:pt idx="6868">
                        <c:v>2.49793E-12</c:v>
                      </c:pt>
                      <c:pt idx="6869">
                        <c:v>2.49793E-12</c:v>
                      </c:pt>
                      <c:pt idx="6870">
                        <c:v>2.1139300000000001E-12</c:v>
                      </c:pt>
                      <c:pt idx="6871">
                        <c:v>2.1139300000000001E-12</c:v>
                      </c:pt>
                      <c:pt idx="6872">
                        <c:v>2.6575299999999999E-12</c:v>
                      </c:pt>
                      <c:pt idx="6873">
                        <c:v>2.6575299999999999E-12</c:v>
                      </c:pt>
                      <c:pt idx="6874">
                        <c:v>2.22032E-12</c:v>
                      </c:pt>
                      <c:pt idx="6875">
                        <c:v>2.22032E-12</c:v>
                      </c:pt>
                      <c:pt idx="6876">
                        <c:v>4.1377900000000003E-12</c:v>
                      </c:pt>
                      <c:pt idx="6877">
                        <c:v>4.1377900000000003E-12</c:v>
                      </c:pt>
                      <c:pt idx="6878">
                        <c:v>2.25425E-12</c:v>
                      </c:pt>
                      <c:pt idx="6879">
                        <c:v>2.25425E-12</c:v>
                      </c:pt>
                      <c:pt idx="6880">
                        <c:v>2.97988E-12</c:v>
                      </c:pt>
                      <c:pt idx="6881">
                        <c:v>2.97988E-12</c:v>
                      </c:pt>
                      <c:pt idx="6882">
                        <c:v>2.3949200000000001E-12</c:v>
                      </c:pt>
                      <c:pt idx="6883">
                        <c:v>2.3949200000000001E-12</c:v>
                      </c:pt>
                      <c:pt idx="6884">
                        <c:v>2.2838199999999999E-12</c:v>
                      </c:pt>
                      <c:pt idx="6885">
                        <c:v>2.2838199999999999E-12</c:v>
                      </c:pt>
                      <c:pt idx="6886">
                        <c:v>2.7438499999999999E-12</c:v>
                      </c:pt>
                      <c:pt idx="6887">
                        <c:v>2.7438499999999999E-12</c:v>
                      </c:pt>
                      <c:pt idx="6888">
                        <c:v>2.2103299999999999E-12</c:v>
                      </c:pt>
                      <c:pt idx="6889">
                        <c:v>2.2103299999999999E-12</c:v>
                      </c:pt>
                      <c:pt idx="6890">
                        <c:v>3.3875600000000002E-12</c:v>
                      </c:pt>
                      <c:pt idx="6891">
                        <c:v>3.3875600000000002E-12</c:v>
                      </c:pt>
                      <c:pt idx="6892">
                        <c:v>2.50254E-12</c:v>
                      </c:pt>
                      <c:pt idx="6893">
                        <c:v>2.50254E-12</c:v>
                      </c:pt>
                      <c:pt idx="6894">
                        <c:v>7.8051599999999994E-12</c:v>
                      </c:pt>
                      <c:pt idx="6895">
                        <c:v>7.8051599999999994E-12</c:v>
                      </c:pt>
                      <c:pt idx="6896">
                        <c:v>3.24137E-12</c:v>
                      </c:pt>
                      <c:pt idx="6897">
                        <c:v>3.24137E-12</c:v>
                      </c:pt>
                      <c:pt idx="6898">
                        <c:v>2.8584899999999999E-12</c:v>
                      </c:pt>
                      <c:pt idx="6899">
                        <c:v>2.8584899999999999E-12</c:v>
                      </c:pt>
                      <c:pt idx="6900">
                        <c:v>2.63452E-12</c:v>
                      </c:pt>
                      <c:pt idx="6901">
                        <c:v>2.63452E-12</c:v>
                      </c:pt>
                      <c:pt idx="6902">
                        <c:v>2.4790900000000001E-12</c:v>
                      </c:pt>
                      <c:pt idx="6903">
                        <c:v>2.4790900000000001E-12</c:v>
                      </c:pt>
                      <c:pt idx="6904">
                        <c:v>3.7963300000000002E-12</c:v>
                      </c:pt>
                      <c:pt idx="6905">
                        <c:v>3.7963300000000002E-12</c:v>
                      </c:pt>
                      <c:pt idx="6906">
                        <c:v>2.3123099999999999E-12</c:v>
                      </c:pt>
                      <c:pt idx="6907">
                        <c:v>2.3123099999999999E-12</c:v>
                      </c:pt>
                      <c:pt idx="6908">
                        <c:v>2.8243500000000002E-12</c:v>
                      </c:pt>
                      <c:pt idx="6909">
                        <c:v>2.8243500000000002E-12</c:v>
                      </c:pt>
                      <c:pt idx="6910">
                        <c:v>2.1088000000000001E-12</c:v>
                      </c:pt>
                      <c:pt idx="6911">
                        <c:v>2.1088000000000001E-12</c:v>
                      </c:pt>
                      <c:pt idx="6912">
                        <c:v>2.4220199999999998E-12</c:v>
                      </c:pt>
                      <c:pt idx="6913">
                        <c:v>2.4220199999999998E-12</c:v>
                      </c:pt>
                      <c:pt idx="6914">
                        <c:v>2.6032000000000001E-12</c:v>
                      </c:pt>
                      <c:pt idx="6915">
                        <c:v>2.6032000000000001E-12</c:v>
                      </c:pt>
                      <c:pt idx="6916">
                        <c:v>2.4038800000000001E-12</c:v>
                      </c:pt>
                      <c:pt idx="6917">
                        <c:v>2.4038800000000001E-12</c:v>
                      </c:pt>
                      <c:pt idx="6918">
                        <c:v>2.7092600000000001E-12</c:v>
                      </c:pt>
                      <c:pt idx="6919">
                        <c:v>2.7092600000000001E-12</c:v>
                      </c:pt>
                      <c:pt idx="6920">
                        <c:v>2.2096399999999999E-12</c:v>
                      </c:pt>
                      <c:pt idx="6921">
                        <c:v>2.2096399999999999E-12</c:v>
                      </c:pt>
                      <c:pt idx="6922">
                        <c:v>3.9099300000000001E-12</c:v>
                      </c:pt>
                      <c:pt idx="6923">
                        <c:v>3.9099300000000001E-12</c:v>
                      </c:pt>
                      <c:pt idx="6924">
                        <c:v>2.6693500000000001E-12</c:v>
                      </c:pt>
                      <c:pt idx="6925">
                        <c:v>2.6693500000000001E-12</c:v>
                      </c:pt>
                      <c:pt idx="6926">
                        <c:v>2.32323E-12</c:v>
                      </c:pt>
                      <c:pt idx="6927">
                        <c:v>2.32323E-12</c:v>
                      </c:pt>
                      <c:pt idx="6928">
                        <c:v>2.1502500000000001E-12</c:v>
                      </c:pt>
                      <c:pt idx="6929">
                        <c:v>2.1502500000000001E-12</c:v>
                      </c:pt>
                      <c:pt idx="6930">
                        <c:v>2.6056700000000001E-12</c:v>
                      </c:pt>
                      <c:pt idx="6931">
                        <c:v>2.6056700000000001E-12</c:v>
                      </c:pt>
                      <c:pt idx="6932">
                        <c:v>4.2095500000000004E-12</c:v>
                      </c:pt>
                      <c:pt idx="6933">
                        <c:v>4.2095500000000004E-12</c:v>
                      </c:pt>
                      <c:pt idx="6934">
                        <c:v>2.9193299999999998E-12</c:v>
                      </c:pt>
                      <c:pt idx="6935">
                        <c:v>2.9193299999999998E-12</c:v>
                      </c:pt>
                      <c:pt idx="6936">
                        <c:v>2.42053E-12</c:v>
                      </c:pt>
                      <c:pt idx="6937">
                        <c:v>2.42053E-12</c:v>
                      </c:pt>
                      <c:pt idx="6938">
                        <c:v>2.6139100000000001E-12</c:v>
                      </c:pt>
                      <c:pt idx="6939">
                        <c:v>2.6139100000000001E-12</c:v>
                      </c:pt>
                      <c:pt idx="6940">
                        <c:v>4.1247399999999996E-12</c:v>
                      </c:pt>
                      <c:pt idx="6941">
                        <c:v>4.1247399999999996E-12</c:v>
                      </c:pt>
                      <c:pt idx="6942">
                        <c:v>2.3449200000000001E-12</c:v>
                      </c:pt>
                      <c:pt idx="6943">
                        <c:v>2.3449200000000001E-12</c:v>
                      </c:pt>
                      <c:pt idx="6944">
                        <c:v>5.9694200000000002E-12</c:v>
                      </c:pt>
                      <c:pt idx="6945">
                        <c:v>5.9694200000000002E-12</c:v>
                      </c:pt>
                      <c:pt idx="6946">
                        <c:v>2.45808E-12</c:v>
                      </c:pt>
                      <c:pt idx="6947">
                        <c:v>2.45808E-12</c:v>
                      </c:pt>
                      <c:pt idx="6948">
                        <c:v>2.23869E-12</c:v>
                      </c:pt>
                      <c:pt idx="6949">
                        <c:v>2.23869E-12</c:v>
                      </c:pt>
                      <c:pt idx="6950">
                        <c:v>4.7328600000000001E-12</c:v>
                      </c:pt>
                      <c:pt idx="6951">
                        <c:v>4.7328600000000001E-12</c:v>
                      </c:pt>
                      <c:pt idx="6952">
                        <c:v>2.2210200000000002E-12</c:v>
                      </c:pt>
                      <c:pt idx="6953">
                        <c:v>2.2210200000000002E-12</c:v>
                      </c:pt>
                      <c:pt idx="6954">
                        <c:v>2.7091999999999998E-12</c:v>
                      </c:pt>
                      <c:pt idx="6955">
                        <c:v>2.7091999999999998E-12</c:v>
                      </c:pt>
                      <c:pt idx="6956">
                        <c:v>2.11916E-12</c:v>
                      </c:pt>
                      <c:pt idx="6957">
                        <c:v>2.11916E-12</c:v>
                      </c:pt>
                      <c:pt idx="6958">
                        <c:v>4.2776100000000004E-12</c:v>
                      </c:pt>
                      <c:pt idx="6959">
                        <c:v>4.2776100000000004E-12</c:v>
                      </c:pt>
                      <c:pt idx="6960">
                        <c:v>4.3905400000000004E-12</c:v>
                      </c:pt>
                      <c:pt idx="6961">
                        <c:v>4.3905400000000004E-12</c:v>
                      </c:pt>
                      <c:pt idx="6962">
                        <c:v>2.4445999999999999E-12</c:v>
                      </c:pt>
                      <c:pt idx="6963">
                        <c:v>2.4445999999999999E-12</c:v>
                      </c:pt>
                      <c:pt idx="6964">
                        <c:v>2.2175600000000001E-12</c:v>
                      </c:pt>
                      <c:pt idx="6965">
                        <c:v>2.2175600000000001E-12</c:v>
                      </c:pt>
                      <c:pt idx="6966">
                        <c:v>4.6273200000000001E-12</c:v>
                      </c:pt>
                      <c:pt idx="6967">
                        <c:v>4.6273200000000001E-12</c:v>
                      </c:pt>
                      <c:pt idx="6968">
                        <c:v>2.3030699999999998E-12</c:v>
                      </c:pt>
                      <c:pt idx="6969">
                        <c:v>2.3030699999999998E-12</c:v>
                      </c:pt>
                      <c:pt idx="6970">
                        <c:v>2.3747100000000001E-12</c:v>
                      </c:pt>
                      <c:pt idx="6971">
                        <c:v>2.3747100000000001E-12</c:v>
                      </c:pt>
                      <c:pt idx="6972">
                        <c:v>3.4496000000000002E-12</c:v>
                      </c:pt>
                      <c:pt idx="6973">
                        <c:v>3.4496000000000002E-12</c:v>
                      </c:pt>
                      <c:pt idx="6974">
                        <c:v>2.3721100000000001E-12</c:v>
                      </c:pt>
                      <c:pt idx="6975">
                        <c:v>2.3721100000000001E-12</c:v>
                      </c:pt>
                      <c:pt idx="6976">
                        <c:v>5.6183800000000001E-12</c:v>
                      </c:pt>
                      <c:pt idx="6977">
                        <c:v>5.6183800000000001E-12</c:v>
                      </c:pt>
                      <c:pt idx="6978">
                        <c:v>2.3106500000000001E-12</c:v>
                      </c:pt>
                      <c:pt idx="6979">
                        <c:v>2.3106500000000001E-12</c:v>
                      </c:pt>
                      <c:pt idx="6980">
                        <c:v>2.17152E-12</c:v>
                      </c:pt>
                      <c:pt idx="6981">
                        <c:v>2.17152E-12</c:v>
                      </c:pt>
                      <c:pt idx="6982">
                        <c:v>2.2291900000000001E-12</c:v>
                      </c:pt>
                      <c:pt idx="6983">
                        <c:v>2.2291900000000001E-12</c:v>
                      </c:pt>
                      <c:pt idx="6984">
                        <c:v>2.3442700000000001E-12</c:v>
                      </c:pt>
                      <c:pt idx="6985">
                        <c:v>2.3442700000000001E-12</c:v>
                      </c:pt>
                      <c:pt idx="6986">
                        <c:v>2.70364E-12</c:v>
                      </c:pt>
                      <c:pt idx="6987">
                        <c:v>2.70364E-12</c:v>
                      </c:pt>
                      <c:pt idx="6988">
                        <c:v>2.4570499999999999E-12</c:v>
                      </c:pt>
                      <c:pt idx="6989">
                        <c:v>2.4570499999999999E-12</c:v>
                      </c:pt>
                      <c:pt idx="6990">
                        <c:v>2.41851E-12</c:v>
                      </c:pt>
                      <c:pt idx="6991">
                        <c:v>2.41851E-12</c:v>
                      </c:pt>
                      <c:pt idx="6992">
                        <c:v>2.3767600000000001E-12</c:v>
                      </c:pt>
                      <c:pt idx="6993">
                        <c:v>2.3767600000000001E-12</c:v>
                      </c:pt>
                      <c:pt idx="6994">
                        <c:v>4.0951399999999999E-12</c:v>
                      </c:pt>
                      <c:pt idx="6995">
                        <c:v>4.0951399999999999E-12</c:v>
                      </c:pt>
                      <c:pt idx="6996">
                        <c:v>2.2001600000000002E-12</c:v>
                      </c:pt>
                      <c:pt idx="6997">
                        <c:v>2.2001600000000002E-12</c:v>
                      </c:pt>
                      <c:pt idx="6998">
                        <c:v>3.86026E-12</c:v>
                      </c:pt>
                      <c:pt idx="6999">
                        <c:v>3.86026E-12</c:v>
                      </c:pt>
                      <c:pt idx="7000">
                        <c:v>2.3347300000000001E-12</c:v>
                      </c:pt>
                      <c:pt idx="7001">
                        <c:v>2.3347300000000001E-12</c:v>
                      </c:pt>
                      <c:pt idx="7002">
                        <c:v>3.3806100000000001E-12</c:v>
                      </c:pt>
                      <c:pt idx="7003">
                        <c:v>3.3806100000000001E-12</c:v>
                      </c:pt>
                      <c:pt idx="7004">
                        <c:v>2.4506199999999999E-12</c:v>
                      </c:pt>
                      <c:pt idx="7005">
                        <c:v>2.4506199999999999E-12</c:v>
                      </c:pt>
                      <c:pt idx="7006">
                        <c:v>3.63724E-12</c:v>
                      </c:pt>
                      <c:pt idx="7007">
                        <c:v>3.63724E-12</c:v>
                      </c:pt>
                      <c:pt idx="7008">
                        <c:v>2.2817399999999999E-12</c:v>
                      </c:pt>
                      <c:pt idx="7009">
                        <c:v>2.2817399999999999E-12</c:v>
                      </c:pt>
                      <c:pt idx="7010">
                        <c:v>4.2501199999999997E-12</c:v>
                      </c:pt>
                      <c:pt idx="7011">
                        <c:v>4.2501199999999997E-12</c:v>
                      </c:pt>
                      <c:pt idx="7012">
                        <c:v>2.1363899999999999E-12</c:v>
                      </c:pt>
                      <c:pt idx="7013">
                        <c:v>2.1363899999999999E-12</c:v>
                      </c:pt>
                      <c:pt idx="7014">
                        <c:v>2.1602100000000001E-12</c:v>
                      </c:pt>
                      <c:pt idx="7015">
                        <c:v>2.1602100000000001E-12</c:v>
                      </c:pt>
                      <c:pt idx="7016">
                        <c:v>2.26916E-12</c:v>
                      </c:pt>
                      <c:pt idx="7017">
                        <c:v>2.26916E-12</c:v>
                      </c:pt>
                      <c:pt idx="7018">
                        <c:v>2.3412799999999999E-12</c:v>
                      </c:pt>
                      <c:pt idx="7019">
                        <c:v>2.3412799999999999E-12</c:v>
                      </c:pt>
                      <c:pt idx="7020">
                        <c:v>2.3737900000000001E-12</c:v>
                      </c:pt>
                      <c:pt idx="7021">
                        <c:v>2.3737900000000001E-12</c:v>
                      </c:pt>
                      <c:pt idx="7022">
                        <c:v>3.115E-12</c:v>
                      </c:pt>
                      <c:pt idx="7023">
                        <c:v>3.115E-12</c:v>
                      </c:pt>
                      <c:pt idx="7024">
                        <c:v>2.2770899999999999E-12</c:v>
                      </c:pt>
                      <c:pt idx="7025">
                        <c:v>2.2770899999999999E-12</c:v>
                      </c:pt>
                      <c:pt idx="7026">
                        <c:v>3.2882800000000002E-12</c:v>
                      </c:pt>
                      <c:pt idx="7027">
                        <c:v>3.2882800000000002E-12</c:v>
                      </c:pt>
                      <c:pt idx="7028">
                        <c:v>2.53134E-12</c:v>
                      </c:pt>
                      <c:pt idx="7029">
                        <c:v>2.53134E-12</c:v>
                      </c:pt>
                      <c:pt idx="7030">
                        <c:v>2.3819000000000002E-12</c:v>
                      </c:pt>
                      <c:pt idx="7031">
                        <c:v>2.3819000000000002E-12</c:v>
                      </c:pt>
                      <c:pt idx="7032">
                        <c:v>4.0951600000000001E-12</c:v>
                      </c:pt>
                      <c:pt idx="7033">
                        <c:v>4.0951600000000001E-12</c:v>
                      </c:pt>
                      <c:pt idx="7034">
                        <c:v>2.75286E-12</c:v>
                      </c:pt>
                      <c:pt idx="7035">
                        <c:v>2.75286E-12</c:v>
                      </c:pt>
                      <c:pt idx="7036">
                        <c:v>2.30777E-12</c:v>
                      </c:pt>
                      <c:pt idx="7037">
                        <c:v>2.30777E-12</c:v>
                      </c:pt>
                      <c:pt idx="7038">
                        <c:v>2.15281E-12</c:v>
                      </c:pt>
                      <c:pt idx="7039">
                        <c:v>2.15281E-12</c:v>
                      </c:pt>
                      <c:pt idx="7040">
                        <c:v>2.9998399999999999E-12</c:v>
                      </c:pt>
                      <c:pt idx="7041">
                        <c:v>2.9998399999999999E-12</c:v>
                      </c:pt>
                      <c:pt idx="7042">
                        <c:v>2.1252600000000002E-12</c:v>
                      </c:pt>
                      <c:pt idx="7043">
                        <c:v>2.1252600000000002E-12</c:v>
                      </c:pt>
                      <c:pt idx="7044">
                        <c:v>3.3648800000000001E-12</c:v>
                      </c:pt>
                      <c:pt idx="7045">
                        <c:v>3.3648800000000001E-12</c:v>
                      </c:pt>
                      <c:pt idx="7046">
                        <c:v>3.5872200000000001E-12</c:v>
                      </c:pt>
                      <c:pt idx="7047">
                        <c:v>3.5872200000000001E-12</c:v>
                      </c:pt>
                      <c:pt idx="7048">
                        <c:v>2.3506199999999999E-12</c:v>
                      </c:pt>
                      <c:pt idx="7049">
                        <c:v>2.3506199999999999E-12</c:v>
                      </c:pt>
                      <c:pt idx="7050">
                        <c:v>2.5374100000000002E-12</c:v>
                      </c:pt>
                      <c:pt idx="7051">
                        <c:v>2.5374100000000002E-12</c:v>
                      </c:pt>
                      <c:pt idx="7052">
                        <c:v>2.4551500000000001E-12</c:v>
                      </c:pt>
                      <c:pt idx="7053">
                        <c:v>2.4551500000000001E-12</c:v>
                      </c:pt>
                      <c:pt idx="7054">
                        <c:v>3.4641799999999999E-12</c:v>
                      </c:pt>
                      <c:pt idx="7055">
                        <c:v>3.4641799999999999E-12</c:v>
                      </c:pt>
                      <c:pt idx="7056">
                        <c:v>2.40288E-12</c:v>
                      </c:pt>
                      <c:pt idx="7057">
                        <c:v>2.40288E-12</c:v>
                      </c:pt>
                      <c:pt idx="7058">
                        <c:v>3.0996300000000002E-12</c:v>
                      </c:pt>
                      <c:pt idx="7059">
                        <c:v>3.0996300000000002E-12</c:v>
                      </c:pt>
                      <c:pt idx="7060">
                        <c:v>2.37853E-12</c:v>
                      </c:pt>
                      <c:pt idx="7061">
                        <c:v>2.37853E-12</c:v>
                      </c:pt>
                      <c:pt idx="7062">
                        <c:v>6.9609099999999997E-12</c:v>
                      </c:pt>
                      <c:pt idx="7063">
                        <c:v>6.9609099999999997E-12</c:v>
                      </c:pt>
                      <c:pt idx="7064">
                        <c:v>2.4165800000000002E-12</c:v>
                      </c:pt>
                      <c:pt idx="7065">
                        <c:v>2.4165800000000002E-12</c:v>
                      </c:pt>
                      <c:pt idx="7066">
                        <c:v>2.4346000000000001E-12</c:v>
                      </c:pt>
                      <c:pt idx="7067">
                        <c:v>2.4346000000000001E-12</c:v>
                      </c:pt>
                      <c:pt idx="7068">
                        <c:v>3.6924400000000004E-12</c:v>
                      </c:pt>
                      <c:pt idx="7069">
                        <c:v>3.6924400000000004E-12</c:v>
                      </c:pt>
                      <c:pt idx="7070">
                        <c:v>2.21694E-12</c:v>
                      </c:pt>
                      <c:pt idx="7071">
                        <c:v>2.21694E-12</c:v>
                      </c:pt>
                      <c:pt idx="7072">
                        <c:v>2.1336700000000001E-12</c:v>
                      </c:pt>
                      <c:pt idx="7073">
                        <c:v>2.1336700000000001E-12</c:v>
                      </c:pt>
                      <c:pt idx="7074">
                        <c:v>3.7151300000000002E-10</c:v>
                      </c:pt>
                      <c:pt idx="7075">
                        <c:v>3.7151300000000002E-10</c:v>
                      </c:pt>
                      <c:pt idx="7076">
                        <c:v>5.9918600000000003E-12</c:v>
                      </c:pt>
                      <c:pt idx="7077">
                        <c:v>5.9918600000000003E-12</c:v>
                      </c:pt>
                      <c:pt idx="7078">
                        <c:v>2.6105900000000001E-12</c:v>
                      </c:pt>
                      <c:pt idx="7079">
                        <c:v>2.6105900000000001E-12</c:v>
                      </c:pt>
                      <c:pt idx="7080">
                        <c:v>2.4881699999999999E-12</c:v>
                      </c:pt>
                      <c:pt idx="7081">
                        <c:v>2.4881699999999999E-12</c:v>
                      </c:pt>
                      <c:pt idx="7082">
                        <c:v>2.2714699999999998E-12</c:v>
                      </c:pt>
                      <c:pt idx="7083">
                        <c:v>2.2714699999999998E-12</c:v>
                      </c:pt>
                      <c:pt idx="7084">
                        <c:v>2.1765500000000001E-12</c:v>
                      </c:pt>
                      <c:pt idx="7085">
                        <c:v>2.1765500000000001E-12</c:v>
                      </c:pt>
                      <c:pt idx="7086">
                        <c:v>2.3426399999999998E-12</c:v>
                      </c:pt>
                      <c:pt idx="7087">
                        <c:v>2.3426399999999998E-12</c:v>
                      </c:pt>
                      <c:pt idx="7088">
                        <c:v>2.20558E-12</c:v>
                      </c:pt>
                      <c:pt idx="7089">
                        <c:v>2.20558E-12</c:v>
                      </c:pt>
                      <c:pt idx="7090">
                        <c:v>2.3591999999999999E-12</c:v>
                      </c:pt>
                      <c:pt idx="7091">
                        <c:v>2.3591999999999999E-12</c:v>
                      </c:pt>
                      <c:pt idx="7092">
                        <c:v>2.01481E-12</c:v>
                      </c:pt>
                      <c:pt idx="7093">
                        <c:v>2.01481E-12</c:v>
                      </c:pt>
                      <c:pt idx="7094">
                        <c:v>4.0929499999999998E-12</c:v>
                      </c:pt>
                      <c:pt idx="7095">
                        <c:v>4.0929499999999998E-12</c:v>
                      </c:pt>
                      <c:pt idx="7096">
                        <c:v>4.51903E-12</c:v>
                      </c:pt>
                      <c:pt idx="7097">
                        <c:v>4.51903E-12</c:v>
                      </c:pt>
                      <c:pt idx="7098">
                        <c:v>2.23677E-12</c:v>
                      </c:pt>
                      <c:pt idx="7099">
                        <c:v>2.23677E-12</c:v>
                      </c:pt>
                      <c:pt idx="7100">
                        <c:v>3.8196099999999997E-12</c:v>
                      </c:pt>
                      <c:pt idx="7101">
                        <c:v>3.8196099999999997E-12</c:v>
                      </c:pt>
                      <c:pt idx="7102">
                        <c:v>2.1123799999999999E-12</c:v>
                      </c:pt>
                      <c:pt idx="7103">
                        <c:v>2.1123799999999999E-12</c:v>
                      </c:pt>
                      <c:pt idx="7104">
                        <c:v>2.2343500000000001E-12</c:v>
                      </c:pt>
                      <c:pt idx="7105">
                        <c:v>2.2343500000000001E-12</c:v>
                      </c:pt>
                      <c:pt idx="7106">
                        <c:v>3.65602E-12</c:v>
                      </c:pt>
                      <c:pt idx="7107">
                        <c:v>3.65602E-12</c:v>
                      </c:pt>
                      <c:pt idx="7108">
                        <c:v>2.33565E-12</c:v>
                      </c:pt>
                      <c:pt idx="7109">
                        <c:v>2.33565E-12</c:v>
                      </c:pt>
                      <c:pt idx="7110">
                        <c:v>2.3601599999999999E-12</c:v>
                      </c:pt>
                      <c:pt idx="7111">
                        <c:v>2.3601599999999999E-12</c:v>
                      </c:pt>
                      <c:pt idx="7112">
                        <c:v>3.79111E-12</c:v>
                      </c:pt>
                      <c:pt idx="7113">
                        <c:v>3.79111E-12</c:v>
                      </c:pt>
                      <c:pt idx="7114">
                        <c:v>2.4065900000000001E-12</c:v>
                      </c:pt>
                      <c:pt idx="7115">
                        <c:v>2.4065900000000001E-12</c:v>
                      </c:pt>
                      <c:pt idx="7116">
                        <c:v>2.09754E-12</c:v>
                      </c:pt>
                      <c:pt idx="7117">
                        <c:v>2.09754E-12</c:v>
                      </c:pt>
                      <c:pt idx="7118">
                        <c:v>2.2588899999999999E-12</c:v>
                      </c:pt>
                      <c:pt idx="7119">
                        <c:v>2.2588899999999999E-12</c:v>
                      </c:pt>
                      <c:pt idx="7120">
                        <c:v>2.1536E-12</c:v>
                      </c:pt>
                      <c:pt idx="7121">
                        <c:v>2.1536E-12</c:v>
                      </c:pt>
                      <c:pt idx="7122">
                        <c:v>2.3214099999999999E-12</c:v>
                      </c:pt>
                      <c:pt idx="7123">
                        <c:v>2.3214099999999999E-12</c:v>
                      </c:pt>
                      <c:pt idx="7124">
                        <c:v>2.1458500000000002E-12</c:v>
                      </c:pt>
                      <c:pt idx="7125">
                        <c:v>2.1458500000000002E-12</c:v>
                      </c:pt>
                      <c:pt idx="7126">
                        <c:v>2.5398499999999999E-12</c:v>
                      </c:pt>
                      <c:pt idx="7127">
                        <c:v>2.5398499999999999E-12</c:v>
                      </c:pt>
                      <c:pt idx="7128">
                        <c:v>3.2293599999999999E-12</c:v>
                      </c:pt>
                      <c:pt idx="7129">
                        <c:v>3.2293599999999999E-12</c:v>
                      </c:pt>
                      <c:pt idx="7130">
                        <c:v>3.5870100000000001E-12</c:v>
                      </c:pt>
                      <c:pt idx="7131">
                        <c:v>3.5870100000000001E-12</c:v>
                      </c:pt>
                      <c:pt idx="7132">
                        <c:v>2.4063200000000002E-12</c:v>
                      </c:pt>
                      <c:pt idx="7133">
                        <c:v>2.4063200000000002E-12</c:v>
                      </c:pt>
                      <c:pt idx="7134">
                        <c:v>2.5746599999999999E-12</c:v>
                      </c:pt>
                      <c:pt idx="7135">
                        <c:v>2.5746599999999999E-12</c:v>
                      </c:pt>
                      <c:pt idx="7136">
                        <c:v>2.2161900000000001E-12</c:v>
                      </c:pt>
                      <c:pt idx="7137">
                        <c:v>2.2161900000000001E-12</c:v>
                      </c:pt>
                      <c:pt idx="7138">
                        <c:v>3.70828E-12</c:v>
                      </c:pt>
                      <c:pt idx="7139">
                        <c:v>3.70828E-12</c:v>
                      </c:pt>
                      <c:pt idx="7140">
                        <c:v>2.6714199999999999E-12</c:v>
                      </c:pt>
                      <c:pt idx="7141">
                        <c:v>2.6714199999999999E-12</c:v>
                      </c:pt>
                      <c:pt idx="7142">
                        <c:v>2.1239999999999998E-12</c:v>
                      </c:pt>
                      <c:pt idx="7143">
                        <c:v>2.1239999999999998E-12</c:v>
                      </c:pt>
                      <c:pt idx="7144">
                        <c:v>1.99395E-12</c:v>
                      </c:pt>
                      <c:pt idx="7145">
                        <c:v>1.99395E-12</c:v>
                      </c:pt>
                      <c:pt idx="7146">
                        <c:v>2.4429100000000001E-12</c:v>
                      </c:pt>
                      <c:pt idx="7147">
                        <c:v>2.4429100000000001E-12</c:v>
                      </c:pt>
                      <c:pt idx="7148">
                        <c:v>3.59213E-12</c:v>
                      </c:pt>
                      <c:pt idx="7149">
                        <c:v>3.59213E-12</c:v>
                      </c:pt>
                      <c:pt idx="7150">
                        <c:v>3.5494699999999998E-12</c:v>
                      </c:pt>
                      <c:pt idx="7151">
                        <c:v>3.5494699999999998E-12</c:v>
                      </c:pt>
                      <c:pt idx="7152">
                        <c:v>2.35131E-12</c:v>
                      </c:pt>
                      <c:pt idx="7153">
                        <c:v>2.35131E-12</c:v>
                      </c:pt>
                      <c:pt idx="7154">
                        <c:v>2.1446E-12</c:v>
                      </c:pt>
                      <c:pt idx="7155">
                        <c:v>2.1446E-12</c:v>
                      </c:pt>
                      <c:pt idx="7156">
                        <c:v>2.3343600000000002E-12</c:v>
                      </c:pt>
                      <c:pt idx="7157">
                        <c:v>2.3343600000000002E-12</c:v>
                      </c:pt>
                      <c:pt idx="7158">
                        <c:v>2.09864E-12</c:v>
                      </c:pt>
                      <c:pt idx="7159">
                        <c:v>2.09864E-12</c:v>
                      </c:pt>
                      <c:pt idx="7160">
                        <c:v>3.28286E-12</c:v>
                      </c:pt>
                      <c:pt idx="7161">
                        <c:v>3.28286E-12</c:v>
                      </c:pt>
                      <c:pt idx="7162">
                        <c:v>2.3965499999999999E-12</c:v>
                      </c:pt>
                      <c:pt idx="7163">
                        <c:v>2.3965499999999999E-12</c:v>
                      </c:pt>
                      <c:pt idx="7164">
                        <c:v>2.1077400000000001E-12</c:v>
                      </c:pt>
                      <c:pt idx="7165">
                        <c:v>2.1077400000000001E-12</c:v>
                      </c:pt>
                      <c:pt idx="7166">
                        <c:v>4.2775499999999997E-12</c:v>
                      </c:pt>
                      <c:pt idx="7167">
                        <c:v>4.2775499999999997E-12</c:v>
                      </c:pt>
                      <c:pt idx="7168">
                        <c:v>2.9194900000000001E-12</c:v>
                      </c:pt>
                      <c:pt idx="7169">
                        <c:v>2.9194900000000001E-12</c:v>
                      </c:pt>
                      <c:pt idx="7170">
                        <c:v>2.1672900000000001E-12</c:v>
                      </c:pt>
                      <c:pt idx="7171">
                        <c:v>2.1672900000000001E-12</c:v>
                      </c:pt>
                      <c:pt idx="7172">
                        <c:v>3.5613600000000001E-12</c:v>
                      </c:pt>
                      <c:pt idx="7173">
                        <c:v>3.5613600000000001E-12</c:v>
                      </c:pt>
                      <c:pt idx="7174">
                        <c:v>2.2135099999999999E-12</c:v>
                      </c:pt>
                      <c:pt idx="7175">
                        <c:v>2.2135099999999999E-12</c:v>
                      </c:pt>
                      <c:pt idx="7176">
                        <c:v>2.2021000000000001E-12</c:v>
                      </c:pt>
                      <c:pt idx="7177">
                        <c:v>2.2021000000000001E-12</c:v>
                      </c:pt>
                      <c:pt idx="7178">
                        <c:v>3.2253299999999999E-12</c:v>
                      </c:pt>
                      <c:pt idx="7179">
                        <c:v>3.2253299999999999E-12</c:v>
                      </c:pt>
                      <c:pt idx="7180">
                        <c:v>2.4848000000000001E-12</c:v>
                      </c:pt>
                      <c:pt idx="7181">
                        <c:v>2.4848000000000001E-12</c:v>
                      </c:pt>
                      <c:pt idx="7182">
                        <c:v>2.06218E-12</c:v>
                      </c:pt>
                      <c:pt idx="7183">
                        <c:v>2.06218E-12</c:v>
                      </c:pt>
                      <c:pt idx="7184">
                        <c:v>4.1791800000000004E-12</c:v>
                      </c:pt>
                      <c:pt idx="7185">
                        <c:v>4.1791800000000004E-12</c:v>
                      </c:pt>
                      <c:pt idx="7186">
                        <c:v>3.4326799999999999E-12</c:v>
                      </c:pt>
                      <c:pt idx="7187">
                        <c:v>3.4326799999999999E-12</c:v>
                      </c:pt>
                      <c:pt idx="7188">
                        <c:v>2.0937399999999999E-12</c:v>
                      </c:pt>
                      <c:pt idx="7189">
                        <c:v>2.0937399999999999E-12</c:v>
                      </c:pt>
                      <c:pt idx="7190">
                        <c:v>4.6614700000000003E-12</c:v>
                      </c:pt>
                      <c:pt idx="7191">
                        <c:v>4.6614700000000003E-12</c:v>
                      </c:pt>
                      <c:pt idx="7192">
                        <c:v>2.7953400000000001E-12</c:v>
                      </c:pt>
                      <c:pt idx="7193">
                        <c:v>2.7953400000000001E-12</c:v>
                      </c:pt>
                      <c:pt idx="7194">
                        <c:v>2.1981799999999998E-12</c:v>
                      </c:pt>
                      <c:pt idx="7195">
                        <c:v>2.1981799999999998E-12</c:v>
                      </c:pt>
                      <c:pt idx="7196">
                        <c:v>2.1078500000000002E-12</c:v>
                      </c:pt>
                      <c:pt idx="7197">
                        <c:v>2.1078500000000002E-12</c:v>
                      </c:pt>
                      <c:pt idx="7198">
                        <c:v>9.6236299999999999E-12</c:v>
                      </c:pt>
                      <c:pt idx="7199">
                        <c:v>9.6236299999999999E-12</c:v>
                      </c:pt>
                      <c:pt idx="7200">
                        <c:v>2.0629599999999999E-12</c:v>
                      </c:pt>
                      <c:pt idx="7201">
                        <c:v>2.0629599999999999E-12</c:v>
                      </c:pt>
                      <c:pt idx="7202">
                        <c:v>3.4029299999999999E-12</c:v>
                      </c:pt>
                      <c:pt idx="7203">
                        <c:v>3.4029299999999999E-12</c:v>
                      </c:pt>
                      <c:pt idx="7204">
                        <c:v>3.43023E-12</c:v>
                      </c:pt>
                      <c:pt idx="7205">
                        <c:v>3.43023E-12</c:v>
                      </c:pt>
                      <c:pt idx="7206">
                        <c:v>2.2410300000000002E-12</c:v>
                      </c:pt>
                      <c:pt idx="7207">
                        <c:v>2.2410300000000002E-12</c:v>
                      </c:pt>
                      <c:pt idx="7208">
                        <c:v>4.5936200000000004E-12</c:v>
                      </c:pt>
                      <c:pt idx="7209">
                        <c:v>4.5936200000000004E-12</c:v>
                      </c:pt>
                      <c:pt idx="7210">
                        <c:v>1.9355500000000002E-12</c:v>
                      </c:pt>
                      <c:pt idx="7211">
                        <c:v>1.9355500000000002E-12</c:v>
                      </c:pt>
                      <c:pt idx="7212">
                        <c:v>2.7366299999999998E-12</c:v>
                      </c:pt>
                      <c:pt idx="7213">
                        <c:v>2.7366299999999998E-12</c:v>
                      </c:pt>
                      <c:pt idx="7214">
                        <c:v>2.3433800000000001E-12</c:v>
                      </c:pt>
                      <c:pt idx="7215">
                        <c:v>2.3433800000000001E-12</c:v>
                      </c:pt>
                      <c:pt idx="7216">
                        <c:v>2.19365E-12</c:v>
                      </c:pt>
                      <c:pt idx="7217">
                        <c:v>2.19365E-12</c:v>
                      </c:pt>
                      <c:pt idx="7218">
                        <c:v>2.14594E-12</c:v>
                      </c:pt>
                      <c:pt idx="7219">
                        <c:v>2.14594E-12</c:v>
                      </c:pt>
                      <c:pt idx="7220">
                        <c:v>2.1991799999999999E-12</c:v>
                      </c:pt>
                      <c:pt idx="7221">
                        <c:v>2.1991799999999999E-12</c:v>
                      </c:pt>
                      <c:pt idx="7222">
                        <c:v>3.0240899999999999E-12</c:v>
                      </c:pt>
                      <c:pt idx="7223">
                        <c:v>3.0240899999999999E-12</c:v>
                      </c:pt>
                      <c:pt idx="7224">
                        <c:v>6.0358599999999997E-12</c:v>
                      </c:pt>
                      <c:pt idx="7225">
                        <c:v>6.0358599999999997E-12</c:v>
                      </c:pt>
                      <c:pt idx="7226">
                        <c:v>3.6104800000000002E-12</c:v>
                      </c:pt>
                      <c:pt idx="7227">
                        <c:v>3.6104800000000002E-12</c:v>
                      </c:pt>
                      <c:pt idx="7228">
                        <c:v>3.6106599999999999E-12</c:v>
                      </c:pt>
                      <c:pt idx="7229">
                        <c:v>3.6106599999999999E-12</c:v>
                      </c:pt>
                      <c:pt idx="7230">
                        <c:v>3.0365200000000001E-12</c:v>
                      </c:pt>
                      <c:pt idx="7231">
                        <c:v>3.0365200000000001E-12</c:v>
                      </c:pt>
                      <c:pt idx="7232">
                        <c:v>2.5455599999999999E-12</c:v>
                      </c:pt>
                      <c:pt idx="7233">
                        <c:v>2.5455599999999999E-12</c:v>
                      </c:pt>
                      <c:pt idx="7234">
                        <c:v>3.28019E-12</c:v>
                      </c:pt>
                      <c:pt idx="7235">
                        <c:v>3.28019E-12</c:v>
                      </c:pt>
                      <c:pt idx="7236">
                        <c:v>2.2598700000000001E-12</c:v>
                      </c:pt>
                      <c:pt idx="7237">
                        <c:v>2.2598700000000001E-12</c:v>
                      </c:pt>
                      <c:pt idx="7238">
                        <c:v>3.09698E-12</c:v>
                      </c:pt>
                      <c:pt idx="7239">
                        <c:v>3.09698E-12</c:v>
                      </c:pt>
                      <c:pt idx="7240">
                        <c:v>2.31321E-12</c:v>
                      </c:pt>
                      <c:pt idx="7241">
                        <c:v>2.31321E-12</c:v>
                      </c:pt>
                      <c:pt idx="7242">
                        <c:v>2.25182E-12</c:v>
                      </c:pt>
                      <c:pt idx="7243">
                        <c:v>2.25182E-12</c:v>
                      </c:pt>
                      <c:pt idx="7244">
                        <c:v>3.3361200000000001E-12</c:v>
                      </c:pt>
                      <c:pt idx="7245">
                        <c:v>3.3361200000000001E-12</c:v>
                      </c:pt>
                      <c:pt idx="7246">
                        <c:v>2.8876900000000002E-12</c:v>
                      </c:pt>
                      <c:pt idx="7247">
                        <c:v>2.8876900000000002E-12</c:v>
                      </c:pt>
                      <c:pt idx="7248">
                        <c:v>2.03119E-12</c:v>
                      </c:pt>
                      <c:pt idx="7249">
                        <c:v>2.03119E-12</c:v>
                      </c:pt>
                      <c:pt idx="7250">
                        <c:v>2.5670299999999998E-12</c:v>
                      </c:pt>
                      <c:pt idx="7251">
                        <c:v>2.5670299999999998E-12</c:v>
                      </c:pt>
                      <c:pt idx="7252">
                        <c:v>3.5473599999999999E-12</c:v>
                      </c:pt>
                      <c:pt idx="7253">
                        <c:v>3.5473599999999999E-12</c:v>
                      </c:pt>
                      <c:pt idx="7254">
                        <c:v>2.1130400000000001E-12</c:v>
                      </c:pt>
                      <c:pt idx="7255">
                        <c:v>2.1130400000000001E-12</c:v>
                      </c:pt>
                      <c:pt idx="7256">
                        <c:v>2.8485200000000001E-12</c:v>
                      </c:pt>
                      <c:pt idx="7257">
                        <c:v>2.8485200000000001E-12</c:v>
                      </c:pt>
                      <c:pt idx="7258">
                        <c:v>1.9533600000000001E-12</c:v>
                      </c:pt>
                      <c:pt idx="7259">
                        <c:v>1.9533600000000001E-12</c:v>
                      </c:pt>
                      <c:pt idx="7260">
                        <c:v>4.0614099999999998E-12</c:v>
                      </c:pt>
                      <c:pt idx="7261">
                        <c:v>4.0614099999999998E-12</c:v>
                      </c:pt>
                      <c:pt idx="7262">
                        <c:v>2.9950000000000001E-12</c:v>
                      </c:pt>
                      <c:pt idx="7263">
                        <c:v>2.9950000000000001E-12</c:v>
                      </c:pt>
                      <c:pt idx="7264">
                        <c:v>2.3262299999999999E-12</c:v>
                      </c:pt>
                      <c:pt idx="7265">
                        <c:v>2.3262299999999999E-12</c:v>
                      </c:pt>
                      <c:pt idx="7266">
                        <c:v>3.2874699999999999E-12</c:v>
                      </c:pt>
                      <c:pt idx="7267">
                        <c:v>3.2874699999999999E-12</c:v>
                      </c:pt>
                      <c:pt idx="7268">
                        <c:v>2.0368200000000002E-12</c:v>
                      </c:pt>
                      <c:pt idx="7269">
                        <c:v>2.0368200000000002E-12</c:v>
                      </c:pt>
                      <c:pt idx="7270">
                        <c:v>2.2313800000000001E-12</c:v>
                      </c:pt>
                      <c:pt idx="7271">
                        <c:v>2.2313800000000001E-12</c:v>
                      </c:pt>
                      <c:pt idx="7272">
                        <c:v>1.9310700000000002E-12</c:v>
                      </c:pt>
                      <c:pt idx="7273">
                        <c:v>1.9310700000000002E-12</c:v>
                      </c:pt>
                      <c:pt idx="7274">
                        <c:v>1.9293900000000001E-12</c:v>
                      </c:pt>
                      <c:pt idx="7275">
                        <c:v>1.9293900000000001E-12</c:v>
                      </c:pt>
                      <c:pt idx="7276">
                        <c:v>5.0530299999999999E-12</c:v>
                      </c:pt>
                      <c:pt idx="7277">
                        <c:v>5.0530299999999999E-12</c:v>
                      </c:pt>
                      <c:pt idx="7278">
                        <c:v>2.1514500000000001E-12</c:v>
                      </c:pt>
                      <c:pt idx="7279">
                        <c:v>2.1514500000000001E-12</c:v>
                      </c:pt>
                      <c:pt idx="7280">
                        <c:v>4.3808399999999997E-12</c:v>
                      </c:pt>
                      <c:pt idx="7281">
                        <c:v>4.3808399999999997E-12</c:v>
                      </c:pt>
                      <c:pt idx="7282">
                        <c:v>3.42154E-12</c:v>
                      </c:pt>
                      <c:pt idx="7283">
                        <c:v>3.42154E-12</c:v>
                      </c:pt>
                      <c:pt idx="7284">
                        <c:v>2.5004799999999999E-12</c:v>
                      </c:pt>
                      <c:pt idx="7285">
                        <c:v>2.5004799999999999E-12</c:v>
                      </c:pt>
                      <c:pt idx="7286">
                        <c:v>2.1351100000000002E-12</c:v>
                      </c:pt>
                      <c:pt idx="7287">
                        <c:v>2.1351100000000002E-12</c:v>
                      </c:pt>
                      <c:pt idx="7288">
                        <c:v>2.0076599999999999E-12</c:v>
                      </c:pt>
                      <c:pt idx="7289">
                        <c:v>2.0076599999999999E-12</c:v>
                      </c:pt>
                      <c:pt idx="7290">
                        <c:v>3.7984099999999998E-12</c:v>
                      </c:pt>
                      <c:pt idx="7291">
                        <c:v>3.7984099999999998E-12</c:v>
                      </c:pt>
                      <c:pt idx="7292">
                        <c:v>1.9645299999999999E-12</c:v>
                      </c:pt>
                      <c:pt idx="7293">
                        <c:v>1.9645299999999999E-12</c:v>
                      </c:pt>
                      <c:pt idx="7294">
                        <c:v>4.8208699999999998E-12</c:v>
                      </c:pt>
                      <c:pt idx="7295">
                        <c:v>4.8208699999999998E-12</c:v>
                      </c:pt>
                      <c:pt idx="7296">
                        <c:v>2.5756800000000002E-12</c:v>
                      </c:pt>
                      <c:pt idx="7297">
                        <c:v>2.5756800000000002E-12</c:v>
                      </c:pt>
                      <c:pt idx="7298">
                        <c:v>2.35603E-12</c:v>
                      </c:pt>
                      <c:pt idx="7299">
                        <c:v>2.35603E-12</c:v>
                      </c:pt>
                      <c:pt idx="7300">
                        <c:v>3.04794E-12</c:v>
                      </c:pt>
                      <c:pt idx="7301">
                        <c:v>3.04794E-12</c:v>
                      </c:pt>
                      <c:pt idx="7302">
                        <c:v>1.97346E-12</c:v>
                      </c:pt>
                      <c:pt idx="7303">
                        <c:v>1.97346E-12</c:v>
                      </c:pt>
                      <c:pt idx="7304">
                        <c:v>2.1443400000000001E-12</c:v>
                      </c:pt>
                      <c:pt idx="7305">
                        <c:v>2.1443400000000001E-12</c:v>
                      </c:pt>
                      <c:pt idx="7306">
                        <c:v>2.24997E-12</c:v>
                      </c:pt>
                      <c:pt idx="7307">
                        <c:v>2.24997E-12</c:v>
                      </c:pt>
                      <c:pt idx="7308">
                        <c:v>1.9027899999999998E-12</c:v>
                      </c:pt>
                      <c:pt idx="7309">
                        <c:v>1.9027899999999998E-12</c:v>
                      </c:pt>
                      <c:pt idx="7310">
                        <c:v>2.2793600000000001E-12</c:v>
                      </c:pt>
                      <c:pt idx="7311">
                        <c:v>2.2793600000000001E-12</c:v>
                      </c:pt>
                      <c:pt idx="7312">
                        <c:v>2.0656199999999998E-12</c:v>
                      </c:pt>
                      <c:pt idx="7313">
                        <c:v>2.0656199999999998E-12</c:v>
                      </c:pt>
                      <c:pt idx="7314">
                        <c:v>2.0860000000000002E-12</c:v>
                      </c:pt>
                      <c:pt idx="7315">
                        <c:v>2.0860000000000002E-12</c:v>
                      </c:pt>
                      <c:pt idx="7316">
                        <c:v>2.2044099999999999E-12</c:v>
                      </c:pt>
                      <c:pt idx="7317">
                        <c:v>2.2044099999999999E-12</c:v>
                      </c:pt>
                      <c:pt idx="7318">
                        <c:v>2.4154700000000001E-11</c:v>
                      </c:pt>
                      <c:pt idx="7319">
                        <c:v>2.4154700000000001E-11</c:v>
                      </c:pt>
                      <c:pt idx="7320">
                        <c:v>2.1321399999999998E-12</c:v>
                      </c:pt>
                      <c:pt idx="7321">
                        <c:v>2.1321399999999998E-12</c:v>
                      </c:pt>
                      <c:pt idx="7322">
                        <c:v>3.3690600000000002E-12</c:v>
                      </c:pt>
                      <c:pt idx="7323">
                        <c:v>3.3690600000000002E-12</c:v>
                      </c:pt>
                      <c:pt idx="7324">
                        <c:v>2.5388700000000001E-12</c:v>
                      </c:pt>
                      <c:pt idx="7325">
                        <c:v>2.5388700000000001E-12</c:v>
                      </c:pt>
                      <c:pt idx="7326">
                        <c:v>4.0037200000000002E-12</c:v>
                      </c:pt>
                      <c:pt idx="7327">
                        <c:v>4.0037200000000002E-12</c:v>
                      </c:pt>
                      <c:pt idx="7328">
                        <c:v>2.0423600000000002E-12</c:v>
                      </c:pt>
                      <c:pt idx="7329">
                        <c:v>2.0423600000000002E-12</c:v>
                      </c:pt>
                      <c:pt idx="7330">
                        <c:v>2.151E-12</c:v>
                      </c:pt>
                      <c:pt idx="7331">
                        <c:v>2.151E-12</c:v>
                      </c:pt>
                      <c:pt idx="7332">
                        <c:v>2.0225500000000001E-12</c:v>
                      </c:pt>
                      <c:pt idx="7333">
                        <c:v>2.0225500000000001E-12</c:v>
                      </c:pt>
                      <c:pt idx="7334">
                        <c:v>2.1002200000000001E-12</c:v>
                      </c:pt>
                      <c:pt idx="7335">
                        <c:v>2.1002200000000001E-12</c:v>
                      </c:pt>
                      <c:pt idx="7336">
                        <c:v>1.9779999999999999E-12</c:v>
                      </c:pt>
                      <c:pt idx="7337">
                        <c:v>1.9779999999999999E-12</c:v>
                      </c:pt>
                      <c:pt idx="7338">
                        <c:v>2.99428E-12</c:v>
                      </c:pt>
                      <c:pt idx="7339">
                        <c:v>2.99428E-12</c:v>
                      </c:pt>
                      <c:pt idx="7340">
                        <c:v>3.1647899999999999E-12</c:v>
                      </c:pt>
                      <c:pt idx="7341">
                        <c:v>3.1647899999999999E-12</c:v>
                      </c:pt>
                      <c:pt idx="7342">
                        <c:v>2.0302800000000001E-12</c:v>
                      </c:pt>
                      <c:pt idx="7343">
                        <c:v>2.0302800000000001E-12</c:v>
                      </c:pt>
                      <c:pt idx="7344">
                        <c:v>4.6846600000000004E-12</c:v>
                      </c:pt>
                      <c:pt idx="7345">
                        <c:v>4.6846600000000004E-12</c:v>
                      </c:pt>
                      <c:pt idx="7346">
                        <c:v>5.5576500000000003E-12</c:v>
                      </c:pt>
                      <c:pt idx="7347">
                        <c:v>5.5576500000000003E-12</c:v>
                      </c:pt>
                      <c:pt idx="7348">
                        <c:v>2.3839100000000001E-12</c:v>
                      </c:pt>
                      <c:pt idx="7349">
                        <c:v>2.3839100000000001E-12</c:v>
                      </c:pt>
                      <c:pt idx="7350">
                        <c:v>3.3405300000000001E-12</c:v>
                      </c:pt>
                      <c:pt idx="7351">
                        <c:v>3.3405300000000001E-12</c:v>
                      </c:pt>
                      <c:pt idx="7352">
                        <c:v>8.8866100000000006E-12</c:v>
                      </c:pt>
                      <c:pt idx="7353">
                        <c:v>8.8866100000000006E-12</c:v>
                      </c:pt>
                      <c:pt idx="7354">
                        <c:v>2.3803900000000001E-12</c:v>
                      </c:pt>
                      <c:pt idx="7355">
                        <c:v>2.3803900000000001E-12</c:v>
                      </c:pt>
                      <c:pt idx="7356">
                        <c:v>4.1501399999999999E-12</c:v>
                      </c:pt>
                      <c:pt idx="7357">
                        <c:v>4.1501399999999999E-12</c:v>
                      </c:pt>
                      <c:pt idx="7358">
                        <c:v>1.9811400000000002E-12</c:v>
                      </c:pt>
                      <c:pt idx="7359">
                        <c:v>1.9811400000000002E-12</c:v>
                      </c:pt>
                      <c:pt idx="7360">
                        <c:v>2.2124700000000002E-12</c:v>
                      </c:pt>
                      <c:pt idx="7361">
                        <c:v>2.2124700000000002E-12</c:v>
                      </c:pt>
                      <c:pt idx="7362">
                        <c:v>2.0100799999999999E-12</c:v>
                      </c:pt>
                      <c:pt idx="7363">
                        <c:v>2.0100799999999999E-12</c:v>
                      </c:pt>
                      <c:pt idx="7364">
                        <c:v>2.0023899999999999E-12</c:v>
                      </c:pt>
                      <c:pt idx="7365">
                        <c:v>2.0023899999999999E-12</c:v>
                      </c:pt>
                      <c:pt idx="7366">
                        <c:v>4.7901199999999999E-11</c:v>
                      </c:pt>
                      <c:pt idx="7367">
                        <c:v>4.7901199999999999E-11</c:v>
                      </c:pt>
                      <c:pt idx="7368">
                        <c:v>2.4388799999999998E-12</c:v>
                      </c:pt>
                      <c:pt idx="7369">
                        <c:v>2.4388799999999998E-12</c:v>
                      </c:pt>
                      <c:pt idx="7370">
                        <c:v>2.22135E-12</c:v>
                      </c:pt>
                      <c:pt idx="7371">
                        <c:v>2.22135E-12</c:v>
                      </c:pt>
                      <c:pt idx="7372">
                        <c:v>2.9251799999999999E-12</c:v>
                      </c:pt>
                      <c:pt idx="7373">
                        <c:v>2.9251799999999999E-12</c:v>
                      </c:pt>
                      <c:pt idx="7374">
                        <c:v>1.9299799999999998E-12</c:v>
                      </c:pt>
                      <c:pt idx="7375">
                        <c:v>1.9299799999999998E-12</c:v>
                      </c:pt>
                      <c:pt idx="7376">
                        <c:v>2.09665E-12</c:v>
                      </c:pt>
                      <c:pt idx="7377">
                        <c:v>2.09665E-12</c:v>
                      </c:pt>
                      <c:pt idx="7378">
                        <c:v>1.9880199999999998E-12</c:v>
                      </c:pt>
                      <c:pt idx="7379">
                        <c:v>1.9880199999999998E-12</c:v>
                      </c:pt>
                      <c:pt idx="7380">
                        <c:v>1.97637E-12</c:v>
                      </c:pt>
                      <c:pt idx="7381">
                        <c:v>1.97637E-12</c:v>
                      </c:pt>
                      <c:pt idx="7382">
                        <c:v>1.9828500000000002E-12</c:v>
                      </c:pt>
                      <c:pt idx="7383">
                        <c:v>1.9828500000000002E-12</c:v>
                      </c:pt>
                      <c:pt idx="7384">
                        <c:v>3.7917699999999997E-12</c:v>
                      </c:pt>
                      <c:pt idx="7385">
                        <c:v>3.7917699999999997E-12</c:v>
                      </c:pt>
                      <c:pt idx="7386">
                        <c:v>4.2083100000000003E-12</c:v>
                      </c:pt>
                      <c:pt idx="7387">
                        <c:v>4.2083100000000003E-12</c:v>
                      </c:pt>
                      <c:pt idx="7388">
                        <c:v>2.56674E-12</c:v>
                      </c:pt>
                      <c:pt idx="7389">
                        <c:v>2.56674E-12</c:v>
                      </c:pt>
                      <c:pt idx="7390">
                        <c:v>2.2358200000000001E-12</c:v>
                      </c:pt>
                      <c:pt idx="7391">
                        <c:v>2.2358200000000001E-12</c:v>
                      </c:pt>
                      <c:pt idx="7392">
                        <c:v>3.2095800000000001E-12</c:v>
                      </c:pt>
                      <c:pt idx="7393">
                        <c:v>3.2095800000000001E-12</c:v>
                      </c:pt>
                      <c:pt idx="7394">
                        <c:v>2.0434500000000001E-12</c:v>
                      </c:pt>
                      <c:pt idx="7395">
                        <c:v>2.0434500000000001E-12</c:v>
                      </c:pt>
                      <c:pt idx="7396">
                        <c:v>3.7775200000000002E-12</c:v>
                      </c:pt>
                      <c:pt idx="7397">
                        <c:v>3.7775200000000002E-12</c:v>
                      </c:pt>
                      <c:pt idx="7398">
                        <c:v>2.06509E-12</c:v>
                      </c:pt>
                      <c:pt idx="7399">
                        <c:v>2.06509E-12</c:v>
                      </c:pt>
                      <c:pt idx="7400">
                        <c:v>3.47825E-12</c:v>
                      </c:pt>
                      <c:pt idx="7401">
                        <c:v>3.47825E-12</c:v>
                      </c:pt>
                      <c:pt idx="7402">
                        <c:v>3.16935E-12</c:v>
                      </c:pt>
                      <c:pt idx="7403">
                        <c:v>3.16935E-12</c:v>
                      </c:pt>
                      <c:pt idx="7404">
                        <c:v>2.4037999999999999E-12</c:v>
                      </c:pt>
                      <c:pt idx="7405">
                        <c:v>2.4037999999999999E-12</c:v>
                      </c:pt>
                      <c:pt idx="7406">
                        <c:v>2.07952E-12</c:v>
                      </c:pt>
                      <c:pt idx="7407">
                        <c:v>2.07952E-12</c:v>
                      </c:pt>
                      <c:pt idx="7408">
                        <c:v>2.07928E-12</c:v>
                      </c:pt>
                      <c:pt idx="7409">
                        <c:v>2.07928E-12</c:v>
                      </c:pt>
                      <c:pt idx="7410">
                        <c:v>2.0902700000000001E-12</c:v>
                      </c:pt>
                      <c:pt idx="7411">
                        <c:v>2.0902700000000001E-12</c:v>
                      </c:pt>
                      <c:pt idx="7412">
                        <c:v>3.1633000000000001E-12</c:v>
                      </c:pt>
                      <c:pt idx="7413">
                        <c:v>3.1633000000000001E-12</c:v>
                      </c:pt>
                      <c:pt idx="7414">
                        <c:v>2.12148E-12</c:v>
                      </c:pt>
                      <c:pt idx="7415">
                        <c:v>2.12148E-12</c:v>
                      </c:pt>
                      <c:pt idx="7416">
                        <c:v>2.2739699999999999E-12</c:v>
                      </c:pt>
                      <c:pt idx="7417">
                        <c:v>2.2739699999999999E-12</c:v>
                      </c:pt>
                      <c:pt idx="7418">
                        <c:v>2.2207199999999999E-12</c:v>
                      </c:pt>
                      <c:pt idx="7419">
                        <c:v>2.2207199999999999E-12</c:v>
                      </c:pt>
                      <c:pt idx="7420">
                        <c:v>2.2031799999999999E-12</c:v>
                      </c:pt>
                      <c:pt idx="7421">
                        <c:v>2.2031799999999999E-12</c:v>
                      </c:pt>
                      <c:pt idx="7422">
                        <c:v>2.2372699999999998E-12</c:v>
                      </c:pt>
                      <c:pt idx="7423">
                        <c:v>2.2372699999999998E-12</c:v>
                      </c:pt>
                      <c:pt idx="7424">
                        <c:v>2.1059499999999999E-12</c:v>
                      </c:pt>
                      <c:pt idx="7425">
                        <c:v>2.1059499999999999E-12</c:v>
                      </c:pt>
                      <c:pt idx="7426">
                        <c:v>2.3120300000000002E-12</c:v>
                      </c:pt>
                      <c:pt idx="7427">
                        <c:v>2.3120300000000002E-12</c:v>
                      </c:pt>
                      <c:pt idx="7428">
                        <c:v>1.9339499999999999E-12</c:v>
                      </c:pt>
                      <c:pt idx="7429">
                        <c:v>1.9339499999999999E-12</c:v>
                      </c:pt>
                      <c:pt idx="7430">
                        <c:v>1.8922200000000002E-12</c:v>
                      </c:pt>
                      <c:pt idx="7431">
                        <c:v>1.8922200000000002E-12</c:v>
                      </c:pt>
                      <c:pt idx="7432">
                        <c:v>2.9063200000000001E-12</c:v>
                      </c:pt>
                      <c:pt idx="7433">
                        <c:v>2.9063200000000001E-12</c:v>
                      </c:pt>
                      <c:pt idx="7434">
                        <c:v>2.2596699999999998E-12</c:v>
                      </c:pt>
                      <c:pt idx="7435">
                        <c:v>2.2596699999999998E-12</c:v>
                      </c:pt>
                      <c:pt idx="7436">
                        <c:v>2.3748800000000001E-12</c:v>
                      </c:pt>
                      <c:pt idx="7437">
                        <c:v>2.3748800000000001E-12</c:v>
                      </c:pt>
                      <c:pt idx="7438">
                        <c:v>3.4661800000000001E-12</c:v>
                      </c:pt>
                      <c:pt idx="7439">
                        <c:v>3.4661800000000001E-12</c:v>
                      </c:pt>
                      <c:pt idx="7440">
                        <c:v>1.91669E-12</c:v>
                      </c:pt>
                      <c:pt idx="7441">
                        <c:v>1.91669E-12</c:v>
                      </c:pt>
                      <c:pt idx="7442">
                        <c:v>3.5067100000000001E-12</c:v>
                      </c:pt>
                      <c:pt idx="7443">
                        <c:v>3.5067100000000001E-12</c:v>
                      </c:pt>
                      <c:pt idx="7444">
                        <c:v>2.3399399999999998E-12</c:v>
                      </c:pt>
                      <c:pt idx="7445">
                        <c:v>2.3399399999999998E-12</c:v>
                      </c:pt>
                      <c:pt idx="7446">
                        <c:v>2.0010100000000002E-12</c:v>
                      </c:pt>
                      <c:pt idx="7447">
                        <c:v>2.0010100000000002E-12</c:v>
                      </c:pt>
                      <c:pt idx="7448">
                        <c:v>2.0155599999999999E-12</c:v>
                      </c:pt>
                      <c:pt idx="7449">
                        <c:v>2.0155599999999999E-12</c:v>
                      </c:pt>
                      <c:pt idx="7450">
                        <c:v>3.4348399999999999E-12</c:v>
                      </c:pt>
                      <c:pt idx="7451">
                        <c:v>3.4348399999999999E-12</c:v>
                      </c:pt>
                      <c:pt idx="7452">
                        <c:v>2.3829600000000002E-12</c:v>
                      </c:pt>
                      <c:pt idx="7453">
                        <c:v>2.3829600000000002E-12</c:v>
                      </c:pt>
                      <c:pt idx="7454">
                        <c:v>2.2419999999999999E-12</c:v>
                      </c:pt>
                      <c:pt idx="7455">
                        <c:v>2.2419999999999999E-12</c:v>
                      </c:pt>
                      <c:pt idx="7456">
                        <c:v>1.9039199999999998E-12</c:v>
                      </c:pt>
                      <c:pt idx="7457">
                        <c:v>1.9039199999999998E-12</c:v>
                      </c:pt>
                      <c:pt idx="7458">
                        <c:v>2.07702E-12</c:v>
                      </c:pt>
                      <c:pt idx="7459">
                        <c:v>2.07702E-12</c:v>
                      </c:pt>
                      <c:pt idx="7460">
                        <c:v>2.1280300000000002E-12</c:v>
                      </c:pt>
                      <c:pt idx="7461">
                        <c:v>2.1280300000000002E-12</c:v>
                      </c:pt>
                      <c:pt idx="7462">
                        <c:v>2.1404899999999999E-12</c:v>
                      </c:pt>
                      <c:pt idx="7463">
                        <c:v>2.1404899999999999E-12</c:v>
                      </c:pt>
                      <c:pt idx="7464">
                        <c:v>2.7129299999999998E-12</c:v>
                      </c:pt>
                      <c:pt idx="7465">
                        <c:v>2.7129299999999998E-12</c:v>
                      </c:pt>
                      <c:pt idx="7466">
                        <c:v>5.00215E-12</c:v>
                      </c:pt>
                      <c:pt idx="7467">
                        <c:v>5.00215E-12</c:v>
                      </c:pt>
                      <c:pt idx="7468">
                        <c:v>3.2290400000000001E-12</c:v>
                      </c:pt>
                      <c:pt idx="7469">
                        <c:v>3.2290400000000001E-12</c:v>
                      </c:pt>
                      <c:pt idx="7470">
                        <c:v>5.5270100000000003E-12</c:v>
                      </c:pt>
                      <c:pt idx="7471">
                        <c:v>5.5270100000000003E-12</c:v>
                      </c:pt>
                      <c:pt idx="7472">
                        <c:v>2.37221E-12</c:v>
                      </c:pt>
                      <c:pt idx="7473">
                        <c:v>2.37221E-12</c:v>
                      </c:pt>
                      <c:pt idx="7474">
                        <c:v>2.52635E-12</c:v>
                      </c:pt>
                      <c:pt idx="7475">
                        <c:v>2.52635E-12</c:v>
                      </c:pt>
                      <c:pt idx="7476">
                        <c:v>2.03773E-12</c:v>
                      </c:pt>
                      <c:pt idx="7477">
                        <c:v>2.03773E-12</c:v>
                      </c:pt>
                      <c:pt idx="7478">
                        <c:v>5.4396000000000004E-12</c:v>
                      </c:pt>
                      <c:pt idx="7479">
                        <c:v>5.4396000000000004E-12</c:v>
                      </c:pt>
                      <c:pt idx="7480">
                        <c:v>2.4294300000000001E-12</c:v>
                      </c:pt>
                      <c:pt idx="7481">
                        <c:v>2.4294300000000001E-12</c:v>
                      </c:pt>
                      <c:pt idx="7482">
                        <c:v>1.89436E-12</c:v>
                      </c:pt>
                      <c:pt idx="7483">
                        <c:v>1.89436E-12</c:v>
                      </c:pt>
                      <c:pt idx="7484">
                        <c:v>3.145E-12</c:v>
                      </c:pt>
                      <c:pt idx="7485">
                        <c:v>3.145E-12</c:v>
                      </c:pt>
                      <c:pt idx="7486">
                        <c:v>2.1020300000000001E-12</c:v>
                      </c:pt>
                      <c:pt idx="7487">
                        <c:v>2.1020300000000001E-12</c:v>
                      </c:pt>
                      <c:pt idx="7488">
                        <c:v>3.8447000000000004E-12</c:v>
                      </c:pt>
                      <c:pt idx="7489">
                        <c:v>3.8447000000000004E-12</c:v>
                      </c:pt>
                      <c:pt idx="7490">
                        <c:v>1.8578899999999999E-12</c:v>
                      </c:pt>
                      <c:pt idx="7491">
                        <c:v>1.8578899999999999E-12</c:v>
                      </c:pt>
                      <c:pt idx="7492">
                        <c:v>3.2522699999999998E-12</c:v>
                      </c:pt>
                      <c:pt idx="7493">
                        <c:v>3.2522699999999998E-12</c:v>
                      </c:pt>
                      <c:pt idx="7494">
                        <c:v>2.0771799999999998E-12</c:v>
                      </c:pt>
                      <c:pt idx="7495">
                        <c:v>2.0771799999999998E-12</c:v>
                      </c:pt>
                      <c:pt idx="7496">
                        <c:v>3.3163500000000001E-12</c:v>
                      </c:pt>
                      <c:pt idx="7497">
                        <c:v>3.3163500000000001E-12</c:v>
                      </c:pt>
                      <c:pt idx="7498">
                        <c:v>2.3004799999999999E-12</c:v>
                      </c:pt>
                      <c:pt idx="7499">
                        <c:v>2.3004799999999999E-12</c:v>
                      </c:pt>
                      <c:pt idx="7500">
                        <c:v>2.5627199999999998E-12</c:v>
                      </c:pt>
                      <c:pt idx="7501">
                        <c:v>2.5627199999999998E-12</c:v>
                      </c:pt>
                      <c:pt idx="7502">
                        <c:v>1.9830900000000002E-12</c:v>
                      </c:pt>
                      <c:pt idx="7503">
                        <c:v>1.9830900000000002E-12</c:v>
                      </c:pt>
                      <c:pt idx="7504">
                        <c:v>2.66267E-12</c:v>
                      </c:pt>
                      <c:pt idx="7505">
                        <c:v>2.66267E-12</c:v>
                      </c:pt>
                      <c:pt idx="7506">
                        <c:v>2.1707100000000001E-12</c:v>
                      </c:pt>
                      <c:pt idx="7507">
                        <c:v>2.1707100000000001E-12</c:v>
                      </c:pt>
                      <c:pt idx="7508">
                        <c:v>2.0264999999999999E-12</c:v>
                      </c:pt>
                      <c:pt idx="7509">
                        <c:v>2.0264999999999999E-12</c:v>
                      </c:pt>
                      <c:pt idx="7510">
                        <c:v>1.9479099999999999E-12</c:v>
                      </c:pt>
                      <c:pt idx="7511">
                        <c:v>1.9479099999999999E-12</c:v>
                      </c:pt>
                      <c:pt idx="7512">
                        <c:v>2.0080500000000001E-12</c:v>
                      </c:pt>
                      <c:pt idx="7513">
                        <c:v>2.0080500000000001E-12</c:v>
                      </c:pt>
                      <c:pt idx="7514">
                        <c:v>3.5583999999999999E-12</c:v>
                      </c:pt>
                      <c:pt idx="7515">
                        <c:v>3.5583999999999999E-12</c:v>
                      </c:pt>
                      <c:pt idx="7516">
                        <c:v>2.1989600000000002E-12</c:v>
                      </c:pt>
                      <c:pt idx="7517">
                        <c:v>2.1989600000000002E-12</c:v>
                      </c:pt>
                      <c:pt idx="7518">
                        <c:v>2.0488999999999999E-12</c:v>
                      </c:pt>
                      <c:pt idx="7519">
                        <c:v>2.0488999999999999E-12</c:v>
                      </c:pt>
                      <c:pt idx="7520">
                        <c:v>2.5306499999999999E-12</c:v>
                      </c:pt>
                      <c:pt idx="7521">
                        <c:v>2.5306499999999999E-12</c:v>
                      </c:pt>
                      <c:pt idx="7522">
                        <c:v>4.0148399999999999E-12</c:v>
                      </c:pt>
                      <c:pt idx="7523">
                        <c:v>4.0148399999999999E-12</c:v>
                      </c:pt>
                      <c:pt idx="7524">
                        <c:v>3.9484899999999999E-12</c:v>
                      </c:pt>
                      <c:pt idx="7525">
                        <c:v>3.9484899999999999E-12</c:v>
                      </c:pt>
                      <c:pt idx="7526">
                        <c:v>2.4991300000000001E-12</c:v>
                      </c:pt>
                      <c:pt idx="7527">
                        <c:v>2.4991300000000001E-12</c:v>
                      </c:pt>
                      <c:pt idx="7528">
                        <c:v>4.4798899999999998E-12</c:v>
                      </c:pt>
                      <c:pt idx="7529">
                        <c:v>4.4798899999999998E-12</c:v>
                      </c:pt>
                      <c:pt idx="7530">
                        <c:v>2.50265E-12</c:v>
                      </c:pt>
                      <c:pt idx="7531">
                        <c:v>2.50265E-12</c:v>
                      </c:pt>
                      <c:pt idx="7532">
                        <c:v>2.0649900000000001E-12</c:v>
                      </c:pt>
                      <c:pt idx="7533">
                        <c:v>2.0649900000000001E-12</c:v>
                      </c:pt>
                      <c:pt idx="7534">
                        <c:v>2.1248500000000002E-12</c:v>
                      </c:pt>
                      <c:pt idx="7535">
                        <c:v>2.1248500000000002E-12</c:v>
                      </c:pt>
                      <c:pt idx="7536">
                        <c:v>2.3873099999999999E-12</c:v>
                      </c:pt>
                      <c:pt idx="7537">
                        <c:v>2.3873099999999999E-12</c:v>
                      </c:pt>
                      <c:pt idx="7538">
                        <c:v>3.6105899999999999E-12</c:v>
                      </c:pt>
                      <c:pt idx="7539">
                        <c:v>3.6105899999999999E-12</c:v>
                      </c:pt>
                      <c:pt idx="7540">
                        <c:v>2.8958399999999999E-12</c:v>
                      </c:pt>
                      <c:pt idx="7541">
                        <c:v>2.8958399999999999E-12</c:v>
                      </c:pt>
                      <c:pt idx="7542">
                        <c:v>2.0472899999999999E-12</c:v>
                      </c:pt>
                      <c:pt idx="7543">
                        <c:v>2.0472899999999999E-12</c:v>
                      </c:pt>
                      <c:pt idx="7544">
                        <c:v>2.77088E-12</c:v>
                      </c:pt>
                      <c:pt idx="7545">
                        <c:v>2.77088E-12</c:v>
                      </c:pt>
                      <c:pt idx="7546">
                        <c:v>2.3156500000000001E-12</c:v>
                      </c:pt>
                      <c:pt idx="7547">
                        <c:v>2.3156500000000001E-12</c:v>
                      </c:pt>
                      <c:pt idx="7548">
                        <c:v>3.4825000000000002E-12</c:v>
                      </c:pt>
                      <c:pt idx="7549">
                        <c:v>3.4825000000000002E-12</c:v>
                      </c:pt>
                      <c:pt idx="7550">
                        <c:v>2.1970800000000002E-12</c:v>
                      </c:pt>
                      <c:pt idx="7551">
                        <c:v>2.1970800000000002E-12</c:v>
                      </c:pt>
                      <c:pt idx="7552">
                        <c:v>2.0433199999999998E-12</c:v>
                      </c:pt>
                      <c:pt idx="7553">
                        <c:v>2.0433199999999998E-12</c:v>
                      </c:pt>
                      <c:pt idx="7554">
                        <c:v>5.19599E-12</c:v>
                      </c:pt>
                      <c:pt idx="7555">
                        <c:v>5.19599E-12</c:v>
                      </c:pt>
                      <c:pt idx="7556">
                        <c:v>2.16129E-12</c:v>
                      </c:pt>
                      <c:pt idx="7557">
                        <c:v>2.16129E-12</c:v>
                      </c:pt>
                      <c:pt idx="7558">
                        <c:v>2.0830200000000001E-12</c:v>
                      </c:pt>
                      <c:pt idx="7559">
                        <c:v>2.0830200000000001E-12</c:v>
                      </c:pt>
                      <c:pt idx="7560">
                        <c:v>2.20558E-12</c:v>
                      </c:pt>
                      <c:pt idx="7561">
                        <c:v>2.20558E-12</c:v>
                      </c:pt>
                      <c:pt idx="7562">
                        <c:v>2.33253E-12</c:v>
                      </c:pt>
                      <c:pt idx="7563">
                        <c:v>2.33253E-12</c:v>
                      </c:pt>
                      <c:pt idx="7564">
                        <c:v>1.93318E-12</c:v>
                      </c:pt>
                      <c:pt idx="7565">
                        <c:v>1.93318E-12</c:v>
                      </c:pt>
                      <c:pt idx="7566">
                        <c:v>2.29043E-12</c:v>
                      </c:pt>
                      <c:pt idx="7567">
                        <c:v>2.29043E-12</c:v>
                      </c:pt>
                      <c:pt idx="7568">
                        <c:v>1.9072399999999999E-12</c:v>
                      </c:pt>
                      <c:pt idx="7569">
                        <c:v>1.9072399999999999E-12</c:v>
                      </c:pt>
                      <c:pt idx="7570">
                        <c:v>1.9370900000000002E-12</c:v>
                      </c:pt>
                      <c:pt idx="7571">
                        <c:v>1.9370900000000002E-12</c:v>
                      </c:pt>
                      <c:pt idx="7572">
                        <c:v>2.1611700000000002E-12</c:v>
                      </c:pt>
                      <c:pt idx="7573">
                        <c:v>2.1611700000000002E-12</c:v>
                      </c:pt>
                      <c:pt idx="7574">
                        <c:v>3.4544299999999999E-12</c:v>
                      </c:pt>
                      <c:pt idx="7575">
                        <c:v>3.4544299999999999E-12</c:v>
                      </c:pt>
                      <c:pt idx="7576">
                        <c:v>1.9747800000000002E-12</c:v>
                      </c:pt>
                      <c:pt idx="7577">
                        <c:v>1.9747800000000002E-12</c:v>
                      </c:pt>
                      <c:pt idx="7578">
                        <c:v>2.3125899999999999E-12</c:v>
                      </c:pt>
                      <c:pt idx="7579">
                        <c:v>2.3125899999999999E-12</c:v>
                      </c:pt>
                      <c:pt idx="7580">
                        <c:v>1.97008E-12</c:v>
                      </c:pt>
                      <c:pt idx="7581">
                        <c:v>1.97008E-12</c:v>
                      </c:pt>
                      <c:pt idx="7582">
                        <c:v>2.1977200000000001E-12</c:v>
                      </c:pt>
                      <c:pt idx="7583">
                        <c:v>2.1977200000000001E-12</c:v>
                      </c:pt>
                      <c:pt idx="7584">
                        <c:v>2.0171E-12</c:v>
                      </c:pt>
                      <c:pt idx="7585">
                        <c:v>2.0171E-12</c:v>
                      </c:pt>
                      <c:pt idx="7586">
                        <c:v>2.1588199999999999E-12</c:v>
                      </c:pt>
                      <c:pt idx="7587">
                        <c:v>2.1588199999999999E-12</c:v>
                      </c:pt>
                      <c:pt idx="7588">
                        <c:v>2.22285E-12</c:v>
                      </c:pt>
                      <c:pt idx="7589">
                        <c:v>2.22285E-12</c:v>
                      </c:pt>
                      <c:pt idx="7590">
                        <c:v>2.04026E-12</c:v>
                      </c:pt>
                      <c:pt idx="7591">
                        <c:v>2.04026E-12</c:v>
                      </c:pt>
                      <c:pt idx="7592">
                        <c:v>2.51243E-12</c:v>
                      </c:pt>
                      <c:pt idx="7593">
                        <c:v>2.51243E-12</c:v>
                      </c:pt>
                      <c:pt idx="7594">
                        <c:v>2.1424900000000001E-12</c:v>
                      </c:pt>
                      <c:pt idx="7595">
                        <c:v>2.1424900000000001E-12</c:v>
                      </c:pt>
                      <c:pt idx="7596">
                        <c:v>2.28229E-12</c:v>
                      </c:pt>
                      <c:pt idx="7597">
                        <c:v>2.28229E-12</c:v>
                      </c:pt>
                      <c:pt idx="7598">
                        <c:v>2.1984599999999999E-12</c:v>
                      </c:pt>
                      <c:pt idx="7599">
                        <c:v>2.1984599999999999E-12</c:v>
                      </c:pt>
                      <c:pt idx="7600">
                        <c:v>3.2244200000000001E-12</c:v>
                      </c:pt>
                      <c:pt idx="7601">
                        <c:v>3.2244200000000001E-12</c:v>
                      </c:pt>
                      <c:pt idx="7602">
                        <c:v>2.3022100000000001E-12</c:v>
                      </c:pt>
                      <c:pt idx="7603">
                        <c:v>2.3022100000000001E-12</c:v>
                      </c:pt>
                      <c:pt idx="7604">
                        <c:v>5.3701500000000001E-12</c:v>
                      </c:pt>
                      <c:pt idx="7605">
                        <c:v>5.3701500000000001E-12</c:v>
                      </c:pt>
                      <c:pt idx="7606">
                        <c:v>2.2106500000000001E-12</c:v>
                      </c:pt>
                      <c:pt idx="7607">
                        <c:v>2.2106500000000001E-12</c:v>
                      </c:pt>
                      <c:pt idx="7608">
                        <c:v>2.2379400000000001E-12</c:v>
                      </c:pt>
                      <c:pt idx="7609">
                        <c:v>2.2379400000000001E-12</c:v>
                      </c:pt>
                      <c:pt idx="7610">
                        <c:v>4.2585200000000003E-12</c:v>
                      </c:pt>
                      <c:pt idx="7611">
                        <c:v>4.2585200000000003E-12</c:v>
                      </c:pt>
                      <c:pt idx="7612">
                        <c:v>3.6056699999999999E-12</c:v>
                      </c:pt>
                      <c:pt idx="7613">
                        <c:v>3.6056699999999999E-12</c:v>
                      </c:pt>
                      <c:pt idx="7614">
                        <c:v>2.18393E-12</c:v>
                      </c:pt>
                      <c:pt idx="7615">
                        <c:v>2.18393E-12</c:v>
                      </c:pt>
                      <c:pt idx="7616">
                        <c:v>2.2821700000000002E-12</c:v>
                      </c:pt>
                      <c:pt idx="7617">
                        <c:v>2.2821700000000002E-12</c:v>
                      </c:pt>
                      <c:pt idx="7618">
                        <c:v>2.7107600000000001E-12</c:v>
                      </c:pt>
                      <c:pt idx="7619">
                        <c:v>2.7107600000000001E-12</c:v>
                      </c:pt>
                      <c:pt idx="7620">
                        <c:v>3.0291400000000002E-12</c:v>
                      </c:pt>
                      <c:pt idx="7621">
                        <c:v>3.0291400000000002E-12</c:v>
                      </c:pt>
                      <c:pt idx="7622">
                        <c:v>3.58697E-12</c:v>
                      </c:pt>
                      <c:pt idx="7623">
                        <c:v>3.58697E-12</c:v>
                      </c:pt>
                      <c:pt idx="7624">
                        <c:v>5.5177899999999997E-12</c:v>
                      </c:pt>
                      <c:pt idx="7625">
                        <c:v>5.5177899999999997E-12</c:v>
                      </c:pt>
                      <c:pt idx="7626">
                        <c:v>2.57118E-12</c:v>
                      </c:pt>
                      <c:pt idx="7627">
                        <c:v>2.57118E-12</c:v>
                      </c:pt>
                      <c:pt idx="7628">
                        <c:v>3.6558300000000002E-12</c:v>
                      </c:pt>
                      <c:pt idx="7629">
                        <c:v>3.6558300000000002E-12</c:v>
                      </c:pt>
                      <c:pt idx="7630">
                        <c:v>3.5392499999999999E-12</c:v>
                      </c:pt>
                      <c:pt idx="7631">
                        <c:v>3.5392499999999999E-12</c:v>
                      </c:pt>
                      <c:pt idx="7632">
                        <c:v>4.0476300000000002E-12</c:v>
                      </c:pt>
                      <c:pt idx="7633">
                        <c:v>4.0476300000000002E-12</c:v>
                      </c:pt>
                      <c:pt idx="7634">
                        <c:v>2.22744E-12</c:v>
                      </c:pt>
                      <c:pt idx="7635">
                        <c:v>2.22744E-12</c:v>
                      </c:pt>
                      <c:pt idx="7636">
                        <c:v>2.3089800000000001E-12</c:v>
                      </c:pt>
                      <c:pt idx="7637">
                        <c:v>2.3089800000000001E-12</c:v>
                      </c:pt>
                      <c:pt idx="7638">
                        <c:v>2.5759899999999998E-12</c:v>
                      </c:pt>
                      <c:pt idx="7639">
                        <c:v>2.5759899999999998E-12</c:v>
                      </c:pt>
                      <c:pt idx="7640">
                        <c:v>4.0098900000000004E-12</c:v>
                      </c:pt>
                      <c:pt idx="7641">
                        <c:v>4.0098900000000004E-12</c:v>
                      </c:pt>
                      <c:pt idx="7642">
                        <c:v>2.3303999999999998E-12</c:v>
                      </c:pt>
                      <c:pt idx="7643">
                        <c:v>2.3303999999999998E-12</c:v>
                      </c:pt>
                      <c:pt idx="7644">
                        <c:v>2.39977E-12</c:v>
                      </c:pt>
                      <c:pt idx="7645">
                        <c:v>2.39977E-12</c:v>
                      </c:pt>
                      <c:pt idx="7646">
                        <c:v>2.81209E-12</c:v>
                      </c:pt>
                      <c:pt idx="7647">
                        <c:v>2.81209E-12</c:v>
                      </c:pt>
                      <c:pt idx="7648">
                        <c:v>2.33691E-12</c:v>
                      </c:pt>
                      <c:pt idx="7649">
                        <c:v>2.33691E-12</c:v>
                      </c:pt>
                      <c:pt idx="7650">
                        <c:v>3.5847900000000001E-12</c:v>
                      </c:pt>
                      <c:pt idx="7651">
                        <c:v>3.5847900000000001E-12</c:v>
                      </c:pt>
                      <c:pt idx="7652">
                        <c:v>2.2950900000000001E-12</c:v>
                      </c:pt>
                      <c:pt idx="7653">
                        <c:v>2.2950900000000001E-12</c:v>
                      </c:pt>
                      <c:pt idx="7654">
                        <c:v>2.1918400000000001E-12</c:v>
                      </c:pt>
                      <c:pt idx="7655">
                        <c:v>2.1918400000000001E-12</c:v>
                      </c:pt>
                      <c:pt idx="7656">
                        <c:v>3.7078100000000001E-12</c:v>
                      </c:pt>
                      <c:pt idx="7657">
                        <c:v>3.7078100000000001E-12</c:v>
                      </c:pt>
                      <c:pt idx="7658">
                        <c:v>4.2170999999999999E-12</c:v>
                      </c:pt>
                      <c:pt idx="7659">
                        <c:v>4.2170999999999999E-12</c:v>
                      </c:pt>
                      <c:pt idx="7660">
                        <c:v>2.7807300000000001E-11</c:v>
                      </c:pt>
                      <c:pt idx="7661">
                        <c:v>2.7807300000000001E-11</c:v>
                      </c:pt>
                      <c:pt idx="7662">
                        <c:v>2.3716000000000001E-12</c:v>
                      </c:pt>
                      <c:pt idx="7663">
                        <c:v>2.3716000000000001E-12</c:v>
                      </c:pt>
                      <c:pt idx="7664">
                        <c:v>2.4774500000000001E-12</c:v>
                      </c:pt>
                      <c:pt idx="7665">
                        <c:v>2.4774500000000001E-12</c:v>
                      </c:pt>
                      <c:pt idx="7666">
                        <c:v>2.2564500000000001E-12</c:v>
                      </c:pt>
                      <c:pt idx="7667">
                        <c:v>2.2564500000000001E-12</c:v>
                      </c:pt>
                      <c:pt idx="7668">
                        <c:v>2.28462E-12</c:v>
                      </c:pt>
                      <c:pt idx="7669">
                        <c:v>2.28462E-12</c:v>
                      </c:pt>
                      <c:pt idx="7670">
                        <c:v>2.5555099999999999E-12</c:v>
                      </c:pt>
                      <c:pt idx="7671">
                        <c:v>2.5555099999999999E-12</c:v>
                      </c:pt>
                      <c:pt idx="7672">
                        <c:v>2.48719E-12</c:v>
                      </c:pt>
                      <c:pt idx="7673">
                        <c:v>2.48719E-12</c:v>
                      </c:pt>
                      <c:pt idx="7674">
                        <c:v>3.8107600000000002E-12</c:v>
                      </c:pt>
                      <c:pt idx="7675">
                        <c:v>3.8107600000000002E-12</c:v>
                      </c:pt>
                      <c:pt idx="7676">
                        <c:v>2.2871600000000001E-12</c:v>
                      </c:pt>
                      <c:pt idx="7677">
                        <c:v>2.2871600000000001E-12</c:v>
                      </c:pt>
                      <c:pt idx="7678">
                        <c:v>4.3220700000000004E-12</c:v>
                      </c:pt>
                      <c:pt idx="7679">
                        <c:v>4.3220700000000004E-12</c:v>
                      </c:pt>
                      <c:pt idx="7680">
                        <c:v>2.5544000000000001E-12</c:v>
                      </c:pt>
                      <c:pt idx="7681">
                        <c:v>2.5544000000000001E-12</c:v>
                      </c:pt>
                      <c:pt idx="7682">
                        <c:v>2.5036999999999999E-12</c:v>
                      </c:pt>
                      <c:pt idx="7683">
                        <c:v>2.5036999999999999E-12</c:v>
                      </c:pt>
                      <c:pt idx="7684">
                        <c:v>3.9431499999999998E-12</c:v>
                      </c:pt>
                      <c:pt idx="7685">
                        <c:v>3.9431499999999998E-12</c:v>
                      </c:pt>
                      <c:pt idx="7686">
                        <c:v>4.4777099999999999E-12</c:v>
                      </c:pt>
                      <c:pt idx="7687">
                        <c:v>4.4777099999999999E-12</c:v>
                      </c:pt>
                      <c:pt idx="7688">
                        <c:v>2.2758499999999998E-12</c:v>
                      </c:pt>
                      <c:pt idx="7689">
                        <c:v>2.2758499999999998E-12</c:v>
                      </c:pt>
                      <c:pt idx="7690">
                        <c:v>2.3565900000000002E-12</c:v>
                      </c:pt>
                      <c:pt idx="7691">
                        <c:v>2.3565900000000002E-12</c:v>
                      </c:pt>
                      <c:pt idx="7692">
                        <c:v>2.3740099999999999E-12</c:v>
                      </c:pt>
                      <c:pt idx="7693">
                        <c:v>2.3740099999999999E-12</c:v>
                      </c:pt>
                      <c:pt idx="7694">
                        <c:v>2.5306399999999998E-12</c:v>
                      </c:pt>
                      <c:pt idx="7695">
                        <c:v>2.5306399999999998E-12</c:v>
                      </c:pt>
                      <c:pt idx="7696">
                        <c:v>2.53746E-12</c:v>
                      </c:pt>
                      <c:pt idx="7697">
                        <c:v>2.53746E-12</c:v>
                      </c:pt>
                      <c:pt idx="7698">
                        <c:v>2.3681199999999998E-12</c:v>
                      </c:pt>
                      <c:pt idx="7699">
                        <c:v>2.3681199999999998E-12</c:v>
                      </c:pt>
                      <c:pt idx="7700">
                        <c:v>3.3267599999999999E-12</c:v>
                      </c:pt>
                      <c:pt idx="7701">
                        <c:v>3.3267599999999999E-12</c:v>
                      </c:pt>
                      <c:pt idx="7702">
                        <c:v>3.8612799999999999E-12</c:v>
                      </c:pt>
                      <c:pt idx="7703">
                        <c:v>3.8612799999999999E-12</c:v>
                      </c:pt>
                      <c:pt idx="7704">
                        <c:v>1.27563E-11</c:v>
                      </c:pt>
                      <c:pt idx="7705">
                        <c:v>1.27563E-11</c:v>
                      </c:pt>
                      <c:pt idx="7706">
                        <c:v>2.3467899999999999E-12</c:v>
                      </c:pt>
                      <c:pt idx="7707">
                        <c:v>2.3467899999999999E-12</c:v>
                      </c:pt>
                      <c:pt idx="7708">
                        <c:v>2.7347400000000001E-12</c:v>
                      </c:pt>
                      <c:pt idx="7709">
                        <c:v>2.7347400000000001E-12</c:v>
                      </c:pt>
                      <c:pt idx="7710">
                        <c:v>2.34618E-12</c:v>
                      </c:pt>
                      <c:pt idx="7711">
                        <c:v>2.34618E-12</c:v>
                      </c:pt>
                      <c:pt idx="7712">
                        <c:v>2.6519100000000002E-12</c:v>
                      </c:pt>
                      <c:pt idx="7713">
                        <c:v>2.6519100000000002E-12</c:v>
                      </c:pt>
                      <c:pt idx="7714">
                        <c:v>2.4588E-12</c:v>
                      </c:pt>
                      <c:pt idx="7715">
                        <c:v>2.4588E-12</c:v>
                      </c:pt>
                      <c:pt idx="7716">
                        <c:v>2.29098E-12</c:v>
                      </c:pt>
                      <c:pt idx="7717">
                        <c:v>2.29098E-12</c:v>
                      </c:pt>
                      <c:pt idx="7718">
                        <c:v>2.3047899999999999E-12</c:v>
                      </c:pt>
                      <c:pt idx="7719">
                        <c:v>2.3047899999999999E-12</c:v>
                      </c:pt>
                      <c:pt idx="7720">
                        <c:v>2.5378200000000002E-12</c:v>
                      </c:pt>
                      <c:pt idx="7721">
                        <c:v>2.5378200000000002E-12</c:v>
                      </c:pt>
                      <c:pt idx="7722">
                        <c:v>2.3195800000000001E-12</c:v>
                      </c:pt>
                      <c:pt idx="7723">
                        <c:v>2.3195800000000001E-12</c:v>
                      </c:pt>
                      <c:pt idx="7724">
                        <c:v>2.2621900000000001E-12</c:v>
                      </c:pt>
                      <c:pt idx="7725">
                        <c:v>2.2621900000000001E-12</c:v>
                      </c:pt>
                      <c:pt idx="7726">
                        <c:v>5.5626699999999998E-12</c:v>
                      </c:pt>
                      <c:pt idx="7727">
                        <c:v>5.5626699999999998E-12</c:v>
                      </c:pt>
                      <c:pt idx="7728">
                        <c:v>2.35962E-12</c:v>
                      </c:pt>
                      <c:pt idx="7729">
                        <c:v>2.35962E-12</c:v>
                      </c:pt>
                      <c:pt idx="7730">
                        <c:v>2.3537E-12</c:v>
                      </c:pt>
                      <c:pt idx="7731">
                        <c:v>2.3537E-12</c:v>
                      </c:pt>
                      <c:pt idx="7732">
                        <c:v>3.6738399999999996E-12</c:v>
                      </c:pt>
                      <c:pt idx="7733">
                        <c:v>3.6738399999999996E-12</c:v>
                      </c:pt>
                      <c:pt idx="7734">
                        <c:v>3.5683700000000001E-12</c:v>
                      </c:pt>
                      <c:pt idx="7735">
                        <c:v>3.5683700000000001E-12</c:v>
                      </c:pt>
                      <c:pt idx="7736">
                        <c:v>3.06767E-12</c:v>
                      </c:pt>
                      <c:pt idx="7737">
                        <c:v>3.06767E-12</c:v>
                      </c:pt>
                      <c:pt idx="7738">
                        <c:v>2.5290399999999999E-12</c:v>
                      </c:pt>
                      <c:pt idx="7739">
                        <c:v>2.5290399999999999E-12</c:v>
                      </c:pt>
                      <c:pt idx="7740">
                        <c:v>2.5687099999999999E-12</c:v>
                      </c:pt>
                      <c:pt idx="7741">
                        <c:v>2.5687099999999999E-12</c:v>
                      </c:pt>
                      <c:pt idx="7742">
                        <c:v>3.8375200000000004E-12</c:v>
                      </c:pt>
                      <c:pt idx="7743">
                        <c:v>3.8375200000000004E-12</c:v>
                      </c:pt>
                      <c:pt idx="7744">
                        <c:v>2.6513900000000001E-12</c:v>
                      </c:pt>
                      <c:pt idx="7745">
                        <c:v>2.6513900000000001E-12</c:v>
                      </c:pt>
                      <c:pt idx="7746">
                        <c:v>2.5307799999999998E-12</c:v>
                      </c:pt>
                      <c:pt idx="7747">
                        <c:v>2.5307799999999998E-12</c:v>
                      </c:pt>
                      <c:pt idx="7748">
                        <c:v>2.2747100000000001E-12</c:v>
                      </c:pt>
                      <c:pt idx="7749">
                        <c:v>2.2747100000000001E-12</c:v>
                      </c:pt>
                      <c:pt idx="7750">
                        <c:v>2.8538099999999999E-12</c:v>
                      </c:pt>
                      <c:pt idx="7751">
                        <c:v>2.8538099999999999E-12</c:v>
                      </c:pt>
                      <c:pt idx="7752">
                        <c:v>2.4586100000000002E-12</c:v>
                      </c:pt>
                      <c:pt idx="7753">
                        <c:v>2.4586100000000002E-12</c:v>
                      </c:pt>
                      <c:pt idx="7754">
                        <c:v>2.4805600000000001E-12</c:v>
                      </c:pt>
                      <c:pt idx="7755">
                        <c:v>2.4805600000000001E-12</c:v>
                      </c:pt>
                      <c:pt idx="7756">
                        <c:v>2.3620900000000001E-12</c:v>
                      </c:pt>
                      <c:pt idx="7757">
                        <c:v>2.3620900000000001E-12</c:v>
                      </c:pt>
                      <c:pt idx="7758">
                        <c:v>4.1263500000000001E-12</c:v>
                      </c:pt>
                      <c:pt idx="7759">
                        <c:v>4.1263500000000001E-12</c:v>
                      </c:pt>
                      <c:pt idx="7760">
                        <c:v>2.1638799999999999E-12</c:v>
                      </c:pt>
                      <c:pt idx="7761">
                        <c:v>2.1638799999999999E-12</c:v>
                      </c:pt>
                      <c:pt idx="7762">
                        <c:v>2.4274200000000002E-12</c:v>
                      </c:pt>
                      <c:pt idx="7763">
                        <c:v>2.4274200000000002E-12</c:v>
                      </c:pt>
                      <c:pt idx="7764">
                        <c:v>2.4742300000000001E-12</c:v>
                      </c:pt>
                      <c:pt idx="7765">
                        <c:v>2.4742300000000001E-12</c:v>
                      </c:pt>
                      <c:pt idx="7766">
                        <c:v>2.8848800000000001E-12</c:v>
                      </c:pt>
                      <c:pt idx="7767">
                        <c:v>2.8848800000000001E-12</c:v>
                      </c:pt>
                      <c:pt idx="7768">
                        <c:v>2.2703499999999999E-12</c:v>
                      </c:pt>
                      <c:pt idx="7769">
                        <c:v>2.2703499999999999E-12</c:v>
                      </c:pt>
                      <c:pt idx="7770">
                        <c:v>2.2286100000000001E-12</c:v>
                      </c:pt>
                      <c:pt idx="7771">
                        <c:v>2.2286100000000001E-12</c:v>
                      </c:pt>
                      <c:pt idx="7772">
                        <c:v>2.4855999999999998E-12</c:v>
                      </c:pt>
                      <c:pt idx="7773">
                        <c:v>2.4855999999999998E-12</c:v>
                      </c:pt>
                      <c:pt idx="7774">
                        <c:v>2.3518799999999999E-12</c:v>
                      </c:pt>
                      <c:pt idx="7775">
                        <c:v>2.3518799999999999E-12</c:v>
                      </c:pt>
                      <c:pt idx="7776">
                        <c:v>4.2779300000000001E-12</c:v>
                      </c:pt>
                      <c:pt idx="7777">
                        <c:v>4.2779300000000001E-12</c:v>
                      </c:pt>
                      <c:pt idx="7778">
                        <c:v>2.6083199999999999E-12</c:v>
                      </c:pt>
                      <c:pt idx="7779">
                        <c:v>2.6083199999999999E-12</c:v>
                      </c:pt>
                      <c:pt idx="7780">
                        <c:v>4.40494E-12</c:v>
                      </c:pt>
                      <c:pt idx="7781">
                        <c:v>4.40494E-12</c:v>
                      </c:pt>
                      <c:pt idx="7782">
                        <c:v>2.4319000000000002E-12</c:v>
                      </c:pt>
                      <c:pt idx="7783">
                        <c:v>2.4319000000000002E-12</c:v>
                      </c:pt>
                      <c:pt idx="7784">
                        <c:v>3.74056E-12</c:v>
                      </c:pt>
                      <c:pt idx="7785">
                        <c:v>3.74056E-12</c:v>
                      </c:pt>
                      <c:pt idx="7786">
                        <c:v>2.4614E-12</c:v>
                      </c:pt>
                      <c:pt idx="7787">
                        <c:v>2.4614E-12</c:v>
                      </c:pt>
                      <c:pt idx="7788">
                        <c:v>4.2790699999999999E-12</c:v>
                      </c:pt>
                      <c:pt idx="7789">
                        <c:v>4.2790699999999999E-12</c:v>
                      </c:pt>
                      <c:pt idx="7790">
                        <c:v>3.7325700000000001E-12</c:v>
                      </c:pt>
                      <c:pt idx="7791">
                        <c:v>3.7325700000000001E-12</c:v>
                      </c:pt>
                      <c:pt idx="7792">
                        <c:v>2.3464399999999998E-12</c:v>
                      </c:pt>
                      <c:pt idx="7793">
                        <c:v>2.3464399999999998E-12</c:v>
                      </c:pt>
                      <c:pt idx="7794">
                        <c:v>2.5199600000000001E-12</c:v>
                      </c:pt>
                      <c:pt idx="7795">
                        <c:v>2.5199600000000001E-12</c:v>
                      </c:pt>
                      <c:pt idx="7796">
                        <c:v>2.4859799999999999E-12</c:v>
                      </c:pt>
                      <c:pt idx="7797">
                        <c:v>2.4859799999999999E-12</c:v>
                      </c:pt>
                      <c:pt idx="7798">
                        <c:v>2.33698E-12</c:v>
                      </c:pt>
                      <c:pt idx="7799">
                        <c:v>2.33698E-12</c:v>
                      </c:pt>
                      <c:pt idx="7800">
                        <c:v>2.4504099999999999E-12</c:v>
                      </c:pt>
                      <c:pt idx="7801">
                        <c:v>2.4504099999999999E-12</c:v>
                      </c:pt>
                      <c:pt idx="7802">
                        <c:v>2.6296199999999999E-12</c:v>
                      </c:pt>
                      <c:pt idx="7803">
                        <c:v>2.6296199999999999E-12</c:v>
                      </c:pt>
                      <c:pt idx="7804">
                        <c:v>2.1326199999999999E-12</c:v>
                      </c:pt>
                      <c:pt idx="7805">
                        <c:v>2.1326199999999999E-12</c:v>
                      </c:pt>
                      <c:pt idx="7806">
                        <c:v>5.3532600000000002E-12</c:v>
                      </c:pt>
                      <c:pt idx="7807">
                        <c:v>5.3532600000000002E-12</c:v>
                      </c:pt>
                      <c:pt idx="7808">
                        <c:v>2.3460200000000001E-12</c:v>
                      </c:pt>
                      <c:pt idx="7809">
                        <c:v>2.3460200000000001E-12</c:v>
                      </c:pt>
                      <c:pt idx="7810">
                        <c:v>2.6545400000000001E-12</c:v>
                      </c:pt>
                      <c:pt idx="7811">
                        <c:v>2.6545400000000001E-12</c:v>
                      </c:pt>
                      <c:pt idx="7812">
                        <c:v>2.4852500000000001E-12</c:v>
                      </c:pt>
                      <c:pt idx="7813">
                        <c:v>2.4852500000000001E-12</c:v>
                      </c:pt>
                      <c:pt idx="7814">
                        <c:v>2.32867E-12</c:v>
                      </c:pt>
                      <c:pt idx="7815">
                        <c:v>2.32867E-12</c:v>
                      </c:pt>
                      <c:pt idx="7816">
                        <c:v>2.2026999999999999E-12</c:v>
                      </c:pt>
                      <c:pt idx="7817">
                        <c:v>2.2026999999999999E-12</c:v>
                      </c:pt>
                      <c:pt idx="7818">
                        <c:v>3.6732399999999998E-12</c:v>
                      </c:pt>
                      <c:pt idx="7819">
                        <c:v>3.6732399999999998E-12</c:v>
                      </c:pt>
                      <c:pt idx="7820">
                        <c:v>2.62888E-12</c:v>
                      </c:pt>
                      <c:pt idx="7821">
                        <c:v>2.62888E-12</c:v>
                      </c:pt>
                      <c:pt idx="7822">
                        <c:v>2.3228600000000001E-12</c:v>
                      </c:pt>
                      <c:pt idx="7823">
                        <c:v>2.3228600000000001E-12</c:v>
                      </c:pt>
                      <c:pt idx="7824">
                        <c:v>2.4572700000000001E-12</c:v>
                      </c:pt>
                      <c:pt idx="7825">
                        <c:v>2.4572700000000001E-12</c:v>
                      </c:pt>
                      <c:pt idx="7826">
                        <c:v>3.1487499999999999E-12</c:v>
                      </c:pt>
                      <c:pt idx="7827">
                        <c:v>3.1487499999999999E-12</c:v>
                      </c:pt>
                      <c:pt idx="7828">
                        <c:v>2.3585099999999998E-12</c:v>
                      </c:pt>
                      <c:pt idx="7829">
                        <c:v>2.3585099999999998E-12</c:v>
                      </c:pt>
                      <c:pt idx="7830">
                        <c:v>2.2744100000000002E-12</c:v>
                      </c:pt>
                      <c:pt idx="7831">
                        <c:v>2.2744100000000002E-12</c:v>
                      </c:pt>
                      <c:pt idx="7832">
                        <c:v>2.2479300000000001E-12</c:v>
                      </c:pt>
                      <c:pt idx="7833">
                        <c:v>2.2479300000000001E-12</c:v>
                      </c:pt>
                      <c:pt idx="7834">
                        <c:v>4.8068800000000002E-12</c:v>
                      </c:pt>
                      <c:pt idx="7835">
                        <c:v>4.8068800000000002E-12</c:v>
                      </c:pt>
                      <c:pt idx="7836">
                        <c:v>2.7104200000000001E-12</c:v>
                      </c:pt>
                      <c:pt idx="7837">
                        <c:v>2.7104200000000001E-12</c:v>
                      </c:pt>
                      <c:pt idx="7838">
                        <c:v>5.50544E-12</c:v>
                      </c:pt>
                      <c:pt idx="7839">
                        <c:v>5.50544E-12</c:v>
                      </c:pt>
                      <c:pt idx="7840">
                        <c:v>2.6408399999999999E-12</c:v>
                      </c:pt>
                      <c:pt idx="7841">
                        <c:v>2.6408399999999999E-12</c:v>
                      </c:pt>
                      <c:pt idx="7842">
                        <c:v>4.3063800000000001E-12</c:v>
                      </c:pt>
                      <c:pt idx="7843">
                        <c:v>4.3063800000000001E-12</c:v>
                      </c:pt>
                      <c:pt idx="7844">
                        <c:v>2.3029799999999999E-12</c:v>
                      </c:pt>
                      <c:pt idx="7845">
                        <c:v>2.3029799999999999E-12</c:v>
                      </c:pt>
                      <c:pt idx="7846">
                        <c:v>2.33684E-12</c:v>
                      </c:pt>
                      <c:pt idx="7847">
                        <c:v>2.33684E-12</c:v>
                      </c:pt>
                      <c:pt idx="7848">
                        <c:v>2.7981100000000001E-12</c:v>
                      </c:pt>
                      <c:pt idx="7849">
                        <c:v>2.7981100000000001E-12</c:v>
                      </c:pt>
                      <c:pt idx="7850">
                        <c:v>2.81387E-12</c:v>
                      </c:pt>
                      <c:pt idx="7851">
                        <c:v>2.81387E-12</c:v>
                      </c:pt>
                      <c:pt idx="7852">
                        <c:v>2.3773E-12</c:v>
                      </c:pt>
                      <c:pt idx="7853">
                        <c:v>2.3773E-12</c:v>
                      </c:pt>
                      <c:pt idx="7854">
                        <c:v>4.4757899999999999E-12</c:v>
                      </c:pt>
                      <c:pt idx="7855">
                        <c:v>4.4757899999999999E-12</c:v>
                      </c:pt>
                      <c:pt idx="7856">
                        <c:v>2.4490799999999999E-12</c:v>
                      </c:pt>
                      <c:pt idx="7857">
                        <c:v>2.4490799999999999E-12</c:v>
                      </c:pt>
                      <c:pt idx="7858">
                        <c:v>2.5127E-12</c:v>
                      </c:pt>
                      <c:pt idx="7859">
                        <c:v>2.5127E-12</c:v>
                      </c:pt>
                      <c:pt idx="7860">
                        <c:v>2.4470500000000002E-12</c:v>
                      </c:pt>
                      <c:pt idx="7861">
                        <c:v>2.4470500000000002E-12</c:v>
                      </c:pt>
                      <c:pt idx="7862">
                        <c:v>3.5117899999999999E-12</c:v>
                      </c:pt>
                      <c:pt idx="7863">
                        <c:v>3.5117899999999999E-12</c:v>
                      </c:pt>
                      <c:pt idx="7864">
                        <c:v>2.4867200000000001E-12</c:v>
                      </c:pt>
                      <c:pt idx="7865">
                        <c:v>2.4867200000000001E-12</c:v>
                      </c:pt>
                      <c:pt idx="7866">
                        <c:v>3.34182E-12</c:v>
                      </c:pt>
                      <c:pt idx="7867">
                        <c:v>3.34182E-12</c:v>
                      </c:pt>
                      <c:pt idx="7868">
                        <c:v>2.8478499999999998E-12</c:v>
                      </c:pt>
                      <c:pt idx="7869">
                        <c:v>2.8478499999999998E-12</c:v>
                      </c:pt>
                      <c:pt idx="7870">
                        <c:v>2.80621E-12</c:v>
                      </c:pt>
                      <c:pt idx="7871">
                        <c:v>2.80621E-12</c:v>
                      </c:pt>
                      <c:pt idx="7872">
                        <c:v>2.3629999999999999E-12</c:v>
                      </c:pt>
                      <c:pt idx="7873">
                        <c:v>2.3629999999999999E-12</c:v>
                      </c:pt>
                      <c:pt idx="7874">
                        <c:v>3.9194500000000002E-12</c:v>
                      </c:pt>
                      <c:pt idx="7875">
                        <c:v>3.9194500000000002E-12</c:v>
                      </c:pt>
                      <c:pt idx="7876">
                        <c:v>2.2230499999999999E-12</c:v>
                      </c:pt>
                      <c:pt idx="7877">
                        <c:v>2.2230499999999999E-12</c:v>
                      </c:pt>
                      <c:pt idx="7878">
                        <c:v>2.6200700000000002E-12</c:v>
                      </c:pt>
                      <c:pt idx="7879">
                        <c:v>2.6200700000000002E-12</c:v>
                      </c:pt>
                      <c:pt idx="7880">
                        <c:v>2.49594E-12</c:v>
                      </c:pt>
                      <c:pt idx="7881">
                        <c:v>2.49594E-12</c:v>
                      </c:pt>
                      <c:pt idx="7882">
                        <c:v>2.4384699999999998E-12</c:v>
                      </c:pt>
                      <c:pt idx="7883">
                        <c:v>2.4384699999999998E-12</c:v>
                      </c:pt>
                      <c:pt idx="7884">
                        <c:v>3.8479100000000003E-12</c:v>
                      </c:pt>
                      <c:pt idx="7885">
                        <c:v>3.8479100000000003E-12</c:v>
                      </c:pt>
                      <c:pt idx="7886">
                        <c:v>2.58066E-12</c:v>
                      </c:pt>
                      <c:pt idx="7887">
                        <c:v>2.58066E-12</c:v>
                      </c:pt>
                      <c:pt idx="7888">
                        <c:v>3.6935300000000003E-12</c:v>
                      </c:pt>
                      <c:pt idx="7889">
                        <c:v>3.6935300000000003E-12</c:v>
                      </c:pt>
                      <c:pt idx="7890">
                        <c:v>3.49562E-12</c:v>
                      </c:pt>
                      <c:pt idx="7891">
                        <c:v>3.49562E-12</c:v>
                      </c:pt>
                      <c:pt idx="7892">
                        <c:v>2.6311199999999998E-12</c:v>
                      </c:pt>
                      <c:pt idx="7893">
                        <c:v>2.6311199999999998E-12</c:v>
                      </c:pt>
                      <c:pt idx="7894">
                        <c:v>2.6898400000000002E-12</c:v>
                      </c:pt>
                      <c:pt idx="7895">
                        <c:v>2.6898400000000002E-12</c:v>
                      </c:pt>
                      <c:pt idx="7896">
                        <c:v>2.3248299999999999E-12</c:v>
                      </c:pt>
                      <c:pt idx="7897">
                        <c:v>2.3248299999999999E-12</c:v>
                      </c:pt>
                      <c:pt idx="7898">
                        <c:v>2.76305E-12</c:v>
                      </c:pt>
                      <c:pt idx="7899">
                        <c:v>2.76305E-12</c:v>
                      </c:pt>
                      <c:pt idx="7900">
                        <c:v>2.8429900000000002E-12</c:v>
                      </c:pt>
                      <c:pt idx="7901">
                        <c:v>2.8429900000000002E-12</c:v>
                      </c:pt>
                      <c:pt idx="7902">
                        <c:v>2.3695100000000001E-12</c:v>
                      </c:pt>
                      <c:pt idx="7903">
                        <c:v>2.3695100000000001E-12</c:v>
                      </c:pt>
                      <c:pt idx="7904">
                        <c:v>3.62336E-12</c:v>
                      </c:pt>
                      <c:pt idx="7905">
                        <c:v>3.62336E-12</c:v>
                      </c:pt>
                      <c:pt idx="7906">
                        <c:v>1.67426E-11</c:v>
                      </c:pt>
                      <c:pt idx="7907">
                        <c:v>1.67426E-11</c:v>
                      </c:pt>
                      <c:pt idx="7908">
                        <c:v>2.4290999999999998E-12</c:v>
                      </c:pt>
                      <c:pt idx="7909">
                        <c:v>2.4290999999999998E-12</c:v>
                      </c:pt>
                      <c:pt idx="7910">
                        <c:v>2.9598500000000002E-12</c:v>
                      </c:pt>
                      <c:pt idx="7911">
                        <c:v>2.9598500000000002E-12</c:v>
                      </c:pt>
                      <c:pt idx="7912">
                        <c:v>2.6391200000000002E-12</c:v>
                      </c:pt>
                      <c:pt idx="7913">
                        <c:v>2.6391200000000002E-12</c:v>
                      </c:pt>
                      <c:pt idx="7914">
                        <c:v>2.7353200000000001E-12</c:v>
                      </c:pt>
                      <c:pt idx="7915">
                        <c:v>2.7353200000000001E-12</c:v>
                      </c:pt>
                      <c:pt idx="7916">
                        <c:v>2.2395299999999998E-12</c:v>
                      </c:pt>
                      <c:pt idx="7917">
                        <c:v>2.2395299999999998E-12</c:v>
                      </c:pt>
                      <c:pt idx="7918">
                        <c:v>3.3974400000000001E-12</c:v>
                      </c:pt>
                      <c:pt idx="7919">
                        <c:v>3.3974400000000001E-12</c:v>
                      </c:pt>
                      <c:pt idx="7920">
                        <c:v>3.7985599999999999E-12</c:v>
                      </c:pt>
                      <c:pt idx="7921">
                        <c:v>3.7985599999999999E-12</c:v>
                      </c:pt>
                      <c:pt idx="7922">
                        <c:v>2.3445500000000001E-12</c:v>
                      </c:pt>
                      <c:pt idx="7923">
                        <c:v>2.3445500000000001E-12</c:v>
                      </c:pt>
                      <c:pt idx="7924">
                        <c:v>2.55135E-12</c:v>
                      </c:pt>
                      <c:pt idx="7925">
                        <c:v>2.55135E-12</c:v>
                      </c:pt>
                      <c:pt idx="7926">
                        <c:v>2.4323499999999998E-12</c:v>
                      </c:pt>
                      <c:pt idx="7927">
                        <c:v>2.4323499999999998E-12</c:v>
                      </c:pt>
                      <c:pt idx="7928">
                        <c:v>2.3808199999999999E-12</c:v>
                      </c:pt>
                      <c:pt idx="7929">
                        <c:v>2.3808199999999999E-12</c:v>
                      </c:pt>
                      <c:pt idx="7930">
                        <c:v>2.65559E-12</c:v>
                      </c:pt>
                      <c:pt idx="7931">
                        <c:v>2.65559E-12</c:v>
                      </c:pt>
                      <c:pt idx="7932">
                        <c:v>3.5005200000000001E-12</c:v>
                      </c:pt>
                      <c:pt idx="7933">
                        <c:v>3.5005200000000001E-12</c:v>
                      </c:pt>
                      <c:pt idx="7934">
                        <c:v>2.2644500000000001E-12</c:v>
                      </c:pt>
                      <c:pt idx="7935">
                        <c:v>2.2644500000000001E-12</c:v>
                      </c:pt>
                      <c:pt idx="7936">
                        <c:v>3.5730600000000001E-12</c:v>
                      </c:pt>
                      <c:pt idx="7937">
                        <c:v>3.5730600000000001E-12</c:v>
                      </c:pt>
                      <c:pt idx="7938">
                        <c:v>2.5004300000000001E-12</c:v>
                      </c:pt>
                      <c:pt idx="7939">
                        <c:v>2.5004300000000001E-12</c:v>
                      </c:pt>
                      <c:pt idx="7940">
                        <c:v>2.6052900000000001E-12</c:v>
                      </c:pt>
                      <c:pt idx="7941">
                        <c:v>2.6052900000000001E-12</c:v>
                      </c:pt>
                      <c:pt idx="7942">
                        <c:v>2.64772E-12</c:v>
                      </c:pt>
                      <c:pt idx="7943">
                        <c:v>2.64772E-12</c:v>
                      </c:pt>
                      <c:pt idx="7944">
                        <c:v>3.7997699999999997E-12</c:v>
                      </c:pt>
                      <c:pt idx="7945">
                        <c:v>3.7997699999999997E-12</c:v>
                      </c:pt>
                      <c:pt idx="7946">
                        <c:v>2.6572599999999999E-12</c:v>
                      </c:pt>
                      <c:pt idx="7947">
                        <c:v>2.6572599999999999E-12</c:v>
                      </c:pt>
                      <c:pt idx="7948">
                        <c:v>6.7712000000000001E-12</c:v>
                      </c:pt>
                      <c:pt idx="7949">
                        <c:v>6.7712000000000001E-12</c:v>
                      </c:pt>
                      <c:pt idx="7950">
                        <c:v>2.2804200000000001E-12</c:v>
                      </c:pt>
                      <c:pt idx="7951">
                        <c:v>2.2804200000000001E-12</c:v>
                      </c:pt>
                      <c:pt idx="7952">
                        <c:v>4.3109900000000004E-12</c:v>
                      </c:pt>
                      <c:pt idx="7953">
                        <c:v>4.3109900000000004E-12</c:v>
                      </c:pt>
                      <c:pt idx="7954">
                        <c:v>2.6533100000000001E-12</c:v>
                      </c:pt>
                      <c:pt idx="7955">
                        <c:v>2.6533100000000001E-12</c:v>
                      </c:pt>
                      <c:pt idx="7956">
                        <c:v>2.40432E-12</c:v>
                      </c:pt>
                      <c:pt idx="7957">
                        <c:v>2.40432E-12</c:v>
                      </c:pt>
                      <c:pt idx="7958">
                        <c:v>3.5802400000000001E-12</c:v>
                      </c:pt>
                      <c:pt idx="7959">
                        <c:v>3.5802400000000001E-12</c:v>
                      </c:pt>
                      <c:pt idx="7960">
                        <c:v>2.2891199999999998E-12</c:v>
                      </c:pt>
                      <c:pt idx="7961">
                        <c:v>2.2891199999999998E-12</c:v>
                      </c:pt>
                      <c:pt idx="7962">
                        <c:v>2.4974999999999998E-12</c:v>
                      </c:pt>
                      <c:pt idx="7963">
                        <c:v>2.4974999999999998E-12</c:v>
                      </c:pt>
                      <c:pt idx="7964">
                        <c:v>2.4700300000000001E-12</c:v>
                      </c:pt>
                      <c:pt idx="7965">
                        <c:v>2.4700300000000001E-12</c:v>
                      </c:pt>
                      <c:pt idx="7966">
                        <c:v>4.5407599999999997E-12</c:v>
                      </c:pt>
                      <c:pt idx="7967">
                        <c:v>4.5407599999999997E-12</c:v>
                      </c:pt>
                      <c:pt idx="7968">
                        <c:v>2.32426E-12</c:v>
                      </c:pt>
                      <c:pt idx="7969">
                        <c:v>2.32426E-12</c:v>
                      </c:pt>
                      <c:pt idx="7970">
                        <c:v>2.6604399999999999E-12</c:v>
                      </c:pt>
                      <c:pt idx="7971">
                        <c:v>2.6604399999999999E-12</c:v>
                      </c:pt>
                      <c:pt idx="7972">
                        <c:v>2.3812400000000001E-12</c:v>
                      </c:pt>
                      <c:pt idx="7973">
                        <c:v>2.3812400000000001E-12</c:v>
                      </c:pt>
                      <c:pt idx="7974">
                        <c:v>4.4155799999999996E-12</c:v>
                      </c:pt>
                      <c:pt idx="7975">
                        <c:v>4.4155799999999996E-12</c:v>
                      </c:pt>
                      <c:pt idx="7976">
                        <c:v>2.6090600000000002E-12</c:v>
                      </c:pt>
                      <c:pt idx="7977">
                        <c:v>2.6090600000000002E-12</c:v>
                      </c:pt>
                      <c:pt idx="7978">
                        <c:v>2.2584300000000001E-12</c:v>
                      </c:pt>
                      <c:pt idx="7979">
                        <c:v>2.2584300000000001E-12</c:v>
                      </c:pt>
                      <c:pt idx="7980">
                        <c:v>3.1848200000000002E-12</c:v>
                      </c:pt>
                      <c:pt idx="7981">
                        <c:v>3.1848200000000002E-12</c:v>
                      </c:pt>
                      <c:pt idx="7982">
                        <c:v>2.5775500000000001E-12</c:v>
                      </c:pt>
                      <c:pt idx="7983">
                        <c:v>2.5775500000000001E-12</c:v>
                      </c:pt>
                      <c:pt idx="7984">
                        <c:v>4.5253799999999998E-12</c:v>
                      </c:pt>
                      <c:pt idx="7985">
                        <c:v>4.5253799999999998E-12</c:v>
                      </c:pt>
                      <c:pt idx="7986">
                        <c:v>2.4987999999999998E-12</c:v>
                      </c:pt>
                      <c:pt idx="7987">
                        <c:v>2.4987999999999998E-12</c:v>
                      </c:pt>
                      <c:pt idx="7988">
                        <c:v>2.2647399999999999E-12</c:v>
                      </c:pt>
                      <c:pt idx="7989">
                        <c:v>2.2647399999999999E-12</c:v>
                      </c:pt>
                      <c:pt idx="7990">
                        <c:v>2.2722100000000001E-12</c:v>
                      </c:pt>
                      <c:pt idx="7991">
                        <c:v>2.2722100000000001E-12</c:v>
                      </c:pt>
                      <c:pt idx="7992">
                        <c:v>5.5062299999999997E-12</c:v>
                      </c:pt>
                      <c:pt idx="7993">
                        <c:v>5.5062299999999997E-12</c:v>
                      </c:pt>
                      <c:pt idx="7994">
                        <c:v>6.01557E-12</c:v>
                      </c:pt>
                      <c:pt idx="7995">
                        <c:v>6.01557E-12</c:v>
                      </c:pt>
                      <c:pt idx="7996">
                        <c:v>2.4948399999999999E-12</c:v>
                      </c:pt>
                      <c:pt idx="7997">
                        <c:v>2.4948399999999999E-12</c:v>
                      </c:pt>
                      <c:pt idx="7998">
                        <c:v>2.7618699999999998E-12</c:v>
                      </c:pt>
                      <c:pt idx="7999">
                        <c:v>2.7618699999999998E-12</c:v>
                      </c:pt>
                      <c:pt idx="8000">
                        <c:v>4.0246600000000003E-12</c:v>
                      </c:pt>
                      <c:pt idx="8001">
                        <c:v>4.0246600000000003E-12</c:v>
                      </c:pt>
                      <c:pt idx="8002">
                        <c:v>2.3498100000000001E-12</c:v>
                      </c:pt>
                      <c:pt idx="8003">
                        <c:v>2.3498100000000001E-12</c:v>
                      </c:pt>
                      <c:pt idx="8004">
                        <c:v>2.1552999999999999E-12</c:v>
                      </c:pt>
                      <c:pt idx="8005">
                        <c:v>2.1552999999999999E-12</c:v>
                      </c:pt>
                      <c:pt idx="8006">
                        <c:v>4.7770099999999997E-12</c:v>
                      </c:pt>
                      <c:pt idx="8007">
                        <c:v>4.7770099999999997E-12</c:v>
                      </c:pt>
                      <c:pt idx="8008">
                        <c:v>3.8430899999999999E-12</c:v>
                      </c:pt>
                      <c:pt idx="8009">
                        <c:v>3.8430899999999999E-12</c:v>
                      </c:pt>
                      <c:pt idx="8010">
                        <c:v>3.0569199999999999E-12</c:v>
                      </c:pt>
                      <c:pt idx="8011">
                        <c:v>3.0569199999999999E-12</c:v>
                      </c:pt>
                      <c:pt idx="8012">
                        <c:v>2.1382599999999998E-12</c:v>
                      </c:pt>
                      <c:pt idx="8013">
                        <c:v>2.1382599999999998E-12</c:v>
                      </c:pt>
                      <c:pt idx="8014">
                        <c:v>4.0401800000000003E-12</c:v>
                      </c:pt>
                      <c:pt idx="8015">
                        <c:v>4.0401800000000003E-12</c:v>
                      </c:pt>
                      <c:pt idx="8016">
                        <c:v>2.0403099999999998E-12</c:v>
                      </c:pt>
                      <c:pt idx="8017">
                        <c:v>2.0403099999999998E-12</c:v>
                      </c:pt>
                      <c:pt idx="8018">
                        <c:v>2.09477E-12</c:v>
                      </c:pt>
                      <c:pt idx="8019">
                        <c:v>2.09477E-12</c:v>
                      </c:pt>
                      <c:pt idx="8020">
                        <c:v>1.9810399999999998E-12</c:v>
                      </c:pt>
                      <c:pt idx="8021">
                        <c:v>1.9810399999999998E-12</c:v>
                      </c:pt>
                      <c:pt idx="8022">
                        <c:v>2.2466499999999999E-12</c:v>
                      </c:pt>
                      <c:pt idx="8023">
                        <c:v>2.2466499999999999E-12</c:v>
                      </c:pt>
                      <c:pt idx="8024">
                        <c:v>2.2979000000000001E-12</c:v>
                      </c:pt>
                      <c:pt idx="8025">
                        <c:v>2.2979000000000001E-12</c:v>
                      </c:pt>
                      <c:pt idx="8026">
                        <c:v>3.6357299999999999E-12</c:v>
                      </c:pt>
                      <c:pt idx="8027">
                        <c:v>3.6357299999999999E-12</c:v>
                      </c:pt>
                      <c:pt idx="8028">
                        <c:v>2.3302500000000001E-12</c:v>
                      </c:pt>
                      <c:pt idx="8029">
                        <c:v>2.3302500000000001E-12</c:v>
                      </c:pt>
                      <c:pt idx="8030">
                        <c:v>2.22419E-12</c:v>
                      </c:pt>
                      <c:pt idx="8031">
                        <c:v>2.22419E-12</c:v>
                      </c:pt>
                      <c:pt idx="8032">
                        <c:v>3.2474000000000001E-12</c:v>
                      </c:pt>
                      <c:pt idx="8033">
                        <c:v>3.2474000000000001E-12</c:v>
                      </c:pt>
                      <c:pt idx="8034">
                        <c:v>1.9349799999999999E-12</c:v>
                      </c:pt>
                      <c:pt idx="8035">
                        <c:v>1.9349799999999999E-12</c:v>
                      </c:pt>
                      <c:pt idx="8036">
                        <c:v>2.1381599999999998E-12</c:v>
                      </c:pt>
                      <c:pt idx="8037">
                        <c:v>2.1381599999999998E-12</c:v>
                      </c:pt>
                      <c:pt idx="8038">
                        <c:v>2.0466099999999999E-12</c:v>
                      </c:pt>
                      <c:pt idx="8039">
                        <c:v>2.0466099999999999E-12</c:v>
                      </c:pt>
                      <c:pt idx="8040">
                        <c:v>2.309E-12</c:v>
                      </c:pt>
                      <c:pt idx="8041">
                        <c:v>2.309E-12</c:v>
                      </c:pt>
                      <c:pt idx="8042">
                        <c:v>1.9699500000000001E-12</c:v>
                      </c:pt>
                      <c:pt idx="8043">
                        <c:v>1.9699500000000001E-12</c:v>
                      </c:pt>
                      <c:pt idx="8044">
                        <c:v>2.3508199999999999E-12</c:v>
                      </c:pt>
                      <c:pt idx="8045">
                        <c:v>2.3508199999999999E-12</c:v>
                      </c:pt>
                      <c:pt idx="8046">
                        <c:v>3.9480799999999999E-12</c:v>
                      </c:pt>
                      <c:pt idx="8047">
                        <c:v>3.9480799999999999E-12</c:v>
                      </c:pt>
                      <c:pt idx="8048">
                        <c:v>1.9763299999999999E-12</c:v>
                      </c:pt>
                      <c:pt idx="8049">
                        <c:v>1.9763299999999999E-12</c:v>
                      </c:pt>
                      <c:pt idx="8050">
                        <c:v>2.5380699999999999E-12</c:v>
                      </c:pt>
                      <c:pt idx="8051">
                        <c:v>2.5380699999999999E-12</c:v>
                      </c:pt>
                      <c:pt idx="8052">
                        <c:v>2.33575E-12</c:v>
                      </c:pt>
                      <c:pt idx="8053">
                        <c:v>2.33575E-12</c:v>
                      </c:pt>
                      <c:pt idx="8054">
                        <c:v>1.9335000000000002E-12</c:v>
                      </c:pt>
                      <c:pt idx="8055">
                        <c:v>1.9335000000000002E-12</c:v>
                      </c:pt>
                      <c:pt idx="8056">
                        <c:v>2.1278699999999999E-12</c:v>
                      </c:pt>
                      <c:pt idx="8057">
                        <c:v>2.1278699999999999E-12</c:v>
                      </c:pt>
                      <c:pt idx="8058">
                        <c:v>1.9511599999999999E-12</c:v>
                      </c:pt>
                      <c:pt idx="8059">
                        <c:v>1.9511599999999999E-12</c:v>
                      </c:pt>
                      <c:pt idx="8060">
                        <c:v>3.3409E-12</c:v>
                      </c:pt>
                      <c:pt idx="8061">
                        <c:v>3.3409E-12</c:v>
                      </c:pt>
                      <c:pt idx="8062">
                        <c:v>2.04963E-12</c:v>
                      </c:pt>
                      <c:pt idx="8063">
                        <c:v>2.04963E-12</c:v>
                      </c:pt>
                      <c:pt idx="8064">
                        <c:v>6.6531899999999998E-12</c:v>
                      </c:pt>
                      <c:pt idx="8065">
                        <c:v>6.6531899999999998E-12</c:v>
                      </c:pt>
                      <c:pt idx="8066">
                        <c:v>2.0538800000000001E-12</c:v>
                      </c:pt>
                      <c:pt idx="8067">
                        <c:v>2.0538800000000001E-12</c:v>
                      </c:pt>
                      <c:pt idx="8068">
                        <c:v>2.0866599999999999E-12</c:v>
                      </c:pt>
                      <c:pt idx="8069">
                        <c:v>2.0866599999999999E-12</c:v>
                      </c:pt>
                      <c:pt idx="8070">
                        <c:v>1.9520300000000001E-12</c:v>
                      </c:pt>
                      <c:pt idx="8071">
                        <c:v>1.9520300000000001E-12</c:v>
                      </c:pt>
                      <c:pt idx="8072">
                        <c:v>3.3473799999999998E-12</c:v>
                      </c:pt>
                      <c:pt idx="8073">
                        <c:v>3.3473799999999998E-12</c:v>
                      </c:pt>
                      <c:pt idx="8074">
                        <c:v>2.1363499999999999E-12</c:v>
                      </c:pt>
                      <c:pt idx="8075">
                        <c:v>2.1363499999999999E-12</c:v>
                      </c:pt>
                      <c:pt idx="8076">
                        <c:v>2.0603800000000002E-12</c:v>
                      </c:pt>
                      <c:pt idx="8077">
                        <c:v>2.0603800000000002E-12</c:v>
                      </c:pt>
                      <c:pt idx="8078">
                        <c:v>2.1647699999999999E-12</c:v>
                      </c:pt>
                      <c:pt idx="8079">
                        <c:v>2.1647699999999999E-12</c:v>
                      </c:pt>
                      <c:pt idx="8080">
                        <c:v>2.1516200000000001E-12</c:v>
                      </c:pt>
                      <c:pt idx="8081">
                        <c:v>2.1516200000000001E-12</c:v>
                      </c:pt>
                      <c:pt idx="8082">
                        <c:v>3.4404600000000001E-12</c:v>
                      </c:pt>
                      <c:pt idx="8083">
                        <c:v>3.4404600000000001E-12</c:v>
                      </c:pt>
                      <c:pt idx="8084">
                        <c:v>2.2388300000000001E-12</c:v>
                      </c:pt>
                      <c:pt idx="8085">
                        <c:v>2.2388300000000001E-12</c:v>
                      </c:pt>
                      <c:pt idx="8086">
                        <c:v>2.0641800000000002E-12</c:v>
                      </c:pt>
                      <c:pt idx="8087">
                        <c:v>2.0641800000000002E-12</c:v>
                      </c:pt>
                      <c:pt idx="8088">
                        <c:v>2.1866299999999999E-12</c:v>
                      </c:pt>
                      <c:pt idx="8089">
                        <c:v>2.1866299999999999E-12</c:v>
                      </c:pt>
                      <c:pt idx="8090">
                        <c:v>2.0989999999999998E-12</c:v>
                      </c:pt>
                      <c:pt idx="8091">
                        <c:v>2.0989999999999998E-12</c:v>
                      </c:pt>
                      <c:pt idx="8092">
                        <c:v>2.35955E-12</c:v>
                      </c:pt>
                      <c:pt idx="8093">
                        <c:v>2.35955E-12</c:v>
                      </c:pt>
                      <c:pt idx="8094">
                        <c:v>2.3910600000000001E-12</c:v>
                      </c:pt>
                      <c:pt idx="8095">
                        <c:v>2.3910600000000001E-12</c:v>
                      </c:pt>
                      <c:pt idx="8096">
                        <c:v>2.29994E-12</c:v>
                      </c:pt>
                      <c:pt idx="8097">
                        <c:v>2.29994E-12</c:v>
                      </c:pt>
                      <c:pt idx="8098">
                        <c:v>1.9038800000000002E-12</c:v>
                      </c:pt>
                      <c:pt idx="8099">
                        <c:v>1.9038800000000002E-12</c:v>
                      </c:pt>
                      <c:pt idx="8100">
                        <c:v>3.4544299999999999E-12</c:v>
                      </c:pt>
                      <c:pt idx="8101">
                        <c:v>3.4544299999999999E-12</c:v>
                      </c:pt>
                      <c:pt idx="8102">
                        <c:v>2.3186399999999999E-12</c:v>
                      </c:pt>
                      <c:pt idx="8103">
                        <c:v>2.3186399999999999E-12</c:v>
                      </c:pt>
                      <c:pt idx="8104">
                        <c:v>1.9197500000000002E-12</c:v>
                      </c:pt>
                      <c:pt idx="8105">
                        <c:v>1.9197500000000002E-12</c:v>
                      </c:pt>
                      <c:pt idx="8106">
                        <c:v>2.0517999999999998E-12</c:v>
                      </c:pt>
                      <c:pt idx="8107">
                        <c:v>2.0517999999999998E-12</c:v>
                      </c:pt>
                      <c:pt idx="8108">
                        <c:v>1.98697E-12</c:v>
                      </c:pt>
                      <c:pt idx="8109">
                        <c:v>1.98697E-12</c:v>
                      </c:pt>
                      <c:pt idx="8110">
                        <c:v>2.0021300000000001E-12</c:v>
                      </c:pt>
                      <c:pt idx="8111">
                        <c:v>2.0021300000000001E-12</c:v>
                      </c:pt>
                      <c:pt idx="8112">
                        <c:v>2.3043300000000001E-12</c:v>
                      </c:pt>
                      <c:pt idx="8113">
                        <c:v>2.3043300000000001E-12</c:v>
                      </c:pt>
                      <c:pt idx="8114">
                        <c:v>2.1354299999999999E-12</c:v>
                      </c:pt>
                      <c:pt idx="8115">
                        <c:v>2.1354299999999999E-12</c:v>
                      </c:pt>
                      <c:pt idx="8116">
                        <c:v>2.16735E-12</c:v>
                      </c:pt>
                      <c:pt idx="8117">
                        <c:v>2.16735E-12</c:v>
                      </c:pt>
                      <c:pt idx="8118">
                        <c:v>1.9647900000000002E-12</c:v>
                      </c:pt>
                      <c:pt idx="8119">
                        <c:v>1.9647900000000002E-12</c:v>
                      </c:pt>
                      <c:pt idx="8120">
                        <c:v>1.9865000000000001E-12</c:v>
                      </c:pt>
                      <c:pt idx="8121">
                        <c:v>1.9865000000000001E-12</c:v>
                      </c:pt>
                      <c:pt idx="8122">
                        <c:v>2.0021400000000002E-12</c:v>
                      </c:pt>
                      <c:pt idx="8123">
                        <c:v>2.0021400000000002E-12</c:v>
                      </c:pt>
                      <c:pt idx="8124">
                        <c:v>2.1541500000000001E-12</c:v>
                      </c:pt>
                      <c:pt idx="8125">
                        <c:v>2.1541500000000001E-12</c:v>
                      </c:pt>
                      <c:pt idx="8126">
                        <c:v>2.1086000000000001E-12</c:v>
                      </c:pt>
                      <c:pt idx="8127">
                        <c:v>2.1086000000000001E-12</c:v>
                      </c:pt>
                      <c:pt idx="8128">
                        <c:v>2.3426499999999999E-12</c:v>
                      </c:pt>
                      <c:pt idx="8129">
                        <c:v>2.3426499999999999E-12</c:v>
                      </c:pt>
                      <c:pt idx="8130">
                        <c:v>2.2892599999999999E-12</c:v>
                      </c:pt>
                      <c:pt idx="8131">
                        <c:v>2.2892599999999999E-12</c:v>
                      </c:pt>
                      <c:pt idx="8132">
                        <c:v>1.9491200000000001E-12</c:v>
                      </c:pt>
                      <c:pt idx="8133">
                        <c:v>1.9491200000000001E-12</c:v>
                      </c:pt>
                      <c:pt idx="8134">
                        <c:v>1.9447599999999999E-12</c:v>
                      </c:pt>
                      <c:pt idx="8135">
                        <c:v>1.9447599999999999E-12</c:v>
                      </c:pt>
                      <c:pt idx="8136">
                        <c:v>2.10866E-12</c:v>
                      </c:pt>
                      <c:pt idx="8137">
                        <c:v>2.10866E-12</c:v>
                      </c:pt>
                      <c:pt idx="8138">
                        <c:v>5.2395E-12</c:v>
                      </c:pt>
                      <c:pt idx="8139">
                        <c:v>5.2395E-12</c:v>
                      </c:pt>
                      <c:pt idx="8140">
                        <c:v>3.1078300000000001E-12</c:v>
                      </c:pt>
                      <c:pt idx="8141">
                        <c:v>3.1078300000000001E-12</c:v>
                      </c:pt>
                      <c:pt idx="8142">
                        <c:v>2.2923399999999999E-12</c:v>
                      </c:pt>
                      <c:pt idx="8143">
                        <c:v>2.2923399999999999E-12</c:v>
                      </c:pt>
                      <c:pt idx="8144">
                        <c:v>2.1291200000000001E-12</c:v>
                      </c:pt>
                      <c:pt idx="8145">
                        <c:v>2.1291200000000001E-12</c:v>
                      </c:pt>
                      <c:pt idx="8146">
                        <c:v>2.8114200000000002E-12</c:v>
                      </c:pt>
                      <c:pt idx="8147">
                        <c:v>2.8114200000000002E-12</c:v>
                      </c:pt>
                      <c:pt idx="8148">
                        <c:v>2.4332799999999999E-12</c:v>
                      </c:pt>
                      <c:pt idx="8149">
                        <c:v>2.4332799999999999E-12</c:v>
                      </c:pt>
                      <c:pt idx="8150">
                        <c:v>1.8874099999999999E-12</c:v>
                      </c:pt>
                      <c:pt idx="8151">
                        <c:v>1.8874099999999999E-12</c:v>
                      </c:pt>
                      <c:pt idx="8152">
                        <c:v>2.3698900000000001E-12</c:v>
                      </c:pt>
                      <c:pt idx="8153">
                        <c:v>2.3698900000000001E-12</c:v>
                      </c:pt>
                      <c:pt idx="8154">
                        <c:v>3.7520899999999996E-12</c:v>
                      </c:pt>
                      <c:pt idx="8155">
                        <c:v>3.7520899999999996E-12</c:v>
                      </c:pt>
                      <c:pt idx="8156">
                        <c:v>2.0409800000000001E-12</c:v>
                      </c:pt>
                      <c:pt idx="8157">
                        <c:v>2.0409800000000001E-12</c:v>
                      </c:pt>
                      <c:pt idx="8158">
                        <c:v>2.0745899999999999E-12</c:v>
                      </c:pt>
                      <c:pt idx="8159">
                        <c:v>2.0745899999999999E-12</c:v>
                      </c:pt>
                      <c:pt idx="8160">
                        <c:v>1.9547099999999999E-12</c:v>
                      </c:pt>
                      <c:pt idx="8161">
                        <c:v>1.9547099999999999E-12</c:v>
                      </c:pt>
                      <c:pt idx="8162">
                        <c:v>2.2571099999999999E-12</c:v>
                      </c:pt>
                      <c:pt idx="8163">
                        <c:v>2.2571099999999999E-12</c:v>
                      </c:pt>
                      <c:pt idx="8164">
                        <c:v>2.1986100000000001E-12</c:v>
                      </c:pt>
                      <c:pt idx="8165">
                        <c:v>2.1986100000000001E-12</c:v>
                      </c:pt>
                      <c:pt idx="8166">
                        <c:v>2.19847E-12</c:v>
                      </c:pt>
                      <c:pt idx="8167">
                        <c:v>2.19847E-12</c:v>
                      </c:pt>
                      <c:pt idx="8168">
                        <c:v>3.03737E-12</c:v>
                      </c:pt>
                      <c:pt idx="8169">
                        <c:v>3.03737E-12</c:v>
                      </c:pt>
                      <c:pt idx="8170">
                        <c:v>3.7594199999999997E-12</c:v>
                      </c:pt>
                      <c:pt idx="8171">
                        <c:v>3.7594199999999997E-12</c:v>
                      </c:pt>
                      <c:pt idx="8172">
                        <c:v>2.3353E-12</c:v>
                      </c:pt>
                      <c:pt idx="8173">
                        <c:v>2.3353E-12</c:v>
                      </c:pt>
                      <c:pt idx="8174">
                        <c:v>2.01724E-12</c:v>
                      </c:pt>
                      <c:pt idx="8175">
                        <c:v>2.01724E-12</c:v>
                      </c:pt>
                      <c:pt idx="8176">
                        <c:v>2.1450300000000002E-12</c:v>
                      </c:pt>
                      <c:pt idx="8177">
                        <c:v>2.1450300000000002E-12</c:v>
                      </c:pt>
                      <c:pt idx="8178">
                        <c:v>2.0431899999999999E-12</c:v>
                      </c:pt>
                      <c:pt idx="8179">
                        <c:v>2.0431899999999999E-12</c:v>
                      </c:pt>
                      <c:pt idx="8180">
                        <c:v>2.0050400000000001E-12</c:v>
                      </c:pt>
                      <c:pt idx="8181">
                        <c:v>2.0050400000000001E-12</c:v>
                      </c:pt>
                      <c:pt idx="8182">
                        <c:v>2.0615899999999999E-12</c:v>
                      </c:pt>
                      <c:pt idx="8183">
                        <c:v>2.0615899999999999E-12</c:v>
                      </c:pt>
                      <c:pt idx="8184">
                        <c:v>2.5606399999999999E-12</c:v>
                      </c:pt>
                      <c:pt idx="8185">
                        <c:v>2.5606399999999999E-12</c:v>
                      </c:pt>
                      <c:pt idx="8186">
                        <c:v>1.9526599999999999E-12</c:v>
                      </c:pt>
                      <c:pt idx="8187">
                        <c:v>1.9526599999999999E-12</c:v>
                      </c:pt>
                      <c:pt idx="8188">
                        <c:v>2.0892400000000001E-12</c:v>
                      </c:pt>
                      <c:pt idx="8189">
                        <c:v>2.0892400000000001E-12</c:v>
                      </c:pt>
                      <c:pt idx="8190">
                        <c:v>3.5024000000000001E-12</c:v>
                      </c:pt>
                      <c:pt idx="8191">
                        <c:v>3.5024000000000001E-12</c:v>
                      </c:pt>
                      <c:pt idx="8192">
                        <c:v>2.1689799999999999E-12</c:v>
                      </c:pt>
                      <c:pt idx="8193">
                        <c:v>2.1689799999999999E-12</c:v>
                      </c:pt>
                      <c:pt idx="8194">
                        <c:v>3.4915699999999998E-12</c:v>
                      </c:pt>
                      <c:pt idx="8195">
                        <c:v>3.4915699999999998E-12</c:v>
                      </c:pt>
                      <c:pt idx="8196">
                        <c:v>1.9080200000000002E-12</c:v>
                      </c:pt>
                      <c:pt idx="8197">
                        <c:v>1.9080200000000002E-12</c:v>
                      </c:pt>
                      <c:pt idx="8198">
                        <c:v>2.07931E-12</c:v>
                      </c:pt>
                      <c:pt idx="8199">
                        <c:v>2.07931E-12</c:v>
                      </c:pt>
                      <c:pt idx="8200">
                        <c:v>1.98424E-12</c:v>
                      </c:pt>
                      <c:pt idx="8201">
                        <c:v>1.98424E-12</c:v>
                      </c:pt>
                      <c:pt idx="8202">
                        <c:v>2.1750800000000001E-12</c:v>
                      </c:pt>
                      <c:pt idx="8203">
                        <c:v>2.1750800000000001E-12</c:v>
                      </c:pt>
                      <c:pt idx="8204">
                        <c:v>3.4992600000000002E-12</c:v>
                      </c:pt>
                      <c:pt idx="8205">
                        <c:v>3.4992600000000002E-12</c:v>
                      </c:pt>
                      <c:pt idx="8206">
                        <c:v>2.0396699999999999E-12</c:v>
                      </c:pt>
                      <c:pt idx="8207">
                        <c:v>2.0396699999999999E-12</c:v>
                      </c:pt>
                      <c:pt idx="8208">
                        <c:v>3.7081299999999999E-12</c:v>
                      </c:pt>
                      <c:pt idx="8209">
                        <c:v>3.7081299999999999E-12</c:v>
                      </c:pt>
                      <c:pt idx="8210">
                        <c:v>3.85787E-12</c:v>
                      </c:pt>
                      <c:pt idx="8211">
                        <c:v>3.85787E-12</c:v>
                      </c:pt>
                      <c:pt idx="8212">
                        <c:v>1.9717799999999999E-12</c:v>
                      </c:pt>
                      <c:pt idx="8213">
                        <c:v>1.9717799999999999E-12</c:v>
                      </c:pt>
                      <c:pt idx="8214">
                        <c:v>2.0180099999999998E-12</c:v>
                      </c:pt>
                      <c:pt idx="8215">
                        <c:v>2.0180099999999998E-12</c:v>
                      </c:pt>
                      <c:pt idx="8216">
                        <c:v>2.2012100000000001E-12</c:v>
                      </c:pt>
                      <c:pt idx="8217">
                        <c:v>2.2012100000000001E-12</c:v>
                      </c:pt>
                      <c:pt idx="8218">
                        <c:v>2.2931899999999998E-12</c:v>
                      </c:pt>
                      <c:pt idx="8219">
                        <c:v>2.2931899999999998E-12</c:v>
                      </c:pt>
                      <c:pt idx="8220">
                        <c:v>4.1641800000000001E-12</c:v>
                      </c:pt>
                      <c:pt idx="8221">
                        <c:v>4.1641800000000001E-12</c:v>
                      </c:pt>
                      <c:pt idx="8222">
                        <c:v>2.4174099999999999E-12</c:v>
                      </c:pt>
                      <c:pt idx="8223">
                        <c:v>2.4174099999999999E-12</c:v>
                      </c:pt>
                      <c:pt idx="8224">
                        <c:v>2.11109E-12</c:v>
                      </c:pt>
                      <c:pt idx="8225">
                        <c:v>2.11109E-12</c:v>
                      </c:pt>
                      <c:pt idx="8226">
                        <c:v>2.9719500000000001E-12</c:v>
                      </c:pt>
                      <c:pt idx="8227">
                        <c:v>2.9719500000000001E-12</c:v>
                      </c:pt>
                      <c:pt idx="8228">
                        <c:v>3.1369199999999999E-12</c:v>
                      </c:pt>
                      <c:pt idx="8229">
                        <c:v>3.1369199999999999E-12</c:v>
                      </c:pt>
                      <c:pt idx="8230">
                        <c:v>2.3718400000000001E-12</c:v>
                      </c:pt>
                      <c:pt idx="8231">
                        <c:v>2.3718400000000001E-12</c:v>
                      </c:pt>
                      <c:pt idx="8232">
                        <c:v>1.9927700000000002E-12</c:v>
                      </c:pt>
                      <c:pt idx="8233">
                        <c:v>1.9927700000000002E-12</c:v>
                      </c:pt>
                      <c:pt idx="8234">
                        <c:v>3.0860299999999999E-12</c:v>
                      </c:pt>
                      <c:pt idx="8235">
                        <c:v>3.0860299999999999E-12</c:v>
                      </c:pt>
                      <c:pt idx="8236">
                        <c:v>2.1740900000000001E-12</c:v>
                      </c:pt>
                      <c:pt idx="8237">
                        <c:v>2.1740900000000001E-12</c:v>
                      </c:pt>
                      <c:pt idx="8238">
                        <c:v>2.1088800000000002E-12</c:v>
                      </c:pt>
                      <c:pt idx="8239">
                        <c:v>2.1088800000000002E-12</c:v>
                      </c:pt>
                      <c:pt idx="8240">
                        <c:v>3.1311699999999999E-12</c:v>
                      </c:pt>
                      <c:pt idx="8241">
                        <c:v>3.1311699999999999E-12</c:v>
                      </c:pt>
                      <c:pt idx="8242">
                        <c:v>4.2038700000000003E-12</c:v>
                      </c:pt>
                      <c:pt idx="8243">
                        <c:v>4.2038700000000003E-12</c:v>
                      </c:pt>
                      <c:pt idx="8244">
                        <c:v>2.3004099999999999E-12</c:v>
                      </c:pt>
                      <c:pt idx="8245">
                        <c:v>2.3004099999999999E-12</c:v>
                      </c:pt>
                      <c:pt idx="8246">
                        <c:v>2.0603800000000002E-12</c:v>
                      </c:pt>
                      <c:pt idx="8247">
                        <c:v>2.0603800000000002E-12</c:v>
                      </c:pt>
                      <c:pt idx="8248">
                        <c:v>2.0195400000000001E-12</c:v>
                      </c:pt>
                      <c:pt idx="8249">
                        <c:v>2.0195400000000001E-12</c:v>
                      </c:pt>
                      <c:pt idx="8250">
                        <c:v>2.2139899999999999E-12</c:v>
                      </c:pt>
                      <c:pt idx="8251">
                        <c:v>2.2139899999999999E-12</c:v>
                      </c:pt>
                      <c:pt idx="8252">
                        <c:v>1.9820200000000001E-12</c:v>
                      </c:pt>
                      <c:pt idx="8253">
                        <c:v>1.9820200000000001E-12</c:v>
                      </c:pt>
                      <c:pt idx="8254">
                        <c:v>2.2673900000000001E-12</c:v>
                      </c:pt>
                      <c:pt idx="8255">
                        <c:v>2.2673900000000001E-12</c:v>
                      </c:pt>
                      <c:pt idx="8256">
                        <c:v>2.1038800000000001E-12</c:v>
                      </c:pt>
                      <c:pt idx="8257">
                        <c:v>2.1038800000000001E-12</c:v>
                      </c:pt>
                      <c:pt idx="8258">
                        <c:v>2.1641599999999999E-12</c:v>
                      </c:pt>
                      <c:pt idx="8259">
                        <c:v>2.1641599999999999E-12</c:v>
                      </c:pt>
                      <c:pt idx="8260">
                        <c:v>4.3165100000000002E-12</c:v>
                      </c:pt>
                      <c:pt idx="8261">
                        <c:v>4.3165100000000002E-12</c:v>
                      </c:pt>
                      <c:pt idx="8262">
                        <c:v>2.4036899999999998E-12</c:v>
                      </c:pt>
                      <c:pt idx="8263">
                        <c:v>2.4036899999999998E-12</c:v>
                      </c:pt>
                      <c:pt idx="8264">
                        <c:v>2.5175099999999998E-12</c:v>
                      </c:pt>
                      <c:pt idx="8265">
                        <c:v>2.5175099999999998E-12</c:v>
                      </c:pt>
                      <c:pt idx="8266">
                        <c:v>1.9599700000000002E-12</c:v>
                      </c:pt>
                      <c:pt idx="8267">
                        <c:v>1.9599700000000002E-12</c:v>
                      </c:pt>
                      <c:pt idx="8268">
                        <c:v>2.3116200000000002E-12</c:v>
                      </c:pt>
                      <c:pt idx="8269">
                        <c:v>2.3116200000000002E-12</c:v>
                      </c:pt>
                      <c:pt idx="8270">
                        <c:v>2.1273499999999998E-12</c:v>
                      </c:pt>
                      <c:pt idx="8271">
                        <c:v>2.1273499999999998E-12</c:v>
                      </c:pt>
                      <c:pt idx="8272">
                        <c:v>3.2830400000000001E-12</c:v>
                      </c:pt>
                      <c:pt idx="8273">
                        <c:v>3.2830400000000001E-12</c:v>
                      </c:pt>
                      <c:pt idx="8274">
                        <c:v>1.9444400000000001E-12</c:v>
                      </c:pt>
                      <c:pt idx="8275">
                        <c:v>1.9444400000000001E-12</c:v>
                      </c:pt>
                      <c:pt idx="8276">
                        <c:v>3.1222099999999999E-12</c:v>
                      </c:pt>
                      <c:pt idx="8277">
                        <c:v>3.1222099999999999E-12</c:v>
                      </c:pt>
                      <c:pt idx="8278">
                        <c:v>2.05052E-12</c:v>
                      </c:pt>
                      <c:pt idx="8279">
                        <c:v>2.05052E-12</c:v>
                      </c:pt>
                      <c:pt idx="8280">
                        <c:v>2.68497E-12</c:v>
                      </c:pt>
                      <c:pt idx="8281">
                        <c:v>2.68497E-12</c:v>
                      </c:pt>
                      <c:pt idx="8282">
                        <c:v>2.3355999999999999E-12</c:v>
                      </c:pt>
                      <c:pt idx="8283">
                        <c:v>2.3355999999999999E-12</c:v>
                      </c:pt>
                      <c:pt idx="8284">
                        <c:v>1.9994000000000001E-12</c:v>
                      </c:pt>
                      <c:pt idx="8285">
                        <c:v>1.9994000000000001E-12</c:v>
                      </c:pt>
                      <c:pt idx="8286">
                        <c:v>3.2220600000000001E-12</c:v>
                      </c:pt>
                      <c:pt idx="8287">
                        <c:v>3.2220600000000001E-12</c:v>
                      </c:pt>
                      <c:pt idx="8288">
                        <c:v>3.18946E-12</c:v>
                      </c:pt>
                      <c:pt idx="8289">
                        <c:v>3.18946E-12</c:v>
                      </c:pt>
                      <c:pt idx="8290">
                        <c:v>1.9851099999999998E-12</c:v>
                      </c:pt>
                      <c:pt idx="8291">
                        <c:v>1.9851099999999998E-12</c:v>
                      </c:pt>
                      <c:pt idx="8292">
                        <c:v>2.0559000000000002E-12</c:v>
                      </c:pt>
                      <c:pt idx="8293">
                        <c:v>2.0559000000000002E-12</c:v>
                      </c:pt>
                      <c:pt idx="8294">
                        <c:v>3.47226E-12</c:v>
                      </c:pt>
                      <c:pt idx="8295">
                        <c:v>3.47226E-12</c:v>
                      </c:pt>
                      <c:pt idx="8296">
                        <c:v>2.0812000000000001E-12</c:v>
                      </c:pt>
                      <c:pt idx="8297">
                        <c:v>2.0812000000000001E-12</c:v>
                      </c:pt>
                      <c:pt idx="8298">
                        <c:v>2.0715099999999999E-12</c:v>
                      </c:pt>
                      <c:pt idx="8299">
                        <c:v>2.0715099999999999E-12</c:v>
                      </c:pt>
                      <c:pt idx="8300">
                        <c:v>2.50473E-12</c:v>
                      </c:pt>
                      <c:pt idx="8301">
                        <c:v>2.50473E-12</c:v>
                      </c:pt>
                      <c:pt idx="8302">
                        <c:v>3.4137600000000002E-12</c:v>
                      </c:pt>
                      <c:pt idx="8303">
                        <c:v>3.4137600000000002E-12</c:v>
                      </c:pt>
                      <c:pt idx="8304">
                        <c:v>1.96153E-12</c:v>
                      </c:pt>
                      <c:pt idx="8305">
                        <c:v>1.96153E-12</c:v>
                      </c:pt>
                      <c:pt idx="8306">
                        <c:v>3.6997699999999997E-12</c:v>
                      </c:pt>
                      <c:pt idx="8307">
                        <c:v>3.6997699999999997E-12</c:v>
                      </c:pt>
                      <c:pt idx="8308">
                        <c:v>2.2737299999999998E-12</c:v>
                      </c:pt>
                      <c:pt idx="8309">
                        <c:v>2.2737299999999998E-12</c:v>
                      </c:pt>
                      <c:pt idx="8310">
                        <c:v>2.12032E-12</c:v>
                      </c:pt>
                      <c:pt idx="8311">
                        <c:v>2.12032E-12</c:v>
                      </c:pt>
                      <c:pt idx="8312">
                        <c:v>4.80796E-12</c:v>
                      </c:pt>
                      <c:pt idx="8313">
                        <c:v>4.80796E-12</c:v>
                      </c:pt>
                      <c:pt idx="8314">
                        <c:v>2.4395900000000001E-12</c:v>
                      </c:pt>
                      <c:pt idx="8315">
                        <c:v>2.4395900000000001E-12</c:v>
                      </c:pt>
                      <c:pt idx="8316">
                        <c:v>2.24221E-12</c:v>
                      </c:pt>
                      <c:pt idx="8317">
                        <c:v>2.24221E-12</c:v>
                      </c:pt>
                      <c:pt idx="8318">
                        <c:v>2.2113700000000001E-12</c:v>
                      </c:pt>
                      <c:pt idx="8319">
                        <c:v>2.2113700000000001E-12</c:v>
                      </c:pt>
                      <c:pt idx="8320">
                        <c:v>2.2887499999999999E-12</c:v>
                      </c:pt>
                      <c:pt idx="8321">
                        <c:v>2.2887499999999999E-12</c:v>
                      </c:pt>
                      <c:pt idx="8322">
                        <c:v>2.6937700000000001E-12</c:v>
                      </c:pt>
                      <c:pt idx="8323">
                        <c:v>2.6937700000000001E-12</c:v>
                      </c:pt>
                      <c:pt idx="8324">
                        <c:v>2.2772199999999999E-12</c:v>
                      </c:pt>
                      <c:pt idx="8325">
                        <c:v>2.2772199999999999E-12</c:v>
                      </c:pt>
                      <c:pt idx="8326">
                        <c:v>4.03564E-12</c:v>
                      </c:pt>
                      <c:pt idx="8327">
                        <c:v>4.03564E-12</c:v>
                      </c:pt>
                      <c:pt idx="8328">
                        <c:v>2.0555699999999999E-12</c:v>
                      </c:pt>
                      <c:pt idx="8329">
                        <c:v>2.0555699999999999E-12</c:v>
                      </c:pt>
                      <c:pt idx="8330">
                        <c:v>3.8091300000000004E-12</c:v>
                      </c:pt>
                      <c:pt idx="8331">
                        <c:v>3.8091300000000004E-12</c:v>
                      </c:pt>
                      <c:pt idx="8332">
                        <c:v>2.0675099999999999E-12</c:v>
                      </c:pt>
                      <c:pt idx="8333">
                        <c:v>2.0675099999999999E-12</c:v>
                      </c:pt>
                      <c:pt idx="8334">
                        <c:v>1.9663600000000001E-12</c:v>
                      </c:pt>
                      <c:pt idx="8335">
                        <c:v>1.9663600000000001E-12</c:v>
                      </c:pt>
                      <c:pt idx="8336">
                        <c:v>2.1930400000000001E-12</c:v>
                      </c:pt>
                      <c:pt idx="8337">
                        <c:v>2.1930400000000001E-12</c:v>
                      </c:pt>
                      <c:pt idx="8338">
                        <c:v>3.6894E-12</c:v>
                      </c:pt>
                      <c:pt idx="8339">
                        <c:v>3.6894E-12</c:v>
                      </c:pt>
                      <c:pt idx="8340">
                        <c:v>3.32373E-12</c:v>
                      </c:pt>
                      <c:pt idx="8341">
                        <c:v>3.32373E-12</c:v>
                      </c:pt>
                      <c:pt idx="8342">
                        <c:v>2.4629200000000002E-12</c:v>
                      </c:pt>
                      <c:pt idx="8343">
                        <c:v>2.4629200000000002E-12</c:v>
                      </c:pt>
                      <c:pt idx="8344">
                        <c:v>1.9533600000000001E-12</c:v>
                      </c:pt>
                      <c:pt idx="8345">
                        <c:v>1.9533600000000001E-12</c:v>
                      </c:pt>
                      <c:pt idx="8346">
                        <c:v>2.3561599999999999E-12</c:v>
                      </c:pt>
                      <c:pt idx="8347">
                        <c:v>2.3561599999999999E-12</c:v>
                      </c:pt>
                      <c:pt idx="8348">
                        <c:v>2.3247500000000002E-12</c:v>
                      </c:pt>
                      <c:pt idx="8349">
                        <c:v>2.3247500000000002E-12</c:v>
                      </c:pt>
                      <c:pt idx="8350">
                        <c:v>2.6499200000000001E-12</c:v>
                      </c:pt>
                      <c:pt idx="8351">
                        <c:v>2.6499200000000001E-12</c:v>
                      </c:pt>
                      <c:pt idx="8352">
                        <c:v>2.05746E-12</c:v>
                      </c:pt>
                      <c:pt idx="8353">
                        <c:v>2.05746E-12</c:v>
                      </c:pt>
                      <c:pt idx="8354">
                        <c:v>4.17922E-12</c:v>
                      </c:pt>
                      <c:pt idx="8355">
                        <c:v>4.17922E-12</c:v>
                      </c:pt>
                      <c:pt idx="8356">
                        <c:v>1.99528E-12</c:v>
                      </c:pt>
                      <c:pt idx="8357">
                        <c:v>1.99528E-12</c:v>
                      </c:pt>
                      <c:pt idx="8358">
                        <c:v>2.24365E-12</c:v>
                      </c:pt>
                      <c:pt idx="8359">
                        <c:v>2.24365E-12</c:v>
                      </c:pt>
                      <c:pt idx="8360">
                        <c:v>1.9978600000000001E-12</c:v>
                      </c:pt>
                      <c:pt idx="8361">
                        <c:v>1.9978600000000001E-12</c:v>
                      </c:pt>
                      <c:pt idx="8362">
                        <c:v>3.6012100000000002E-12</c:v>
                      </c:pt>
                      <c:pt idx="8363">
                        <c:v>3.6012100000000002E-12</c:v>
                      </c:pt>
                      <c:pt idx="8364">
                        <c:v>1.9466300000000002E-12</c:v>
                      </c:pt>
                      <c:pt idx="8365">
                        <c:v>1.9466300000000002E-12</c:v>
                      </c:pt>
                      <c:pt idx="8366">
                        <c:v>2.0269000000000002E-12</c:v>
                      </c:pt>
                      <c:pt idx="8367">
                        <c:v>2.0269000000000002E-12</c:v>
                      </c:pt>
                      <c:pt idx="8368">
                        <c:v>2.0355599999999999E-12</c:v>
                      </c:pt>
                      <c:pt idx="8369">
                        <c:v>2.0355599999999999E-12</c:v>
                      </c:pt>
                      <c:pt idx="8370">
                        <c:v>2.1968199999999999E-12</c:v>
                      </c:pt>
                      <c:pt idx="8371">
                        <c:v>2.1968199999999999E-12</c:v>
                      </c:pt>
                      <c:pt idx="8372">
                        <c:v>1.9719799999999998E-12</c:v>
                      </c:pt>
                      <c:pt idx="8373">
                        <c:v>1.9719799999999998E-12</c:v>
                      </c:pt>
                      <c:pt idx="8374">
                        <c:v>2.0730799999999999E-12</c:v>
                      </c:pt>
                      <c:pt idx="8375">
                        <c:v>2.0730799999999999E-12</c:v>
                      </c:pt>
                      <c:pt idx="8376">
                        <c:v>2.08882E-12</c:v>
                      </c:pt>
                      <c:pt idx="8377">
                        <c:v>2.08882E-12</c:v>
                      </c:pt>
                      <c:pt idx="8378">
                        <c:v>2.5150199999999999E-12</c:v>
                      </c:pt>
                      <c:pt idx="8379">
                        <c:v>2.5150199999999999E-12</c:v>
                      </c:pt>
                      <c:pt idx="8380">
                        <c:v>4.0840900000000002E-12</c:v>
                      </c:pt>
                      <c:pt idx="8381">
                        <c:v>4.0840900000000002E-12</c:v>
                      </c:pt>
                      <c:pt idx="8382">
                        <c:v>3.60602E-12</c:v>
                      </c:pt>
                      <c:pt idx="8383">
                        <c:v>3.60602E-12</c:v>
                      </c:pt>
                      <c:pt idx="8384">
                        <c:v>2.2485100000000001E-12</c:v>
                      </c:pt>
                      <c:pt idx="8385">
                        <c:v>2.2485100000000001E-12</c:v>
                      </c:pt>
                      <c:pt idx="8386">
                        <c:v>2.0567200000000001E-12</c:v>
                      </c:pt>
                      <c:pt idx="8387">
                        <c:v>2.0567200000000001E-12</c:v>
                      </c:pt>
                      <c:pt idx="8388">
                        <c:v>2.2654499999999998E-12</c:v>
                      </c:pt>
                      <c:pt idx="8389">
                        <c:v>2.2654499999999998E-12</c:v>
                      </c:pt>
                      <c:pt idx="8390">
                        <c:v>2.2684599999999998E-12</c:v>
                      </c:pt>
                      <c:pt idx="8391">
                        <c:v>2.2684599999999998E-12</c:v>
                      </c:pt>
                      <c:pt idx="8392">
                        <c:v>2.0679000000000001E-12</c:v>
                      </c:pt>
                      <c:pt idx="8393">
                        <c:v>2.0679000000000001E-12</c:v>
                      </c:pt>
                      <c:pt idx="8394">
                        <c:v>3.35143E-12</c:v>
                      </c:pt>
                      <c:pt idx="8395">
                        <c:v>3.35143E-12</c:v>
                      </c:pt>
                      <c:pt idx="8396">
                        <c:v>2.4437099999999999E-12</c:v>
                      </c:pt>
                      <c:pt idx="8397">
                        <c:v>2.4437099999999999E-12</c:v>
                      </c:pt>
                      <c:pt idx="8398">
                        <c:v>1.93369E-12</c:v>
                      </c:pt>
                      <c:pt idx="8399">
                        <c:v>1.93369E-12</c:v>
                      </c:pt>
                      <c:pt idx="8400">
                        <c:v>3.8813699999999996E-12</c:v>
                      </c:pt>
                      <c:pt idx="8401">
                        <c:v>3.8813699999999996E-12</c:v>
                      </c:pt>
                      <c:pt idx="8402">
                        <c:v>2.1301299999999999E-12</c:v>
                      </c:pt>
                      <c:pt idx="8403">
                        <c:v>2.1301299999999999E-12</c:v>
                      </c:pt>
                      <c:pt idx="8404">
                        <c:v>3.2805E-12</c:v>
                      </c:pt>
                      <c:pt idx="8405">
                        <c:v>3.2805E-12</c:v>
                      </c:pt>
                      <c:pt idx="8406">
                        <c:v>3.5372299999999999E-12</c:v>
                      </c:pt>
                      <c:pt idx="8407">
                        <c:v>3.5372299999999999E-12</c:v>
                      </c:pt>
                      <c:pt idx="8408">
                        <c:v>2.0637099999999999E-12</c:v>
                      </c:pt>
                      <c:pt idx="8409">
                        <c:v>2.0637099999999999E-12</c:v>
                      </c:pt>
                      <c:pt idx="8410">
                        <c:v>3.541E-12</c:v>
                      </c:pt>
                      <c:pt idx="8411">
                        <c:v>3.541E-12</c:v>
                      </c:pt>
                      <c:pt idx="8412">
                        <c:v>2.0143400000000001E-12</c:v>
                      </c:pt>
                      <c:pt idx="8413">
                        <c:v>2.0143400000000001E-12</c:v>
                      </c:pt>
                      <c:pt idx="8414">
                        <c:v>1.9976699999999999E-12</c:v>
                      </c:pt>
                      <c:pt idx="8415">
                        <c:v>1.9976699999999999E-12</c:v>
                      </c:pt>
                      <c:pt idx="8416">
                        <c:v>2.05548E-12</c:v>
                      </c:pt>
                      <c:pt idx="8417">
                        <c:v>2.05548E-12</c:v>
                      </c:pt>
                      <c:pt idx="8418">
                        <c:v>1.9603800000000002E-12</c:v>
                      </c:pt>
                      <c:pt idx="8419">
                        <c:v>1.9603800000000002E-12</c:v>
                      </c:pt>
                      <c:pt idx="8420">
                        <c:v>1.9265999999999999E-12</c:v>
                      </c:pt>
                      <c:pt idx="8421">
                        <c:v>1.9265999999999999E-12</c:v>
                      </c:pt>
                      <c:pt idx="8422">
                        <c:v>2.01461E-12</c:v>
                      </c:pt>
                      <c:pt idx="8423">
                        <c:v>2.01461E-12</c:v>
                      </c:pt>
                      <c:pt idx="8424">
                        <c:v>2.29426E-12</c:v>
                      </c:pt>
                      <c:pt idx="8425">
                        <c:v>2.29426E-12</c:v>
                      </c:pt>
                      <c:pt idx="8426">
                        <c:v>2.0258499999999999E-12</c:v>
                      </c:pt>
                      <c:pt idx="8427">
                        <c:v>2.0258499999999999E-12</c:v>
                      </c:pt>
                      <c:pt idx="8428">
                        <c:v>2.0966000000000002E-12</c:v>
                      </c:pt>
                      <c:pt idx="8429">
                        <c:v>2.0966000000000002E-12</c:v>
                      </c:pt>
                      <c:pt idx="8430">
                        <c:v>2.40032E-12</c:v>
                      </c:pt>
                      <c:pt idx="8431">
                        <c:v>2.40032E-12</c:v>
                      </c:pt>
                      <c:pt idx="8432">
                        <c:v>2.0034099999999998E-12</c:v>
                      </c:pt>
                      <c:pt idx="8433">
                        <c:v>2.0034099999999998E-12</c:v>
                      </c:pt>
                      <c:pt idx="8434">
                        <c:v>1.9686699999999999E-12</c:v>
                      </c:pt>
                      <c:pt idx="8435">
                        <c:v>1.9686699999999999E-12</c:v>
                      </c:pt>
                      <c:pt idx="8436">
                        <c:v>2.0330699999999999E-12</c:v>
                      </c:pt>
                      <c:pt idx="8437">
                        <c:v>2.0330699999999999E-12</c:v>
                      </c:pt>
                      <c:pt idx="8438">
                        <c:v>2.03215E-12</c:v>
                      </c:pt>
                      <c:pt idx="8439">
                        <c:v>2.03215E-12</c:v>
                      </c:pt>
                      <c:pt idx="8440">
                        <c:v>2.1908699999999999E-12</c:v>
                      </c:pt>
                      <c:pt idx="8441">
                        <c:v>2.1908699999999999E-12</c:v>
                      </c:pt>
                      <c:pt idx="8442">
                        <c:v>2.0181800000000002E-12</c:v>
                      </c:pt>
                      <c:pt idx="8443">
                        <c:v>2.0181800000000002E-12</c:v>
                      </c:pt>
                      <c:pt idx="8444">
                        <c:v>1.9592299999999999E-12</c:v>
                      </c:pt>
                      <c:pt idx="8445">
                        <c:v>1.9592299999999999E-12</c:v>
                      </c:pt>
                      <c:pt idx="8446">
                        <c:v>2.00137E-12</c:v>
                      </c:pt>
                      <c:pt idx="8447">
                        <c:v>2.00137E-12</c:v>
                      </c:pt>
                      <c:pt idx="8448">
                        <c:v>2.1417000000000001E-12</c:v>
                      </c:pt>
                      <c:pt idx="8449">
                        <c:v>2.1417000000000001E-12</c:v>
                      </c:pt>
                      <c:pt idx="8450">
                        <c:v>1.95359E-12</c:v>
                      </c:pt>
                      <c:pt idx="8451">
                        <c:v>1.95359E-12</c:v>
                      </c:pt>
                      <c:pt idx="8452">
                        <c:v>2.09241E-12</c:v>
                      </c:pt>
                      <c:pt idx="8453">
                        <c:v>2.09241E-12</c:v>
                      </c:pt>
                      <c:pt idx="8454">
                        <c:v>2.4243100000000002E-12</c:v>
                      </c:pt>
                      <c:pt idx="8455">
                        <c:v>2.4243100000000002E-12</c:v>
                      </c:pt>
                      <c:pt idx="8456">
                        <c:v>2.2070099999999999E-12</c:v>
                      </c:pt>
                      <c:pt idx="8457">
                        <c:v>2.2070099999999999E-12</c:v>
                      </c:pt>
                      <c:pt idx="8458">
                        <c:v>2.21109E-12</c:v>
                      </c:pt>
                      <c:pt idx="8459">
                        <c:v>2.21109E-12</c:v>
                      </c:pt>
                      <c:pt idx="8460">
                        <c:v>2.00561E-12</c:v>
                      </c:pt>
                      <c:pt idx="8461">
                        <c:v>2.00561E-12</c:v>
                      </c:pt>
                      <c:pt idx="8462">
                        <c:v>2.3171699999999999E-12</c:v>
                      </c:pt>
                      <c:pt idx="8463">
                        <c:v>2.3171699999999999E-12</c:v>
                      </c:pt>
                      <c:pt idx="8464">
                        <c:v>2.0994799999999999E-12</c:v>
                      </c:pt>
                      <c:pt idx="8465">
                        <c:v>2.0994799999999999E-12</c:v>
                      </c:pt>
                      <c:pt idx="8466">
                        <c:v>4.8272299999999998E-12</c:v>
                      </c:pt>
                      <c:pt idx="8467">
                        <c:v>4.8272299999999998E-12</c:v>
                      </c:pt>
                      <c:pt idx="8468">
                        <c:v>2.2405E-12</c:v>
                      </c:pt>
                      <c:pt idx="8469">
                        <c:v>2.2405E-12</c:v>
                      </c:pt>
                      <c:pt idx="8470">
                        <c:v>2.25589E-12</c:v>
                      </c:pt>
                      <c:pt idx="8471">
                        <c:v>2.25589E-12</c:v>
                      </c:pt>
                      <c:pt idx="8472">
                        <c:v>2.3036500000000002E-12</c:v>
                      </c:pt>
                      <c:pt idx="8473">
                        <c:v>2.3036500000000002E-12</c:v>
                      </c:pt>
                      <c:pt idx="8474">
                        <c:v>2.24594E-12</c:v>
                      </c:pt>
                      <c:pt idx="8475">
                        <c:v>2.24594E-12</c:v>
                      </c:pt>
                      <c:pt idx="8476">
                        <c:v>2.31954E-12</c:v>
                      </c:pt>
                      <c:pt idx="8477">
                        <c:v>2.31954E-12</c:v>
                      </c:pt>
                      <c:pt idx="8478">
                        <c:v>2.24402E-12</c:v>
                      </c:pt>
                      <c:pt idx="8479">
                        <c:v>2.24402E-12</c:v>
                      </c:pt>
                      <c:pt idx="8480">
                        <c:v>3.6822500000000004E-12</c:v>
                      </c:pt>
                      <c:pt idx="8481">
                        <c:v>3.6822500000000004E-12</c:v>
                      </c:pt>
                      <c:pt idx="8482">
                        <c:v>1.93526E-12</c:v>
                      </c:pt>
                      <c:pt idx="8483">
                        <c:v>1.93526E-12</c:v>
                      </c:pt>
                      <c:pt idx="8484">
                        <c:v>2.1060000000000001E-12</c:v>
                      </c:pt>
                      <c:pt idx="8485">
                        <c:v>2.1060000000000001E-12</c:v>
                      </c:pt>
                      <c:pt idx="8486">
                        <c:v>3.5223100000000002E-12</c:v>
                      </c:pt>
                      <c:pt idx="8487">
                        <c:v>3.5223100000000002E-12</c:v>
                      </c:pt>
                      <c:pt idx="8488">
                        <c:v>2.0436900000000002E-12</c:v>
                      </c:pt>
                      <c:pt idx="8489">
                        <c:v>2.0436900000000002E-12</c:v>
                      </c:pt>
                      <c:pt idx="8490">
                        <c:v>2.1355800000000001E-12</c:v>
                      </c:pt>
                      <c:pt idx="8491">
                        <c:v>2.1355800000000001E-12</c:v>
                      </c:pt>
                      <c:pt idx="8492">
                        <c:v>1.9981499999999999E-12</c:v>
                      </c:pt>
                      <c:pt idx="8493">
                        <c:v>1.9981499999999999E-12</c:v>
                      </c:pt>
                      <c:pt idx="8494">
                        <c:v>3.6814999999999996E-12</c:v>
                      </c:pt>
                      <c:pt idx="8495">
                        <c:v>3.6814999999999996E-12</c:v>
                      </c:pt>
                      <c:pt idx="8496">
                        <c:v>2.02066E-12</c:v>
                      </c:pt>
                      <c:pt idx="8497">
                        <c:v>2.02066E-12</c:v>
                      </c:pt>
                      <c:pt idx="8498">
                        <c:v>3.6479100000000004E-12</c:v>
                      </c:pt>
                      <c:pt idx="8499">
                        <c:v>3.6479100000000004E-12</c:v>
                      </c:pt>
                      <c:pt idx="8500">
                        <c:v>1.91194E-12</c:v>
                      </c:pt>
                      <c:pt idx="8501">
                        <c:v>1.91194E-12</c:v>
                      </c:pt>
                      <c:pt idx="8502">
                        <c:v>2.08373E-12</c:v>
                      </c:pt>
                      <c:pt idx="8503">
                        <c:v>2.08373E-12</c:v>
                      </c:pt>
                      <c:pt idx="8504">
                        <c:v>2.43801E-12</c:v>
                      </c:pt>
                      <c:pt idx="8505">
                        <c:v>2.43801E-12</c:v>
                      </c:pt>
                      <c:pt idx="8506">
                        <c:v>2.1220100000000002E-12</c:v>
                      </c:pt>
                      <c:pt idx="8507">
                        <c:v>2.1220100000000002E-12</c:v>
                      </c:pt>
                      <c:pt idx="8508">
                        <c:v>3.2902900000000001E-12</c:v>
                      </c:pt>
                      <c:pt idx="8509">
                        <c:v>3.2902900000000001E-12</c:v>
                      </c:pt>
                      <c:pt idx="8510">
                        <c:v>3.7144899999999999E-12</c:v>
                      </c:pt>
                      <c:pt idx="8511">
                        <c:v>3.7144899999999999E-12</c:v>
                      </c:pt>
                      <c:pt idx="8512">
                        <c:v>2.3489900000000001E-12</c:v>
                      </c:pt>
                      <c:pt idx="8513">
                        <c:v>2.3489900000000001E-12</c:v>
                      </c:pt>
                      <c:pt idx="8514">
                        <c:v>1.9220700000000001E-12</c:v>
                      </c:pt>
                      <c:pt idx="8515">
                        <c:v>1.9220700000000001E-12</c:v>
                      </c:pt>
                      <c:pt idx="8516">
                        <c:v>1.9580599999999998E-12</c:v>
                      </c:pt>
                      <c:pt idx="8517">
                        <c:v>1.9580599999999998E-12</c:v>
                      </c:pt>
                      <c:pt idx="8518">
                        <c:v>2.25627E-12</c:v>
                      </c:pt>
                      <c:pt idx="8519">
                        <c:v>2.25627E-12</c:v>
                      </c:pt>
                      <c:pt idx="8520">
                        <c:v>3.7761500000000002E-12</c:v>
                      </c:pt>
                      <c:pt idx="8521">
                        <c:v>3.7761500000000002E-12</c:v>
                      </c:pt>
                      <c:pt idx="8522">
                        <c:v>1.9988999999999999E-12</c:v>
                      </c:pt>
                      <c:pt idx="8523">
                        <c:v>1.9988999999999999E-12</c:v>
                      </c:pt>
                      <c:pt idx="8524">
                        <c:v>2.1480000000000001E-12</c:v>
                      </c:pt>
                      <c:pt idx="8525">
                        <c:v>2.1480000000000001E-12</c:v>
                      </c:pt>
                      <c:pt idx="8526">
                        <c:v>2.1072399999999998E-12</c:v>
                      </c:pt>
                      <c:pt idx="8527">
                        <c:v>2.1072399999999998E-12</c:v>
                      </c:pt>
                      <c:pt idx="8528">
                        <c:v>1.8604100000000001E-12</c:v>
                      </c:pt>
                      <c:pt idx="8529">
                        <c:v>1.8604100000000001E-12</c:v>
                      </c:pt>
                      <c:pt idx="8530">
                        <c:v>1.8043899999999999E-12</c:v>
                      </c:pt>
                      <c:pt idx="8531">
                        <c:v>1.8043899999999999E-12</c:v>
                      </c:pt>
                      <c:pt idx="8532">
                        <c:v>2.0039800000000001E-12</c:v>
                      </c:pt>
                      <c:pt idx="8533">
                        <c:v>2.0039800000000001E-12</c:v>
                      </c:pt>
                      <c:pt idx="8534">
                        <c:v>2.0777299999999999E-12</c:v>
                      </c:pt>
                      <c:pt idx="8535">
                        <c:v>2.0777299999999999E-12</c:v>
                      </c:pt>
                      <c:pt idx="8536">
                        <c:v>2.0577800000000001E-12</c:v>
                      </c:pt>
                      <c:pt idx="8537">
                        <c:v>2.0577800000000001E-12</c:v>
                      </c:pt>
                      <c:pt idx="8538">
                        <c:v>2.0467499999999999E-12</c:v>
                      </c:pt>
                      <c:pt idx="8539">
                        <c:v>2.0467499999999999E-12</c:v>
                      </c:pt>
                      <c:pt idx="8540">
                        <c:v>2.0218300000000001E-12</c:v>
                      </c:pt>
                      <c:pt idx="8541">
                        <c:v>2.0218300000000001E-12</c:v>
                      </c:pt>
                      <c:pt idx="8542">
                        <c:v>1.9412200000000001E-12</c:v>
                      </c:pt>
                      <c:pt idx="8543">
                        <c:v>1.9412200000000001E-12</c:v>
                      </c:pt>
                      <c:pt idx="8544">
                        <c:v>2.0979399999999998E-12</c:v>
                      </c:pt>
                      <c:pt idx="8545">
                        <c:v>2.0979399999999998E-12</c:v>
                      </c:pt>
                      <c:pt idx="8546">
                        <c:v>1.91772E-12</c:v>
                      </c:pt>
                      <c:pt idx="8547">
                        <c:v>1.91772E-12</c:v>
                      </c:pt>
                      <c:pt idx="8548">
                        <c:v>2.06406E-12</c:v>
                      </c:pt>
                      <c:pt idx="8549">
                        <c:v>2.06406E-12</c:v>
                      </c:pt>
                      <c:pt idx="8550">
                        <c:v>1.9573600000000001E-12</c:v>
                      </c:pt>
                      <c:pt idx="8551">
                        <c:v>1.9573600000000001E-12</c:v>
                      </c:pt>
                      <c:pt idx="8552">
                        <c:v>3.7698099999999997E-12</c:v>
                      </c:pt>
                      <c:pt idx="8553">
                        <c:v>3.7698099999999997E-12</c:v>
                      </c:pt>
                      <c:pt idx="8554">
                        <c:v>1.9888399999999998E-12</c:v>
                      </c:pt>
                      <c:pt idx="8555">
                        <c:v>1.9888399999999998E-12</c:v>
                      </c:pt>
                      <c:pt idx="8556">
                        <c:v>1.9851000000000001E-12</c:v>
                      </c:pt>
                      <c:pt idx="8557">
                        <c:v>1.9851000000000001E-12</c:v>
                      </c:pt>
                      <c:pt idx="8558">
                        <c:v>1.92336E-12</c:v>
                      </c:pt>
                      <c:pt idx="8559">
                        <c:v>1.92336E-12</c:v>
                      </c:pt>
                      <c:pt idx="8560">
                        <c:v>6.3433600000000001E-12</c:v>
                      </c:pt>
                      <c:pt idx="8561">
                        <c:v>6.3433600000000001E-12</c:v>
                      </c:pt>
                      <c:pt idx="8562">
                        <c:v>2.0853E-12</c:v>
                      </c:pt>
                      <c:pt idx="8563">
                        <c:v>2.0853E-12</c:v>
                      </c:pt>
                      <c:pt idx="8564">
                        <c:v>1.8917799999999998E-12</c:v>
                      </c:pt>
                      <c:pt idx="8565">
                        <c:v>1.8917799999999998E-12</c:v>
                      </c:pt>
                      <c:pt idx="8566">
                        <c:v>2.27258E-12</c:v>
                      </c:pt>
                      <c:pt idx="8567">
                        <c:v>2.27258E-12</c:v>
                      </c:pt>
                      <c:pt idx="8568">
                        <c:v>2.23205E-12</c:v>
                      </c:pt>
                      <c:pt idx="8569">
                        <c:v>2.23205E-12</c:v>
                      </c:pt>
                      <c:pt idx="8570">
                        <c:v>2.23123E-12</c:v>
                      </c:pt>
                      <c:pt idx="8571">
                        <c:v>2.23123E-12</c:v>
                      </c:pt>
                      <c:pt idx="8572">
                        <c:v>1.9277E-12</c:v>
                      </c:pt>
                      <c:pt idx="8573">
                        <c:v>1.9277E-12</c:v>
                      </c:pt>
                      <c:pt idx="8574">
                        <c:v>1.8753600000000002E-12</c:v>
                      </c:pt>
                      <c:pt idx="8575">
                        <c:v>1.8753600000000002E-12</c:v>
                      </c:pt>
                      <c:pt idx="8576">
                        <c:v>1.93003E-12</c:v>
                      </c:pt>
                      <c:pt idx="8577">
                        <c:v>1.93003E-12</c:v>
                      </c:pt>
                      <c:pt idx="8578">
                        <c:v>2.1438799999999999E-12</c:v>
                      </c:pt>
                      <c:pt idx="8579">
                        <c:v>2.1438799999999999E-12</c:v>
                      </c:pt>
                      <c:pt idx="8580">
                        <c:v>1.9798400000000002E-12</c:v>
                      </c:pt>
                      <c:pt idx="8581">
                        <c:v>1.9798400000000002E-12</c:v>
                      </c:pt>
                      <c:pt idx="8582">
                        <c:v>1.8795900000000001E-12</c:v>
                      </c:pt>
                      <c:pt idx="8583">
                        <c:v>1.8795900000000001E-12</c:v>
                      </c:pt>
                      <c:pt idx="8584">
                        <c:v>2.3275500000000001E-12</c:v>
                      </c:pt>
                      <c:pt idx="8585">
                        <c:v>2.3275500000000001E-12</c:v>
                      </c:pt>
                      <c:pt idx="8586">
                        <c:v>2.3513900000000001E-12</c:v>
                      </c:pt>
                      <c:pt idx="8587">
                        <c:v>2.3513900000000001E-12</c:v>
                      </c:pt>
                      <c:pt idx="8588">
                        <c:v>1.9594900000000002E-12</c:v>
                      </c:pt>
                      <c:pt idx="8589">
                        <c:v>1.9594900000000002E-12</c:v>
                      </c:pt>
                      <c:pt idx="8590">
                        <c:v>1.93653E-12</c:v>
                      </c:pt>
                      <c:pt idx="8591">
                        <c:v>1.93653E-12</c:v>
                      </c:pt>
                      <c:pt idx="8592">
                        <c:v>1.9998899999999999E-12</c:v>
                      </c:pt>
                      <c:pt idx="8593">
                        <c:v>1.9998899999999999E-12</c:v>
                      </c:pt>
                      <c:pt idx="8594">
                        <c:v>2.03506E-12</c:v>
                      </c:pt>
                      <c:pt idx="8595">
                        <c:v>2.03506E-12</c:v>
                      </c:pt>
                      <c:pt idx="8596">
                        <c:v>1.9663699999999998E-12</c:v>
                      </c:pt>
                      <c:pt idx="8597">
                        <c:v>1.9663699999999998E-12</c:v>
                      </c:pt>
                      <c:pt idx="8598">
                        <c:v>2.4719199999999998E-12</c:v>
                      </c:pt>
                      <c:pt idx="8599">
                        <c:v>2.4719199999999998E-12</c:v>
                      </c:pt>
                      <c:pt idx="8600">
                        <c:v>1.9702399999999999E-12</c:v>
                      </c:pt>
                      <c:pt idx="8601">
                        <c:v>1.9702399999999999E-12</c:v>
                      </c:pt>
                      <c:pt idx="8602">
                        <c:v>2.0194199999999999E-12</c:v>
                      </c:pt>
                      <c:pt idx="8603">
                        <c:v>2.0194199999999999E-12</c:v>
                      </c:pt>
                      <c:pt idx="8604">
                        <c:v>1.8712299999999999E-12</c:v>
                      </c:pt>
                      <c:pt idx="8605">
                        <c:v>1.8712299999999999E-12</c:v>
                      </c:pt>
                      <c:pt idx="8606">
                        <c:v>1.8469099999999999E-12</c:v>
                      </c:pt>
                      <c:pt idx="8607">
                        <c:v>1.8469099999999999E-12</c:v>
                      </c:pt>
                      <c:pt idx="8608">
                        <c:v>1.8826700000000001E-12</c:v>
                      </c:pt>
                      <c:pt idx="8609">
                        <c:v>1.8826700000000001E-12</c:v>
                      </c:pt>
                      <c:pt idx="8610">
                        <c:v>2.2082699999999998E-12</c:v>
                      </c:pt>
                      <c:pt idx="8611">
                        <c:v>2.2082699999999998E-12</c:v>
                      </c:pt>
                      <c:pt idx="8612">
                        <c:v>2.2476300000000002E-12</c:v>
                      </c:pt>
                      <c:pt idx="8613">
                        <c:v>2.2476300000000002E-12</c:v>
                      </c:pt>
                      <c:pt idx="8614">
                        <c:v>1.8822000000000002E-12</c:v>
                      </c:pt>
                      <c:pt idx="8615">
                        <c:v>1.8822000000000002E-12</c:v>
                      </c:pt>
                      <c:pt idx="8616">
                        <c:v>2.2102400000000001E-12</c:v>
                      </c:pt>
                      <c:pt idx="8617">
                        <c:v>2.2102400000000001E-12</c:v>
                      </c:pt>
                      <c:pt idx="8618">
                        <c:v>1.9522000000000001E-12</c:v>
                      </c:pt>
                      <c:pt idx="8619">
                        <c:v>1.9522000000000001E-12</c:v>
                      </c:pt>
                      <c:pt idx="8620">
                        <c:v>1.9818500000000001E-12</c:v>
                      </c:pt>
                      <c:pt idx="8621">
                        <c:v>1.9818500000000001E-12</c:v>
                      </c:pt>
                      <c:pt idx="8622">
                        <c:v>2.0319999999999998E-12</c:v>
                      </c:pt>
                      <c:pt idx="8623">
                        <c:v>2.0319999999999998E-12</c:v>
                      </c:pt>
                      <c:pt idx="8624">
                        <c:v>2.3826899999999998E-12</c:v>
                      </c:pt>
                      <c:pt idx="8625">
                        <c:v>2.3826899999999998E-12</c:v>
                      </c:pt>
                      <c:pt idx="8626">
                        <c:v>3.9100200000000003E-12</c:v>
                      </c:pt>
                      <c:pt idx="8627">
                        <c:v>3.9100200000000003E-12</c:v>
                      </c:pt>
                      <c:pt idx="8628">
                        <c:v>1.9725500000000001E-12</c:v>
                      </c:pt>
                      <c:pt idx="8629">
                        <c:v>1.9725500000000001E-12</c:v>
                      </c:pt>
                      <c:pt idx="8630">
                        <c:v>1.9208199999999999E-12</c:v>
                      </c:pt>
                      <c:pt idx="8631">
                        <c:v>1.9208199999999999E-12</c:v>
                      </c:pt>
                      <c:pt idx="8632">
                        <c:v>2.43007E-12</c:v>
                      </c:pt>
                      <c:pt idx="8633">
                        <c:v>2.43007E-12</c:v>
                      </c:pt>
                      <c:pt idx="8634">
                        <c:v>2.2341900000000002E-12</c:v>
                      </c:pt>
                      <c:pt idx="8635">
                        <c:v>2.2341900000000002E-12</c:v>
                      </c:pt>
                      <c:pt idx="8636">
                        <c:v>1.89395E-12</c:v>
                      </c:pt>
                      <c:pt idx="8637">
                        <c:v>1.89395E-12</c:v>
                      </c:pt>
                      <c:pt idx="8638">
                        <c:v>2.75443E-12</c:v>
                      </c:pt>
                      <c:pt idx="8639">
                        <c:v>2.75443E-12</c:v>
                      </c:pt>
                      <c:pt idx="8640">
                        <c:v>2.01204E-12</c:v>
                      </c:pt>
                      <c:pt idx="8641">
                        <c:v>2.01204E-12</c:v>
                      </c:pt>
                      <c:pt idx="8642">
                        <c:v>1.8925600000000002E-12</c:v>
                      </c:pt>
                      <c:pt idx="8643">
                        <c:v>1.8925600000000002E-12</c:v>
                      </c:pt>
                      <c:pt idx="8644">
                        <c:v>2.0664700000000002E-12</c:v>
                      </c:pt>
                      <c:pt idx="8645">
                        <c:v>2.0664700000000002E-12</c:v>
                      </c:pt>
                      <c:pt idx="8646">
                        <c:v>1.8926699999999999E-12</c:v>
                      </c:pt>
                      <c:pt idx="8647">
                        <c:v>1.8926699999999999E-12</c:v>
                      </c:pt>
                      <c:pt idx="8648">
                        <c:v>2.4209299999999999E-12</c:v>
                      </c:pt>
                      <c:pt idx="8649">
                        <c:v>2.4209299999999999E-12</c:v>
                      </c:pt>
                      <c:pt idx="8650">
                        <c:v>1.9272300000000001E-12</c:v>
                      </c:pt>
                      <c:pt idx="8651">
                        <c:v>1.9272300000000001E-12</c:v>
                      </c:pt>
                      <c:pt idx="8652">
                        <c:v>1.86228E-12</c:v>
                      </c:pt>
                      <c:pt idx="8653">
                        <c:v>1.86228E-12</c:v>
                      </c:pt>
                      <c:pt idx="8654">
                        <c:v>1.99898E-12</c:v>
                      </c:pt>
                      <c:pt idx="8655">
                        <c:v>1.99898E-12</c:v>
                      </c:pt>
                      <c:pt idx="8656">
                        <c:v>2.0289800000000001E-12</c:v>
                      </c:pt>
                      <c:pt idx="8657">
                        <c:v>2.0289800000000001E-12</c:v>
                      </c:pt>
                      <c:pt idx="8658">
                        <c:v>1.9695599999999999E-12</c:v>
                      </c:pt>
                      <c:pt idx="8659">
                        <c:v>1.9695599999999999E-12</c:v>
                      </c:pt>
                      <c:pt idx="8660">
                        <c:v>1.84395E-12</c:v>
                      </c:pt>
                      <c:pt idx="8661">
                        <c:v>1.84395E-12</c:v>
                      </c:pt>
                      <c:pt idx="8662">
                        <c:v>2.0443799999999998E-12</c:v>
                      </c:pt>
                      <c:pt idx="8663">
                        <c:v>2.0443799999999998E-12</c:v>
                      </c:pt>
                      <c:pt idx="8664">
                        <c:v>1.9840499999999998E-12</c:v>
                      </c:pt>
                      <c:pt idx="8665">
                        <c:v>1.9840499999999998E-12</c:v>
                      </c:pt>
                      <c:pt idx="8666">
                        <c:v>2.1434500000000001E-12</c:v>
                      </c:pt>
                      <c:pt idx="8667">
                        <c:v>2.1434500000000001E-12</c:v>
                      </c:pt>
                      <c:pt idx="8668">
                        <c:v>2.31718E-12</c:v>
                      </c:pt>
                      <c:pt idx="8669">
                        <c:v>2.31718E-12</c:v>
                      </c:pt>
                      <c:pt idx="8670">
                        <c:v>3.18994E-12</c:v>
                      </c:pt>
                      <c:pt idx="8671">
                        <c:v>3.18994E-12</c:v>
                      </c:pt>
                      <c:pt idx="8672">
                        <c:v>1.8818599999999998E-12</c:v>
                      </c:pt>
                      <c:pt idx="8673">
                        <c:v>1.8818599999999998E-12</c:v>
                      </c:pt>
                      <c:pt idx="8674">
                        <c:v>1.98041E-12</c:v>
                      </c:pt>
                      <c:pt idx="8675">
                        <c:v>1.98041E-12</c:v>
                      </c:pt>
                      <c:pt idx="8676">
                        <c:v>1.8409999999999999E-12</c:v>
                      </c:pt>
                      <c:pt idx="8677">
                        <c:v>1.8409999999999999E-12</c:v>
                      </c:pt>
                      <c:pt idx="8678">
                        <c:v>2.0483700000000001E-12</c:v>
                      </c:pt>
                      <c:pt idx="8679">
                        <c:v>2.0483700000000001E-12</c:v>
                      </c:pt>
                      <c:pt idx="8680">
                        <c:v>3.6996100000000002E-12</c:v>
                      </c:pt>
                      <c:pt idx="8681">
                        <c:v>3.6996100000000002E-12</c:v>
                      </c:pt>
                      <c:pt idx="8682">
                        <c:v>1.9956799999999998E-12</c:v>
                      </c:pt>
                      <c:pt idx="8683">
                        <c:v>1.9956799999999998E-12</c:v>
                      </c:pt>
                      <c:pt idx="8684">
                        <c:v>3.6247400000000002E-12</c:v>
                      </c:pt>
                      <c:pt idx="8685">
                        <c:v>3.6247400000000002E-12</c:v>
                      </c:pt>
                      <c:pt idx="8686">
                        <c:v>5.46194E-12</c:v>
                      </c:pt>
                      <c:pt idx="8687">
                        <c:v>5.46194E-12</c:v>
                      </c:pt>
                      <c:pt idx="8688">
                        <c:v>1.98673E-12</c:v>
                      </c:pt>
                      <c:pt idx="8689">
                        <c:v>1.98673E-12</c:v>
                      </c:pt>
                      <c:pt idx="8690">
                        <c:v>3.1159400000000002E-12</c:v>
                      </c:pt>
                      <c:pt idx="8691">
                        <c:v>3.1159400000000002E-12</c:v>
                      </c:pt>
                      <c:pt idx="8692">
                        <c:v>1.9471199999999999E-12</c:v>
                      </c:pt>
                      <c:pt idx="8693">
                        <c:v>1.9471199999999999E-12</c:v>
                      </c:pt>
                      <c:pt idx="8694">
                        <c:v>1.8866499999999998E-12</c:v>
                      </c:pt>
                      <c:pt idx="8695">
                        <c:v>1.8866499999999998E-12</c:v>
                      </c:pt>
                      <c:pt idx="8696">
                        <c:v>2.1854E-12</c:v>
                      </c:pt>
                      <c:pt idx="8697">
                        <c:v>2.1854E-12</c:v>
                      </c:pt>
                      <c:pt idx="8698">
                        <c:v>2.1793900000000001E-12</c:v>
                      </c:pt>
                      <c:pt idx="8699">
                        <c:v>2.1793900000000001E-12</c:v>
                      </c:pt>
                      <c:pt idx="8700">
                        <c:v>2.0087499999999999E-12</c:v>
                      </c:pt>
                      <c:pt idx="8701">
                        <c:v>2.0087499999999999E-12</c:v>
                      </c:pt>
                      <c:pt idx="8702">
                        <c:v>2.00076E-12</c:v>
                      </c:pt>
                      <c:pt idx="8703">
                        <c:v>2.00076E-12</c:v>
                      </c:pt>
                      <c:pt idx="8704">
                        <c:v>2.4356600000000001E-12</c:v>
                      </c:pt>
                      <c:pt idx="8705">
                        <c:v>2.4356600000000001E-12</c:v>
                      </c:pt>
                      <c:pt idx="8706">
                        <c:v>3.16743E-12</c:v>
                      </c:pt>
                      <c:pt idx="8707">
                        <c:v>3.16743E-12</c:v>
                      </c:pt>
                      <c:pt idx="8708">
                        <c:v>2.1173900000000001E-12</c:v>
                      </c:pt>
                      <c:pt idx="8709">
                        <c:v>2.1173900000000001E-12</c:v>
                      </c:pt>
                      <c:pt idx="8710">
                        <c:v>1.81717E-12</c:v>
                      </c:pt>
                      <c:pt idx="8711">
                        <c:v>1.81717E-12</c:v>
                      </c:pt>
                      <c:pt idx="8712">
                        <c:v>1.8622500000000001E-12</c:v>
                      </c:pt>
                      <c:pt idx="8713">
                        <c:v>1.8622500000000001E-12</c:v>
                      </c:pt>
                      <c:pt idx="8714">
                        <c:v>1.9014200000000002E-12</c:v>
                      </c:pt>
                      <c:pt idx="8715">
                        <c:v>1.9014200000000002E-12</c:v>
                      </c:pt>
                      <c:pt idx="8716">
                        <c:v>2.1529399999999999E-12</c:v>
                      </c:pt>
                      <c:pt idx="8717">
                        <c:v>2.1529399999999999E-12</c:v>
                      </c:pt>
                      <c:pt idx="8718">
                        <c:v>1.9183899999999999E-12</c:v>
                      </c:pt>
                      <c:pt idx="8719">
                        <c:v>1.9183899999999999E-12</c:v>
                      </c:pt>
                      <c:pt idx="8720">
                        <c:v>2.1493799999999999E-12</c:v>
                      </c:pt>
                      <c:pt idx="8721">
                        <c:v>2.1493799999999999E-12</c:v>
                      </c:pt>
                      <c:pt idx="8722">
                        <c:v>5.3252599999999999E-12</c:v>
                      </c:pt>
                      <c:pt idx="8723">
                        <c:v>5.3252599999999999E-12</c:v>
                      </c:pt>
                      <c:pt idx="8724">
                        <c:v>6.1788899999999997E-12</c:v>
                      </c:pt>
                      <c:pt idx="8725">
                        <c:v>6.1788899999999997E-12</c:v>
                      </c:pt>
                      <c:pt idx="8726">
                        <c:v>1.8408800000000001E-12</c:v>
                      </c:pt>
                      <c:pt idx="8727">
                        <c:v>1.8408800000000001E-12</c:v>
                      </c:pt>
                      <c:pt idx="8728">
                        <c:v>2.15158E-12</c:v>
                      </c:pt>
                      <c:pt idx="8729">
                        <c:v>2.15158E-12</c:v>
                      </c:pt>
                      <c:pt idx="8730">
                        <c:v>1.9631500000000002E-12</c:v>
                      </c:pt>
                      <c:pt idx="8731">
                        <c:v>1.9631500000000002E-12</c:v>
                      </c:pt>
                      <c:pt idx="8732">
                        <c:v>1.9868299999999999E-12</c:v>
                      </c:pt>
                      <c:pt idx="8733">
                        <c:v>1.9868299999999999E-12</c:v>
                      </c:pt>
                      <c:pt idx="8734">
                        <c:v>1.8958199999999999E-12</c:v>
                      </c:pt>
                      <c:pt idx="8735">
                        <c:v>1.8958199999999999E-12</c:v>
                      </c:pt>
                      <c:pt idx="8736">
                        <c:v>1.95476E-12</c:v>
                      </c:pt>
                      <c:pt idx="8737">
                        <c:v>1.95476E-12</c:v>
                      </c:pt>
                      <c:pt idx="8738">
                        <c:v>2.0819600000000001E-12</c:v>
                      </c:pt>
                      <c:pt idx="8739">
                        <c:v>2.0819600000000001E-12</c:v>
                      </c:pt>
                      <c:pt idx="8740">
                        <c:v>1.8466699999999998E-12</c:v>
                      </c:pt>
                      <c:pt idx="8741">
                        <c:v>1.8466699999999998E-12</c:v>
                      </c:pt>
                      <c:pt idx="8742">
                        <c:v>2.15712E-12</c:v>
                      </c:pt>
                      <c:pt idx="8743">
                        <c:v>2.15712E-12</c:v>
                      </c:pt>
                      <c:pt idx="8744">
                        <c:v>1.9616400000000001E-12</c:v>
                      </c:pt>
                      <c:pt idx="8745">
                        <c:v>1.9616400000000001E-12</c:v>
                      </c:pt>
                      <c:pt idx="8746">
                        <c:v>2.5838200000000002E-12</c:v>
                      </c:pt>
                      <c:pt idx="8747">
                        <c:v>2.5838200000000002E-12</c:v>
                      </c:pt>
                      <c:pt idx="8748">
                        <c:v>2.0142700000000001E-12</c:v>
                      </c:pt>
                      <c:pt idx="8749">
                        <c:v>2.0142700000000001E-12</c:v>
                      </c:pt>
                      <c:pt idx="8750">
                        <c:v>1.97589E-12</c:v>
                      </c:pt>
                      <c:pt idx="8751">
                        <c:v>1.97589E-12</c:v>
                      </c:pt>
                      <c:pt idx="8752">
                        <c:v>1.9783399999999998E-12</c:v>
                      </c:pt>
                      <c:pt idx="8753">
                        <c:v>1.9783399999999998E-12</c:v>
                      </c:pt>
                      <c:pt idx="8754">
                        <c:v>4.1617800000000001E-12</c:v>
                      </c:pt>
                      <c:pt idx="8755">
                        <c:v>4.1617800000000001E-12</c:v>
                      </c:pt>
                      <c:pt idx="8756">
                        <c:v>1.8855599999999999E-12</c:v>
                      </c:pt>
                      <c:pt idx="8757">
                        <c:v>1.8855599999999999E-12</c:v>
                      </c:pt>
                      <c:pt idx="8758">
                        <c:v>1.9177099999999999E-12</c:v>
                      </c:pt>
                      <c:pt idx="8759">
                        <c:v>1.9177099999999999E-12</c:v>
                      </c:pt>
                      <c:pt idx="8760">
                        <c:v>2.0367500000000002E-12</c:v>
                      </c:pt>
                      <c:pt idx="8761">
                        <c:v>2.0367500000000002E-12</c:v>
                      </c:pt>
                      <c:pt idx="8762">
                        <c:v>3.2829899999999999E-12</c:v>
                      </c:pt>
                      <c:pt idx="8763">
                        <c:v>3.2829899999999999E-12</c:v>
                      </c:pt>
                      <c:pt idx="8764">
                        <c:v>2.1798100000000002E-12</c:v>
                      </c:pt>
                      <c:pt idx="8765">
                        <c:v>2.1798100000000002E-12</c:v>
                      </c:pt>
                      <c:pt idx="8766">
                        <c:v>2.07815E-12</c:v>
                      </c:pt>
                      <c:pt idx="8767">
                        <c:v>2.07815E-12</c:v>
                      </c:pt>
                      <c:pt idx="8768">
                        <c:v>1.92192E-12</c:v>
                      </c:pt>
                      <c:pt idx="8769">
                        <c:v>1.92192E-12</c:v>
                      </c:pt>
                      <c:pt idx="8770">
                        <c:v>3.7667399999999998E-12</c:v>
                      </c:pt>
                      <c:pt idx="8771">
                        <c:v>3.7667399999999998E-12</c:v>
                      </c:pt>
                      <c:pt idx="8772">
                        <c:v>2.30538E-12</c:v>
                      </c:pt>
                      <c:pt idx="8773">
                        <c:v>2.30538E-12</c:v>
                      </c:pt>
                      <c:pt idx="8774">
                        <c:v>1.8634999999999999E-12</c:v>
                      </c:pt>
                      <c:pt idx="8775">
                        <c:v>1.8634999999999999E-12</c:v>
                      </c:pt>
                      <c:pt idx="8776">
                        <c:v>2.0338799999999998E-12</c:v>
                      </c:pt>
                      <c:pt idx="8777">
                        <c:v>2.0338799999999998E-12</c:v>
                      </c:pt>
                      <c:pt idx="8778">
                        <c:v>3.5633299999999999E-12</c:v>
                      </c:pt>
                      <c:pt idx="8779">
                        <c:v>3.5633299999999999E-12</c:v>
                      </c:pt>
                      <c:pt idx="8780">
                        <c:v>5.4086000000000002E-12</c:v>
                      </c:pt>
                      <c:pt idx="8781">
                        <c:v>5.4086000000000002E-12</c:v>
                      </c:pt>
                      <c:pt idx="8782">
                        <c:v>2.02993E-12</c:v>
                      </c:pt>
                      <c:pt idx="8783">
                        <c:v>2.02993E-12</c:v>
                      </c:pt>
                      <c:pt idx="8784">
                        <c:v>2.12046E-12</c:v>
                      </c:pt>
                      <c:pt idx="8785">
                        <c:v>2.12046E-12</c:v>
                      </c:pt>
                      <c:pt idx="8786">
                        <c:v>2.0161299999999998E-12</c:v>
                      </c:pt>
                      <c:pt idx="8787">
                        <c:v>2.0161299999999998E-12</c:v>
                      </c:pt>
                      <c:pt idx="8788">
                        <c:v>1.91136E-12</c:v>
                      </c:pt>
                      <c:pt idx="8789">
                        <c:v>1.91136E-12</c:v>
                      </c:pt>
                      <c:pt idx="8790">
                        <c:v>2.0375000000000002E-12</c:v>
                      </c:pt>
                      <c:pt idx="8791">
                        <c:v>2.0375000000000002E-12</c:v>
                      </c:pt>
                      <c:pt idx="8792">
                        <c:v>2.1011199999999998E-12</c:v>
                      </c:pt>
                      <c:pt idx="8793">
                        <c:v>2.1011199999999998E-12</c:v>
                      </c:pt>
                      <c:pt idx="8794">
                        <c:v>1.8865400000000002E-12</c:v>
                      </c:pt>
                      <c:pt idx="8795">
                        <c:v>1.8865400000000002E-12</c:v>
                      </c:pt>
                      <c:pt idx="8796">
                        <c:v>4.04132E-12</c:v>
                      </c:pt>
                      <c:pt idx="8797">
                        <c:v>4.04132E-12</c:v>
                      </c:pt>
                      <c:pt idx="8798">
                        <c:v>2.3427199999999999E-12</c:v>
                      </c:pt>
                      <c:pt idx="8799">
                        <c:v>2.3427199999999999E-12</c:v>
                      </c:pt>
                      <c:pt idx="8800">
                        <c:v>1.9283600000000001E-12</c:v>
                      </c:pt>
                      <c:pt idx="8801">
                        <c:v>1.9283600000000001E-12</c:v>
                      </c:pt>
                      <c:pt idx="8802">
                        <c:v>2.2974500000000001E-12</c:v>
                      </c:pt>
                      <c:pt idx="8803">
                        <c:v>2.2974500000000001E-12</c:v>
                      </c:pt>
                      <c:pt idx="8804">
                        <c:v>2.1258899999999999E-12</c:v>
                      </c:pt>
                      <c:pt idx="8805">
                        <c:v>2.1258899999999999E-12</c:v>
                      </c:pt>
                      <c:pt idx="8806">
                        <c:v>2.2382200000000001E-12</c:v>
                      </c:pt>
                      <c:pt idx="8807">
                        <c:v>2.2382200000000001E-12</c:v>
                      </c:pt>
                      <c:pt idx="8808">
                        <c:v>3.4969700000000002E-12</c:v>
                      </c:pt>
                      <c:pt idx="8809">
                        <c:v>3.4969700000000002E-12</c:v>
                      </c:pt>
                      <c:pt idx="8810">
                        <c:v>3.8857400000000004E-12</c:v>
                      </c:pt>
                      <c:pt idx="8811">
                        <c:v>3.8857400000000004E-12</c:v>
                      </c:pt>
                      <c:pt idx="8812">
                        <c:v>2.3077999999999999E-12</c:v>
                      </c:pt>
                      <c:pt idx="8813">
                        <c:v>2.3077999999999999E-12</c:v>
                      </c:pt>
                      <c:pt idx="8814">
                        <c:v>2.1324700000000001E-12</c:v>
                      </c:pt>
                      <c:pt idx="8815">
                        <c:v>2.1324700000000001E-12</c:v>
                      </c:pt>
                      <c:pt idx="8816">
                        <c:v>1.9967799999999999E-12</c:v>
                      </c:pt>
                      <c:pt idx="8817">
                        <c:v>1.9967799999999999E-12</c:v>
                      </c:pt>
                      <c:pt idx="8818">
                        <c:v>4.6553499999999999E-12</c:v>
                      </c:pt>
                      <c:pt idx="8819">
                        <c:v>4.6553499999999999E-12</c:v>
                      </c:pt>
                      <c:pt idx="8820">
                        <c:v>1.9322000000000002E-12</c:v>
                      </c:pt>
                      <c:pt idx="8821">
                        <c:v>1.9322000000000002E-12</c:v>
                      </c:pt>
                      <c:pt idx="8822">
                        <c:v>3.4378000000000002E-12</c:v>
                      </c:pt>
                      <c:pt idx="8823">
                        <c:v>3.4378000000000002E-12</c:v>
                      </c:pt>
                      <c:pt idx="8824">
                        <c:v>1.9314599999999999E-12</c:v>
                      </c:pt>
                      <c:pt idx="8825">
                        <c:v>1.9314599999999999E-12</c:v>
                      </c:pt>
                      <c:pt idx="8826">
                        <c:v>1.9092800000000001E-12</c:v>
                      </c:pt>
                      <c:pt idx="8827">
                        <c:v>1.9092800000000001E-12</c:v>
                      </c:pt>
                      <c:pt idx="8828">
                        <c:v>3.4653300000000001E-12</c:v>
                      </c:pt>
                      <c:pt idx="8829">
                        <c:v>3.4653300000000001E-12</c:v>
                      </c:pt>
                      <c:pt idx="8830">
                        <c:v>2.0511199999999998E-12</c:v>
                      </c:pt>
                      <c:pt idx="8831">
                        <c:v>2.0511199999999998E-12</c:v>
                      </c:pt>
                      <c:pt idx="8832">
                        <c:v>2.08427E-12</c:v>
                      </c:pt>
                      <c:pt idx="8833">
                        <c:v>2.08427E-12</c:v>
                      </c:pt>
                      <c:pt idx="8834">
                        <c:v>2.5731599999999999E-12</c:v>
                      </c:pt>
                      <c:pt idx="8835">
                        <c:v>2.5731599999999999E-12</c:v>
                      </c:pt>
                      <c:pt idx="8836">
                        <c:v>2.10319E-12</c:v>
                      </c:pt>
                      <c:pt idx="8837">
                        <c:v>2.10319E-12</c:v>
                      </c:pt>
                      <c:pt idx="8838">
                        <c:v>2.30336E-12</c:v>
                      </c:pt>
                      <c:pt idx="8839">
                        <c:v>2.30336E-12</c:v>
                      </c:pt>
                      <c:pt idx="8840">
                        <c:v>3.1847500000000001E-12</c:v>
                      </c:pt>
                      <c:pt idx="8841">
                        <c:v>3.1847500000000001E-12</c:v>
                      </c:pt>
                      <c:pt idx="8842">
                        <c:v>2.1868200000000002E-12</c:v>
                      </c:pt>
                      <c:pt idx="8843">
                        <c:v>2.1868200000000002E-12</c:v>
                      </c:pt>
                      <c:pt idx="8844">
                        <c:v>2.0135900000000001E-12</c:v>
                      </c:pt>
                      <c:pt idx="8845">
                        <c:v>2.0135900000000001E-12</c:v>
                      </c:pt>
                      <c:pt idx="8846">
                        <c:v>1.8622500000000001E-12</c:v>
                      </c:pt>
                      <c:pt idx="8847">
                        <c:v>1.8622500000000001E-12</c:v>
                      </c:pt>
                      <c:pt idx="8848">
                        <c:v>1.9399900000000001E-12</c:v>
                      </c:pt>
                      <c:pt idx="8849">
                        <c:v>1.9399900000000001E-12</c:v>
                      </c:pt>
                      <c:pt idx="8850">
                        <c:v>2.11331E-12</c:v>
                      </c:pt>
                      <c:pt idx="8851">
                        <c:v>2.11331E-12</c:v>
                      </c:pt>
                      <c:pt idx="8852">
                        <c:v>1.9141700000000001E-12</c:v>
                      </c:pt>
                      <c:pt idx="8853">
                        <c:v>1.9141700000000001E-12</c:v>
                      </c:pt>
                      <c:pt idx="8854">
                        <c:v>2.2476999999999998E-12</c:v>
                      </c:pt>
                      <c:pt idx="8855">
                        <c:v>2.2476999999999998E-12</c:v>
                      </c:pt>
                      <c:pt idx="8856">
                        <c:v>2.0118800000000001E-12</c:v>
                      </c:pt>
                      <c:pt idx="8857">
                        <c:v>2.0118800000000001E-12</c:v>
                      </c:pt>
                      <c:pt idx="8858">
                        <c:v>1.92924E-12</c:v>
                      </c:pt>
                      <c:pt idx="8859">
                        <c:v>1.92924E-12</c:v>
                      </c:pt>
                      <c:pt idx="8860">
                        <c:v>1.8965200000000001E-12</c:v>
                      </c:pt>
                      <c:pt idx="8861">
                        <c:v>1.8965200000000001E-12</c:v>
                      </c:pt>
                      <c:pt idx="8862">
                        <c:v>2.4536999999999999E-12</c:v>
                      </c:pt>
                      <c:pt idx="8863">
                        <c:v>2.4536999999999999E-12</c:v>
                      </c:pt>
                      <c:pt idx="8864">
                        <c:v>2.1725399999999999E-12</c:v>
                      </c:pt>
                      <c:pt idx="8865">
                        <c:v>2.1725399999999999E-12</c:v>
                      </c:pt>
                      <c:pt idx="8866">
                        <c:v>2.3334499999999999E-12</c:v>
                      </c:pt>
                      <c:pt idx="8867">
                        <c:v>2.3334499999999999E-12</c:v>
                      </c:pt>
                      <c:pt idx="8868">
                        <c:v>2.4027999999999998E-12</c:v>
                      </c:pt>
                      <c:pt idx="8869">
                        <c:v>2.4027999999999998E-12</c:v>
                      </c:pt>
                      <c:pt idx="8870">
                        <c:v>2.1102899999999999E-12</c:v>
                      </c:pt>
                      <c:pt idx="8871">
                        <c:v>2.1102899999999999E-12</c:v>
                      </c:pt>
                      <c:pt idx="8872">
                        <c:v>2.1811899999999999E-12</c:v>
                      </c:pt>
                      <c:pt idx="8873">
                        <c:v>2.1811899999999999E-12</c:v>
                      </c:pt>
                      <c:pt idx="8874">
                        <c:v>3.4745500000000003E-11</c:v>
                      </c:pt>
                      <c:pt idx="8875">
                        <c:v>3.4745500000000003E-11</c:v>
                      </c:pt>
                      <c:pt idx="8876">
                        <c:v>4.0458199999999998E-12</c:v>
                      </c:pt>
                      <c:pt idx="8877">
                        <c:v>4.0458199999999998E-12</c:v>
                      </c:pt>
                      <c:pt idx="8878">
                        <c:v>2.36013E-12</c:v>
                      </c:pt>
                      <c:pt idx="8879">
                        <c:v>2.36013E-12</c:v>
                      </c:pt>
                      <c:pt idx="8880">
                        <c:v>1.94282E-12</c:v>
                      </c:pt>
                      <c:pt idx="8881">
                        <c:v>1.94282E-12</c:v>
                      </c:pt>
                      <c:pt idx="8882">
                        <c:v>2.5475900000000001E-12</c:v>
                      </c:pt>
                      <c:pt idx="8883">
                        <c:v>2.5475900000000001E-12</c:v>
                      </c:pt>
                      <c:pt idx="8884">
                        <c:v>2.3221E-12</c:v>
                      </c:pt>
                      <c:pt idx="8885">
                        <c:v>2.3221E-12</c:v>
                      </c:pt>
                      <c:pt idx="8886">
                        <c:v>2.1734899999999999E-12</c:v>
                      </c:pt>
                      <c:pt idx="8887">
                        <c:v>2.1734899999999999E-12</c:v>
                      </c:pt>
                      <c:pt idx="8888">
                        <c:v>2.1240600000000001E-12</c:v>
                      </c:pt>
                      <c:pt idx="8889">
                        <c:v>2.1240600000000001E-12</c:v>
                      </c:pt>
                      <c:pt idx="8890">
                        <c:v>2.3893800000000001E-12</c:v>
                      </c:pt>
                      <c:pt idx="8891">
                        <c:v>2.3893800000000001E-12</c:v>
                      </c:pt>
                      <c:pt idx="8892">
                        <c:v>2.11533E-12</c:v>
                      </c:pt>
                      <c:pt idx="8893">
                        <c:v>2.11533E-12</c:v>
                      </c:pt>
                      <c:pt idx="8894">
                        <c:v>3.5731300000000001E-12</c:v>
                      </c:pt>
                      <c:pt idx="8895">
                        <c:v>3.5731300000000001E-12</c:v>
                      </c:pt>
                      <c:pt idx="8896">
                        <c:v>2.0222100000000001E-12</c:v>
                      </c:pt>
                      <c:pt idx="8897">
                        <c:v>2.0222100000000001E-12</c:v>
                      </c:pt>
                      <c:pt idx="8898">
                        <c:v>4.1143599999999998E-12</c:v>
                      </c:pt>
                      <c:pt idx="8899">
                        <c:v>4.1143599999999998E-12</c:v>
                      </c:pt>
                      <c:pt idx="8900">
                        <c:v>1.9483499999999999E-12</c:v>
                      </c:pt>
                      <c:pt idx="8901">
                        <c:v>1.9483499999999999E-12</c:v>
                      </c:pt>
                      <c:pt idx="8902">
                        <c:v>1.93082E-12</c:v>
                      </c:pt>
                      <c:pt idx="8903">
                        <c:v>1.93082E-12</c:v>
                      </c:pt>
                      <c:pt idx="8904">
                        <c:v>1.9811499999999999E-12</c:v>
                      </c:pt>
                      <c:pt idx="8905">
                        <c:v>1.9811499999999999E-12</c:v>
                      </c:pt>
                      <c:pt idx="8906">
                        <c:v>2.2394500000000001E-12</c:v>
                      </c:pt>
                      <c:pt idx="8907">
                        <c:v>2.2394500000000001E-12</c:v>
                      </c:pt>
                      <c:pt idx="8908">
                        <c:v>2.2260899999999999E-12</c:v>
                      </c:pt>
                      <c:pt idx="8909">
                        <c:v>2.2260899999999999E-12</c:v>
                      </c:pt>
                      <c:pt idx="8910">
                        <c:v>2.2461500000000001E-12</c:v>
                      </c:pt>
                      <c:pt idx="8911">
                        <c:v>2.2461500000000001E-12</c:v>
                      </c:pt>
                      <c:pt idx="8912">
                        <c:v>1.9537E-12</c:v>
                      </c:pt>
                      <c:pt idx="8913">
                        <c:v>1.9537E-12</c:v>
                      </c:pt>
                      <c:pt idx="8914">
                        <c:v>2.5079999999999998E-12</c:v>
                      </c:pt>
                      <c:pt idx="8915">
                        <c:v>2.5079999999999998E-12</c:v>
                      </c:pt>
                      <c:pt idx="8916">
                        <c:v>1.9117400000000001E-12</c:v>
                      </c:pt>
                      <c:pt idx="8917">
                        <c:v>1.9117400000000001E-12</c:v>
                      </c:pt>
                      <c:pt idx="8918">
                        <c:v>2.3154E-12</c:v>
                      </c:pt>
                      <c:pt idx="8919">
                        <c:v>2.3154E-12</c:v>
                      </c:pt>
                      <c:pt idx="8920">
                        <c:v>2.1248400000000001E-12</c:v>
                      </c:pt>
                      <c:pt idx="8921">
                        <c:v>2.1248400000000001E-12</c:v>
                      </c:pt>
                      <c:pt idx="8922">
                        <c:v>2.02805E-12</c:v>
                      </c:pt>
                      <c:pt idx="8923">
                        <c:v>2.02805E-12</c:v>
                      </c:pt>
                      <c:pt idx="8924">
                        <c:v>2.2166400000000001E-12</c:v>
                      </c:pt>
                      <c:pt idx="8925">
                        <c:v>2.2166400000000001E-12</c:v>
                      </c:pt>
                      <c:pt idx="8926">
                        <c:v>1.9688600000000002E-12</c:v>
                      </c:pt>
                      <c:pt idx="8927">
                        <c:v>1.9688600000000002E-12</c:v>
                      </c:pt>
                      <c:pt idx="8928">
                        <c:v>2.5223600000000002E-12</c:v>
                      </c:pt>
                      <c:pt idx="8929">
                        <c:v>2.5223600000000002E-12</c:v>
                      </c:pt>
                      <c:pt idx="8930">
                        <c:v>2.5459699999999999E-12</c:v>
                      </c:pt>
                      <c:pt idx="8931">
                        <c:v>2.5459699999999999E-12</c:v>
                      </c:pt>
                      <c:pt idx="8932">
                        <c:v>1.9579899999999998E-12</c:v>
                      </c:pt>
                      <c:pt idx="8933">
                        <c:v>1.9579899999999998E-12</c:v>
                      </c:pt>
                      <c:pt idx="8934">
                        <c:v>3.2833299999999999E-12</c:v>
                      </c:pt>
                      <c:pt idx="8935">
                        <c:v>3.2833299999999999E-12</c:v>
                      </c:pt>
                      <c:pt idx="8936">
                        <c:v>2.0794699999999998E-12</c:v>
                      </c:pt>
                      <c:pt idx="8937">
                        <c:v>2.0794699999999998E-12</c:v>
                      </c:pt>
                      <c:pt idx="8938">
                        <c:v>7.9846300000000001E-12</c:v>
                      </c:pt>
                      <c:pt idx="8939">
                        <c:v>7.9846300000000001E-12</c:v>
                      </c:pt>
                      <c:pt idx="8940">
                        <c:v>4.0239899999999997E-12</c:v>
                      </c:pt>
                      <c:pt idx="8941">
                        <c:v>4.0239899999999997E-12</c:v>
                      </c:pt>
                      <c:pt idx="8942">
                        <c:v>3.2868400000000002E-12</c:v>
                      </c:pt>
                      <c:pt idx="8943">
                        <c:v>3.2868400000000002E-12</c:v>
                      </c:pt>
                      <c:pt idx="8944">
                        <c:v>1.92846E-12</c:v>
                      </c:pt>
                      <c:pt idx="8945">
                        <c:v>1.92846E-12</c:v>
                      </c:pt>
                      <c:pt idx="8946">
                        <c:v>2.0532300000000001E-12</c:v>
                      </c:pt>
                      <c:pt idx="8947">
                        <c:v>2.0532300000000001E-12</c:v>
                      </c:pt>
                      <c:pt idx="8948">
                        <c:v>1.96026E-12</c:v>
                      </c:pt>
                      <c:pt idx="8949">
                        <c:v>1.96026E-12</c:v>
                      </c:pt>
                      <c:pt idx="8950">
                        <c:v>2.2590299999999999E-12</c:v>
                      </c:pt>
                      <c:pt idx="8951">
                        <c:v>2.2590299999999999E-12</c:v>
                      </c:pt>
                      <c:pt idx="8952">
                        <c:v>2.1813800000000001E-12</c:v>
                      </c:pt>
                      <c:pt idx="8953">
                        <c:v>2.1813800000000001E-12</c:v>
                      </c:pt>
                      <c:pt idx="8954">
                        <c:v>1.9544399999999999E-12</c:v>
                      </c:pt>
                      <c:pt idx="8955">
                        <c:v>1.9544399999999999E-12</c:v>
                      </c:pt>
                      <c:pt idx="8956">
                        <c:v>2.3181599999999999E-12</c:v>
                      </c:pt>
                      <c:pt idx="8957">
                        <c:v>2.3181599999999999E-12</c:v>
                      </c:pt>
                      <c:pt idx="8958">
                        <c:v>2.1152700000000001E-12</c:v>
                      </c:pt>
                      <c:pt idx="8959">
                        <c:v>2.1152700000000001E-12</c:v>
                      </c:pt>
                      <c:pt idx="8960">
                        <c:v>1.90705E-12</c:v>
                      </c:pt>
                      <c:pt idx="8961">
                        <c:v>1.90705E-12</c:v>
                      </c:pt>
                      <c:pt idx="8962">
                        <c:v>2.3962200000000001E-12</c:v>
                      </c:pt>
                      <c:pt idx="8963">
                        <c:v>2.3962200000000001E-12</c:v>
                      </c:pt>
                      <c:pt idx="8964">
                        <c:v>2.0721899999999999E-12</c:v>
                      </c:pt>
                      <c:pt idx="8965">
                        <c:v>2.0721899999999999E-12</c:v>
                      </c:pt>
                      <c:pt idx="8966">
                        <c:v>1.92859E-12</c:v>
                      </c:pt>
                      <c:pt idx="8967">
                        <c:v>1.92859E-12</c:v>
                      </c:pt>
                      <c:pt idx="8968">
                        <c:v>5.11856E-12</c:v>
                      </c:pt>
                      <c:pt idx="8969">
                        <c:v>5.11856E-12</c:v>
                      </c:pt>
                      <c:pt idx="8970">
                        <c:v>1.9167199999999999E-12</c:v>
                      </c:pt>
                      <c:pt idx="8971">
                        <c:v>1.9167199999999999E-12</c:v>
                      </c:pt>
                      <c:pt idx="8972">
                        <c:v>2.12306E-12</c:v>
                      </c:pt>
                      <c:pt idx="8973">
                        <c:v>2.12306E-12</c:v>
                      </c:pt>
                      <c:pt idx="8974">
                        <c:v>2.2054699999999999E-12</c:v>
                      </c:pt>
                      <c:pt idx="8975">
                        <c:v>2.2054699999999999E-12</c:v>
                      </c:pt>
                      <c:pt idx="8976">
                        <c:v>2.0062100000000002E-12</c:v>
                      </c:pt>
                      <c:pt idx="8977">
                        <c:v>2.0062100000000002E-12</c:v>
                      </c:pt>
                      <c:pt idx="8978">
                        <c:v>2.04118E-12</c:v>
                      </c:pt>
                      <c:pt idx="8979">
                        <c:v>2.04118E-12</c:v>
                      </c:pt>
                      <c:pt idx="8980">
                        <c:v>1.9618299999999999E-12</c:v>
                      </c:pt>
                      <c:pt idx="8981">
                        <c:v>1.9618299999999999E-12</c:v>
                      </c:pt>
                      <c:pt idx="8982">
                        <c:v>2.0504900000000001E-12</c:v>
                      </c:pt>
                      <c:pt idx="8983">
                        <c:v>2.0504900000000001E-12</c:v>
                      </c:pt>
                      <c:pt idx="8984">
                        <c:v>2.0199900000000002E-12</c:v>
                      </c:pt>
                      <c:pt idx="8985">
                        <c:v>2.0199900000000002E-12</c:v>
                      </c:pt>
                      <c:pt idx="8986">
                        <c:v>3.7063100000000002E-12</c:v>
                      </c:pt>
                      <c:pt idx="8987">
                        <c:v>3.7063100000000002E-12</c:v>
                      </c:pt>
                      <c:pt idx="8988">
                        <c:v>3.4194499999999999E-12</c:v>
                      </c:pt>
                      <c:pt idx="8989">
                        <c:v>3.4194499999999999E-12</c:v>
                      </c:pt>
                      <c:pt idx="8990">
                        <c:v>1.9335300000000001E-12</c:v>
                      </c:pt>
                      <c:pt idx="8991">
                        <c:v>1.9335300000000001E-12</c:v>
                      </c:pt>
                      <c:pt idx="8992">
                        <c:v>3.4689699999999999E-12</c:v>
                      </c:pt>
                      <c:pt idx="8993">
                        <c:v>3.4689699999999999E-12</c:v>
                      </c:pt>
                      <c:pt idx="8994">
                        <c:v>1.9151399999999999E-12</c:v>
                      </c:pt>
                      <c:pt idx="8995">
                        <c:v>1.9151399999999999E-12</c:v>
                      </c:pt>
                      <c:pt idx="8996">
                        <c:v>2.0250599999999999E-12</c:v>
                      </c:pt>
                      <c:pt idx="8997">
                        <c:v>2.0250599999999999E-12</c:v>
                      </c:pt>
                      <c:pt idx="8998">
                        <c:v>1.9237299999999999E-12</c:v>
                      </c:pt>
                      <c:pt idx="8999">
                        <c:v>1.9237299999999999E-12</c:v>
                      </c:pt>
                      <c:pt idx="9000">
                        <c:v>1.99805E-12</c:v>
                      </c:pt>
                      <c:pt idx="9001">
                        <c:v>1.99805E-12</c:v>
                      </c:pt>
                      <c:pt idx="9002">
                        <c:v>2.52416E-12</c:v>
                      </c:pt>
                      <c:pt idx="9003">
                        <c:v>2.52416E-12</c:v>
                      </c:pt>
                      <c:pt idx="9004">
                        <c:v>1.9867599999999999E-12</c:v>
                      </c:pt>
                      <c:pt idx="9005">
                        <c:v>1.9867599999999999E-12</c:v>
                      </c:pt>
                      <c:pt idx="9006">
                        <c:v>2.21044E-12</c:v>
                      </c:pt>
                      <c:pt idx="9007">
                        <c:v>2.21044E-12</c:v>
                      </c:pt>
                      <c:pt idx="9008">
                        <c:v>2.0528900000000002E-12</c:v>
                      </c:pt>
                      <c:pt idx="9009">
                        <c:v>2.0528900000000002E-12</c:v>
                      </c:pt>
                      <c:pt idx="9010">
                        <c:v>2.0391700000000001E-12</c:v>
                      </c:pt>
                      <c:pt idx="9011">
                        <c:v>2.0391700000000001E-12</c:v>
                      </c:pt>
                      <c:pt idx="9012">
                        <c:v>2.4106300000000002E-12</c:v>
                      </c:pt>
                      <c:pt idx="9013">
                        <c:v>2.4106300000000002E-12</c:v>
                      </c:pt>
                      <c:pt idx="9014">
                        <c:v>1.04682E-11</c:v>
                      </c:pt>
                      <c:pt idx="9015">
                        <c:v>1.04682E-11</c:v>
                      </c:pt>
                      <c:pt idx="9016">
                        <c:v>2.2559700000000001E-12</c:v>
                      </c:pt>
                      <c:pt idx="9017">
                        <c:v>2.2559700000000001E-12</c:v>
                      </c:pt>
                      <c:pt idx="9018">
                        <c:v>2.2588800000000002E-12</c:v>
                      </c:pt>
                      <c:pt idx="9019">
                        <c:v>2.2588800000000002E-12</c:v>
                      </c:pt>
                      <c:pt idx="9020">
                        <c:v>1.99621E-12</c:v>
                      </c:pt>
                      <c:pt idx="9021">
                        <c:v>1.99621E-12</c:v>
                      </c:pt>
                      <c:pt idx="9022">
                        <c:v>2.04139E-12</c:v>
                      </c:pt>
                      <c:pt idx="9023">
                        <c:v>2.04139E-12</c:v>
                      </c:pt>
                      <c:pt idx="9024">
                        <c:v>3.43987E-12</c:v>
                      </c:pt>
                      <c:pt idx="9025">
                        <c:v>3.43987E-12</c:v>
                      </c:pt>
                      <c:pt idx="9026">
                        <c:v>1.9543200000000001E-12</c:v>
                      </c:pt>
                      <c:pt idx="9027">
                        <c:v>1.9543200000000001E-12</c:v>
                      </c:pt>
                      <c:pt idx="9028">
                        <c:v>2.2329900000000002E-12</c:v>
                      </c:pt>
                      <c:pt idx="9029">
                        <c:v>2.2329900000000002E-12</c:v>
                      </c:pt>
                      <c:pt idx="9030">
                        <c:v>1.9396200000000002E-12</c:v>
                      </c:pt>
                      <c:pt idx="9031">
                        <c:v>1.9396200000000002E-12</c:v>
                      </c:pt>
                      <c:pt idx="9032">
                        <c:v>1.9040200000000002E-12</c:v>
                      </c:pt>
                      <c:pt idx="9033">
                        <c:v>1.9040200000000002E-12</c:v>
                      </c:pt>
                      <c:pt idx="9034">
                        <c:v>3.3119400000000001E-12</c:v>
                      </c:pt>
                      <c:pt idx="9035">
                        <c:v>3.3119400000000001E-12</c:v>
                      </c:pt>
                      <c:pt idx="9036">
                        <c:v>2.2578900000000002E-12</c:v>
                      </c:pt>
                      <c:pt idx="9037">
                        <c:v>2.2578900000000002E-12</c:v>
                      </c:pt>
                      <c:pt idx="9038">
                        <c:v>1.9066299999999999E-12</c:v>
                      </c:pt>
                      <c:pt idx="9039">
                        <c:v>1.9066299999999999E-12</c:v>
                      </c:pt>
                      <c:pt idx="9040">
                        <c:v>1.8997700000000001E-12</c:v>
                      </c:pt>
                      <c:pt idx="9041">
                        <c:v>1.8997700000000001E-12</c:v>
                      </c:pt>
                      <c:pt idx="9042">
                        <c:v>2.24837E-12</c:v>
                      </c:pt>
                      <c:pt idx="9043">
                        <c:v>2.24837E-12</c:v>
                      </c:pt>
                      <c:pt idx="9044">
                        <c:v>1.95431E-12</c:v>
                      </c:pt>
                      <c:pt idx="9045">
                        <c:v>1.95431E-12</c:v>
                      </c:pt>
                      <c:pt idx="9046">
                        <c:v>4.4100200000000002E-12</c:v>
                      </c:pt>
                      <c:pt idx="9047">
                        <c:v>4.4100200000000002E-12</c:v>
                      </c:pt>
                      <c:pt idx="9048">
                        <c:v>3.7384700000000003E-12</c:v>
                      </c:pt>
                      <c:pt idx="9049">
                        <c:v>3.7384700000000003E-12</c:v>
                      </c:pt>
                      <c:pt idx="9050">
                        <c:v>1.9863700000000001E-12</c:v>
                      </c:pt>
                      <c:pt idx="9051">
                        <c:v>1.9863700000000001E-12</c:v>
                      </c:pt>
                      <c:pt idx="9052">
                        <c:v>3.53396E-12</c:v>
                      </c:pt>
                      <c:pt idx="9053">
                        <c:v>3.53396E-12</c:v>
                      </c:pt>
                      <c:pt idx="9054">
                        <c:v>5.2823099999999999E-12</c:v>
                      </c:pt>
                      <c:pt idx="9055">
                        <c:v>5.2823099999999999E-12</c:v>
                      </c:pt>
                      <c:pt idx="9056">
                        <c:v>2.0468099999999998E-12</c:v>
                      </c:pt>
                      <c:pt idx="9057">
                        <c:v>2.0468099999999998E-12</c:v>
                      </c:pt>
                      <c:pt idx="9058">
                        <c:v>1.9288100000000001E-12</c:v>
                      </c:pt>
                      <c:pt idx="9059">
                        <c:v>1.9288100000000001E-12</c:v>
                      </c:pt>
                      <c:pt idx="9060">
                        <c:v>3.6211800000000001E-12</c:v>
                      </c:pt>
                      <c:pt idx="9061">
                        <c:v>3.6211800000000001E-12</c:v>
                      </c:pt>
                      <c:pt idx="9062">
                        <c:v>2.4521800000000002E-12</c:v>
                      </c:pt>
                      <c:pt idx="9063">
                        <c:v>2.4521800000000002E-12</c:v>
                      </c:pt>
                      <c:pt idx="9064">
                        <c:v>1.94012E-12</c:v>
                      </c:pt>
                      <c:pt idx="9065">
                        <c:v>1.94012E-12</c:v>
                      </c:pt>
                      <c:pt idx="9066">
                        <c:v>2.19204E-12</c:v>
                      </c:pt>
                      <c:pt idx="9067">
                        <c:v>2.19204E-12</c:v>
                      </c:pt>
                      <c:pt idx="9068">
                        <c:v>1.9067100000000001E-12</c:v>
                      </c:pt>
                      <c:pt idx="9069">
                        <c:v>1.9067100000000001E-12</c:v>
                      </c:pt>
                      <c:pt idx="9070">
                        <c:v>2.1943499999999998E-12</c:v>
                      </c:pt>
                      <c:pt idx="9071">
                        <c:v>2.1943499999999998E-12</c:v>
                      </c:pt>
                      <c:pt idx="9072">
                        <c:v>1.9246799999999998E-12</c:v>
                      </c:pt>
                      <c:pt idx="9073">
                        <c:v>1.9246799999999998E-12</c:v>
                      </c:pt>
                      <c:pt idx="9074">
                        <c:v>5.2408300000000004E-12</c:v>
                      </c:pt>
                      <c:pt idx="9075">
                        <c:v>5.2408300000000004E-12</c:v>
                      </c:pt>
                      <c:pt idx="9076">
                        <c:v>3.5278100000000001E-12</c:v>
                      </c:pt>
                      <c:pt idx="9077">
                        <c:v>3.5278100000000001E-12</c:v>
                      </c:pt>
                      <c:pt idx="9078">
                        <c:v>1.98578E-12</c:v>
                      </c:pt>
                      <c:pt idx="9079">
                        <c:v>1.98578E-12</c:v>
                      </c:pt>
                      <c:pt idx="9080">
                        <c:v>1.9826400000000001E-12</c:v>
                      </c:pt>
                      <c:pt idx="9081">
                        <c:v>1.9826400000000001E-12</c:v>
                      </c:pt>
                      <c:pt idx="9082">
                        <c:v>2.30709E-12</c:v>
                      </c:pt>
                      <c:pt idx="9083">
                        <c:v>2.30709E-12</c:v>
                      </c:pt>
                      <c:pt idx="9084">
                        <c:v>1.9648500000000001E-12</c:v>
                      </c:pt>
                      <c:pt idx="9085">
                        <c:v>1.9648500000000001E-12</c:v>
                      </c:pt>
                      <c:pt idx="9086">
                        <c:v>1.8682700000000001E-12</c:v>
                      </c:pt>
                      <c:pt idx="9087">
                        <c:v>1.8682700000000001E-12</c:v>
                      </c:pt>
                      <c:pt idx="9088">
                        <c:v>2.38623E-12</c:v>
                      </c:pt>
                      <c:pt idx="9089">
                        <c:v>2.38623E-12</c:v>
                      </c:pt>
                      <c:pt idx="9090">
                        <c:v>1.9484199999999999E-12</c:v>
                      </c:pt>
                      <c:pt idx="9091">
                        <c:v>1.9484199999999999E-12</c:v>
                      </c:pt>
                      <c:pt idx="9092">
                        <c:v>2.01991E-12</c:v>
                      </c:pt>
                      <c:pt idx="9093">
                        <c:v>2.01991E-12</c:v>
                      </c:pt>
                      <c:pt idx="9094">
                        <c:v>1.9105599999999999E-12</c:v>
                      </c:pt>
                      <c:pt idx="9095">
                        <c:v>1.9105599999999999E-12</c:v>
                      </c:pt>
                      <c:pt idx="9096">
                        <c:v>1.9666300000000001E-12</c:v>
                      </c:pt>
                      <c:pt idx="9097">
                        <c:v>1.9666300000000001E-12</c:v>
                      </c:pt>
                      <c:pt idx="9098">
                        <c:v>3.8636300000000002E-12</c:v>
                      </c:pt>
                      <c:pt idx="9099">
                        <c:v>3.8636300000000002E-12</c:v>
                      </c:pt>
                      <c:pt idx="9100">
                        <c:v>1.9937399999999999E-12</c:v>
                      </c:pt>
                      <c:pt idx="9101">
                        <c:v>1.9937399999999999E-12</c:v>
                      </c:pt>
                      <c:pt idx="9102">
                        <c:v>1.9151099999999999E-12</c:v>
                      </c:pt>
                      <c:pt idx="9103">
                        <c:v>1.9151099999999999E-12</c:v>
                      </c:pt>
                      <c:pt idx="9104">
                        <c:v>3.2650699999999999E-12</c:v>
                      </c:pt>
                      <c:pt idx="9105">
                        <c:v>3.2650699999999999E-12</c:v>
                      </c:pt>
                      <c:pt idx="9106">
                        <c:v>1.8459499999999998E-12</c:v>
                      </c:pt>
                      <c:pt idx="9107">
                        <c:v>1.8459499999999998E-12</c:v>
                      </c:pt>
                      <c:pt idx="9108">
                        <c:v>1.94053E-12</c:v>
                      </c:pt>
                      <c:pt idx="9109">
                        <c:v>1.94053E-12</c:v>
                      </c:pt>
                      <c:pt idx="9110">
                        <c:v>2.2841200000000002E-12</c:v>
                      </c:pt>
                      <c:pt idx="9111">
                        <c:v>2.2841200000000002E-12</c:v>
                      </c:pt>
                      <c:pt idx="9112">
                        <c:v>2.1703300000000001E-12</c:v>
                      </c:pt>
                      <c:pt idx="9113">
                        <c:v>2.1703300000000001E-12</c:v>
                      </c:pt>
                      <c:pt idx="9114">
                        <c:v>2.02736E-12</c:v>
                      </c:pt>
                      <c:pt idx="9115">
                        <c:v>2.02736E-12</c:v>
                      </c:pt>
                      <c:pt idx="9116">
                        <c:v>1.9591800000000001E-12</c:v>
                      </c:pt>
                      <c:pt idx="9117">
                        <c:v>1.9591800000000001E-12</c:v>
                      </c:pt>
                      <c:pt idx="9118">
                        <c:v>3.7109700000000003E-12</c:v>
                      </c:pt>
                      <c:pt idx="9119">
                        <c:v>3.7109700000000003E-12</c:v>
                      </c:pt>
                      <c:pt idx="9120">
                        <c:v>1.9367100000000001E-12</c:v>
                      </c:pt>
                      <c:pt idx="9121">
                        <c:v>1.9367100000000001E-12</c:v>
                      </c:pt>
                      <c:pt idx="9122">
                        <c:v>1.92716E-12</c:v>
                      </c:pt>
                      <c:pt idx="9123">
                        <c:v>1.92716E-12</c:v>
                      </c:pt>
                      <c:pt idx="9124">
                        <c:v>1.9645100000000001E-12</c:v>
                      </c:pt>
                      <c:pt idx="9125">
                        <c:v>1.9645100000000001E-12</c:v>
                      </c:pt>
                      <c:pt idx="9126">
                        <c:v>2.1401300000000001E-12</c:v>
                      </c:pt>
                      <c:pt idx="9127">
                        <c:v>2.1401300000000001E-12</c:v>
                      </c:pt>
                      <c:pt idx="9128">
                        <c:v>1.9556399999999999E-12</c:v>
                      </c:pt>
                      <c:pt idx="9129">
                        <c:v>1.9556399999999999E-12</c:v>
                      </c:pt>
                      <c:pt idx="9130">
                        <c:v>1.9867599999999999E-12</c:v>
                      </c:pt>
                      <c:pt idx="9131">
                        <c:v>1.9867599999999999E-12</c:v>
                      </c:pt>
                      <c:pt idx="9132">
                        <c:v>2.1343500000000001E-12</c:v>
                      </c:pt>
                      <c:pt idx="9133">
                        <c:v>2.1343500000000001E-12</c:v>
                      </c:pt>
                      <c:pt idx="9134">
                        <c:v>2.15165E-12</c:v>
                      </c:pt>
                      <c:pt idx="9135">
                        <c:v>2.15165E-12</c:v>
                      </c:pt>
                      <c:pt idx="9136">
                        <c:v>2.4615100000000001E-12</c:v>
                      </c:pt>
                      <c:pt idx="9137">
                        <c:v>2.4615100000000001E-12</c:v>
                      </c:pt>
                      <c:pt idx="9138">
                        <c:v>1.9508400000000002E-12</c:v>
                      </c:pt>
                      <c:pt idx="9139">
                        <c:v>1.9508400000000002E-12</c:v>
                      </c:pt>
                      <c:pt idx="9140">
                        <c:v>1.9416000000000001E-12</c:v>
                      </c:pt>
                      <c:pt idx="9141">
                        <c:v>1.9416000000000001E-12</c:v>
                      </c:pt>
                      <c:pt idx="9142">
                        <c:v>2.2154499999999998E-12</c:v>
                      </c:pt>
                      <c:pt idx="9143">
                        <c:v>2.2154499999999998E-12</c:v>
                      </c:pt>
                      <c:pt idx="9144">
                        <c:v>2.2008400000000001E-12</c:v>
                      </c:pt>
                      <c:pt idx="9145">
                        <c:v>2.2008400000000001E-12</c:v>
                      </c:pt>
                      <c:pt idx="9146">
                        <c:v>1.9433500000000002E-12</c:v>
                      </c:pt>
                      <c:pt idx="9147">
                        <c:v>1.9433500000000002E-12</c:v>
                      </c:pt>
                      <c:pt idx="9148">
                        <c:v>2.1326499999999998E-12</c:v>
                      </c:pt>
                      <c:pt idx="9149">
                        <c:v>2.1326499999999998E-12</c:v>
                      </c:pt>
                      <c:pt idx="9150">
                        <c:v>2.03362E-12</c:v>
                      </c:pt>
                      <c:pt idx="9151">
                        <c:v>2.03362E-12</c:v>
                      </c:pt>
                      <c:pt idx="9152">
                        <c:v>2.0527500000000001E-12</c:v>
                      </c:pt>
                      <c:pt idx="9153">
                        <c:v>2.0527500000000001E-12</c:v>
                      </c:pt>
                      <c:pt idx="9154">
                        <c:v>1.8596699999999999E-12</c:v>
                      </c:pt>
                      <c:pt idx="9155">
                        <c:v>1.8596699999999999E-12</c:v>
                      </c:pt>
                      <c:pt idx="9156">
                        <c:v>2.20326E-12</c:v>
                      </c:pt>
                      <c:pt idx="9157">
                        <c:v>2.20326E-12</c:v>
                      </c:pt>
                      <c:pt idx="9158">
                        <c:v>2.1562400000000001E-12</c:v>
                      </c:pt>
                      <c:pt idx="9159">
                        <c:v>2.1562400000000001E-12</c:v>
                      </c:pt>
                      <c:pt idx="9160">
                        <c:v>2.2331699999999999E-12</c:v>
                      </c:pt>
                      <c:pt idx="9161">
                        <c:v>2.2331699999999999E-12</c:v>
                      </c:pt>
                      <c:pt idx="9162">
                        <c:v>4.8911199999999999E-12</c:v>
                      </c:pt>
                      <c:pt idx="9163">
                        <c:v>4.8911199999999999E-12</c:v>
                      </c:pt>
                      <c:pt idx="9164">
                        <c:v>1.9333999999999998E-12</c:v>
                      </c:pt>
                      <c:pt idx="9165">
                        <c:v>1.9333999999999998E-12</c:v>
                      </c:pt>
                      <c:pt idx="9166">
                        <c:v>1.96358E-12</c:v>
                      </c:pt>
                      <c:pt idx="9167">
                        <c:v>1.96358E-12</c:v>
                      </c:pt>
                      <c:pt idx="9168">
                        <c:v>2.1484400000000001E-12</c:v>
                      </c:pt>
                      <c:pt idx="9169">
                        <c:v>2.1484400000000001E-12</c:v>
                      </c:pt>
                      <c:pt idx="9170">
                        <c:v>2.7198399999999998E-12</c:v>
                      </c:pt>
                      <c:pt idx="9171">
                        <c:v>2.7198399999999998E-12</c:v>
                      </c:pt>
                      <c:pt idx="9172">
                        <c:v>1.9020300000000001E-12</c:v>
                      </c:pt>
                      <c:pt idx="9173">
                        <c:v>1.9020300000000001E-12</c:v>
                      </c:pt>
                      <c:pt idx="9174">
                        <c:v>2.4879599999999998E-12</c:v>
                      </c:pt>
                      <c:pt idx="9175">
                        <c:v>2.4879599999999998E-12</c:v>
                      </c:pt>
                      <c:pt idx="9176">
                        <c:v>3.6316500000000002E-12</c:v>
                      </c:pt>
                      <c:pt idx="9177">
                        <c:v>3.6316500000000002E-12</c:v>
                      </c:pt>
                      <c:pt idx="9178">
                        <c:v>3.7497500000000003E-12</c:v>
                      </c:pt>
                      <c:pt idx="9179">
                        <c:v>3.7497500000000003E-12</c:v>
                      </c:pt>
                      <c:pt idx="9180">
                        <c:v>3.35037E-12</c:v>
                      </c:pt>
                      <c:pt idx="9181">
                        <c:v>3.35037E-12</c:v>
                      </c:pt>
                      <c:pt idx="9182">
                        <c:v>2.1913499999999999E-12</c:v>
                      </c:pt>
                      <c:pt idx="9183">
                        <c:v>2.1913499999999999E-12</c:v>
                      </c:pt>
                      <c:pt idx="9184">
                        <c:v>2.0095299999999998E-12</c:v>
                      </c:pt>
                      <c:pt idx="9185">
                        <c:v>2.0095299999999998E-12</c:v>
                      </c:pt>
                      <c:pt idx="9186">
                        <c:v>1.9132999999999999E-12</c:v>
                      </c:pt>
                      <c:pt idx="9187">
                        <c:v>1.9132999999999999E-12</c:v>
                      </c:pt>
                      <c:pt idx="9188">
                        <c:v>1.9205499999999999E-12</c:v>
                      </c:pt>
                      <c:pt idx="9189">
                        <c:v>1.9205499999999999E-12</c:v>
                      </c:pt>
                      <c:pt idx="9190">
                        <c:v>2.2831999999999998E-12</c:v>
                      </c:pt>
                      <c:pt idx="9191">
                        <c:v>2.2831999999999998E-12</c:v>
                      </c:pt>
                      <c:pt idx="9192">
                        <c:v>2.1858399999999999E-12</c:v>
                      </c:pt>
                      <c:pt idx="9193">
                        <c:v>2.1858399999999999E-12</c:v>
                      </c:pt>
                      <c:pt idx="9194">
                        <c:v>2.0962500000000001E-12</c:v>
                      </c:pt>
                      <c:pt idx="9195">
                        <c:v>2.0962500000000001E-12</c:v>
                      </c:pt>
                      <c:pt idx="9196">
                        <c:v>2.00455E-12</c:v>
                      </c:pt>
                      <c:pt idx="9197">
                        <c:v>2.00455E-12</c:v>
                      </c:pt>
                      <c:pt idx="9198">
                        <c:v>1.9221800000000002E-12</c:v>
                      </c:pt>
                      <c:pt idx="9199">
                        <c:v>1.9221800000000002E-12</c:v>
                      </c:pt>
                      <c:pt idx="9200">
                        <c:v>2.07312E-12</c:v>
                      </c:pt>
                      <c:pt idx="9201">
                        <c:v>2.07312E-12</c:v>
                      </c:pt>
                      <c:pt idx="9202">
                        <c:v>1.9961200000000002E-12</c:v>
                      </c:pt>
                      <c:pt idx="9203">
                        <c:v>1.9961200000000002E-12</c:v>
                      </c:pt>
                      <c:pt idx="9204">
                        <c:v>1.8438500000000001E-12</c:v>
                      </c:pt>
                      <c:pt idx="9205">
                        <c:v>1.8438500000000001E-12</c:v>
                      </c:pt>
                      <c:pt idx="9206">
                        <c:v>1.88803E-12</c:v>
                      </c:pt>
                      <c:pt idx="9207">
                        <c:v>1.88803E-12</c:v>
                      </c:pt>
                      <c:pt idx="9208">
                        <c:v>1.95257E-12</c:v>
                      </c:pt>
                      <c:pt idx="9209">
                        <c:v>1.95257E-12</c:v>
                      </c:pt>
                      <c:pt idx="9210">
                        <c:v>2.3472900000000002E-12</c:v>
                      </c:pt>
                      <c:pt idx="9211">
                        <c:v>2.3472900000000002E-12</c:v>
                      </c:pt>
                      <c:pt idx="9212">
                        <c:v>1.8747799999999998E-12</c:v>
                      </c:pt>
                      <c:pt idx="9213">
                        <c:v>1.8747799999999998E-12</c:v>
                      </c:pt>
                      <c:pt idx="9214">
                        <c:v>3.7058900000000001E-12</c:v>
                      </c:pt>
                      <c:pt idx="9215">
                        <c:v>3.7058900000000001E-12</c:v>
                      </c:pt>
                      <c:pt idx="9216">
                        <c:v>1.9812700000000001E-12</c:v>
                      </c:pt>
                      <c:pt idx="9217">
                        <c:v>1.9812700000000001E-12</c:v>
                      </c:pt>
                      <c:pt idx="9218">
                        <c:v>3.4161599999999999E-12</c:v>
                      </c:pt>
                      <c:pt idx="9219">
                        <c:v>3.4161599999999999E-12</c:v>
                      </c:pt>
                      <c:pt idx="9220">
                        <c:v>2.3944100000000001E-12</c:v>
                      </c:pt>
                      <c:pt idx="9221">
                        <c:v>2.3944100000000001E-12</c:v>
                      </c:pt>
                      <c:pt idx="9222">
                        <c:v>2.0496100000000002E-12</c:v>
                      </c:pt>
                      <c:pt idx="9223">
                        <c:v>2.0496100000000002E-12</c:v>
                      </c:pt>
                      <c:pt idx="9224">
                        <c:v>1.8742999999999998E-12</c:v>
                      </c:pt>
                      <c:pt idx="9225">
                        <c:v>1.8742999999999998E-12</c:v>
                      </c:pt>
                      <c:pt idx="9226">
                        <c:v>3.3423599999999999E-12</c:v>
                      </c:pt>
                      <c:pt idx="9227">
                        <c:v>3.3423599999999999E-12</c:v>
                      </c:pt>
                      <c:pt idx="9228">
                        <c:v>1.83061E-12</c:v>
                      </c:pt>
                      <c:pt idx="9229">
                        <c:v>1.83061E-12</c:v>
                      </c:pt>
                      <c:pt idx="9230">
                        <c:v>2.2470499999999998E-12</c:v>
                      </c:pt>
                      <c:pt idx="9231">
                        <c:v>2.2470499999999998E-12</c:v>
                      </c:pt>
                      <c:pt idx="9232">
                        <c:v>2.1904700000000001E-12</c:v>
                      </c:pt>
                      <c:pt idx="9233">
                        <c:v>2.1904700000000001E-12</c:v>
                      </c:pt>
                      <c:pt idx="9234">
                        <c:v>2.1277699999999999E-12</c:v>
                      </c:pt>
                      <c:pt idx="9235">
                        <c:v>2.1277699999999999E-12</c:v>
                      </c:pt>
                      <c:pt idx="9236">
                        <c:v>1.91344E-12</c:v>
                      </c:pt>
                      <c:pt idx="9237">
                        <c:v>1.91344E-12</c:v>
                      </c:pt>
                      <c:pt idx="9238">
                        <c:v>1.8910999999999999E-12</c:v>
                      </c:pt>
                      <c:pt idx="9239">
                        <c:v>1.8910999999999999E-12</c:v>
                      </c:pt>
                      <c:pt idx="9240">
                        <c:v>2.1781000000000002E-12</c:v>
                      </c:pt>
                      <c:pt idx="9241">
                        <c:v>2.1781000000000002E-12</c:v>
                      </c:pt>
                      <c:pt idx="9242">
                        <c:v>1.94371E-12</c:v>
                      </c:pt>
                      <c:pt idx="9243">
                        <c:v>1.94371E-12</c:v>
                      </c:pt>
                      <c:pt idx="9244">
                        <c:v>3.5224499999999998E-12</c:v>
                      </c:pt>
                      <c:pt idx="9245">
                        <c:v>3.5224499999999998E-12</c:v>
                      </c:pt>
                      <c:pt idx="9246">
                        <c:v>1.9144E-12</c:v>
                      </c:pt>
                      <c:pt idx="9247">
                        <c:v>1.9144E-12</c:v>
                      </c:pt>
                      <c:pt idx="9248">
                        <c:v>5.1508600000000001E-12</c:v>
                      </c:pt>
                      <c:pt idx="9249">
                        <c:v>5.1508600000000001E-12</c:v>
                      </c:pt>
                      <c:pt idx="9250">
                        <c:v>2.27162E-12</c:v>
                      </c:pt>
                      <c:pt idx="9251">
                        <c:v>2.27162E-12</c:v>
                      </c:pt>
                      <c:pt idx="9252">
                        <c:v>4.2064899999999998E-12</c:v>
                      </c:pt>
                      <c:pt idx="9253">
                        <c:v>4.2064899999999998E-12</c:v>
                      </c:pt>
                      <c:pt idx="9254">
                        <c:v>2.0025400000000001E-12</c:v>
                      </c:pt>
                      <c:pt idx="9255">
                        <c:v>2.0025400000000001E-12</c:v>
                      </c:pt>
                      <c:pt idx="9256">
                        <c:v>2.06567E-12</c:v>
                      </c:pt>
                      <c:pt idx="9257">
                        <c:v>2.06567E-12</c:v>
                      </c:pt>
                      <c:pt idx="9258">
                        <c:v>2.2510199999999998E-12</c:v>
                      </c:pt>
                      <c:pt idx="9259">
                        <c:v>2.2510199999999998E-12</c:v>
                      </c:pt>
                      <c:pt idx="9260">
                        <c:v>3.4118899999999999E-12</c:v>
                      </c:pt>
                      <c:pt idx="9261">
                        <c:v>3.4118899999999999E-12</c:v>
                      </c:pt>
                      <c:pt idx="9262">
                        <c:v>1.95749E-12</c:v>
                      </c:pt>
                      <c:pt idx="9263">
                        <c:v>1.95749E-12</c:v>
                      </c:pt>
                      <c:pt idx="9264">
                        <c:v>1.89508E-12</c:v>
                      </c:pt>
                      <c:pt idx="9265">
                        <c:v>1.89508E-12</c:v>
                      </c:pt>
                      <c:pt idx="9266">
                        <c:v>1.9204300000000001E-12</c:v>
                      </c:pt>
                      <c:pt idx="9267">
                        <c:v>1.9204300000000001E-12</c:v>
                      </c:pt>
                      <c:pt idx="9268">
                        <c:v>2.10233E-12</c:v>
                      </c:pt>
                      <c:pt idx="9269">
                        <c:v>2.10233E-12</c:v>
                      </c:pt>
                      <c:pt idx="9270">
                        <c:v>1.9191799999999999E-12</c:v>
                      </c:pt>
                      <c:pt idx="9271">
                        <c:v>1.9191799999999999E-12</c:v>
                      </c:pt>
                      <c:pt idx="9272">
                        <c:v>1.8850000000000001E-12</c:v>
                      </c:pt>
                      <c:pt idx="9273">
                        <c:v>1.8850000000000001E-12</c:v>
                      </c:pt>
                      <c:pt idx="9274">
                        <c:v>2.17053E-12</c:v>
                      </c:pt>
                      <c:pt idx="9275">
                        <c:v>2.17053E-12</c:v>
                      </c:pt>
                      <c:pt idx="9276">
                        <c:v>2.0482099999999998E-12</c:v>
                      </c:pt>
                      <c:pt idx="9277">
                        <c:v>2.0482099999999998E-12</c:v>
                      </c:pt>
                      <c:pt idx="9278">
                        <c:v>2.0471400000000001E-12</c:v>
                      </c:pt>
                      <c:pt idx="9279">
                        <c:v>2.0471400000000001E-12</c:v>
                      </c:pt>
                      <c:pt idx="9280">
                        <c:v>1.9776100000000001E-12</c:v>
                      </c:pt>
                      <c:pt idx="9281">
                        <c:v>1.9776100000000001E-12</c:v>
                      </c:pt>
                      <c:pt idx="9282">
                        <c:v>4.1623400000000002E-12</c:v>
                      </c:pt>
                      <c:pt idx="9283">
                        <c:v>4.1623400000000002E-12</c:v>
                      </c:pt>
                      <c:pt idx="9284">
                        <c:v>1.8877400000000002E-12</c:v>
                      </c:pt>
                      <c:pt idx="9285">
                        <c:v>1.8877400000000002E-12</c:v>
                      </c:pt>
                      <c:pt idx="9286">
                        <c:v>2.05062E-12</c:v>
                      </c:pt>
                      <c:pt idx="9287">
                        <c:v>2.05062E-12</c:v>
                      </c:pt>
                      <c:pt idx="9288">
                        <c:v>1.9388700000000002E-12</c:v>
                      </c:pt>
                      <c:pt idx="9289">
                        <c:v>1.9388700000000002E-12</c:v>
                      </c:pt>
                      <c:pt idx="9290">
                        <c:v>2.26177E-12</c:v>
                      </c:pt>
                      <c:pt idx="9291">
                        <c:v>2.26177E-12</c:v>
                      </c:pt>
                      <c:pt idx="9292">
                        <c:v>1.8938900000000001E-12</c:v>
                      </c:pt>
                      <c:pt idx="9293">
                        <c:v>1.8938900000000001E-12</c:v>
                      </c:pt>
                      <c:pt idx="9294">
                        <c:v>3.9438399999999999E-12</c:v>
                      </c:pt>
                      <c:pt idx="9295">
                        <c:v>3.9438399999999999E-12</c:v>
                      </c:pt>
                      <c:pt idx="9296">
                        <c:v>2.87225E-12</c:v>
                      </c:pt>
                      <c:pt idx="9297">
                        <c:v>2.87225E-12</c:v>
                      </c:pt>
                      <c:pt idx="9298">
                        <c:v>4.0101699999999997E-12</c:v>
                      </c:pt>
                      <c:pt idx="9299">
                        <c:v>4.0101699999999997E-12</c:v>
                      </c:pt>
                      <c:pt idx="9300">
                        <c:v>1.8759499999999999E-12</c:v>
                      </c:pt>
                      <c:pt idx="9301">
                        <c:v>1.8759499999999999E-12</c:v>
                      </c:pt>
                      <c:pt idx="9302">
                        <c:v>1.91785E-12</c:v>
                      </c:pt>
                      <c:pt idx="9303">
                        <c:v>1.91785E-12</c:v>
                      </c:pt>
                      <c:pt idx="9304">
                        <c:v>3.6114399999999998E-12</c:v>
                      </c:pt>
                      <c:pt idx="9305">
                        <c:v>3.6114399999999998E-12</c:v>
                      </c:pt>
                      <c:pt idx="9306">
                        <c:v>2.0801899999999998E-12</c:v>
                      </c:pt>
                      <c:pt idx="9307">
                        <c:v>2.0801899999999998E-12</c:v>
                      </c:pt>
                      <c:pt idx="9308">
                        <c:v>1.89911E-12</c:v>
                      </c:pt>
                      <c:pt idx="9309">
                        <c:v>1.89911E-12</c:v>
                      </c:pt>
                      <c:pt idx="9310">
                        <c:v>2.1572000000000001E-12</c:v>
                      </c:pt>
                      <c:pt idx="9311">
                        <c:v>2.1572000000000001E-12</c:v>
                      </c:pt>
                      <c:pt idx="9312">
                        <c:v>2.1371900000000001E-12</c:v>
                      </c:pt>
                      <c:pt idx="9313">
                        <c:v>2.1371900000000001E-12</c:v>
                      </c:pt>
                      <c:pt idx="9314">
                        <c:v>1.9154799999999998E-12</c:v>
                      </c:pt>
                      <c:pt idx="9315">
                        <c:v>1.9154799999999998E-12</c:v>
                      </c:pt>
                      <c:pt idx="9316">
                        <c:v>1.8963900000000002E-12</c:v>
                      </c:pt>
                      <c:pt idx="9317">
                        <c:v>1.8963900000000002E-12</c:v>
                      </c:pt>
                      <c:pt idx="9318">
                        <c:v>1.9024000000000001E-12</c:v>
                      </c:pt>
                      <c:pt idx="9319">
                        <c:v>1.9024000000000001E-12</c:v>
                      </c:pt>
                      <c:pt idx="9320">
                        <c:v>2.5998299999999998E-12</c:v>
                      </c:pt>
                      <c:pt idx="9321">
                        <c:v>2.5998299999999998E-12</c:v>
                      </c:pt>
                      <c:pt idx="9322">
                        <c:v>5.8400600000000001E-12</c:v>
                      </c:pt>
                      <c:pt idx="9323">
                        <c:v>5.8400600000000001E-12</c:v>
                      </c:pt>
                      <c:pt idx="9324">
                        <c:v>2.0906299999999999E-12</c:v>
                      </c:pt>
                      <c:pt idx="9325">
                        <c:v>2.0906299999999999E-12</c:v>
                      </c:pt>
                      <c:pt idx="9326">
                        <c:v>2.1142100000000001E-12</c:v>
                      </c:pt>
                      <c:pt idx="9327">
                        <c:v>2.1142100000000001E-12</c:v>
                      </c:pt>
                      <c:pt idx="9328">
                        <c:v>1.9259199999999999E-12</c:v>
                      </c:pt>
                      <c:pt idx="9329">
                        <c:v>1.9259199999999999E-12</c:v>
                      </c:pt>
                      <c:pt idx="9330">
                        <c:v>4.1951399999999998E-12</c:v>
                      </c:pt>
                      <c:pt idx="9331">
                        <c:v>4.1951399999999998E-12</c:v>
                      </c:pt>
                      <c:pt idx="9332">
                        <c:v>2.1007099999999998E-12</c:v>
                      </c:pt>
                      <c:pt idx="9333">
                        <c:v>2.1007099999999998E-12</c:v>
                      </c:pt>
                      <c:pt idx="9334">
                        <c:v>1.89203E-12</c:v>
                      </c:pt>
                      <c:pt idx="9335">
                        <c:v>1.89203E-12</c:v>
                      </c:pt>
                      <c:pt idx="9336">
                        <c:v>2.5777600000000001E-12</c:v>
                      </c:pt>
                      <c:pt idx="9337">
                        <c:v>2.5777600000000001E-12</c:v>
                      </c:pt>
                      <c:pt idx="9338">
                        <c:v>4.2195499999999997E-12</c:v>
                      </c:pt>
                      <c:pt idx="9339">
                        <c:v>4.2195499999999997E-12</c:v>
                      </c:pt>
                      <c:pt idx="9340">
                        <c:v>1.8645800000000001E-12</c:v>
                      </c:pt>
                      <c:pt idx="9341">
                        <c:v>1.8645800000000001E-12</c:v>
                      </c:pt>
                      <c:pt idx="9342">
                        <c:v>1.86717E-12</c:v>
                      </c:pt>
                      <c:pt idx="9343">
                        <c:v>1.86717E-12</c:v>
                      </c:pt>
                      <c:pt idx="9344">
                        <c:v>4.41992E-12</c:v>
                      </c:pt>
                      <c:pt idx="9345">
                        <c:v>4.41992E-12</c:v>
                      </c:pt>
                      <c:pt idx="9346">
                        <c:v>2.0257399999999998E-12</c:v>
                      </c:pt>
                      <c:pt idx="9347">
                        <c:v>2.0257399999999998E-12</c:v>
                      </c:pt>
                      <c:pt idx="9348">
                        <c:v>1.9943199999999999E-12</c:v>
                      </c:pt>
                      <c:pt idx="9349">
                        <c:v>1.9943199999999999E-12</c:v>
                      </c:pt>
                      <c:pt idx="9350">
                        <c:v>1.89812E-12</c:v>
                      </c:pt>
                      <c:pt idx="9351">
                        <c:v>1.89812E-12</c:v>
                      </c:pt>
                      <c:pt idx="9352">
                        <c:v>2.1251599999999998E-12</c:v>
                      </c:pt>
                      <c:pt idx="9353">
                        <c:v>2.1251599999999998E-12</c:v>
                      </c:pt>
                      <c:pt idx="9354">
                        <c:v>2.5405900000000002E-12</c:v>
                      </c:pt>
                      <c:pt idx="9355">
                        <c:v>2.5405900000000002E-12</c:v>
                      </c:pt>
                      <c:pt idx="9356">
                        <c:v>1.9819999999999998E-12</c:v>
                      </c:pt>
                      <c:pt idx="9357">
                        <c:v>1.9819999999999998E-12</c:v>
                      </c:pt>
                      <c:pt idx="9358">
                        <c:v>2.3613899999999999E-12</c:v>
                      </c:pt>
                      <c:pt idx="9359">
                        <c:v>2.3613899999999999E-12</c:v>
                      </c:pt>
                      <c:pt idx="9360">
                        <c:v>2.0784099999999998E-12</c:v>
                      </c:pt>
                      <c:pt idx="9361">
                        <c:v>2.0784099999999998E-12</c:v>
                      </c:pt>
                      <c:pt idx="9362">
                        <c:v>2.22788E-12</c:v>
                      </c:pt>
                      <c:pt idx="9363">
                        <c:v>2.22788E-12</c:v>
                      </c:pt>
                      <c:pt idx="9364">
                        <c:v>1.93711E-12</c:v>
                      </c:pt>
                      <c:pt idx="9365">
                        <c:v>1.93711E-12</c:v>
                      </c:pt>
                      <c:pt idx="9366">
                        <c:v>1.8459599999999999E-12</c:v>
                      </c:pt>
                      <c:pt idx="9367">
                        <c:v>1.8459599999999999E-12</c:v>
                      </c:pt>
                      <c:pt idx="9368">
                        <c:v>2.0740600000000002E-12</c:v>
                      </c:pt>
                      <c:pt idx="9369">
                        <c:v>2.0740600000000002E-12</c:v>
                      </c:pt>
                      <c:pt idx="9370">
                        <c:v>2.0002699999999999E-12</c:v>
                      </c:pt>
                      <c:pt idx="9371">
                        <c:v>2.0002699999999999E-12</c:v>
                      </c:pt>
                      <c:pt idx="9372">
                        <c:v>2.02678E-12</c:v>
                      </c:pt>
                      <c:pt idx="9373">
                        <c:v>2.02678E-12</c:v>
                      </c:pt>
                      <c:pt idx="9374">
                        <c:v>1.90862E-12</c:v>
                      </c:pt>
                      <c:pt idx="9375">
                        <c:v>1.90862E-12</c:v>
                      </c:pt>
                      <c:pt idx="9376">
                        <c:v>1.93615E-12</c:v>
                      </c:pt>
                      <c:pt idx="9377">
                        <c:v>1.93615E-12</c:v>
                      </c:pt>
                      <c:pt idx="9378">
                        <c:v>2.1063599999999999E-12</c:v>
                      </c:pt>
                      <c:pt idx="9379">
                        <c:v>2.1063599999999999E-12</c:v>
                      </c:pt>
                      <c:pt idx="9380">
                        <c:v>1.9853199999999999E-12</c:v>
                      </c:pt>
                      <c:pt idx="9381">
                        <c:v>1.9853199999999999E-12</c:v>
                      </c:pt>
                      <c:pt idx="9382">
                        <c:v>1.8983799999999998E-12</c:v>
                      </c:pt>
                      <c:pt idx="9383">
                        <c:v>1.8983799999999998E-12</c:v>
                      </c:pt>
                      <c:pt idx="9384">
                        <c:v>2.1255000000000002E-12</c:v>
                      </c:pt>
                      <c:pt idx="9385">
                        <c:v>2.1255000000000002E-12</c:v>
                      </c:pt>
                      <c:pt idx="9386">
                        <c:v>1.9251599999999998E-12</c:v>
                      </c:pt>
                      <c:pt idx="9387">
                        <c:v>1.9251599999999998E-12</c:v>
                      </c:pt>
                      <c:pt idx="9388">
                        <c:v>2.364E-12</c:v>
                      </c:pt>
                      <c:pt idx="9389">
                        <c:v>2.364E-12</c:v>
                      </c:pt>
                      <c:pt idx="9390">
                        <c:v>2.1475699999999999E-12</c:v>
                      </c:pt>
                      <c:pt idx="9391">
                        <c:v>2.1475699999999999E-12</c:v>
                      </c:pt>
                      <c:pt idx="9392">
                        <c:v>2.1864000000000001E-12</c:v>
                      </c:pt>
                      <c:pt idx="9393">
                        <c:v>2.1864000000000001E-12</c:v>
                      </c:pt>
                      <c:pt idx="9394">
                        <c:v>2.2138799999999999E-12</c:v>
                      </c:pt>
                      <c:pt idx="9395">
                        <c:v>2.2138799999999999E-12</c:v>
                      </c:pt>
                      <c:pt idx="9396">
                        <c:v>2.3143599999999998E-12</c:v>
                      </c:pt>
                      <c:pt idx="9397">
                        <c:v>2.3143599999999998E-12</c:v>
                      </c:pt>
                      <c:pt idx="9398">
                        <c:v>1.9172800000000001E-12</c:v>
                      </c:pt>
                      <c:pt idx="9399">
                        <c:v>1.9172800000000001E-12</c:v>
                      </c:pt>
                      <c:pt idx="9400">
                        <c:v>2.0798000000000001E-12</c:v>
                      </c:pt>
                      <c:pt idx="9401">
                        <c:v>2.0798000000000001E-12</c:v>
                      </c:pt>
                      <c:pt idx="9402">
                        <c:v>1.9049899999999999E-12</c:v>
                      </c:pt>
                      <c:pt idx="9403">
                        <c:v>1.9049899999999999E-12</c:v>
                      </c:pt>
                      <c:pt idx="9404">
                        <c:v>2.2879500000000002E-12</c:v>
                      </c:pt>
                      <c:pt idx="9405">
                        <c:v>2.2879500000000002E-12</c:v>
                      </c:pt>
                      <c:pt idx="9406">
                        <c:v>2.1570399999999999E-12</c:v>
                      </c:pt>
                      <c:pt idx="9407">
                        <c:v>2.1570399999999999E-12</c:v>
                      </c:pt>
                      <c:pt idx="9408">
                        <c:v>2.0806600000000001E-12</c:v>
                      </c:pt>
                      <c:pt idx="9409">
                        <c:v>2.0806600000000001E-12</c:v>
                      </c:pt>
                      <c:pt idx="9410">
                        <c:v>1.8412200000000001E-12</c:v>
                      </c:pt>
                      <c:pt idx="9411">
                        <c:v>1.8412200000000001E-12</c:v>
                      </c:pt>
                      <c:pt idx="9412">
                        <c:v>2.2777600000000002E-12</c:v>
                      </c:pt>
                      <c:pt idx="9413">
                        <c:v>2.2777600000000002E-12</c:v>
                      </c:pt>
                      <c:pt idx="9414">
                        <c:v>2.4686300000000002E-12</c:v>
                      </c:pt>
                      <c:pt idx="9415">
                        <c:v>2.4686300000000002E-12</c:v>
                      </c:pt>
                      <c:pt idx="9416">
                        <c:v>4.3429800000000001E-12</c:v>
                      </c:pt>
                      <c:pt idx="9417">
                        <c:v>4.3429800000000001E-12</c:v>
                      </c:pt>
                      <c:pt idx="9418">
                        <c:v>2.1735100000000001E-12</c:v>
                      </c:pt>
                      <c:pt idx="9419">
                        <c:v>2.1735100000000001E-12</c:v>
                      </c:pt>
                      <c:pt idx="9420">
                        <c:v>1.9847099999999999E-12</c:v>
                      </c:pt>
                      <c:pt idx="9421">
                        <c:v>1.9847099999999999E-12</c:v>
                      </c:pt>
                      <c:pt idx="9422">
                        <c:v>1.9476500000000001E-12</c:v>
                      </c:pt>
                      <c:pt idx="9423">
                        <c:v>1.9476500000000001E-12</c:v>
                      </c:pt>
                      <c:pt idx="9424">
                        <c:v>1.9606100000000001E-12</c:v>
                      </c:pt>
                      <c:pt idx="9425">
                        <c:v>1.9606100000000001E-12</c:v>
                      </c:pt>
                      <c:pt idx="9426">
                        <c:v>1.9776599999999999E-12</c:v>
                      </c:pt>
                      <c:pt idx="9427">
                        <c:v>1.9776599999999999E-12</c:v>
                      </c:pt>
                      <c:pt idx="9428">
                        <c:v>2.0729799999999999E-12</c:v>
                      </c:pt>
                      <c:pt idx="9429">
                        <c:v>2.0729799999999999E-12</c:v>
                      </c:pt>
                      <c:pt idx="9430">
                        <c:v>2.16577E-12</c:v>
                      </c:pt>
                      <c:pt idx="9431">
                        <c:v>2.16577E-12</c:v>
                      </c:pt>
                      <c:pt idx="9432">
                        <c:v>2.10941E-12</c:v>
                      </c:pt>
                      <c:pt idx="9433">
                        <c:v>2.10941E-12</c:v>
                      </c:pt>
                      <c:pt idx="9434">
                        <c:v>2.0271799999999999E-12</c:v>
                      </c:pt>
                      <c:pt idx="9435">
                        <c:v>2.0271799999999999E-12</c:v>
                      </c:pt>
                      <c:pt idx="9436">
                        <c:v>2.1896999999999998E-12</c:v>
                      </c:pt>
                      <c:pt idx="9437">
                        <c:v>2.1896999999999998E-12</c:v>
                      </c:pt>
                      <c:pt idx="9438">
                        <c:v>2.2310099999999998E-12</c:v>
                      </c:pt>
                      <c:pt idx="9439">
                        <c:v>2.2310099999999998E-12</c:v>
                      </c:pt>
                      <c:pt idx="9440">
                        <c:v>1.9853100000000002E-12</c:v>
                      </c:pt>
                      <c:pt idx="9441">
                        <c:v>1.9853100000000002E-12</c:v>
                      </c:pt>
                      <c:pt idx="9442">
                        <c:v>1.92558E-12</c:v>
                      </c:pt>
                      <c:pt idx="9443">
                        <c:v>1.92558E-12</c:v>
                      </c:pt>
                      <c:pt idx="9444">
                        <c:v>2.1051800000000001E-12</c:v>
                      </c:pt>
                      <c:pt idx="9445">
                        <c:v>2.1051800000000001E-12</c:v>
                      </c:pt>
                      <c:pt idx="9446">
                        <c:v>1.9393800000000002E-12</c:v>
                      </c:pt>
                      <c:pt idx="9447">
                        <c:v>1.9393800000000002E-12</c:v>
                      </c:pt>
                      <c:pt idx="9448">
                        <c:v>1.89679E-12</c:v>
                      </c:pt>
                      <c:pt idx="9449">
                        <c:v>1.89679E-12</c:v>
                      </c:pt>
                      <c:pt idx="9450">
                        <c:v>2.3108799999999999E-12</c:v>
                      </c:pt>
                      <c:pt idx="9451">
                        <c:v>2.3108799999999999E-12</c:v>
                      </c:pt>
                      <c:pt idx="9452">
                        <c:v>2.0501999999999999E-12</c:v>
                      </c:pt>
                      <c:pt idx="9453">
                        <c:v>2.0501999999999999E-12</c:v>
                      </c:pt>
                      <c:pt idx="9454">
                        <c:v>1.8762800000000002E-12</c:v>
                      </c:pt>
                      <c:pt idx="9455">
                        <c:v>1.8762800000000002E-12</c:v>
                      </c:pt>
                      <c:pt idx="9456">
                        <c:v>2.0879499999999998E-12</c:v>
                      </c:pt>
                      <c:pt idx="9457">
                        <c:v>2.0879499999999998E-12</c:v>
                      </c:pt>
                      <c:pt idx="9458">
                        <c:v>2.1638700000000001E-12</c:v>
                      </c:pt>
                      <c:pt idx="9459">
                        <c:v>2.1638700000000001E-12</c:v>
                      </c:pt>
                      <c:pt idx="9460">
                        <c:v>1.9737299999999999E-12</c:v>
                      </c:pt>
                      <c:pt idx="9461">
                        <c:v>1.9737299999999999E-12</c:v>
                      </c:pt>
                      <c:pt idx="9462">
                        <c:v>1.89207E-12</c:v>
                      </c:pt>
                      <c:pt idx="9463">
                        <c:v>1.89207E-12</c:v>
                      </c:pt>
                      <c:pt idx="9464">
                        <c:v>2.0919899999999999E-12</c:v>
                      </c:pt>
                      <c:pt idx="9465">
                        <c:v>2.0919899999999999E-12</c:v>
                      </c:pt>
                      <c:pt idx="9466">
                        <c:v>1.9029200000000001E-12</c:v>
                      </c:pt>
                      <c:pt idx="9467">
                        <c:v>1.9029200000000001E-12</c:v>
                      </c:pt>
                      <c:pt idx="9468">
                        <c:v>2.0188399999999999E-12</c:v>
                      </c:pt>
                      <c:pt idx="9469">
                        <c:v>2.0188399999999999E-12</c:v>
                      </c:pt>
                      <c:pt idx="9470">
                        <c:v>2.0985599999999999E-12</c:v>
                      </c:pt>
                      <c:pt idx="9471">
                        <c:v>2.0985599999999999E-12</c:v>
                      </c:pt>
                      <c:pt idx="9472">
                        <c:v>2.1555200000000001E-12</c:v>
                      </c:pt>
                      <c:pt idx="9473">
                        <c:v>2.1555200000000001E-12</c:v>
                      </c:pt>
                      <c:pt idx="9474">
                        <c:v>4.1855400000000004E-12</c:v>
                      </c:pt>
                      <c:pt idx="9475">
                        <c:v>4.1855400000000004E-12</c:v>
                      </c:pt>
                      <c:pt idx="9476">
                        <c:v>3.32407E-12</c:v>
                      </c:pt>
                      <c:pt idx="9477">
                        <c:v>3.32407E-12</c:v>
                      </c:pt>
                      <c:pt idx="9478">
                        <c:v>2.2297199999999999E-12</c:v>
                      </c:pt>
                      <c:pt idx="9479">
                        <c:v>2.2297199999999999E-12</c:v>
                      </c:pt>
                      <c:pt idx="9480">
                        <c:v>1.9354500000000002E-12</c:v>
                      </c:pt>
                      <c:pt idx="9481">
                        <c:v>1.9354500000000002E-12</c:v>
                      </c:pt>
                      <c:pt idx="9482">
                        <c:v>1.8504600000000002E-12</c:v>
                      </c:pt>
                      <c:pt idx="9483">
                        <c:v>1.8504600000000002E-12</c:v>
                      </c:pt>
                      <c:pt idx="9484">
                        <c:v>3.3395499999999998E-12</c:v>
                      </c:pt>
                      <c:pt idx="9485">
                        <c:v>3.3395499999999998E-12</c:v>
                      </c:pt>
                      <c:pt idx="9486">
                        <c:v>2.0090800000000002E-12</c:v>
                      </c:pt>
                      <c:pt idx="9487">
                        <c:v>2.0090800000000002E-12</c:v>
                      </c:pt>
                      <c:pt idx="9488">
                        <c:v>2.5739300000000001E-12</c:v>
                      </c:pt>
                      <c:pt idx="9489">
                        <c:v>2.5739300000000001E-12</c:v>
                      </c:pt>
                      <c:pt idx="9490">
                        <c:v>3.5193099999999999E-12</c:v>
                      </c:pt>
                      <c:pt idx="9491">
                        <c:v>3.5193099999999999E-12</c:v>
                      </c:pt>
                      <c:pt idx="9492">
                        <c:v>1.9381599999999999E-12</c:v>
                      </c:pt>
                      <c:pt idx="9493">
                        <c:v>1.9381599999999999E-12</c:v>
                      </c:pt>
                      <c:pt idx="9494">
                        <c:v>1.95308E-12</c:v>
                      </c:pt>
                      <c:pt idx="9495">
                        <c:v>1.95308E-12</c:v>
                      </c:pt>
                      <c:pt idx="9496">
                        <c:v>2.0387600000000001E-12</c:v>
                      </c:pt>
                      <c:pt idx="9497">
                        <c:v>2.0387600000000001E-12</c:v>
                      </c:pt>
                      <c:pt idx="9498">
                        <c:v>1.9070200000000001E-12</c:v>
                      </c:pt>
                      <c:pt idx="9499">
                        <c:v>1.9070200000000001E-12</c:v>
                      </c:pt>
                      <c:pt idx="9500">
                        <c:v>1.8684400000000001E-12</c:v>
                      </c:pt>
                      <c:pt idx="9501">
                        <c:v>1.8684400000000001E-12</c:v>
                      </c:pt>
                      <c:pt idx="9502">
                        <c:v>1.94976E-12</c:v>
                      </c:pt>
                      <c:pt idx="9503">
                        <c:v>1.94976E-12</c:v>
                      </c:pt>
                      <c:pt idx="9504">
                        <c:v>2.1273199999999999E-12</c:v>
                      </c:pt>
                      <c:pt idx="9505">
                        <c:v>2.1273199999999999E-12</c:v>
                      </c:pt>
                      <c:pt idx="9506">
                        <c:v>1.9050899999999999E-12</c:v>
                      </c:pt>
                      <c:pt idx="9507">
                        <c:v>1.9050899999999999E-12</c:v>
                      </c:pt>
                      <c:pt idx="9508">
                        <c:v>2.01273E-12</c:v>
                      </c:pt>
                      <c:pt idx="9509">
                        <c:v>2.01273E-12</c:v>
                      </c:pt>
                      <c:pt idx="9510">
                        <c:v>2.0091800000000001E-12</c:v>
                      </c:pt>
                      <c:pt idx="9511">
                        <c:v>2.0091800000000001E-12</c:v>
                      </c:pt>
                      <c:pt idx="9512">
                        <c:v>3.9130599999999999E-12</c:v>
                      </c:pt>
                      <c:pt idx="9513">
                        <c:v>3.9130599999999999E-12</c:v>
                      </c:pt>
                      <c:pt idx="9514">
                        <c:v>1.84063E-12</c:v>
                      </c:pt>
                      <c:pt idx="9515">
                        <c:v>1.84063E-12</c:v>
                      </c:pt>
                      <c:pt idx="9516">
                        <c:v>1.8961800000000001E-12</c:v>
                      </c:pt>
                      <c:pt idx="9517">
                        <c:v>1.8961800000000001E-12</c:v>
                      </c:pt>
                      <c:pt idx="9518">
                        <c:v>2.00763E-12</c:v>
                      </c:pt>
                      <c:pt idx="9519">
                        <c:v>2.00763E-12</c:v>
                      </c:pt>
                      <c:pt idx="9520">
                        <c:v>2.0637099999999999E-12</c:v>
                      </c:pt>
                      <c:pt idx="9521">
                        <c:v>2.0637099999999999E-12</c:v>
                      </c:pt>
                      <c:pt idx="9522">
                        <c:v>1.83858E-12</c:v>
                      </c:pt>
                      <c:pt idx="9523">
                        <c:v>1.83858E-12</c:v>
                      </c:pt>
                      <c:pt idx="9524">
                        <c:v>2.0931599999999999E-12</c:v>
                      </c:pt>
                      <c:pt idx="9525">
                        <c:v>2.0931599999999999E-12</c:v>
                      </c:pt>
                      <c:pt idx="9526">
                        <c:v>1.8422299999999999E-12</c:v>
                      </c:pt>
                      <c:pt idx="9527">
                        <c:v>1.8422299999999999E-12</c:v>
                      </c:pt>
                      <c:pt idx="9528">
                        <c:v>2.3097799999999999E-12</c:v>
                      </c:pt>
                      <c:pt idx="9529">
                        <c:v>2.3097799999999999E-12</c:v>
                      </c:pt>
                      <c:pt idx="9530">
                        <c:v>2.0848099999999999E-12</c:v>
                      </c:pt>
                      <c:pt idx="9531">
                        <c:v>2.0848099999999999E-12</c:v>
                      </c:pt>
                      <c:pt idx="9532">
                        <c:v>2.2218099999999998E-12</c:v>
                      </c:pt>
                      <c:pt idx="9533">
                        <c:v>2.2218099999999998E-12</c:v>
                      </c:pt>
                      <c:pt idx="9534">
                        <c:v>2.0290900000000002E-12</c:v>
                      </c:pt>
                      <c:pt idx="9535">
                        <c:v>2.0290900000000002E-12</c:v>
                      </c:pt>
                      <c:pt idx="9536">
                        <c:v>1.9008300000000001E-12</c:v>
                      </c:pt>
                      <c:pt idx="9537">
                        <c:v>1.9008300000000001E-12</c:v>
                      </c:pt>
                      <c:pt idx="9538">
                        <c:v>2.1672299999999998E-12</c:v>
                      </c:pt>
                      <c:pt idx="9539">
                        <c:v>2.1672299999999998E-12</c:v>
                      </c:pt>
                      <c:pt idx="9540">
                        <c:v>2.31304E-12</c:v>
                      </c:pt>
                      <c:pt idx="9541">
                        <c:v>2.31304E-12</c:v>
                      </c:pt>
                      <c:pt idx="9542">
                        <c:v>1.9341899999999999E-12</c:v>
                      </c:pt>
                      <c:pt idx="9543">
                        <c:v>1.9341899999999999E-12</c:v>
                      </c:pt>
                      <c:pt idx="9544">
                        <c:v>1.96765E-12</c:v>
                      </c:pt>
                      <c:pt idx="9545">
                        <c:v>1.96765E-12</c:v>
                      </c:pt>
                      <c:pt idx="9546">
                        <c:v>3.3236700000000001E-12</c:v>
                      </c:pt>
                      <c:pt idx="9547">
                        <c:v>3.3236700000000001E-12</c:v>
                      </c:pt>
                      <c:pt idx="9548">
                        <c:v>4.6564600000000001E-12</c:v>
                      </c:pt>
                      <c:pt idx="9549">
                        <c:v>4.6564600000000001E-12</c:v>
                      </c:pt>
                      <c:pt idx="9550">
                        <c:v>1.88752E-12</c:v>
                      </c:pt>
                      <c:pt idx="9551">
                        <c:v>1.88752E-12</c:v>
                      </c:pt>
                      <c:pt idx="9552">
                        <c:v>2.26478E-12</c:v>
                      </c:pt>
                      <c:pt idx="9553">
                        <c:v>2.26478E-12</c:v>
                      </c:pt>
                      <c:pt idx="9554">
                        <c:v>1.94956E-12</c:v>
                      </c:pt>
                      <c:pt idx="9555">
                        <c:v>1.94956E-12</c:v>
                      </c:pt>
                      <c:pt idx="9556">
                        <c:v>1.9964999999999998E-12</c:v>
                      </c:pt>
                      <c:pt idx="9557">
                        <c:v>1.9964999999999998E-12</c:v>
                      </c:pt>
                      <c:pt idx="9558">
                        <c:v>6.5010599999999998E-12</c:v>
                      </c:pt>
                      <c:pt idx="9559">
                        <c:v>6.5010599999999998E-12</c:v>
                      </c:pt>
                      <c:pt idx="9560">
                        <c:v>2.0768099999999999E-12</c:v>
                      </c:pt>
                      <c:pt idx="9561">
                        <c:v>2.0768099999999999E-12</c:v>
                      </c:pt>
                      <c:pt idx="9562">
                        <c:v>2.0282600000000001E-12</c:v>
                      </c:pt>
                      <c:pt idx="9563">
                        <c:v>2.0282600000000001E-12</c:v>
                      </c:pt>
                      <c:pt idx="9564">
                        <c:v>1.9295600000000001E-12</c:v>
                      </c:pt>
                      <c:pt idx="9565">
                        <c:v>1.9295600000000001E-12</c:v>
                      </c:pt>
                      <c:pt idx="9566">
                        <c:v>2.20746E-12</c:v>
                      </c:pt>
                      <c:pt idx="9567">
                        <c:v>2.20746E-12</c:v>
                      </c:pt>
                      <c:pt idx="9568">
                        <c:v>2.0992699999999998E-12</c:v>
                      </c:pt>
                      <c:pt idx="9569">
                        <c:v>2.0992699999999998E-12</c:v>
                      </c:pt>
                      <c:pt idx="9570">
                        <c:v>2.2272899999999999E-12</c:v>
                      </c:pt>
                      <c:pt idx="9571">
                        <c:v>2.2272899999999999E-12</c:v>
                      </c:pt>
                      <c:pt idx="9572">
                        <c:v>1.8788599999999999E-12</c:v>
                      </c:pt>
                      <c:pt idx="9573">
                        <c:v>1.8788599999999999E-12</c:v>
                      </c:pt>
                      <c:pt idx="9574">
                        <c:v>1.8687599999999998E-12</c:v>
                      </c:pt>
                      <c:pt idx="9575">
                        <c:v>1.8687599999999998E-12</c:v>
                      </c:pt>
                      <c:pt idx="9576">
                        <c:v>1.8504900000000001E-12</c:v>
                      </c:pt>
                      <c:pt idx="9577">
                        <c:v>1.8504900000000001E-12</c:v>
                      </c:pt>
                      <c:pt idx="9578">
                        <c:v>3.3034900000000001E-12</c:v>
                      </c:pt>
                      <c:pt idx="9579">
                        <c:v>3.3034900000000001E-12</c:v>
                      </c:pt>
                      <c:pt idx="9580">
                        <c:v>3.9182200000000002E-12</c:v>
                      </c:pt>
                      <c:pt idx="9581">
                        <c:v>3.9182200000000002E-12</c:v>
                      </c:pt>
                      <c:pt idx="9582">
                        <c:v>3.6648500000000001E-12</c:v>
                      </c:pt>
                      <c:pt idx="9583">
                        <c:v>3.6648500000000001E-12</c:v>
                      </c:pt>
                      <c:pt idx="9584">
                        <c:v>1.9151099999999999E-12</c:v>
                      </c:pt>
                      <c:pt idx="9585">
                        <c:v>1.9151099999999999E-12</c:v>
                      </c:pt>
                      <c:pt idx="9586">
                        <c:v>2.6642900000000002E-12</c:v>
                      </c:pt>
                      <c:pt idx="9587">
                        <c:v>2.6642900000000002E-12</c:v>
                      </c:pt>
                      <c:pt idx="9588">
                        <c:v>1.8370599999999998E-12</c:v>
                      </c:pt>
                      <c:pt idx="9589">
                        <c:v>1.8370599999999998E-12</c:v>
                      </c:pt>
                      <c:pt idx="9590">
                        <c:v>1.8738500000000001E-12</c:v>
                      </c:pt>
                      <c:pt idx="9591">
                        <c:v>1.8738500000000001E-12</c:v>
                      </c:pt>
                      <c:pt idx="9592">
                        <c:v>2.2487299999999999E-12</c:v>
                      </c:pt>
                      <c:pt idx="9593">
                        <c:v>2.2487299999999999E-12</c:v>
                      </c:pt>
                      <c:pt idx="9594">
                        <c:v>2.0556999999999998E-12</c:v>
                      </c:pt>
                      <c:pt idx="9595">
                        <c:v>2.0556999999999998E-12</c:v>
                      </c:pt>
                      <c:pt idx="9596">
                        <c:v>1.8958000000000001E-12</c:v>
                      </c:pt>
                      <c:pt idx="9597">
                        <c:v>1.8958000000000001E-12</c:v>
                      </c:pt>
                      <c:pt idx="9598">
                        <c:v>4.1917600000000003E-12</c:v>
                      </c:pt>
                      <c:pt idx="9599">
                        <c:v>4.1917600000000003E-12</c:v>
                      </c:pt>
                      <c:pt idx="9600">
                        <c:v>1.8836799999999999E-12</c:v>
                      </c:pt>
                      <c:pt idx="9601">
                        <c:v>1.8836799999999999E-12</c:v>
                      </c:pt>
                      <c:pt idx="9602">
                        <c:v>1.9442300000000001E-12</c:v>
                      </c:pt>
                      <c:pt idx="9603">
                        <c:v>1.9442300000000001E-12</c:v>
                      </c:pt>
                      <c:pt idx="9604">
                        <c:v>1.9599700000000002E-12</c:v>
                      </c:pt>
                      <c:pt idx="9605">
                        <c:v>1.9599700000000002E-12</c:v>
                      </c:pt>
                      <c:pt idx="9606">
                        <c:v>1.9998400000000001E-12</c:v>
                      </c:pt>
                      <c:pt idx="9607">
                        <c:v>1.9998400000000001E-12</c:v>
                      </c:pt>
                      <c:pt idx="9608">
                        <c:v>1.92685E-12</c:v>
                      </c:pt>
                      <c:pt idx="9609">
                        <c:v>1.92685E-12</c:v>
                      </c:pt>
                      <c:pt idx="9610">
                        <c:v>1.8880199999999999E-12</c:v>
                      </c:pt>
                      <c:pt idx="9611">
                        <c:v>1.8880199999999999E-12</c:v>
                      </c:pt>
                      <c:pt idx="9612">
                        <c:v>2.0566100000000001E-12</c:v>
                      </c:pt>
                      <c:pt idx="9613">
                        <c:v>2.0566100000000001E-12</c:v>
                      </c:pt>
                      <c:pt idx="9614">
                        <c:v>2.0944800000000002E-12</c:v>
                      </c:pt>
                      <c:pt idx="9615">
                        <c:v>2.0944800000000002E-12</c:v>
                      </c:pt>
                      <c:pt idx="9616">
                        <c:v>1.9366499999999998E-12</c:v>
                      </c:pt>
                      <c:pt idx="9617">
                        <c:v>1.9366499999999998E-12</c:v>
                      </c:pt>
                      <c:pt idx="9618">
                        <c:v>1.9236400000000001E-12</c:v>
                      </c:pt>
                      <c:pt idx="9619">
                        <c:v>1.9236400000000001E-12</c:v>
                      </c:pt>
                      <c:pt idx="9620">
                        <c:v>1.9267299999999998E-12</c:v>
                      </c:pt>
                      <c:pt idx="9621">
                        <c:v>1.9267299999999998E-12</c:v>
                      </c:pt>
                      <c:pt idx="9622">
                        <c:v>1.9013599999999999E-12</c:v>
                      </c:pt>
                      <c:pt idx="9623">
                        <c:v>1.9013599999999999E-12</c:v>
                      </c:pt>
                      <c:pt idx="9624">
                        <c:v>1.9022400000000002E-12</c:v>
                      </c:pt>
                      <c:pt idx="9625">
                        <c:v>1.9022400000000002E-12</c:v>
                      </c:pt>
                      <c:pt idx="9626">
                        <c:v>2.0352499999999998E-12</c:v>
                      </c:pt>
                      <c:pt idx="9627">
                        <c:v>2.0352499999999998E-12</c:v>
                      </c:pt>
                      <c:pt idx="9628">
                        <c:v>1.8480300000000002E-12</c:v>
                      </c:pt>
                      <c:pt idx="9629">
                        <c:v>1.8480300000000002E-12</c:v>
                      </c:pt>
                      <c:pt idx="9630">
                        <c:v>2.32621E-12</c:v>
                      </c:pt>
                      <c:pt idx="9631">
                        <c:v>2.32621E-12</c:v>
                      </c:pt>
                      <c:pt idx="9632">
                        <c:v>1.8734100000000002E-12</c:v>
                      </c:pt>
                      <c:pt idx="9633">
                        <c:v>1.8734100000000002E-12</c:v>
                      </c:pt>
                      <c:pt idx="9634">
                        <c:v>2.4874199999999999E-12</c:v>
                      </c:pt>
                      <c:pt idx="9635">
                        <c:v>2.4874199999999999E-12</c:v>
                      </c:pt>
                      <c:pt idx="9636">
                        <c:v>2.138E-12</c:v>
                      </c:pt>
                      <c:pt idx="9637">
                        <c:v>2.138E-12</c:v>
                      </c:pt>
                      <c:pt idx="9638">
                        <c:v>1.9582699999999999E-12</c:v>
                      </c:pt>
                      <c:pt idx="9639">
                        <c:v>1.9582699999999999E-12</c:v>
                      </c:pt>
                      <c:pt idx="9640">
                        <c:v>1.90144E-12</c:v>
                      </c:pt>
                      <c:pt idx="9641">
                        <c:v>1.90144E-12</c:v>
                      </c:pt>
                      <c:pt idx="9642">
                        <c:v>1.8425200000000001E-12</c:v>
                      </c:pt>
                      <c:pt idx="9643">
                        <c:v>1.8425200000000001E-12</c:v>
                      </c:pt>
                      <c:pt idx="9644">
                        <c:v>1.9462599999999998E-12</c:v>
                      </c:pt>
                      <c:pt idx="9645">
                        <c:v>1.9462599999999998E-12</c:v>
                      </c:pt>
                      <c:pt idx="9646">
                        <c:v>2.06406E-12</c:v>
                      </c:pt>
                      <c:pt idx="9647">
                        <c:v>2.06406E-12</c:v>
                      </c:pt>
                      <c:pt idx="9648">
                        <c:v>2.8082400000000002E-12</c:v>
                      </c:pt>
                      <c:pt idx="9649">
                        <c:v>2.8082400000000002E-12</c:v>
                      </c:pt>
                      <c:pt idx="9650">
                        <c:v>2.259E-12</c:v>
                      </c:pt>
                      <c:pt idx="9651">
                        <c:v>2.259E-12</c:v>
                      </c:pt>
                      <c:pt idx="9652">
                        <c:v>2.15541E-12</c:v>
                      </c:pt>
                      <c:pt idx="9653">
                        <c:v>2.15541E-12</c:v>
                      </c:pt>
                      <c:pt idx="9654">
                        <c:v>1.93441E-12</c:v>
                      </c:pt>
                      <c:pt idx="9655">
                        <c:v>1.93441E-12</c:v>
                      </c:pt>
                      <c:pt idx="9656">
                        <c:v>4.1564799999999997E-12</c:v>
                      </c:pt>
                      <c:pt idx="9657">
                        <c:v>4.1564799999999997E-12</c:v>
                      </c:pt>
                      <c:pt idx="9658">
                        <c:v>1.9077899999999999E-12</c:v>
                      </c:pt>
                      <c:pt idx="9659">
                        <c:v>1.9077899999999999E-12</c:v>
                      </c:pt>
                      <c:pt idx="9660">
                        <c:v>2.24327E-12</c:v>
                      </c:pt>
                      <c:pt idx="9661">
                        <c:v>2.24327E-12</c:v>
                      </c:pt>
                      <c:pt idx="9662">
                        <c:v>2.23732E-12</c:v>
                      </c:pt>
                      <c:pt idx="9663">
                        <c:v>2.23732E-12</c:v>
                      </c:pt>
                      <c:pt idx="9664">
                        <c:v>2.2467300000000001E-12</c:v>
                      </c:pt>
                      <c:pt idx="9665">
                        <c:v>2.2467300000000001E-12</c:v>
                      </c:pt>
                      <c:pt idx="9666">
                        <c:v>4.1858399999999999E-12</c:v>
                      </c:pt>
                      <c:pt idx="9667">
                        <c:v>4.1858399999999999E-12</c:v>
                      </c:pt>
                      <c:pt idx="9668">
                        <c:v>1.91861E-12</c:v>
                      </c:pt>
                      <c:pt idx="9669">
                        <c:v>1.91861E-12</c:v>
                      </c:pt>
                      <c:pt idx="9670">
                        <c:v>1.8828199999999998E-12</c:v>
                      </c:pt>
                      <c:pt idx="9671">
                        <c:v>1.8828199999999998E-12</c:v>
                      </c:pt>
                      <c:pt idx="9672">
                        <c:v>1.90147E-12</c:v>
                      </c:pt>
                      <c:pt idx="9673">
                        <c:v>1.90147E-12</c:v>
                      </c:pt>
                      <c:pt idx="9674">
                        <c:v>2.0248499999999998E-12</c:v>
                      </c:pt>
                      <c:pt idx="9675">
                        <c:v>2.0248499999999998E-12</c:v>
                      </c:pt>
                      <c:pt idx="9676">
                        <c:v>3.5941300000000002E-12</c:v>
                      </c:pt>
                      <c:pt idx="9677">
                        <c:v>3.5941300000000002E-12</c:v>
                      </c:pt>
                      <c:pt idx="9678">
                        <c:v>5.9975599999999997E-12</c:v>
                      </c:pt>
                      <c:pt idx="9679">
                        <c:v>5.9975599999999997E-12</c:v>
                      </c:pt>
                      <c:pt idx="9680">
                        <c:v>2.0734599999999999E-12</c:v>
                      </c:pt>
                      <c:pt idx="9681">
                        <c:v>2.0734599999999999E-12</c:v>
                      </c:pt>
                      <c:pt idx="9682">
                        <c:v>4.3457499999999997E-12</c:v>
                      </c:pt>
                      <c:pt idx="9683">
                        <c:v>4.3457499999999997E-12</c:v>
                      </c:pt>
                      <c:pt idx="9684">
                        <c:v>1.9657599999999999E-12</c:v>
                      </c:pt>
                      <c:pt idx="9685">
                        <c:v>1.9657599999999999E-12</c:v>
                      </c:pt>
                      <c:pt idx="9686">
                        <c:v>1.8938500000000001E-12</c:v>
                      </c:pt>
                      <c:pt idx="9687">
                        <c:v>1.8938500000000001E-12</c:v>
                      </c:pt>
                      <c:pt idx="9688">
                        <c:v>1.89255E-12</c:v>
                      </c:pt>
                      <c:pt idx="9689">
                        <c:v>1.89255E-12</c:v>
                      </c:pt>
                      <c:pt idx="9690">
                        <c:v>2.3764999999999998E-12</c:v>
                      </c:pt>
                      <c:pt idx="9691">
                        <c:v>2.3764999999999998E-12</c:v>
                      </c:pt>
                      <c:pt idx="9692">
                        <c:v>1.9921599999999999E-12</c:v>
                      </c:pt>
                      <c:pt idx="9693">
                        <c:v>1.9921599999999999E-12</c:v>
                      </c:pt>
                      <c:pt idx="9694">
                        <c:v>1.99087E-12</c:v>
                      </c:pt>
                      <c:pt idx="9695">
                        <c:v>1.99087E-12</c:v>
                      </c:pt>
                      <c:pt idx="9696">
                        <c:v>2.08708E-12</c:v>
                      </c:pt>
                      <c:pt idx="9697">
                        <c:v>2.08708E-12</c:v>
                      </c:pt>
                      <c:pt idx="9698">
                        <c:v>1.8324300000000001E-12</c:v>
                      </c:pt>
                      <c:pt idx="9699">
                        <c:v>1.8324300000000001E-12</c:v>
                      </c:pt>
                      <c:pt idx="9700">
                        <c:v>1.8785099999999998E-12</c:v>
                      </c:pt>
                      <c:pt idx="9701">
                        <c:v>1.8785099999999998E-12</c:v>
                      </c:pt>
                      <c:pt idx="9702">
                        <c:v>2.1529600000000001E-12</c:v>
                      </c:pt>
                      <c:pt idx="9703">
                        <c:v>2.1529600000000001E-12</c:v>
                      </c:pt>
                      <c:pt idx="9704">
                        <c:v>1.9286799999999998E-12</c:v>
                      </c:pt>
                      <c:pt idx="9705">
                        <c:v>1.9286799999999998E-12</c:v>
                      </c:pt>
                      <c:pt idx="9706">
                        <c:v>2.1299800000000002E-12</c:v>
                      </c:pt>
                      <c:pt idx="9707">
                        <c:v>2.1299800000000002E-12</c:v>
                      </c:pt>
                      <c:pt idx="9708">
                        <c:v>1.8831299999999999E-12</c:v>
                      </c:pt>
                      <c:pt idx="9709">
                        <c:v>1.8831299999999999E-12</c:v>
                      </c:pt>
                      <c:pt idx="9710">
                        <c:v>1.8577400000000001E-12</c:v>
                      </c:pt>
                      <c:pt idx="9711">
                        <c:v>1.8577400000000001E-12</c:v>
                      </c:pt>
                      <c:pt idx="9712">
                        <c:v>2.1758799999999998E-12</c:v>
                      </c:pt>
                      <c:pt idx="9713">
                        <c:v>2.1758799999999998E-12</c:v>
                      </c:pt>
                      <c:pt idx="9714">
                        <c:v>2.0338400000000001E-12</c:v>
                      </c:pt>
                      <c:pt idx="9715">
                        <c:v>2.0338400000000001E-12</c:v>
                      </c:pt>
                      <c:pt idx="9716">
                        <c:v>4.08106E-12</c:v>
                      </c:pt>
                      <c:pt idx="9717">
                        <c:v>4.08106E-12</c:v>
                      </c:pt>
                      <c:pt idx="9718">
                        <c:v>2.1221899999999999E-12</c:v>
                      </c:pt>
                      <c:pt idx="9719">
                        <c:v>2.1221899999999999E-12</c:v>
                      </c:pt>
                      <c:pt idx="9720">
                        <c:v>3.5949999999999999E-12</c:v>
                      </c:pt>
                      <c:pt idx="9721">
                        <c:v>3.5949999999999999E-12</c:v>
                      </c:pt>
                      <c:pt idx="9722">
                        <c:v>1.86833E-12</c:v>
                      </c:pt>
                      <c:pt idx="9723">
                        <c:v>1.86833E-12</c:v>
                      </c:pt>
                      <c:pt idx="9724">
                        <c:v>1.94781E-12</c:v>
                      </c:pt>
                      <c:pt idx="9725">
                        <c:v>1.94781E-12</c:v>
                      </c:pt>
                      <c:pt idx="9726">
                        <c:v>1.8746099999999998E-12</c:v>
                      </c:pt>
                      <c:pt idx="9727">
                        <c:v>1.8746099999999998E-12</c:v>
                      </c:pt>
                      <c:pt idx="9728">
                        <c:v>2.0273499999999998E-12</c:v>
                      </c:pt>
                      <c:pt idx="9729">
                        <c:v>2.0273499999999998E-12</c:v>
                      </c:pt>
                      <c:pt idx="9730">
                        <c:v>1.8674699999999999E-12</c:v>
                      </c:pt>
                      <c:pt idx="9731">
                        <c:v>1.8674699999999999E-12</c:v>
                      </c:pt>
                      <c:pt idx="9732">
                        <c:v>1.9265500000000001E-12</c:v>
                      </c:pt>
                      <c:pt idx="9733">
                        <c:v>1.9265500000000001E-12</c:v>
                      </c:pt>
                      <c:pt idx="9734">
                        <c:v>1.8910800000000001E-12</c:v>
                      </c:pt>
                      <c:pt idx="9735">
                        <c:v>1.8910800000000001E-12</c:v>
                      </c:pt>
                      <c:pt idx="9736">
                        <c:v>4.9446599999999997E-12</c:v>
                      </c:pt>
                      <c:pt idx="9737">
                        <c:v>4.9446599999999997E-12</c:v>
                      </c:pt>
                      <c:pt idx="9738">
                        <c:v>1.8769699999999998E-12</c:v>
                      </c:pt>
                      <c:pt idx="9739">
                        <c:v>1.8769699999999998E-12</c:v>
                      </c:pt>
                      <c:pt idx="9740">
                        <c:v>3.7104399999999997E-12</c:v>
                      </c:pt>
                      <c:pt idx="9741">
                        <c:v>3.7104399999999997E-12</c:v>
                      </c:pt>
                      <c:pt idx="9742">
                        <c:v>1.88793E-12</c:v>
                      </c:pt>
                      <c:pt idx="9743">
                        <c:v>1.88793E-12</c:v>
                      </c:pt>
                      <c:pt idx="9744">
                        <c:v>2.2790999999999999E-12</c:v>
                      </c:pt>
                      <c:pt idx="9745">
                        <c:v>2.2790999999999999E-12</c:v>
                      </c:pt>
                      <c:pt idx="9746">
                        <c:v>2.0429199999999999E-12</c:v>
                      </c:pt>
                      <c:pt idx="9747">
                        <c:v>2.0429199999999999E-12</c:v>
                      </c:pt>
                      <c:pt idx="9748">
                        <c:v>2.02504E-12</c:v>
                      </c:pt>
                      <c:pt idx="9749">
                        <c:v>2.02504E-12</c:v>
                      </c:pt>
                      <c:pt idx="9750">
                        <c:v>2.0607600000000002E-12</c:v>
                      </c:pt>
                      <c:pt idx="9751">
                        <c:v>2.0607600000000002E-12</c:v>
                      </c:pt>
                      <c:pt idx="9752">
                        <c:v>4.2833599999999996E-12</c:v>
                      </c:pt>
                      <c:pt idx="9753">
                        <c:v>4.2833599999999996E-12</c:v>
                      </c:pt>
                      <c:pt idx="9754">
                        <c:v>2.0381100000000001E-12</c:v>
                      </c:pt>
                      <c:pt idx="9755">
                        <c:v>2.0381100000000001E-12</c:v>
                      </c:pt>
                      <c:pt idx="9756">
                        <c:v>2.1998899999999998E-12</c:v>
                      </c:pt>
                      <c:pt idx="9757">
                        <c:v>2.1998899999999998E-12</c:v>
                      </c:pt>
                      <c:pt idx="9758">
                        <c:v>1.86204E-12</c:v>
                      </c:pt>
                      <c:pt idx="9759">
                        <c:v>1.86204E-12</c:v>
                      </c:pt>
                      <c:pt idx="9760">
                        <c:v>1.9083200000000001E-12</c:v>
                      </c:pt>
                      <c:pt idx="9761">
                        <c:v>1.9083200000000001E-12</c:v>
                      </c:pt>
                      <c:pt idx="9762">
                        <c:v>1.8813899999999999E-12</c:v>
                      </c:pt>
                      <c:pt idx="9763">
                        <c:v>1.8813899999999999E-12</c:v>
                      </c:pt>
                      <c:pt idx="9764">
                        <c:v>3.8468000000000001E-12</c:v>
                      </c:pt>
                      <c:pt idx="9765">
                        <c:v>3.8468000000000001E-12</c:v>
                      </c:pt>
                      <c:pt idx="9766">
                        <c:v>3.5259300000000001E-12</c:v>
                      </c:pt>
                      <c:pt idx="9767">
                        <c:v>3.5259300000000001E-12</c:v>
                      </c:pt>
                      <c:pt idx="9768">
                        <c:v>1.8576799999999998E-12</c:v>
                      </c:pt>
                      <c:pt idx="9769">
                        <c:v>1.8576799999999998E-12</c:v>
                      </c:pt>
                      <c:pt idx="9770">
                        <c:v>1.9946100000000001E-12</c:v>
                      </c:pt>
                      <c:pt idx="9771">
                        <c:v>1.9946100000000001E-12</c:v>
                      </c:pt>
                      <c:pt idx="9772">
                        <c:v>3.7733199999999999E-12</c:v>
                      </c:pt>
                      <c:pt idx="9773">
                        <c:v>3.7733199999999999E-12</c:v>
                      </c:pt>
                      <c:pt idx="9774">
                        <c:v>1.89764E-12</c:v>
                      </c:pt>
                      <c:pt idx="9775">
                        <c:v>1.89764E-12</c:v>
                      </c:pt>
                      <c:pt idx="9776">
                        <c:v>2.2962200000000001E-12</c:v>
                      </c:pt>
                      <c:pt idx="9777">
                        <c:v>2.2962200000000001E-12</c:v>
                      </c:pt>
                      <c:pt idx="9778">
                        <c:v>2.1333799999999999E-12</c:v>
                      </c:pt>
                      <c:pt idx="9779">
                        <c:v>2.1333799999999999E-12</c:v>
                      </c:pt>
                      <c:pt idx="9780">
                        <c:v>2.0864899999999999E-12</c:v>
                      </c:pt>
                      <c:pt idx="9781">
                        <c:v>2.0864899999999999E-12</c:v>
                      </c:pt>
                      <c:pt idx="9782">
                        <c:v>3.3506699999999999E-12</c:v>
                      </c:pt>
                      <c:pt idx="9783">
                        <c:v>3.3506699999999999E-12</c:v>
                      </c:pt>
                      <c:pt idx="9784">
                        <c:v>2.29823E-12</c:v>
                      </c:pt>
                      <c:pt idx="9785">
                        <c:v>2.29823E-12</c:v>
                      </c:pt>
                      <c:pt idx="9786">
                        <c:v>2.2032399999999998E-12</c:v>
                      </c:pt>
                      <c:pt idx="9787">
                        <c:v>2.2032399999999998E-12</c:v>
                      </c:pt>
                      <c:pt idx="9788">
                        <c:v>2.18284E-12</c:v>
                      </c:pt>
                      <c:pt idx="9789">
                        <c:v>2.18284E-12</c:v>
                      </c:pt>
                      <c:pt idx="9790">
                        <c:v>2.2403100000000002E-12</c:v>
                      </c:pt>
                      <c:pt idx="9791">
                        <c:v>2.2403100000000002E-12</c:v>
                      </c:pt>
                      <c:pt idx="9792">
                        <c:v>1.9505300000000002E-12</c:v>
                      </c:pt>
                      <c:pt idx="9793">
                        <c:v>1.9505300000000002E-12</c:v>
                      </c:pt>
                      <c:pt idx="9794">
                        <c:v>1.9530399999999999E-12</c:v>
                      </c:pt>
                      <c:pt idx="9795">
                        <c:v>1.9530399999999999E-12</c:v>
                      </c:pt>
                      <c:pt idx="9796">
                        <c:v>1.8445899999999999E-12</c:v>
                      </c:pt>
                      <c:pt idx="9797">
                        <c:v>1.8445899999999999E-12</c:v>
                      </c:pt>
                      <c:pt idx="9798">
                        <c:v>1.8833299999999998E-12</c:v>
                      </c:pt>
                      <c:pt idx="9799">
                        <c:v>1.8833299999999998E-12</c:v>
                      </c:pt>
                      <c:pt idx="9800">
                        <c:v>1.8828899999999999E-12</c:v>
                      </c:pt>
                      <c:pt idx="9801">
                        <c:v>1.8828899999999999E-12</c:v>
                      </c:pt>
                      <c:pt idx="9802">
                        <c:v>1.8876399999999998E-12</c:v>
                      </c:pt>
                      <c:pt idx="9803">
                        <c:v>1.8876399999999998E-12</c:v>
                      </c:pt>
                      <c:pt idx="9804">
                        <c:v>2.2221199999999998E-12</c:v>
                      </c:pt>
                      <c:pt idx="9805">
                        <c:v>2.2221199999999998E-12</c:v>
                      </c:pt>
                      <c:pt idx="9806">
                        <c:v>1.8525199999999999E-12</c:v>
                      </c:pt>
                      <c:pt idx="9807">
                        <c:v>1.8525199999999999E-12</c:v>
                      </c:pt>
                      <c:pt idx="9808">
                        <c:v>2.0007399999999998E-12</c:v>
                      </c:pt>
                      <c:pt idx="9809">
                        <c:v>2.0007399999999998E-12</c:v>
                      </c:pt>
                      <c:pt idx="9810">
                        <c:v>2.0010100000000002E-12</c:v>
                      </c:pt>
                      <c:pt idx="9811">
                        <c:v>2.0010100000000002E-12</c:v>
                      </c:pt>
                      <c:pt idx="9812">
                        <c:v>1.9456199999999999E-12</c:v>
                      </c:pt>
                      <c:pt idx="9813">
                        <c:v>1.9456199999999999E-12</c:v>
                      </c:pt>
                      <c:pt idx="9814">
                        <c:v>2.0354299999999999E-12</c:v>
                      </c:pt>
                      <c:pt idx="9815">
                        <c:v>2.0354299999999999E-12</c:v>
                      </c:pt>
                      <c:pt idx="9816">
                        <c:v>1.88567E-12</c:v>
                      </c:pt>
                      <c:pt idx="9817">
                        <c:v>1.88567E-12</c:v>
                      </c:pt>
                      <c:pt idx="9818">
                        <c:v>1.97767E-12</c:v>
                      </c:pt>
                      <c:pt idx="9819">
                        <c:v>1.97767E-12</c:v>
                      </c:pt>
                      <c:pt idx="9820">
                        <c:v>2.1915000000000001E-12</c:v>
                      </c:pt>
                      <c:pt idx="9821">
                        <c:v>2.1915000000000001E-12</c:v>
                      </c:pt>
                      <c:pt idx="9822">
                        <c:v>2.40258E-12</c:v>
                      </c:pt>
                      <c:pt idx="9823">
                        <c:v>2.40258E-12</c:v>
                      </c:pt>
                      <c:pt idx="9824">
                        <c:v>3.57124E-12</c:v>
                      </c:pt>
                      <c:pt idx="9825">
                        <c:v>3.57124E-12</c:v>
                      </c:pt>
                      <c:pt idx="9826">
                        <c:v>1.9608900000000001E-12</c:v>
                      </c:pt>
                      <c:pt idx="9827">
                        <c:v>1.9608900000000001E-12</c:v>
                      </c:pt>
                      <c:pt idx="9828">
                        <c:v>2.8300999999999998E-12</c:v>
                      </c:pt>
                      <c:pt idx="9829">
                        <c:v>2.8300999999999998E-12</c:v>
                      </c:pt>
                      <c:pt idx="9830">
                        <c:v>1.8721899999999999E-12</c:v>
                      </c:pt>
                      <c:pt idx="9831">
                        <c:v>1.8721899999999999E-12</c:v>
                      </c:pt>
                      <c:pt idx="9832">
                        <c:v>1.8668199999999999E-12</c:v>
                      </c:pt>
                      <c:pt idx="9833">
                        <c:v>1.8668199999999999E-12</c:v>
                      </c:pt>
                      <c:pt idx="9834">
                        <c:v>1.9078E-12</c:v>
                      </c:pt>
                      <c:pt idx="9835">
                        <c:v>1.9078E-12</c:v>
                      </c:pt>
                      <c:pt idx="9836">
                        <c:v>1.8837300000000001E-12</c:v>
                      </c:pt>
                      <c:pt idx="9837">
                        <c:v>1.8837300000000001E-12</c:v>
                      </c:pt>
                      <c:pt idx="9838">
                        <c:v>1.9041500000000001E-12</c:v>
                      </c:pt>
                      <c:pt idx="9839">
                        <c:v>1.9041500000000001E-12</c:v>
                      </c:pt>
                      <c:pt idx="9840">
                        <c:v>1.9728200000000001E-12</c:v>
                      </c:pt>
                      <c:pt idx="9841">
                        <c:v>1.9728200000000001E-12</c:v>
                      </c:pt>
                      <c:pt idx="9842">
                        <c:v>2.2623000000000002E-12</c:v>
                      </c:pt>
                      <c:pt idx="9843">
                        <c:v>2.2623000000000002E-12</c:v>
                      </c:pt>
                      <c:pt idx="9844">
                        <c:v>1.9080100000000001E-12</c:v>
                      </c:pt>
                      <c:pt idx="9845">
                        <c:v>1.9080100000000001E-12</c:v>
                      </c:pt>
                      <c:pt idx="9846">
                        <c:v>2.3839199999999998E-12</c:v>
                      </c:pt>
                      <c:pt idx="9847">
                        <c:v>2.3839199999999998E-12</c:v>
                      </c:pt>
                      <c:pt idx="9848">
                        <c:v>1.9012E-12</c:v>
                      </c:pt>
                      <c:pt idx="9849">
                        <c:v>1.9012E-12</c:v>
                      </c:pt>
                      <c:pt idx="9850">
                        <c:v>4.0332899999999997E-12</c:v>
                      </c:pt>
                      <c:pt idx="9851">
                        <c:v>4.0332899999999997E-12</c:v>
                      </c:pt>
                      <c:pt idx="9852">
                        <c:v>2.47556E-12</c:v>
                      </c:pt>
                      <c:pt idx="9853">
                        <c:v>2.47556E-12</c:v>
                      </c:pt>
                      <c:pt idx="9854">
                        <c:v>1.94511E-12</c:v>
                      </c:pt>
                      <c:pt idx="9855">
                        <c:v>1.94511E-12</c:v>
                      </c:pt>
                      <c:pt idx="9856">
                        <c:v>2.0330599999999998E-12</c:v>
                      </c:pt>
                      <c:pt idx="9857">
                        <c:v>2.0330599999999998E-12</c:v>
                      </c:pt>
                      <c:pt idx="9858">
                        <c:v>2.1081299999999998E-12</c:v>
                      </c:pt>
                      <c:pt idx="9859">
                        <c:v>2.1081299999999998E-12</c:v>
                      </c:pt>
                      <c:pt idx="9860">
                        <c:v>1.9122399999999999E-12</c:v>
                      </c:pt>
                      <c:pt idx="9861">
                        <c:v>1.9122399999999999E-12</c:v>
                      </c:pt>
                      <c:pt idx="9862">
                        <c:v>1.9162299999999998E-12</c:v>
                      </c:pt>
                      <c:pt idx="9863">
                        <c:v>1.9162299999999998E-12</c:v>
                      </c:pt>
                      <c:pt idx="9864">
                        <c:v>3.93188E-10</c:v>
                      </c:pt>
                      <c:pt idx="9865">
                        <c:v>3.93188E-10</c:v>
                      </c:pt>
                      <c:pt idx="9866">
                        <c:v>1.0864000000000001E-11</c:v>
                      </c:pt>
                      <c:pt idx="9867">
                        <c:v>1.0864000000000001E-11</c:v>
                      </c:pt>
                      <c:pt idx="9868">
                        <c:v>2.2436299999999998E-12</c:v>
                      </c:pt>
                      <c:pt idx="9869">
                        <c:v>2.2436299999999998E-12</c:v>
                      </c:pt>
                      <c:pt idx="9870">
                        <c:v>3.5083500000000001E-12</c:v>
                      </c:pt>
                      <c:pt idx="9871">
                        <c:v>3.5083500000000001E-12</c:v>
                      </c:pt>
                      <c:pt idx="9872">
                        <c:v>2.0420400000000001E-12</c:v>
                      </c:pt>
                      <c:pt idx="9873">
                        <c:v>2.0420400000000001E-12</c:v>
                      </c:pt>
                      <c:pt idx="9874">
                        <c:v>1.9461899999999998E-12</c:v>
                      </c:pt>
                      <c:pt idx="9875">
                        <c:v>1.9461899999999998E-12</c:v>
                      </c:pt>
                      <c:pt idx="9876">
                        <c:v>2.0127799999999998E-12</c:v>
                      </c:pt>
                      <c:pt idx="9877">
                        <c:v>2.0127799999999998E-12</c:v>
                      </c:pt>
                      <c:pt idx="9878">
                        <c:v>1.9453799999999999E-12</c:v>
                      </c:pt>
                      <c:pt idx="9879">
                        <c:v>1.9453799999999999E-12</c:v>
                      </c:pt>
                      <c:pt idx="9880">
                        <c:v>2.1806699999999998E-12</c:v>
                      </c:pt>
                      <c:pt idx="9881">
                        <c:v>2.1806699999999998E-12</c:v>
                      </c:pt>
                      <c:pt idx="9882">
                        <c:v>1.9254699999999999E-12</c:v>
                      </c:pt>
                      <c:pt idx="9883">
                        <c:v>1.9254699999999999E-12</c:v>
                      </c:pt>
                      <c:pt idx="9884">
                        <c:v>2.0773899999999999E-12</c:v>
                      </c:pt>
                      <c:pt idx="9885">
                        <c:v>2.0773899999999999E-12</c:v>
                      </c:pt>
                      <c:pt idx="9886">
                        <c:v>2.0347900000000001E-12</c:v>
                      </c:pt>
                      <c:pt idx="9887">
                        <c:v>2.0347900000000001E-12</c:v>
                      </c:pt>
                      <c:pt idx="9888">
                        <c:v>2.1557300000000001E-12</c:v>
                      </c:pt>
                      <c:pt idx="9889">
                        <c:v>2.1557300000000001E-12</c:v>
                      </c:pt>
                      <c:pt idx="9890">
                        <c:v>5.3057699999999999E-11</c:v>
                      </c:pt>
                      <c:pt idx="9891">
                        <c:v>5.3057699999999999E-11</c:v>
                      </c:pt>
                      <c:pt idx="9892">
                        <c:v>3.4252599999999999E-12</c:v>
                      </c:pt>
                      <c:pt idx="9893">
                        <c:v>3.4252599999999999E-12</c:v>
                      </c:pt>
                      <c:pt idx="9894">
                        <c:v>1.9232799999999999E-12</c:v>
                      </c:pt>
                      <c:pt idx="9895">
                        <c:v>1.9232799999999999E-12</c:v>
                      </c:pt>
                      <c:pt idx="9896">
                        <c:v>2.1948999999999999E-12</c:v>
                      </c:pt>
                      <c:pt idx="9897">
                        <c:v>2.1948999999999999E-12</c:v>
                      </c:pt>
                      <c:pt idx="9898">
                        <c:v>2.1763800000000001E-12</c:v>
                      </c:pt>
                      <c:pt idx="9899">
                        <c:v>2.1763800000000001E-12</c:v>
                      </c:pt>
                      <c:pt idx="9900">
                        <c:v>1.9509499999999999E-12</c:v>
                      </c:pt>
                      <c:pt idx="9901">
                        <c:v>1.9509499999999999E-12</c:v>
                      </c:pt>
                      <c:pt idx="9902">
                        <c:v>1.8826199999999999E-12</c:v>
                      </c:pt>
                      <c:pt idx="9903">
                        <c:v>1.8826199999999999E-12</c:v>
                      </c:pt>
                      <c:pt idx="9904">
                        <c:v>1.8545200000000001E-12</c:v>
                      </c:pt>
                      <c:pt idx="9905">
                        <c:v>1.8545200000000001E-12</c:v>
                      </c:pt>
                      <c:pt idx="9906">
                        <c:v>2.0625799999999999E-12</c:v>
                      </c:pt>
                      <c:pt idx="9907">
                        <c:v>2.0625799999999999E-12</c:v>
                      </c:pt>
                      <c:pt idx="9908">
                        <c:v>2.30086E-12</c:v>
                      </c:pt>
                      <c:pt idx="9909">
                        <c:v>2.30086E-12</c:v>
                      </c:pt>
                      <c:pt idx="9910">
                        <c:v>1.9003200000000001E-12</c:v>
                      </c:pt>
                      <c:pt idx="9911">
                        <c:v>1.9003200000000001E-12</c:v>
                      </c:pt>
                      <c:pt idx="9912">
                        <c:v>1.89805E-12</c:v>
                      </c:pt>
                      <c:pt idx="9913">
                        <c:v>1.89805E-12</c:v>
                      </c:pt>
                      <c:pt idx="9914">
                        <c:v>2.1458599999999999E-12</c:v>
                      </c:pt>
                      <c:pt idx="9915">
                        <c:v>2.1458599999999999E-12</c:v>
                      </c:pt>
                      <c:pt idx="9916">
                        <c:v>3.9930500000000002E-12</c:v>
                      </c:pt>
                      <c:pt idx="9917">
                        <c:v>3.9930500000000002E-12</c:v>
                      </c:pt>
                      <c:pt idx="9918">
                        <c:v>2.15596E-12</c:v>
                      </c:pt>
                      <c:pt idx="9919">
                        <c:v>2.15596E-12</c:v>
                      </c:pt>
                      <c:pt idx="9920">
                        <c:v>1.9631E-12</c:v>
                      </c:pt>
                      <c:pt idx="9921">
                        <c:v>1.9631E-12</c:v>
                      </c:pt>
                      <c:pt idx="9922">
                        <c:v>1.9086600000000001E-12</c:v>
                      </c:pt>
                      <c:pt idx="9923">
                        <c:v>1.9086600000000001E-12</c:v>
                      </c:pt>
                      <c:pt idx="9924">
                        <c:v>2.0072799999999999E-12</c:v>
                      </c:pt>
                      <c:pt idx="9925">
                        <c:v>2.0072799999999999E-12</c:v>
                      </c:pt>
                      <c:pt idx="9926">
                        <c:v>2.5002799999999999E-12</c:v>
                      </c:pt>
                      <c:pt idx="9927">
                        <c:v>2.5002799999999999E-12</c:v>
                      </c:pt>
                      <c:pt idx="9928">
                        <c:v>1.9063400000000001E-12</c:v>
                      </c:pt>
                      <c:pt idx="9929">
                        <c:v>1.9063400000000001E-12</c:v>
                      </c:pt>
                      <c:pt idx="9930">
                        <c:v>1.9225800000000001E-12</c:v>
                      </c:pt>
                      <c:pt idx="9931">
                        <c:v>1.9225800000000001E-12</c:v>
                      </c:pt>
                      <c:pt idx="9932">
                        <c:v>2.0234199999999999E-12</c:v>
                      </c:pt>
                      <c:pt idx="9933">
                        <c:v>2.0234199999999999E-12</c:v>
                      </c:pt>
                      <c:pt idx="9934">
                        <c:v>1.9517399999999999E-12</c:v>
                      </c:pt>
                      <c:pt idx="9935">
                        <c:v>1.9517399999999999E-12</c:v>
                      </c:pt>
                      <c:pt idx="9936">
                        <c:v>1.82654E-12</c:v>
                      </c:pt>
                      <c:pt idx="9937">
                        <c:v>1.82654E-12</c:v>
                      </c:pt>
                      <c:pt idx="9938">
                        <c:v>1.8994700000000002E-12</c:v>
                      </c:pt>
                      <c:pt idx="9939">
                        <c:v>1.8994700000000002E-12</c:v>
                      </c:pt>
                      <c:pt idx="9940">
                        <c:v>1.91382E-12</c:v>
                      </c:pt>
                      <c:pt idx="9941">
                        <c:v>1.91382E-12</c:v>
                      </c:pt>
                      <c:pt idx="9942">
                        <c:v>1.9231600000000001E-12</c:v>
                      </c:pt>
                      <c:pt idx="9943">
                        <c:v>1.9231600000000001E-12</c:v>
                      </c:pt>
                      <c:pt idx="9944">
                        <c:v>2.1778699999999999E-12</c:v>
                      </c:pt>
                      <c:pt idx="9945">
                        <c:v>2.1778699999999999E-12</c:v>
                      </c:pt>
                      <c:pt idx="9946">
                        <c:v>1.8945499999999998E-12</c:v>
                      </c:pt>
                      <c:pt idx="9947">
                        <c:v>1.8945499999999998E-12</c:v>
                      </c:pt>
                      <c:pt idx="9948">
                        <c:v>1.88194E-12</c:v>
                      </c:pt>
                      <c:pt idx="9949">
                        <c:v>1.88194E-12</c:v>
                      </c:pt>
                      <c:pt idx="9950">
                        <c:v>2.0337499999999999E-12</c:v>
                      </c:pt>
                      <c:pt idx="9951">
                        <c:v>2.0337499999999999E-12</c:v>
                      </c:pt>
                      <c:pt idx="9952">
                        <c:v>2.1185900000000002E-12</c:v>
                      </c:pt>
                      <c:pt idx="9953">
                        <c:v>2.1185900000000002E-12</c:v>
                      </c:pt>
                      <c:pt idx="9954">
                        <c:v>2.0507499999999999E-12</c:v>
                      </c:pt>
                      <c:pt idx="9955">
                        <c:v>2.0507499999999999E-12</c:v>
                      </c:pt>
                      <c:pt idx="9956">
                        <c:v>1.8730300000000001E-12</c:v>
                      </c:pt>
                      <c:pt idx="9957">
                        <c:v>1.8730300000000001E-12</c:v>
                      </c:pt>
                      <c:pt idx="9958">
                        <c:v>1.8454600000000001E-12</c:v>
                      </c:pt>
                      <c:pt idx="9959">
                        <c:v>1.8454600000000001E-12</c:v>
                      </c:pt>
                      <c:pt idx="9960">
                        <c:v>2.0175300000000002E-12</c:v>
                      </c:pt>
                      <c:pt idx="9961">
                        <c:v>2.0175300000000002E-12</c:v>
                      </c:pt>
                      <c:pt idx="9962">
                        <c:v>2.08533E-12</c:v>
                      </c:pt>
                      <c:pt idx="9963">
                        <c:v>2.08533E-12</c:v>
                      </c:pt>
                      <c:pt idx="9964">
                        <c:v>1.8885600000000002E-12</c:v>
                      </c:pt>
                      <c:pt idx="9965">
                        <c:v>1.8885600000000002E-12</c:v>
                      </c:pt>
                      <c:pt idx="9966">
                        <c:v>1.87534E-12</c:v>
                      </c:pt>
                      <c:pt idx="9967">
                        <c:v>1.87534E-12</c:v>
                      </c:pt>
                      <c:pt idx="9968">
                        <c:v>1.91303E-12</c:v>
                      </c:pt>
                      <c:pt idx="9969">
                        <c:v>1.91303E-12</c:v>
                      </c:pt>
                      <c:pt idx="9970">
                        <c:v>2.1885799999999999E-12</c:v>
                      </c:pt>
                      <c:pt idx="9971">
                        <c:v>2.1885799999999999E-12</c:v>
                      </c:pt>
                      <c:pt idx="9972">
                        <c:v>2.3131999999999999E-12</c:v>
                      </c:pt>
                      <c:pt idx="9973">
                        <c:v>2.3131999999999999E-12</c:v>
                      </c:pt>
                      <c:pt idx="9974">
                        <c:v>1.8788800000000002E-12</c:v>
                      </c:pt>
                      <c:pt idx="9975">
                        <c:v>1.8788800000000002E-12</c:v>
                      </c:pt>
                      <c:pt idx="9976">
                        <c:v>2.3543300000000001E-12</c:v>
                      </c:pt>
                      <c:pt idx="9977">
                        <c:v>2.3543300000000001E-12</c:v>
                      </c:pt>
                      <c:pt idx="9978">
                        <c:v>1.9491999999999998E-12</c:v>
                      </c:pt>
                      <c:pt idx="9979">
                        <c:v>1.9491999999999998E-12</c:v>
                      </c:pt>
                      <c:pt idx="9980">
                        <c:v>1.9644400000000001E-12</c:v>
                      </c:pt>
                      <c:pt idx="9981">
                        <c:v>1.9644400000000001E-12</c:v>
                      </c:pt>
                      <c:pt idx="9982">
                        <c:v>2.0915000000000001E-12</c:v>
                      </c:pt>
                      <c:pt idx="9983">
                        <c:v>2.0915000000000001E-12</c:v>
                      </c:pt>
                      <c:pt idx="9984">
                        <c:v>2.1396999999999999E-12</c:v>
                      </c:pt>
                      <c:pt idx="9985">
                        <c:v>2.1396999999999999E-12</c:v>
                      </c:pt>
                      <c:pt idx="9986">
                        <c:v>2.0497800000000002E-12</c:v>
                      </c:pt>
                      <c:pt idx="9987">
                        <c:v>2.0497800000000002E-12</c:v>
                      </c:pt>
                      <c:pt idx="9988">
                        <c:v>1.9321600000000001E-12</c:v>
                      </c:pt>
                      <c:pt idx="9989">
                        <c:v>1.9321600000000001E-12</c:v>
                      </c:pt>
                      <c:pt idx="9990">
                        <c:v>1.89641E-12</c:v>
                      </c:pt>
                      <c:pt idx="9991">
                        <c:v>1.89641E-12</c:v>
                      </c:pt>
                      <c:pt idx="9992">
                        <c:v>1.92692E-12</c:v>
                      </c:pt>
                      <c:pt idx="9993">
                        <c:v>1.92692E-12</c:v>
                      </c:pt>
                      <c:pt idx="9994">
                        <c:v>5.0900299999999999E-12</c:v>
                      </c:pt>
                      <c:pt idx="9995">
                        <c:v>5.0900299999999999E-12</c:v>
                      </c:pt>
                      <c:pt idx="9996">
                        <c:v>1.9020399999999998E-12</c:v>
                      </c:pt>
                      <c:pt idx="9997">
                        <c:v>1.9020399999999998E-12</c:v>
                      </c:pt>
                      <c:pt idx="9998">
                        <c:v>2.0975699999999999E-12</c:v>
                      </c:pt>
                      <c:pt idx="9999">
                        <c:v>2.0975699999999999E-12</c:v>
                      </c:pt>
                      <c:pt idx="10000">
                        <c:v>1.9601000000000001E-12</c:v>
                      </c:pt>
                      <c:pt idx="10001">
                        <c:v>1.9601000000000001E-12</c:v>
                      </c:pt>
                      <c:pt idx="10002">
                        <c:v>1.86457E-12</c:v>
                      </c:pt>
                      <c:pt idx="10003">
                        <c:v>1.86457E-12</c:v>
                      </c:pt>
                      <c:pt idx="10004">
                        <c:v>2.26786E-12</c:v>
                      </c:pt>
                      <c:pt idx="10005">
                        <c:v>2.26786E-12</c:v>
                      </c:pt>
                      <c:pt idx="10006">
                        <c:v>2.1904400000000001E-12</c:v>
                      </c:pt>
                      <c:pt idx="10007">
                        <c:v>2.1904400000000001E-12</c:v>
                      </c:pt>
                      <c:pt idx="10008">
                        <c:v>1.9494600000000001E-12</c:v>
                      </c:pt>
                      <c:pt idx="10009">
                        <c:v>1.9494600000000001E-12</c:v>
                      </c:pt>
                      <c:pt idx="10010">
                        <c:v>2.04898E-12</c:v>
                      </c:pt>
                      <c:pt idx="10011">
                        <c:v>2.04898E-12</c:v>
                      </c:pt>
                      <c:pt idx="10012">
                        <c:v>5.63451E-12</c:v>
                      </c:pt>
                      <c:pt idx="10013">
                        <c:v>5.63451E-12</c:v>
                      </c:pt>
                      <c:pt idx="10014">
                        <c:v>1.90558E-12</c:v>
                      </c:pt>
                      <c:pt idx="10015">
                        <c:v>1.90558E-12</c:v>
                      </c:pt>
                      <c:pt idx="10016">
                        <c:v>2.12022E-12</c:v>
                      </c:pt>
                      <c:pt idx="10017">
                        <c:v>2.12022E-12</c:v>
                      </c:pt>
                      <c:pt idx="10018">
                        <c:v>1.9688399999999999E-12</c:v>
                      </c:pt>
                      <c:pt idx="10019">
                        <c:v>1.9688399999999999E-12</c:v>
                      </c:pt>
                      <c:pt idx="10020">
                        <c:v>3.53796E-12</c:v>
                      </c:pt>
                      <c:pt idx="10021">
                        <c:v>3.53796E-12</c:v>
                      </c:pt>
                      <c:pt idx="10022">
                        <c:v>2.0769399999999998E-12</c:v>
                      </c:pt>
                      <c:pt idx="10023">
                        <c:v>2.0769399999999998E-12</c:v>
                      </c:pt>
                      <c:pt idx="10024">
                        <c:v>4.0166400000000001E-12</c:v>
                      </c:pt>
                      <c:pt idx="10025">
                        <c:v>4.0166400000000001E-12</c:v>
                      </c:pt>
                      <c:pt idx="10026">
                        <c:v>1.98041E-12</c:v>
                      </c:pt>
                      <c:pt idx="10027">
                        <c:v>1.98041E-12</c:v>
                      </c:pt>
                      <c:pt idx="10028">
                        <c:v>2.0034499999999999E-12</c:v>
                      </c:pt>
                      <c:pt idx="10029">
                        <c:v>2.0034499999999999E-12</c:v>
                      </c:pt>
                      <c:pt idx="10030">
                        <c:v>2.01625E-12</c:v>
                      </c:pt>
                      <c:pt idx="10031">
                        <c:v>2.01625E-12</c:v>
                      </c:pt>
                      <c:pt idx="10032">
                        <c:v>2.1626199999999999E-12</c:v>
                      </c:pt>
                      <c:pt idx="10033">
                        <c:v>2.1626199999999999E-12</c:v>
                      </c:pt>
                      <c:pt idx="10034">
                        <c:v>4.3914200000000003E-12</c:v>
                      </c:pt>
                      <c:pt idx="10035">
                        <c:v>4.3914200000000003E-12</c:v>
                      </c:pt>
                      <c:pt idx="10036">
                        <c:v>2.93333E-12</c:v>
                      </c:pt>
                      <c:pt idx="10037">
                        <c:v>2.93333E-12</c:v>
                      </c:pt>
                      <c:pt idx="10038">
                        <c:v>2.1202399999999999E-12</c:v>
                      </c:pt>
                      <c:pt idx="10039">
                        <c:v>2.1202399999999999E-12</c:v>
                      </c:pt>
                      <c:pt idx="10040">
                        <c:v>1.9988999999999999E-12</c:v>
                      </c:pt>
                      <c:pt idx="10041">
                        <c:v>1.9988999999999999E-12</c:v>
                      </c:pt>
                      <c:pt idx="10042">
                        <c:v>2.0896900000000002E-12</c:v>
                      </c:pt>
                      <c:pt idx="10043">
                        <c:v>2.0896900000000002E-12</c:v>
                      </c:pt>
                      <c:pt idx="10044">
                        <c:v>1.9874300000000001E-12</c:v>
                      </c:pt>
                      <c:pt idx="10045">
                        <c:v>1.9874300000000001E-12</c:v>
                      </c:pt>
                      <c:pt idx="10046">
                        <c:v>1.9799700000000001E-12</c:v>
                      </c:pt>
                      <c:pt idx="10047">
                        <c:v>1.9799700000000001E-12</c:v>
                      </c:pt>
                      <c:pt idx="10048">
                        <c:v>2.0735500000000002E-12</c:v>
                      </c:pt>
                      <c:pt idx="10049">
                        <c:v>2.0735500000000002E-12</c:v>
                      </c:pt>
                      <c:pt idx="10050">
                        <c:v>1.94552E-12</c:v>
                      </c:pt>
                      <c:pt idx="10051">
                        <c:v>1.94552E-12</c:v>
                      </c:pt>
                      <c:pt idx="10052">
                        <c:v>1.9969400000000002E-12</c:v>
                      </c:pt>
                      <c:pt idx="10053">
                        <c:v>1.9969400000000002E-12</c:v>
                      </c:pt>
                      <c:pt idx="10054">
                        <c:v>2.23992E-12</c:v>
                      </c:pt>
                      <c:pt idx="10055">
                        <c:v>2.23992E-12</c:v>
                      </c:pt>
                      <c:pt idx="10056">
                        <c:v>1.92555E-12</c:v>
                      </c:pt>
                      <c:pt idx="10057">
                        <c:v>1.92555E-12</c:v>
                      </c:pt>
                      <c:pt idx="10058">
                        <c:v>3.8948800000000001E-12</c:v>
                      </c:pt>
                      <c:pt idx="10059">
                        <c:v>3.8948800000000001E-12</c:v>
                      </c:pt>
                      <c:pt idx="10060">
                        <c:v>1.9568200000000001E-12</c:v>
                      </c:pt>
                      <c:pt idx="10061">
                        <c:v>1.9568200000000001E-12</c:v>
                      </c:pt>
                      <c:pt idx="10062">
                        <c:v>2.1277999999999999E-12</c:v>
                      </c:pt>
                      <c:pt idx="10063">
                        <c:v>2.1277999999999999E-12</c:v>
                      </c:pt>
                      <c:pt idx="10064">
                        <c:v>1.9138300000000001E-12</c:v>
                      </c:pt>
                      <c:pt idx="10065">
                        <c:v>1.9138300000000001E-12</c:v>
                      </c:pt>
                      <c:pt idx="10066">
                        <c:v>4.7137900000000003E-12</c:v>
                      </c:pt>
                      <c:pt idx="10067">
                        <c:v>4.7137900000000003E-12</c:v>
                      </c:pt>
                      <c:pt idx="10068">
                        <c:v>2.2367999999999999E-12</c:v>
                      </c:pt>
                      <c:pt idx="10069">
                        <c:v>2.2367999999999999E-12</c:v>
                      </c:pt>
                      <c:pt idx="10070">
                        <c:v>1.9119E-12</c:v>
                      </c:pt>
                      <c:pt idx="10071">
                        <c:v>1.9119E-12</c:v>
                      </c:pt>
                      <c:pt idx="10072">
                        <c:v>2.1991600000000001E-12</c:v>
                      </c:pt>
                      <c:pt idx="10073">
                        <c:v>2.1991600000000001E-12</c:v>
                      </c:pt>
                      <c:pt idx="10074">
                        <c:v>2.11088E-12</c:v>
                      </c:pt>
                      <c:pt idx="10075">
                        <c:v>2.11088E-12</c:v>
                      </c:pt>
                      <c:pt idx="10076">
                        <c:v>3.7328199999999998E-12</c:v>
                      </c:pt>
                      <c:pt idx="10077">
                        <c:v>3.7328199999999998E-12</c:v>
                      </c:pt>
                      <c:pt idx="10078">
                        <c:v>2.0835499999999999E-12</c:v>
                      </c:pt>
                      <c:pt idx="10079">
                        <c:v>2.0835499999999999E-12</c:v>
                      </c:pt>
                      <c:pt idx="10080">
                        <c:v>1.94073E-12</c:v>
                      </c:pt>
                      <c:pt idx="10081">
                        <c:v>1.94073E-12</c:v>
                      </c:pt>
                      <c:pt idx="10082">
                        <c:v>2.11714E-12</c:v>
                      </c:pt>
                      <c:pt idx="10083">
                        <c:v>2.11714E-12</c:v>
                      </c:pt>
                      <c:pt idx="10084">
                        <c:v>1.98444E-12</c:v>
                      </c:pt>
                      <c:pt idx="10085">
                        <c:v>1.98444E-12</c:v>
                      </c:pt>
                      <c:pt idx="10086">
                        <c:v>2.0474200000000002E-12</c:v>
                      </c:pt>
                      <c:pt idx="10087">
                        <c:v>2.0474200000000002E-12</c:v>
                      </c:pt>
                      <c:pt idx="10088">
                        <c:v>4.0668299999999999E-12</c:v>
                      </c:pt>
                      <c:pt idx="10089">
                        <c:v>4.0668299999999999E-12</c:v>
                      </c:pt>
                      <c:pt idx="10090">
                        <c:v>1.9488599999999998E-12</c:v>
                      </c:pt>
                      <c:pt idx="10091">
                        <c:v>1.9488599999999998E-12</c:v>
                      </c:pt>
                      <c:pt idx="10092">
                        <c:v>1.9532600000000001E-12</c:v>
                      </c:pt>
                      <c:pt idx="10093">
                        <c:v>1.9532600000000001E-12</c:v>
                      </c:pt>
                      <c:pt idx="10094">
                        <c:v>2.1534099999999998E-12</c:v>
                      </c:pt>
                      <c:pt idx="10095">
                        <c:v>2.1534099999999998E-12</c:v>
                      </c:pt>
                      <c:pt idx="10096">
                        <c:v>1.96539E-12</c:v>
                      </c:pt>
                      <c:pt idx="10097">
                        <c:v>1.96539E-12</c:v>
                      </c:pt>
                      <c:pt idx="10098">
                        <c:v>2.04053E-12</c:v>
                      </c:pt>
                      <c:pt idx="10099">
                        <c:v>2.04053E-12</c:v>
                      </c:pt>
                      <c:pt idx="10100">
                        <c:v>2.25852E-12</c:v>
                      </c:pt>
                      <c:pt idx="10101">
                        <c:v>2.25852E-12</c:v>
                      </c:pt>
                      <c:pt idx="10102">
                        <c:v>2.0947999999999999E-12</c:v>
                      </c:pt>
                      <c:pt idx="10103">
                        <c:v>2.0947999999999999E-12</c:v>
                      </c:pt>
                      <c:pt idx="10104">
                        <c:v>1.99942E-12</c:v>
                      </c:pt>
                      <c:pt idx="10105">
                        <c:v>1.99942E-12</c:v>
                      </c:pt>
                      <c:pt idx="10106">
                        <c:v>2.23718E-12</c:v>
                      </c:pt>
                      <c:pt idx="10107">
                        <c:v>2.23718E-12</c:v>
                      </c:pt>
                      <c:pt idx="10108">
                        <c:v>1.9324300000000001E-12</c:v>
                      </c:pt>
                      <c:pt idx="10109">
                        <c:v>1.9324300000000001E-12</c:v>
                      </c:pt>
                      <c:pt idx="10110">
                        <c:v>2.3247E-12</c:v>
                      </c:pt>
                      <c:pt idx="10111">
                        <c:v>2.3247E-12</c:v>
                      </c:pt>
                      <c:pt idx="10112">
                        <c:v>1.9626099999999999E-12</c:v>
                      </c:pt>
                      <c:pt idx="10113">
                        <c:v>1.9626099999999999E-12</c:v>
                      </c:pt>
                      <c:pt idx="10114">
                        <c:v>2.1817500000000001E-12</c:v>
                      </c:pt>
                      <c:pt idx="10115">
                        <c:v>2.1817500000000001E-12</c:v>
                      </c:pt>
                      <c:pt idx="10116">
                        <c:v>2.1969100000000002E-12</c:v>
                      </c:pt>
                      <c:pt idx="10117">
                        <c:v>2.1969100000000002E-12</c:v>
                      </c:pt>
                      <c:pt idx="10118">
                        <c:v>2.1054200000000001E-12</c:v>
                      </c:pt>
                      <c:pt idx="10119">
                        <c:v>2.1054200000000001E-12</c:v>
                      </c:pt>
                      <c:pt idx="10120">
                        <c:v>2.1836099999999998E-12</c:v>
                      </c:pt>
                      <c:pt idx="10121">
                        <c:v>2.1836099999999998E-12</c:v>
                      </c:pt>
                      <c:pt idx="10122">
                        <c:v>1.9618E-12</c:v>
                      </c:pt>
                      <c:pt idx="10123">
                        <c:v>1.9618E-12</c:v>
                      </c:pt>
                      <c:pt idx="10124">
                        <c:v>4.3325300000000003E-12</c:v>
                      </c:pt>
                      <c:pt idx="10125">
                        <c:v>4.3325300000000003E-12</c:v>
                      </c:pt>
                      <c:pt idx="10126">
                        <c:v>1.9795600000000001E-12</c:v>
                      </c:pt>
                      <c:pt idx="10127">
                        <c:v>1.9795600000000001E-12</c:v>
                      </c:pt>
                      <c:pt idx="10128">
                        <c:v>2.3963600000000001E-12</c:v>
                      </c:pt>
                      <c:pt idx="10129">
                        <c:v>2.3963600000000001E-12</c:v>
                      </c:pt>
                      <c:pt idx="10130">
                        <c:v>2.4496500000000002E-12</c:v>
                      </c:pt>
                      <c:pt idx="10131">
                        <c:v>2.4496500000000002E-12</c:v>
                      </c:pt>
                      <c:pt idx="10132">
                        <c:v>3.6439200000000001E-12</c:v>
                      </c:pt>
                      <c:pt idx="10133">
                        <c:v>3.6439200000000001E-12</c:v>
                      </c:pt>
                      <c:pt idx="10134">
                        <c:v>1.9755600000000001E-12</c:v>
                      </c:pt>
                      <c:pt idx="10135">
                        <c:v>1.9755600000000001E-12</c:v>
                      </c:pt>
                      <c:pt idx="10136">
                        <c:v>1.9758099999999998E-12</c:v>
                      </c:pt>
                      <c:pt idx="10137">
                        <c:v>1.9758099999999998E-12</c:v>
                      </c:pt>
                      <c:pt idx="10138">
                        <c:v>2.1765699999999999E-12</c:v>
                      </c:pt>
                      <c:pt idx="10139">
                        <c:v>2.1765699999999999E-12</c:v>
                      </c:pt>
                      <c:pt idx="10140">
                        <c:v>2.2376000000000001E-12</c:v>
                      </c:pt>
                      <c:pt idx="10141">
                        <c:v>2.2376000000000001E-12</c:v>
                      </c:pt>
                      <c:pt idx="10142">
                        <c:v>1.94819E-12</c:v>
                      </c:pt>
                      <c:pt idx="10143">
                        <c:v>1.94819E-12</c:v>
                      </c:pt>
                      <c:pt idx="10144">
                        <c:v>1.9789800000000001E-12</c:v>
                      </c:pt>
                      <c:pt idx="10145">
                        <c:v>1.9789800000000001E-12</c:v>
                      </c:pt>
                      <c:pt idx="10146">
                        <c:v>1.9691700000000002E-12</c:v>
                      </c:pt>
                      <c:pt idx="10147">
                        <c:v>1.9691700000000002E-12</c:v>
                      </c:pt>
                      <c:pt idx="10148">
                        <c:v>1.9945100000000002E-12</c:v>
                      </c:pt>
                      <c:pt idx="10149">
                        <c:v>1.9945100000000002E-12</c:v>
                      </c:pt>
                      <c:pt idx="10150">
                        <c:v>2.1053800000000001E-12</c:v>
                      </c:pt>
                      <c:pt idx="10151">
                        <c:v>2.1053800000000001E-12</c:v>
                      </c:pt>
                      <c:pt idx="10152">
                        <c:v>2.1309499999999999E-12</c:v>
                      </c:pt>
                      <c:pt idx="10153">
                        <c:v>2.1309499999999999E-12</c:v>
                      </c:pt>
                      <c:pt idx="10154">
                        <c:v>1.92627E-12</c:v>
                      </c:pt>
                      <c:pt idx="10155">
                        <c:v>1.92627E-12</c:v>
                      </c:pt>
                      <c:pt idx="10156">
                        <c:v>2.2588599999999999E-12</c:v>
                      </c:pt>
                      <c:pt idx="10157">
                        <c:v>2.2588599999999999E-12</c:v>
                      </c:pt>
                      <c:pt idx="10158">
                        <c:v>2.0991699999999998E-12</c:v>
                      </c:pt>
                      <c:pt idx="10159">
                        <c:v>2.0991699999999998E-12</c:v>
                      </c:pt>
                      <c:pt idx="10160">
                        <c:v>2.14447E-12</c:v>
                      </c:pt>
                      <c:pt idx="10161">
                        <c:v>2.14447E-12</c:v>
                      </c:pt>
                      <c:pt idx="10162">
                        <c:v>4.0071699999999998E-12</c:v>
                      </c:pt>
                      <c:pt idx="10163">
                        <c:v>4.0071699999999998E-12</c:v>
                      </c:pt>
                      <c:pt idx="10164">
                        <c:v>2.37422E-12</c:v>
                      </c:pt>
                      <c:pt idx="10165">
                        <c:v>2.37422E-12</c:v>
                      </c:pt>
                      <c:pt idx="10166">
                        <c:v>2.2249100000000001E-12</c:v>
                      </c:pt>
                      <c:pt idx="10167">
                        <c:v>2.2249100000000001E-12</c:v>
                      </c:pt>
                      <c:pt idx="10168">
                        <c:v>2.2380999999999999E-12</c:v>
                      </c:pt>
                      <c:pt idx="10169">
                        <c:v>2.2380999999999999E-12</c:v>
                      </c:pt>
                      <c:pt idx="10170">
                        <c:v>2.0960899999999998E-12</c:v>
                      </c:pt>
                      <c:pt idx="10171">
                        <c:v>2.0960899999999998E-12</c:v>
                      </c:pt>
                      <c:pt idx="10172">
                        <c:v>2.15582E-12</c:v>
                      </c:pt>
                      <c:pt idx="10173">
                        <c:v>2.15582E-12</c:v>
                      </c:pt>
                      <c:pt idx="10174">
                        <c:v>2.0931199999999999E-12</c:v>
                      </c:pt>
                      <c:pt idx="10175">
                        <c:v>2.0931199999999999E-12</c:v>
                      </c:pt>
                      <c:pt idx="10176">
                        <c:v>2.13564E-12</c:v>
                      </c:pt>
                      <c:pt idx="10177">
                        <c:v>2.13564E-12</c:v>
                      </c:pt>
                      <c:pt idx="10178">
                        <c:v>2.02213E-12</c:v>
                      </c:pt>
                      <c:pt idx="10179">
                        <c:v>2.02213E-12</c:v>
                      </c:pt>
                      <c:pt idx="10180">
                        <c:v>2.5295899999999999E-12</c:v>
                      </c:pt>
                      <c:pt idx="10181">
                        <c:v>2.5295899999999999E-12</c:v>
                      </c:pt>
                      <c:pt idx="10182">
                        <c:v>2.5726300000000001E-12</c:v>
                      </c:pt>
                      <c:pt idx="10183">
                        <c:v>2.5726300000000001E-12</c:v>
                      </c:pt>
                      <c:pt idx="10184">
                        <c:v>2.0738900000000002E-12</c:v>
                      </c:pt>
                      <c:pt idx="10185">
                        <c:v>2.0738900000000002E-12</c:v>
                      </c:pt>
                      <c:pt idx="10186">
                        <c:v>1.9207799999999998E-12</c:v>
                      </c:pt>
                      <c:pt idx="10187">
                        <c:v>1.9207799999999998E-12</c:v>
                      </c:pt>
                      <c:pt idx="10188">
                        <c:v>1.94405E-12</c:v>
                      </c:pt>
                      <c:pt idx="10189">
                        <c:v>1.94405E-12</c:v>
                      </c:pt>
                      <c:pt idx="10190">
                        <c:v>2.2149399999999998E-12</c:v>
                      </c:pt>
                      <c:pt idx="10191">
                        <c:v>2.2149399999999998E-12</c:v>
                      </c:pt>
                      <c:pt idx="10192">
                        <c:v>2.14566E-12</c:v>
                      </c:pt>
                      <c:pt idx="10193">
                        <c:v>2.14566E-12</c:v>
                      </c:pt>
                      <c:pt idx="10194">
                        <c:v>2.3008000000000001E-12</c:v>
                      </c:pt>
                      <c:pt idx="10195">
                        <c:v>2.3008000000000001E-12</c:v>
                      </c:pt>
                      <c:pt idx="10196">
                        <c:v>2.4863400000000001E-12</c:v>
                      </c:pt>
                      <c:pt idx="10197">
                        <c:v>2.4863400000000001E-12</c:v>
                      </c:pt>
                      <c:pt idx="10198">
                        <c:v>2.01389E-12</c:v>
                      </c:pt>
                      <c:pt idx="10199">
                        <c:v>2.01389E-12</c:v>
                      </c:pt>
                      <c:pt idx="10200">
                        <c:v>2.11936E-12</c:v>
                      </c:pt>
                      <c:pt idx="10201">
                        <c:v>2.11936E-12</c:v>
                      </c:pt>
                      <c:pt idx="10202">
                        <c:v>1.9871999999999999E-12</c:v>
                      </c:pt>
                      <c:pt idx="10203">
                        <c:v>1.9871999999999999E-12</c:v>
                      </c:pt>
                      <c:pt idx="10204">
                        <c:v>1.9821300000000002E-12</c:v>
                      </c:pt>
                      <c:pt idx="10205">
                        <c:v>1.9821300000000002E-12</c:v>
                      </c:pt>
                      <c:pt idx="10206">
                        <c:v>1.97439E-12</c:v>
                      </c:pt>
                      <c:pt idx="10207">
                        <c:v>1.97439E-12</c:v>
                      </c:pt>
                      <c:pt idx="10208">
                        <c:v>2.34857E-12</c:v>
                      </c:pt>
                      <c:pt idx="10209">
                        <c:v>2.34857E-12</c:v>
                      </c:pt>
                      <c:pt idx="10210">
                        <c:v>2.4796699999999999E-11</c:v>
                      </c:pt>
                      <c:pt idx="10211">
                        <c:v>2.4796699999999999E-11</c:v>
                      </c:pt>
                      <c:pt idx="10212">
                        <c:v>1.9759199999999999E-12</c:v>
                      </c:pt>
                      <c:pt idx="10213">
                        <c:v>1.9759199999999999E-12</c:v>
                      </c:pt>
                      <c:pt idx="10214">
                        <c:v>1.9174500000000001E-12</c:v>
                      </c:pt>
                      <c:pt idx="10215">
                        <c:v>1.9174500000000001E-12</c:v>
                      </c:pt>
                      <c:pt idx="10216">
                        <c:v>2.8282599999999999E-12</c:v>
                      </c:pt>
                      <c:pt idx="10217">
                        <c:v>2.8282599999999999E-12</c:v>
                      </c:pt>
                      <c:pt idx="10218">
                        <c:v>2.0995000000000001E-12</c:v>
                      </c:pt>
                      <c:pt idx="10219">
                        <c:v>2.0995000000000001E-12</c:v>
                      </c:pt>
                      <c:pt idx="10220">
                        <c:v>1.99785E-12</c:v>
                      </c:pt>
                      <c:pt idx="10221">
                        <c:v>1.99785E-12</c:v>
                      </c:pt>
                      <c:pt idx="10222">
                        <c:v>2.3340100000000001E-12</c:v>
                      </c:pt>
                      <c:pt idx="10223">
                        <c:v>2.3340100000000001E-12</c:v>
                      </c:pt>
                      <c:pt idx="10224">
                        <c:v>2.1125700000000002E-12</c:v>
                      </c:pt>
                      <c:pt idx="10225">
                        <c:v>2.1125700000000002E-12</c:v>
                      </c:pt>
                      <c:pt idx="10226">
                        <c:v>2.2379400000000001E-12</c:v>
                      </c:pt>
                      <c:pt idx="10227">
                        <c:v>2.2379400000000001E-12</c:v>
                      </c:pt>
                      <c:pt idx="10228">
                        <c:v>1.9864700000000001E-12</c:v>
                      </c:pt>
                      <c:pt idx="10229">
                        <c:v>1.9864700000000001E-12</c:v>
                      </c:pt>
                      <c:pt idx="10230">
                        <c:v>1.96132E-12</c:v>
                      </c:pt>
                      <c:pt idx="10231">
                        <c:v>1.96132E-12</c:v>
                      </c:pt>
                      <c:pt idx="10232">
                        <c:v>1.9626399999999998E-12</c:v>
                      </c:pt>
                      <c:pt idx="10233">
                        <c:v>1.9626399999999998E-12</c:v>
                      </c:pt>
                      <c:pt idx="10234">
                        <c:v>2.1874000000000002E-12</c:v>
                      </c:pt>
                      <c:pt idx="10235">
                        <c:v>2.1874000000000002E-12</c:v>
                      </c:pt>
                      <c:pt idx="10236">
                        <c:v>2.4292399999999999E-12</c:v>
                      </c:pt>
                      <c:pt idx="10237">
                        <c:v>2.4292399999999999E-12</c:v>
                      </c:pt>
                      <c:pt idx="10238">
                        <c:v>1.9435100000000001E-12</c:v>
                      </c:pt>
                      <c:pt idx="10239">
                        <c:v>1.9435100000000001E-12</c:v>
                      </c:pt>
                      <c:pt idx="10240">
                        <c:v>2.05814E-12</c:v>
                      </c:pt>
                      <c:pt idx="10241">
                        <c:v>2.05814E-12</c:v>
                      </c:pt>
                      <c:pt idx="10242">
                        <c:v>1.9543900000000001E-12</c:v>
                      </c:pt>
                      <c:pt idx="10243">
                        <c:v>1.9543900000000001E-12</c:v>
                      </c:pt>
                      <c:pt idx="10244">
                        <c:v>2.1951799999999999E-12</c:v>
                      </c:pt>
                      <c:pt idx="10245">
                        <c:v>2.1951799999999999E-12</c:v>
                      </c:pt>
                      <c:pt idx="10246">
                        <c:v>1.9459599999999999E-12</c:v>
                      </c:pt>
                      <c:pt idx="10247">
                        <c:v>1.9459599999999999E-12</c:v>
                      </c:pt>
                      <c:pt idx="10248">
                        <c:v>2.2887300000000001E-12</c:v>
                      </c:pt>
                      <c:pt idx="10249">
                        <c:v>2.2887300000000001E-12</c:v>
                      </c:pt>
                      <c:pt idx="10250">
                        <c:v>2.5428199999999999E-12</c:v>
                      </c:pt>
                      <c:pt idx="10251">
                        <c:v>2.5428199999999999E-12</c:v>
                      </c:pt>
                      <c:pt idx="10252">
                        <c:v>2.10295E-12</c:v>
                      </c:pt>
                      <c:pt idx="10253">
                        <c:v>2.10295E-12</c:v>
                      </c:pt>
                      <c:pt idx="10254">
                        <c:v>2.1904899999999999E-12</c:v>
                      </c:pt>
                      <c:pt idx="10255">
                        <c:v>2.1904899999999999E-12</c:v>
                      </c:pt>
                      <c:pt idx="10256">
                        <c:v>4.2439799999999999E-12</c:v>
                      </c:pt>
                      <c:pt idx="10257">
                        <c:v>4.2439799999999999E-12</c:v>
                      </c:pt>
                      <c:pt idx="10258">
                        <c:v>2.3578599999999998E-12</c:v>
                      </c:pt>
                      <c:pt idx="10259">
                        <c:v>2.3578599999999998E-12</c:v>
                      </c:pt>
                      <c:pt idx="10260">
                        <c:v>2.5237600000000001E-12</c:v>
                      </c:pt>
                      <c:pt idx="10261">
                        <c:v>2.5237600000000001E-12</c:v>
                      </c:pt>
                      <c:pt idx="10262">
                        <c:v>2.0271300000000001E-12</c:v>
                      </c:pt>
                      <c:pt idx="10263">
                        <c:v>2.0271300000000001E-12</c:v>
                      </c:pt>
                      <c:pt idx="10264">
                        <c:v>2.1977099999999999E-12</c:v>
                      </c:pt>
                      <c:pt idx="10265">
                        <c:v>2.1977099999999999E-12</c:v>
                      </c:pt>
                      <c:pt idx="10266">
                        <c:v>1.9668899999999999E-12</c:v>
                      </c:pt>
                      <c:pt idx="10267">
                        <c:v>1.9668899999999999E-12</c:v>
                      </c:pt>
                      <c:pt idx="10268">
                        <c:v>1.9477600000000002E-12</c:v>
                      </c:pt>
                      <c:pt idx="10269">
                        <c:v>1.9477600000000002E-12</c:v>
                      </c:pt>
                      <c:pt idx="10270">
                        <c:v>2.0873600000000001E-12</c:v>
                      </c:pt>
                      <c:pt idx="10271">
                        <c:v>2.0873600000000001E-12</c:v>
                      </c:pt>
                      <c:pt idx="10272">
                        <c:v>1.9598600000000001E-12</c:v>
                      </c:pt>
                      <c:pt idx="10273">
                        <c:v>1.9598600000000001E-12</c:v>
                      </c:pt>
                      <c:pt idx="10274">
                        <c:v>2.34078E-12</c:v>
                      </c:pt>
                      <c:pt idx="10275">
                        <c:v>2.34078E-12</c:v>
                      </c:pt>
                      <c:pt idx="10276">
                        <c:v>2.0866599999999999E-12</c:v>
                      </c:pt>
                      <c:pt idx="10277">
                        <c:v>2.0866599999999999E-12</c:v>
                      </c:pt>
                      <c:pt idx="10278">
                        <c:v>2.1590800000000001E-12</c:v>
                      </c:pt>
                      <c:pt idx="10279">
                        <c:v>2.1590800000000001E-12</c:v>
                      </c:pt>
                      <c:pt idx="10280">
                        <c:v>1.9298499999999999E-12</c:v>
                      </c:pt>
                      <c:pt idx="10281">
                        <c:v>1.9298499999999999E-12</c:v>
                      </c:pt>
                      <c:pt idx="10282">
                        <c:v>3.8422200000000002E-12</c:v>
                      </c:pt>
                      <c:pt idx="10283">
                        <c:v>3.8422200000000002E-12</c:v>
                      </c:pt>
                      <c:pt idx="10284">
                        <c:v>1.96406E-12</c:v>
                      </c:pt>
                      <c:pt idx="10285">
                        <c:v>1.96406E-12</c:v>
                      </c:pt>
                      <c:pt idx="10286">
                        <c:v>2.2746800000000002E-12</c:v>
                      </c:pt>
                      <c:pt idx="10287">
                        <c:v>2.2746800000000002E-12</c:v>
                      </c:pt>
                      <c:pt idx="10288">
                        <c:v>2.14433E-12</c:v>
                      </c:pt>
                      <c:pt idx="10289">
                        <c:v>2.14433E-12</c:v>
                      </c:pt>
                      <c:pt idx="10290">
                        <c:v>1.9978200000000001E-12</c:v>
                      </c:pt>
                      <c:pt idx="10291">
                        <c:v>1.9978200000000001E-12</c:v>
                      </c:pt>
                      <c:pt idx="10292">
                        <c:v>2.2061400000000001E-12</c:v>
                      </c:pt>
                      <c:pt idx="10293">
                        <c:v>2.2061400000000001E-12</c:v>
                      </c:pt>
                      <c:pt idx="10294">
                        <c:v>2.0763899999999998E-12</c:v>
                      </c:pt>
                      <c:pt idx="10295">
                        <c:v>2.0763899999999998E-12</c:v>
                      </c:pt>
                      <c:pt idx="10296">
                        <c:v>1.94491E-12</c:v>
                      </c:pt>
                      <c:pt idx="10297">
                        <c:v>1.94491E-12</c:v>
                      </c:pt>
                      <c:pt idx="10298">
                        <c:v>2.3171699999999999E-12</c:v>
                      </c:pt>
                      <c:pt idx="10299">
                        <c:v>2.3171699999999999E-12</c:v>
                      </c:pt>
                      <c:pt idx="10300">
                        <c:v>4.0672399999999999E-12</c:v>
                      </c:pt>
                      <c:pt idx="10301">
                        <c:v>4.0672399999999999E-12</c:v>
                      </c:pt>
                      <c:pt idx="10302">
                        <c:v>2.3645999999999998E-12</c:v>
                      </c:pt>
                      <c:pt idx="10303">
                        <c:v>2.3645999999999998E-12</c:v>
                      </c:pt>
                      <c:pt idx="10304">
                        <c:v>5.7337100000000002E-12</c:v>
                      </c:pt>
                      <c:pt idx="10305">
                        <c:v>5.7337100000000002E-12</c:v>
                      </c:pt>
                      <c:pt idx="10306">
                        <c:v>3.6695700000000001E-12</c:v>
                      </c:pt>
                      <c:pt idx="10307">
                        <c:v>3.6695700000000001E-12</c:v>
                      </c:pt>
                      <c:pt idx="10308">
                        <c:v>3.8328899999999998E-12</c:v>
                      </c:pt>
                      <c:pt idx="10309">
                        <c:v>3.8328899999999998E-12</c:v>
                      </c:pt>
                      <c:pt idx="10310">
                        <c:v>2.21646E-12</c:v>
                      </c:pt>
                      <c:pt idx="10311">
                        <c:v>2.21646E-12</c:v>
                      </c:pt>
                      <c:pt idx="10312">
                        <c:v>1.9237E-12</c:v>
                      </c:pt>
                      <c:pt idx="10313">
                        <c:v>1.9237E-12</c:v>
                      </c:pt>
                      <c:pt idx="10314">
                        <c:v>2.1690000000000001E-12</c:v>
                      </c:pt>
                      <c:pt idx="10315">
                        <c:v>2.1690000000000001E-12</c:v>
                      </c:pt>
                      <c:pt idx="10316">
                        <c:v>2.4456E-12</c:v>
                      </c:pt>
                      <c:pt idx="10317">
                        <c:v>2.4456E-12</c:v>
                      </c:pt>
                      <c:pt idx="10318">
                        <c:v>2.1922600000000002E-12</c:v>
                      </c:pt>
                      <c:pt idx="10319">
                        <c:v>2.1922600000000002E-12</c:v>
                      </c:pt>
                      <c:pt idx="10320">
                        <c:v>1.9925900000000001E-12</c:v>
                      </c:pt>
                      <c:pt idx="10321">
                        <c:v>1.9925900000000001E-12</c:v>
                      </c:pt>
                      <c:pt idx="10322">
                        <c:v>2.0768099999999999E-12</c:v>
                      </c:pt>
                      <c:pt idx="10323">
                        <c:v>2.0768099999999999E-12</c:v>
                      </c:pt>
                      <c:pt idx="10324">
                        <c:v>4.1103500000000002E-12</c:v>
                      </c:pt>
                      <c:pt idx="10325">
                        <c:v>4.1103500000000002E-12</c:v>
                      </c:pt>
                      <c:pt idx="10326">
                        <c:v>1.9267600000000002E-12</c:v>
                      </c:pt>
                      <c:pt idx="10327">
                        <c:v>1.9267600000000002E-12</c:v>
                      </c:pt>
                      <c:pt idx="10328">
                        <c:v>2.4196299999999999E-12</c:v>
                      </c:pt>
                      <c:pt idx="10329">
                        <c:v>2.4196299999999999E-12</c:v>
                      </c:pt>
                      <c:pt idx="10330">
                        <c:v>1.9898999999999998E-12</c:v>
                      </c:pt>
                      <c:pt idx="10331">
                        <c:v>1.9898999999999998E-12</c:v>
                      </c:pt>
                      <c:pt idx="10332">
                        <c:v>4.1895000000000003E-12</c:v>
                      </c:pt>
                      <c:pt idx="10333">
                        <c:v>4.1895000000000003E-12</c:v>
                      </c:pt>
                      <c:pt idx="10334">
                        <c:v>1.9752200000000001E-12</c:v>
                      </c:pt>
                      <c:pt idx="10335">
                        <c:v>1.9752200000000001E-12</c:v>
                      </c:pt>
                      <c:pt idx="10336">
                        <c:v>2.1704700000000001E-12</c:v>
                      </c:pt>
                      <c:pt idx="10337">
                        <c:v>2.1704700000000001E-12</c:v>
                      </c:pt>
                      <c:pt idx="10338">
                        <c:v>1.9556600000000002E-12</c:v>
                      </c:pt>
                      <c:pt idx="10339">
                        <c:v>1.9556600000000002E-12</c:v>
                      </c:pt>
                      <c:pt idx="10340">
                        <c:v>1.99186E-12</c:v>
                      </c:pt>
                      <c:pt idx="10341">
                        <c:v>1.99186E-12</c:v>
                      </c:pt>
                      <c:pt idx="10342">
                        <c:v>1.9527100000000001E-12</c:v>
                      </c:pt>
                      <c:pt idx="10343">
                        <c:v>1.9527100000000001E-12</c:v>
                      </c:pt>
                      <c:pt idx="10344">
                        <c:v>1.94744E-12</c:v>
                      </c:pt>
                      <c:pt idx="10345">
                        <c:v>1.94744E-12</c:v>
                      </c:pt>
                      <c:pt idx="10346">
                        <c:v>1.9595699999999999E-12</c:v>
                      </c:pt>
                      <c:pt idx="10347">
                        <c:v>1.9595699999999999E-12</c:v>
                      </c:pt>
                      <c:pt idx="10348">
                        <c:v>2.16998E-12</c:v>
                      </c:pt>
                      <c:pt idx="10349">
                        <c:v>2.16998E-12</c:v>
                      </c:pt>
                      <c:pt idx="10350">
                        <c:v>2.5598800000000002E-12</c:v>
                      </c:pt>
                      <c:pt idx="10351">
                        <c:v>2.5598800000000002E-12</c:v>
                      </c:pt>
                      <c:pt idx="10352">
                        <c:v>4.9287000000000002E-12</c:v>
                      </c:pt>
                      <c:pt idx="10353">
                        <c:v>4.9287000000000002E-12</c:v>
                      </c:pt>
                      <c:pt idx="10354">
                        <c:v>2.4225399999999999E-12</c:v>
                      </c:pt>
                      <c:pt idx="10355">
                        <c:v>2.4225399999999999E-12</c:v>
                      </c:pt>
                      <c:pt idx="10356">
                        <c:v>2.0473999999999999E-12</c:v>
                      </c:pt>
                      <c:pt idx="10357">
                        <c:v>2.0473999999999999E-12</c:v>
                      </c:pt>
                      <c:pt idx="10358">
                        <c:v>1.996E-12</c:v>
                      </c:pt>
                      <c:pt idx="10359">
                        <c:v>1.996E-12</c:v>
                      </c:pt>
                      <c:pt idx="10360">
                        <c:v>1.9907199999999998E-12</c:v>
                      </c:pt>
                      <c:pt idx="10361">
                        <c:v>1.9907199999999998E-12</c:v>
                      </c:pt>
                      <c:pt idx="10362">
                        <c:v>3.4025499999999999E-12</c:v>
                      </c:pt>
                      <c:pt idx="10363">
                        <c:v>3.4025499999999999E-12</c:v>
                      </c:pt>
                      <c:pt idx="10364">
                        <c:v>2.04905E-12</c:v>
                      </c:pt>
                      <c:pt idx="10365">
                        <c:v>2.04905E-12</c:v>
                      </c:pt>
                      <c:pt idx="10366">
                        <c:v>2.0209E-12</c:v>
                      </c:pt>
                      <c:pt idx="10367">
                        <c:v>2.0209E-12</c:v>
                      </c:pt>
                      <c:pt idx="10368">
                        <c:v>2.4661600000000001E-12</c:v>
                      </c:pt>
                      <c:pt idx="10369">
                        <c:v>2.4661600000000001E-12</c:v>
                      </c:pt>
                      <c:pt idx="10370">
                        <c:v>2.0179499999999999E-12</c:v>
                      </c:pt>
                      <c:pt idx="10371">
                        <c:v>2.0179499999999999E-12</c:v>
                      </c:pt>
                      <c:pt idx="10372">
                        <c:v>2.2770099999999998E-12</c:v>
                      </c:pt>
                      <c:pt idx="10373">
                        <c:v>2.2770099999999998E-12</c:v>
                      </c:pt>
                      <c:pt idx="10374">
                        <c:v>2.0812499999999998E-12</c:v>
                      </c:pt>
                      <c:pt idx="10375">
                        <c:v>2.0812499999999998E-12</c:v>
                      </c:pt>
                      <c:pt idx="10376">
                        <c:v>2.4373300000000001E-12</c:v>
                      </c:pt>
                      <c:pt idx="10377">
                        <c:v>2.4373300000000001E-12</c:v>
                      </c:pt>
                      <c:pt idx="10378">
                        <c:v>2.1316900000000002E-12</c:v>
                      </c:pt>
                      <c:pt idx="10379">
                        <c:v>2.1316900000000002E-12</c:v>
                      </c:pt>
                      <c:pt idx="10380">
                        <c:v>2.04207E-12</c:v>
                      </c:pt>
                      <c:pt idx="10381">
                        <c:v>2.04207E-12</c:v>
                      </c:pt>
                      <c:pt idx="10382">
                        <c:v>3.3284900000000001E-12</c:v>
                      </c:pt>
                      <c:pt idx="10383">
                        <c:v>3.3284900000000001E-12</c:v>
                      </c:pt>
                      <c:pt idx="10384">
                        <c:v>2.2422299999999998E-12</c:v>
                      </c:pt>
                      <c:pt idx="10385">
                        <c:v>2.2422299999999998E-12</c:v>
                      </c:pt>
                      <c:pt idx="10386">
                        <c:v>2.2062199999999999E-12</c:v>
                      </c:pt>
                      <c:pt idx="10387">
                        <c:v>2.2062199999999999E-12</c:v>
                      </c:pt>
                      <c:pt idx="10388">
                        <c:v>2.1024899999999999E-12</c:v>
                      </c:pt>
                      <c:pt idx="10389">
                        <c:v>2.1024899999999999E-12</c:v>
                      </c:pt>
                      <c:pt idx="10390">
                        <c:v>2.1526599999999998E-12</c:v>
                      </c:pt>
                      <c:pt idx="10391">
                        <c:v>2.1526599999999998E-12</c:v>
                      </c:pt>
                      <c:pt idx="10392">
                        <c:v>2.0008700000000001E-12</c:v>
                      </c:pt>
                      <c:pt idx="10393">
                        <c:v>2.0008700000000001E-12</c:v>
                      </c:pt>
                      <c:pt idx="10394">
                        <c:v>2.2848300000000001E-12</c:v>
                      </c:pt>
                      <c:pt idx="10395">
                        <c:v>2.2848300000000001E-12</c:v>
                      </c:pt>
                      <c:pt idx="10396">
                        <c:v>1.9593299999999999E-12</c:v>
                      </c:pt>
                      <c:pt idx="10397">
                        <c:v>1.9593299999999999E-12</c:v>
                      </c:pt>
                      <c:pt idx="10398">
                        <c:v>2.0767300000000002E-12</c:v>
                      </c:pt>
                      <c:pt idx="10399">
                        <c:v>2.0767300000000002E-12</c:v>
                      </c:pt>
                      <c:pt idx="10400">
                        <c:v>1.9292200000000001E-12</c:v>
                      </c:pt>
                      <c:pt idx="10401">
                        <c:v>1.9292200000000001E-12</c:v>
                      </c:pt>
                      <c:pt idx="10402">
                        <c:v>1.9675399999999999E-12</c:v>
                      </c:pt>
                      <c:pt idx="10403">
                        <c:v>1.9675399999999999E-12</c:v>
                      </c:pt>
                      <c:pt idx="10404">
                        <c:v>1.8915000000000002E-12</c:v>
                      </c:pt>
                      <c:pt idx="10405">
                        <c:v>1.8915000000000002E-12</c:v>
                      </c:pt>
                      <c:pt idx="10406">
                        <c:v>2.0168E-12</c:v>
                      </c:pt>
                      <c:pt idx="10407">
                        <c:v>2.0168E-12</c:v>
                      </c:pt>
                      <c:pt idx="10408">
                        <c:v>1.9321699999999998E-12</c:v>
                      </c:pt>
                      <c:pt idx="10409">
                        <c:v>1.9321699999999998E-12</c:v>
                      </c:pt>
                      <c:pt idx="10410">
                        <c:v>1.9383900000000002E-12</c:v>
                      </c:pt>
                      <c:pt idx="10411">
                        <c:v>1.9383900000000002E-12</c:v>
                      </c:pt>
                      <c:pt idx="10412">
                        <c:v>1.9143499999999998E-12</c:v>
                      </c:pt>
                      <c:pt idx="10413">
                        <c:v>1.9143499999999998E-12</c:v>
                      </c:pt>
                      <c:pt idx="10414">
                        <c:v>2.1702000000000002E-12</c:v>
                      </c:pt>
                      <c:pt idx="10415">
                        <c:v>2.1702000000000002E-12</c:v>
                      </c:pt>
                      <c:pt idx="10416">
                        <c:v>1.9483499999999999E-12</c:v>
                      </c:pt>
                      <c:pt idx="10417">
                        <c:v>1.9483499999999999E-12</c:v>
                      </c:pt>
                      <c:pt idx="10418">
                        <c:v>2.1790599999999998E-12</c:v>
                      </c:pt>
                      <c:pt idx="10419">
                        <c:v>2.1790599999999998E-12</c:v>
                      </c:pt>
                      <c:pt idx="10420">
                        <c:v>3.9997799999999997E-12</c:v>
                      </c:pt>
                      <c:pt idx="10421">
                        <c:v>3.9997799999999997E-12</c:v>
                      </c:pt>
                      <c:pt idx="10422">
                        <c:v>4.70289E-12</c:v>
                      </c:pt>
                      <c:pt idx="10423">
                        <c:v>4.70289E-12</c:v>
                      </c:pt>
                      <c:pt idx="10424">
                        <c:v>1.9397299999999999E-12</c:v>
                      </c:pt>
                      <c:pt idx="10425">
                        <c:v>1.9397299999999999E-12</c:v>
                      </c:pt>
                      <c:pt idx="10426">
                        <c:v>1.9576400000000001E-12</c:v>
                      </c:pt>
                      <c:pt idx="10427">
                        <c:v>1.9576400000000001E-12</c:v>
                      </c:pt>
                      <c:pt idx="10428">
                        <c:v>2.0172299999999999E-12</c:v>
                      </c:pt>
                      <c:pt idx="10429">
                        <c:v>2.0172299999999999E-12</c:v>
                      </c:pt>
                      <c:pt idx="10430">
                        <c:v>1.9363300000000001E-12</c:v>
                      </c:pt>
                      <c:pt idx="10431">
                        <c:v>1.9363300000000001E-12</c:v>
                      </c:pt>
                      <c:pt idx="10432">
                        <c:v>1.9791500000000001E-12</c:v>
                      </c:pt>
                      <c:pt idx="10433">
                        <c:v>1.9791500000000001E-12</c:v>
                      </c:pt>
                      <c:pt idx="10434">
                        <c:v>1.8908899999999998E-12</c:v>
                      </c:pt>
                      <c:pt idx="10435">
                        <c:v>1.8908899999999998E-12</c:v>
                      </c:pt>
                      <c:pt idx="10436">
                        <c:v>2.0060799999999999E-12</c:v>
                      </c:pt>
                      <c:pt idx="10437">
                        <c:v>2.0060799999999999E-12</c:v>
                      </c:pt>
                      <c:pt idx="10438">
                        <c:v>1.8852400000000002E-12</c:v>
                      </c:pt>
                      <c:pt idx="10439">
                        <c:v>1.8852400000000002E-12</c:v>
                      </c:pt>
                      <c:pt idx="10440">
                        <c:v>5.96974E-12</c:v>
                      </c:pt>
                      <c:pt idx="10441">
                        <c:v>5.96974E-12</c:v>
                      </c:pt>
                      <c:pt idx="10442">
                        <c:v>1.94846E-12</c:v>
                      </c:pt>
                      <c:pt idx="10443">
                        <c:v>1.94846E-12</c:v>
                      </c:pt>
                      <c:pt idx="10444">
                        <c:v>2.0391000000000001E-12</c:v>
                      </c:pt>
                      <c:pt idx="10445">
                        <c:v>2.0391000000000001E-12</c:v>
                      </c:pt>
                      <c:pt idx="10446">
                        <c:v>1.9240399999999999E-12</c:v>
                      </c:pt>
                      <c:pt idx="10447">
                        <c:v>1.9240399999999999E-12</c:v>
                      </c:pt>
                      <c:pt idx="10448">
                        <c:v>2.26085E-12</c:v>
                      </c:pt>
                      <c:pt idx="10449">
                        <c:v>2.26085E-12</c:v>
                      </c:pt>
                      <c:pt idx="10450">
                        <c:v>1.88841E-12</c:v>
                      </c:pt>
                      <c:pt idx="10451">
                        <c:v>1.88841E-12</c:v>
                      </c:pt>
                      <c:pt idx="10452">
                        <c:v>2.18687E-12</c:v>
                      </c:pt>
                      <c:pt idx="10453">
                        <c:v>2.18687E-12</c:v>
                      </c:pt>
                      <c:pt idx="10454">
                        <c:v>2.0138000000000002E-12</c:v>
                      </c:pt>
                      <c:pt idx="10455">
                        <c:v>2.0138000000000002E-12</c:v>
                      </c:pt>
                      <c:pt idx="10456">
                        <c:v>2.38708E-12</c:v>
                      </c:pt>
                      <c:pt idx="10457">
                        <c:v>2.38708E-12</c:v>
                      </c:pt>
                      <c:pt idx="10458">
                        <c:v>1.9090599999999999E-12</c:v>
                      </c:pt>
                      <c:pt idx="10459">
                        <c:v>1.9090599999999999E-12</c:v>
                      </c:pt>
                      <c:pt idx="10460">
                        <c:v>4.0323700000000001E-12</c:v>
                      </c:pt>
                      <c:pt idx="10461">
                        <c:v>4.0323700000000001E-12</c:v>
                      </c:pt>
                      <c:pt idx="10462">
                        <c:v>1.8785700000000001E-12</c:v>
                      </c:pt>
                      <c:pt idx="10463">
                        <c:v>1.8785700000000001E-12</c:v>
                      </c:pt>
                      <c:pt idx="10464">
                        <c:v>2.8002700000000001E-12</c:v>
                      </c:pt>
                      <c:pt idx="10465">
                        <c:v>2.8002700000000001E-12</c:v>
                      </c:pt>
                      <c:pt idx="10466">
                        <c:v>1.94186E-12</c:v>
                      </c:pt>
                      <c:pt idx="10467">
                        <c:v>1.94186E-12</c:v>
                      </c:pt>
                      <c:pt idx="10468">
                        <c:v>2.11984E-12</c:v>
                      </c:pt>
                      <c:pt idx="10469">
                        <c:v>2.11984E-12</c:v>
                      </c:pt>
                      <c:pt idx="10470">
                        <c:v>6.2226300000000001E-12</c:v>
                      </c:pt>
                      <c:pt idx="10471">
                        <c:v>6.2226300000000001E-12</c:v>
                      </c:pt>
                      <c:pt idx="10472">
                        <c:v>2.0479099999999999E-12</c:v>
                      </c:pt>
                      <c:pt idx="10473">
                        <c:v>2.0479099999999999E-12</c:v>
                      </c:pt>
                      <c:pt idx="10474">
                        <c:v>1.9642899999999999E-12</c:v>
                      </c:pt>
                      <c:pt idx="10475">
                        <c:v>1.9642899999999999E-12</c:v>
                      </c:pt>
                      <c:pt idx="10476">
                        <c:v>2.0034000000000001E-12</c:v>
                      </c:pt>
                      <c:pt idx="10477">
                        <c:v>2.0034000000000001E-12</c:v>
                      </c:pt>
                      <c:pt idx="10478">
                        <c:v>1.9878799999999998E-12</c:v>
                      </c:pt>
                      <c:pt idx="10479">
                        <c:v>1.9878799999999998E-12</c:v>
                      </c:pt>
                      <c:pt idx="10480">
                        <c:v>3.5865099999999998E-12</c:v>
                      </c:pt>
                      <c:pt idx="10481">
                        <c:v>3.5865099999999998E-12</c:v>
                      </c:pt>
                      <c:pt idx="10482">
                        <c:v>4.41342E-12</c:v>
                      </c:pt>
                      <c:pt idx="10483">
                        <c:v>4.41342E-12</c:v>
                      </c:pt>
                      <c:pt idx="10484">
                        <c:v>1.9533399999999998E-12</c:v>
                      </c:pt>
                      <c:pt idx="10485">
                        <c:v>1.9533399999999998E-12</c:v>
                      </c:pt>
                      <c:pt idx="10486">
                        <c:v>1.9111699999999998E-12</c:v>
                      </c:pt>
                      <c:pt idx="10487">
                        <c:v>1.9111699999999998E-12</c:v>
                      </c:pt>
                      <c:pt idx="10488">
                        <c:v>2.1797099999999998E-12</c:v>
                      </c:pt>
                      <c:pt idx="10489">
                        <c:v>2.1797099999999998E-12</c:v>
                      </c:pt>
                      <c:pt idx="10490">
                        <c:v>4.6153099999999996E-12</c:v>
                      </c:pt>
                      <c:pt idx="10491">
                        <c:v>4.6153099999999996E-12</c:v>
                      </c:pt>
                      <c:pt idx="10492">
                        <c:v>2.0745899999999999E-12</c:v>
                      </c:pt>
                      <c:pt idx="10493">
                        <c:v>2.0745899999999999E-12</c:v>
                      </c:pt>
                      <c:pt idx="10494">
                        <c:v>2.3259199999999998E-12</c:v>
                      </c:pt>
                      <c:pt idx="10495">
                        <c:v>2.3259199999999998E-12</c:v>
                      </c:pt>
                      <c:pt idx="10496">
                        <c:v>1.9395599999999999E-12</c:v>
                      </c:pt>
                      <c:pt idx="10497">
                        <c:v>1.9395599999999999E-12</c:v>
                      </c:pt>
                      <c:pt idx="10498">
                        <c:v>4.0124100000000003E-12</c:v>
                      </c:pt>
                      <c:pt idx="10499">
                        <c:v>4.0124100000000003E-12</c:v>
                      </c:pt>
                      <c:pt idx="10500">
                        <c:v>1.73184E-12</c:v>
                      </c:pt>
                      <c:pt idx="10501">
                        <c:v>1.73184E-12</c:v>
                      </c:pt>
                      <c:pt idx="10502">
                        <c:v>1.4823700000000001E-12</c:v>
                      </c:pt>
                      <c:pt idx="10503">
                        <c:v>1.4823700000000001E-12</c:v>
                      </c:pt>
                      <c:pt idx="10504">
                        <c:v>4.8564600000000001E-12</c:v>
                      </c:pt>
                      <c:pt idx="10505">
                        <c:v>4.8564600000000001E-12</c:v>
                      </c:pt>
                      <c:pt idx="10506">
                        <c:v>1.4675E-12</c:v>
                      </c:pt>
                      <c:pt idx="10507">
                        <c:v>1.4675E-12</c:v>
                      </c:pt>
                      <c:pt idx="10508">
                        <c:v>1.4819999999999999E-12</c:v>
                      </c:pt>
                      <c:pt idx="10509">
                        <c:v>1.4819999999999999E-12</c:v>
                      </c:pt>
                      <c:pt idx="10510">
                        <c:v>1.7139799999999999E-12</c:v>
                      </c:pt>
                      <c:pt idx="10511">
                        <c:v>1.7139799999999999E-12</c:v>
                      </c:pt>
                      <c:pt idx="10512">
                        <c:v>1.4018300000000001E-12</c:v>
                      </c:pt>
                      <c:pt idx="10513">
                        <c:v>1.4018300000000001E-12</c:v>
                      </c:pt>
                      <c:pt idx="10514">
                        <c:v>1.343E-12</c:v>
                      </c:pt>
                      <c:pt idx="10515">
                        <c:v>1.343E-12</c:v>
                      </c:pt>
                      <c:pt idx="10516">
                        <c:v>1.5276199999999999E-12</c:v>
                      </c:pt>
                      <c:pt idx="10517">
                        <c:v>1.5276199999999999E-12</c:v>
                      </c:pt>
                      <c:pt idx="10518">
                        <c:v>1.4379100000000001E-12</c:v>
                      </c:pt>
                      <c:pt idx="10519">
                        <c:v>1.4379100000000001E-12</c:v>
                      </c:pt>
                      <c:pt idx="10520">
                        <c:v>1.5165899999999999E-12</c:v>
                      </c:pt>
                      <c:pt idx="10521">
                        <c:v>1.5165899999999999E-12</c:v>
                      </c:pt>
                      <c:pt idx="10522">
                        <c:v>1.38214E-12</c:v>
                      </c:pt>
                      <c:pt idx="10523">
                        <c:v>1.38214E-12</c:v>
                      </c:pt>
                      <c:pt idx="10524">
                        <c:v>3.2931799999999999E-12</c:v>
                      </c:pt>
                      <c:pt idx="10525">
                        <c:v>3.2931799999999999E-12</c:v>
                      </c:pt>
                      <c:pt idx="10526">
                        <c:v>1.4167099999999999E-12</c:v>
                      </c:pt>
                      <c:pt idx="10527">
                        <c:v>1.4167099999999999E-12</c:v>
                      </c:pt>
                      <c:pt idx="10528">
                        <c:v>1.6249500000000001E-12</c:v>
                      </c:pt>
                      <c:pt idx="10529">
                        <c:v>1.6249500000000001E-12</c:v>
                      </c:pt>
                      <c:pt idx="10530">
                        <c:v>1.50454E-12</c:v>
                      </c:pt>
                      <c:pt idx="10531">
                        <c:v>1.50454E-12</c:v>
                      </c:pt>
                      <c:pt idx="10532">
                        <c:v>1.41422E-12</c:v>
                      </c:pt>
                      <c:pt idx="10533">
                        <c:v>1.41422E-12</c:v>
                      </c:pt>
                      <c:pt idx="10534">
                        <c:v>1.4238700000000001E-12</c:v>
                      </c:pt>
                      <c:pt idx="10535">
                        <c:v>1.4238700000000001E-12</c:v>
                      </c:pt>
                      <c:pt idx="10536">
                        <c:v>1.5658099999999999E-11</c:v>
                      </c:pt>
                      <c:pt idx="10537">
                        <c:v>1.5658099999999999E-11</c:v>
                      </c:pt>
                      <c:pt idx="10538">
                        <c:v>1.55384E-12</c:v>
                      </c:pt>
                      <c:pt idx="10539">
                        <c:v>1.55384E-12</c:v>
                      </c:pt>
                      <c:pt idx="10540">
                        <c:v>1.3940800000000001E-12</c:v>
                      </c:pt>
                      <c:pt idx="10541">
                        <c:v>1.3940800000000001E-12</c:v>
                      </c:pt>
                      <c:pt idx="10542">
                        <c:v>3.21254E-12</c:v>
                      </c:pt>
                      <c:pt idx="10543">
                        <c:v>3.21254E-12</c:v>
                      </c:pt>
                      <c:pt idx="10544">
                        <c:v>1.61304E-12</c:v>
                      </c:pt>
                      <c:pt idx="10545">
                        <c:v>1.61304E-12</c:v>
                      </c:pt>
                      <c:pt idx="10546">
                        <c:v>3.46535E-12</c:v>
                      </c:pt>
                      <c:pt idx="10547">
                        <c:v>3.46535E-12</c:v>
                      </c:pt>
                      <c:pt idx="10548">
                        <c:v>3.2776700000000001E-12</c:v>
                      </c:pt>
                      <c:pt idx="10549">
                        <c:v>3.2776700000000001E-12</c:v>
                      </c:pt>
                      <c:pt idx="10550">
                        <c:v>3.3381700000000001E-12</c:v>
                      </c:pt>
                      <c:pt idx="10551">
                        <c:v>3.3381700000000001E-12</c:v>
                      </c:pt>
                      <c:pt idx="10552">
                        <c:v>1.76474E-12</c:v>
                      </c:pt>
                      <c:pt idx="10553">
                        <c:v>1.76474E-12</c:v>
                      </c:pt>
                      <c:pt idx="10554">
                        <c:v>1.55851E-12</c:v>
                      </c:pt>
                      <c:pt idx="10555">
                        <c:v>1.55851E-12</c:v>
                      </c:pt>
                      <c:pt idx="10556">
                        <c:v>1.8752500000000001E-12</c:v>
                      </c:pt>
                      <c:pt idx="10557">
                        <c:v>1.8752500000000001E-12</c:v>
                      </c:pt>
                      <c:pt idx="10558">
                        <c:v>1.5923400000000001E-12</c:v>
                      </c:pt>
                      <c:pt idx="10559">
                        <c:v>1.5923400000000001E-12</c:v>
                      </c:pt>
                      <c:pt idx="10560">
                        <c:v>3.18843E-12</c:v>
                      </c:pt>
                      <c:pt idx="10561">
                        <c:v>3.18843E-12</c:v>
                      </c:pt>
                      <c:pt idx="10562">
                        <c:v>1.38823E-12</c:v>
                      </c:pt>
                      <c:pt idx="10563">
                        <c:v>1.38823E-12</c:v>
                      </c:pt>
                      <c:pt idx="10564">
                        <c:v>1.38217E-12</c:v>
                      </c:pt>
                      <c:pt idx="10565">
                        <c:v>1.38217E-12</c:v>
                      </c:pt>
                      <c:pt idx="10566">
                        <c:v>1.51075E-12</c:v>
                      </c:pt>
                      <c:pt idx="10567">
                        <c:v>1.51075E-12</c:v>
                      </c:pt>
                      <c:pt idx="10568">
                        <c:v>1.40439E-12</c:v>
                      </c:pt>
                      <c:pt idx="10569">
                        <c:v>1.40439E-12</c:v>
                      </c:pt>
                      <c:pt idx="10570">
                        <c:v>2.3187300000000002E-12</c:v>
                      </c:pt>
                      <c:pt idx="10571">
                        <c:v>2.3187300000000002E-12</c:v>
                      </c:pt>
                      <c:pt idx="10572">
                        <c:v>1.4265E-12</c:v>
                      </c:pt>
                      <c:pt idx="10573">
                        <c:v>1.4265E-12</c:v>
                      </c:pt>
                      <c:pt idx="10574">
                        <c:v>1.40228E-12</c:v>
                      </c:pt>
                      <c:pt idx="10575">
                        <c:v>1.40228E-12</c:v>
                      </c:pt>
                      <c:pt idx="10576">
                        <c:v>1.6899000000000001E-12</c:v>
                      </c:pt>
                      <c:pt idx="10577">
                        <c:v>1.6899000000000001E-12</c:v>
                      </c:pt>
                      <c:pt idx="10578">
                        <c:v>3.6326499999999999E-12</c:v>
                      </c:pt>
                      <c:pt idx="10579">
                        <c:v>3.6326499999999999E-12</c:v>
                      </c:pt>
                      <c:pt idx="10580">
                        <c:v>1.6054900000000001E-12</c:v>
                      </c:pt>
                      <c:pt idx="10581">
                        <c:v>1.6054900000000001E-12</c:v>
                      </c:pt>
                      <c:pt idx="10582">
                        <c:v>1.60092E-12</c:v>
                      </c:pt>
                      <c:pt idx="10583">
                        <c:v>1.60092E-12</c:v>
                      </c:pt>
                      <c:pt idx="10584">
                        <c:v>1.3796500000000001E-12</c:v>
                      </c:pt>
                      <c:pt idx="10585">
                        <c:v>1.3796500000000001E-12</c:v>
                      </c:pt>
                      <c:pt idx="10586">
                        <c:v>1.39331E-12</c:v>
                      </c:pt>
                      <c:pt idx="10587">
                        <c:v>1.39331E-12</c:v>
                      </c:pt>
                      <c:pt idx="10588">
                        <c:v>1.3349500000000001E-12</c:v>
                      </c:pt>
                      <c:pt idx="10589">
                        <c:v>1.3349500000000001E-12</c:v>
                      </c:pt>
                      <c:pt idx="10590">
                        <c:v>1.6555100000000001E-12</c:v>
                      </c:pt>
                      <c:pt idx="10591">
                        <c:v>1.6555100000000001E-12</c:v>
                      </c:pt>
                      <c:pt idx="10592">
                        <c:v>1.2855700000000001E-11</c:v>
                      </c:pt>
                      <c:pt idx="10593">
                        <c:v>1.2855700000000001E-11</c:v>
                      </c:pt>
                      <c:pt idx="10594">
                        <c:v>1.54235E-12</c:v>
                      </c:pt>
                      <c:pt idx="10595">
                        <c:v>1.54235E-12</c:v>
                      </c:pt>
                      <c:pt idx="10596">
                        <c:v>1.4057999999999999E-12</c:v>
                      </c:pt>
                      <c:pt idx="10597">
                        <c:v>1.4057999999999999E-12</c:v>
                      </c:pt>
                      <c:pt idx="10598">
                        <c:v>1.4002E-12</c:v>
                      </c:pt>
                      <c:pt idx="10599">
                        <c:v>1.4002E-12</c:v>
                      </c:pt>
                      <c:pt idx="10600">
                        <c:v>1.5714800000000001E-12</c:v>
                      </c:pt>
                      <c:pt idx="10601">
                        <c:v>1.5714800000000001E-12</c:v>
                      </c:pt>
                      <c:pt idx="10602">
                        <c:v>1.5694E-12</c:v>
                      </c:pt>
                      <c:pt idx="10603">
                        <c:v>1.5694E-12</c:v>
                      </c:pt>
                      <c:pt idx="10604">
                        <c:v>1.40059E-12</c:v>
                      </c:pt>
                      <c:pt idx="10605">
                        <c:v>1.40059E-12</c:v>
                      </c:pt>
                      <c:pt idx="10606">
                        <c:v>1.34842E-12</c:v>
                      </c:pt>
                      <c:pt idx="10607">
                        <c:v>1.34842E-12</c:v>
                      </c:pt>
                      <c:pt idx="10608">
                        <c:v>1.50952E-12</c:v>
                      </c:pt>
                      <c:pt idx="10609">
                        <c:v>1.50952E-12</c:v>
                      </c:pt>
                      <c:pt idx="10610">
                        <c:v>1.3934300000000001E-12</c:v>
                      </c:pt>
                      <c:pt idx="10611">
                        <c:v>1.3934300000000001E-12</c:v>
                      </c:pt>
                      <c:pt idx="10612">
                        <c:v>1.4691899999999999E-12</c:v>
                      </c:pt>
                      <c:pt idx="10613">
                        <c:v>1.4691899999999999E-12</c:v>
                      </c:pt>
                      <c:pt idx="10614">
                        <c:v>2.14211E-12</c:v>
                      </c:pt>
                      <c:pt idx="10615">
                        <c:v>2.14211E-12</c:v>
                      </c:pt>
                      <c:pt idx="10616">
                        <c:v>1.4182600000000001E-12</c:v>
                      </c:pt>
                      <c:pt idx="10617">
                        <c:v>1.4182600000000001E-12</c:v>
                      </c:pt>
                      <c:pt idx="10618">
                        <c:v>1.39293E-12</c:v>
                      </c:pt>
                      <c:pt idx="10619">
                        <c:v>1.39293E-12</c:v>
                      </c:pt>
                      <c:pt idx="10620">
                        <c:v>1.38626E-12</c:v>
                      </c:pt>
                      <c:pt idx="10621">
                        <c:v>1.38626E-12</c:v>
                      </c:pt>
                      <c:pt idx="10622">
                        <c:v>1.3952499999999999E-12</c:v>
                      </c:pt>
                      <c:pt idx="10623">
                        <c:v>1.3952499999999999E-12</c:v>
                      </c:pt>
                      <c:pt idx="10624">
                        <c:v>1.5729000000000001E-12</c:v>
                      </c:pt>
                      <c:pt idx="10625">
                        <c:v>1.5729000000000001E-12</c:v>
                      </c:pt>
                      <c:pt idx="10626">
                        <c:v>1.9041299999999999E-12</c:v>
                      </c:pt>
                      <c:pt idx="10627">
                        <c:v>1.9041299999999999E-12</c:v>
                      </c:pt>
                      <c:pt idx="10628">
                        <c:v>3.2244200000000001E-12</c:v>
                      </c:pt>
                      <c:pt idx="10629">
                        <c:v>3.2244200000000001E-12</c:v>
                      </c:pt>
                      <c:pt idx="10630">
                        <c:v>1.4611500000000001E-12</c:v>
                      </c:pt>
                      <c:pt idx="10631">
                        <c:v>1.4611500000000001E-12</c:v>
                      </c:pt>
                      <c:pt idx="10632">
                        <c:v>1.4053000000000001E-12</c:v>
                      </c:pt>
                      <c:pt idx="10633">
                        <c:v>1.4053000000000001E-12</c:v>
                      </c:pt>
                      <c:pt idx="10634">
                        <c:v>1.41085E-12</c:v>
                      </c:pt>
                      <c:pt idx="10635">
                        <c:v>1.41085E-12</c:v>
                      </c:pt>
                      <c:pt idx="10636">
                        <c:v>1.3805400000000001E-12</c:v>
                      </c:pt>
                      <c:pt idx="10637">
                        <c:v>1.3805400000000001E-12</c:v>
                      </c:pt>
                      <c:pt idx="10638">
                        <c:v>1.40866E-12</c:v>
                      </c:pt>
                      <c:pt idx="10639">
                        <c:v>1.40866E-12</c:v>
                      </c:pt>
                      <c:pt idx="10640">
                        <c:v>1.9291699999999999E-12</c:v>
                      </c:pt>
                      <c:pt idx="10641">
                        <c:v>1.9291699999999999E-12</c:v>
                      </c:pt>
                      <c:pt idx="10642">
                        <c:v>1.3656100000000001E-12</c:v>
                      </c:pt>
                      <c:pt idx="10643">
                        <c:v>1.3656100000000001E-12</c:v>
                      </c:pt>
                      <c:pt idx="10644">
                        <c:v>1.57549E-12</c:v>
                      </c:pt>
                      <c:pt idx="10645">
                        <c:v>1.57549E-12</c:v>
                      </c:pt>
                      <c:pt idx="10646">
                        <c:v>3.7611399999999999E-12</c:v>
                      </c:pt>
                      <c:pt idx="10647">
                        <c:v>3.7611399999999999E-12</c:v>
                      </c:pt>
                      <c:pt idx="10648">
                        <c:v>3.4662200000000001E-12</c:v>
                      </c:pt>
                      <c:pt idx="10649">
                        <c:v>3.4662200000000001E-12</c:v>
                      </c:pt>
                      <c:pt idx="10650">
                        <c:v>1.4084499999999999E-12</c:v>
                      </c:pt>
                      <c:pt idx="10651">
                        <c:v>1.4084499999999999E-12</c:v>
                      </c:pt>
                      <c:pt idx="10652">
                        <c:v>1.40411E-12</c:v>
                      </c:pt>
                      <c:pt idx="10653">
                        <c:v>1.40411E-12</c:v>
                      </c:pt>
                      <c:pt idx="10654">
                        <c:v>1.5514900000000001E-12</c:v>
                      </c:pt>
                      <c:pt idx="10655">
                        <c:v>1.5514900000000001E-12</c:v>
                      </c:pt>
                      <c:pt idx="10656">
                        <c:v>1.8915799999999999E-12</c:v>
                      </c:pt>
                      <c:pt idx="10657">
                        <c:v>1.8915799999999999E-12</c:v>
                      </c:pt>
                      <c:pt idx="10658">
                        <c:v>1.5772400000000001E-12</c:v>
                      </c:pt>
                      <c:pt idx="10659">
                        <c:v>1.5772400000000001E-12</c:v>
                      </c:pt>
                      <c:pt idx="10660">
                        <c:v>1.44483E-12</c:v>
                      </c:pt>
                      <c:pt idx="10661">
                        <c:v>1.44483E-12</c:v>
                      </c:pt>
                      <c:pt idx="10662">
                        <c:v>1.4432499999999999E-12</c:v>
                      </c:pt>
                      <c:pt idx="10663">
                        <c:v>1.4432499999999999E-12</c:v>
                      </c:pt>
                      <c:pt idx="10664">
                        <c:v>1.3848800000000001E-12</c:v>
                      </c:pt>
                      <c:pt idx="10665">
                        <c:v>1.3848800000000001E-12</c:v>
                      </c:pt>
                      <c:pt idx="10666">
                        <c:v>1.65419E-12</c:v>
                      </c:pt>
                      <c:pt idx="10667">
                        <c:v>1.65419E-12</c:v>
                      </c:pt>
                      <c:pt idx="10668">
                        <c:v>1.41342E-12</c:v>
                      </c:pt>
                      <c:pt idx="10669">
                        <c:v>1.41342E-12</c:v>
                      </c:pt>
                      <c:pt idx="10670">
                        <c:v>1.36752E-12</c:v>
                      </c:pt>
                      <c:pt idx="10671">
                        <c:v>1.36752E-12</c:v>
                      </c:pt>
                      <c:pt idx="10672">
                        <c:v>1.6209000000000001E-12</c:v>
                      </c:pt>
                      <c:pt idx="10673">
                        <c:v>1.6209000000000001E-12</c:v>
                      </c:pt>
                      <c:pt idx="10674">
                        <c:v>1.43831E-12</c:v>
                      </c:pt>
                      <c:pt idx="10675">
                        <c:v>1.43831E-12</c:v>
                      </c:pt>
                      <c:pt idx="10676">
                        <c:v>3.6667299999999997E-12</c:v>
                      </c:pt>
                      <c:pt idx="10677">
                        <c:v>3.6667299999999997E-12</c:v>
                      </c:pt>
                      <c:pt idx="10678">
                        <c:v>3.4950100000000001E-12</c:v>
                      </c:pt>
                      <c:pt idx="10679">
                        <c:v>3.4950100000000001E-12</c:v>
                      </c:pt>
                      <c:pt idx="10680">
                        <c:v>1.4116999999999999E-12</c:v>
                      </c:pt>
                      <c:pt idx="10681">
                        <c:v>1.4116999999999999E-12</c:v>
                      </c:pt>
                      <c:pt idx="10682">
                        <c:v>1.51735E-12</c:v>
                      </c:pt>
                      <c:pt idx="10683">
                        <c:v>1.51735E-12</c:v>
                      </c:pt>
                      <c:pt idx="10684">
                        <c:v>1.40825E-12</c:v>
                      </c:pt>
                      <c:pt idx="10685">
                        <c:v>1.40825E-12</c:v>
                      </c:pt>
                      <c:pt idx="10686">
                        <c:v>4.9021999999999999E-12</c:v>
                      </c:pt>
                      <c:pt idx="10687">
                        <c:v>4.9021999999999999E-12</c:v>
                      </c:pt>
                      <c:pt idx="10688">
                        <c:v>1.5868000000000001E-12</c:v>
                      </c:pt>
                      <c:pt idx="10689">
                        <c:v>1.5868000000000001E-12</c:v>
                      </c:pt>
                      <c:pt idx="10690">
                        <c:v>1.7727300000000001E-12</c:v>
                      </c:pt>
                      <c:pt idx="10691">
                        <c:v>1.7727300000000001E-12</c:v>
                      </c:pt>
                      <c:pt idx="10692">
                        <c:v>1.35803E-12</c:v>
                      </c:pt>
                      <c:pt idx="10693">
                        <c:v>1.35803E-12</c:v>
                      </c:pt>
                      <c:pt idx="10694">
                        <c:v>1.71108E-12</c:v>
                      </c:pt>
                      <c:pt idx="10695">
                        <c:v>1.71108E-12</c:v>
                      </c:pt>
                      <c:pt idx="10696">
                        <c:v>1.43561E-12</c:v>
                      </c:pt>
                      <c:pt idx="10697">
                        <c:v>1.43561E-12</c:v>
                      </c:pt>
                      <c:pt idx="10698">
                        <c:v>1.48917E-12</c:v>
                      </c:pt>
                      <c:pt idx="10699">
                        <c:v>1.48917E-12</c:v>
                      </c:pt>
                      <c:pt idx="10700">
                        <c:v>1.38871E-12</c:v>
                      </c:pt>
                      <c:pt idx="10701">
                        <c:v>1.38871E-12</c:v>
                      </c:pt>
                      <c:pt idx="10702">
                        <c:v>1.3902000000000001E-12</c:v>
                      </c:pt>
                      <c:pt idx="10703">
                        <c:v>1.3902000000000001E-12</c:v>
                      </c:pt>
                      <c:pt idx="10704">
                        <c:v>1.58823E-12</c:v>
                      </c:pt>
                      <c:pt idx="10705">
                        <c:v>1.58823E-12</c:v>
                      </c:pt>
                      <c:pt idx="10706">
                        <c:v>1.40899E-12</c:v>
                      </c:pt>
                      <c:pt idx="10707">
                        <c:v>1.40899E-12</c:v>
                      </c:pt>
                      <c:pt idx="10708">
                        <c:v>1.5197500000000001E-12</c:v>
                      </c:pt>
                      <c:pt idx="10709">
                        <c:v>1.5197500000000001E-12</c:v>
                      </c:pt>
                      <c:pt idx="10710">
                        <c:v>4.0007499999999999E-12</c:v>
                      </c:pt>
                      <c:pt idx="10711">
                        <c:v>4.0007499999999999E-12</c:v>
                      </c:pt>
                      <c:pt idx="10712">
                        <c:v>1.37523E-12</c:v>
                      </c:pt>
                      <c:pt idx="10713">
                        <c:v>1.37523E-12</c:v>
                      </c:pt>
                      <c:pt idx="10714">
                        <c:v>1.7268399999999999E-12</c:v>
                      </c:pt>
                      <c:pt idx="10715">
                        <c:v>1.7268399999999999E-12</c:v>
                      </c:pt>
                      <c:pt idx="10716">
                        <c:v>1.8448800000000001E-12</c:v>
                      </c:pt>
                      <c:pt idx="10717">
                        <c:v>1.8448800000000001E-12</c:v>
                      </c:pt>
                      <c:pt idx="10718">
                        <c:v>1.73774E-12</c:v>
                      </c:pt>
                      <c:pt idx="10719">
                        <c:v>1.73774E-12</c:v>
                      </c:pt>
                      <c:pt idx="10720">
                        <c:v>3.12441E-12</c:v>
                      </c:pt>
                      <c:pt idx="10721">
                        <c:v>3.12441E-12</c:v>
                      </c:pt>
                      <c:pt idx="10722">
                        <c:v>1.5654600000000001E-12</c:v>
                      </c:pt>
                      <c:pt idx="10723">
                        <c:v>1.5654600000000001E-12</c:v>
                      </c:pt>
                      <c:pt idx="10724">
                        <c:v>1.4093700000000001E-12</c:v>
                      </c:pt>
                      <c:pt idx="10725">
                        <c:v>1.4093700000000001E-12</c:v>
                      </c:pt>
                      <c:pt idx="10726">
                        <c:v>1.4600700000000001E-12</c:v>
                      </c:pt>
                      <c:pt idx="10727">
                        <c:v>1.4600700000000001E-12</c:v>
                      </c:pt>
                      <c:pt idx="10728">
                        <c:v>1.4004E-12</c:v>
                      </c:pt>
                      <c:pt idx="10729">
                        <c:v>1.4004E-12</c:v>
                      </c:pt>
                      <c:pt idx="10730">
                        <c:v>3.28064E-12</c:v>
                      </c:pt>
                      <c:pt idx="10731">
                        <c:v>3.28064E-12</c:v>
                      </c:pt>
                      <c:pt idx="10732">
                        <c:v>1.69764E-12</c:v>
                      </c:pt>
                      <c:pt idx="10733">
                        <c:v>1.69764E-12</c:v>
                      </c:pt>
                      <c:pt idx="10734">
                        <c:v>3.4778E-12</c:v>
                      </c:pt>
                      <c:pt idx="10735">
                        <c:v>3.4778E-12</c:v>
                      </c:pt>
                      <c:pt idx="10736">
                        <c:v>1.4012300000000001E-12</c:v>
                      </c:pt>
                      <c:pt idx="10737">
                        <c:v>1.4012300000000001E-12</c:v>
                      </c:pt>
                      <c:pt idx="10738">
                        <c:v>1.45545E-12</c:v>
                      </c:pt>
                      <c:pt idx="10739">
                        <c:v>1.45545E-12</c:v>
                      </c:pt>
                      <c:pt idx="10740">
                        <c:v>1.3858400000000001E-12</c:v>
                      </c:pt>
                      <c:pt idx="10741">
                        <c:v>1.3858400000000001E-12</c:v>
                      </c:pt>
                      <c:pt idx="10742">
                        <c:v>3.18706E-12</c:v>
                      </c:pt>
                      <c:pt idx="10743">
                        <c:v>3.18706E-12</c:v>
                      </c:pt>
                      <c:pt idx="10744">
                        <c:v>1.37426E-12</c:v>
                      </c:pt>
                      <c:pt idx="10745">
                        <c:v>1.37426E-12</c:v>
                      </c:pt>
                      <c:pt idx="10746">
                        <c:v>1.5753800000000001E-12</c:v>
                      </c:pt>
                      <c:pt idx="10747">
                        <c:v>1.5753800000000001E-12</c:v>
                      </c:pt>
                      <c:pt idx="10748">
                        <c:v>1.6404800000000001E-12</c:v>
                      </c:pt>
                      <c:pt idx="10749">
                        <c:v>1.6404800000000001E-12</c:v>
                      </c:pt>
                      <c:pt idx="10750">
                        <c:v>4.0126999999999997E-12</c:v>
                      </c:pt>
                      <c:pt idx="10751">
                        <c:v>4.0126999999999997E-12</c:v>
                      </c:pt>
                      <c:pt idx="10752">
                        <c:v>1.53218E-12</c:v>
                      </c:pt>
                      <c:pt idx="10753">
                        <c:v>1.53218E-12</c:v>
                      </c:pt>
                      <c:pt idx="10754">
                        <c:v>1.6499500000000001E-12</c:v>
                      </c:pt>
                      <c:pt idx="10755">
                        <c:v>1.6499500000000001E-12</c:v>
                      </c:pt>
                      <c:pt idx="10756">
                        <c:v>1.5027700000000001E-12</c:v>
                      </c:pt>
                      <c:pt idx="10757">
                        <c:v>1.5027700000000001E-12</c:v>
                      </c:pt>
                      <c:pt idx="10758">
                        <c:v>1.3979300000000001E-12</c:v>
                      </c:pt>
                      <c:pt idx="10759">
                        <c:v>1.3979300000000001E-12</c:v>
                      </c:pt>
                      <c:pt idx="10760">
                        <c:v>1.3713400000000001E-12</c:v>
                      </c:pt>
                      <c:pt idx="10761">
                        <c:v>1.3713400000000001E-12</c:v>
                      </c:pt>
                      <c:pt idx="10762">
                        <c:v>1.85079E-12</c:v>
                      </c:pt>
                      <c:pt idx="10763">
                        <c:v>1.85079E-12</c:v>
                      </c:pt>
                      <c:pt idx="10764">
                        <c:v>3.2548900000000001E-12</c:v>
                      </c:pt>
                      <c:pt idx="10765">
                        <c:v>3.2548900000000001E-12</c:v>
                      </c:pt>
                      <c:pt idx="10766">
                        <c:v>1.83666E-12</c:v>
                      </c:pt>
                      <c:pt idx="10767">
                        <c:v>1.83666E-12</c:v>
                      </c:pt>
                      <c:pt idx="10768">
                        <c:v>1.4379E-12</c:v>
                      </c:pt>
                      <c:pt idx="10769">
                        <c:v>1.4379E-12</c:v>
                      </c:pt>
                      <c:pt idx="10770">
                        <c:v>1.4109799999999999E-12</c:v>
                      </c:pt>
                      <c:pt idx="10771">
                        <c:v>1.4109799999999999E-12</c:v>
                      </c:pt>
                      <c:pt idx="10772">
                        <c:v>1.4085199999999999E-12</c:v>
                      </c:pt>
                      <c:pt idx="10773">
                        <c:v>1.4085199999999999E-12</c:v>
                      </c:pt>
                      <c:pt idx="10774">
                        <c:v>1.3774299999999999E-12</c:v>
                      </c:pt>
                      <c:pt idx="10775">
                        <c:v>1.3774299999999999E-12</c:v>
                      </c:pt>
                      <c:pt idx="10776">
                        <c:v>1.4555900000000001E-12</c:v>
                      </c:pt>
                      <c:pt idx="10777">
                        <c:v>1.4555900000000001E-12</c:v>
                      </c:pt>
                      <c:pt idx="10778">
                        <c:v>1.6197399999999999E-12</c:v>
                      </c:pt>
                      <c:pt idx="10779">
                        <c:v>1.6197399999999999E-12</c:v>
                      </c:pt>
                      <c:pt idx="10780">
                        <c:v>1.36552E-12</c:v>
                      </c:pt>
                      <c:pt idx="10781">
                        <c:v>1.36552E-12</c:v>
                      </c:pt>
                      <c:pt idx="10782">
                        <c:v>2.4355200000000001E-12</c:v>
                      </c:pt>
                      <c:pt idx="10783">
                        <c:v>2.4355200000000001E-12</c:v>
                      </c:pt>
                      <c:pt idx="10784">
                        <c:v>1.5551500000000001E-12</c:v>
                      </c:pt>
                      <c:pt idx="10785">
                        <c:v>1.5551500000000001E-12</c:v>
                      </c:pt>
                      <c:pt idx="10786">
                        <c:v>3.3995300000000002E-12</c:v>
                      </c:pt>
                      <c:pt idx="10787">
                        <c:v>3.3995300000000002E-12</c:v>
                      </c:pt>
                      <c:pt idx="10788">
                        <c:v>2.0013299999999999E-12</c:v>
                      </c:pt>
                      <c:pt idx="10789">
                        <c:v>2.0013299999999999E-12</c:v>
                      </c:pt>
                      <c:pt idx="10790">
                        <c:v>1.5727100000000001E-12</c:v>
                      </c:pt>
                      <c:pt idx="10791">
                        <c:v>1.5727100000000001E-12</c:v>
                      </c:pt>
                      <c:pt idx="10792">
                        <c:v>1.8608699999999999E-12</c:v>
                      </c:pt>
                      <c:pt idx="10793">
                        <c:v>1.8608699999999999E-12</c:v>
                      </c:pt>
                      <c:pt idx="10794">
                        <c:v>1.53582E-12</c:v>
                      </c:pt>
                      <c:pt idx="10795">
                        <c:v>1.53582E-12</c:v>
                      </c:pt>
                      <c:pt idx="10796">
                        <c:v>3.73844E-12</c:v>
                      </c:pt>
                      <c:pt idx="10797">
                        <c:v>3.73844E-12</c:v>
                      </c:pt>
                      <c:pt idx="10798">
                        <c:v>1.3882500000000001E-12</c:v>
                      </c:pt>
                      <c:pt idx="10799">
                        <c:v>1.3882500000000001E-12</c:v>
                      </c:pt>
                      <c:pt idx="10800">
                        <c:v>1.6015099999999999E-12</c:v>
                      </c:pt>
                      <c:pt idx="10801">
                        <c:v>1.6015099999999999E-12</c:v>
                      </c:pt>
                      <c:pt idx="10802">
                        <c:v>1.78854E-12</c:v>
                      </c:pt>
                      <c:pt idx="10803">
                        <c:v>1.78854E-12</c:v>
                      </c:pt>
                      <c:pt idx="10804">
                        <c:v>1.8524000000000001E-12</c:v>
                      </c:pt>
                      <c:pt idx="10805">
                        <c:v>1.8524000000000001E-12</c:v>
                      </c:pt>
                      <c:pt idx="10806">
                        <c:v>1.65278E-12</c:v>
                      </c:pt>
                      <c:pt idx="10807">
                        <c:v>1.65278E-12</c:v>
                      </c:pt>
                      <c:pt idx="10808">
                        <c:v>1.44524E-12</c:v>
                      </c:pt>
                      <c:pt idx="10809">
                        <c:v>1.44524E-12</c:v>
                      </c:pt>
                      <c:pt idx="10810">
                        <c:v>3.45817E-12</c:v>
                      </c:pt>
                      <c:pt idx="10811">
                        <c:v>3.45817E-12</c:v>
                      </c:pt>
                      <c:pt idx="10812">
                        <c:v>1.55198E-12</c:v>
                      </c:pt>
                      <c:pt idx="10813">
                        <c:v>1.55198E-12</c:v>
                      </c:pt>
                      <c:pt idx="10814">
                        <c:v>4.2458000000000003E-12</c:v>
                      </c:pt>
                      <c:pt idx="10815">
                        <c:v>4.2458000000000003E-12</c:v>
                      </c:pt>
                      <c:pt idx="10816">
                        <c:v>1.4609499999999999E-12</c:v>
                      </c:pt>
                      <c:pt idx="10817">
                        <c:v>1.4609499999999999E-12</c:v>
                      </c:pt>
                      <c:pt idx="10818">
                        <c:v>1.4007000000000001E-12</c:v>
                      </c:pt>
                      <c:pt idx="10819">
                        <c:v>1.4007000000000001E-12</c:v>
                      </c:pt>
                      <c:pt idx="10820">
                        <c:v>1.56995E-12</c:v>
                      </c:pt>
                      <c:pt idx="10821">
                        <c:v>1.56995E-12</c:v>
                      </c:pt>
                      <c:pt idx="10822">
                        <c:v>1.76159E-12</c:v>
                      </c:pt>
                      <c:pt idx="10823">
                        <c:v>1.76159E-12</c:v>
                      </c:pt>
                      <c:pt idx="10824">
                        <c:v>1.3993199999999999E-12</c:v>
                      </c:pt>
                      <c:pt idx="10825">
                        <c:v>1.3993199999999999E-12</c:v>
                      </c:pt>
                      <c:pt idx="10826">
                        <c:v>1.43154E-12</c:v>
                      </c:pt>
                      <c:pt idx="10827">
                        <c:v>1.43154E-12</c:v>
                      </c:pt>
                      <c:pt idx="10828">
                        <c:v>1.4914000000000001E-12</c:v>
                      </c:pt>
                      <c:pt idx="10829">
                        <c:v>1.4914000000000001E-12</c:v>
                      </c:pt>
                      <c:pt idx="10830">
                        <c:v>1.3950400000000001E-12</c:v>
                      </c:pt>
                      <c:pt idx="10831">
                        <c:v>1.3950400000000001E-12</c:v>
                      </c:pt>
                      <c:pt idx="10832">
                        <c:v>1.59105E-12</c:v>
                      </c:pt>
                      <c:pt idx="10833">
                        <c:v>1.59105E-12</c:v>
                      </c:pt>
                      <c:pt idx="10834">
                        <c:v>1.9541999999999999E-12</c:v>
                      </c:pt>
                      <c:pt idx="10835">
                        <c:v>1.9541999999999999E-12</c:v>
                      </c:pt>
                      <c:pt idx="10836">
                        <c:v>1.42186E-12</c:v>
                      </c:pt>
                      <c:pt idx="10837">
                        <c:v>1.42186E-12</c:v>
                      </c:pt>
                      <c:pt idx="10838">
                        <c:v>1.4047899999999999E-12</c:v>
                      </c:pt>
                      <c:pt idx="10839">
                        <c:v>1.4047899999999999E-12</c:v>
                      </c:pt>
                      <c:pt idx="10840">
                        <c:v>2.1481799999999998E-12</c:v>
                      </c:pt>
                      <c:pt idx="10841">
                        <c:v>2.1481799999999998E-12</c:v>
                      </c:pt>
                      <c:pt idx="10842">
                        <c:v>3.5686800000000001E-12</c:v>
                      </c:pt>
                      <c:pt idx="10843">
                        <c:v>3.5686800000000001E-12</c:v>
                      </c:pt>
                      <c:pt idx="10844">
                        <c:v>1.4400800000000001E-12</c:v>
                      </c:pt>
                      <c:pt idx="10845">
                        <c:v>1.4400800000000001E-12</c:v>
                      </c:pt>
                      <c:pt idx="10846">
                        <c:v>1.8627799999999999E-12</c:v>
                      </c:pt>
                      <c:pt idx="10847">
                        <c:v>1.8627799999999999E-12</c:v>
                      </c:pt>
                      <c:pt idx="10848">
                        <c:v>3.3429699999999998E-12</c:v>
                      </c:pt>
                      <c:pt idx="10849">
                        <c:v>3.3429699999999998E-12</c:v>
                      </c:pt>
                      <c:pt idx="10850">
                        <c:v>1.38705E-12</c:v>
                      </c:pt>
                      <c:pt idx="10851">
                        <c:v>1.38705E-12</c:v>
                      </c:pt>
                      <c:pt idx="10852">
                        <c:v>1.39577E-12</c:v>
                      </c:pt>
                      <c:pt idx="10853">
                        <c:v>1.39577E-12</c:v>
                      </c:pt>
                      <c:pt idx="10854">
                        <c:v>1.42754E-12</c:v>
                      </c:pt>
                      <c:pt idx="10855">
                        <c:v>1.42754E-12</c:v>
                      </c:pt>
                      <c:pt idx="10856">
                        <c:v>1.3665699999999999E-12</c:v>
                      </c:pt>
                      <c:pt idx="10857">
                        <c:v>1.3665699999999999E-12</c:v>
                      </c:pt>
                      <c:pt idx="10858">
                        <c:v>1.3863200000000001E-12</c:v>
                      </c:pt>
                      <c:pt idx="10859">
                        <c:v>1.3863200000000001E-12</c:v>
                      </c:pt>
                      <c:pt idx="10860">
                        <c:v>1.5004499999999999E-12</c:v>
                      </c:pt>
                      <c:pt idx="10861">
                        <c:v>1.5004499999999999E-12</c:v>
                      </c:pt>
                      <c:pt idx="10862">
                        <c:v>3.8951399999999999E-12</c:v>
                      </c:pt>
                      <c:pt idx="10863">
                        <c:v>3.8951399999999999E-12</c:v>
                      </c:pt>
                      <c:pt idx="10864">
                        <c:v>1.4835899999999999E-12</c:v>
                      </c:pt>
                      <c:pt idx="10865">
                        <c:v>1.4835899999999999E-12</c:v>
                      </c:pt>
                      <c:pt idx="10866">
                        <c:v>1.47103E-12</c:v>
                      </c:pt>
                      <c:pt idx="10867">
                        <c:v>1.47103E-12</c:v>
                      </c:pt>
                      <c:pt idx="10868">
                        <c:v>3.31453E-12</c:v>
                      </c:pt>
                      <c:pt idx="10869">
                        <c:v>3.31453E-12</c:v>
                      </c:pt>
                      <c:pt idx="10870">
                        <c:v>1.36126E-12</c:v>
                      </c:pt>
                      <c:pt idx="10871">
                        <c:v>1.36126E-12</c:v>
                      </c:pt>
                      <c:pt idx="10872">
                        <c:v>1.4349399999999999E-12</c:v>
                      </c:pt>
                      <c:pt idx="10873">
                        <c:v>1.4349399999999999E-12</c:v>
                      </c:pt>
                      <c:pt idx="10874">
                        <c:v>1.4218000000000001E-12</c:v>
                      </c:pt>
                      <c:pt idx="10875">
                        <c:v>1.4218000000000001E-12</c:v>
                      </c:pt>
                      <c:pt idx="10876">
                        <c:v>1.6364100000000001E-12</c:v>
                      </c:pt>
                      <c:pt idx="10877">
                        <c:v>1.6364100000000001E-12</c:v>
                      </c:pt>
                      <c:pt idx="10878">
                        <c:v>1.4206400000000001E-12</c:v>
                      </c:pt>
                      <c:pt idx="10879">
                        <c:v>1.4206400000000001E-12</c:v>
                      </c:pt>
                      <c:pt idx="10880">
                        <c:v>1.4632500000000001E-12</c:v>
                      </c:pt>
                      <c:pt idx="10881">
                        <c:v>1.4632500000000001E-12</c:v>
                      </c:pt>
                      <c:pt idx="10882">
                        <c:v>1.41699E-12</c:v>
                      </c:pt>
                      <c:pt idx="10883">
                        <c:v>1.41699E-12</c:v>
                      </c:pt>
                      <c:pt idx="10884">
                        <c:v>1.3839400000000001E-12</c:v>
                      </c:pt>
                      <c:pt idx="10885">
                        <c:v>1.3839400000000001E-12</c:v>
                      </c:pt>
                      <c:pt idx="10886">
                        <c:v>1.40215E-12</c:v>
                      </c:pt>
                      <c:pt idx="10887">
                        <c:v>1.40215E-12</c:v>
                      </c:pt>
                      <c:pt idx="10888">
                        <c:v>1.53724E-12</c:v>
                      </c:pt>
                      <c:pt idx="10889">
                        <c:v>1.53724E-12</c:v>
                      </c:pt>
                      <c:pt idx="10890">
                        <c:v>1.4672200000000001E-12</c:v>
                      </c:pt>
                      <c:pt idx="10891">
                        <c:v>1.4672200000000001E-12</c:v>
                      </c:pt>
                      <c:pt idx="10892">
                        <c:v>1.5781699999999999E-12</c:v>
                      </c:pt>
                      <c:pt idx="10893">
                        <c:v>1.5781699999999999E-12</c:v>
                      </c:pt>
                      <c:pt idx="10894">
                        <c:v>1.3949700000000001E-12</c:v>
                      </c:pt>
                      <c:pt idx="10895">
                        <c:v>1.3949700000000001E-12</c:v>
                      </c:pt>
                      <c:pt idx="10896">
                        <c:v>1.3885799999999999E-12</c:v>
                      </c:pt>
                      <c:pt idx="10897">
                        <c:v>1.3885799999999999E-12</c:v>
                      </c:pt>
                      <c:pt idx="10898">
                        <c:v>1.4192000000000001E-12</c:v>
                      </c:pt>
                      <c:pt idx="10899">
                        <c:v>1.4192000000000001E-12</c:v>
                      </c:pt>
                      <c:pt idx="10900">
                        <c:v>1.4216300000000001E-12</c:v>
                      </c:pt>
                      <c:pt idx="10901">
                        <c:v>1.4216300000000001E-12</c:v>
                      </c:pt>
                      <c:pt idx="10902">
                        <c:v>1.42075E-12</c:v>
                      </c:pt>
                      <c:pt idx="10903">
                        <c:v>1.42075E-12</c:v>
                      </c:pt>
                      <c:pt idx="10904">
                        <c:v>1.4443099999999999E-12</c:v>
                      </c:pt>
                      <c:pt idx="10905">
                        <c:v>1.4443099999999999E-12</c:v>
                      </c:pt>
                      <c:pt idx="10906">
                        <c:v>1.42742E-12</c:v>
                      </c:pt>
                      <c:pt idx="10907">
                        <c:v>1.42742E-12</c:v>
                      </c:pt>
                      <c:pt idx="10908">
                        <c:v>1.40073E-12</c:v>
                      </c:pt>
                      <c:pt idx="10909">
                        <c:v>1.40073E-12</c:v>
                      </c:pt>
                      <c:pt idx="10910">
                        <c:v>1.5768500000000001E-12</c:v>
                      </c:pt>
                      <c:pt idx="10911">
                        <c:v>1.5768500000000001E-12</c:v>
                      </c:pt>
                      <c:pt idx="10912">
                        <c:v>1.4035400000000001E-12</c:v>
                      </c:pt>
                      <c:pt idx="10913">
                        <c:v>1.4035400000000001E-12</c:v>
                      </c:pt>
                      <c:pt idx="10914">
                        <c:v>1.41954E-12</c:v>
                      </c:pt>
                      <c:pt idx="10915">
                        <c:v>1.41954E-12</c:v>
                      </c:pt>
                      <c:pt idx="10916">
                        <c:v>1.48004E-12</c:v>
                      </c:pt>
                      <c:pt idx="10917">
                        <c:v>1.48004E-12</c:v>
                      </c:pt>
                      <c:pt idx="10918">
                        <c:v>1.5558500000000001E-12</c:v>
                      </c:pt>
                      <c:pt idx="10919">
                        <c:v>1.5558500000000001E-12</c:v>
                      </c:pt>
                      <c:pt idx="10920">
                        <c:v>1.41519E-12</c:v>
                      </c:pt>
                      <c:pt idx="10921">
                        <c:v>1.41519E-12</c:v>
                      </c:pt>
                      <c:pt idx="10922">
                        <c:v>1.4648999999999999E-12</c:v>
                      </c:pt>
                      <c:pt idx="10923">
                        <c:v>1.4648999999999999E-12</c:v>
                      </c:pt>
                      <c:pt idx="10924">
                        <c:v>1.7066900000000001E-12</c:v>
                      </c:pt>
                      <c:pt idx="10925">
                        <c:v>1.7066900000000001E-12</c:v>
                      </c:pt>
                      <c:pt idx="10926">
                        <c:v>3.2553700000000001E-12</c:v>
                      </c:pt>
                      <c:pt idx="10927">
                        <c:v>3.2553700000000001E-12</c:v>
                      </c:pt>
                      <c:pt idx="10928">
                        <c:v>1.7833199999999999E-12</c:v>
                      </c:pt>
                      <c:pt idx="10929">
                        <c:v>1.7833199999999999E-12</c:v>
                      </c:pt>
                      <c:pt idx="10930">
                        <c:v>1.41612E-12</c:v>
                      </c:pt>
                      <c:pt idx="10931">
                        <c:v>1.41612E-12</c:v>
                      </c:pt>
                      <c:pt idx="10932">
                        <c:v>1.8187699999999999E-12</c:v>
                      </c:pt>
                      <c:pt idx="10933">
                        <c:v>1.8187699999999999E-12</c:v>
                      </c:pt>
                      <c:pt idx="10934">
                        <c:v>1.75547E-12</c:v>
                      </c:pt>
                      <c:pt idx="10935">
                        <c:v>1.75547E-12</c:v>
                      </c:pt>
                      <c:pt idx="10936">
                        <c:v>2.51694E-12</c:v>
                      </c:pt>
                      <c:pt idx="10937">
                        <c:v>2.51694E-12</c:v>
                      </c:pt>
                      <c:pt idx="10938">
                        <c:v>1.5679900000000001E-12</c:v>
                      </c:pt>
                      <c:pt idx="10939">
                        <c:v>1.5679900000000001E-12</c:v>
                      </c:pt>
                      <c:pt idx="10940">
                        <c:v>1.45947E-12</c:v>
                      </c:pt>
                      <c:pt idx="10941">
                        <c:v>1.45947E-12</c:v>
                      </c:pt>
                      <c:pt idx="10942">
                        <c:v>1.6818E-12</c:v>
                      </c:pt>
                      <c:pt idx="10943">
                        <c:v>1.6818E-12</c:v>
                      </c:pt>
                      <c:pt idx="10944">
                        <c:v>1.4295499999999999E-12</c:v>
                      </c:pt>
                      <c:pt idx="10945">
                        <c:v>1.4295499999999999E-12</c:v>
                      </c:pt>
                      <c:pt idx="10946">
                        <c:v>1.7468400000000001E-12</c:v>
                      </c:pt>
                      <c:pt idx="10947">
                        <c:v>1.7468400000000001E-12</c:v>
                      </c:pt>
                      <c:pt idx="10948">
                        <c:v>1.43754E-12</c:v>
                      </c:pt>
                      <c:pt idx="10949">
                        <c:v>1.43754E-12</c:v>
                      </c:pt>
                      <c:pt idx="10950">
                        <c:v>1.4843700000000001E-12</c:v>
                      </c:pt>
                      <c:pt idx="10951">
                        <c:v>1.4843700000000001E-12</c:v>
                      </c:pt>
                      <c:pt idx="10952">
                        <c:v>1.40846E-12</c:v>
                      </c:pt>
                      <c:pt idx="10953">
                        <c:v>1.40846E-12</c:v>
                      </c:pt>
                      <c:pt idx="10954">
                        <c:v>3.9511300000000004E-12</c:v>
                      </c:pt>
                      <c:pt idx="10955">
                        <c:v>3.9511300000000004E-12</c:v>
                      </c:pt>
                      <c:pt idx="10956">
                        <c:v>1.9180499999999999E-12</c:v>
                      </c:pt>
                      <c:pt idx="10957">
                        <c:v>1.9180499999999999E-12</c:v>
                      </c:pt>
                      <c:pt idx="10958">
                        <c:v>1.9251599999999998E-12</c:v>
                      </c:pt>
                      <c:pt idx="10959">
                        <c:v>1.9251599999999998E-12</c:v>
                      </c:pt>
                      <c:pt idx="10960">
                        <c:v>1.5465300000000001E-12</c:v>
                      </c:pt>
                      <c:pt idx="10961">
                        <c:v>1.5465300000000001E-12</c:v>
                      </c:pt>
                      <c:pt idx="10962">
                        <c:v>1.4228E-12</c:v>
                      </c:pt>
                      <c:pt idx="10963">
                        <c:v>1.4228E-12</c:v>
                      </c:pt>
                      <c:pt idx="10964">
                        <c:v>1.58076E-12</c:v>
                      </c:pt>
                      <c:pt idx="10965">
                        <c:v>1.58076E-12</c:v>
                      </c:pt>
                      <c:pt idx="10966">
                        <c:v>1.42853E-12</c:v>
                      </c:pt>
                      <c:pt idx="10967">
                        <c:v>1.42853E-12</c:v>
                      </c:pt>
                      <c:pt idx="10968">
                        <c:v>1.40837E-12</c:v>
                      </c:pt>
                      <c:pt idx="10969">
                        <c:v>1.40837E-12</c:v>
                      </c:pt>
                      <c:pt idx="10970">
                        <c:v>1.48823E-12</c:v>
                      </c:pt>
                      <c:pt idx="10971">
                        <c:v>1.48823E-12</c:v>
                      </c:pt>
                      <c:pt idx="10972">
                        <c:v>2.0692400000000002E-12</c:v>
                      </c:pt>
                      <c:pt idx="10973">
                        <c:v>2.0692400000000002E-12</c:v>
                      </c:pt>
                      <c:pt idx="10974">
                        <c:v>2.1609600000000001E-12</c:v>
                      </c:pt>
                      <c:pt idx="10975">
                        <c:v>2.1609600000000001E-12</c:v>
                      </c:pt>
                      <c:pt idx="10976">
                        <c:v>1.48284E-12</c:v>
                      </c:pt>
                      <c:pt idx="10977">
                        <c:v>1.48284E-12</c:v>
                      </c:pt>
                      <c:pt idx="10978">
                        <c:v>1.4172700000000001E-12</c:v>
                      </c:pt>
                      <c:pt idx="10979">
                        <c:v>1.4172700000000001E-12</c:v>
                      </c:pt>
                      <c:pt idx="10980">
                        <c:v>1.59813E-12</c:v>
                      </c:pt>
                      <c:pt idx="10981">
                        <c:v>1.59813E-12</c:v>
                      </c:pt>
                      <c:pt idx="10982">
                        <c:v>1.43855E-12</c:v>
                      </c:pt>
                      <c:pt idx="10983">
                        <c:v>1.43855E-12</c:v>
                      </c:pt>
                      <c:pt idx="10984">
                        <c:v>3.9007200000000004E-12</c:v>
                      </c:pt>
                      <c:pt idx="10985">
                        <c:v>3.9007200000000004E-12</c:v>
                      </c:pt>
                      <c:pt idx="10986">
                        <c:v>1.8493099999999999E-12</c:v>
                      </c:pt>
                      <c:pt idx="10987">
                        <c:v>1.8493099999999999E-12</c:v>
                      </c:pt>
                      <c:pt idx="10988">
                        <c:v>1.49895E-12</c:v>
                      </c:pt>
                      <c:pt idx="10989">
                        <c:v>1.49895E-12</c:v>
                      </c:pt>
                      <c:pt idx="10990">
                        <c:v>1.7891800000000001E-12</c:v>
                      </c:pt>
                      <c:pt idx="10991">
                        <c:v>1.7891800000000001E-12</c:v>
                      </c:pt>
                      <c:pt idx="10992">
                        <c:v>1.4581E-12</c:v>
                      </c:pt>
                      <c:pt idx="10993">
                        <c:v>1.4581E-12</c:v>
                      </c:pt>
                      <c:pt idx="10994">
                        <c:v>1.3928000000000001E-12</c:v>
                      </c:pt>
                      <c:pt idx="10995">
                        <c:v>1.3928000000000001E-12</c:v>
                      </c:pt>
                      <c:pt idx="10996">
                        <c:v>1.7128300000000001E-12</c:v>
                      </c:pt>
                      <c:pt idx="10997">
                        <c:v>1.7128300000000001E-12</c:v>
                      </c:pt>
                      <c:pt idx="10998">
                        <c:v>1.49305E-12</c:v>
                      </c:pt>
                      <c:pt idx="10999">
                        <c:v>1.49305E-12</c:v>
                      </c:pt>
                      <c:pt idx="11000">
                        <c:v>1.4218399999999999E-12</c:v>
                      </c:pt>
                      <c:pt idx="11001">
                        <c:v>1.4218399999999999E-12</c:v>
                      </c:pt>
                      <c:pt idx="11002">
                        <c:v>1.4392600000000001E-12</c:v>
                      </c:pt>
                      <c:pt idx="11003">
                        <c:v>1.4392600000000001E-12</c:v>
                      </c:pt>
                      <c:pt idx="11004">
                        <c:v>2.0407100000000001E-12</c:v>
                      </c:pt>
                      <c:pt idx="11005">
                        <c:v>2.0407100000000001E-12</c:v>
                      </c:pt>
                      <c:pt idx="11006">
                        <c:v>1.5781699999999999E-12</c:v>
                      </c:pt>
                      <c:pt idx="11007">
                        <c:v>1.5781699999999999E-12</c:v>
                      </c:pt>
                      <c:pt idx="11008">
                        <c:v>1.41923E-12</c:v>
                      </c:pt>
                      <c:pt idx="11009">
                        <c:v>1.41923E-12</c:v>
                      </c:pt>
                      <c:pt idx="11010">
                        <c:v>1.6271900000000001E-12</c:v>
                      </c:pt>
                      <c:pt idx="11011">
                        <c:v>1.6271900000000001E-12</c:v>
                      </c:pt>
                      <c:pt idx="11012">
                        <c:v>1.44869E-12</c:v>
                      </c:pt>
                      <c:pt idx="11013">
                        <c:v>1.44869E-12</c:v>
                      </c:pt>
                      <c:pt idx="11014">
                        <c:v>1.4441199999999999E-12</c:v>
                      </c:pt>
                      <c:pt idx="11015">
                        <c:v>1.4441199999999999E-12</c:v>
                      </c:pt>
                      <c:pt idx="11016">
                        <c:v>1.67577E-12</c:v>
                      </c:pt>
                      <c:pt idx="11017">
                        <c:v>1.67577E-12</c:v>
                      </c:pt>
                      <c:pt idx="11018">
                        <c:v>1.4720799999999999E-12</c:v>
                      </c:pt>
                      <c:pt idx="11019">
                        <c:v>1.4720799999999999E-12</c:v>
                      </c:pt>
                      <c:pt idx="11020">
                        <c:v>1.8767299999999998E-12</c:v>
                      </c:pt>
                      <c:pt idx="11021">
                        <c:v>1.8767299999999998E-12</c:v>
                      </c:pt>
                      <c:pt idx="11022">
                        <c:v>1.46506E-12</c:v>
                      </c:pt>
                      <c:pt idx="11023">
                        <c:v>1.46506E-12</c:v>
                      </c:pt>
                      <c:pt idx="11024">
                        <c:v>1.4659200000000001E-12</c:v>
                      </c:pt>
                      <c:pt idx="11025">
                        <c:v>1.4659200000000001E-12</c:v>
                      </c:pt>
                      <c:pt idx="11026">
                        <c:v>1.4541700000000001E-12</c:v>
                      </c:pt>
                      <c:pt idx="11027">
                        <c:v>1.4541700000000001E-12</c:v>
                      </c:pt>
                      <c:pt idx="11028">
                        <c:v>1.45189E-12</c:v>
                      </c:pt>
                      <c:pt idx="11029">
                        <c:v>1.45189E-12</c:v>
                      </c:pt>
                      <c:pt idx="11030">
                        <c:v>1.4352799999999999E-12</c:v>
                      </c:pt>
                      <c:pt idx="11031">
                        <c:v>1.4352799999999999E-12</c:v>
                      </c:pt>
                      <c:pt idx="11032">
                        <c:v>1.453E-12</c:v>
                      </c:pt>
                      <c:pt idx="11033">
                        <c:v>1.453E-12</c:v>
                      </c:pt>
                      <c:pt idx="11034">
                        <c:v>1.5831299999999999E-12</c:v>
                      </c:pt>
                      <c:pt idx="11035">
                        <c:v>1.5831299999999999E-12</c:v>
                      </c:pt>
                      <c:pt idx="11036">
                        <c:v>1.7853199999999999E-12</c:v>
                      </c:pt>
                      <c:pt idx="11037">
                        <c:v>1.7853199999999999E-12</c:v>
                      </c:pt>
                      <c:pt idx="11038">
                        <c:v>1.506E-12</c:v>
                      </c:pt>
                      <c:pt idx="11039">
                        <c:v>1.506E-12</c:v>
                      </c:pt>
                      <c:pt idx="11040">
                        <c:v>1.4412499999999999E-12</c:v>
                      </c:pt>
                      <c:pt idx="11041">
                        <c:v>1.4412499999999999E-12</c:v>
                      </c:pt>
                      <c:pt idx="11042">
                        <c:v>1.43094E-12</c:v>
                      </c:pt>
                      <c:pt idx="11043">
                        <c:v>1.43094E-12</c:v>
                      </c:pt>
                      <c:pt idx="11044">
                        <c:v>1.4571800000000001E-12</c:v>
                      </c:pt>
                      <c:pt idx="11045">
                        <c:v>1.4571800000000001E-12</c:v>
                      </c:pt>
                      <c:pt idx="11046">
                        <c:v>1.4737199999999999E-12</c:v>
                      </c:pt>
                      <c:pt idx="11047">
                        <c:v>1.4737199999999999E-12</c:v>
                      </c:pt>
                      <c:pt idx="11048">
                        <c:v>1.46949E-12</c:v>
                      </c:pt>
                      <c:pt idx="11049">
                        <c:v>1.46949E-12</c:v>
                      </c:pt>
                      <c:pt idx="11050">
                        <c:v>1.7228899999999999E-12</c:v>
                      </c:pt>
                      <c:pt idx="11051">
                        <c:v>1.7228899999999999E-12</c:v>
                      </c:pt>
                      <c:pt idx="11052">
                        <c:v>1.4228800000000001E-12</c:v>
                      </c:pt>
                      <c:pt idx="11053">
                        <c:v>1.4228800000000001E-12</c:v>
                      </c:pt>
                      <c:pt idx="11054">
                        <c:v>2.0610099999999999E-12</c:v>
                      </c:pt>
                      <c:pt idx="11055">
                        <c:v>2.0610099999999999E-12</c:v>
                      </c:pt>
                      <c:pt idx="11056">
                        <c:v>1.47539E-12</c:v>
                      </c:pt>
                      <c:pt idx="11057">
                        <c:v>1.47539E-12</c:v>
                      </c:pt>
                      <c:pt idx="11058">
                        <c:v>1.4642299999999999E-12</c:v>
                      </c:pt>
                      <c:pt idx="11059">
                        <c:v>1.4642299999999999E-12</c:v>
                      </c:pt>
                      <c:pt idx="11060">
                        <c:v>3.7019400000000003E-12</c:v>
                      </c:pt>
                      <c:pt idx="11061">
                        <c:v>3.7019400000000003E-12</c:v>
                      </c:pt>
                      <c:pt idx="11062">
                        <c:v>1.4262699999999999E-12</c:v>
                      </c:pt>
                      <c:pt idx="11063">
                        <c:v>1.4262699999999999E-12</c:v>
                      </c:pt>
                      <c:pt idx="11064">
                        <c:v>1.17105E-11</c:v>
                      </c:pt>
                      <c:pt idx="11065">
                        <c:v>1.17105E-11</c:v>
                      </c:pt>
                      <c:pt idx="11066">
                        <c:v>1.4336700000000001E-12</c:v>
                      </c:pt>
                      <c:pt idx="11067">
                        <c:v>1.4336700000000001E-12</c:v>
                      </c:pt>
                      <c:pt idx="11068">
                        <c:v>1.7997199999999999E-12</c:v>
                      </c:pt>
                      <c:pt idx="11069">
                        <c:v>1.7997199999999999E-12</c:v>
                      </c:pt>
                      <c:pt idx="11070">
                        <c:v>1.4480000000000001E-12</c:v>
                      </c:pt>
                      <c:pt idx="11071">
                        <c:v>1.4480000000000001E-12</c:v>
                      </c:pt>
                      <c:pt idx="11072">
                        <c:v>1.4349399999999999E-12</c:v>
                      </c:pt>
                      <c:pt idx="11073">
                        <c:v>1.4349399999999999E-12</c:v>
                      </c:pt>
                      <c:pt idx="11074">
                        <c:v>1.8410699999999999E-12</c:v>
                      </c:pt>
                      <c:pt idx="11075">
                        <c:v>1.8410699999999999E-12</c:v>
                      </c:pt>
                      <c:pt idx="11076">
                        <c:v>1.65138E-12</c:v>
                      </c:pt>
                      <c:pt idx="11077">
                        <c:v>1.65138E-12</c:v>
                      </c:pt>
                      <c:pt idx="11078">
                        <c:v>1.43638E-12</c:v>
                      </c:pt>
                      <c:pt idx="11079">
                        <c:v>1.43638E-12</c:v>
                      </c:pt>
                      <c:pt idx="11080">
                        <c:v>1.65251E-12</c:v>
                      </c:pt>
                      <c:pt idx="11081">
                        <c:v>1.65251E-12</c:v>
                      </c:pt>
                      <c:pt idx="11082">
                        <c:v>1.4318200000000001E-12</c:v>
                      </c:pt>
                      <c:pt idx="11083">
                        <c:v>1.4318200000000001E-12</c:v>
                      </c:pt>
                      <c:pt idx="11084">
                        <c:v>1.4497999999999999E-12</c:v>
                      </c:pt>
                      <c:pt idx="11085">
                        <c:v>1.4497999999999999E-12</c:v>
                      </c:pt>
                      <c:pt idx="11086">
                        <c:v>1.4577999999999999E-12</c:v>
                      </c:pt>
                      <c:pt idx="11087">
                        <c:v>1.4577999999999999E-12</c:v>
                      </c:pt>
                      <c:pt idx="11088">
                        <c:v>1.48045E-12</c:v>
                      </c:pt>
                      <c:pt idx="11089">
                        <c:v>1.48045E-12</c:v>
                      </c:pt>
                      <c:pt idx="11090">
                        <c:v>1.41554E-12</c:v>
                      </c:pt>
                      <c:pt idx="11091">
                        <c:v>1.41554E-12</c:v>
                      </c:pt>
                      <c:pt idx="11092">
                        <c:v>1.64309E-12</c:v>
                      </c:pt>
                      <c:pt idx="11093">
                        <c:v>1.64309E-12</c:v>
                      </c:pt>
                      <c:pt idx="11094">
                        <c:v>1.6844E-12</c:v>
                      </c:pt>
                      <c:pt idx="11095">
                        <c:v>1.6844E-12</c:v>
                      </c:pt>
                      <c:pt idx="11096">
                        <c:v>1.39691E-12</c:v>
                      </c:pt>
                      <c:pt idx="11097">
                        <c:v>1.39691E-12</c:v>
                      </c:pt>
                      <c:pt idx="11098">
                        <c:v>1.4393999999999999E-12</c:v>
                      </c:pt>
                      <c:pt idx="11099">
                        <c:v>1.4393999999999999E-12</c:v>
                      </c:pt>
                      <c:pt idx="11100">
                        <c:v>1.4320800000000001E-12</c:v>
                      </c:pt>
                      <c:pt idx="11101">
                        <c:v>1.4320800000000001E-12</c:v>
                      </c:pt>
                      <c:pt idx="11102">
                        <c:v>1.4408899999999999E-12</c:v>
                      </c:pt>
                      <c:pt idx="11103">
                        <c:v>1.4408899999999999E-12</c:v>
                      </c:pt>
                      <c:pt idx="11104">
                        <c:v>1.6624200000000001E-12</c:v>
                      </c:pt>
                      <c:pt idx="11105">
                        <c:v>1.6624200000000001E-12</c:v>
                      </c:pt>
                      <c:pt idx="11106">
                        <c:v>3.4141600000000001E-12</c:v>
                      </c:pt>
                      <c:pt idx="11107">
                        <c:v>3.4141600000000001E-12</c:v>
                      </c:pt>
                      <c:pt idx="11108">
                        <c:v>1.45552E-12</c:v>
                      </c:pt>
                      <c:pt idx="11109">
                        <c:v>1.45552E-12</c:v>
                      </c:pt>
                      <c:pt idx="11110">
                        <c:v>1.46227E-12</c:v>
                      </c:pt>
                      <c:pt idx="11111">
                        <c:v>1.46227E-12</c:v>
                      </c:pt>
                      <c:pt idx="11112">
                        <c:v>1.4313E-12</c:v>
                      </c:pt>
                      <c:pt idx="11113">
                        <c:v>1.4313E-12</c:v>
                      </c:pt>
                      <c:pt idx="11114">
                        <c:v>1.4442399999999999E-12</c:v>
                      </c:pt>
                      <c:pt idx="11115">
                        <c:v>1.4442399999999999E-12</c:v>
                      </c:pt>
                      <c:pt idx="11116">
                        <c:v>1.4154400000000001E-12</c:v>
                      </c:pt>
                      <c:pt idx="11117">
                        <c:v>1.4154400000000001E-12</c:v>
                      </c:pt>
                      <c:pt idx="11118">
                        <c:v>1.42145E-12</c:v>
                      </c:pt>
                      <c:pt idx="11119">
                        <c:v>1.42145E-12</c:v>
                      </c:pt>
                      <c:pt idx="11120">
                        <c:v>1.43989E-12</c:v>
                      </c:pt>
                      <c:pt idx="11121">
                        <c:v>1.43989E-12</c:v>
                      </c:pt>
                      <c:pt idx="11122">
                        <c:v>6.8112400000000004E-12</c:v>
                      </c:pt>
                      <c:pt idx="11123">
                        <c:v>6.8112400000000004E-12</c:v>
                      </c:pt>
                      <c:pt idx="11124">
                        <c:v>1.4700400000000001E-12</c:v>
                      </c:pt>
                      <c:pt idx="11125">
                        <c:v>1.4700400000000001E-12</c:v>
                      </c:pt>
                      <c:pt idx="11126">
                        <c:v>1.7450999999999999E-12</c:v>
                      </c:pt>
                      <c:pt idx="11127">
                        <c:v>1.7450999999999999E-12</c:v>
                      </c:pt>
                      <c:pt idx="11128">
                        <c:v>1.5730899999999999E-12</c:v>
                      </c:pt>
                      <c:pt idx="11129">
                        <c:v>1.5730899999999999E-12</c:v>
                      </c:pt>
                      <c:pt idx="11130">
                        <c:v>1.4339E-12</c:v>
                      </c:pt>
                      <c:pt idx="11131">
                        <c:v>1.4339E-12</c:v>
                      </c:pt>
                      <c:pt idx="11132">
                        <c:v>1.45948E-12</c:v>
                      </c:pt>
                      <c:pt idx="11133">
                        <c:v>1.45948E-12</c:v>
                      </c:pt>
                      <c:pt idx="11134">
                        <c:v>1.4290000000000001E-12</c:v>
                      </c:pt>
                      <c:pt idx="11135">
                        <c:v>1.4290000000000001E-12</c:v>
                      </c:pt>
                      <c:pt idx="11136">
                        <c:v>1.93899E-12</c:v>
                      </c:pt>
                      <c:pt idx="11137">
                        <c:v>1.93899E-12</c:v>
                      </c:pt>
                      <c:pt idx="11138">
                        <c:v>1.4248300000000001E-12</c:v>
                      </c:pt>
                      <c:pt idx="11139">
                        <c:v>1.4248300000000001E-12</c:v>
                      </c:pt>
                      <c:pt idx="11140">
                        <c:v>1.84672E-12</c:v>
                      </c:pt>
                      <c:pt idx="11141">
                        <c:v>1.84672E-12</c:v>
                      </c:pt>
                      <c:pt idx="11142">
                        <c:v>2.1967700000000001E-12</c:v>
                      </c:pt>
                      <c:pt idx="11143">
                        <c:v>2.1967700000000001E-12</c:v>
                      </c:pt>
                      <c:pt idx="11144">
                        <c:v>1.49615E-12</c:v>
                      </c:pt>
                      <c:pt idx="11145">
                        <c:v>1.49615E-12</c:v>
                      </c:pt>
                      <c:pt idx="11146">
                        <c:v>1.69439E-12</c:v>
                      </c:pt>
                      <c:pt idx="11147">
                        <c:v>1.69439E-12</c:v>
                      </c:pt>
                      <c:pt idx="11148">
                        <c:v>6.3003400000000002E-12</c:v>
                      </c:pt>
                      <c:pt idx="11149">
                        <c:v>6.3003400000000002E-12</c:v>
                      </c:pt>
                      <c:pt idx="11150">
                        <c:v>1.8454000000000002E-12</c:v>
                      </c:pt>
                      <c:pt idx="11151">
                        <c:v>1.8454000000000002E-12</c:v>
                      </c:pt>
                      <c:pt idx="11152">
                        <c:v>4.1395000000000003E-12</c:v>
                      </c:pt>
                      <c:pt idx="11153">
                        <c:v>4.1395000000000003E-12</c:v>
                      </c:pt>
                      <c:pt idx="11154">
                        <c:v>1.7520099999999999E-12</c:v>
                      </c:pt>
                      <c:pt idx="11155">
                        <c:v>1.7520099999999999E-12</c:v>
                      </c:pt>
                      <c:pt idx="11156">
                        <c:v>1.67813E-12</c:v>
                      </c:pt>
                      <c:pt idx="11157">
                        <c:v>1.67813E-12</c:v>
                      </c:pt>
                      <c:pt idx="11158">
                        <c:v>1.43113E-12</c:v>
                      </c:pt>
                      <c:pt idx="11159">
                        <c:v>1.43113E-12</c:v>
                      </c:pt>
                      <c:pt idx="11160">
                        <c:v>1.49999E-12</c:v>
                      </c:pt>
                      <c:pt idx="11161">
                        <c:v>1.49999E-12</c:v>
                      </c:pt>
                      <c:pt idx="11162">
                        <c:v>1.4279900000000001E-12</c:v>
                      </c:pt>
                      <c:pt idx="11163">
                        <c:v>1.4279900000000001E-12</c:v>
                      </c:pt>
                      <c:pt idx="11164">
                        <c:v>1.42988E-12</c:v>
                      </c:pt>
                      <c:pt idx="11165">
                        <c:v>1.42988E-12</c:v>
                      </c:pt>
                      <c:pt idx="11166">
                        <c:v>1.4478600000000001E-12</c:v>
                      </c:pt>
                      <c:pt idx="11167">
                        <c:v>1.4478600000000001E-12</c:v>
                      </c:pt>
                      <c:pt idx="11168">
                        <c:v>1.4132899999999999E-12</c:v>
                      </c:pt>
                      <c:pt idx="11169">
                        <c:v>1.4132899999999999E-12</c:v>
                      </c:pt>
                      <c:pt idx="11170">
                        <c:v>1.5335899999999999E-12</c:v>
                      </c:pt>
                      <c:pt idx="11171">
                        <c:v>1.5335899999999999E-12</c:v>
                      </c:pt>
                      <c:pt idx="11172">
                        <c:v>1.6530499999999999E-12</c:v>
                      </c:pt>
                      <c:pt idx="11173">
                        <c:v>1.6530499999999999E-12</c:v>
                      </c:pt>
                      <c:pt idx="11174">
                        <c:v>1.6711900000000001E-12</c:v>
                      </c:pt>
                      <c:pt idx="11175">
                        <c:v>1.6711900000000001E-12</c:v>
                      </c:pt>
                      <c:pt idx="11176">
                        <c:v>1.62594E-12</c:v>
                      </c:pt>
                      <c:pt idx="11177">
                        <c:v>1.62594E-12</c:v>
                      </c:pt>
                      <c:pt idx="11178">
                        <c:v>1.6103800000000001E-12</c:v>
                      </c:pt>
                      <c:pt idx="11179">
                        <c:v>1.6103800000000001E-12</c:v>
                      </c:pt>
                      <c:pt idx="11180">
                        <c:v>1.46121E-12</c:v>
                      </c:pt>
                      <c:pt idx="11181">
                        <c:v>1.46121E-12</c:v>
                      </c:pt>
                      <c:pt idx="11182">
                        <c:v>1.45011E-12</c:v>
                      </c:pt>
                      <c:pt idx="11183">
                        <c:v>1.45011E-12</c:v>
                      </c:pt>
                      <c:pt idx="11184">
                        <c:v>1.44575E-12</c:v>
                      </c:pt>
                      <c:pt idx="11185">
                        <c:v>1.44575E-12</c:v>
                      </c:pt>
                      <c:pt idx="11186">
                        <c:v>1.46918E-12</c:v>
                      </c:pt>
                      <c:pt idx="11187">
                        <c:v>1.46918E-12</c:v>
                      </c:pt>
                      <c:pt idx="11188">
                        <c:v>1.61609E-12</c:v>
                      </c:pt>
                      <c:pt idx="11189">
                        <c:v>1.61609E-12</c:v>
                      </c:pt>
                      <c:pt idx="11190">
                        <c:v>1.443E-12</c:v>
                      </c:pt>
                      <c:pt idx="11191">
                        <c:v>1.443E-12</c:v>
                      </c:pt>
                      <c:pt idx="11192">
                        <c:v>1.6070699999999999E-12</c:v>
                      </c:pt>
                      <c:pt idx="11193">
                        <c:v>1.6070699999999999E-12</c:v>
                      </c:pt>
                      <c:pt idx="11194">
                        <c:v>3.9613700000000001E-12</c:v>
                      </c:pt>
                      <c:pt idx="11195">
                        <c:v>3.9613700000000001E-12</c:v>
                      </c:pt>
                      <c:pt idx="11196">
                        <c:v>4.1593900000000001E-12</c:v>
                      </c:pt>
                      <c:pt idx="11197">
                        <c:v>4.1593900000000001E-12</c:v>
                      </c:pt>
                      <c:pt idx="11198">
                        <c:v>1.5218599999999999E-12</c:v>
                      </c:pt>
                      <c:pt idx="11199">
                        <c:v>1.5218599999999999E-12</c:v>
                      </c:pt>
                      <c:pt idx="11200">
                        <c:v>1.7857600000000001E-12</c:v>
                      </c:pt>
                      <c:pt idx="11201">
                        <c:v>1.7857600000000001E-12</c:v>
                      </c:pt>
                      <c:pt idx="11202">
                        <c:v>1.9806900000000001E-12</c:v>
                      </c:pt>
                      <c:pt idx="11203">
                        <c:v>1.9806900000000001E-12</c:v>
                      </c:pt>
                      <c:pt idx="11204">
                        <c:v>2.3076800000000001E-12</c:v>
                      </c:pt>
                      <c:pt idx="11205">
                        <c:v>2.3076800000000001E-12</c:v>
                      </c:pt>
                      <c:pt idx="11206">
                        <c:v>1.54574E-12</c:v>
                      </c:pt>
                      <c:pt idx="11207">
                        <c:v>1.54574E-12</c:v>
                      </c:pt>
                      <c:pt idx="11208">
                        <c:v>1.52771E-12</c:v>
                      </c:pt>
                      <c:pt idx="11209">
                        <c:v>1.52771E-12</c:v>
                      </c:pt>
                      <c:pt idx="11210">
                        <c:v>1.5130499999999999E-12</c:v>
                      </c:pt>
                      <c:pt idx="11211">
                        <c:v>1.5130499999999999E-12</c:v>
                      </c:pt>
                      <c:pt idx="11212">
                        <c:v>1.48541E-12</c:v>
                      </c:pt>
                      <c:pt idx="11213">
                        <c:v>1.48541E-12</c:v>
                      </c:pt>
                      <c:pt idx="11214">
                        <c:v>1.50304E-12</c:v>
                      </c:pt>
                      <c:pt idx="11215">
                        <c:v>1.50304E-12</c:v>
                      </c:pt>
                      <c:pt idx="11216">
                        <c:v>1.68122E-12</c:v>
                      </c:pt>
                      <c:pt idx="11217">
                        <c:v>1.68122E-12</c:v>
                      </c:pt>
                      <c:pt idx="11218">
                        <c:v>1.8719799999999999E-12</c:v>
                      </c:pt>
                      <c:pt idx="11219">
                        <c:v>1.8719799999999999E-12</c:v>
                      </c:pt>
                      <c:pt idx="11220">
                        <c:v>2.1963200000000001E-12</c:v>
                      </c:pt>
                      <c:pt idx="11221">
                        <c:v>2.1963200000000001E-12</c:v>
                      </c:pt>
                      <c:pt idx="11222">
                        <c:v>6.7193899999999997E-12</c:v>
                      </c:pt>
                      <c:pt idx="11223">
                        <c:v>6.7193899999999997E-12</c:v>
                      </c:pt>
                      <c:pt idx="11224">
                        <c:v>2.0106800000000001E-12</c:v>
                      </c:pt>
                      <c:pt idx="11225">
                        <c:v>2.0106800000000001E-12</c:v>
                      </c:pt>
                      <c:pt idx="11226">
                        <c:v>2.1676700000000002E-12</c:v>
                      </c:pt>
                      <c:pt idx="11227">
                        <c:v>2.1676700000000002E-12</c:v>
                      </c:pt>
                      <c:pt idx="11228">
                        <c:v>2.7478400000000001E-12</c:v>
                      </c:pt>
                      <c:pt idx="11229">
                        <c:v>2.7478400000000001E-12</c:v>
                      </c:pt>
                      <c:pt idx="11230">
                        <c:v>2.3973600000000002E-12</c:v>
                      </c:pt>
                      <c:pt idx="11231">
                        <c:v>2.3973600000000002E-12</c:v>
                      </c:pt>
                      <c:pt idx="11232">
                        <c:v>2.5046100000000002E-12</c:v>
                      </c:pt>
                      <c:pt idx="11233">
                        <c:v>2.5046100000000002E-12</c:v>
                      </c:pt>
                      <c:pt idx="11234">
                        <c:v>2.9167299999999998E-12</c:v>
                      </c:pt>
                      <c:pt idx="11235">
                        <c:v>2.9167299999999998E-12</c:v>
                      </c:pt>
                      <c:pt idx="11236">
                        <c:v>2.7329300000000001E-12</c:v>
                      </c:pt>
                      <c:pt idx="11237">
                        <c:v>2.7329300000000001E-12</c:v>
                      </c:pt>
                      <c:pt idx="11238">
                        <c:v>2.8885899999999999E-12</c:v>
                      </c:pt>
                      <c:pt idx="11239">
                        <c:v>2.8885899999999999E-12</c:v>
                      </c:pt>
                      <c:pt idx="11240">
                        <c:v>3.1528499999999998E-12</c:v>
                      </c:pt>
                      <c:pt idx="11241">
                        <c:v>3.1528499999999998E-12</c:v>
                      </c:pt>
                      <c:pt idx="11242">
                        <c:v>3.2556500000000002E-12</c:v>
                      </c:pt>
                      <c:pt idx="11243">
                        <c:v>3.2556500000000002E-12</c:v>
                      </c:pt>
                      <c:pt idx="11244">
                        <c:v>3.35393E-12</c:v>
                      </c:pt>
                      <c:pt idx="11245">
                        <c:v>3.35393E-12</c:v>
                      </c:pt>
                      <c:pt idx="11246">
                        <c:v>3.35444E-12</c:v>
                      </c:pt>
                      <c:pt idx="11247">
                        <c:v>3.35444E-12</c:v>
                      </c:pt>
                      <c:pt idx="11248">
                        <c:v>3.8349399999999998E-12</c:v>
                      </c:pt>
                      <c:pt idx="11249">
                        <c:v>3.8349399999999998E-12</c:v>
                      </c:pt>
                      <c:pt idx="11250">
                        <c:v>3.85103E-12</c:v>
                      </c:pt>
                      <c:pt idx="11251">
                        <c:v>3.85103E-12</c:v>
                      </c:pt>
                      <c:pt idx="11252">
                        <c:v>3.7148299999999998E-12</c:v>
                      </c:pt>
                      <c:pt idx="11253">
                        <c:v>3.7148299999999998E-12</c:v>
                      </c:pt>
                      <c:pt idx="11254">
                        <c:v>4.9289200000000004E-12</c:v>
                      </c:pt>
                      <c:pt idx="11255">
                        <c:v>4.9289200000000004E-12</c:v>
                      </c:pt>
                      <c:pt idx="11256">
                        <c:v>4.24878E-12</c:v>
                      </c:pt>
                      <c:pt idx="11257">
                        <c:v>4.24878E-12</c:v>
                      </c:pt>
                      <c:pt idx="11258">
                        <c:v>4.07675E-12</c:v>
                      </c:pt>
                      <c:pt idx="11259">
                        <c:v>4.07675E-12</c:v>
                      </c:pt>
                      <c:pt idx="11260">
                        <c:v>4.1911300000000001E-12</c:v>
                      </c:pt>
                      <c:pt idx="11261">
                        <c:v>4.1911300000000001E-12</c:v>
                      </c:pt>
                      <c:pt idx="11262">
                        <c:v>4.2884399999999998E-12</c:v>
                      </c:pt>
                      <c:pt idx="11263">
                        <c:v>4.2884399999999998E-12</c:v>
                      </c:pt>
                      <c:pt idx="11264">
                        <c:v>6.8481399999999999E-12</c:v>
                      </c:pt>
                      <c:pt idx="11265">
                        <c:v>6.8481399999999999E-12</c:v>
                      </c:pt>
                      <c:pt idx="11266">
                        <c:v>4.5446499999999996E-12</c:v>
                      </c:pt>
                      <c:pt idx="11267">
                        <c:v>4.5446499999999996E-12</c:v>
                      </c:pt>
                      <c:pt idx="11268">
                        <c:v>4.62321E-12</c:v>
                      </c:pt>
                      <c:pt idx="11269">
                        <c:v>4.62321E-12</c:v>
                      </c:pt>
                      <c:pt idx="11270">
                        <c:v>4.7662799999999998E-12</c:v>
                      </c:pt>
                      <c:pt idx="11271">
                        <c:v>4.7662799999999998E-12</c:v>
                      </c:pt>
                      <c:pt idx="11272">
                        <c:v>5.0720800000000003E-12</c:v>
                      </c:pt>
                      <c:pt idx="11273">
                        <c:v>5.0720800000000003E-12</c:v>
                      </c:pt>
                      <c:pt idx="11274">
                        <c:v>4.9363100000000004E-12</c:v>
                      </c:pt>
                      <c:pt idx="11275">
                        <c:v>4.9363100000000004E-12</c:v>
                      </c:pt>
                      <c:pt idx="11276">
                        <c:v>5.28751E-12</c:v>
                      </c:pt>
                      <c:pt idx="11277">
                        <c:v>5.28751E-12</c:v>
                      </c:pt>
                      <c:pt idx="11278">
                        <c:v>5.2282499999999997E-12</c:v>
                      </c:pt>
                      <c:pt idx="11279">
                        <c:v>5.2282499999999997E-12</c:v>
                      </c:pt>
                      <c:pt idx="11280">
                        <c:v>5.5180500000000003E-12</c:v>
                      </c:pt>
                      <c:pt idx="11281">
                        <c:v>5.5180500000000003E-12</c:v>
                      </c:pt>
                      <c:pt idx="11282">
                        <c:v>5.4434900000000003E-12</c:v>
                      </c:pt>
                      <c:pt idx="11283">
                        <c:v>5.4434900000000003E-12</c:v>
                      </c:pt>
                      <c:pt idx="11284">
                        <c:v>5.6185599999999998E-12</c:v>
                      </c:pt>
                      <c:pt idx="11285">
                        <c:v>5.6185599999999998E-12</c:v>
                      </c:pt>
                      <c:pt idx="11286">
                        <c:v>5.7391999999999996E-12</c:v>
                      </c:pt>
                      <c:pt idx="11287">
                        <c:v>5.7391999999999996E-12</c:v>
                      </c:pt>
                      <c:pt idx="11288">
                        <c:v>5.7932499999999998E-12</c:v>
                      </c:pt>
                      <c:pt idx="11289">
                        <c:v>5.7932499999999998E-12</c:v>
                      </c:pt>
                      <c:pt idx="11290">
                        <c:v>6.2327000000000003E-12</c:v>
                      </c:pt>
                      <c:pt idx="11291">
                        <c:v>6.2327000000000003E-12</c:v>
                      </c:pt>
                      <c:pt idx="11292">
                        <c:v>6.0868799999999996E-12</c:v>
                      </c:pt>
                      <c:pt idx="11293">
                        <c:v>6.0868799999999996E-12</c:v>
                      </c:pt>
                      <c:pt idx="11294">
                        <c:v>6.1856200000000001E-12</c:v>
                      </c:pt>
                      <c:pt idx="11295">
                        <c:v>6.1856200000000001E-12</c:v>
                      </c:pt>
                      <c:pt idx="11296">
                        <c:v>6.3300599999999998E-12</c:v>
                      </c:pt>
                      <c:pt idx="11297">
                        <c:v>6.3300599999999998E-12</c:v>
                      </c:pt>
                      <c:pt idx="11298">
                        <c:v>6.5007700000000004E-12</c:v>
                      </c:pt>
                      <c:pt idx="11299">
                        <c:v>6.5007700000000004E-12</c:v>
                      </c:pt>
                      <c:pt idx="11300">
                        <c:v>6.5169899999999997E-12</c:v>
                      </c:pt>
                      <c:pt idx="11301">
                        <c:v>6.5169899999999997E-12</c:v>
                      </c:pt>
                      <c:pt idx="11302">
                        <c:v>6.5953600000000003E-12</c:v>
                      </c:pt>
                      <c:pt idx="11303">
                        <c:v>6.5953600000000003E-12</c:v>
                      </c:pt>
                      <c:pt idx="11304">
                        <c:v>6.7706700000000003E-12</c:v>
                      </c:pt>
                      <c:pt idx="11305">
                        <c:v>6.7706700000000003E-12</c:v>
                      </c:pt>
                      <c:pt idx="11306">
                        <c:v>6.9582599999999999E-12</c:v>
                      </c:pt>
                      <c:pt idx="11307">
                        <c:v>6.9582599999999999E-12</c:v>
                      </c:pt>
                      <c:pt idx="11308">
                        <c:v>6.9844399999999997E-12</c:v>
                      </c:pt>
                      <c:pt idx="11309">
                        <c:v>6.9844399999999997E-12</c:v>
                      </c:pt>
                      <c:pt idx="11310">
                        <c:v>7.2854099999999998E-12</c:v>
                      </c:pt>
                      <c:pt idx="11311">
                        <c:v>7.2854099999999998E-12</c:v>
                      </c:pt>
                      <c:pt idx="11312">
                        <c:v>7.1562500000000003E-12</c:v>
                      </c:pt>
                      <c:pt idx="11313">
                        <c:v>7.1562500000000003E-12</c:v>
                      </c:pt>
                      <c:pt idx="11314">
                        <c:v>7.3628700000000001E-12</c:v>
                      </c:pt>
                      <c:pt idx="11315">
                        <c:v>7.3628700000000001E-12</c:v>
                      </c:pt>
                      <c:pt idx="11316">
                        <c:v>6.7049300000000002E-12</c:v>
                      </c:pt>
                      <c:pt idx="11317">
                        <c:v>6.7049300000000002E-12</c:v>
                      </c:pt>
                      <c:pt idx="11318">
                        <c:v>6.6321699999999996E-12</c:v>
                      </c:pt>
                      <c:pt idx="11319">
                        <c:v>6.6321699999999996E-12</c:v>
                      </c:pt>
                      <c:pt idx="11320">
                        <c:v>6.76524E-12</c:v>
                      </c:pt>
                      <c:pt idx="11321">
                        <c:v>6.76524E-12</c:v>
                      </c:pt>
                      <c:pt idx="11322">
                        <c:v>6.4122600000000004E-12</c:v>
                      </c:pt>
                      <c:pt idx="11323">
                        <c:v>6.4122600000000004E-12</c:v>
                      </c:pt>
                      <c:pt idx="11324">
                        <c:v>8.2831700000000005E-12</c:v>
                      </c:pt>
                      <c:pt idx="11325">
                        <c:v>8.2831700000000005E-12</c:v>
                      </c:pt>
                      <c:pt idx="11326">
                        <c:v>6.4778099999999998E-12</c:v>
                      </c:pt>
                      <c:pt idx="11327">
                        <c:v>6.4778099999999998E-12</c:v>
                      </c:pt>
                      <c:pt idx="11328">
                        <c:v>6.3082499999999999E-12</c:v>
                      </c:pt>
                      <c:pt idx="11329">
                        <c:v>6.3082499999999999E-12</c:v>
                      </c:pt>
                      <c:pt idx="11330">
                        <c:v>5.9742299999999997E-12</c:v>
                      </c:pt>
                      <c:pt idx="11331">
                        <c:v>5.9742299999999997E-12</c:v>
                      </c:pt>
                      <c:pt idx="11332">
                        <c:v>5.9119100000000004E-12</c:v>
                      </c:pt>
                      <c:pt idx="11333">
                        <c:v>5.9119100000000004E-12</c:v>
                      </c:pt>
                      <c:pt idx="11334">
                        <c:v>5.7359100000000003E-12</c:v>
                      </c:pt>
                      <c:pt idx="11335">
                        <c:v>5.7359100000000003E-12</c:v>
                      </c:pt>
                      <c:pt idx="11336">
                        <c:v>5.6227399999999999E-12</c:v>
                      </c:pt>
                      <c:pt idx="11337">
                        <c:v>5.6227399999999999E-12</c:v>
                      </c:pt>
                      <c:pt idx="11338">
                        <c:v>5.6646599999999998E-12</c:v>
                      </c:pt>
                      <c:pt idx="11339">
                        <c:v>5.6646599999999998E-12</c:v>
                      </c:pt>
                      <c:pt idx="11340">
                        <c:v>5.41645E-12</c:v>
                      </c:pt>
                      <c:pt idx="11341">
                        <c:v>5.41645E-12</c:v>
                      </c:pt>
                      <c:pt idx="11342">
                        <c:v>5.3320799999999996E-12</c:v>
                      </c:pt>
                      <c:pt idx="11343">
                        <c:v>5.3320799999999996E-12</c:v>
                      </c:pt>
                      <c:pt idx="11344">
                        <c:v>5.6067500000000001E-12</c:v>
                      </c:pt>
                      <c:pt idx="11345">
                        <c:v>5.6067500000000001E-12</c:v>
                      </c:pt>
                      <c:pt idx="11346">
                        <c:v>5.4048799999999999E-12</c:v>
                      </c:pt>
                      <c:pt idx="11347">
                        <c:v>5.4048799999999999E-12</c:v>
                      </c:pt>
                      <c:pt idx="11348">
                        <c:v>5.2342600000000004E-12</c:v>
                      </c:pt>
                      <c:pt idx="11349">
                        <c:v>5.2342600000000004E-12</c:v>
                      </c:pt>
                      <c:pt idx="11350">
                        <c:v>5.3681399999999998E-12</c:v>
                      </c:pt>
                      <c:pt idx="11351">
                        <c:v>5.3681399999999998E-12</c:v>
                      </c:pt>
                      <c:pt idx="11352">
                        <c:v>4.7680699999999999E-12</c:v>
                      </c:pt>
                      <c:pt idx="11353">
                        <c:v>4.7680699999999999E-12</c:v>
                      </c:pt>
                      <c:pt idx="11354">
                        <c:v>6.6188100000000001E-12</c:v>
                      </c:pt>
                      <c:pt idx="11355">
                        <c:v>6.6188100000000001E-12</c:v>
                      </c:pt>
                      <c:pt idx="11356">
                        <c:v>6.5225999999999997E-12</c:v>
                      </c:pt>
                      <c:pt idx="11357">
                        <c:v>6.5225999999999997E-12</c:v>
                      </c:pt>
                      <c:pt idx="11358">
                        <c:v>5.1170100000000002E-12</c:v>
                      </c:pt>
                      <c:pt idx="11359">
                        <c:v>5.1170100000000002E-12</c:v>
                      </c:pt>
                      <c:pt idx="11360">
                        <c:v>4.8366500000000004E-12</c:v>
                      </c:pt>
                      <c:pt idx="11361">
                        <c:v>4.8366500000000004E-12</c:v>
                      </c:pt>
                      <c:pt idx="11362">
                        <c:v>4.1799100000000001E-12</c:v>
                      </c:pt>
                      <c:pt idx="11363">
                        <c:v>4.1799100000000001E-12</c:v>
                      </c:pt>
                      <c:pt idx="11364">
                        <c:v>4.3466100000000002E-12</c:v>
                      </c:pt>
                      <c:pt idx="11365">
                        <c:v>4.3466100000000002E-12</c:v>
                      </c:pt>
                      <c:pt idx="11366">
                        <c:v>4.0350699999999997E-12</c:v>
                      </c:pt>
                      <c:pt idx="11367">
                        <c:v>4.0350699999999997E-12</c:v>
                      </c:pt>
                      <c:pt idx="11368">
                        <c:v>3.8821000000000002E-12</c:v>
                      </c:pt>
                      <c:pt idx="11369">
                        <c:v>3.8821000000000002E-12</c:v>
                      </c:pt>
                      <c:pt idx="11370">
                        <c:v>3.7451899999999997E-12</c:v>
                      </c:pt>
                      <c:pt idx="11371">
                        <c:v>3.7451899999999997E-12</c:v>
                      </c:pt>
                      <c:pt idx="11372">
                        <c:v>3.6700799999999996E-12</c:v>
                      </c:pt>
                      <c:pt idx="11373">
                        <c:v>3.6700799999999996E-12</c:v>
                      </c:pt>
                      <c:pt idx="11374">
                        <c:v>3.5471300000000001E-12</c:v>
                      </c:pt>
                      <c:pt idx="11375">
                        <c:v>3.5471300000000001E-12</c:v>
                      </c:pt>
                      <c:pt idx="11376">
                        <c:v>3.8059000000000002E-12</c:v>
                      </c:pt>
                      <c:pt idx="11377">
                        <c:v>3.8059000000000002E-12</c:v>
                      </c:pt>
                      <c:pt idx="11378">
                        <c:v>5.2379099999999998E-12</c:v>
                      </c:pt>
                      <c:pt idx="11379">
                        <c:v>5.2379099999999998E-12</c:v>
                      </c:pt>
                      <c:pt idx="11380">
                        <c:v>3.4927600000000002E-12</c:v>
                      </c:pt>
                      <c:pt idx="11381">
                        <c:v>3.4927600000000002E-12</c:v>
                      </c:pt>
                      <c:pt idx="11382">
                        <c:v>3.3305500000000002E-12</c:v>
                      </c:pt>
                      <c:pt idx="11383">
                        <c:v>3.3305500000000002E-12</c:v>
                      </c:pt>
                      <c:pt idx="11384">
                        <c:v>2.9903699999999999E-12</c:v>
                      </c:pt>
                      <c:pt idx="11385">
                        <c:v>2.9903699999999999E-12</c:v>
                      </c:pt>
                      <c:pt idx="11386">
                        <c:v>2.8868000000000002E-12</c:v>
                      </c:pt>
                      <c:pt idx="11387">
                        <c:v>2.8868000000000002E-12</c:v>
                      </c:pt>
                      <c:pt idx="11388">
                        <c:v>5.0661900000000002E-12</c:v>
                      </c:pt>
                      <c:pt idx="11389">
                        <c:v>5.0661900000000002E-12</c:v>
                      </c:pt>
                      <c:pt idx="11390">
                        <c:v>2.6868900000000001E-12</c:v>
                      </c:pt>
                      <c:pt idx="11391">
                        <c:v>2.6868900000000001E-12</c:v>
                      </c:pt>
                      <c:pt idx="11392">
                        <c:v>2.53452E-12</c:v>
                      </c:pt>
                      <c:pt idx="11393">
                        <c:v>2.53452E-12</c:v>
                      </c:pt>
                      <c:pt idx="11394">
                        <c:v>2.4245400000000001E-12</c:v>
                      </c:pt>
                      <c:pt idx="11395">
                        <c:v>2.4245400000000001E-12</c:v>
                      </c:pt>
                      <c:pt idx="11396">
                        <c:v>2.5202300000000001E-12</c:v>
                      </c:pt>
                      <c:pt idx="11397">
                        <c:v>2.5202300000000001E-12</c:v>
                      </c:pt>
                      <c:pt idx="11398">
                        <c:v>2.2341599999999998E-12</c:v>
                      </c:pt>
                      <c:pt idx="11399">
                        <c:v>2.2341599999999998E-12</c:v>
                      </c:pt>
                      <c:pt idx="11400">
                        <c:v>2.1351499999999998E-12</c:v>
                      </c:pt>
                      <c:pt idx="11401">
                        <c:v>2.1351499999999998E-12</c:v>
                      </c:pt>
                      <c:pt idx="11402">
                        <c:v>1.9771499999999999E-12</c:v>
                      </c:pt>
                      <c:pt idx="11403">
                        <c:v>1.9771499999999999E-12</c:v>
                      </c:pt>
                      <c:pt idx="11404">
                        <c:v>1.8831200000000002E-12</c:v>
                      </c:pt>
                      <c:pt idx="11405">
                        <c:v>1.8831200000000002E-12</c:v>
                      </c:pt>
                      <c:pt idx="11406">
                        <c:v>1.8818299999999999E-12</c:v>
                      </c:pt>
                      <c:pt idx="11407">
                        <c:v>1.8818299999999999E-12</c:v>
                      </c:pt>
                      <c:pt idx="11408">
                        <c:v>1.83153E-12</c:v>
                      </c:pt>
                      <c:pt idx="11409">
                        <c:v>1.83153E-12</c:v>
                      </c:pt>
                      <c:pt idx="11410">
                        <c:v>1.8006400000000001E-12</c:v>
                      </c:pt>
                      <c:pt idx="11411">
                        <c:v>1.8006400000000001E-12</c:v>
                      </c:pt>
                      <c:pt idx="11412">
                        <c:v>1.77339E-12</c:v>
                      </c:pt>
                      <c:pt idx="11413">
                        <c:v>1.77339E-12</c:v>
                      </c:pt>
                      <c:pt idx="11414">
                        <c:v>4.3906600000000002E-12</c:v>
                      </c:pt>
                      <c:pt idx="11415">
                        <c:v>4.3906600000000002E-12</c:v>
                      </c:pt>
                      <c:pt idx="11416">
                        <c:v>1.71387E-12</c:v>
                      </c:pt>
                      <c:pt idx="11417">
                        <c:v>1.71387E-12</c:v>
                      </c:pt>
                      <c:pt idx="11418">
                        <c:v>1.8527500000000002E-12</c:v>
                      </c:pt>
                      <c:pt idx="11419">
                        <c:v>1.8527500000000002E-12</c:v>
                      </c:pt>
                      <c:pt idx="11420">
                        <c:v>1.6741500000000001E-12</c:v>
                      </c:pt>
                      <c:pt idx="11421">
                        <c:v>1.6741500000000001E-12</c:v>
                      </c:pt>
                      <c:pt idx="11422">
                        <c:v>1.70855E-12</c:v>
                      </c:pt>
                      <c:pt idx="11423">
                        <c:v>1.70855E-12</c:v>
                      </c:pt>
                      <c:pt idx="11424">
                        <c:v>1.6163699999999999E-12</c:v>
                      </c:pt>
                      <c:pt idx="11425">
                        <c:v>1.6163699999999999E-12</c:v>
                      </c:pt>
                      <c:pt idx="11426">
                        <c:v>1.6067900000000001E-12</c:v>
                      </c:pt>
                      <c:pt idx="11427">
                        <c:v>1.6067900000000001E-12</c:v>
                      </c:pt>
                      <c:pt idx="11428">
                        <c:v>1.593E-12</c:v>
                      </c:pt>
                      <c:pt idx="11429">
                        <c:v>1.593E-12</c:v>
                      </c:pt>
                      <c:pt idx="11430">
                        <c:v>1.5635499999999999E-12</c:v>
                      </c:pt>
                      <c:pt idx="11431">
                        <c:v>1.5635499999999999E-12</c:v>
                      </c:pt>
                      <c:pt idx="11432">
                        <c:v>1.5225900000000001E-12</c:v>
                      </c:pt>
                      <c:pt idx="11433">
                        <c:v>1.5225900000000001E-12</c:v>
                      </c:pt>
                      <c:pt idx="11434">
                        <c:v>1.87285E-12</c:v>
                      </c:pt>
                      <c:pt idx="11435">
                        <c:v>1.87285E-12</c:v>
                      </c:pt>
                      <c:pt idx="11436">
                        <c:v>2.0693700000000001E-12</c:v>
                      </c:pt>
                      <c:pt idx="11437">
                        <c:v>2.0693700000000001E-12</c:v>
                      </c:pt>
                      <c:pt idx="11438">
                        <c:v>1.49881E-12</c:v>
                      </c:pt>
                      <c:pt idx="11439">
                        <c:v>1.49881E-12</c:v>
                      </c:pt>
                      <c:pt idx="11440">
                        <c:v>1.4136800000000001E-12</c:v>
                      </c:pt>
                      <c:pt idx="11441">
                        <c:v>1.4136800000000001E-12</c:v>
                      </c:pt>
                      <c:pt idx="11442">
                        <c:v>1.4825E-12</c:v>
                      </c:pt>
                      <c:pt idx="11443">
                        <c:v>1.4825E-12</c:v>
                      </c:pt>
                      <c:pt idx="11444">
                        <c:v>1.58019E-12</c:v>
                      </c:pt>
                      <c:pt idx="11445">
                        <c:v>1.58019E-12</c:v>
                      </c:pt>
                      <c:pt idx="11446">
                        <c:v>1.7428900000000001E-12</c:v>
                      </c:pt>
                      <c:pt idx="11447">
                        <c:v>1.7428900000000001E-12</c:v>
                      </c:pt>
                      <c:pt idx="11448">
                        <c:v>1.6328399999999999E-12</c:v>
                      </c:pt>
                      <c:pt idx="11449">
                        <c:v>1.6328399999999999E-12</c:v>
                      </c:pt>
                      <c:pt idx="11450">
                        <c:v>1.3854999999999999E-12</c:v>
                      </c:pt>
                      <c:pt idx="11451">
                        <c:v>1.3854999999999999E-12</c:v>
                      </c:pt>
                      <c:pt idx="11452">
                        <c:v>1.4721800000000001E-12</c:v>
                      </c:pt>
                      <c:pt idx="11453">
                        <c:v>1.4721800000000001E-12</c:v>
                      </c:pt>
                      <c:pt idx="11454">
                        <c:v>1.31158E-12</c:v>
                      </c:pt>
                      <c:pt idx="11455">
                        <c:v>1.31158E-12</c:v>
                      </c:pt>
                      <c:pt idx="11456">
                        <c:v>1.2617799999999999E-12</c:v>
                      </c:pt>
                      <c:pt idx="11457">
                        <c:v>1.2617799999999999E-12</c:v>
                      </c:pt>
                      <c:pt idx="11458">
                        <c:v>1.50186E-12</c:v>
                      </c:pt>
                      <c:pt idx="11459">
                        <c:v>1.50186E-12</c:v>
                      </c:pt>
                      <c:pt idx="11460">
                        <c:v>1.1669400000000001E-12</c:v>
                      </c:pt>
                      <c:pt idx="11461">
                        <c:v>1.1669400000000001E-12</c:v>
                      </c:pt>
                      <c:pt idx="11462">
                        <c:v>1.23212E-12</c:v>
                      </c:pt>
                      <c:pt idx="11463">
                        <c:v>1.23212E-12</c:v>
                      </c:pt>
                      <c:pt idx="11464">
                        <c:v>1.5850799999999999E-12</c:v>
                      </c:pt>
                      <c:pt idx="11465">
                        <c:v>1.5850799999999999E-12</c:v>
                      </c:pt>
                      <c:pt idx="11466">
                        <c:v>1.3953800000000001E-12</c:v>
                      </c:pt>
                      <c:pt idx="11467">
                        <c:v>1.3953800000000001E-12</c:v>
                      </c:pt>
                      <c:pt idx="11468">
                        <c:v>1.3297399999999999E-12</c:v>
                      </c:pt>
                      <c:pt idx="11469">
                        <c:v>1.3297399999999999E-12</c:v>
                      </c:pt>
                      <c:pt idx="11470">
                        <c:v>1.0711499999999999E-12</c:v>
                      </c:pt>
                      <c:pt idx="11471">
                        <c:v>1.0711499999999999E-12</c:v>
                      </c:pt>
                      <c:pt idx="11472">
                        <c:v>1.38303E-12</c:v>
                      </c:pt>
                      <c:pt idx="11473">
                        <c:v>1.38303E-12</c:v>
                      </c:pt>
                      <c:pt idx="11474">
                        <c:v>1.28672E-12</c:v>
                      </c:pt>
                      <c:pt idx="11475">
                        <c:v>1.28672E-12</c:v>
                      </c:pt>
                      <c:pt idx="11476">
                        <c:v>1.0785000000000001E-12</c:v>
                      </c:pt>
                      <c:pt idx="11477">
                        <c:v>1.0785000000000001E-12</c:v>
                      </c:pt>
                      <c:pt idx="11478">
                        <c:v>1.0684100000000001E-12</c:v>
                      </c:pt>
                      <c:pt idx="11479">
                        <c:v>1.0684100000000001E-12</c:v>
                      </c:pt>
                      <c:pt idx="11480">
                        <c:v>1.2600000000000001E-12</c:v>
                      </c:pt>
                      <c:pt idx="11481">
                        <c:v>1.2600000000000001E-12</c:v>
                      </c:pt>
                      <c:pt idx="11482">
                        <c:v>1.1761099999999999E-12</c:v>
                      </c:pt>
                      <c:pt idx="11483">
                        <c:v>1.1761099999999999E-12</c:v>
                      </c:pt>
                      <c:pt idx="11484">
                        <c:v>9.44149E-13</c:v>
                      </c:pt>
                      <c:pt idx="11485">
                        <c:v>9.44149E-13</c:v>
                      </c:pt>
                      <c:pt idx="11486">
                        <c:v>8.9599E-13</c:v>
                      </c:pt>
                      <c:pt idx="11487">
                        <c:v>8.9599E-13</c:v>
                      </c:pt>
                      <c:pt idx="11488">
                        <c:v>1.04939E-12</c:v>
                      </c:pt>
                      <c:pt idx="11489">
                        <c:v>1.04939E-12</c:v>
                      </c:pt>
                      <c:pt idx="11490">
                        <c:v>2.86247E-12</c:v>
                      </c:pt>
                      <c:pt idx="11491">
                        <c:v>2.86247E-12</c:v>
                      </c:pt>
                      <c:pt idx="11492">
                        <c:v>8.7084699999999995E-13</c:v>
                      </c:pt>
                      <c:pt idx="11493">
                        <c:v>8.7084699999999995E-13</c:v>
                      </c:pt>
                      <c:pt idx="11494">
                        <c:v>8.4696800000000003E-13</c:v>
                      </c:pt>
                      <c:pt idx="11495">
                        <c:v>8.4696800000000003E-13</c:v>
                      </c:pt>
                      <c:pt idx="11496">
                        <c:v>8.2863500000000003E-13</c:v>
                      </c:pt>
                      <c:pt idx="11497">
                        <c:v>8.2863500000000003E-13</c:v>
                      </c:pt>
                      <c:pt idx="11498">
                        <c:v>1.07993E-12</c:v>
                      </c:pt>
                      <c:pt idx="11499">
                        <c:v>1.07993E-12</c:v>
                      </c:pt>
                      <c:pt idx="11500">
                        <c:v>5.8052599999999996E-13</c:v>
                      </c:pt>
                      <c:pt idx="11501">
                        <c:v>5.8052599999999996E-13</c:v>
                      </c:pt>
                      <c:pt idx="11502">
                        <c:v>7.5677000000000002E-13</c:v>
                      </c:pt>
                      <c:pt idx="11503">
                        <c:v>7.5677000000000002E-13</c:v>
                      </c:pt>
                      <c:pt idx="11504">
                        <c:v>6.1009399999999996E-13</c:v>
                      </c:pt>
                      <c:pt idx="11505">
                        <c:v>6.1009399999999996E-13</c:v>
                      </c:pt>
                      <c:pt idx="11506">
                        <c:v>7.6268700000000004E-13</c:v>
                      </c:pt>
                      <c:pt idx="11507">
                        <c:v>7.6268700000000004E-13</c:v>
                      </c:pt>
                      <c:pt idx="11508">
                        <c:v>6.0015199999999997E-13</c:v>
                      </c:pt>
                      <c:pt idx="11509">
                        <c:v>6.0015199999999997E-13</c:v>
                      </c:pt>
                      <c:pt idx="11510">
                        <c:v>9.0068299999999997E-13</c:v>
                      </c:pt>
                      <c:pt idx="11511">
                        <c:v>9.0068299999999997E-13</c:v>
                      </c:pt>
                      <c:pt idx="11512">
                        <c:v>9.8222399999999992E-13</c:v>
                      </c:pt>
                      <c:pt idx="11513">
                        <c:v>9.8222399999999992E-13</c:v>
                      </c:pt>
                      <c:pt idx="11514">
                        <c:v>5.7428500000000001E-13</c:v>
                      </c:pt>
                      <c:pt idx="11515">
                        <c:v>5.7428500000000001E-13</c:v>
                      </c:pt>
                      <c:pt idx="11516">
                        <c:v>7.71309E-13</c:v>
                      </c:pt>
                      <c:pt idx="11517">
                        <c:v>7.71309E-13</c:v>
                      </c:pt>
                      <c:pt idx="11518">
                        <c:v>2.6791300000000001E-12</c:v>
                      </c:pt>
                      <c:pt idx="11519">
                        <c:v>2.6791300000000001E-12</c:v>
                      </c:pt>
                      <c:pt idx="11520">
                        <c:v>9.4022700000000001E-13</c:v>
                      </c:pt>
                      <c:pt idx="11521">
                        <c:v>9.4022700000000001E-13</c:v>
                      </c:pt>
                      <c:pt idx="11522">
                        <c:v>5.9581200000000001E-13</c:v>
                      </c:pt>
                      <c:pt idx="11523">
                        <c:v>5.9581200000000001E-13</c:v>
                      </c:pt>
                      <c:pt idx="11524">
                        <c:v>5.6938700000000005E-13</c:v>
                      </c:pt>
                      <c:pt idx="11525">
                        <c:v>5.6938700000000005E-13</c:v>
                      </c:pt>
                      <c:pt idx="11526">
                        <c:v>9.5090300000000003E-13</c:v>
                      </c:pt>
                      <c:pt idx="11527">
                        <c:v>9.5090300000000003E-13</c:v>
                      </c:pt>
                      <c:pt idx="11528">
                        <c:v>5.7543099999999997E-13</c:v>
                      </c:pt>
                      <c:pt idx="11529">
                        <c:v>5.7543099999999997E-13</c:v>
                      </c:pt>
                      <c:pt idx="11530">
                        <c:v>5.8781099999999997E-13</c:v>
                      </c:pt>
                      <c:pt idx="11531">
                        <c:v>5.8781099999999997E-13</c:v>
                      </c:pt>
                      <c:pt idx="11532">
                        <c:v>1.0182700000000001E-12</c:v>
                      </c:pt>
                      <c:pt idx="11533">
                        <c:v>1.0182700000000001E-12</c:v>
                      </c:pt>
                      <c:pt idx="11534">
                        <c:v>5.4501899999999996E-13</c:v>
                      </c:pt>
                      <c:pt idx="11535">
                        <c:v>5.4501899999999996E-13</c:v>
                      </c:pt>
                      <c:pt idx="11536">
                        <c:v>5.7291700000000003E-13</c:v>
                      </c:pt>
                      <c:pt idx="11537">
                        <c:v>5.7291700000000003E-13</c:v>
                      </c:pt>
                      <c:pt idx="11538">
                        <c:v>8.3993400000000002E-13</c:v>
                      </c:pt>
                      <c:pt idx="11539">
                        <c:v>8.3993400000000002E-13</c:v>
                      </c:pt>
                      <c:pt idx="11540">
                        <c:v>2.6648300000000001E-12</c:v>
                      </c:pt>
                      <c:pt idx="11541">
                        <c:v>2.6648300000000001E-12</c:v>
                      </c:pt>
                      <c:pt idx="11542">
                        <c:v>6.4468999999999995E-13</c:v>
                      </c:pt>
                      <c:pt idx="11543">
                        <c:v>6.4468999999999995E-13</c:v>
                      </c:pt>
                      <c:pt idx="11544">
                        <c:v>5.6331100000000002E-13</c:v>
                      </c:pt>
                      <c:pt idx="11545">
                        <c:v>5.6331100000000002E-13</c:v>
                      </c:pt>
                      <c:pt idx="11546">
                        <c:v>5.8294800000000001E-13</c:v>
                      </c:pt>
                      <c:pt idx="11547">
                        <c:v>5.8294800000000001E-13</c:v>
                      </c:pt>
                      <c:pt idx="11548">
                        <c:v>7.6197700000000004E-13</c:v>
                      </c:pt>
                      <c:pt idx="11549">
                        <c:v>7.6197700000000004E-13</c:v>
                      </c:pt>
                      <c:pt idx="11550">
                        <c:v>5.5207799999999996E-13</c:v>
                      </c:pt>
                      <c:pt idx="11551">
                        <c:v>5.5207799999999996E-13</c:v>
                      </c:pt>
                      <c:pt idx="11552">
                        <c:v>5.8445E-13</c:v>
                      </c:pt>
                      <c:pt idx="11553">
                        <c:v>5.8445E-13</c:v>
                      </c:pt>
                      <c:pt idx="11554">
                        <c:v>6.2573200000000004E-13</c:v>
                      </c:pt>
                      <c:pt idx="11555">
                        <c:v>6.2573200000000004E-13</c:v>
                      </c:pt>
                      <c:pt idx="11556">
                        <c:v>5.8381799999999999E-13</c:v>
                      </c:pt>
                      <c:pt idx="11557">
                        <c:v>5.8381799999999999E-13</c:v>
                      </c:pt>
                      <c:pt idx="11558">
                        <c:v>8.0618099999999998E-13</c:v>
                      </c:pt>
                      <c:pt idx="11559">
                        <c:v>8.0618099999999998E-13</c:v>
                      </c:pt>
                      <c:pt idx="11560">
                        <c:v>7.6565800000000005E-13</c:v>
                      </c:pt>
                      <c:pt idx="11561">
                        <c:v>7.6565800000000005E-13</c:v>
                      </c:pt>
                      <c:pt idx="11562">
                        <c:v>5.6821100000000003E-13</c:v>
                      </c:pt>
                      <c:pt idx="11563">
                        <c:v>5.6821100000000003E-13</c:v>
                      </c:pt>
                      <c:pt idx="11564">
                        <c:v>7.7775399999999998E-13</c:v>
                      </c:pt>
                      <c:pt idx="11565">
                        <c:v>7.7775399999999998E-13</c:v>
                      </c:pt>
                      <c:pt idx="11566">
                        <c:v>6.0875399999999999E-13</c:v>
                      </c:pt>
                      <c:pt idx="11567">
                        <c:v>6.0875399999999999E-13</c:v>
                      </c:pt>
                      <c:pt idx="11568">
                        <c:v>5.7251800000000002E-13</c:v>
                      </c:pt>
                      <c:pt idx="11569">
                        <c:v>5.7251800000000002E-13</c:v>
                      </c:pt>
                      <c:pt idx="11570">
                        <c:v>5.8568099999999996E-13</c:v>
                      </c:pt>
                      <c:pt idx="11571">
                        <c:v>5.8568099999999996E-13</c:v>
                      </c:pt>
                      <c:pt idx="11572">
                        <c:v>5.8486799999999997E-13</c:v>
                      </c:pt>
                      <c:pt idx="11573">
                        <c:v>5.8486799999999997E-13</c:v>
                      </c:pt>
                      <c:pt idx="11574">
                        <c:v>8.3395900000000004E-13</c:v>
                      </c:pt>
                      <c:pt idx="11575">
                        <c:v>8.3395900000000004E-13</c:v>
                      </c:pt>
                      <c:pt idx="11576">
                        <c:v>5.6204099999999997E-13</c:v>
                      </c:pt>
                      <c:pt idx="11577">
                        <c:v>5.6204099999999997E-13</c:v>
                      </c:pt>
                      <c:pt idx="11578">
                        <c:v>6.33252E-13</c:v>
                      </c:pt>
                      <c:pt idx="11579">
                        <c:v>6.33252E-13</c:v>
                      </c:pt>
                      <c:pt idx="11580">
                        <c:v>5.4661000000000003E-13</c:v>
                      </c:pt>
                      <c:pt idx="11581">
                        <c:v>5.4661000000000003E-13</c:v>
                      </c:pt>
                      <c:pt idx="11582">
                        <c:v>5.6657200000000002E-13</c:v>
                      </c:pt>
                      <c:pt idx="11583">
                        <c:v>5.6657200000000002E-13</c:v>
                      </c:pt>
                      <c:pt idx="11584">
                        <c:v>6.4132599999999997E-13</c:v>
                      </c:pt>
                      <c:pt idx="11585">
                        <c:v>6.4132599999999997E-13</c:v>
                      </c:pt>
                      <c:pt idx="11586">
                        <c:v>5.5591399999999999E-13</c:v>
                      </c:pt>
                      <c:pt idx="11587">
                        <c:v>5.5591399999999999E-13</c:v>
                      </c:pt>
                      <c:pt idx="11588">
                        <c:v>9.7967299999999992E-13</c:v>
                      </c:pt>
                      <c:pt idx="11589">
                        <c:v>9.7967299999999992E-13</c:v>
                      </c:pt>
                      <c:pt idx="11590">
                        <c:v>9.0000900000000005E-13</c:v>
                      </c:pt>
                      <c:pt idx="11591">
                        <c:v>9.0000900000000005E-13</c:v>
                      </c:pt>
                      <c:pt idx="11592">
                        <c:v>5.8224800000000002E-13</c:v>
                      </c:pt>
                      <c:pt idx="11593">
                        <c:v>5.8224800000000002E-13</c:v>
                      </c:pt>
                      <c:pt idx="11594">
                        <c:v>5.8683599999999996E-13</c:v>
                      </c:pt>
                      <c:pt idx="11595">
                        <c:v>5.8683599999999996E-13</c:v>
                      </c:pt>
                      <c:pt idx="11596">
                        <c:v>5.5771299999999997E-13</c:v>
                      </c:pt>
                      <c:pt idx="11597">
                        <c:v>5.5771299999999997E-13</c:v>
                      </c:pt>
                      <c:pt idx="11598">
                        <c:v>2.4193599999999999E-12</c:v>
                      </c:pt>
                      <c:pt idx="11599">
                        <c:v>2.4193599999999999E-12</c:v>
                      </c:pt>
                      <c:pt idx="11600">
                        <c:v>4.7876999999999999E-13</c:v>
                      </c:pt>
                      <c:pt idx="11601">
                        <c:v>4.7876999999999999E-13</c:v>
                      </c:pt>
                      <c:pt idx="11602">
                        <c:v>5.1976399999999999E-13</c:v>
                      </c:pt>
                      <c:pt idx="11603">
                        <c:v>5.1976399999999999E-13</c:v>
                      </c:pt>
                      <c:pt idx="11604">
                        <c:v>4.7879300000000004E-13</c:v>
                      </c:pt>
                      <c:pt idx="11605">
                        <c:v>4.7879300000000004E-13</c:v>
                      </c:pt>
                      <c:pt idx="11606">
                        <c:v>4.7221500000000002E-13</c:v>
                      </c:pt>
                      <c:pt idx="11607">
                        <c:v>4.7221500000000002E-13</c:v>
                      </c:pt>
                      <c:pt idx="11608">
                        <c:v>4.8292199999999997E-13</c:v>
                      </c:pt>
                      <c:pt idx="11609">
                        <c:v>4.8292199999999997E-13</c:v>
                      </c:pt>
                      <c:pt idx="11610">
                        <c:v>4.8103899999999997E-13</c:v>
                      </c:pt>
                      <c:pt idx="11611">
                        <c:v>4.8103899999999997E-13</c:v>
                      </c:pt>
                      <c:pt idx="11612">
                        <c:v>4.7277899999999996E-13</c:v>
                      </c:pt>
                      <c:pt idx="11613">
                        <c:v>4.7277899999999996E-13</c:v>
                      </c:pt>
                      <c:pt idx="11614">
                        <c:v>4.8800299999999996E-13</c:v>
                      </c:pt>
                      <c:pt idx="11615">
                        <c:v>4.8800299999999996E-13</c:v>
                      </c:pt>
                      <c:pt idx="11616">
                        <c:v>7.8650599999999996E-13</c:v>
                      </c:pt>
                      <c:pt idx="11617">
                        <c:v>7.8650599999999996E-13</c:v>
                      </c:pt>
                      <c:pt idx="11618">
                        <c:v>5.0057800000000003E-13</c:v>
                      </c:pt>
                      <c:pt idx="11619">
                        <c:v>5.0057800000000003E-13</c:v>
                      </c:pt>
                      <c:pt idx="11620">
                        <c:v>4.5375099999999998E-13</c:v>
                      </c:pt>
                      <c:pt idx="11621">
                        <c:v>4.5375099999999998E-13</c:v>
                      </c:pt>
                      <c:pt idx="11622">
                        <c:v>2.9467500000000001E-12</c:v>
                      </c:pt>
                      <c:pt idx="11623">
                        <c:v>2.9467500000000001E-12</c:v>
                      </c:pt>
                      <c:pt idx="11624">
                        <c:v>6.5207699999999997E-13</c:v>
                      </c:pt>
                      <c:pt idx="11625">
                        <c:v>6.5207699999999997E-13</c:v>
                      </c:pt>
                      <c:pt idx="11626">
                        <c:v>4.7561199999999997E-13</c:v>
                      </c:pt>
                      <c:pt idx="11627">
                        <c:v>4.7561199999999997E-13</c:v>
                      </c:pt>
                      <c:pt idx="11628">
                        <c:v>4.80907E-13</c:v>
                      </c:pt>
                      <c:pt idx="11629">
                        <c:v>4.80907E-13</c:v>
                      </c:pt>
                      <c:pt idx="11630">
                        <c:v>4.7529900000000003E-13</c:v>
                      </c:pt>
                      <c:pt idx="11631">
                        <c:v>4.7529900000000003E-13</c:v>
                      </c:pt>
                      <c:pt idx="11632">
                        <c:v>8.7434799999999996E-13</c:v>
                      </c:pt>
                      <c:pt idx="11633">
                        <c:v>8.7434799999999996E-13</c:v>
                      </c:pt>
                      <c:pt idx="11634">
                        <c:v>1.11086E-12</c:v>
                      </c:pt>
                      <c:pt idx="11635">
                        <c:v>1.11086E-12</c:v>
                      </c:pt>
                      <c:pt idx="11636">
                        <c:v>5.2108199999999998E-13</c:v>
                      </c:pt>
                      <c:pt idx="11637">
                        <c:v>5.2108199999999998E-13</c:v>
                      </c:pt>
                      <c:pt idx="11638">
                        <c:v>4.8784200000000001E-13</c:v>
                      </c:pt>
                      <c:pt idx="11639">
                        <c:v>4.8784200000000001E-13</c:v>
                      </c:pt>
                      <c:pt idx="11640">
                        <c:v>4.9421999999999999E-13</c:v>
                      </c:pt>
                      <c:pt idx="11641">
                        <c:v>4.9421999999999999E-13</c:v>
                      </c:pt>
                      <c:pt idx="11642">
                        <c:v>2.9646799999999998E-12</c:v>
                      </c:pt>
                      <c:pt idx="11643">
                        <c:v>2.9646799999999998E-12</c:v>
                      </c:pt>
                      <c:pt idx="11644">
                        <c:v>4.7706600000000002E-13</c:v>
                      </c:pt>
                      <c:pt idx="11645">
                        <c:v>4.7706600000000002E-13</c:v>
                      </c:pt>
                      <c:pt idx="11646">
                        <c:v>4.7395700000000002E-13</c:v>
                      </c:pt>
                      <c:pt idx="11647">
                        <c:v>4.7395700000000002E-13</c:v>
                      </c:pt>
                      <c:pt idx="11648">
                        <c:v>4.6255699999999998E-13</c:v>
                      </c:pt>
                      <c:pt idx="11649">
                        <c:v>4.6255699999999998E-13</c:v>
                      </c:pt>
                      <c:pt idx="11650">
                        <c:v>4.7082600000000004E-13</c:v>
                      </c:pt>
                      <c:pt idx="11651">
                        <c:v>4.7082600000000004E-13</c:v>
                      </c:pt>
                      <c:pt idx="11652">
                        <c:v>4.62016E-13</c:v>
                      </c:pt>
                      <c:pt idx="11653">
                        <c:v>4.62016E-13</c:v>
                      </c:pt>
                      <c:pt idx="11654">
                        <c:v>4.6996199999999999E-13</c:v>
                      </c:pt>
                      <c:pt idx="11655">
                        <c:v>4.6996199999999999E-13</c:v>
                      </c:pt>
                      <c:pt idx="11656">
                        <c:v>4.7069799999999996E-13</c:v>
                      </c:pt>
                      <c:pt idx="11657">
                        <c:v>4.7069799999999996E-13</c:v>
                      </c:pt>
                      <c:pt idx="11658">
                        <c:v>2.614E-12</c:v>
                      </c:pt>
                      <c:pt idx="11659">
                        <c:v>2.614E-12</c:v>
                      </c:pt>
                      <c:pt idx="11660">
                        <c:v>4.7734599999999999E-13</c:v>
                      </c:pt>
                      <c:pt idx="11661">
                        <c:v>4.7734599999999999E-13</c:v>
                      </c:pt>
                      <c:pt idx="11662">
                        <c:v>7.8347200000000004E-13</c:v>
                      </c:pt>
                      <c:pt idx="11663">
                        <c:v>7.8347200000000004E-13</c:v>
                      </c:pt>
                      <c:pt idx="11664">
                        <c:v>6.4949099999999996E-13</c:v>
                      </c:pt>
                      <c:pt idx="11665">
                        <c:v>6.4949099999999996E-13</c:v>
                      </c:pt>
                      <c:pt idx="11666">
                        <c:v>4.9873700000000004E-13</c:v>
                      </c:pt>
                      <c:pt idx="11667">
                        <c:v>4.9873700000000004E-13</c:v>
                      </c:pt>
                      <c:pt idx="11668">
                        <c:v>4.5675299999999996E-13</c:v>
                      </c:pt>
                      <c:pt idx="11669">
                        <c:v>4.5675299999999996E-13</c:v>
                      </c:pt>
                      <c:pt idx="11670">
                        <c:v>4.6124800000000004E-13</c:v>
                      </c:pt>
                      <c:pt idx="11671">
                        <c:v>4.6124800000000004E-13</c:v>
                      </c:pt>
                      <c:pt idx="11672">
                        <c:v>4.2760900000000001E-13</c:v>
                      </c:pt>
                      <c:pt idx="11673">
                        <c:v>4.2760900000000001E-13</c:v>
                      </c:pt>
                      <c:pt idx="11674">
                        <c:v>3.1112599999999998E-12</c:v>
                      </c:pt>
                      <c:pt idx="11675">
                        <c:v>3.1112599999999998E-12</c:v>
                      </c:pt>
                      <c:pt idx="11676">
                        <c:v>4.7651599999999999E-13</c:v>
                      </c:pt>
                      <c:pt idx="11677">
                        <c:v>4.7651599999999999E-13</c:v>
                      </c:pt>
                      <c:pt idx="11678">
                        <c:v>4.5857199999999998E-13</c:v>
                      </c:pt>
                      <c:pt idx="11679">
                        <c:v>4.5857199999999998E-13</c:v>
                      </c:pt>
                      <c:pt idx="11680">
                        <c:v>7.1496899999999996E-13</c:v>
                      </c:pt>
                      <c:pt idx="11681">
                        <c:v>7.1496899999999996E-13</c:v>
                      </c:pt>
                      <c:pt idx="11682">
                        <c:v>4.40134E-13</c:v>
                      </c:pt>
                      <c:pt idx="11683">
                        <c:v>4.40134E-13</c:v>
                      </c:pt>
                      <c:pt idx="11684">
                        <c:v>5.5907900000000001E-13</c:v>
                      </c:pt>
                      <c:pt idx="11685">
                        <c:v>5.5907900000000001E-13</c:v>
                      </c:pt>
                      <c:pt idx="11686">
                        <c:v>4.5537199999999995E-13</c:v>
                      </c:pt>
                      <c:pt idx="11687">
                        <c:v>4.5537199999999995E-13</c:v>
                      </c:pt>
                      <c:pt idx="11688">
                        <c:v>4.3779E-13</c:v>
                      </c:pt>
                      <c:pt idx="11689">
                        <c:v>4.3779E-13</c:v>
                      </c:pt>
                      <c:pt idx="11690">
                        <c:v>4.6506400000000003E-13</c:v>
                      </c:pt>
                      <c:pt idx="11691">
                        <c:v>4.6506400000000003E-13</c:v>
                      </c:pt>
                      <c:pt idx="11692">
                        <c:v>4.7438899999999999E-13</c:v>
                      </c:pt>
                      <c:pt idx="11693">
                        <c:v>4.7438899999999999E-13</c:v>
                      </c:pt>
                      <c:pt idx="11694">
                        <c:v>7.4116299999999996E-13</c:v>
                      </c:pt>
                      <c:pt idx="11695">
                        <c:v>7.4116299999999996E-13</c:v>
                      </c:pt>
                      <c:pt idx="11696">
                        <c:v>8.74117E-13</c:v>
                      </c:pt>
                      <c:pt idx="11697">
                        <c:v>8.74117E-13</c:v>
                      </c:pt>
                      <c:pt idx="11698">
                        <c:v>6.1508400000000003E-13</c:v>
                      </c:pt>
                      <c:pt idx="11699">
                        <c:v>6.1508400000000003E-13</c:v>
                      </c:pt>
                      <c:pt idx="11700">
                        <c:v>6.5045400000000001E-13</c:v>
                      </c:pt>
                      <c:pt idx="11701">
                        <c:v>6.5045400000000001E-13</c:v>
                      </c:pt>
                      <c:pt idx="11702">
                        <c:v>6.6715400000000003E-13</c:v>
                      </c:pt>
                      <c:pt idx="11703">
                        <c:v>6.6715400000000003E-13</c:v>
                      </c:pt>
                      <c:pt idx="11704">
                        <c:v>7.2242999999999998E-13</c:v>
                      </c:pt>
                      <c:pt idx="11705">
                        <c:v>7.2242999999999998E-13</c:v>
                      </c:pt>
                      <c:pt idx="11706">
                        <c:v>2.9032899999999998E-12</c:v>
                      </c:pt>
                      <c:pt idx="11707">
                        <c:v>2.9032899999999998E-12</c:v>
                      </c:pt>
                      <c:pt idx="11708">
                        <c:v>7.9604700000000001E-13</c:v>
                      </c:pt>
                      <c:pt idx="11709">
                        <c:v>7.9604700000000001E-13</c:v>
                      </c:pt>
                      <c:pt idx="11710">
                        <c:v>1.2838E-12</c:v>
                      </c:pt>
                      <c:pt idx="11711">
                        <c:v>1.2838E-12</c:v>
                      </c:pt>
                      <c:pt idx="11712">
                        <c:v>8.8456799999999999E-13</c:v>
                      </c:pt>
                      <c:pt idx="11713">
                        <c:v>8.8456799999999999E-13</c:v>
                      </c:pt>
                      <c:pt idx="11714">
                        <c:v>3.0500400000000002E-12</c:v>
                      </c:pt>
                      <c:pt idx="11715">
                        <c:v>3.0500400000000002E-12</c:v>
                      </c:pt>
                      <c:pt idx="11716">
                        <c:v>1.18687E-12</c:v>
                      </c:pt>
                      <c:pt idx="11717">
                        <c:v>1.18687E-12</c:v>
                      </c:pt>
                      <c:pt idx="11718">
                        <c:v>9.9272399999999992E-13</c:v>
                      </c:pt>
                      <c:pt idx="11719">
                        <c:v>9.9272399999999992E-13</c:v>
                      </c:pt>
                      <c:pt idx="11720">
                        <c:v>1.40707E-12</c:v>
                      </c:pt>
                      <c:pt idx="11721">
                        <c:v>1.40707E-12</c:v>
                      </c:pt>
                      <c:pt idx="11722">
                        <c:v>1.09573E-12</c:v>
                      </c:pt>
                      <c:pt idx="11723">
                        <c:v>1.09573E-12</c:v>
                      </c:pt>
                      <c:pt idx="11724">
                        <c:v>1.18771E-12</c:v>
                      </c:pt>
                      <c:pt idx="11725">
                        <c:v>1.18771E-12</c:v>
                      </c:pt>
                      <c:pt idx="11726">
                        <c:v>1.15642E-12</c:v>
                      </c:pt>
                      <c:pt idx="11727">
                        <c:v>1.15642E-12</c:v>
                      </c:pt>
                      <c:pt idx="11728">
                        <c:v>1.2094700000000001E-12</c:v>
                      </c:pt>
                      <c:pt idx="11729">
                        <c:v>1.2094700000000001E-12</c:v>
                      </c:pt>
                      <c:pt idx="11730">
                        <c:v>1.23903E-12</c:v>
                      </c:pt>
                      <c:pt idx="11731">
                        <c:v>1.23903E-12</c:v>
                      </c:pt>
                      <c:pt idx="11732">
                        <c:v>1.26603E-12</c:v>
                      </c:pt>
                      <c:pt idx="11733">
                        <c:v>1.26603E-12</c:v>
                      </c:pt>
                      <c:pt idx="11734">
                        <c:v>1.3209100000000001E-12</c:v>
                      </c:pt>
                      <c:pt idx="11735">
                        <c:v>1.3209100000000001E-12</c:v>
                      </c:pt>
                      <c:pt idx="11736">
                        <c:v>3.4242900000000001E-12</c:v>
                      </c:pt>
                      <c:pt idx="11737">
                        <c:v>3.4242900000000001E-12</c:v>
                      </c:pt>
                      <c:pt idx="11738">
                        <c:v>1.4045800000000001E-12</c:v>
                      </c:pt>
                      <c:pt idx="11739">
                        <c:v>1.4045800000000001E-12</c:v>
                      </c:pt>
                      <c:pt idx="11740">
                        <c:v>1.4522799999999999E-12</c:v>
                      </c:pt>
                      <c:pt idx="11741">
                        <c:v>1.4522799999999999E-12</c:v>
                      </c:pt>
                      <c:pt idx="11742">
                        <c:v>1.56301E-12</c:v>
                      </c:pt>
                      <c:pt idx="11743">
                        <c:v>1.56301E-12</c:v>
                      </c:pt>
                      <c:pt idx="11744">
                        <c:v>1.52465E-12</c:v>
                      </c:pt>
                      <c:pt idx="11745">
                        <c:v>1.52465E-12</c:v>
                      </c:pt>
                      <c:pt idx="11746">
                        <c:v>1.5846100000000001E-12</c:v>
                      </c:pt>
                      <c:pt idx="11747">
                        <c:v>1.5846100000000001E-12</c:v>
                      </c:pt>
                      <c:pt idx="11748">
                        <c:v>4.3965400000000002E-12</c:v>
                      </c:pt>
                      <c:pt idx="11749">
                        <c:v>4.3965400000000002E-12</c:v>
                      </c:pt>
                      <c:pt idx="11750">
                        <c:v>1.6580799999999999E-12</c:v>
                      </c:pt>
                      <c:pt idx="11751">
                        <c:v>1.6580799999999999E-12</c:v>
                      </c:pt>
                      <c:pt idx="11752">
                        <c:v>1.7119900000000001E-12</c:v>
                      </c:pt>
                      <c:pt idx="11753">
                        <c:v>1.7119900000000001E-12</c:v>
                      </c:pt>
                      <c:pt idx="11754">
                        <c:v>1.7449299999999999E-12</c:v>
                      </c:pt>
                      <c:pt idx="11755">
                        <c:v>1.7449299999999999E-12</c:v>
                      </c:pt>
                      <c:pt idx="11756">
                        <c:v>1.9325700000000001E-12</c:v>
                      </c:pt>
                      <c:pt idx="11757">
                        <c:v>1.9325700000000001E-12</c:v>
                      </c:pt>
                      <c:pt idx="11758">
                        <c:v>1.8262700000000001E-12</c:v>
                      </c:pt>
                      <c:pt idx="11759">
                        <c:v>1.8262700000000001E-12</c:v>
                      </c:pt>
                      <c:pt idx="11760">
                        <c:v>1.8198199999999998E-12</c:v>
                      </c:pt>
                      <c:pt idx="11761">
                        <c:v>1.8198199999999998E-12</c:v>
                      </c:pt>
                      <c:pt idx="11762">
                        <c:v>1.8685E-12</c:v>
                      </c:pt>
                      <c:pt idx="11763">
                        <c:v>1.8685E-12</c:v>
                      </c:pt>
                      <c:pt idx="11764">
                        <c:v>4.1248299999999999E-12</c:v>
                      </c:pt>
                      <c:pt idx="11765">
                        <c:v>4.1248299999999999E-12</c:v>
                      </c:pt>
                      <c:pt idx="11766">
                        <c:v>1.9552100000000001E-12</c:v>
                      </c:pt>
                      <c:pt idx="11767">
                        <c:v>1.9552100000000001E-12</c:v>
                      </c:pt>
                      <c:pt idx="11768">
                        <c:v>1.96676E-12</c:v>
                      </c:pt>
                      <c:pt idx="11769">
                        <c:v>1.96676E-12</c:v>
                      </c:pt>
                      <c:pt idx="11770">
                        <c:v>2.0425099999999999E-12</c:v>
                      </c:pt>
                      <c:pt idx="11771">
                        <c:v>2.0425099999999999E-12</c:v>
                      </c:pt>
                      <c:pt idx="11772">
                        <c:v>2.0835499999999999E-12</c:v>
                      </c:pt>
                      <c:pt idx="11773">
                        <c:v>2.0835499999999999E-12</c:v>
                      </c:pt>
                      <c:pt idx="11774">
                        <c:v>2.1249899999999998E-12</c:v>
                      </c:pt>
                      <c:pt idx="11775">
                        <c:v>2.1249899999999998E-12</c:v>
                      </c:pt>
                      <c:pt idx="11776">
                        <c:v>2.55118E-12</c:v>
                      </c:pt>
                      <c:pt idx="11777">
                        <c:v>2.55118E-12</c:v>
                      </c:pt>
                      <c:pt idx="11778">
                        <c:v>2.1956100000000002E-12</c:v>
                      </c:pt>
                      <c:pt idx="11779">
                        <c:v>2.1956100000000002E-12</c:v>
                      </c:pt>
                      <c:pt idx="11780">
                        <c:v>2.4879299999999999E-12</c:v>
                      </c:pt>
                      <c:pt idx="11781">
                        <c:v>2.4879299999999999E-12</c:v>
                      </c:pt>
                      <c:pt idx="11782">
                        <c:v>2.2713099999999999E-12</c:v>
                      </c:pt>
                      <c:pt idx="11783">
                        <c:v>2.2713099999999999E-12</c:v>
                      </c:pt>
                      <c:pt idx="11784">
                        <c:v>2.6571199999999999E-12</c:v>
                      </c:pt>
                      <c:pt idx="11785">
                        <c:v>2.6571199999999999E-12</c:v>
                      </c:pt>
                      <c:pt idx="11786">
                        <c:v>4.4398099999999998E-12</c:v>
                      </c:pt>
                      <c:pt idx="11787">
                        <c:v>4.4398099999999998E-12</c:v>
                      </c:pt>
                      <c:pt idx="11788">
                        <c:v>2.4326200000000002E-12</c:v>
                      </c:pt>
                      <c:pt idx="11789">
                        <c:v>2.4326200000000002E-12</c:v>
                      </c:pt>
                      <c:pt idx="11790">
                        <c:v>2.39502E-12</c:v>
                      </c:pt>
                      <c:pt idx="11791">
                        <c:v>2.39502E-12</c:v>
                      </c:pt>
                      <c:pt idx="11792">
                        <c:v>2.4153899999999999E-12</c:v>
                      </c:pt>
                      <c:pt idx="11793">
                        <c:v>2.4153899999999999E-12</c:v>
                      </c:pt>
                      <c:pt idx="11794">
                        <c:v>2.7118600000000001E-12</c:v>
                      </c:pt>
                      <c:pt idx="11795">
                        <c:v>2.7118600000000001E-12</c:v>
                      </c:pt>
                      <c:pt idx="11796">
                        <c:v>2.4453099999999998E-12</c:v>
                      </c:pt>
                      <c:pt idx="11797">
                        <c:v>2.4453099999999998E-12</c:v>
                      </c:pt>
                      <c:pt idx="11798">
                        <c:v>2.5073800000000002E-12</c:v>
                      </c:pt>
                      <c:pt idx="11799">
                        <c:v>2.5073800000000002E-12</c:v>
                      </c:pt>
                      <c:pt idx="11800">
                        <c:v>2.4677899999999999E-12</c:v>
                      </c:pt>
                      <c:pt idx="11801">
                        <c:v>2.4677899999999999E-12</c:v>
                      </c:pt>
                      <c:pt idx="11802">
                        <c:v>2.6112400000000001E-12</c:v>
                      </c:pt>
                      <c:pt idx="11803">
                        <c:v>2.6112400000000001E-12</c:v>
                      </c:pt>
                      <c:pt idx="11804">
                        <c:v>2.5165599999999999E-12</c:v>
                      </c:pt>
                      <c:pt idx="11805">
                        <c:v>2.5165599999999999E-12</c:v>
                      </c:pt>
                      <c:pt idx="11806">
                        <c:v>2.5114E-12</c:v>
                      </c:pt>
                      <c:pt idx="11807">
                        <c:v>2.5114E-12</c:v>
                      </c:pt>
                      <c:pt idx="11808">
                        <c:v>2.85033E-12</c:v>
                      </c:pt>
                      <c:pt idx="11809">
                        <c:v>2.85033E-12</c:v>
                      </c:pt>
                      <c:pt idx="11810">
                        <c:v>2.77912E-12</c:v>
                      </c:pt>
                      <c:pt idx="11811">
                        <c:v>2.77912E-12</c:v>
                      </c:pt>
                      <c:pt idx="11812">
                        <c:v>2.5960399999999999E-12</c:v>
                      </c:pt>
                      <c:pt idx="11813">
                        <c:v>2.5960399999999999E-12</c:v>
                      </c:pt>
                      <c:pt idx="11814">
                        <c:v>2.56236E-12</c:v>
                      </c:pt>
                      <c:pt idx="11815">
                        <c:v>2.56236E-12</c:v>
                      </c:pt>
                      <c:pt idx="11816">
                        <c:v>2.6101599999999999E-12</c:v>
                      </c:pt>
                      <c:pt idx="11817">
                        <c:v>2.6101599999999999E-12</c:v>
                      </c:pt>
                      <c:pt idx="11818">
                        <c:v>2.62604E-12</c:v>
                      </c:pt>
                      <c:pt idx="11819">
                        <c:v>2.62604E-12</c:v>
                      </c:pt>
                      <c:pt idx="11820">
                        <c:v>4.8038000000000002E-12</c:v>
                      </c:pt>
                      <c:pt idx="11821">
                        <c:v>4.8038000000000002E-12</c:v>
                      </c:pt>
                      <c:pt idx="11822">
                        <c:v>2.7006599999999999E-12</c:v>
                      </c:pt>
                      <c:pt idx="11823">
                        <c:v>2.7006599999999999E-12</c:v>
                      </c:pt>
                      <c:pt idx="11824">
                        <c:v>4.9252900000000003E-12</c:v>
                      </c:pt>
                      <c:pt idx="11825">
                        <c:v>4.9252900000000003E-12</c:v>
                      </c:pt>
                      <c:pt idx="11826">
                        <c:v>2.8828300000000001E-12</c:v>
                      </c:pt>
                      <c:pt idx="11827">
                        <c:v>2.8828300000000001E-12</c:v>
                      </c:pt>
                      <c:pt idx="11828">
                        <c:v>2.7370600000000001E-12</c:v>
                      </c:pt>
                      <c:pt idx="11829">
                        <c:v>2.7370600000000001E-12</c:v>
                      </c:pt>
                      <c:pt idx="11830">
                        <c:v>2.7241799999999998E-12</c:v>
                      </c:pt>
                      <c:pt idx="11831">
                        <c:v>2.7241799999999998E-12</c:v>
                      </c:pt>
                      <c:pt idx="11832">
                        <c:v>3.05854E-12</c:v>
                      </c:pt>
                      <c:pt idx="11833">
                        <c:v>3.05854E-12</c:v>
                      </c:pt>
                      <c:pt idx="11834">
                        <c:v>2.7504100000000002E-12</c:v>
                      </c:pt>
                      <c:pt idx="11835">
                        <c:v>2.7504100000000002E-12</c:v>
                      </c:pt>
                      <c:pt idx="11836">
                        <c:v>2.7601999999999999E-12</c:v>
                      </c:pt>
                      <c:pt idx="11837">
                        <c:v>2.7601999999999999E-12</c:v>
                      </c:pt>
                      <c:pt idx="11838">
                        <c:v>2.7917999999999999E-12</c:v>
                      </c:pt>
                      <c:pt idx="11839">
                        <c:v>2.7917999999999999E-12</c:v>
                      </c:pt>
                      <c:pt idx="11840">
                        <c:v>3.4065700000000001E-12</c:v>
                      </c:pt>
                      <c:pt idx="11841">
                        <c:v>3.4065700000000001E-12</c:v>
                      </c:pt>
                      <c:pt idx="11842">
                        <c:v>3.0281599999999999E-12</c:v>
                      </c:pt>
                      <c:pt idx="11843">
                        <c:v>3.0281599999999999E-12</c:v>
                      </c:pt>
                      <c:pt idx="11844">
                        <c:v>2.8112500000000002E-12</c:v>
                      </c:pt>
                      <c:pt idx="11845">
                        <c:v>2.8112500000000002E-12</c:v>
                      </c:pt>
                      <c:pt idx="11846">
                        <c:v>2.8474300000000001E-12</c:v>
                      </c:pt>
                      <c:pt idx="11847">
                        <c:v>2.8474300000000001E-12</c:v>
                      </c:pt>
                      <c:pt idx="11848">
                        <c:v>5.3149799999999996E-12</c:v>
                      </c:pt>
                      <c:pt idx="11849">
                        <c:v>5.3149799999999996E-12</c:v>
                      </c:pt>
                      <c:pt idx="11850">
                        <c:v>2.9370799999999998E-12</c:v>
                      </c:pt>
                      <c:pt idx="11851">
                        <c:v>2.9370799999999998E-12</c:v>
                      </c:pt>
                      <c:pt idx="11852">
                        <c:v>3.5136200000000001E-12</c:v>
                      </c:pt>
                      <c:pt idx="11853">
                        <c:v>3.5136200000000001E-12</c:v>
                      </c:pt>
                      <c:pt idx="11854">
                        <c:v>2.8963499999999999E-12</c:v>
                      </c:pt>
                      <c:pt idx="11855">
                        <c:v>2.8963499999999999E-12</c:v>
                      </c:pt>
                      <c:pt idx="11856">
                        <c:v>2.9721200000000001E-12</c:v>
                      </c:pt>
                      <c:pt idx="11857">
                        <c:v>2.9721200000000001E-12</c:v>
                      </c:pt>
                      <c:pt idx="11858">
                        <c:v>3.2871299999999999E-12</c:v>
                      </c:pt>
                      <c:pt idx="11859">
                        <c:v>3.2871299999999999E-12</c:v>
                      </c:pt>
                      <c:pt idx="11860">
                        <c:v>2.9684700000000002E-12</c:v>
                      </c:pt>
                      <c:pt idx="11861">
                        <c:v>2.9684700000000002E-12</c:v>
                      </c:pt>
                      <c:pt idx="11862">
                        <c:v>2.98354E-12</c:v>
                      </c:pt>
                      <c:pt idx="11863">
                        <c:v>2.98354E-12</c:v>
                      </c:pt>
                      <c:pt idx="11864">
                        <c:v>2.9694900000000001E-12</c:v>
                      </c:pt>
                      <c:pt idx="11865">
                        <c:v>2.9694900000000001E-12</c:v>
                      </c:pt>
                      <c:pt idx="11866">
                        <c:v>3.0404200000000001E-12</c:v>
                      </c:pt>
                      <c:pt idx="11867">
                        <c:v>3.0404200000000001E-12</c:v>
                      </c:pt>
                      <c:pt idx="11868">
                        <c:v>3.1816799999999998E-12</c:v>
                      </c:pt>
                      <c:pt idx="11869">
                        <c:v>3.1816799999999998E-12</c:v>
                      </c:pt>
                      <c:pt idx="11870">
                        <c:v>3.55533E-12</c:v>
                      </c:pt>
                      <c:pt idx="11871">
                        <c:v>3.55533E-12</c:v>
                      </c:pt>
                      <c:pt idx="11872">
                        <c:v>3.0456500000000001E-12</c:v>
                      </c:pt>
                      <c:pt idx="11873">
                        <c:v>3.0456500000000001E-12</c:v>
                      </c:pt>
                      <c:pt idx="11874">
                        <c:v>3.37411E-12</c:v>
                      </c:pt>
                      <c:pt idx="11875">
                        <c:v>3.37411E-12</c:v>
                      </c:pt>
                      <c:pt idx="11876">
                        <c:v>3.0718600000000002E-12</c:v>
                      </c:pt>
                      <c:pt idx="11877">
                        <c:v>3.0718600000000002E-12</c:v>
                      </c:pt>
                      <c:pt idx="11878">
                        <c:v>3.1069100000000001E-12</c:v>
                      </c:pt>
                      <c:pt idx="11879">
                        <c:v>3.1069100000000001E-12</c:v>
                      </c:pt>
                      <c:pt idx="11880">
                        <c:v>3.28501E-12</c:v>
                      </c:pt>
                      <c:pt idx="11881">
                        <c:v>3.28501E-12</c:v>
                      </c:pt>
                      <c:pt idx="11882">
                        <c:v>3.3681099999999999E-12</c:v>
                      </c:pt>
                      <c:pt idx="11883">
                        <c:v>3.3681099999999999E-12</c:v>
                      </c:pt>
                      <c:pt idx="11884">
                        <c:v>3.4121599999999999E-12</c:v>
                      </c:pt>
                      <c:pt idx="11885">
                        <c:v>3.4121599999999999E-12</c:v>
                      </c:pt>
                      <c:pt idx="11886">
                        <c:v>3.4078400000000001E-12</c:v>
                      </c:pt>
                      <c:pt idx="11887">
                        <c:v>3.4078400000000001E-12</c:v>
                      </c:pt>
                      <c:pt idx="11888">
                        <c:v>3.0516199999999999E-12</c:v>
                      </c:pt>
                      <c:pt idx="11889">
                        <c:v>3.0516199999999999E-12</c:v>
                      </c:pt>
                      <c:pt idx="11890">
                        <c:v>3.1992599999999998E-12</c:v>
                      </c:pt>
                      <c:pt idx="11891">
                        <c:v>3.1992599999999998E-12</c:v>
                      </c:pt>
                      <c:pt idx="11892">
                        <c:v>3.07143E-12</c:v>
                      </c:pt>
                      <c:pt idx="11893">
                        <c:v>3.07143E-12</c:v>
                      </c:pt>
                      <c:pt idx="11894">
                        <c:v>2.9732200000000001E-12</c:v>
                      </c:pt>
                      <c:pt idx="11895">
                        <c:v>2.9732200000000001E-12</c:v>
                      </c:pt>
                      <c:pt idx="11896">
                        <c:v>3.3691399999999999E-12</c:v>
                      </c:pt>
                      <c:pt idx="11897">
                        <c:v>3.3691399999999999E-12</c:v>
                      </c:pt>
                      <c:pt idx="11898">
                        <c:v>2.9104600000000001E-12</c:v>
                      </c:pt>
                      <c:pt idx="11899">
                        <c:v>2.9104600000000001E-12</c:v>
                      </c:pt>
                      <c:pt idx="11900">
                        <c:v>3.10399E-12</c:v>
                      </c:pt>
                      <c:pt idx="11901">
                        <c:v>3.10399E-12</c:v>
                      </c:pt>
                      <c:pt idx="11902">
                        <c:v>2.9414999999999999E-12</c:v>
                      </c:pt>
                      <c:pt idx="11903">
                        <c:v>2.9414999999999999E-12</c:v>
                      </c:pt>
                      <c:pt idx="11904">
                        <c:v>2.9029499999999999E-12</c:v>
                      </c:pt>
                      <c:pt idx="11905">
                        <c:v>2.9029499999999999E-12</c:v>
                      </c:pt>
                      <c:pt idx="11906">
                        <c:v>2.8769299999999999E-12</c:v>
                      </c:pt>
                      <c:pt idx="11907">
                        <c:v>2.8769299999999999E-12</c:v>
                      </c:pt>
                      <c:pt idx="11908">
                        <c:v>2.8491700000000001E-12</c:v>
                      </c:pt>
                      <c:pt idx="11909">
                        <c:v>2.8491700000000001E-12</c:v>
                      </c:pt>
                      <c:pt idx="11910">
                        <c:v>3.7089399999999997E-12</c:v>
                      </c:pt>
                      <c:pt idx="11911">
                        <c:v>3.7089399999999997E-12</c:v>
                      </c:pt>
                      <c:pt idx="11912">
                        <c:v>2.7816799999999999E-12</c:v>
                      </c:pt>
                      <c:pt idx="11913">
                        <c:v>2.7816799999999999E-12</c:v>
                      </c:pt>
                      <c:pt idx="11914">
                        <c:v>2.9670799999999999E-12</c:v>
                      </c:pt>
                      <c:pt idx="11915">
                        <c:v>2.9670799999999999E-12</c:v>
                      </c:pt>
                      <c:pt idx="11916">
                        <c:v>3.1174499999999998E-12</c:v>
                      </c:pt>
                      <c:pt idx="11917">
                        <c:v>3.1174499999999998E-12</c:v>
                      </c:pt>
                      <c:pt idx="11918">
                        <c:v>2.7543700000000001E-12</c:v>
                      </c:pt>
                      <c:pt idx="11919">
                        <c:v>2.7543700000000001E-12</c:v>
                      </c:pt>
                      <c:pt idx="11920">
                        <c:v>2.7317600000000001E-12</c:v>
                      </c:pt>
                      <c:pt idx="11921">
                        <c:v>2.7317600000000001E-12</c:v>
                      </c:pt>
                      <c:pt idx="11922">
                        <c:v>2.7058199999999999E-12</c:v>
                      </c:pt>
                      <c:pt idx="11923">
                        <c:v>2.7058199999999999E-12</c:v>
                      </c:pt>
                      <c:pt idx="11924">
                        <c:v>2.67587E-12</c:v>
                      </c:pt>
                      <c:pt idx="11925">
                        <c:v>2.67587E-12</c:v>
                      </c:pt>
                      <c:pt idx="11926">
                        <c:v>3.0106199999999999E-12</c:v>
                      </c:pt>
                      <c:pt idx="11927">
                        <c:v>3.0106199999999999E-12</c:v>
                      </c:pt>
                      <c:pt idx="11928">
                        <c:v>2.7043700000000001E-12</c:v>
                      </c:pt>
                      <c:pt idx="11929">
                        <c:v>2.7043700000000001E-12</c:v>
                      </c:pt>
                      <c:pt idx="11930">
                        <c:v>2.61811E-12</c:v>
                      </c:pt>
                      <c:pt idx="11931">
                        <c:v>2.61811E-12</c:v>
                      </c:pt>
                      <c:pt idx="11932">
                        <c:v>3.13241E-12</c:v>
                      </c:pt>
                      <c:pt idx="11933">
                        <c:v>3.13241E-12</c:v>
                      </c:pt>
                      <c:pt idx="11934">
                        <c:v>2.5935900000000001E-12</c:v>
                      </c:pt>
                      <c:pt idx="11935">
                        <c:v>2.5935900000000001E-12</c:v>
                      </c:pt>
                      <c:pt idx="11936">
                        <c:v>2.63952E-12</c:v>
                      </c:pt>
                      <c:pt idx="11937">
                        <c:v>2.63952E-12</c:v>
                      </c:pt>
                      <c:pt idx="11938">
                        <c:v>2.5423300000000001E-12</c:v>
                      </c:pt>
                      <c:pt idx="11939">
                        <c:v>2.5423300000000001E-12</c:v>
                      </c:pt>
                      <c:pt idx="11940">
                        <c:v>2.5494800000000002E-12</c:v>
                      </c:pt>
                      <c:pt idx="11941">
                        <c:v>2.5494800000000002E-12</c:v>
                      </c:pt>
                      <c:pt idx="11942">
                        <c:v>2.6907699999999999E-12</c:v>
                      </c:pt>
                      <c:pt idx="11943">
                        <c:v>2.6907699999999999E-12</c:v>
                      </c:pt>
                      <c:pt idx="11944">
                        <c:v>2.4957999999999999E-12</c:v>
                      </c:pt>
                      <c:pt idx="11945">
                        <c:v>2.4957999999999999E-12</c:v>
                      </c:pt>
                      <c:pt idx="11946">
                        <c:v>4.9386300000000003E-12</c:v>
                      </c:pt>
                      <c:pt idx="11947">
                        <c:v>4.9386300000000003E-12</c:v>
                      </c:pt>
                      <c:pt idx="11948">
                        <c:v>2.47693E-12</c:v>
                      </c:pt>
                      <c:pt idx="11949">
                        <c:v>2.47693E-12</c:v>
                      </c:pt>
                      <c:pt idx="11950">
                        <c:v>2.5946999999999998E-12</c:v>
                      </c:pt>
                      <c:pt idx="11951">
                        <c:v>2.5946999999999998E-12</c:v>
                      </c:pt>
                      <c:pt idx="11952">
                        <c:v>2.64899E-12</c:v>
                      </c:pt>
                      <c:pt idx="11953">
                        <c:v>2.64899E-12</c:v>
                      </c:pt>
                      <c:pt idx="11954">
                        <c:v>2.4033400000000001E-12</c:v>
                      </c:pt>
                      <c:pt idx="11955">
                        <c:v>2.4033400000000001E-12</c:v>
                      </c:pt>
                      <c:pt idx="11956">
                        <c:v>2.3916800000000002E-12</c:v>
                      </c:pt>
                      <c:pt idx="11957">
                        <c:v>2.3916800000000002E-12</c:v>
                      </c:pt>
                      <c:pt idx="11958">
                        <c:v>2.35777E-12</c:v>
                      </c:pt>
                      <c:pt idx="11959">
                        <c:v>2.35777E-12</c:v>
                      </c:pt>
                      <c:pt idx="11960">
                        <c:v>2.3344699999999998E-12</c:v>
                      </c:pt>
                      <c:pt idx="11961">
                        <c:v>2.3344699999999998E-12</c:v>
                      </c:pt>
                      <c:pt idx="11962">
                        <c:v>4.6594299999999997E-12</c:v>
                      </c:pt>
                      <c:pt idx="11963">
                        <c:v>4.6594299999999997E-12</c:v>
                      </c:pt>
                      <c:pt idx="11964">
                        <c:v>2.3050599999999999E-12</c:v>
                      </c:pt>
                      <c:pt idx="11965">
                        <c:v>2.3050599999999999E-12</c:v>
                      </c:pt>
                      <c:pt idx="11966">
                        <c:v>2.3128800000000001E-12</c:v>
                      </c:pt>
                      <c:pt idx="11967">
                        <c:v>2.3128800000000001E-12</c:v>
                      </c:pt>
                      <c:pt idx="11968">
                        <c:v>2.2840599999999999E-12</c:v>
                      </c:pt>
                      <c:pt idx="11969">
                        <c:v>2.2840599999999999E-12</c:v>
                      </c:pt>
                      <c:pt idx="11970">
                        <c:v>2.2492499999999999E-12</c:v>
                      </c:pt>
                      <c:pt idx="11971">
                        <c:v>2.2492499999999999E-12</c:v>
                      </c:pt>
                      <c:pt idx="11972">
                        <c:v>2.2496199999999999E-12</c:v>
                      </c:pt>
                      <c:pt idx="11973">
                        <c:v>2.2496199999999999E-12</c:v>
                      </c:pt>
                      <c:pt idx="11974">
                        <c:v>2.6834199999999999E-12</c:v>
                      </c:pt>
                      <c:pt idx="11975">
                        <c:v>2.6834199999999999E-12</c:v>
                      </c:pt>
                      <c:pt idx="11976">
                        <c:v>2.2259499999999998E-12</c:v>
                      </c:pt>
                      <c:pt idx="11977">
                        <c:v>2.2259499999999998E-12</c:v>
                      </c:pt>
                      <c:pt idx="11978">
                        <c:v>2.2588E-12</c:v>
                      </c:pt>
                      <c:pt idx="11979">
                        <c:v>2.2588E-12</c:v>
                      </c:pt>
                      <c:pt idx="11980">
                        <c:v>2.4779300000000001E-12</c:v>
                      </c:pt>
                      <c:pt idx="11981">
                        <c:v>2.4779300000000001E-12</c:v>
                      </c:pt>
                      <c:pt idx="11982">
                        <c:v>2.3001600000000002E-12</c:v>
                      </c:pt>
                      <c:pt idx="11983">
                        <c:v>2.3001600000000002E-12</c:v>
                      </c:pt>
                      <c:pt idx="11984">
                        <c:v>2.3464300000000001E-12</c:v>
                      </c:pt>
                      <c:pt idx="11985">
                        <c:v>2.3464300000000001E-12</c:v>
                      </c:pt>
                      <c:pt idx="11986">
                        <c:v>4.6768600000000003E-12</c:v>
                      </c:pt>
                      <c:pt idx="11987">
                        <c:v>4.6768600000000003E-12</c:v>
                      </c:pt>
                      <c:pt idx="11988">
                        <c:v>2.4521800000000002E-12</c:v>
                      </c:pt>
                      <c:pt idx="11989">
                        <c:v>2.4521800000000002E-12</c:v>
                      </c:pt>
                      <c:pt idx="11990">
                        <c:v>2.51024E-12</c:v>
                      </c:pt>
                      <c:pt idx="11991">
                        <c:v>2.51024E-12</c:v>
                      </c:pt>
                      <c:pt idx="11992">
                        <c:v>2.75956E-12</c:v>
                      </c:pt>
                      <c:pt idx="11993">
                        <c:v>2.75956E-12</c:v>
                      </c:pt>
                      <c:pt idx="11994">
                        <c:v>2.7953800000000002E-12</c:v>
                      </c:pt>
                      <c:pt idx="11995">
                        <c:v>2.7953800000000002E-12</c:v>
                      </c:pt>
                      <c:pt idx="11996">
                        <c:v>2.5695599999999998E-12</c:v>
                      </c:pt>
                      <c:pt idx="11997">
                        <c:v>2.5695599999999998E-12</c:v>
                      </c:pt>
                      <c:pt idx="11998">
                        <c:v>2.6069499999999999E-12</c:v>
                      </c:pt>
                      <c:pt idx="11999">
                        <c:v>2.6069499999999999E-12</c:v>
                      </c:pt>
                      <c:pt idx="12000">
                        <c:v>3.0375299999999999E-12</c:v>
                      </c:pt>
                      <c:pt idx="12001">
                        <c:v>3.0375299999999999E-12</c:v>
                      </c:pt>
                      <c:pt idx="12002">
                        <c:v>3.2267599999999999E-12</c:v>
                      </c:pt>
                      <c:pt idx="12003">
                        <c:v>3.2267599999999999E-12</c:v>
                      </c:pt>
                      <c:pt idx="12004">
                        <c:v>3.1737400000000002E-12</c:v>
                      </c:pt>
                      <c:pt idx="12005">
                        <c:v>3.1737400000000002E-12</c:v>
                      </c:pt>
                      <c:pt idx="12006">
                        <c:v>3.13795E-12</c:v>
                      </c:pt>
                      <c:pt idx="12007">
                        <c:v>3.13795E-12</c:v>
                      </c:pt>
                      <c:pt idx="12008">
                        <c:v>2.7818300000000001E-12</c:v>
                      </c:pt>
                      <c:pt idx="12009">
                        <c:v>2.7818300000000001E-12</c:v>
                      </c:pt>
                      <c:pt idx="12010">
                        <c:v>2.7732500000000001E-12</c:v>
                      </c:pt>
                      <c:pt idx="12011">
                        <c:v>2.7732500000000001E-12</c:v>
                      </c:pt>
                      <c:pt idx="12012">
                        <c:v>2.8150400000000001E-12</c:v>
                      </c:pt>
                      <c:pt idx="12013">
                        <c:v>2.8150400000000001E-12</c:v>
                      </c:pt>
                      <c:pt idx="12014">
                        <c:v>2.88042E-12</c:v>
                      </c:pt>
                      <c:pt idx="12015">
                        <c:v>2.88042E-12</c:v>
                      </c:pt>
                      <c:pt idx="12016">
                        <c:v>2.9282E-12</c:v>
                      </c:pt>
                      <c:pt idx="12017">
                        <c:v>2.9282E-12</c:v>
                      </c:pt>
                      <c:pt idx="12018">
                        <c:v>3.1641200000000001E-12</c:v>
                      </c:pt>
                      <c:pt idx="12019">
                        <c:v>3.1641200000000001E-12</c:v>
                      </c:pt>
                      <c:pt idx="12020">
                        <c:v>2.96534E-12</c:v>
                      </c:pt>
                      <c:pt idx="12021">
                        <c:v>2.96534E-12</c:v>
                      </c:pt>
                      <c:pt idx="12022">
                        <c:v>2.9889299999999999E-12</c:v>
                      </c:pt>
                      <c:pt idx="12023">
                        <c:v>2.9889299999999999E-12</c:v>
                      </c:pt>
                      <c:pt idx="12024">
                        <c:v>3.5552499999999998E-12</c:v>
                      </c:pt>
                      <c:pt idx="12025">
                        <c:v>3.5552499999999998E-12</c:v>
                      </c:pt>
                      <c:pt idx="12026">
                        <c:v>3.2479900000000002E-12</c:v>
                      </c:pt>
                      <c:pt idx="12027">
                        <c:v>3.2479900000000002E-12</c:v>
                      </c:pt>
                      <c:pt idx="12028">
                        <c:v>3.0895199999999999E-12</c:v>
                      </c:pt>
                      <c:pt idx="12029">
                        <c:v>3.0895199999999999E-12</c:v>
                      </c:pt>
                      <c:pt idx="12030">
                        <c:v>3.0966800000000001E-12</c:v>
                      </c:pt>
                      <c:pt idx="12031">
                        <c:v>3.0966800000000001E-12</c:v>
                      </c:pt>
                      <c:pt idx="12032">
                        <c:v>3.1548900000000001E-12</c:v>
                      </c:pt>
                      <c:pt idx="12033">
                        <c:v>3.1548900000000001E-12</c:v>
                      </c:pt>
                      <c:pt idx="12034">
                        <c:v>3.1899299999999999E-12</c:v>
                      </c:pt>
                      <c:pt idx="12035">
                        <c:v>3.1899299999999999E-12</c:v>
                      </c:pt>
                      <c:pt idx="12036">
                        <c:v>3.59795E-12</c:v>
                      </c:pt>
                      <c:pt idx="12037">
                        <c:v>3.59795E-12</c:v>
                      </c:pt>
                      <c:pt idx="12038">
                        <c:v>3.2337999999999998E-12</c:v>
                      </c:pt>
                      <c:pt idx="12039">
                        <c:v>3.2337999999999998E-12</c:v>
                      </c:pt>
                      <c:pt idx="12040">
                        <c:v>3.40608E-12</c:v>
                      </c:pt>
                      <c:pt idx="12041">
                        <c:v>3.40608E-12</c:v>
                      </c:pt>
                      <c:pt idx="12042">
                        <c:v>3.4561000000000002E-12</c:v>
                      </c:pt>
                      <c:pt idx="12043">
                        <c:v>3.4561000000000002E-12</c:v>
                      </c:pt>
                      <c:pt idx="12044">
                        <c:v>3.3367099999999998E-12</c:v>
                      </c:pt>
                      <c:pt idx="12045">
                        <c:v>3.3367099999999998E-12</c:v>
                      </c:pt>
                      <c:pt idx="12046">
                        <c:v>3.38628E-12</c:v>
                      </c:pt>
                      <c:pt idx="12047">
                        <c:v>3.38628E-12</c:v>
                      </c:pt>
                      <c:pt idx="12048">
                        <c:v>3.41354E-12</c:v>
                      </c:pt>
                      <c:pt idx="12049">
                        <c:v>3.41354E-12</c:v>
                      </c:pt>
                      <c:pt idx="12050">
                        <c:v>3.5760300000000001E-12</c:v>
                      </c:pt>
                      <c:pt idx="12051">
                        <c:v>3.5760300000000001E-12</c:v>
                      </c:pt>
                      <c:pt idx="12052">
                        <c:v>3.4942799999999999E-12</c:v>
                      </c:pt>
                      <c:pt idx="12053">
                        <c:v>3.4942799999999999E-12</c:v>
                      </c:pt>
                      <c:pt idx="12054">
                        <c:v>5.7068400000000003E-12</c:v>
                      </c:pt>
                      <c:pt idx="12055">
                        <c:v>5.7068400000000003E-12</c:v>
                      </c:pt>
                      <c:pt idx="12056">
                        <c:v>3.5319599999999998E-12</c:v>
                      </c:pt>
                      <c:pt idx="12057">
                        <c:v>3.5319599999999998E-12</c:v>
                      </c:pt>
                      <c:pt idx="12058">
                        <c:v>3.5808999999999998E-12</c:v>
                      </c:pt>
                      <c:pt idx="12059">
                        <c:v>3.5808999999999998E-12</c:v>
                      </c:pt>
                      <c:pt idx="12060">
                        <c:v>3.58755E-12</c:v>
                      </c:pt>
                      <c:pt idx="12061">
                        <c:v>3.58755E-12</c:v>
                      </c:pt>
                      <c:pt idx="12062">
                        <c:v>3.6576399999999998E-12</c:v>
                      </c:pt>
                      <c:pt idx="12063">
                        <c:v>3.6576399999999998E-12</c:v>
                      </c:pt>
                      <c:pt idx="12064">
                        <c:v>3.6527099999999997E-12</c:v>
                      </c:pt>
                      <c:pt idx="12065">
                        <c:v>3.6527099999999997E-12</c:v>
                      </c:pt>
                      <c:pt idx="12066">
                        <c:v>3.7239700000000003E-12</c:v>
                      </c:pt>
                      <c:pt idx="12067">
                        <c:v>3.7239700000000003E-12</c:v>
                      </c:pt>
                      <c:pt idx="12068">
                        <c:v>3.7793000000000003E-12</c:v>
                      </c:pt>
                      <c:pt idx="12069">
                        <c:v>3.7793000000000003E-12</c:v>
                      </c:pt>
                      <c:pt idx="12070">
                        <c:v>3.7522499999999999E-12</c:v>
                      </c:pt>
                      <c:pt idx="12071">
                        <c:v>3.7522499999999999E-12</c:v>
                      </c:pt>
                      <c:pt idx="12072">
                        <c:v>3.7414600000000001E-12</c:v>
                      </c:pt>
                      <c:pt idx="12073">
                        <c:v>3.7414600000000001E-12</c:v>
                      </c:pt>
                      <c:pt idx="12074">
                        <c:v>4.0269800000000003E-12</c:v>
                      </c:pt>
                      <c:pt idx="12075">
                        <c:v>4.0269800000000003E-12</c:v>
                      </c:pt>
                      <c:pt idx="12076">
                        <c:v>3.60349E-12</c:v>
                      </c:pt>
                      <c:pt idx="12077">
                        <c:v>3.60349E-12</c:v>
                      </c:pt>
                      <c:pt idx="12078">
                        <c:v>3.6940199999999996E-12</c:v>
                      </c:pt>
                      <c:pt idx="12079">
                        <c:v>3.6940199999999996E-12</c:v>
                      </c:pt>
                      <c:pt idx="12080">
                        <c:v>3.4645400000000001E-12</c:v>
                      </c:pt>
                      <c:pt idx="12081">
                        <c:v>3.4645400000000001E-12</c:v>
                      </c:pt>
                      <c:pt idx="12082">
                        <c:v>3.3752500000000002E-12</c:v>
                      </c:pt>
                      <c:pt idx="12083">
                        <c:v>3.3752500000000002E-12</c:v>
                      </c:pt>
                      <c:pt idx="12084">
                        <c:v>6.1538599999999998E-12</c:v>
                      </c:pt>
                      <c:pt idx="12085">
                        <c:v>6.1538599999999998E-12</c:v>
                      </c:pt>
                      <c:pt idx="12086">
                        <c:v>3.3524399999999998E-12</c:v>
                      </c:pt>
                      <c:pt idx="12087">
                        <c:v>3.3524399999999998E-12</c:v>
                      </c:pt>
                      <c:pt idx="12088">
                        <c:v>3.1107700000000001E-12</c:v>
                      </c:pt>
                      <c:pt idx="12089">
                        <c:v>3.1107700000000001E-12</c:v>
                      </c:pt>
                      <c:pt idx="12090">
                        <c:v>6.4640900000000002E-12</c:v>
                      </c:pt>
                      <c:pt idx="12091">
                        <c:v>6.4640900000000002E-12</c:v>
                      </c:pt>
                      <c:pt idx="12092">
                        <c:v>3.0566799999999999E-12</c:v>
                      </c:pt>
                      <c:pt idx="12093">
                        <c:v>3.0566799999999999E-12</c:v>
                      </c:pt>
                      <c:pt idx="12094">
                        <c:v>2.9555400000000001E-12</c:v>
                      </c:pt>
                      <c:pt idx="12095">
                        <c:v>2.9555400000000001E-12</c:v>
                      </c:pt>
                      <c:pt idx="12096">
                        <c:v>2.8845400000000001E-12</c:v>
                      </c:pt>
                      <c:pt idx="12097">
                        <c:v>2.8845400000000001E-12</c:v>
                      </c:pt>
                      <c:pt idx="12098">
                        <c:v>5.0848500000000001E-12</c:v>
                      </c:pt>
                      <c:pt idx="12099">
                        <c:v>5.0848500000000001E-12</c:v>
                      </c:pt>
                      <c:pt idx="12100">
                        <c:v>2.9851699999999999E-12</c:v>
                      </c:pt>
                      <c:pt idx="12101">
                        <c:v>2.9851699999999999E-12</c:v>
                      </c:pt>
                      <c:pt idx="12102">
                        <c:v>2.7068799999999999E-12</c:v>
                      </c:pt>
                      <c:pt idx="12103">
                        <c:v>2.7068799999999999E-12</c:v>
                      </c:pt>
                      <c:pt idx="12104">
                        <c:v>2.8506400000000001E-12</c:v>
                      </c:pt>
                      <c:pt idx="12105">
                        <c:v>2.8506400000000001E-12</c:v>
                      </c:pt>
                      <c:pt idx="12106">
                        <c:v>2.9493200000000002E-12</c:v>
                      </c:pt>
                      <c:pt idx="12107">
                        <c:v>2.9493200000000002E-12</c:v>
                      </c:pt>
                      <c:pt idx="12108">
                        <c:v>2.7282E-12</c:v>
                      </c:pt>
                      <c:pt idx="12109">
                        <c:v>2.7282E-12</c:v>
                      </c:pt>
                      <c:pt idx="12110">
                        <c:v>2.36396E-12</c:v>
                      </c:pt>
                      <c:pt idx="12111">
                        <c:v>2.36396E-12</c:v>
                      </c:pt>
                      <c:pt idx="12112">
                        <c:v>2.3097000000000001E-12</c:v>
                      </c:pt>
                      <c:pt idx="12113">
                        <c:v>2.3097000000000001E-12</c:v>
                      </c:pt>
                      <c:pt idx="12114">
                        <c:v>6.8836399999999999E-12</c:v>
                      </c:pt>
                      <c:pt idx="12115">
                        <c:v>6.8836399999999999E-12</c:v>
                      </c:pt>
                      <c:pt idx="12116">
                        <c:v>2.38879E-12</c:v>
                      </c:pt>
                      <c:pt idx="12117">
                        <c:v>2.38879E-12</c:v>
                      </c:pt>
                      <c:pt idx="12118">
                        <c:v>2.1256799999999999E-12</c:v>
                      </c:pt>
                      <c:pt idx="12119">
                        <c:v>2.1256799999999999E-12</c:v>
                      </c:pt>
                      <c:pt idx="12120">
                        <c:v>2.00134E-12</c:v>
                      </c:pt>
                      <c:pt idx="12121">
                        <c:v>2.00134E-12</c:v>
                      </c:pt>
                      <c:pt idx="12122">
                        <c:v>1.92476E-12</c:v>
                      </c:pt>
                      <c:pt idx="12123">
                        <c:v>1.92476E-12</c:v>
                      </c:pt>
                      <c:pt idx="12124">
                        <c:v>4.5548599999999998E-12</c:v>
                      </c:pt>
                      <c:pt idx="12125">
                        <c:v>4.5548599999999998E-12</c:v>
                      </c:pt>
                      <c:pt idx="12126">
                        <c:v>2.2350499999999999E-12</c:v>
                      </c:pt>
                      <c:pt idx="12127">
                        <c:v>2.2350499999999999E-12</c:v>
                      </c:pt>
                      <c:pt idx="12128">
                        <c:v>1.7454E-12</c:v>
                      </c:pt>
                      <c:pt idx="12129">
                        <c:v>1.7454E-12</c:v>
                      </c:pt>
                      <c:pt idx="12130">
                        <c:v>1.6531500000000001E-12</c:v>
                      </c:pt>
                      <c:pt idx="12131">
                        <c:v>1.6531500000000001E-12</c:v>
                      </c:pt>
                      <c:pt idx="12132">
                        <c:v>1.58934E-12</c:v>
                      </c:pt>
                      <c:pt idx="12133">
                        <c:v>1.58934E-12</c:v>
                      </c:pt>
                      <c:pt idx="12134">
                        <c:v>1.7954900000000001E-12</c:v>
                      </c:pt>
                      <c:pt idx="12135">
                        <c:v>1.7954900000000001E-12</c:v>
                      </c:pt>
                      <c:pt idx="12136">
                        <c:v>1.47325E-12</c:v>
                      </c:pt>
                      <c:pt idx="12137">
                        <c:v>1.47325E-12</c:v>
                      </c:pt>
                      <c:pt idx="12138">
                        <c:v>1.3866E-12</c:v>
                      </c:pt>
                      <c:pt idx="12139">
                        <c:v>1.3866E-12</c:v>
                      </c:pt>
                      <c:pt idx="12140">
                        <c:v>1.2814799999999999E-12</c:v>
                      </c:pt>
                      <c:pt idx="12141">
                        <c:v>1.2814799999999999E-12</c:v>
                      </c:pt>
                      <c:pt idx="12142">
                        <c:v>1.23378E-12</c:v>
                      </c:pt>
                      <c:pt idx="12143">
                        <c:v>1.23378E-12</c:v>
                      </c:pt>
                      <c:pt idx="12144">
                        <c:v>1.17976E-12</c:v>
                      </c:pt>
                      <c:pt idx="12145">
                        <c:v>1.17976E-12</c:v>
                      </c:pt>
                      <c:pt idx="12146">
                        <c:v>1.3334600000000001E-12</c:v>
                      </c:pt>
                      <c:pt idx="12147">
                        <c:v>1.3334600000000001E-12</c:v>
                      </c:pt>
                      <c:pt idx="12148">
                        <c:v>1.1820900000000001E-12</c:v>
                      </c:pt>
                      <c:pt idx="12149">
                        <c:v>1.1820900000000001E-12</c:v>
                      </c:pt>
                      <c:pt idx="12150">
                        <c:v>1.4359999999999999E-12</c:v>
                      </c:pt>
                      <c:pt idx="12151">
                        <c:v>1.4359999999999999E-12</c:v>
                      </c:pt>
                      <c:pt idx="12152">
                        <c:v>9.0157999999999998E-13</c:v>
                      </c:pt>
                      <c:pt idx="12153">
                        <c:v>9.0157999999999998E-13</c:v>
                      </c:pt>
                      <c:pt idx="12154">
                        <c:v>8.0888900000000003E-13</c:v>
                      </c:pt>
                      <c:pt idx="12155">
                        <c:v>8.0888900000000003E-13</c:v>
                      </c:pt>
                      <c:pt idx="12156">
                        <c:v>7.3231599999999997E-13</c:v>
                      </c:pt>
                      <c:pt idx="12157">
                        <c:v>7.3231599999999997E-13</c:v>
                      </c:pt>
                      <c:pt idx="12158">
                        <c:v>6.5082999999999996E-13</c:v>
                      </c:pt>
                      <c:pt idx="12159">
                        <c:v>6.5082999999999996E-13</c:v>
                      </c:pt>
                      <c:pt idx="12160">
                        <c:v>1.0483899999999999E-12</c:v>
                      </c:pt>
                      <c:pt idx="12161">
                        <c:v>1.0483899999999999E-12</c:v>
                      </c:pt>
                      <c:pt idx="12162">
                        <c:v>5.3098700000000003E-13</c:v>
                      </c:pt>
                      <c:pt idx="12163">
                        <c:v>5.3098700000000003E-13</c:v>
                      </c:pt>
                      <c:pt idx="12164">
                        <c:v>4.53964E-13</c:v>
                      </c:pt>
                      <c:pt idx="12165">
                        <c:v>4.53964E-13</c:v>
                      </c:pt>
                      <c:pt idx="12166">
                        <c:v>3.9522099999999998E-13</c:v>
                      </c:pt>
                      <c:pt idx="12167">
                        <c:v>3.9522099999999998E-13</c:v>
                      </c:pt>
                      <c:pt idx="12168">
                        <c:v>6.4151800000000003E-13</c:v>
                      </c:pt>
                      <c:pt idx="12169">
                        <c:v>6.4151800000000003E-13</c:v>
                      </c:pt>
                      <c:pt idx="12170">
                        <c:v>3.9743799999999998E-13</c:v>
                      </c:pt>
                      <c:pt idx="12171">
                        <c:v>3.9743799999999998E-13</c:v>
                      </c:pt>
                      <c:pt idx="12172">
                        <c:v>3.8821700000000002E-13</c:v>
                      </c:pt>
                      <c:pt idx="12173">
                        <c:v>3.8821700000000002E-13</c:v>
                      </c:pt>
                      <c:pt idx="12174">
                        <c:v>3.9583699999999999E-13</c:v>
                      </c:pt>
                      <c:pt idx="12175">
                        <c:v>3.9583699999999999E-13</c:v>
                      </c:pt>
                      <c:pt idx="12176">
                        <c:v>3.8860400000000002E-13</c:v>
                      </c:pt>
                      <c:pt idx="12177">
                        <c:v>3.8860400000000002E-13</c:v>
                      </c:pt>
                      <c:pt idx="12178">
                        <c:v>6.0558199999999997E-13</c:v>
                      </c:pt>
                      <c:pt idx="12179">
                        <c:v>6.0558199999999997E-13</c:v>
                      </c:pt>
                      <c:pt idx="12180">
                        <c:v>3.87029E-13</c:v>
                      </c:pt>
                      <c:pt idx="12181">
                        <c:v>3.87029E-13</c:v>
                      </c:pt>
                      <c:pt idx="12182">
                        <c:v>5.7267099999999999E-13</c:v>
                      </c:pt>
                      <c:pt idx="12183">
                        <c:v>5.7267099999999999E-13</c:v>
                      </c:pt>
                      <c:pt idx="12184">
                        <c:v>4.4696300000000001E-13</c:v>
                      </c:pt>
                      <c:pt idx="12185">
                        <c:v>4.4696300000000001E-13</c:v>
                      </c:pt>
                      <c:pt idx="12186">
                        <c:v>3.9244100000000001E-13</c:v>
                      </c:pt>
                      <c:pt idx="12187">
                        <c:v>3.9244100000000001E-13</c:v>
                      </c:pt>
                      <c:pt idx="12188">
                        <c:v>3.9734100000000002E-13</c:v>
                      </c:pt>
                      <c:pt idx="12189">
                        <c:v>3.9734100000000002E-13</c:v>
                      </c:pt>
                      <c:pt idx="12190">
                        <c:v>3.6164500000000002E-13</c:v>
                      </c:pt>
                      <c:pt idx="12191">
                        <c:v>3.6164500000000002E-13</c:v>
                      </c:pt>
                      <c:pt idx="12192">
                        <c:v>6.56026E-13</c:v>
                      </c:pt>
                      <c:pt idx="12193">
                        <c:v>6.56026E-13</c:v>
                      </c:pt>
                      <c:pt idx="12194">
                        <c:v>4.0306E-13</c:v>
                      </c:pt>
                      <c:pt idx="12195">
                        <c:v>4.0306E-13</c:v>
                      </c:pt>
                      <c:pt idx="12196">
                        <c:v>3.80618E-13</c:v>
                      </c:pt>
                      <c:pt idx="12197">
                        <c:v>3.80618E-13</c:v>
                      </c:pt>
                      <c:pt idx="12198">
                        <c:v>3.9849599999999998E-13</c:v>
                      </c:pt>
                      <c:pt idx="12199">
                        <c:v>3.9849599999999998E-13</c:v>
                      </c:pt>
                      <c:pt idx="12200">
                        <c:v>4.0661400000000001E-13</c:v>
                      </c:pt>
                      <c:pt idx="12201">
                        <c:v>4.0661400000000001E-13</c:v>
                      </c:pt>
                      <c:pt idx="12202">
                        <c:v>3.9897900000000001E-13</c:v>
                      </c:pt>
                      <c:pt idx="12203">
                        <c:v>3.9897900000000001E-13</c:v>
                      </c:pt>
                      <c:pt idx="12204">
                        <c:v>4.21188E-13</c:v>
                      </c:pt>
                      <c:pt idx="12205">
                        <c:v>4.21188E-13</c:v>
                      </c:pt>
                      <c:pt idx="12206">
                        <c:v>4.2005500000000002E-13</c:v>
                      </c:pt>
                      <c:pt idx="12207">
                        <c:v>4.2005500000000002E-13</c:v>
                      </c:pt>
                      <c:pt idx="12208">
                        <c:v>4.0724100000000001E-13</c:v>
                      </c:pt>
                      <c:pt idx="12209">
                        <c:v>4.0724100000000001E-13</c:v>
                      </c:pt>
                      <c:pt idx="12210">
                        <c:v>4.1504700000000002E-13</c:v>
                      </c:pt>
                      <c:pt idx="12211">
                        <c:v>4.1504700000000002E-13</c:v>
                      </c:pt>
                      <c:pt idx="12212">
                        <c:v>3.8925600000000001E-13</c:v>
                      </c:pt>
                      <c:pt idx="12213">
                        <c:v>3.8925600000000001E-13</c:v>
                      </c:pt>
                      <c:pt idx="12214">
                        <c:v>4.0271300000000002E-13</c:v>
                      </c:pt>
                      <c:pt idx="12215">
                        <c:v>4.0271300000000002E-13</c:v>
                      </c:pt>
                      <c:pt idx="12216">
                        <c:v>4.07646E-13</c:v>
                      </c:pt>
                      <c:pt idx="12217">
                        <c:v>4.07646E-13</c:v>
                      </c:pt>
                      <c:pt idx="12218">
                        <c:v>3.7804400000000001E-13</c:v>
                      </c:pt>
                      <c:pt idx="12219">
                        <c:v>3.7804400000000001E-13</c:v>
                      </c:pt>
                      <c:pt idx="12220">
                        <c:v>3.8374399999999998E-13</c:v>
                      </c:pt>
                      <c:pt idx="12221">
                        <c:v>3.8374399999999998E-13</c:v>
                      </c:pt>
                      <c:pt idx="12222">
                        <c:v>4.1283999999999999E-13</c:v>
                      </c:pt>
                      <c:pt idx="12223">
                        <c:v>4.1283999999999999E-13</c:v>
                      </c:pt>
                      <c:pt idx="12224">
                        <c:v>4.0574100000000002E-13</c:v>
                      </c:pt>
                      <c:pt idx="12225">
                        <c:v>4.0574100000000002E-13</c:v>
                      </c:pt>
                      <c:pt idx="12226">
                        <c:v>3.1058899999999998E-12</c:v>
                      </c:pt>
                      <c:pt idx="12227">
                        <c:v>3.1058899999999998E-12</c:v>
                      </c:pt>
                      <c:pt idx="12228">
                        <c:v>7.1481699999999996E-13</c:v>
                      </c:pt>
                      <c:pt idx="12229">
                        <c:v>7.1481699999999996E-13</c:v>
                      </c:pt>
                      <c:pt idx="12230">
                        <c:v>3.82217E-13</c:v>
                      </c:pt>
                      <c:pt idx="12231">
                        <c:v>3.82217E-13</c:v>
                      </c:pt>
                      <c:pt idx="12232">
                        <c:v>1.0273500000000001E-12</c:v>
                      </c:pt>
                      <c:pt idx="12233">
                        <c:v>1.0273500000000001E-12</c:v>
                      </c:pt>
                      <c:pt idx="12234">
                        <c:v>3.3785099999999999E-12</c:v>
                      </c:pt>
                      <c:pt idx="12235">
                        <c:v>3.3785099999999999E-12</c:v>
                      </c:pt>
                      <c:pt idx="12236">
                        <c:v>6.2268700000000003E-13</c:v>
                      </c:pt>
                      <c:pt idx="12237">
                        <c:v>6.2268700000000003E-13</c:v>
                      </c:pt>
                      <c:pt idx="12238">
                        <c:v>4.26463E-13</c:v>
                      </c:pt>
                      <c:pt idx="12239">
                        <c:v>4.26463E-13</c:v>
                      </c:pt>
                      <c:pt idx="12240">
                        <c:v>5.8586600000000002E-13</c:v>
                      </c:pt>
                      <c:pt idx="12241">
                        <c:v>5.8586600000000002E-13</c:v>
                      </c:pt>
                      <c:pt idx="12242">
                        <c:v>3.8747099999999999E-13</c:v>
                      </c:pt>
                      <c:pt idx="12243">
                        <c:v>3.8747099999999999E-13</c:v>
                      </c:pt>
                      <c:pt idx="12244">
                        <c:v>3.9341400000000002E-13</c:v>
                      </c:pt>
                      <c:pt idx="12245">
                        <c:v>3.9341400000000002E-13</c:v>
                      </c:pt>
                      <c:pt idx="12246">
                        <c:v>4.5230300000000002E-13</c:v>
                      </c:pt>
                      <c:pt idx="12247">
                        <c:v>4.5230300000000002E-13</c:v>
                      </c:pt>
                      <c:pt idx="12248">
                        <c:v>4.7565300000000001E-13</c:v>
                      </c:pt>
                      <c:pt idx="12249">
                        <c:v>4.7565300000000001E-13</c:v>
                      </c:pt>
                      <c:pt idx="12250">
                        <c:v>8.8688400000000004E-13</c:v>
                      </c:pt>
                      <c:pt idx="12251">
                        <c:v>8.8688400000000004E-13</c:v>
                      </c:pt>
                      <c:pt idx="12252">
                        <c:v>4.0117100000000002E-13</c:v>
                      </c:pt>
                      <c:pt idx="12253">
                        <c:v>4.0117100000000002E-13</c:v>
                      </c:pt>
                      <c:pt idx="12254">
                        <c:v>2.6427E-12</c:v>
                      </c:pt>
                      <c:pt idx="12255">
                        <c:v>2.6427E-12</c:v>
                      </c:pt>
                      <c:pt idx="12256">
                        <c:v>2.0897199999999999E-10</c:v>
                      </c:pt>
                      <c:pt idx="12257">
                        <c:v>2.0897199999999999E-10</c:v>
                      </c:pt>
                      <c:pt idx="12258">
                        <c:v>3.6384800000000002E-13</c:v>
                      </c:pt>
                      <c:pt idx="12259">
                        <c:v>3.6384800000000002E-13</c:v>
                      </c:pt>
                      <c:pt idx="12260">
                        <c:v>3.95206E-13</c:v>
                      </c:pt>
                      <c:pt idx="12261">
                        <c:v>3.95206E-13</c:v>
                      </c:pt>
                      <c:pt idx="12262">
                        <c:v>3.7425300000000001E-13</c:v>
                      </c:pt>
                      <c:pt idx="12263">
                        <c:v>3.7425300000000001E-13</c:v>
                      </c:pt>
                      <c:pt idx="12264">
                        <c:v>3.9331200000000001E-13</c:v>
                      </c:pt>
                      <c:pt idx="12265">
                        <c:v>3.9331200000000001E-13</c:v>
                      </c:pt>
                      <c:pt idx="12266">
                        <c:v>3.9901899999999998E-13</c:v>
                      </c:pt>
                      <c:pt idx="12267">
                        <c:v>3.9901899999999998E-13</c:v>
                      </c:pt>
                      <c:pt idx="12268">
                        <c:v>3.8439199999999998E-13</c:v>
                      </c:pt>
                      <c:pt idx="12269">
                        <c:v>3.8439199999999998E-13</c:v>
                      </c:pt>
                      <c:pt idx="12270">
                        <c:v>9.8675099999999998E-13</c:v>
                      </c:pt>
                      <c:pt idx="12271">
                        <c:v>9.8675099999999998E-13</c:v>
                      </c:pt>
                      <c:pt idx="12272">
                        <c:v>3.9143200000000002E-13</c:v>
                      </c:pt>
                      <c:pt idx="12273">
                        <c:v>3.9143200000000002E-13</c:v>
                      </c:pt>
                      <c:pt idx="12274">
                        <c:v>6.5174700000000001E-13</c:v>
                      </c:pt>
                      <c:pt idx="12275">
                        <c:v>6.5174700000000001E-13</c:v>
                      </c:pt>
                      <c:pt idx="12276">
                        <c:v>4.07828E-13</c:v>
                      </c:pt>
                      <c:pt idx="12277">
                        <c:v>4.07828E-13</c:v>
                      </c:pt>
                      <c:pt idx="12278">
                        <c:v>3.9537099999999998E-13</c:v>
                      </c:pt>
                      <c:pt idx="12279">
                        <c:v>3.9537099999999998E-13</c:v>
                      </c:pt>
                      <c:pt idx="12280">
                        <c:v>4.1951100000000002E-13</c:v>
                      </c:pt>
                      <c:pt idx="12281">
                        <c:v>4.1951100000000002E-13</c:v>
                      </c:pt>
                      <c:pt idx="12282">
                        <c:v>6.2818800000000003E-13</c:v>
                      </c:pt>
                      <c:pt idx="12283">
                        <c:v>6.2818800000000003E-13</c:v>
                      </c:pt>
                      <c:pt idx="12284">
                        <c:v>4.0206599999999999E-13</c:v>
                      </c:pt>
                      <c:pt idx="12285">
                        <c:v>4.0206599999999999E-13</c:v>
                      </c:pt>
                      <c:pt idx="12286">
                        <c:v>4.15604E-13</c:v>
                      </c:pt>
                      <c:pt idx="12287">
                        <c:v>4.15604E-13</c:v>
                      </c:pt>
                      <c:pt idx="12288">
                        <c:v>4.0669000000000001E-13</c:v>
                      </c:pt>
                      <c:pt idx="12289">
                        <c:v>4.0669000000000001E-13</c:v>
                      </c:pt>
                      <c:pt idx="12290">
                        <c:v>4.10709E-13</c:v>
                      </c:pt>
                      <c:pt idx="12291">
                        <c:v>4.10709E-13</c:v>
                      </c:pt>
                      <c:pt idx="12292">
                        <c:v>3.00334E-12</c:v>
                      </c:pt>
                      <c:pt idx="12293">
                        <c:v>3.00334E-12</c:v>
                      </c:pt>
                      <c:pt idx="12294">
                        <c:v>4.2198400000000002E-13</c:v>
                      </c:pt>
                      <c:pt idx="12295">
                        <c:v>4.2198400000000002E-13</c:v>
                      </c:pt>
                      <c:pt idx="12296">
                        <c:v>4.0095400000000001E-13</c:v>
                      </c:pt>
                      <c:pt idx="12297">
                        <c:v>4.0095400000000001E-13</c:v>
                      </c:pt>
                      <c:pt idx="12298">
                        <c:v>5.8602500000000002E-13</c:v>
                      </c:pt>
                      <c:pt idx="12299">
                        <c:v>5.8602500000000002E-13</c:v>
                      </c:pt>
                      <c:pt idx="12300">
                        <c:v>4.1287600000000002E-13</c:v>
                      </c:pt>
                      <c:pt idx="12301">
                        <c:v>4.1287600000000002E-13</c:v>
                      </c:pt>
                      <c:pt idx="12302">
                        <c:v>8.8568799999999999E-13</c:v>
                      </c:pt>
                      <c:pt idx="12303">
                        <c:v>8.8568799999999999E-13</c:v>
                      </c:pt>
                      <c:pt idx="12304">
                        <c:v>2.9558299999999999E-12</c:v>
                      </c:pt>
                      <c:pt idx="12305">
                        <c:v>2.9558299999999999E-12</c:v>
                      </c:pt>
                      <c:pt idx="12306">
                        <c:v>3.9425099999999998E-13</c:v>
                      </c:pt>
                      <c:pt idx="12307">
                        <c:v>3.9425099999999998E-13</c:v>
                      </c:pt>
                      <c:pt idx="12308">
                        <c:v>4.14175E-13</c:v>
                      </c:pt>
                      <c:pt idx="12309">
                        <c:v>4.14175E-13</c:v>
                      </c:pt>
                      <c:pt idx="12310">
                        <c:v>6.9445899999999998E-13</c:v>
                      </c:pt>
                      <c:pt idx="12311">
                        <c:v>6.9445899999999998E-13</c:v>
                      </c:pt>
                      <c:pt idx="12312">
                        <c:v>2.6504000000000001E-12</c:v>
                      </c:pt>
                      <c:pt idx="12313">
                        <c:v>2.6504000000000001E-12</c:v>
                      </c:pt>
                      <c:pt idx="12314">
                        <c:v>4.1012299999999999E-13</c:v>
                      </c:pt>
                      <c:pt idx="12315">
                        <c:v>4.1012299999999999E-13</c:v>
                      </c:pt>
                      <c:pt idx="12316">
                        <c:v>4.1438300000000001E-13</c:v>
                      </c:pt>
                      <c:pt idx="12317">
                        <c:v>4.1438300000000001E-13</c:v>
                      </c:pt>
                      <c:pt idx="12318">
                        <c:v>4.2159299999999999E-13</c:v>
                      </c:pt>
                      <c:pt idx="12319">
                        <c:v>4.2159299999999999E-13</c:v>
                      </c:pt>
                      <c:pt idx="12320">
                        <c:v>6.9626600000000003E-13</c:v>
                      </c:pt>
                      <c:pt idx="12321">
                        <c:v>6.9626600000000003E-13</c:v>
                      </c:pt>
                      <c:pt idx="12322">
                        <c:v>4.4315199999999998E-13</c:v>
                      </c:pt>
                      <c:pt idx="12323">
                        <c:v>4.4315199999999998E-13</c:v>
                      </c:pt>
                      <c:pt idx="12324">
                        <c:v>1.3491999999999999E-12</c:v>
                      </c:pt>
                      <c:pt idx="12325">
                        <c:v>1.3491999999999999E-12</c:v>
                      </c:pt>
                      <c:pt idx="12326">
                        <c:v>3.8870899999999999E-13</c:v>
                      </c:pt>
                      <c:pt idx="12327">
                        <c:v>3.8870899999999999E-13</c:v>
                      </c:pt>
                      <c:pt idx="12328">
                        <c:v>4.1006900000000002E-13</c:v>
                      </c:pt>
                      <c:pt idx="12329">
                        <c:v>4.1006900000000002E-13</c:v>
                      </c:pt>
                      <c:pt idx="12330">
                        <c:v>4.0949599999999999E-13</c:v>
                      </c:pt>
                      <c:pt idx="12331">
                        <c:v>4.0949599999999999E-13</c:v>
                      </c:pt>
                      <c:pt idx="12332">
                        <c:v>4.3589999999999999E-13</c:v>
                      </c:pt>
                      <c:pt idx="12333">
                        <c:v>4.3589999999999999E-13</c:v>
                      </c:pt>
                      <c:pt idx="12334">
                        <c:v>3.8450699999999998E-13</c:v>
                      </c:pt>
                      <c:pt idx="12335">
                        <c:v>3.8450699999999998E-13</c:v>
                      </c:pt>
                      <c:pt idx="12336">
                        <c:v>4.3401499999999999E-13</c:v>
                      </c:pt>
                      <c:pt idx="12337">
                        <c:v>4.3401499999999999E-13</c:v>
                      </c:pt>
                      <c:pt idx="12338">
                        <c:v>6.5477100000000002E-13</c:v>
                      </c:pt>
                      <c:pt idx="12339">
                        <c:v>6.5477100000000002E-13</c:v>
                      </c:pt>
                      <c:pt idx="12340">
                        <c:v>4.23133E-13</c:v>
                      </c:pt>
                      <c:pt idx="12341">
                        <c:v>4.23133E-13</c:v>
                      </c:pt>
                      <c:pt idx="12342">
                        <c:v>4.5013700000000002E-13</c:v>
                      </c:pt>
                      <c:pt idx="12343">
                        <c:v>4.5013700000000002E-13</c:v>
                      </c:pt>
                      <c:pt idx="12344">
                        <c:v>9.1567999999999999E-13</c:v>
                      </c:pt>
                      <c:pt idx="12345">
                        <c:v>9.1567999999999999E-13</c:v>
                      </c:pt>
                      <c:pt idx="12346">
                        <c:v>7.9657300000000002E-13</c:v>
                      </c:pt>
                      <c:pt idx="12347">
                        <c:v>7.9657300000000002E-13</c:v>
                      </c:pt>
                      <c:pt idx="12348">
                        <c:v>6.9976299999999995E-13</c:v>
                      </c:pt>
                      <c:pt idx="12349">
                        <c:v>6.9976299999999995E-13</c:v>
                      </c:pt>
                      <c:pt idx="12350">
                        <c:v>4.2324999999999999E-13</c:v>
                      </c:pt>
                      <c:pt idx="12351">
                        <c:v>4.2324999999999999E-13</c:v>
                      </c:pt>
                      <c:pt idx="12352">
                        <c:v>4.4872499999999999E-13</c:v>
                      </c:pt>
                      <c:pt idx="12353">
                        <c:v>4.4872499999999999E-13</c:v>
                      </c:pt>
                      <c:pt idx="12354">
                        <c:v>4.4488900000000001E-13</c:v>
                      </c:pt>
                      <c:pt idx="12355">
                        <c:v>4.4488900000000001E-13</c:v>
                      </c:pt>
                      <c:pt idx="12356">
                        <c:v>4.2490800000000001E-13</c:v>
                      </c:pt>
                      <c:pt idx="12357">
                        <c:v>4.2490800000000001E-13</c:v>
                      </c:pt>
                      <c:pt idx="12358">
                        <c:v>8.0321200000000001E-13</c:v>
                      </c:pt>
                      <c:pt idx="12359">
                        <c:v>8.0321200000000001E-13</c:v>
                      </c:pt>
                      <c:pt idx="12360">
                        <c:v>4.1626600000000002E-13</c:v>
                      </c:pt>
                      <c:pt idx="12361">
                        <c:v>4.1626600000000002E-13</c:v>
                      </c:pt>
                      <c:pt idx="12362">
                        <c:v>3.2456099999999999E-12</c:v>
                      </c:pt>
                      <c:pt idx="12363">
                        <c:v>3.2456099999999999E-12</c:v>
                      </c:pt>
                      <c:pt idx="12364">
                        <c:v>4.2786399999999999E-13</c:v>
                      </c:pt>
                      <c:pt idx="12365">
                        <c:v>4.2786399999999999E-13</c:v>
                      </c:pt>
                      <c:pt idx="12366">
                        <c:v>4.4693100000000002E-13</c:v>
                      </c:pt>
                      <c:pt idx="12367">
                        <c:v>4.4693100000000002E-13</c:v>
                      </c:pt>
                      <c:pt idx="12368">
                        <c:v>4.3898599999999999E-13</c:v>
                      </c:pt>
                      <c:pt idx="12369">
                        <c:v>4.3898599999999999E-13</c:v>
                      </c:pt>
                      <c:pt idx="12370">
                        <c:v>4.13788E-13</c:v>
                      </c:pt>
                      <c:pt idx="12371">
                        <c:v>4.13788E-13</c:v>
                      </c:pt>
                      <c:pt idx="12372">
                        <c:v>4.3241999999999999E-13</c:v>
                      </c:pt>
                      <c:pt idx="12373">
                        <c:v>4.3241999999999999E-13</c:v>
                      </c:pt>
                      <c:pt idx="12374">
                        <c:v>4.31888E-13</c:v>
                      </c:pt>
                      <c:pt idx="12375">
                        <c:v>4.31888E-13</c:v>
                      </c:pt>
                      <c:pt idx="12376">
                        <c:v>4.4083399999999999E-13</c:v>
                      </c:pt>
                      <c:pt idx="12377">
                        <c:v>4.4083399999999999E-13</c:v>
                      </c:pt>
                      <c:pt idx="12378">
                        <c:v>4.4799800000000002E-13</c:v>
                      </c:pt>
                      <c:pt idx="12379">
                        <c:v>4.4799800000000002E-13</c:v>
                      </c:pt>
                      <c:pt idx="12380">
                        <c:v>6.6194300000000002E-13</c:v>
                      </c:pt>
                      <c:pt idx="12381">
                        <c:v>6.6194300000000002E-13</c:v>
                      </c:pt>
                      <c:pt idx="12382">
                        <c:v>4.0642399999999999E-13</c:v>
                      </c:pt>
                      <c:pt idx="12383">
                        <c:v>4.0642399999999999E-13</c:v>
                      </c:pt>
                      <c:pt idx="12384">
                        <c:v>4.4783099999999999E-13</c:v>
                      </c:pt>
                      <c:pt idx="12385">
                        <c:v>4.4783099999999999E-13</c:v>
                      </c:pt>
                      <c:pt idx="12386">
                        <c:v>4.0933400000000002E-13</c:v>
                      </c:pt>
                      <c:pt idx="12387">
                        <c:v>4.0933400000000002E-13</c:v>
                      </c:pt>
                      <c:pt idx="12388">
                        <c:v>4.2082700000000002E-13</c:v>
                      </c:pt>
                      <c:pt idx="12389">
                        <c:v>4.2082700000000002E-13</c:v>
                      </c:pt>
                      <c:pt idx="12390">
                        <c:v>4.1959499999999999E-13</c:v>
                      </c:pt>
                      <c:pt idx="12391">
                        <c:v>4.1959499999999999E-13</c:v>
                      </c:pt>
                      <c:pt idx="12392">
                        <c:v>4.0763E-13</c:v>
                      </c:pt>
                      <c:pt idx="12393">
                        <c:v>4.0763E-13</c:v>
                      </c:pt>
                      <c:pt idx="12394">
                        <c:v>4.2958200000000002E-13</c:v>
                      </c:pt>
                      <c:pt idx="12395">
                        <c:v>4.2958200000000002E-13</c:v>
                      </c:pt>
                      <c:pt idx="12396">
                        <c:v>4.2492200000000001E-13</c:v>
                      </c:pt>
                      <c:pt idx="12397">
                        <c:v>4.2492200000000001E-13</c:v>
                      </c:pt>
                      <c:pt idx="12398">
                        <c:v>6.19328E-13</c:v>
                      </c:pt>
                      <c:pt idx="12399">
                        <c:v>6.19328E-13</c:v>
                      </c:pt>
                      <c:pt idx="12400">
                        <c:v>9.2193200000000003E-13</c:v>
                      </c:pt>
                      <c:pt idx="12401">
                        <c:v>9.2193200000000003E-13</c:v>
                      </c:pt>
                      <c:pt idx="12402">
                        <c:v>4.3465099999999999E-13</c:v>
                      </c:pt>
                      <c:pt idx="12403">
                        <c:v>4.3465099999999999E-13</c:v>
                      </c:pt>
                      <c:pt idx="12404">
                        <c:v>2.6655299999999999E-12</c:v>
                      </c:pt>
                      <c:pt idx="12405">
                        <c:v>2.6655299999999999E-12</c:v>
                      </c:pt>
                      <c:pt idx="12406">
                        <c:v>4.14212E-13</c:v>
                      </c:pt>
                      <c:pt idx="12407">
                        <c:v>4.14212E-13</c:v>
                      </c:pt>
                      <c:pt idx="12408">
                        <c:v>4.0196100000000001E-13</c:v>
                      </c:pt>
                      <c:pt idx="12409">
                        <c:v>4.0196100000000001E-13</c:v>
                      </c:pt>
                      <c:pt idx="12410">
                        <c:v>6.2068800000000001E-13</c:v>
                      </c:pt>
                      <c:pt idx="12411">
                        <c:v>6.2068800000000001E-13</c:v>
                      </c:pt>
                      <c:pt idx="12412">
                        <c:v>4.00292E-13</c:v>
                      </c:pt>
                      <c:pt idx="12413">
                        <c:v>4.00292E-13</c:v>
                      </c:pt>
                      <c:pt idx="12414">
                        <c:v>4.2593699999999999E-13</c:v>
                      </c:pt>
                      <c:pt idx="12415">
                        <c:v>4.2593699999999999E-13</c:v>
                      </c:pt>
                      <c:pt idx="12416">
                        <c:v>4.5987199999999998E-13</c:v>
                      </c:pt>
                      <c:pt idx="12417">
                        <c:v>4.5987199999999998E-13</c:v>
                      </c:pt>
                      <c:pt idx="12418">
                        <c:v>3.8921200000000001E-13</c:v>
                      </c:pt>
                      <c:pt idx="12419">
                        <c:v>3.8921200000000001E-13</c:v>
                      </c:pt>
                      <c:pt idx="12420">
                        <c:v>6.8437800000000001E-13</c:v>
                      </c:pt>
                      <c:pt idx="12421">
                        <c:v>6.8437800000000001E-13</c:v>
                      </c:pt>
                      <c:pt idx="12422">
                        <c:v>3.9400400000000002E-13</c:v>
                      </c:pt>
                      <c:pt idx="12423">
                        <c:v>3.9400400000000002E-13</c:v>
                      </c:pt>
                      <c:pt idx="12424">
                        <c:v>7.0112599999999998E-13</c:v>
                      </c:pt>
                      <c:pt idx="12425">
                        <c:v>7.0112599999999998E-13</c:v>
                      </c:pt>
                      <c:pt idx="12426">
                        <c:v>3.7151899999999999E-13</c:v>
                      </c:pt>
                      <c:pt idx="12427">
                        <c:v>3.7151899999999999E-13</c:v>
                      </c:pt>
                      <c:pt idx="12428">
                        <c:v>4.03901E-13</c:v>
                      </c:pt>
                      <c:pt idx="12429">
                        <c:v>4.03901E-13</c:v>
                      </c:pt>
                      <c:pt idx="12430">
                        <c:v>4.2866000000000001E-13</c:v>
                      </c:pt>
                      <c:pt idx="12431">
                        <c:v>4.2866000000000001E-13</c:v>
                      </c:pt>
                      <c:pt idx="12432">
                        <c:v>3.9943399999999998E-13</c:v>
                      </c:pt>
                      <c:pt idx="12433">
                        <c:v>3.9943399999999998E-13</c:v>
                      </c:pt>
                      <c:pt idx="12434">
                        <c:v>4.0467699999999998E-13</c:v>
                      </c:pt>
                      <c:pt idx="12435">
                        <c:v>4.0467699999999998E-13</c:v>
                      </c:pt>
                      <c:pt idx="12436">
                        <c:v>4.0940399999999999E-13</c:v>
                      </c:pt>
                      <c:pt idx="12437">
                        <c:v>4.0940399999999999E-13</c:v>
                      </c:pt>
                      <c:pt idx="12438">
                        <c:v>3.9488400000000002E-13</c:v>
                      </c:pt>
                      <c:pt idx="12439">
                        <c:v>3.9488400000000002E-13</c:v>
                      </c:pt>
                      <c:pt idx="12440">
                        <c:v>4.0874699999999998E-13</c:v>
                      </c:pt>
                      <c:pt idx="12441">
                        <c:v>4.0874699999999998E-13</c:v>
                      </c:pt>
                      <c:pt idx="12442">
                        <c:v>4.6812599999999996E-13</c:v>
                      </c:pt>
                      <c:pt idx="12443">
                        <c:v>4.6812599999999996E-13</c:v>
                      </c:pt>
                      <c:pt idx="12444">
                        <c:v>3.8124100000000002E-13</c:v>
                      </c:pt>
                      <c:pt idx="12445">
                        <c:v>3.8124100000000002E-13</c:v>
                      </c:pt>
                      <c:pt idx="12446">
                        <c:v>3.9366799999999998E-13</c:v>
                      </c:pt>
                      <c:pt idx="12447">
                        <c:v>3.9366799999999998E-13</c:v>
                      </c:pt>
                      <c:pt idx="12448">
                        <c:v>3.97817E-13</c:v>
                      </c:pt>
                      <c:pt idx="12449">
                        <c:v>3.97817E-13</c:v>
                      </c:pt>
                      <c:pt idx="12450">
                        <c:v>3.7619899999999998E-13</c:v>
                      </c:pt>
                      <c:pt idx="12451">
                        <c:v>3.7619899999999998E-13</c:v>
                      </c:pt>
                      <c:pt idx="12452">
                        <c:v>3.8315400000000003E-13</c:v>
                      </c:pt>
                      <c:pt idx="12453">
                        <c:v>3.8315400000000003E-13</c:v>
                      </c:pt>
                      <c:pt idx="12454">
                        <c:v>4.60631E-13</c:v>
                      </c:pt>
                      <c:pt idx="12455">
                        <c:v>4.60631E-13</c:v>
                      </c:pt>
                      <c:pt idx="12456">
                        <c:v>6.1217799999999998E-13</c:v>
                      </c:pt>
                      <c:pt idx="12457">
                        <c:v>6.1217799999999998E-13</c:v>
                      </c:pt>
                      <c:pt idx="12458">
                        <c:v>3.97167E-13</c:v>
                      </c:pt>
                      <c:pt idx="12459">
                        <c:v>3.97167E-13</c:v>
                      </c:pt>
                      <c:pt idx="12460">
                        <c:v>3.85985E-13</c:v>
                      </c:pt>
                      <c:pt idx="12461">
                        <c:v>3.85985E-13</c:v>
                      </c:pt>
                      <c:pt idx="12462">
                        <c:v>7.8818299999999999E-13</c:v>
                      </c:pt>
                      <c:pt idx="12463">
                        <c:v>7.8818299999999999E-13</c:v>
                      </c:pt>
                      <c:pt idx="12464">
                        <c:v>3.6818599999999998E-13</c:v>
                      </c:pt>
                      <c:pt idx="12465">
                        <c:v>3.6818599999999998E-13</c:v>
                      </c:pt>
                      <c:pt idx="12466">
                        <c:v>3.8101500000000002E-13</c:v>
                      </c:pt>
                      <c:pt idx="12467">
                        <c:v>3.8101500000000002E-13</c:v>
                      </c:pt>
                      <c:pt idx="12468">
                        <c:v>4.1660299999999998E-13</c:v>
                      </c:pt>
                      <c:pt idx="12469">
                        <c:v>4.1660299999999998E-13</c:v>
                      </c:pt>
                      <c:pt idx="12470">
                        <c:v>4.04286E-13</c:v>
                      </c:pt>
                      <c:pt idx="12471">
                        <c:v>4.04286E-13</c:v>
                      </c:pt>
                      <c:pt idx="12472">
                        <c:v>4.45725E-13</c:v>
                      </c:pt>
                      <c:pt idx="12473">
                        <c:v>4.45725E-13</c:v>
                      </c:pt>
                      <c:pt idx="12474">
                        <c:v>4.0521300000000001E-13</c:v>
                      </c:pt>
                      <c:pt idx="12475">
                        <c:v>4.0521300000000001E-13</c:v>
                      </c:pt>
                      <c:pt idx="12476">
                        <c:v>4.4291400000000001E-13</c:v>
                      </c:pt>
                      <c:pt idx="12477">
                        <c:v>4.4291400000000001E-13</c:v>
                      </c:pt>
                      <c:pt idx="12478">
                        <c:v>4.1687099999999999E-13</c:v>
                      </c:pt>
                      <c:pt idx="12479">
                        <c:v>4.1687099999999999E-13</c:v>
                      </c:pt>
                      <c:pt idx="12480">
                        <c:v>8.3245699999999995E-13</c:v>
                      </c:pt>
                      <c:pt idx="12481">
                        <c:v>8.3245699999999995E-13</c:v>
                      </c:pt>
                      <c:pt idx="12482">
                        <c:v>4.3334E-13</c:v>
                      </c:pt>
                      <c:pt idx="12483">
                        <c:v>4.3334E-13</c:v>
                      </c:pt>
                      <c:pt idx="12484">
                        <c:v>4.4192E-13</c:v>
                      </c:pt>
                      <c:pt idx="12485">
                        <c:v>4.4192E-13</c:v>
                      </c:pt>
                      <c:pt idx="12486">
                        <c:v>4.5982500000000001E-13</c:v>
                      </c:pt>
                      <c:pt idx="12487">
                        <c:v>4.5982500000000001E-13</c:v>
                      </c:pt>
                      <c:pt idx="12488">
                        <c:v>3.35608E-12</c:v>
                      </c:pt>
                      <c:pt idx="12489">
                        <c:v>3.35608E-12</c:v>
                      </c:pt>
                      <c:pt idx="12490">
                        <c:v>4.6870799999999999E-13</c:v>
                      </c:pt>
                      <c:pt idx="12491">
                        <c:v>4.6870799999999999E-13</c:v>
                      </c:pt>
                      <c:pt idx="12492">
                        <c:v>4.7076799999999998E-13</c:v>
                      </c:pt>
                      <c:pt idx="12493">
                        <c:v>4.7076799999999998E-13</c:v>
                      </c:pt>
                      <c:pt idx="12494">
                        <c:v>7.2270299999999995E-13</c:v>
                      </c:pt>
                      <c:pt idx="12495">
                        <c:v>7.2270299999999995E-13</c:v>
                      </c:pt>
                      <c:pt idx="12496">
                        <c:v>5.4855099999999999E-13</c:v>
                      </c:pt>
                      <c:pt idx="12497">
                        <c:v>5.4855099999999999E-13</c:v>
                      </c:pt>
                      <c:pt idx="12498">
                        <c:v>4.3802199999999998E-13</c:v>
                      </c:pt>
                      <c:pt idx="12499">
                        <c:v>4.3802199999999998E-13</c:v>
                      </c:pt>
                      <c:pt idx="12500">
                        <c:v>4.5075099999999999E-13</c:v>
                      </c:pt>
                      <c:pt idx="12501">
                        <c:v>4.5075099999999999E-13</c:v>
                      </c:pt>
                      <c:pt idx="12502">
                        <c:v>4.5306199999999998E-13</c:v>
                      </c:pt>
                      <c:pt idx="12503">
                        <c:v>4.5306199999999998E-13</c:v>
                      </c:pt>
                      <c:pt idx="12504">
                        <c:v>4.4332499999999998E-13</c:v>
                      </c:pt>
                      <c:pt idx="12505">
                        <c:v>4.4332499999999998E-13</c:v>
                      </c:pt>
                      <c:pt idx="12506">
                        <c:v>4.75703E-13</c:v>
                      </c:pt>
                      <c:pt idx="12507">
                        <c:v>4.75703E-13</c:v>
                      </c:pt>
                      <c:pt idx="12508">
                        <c:v>4.7481399999999996E-13</c:v>
                      </c:pt>
                      <c:pt idx="12509">
                        <c:v>4.7481399999999996E-13</c:v>
                      </c:pt>
                      <c:pt idx="12510">
                        <c:v>1.00279E-12</c:v>
                      </c:pt>
                      <c:pt idx="12511">
                        <c:v>1.00279E-12</c:v>
                      </c:pt>
                      <c:pt idx="12512">
                        <c:v>4.7254000000000002E-13</c:v>
                      </c:pt>
                      <c:pt idx="12513">
                        <c:v>4.7254000000000002E-13</c:v>
                      </c:pt>
                      <c:pt idx="12514">
                        <c:v>4.7902899999999996E-13</c:v>
                      </c:pt>
                      <c:pt idx="12515">
                        <c:v>4.7902899999999996E-13</c:v>
                      </c:pt>
                      <c:pt idx="12516">
                        <c:v>4.9369399999999998E-13</c:v>
                      </c:pt>
                      <c:pt idx="12517">
                        <c:v>4.9369399999999998E-13</c:v>
                      </c:pt>
                      <c:pt idx="12518">
                        <c:v>4.7591700000000004E-13</c:v>
                      </c:pt>
                      <c:pt idx="12519">
                        <c:v>4.7591700000000004E-13</c:v>
                      </c:pt>
                      <c:pt idx="12520">
                        <c:v>4.6808800000000003E-13</c:v>
                      </c:pt>
                      <c:pt idx="12521">
                        <c:v>4.6808800000000003E-13</c:v>
                      </c:pt>
                      <c:pt idx="12522">
                        <c:v>4.8718100000000002E-13</c:v>
                      </c:pt>
                      <c:pt idx="12523">
                        <c:v>4.8718100000000002E-13</c:v>
                      </c:pt>
                      <c:pt idx="12524">
                        <c:v>5.1870300000000002E-13</c:v>
                      </c:pt>
                      <c:pt idx="12525">
                        <c:v>5.1870300000000002E-13</c:v>
                      </c:pt>
                      <c:pt idx="12526">
                        <c:v>5.0275100000000003E-13</c:v>
                      </c:pt>
                      <c:pt idx="12527">
                        <c:v>5.0275100000000003E-13</c:v>
                      </c:pt>
                      <c:pt idx="12528">
                        <c:v>4.9790700000000003E-13</c:v>
                      </c:pt>
                      <c:pt idx="12529">
                        <c:v>4.9790700000000003E-13</c:v>
                      </c:pt>
                      <c:pt idx="12530">
                        <c:v>5.3541800000000001E-13</c:v>
                      </c:pt>
                      <c:pt idx="12531">
                        <c:v>5.3541800000000001E-13</c:v>
                      </c:pt>
                      <c:pt idx="12532">
                        <c:v>7.8738899999999997E-13</c:v>
                      </c:pt>
                      <c:pt idx="12533">
                        <c:v>7.8738899999999997E-13</c:v>
                      </c:pt>
                      <c:pt idx="12534">
                        <c:v>3.4249499999999999E-12</c:v>
                      </c:pt>
                      <c:pt idx="12535">
                        <c:v>3.4249499999999999E-12</c:v>
                      </c:pt>
                      <c:pt idx="12536">
                        <c:v>5.33945E-13</c:v>
                      </c:pt>
                      <c:pt idx="12537">
                        <c:v>5.33945E-13</c:v>
                      </c:pt>
                      <c:pt idx="12538">
                        <c:v>9.27261E-13</c:v>
                      </c:pt>
                      <c:pt idx="12539">
                        <c:v>9.27261E-13</c:v>
                      </c:pt>
                      <c:pt idx="12540">
                        <c:v>3.0098899999999998E-12</c:v>
                      </c:pt>
                      <c:pt idx="12541">
                        <c:v>3.0098899999999998E-12</c:v>
                      </c:pt>
                      <c:pt idx="12542">
                        <c:v>5.4167100000000003E-13</c:v>
                      </c:pt>
                      <c:pt idx="12543">
                        <c:v>5.4167100000000003E-13</c:v>
                      </c:pt>
                      <c:pt idx="12544">
                        <c:v>5.6744800000000003E-13</c:v>
                      </c:pt>
                      <c:pt idx="12545">
                        <c:v>5.6744800000000003E-13</c:v>
                      </c:pt>
                      <c:pt idx="12546">
                        <c:v>5.3407900000000001E-13</c:v>
                      </c:pt>
                      <c:pt idx="12547">
                        <c:v>5.3407900000000001E-13</c:v>
                      </c:pt>
                      <c:pt idx="12548">
                        <c:v>5.4538000000000004E-13</c:v>
                      </c:pt>
                      <c:pt idx="12549">
                        <c:v>5.4538000000000004E-13</c:v>
                      </c:pt>
                      <c:pt idx="12550">
                        <c:v>8.69775E-13</c:v>
                      </c:pt>
                      <c:pt idx="12551">
                        <c:v>8.69775E-13</c:v>
                      </c:pt>
                      <c:pt idx="12552">
                        <c:v>9.8798999999999991E-13</c:v>
                      </c:pt>
                      <c:pt idx="12553">
                        <c:v>9.8798999999999991E-13</c:v>
                      </c:pt>
                      <c:pt idx="12554">
                        <c:v>5.4273100000000002E-13</c:v>
                      </c:pt>
                      <c:pt idx="12555">
                        <c:v>5.4273100000000002E-13</c:v>
                      </c:pt>
                      <c:pt idx="12556">
                        <c:v>5.1082100000000001E-13</c:v>
                      </c:pt>
                      <c:pt idx="12557">
                        <c:v>5.1082100000000001E-13</c:v>
                      </c:pt>
                      <c:pt idx="12558">
                        <c:v>3.5067599999999999E-12</c:v>
                      </c:pt>
                      <c:pt idx="12559">
                        <c:v>3.5067599999999999E-12</c:v>
                      </c:pt>
                      <c:pt idx="12560">
                        <c:v>4.9894600000000002E-13</c:v>
                      </c:pt>
                      <c:pt idx="12561">
                        <c:v>4.9894600000000002E-13</c:v>
                      </c:pt>
                      <c:pt idx="12562">
                        <c:v>2.8373599999999999E-12</c:v>
                      </c:pt>
                      <c:pt idx="12563">
                        <c:v>2.8373599999999999E-12</c:v>
                      </c:pt>
                      <c:pt idx="12564">
                        <c:v>5.1547300000000004E-13</c:v>
                      </c:pt>
                      <c:pt idx="12565">
                        <c:v>5.1547300000000004E-13</c:v>
                      </c:pt>
                      <c:pt idx="12566">
                        <c:v>5.1595800000000001E-13</c:v>
                      </c:pt>
                      <c:pt idx="12567">
                        <c:v>5.1595800000000001E-13</c:v>
                      </c:pt>
                      <c:pt idx="12568">
                        <c:v>7.4302099999999997E-13</c:v>
                      </c:pt>
                      <c:pt idx="12569">
                        <c:v>7.4302099999999997E-13</c:v>
                      </c:pt>
                      <c:pt idx="12570">
                        <c:v>5.2665699999999998E-13</c:v>
                      </c:pt>
                      <c:pt idx="12571">
                        <c:v>5.2665699999999998E-13</c:v>
                      </c:pt>
                      <c:pt idx="12572">
                        <c:v>4.5977900000000001E-13</c:v>
                      </c:pt>
                      <c:pt idx="12573">
                        <c:v>4.5977900000000001E-13</c:v>
                      </c:pt>
                      <c:pt idx="12574">
                        <c:v>4.6422199999999996E-13</c:v>
                      </c:pt>
                      <c:pt idx="12575">
                        <c:v>4.6422199999999996E-13</c:v>
                      </c:pt>
                      <c:pt idx="12576">
                        <c:v>7.1651000000000004E-13</c:v>
                      </c:pt>
                      <c:pt idx="12577">
                        <c:v>7.1651000000000004E-13</c:v>
                      </c:pt>
                      <c:pt idx="12578">
                        <c:v>4.6950399999999996E-13</c:v>
                      </c:pt>
                      <c:pt idx="12579">
                        <c:v>4.6950399999999996E-13</c:v>
                      </c:pt>
                      <c:pt idx="12580">
                        <c:v>2.9046500000000001E-12</c:v>
                      </c:pt>
                      <c:pt idx="12581">
                        <c:v>2.9046500000000001E-12</c:v>
                      </c:pt>
                      <c:pt idx="12582">
                        <c:v>4.6196799999999996E-13</c:v>
                      </c:pt>
                      <c:pt idx="12583">
                        <c:v>4.6196799999999996E-13</c:v>
                      </c:pt>
                      <c:pt idx="12584">
                        <c:v>4.69195E-12</c:v>
                      </c:pt>
                      <c:pt idx="12585">
                        <c:v>4.69195E-12</c:v>
                      </c:pt>
                      <c:pt idx="12586">
                        <c:v>5.7810599999999996E-13</c:v>
                      </c:pt>
                      <c:pt idx="12587">
                        <c:v>5.7810599999999996E-13</c:v>
                      </c:pt>
                      <c:pt idx="12588">
                        <c:v>3.3857199999999998E-12</c:v>
                      </c:pt>
                      <c:pt idx="12589">
                        <c:v>3.3857199999999998E-12</c:v>
                      </c:pt>
                      <c:pt idx="12590">
                        <c:v>6.1705200000000002E-13</c:v>
                      </c:pt>
                      <c:pt idx="12591">
                        <c:v>6.1705200000000002E-13</c:v>
                      </c:pt>
                      <c:pt idx="12592">
                        <c:v>4.0250199999999999E-13</c:v>
                      </c:pt>
                      <c:pt idx="12593">
                        <c:v>4.0250199999999999E-13</c:v>
                      </c:pt>
                      <c:pt idx="12594">
                        <c:v>4.1733399999999999E-13</c:v>
                      </c:pt>
                      <c:pt idx="12595">
                        <c:v>4.1733399999999999E-13</c:v>
                      </c:pt>
                      <c:pt idx="12596">
                        <c:v>4.2414E-13</c:v>
                      </c:pt>
                      <c:pt idx="12597">
                        <c:v>4.2414E-13</c:v>
                      </c:pt>
                      <c:pt idx="12598">
                        <c:v>8.7556999999999997E-13</c:v>
                      </c:pt>
                      <c:pt idx="12599">
                        <c:v>8.7556999999999997E-13</c:v>
                      </c:pt>
                      <c:pt idx="12600">
                        <c:v>3.8076600000000002E-13</c:v>
                      </c:pt>
                      <c:pt idx="12601">
                        <c:v>3.8076600000000002E-13</c:v>
                      </c:pt>
                      <c:pt idx="12602">
                        <c:v>3.9438600000000001E-13</c:v>
                      </c:pt>
                      <c:pt idx="12603">
                        <c:v>3.9438600000000001E-13</c:v>
                      </c:pt>
                      <c:pt idx="12604">
                        <c:v>3.88458E-13</c:v>
                      </c:pt>
                      <c:pt idx="12605">
                        <c:v>3.88458E-13</c:v>
                      </c:pt>
                      <c:pt idx="12606">
                        <c:v>9.2540999999999999E-13</c:v>
                      </c:pt>
                      <c:pt idx="12607">
                        <c:v>9.2540999999999999E-13</c:v>
                      </c:pt>
                      <c:pt idx="12608">
                        <c:v>3.7344999999999999E-13</c:v>
                      </c:pt>
                      <c:pt idx="12609">
                        <c:v>3.7344999999999999E-13</c:v>
                      </c:pt>
                      <c:pt idx="12610">
                        <c:v>4.0494800000000001E-13</c:v>
                      </c:pt>
                      <c:pt idx="12611">
                        <c:v>4.0494800000000001E-13</c:v>
                      </c:pt>
                      <c:pt idx="12612">
                        <c:v>3.0989499999999998E-12</c:v>
                      </c:pt>
                      <c:pt idx="12613">
                        <c:v>3.0989499999999998E-12</c:v>
                      </c:pt>
                      <c:pt idx="12614">
                        <c:v>5.7328599999999999E-13</c:v>
                      </c:pt>
                      <c:pt idx="12615">
                        <c:v>5.7328599999999999E-13</c:v>
                      </c:pt>
                      <c:pt idx="12616">
                        <c:v>1.25411E-12</c:v>
                      </c:pt>
                      <c:pt idx="12617">
                        <c:v>1.25411E-12</c:v>
                      </c:pt>
                      <c:pt idx="12618">
                        <c:v>3.4525999999999998E-13</c:v>
                      </c:pt>
                      <c:pt idx="12619">
                        <c:v>3.4525999999999998E-13</c:v>
                      </c:pt>
                      <c:pt idx="12620">
                        <c:v>3.3967000000000001E-13</c:v>
                      </c:pt>
                      <c:pt idx="12621">
                        <c:v>3.3967000000000001E-13</c:v>
                      </c:pt>
                      <c:pt idx="12622">
                        <c:v>3.3303E-13</c:v>
                      </c:pt>
                      <c:pt idx="12623">
                        <c:v>3.3303E-13</c:v>
                      </c:pt>
                      <c:pt idx="12624">
                        <c:v>3.13305E-13</c:v>
                      </c:pt>
                      <c:pt idx="12625">
                        <c:v>3.13305E-13</c:v>
                      </c:pt>
                      <c:pt idx="12626">
                        <c:v>3.1463100000000002E-13</c:v>
                      </c:pt>
                      <c:pt idx="12627">
                        <c:v>3.1463100000000002E-13</c:v>
                      </c:pt>
                      <c:pt idx="12628">
                        <c:v>3.4871100000000001E-13</c:v>
                      </c:pt>
                      <c:pt idx="12629">
                        <c:v>3.4871100000000001E-13</c:v>
                      </c:pt>
                      <c:pt idx="12630">
                        <c:v>5.1007900000000001E-12</c:v>
                      </c:pt>
                      <c:pt idx="12631">
                        <c:v>5.1007900000000001E-12</c:v>
                      </c:pt>
                      <c:pt idx="12632">
                        <c:v>3.19274E-13</c:v>
                      </c:pt>
                      <c:pt idx="12633">
                        <c:v>3.19274E-13</c:v>
                      </c:pt>
                      <c:pt idx="12634">
                        <c:v>3.0700300000000002E-13</c:v>
                      </c:pt>
                      <c:pt idx="12635">
                        <c:v>3.0700300000000002E-13</c:v>
                      </c:pt>
                      <c:pt idx="12636">
                        <c:v>3.1795900000000002E-13</c:v>
                      </c:pt>
                      <c:pt idx="12637">
                        <c:v>3.1795900000000002E-13</c:v>
                      </c:pt>
                      <c:pt idx="12638">
                        <c:v>3.2931600000000002E-13</c:v>
                      </c:pt>
                      <c:pt idx="12639">
                        <c:v>3.2931600000000002E-13</c:v>
                      </c:pt>
                      <c:pt idx="12640">
                        <c:v>3.38916E-13</c:v>
                      </c:pt>
                      <c:pt idx="12641">
                        <c:v>3.38916E-13</c:v>
                      </c:pt>
                      <c:pt idx="12642">
                        <c:v>9.8599199999999995E-12</c:v>
                      </c:pt>
                      <c:pt idx="12643">
                        <c:v>9.8599199999999995E-12</c:v>
                      </c:pt>
                      <c:pt idx="12644">
                        <c:v>4.9000300000000005E-13</c:v>
                      </c:pt>
                      <c:pt idx="12645">
                        <c:v>4.9000300000000005E-13</c:v>
                      </c:pt>
                      <c:pt idx="12646">
                        <c:v>6.17484E-13</c:v>
                      </c:pt>
                      <c:pt idx="12647">
                        <c:v>6.17484E-13</c:v>
                      </c:pt>
                      <c:pt idx="12648">
                        <c:v>6.9558400000000004E-13</c:v>
                      </c:pt>
                      <c:pt idx="12649">
                        <c:v>6.9558400000000004E-13</c:v>
                      </c:pt>
                      <c:pt idx="12650">
                        <c:v>8.16638E-13</c:v>
                      </c:pt>
                      <c:pt idx="12651">
                        <c:v>8.16638E-13</c:v>
                      </c:pt>
                      <c:pt idx="12652">
                        <c:v>9.5675099999999991E-13</c:v>
                      </c:pt>
                      <c:pt idx="12653">
                        <c:v>9.5675099999999991E-13</c:v>
                      </c:pt>
                      <c:pt idx="12654">
                        <c:v>1.0329600000000001E-12</c:v>
                      </c:pt>
                      <c:pt idx="12655">
                        <c:v>1.0329600000000001E-12</c:v>
                      </c:pt>
                      <c:pt idx="12656">
                        <c:v>1.1436500000000001E-12</c:v>
                      </c:pt>
                      <c:pt idx="12657">
                        <c:v>1.1436500000000001E-12</c:v>
                      </c:pt>
                      <c:pt idx="12658">
                        <c:v>1.28103E-12</c:v>
                      </c:pt>
                      <c:pt idx="12659">
                        <c:v>1.28103E-12</c:v>
                      </c:pt>
                      <c:pt idx="12660">
                        <c:v>1.3884900000000001E-12</c:v>
                      </c:pt>
                      <c:pt idx="12661">
                        <c:v>1.3884900000000001E-12</c:v>
                      </c:pt>
                      <c:pt idx="12662">
                        <c:v>1.50603E-12</c:v>
                      </c:pt>
                      <c:pt idx="12663">
                        <c:v>1.50603E-12</c:v>
                      </c:pt>
                      <c:pt idx="12664">
                        <c:v>1.6129300000000001E-12</c:v>
                      </c:pt>
                      <c:pt idx="12665">
                        <c:v>1.6129300000000001E-12</c:v>
                      </c:pt>
                      <c:pt idx="12666">
                        <c:v>1.7178799999999999E-12</c:v>
                      </c:pt>
                      <c:pt idx="12667">
                        <c:v>1.7178799999999999E-12</c:v>
                      </c:pt>
                      <c:pt idx="12668">
                        <c:v>1.7871699999999999E-12</c:v>
                      </c:pt>
                      <c:pt idx="12669">
                        <c:v>1.7871699999999999E-12</c:v>
                      </c:pt>
                      <c:pt idx="12670">
                        <c:v>1.9236500000000002E-12</c:v>
                      </c:pt>
                      <c:pt idx="12671">
                        <c:v>1.9236500000000002E-12</c:v>
                      </c:pt>
                      <c:pt idx="12672">
                        <c:v>2.0111000000000002E-12</c:v>
                      </c:pt>
                      <c:pt idx="12673">
                        <c:v>2.0111000000000002E-12</c:v>
                      </c:pt>
                      <c:pt idx="12674">
                        <c:v>2.16133E-12</c:v>
                      </c:pt>
                      <c:pt idx="12675">
                        <c:v>2.16133E-12</c:v>
                      </c:pt>
                      <c:pt idx="12676">
                        <c:v>2.2777699999999999E-12</c:v>
                      </c:pt>
                      <c:pt idx="12677">
                        <c:v>2.2777699999999999E-12</c:v>
                      </c:pt>
                      <c:pt idx="12678">
                        <c:v>2.34341E-12</c:v>
                      </c:pt>
                      <c:pt idx="12679">
                        <c:v>2.34341E-12</c:v>
                      </c:pt>
                      <c:pt idx="12680">
                        <c:v>2.4981199999999999E-12</c:v>
                      </c:pt>
                      <c:pt idx="12681">
                        <c:v>2.4981199999999999E-12</c:v>
                      </c:pt>
                      <c:pt idx="12682">
                        <c:v>3.0606799999999998E-12</c:v>
                      </c:pt>
                      <c:pt idx="12683">
                        <c:v>3.0606799999999998E-12</c:v>
                      </c:pt>
                      <c:pt idx="12684">
                        <c:v>2.7191100000000001E-12</c:v>
                      </c:pt>
                      <c:pt idx="12685">
                        <c:v>2.7191100000000001E-12</c:v>
                      </c:pt>
                      <c:pt idx="12686">
                        <c:v>2.7913400000000001E-12</c:v>
                      </c:pt>
                      <c:pt idx="12687">
                        <c:v>2.7913400000000001E-12</c:v>
                      </c:pt>
                      <c:pt idx="12688">
                        <c:v>2.9342300000000001E-12</c:v>
                      </c:pt>
                      <c:pt idx="12689">
                        <c:v>2.9342300000000001E-12</c:v>
                      </c:pt>
                      <c:pt idx="12690">
                        <c:v>3.03337E-12</c:v>
                      </c:pt>
                      <c:pt idx="12691">
                        <c:v>3.03337E-12</c:v>
                      </c:pt>
                      <c:pt idx="12692">
                        <c:v>3.0926500000000002E-12</c:v>
                      </c:pt>
                      <c:pt idx="12693">
                        <c:v>3.0926500000000002E-12</c:v>
                      </c:pt>
                      <c:pt idx="12694">
                        <c:v>3.2610299999999999E-12</c:v>
                      </c:pt>
                      <c:pt idx="12695">
                        <c:v>3.2610299999999999E-12</c:v>
                      </c:pt>
                      <c:pt idx="12696">
                        <c:v>3.35362E-12</c:v>
                      </c:pt>
                      <c:pt idx="12697">
                        <c:v>3.35362E-12</c:v>
                      </c:pt>
                      <c:pt idx="12698">
                        <c:v>3.4753299999999999E-12</c:v>
                      </c:pt>
                      <c:pt idx="12699">
                        <c:v>3.4753299999999999E-12</c:v>
                      </c:pt>
                      <c:pt idx="12700">
                        <c:v>3.5519399999999999E-12</c:v>
                      </c:pt>
                      <c:pt idx="12701">
                        <c:v>3.5519399999999999E-12</c:v>
                      </c:pt>
                      <c:pt idx="12702">
                        <c:v>3.9046900000000004E-12</c:v>
                      </c:pt>
                      <c:pt idx="12703">
                        <c:v>3.9046900000000004E-12</c:v>
                      </c:pt>
                      <c:pt idx="12704">
                        <c:v>3.8392300000000004E-12</c:v>
                      </c:pt>
                      <c:pt idx="12705">
                        <c:v>3.8392300000000004E-12</c:v>
                      </c:pt>
                      <c:pt idx="12706">
                        <c:v>4.33934E-12</c:v>
                      </c:pt>
                      <c:pt idx="12707">
                        <c:v>4.33934E-12</c:v>
                      </c:pt>
                      <c:pt idx="12708">
                        <c:v>3.99529E-12</c:v>
                      </c:pt>
                      <c:pt idx="12709">
                        <c:v>3.99529E-12</c:v>
                      </c:pt>
                      <c:pt idx="12710">
                        <c:v>4.1235500000000001E-12</c:v>
                      </c:pt>
                      <c:pt idx="12711">
                        <c:v>4.1235500000000001E-12</c:v>
                      </c:pt>
                      <c:pt idx="12712">
                        <c:v>4.2475100000000003E-12</c:v>
                      </c:pt>
                      <c:pt idx="12713">
                        <c:v>4.2475100000000003E-12</c:v>
                      </c:pt>
                      <c:pt idx="12714">
                        <c:v>4.3317100000000003E-12</c:v>
                      </c:pt>
                      <c:pt idx="12715">
                        <c:v>4.3317100000000003E-12</c:v>
                      </c:pt>
                      <c:pt idx="12716">
                        <c:v>4.4116799999999996E-12</c:v>
                      </c:pt>
                      <c:pt idx="12717">
                        <c:v>4.4116799999999996E-12</c:v>
                      </c:pt>
                      <c:pt idx="12718">
                        <c:v>4.5599099999999997E-12</c:v>
                      </c:pt>
                      <c:pt idx="12719">
                        <c:v>4.5599099999999997E-12</c:v>
                      </c:pt>
                      <c:pt idx="12720">
                        <c:v>4.6882299999999997E-12</c:v>
                      </c:pt>
                      <c:pt idx="12721">
                        <c:v>4.6882299999999997E-12</c:v>
                      </c:pt>
                      <c:pt idx="12722">
                        <c:v>4.7925300000000004E-12</c:v>
                      </c:pt>
                      <c:pt idx="12723">
                        <c:v>4.7925300000000004E-12</c:v>
                      </c:pt>
                      <c:pt idx="12724">
                        <c:v>5.1159100000000002E-12</c:v>
                      </c:pt>
                      <c:pt idx="12725">
                        <c:v>5.1159100000000002E-12</c:v>
                      </c:pt>
                      <c:pt idx="12726">
                        <c:v>5.0494699999999999E-12</c:v>
                      </c:pt>
                      <c:pt idx="12727">
                        <c:v>5.0494699999999999E-12</c:v>
                      </c:pt>
                      <c:pt idx="12728">
                        <c:v>5.1424099999999997E-12</c:v>
                      </c:pt>
                      <c:pt idx="12729">
                        <c:v>5.1424099999999997E-12</c:v>
                      </c:pt>
                      <c:pt idx="12730">
                        <c:v>5.2064900000000004E-12</c:v>
                      </c:pt>
                      <c:pt idx="12731">
                        <c:v>5.2064900000000004E-12</c:v>
                      </c:pt>
                      <c:pt idx="12732">
                        <c:v>5.38095E-12</c:v>
                      </c:pt>
                      <c:pt idx="12733">
                        <c:v>5.38095E-12</c:v>
                      </c:pt>
                      <c:pt idx="12734">
                        <c:v>5.4592100000000001E-12</c:v>
                      </c:pt>
                      <c:pt idx="12735">
                        <c:v>5.4592100000000001E-12</c:v>
                      </c:pt>
                      <c:pt idx="12736">
                        <c:v>6.0180799999999997E-12</c:v>
                      </c:pt>
                      <c:pt idx="12737">
                        <c:v>6.0180799999999997E-12</c:v>
                      </c:pt>
                      <c:pt idx="12738">
                        <c:v>5.4707800000000002E-12</c:v>
                      </c:pt>
                      <c:pt idx="12739">
                        <c:v>5.4707800000000002E-12</c:v>
                      </c:pt>
                      <c:pt idx="12740">
                        <c:v>5.6263499999999997E-12</c:v>
                      </c:pt>
                      <c:pt idx="12741">
                        <c:v>5.6263499999999997E-12</c:v>
                      </c:pt>
                      <c:pt idx="12742">
                        <c:v>5.3327699999999997E-12</c:v>
                      </c:pt>
                      <c:pt idx="12743">
                        <c:v>5.3327699999999997E-12</c:v>
                      </c:pt>
                      <c:pt idx="12744">
                        <c:v>5.3278599999999999E-12</c:v>
                      </c:pt>
                      <c:pt idx="12745">
                        <c:v>5.3278599999999999E-12</c:v>
                      </c:pt>
                      <c:pt idx="12746">
                        <c:v>5.4013500000000002E-12</c:v>
                      </c:pt>
                      <c:pt idx="12747">
                        <c:v>5.4013500000000002E-12</c:v>
                      </c:pt>
                      <c:pt idx="12748">
                        <c:v>5.1200900000000002E-12</c:v>
                      </c:pt>
                      <c:pt idx="12749">
                        <c:v>5.1200900000000002E-12</c:v>
                      </c:pt>
                      <c:pt idx="12750">
                        <c:v>5.0272199999999997E-12</c:v>
                      </c:pt>
                      <c:pt idx="12751">
                        <c:v>5.0272199999999997E-12</c:v>
                      </c:pt>
                      <c:pt idx="12752">
                        <c:v>5.0097500000000001E-12</c:v>
                      </c:pt>
                      <c:pt idx="12753">
                        <c:v>5.0097500000000001E-12</c:v>
                      </c:pt>
                      <c:pt idx="12754">
                        <c:v>5.0179100000000004E-12</c:v>
                      </c:pt>
                      <c:pt idx="12755">
                        <c:v>5.0179100000000004E-12</c:v>
                      </c:pt>
                      <c:pt idx="12756">
                        <c:v>8.3186900000000006E-11</c:v>
                      </c:pt>
                      <c:pt idx="12757">
                        <c:v>8.3186900000000006E-11</c:v>
                      </c:pt>
                      <c:pt idx="12758">
                        <c:v>4.75631E-12</c:v>
                      </c:pt>
                      <c:pt idx="12759">
                        <c:v>4.75631E-12</c:v>
                      </c:pt>
                      <c:pt idx="12760">
                        <c:v>4.6970900000000001E-12</c:v>
                      </c:pt>
                      <c:pt idx="12761">
                        <c:v>4.6970900000000001E-12</c:v>
                      </c:pt>
                      <c:pt idx="12762">
                        <c:v>4.6261399999999999E-12</c:v>
                      </c:pt>
                      <c:pt idx="12763">
                        <c:v>4.6261399999999999E-12</c:v>
                      </c:pt>
                      <c:pt idx="12764">
                        <c:v>4.5486299999999998E-12</c:v>
                      </c:pt>
                      <c:pt idx="12765">
                        <c:v>4.5486299999999998E-12</c:v>
                      </c:pt>
                      <c:pt idx="12766">
                        <c:v>4.4484600000000002E-12</c:v>
                      </c:pt>
                      <c:pt idx="12767">
                        <c:v>4.4484600000000002E-12</c:v>
                      </c:pt>
                      <c:pt idx="12768">
                        <c:v>4.3991500000000003E-12</c:v>
                      </c:pt>
                      <c:pt idx="12769">
                        <c:v>4.3991500000000003E-12</c:v>
                      </c:pt>
                      <c:pt idx="12770">
                        <c:v>6.7461900000000004E-12</c:v>
                      </c:pt>
                      <c:pt idx="12771">
                        <c:v>6.7461900000000004E-12</c:v>
                      </c:pt>
                      <c:pt idx="12772">
                        <c:v>4.2019400000000002E-12</c:v>
                      </c:pt>
                      <c:pt idx="12773">
                        <c:v>4.2019400000000002E-12</c:v>
                      </c:pt>
                      <c:pt idx="12774">
                        <c:v>4.2109800000000003E-12</c:v>
                      </c:pt>
                      <c:pt idx="12775">
                        <c:v>4.2109800000000003E-12</c:v>
                      </c:pt>
                      <c:pt idx="12776">
                        <c:v>4.1445600000000003E-12</c:v>
                      </c:pt>
                      <c:pt idx="12777">
                        <c:v>4.1445600000000003E-12</c:v>
                      </c:pt>
                      <c:pt idx="12778">
                        <c:v>4.0544299999999997E-12</c:v>
                      </c:pt>
                      <c:pt idx="12779">
                        <c:v>4.0544299999999997E-12</c:v>
                      </c:pt>
                      <c:pt idx="12780">
                        <c:v>4.0101899999999999E-12</c:v>
                      </c:pt>
                      <c:pt idx="12781">
                        <c:v>4.0101899999999999E-12</c:v>
                      </c:pt>
                      <c:pt idx="12782">
                        <c:v>4.0936100000000004E-12</c:v>
                      </c:pt>
                      <c:pt idx="12783">
                        <c:v>4.0936100000000004E-12</c:v>
                      </c:pt>
                      <c:pt idx="12784">
                        <c:v>6.2808400000000001E-12</c:v>
                      </c:pt>
                      <c:pt idx="12785">
                        <c:v>6.2808400000000001E-12</c:v>
                      </c:pt>
                      <c:pt idx="12786">
                        <c:v>3.8099799999999999E-12</c:v>
                      </c:pt>
                      <c:pt idx="12787">
                        <c:v>3.8099799999999999E-12</c:v>
                      </c:pt>
                      <c:pt idx="12788">
                        <c:v>4.0301100000000001E-12</c:v>
                      </c:pt>
                      <c:pt idx="12789">
                        <c:v>4.0301100000000001E-12</c:v>
                      </c:pt>
                      <c:pt idx="12790">
                        <c:v>3.67182E-12</c:v>
                      </c:pt>
                      <c:pt idx="12791">
                        <c:v>3.67182E-12</c:v>
                      </c:pt>
                      <c:pt idx="12792">
                        <c:v>3.5638099999999999E-12</c:v>
                      </c:pt>
                      <c:pt idx="12793">
                        <c:v>3.5638099999999999E-12</c:v>
                      </c:pt>
                      <c:pt idx="12794">
                        <c:v>3.5158E-12</c:v>
                      </c:pt>
                      <c:pt idx="12795">
                        <c:v>3.5158E-12</c:v>
                      </c:pt>
                      <c:pt idx="12796">
                        <c:v>3.4515299999999999E-12</c:v>
                      </c:pt>
                      <c:pt idx="12797">
                        <c:v>3.4515299999999999E-12</c:v>
                      </c:pt>
                      <c:pt idx="12798">
                        <c:v>3.6606599999999999E-12</c:v>
                      </c:pt>
                      <c:pt idx="12799">
                        <c:v>3.6606599999999999E-12</c:v>
                      </c:pt>
                      <c:pt idx="12800">
                        <c:v>4.0515900000000001E-12</c:v>
                      </c:pt>
                      <c:pt idx="12801">
                        <c:v>4.0515900000000001E-12</c:v>
                      </c:pt>
                      <c:pt idx="12802">
                        <c:v>3.9033299999999997E-12</c:v>
                      </c:pt>
                      <c:pt idx="12803">
                        <c:v>3.9033299999999997E-12</c:v>
                      </c:pt>
                      <c:pt idx="12804">
                        <c:v>3.4550000000000001E-12</c:v>
                      </c:pt>
                      <c:pt idx="12805">
                        <c:v>3.4550000000000001E-12</c:v>
                      </c:pt>
                      <c:pt idx="12806">
                        <c:v>3.3837799999999999E-12</c:v>
                      </c:pt>
                      <c:pt idx="12807">
                        <c:v>3.3837799999999999E-12</c:v>
                      </c:pt>
                      <c:pt idx="12808">
                        <c:v>3.24828E-12</c:v>
                      </c:pt>
                      <c:pt idx="12809">
                        <c:v>3.24828E-12</c:v>
                      </c:pt>
                      <c:pt idx="12810">
                        <c:v>3.18655E-12</c:v>
                      </c:pt>
                      <c:pt idx="12811">
                        <c:v>3.18655E-12</c:v>
                      </c:pt>
                      <c:pt idx="12812">
                        <c:v>3.1518200000000002E-12</c:v>
                      </c:pt>
                      <c:pt idx="12813">
                        <c:v>3.1518200000000002E-12</c:v>
                      </c:pt>
                      <c:pt idx="12814">
                        <c:v>3.0384199999999999E-12</c:v>
                      </c:pt>
                      <c:pt idx="12815">
                        <c:v>3.0384199999999999E-12</c:v>
                      </c:pt>
                      <c:pt idx="12816">
                        <c:v>2.9982299999999998E-12</c:v>
                      </c:pt>
                      <c:pt idx="12817">
                        <c:v>2.9982299999999998E-12</c:v>
                      </c:pt>
                      <c:pt idx="12818">
                        <c:v>3.0942699999999999E-12</c:v>
                      </c:pt>
                      <c:pt idx="12819">
                        <c:v>3.0942699999999999E-12</c:v>
                      </c:pt>
                      <c:pt idx="12820">
                        <c:v>2.9189400000000001E-12</c:v>
                      </c:pt>
                      <c:pt idx="12821">
                        <c:v>2.9189400000000001E-12</c:v>
                      </c:pt>
                      <c:pt idx="12822">
                        <c:v>2.7572899999999999E-12</c:v>
                      </c:pt>
                      <c:pt idx="12823">
                        <c:v>2.7572899999999999E-12</c:v>
                      </c:pt>
                      <c:pt idx="12824">
                        <c:v>2.9720600000000002E-12</c:v>
                      </c:pt>
                      <c:pt idx="12825">
                        <c:v>2.9720600000000002E-12</c:v>
                      </c:pt>
                      <c:pt idx="12826">
                        <c:v>2.8783500000000002E-12</c:v>
                      </c:pt>
                      <c:pt idx="12827">
                        <c:v>2.8783500000000002E-12</c:v>
                      </c:pt>
                      <c:pt idx="12828">
                        <c:v>2.5907600000000002E-12</c:v>
                      </c:pt>
                      <c:pt idx="12829">
                        <c:v>2.5907600000000002E-12</c:v>
                      </c:pt>
                      <c:pt idx="12830">
                        <c:v>2.53921E-12</c:v>
                      </c:pt>
                      <c:pt idx="12831">
                        <c:v>2.53921E-12</c:v>
                      </c:pt>
                      <c:pt idx="12832">
                        <c:v>2.4794700000000001E-12</c:v>
                      </c:pt>
                      <c:pt idx="12833">
                        <c:v>2.4794700000000001E-12</c:v>
                      </c:pt>
                      <c:pt idx="12834">
                        <c:v>2.4717000000000001E-12</c:v>
                      </c:pt>
                      <c:pt idx="12835">
                        <c:v>2.4717000000000001E-12</c:v>
                      </c:pt>
                      <c:pt idx="12836">
                        <c:v>2.42888E-12</c:v>
                      </c:pt>
                      <c:pt idx="12837">
                        <c:v>2.42888E-12</c:v>
                      </c:pt>
                      <c:pt idx="12838">
                        <c:v>2.3412099999999999E-12</c:v>
                      </c:pt>
                      <c:pt idx="12839">
                        <c:v>2.3412099999999999E-12</c:v>
                      </c:pt>
                      <c:pt idx="12840">
                        <c:v>2.3145500000000001E-12</c:v>
                      </c:pt>
                      <c:pt idx="12841">
                        <c:v>2.3145500000000001E-12</c:v>
                      </c:pt>
                      <c:pt idx="12842">
                        <c:v>2.3193800000000002E-12</c:v>
                      </c:pt>
                      <c:pt idx="12843">
                        <c:v>2.3193800000000002E-12</c:v>
                      </c:pt>
                      <c:pt idx="12844">
                        <c:v>2.31937E-12</c:v>
                      </c:pt>
                      <c:pt idx="12845">
                        <c:v>2.31937E-12</c:v>
                      </c:pt>
                      <c:pt idx="12846">
                        <c:v>2.25172E-12</c:v>
                      </c:pt>
                      <c:pt idx="12847">
                        <c:v>2.25172E-12</c:v>
                      </c:pt>
                      <c:pt idx="12848">
                        <c:v>2.2216000000000001E-12</c:v>
                      </c:pt>
                      <c:pt idx="12849">
                        <c:v>2.2216000000000001E-12</c:v>
                      </c:pt>
                      <c:pt idx="12850">
                        <c:v>2.1982400000000001E-12</c:v>
                      </c:pt>
                      <c:pt idx="12851">
                        <c:v>2.1982400000000001E-12</c:v>
                      </c:pt>
                      <c:pt idx="12852">
                        <c:v>2.1673399999999999E-12</c:v>
                      </c:pt>
                      <c:pt idx="12853">
                        <c:v>2.1673399999999999E-12</c:v>
                      </c:pt>
                      <c:pt idx="12854">
                        <c:v>2.1094900000000001E-12</c:v>
                      </c:pt>
                      <c:pt idx="12855">
                        <c:v>2.1094900000000001E-12</c:v>
                      </c:pt>
                      <c:pt idx="12856">
                        <c:v>2.0926799999999999E-12</c:v>
                      </c:pt>
                      <c:pt idx="12857">
                        <c:v>2.0926799999999999E-12</c:v>
                      </c:pt>
                      <c:pt idx="12858">
                        <c:v>2.0254300000000002E-12</c:v>
                      </c:pt>
                      <c:pt idx="12859">
                        <c:v>2.0254300000000002E-12</c:v>
                      </c:pt>
                      <c:pt idx="12860">
                        <c:v>2.04371E-12</c:v>
                      </c:pt>
                      <c:pt idx="12861">
                        <c:v>2.04371E-12</c:v>
                      </c:pt>
                      <c:pt idx="12862">
                        <c:v>2.3427799999999998E-12</c:v>
                      </c:pt>
                      <c:pt idx="12863">
                        <c:v>2.3427799999999998E-12</c:v>
                      </c:pt>
                      <c:pt idx="12864">
                        <c:v>1.96197E-12</c:v>
                      </c:pt>
                      <c:pt idx="12865">
                        <c:v>1.96197E-12</c:v>
                      </c:pt>
                      <c:pt idx="12866">
                        <c:v>2.30822E-12</c:v>
                      </c:pt>
                      <c:pt idx="12867">
                        <c:v>2.30822E-12</c:v>
                      </c:pt>
                      <c:pt idx="12868">
                        <c:v>2.3203799999999999E-12</c:v>
                      </c:pt>
                      <c:pt idx="12869">
                        <c:v>2.3203799999999999E-12</c:v>
                      </c:pt>
                      <c:pt idx="12870">
                        <c:v>1.8954399999999998E-12</c:v>
                      </c:pt>
                      <c:pt idx="12871">
                        <c:v>1.8954399999999998E-12</c:v>
                      </c:pt>
                      <c:pt idx="12872">
                        <c:v>1.8241500000000001E-12</c:v>
                      </c:pt>
                      <c:pt idx="12873">
                        <c:v>1.8241500000000001E-12</c:v>
                      </c:pt>
                      <c:pt idx="12874">
                        <c:v>1.74516E-12</c:v>
                      </c:pt>
                      <c:pt idx="12875">
                        <c:v>1.74516E-12</c:v>
                      </c:pt>
                      <c:pt idx="12876">
                        <c:v>1.9554699999999999E-12</c:v>
                      </c:pt>
                      <c:pt idx="12877">
                        <c:v>1.9554699999999999E-12</c:v>
                      </c:pt>
                      <c:pt idx="12878">
                        <c:v>1.7643200000000001E-12</c:v>
                      </c:pt>
                      <c:pt idx="12879">
                        <c:v>1.7643200000000001E-12</c:v>
                      </c:pt>
                      <c:pt idx="12880">
                        <c:v>1.70335E-12</c:v>
                      </c:pt>
                      <c:pt idx="12881">
                        <c:v>1.70335E-12</c:v>
                      </c:pt>
                      <c:pt idx="12882">
                        <c:v>2.0055500000000001E-12</c:v>
                      </c:pt>
                      <c:pt idx="12883">
                        <c:v>2.0055500000000001E-12</c:v>
                      </c:pt>
                      <c:pt idx="12884">
                        <c:v>1.5903099999999999E-12</c:v>
                      </c:pt>
                      <c:pt idx="12885">
                        <c:v>1.5903099999999999E-12</c:v>
                      </c:pt>
                      <c:pt idx="12886">
                        <c:v>2.8009699999999999E-12</c:v>
                      </c:pt>
                      <c:pt idx="12887">
                        <c:v>2.8009699999999999E-12</c:v>
                      </c:pt>
                      <c:pt idx="12888">
                        <c:v>1.5918300000000001E-12</c:v>
                      </c:pt>
                      <c:pt idx="12889">
                        <c:v>1.5918300000000001E-12</c:v>
                      </c:pt>
                      <c:pt idx="12890">
                        <c:v>1.52689E-12</c:v>
                      </c:pt>
                      <c:pt idx="12891">
                        <c:v>1.52689E-12</c:v>
                      </c:pt>
                      <c:pt idx="12892">
                        <c:v>1.48076E-12</c:v>
                      </c:pt>
                      <c:pt idx="12893">
                        <c:v>1.48076E-12</c:v>
                      </c:pt>
                      <c:pt idx="12894">
                        <c:v>1.4483900000000001E-12</c:v>
                      </c:pt>
                      <c:pt idx="12895">
                        <c:v>1.4483900000000001E-12</c:v>
                      </c:pt>
                      <c:pt idx="12896">
                        <c:v>1.43361E-12</c:v>
                      </c:pt>
                      <c:pt idx="12897">
                        <c:v>1.43361E-12</c:v>
                      </c:pt>
                      <c:pt idx="12898">
                        <c:v>1.3861499999999999E-12</c:v>
                      </c:pt>
                      <c:pt idx="12899">
                        <c:v>1.3861499999999999E-12</c:v>
                      </c:pt>
                      <c:pt idx="12900">
                        <c:v>1.3465999999999999E-12</c:v>
                      </c:pt>
                      <c:pt idx="12901">
                        <c:v>1.3465999999999999E-12</c:v>
                      </c:pt>
                      <c:pt idx="12902">
                        <c:v>1.2796300000000001E-12</c:v>
                      </c:pt>
                      <c:pt idx="12903">
                        <c:v>1.2796300000000001E-12</c:v>
                      </c:pt>
                      <c:pt idx="12904">
                        <c:v>3.8522100000000002E-12</c:v>
                      </c:pt>
                      <c:pt idx="12905">
                        <c:v>3.8522100000000002E-12</c:v>
                      </c:pt>
                      <c:pt idx="12906">
                        <c:v>1.25449E-12</c:v>
                      </c:pt>
                      <c:pt idx="12907">
                        <c:v>1.25449E-12</c:v>
                      </c:pt>
                      <c:pt idx="12908">
                        <c:v>1.1608399999999999E-12</c:v>
                      </c:pt>
                      <c:pt idx="12909">
                        <c:v>1.1608399999999999E-12</c:v>
                      </c:pt>
                      <c:pt idx="12910">
                        <c:v>1.1432400000000001E-12</c:v>
                      </c:pt>
                      <c:pt idx="12911">
                        <c:v>1.1432400000000001E-12</c:v>
                      </c:pt>
                      <c:pt idx="12912">
                        <c:v>1.1258699999999999E-12</c:v>
                      </c:pt>
                      <c:pt idx="12913">
                        <c:v>1.1258699999999999E-12</c:v>
                      </c:pt>
                      <c:pt idx="12914">
                        <c:v>1.0949500000000001E-12</c:v>
                      </c:pt>
                      <c:pt idx="12915">
                        <c:v>1.0949500000000001E-12</c:v>
                      </c:pt>
                      <c:pt idx="12916">
                        <c:v>1.0921499999999999E-12</c:v>
                      </c:pt>
                      <c:pt idx="12917">
                        <c:v>1.0921499999999999E-12</c:v>
                      </c:pt>
                      <c:pt idx="12918">
                        <c:v>1.0517700000000001E-12</c:v>
                      </c:pt>
                      <c:pt idx="12919">
                        <c:v>1.0517700000000001E-12</c:v>
                      </c:pt>
                      <c:pt idx="12920">
                        <c:v>9.7011500000000005E-13</c:v>
                      </c:pt>
                      <c:pt idx="12921">
                        <c:v>9.7011500000000005E-13</c:v>
                      </c:pt>
                      <c:pt idx="12922">
                        <c:v>1.0176900000000001E-12</c:v>
                      </c:pt>
                      <c:pt idx="12923">
                        <c:v>1.0176900000000001E-12</c:v>
                      </c:pt>
                      <c:pt idx="12924">
                        <c:v>9.1601600000000008E-13</c:v>
                      </c:pt>
                      <c:pt idx="12925">
                        <c:v>9.1601600000000008E-13</c:v>
                      </c:pt>
                      <c:pt idx="12926">
                        <c:v>9.3092600000000007E-13</c:v>
                      </c:pt>
                      <c:pt idx="12927">
                        <c:v>9.3092600000000007E-13</c:v>
                      </c:pt>
                      <c:pt idx="12928">
                        <c:v>9.0610700000000005E-13</c:v>
                      </c:pt>
                      <c:pt idx="12929">
                        <c:v>9.0610700000000005E-13</c:v>
                      </c:pt>
                      <c:pt idx="12930">
                        <c:v>9.8433699999999991E-13</c:v>
                      </c:pt>
                      <c:pt idx="12931">
                        <c:v>9.8433699999999991E-13</c:v>
                      </c:pt>
                      <c:pt idx="12932">
                        <c:v>1.0279699999999999E-12</c:v>
                      </c:pt>
                      <c:pt idx="12933">
                        <c:v>1.0279699999999999E-12</c:v>
                      </c:pt>
                      <c:pt idx="12934">
                        <c:v>1.09446E-12</c:v>
                      </c:pt>
                      <c:pt idx="12935">
                        <c:v>1.09446E-12</c:v>
                      </c:pt>
                      <c:pt idx="12936">
                        <c:v>1.18125E-12</c:v>
                      </c:pt>
                      <c:pt idx="12937">
                        <c:v>1.18125E-12</c:v>
                      </c:pt>
                      <c:pt idx="12938">
                        <c:v>1.17976E-12</c:v>
                      </c:pt>
                      <c:pt idx="12939">
                        <c:v>1.17976E-12</c:v>
                      </c:pt>
                      <c:pt idx="12940">
                        <c:v>1.30758E-12</c:v>
                      </c:pt>
                      <c:pt idx="12941">
                        <c:v>1.30758E-12</c:v>
                      </c:pt>
                      <c:pt idx="12942">
                        <c:v>1.3542599999999999E-12</c:v>
                      </c:pt>
                      <c:pt idx="12943">
                        <c:v>1.3542599999999999E-12</c:v>
                      </c:pt>
                      <c:pt idx="12944">
                        <c:v>1.3520699999999999E-12</c:v>
                      </c:pt>
                      <c:pt idx="12945">
                        <c:v>1.3520699999999999E-12</c:v>
                      </c:pt>
                      <c:pt idx="12946">
                        <c:v>1.4565199999999999E-12</c:v>
                      </c:pt>
                      <c:pt idx="12947">
                        <c:v>1.4565199999999999E-12</c:v>
                      </c:pt>
                      <c:pt idx="12948">
                        <c:v>1.4783899999999999E-12</c:v>
                      </c:pt>
                      <c:pt idx="12949">
                        <c:v>1.4783899999999999E-12</c:v>
                      </c:pt>
                      <c:pt idx="12950">
                        <c:v>1.4884099999999999E-12</c:v>
                      </c:pt>
                      <c:pt idx="12951">
                        <c:v>1.4884099999999999E-12</c:v>
                      </c:pt>
                      <c:pt idx="12952">
                        <c:v>1.8728699999999999E-12</c:v>
                      </c:pt>
                      <c:pt idx="12953">
                        <c:v>1.8728699999999999E-12</c:v>
                      </c:pt>
                      <c:pt idx="12954">
                        <c:v>1.5903799999999999E-12</c:v>
                      </c:pt>
                      <c:pt idx="12955">
                        <c:v>1.5903799999999999E-12</c:v>
                      </c:pt>
                      <c:pt idx="12956">
                        <c:v>1.7744299999999999E-12</c:v>
                      </c:pt>
                      <c:pt idx="12957">
                        <c:v>1.7744299999999999E-12</c:v>
                      </c:pt>
                      <c:pt idx="12958">
                        <c:v>2.0775800000000001E-12</c:v>
                      </c:pt>
                      <c:pt idx="12959">
                        <c:v>2.0775800000000001E-12</c:v>
                      </c:pt>
                      <c:pt idx="12960">
                        <c:v>2.1365700000000001E-12</c:v>
                      </c:pt>
                      <c:pt idx="12961">
                        <c:v>2.1365700000000001E-12</c:v>
                      </c:pt>
                      <c:pt idx="12962">
                        <c:v>2.0605599999999999E-12</c:v>
                      </c:pt>
                      <c:pt idx="12963">
                        <c:v>2.0605599999999999E-12</c:v>
                      </c:pt>
                      <c:pt idx="12964">
                        <c:v>1.88492E-12</c:v>
                      </c:pt>
                      <c:pt idx="12965">
                        <c:v>1.88492E-12</c:v>
                      </c:pt>
                      <c:pt idx="12966">
                        <c:v>2.1153799999999998E-12</c:v>
                      </c:pt>
                      <c:pt idx="12967">
                        <c:v>2.1153799999999998E-12</c:v>
                      </c:pt>
                      <c:pt idx="12968">
                        <c:v>1.99498E-12</c:v>
                      </c:pt>
                      <c:pt idx="12969">
                        <c:v>1.99498E-12</c:v>
                      </c:pt>
                      <c:pt idx="12970">
                        <c:v>4.6972599999999997E-12</c:v>
                      </c:pt>
                      <c:pt idx="12971">
                        <c:v>4.6972599999999997E-12</c:v>
                      </c:pt>
                      <c:pt idx="12972">
                        <c:v>2.05657E-12</c:v>
                      </c:pt>
                      <c:pt idx="12973">
                        <c:v>2.05657E-12</c:v>
                      </c:pt>
                      <c:pt idx="12974">
                        <c:v>2.12627E-12</c:v>
                      </c:pt>
                      <c:pt idx="12975">
                        <c:v>2.12627E-12</c:v>
                      </c:pt>
                      <c:pt idx="12976">
                        <c:v>2.1853599999999999E-12</c:v>
                      </c:pt>
                      <c:pt idx="12977">
                        <c:v>2.1853599999999999E-12</c:v>
                      </c:pt>
                      <c:pt idx="12978">
                        <c:v>2.2580399999999999E-12</c:v>
                      </c:pt>
                      <c:pt idx="12979">
                        <c:v>2.2580399999999999E-12</c:v>
                      </c:pt>
                      <c:pt idx="12980">
                        <c:v>2.33171E-12</c:v>
                      </c:pt>
                      <c:pt idx="12981">
                        <c:v>2.33171E-12</c:v>
                      </c:pt>
                      <c:pt idx="12982">
                        <c:v>2.3450699999999998E-12</c:v>
                      </c:pt>
                      <c:pt idx="12983">
                        <c:v>2.3450699999999998E-12</c:v>
                      </c:pt>
                      <c:pt idx="12984">
                        <c:v>2.44009E-12</c:v>
                      </c:pt>
                      <c:pt idx="12985">
                        <c:v>2.44009E-12</c:v>
                      </c:pt>
                      <c:pt idx="12986">
                        <c:v>2.4186099999999999E-12</c:v>
                      </c:pt>
                      <c:pt idx="12987">
                        <c:v>2.4186099999999999E-12</c:v>
                      </c:pt>
                      <c:pt idx="12988">
                        <c:v>2.49211E-12</c:v>
                      </c:pt>
                      <c:pt idx="12989">
                        <c:v>2.49211E-12</c:v>
                      </c:pt>
                      <c:pt idx="12990">
                        <c:v>2.6120799999999999E-12</c:v>
                      </c:pt>
                      <c:pt idx="12991">
                        <c:v>2.6120799999999999E-12</c:v>
                      </c:pt>
                      <c:pt idx="12992">
                        <c:v>3.06418E-12</c:v>
                      </c:pt>
                      <c:pt idx="12993">
                        <c:v>3.06418E-12</c:v>
                      </c:pt>
                      <c:pt idx="12994">
                        <c:v>2.7007E-12</c:v>
                      </c:pt>
                      <c:pt idx="12995">
                        <c:v>2.7007E-12</c:v>
                      </c:pt>
                      <c:pt idx="12996">
                        <c:v>2.78439E-12</c:v>
                      </c:pt>
                      <c:pt idx="12997">
                        <c:v>2.78439E-12</c:v>
                      </c:pt>
                      <c:pt idx="12998">
                        <c:v>2.7776699999999998E-12</c:v>
                      </c:pt>
                      <c:pt idx="12999">
                        <c:v>2.7776699999999998E-12</c:v>
                      </c:pt>
                      <c:pt idx="13000">
                        <c:v>2.8133300000000001E-12</c:v>
                      </c:pt>
                      <c:pt idx="13001">
                        <c:v>2.8133300000000001E-12</c:v>
                      </c:pt>
                      <c:pt idx="13002">
                        <c:v>2.88805E-12</c:v>
                      </c:pt>
                      <c:pt idx="13003">
                        <c:v>2.88805E-12</c:v>
                      </c:pt>
                      <c:pt idx="13004">
                        <c:v>3.22212E-12</c:v>
                      </c:pt>
                      <c:pt idx="13005">
                        <c:v>3.22212E-12</c:v>
                      </c:pt>
                      <c:pt idx="13006">
                        <c:v>2.99246E-12</c:v>
                      </c:pt>
                      <c:pt idx="13007">
                        <c:v>2.99246E-12</c:v>
                      </c:pt>
                      <c:pt idx="13008">
                        <c:v>3.0352600000000001E-12</c:v>
                      </c:pt>
                      <c:pt idx="13009">
                        <c:v>3.0352600000000001E-12</c:v>
                      </c:pt>
                      <c:pt idx="13010">
                        <c:v>3.0963700000000001E-12</c:v>
                      </c:pt>
                      <c:pt idx="13011">
                        <c:v>3.0963700000000001E-12</c:v>
                      </c:pt>
                      <c:pt idx="13012">
                        <c:v>3.0962899999999999E-12</c:v>
                      </c:pt>
                      <c:pt idx="13013">
                        <c:v>3.0962899999999999E-12</c:v>
                      </c:pt>
                      <c:pt idx="13014">
                        <c:v>3.1384100000000002E-12</c:v>
                      </c:pt>
                      <c:pt idx="13015">
                        <c:v>3.1384100000000002E-12</c:v>
                      </c:pt>
                      <c:pt idx="13016">
                        <c:v>3.2152500000000001E-12</c:v>
                      </c:pt>
                      <c:pt idx="13017">
                        <c:v>3.2152500000000001E-12</c:v>
                      </c:pt>
                      <c:pt idx="13018">
                        <c:v>3.3068199999999998E-12</c:v>
                      </c:pt>
                      <c:pt idx="13019">
                        <c:v>3.3068199999999998E-12</c:v>
                      </c:pt>
                      <c:pt idx="13020">
                        <c:v>3.3513199999999999E-12</c:v>
                      </c:pt>
                      <c:pt idx="13021">
                        <c:v>3.3513199999999999E-12</c:v>
                      </c:pt>
                      <c:pt idx="13022">
                        <c:v>3.4938900000000002E-12</c:v>
                      </c:pt>
                      <c:pt idx="13023">
                        <c:v>3.4938900000000002E-12</c:v>
                      </c:pt>
                      <c:pt idx="13024">
                        <c:v>3.3174500000000002E-12</c:v>
                      </c:pt>
                      <c:pt idx="13025">
                        <c:v>3.3174500000000002E-12</c:v>
                      </c:pt>
                      <c:pt idx="13026">
                        <c:v>3.24661E-12</c:v>
                      </c:pt>
                      <c:pt idx="13027">
                        <c:v>3.24661E-12</c:v>
                      </c:pt>
                      <c:pt idx="13028">
                        <c:v>3.1657099999999998E-12</c:v>
                      </c:pt>
                      <c:pt idx="13029">
                        <c:v>3.1657099999999998E-12</c:v>
                      </c:pt>
                      <c:pt idx="13030">
                        <c:v>3.0781299999999999E-12</c:v>
                      </c:pt>
                      <c:pt idx="13031">
                        <c:v>3.0781299999999999E-12</c:v>
                      </c:pt>
                      <c:pt idx="13032">
                        <c:v>3.2561099999999999E-12</c:v>
                      </c:pt>
                      <c:pt idx="13033">
                        <c:v>3.2561099999999999E-12</c:v>
                      </c:pt>
                      <c:pt idx="13034">
                        <c:v>3.0343000000000001E-12</c:v>
                      </c:pt>
                      <c:pt idx="13035">
                        <c:v>3.0343000000000001E-12</c:v>
                      </c:pt>
                      <c:pt idx="13036">
                        <c:v>5.4288699999999997E-12</c:v>
                      </c:pt>
                      <c:pt idx="13037">
                        <c:v>5.4288699999999997E-12</c:v>
                      </c:pt>
                      <c:pt idx="13038">
                        <c:v>2.8325500000000001E-12</c:v>
                      </c:pt>
                      <c:pt idx="13039">
                        <c:v>2.8325500000000001E-12</c:v>
                      </c:pt>
                      <c:pt idx="13040">
                        <c:v>2.7680599999999998E-12</c:v>
                      </c:pt>
                      <c:pt idx="13041">
                        <c:v>2.7680599999999998E-12</c:v>
                      </c:pt>
                      <c:pt idx="13042">
                        <c:v>2.7367699999999999E-12</c:v>
                      </c:pt>
                      <c:pt idx="13043">
                        <c:v>2.7367699999999999E-12</c:v>
                      </c:pt>
                      <c:pt idx="13044">
                        <c:v>2.7444999999999999E-12</c:v>
                      </c:pt>
                      <c:pt idx="13045">
                        <c:v>2.7444999999999999E-12</c:v>
                      </c:pt>
                      <c:pt idx="13046">
                        <c:v>2.7295800000000002E-12</c:v>
                      </c:pt>
                      <c:pt idx="13047">
                        <c:v>2.7295800000000002E-12</c:v>
                      </c:pt>
                      <c:pt idx="13048">
                        <c:v>5.1239300000000004E-12</c:v>
                      </c:pt>
                      <c:pt idx="13049">
                        <c:v>5.1239300000000004E-12</c:v>
                      </c:pt>
                      <c:pt idx="13050">
                        <c:v>2.5876899999999999E-12</c:v>
                      </c:pt>
                      <c:pt idx="13051">
                        <c:v>2.5876899999999999E-12</c:v>
                      </c:pt>
                      <c:pt idx="13052">
                        <c:v>2.4905200000000002E-12</c:v>
                      </c:pt>
                      <c:pt idx="13053">
                        <c:v>2.4905200000000002E-12</c:v>
                      </c:pt>
                      <c:pt idx="13054">
                        <c:v>2.4590800000000001E-12</c:v>
                      </c:pt>
                      <c:pt idx="13055">
                        <c:v>2.4590800000000001E-12</c:v>
                      </c:pt>
                      <c:pt idx="13056">
                        <c:v>2.3407699999999999E-12</c:v>
                      </c:pt>
                      <c:pt idx="13057">
                        <c:v>2.3407699999999999E-12</c:v>
                      </c:pt>
                      <c:pt idx="13058">
                        <c:v>2.37012E-12</c:v>
                      </c:pt>
                      <c:pt idx="13059">
                        <c:v>2.37012E-12</c:v>
                      </c:pt>
                      <c:pt idx="13060">
                        <c:v>2.2189600000000001E-12</c:v>
                      </c:pt>
                      <c:pt idx="13061">
                        <c:v>2.2189600000000001E-12</c:v>
                      </c:pt>
                      <c:pt idx="13062">
                        <c:v>2.1453600000000001E-12</c:v>
                      </c:pt>
                      <c:pt idx="13063">
                        <c:v>2.1453600000000001E-12</c:v>
                      </c:pt>
                      <c:pt idx="13064">
                        <c:v>2.0682100000000001E-12</c:v>
                      </c:pt>
                      <c:pt idx="13065">
                        <c:v>2.0682100000000001E-12</c:v>
                      </c:pt>
                      <c:pt idx="13066">
                        <c:v>2.0460299999999999E-12</c:v>
                      </c:pt>
                      <c:pt idx="13067">
                        <c:v>2.0460299999999999E-12</c:v>
                      </c:pt>
                      <c:pt idx="13068">
                        <c:v>4.5265999999999997E-12</c:v>
                      </c:pt>
                      <c:pt idx="13069">
                        <c:v>4.5265999999999997E-12</c:v>
                      </c:pt>
                      <c:pt idx="13070">
                        <c:v>1.9383999999999999E-12</c:v>
                      </c:pt>
                      <c:pt idx="13071">
                        <c:v>1.9383999999999999E-12</c:v>
                      </c:pt>
                      <c:pt idx="13072">
                        <c:v>1.90479E-12</c:v>
                      </c:pt>
                      <c:pt idx="13073">
                        <c:v>1.90479E-12</c:v>
                      </c:pt>
                      <c:pt idx="13074">
                        <c:v>1.79851E-12</c:v>
                      </c:pt>
                      <c:pt idx="13075">
                        <c:v>1.79851E-12</c:v>
                      </c:pt>
                      <c:pt idx="13076">
                        <c:v>2.4773200000000002E-12</c:v>
                      </c:pt>
                      <c:pt idx="13077">
                        <c:v>2.4773200000000002E-12</c:v>
                      </c:pt>
                      <c:pt idx="13078">
                        <c:v>4.4367999999999998E-12</c:v>
                      </c:pt>
                      <c:pt idx="13079">
                        <c:v>4.4367999999999998E-12</c:v>
                      </c:pt>
                      <c:pt idx="13080">
                        <c:v>1.6475400000000001E-12</c:v>
                      </c:pt>
                      <c:pt idx="13081">
                        <c:v>1.6475400000000001E-12</c:v>
                      </c:pt>
                      <c:pt idx="13082">
                        <c:v>1.5713100000000001E-12</c:v>
                      </c:pt>
                      <c:pt idx="13083">
                        <c:v>1.5713100000000001E-12</c:v>
                      </c:pt>
                      <c:pt idx="13084">
                        <c:v>1.81828E-12</c:v>
                      </c:pt>
                      <c:pt idx="13085">
                        <c:v>1.81828E-12</c:v>
                      </c:pt>
                      <c:pt idx="13086">
                        <c:v>1.5115100000000001E-12</c:v>
                      </c:pt>
                      <c:pt idx="13087">
                        <c:v>1.5115100000000001E-12</c:v>
                      </c:pt>
                      <c:pt idx="13088">
                        <c:v>1.7277400000000001E-12</c:v>
                      </c:pt>
                      <c:pt idx="13089">
                        <c:v>1.7277400000000001E-12</c:v>
                      </c:pt>
                      <c:pt idx="13090">
                        <c:v>1.38477E-12</c:v>
                      </c:pt>
                      <c:pt idx="13091">
                        <c:v>1.38477E-12</c:v>
                      </c:pt>
                      <c:pt idx="13092">
                        <c:v>1.31885E-12</c:v>
                      </c:pt>
                      <c:pt idx="13093">
                        <c:v>1.31885E-12</c:v>
                      </c:pt>
                      <c:pt idx="13094">
                        <c:v>1.2926600000000001E-12</c:v>
                      </c:pt>
                      <c:pt idx="13095">
                        <c:v>1.2926600000000001E-12</c:v>
                      </c:pt>
                      <c:pt idx="13096">
                        <c:v>1.14665E-12</c:v>
                      </c:pt>
                      <c:pt idx="13097">
                        <c:v>1.14665E-12</c:v>
                      </c:pt>
                      <c:pt idx="13098">
                        <c:v>1.50379E-12</c:v>
                      </c:pt>
                      <c:pt idx="13099">
                        <c:v>1.50379E-12</c:v>
                      </c:pt>
                      <c:pt idx="13100">
                        <c:v>1.07646E-12</c:v>
                      </c:pt>
                      <c:pt idx="13101">
                        <c:v>1.07646E-12</c:v>
                      </c:pt>
                      <c:pt idx="13102">
                        <c:v>1.0149900000000001E-12</c:v>
                      </c:pt>
                      <c:pt idx="13103">
                        <c:v>1.0149900000000001E-12</c:v>
                      </c:pt>
                      <c:pt idx="13104">
                        <c:v>1.1695400000000001E-12</c:v>
                      </c:pt>
                      <c:pt idx="13105">
                        <c:v>1.1695400000000001E-12</c:v>
                      </c:pt>
                      <c:pt idx="13106">
                        <c:v>9.0884499999999995E-13</c:v>
                      </c:pt>
                      <c:pt idx="13107">
                        <c:v>9.0884499999999995E-13</c:v>
                      </c:pt>
                      <c:pt idx="13108">
                        <c:v>8.5510699999999996E-13</c:v>
                      </c:pt>
                      <c:pt idx="13109">
                        <c:v>8.5510699999999996E-13</c:v>
                      </c:pt>
                      <c:pt idx="13110">
                        <c:v>8.1221599999999996E-13</c:v>
                      </c:pt>
                      <c:pt idx="13111">
                        <c:v>8.1221599999999996E-13</c:v>
                      </c:pt>
                      <c:pt idx="13112">
                        <c:v>6.81817E-13</c:v>
                      </c:pt>
                      <c:pt idx="13113">
                        <c:v>6.81817E-13</c:v>
                      </c:pt>
                      <c:pt idx="13114">
                        <c:v>6.3506599999999995E-13</c:v>
                      </c:pt>
                      <c:pt idx="13115">
                        <c:v>6.3506599999999995E-13</c:v>
                      </c:pt>
                      <c:pt idx="13116">
                        <c:v>6.8316799999999996E-13</c:v>
                      </c:pt>
                      <c:pt idx="13117">
                        <c:v>6.8316799999999996E-13</c:v>
                      </c:pt>
                      <c:pt idx="13118">
                        <c:v>7.9926999999999999E-13</c:v>
                      </c:pt>
                      <c:pt idx="13119">
                        <c:v>7.9926999999999999E-13</c:v>
                      </c:pt>
                      <c:pt idx="13120">
                        <c:v>5.7972699999999998E-13</c:v>
                      </c:pt>
                      <c:pt idx="13121">
                        <c:v>5.7972699999999998E-13</c:v>
                      </c:pt>
                      <c:pt idx="13122">
                        <c:v>5.8520200000000001E-13</c:v>
                      </c:pt>
                      <c:pt idx="13123">
                        <c:v>5.8520200000000001E-13</c:v>
                      </c:pt>
                      <c:pt idx="13124">
                        <c:v>5.8225500000000003E-13</c:v>
                      </c:pt>
                      <c:pt idx="13125">
                        <c:v>5.8225500000000003E-13</c:v>
                      </c:pt>
                      <c:pt idx="13126">
                        <c:v>6.2610899999999997E-13</c:v>
                      </c:pt>
                      <c:pt idx="13127">
                        <c:v>6.2610899999999997E-13</c:v>
                      </c:pt>
                      <c:pt idx="13128">
                        <c:v>5.4671300000000002E-13</c:v>
                      </c:pt>
                      <c:pt idx="13129">
                        <c:v>5.4671300000000002E-13</c:v>
                      </c:pt>
                      <c:pt idx="13130">
                        <c:v>5.7021800000000002E-13</c:v>
                      </c:pt>
                      <c:pt idx="13131">
                        <c:v>5.7021800000000002E-13</c:v>
                      </c:pt>
                      <c:pt idx="13132">
                        <c:v>5.6427399999999996E-13</c:v>
                      </c:pt>
                      <c:pt idx="13133">
                        <c:v>5.6427399999999996E-13</c:v>
                      </c:pt>
                      <c:pt idx="13134">
                        <c:v>5.9206200000000005E-13</c:v>
                      </c:pt>
                      <c:pt idx="13135">
                        <c:v>5.9206200000000005E-13</c:v>
                      </c:pt>
                      <c:pt idx="13136">
                        <c:v>3.1661400000000001E-12</c:v>
                      </c:pt>
                      <c:pt idx="13137">
                        <c:v>3.1661400000000001E-12</c:v>
                      </c:pt>
                      <c:pt idx="13138">
                        <c:v>5.7095200000000005E-13</c:v>
                      </c:pt>
                      <c:pt idx="13139">
                        <c:v>5.7095200000000005E-13</c:v>
                      </c:pt>
                      <c:pt idx="13140">
                        <c:v>5.5374199999999996E-13</c:v>
                      </c:pt>
                      <c:pt idx="13141">
                        <c:v>5.5374199999999996E-13</c:v>
                      </c:pt>
                      <c:pt idx="13142">
                        <c:v>5.6469399999999998E-13</c:v>
                      </c:pt>
                      <c:pt idx="13143">
                        <c:v>5.6469399999999998E-13</c:v>
                      </c:pt>
                      <c:pt idx="13144">
                        <c:v>9.7523800000000005E-13</c:v>
                      </c:pt>
                      <c:pt idx="13145">
                        <c:v>9.7523800000000005E-13</c:v>
                      </c:pt>
                      <c:pt idx="13146">
                        <c:v>5.1778700000000004E-13</c:v>
                      </c:pt>
                      <c:pt idx="13147">
                        <c:v>5.1778700000000004E-13</c:v>
                      </c:pt>
                      <c:pt idx="13148">
                        <c:v>5.7605599999999998E-13</c:v>
                      </c:pt>
                      <c:pt idx="13149">
                        <c:v>5.7605599999999998E-13</c:v>
                      </c:pt>
                      <c:pt idx="13150">
                        <c:v>3.3041899999999999E-12</c:v>
                      </c:pt>
                      <c:pt idx="13151">
                        <c:v>3.3041899999999999E-12</c:v>
                      </c:pt>
                      <c:pt idx="13152">
                        <c:v>5.9016399999999997E-13</c:v>
                      </c:pt>
                      <c:pt idx="13153">
                        <c:v>5.9016399999999997E-13</c:v>
                      </c:pt>
                      <c:pt idx="13154">
                        <c:v>5.7086500000000001E-13</c:v>
                      </c:pt>
                      <c:pt idx="13155">
                        <c:v>5.7086500000000001E-13</c:v>
                      </c:pt>
                      <c:pt idx="13156">
                        <c:v>5.6876600000000002E-13</c:v>
                      </c:pt>
                      <c:pt idx="13157">
                        <c:v>5.6876600000000002E-13</c:v>
                      </c:pt>
                      <c:pt idx="13158">
                        <c:v>9.0827300000000004E-13</c:v>
                      </c:pt>
                      <c:pt idx="13159">
                        <c:v>9.0827300000000004E-13</c:v>
                      </c:pt>
                      <c:pt idx="13160">
                        <c:v>6.5516099999999998E-13</c:v>
                      </c:pt>
                      <c:pt idx="13161">
                        <c:v>6.5516099999999998E-13</c:v>
                      </c:pt>
                      <c:pt idx="13162">
                        <c:v>8.4167399999999997E-13</c:v>
                      </c:pt>
                      <c:pt idx="13163">
                        <c:v>8.4167399999999997E-13</c:v>
                      </c:pt>
                      <c:pt idx="13164">
                        <c:v>5.6020800000000005E-13</c:v>
                      </c:pt>
                      <c:pt idx="13165">
                        <c:v>5.6020800000000005E-13</c:v>
                      </c:pt>
                      <c:pt idx="13166">
                        <c:v>6.3732400000000004E-13</c:v>
                      </c:pt>
                      <c:pt idx="13167">
                        <c:v>6.3732400000000004E-13</c:v>
                      </c:pt>
                      <c:pt idx="13168">
                        <c:v>6.0104800000000001E-13</c:v>
                      </c:pt>
                      <c:pt idx="13169">
                        <c:v>6.0104800000000001E-13</c:v>
                      </c:pt>
                      <c:pt idx="13170">
                        <c:v>6.7084600000000003E-13</c:v>
                      </c:pt>
                      <c:pt idx="13171">
                        <c:v>6.7084600000000003E-13</c:v>
                      </c:pt>
                      <c:pt idx="13172">
                        <c:v>5.9201499999999998E-13</c:v>
                      </c:pt>
                      <c:pt idx="13173">
                        <c:v>5.9201499999999998E-13</c:v>
                      </c:pt>
                      <c:pt idx="13174">
                        <c:v>5.4395300000000003E-13</c:v>
                      </c:pt>
                      <c:pt idx="13175">
                        <c:v>5.4395300000000003E-13</c:v>
                      </c:pt>
                      <c:pt idx="13176">
                        <c:v>9.9869100000000003E-13</c:v>
                      </c:pt>
                      <c:pt idx="13177">
                        <c:v>9.9869100000000003E-13</c:v>
                      </c:pt>
                      <c:pt idx="13178">
                        <c:v>5.9798299999999996E-13</c:v>
                      </c:pt>
                      <c:pt idx="13179">
                        <c:v>5.9798299999999996E-13</c:v>
                      </c:pt>
                      <c:pt idx="13180">
                        <c:v>6.1977799999999997E-13</c:v>
                      </c:pt>
                      <c:pt idx="13181">
                        <c:v>6.1977799999999997E-13</c:v>
                      </c:pt>
                      <c:pt idx="13182">
                        <c:v>5.7086500000000001E-13</c:v>
                      </c:pt>
                      <c:pt idx="13183">
                        <c:v>5.7086500000000001E-13</c:v>
                      </c:pt>
                      <c:pt idx="13184">
                        <c:v>5.7557999999999996E-13</c:v>
                      </c:pt>
                      <c:pt idx="13185">
                        <c:v>5.7557999999999996E-13</c:v>
                      </c:pt>
                      <c:pt idx="13186">
                        <c:v>5.48056E-13</c:v>
                      </c:pt>
                      <c:pt idx="13187">
                        <c:v>5.48056E-13</c:v>
                      </c:pt>
                      <c:pt idx="13188">
                        <c:v>6.10266E-13</c:v>
                      </c:pt>
                      <c:pt idx="13189">
                        <c:v>6.10266E-13</c:v>
                      </c:pt>
                      <c:pt idx="13190">
                        <c:v>5.9840100000000003E-13</c:v>
                      </c:pt>
                      <c:pt idx="13191">
                        <c:v>5.9840100000000003E-13</c:v>
                      </c:pt>
                      <c:pt idx="13192">
                        <c:v>5.9404599999999999E-13</c:v>
                      </c:pt>
                      <c:pt idx="13193">
                        <c:v>5.9404599999999999E-13</c:v>
                      </c:pt>
                      <c:pt idx="13194">
                        <c:v>5.8023000000000004E-13</c:v>
                      </c:pt>
                      <c:pt idx="13195">
                        <c:v>5.8023000000000004E-13</c:v>
                      </c:pt>
                      <c:pt idx="13196">
                        <c:v>5.92947E-13</c:v>
                      </c:pt>
                      <c:pt idx="13197">
                        <c:v>5.92947E-13</c:v>
                      </c:pt>
                      <c:pt idx="13198">
                        <c:v>2.7853699999999998E-13</c:v>
                      </c:pt>
                      <c:pt idx="13199">
                        <c:v>2.7853699999999998E-13</c:v>
                      </c:pt>
                      <c:pt idx="13200">
                        <c:v>2.6674699999999998E-13</c:v>
                      </c:pt>
                      <c:pt idx="13201">
                        <c:v>2.6674699999999998E-13</c:v>
                      </c:pt>
                      <c:pt idx="13202">
                        <c:v>4.8562799999999998E-13</c:v>
                      </c:pt>
                      <c:pt idx="13203">
                        <c:v>4.8562799999999998E-13</c:v>
                      </c:pt>
                      <c:pt idx="13204">
                        <c:v>2.77667E-13</c:v>
                      </c:pt>
                      <c:pt idx="13205">
                        <c:v>2.77667E-13</c:v>
                      </c:pt>
                      <c:pt idx="13206">
                        <c:v>2.8620400000000002E-13</c:v>
                      </c:pt>
                      <c:pt idx="13207">
                        <c:v>2.8620400000000002E-13</c:v>
                      </c:pt>
                      <c:pt idx="13208">
                        <c:v>3.0741800000000002E-13</c:v>
                      </c:pt>
                      <c:pt idx="13209">
                        <c:v>3.0741800000000002E-13</c:v>
                      </c:pt>
                      <c:pt idx="13210">
                        <c:v>2.86459E-13</c:v>
                      </c:pt>
                      <c:pt idx="13211">
                        <c:v>2.86459E-13</c:v>
                      </c:pt>
                      <c:pt idx="13212">
                        <c:v>2.7408900000000002E-13</c:v>
                      </c:pt>
                      <c:pt idx="13213">
                        <c:v>2.7408900000000002E-13</c:v>
                      </c:pt>
                      <c:pt idx="13214">
                        <c:v>2.6487599999999999E-13</c:v>
                      </c:pt>
                      <c:pt idx="13215">
                        <c:v>2.6487599999999999E-13</c:v>
                      </c:pt>
                      <c:pt idx="13216">
                        <c:v>3.0840600000000001E-13</c:v>
                      </c:pt>
                      <c:pt idx="13217">
                        <c:v>3.0840600000000001E-13</c:v>
                      </c:pt>
                      <c:pt idx="13218">
                        <c:v>3.0671900000000001E-13</c:v>
                      </c:pt>
                      <c:pt idx="13219">
                        <c:v>3.0671900000000001E-13</c:v>
                      </c:pt>
                      <c:pt idx="13220">
                        <c:v>2.88374E-13</c:v>
                      </c:pt>
                      <c:pt idx="13221">
                        <c:v>2.88374E-13</c:v>
                      </c:pt>
                      <c:pt idx="13222">
                        <c:v>2.7771600000000002E-13</c:v>
                      </c:pt>
                      <c:pt idx="13223">
                        <c:v>2.7771600000000002E-13</c:v>
                      </c:pt>
                      <c:pt idx="13224">
                        <c:v>3.0044200000000002E-13</c:v>
                      </c:pt>
                      <c:pt idx="13225">
                        <c:v>3.0044200000000002E-13</c:v>
                      </c:pt>
                      <c:pt idx="13226">
                        <c:v>5.40089E-13</c:v>
                      </c:pt>
                      <c:pt idx="13227">
                        <c:v>5.40089E-13</c:v>
                      </c:pt>
                      <c:pt idx="13228">
                        <c:v>2.9503500000000001E-13</c:v>
                      </c:pt>
                      <c:pt idx="13229">
                        <c:v>2.9503500000000001E-13</c:v>
                      </c:pt>
                      <c:pt idx="13230">
                        <c:v>8.8083799999999997E-13</c:v>
                      </c:pt>
                      <c:pt idx="13231">
                        <c:v>8.8083799999999997E-13</c:v>
                      </c:pt>
                      <c:pt idx="13232">
                        <c:v>3.0854000000000002E-13</c:v>
                      </c:pt>
                      <c:pt idx="13233">
                        <c:v>3.0854000000000002E-13</c:v>
                      </c:pt>
                      <c:pt idx="13234">
                        <c:v>2.8261600000000002E-13</c:v>
                      </c:pt>
                      <c:pt idx="13235">
                        <c:v>2.8261600000000002E-13</c:v>
                      </c:pt>
                      <c:pt idx="13236">
                        <c:v>2.81525E-13</c:v>
                      </c:pt>
                      <c:pt idx="13237">
                        <c:v>2.81525E-13</c:v>
                      </c:pt>
                      <c:pt idx="13238">
                        <c:v>2.86067E-13</c:v>
                      </c:pt>
                      <c:pt idx="13239">
                        <c:v>2.86067E-13</c:v>
                      </c:pt>
                      <c:pt idx="13240">
                        <c:v>2.96613E-13</c:v>
                      </c:pt>
                      <c:pt idx="13241">
                        <c:v>2.96613E-13</c:v>
                      </c:pt>
                      <c:pt idx="13242">
                        <c:v>2.86088E-13</c:v>
                      </c:pt>
                      <c:pt idx="13243">
                        <c:v>2.86088E-13</c:v>
                      </c:pt>
                      <c:pt idx="13244">
                        <c:v>2.9931999999999998E-13</c:v>
                      </c:pt>
                      <c:pt idx="13245">
                        <c:v>2.9931999999999998E-13</c:v>
                      </c:pt>
                      <c:pt idx="13246">
                        <c:v>3.0334599999999998E-13</c:v>
                      </c:pt>
                      <c:pt idx="13247">
                        <c:v>3.0334599999999998E-13</c:v>
                      </c:pt>
                      <c:pt idx="13248">
                        <c:v>2.9611600000000002E-13</c:v>
                      </c:pt>
                      <c:pt idx="13249">
                        <c:v>2.9611600000000002E-13</c:v>
                      </c:pt>
                      <c:pt idx="13250">
                        <c:v>2.8939100000000001E-13</c:v>
                      </c:pt>
                      <c:pt idx="13251">
                        <c:v>2.8939100000000001E-13</c:v>
                      </c:pt>
                      <c:pt idx="13252">
                        <c:v>2.8637099999999999E-13</c:v>
                      </c:pt>
                      <c:pt idx="13253">
                        <c:v>2.8637099999999999E-13</c:v>
                      </c:pt>
                      <c:pt idx="13254">
                        <c:v>3.1206899999999998E-13</c:v>
                      </c:pt>
                      <c:pt idx="13255">
                        <c:v>3.1206899999999998E-13</c:v>
                      </c:pt>
                      <c:pt idx="13256">
                        <c:v>5.2587999999999998E-13</c:v>
                      </c:pt>
                      <c:pt idx="13257">
                        <c:v>5.2587999999999998E-13</c:v>
                      </c:pt>
                      <c:pt idx="13258">
                        <c:v>2.9709800000000002E-13</c:v>
                      </c:pt>
                      <c:pt idx="13259">
                        <c:v>2.9709800000000002E-13</c:v>
                      </c:pt>
                      <c:pt idx="13260">
                        <c:v>2.9717499999999999E-13</c:v>
                      </c:pt>
                      <c:pt idx="13261">
                        <c:v>2.9717499999999999E-13</c:v>
                      </c:pt>
                      <c:pt idx="13262">
                        <c:v>3.0618700000000002E-13</c:v>
                      </c:pt>
                      <c:pt idx="13263">
                        <c:v>3.0618700000000002E-13</c:v>
                      </c:pt>
                      <c:pt idx="13264">
                        <c:v>3.6497500000000002E-13</c:v>
                      </c:pt>
                      <c:pt idx="13265">
                        <c:v>3.6497500000000002E-13</c:v>
                      </c:pt>
                      <c:pt idx="13266">
                        <c:v>8.1988000000000004E-13</c:v>
                      </c:pt>
                      <c:pt idx="13267">
                        <c:v>8.1988000000000004E-13</c:v>
                      </c:pt>
                      <c:pt idx="13268">
                        <c:v>3.2623799999999999E-13</c:v>
                      </c:pt>
                      <c:pt idx="13269">
                        <c:v>3.2623799999999999E-13</c:v>
                      </c:pt>
                      <c:pt idx="13270">
                        <c:v>3.1611500000000001E-13</c:v>
                      </c:pt>
                      <c:pt idx="13271">
                        <c:v>3.1611500000000001E-13</c:v>
                      </c:pt>
                      <c:pt idx="13272">
                        <c:v>5.0999599999999996E-13</c:v>
                      </c:pt>
                      <c:pt idx="13273">
                        <c:v>5.0999599999999996E-13</c:v>
                      </c:pt>
                      <c:pt idx="13274">
                        <c:v>3.2033999999999998E-13</c:v>
                      </c:pt>
                      <c:pt idx="13275">
                        <c:v>3.2033999999999998E-13</c:v>
                      </c:pt>
                      <c:pt idx="13276">
                        <c:v>3.16935E-13</c:v>
                      </c:pt>
                      <c:pt idx="13277">
                        <c:v>3.16935E-13</c:v>
                      </c:pt>
                      <c:pt idx="13278">
                        <c:v>3.5615799999999998E-13</c:v>
                      </c:pt>
                      <c:pt idx="13279">
                        <c:v>3.5615799999999998E-13</c:v>
                      </c:pt>
                      <c:pt idx="13280">
                        <c:v>3.0857299999999998E-13</c:v>
                      </c:pt>
                      <c:pt idx="13281">
                        <c:v>3.0857299999999998E-13</c:v>
                      </c:pt>
                      <c:pt idx="13282">
                        <c:v>5.22159E-13</c:v>
                      </c:pt>
                      <c:pt idx="13283">
                        <c:v>5.22159E-13</c:v>
                      </c:pt>
                      <c:pt idx="13284">
                        <c:v>2.89167E-13</c:v>
                      </c:pt>
                      <c:pt idx="13285">
                        <c:v>2.89167E-13</c:v>
                      </c:pt>
                      <c:pt idx="13286">
                        <c:v>2.3897600000000001E-12</c:v>
                      </c:pt>
                      <c:pt idx="13287">
                        <c:v>2.3897600000000001E-12</c:v>
                      </c:pt>
                      <c:pt idx="13288">
                        <c:v>3.0866999999999999E-13</c:v>
                      </c:pt>
                      <c:pt idx="13289">
                        <c:v>3.0866999999999999E-13</c:v>
                      </c:pt>
                      <c:pt idx="13290">
                        <c:v>3.1380699999999999E-13</c:v>
                      </c:pt>
                      <c:pt idx="13291">
                        <c:v>3.1380699999999999E-13</c:v>
                      </c:pt>
                      <c:pt idx="13292">
                        <c:v>3.26181E-13</c:v>
                      </c:pt>
                      <c:pt idx="13293">
                        <c:v>3.26181E-13</c:v>
                      </c:pt>
                      <c:pt idx="13294">
                        <c:v>3.31235E-13</c:v>
                      </c:pt>
                      <c:pt idx="13295">
                        <c:v>3.31235E-13</c:v>
                      </c:pt>
                      <c:pt idx="13296">
                        <c:v>2.91719E-12</c:v>
                      </c:pt>
                      <c:pt idx="13297">
                        <c:v>2.91719E-12</c:v>
                      </c:pt>
                      <c:pt idx="13298">
                        <c:v>3.3115300000000002E-13</c:v>
                      </c:pt>
                      <c:pt idx="13299">
                        <c:v>3.3115300000000002E-13</c:v>
                      </c:pt>
                      <c:pt idx="13300">
                        <c:v>3.2442399999999998E-13</c:v>
                      </c:pt>
                      <c:pt idx="13301">
                        <c:v>3.2442399999999998E-13</c:v>
                      </c:pt>
                      <c:pt idx="13302">
                        <c:v>3.4163900000000002E-13</c:v>
                      </c:pt>
                      <c:pt idx="13303">
                        <c:v>3.4163900000000002E-13</c:v>
                      </c:pt>
                      <c:pt idx="13304">
                        <c:v>3.7074199999999999E-13</c:v>
                      </c:pt>
                      <c:pt idx="13305">
                        <c:v>3.7074199999999999E-13</c:v>
                      </c:pt>
                      <c:pt idx="13306">
                        <c:v>3.3629900000000002E-13</c:v>
                      </c:pt>
                      <c:pt idx="13307">
                        <c:v>3.3629900000000002E-13</c:v>
                      </c:pt>
                      <c:pt idx="13308">
                        <c:v>3.3333500000000001E-13</c:v>
                      </c:pt>
                      <c:pt idx="13309">
                        <c:v>3.3333500000000001E-13</c:v>
                      </c:pt>
                      <c:pt idx="13310">
                        <c:v>3.47169E-13</c:v>
                      </c:pt>
                      <c:pt idx="13311">
                        <c:v>3.47169E-13</c:v>
                      </c:pt>
                      <c:pt idx="13312">
                        <c:v>3.0735300000000001E-13</c:v>
                      </c:pt>
                      <c:pt idx="13313">
                        <c:v>3.0735300000000001E-13</c:v>
                      </c:pt>
                      <c:pt idx="13314">
                        <c:v>3.4338E-13</c:v>
                      </c:pt>
                      <c:pt idx="13315">
                        <c:v>3.4338E-13</c:v>
                      </c:pt>
                      <c:pt idx="13316">
                        <c:v>3.4952999999999998E-13</c:v>
                      </c:pt>
                      <c:pt idx="13317">
                        <c:v>3.4952999999999998E-13</c:v>
                      </c:pt>
                      <c:pt idx="13318">
                        <c:v>3.3955300000000002E-13</c:v>
                      </c:pt>
                      <c:pt idx="13319">
                        <c:v>3.3955300000000002E-13</c:v>
                      </c:pt>
                      <c:pt idx="13320">
                        <c:v>4.6672800000000003E-13</c:v>
                      </c:pt>
                      <c:pt idx="13321">
                        <c:v>4.6672800000000003E-13</c:v>
                      </c:pt>
                      <c:pt idx="13322">
                        <c:v>3.3776799999999999E-13</c:v>
                      </c:pt>
                      <c:pt idx="13323">
                        <c:v>3.3776799999999999E-13</c:v>
                      </c:pt>
                      <c:pt idx="13324">
                        <c:v>3.1755599999999997E-13</c:v>
                      </c:pt>
                      <c:pt idx="13325">
                        <c:v>3.1755599999999997E-13</c:v>
                      </c:pt>
                      <c:pt idx="13326">
                        <c:v>3.47413E-13</c:v>
                      </c:pt>
                      <c:pt idx="13327">
                        <c:v>3.47413E-13</c:v>
                      </c:pt>
                      <c:pt idx="13328">
                        <c:v>3.4176199999999999E-13</c:v>
                      </c:pt>
                      <c:pt idx="13329">
                        <c:v>3.4176199999999999E-13</c:v>
                      </c:pt>
                      <c:pt idx="13330">
                        <c:v>3.3481099999999999E-13</c:v>
                      </c:pt>
                      <c:pt idx="13331">
                        <c:v>3.3481099999999999E-13</c:v>
                      </c:pt>
                      <c:pt idx="13332">
                        <c:v>3.5247799999999999E-13</c:v>
                      </c:pt>
                      <c:pt idx="13333">
                        <c:v>3.5247799999999999E-13</c:v>
                      </c:pt>
                      <c:pt idx="13334">
                        <c:v>6.2713200000000002E-13</c:v>
                      </c:pt>
                      <c:pt idx="13335">
                        <c:v>6.2713200000000002E-13</c:v>
                      </c:pt>
                      <c:pt idx="13336">
                        <c:v>3.2503699999999998E-13</c:v>
                      </c:pt>
                      <c:pt idx="13337">
                        <c:v>3.2503699999999998E-13</c:v>
                      </c:pt>
                      <c:pt idx="13338">
                        <c:v>3.4945600000000002E-13</c:v>
                      </c:pt>
                      <c:pt idx="13339">
                        <c:v>3.4945600000000002E-13</c:v>
                      </c:pt>
                      <c:pt idx="13340">
                        <c:v>7.2203E-13</c:v>
                      </c:pt>
                      <c:pt idx="13341">
                        <c:v>7.2203E-13</c:v>
                      </c:pt>
                      <c:pt idx="13342">
                        <c:v>5.6871799999999998E-13</c:v>
                      </c:pt>
                      <c:pt idx="13343">
                        <c:v>5.6871799999999998E-13</c:v>
                      </c:pt>
                      <c:pt idx="13344">
                        <c:v>3.2731100000000002E-13</c:v>
                      </c:pt>
                      <c:pt idx="13345">
                        <c:v>3.2731100000000002E-13</c:v>
                      </c:pt>
                      <c:pt idx="13346">
                        <c:v>3.1735099999999998E-13</c:v>
                      </c:pt>
                      <c:pt idx="13347">
                        <c:v>3.1735099999999998E-13</c:v>
                      </c:pt>
                      <c:pt idx="13348">
                        <c:v>5.1190900000000002E-13</c:v>
                      </c:pt>
                      <c:pt idx="13349">
                        <c:v>5.1190900000000002E-13</c:v>
                      </c:pt>
                      <c:pt idx="13350">
                        <c:v>3.15596E-13</c:v>
                      </c:pt>
                      <c:pt idx="13351">
                        <c:v>3.15596E-13</c:v>
                      </c:pt>
                      <c:pt idx="13352">
                        <c:v>3.0619699999999998E-13</c:v>
                      </c:pt>
                      <c:pt idx="13353">
                        <c:v>3.0619699999999998E-13</c:v>
                      </c:pt>
                      <c:pt idx="13354">
                        <c:v>3.1431399999999999E-13</c:v>
                      </c:pt>
                      <c:pt idx="13355">
                        <c:v>3.1431399999999999E-13</c:v>
                      </c:pt>
                      <c:pt idx="13356">
                        <c:v>8.68775E-13</c:v>
                      </c:pt>
                      <c:pt idx="13357">
                        <c:v>8.68775E-13</c:v>
                      </c:pt>
                      <c:pt idx="13358">
                        <c:v>3.0349300000000002E-13</c:v>
                      </c:pt>
                      <c:pt idx="13359">
                        <c:v>3.0349300000000002E-13</c:v>
                      </c:pt>
                      <c:pt idx="13360">
                        <c:v>3.0653799999999998E-13</c:v>
                      </c:pt>
                      <c:pt idx="13361">
                        <c:v>3.0653799999999998E-13</c:v>
                      </c:pt>
                      <c:pt idx="13362">
                        <c:v>3.3760300000000001E-13</c:v>
                      </c:pt>
                      <c:pt idx="13363">
                        <c:v>3.3760300000000001E-13</c:v>
                      </c:pt>
                      <c:pt idx="13364">
                        <c:v>3.2444900000000002E-13</c:v>
                      </c:pt>
                      <c:pt idx="13365">
                        <c:v>3.2444900000000002E-13</c:v>
                      </c:pt>
                      <c:pt idx="13366">
                        <c:v>3.1762999999999998E-13</c:v>
                      </c:pt>
                      <c:pt idx="13367">
                        <c:v>3.1762999999999998E-13</c:v>
                      </c:pt>
                      <c:pt idx="13368">
                        <c:v>3.1229900000000002E-13</c:v>
                      </c:pt>
                      <c:pt idx="13369">
                        <c:v>3.1229900000000002E-13</c:v>
                      </c:pt>
                      <c:pt idx="13370">
                        <c:v>3.07002E-13</c:v>
                      </c:pt>
                      <c:pt idx="13371">
                        <c:v>3.07002E-13</c:v>
                      </c:pt>
                      <c:pt idx="13372">
                        <c:v>5.0167300000000004E-13</c:v>
                      </c:pt>
                      <c:pt idx="13373">
                        <c:v>5.0167300000000004E-13</c:v>
                      </c:pt>
                      <c:pt idx="13374">
                        <c:v>3.2832099999999998E-13</c:v>
                      </c:pt>
                      <c:pt idx="13375">
                        <c:v>3.2832099999999998E-13</c:v>
                      </c:pt>
                      <c:pt idx="13376">
                        <c:v>2.7374E-13</c:v>
                      </c:pt>
                      <c:pt idx="13377">
                        <c:v>2.7374E-13</c:v>
                      </c:pt>
                      <c:pt idx="13378">
                        <c:v>3.0581899999999998E-13</c:v>
                      </c:pt>
                      <c:pt idx="13379">
                        <c:v>3.0581899999999998E-13</c:v>
                      </c:pt>
                      <c:pt idx="13380">
                        <c:v>3.0386400000000002E-13</c:v>
                      </c:pt>
                      <c:pt idx="13381">
                        <c:v>3.0386400000000002E-13</c:v>
                      </c:pt>
                      <c:pt idx="13382">
                        <c:v>5.1475099999999997E-13</c:v>
                      </c:pt>
                      <c:pt idx="13383">
                        <c:v>5.1475099999999997E-13</c:v>
                      </c:pt>
                      <c:pt idx="13384">
                        <c:v>8.7530300000000003E-13</c:v>
                      </c:pt>
                      <c:pt idx="13385">
                        <c:v>8.7530300000000003E-13</c:v>
                      </c:pt>
                      <c:pt idx="13386">
                        <c:v>2.8831700000000001E-13</c:v>
                      </c:pt>
                      <c:pt idx="13387">
                        <c:v>2.8831700000000001E-13</c:v>
                      </c:pt>
                      <c:pt idx="13388">
                        <c:v>2.8565300000000001E-13</c:v>
                      </c:pt>
                      <c:pt idx="13389">
                        <c:v>2.8565300000000001E-13</c:v>
                      </c:pt>
                      <c:pt idx="13390">
                        <c:v>4.8897399999999997E-13</c:v>
                      </c:pt>
                      <c:pt idx="13391">
                        <c:v>4.8897399999999997E-13</c:v>
                      </c:pt>
                      <c:pt idx="13392">
                        <c:v>3.1029400000000002E-13</c:v>
                      </c:pt>
                      <c:pt idx="13393">
                        <c:v>3.1029400000000002E-13</c:v>
                      </c:pt>
                      <c:pt idx="13394">
                        <c:v>2.9942199999999999E-13</c:v>
                      </c:pt>
                      <c:pt idx="13395">
                        <c:v>2.9942199999999999E-13</c:v>
                      </c:pt>
                      <c:pt idx="13396">
                        <c:v>2.7438100000000001E-13</c:v>
                      </c:pt>
                      <c:pt idx="13397">
                        <c:v>2.7438100000000001E-13</c:v>
                      </c:pt>
                      <c:pt idx="13398">
                        <c:v>2.83553E-13</c:v>
                      </c:pt>
                      <c:pt idx="13399">
                        <c:v>2.83553E-13</c:v>
                      </c:pt>
                      <c:pt idx="13400">
                        <c:v>2.75519E-13</c:v>
                      </c:pt>
                      <c:pt idx="13401">
                        <c:v>2.75519E-13</c:v>
                      </c:pt>
                      <c:pt idx="13402">
                        <c:v>2.8209000000000001E-13</c:v>
                      </c:pt>
                      <c:pt idx="13403">
                        <c:v>2.8209000000000001E-13</c:v>
                      </c:pt>
                      <c:pt idx="13404">
                        <c:v>2.8837200000000001E-13</c:v>
                      </c:pt>
                      <c:pt idx="13405">
                        <c:v>2.8837200000000001E-13</c:v>
                      </c:pt>
                      <c:pt idx="13406">
                        <c:v>8.4156600000000003E-13</c:v>
                      </c:pt>
                      <c:pt idx="13407">
                        <c:v>8.4156600000000003E-13</c:v>
                      </c:pt>
                      <c:pt idx="13408">
                        <c:v>4.8121700000000003E-13</c:v>
                      </c:pt>
                      <c:pt idx="13409">
                        <c:v>4.8121700000000003E-13</c:v>
                      </c:pt>
                      <c:pt idx="13410">
                        <c:v>2.7737099999999998E-13</c:v>
                      </c:pt>
                      <c:pt idx="13411">
                        <c:v>2.7737099999999998E-13</c:v>
                      </c:pt>
                      <c:pt idx="13412">
                        <c:v>2.9391399999999999E-13</c:v>
                      </c:pt>
                      <c:pt idx="13413">
                        <c:v>2.9391399999999999E-13</c:v>
                      </c:pt>
                      <c:pt idx="13414">
                        <c:v>2.77888E-13</c:v>
                      </c:pt>
                      <c:pt idx="13415">
                        <c:v>2.77888E-13</c:v>
                      </c:pt>
                      <c:pt idx="13416">
                        <c:v>2.8634799999999999E-13</c:v>
                      </c:pt>
                      <c:pt idx="13417">
                        <c:v>2.8634799999999999E-13</c:v>
                      </c:pt>
                      <c:pt idx="13418">
                        <c:v>5.0132400000000002E-13</c:v>
                      </c:pt>
                      <c:pt idx="13419">
                        <c:v>5.0132400000000002E-13</c:v>
                      </c:pt>
                      <c:pt idx="13420">
                        <c:v>2.69232E-13</c:v>
                      </c:pt>
                      <c:pt idx="13421">
                        <c:v>2.69232E-13</c:v>
                      </c:pt>
                      <c:pt idx="13422">
                        <c:v>5.0466600000000002E-13</c:v>
                      </c:pt>
                      <c:pt idx="13423">
                        <c:v>5.0466600000000002E-13</c:v>
                      </c:pt>
                      <c:pt idx="13424">
                        <c:v>2.6808700000000001E-13</c:v>
                      </c:pt>
                      <c:pt idx="13425">
                        <c:v>2.6808700000000001E-13</c:v>
                      </c:pt>
                      <c:pt idx="13426">
                        <c:v>2.9883500000000001E-13</c:v>
                      </c:pt>
                      <c:pt idx="13427">
                        <c:v>2.9883500000000001E-13</c:v>
                      </c:pt>
                      <c:pt idx="13428">
                        <c:v>2.6134900000000002E-13</c:v>
                      </c:pt>
                      <c:pt idx="13429">
                        <c:v>2.6134900000000002E-13</c:v>
                      </c:pt>
                      <c:pt idx="13430">
                        <c:v>5.0528400000000003E-13</c:v>
                      </c:pt>
                      <c:pt idx="13431">
                        <c:v>5.0528400000000003E-13</c:v>
                      </c:pt>
                      <c:pt idx="13432">
                        <c:v>6.6254499999999998E-13</c:v>
                      </c:pt>
                      <c:pt idx="13433">
                        <c:v>6.6254499999999998E-13</c:v>
                      </c:pt>
                      <c:pt idx="13434">
                        <c:v>2.6683600000000002E-13</c:v>
                      </c:pt>
                      <c:pt idx="13435">
                        <c:v>2.6683600000000002E-13</c:v>
                      </c:pt>
                      <c:pt idx="13436">
                        <c:v>2.71175E-13</c:v>
                      </c:pt>
                      <c:pt idx="13437">
                        <c:v>2.71175E-13</c:v>
                      </c:pt>
                      <c:pt idx="13438">
                        <c:v>2.7048900000000002E-13</c:v>
                      </c:pt>
                      <c:pt idx="13439">
                        <c:v>2.7048900000000002E-13</c:v>
                      </c:pt>
                      <c:pt idx="13440">
                        <c:v>2.7401099999999998E-13</c:v>
                      </c:pt>
                      <c:pt idx="13441">
                        <c:v>2.7401099999999998E-13</c:v>
                      </c:pt>
                      <c:pt idx="13442">
                        <c:v>3.2206199999999999E-13</c:v>
                      </c:pt>
                      <c:pt idx="13443">
                        <c:v>3.2206199999999999E-13</c:v>
                      </c:pt>
                      <c:pt idx="13444">
                        <c:v>2.7554099999999998E-13</c:v>
                      </c:pt>
                      <c:pt idx="13445">
                        <c:v>2.7554099999999998E-13</c:v>
                      </c:pt>
                      <c:pt idx="13446">
                        <c:v>4.8704199999999996E-13</c:v>
                      </c:pt>
                      <c:pt idx="13447">
                        <c:v>4.8704199999999996E-13</c:v>
                      </c:pt>
                      <c:pt idx="13448">
                        <c:v>3.3163499999999998E-13</c:v>
                      </c:pt>
                      <c:pt idx="13449">
                        <c:v>3.3163499999999998E-13</c:v>
                      </c:pt>
                      <c:pt idx="13450">
                        <c:v>2.6561500000000002E-13</c:v>
                      </c:pt>
                      <c:pt idx="13451">
                        <c:v>2.6561500000000002E-13</c:v>
                      </c:pt>
                      <c:pt idx="13452">
                        <c:v>2.9584199999999998E-12</c:v>
                      </c:pt>
                      <c:pt idx="13453">
                        <c:v>2.9584199999999998E-12</c:v>
                      </c:pt>
                      <c:pt idx="13454">
                        <c:v>3.0025500000000002E-13</c:v>
                      </c:pt>
                      <c:pt idx="13455">
                        <c:v>3.0025500000000002E-13</c:v>
                      </c:pt>
                      <c:pt idx="13456">
                        <c:v>2.8130499999999998E-13</c:v>
                      </c:pt>
                      <c:pt idx="13457">
                        <c:v>2.8130499999999998E-13</c:v>
                      </c:pt>
                      <c:pt idx="13458">
                        <c:v>4.86606E-13</c:v>
                      </c:pt>
                      <c:pt idx="13459">
                        <c:v>4.86606E-13</c:v>
                      </c:pt>
                      <c:pt idx="13460">
                        <c:v>2.9338300000000002E-13</c:v>
                      </c:pt>
                      <c:pt idx="13461">
                        <c:v>2.9338300000000002E-13</c:v>
                      </c:pt>
                      <c:pt idx="13462">
                        <c:v>4.9304099999999996E-13</c:v>
                      </c:pt>
                      <c:pt idx="13463">
                        <c:v>4.9304099999999996E-13</c:v>
                      </c:pt>
                      <c:pt idx="13464">
                        <c:v>2.8865699999999999E-13</c:v>
                      </c:pt>
                      <c:pt idx="13465">
                        <c:v>2.8865699999999999E-13</c:v>
                      </c:pt>
                      <c:pt idx="13466">
                        <c:v>2.9714600000000001E-13</c:v>
                      </c:pt>
                      <c:pt idx="13467">
                        <c:v>2.9714600000000001E-13</c:v>
                      </c:pt>
                      <c:pt idx="13468">
                        <c:v>5.2870500000000002E-13</c:v>
                      </c:pt>
                      <c:pt idx="13469">
                        <c:v>5.2870500000000002E-13</c:v>
                      </c:pt>
                      <c:pt idx="13470">
                        <c:v>2.94373E-13</c:v>
                      </c:pt>
                      <c:pt idx="13471">
                        <c:v>2.94373E-13</c:v>
                      </c:pt>
                      <c:pt idx="13472">
                        <c:v>2.6445399999999999E-13</c:v>
                      </c:pt>
                      <c:pt idx="13473">
                        <c:v>2.6445399999999999E-13</c:v>
                      </c:pt>
                      <c:pt idx="13474">
                        <c:v>2.68361E-13</c:v>
                      </c:pt>
                      <c:pt idx="13475">
                        <c:v>2.68361E-13</c:v>
                      </c:pt>
                      <c:pt idx="13476">
                        <c:v>2.77245E-13</c:v>
                      </c:pt>
                      <c:pt idx="13477">
                        <c:v>2.77245E-13</c:v>
                      </c:pt>
                      <c:pt idx="13478">
                        <c:v>2.5547799999999999E-13</c:v>
                      </c:pt>
                      <c:pt idx="13479">
                        <c:v>2.5547799999999999E-13</c:v>
                      </c:pt>
                      <c:pt idx="13480">
                        <c:v>2.82562E-13</c:v>
                      </c:pt>
                      <c:pt idx="13481">
                        <c:v>2.82562E-13</c:v>
                      </c:pt>
                      <c:pt idx="13482">
                        <c:v>2.72431E-13</c:v>
                      </c:pt>
                      <c:pt idx="13483">
                        <c:v>2.72431E-13</c:v>
                      </c:pt>
                      <c:pt idx="13484">
                        <c:v>4.0025199999999998E-12</c:v>
                      </c:pt>
                      <c:pt idx="13485">
                        <c:v>4.0025199999999998E-12</c:v>
                      </c:pt>
                      <c:pt idx="13486">
                        <c:v>2.6519300000000002E-13</c:v>
                      </c:pt>
                      <c:pt idx="13487">
                        <c:v>2.6519300000000002E-13</c:v>
                      </c:pt>
                      <c:pt idx="13488">
                        <c:v>2.7476199999999998E-13</c:v>
                      </c:pt>
                      <c:pt idx="13489">
                        <c:v>2.7476199999999998E-13</c:v>
                      </c:pt>
                      <c:pt idx="13490">
                        <c:v>2.90395E-13</c:v>
                      </c:pt>
                      <c:pt idx="13491">
                        <c:v>2.90395E-13</c:v>
                      </c:pt>
                      <c:pt idx="13492">
                        <c:v>3.94199E-13</c:v>
                      </c:pt>
                      <c:pt idx="13493">
                        <c:v>3.94199E-13</c:v>
                      </c:pt>
                      <c:pt idx="13494">
                        <c:v>2.82744E-13</c:v>
                      </c:pt>
                      <c:pt idx="13495">
                        <c:v>2.82744E-13</c:v>
                      </c:pt>
                      <c:pt idx="13496">
                        <c:v>2.8985999999999999E-13</c:v>
                      </c:pt>
                      <c:pt idx="13497">
                        <c:v>2.8985999999999999E-13</c:v>
                      </c:pt>
                      <c:pt idx="13498">
                        <c:v>2.2955999999999998E-13</c:v>
                      </c:pt>
                      <c:pt idx="13499">
                        <c:v>2.2955999999999998E-13</c:v>
                      </c:pt>
                      <c:pt idx="13500">
                        <c:v>2.4818099999999998E-13</c:v>
                      </c:pt>
                      <c:pt idx="13501">
                        <c:v>2.4818099999999998E-13</c:v>
                      </c:pt>
                      <c:pt idx="13502">
                        <c:v>2.4857400000000001E-13</c:v>
                      </c:pt>
                      <c:pt idx="13503">
                        <c:v>2.4857400000000001E-13</c:v>
                      </c:pt>
                      <c:pt idx="13504">
                        <c:v>2.3666200000000002E-13</c:v>
                      </c:pt>
                      <c:pt idx="13505">
                        <c:v>2.3666200000000002E-13</c:v>
                      </c:pt>
                      <c:pt idx="13506">
                        <c:v>2.46064E-13</c:v>
                      </c:pt>
                      <c:pt idx="13507">
                        <c:v>2.46064E-13</c:v>
                      </c:pt>
                      <c:pt idx="13508">
                        <c:v>2.66312E-13</c:v>
                      </c:pt>
                      <c:pt idx="13509">
                        <c:v>2.66312E-13</c:v>
                      </c:pt>
                      <c:pt idx="13510">
                        <c:v>2.5541799999999999E-13</c:v>
                      </c:pt>
                      <c:pt idx="13511">
                        <c:v>2.5541799999999999E-13</c:v>
                      </c:pt>
                      <c:pt idx="13512">
                        <c:v>6.2892199999999995E-13</c:v>
                      </c:pt>
                      <c:pt idx="13513">
                        <c:v>6.2892199999999995E-13</c:v>
                      </c:pt>
                      <c:pt idx="13514">
                        <c:v>1.0607800000000001E-12</c:v>
                      </c:pt>
                      <c:pt idx="13515">
                        <c:v>1.0607800000000001E-12</c:v>
                      </c:pt>
                      <c:pt idx="13516">
                        <c:v>2.4774200000000001E-13</c:v>
                      </c:pt>
                      <c:pt idx="13517">
                        <c:v>2.4774200000000001E-13</c:v>
                      </c:pt>
                      <c:pt idx="13518">
                        <c:v>2.4524999999999999E-13</c:v>
                      </c:pt>
                      <c:pt idx="13519">
                        <c:v>2.4524999999999999E-13</c:v>
                      </c:pt>
                      <c:pt idx="13520">
                        <c:v>2.3922000000000001E-13</c:v>
                      </c:pt>
                      <c:pt idx="13521">
                        <c:v>2.3922000000000001E-13</c:v>
                      </c:pt>
                      <c:pt idx="13522">
                        <c:v>2.50346E-13</c:v>
                      </c:pt>
                      <c:pt idx="13523">
                        <c:v>2.50346E-13</c:v>
                      </c:pt>
                      <c:pt idx="13524">
                        <c:v>2.3256200000000001E-13</c:v>
                      </c:pt>
                      <c:pt idx="13525">
                        <c:v>2.3256200000000001E-13</c:v>
                      </c:pt>
                      <c:pt idx="13526">
                        <c:v>2.6335800000000001E-13</c:v>
                      </c:pt>
                      <c:pt idx="13527">
                        <c:v>2.6335800000000001E-13</c:v>
                      </c:pt>
                      <c:pt idx="13528">
                        <c:v>2.6304799999999998E-13</c:v>
                      </c:pt>
                      <c:pt idx="13529">
                        <c:v>2.6304799999999998E-13</c:v>
                      </c:pt>
                      <c:pt idx="13530">
                        <c:v>2.42425E-13</c:v>
                      </c:pt>
                      <c:pt idx="13531">
                        <c:v>2.42425E-13</c:v>
                      </c:pt>
                      <c:pt idx="13532">
                        <c:v>2.4848999999999998E-13</c:v>
                      </c:pt>
                      <c:pt idx="13533">
                        <c:v>2.4848999999999998E-13</c:v>
                      </c:pt>
                      <c:pt idx="13534">
                        <c:v>4.5185399999999997E-13</c:v>
                      </c:pt>
                      <c:pt idx="13535">
                        <c:v>4.5185399999999997E-13</c:v>
                      </c:pt>
                      <c:pt idx="13536">
                        <c:v>2.6950200000000001E-13</c:v>
                      </c:pt>
                      <c:pt idx="13537">
                        <c:v>2.6950200000000001E-13</c:v>
                      </c:pt>
                      <c:pt idx="13538">
                        <c:v>2.59751E-13</c:v>
                      </c:pt>
                      <c:pt idx="13539">
                        <c:v>2.59751E-13</c:v>
                      </c:pt>
                      <c:pt idx="13540">
                        <c:v>6.6236799999999999E-13</c:v>
                      </c:pt>
                      <c:pt idx="13541">
                        <c:v>6.6236799999999999E-13</c:v>
                      </c:pt>
                      <c:pt idx="13542">
                        <c:v>2.98398E-12</c:v>
                      </c:pt>
                      <c:pt idx="13543">
                        <c:v>2.98398E-12</c:v>
                      </c:pt>
                      <c:pt idx="13544">
                        <c:v>2.6723299999999998E-13</c:v>
                      </c:pt>
                      <c:pt idx="13545">
                        <c:v>2.6723299999999998E-13</c:v>
                      </c:pt>
                      <c:pt idx="13546">
                        <c:v>2.6594200000000002E-13</c:v>
                      </c:pt>
                      <c:pt idx="13547">
                        <c:v>2.6594200000000002E-13</c:v>
                      </c:pt>
                      <c:pt idx="13548">
                        <c:v>2.7654E-13</c:v>
                      </c:pt>
                      <c:pt idx="13549">
                        <c:v>2.7654E-13</c:v>
                      </c:pt>
                      <c:pt idx="13550">
                        <c:v>2.8027999999999999E-13</c:v>
                      </c:pt>
                      <c:pt idx="13551">
                        <c:v>2.8027999999999999E-13</c:v>
                      </c:pt>
                      <c:pt idx="13552">
                        <c:v>2.6923300000000002E-13</c:v>
                      </c:pt>
                      <c:pt idx="13553">
                        <c:v>2.6923300000000002E-13</c:v>
                      </c:pt>
                      <c:pt idx="13554">
                        <c:v>2.75526E-13</c:v>
                      </c:pt>
                      <c:pt idx="13555">
                        <c:v>2.75526E-13</c:v>
                      </c:pt>
                      <c:pt idx="13556">
                        <c:v>5.8505300000000003E-13</c:v>
                      </c:pt>
                      <c:pt idx="13557">
                        <c:v>5.8505300000000003E-13</c:v>
                      </c:pt>
                      <c:pt idx="13558">
                        <c:v>2.9033499999999999E-13</c:v>
                      </c:pt>
                      <c:pt idx="13559">
                        <c:v>2.9033499999999999E-13</c:v>
                      </c:pt>
                      <c:pt idx="13560">
                        <c:v>2.9428800000000001E-13</c:v>
                      </c:pt>
                      <c:pt idx="13561">
                        <c:v>2.9428800000000001E-13</c:v>
                      </c:pt>
                      <c:pt idx="13562">
                        <c:v>3.1015800000000002E-13</c:v>
                      </c:pt>
                      <c:pt idx="13563">
                        <c:v>3.1015800000000002E-13</c:v>
                      </c:pt>
                      <c:pt idx="13564">
                        <c:v>3.18111E-12</c:v>
                      </c:pt>
                      <c:pt idx="13565">
                        <c:v>3.18111E-12</c:v>
                      </c:pt>
                      <c:pt idx="13566">
                        <c:v>3.12093E-13</c:v>
                      </c:pt>
                      <c:pt idx="13567">
                        <c:v>3.12093E-13</c:v>
                      </c:pt>
                      <c:pt idx="13568">
                        <c:v>3.1740800000000001E-13</c:v>
                      </c:pt>
                      <c:pt idx="13569">
                        <c:v>3.1740800000000001E-13</c:v>
                      </c:pt>
                      <c:pt idx="13570">
                        <c:v>3.2812400000000001E-13</c:v>
                      </c:pt>
                      <c:pt idx="13571">
                        <c:v>3.2812400000000001E-13</c:v>
                      </c:pt>
                      <c:pt idx="13572">
                        <c:v>3.3913899999999999E-13</c:v>
                      </c:pt>
                      <c:pt idx="13573">
                        <c:v>3.3913899999999999E-13</c:v>
                      </c:pt>
                      <c:pt idx="13574">
                        <c:v>3.5622900000000002E-13</c:v>
                      </c:pt>
                      <c:pt idx="13575">
                        <c:v>3.5622900000000002E-13</c:v>
                      </c:pt>
                      <c:pt idx="13576">
                        <c:v>3.6494000000000001E-13</c:v>
                      </c:pt>
                      <c:pt idx="13577">
                        <c:v>3.6494000000000001E-13</c:v>
                      </c:pt>
                      <c:pt idx="13578">
                        <c:v>7.2731400000000005E-13</c:v>
                      </c:pt>
                      <c:pt idx="13579">
                        <c:v>7.2731400000000005E-13</c:v>
                      </c:pt>
                      <c:pt idx="13580">
                        <c:v>6.3609500000000003E-13</c:v>
                      </c:pt>
                      <c:pt idx="13581">
                        <c:v>6.3609500000000003E-13</c:v>
                      </c:pt>
                      <c:pt idx="13582">
                        <c:v>3.7432799999999999E-13</c:v>
                      </c:pt>
                      <c:pt idx="13583">
                        <c:v>3.7432799999999999E-13</c:v>
                      </c:pt>
                      <c:pt idx="13584">
                        <c:v>8.27707E-13</c:v>
                      </c:pt>
                      <c:pt idx="13585">
                        <c:v>8.27707E-13</c:v>
                      </c:pt>
                      <c:pt idx="13586">
                        <c:v>4.02818E-13</c:v>
                      </c:pt>
                      <c:pt idx="13587">
                        <c:v>4.02818E-13</c:v>
                      </c:pt>
                      <c:pt idx="13588">
                        <c:v>4.2492499999999998E-13</c:v>
                      </c:pt>
                      <c:pt idx="13589">
                        <c:v>4.2492499999999998E-13</c:v>
                      </c:pt>
                      <c:pt idx="13590">
                        <c:v>6.20448E-13</c:v>
                      </c:pt>
                      <c:pt idx="13591">
                        <c:v>6.20448E-13</c:v>
                      </c:pt>
                      <c:pt idx="13592">
                        <c:v>4.1571300000000002E-13</c:v>
                      </c:pt>
                      <c:pt idx="13593">
                        <c:v>4.1571300000000002E-13</c:v>
                      </c:pt>
                      <c:pt idx="13594">
                        <c:v>4.5712999999999999E-13</c:v>
                      </c:pt>
                      <c:pt idx="13595">
                        <c:v>4.5712999999999999E-13</c:v>
                      </c:pt>
                      <c:pt idx="13596">
                        <c:v>4.85645E-13</c:v>
                      </c:pt>
                      <c:pt idx="13597">
                        <c:v>4.85645E-13</c:v>
                      </c:pt>
                      <c:pt idx="13598">
                        <c:v>4.7195400000000001E-13</c:v>
                      </c:pt>
                      <c:pt idx="13599">
                        <c:v>4.7195400000000001E-13</c:v>
                      </c:pt>
                      <c:pt idx="13600">
                        <c:v>4.6266500000000003E-13</c:v>
                      </c:pt>
                      <c:pt idx="13601">
                        <c:v>4.6266500000000003E-13</c:v>
                      </c:pt>
                      <c:pt idx="13602">
                        <c:v>4.8798600000000004E-13</c:v>
                      </c:pt>
                      <c:pt idx="13603">
                        <c:v>4.8798600000000004E-13</c:v>
                      </c:pt>
                      <c:pt idx="13604">
                        <c:v>5.0355000000000001E-13</c:v>
                      </c:pt>
                      <c:pt idx="13605">
                        <c:v>5.0355000000000001E-13</c:v>
                      </c:pt>
                      <c:pt idx="13606">
                        <c:v>5.0851700000000002E-13</c:v>
                      </c:pt>
                      <c:pt idx="13607">
                        <c:v>5.0851700000000002E-13</c:v>
                      </c:pt>
                      <c:pt idx="13608">
                        <c:v>5.3956500000000003E-13</c:v>
                      </c:pt>
                      <c:pt idx="13609">
                        <c:v>5.3956500000000003E-13</c:v>
                      </c:pt>
                      <c:pt idx="13610">
                        <c:v>5.2866600000000002E-13</c:v>
                      </c:pt>
                      <c:pt idx="13611">
                        <c:v>5.2866600000000002E-13</c:v>
                      </c:pt>
                      <c:pt idx="13612">
                        <c:v>5.3881799999999998E-13</c:v>
                      </c:pt>
                      <c:pt idx="13613">
                        <c:v>5.3881799999999998E-13</c:v>
                      </c:pt>
                      <c:pt idx="13614">
                        <c:v>5.5296099999999997E-13</c:v>
                      </c:pt>
                      <c:pt idx="13615">
                        <c:v>5.5296099999999997E-13</c:v>
                      </c:pt>
                      <c:pt idx="13616">
                        <c:v>6.6418900000000005E-13</c:v>
                      </c:pt>
                      <c:pt idx="13617">
                        <c:v>6.6418900000000005E-13</c:v>
                      </c:pt>
                      <c:pt idx="13618">
                        <c:v>5.6738599999999998E-13</c:v>
                      </c:pt>
                      <c:pt idx="13619">
                        <c:v>5.6738599999999998E-13</c:v>
                      </c:pt>
                      <c:pt idx="13620">
                        <c:v>6.1027799999999996E-13</c:v>
                      </c:pt>
                      <c:pt idx="13621">
                        <c:v>6.1027799999999996E-13</c:v>
                      </c:pt>
                      <c:pt idx="13622">
                        <c:v>5.8276700000000004E-13</c:v>
                      </c:pt>
                      <c:pt idx="13623">
                        <c:v>5.8276700000000004E-13</c:v>
                      </c:pt>
                      <c:pt idx="13624">
                        <c:v>5.8975799999999996E-13</c:v>
                      </c:pt>
                      <c:pt idx="13625">
                        <c:v>5.8975799999999996E-13</c:v>
                      </c:pt>
                      <c:pt idx="13626">
                        <c:v>5.7417800000000004E-13</c:v>
                      </c:pt>
                      <c:pt idx="13627">
                        <c:v>5.7417800000000004E-13</c:v>
                      </c:pt>
                      <c:pt idx="13628">
                        <c:v>5.8248800000000003E-13</c:v>
                      </c:pt>
                      <c:pt idx="13629">
                        <c:v>5.8248800000000003E-13</c:v>
                      </c:pt>
                      <c:pt idx="13630">
                        <c:v>6.2785099999999997E-13</c:v>
                      </c:pt>
                      <c:pt idx="13631">
                        <c:v>6.2785099999999997E-13</c:v>
                      </c:pt>
                      <c:pt idx="13632">
                        <c:v>3.5264E-12</c:v>
                      </c:pt>
                      <c:pt idx="13633">
                        <c:v>3.5264E-12</c:v>
                      </c:pt>
                      <c:pt idx="13634">
                        <c:v>6.5118699999999996E-13</c:v>
                      </c:pt>
                      <c:pt idx="13635">
                        <c:v>6.5118699999999996E-13</c:v>
                      </c:pt>
                      <c:pt idx="13636">
                        <c:v>3.72497E-12</c:v>
                      </c:pt>
                      <c:pt idx="13637">
                        <c:v>3.72497E-12</c:v>
                      </c:pt>
                      <c:pt idx="13638">
                        <c:v>3.5241200000000001E-12</c:v>
                      </c:pt>
                      <c:pt idx="13639">
                        <c:v>3.5241200000000001E-12</c:v>
                      </c:pt>
                      <c:pt idx="13640">
                        <c:v>6.3495000000000004E-13</c:v>
                      </c:pt>
                      <c:pt idx="13641">
                        <c:v>6.3495000000000004E-13</c:v>
                      </c:pt>
                      <c:pt idx="13642">
                        <c:v>1.3536900000000001E-12</c:v>
                      </c:pt>
                      <c:pt idx="13643">
                        <c:v>1.3536900000000001E-12</c:v>
                      </c:pt>
                      <c:pt idx="13644">
                        <c:v>1.2764199999999999E-12</c:v>
                      </c:pt>
                      <c:pt idx="13645">
                        <c:v>1.2764199999999999E-12</c:v>
                      </c:pt>
                      <c:pt idx="13646">
                        <c:v>6.1588799999999997E-13</c:v>
                      </c:pt>
                      <c:pt idx="13647">
                        <c:v>6.1588799999999997E-13</c:v>
                      </c:pt>
                      <c:pt idx="13648">
                        <c:v>6.5158100000000001E-13</c:v>
                      </c:pt>
                      <c:pt idx="13649">
                        <c:v>6.5158100000000001E-13</c:v>
                      </c:pt>
                      <c:pt idx="13650">
                        <c:v>6.2512500000000002E-13</c:v>
                      </c:pt>
                      <c:pt idx="13651">
                        <c:v>6.2512500000000002E-13</c:v>
                      </c:pt>
                      <c:pt idx="13652">
                        <c:v>6.1438400000000004E-13</c:v>
                      </c:pt>
                      <c:pt idx="13653">
                        <c:v>6.1438400000000004E-13</c:v>
                      </c:pt>
                      <c:pt idx="13654">
                        <c:v>9.3374600000000005E-13</c:v>
                      </c:pt>
                      <c:pt idx="13655">
                        <c:v>9.3374600000000005E-13</c:v>
                      </c:pt>
                      <c:pt idx="13656">
                        <c:v>6.0583500000000001E-13</c:v>
                      </c:pt>
                      <c:pt idx="13657">
                        <c:v>6.0583500000000001E-13</c:v>
                      </c:pt>
                      <c:pt idx="13658">
                        <c:v>5.53013E-13</c:v>
                      </c:pt>
                      <c:pt idx="13659">
                        <c:v>5.53013E-13</c:v>
                      </c:pt>
                      <c:pt idx="13660">
                        <c:v>5.7628599999999997E-13</c:v>
                      </c:pt>
                      <c:pt idx="13661">
                        <c:v>5.7628599999999997E-13</c:v>
                      </c:pt>
                      <c:pt idx="13662">
                        <c:v>5.5255600000000003E-13</c:v>
                      </c:pt>
                      <c:pt idx="13663">
                        <c:v>5.5255600000000003E-13</c:v>
                      </c:pt>
                      <c:pt idx="13664">
                        <c:v>5.4328600000000001E-13</c:v>
                      </c:pt>
                      <c:pt idx="13665">
                        <c:v>5.4328600000000001E-13</c:v>
                      </c:pt>
                      <c:pt idx="13666">
                        <c:v>5.2984900000000004E-13</c:v>
                      </c:pt>
                      <c:pt idx="13667">
                        <c:v>5.2984900000000004E-13</c:v>
                      </c:pt>
                      <c:pt idx="13668">
                        <c:v>6.8879700000000004E-13</c:v>
                      </c:pt>
                      <c:pt idx="13669">
                        <c:v>6.8879700000000004E-13</c:v>
                      </c:pt>
                      <c:pt idx="13670">
                        <c:v>5.3187000000000003E-13</c:v>
                      </c:pt>
                      <c:pt idx="13671">
                        <c:v>5.3187000000000003E-13</c:v>
                      </c:pt>
                      <c:pt idx="13672">
                        <c:v>5.2183499999999997E-13</c:v>
                      </c:pt>
                      <c:pt idx="13673">
                        <c:v>5.2183499999999997E-13</c:v>
                      </c:pt>
                      <c:pt idx="13674">
                        <c:v>1.0026600000000001E-12</c:v>
                      </c:pt>
                      <c:pt idx="13675">
                        <c:v>1.0026600000000001E-12</c:v>
                      </c:pt>
                      <c:pt idx="13676">
                        <c:v>4.9379100000000003E-13</c:v>
                      </c:pt>
                      <c:pt idx="13677">
                        <c:v>4.9379100000000003E-13</c:v>
                      </c:pt>
                      <c:pt idx="13678">
                        <c:v>7.4888499999999999E-13</c:v>
                      </c:pt>
                      <c:pt idx="13679">
                        <c:v>7.4888499999999999E-13</c:v>
                      </c:pt>
                      <c:pt idx="13680">
                        <c:v>4.8646199999999997E-13</c:v>
                      </c:pt>
                      <c:pt idx="13681">
                        <c:v>4.8646199999999997E-13</c:v>
                      </c:pt>
                      <c:pt idx="13682">
                        <c:v>3.4300099999999998E-12</c:v>
                      </c:pt>
                      <c:pt idx="13683">
                        <c:v>3.4300099999999998E-12</c:v>
                      </c:pt>
                      <c:pt idx="13684">
                        <c:v>4.5996500000000005E-13</c:v>
                      </c:pt>
                      <c:pt idx="13685">
                        <c:v>4.5996500000000005E-13</c:v>
                      </c:pt>
                      <c:pt idx="13686">
                        <c:v>4.5814099999999998E-13</c:v>
                      </c:pt>
                      <c:pt idx="13687">
                        <c:v>4.5814099999999998E-13</c:v>
                      </c:pt>
                      <c:pt idx="13688">
                        <c:v>4.4642899999999998E-13</c:v>
                      </c:pt>
                      <c:pt idx="13689">
                        <c:v>4.4642899999999998E-13</c:v>
                      </c:pt>
                      <c:pt idx="13690">
                        <c:v>4.19427E-13</c:v>
                      </c:pt>
                      <c:pt idx="13691">
                        <c:v>4.19427E-13</c:v>
                      </c:pt>
                      <c:pt idx="13692">
                        <c:v>1.0057E-12</c:v>
                      </c:pt>
                      <c:pt idx="13693">
                        <c:v>1.0057E-12</c:v>
                      </c:pt>
                      <c:pt idx="13694">
                        <c:v>4.42132E-13</c:v>
                      </c:pt>
                      <c:pt idx="13695">
                        <c:v>4.42132E-13</c:v>
                      </c:pt>
                      <c:pt idx="13696">
                        <c:v>6.1679299999999995E-13</c:v>
                      </c:pt>
                      <c:pt idx="13697">
                        <c:v>6.1679299999999995E-13</c:v>
                      </c:pt>
                      <c:pt idx="13698">
                        <c:v>3.9010900000000002E-13</c:v>
                      </c:pt>
                      <c:pt idx="13699">
                        <c:v>3.9010900000000002E-13</c:v>
                      </c:pt>
                      <c:pt idx="13700">
                        <c:v>3.7839000000000002E-13</c:v>
                      </c:pt>
                      <c:pt idx="13701">
                        <c:v>3.7839000000000002E-13</c:v>
                      </c:pt>
                      <c:pt idx="13702">
                        <c:v>5.4714400000000002E-13</c:v>
                      </c:pt>
                      <c:pt idx="13703">
                        <c:v>5.4714400000000002E-13</c:v>
                      </c:pt>
                      <c:pt idx="13704">
                        <c:v>3.7993900000000002E-13</c:v>
                      </c:pt>
                      <c:pt idx="13705">
                        <c:v>3.7993900000000002E-13</c:v>
                      </c:pt>
                      <c:pt idx="13706">
                        <c:v>3.4678900000000001E-13</c:v>
                      </c:pt>
                      <c:pt idx="13707">
                        <c:v>3.4678900000000001E-13</c:v>
                      </c:pt>
                      <c:pt idx="13708">
                        <c:v>3.7196900000000001E-13</c:v>
                      </c:pt>
                      <c:pt idx="13709">
                        <c:v>3.7196900000000001E-13</c:v>
                      </c:pt>
                      <c:pt idx="13710">
                        <c:v>3.4951100000000001E-13</c:v>
                      </c:pt>
                      <c:pt idx="13711">
                        <c:v>3.4951100000000001E-13</c:v>
                      </c:pt>
                      <c:pt idx="13712">
                        <c:v>4.47792E-13</c:v>
                      </c:pt>
                      <c:pt idx="13713">
                        <c:v>4.47792E-13</c:v>
                      </c:pt>
                      <c:pt idx="13714">
                        <c:v>3.24282E-13</c:v>
                      </c:pt>
                      <c:pt idx="13715">
                        <c:v>3.24282E-13</c:v>
                      </c:pt>
                      <c:pt idx="13716">
                        <c:v>3.1235600000000001E-13</c:v>
                      </c:pt>
                      <c:pt idx="13717">
                        <c:v>3.1235600000000001E-13</c:v>
                      </c:pt>
                      <c:pt idx="13718">
                        <c:v>3.0599899999999999E-13</c:v>
                      </c:pt>
                      <c:pt idx="13719">
                        <c:v>3.0599899999999999E-13</c:v>
                      </c:pt>
                      <c:pt idx="13720">
                        <c:v>3.3573400000000001E-13</c:v>
                      </c:pt>
                      <c:pt idx="13721">
                        <c:v>3.3573400000000001E-13</c:v>
                      </c:pt>
                      <c:pt idx="13722">
                        <c:v>3.1529500000000002E-13</c:v>
                      </c:pt>
                      <c:pt idx="13723">
                        <c:v>3.1529500000000002E-13</c:v>
                      </c:pt>
                      <c:pt idx="13724">
                        <c:v>3.0441500000000002E-13</c:v>
                      </c:pt>
                      <c:pt idx="13725">
                        <c:v>3.0441500000000002E-13</c:v>
                      </c:pt>
                      <c:pt idx="13726">
                        <c:v>6.1191399999999995E-13</c:v>
                      </c:pt>
                      <c:pt idx="13727">
                        <c:v>6.1191399999999995E-13</c:v>
                      </c:pt>
                      <c:pt idx="13728">
                        <c:v>3.00685E-13</c:v>
                      </c:pt>
                      <c:pt idx="13729">
                        <c:v>3.00685E-13</c:v>
                      </c:pt>
                      <c:pt idx="13730">
                        <c:v>2.8745399999999999E-13</c:v>
                      </c:pt>
                      <c:pt idx="13731">
                        <c:v>2.8745399999999999E-13</c:v>
                      </c:pt>
                      <c:pt idx="13732">
                        <c:v>3.5724199999999999E-13</c:v>
                      </c:pt>
                      <c:pt idx="13733">
                        <c:v>3.5724199999999999E-13</c:v>
                      </c:pt>
                      <c:pt idx="13734">
                        <c:v>3.0010399999999999E-13</c:v>
                      </c:pt>
                      <c:pt idx="13735">
                        <c:v>3.0010399999999999E-13</c:v>
                      </c:pt>
                      <c:pt idx="13736">
                        <c:v>3.3152199999999998E-13</c:v>
                      </c:pt>
                      <c:pt idx="13737">
                        <c:v>3.3152199999999998E-13</c:v>
                      </c:pt>
                      <c:pt idx="13738">
                        <c:v>2.8058599999999998E-13</c:v>
                      </c:pt>
                      <c:pt idx="13739">
                        <c:v>2.8058599999999998E-13</c:v>
                      </c:pt>
                      <c:pt idx="13740">
                        <c:v>2.9626600000000002E-13</c:v>
                      </c:pt>
                      <c:pt idx="13741">
                        <c:v>2.9626600000000002E-13</c:v>
                      </c:pt>
                      <c:pt idx="13742">
                        <c:v>2.9573100000000001E-13</c:v>
                      </c:pt>
                      <c:pt idx="13743">
                        <c:v>2.9573100000000001E-13</c:v>
                      </c:pt>
                      <c:pt idx="13744">
                        <c:v>2.8174200000000001E-13</c:v>
                      </c:pt>
                      <c:pt idx="13745">
                        <c:v>2.8174200000000001E-13</c:v>
                      </c:pt>
                      <c:pt idx="13746">
                        <c:v>2.6993800000000002E-13</c:v>
                      </c:pt>
                      <c:pt idx="13747">
                        <c:v>2.6993800000000002E-13</c:v>
                      </c:pt>
                      <c:pt idx="13748">
                        <c:v>2.6354799999999998E-13</c:v>
                      </c:pt>
                      <c:pt idx="13749">
                        <c:v>2.6354799999999998E-13</c:v>
                      </c:pt>
                      <c:pt idx="13750">
                        <c:v>2.7838099999999999E-13</c:v>
                      </c:pt>
                      <c:pt idx="13751">
                        <c:v>2.7838099999999999E-13</c:v>
                      </c:pt>
                      <c:pt idx="13752">
                        <c:v>2.5812700000000002E-13</c:v>
                      </c:pt>
                      <c:pt idx="13753">
                        <c:v>2.5812700000000002E-13</c:v>
                      </c:pt>
                      <c:pt idx="13754">
                        <c:v>1.0973600000000001E-12</c:v>
                      </c:pt>
                      <c:pt idx="13755">
                        <c:v>1.0973600000000001E-12</c:v>
                      </c:pt>
                      <c:pt idx="13756">
                        <c:v>2.8561199999999997E-13</c:v>
                      </c:pt>
                      <c:pt idx="13757">
                        <c:v>2.8561199999999997E-13</c:v>
                      </c:pt>
                      <c:pt idx="13758">
                        <c:v>5.0820600000000003E-13</c:v>
                      </c:pt>
                      <c:pt idx="13759">
                        <c:v>5.0820600000000003E-13</c:v>
                      </c:pt>
                      <c:pt idx="13760">
                        <c:v>2.8501200000000001E-13</c:v>
                      </c:pt>
                      <c:pt idx="13761">
                        <c:v>2.8501200000000001E-13</c:v>
                      </c:pt>
                      <c:pt idx="13762">
                        <c:v>2.7161899999999999E-13</c:v>
                      </c:pt>
                      <c:pt idx="13763">
                        <c:v>2.7161899999999999E-13</c:v>
                      </c:pt>
                      <c:pt idx="13764">
                        <c:v>2.66796E-13</c:v>
                      </c:pt>
                      <c:pt idx="13765">
                        <c:v>2.66796E-13</c:v>
                      </c:pt>
                      <c:pt idx="13766">
                        <c:v>2.5054700000000001E-13</c:v>
                      </c:pt>
                      <c:pt idx="13767">
                        <c:v>2.5054700000000001E-13</c:v>
                      </c:pt>
                      <c:pt idx="13768">
                        <c:v>2.5296599999999999E-13</c:v>
                      </c:pt>
                      <c:pt idx="13769">
                        <c:v>2.5296599999999999E-13</c:v>
                      </c:pt>
                      <c:pt idx="13770">
                        <c:v>5.4640200000000002E-13</c:v>
                      </c:pt>
                      <c:pt idx="13771">
                        <c:v>5.4640200000000002E-13</c:v>
                      </c:pt>
                      <c:pt idx="13772">
                        <c:v>2.6423600000000001E-13</c:v>
                      </c:pt>
                      <c:pt idx="13773">
                        <c:v>2.6423600000000001E-13</c:v>
                      </c:pt>
                      <c:pt idx="13774">
                        <c:v>2.2996200000000001E-13</c:v>
                      </c:pt>
                      <c:pt idx="13775">
                        <c:v>2.2996200000000001E-13</c:v>
                      </c:pt>
                      <c:pt idx="13776">
                        <c:v>2.5075099999999999E-13</c:v>
                      </c:pt>
                      <c:pt idx="13777">
                        <c:v>2.5075099999999999E-13</c:v>
                      </c:pt>
                      <c:pt idx="13778">
                        <c:v>2.54796E-13</c:v>
                      </c:pt>
                      <c:pt idx="13779">
                        <c:v>2.54796E-13</c:v>
                      </c:pt>
                      <c:pt idx="13780">
                        <c:v>2.5414200000000001E-13</c:v>
                      </c:pt>
                      <c:pt idx="13781">
                        <c:v>2.5414200000000001E-13</c:v>
                      </c:pt>
                      <c:pt idx="13782">
                        <c:v>2.6037600000000001E-13</c:v>
                      </c:pt>
                      <c:pt idx="13783">
                        <c:v>2.6037600000000001E-13</c:v>
                      </c:pt>
                      <c:pt idx="13784">
                        <c:v>2.38906E-13</c:v>
                      </c:pt>
                      <c:pt idx="13785">
                        <c:v>2.38906E-13</c:v>
                      </c:pt>
                      <c:pt idx="13786">
                        <c:v>2.5306600000000001E-13</c:v>
                      </c:pt>
                      <c:pt idx="13787">
                        <c:v>2.5306600000000001E-13</c:v>
                      </c:pt>
                      <c:pt idx="13788">
                        <c:v>5.2781299999999996E-13</c:v>
                      </c:pt>
                      <c:pt idx="13789">
                        <c:v>5.2781299999999996E-13</c:v>
                      </c:pt>
                      <c:pt idx="13790">
                        <c:v>2.8050099999999999E-13</c:v>
                      </c:pt>
                      <c:pt idx="13791">
                        <c:v>2.8050099999999999E-13</c:v>
                      </c:pt>
                      <c:pt idx="13792">
                        <c:v>2.6706499999999998E-13</c:v>
                      </c:pt>
                      <c:pt idx="13793">
                        <c:v>2.6706499999999998E-13</c:v>
                      </c:pt>
                      <c:pt idx="13794">
                        <c:v>2.8347399999999999E-13</c:v>
                      </c:pt>
                      <c:pt idx="13795">
                        <c:v>2.8347399999999999E-13</c:v>
                      </c:pt>
                      <c:pt idx="13796">
                        <c:v>2.5715700000000002E-13</c:v>
                      </c:pt>
                      <c:pt idx="13797">
                        <c:v>2.5715700000000002E-13</c:v>
                      </c:pt>
                      <c:pt idx="13798">
                        <c:v>2.6430199999999999E-13</c:v>
                      </c:pt>
                      <c:pt idx="13799">
                        <c:v>2.6430199999999999E-13</c:v>
                      </c:pt>
                      <c:pt idx="13800">
                        <c:v>6.8388600000000004E-13</c:v>
                      </c:pt>
                      <c:pt idx="13801">
                        <c:v>6.8388600000000004E-13</c:v>
                      </c:pt>
                      <c:pt idx="13802">
                        <c:v>2.7784099999999998E-13</c:v>
                      </c:pt>
                      <c:pt idx="13803">
                        <c:v>2.7784099999999998E-13</c:v>
                      </c:pt>
                      <c:pt idx="13804">
                        <c:v>3.1913299999999999E-13</c:v>
                      </c:pt>
                      <c:pt idx="13805">
                        <c:v>3.1913299999999999E-13</c:v>
                      </c:pt>
                      <c:pt idx="13806">
                        <c:v>2.83772E-13</c:v>
                      </c:pt>
                      <c:pt idx="13807">
                        <c:v>2.83772E-13</c:v>
                      </c:pt>
                      <c:pt idx="13808">
                        <c:v>2.9735899999999999E-13</c:v>
                      </c:pt>
                      <c:pt idx="13809">
                        <c:v>2.9735899999999999E-13</c:v>
                      </c:pt>
                      <c:pt idx="13810">
                        <c:v>2.8584299999999999E-13</c:v>
                      </c:pt>
                      <c:pt idx="13811">
                        <c:v>2.8584299999999999E-13</c:v>
                      </c:pt>
                      <c:pt idx="13812">
                        <c:v>5.1260699999999996E-13</c:v>
                      </c:pt>
                      <c:pt idx="13813">
                        <c:v>5.1260699999999996E-13</c:v>
                      </c:pt>
                      <c:pt idx="13814">
                        <c:v>3.5269400000000002E-13</c:v>
                      </c:pt>
                      <c:pt idx="13815">
                        <c:v>3.5269400000000002E-13</c:v>
                      </c:pt>
                      <c:pt idx="13816">
                        <c:v>3.41117E-13</c:v>
                      </c:pt>
                      <c:pt idx="13817">
                        <c:v>3.41117E-13</c:v>
                      </c:pt>
                      <c:pt idx="13818">
                        <c:v>3.2077599999999999E-13</c:v>
                      </c:pt>
                      <c:pt idx="13819">
                        <c:v>3.2077599999999999E-13</c:v>
                      </c:pt>
                      <c:pt idx="13820">
                        <c:v>3.5115400000000001E-13</c:v>
                      </c:pt>
                      <c:pt idx="13821">
                        <c:v>3.5115400000000001E-13</c:v>
                      </c:pt>
                      <c:pt idx="13822">
                        <c:v>3.2654899999999999E-13</c:v>
                      </c:pt>
                      <c:pt idx="13823">
                        <c:v>3.2654899999999999E-13</c:v>
                      </c:pt>
                      <c:pt idx="13824">
                        <c:v>6.3437599999999998E-13</c:v>
                      </c:pt>
                      <c:pt idx="13825">
                        <c:v>6.3437599999999998E-13</c:v>
                      </c:pt>
                      <c:pt idx="13826">
                        <c:v>6.7348299999999999E-13</c:v>
                      </c:pt>
                      <c:pt idx="13827">
                        <c:v>6.7348299999999999E-13</c:v>
                      </c:pt>
                      <c:pt idx="13828">
                        <c:v>4.0206599999999999E-13</c:v>
                      </c:pt>
                      <c:pt idx="13829">
                        <c:v>4.0206599999999999E-13</c:v>
                      </c:pt>
                      <c:pt idx="13830">
                        <c:v>3.6580799999999999E-13</c:v>
                      </c:pt>
                      <c:pt idx="13831">
                        <c:v>3.6580799999999999E-13</c:v>
                      </c:pt>
                      <c:pt idx="13832">
                        <c:v>3.8108599999999998E-11</c:v>
                      </c:pt>
                      <c:pt idx="13833">
                        <c:v>3.8108599999999998E-11</c:v>
                      </c:pt>
                      <c:pt idx="13834">
                        <c:v>3.5963399999999999E-13</c:v>
                      </c:pt>
                      <c:pt idx="13835">
                        <c:v>3.5963399999999999E-13</c:v>
                      </c:pt>
                      <c:pt idx="13836">
                        <c:v>3.6971100000000002E-13</c:v>
                      </c:pt>
                      <c:pt idx="13837">
                        <c:v>3.6971100000000002E-13</c:v>
                      </c:pt>
                      <c:pt idx="13838">
                        <c:v>3.7784800000000001E-13</c:v>
                      </c:pt>
                      <c:pt idx="13839">
                        <c:v>3.7784800000000001E-13</c:v>
                      </c:pt>
                      <c:pt idx="13840">
                        <c:v>3.8846899999999999E-13</c:v>
                      </c:pt>
                      <c:pt idx="13841">
                        <c:v>3.8846899999999999E-13</c:v>
                      </c:pt>
                      <c:pt idx="13842">
                        <c:v>7.7048900000000001E-13</c:v>
                      </c:pt>
                      <c:pt idx="13843">
                        <c:v>7.7048900000000001E-13</c:v>
                      </c:pt>
                      <c:pt idx="13844">
                        <c:v>4.1490900000000002E-13</c:v>
                      </c:pt>
                      <c:pt idx="13845">
                        <c:v>4.1490900000000002E-13</c:v>
                      </c:pt>
                      <c:pt idx="13846">
                        <c:v>6.5057899999999997E-13</c:v>
                      </c:pt>
                      <c:pt idx="13847">
                        <c:v>6.5057899999999997E-13</c:v>
                      </c:pt>
                      <c:pt idx="13848">
                        <c:v>4.0896500000000001E-13</c:v>
                      </c:pt>
                      <c:pt idx="13849">
                        <c:v>4.0896500000000001E-13</c:v>
                      </c:pt>
                      <c:pt idx="13850">
                        <c:v>4.3666900000000002E-13</c:v>
                      </c:pt>
                      <c:pt idx="13851">
                        <c:v>4.3666900000000002E-13</c:v>
                      </c:pt>
                      <c:pt idx="13852">
                        <c:v>4.5154999999999998E-13</c:v>
                      </c:pt>
                      <c:pt idx="13853">
                        <c:v>4.5154999999999998E-13</c:v>
                      </c:pt>
                      <c:pt idx="13854">
                        <c:v>4.5558299999999998E-13</c:v>
                      </c:pt>
                      <c:pt idx="13855">
                        <c:v>4.5558299999999998E-13</c:v>
                      </c:pt>
                      <c:pt idx="13856">
                        <c:v>4.5627599999999996E-13</c:v>
                      </c:pt>
                      <c:pt idx="13857">
                        <c:v>4.5627599999999996E-13</c:v>
                      </c:pt>
                      <c:pt idx="13858">
                        <c:v>4.4788300000000002E-13</c:v>
                      </c:pt>
                      <c:pt idx="13859">
                        <c:v>4.4788300000000002E-13</c:v>
                      </c:pt>
                      <c:pt idx="13860">
                        <c:v>4.6398000000000001E-13</c:v>
                      </c:pt>
                      <c:pt idx="13861">
                        <c:v>4.6398000000000001E-13</c:v>
                      </c:pt>
                      <c:pt idx="13862">
                        <c:v>4.6140899999999998E-13</c:v>
                      </c:pt>
                      <c:pt idx="13863">
                        <c:v>4.6140899999999998E-13</c:v>
                      </c:pt>
                      <c:pt idx="13864">
                        <c:v>4.55508E-13</c:v>
                      </c:pt>
                      <c:pt idx="13865">
                        <c:v>4.55508E-13</c:v>
                      </c:pt>
                      <c:pt idx="13866">
                        <c:v>4.8224800000000005E-13</c:v>
                      </c:pt>
                      <c:pt idx="13867">
                        <c:v>4.8224800000000005E-13</c:v>
                      </c:pt>
                      <c:pt idx="13868">
                        <c:v>4.8495399999999995E-13</c:v>
                      </c:pt>
                      <c:pt idx="13869">
                        <c:v>4.8495399999999995E-13</c:v>
                      </c:pt>
                      <c:pt idx="13870">
                        <c:v>4.8639300000000003E-13</c:v>
                      </c:pt>
                      <c:pt idx="13871">
                        <c:v>4.8639300000000003E-13</c:v>
                      </c:pt>
                      <c:pt idx="13872">
                        <c:v>4.8362099999999998E-13</c:v>
                      </c:pt>
                      <c:pt idx="13873">
                        <c:v>4.8362099999999998E-13</c:v>
                      </c:pt>
                      <c:pt idx="13874">
                        <c:v>4.9374399999999996E-13</c:v>
                      </c:pt>
                      <c:pt idx="13875">
                        <c:v>4.9374399999999996E-13</c:v>
                      </c:pt>
                      <c:pt idx="13876">
                        <c:v>5.0516100000000001E-13</c:v>
                      </c:pt>
                      <c:pt idx="13877">
                        <c:v>5.0516100000000001E-13</c:v>
                      </c:pt>
                      <c:pt idx="13878">
                        <c:v>5.2848900000000003E-13</c:v>
                      </c:pt>
                      <c:pt idx="13879">
                        <c:v>5.2848900000000003E-13</c:v>
                      </c:pt>
                      <c:pt idx="13880">
                        <c:v>5.2031499999999999E-13</c:v>
                      </c:pt>
                      <c:pt idx="13881">
                        <c:v>5.2031499999999999E-13</c:v>
                      </c:pt>
                      <c:pt idx="13882">
                        <c:v>7.9423000000000004E-13</c:v>
                      </c:pt>
                      <c:pt idx="13883">
                        <c:v>7.9423000000000004E-13</c:v>
                      </c:pt>
                      <c:pt idx="13884">
                        <c:v>5.05504E-13</c:v>
                      </c:pt>
                      <c:pt idx="13885">
                        <c:v>5.05504E-13</c:v>
                      </c:pt>
                      <c:pt idx="13886">
                        <c:v>5.0735500000000001E-13</c:v>
                      </c:pt>
                      <c:pt idx="13887">
                        <c:v>5.0735500000000001E-13</c:v>
                      </c:pt>
                      <c:pt idx="13888">
                        <c:v>4.9853799999999997E-13</c:v>
                      </c:pt>
                      <c:pt idx="13889">
                        <c:v>4.9853799999999997E-13</c:v>
                      </c:pt>
                      <c:pt idx="13890">
                        <c:v>4.7718799999999997E-13</c:v>
                      </c:pt>
                      <c:pt idx="13891">
                        <c:v>4.7718799999999997E-13</c:v>
                      </c:pt>
                      <c:pt idx="13892">
                        <c:v>5.1015E-13</c:v>
                      </c:pt>
                      <c:pt idx="13893">
                        <c:v>5.1015E-13</c:v>
                      </c:pt>
                      <c:pt idx="13894">
                        <c:v>4.6979699999999996E-13</c:v>
                      </c:pt>
                      <c:pt idx="13895">
                        <c:v>4.6979699999999996E-13</c:v>
                      </c:pt>
                      <c:pt idx="13896">
                        <c:v>3.4617700000000001E-12</c:v>
                      </c:pt>
                      <c:pt idx="13897">
                        <c:v>3.4617700000000001E-12</c:v>
                      </c:pt>
                      <c:pt idx="13898">
                        <c:v>4.6557E-13</c:v>
                      </c:pt>
                      <c:pt idx="13899">
                        <c:v>4.6557E-13</c:v>
                      </c:pt>
                      <c:pt idx="13900">
                        <c:v>4.6601800000000002E-13</c:v>
                      </c:pt>
                      <c:pt idx="13901">
                        <c:v>4.6601800000000002E-13</c:v>
                      </c:pt>
                      <c:pt idx="13902">
                        <c:v>4.5826799999999998E-13</c:v>
                      </c:pt>
                      <c:pt idx="13903">
                        <c:v>4.5826799999999998E-13</c:v>
                      </c:pt>
                      <c:pt idx="13904">
                        <c:v>4.2379300000000002E-13</c:v>
                      </c:pt>
                      <c:pt idx="13905">
                        <c:v>4.2379300000000002E-13</c:v>
                      </c:pt>
                      <c:pt idx="13906">
                        <c:v>6.4940899999999998E-13</c:v>
                      </c:pt>
                      <c:pt idx="13907">
                        <c:v>6.4940899999999998E-13</c:v>
                      </c:pt>
                      <c:pt idx="13908">
                        <c:v>4.3982899999999998E-13</c:v>
                      </c:pt>
                      <c:pt idx="13909">
                        <c:v>4.3982899999999998E-13</c:v>
                      </c:pt>
                      <c:pt idx="13910">
                        <c:v>4.3777999999999998E-13</c:v>
                      </c:pt>
                      <c:pt idx="13911">
                        <c:v>4.3777999999999998E-13</c:v>
                      </c:pt>
                      <c:pt idx="13912">
                        <c:v>4.2338799999999998E-13</c:v>
                      </c:pt>
                      <c:pt idx="13913">
                        <c:v>4.2338799999999998E-13</c:v>
                      </c:pt>
                      <c:pt idx="13914">
                        <c:v>4.33158E-13</c:v>
                      </c:pt>
                      <c:pt idx="13915">
                        <c:v>4.33158E-13</c:v>
                      </c:pt>
                      <c:pt idx="13916">
                        <c:v>4.0479499999999999E-13</c:v>
                      </c:pt>
                      <c:pt idx="13917">
                        <c:v>4.0479499999999999E-13</c:v>
                      </c:pt>
                      <c:pt idx="13918">
                        <c:v>4.23972E-13</c:v>
                      </c:pt>
                      <c:pt idx="13919">
                        <c:v>4.23972E-13</c:v>
                      </c:pt>
                      <c:pt idx="13920">
                        <c:v>4.2598499999999998E-13</c:v>
                      </c:pt>
                      <c:pt idx="13921">
                        <c:v>4.2598499999999998E-13</c:v>
                      </c:pt>
                      <c:pt idx="13922">
                        <c:v>3.5342400000000001E-12</c:v>
                      </c:pt>
                      <c:pt idx="13923">
                        <c:v>3.5342400000000001E-12</c:v>
                      </c:pt>
                      <c:pt idx="13924">
                        <c:v>4.0040600000000002E-13</c:v>
                      </c:pt>
                      <c:pt idx="13925">
                        <c:v>4.0040600000000002E-13</c:v>
                      </c:pt>
                      <c:pt idx="13926">
                        <c:v>7.4302600000000003E-13</c:v>
                      </c:pt>
                      <c:pt idx="13927">
                        <c:v>7.4302600000000003E-13</c:v>
                      </c:pt>
                      <c:pt idx="13928">
                        <c:v>3.7086800000000002E-13</c:v>
                      </c:pt>
                      <c:pt idx="13929">
                        <c:v>3.7086800000000002E-13</c:v>
                      </c:pt>
                      <c:pt idx="13930">
                        <c:v>4.6476300000000005E-13</c:v>
                      </c:pt>
                      <c:pt idx="13931">
                        <c:v>4.6476300000000005E-13</c:v>
                      </c:pt>
                      <c:pt idx="13932">
                        <c:v>3.7849600000000002E-13</c:v>
                      </c:pt>
                      <c:pt idx="13933">
                        <c:v>3.7849600000000002E-13</c:v>
                      </c:pt>
                      <c:pt idx="13934">
                        <c:v>3.8651199999999998E-13</c:v>
                      </c:pt>
                      <c:pt idx="13935">
                        <c:v>3.8651199999999998E-13</c:v>
                      </c:pt>
                      <c:pt idx="13936">
                        <c:v>3.7710699999999998E-13</c:v>
                      </c:pt>
                      <c:pt idx="13937">
                        <c:v>3.7710699999999998E-13</c:v>
                      </c:pt>
                      <c:pt idx="13938">
                        <c:v>3.4789800000000002E-13</c:v>
                      </c:pt>
                      <c:pt idx="13939">
                        <c:v>3.4789800000000002E-13</c:v>
                      </c:pt>
                      <c:pt idx="13940">
                        <c:v>3.6432500000000002E-13</c:v>
                      </c:pt>
                      <c:pt idx="13941">
                        <c:v>3.6432500000000002E-13</c:v>
                      </c:pt>
                      <c:pt idx="13942">
                        <c:v>3.3886699999999998E-13</c:v>
                      </c:pt>
                      <c:pt idx="13943">
                        <c:v>3.3886699999999998E-13</c:v>
                      </c:pt>
                      <c:pt idx="13944">
                        <c:v>3.4885299999999999E-13</c:v>
                      </c:pt>
                      <c:pt idx="13945">
                        <c:v>3.4885299999999999E-13</c:v>
                      </c:pt>
                      <c:pt idx="13946">
                        <c:v>3.5761600000000001E-13</c:v>
                      </c:pt>
                      <c:pt idx="13947">
                        <c:v>3.5761600000000001E-13</c:v>
                      </c:pt>
                      <c:pt idx="13948">
                        <c:v>3.6966599999999999E-13</c:v>
                      </c:pt>
                      <c:pt idx="13949">
                        <c:v>3.6966599999999999E-13</c:v>
                      </c:pt>
                      <c:pt idx="13950">
                        <c:v>3.2322000000000001E-13</c:v>
                      </c:pt>
                      <c:pt idx="13951">
                        <c:v>3.2322000000000001E-13</c:v>
                      </c:pt>
                      <c:pt idx="13952">
                        <c:v>3.3106099999999998E-13</c:v>
                      </c:pt>
                      <c:pt idx="13953">
                        <c:v>3.3106099999999998E-13</c:v>
                      </c:pt>
                      <c:pt idx="13954">
                        <c:v>3.12427E-13</c:v>
                      </c:pt>
                      <c:pt idx="13955">
                        <c:v>3.12427E-13</c:v>
                      </c:pt>
                      <c:pt idx="13956">
                        <c:v>3.1176400000000001E-13</c:v>
                      </c:pt>
                      <c:pt idx="13957">
                        <c:v>3.1176400000000001E-13</c:v>
                      </c:pt>
                      <c:pt idx="13958">
                        <c:v>3.16367E-12</c:v>
                      </c:pt>
                      <c:pt idx="13959">
                        <c:v>3.16367E-12</c:v>
                      </c:pt>
                      <c:pt idx="13960">
                        <c:v>3.0216399999999998E-13</c:v>
                      </c:pt>
                      <c:pt idx="13961">
                        <c:v>3.0216399999999998E-13</c:v>
                      </c:pt>
                      <c:pt idx="13962">
                        <c:v>2.8593699999999998E-13</c:v>
                      </c:pt>
                      <c:pt idx="13963">
                        <c:v>2.8593699999999998E-13</c:v>
                      </c:pt>
                      <c:pt idx="13964">
                        <c:v>7.7095800000000004E-13</c:v>
                      </c:pt>
                      <c:pt idx="13965">
                        <c:v>7.7095800000000004E-13</c:v>
                      </c:pt>
                      <c:pt idx="13966">
                        <c:v>2.9299300000000001E-13</c:v>
                      </c:pt>
                      <c:pt idx="13967">
                        <c:v>2.9299300000000001E-13</c:v>
                      </c:pt>
                      <c:pt idx="13968">
                        <c:v>2.4394700000000002E-13</c:v>
                      </c:pt>
                      <c:pt idx="13969">
                        <c:v>2.4394700000000002E-13</c:v>
                      </c:pt>
                      <c:pt idx="13970">
                        <c:v>2.5997E-13</c:v>
                      </c:pt>
                      <c:pt idx="13971">
                        <c:v>2.5997E-13</c:v>
                      </c:pt>
                      <c:pt idx="13972">
                        <c:v>6.3717799999999997E-13</c:v>
                      </c:pt>
                      <c:pt idx="13973">
                        <c:v>6.3717799999999997E-13</c:v>
                      </c:pt>
                      <c:pt idx="13974">
                        <c:v>2.4683999999999999E-13</c:v>
                      </c:pt>
                      <c:pt idx="13975">
                        <c:v>2.4683999999999999E-13</c:v>
                      </c:pt>
                      <c:pt idx="13976">
                        <c:v>2.5091899999999998E-13</c:v>
                      </c:pt>
                      <c:pt idx="13977">
                        <c:v>2.5091899999999998E-13</c:v>
                      </c:pt>
                      <c:pt idx="13978">
                        <c:v>2.4950899999999999E-13</c:v>
                      </c:pt>
                      <c:pt idx="13979">
                        <c:v>2.4950899999999999E-13</c:v>
                      </c:pt>
                      <c:pt idx="13980">
                        <c:v>2.39164E-13</c:v>
                      </c:pt>
                      <c:pt idx="13981">
                        <c:v>2.39164E-13</c:v>
                      </c:pt>
                      <c:pt idx="13982">
                        <c:v>2.5913900000000002E-13</c:v>
                      </c:pt>
                      <c:pt idx="13983">
                        <c:v>2.5913900000000002E-13</c:v>
                      </c:pt>
                      <c:pt idx="13984">
                        <c:v>2.5181700000000002E-13</c:v>
                      </c:pt>
                      <c:pt idx="13985">
                        <c:v>2.5181700000000002E-13</c:v>
                      </c:pt>
                      <c:pt idx="13986">
                        <c:v>2.83417E-13</c:v>
                      </c:pt>
                      <c:pt idx="13987">
                        <c:v>2.83417E-13</c:v>
                      </c:pt>
                      <c:pt idx="13988">
                        <c:v>2.4145300000000001E-13</c:v>
                      </c:pt>
                      <c:pt idx="13989">
                        <c:v>2.4145300000000001E-13</c:v>
                      </c:pt>
                      <c:pt idx="13990">
                        <c:v>2.6489100000000002E-13</c:v>
                      </c:pt>
                      <c:pt idx="13991">
                        <c:v>2.6489100000000002E-13</c:v>
                      </c:pt>
                      <c:pt idx="13992">
                        <c:v>2.6145799999999999E-13</c:v>
                      </c:pt>
                      <c:pt idx="13993">
                        <c:v>2.6145799999999999E-13</c:v>
                      </c:pt>
                      <c:pt idx="13994">
                        <c:v>2.3374400000000001E-13</c:v>
                      </c:pt>
                      <c:pt idx="13995">
                        <c:v>2.3374400000000001E-13</c:v>
                      </c:pt>
                      <c:pt idx="13996">
                        <c:v>4.9914000000000003E-13</c:v>
                      </c:pt>
                      <c:pt idx="13997">
                        <c:v>4.9914000000000003E-13</c:v>
                      </c:pt>
                      <c:pt idx="13998">
                        <c:v>2.48184E-13</c:v>
                      </c:pt>
                      <c:pt idx="13999">
                        <c:v>2.48184E-13</c:v>
                      </c:pt>
                      <c:pt idx="14000">
                        <c:v>2.4711899999999999E-13</c:v>
                      </c:pt>
                      <c:pt idx="14001">
                        <c:v>2.4711899999999999E-13</c:v>
                      </c:pt>
                      <c:pt idx="14002">
                        <c:v>2.5455500000000002E-13</c:v>
                      </c:pt>
                      <c:pt idx="14003">
                        <c:v>2.5455500000000002E-13</c:v>
                      </c:pt>
                      <c:pt idx="14004">
                        <c:v>2.4750399999999999E-13</c:v>
                      </c:pt>
                      <c:pt idx="14005">
                        <c:v>2.4750399999999999E-13</c:v>
                      </c:pt>
                      <c:pt idx="14006">
                        <c:v>2.6172200000000001E-13</c:v>
                      </c:pt>
                      <c:pt idx="14007">
                        <c:v>2.6172200000000001E-13</c:v>
                      </c:pt>
                      <c:pt idx="14008">
                        <c:v>2.4460699999999999E-13</c:v>
                      </c:pt>
                      <c:pt idx="14009">
                        <c:v>2.4460699999999999E-13</c:v>
                      </c:pt>
                      <c:pt idx="14010">
                        <c:v>2.3326700000000001E-13</c:v>
                      </c:pt>
                      <c:pt idx="14011">
                        <c:v>2.3326700000000001E-13</c:v>
                      </c:pt>
                      <c:pt idx="14012">
                        <c:v>2.3096000000000001E-13</c:v>
                      </c:pt>
                      <c:pt idx="14013">
                        <c:v>2.3096000000000001E-13</c:v>
                      </c:pt>
                      <c:pt idx="14014">
                        <c:v>5.2146399999999997E-13</c:v>
                      </c:pt>
                      <c:pt idx="14015">
                        <c:v>5.2146399999999997E-13</c:v>
                      </c:pt>
                      <c:pt idx="14016">
                        <c:v>2.4657400000000002E-13</c:v>
                      </c:pt>
                      <c:pt idx="14017">
                        <c:v>2.4657400000000002E-13</c:v>
                      </c:pt>
                      <c:pt idx="14018">
                        <c:v>2.4420999999999998E-13</c:v>
                      </c:pt>
                      <c:pt idx="14019">
                        <c:v>2.4420999999999998E-13</c:v>
                      </c:pt>
                      <c:pt idx="14020">
                        <c:v>2.4030399999999998E-13</c:v>
                      </c:pt>
                      <c:pt idx="14021">
                        <c:v>2.4030399999999998E-13</c:v>
                      </c:pt>
                      <c:pt idx="14022">
                        <c:v>5.9856499999999998E-13</c:v>
                      </c:pt>
                      <c:pt idx="14023">
                        <c:v>5.9856499999999998E-13</c:v>
                      </c:pt>
                      <c:pt idx="14024">
                        <c:v>4.8130799999999995E-13</c:v>
                      </c:pt>
                      <c:pt idx="14025">
                        <c:v>4.8130799999999995E-13</c:v>
                      </c:pt>
                      <c:pt idx="14026">
                        <c:v>2.4532300000000002E-13</c:v>
                      </c:pt>
                      <c:pt idx="14027">
                        <c:v>2.4532300000000002E-13</c:v>
                      </c:pt>
                      <c:pt idx="14028">
                        <c:v>2.3091400000000001E-13</c:v>
                      </c:pt>
                      <c:pt idx="14029">
                        <c:v>2.3091400000000001E-13</c:v>
                      </c:pt>
                      <c:pt idx="14030">
                        <c:v>5.7021699999999995E-13</c:v>
                      </c:pt>
                      <c:pt idx="14031">
                        <c:v>5.7021699999999995E-13</c:v>
                      </c:pt>
                      <c:pt idx="14032">
                        <c:v>2.4050600000000002E-13</c:v>
                      </c:pt>
                      <c:pt idx="14033">
                        <c:v>2.4050600000000002E-13</c:v>
                      </c:pt>
                      <c:pt idx="14034">
                        <c:v>5.1589999999999995E-13</c:v>
                      </c:pt>
                      <c:pt idx="14035">
                        <c:v>5.1589999999999995E-13</c:v>
                      </c:pt>
                      <c:pt idx="14036">
                        <c:v>4.82225E-13</c:v>
                      </c:pt>
                      <c:pt idx="14037">
                        <c:v>4.82225E-13</c:v>
                      </c:pt>
                      <c:pt idx="14038">
                        <c:v>2.4372100000000002E-13</c:v>
                      </c:pt>
                      <c:pt idx="14039">
                        <c:v>2.4372100000000002E-13</c:v>
                      </c:pt>
                      <c:pt idx="14040">
                        <c:v>2.38173E-13</c:v>
                      </c:pt>
                      <c:pt idx="14041">
                        <c:v>2.38173E-13</c:v>
                      </c:pt>
                      <c:pt idx="14042">
                        <c:v>7.0127300000000001E-13</c:v>
                      </c:pt>
                      <c:pt idx="14043">
                        <c:v>7.0127300000000001E-13</c:v>
                      </c:pt>
                      <c:pt idx="14044">
                        <c:v>5.9119599999999996E-13</c:v>
                      </c:pt>
                      <c:pt idx="14045">
                        <c:v>5.9119599999999996E-13</c:v>
                      </c:pt>
                      <c:pt idx="14046">
                        <c:v>2.29372E-13</c:v>
                      </c:pt>
                      <c:pt idx="14047">
                        <c:v>2.29372E-13</c:v>
                      </c:pt>
                      <c:pt idx="14048">
                        <c:v>2.2400499999999999E-13</c:v>
                      </c:pt>
                      <c:pt idx="14049">
                        <c:v>2.2400499999999999E-13</c:v>
                      </c:pt>
                      <c:pt idx="14050">
                        <c:v>3.1563600000000001E-12</c:v>
                      </c:pt>
                      <c:pt idx="14051">
                        <c:v>3.1563600000000001E-12</c:v>
                      </c:pt>
                      <c:pt idx="14052">
                        <c:v>2.27247E-13</c:v>
                      </c:pt>
                      <c:pt idx="14053">
                        <c:v>2.27247E-13</c:v>
                      </c:pt>
                      <c:pt idx="14054">
                        <c:v>2.4294400000000001E-13</c:v>
                      </c:pt>
                      <c:pt idx="14055">
                        <c:v>2.4294400000000001E-13</c:v>
                      </c:pt>
                      <c:pt idx="14056">
                        <c:v>2.7499400000000001E-13</c:v>
                      </c:pt>
                      <c:pt idx="14057">
                        <c:v>2.7499400000000001E-13</c:v>
                      </c:pt>
                      <c:pt idx="14058">
                        <c:v>2.35426E-13</c:v>
                      </c:pt>
                      <c:pt idx="14059">
                        <c:v>2.35426E-13</c:v>
                      </c:pt>
                      <c:pt idx="14060">
                        <c:v>2.3280200000000002E-13</c:v>
                      </c:pt>
                      <c:pt idx="14061">
                        <c:v>2.3280200000000002E-13</c:v>
                      </c:pt>
                      <c:pt idx="14062">
                        <c:v>2.22837E-13</c:v>
                      </c:pt>
                      <c:pt idx="14063">
                        <c:v>2.22837E-13</c:v>
                      </c:pt>
                      <c:pt idx="14064">
                        <c:v>2.4598400000000001E-13</c:v>
                      </c:pt>
                      <c:pt idx="14065">
                        <c:v>2.4598400000000001E-13</c:v>
                      </c:pt>
                      <c:pt idx="14066">
                        <c:v>2.35714E-13</c:v>
                      </c:pt>
                      <c:pt idx="14067">
                        <c:v>2.35714E-13</c:v>
                      </c:pt>
                      <c:pt idx="14068">
                        <c:v>2.36532E-13</c:v>
                      </c:pt>
                      <c:pt idx="14069">
                        <c:v>2.36532E-13</c:v>
                      </c:pt>
                      <c:pt idx="14070">
                        <c:v>2.21799E-13</c:v>
                      </c:pt>
                      <c:pt idx="14071">
                        <c:v>2.21799E-13</c:v>
                      </c:pt>
                      <c:pt idx="14072">
                        <c:v>2.40284E-13</c:v>
                      </c:pt>
                      <c:pt idx="14073">
                        <c:v>2.40284E-13</c:v>
                      </c:pt>
                      <c:pt idx="14074">
                        <c:v>2.2496599999999999E-13</c:v>
                      </c:pt>
                      <c:pt idx="14075">
                        <c:v>2.2496599999999999E-13</c:v>
                      </c:pt>
                      <c:pt idx="14076">
                        <c:v>2.2333099999999999E-13</c:v>
                      </c:pt>
                      <c:pt idx="14077">
                        <c:v>2.2333099999999999E-13</c:v>
                      </c:pt>
                      <c:pt idx="14078">
                        <c:v>2.5047800000000002E-13</c:v>
                      </c:pt>
                      <c:pt idx="14079">
                        <c:v>2.5047800000000002E-13</c:v>
                      </c:pt>
                      <c:pt idx="14080">
                        <c:v>2.3111000000000001E-13</c:v>
                      </c:pt>
                      <c:pt idx="14081">
                        <c:v>2.3111000000000001E-13</c:v>
                      </c:pt>
                      <c:pt idx="14082">
                        <c:v>2.3756399999999999E-13</c:v>
                      </c:pt>
                      <c:pt idx="14083">
                        <c:v>2.3756399999999999E-13</c:v>
                      </c:pt>
                      <c:pt idx="14084">
                        <c:v>4.3330600000000001E-13</c:v>
                      </c:pt>
                      <c:pt idx="14085">
                        <c:v>4.3330600000000001E-13</c:v>
                      </c:pt>
                      <c:pt idx="14086">
                        <c:v>2.4097600000000001E-13</c:v>
                      </c:pt>
                      <c:pt idx="14087">
                        <c:v>2.4097600000000001E-13</c:v>
                      </c:pt>
                      <c:pt idx="14088">
                        <c:v>8.8792700000000002E-13</c:v>
                      </c:pt>
                      <c:pt idx="14089">
                        <c:v>8.8792700000000002E-13</c:v>
                      </c:pt>
                      <c:pt idx="14090">
                        <c:v>2.39157E-13</c:v>
                      </c:pt>
                      <c:pt idx="14091">
                        <c:v>2.39157E-13</c:v>
                      </c:pt>
                      <c:pt idx="14092">
                        <c:v>2.2718400000000001E-13</c:v>
                      </c:pt>
                      <c:pt idx="14093">
                        <c:v>2.2718400000000001E-13</c:v>
                      </c:pt>
                      <c:pt idx="14094">
                        <c:v>2.31552E-13</c:v>
                      </c:pt>
                      <c:pt idx="14095">
                        <c:v>2.31552E-13</c:v>
                      </c:pt>
                      <c:pt idx="14096">
                        <c:v>2.2890500000000002E-13</c:v>
                      </c:pt>
                      <c:pt idx="14097">
                        <c:v>2.2890500000000002E-13</c:v>
                      </c:pt>
                      <c:pt idx="14098">
                        <c:v>2.4770300000000001E-13</c:v>
                      </c:pt>
                      <c:pt idx="14099">
                        <c:v>2.4770300000000001E-13</c:v>
                      </c:pt>
                      <c:pt idx="14100">
                        <c:v>2.2986899999999999E-13</c:v>
                      </c:pt>
                      <c:pt idx="14101">
                        <c:v>2.2986899999999999E-13</c:v>
                      </c:pt>
                      <c:pt idx="14102">
                        <c:v>2.5517700000000001E-13</c:v>
                      </c:pt>
                      <c:pt idx="14103">
                        <c:v>2.5517700000000001E-13</c:v>
                      </c:pt>
                      <c:pt idx="14104">
                        <c:v>5.1819400000000002E-13</c:v>
                      </c:pt>
                      <c:pt idx="14105">
                        <c:v>5.1819400000000002E-13</c:v>
                      </c:pt>
                      <c:pt idx="14106">
                        <c:v>2.8754300000000002E-13</c:v>
                      </c:pt>
                      <c:pt idx="14107">
                        <c:v>2.8754300000000002E-13</c:v>
                      </c:pt>
                      <c:pt idx="14108">
                        <c:v>2.8231699999999999E-13</c:v>
                      </c:pt>
                      <c:pt idx="14109">
                        <c:v>2.8231699999999999E-13</c:v>
                      </c:pt>
                      <c:pt idx="14110">
                        <c:v>3.1917099999999999E-12</c:v>
                      </c:pt>
                      <c:pt idx="14111">
                        <c:v>3.1917099999999999E-12</c:v>
                      </c:pt>
                      <c:pt idx="14112">
                        <c:v>1.45502E-12</c:v>
                      </c:pt>
                      <c:pt idx="14113">
                        <c:v>1.45502E-12</c:v>
                      </c:pt>
                      <c:pt idx="14114">
                        <c:v>2.9686099999999998E-13</c:v>
                      </c:pt>
                      <c:pt idx="14115">
                        <c:v>2.9686099999999998E-13</c:v>
                      </c:pt>
                      <c:pt idx="14116">
                        <c:v>2.9209499999999998E-13</c:v>
                      </c:pt>
                      <c:pt idx="14117">
                        <c:v>2.9209499999999998E-13</c:v>
                      </c:pt>
                      <c:pt idx="14118">
                        <c:v>2.6608000000000001E-13</c:v>
                      </c:pt>
                      <c:pt idx="14119">
                        <c:v>2.6608000000000001E-13</c:v>
                      </c:pt>
                      <c:pt idx="14120">
                        <c:v>2.5970399999999998E-13</c:v>
                      </c:pt>
                      <c:pt idx="14121">
                        <c:v>2.5970399999999998E-13</c:v>
                      </c:pt>
                      <c:pt idx="14122">
                        <c:v>2.6242500000000002E-13</c:v>
                      </c:pt>
                      <c:pt idx="14123">
                        <c:v>2.6242500000000002E-13</c:v>
                      </c:pt>
                      <c:pt idx="14124">
                        <c:v>2.7536100000000002E-13</c:v>
                      </c:pt>
                      <c:pt idx="14125">
                        <c:v>2.7536100000000002E-13</c:v>
                      </c:pt>
                      <c:pt idx="14126">
                        <c:v>2.2053099999999999E-13</c:v>
                      </c:pt>
                      <c:pt idx="14127">
                        <c:v>2.2053099999999999E-13</c:v>
                      </c:pt>
                      <c:pt idx="14128">
                        <c:v>2.4437500000000001E-13</c:v>
                      </c:pt>
                      <c:pt idx="14129">
                        <c:v>2.4437500000000001E-13</c:v>
                      </c:pt>
                      <c:pt idx="14130">
                        <c:v>2.3005599999999999E-13</c:v>
                      </c:pt>
                      <c:pt idx="14131">
                        <c:v>2.3005599999999999E-13</c:v>
                      </c:pt>
                      <c:pt idx="14132">
                        <c:v>2.22806E-13</c:v>
                      </c:pt>
                      <c:pt idx="14133">
                        <c:v>2.22806E-13</c:v>
                      </c:pt>
                      <c:pt idx="14134">
                        <c:v>2.3551200000000002E-13</c:v>
                      </c:pt>
                      <c:pt idx="14135">
                        <c:v>2.3551200000000002E-13</c:v>
                      </c:pt>
                      <c:pt idx="14136">
                        <c:v>2.44151E-13</c:v>
                      </c:pt>
                      <c:pt idx="14137">
                        <c:v>2.44151E-13</c:v>
                      </c:pt>
                      <c:pt idx="14138">
                        <c:v>2.3686599999999999E-13</c:v>
                      </c:pt>
                      <c:pt idx="14139">
                        <c:v>2.3686599999999999E-13</c:v>
                      </c:pt>
                      <c:pt idx="14140">
                        <c:v>2.4607200000000002E-13</c:v>
                      </c:pt>
                      <c:pt idx="14141">
                        <c:v>2.4607200000000002E-13</c:v>
                      </c:pt>
                      <c:pt idx="14142">
                        <c:v>2.2387499999999999E-13</c:v>
                      </c:pt>
                      <c:pt idx="14143">
                        <c:v>2.2387499999999999E-13</c:v>
                      </c:pt>
                      <c:pt idx="14144">
                        <c:v>2.3337300000000001E-13</c:v>
                      </c:pt>
                      <c:pt idx="14145">
                        <c:v>2.3337300000000001E-13</c:v>
                      </c:pt>
                      <c:pt idx="14146">
                        <c:v>2.5892000000000002E-13</c:v>
                      </c:pt>
                      <c:pt idx="14147">
                        <c:v>2.5892000000000002E-13</c:v>
                      </c:pt>
                      <c:pt idx="14148">
                        <c:v>2.3257100000000001E-13</c:v>
                      </c:pt>
                      <c:pt idx="14149">
                        <c:v>2.3257100000000001E-13</c:v>
                      </c:pt>
                      <c:pt idx="14150">
                        <c:v>2.36546E-13</c:v>
                      </c:pt>
                      <c:pt idx="14151">
                        <c:v>2.36546E-13</c:v>
                      </c:pt>
                      <c:pt idx="14152">
                        <c:v>2.3888699999999999E-13</c:v>
                      </c:pt>
                      <c:pt idx="14153">
                        <c:v>2.3888699999999999E-13</c:v>
                      </c:pt>
                      <c:pt idx="14154">
                        <c:v>3.27278E-13</c:v>
                      </c:pt>
                      <c:pt idx="14155">
                        <c:v>3.27278E-13</c:v>
                      </c:pt>
                      <c:pt idx="14156">
                        <c:v>2.5127199999999999E-13</c:v>
                      </c:pt>
                      <c:pt idx="14157">
                        <c:v>2.5127199999999999E-13</c:v>
                      </c:pt>
                      <c:pt idx="14158">
                        <c:v>2.30319E-13</c:v>
                      </c:pt>
                      <c:pt idx="14159">
                        <c:v>2.30319E-13</c:v>
                      </c:pt>
                      <c:pt idx="14160">
                        <c:v>6.3407100000000002E-13</c:v>
                      </c:pt>
                      <c:pt idx="14161">
                        <c:v>6.3407100000000002E-13</c:v>
                      </c:pt>
                      <c:pt idx="14162">
                        <c:v>2.3884999999999999E-13</c:v>
                      </c:pt>
                      <c:pt idx="14163">
                        <c:v>2.3884999999999999E-13</c:v>
                      </c:pt>
                      <c:pt idx="14164">
                        <c:v>2.3653300000000002E-13</c:v>
                      </c:pt>
                      <c:pt idx="14165">
                        <c:v>2.3653300000000002E-13</c:v>
                      </c:pt>
                      <c:pt idx="14166">
                        <c:v>2.4341799999999999E-13</c:v>
                      </c:pt>
                      <c:pt idx="14167">
                        <c:v>2.4341799999999999E-13</c:v>
                      </c:pt>
                      <c:pt idx="14168">
                        <c:v>2.26355E-13</c:v>
                      </c:pt>
                      <c:pt idx="14169">
                        <c:v>2.26355E-13</c:v>
                      </c:pt>
                      <c:pt idx="14170">
                        <c:v>2.27701E-13</c:v>
                      </c:pt>
                      <c:pt idx="14171">
                        <c:v>2.27701E-13</c:v>
                      </c:pt>
                      <c:pt idx="14172">
                        <c:v>9.1946500000000006E-13</c:v>
                      </c:pt>
                      <c:pt idx="14173">
                        <c:v>9.1946500000000006E-13</c:v>
                      </c:pt>
                      <c:pt idx="14174">
                        <c:v>2.2594899999999999E-13</c:v>
                      </c:pt>
                      <c:pt idx="14175">
                        <c:v>2.2594899999999999E-13</c:v>
                      </c:pt>
                      <c:pt idx="14176">
                        <c:v>2.5747599999999999E-13</c:v>
                      </c:pt>
                      <c:pt idx="14177">
                        <c:v>2.5747599999999999E-13</c:v>
                      </c:pt>
                      <c:pt idx="14178">
                        <c:v>2.3641300000000001E-13</c:v>
                      </c:pt>
                      <c:pt idx="14179">
                        <c:v>2.3641300000000001E-13</c:v>
                      </c:pt>
                      <c:pt idx="14180">
                        <c:v>2.3211399999999999E-13</c:v>
                      </c:pt>
                      <c:pt idx="14181">
                        <c:v>2.3211399999999999E-13</c:v>
                      </c:pt>
                      <c:pt idx="14182">
                        <c:v>2.2727600000000001E-13</c:v>
                      </c:pt>
                      <c:pt idx="14183">
                        <c:v>2.2727600000000001E-13</c:v>
                      </c:pt>
                      <c:pt idx="14184">
                        <c:v>6.0446499999999999E-13</c:v>
                      </c:pt>
                      <c:pt idx="14185">
                        <c:v>6.0446499999999999E-13</c:v>
                      </c:pt>
                      <c:pt idx="14186">
                        <c:v>2.42084E-13</c:v>
                      </c:pt>
                      <c:pt idx="14187">
                        <c:v>2.42084E-13</c:v>
                      </c:pt>
                      <c:pt idx="14188">
                        <c:v>2.3939399999999999E-13</c:v>
                      </c:pt>
                      <c:pt idx="14189">
                        <c:v>2.3939399999999999E-13</c:v>
                      </c:pt>
                      <c:pt idx="14190">
                        <c:v>2.3322899999999998E-13</c:v>
                      </c:pt>
                      <c:pt idx="14191">
                        <c:v>2.3322899999999998E-13</c:v>
                      </c:pt>
                      <c:pt idx="14192">
                        <c:v>2.3176099999999999E-13</c:v>
                      </c:pt>
                      <c:pt idx="14193">
                        <c:v>2.3176099999999999E-13</c:v>
                      </c:pt>
                      <c:pt idx="14194">
                        <c:v>2.4244699999999998E-13</c:v>
                      </c:pt>
                      <c:pt idx="14195">
                        <c:v>2.4244699999999998E-13</c:v>
                      </c:pt>
                      <c:pt idx="14196">
                        <c:v>2.4523700000000001E-13</c:v>
                      </c:pt>
                      <c:pt idx="14197">
                        <c:v>2.4523700000000001E-13</c:v>
                      </c:pt>
                      <c:pt idx="14198">
                        <c:v>2.4218100000000001E-13</c:v>
                      </c:pt>
                      <c:pt idx="14199">
                        <c:v>2.4218100000000001E-13</c:v>
                      </c:pt>
                      <c:pt idx="14200">
                        <c:v>2.3977E-13</c:v>
                      </c:pt>
                      <c:pt idx="14201">
                        <c:v>2.3977E-13</c:v>
                      </c:pt>
                      <c:pt idx="14202">
                        <c:v>2.72085E-13</c:v>
                      </c:pt>
                      <c:pt idx="14203">
                        <c:v>2.72085E-13</c:v>
                      </c:pt>
                      <c:pt idx="14204">
                        <c:v>4.6243099999999995E-13</c:v>
                      </c:pt>
                      <c:pt idx="14205">
                        <c:v>4.6243099999999995E-13</c:v>
                      </c:pt>
                      <c:pt idx="14206">
                        <c:v>2.5777700000000002E-13</c:v>
                      </c:pt>
                      <c:pt idx="14207">
                        <c:v>2.5777700000000002E-13</c:v>
                      </c:pt>
                      <c:pt idx="14208">
                        <c:v>2.7468899999999999E-13</c:v>
                      </c:pt>
                      <c:pt idx="14209">
                        <c:v>2.7468899999999999E-13</c:v>
                      </c:pt>
                      <c:pt idx="14210">
                        <c:v>2.5300400000000002E-13</c:v>
                      </c:pt>
                      <c:pt idx="14211">
                        <c:v>2.5300400000000002E-13</c:v>
                      </c:pt>
                      <c:pt idx="14212">
                        <c:v>2.5382700000000003E-13</c:v>
                      </c:pt>
                      <c:pt idx="14213">
                        <c:v>2.5382700000000003E-13</c:v>
                      </c:pt>
                      <c:pt idx="14214">
                        <c:v>2.4336800000000001E-13</c:v>
                      </c:pt>
                      <c:pt idx="14215">
                        <c:v>2.4336800000000001E-13</c:v>
                      </c:pt>
                      <c:pt idx="14216">
                        <c:v>8.9536100000000001E-13</c:v>
                      </c:pt>
                      <c:pt idx="14217">
                        <c:v>8.9536100000000001E-13</c:v>
                      </c:pt>
                      <c:pt idx="14218">
                        <c:v>2.50959E-13</c:v>
                      </c:pt>
                      <c:pt idx="14219">
                        <c:v>2.50959E-13</c:v>
                      </c:pt>
                      <c:pt idx="14220">
                        <c:v>2.5668900000000002E-13</c:v>
                      </c:pt>
                      <c:pt idx="14221">
                        <c:v>2.5668900000000002E-13</c:v>
                      </c:pt>
                      <c:pt idx="14222">
                        <c:v>2.52337E-13</c:v>
                      </c:pt>
                      <c:pt idx="14223">
                        <c:v>2.52337E-13</c:v>
                      </c:pt>
                      <c:pt idx="14224">
                        <c:v>2.46981E-13</c:v>
                      </c:pt>
                      <c:pt idx="14225">
                        <c:v>2.46981E-13</c:v>
                      </c:pt>
                      <c:pt idx="14226">
                        <c:v>5.4796199999999996E-13</c:v>
                      </c:pt>
                      <c:pt idx="14227">
                        <c:v>5.4796199999999996E-13</c:v>
                      </c:pt>
                      <c:pt idx="14228">
                        <c:v>2.4902800000000001E-13</c:v>
                      </c:pt>
                      <c:pt idx="14229">
                        <c:v>2.4902800000000001E-13</c:v>
                      </c:pt>
                      <c:pt idx="14230">
                        <c:v>3.7253900000000003E-11</c:v>
                      </c:pt>
                      <c:pt idx="14231">
                        <c:v>3.7253900000000003E-11</c:v>
                      </c:pt>
                      <c:pt idx="14232">
                        <c:v>2.3950899999999998E-13</c:v>
                      </c:pt>
                      <c:pt idx="14233">
                        <c:v>2.3950899999999998E-13</c:v>
                      </c:pt>
                      <c:pt idx="14234">
                        <c:v>2.4435599999999999E-13</c:v>
                      </c:pt>
                      <c:pt idx="14235">
                        <c:v>2.4435599999999999E-13</c:v>
                      </c:pt>
                      <c:pt idx="14236">
                        <c:v>2.4760600000000001E-13</c:v>
                      </c:pt>
                      <c:pt idx="14237">
                        <c:v>2.4760600000000001E-13</c:v>
                      </c:pt>
                      <c:pt idx="14238">
                        <c:v>2.8552400000000002E-13</c:v>
                      </c:pt>
                      <c:pt idx="14239">
                        <c:v>2.8552400000000002E-13</c:v>
                      </c:pt>
                      <c:pt idx="14240">
                        <c:v>4.9656800000000003E-13</c:v>
                      </c:pt>
                      <c:pt idx="14241">
                        <c:v>4.9656800000000003E-13</c:v>
                      </c:pt>
                      <c:pt idx="14242">
                        <c:v>2.64314E-13</c:v>
                      </c:pt>
                      <c:pt idx="14243">
                        <c:v>2.64314E-13</c:v>
                      </c:pt>
                      <c:pt idx="14244">
                        <c:v>2.4404199999999998E-13</c:v>
                      </c:pt>
                      <c:pt idx="14245">
                        <c:v>2.4404199999999998E-13</c:v>
                      </c:pt>
                      <c:pt idx="14246">
                        <c:v>3.3039099999999999E-13</c:v>
                      </c:pt>
                      <c:pt idx="14247">
                        <c:v>3.3039099999999999E-13</c:v>
                      </c:pt>
                      <c:pt idx="14248">
                        <c:v>2.5519599999999998E-13</c:v>
                      </c:pt>
                      <c:pt idx="14249">
                        <c:v>2.5519599999999998E-13</c:v>
                      </c:pt>
                      <c:pt idx="14250">
                        <c:v>2.8639E-13</c:v>
                      </c:pt>
                      <c:pt idx="14251">
                        <c:v>2.8639E-13</c:v>
                      </c:pt>
                      <c:pt idx="14252">
                        <c:v>2.70292E-13</c:v>
                      </c:pt>
                      <c:pt idx="14253">
                        <c:v>2.70292E-13</c:v>
                      </c:pt>
                      <c:pt idx="14254">
                        <c:v>2.4935600000000002E-13</c:v>
                      </c:pt>
                      <c:pt idx="14255">
                        <c:v>2.4935600000000002E-13</c:v>
                      </c:pt>
                      <c:pt idx="14256">
                        <c:v>3.2559600000000002E-12</c:v>
                      </c:pt>
                      <c:pt idx="14257">
                        <c:v>3.2559600000000002E-12</c:v>
                      </c:pt>
                      <c:pt idx="14258">
                        <c:v>2.6149900000000003E-13</c:v>
                      </c:pt>
                      <c:pt idx="14259">
                        <c:v>2.6149900000000003E-13</c:v>
                      </c:pt>
                      <c:pt idx="14260">
                        <c:v>2.8982000000000002E-13</c:v>
                      </c:pt>
                      <c:pt idx="14261">
                        <c:v>2.8982000000000002E-13</c:v>
                      </c:pt>
                      <c:pt idx="14262">
                        <c:v>2.88796E-13</c:v>
                      </c:pt>
                      <c:pt idx="14263">
                        <c:v>2.88796E-13</c:v>
                      </c:pt>
                      <c:pt idx="14264">
                        <c:v>2.9230900000000002E-13</c:v>
                      </c:pt>
                      <c:pt idx="14265">
                        <c:v>2.9230900000000002E-13</c:v>
                      </c:pt>
                      <c:pt idx="14266">
                        <c:v>2.8777899999999999E-13</c:v>
                      </c:pt>
                      <c:pt idx="14267">
                        <c:v>2.8777899999999999E-13</c:v>
                      </c:pt>
                      <c:pt idx="14268">
                        <c:v>6.2360600000000002E-13</c:v>
                      </c:pt>
                      <c:pt idx="14269">
                        <c:v>6.2360600000000002E-13</c:v>
                      </c:pt>
                      <c:pt idx="14270">
                        <c:v>2.5325500000000001E-13</c:v>
                      </c:pt>
                      <c:pt idx="14271">
                        <c:v>2.5325500000000001E-13</c:v>
                      </c:pt>
                      <c:pt idx="14272">
                        <c:v>3.26798E-12</c:v>
                      </c:pt>
                      <c:pt idx="14273">
                        <c:v>3.26798E-12</c:v>
                      </c:pt>
                      <c:pt idx="14274">
                        <c:v>2.7419099999999999E-13</c:v>
                      </c:pt>
                      <c:pt idx="14275">
                        <c:v>2.7419099999999999E-13</c:v>
                      </c:pt>
                      <c:pt idx="14276">
                        <c:v>2.8167599999999998E-13</c:v>
                      </c:pt>
                      <c:pt idx="14277">
                        <c:v>2.8167599999999998E-13</c:v>
                      </c:pt>
                      <c:pt idx="14278">
                        <c:v>2.7698899999999999E-13</c:v>
                      </c:pt>
                      <c:pt idx="14279">
                        <c:v>2.7698899999999999E-13</c:v>
                      </c:pt>
                      <c:pt idx="14280">
                        <c:v>2.5936200000000001E-13</c:v>
                      </c:pt>
                      <c:pt idx="14281">
                        <c:v>2.5936200000000001E-13</c:v>
                      </c:pt>
                      <c:pt idx="14282">
                        <c:v>4.7245999999999999E-13</c:v>
                      </c:pt>
                      <c:pt idx="14283">
                        <c:v>4.7245999999999999E-13</c:v>
                      </c:pt>
                      <c:pt idx="14284">
                        <c:v>2.7794600000000001E-13</c:v>
                      </c:pt>
                      <c:pt idx="14285">
                        <c:v>2.7794600000000001E-13</c:v>
                      </c:pt>
                      <c:pt idx="14286">
                        <c:v>2.78227E-13</c:v>
                      </c:pt>
                      <c:pt idx="14287">
                        <c:v>2.78227E-13</c:v>
                      </c:pt>
                      <c:pt idx="14288">
                        <c:v>3.0740800000000001E-13</c:v>
                      </c:pt>
                      <c:pt idx="14289">
                        <c:v>3.0740800000000001E-13</c:v>
                      </c:pt>
                      <c:pt idx="14290">
                        <c:v>2.6180000000000001E-13</c:v>
                      </c:pt>
                      <c:pt idx="14291">
                        <c:v>2.6180000000000001E-13</c:v>
                      </c:pt>
                      <c:pt idx="14292">
                        <c:v>2.79172E-13</c:v>
                      </c:pt>
                      <c:pt idx="14293">
                        <c:v>2.79172E-13</c:v>
                      </c:pt>
                      <c:pt idx="14294">
                        <c:v>2.5929E-13</c:v>
                      </c:pt>
                      <c:pt idx="14295">
                        <c:v>2.5929E-13</c:v>
                      </c:pt>
                      <c:pt idx="14296">
                        <c:v>2.42879E-13</c:v>
                      </c:pt>
                      <c:pt idx="14297">
                        <c:v>2.42879E-13</c:v>
                      </c:pt>
                      <c:pt idx="14298">
                        <c:v>2.8651099999999998E-13</c:v>
                      </c:pt>
                      <c:pt idx="14299">
                        <c:v>2.8651099999999998E-13</c:v>
                      </c:pt>
                      <c:pt idx="14300">
                        <c:v>9.1850099999999995E-13</c:v>
                      </c:pt>
                      <c:pt idx="14301">
                        <c:v>9.1850099999999995E-13</c:v>
                      </c:pt>
                      <c:pt idx="14302">
                        <c:v>2.7327099999999998E-13</c:v>
                      </c:pt>
                      <c:pt idx="14303">
                        <c:v>2.7327099999999998E-13</c:v>
                      </c:pt>
                      <c:pt idx="14304">
                        <c:v>2.6808500000000001E-13</c:v>
                      </c:pt>
                      <c:pt idx="14305">
                        <c:v>2.6808500000000001E-13</c:v>
                      </c:pt>
                      <c:pt idx="14306">
                        <c:v>2.9068299999999999E-13</c:v>
                      </c:pt>
                      <c:pt idx="14307">
                        <c:v>2.9068299999999999E-13</c:v>
                      </c:pt>
                      <c:pt idx="14308">
                        <c:v>2.7045900000000002E-13</c:v>
                      </c:pt>
                      <c:pt idx="14309">
                        <c:v>2.7045900000000002E-13</c:v>
                      </c:pt>
                      <c:pt idx="14310">
                        <c:v>2.8621500000000001E-13</c:v>
                      </c:pt>
                      <c:pt idx="14311">
                        <c:v>2.8621500000000001E-13</c:v>
                      </c:pt>
                      <c:pt idx="14312">
                        <c:v>2.8465700000000001E-13</c:v>
                      </c:pt>
                      <c:pt idx="14313">
                        <c:v>2.8465700000000001E-13</c:v>
                      </c:pt>
                      <c:pt idx="14314">
                        <c:v>3.01803E-13</c:v>
                      </c:pt>
                      <c:pt idx="14315">
                        <c:v>3.01803E-13</c:v>
                      </c:pt>
                      <c:pt idx="14316">
                        <c:v>2.9619000000000002E-13</c:v>
                      </c:pt>
                      <c:pt idx="14317">
                        <c:v>2.9619000000000002E-13</c:v>
                      </c:pt>
                      <c:pt idx="14318">
                        <c:v>3.0694399999999999E-13</c:v>
                      </c:pt>
                      <c:pt idx="14319">
                        <c:v>3.0694399999999999E-13</c:v>
                      </c:pt>
                      <c:pt idx="14320">
                        <c:v>2.8530700000000001E-13</c:v>
                      </c:pt>
                      <c:pt idx="14321">
                        <c:v>2.8530700000000001E-13</c:v>
                      </c:pt>
                      <c:pt idx="14322">
                        <c:v>2.9150900000000002E-13</c:v>
                      </c:pt>
                      <c:pt idx="14323">
                        <c:v>2.9150900000000002E-13</c:v>
                      </c:pt>
                      <c:pt idx="14324">
                        <c:v>7.1306600000000002E-13</c:v>
                      </c:pt>
                      <c:pt idx="14325">
                        <c:v>7.1306600000000002E-13</c:v>
                      </c:pt>
                      <c:pt idx="14326">
                        <c:v>3.0952400000000001E-13</c:v>
                      </c:pt>
                      <c:pt idx="14327">
                        <c:v>3.0952400000000001E-13</c:v>
                      </c:pt>
                      <c:pt idx="14328">
                        <c:v>2.7082199999999999E-13</c:v>
                      </c:pt>
                      <c:pt idx="14329">
                        <c:v>2.7082199999999999E-13</c:v>
                      </c:pt>
                      <c:pt idx="14330">
                        <c:v>2.8940300000000002E-13</c:v>
                      </c:pt>
                      <c:pt idx="14331">
                        <c:v>2.8940300000000002E-13</c:v>
                      </c:pt>
                      <c:pt idx="14332">
                        <c:v>2.60053E-13</c:v>
                      </c:pt>
                      <c:pt idx="14333">
                        <c:v>2.60053E-13</c:v>
                      </c:pt>
                      <c:pt idx="14334">
                        <c:v>2.9117799999999998E-13</c:v>
                      </c:pt>
                      <c:pt idx="14335">
                        <c:v>2.9117799999999998E-13</c:v>
                      </c:pt>
                      <c:pt idx="14336">
                        <c:v>2.7588800000000001E-13</c:v>
                      </c:pt>
                      <c:pt idx="14337">
                        <c:v>2.7588800000000001E-13</c:v>
                      </c:pt>
                      <c:pt idx="14338">
                        <c:v>2.89365E-13</c:v>
                      </c:pt>
                      <c:pt idx="14339">
                        <c:v>2.89365E-13</c:v>
                      </c:pt>
                      <c:pt idx="14340">
                        <c:v>2.90469E-13</c:v>
                      </c:pt>
                      <c:pt idx="14341">
                        <c:v>2.90469E-13</c:v>
                      </c:pt>
                      <c:pt idx="14342">
                        <c:v>3.5084399999999998E-13</c:v>
                      </c:pt>
                      <c:pt idx="14343">
                        <c:v>3.5084399999999998E-13</c:v>
                      </c:pt>
                      <c:pt idx="14344">
                        <c:v>4.9183800000000001E-13</c:v>
                      </c:pt>
                      <c:pt idx="14345">
                        <c:v>4.9183800000000001E-13</c:v>
                      </c:pt>
                      <c:pt idx="14346">
                        <c:v>2.79785E-13</c:v>
                      </c:pt>
                      <c:pt idx="14347">
                        <c:v>2.79785E-13</c:v>
                      </c:pt>
                      <c:pt idx="14348">
                        <c:v>2.71463E-13</c:v>
                      </c:pt>
                      <c:pt idx="14349">
                        <c:v>2.71463E-13</c:v>
                      </c:pt>
                      <c:pt idx="14350">
                        <c:v>2.7692100000000002E-13</c:v>
                      </c:pt>
                      <c:pt idx="14351">
                        <c:v>2.7692100000000002E-13</c:v>
                      </c:pt>
                      <c:pt idx="14352">
                        <c:v>2.5869200000000002E-13</c:v>
                      </c:pt>
                      <c:pt idx="14353">
                        <c:v>2.5869200000000002E-13</c:v>
                      </c:pt>
                      <c:pt idx="14354">
                        <c:v>2.6994000000000001E-13</c:v>
                      </c:pt>
                      <c:pt idx="14355">
                        <c:v>2.6994000000000001E-13</c:v>
                      </c:pt>
                      <c:pt idx="14356">
                        <c:v>2.9712E-13</c:v>
                      </c:pt>
                      <c:pt idx="14357">
                        <c:v>2.9712E-13</c:v>
                      </c:pt>
                      <c:pt idx="14358">
                        <c:v>2.87042E-13</c:v>
                      </c:pt>
                      <c:pt idx="14359">
                        <c:v>2.87042E-13</c:v>
                      </c:pt>
                      <c:pt idx="14360">
                        <c:v>2.7250100000000002E-13</c:v>
                      </c:pt>
                      <c:pt idx="14361">
                        <c:v>2.7250100000000002E-13</c:v>
                      </c:pt>
                      <c:pt idx="14362">
                        <c:v>2.7882999999999998E-13</c:v>
                      </c:pt>
                      <c:pt idx="14363">
                        <c:v>2.7882999999999998E-13</c:v>
                      </c:pt>
                      <c:pt idx="14364">
                        <c:v>2.77621E-13</c:v>
                      </c:pt>
                      <c:pt idx="14365">
                        <c:v>2.77621E-13</c:v>
                      </c:pt>
                      <c:pt idx="14366">
                        <c:v>2.7633199999999999E-13</c:v>
                      </c:pt>
                      <c:pt idx="14367">
                        <c:v>2.7633199999999999E-13</c:v>
                      </c:pt>
                      <c:pt idx="14368">
                        <c:v>2.7713799999999997E-13</c:v>
                      </c:pt>
                      <c:pt idx="14369">
                        <c:v>2.7713799999999997E-13</c:v>
                      </c:pt>
                      <c:pt idx="14370">
                        <c:v>3.0443800000000002E-13</c:v>
                      </c:pt>
                      <c:pt idx="14371">
                        <c:v>3.0443800000000002E-13</c:v>
                      </c:pt>
                      <c:pt idx="14372">
                        <c:v>3.3048000000000002E-13</c:v>
                      </c:pt>
                      <c:pt idx="14373">
                        <c:v>3.3048000000000002E-13</c:v>
                      </c:pt>
                      <c:pt idx="14374">
                        <c:v>5.7311999999999999E-13</c:v>
                      </c:pt>
                      <c:pt idx="14375">
                        <c:v>5.7311999999999999E-13</c:v>
                      </c:pt>
                      <c:pt idx="14376">
                        <c:v>3.0887600000000001E-13</c:v>
                      </c:pt>
                      <c:pt idx="14377">
                        <c:v>3.0887600000000001E-13</c:v>
                      </c:pt>
                      <c:pt idx="14378">
                        <c:v>3.2133000000000001E-13</c:v>
                      </c:pt>
                      <c:pt idx="14379">
                        <c:v>3.2133000000000001E-13</c:v>
                      </c:pt>
                      <c:pt idx="14380">
                        <c:v>3.1491700000000002E-13</c:v>
                      </c:pt>
                      <c:pt idx="14381">
                        <c:v>3.1491700000000002E-13</c:v>
                      </c:pt>
                      <c:pt idx="14382">
                        <c:v>2.9285300000000002E-13</c:v>
                      </c:pt>
                      <c:pt idx="14383">
                        <c:v>2.9285300000000002E-13</c:v>
                      </c:pt>
                      <c:pt idx="14384">
                        <c:v>3.08682E-13</c:v>
                      </c:pt>
                      <c:pt idx="14385">
                        <c:v>3.08682E-13</c:v>
                      </c:pt>
                      <c:pt idx="14386">
                        <c:v>3.21332E-13</c:v>
                      </c:pt>
                      <c:pt idx="14387">
                        <c:v>3.21332E-13</c:v>
                      </c:pt>
                      <c:pt idx="14388">
                        <c:v>3.2146400000000001E-13</c:v>
                      </c:pt>
                      <c:pt idx="14389">
                        <c:v>3.2146400000000001E-13</c:v>
                      </c:pt>
                      <c:pt idx="14390">
                        <c:v>2.9774500000000001E-13</c:v>
                      </c:pt>
                      <c:pt idx="14391">
                        <c:v>2.9774500000000001E-13</c:v>
                      </c:pt>
                      <c:pt idx="14392">
                        <c:v>3.1268600000000002E-13</c:v>
                      </c:pt>
                      <c:pt idx="14393">
                        <c:v>3.1268600000000002E-13</c:v>
                      </c:pt>
                      <c:pt idx="14394">
                        <c:v>3.3387799999999999E-13</c:v>
                      </c:pt>
                      <c:pt idx="14395">
                        <c:v>3.3387799999999999E-13</c:v>
                      </c:pt>
                      <c:pt idx="14396">
                        <c:v>4.9437700000000003E-11</c:v>
                      </c:pt>
                      <c:pt idx="14397">
                        <c:v>4.9437700000000003E-11</c:v>
                      </c:pt>
                      <c:pt idx="14398">
                        <c:v>3.4716500000000002E-13</c:v>
                      </c:pt>
                      <c:pt idx="14399">
                        <c:v>3.4716500000000002E-13</c:v>
                      </c:pt>
                      <c:pt idx="14400">
                        <c:v>3.5860500000000002E-13</c:v>
                      </c:pt>
                      <c:pt idx="14401">
                        <c:v>3.5860500000000002E-13</c:v>
                      </c:pt>
                      <c:pt idx="14402">
                        <c:v>3.3649900000000001E-13</c:v>
                      </c:pt>
                      <c:pt idx="14403">
                        <c:v>3.3649900000000001E-13</c:v>
                      </c:pt>
                      <c:pt idx="14404">
                        <c:v>3.6733099999999998E-13</c:v>
                      </c:pt>
                      <c:pt idx="14405">
                        <c:v>3.6733099999999998E-13</c:v>
                      </c:pt>
                      <c:pt idx="14406">
                        <c:v>3.1992999999999998E-13</c:v>
                      </c:pt>
                      <c:pt idx="14407">
                        <c:v>3.1992999999999998E-13</c:v>
                      </c:pt>
                      <c:pt idx="14408">
                        <c:v>3.5451999999999999E-13</c:v>
                      </c:pt>
                      <c:pt idx="14409">
                        <c:v>3.5451999999999999E-13</c:v>
                      </c:pt>
                      <c:pt idx="14410">
                        <c:v>3.7328599999999998E-13</c:v>
                      </c:pt>
                      <c:pt idx="14411">
                        <c:v>3.7328599999999998E-13</c:v>
                      </c:pt>
                      <c:pt idx="14412">
                        <c:v>3.4722599999999999E-13</c:v>
                      </c:pt>
                      <c:pt idx="14413">
                        <c:v>3.4722599999999999E-13</c:v>
                      </c:pt>
                      <c:pt idx="14414">
                        <c:v>3.76972E-13</c:v>
                      </c:pt>
                      <c:pt idx="14415">
                        <c:v>3.76972E-13</c:v>
                      </c:pt>
                      <c:pt idx="14416">
                        <c:v>6.4800699999999997E-13</c:v>
                      </c:pt>
                      <c:pt idx="14417">
                        <c:v>6.4800699999999997E-13</c:v>
                      </c:pt>
                      <c:pt idx="14418">
                        <c:v>3.4615600000000002E-13</c:v>
                      </c:pt>
                      <c:pt idx="14419">
                        <c:v>3.4615600000000002E-13</c:v>
                      </c:pt>
                      <c:pt idx="14420">
                        <c:v>3.5325400000000002E-13</c:v>
                      </c:pt>
                      <c:pt idx="14421">
                        <c:v>3.5325400000000002E-13</c:v>
                      </c:pt>
                      <c:pt idx="14422">
                        <c:v>1.3415699999999999E-12</c:v>
                      </c:pt>
                      <c:pt idx="14423">
                        <c:v>1.3415699999999999E-12</c:v>
                      </c:pt>
                      <c:pt idx="14424">
                        <c:v>3.53608E-13</c:v>
                      </c:pt>
                      <c:pt idx="14425">
                        <c:v>3.53608E-13</c:v>
                      </c:pt>
                      <c:pt idx="14426">
                        <c:v>3.5175699999999999E-13</c:v>
                      </c:pt>
                      <c:pt idx="14427">
                        <c:v>3.5175699999999999E-13</c:v>
                      </c:pt>
                      <c:pt idx="14428">
                        <c:v>3.60402E-13</c:v>
                      </c:pt>
                      <c:pt idx="14429">
                        <c:v>3.60402E-13</c:v>
                      </c:pt>
                      <c:pt idx="14430">
                        <c:v>3.9207200000000001E-13</c:v>
                      </c:pt>
                      <c:pt idx="14431">
                        <c:v>3.9207200000000001E-13</c:v>
                      </c:pt>
                      <c:pt idx="14432">
                        <c:v>4.08047E-13</c:v>
                      </c:pt>
                      <c:pt idx="14433">
                        <c:v>4.08047E-13</c:v>
                      </c:pt>
                      <c:pt idx="14434">
                        <c:v>4.05512E-13</c:v>
                      </c:pt>
                      <c:pt idx="14435">
                        <c:v>4.05512E-13</c:v>
                      </c:pt>
                      <c:pt idx="14436">
                        <c:v>4.2532399999999999E-13</c:v>
                      </c:pt>
                      <c:pt idx="14437">
                        <c:v>4.2532399999999999E-13</c:v>
                      </c:pt>
                      <c:pt idx="14438">
                        <c:v>4.4235499999999999E-13</c:v>
                      </c:pt>
                      <c:pt idx="14439">
                        <c:v>4.4235499999999999E-13</c:v>
                      </c:pt>
                      <c:pt idx="14440">
                        <c:v>4.5032899999999999E-13</c:v>
                      </c:pt>
                      <c:pt idx="14441">
                        <c:v>4.5032899999999999E-13</c:v>
                      </c:pt>
                      <c:pt idx="14442">
                        <c:v>4.8992E-13</c:v>
                      </c:pt>
                      <c:pt idx="14443">
                        <c:v>4.8992E-13</c:v>
                      </c:pt>
                      <c:pt idx="14444">
                        <c:v>4.7163900000000003E-13</c:v>
                      </c:pt>
                      <c:pt idx="14445">
                        <c:v>4.7163900000000003E-13</c:v>
                      </c:pt>
                      <c:pt idx="14446">
                        <c:v>5.0717500000000001E-13</c:v>
                      </c:pt>
                      <c:pt idx="14447">
                        <c:v>5.0717500000000001E-13</c:v>
                      </c:pt>
                      <c:pt idx="14448">
                        <c:v>6.5470199999999997E-13</c:v>
                      </c:pt>
                      <c:pt idx="14449">
                        <c:v>6.5470199999999997E-13</c:v>
                      </c:pt>
                      <c:pt idx="14450">
                        <c:v>9.3578000000000008E-13</c:v>
                      </c:pt>
                      <c:pt idx="14451">
                        <c:v>9.3578000000000008E-13</c:v>
                      </c:pt>
                      <c:pt idx="14452">
                        <c:v>1.2486499999999999E-12</c:v>
                      </c:pt>
                      <c:pt idx="14453">
                        <c:v>1.2486499999999999E-12</c:v>
                      </c:pt>
                      <c:pt idx="14454">
                        <c:v>1.5099399999999999E-12</c:v>
                      </c:pt>
                      <c:pt idx="14455">
                        <c:v>1.5099399999999999E-12</c:v>
                      </c:pt>
                      <c:pt idx="14456">
                        <c:v>1.8178E-12</c:v>
                      </c:pt>
                      <c:pt idx="14457">
                        <c:v>1.8178E-12</c:v>
                      </c:pt>
                      <c:pt idx="14458">
                        <c:v>2.1121900000000001E-12</c:v>
                      </c:pt>
                      <c:pt idx="14459">
                        <c:v>2.1121900000000001E-12</c:v>
                      </c:pt>
                      <c:pt idx="14460">
                        <c:v>3.3398899999999998E-12</c:v>
                      </c:pt>
                      <c:pt idx="14461">
                        <c:v>3.3398899999999998E-12</c:v>
                      </c:pt>
                      <c:pt idx="14462">
                        <c:v>2.6612899999999999E-12</c:v>
                      </c:pt>
                      <c:pt idx="14463">
                        <c:v>2.6612899999999999E-12</c:v>
                      </c:pt>
                      <c:pt idx="14464">
                        <c:v>2.9426500000000002E-12</c:v>
                      </c:pt>
                      <c:pt idx="14465">
                        <c:v>2.9426500000000002E-12</c:v>
                      </c:pt>
                      <c:pt idx="14466">
                        <c:v>3.2489199999999999E-12</c:v>
                      </c:pt>
                      <c:pt idx="14467">
                        <c:v>3.2489199999999999E-12</c:v>
                      </c:pt>
                      <c:pt idx="14468">
                        <c:v>3.5489500000000001E-12</c:v>
                      </c:pt>
                      <c:pt idx="14469">
                        <c:v>3.5489500000000001E-12</c:v>
                      </c:pt>
                      <c:pt idx="14470">
                        <c:v>3.8001199999999998E-12</c:v>
                      </c:pt>
                      <c:pt idx="14471">
                        <c:v>3.8001199999999998E-12</c:v>
                      </c:pt>
                      <c:pt idx="14472">
                        <c:v>4.1035999999999996E-12</c:v>
                      </c:pt>
                      <c:pt idx="14473">
                        <c:v>4.1035999999999996E-12</c:v>
                      </c:pt>
                      <c:pt idx="14474">
                        <c:v>4.37936E-12</c:v>
                      </c:pt>
                      <c:pt idx="14475">
                        <c:v>4.37936E-12</c:v>
                      </c:pt>
                      <c:pt idx="14476">
                        <c:v>4.7761399999999999E-12</c:v>
                      </c:pt>
                      <c:pt idx="14477">
                        <c:v>4.7761399999999999E-12</c:v>
                      </c:pt>
                      <c:pt idx="14478">
                        <c:v>5.0496599999999997E-12</c:v>
                      </c:pt>
                      <c:pt idx="14479">
                        <c:v>5.0496599999999997E-12</c:v>
                      </c:pt>
                      <c:pt idx="14480">
                        <c:v>5.3400299999999998E-12</c:v>
                      </c:pt>
                      <c:pt idx="14481">
                        <c:v>5.3400299999999998E-12</c:v>
                      </c:pt>
                      <c:pt idx="14482">
                        <c:v>5.5910699999999999E-12</c:v>
                      </c:pt>
                      <c:pt idx="14483">
                        <c:v>5.5910699999999999E-12</c:v>
                      </c:pt>
                      <c:pt idx="14484">
                        <c:v>5.8783000000000001E-12</c:v>
                      </c:pt>
                      <c:pt idx="14485">
                        <c:v>5.8783000000000001E-12</c:v>
                      </c:pt>
                      <c:pt idx="14486">
                        <c:v>6.1287499999999997E-12</c:v>
                      </c:pt>
                      <c:pt idx="14487">
                        <c:v>6.1287499999999997E-12</c:v>
                      </c:pt>
                      <c:pt idx="14488">
                        <c:v>6.9459999999999997E-12</c:v>
                      </c:pt>
                      <c:pt idx="14489">
                        <c:v>6.9459999999999997E-12</c:v>
                      </c:pt>
                      <c:pt idx="14490">
                        <c:v>6.7565499999999999E-12</c:v>
                      </c:pt>
                      <c:pt idx="14491">
                        <c:v>6.7565499999999999E-12</c:v>
                      </c:pt>
                      <c:pt idx="14492">
                        <c:v>7.2831500000000005E-12</c:v>
                      </c:pt>
                      <c:pt idx="14493">
                        <c:v>7.2831500000000005E-12</c:v>
                      </c:pt>
                      <c:pt idx="14494">
                        <c:v>7.2885400000000004E-12</c:v>
                      </c:pt>
                      <c:pt idx="14495">
                        <c:v>7.2885400000000004E-12</c:v>
                      </c:pt>
                      <c:pt idx="14496">
                        <c:v>7.6306600000000001E-12</c:v>
                      </c:pt>
                      <c:pt idx="14497">
                        <c:v>7.6306600000000001E-12</c:v>
                      </c:pt>
                      <c:pt idx="14498">
                        <c:v>7.7711199999999997E-12</c:v>
                      </c:pt>
                      <c:pt idx="14499">
                        <c:v>7.7711199999999997E-12</c:v>
                      </c:pt>
                      <c:pt idx="14500">
                        <c:v>8.3388899999999994E-12</c:v>
                      </c:pt>
                      <c:pt idx="14501">
                        <c:v>8.3388899999999994E-12</c:v>
                      </c:pt>
                      <c:pt idx="14502">
                        <c:v>8.4684400000000002E-12</c:v>
                      </c:pt>
                      <c:pt idx="14503">
                        <c:v>8.4684400000000002E-12</c:v>
                      </c:pt>
                      <c:pt idx="14504">
                        <c:v>8.6781499999999993E-12</c:v>
                      </c:pt>
                      <c:pt idx="14505">
                        <c:v>8.6781499999999993E-12</c:v>
                      </c:pt>
                      <c:pt idx="14506">
                        <c:v>8.9355599999999995E-12</c:v>
                      </c:pt>
                      <c:pt idx="14507">
                        <c:v>8.9355599999999995E-12</c:v>
                      </c:pt>
                      <c:pt idx="14508">
                        <c:v>9.1911100000000004E-12</c:v>
                      </c:pt>
                      <c:pt idx="14509">
                        <c:v>9.1911100000000004E-12</c:v>
                      </c:pt>
                      <c:pt idx="14510">
                        <c:v>9.4942099999999998E-12</c:v>
                      </c:pt>
                      <c:pt idx="14511">
                        <c:v>9.4942099999999998E-12</c:v>
                      </c:pt>
                      <c:pt idx="14512">
                        <c:v>9.7249899999999997E-12</c:v>
                      </c:pt>
                      <c:pt idx="14513">
                        <c:v>9.7249899999999997E-12</c:v>
                      </c:pt>
                      <c:pt idx="14514">
                        <c:v>1.01176E-11</c:v>
                      </c:pt>
                      <c:pt idx="14515">
                        <c:v>1.01176E-11</c:v>
                      </c:pt>
                      <c:pt idx="14516">
                        <c:v>1.0293699999999999E-11</c:v>
                      </c:pt>
                      <c:pt idx="14517">
                        <c:v>1.0293699999999999E-11</c:v>
                      </c:pt>
                      <c:pt idx="14518">
                        <c:v>1.05894E-11</c:v>
                      </c:pt>
                      <c:pt idx="14519">
                        <c:v>1.05894E-11</c:v>
                      </c:pt>
                      <c:pt idx="14520">
                        <c:v>1.13983E-11</c:v>
                      </c:pt>
                      <c:pt idx="14521">
                        <c:v>1.13983E-11</c:v>
                      </c:pt>
                      <c:pt idx="14522">
                        <c:v>1.1225E-11</c:v>
                      </c:pt>
                      <c:pt idx="14523">
                        <c:v>1.1225E-11</c:v>
                      </c:pt>
                      <c:pt idx="14524">
                        <c:v>1.14222E-11</c:v>
                      </c:pt>
                      <c:pt idx="14525">
                        <c:v>1.14222E-11</c:v>
                      </c:pt>
                      <c:pt idx="14526">
                        <c:v>1.17199E-11</c:v>
                      </c:pt>
                      <c:pt idx="14527">
                        <c:v>1.17199E-11</c:v>
                      </c:pt>
                      <c:pt idx="14528">
                        <c:v>1.1922599999999999E-11</c:v>
                      </c:pt>
                      <c:pt idx="14529">
                        <c:v>1.1922599999999999E-11</c:v>
                      </c:pt>
                      <c:pt idx="14530">
                        <c:v>1.22912E-11</c:v>
                      </c:pt>
                      <c:pt idx="14531">
                        <c:v>1.22912E-11</c:v>
                      </c:pt>
                      <c:pt idx="14532">
                        <c:v>1.2538600000000001E-11</c:v>
                      </c:pt>
                      <c:pt idx="14533">
                        <c:v>1.2538600000000001E-11</c:v>
                      </c:pt>
                      <c:pt idx="14534">
                        <c:v>1.2785100000000001E-11</c:v>
                      </c:pt>
                      <c:pt idx="14535">
                        <c:v>1.2785100000000001E-11</c:v>
                      </c:pt>
                      <c:pt idx="14536">
                        <c:v>1.3034900000000001E-11</c:v>
                      </c:pt>
                      <c:pt idx="14537">
                        <c:v>1.3034900000000001E-11</c:v>
                      </c:pt>
                      <c:pt idx="14538">
                        <c:v>1.3325900000000001E-11</c:v>
                      </c:pt>
                      <c:pt idx="14539">
                        <c:v>1.3325900000000001E-11</c:v>
                      </c:pt>
                      <c:pt idx="14540">
                        <c:v>1.3851499999999999E-11</c:v>
                      </c:pt>
                      <c:pt idx="14541">
                        <c:v>1.3851499999999999E-11</c:v>
                      </c:pt>
                      <c:pt idx="14542">
                        <c:v>1.38832E-11</c:v>
                      </c:pt>
                      <c:pt idx="14543">
                        <c:v>1.38832E-11</c:v>
                      </c:pt>
                      <c:pt idx="14544">
                        <c:v>1.36431E-11</c:v>
                      </c:pt>
                      <c:pt idx="14545">
                        <c:v>1.36431E-11</c:v>
                      </c:pt>
                      <c:pt idx="14546">
                        <c:v>1.3423599999999999E-11</c:v>
                      </c:pt>
                      <c:pt idx="14547">
                        <c:v>1.3423599999999999E-11</c:v>
                      </c:pt>
                      <c:pt idx="14548">
                        <c:v>1.37751E-11</c:v>
                      </c:pt>
                      <c:pt idx="14549">
                        <c:v>1.37751E-11</c:v>
                      </c:pt>
                      <c:pt idx="14550">
                        <c:v>1.30194E-11</c:v>
                      </c:pt>
                      <c:pt idx="14551">
                        <c:v>1.30194E-11</c:v>
                      </c:pt>
                      <c:pt idx="14552">
                        <c:v>1.27596E-11</c:v>
                      </c:pt>
                      <c:pt idx="14553">
                        <c:v>1.27596E-11</c:v>
                      </c:pt>
                      <c:pt idx="14554">
                        <c:v>1.2521799999999999E-11</c:v>
                      </c:pt>
                      <c:pt idx="14555">
                        <c:v>1.2521799999999999E-11</c:v>
                      </c:pt>
                      <c:pt idx="14556">
                        <c:v>1.2286499999999999E-11</c:v>
                      </c:pt>
                      <c:pt idx="14557">
                        <c:v>1.2286499999999999E-11</c:v>
                      </c:pt>
                      <c:pt idx="14558">
                        <c:v>1.2088800000000001E-11</c:v>
                      </c:pt>
                      <c:pt idx="14559">
                        <c:v>1.2088800000000001E-11</c:v>
                      </c:pt>
                      <c:pt idx="14560">
                        <c:v>1.1857899999999999E-11</c:v>
                      </c:pt>
                      <c:pt idx="14561">
                        <c:v>1.1857899999999999E-11</c:v>
                      </c:pt>
                      <c:pt idx="14562">
                        <c:v>1.1624500000000001E-11</c:v>
                      </c:pt>
                      <c:pt idx="14563">
                        <c:v>1.1624500000000001E-11</c:v>
                      </c:pt>
                      <c:pt idx="14564">
                        <c:v>1.1369900000000001E-11</c:v>
                      </c:pt>
                      <c:pt idx="14565">
                        <c:v>1.1369900000000001E-11</c:v>
                      </c:pt>
                      <c:pt idx="14566">
                        <c:v>1.11823E-11</c:v>
                      </c:pt>
                      <c:pt idx="14567">
                        <c:v>1.11823E-11</c:v>
                      </c:pt>
                      <c:pt idx="14568">
                        <c:v>1.09434E-11</c:v>
                      </c:pt>
                      <c:pt idx="14569">
                        <c:v>1.09434E-11</c:v>
                      </c:pt>
                      <c:pt idx="14570">
                        <c:v>1.07923E-11</c:v>
                      </c:pt>
                      <c:pt idx="14571">
                        <c:v>1.07923E-11</c:v>
                      </c:pt>
                      <c:pt idx="14572">
                        <c:v>1.0568399999999999E-11</c:v>
                      </c:pt>
                      <c:pt idx="14573">
                        <c:v>1.0568399999999999E-11</c:v>
                      </c:pt>
                      <c:pt idx="14574">
                        <c:v>1.02624E-11</c:v>
                      </c:pt>
                      <c:pt idx="14575">
                        <c:v>1.02624E-11</c:v>
                      </c:pt>
                      <c:pt idx="14576">
                        <c:v>1.0036500000000001E-11</c:v>
                      </c:pt>
                      <c:pt idx="14577">
                        <c:v>1.0036500000000001E-11</c:v>
                      </c:pt>
                      <c:pt idx="14578">
                        <c:v>9.8404799999999993E-12</c:v>
                      </c:pt>
                      <c:pt idx="14579">
                        <c:v>9.8404799999999993E-12</c:v>
                      </c:pt>
                      <c:pt idx="14580">
                        <c:v>9.6636399999999998E-12</c:v>
                      </c:pt>
                      <c:pt idx="14581">
                        <c:v>9.6636399999999998E-12</c:v>
                      </c:pt>
                      <c:pt idx="14582">
                        <c:v>9.3908700000000008E-12</c:v>
                      </c:pt>
                      <c:pt idx="14583">
                        <c:v>9.3908700000000008E-12</c:v>
                      </c:pt>
                      <c:pt idx="14584">
                        <c:v>9.2131500000000006E-12</c:v>
                      </c:pt>
                      <c:pt idx="14585">
                        <c:v>9.2131500000000006E-12</c:v>
                      </c:pt>
                      <c:pt idx="14586">
                        <c:v>8.9365699999999994E-12</c:v>
                      </c:pt>
                      <c:pt idx="14587">
                        <c:v>8.9365699999999994E-12</c:v>
                      </c:pt>
                      <c:pt idx="14588">
                        <c:v>8.7548899999999993E-12</c:v>
                      </c:pt>
                      <c:pt idx="14589">
                        <c:v>8.7548899999999993E-12</c:v>
                      </c:pt>
                      <c:pt idx="14590">
                        <c:v>8.5586400000000008E-12</c:v>
                      </c:pt>
                      <c:pt idx="14591">
                        <c:v>8.5586400000000008E-12</c:v>
                      </c:pt>
                      <c:pt idx="14592">
                        <c:v>8.2675799999999998E-12</c:v>
                      </c:pt>
                      <c:pt idx="14593">
                        <c:v>8.2675799999999998E-12</c:v>
                      </c:pt>
                      <c:pt idx="14594">
                        <c:v>1.2828900000000001E-11</c:v>
                      </c:pt>
                      <c:pt idx="14595">
                        <c:v>1.2828900000000001E-11</c:v>
                      </c:pt>
                      <c:pt idx="14596">
                        <c:v>7.7682700000000008E-12</c:v>
                      </c:pt>
                      <c:pt idx="14597">
                        <c:v>7.7682700000000008E-12</c:v>
                      </c:pt>
                      <c:pt idx="14598">
                        <c:v>7.6216999999999993E-12</c:v>
                      </c:pt>
                      <c:pt idx="14599">
                        <c:v>7.6216999999999993E-12</c:v>
                      </c:pt>
                      <c:pt idx="14600">
                        <c:v>7.3480499999999996E-12</c:v>
                      </c:pt>
                      <c:pt idx="14601">
                        <c:v>7.3480499999999996E-12</c:v>
                      </c:pt>
                      <c:pt idx="14602">
                        <c:v>7.12797E-12</c:v>
                      </c:pt>
                      <c:pt idx="14603">
                        <c:v>7.12797E-12</c:v>
                      </c:pt>
                      <c:pt idx="14604">
                        <c:v>6.8368200000000003E-12</c:v>
                      </c:pt>
                      <c:pt idx="14605">
                        <c:v>6.8368200000000003E-12</c:v>
                      </c:pt>
                      <c:pt idx="14606">
                        <c:v>6.5888799999999997E-12</c:v>
                      </c:pt>
                      <c:pt idx="14607">
                        <c:v>6.5888799999999997E-12</c:v>
                      </c:pt>
                      <c:pt idx="14608">
                        <c:v>6.4168900000000001E-12</c:v>
                      </c:pt>
                      <c:pt idx="14609">
                        <c:v>6.4168900000000001E-12</c:v>
                      </c:pt>
                      <c:pt idx="14610">
                        <c:v>6.16728E-12</c:v>
                      </c:pt>
                      <c:pt idx="14611">
                        <c:v>6.16728E-12</c:v>
                      </c:pt>
                      <c:pt idx="14612">
                        <c:v>5.9867699999999999E-12</c:v>
                      </c:pt>
                      <c:pt idx="14613">
                        <c:v>5.9867699999999999E-12</c:v>
                      </c:pt>
                      <c:pt idx="14614">
                        <c:v>8.8153899999999997E-12</c:v>
                      </c:pt>
                      <c:pt idx="14615">
                        <c:v>8.8153899999999997E-12</c:v>
                      </c:pt>
                      <c:pt idx="14616">
                        <c:v>5.4897200000000002E-12</c:v>
                      </c:pt>
                      <c:pt idx="14617">
                        <c:v>5.4897200000000002E-12</c:v>
                      </c:pt>
                      <c:pt idx="14618">
                        <c:v>5.2728300000000003E-12</c:v>
                      </c:pt>
                      <c:pt idx="14619">
                        <c:v>5.2728300000000003E-12</c:v>
                      </c:pt>
                      <c:pt idx="14620">
                        <c:v>5.0262799999999999E-12</c:v>
                      </c:pt>
                      <c:pt idx="14621">
                        <c:v>5.0262799999999999E-12</c:v>
                      </c:pt>
                      <c:pt idx="14622">
                        <c:v>4.7818699999999997E-12</c:v>
                      </c:pt>
                      <c:pt idx="14623">
                        <c:v>4.7818699999999997E-12</c:v>
                      </c:pt>
                      <c:pt idx="14624">
                        <c:v>4.5746799999999996E-12</c:v>
                      </c:pt>
                      <c:pt idx="14625">
                        <c:v>4.5746799999999996E-12</c:v>
                      </c:pt>
                      <c:pt idx="14626">
                        <c:v>4.3646100000000003E-12</c:v>
                      </c:pt>
                      <c:pt idx="14627">
                        <c:v>4.3646100000000003E-12</c:v>
                      </c:pt>
                      <c:pt idx="14628">
                        <c:v>4.0884700000000002E-12</c:v>
                      </c:pt>
                      <c:pt idx="14629">
                        <c:v>4.0884700000000002E-12</c:v>
                      </c:pt>
                      <c:pt idx="14630">
                        <c:v>3.8621699999999999E-12</c:v>
                      </c:pt>
                      <c:pt idx="14631">
                        <c:v>3.8621699999999999E-12</c:v>
                      </c:pt>
                      <c:pt idx="14632">
                        <c:v>3.9317099999999996E-12</c:v>
                      </c:pt>
                      <c:pt idx="14633">
                        <c:v>3.9317099999999996E-12</c:v>
                      </c:pt>
                      <c:pt idx="14634">
                        <c:v>3.4061600000000001E-12</c:v>
                      </c:pt>
                      <c:pt idx="14635">
                        <c:v>3.4061600000000001E-12</c:v>
                      </c:pt>
                      <c:pt idx="14636">
                        <c:v>3.1823399999999999E-12</c:v>
                      </c:pt>
                      <c:pt idx="14637">
                        <c:v>3.1823399999999999E-12</c:v>
                      </c:pt>
                      <c:pt idx="14638">
                        <c:v>3.01134E-12</c:v>
                      </c:pt>
                      <c:pt idx="14639">
                        <c:v>3.01134E-12</c:v>
                      </c:pt>
                      <c:pt idx="14640">
                        <c:v>2.9402999999999999E-12</c:v>
                      </c:pt>
                      <c:pt idx="14641">
                        <c:v>2.9402999999999999E-12</c:v>
                      </c:pt>
                      <c:pt idx="14642">
                        <c:v>2.8938199999999999E-12</c:v>
                      </c:pt>
                      <c:pt idx="14643">
                        <c:v>2.8938199999999999E-12</c:v>
                      </c:pt>
                      <c:pt idx="14644">
                        <c:v>2.77201E-12</c:v>
                      </c:pt>
                      <c:pt idx="14645">
                        <c:v>2.77201E-12</c:v>
                      </c:pt>
                      <c:pt idx="14646">
                        <c:v>2.75802E-12</c:v>
                      </c:pt>
                      <c:pt idx="14647">
                        <c:v>2.75802E-12</c:v>
                      </c:pt>
                      <c:pt idx="14648">
                        <c:v>2.6712799999999999E-12</c:v>
                      </c:pt>
                      <c:pt idx="14649">
                        <c:v>2.6712799999999999E-12</c:v>
                      </c:pt>
                      <c:pt idx="14650">
                        <c:v>2.5719599999999999E-12</c:v>
                      </c:pt>
                      <c:pt idx="14651">
                        <c:v>2.5719599999999999E-12</c:v>
                      </c:pt>
                      <c:pt idx="14652">
                        <c:v>2.52098E-12</c:v>
                      </c:pt>
                      <c:pt idx="14653">
                        <c:v>2.52098E-12</c:v>
                      </c:pt>
                      <c:pt idx="14654">
                        <c:v>2.4262500000000001E-12</c:v>
                      </c:pt>
                      <c:pt idx="14655">
                        <c:v>2.4262500000000001E-12</c:v>
                      </c:pt>
                      <c:pt idx="14656">
                        <c:v>2.3808499999999999E-12</c:v>
                      </c:pt>
                      <c:pt idx="14657">
                        <c:v>2.3808499999999999E-12</c:v>
                      </c:pt>
                      <c:pt idx="14658">
                        <c:v>2.3285499999999998E-12</c:v>
                      </c:pt>
                      <c:pt idx="14659">
                        <c:v>2.3285499999999998E-12</c:v>
                      </c:pt>
                      <c:pt idx="14660">
                        <c:v>2.2418100000000001E-12</c:v>
                      </c:pt>
                      <c:pt idx="14661">
                        <c:v>2.2418100000000001E-12</c:v>
                      </c:pt>
                      <c:pt idx="14662">
                        <c:v>2.13728E-12</c:v>
                      </c:pt>
                      <c:pt idx="14663">
                        <c:v>2.13728E-12</c:v>
                      </c:pt>
                      <c:pt idx="14664">
                        <c:v>2.1050499999999998E-12</c:v>
                      </c:pt>
                      <c:pt idx="14665">
                        <c:v>2.1050499999999998E-12</c:v>
                      </c:pt>
                      <c:pt idx="14666">
                        <c:v>2.0661299999999998E-12</c:v>
                      </c:pt>
                      <c:pt idx="14667">
                        <c:v>2.0661299999999998E-12</c:v>
                      </c:pt>
                      <c:pt idx="14668">
                        <c:v>2.0180199999999999E-12</c:v>
                      </c:pt>
                      <c:pt idx="14669">
                        <c:v>2.0180199999999999E-12</c:v>
                      </c:pt>
                      <c:pt idx="14670">
                        <c:v>1.9783499999999999E-12</c:v>
                      </c:pt>
                      <c:pt idx="14671">
                        <c:v>1.9783499999999999E-12</c:v>
                      </c:pt>
                      <c:pt idx="14672">
                        <c:v>1.9547000000000001E-12</c:v>
                      </c:pt>
                      <c:pt idx="14673">
                        <c:v>1.9547000000000001E-12</c:v>
                      </c:pt>
                      <c:pt idx="14674">
                        <c:v>1.86666E-12</c:v>
                      </c:pt>
                      <c:pt idx="14675">
                        <c:v>1.86666E-12</c:v>
                      </c:pt>
                      <c:pt idx="14676">
                        <c:v>1.8701699999999999E-12</c:v>
                      </c:pt>
                      <c:pt idx="14677">
                        <c:v>1.8701699999999999E-12</c:v>
                      </c:pt>
                      <c:pt idx="14678">
                        <c:v>1.7873399999999999E-12</c:v>
                      </c:pt>
                      <c:pt idx="14679">
                        <c:v>1.7873399999999999E-12</c:v>
                      </c:pt>
                      <c:pt idx="14680">
                        <c:v>1.74222E-12</c:v>
                      </c:pt>
                      <c:pt idx="14681">
                        <c:v>1.74222E-12</c:v>
                      </c:pt>
                      <c:pt idx="14682">
                        <c:v>1.7248699999999999E-12</c:v>
                      </c:pt>
                      <c:pt idx="14683">
                        <c:v>1.7248699999999999E-12</c:v>
                      </c:pt>
                      <c:pt idx="14684">
                        <c:v>1.99727E-12</c:v>
                      </c:pt>
                      <c:pt idx="14685">
                        <c:v>1.99727E-12</c:v>
                      </c:pt>
                      <c:pt idx="14686">
                        <c:v>1.6232E-12</c:v>
                      </c:pt>
                      <c:pt idx="14687">
                        <c:v>1.6232E-12</c:v>
                      </c:pt>
                      <c:pt idx="14688">
                        <c:v>1.5865600000000001E-12</c:v>
                      </c:pt>
                      <c:pt idx="14689">
                        <c:v>1.5865600000000001E-12</c:v>
                      </c:pt>
                      <c:pt idx="14690">
                        <c:v>1.55885E-12</c:v>
                      </c:pt>
                      <c:pt idx="14691">
                        <c:v>1.55885E-12</c:v>
                      </c:pt>
                      <c:pt idx="14692">
                        <c:v>1.47325E-12</c:v>
                      </c:pt>
                      <c:pt idx="14693">
                        <c:v>1.47325E-12</c:v>
                      </c:pt>
                      <c:pt idx="14694">
                        <c:v>1.4433499999999999E-12</c:v>
                      </c:pt>
                      <c:pt idx="14695">
                        <c:v>1.4433499999999999E-12</c:v>
                      </c:pt>
                      <c:pt idx="14696">
                        <c:v>1.3988899999999999E-12</c:v>
                      </c:pt>
                      <c:pt idx="14697">
                        <c:v>1.3988899999999999E-12</c:v>
                      </c:pt>
                      <c:pt idx="14698">
                        <c:v>1.3423399999999999E-12</c:v>
                      </c:pt>
                      <c:pt idx="14699">
                        <c:v>1.3423399999999999E-12</c:v>
                      </c:pt>
                      <c:pt idx="14700">
                        <c:v>1.3374100000000001E-12</c:v>
                      </c:pt>
                      <c:pt idx="14701">
                        <c:v>1.3374100000000001E-12</c:v>
                      </c:pt>
                      <c:pt idx="14702">
                        <c:v>1.2634E-12</c:v>
                      </c:pt>
                      <c:pt idx="14703">
                        <c:v>1.2634E-12</c:v>
                      </c:pt>
                      <c:pt idx="14704">
                        <c:v>1.22897E-12</c:v>
                      </c:pt>
                      <c:pt idx="14705">
                        <c:v>1.22897E-12</c:v>
                      </c:pt>
                      <c:pt idx="14706">
                        <c:v>1.1914100000000001E-12</c:v>
                      </c:pt>
                      <c:pt idx="14707">
                        <c:v>1.1914100000000001E-12</c:v>
                      </c:pt>
                      <c:pt idx="14708">
                        <c:v>1.1540300000000001E-12</c:v>
                      </c:pt>
                      <c:pt idx="14709">
                        <c:v>1.1540300000000001E-12</c:v>
                      </c:pt>
                      <c:pt idx="14710">
                        <c:v>1.1002000000000001E-12</c:v>
                      </c:pt>
                      <c:pt idx="14711">
                        <c:v>1.1002000000000001E-12</c:v>
                      </c:pt>
                      <c:pt idx="14712">
                        <c:v>1.0494800000000001E-12</c:v>
                      </c:pt>
                      <c:pt idx="14713">
                        <c:v>1.0494800000000001E-12</c:v>
                      </c:pt>
                      <c:pt idx="14714">
                        <c:v>4.1918399999999996E-12</c:v>
                      </c:pt>
                      <c:pt idx="14715">
                        <c:v>4.1918399999999996E-12</c:v>
                      </c:pt>
                      <c:pt idx="14716">
                        <c:v>9.5728599999999997E-13</c:v>
                      </c:pt>
                      <c:pt idx="14717">
                        <c:v>9.5728599999999997E-13</c:v>
                      </c:pt>
                      <c:pt idx="14718">
                        <c:v>1.3463400000000001E-12</c:v>
                      </c:pt>
                      <c:pt idx="14719">
                        <c:v>1.3463400000000001E-12</c:v>
                      </c:pt>
                      <c:pt idx="14720">
                        <c:v>8.7029300000000004E-13</c:v>
                      </c:pt>
                      <c:pt idx="14721">
                        <c:v>8.7029300000000004E-13</c:v>
                      </c:pt>
                      <c:pt idx="14722">
                        <c:v>8.2007699999999996E-13</c:v>
                      </c:pt>
                      <c:pt idx="14723">
                        <c:v>8.2007699999999996E-13</c:v>
                      </c:pt>
                      <c:pt idx="14724">
                        <c:v>8.0704800000000004E-13</c:v>
                      </c:pt>
                      <c:pt idx="14725">
                        <c:v>8.0704800000000004E-13</c:v>
                      </c:pt>
                      <c:pt idx="14726">
                        <c:v>7.3113800000000001E-13</c:v>
                      </c:pt>
                      <c:pt idx="14727">
                        <c:v>7.3113800000000001E-13</c:v>
                      </c:pt>
                      <c:pt idx="14728">
                        <c:v>7.0697500000000002E-13</c:v>
                      </c:pt>
                      <c:pt idx="14729">
                        <c:v>7.0697500000000002E-13</c:v>
                      </c:pt>
                      <c:pt idx="14730">
                        <c:v>6.4901200000000002E-13</c:v>
                      </c:pt>
                      <c:pt idx="14731">
                        <c:v>6.4901200000000002E-13</c:v>
                      </c:pt>
                      <c:pt idx="14732">
                        <c:v>6.3275200000000005E-13</c:v>
                      </c:pt>
                      <c:pt idx="14733">
                        <c:v>6.3275200000000005E-13</c:v>
                      </c:pt>
                      <c:pt idx="14734">
                        <c:v>6.24914E-13</c:v>
                      </c:pt>
                      <c:pt idx="14735">
                        <c:v>6.24914E-13</c:v>
                      </c:pt>
                      <c:pt idx="14736">
                        <c:v>9.24696E-13</c:v>
                      </c:pt>
                      <c:pt idx="14737">
                        <c:v>9.24696E-13</c:v>
                      </c:pt>
                      <c:pt idx="14738">
                        <c:v>6.5591799999999995E-13</c:v>
                      </c:pt>
                      <c:pt idx="14739">
                        <c:v>6.5591799999999995E-13</c:v>
                      </c:pt>
                      <c:pt idx="14740">
                        <c:v>6.5085300000000001E-13</c:v>
                      </c:pt>
                      <c:pt idx="14741">
                        <c:v>6.5085300000000001E-13</c:v>
                      </c:pt>
                      <c:pt idx="14742">
                        <c:v>6.8252799999999998E-13</c:v>
                      </c:pt>
                      <c:pt idx="14743">
                        <c:v>6.8252799999999998E-13</c:v>
                      </c:pt>
                      <c:pt idx="14744">
                        <c:v>8.9867500000000001E-13</c:v>
                      </c:pt>
                      <c:pt idx="14745">
                        <c:v>8.9867500000000001E-13</c:v>
                      </c:pt>
                      <c:pt idx="14746">
                        <c:v>6.25299E-13</c:v>
                      </c:pt>
                      <c:pt idx="14747">
                        <c:v>6.25299E-13</c:v>
                      </c:pt>
                      <c:pt idx="14748">
                        <c:v>6.1905100000000004E-13</c:v>
                      </c:pt>
                      <c:pt idx="14749">
                        <c:v>6.1905100000000004E-13</c:v>
                      </c:pt>
                      <c:pt idx="14750">
                        <c:v>6.1618200000000005E-13</c:v>
                      </c:pt>
                      <c:pt idx="14751">
                        <c:v>6.1618200000000005E-13</c:v>
                      </c:pt>
                      <c:pt idx="14752">
                        <c:v>6.1132500000000002E-13</c:v>
                      </c:pt>
                      <c:pt idx="14753">
                        <c:v>6.1132500000000002E-13</c:v>
                      </c:pt>
                      <c:pt idx="14754">
                        <c:v>6.0884299999999997E-13</c:v>
                      </c:pt>
                      <c:pt idx="14755">
                        <c:v>6.0884299999999997E-13</c:v>
                      </c:pt>
                      <c:pt idx="14756">
                        <c:v>5.8941899999999995E-13</c:v>
                      </c:pt>
                      <c:pt idx="14757">
                        <c:v>5.8941899999999995E-13</c:v>
                      </c:pt>
                      <c:pt idx="14758">
                        <c:v>7.7314100000000005E-13</c:v>
                      </c:pt>
                      <c:pt idx="14759">
                        <c:v>7.7314100000000005E-13</c:v>
                      </c:pt>
                      <c:pt idx="14760">
                        <c:v>5.93816E-13</c:v>
                      </c:pt>
                      <c:pt idx="14761">
                        <c:v>5.93816E-13</c:v>
                      </c:pt>
                      <c:pt idx="14762">
                        <c:v>5.8390500000000002E-13</c:v>
                      </c:pt>
                      <c:pt idx="14763">
                        <c:v>5.8390500000000002E-13</c:v>
                      </c:pt>
                      <c:pt idx="14764">
                        <c:v>5.8040499999999999E-13</c:v>
                      </c:pt>
                      <c:pt idx="14765">
                        <c:v>5.8040499999999999E-13</c:v>
                      </c:pt>
                      <c:pt idx="14766">
                        <c:v>5.4784799999999999E-13</c:v>
                      </c:pt>
                      <c:pt idx="14767">
                        <c:v>5.4784799999999999E-13</c:v>
                      </c:pt>
                      <c:pt idx="14768">
                        <c:v>5.3906000000000003E-13</c:v>
                      </c:pt>
                      <c:pt idx="14769">
                        <c:v>5.3906000000000003E-13</c:v>
                      </c:pt>
                      <c:pt idx="14770">
                        <c:v>5.5596699999999999E-13</c:v>
                      </c:pt>
                      <c:pt idx="14771">
                        <c:v>5.5596699999999999E-13</c:v>
                      </c:pt>
                      <c:pt idx="14772">
                        <c:v>5.3354900000000001E-13</c:v>
                      </c:pt>
                      <c:pt idx="14773">
                        <c:v>5.3354900000000001E-13</c:v>
                      </c:pt>
                      <c:pt idx="14774">
                        <c:v>4.9530300000000004E-13</c:v>
                      </c:pt>
                      <c:pt idx="14775">
                        <c:v>4.9530300000000004E-13</c:v>
                      </c:pt>
                      <c:pt idx="14776">
                        <c:v>5.1724599999999996E-13</c:v>
                      </c:pt>
                      <c:pt idx="14777">
                        <c:v>5.1724599999999996E-13</c:v>
                      </c:pt>
                      <c:pt idx="14778">
                        <c:v>4.89358E-13</c:v>
                      </c:pt>
                      <c:pt idx="14779">
                        <c:v>4.89358E-13</c:v>
                      </c:pt>
                      <c:pt idx="14780">
                        <c:v>4.7963599999999998E-13</c:v>
                      </c:pt>
                      <c:pt idx="14781">
                        <c:v>4.7963599999999998E-13</c:v>
                      </c:pt>
                      <c:pt idx="14782">
                        <c:v>4.8813900000000001E-13</c:v>
                      </c:pt>
                      <c:pt idx="14783">
                        <c:v>4.8813900000000001E-13</c:v>
                      </c:pt>
                      <c:pt idx="14784">
                        <c:v>4.7577E-13</c:v>
                      </c:pt>
                      <c:pt idx="14785">
                        <c:v>4.7577E-13</c:v>
                      </c:pt>
                      <c:pt idx="14786">
                        <c:v>4.5963899999999998E-13</c:v>
                      </c:pt>
                      <c:pt idx="14787">
                        <c:v>4.5963899999999998E-13</c:v>
                      </c:pt>
                      <c:pt idx="14788">
                        <c:v>4.2880800000000002E-13</c:v>
                      </c:pt>
                      <c:pt idx="14789">
                        <c:v>4.2880800000000002E-13</c:v>
                      </c:pt>
                      <c:pt idx="14790">
                        <c:v>4.48094E-13</c:v>
                      </c:pt>
                      <c:pt idx="14791">
                        <c:v>4.48094E-13</c:v>
                      </c:pt>
                      <c:pt idx="14792">
                        <c:v>3.6733799999999998E-12</c:v>
                      </c:pt>
                      <c:pt idx="14793">
                        <c:v>3.6733799999999998E-12</c:v>
                      </c:pt>
                      <c:pt idx="14794">
                        <c:v>4.06118E-13</c:v>
                      </c:pt>
                      <c:pt idx="14795">
                        <c:v>4.06118E-13</c:v>
                      </c:pt>
                      <c:pt idx="14796">
                        <c:v>3.9642399999999998E-13</c:v>
                      </c:pt>
                      <c:pt idx="14797">
                        <c:v>3.9642399999999998E-13</c:v>
                      </c:pt>
                      <c:pt idx="14798">
                        <c:v>3.90537E-13</c:v>
                      </c:pt>
                      <c:pt idx="14799">
                        <c:v>3.90537E-13</c:v>
                      </c:pt>
                      <c:pt idx="14800">
                        <c:v>3.9514400000000001E-13</c:v>
                      </c:pt>
                      <c:pt idx="14801">
                        <c:v>3.9514400000000001E-13</c:v>
                      </c:pt>
                      <c:pt idx="14802">
                        <c:v>3.7283100000000001E-13</c:v>
                      </c:pt>
                      <c:pt idx="14803">
                        <c:v>3.7283100000000001E-13</c:v>
                      </c:pt>
                      <c:pt idx="14804">
                        <c:v>3.6977500000000001E-13</c:v>
                      </c:pt>
                      <c:pt idx="14805">
                        <c:v>3.6977500000000001E-13</c:v>
                      </c:pt>
                      <c:pt idx="14806">
                        <c:v>3.6186699999999999E-13</c:v>
                      </c:pt>
                      <c:pt idx="14807">
                        <c:v>3.6186699999999999E-13</c:v>
                      </c:pt>
                      <c:pt idx="14808">
                        <c:v>3.46747E-13</c:v>
                      </c:pt>
                      <c:pt idx="14809">
                        <c:v>3.46747E-13</c:v>
                      </c:pt>
                      <c:pt idx="14810">
                        <c:v>3.1765700000000002E-13</c:v>
                      </c:pt>
                      <c:pt idx="14811">
                        <c:v>3.1765700000000002E-13</c:v>
                      </c:pt>
                      <c:pt idx="14812">
                        <c:v>1.0149399999999999E-12</c:v>
                      </c:pt>
                      <c:pt idx="14813">
                        <c:v>1.0149399999999999E-12</c:v>
                      </c:pt>
                      <c:pt idx="14814">
                        <c:v>3.2957499999999999E-13</c:v>
                      </c:pt>
                      <c:pt idx="14815">
                        <c:v>3.2957499999999999E-13</c:v>
                      </c:pt>
                      <c:pt idx="14816">
                        <c:v>3.1746399999999998E-13</c:v>
                      </c:pt>
                      <c:pt idx="14817">
                        <c:v>3.1746399999999998E-13</c:v>
                      </c:pt>
                      <c:pt idx="14818">
                        <c:v>3.0709700000000001E-13</c:v>
                      </c:pt>
                      <c:pt idx="14819">
                        <c:v>3.0709700000000001E-13</c:v>
                      </c:pt>
                      <c:pt idx="14820">
                        <c:v>6.2521700000000002E-13</c:v>
                      </c:pt>
                      <c:pt idx="14821">
                        <c:v>6.2521700000000002E-13</c:v>
                      </c:pt>
                      <c:pt idx="14822">
                        <c:v>2.8061500000000001E-13</c:v>
                      </c:pt>
                      <c:pt idx="14823">
                        <c:v>2.8061500000000001E-13</c:v>
                      </c:pt>
                      <c:pt idx="14824">
                        <c:v>2.9309900000000001E-13</c:v>
                      </c:pt>
                      <c:pt idx="14825">
                        <c:v>2.9309900000000001E-13</c:v>
                      </c:pt>
                      <c:pt idx="14826">
                        <c:v>2.91218E-13</c:v>
                      </c:pt>
                      <c:pt idx="14827">
                        <c:v>2.91218E-13</c:v>
                      </c:pt>
                      <c:pt idx="14828">
                        <c:v>2.88918E-13</c:v>
                      </c:pt>
                      <c:pt idx="14829">
                        <c:v>2.88918E-13</c:v>
                      </c:pt>
                      <c:pt idx="14830">
                        <c:v>7.1694100000000004E-13</c:v>
                      </c:pt>
                      <c:pt idx="14831">
                        <c:v>7.1694100000000004E-13</c:v>
                      </c:pt>
                      <c:pt idx="14832">
                        <c:v>2.76745E-13</c:v>
                      </c:pt>
                      <c:pt idx="14833">
                        <c:v>2.76745E-13</c:v>
                      </c:pt>
                      <c:pt idx="14834">
                        <c:v>2.6113000000000002E-13</c:v>
                      </c:pt>
                      <c:pt idx="14835">
                        <c:v>2.6113000000000002E-13</c:v>
                      </c:pt>
                      <c:pt idx="14836">
                        <c:v>2.5882100000000002E-13</c:v>
                      </c:pt>
                      <c:pt idx="14837">
                        <c:v>2.5882100000000002E-13</c:v>
                      </c:pt>
                      <c:pt idx="14838">
                        <c:v>2.64224E-13</c:v>
                      </c:pt>
                      <c:pt idx="14839">
                        <c:v>2.64224E-13</c:v>
                      </c:pt>
                      <c:pt idx="14840">
                        <c:v>2.6290099999999999E-13</c:v>
                      </c:pt>
                      <c:pt idx="14841">
                        <c:v>2.6290099999999999E-13</c:v>
                      </c:pt>
                      <c:pt idx="14842">
                        <c:v>2.4885199999999999E-13</c:v>
                      </c:pt>
                      <c:pt idx="14843">
                        <c:v>2.4885199999999999E-13</c:v>
                      </c:pt>
                      <c:pt idx="14844">
                        <c:v>2.6130799999999998E-13</c:v>
                      </c:pt>
                      <c:pt idx="14845">
                        <c:v>2.6130799999999998E-13</c:v>
                      </c:pt>
                      <c:pt idx="14846">
                        <c:v>2.3898000000000001E-13</c:v>
                      </c:pt>
                      <c:pt idx="14847">
                        <c:v>2.3898000000000001E-13</c:v>
                      </c:pt>
                      <c:pt idx="14848">
                        <c:v>2.5060999999999998E-13</c:v>
                      </c:pt>
                      <c:pt idx="14849">
                        <c:v>2.5060999999999998E-13</c:v>
                      </c:pt>
                      <c:pt idx="14850">
                        <c:v>2.2806600000000002E-13</c:v>
                      </c:pt>
                      <c:pt idx="14851">
                        <c:v>2.2806600000000002E-13</c:v>
                      </c:pt>
                      <c:pt idx="14852">
                        <c:v>2.31029E-13</c:v>
                      </c:pt>
                      <c:pt idx="14853">
                        <c:v>2.31029E-13</c:v>
                      </c:pt>
                      <c:pt idx="14854">
                        <c:v>2.3939100000000002E-13</c:v>
                      </c:pt>
                      <c:pt idx="14855">
                        <c:v>2.3939100000000002E-13</c:v>
                      </c:pt>
                      <c:pt idx="14856">
                        <c:v>2.2380300000000001E-13</c:v>
                      </c:pt>
                      <c:pt idx="14857">
                        <c:v>2.2380300000000001E-13</c:v>
                      </c:pt>
                      <c:pt idx="14858">
                        <c:v>2.10716E-13</c:v>
                      </c:pt>
                      <c:pt idx="14859">
                        <c:v>2.10716E-13</c:v>
                      </c:pt>
                      <c:pt idx="14860">
                        <c:v>2.3127400000000002E-13</c:v>
                      </c:pt>
                      <c:pt idx="14861">
                        <c:v>2.3127400000000002E-13</c:v>
                      </c:pt>
                      <c:pt idx="14862">
                        <c:v>2.1894400000000001E-13</c:v>
                      </c:pt>
                      <c:pt idx="14863">
                        <c:v>2.1894400000000001E-13</c:v>
                      </c:pt>
                      <c:pt idx="14864">
                        <c:v>2.20363E-13</c:v>
                      </c:pt>
                      <c:pt idx="14865">
                        <c:v>2.20363E-13</c:v>
                      </c:pt>
                      <c:pt idx="14866">
                        <c:v>2.15279E-13</c:v>
                      </c:pt>
                      <c:pt idx="14867">
                        <c:v>2.15279E-13</c:v>
                      </c:pt>
                      <c:pt idx="14868">
                        <c:v>2.0773799999999999E-13</c:v>
                      </c:pt>
                      <c:pt idx="14869">
                        <c:v>2.0773799999999999E-13</c:v>
                      </c:pt>
                      <c:pt idx="14870">
                        <c:v>1.99865E-13</c:v>
                      </c:pt>
                      <c:pt idx="14871">
                        <c:v>1.99865E-13</c:v>
                      </c:pt>
                      <c:pt idx="14872">
                        <c:v>1.9092499999999999E-13</c:v>
                      </c:pt>
                      <c:pt idx="14873">
                        <c:v>1.9092499999999999E-13</c:v>
                      </c:pt>
                      <c:pt idx="14874">
                        <c:v>2.6909799999999999E-13</c:v>
                      </c:pt>
                      <c:pt idx="14875">
                        <c:v>2.6909799999999999E-13</c:v>
                      </c:pt>
                      <c:pt idx="14876">
                        <c:v>1.8277100000000001E-13</c:v>
                      </c:pt>
                      <c:pt idx="14877">
                        <c:v>1.8277100000000001E-13</c:v>
                      </c:pt>
                      <c:pt idx="14878">
                        <c:v>3.4167300000000001E-12</c:v>
                      </c:pt>
                      <c:pt idx="14879">
                        <c:v>3.4167300000000001E-12</c:v>
                      </c:pt>
                      <c:pt idx="14880">
                        <c:v>1.9479799999999999E-13</c:v>
                      </c:pt>
                      <c:pt idx="14881">
                        <c:v>1.9479799999999999E-13</c:v>
                      </c:pt>
                      <c:pt idx="14882">
                        <c:v>1.7831899999999999E-13</c:v>
                      </c:pt>
                      <c:pt idx="14883">
                        <c:v>1.7831899999999999E-13</c:v>
                      </c:pt>
                      <c:pt idx="14884">
                        <c:v>1.74231E-13</c:v>
                      </c:pt>
                      <c:pt idx="14885">
                        <c:v>1.74231E-13</c:v>
                      </c:pt>
                      <c:pt idx="14886">
                        <c:v>1.75464E-13</c:v>
                      </c:pt>
                      <c:pt idx="14887">
                        <c:v>1.75464E-13</c:v>
                      </c:pt>
                      <c:pt idx="14888">
                        <c:v>1.63118E-13</c:v>
                      </c:pt>
                      <c:pt idx="14889">
                        <c:v>1.63118E-13</c:v>
                      </c:pt>
                      <c:pt idx="14890">
                        <c:v>1.5503300000000001E-13</c:v>
                      </c:pt>
                      <c:pt idx="14891">
                        <c:v>1.5503300000000001E-13</c:v>
                      </c:pt>
                      <c:pt idx="14892">
                        <c:v>1.5557200000000001E-13</c:v>
                      </c:pt>
                      <c:pt idx="14893">
                        <c:v>1.5557200000000001E-13</c:v>
                      </c:pt>
                      <c:pt idx="14894">
                        <c:v>1.5930200000000001E-13</c:v>
                      </c:pt>
                      <c:pt idx="14895">
                        <c:v>1.5930200000000001E-13</c:v>
                      </c:pt>
                      <c:pt idx="14896">
                        <c:v>1.36765E-13</c:v>
                      </c:pt>
                      <c:pt idx="14897">
                        <c:v>1.36765E-13</c:v>
                      </c:pt>
                      <c:pt idx="14898">
                        <c:v>1.2122699999999999E-13</c:v>
                      </c:pt>
                      <c:pt idx="14899">
                        <c:v>1.2122699999999999E-13</c:v>
                      </c:pt>
                      <c:pt idx="14900">
                        <c:v>1.4472100000000001E-13</c:v>
                      </c:pt>
                      <c:pt idx="14901">
                        <c:v>1.4472100000000001E-13</c:v>
                      </c:pt>
                      <c:pt idx="14902">
                        <c:v>1.3496699999999999E-13</c:v>
                      </c:pt>
                      <c:pt idx="14903">
                        <c:v>1.3496699999999999E-13</c:v>
                      </c:pt>
                      <c:pt idx="14904">
                        <c:v>1.3950000000000001E-13</c:v>
                      </c:pt>
                      <c:pt idx="14905">
                        <c:v>1.3950000000000001E-13</c:v>
                      </c:pt>
                      <c:pt idx="14906">
                        <c:v>1.48682E-13</c:v>
                      </c:pt>
                      <c:pt idx="14907">
                        <c:v>1.48682E-13</c:v>
                      </c:pt>
                      <c:pt idx="14908">
                        <c:v>1.4428699999999999E-13</c:v>
                      </c:pt>
                      <c:pt idx="14909">
                        <c:v>1.4428699999999999E-13</c:v>
                      </c:pt>
                      <c:pt idx="14910">
                        <c:v>1.3358099999999999E-13</c:v>
                      </c:pt>
                      <c:pt idx="14911">
                        <c:v>1.3358099999999999E-13</c:v>
                      </c:pt>
                      <c:pt idx="14912">
                        <c:v>1.3251499999999999E-13</c:v>
                      </c:pt>
                      <c:pt idx="14913">
                        <c:v>1.3251499999999999E-13</c:v>
                      </c:pt>
                      <c:pt idx="14914">
                        <c:v>1.2411900000000001E-13</c:v>
                      </c:pt>
                      <c:pt idx="14915">
                        <c:v>1.2411900000000001E-13</c:v>
                      </c:pt>
                      <c:pt idx="14916">
                        <c:v>1.3574100000000001E-13</c:v>
                      </c:pt>
                      <c:pt idx="14917">
                        <c:v>1.3574100000000001E-13</c:v>
                      </c:pt>
                      <c:pt idx="14918">
                        <c:v>1.3059299999999999E-13</c:v>
                      </c:pt>
                      <c:pt idx="14919">
                        <c:v>1.3059299999999999E-13</c:v>
                      </c:pt>
                      <c:pt idx="14920">
                        <c:v>3.6946099999999999E-13</c:v>
                      </c:pt>
                      <c:pt idx="14921">
                        <c:v>3.6946099999999999E-13</c:v>
                      </c:pt>
                      <c:pt idx="14922">
                        <c:v>1.41199E-13</c:v>
                      </c:pt>
                      <c:pt idx="14923">
                        <c:v>1.41199E-13</c:v>
                      </c:pt>
                      <c:pt idx="14924">
                        <c:v>1.4909999999999999E-13</c:v>
                      </c:pt>
                      <c:pt idx="14925">
                        <c:v>1.4909999999999999E-13</c:v>
                      </c:pt>
                      <c:pt idx="14926">
                        <c:v>1.4755200000000001E-13</c:v>
                      </c:pt>
                      <c:pt idx="14927">
                        <c:v>1.4755200000000001E-13</c:v>
                      </c:pt>
                      <c:pt idx="14928">
                        <c:v>1.5627500000000001E-13</c:v>
                      </c:pt>
                      <c:pt idx="14929">
                        <c:v>1.5627500000000001E-13</c:v>
                      </c:pt>
                      <c:pt idx="14930">
                        <c:v>1.7989600000000001E-13</c:v>
                      </c:pt>
                      <c:pt idx="14931">
                        <c:v>1.7989600000000001E-13</c:v>
                      </c:pt>
                      <c:pt idx="14932">
                        <c:v>4.1317899999999999E-13</c:v>
                      </c:pt>
                      <c:pt idx="14933">
                        <c:v>4.1317899999999999E-13</c:v>
                      </c:pt>
                      <c:pt idx="14934">
                        <c:v>1.9984100000000001E-13</c:v>
                      </c:pt>
                      <c:pt idx="14935">
                        <c:v>1.9984100000000001E-13</c:v>
                      </c:pt>
                      <c:pt idx="14936">
                        <c:v>2.0764800000000001E-13</c:v>
                      </c:pt>
                      <c:pt idx="14937">
                        <c:v>2.0764800000000001E-13</c:v>
                      </c:pt>
                      <c:pt idx="14938">
                        <c:v>2.1240000000000001E-13</c:v>
                      </c:pt>
                      <c:pt idx="14939">
                        <c:v>2.1240000000000001E-13</c:v>
                      </c:pt>
                      <c:pt idx="14940">
                        <c:v>2.24266E-13</c:v>
                      </c:pt>
                      <c:pt idx="14941">
                        <c:v>2.24266E-13</c:v>
                      </c:pt>
                      <c:pt idx="14942">
                        <c:v>5.1737999999999996E-13</c:v>
                      </c:pt>
                      <c:pt idx="14943">
                        <c:v>5.1737999999999996E-13</c:v>
                      </c:pt>
                      <c:pt idx="14944">
                        <c:v>2.0933399999999999E-13</c:v>
                      </c:pt>
                      <c:pt idx="14945">
                        <c:v>2.0933399999999999E-13</c:v>
                      </c:pt>
                      <c:pt idx="14946">
                        <c:v>2.5113000000000001E-13</c:v>
                      </c:pt>
                      <c:pt idx="14947">
                        <c:v>2.5113000000000001E-13</c:v>
                      </c:pt>
                      <c:pt idx="14948">
                        <c:v>2.4775400000000002E-13</c:v>
                      </c:pt>
                      <c:pt idx="14949">
                        <c:v>2.4775400000000002E-13</c:v>
                      </c:pt>
                      <c:pt idx="14950">
                        <c:v>2.5832099999999998E-13</c:v>
                      </c:pt>
                      <c:pt idx="14951">
                        <c:v>2.5832099999999998E-13</c:v>
                      </c:pt>
                      <c:pt idx="14952">
                        <c:v>2.4894E-13</c:v>
                      </c:pt>
                      <c:pt idx="14953">
                        <c:v>2.4894E-13</c:v>
                      </c:pt>
                      <c:pt idx="14954">
                        <c:v>2.7590999999999998E-13</c:v>
                      </c:pt>
                      <c:pt idx="14955">
                        <c:v>2.7590999999999998E-13</c:v>
                      </c:pt>
                      <c:pt idx="14956">
                        <c:v>5.7636600000000001E-13</c:v>
                      </c:pt>
                      <c:pt idx="14957">
                        <c:v>5.7636600000000001E-13</c:v>
                      </c:pt>
                      <c:pt idx="14958">
                        <c:v>3.0182200000000001E-13</c:v>
                      </c:pt>
                      <c:pt idx="14959">
                        <c:v>3.0182200000000001E-13</c:v>
                      </c:pt>
                      <c:pt idx="14960">
                        <c:v>3.0583900000000002E-13</c:v>
                      </c:pt>
                      <c:pt idx="14961">
                        <c:v>3.0583900000000002E-13</c:v>
                      </c:pt>
                      <c:pt idx="14962">
                        <c:v>3.1484500000000001E-13</c:v>
                      </c:pt>
                      <c:pt idx="14963">
                        <c:v>3.1484500000000001E-13</c:v>
                      </c:pt>
                      <c:pt idx="14964">
                        <c:v>3.2177100000000002E-13</c:v>
                      </c:pt>
                      <c:pt idx="14965">
                        <c:v>3.2177100000000002E-13</c:v>
                      </c:pt>
                      <c:pt idx="14966">
                        <c:v>3.5608100000000001E-13</c:v>
                      </c:pt>
                      <c:pt idx="14967">
                        <c:v>3.5608100000000001E-13</c:v>
                      </c:pt>
                      <c:pt idx="14968">
                        <c:v>3.3899500000000001E-13</c:v>
                      </c:pt>
                      <c:pt idx="14969">
                        <c:v>3.3899500000000001E-13</c:v>
                      </c:pt>
                      <c:pt idx="14970">
                        <c:v>3.5299100000000002E-13</c:v>
                      </c:pt>
                      <c:pt idx="14971">
                        <c:v>3.5299100000000002E-13</c:v>
                      </c:pt>
                      <c:pt idx="14972">
                        <c:v>3.68779E-13</c:v>
                      </c:pt>
                      <c:pt idx="14973">
                        <c:v>3.68779E-13</c:v>
                      </c:pt>
                      <c:pt idx="14974">
                        <c:v>3.5218900000000002E-13</c:v>
                      </c:pt>
                      <c:pt idx="14975">
                        <c:v>3.5218900000000002E-13</c:v>
                      </c:pt>
                      <c:pt idx="14976">
                        <c:v>3.6115499999999999E-13</c:v>
                      </c:pt>
                      <c:pt idx="14977">
                        <c:v>3.6115499999999999E-13</c:v>
                      </c:pt>
                      <c:pt idx="14978">
                        <c:v>4.0649700000000002E-13</c:v>
                      </c:pt>
                      <c:pt idx="14979">
                        <c:v>4.0649700000000002E-13</c:v>
                      </c:pt>
                      <c:pt idx="14980">
                        <c:v>6.7623700000000004E-13</c:v>
                      </c:pt>
                      <c:pt idx="14981">
                        <c:v>6.7623700000000004E-13</c:v>
                      </c:pt>
                      <c:pt idx="14982">
                        <c:v>4.1397100000000002E-13</c:v>
                      </c:pt>
                      <c:pt idx="14983">
                        <c:v>4.1397100000000002E-13</c:v>
                      </c:pt>
                      <c:pt idx="14984">
                        <c:v>3.9816399999999998E-13</c:v>
                      </c:pt>
                      <c:pt idx="14985">
                        <c:v>3.9816399999999998E-13</c:v>
                      </c:pt>
                      <c:pt idx="14986">
                        <c:v>4.0280000000000001E-13</c:v>
                      </c:pt>
                      <c:pt idx="14987">
                        <c:v>4.0280000000000001E-13</c:v>
                      </c:pt>
                      <c:pt idx="14988">
                        <c:v>4.0347899999999999E-13</c:v>
                      </c:pt>
                      <c:pt idx="14989">
                        <c:v>4.0347899999999999E-13</c:v>
                      </c:pt>
                      <c:pt idx="14990">
                        <c:v>6.9984800000000005E-13</c:v>
                      </c:pt>
                      <c:pt idx="14991">
                        <c:v>6.9984800000000005E-13</c:v>
                      </c:pt>
                      <c:pt idx="14992">
                        <c:v>4.3540600000000002E-13</c:v>
                      </c:pt>
                      <c:pt idx="14993">
                        <c:v>4.3540600000000002E-13</c:v>
                      </c:pt>
                      <c:pt idx="14994">
                        <c:v>4.6293599999999996E-13</c:v>
                      </c:pt>
                      <c:pt idx="14995">
                        <c:v>4.6293599999999996E-13</c:v>
                      </c:pt>
                      <c:pt idx="14996">
                        <c:v>4.5800800000000004E-13</c:v>
                      </c:pt>
                      <c:pt idx="14997">
                        <c:v>4.5800800000000004E-13</c:v>
                      </c:pt>
                      <c:pt idx="14998">
                        <c:v>4.6840799999999998E-13</c:v>
                      </c:pt>
                      <c:pt idx="14999">
                        <c:v>4.6840799999999998E-13</c:v>
                      </c:pt>
                      <c:pt idx="15000">
                        <c:v>4.9133799999999996E-13</c:v>
                      </c:pt>
                      <c:pt idx="15001">
                        <c:v>4.9133799999999996E-13</c:v>
                      </c:pt>
                      <c:pt idx="15002">
                        <c:v>4.6968900000000002E-13</c:v>
                      </c:pt>
                      <c:pt idx="15003">
                        <c:v>4.6968900000000002E-13</c:v>
                      </c:pt>
                      <c:pt idx="15004">
                        <c:v>4.9271599999999996E-13</c:v>
                      </c:pt>
                      <c:pt idx="15005">
                        <c:v>4.9271599999999996E-13</c:v>
                      </c:pt>
                      <c:pt idx="15006">
                        <c:v>3.8154499999999999E-12</c:v>
                      </c:pt>
                      <c:pt idx="15007">
                        <c:v>3.8154499999999999E-12</c:v>
                      </c:pt>
                      <c:pt idx="15008">
                        <c:v>5.4323300000000001E-13</c:v>
                      </c:pt>
                      <c:pt idx="15009">
                        <c:v>5.4323300000000001E-13</c:v>
                      </c:pt>
                      <c:pt idx="15010">
                        <c:v>5.1724199999999997E-13</c:v>
                      </c:pt>
                      <c:pt idx="15011">
                        <c:v>5.1724199999999997E-13</c:v>
                      </c:pt>
                      <c:pt idx="15012">
                        <c:v>5.4867899999999997E-13</c:v>
                      </c:pt>
                      <c:pt idx="15013">
                        <c:v>5.4867899999999997E-13</c:v>
                      </c:pt>
                      <c:pt idx="15014">
                        <c:v>5.3220499999999995E-13</c:v>
                      </c:pt>
                      <c:pt idx="15015">
                        <c:v>5.3220499999999995E-13</c:v>
                      </c:pt>
                      <c:pt idx="15016">
                        <c:v>5.5358800000000002E-13</c:v>
                      </c:pt>
                      <c:pt idx="15017">
                        <c:v>5.5358800000000002E-13</c:v>
                      </c:pt>
                      <c:pt idx="15018">
                        <c:v>7.8122200000000002E-13</c:v>
                      </c:pt>
                      <c:pt idx="15019">
                        <c:v>7.8122200000000002E-13</c:v>
                      </c:pt>
                      <c:pt idx="15020">
                        <c:v>5.42919E-13</c:v>
                      </c:pt>
                      <c:pt idx="15021">
                        <c:v>5.42919E-13</c:v>
                      </c:pt>
                      <c:pt idx="15022">
                        <c:v>5.2921499999999998E-13</c:v>
                      </c:pt>
                      <c:pt idx="15023">
                        <c:v>5.2921499999999998E-13</c:v>
                      </c:pt>
                      <c:pt idx="15024">
                        <c:v>3.8692400000000002E-12</c:v>
                      </c:pt>
                      <c:pt idx="15025">
                        <c:v>3.8692400000000002E-12</c:v>
                      </c:pt>
                      <c:pt idx="15026">
                        <c:v>5.0598599999999996E-13</c:v>
                      </c:pt>
                      <c:pt idx="15027">
                        <c:v>5.0598599999999996E-13</c:v>
                      </c:pt>
                      <c:pt idx="15028">
                        <c:v>5.0580199999999997E-13</c:v>
                      </c:pt>
                      <c:pt idx="15029">
                        <c:v>5.0580199999999997E-13</c:v>
                      </c:pt>
                      <c:pt idx="15030">
                        <c:v>4.9465899999999996E-13</c:v>
                      </c:pt>
                      <c:pt idx="15031">
                        <c:v>4.9465899999999996E-13</c:v>
                      </c:pt>
                      <c:pt idx="15032">
                        <c:v>4.8867600000000001E-13</c:v>
                      </c:pt>
                      <c:pt idx="15033">
                        <c:v>4.8867600000000001E-13</c:v>
                      </c:pt>
                      <c:pt idx="15034">
                        <c:v>4.7396599999999996E-13</c:v>
                      </c:pt>
                      <c:pt idx="15035">
                        <c:v>4.7396599999999996E-13</c:v>
                      </c:pt>
                      <c:pt idx="15036">
                        <c:v>4.82087E-13</c:v>
                      </c:pt>
                      <c:pt idx="15037">
                        <c:v>4.82087E-13</c:v>
                      </c:pt>
                      <c:pt idx="15038">
                        <c:v>4.6072099999999995E-13</c:v>
                      </c:pt>
                      <c:pt idx="15039">
                        <c:v>4.6072099999999995E-13</c:v>
                      </c:pt>
                      <c:pt idx="15040">
                        <c:v>4.7593200000000002E-13</c:v>
                      </c:pt>
                      <c:pt idx="15041">
                        <c:v>4.7593200000000002E-13</c:v>
                      </c:pt>
                      <c:pt idx="15042">
                        <c:v>5.2294300000000001E-13</c:v>
                      </c:pt>
                      <c:pt idx="15043">
                        <c:v>5.2294300000000001E-13</c:v>
                      </c:pt>
                      <c:pt idx="15044">
                        <c:v>4.4155999999999999E-13</c:v>
                      </c:pt>
                      <c:pt idx="15045">
                        <c:v>4.4155999999999999E-13</c:v>
                      </c:pt>
                      <c:pt idx="15046">
                        <c:v>4.1987399999999999E-13</c:v>
                      </c:pt>
                      <c:pt idx="15047">
                        <c:v>4.1987399999999999E-13</c:v>
                      </c:pt>
                      <c:pt idx="15048">
                        <c:v>4.2137100000000002E-13</c:v>
                      </c:pt>
                      <c:pt idx="15049">
                        <c:v>4.2137100000000002E-13</c:v>
                      </c:pt>
                      <c:pt idx="15050">
                        <c:v>4.1810300000000002E-13</c:v>
                      </c:pt>
                      <c:pt idx="15051">
                        <c:v>4.1810300000000002E-13</c:v>
                      </c:pt>
                      <c:pt idx="15052">
                        <c:v>4.0567499999999999E-13</c:v>
                      </c:pt>
                      <c:pt idx="15053">
                        <c:v>4.0567499999999999E-13</c:v>
                      </c:pt>
                      <c:pt idx="15054">
                        <c:v>4.08146E-13</c:v>
                      </c:pt>
                      <c:pt idx="15055">
                        <c:v>4.08146E-13</c:v>
                      </c:pt>
                      <c:pt idx="15056">
                        <c:v>3.8811399999999999E-13</c:v>
                      </c:pt>
                      <c:pt idx="15057">
                        <c:v>3.8811399999999999E-13</c:v>
                      </c:pt>
                      <c:pt idx="15058">
                        <c:v>3.8298500000000001E-13</c:v>
                      </c:pt>
                      <c:pt idx="15059">
                        <c:v>3.8298500000000001E-13</c:v>
                      </c:pt>
                      <c:pt idx="15060">
                        <c:v>4.1174000000000002E-13</c:v>
                      </c:pt>
                      <c:pt idx="15061">
                        <c:v>4.1174000000000002E-13</c:v>
                      </c:pt>
                      <c:pt idx="15062">
                        <c:v>1.01428E-12</c:v>
                      </c:pt>
                      <c:pt idx="15063">
                        <c:v>1.01428E-12</c:v>
                      </c:pt>
                      <c:pt idx="15064">
                        <c:v>3.6319600000000002E-13</c:v>
                      </c:pt>
                      <c:pt idx="15065">
                        <c:v>3.6319600000000002E-13</c:v>
                      </c:pt>
                      <c:pt idx="15066">
                        <c:v>3.44233E-13</c:v>
                      </c:pt>
                      <c:pt idx="15067">
                        <c:v>3.44233E-13</c:v>
                      </c:pt>
                      <c:pt idx="15068">
                        <c:v>3.3539100000000002E-13</c:v>
                      </c:pt>
                      <c:pt idx="15069">
                        <c:v>3.3539100000000002E-13</c:v>
                      </c:pt>
                      <c:pt idx="15070">
                        <c:v>3.3437200000000001E-13</c:v>
                      </c:pt>
                      <c:pt idx="15071">
                        <c:v>3.3437200000000001E-13</c:v>
                      </c:pt>
                      <c:pt idx="15072">
                        <c:v>3.36584E-13</c:v>
                      </c:pt>
                      <c:pt idx="15073">
                        <c:v>3.36584E-13</c:v>
                      </c:pt>
                      <c:pt idx="15074">
                        <c:v>3.2475700000000001E-13</c:v>
                      </c:pt>
                      <c:pt idx="15075">
                        <c:v>3.2475700000000001E-13</c:v>
                      </c:pt>
                      <c:pt idx="15076">
                        <c:v>2.9259099999999999E-13</c:v>
                      </c:pt>
                      <c:pt idx="15077">
                        <c:v>2.9259099999999999E-13</c:v>
                      </c:pt>
                      <c:pt idx="15078">
                        <c:v>3.0588599999999999E-13</c:v>
                      </c:pt>
                      <c:pt idx="15079">
                        <c:v>3.0588599999999999E-13</c:v>
                      </c:pt>
                      <c:pt idx="15080">
                        <c:v>2.85878E-13</c:v>
                      </c:pt>
                      <c:pt idx="15081">
                        <c:v>2.85878E-13</c:v>
                      </c:pt>
                      <c:pt idx="15082">
                        <c:v>2.95993E-13</c:v>
                      </c:pt>
                      <c:pt idx="15083">
                        <c:v>2.95993E-13</c:v>
                      </c:pt>
                      <c:pt idx="15084">
                        <c:v>2.6172900000000001E-13</c:v>
                      </c:pt>
                      <c:pt idx="15085">
                        <c:v>2.6172900000000001E-13</c:v>
                      </c:pt>
                      <c:pt idx="15086">
                        <c:v>2.4068300000000001E-13</c:v>
                      </c:pt>
                      <c:pt idx="15087">
                        <c:v>2.4068300000000001E-13</c:v>
                      </c:pt>
                      <c:pt idx="15088">
                        <c:v>2.37182E-13</c:v>
                      </c:pt>
                      <c:pt idx="15089">
                        <c:v>2.37182E-13</c:v>
                      </c:pt>
                      <c:pt idx="15090">
                        <c:v>2.44953E-13</c:v>
                      </c:pt>
                      <c:pt idx="15091">
                        <c:v>2.44953E-13</c:v>
                      </c:pt>
                      <c:pt idx="15092">
                        <c:v>2.4425100000000002E-13</c:v>
                      </c:pt>
                      <c:pt idx="15093">
                        <c:v>2.4425100000000002E-13</c:v>
                      </c:pt>
                      <c:pt idx="15094">
                        <c:v>2.1667199999999999E-13</c:v>
                      </c:pt>
                      <c:pt idx="15095">
                        <c:v>2.1667199999999999E-13</c:v>
                      </c:pt>
                      <c:pt idx="15096">
                        <c:v>2.3193100000000002E-13</c:v>
                      </c:pt>
                      <c:pt idx="15097">
                        <c:v>2.3193100000000002E-13</c:v>
                      </c:pt>
                      <c:pt idx="15098">
                        <c:v>3.5702200000000001E-12</c:v>
                      </c:pt>
                      <c:pt idx="15099">
                        <c:v>3.5702200000000001E-12</c:v>
                      </c:pt>
                      <c:pt idx="15100">
                        <c:v>2.06539E-13</c:v>
                      </c:pt>
                      <c:pt idx="15101">
                        <c:v>2.06539E-13</c:v>
                      </c:pt>
                      <c:pt idx="15102">
                        <c:v>1.88911E-13</c:v>
                      </c:pt>
                      <c:pt idx="15103">
                        <c:v>1.88911E-13</c:v>
                      </c:pt>
                      <c:pt idx="15104">
                        <c:v>1.75336E-13</c:v>
                      </c:pt>
                      <c:pt idx="15105">
                        <c:v>1.75336E-13</c:v>
                      </c:pt>
                      <c:pt idx="15106">
                        <c:v>1.8138499999999999E-13</c:v>
                      </c:pt>
                      <c:pt idx="15107">
                        <c:v>1.8138499999999999E-13</c:v>
                      </c:pt>
                      <c:pt idx="15108">
                        <c:v>1.7008200000000001E-13</c:v>
                      </c:pt>
                      <c:pt idx="15109">
                        <c:v>1.7008200000000001E-13</c:v>
                      </c:pt>
                      <c:pt idx="15110">
                        <c:v>1.5470900000000001E-13</c:v>
                      </c:pt>
                      <c:pt idx="15111">
                        <c:v>1.5470900000000001E-13</c:v>
                      </c:pt>
                      <c:pt idx="15112">
                        <c:v>1.9129800000000001E-13</c:v>
                      </c:pt>
                      <c:pt idx="15113">
                        <c:v>1.9129800000000001E-13</c:v>
                      </c:pt>
                      <c:pt idx="15114">
                        <c:v>8.2990599999999996E-13</c:v>
                      </c:pt>
                      <c:pt idx="15115">
                        <c:v>8.2990599999999996E-13</c:v>
                      </c:pt>
                      <c:pt idx="15116">
                        <c:v>1.71489E-12</c:v>
                      </c:pt>
                      <c:pt idx="15117">
                        <c:v>1.71489E-12</c:v>
                      </c:pt>
                      <c:pt idx="15118">
                        <c:v>2.6052900000000001E-12</c:v>
                      </c:pt>
                      <c:pt idx="15119">
                        <c:v>2.6052900000000001E-12</c:v>
                      </c:pt>
                      <c:pt idx="15120">
                        <c:v>3.5439999999999998E-12</c:v>
                      </c:pt>
                      <c:pt idx="15121">
                        <c:v>3.5439999999999998E-12</c:v>
                      </c:pt>
                      <c:pt idx="15122">
                        <c:v>4.3719300000000003E-12</c:v>
                      </c:pt>
                      <c:pt idx="15123">
                        <c:v>4.3719300000000003E-12</c:v>
                      </c:pt>
                      <c:pt idx="15124">
                        <c:v>8.6412600000000007E-12</c:v>
                      </c:pt>
                      <c:pt idx="15125">
                        <c:v>8.6412600000000007E-12</c:v>
                      </c:pt>
                      <c:pt idx="15126">
                        <c:v>6.1606999999999998E-12</c:v>
                      </c:pt>
                      <c:pt idx="15127">
                        <c:v>6.1606999999999998E-12</c:v>
                      </c:pt>
                      <c:pt idx="15128">
                        <c:v>7.0177300000000002E-12</c:v>
                      </c:pt>
                      <c:pt idx="15129">
                        <c:v>7.0177300000000002E-12</c:v>
                      </c:pt>
                      <c:pt idx="15130">
                        <c:v>7.9426099999999998E-12</c:v>
                      </c:pt>
                      <c:pt idx="15131">
                        <c:v>7.9426099999999998E-12</c:v>
                      </c:pt>
                      <c:pt idx="15132">
                        <c:v>8.8690299999999998E-12</c:v>
                      </c:pt>
                      <c:pt idx="15133">
                        <c:v>8.8690299999999998E-12</c:v>
                      </c:pt>
                      <c:pt idx="15134">
                        <c:v>9.7514000000000006E-12</c:v>
                      </c:pt>
                      <c:pt idx="15135">
                        <c:v>9.7514000000000006E-12</c:v>
                      </c:pt>
                      <c:pt idx="15136">
                        <c:v>1.06202E-11</c:v>
                      </c:pt>
                      <c:pt idx="15137">
                        <c:v>1.06202E-11</c:v>
                      </c:pt>
                      <c:pt idx="15138">
                        <c:v>1.1543100000000001E-11</c:v>
                      </c:pt>
                      <c:pt idx="15139">
                        <c:v>1.1543100000000001E-11</c:v>
                      </c:pt>
                      <c:pt idx="15140">
                        <c:v>1.23764E-11</c:v>
                      </c:pt>
                      <c:pt idx="15141">
                        <c:v>1.23764E-11</c:v>
                      </c:pt>
                      <c:pt idx="15142">
                        <c:v>1.32801E-11</c:v>
                      </c:pt>
                      <c:pt idx="15143">
                        <c:v>1.32801E-11</c:v>
                      </c:pt>
                      <c:pt idx="15144">
                        <c:v>1.41834E-11</c:v>
                      </c:pt>
                      <c:pt idx="15145">
                        <c:v>1.41834E-11</c:v>
                      </c:pt>
                      <c:pt idx="15146">
                        <c:v>1.50662E-11</c:v>
                      </c:pt>
                      <c:pt idx="15147">
                        <c:v>1.50662E-11</c:v>
                      </c:pt>
                      <c:pt idx="15148">
                        <c:v>1.5865499999999999E-11</c:v>
                      </c:pt>
                      <c:pt idx="15149">
                        <c:v>1.5865499999999999E-11</c:v>
                      </c:pt>
                      <c:pt idx="15150">
                        <c:v>1.69113E-11</c:v>
                      </c:pt>
                      <c:pt idx="15151">
                        <c:v>1.69113E-11</c:v>
                      </c:pt>
                      <c:pt idx="15152">
                        <c:v>1.77285E-11</c:v>
                      </c:pt>
                      <c:pt idx="15153">
                        <c:v>1.77285E-11</c:v>
                      </c:pt>
                      <c:pt idx="15154">
                        <c:v>1.8662800000000001E-11</c:v>
                      </c:pt>
                      <c:pt idx="15155">
                        <c:v>1.8662800000000001E-11</c:v>
                      </c:pt>
                      <c:pt idx="15156">
                        <c:v>1.9486E-11</c:v>
                      </c:pt>
                      <c:pt idx="15157">
                        <c:v>1.9486E-11</c:v>
                      </c:pt>
                      <c:pt idx="15158">
                        <c:v>2.08547E-11</c:v>
                      </c:pt>
                      <c:pt idx="15159">
                        <c:v>2.08547E-11</c:v>
                      </c:pt>
                      <c:pt idx="15160">
                        <c:v>2.1341500000000001E-11</c:v>
                      </c:pt>
                      <c:pt idx="15161">
                        <c:v>2.1341500000000001E-11</c:v>
                      </c:pt>
                      <c:pt idx="15162">
                        <c:v>2.2168900000000001E-11</c:v>
                      </c:pt>
                      <c:pt idx="15163">
                        <c:v>2.2168900000000001E-11</c:v>
                      </c:pt>
                      <c:pt idx="15164">
                        <c:v>2.3142900000000001E-11</c:v>
                      </c:pt>
                      <c:pt idx="15165">
                        <c:v>2.3142900000000001E-11</c:v>
                      </c:pt>
                      <c:pt idx="15166">
                        <c:v>2.3967400000000001E-11</c:v>
                      </c:pt>
                      <c:pt idx="15167">
                        <c:v>2.3967400000000001E-11</c:v>
                      </c:pt>
                      <c:pt idx="15168">
                        <c:v>2.49021E-11</c:v>
                      </c:pt>
                      <c:pt idx="15169">
                        <c:v>2.49021E-11</c:v>
                      </c:pt>
                      <c:pt idx="15170">
                        <c:v>2.57534E-11</c:v>
                      </c:pt>
                      <c:pt idx="15171">
                        <c:v>2.57534E-11</c:v>
                      </c:pt>
                      <c:pt idx="15172">
                        <c:v>2.6754899999999999E-11</c:v>
                      </c:pt>
                      <c:pt idx="15173">
                        <c:v>2.6754899999999999E-11</c:v>
                      </c:pt>
                      <c:pt idx="15174">
                        <c:v>2.74788E-11</c:v>
                      </c:pt>
                      <c:pt idx="15175">
                        <c:v>2.74788E-11</c:v>
                      </c:pt>
                      <c:pt idx="15176">
                        <c:v>2.8374899999999999E-11</c:v>
                      </c:pt>
                      <c:pt idx="15177">
                        <c:v>2.8374899999999999E-11</c:v>
                      </c:pt>
                      <c:pt idx="15178">
                        <c:v>2.9304900000000003E-11</c:v>
                      </c:pt>
                      <c:pt idx="15179">
                        <c:v>2.9304900000000003E-11</c:v>
                      </c:pt>
                      <c:pt idx="15180">
                        <c:v>3.0212999999999998E-11</c:v>
                      </c:pt>
                      <c:pt idx="15181">
                        <c:v>3.0212999999999998E-11</c:v>
                      </c:pt>
                      <c:pt idx="15182">
                        <c:v>3.1161899999999997E-11</c:v>
                      </c:pt>
                      <c:pt idx="15183">
                        <c:v>3.1161899999999997E-11</c:v>
                      </c:pt>
                      <c:pt idx="15184">
                        <c:v>3.2304799999999999E-11</c:v>
                      </c:pt>
                      <c:pt idx="15185">
                        <c:v>3.2304799999999999E-11</c:v>
                      </c:pt>
                      <c:pt idx="15186">
                        <c:v>3.2770599999999998E-11</c:v>
                      </c:pt>
                      <c:pt idx="15187">
                        <c:v>3.2770599999999998E-11</c:v>
                      </c:pt>
                      <c:pt idx="15188">
                        <c:v>3.37499E-11</c:v>
                      </c:pt>
                      <c:pt idx="15189">
                        <c:v>3.37499E-11</c:v>
                      </c:pt>
                      <c:pt idx="15190">
                        <c:v>3.4626399999999997E-11</c:v>
                      </c:pt>
                      <c:pt idx="15191">
                        <c:v>3.4626399999999997E-11</c:v>
                      </c:pt>
                      <c:pt idx="15192">
                        <c:v>3.5668599999999998E-11</c:v>
                      </c:pt>
                      <c:pt idx="15193">
                        <c:v>3.5668599999999998E-11</c:v>
                      </c:pt>
                      <c:pt idx="15194">
                        <c:v>3.64428E-11</c:v>
                      </c:pt>
                      <c:pt idx="15195">
                        <c:v>3.64428E-11</c:v>
                      </c:pt>
                      <c:pt idx="15196">
                        <c:v>3.73409E-11</c:v>
                      </c:pt>
                      <c:pt idx="15197">
                        <c:v>3.73409E-11</c:v>
                      </c:pt>
                      <c:pt idx="15198">
                        <c:v>3.8227299999999999E-11</c:v>
                      </c:pt>
                      <c:pt idx="15199">
                        <c:v>3.8227299999999999E-11</c:v>
                      </c:pt>
                      <c:pt idx="15200">
                        <c:v>3.9106800000000002E-11</c:v>
                      </c:pt>
                      <c:pt idx="15201">
                        <c:v>3.9106800000000002E-11</c:v>
                      </c:pt>
                      <c:pt idx="15202">
                        <c:v>4.00499E-11</c:v>
                      </c:pt>
                      <c:pt idx="15203">
                        <c:v>4.00499E-11</c:v>
                      </c:pt>
                      <c:pt idx="15204">
                        <c:v>4.0937000000000003E-11</c:v>
                      </c:pt>
                      <c:pt idx="15205">
                        <c:v>4.0937000000000003E-11</c:v>
                      </c:pt>
                      <c:pt idx="15206">
                        <c:v>4.1943099999999999E-11</c:v>
                      </c:pt>
                      <c:pt idx="15207">
                        <c:v>4.1943099999999999E-11</c:v>
                      </c:pt>
                      <c:pt idx="15208">
                        <c:v>4.2185499999999999E-11</c:v>
                      </c:pt>
                      <c:pt idx="15209">
                        <c:v>4.2185499999999999E-11</c:v>
                      </c:pt>
                      <c:pt idx="15210">
                        <c:v>4.1242699999999999E-11</c:v>
                      </c:pt>
                      <c:pt idx="15211">
                        <c:v>4.1242699999999999E-11</c:v>
                      </c:pt>
                      <c:pt idx="15212">
                        <c:v>4.0154499999999998E-11</c:v>
                      </c:pt>
                      <c:pt idx="15213">
                        <c:v>4.0154499999999998E-11</c:v>
                      </c:pt>
                      <c:pt idx="15214">
                        <c:v>3.9185500000000003E-11</c:v>
                      </c:pt>
                      <c:pt idx="15215">
                        <c:v>3.9185500000000003E-11</c:v>
                      </c:pt>
                      <c:pt idx="15216">
                        <c:v>3.81215E-11</c:v>
                      </c:pt>
                      <c:pt idx="15217">
                        <c:v>3.81215E-11</c:v>
                      </c:pt>
                      <c:pt idx="15218">
                        <c:v>3.7256699999999997E-11</c:v>
                      </c:pt>
                      <c:pt idx="15219">
                        <c:v>3.7256699999999997E-11</c:v>
                      </c:pt>
                      <c:pt idx="15220">
                        <c:v>3.62033E-11</c:v>
                      </c:pt>
                      <c:pt idx="15221">
                        <c:v>3.62033E-11</c:v>
                      </c:pt>
                      <c:pt idx="15222">
                        <c:v>3.5187400000000002E-11</c:v>
                      </c:pt>
                      <c:pt idx="15223">
                        <c:v>3.5187400000000002E-11</c:v>
                      </c:pt>
                      <c:pt idx="15224">
                        <c:v>3.4282599999999999E-11</c:v>
                      </c:pt>
                      <c:pt idx="15225">
                        <c:v>3.4282599999999999E-11</c:v>
                      </c:pt>
                      <c:pt idx="15226">
                        <c:v>3.3234900000000003E-11</c:v>
                      </c:pt>
                      <c:pt idx="15227">
                        <c:v>3.3234900000000003E-11</c:v>
                      </c:pt>
                      <c:pt idx="15228">
                        <c:v>3.2171099999999999E-11</c:v>
                      </c:pt>
                      <c:pt idx="15229">
                        <c:v>3.2171099999999999E-11</c:v>
                      </c:pt>
                      <c:pt idx="15230">
                        <c:v>3.1184700000000001E-11</c:v>
                      </c:pt>
                      <c:pt idx="15231">
                        <c:v>3.1184700000000001E-11</c:v>
                      </c:pt>
                      <c:pt idx="15232">
                        <c:v>3.0226800000000003E-11</c:v>
                      </c:pt>
                      <c:pt idx="15233">
                        <c:v>3.0226800000000003E-11</c:v>
                      </c:pt>
                      <c:pt idx="15234">
                        <c:v>2.9126199999999998E-11</c:v>
                      </c:pt>
                      <c:pt idx="15235">
                        <c:v>2.9126199999999998E-11</c:v>
                      </c:pt>
                      <c:pt idx="15236">
                        <c:v>2.81621E-11</c:v>
                      </c:pt>
                      <c:pt idx="15237">
                        <c:v>2.81621E-11</c:v>
                      </c:pt>
                      <c:pt idx="15238">
                        <c:v>2.7136499999999999E-11</c:v>
                      </c:pt>
                      <c:pt idx="15239">
                        <c:v>2.7136499999999999E-11</c:v>
                      </c:pt>
                      <c:pt idx="15240">
                        <c:v>2.62002E-11</c:v>
                      </c:pt>
                      <c:pt idx="15241">
                        <c:v>2.62002E-11</c:v>
                      </c:pt>
                      <c:pt idx="15242">
                        <c:v>2.51139E-11</c:v>
                      </c:pt>
                      <c:pt idx="15243">
                        <c:v>2.51139E-11</c:v>
                      </c:pt>
                      <c:pt idx="15244">
                        <c:v>2.41318E-11</c:v>
                      </c:pt>
                      <c:pt idx="15245">
                        <c:v>2.41318E-11</c:v>
                      </c:pt>
                      <c:pt idx="15246">
                        <c:v>2.3153799999999999E-11</c:v>
                      </c:pt>
                      <c:pt idx="15247">
                        <c:v>2.3153799999999999E-11</c:v>
                      </c:pt>
                      <c:pt idx="15248">
                        <c:v>2.20792E-11</c:v>
                      </c:pt>
                      <c:pt idx="15249">
                        <c:v>2.20792E-11</c:v>
                      </c:pt>
                      <c:pt idx="15250">
                        <c:v>2.11699E-11</c:v>
                      </c:pt>
                      <c:pt idx="15251">
                        <c:v>2.11699E-11</c:v>
                      </c:pt>
                      <c:pt idx="15252">
                        <c:v>2.0083999999999999E-11</c:v>
                      </c:pt>
                      <c:pt idx="15253">
                        <c:v>2.0083999999999999E-11</c:v>
                      </c:pt>
                      <c:pt idx="15254">
                        <c:v>1.9173999999999999E-11</c:v>
                      </c:pt>
                      <c:pt idx="15255">
                        <c:v>1.9173999999999999E-11</c:v>
                      </c:pt>
                      <c:pt idx="15256">
                        <c:v>1.8117700000000001E-11</c:v>
                      </c:pt>
                      <c:pt idx="15257">
                        <c:v>1.8117700000000001E-11</c:v>
                      </c:pt>
                      <c:pt idx="15258">
                        <c:v>1.7125099999999999E-11</c:v>
                      </c:pt>
                      <c:pt idx="15259">
                        <c:v>1.7125099999999999E-11</c:v>
                      </c:pt>
                      <c:pt idx="15260">
                        <c:v>1.61211E-11</c:v>
                      </c:pt>
                      <c:pt idx="15261">
                        <c:v>1.61211E-11</c:v>
                      </c:pt>
                      <c:pt idx="15262">
                        <c:v>1.5087899999999999E-11</c:v>
                      </c:pt>
                      <c:pt idx="15263">
                        <c:v>1.5087899999999999E-11</c:v>
                      </c:pt>
                      <c:pt idx="15264">
                        <c:v>1.4102399999999999E-11</c:v>
                      </c:pt>
                      <c:pt idx="15265">
                        <c:v>1.4102399999999999E-11</c:v>
                      </c:pt>
                      <c:pt idx="15266">
                        <c:v>1.31087E-11</c:v>
                      </c:pt>
                      <c:pt idx="15267">
                        <c:v>1.31087E-11</c:v>
                      </c:pt>
                      <c:pt idx="15268">
                        <c:v>1.2053E-11</c:v>
                      </c:pt>
                      <c:pt idx="15269">
                        <c:v>1.2053E-11</c:v>
                      </c:pt>
                      <c:pt idx="15270">
                        <c:v>1.1051300000000001E-11</c:v>
                      </c:pt>
                      <c:pt idx="15271">
                        <c:v>1.1051300000000001E-11</c:v>
                      </c:pt>
                      <c:pt idx="15272">
                        <c:v>1.00727E-11</c:v>
                      </c:pt>
                      <c:pt idx="15273">
                        <c:v>1.00727E-11</c:v>
                      </c:pt>
                      <c:pt idx="15274">
                        <c:v>9.0507199999999992E-12</c:v>
                      </c:pt>
                      <c:pt idx="15275">
                        <c:v>9.0507199999999992E-12</c:v>
                      </c:pt>
                      <c:pt idx="15276">
                        <c:v>8.08798E-12</c:v>
                      </c:pt>
                      <c:pt idx="15277">
                        <c:v>8.08798E-12</c:v>
                      </c:pt>
                      <c:pt idx="15278">
                        <c:v>7.0219100000000003E-12</c:v>
                      </c:pt>
                      <c:pt idx="15279">
                        <c:v>7.0219100000000003E-12</c:v>
                      </c:pt>
                      <c:pt idx="15280">
                        <c:v>5.9536100000000001E-12</c:v>
                      </c:pt>
                      <c:pt idx="15281">
                        <c:v>5.9536100000000001E-12</c:v>
                      </c:pt>
                      <c:pt idx="15282">
                        <c:v>4.9819599999999999E-12</c:v>
                      </c:pt>
                      <c:pt idx="15283">
                        <c:v>4.9819599999999999E-12</c:v>
                      </c:pt>
                      <c:pt idx="15284">
                        <c:v>3.9766599999999997E-12</c:v>
                      </c:pt>
                      <c:pt idx="15285">
                        <c:v>3.9766599999999997E-12</c:v>
                      </c:pt>
                      <c:pt idx="15286">
                        <c:v>2.9861199999999998E-12</c:v>
                      </c:pt>
                      <c:pt idx="15287">
                        <c:v>2.9861199999999998E-12</c:v>
                      </c:pt>
                      <c:pt idx="15288">
                        <c:v>1.9857900000000002E-12</c:v>
                      </c:pt>
                      <c:pt idx="15289">
                        <c:v>1.9857900000000002E-12</c:v>
                      </c:pt>
                      <c:pt idx="15290">
                        <c:v>9.6561899999999991E-13</c:v>
                      </c:pt>
                      <c:pt idx="15291">
                        <c:v>9.6561899999999991E-13</c:v>
                      </c:pt>
                      <c:pt idx="15292">
                        <c:v>1.3892299999999999E-13</c:v>
                      </c:pt>
                      <c:pt idx="15293">
                        <c:v>1.3892299999999999E-13</c:v>
                      </c:pt>
                      <c:pt idx="15294">
                        <c:v>5.46691E-14</c:v>
                      </c:pt>
                      <c:pt idx="15295">
                        <c:v>5.46691E-14</c:v>
                      </c:pt>
                      <c:pt idx="15296">
                        <c:v>5.6291600000000001E-14</c:v>
                      </c:pt>
                      <c:pt idx="15297">
                        <c:v>5.6291600000000001E-14</c:v>
                      </c:pt>
                      <c:pt idx="15298">
                        <c:v>5.2081E-14</c:v>
                      </c:pt>
                      <c:pt idx="15299">
                        <c:v>5.2081E-14</c:v>
                      </c:pt>
                      <c:pt idx="15300">
                        <c:v>5.3181199999999999E-14</c:v>
                      </c:pt>
                      <c:pt idx="15301">
                        <c:v>5.3181199999999999E-14</c:v>
                      </c:pt>
                      <c:pt idx="15302">
                        <c:v>6.4403600000000004E-14</c:v>
                      </c:pt>
                      <c:pt idx="15303">
                        <c:v>6.4403600000000004E-14</c:v>
                      </c:pt>
                      <c:pt idx="15304">
                        <c:v>6.5275899999999994E-14</c:v>
                      </c:pt>
                      <c:pt idx="15305">
                        <c:v>6.5275899999999994E-14</c:v>
                      </c:pt>
                      <c:pt idx="15306">
                        <c:v>4.97375E-14</c:v>
                      </c:pt>
                      <c:pt idx="15307">
                        <c:v>4.97375E-14</c:v>
                      </c:pt>
                      <c:pt idx="15308">
                        <c:v>5.6986800000000001E-14</c:v>
                      </c:pt>
                      <c:pt idx="15309">
                        <c:v>5.6986800000000001E-14</c:v>
                      </c:pt>
                      <c:pt idx="15310">
                        <c:v>6.3210700000000003E-14</c:v>
                      </c:pt>
                      <c:pt idx="15311">
                        <c:v>6.3210700000000003E-14</c:v>
                      </c:pt>
                      <c:pt idx="15312">
                        <c:v>4.8987200000000001E-14</c:v>
                      </c:pt>
                      <c:pt idx="15313">
                        <c:v>4.8987200000000001E-14</c:v>
                      </c:pt>
                      <c:pt idx="15314">
                        <c:v>5.7413800000000002E-14</c:v>
                      </c:pt>
                      <c:pt idx="15315">
                        <c:v>5.7413800000000002E-14</c:v>
                      </c:pt>
                      <c:pt idx="15316">
                        <c:v>5.6180200000000002E-14</c:v>
                      </c:pt>
                      <c:pt idx="15317">
                        <c:v>5.6180200000000002E-14</c:v>
                      </c:pt>
                      <c:pt idx="15318">
                        <c:v>5.1439500000000001E-14</c:v>
                      </c:pt>
                      <c:pt idx="15319">
                        <c:v>5.1439500000000001E-14</c:v>
                      </c:pt>
                      <c:pt idx="15320">
                        <c:v>5.6440500000000002E-14</c:v>
                      </c:pt>
                      <c:pt idx="15321">
                        <c:v>5.6440500000000002E-14</c:v>
                      </c:pt>
                      <c:pt idx="15322">
                        <c:v>6.0038100000000003E-14</c:v>
                      </c:pt>
                      <c:pt idx="15323">
                        <c:v>6.0038100000000003E-14</c:v>
                      </c:pt>
                      <c:pt idx="15324">
                        <c:v>7.0793300000000006E-14</c:v>
                      </c:pt>
                      <c:pt idx="15325">
                        <c:v>7.0793300000000006E-14</c:v>
                      </c:pt>
                      <c:pt idx="15326">
                        <c:v>5.6583E-14</c:v>
                      </c:pt>
                      <c:pt idx="15327">
                        <c:v>5.6583E-14</c:v>
                      </c:pt>
                      <c:pt idx="15328">
                        <c:v>5.79117E-14</c:v>
                      </c:pt>
                      <c:pt idx="15329">
                        <c:v>5.79117E-14</c:v>
                      </c:pt>
                      <c:pt idx="15330">
                        <c:v>5.2954799999999998E-14</c:v>
                      </c:pt>
                      <c:pt idx="15331">
                        <c:v>5.2954799999999998E-14</c:v>
                      </c:pt>
                      <c:pt idx="15332">
                        <c:v>5.2693099999999998E-14</c:v>
                      </c:pt>
                      <c:pt idx="15333">
                        <c:v>5.2693099999999998E-14</c:v>
                      </c:pt>
                      <c:pt idx="15334">
                        <c:v>5.7333699999999997E-14</c:v>
                      </c:pt>
                      <c:pt idx="15335">
                        <c:v>5.7333699999999997E-14</c:v>
                      </c:pt>
                      <c:pt idx="15336">
                        <c:v>4.7414299999999999E-14</c:v>
                      </c:pt>
                      <c:pt idx="15337">
                        <c:v>4.7414299999999999E-14</c:v>
                      </c:pt>
                      <c:pt idx="15338">
                        <c:v>5.2627299999999999E-14</c:v>
                      </c:pt>
                      <c:pt idx="15339">
                        <c:v>5.2627299999999999E-14</c:v>
                      </c:pt>
                      <c:pt idx="15340">
                        <c:v>5.2009100000000002E-14</c:v>
                      </c:pt>
                      <c:pt idx="15341">
                        <c:v>5.2009100000000002E-14</c:v>
                      </c:pt>
                      <c:pt idx="15342">
                        <c:v>4.8895700000000003E-14</c:v>
                      </c:pt>
                      <c:pt idx="15343">
                        <c:v>4.8895700000000003E-14</c:v>
                      </c:pt>
                      <c:pt idx="15344">
                        <c:v>5.10465E-14</c:v>
                      </c:pt>
                      <c:pt idx="15345">
                        <c:v>5.10465E-14</c:v>
                      </c:pt>
                      <c:pt idx="15346">
                        <c:v>5.28116E-14</c:v>
                      </c:pt>
                      <c:pt idx="15347">
                        <c:v>5.28116E-14</c:v>
                      </c:pt>
                      <c:pt idx="15348">
                        <c:v>4.8670999999999999E-14</c:v>
                      </c:pt>
                      <c:pt idx="15349">
                        <c:v>4.8670999999999999E-14</c:v>
                      </c:pt>
                      <c:pt idx="15350">
                        <c:v>5.7393999999999995E-14</c:v>
                      </c:pt>
                      <c:pt idx="15351">
                        <c:v>5.7393999999999995E-14</c:v>
                      </c:pt>
                      <c:pt idx="15352">
                        <c:v>5.1467400000000002E-14</c:v>
                      </c:pt>
                      <c:pt idx="15353">
                        <c:v>5.1467400000000002E-14</c:v>
                      </c:pt>
                      <c:pt idx="15354">
                        <c:v>5.1704799999999997E-14</c:v>
                      </c:pt>
                      <c:pt idx="15355">
                        <c:v>5.1704799999999997E-14</c:v>
                      </c:pt>
                      <c:pt idx="15356">
                        <c:v>5.9200299999999999E-14</c:v>
                      </c:pt>
                      <c:pt idx="15357">
                        <c:v>5.9200299999999999E-14</c:v>
                      </c:pt>
                      <c:pt idx="15358">
                        <c:v>5.8358800000000005E-14</c:v>
                      </c:pt>
                      <c:pt idx="15359">
                        <c:v>5.8358800000000005E-14</c:v>
                      </c:pt>
                      <c:pt idx="15360">
                        <c:v>5.7178100000000004E-14</c:v>
                      </c:pt>
                      <c:pt idx="15361">
                        <c:v>5.7178100000000004E-14</c:v>
                      </c:pt>
                      <c:pt idx="15362">
                        <c:v>5.2004699999999999E-14</c:v>
                      </c:pt>
                      <c:pt idx="15363">
                        <c:v>5.2004699999999999E-14</c:v>
                      </c:pt>
                      <c:pt idx="15364">
                        <c:v>5.58952E-14</c:v>
                      </c:pt>
                      <c:pt idx="15365">
                        <c:v>5.58952E-14</c:v>
                      </c:pt>
                      <c:pt idx="15366">
                        <c:v>5.7016800000000001E-14</c:v>
                      </c:pt>
                      <c:pt idx="15367">
                        <c:v>5.7016800000000001E-14</c:v>
                      </c:pt>
                      <c:pt idx="15368">
                        <c:v>5.3335499999999999E-14</c:v>
                      </c:pt>
                      <c:pt idx="15369">
                        <c:v>5.3335499999999999E-14</c:v>
                      </c:pt>
                      <c:pt idx="15370">
                        <c:v>5.4611400000000001E-14</c:v>
                      </c:pt>
                      <c:pt idx="15371">
                        <c:v>5.4611400000000001E-14</c:v>
                      </c:pt>
                      <c:pt idx="15372">
                        <c:v>6.6075800000000006E-14</c:v>
                      </c:pt>
                      <c:pt idx="15373">
                        <c:v>6.6075800000000006E-14</c:v>
                      </c:pt>
                      <c:pt idx="15374">
                        <c:v>5.7841500000000004E-14</c:v>
                      </c:pt>
                      <c:pt idx="15375">
                        <c:v>5.7841500000000004E-14</c:v>
                      </c:pt>
                      <c:pt idx="15376">
                        <c:v>4.6360199999999999E-14</c:v>
                      </c:pt>
                      <c:pt idx="15377">
                        <c:v>4.6360199999999999E-14</c:v>
                      </c:pt>
                      <c:pt idx="15378">
                        <c:v>6.6842799999999997E-14</c:v>
                      </c:pt>
                      <c:pt idx="15379">
                        <c:v>6.6842799999999997E-14</c:v>
                      </c:pt>
                      <c:pt idx="15380">
                        <c:v>5.9099900000000001E-14</c:v>
                      </c:pt>
                      <c:pt idx="15381">
                        <c:v>5.9099900000000001E-14</c:v>
                      </c:pt>
                      <c:pt idx="15382">
                        <c:v>5.5794399999999998E-14</c:v>
                      </c:pt>
                      <c:pt idx="15383">
                        <c:v>5.5794399999999998E-14</c:v>
                      </c:pt>
                      <c:pt idx="15384">
                        <c:v>5.4004099999999997E-14</c:v>
                      </c:pt>
                      <c:pt idx="15385">
                        <c:v>5.4004099999999997E-14</c:v>
                      </c:pt>
                      <c:pt idx="15386">
                        <c:v>5.33798E-14</c:v>
                      </c:pt>
                      <c:pt idx="15387">
                        <c:v>5.33798E-14</c:v>
                      </c:pt>
                      <c:pt idx="15388">
                        <c:v>5.0433000000000002E-14</c:v>
                      </c:pt>
                      <c:pt idx="15389">
                        <c:v>5.0433000000000002E-14</c:v>
                      </c:pt>
                      <c:pt idx="15390">
                        <c:v>5.0728799999999997E-14</c:v>
                      </c:pt>
                      <c:pt idx="15391">
                        <c:v>5.0728799999999997E-14</c:v>
                      </c:pt>
                      <c:pt idx="15392">
                        <c:v>5.3804700000000001E-14</c:v>
                      </c:pt>
                      <c:pt idx="15393">
                        <c:v>5.3804700000000001E-14</c:v>
                      </c:pt>
                      <c:pt idx="15394">
                        <c:v>4.7708100000000001E-14</c:v>
                      </c:pt>
                      <c:pt idx="15395">
                        <c:v>4.7708100000000001E-14</c:v>
                      </c:pt>
                      <c:pt idx="15396">
                        <c:v>5.4174500000000002E-14</c:v>
                      </c:pt>
                      <c:pt idx="15397">
                        <c:v>5.4174500000000002E-14</c:v>
                      </c:pt>
                      <c:pt idx="15398">
                        <c:v>5.1439500000000001E-14</c:v>
                      </c:pt>
                      <c:pt idx="15399">
                        <c:v>5.1439500000000001E-14</c:v>
                      </c:pt>
                      <c:pt idx="15400">
                        <c:v>5.7159300000000006E-14</c:v>
                      </c:pt>
                      <c:pt idx="15401">
                        <c:v>5.7159300000000006E-14</c:v>
                      </c:pt>
                      <c:pt idx="15402">
                        <c:v>4.9892600000000001E-14</c:v>
                      </c:pt>
                      <c:pt idx="15403">
                        <c:v>4.9892600000000001E-14</c:v>
                      </c:pt>
                      <c:pt idx="15404">
                        <c:v>5.1857699999999997E-14</c:v>
                      </c:pt>
                      <c:pt idx="15405">
                        <c:v>5.1857699999999997E-14</c:v>
                      </c:pt>
                      <c:pt idx="15406">
                        <c:v>5.8184199999999999E-14</c:v>
                      </c:pt>
                      <c:pt idx="15407">
                        <c:v>5.8184199999999999E-14</c:v>
                      </c:pt>
                      <c:pt idx="15408">
                        <c:v>5.0624899999999998E-14</c:v>
                      </c:pt>
                      <c:pt idx="15409">
                        <c:v>5.0624899999999998E-14</c:v>
                      </c:pt>
                      <c:pt idx="15410">
                        <c:v>5.2181700000000001E-14</c:v>
                      </c:pt>
                      <c:pt idx="15411">
                        <c:v>5.2181700000000001E-14</c:v>
                      </c:pt>
                      <c:pt idx="15412">
                        <c:v>5.5161099999999999E-14</c:v>
                      </c:pt>
                      <c:pt idx="15413">
                        <c:v>5.5161099999999999E-14</c:v>
                      </c:pt>
                      <c:pt idx="15414">
                        <c:v>5.71641E-14</c:v>
                      </c:pt>
                      <c:pt idx="15415">
                        <c:v>5.71641E-14</c:v>
                      </c:pt>
                      <c:pt idx="15416">
                        <c:v>5.2072499999999997E-14</c:v>
                      </c:pt>
                      <c:pt idx="15417">
                        <c:v>5.2072499999999997E-14</c:v>
                      </c:pt>
                      <c:pt idx="15418">
                        <c:v>5.55642E-14</c:v>
                      </c:pt>
                      <c:pt idx="15419">
                        <c:v>5.55642E-14</c:v>
                      </c:pt>
                      <c:pt idx="15420">
                        <c:v>5.3878E-14</c:v>
                      </c:pt>
                      <c:pt idx="15421">
                        <c:v>5.3878E-14</c:v>
                      </c:pt>
                      <c:pt idx="15422">
                        <c:v>6.07126E-14</c:v>
                      </c:pt>
                      <c:pt idx="15423">
                        <c:v>6.07126E-14</c:v>
                      </c:pt>
                      <c:pt idx="15424">
                        <c:v>5.5282300000000001E-14</c:v>
                      </c:pt>
                      <c:pt idx="15425">
                        <c:v>5.5282300000000001E-14</c:v>
                      </c:pt>
                      <c:pt idx="15426">
                        <c:v>5.3368699999999998E-14</c:v>
                      </c:pt>
                      <c:pt idx="15427">
                        <c:v>5.3368699999999998E-14</c:v>
                      </c:pt>
                      <c:pt idx="15428">
                        <c:v>5.8894299999999998E-14</c:v>
                      </c:pt>
                      <c:pt idx="15429">
                        <c:v>5.8894299999999998E-14</c:v>
                      </c:pt>
                      <c:pt idx="15430">
                        <c:v>5.9737900000000005E-14</c:v>
                      </c:pt>
                      <c:pt idx="15431">
                        <c:v>5.9737900000000005E-14</c:v>
                      </c:pt>
                      <c:pt idx="15432">
                        <c:v>5.4995699999999997E-14</c:v>
                      </c:pt>
                      <c:pt idx="15433">
                        <c:v>5.4995699999999997E-14</c:v>
                      </c:pt>
                      <c:pt idx="15434">
                        <c:v>5.0849699999999999E-13</c:v>
                      </c:pt>
                      <c:pt idx="15435">
                        <c:v>5.0849699999999999E-13</c:v>
                      </c:pt>
                      <c:pt idx="15436">
                        <c:v>5.5518200000000002E-14</c:v>
                      </c:pt>
                      <c:pt idx="15437">
                        <c:v>5.5518200000000002E-14</c:v>
                      </c:pt>
                      <c:pt idx="15438">
                        <c:v>5.0420200000000003E-14</c:v>
                      </c:pt>
                      <c:pt idx="15439">
                        <c:v>5.0420200000000003E-14</c:v>
                      </c:pt>
                      <c:pt idx="15440">
                        <c:v>6.3578799999999994E-14</c:v>
                      </c:pt>
                      <c:pt idx="15441">
                        <c:v>6.3578799999999994E-14</c:v>
                      </c:pt>
                      <c:pt idx="15442">
                        <c:v>5.6757300000000003E-14</c:v>
                      </c:pt>
                      <c:pt idx="15443">
                        <c:v>5.6757300000000003E-14</c:v>
                      </c:pt>
                      <c:pt idx="15444">
                        <c:v>6.1488300000000002E-14</c:v>
                      </c:pt>
                      <c:pt idx="15445">
                        <c:v>6.1488300000000002E-14</c:v>
                      </c:pt>
                      <c:pt idx="15446">
                        <c:v>6.1920799999999998E-14</c:v>
                      </c:pt>
                      <c:pt idx="15447">
                        <c:v>6.1920799999999998E-14</c:v>
                      </c:pt>
                      <c:pt idx="15448">
                        <c:v>6.5806600000000006E-14</c:v>
                      </c:pt>
                      <c:pt idx="15449">
                        <c:v>6.5806600000000006E-14</c:v>
                      </c:pt>
                      <c:pt idx="15450">
                        <c:v>7.0501999999999996E-14</c:v>
                      </c:pt>
                      <c:pt idx="15451">
                        <c:v>7.0501999999999996E-14</c:v>
                      </c:pt>
                      <c:pt idx="15452">
                        <c:v>6.5547599999999999E-14</c:v>
                      </c:pt>
                      <c:pt idx="15453">
                        <c:v>6.5547599999999999E-14</c:v>
                      </c:pt>
                      <c:pt idx="15454">
                        <c:v>6.5107499999999995E-14</c:v>
                      </c:pt>
                      <c:pt idx="15455">
                        <c:v>6.5107499999999995E-14</c:v>
                      </c:pt>
                      <c:pt idx="15456">
                        <c:v>6.53044E-14</c:v>
                      </c:pt>
                      <c:pt idx="15457">
                        <c:v>6.53044E-14</c:v>
                      </c:pt>
                      <c:pt idx="15458">
                        <c:v>6.8544000000000003E-14</c:v>
                      </c:pt>
                      <c:pt idx="15459">
                        <c:v>6.8544000000000003E-14</c:v>
                      </c:pt>
                      <c:pt idx="15460">
                        <c:v>7.0820699999999995E-14</c:v>
                      </c:pt>
                      <c:pt idx="15461">
                        <c:v>7.0820699999999995E-14</c:v>
                      </c:pt>
                      <c:pt idx="15462">
                        <c:v>7.6950200000000005E-14</c:v>
                      </c:pt>
                      <c:pt idx="15463">
                        <c:v>7.6950200000000005E-14</c:v>
                      </c:pt>
                      <c:pt idx="15464">
                        <c:v>7.5336999999999995E-14</c:v>
                      </c:pt>
                      <c:pt idx="15465">
                        <c:v>7.5336999999999995E-14</c:v>
                      </c:pt>
                      <c:pt idx="15466">
                        <c:v>8.0176599999999999E-14</c:v>
                      </c:pt>
                      <c:pt idx="15467">
                        <c:v>8.0176599999999999E-14</c:v>
                      </c:pt>
                      <c:pt idx="15468">
                        <c:v>8.1312599999999995E-14</c:v>
                      </c:pt>
                      <c:pt idx="15469">
                        <c:v>8.1312599999999995E-14</c:v>
                      </c:pt>
                      <c:pt idx="15470">
                        <c:v>8.2295799999999999E-14</c:v>
                      </c:pt>
                      <c:pt idx="15471">
                        <c:v>8.2295799999999999E-14</c:v>
                      </c:pt>
                      <c:pt idx="15472">
                        <c:v>8.5624700000000005E-14</c:v>
                      </c:pt>
                      <c:pt idx="15473">
                        <c:v>8.5624700000000005E-14</c:v>
                      </c:pt>
                      <c:pt idx="15474">
                        <c:v>9.2201400000000001E-14</c:v>
                      </c:pt>
                      <c:pt idx="15475">
                        <c:v>9.2201400000000001E-14</c:v>
                      </c:pt>
                      <c:pt idx="15476">
                        <c:v>8.6266199999999997E-14</c:v>
                      </c:pt>
                      <c:pt idx="15477">
                        <c:v>8.6266199999999997E-14</c:v>
                      </c:pt>
                      <c:pt idx="15478">
                        <c:v>8.8288200000000004E-14</c:v>
                      </c:pt>
                      <c:pt idx="15479">
                        <c:v>8.8288200000000004E-14</c:v>
                      </c:pt>
                      <c:pt idx="15480">
                        <c:v>8.3334800000000004E-14</c:v>
                      </c:pt>
                      <c:pt idx="15481">
                        <c:v>8.3334800000000004E-14</c:v>
                      </c:pt>
                      <c:pt idx="15482">
                        <c:v>8.7037699999999998E-14</c:v>
                      </c:pt>
                      <c:pt idx="15483">
                        <c:v>8.7037699999999998E-14</c:v>
                      </c:pt>
                      <c:pt idx="15484">
                        <c:v>9.0289099999999997E-14</c:v>
                      </c:pt>
                      <c:pt idx="15485">
                        <c:v>9.0289099999999997E-14</c:v>
                      </c:pt>
                      <c:pt idx="15486">
                        <c:v>9.9204199999999997E-14</c:v>
                      </c:pt>
                      <c:pt idx="15487">
                        <c:v>9.9204199999999997E-14</c:v>
                      </c:pt>
                      <c:pt idx="15488">
                        <c:v>9.6706499999999998E-14</c:v>
                      </c:pt>
                      <c:pt idx="15489">
                        <c:v>9.6706499999999998E-14</c:v>
                      </c:pt>
                      <c:pt idx="15490">
                        <c:v>9.9620199999999998E-14</c:v>
                      </c:pt>
                      <c:pt idx="15491">
                        <c:v>9.9620199999999998E-14</c:v>
                      </c:pt>
                      <c:pt idx="15492">
                        <c:v>9.71825E-14</c:v>
                      </c:pt>
                      <c:pt idx="15493">
                        <c:v>9.71825E-14</c:v>
                      </c:pt>
                      <c:pt idx="15494">
                        <c:v>9.4166500000000003E-14</c:v>
                      </c:pt>
                      <c:pt idx="15495">
                        <c:v>9.4166500000000003E-14</c:v>
                      </c:pt>
                      <c:pt idx="15496">
                        <c:v>1.13393E-13</c:v>
                      </c:pt>
                      <c:pt idx="15497">
                        <c:v>1.13393E-13</c:v>
                      </c:pt>
                      <c:pt idx="15498">
                        <c:v>8.3860100000000003E-14</c:v>
                      </c:pt>
                      <c:pt idx="15499">
                        <c:v>8.3860100000000003E-14</c:v>
                      </c:pt>
                      <c:pt idx="15500">
                        <c:v>7.3721699999999997E-14</c:v>
                      </c:pt>
                      <c:pt idx="15501">
                        <c:v>7.3721699999999997E-14</c:v>
                      </c:pt>
                      <c:pt idx="15502">
                        <c:v>8.0933300000000001E-14</c:v>
                      </c:pt>
                      <c:pt idx="15503">
                        <c:v>8.0933300000000001E-14</c:v>
                      </c:pt>
                      <c:pt idx="15504">
                        <c:v>8.1934199999999999E-14</c:v>
                      </c:pt>
                      <c:pt idx="15505">
                        <c:v>8.1934199999999999E-14</c:v>
                      </c:pt>
                      <c:pt idx="15506">
                        <c:v>8.3235699999999998E-14</c:v>
                      </c:pt>
                      <c:pt idx="15507">
                        <c:v>8.3235699999999998E-14</c:v>
                      </c:pt>
                      <c:pt idx="15508">
                        <c:v>7.8725200000000002E-14</c:v>
                      </c:pt>
                      <c:pt idx="15509">
                        <c:v>7.8725200000000002E-14</c:v>
                      </c:pt>
                      <c:pt idx="15510">
                        <c:v>8.8257399999999996E-14</c:v>
                      </c:pt>
                      <c:pt idx="15511">
                        <c:v>8.8257399999999996E-14</c:v>
                      </c:pt>
                      <c:pt idx="15512">
                        <c:v>9.3393199999999998E-14</c:v>
                      </c:pt>
                      <c:pt idx="15513">
                        <c:v>9.3393199999999998E-14</c:v>
                      </c:pt>
                      <c:pt idx="15514">
                        <c:v>8.8907899999999996E-14</c:v>
                      </c:pt>
                      <c:pt idx="15515">
                        <c:v>8.8907899999999996E-14</c:v>
                      </c:pt>
                      <c:pt idx="15516">
                        <c:v>8.5572700000000001E-14</c:v>
                      </c:pt>
                      <c:pt idx="15517">
                        <c:v>8.5572700000000001E-14</c:v>
                      </c:pt>
                      <c:pt idx="15518">
                        <c:v>9.8573700000000006E-14</c:v>
                      </c:pt>
                      <c:pt idx="15519">
                        <c:v>9.8573700000000006E-14</c:v>
                      </c:pt>
                      <c:pt idx="15520">
                        <c:v>8.8514500000000004E-14</c:v>
                      </c:pt>
                      <c:pt idx="15521">
                        <c:v>8.8514500000000004E-14</c:v>
                      </c:pt>
                      <c:pt idx="15522">
                        <c:v>9.7704900000000004E-14</c:v>
                      </c:pt>
                      <c:pt idx="15523">
                        <c:v>9.7704900000000004E-14</c:v>
                      </c:pt>
                      <c:pt idx="15524">
                        <c:v>9.3650199999999999E-14</c:v>
                      </c:pt>
                      <c:pt idx="15525">
                        <c:v>9.3650199999999999E-14</c:v>
                      </c:pt>
                      <c:pt idx="15526">
                        <c:v>1.02313E-13</c:v>
                      </c:pt>
                      <c:pt idx="15527">
                        <c:v>1.02313E-13</c:v>
                      </c:pt>
                      <c:pt idx="15528">
                        <c:v>9.3807599999999997E-14</c:v>
                      </c:pt>
                      <c:pt idx="15529">
                        <c:v>9.3807599999999997E-14</c:v>
                      </c:pt>
                      <c:pt idx="15530">
                        <c:v>9.9619900000000001E-14</c:v>
                      </c:pt>
                      <c:pt idx="15531">
                        <c:v>9.9619900000000001E-14</c:v>
                      </c:pt>
                      <c:pt idx="15532">
                        <c:v>1.0329399999999999E-13</c:v>
                      </c:pt>
                      <c:pt idx="15533">
                        <c:v>1.0329399999999999E-13</c:v>
                      </c:pt>
                      <c:pt idx="15534">
                        <c:v>1.1458999999999999E-13</c:v>
                      </c:pt>
                      <c:pt idx="15535">
                        <c:v>1.1458999999999999E-13</c:v>
                      </c:pt>
                      <c:pt idx="15536">
                        <c:v>1.01992E-13</c:v>
                      </c:pt>
                      <c:pt idx="15537">
                        <c:v>1.01992E-13</c:v>
                      </c:pt>
                      <c:pt idx="15538">
                        <c:v>1.0279500000000001E-13</c:v>
                      </c:pt>
                      <c:pt idx="15539">
                        <c:v>1.0279500000000001E-13</c:v>
                      </c:pt>
                      <c:pt idx="15540">
                        <c:v>1.00666E-13</c:v>
                      </c:pt>
                      <c:pt idx="15541">
                        <c:v>1.00666E-13</c:v>
                      </c:pt>
                      <c:pt idx="15542">
                        <c:v>1.0008599999999999E-13</c:v>
                      </c:pt>
                      <c:pt idx="15543">
                        <c:v>1.0008599999999999E-13</c:v>
                      </c:pt>
                      <c:pt idx="15544">
                        <c:v>9.7971199999999997E-14</c:v>
                      </c:pt>
                      <c:pt idx="15545">
                        <c:v>9.7971199999999997E-14</c:v>
                      </c:pt>
                      <c:pt idx="15546">
                        <c:v>9.7757299999999998E-14</c:v>
                      </c:pt>
                      <c:pt idx="15547">
                        <c:v>9.7757299999999998E-14</c:v>
                      </c:pt>
                      <c:pt idx="15548">
                        <c:v>9.7398200000000002E-14</c:v>
                      </c:pt>
                      <c:pt idx="15549">
                        <c:v>9.7398200000000002E-14</c:v>
                      </c:pt>
                      <c:pt idx="15550">
                        <c:v>9.3043000000000003E-14</c:v>
                      </c:pt>
                      <c:pt idx="15551">
                        <c:v>9.3043000000000003E-14</c:v>
                      </c:pt>
                      <c:pt idx="15552">
                        <c:v>1.01394E-13</c:v>
                      </c:pt>
                      <c:pt idx="15553">
                        <c:v>1.01394E-13</c:v>
                      </c:pt>
                      <c:pt idx="15554">
                        <c:v>1.09019E-13</c:v>
                      </c:pt>
                      <c:pt idx="15555">
                        <c:v>1.09019E-13</c:v>
                      </c:pt>
                      <c:pt idx="15556">
                        <c:v>1.1450900000000001E-13</c:v>
                      </c:pt>
                      <c:pt idx="15557">
                        <c:v>1.1450900000000001E-13</c:v>
                      </c:pt>
                      <c:pt idx="15558">
                        <c:v>9.9886599999999998E-14</c:v>
                      </c:pt>
                      <c:pt idx="15559">
                        <c:v>9.9886599999999998E-14</c:v>
                      </c:pt>
                      <c:pt idx="15560">
                        <c:v>9.8172700000000006E-14</c:v>
                      </c:pt>
                      <c:pt idx="15561">
                        <c:v>9.8172700000000006E-14</c:v>
                      </c:pt>
                      <c:pt idx="15562">
                        <c:v>9.8183199999999996E-14</c:v>
                      </c:pt>
                      <c:pt idx="15563">
                        <c:v>9.8183199999999996E-14</c:v>
                      </c:pt>
                      <c:pt idx="15564">
                        <c:v>9.7524199999999999E-14</c:v>
                      </c:pt>
                      <c:pt idx="15565">
                        <c:v>9.7524199999999999E-14</c:v>
                      </c:pt>
                      <c:pt idx="15566">
                        <c:v>8.9188500000000002E-14</c:v>
                      </c:pt>
                      <c:pt idx="15567">
                        <c:v>8.9188500000000002E-14</c:v>
                      </c:pt>
                      <c:pt idx="15568">
                        <c:v>1.06152E-13</c:v>
                      </c:pt>
                      <c:pt idx="15569">
                        <c:v>1.06152E-13</c:v>
                      </c:pt>
                      <c:pt idx="15570">
                        <c:v>8.7694299999999999E-14</c:v>
                      </c:pt>
                      <c:pt idx="15571">
                        <c:v>8.7694299999999999E-14</c:v>
                      </c:pt>
                      <c:pt idx="15572">
                        <c:v>8.8204500000000003E-14</c:v>
                      </c:pt>
                      <c:pt idx="15573">
                        <c:v>8.8204500000000003E-14</c:v>
                      </c:pt>
                      <c:pt idx="15574">
                        <c:v>1.01638E-13</c:v>
                      </c:pt>
                      <c:pt idx="15575">
                        <c:v>1.01638E-13</c:v>
                      </c:pt>
                      <c:pt idx="15576">
                        <c:v>9.1188699999999995E-14</c:v>
                      </c:pt>
                      <c:pt idx="15577">
                        <c:v>9.1188699999999995E-14</c:v>
                      </c:pt>
                      <c:pt idx="15578">
                        <c:v>9.2806600000000004E-14</c:v>
                      </c:pt>
                      <c:pt idx="15579">
                        <c:v>9.2806600000000004E-14</c:v>
                      </c:pt>
                      <c:pt idx="15580">
                        <c:v>1.01189E-13</c:v>
                      </c:pt>
                      <c:pt idx="15581">
                        <c:v>1.01189E-13</c:v>
                      </c:pt>
                      <c:pt idx="15582">
                        <c:v>9.0620300000000006E-14</c:v>
                      </c:pt>
                      <c:pt idx="15583">
                        <c:v>9.0620300000000006E-14</c:v>
                      </c:pt>
                      <c:pt idx="15584">
                        <c:v>8.7281700000000005E-14</c:v>
                      </c:pt>
                      <c:pt idx="15585">
                        <c:v>8.7281700000000005E-14</c:v>
                      </c:pt>
                      <c:pt idx="15586">
                        <c:v>9.3272600000000002E-14</c:v>
                      </c:pt>
                      <c:pt idx="15587">
                        <c:v>9.3272600000000002E-14</c:v>
                      </c:pt>
                      <c:pt idx="15588">
                        <c:v>9.0443599999999999E-14</c:v>
                      </c:pt>
                      <c:pt idx="15589">
                        <c:v>9.0443599999999999E-14</c:v>
                      </c:pt>
                      <c:pt idx="15590">
                        <c:v>9.1085800000000005E-14</c:v>
                      </c:pt>
                      <c:pt idx="15591">
                        <c:v>9.1085800000000005E-14</c:v>
                      </c:pt>
                      <c:pt idx="15592">
                        <c:v>9.5927600000000004E-14</c:v>
                      </c:pt>
                      <c:pt idx="15593">
                        <c:v>9.5927600000000004E-14</c:v>
                      </c:pt>
                      <c:pt idx="15594">
                        <c:v>8.3031400000000001E-14</c:v>
                      </c:pt>
                      <c:pt idx="15595">
                        <c:v>8.3031400000000001E-14</c:v>
                      </c:pt>
                      <c:pt idx="15596">
                        <c:v>9.8106800000000006E-14</c:v>
                      </c:pt>
                      <c:pt idx="15597">
                        <c:v>9.8106800000000006E-14</c:v>
                      </c:pt>
                      <c:pt idx="15598">
                        <c:v>8.6541799999999994E-14</c:v>
                      </c:pt>
                      <c:pt idx="15599">
                        <c:v>8.6541799999999994E-14</c:v>
                      </c:pt>
                      <c:pt idx="15600">
                        <c:v>8.5403600000000003E-14</c:v>
                      </c:pt>
                      <c:pt idx="15601">
                        <c:v>8.5403600000000003E-14</c:v>
                      </c:pt>
                      <c:pt idx="15602">
                        <c:v>8.4207299999999996E-14</c:v>
                      </c:pt>
                      <c:pt idx="15603">
                        <c:v>8.4207299999999996E-14</c:v>
                      </c:pt>
                      <c:pt idx="15604">
                        <c:v>8.3357399999999999E-14</c:v>
                      </c:pt>
                      <c:pt idx="15605">
                        <c:v>8.3357399999999999E-14</c:v>
                      </c:pt>
                      <c:pt idx="15606">
                        <c:v>8.5225100000000005E-14</c:v>
                      </c:pt>
                      <c:pt idx="15607">
                        <c:v>8.5225100000000005E-14</c:v>
                      </c:pt>
                      <c:pt idx="15608">
                        <c:v>8.8809700000000006E-14</c:v>
                      </c:pt>
                      <c:pt idx="15609">
                        <c:v>8.8809700000000006E-14</c:v>
                      </c:pt>
                      <c:pt idx="15610">
                        <c:v>8.7789499999999999E-14</c:v>
                      </c:pt>
                      <c:pt idx="15611">
                        <c:v>8.7789499999999999E-14</c:v>
                      </c:pt>
                      <c:pt idx="15612">
                        <c:v>8.4722600000000003E-14</c:v>
                      </c:pt>
                      <c:pt idx="15613">
                        <c:v>8.4722600000000003E-14</c:v>
                      </c:pt>
                      <c:pt idx="15614">
                        <c:v>8.4091300000000004E-14</c:v>
                      </c:pt>
                      <c:pt idx="15615">
                        <c:v>8.4091300000000004E-14</c:v>
                      </c:pt>
                      <c:pt idx="15616">
                        <c:v>8.7705399999999995E-14</c:v>
                      </c:pt>
                      <c:pt idx="15617">
                        <c:v>8.7705399999999995E-14</c:v>
                      </c:pt>
                      <c:pt idx="15618">
                        <c:v>8.1085099999999997E-14</c:v>
                      </c:pt>
                      <c:pt idx="15619">
                        <c:v>8.1085099999999997E-14</c:v>
                      </c:pt>
                      <c:pt idx="15620">
                        <c:v>8.2069599999999994E-14</c:v>
                      </c:pt>
                      <c:pt idx="15621">
                        <c:v>8.2069599999999994E-14</c:v>
                      </c:pt>
                      <c:pt idx="15622">
                        <c:v>8.4268299999999994E-14</c:v>
                      </c:pt>
                      <c:pt idx="15623">
                        <c:v>8.4268299999999994E-14</c:v>
                      </c:pt>
                      <c:pt idx="15624">
                        <c:v>1.02475E-13</c:v>
                      </c:pt>
                      <c:pt idx="15625">
                        <c:v>1.02475E-13</c:v>
                      </c:pt>
                      <c:pt idx="15626">
                        <c:v>8.1524900000000004E-14</c:v>
                      </c:pt>
                      <c:pt idx="15627">
                        <c:v>8.1524900000000004E-14</c:v>
                      </c:pt>
                      <c:pt idx="15628">
                        <c:v>8.2296299999999997E-14</c:v>
                      </c:pt>
                      <c:pt idx="15629">
                        <c:v>8.2296299999999997E-14</c:v>
                      </c:pt>
                      <c:pt idx="15630">
                        <c:v>8.1520500000000001E-14</c:v>
                      </c:pt>
                      <c:pt idx="15631">
                        <c:v>8.1520500000000001E-14</c:v>
                      </c:pt>
                      <c:pt idx="15632">
                        <c:v>7.2527899999999994E-14</c:v>
                      </c:pt>
                      <c:pt idx="15633">
                        <c:v>7.2527899999999994E-14</c:v>
                      </c:pt>
                      <c:pt idx="15634">
                        <c:v>7.8060800000000005E-14</c:v>
                      </c:pt>
                      <c:pt idx="15635">
                        <c:v>7.8060800000000005E-14</c:v>
                      </c:pt>
                      <c:pt idx="15636">
                        <c:v>7.9922500000000006E-14</c:v>
                      </c:pt>
                      <c:pt idx="15637">
                        <c:v>7.9922500000000006E-14</c:v>
                      </c:pt>
                      <c:pt idx="15638">
                        <c:v>8.6495799999999996E-14</c:v>
                      </c:pt>
                      <c:pt idx="15639">
                        <c:v>8.6495799999999996E-14</c:v>
                      </c:pt>
                      <c:pt idx="15640">
                        <c:v>7.9967199999999998E-14</c:v>
                      </c:pt>
                      <c:pt idx="15641">
                        <c:v>7.9967199999999998E-14</c:v>
                      </c:pt>
                      <c:pt idx="15642">
                        <c:v>7.28242E-14</c:v>
                      </c:pt>
                      <c:pt idx="15643">
                        <c:v>7.28242E-14</c:v>
                      </c:pt>
                      <c:pt idx="15644">
                        <c:v>6.77723E-14</c:v>
                      </c:pt>
                      <c:pt idx="15645">
                        <c:v>6.77723E-14</c:v>
                      </c:pt>
                      <c:pt idx="15646">
                        <c:v>6.7507199999999994E-14</c:v>
                      </c:pt>
                      <c:pt idx="15647">
                        <c:v>6.7507199999999994E-14</c:v>
                      </c:pt>
                      <c:pt idx="15648">
                        <c:v>7.1218700000000005E-14</c:v>
                      </c:pt>
                      <c:pt idx="15649">
                        <c:v>7.1218700000000005E-14</c:v>
                      </c:pt>
                      <c:pt idx="15650">
                        <c:v>6.5583400000000003E-14</c:v>
                      </c:pt>
                      <c:pt idx="15651">
                        <c:v>6.5583400000000003E-14</c:v>
                      </c:pt>
                      <c:pt idx="15652">
                        <c:v>7.2072100000000003E-14</c:v>
                      </c:pt>
                      <c:pt idx="15653">
                        <c:v>7.2072100000000003E-14</c:v>
                      </c:pt>
                      <c:pt idx="15654">
                        <c:v>7.2883799999999998E-14</c:v>
                      </c:pt>
                      <c:pt idx="15655">
                        <c:v>7.2883799999999998E-14</c:v>
                      </c:pt>
                      <c:pt idx="15656">
                        <c:v>6.36073E-14</c:v>
                      </c:pt>
                      <c:pt idx="15657">
                        <c:v>6.36073E-14</c:v>
                      </c:pt>
                      <c:pt idx="15658">
                        <c:v>6.4126299999999998E-14</c:v>
                      </c:pt>
                      <c:pt idx="15659">
                        <c:v>6.4126299999999998E-14</c:v>
                      </c:pt>
                      <c:pt idx="15660">
                        <c:v>6.5170999999999998E-14</c:v>
                      </c:pt>
                      <c:pt idx="15661">
                        <c:v>6.5170999999999998E-14</c:v>
                      </c:pt>
                      <c:pt idx="15662">
                        <c:v>7.3757599999999996E-14</c:v>
                      </c:pt>
                      <c:pt idx="15663">
                        <c:v>7.3757599999999996E-14</c:v>
                      </c:pt>
                      <c:pt idx="15664">
                        <c:v>7.0401000000000005E-14</c:v>
                      </c:pt>
                      <c:pt idx="15665">
                        <c:v>7.0401000000000005E-14</c:v>
                      </c:pt>
                      <c:pt idx="15666">
                        <c:v>5.8939500000000001E-14</c:v>
                      </c:pt>
                      <c:pt idx="15667">
                        <c:v>5.8939500000000001E-14</c:v>
                      </c:pt>
                      <c:pt idx="15668">
                        <c:v>5.9877500000000002E-14</c:v>
                      </c:pt>
                      <c:pt idx="15669">
                        <c:v>5.9877500000000002E-14</c:v>
                      </c:pt>
                      <c:pt idx="15670">
                        <c:v>5.4678100000000002E-14</c:v>
                      </c:pt>
                      <c:pt idx="15671">
                        <c:v>5.4678100000000002E-14</c:v>
                      </c:pt>
                      <c:pt idx="15672">
                        <c:v>6.0483799999999996E-14</c:v>
                      </c:pt>
                      <c:pt idx="15673">
                        <c:v>6.0483799999999996E-14</c:v>
                      </c:pt>
                      <c:pt idx="15674">
                        <c:v>4.8595E-14</c:v>
                      </c:pt>
                      <c:pt idx="15675">
                        <c:v>4.8595E-14</c:v>
                      </c:pt>
                      <c:pt idx="15676">
                        <c:v>5.3923700000000002E-14</c:v>
                      </c:pt>
                      <c:pt idx="15677">
                        <c:v>5.3923700000000002E-14</c:v>
                      </c:pt>
                      <c:pt idx="15678">
                        <c:v>4.8322199999999998E-14</c:v>
                      </c:pt>
                      <c:pt idx="15679">
                        <c:v>4.8322199999999998E-14</c:v>
                      </c:pt>
                      <c:pt idx="15680">
                        <c:v>5.5042799999999999E-14</c:v>
                      </c:pt>
                      <c:pt idx="15681">
                        <c:v>5.5042799999999999E-14</c:v>
                      </c:pt>
                      <c:pt idx="15682">
                        <c:v>5.0073300000000001E-14</c:v>
                      </c:pt>
                      <c:pt idx="15683">
                        <c:v>5.0073300000000001E-14</c:v>
                      </c:pt>
                      <c:pt idx="15684">
                        <c:v>4.9673399999999998E-14</c:v>
                      </c:pt>
                      <c:pt idx="15685">
                        <c:v>4.9673399999999998E-14</c:v>
                      </c:pt>
                      <c:pt idx="15686">
                        <c:v>4.80485E-14</c:v>
                      </c:pt>
                      <c:pt idx="15687">
                        <c:v>4.80485E-14</c:v>
                      </c:pt>
                      <c:pt idx="15688">
                        <c:v>4.6145399999999999E-14</c:v>
                      </c:pt>
                      <c:pt idx="15689">
                        <c:v>4.6145399999999999E-14</c:v>
                      </c:pt>
                      <c:pt idx="15690">
                        <c:v>3.9730599999999998E-14</c:v>
                      </c:pt>
                      <c:pt idx="15691">
                        <c:v>3.9730599999999998E-14</c:v>
                      </c:pt>
                      <c:pt idx="15692">
                        <c:v>3.9759700000000003E-14</c:v>
                      </c:pt>
                      <c:pt idx="15693">
                        <c:v>3.9759700000000003E-14</c:v>
                      </c:pt>
                      <c:pt idx="15694">
                        <c:v>4.7203200000000002E-14</c:v>
                      </c:pt>
                      <c:pt idx="15695">
                        <c:v>4.7203200000000002E-14</c:v>
                      </c:pt>
                      <c:pt idx="15696">
                        <c:v>3.9606899999999998E-14</c:v>
                      </c:pt>
                      <c:pt idx="15697">
                        <c:v>3.9606899999999998E-14</c:v>
                      </c:pt>
                      <c:pt idx="15698">
                        <c:v>3.8648500000000003E-14</c:v>
                      </c:pt>
                      <c:pt idx="15699">
                        <c:v>3.8648500000000003E-14</c:v>
                      </c:pt>
                      <c:pt idx="15700">
                        <c:v>4.3233400000000002E-14</c:v>
                      </c:pt>
                      <c:pt idx="15701">
                        <c:v>4.3233400000000002E-14</c:v>
                      </c:pt>
                      <c:pt idx="15702">
                        <c:v>3.68375E-14</c:v>
                      </c:pt>
                      <c:pt idx="15703">
                        <c:v>3.68375E-14</c:v>
                      </c:pt>
                      <c:pt idx="15704">
                        <c:v>3.6328899999999998E-14</c:v>
                      </c:pt>
                      <c:pt idx="15705">
                        <c:v>3.6328899999999998E-14</c:v>
                      </c:pt>
                      <c:pt idx="15706">
                        <c:v>3.8841099999999999E-14</c:v>
                      </c:pt>
                      <c:pt idx="15707">
                        <c:v>3.8841099999999999E-14</c:v>
                      </c:pt>
                      <c:pt idx="15708">
                        <c:v>3.9979299999999997E-14</c:v>
                      </c:pt>
                      <c:pt idx="15709">
                        <c:v>3.9979299999999997E-14</c:v>
                      </c:pt>
                      <c:pt idx="15710">
                        <c:v>4.0630599999999999E-14</c:v>
                      </c:pt>
                      <c:pt idx="15711">
                        <c:v>4.0630599999999999E-14</c:v>
                      </c:pt>
                      <c:pt idx="15712">
                        <c:v>3.3016299999999998E-14</c:v>
                      </c:pt>
                      <c:pt idx="15713">
                        <c:v>3.3016299999999998E-14</c:v>
                      </c:pt>
                      <c:pt idx="15714">
                        <c:v>3.1015999999999998E-14</c:v>
                      </c:pt>
                      <c:pt idx="15715">
                        <c:v>3.1015999999999998E-14</c:v>
                      </c:pt>
                      <c:pt idx="15716">
                        <c:v>3.1028399999999999E-14</c:v>
                      </c:pt>
                      <c:pt idx="15717">
                        <c:v>3.1028399999999999E-14</c:v>
                      </c:pt>
                      <c:pt idx="15718">
                        <c:v>3.62279E-14</c:v>
                      </c:pt>
                      <c:pt idx="15719">
                        <c:v>3.62279E-14</c:v>
                      </c:pt>
                      <c:pt idx="15720">
                        <c:v>2.9307499999999999E-14</c:v>
                      </c:pt>
                      <c:pt idx="15721">
                        <c:v>2.9307499999999999E-14</c:v>
                      </c:pt>
                      <c:pt idx="15722">
                        <c:v>2.8082399999999999E-14</c:v>
                      </c:pt>
                      <c:pt idx="15723">
                        <c:v>2.8082399999999999E-14</c:v>
                      </c:pt>
                      <c:pt idx="15724">
                        <c:v>2.3821999999999999E-14</c:v>
                      </c:pt>
                      <c:pt idx="15725">
                        <c:v>2.3821999999999999E-14</c:v>
                      </c:pt>
                      <c:pt idx="15726">
                        <c:v>2.5187099999999999E-14</c:v>
                      </c:pt>
                      <c:pt idx="15727">
                        <c:v>2.5187099999999999E-14</c:v>
                      </c:pt>
                      <c:pt idx="15728">
                        <c:v>2.60228E-14</c:v>
                      </c:pt>
                      <c:pt idx="15729">
                        <c:v>2.60228E-14</c:v>
                      </c:pt>
                      <c:pt idx="15730">
                        <c:v>2.78123E-14</c:v>
                      </c:pt>
                      <c:pt idx="15731">
                        <c:v>2.78123E-14</c:v>
                      </c:pt>
                      <c:pt idx="15732">
                        <c:v>2.74691E-14</c:v>
                      </c:pt>
                      <c:pt idx="15733">
                        <c:v>2.74691E-14</c:v>
                      </c:pt>
                      <c:pt idx="15734">
                        <c:v>2.4514800000000001E-14</c:v>
                      </c:pt>
                      <c:pt idx="15735">
                        <c:v>2.4514800000000001E-14</c:v>
                      </c:pt>
                      <c:pt idx="15736">
                        <c:v>3.2182999999999998E-14</c:v>
                      </c:pt>
                      <c:pt idx="15737">
                        <c:v>3.2182999999999998E-14</c:v>
                      </c:pt>
                      <c:pt idx="15738">
                        <c:v>2.6670300000000001E-14</c:v>
                      </c:pt>
                      <c:pt idx="15739">
                        <c:v>2.6670300000000001E-14</c:v>
                      </c:pt>
                      <c:pt idx="15740">
                        <c:v>2.3540100000000001E-14</c:v>
                      </c:pt>
                      <c:pt idx="15741">
                        <c:v>2.3540100000000001E-14</c:v>
                      </c:pt>
                      <c:pt idx="15742">
                        <c:v>2.5567200000000001E-14</c:v>
                      </c:pt>
                      <c:pt idx="15743">
                        <c:v>2.5567200000000001E-14</c:v>
                      </c:pt>
                      <c:pt idx="15744">
                        <c:v>2.6779099999999998E-14</c:v>
                      </c:pt>
                      <c:pt idx="15745">
                        <c:v>2.6779099999999998E-14</c:v>
                      </c:pt>
                      <c:pt idx="15746">
                        <c:v>3.8448600000000002E-13</c:v>
                      </c:pt>
                      <c:pt idx="15747">
                        <c:v>3.8448600000000002E-13</c:v>
                      </c:pt>
                      <c:pt idx="15748">
                        <c:v>3.0231799999999999E-14</c:v>
                      </c:pt>
                      <c:pt idx="15749">
                        <c:v>3.0231799999999999E-14</c:v>
                      </c:pt>
                      <c:pt idx="15750">
                        <c:v>2.7873399999999999E-14</c:v>
                      </c:pt>
                      <c:pt idx="15751">
                        <c:v>2.7873399999999999E-14</c:v>
                      </c:pt>
                      <c:pt idx="15752">
                        <c:v>2.5765700000000001E-14</c:v>
                      </c:pt>
                      <c:pt idx="15753">
                        <c:v>2.5765700000000001E-14</c:v>
                      </c:pt>
                      <c:pt idx="15754">
                        <c:v>3.3975899999999997E-14</c:v>
                      </c:pt>
                      <c:pt idx="15755">
                        <c:v>3.3975899999999997E-14</c:v>
                      </c:pt>
                      <c:pt idx="15756">
                        <c:v>2.9422499999999999E-13</c:v>
                      </c:pt>
                      <c:pt idx="15757">
                        <c:v>2.9422499999999999E-13</c:v>
                      </c:pt>
                      <c:pt idx="15758">
                        <c:v>6.5958499999999996E-14</c:v>
                      </c:pt>
                      <c:pt idx="15759">
                        <c:v>6.5958499999999996E-14</c:v>
                      </c:pt>
                      <c:pt idx="15760">
                        <c:v>2.7229799999999999E-14</c:v>
                      </c:pt>
                      <c:pt idx="15761">
                        <c:v>2.7229799999999999E-14</c:v>
                      </c:pt>
                      <c:pt idx="15762">
                        <c:v>3.4965599999999998E-14</c:v>
                      </c:pt>
                      <c:pt idx="15763">
                        <c:v>3.4965599999999998E-14</c:v>
                      </c:pt>
                      <c:pt idx="15764">
                        <c:v>2.823E-14</c:v>
                      </c:pt>
                      <c:pt idx="15765">
                        <c:v>2.823E-14</c:v>
                      </c:pt>
                      <c:pt idx="15766">
                        <c:v>2.8579599999999999E-14</c:v>
                      </c:pt>
                      <c:pt idx="15767">
                        <c:v>2.8579599999999999E-14</c:v>
                      </c:pt>
                      <c:pt idx="15768">
                        <c:v>3.06289E-14</c:v>
                      </c:pt>
                      <c:pt idx="15769">
                        <c:v>3.06289E-14</c:v>
                      </c:pt>
                      <c:pt idx="15770">
                        <c:v>3.0259699999999999E-14</c:v>
                      </c:pt>
                      <c:pt idx="15771">
                        <c:v>3.0259699999999999E-14</c:v>
                      </c:pt>
                      <c:pt idx="15772">
                        <c:v>2.8540400000000001E-14</c:v>
                      </c:pt>
                      <c:pt idx="15773">
                        <c:v>2.8540400000000001E-14</c:v>
                      </c:pt>
                      <c:pt idx="15774">
                        <c:v>3.5535899999999999E-14</c:v>
                      </c:pt>
                      <c:pt idx="15775">
                        <c:v>3.5535899999999999E-14</c:v>
                      </c:pt>
                      <c:pt idx="15776">
                        <c:v>2.2392200000000001E-14</c:v>
                      </c:pt>
                      <c:pt idx="15777">
                        <c:v>2.2392200000000001E-14</c:v>
                      </c:pt>
                      <c:pt idx="15778">
                        <c:v>3.6478599999999999E-14</c:v>
                      </c:pt>
                      <c:pt idx="15779">
                        <c:v>3.6478599999999999E-14</c:v>
                      </c:pt>
                      <c:pt idx="15780">
                        <c:v>2.8142100000000001E-14</c:v>
                      </c:pt>
                      <c:pt idx="15781">
                        <c:v>2.8142100000000001E-14</c:v>
                      </c:pt>
                      <c:pt idx="15782">
                        <c:v>2.3947999999999999E-14</c:v>
                      </c:pt>
                      <c:pt idx="15783">
                        <c:v>2.3947999999999999E-14</c:v>
                      </c:pt>
                      <c:pt idx="15784">
                        <c:v>2.3871800000000001E-14</c:v>
                      </c:pt>
                      <c:pt idx="15785">
                        <c:v>2.3871800000000001E-14</c:v>
                      </c:pt>
                      <c:pt idx="15786">
                        <c:v>2.9455200000000001E-14</c:v>
                      </c:pt>
                      <c:pt idx="15787">
                        <c:v>2.9455200000000001E-14</c:v>
                      </c:pt>
                      <c:pt idx="15788">
                        <c:v>2.5247400000000001E-14</c:v>
                      </c:pt>
                      <c:pt idx="15789">
                        <c:v>2.5247400000000001E-14</c:v>
                      </c:pt>
                      <c:pt idx="15790">
                        <c:v>2.8177899999999999E-14</c:v>
                      </c:pt>
                      <c:pt idx="15791">
                        <c:v>2.8177899999999999E-14</c:v>
                      </c:pt>
                      <c:pt idx="15792">
                        <c:v>2.38391E-14</c:v>
                      </c:pt>
                      <c:pt idx="15793">
                        <c:v>2.38391E-14</c:v>
                      </c:pt>
                      <c:pt idx="15794">
                        <c:v>2.8785499999999999E-13</c:v>
                      </c:pt>
                      <c:pt idx="15795">
                        <c:v>2.8785499999999999E-13</c:v>
                      </c:pt>
                      <c:pt idx="15796">
                        <c:v>2.6614999999999999E-14</c:v>
                      </c:pt>
                      <c:pt idx="15797">
                        <c:v>2.6614999999999999E-14</c:v>
                      </c:pt>
                      <c:pt idx="15798">
                        <c:v>3.0955699999999999E-14</c:v>
                      </c:pt>
                      <c:pt idx="15799">
                        <c:v>3.0955699999999999E-14</c:v>
                      </c:pt>
                      <c:pt idx="15800">
                        <c:v>3.05595E-14</c:v>
                      </c:pt>
                      <c:pt idx="15801">
                        <c:v>3.05595E-14</c:v>
                      </c:pt>
                      <c:pt idx="15802">
                        <c:v>3.4728700000000001E-14</c:v>
                      </c:pt>
                      <c:pt idx="15803">
                        <c:v>3.4728700000000001E-14</c:v>
                      </c:pt>
                      <c:pt idx="15804">
                        <c:v>3.7289600000000001E-14</c:v>
                      </c:pt>
                      <c:pt idx="15805">
                        <c:v>3.7289600000000001E-14</c:v>
                      </c:pt>
                      <c:pt idx="15806">
                        <c:v>4.0350599999999999E-14</c:v>
                      </c:pt>
                      <c:pt idx="15807">
                        <c:v>4.0350599999999999E-14</c:v>
                      </c:pt>
                      <c:pt idx="15808">
                        <c:v>3.6984099999999998E-14</c:v>
                      </c:pt>
                      <c:pt idx="15809">
                        <c:v>3.6984099999999998E-14</c:v>
                      </c:pt>
                      <c:pt idx="15810">
                        <c:v>4.3521899999999999E-14</c:v>
                      </c:pt>
                      <c:pt idx="15811">
                        <c:v>4.3521899999999999E-14</c:v>
                      </c:pt>
                      <c:pt idx="15812">
                        <c:v>4.0002900000000002E-14</c:v>
                      </c:pt>
                      <c:pt idx="15813">
                        <c:v>4.0002900000000002E-14</c:v>
                      </c:pt>
                      <c:pt idx="15814">
                        <c:v>4.1183899999999999E-14</c:v>
                      </c:pt>
                      <c:pt idx="15815">
                        <c:v>4.1183899999999999E-14</c:v>
                      </c:pt>
                      <c:pt idx="15816">
                        <c:v>4.2976699999999998E-14</c:v>
                      </c:pt>
                      <c:pt idx="15817">
                        <c:v>4.2976699999999998E-14</c:v>
                      </c:pt>
                      <c:pt idx="15818">
                        <c:v>3.79726E-14</c:v>
                      </c:pt>
                      <c:pt idx="15819">
                        <c:v>3.79726E-14</c:v>
                      </c:pt>
                      <c:pt idx="15820">
                        <c:v>4.0841700000000003E-14</c:v>
                      </c:pt>
                      <c:pt idx="15821">
                        <c:v>4.0841700000000003E-14</c:v>
                      </c:pt>
                      <c:pt idx="15822">
                        <c:v>4.8197299999999999E-14</c:v>
                      </c:pt>
                      <c:pt idx="15823">
                        <c:v>4.8197299999999999E-14</c:v>
                      </c:pt>
                      <c:pt idx="15824">
                        <c:v>4.7579499999999999E-14</c:v>
                      </c:pt>
                      <c:pt idx="15825">
                        <c:v>4.7579499999999999E-14</c:v>
                      </c:pt>
                      <c:pt idx="15826">
                        <c:v>4.5098900000000001E-14</c:v>
                      </c:pt>
                      <c:pt idx="15827">
                        <c:v>4.5098900000000001E-14</c:v>
                      </c:pt>
                      <c:pt idx="15828">
                        <c:v>5.01541E-14</c:v>
                      </c:pt>
                      <c:pt idx="15829">
                        <c:v>5.01541E-14</c:v>
                      </c:pt>
                      <c:pt idx="15830">
                        <c:v>5.1250700000000003E-14</c:v>
                      </c:pt>
                      <c:pt idx="15831">
                        <c:v>5.1250700000000003E-14</c:v>
                      </c:pt>
                      <c:pt idx="15832">
                        <c:v>5.6133300000000002E-14</c:v>
                      </c:pt>
                      <c:pt idx="15833">
                        <c:v>5.6133300000000002E-14</c:v>
                      </c:pt>
                      <c:pt idx="15834">
                        <c:v>5.5395999999999997E-14</c:v>
                      </c:pt>
                      <c:pt idx="15835">
                        <c:v>5.5395999999999997E-14</c:v>
                      </c:pt>
                      <c:pt idx="15836">
                        <c:v>5.36272E-14</c:v>
                      </c:pt>
                      <c:pt idx="15837">
                        <c:v>5.36272E-14</c:v>
                      </c:pt>
                      <c:pt idx="15838">
                        <c:v>5.80681E-14</c:v>
                      </c:pt>
                      <c:pt idx="15839">
                        <c:v>5.80681E-14</c:v>
                      </c:pt>
                      <c:pt idx="15840">
                        <c:v>5.98991E-14</c:v>
                      </c:pt>
                      <c:pt idx="15841">
                        <c:v>5.98991E-14</c:v>
                      </c:pt>
                      <c:pt idx="15842">
                        <c:v>6.0592000000000003E-14</c:v>
                      </c:pt>
                      <c:pt idx="15843">
                        <c:v>6.0592000000000003E-14</c:v>
                      </c:pt>
                      <c:pt idx="15844">
                        <c:v>6.6215800000000006E-14</c:v>
                      </c:pt>
                      <c:pt idx="15845">
                        <c:v>6.6215800000000006E-14</c:v>
                      </c:pt>
                      <c:pt idx="15846">
                        <c:v>6.49313E-14</c:v>
                      </c:pt>
                      <c:pt idx="15847">
                        <c:v>6.49313E-14</c:v>
                      </c:pt>
                      <c:pt idx="15848">
                        <c:v>6.6715899999999998E-14</c:v>
                      </c:pt>
                      <c:pt idx="15849">
                        <c:v>6.6715899999999998E-14</c:v>
                      </c:pt>
                      <c:pt idx="15850">
                        <c:v>6.9778000000000001E-14</c:v>
                      </c:pt>
                      <c:pt idx="15851">
                        <c:v>6.9778000000000001E-14</c:v>
                      </c:pt>
                      <c:pt idx="15852">
                        <c:v>6.7879200000000002E-14</c:v>
                      </c:pt>
                      <c:pt idx="15853">
                        <c:v>6.7879200000000002E-14</c:v>
                      </c:pt>
                      <c:pt idx="15854">
                        <c:v>6.9297900000000005E-14</c:v>
                      </c:pt>
                      <c:pt idx="15855">
                        <c:v>6.9297900000000005E-14</c:v>
                      </c:pt>
                      <c:pt idx="15856">
                        <c:v>6.7878200000000006E-14</c:v>
                      </c:pt>
                      <c:pt idx="15857">
                        <c:v>6.7878200000000006E-14</c:v>
                      </c:pt>
                      <c:pt idx="15858">
                        <c:v>7.36058E-14</c:v>
                      </c:pt>
                      <c:pt idx="15859">
                        <c:v>7.36058E-14</c:v>
                      </c:pt>
                      <c:pt idx="15860">
                        <c:v>6.9286799999999996E-14</c:v>
                      </c:pt>
                      <c:pt idx="15861">
                        <c:v>6.9286799999999996E-14</c:v>
                      </c:pt>
                      <c:pt idx="15862">
                        <c:v>3.12344E-13</c:v>
                      </c:pt>
                      <c:pt idx="15863">
                        <c:v>3.12344E-13</c:v>
                      </c:pt>
                      <c:pt idx="15864">
                        <c:v>8.3370000000000002E-14</c:v>
                      </c:pt>
                      <c:pt idx="15865">
                        <c:v>8.3370000000000002E-14</c:v>
                      </c:pt>
                      <c:pt idx="15866">
                        <c:v>7.2365999999999999E-14</c:v>
                      </c:pt>
                      <c:pt idx="15867">
                        <c:v>7.2365999999999999E-14</c:v>
                      </c:pt>
                      <c:pt idx="15868">
                        <c:v>7.0388100000000005E-14</c:v>
                      </c:pt>
                      <c:pt idx="15869">
                        <c:v>7.0388100000000005E-14</c:v>
                      </c:pt>
                      <c:pt idx="15870">
                        <c:v>5.6986000000000006E-14</c:v>
                      </c:pt>
                      <c:pt idx="15871">
                        <c:v>5.6986000000000006E-14</c:v>
                      </c:pt>
                      <c:pt idx="15872">
                        <c:v>5.2452800000000001E-14</c:v>
                      </c:pt>
                      <c:pt idx="15873">
                        <c:v>5.2452800000000001E-14</c:v>
                      </c:pt>
                      <c:pt idx="15874">
                        <c:v>4.3400000000000003E-14</c:v>
                      </c:pt>
                      <c:pt idx="15875">
                        <c:v>4.3400000000000003E-14</c:v>
                      </c:pt>
                      <c:pt idx="15876">
                        <c:v>3.1793400000000003E-14</c:v>
                      </c:pt>
                      <c:pt idx="15877">
                        <c:v>3.1793400000000003E-14</c:v>
                      </c:pt>
                      <c:pt idx="15878">
                        <c:v>2.6680100000000001E-14</c:v>
                      </c:pt>
                      <c:pt idx="15879">
                        <c:v>2.6680100000000001E-14</c:v>
                      </c:pt>
                      <c:pt idx="15880">
                        <c:v>2.6245900000000002E-14</c:v>
                      </c:pt>
                      <c:pt idx="15881">
                        <c:v>2.6245900000000002E-14</c:v>
                      </c:pt>
                      <c:pt idx="15882">
                        <c:v>2.8759400000000003E-14</c:v>
                      </c:pt>
                      <c:pt idx="15883">
                        <c:v>2.8759400000000003E-14</c:v>
                      </c:pt>
                      <c:pt idx="15884">
                        <c:v>2.5205699999999999E-14</c:v>
                      </c:pt>
                      <c:pt idx="15885">
                        <c:v>2.5205699999999999E-14</c:v>
                      </c:pt>
                      <c:pt idx="15886">
                        <c:v>3.09075E-14</c:v>
                      </c:pt>
                      <c:pt idx="15887">
                        <c:v>3.09075E-14</c:v>
                      </c:pt>
                      <c:pt idx="15888">
                        <c:v>2.48015E-14</c:v>
                      </c:pt>
                      <c:pt idx="15889">
                        <c:v>2.48015E-14</c:v>
                      </c:pt>
                      <c:pt idx="15890">
                        <c:v>2.5488799999999999E-14</c:v>
                      </c:pt>
                      <c:pt idx="15891">
                        <c:v>2.5488799999999999E-14</c:v>
                      </c:pt>
                      <c:pt idx="15892">
                        <c:v>2.7536999999999999E-14</c:v>
                      </c:pt>
                      <c:pt idx="15893">
                        <c:v>2.7536999999999999E-14</c:v>
                      </c:pt>
                      <c:pt idx="15894">
                        <c:v>4.6501299999999997E-14</c:v>
                      </c:pt>
                      <c:pt idx="15895">
                        <c:v>4.6501299999999997E-14</c:v>
                      </c:pt>
                      <c:pt idx="15896">
                        <c:v>2.92797E-14</c:v>
                      </c:pt>
                      <c:pt idx="15897">
                        <c:v>2.92797E-14</c:v>
                      </c:pt>
                      <c:pt idx="15898">
                        <c:v>2.2912899999999999E-14</c:v>
                      </c:pt>
                      <c:pt idx="15899">
                        <c:v>2.2912899999999999E-14</c:v>
                      </c:pt>
                      <c:pt idx="15900">
                        <c:v>2.71735E-14</c:v>
                      </c:pt>
                      <c:pt idx="15901">
                        <c:v>2.71735E-14</c:v>
                      </c:pt>
                      <c:pt idx="15902">
                        <c:v>3.0046000000000003E-14</c:v>
                      </c:pt>
                      <c:pt idx="15903">
                        <c:v>3.0046000000000003E-14</c:v>
                      </c:pt>
                      <c:pt idx="15904">
                        <c:v>3.1914300000000002E-14</c:v>
                      </c:pt>
                      <c:pt idx="15905">
                        <c:v>3.1914300000000002E-14</c:v>
                      </c:pt>
                      <c:pt idx="15906">
                        <c:v>2.5599200000000002E-14</c:v>
                      </c:pt>
                      <c:pt idx="15907">
                        <c:v>2.5599200000000002E-14</c:v>
                      </c:pt>
                      <c:pt idx="15908">
                        <c:v>2.7632799999999999E-14</c:v>
                      </c:pt>
                      <c:pt idx="15909">
                        <c:v>2.7632799999999999E-14</c:v>
                      </c:pt>
                      <c:pt idx="15910">
                        <c:v>2.9292E-14</c:v>
                      </c:pt>
                      <c:pt idx="15911">
                        <c:v>2.9292E-14</c:v>
                      </c:pt>
                      <c:pt idx="15912">
                        <c:v>2.9538900000000002E-14</c:v>
                      </c:pt>
                      <c:pt idx="15913">
                        <c:v>2.9538900000000002E-14</c:v>
                      </c:pt>
                      <c:pt idx="15914">
                        <c:v>2.62311E-14</c:v>
                      </c:pt>
                      <c:pt idx="15915">
                        <c:v>2.62311E-14</c:v>
                      </c:pt>
                      <c:pt idx="15916">
                        <c:v>2.9607099999999998E-14</c:v>
                      </c:pt>
                      <c:pt idx="15917">
                        <c:v>2.9607099999999998E-14</c:v>
                      </c:pt>
                      <c:pt idx="15918">
                        <c:v>2.4946399999999998E-14</c:v>
                      </c:pt>
                      <c:pt idx="15919">
                        <c:v>2.4946399999999998E-14</c:v>
                      </c:pt>
                      <c:pt idx="15920">
                        <c:v>3.2743600000000003E-14</c:v>
                      </c:pt>
                      <c:pt idx="15921">
                        <c:v>3.2743600000000003E-14</c:v>
                      </c:pt>
                      <c:pt idx="15922">
                        <c:v>3.6091500000000002E-14</c:v>
                      </c:pt>
                      <c:pt idx="15923">
                        <c:v>3.6091500000000002E-14</c:v>
                      </c:pt>
                      <c:pt idx="15924">
                        <c:v>2.3818400000000001E-14</c:v>
                      </c:pt>
                      <c:pt idx="15925">
                        <c:v>2.3818400000000001E-14</c:v>
                      </c:pt>
                      <c:pt idx="15926">
                        <c:v>2.9130099999999999E-14</c:v>
                      </c:pt>
                      <c:pt idx="15927">
                        <c:v>2.9130099999999999E-14</c:v>
                      </c:pt>
                      <c:pt idx="15928">
                        <c:v>3.4098800000000003E-14</c:v>
                      </c:pt>
                      <c:pt idx="15929">
                        <c:v>3.4098800000000003E-14</c:v>
                      </c:pt>
                      <c:pt idx="15930">
                        <c:v>2.53296E-14</c:v>
                      </c:pt>
                      <c:pt idx="15931">
                        <c:v>2.53296E-14</c:v>
                      </c:pt>
                      <c:pt idx="15932">
                        <c:v>3.6410399999999997E-14</c:v>
                      </c:pt>
                      <c:pt idx="15933">
                        <c:v>3.6410399999999997E-14</c:v>
                      </c:pt>
                      <c:pt idx="15934">
                        <c:v>2.41969E-14</c:v>
                      </c:pt>
                      <c:pt idx="15935">
                        <c:v>2.41969E-14</c:v>
                      </c:pt>
                      <c:pt idx="15936">
                        <c:v>2.4876499999999999E-14</c:v>
                      </c:pt>
                      <c:pt idx="15937">
                        <c:v>2.4876499999999999E-14</c:v>
                      </c:pt>
                      <c:pt idx="15938">
                        <c:v>2.3705600000000001E-14</c:v>
                      </c:pt>
                      <c:pt idx="15939">
                        <c:v>2.3705600000000001E-14</c:v>
                      </c:pt>
                      <c:pt idx="15940">
                        <c:v>2.1667799999999999E-14</c:v>
                      </c:pt>
                      <c:pt idx="15941">
                        <c:v>2.1667799999999999E-14</c:v>
                      </c:pt>
                      <c:pt idx="15942">
                        <c:v>2.4273100000000001E-14</c:v>
                      </c:pt>
                      <c:pt idx="15943">
                        <c:v>2.4273100000000001E-14</c:v>
                      </c:pt>
                      <c:pt idx="15944">
                        <c:v>2.18293E-14</c:v>
                      </c:pt>
                      <c:pt idx="15945">
                        <c:v>2.18293E-14</c:v>
                      </c:pt>
                      <c:pt idx="15946">
                        <c:v>2.9454700000000003E-14</c:v>
                      </c:pt>
                      <c:pt idx="15947">
                        <c:v>2.9454700000000003E-14</c:v>
                      </c:pt>
                      <c:pt idx="15948">
                        <c:v>2.72673E-14</c:v>
                      </c:pt>
                      <c:pt idx="15949">
                        <c:v>2.72673E-14</c:v>
                      </c:pt>
                      <c:pt idx="15950">
                        <c:v>2.38642E-14</c:v>
                      </c:pt>
                      <c:pt idx="15951">
                        <c:v>2.38642E-14</c:v>
                      </c:pt>
                      <c:pt idx="15952">
                        <c:v>2.7918899999999999E-14</c:v>
                      </c:pt>
                      <c:pt idx="15953">
                        <c:v>2.7918899999999999E-14</c:v>
                      </c:pt>
                      <c:pt idx="15954">
                        <c:v>2.4859499999999999E-14</c:v>
                      </c:pt>
                      <c:pt idx="15955">
                        <c:v>2.4859499999999999E-14</c:v>
                      </c:pt>
                      <c:pt idx="15956">
                        <c:v>2.14365E-14</c:v>
                      </c:pt>
                      <c:pt idx="15957">
                        <c:v>2.14365E-14</c:v>
                      </c:pt>
                      <c:pt idx="15958">
                        <c:v>2.4665399999999999E-14</c:v>
                      </c:pt>
                      <c:pt idx="15959">
                        <c:v>2.4665399999999999E-14</c:v>
                      </c:pt>
                      <c:pt idx="15960">
                        <c:v>3.0162700000000001E-14</c:v>
                      </c:pt>
                      <c:pt idx="15961">
                        <c:v>3.0162700000000001E-14</c:v>
                      </c:pt>
                      <c:pt idx="15962">
                        <c:v>2.2983299999999999E-14</c:v>
                      </c:pt>
                      <c:pt idx="15963">
                        <c:v>2.2983299999999999E-14</c:v>
                      </c:pt>
                      <c:pt idx="15964">
                        <c:v>2.8566400000000003E-14</c:v>
                      </c:pt>
                      <c:pt idx="15965">
                        <c:v>2.8566400000000003E-14</c:v>
                      </c:pt>
                      <c:pt idx="15966">
                        <c:v>2.3214200000000001E-14</c:v>
                      </c:pt>
                      <c:pt idx="15967">
                        <c:v>2.3214200000000001E-14</c:v>
                      </c:pt>
                      <c:pt idx="15968">
                        <c:v>2.5285999999999999E-14</c:v>
                      </c:pt>
                      <c:pt idx="15969">
                        <c:v>2.5285999999999999E-14</c:v>
                      </c:pt>
                      <c:pt idx="15970">
                        <c:v>2.7181400000000001E-14</c:v>
                      </c:pt>
                      <c:pt idx="15971">
                        <c:v>2.7181400000000001E-14</c:v>
                      </c:pt>
                      <c:pt idx="15972">
                        <c:v>2.7186200000000001E-14</c:v>
                      </c:pt>
                      <c:pt idx="15973">
                        <c:v>2.7186200000000001E-14</c:v>
                      </c:pt>
                      <c:pt idx="15974">
                        <c:v>2.41891E-14</c:v>
                      </c:pt>
                      <c:pt idx="15975">
                        <c:v>2.41891E-14</c:v>
                      </c:pt>
                      <c:pt idx="15976">
                        <c:v>2.6408099999999999E-14</c:v>
                      </c:pt>
                      <c:pt idx="15977">
                        <c:v>2.6408099999999999E-14</c:v>
                      </c:pt>
                      <c:pt idx="15978">
                        <c:v>2.7982199999999999E-14</c:v>
                      </c:pt>
                      <c:pt idx="15979">
                        <c:v>2.7982199999999999E-14</c:v>
                      </c:pt>
                      <c:pt idx="15980">
                        <c:v>2.80744E-14</c:v>
                      </c:pt>
                      <c:pt idx="15981">
                        <c:v>2.80744E-14</c:v>
                      </c:pt>
                      <c:pt idx="15982">
                        <c:v>3.2299600000000001E-14</c:v>
                      </c:pt>
                      <c:pt idx="15983">
                        <c:v>3.2299600000000001E-14</c:v>
                      </c:pt>
                      <c:pt idx="15984">
                        <c:v>2.53612E-14</c:v>
                      </c:pt>
                      <c:pt idx="15985">
                        <c:v>2.53612E-14</c:v>
                      </c:pt>
                      <c:pt idx="15986">
                        <c:v>3.0396000000000002E-14</c:v>
                      </c:pt>
                      <c:pt idx="15987">
                        <c:v>3.0396000000000002E-14</c:v>
                      </c:pt>
                      <c:pt idx="15988">
                        <c:v>1.7314800000000001E-13</c:v>
                      </c:pt>
                      <c:pt idx="15989">
                        <c:v>1.7314800000000001E-13</c:v>
                      </c:pt>
                      <c:pt idx="15990">
                        <c:v>2.5126E-14</c:v>
                      </c:pt>
                      <c:pt idx="15991">
                        <c:v>2.5126E-14</c:v>
                      </c:pt>
                      <c:pt idx="15992">
                        <c:v>2.65913E-14</c:v>
                      </c:pt>
                      <c:pt idx="15993">
                        <c:v>2.65913E-14</c:v>
                      </c:pt>
                      <c:pt idx="15994">
                        <c:v>2.43335E-14</c:v>
                      </c:pt>
                      <c:pt idx="15995">
                        <c:v>2.43335E-14</c:v>
                      </c:pt>
                      <c:pt idx="15996">
                        <c:v>2.66406E-14</c:v>
                      </c:pt>
                      <c:pt idx="15997">
                        <c:v>2.66406E-14</c:v>
                      </c:pt>
                      <c:pt idx="15998">
                        <c:v>3.0073200000000003E-14</c:v>
                      </c:pt>
                      <c:pt idx="15999">
                        <c:v>3.0073200000000003E-14</c:v>
                      </c:pt>
                      <c:pt idx="16000">
                        <c:v>2.7783299999999998E-14</c:v>
                      </c:pt>
                      <c:pt idx="16001">
                        <c:v>2.7783299999999998E-14</c:v>
                      </c:pt>
                      <c:pt idx="16002">
                        <c:v>3.3600199999999999E-14</c:v>
                      </c:pt>
                      <c:pt idx="16003">
                        <c:v>3.3600199999999999E-14</c:v>
                      </c:pt>
                      <c:pt idx="16004">
                        <c:v>2.6132099999999999E-14</c:v>
                      </c:pt>
                      <c:pt idx="16005">
                        <c:v>2.6132099999999999E-14</c:v>
                      </c:pt>
                      <c:pt idx="16006">
                        <c:v>3.1567299999999998E-14</c:v>
                      </c:pt>
                      <c:pt idx="16007">
                        <c:v>3.1567299999999998E-14</c:v>
                      </c:pt>
                      <c:pt idx="16008">
                        <c:v>2.6970499999999999E-14</c:v>
                      </c:pt>
                      <c:pt idx="16009">
                        <c:v>2.6970499999999999E-14</c:v>
                      </c:pt>
                      <c:pt idx="16010">
                        <c:v>3.0939399999999999E-14</c:v>
                      </c:pt>
                      <c:pt idx="16011">
                        <c:v>3.0939399999999999E-14</c:v>
                      </c:pt>
                      <c:pt idx="16012">
                        <c:v>2.7340100000000001E-14</c:v>
                      </c:pt>
                      <c:pt idx="16013">
                        <c:v>2.7340100000000001E-14</c:v>
                      </c:pt>
                      <c:pt idx="16014">
                        <c:v>2.6640400000000001E-14</c:v>
                      </c:pt>
                      <c:pt idx="16015">
                        <c:v>2.6640400000000001E-14</c:v>
                      </c:pt>
                      <c:pt idx="16016">
                        <c:v>3.0357E-14</c:v>
                      </c:pt>
                      <c:pt idx="16017">
                        <c:v>3.0357E-14</c:v>
                      </c:pt>
                      <c:pt idx="16018">
                        <c:v>2.5508400000000001E-14</c:v>
                      </c:pt>
                      <c:pt idx="16019">
                        <c:v>2.5508400000000001E-14</c:v>
                      </c:pt>
                      <c:pt idx="16020">
                        <c:v>3.69021E-14</c:v>
                      </c:pt>
                      <c:pt idx="16021">
                        <c:v>3.69021E-14</c:v>
                      </c:pt>
                      <c:pt idx="16022">
                        <c:v>2.58468E-14</c:v>
                      </c:pt>
                      <c:pt idx="16023">
                        <c:v>2.58468E-14</c:v>
                      </c:pt>
                      <c:pt idx="16024">
                        <c:v>2.58563E-14</c:v>
                      </c:pt>
                      <c:pt idx="16025">
                        <c:v>2.58563E-14</c:v>
                      </c:pt>
                      <c:pt idx="16026">
                        <c:v>2.8552000000000002E-14</c:v>
                      </c:pt>
                      <c:pt idx="16027">
                        <c:v>2.8552000000000002E-14</c:v>
                      </c:pt>
                      <c:pt idx="16028">
                        <c:v>2.5908000000000001E-14</c:v>
                      </c:pt>
                      <c:pt idx="16029">
                        <c:v>2.5908000000000001E-14</c:v>
                      </c:pt>
                      <c:pt idx="16030">
                        <c:v>2.70987E-14</c:v>
                      </c:pt>
                      <c:pt idx="16031">
                        <c:v>2.70987E-14</c:v>
                      </c:pt>
                      <c:pt idx="16032">
                        <c:v>2.52945E-14</c:v>
                      </c:pt>
                      <c:pt idx="16033">
                        <c:v>2.52945E-14</c:v>
                      </c:pt>
                      <c:pt idx="16034">
                        <c:v>2.1103200000000001E-14</c:v>
                      </c:pt>
                      <c:pt idx="16035">
                        <c:v>2.1103200000000001E-14</c:v>
                      </c:pt>
                      <c:pt idx="16036">
                        <c:v>2.22935E-14</c:v>
                      </c:pt>
                      <c:pt idx="16037">
                        <c:v>2.22935E-14</c:v>
                      </c:pt>
                      <c:pt idx="16038">
                        <c:v>2.5267599999999999E-14</c:v>
                      </c:pt>
                      <c:pt idx="16039">
                        <c:v>2.5267599999999999E-14</c:v>
                      </c:pt>
                      <c:pt idx="16040">
                        <c:v>1.89893E-14</c:v>
                      </c:pt>
                      <c:pt idx="16041">
                        <c:v>1.89893E-14</c:v>
                      </c:pt>
                      <c:pt idx="16042">
                        <c:v>2.46258E-14</c:v>
                      </c:pt>
                      <c:pt idx="16043">
                        <c:v>2.46258E-14</c:v>
                      </c:pt>
                      <c:pt idx="16044">
                        <c:v>2.59246E-14</c:v>
                      </c:pt>
                      <c:pt idx="16045">
                        <c:v>2.59246E-14</c:v>
                      </c:pt>
                      <c:pt idx="16046">
                        <c:v>2.5963800000000001E-14</c:v>
                      </c:pt>
                      <c:pt idx="16047">
                        <c:v>2.5963800000000001E-14</c:v>
                      </c:pt>
                      <c:pt idx="16048">
                        <c:v>2.6003200000000001E-14</c:v>
                      </c:pt>
                      <c:pt idx="16049">
                        <c:v>2.6003200000000001E-14</c:v>
                      </c:pt>
                      <c:pt idx="16050">
                        <c:v>2.5184500000000001E-14</c:v>
                      </c:pt>
                      <c:pt idx="16051">
                        <c:v>2.5184500000000001E-14</c:v>
                      </c:pt>
                      <c:pt idx="16052">
                        <c:v>2.6709400000000001E-14</c:v>
                      </c:pt>
                      <c:pt idx="16053">
                        <c:v>2.6709400000000001E-14</c:v>
                      </c:pt>
                      <c:pt idx="16054">
                        <c:v>2.9762699999999997E-14</c:v>
                      </c:pt>
                      <c:pt idx="16055">
                        <c:v>2.9762699999999997E-14</c:v>
                      </c:pt>
                      <c:pt idx="16056">
                        <c:v>2.65883E-14</c:v>
                      </c:pt>
                      <c:pt idx="16057">
                        <c:v>2.65883E-14</c:v>
                      </c:pt>
                      <c:pt idx="16058">
                        <c:v>2.31706E-14</c:v>
                      </c:pt>
                      <c:pt idx="16059">
                        <c:v>2.31706E-14</c:v>
                      </c:pt>
                      <c:pt idx="16060">
                        <c:v>2.74324E-14</c:v>
                      </c:pt>
                      <c:pt idx="16061">
                        <c:v>2.74324E-14</c:v>
                      </c:pt>
                      <c:pt idx="16062">
                        <c:v>2.3367599999999999E-14</c:v>
                      </c:pt>
                      <c:pt idx="16063">
                        <c:v>2.3367599999999999E-14</c:v>
                      </c:pt>
                      <c:pt idx="16064">
                        <c:v>2.7694999999999999E-14</c:v>
                      </c:pt>
                      <c:pt idx="16065">
                        <c:v>2.7694999999999999E-14</c:v>
                      </c:pt>
                      <c:pt idx="16066">
                        <c:v>3.14778E-14</c:v>
                      </c:pt>
                      <c:pt idx="16067">
                        <c:v>3.14778E-14</c:v>
                      </c:pt>
                      <c:pt idx="16068">
                        <c:v>2.7535500000000001E-14</c:v>
                      </c:pt>
                      <c:pt idx="16069">
                        <c:v>2.7535500000000001E-14</c:v>
                      </c:pt>
                      <c:pt idx="16070">
                        <c:v>2.3858699999999999E-14</c:v>
                      </c:pt>
                      <c:pt idx="16071">
                        <c:v>2.3858699999999999E-14</c:v>
                      </c:pt>
                      <c:pt idx="16072">
                        <c:v>1.95056E-14</c:v>
                      </c:pt>
                      <c:pt idx="16073">
                        <c:v>1.95056E-14</c:v>
                      </c:pt>
                      <c:pt idx="16074">
                        <c:v>2.5225499999999999E-14</c:v>
                      </c:pt>
                      <c:pt idx="16075">
                        <c:v>2.5225499999999999E-14</c:v>
                      </c:pt>
                      <c:pt idx="16076">
                        <c:v>2.4363599999999999E-14</c:v>
                      </c:pt>
                      <c:pt idx="16077">
                        <c:v>2.4363599999999999E-14</c:v>
                      </c:pt>
                      <c:pt idx="16078">
                        <c:v>2.3046000000000001E-14</c:v>
                      </c:pt>
                      <c:pt idx="16079">
                        <c:v>2.3046000000000001E-14</c:v>
                      </c:pt>
                      <c:pt idx="16080">
                        <c:v>2.18884E-14</c:v>
                      </c:pt>
                      <c:pt idx="16081">
                        <c:v>2.18884E-14</c:v>
                      </c:pt>
                      <c:pt idx="16082">
                        <c:v>2.5639399999999999E-14</c:v>
                      </c:pt>
                      <c:pt idx="16083">
                        <c:v>2.5639399999999999E-14</c:v>
                      </c:pt>
                      <c:pt idx="16084">
                        <c:v>2.54991E-14</c:v>
                      </c:pt>
                      <c:pt idx="16085">
                        <c:v>2.54991E-14</c:v>
                      </c:pt>
                      <c:pt idx="16086">
                        <c:v>3.01432E-12</c:v>
                      </c:pt>
                      <c:pt idx="16087">
                        <c:v>3.01432E-12</c:v>
                      </c:pt>
                      <c:pt idx="16088">
                        <c:v>2.7145700000000001E-14</c:v>
                      </c:pt>
                      <c:pt idx="16089">
                        <c:v>2.7145700000000001E-14</c:v>
                      </c:pt>
                      <c:pt idx="16090">
                        <c:v>2.1950000000000001E-14</c:v>
                      </c:pt>
                      <c:pt idx="16091">
                        <c:v>2.1950000000000001E-14</c:v>
                      </c:pt>
                      <c:pt idx="16092">
                        <c:v>3.0248599999999997E-14</c:v>
                      </c:pt>
                      <c:pt idx="16093">
                        <c:v>3.0248599999999997E-14</c:v>
                      </c:pt>
                      <c:pt idx="16094">
                        <c:v>2.32484E-14</c:v>
                      </c:pt>
                      <c:pt idx="16095">
                        <c:v>2.32484E-14</c:v>
                      </c:pt>
                      <c:pt idx="16096">
                        <c:v>2.4891399999999999E-14</c:v>
                      </c:pt>
                      <c:pt idx="16097">
                        <c:v>2.4891399999999999E-14</c:v>
                      </c:pt>
                      <c:pt idx="16098">
                        <c:v>2.8223600000000001E-14</c:v>
                      </c:pt>
                      <c:pt idx="16099">
                        <c:v>2.8223600000000001E-14</c:v>
                      </c:pt>
                      <c:pt idx="16100">
                        <c:v>2.2018799999999999E-14</c:v>
                      </c:pt>
                      <c:pt idx="16101">
                        <c:v>2.2018799999999999E-14</c:v>
                      </c:pt>
                      <c:pt idx="16102">
                        <c:v>2.20689E-14</c:v>
                      </c:pt>
                      <c:pt idx="16103">
                        <c:v>2.20689E-14</c:v>
                      </c:pt>
                      <c:pt idx="16104">
                        <c:v>2.4958699999999999E-14</c:v>
                      </c:pt>
                      <c:pt idx="16105">
                        <c:v>2.4958699999999999E-14</c:v>
                      </c:pt>
                      <c:pt idx="16106">
                        <c:v>2.44861E-14</c:v>
                      </c:pt>
                      <c:pt idx="16107">
                        <c:v>2.44861E-14</c:v>
                      </c:pt>
                      <c:pt idx="16108">
                        <c:v>2.3698199999999998E-14</c:v>
                      </c:pt>
                      <c:pt idx="16109">
                        <c:v>2.3698199999999998E-14</c:v>
                      </c:pt>
                      <c:pt idx="16110">
                        <c:v>2.4761500000000001E-14</c:v>
                      </c:pt>
                      <c:pt idx="16111">
                        <c:v>2.4761500000000001E-14</c:v>
                      </c:pt>
                      <c:pt idx="16112">
                        <c:v>2.7266799999999999E-14</c:v>
                      </c:pt>
                      <c:pt idx="16113">
                        <c:v>2.7266799999999999E-14</c:v>
                      </c:pt>
                      <c:pt idx="16114">
                        <c:v>1.93995E-14</c:v>
                      </c:pt>
                      <c:pt idx="16115">
                        <c:v>1.93995E-14</c:v>
                      </c:pt>
                      <c:pt idx="16116">
                        <c:v>2.9811599999999997E-14</c:v>
                      </c:pt>
                      <c:pt idx="16117">
                        <c:v>2.9811599999999997E-14</c:v>
                      </c:pt>
                      <c:pt idx="16118">
                        <c:v>2.37837E-14</c:v>
                      </c:pt>
                      <c:pt idx="16119">
                        <c:v>2.37837E-14</c:v>
                      </c:pt>
                      <c:pt idx="16120">
                        <c:v>2.5715499999999999E-14</c:v>
                      </c:pt>
                      <c:pt idx="16121">
                        <c:v>2.5715499999999999E-14</c:v>
                      </c:pt>
                      <c:pt idx="16122">
                        <c:v>2.57876E-14</c:v>
                      </c:pt>
                      <c:pt idx="16123">
                        <c:v>2.57876E-14</c:v>
                      </c:pt>
                      <c:pt idx="16124">
                        <c:v>2.39366E-14</c:v>
                      </c:pt>
                      <c:pt idx="16125">
                        <c:v>2.39366E-14</c:v>
                      </c:pt>
                      <c:pt idx="16126">
                        <c:v>2.55287E-14</c:v>
                      </c:pt>
                      <c:pt idx="16127">
                        <c:v>2.55287E-14</c:v>
                      </c:pt>
                      <c:pt idx="16128">
                        <c:v>2.8781700000000001E-14</c:v>
                      </c:pt>
                      <c:pt idx="16129">
                        <c:v>2.8781700000000001E-14</c:v>
                      </c:pt>
                      <c:pt idx="16130">
                        <c:v>2.74049E-14</c:v>
                      </c:pt>
                      <c:pt idx="16131">
                        <c:v>2.74049E-14</c:v>
                      </c:pt>
                      <c:pt idx="16132">
                        <c:v>2.4079400000000001E-14</c:v>
                      </c:pt>
                      <c:pt idx="16133">
                        <c:v>2.4079400000000001E-14</c:v>
                      </c:pt>
                      <c:pt idx="16134">
                        <c:v>3.5440400000000002E-14</c:v>
                      </c:pt>
                      <c:pt idx="16135">
                        <c:v>3.5440400000000002E-14</c:v>
                      </c:pt>
                      <c:pt idx="16136">
                        <c:v>2.82738E-14</c:v>
                      </c:pt>
                      <c:pt idx="16137">
                        <c:v>2.82738E-14</c:v>
                      </c:pt>
                      <c:pt idx="16138">
                        <c:v>2.66226E-14</c:v>
                      </c:pt>
                      <c:pt idx="16139">
                        <c:v>2.66226E-14</c:v>
                      </c:pt>
                      <c:pt idx="16140">
                        <c:v>2.2483999999999999E-14</c:v>
                      </c:pt>
                      <c:pt idx="16141">
                        <c:v>2.2483999999999999E-14</c:v>
                      </c:pt>
                      <c:pt idx="16142">
                        <c:v>2.8231800000000001E-14</c:v>
                      </c:pt>
                      <c:pt idx="16143">
                        <c:v>2.8231800000000001E-14</c:v>
                      </c:pt>
                      <c:pt idx="16144">
                        <c:v>2.83472E-14</c:v>
                      </c:pt>
                      <c:pt idx="16145">
                        <c:v>2.83472E-14</c:v>
                      </c:pt>
                      <c:pt idx="16146">
                        <c:v>2.45248E-14</c:v>
                      </c:pt>
                      <c:pt idx="16147">
                        <c:v>2.45248E-14</c:v>
                      </c:pt>
                      <c:pt idx="16148">
                        <c:v>2.5583900000000001E-14</c:v>
                      </c:pt>
                      <c:pt idx="16149">
                        <c:v>2.5583900000000001E-14</c:v>
                      </c:pt>
                      <c:pt idx="16150">
                        <c:v>2.7186299999999999E-14</c:v>
                      </c:pt>
                      <c:pt idx="16151">
                        <c:v>2.7186299999999999E-14</c:v>
                      </c:pt>
                      <c:pt idx="16152">
                        <c:v>2.75602E-14</c:v>
                      </c:pt>
                      <c:pt idx="16153">
                        <c:v>2.75602E-14</c:v>
                      </c:pt>
                      <c:pt idx="16154">
                        <c:v>2.68972E-14</c:v>
                      </c:pt>
                      <c:pt idx="16155">
                        <c:v>2.68972E-14</c:v>
                      </c:pt>
                      <c:pt idx="16156">
                        <c:v>2.45242E-14</c:v>
                      </c:pt>
                      <c:pt idx="16157">
                        <c:v>2.45242E-14</c:v>
                      </c:pt>
                      <c:pt idx="16158">
                        <c:v>2.6029799999999999E-14</c:v>
                      </c:pt>
                      <c:pt idx="16159">
                        <c:v>2.6029799999999999E-14</c:v>
                      </c:pt>
                      <c:pt idx="16160">
                        <c:v>1.7713499999999999E-14</c:v>
                      </c:pt>
                      <c:pt idx="16161">
                        <c:v>1.7713499999999999E-14</c:v>
                      </c:pt>
                      <c:pt idx="16162">
                        <c:v>2.7747999999999999E-14</c:v>
                      </c:pt>
                      <c:pt idx="16163">
                        <c:v>2.7747999999999999E-14</c:v>
                      </c:pt>
                      <c:pt idx="16164">
                        <c:v>1.8996900000000001E-14</c:v>
                      </c:pt>
                      <c:pt idx="16165">
                        <c:v>1.8996900000000001E-14</c:v>
                      </c:pt>
                      <c:pt idx="16166">
                        <c:v>2.6411499999999999E-14</c:v>
                      </c:pt>
                      <c:pt idx="16167">
                        <c:v>2.6411499999999999E-14</c:v>
                      </c:pt>
                      <c:pt idx="16168">
                        <c:v>2.8069199999999999E-14</c:v>
                      </c:pt>
                      <c:pt idx="16169">
                        <c:v>2.8069199999999999E-14</c:v>
                      </c:pt>
                      <c:pt idx="16170">
                        <c:v>2.5161199999999999E-14</c:v>
                      </c:pt>
                      <c:pt idx="16171">
                        <c:v>2.5161199999999999E-14</c:v>
                      </c:pt>
                      <c:pt idx="16172">
                        <c:v>2.3027700000000001E-14</c:v>
                      </c:pt>
                      <c:pt idx="16173">
                        <c:v>2.3027700000000001E-14</c:v>
                      </c:pt>
                      <c:pt idx="16174">
                        <c:v>2.6990499999999999E-14</c:v>
                      </c:pt>
                      <c:pt idx="16175">
                        <c:v>2.6990499999999999E-14</c:v>
                      </c:pt>
                      <c:pt idx="16176">
                        <c:v>2.1690400000000001E-14</c:v>
                      </c:pt>
                      <c:pt idx="16177">
                        <c:v>2.1690400000000001E-14</c:v>
                      </c:pt>
                      <c:pt idx="16178">
                        <c:v>2.7613099999999999E-14</c:v>
                      </c:pt>
                      <c:pt idx="16179">
                        <c:v>2.7613099999999999E-14</c:v>
                      </c:pt>
                      <c:pt idx="16180">
                        <c:v>2.3168700000000001E-14</c:v>
                      </c:pt>
                      <c:pt idx="16181">
                        <c:v>2.3168700000000001E-14</c:v>
                      </c:pt>
                      <c:pt idx="16182">
                        <c:v>2.5283400000000001E-14</c:v>
                      </c:pt>
                      <c:pt idx="16183">
                        <c:v>2.5283400000000001E-14</c:v>
                      </c:pt>
                      <c:pt idx="16184">
                        <c:v>2.5497599999999998E-14</c:v>
                      </c:pt>
                      <c:pt idx="16185">
                        <c:v>2.5497599999999998E-14</c:v>
                      </c:pt>
                      <c:pt idx="16186">
                        <c:v>2.61999E-14</c:v>
                      </c:pt>
                      <c:pt idx="16187">
                        <c:v>2.61999E-14</c:v>
                      </c:pt>
                      <c:pt idx="16188">
                        <c:v>3.6080000000000003E-14</c:v>
                      </c:pt>
                      <c:pt idx="16189">
                        <c:v>3.6080000000000003E-14</c:v>
                      </c:pt>
                      <c:pt idx="16190">
                        <c:v>3.1816599999999997E-14</c:v>
                      </c:pt>
                      <c:pt idx="16191">
                        <c:v>3.1816599999999997E-14</c:v>
                      </c:pt>
                      <c:pt idx="16192">
                        <c:v>2.50138E-14</c:v>
                      </c:pt>
                      <c:pt idx="16193">
                        <c:v>2.50138E-14</c:v>
                      </c:pt>
                      <c:pt idx="16194">
                        <c:v>2.3803599999999999E-14</c:v>
                      </c:pt>
                      <c:pt idx="16195">
                        <c:v>2.3803599999999999E-14</c:v>
                      </c:pt>
                      <c:pt idx="16196">
                        <c:v>2.69832E-14</c:v>
                      </c:pt>
                      <c:pt idx="16197">
                        <c:v>2.69832E-14</c:v>
                      </c:pt>
                      <c:pt idx="16198">
                        <c:v>2.4493799999999999E-14</c:v>
                      </c:pt>
                      <c:pt idx="16199">
                        <c:v>2.4493799999999999E-14</c:v>
                      </c:pt>
                      <c:pt idx="16200">
                        <c:v>2.46825E-14</c:v>
                      </c:pt>
                      <c:pt idx="16201">
                        <c:v>2.46825E-14</c:v>
                      </c:pt>
                      <c:pt idx="16202">
                        <c:v>2.4365200000000001E-14</c:v>
                      </c:pt>
                      <c:pt idx="16203">
                        <c:v>2.4365200000000001E-14</c:v>
                      </c:pt>
                      <c:pt idx="16204">
                        <c:v>2.6686399999999999E-14</c:v>
                      </c:pt>
                      <c:pt idx="16205">
                        <c:v>2.6686399999999999E-14</c:v>
                      </c:pt>
                      <c:pt idx="16206">
                        <c:v>2.9256900000000003E-14</c:v>
                      </c:pt>
                      <c:pt idx="16207">
                        <c:v>2.9256900000000003E-14</c:v>
                      </c:pt>
                      <c:pt idx="16208">
                        <c:v>2.26707E-14</c:v>
                      </c:pt>
                      <c:pt idx="16209">
                        <c:v>2.26707E-14</c:v>
                      </c:pt>
                      <c:pt idx="16210">
                        <c:v>2.37755E-14</c:v>
                      </c:pt>
                      <c:pt idx="16211">
                        <c:v>2.37755E-14</c:v>
                      </c:pt>
                      <c:pt idx="16212">
                        <c:v>2.95074E-14</c:v>
                      </c:pt>
                      <c:pt idx="16213">
                        <c:v>2.95074E-14</c:v>
                      </c:pt>
                      <c:pt idx="16214">
                        <c:v>2.7342E-14</c:v>
                      </c:pt>
                      <c:pt idx="16215">
                        <c:v>2.7342E-14</c:v>
                      </c:pt>
                      <c:pt idx="16216">
                        <c:v>2.45996E-14</c:v>
                      </c:pt>
                      <c:pt idx="16217">
                        <c:v>2.45996E-14</c:v>
                      </c:pt>
                      <c:pt idx="16218">
                        <c:v>2.8148699999999999E-14</c:v>
                      </c:pt>
                      <c:pt idx="16219">
                        <c:v>2.8148699999999999E-14</c:v>
                      </c:pt>
                      <c:pt idx="16220">
                        <c:v>2.7802699999999999E-14</c:v>
                      </c:pt>
                      <c:pt idx="16221">
                        <c:v>2.7802699999999999E-14</c:v>
                      </c:pt>
                      <c:pt idx="16222">
                        <c:v>2.11955E-14</c:v>
                      </c:pt>
                      <c:pt idx="16223">
                        <c:v>2.11955E-14</c:v>
                      </c:pt>
                      <c:pt idx="16224">
                        <c:v>4.0938000000000001E-14</c:v>
                      </c:pt>
                      <c:pt idx="16225">
                        <c:v>4.0938000000000001E-14</c:v>
                      </c:pt>
                      <c:pt idx="16226">
                        <c:v>2.7429299999999999E-14</c:v>
                      </c:pt>
                      <c:pt idx="16227">
                        <c:v>2.7429299999999999E-14</c:v>
                      </c:pt>
                      <c:pt idx="16228">
                        <c:v>2.65839E-14</c:v>
                      </c:pt>
                      <c:pt idx="16229">
                        <c:v>2.65839E-14</c:v>
                      </c:pt>
                      <c:pt idx="16230">
                        <c:v>2.2443299999999999E-14</c:v>
                      </c:pt>
                      <c:pt idx="16231">
                        <c:v>2.2443299999999999E-14</c:v>
                      </c:pt>
                      <c:pt idx="16232">
                        <c:v>2.3398E-14</c:v>
                      </c:pt>
                      <c:pt idx="16233">
                        <c:v>2.3398E-14</c:v>
                      </c:pt>
                      <c:pt idx="16234">
                        <c:v>2.5134900000000001E-14</c:v>
                      </c:pt>
                      <c:pt idx="16235">
                        <c:v>2.5134900000000001E-14</c:v>
                      </c:pt>
                      <c:pt idx="16236">
                        <c:v>2.24655E-14</c:v>
                      </c:pt>
                      <c:pt idx="16237">
                        <c:v>2.24655E-14</c:v>
                      </c:pt>
                      <c:pt idx="16238">
                        <c:v>2.2436099999999999E-14</c:v>
                      </c:pt>
                      <c:pt idx="16239">
                        <c:v>2.2436099999999999E-14</c:v>
                      </c:pt>
                      <c:pt idx="16240">
                        <c:v>2.3144999999999999E-14</c:v>
                      </c:pt>
                      <c:pt idx="16241">
                        <c:v>2.3144999999999999E-14</c:v>
                      </c:pt>
                      <c:pt idx="16242">
                        <c:v>2.0939800000000002E-14</c:v>
                      </c:pt>
                      <c:pt idx="16243">
                        <c:v>2.0939800000000002E-14</c:v>
                      </c:pt>
                      <c:pt idx="16244">
                        <c:v>2.5174400000000001E-14</c:v>
                      </c:pt>
                      <c:pt idx="16245">
                        <c:v>2.5174400000000001E-14</c:v>
                      </c:pt>
                      <c:pt idx="16246">
                        <c:v>2.9601500000000003E-14</c:v>
                      </c:pt>
                      <c:pt idx="16247">
                        <c:v>2.9601500000000003E-14</c:v>
                      </c:pt>
                      <c:pt idx="16248">
                        <c:v>2.32997E-14</c:v>
                      </c:pt>
                      <c:pt idx="16249">
                        <c:v>2.32997E-14</c:v>
                      </c:pt>
                      <c:pt idx="16250">
                        <c:v>2.8169000000000002E-14</c:v>
                      </c:pt>
                      <c:pt idx="16251">
                        <c:v>2.8169000000000002E-14</c:v>
                      </c:pt>
                      <c:pt idx="16252">
                        <c:v>2.4168299999999999E-14</c:v>
                      </c:pt>
                      <c:pt idx="16253">
                        <c:v>2.4168299999999999E-14</c:v>
                      </c:pt>
                      <c:pt idx="16254">
                        <c:v>2.48997E-14</c:v>
                      </c:pt>
                      <c:pt idx="16255">
                        <c:v>2.48997E-14</c:v>
                      </c:pt>
                      <c:pt idx="16256">
                        <c:v>2.3412799999999999E-14</c:v>
                      </c:pt>
                      <c:pt idx="16257">
                        <c:v>2.3412799999999999E-14</c:v>
                      </c:pt>
                      <c:pt idx="16258">
                        <c:v>2.4990599999999999E-14</c:v>
                      </c:pt>
                      <c:pt idx="16259">
                        <c:v>2.4990599999999999E-14</c:v>
                      </c:pt>
                      <c:pt idx="16260">
                        <c:v>2.9427099999999999E-14</c:v>
                      </c:pt>
                      <c:pt idx="16261">
                        <c:v>2.9427099999999999E-14</c:v>
                      </c:pt>
                      <c:pt idx="16262">
                        <c:v>2.2221399999999999E-14</c:v>
                      </c:pt>
                      <c:pt idx="16263">
                        <c:v>2.2221399999999999E-14</c:v>
                      </c:pt>
                      <c:pt idx="16264">
                        <c:v>2.5579800000000001E-14</c:v>
                      </c:pt>
                      <c:pt idx="16265">
                        <c:v>2.5579800000000001E-14</c:v>
                      </c:pt>
                      <c:pt idx="16266">
                        <c:v>2.5425100000000001E-14</c:v>
                      </c:pt>
                      <c:pt idx="16267">
                        <c:v>2.5425100000000001E-14</c:v>
                      </c:pt>
                      <c:pt idx="16268">
                        <c:v>2.9193700000000003E-14</c:v>
                      </c:pt>
                      <c:pt idx="16269">
                        <c:v>2.9193700000000003E-14</c:v>
                      </c:pt>
                      <c:pt idx="16270">
                        <c:v>2.7861000000000001E-14</c:v>
                      </c:pt>
                      <c:pt idx="16271">
                        <c:v>2.7861000000000001E-14</c:v>
                      </c:pt>
                      <c:pt idx="16272">
                        <c:v>2.3794799999999999E-14</c:v>
                      </c:pt>
                      <c:pt idx="16273">
                        <c:v>2.3794799999999999E-14</c:v>
                      </c:pt>
                      <c:pt idx="16274">
                        <c:v>2.1670000000000001E-14</c:v>
                      </c:pt>
                      <c:pt idx="16275">
                        <c:v>2.1670000000000001E-14</c:v>
                      </c:pt>
                      <c:pt idx="16276">
                        <c:v>3.0022100000000002E-14</c:v>
                      </c:pt>
                      <c:pt idx="16277">
                        <c:v>3.0022100000000002E-14</c:v>
                      </c:pt>
                      <c:pt idx="16278">
                        <c:v>2.2804199999999999E-14</c:v>
                      </c:pt>
                      <c:pt idx="16279">
                        <c:v>2.2804199999999999E-14</c:v>
                      </c:pt>
                      <c:pt idx="16280">
                        <c:v>2.3506800000000001E-14</c:v>
                      </c:pt>
                      <c:pt idx="16281">
                        <c:v>2.3506800000000001E-14</c:v>
                      </c:pt>
                      <c:pt idx="16282">
                        <c:v>2.4015900000000001E-14</c:v>
                      </c:pt>
                      <c:pt idx="16283">
                        <c:v>2.4015900000000001E-14</c:v>
                      </c:pt>
                      <c:pt idx="16284">
                        <c:v>2.8949700000000003E-14</c:v>
                      </c:pt>
                      <c:pt idx="16285">
                        <c:v>2.8949700000000003E-14</c:v>
                      </c:pt>
                      <c:pt idx="16286">
                        <c:v>2.6122599999999999E-14</c:v>
                      </c:pt>
                      <c:pt idx="16287">
                        <c:v>2.6122599999999999E-14</c:v>
                      </c:pt>
                      <c:pt idx="16288">
                        <c:v>2.8303599999999999E-14</c:v>
                      </c:pt>
                      <c:pt idx="16289">
                        <c:v>2.8303599999999999E-14</c:v>
                      </c:pt>
                      <c:pt idx="16290">
                        <c:v>3.2461300000000001E-14</c:v>
                      </c:pt>
                      <c:pt idx="16291">
                        <c:v>3.2461300000000001E-14</c:v>
                      </c:pt>
                      <c:pt idx="16292">
                        <c:v>2.1727E-14</c:v>
                      </c:pt>
                      <c:pt idx="16293">
                        <c:v>2.1727E-14</c:v>
                      </c:pt>
                      <c:pt idx="16294">
                        <c:v>3.00144E-14</c:v>
                      </c:pt>
                      <c:pt idx="16295">
                        <c:v>3.00144E-14</c:v>
                      </c:pt>
                      <c:pt idx="16296">
                        <c:v>2.2972900000000001E-14</c:v>
                      </c:pt>
                      <c:pt idx="16297">
                        <c:v>2.2972900000000001E-14</c:v>
                      </c:pt>
                      <c:pt idx="16298">
                        <c:v>2.4085600000000002E-14</c:v>
                      </c:pt>
                      <c:pt idx="16299">
                        <c:v>2.4085600000000002E-14</c:v>
                      </c:pt>
                      <c:pt idx="16300">
                        <c:v>2.0059200000000001E-14</c:v>
                      </c:pt>
                      <c:pt idx="16301">
                        <c:v>2.0059200000000001E-14</c:v>
                      </c:pt>
                      <c:pt idx="16302">
                        <c:v>2.3961999999999999E-14</c:v>
                      </c:pt>
                      <c:pt idx="16303">
                        <c:v>2.3961999999999999E-14</c:v>
                      </c:pt>
                      <c:pt idx="16304">
                        <c:v>2.0946299999999999E-14</c:v>
                      </c:pt>
                      <c:pt idx="16305">
                        <c:v>2.0946299999999999E-14</c:v>
                      </c:pt>
                      <c:pt idx="16306">
                        <c:v>2.2396600000000001E-14</c:v>
                      </c:pt>
                      <c:pt idx="16307">
                        <c:v>2.2396600000000001E-14</c:v>
                      </c:pt>
                      <c:pt idx="16308">
                        <c:v>2.49078E-14</c:v>
                      </c:pt>
                      <c:pt idx="16309">
                        <c:v>2.49078E-14</c:v>
                      </c:pt>
                      <c:pt idx="16310">
                        <c:v>2.54951E-14</c:v>
                      </c:pt>
                      <c:pt idx="16311">
                        <c:v>2.54951E-14</c:v>
                      </c:pt>
                      <c:pt idx="16312">
                        <c:v>2.6341000000000001E-14</c:v>
                      </c:pt>
                      <c:pt idx="16313">
                        <c:v>2.6341000000000001E-14</c:v>
                      </c:pt>
                      <c:pt idx="16314">
                        <c:v>2.6815499999999999E-14</c:v>
                      </c:pt>
                      <c:pt idx="16315">
                        <c:v>2.6815499999999999E-14</c:v>
                      </c:pt>
                      <c:pt idx="16316">
                        <c:v>2.8969900000000001E-14</c:v>
                      </c:pt>
                      <c:pt idx="16317">
                        <c:v>2.8969900000000001E-14</c:v>
                      </c:pt>
                      <c:pt idx="16318">
                        <c:v>2.5425E-14</c:v>
                      </c:pt>
                      <c:pt idx="16319">
                        <c:v>2.5425E-14</c:v>
                      </c:pt>
                      <c:pt idx="16320">
                        <c:v>4.0187400000000002E-13</c:v>
                      </c:pt>
                      <c:pt idx="16321">
                        <c:v>4.0187400000000002E-13</c:v>
                      </c:pt>
                      <c:pt idx="16322">
                        <c:v>2.3847300000000001E-14</c:v>
                      </c:pt>
                      <c:pt idx="16323">
                        <c:v>2.3847300000000001E-14</c:v>
                      </c:pt>
                      <c:pt idx="16324">
                        <c:v>2.9134799999999998E-14</c:v>
                      </c:pt>
                      <c:pt idx="16325">
                        <c:v>2.9134799999999998E-14</c:v>
                      </c:pt>
                      <c:pt idx="16326">
                        <c:v>2.2952999999999999E-14</c:v>
                      </c:pt>
                      <c:pt idx="16327">
                        <c:v>2.2952999999999999E-14</c:v>
                      </c:pt>
                      <c:pt idx="16328">
                        <c:v>2.5012699999999999E-14</c:v>
                      </c:pt>
                      <c:pt idx="16329">
                        <c:v>2.5012699999999999E-14</c:v>
                      </c:pt>
                      <c:pt idx="16330">
                        <c:v>2.05379E-14</c:v>
                      </c:pt>
                      <c:pt idx="16331">
                        <c:v>2.05379E-14</c:v>
                      </c:pt>
                      <c:pt idx="16332">
                        <c:v>2.4847199999999999E-14</c:v>
                      </c:pt>
                      <c:pt idx="16333">
                        <c:v>2.4847199999999999E-14</c:v>
                      </c:pt>
                      <c:pt idx="16334">
                        <c:v>2.72126E-14</c:v>
                      </c:pt>
                      <c:pt idx="16335">
                        <c:v>2.72126E-14</c:v>
                      </c:pt>
                      <c:pt idx="16336">
                        <c:v>2.0897600000000001E-14</c:v>
                      </c:pt>
                      <c:pt idx="16337">
                        <c:v>2.0897600000000001E-14</c:v>
                      </c:pt>
                      <c:pt idx="16338">
                        <c:v>2.1931700000000001E-14</c:v>
                      </c:pt>
                      <c:pt idx="16339">
                        <c:v>2.1931700000000001E-14</c:v>
                      </c:pt>
                      <c:pt idx="16340">
                        <c:v>2.2964100000000001E-14</c:v>
                      </c:pt>
                      <c:pt idx="16341">
                        <c:v>2.2964100000000001E-14</c:v>
                      </c:pt>
                      <c:pt idx="16342">
                        <c:v>2.5067700000000001E-14</c:v>
                      </c:pt>
                      <c:pt idx="16343">
                        <c:v>2.5067700000000001E-14</c:v>
                      </c:pt>
                      <c:pt idx="16344">
                        <c:v>3.0854299999999998E-14</c:v>
                      </c:pt>
                      <c:pt idx="16345">
                        <c:v>3.0854299999999998E-14</c:v>
                      </c:pt>
                      <c:pt idx="16346">
                        <c:v>2.3947299999999998E-14</c:v>
                      </c:pt>
                      <c:pt idx="16347">
                        <c:v>2.3947299999999998E-14</c:v>
                      </c:pt>
                      <c:pt idx="16348">
                        <c:v>2.4412599999999999E-14</c:v>
                      </c:pt>
                      <c:pt idx="16349">
                        <c:v>2.4412599999999999E-14</c:v>
                      </c:pt>
                      <c:pt idx="16350">
                        <c:v>2.87612E-14</c:v>
                      </c:pt>
                      <c:pt idx="16351">
                        <c:v>2.87612E-14</c:v>
                      </c:pt>
                      <c:pt idx="16352">
                        <c:v>2.50312E-14</c:v>
                      </c:pt>
                      <c:pt idx="16353">
                        <c:v>2.50312E-14</c:v>
                      </c:pt>
                      <c:pt idx="16354">
                        <c:v>2.8682600000000003E-14</c:v>
                      </c:pt>
                      <c:pt idx="16355">
                        <c:v>2.8682600000000003E-14</c:v>
                      </c:pt>
                      <c:pt idx="16356">
                        <c:v>2.52436E-14</c:v>
                      </c:pt>
                      <c:pt idx="16357">
                        <c:v>2.52436E-14</c:v>
                      </c:pt>
                      <c:pt idx="16358">
                        <c:v>2.4339E-14</c:v>
                      </c:pt>
                      <c:pt idx="16359">
                        <c:v>2.4339E-14</c:v>
                      </c:pt>
                      <c:pt idx="16360">
                        <c:v>2.7507099999999999E-14</c:v>
                      </c:pt>
                      <c:pt idx="16361">
                        <c:v>2.7507099999999999E-14</c:v>
                      </c:pt>
                      <c:pt idx="16362">
                        <c:v>2.3452199999999999E-14</c:v>
                      </c:pt>
                      <c:pt idx="16363">
                        <c:v>2.3452199999999999E-14</c:v>
                      </c:pt>
                      <c:pt idx="16364">
                        <c:v>2.47365E-14</c:v>
                      </c:pt>
                      <c:pt idx="16365">
                        <c:v>2.47365E-14</c:v>
                      </c:pt>
                      <c:pt idx="16366">
                        <c:v>2.59069E-14</c:v>
                      </c:pt>
                      <c:pt idx="16367">
                        <c:v>2.59069E-14</c:v>
                      </c:pt>
                      <c:pt idx="16368">
                        <c:v>2.2685400000000001E-14</c:v>
                      </c:pt>
                      <c:pt idx="16369">
                        <c:v>2.2685400000000001E-14</c:v>
                      </c:pt>
                      <c:pt idx="16370">
                        <c:v>2.5199900000000002E-14</c:v>
                      </c:pt>
                      <c:pt idx="16371">
                        <c:v>2.5199900000000002E-14</c:v>
                      </c:pt>
                      <c:pt idx="16372">
                        <c:v>2.74657E-14</c:v>
                      </c:pt>
                      <c:pt idx="16373">
                        <c:v>2.74657E-14</c:v>
                      </c:pt>
                      <c:pt idx="16374">
                        <c:v>3.3226700000000002E-14</c:v>
                      </c:pt>
                      <c:pt idx="16375">
                        <c:v>3.3226700000000002E-14</c:v>
                      </c:pt>
                      <c:pt idx="16376">
                        <c:v>2.5972600000000001E-14</c:v>
                      </c:pt>
                      <c:pt idx="16377">
                        <c:v>2.5972600000000001E-14</c:v>
                      </c:pt>
                      <c:pt idx="16378">
                        <c:v>2.2062900000000001E-14</c:v>
                      </c:pt>
                      <c:pt idx="16379">
                        <c:v>2.2062900000000001E-14</c:v>
                      </c:pt>
                      <c:pt idx="16380">
                        <c:v>2.6991100000000001E-14</c:v>
                      </c:pt>
                      <c:pt idx="16381">
                        <c:v>2.6991100000000001E-14</c:v>
                      </c:pt>
                      <c:pt idx="16382">
                        <c:v>2.8891800000000001E-14</c:v>
                      </c:pt>
                      <c:pt idx="16383">
                        <c:v>2.8891800000000001E-14</c:v>
                      </c:pt>
                      <c:pt idx="16384">
                        <c:v>2.4642599999999999E-14</c:v>
                      </c:pt>
                      <c:pt idx="16385">
                        <c:v>2.4642599999999999E-14</c:v>
                      </c:pt>
                      <c:pt idx="16386">
                        <c:v>2.13365E-14</c:v>
                      </c:pt>
                      <c:pt idx="16387">
                        <c:v>2.13365E-14</c:v>
                      </c:pt>
                      <c:pt idx="16388">
                        <c:v>2.8970899999999998E-14</c:v>
                      </c:pt>
                      <c:pt idx="16389">
                        <c:v>2.8970899999999998E-14</c:v>
                      </c:pt>
                      <c:pt idx="16390">
                        <c:v>2.71018E-14</c:v>
                      </c:pt>
                      <c:pt idx="16391">
                        <c:v>2.71018E-14</c:v>
                      </c:pt>
                      <c:pt idx="16392">
                        <c:v>2.4325299999999999E-14</c:v>
                      </c:pt>
                      <c:pt idx="16393">
                        <c:v>2.4325299999999999E-14</c:v>
                      </c:pt>
                      <c:pt idx="16394">
                        <c:v>2.5538000000000001E-14</c:v>
                      </c:pt>
                      <c:pt idx="16395">
                        <c:v>2.5538000000000001E-14</c:v>
                      </c:pt>
                      <c:pt idx="16396">
                        <c:v>2.4325500000000001E-14</c:v>
                      </c:pt>
                      <c:pt idx="16397">
                        <c:v>2.4325500000000001E-14</c:v>
                      </c:pt>
                      <c:pt idx="16398">
                        <c:v>3.15947E-14</c:v>
                      </c:pt>
                      <c:pt idx="16399">
                        <c:v>3.15947E-14</c:v>
                      </c:pt>
                      <c:pt idx="16400">
                        <c:v>2.4841300000000001E-14</c:v>
                      </c:pt>
                      <c:pt idx="16401">
                        <c:v>2.4841300000000001E-14</c:v>
                      </c:pt>
                      <c:pt idx="16402">
                        <c:v>2.48378E-14</c:v>
                      </c:pt>
                      <c:pt idx="16403">
                        <c:v>2.48378E-14</c:v>
                      </c:pt>
                      <c:pt idx="16404">
                        <c:v>2.76486E-14</c:v>
                      </c:pt>
                      <c:pt idx="16405">
                        <c:v>2.76486E-14</c:v>
                      </c:pt>
                      <c:pt idx="16406">
                        <c:v>2.72129E-14</c:v>
                      </c:pt>
                      <c:pt idx="16407">
                        <c:v>2.72129E-14</c:v>
                      </c:pt>
                      <c:pt idx="16408">
                        <c:v>2.9272500000000002E-14</c:v>
                      </c:pt>
                      <c:pt idx="16409">
                        <c:v>2.9272500000000002E-14</c:v>
                      </c:pt>
                      <c:pt idx="16410">
                        <c:v>2.39029E-14</c:v>
                      </c:pt>
                      <c:pt idx="16411">
                        <c:v>2.39029E-14</c:v>
                      </c:pt>
                      <c:pt idx="16412">
                        <c:v>2.3492500000000001E-14</c:v>
                      </c:pt>
                      <c:pt idx="16413">
                        <c:v>2.3492500000000001E-14</c:v>
                      </c:pt>
                      <c:pt idx="16414">
                        <c:v>2.71038E-14</c:v>
                      </c:pt>
                      <c:pt idx="16415">
                        <c:v>2.71038E-14</c:v>
                      </c:pt>
                      <c:pt idx="16416">
                        <c:v>2.4583899999999999E-14</c:v>
                      </c:pt>
                      <c:pt idx="16417">
                        <c:v>2.4583899999999999E-14</c:v>
                      </c:pt>
                      <c:pt idx="16418">
                        <c:v>2.3396000000000001E-14</c:v>
                      </c:pt>
                      <c:pt idx="16419">
                        <c:v>2.3396000000000001E-14</c:v>
                      </c:pt>
                      <c:pt idx="16420">
                        <c:v>3.1726100000000003E-14</c:v>
                      </c:pt>
                      <c:pt idx="16421">
                        <c:v>3.1726100000000003E-14</c:v>
                      </c:pt>
                      <c:pt idx="16422">
                        <c:v>2.2567500000000001E-14</c:v>
                      </c:pt>
                      <c:pt idx="16423">
                        <c:v>2.2567500000000001E-14</c:v>
                      </c:pt>
                      <c:pt idx="16424">
                        <c:v>2.0034800000000001E-14</c:v>
                      </c:pt>
                      <c:pt idx="16425">
                        <c:v>2.0034800000000001E-14</c:v>
                      </c:pt>
                      <c:pt idx="16426">
                        <c:v>2.18205E-14</c:v>
                      </c:pt>
                      <c:pt idx="16427">
                        <c:v>2.18205E-14</c:v>
                      </c:pt>
                      <c:pt idx="16428">
                        <c:v>2.4000399999999999E-14</c:v>
                      </c:pt>
                      <c:pt idx="16429">
                        <c:v>2.4000399999999999E-14</c:v>
                      </c:pt>
                      <c:pt idx="16430">
                        <c:v>2.4862199999999999E-14</c:v>
                      </c:pt>
                      <c:pt idx="16431">
                        <c:v>2.4862199999999999E-14</c:v>
                      </c:pt>
                      <c:pt idx="16432">
                        <c:v>2.62814E-14</c:v>
                      </c:pt>
                      <c:pt idx="16433">
                        <c:v>2.62814E-14</c:v>
                      </c:pt>
                      <c:pt idx="16434">
                        <c:v>2.78239E-14</c:v>
                      </c:pt>
                      <c:pt idx="16435">
                        <c:v>2.78239E-14</c:v>
                      </c:pt>
                      <c:pt idx="16436">
                        <c:v>2.21929E-14</c:v>
                      </c:pt>
                      <c:pt idx="16437">
                        <c:v>2.21929E-14</c:v>
                      </c:pt>
                      <c:pt idx="16438">
                        <c:v>2.0587799999999999E-14</c:v>
                      </c:pt>
                      <c:pt idx="16439">
                        <c:v>2.0587799999999999E-14</c:v>
                      </c:pt>
                      <c:pt idx="16440">
                        <c:v>2.5455100000000001E-14</c:v>
                      </c:pt>
                      <c:pt idx="16441">
                        <c:v>2.5455100000000001E-14</c:v>
                      </c:pt>
                      <c:pt idx="16442">
                        <c:v>2.9978700000000003E-14</c:v>
                      </c:pt>
                      <c:pt idx="16443">
                        <c:v>2.9978700000000003E-14</c:v>
                      </c:pt>
                      <c:pt idx="16444">
                        <c:v>2.42268E-14</c:v>
                      </c:pt>
                      <c:pt idx="16445">
                        <c:v>2.42268E-14</c:v>
                      </c:pt>
                      <c:pt idx="16446">
                        <c:v>2.5546100000000001E-14</c:v>
                      </c:pt>
                      <c:pt idx="16447">
                        <c:v>2.5546100000000001E-14</c:v>
                      </c:pt>
                      <c:pt idx="16448">
                        <c:v>2.0523E-14</c:v>
                      </c:pt>
                      <c:pt idx="16449">
                        <c:v>2.0523E-14</c:v>
                      </c:pt>
                      <c:pt idx="16450">
                        <c:v>2.33691E-14</c:v>
                      </c:pt>
                      <c:pt idx="16451">
                        <c:v>2.33691E-14</c:v>
                      </c:pt>
                      <c:pt idx="16452">
                        <c:v>4.6442000000000002E-14</c:v>
                      </c:pt>
                      <c:pt idx="16453">
                        <c:v>4.6442000000000002E-14</c:v>
                      </c:pt>
                      <c:pt idx="16454">
                        <c:v>2.6111600000000001E-14</c:v>
                      </c:pt>
                      <c:pt idx="16455">
                        <c:v>2.6111600000000001E-14</c:v>
                      </c:pt>
                      <c:pt idx="16456">
                        <c:v>1.9813600000000002E-14</c:v>
                      </c:pt>
                      <c:pt idx="16457">
                        <c:v>1.9813600000000002E-14</c:v>
                      </c:pt>
                      <c:pt idx="16458">
                        <c:v>2.49999E-14</c:v>
                      </c:pt>
                      <c:pt idx="16459">
                        <c:v>2.49999E-14</c:v>
                      </c:pt>
                      <c:pt idx="16460">
                        <c:v>2.2261099999999999E-14</c:v>
                      </c:pt>
                      <c:pt idx="16461">
                        <c:v>2.2261099999999999E-14</c:v>
                      </c:pt>
                      <c:pt idx="16462">
                        <c:v>2.10542E-14</c:v>
                      </c:pt>
                      <c:pt idx="16463">
                        <c:v>2.10542E-14</c:v>
                      </c:pt>
                      <c:pt idx="16464">
                        <c:v>7.69055E-14</c:v>
                      </c:pt>
                      <c:pt idx="16465">
                        <c:v>7.69055E-14</c:v>
                      </c:pt>
                      <c:pt idx="16466">
                        <c:v>2.0293799999999999E-14</c:v>
                      </c:pt>
                      <c:pt idx="16467">
                        <c:v>2.0293799999999999E-14</c:v>
                      </c:pt>
                      <c:pt idx="16468">
                        <c:v>2.27632E-14</c:v>
                      </c:pt>
                      <c:pt idx="16469">
                        <c:v>2.27632E-14</c:v>
                      </c:pt>
                      <c:pt idx="16470">
                        <c:v>2.0652399999999999E-14</c:v>
                      </c:pt>
                      <c:pt idx="16471">
                        <c:v>2.0652399999999999E-14</c:v>
                      </c:pt>
                      <c:pt idx="16472">
                        <c:v>2.1048999999999999E-14</c:v>
                      </c:pt>
                      <c:pt idx="16473">
                        <c:v>2.1048999999999999E-14</c:v>
                      </c:pt>
                      <c:pt idx="16474">
                        <c:v>3.3875100000000002E-14</c:v>
                      </c:pt>
                      <c:pt idx="16475">
                        <c:v>3.3875100000000002E-14</c:v>
                      </c:pt>
                      <c:pt idx="16476">
                        <c:v>2.6365899999999999E-14</c:v>
                      </c:pt>
                      <c:pt idx="16477">
                        <c:v>2.6365899999999999E-14</c:v>
                      </c:pt>
                      <c:pt idx="16478">
                        <c:v>2.0371600000000002E-14</c:v>
                      </c:pt>
                      <c:pt idx="16479">
                        <c:v>2.0371600000000002E-14</c:v>
                      </c:pt>
                      <c:pt idx="16480">
                        <c:v>2.7864500000000001E-14</c:v>
                      </c:pt>
                      <c:pt idx="16481">
                        <c:v>2.7864500000000001E-14</c:v>
                      </c:pt>
                      <c:pt idx="16482">
                        <c:v>2.5931200000000001E-14</c:v>
                      </c:pt>
                      <c:pt idx="16483">
                        <c:v>2.5931200000000001E-14</c:v>
                      </c:pt>
                      <c:pt idx="16484">
                        <c:v>2.02518E-14</c:v>
                      </c:pt>
                      <c:pt idx="16485">
                        <c:v>2.02518E-14</c:v>
                      </c:pt>
                      <c:pt idx="16486">
                        <c:v>2.6418299999999999E-14</c:v>
                      </c:pt>
                      <c:pt idx="16487">
                        <c:v>2.6418299999999999E-14</c:v>
                      </c:pt>
                      <c:pt idx="16488">
                        <c:v>2.2939000000000001E-14</c:v>
                      </c:pt>
                      <c:pt idx="16489">
                        <c:v>2.2939000000000001E-14</c:v>
                      </c:pt>
                      <c:pt idx="16490">
                        <c:v>3.3320200000000002E-12</c:v>
                      </c:pt>
                      <c:pt idx="16491">
                        <c:v>3.3320200000000002E-12</c:v>
                      </c:pt>
                      <c:pt idx="16492">
                        <c:v>2.2327600000000001E-14</c:v>
                      </c:pt>
                      <c:pt idx="16493">
                        <c:v>2.2327600000000001E-14</c:v>
                      </c:pt>
                      <c:pt idx="16494">
                        <c:v>2.49771E-14</c:v>
                      </c:pt>
                      <c:pt idx="16495">
                        <c:v>2.49771E-14</c:v>
                      </c:pt>
                      <c:pt idx="16496">
                        <c:v>2.11388E-14</c:v>
                      </c:pt>
                      <c:pt idx="16497">
                        <c:v>2.11388E-14</c:v>
                      </c:pt>
                      <c:pt idx="16498">
                        <c:v>1.6974900000000001E-14</c:v>
                      </c:pt>
                      <c:pt idx="16499">
                        <c:v>1.6974900000000001E-14</c:v>
                      </c:pt>
                      <c:pt idx="16500">
                        <c:v>1.1267999999999999E-14</c:v>
                      </c:pt>
                      <c:pt idx="16501">
                        <c:v>1.1267999999999999E-14</c:v>
                      </c:pt>
                      <c:pt idx="16502">
                        <c:v>1.40263E-14</c:v>
                      </c:pt>
                      <c:pt idx="16503">
                        <c:v>1.40263E-14</c:v>
                      </c:pt>
                      <c:pt idx="16504">
                        <c:v>9.5267599999999994E-15</c:v>
                      </c:pt>
                      <c:pt idx="16505">
                        <c:v>9.5267599999999994E-15</c:v>
                      </c:pt>
                      <c:pt idx="16506">
                        <c:v>1.02795E-14</c:v>
                      </c:pt>
                      <c:pt idx="16507">
                        <c:v>1.02795E-14</c:v>
                      </c:pt>
                      <c:pt idx="16508">
                        <c:v>1.49573E-14</c:v>
                      </c:pt>
                      <c:pt idx="16509">
                        <c:v>1.49573E-14</c:v>
                      </c:pt>
                      <c:pt idx="16510">
                        <c:v>1.41189E-14</c:v>
                      </c:pt>
                      <c:pt idx="16511">
                        <c:v>1.41189E-14</c:v>
                      </c:pt>
                      <c:pt idx="16512">
                        <c:v>1.5922899999999998E-14</c:v>
                      </c:pt>
                      <c:pt idx="16513">
                        <c:v>1.5922899999999998E-14</c:v>
                      </c:pt>
                      <c:pt idx="16514">
                        <c:v>2.8825399999999997E-14</c:v>
                      </c:pt>
                      <c:pt idx="16515">
                        <c:v>2.8825399999999997E-14</c:v>
                      </c:pt>
                      <c:pt idx="16516">
                        <c:v>1.0966399999999999E-14</c:v>
                      </c:pt>
                      <c:pt idx="16517">
                        <c:v>1.0966399999999999E-14</c:v>
                      </c:pt>
                      <c:pt idx="16518">
                        <c:v>1.1101999999999999E-14</c:v>
                      </c:pt>
                      <c:pt idx="16519">
                        <c:v>1.1101999999999999E-14</c:v>
                      </c:pt>
                      <c:pt idx="16520">
                        <c:v>1.36695E-14</c:v>
                      </c:pt>
                      <c:pt idx="16521">
                        <c:v>1.36695E-14</c:v>
                      </c:pt>
                      <c:pt idx="16522">
                        <c:v>1.70435E-14</c:v>
                      </c:pt>
                      <c:pt idx="16523">
                        <c:v>1.70435E-14</c:v>
                      </c:pt>
                      <c:pt idx="16524">
                        <c:v>9.8476600000000004E-15</c:v>
                      </c:pt>
                      <c:pt idx="16525">
                        <c:v>9.8476600000000004E-15</c:v>
                      </c:pt>
                      <c:pt idx="16526">
                        <c:v>1.3324E-14</c:v>
                      </c:pt>
                      <c:pt idx="16527">
                        <c:v>1.3324E-14</c:v>
                      </c:pt>
                      <c:pt idx="16528">
                        <c:v>1.08479E-14</c:v>
                      </c:pt>
                      <c:pt idx="16529">
                        <c:v>1.08479E-14</c:v>
                      </c:pt>
                      <c:pt idx="16530">
                        <c:v>1.04729E-14</c:v>
                      </c:pt>
                      <c:pt idx="16531">
                        <c:v>1.04729E-14</c:v>
                      </c:pt>
                      <c:pt idx="16532">
                        <c:v>9.36917E-15</c:v>
                      </c:pt>
                      <c:pt idx="16533">
                        <c:v>9.36917E-15</c:v>
                      </c:pt>
                      <c:pt idx="16534">
                        <c:v>1.4487899999999999E-14</c:v>
                      </c:pt>
                      <c:pt idx="16535">
                        <c:v>1.4487899999999999E-14</c:v>
                      </c:pt>
                      <c:pt idx="16536">
                        <c:v>8.44219E-15</c:v>
                      </c:pt>
                      <c:pt idx="16537">
                        <c:v>8.44219E-15</c:v>
                      </c:pt>
                      <c:pt idx="16538">
                        <c:v>9.68855E-15</c:v>
                      </c:pt>
                      <c:pt idx="16539">
                        <c:v>9.68855E-15</c:v>
                      </c:pt>
                      <c:pt idx="16540">
                        <c:v>9.9136300000000001E-15</c:v>
                      </c:pt>
                      <c:pt idx="16541">
                        <c:v>9.9136300000000001E-15</c:v>
                      </c:pt>
                      <c:pt idx="16542">
                        <c:v>1.52805E-14</c:v>
                      </c:pt>
                      <c:pt idx="16543">
                        <c:v>1.52805E-14</c:v>
                      </c:pt>
                      <c:pt idx="16544">
                        <c:v>1.69249E-14</c:v>
                      </c:pt>
                      <c:pt idx="16545">
                        <c:v>1.69249E-14</c:v>
                      </c:pt>
                      <c:pt idx="16546">
                        <c:v>1.08499E-14</c:v>
                      </c:pt>
                      <c:pt idx="16547">
                        <c:v>1.08499E-14</c:v>
                      </c:pt>
                      <c:pt idx="16548">
                        <c:v>8.3628900000000005E-15</c:v>
                      </c:pt>
                      <c:pt idx="16549">
                        <c:v>8.3628900000000005E-15</c:v>
                      </c:pt>
                      <c:pt idx="16550">
                        <c:v>1.10852E-14</c:v>
                      </c:pt>
                      <c:pt idx="16551">
                        <c:v>1.10852E-14</c:v>
                      </c:pt>
                      <c:pt idx="16552">
                        <c:v>1.3624000000000001E-14</c:v>
                      </c:pt>
                      <c:pt idx="16553">
                        <c:v>1.3624000000000001E-14</c:v>
                      </c:pt>
                      <c:pt idx="16554">
                        <c:v>8.6454599999999999E-15</c:v>
                      </c:pt>
                      <c:pt idx="16555">
                        <c:v>8.6454599999999999E-15</c:v>
                      </c:pt>
                      <c:pt idx="16556">
                        <c:v>1.20143E-14</c:v>
                      </c:pt>
                      <c:pt idx="16557">
                        <c:v>1.20143E-14</c:v>
                      </c:pt>
                      <c:pt idx="16558">
                        <c:v>7.8667699999999998E-15</c:v>
                      </c:pt>
                      <c:pt idx="16559">
                        <c:v>7.8667699999999998E-15</c:v>
                      </c:pt>
                      <c:pt idx="16560">
                        <c:v>1.14886E-14</c:v>
                      </c:pt>
                      <c:pt idx="16561">
                        <c:v>1.14886E-14</c:v>
                      </c:pt>
                      <c:pt idx="16562">
                        <c:v>8.2345699999999992E-15</c:v>
                      </c:pt>
                      <c:pt idx="16563">
                        <c:v>8.2345699999999992E-15</c:v>
                      </c:pt>
                      <c:pt idx="16564">
                        <c:v>1.11196E-14</c:v>
                      </c:pt>
                      <c:pt idx="16565">
                        <c:v>1.11196E-14</c:v>
                      </c:pt>
                      <c:pt idx="16566">
                        <c:v>1.25312E-14</c:v>
                      </c:pt>
                      <c:pt idx="16567">
                        <c:v>1.25312E-14</c:v>
                      </c:pt>
                      <c:pt idx="16568">
                        <c:v>1.1382699999999999E-14</c:v>
                      </c:pt>
                      <c:pt idx="16569">
                        <c:v>1.1382699999999999E-14</c:v>
                      </c:pt>
                      <c:pt idx="16570">
                        <c:v>1.9152900000000001E-14</c:v>
                      </c:pt>
                      <c:pt idx="16571">
                        <c:v>1.9152900000000001E-14</c:v>
                      </c:pt>
                      <c:pt idx="16572">
                        <c:v>1.07208E-14</c:v>
                      </c:pt>
                      <c:pt idx="16573">
                        <c:v>1.07208E-14</c:v>
                      </c:pt>
                      <c:pt idx="16574">
                        <c:v>9.0724099999999994E-15</c:v>
                      </c:pt>
                      <c:pt idx="16575">
                        <c:v>9.0724099999999994E-15</c:v>
                      </c:pt>
                      <c:pt idx="16576">
                        <c:v>1.33577E-14</c:v>
                      </c:pt>
                      <c:pt idx="16577">
                        <c:v>1.33577E-14</c:v>
                      </c:pt>
                      <c:pt idx="16578">
                        <c:v>9.4856800000000007E-15</c:v>
                      </c:pt>
                      <c:pt idx="16579">
                        <c:v>9.4856800000000007E-15</c:v>
                      </c:pt>
                      <c:pt idx="16580">
                        <c:v>1.76331E-14</c:v>
                      </c:pt>
                      <c:pt idx="16581">
                        <c:v>1.76331E-14</c:v>
                      </c:pt>
                      <c:pt idx="16582">
                        <c:v>1.6084200000000001E-14</c:v>
                      </c:pt>
                      <c:pt idx="16583">
                        <c:v>1.6084200000000001E-14</c:v>
                      </c:pt>
                      <c:pt idx="16584">
                        <c:v>1.26264E-14</c:v>
                      </c:pt>
                      <c:pt idx="16585">
                        <c:v>1.26264E-14</c:v>
                      </c:pt>
                      <c:pt idx="16586">
                        <c:v>8.6452900000000005E-15</c:v>
                      </c:pt>
                      <c:pt idx="16587">
                        <c:v>8.6452900000000005E-15</c:v>
                      </c:pt>
                      <c:pt idx="16588">
                        <c:v>1.4588099999999999E-14</c:v>
                      </c:pt>
                      <c:pt idx="16589">
                        <c:v>1.4588099999999999E-14</c:v>
                      </c:pt>
                      <c:pt idx="16590">
                        <c:v>1.27192E-14</c:v>
                      </c:pt>
                      <c:pt idx="16591">
                        <c:v>1.27192E-14</c:v>
                      </c:pt>
                      <c:pt idx="16592">
                        <c:v>1.6507400000000002E-14</c:v>
                      </c:pt>
                      <c:pt idx="16593">
                        <c:v>1.6507400000000002E-14</c:v>
                      </c:pt>
                      <c:pt idx="16594">
                        <c:v>2.3207199999999999E-14</c:v>
                      </c:pt>
                      <c:pt idx="16595">
                        <c:v>2.3207199999999999E-14</c:v>
                      </c:pt>
                      <c:pt idx="16596">
                        <c:v>3.0052199999999997E-14</c:v>
                      </c:pt>
                      <c:pt idx="16597">
                        <c:v>3.0052199999999997E-14</c:v>
                      </c:pt>
                      <c:pt idx="16598">
                        <c:v>2.4196499999999999E-14</c:v>
                      </c:pt>
                      <c:pt idx="16599">
                        <c:v>2.4196499999999999E-14</c:v>
                      </c:pt>
                      <c:pt idx="16600">
                        <c:v>2.3123599999999999E-14</c:v>
                      </c:pt>
                      <c:pt idx="16601">
                        <c:v>2.3123599999999999E-14</c:v>
                      </c:pt>
                      <c:pt idx="16602">
                        <c:v>2.8272699999999999E-14</c:v>
                      </c:pt>
                      <c:pt idx="16603">
                        <c:v>2.8272699999999999E-14</c:v>
                      </c:pt>
                      <c:pt idx="16604">
                        <c:v>2.8393299999999999E-14</c:v>
                      </c:pt>
                      <c:pt idx="16605">
                        <c:v>2.8393299999999999E-14</c:v>
                      </c:pt>
                      <c:pt idx="16606">
                        <c:v>2.8340999999999999E-14</c:v>
                      </c:pt>
                      <c:pt idx="16607">
                        <c:v>2.8340999999999999E-14</c:v>
                      </c:pt>
                      <c:pt idx="16608">
                        <c:v>3.0655099999999998E-14</c:v>
                      </c:pt>
                      <c:pt idx="16609">
                        <c:v>3.0655099999999998E-14</c:v>
                      </c:pt>
                      <c:pt idx="16610">
                        <c:v>3.6173899999999997E-14</c:v>
                      </c:pt>
                      <c:pt idx="16611">
                        <c:v>3.6173899999999997E-14</c:v>
                      </c:pt>
                      <c:pt idx="16612">
                        <c:v>3.6488400000000002E-14</c:v>
                      </c:pt>
                      <c:pt idx="16613">
                        <c:v>3.6488400000000002E-14</c:v>
                      </c:pt>
                      <c:pt idx="16614">
                        <c:v>4.7304600000000003E-14</c:v>
                      </c:pt>
                      <c:pt idx="16615">
                        <c:v>4.7304600000000003E-14</c:v>
                      </c:pt>
                      <c:pt idx="16616">
                        <c:v>3.5267800000000002E-14</c:v>
                      </c:pt>
                      <c:pt idx="16617">
                        <c:v>3.5267800000000002E-14</c:v>
                      </c:pt>
                      <c:pt idx="16618">
                        <c:v>2.2113199999999999E-12</c:v>
                      </c:pt>
                      <c:pt idx="16619">
                        <c:v>2.2113199999999999E-12</c:v>
                      </c:pt>
                      <c:pt idx="16620">
                        <c:v>3.95107E-14</c:v>
                      </c:pt>
                      <c:pt idx="16621">
                        <c:v>3.95107E-14</c:v>
                      </c:pt>
                      <c:pt idx="16622">
                        <c:v>4.4634499999999999E-14</c:v>
                      </c:pt>
                      <c:pt idx="16623">
                        <c:v>4.4634499999999999E-14</c:v>
                      </c:pt>
                      <c:pt idx="16624">
                        <c:v>4.5875100000000001E-14</c:v>
                      </c:pt>
                      <c:pt idx="16625">
                        <c:v>4.5875100000000001E-14</c:v>
                      </c:pt>
                      <c:pt idx="16626">
                        <c:v>4.6846300000000001E-14</c:v>
                      </c:pt>
                      <c:pt idx="16627">
                        <c:v>4.6846300000000001E-14</c:v>
                      </c:pt>
                      <c:pt idx="16628">
                        <c:v>4.76666E-14</c:v>
                      </c:pt>
                      <c:pt idx="16629">
                        <c:v>4.76666E-14</c:v>
                      </c:pt>
                      <c:pt idx="16630">
                        <c:v>5.0414799999999997E-14</c:v>
                      </c:pt>
                      <c:pt idx="16631">
                        <c:v>5.0414799999999997E-14</c:v>
                      </c:pt>
                      <c:pt idx="16632">
                        <c:v>5.3987199999999998E-14</c:v>
                      </c:pt>
                      <c:pt idx="16633">
                        <c:v>5.3987199999999998E-14</c:v>
                      </c:pt>
                      <c:pt idx="16634">
                        <c:v>5.7621100000000002E-14</c:v>
                      </c:pt>
                      <c:pt idx="16635">
                        <c:v>5.7621100000000002E-14</c:v>
                      </c:pt>
                      <c:pt idx="16636">
                        <c:v>5.6545800000000002E-14</c:v>
                      </c:pt>
                      <c:pt idx="16637">
                        <c:v>5.6545800000000002E-14</c:v>
                      </c:pt>
                      <c:pt idx="16638">
                        <c:v>5.8441400000000002E-14</c:v>
                      </c:pt>
                      <c:pt idx="16639">
                        <c:v>5.8441400000000002E-14</c:v>
                      </c:pt>
                      <c:pt idx="16640">
                        <c:v>6.6482700000000004E-14</c:v>
                      </c:pt>
                      <c:pt idx="16641">
                        <c:v>6.6482700000000004E-14</c:v>
                      </c:pt>
                      <c:pt idx="16642">
                        <c:v>6.4678700000000002E-14</c:v>
                      </c:pt>
                      <c:pt idx="16643">
                        <c:v>6.4678700000000002E-14</c:v>
                      </c:pt>
                      <c:pt idx="16644">
                        <c:v>6.83201E-14</c:v>
                      </c:pt>
                      <c:pt idx="16645">
                        <c:v>6.83201E-14</c:v>
                      </c:pt>
                      <c:pt idx="16646">
                        <c:v>7.0655799999999998E-14</c:v>
                      </c:pt>
                      <c:pt idx="16647">
                        <c:v>7.0655799999999998E-14</c:v>
                      </c:pt>
                      <c:pt idx="16648">
                        <c:v>7.0808499999999996E-14</c:v>
                      </c:pt>
                      <c:pt idx="16649">
                        <c:v>7.0808499999999996E-14</c:v>
                      </c:pt>
                      <c:pt idx="16650">
                        <c:v>7.7106299999999996E-14</c:v>
                      </c:pt>
                      <c:pt idx="16651">
                        <c:v>7.7106299999999996E-14</c:v>
                      </c:pt>
                      <c:pt idx="16652">
                        <c:v>1.69888E-13</c:v>
                      </c:pt>
                      <c:pt idx="16653">
                        <c:v>1.69888E-13</c:v>
                      </c:pt>
                      <c:pt idx="16654">
                        <c:v>7.3933499999999995E-14</c:v>
                      </c:pt>
                      <c:pt idx="16655">
                        <c:v>7.3933499999999995E-14</c:v>
                      </c:pt>
                      <c:pt idx="16656">
                        <c:v>7.8266799999999999E-14</c:v>
                      </c:pt>
                      <c:pt idx="16657">
                        <c:v>7.8266799999999999E-14</c:v>
                      </c:pt>
                      <c:pt idx="16658">
                        <c:v>9.1402299999999997E-14</c:v>
                      </c:pt>
                      <c:pt idx="16659">
                        <c:v>9.1402299999999997E-14</c:v>
                      </c:pt>
                      <c:pt idx="16660">
                        <c:v>8.1488699999999996E-14</c:v>
                      </c:pt>
                      <c:pt idx="16661">
                        <c:v>8.1488699999999996E-14</c:v>
                      </c:pt>
                      <c:pt idx="16662">
                        <c:v>8.4770000000000001E-14</c:v>
                      </c:pt>
                      <c:pt idx="16663">
                        <c:v>8.4770000000000001E-14</c:v>
                      </c:pt>
                      <c:pt idx="16664">
                        <c:v>8.5912000000000003E-14</c:v>
                      </c:pt>
                      <c:pt idx="16665">
                        <c:v>8.5912000000000003E-14</c:v>
                      </c:pt>
                      <c:pt idx="16666">
                        <c:v>9.8657000000000003E-14</c:v>
                      </c:pt>
                      <c:pt idx="16667">
                        <c:v>9.8657000000000003E-14</c:v>
                      </c:pt>
                      <c:pt idx="16668">
                        <c:v>9.6634900000000002E-14</c:v>
                      </c:pt>
                      <c:pt idx="16669">
                        <c:v>9.6634900000000002E-14</c:v>
                      </c:pt>
                      <c:pt idx="16670">
                        <c:v>9.6454899999999997E-14</c:v>
                      </c:pt>
                      <c:pt idx="16671">
                        <c:v>9.6454899999999997E-14</c:v>
                      </c:pt>
                      <c:pt idx="16672">
                        <c:v>9.7826900000000001E-14</c:v>
                      </c:pt>
                      <c:pt idx="16673">
                        <c:v>9.7826900000000001E-14</c:v>
                      </c:pt>
                      <c:pt idx="16674">
                        <c:v>1.04672E-13</c:v>
                      </c:pt>
                      <c:pt idx="16675">
                        <c:v>1.04672E-13</c:v>
                      </c:pt>
                      <c:pt idx="16676">
                        <c:v>1.0401700000000001E-13</c:v>
                      </c:pt>
                      <c:pt idx="16677">
                        <c:v>1.0401700000000001E-13</c:v>
                      </c:pt>
                      <c:pt idx="16678">
                        <c:v>1.09775E-13</c:v>
                      </c:pt>
                      <c:pt idx="16679">
                        <c:v>1.09775E-13</c:v>
                      </c:pt>
                      <c:pt idx="16680">
                        <c:v>1.15528E-13</c:v>
                      </c:pt>
                      <c:pt idx="16681">
                        <c:v>1.15528E-13</c:v>
                      </c:pt>
                      <c:pt idx="16682">
                        <c:v>1.1055000000000001E-13</c:v>
                      </c:pt>
                      <c:pt idx="16683">
                        <c:v>1.1055000000000001E-13</c:v>
                      </c:pt>
                      <c:pt idx="16684">
                        <c:v>1.1539399999999999E-13</c:v>
                      </c:pt>
                      <c:pt idx="16685">
                        <c:v>1.1539399999999999E-13</c:v>
                      </c:pt>
                      <c:pt idx="16686">
                        <c:v>1.05945E-13</c:v>
                      </c:pt>
                      <c:pt idx="16687">
                        <c:v>1.05945E-13</c:v>
                      </c:pt>
                      <c:pt idx="16688">
                        <c:v>1.18229E-13</c:v>
                      </c:pt>
                      <c:pt idx="16689">
                        <c:v>1.18229E-13</c:v>
                      </c:pt>
                      <c:pt idx="16690">
                        <c:v>1.21769E-13</c:v>
                      </c:pt>
                      <c:pt idx="16691">
                        <c:v>1.21769E-13</c:v>
                      </c:pt>
                      <c:pt idx="16692">
                        <c:v>1.19529E-13</c:v>
                      </c:pt>
                      <c:pt idx="16693">
                        <c:v>1.19529E-13</c:v>
                      </c:pt>
                      <c:pt idx="16694">
                        <c:v>1.2495699999999999E-13</c:v>
                      </c:pt>
                      <c:pt idx="16695">
                        <c:v>1.2495699999999999E-13</c:v>
                      </c:pt>
                      <c:pt idx="16696">
                        <c:v>1.1611300000000001E-13</c:v>
                      </c:pt>
                      <c:pt idx="16697">
                        <c:v>1.1611300000000001E-13</c:v>
                      </c:pt>
                      <c:pt idx="16698">
                        <c:v>1.2027999999999999E-13</c:v>
                      </c:pt>
                      <c:pt idx="16699">
                        <c:v>1.2027999999999999E-13</c:v>
                      </c:pt>
                      <c:pt idx="16700">
                        <c:v>1.30159E-13</c:v>
                      </c:pt>
                      <c:pt idx="16701">
                        <c:v>1.30159E-13</c:v>
                      </c:pt>
                      <c:pt idx="16702">
                        <c:v>1.2518999999999999E-13</c:v>
                      </c:pt>
                      <c:pt idx="16703">
                        <c:v>1.2518999999999999E-13</c:v>
                      </c:pt>
                      <c:pt idx="16704">
                        <c:v>1.29956E-13</c:v>
                      </c:pt>
                      <c:pt idx="16705">
                        <c:v>1.29956E-13</c:v>
                      </c:pt>
                      <c:pt idx="16706">
                        <c:v>1.33904E-13</c:v>
                      </c:pt>
                      <c:pt idx="16707">
                        <c:v>1.33904E-13</c:v>
                      </c:pt>
                      <c:pt idx="16708">
                        <c:v>1.30372E-13</c:v>
                      </c:pt>
                      <c:pt idx="16709">
                        <c:v>1.30372E-13</c:v>
                      </c:pt>
                      <c:pt idx="16710">
                        <c:v>1.3224E-13</c:v>
                      </c:pt>
                      <c:pt idx="16711">
                        <c:v>1.3224E-13</c:v>
                      </c:pt>
                      <c:pt idx="16712">
                        <c:v>1.2278000000000001E-13</c:v>
                      </c:pt>
                      <c:pt idx="16713">
                        <c:v>1.2278000000000001E-13</c:v>
                      </c:pt>
                      <c:pt idx="16714">
                        <c:v>1.3022400000000001E-13</c:v>
                      </c:pt>
                      <c:pt idx="16715">
                        <c:v>1.3022400000000001E-13</c:v>
                      </c:pt>
                      <c:pt idx="16716">
                        <c:v>1.2961699999999999E-13</c:v>
                      </c:pt>
                      <c:pt idx="16717">
                        <c:v>1.2961699999999999E-13</c:v>
                      </c:pt>
                      <c:pt idx="16718">
                        <c:v>1.2524600000000001E-13</c:v>
                      </c:pt>
                      <c:pt idx="16719">
                        <c:v>1.2524600000000001E-13</c:v>
                      </c:pt>
                      <c:pt idx="16720">
                        <c:v>1.31847E-13</c:v>
                      </c:pt>
                      <c:pt idx="16721">
                        <c:v>1.31847E-13</c:v>
                      </c:pt>
                      <c:pt idx="16722">
                        <c:v>1.3062999999999999E-13</c:v>
                      </c:pt>
                      <c:pt idx="16723">
                        <c:v>1.3062999999999999E-13</c:v>
                      </c:pt>
                      <c:pt idx="16724">
                        <c:v>1.3725899999999999E-13</c:v>
                      </c:pt>
                      <c:pt idx="16725">
                        <c:v>1.3725899999999999E-13</c:v>
                      </c:pt>
                      <c:pt idx="16726">
                        <c:v>1.34738E-13</c:v>
                      </c:pt>
                      <c:pt idx="16727">
                        <c:v>1.34738E-13</c:v>
                      </c:pt>
                      <c:pt idx="16728">
                        <c:v>1.3158700000000001E-13</c:v>
                      </c:pt>
                      <c:pt idx="16729">
                        <c:v>1.3158700000000001E-13</c:v>
                      </c:pt>
                      <c:pt idx="16730">
                        <c:v>1.3916900000000001E-13</c:v>
                      </c:pt>
                      <c:pt idx="16731">
                        <c:v>1.3916900000000001E-13</c:v>
                      </c:pt>
                      <c:pt idx="16732">
                        <c:v>1.2819399999999999E-13</c:v>
                      </c:pt>
                      <c:pt idx="16733">
                        <c:v>1.2819399999999999E-13</c:v>
                      </c:pt>
                      <c:pt idx="16734">
                        <c:v>1.3468900000000001E-13</c:v>
                      </c:pt>
                      <c:pt idx="16735">
                        <c:v>1.3468900000000001E-13</c:v>
                      </c:pt>
                      <c:pt idx="16736">
                        <c:v>1.3655800000000001E-13</c:v>
                      </c:pt>
                      <c:pt idx="16737">
                        <c:v>1.3655800000000001E-13</c:v>
                      </c:pt>
                      <c:pt idx="16738">
                        <c:v>1.32467E-13</c:v>
                      </c:pt>
                      <c:pt idx="16739">
                        <c:v>1.32467E-13</c:v>
                      </c:pt>
                      <c:pt idx="16740">
                        <c:v>1.3647999999999999E-13</c:v>
                      </c:pt>
                      <c:pt idx="16741">
                        <c:v>1.3647999999999999E-13</c:v>
                      </c:pt>
                      <c:pt idx="16742">
                        <c:v>2.2884500000000002E-13</c:v>
                      </c:pt>
                      <c:pt idx="16743">
                        <c:v>2.2884500000000002E-13</c:v>
                      </c:pt>
                      <c:pt idx="16744">
                        <c:v>1.3625E-13</c:v>
                      </c:pt>
                      <c:pt idx="16745">
                        <c:v>1.3625E-13</c:v>
                      </c:pt>
                      <c:pt idx="16746">
                        <c:v>1.4623199999999999E-13</c:v>
                      </c:pt>
                      <c:pt idx="16747">
                        <c:v>1.4623199999999999E-13</c:v>
                      </c:pt>
                      <c:pt idx="16748">
                        <c:v>1.4142099999999999E-13</c:v>
                      </c:pt>
                      <c:pt idx="16749">
                        <c:v>1.4142099999999999E-13</c:v>
                      </c:pt>
                      <c:pt idx="16750">
                        <c:v>1.36583E-13</c:v>
                      </c:pt>
                      <c:pt idx="16751">
                        <c:v>1.36583E-13</c:v>
                      </c:pt>
                      <c:pt idx="16752">
                        <c:v>1.4500900000000001E-13</c:v>
                      </c:pt>
                      <c:pt idx="16753">
                        <c:v>1.4500900000000001E-13</c:v>
                      </c:pt>
                      <c:pt idx="16754">
                        <c:v>1.4607299999999999E-13</c:v>
                      </c:pt>
                      <c:pt idx="16755">
                        <c:v>1.4607299999999999E-13</c:v>
                      </c:pt>
                      <c:pt idx="16756">
                        <c:v>1.4545E-13</c:v>
                      </c:pt>
                      <c:pt idx="16757">
                        <c:v>1.4545E-13</c:v>
                      </c:pt>
                      <c:pt idx="16758">
                        <c:v>1.52087E-13</c:v>
                      </c:pt>
                      <c:pt idx="16759">
                        <c:v>1.52087E-13</c:v>
                      </c:pt>
                      <c:pt idx="16760">
                        <c:v>1.4607299999999999E-13</c:v>
                      </c:pt>
                      <c:pt idx="16761">
                        <c:v>1.4607299999999999E-13</c:v>
                      </c:pt>
                      <c:pt idx="16762">
                        <c:v>1.4576299999999999E-13</c:v>
                      </c:pt>
                      <c:pt idx="16763">
                        <c:v>1.4576299999999999E-13</c:v>
                      </c:pt>
                      <c:pt idx="16764">
                        <c:v>1.6915799999999999E-13</c:v>
                      </c:pt>
                      <c:pt idx="16765">
                        <c:v>1.6915799999999999E-13</c:v>
                      </c:pt>
                      <c:pt idx="16766">
                        <c:v>1.3922900000000001E-13</c:v>
                      </c:pt>
                      <c:pt idx="16767">
                        <c:v>1.3922900000000001E-13</c:v>
                      </c:pt>
                      <c:pt idx="16768">
                        <c:v>1.4730900000000001E-13</c:v>
                      </c:pt>
                      <c:pt idx="16769">
                        <c:v>1.4730900000000001E-13</c:v>
                      </c:pt>
                      <c:pt idx="16770">
                        <c:v>1.4120899999999999E-13</c:v>
                      </c:pt>
                      <c:pt idx="16771">
                        <c:v>1.4120899999999999E-13</c:v>
                      </c:pt>
                      <c:pt idx="16772">
                        <c:v>1.4915600000000001E-13</c:v>
                      </c:pt>
                      <c:pt idx="16773">
                        <c:v>1.4915600000000001E-13</c:v>
                      </c:pt>
                      <c:pt idx="16774">
                        <c:v>1.42122E-13</c:v>
                      </c:pt>
                      <c:pt idx="16775">
                        <c:v>1.42122E-13</c:v>
                      </c:pt>
                      <c:pt idx="16776">
                        <c:v>1.4189900000000001E-13</c:v>
                      </c:pt>
                      <c:pt idx="16777">
                        <c:v>1.4189900000000001E-13</c:v>
                      </c:pt>
                      <c:pt idx="16778">
                        <c:v>1.4594499999999999E-13</c:v>
                      </c:pt>
                      <c:pt idx="16779">
                        <c:v>1.4594499999999999E-13</c:v>
                      </c:pt>
                      <c:pt idx="16780">
                        <c:v>1.50376E-13</c:v>
                      </c:pt>
                      <c:pt idx="16781">
                        <c:v>1.50376E-13</c:v>
                      </c:pt>
                      <c:pt idx="16782">
                        <c:v>1.44882E-13</c:v>
                      </c:pt>
                      <c:pt idx="16783">
                        <c:v>1.44882E-13</c:v>
                      </c:pt>
                      <c:pt idx="16784">
                        <c:v>1.5034799999999999E-13</c:v>
                      </c:pt>
                      <c:pt idx="16785">
                        <c:v>1.5034799999999999E-13</c:v>
                      </c:pt>
                      <c:pt idx="16786">
                        <c:v>1.32497E-13</c:v>
                      </c:pt>
                      <c:pt idx="16787">
                        <c:v>1.32497E-13</c:v>
                      </c:pt>
                      <c:pt idx="16788">
                        <c:v>1.31621E-13</c:v>
                      </c:pt>
                      <c:pt idx="16789">
                        <c:v>1.31621E-13</c:v>
                      </c:pt>
                      <c:pt idx="16790">
                        <c:v>1.3518100000000001E-13</c:v>
                      </c:pt>
                      <c:pt idx="16791">
                        <c:v>1.3518100000000001E-13</c:v>
                      </c:pt>
                      <c:pt idx="16792">
                        <c:v>1.3437800000000001E-13</c:v>
                      </c:pt>
                      <c:pt idx="16793">
                        <c:v>1.3437800000000001E-13</c:v>
                      </c:pt>
                      <c:pt idx="16794">
                        <c:v>1.31666E-13</c:v>
                      </c:pt>
                      <c:pt idx="16795">
                        <c:v>1.31666E-13</c:v>
                      </c:pt>
                      <c:pt idx="16796">
                        <c:v>1.19332E-13</c:v>
                      </c:pt>
                      <c:pt idx="16797">
                        <c:v>1.19332E-13</c:v>
                      </c:pt>
                      <c:pt idx="16798">
                        <c:v>1.18219E-13</c:v>
                      </c:pt>
                      <c:pt idx="16799">
                        <c:v>1.18219E-13</c:v>
                      </c:pt>
                      <c:pt idx="16800">
                        <c:v>1.17744E-13</c:v>
                      </c:pt>
                      <c:pt idx="16801">
                        <c:v>1.17744E-13</c:v>
                      </c:pt>
                      <c:pt idx="16802">
                        <c:v>1.1312199999999999E-13</c:v>
                      </c:pt>
                      <c:pt idx="16803">
                        <c:v>1.1312199999999999E-13</c:v>
                      </c:pt>
                      <c:pt idx="16804">
                        <c:v>1.0992600000000001E-13</c:v>
                      </c:pt>
                      <c:pt idx="16805">
                        <c:v>1.0992600000000001E-13</c:v>
                      </c:pt>
                      <c:pt idx="16806">
                        <c:v>1.0449E-13</c:v>
                      </c:pt>
                      <c:pt idx="16807">
                        <c:v>1.0449E-13</c:v>
                      </c:pt>
                      <c:pt idx="16808">
                        <c:v>1.05672E-13</c:v>
                      </c:pt>
                      <c:pt idx="16809">
                        <c:v>1.05672E-13</c:v>
                      </c:pt>
                      <c:pt idx="16810">
                        <c:v>9.7854599999999999E-14</c:v>
                      </c:pt>
                      <c:pt idx="16811">
                        <c:v>9.7854599999999999E-14</c:v>
                      </c:pt>
                      <c:pt idx="16812">
                        <c:v>1.0074399999999999E-13</c:v>
                      </c:pt>
                      <c:pt idx="16813">
                        <c:v>1.0074399999999999E-13</c:v>
                      </c:pt>
                      <c:pt idx="16814">
                        <c:v>9.9335200000000002E-14</c:v>
                      </c:pt>
                      <c:pt idx="16815">
                        <c:v>9.9335200000000002E-14</c:v>
                      </c:pt>
                      <c:pt idx="16816">
                        <c:v>8.9729799999999998E-14</c:v>
                      </c:pt>
                      <c:pt idx="16817">
                        <c:v>8.9729799999999998E-14</c:v>
                      </c:pt>
                      <c:pt idx="16818">
                        <c:v>8.9319300000000004E-14</c:v>
                      </c:pt>
                      <c:pt idx="16819">
                        <c:v>8.9319300000000004E-14</c:v>
                      </c:pt>
                      <c:pt idx="16820">
                        <c:v>8.2150699999999996E-14</c:v>
                      </c:pt>
                      <c:pt idx="16821">
                        <c:v>8.2150699999999996E-14</c:v>
                      </c:pt>
                      <c:pt idx="16822">
                        <c:v>8.0060799999999996E-14</c:v>
                      </c:pt>
                      <c:pt idx="16823">
                        <c:v>8.0060799999999996E-14</c:v>
                      </c:pt>
                      <c:pt idx="16824">
                        <c:v>7.9207300000000004E-14</c:v>
                      </c:pt>
                      <c:pt idx="16825">
                        <c:v>7.9207300000000004E-14</c:v>
                      </c:pt>
                      <c:pt idx="16826">
                        <c:v>8.0370799999999997E-14</c:v>
                      </c:pt>
                      <c:pt idx="16827">
                        <c:v>8.0370799999999997E-14</c:v>
                      </c:pt>
                      <c:pt idx="16828">
                        <c:v>7.5759400000000004E-14</c:v>
                      </c:pt>
                      <c:pt idx="16829">
                        <c:v>7.5759400000000004E-14</c:v>
                      </c:pt>
                      <c:pt idx="16830">
                        <c:v>7.4887800000000002E-14</c:v>
                      </c:pt>
                      <c:pt idx="16831">
                        <c:v>7.4887800000000002E-14</c:v>
                      </c:pt>
                      <c:pt idx="16832">
                        <c:v>7.5626399999999994E-14</c:v>
                      </c:pt>
                      <c:pt idx="16833">
                        <c:v>7.5626399999999994E-14</c:v>
                      </c:pt>
                      <c:pt idx="16834">
                        <c:v>6.6029700000000001E-14</c:v>
                      </c:pt>
                      <c:pt idx="16835">
                        <c:v>6.6029700000000001E-14</c:v>
                      </c:pt>
                      <c:pt idx="16836">
                        <c:v>6.6656500000000002E-14</c:v>
                      </c:pt>
                      <c:pt idx="16837">
                        <c:v>6.6656500000000002E-14</c:v>
                      </c:pt>
                      <c:pt idx="16838">
                        <c:v>6.7570899999999998E-14</c:v>
                      </c:pt>
                      <c:pt idx="16839">
                        <c:v>6.7570899999999998E-14</c:v>
                      </c:pt>
                      <c:pt idx="16840">
                        <c:v>5.8942000000000005E-14</c:v>
                      </c:pt>
                      <c:pt idx="16841">
                        <c:v>5.8942000000000005E-14</c:v>
                      </c:pt>
                      <c:pt idx="16842">
                        <c:v>5.4433400000000001E-14</c:v>
                      </c:pt>
                      <c:pt idx="16843">
                        <c:v>5.4433400000000001E-14</c:v>
                      </c:pt>
                      <c:pt idx="16844">
                        <c:v>5.2383099999999997E-14</c:v>
                      </c:pt>
                      <c:pt idx="16845">
                        <c:v>5.2383099999999997E-14</c:v>
                      </c:pt>
                      <c:pt idx="16846">
                        <c:v>5.1954000000000001E-14</c:v>
                      </c:pt>
                      <c:pt idx="16847">
                        <c:v>5.1954000000000001E-14</c:v>
                      </c:pt>
                      <c:pt idx="16848">
                        <c:v>5.63241E-14</c:v>
                      </c:pt>
                      <c:pt idx="16849">
                        <c:v>5.63241E-14</c:v>
                      </c:pt>
                      <c:pt idx="16850">
                        <c:v>4.74069E-14</c:v>
                      </c:pt>
                      <c:pt idx="16851">
                        <c:v>4.74069E-14</c:v>
                      </c:pt>
                      <c:pt idx="16852">
                        <c:v>3.7028399999999999E-14</c:v>
                      </c:pt>
                      <c:pt idx="16853">
                        <c:v>3.7028399999999999E-14</c:v>
                      </c:pt>
                      <c:pt idx="16854">
                        <c:v>3.9102799999999999E-14</c:v>
                      </c:pt>
                      <c:pt idx="16855">
                        <c:v>3.9102799999999999E-14</c:v>
                      </c:pt>
                      <c:pt idx="16856">
                        <c:v>3.2916299999999997E-14</c:v>
                      </c:pt>
                      <c:pt idx="16857">
                        <c:v>3.2916299999999997E-14</c:v>
                      </c:pt>
                      <c:pt idx="16858">
                        <c:v>3.3468299999999998E-14</c:v>
                      </c:pt>
                      <c:pt idx="16859">
                        <c:v>3.3468299999999998E-14</c:v>
                      </c:pt>
                      <c:pt idx="16860">
                        <c:v>3.0774099999999998E-14</c:v>
                      </c:pt>
                      <c:pt idx="16861">
                        <c:v>3.0774099999999998E-14</c:v>
                      </c:pt>
                      <c:pt idx="16862">
                        <c:v>2.9700100000000003E-14</c:v>
                      </c:pt>
                      <c:pt idx="16863">
                        <c:v>2.9700100000000003E-14</c:v>
                      </c:pt>
                      <c:pt idx="16864">
                        <c:v>2.9015000000000003E-14</c:v>
                      </c:pt>
                      <c:pt idx="16865">
                        <c:v>2.9015000000000003E-14</c:v>
                      </c:pt>
                      <c:pt idx="16866">
                        <c:v>2.20091E-14</c:v>
                      </c:pt>
                      <c:pt idx="16867">
                        <c:v>2.20091E-14</c:v>
                      </c:pt>
                      <c:pt idx="16868">
                        <c:v>2.0939800000000002E-14</c:v>
                      </c:pt>
                      <c:pt idx="16869">
                        <c:v>2.0939800000000002E-14</c:v>
                      </c:pt>
                      <c:pt idx="16870">
                        <c:v>1.7769899999999999E-14</c:v>
                      </c:pt>
                      <c:pt idx="16871">
                        <c:v>1.7769899999999999E-14</c:v>
                      </c:pt>
                      <c:pt idx="16872">
                        <c:v>1.66595E-14</c:v>
                      </c:pt>
                      <c:pt idx="16873">
                        <c:v>1.66595E-14</c:v>
                      </c:pt>
                      <c:pt idx="16874">
                        <c:v>1.4523400000000001E-14</c:v>
                      </c:pt>
                      <c:pt idx="16875">
                        <c:v>1.4523400000000001E-14</c:v>
                      </c:pt>
                      <c:pt idx="16876">
                        <c:v>1.18145E-14</c:v>
                      </c:pt>
                      <c:pt idx="16877">
                        <c:v>1.18145E-14</c:v>
                      </c:pt>
                      <c:pt idx="16878">
                        <c:v>2.0144699999999999E-14</c:v>
                      </c:pt>
                      <c:pt idx="16879">
                        <c:v>2.0144699999999999E-14</c:v>
                      </c:pt>
                      <c:pt idx="16880">
                        <c:v>1.12813E-14</c:v>
                      </c:pt>
                      <c:pt idx="16881">
                        <c:v>1.12813E-14</c:v>
                      </c:pt>
                      <c:pt idx="16882">
                        <c:v>1.14915E-14</c:v>
                      </c:pt>
                      <c:pt idx="16883">
                        <c:v>1.14915E-14</c:v>
                      </c:pt>
                      <c:pt idx="16884">
                        <c:v>1.2405599999999999E-14</c:v>
                      </c:pt>
                      <c:pt idx="16885">
                        <c:v>1.2405599999999999E-14</c:v>
                      </c:pt>
                      <c:pt idx="16886">
                        <c:v>1.15941E-14</c:v>
                      </c:pt>
                      <c:pt idx="16887">
                        <c:v>1.15941E-14</c:v>
                      </c:pt>
                      <c:pt idx="16888">
                        <c:v>1.53345E-14</c:v>
                      </c:pt>
                      <c:pt idx="16889">
                        <c:v>1.53345E-14</c:v>
                      </c:pt>
                      <c:pt idx="16890">
                        <c:v>1.73881E-14</c:v>
                      </c:pt>
                      <c:pt idx="16891">
                        <c:v>1.73881E-14</c:v>
                      </c:pt>
                      <c:pt idx="16892">
                        <c:v>2.0185399999999999E-14</c:v>
                      </c:pt>
                      <c:pt idx="16893">
                        <c:v>2.0185399999999999E-14</c:v>
                      </c:pt>
                      <c:pt idx="16894">
                        <c:v>1.3812100000000001E-14</c:v>
                      </c:pt>
                      <c:pt idx="16895">
                        <c:v>1.3812100000000001E-14</c:v>
                      </c:pt>
                      <c:pt idx="16896">
                        <c:v>2.2272500000000001E-14</c:v>
                      </c:pt>
                      <c:pt idx="16897">
                        <c:v>2.2272500000000001E-14</c:v>
                      </c:pt>
                      <c:pt idx="16898">
                        <c:v>1.64817E-14</c:v>
                      </c:pt>
                      <c:pt idx="16899">
                        <c:v>1.64817E-14</c:v>
                      </c:pt>
                      <c:pt idx="16900">
                        <c:v>2.35053E-14</c:v>
                      </c:pt>
                      <c:pt idx="16901">
                        <c:v>2.35053E-14</c:v>
                      </c:pt>
                      <c:pt idx="16902">
                        <c:v>1.7632200000000001E-14</c:v>
                      </c:pt>
                      <c:pt idx="16903">
                        <c:v>1.7632200000000001E-14</c:v>
                      </c:pt>
                      <c:pt idx="16904">
                        <c:v>1.8772300000000001E-14</c:v>
                      </c:pt>
                      <c:pt idx="16905">
                        <c:v>1.8772300000000001E-14</c:v>
                      </c:pt>
                      <c:pt idx="16906">
                        <c:v>6.3888099999999997E-13</c:v>
                      </c:pt>
                      <c:pt idx="16907">
                        <c:v>6.3888099999999997E-13</c:v>
                      </c:pt>
                      <c:pt idx="16908">
                        <c:v>2.09974E-14</c:v>
                      </c:pt>
                      <c:pt idx="16909">
                        <c:v>2.09974E-14</c:v>
                      </c:pt>
                      <c:pt idx="16910">
                        <c:v>1.6741100000000001E-14</c:v>
                      </c:pt>
                      <c:pt idx="16911">
                        <c:v>1.6741100000000001E-14</c:v>
                      </c:pt>
                      <c:pt idx="16912">
                        <c:v>2.3852199999999999E-14</c:v>
                      </c:pt>
                      <c:pt idx="16913">
                        <c:v>2.3852199999999999E-14</c:v>
                      </c:pt>
                      <c:pt idx="16914">
                        <c:v>2.2238600000000001E-14</c:v>
                      </c:pt>
                      <c:pt idx="16915">
                        <c:v>2.2238600000000001E-14</c:v>
                      </c:pt>
                      <c:pt idx="16916">
                        <c:v>1.9751400000000001E-14</c:v>
                      </c:pt>
                      <c:pt idx="16917">
                        <c:v>1.9751400000000001E-14</c:v>
                      </c:pt>
                      <c:pt idx="16918">
                        <c:v>1.94145E-14</c:v>
                      </c:pt>
                      <c:pt idx="16919">
                        <c:v>1.94145E-14</c:v>
                      </c:pt>
                      <c:pt idx="16920">
                        <c:v>2.47593E-14</c:v>
                      </c:pt>
                      <c:pt idx="16921">
                        <c:v>2.47593E-14</c:v>
                      </c:pt>
                      <c:pt idx="16922">
                        <c:v>2.8822799999999998E-14</c:v>
                      </c:pt>
                      <c:pt idx="16923">
                        <c:v>2.8822799999999998E-14</c:v>
                      </c:pt>
                      <c:pt idx="16924">
                        <c:v>2.3429499999999999E-14</c:v>
                      </c:pt>
                      <c:pt idx="16925">
                        <c:v>2.3429499999999999E-14</c:v>
                      </c:pt>
                      <c:pt idx="16926">
                        <c:v>3.2496200000000003E-14</c:v>
                      </c:pt>
                      <c:pt idx="16927">
                        <c:v>3.2496200000000003E-14</c:v>
                      </c:pt>
                      <c:pt idx="16928">
                        <c:v>2.37133E-14</c:v>
                      </c:pt>
                      <c:pt idx="16929">
                        <c:v>2.37133E-14</c:v>
                      </c:pt>
                      <c:pt idx="16930">
                        <c:v>3.1529000000000003E-14</c:v>
                      </c:pt>
                      <c:pt idx="16931">
                        <c:v>3.1529000000000003E-14</c:v>
                      </c:pt>
                      <c:pt idx="16932">
                        <c:v>2.7447500000000001E-14</c:v>
                      </c:pt>
                      <c:pt idx="16933">
                        <c:v>2.7447500000000001E-14</c:v>
                      </c:pt>
                      <c:pt idx="16934">
                        <c:v>2.4704700000000001E-14</c:v>
                      </c:pt>
                      <c:pt idx="16935">
                        <c:v>2.4704700000000001E-14</c:v>
                      </c:pt>
                      <c:pt idx="16936">
                        <c:v>2.3643400000000001E-14</c:v>
                      </c:pt>
                      <c:pt idx="16937">
                        <c:v>2.3643400000000001E-14</c:v>
                      </c:pt>
                      <c:pt idx="16938">
                        <c:v>2.5396099999999999E-14</c:v>
                      </c:pt>
                      <c:pt idx="16939">
                        <c:v>2.5396099999999999E-14</c:v>
                      </c:pt>
                      <c:pt idx="16940">
                        <c:v>2.77417E-14</c:v>
                      </c:pt>
                      <c:pt idx="16941">
                        <c:v>2.77417E-14</c:v>
                      </c:pt>
                      <c:pt idx="16942">
                        <c:v>1.5614500000000001E-11</c:v>
                      </c:pt>
                      <c:pt idx="16943">
                        <c:v>1.5614500000000001E-11</c:v>
                      </c:pt>
                      <c:pt idx="16944">
                        <c:v>3.3336200000000002E-14</c:v>
                      </c:pt>
                      <c:pt idx="16945">
                        <c:v>3.3336200000000002E-14</c:v>
                      </c:pt>
                      <c:pt idx="16946">
                        <c:v>2.5735800000000001E-14</c:v>
                      </c:pt>
                      <c:pt idx="16947">
                        <c:v>2.5735800000000001E-14</c:v>
                      </c:pt>
                      <c:pt idx="16948">
                        <c:v>2.9105599999999999E-14</c:v>
                      </c:pt>
                      <c:pt idx="16949">
                        <c:v>2.9105599999999999E-14</c:v>
                      </c:pt>
                      <c:pt idx="16950">
                        <c:v>3.1509300000000003E-14</c:v>
                      </c:pt>
                      <c:pt idx="16951">
                        <c:v>3.1509300000000003E-14</c:v>
                      </c:pt>
                      <c:pt idx="16952">
                        <c:v>2.8935900000000001E-14</c:v>
                      </c:pt>
                      <c:pt idx="16953">
                        <c:v>2.8935900000000001E-14</c:v>
                      </c:pt>
                      <c:pt idx="16954">
                        <c:v>3.2863000000000001E-14</c:v>
                      </c:pt>
                      <c:pt idx="16955">
                        <c:v>3.2863000000000001E-14</c:v>
                      </c:pt>
                      <c:pt idx="16956">
                        <c:v>3.3157099999999999E-14</c:v>
                      </c:pt>
                      <c:pt idx="16957">
                        <c:v>3.3157099999999999E-14</c:v>
                      </c:pt>
                      <c:pt idx="16958">
                        <c:v>3.6475500000000002E-14</c:v>
                      </c:pt>
                      <c:pt idx="16959">
                        <c:v>3.6475500000000002E-14</c:v>
                      </c:pt>
                      <c:pt idx="16960">
                        <c:v>3.49787E-14</c:v>
                      </c:pt>
                      <c:pt idx="16961">
                        <c:v>3.49787E-14</c:v>
                      </c:pt>
                      <c:pt idx="16962">
                        <c:v>3.5229899999999998E-14</c:v>
                      </c:pt>
                      <c:pt idx="16963">
                        <c:v>3.5229899999999998E-14</c:v>
                      </c:pt>
                      <c:pt idx="16964">
                        <c:v>3.2745600000000003E-14</c:v>
                      </c:pt>
                      <c:pt idx="16965">
                        <c:v>3.2745600000000003E-14</c:v>
                      </c:pt>
                      <c:pt idx="16966">
                        <c:v>3.4651599999999998E-14</c:v>
                      </c:pt>
                      <c:pt idx="16967">
                        <c:v>3.4651599999999998E-14</c:v>
                      </c:pt>
                      <c:pt idx="16968">
                        <c:v>3.8321599999999997E-14</c:v>
                      </c:pt>
                      <c:pt idx="16969">
                        <c:v>3.8321599999999997E-14</c:v>
                      </c:pt>
                      <c:pt idx="16970">
                        <c:v>3.95943E-14</c:v>
                      </c:pt>
                      <c:pt idx="16971">
                        <c:v>3.95943E-14</c:v>
                      </c:pt>
                      <c:pt idx="16972">
                        <c:v>3.5276600000000002E-14</c:v>
                      </c:pt>
                      <c:pt idx="16973">
                        <c:v>3.5276600000000002E-14</c:v>
                      </c:pt>
                      <c:pt idx="16974">
                        <c:v>4.3804800000000001E-14</c:v>
                      </c:pt>
                      <c:pt idx="16975">
                        <c:v>4.3804800000000001E-14</c:v>
                      </c:pt>
                      <c:pt idx="16976">
                        <c:v>3.9045300000000002E-14</c:v>
                      </c:pt>
                      <c:pt idx="16977">
                        <c:v>3.9045300000000002E-14</c:v>
                      </c:pt>
                      <c:pt idx="16978">
                        <c:v>3.9886000000000002E-14</c:v>
                      </c:pt>
                      <c:pt idx="16979">
                        <c:v>3.9886000000000002E-14</c:v>
                      </c:pt>
                      <c:pt idx="16980">
                        <c:v>4.0801899999999999E-14</c:v>
                      </c:pt>
                      <c:pt idx="16981">
                        <c:v>4.0801899999999999E-14</c:v>
                      </c:pt>
                      <c:pt idx="16982">
                        <c:v>4.2222600000000001E-14</c:v>
                      </c:pt>
                      <c:pt idx="16983">
                        <c:v>4.2222600000000001E-14</c:v>
                      </c:pt>
                      <c:pt idx="16984">
                        <c:v>3.8575000000000002E-14</c:v>
                      </c:pt>
                      <c:pt idx="16985">
                        <c:v>3.8575000000000002E-14</c:v>
                      </c:pt>
                      <c:pt idx="16986">
                        <c:v>4.0549500000000003E-14</c:v>
                      </c:pt>
                      <c:pt idx="16987">
                        <c:v>4.0549500000000003E-14</c:v>
                      </c:pt>
                      <c:pt idx="16988">
                        <c:v>4.20526E-14</c:v>
                      </c:pt>
                      <c:pt idx="16989">
                        <c:v>4.20526E-14</c:v>
                      </c:pt>
                      <c:pt idx="16990">
                        <c:v>3.8568300000000003E-14</c:v>
                      </c:pt>
                      <c:pt idx="16991">
                        <c:v>3.8568300000000003E-14</c:v>
                      </c:pt>
                      <c:pt idx="16992">
                        <c:v>4.1626099999999997E-14</c:v>
                      </c:pt>
                      <c:pt idx="16993">
                        <c:v>4.1626099999999997E-14</c:v>
                      </c:pt>
                      <c:pt idx="16994">
                        <c:v>3.8682200000000001E-14</c:v>
                      </c:pt>
                      <c:pt idx="16995">
                        <c:v>3.8682200000000001E-14</c:v>
                      </c:pt>
                      <c:pt idx="16996">
                        <c:v>4.2517800000000003E-14</c:v>
                      </c:pt>
                      <c:pt idx="16997">
                        <c:v>4.2517800000000003E-14</c:v>
                      </c:pt>
                      <c:pt idx="16998">
                        <c:v>3.9620400000000003E-14</c:v>
                      </c:pt>
                      <c:pt idx="16999">
                        <c:v>3.9620400000000003E-14</c:v>
                      </c:pt>
                      <c:pt idx="17000">
                        <c:v>3.8006200000000003E-14</c:v>
                      </c:pt>
                      <c:pt idx="17001">
                        <c:v>3.8006200000000003E-14</c:v>
                      </c:pt>
                      <c:pt idx="17002">
                        <c:v>4.15455E-14</c:v>
                      </c:pt>
                      <c:pt idx="17003">
                        <c:v>4.15455E-14</c:v>
                      </c:pt>
                      <c:pt idx="17004">
                        <c:v>4.1586699999999997E-14</c:v>
                      </c:pt>
                      <c:pt idx="17005">
                        <c:v>4.1586699999999997E-14</c:v>
                      </c:pt>
                      <c:pt idx="17006">
                        <c:v>3.22716E-14</c:v>
                      </c:pt>
                      <c:pt idx="17007">
                        <c:v>3.22716E-14</c:v>
                      </c:pt>
                      <c:pt idx="17008">
                        <c:v>3.5842399999999999E-14</c:v>
                      </c:pt>
                      <c:pt idx="17009">
                        <c:v>3.5842399999999999E-14</c:v>
                      </c:pt>
                      <c:pt idx="17010">
                        <c:v>4.01257E-14</c:v>
                      </c:pt>
                      <c:pt idx="17011">
                        <c:v>4.01257E-14</c:v>
                      </c:pt>
                      <c:pt idx="17012">
                        <c:v>3.6015400000000002E-14</c:v>
                      </c:pt>
                      <c:pt idx="17013">
                        <c:v>3.6015400000000002E-14</c:v>
                      </c:pt>
                      <c:pt idx="17014">
                        <c:v>3.40496E-14</c:v>
                      </c:pt>
                      <c:pt idx="17015">
                        <c:v>3.40496E-14</c:v>
                      </c:pt>
                      <c:pt idx="17016">
                        <c:v>3.3342200000000001E-14</c:v>
                      </c:pt>
                      <c:pt idx="17017">
                        <c:v>3.3342200000000001E-14</c:v>
                      </c:pt>
                      <c:pt idx="17018">
                        <c:v>3.57005E-14</c:v>
                      </c:pt>
                      <c:pt idx="17019">
                        <c:v>3.57005E-14</c:v>
                      </c:pt>
                      <c:pt idx="17020">
                        <c:v>3.40808E-14</c:v>
                      </c:pt>
                      <c:pt idx="17021">
                        <c:v>3.40808E-14</c:v>
                      </c:pt>
                      <c:pt idx="17022">
                        <c:v>3.1315799999999998E-14</c:v>
                      </c:pt>
                      <c:pt idx="17023">
                        <c:v>3.1315799999999998E-14</c:v>
                      </c:pt>
                      <c:pt idx="17024">
                        <c:v>3.47326E-14</c:v>
                      </c:pt>
                      <c:pt idx="17025">
                        <c:v>3.47326E-14</c:v>
                      </c:pt>
                      <c:pt idx="17026">
                        <c:v>3.5896799999999999E-14</c:v>
                      </c:pt>
                      <c:pt idx="17027">
                        <c:v>3.5896799999999999E-14</c:v>
                      </c:pt>
                      <c:pt idx="17028">
                        <c:v>2.9653899999999997E-14</c:v>
                      </c:pt>
                      <c:pt idx="17029">
                        <c:v>2.9653899999999997E-14</c:v>
                      </c:pt>
                      <c:pt idx="17030">
                        <c:v>3.4701000000000003E-14</c:v>
                      </c:pt>
                      <c:pt idx="17031">
                        <c:v>3.4701000000000003E-14</c:v>
                      </c:pt>
                      <c:pt idx="17032">
                        <c:v>3.6471699999999998E-14</c:v>
                      </c:pt>
                      <c:pt idx="17033">
                        <c:v>3.6471699999999998E-14</c:v>
                      </c:pt>
                      <c:pt idx="17034">
                        <c:v>3.24456E-14</c:v>
                      </c:pt>
                      <c:pt idx="17035">
                        <c:v>3.24456E-14</c:v>
                      </c:pt>
                      <c:pt idx="17036">
                        <c:v>3.1201300000000002E-14</c:v>
                      </c:pt>
                      <c:pt idx="17037">
                        <c:v>3.1201300000000002E-14</c:v>
                      </c:pt>
                      <c:pt idx="17038">
                        <c:v>2.8098900000000001E-14</c:v>
                      </c:pt>
                      <c:pt idx="17039">
                        <c:v>2.8098900000000001E-14</c:v>
                      </c:pt>
                      <c:pt idx="17040">
                        <c:v>2.78531E-14</c:v>
                      </c:pt>
                      <c:pt idx="17041">
                        <c:v>2.78531E-14</c:v>
                      </c:pt>
                      <c:pt idx="17042">
                        <c:v>2.7877199999999999E-14</c:v>
                      </c:pt>
                      <c:pt idx="17043">
                        <c:v>2.7877199999999999E-14</c:v>
                      </c:pt>
                      <c:pt idx="17044">
                        <c:v>2.9892499999999997E-14</c:v>
                      </c:pt>
                      <c:pt idx="17045">
                        <c:v>2.9892499999999997E-14</c:v>
                      </c:pt>
                      <c:pt idx="17046">
                        <c:v>3.15491E-14</c:v>
                      </c:pt>
                      <c:pt idx="17047">
                        <c:v>3.15491E-14</c:v>
                      </c:pt>
                      <c:pt idx="17048">
                        <c:v>2.7947700000000001E-14</c:v>
                      </c:pt>
                      <c:pt idx="17049">
                        <c:v>2.7947700000000001E-14</c:v>
                      </c:pt>
                      <c:pt idx="17050">
                        <c:v>2.5916200000000001E-14</c:v>
                      </c:pt>
                      <c:pt idx="17051">
                        <c:v>2.5916200000000001E-14</c:v>
                      </c:pt>
                      <c:pt idx="17052">
                        <c:v>2.9492000000000002E-14</c:v>
                      </c:pt>
                      <c:pt idx="17053">
                        <c:v>2.9492000000000002E-14</c:v>
                      </c:pt>
                      <c:pt idx="17054">
                        <c:v>2.55413E-14</c:v>
                      </c:pt>
                      <c:pt idx="17055">
                        <c:v>2.55413E-14</c:v>
                      </c:pt>
                      <c:pt idx="17056">
                        <c:v>2.88359E-14</c:v>
                      </c:pt>
                      <c:pt idx="17057">
                        <c:v>2.88359E-14</c:v>
                      </c:pt>
                      <c:pt idx="17058">
                        <c:v>2.6620700000000001E-14</c:v>
                      </c:pt>
                      <c:pt idx="17059">
                        <c:v>2.6620700000000001E-14</c:v>
                      </c:pt>
                      <c:pt idx="17060">
                        <c:v>2.6252799999999999E-14</c:v>
                      </c:pt>
                      <c:pt idx="17061">
                        <c:v>2.6252799999999999E-14</c:v>
                      </c:pt>
                      <c:pt idx="17062">
                        <c:v>2.6341399999999998E-14</c:v>
                      </c:pt>
                      <c:pt idx="17063">
                        <c:v>2.6341399999999998E-14</c:v>
                      </c:pt>
                      <c:pt idx="17064">
                        <c:v>2.8152799999999999E-14</c:v>
                      </c:pt>
                      <c:pt idx="17065">
                        <c:v>2.8152799999999999E-14</c:v>
                      </c:pt>
                      <c:pt idx="17066">
                        <c:v>5.6066100000000003E-14</c:v>
                      </c:pt>
                      <c:pt idx="17067">
                        <c:v>5.6066100000000003E-14</c:v>
                      </c:pt>
                      <c:pt idx="17068">
                        <c:v>2.0658000000000001E-14</c:v>
                      </c:pt>
                      <c:pt idx="17069">
                        <c:v>2.0658000000000001E-14</c:v>
                      </c:pt>
                      <c:pt idx="17070">
                        <c:v>2.2261099999999999E-14</c:v>
                      </c:pt>
                      <c:pt idx="17071">
                        <c:v>2.2261099999999999E-14</c:v>
                      </c:pt>
                      <c:pt idx="17072">
                        <c:v>2.19017E-14</c:v>
                      </c:pt>
                      <c:pt idx="17073">
                        <c:v>2.19017E-14</c:v>
                      </c:pt>
                      <c:pt idx="17074">
                        <c:v>2.0973400000000001E-14</c:v>
                      </c:pt>
                      <c:pt idx="17075">
                        <c:v>2.0973400000000001E-14</c:v>
                      </c:pt>
                      <c:pt idx="17076">
                        <c:v>1.8942299999999999E-14</c:v>
                      </c:pt>
                      <c:pt idx="17077">
                        <c:v>1.8942299999999999E-14</c:v>
                      </c:pt>
                      <c:pt idx="17078">
                        <c:v>2.12965E-14</c:v>
                      </c:pt>
                      <c:pt idx="17079">
                        <c:v>2.12965E-14</c:v>
                      </c:pt>
                      <c:pt idx="17080">
                        <c:v>2.4549199999999999E-14</c:v>
                      </c:pt>
                      <c:pt idx="17081">
                        <c:v>2.4549199999999999E-14</c:v>
                      </c:pt>
                      <c:pt idx="17082">
                        <c:v>1.8780899999999999E-14</c:v>
                      </c:pt>
                      <c:pt idx="17083">
                        <c:v>1.8780899999999999E-14</c:v>
                      </c:pt>
                      <c:pt idx="17084">
                        <c:v>2.08356E-14</c:v>
                      </c:pt>
                      <c:pt idx="17085">
                        <c:v>2.08356E-14</c:v>
                      </c:pt>
                      <c:pt idx="17086">
                        <c:v>1.3769300000000001E-14</c:v>
                      </c:pt>
                      <c:pt idx="17087">
                        <c:v>1.3769300000000001E-14</c:v>
                      </c:pt>
                      <c:pt idx="17088">
                        <c:v>1.5309800000000001E-14</c:v>
                      </c:pt>
                      <c:pt idx="17089">
                        <c:v>1.5309800000000001E-14</c:v>
                      </c:pt>
                      <c:pt idx="17090">
                        <c:v>1.5294800000000001E-14</c:v>
                      </c:pt>
                      <c:pt idx="17091">
                        <c:v>1.5294800000000001E-14</c:v>
                      </c:pt>
                      <c:pt idx="17092">
                        <c:v>2.50251E-14</c:v>
                      </c:pt>
                      <c:pt idx="17093">
                        <c:v>2.50251E-14</c:v>
                      </c:pt>
                      <c:pt idx="17094">
                        <c:v>1.7634699999999999E-14</c:v>
                      </c:pt>
                      <c:pt idx="17095">
                        <c:v>1.7634699999999999E-14</c:v>
                      </c:pt>
                      <c:pt idx="17096">
                        <c:v>1.7136799999999999E-14</c:v>
                      </c:pt>
                      <c:pt idx="17097">
                        <c:v>1.7136799999999999E-14</c:v>
                      </c:pt>
                      <c:pt idx="17098">
                        <c:v>1.9063900000000001E-14</c:v>
                      </c:pt>
                      <c:pt idx="17099">
                        <c:v>1.9063900000000001E-14</c:v>
                      </c:pt>
                      <c:pt idx="17100">
                        <c:v>1.5488999999999999E-14</c:v>
                      </c:pt>
                      <c:pt idx="17101">
                        <c:v>1.5488999999999999E-14</c:v>
                      </c:pt>
                      <c:pt idx="17102">
                        <c:v>1.5703700000000002E-14</c:v>
                      </c:pt>
                      <c:pt idx="17103">
                        <c:v>1.5703700000000002E-14</c:v>
                      </c:pt>
                      <c:pt idx="17104">
                        <c:v>1.51996E-14</c:v>
                      </c:pt>
                      <c:pt idx="17105">
                        <c:v>1.51996E-14</c:v>
                      </c:pt>
                      <c:pt idx="17106">
                        <c:v>2.1851500000000001E-14</c:v>
                      </c:pt>
                      <c:pt idx="17107">
                        <c:v>2.1851500000000001E-14</c:v>
                      </c:pt>
                      <c:pt idx="17108">
                        <c:v>1.6186600000000002E-14</c:v>
                      </c:pt>
                      <c:pt idx="17109">
                        <c:v>1.6186600000000002E-14</c:v>
                      </c:pt>
                      <c:pt idx="17110">
                        <c:v>2.00194E-14</c:v>
                      </c:pt>
                      <c:pt idx="17111">
                        <c:v>2.00194E-14</c:v>
                      </c:pt>
                      <c:pt idx="17112">
                        <c:v>1.5384600000000002E-14</c:v>
                      </c:pt>
                      <c:pt idx="17113">
                        <c:v>1.5384600000000002E-14</c:v>
                      </c:pt>
                      <c:pt idx="17114">
                        <c:v>1.634E-14</c:v>
                      </c:pt>
                      <c:pt idx="17115">
                        <c:v>1.634E-14</c:v>
                      </c:pt>
                      <c:pt idx="17116">
                        <c:v>1.5385200000000001E-14</c:v>
                      </c:pt>
                      <c:pt idx="17117">
                        <c:v>1.5385200000000001E-14</c:v>
                      </c:pt>
                      <c:pt idx="17118">
                        <c:v>1.5164700000000001E-14</c:v>
                      </c:pt>
                      <c:pt idx="17119">
                        <c:v>1.5164700000000001E-14</c:v>
                      </c:pt>
                      <c:pt idx="17120">
                        <c:v>1.51802E-14</c:v>
                      </c:pt>
                      <c:pt idx="17121">
                        <c:v>1.51802E-14</c:v>
                      </c:pt>
                      <c:pt idx="17122">
                        <c:v>1.5247699999999999E-14</c:v>
                      </c:pt>
                      <c:pt idx="17123">
                        <c:v>1.5247699999999999E-14</c:v>
                      </c:pt>
                      <c:pt idx="17124">
                        <c:v>1.4248500000000001E-14</c:v>
                      </c:pt>
                      <c:pt idx="17125">
                        <c:v>1.4248500000000001E-14</c:v>
                      </c:pt>
                      <c:pt idx="17126">
                        <c:v>1.4907499999999999E-14</c:v>
                      </c:pt>
                      <c:pt idx="17127">
                        <c:v>1.4907499999999999E-14</c:v>
                      </c:pt>
                      <c:pt idx="17128">
                        <c:v>1.7775900000000001E-14</c:v>
                      </c:pt>
                      <c:pt idx="17129">
                        <c:v>1.7775900000000001E-14</c:v>
                      </c:pt>
                      <c:pt idx="17130">
                        <c:v>1.54364E-14</c:v>
                      </c:pt>
                      <c:pt idx="17131">
                        <c:v>1.54364E-14</c:v>
                      </c:pt>
                      <c:pt idx="17132">
                        <c:v>1.7735899999999999E-14</c:v>
                      </c:pt>
                      <c:pt idx="17133">
                        <c:v>1.7735899999999999E-14</c:v>
                      </c:pt>
                      <c:pt idx="17134">
                        <c:v>6.1638100000000004E-14</c:v>
                      </c:pt>
                      <c:pt idx="17135">
                        <c:v>6.1638100000000004E-14</c:v>
                      </c:pt>
                      <c:pt idx="17136">
                        <c:v>1.4224199999999999E-14</c:v>
                      </c:pt>
                      <c:pt idx="17137">
                        <c:v>1.4224199999999999E-14</c:v>
                      </c:pt>
                      <c:pt idx="17138">
                        <c:v>9.1500499999999997E-15</c:v>
                      </c:pt>
                      <c:pt idx="17139">
                        <c:v>9.1500499999999997E-15</c:v>
                      </c:pt>
                      <c:pt idx="17140">
                        <c:v>1.07796E-14</c:v>
                      </c:pt>
                      <c:pt idx="17141">
                        <c:v>1.07796E-14</c:v>
                      </c:pt>
                      <c:pt idx="17142">
                        <c:v>1.58537E-14</c:v>
                      </c:pt>
                      <c:pt idx="17143">
                        <c:v>1.58537E-14</c:v>
                      </c:pt>
                      <c:pt idx="17144">
                        <c:v>1.35835E-14</c:v>
                      </c:pt>
                      <c:pt idx="17145">
                        <c:v>1.35835E-14</c:v>
                      </c:pt>
                      <c:pt idx="17146">
                        <c:v>1.4822599999999999E-14</c:v>
                      </c:pt>
                      <c:pt idx="17147">
                        <c:v>1.4822599999999999E-14</c:v>
                      </c:pt>
                      <c:pt idx="17148">
                        <c:v>9.4551299999999995E-15</c:v>
                      </c:pt>
                      <c:pt idx="17149">
                        <c:v>9.4551299999999995E-15</c:v>
                      </c:pt>
                      <c:pt idx="17150">
                        <c:v>1.5414500000000001E-14</c:v>
                      </c:pt>
                      <c:pt idx="17151">
                        <c:v>1.5414500000000001E-14</c:v>
                      </c:pt>
                      <c:pt idx="17152">
                        <c:v>1.3581700000000001E-14</c:v>
                      </c:pt>
                      <c:pt idx="17153">
                        <c:v>1.3581700000000001E-14</c:v>
                      </c:pt>
                      <c:pt idx="17154">
                        <c:v>1.16402E-14</c:v>
                      </c:pt>
                      <c:pt idx="17155">
                        <c:v>1.16402E-14</c:v>
                      </c:pt>
                      <c:pt idx="17156">
                        <c:v>1.1646200000000001E-14</c:v>
                      </c:pt>
                      <c:pt idx="17157">
                        <c:v>1.1646200000000001E-14</c:v>
                      </c:pt>
                      <c:pt idx="17158">
                        <c:v>1.1062E-14</c:v>
                      </c:pt>
                      <c:pt idx="17159">
                        <c:v>1.1062E-14</c:v>
                      </c:pt>
                      <c:pt idx="17160">
                        <c:v>1.4318200000000001E-14</c:v>
                      </c:pt>
                      <c:pt idx="17161">
                        <c:v>1.4318200000000001E-14</c:v>
                      </c:pt>
                      <c:pt idx="17162">
                        <c:v>1.4427999999999999E-14</c:v>
                      </c:pt>
                      <c:pt idx="17163">
                        <c:v>1.4427999999999999E-14</c:v>
                      </c:pt>
                      <c:pt idx="17164">
                        <c:v>1.6583E-14</c:v>
                      </c:pt>
                      <c:pt idx="17165">
                        <c:v>1.6583E-14</c:v>
                      </c:pt>
                      <c:pt idx="17166">
                        <c:v>7.2839699999999999E-15</c:v>
                      </c:pt>
                      <c:pt idx="17167">
                        <c:v>7.2839699999999999E-15</c:v>
                      </c:pt>
                      <c:pt idx="17168">
                        <c:v>1.05981E-14</c:v>
                      </c:pt>
                      <c:pt idx="17169">
                        <c:v>1.05981E-14</c:v>
                      </c:pt>
                      <c:pt idx="17170">
                        <c:v>1.1098E-14</c:v>
                      </c:pt>
                      <c:pt idx="17171">
                        <c:v>1.1098E-14</c:v>
                      </c:pt>
                      <c:pt idx="17172">
                        <c:v>1.16368E-14</c:v>
                      </c:pt>
                      <c:pt idx="17173">
                        <c:v>1.16368E-14</c:v>
                      </c:pt>
                      <c:pt idx="17174">
                        <c:v>9.9310400000000005E-15</c:v>
                      </c:pt>
                      <c:pt idx="17175">
                        <c:v>9.9310400000000005E-15</c:v>
                      </c:pt>
                      <c:pt idx="17176">
                        <c:v>1.189E-14</c:v>
                      </c:pt>
                      <c:pt idx="17177">
                        <c:v>1.189E-14</c:v>
                      </c:pt>
                      <c:pt idx="17178">
                        <c:v>1.13053E-14</c:v>
                      </c:pt>
                      <c:pt idx="17179">
                        <c:v>1.13053E-14</c:v>
                      </c:pt>
                      <c:pt idx="17180">
                        <c:v>1.5625200000000002E-14</c:v>
                      </c:pt>
                      <c:pt idx="17181">
                        <c:v>1.5625200000000002E-14</c:v>
                      </c:pt>
                      <c:pt idx="17182">
                        <c:v>1.0116999999999999E-14</c:v>
                      </c:pt>
                      <c:pt idx="17183">
                        <c:v>1.0116999999999999E-14</c:v>
                      </c:pt>
                      <c:pt idx="17184">
                        <c:v>1.08623E-14</c:v>
                      </c:pt>
                      <c:pt idx="17185">
                        <c:v>1.08623E-14</c:v>
                      </c:pt>
                      <c:pt idx="17186">
                        <c:v>8.2843499999999998E-15</c:v>
                      </c:pt>
                      <c:pt idx="17187">
                        <c:v>8.2843499999999998E-15</c:v>
                      </c:pt>
                      <c:pt idx="17188">
                        <c:v>1.28293E-14</c:v>
                      </c:pt>
                      <c:pt idx="17189">
                        <c:v>1.28293E-14</c:v>
                      </c:pt>
                      <c:pt idx="17190">
                        <c:v>7.1547900000000004E-15</c:v>
                      </c:pt>
                      <c:pt idx="17191">
                        <c:v>7.1547900000000004E-15</c:v>
                      </c:pt>
                      <c:pt idx="17192">
                        <c:v>8.5317800000000008E-15</c:v>
                      </c:pt>
                      <c:pt idx="17193">
                        <c:v>8.5317800000000008E-15</c:v>
                      </c:pt>
                      <c:pt idx="17194">
                        <c:v>9.2127300000000001E-15</c:v>
                      </c:pt>
                      <c:pt idx="17195">
                        <c:v>9.2127300000000001E-15</c:v>
                      </c:pt>
                      <c:pt idx="17196">
                        <c:v>9.9569399999999996E-15</c:v>
                      </c:pt>
                      <c:pt idx="17197">
                        <c:v>9.9569399999999996E-15</c:v>
                      </c:pt>
                      <c:pt idx="17198">
                        <c:v>5.50568E-15</c:v>
                      </c:pt>
                      <c:pt idx="17199">
                        <c:v>5.50568E-15</c:v>
                      </c:pt>
                      <c:pt idx="17200">
                        <c:v>5.5621899999999998E-15</c:v>
                      </c:pt>
                      <c:pt idx="17201">
                        <c:v>5.5621899999999998E-15</c:v>
                      </c:pt>
                      <c:pt idx="17202">
                        <c:v>7.38202E-15</c:v>
                      </c:pt>
                      <c:pt idx="17203">
                        <c:v>7.38202E-15</c:v>
                      </c:pt>
                      <c:pt idx="17204">
                        <c:v>9.63258E-15</c:v>
                      </c:pt>
                      <c:pt idx="17205">
                        <c:v>9.63258E-15</c:v>
                      </c:pt>
                      <c:pt idx="17206">
                        <c:v>8.9606199999999993E-15</c:v>
                      </c:pt>
                      <c:pt idx="17207">
                        <c:v>8.9606199999999993E-15</c:v>
                      </c:pt>
                      <c:pt idx="17208">
                        <c:v>9.6086000000000008E-15</c:v>
                      </c:pt>
                      <c:pt idx="17209">
                        <c:v>9.6086000000000008E-15</c:v>
                      </c:pt>
                      <c:pt idx="17210">
                        <c:v>7.1327500000000006E-15</c:v>
                      </c:pt>
                      <c:pt idx="17211">
                        <c:v>7.1327500000000006E-15</c:v>
                      </c:pt>
                      <c:pt idx="17212">
                        <c:v>1.0261099999999999E-14</c:v>
                      </c:pt>
                      <c:pt idx="17213">
                        <c:v>1.0261099999999999E-14</c:v>
                      </c:pt>
                      <c:pt idx="17214">
                        <c:v>8.6408200000000006E-15</c:v>
                      </c:pt>
                      <c:pt idx="17215">
                        <c:v>8.6408200000000006E-15</c:v>
                      </c:pt>
                      <c:pt idx="17216">
                        <c:v>1.27937E-14</c:v>
                      </c:pt>
                      <c:pt idx="17217">
                        <c:v>1.27937E-14</c:v>
                      </c:pt>
                      <c:pt idx="17218">
                        <c:v>8.1430400000000007E-15</c:v>
                      </c:pt>
                      <c:pt idx="17219">
                        <c:v>8.1430400000000007E-15</c:v>
                      </c:pt>
                      <c:pt idx="17220">
                        <c:v>1.0421499999999999E-14</c:v>
                      </c:pt>
                      <c:pt idx="17221">
                        <c:v>1.0421499999999999E-14</c:v>
                      </c:pt>
                      <c:pt idx="17222">
                        <c:v>1.10368E-14</c:v>
                      </c:pt>
                      <c:pt idx="17223">
                        <c:v>1.10368E-14</c:v>
                      </c:pt>
                      <c:pt idx="17224">
                        <c:v>1.2175699999999999E-14</c:v>
                      </c:pt>
                      <c:pt idx="17225">
                        <c:v>1.2175699999999999E-14</c:v>
                      </c:pt>
                      <c:pt idx="17226">
                        <c:v>8.3701800000000007E-15</c:v>
                      </c:pt>
                      <c:pt idx="17227">
                        <c:v>8.3701800000000007E-15</c:v>
                      </c:pt>
                      <c:pt idx="17228">
                        <c:v>1.23603E-14</c:v>
                      </c:pt>
                      <c:pt idx="17229">
                        <c:v>1.23603E-14</c:v>
                      </c:pt>
                      <c:pt idx="17230">
                        <c:v>8.9325399999999998E-15</c:v>
                      </c:pt>
                      <c:pt idx="17231">
                        <c:v>8.9325399999999998E-15</c:v>
                      </c:pt>
                      <c:pt idx="17232">
                        <c:v>8.0400199999999992E-15</c:v>
                      </c:pt>
                      <c:pt idx="17233">
                        <c:v>8.0400199999999992E-15</c:v>
                      </c:pt>
                      <c:pt idx="17234">
                        <c:v>9.1377700000000002E-15</c:v>
                      </c:pt>
                      <c:pt idx="17235">
                        <c:v>9.1377700000000002E-15</c:v>
                      </c:pt>
                      <c:pt idx="17236">
                        <c:v>9.7297899999999999E-15</c:v>
                      </c:pt>
                      <c:pt idx="17237">
                        <c:v>9.7297899999999999E-15</c:v>
                      </c:pt>
                      <c:pt idx="17238">
                        <c:v>1.03954E-14</c:v>
                      </c:pt>
                      <c:pt idx="17239">
                        <c:v>1.03954E-14</c:v>
                      </c:pt>
                      <c:pt idx="17240">
                        <c:v>8.0399000000000003E-15</c:v>
                      </c:pt>
                      <c:pt idx="17241">
                        <c:v>8.0399000000000003E-15</c:v>
                      </c:pt>
                      <c:pt idx="17242">
                        <c:v>1.06669E-14</c:v>
                      </c:pt>
                      <c:pt idx="17243">
                        <c:v>1.06669E-14</c:v>
                      </c:pt>
                      <c:pt idx="17244">
                        <c:v>8.6615200000000004E-15</c:v>
                      </c:pt>
                      <c:pt idx="17245">
                        <c:v>8.6615200000000004E-15</c:v>
                      </c:pt>
                      <c:pt idx="17246">
                        <c:v>1.3049399999999999E-14</c:v>
                      </c:pt>
                      <c:pt idx="17247">
                        <c:v>1.3049399999999999E-14</c:v>
                      </c:pt>
                      <c:pt idx="17248">
                        <c:v>1.06548E-14</c:v>
                      </c:pt>
                      <c:pt idx="17249">
                        <c:v>1.06548E-14</c:v>
                      </c:pt>
                      <c:pt idx="17250">
                        <c:v>1.4444399999999999E-14</c:v>
                      </c:pt>
                      <c:pt idx="17251">
                        <c:v>1.4444399999999999E-14</c:v>
                      </c:pt>
                      <c:pt idx="17252">
                        <c:v>9.4915000000000005E-15</c:v>
                      </c:pt>
                      <c:pt idx="17253">
                        <c:v>9.4915000000000005E-15</c:v>
                      </c:pt>
                      <c:pt idx="17254">
                        <c:v>7.0837400000000002E-15</c:v>
                      </c:pt>
                      <c:pt idx="17255">
                        <c:v>7.0837400000000002E-15</c:v>
                      </c:pt>
                      <c:pt idx="17256">
                        <c:v>9.95919E-15</c:v>
                      </c:pt>
                      <c:pt idx="17257">
                        <c:v>9.95919E-15</c:v>
                      </c:pt>
                      <c:pt idx="17258">
                        <c:v>9.0769700000000004E-15</c:v>
                      </c:pt>
                      <c:pt idx="17259">
                        <c:v>9.0769700000000004E-15</c:v>
                      </c:pt>
                      <c:pt idx="17260">
                        <c:v>7.5230399999999993E-15</c:v>
                      </c:pt>
                      <c:pt idx="17261">
                        <c:v>7.5230399999999993E-15</c:v>
                      </c:pt>
                      <c:pt idx="17262">
                        <c:v>8.6421999999999999E-15</c:v>
                      </c:pt>
                      <c:pt idx="17263">
                        <c:v>8.6421999999999999E-15</c:v>
                      </c:pt>
                      <c:pt idx="17264">
                        <c:v>9.5027000000000004E-15</c:v>
                      </c:pt>
                      <c:pt idx="17265">
                        <c:v>9.5027000000000004E-15</c:v>
                      </c:pt>
                      <c:pt idx="17266">
                        <c:v>1.6113800000000001E-14</c:v>
                      </c:pt>
                      <c:pt idx="17267">
                        <c:v>1.6113800000000001E-14</c:v>
                      </c:pt>
                      <c:pt idx="17268">
                        <c:v>9.1909100000000001E-15</c:v>
                      </c:pt>
                      <c:pt idx="17269">
                        <c:v>9.1909100000000001E-15</c:v>
                      </c:pt>
                      <c:pt idx="17270">
                        <c:v>1.30456E-14</c:v>
                      </c:pt>
                      <c:pt idx="17271">
                        <c:v>1.30456E-14</c:v>
                      </c:pt>
                      <c:pt idx="17272">
                        <c:v>9.9216699999999994E-15</c:v>
                      </c:pt>
                      <c:pt idx="17273">
                        <c:v>9.9216699999999994E-15</c:v>
                      </c:pt>
                      <c:pt idx="17274">
                        <c:v>1.26687E-14</c:v>
                      </c:pt>
                      <c:pt idx="17275">
                        <c:v>1.26687E-14</c:v>
                      </c:pt>
                      <c:pt idx="17276">
                        <c:v>1.13223E-14</c:v>
                      </c:pt>
                      <c:pt idx="17277">
                        <c:v>1.13223E-14</c:v>
                      </c:pt>
                      <c:pt idx="17278">
                        <c:v>1.2388400000000001E-14</c:v>
                      </c:pt>
                      <c:pt idx="17279">
                        <c:v>1.2388400000000001E-14</c:v>
                      </c:pt>
                      <c:pt idx="17280">
                        <c:v>1.19163E-14</c:v>
                      </c:pt>
                      <c:pt idx="17281">
                        <c:v>1.19163E-14</c:v>
                      </c:pt>
                      <c:pt idx="17282">
                        <c:v>7.6068000000000005E-15</c:v>
                      </c:pt>
                      <c:pt idx="17283">
                        <c:v>7.6068000000000005E-15</c:v>
                      </c:pt>
                      <c:pt idx="17284">
                        <c:v>8.6219900000000003E-15</c:v>
                      </c:pt>
                      <c:pt idx="17285">
                        <c:v>8.6219900000000003E-15</c:v>
                      </c:pt>
                      <c:pt idx="17286">
                        <c:v>1.12385E-14</c:v>
                      </c:pt>
                      <c:pt idx="17287">
                        <c:v>1.12385E-14</c:v>
                      </c:pt>
                      <c:pt idx="17288">
                        <c:v>9.3569500000000007E-15</c:v>
                      </c:pt>
                      <c:pt idx="17289">
                        <c:v>9.3569500000000007E-15</c:v>
                      </c:pt>
                      <c:pt idx="17290">
                        <c:v>1.2458599999999999E-14</c:v>
                      </c:pt>
                      <c:pt idx="17291">
                        <c:v>1.2458599999999999E-14</c:v>
                      </c:pt>
                      <c:pt idx="17292">
                        <c:v>1.1370799999999999E-14</c:v>
                      </c:pt>
                      <c:pt idx="17293">
                        <c:v>1.1370799999999999E-14</c:v>
                      </c:pt>
                      <c:pt idx="17294">
                        <c:v>1.34739E-14</c:v>
                      </c:pt>
                      <c:pt idx="17295">
                        <c:v>1.34739E-14</c:v>
                      </c:pt>
                      <c:pt idx="17296">
                        <c:v>1.15563E-14</c:v>
                      </c:pt>
                      <c:pt idx="17297">
                        <c:v>1.15563E-14</c:v>
                      </c:pt>
                      <c:pt idx="17298">
                        <c:v>8.6942999999999993E-15</c:v>
                      </c:pt>
                      <c:pt idx="17299">
                        <c:v>8.6942999999999993E-15</c:v>
                      </c:pt>
                      <c:pt idx="17300">
                        <c:v>6.7431000000000003E-15</c:v>
                      </c:pt>
                      <c:pt idx="17301">
                        <c:v>6.7431000000000003E-15</c:v>
                      </c:pt>
                      <c:pt idx="17302">
                        <c:v>8.5685899999999999E-15</c:v>
                      </c:pt>
                      <c:pt idx="17303">
                        <c:v>8.5685899999999999E-15</c:v>
                      </c:pt>
                      <c:pt idx="17304">
                        <c:v>9.0883900000000001E-15</c:v>
                      </c:pt>
                      <c:pt idx="17305">
                        <c:v>9.0883900000000001E-15</c:v>
                      </c:pt>
                      <c:pt idx="17306">
                        <c:v>1.00863E-14</c:v>
                      </c:pt>
                      <c:pt idx="17307">
                        <c:v>1.00863E-14</c:v>
                      </c:pt>
                      <c:pt idx="17308">
                        <c:v>1.1610399999999999E-14</c:v>
                      </c:pt>
                      <c:pt idx="17309">
                        <c:v>1.1610399999999999E-14</c:v>
                      </c:pt>
                      <c:pt idx="17310">
                        <c:v>1.18888E-14</c:v>
                      </c:pt>
                      <c:pt idx="17311">
                        <c:v>1.18888E-14</c:v>
                      </c:pt>
                      <c:pt idx="17312">
                        <c:v>1.31567E-14</c:v>
                      </c:pt>
                      <c:pt idx="17313">
                        <c:v>1.31567E-14</c:v>
                      </c:pt>
                      <c:pt idx="17314">
                        <c:v>7.6081899999999995E-15</c:v>
                      </c:pt>
                      <c:pt idx="17315">
                        <c:v>7.6081899999999995E-15</c:v>
                      </c:pt>
                      <c:pt idx="17316">
                        <c:v>1.0753499999999999E-14</c:v>
                      </c:pt>
                      <c:pt idx="17317">
                        <c:v>1.0753499999999999E-14</c:v>
                      </c:pt>
                      <c:pt idx="17318">
                        <c:v>9.3643200000000007E-15</c:v>
                      </c:pt>
                      <c:pt idx="17319">
                        <c:v>9.3643200000000007E-15</c:v>
                      </c:pt>
                      <c:pt idx="17320">
                        <c:v>1.3222199999999999E-14</c:v>
                      </c:pt>
                      <c:pt idx="17321">
                        <c:v>1.3222199999999999E-14</c:v>
                      </c:pt>
                      <c:pt idx="17322">
                        <c:v>1.23426E-14</c:v>
                      </c:pt>
                      <c:pt idx="17323">
                        <c:v>1.23426E-14</c:v>
                      </c:pt>
                      <c:pt idx="17324">
                        <c:v>5.9965899999999999E-15</c:v>
                      </c:pt>
                      <c:pt idx="17325">
                        <c:v>5.9965899999999999E-15</c:v>
                      </c:pt>
                      <c:pt idx="17326">
                        <c:v>5.7763599999999999E-15</c:v>
                      </c:pt>
                      <c:pt idx="17327">
                        <c:v>5.7763599999999999E-15</c:v>
                      </c:pt>
                      <c:pt idx="17328">
                        <c:v>8.7835699999999993E-15</c:v>
                      </c:pt>
                      <c:pt idx="17329">
                        <c:v>8.7835699999999993E-15</c:v>
                      </c:pt>
                      <c:pt idx="17330">
                        <c:v>7.9530599999999999E-15</c:v>
                      </c:pt>
                      <c:pt idx="17331">
                        <c:v>7.9530599999999999E-15</c:v>
                      </c:pt>
                      <c:pt idx="17332">
                        <c:v>9.5770100000000006E-15</c:v>
                      </c:pt>
                      <c:pt idx="17333">
                        <c:v>9.5770100000000006E-15</c:v>
                      </c:pt>
                      <c:pt idx="17334">
                        <c:v>9.6526900000000003E-15</c:v>
                      </c:pt>
                      <c:pt idx="17335">
                        <c:v>9.6526900000000003E-15</c:v>
                      </c:pt>
                      <c:pt idx="17336">
                        <c:v>1.8015500000000001E-14</c:v>
                      </c:pt>
                      <c:pt idx="17337">
                        <c:v>1.8015500000000001E-14</c:v>
                      </c:pt>
                      <c:pt idx="17338">
                        <c:v>1.10557E-14</c:v>
                      </c:pt>
                      <c:pt idx="17339">
                        <c:v>1.10557E-14</c:v>
                      </c:pt>
                      <c:pt idx="17340">
                        <c:v>4.5531800000000004E-15</c:v>
                      </c:pt>
                      <c:pt idx="17341">
                        <c:v>4.5531800000000004E-15</c:v>
                      </c:pt>
                      <c:pt idx="17342">
                        <c:v>7.90162E-15</c:v>
                      </c:pt>
                      <c:pt idx="17343">
                        <c:v>7.90162E-15</c:v>
                      </c:pt>
                      <c:pt idx="17344">
                        <c:v>1.32532E-14</c:v>
                      </c:pt>
                      <c:pt idx="17345">
                        <c:v>1.32532E-14</c:v>
                      </c:pt>
                      <c:pt idx="17346">
                        <c:v>1.13692E-14</c:v>
                      </c:pt>
                      <c:pt idx="17347">
                        <c:v>1.13692E-14</c:v>
                      </c:pt>
                      <c:pt idx="17348">
                        <c:v>5.7985699999999999E-15</c:v>
                      </c:pt>
                      <c:pt idx="17349">
                        <c:v>5.7985699999999999E-15</c:v>
                      </c:pt>
                      <c:pt idx="17350">
                        <c:v>9.3460299999999993E-15</c:v>
                      </c:pt>
                      <c:pt idx="17351">
                        <c:v>9.3460299999999993E-15</c:v>
                      </c:pt>
                      <c:pt idx="17352">
                        <c:v>6.4658499999999999E-15</c:v>
                      </c:pt>
                      <c:pt idx="17353">
                        <c:v>6.4658499999999999E-15</c:v>
                      </c:pt>
                      <c:pt idx="17354">
                        <c:v>1.3691999999999999E-14</c:v>
                      </c:pt>
                      <c:pt idx="17355">
                        <c:v>1.3691999999999999E-14</c:v>
                      </c:pt>
                      <c:pt idx="17356">
                        <c:v>1.03967E-14</c:v>
                      </c:pt>
                      <c:pt idx="17357">
                        <c:v>1.03967E-14</c:v>
                      </c:pt>
                      <c:pt idx="17358">
                        <c:v>1.17579E-14</c:v>
                      </c:pt>
                      <c:pt idx="17359">
                        <c:v>1.17579E-14</c:v>
                      </c:pt>
                      <c:pt idx="17360">
                        <c:v>1.1283799999999999E-14</c:v>
                      </c:pt>
                      <c:pt idx="17361">
                        <c:v>1.1283799999999999E-14</c:v>
                      </c:pt>
                      <c:pt idx="17362">
                        <c:v>7.6069500000000003E-15</c:v>
                      </c:pt>
                      <c:pt idx="17363">
                        <c:v>7.6069500000000003E-15</c:v>
                      </c:pt>
                      <c:pt idx="17364">
                        <c:v>9.3277299999999998E-15</c:v>
                      </c:pt>
                      <c:pt idx="17365">
                        <c:v>9.3277299999999998E-15</c:v>
                      </c:pt>
                      <c:pt idx="17366">
                        <c:v>1.0226900000000001E-14</c:v>
                      </c:pt>
                      <c:pt idx="17367">
                        <c:v>1.0226900000000001E-14</c:v>
                      </c:pt>
                      <c:pt idx="17368">
                        <c:v>1.0458699999999999E-14</c:v>
                      </c:pt>
                      <c:pt idx="17369">
                        <c:v>1.0458699999999999E-14</c:v>
                      </c:pt>
                      <c:pt idx="17370">
                        <c:v>1.01947E-14</c:v>
                      </c:pt>
                      <c:pt idx="17371">
                        <c:v>1.01947E-14</c:v>
                      </c:pt>
                      <c:pt idx="17372">
                        <c:v>9.75933E-15</c:v>
                      </c:pt>
                      <c:pt idx="17373">
                        <c:v>9.75933E-15</c:v>
                      </c:pt>
                      <c:pt idx="17374">
                        <c:v>8.3487699999999994E-15</c:v>
                      </c:pt>
                      <c:pt idx="17375">
                        <c:v>8.3487699999999994E-15</c:v>
                      </c:pt>
                      <c:pt idx="17376">
                        <c:v>1.2830500000000001E-14</c:v>
                      </c:pt>
                      <c:pt idx="17377">
                        <c:v>1.2830500000000001E-14</c:v>
                      </c:pt>
                      <c:pt idx="17378">
                        <c:v>1.04773E-14</c:v>
                      </c:pt>
                      <c:pt idx="17379">
                        <c:v>1.04773E-14</c:v>
                      </c:pt>
                      <c:pt idx="17380">
                        <c:v>1.0494899999999999E-14</c:v>
                      </c:pt>
                      <c:pt idx="17381">
                        <c:v>1.0494899999999999E-14</c:v>
                      </c:pt>
                      <c:pt idx="17382">
                        <c:v>9.6254299999999999E-15</c:v>
                      </c:pt>
                      <c:pt idx="17383">
                        <c:v>9.6254299999999999E-15</c:v>
                      </c:pt>
                      <c:pt idx="17384">
                        <c:v>1.2714300000000001E-14</c:v>
                      </c:pt>
                      <c:pt idx="17385">
                        <c:v>1.2714300000000001E-14</c:v>
                      </c:pt>
                      <c:pt idx="17386">
                        <c:v>1.1156000000000001E-14</c:v>
                      </c:pt>
                      <c:pt idx="17387">
                        <c:v>1.1156000000000001E-14</c:v>
                      </c:pt>
                      <c:pt idx="17388">
                        <c:v>1.17742E-14</c:v>
                      </c:pt>
                      <c:pt idx="17389">
                        <c:v>1.17742E-14</c:v>
                      </c:pt>
                      <c:pt idx="17390">
                        <c:v>1.3566799999999999E-14</c:v>
                      </c:pt>
                      <c:pt idx="17391">
                        <c:v>1.3566799999999999E-14</c:v>
                      </c:pt>
                      <c:pt idx="17392">
                        <c:v>1.6154999999999998E-14</c:v>
                      </c:pt>
                      <c:pt idx="17393">
                        <c:v>1.6154999999999998E-14</c:v>
                      </c:pt>
                      <c:pt idx="17394">
                        <c:v>7.3992399999999999E-15</c:v>
                      </c:pt>
                      <c:pt idx="17395">
                        <c:v>7.3992399999999999E-15</c:v>
                      </c:pt>
                      <c:pt idx="17396">
                        <c:v>1.33845E-14</c:v>
                      </c:pt>
                      <c:pt idx="17397">
                        <c:v>1.33845E-14</c:v>
                      </c:pt>
                      <c:pt idx="17398">
                        <c:v>1.0569999999999999E-14</c:v>
                      </c:pt>
                      <c:pt idx="17399">
                        <c:v>1.0569999999999999E-14</c:v>
                      </c:pt>
                      <c:pt idx="17400">
                        <c:v>8.5858799999999998E-15</c:v>
                      </c:pt>
                      <c:pt idx="17401">
                        <c:v>8.5858799999999998E-15</c:v>
                      </c:pt>
                      <c:pt idx="17402">
                        <c:v>1.1602899999999999E-14</c:v>
                      </c:pt>
                      <c:pt idx="17403">
                        <c:v>1.1602899999999999E-14</c:v>
                      </c:pt>
                      <c:pt idx="17404">
                        <c:v>1.00457E-14</c:v>
                      </c:pt>
                      <c:pt idx="17405">
                        <c:v>1.00457E-14</c:v>
                      </c:pt>
                      <c:pt idx="17406">
                        <c:v>1.1480200000000001E-14</c:v>
                      </c:pt>
                      <c:pt idx="17407">
                        <c:v>1.1480200000000001E-14</c:v>
                      </c:pt>
                      <c:pt idx="17408">
                        <c:v>1.7867400000000002E-14</c:v>
                      </c:pt>
                      <c:pt idx="17409">
                        <c:v>1.7867400000000002E-14</c:v>
                      </c:pt>
                      <c:pt idx="17410">
                        <c:v>4.9831300000000002E-15</c:v>
                      </c:pt>
                      <c:pt idx="17411">
                        <c:v>4.9831300000000002E-15</c:v>
                      </c:pt>
                      <c:pt idx="17412">
                        <c:v>6.4036300000000003E-15</c:v>
                      </c:pt>
                      <c:pt idx="17413">
                        <c:v>6.4036300000000003E-15</c:v>
                      </c:pt>
                      <c:pt idx="17414">
                        <c:v>8.5294600000000004E-15</c:v>
                      </c:pt>
                      <c:pt idx="17415">
                        <c:v>8.5294600000000004E-15</c:v>
                      </c:pt>
                      <c:pt idx="17416">
                        <c:v>1.2580400000000001E-14</c:v>
                      </c:pt>
                      <c:pt idx="17417">
                        <c:v>1.2580400000000001E-14</c:v>
                      </c:pt>
                      <c:pt idx="17418">
                        <c:v>1.24077E-14</c:v>
                      </c:pt>
                      <c:pt idx="17419">
                        <c:v>1.24077E-14</c:v>
                      </c:pt>
                      <c:pt idx="17420">
                        <c:v>8.7276599999999995E-15</c:v>
                      </c:pt>
                      <c:pt idx="17421">
                        <c:v>8.7276599999999995E-15</c:v>
                      </c:pt>
                      <c:pt idx="17422">
                        <c:v>1.0484699999999999E-14</c:v>
                      </c:pt>
                      <c:pt idx="17423">
                        <c:v>1.0484699999999999E-14</c:v>
                      </c:pt>
                      <c:pt idx="17424">
                        <c:v>8.0314600000000005E-15</c:v>
                      </c:pt>
                      <c:pt idx="17425">
                        <c:v>8.0314600000000005E-15</c:v>
                      </c:pt>
                      <c:pt idx="17426">
                        <c:v>9.6828399999999994E-15</c:v>
                      </c:pt>
                      <c:pt idx="17427">
                        <c:v>9.6828399999999994E-15</c:v>
                      </c:pt>
                      <c:pt idx="17428">
                        <c:v>5.0202399999999997E-15</c:v>
                      </c:pt>
                      <c:pt idx="17429">
                        <c:v>5.0202399999999997E-15</c:v>
                      </c:pt>
                      <c:pt idx="17430">
                        <c:v>1.0257699999999999E-14</c:v>
                      </c:pt>
                      <c:pt idx="17431">
                        <c:v>1.0257699999999999E-14</c:v>
                      </c:pt>
                      <c:pt idx="17432">
                        <c:v>1.15279E-14</c:v>
                      </c:pt>
                      <c:pt idx="17433">
                        <c:v>1.15279E-14</c:v>
                      </c:pt>
                      <c:pt idx="17434">
                        <c:v>8.4321800000000005E-15</c:v>
                      </c:pt>
                      <c:pt idx="17435">
                        <c:v>8.4321800000000005E-15</c:v>
                      </c:pt>
                      <c:pt idx="17436">
                        <c:v>9.7827999999999995E-15</c:v>
                      </c:pt>
                      <c:pt idx="17437">
                        <c:v>9.7827999999999995E-15</c:v>
                      </c:pt>
                      <c:pt idx="17438">
                        <c:v>8.6634400000000002E-15</c:v>
                      </c:pt>
                      <c:pt idx="17439">
                        <c:v>8.6634400000000002E-15</c:v>
                      </c:pt>
                      <c:pt idx="17440">
                        <c:v>1.39272E-14</c:v>
                      </c:pt>
                      <c:pt idx="17441">
                        <c:v>1.39272E-14</c:v>
                      </c:pt>
                      <c:pt idx="17442">
                        <c:v>8.6764800000000001E-15</c:v>
                      </c:pt>
                      <c:pt idx="17443">
                        <c:v>8.6764800000000001E-15</c:v>
                      </c:pt>
                      <c:pt idx="17444">
                        <c:v>1.5251099999999999E-14</c:v>
                      </c:pt>
                      <c:pt idx="17445">
                        <c:v>1.5251099999999999E-14</c:v>
                      </c:pt>
                      <c:pt idx="17446">
                        <c:v>1.15107E-14</c:v>
                      </c:pt>
                      <c:pt idx="17447">
                        <c:v>1.15107E-14</c:v>
                      </c:pt>
                      <c:pt idx="17448">
                        <c:v>7.3237899999999998E-15</c:v>
                      </c:pt>
                      <c:pt idx="17449">
                        <c:v>7.3237899999999998E-15</c:v>
                      </c:pt>
                      <c:pt idx="17450">
                        <c:v>9.4488799999999998E-15</c:v>
                      </c:pt>
                      <c:pt idx="17451">
                        <c:v>9.4488799999999998E-15</c:v>
                      </c:pt>
                      <c:pt idx="17452">
                        <c:v>1.2081700000000001E-14</c:v>
                      </c:pt>
                      <c:pt idx="17453">
                        <c:v>1.2081700000000001E-14</c:v>
                      </c:pt>
                      <c:pt idx="17454">
                        <c:v>7.7407000000000005E-15</c:v>
                      </c:pt>
                      <c:pt idx="17455">
                        <c:v>7.7407000000000005E-15</c:v>
                      </c:pt>
                      <c:pt idx="17456">
                        <c:v>2.6452799999999999E-13</c:v>
                      </c:pt>
                      <c:pt idx="17457">
                        <c:v>2.6452799999999999E-13</c:v>
                      </c:pt>
                      <c:pt idx="17458">
                        <c:v>1.2506699999999999E-14</c:v>
                      </c:pt>
                      <c:pt idx="17459">
                        <c:v>1.2506699999999999E-14</c:v>
                      </c:pt>
                      <c:pt idx="17460">
                        <c:v>1.5093799999999999E-14</c:v>
                      </c:pt>
                      <c:pt idx="17461">
                        <c:v>1.5093799999999999E-14</c:v>
                      </c:pt>
                      <c:pt idx="17462">
                        <c:v>6.7181099999999998E-15</c:v>
                      </c:pt>
                      <c:pt idx="17463">
                        <c:v>6.7181099999999998E-15</c:v>
                      </c:pt>
                      <c:pt idx="17464">
                        <c:v>9.9459599999999996E-15</c:v>
                      </c:pt>
                      <c:pt idx="17465">
                        <c:v>9.9459599999999996E-15</c:v>
                      </c:pt>
                      <c:pt idx="17466">
                        <c:v>1.3122600000000001E-14</c:v>
                      </c:pt>
                      <c:pt idx="17467">
                        <c:v>1.3122600000000001E-14</c:v>
                      </c:pt>
                      <c:pt idx="17468">
                        <c:v>8.53968E-15</c:v>
                      </c:pt>
                      <c:pt idx="17469">
                        <c:v>8.53968E-15</c:v>
                      </c:pt>
                      <c:pt idx="17470">
                        <c:v>8.8040399999999994E-15</c:v>
                      </c:pt>
                      <c:pt idx="17471">
                        <c:v>8.8040399999999994E-15</c:v>
                      </c:pt>
                      <c:pt idx="17472">
                        <c:v>1.4538499999999999E-14</c:v>
                      </c:pt>
                      <c:pt idx="17473">
                        <c:v>1.4538499999999999E-14</c:v>
                      </c:pt>
                      <c:pt idx="17474">
                        <c:v>1.3151300000000001E-14</c:v>
                      </c:pt>
                      <c:pt idx="17475">
                        <c:v>1.3151300000000001E-14</c:v>
                      </c:pt>
                      <c:pt idx="17476">
                        <c:v>7.08322E-15</c:v>
                      </c:pt>
                      <c:pt idx="17477">
                        <c:v>7.08322E-15</c:v>
                      </c:pt>
                      <c:pt idx="17478">
                        <c:v>7.0776299999999998E-15</c:v>
                      </c:pt>
                      <c:pt idx="17479">
                        <c:v>7.0776299999999998E-15</c:v>
                      </c:pt>
                      <c:pt idx="17480">
                        <c:v>9.8103300000000002E-15</c:v>
                      </c:pt>
                      <c:pt idx="17481">
                        <c:v>9.8103300000000002E-15</c:v>
                      </c:pt>
                      <c:pt idx="17482">
                        <c:v>7.2843700000000005E-15</c:v>
                      </c:pt>
                      <c:pt idx="17483">
                        <c:v>7.2843700000000005E-15</c:v>
                      </c:pt>
                      <c:pt idx="17484">
                        <c:v>1.5756300000000001E-14</c:v>
                      </c:pt>
                      <c:pt idx="17485">
                        <c:v>1.5756300000000001E-14</c:v>
                      </c:pt>
                      <c:pt idx="17486">
                        <c:v>6.87007E-15</c:v>
                      </c:pt>
                      <c:pt idx="17487">
                        <c:v>6.87007E-15</c:v>
                      </c:pt>
                      <c:pt idx="17488">
                        <c:v>7.5585199999999996E-15</c:v>
                      </c:pt>
                      <c:pt idx="17489">
                        <c:v>7.5585199999999996E-15</c:v>
                      </c:pt>
                      <c:pt idx="17490">
                        <c:v>1.3048000000000001E-14</c:v>
                      </c:pt>
                      <c:pt idx="17491">
                        <c:v>1.3048000000000001E-14</c:v>
                      </c:pt>
                      <c:pt idx="17492">
                        <c:v>1.19997E-14</c:v>
                      </c:pt>
                      <c:pt idx="17493">
                        <c:v>1.19997E-14</c:v>
                      </c:pt>
                      <c:pt idx="17494">
                        <c:v>5.77228E-15</c:v>
                      </c:pt>
                      <c:pt idx="17495">
                        <c:v>5.77228E-15</c:v>
                      </c:pt>
                      <c:pt idx="17496">
                        <c:v>9.4310800000000002E-15</c:v>
                      </c:pt>
                      <c:pt idx="17497">
                        <c:v>9.4310800000000002E-15</c:v>
                      </c:pt>
                      <c:pt idx="17498">
                        <c:v>6.1186800000000003E-15</c:v>
                      </c:pt>
                      <c:pt idx="17499">
                        <c:v>6.1186800000000003E-15</c:v>
                      </c:pt>
                      <c:pt idx="17500">
                        <c:v>7.8060300000000004E-15</c:v>
                      </c:pt>
                      <c:pt idx="17501">
                        <c:v>7.8060300000000004E-15</c:v>
                      </c:pt>
                      <c:pt idx="17502">
                        <c:v>7.7767399999999994E-15</c:v>
                      </c:pt>
                      <c:pt idx="17503">
                        <c:v>7.7767399999999994E-15</c:v>
                      </c:pt>
                      <c:pt idx="17504">
                        <c:v>8.5990200000000006E-15</c:v>
                      </c:pt>
                      <c:pt idx="17505">
                        <c:v>8.5990200000000006E-15</c:v>
                      </c:pt>
                      <c:pt idx="17506">
                        <c:v>4.1112199999999998E-15</c:v>
                      </c:pt>
                      <c:pt idx="17507">
                        <c:v>4.1112199999999998E-15</c:v>
                      </c:pt>
                      <c:pt idx="17508">
                        <c:v>4.5080700000000001E-13</c:v>
                      </c:pt>
                      <c:pt idx="17509">
                        <c:v>4.5080700000000001E-13</c:v>
                      </c:pt>
                      <c:pt idx="17510">
                        <c:v>9.0166499999999995E-15</c:v>
                      </c:pt>
                      <c:pt idx="17511">
                        <c:v>9.0166499999999995E-15</c:v>
                      </c:pt>
                      <c:pt idx="17512">
                        <c:v>5.9904699999999997E-15</c:v>
                      </c:pt>
                      <c:pt idx="17513">
                        <c:v>5.9904699999999997E-15</c:v>
                      </c:pt>
                      <c:pt idx="17514">
                        <c:v>8.1936099999999994E-15</c:v>
                      </c:pt>
                      <c:pt idx="17515">
                        <c:v>8.1936099999999994E-15</c:v>
                      </c:pt>
                      <c:pt idx="17516">
                        <c:v>1.0136199999999999E-14</c:v>
                      </c:pt>
                      <c:pt idx="17517">
                        <c:v>1.0136199999999999E-14</c:v>
                      </c:pt>
                      <c:pt idx="17518">
                        <c:v>1.0925299999999999E-14</c:v>
                      </c:pt>
                      <c:pt idx="17519">
                        <c:v>1.0925299999999999E-14</c:v>
                      </c:pt>
                      <c:pt idx="17520">
                        <c:v>7.1163300000000002E-15</c:v>
                      </c:pt>
                      <c:pt idx="17521">
                        <c:v>7.1163300000000002E-15</c:v>
                      </c:pt>
                      <c:pt idx="17522">
                        <c:v>3.1020199999999999E-15</c:v>
                      </c:pt>
                      <c:pt idx="17523">
                        <c:v>3.1020199999999999E-15</c:v>
                      </c:pt>
                      <c:pt idx="17524">
                        <c:v>1.03133E-14</c:v>
                      </c:pt>
                      <c:pt idx="17525">
                        <c:v>1.03133E-14</c:v>
                      </c:pt>
                      <c:pt idx="17526">
                        <c:v>7.9019799999999999E-15</c:v>
                      </c:pt>
                      <c:pt idx="17527">
                        <c:v>7.9019799999999999E-15</c:v>
                      </c:pt>
                      <c:pt idx="17528">
                        <c:v>9.1620600000000004E-15</c:v>
                      </c:pt>
                      <c:pt idx="17529">
                        <c:v>9.1620600000000004E-15</c:v>
                      </c:pt>
                      <c:pt idx="17530">
                        <c:v>1.15997E-14</c:v>
                      </c:pt>
                      <c:pt idx="17531">
                        <c:v>1.15997E-14</c:v>
                      </c:pt>
                      <c:pt idx="17532">
                        <c:v>3.5779399999999999E-15</c:v>
                      </c:pt>
                      <c:pt idx="17533">
                        <c:v>3.5779399999999999E-15</c:v>
                      </c:pt>
                      <c:pt idx="17534">
                        <c:v>6.7887700000000001E-15</c:v>
                      </c:pt>
                      <c:pt idx="17535">
                        <c:v>6.7887700000000001E-15</c:v>
                      </c:pt>
                      <c:pt idx="17536">
                        <c:v>9.1603299999999995E-15</c:v>
                      </c:pt>
                      <c:pt idx="17537">
                        <c:v>9.1603299999999995E-15</c:v>
                      </c:pt>
                      <c:pt idx="17538">
                        <c:v>2.9598700000000001E-15</c:v>
                      </c:pt>
                      <c:pt idx="17539">
                        <c:v>2.9598700000000001E-15</c:v>
                      </c:pt>
                      <c:pt idx="17540">
                        <c:v>4.7923199999999997E-15</c:v>
                      </c:pt>
                      <c:pt idx="17541">
                        <c:v>4.7923199999999997E-15</c:v>
                      </c:pt>
                      <c:pt idx="17542">
                        <c:v>9.0570700000000003E-15</c:v>
                      </c:pt>
                      <c:pt idx="17543">
                        <c:v>9.0570700000000003E-15</c:v>
                      </c:pt>
                      <c:pt idx="17544">
                        <c:v>1.41456E-14</c:v>
                      </c:pt>
                      <c:pt idx="17545">
                        <c:v>1.41456E-14</c:v>
                      </c:pt>
                      <c:pt idx="17546">
                        <c:v>9.2541399999999993E-15</c:v>
                      </c:pt>
                      <c:pt idx="17547">
                        <c:v>9.2541399999999993E-15</c:v>
                      </c:pt>
                      <c:pt idx="17548">
                        <c:v>5.96828E-15</c:v>
                      </c:pt>
                      <c:pt idx="17549">
                        <c:v>5.96828E-15</c:v>
                      </c:pt>
                      <c:pt idx="17550">
                        <c:v>3.15997E-15</c:v>
                      </c:pt>
                      <c:pt idx="17551">
                        <c:v>3.15997E-15</c:v>
                      </c:pt>
                      <c:pt idx="17552">
                        <c:v>3.9548100000000001E-15</c:v>
                      </c:pt>
                      <c:pt idx="17553">
                        <c:v>3.9548100000000001E-15</c:v>
                      </c:pt>
                      <c:pt idx="17554">
                        <c:v>6.4947800000000002E-15</c:v>
                      </c:pt>
                      <c:pt idx="17555">
                        <c:v>6.4947800000000002E-15</c:v>
                      </c:pt>
                      <c:pt idx="17556">
                        <c:v>8.8638000000000002E-15</c:v>
                      </c:pt>
                      <c:pt idx="17557">
                        <c:v>8.8638000000000002E-15</c:v>
                      </c:pt>
                      <c:pt idx="17558">
                        <c:v>6.6412200000000003E-15</c:v>
                      </c:pt>
                      <c:pt idx="17559">
                        <c:v>6.6412200000000003E-15</c:v>
                      </c:pt>
                      <c:pt idx="17560">
                        <c:v>7.89843E-15</c:v>
                      </c:pt>
                      <c:pt idx="17561">
                        <c:v>7.89843E-15</c:v>
                      </c:pt>
                      <c:pt idx="17562">
                        <c:v>7.7330999999999994E-15</c:v>
                      </c:pt>
                      <c:pt idx="17563">
                        <c:v>7.7330999999999994E-15</c:v>
                      </c:pt>
                      <c:pt idx="17564">
                        <c:v>9.21819E-15</c:v>
                      </c:pt>
                      <c:pt idx="17565">
                        <c:v>9.21819E-15</c:v>
                      </c:pt>
                      <c:pt idx="17566">
                        <c:v>6.6433400000000004E-15</c:v>
                      </c:pt>
                      <c:pt idx="17567">
                        <c:v>6.6433400000000004E-15</c:v>
                      </c:pt>
                      <c:pt idx="17568">
                        <c:v>6.3296700000000002E-15</c:v>
                      </c:pt>
                      <c:pt idx="17569">
                        <c:v>6.3296700000000002E-15</c:v>
                      </c:pt>
                      <c:pt idx="17570">
                        <c:v>8.5971800000000006E-15</c:v>
                      </c:pt>
                      <c:pt idx="17571">
                        <c:v>8.5971800000000006E-15</c:v>
                      </c:pt>
                      <c:pt idx="17572">
                        <c:v>1.7124899999999999E-14</c:v>
                      </c:pt>
                      <c:pt idx="17573">
                        <c:v>1.7124899999999999E-14</c:v>
                      </c:pt>
                      <c:pt idx="17574">
                        <c:v>9.6579499999999999E-15</c:v>
                      </c:pt>
                      <c:pt idx="17575">
                        <c:v>9.6579499999999999E-15</c:v>
                      </c:pt>
                      <c:pt idx="17576">
                        <c:v>1.3215E-14</c:v>
                      </c:pt>
                      <c:pt idx="17577">
                        <c:v>1.3215E-14</c:v>
                      </c:pt>
                      <c:pt idx="17578">
                        <c:v>7.1697199999999993E-15</c:v>
                      </c:pt>
                      <c:pt idx="17579">
                        <c:v>7.1697199999999993E-15</c:v>
                      </c:pt>
                      <c:pt idx="17580">
                        <c:v>7.6158600000000007E-15</c:v>
                      </c:pt>
                      <c:pt idx="17581">
                        <c:v>7.6158600000000007E-15</c:v>
                      </c:pt>
                      <c:pt idx="17582">
                        <c:v>3.7574000000000001E-12</c:v>
                      </c:pt>
                      <c:pt idx="17583">
                        <c:v>3.7574000000000001E-12</c:v>
                      </c:pt>
                      <c:pt idx="17584">
                        <c:v>9.4799600000000003E-15</c:v>
                      </c:pt>
                      <c:pt idx="17585">
                        <c:v>9.4799600000000003E-15</c:v>
                      </c:pt>
                      <c:pt idx="17586">
                        <c:v>8.0586800000000002E-15</c:v>
                      </c:pt>
                      <c:pt idx="17587">
                        <c:v>8.0586800000000002E-15</c:v>
                      </c:pt>
                      <c:pt idx="17588">
                        <c:v>6.2147399999999997E-15</c:v>
                      </c:pt>
                      <c:pt idx="17589">
                        <c:v>6.2147399999999997E-15</c:v>
                      </c:pt>
                      <c:pt idx="17590">
                        <c:v>7.2922599999999999E-15</c:v>
                      </c:pt>
                      <c:pt idx="17591">
                        <c:v>7.2922599999999999E-15</c:v>
                      </c:pt>
                      <c:pt idx="17592">
                        <c:v>6.9742400000000003E-15</c:v>
                      </c:pt>
                      <c:pt idx="17593">
                        <c:v>6.9742400000000003E-15</c:v>
                      </c:pt>
                      <c:pt idx="17594">
                        <c:v>5.72102E-15</c:v>
                      </c:pt>
                      <c:pt idx="17595">
                        <c:v>5.72102E-15</c:v>
                      </c:pt>
                      <c:pt idx="17596">
                        <c:v>3.5104399999999999E-15</c:v>
                      </c:pt>
                      <c:pt idx="17597">
                        <c:v>3.5104399999999999E-15</c:v>
                      </c:pt>
                      <c:pt idx="17598">
                        <c:v>6.04685E-15</c:v>
                      </c:pt>
                      <c:pt idx="17599">
                        <c:v>6.04685E-15</c:v>
                      </c:pt>
                      <c:pt idx="17600">
                        <c:v>7.5984400000000005E-15</c:v>
                      </c:pt>
                      <c:pt idx="17601">
                        <c:v>7.5984400000000005E-15</c:v>
                      </c:pt>
                      <c:pt idx="17602">
                        <c:v>4.2659000000000002E-15</c:v>
                      </c:pt>
                      <c:pt idx="17603">
                        <c:v>4.2659000000000002E-15</c:v>
                      </c:pt>
                      <c:pt idx="17604">
                        <c:v>7.7250699999999999E-15</c:v>
                      </c:pt>
                      <c:pt idx="17605">
                        <c:v>7.7250699999999999E-15</c:v>
                      </c:pt>
                      <c:pt idx="17606">
                        <c:v>4.3502000000000004E-15</c:v>
                      </c:pt>
                      <c:pt idx="17607">
                        <c:v>4.3502000000000004E-15</c:v>
                      </c:pt>
                      <c:pt idx="17608">
                        <c:v>9.3612000000000007E-15</c:v>
                      </c:pt>
                      <c:pt idx="17609">
                        <c:v>9.3612000000000007E-15</c:v>
                      </c:pt>
                      <c:pt idx="17610">
                        <c:v>1.0675300000000001E-14</c:v>
                      </c:pt>
                      <c:pt idx="17611">
                        <c:v>1.0675300000000001E-14</c:v>
                      </c:pt>
                      <c:pt idx="17612">
                        <c:v>1.15838E-14</c:v>
                      </c:pt>
                      <c:pt idx="17613">
                        <c:v>1.15838E-14</c:v>
                      </c:pt>
                      <c:pt idx="17614">
                        <c:v>7.82319E-15</c:v>
                      </c:pt>
                      <c:pt idx="17615">
                        <c:v>7.82319E-15</c:v>
                      </c:pt>
                      <c:pt idx="17616">
                        <c:v>6.0973600000000001E-15</c:v>
                      </c:pt>
                      <c:pt idx="17617">
                        <c:v>6.0973600000000001E-15</c:v>
                      </c:pt>
                      <c:pt idx="17618">
                        <c:v>4.0860699999999998E-15</c:v>
                      </c:pt>
                      <c:pt idx="17619">
                        <c:v>4.0860699999999998E-15</c:v>
                      </c:pt>
                      <c:pt idx="17620">
                        <c:v>4.5934099999999998E-15</c:v>
                      </c:pt>
                      <c:pt idx="17621">
                        <c:v>4.5934099999999998E-15</c:v>
                      </c:pt>
                      <c:pt idx="17622">
                        <c:v>6.4576799999999997E-15</c:v>
                      </c:pt>
                      <c:pt idx="17623">
                        <c:v>6.4576799999999997E-15</c:v>
                      </c:pt>
                      <c:pt idx="17624">
                        <c:v>6.5557400000000003E-15</c:v>
                      </c:pt>
                      <c:pt idx="17625">
                        <c:v>6.5557400000000003E-15</c:v>
                      </c:pt>
                      <c:pt idx="17626">
                        <c:v>1.11836E-14</c:v>
                      </c:pt>
                      <c:pt idx="17627">
                        <c:v>1.11836E-14</c:v>
                      </c:pt>
                      <c:pt idx="17628">
                        <c:v>6.3587800000000004E-15</c:v>
                      </c:pt>
                      <c:pt idx="17629">
                        <c:v>6.3587800000000004E-15</c:v>
                      </c:pt>
                      <c:pt idx="17630">
                        <c:v>1.34415E-14</c:v>
                      </c:pt>
                      <c:pt idx="17631">
                        <c:v>1.34415E-14</c:v>
                      </c:pt>
                      <c:pt idx="17632">
                        <c:v>8.9032299999999993E-15</c:v>
                      </c:pt>
                      <c:pt idx="17633">
                        <c:v>8.9032299999999993E-15</c:v>
                      </c:pt>
                      <c:pt idx="17634">
                        <c:v>1.2027500000000001E-14</c:v>
                      </c:pt>
                      <c:pt idx="17635">
                        <c:v>1.2027500000000001E-14</c:v>
                      </c:pt>
                      <c:pt idx="17636">
                        <c:v>9.8928000000000001E-15</c:v>
                      </c:pt>
                      <c:pt idx="17637">
                        <c:v>9.8928000000000001E-15</c:v>
                      </c:pt>
                      <c:pt idx="17638">
                        <c:v>1.23757E-14</c:v>
                      </c:pt>
                      <c:pt idx="17639">
                        <c:v>1.23757E-14</c:v>
                      </c:pt>
                      <c:pt idx="17640">
                        <c:v>1.57171E-14</c:v>
                      </c:pt>
                      <c:pt idx="17641">
                        <c:v>1.57171E-14</c:v>
                      </c:pt>
                      <c:pt idx="17642">
                        <c:v>1.7415499999999999E-14</c:v>
                      </c:pt>
                      <c:pt idx="17643">
                        <c:v>1.7415499999999999E-14</c:v>
                      </c:pt>
                      <c:pt idx="17644">
                        <c:v>2.72435E-14</c:v>
                      </c:pt>
                      <c:pt idx="17645">
                        <c:v>2.72435E-14</c:v>
                      </c:pt>
                      <c:pt idx="17646">
                        <c:v>5.1587800000000003E-14</c:v>
                      </c:pt>
                      <c:pt idx="17647">
                        <c:v>5.1587800000000003E-14</c:v>
                      </c:pt>
                      <c:pt idx="17648">
                        <c:v>6.2504400000000002E-14</c:v>
                      </c:pt>
                      <c:pt idx="17649">
                        <c:v>6.2504400000000002E-14</c:v>
                      </c:pt>
                      <c:pt idx="17650">
                        <c:v>8.4588500000000001E-14</c:v>
                      </c:pt>
                      <c:pt idx="17651">
                        <c:v>8.4588500000000001E-14</c:v>
                      </c:pt>
                      <c:pt idx="17652">
                        <c:v>1.03254E-13</c:v>
                      </c:pt>
                      <c:pt idx="17653">
                        <c:v>1.03254E-13</c:v>
                      </c:pt>
                      <c:pt idx="17654">
                        <c:v>1.17434E-13</c:v>
                      </c:pt>
                      <c:pt idx="17655">
                        <c:v>1.17434E-13</c:v>
                      </c:pt>
                      <c:pt idx="17656">
                        <c:v>1.35085E-13</c:v>
                      </c:pt>
                      <c:pt idx="17657">
                        <c:v>1.35085E-13</c:v>
                      </c:pt>
                      <c:pt idx="17658">
                        <c:v>1.5325299999999999E-13</c:v>
                      </c:pt>
                      <c:pt idx="17659">
                        <c:v>1.5325299999999999E-13</c:v>
                      </c:pt>
                      <c:pt idx="17660">
                        <c:v>1.7722199999999999E-13</c:v>
                      </c:pt>
                      <c:pt idx="17661">
                        <c:v>1.7722199999999999E-13</c:v>
                      </c:pt>
                      <c:pt idx="17662">
                        <c:v>1.9341499999999999E-13</c:v>
                      </c:pt>
                      <c:pt idx="17663">
                        <c:v>1.9341499999999999E-13</c:v>
                      </c:pt>
                      <c:pt idx="17664">
                        <c:v>2.0582400000000001E-13</c:v>
                      </c:pt>
                      <c:pt idx="17665">
                        <c:v>2.0582400000000001E-13</c:v>
                      </c:pt>
                      <c:pt idx="17666">
                        <c:v>2.2863599999999999E-13</c:v>
                      </c:pt>
                      <c:pt idx="17667">
                        <c:v>2.2863599999999999E-13</c:v>
                      </c:pt>
                      <c:pt idx="17668">
                        <c:v>2.4853599999999998E-13</c:v>
                      </c:pt>
                      <c:pt idx="17669">
                        <c:v>2.4853599999999998E-13</c:v>
                      </c:pt>
                      <c:pt idx="17670">
                        <c:v>2.5989099999999999E-13</c:v>
                      </c:pt>
                      <c:pt idx="17671">
                        <c:v>2.5989099999999999E-13</c:v>
                      </c:pt>
                      <c:pt idx="17672">
                        <c:v>2.7627800000000002E-13</c:v>
                      </c:pt>
                      <c:pt idx="17673">
                        <c:v>2.7627800000000002E-13</c:v>
                      </c:pt>
                      <c:pt idx="17674">
                        <c:v>3.0562500000000002E-13</c:v>
                      </c:pt>
                      <c:pt idx="17675">
                        <c:v>3.0562500000000002E-13</c:v>
                      </c:pt>
                      <c:pt idx="17676">
                        <c:v>3.2208499999999999E-13</c:v>
                      </c:pt>
                      <c:pt idx="17677">
                        <c:v>3.2208499999999999E-13</c:v>
                      </c:pt>
                      <c:pt idx="17678">
                        <c:v>3.2746599999999998E-13</c:v>
                      </c:pt>
                      <c:pt idx="17679">
                        <c:v>3.2746599999999998E-13</c:v>
                      </c:pt>
                      <c:pt idx="17680">
                        <c:v>3.4990799999999998E-13</c:v>
                      </c:pt>
                      <c:pt idx="17681">
                        <c:v>3.4990799999999998E-13</c:v>
                      </c:pt>
                      <c:pt idx="17682">
                        <c:v>3.6288299999999998E-13</c:v>
                      </c:pt>
                      <c:pt idx="17683">
                        <c:v>3.6288299999999998E-13</c:v>
                      </c:pt>
                      <c:pt idx="17684">
                        <c:v>3.8913699999999998E-13</c:v>
                      </c:pt>
                      <c:pt idx="17685">
                        <c:v>3.8913699999999998E-13</c:v>
                      </c:pt>
                      <c:pt idx="17686">
                        <c:v>3.9074599999999999E-13</c:v>
                      </c:pt>
                      <c:pt idx="17687">
                        <c:v>3.9074599999999999E-13</c:v>
                      </c:pt>
                      <c:pt idx="17688">
                        <c:v>4.35534E-13</c:v>
                      </c:pt>
                      <c:pt idx="17689">
                        <c:v>4.35534E-13</c:v>
                      </c:pt>
                      <c:pt idx="17690">
                        <c:v>4.3479500000000002E-13</c:v>
                      </c:pt>
                      <c:pt idx="17691">
                        <c:v>4.3479500000000002E-13</c:v>
                      </c:pt>
                      <c:pt idx="17692">
                        <c:v>4.6216499999999998E-13</c:v>
                      </c:pt>
                      <c:pt idx="17693">
                        <c:v>4.6216499999999998E-13</c:v>
                      </c:pt>
                      <c:pt idx="17694">
                        <c:v>4.7758800000000004E-13</c:v>
                      </c:pt>
                      <c:pt idx="17695">
                        <c:v>4.7758800000000004E-13</c:v>
                      </c:pt>
                      <c:pt idx="17696">
                        <c:v>4.8063199999999999E-13</c:v>
                      </c:pt>
                      <c:pt idx="17697">
                        <c:v>4.8063199999999999E-13</c:v>
                      </c:pt>
                      <c:pt idx="17698">
                        <c:v>5.10581E-13</c:v>
                      </c:pt>
                      <c:pt idx="17699">
                        <c:v>5.10581E-13</c:v>
                      </c:pt>
                      <c:pt idx="17700">
                        <c:v>5.2792599999999997E-13</c:v>
                      </c:pt>
                      <c:pt idx="17701">
                        <c:v>5.2792599999999997E-13</c:v>
                      </c:pt>
                      <c:pt idx="17702">
                        <c:v>5.4625099999999999E-13</c:v>
                      </c:pt>
                      <c:pt idx="17703">
                        <c:v>5.4625099999999999E-13</c:v>
                      </c:pt>
                      <c:pt idx="17704">
                        <c:v>5.6497800000000004E-13</c:v>
                      </c:pt>
                      <c:pt idx="17705">
                        <c:v>5.6497800000000004E-13</c:v>
                      </c:pt>
                      <c:pt idx="17706">
                        <c:v>5.77603E-13</c:v>
                      </c:pt>
                      <c:pt idx="17707">
                        <c:v>5.77603E-13</c:v>
                      </c:pt>
                      <c:pt idx="17708">
                        <c:v>6.1095899999999998E-13</c:v>
                      </c:pt>
                      <c:pt idx="17709">
                        <c:v>6.1095899999999998E-13</c:v>
                      </c:pt>
                      <c:pt idx="17710">
                        <c:v>6.1246099999999997E-13</c:v>
                      </c:pt>
                      <c:pt idx="17711">
                        <c:v>6.1246099999999997E-13</c:v>
                      </c:pt>
                      <c:pt idx="17712">
                        <c:v>6.3623499999999996E-13</c:v>
                      </c:pt>
                      <c:pt idx="17713">
                        <c:v>6.3623499999999996E-13</c:v>
                      </c:pt>
                      <c:pt idx="17714">
                        <c:v>6.4734400000000003E-13</c:v>
                      </c:pt>
                      <c:pt idx="17715">
                        <c:v>6.4734400000000003E-13</c:v>
                      </c:pt>
                      <c:pt idx="17716">
                        <c:v>6.7828499999999997E-13</c:v>
                      </c:pt>
                      <c:pt idx="17717">
                        <c:v>6.7828499999999997E-13</c:v>
                      </c:pt>
                      <c:pt idx="17718">
                        <c:v>6.7541299999999996E-13</c:v>
                      </c:pt>
                      <c:pt idx="17719">
                        <c:v>6.7541299999999996E-13</c:v>
                      </c:pt>
                      <c:pt idx="17720">
                        <c:v>7.0072399999999995E-13</c:v>
                      </c:pt>
                      <c:pt idx="17721">
                        <c:v>7.0072399999999995E-13</c:v>
                      </c:pt>
                      <c:pt idx="17722">
                        <c:v>7.12505E-13</c:v>
                      </c:pt>
                      <c:pt idx="17723">
                        <c:v>7.12505E-13</c:v>
                      </c:pt>
                      <c:pt idx="17724">
                        <c:v>7.4022299999999997E-13</c:v>
                      </c:pt>
                      <c:pt idx="17725">
                        <c:v>7.4022299999999997E-13</c:v>
                      </c:pt>
                      <c:pt idx="17726">
                        <c:v>7.6957899999999997E-13</c:v>
                      </c:pt>
                      <c:pt idx="17727">
                        <c:v>7.6957899999999997E-13</c:v>
                      </c:pt>
                      <c:pt idx="17728">
                        <c:v>7.7773100000000003E-13</c:v>
                      </c:pt>
                      <c:pt idx="17729">
                        <c:v>7.7773100000000003E-13</c:v>
                      </c:pt>
                      <c:pt idx="17730">
                        <c:v>8.0456400000000004E-13</c:v>
                      </c:pt>
                      <c:pt idx="17731">
                        <c:v>8.0456400000000004E-13</c:v>
                      </c:pt>
                      <c:pt idx="17732">
                        <c:v>8.0570200000000003E-13</c:v>
                      </c:pt>
                      <c:pt idx="17733">
                        <c:v>8.0570200000000003E-13</c:v>
                      </c:pt>
                      <c:pt idx="17734">
                        <c:v>8.1966400000000005E-13</c:v>
                      </c:pt>
                      <c:pt idx="17735">
                        <c:v>8.1966400000000005E-13</c:v>
                      </c:pt>
                      <c:pt idx="17736">
                        <c:v>8.3029799999999996E-13</c:v>
                      </c:pt>
                      <c:pt idx="17737">
                        <c:v>8.3029799999999996E-13</c:v>
                      </c:pt>
                      <c:pt idx="17738">
                        <c:v>8.6418100000000003E-13</c:v>
                      </c:pt>
                      <c:pt idx="17739">
                        <c:v>8.6418100000000003E-13</c:v>
                      </c:pt>
                      <c:pt idx="17740">
                        <c:v>1.42234E-12</c:v>
                      </c:pt>
                      <c:pt idx="17741">
                        <c:v>1.42234E-12</c:v>
                      </c:pt>
                      <c:pt idx="17742">
                        <c:v>8.8861799999999996E-13</c:v>
                      </c:pt>
                      <c:pt idx="17743">
                        <c:v>8.8861799999999996E-13</c:v>
                      </c:pt>
                      <c:pt idx="17744">
                        <c:v>9.4285199999999991E-13</c:v>
                      </c:pt>
                      <c:pt idx="17745">
                        <c:v>9.4285199999999991E-13</c:v>
                      </c:pt>
                      <c:pt idx="17746">
                        <c:v>9.1818299999999995E-13</c:v>
                      </c:pt>
                      <c:pt idx="17747">
                        <c:v>9.1818299999999995E-13</c:v>
                      </c:pt>
                      <c:pt idx="17748">
                        <c:v>9.4118800000000001E-13</c:v>
                      </c:pt>
                      <c:pt idx="17749">
                        <c:v>9.4118800000000001E-13</c:v>
                      </c:pt>
                      <c:pt idx="17750">
                        <c:v>9.766139999999999E-13</c:v>
                      </c:pt>
                      <c:pt idx="17751">
                        <c:v>9.766139999999999E-13</c:v>
                      </c:pt>
                      <c:pt idx="17752">
                        <c:v>1.01893E-12</c:v>
                      </c:pt>
                      <c:pt idx="17753">
                        <c:v>1.01893E-12</c:v>
                      </c:pt>
                      <c:pt idx="17754">
                        <c:v>9.9591200000000009E-13</c:v>
                      </c:pt>
                      <c:pt idx="17755">
                        <c:v>9.9591200000000009E-13</c:v>
                      </c:pt>
                      <c:pt idx="17756">
                        <c:v>1.0104900000000001E-12</c:v>
                      </c:pt>
                      <c:pt idx="17757">
                        <c:v>1.0104900000000001E-12</c:v>
                      </c:pt>
                      <c:pt idx="17758">
                        <c:v>1.0184400000000001E-12</c:v>
                      </c:pt>
                      <c:pt idx="17759">
                        <c:v>1.0184400000000001E-12</c:v>
                      </c:pt>
                      <c:pt idx="17760">
                        <c:v>1.0503899999999999E-12</c:v>
                      </c:pt>
                      <c:pt idx="17761">
                        <c:v>1.0503899999999999E-12</c:v>
                      </c:pt>
                      <c:pt idx="17762">
                        <c:v>1.07182E-12</c:v>
                      </c:pt>
                      <c:pt idx="17763">
                        <c:v>1.07182E-12</c:v>
                      </c:pt>
                      <c:pt idx="17764">
                        <c:v>1.0873900000000001E-12</c:v>
                      </c:pt>
                      <c:pt idx="17765">
                        <c:v>1.0873900000000001E-12</c:v>
                      </c:pt>
                      <c:pt idx="17766">
                        <c:v>1.11784E-12</c:v>
                      </c:pt>
                      <c:pt idx="17767">
                        <c:v>1.11784E-12</c:v>
                      </c:pt>
                      <c:pt idx="17768">
                        <c:v>1.1183400000000001E-12</c:v>
                      </c:pt>
                      <c:pt idx="17769">
                        <c:v>1.1183400000000001E-12</c:v>
                      </c:pt>
                      <c:pt idx="17770">
                        <c:v>1.1447800000000001E-12</c:v>
                      </c:pt>
                      <c:pt idx="17771">
                        <c:v>1.1447800000000001E-12</c:v>
                      </c:pt>
                      <c:pt idx="17772">
                        <c:v>1.167E-12</c:v>
                      </c:pt>
                      <c:pt idx="17773">
                        <c:v>1.167E-12</c:v>
                      </c:pt>
                      <c:pt idx="17774">
                        <c:v>1.18956E-12</c:v>
                      </c:pt>
                      <c:pt idx="17775">
                        <c:v>1.18956E-12</c:v>
                      </c:pt>
                      <c:pt idx="17776">
                        <c:v>1.1802100000000001E-12</c:v>
                      </c:pt>
                      <c:pt idx="17777">
                        <c:v>1.1802100000000001E-12</c:v>
                      </c:pt>
                      <c:pt idx="17778">
                        <c:v>1.1921300000000001E-12</c:v>
                      </c:pt>
                      <c:pt idx="17779">
                        <c:v>1.1921300000000001E-12</c:v>
                      </c:pt>
                      <c:pt idx="17780">
                        <c:v>1.22805E-12</c:v>
                      </c:pt>
                      <c:pt idx="17781">
                        <c:v>1.22805E-12</c:v>
                      </c:pt>
                      <c:pt idx="17782">
                        <c:v>1.2367999999999999E-12</c:v>
                      </c:pt>
                      <c:pt idx="17783">
                        <c:v>1.2367999999999999E-12</c:v>
                      </c:pt>
                      <c:pt idx="17784">
                        <c:v>1.2387100000000001E-12</c:v>
                      </c:pt>
                      <c:pt idx="17785">
                        <c:v>1.2387100000000001E-12</c:v>
                      </c:pt>
                      <c:pt idx="17786">
                        <c:v>1.2637600000000001E-12</c:v>
                      </c:pt>
                      <c:pt idx="17787">
                        <c:v>1.2637600000000001E-12</c:v>
                      </c:pt>
                      <c:pt idx="17788">
                        <c:v>1.27263E-12</c:v>
                      </c:pt>
                      <c:pt idx="17789">
                        <c:v>1.27263E-12</c:v>
                      </c:pt>
                      <c:pt idx="17790">
                        <c:v>1.3667200000000001E-12</c:v>
                      </c:pt>
                      <c:pt idx="17791">
                        <c:v>1.3667200000000001E-12</c:v>
                      </c:pt>
                      <c:pt idx="17792">
                        <c:v>1.32017E-12</c:v>
                      </c:pt>
                      <c:pt idx="17793">
                        <c:v>1.32017E-12</c:v>
                      </c:pt>
                      <c:pt idx="17794">
                        <c:v>1.3251700000000001E-12</c:v>
                      </c:pt>
                      <c:pt idx="17795">
                        <c:v>1.3251700000000001E-12</c:v>
                      </c:pt>
                      <c:pt idx="17796">
                        <c:v>1.3527399999999999E-12</c:v>
                      </c:pt>
                      <c:pt idx="17797">
                        <c:v>1.3527399999999999E-12</c:v>
                      </c:pt>
                      <c:pt idx="17798">
                        <c:v>1.38614E-12</c:v>
                      </c:pt>
                      <c:pt idx="17799">
                        <c:v>1.38614E-12</c:v>
                      </c:pt>
                      <c:pt idx="17800">
                        <c:v>1.36345E-12</c:v>
                      </c:pt>
                      <c:pt idx="17801">
                        <c:v>1.36345E-12</c:v>
                      </c:pt>
                      <c:pt idx="17802">
                        <c:v>1.33987E-12</c:v>
                      </c:pt>
                      <c:pt idx="17803">
                        <c:v>1.33987E-12</c:v>
                      </c:pt>
                      <c:pt idx="17804">
                        <c:v>1.3499999999999999E-12</c:v>
                      </c:pt>
                      <c:pt idx="17805">
                        <c:v>1.3499999999999999E-12</c:v>
                      </c:pt>
                      <c:pt idx="17806">
                        <c:v>1.26957E-12</c:v>
                      </c:pt>
                      <c:pt idx="17807">
                        <c:v>1.26957E-12</c:v>
                      </c:pt>
                      <c:pt idx="17808">
                        <c:v>1.22641E-12</c:v>
                      </c:pt>
                      <c:pt idx="17809">
                        <c:v>1.22641E-12</c:v>
                      </c:pt>
                      <c:pt idx="17810">
                        <c:v>1.2061500000000001E-12</c:v>
                      </c:pt>
                      <c:pt idx="17811">
                        <c:v>1.2061500000000001E-12</c:v>
                      </c:pt>
                      <c:pt idx="17812">
                        <c:v>1.1689299999999999E-12</c:v>
                      </c:pt>
                      <c:pt idx="17813">
                        <c:v>1.1689299999999999E-12</c:v>
                      </c:pt>
                      <c:pt idx="17814">
                        <c:v>1.14277E-12</c:v>
                      </c:pt>
                      <c:pt idx="17815">
                        <c:v>1.14277E-12</c:v>
                      </c:pt>
                      <c:pt idx="17816">
                        <c:v>1.0985900000000001E-12</c:v>
                      </c:pt>
                      <c:pt idx="17817">
                        <c:v>1.0985900000000001E-12</c:v>
                      </c:pt>
                      <c:pt idx="17818">
                        <c:v>1.0492E-12</c:v>
                      </c:pt>
                      <c:pt idx="17819">
                        <c:v>1.0492E-12</c:v>
                      </c:pt>
                      <c:pt idx="17820">
                        <c:v>1.0111799999999999E-12</c:v>
                      </c:pt>
                      <c:pt idx="17821">
                        <c:v>1.0111799999999999E-12</c:v>
                      </c:pt>
                      <c:pt idx="17822">
                        <c:v>9.9242200000000007E-13</c:v>
                      </c:pt>
                      <c:pt idx="17823">
                        <c:v>9.9242200000000007E-13</c:v>
                      </c:pt>
                      <c:pt idx="17824">
                        <c:v>9.6721399999999996E-13</c:v>
                      </c:pt>
                      <c:pt idx="17825">
                        <c:v>9.6721399999999996E-13</c:v>
                      </c:pt>
                      <c:pt idx="17826">
                        <c:v>9.105459999999999E-13</c:v>
                      </c:pt>
                      <c:pt idx="17827">
                        <c:v>9.105459999999999E-13</c:v>
                      </c:pt>
                      <c:pt idx="17828">
                        <c:v>8.9039899999999995E-13</c:v>
                      </c:pt>
                      <c:pt idx="17829">
                        <c:v>8.9039899999999995E-13</c:v>
                      </c:pt>
                      <c:pt idx="17830">
                        <c:v>8.7082099999999999E-13</c:v>
                      </c:pt>
                      <c:pt idx="17831">
                        <c:v>8.7082099999999999E-13</c:v>
                      </c:pt>
                      <c:pt idx="17832">
                        <c:v>8.2365400000000002E-13</c:v>
                      </c:pt>
                      <c:pt idx="17833">
                        <c:v>8.2365400000000002E-13</c:v>
                      </c:pt>
                      <c:pt idx="17834">
                        <c:v>7.8579199999999997E-13</c:v>
                      </c:pt>
                      <c:pt idx="17835">
                        <c:v>7.8579199999999997E-13</c:v>
                      </c:pt>
                      <c:pt idx="17836">
                        <c:v>7.4418500000000002E-13</c:v>
                      </c:pt>
                      <c:pt idx="17837">
                        <c:v>7.4418500000000002E-13</c:v>
                      </c:pt>
                      <c:pt idx="17838">
                        <c:v>7.1644700000000003E-13</c:v>
                      </c:pt>
                      <c:pt idx="17839">
                        <c:v>7.1644700000000003E-13</c:v>
                      </c:pt>
                      <c:pt idx="17840">
                        <c:v>6.8669900000000002E-13</c:v>
                      </c:pt>
                      <c:pt idx="17841">
                        <c:v>6.8669900000000002E-13</c:v>
                      </c:pt>
                      <c:pt idx="17842">
                        <c:v>6.3139099999999997E-13</c:v>
                      </c:pt>
                      <c:pt idx="17843">
                        <c:v>6.3139099999999997E-13</c:v>
                      </c:pt>
                      <c:pt idx="17844">
                        <c:v>5.9272199999999997E-13</c:v>
                      </c:pt>
                      <c:pt idx="17845">
                        <c:v>5.9272199999999997E-13</c:v>
                      </c:pt>
                      <c:pt idx="17846">
                        <c:v>5.6639900000000002E-13</c:v>
                      </c:pt>
                      <c:pt idx="17847">
                        <c:v>5.6639900000000002E-13</c:v>
                      </c:pt>
                      <c:pt idx="17848">
                        <c:v>5.36828E-13</c:v>
                      </c:pt>
                      <c:pt idx="17849">
                        <c:v>5.36828E-13</c:v>
                      </c:pt>
                      <c:pt idx="17850">
                        <c:v>5.1445900000000004E-13</c:v>
                      </c:pt>
                      <c:pt idx="17851">
                        <c:v>5.1445900000000004E-13</c:v>
                      </c:pt>
                      <c:pt idx="17852">
                        <c:v>4.6791800000000005E-13</c:v>
                      </c:pt>
                      <c:pt idx="17853">
                        <c:v>4.6791800000000005E-13</c:v>
                      </c:pt>
                      <c:pt idx="17854">
                        <c:v>4.2476100000000002E-13</c:v>
                      </c:pt>
                      <c:pt idx="17855">
                        <c:v>4.2476100000000002E-13</c:v>
                      </c:pt>
                      <c:pt idx="17856">
                        <c:v>3.8723099999999998E-13</c:v>
                      </c:pt>
                      <c:pt idx="17857">
                        <c:v>3.8723099999999998E-13</c:v>
                      </c:pt>
                      <c:pt idx="17858">
                        <c:v>3.5950600000000001E-13</c:v>
                      </c:pt>
                      <c:pt idx="17859">
                        <c:v>3.5950600000000001E-13</c:v>
                      </c:pt>
                      <c:pt idx="17860">
                        <c:v>3.2294100000000001E-13</c:v>
                      </c:pt>
                      <c:pt idx="17861">
                        <c:v>3.2294100000000001E-13</c:v>
                      </c:pt>
                      <c:pt idx="17862">
                        <c:v>2.8601000000000001E-13</c:v>
                      </c:pt>
                      <c:pt idx="17863">
                        <c:v>2.8601000000000001E-13</c:v>
                      </c:pt>
                      <c:pt idx="17864">
                        <c:v>2.5337700000000001E-13</c:v>
                      </c:pt>
                      <c:pt idx="17865">
                        <c:v>2.5337700000000001E-13</c:v>
                      </c:pt>
                      <c:pt idx="17866">
                        <c:v>2.0967E-13</c:v>
                      </c:pt>
                      <c:pt idx="17867">
                        <c:v>2.0967E-13</c:v>
                      </c:pt>
                      <c:pt idx="17868">
                        <c:v>1.85732E-13</c:v>
                      </c:pt>
                      <c:pt idx="17869">
                        <c:v>1.85732E-13</c:v>
                      </c:pt>
                      <c:pt idx="17870">
                        <c:v>1.5948099999999999E-13</c:v>
                      </c:pt>
                      <c:pt idx="17871">
                        <c:v>1.5948099999999999E-13</c:v>
                      </c:pt>
                      <c:pt idx="17872">
                        <c:v>1.1401499999999999E-13</c:v>
                      </c:pt>
                      <c:pt idx="17873">
                        <c:v>1.1401499999999999E-13</c:v>
                      </c:pt>
                      <c:pt idx="17874">
                        <c:v>7.5105600000000005E-14</c:v>
                      </c:pt>
                      <c:pt idx="17875">
                        <c:v>7.5105600000000005E-14</c:v>
                      </c:pt>
                      <c:pt idx="17876">
                        <c:v>4.2725500000000001E-14</c:v>
                      </c:pt>
                      <c:pt idx="17877">
                        <c:v>4.2725500000000001E-14</c:v>
                      </c:pt>
                      <c:pt idx="17878">
                        <c:v>1.5531700000000001E-14</c:v>
                      </c:pt>
                      <c:pt idx="17879">
                        <c:v>1.5531700000000001E-14</c:v>
                      </c:pt>
                      <c:pt idx="17880">
                        <c:v>1.8149899999999999E-14</c:v>
                      </c:pt>
                      <c:pt idx="17881">
                        <c:v>1.8149899999999999E-14</c:v>
                      </c:pt>
                      <c:pt idx="17882">
                        <c:v>1.07779E-14</c:v>
                      </c:pt>
                      <c:pt idx="17883">
                        <c:v>1.07779E-14</c:v>
                      </c:pt>
                      <c:pt idx="17884">
                        <c:v>1.04916E-14</c:v>
                      </c:pt>
                      <c:pt idx="17885">
                        <c:v>1.04916E-14</c:v>
                      </c:pt>
                      <c:pt idx="17886">
                        <c:v>1.41938E-14</c:v>
                      </c:pt>
                      <c:pt idx="17887">
                        <c:v>1.41938E-14</c:v>
                      </c:pt>
                      <c:pt idx="17888">
                        <c:v>1.2641599999999999E-14</c:v>
                      </c:pt>
                      <c:pt idx="17889">
                        <c:v>1.2641599999999999E-14</c:v>
                      </c:pt>
                      <c:pt idx="17890">
                        <c:v>1.4370100000000001E-14</c:v>
                      </c:pt>
                      <c:pt idx="17891">
                        <c:v>1.4370100000000001E-14</c:v>
                      </c:pt>
                      <c:pt idx="17892">
                        <c:v>1.3682300000000001E-14</c:v>
                      </c:pt>
                      <c:pt idx="17893">
                        <c:v>1.3682300000000001E-14</c:v>
                      </c:pt>
                      <c:pt idx="17894">
                        <c:v>1.0876500000000001E-14</c:v>
                      </c:pt>
                      <c:pt idx="17895">
                        <c:v>1.0876500000000001E-14</c:v>
                      </c:pt>
                      <c:pt idx="17896">
                        <c:v>9.1538099999999995E-15</c:v>
                      </c:pt>
                      <c:pt idx="17897">
                        <c:v>9.1538099999999995E-15</c:v>
                      </c:pt>
                      <c:pt idx="17898">
                        <c:v>2.1986899999999999E-14</c:v>
                      </c:pt>
                      <c:pt idx="17899">
                        <c:v>2.1986899999999999E-14</c:v>
                      </c:pt>
                      <c:pt idx="17900">
                        <c:v>4.5281100000000001E-14</c:v>
                      </c:pt>
                      <c:pt idx="17901">
                        <c:v>4.5281100000000001E-14</c:v>
                      </c:pt>
                      <c:pt idx="17902">
                        <c:v>3.7488800000000003E-15</c:v>
                      </c:pt>
                      <c:pt idx="17903">
                        <c:v>3.7488800000000003E-15</c:v>
                      </c:pt>
                      <c:pt idx="17904">
                        <c:v>5.1403899999999999E-15</c:v>
                      </c:pt>
                      <c:pt idx="17905">
                        <c:v>5.1403899999999999E-15</c:v>
                      </c:pt>
                      <c:pt idx="17906">
                        <c:v>3.7409200000000001E-15</c:v>
                      </c:pt>
                      <c:pt idx="17907">
                        <c:v>3.7409200000000001E-15</c:v>
                      </c:pt>
                      <c:pt idx="17908">
                        <c:v>3.9697200000000001E-15</c:v>
                      </c:pt>
                      <c:pt idx="17909">
                        <c:v>3.9697200000000001E-15</c:v>
                      </c:pt>
                      <c:pt idx="17910">
                        <c:v>3.3883400000000001E-15</c:v>
                      </c:pt>
                      <c:pt idx="17911">
                        <c:v>3.3883400000000001E-15</c:v>
                      </c:pt>
                      <c:pt idx="17912">
                        <c:v>2.74207E-15</c:v>
                      </c:pt>
                      <c:pt idx="17913">
                        <c:v>2.74207E-15</c:v>
                      </c:pt>
                      <c:pt idx="17914">
                        <c:v>3.8991699999999998E-15</c:v>
                      </c:pt>
                      <c:pt idx="17915">
                        <c:v>3.8991699999999998E-15</c:v>
                      </c:pt>
                      <c:pt idx="17916">
                        <c:v>2.9612599999999999E-15</c:v>
                      </c:pt>
                      <c:pt idx="17917">
                        <c:v>2.9612599999999999E-15</c:v>
                      </c:pt>
                      <c:pt idx="17918">
                        <c:v>5.7371499999999998E-15</c:v>
                      </c:pt>
                      <c:pt idx="17919">
                        <c:v>5.7371499999999998E-15</c:v>
                      </c:pt>
                      <c:pt idx="17920">
                        <c:v>8.0794900000000007E-15</c:v>
                      </c:pt>
                      <c:pt idx="17921">
                        <c:v>8.0794900000000007E-15</c:v>
                      </c:pt>
                      <c:pt idx="17922">
                        <c:v>4.8245499999999999E-15</c:v>
                      </c:pt>
                      <c:pt idx="17923">
                        <c:v>4.8245499999999999E-15</c:v>
                      </c:pt>
                      <c:pt idx="17924">
                        <c:v>1.0487900000000001E-14</c:v>
                      </c:pt>
                      <c:pt idx="17925">
                        <c:v>1.0487900000000001E-14</c:v>
                      </c:pt>
                      <c:pt idx="17926">
                        <c:v>3.7657800000000002E-15</c:v>
                      </c:pt>
                      <c:pt idx="17927">
                        <c:v>3.7657800000000002E-15</c:v>
                      </c:pt>
                      <c:pt idx="17928">
                        <c:v>6.0077899999999998E-15</c:v>
                      </c:pt>
                      <c:pt idx="17929">
                        <c:v>6.0077899999999998E-15</c:v>
                      </c:pt>
                      <c:pt idx="17930">
                        <c:v>7.4618600000000001E-15</c:v>
                      </c:pt>
                      <c:pt idx="17931">
                        <c:v>7.4618600000000001E-15</c:v>
                      </c:pt>
                      <c:pt idx="17932">
                        <c:v>3.9763700000000004E-15</c:v>
                      </c:pt>
                      <c:pt idx="17933">
                        <c:v>3.9763700000000004E-15</c:v>
                      </c:pt>
                      <c:pt idx="17934">
                        <c:v>6.0367999999999998E-15</c:v>
                      </c:pt>
                      <c:pt idx="17935">
                        <c:v>6.0367999999999998E-15</c:v>
                      </c:pt>
                      <c:pt idx="17936">
                        <c:v>8.2742299999999996E-15</c:v>
                      </c:pt>
                      <c:pt idx="17937">
                        <c:v>8.2742299999999996E-15</c:v>
                      </c:pt>
                      <c:pt idx="17938">
                        <c:v>4.2173899999999997E-15</c:v>
                      </c:pt>
                      <c:pt idx="17939">
                        <c:v>4.2173899999999997E-15</c:v>
                      </c:pt>
                      <c:pt idx="17940">
                        <c:v>3.39127E-15</c:v>
                      </c:pt>
                      <c:pt idx="17941">
                        <c:v>3.39127E-15</c:v>
                      </c:pt>
                      <c:pt idx="17942">
                        <c:v>2.3924100000000002E-15</c:v>
                      </c:pt>
                      <c:pt idx="17943">
                        <c:v>2.3924100000000002E-15</c:v>
                      </c:pt>
                      <c:pt idx="17944">
                        <c:v>2.1959099999999998E-15</c:v>
                      </c:pt>
                      <c:pt idx="17945">
                        <c:v>2.1959099999999998E-15</c:v>
                      </c:pt>
                      <c:pt idx="17946">
                        <c:v>5.0441899999999996E-15</c:v>
                      </c:pt>
                      <c:pt idx="17947">
                        <c:v>5.0441899999999996E-15</c:v>
                      </c:pt>
                      <c:pt idx="17948">
                        <c:v>5.3914099999999998E-15</c:v>
                      </c:pt>
                      <c:pt idx="17949">
                        <c:v>5.3914099999999998E-15</c:v>
                      </c:pt>
                      <c:pt idx="17950">
                        <c:v>4.11231E-15</c:v>
                      </c:pt>
                      <c:pt idx="17951">
                        <c:v>4.11231E-15</c:v>
                      </c:pt>
                      <c:pt idx="17952">
                        <c:v>3.0460299999999999E-15</c:v>
                      </c:pt>
                      <c:pt idx="17953">
                        <c:v>3.0460299999999999E-15</c:v>
                      </c:pt>
                      <c:pt idx="17954">
                        <c:v>4.6830399999999997E-15</c:v>
                      </c:pt>
                      <c:pt idx="17955">
                        <c:v>4.6830399999999997E-15</c:v>
                      </c:pt>
                      <c:pt idx="17956">
                        <c:v>2.63741E-15</c:v>
                      </c:pt>
                      <c:pt idx="17957">
                        <c:v>2.63741E-15</c:v>
                      </c:pt>
                      <c:pt idx="17958">
                        <c:v>5.9845199999999997E-15</c:v>
                      </c:pt>
                      <c:pt idx="17959">
                        <c:v>5.9845199999999997E-15</c:v>
                      </c:pt>
                      <c:pt idx="17960">
                        <c:v>4.58837E-15</c:v>
                      </c:pt>
                      <c:pt idx="17961">
                        <c:v>4.58837E-15</c:v>
                      </c:pt>
                      <c:pt idx="17962">
                        <c:v>3.1635699999999999E-15</c:v>
                      </c:pt>
                      <c:pt idx="17963">
                        <c:v>3.1635699999999999E-15</c:v>
                      </c:pt>
                      <c:pt idx="17964">
                        <c:v>4.4349199999999999E-15</c:v>
                      </c:pt>
                      <c:pt idx="17965">
                        <c:v>4.4349199999999999E-15</c:v>
                      </c:pt>
                      <c:pt idx="17966">
                        <c:v>3.38592E-15</c:v>
                      </c:pt>
                      <c:pt idx="17967">
                        <c:v>3.38592E-15</c:v>
                      </c:pt>
                      <c:pt idx="17968">
                        <c:v>4.92809E-15</c:v>
                      </c:pt>
                      <c:pt idx="17969">
                        <c:v>4.92809E-15</c:v>
                      </c:pt>
                      <c:pt idx="17970">
                        <c:v>5.21917E-15</c:v>
                      </c:pt>
                      <c:pt idx="17971">
                        <c:v>5.21917E-15</c:v>
                      </c:pt>
                      <c:pt idx="17972">
                        <c:v>9.0761100000000007E-15</c:v>
                      </c:pt>
                      <c:pt idx="17973">
                        <c:v>9.0761100000000007E-15</c:v>
                      </c:pt>
                      <c:pt idx="17974">
                        <c:v>2.3930799999999998E-15</c:v>
                      </c:pt>
                      <c:pt idx="17975">
                        <c:v>2.3930799999999998E-15</c:v>
                      </c:pt>
                      <c:pt idx="17976">
                        <c:v>2.8762799999999999E-15</c:v>
                      </c:pt>
                      <c:pt idx="17977">
                        <c:v>2.8762799999999999E-15</c:v>
                      </c:pt>
                      <c:pt idx="17978">
                        <c:v>4.3058600000000001E-15</c:v>
                      </c:pt>
                      <c:pt idx="17979">
                        <c:v>4.3058600000000001E-15</c:v>
                      </c:pt>
                      <c:pt idx="17980">
                        <c:v>5.38474E-15</c:v>
                      </c:pt>
                      <c:pt idx="17981">
                        <c:v>5.38474E-15</c:v>
                      </c:pt>
                      <c:pt idx="17982">
                        <c:v>6.2227399999999998E-15</c:v>
                      </c:pt>
                      <c:pt idx="17983">
                        <c:v>6.2227399999999998E-15</c:v>
                      </c:pt>
                      <c:pt idx="17984">
                        <c:v>4.0031900000000003E-15</c:v>
                      </c:pt>
                      <c:pt idx="17985">
                        <c:v>4.0031900000000003E-15</c:v>
                      </c:pt>
                      <c:pt idx="17986">
                        <c:v>6.4030199999999997E-15</c:v>
                      </c:pt>
                      <c:pt idx="17987">
                        <c:v>6.4030199999999997E-15</c:v>
                      </c:pt>
                      <c:pt idx="17988">
                        <c:v>4.2928699999999999E-15</c:v>
                      </c:pt>
                      <c:pt idx="17989">
                        <c:v>4.2928699999999999E-15</c:v>
                      </c:pt>
                      <c:pt idx="17990">
                        <c:v>5.6800300000000001E-15</c:v>
                      </c:pt>
                      <c:pt idx="17991">
                        <c:v>5.6800300000000001E-15</c:v>
                      </c:pt>
                      <c:pt idx="17992">
                        <c:v>3.9326600000000003E-15</c:v>
                      </c:pt>
                      <c:pt idx="17993">
                        <c:v>3.9326600000000003E-15</c:v>
                      </c:pt>
                      <c:pt idx="17994">
                        <c:v>4.7337500000000001E-15</c:v>
                      </c:pt>
                      <c:pt idx="17995">
                        <c:v>4.7337500000000001E-15</c:v>
                      </c:pt>
                      <c:pt idx="17996">
                        <c:v>9.4591499999999991E-16</c:v>
                      </c:pt>
                      <c:pt idx="17997">
                        <c:v>9.4591499999999991E-16</c:v>
                      </c:pt>
                      <c:pt idx="17998">
                        <c:v>3.2812200000000001E-15</c:v>
                      </c:pt>
                      <c:pt idx="17999">
                        <c:v>3.2812200000000001E-15</c:v>
                      </c:pt>
                      <c:pt idx="18000">
                        <c:v>3.20177E-15</c:v>
                      </c:pt>
                      <c:pt idx="18001">
                        <c:v>3.20177E-15</c:v>
                      </c:pt>
                      <c:pt idx="18002">
                        <c:v>2.5735700000000001E-15</c:v>
                      </c:pt>
                      <c:pt idx="18003">
                        <c:v>2.5735700000000001E-15</c:v>
                      </c:pt>
                      <c:pt idx="18004">
                        <c:v>5.3873999999999999E-15</c:v>
                      </c:pt>
                      <c:pt idx="18005">
                        <c:v>5.3873999999999999E-15</c:v>
                      </c:pt>
                      <c:pt idx="18006">
                        <c:v>5.3209300000000002E-13</c:v>
                      </c:pt>
                      <c:pt idx="18007">
                        <c:v>5.3209300000000002E-13</c:v>
                      </c:pt>
                      <c:pt idx="18008">
                        <c:v>8.5384899999999996E-15</c:v>
                      </c:pt>
                      <c:pt idx="18009">
                        <c:v>8.5384899999999996E-15</c:v>
                      </c:pt>
                      <c:pt idx="18010">
                        <c:v>3.1671200000000001E-15</c:v>
                      </c:pt>
                      <c:pt idx="18011">
                        <c:v>3.1671200000000001E-15</c:v>
                      </c:pt>
                      <c:pt idx="18012">
                        <c:v>5.0703299999999997E-15</c:v>
                      </c:pt>
                      <c:pt idx="18013">
                        <c:v>5.0703299999999997E-15</c:v>
                      </c:pt>
                      <c:pt idx="18014">
                        <c:v>3.11457E-15</c:v>
                      </c:pt>
                      <c:pt idx="18015">
                        <c:v>3.11457E-15</c:v>
                      </c:pt>
                      <c:pt idx="18016">
                        <c:v>2.8482399999999999E-15</c:v>
                      </c:pt>
                      <c:pt idx="18017">
                        <c:v>2.8482399999999999E-15</c:v>
                      </c:pt>
                      <c:pt idx="18018">
                        <c:v>1.53535E-15</c:v>
                      </c:pt>
                      <c:pt idx="18019">
                        <c:v>1.53535E-15</c:v>
                      </c:pt>
                      <c:pt idx="18020">
                        <c:v>4.9130900000000003E-15</c:v>
                      </c:pt>
                      <c:pt idx="18021">
                        <c:v>4.9130900000000003E-15</c:v>
                      </c:pt>
                      <c:pt idx="18022">
                        <c:v>3.4227499999999999E-15</c:v>
                      </c:pt>
                      <c:pt idx="18023">
                        <c:v>3.4227499999999999E-15</c:v>
                      </c:pt>
                      <c:pt idx="18024">
                        <c:v>4.4841999999999998E-15</c:v>
                      </c:pt>
                      <c:pt idx="18025">
                        <c:v>4.4841999999999998E-15</c:v>
                      </c:pt>
                      <c:pt idx="18026">
                        <c:v>4.8607199999999998E-15</c:v>
                      </c:pt>
                      <c:pt idx="18027">
                        <c:v>4.8607199999999998E-15</c:v>
                      </c:pt>
                      <c:pt idx="18028">
                        <c:v>1.8489099999999999E-15</c:v>
                      </c:pt>
                      <c:pt idx="18029">
                        <c:v>1.8489099999999999E-15</c:v>
                      </c:pt>
                      <c:pt idx="18030">
                        <c:v>4.8150800000000001E-15</c:v>
                      </c:pt>
                      <c:pt idx="18031">
                        <c:v>4.8150800000000001E-15</c:v>
                      </c:pt>
                      <c:pt idx="18032">
                        <c:v>6.0754199999999996E-15</c:v>
                      </c:pt>
                      <c:pt idx="18033">
                        <c:v>6.0754199999999996E-15</c:v>
                      </c:pt>
                      <c:pt idx="18034">
                        <c:v>4.7856199999999999E-15</c:v>
                      </c:pt>
                      <c:pt idx="18035">
                        <c:v>4.7856199999999999E-15</c:v>
                      </c:pt>
                      <c:pt idx="18036">
                        <c:v>3.7534200000000002E-15</c:v>
                      </c:pt>
                      <c:pt idx="18037">
                        <c:v>3.7534200000000002E-15</c:v>
                      </c:pt>
                      <c:pt idx="18038">
                        <c:v>8.9854099999999994E-15</c:v>
                      </c:pt>
                      <c:pt idx="18039">
                        <c:v>8.9854099999999994E-15</c:v>
                      </c:pt>
                      <c:pt idx="18040">
                        <c:v>4.6963199999999998E-15</c:v>
                      </c:pt>
                      <c:pt idx="18041">
                        <c:v>4.6963199999999998E-15</c:v>
                      </c:pt>
                      <c:pt idx="18042">
                        <c:v>5.8294100000000002E-15</c:v>
                      </c:pt>
                      <c:pt idx="18043">
                        <c:v>5.8294100000000002E-15</c:v>
                      </c:pt>
                      <c:pt idx="18044">
                        <c:v>5.3294700000000002E-15</c:v>
                      </c:pt>
                      <c:pt idx="18045">
                        <c:v>5.3294700000000002E-15</c:v>
                      </c:pt>
                      <c:pt idx="18046">
                        <c:v>4.0912200000000002E-15</c:v>
                      </c:pt>
                      <c:pt idx="18047">
                        <c:v>4.0912200000000002E-15</c:v>
                      </c:pt>
                      <c:pt idx="18048">
                        <c:v>3.2647399999999999E-15</c:v>
                      </c:pt>
                      <c:pt idx="18049">
                        <c:v>3.2647399999999999E-15</c:v>
                      </c:pt>
                      <c:pt idx="18050">
                        <c:v>4.2651600000000001E-15</c:v>
                      </c:pt>
                      <c:pt idx="18051">
                        <c:v>4.2651600000000001E-15</c:v>
                      </c:pt>
                      <c:pt idx="18052">
                        <c:v>5.8696900000000001E-15</c:v>
                      </c:pt>
                      <c:pt idx="18053">
                        <c:v>5.8696900000000001E-15</c:v>
                      </c:pt>
                      <c:pt idx="18054">
                        <c:v>5.10886E-15</c:v>
                      </c:pt>
                      <c:pt idx="18055">
                        <c:v>5.10886E-15</c:v>
                      </c:pt>
                      <c:pt idx="18056">
                        <c:v>1.36425E-15</c:v>
                      </c:pt>
                      <c:pt idx="18057">
                        <c:v>1.36425E-15</c:v>
                      </c:pt>
                      <c:pt idx="18058">
                        <c:v>4.4551199999999997E-15</c:v>
                      </c:pt>
                      <c:pt idx="18059">
                        <c:v>4.4551199999999997E-15</c:v>
                      </c:pt>
                      <c:pt idx="18060">
                        <c:v>5.4583999999999997E-15</c:v>
                      </c:pt>
                      <c:pt idx="18061">
                        <c:v>5.4583999999999997E-15</c:v>
                      </c:pt>
                      <c:pt idx="18062">
                        <c:v>5.1717900000000004E-15</c:v>
                      </c:pt>
                      <c:pt idx="18063">
                        <c:v>5.1717900000000004E-15</c:v>
                      </c:pt>
                      <c:pt idx="18064">
                        <c:v>2.91565E-15</c:v>
                      </c:pt>
                      <c:pt idx="18065">
                        <c:v>2.91565E-15</c:v>
                      </c:pt>
                      <c:pt idx="18066">
                        <c:v>4.3865699999999998E-15</c:v>
                      </c:pt>
                      <c:pt idx="18067">
                        <c:v>4.3865699999999998E-15</c:v>
                      </c:pt>
                      <c:pt idx="18068">
                        <c:v>3.0606300000000002E-15</c:v>
                      </c:pt>
                      <c:pt idx="18069">
                        <c:v>3.0606300000000002E-15</c:v>
                      </c:pt>
                      <c:pt idx="18070">
                        <c:v>4.0795499999999998E-15</c:v>
                      </c:pt>
                      <c:pt idx="18071">
                        <c:v>4.0795499999999998E-15</c:v>
                      </c:pt>
                      <c:pt idx="18072">
                        <c:v>2.1955400000000002E-15</c:v>
                      </c:pt>
                      <c:pt idx="18073">
                        <c:v>2.1955400000000002E-15</c:v>
                      </c:pt>
                      <c:pt idx="18074">
                        <c:v>3.2596300000000001E-15</c:v>
                      </c:pt>
                      <c:pt idx="18075">
                        <c:v>3.2596300000000001E-15</c:v>
                      </c:pt>
                      <c:pt idx="18076">
                        <c:v>8.2487799999999999E-15</c:v>
                      </c:pt>
                      <c:pt idx="18077">
                        <c:v>8.2487799999999999E-15</c:v>
                      </c:pt>
                      <c:pt idx="18078">
                        <c:v>5.98592E-15</c:v>
                      </c:pt>
                      <c:pt idx="18079">
                        <c:v>5.98592E-15</c:v>
                      </c:pt>
                      <c:pt idx="18080">
                        <c:v>6.6038800000000003E-15</c:v>
                      </c:pt>
                      <c:pt idx="18081">
                        <c:v>6.6038800000000003E-15</c:v>
                      </c:pt>
                      <c:pt idx="18082">
                        <c:v>2.6188499999999999E-15</c:v>
                      </c:pt>
                      <c:pt idx="18083">
                        <c:v>2.6188499999999999E-15</c:v>
                      </c:pt>
                      <c:pt idx="18084">
                        <c:v>3.43571E-15</c:v>
                      </c:pt>
                      <c:pt idx="18085">
                        <c:v>3.43571E-15</c:v>
                      </c:pt>
                      <c:pt idx="18086">
                        <c:v>2.85906E-15</c:v>
                      </c:pt>
                      <c:pt idx="18087">
                        <c:v>2.85906E-15</c:v>
                      </c:pt>
                      <c:pt idx="18088">
                        <c:v>7.5518599999999996E-15</c:v>
                      </c:pt>
                      <c:pt idx="18089">
                        <c:v>7.5518599999999996E-15</c:v>
                      </c:pt>
                      <c:pt idx="18090">
                        <c:v>1.02678E-13</c:v>
                      </c:pt>
                      <c:pt idx="18091">
                        <c:v>1.02678E-13</c:v>
                      </c:pt>
                      <c:pt idx="18092">
                        <c:v>1.06413E-14</c:v>
                      </c:pt>
                      <c:pt idx="18093">
                        <c:v>1.06413E-14</c:v>
                      </c:pt>
                      <c:pt idx="18094">
                        <c:v>5.7606100000000003E-15</c:v>
                      </c:pt>
                      <c:pt idx="18095">
                        <c:v>5.7606100000000003E-15</c:v>
                      </c:pt>
                      <c:pt idx="18096">
                        <c:v>4.0486000000000004E-15</c:v>
                      </c:pt>
                      <c:pt idx="18097">
                        <c:v>4.0486000000000004E-15</c:v>
                      </c:pt>
                      <c:pt idx="18098">
                        <c:v>2.0290500000000001E-15</c:v>
                      </c:pt>
                      <c:pt idx="18099">
                        <c:v>2.0290500000000001E-15</c:v>
                      </c:pt>
                      <c:pt idx="18100">
                        <c:v>4.3938800000000003E-15</c:v>
                      </c:pt>
                      <c:pt idx="18101">
                        <c:v>4.3938800000000003E-15</c:v>
                      </c:pt>
                      <c:pt idx="18102">
                        <c:v>3.96831E-15</c:v>
                      </c:pt>
                      <c:pt idx="18103">
                        <c:v>3.96831E-15</c:v>
                      </c:pt>
                      <c:pt idx="18104">
                        <c:v>2.0663999999999998E-15</c:v>
                      </c:pt>
                      <c:pt idx="18105">
                        <c:v>2.0663999999999998E-15</c:v>
                      </c:pt>
                      <c:pt idx="18106">
                        <c:v>2.8015899999999998E-15</c:v>
                      </c:pt>
                      <c:pt idx="18107">
                        <c:v>2.8015899999999998E-15</c:v>
                      </c:pt>
                      <c:pt idx="18108">
                        <c:v>6.0535400000000001E-15</c:v>
                      </c:pt>
                      <c:pt idx="18109">
                        <c:v>6.0535400000000001E-15</c:v>
                      </c:pt>
                      <c:pt idx="18110">
                        <c:v>4.7059899999999998E-15</c:v>
                      </c:pt>
                      <c:pt idx="18111">
                        <c:v>4.7059899999999998E-15</c:v>
                      </c:pt>
                      <c:pt idx="18112">
                        <c:v>2.4275799999999999E-15</c:v>
                      </c:pt>
                      <c:pt idx="18113">
                        <c:v>2.4275799999999999E-15</c:v>
                      </c:pt>
                      <c:pt idx="18114">
                        <c:v>3.7742400000000004E-15</c:v>
                      </c:pt>
                      <c:pt idx="18115">
                        <c:v>3.7742400000000004E-15</c:v>
                      </c:pt>
                      <c:pt idx="18116">
                        <c:v>3.7026799999999997E-15</c:v>
                      </c:pt>
                      <c:pt idx="18117">
                        <c:v>3.7026799999999997E-15</c:v>
                      </c:pt>
                      <c:pt idx="18118">
                        <c:v>2.7997500000000002E-15</c:v>
                      </c:pt>
                      <c:pt idx="18119">
                        <c:v>2.7997500000000002E-15</c:v>
                      </c:pt>
                      <c:pt idx="18120">
                        <c:v>4.1389899999999998E-15</c:v>
                      </c:pt>
                      <c:pt idx="18121">
                        <c:v>4.1389899999999998E-15</c:v>
                      </c:pt>
                      <c:pt idx="18122">
                        <c:v>3.2068199999999999E-15</c:v>
                      </c:pt>
                      <c:pt idx="18123">
                        <c:v>3.2068199999999999E-15</c:v>
                      </c:pt>
                      <c:pt idx="18124">
                        <c:v>5.2124899999999996E-15</c:v>
                      </c:pt>
                      <c:pt idx="18125">
                        <c:v>5.2124899999999996E-15</c:v>
                      </c:pt>
                      <c:pt idx="18126">
                        <c:v>3.50165E-15</c:v>
                      </c:pt>
                      <c:pt idx="18127">
                        <c:v>3.50165E-15</c:v>
                      </c:pt>
                      <c:pt idx="18128">
                        <c:v>4.7424200000000003E-15</c:v>
                      </c:pt>
                      <c:pt idx="18129">
                        <c:v>4.7424200000000003E-15</c:v>
                      </c:pt>
                      <c:pt idx="18130">
                        <c:v>2.3142300000000001E-15</c:v>
                      </c:pt>
                      <c:pt idx="18131">
                        <c:v>2.3142300000000001E-15</c:v>
                      </c:pt>
                      <c:pt idx="18132">
                        <c:v>2.4310199999999998E-15</c:v>
                      </c:pt>
                      <c:pt idx="18133">
                        <c:v>2.4310199999999998E-15</c:v>
                      </c:pt>
                      <c:pt idx="18134">
                        <c:v>2.22704E-15</c:v>
                      </c:pt>
                      <c:pt idx="18135">
                        <c:v>2.22704E-15</c:v>
                      </c:pt>
                      <c:pt idx="18136">
                        <c:v>1.42401E-15</c:v>
                      </c:pt>
                      <c:pt idx="18137">
                        <c:v>1.42401E-15</c:v>
                      </c:pt>
                      <c:pt idx="18138">
                        <c:v>6.45274E-15</c:v>
                      </c:pt>
                      <c:pt idx="18139">
                        <c:v>6.45274E-15</c:v>
                      </c:pt>
                      <c:pt idx="18140">
                        <c:v>3.0499E-14</c:v>
                      </c:pt>
                      <c:pt idx="18141">
                        <c:v>3.0499E-14</c:v>
                      </c:pt>
                      <c:pt idx="18142">
                        <c:v>4.2798699999999999E-15</c:v>
                      </c:pt>
                      <c:pt idx="18143">
                        <c:v>4.2798699999999999E-15</c:v>
                      </c:pt>
                      <c:pt idx="18144">
                        <c:v>5.2856100000000003E-15</c:v>
                      </c:pt>
                      <c:pt idx="18145">
                        <c:v>5.2856100000000003E-15</c:v>
                      </c:pt>
                      <c:pt idx="18146">
                        <c:v>4.5043899999999998E-15</c:v>
                      </c:pt>
                      <c:pt idx="18147">
                        <c:v>4.5043899999999998E-15</c:v>
                      </c:pt>
                      <c:pt idx="18148">
                        <c:v>1.69149E-15</c:v>
                      </c:pt>
                      <c:pt idx="18149">
                        <c:v>1.69149E-15</c:v>
                      </c:pt>
                      <c:pt idx="18150">
                        <c:v>4.4580899999999998E-15</c:v>
                      </c:pt>
                      <c:pt idx="18151">
                        <c:v>4.4580899999999998E-15</c:v>
                      </c:pt>
                      <c:pt idx="18152">
                        <c:v>5.21003E-15</c:v>
                      </c:pt>
                      <c:pt idx="18153">
                        <c:v>5.21003E-15</c:v>
                      </c:pt>
                      <c:pt idx="18154">
                        <c:v>3.85343E-15</c:v>
                      </c:pt>
                      <c:pt idx="18155">
                        <c:v>3.85343E-15</c:v>
                      </c:pt>
                      <c:pt idx="18156">
                        <c:v>3.1617999999999998E-15</c:v>
                      </c:pt>
                      <c:pt idx="18157">
                        <c:v>3.1617999999999998E-15</c:v>
                      </c:pt>
                      <c:pt idx="18158">
                        <c:v>4.0522900000000002E-15</c:v>
                      </c:pt>
                      <c:pt idx="18159">
                        <c:v>4.0522900000000002E-15</c:v>
                      </c:pt>
                      <c:pt idx="18160">
                        <c:v>3.5812399999999998E-15</c:v>
                      </c:pt>
                      <c:pt idx="18161">
                        <c:v>3.5812399999999998E-15</c:v>
                      </c:pt>
                      <c:pt idx="18162">
                        <c:v>3.7945100000000002E-15</c:v>
                      </c:pt>
                      <c:pt idx="18163">
                        <c:v>3.7945100000000002E-15</c:v>
                      </c:pt>
                      <c:pt idx="18164">
                        <c:v>5.1210300000000003E-15</c:v>
                      </c:pt>
                      <c:pt idx="18165">
                        <c:v>5.1210300000000003E-15</c:v>
                      </c:pt>
                      <c:pt idx="18166">
                        <c:v>4.46088E-15</c:v>
                      </c:pt>
                      <c:pt idx="18167">
                        <c:v>4.46088E-15</c:v>
                      </c:pt>
                      <c:pt idx="18168">
                        <c:v>4.2484700000000002E-15</c:v>
                      </c:pt>
                      <c:pt idx="18169">
                        <c:v>4.2484700000000002E-15</c:v>
                      </c:pt>
                      <c:pt idx="18170">
                        <c:v>3.5568800000000003E-15</c:v>
                      </c:pt>
                      <c:pt idx="18171">
                        <c:v>3.5568800000000003E-15</c:v>
                      </c:pt>
                      <c:pt idx="18172">
                        <c:v>6.3969899999999998E-15</c:v>
                      </c:pt>
                      <c:pt idx="18173">
                        <c:v>6.3969899999999998E-15</c:v>
                      </c:pt>
                      <c:pt idx="18174">
                        <c:v>4.1510299999999999E-15</c:v>
                      </c:pt>
                      <c:pt idx="18175">
                        <c:v>4.1510299999999999E-15</c:v>
                      </c:pt>
                      <c:pt idx="18176">
                        <c:v>3.0016200000000001E-15</c:v>
                      </c:pt>
                      <c:pt idx="18177">
                        <c:v>3.0016200000000001E-15</c:v>
                      </c:pt>
                      <c:pt idx="18178">
                        <c:v>4.5495700000000003E-15</c:v>
                      </c:pt>
                      <c:pt idx="18179">
                        <c:v>4.5495700000000003E-15</c:v>
                      </c:pt>
                      <c:pt idx="18180">
                        <c:v>1.12359E-15</c:v>
                      </c:pt>
                      <c:pt idx="18181">
                        <c:v>1.12359E-15</c:v>
                      </c:pt>
                      <c:pt idx="18182">
                        <c:v>4.1375600000000001E-15</c:v>
                      </c:pt>
                      <c:pt idx="18183">
                        <c:v>4.1375600000000001E-15</c:v>
                      </c:pt>
                      <c:pt idx="18184">
                        <c:v>2.04372E-15</c:v>
                      </c:pt>
                      <c:pt idx="18185">
                        <c:v>2.04372E-15</c:v>
                      </c:pt>
                      <c:pt idx="18186">
                        <c:v>2.2772599999999999E-15</c:v>
                      </c:pt>
                      <c:pt idx="18187">
                        <c:v>2.2772599999999999E-15</c:v>
                      </c:pt>
                      <c:pt idx="18188">
                        <c:v>3.4778200000000002E-15</c:v>
                      </c:pt>
                      <c:pt idx="18189">
                        <c:v>3.4778200000000002E-15</c:v>
                      </c:pt>
                      <c:pt idx="18190">
                        <c:v>3.1708999999999999E-15</c:v>
                      </c:pt>
                      <c:pt idx="18191">
                        <c:v>3.1708999999999999E-15</c:v>
                      </c:pt>
                      <c:pt idx="18192">
                        <c:v>1.31031E-15</c:v>
                      </c:pt>
                      <c:pt idx="18193">
                        <c:v>1.31031E-15</c:v>
                      </c:pt>
                      <c:pt idx="18194">
                        <c:v>5.1703800000000002E-15</c:v>
                      </c:pt>
                      <c:pt idx="18195">
                        <c:v>5.1703800000000002E-15</c:v>
                      </c:pt>
                      <c:pt idx="18196">
                        <c:v>3.14633E-15</c:v>
                      </c:pt>
                      <c:pt idx="18197">
                        <c:v>3.14633E-15</c:v>
                      </c:pt>
                      <c:pt idx="18198">
                        <c:v>4.4592899999999999E-15</c:v>
                      </c:pt>
                      <c:pt idx="18199">
                        <c:v>4.4592899999999999E-15</c:v>
                      </c:pt>
                      <c:pt idx="18200">
                        <c:v>2.74099E-15</c:v>
                      </c:pt>
                      <c:pt idx="18201">
                        <c:v>2.74099E-15</c:v>
                      </c:pt>
                      <c:pt idx="18202">
                        <c:v>1.02695E-14</c:v>
                      </c:pt>
                      <c:pt idx="18203">
                        <c:v>1.02695E-14</c:v>
                      </c:pt>
                      <c:pt idx="18204">
                        <c:v>4.4640600000000002E-15</c:v>
                      </c:pt>
                      <c:pt idx="18205">
                        <c:v>4.4640600000000002E-15</c:v>
                      </c:pt>
                      <c:pt idx="18206">
                        <c:v>3.3087100000000001E-15</c:v>
                      </c:pt>
                      <c:pt idx="18207">
                        <c:v>3.3087100000000001E-15</c:v>
                      </c:pt>
                      <c:pt idx="18208">
                        <c:v>3.8040599999999997E-15</c:v>
                      </c:pt>
                      <c:pt idx="18209">
                        <c:v>3.8040599999999997E-15</c:v>
                      </c:pt>
                      <c:pt idx="18210">
                        <c:v>7.4276300000000004E-15</c:v>
                      </c:pt>
                      <c:pt idx="18211">
                        <c:v>7.4276300000000004E-15</c:v>
                      </c:pt>
                      <c:pt idx="18212">
                        <c:v>6.2413399999999998E-15</c:v>
                      </c:pt>
                      <c:pt idx="18213">
                        <c:v>6.2413399999999998E-15</c:v>
                      </c:pt>
                      <c:pt idx="18214">
                        <c:v>5.1617899999999998E-15</c:v>
                      </c:pt>
                      <c:pt idx="18215">
                        <c:v>5.1617899999999998E-15</c:v>
                      </c:pt>
                      <c:pt idx="18216">
                        <c:v>4.1693300000000002E-15</c:v>
                      </c:pt>
                      <c:pt idx="18217">
                        <c:v>4.1693300000000002E-15</c:v>
                      </c:pt>
                      <c:pt idx="18218">
                        <c:v>3.8520999999999996E-15</c:v>
                      </c:pt>
                      <c:pt idx="18219">
                        <c:v>3.8520999999999996E-15</c:v>
                      </c:pt>
                      <c:pt idx="18220">
                        <c:v>4.3139300000000003E-15</c:v>
                      </c:pt>
                      <c:pt idx="18221">
                        <c:v>4.3139300000000003E-15</c:v>
                      </c:pt>
                      <c:pt idx="18222">
                        <c:v>4.3107999999999998E-15</c:v>
                      </c:pt>
                      <c:pt idx="18223">
                        <c:v>4.3107999999999998E-15</c:v>
                      </c:pt>
                      <c:pt idx="18224">
                        <c:v>4.4646799999999998E-15</c:v>
                      </c:pt>
                      <c:pt idx="18225">
                        <c:v>4.4646799999999998E-15</c:v>
                      </c:pt>
                      <c:pt idx="18226">
                        <c:v>6.4289300000000001E-15</c:v>
                      </c:pt>
                      <c:pt idx="18227">
                        <c:v>6.4289300000000001E-15</c:v>
                      </c:pt>
                      <c:pt idx="18228">
                        <c:v>7.3506100000000005E-15</c:v>
                      </c:pt>
                      <c:pt idx="18229">
                        <c:v>7.3506100000000005E-15</c:v>
                      </c:pt>
                      <c:pt idx="18230">
                        <c:v>5.1279000000000004E-15</c:v>
                      </c:pt>
                      <c:pt idx="18231">
                        <c:v>5.1279000000000004E-15</c:v>
                      </c:pt>
                      <c:pt idx="18232">
                        <c:v>5.2583899999999998E-15</c:v>
                      </c:pt>
                      <c:pt idx="18233">
                        <c:v>5.2583899999999998E-15</c:v>
                      </c:pt>
                      <c:pt idx="18234">
                        <c:v>5.6232199999999999E-15</c:v>
                      </c:pt>
                      <c:pt idx="18235">
                        <c:v>5.6232199999999999E-15</c:v>
                      </c:pt>
                      <c:pt idx="18236">
                        <c:v>4.2888100000000004E-15</c:v>
                      </c:pt>
                      <c:pt idx="18237">
                        <c:v>4.2888100000000004E-15</c:v>
                      </c:pt>
                      <c:pt idx="18238">
                        <c:v>4.2610299999999997E-15</c:v>
                      </c:pt>
                      <c:pt idx="18239">
                        <c:v>4.2610299999999997E-15</c:v>
                      </c:pt>
                      <c:pt idx="18240">
                        <c:v>5.1890699999999997E-15</c:v>
                      </c:pt>
                      <c:pt idx="18241">
                        <c:v>5.1890699999999997E-15</c:v>
                      </c:pt>
                      <c:pt idx="18242">
                        <c:v>9.1961799999999995E-15</c:v>
                      </c:pt>
                      <c:pt idx="18243">
                        <c:v>9.1961799999999995E-15</c:v>
                      </c:pt>
                      <c:pt idx="18244">
                        <c:v>4.7898399999999998E-15</c:v>
                      </c:pt>
                      <c:pt idx="18245">
                        <c:v>4.7898399999999998E-15</c:v>
                      </c:pt>
                      <c:pt idx="18246">
                        <c:v>2.3820000000000001E-15</c:v>
                      </c:pt>
                      <c:pt idx="18247">
                        <c:v>2.3820000000000001E-15</c:v>
                      </c:pt>
                      <c:pt idx="18248">
                        <c:v>3.5213899999999998E-15</c:v>
                      </c:pt>
                      <c:pt idx="18249">
                        <c:v>3.5213899999999998E-15</c:v>
                      </c:pt>
                      <c:pt idx="18250">
                        <c:v>8.1211000000000002E-15</c:v>
                      </c:pt>
                      <c:pt idx="18251">
                        <c:v>8.1211000000000002E-15</c:v>
                      </c:pt>
                      <c:pt idx="18252">
                        <c:v>7.8509600000000001E-15</c:v>
                      </c:pt>
                      <c:pt idx="18253">
                        <c:v>7.8509600000000001E-15</c:v>
                      </c:pt>
                      <c:pt idx="18254">
                        <c:v>3.3600900000000001E-15</c:v>
                      </c:pt>
                      <c:pt idx="18255">
                        <c:v>3.3600900000000001E-15</c:v>
                      </c:pt>
                      <c:pt idx="18256">
                        <c:v>3.79445E-15</c:v>
                      </c:pt>
                      <c:pt idx="18257">
                        <c:v>3.79445E-15</c:v>
                      </c:pt>
                      <c:pt idx="18258">
                        <c:v>3.4376000000000001E-15</c:v>
                      </c:pt>
                      <c:pt idx="18259">
                        <c:v>3.4376000000000001E-15</c:v>
                      </c:pt>
                      <c:pt idx="18260">
                        <c:v>1.42559E-15</c:v>
                      </c:pt>
                      <c:pt idx="18261">
                        <c:v>1.42559E-15</c:v>
                      </c:pt>
                      <c:pt idx="18262">
                        <c:v>6.87032E-15</c:v>
                      </c:pt>
                      <c:pt idx="18263">
                        <c:v>6.87032E-15</c:v>
                      </c:pt>
                      <c:pt idx="18264">
                        <c:v>1.13519E-15</c:v>
                      </c:pt>
                      <c:pt idx="18265">
                        <c:v>1.13519E-15</c:v>
                      </c:pt>
                      <c:pt idx="18266">
                        <c:v>3.2035099999999999E-15</c:v>
                      </c:pt>
                      <c:pt idx="18267">
                        <c:v>3.2035099999999999E-15</c:v>
                      </c:pt>
                      <c:pt idx="18268">
                        <c:v>6.97234E-15</c:v>
                      </c:pt>
                      <c:pt idx="18269">
                        <c:v>6.97234E-15</c:v>
                      </c:pt>
                      <c:pt idx="18270">
                        <c:v>3.9872699999999998E-15</c:v>
                      </c:pt>
                      <c:pt idx="18271">
                        <c:v>3.9872699999999998E-15</c:v>
                      </c:pt>
                      <c:pt idx="18272">
                        <c:v>4.5285099999999999E-15</c:v>
                      </c:pt>
                      <c:pt idx="18273">
                        <c:v>4.5285099999999999E-15</c:v>
                      </c:pt>
                      <c:pt idx="18274">
                        <c:v>4.3442600000000001E-15</c:v>
                      </c:pt>
                      <c:pt idx="18275">
                        <c:v>4.3442600000000001E-15</c:v>
                      </c:pt>
                      <c:pt idx="18276">
                        <c:v>6.1334200000000002E-15</c:v>
                      </c:pt>
                      <c:pt idx="18277">
                        <c:v>6.1334200000000002E-15</c:v>
                      </c:pt>
                      <c:pt idx="18278">
                        <c:v>3.3978200000000001E-15</c:v>
                      </c:pt>
                      <c:pt idx="18279">
                        <c:v>3.3978200000000001E-15</c:v>
                      </c:pt>
                      <c:pt idx="18280">
                        <c:v>3.8265400000000001E-15</c:v>
                      </c:pt>
                      <c:pt idx="18281">
                        <c:v>3.8265400000000001E-15</c:v>
                      </c:pt>
                      <c:pt idx="18282">
                        <c:v>2.45446E-15</c:v>
                      </c:pt>
                      <c:pt idx="18283">
                        <c:v>2.45446E-15</c:v>
                      </c:pt>
                      <c:pt idx="18284">
                        <c:v>5.4184600000000001E-15</c:v>
                      </c:pt>
                      <c:pt idx="18285">
                        <c:v>5.4184600000000001E-15</c:v>
                      </c:pt>
                      <c:pt idx="18286">
                        <c:v>3.9847300000000004E-15</c:v>
                      </c:pt>
                      <c:pt idx="18287">
                        <c:v>3.9847300000000004E-15</c:v>
                      </c:pt>
                      <c:pt idx="18288">
                        <c:v>1.64807E-15</c:v>
                      </c:pt>
                      <c:pt idx="18289">
                        <c:v>1.64807E-15</c:v>
                      </c:pt>
                      <c:pt idx="18290">
                        <c:v>4.1608899999999997E-15</c:v>
                      </c:pt>
                      <c:pt idx="18291">
                        <c:v>4.1608899999999997E-15</c:v>
                      </c:pt>
                      <c:pt idx="18292">
                        <c:v>3.12938E-15</c:v>
                      </c:pt>
                      <c:pt idx="18293">
                        <c:v>3.12938E-15</c:v>
                      </c:pt>
                      <c:pt idx="18294">
                        <c:v>7.7944100000000003E-13</c:v>
                      </c:pt>
                      <c:pt idx="18295">
                        <c:v>7.7944100000000003E-13</c:v>
                      </c:pt>
                      <c:pt idx="18296">
                        <c:v>3.1425500000000002E-15</c:v>
                      </c:pt>
                      <c:pt idx="18297">
                        <c:v>3.1425500000000002E-15</c:v>
                      </c:pt>
                      <c:pt idx="18298">
                        <c:v>2.81012E-15</c:v>
                      </c:pt>
                      <c:pt idx="18299">
                        <c:v>2.81012E-15</c:v>
                      </c:pt>
                      <c:pt idx="18300">
                        <c:v>7.6874500000000002E-14</c:v>
                      </c:pt>
                      <c:pt idx="18301">
                        <c:v>7.6874500000000002E-14</c:v>
                      </c:pt>
                      <c:pt idx="18302">
                        <c:v>3.3159000000000001E-15</c:v>
                      </c:pt>
                      <c:pt idx="18303">
                        <c:v>3.3159000000000001E-15</c:v>
                      </c:pt>
                      <c:pt idx="18304">
                        <c:v>1.8246500000000002E-15</c:v>
                      </c:pt>
                      <c:pt idx="18305">
                        <c:v>1.8246500000000002E-15</c:v>
                      </c:pt>
                      <c:pt idx="18306">
                        <c:v>4.5587999999999998E-15</c:v>
                      </c:pt>
                      <c:pt idx="18307">
                        <c:v>4.5587999999999998E-15</c:v>
                      </c:pt>
                      <c:pt idx="18308">
                        <c:v>3.20448E-15</c:v>
                      </c:pt>
                      <c:pt idx="18309">
                        <c:v>3.20448E-15</c:v>
                      </c:pt>
                      <c:pt idx="18310">
                        <c:v>6.5548799999999997E-15</c:v>
                      </c:pt>
                      <c:pt idx="18311">
                        <c:v>6.5548799999999997E-15</c:v>
                      </c:pt>
                      <c:pt idx="18312">
                        <c:v>9.0449400000000006E-15</c:v>
                      </c:pt>
                      <c:pt idx="18313">
                        <c:v>9.0449400000000006E-15</c:v>
                      </c:pt>
                      <c:pt idx="18314">
                        <c:v>6.2057200000000002E-15</c:v>
                      </c:pt>
                      <c:pt idx="18315">
                        <c:v>6.2057200000000002E-15</c:v>
                      </c:pt>
                      <c:pt idx="18316">
                        <c:v>6.9254799999999999E-15</c:v>
                      </c:pt>
                      <c:pt idx="18317">
                        <c:v>6.9254799999999999E-15</c:v>
                      </c:pt>
                      <c:pt idx="18318">
                        <c:v>1.1591500000000001E-14</c:v>
                      </c:pt>
                      <c:pt idx="18319">
                        <c:v>1.1591500000000001E-14</c:v>
                      </c:pt>
                      <c:pt idx="18320">
                        <c:v>2.1014500000000001E-14</c:v>
                      </c:pt>
                      <c:pt idx="18321">
                        <c:v>2.1014500000000001E-14</c:v>
                      </c:pt>
                      <c:pt idx="18322">
                        <c:v>1.73068E-14</c:v>
                      </c:pt>
                      <c:pt idx="18323">
                        <c:v>1.73068E-14</c:v>
                      </c:pt>
                      <c:pt idx="18324">
                        <c:v>2.5341299999999999E-14</c:v>
                      </c:pt>
                      <c:pt idx="18325">
                        <c:v>2.5341299999999999E-14</c:v>
                      </c:pt>
                      <c:pt idx="18326">
                        <c:v>2.41609E-14</c:v>
                      </c:pt>
                      <c:pt idx="18327">
                        <c:v>2.41609E-14</c:v>
                      </c:pt>
                      <c:pt idx="18328">
                        <c:v>2.8802800000000002E-14</c:v>
                      </c:pt>
                      <c:pt idx="18329">
                        <c:v>2.8802800000000002E-14</c:v>
                      </c:pt>
                      <c:pt idx="18330">
                        <c:v>3.1019200000000002E-14</c:v>
                      </c:pt>
                      <c:pt idx="18331">
                        <c:v>3.1019200000000002E-14</c:v>
                      </c:pt>
                      <c:pt idx="18332">
                        <c:v>3.5291400000000001E-14</c:v>
                      </c:pt>
                      <c:pt idx="18333">
                        <c:v>3.5291400000000001E-14</c:v>
                      </c:pt>
                      <c:pt idx="18334">
                        <c:v>3.6096E-14</c:v>
                      </c:pt>
                      <c:pt idx="18335">
                        <c:v>3.6096E-14</c:v>
                      </c:pt>
                      <c:pt idx="18336">
                        <c:v>3.7194899999999999E-14</c:v>
                      </c:pt>
                      <c:pt idx="18337">
                        <c:v>3.7194899999999999E-14</c:v>
                      </c:pt>
                      <c:pt idx="18338">
                        <c:v>4.3545499999999997E-14</c:v>
                      </c:pt>
                      <c:pt idx="18339">
                        <c:v>4.3545499999999997E-14</c:v>
                      </c:pt>
                      <c:pt idx="18340">
                        <c:v>4.6998899999999998E-14</c:v>
                      </c:pt>
                      <c:pt idx="18341">
                        <c:v>4.6998899999999998E-14</c:v>
                      </c:pt>
                      <c:pt idx="18342">
                        <c:v>4.9232199999999997E-14</c:v>
                      </c:pt>
                      <c:pt idx="18343">
                        <c:v>4.9232199999999997E-14</c:v>
                      </c:pt>
                      <c:pt idx="18344">
                        <c:v>5.3863900000000002E-14</c:v>
                      </c:pt>
                      <c:pt idx="18345">
                        <c:v>5.3863900000000002E-14</c:v>
                      </c:pt>
                      <c:pt idx="18346">
                        <c:v>5.6992400000000002E-14</c:v>
                      </c:pt>
                      <c:pt idx="18347">
                        <c:v>5.6992400000000002E-14</c:v>
                      </c:pt>
                      <c:pt idx="18348">
                        <c:v>6.1493900000000003E-14</c:v>
                      </c:pt>
                      <c:pt idx="18349">
                        <c:v>6.1493900000000003E-14</c:v>
                      </c:pt>
                      <c:pt idx="18350">
                        <c:v>6.9879300000000001E-14</c:v>
                      </c:pt>
                      <c:pt idx="18351">
                        <c:v>6.9879300000000001E-14</c:v>
                      </c:pt>
                      <c:pt idx="18352">
                        <c:v>6.2671199999999998E-14</c:v>
                      </c:pt>
                      <c:pt idx="18353">
                        <c:v>6.2671199999999998E-14</c:v>
                      </c:pt>
                      <c:pt idx="18354">
                        <c:v>6.5895700000000006E-14</c:v>
                      </c:pt>
                      <c:pt idx="18355">
                        <c:v>6.5895700000000006E-14</c:v>
                      </c:pt>
                      <c:pt idx="18356">
                        <c:v>7.3870000000000005E-14</c:v>
                      </c:pt>
                      <c:pt idx="18357">
                        <c:v>7.3870000000000005E-14</c:v>
                      </c:pt>
                      <c:pt idx="18358">
                        <c:v>7.4450499999999999E-14</c:v>
                      </c:pt>
                      <c:pt idx="18359">
                        <c:v>7.4450499999999999E-14</c:v>
                      </c:pt>
                      <c:pt idx="18360">
                        <c:v>7.4351700000000003E-14</c:v>
                      </c:pt>
                      <c:pt idx="18361">
                        <c:v>7.4351700000000003E-14</c:v>
                      </c:pt>
                      <c:pt idx="18362">
                        <c:v>8.0443900000000001E-14</c:v>
                      </c:pt>
                      <c:pt idx="18363">
                        <c:v>8.0443900000000001E-14</c:v>
                      </c:pt>
                      <c:pt idx="18364">
                        <c:v>8.9340400000000005E-14</c:v>
                      </c:pt>
                      <c:pt idx="18365">
                        <c:v>8.9340400000000005E-14</c:v>
                      </c:pt>
                      <c:pt idx="18366">
                        <c:v>8.4098199999999999E-14</c:v>
                      </c:pt>
                      <c:pt idx="18367">
                        <c:v>8.4098199999999999E-14</c:v>
                      </c:pt>
                      <c:pt idx="18368">
                        <c:v>9.0000199999999997E-14</c:v>
                      </c:pt>
                      <c:pt idx="18369">
                        <c:v>9.0000199999999997E-14</c:v>
                      </c:pt>
                      <c:pt idx="18370">
                        <c:v>9.6392400000000003E-14</c:v>
                      </c:pt>
                      <c:pt idx="18371">
                        <c:v>9.6392400000000003E-14</c:v>
                      </c:pt>
                      <c:pt idx="18372">
                        <c:v>9.9206700000000002E-14</c:v>
                      </c:pt>
                      <c:pt idx="18373">
                        <c:v>9.9206700000000002E-14</c:v>
                      </c:pt>
                      <c:pt idx="18374">
                        <c:v>9.4678299999999997E-14</c:v>
                      </c:pt>
                      <c:pt idx="18375">
                        <c:v>9.4678299999999997E-14</c:v>
                      </c:pt>
                      <c:pt idx="18376">
                        <c:v>1.00244E-13</c:v>
                      </c:pt>
                      <c:pt idx="18377">
                        <c:v>1.00244E-13</c:v>
                      </c:pt>
                      <c:pt idx="18378">
                        <c:v>1.00705E-13</c:v>
                      </c:pt>
                      <c:pt idx="18379">
                        <c:v>1.00705E-13</c:v>
                      </c:pt>
                      <c:pt idx="18380">
                        <c:v>1.0982000000000001E-13</c:v>
                      </c:pt>
                      <c:pt idx="18381">
                        <c:v>1.0982000000000001E-13</c:v>
                      </c:pt>
                      <c:pt idx="18382">
                        <c:v>1.10813E-13</c:v>
                      </c:pt>
                      <c:pt idx="18383">
                        <c:v>1.10813E-13</c:v>
                      </c:pt>
                      <c:pt idx="18384">
                        <c:v>1.12016E-13</c:v>
                      </c:pt>
                      <c:pt idx="18385">
                        <c:v>1.12016E-13</c:v>
                      </c:pt>
                      <c:pt idx="18386">
                        <c:v>1.14718E-13</c:v>
                      </c:pt>
                      <c:pt idx="18387">
                        <c:v>1.14718E-13</c:v>
                      </c:pt>
                      <c:pt idx="18388">
                        <c:v>1.1736200000000001E-13</c:v>
                      </c:pt>
                      <c:pt idx="18389">
                        <c:v>1.1736200000000001E-13</c:v>
                      </c:pt>
                      <c:pt idx="18390">
                        <c:v>1.33042E-13</c:v>
                      </c:pt>
                      <c:pt idx="18391">
                        <c:v>1.33042E-13</c:v>
                      </c:pt>
                      <c:pt idx="18392">
                        <c:v>1.2239199999999999E-13</c:v>
                      </c:pt>
                      <c:pt idx="18393">
                        <c:v>1.2239199999999999E-13</c:v>
                      </c:pt>
                      <c:pt idx="18394">
                        <c:v>1.3485299999999999E-13</c:v>
                      </c:pt>
                      <c:pt idx="18395">
                        <c:v>1.3485299999999999E-13</c:v>
                      </c:pt>
                      <c:pt idx="18396">
                        <c:v>1.4410699999999999E-13</c:v>
                      </c:pt>
                      <c:pt idx="18397">
                        <c:v>1.4410699999999999E-13</c:v>
                      </c:pt>
                      <c:pt idx="18398">
                        <c:v>1.32905E-13</c:v>
                      </c:pt>
                      <c:pt idx="18399">
                        <c:v>1.32905E-13</c:v>
                      </c:pt>
                      <c:pt idx="18400">
                        <c:v>1.3471699999999999E-13</c:v>
                      </c:pt>
                      <c:pt idx="18401">
                        <c:v>1.3471699999999999E-13</c:v>
                      </c:pt>
                      <c:pt idx="18402">
                        <c:v>1.4314700000000001E-13</c:v>
                      </c:pt>
                      <c:pt idx="18403">
                        <c:v>1.4314700000000001E-13</c:v>
                      </c:pt>
                      <c:pt idx="18404">
                        <c:v>1.4556599999999999E-13</c:v>
                      </c:pt>
                      <c:pt idx="18405">
                        <c:v>1.4556599999999999E-13</c:v>
                      </c:pt>
                      <c:pt idx="18406">
                        <c:v>1.4551299999999999E-13</c:v>
                      </c:pt>
                      <c:pt idx="18407">
                        <c:v>1.4551299999999999E-13</c:v>
                      </c:pt>
                      <c:pt idx="18408">
                        <c:v>1.50193E-13</c:v>
                      </c:pt>
                      <c:pt idx="18409">
                        <c:v>1.50193E-13</c:v>
                      </c:pt>
                      <c:pt idx="18410">
                        <c:v>1.5285299999999999E-13</c:v>
                      </c:pt>
                      <c:pt idx="18411">
                        <c:v>1.5285299999999999E-13</c:v>
                      </c:pt>
                      <c:pt idx="18412">
                        <c:v>1.5735600000000001E-13</c:v>
                      </c:pt>
                      <c:pt idx="18413">
                        <c:v>1.5735600000000001E-13</c:v>
                      </c:pt>
                      <c:pt idx="18414">
                        <c:v>1.5632800000000001E-13</c:v>
                      </c:pt>
                      <c:pt idx="18415">
                        <c:v>1.5632800000000001E-13</c:v>
                      </c:pt>
                      <c:pt idx="18416">
                        <c:v>1.6012E-13</c:v>
                      </c:pt>
                      <c:pt idx="18417">
                        <c:v>1.6012E-13</c:v>
                      </c:pt>
                      <c:pt idx="18418">
                        <c:v>1.6319100000000001E-13</c:v>
                      </c:pt>
                      <c:pt idx="18419">
                        <c:v>1.6319100000000001E-13</c:v>
                      </c:pt>
                      <c:pt idx="18420">
                        <c:v>1.7817200000000001E-13</c:v>
                      </c:pt>
                      <c:pt idx="18421">
                        <c:v>1.7817200000000001E-13</c:v>
                      </c:pt>
                      <c:pt idx="18422">
                        <c:v>1.65198E-13</c:v>
                      </c:pt>
                      <c:pt idx="18423">
                        <c:v>1.65198E-13</c:v>
                      </c:pt>
                      <c:pt idx="18424">
                        <c:v>1.66198E-13</c:v>
                      </c:pt>
                      <c:pt idx="18425">
                        <c:v>1.66198E-13</c:v>
                      </c:pt>
                      <c:pt idx="18426">
                        <c:v>1.6980099999999999E-13</c:v>
                      </c:pt>
                      <c:pt idx="18427">
                        <c:v>1.6980099999999999E-13</c:v>
                      </c:pt>
                      <c:pt idx="18428">
                        <c:v>1.6415000000000001E-13</c:v>
                      </c:pt>
                      <c:pt idx="18429">
                        <c:v>1.6415000000000001E-13</c:v>
                      </c:pt>
                      <c:pt idx="18430">
                        <c:v>1.8587799999999999E-13</c:v>
                      </c:pt>
                      <c:pt idx="18431">
                        <c:v>1.8587799999999999E-13</c:v>
                      </c:pt>
                      <c:pt idx="18432">
                        <c:v>1.7407100000000001E-13</c:v>
                      </c:pt>
                      <c:pt idx="18433">
                        <c:v>1.7407100000000001E-13</c:v>
                      </c:pt>
                      <c:pt idx="18434">
                        <c:v>1.73126E-13</c:v>
                      </c:pt>
                      <c:pt idx="18435">
                        <c:v>1.73126E-13</c:v>
                      </c:pt>
                      <c:pt idx="18436">
                        <c:v>1.88978E-13</c:v>
                      </c:pt>
                      <c:pt idx="18437">
                        <c:v>1.88978E-13</c:v>
                      </c:pt>
                      <c:pt idx="18438">
                        <c:v>1.74912E-13</c:v>
                      </c:pt>
                      <c:pt idx="18439">
                        <c:v>1.74912E-13</c:v>
                      </c:pt>
                      <c:pt idx="18440">
                        <c:v>1.8178100000000001E-13</c:v>
                      </c:pt>
                      <c:pt idx="18441">
                        <c:v>1.8178100000000001E-13</c:v>
                      </c:pt>
                      <c:pt idx="18442">
                        <c:v>1.83841E-13</c:v>
                      </c:pt>
                      <c:pt idx="18443">
                        <c:v>1.83841E-13</c:v>
                      </c:pt>
                      <c:pt idx="18444">
                        <c:v>1.8695600000000001E-13</c:v>
                      </c:pt>
                      <c:pt idx="18445">
                        <c:v>1.8695600000000001E-13</c:v>
                      </c:pt>
                      <c:pt idx="18446">
                        <c:v>1.8935899999999999E-13</c:v>
                      </c:pt>
                      <c:pt idx="18447">
                        <c:v>1.8935899999999999E-13</c:v>
                      </c:pt>
                      <c:pt idx="18448">
                        <c:v>1.8523499999999999E-13</c:v>
                      </c:pt>
                      <c:pt idx="18449">
                        <c:v>1.8523499999999999E-13</c:v>
                      </c:pt>
                      <c:pt idx="18450">
                        <c:v>1.8647599999999999E-13</c:v>
                      </c:pt>
                      <c:pt idx="18451">
                        <c:v>1.8647599999999999E-13</c:v>
                      </c:pt>
                      <c:pt idx="18452">
                        <c:v>1.90089E-13</c:v>
                      </c:pt>
                      <c:pt idx="18453">
                        <c:v>1.90089E-13</c:v>
                      </c:pt>
                      <c:pt idx="18454">
                        <c:v>1.93874E-13</c:v>
                      </c:pt>
                      <c:pt idx="18455">
                        <c:v>1.93874E-13</c:v>
                      </c:pt>
                      <c:pt idx="18456">
                        <c:v>1.9106E-13</c:v>
                      </c:pt>
                      <c:pt idx="18457">
                        <c:v>1.9106E-13</c:v>
                      </c:pt>
                      <c:pt idx="18458">
                        <c:v>2.0203500000000001E-13</c:v>
                      </c:pt>
                      <c:pt idx="18459">
                        <c:v>2.0203500000000001E-13</c:v>
                      </c:pt>
                      <c:pt idx="18460">
                        <c:v>1.96113E-13</c:v>
                      </c:pt>
                      <c:pt idx="18461">
                        <c:v>1.96113E-13</c:v>
                      </c:pt>
                      <c:pt idx="18462">
                        <c:v>2.0147199999999999E-13</c:v>
                      </c:pt>
                      <c:pt idx="18463">
                        <c:v>2.0147199999999999E-13</c:v>
                      </c:pt>
                      <c:pt idx="18464">
                        <c:v>1.98089E-13</c:v>
                      </c:pt>
                      <c:pt idx="18465">
                        <c:v>1.98089E-13</c:v>
                      </c:pt>
                      <c:pt idx="18466">
                        <c:v>2.0096100000000001E-13</c:v>
                      </c:pt>
                      <c:pt idx="18467">
                        <c:v>2.0096100000000001E-13</c:v>
                      </c:pt>
                      <c:pt idx="18468">
                        <c:v>2.02621E-13</c:v>
                      </c:pt>
                      <c:pt idx="18469">
                        <c:v>2.02621E-13</c:v>
                      </c:pt>
                      <c:pt idx="18470">
                        <c:v>2.0360499999999999E-13</c:v>
                      </c:pt>
                      <c:pt idx="18471">
                        <c:v>2.0360499999999999E-13</c:v>
                      </c:pt>
                      <c:pt idx="18472">
                        <c:v>2.05708E-13</c:v>
                      </c:pt>
                      <c:pt idx="18473">
                        <c:v>2.05708E-13</c:v>
                      </c:pt>
                      <c:pt idx="18474">
                        <c:v>2.1033299999999999E-13</c:v>
                      </c:pt>
                      <c:pt idx="18475">
                        <c:v>2.1033299999999999E-13</c:v>
                      </c:pt>
                      <c:pt idx="18476">
                        <c:v>2.1373599999999999E-13</c:v>
                      </c:pt>
                      <c:pt idx="18477">
                        <c:v>2.1373599999999999E-13</c:v>
                      </c:pt>
                      <c:pt idx="18478">
                        <c:v>2.1613800000000001E-13</c:v>
                      </c:pt>
                      <c:pt idx="18479">
                        <c:v>2.1613800000000001E-13</c:v>
                      </c:pt>
                      <c:pt idx="18480">
                        <c:v>2.1044700000000001E-13</c:v>
                      </c:pt>
                      <c:pt idx="18481">
                        <c:v>2.1044700000000001E-13</c:v>
                      </c:pt>
                      <c:pt idx="18482">
                        <c:v>2.20051E-13</c:v>
                      </c:pt>
                      <c:pt idx="18483">
                        <c:v>2.20051E-13</c:v>
                      </c:pt>
                      <c:pt idx="18484">
                        <c:v>2.2297599999999999E-13</c:v>
                      </c:pt>
                      <c:pt idx="18485">
                        <c:v>2.2297599999999999E-13</c:v>
                      </c:pt>
                      <c:pt idx="18486">
                        <c:v>2.21846E-13</c:v>
                      </c:pt>
                      <c:pt idx="18487">
                        <c:v>2.21846E-13</c:v>
                      </c:pt>
                      <c:pt idx="18488">
                        <c:v>2.21186E-13</c:v>
                      </c:pt>
                      <c:pt idx="18489">
                        <c:v>2.21186E-13</c:v>
                      </c:pt>
                      <c:pt idx="18490">
                        <c:v>2.22177E-13</c:v>
                      </c:pt>
                      <c:pt idx="18491">
                        <c:v>2.22177E-13</c:v>
                      </c:pt>
                      <c:pt idx="18492">
                        <c:v>2.2960100000000002E-13</c:v>
                      </c:pt>
                      <c:pt idx="18493">
                        <c:v>2.2960100000000002E-13</c:v>
                      </c:pt>
                      <c:pt idx="18494">
                        <c:v>2.3021100000000001E-13</c:v>
                      </c:pt>
                      <c:pt idx="18495">
                        <c:v>2.3021100000000001E-13</c:v>
                      </c:pt>
                      <c:pt idx="18496">
                        <c:v>2.3315000000000002E-13</c:v>
                      </c:pt>
                      <c:pt idx="18497">
                        <c:v>2.3315000000000002E-13</c:v>
                      </c:pt>
                      <c:pt idx="18498">
                        <c:v>2.3246E-13</c:v>
                      </c:pt>
                      <c:pt idx="18499">
                        <c:v>2.3246E-13</c:v>
                      </c:pt>
                      <c:pt idx="18500">
                        <c:v>2.2930699999999999E-13</c:v>
                      </c:pt>
                      <c:pt idx="18501">
                        <c:v>2.2930699999999999E-13</c:v>
                      </c:pt>
                      <c:pt idx="18502">
                        <c:v>2.3513699999999998E-13</c:v>
                      </c:pt>
                      <c:pt idx="18503">
                        <c:v>2.3513699999999998E-13</c:v>
                      </c:pt>
                      <c:pt idx="18504">
                        <c:v>2.3031599999999999E-13</c:v>
                      </c:pt>
                      <c:pt idx="18505">
                        <c:v>2.3031599999999999E-13</c:v>
                      </c:pt>
                      <c:pt idx="18506">
                        <c:v>2.6877999999999999E-13</c:v>
                      </c:pt>
                      <c:pt idx="18507">
                        <c:v>2.6877999999999999E-13</c:v>
                      </c:pt>
                      <c:pt idx="18508">
                        <c:v>3.3506400000000003E-13</c:v>
                      </c:pt>
                      <c:pt idx="18509">
                        <c:v>3.3506400000000003E-13</c:v>
                      </c:pt>
                      <c:pt idx="18510">
                        <c:v>3.9997099999999998E-13</c:v>
                      </c:pt>
                      <c:pt idx="18511">
                        <c:v>3.9997099999999998E-13</c:v>
                      </c:pt>
                      <c:pt idx="18512">
                        <c:v>4.5732199999999996E-13</c:v>
                      </c:pt>
                      <c:pt idx="18513">
                        <c:v>4.5732199999999996E-13</c:v>
                      </c:pt>
                      <c:pt idx="18514">
                        <c:v>5.26123E-13</c:v>
                      </c:pt>
                      <c:pt idx="18515">
                        <c:v>5.26123E-13</c:v>
                      </c:pt>
                      <c:pt idx="18516">
                        <c:v>5.7386999999999996E-13</c:v>
                      </c:pt>
                      <c:pt idx="18517">
                        <c:v>5.7386999999999996E-13</c:v>
                      </c:pt>
                      <c:pt idx="18518">
                        <c:v>6.5288299999999996E-13</c:v>
                      </c:pt>
                      <c:pt idx="18519">
                        <c:v>6.5288299999999996E-13</c:v>
                      </c:pt>
                      <c:pt idx="18520">
                        <c:v>7.0529799999999999E-13</c:v>
                      </c:pt>
                      <c:pt idx="18521">
                        <c:v>7.0529799999999999E-13</c:v>
                      </c:pt>
                      <c:pt idx="18522">
                        <c:v>7.7257700000000001E-13</c:v>
                      </c:pt>
                      <c:pt idx="18523">
                        <c:v>7.7257700000000001E-13</c:v>
                      </c:pt>
                      <c:pt idx="18524">
                        <c:v>8.3414600000000005E-13</c:v>
                      </c:pt>
                      <c:pt idx="18525">
                        <c:v>8.3414600000000005E-13</c:v>
                      </c:pt>
                      <c:pt idx="18526">
                        <c:v>9.0501799999999997E-13</c:v>
                      </c:pt>
                      <c:pt idx="18527">
                        <c:v>9.0501799999999997E-13</c:v>
                      </c:pt>
                      <c:pt idx="18528">
                        <c:v>9.5723400000000004E-13</c:v>
                      </c:pt>
                      <c:pt idx="18529">
                        <c:v>9.5723400000000004E-13</c:v>
                      </c:pt>
                      <c:pt idx="18530">
                        <c:v>1.0282799999999999E-12</c:v>
                      </c:pt>
                      <c:pt idx="18531">
                        <c:v>1.0282799999999999E-12</c:v>
                      </c:pt>
                      <c:pt idx="18532">
                        <c:v>1.09571E-12</c:v>
                      </c:pt>
                      <c:pt idx="18533">
                        <c:v>1.09571E-12</c:v>
                      </c:pt>
                      <c:pt idx="18534">
                        <c:v>1.1658999999999999E-12</c:v>
                      </c:pt>
                      <c:pt idx="18535">
                        <c:v>1.1658999999999999E-12</c:v>
                      </c:pt>
                      <c:pt idx="18536">
                        <c:v>1.22078E-12</c:v>
                      </c:pt>
                      <c:pt idx="18537">
                        <c:v>1.22078E-12</c:v>
                      </c:pt>
                      <c:pt idx="18538">
                        <c:v>1.29159E-12</c:v>
                      </c:pt>
                      <c:pt idx="18539">
                        <c:v>1.29159E-12</c:v>
                      </c:pt>
                      <c:pt idx="18540">
                        <c:v>1.35492E-12</c:v>
                      </c:pt>
                      <c:pt idx="18541">
                        <c:v>1.35492E-12</c:v>
                      </c:pt>
                      <c:pt idx="18542">
                        <c:v>1.4329199999999999E-12</c:v>
                      </c:pt>
                      <c:pt idx="18543">
                        <c:v>1.4329199999999999E-12</c:v>
                      </c:pt>
                      <c:pt idx="18544">
                        <c:v>1.48961E-12</c:v>
                      </c:pt>
                      <c:pt idx="18545">
                        <c:v>1.48961E-12</c:v>
                      </c:pt>
                      <c:pt idx="18546">
                        <c:v>1.5526899999999999E-12</c:v>
                      </c:pt>
                      <c:pt idx="18547">
                        <c:v>1.5526899999999999E-12</c:v>
                      </c:pt>
                      <c:pt idx="18548">
                        <c:v>1.6009600000000001E-12</c:v>
                      </c:pt>
                      <c:pt idx="18549">
                        <c:v>1.6009600000000001E-12</c:v>
                      </c:pt>
                      <c:pt idx="18550">
                        <c:v>1.65776E-12</c:v>
                      </c:pt>
                      <c:pt idx="18551">
                        <c:v>1.65776E-12</c:v>
                      </c:pt>
                      <c:pt idx="18552">
                        <c:v>1.76342E-12</c:v>
                      </c:pt>
                      <c:pt idx="18553">
                        <c:v>1.76342E-12</c:v>
                      </c:pt>
                      <c:pt idx="18554">
                        <c:v>1.7960599999999999E-12</c:v>
                      </c:pt>
                      <c:pt idx="18555">
                        <c:v>1.7960599999999999E-12</c:v>
                      </c:pt>
                      <c:pt idx="18556">
                        <c:v>1.84651E-12</c:v>
                      </c:pt>
                      <c:pt idx="18557">
                        <c:v>1.84651E-12</c:v>
                      </c:pt>
                      <c:pt idx="18558">
                        <c:v>1.9246199999999999E-12</c:v>
                      </c:pt>
                      <c:pt idx="18559">
                        <c:v>1.9246199999999999E-12</c:v>
                      </c:pt>
                      <c:pt idx="18560">
                        <c:v>1.9579100000000001E-12</c:v>
                      </c:pt>
                      <c:pt idx="18561">
                        <c:v>1.9579100000000001E-12</c:v>
                      </c:pt>
                      <c:pt idx="18562">
                        <c:v>2.02028E-12</c:v>
                      </c:pt>
                      <c:pt idx="18563">
                        <c:v>2.02028E-12</c:v>
                      </c:pt>
                      <c:pt idx="18564">
                        <c:v>2.1058700000000002E-12</c:v>
                      </c:pt>
                      <c:pt idx="18565">
                        <c:v>2.1058700000000002E-12</c:v>
                      </c:pt>
                      <c:pt idx="18566">
                        <c:v>2.1465699999999998E-12</c:v>
                      </c:pt>
                      <c:pt idx="18567">
                        <c:v>2.1465699999999998E-12</c:v>
                      </c:pt>
                      <c:pt idx="18568">
                        <c:v>2.2423600000000002E-12</c:v>
                      </c:pt>
                      <c:pt idx="18569">
                        <c:v>2.2423600000000002E-12</c:v>
                      </c:pt>
                      <c:pt idx="18570">
                        <c:v>2.3152499999999999E-12</c:v>
                      </c:pt>
                      <c:pt idx="18571">
                        <c:v>2.3152499999999999E-12</c:v>
                      </c:pt>
                      <c:pt idx="18572">
                        <c:v>2.3683900000000002E-12</c:v>
                      </c:pt>
                      <c:pt idx="18573">
                        <c:v>2.3683900000000002E-12</c:v>
                      </c:pt>
                      <c:pt idx="18574">
                        <c:v>2.3999599999999998E-12</c:v>
                      </c:pt>
                      <c:pt idx="18575">
                        <c:v>2.3999599999999998E-12</c:v>
                      </c:pt>
                      <c:pt idx="18576">
                        <c:v>2.5028900000000001E-12</c:v>
                      </c:pt>
                      <c:pt idx="18577">
                        <c:v>2.5028900000000001E-12</c:v>
                      </c:pt>
                      <c:pt idx="18578">
                        <c:v>2.5515099999999999E-12</c:v>
                      </c:pt>
                      <c:pt idx="18579">
                        <c:v>2.5515099999999999E-12</c:v>
                      </c:pt>
                      <c:pt idx="18580">
                        <c:v>2.6058499999999998E-12</c:v>
                      </c:pt>
                      <c:pt idx="18581">
                        <c:v>2.6058499999999998E-12</c:v>
                      </c:pt>
                      <c:pt idx="18582">
                        <c:v>2.67433E-12</c:v>
                      </c:pt>
                      <c:pt idx="18583">
                        <c:v>2.67433E-12</c:v>
                      </c:pt>
                      <c:pt idx="18584">
                        <c:v>2.5376500000000002E-12</c:v>
                      </c:pt>
                      <c:pt idx="18585">
                        <c:v>2.5376500000000002E-12</c:v>
                      </c:pt>
                      <c:pt idx="18586">
                        <c:v>2.1158999999999999E-12</c:v>
                      </c:pt>
                      <c:pt idx="18587">
                        <c:v>2.1158999999999999E-12</c:v>
                      </c:pt>
                      <c:pt idx="18588">
                        <c:v>1.6991500000000001E-12</c:v>
                      </c:pt>
                      <c:pt idx="18589">
                        <c:v>1.6991500000000001E-12</c:v>
                      </c:pt>
                      <c:pt idx="18590">
                        <c:v>1.27046E-12</c:v>
                      </c:pt>
                      <c:pt idx="18591">
                        <c:v>1.27046E-12</c:v>
                      </c:pt>
                      <c:pt idx="18592">
                        <c:v>8.4965199999999996E-13</c:v>
                      </c:pt>
                      <c:pt idx="18593">
                        <c:v>8.4965199999999996E-13</c:v>
                      </c:pt>
                      <c:pt idx="18594">
                        <c:v>4.0369299999999998E-13</c:v>
                      </c:pt>
                      <c:pt idx="18595">
                        <c:v>4.0369299999999998E-13</c:v>
                      </c:pt>
                      <c:pt idx="18596">
                        <c:v>5.1992000000000001E-14</c:v>
                      </c:pt>
                      <c:pt idx="18597">
                        <c:v>5.1992000000000001E-14</c:v>
                      </c:pt>
                      <c:pt idx="18598">
                        <c:v>8.4604799999999998E-15</c:v>
                      </c:pt>
                      <c:pt idx="18599">
                        <c:v>8.4604799999999998E-15</c:v>
                      </c:pt>
                      <c:pt idx="18600">
                        <c:v>3.8836499999999999E-15</c:v>
                      </c:pt>
                      <c:pt idx="18601">
                        <c:v>3.8836499999999999E-15</c:v>
                      </c:pt>
                      <c:pt idx="18602">
                        <c:v>3.9610199999999998E-15</c:v>
                      </c:pt>
                      <c:pt idx="18603">
                        <c:v>3.9610199999999998E-15</c:v>
                      </c:pt>
                      <c:pt idx="18604">
                        <c:v>2.8521800000000001E-15</c:v>
                      </c:pt>
                      <c:pt idx="18605">
                        <c:v>2.8521800000000001E-15</c:v>
                      </c:pt>
                      <c:pt idx="18606">
                        <c:v>3.9699700000000001E-15</c:v>
                      </c:pt>
                      <c:pt idx="18607">
                        <c:v>3.9699700000000001E-15</c:v>
                      </c:pt>
                      <c:pt idx="18608">
                        <c:v>4.8958500000000001E-15</c:v>
                      </c:pt>
                      <c:pt idx="18609">
                        <c:v>4.8958500000000001E-15</c:v>
                      </c:pt>
                      <c:pt idx="18610">
                        <c:v>2.8961800000000001E-15</c:v>
                      </c:pt>
                      <c:pt idx="18611">
                        <c:v>2.8961800000000001E-15</c:v>
                      </c:pt>
                      <c:pt idx="18612">
                        <c:v>1.94315E-15</c:v>
                      </c:pt>
                      <c:pt idx="18613">
                        <c:v>1.94315E-15</c:v>
                      </c:pt>
                      <c:pt idx="18614">
                        <c:v>3.1367699999999999E-15</c:v>
                      </c:pt>
                      <c:pt idx="18615">
                        <c:v>3.1367699999999999E-15</c:v>
                      </c:pt>
                      <c:pt idx="18616">
                        <c:v>1.1277199999999999E-15</c:v>
                      </c:pt>
                      <c:pt idx="18617">
                        <c:v>1.1277199999999999E-15</c:v>
                      </c:pt>
                      <c:pt idx="18618">
                        <c:v>2.5864199999999999E-15</c:v>
                      </c:pt>
                      <c:pt idx="18619">
                        <c:v>2.5864199999999999E-15</c:v>
                      </c:pt>
                      <c:pt idx="18620">
                        <c:v>2.5501299999999999E-15</c:v>
                      </c:pt>
                      <c:pt idx="18621">
                        <c:v>2.5501299999999999E-15</c:v>
                      </c:pt>
                      <c:pt idx="18622">
                        <c:v>1.0979E-15</c:v>
                      </c:pt>
                      <c:pt idx="18623">
                        <c:v>1.0979E-15</c:v>
                      </c:pt>
                      <c:pt idx="18624">
                        <c:v>1.9816999999999998E-15</c:v>
                      </c:pt>
                      <c:pt idx="18625">
                        <c:v>1.9816999999999998E-15</c:v>
                      </c:pt>
                      <c:pt idx="18626">
                        <c:v>1.25721E-15</c:v>
                      </c:pt>
                      <c:pt idx="18627">
                        <c:v>1.25721E-15</c:v>
                      </c:pt>
                      <c:pt idx="18628">
                        <c:v>6.2413699999999999E-15</c:v>
                      </c:pt>
                      <c:pt idx="18629">
                        <c:v>6.2413699999999999E-15</c:v>
                      </c:pt>
                      <c:pt idx="18630">
                        <c:v>2.52214E-15</c:v>
                      </c:pt>
                      <c:pt idx="18631">
                        <c:v>2.52214E-15</c:v>
                      </c:pt>
                      <c:pt idx="18632">
                        <c:v>3.48325E-15</c:v>
                      </c:pt>
                      <c:pt idx="18633">
                        <c:v>3.48325E-15</c:v>
                      </c:pt>
                      <c:pt idx="18634">
                        <c:v>9.9012799999999994E-16</c:v>
                      </c:pt>
                      <c:pt idx="18635">
                        <c:v>9.9012799999999994E-16</c:v>
                      </c:pt>
                      <c:pt idx="18636">
                        <c:v>4.6844300000000003E-15</c:v>
                      </c:pt>
                      <c:pt idx="18637">
                        <c:v>4.6844300000000003E-15</c:v>
                      </c:pt>
                      <c:pt idx="18638">
                        <c:v>1.495E-15</c:v>
                      </c:pt>
                      <c:pt idx="18639">
                        <c:v>1.495E-15</c:v>
                      </c:pt>
                      <c:pt idx="18640">
                        <c:v>5.3225799999999998E-15</c:v>
                      </c:pt>
                      <c:pt idx="18641">
                        <c:v>5.3225799999999998E-15</c:v>
                      </c:pt>
                      <c:pt idx="18642">
                        <c:v>3.2154200000000001E-15</c:v>
                      </c:pt>
                      <c:pt idx="18643">
                        <c:v>3.2154200000000001E-15</c:v>
                      </c:pt>
                      <c:pt idx="18644">
                        <c:v>2.0513300000000001E-15</c:v>
                      </c:pt>
                      <c:pt idx="18645">
                        <c:v>2.0513300000000001E-15</c:v>
                      </c:pt>
                      <c:pt idx="18646">
                        <c:v>9.4396299999999991E-16</c:v>
                      </c:pt>
                      <c:pt idx="18647">
                        <c:v>9.4396299999999991E-16</c:v>
                      </c:pt>
                      <c:pt idx="18648">
                        <c:v>2.8559500000000002E-15</c:v>
                      </c:pt>
                      <c:pt idx="18649">
                        <c:v>2.8559500000000002E-15</c:v>
                      </c:pt>
                      <c:pt idx="18650">
                        <c:v>2.3728400000000001E-15</c:v>
                      </c:pt>
                      <c:pt idx="18651">
                        <c:v>2.3728400000000001E-15</c:v>
                      </c:pt>
                      <c:pt idx="18652">
                        <c:v>1.2916200000000001E-15</c:v>
                      </c:pt>
                      <c:pt idx="18653">
                        <c:v>1.2916200000000001E-15</c:v>
                      </c:pt>
                      <c:pt idx="18654">
                        <c:v>2.3641100000000001E-15</c:v>
                      </c:pt>
                      <c:pt idx="18655">
                        <c:v>2.3641100000000001E-15</c:v>
                      </c:pt>
                      <c:pt idx="18656">
                        <c:v>2.84048E-15</c:v>
                      </c:pt>
                      <c:pt idx="18657">
                        <c:v>2.84048E-15</c:v>
                      </c:pt>
                      <c:pt idx="18658">
                        <c:v>1.0474500000000001E-15</c:v>
                      </c:pt>
                      <c:pt idx="18659">
                        <c:v>1.0474500000000001E-15</c:v>
                      </c:pt>
                      <c:pt idx="18660">
                        <c:v>1.99388E-15</c:v>
                      </c:pt>
                      <c:pt idx="18661">
                        <c:v>1.99388E-15</c:v>
                      </c:pt>
                      <c:pt idx="18662">
                        <c:v>1.0800400000000001E-15</c:v>
                      </c:pt>
                      <c:pt idx="18663">
                        <c:v>1.0800400000000001E-15</c:v>
                      </c:pt>
                      <c:pt idx="18664">
                        <c:v>1.39227E-15</c:v>
                      </c:pt>
                      <c:pt idx="18665">
                        <c:v>1.39227E-15</c:v>
                      </c:pt>
                      <c:pt idx="18666">
                        <c:v>2.9827799999999999E-15</c:v>
                      </c:pt>
                      <c:pt idx="18667">
                        <c:v>2.9827799999999999E-15</c:v>
                      </c:pt>
                      <c:pt idx="18668">
                        <c:v>5.4369800000000002E-15</c:v>
                      </c:pt>
                      <c:pt idx="18669">
                        <c:v>5.4369800000000002E-15</c:v>
                      </c:pt>
                      <c:pt idx="18670">
                        <c:v>1.16623E-15</c:v>
                      </c:pt>
                      <c:pt idx="18671">
                        <c:v>1.16623E-15</c:v>
                      </c:pt>
                      <c:pt idx="18672">
                        <c:v>1.27603E-15</c:v>
                      </c:pt>
                      <c:pt idx="18673">
                        <c:v>1.27603E-15</c:v>
                      </c:pt>
                      <c:pt idx="18674">
                        <c:v>2.9375500000000002E-15</c:v>
                      </c:pt>
                      <c:pt idx="18675">
                        <c:v>2.9375500000000002E-15</c:v>
                      </c:pt>
                      <c:pt idx="18676">
                        <c:v>1.2671399999999999E-15</c:v>
                      </c:pt>
                      <c:pt idx="18677">
                        <c:v>1.2671399999999999E-15</c:v>
                      </c:pt>
                      <c:pt idx="18678">
                        <c:v>1.3407700000000001E-15</c:v>
                      </c:pt>
                      <c:pt idx="18679">
                        <c:v>1.3407700000000001E-15</c:v>
                      </c:pt>
                      <c:pt idx="18680">
                        <c:v>1.15795E-15</c:v>
                      </c:pt>
                      <c:pt idx="18681">
                        <c:v>1.15795E-15</c:v>
                      </c:pt>
                      <c:pt idx="18682">
                        <c:v>1.96439E-15</c:v>
                      </c:pt>
                      <c:pt idx="18683">
                        <c:v>1.96439E-15</c:v>
                      </c:pt>
                      <c:pt idx="18684">
                        <c:v>1.3179E-15</c:v>
                      </c:pt>
                      <c:pt idx="18685">
                        <c:v>1.3179E-15</c:v>
                      </c:pt>
                      <c:pt idx="18686">
                        <c:v>9.5989600000000001E-16</c:v>
                      </c:pt>
                      <c:pt idx="18687">
                        <c:v>9.5989600000000001E-16</c:v>
                      </c:pt>
                      <c:pt idx="18688">
                        <c:v>9.0729200000000003E-16</c:v>
                      </c:pt>
                      <c:pt idx="18689">
                        <c:v>9.0729200000000003E-16</c:v>
                      </c:pt>
                      <c:pt idx="18690">
                        <c:v>6.1501299999999996E-16</c:v>
                      </c:pt>
                      <c:pt idx="18691">
                        <c:v>6.1501299999999996E-16</c:v>
                      </c:pt>
                      <c:pt idx="18692">
                        <c:v>1.81915E-15</c:v>
                      </c:pt>
                      <c:pt idx="18693">
                        <c:v>1.81915E-15</c:v>
                      </c:pt>
                      <c:pt idx="18694">
                        <c:v>1.17978E-15</c:v>
                      </c:pt>
                      <c:pt idx="18695">
                        <c:v>1.17978E-15</c:v>
                      </c:pt>
                      <c:pt idx="18696">
                        <c:v>1.4928200000000001E-15</c:v>
                      </c:pt>
                      <c:pt idx="18697">
                        <c:v>1.4928200000000001E-15</c:v>
                      </c:pt>
                      <c:pt idx="18698">
                        <c:v>1.2319999999999999E-15</c:v>
                      </c:pt>
                      <c:pt idx="18699">
                        <c:v>1.2319999999999999E-15</c:v>
                      </c:pt>
                      <c:pt idx="18700">
                        <c:v>2.5544199999999998E-15</c:v>
                      </c:pt>
                      <c:pt idx="18701">
                        <c:v>2.5544199999999998E-15</c:v>
                      </c:pt>
                      <c:pt idx="18702">
                        <c:v>2.5663699999999999E-15</c:v>
                      </c:pt>
                      <c:pt idx="18703">
                        <c:v>2.5663699999999999E-15</c:v>
                      </c:pt>
                      <c:pt idx="18704">
                        <c:v>2.10975E-15</c:v>
                      </c:pt>
                      <c:pt idx="18705">
                        <c:v>2.10975E-15</c:v>
                      </c:pt>
                      <c:pt idx="18706">
                        <c:v>2.3582300000000001E-15</c:v>
                      </c:pt>
                      <c:pt idx="18707">
                        <c:v>2.3582300000000001E-15</c:v>
                      </c:pt>
                      <c:pt idx="18708">
                        <c:v>9.1754199999999995E-16</c:v>
                      </c:pt>
                      <c:pt idx="18709">
                        <c:v>9.1754199999999995E-16</c:v>
                      </c:pt>
                      <c:pt idx="18710">
                        <c:v>1.09369E-15</c:v>
                      </c:pt>
                      <c:pt idx="18711">
                        <c:v>1.09369E-15</c:v>
                      </c:pt>
                      <c:pt idx="18712">
                        <c:v>4.0572800000000003E-15</c:v>
                      </c:pt>
                      <c:pt idx="18713">
                        <c:v>4.0572800000000003E-15</c:v>
                      </c:pt>
                      <c:pt idx="18714">
                        <c:v>3.6361700000000001E-15</c:v>
                      </c:pt>
                      <c:pt idx="18715">
                        <c:v>3.6361700000000001E-15</c:v>
                      </c:pt>
                      <c:pt idx="18716">
                        <c:v>1.3466600000000001E-15</c:v>
                      </c:pt>
                      <c:pt idx="18717">
                        <c:v>1.3466600000000001E-15</c:v>
                      </c:pt>
                      <c:pt idx="18718">
                        <c:v>1.3649099999999999E-15</c:v>
                      </c:pt>
                      <c:pt idx="18719">
                        <c:v>1.3649099999999999E-15</c:v>
                      </c:pt>
                      <c:pt idx="18720">
                        <c:v>1.5943100000000001E-15</c:v>
                      </c:pt>
                      <c:pt idx="18721">
                        <c:v>1.5943100000000001E-15</c:v>
                      </c:pt>
                      <c:pt idx="18722">
                        <c:v>2.98793E-15</c:v>
                      </c:pt>
                      <c:pt idx="18723">
                        <c:v>2.98793E-15</c:v>
                      </c:pt>
                      <c:pt idx="18724">
                        <c:v>1.8099799999999999E-15</c:v>
                      </c:pt>
                      <c:pt idx="18725">
                        <c:v>1.8099799999999999E-15</c:v>
                      </c:pt>
                      <c:pt idx="18726">
                        <c:v>9.1679100000000007E-16</c:v>
                      </c:pt>
                      <c:pt idx="18727">
                        <c:v>9.1679100000000007E-16</c:v>
                      </c:pt>
                      <c:pt idx="18728">
                        <c:v>6.5417899999999999E-16</c:v>
                      </c:pt>
                      <c:pt idx="18729">
                        <c:v>6.5417899999999999E-16</c:v>
                      </c:pt>
                      <c:pt idx="18730">
                        <c:v>1.0228899999999999E-15</c:v>
                      </c:pt>
                      <c:pt idx="18731">
                        <c:v>1.0228899999999999E-15</c:v>
                      </c:pt>
                      <c:pt idx="18732">
                        <c:v>1.1109199999999999E-15</c:v>
                      </c:pt>
                      <c:pt idx="18733">
                        <c:v>1.1109199999999999E-15</c:v>
                      </c:pt>
                      <c:pt idx="18734">
                        <c:v>3.4559500000000001E-15</c:v>
                      </c:pt>
                      <c:pt idx="18735">
                        <c:v>3.4559500000000001E-15</c:v>
                      </c:pt>
                      <c:pt idx="18736">
                        <c:v>1.62375E-15</c:v>
                      </c:pt>
                      <c:pt idx="18737">
                        <c:v>1.62375E-15</c:v>
                      </c:pt>
                      <c:pt idx="18738">
                        <c:v>3.6521800000000001E-15</c:v>
                      </c:pt>
                      <c:pt idx="18739">
                        <c:v>3.6521800000000001E-15</c:v>
                      </c:pt>
                      <c:pt idx="18740">
                        <c:v>3.3744400000000001E-15</c:v>
                      </c:pt>
                      <c:pt idx="18741">
                        <c:v>3.3744400000000001E-15</c:v>
                      </c:pt>
                      <c:pt idx="18742">
                        <c:v>1.0715099999999999E-15</c:v>
                      </c:pt>
                      <c:pt idx="18743">
                        <c:v>1.0715099999999999E-15</c:v>
                      </c:pt>
                      <c:pt idx="18744">
                        <c:v>2.0307700000000001E-15</c:v>
                      </c:pt>
                      <c:pt idx="18745">
                        <c:v>2.0307700000000001E-15</c:v>
                      </c:pt>
                      <c:pt idx="18746">
                        <c:v>1.1086100000000001E-15</c:v>
                      </c:pt>
                      <c:pt idx="18747">
                        <c:v>1.1086100000000001E-15</c:v>
                      </c:pt>
                      <c:pt idx="18748">
                        <c:v>1.01963E-15</c:v>
                      </c:pt>
                      <c:pt idx="18749">
                        <c:v>1.01963E-15</c:v>
                      </c:pt>
                      <c:pt idx="18750">
                        <c:v>2.1215400000000002E-15</c:v>
                      </c:pt>
                      <c:pt idx="18751">
                        <c:v>2.1215400000000002E-15</c:v>
                      </c:pt>
                      <c:pt idx="18752">
                        <c:v>6.7933500000000002E-16</c:v>
                      </c:pt>
                      <c:pt idx="18753">
                        <c:v>6.7933500000000002E-16</c:v>
                      </c:pt>
                      <c:pt idx="18754">
                        <c:v>1.1822300000000001E-15</c:v>
                      </c:pt>
                      <c:pt idx="18755">
                        <c:v>1.1822300000000001E-15</c:v>
                      </c:pt>
                      <c:pt idx="18756">
                        <c:v>1.6554499999999999E-15</c:v>
                      </c:pt>
                      <c:pt idx="18757">
                        <c:v>1.6554499999999999E-15</c:v>
                      </c:pt>
                      <c:pt idx="18758">
                        <c:v>1.53303E-15</c:v>
                      </c:pt>
                      <c:pt idx="18759">
                        <c:v>1.53303E-15</c:v>
                      </c:pt>
                      <c:pt idx="18760">
                        <c:v>9.3184799999999991E-16</c:v>
                      </c:pt>
                      <c:pt idx="18761">
                        <c:v>9.3184799999999991E-16</c:v>
                      </c:pt>
                      <c:pt idx="18762">
                        <c:v>2.07817E-15</c:v>
                      </c:pt>
                      <c:pt idx="18763">
                        <c:v>2.07817E-15</c:v>
                      </c:pt>
                      <c:pt idx="18764">
                        <c:v>2.2311199999999999E-15</c:v>
                      </c:pt>
                      <c:pt idx="18765">
                        <c:v>2.2311199999999999E-15</c:v>
                      </c:pt>
                      <c:pt idx="18766">
                        <c:v>2.9733700000000001E-13</c:v>
                      </c:pt>
                      <c:pt idx="18767">
                        <c:v>2.9733700000000001E-13</c:v>
                      </c:pt>
                      <c:pt idx="18768">
                        <c:v>1.12151E-15</c:v>
                      </c:pt>
                      <c:pt idx="18769">
                        <c:v>1.12151E-15</c:v>
                      </c:pt>
                      <c:pt idx="18770">
                        <c:v>7.6579099999999998E-16</c:v>
                      </c:pt>
                      <c:pt idx="18771">
                        <c:v>7.6579099999999998E-16</c:v>
                      </c:pt>
                      <c:pt idx="18772">
                        <c:v>1.04507E-15</c:v>
                      </c:pt>
                      <c:pt idx="18773">
                        <c:v>1.04507E-15</c:v>
                      </c:pt>
                      <c:pt idx="18774">
                        <c:v>6.2847199999999997E-16</c:v>
                      </c:pt>
                      <c:pt idx="18775">
                        <c:v>6.2847199999999997E-16</c:v>
                      </c:pt>
                      <c:pt idx="18776">
                        <c:v>1.0611500000000001E-15</c:v>
                      </c:pt>
                      <c:pt idx="18777">
                        <c:v>1.0611500000000001E-15</c:v>
                      </c:pt>
                      <c:pt idx="18778">
                        <c:v>3.2378699999999999E-15</c:v>
                      </c:pt>
                      <c:pt idx="18779">
                        <c:v>3.2378699999999999E-15</c:v>
                      </c:pt>
                      <c:pt idx="18780">
                        <c:v>7.7285199999999996E-16</c:v>
                      </c:pt>
                      <c:pt idx="18781">
                        <c:v>7.7285199999999996E-16</c:v>
                      </c:pt>
                      <c:pt idx="18782">
                        <c:v>6.8810800000000002E-16</c:v>
                      </c:pt>
                      <c:pt idx="18783">
                        <c:v>6.8810800000000002E-16</c:v>
                      </c:pt>
                      <c:pt idx="18784">
                        <c:v>3.0946200000000002E-15</c:v>
                      </c:pt>
                      <c:pt idx="18785">
                        <c:v>3.0946200000000002E-15</c:v>
                      </c:pt>
                      <c:pt idx="18786">
                        <c:v>2.93531E-15</c:v>
                      </c:pt>
                      <c:pt idx="18787">
                        <c:v>2.93531E-15</c:v>
                      </c:pt>
                      <c:pt idx="18788">
                        <c:v>6.7698399999999998E-16</c:v>
                      </c:pt>
                      <c:pt idx="18789">
                        <c:v>6.7698399999999998E-16</c:v>
                      </c:pt>
                      <c:pt idx="18790">
                        <c:v>1.0005299999999999E-15</c:v>
                      </c:pt>
                      <c:pt idx="18791">
                        <c:v>1.0005299999999999E-15</c:v>
                      </c:pt>
                      <c:pt idx="18792">
                        <c:v>1.9353799999999999E-15</c:v>
                      </c:pt>
                      <c:pt idx="18793">
                        <c:v>1.9353799999999999E-15</c:v>
                      </c:pt>
                      <c:pt idx="18794">
                        <c:v>1.38912E-15</c:v>
                      </c:pt>
                      <c:pt idx="18795">
                        <c:v>1.38912E-15</c:v>
                      </c:pt>
                      <c:pt idx="18796">
                        <c:v>1.69986E-15</c:v>
                      </c:pt>
                      <c:pt idx="18797">
                        <c:v>1.69986E-15</c:v>
                      </c:pt>
                      <c:pt idx="18798">
                        <c:v>8.0296199999999997E-16</c:v>
                      </c:pt>
                      <c:pt idx="18799">
                        <c:v>8.0296199999999997E-16</c:v>
                      </c:pt>
                      <c:pt idx="18800">
                        <c:v>1.50842E-15</c:v>
                      </c:pt>
                      <c:pt idx="18801">
                        <c:v>1.50842E-15</c:v>
                      </c:pt>
                      <c:pt idx="18802">
                        <c:v>9.1913400000000008E-16</c:v>
                      </c:pt>
                      <c:pt idx="18803">
                        <c:v>9.1913400000000008E-16</c:v>
                      </c:pt>
                      <c:pt idx="18804">
                        <c:v>3.0632700000000002E-15</c:v>
                      </c:pt>
                      <c:pt idx="18805">
                        <c:v>3.0632700000000002E-15</c:v>
                      </c:pt>
                      <c:pt idx="18806">
                        <c:v>1.04051E-15</c:v>
                      </c:pt>
                      <c:pt idx="18807">
                        <c:v>1.04051E-15</c:v>
                      </c:pt>
                      <c:pt idx="18808">
                        <c:v>2.0569800000000001E-15</c:v>
                      </c:pt>
                      <c:pt idx="18809">
                        <c:v>2.0569800000000001E-15</c:v>
                      </c:pt>
                      <c:pt idx="18810">
                        <c:v>1.32384E-15</c:v>
                      </c:pt>
                      <c:pt idx="18811">
                        <c:v>1.32384E-15</c:v>
                      </c:pt>
                      <c:pt idx="18812">
                        <c:v>1.0787400000000001E-15</c:v>
                      </c:pt>
                      <c:pt idx="18813">
                        <c:v>1.0787400000000001E-15</c:v>
                      </c:pt>
                      <c:pt idx="18814">
                        <c:v>3.6649099999999998E-15</c:v>
                      </c:pt>
                      <c:pt idx="18815">
                        <c:v>3.6649099999999998E-15</c:v>
                      </c:pt>
                      <c:pt idx="18816">
                        <c:v>3.0220299999999999E-15</c:v>
                      </c:pt>
                      <c:pt idx="18817">
                        <c:v>3.0220299999999999E-15</c:v>
                      </c:pt>
                      <c:pt idx="18818">
                        <c:v>1.8378800000000002E-15</c:v>
                      </c:pt>
                      <c:pt idx="18819">
                        <c:v>1.8378800000000002E-15</c:v>
                      </c:pt>
                      <c:pt idx="18820">
                        <c:v>4.9432100000000003E-16</c:v>
                      </c:pt>
                      <c:pt idx="18821">
                        <c:v>4.9432100000000003E-16</c:v>
                      </c:pt>
                      <c:pt idx="18822">
                        <c:v>5.9483200000000004E-15</c:v>
                      </c:pt>
                      <c:pt idx="18823">
                        <c:v>5.9483200000000004E-15</c:v>
                      </c:pt>
                      <c:pt idx="18824">
                        <c:v>2.8863399999999999E-15</c:v>
                      </c:pt>
                      <c:pt idx="18825">
                        <c:v>2.8863399999999999E-15</c:v>
                      </c:pt>
                      <c:pt idx="18826">
                        <c:v>2.4245899999999998E-15</c:v>
                      </c:pt>
                      <c:pt idx="18827">
                        <c:v>2.4245899999999998E-15</c:v>
                      </c:pt>
                      <c:pt idx="18828">
                        <c:v>9.7267800000000003E-16</c:v>
                      </c:pt>
                      <c:pt idx="18829">
                        <c:v>9.7267800000000003E-16</c:v>
                      </c:pt>
                      <c:pt idx="18830">
                        <c:v>3.7648099999999997E-15</c:v>
                      </c:pt>
                      <c:pt idx="18831">
                        <c:v>3.7648099999999997E-15</c:v>
                      </c:pt>
                      <c:pt idx="18832">
                        <c:v>9.6556200000000009E-16</c:v>
                      </c:pt>
                      <c:pt idx="18833">
                        <c:v>9.6556200000000009E-16</c:v>
                      </c:pt>
                      <c:pt idx="18834">
                        <c:v>9.2790099999999997E-16</c:v>
                      </c:pt>
                      <c:pt idx="18835">
                        <c:v>9.2790099999999997E-16</c:v>
                      </c:pt>
                      <c:pt idx="18836">
                        <c:v>3.5572899999999999E-15</c:v>
                      </c:pt>
                      <c:pt idx="18837">
                        <c:v>3.5572899999999999E-15</c:v>
                      </c:pt>
                      <c:pt idx="18838">
                        <c:v>9.6878999999999991E-16</c:v>
                      </c:pt>
                      <c:pt idx="18839">
                        <c:v>9.6878999999999991E-16</c:v>
                      </c:pt>
                      <c:pt idx="18840">
                        <c:v>1.13552E-15</c:v>
                      </c:pt>
                      <c:pt idx="18841">
                        <c:v>1.13552E-15</c:v>
                      </c:pt>
                      <c:pt idx="18842">
                        <c:v>1.9144200000000001E-15</c:v>
                      </c:pt>
                      <c:pt idx="18843">
                        <c:v>1.9144200000000001E-15</c:v>
                      </c:pt>
                      <c:pt idx="18844">
                        <c:v>1.9519100000000002E-15</c:v>
                      </c:pt>
                      <c:pt idx="18845">
                        <c:v>1.9519100000000002E-15</c:v>
                      </c:pt>
                      <c:pt idx="18846">
                        <c:v>1.98311E-15</c:v>
                      </c:pt>
                      <c:pt idx="18847">
                        <c:v>1.98311E-15</c:v>
                      </c:pt>
                      <c:pt idx="18848">
                        <c:v>2.6677300000000001E-15</c:v>
                      </c:pt>
                      <c:pt idx="18849">
                        <c:v>2.6677300000000001E-15</c:v>
                      </c:pt>
                      <c:pt idx="18850">
                        <c:v>3.2304400000000001E-15</c:v>
                      </c:pt>
                      <c:pt idx="18851">
                        <c:v>3.2304400000000001E-15</c:v>
                      </c:pt>
                      <c:pt idx="18852">
                        <c:v>5.6141999999999996E-16</c:v>
                      </c:pt>
                      <c:pt idx="18853">
                        <c:v>5.6141999999999996E-16</c:v>
                      </c:pt>
                      <c:pt idx="18854">
                        <c:v>1.25719E-15</c:v>
                      </c:pt>
                      <c:pt idx="18855">
                        <c:v>1.25719E-15</c:v>
                      </c:pt>
                      <c:pt idx="18856">
                        <c:v>9.6299699999999998E-15</c:v>
                      </c:pt>
                      <c:pt idx="18857">
                        <c:v>9.6299699999999998E-15</c:v>
                      </c:pt>
                      <c:pt idx="18858">
                        <c:v>4.45252E-15</c:v>
                      </c:pt>
                      <c:pt idx="18859">
                        <c:v>4.45252E-15</c:v>
                      </c:pt>
                      <c:pt idx="18860">
                        <c:v>9.2906099999999997E-16</c:v>
                      </c:pt>
                      <c:pt idx="18861">
                        <c:v>9.2906099999999997E-16</c:v>
                      </c:pt>
                      <c:pt idx="18862">
                        <c:v>7.9945200000000004E-16</c:v>
                      </c:pt>
                      <c:pt idx="18863">
                        <c:v>7.9945200000000004E-16</c:v>
                      </c:pt>
                      <c:pt idx="18864">
                        <c:v>1.04964E-15</c:v>
                      </c:pt>
                      <c:pt idx="18865">
                        <c:v>1.04964E-15</c:v>
                      </c:pt>
                      <c:pt idx="18866">
                        <c:v>9.5784599999999991E-16</c:v>
                      </c:pt>
                      <c:pt idx="18867">
                        <c:v>9.5784599999999991E-16</c:v>
                      </c:pt>
                      <c:pt idx="18868">
                        <c:v>2.6285599999999999E-15</c:v>
                      </c:pt>
                      <c:pt idx="18869">
                        <c:v>2.6285599999999999E-15</c:v>
                      </c:pt>
                      <c:pt idx="18870">
                        <c:v>1.0475400000000001E-15</c:v>
                      </c:pt>
                      <c:pt idx="18871">
                        <c:v>1.0475400000000001E-15</c:v>
                      </c:pt>
                      <c:pt idx="18872">
                        <c:v>1.30697E-15</c:v>
                      </c:pt>
                      <c:pt idx="18873">
                        <c:v>1.30697E-15</c:v>
                      </c:pt>
                      <c:pt idx="18874">
                        <c:v>9.0011199999999998E-16</c:v>
                      </c:pt>
                      <c:pt idx="18875">
                        <c:v>9.0011199999999998E-16</c:v>
                      </c:pt>
                      <c:pt idx="18876">
                        <c:v>2.8612500000000001E-15</c:v>
                      </c:pt>
                      <c:pt idx="18877">
                        <c:v>2.8612500000000001E-15</c:v>
                      </c:pt>
                      <c:pt idx="18878">
                        <c:v>2.0419600000000002E-15</c:v>
                      </c:pt>
                      <c:pt idx="18879">
                        <c:v>2.0419600000000002E-15</c:v>
                      </c:pt>
                      <c:pt idx="18880">
                        <c:v>8.9764900000000008E-16</c:v>
                      </c:pt>
                      <c:pt idx="18881">
                        <c:v>8.9764900000000008E-16</c:v>
                      </c:pt>
                      <c:pt idx="18882">
                        <c:v>3.7696100000000001E-15</c:v>
                      </c:pt>
                      <c:pt idx="18883">
                        <c:v>3.7696100000000001E-15</c:v>
                      </c:pt>
                      <c:pt idx="18884">
                        <c:v>1.1273400000000001E-15</c:v>
                      </c:pt>
                      <c:pt idx="18885">
                        <c:v>1.1273400000000001E-15</c:v>
                      </c:pt>
                      <c:pt idx="18886">
                        <c:v>4.3152299999999997E-15</c:v>
                      </c:pt>
                      <c:pt idx="18887">
                        <c:v>4.3152299999999997E-15</c:v>
                      </c:pt>
                      <c:pt idx="18888">
                        <c:v>2.6475900000000001E-15</c:v>
                      </c:pt>
                      <c:pt idx="18889">
                        <c:v>2.6475900000000001E-15</c:v>
                      </c:pt>
                      <c:pt idx="18890">
                        <c:v>1.4580299999999999E-15</c:v>
                      </c:pt>
                      <c:pt idx="18891">
                        <c:v>1.4580299999999999E-15</c:v>
                      </c:pt>
                      <c:pt idx="18892">
                        <c:v>9.0969699999999992E-16</c:v>
                      </c:pt>
                      <c:pt idx="18893">
                        <c:v>9.0969699999999992E-16</c:v>
                      </c:pt>
                      <c:pt idx="18894">
                        <c:v>4.0188200000000001E-15</c:v>
                      </c:pt>
                      <c:pt idx="18895">
                        <c:v>4.0188200000000001E-15</c:v>
                      </c:pt>
                      <c:pt idx="18896">
                        <c:v>3.9500600000000001E-15</c:v>
                      </c:pt>
                      <c:pt idx="18897">
                        <c:v>3.9500600000000001E-15</c:v>
                      </c:pt>
                      <c:pt idx="18898">
                        <c:v>2.5533100000000001E-15</c:v>
                      </c:pt>
                      <c:pt idx="18899">
                        <c:v>2.5533100000000001E-15</c:v>
                      </c:pt>
                      <c:pt idx="18900">
                        <c:v>1.2341499999999999E-15</c:v>
                      </c:pt>
                      <c:pt idx="18901">
                        <c:v>1.2341499999999999E-15</c:v>
                      </c:pt>
                      <c:pt idx="18902">
                        <c:v>1.9521399999999998E-15</c:v>
                      </c:pt>
                      <c:pt idx="18903">
                        <c:v>1.9521399999999998E-15</c:v>
                      </c:pt>
                      <c:pt idx="18904">
                        <c:v>2.26294E-15</c:v>
                      </c:pt>
                      <c:pt idx="18905">
                        <c:v>2.26294E-15</c:v>
                      </c:pt>
                      <c:pt idx="18906">
                        <c:v>9.8437599999999996E-16</c:v>
                      </c:pt>
                      <c:pt idx="18907">
                        <c:v>9.8437599999999996E-16</c:v>
                      </c:pt>
                      <c:pt idx="18908">
                        <c:v>2.2613800000000001E-15</c:v>
                      </c:pt>
                      <c:pt idx="18909">
                        <c:v>2.2613800000000001E-15</c:v>
                      </c:pt>
                      <c:pt idx="18910">
                        <c:v>2.5492999999999998E-15</c:v>
                      </c:pt>
                      <c:pt idx="18911">
                        <c:v>2.5492999999999998E-15</c:v>
                      </c:pt>
                      <c:pt idx="18912">
                        <c:v>7.9703099999999997E-16</c:v>
                      </c:pt>
                      <c:pt idx="18913">
                        <c:v>7.9703099999999997E-16</c:v>
                      </c:pt>
                      <c:pt idx="18914">
                        <c:v>2.2589599999999999E-15</c:v>
                      </c:pt>
                      <c:pt idx="18915">
                        <c:v>2.2589599999999999E-15</c:v>
                      </c:pt>
                      <c:pt idx="18916">
                        <c:v>1.12838E-15</c:v>
                      </c:pt>
                      <c:pt idx="18917">
                        <c:v>1.12838E-15</c:v>
                      </c:pt>
                      <c:pt idx="18918">
                        <c:v>1.8751700000000001E-15</c:v>
                      </c:pt>
                      <c:pt idx="18919">
                        <c:v>1.8751700000000001E-15</c:v>
                      </c:pt>
                      <c:pt idx="18920">
                        <c:v>8.5568699999999996E-16</c:v>
                      </c:pt>
                      <c:pt idx="18921">
                        <c:v>8.5568699999999996E-16</c:v>
                      </c:pt>
                      <c:pt idx="18922">
                        <c:v>1.0502400000000001E-15</c:v>
                      </c:pt>
                      <c:pt idx="18923">
                        <c:v>1.0502400000000001E-15</c:v>
                      </c:pt>
                      <c:pt idx="18924">
                        <c:v>3.73738E-15</c:v>
                      </c:pt>
                      <c:pt idx="18925">
                        <c:v>3.73738E-15</c:v>
                      </c:pt>
                      <c:pt idx="18926">
                        <c:v>8.6821400000000003E-16</c:v>
                      </c:pt>
                      <c:pt idx="18927">
                        <c:v>8.6821400000000003E-16</c:v>
                      </c:pt>
                      <c:pt idx="18928">
                        <c:v>1.66725E-15</c:v>
                      </c:pt>
                      <c:pt idx="18929">
                        <c:v>1.66725E-15</c:v>
                      </c:pt>
                      <c:pt idx="18930">
                        <c:v>2.17973E-15</c:v>
                      </c:pt>
                      <c:pt idx="18931">
                        <c:v>2.17973E-15</c:v>
                      </c:pt>
                      <c:pt idx="18932">
                        <c:v>9.6403699999999993E-16</c:v>
                      </c:pt>
                      <c:pt idx="18933">
                        <c:v>9.6403699999999993E-16</c:v>
                      </c:pt>
                      <c:pt idx="18934">
                        <c:v>3.9226100000000001E-15</c:v>
                      </c:pt>
                      <c:pt idx="18935">
                        <c:v>3.9226100000000001E-15</c:v>
                      </c:pt>
                      <c:pt idx="18936">
                        <c:v>2.3795500000000002E-15</c:v>
                      </c:pt>
                      <c:pt idx="18937">
                        <c:v>2.3795500000000002E-15</c:v>
                      </c:pt>
                      <c:pt idx="18938">
                        <c:v>1.2558299999999999E-15</c:v>
                      </c:pt>
                      <c:pt idx="18939">
                        <c:v>1.2558299999999999E-15</c:v>
                      </c:pt>
                      <c:pt idx="18940">
                        <c:v>8.2581299999999996E-16</c:v>
                      </c:pt>
                      <c:pt idx="18941">
                        <c:v>8.2581299999999996E-16</c:v>
                      </c:pt>
                      <c:pt idx="18942">
                        <c:v>1.0441799999999999E-15</c:v>
                      </c:pt>
                      <c:pt idx="18943">
                        <c:v>1.0441799999999999E-15</c:v>
                      </c:pt>
                      <c:pt idx="18944">
                        <c:v>1.02961E-15</c:v>
                      </c:pt>
                      <c:pt idx="18945">
                        <c:v>1.02961E-15</c:v>
                      </c:pt>
                      <c:pt idx="18946">
                        <c:v>2.5050800000000001E-15</c:v>
                      </c:pt>
                      <c:pt idx="18947">
                        <c:v>2.5050800000000001E-15</c:v>
                      </c:pt>
                      <c:pt idx="18948">
                        <c:v>3.3222499999999999E-15</c:v>
                      </c:pt>
                      <c:pt idx="18949">
                        <c:v>3.3222499999999999E-15</c:v>
                      </c:pt>
                      <c:pt idx="18950">
                        <c:v>2.4317700000000001E-15</c:v>
                      </c:pt>
                      <c:pt idx="18951">
                        <c:v>2.4317700000000001E-15</c:v>
                      </c:pt>
                      <c:pt idx="18952">
                        <c:v>1.7319299999999999E-15</c:v>
                      </c:pt>
                      <c:pt idx="18953">
                        <c:v>1.7319299999999999E-15</c:v>
                      </c:pt>
                      <c:pt idx="18954">
                        <c:v>9.0421400000000002E-16</c:v>
                      </c:pt>
                      <c:pt idx="18955">
                        <c:v>9.0421400000000002E-16</c:v>
                      </c:pt>
                      <c:pt idx="18956">
                        <c:v>1.73988E-15</c:v>
                      </c:pt>
                      <c:pt idx="18957">
                        <c:v>1.73988E-15</c:v>
                      </c:pt>
                      <c:pt idx="18958">
                        <c:v>3.3958599999999999E-15</c:v>
                      </c:pt>
                      <c:pt idx="18959">
                        <c:v>3.3958599999999999E-15</c:v>
                      </c:pt>
                      <c:pt idx="18960">
                        <c:v>8.6104499999999997E-16</c:v>
                      </c:pt>
                      <c:pt idx="18961">
                        <c:v>8.6104499999999997E-16</c:v>
                      </c:pt>
                      <c:pt idx="18962">
                        <c:v>1.3667699999999999E-15</c:v>
                      </c:pt>
                      <c:pt idx="18963">
                        <c:v>1.3667699999999999E-15</c:v>
                      </c:pt>
                      <c:pt idx="18964">
                        <c:v>1.03648E-15</c:v>
                      </c:pt>
                      <c:pt idx="18965">
                        <c:v>1.03648E-15</c:v>
                      </c:pt>
                      <c:pt idx="18966">
                        <c:v>2.8848800000000001E-15</c:v>
                      </c:pt>
                      <c:pt idx="18967">
                        <c:v>2.8848800000000001E-15</c:v>
                      </c:pt>
                      <c:pt idx="18968">
                        <c:v>1.5591700000000001E-15</c:v>
                      </c:pt>
                      <c:pt idx="18969">
                        <c:v>1.5591700000000001E-15</c:v>
                      </c:pt>
                      <c:pt idx="18970">
                        <c:v>2.36312E-15</c:v>
                      </c:pt>
                      <c:pt idx="18971">
                        <c:v>2.36312E-15</c:v>
                      </c:pt>
                      <c:pt idx="18972">
                        <c:v>1.72819E-15</c:v>
                      </c:pt>
                      <c:pt idx="18973">
                        <c:v>1.72819E-15</c:v>
                      </c:pt>
                      <c:pt idx="18974">
                        <c:v>1.06669E-15</c:v>
                      </c:pt>
                      <c:pt idx="18975">
                        <c:v>1.06669E-15</c:v>
                      </c:pt>
                      <c:pt idx="18976">
                        <c:v>7.9037900000000002E-16</c:v>
                      </c:pt>
                      <c:pt idx="18977">
                        <c:v>7.9037900000000002E-16</c:v>
                      </c:pt>
                      <c:pt idx="18978">
                        <c:v>7.6003199999999998E-16</c:v>
                      </c:pt>
                      <c:pt idx="18979">
                        <c:v>7.6003199999999998E-16</c:v>
                      </c:pt>
                      <c:pt idx="18980">
                        <c:v>3.7694099999999999E-15</c:v>
                      </c:pt>
                      <c:pt idx="18981">
                        <c:v>3.7694099999999999E-15</c:v>
                      </c:pt>
                      <c:pt idx="18982">
                        <c:v>2.1284700000000001E-15</c:v>
                      </c:pt>
                      <c:pt idx="18983">
                        <c:v>2.1284700000000001E-15</c:v>
                      </c:pt>
                      <c:pt idx="18984">
                        <c:v>8.8870499999999991E-16</c:v>
                      </c:pt>
                      <c:pt idx="18985">
                        <c:v>8.8870499999999991E-16</c:v>
                      </c:pt>
                      <c:pt idx="18986">
                        <c:v>1.1858800000000001E-15</c:v>
                      </c:pt>
                      <c:pt idx="18987">
                        <c:v>1.1858800000000001E-15</c:v>
                      </c:pt>
                      <c:pt idx="18988">
                        <c:v>1.3535500000000001E-15</c:v>
                      </c:pt>
                      <c:pt idx="18989">
                        <c:v>1.3535500000000001E-15</c:v>
                      </c:pt>
                      <c:pt idx="18990">
                        <c:v>4.2802400000000003E-15</c:v>
                      </c:pt>
                      <c:pt idx="18991">
                        <c:v>4.2802400000000003E-15</c:v>
                      </c:pt>
                      <c:pt idx="18992">
                        <c:v>2.23168E-15</c:v>
                      </c:pt>
                      <c:pt idx="18993">
                        <c:v>2.23168E-15</c:v>
                      </c:pt>
                      <c:pt idx="18994">
                        <c:v>9.5963500000000006E-16</c:v>
                      </c:pt>
                      <c:pt idx="18995">
                        <c:v>9.5963500000000006E-16</c:v>
                      </c:pt>
                      <c:pt idx="18996">
                        <c:v>3.3428900000000002E-15</c:v>
                      </c:pt>
                      <c:pt idx="18997">
                        <c:v>3.3428900000000002E-15</c:v>
                      </c:pt>
                      <c:pt idx="18998">
                        <c:v>2.2193199999999999E-15</c:v>
                      </c:pt>
                      <c:pt idx="18999">
                        <c:v>2.2193199999999999E-15</c:v>
                      </c:pt>
                      <c:pt idx="19000">
                        <c:v>2.3902700000000001E-15</c:v>
                      </c:pt>
                      <c:pt idx="19001">
                        <c:v>2.3902700000000001E-15</c:v>
                      </c:pt>
                      <c:pt idx="19002">
                        <c:v>1.7519699999999999E-15</c:v>
                      </c:pt>
                      <c:pt idx="19003">
                        <c:v>1.7519699999999999E-15</c:v>
                      </c:pt>
                      <c:pt idx="19004">
                        <c:v>3.0057899999999999E-15</c:v>
                      </c:pt>
                      <c:pt idx="19005">
                        <c:v>3.0057899999999999E-15</c:v>
                      </c:pt>
                      <c:pt idx="19006">
                        <c:v>1.0814400000000001E-15</c:v>
                      </c:pt>
                      <c:pt idx="19007">
                        <c:v>1.0814400000000001E-15</c:v>
                      </c:pt>
                      <c:pt idx="19008">
                        <c:v>8.4409900000000003E-16</c:v>
                      </c:pt>
                      <c:pt idx="19009">
                        <c:v>8.4409900000000003E-16</c:v>
                      </c:pt>
                      <c:pt idx="19010">
                        <c:v>2.8251599999999999E-15</c:v>
                      </c:pt>
                      <c:pt idx="19011">
                        <c:v>2.8251599999999999E-15</c:v>
                      </c:pt>
                      <c:pt idx="19012">
                        <c:v>1.01034E-15</c:v>
                      </c:pt>
                      <c:pt idx="19013">
                        <c:v>1.01034E-15</c:v>
                      </c:pt>
                      <c:pt idx="19014">
                        <c:v>4.37799E-15</c:v>
                      </c:pt>
                      <c:pt idx="19015">
                        <c:v>4.37799E-15</c:v>
                      </c:pt>
                      <c:pt idx="19016">
                        <c:v>2.4194699999999999E-15</c:v>
                      </c:pt>
                      <c:pt idx="19017">
                        <c:v>2.4194699999999999E-15</c:v>
                      </c:pt>
                      <c:pt idx="19018">
                        <c:v>1.8861399999999999E-15</c:v>
                      </c:pt>
                      <c:pt idx="19019">
                        <c:v>1.8861399999999999E-15</c:v>
                      </c:pt>
                      <c:pt idx="19020">
                        <c:v>1.3372699999999999E-15</c:v>
                      </c:pt>
                      <c:pt idx="19021">
                        <c:v>1.3372699999999999E-15</c:v>
                      </c:pt>
                      <c:pt idx="19022">
                        <c:v>1.18458E-15</c:v>
                      </c:pt>
                      <c:pt idx="19023">
                        <c:v>1.18458E-15</c:v>
                      </c:pt>
                      <c:pt idx="19024">
                        <c:v>1.92225E-15</c:v>
                      </c:pt>
                      <c:pt idx="19025">
                        <c:v>1.92225E-15</c:v>
                      </c:pt>
                      <c:pt idx="19026">
                        <c:v>3.84716E-15</c:v>
                      </c:pt>
                      <c:pt idx="19027">
                        <c:v>3.84716E-15</c:v>
                      </c:pt>
                      <c:pt idx="19028">
                        <c:v>2.7730400000000002E-15</c:v>
                      </c:pt>
                      <c:pt idx="19029">
                        <c:v>2.7730400000000002E-15</c:v>
                      </c:pt>
                      <c:pt idx="19030">
                        <c:v>1.14703E-15</c:v>
                      </c:pt>
                      <c:pt idx="19031">
                        <c:v>1.14703E-15</c:v>
                      </c:pt>
                      <c:pt idx="19032">
                        <c:v>8.5929000000000001E-16</c:v>
                      </c:pt>
                      <c:pt idx="19033">
                        <c:v>8.5929000000000001E-16</c:v>
                      </c:pt>
                      <c:pt idx="19034">
                        <c:v>3.2256299999999999E-15</c:v>
                      </c:pt>
                      <c:pt idx="19035">
                        <c:v>3.2256299999999999E-15</c:v>
                      </c:pt>
                      <c:pt idx="19036">
                        <c:v>4.3596099999999999E-15</c:v>
                      </c:pt>
                      <c:pt idx="19037">
                        <c:v>4.3596099999999999E-15</c:v>
                      </c:pt>
                      <c:pt idx="19038">
                        <c:v>5.5902599999999996E-16</c:v>
                      </c:pt>
                      <c:pt idx="19039">
                        <c:v>5.5902599999999996E-16</c:v>
                      </c:pt>
                      <c:pt idx="19040">
                        <c:v>2.5123499999999999E-15</c:v>
                      </c:pt>
                      <c:pt idx="19041">
                        <c:v>2.5123499999999999E-15</c:v>
                      </c:pt>
                      <c:pt idx="19042">
                        <c:v>7.9906999999999999E-16</c:v>
                      </c:pt>
                      <c:pt idx="19043">
                        <c:v>7.9906999999999999E-16</c:v>
                      </c:pt>
                      <c:pt idx="19044">
                        <c:v>4.7630800000000001E-15</c:v>
                      </c:pt>
                      <c:pt idx="19045">
                        <c:v>4.7630800000000001E-15</c:v>
                      </c:pt>
                      <c:pt idx="19046">
                        <c:v>8.6635400000000004E-16</c:v>
                      </c:pt>
                      <c:pt idx="19047">
                        <c:v>8.6635400000000004E-16</c:v>
                      </c:pt>
                      <c:pt idx="19048">
                        <c:v>7.6348500000000002E-16</c:v>
                      </c:pt>
                      <c:pt idx="19049">
                        <c:v>7.6348500000000002E-16</c:v>
                      </c:pt>
                      <c:pt idx="19050">
                        <c:v>1.7400700000000001E-15</c:v>
                      </c:pt>
                      <c:pt idx="19051">
                        <c:v>1.7400700000000001E-15</c:v>
                      </c:pt>
                      <c:pt idx="19052">
                        <c:v>5.2469000000000001E-15</c:v>
                      </c:pt>
                      <c:pt idx="19053">
                        <c:v>5.2469000000000001E-15</c:v>
                      </c:pt>
                      <c:pt idx="19054">
                        <c:v>9.6231799999999999E-16</c:v>
                      </c:pt>
                      <c:pt idx="19055">
                        <c:v>9.6231799999999999E-16</c:v>
                      </c:pt>
                      <c:pt idx="19056">
                        <c:v>1.0033099999999999E-15</c:v>
                      </c:pt>
                      <c:pt idx="19057">
                        <c:v>1.0033099999999999E-15</c:v>
                      </c:pt>
                      <c:pt idx="19058">
                        <c:v>9.2315799999999996E-16</c:v>
                      </c:pt>
                      <c:pt idx="19059">
                        <c:v>9.2315799999999996E-16</c:v>
                      </c:pt>
                      <c:pt idx="19060">
                        <c:v>1.70474E-15</c:v>
                      </c:pt>
                      <c:pt idx="19061">
                        <c:v>1.70474E-15</c:v>
                      </c:pt>
                      <c:pt idx="19062">
                        <c:v>2.6357600000000001E-15</c:v>
                      </c:pt>
                      <c:pt idx="19063">
                        <c:v>2.6357600000000001E-15</c:v>
                      </c:pt>
                      <c:pt idx="19064">
                        <c:v>2.39346E-15</c:v>
                      </c:pt>
                      <c:pt idx="19065">
                        <c:v>2.39346E-15</c:v>
                      </c:pt>
                      <c:pt idx="19066">
                        <c:v>4.0741999999999998E-15</c:v>
                      </c:pt>
                      <c:pt idx="19067">
                        <c:v>4.0741999999999998E-15</c:v>
                      </c:pt>
                      <c:pt idx="19068">
                        <c:v>3.4398399999999999E-15</c:v>
                      </c:pt>
                      <c:pt idx="19069">
                        <c:v>3.4398399999999999E-15</c:v>
                      </c:pt>
                      <c:pt idx="19070">
                        <c:v>6.2389400000000004E-16</c:v>
                      </c:pt>
                      <c:pt idx="19071">
                        <c:v>6.2389400000000004E-16</c:v>
                      </c:pt>
                      <c:pt idx="19072">
                        <c:v>8.8228999999999999E-16</c:v>
                      </c:pt>
                      <c:pt idx="19073">
                        <c:v>8.8228999999999999E-16</c:v>
                      </c:pt>
                      <c:pt idx="19074">
                        <c:v>1.8932999999999998E-15</c:v>
                      </c:pt>
                      <c:pt idx="19075">
                        <c:v>1.8932999999999998E-15</c:v>
                      </c:pt>
                      <c:pt idx="19076">
                        <c:v>5.9307800000000003E-16</c:v>
                      </c:pt>
                      <c:pt idx="19077">
                        <c:v>5.9307800000000003E-16</c:v>
                      </c:pt>
                      <c:pt idx="19078">
                        <c:v>1.9797400000000001E-15</c:v>
                      </c:pt>
                      <c:pt idx="19079">
                        <c:v>1.9797400000000001E-15</c:v>
                      </c:pt>
                      <c:pt idx="19080">
                        <c:v>5.9687300000000003E-16</c:v>
                      </c:pt>
                      <c:pt idx="19081">
                        <c:v>5.9687300000000003E-16</c:v>
                      </c:pt>
                      <c:pt idx="19082">
                        <c:v>1.22165E-15</c:v>
                      </c:pt>
                      <c:pt idx="19083">
                        <c:v>1.22165E-15</c:v>
                      </c:pt>
                      <c:pt idx="19084">
                        <c:v>2.3240899999999999E-15</c:v>
                      </c:pt>
                      <c:pt idx="19085">
                        <c:v>2.3240899999999999E-15</c:v>
                      </c:pt>
                      <c:pt idx="19086">
                        <c:v>1.2165099999999999E-15</c:v>
                      </c:pt>
                      <c:pt idx="19087">
                        <c:v>1.2165099999999999E-15</c:v>
                      </c:pt>
                      <c:pt idx="19088">
                        <c:v>1.26415E-15</c:v>
                      </c:pt>
                      <c:pt idx="19089">
                        <c:v>1.26415E-15</c:v>
                      </c:pt>
                      <c:pt idx="19090">
                        <c:v>2.3775799999999999E-15</c:v>
                      </c:pt>
                      <c:pt idx="19091">
                        <c:v>2.3775799999999999E-15</c:v>
                      </c:pt>
                      <c:pt idx="19092">
                        <c:v>7.5095700000000003E-16</c:v>
                      </c:pt>
                      <c:pt idx="19093">
                        <c:v>7.5095700000000003E-16</c:v>
                      </c:pt>
                      <c:pt idx="19094">
                        <c:v>1.88176E-15</c:v>
                      </c:pt>
                      <c:pt idx="19095">
                        <c:v>1.88176E-15</c:v>
                      </c:pt>
                      <c:pt idx="19096">
                        <c:v>3.54995E-15</c:v>
                      </c:pt>
                      <c:pt idx="19097">
                        <c:v>3.54995E-15</c:v>
                      </c:pt>
                      <c:pt idx="19098">
                        <c:v>1.0115300000000001E-15</c:v>
                      </c:pt>
                      <c:pt idx="19099">
                        <c:v>1.0115300000000001E-15</c:v>
                      </c:pt>
                      <c:pt idx="19100">
                        <c:v>1.0502999999999999E-15</c:v>
                      </c:pt>
                      <c:pt idx="19101">
                        <c:v>1.0502999999999999E-15</c:v>
                      </c:pt>
                      <c:pt idx="19102">
                        <c:v>9.1304500000000003E-16</c:v>
                      </c:pt>
                      <c:pt idx="19103">
                        <c:v>9.1304500000000003E-16</c:v>
                      </c:pt>
                      <c:pt idx="19104">
                        <c:v>8.7627699999999996E-16</c:v>
                      </c:pt>
                      <c:pt idx="19105">
                        <c:v>8.7627699999999996E-16</c:v>
                      </c:pt>
                      <c:pt idx="19106">
                        <c:v>2.8048700000000002E-15</c:v>
                      </c:pt>
                      <c:pt idx="19107">
                        <c:v>2.8048700000000002E-15</c:v>
                      </c:pt>
                      <c:pt idx="19108">
                        <c:v>1.0200299999999999E-15</c:v>
                      </c:pt>
                      <c:pt idx="19109">
                        <c:v>1.0200299999999999E-15</c:v>
                      </c:pt>
                      <c:pt idx="19110">
                        <c:v>1.57173E-15</c:v>
                      </c:pt>
                      <c:pt idx="19111">
                        <c:v>1.57173E-15</c:v>
                      </c:pt>
                      <c:pt idx="19112">
                        <c:v>7.51966E-16</c:v>
                      </c:pt>
                      <c:pt idx="19113">
                        <c:v>7.51966E-16</c:v>
                      </c:pt>
                      <c:pt idx="19114">
                        <c:v>1.8710200000000002E-15</c:v>
                      </c:pt>
                      <c:pt idx="19115">
                        <c:v>1.8710200000000002E-15</c:v>
                      </c:pt>
                      <c:pt idx="19116">
                        <c:v>9.9101399999999997E-16</c:v>
                      </c:pt>
                      <c:pt idx="19117">
                        <c:v>9.9101399999999997E-16</c:v>
                      </c:pt>
                      <c:pt idx="19118">
                        <c:v>2.1274499999999999E-15</c:v>
                      </c:pt>
                      <c:pt idx="19119">
                        <c:v>2.1274499999999999E-15</c:v>
                      </c:pt>
                      <c:pt idx="19120">
                        <c:v>1.2102399999999999E-15</c:v>
                      </c:pt>
                      <c:pt idx="19121">
                        <c:v>1.2102399999999999E-15</c:v>
                      </c:pt>
                      <c:pt idx="19122">
                        <c:v>2.3469399999999998E-15</c:v>
                      </c:pt>
                      <c:pt idx="19123">
                        <c:v>2.3469399999999998E-15</c:v>
                      </c:pt>
                      <c:pt idx="19124">
                        <c:v>3.2383200000000001E-15</c:v>
                      </c:pt>
                      <c:pt idx="19125">
                        <c:v>3.2383200000000001E-15</c:v>
                      </c:pt>
                      <c:pt idx="19126">
                        <c:v>4.4344800000000002E-15</c:v>
                      </c:pt>
                      <c:pt idx="19127">
                        <c:v>4.4344800000000002E-15</c:v>
                      </c:pt>
                      <c:pt idx="19128">
                        <c:v>2.2882599999999998E-15</c:v>
                      </c:pt>
                      <c:pt idx="19129">
                        <c:v>2.2882599999999998E-15</c:v>
                      </c:pt>
                      <c:pt idx="19130">
                        <c:v>6.1877100000000001E-16</c:v>
                      </c:pt>
                      <c:pt idx="19131">
                        <c:v>6.1877100000000001E-16</c:v>
                      </c:pt>
                      <c:pt idx="19132">
                        <c:v>9.566859999999999E-16</c:v>
                      </c:pt>
                      <c:pt idx="19133">
                        <c:v>9.566859999999999E-16</c:v>
                      </c:pt>
                      <c:pt idx="19134">
                        <c:v>3.6071999999999999E-15</c:v>
                      </c:pt>
                      <c:pt idx="19135">
                        <c:v>3.6071999999999999E-15</c:v>
                      </c:pt>
                      <c:pt idx="19136">
                        <c:v>9.2825000000000005E-16</c:v>
                      </c:pt>
                      <c:pt idx="19137">
                        <c:v>9.2825000000000005E-16</c:v>
                      </c:pt>
                      <c:pt idx="19138">
                        <c:v>8.1338899999999997E-16</c:v>
                      </c:pt>
                      <c:pt idx="19139">
                        <c:v>8.1338899999999997E-16</c:v>
                      </c:pt>
                      <c:pt idx="19140">
                        <c:v>1.46592E-15</c:v>
                      </c:pt>
                      <c:pt idx="19141">
                        <c:v>1.46592E-15</c:v>
                      </c:pt>
                      <c:pt idx="19142">
                        <c:v>6.5184099999999998E-16</c:v>
                      </c:pt>
                      <c:pt idx="19143">
                        <c:v>6.5184099999999998E-16</c:v>
                      </c:pt>
                      <c:pt idx="19144">
                        <c:v>2.2502900000000001E-15</c:v>
                      </c:pt>
                      <c:pt idx="19145">
                        <c:v>2.2502900000000001E-15</c:v>
                      </c:pt>
                      <c:pt idx="19146">
                        <c:v>6.1832199999999999E-16</c:v>
                      </c:pt>
                      <c:pt idx="19147">
                        <c:v>6.1832199999999999E-16</c:v>
                      </c:pt>
                      <c:pt idx="19148">
                        <c:v>1.45368E-15</c:v>
                      </c:pt>
                      <c:pt idx="19149">
                        <c:v>1.45368E-15</c:v>
                      </c:pt>
                      <c:pt idx="19150">
                        <c:v>2.24346E-15</c:v>
                      </c:pt>
                      <c:pt idx="19151">
                        <c:v>2.24346E-15</c:v>
                      </c:pt>
                      <c:pt idx="19152">
                        <c:v>8.7660999999999996E-16</c:v>
                      </c:pt>
                      <c:pt idx="19153">
                        <c:v>8.7660999999999996E-16</c:v>
                      </c:pt>
                      <c:pt idx="19154">
                        <c:v>1.1334700000000001E-15</c:v>
                      </c:pt>
                      <c:pt idx="19155">
                        <c:v>1.1334700000000001E-15</c:v>
                      </c:pt>
                      <c:pt idx="19156">
                        <c:v>1.16212E-15</c:v>
                      </c:pt>
                      <c:pt idx="19157">
                        <c:v>1.16212E-15</c:v>
                      </c:pt>
                      <c:pt idx="19158">
                        <c:v>2.6164500000000001E-15</c:v>
                      </c:pt>
                      <c:pt idx="19159">
                        <c:v>2.6164500000000001E-15</c:v>
                      </c:pt>
                      <c:pt idx="19160">
                        <c:v>1.9950699999999999E-15</c:v>
                      </c:pt>
                      <c:pt idx="19161">
                        <c:v>1.9950699999999999E-15</c:v>
                      </c:pt>
                      <c:pt idx="19162">
                        <c:v>2.2686200000000002E-15</c:v>
                      </c:pt>
                      <c:pt idx="19163">
                        <c:v>2.2686200000000002E-15</c:v>
                      </c:pt>
                      <c:pt idx="19164">
                        <c:v>7.3248899999999998E-16</c:v>
                      </c:pt>
                      <c:pt idx="19165">
                        <c:v>7.3248899999999998E-16</c:v>
                      </c:pt>
                      <c:pt idx="19166">
                        <c:v>1.0545800000000001E-15</c:v>
                      </c:pt>
                      <c:pt idx="19167">
                        <c:v>1.0545800000000001E-15</c:v>
                      </c:pt>
                      <c:pt idx="19168">
                        <c:v>1.0302599999999999E-15</c:v>
                      </c:pt>
                      <c:pt idx="19169">
                        <c:v>1.0302599999999999E-15</c:v>
                      </c:pt>
                      <c:pt idx="19170">
                        <c:v>1.4754700000000001E-15</c:v>
                      </c:pt>
                      <c:pt idx="19171">
                        <c:v>1.4754700000000001E-15</c:v>
                      </c:pt>
                      <c:pt idx="19172">
                        <c:v>1.3096299999999999E-15</c:v>
                      </c:pt>
                      <c:pt idx="19173">
                        <c:v>1.3096299999999999E-15</c:v>
                      </c:pt>
                      <c:pt idx="19174">
                        <c:v>1.0435900000000001E-15</c:v>
                      </c:pt>
                      <c:pt idx="19175">
                        <c:v>1.0435900000000001E-15</c:v>
                      </c:pt>
                      <c:pt idx="19176">
                        <c:v>7.4171300000000003E-16</c:v>
                      </c:pt>
                      <c:pt idx="19177">
                        <c:v>7.4171300000000003E-16</c:v>
                      </c:pt>
                      <c:pt idx="19178">
                        <c:v>1.8873000000000001E-15</c:v>
                      </c:pt>
                      <c:pt idx="19179">
                        <c:v>1.8873000000000001E-15</c:v>
                      </c:pt>
                      <c:pt idx="19180">
                        <c:v>2.5438799999999998E-15</c:v>
                      </c:pt>
                      <c:pt idx="19181">
                        <c:v>2.5438799999999998E-15</c:v>
                      </c:pt>
                      <c:pt idx="19182">
                        <c:v>1.2556099999999999E-15</c:v>
                      </c:pt>
                      <c:pt idx="19183">
                        <c:v>1.2556099999999999E-15</c:v>
                      </c:pt>
                      <c:pt idx="19184">
                        <c:v>6.7144700000000004E-16</c:v>
                      </c:pt>
                      <c:pt idx="19185">
                        <c:v>6.7144700000000004E-16</c:v>
                      </c:pt>
                      <c:pt idx="19186">
                        <c:v>1.39903E-15</c:v>
                      </c:pt>
                      <c:pt idx="19187">
                        <c:v>1.39903E-15</c:v>
                      </c:pt>
                      <c:pt idx="19188">
                        <c:v>1.49897E-15</c:v>
                      </c:pt>
                      <c:pt idx="19189">
                        <c:v>1.49897E-15</c:v>
                      </c:pt>
                      <c:pt idx="19190">
                        <c:v>1.2978900000000001E-15</c:v>
                      </c:pt>
                      <c:pt idx="19191">
                        <c:v>1.2978900000000001E-15</c:v>
                      </c:pt>
                      <c:pt idx="19192">
                        <c:v>8.0326699999999998E-16</c:v>
                      </c:pt>
                      <c:pt idx="19193">
                        <c:v>8.0326699999999998E-16</c:v>
                      </c:pt>
                      <c:pt idx="19194">
                        <c:v>3.1598699999999998E-15</c:v>
                      </c:pt>
                      <c:pt idx="19195">
                        <c:v>3.1598699999999998E-15</c:v>
                      </c:pt>
                      <c:pt idx="19196">
                        <c:v>1.01513E-15</c:v>
                      </c:pt>
                      <c:pt idx="19197">
                        <c:v>1.01513E-15</c:v>
                      </c:pt>
                      <c:pt idx="19198">
                        <c:v>1.1185900000000001E-15</c:v>
                      </c:pt>
                      <c:pt idx="19199">
                        <c:v>1.1185900000000001E-15</c:v>
                      </c:pt>
                      <c:pt idx="19200">
                        <c:v>1.09763E-15</c:v>
                      </c:pt>
                      <c:pt idx="19201">
                        <c:v>1.09763E-15</c:v>
                      </c:pt>
                      <c:pt idx="19202">
                        <c:v>7.3359099999999997E-16</c:v>
                      </c:pt>
                      <c:pt idx="19203">
                        <c:v>7.3359099999999997E-16</c:v>
                      </c:pt>
                      <c:pt idx="19204">
                        <c:v>9.1249600000000007E-16</c:v>
                      </c:pt>
                      <c:pt idx="19205">
                        <c:v>9.1249600000000007E-16</c:v>
                      </c:pt>
                      <c:pt idx="19206">
                        <c:v>1.75504E-15</c:v>
                      </c:pt>
                      <c:pt idx="19207">
                        <c:v>1.75504E-15</c:v>
                      </c:pt>
                      <c:pt idx="19208">
                        <c:v>1.03779E-15</c:v>
                      </c:pt>
                      <c:pt idx="19209">
                        <c:v>1.03779E-15</c:v>
                      </c:pt>
                      <c:pt idx="19210">
                        <c:v>7.9755299999999997E-16</c:v>
                      </c:pt>
                      <c:pt idx="19211">
                        <c:v>7.9755299999999997E-16</c:v>
                      </c:pt>
                      <c:pt idx="19212">
                        <c:v>9.5782299999999991E-16</c:v>
                      </c:pt>
                      <c:pt idx="19213">
                        <c:v>9.5782299999999991E-16</c:v>
                      </c:pt>
                      <c:pt idx="19214">
                        <c:v>1.05413E-15</c:v>
                      </c:pt>
                      <c:pt idx="19215">
                        <c:v>1.05413E-15</c:v>
                      </c:pt>
                      <c:pt idx="19216">
                        <c:v>7.9453700000000004E-16</c:v>
                      </c:pt>
                      <c:pt idx="19217">
                        <c:v>7.9453700000000004E-16</c:v>
                      </c:pt>
                      <c:pt idx="19218">
                        <c:v>1.5670299999999999E-15</c:v>
                      </c:pt>
                      <c:pt idx="19219">
                        <c:v>1.5670299999999999E-15</c:v>
                      </c:pt>
                      <c:pt idx="19220">
                        <c:v>7.0423899999999996E-16</c:v>
                      </c:pt>
                      <c:pt idx="19221">
                        <c:v>7.0423899999999996E-16</c:v>
                      </c:pt>
                      <c:pt idx="19222">
                        <c:v>1.7915599999999999E-15</c:v>
                      </c:pt>
                      <c:pt idx="19223">
                        <c:v>1.7915599999999999E-15</c:v>
                      </c:pt>
                      <c:pt idx="19224">
                        <c:v>1.61251E-15</c:v>
                      </c:pt>
                      <c:pt idx="19225">
                        <c:v>1.61251E-15</c:v>
                      </c:pt>
                      <c:pt idx="19226">
                        <c:v>1.3202399999999999E-15</c:v>
                      </c:pt>
                      <c:pt idx="19227">
                        <c:v>1.3202399999999999E-15</c:v>
                      </c:pt>
                      <c:pt idx="19228">
                        <c:v>2.0987599999999998E-15</c:v>
                      </c:pt>
                      <c:pt idx="19229">
                        <c:v>2.0987599999999998E-15</c:v>
                      </c:pt>
                      <c:pt idx="19230">
                        <c:v>2.2248699999999998E-15</c:v>
                      </c:pt>
                      <c:pt idx="19231">
                        <c:v>2.2248699999999998E-15</c:v>
                      </c:pt>
                      <c:pt idx="19232">
                        <c:v>1.1703200000000001E-15</c:v>
                      </c:pt>
                      <c:pt idx="19233">
                        <c:v>1.1703200000000001E-15</c:v>
                      </c:pt>
                      <c:pt idx="19234">
                        <c:v>1.5268200000000001E-13</c:v>
                      </c:pt>
                      <c:pt idx="19235">
                        <c:v>1.5268200000000001E-13</c:v>
                      </c:pt>
                      <c:pt idx="19236">
                        <c:v>1.4105799999999999E-15</c:v>
                      </c:pt>
                      <c:pt idx="19237">
                        <c:v>1.4105799999999999E-15</c:v>
                      </c:pt>
                      <c:pt idx="19238">
                        <c:v>1.46275E-15</c:v>
                      </c:pt>
                      <c:pt idx="19239">
                        <c:v>1.46275E-15</c:v>
                      </c:pt>
                      <c:pt idx="19240">
                        <c:v>2.2476700000000001E-15</c:v>
                      </c:pt>
                      <c:pt idx="19241">
                        <c:v>2.2476700000000001E-15</c:v>
                      </c:pt>
                      <c:pt idx="19242">
                        <c:v>2.1864499999999999E-15</c:v>
                      </c:pt>
                      <c:pt idx="19243">
                        <c:v>2.1864499999999999E-15</c:v>
                      </c:pt>
                      <c:pt idx="19244">
                        <c:v>1.0697E-15</c:v>
                      </c:pt>
                      <c:pt idx="19245">
                        <c:v>1.0697E-15</c:v>
                      </c:pt>
                      <c:pt idx="19246">
                        <c:v>3.1938899999999999E-15</c:v>
                      </c:pt>
                      <c:pt idx="19247">
                        <c:v>3.1938899999999999E-15</c:v>
                      </c:pt>
                      <c:pt idx="19248">
                        <c:v>3.01549E-15</c:v>
                      </c:pt>
                      <c:pt idx="19249">
                        <c:v>3.01549E-15</c:v>
                      </c:pt>
                      <c:pt idx="19250">
                        <c:v>2.1000900000000002E-15</c:v>
                      </c:pt>
                      <c:pt idx="19251">
                        <c:v>2.1000900000000002E-15</c:v>
                      </c:pt>
                      <c:pt idx="19252">
                        <c:v>2.6083200000000001E-15</c:v>
                      </c:pt>
                      <c:pt idx="19253">
                        <c:v>2.6083200000000001E-15</c:v>
                      </c:pt>
                      <c:pt idx="19254">
                        <c:v>1.2386E-15</c:v>
                      </c:pt>
                      <c:pt idx="19255">
                        <c:v>1.2386E-15</c:v>
                      </c:pt>
                      <c:pt idx="19256">
                        <c:v>1.1593900000000001E-15</c:v>
                      </c:pt>
                      <c:pt idx="19257">
                        <c:v>1.1593900000000001E-15</c:v>
                      </c:pt>
                      <c:pt idx="19258">
                        <c:v>1.29932E-15</c:v>
                      </c:pt>
                      <c:pt idx="19259">
                        <c:v>1.29932E-15</c:v>
                      </c:pt>
                      <c:pt idx="19260">
                        <c:v>1.0213399999999999E-15</c:v>
                      </c:pt>
                      <c:pt idx="19261">
                        <c:v>1.0213399999999999E-15</c:v>
                      </c:pt>
                      <c:pt idx="19262">
                        <c:v>2.2310000000000002E-15</c:v>
                      </c:pt>
                      <c:pt idx="19263">
                        <c:v>2.2310000000000002E-15</c:v>
                      </c:pt>
                      <c:pt idx="19264">
                        <c:v>7.8182799999999999E-16</c:v>
                      </c:pt>
                      <c:pt idx="19265">
                        <c:v>7.8182799999999999E-16</c:v>
                      </c:pt>
                      <c:pt idx="19266">
                        <c:v>4.1214599999999997E-15</c:v>
                      </c:pt>
                      <c:pt idx="19267">
                        <c:v>4.1214599999999997E-15</c:v>
                      </c:pt>
                      <c:pt idx="19268">
                        <c:v>6.3915799999999998E-16</c:v>
                      </c:pt>
                      <c:pt idx="19269">
                        <c:v>6.3915799999999998E-16</c:v>
                      </c:pt>
                      <c:pt idx="19270">
                        <c:v>3.5619200000000001E-15</c:v>
                      </c:pt>
                      <c:pt idx="19271">
                        <c:v>3.5619200000000001E-15</c:v>
                      </c:pt>
                      <c:pt idx="19272">
                        <c:v>9.8034599999999998E-16</c:v>
                      </c:pt>
                      <c:pt idx="19273">
                        <c:v>9.8034599999999998E-16</c:v>
                      </c:pt>
                      <c:pt idx="19274">
                        <c:v>9.74422E-16</c:v>
                      </c:pt>
                      <c:pt idx="19275">
                        <c:v>9.74422E-16</c:v>
                      </c:pt>
                      <c:pt idx="19276">
                        <c:v>1.16067E-15</c:v>
                      </c:pt>
                      <c:pt idx="19277">
                        <c:v>1.16067E-15</c:v>
                      </c:pt>
                      <c:pt idx="19278">
                        <c:v>2.37336E-15</c:v>
                      </c:pt>
                      <c:pt idx="19279">
                        <c:v>2.37336E-15</c:v>
                      </c:pt>
                      <c:pt idx="19280">
                        <c:v>1.94448E-15</c:v>
                      </c:pt>
                      <c:pt idx="19281">
                        <c:v>1.94448E-15</c:v>
                      </c:pt>
                      <c:pt idx="19282">
                        <c:v>3.1852999999999999E-15</c:v>
                      </c:pt>
                      <c:pt idx="19283">
                        <c:v>3.1852999999999999E-15</c:v>
                      </c:pt>
                      <c:pt idx="19284">
                        <c:v>3.7683499999999998E-15</c:v>
                      </c:pt>
                      <c:pt idx="19285">
                        <c:v>3.7683499999999998E-15</c:v>
                      </c:pt>
                      <c:pt idx="19286">
                        <c:v>5.8609700000000003E-15</c:v>
                      </c:pt>
                      <c:pt idx="19287">
                        <c:v>5.8609700000000003E-15</c:v>
                      </c:pt>
                      <c:pt idx="19288">
                        <c:v>6.7791399999999999E-15</c:v>
                      </c:pt>
                      <c:pt idx="19289">
                        <c:v>6.7791399999999999E-15</c:v>
                      </c:pt>
                      <c:pt idx="19290">
                        <c:v>1.06997E-14</c:v>
                      </c:pt>
                      <c:pt idx="19291">
                        <c:v>1.06997E-14</c:v>
                      </c:pt>
                      <c:pt idx="19292">
                        <c:v>1.1589300000000001E-14</c:v>
                      </c:pt>
                      <c:pt idx="19293">
                        <c:v>1.1589300000000001E-14</c:v>
                      </c:pt>
                      <c:pt idx="19294">
                        <c:v>1.38549E-14</c:v>
                      </c:pt>
                      <c:pt idx="19295">
                        <c:v>1.38549E-14</c:v>
                      </c:pt>
                      <c:pt idx="19296">
                        <c:v>1.21078E-14</c:v>
                      </c:pt>
                      <c:pt idx="19297">
                        <c:v>1.21078E-14</c:v>
                      </c:pt>
                      <c:pt idx="19298">
                        <c:v>1.68559E-14</c:v>
                      </c:pt>
                      <c:pt idx="19299">
                        <c:v>1.68559E-14</c:v>
                      </c:pt>
                      <c:pt idx="19300">
                        <c:v>1.4399099999999998E-14</c:v>
                      </c:pt>
                      <c:pt idx="19301">
                        <c:v>1.4399099999999998E-14</c:v>
                      </c:pt>
                      <c:pt idx="19302">
                        <c:v>1.7403500000000001E-14</c:v>
                      </c:pt>
                      <c:pt idx="19303">
                        <c:v>1.7403500000000001E-14</c:v>
                      </c:pt>
                      <c:pt idx="19304">
                        <c:v>1.7044399999999999E-14</c:v>
                      </c:pt>
                      <c:pt idx="19305">
                        <c:v>1.7044399999999999E-14</c:v>
                      </c:pt>
                      <c:pt idx="19306">
                        <c:v>1.6438000000000001E-14</c:v>
                      </c:pt>
                      <c:pt idx="19307">
                        <c:v>1.6438000000000001E-14</c:v>
                      </c:pt>
                      <c:pt idx="19308">
                        <c:v>1.77724E-14</c:v>
                      </c:pt>
                      <c:pt idx="19309">
                        <c:v>1.77724E-14</c:v>
                      </c:pt>
                      <c:pt idx="19310">
                        <c:v>2.17783E-14</c:v>
                      </c:pt>
                      <c:pt idx="19311">
                        <c:v>2.17783E-14</c:v>
                      </c:pt>
                      <c:pt idx="19312">
                        <c:v>2.1831100000000001E-14</c:v>
                      </c:pt>
                      <c:pt idx="19313">
                        <c:v>2.1831100000000001E-14</c:v>
                      </c:pt>
                      <c:pt idx="19314">
                        <c:v>2.1600700000000001E-14</c:v>
                      </c:pt>
                      <c:pt idx="19315">
                        <c:v>2.1600700000000001E-14</c:v>
                      </c:pt>
                      <c:pt idx="19316">
                        <c:v>2.2731099999999999E-14</c:v>
                      </c:pt>
                      <c:pt idx="19317">
                        <c:v>2.2731099999999999E-14</c:v>
                      </c:pt>
                      <c:pt idx="19318">
                        <c:v>2.3259800000000001E-14</c:v>
                      </c:pt>
                      <c:pt idx="19319">
                        <c:v>2.3259800000000001E-14</c:v>
                      </c:pt>
                      <c:pt idx="19320">
                        <c:v>2.4734000000000002E-14</c:v>
                      </c:pt>
                      <c:pt idx="19321">
                        <c:v>2.4734000000000002E-14</c:v>
                      </c:pt>
                      <c:pt idx="19322">
                        <c:v>2.8540199999999999E-14</c:v>
                      </c:pt>
                      <c:pt idx="19323">
                        <c:v>2.8540199999999999E-14</c:v>
                      </c:pt>
                      <c:pt idx="19324">
                        <c:v>2.6754600000000001E-14</c:v>
                      </c:pt>
                      <c:pt idx="19325">
                        <c:v>2.6754600000000001E-14</c:v>
                      </c:pt>
                      <c:pt idx="19326">
                        <c:v>2.8614699999999997E-14</c:v>
                      </c:pt>
                      <c:pt idx="19327">
                        <c:v>2.8614699999999997E-14</c:v>
                      </c:pt>
                      <c:pt idx="19328">
                        <c:v>3.1005700000000003E-14</c:v>
                      </c:pt>
                      <c:pt idx="19329">
                        <c:v>3.1005700000000003E-14</c:v>
                      </c:pt>
                      <c:pt idx="19330">
                        <c:v>3.2563400000000002E-14</c:v>
                      </c:pt>
                      <c:pt idx="19331">
                        <c:v>3.2563400000000002E-14</c:v>
                      </c:pt>
                      <c:pt idx="19332">
                        <c:v>3.2151899999999999E-14</c:v>
                      </c:pt>
                      <c:pt idx="19333">
                        <c:v>3.2151899999999999E-14</c:v>
                      </c:pt>
                      <c:pt idx="19334">
                        <c:v>3.3366899999999997E-14</c:v>
                      </c:pt>
                      <c:pt idx="19335">
                        <c:v>3.3366899999999997E-14</c:v>
                      </c:pt>
                      <c:pt idx="19336">
                        <c:v>3.5053799999999997E-14</c:v>
                      </c:pt>
                      <c:pt idx="19337">
                        <c:v>3.5053799999999997E-14</c:v>
                      </c:pt>
                      <c:pt idx="19338">
                        <c:v>3.6330100000000002E-14</c:v>
                      </c:pt>
                      <c:pt idx="19339">
                        <c:v>3.6330100000000002E-14</c:v>
                      </c:pt>
                      <c:pt idx="19340">
                        <c:v>3.7950699999999999E-14</c:v>
                      </c:pt>
                      <c:pt idx="19341">
                        <c:v>3.7950699999999999E-14</c:v>
                      </c:pt>
                      <c:pt idx="19342">
                        <c:v>3.8391599999999997E-14</c:v>
                      </c:pt>
                      <c:pt idx="19343">
                        <c:v>3.8391599999999997E-14</c:v>
                      </c:pt>
                      <c:pt idx="19344">
                        <c:v>4.15136E-14</c:v>
                      </c:pt>
                      <c:pt idx="19345">
                        <c:v>4.15136E-14</c:v>
                      </c:pt>
                      <c:pt idx="19346">
                        <c:v>4.2673200000000001E-14</c:v>
                      </c:pt>
                      <c:pt idx="19347">
                        <c:v>4.2673200000000001E-14</c:v>
                      </c:pt>
                      <c:pt idx="19348">
                        <c:v>4.2468399999999999E-14</c:v>
                      </c:pt>
                      <c:pt idx="19349">
                        <c:v>4.2468399999999999E-14</c:v>
                      </c:pt>
                      <c:pt idx="19350">
                        <c:v>4.4004000000000001E-14</c:v>
                      </c:pt>
                      <c:pt idx="19351">
                        <c:v>4.4004000000000001E-14</c:v>
                      </c:pt>
                      <c:pt idx="19352">
                        <c:v>4.65716E-14</c:v>
                      </c:pt>
                      <c:pt idx="19353">
                        <c:v>4.65716E-14</c:v>
                      </c:pt>
                      <c:pt idx="19354">
                        <c:v>4.7049700000000002E-14</c:v>
                      </c:pt>
                      <c:pt idx="19355">
                        <c:v>4.7049700000000002E-14</c:v>
                      </c:pt>
                      <c:pt idx="19356">
                        <c:v>4.6349600000000002E-14</c:v>
                      </c:pt>
                      <c:pt idx="19357">
                        <c:v>4.6349600000000002E-14</c:v>
                      </c:pt>
                      <c:pt idx="19358">
                        <c:v>5.0568100000000001E-14</c:v>
                      </c:pt>
                      <c:pt idx="19359">
                        <c:v>5.0568100000000001E-14</c:v>
                      </c:pt>
                      <c:pt idx="19360">
                        <c:v>5.1280099999999998E-14</c:v>
                      </c:pt>
                      <c:pt idx="19361">
                        <c:v>5.1280099999999998E-14</c:v>
                      </c:pt>
                      <c:pt idx="19362">
                        <c:v>5.3347400000000002E-14</c:v>
                      </c:pt>
                      <c:pt idx="19363">
                        <c:v>5.3347400000000002E-14</c:v>
                      </c:pt>
                      <c:pt idx="19364">
                        <c:v>5.1735200000000002E-14</c:v>
                      </c:pt>
                      <c:pt idx="19365">
                        <c:v>5.1735200000000002E-14</c:v>
                      </c:pt>
                      <c:pt idx="19366">
                        <c:v>5.53956E-14</c:v>
                      </c:pt>
                      <c:pt idx="19367">
                        <c:v>5.53956E-14</c:v>
                      </c:pt>
                      <c:pt idx="19368">
                        <c:v>5.2344800000000001E-14</c:v>
                      </c:pt>
                      <c:pt idx="19369">
                        <c:v>5.2344800000000001E-14</c:v>
                      </c:pt>
                      <c:pt idx="19370">
                        <c:v>5.6191600000000001E-14</c:v>
                      </c:pt>
                      <c:pt idx="19371">
                        <c:v>5.6191600000000001E-14</c:v>
                      </c:pt>
                      <c:pt idx="19372">
                        <c:v>5.45603E-14</c:v>
                      </c:pt>
                      <c:pt idx="19373">
                        <c:v>5.45603E-14</c:v>
                      </c:pt>
                      <c:pt idx="19374">
                        <c:v>5.36387E-14</c:v>
                      </c:pt>
                      <c:pt idx="19375">
                        <c:v>5.36387E-14</c:v>
                      </c:pt>
                      <c:pt idx="19376">
                        <c:v>5.0677700000000002E-14</c:v>
                      </c:pt>
                      <c:pt idx="19377">
                        <c:v>5.0677700000000002E-14</c:v>
                      </c:pt>
                      <c:pt idx="19378">
                        <c:v>4.9191599999999999E-14</c:v>
                      </c:pt>
                      <c:pt idx="19379">
                        <c:v>4.9191599999999999E-14</c:v>
                      </c:pt>
                      <c:pt idx="19380">
                        <c:v>4.7480099999999998E-14</c:v>
                      </c:pt>
                      <c:pt idx="19381">
                        <c:v>4.7480099999999998E-14</c:v>
                      </c:pt>
                      <c:pt idx="19382">
                        <c:v>4.41487E-14</c:v>
                      </c:pt>
                      <c:pt idx="19383">
                        <c:v>4.41487E-14</c:v>
                      </c:pt>
                      <c:pt idx="19384">
                        <c:v>4.3729799999999998E-14</c:v>
                      </c:pt>
                      <c:pt idx="19385">
                        <c:v>4.3729799999999998E-14</c:v>
                      </c:pt>
                      <c:pt idx="19386">
                        <c:v>4.2680499999999999E-14</c:v>
                      </c:pt>
                      <c:pt idx="19387">
                        <c:v>4.2680499999999999E-14</c:v>
                      </c:pt>
                      <c:pt idx="19388">
                        <c:v>3.9968499999999998E-14</c:v>
                      </c:pt>
                      <c:pt idx="19389">
                        <c:v>3.9968499999999998E-14</c:v>
                      </c:pt>
                      <c:pt idx="19390">
                        <c:v>3.9384699999999998E-14</c:v>
                      </c:pt>
                      <c:pt idx="19391">
                        <c:v>3.9384699999999998E-14</c:v>
                      </c:pt>
                      <c:pt idx="19392">
                        <c:v>3.6710799999999997E-14</c:v>
                      </c:pt>
                      <c:pt idx="19393">
                        <c:v>3.6710799999999997E-14</c:v>
                      </c:pt>
                      <c:pt idx="19394">
                        <c:v>3.6048999999999999E-14</c:v>
                      </c:pt>
                      <c:pt idx="19395">
                        <c:v>3.6048999999999999E-14</c:v>
                      </c:pt>
                      <c:pt idx="19396">
                        <c:v>3.3152899999999998E-14</c:v>
                      </c:pt>
                      <c:pt idx="19397">
                        <c:v>3.3152899999999998E-14</c:v>
                      </c:pt>
                      <c:pt idx="19398">
                        <c:v>3.2132600000000003E-14</c:v>
                      </c:pt>
                      <c:pt idx="19399">
                        <c:v>3.2132600000000003E-14</c:v>
                      </c:pt>
                      <c:pt idx="19400">
                        <c:v>3.1008599999999998E-14</c:v>
                      </c:pt>
                      <c:pt idx="19401">
                        <c:v>3.1008599999999998E-14</c:v>
                      </c:pt>
                      <c:pt idx="19402">
                        <c:v>3.0690300000000003E-14</c:v>
                      </c:pt>
                      <c:pt idx="19403">
                        <c:v>3.0690300000000003E-14</c:v>
                      </c:pt>
                      <c:pt idx="19404">
                        <c:v>2.9173100000000001E-14</c:v>
                      </c:pt>
                      <c:pt idx="19405">
                        <c:v>2.9173100000000001E-14</c:v>
                      </c:pt>
                      <c:pt idx="19406">
                        <c:v>2.5298899999999999E-14</c:v>
                      </c:pt>
                      <c:pt idx="19407">
                        <c:v>2.5298899999999999E-14</c:v>
                      </c:pt>
                      <c:pt idx="19408">
                        <c:v>2.47651E-14</c:v>
                      </c:pt>
                      <c:pt idx="19409">
                        <c:v>2.47651E-14</c:v>
                      </c:pt>
                      <c:pt idx="19410">
                        <c:v>2.3044799999999999E-14</c:v>
                      </c:pt>
                      <c:pt idx="19411">
                        <c:v>2.3044799999999999E-14</c:v>
                      </c:pt>
                      <c:pt idx="19412">
                        <c:v>2.0315599999999999E-14</c:v>
                      </c:pt>
                      <c:pt idx="19413">
                        <c:v>2.0315599999999999E-14</c:v>
                      </c:pt>
                      <c:pt idx="19414">
                        <c:v>1.97458E-14</c:v>
                      </c:pt>
                      <c:pt idx="19415">
                        <c:v>1.97458E-14</c:v>
                      </c:pt>
                      <c:pt idx="19416">
                        <c:v>1.94121E-14</c:v>
                      </c:pt>
                      <c:pt idx="19417">
                        <c:v>1.94121E-14</c:v>
                      </c:pt>
                      <c:pt idx="19418">
                        <c:v>1.5450299999999999E-14</c:v>
                      </c:pt>
                      <c:pt idx="19419">
                        <c:v>1.5450299999999999E-14</c:v>
                      </c:pt>
                      <c:pt idx="19420">
                        <c:v>1.59061E-14</c:v>
                      </c:pt>
                      <c:pt idx="19421">
                        <c:v>1.59061E-14</c:v>
                      </c:pt>
                      <c:pt idx="19422">
                        <c:v>1.29424E-14</c:v>
                      </c:pt>
                      <c:pt idx="19423">
                        <c:v>1.29424E-14</c:v>
                      </c:pt>
                      <c:pt idx="19424">
                        <c:v>1.32302E-14</c:v>
                      </c:pt>
                      <c:pt idx="19425">
                        <c:v>1.32302E-14</c:v>
                      </c:pt>
                      <c:pt idx="19426">
                        <c:v>8.8169600000000004E-15</c:v>
                      </c:pt>
                      <c:pt idx="19427">
                        <c:v>8.8169600000000004E-15</c:v>
                      </c:pt>
                      <c:pt idx="19428">
                        <c:v>9.5380600000000002E-15</c:v>
                      </c:pt>
                      <c:pt idx="19429">
                        <c:v>9.5380600000000002E-15</c:v>
                      </c:pt>
                      <c:pt idx="19430">
                        <c:v>5.9121399999999999E-15</c:v>
                      </c:pt>
                      <c:pt idx="19431">
                        <c:v>5.9121399999999999E-15</c:v>
                      </c:pt>
                      <c:pt idx="19432">
                        <c:v>4.73308E-15</c:v>
                      </c:pt>
                      <c:pt idx="19433">
                        <c:v>4.73308E-15</c:v>
                      </c:pt>
                      <c:pt idx="19434">
                        <c:v>2.9987199999999999E-15</c:v>
                      </c:pt>
                      <c:pt idx="19435">
                        <c:v>2.9987199999999999E-15</c:v>
                      </c:pt>
                      <c:pt idx="19436">
                        <c:v>1.1818500000000001E-15</c:v>
                      </c:pt>
                      <c:pt idx="19437">
                        <c:v>1.1818500000000001E-15</c:v>
                      </c:pt>
                      <c:pt idx="19438">
                        <c:v>1.2568399999999999E-15</c:v>
                      </c:pt>
                      <c:pt idx="19439">
                        <c:v>1.2568399999999999E-15</c:v>
                      </c:pt>
                      <c:pt idx="19440">
                        <c:v>1.0490800000000001E-15</c:v>
                      </c:pt>
                      <c:pt idx="19441">
                        <c:v>1.0490800000000001E-15</c:v>
                      </c:pt>
                      <c:pt idx="19442">
                        <c:v>1.0434899999999999E-15</c:v>
                      </c:pt>
                      <c:pt idx="19443">
                        <c:v>1.0434899999999999E-15</c:v>
                      </c:pt>
                      <c:pt idx="19444">
                        <c:v>6.73431E-16</c:v>
                      </c:pt>
                      <c:pt idx="19445">
                        <c:v>6.73431E-16</c:v>
                      </c:pt>
                      <c:pt idx="19446">
                        <c:v>1.43401E-15</c:v>
                      </c:pt>
                      <c:pt idx="19447">
                        <c:v>1.43401E-15</c:v>
                      </c:pt>
                      <c:pt idx="19448">
                        <c:v>1.60596E-15</c:v>
                      </c:pt>
                      <c:pt idx="19449">
                        <c:v>1.60596E-15</c:v>
                      </c:pt>
                      <c:pt idx="19450">
                        <c:v>3.9031200000000002E-15</c:v>
                      </c:pt>
                      <c:pt idx="19451">
                        <c:v>3.9031200000000002E-15</c:v>
                      </c:pt>
                      <c:pt idx="19452">
                        <c:v>1.0409399999999999E-15</c:v>
                      </c:pt>
                      <c:pt idx="19453">
                        <c:v>1.0409399999999999E-15</c:v>
                      </c:pt>
                      <c:pt idx="19454">
                        <c:v>2.4052700000000001E-15</c:v>
                      </c:pt>
                      <c:pt idx="19455">
                        <c:v>2.4052700000000001E-15</c:v>
                      </c:pt>
                      <c:pt idx="19456">
                        <c:v>1.8469099999999999E-15</c:v>
                      </c:pt>
                      <c:pt idx="19457">
                        <c:v>1.8469099999999999E-15</c:v>
                      </c:pt>
                      <c:pt idx="19458">
                        <c:v>3.6532899999999998E-15</c:v>
                      </c:pt>
                      <c:pt idx="19459">
                        <c:v>3.6532899999999998E-15</c:v>
                      </c:pt>
                      <c:pt idx="19460">
                        <c:v>1.5932799999999999E-15</c:v>
                      </c:pt>
                      <c:pt idx="19461">
                        <c:v>1.5932799999999999E-15</c:v>
                      </c:pt>
                      <c:pt idx="19462">
                        <c:v>8.7315800000000004E-16</c:v>
                      </c:pt>
                      <c:pt idx="19463">
                        <c:v>8.7315800000000004E-16</c:v>
                      </c:pt>
                      <c:pt idx="19464">
                        <c:v>9.2630599999999999E-16</c:v>
                      </c:pt>
                      <c:pt idx="19465">
                        <c:v>9.2630599999999999E-16</c:v>
                      </c:pt>
                      <c:pt idx="19466">
                        <c:v>3.3378399999999998E-15</c:v>
                      </c:pt>
                      <c:pt idx="19467">
                        <c:v>3.3378399999999998E-15</c:v>
                      </c:pt>
                      <c:pt idx="19468">
                        <c:v>9.1574799999999991E-16</c:v>
                      </c:pt>
                      <c:pt idx="19469">
                        <c:v>9.1574799999999991E-16</c:v>
                      </c:pt>
                      <c:pt idx="19470">
                        <c:v>1.04725E-15</c:v>
                      </c:pt>
                      <c:pt idx="19471">
                        <c:v>1.04725E-15</c:v>
                      </c:pt>
                      <c:pt idx="19472">
                        <c:v>3.6777999999999999E-15</c:v>
                      </c:pt>
                      <c:pt idx="19473">
                        <c:v>3.6777999999999999E-15</c:v>
                      </c:pt>
                      <c:pt idx="19474">
                        <c:v>9.6314600000000001E-16</c:v>
                      </c:pt>
                      <c:pt idx="19475">
                        <c:v>9.6314600000000001E-16</c:v>
                      </c:pt>
                      <c:pt idx="19476">
                        <c:v>5.8974700000000002E-16</c:v>
                      </c:pt>
                      <c:pt idx="19477">
                        <c:v>5.8974700000000002E-16</c:v>
                      </c:pt>
                      <c:pt idx="19478">
                        <c:v>1.5683700000000001E-15</c:v>
                      </c:pt>
                      <c:pt idx="19479">
                        <c:v>1.5683700000000001E-15</c:v>
                      </c:pt>
                      <c:pt idx="19480">
                        <c:v>6.60254E-16</c:v>
                      </c:pt>
                      <c:pt idx="19481">
                        <c:v>6.60254E-16</c:v>
                      </c:pt>
                      <c:pt idx="19482">
                        <c:v>2.0107500000000002E-15</c:v>
                      </c:pt>
                      <c:pt idx="19483">
                        <c:v>2.0107500000000002E-15</c:v>
                      </c:pt>
                      <c:pt idx="19484">
                        <c:v>1.24141E-15</c:v>
                      </c:pt>
                      <c:pt idx="19485">
                        <c:v>1.24141E-15</c:v>
                      </c:pt>
                      <c:pt idx="19486">
                        <c:v>7.8074600000000001E-15</c:v>
                      </c:pt>
                      <c:pt idx="19487">
                        <c:v>7.8074600000000001E-15</c:v>
                      </c:pt>
                      <c:pt idx="19488">
                        <c:v>1.2262100000000001E-15</c:v>
                      </c:pt>
                      <c:pt idx="19489">
                        <c:v>1.2262100000000001E-15</c:v>
                      </c:pt>
                      <c:pt idx="19490">
                        <c:v>7.5035900000000001E-16</c:v>
                      </c:pt>
                      <c:pt idx="19491">
                        <c:v>7.5035900000000001E-16</c:v>
                      </c:pt>
                      <c:pt idx="19492">
                        <c:v>1.2621799999999999E-15</c:v>
                      </c:pt>
                      <c:pt idx="19493">
                        <c:v>1.2621799999999999E-15</c:v>
                      </c:pt>
                      <c:pt idx="19494">
                        <c:v>3.81751E-15</c:v>
                      </c:pt>
                      <c:pt idx="19495">
                        <c:v>3.81751E-15</c:v>
                      </c:pt>
                      <c:pt idx="19496">
                        <c:v>3.3912300000000001E-15</c:v>
                      </c:pt>
                      <c:pt idx="19497">
                        <c:v>3.3912300000000001E-15</c:v>
                      </c:pt>
                      <c:pt idx="19498">
                        <c:v>7.39357E-16</c:v>
                      </c:pt>
                      <c:pt idx="19499">
                        <c:v>7.39357E-16</c:v>
                      </c:pt>
                      <c:pt idx="19500">
                        <c:v>9.3887699999999993E-16</c:v>
                      </c:pt>
                      <c:pt idx="19501">
                        <c:v>9.3887699999999993E-16</c:v>
                      </c:pt>
                      <c:pt idx="19502">
                        <c:v>2.85601E-15</c:v>
                      </c:pt>
                      <c:pt idx="19503">
                        <c:v>2.85601E-15</c:v>
                      </c:pt>
                      <c:pt idx="19504">
                        <c:v>2.3163200000000001E-15</c:v>
                      </c:pt>
                      <c:pt idx="19505">
                        <c:v>2.3163200000000001E-15</c:v>
                      </c:pt>
                      <c:pt idx="19506">
                        <c:v>7.0058199999999997E-16</c:v>
                      </c:pt>
                      <c:pt idx="19507">
                        <c:v>7.0058199999999997E-16</c:v>
                      </c:pt>
                      <c:pt idx="19508">
                        <c:v>3.6713599999999998E-15</c:v>
                      </c:pt>
                      <c:pt idx="19509">
                        <c:v>3.6713599999999998E-15</c:v>
                      </c:pt>
                      <c:pt idx="19510">
                        <c:v>4.0155500000000003E-15</c:v>
                      </c:pt>
                      <c:pt idx="19511">
                        <c:v>4.0155500000000003E-15</c:v>
                      </c:pt>
                      <c:pt idx="19512">
                        <c:v>2.9787899999999998E-14</c:v>
                      </c:pt>
                      <c:pt idx="19513">
                        <c:v>2.9787899999999998E-14</c:v>
                      </c:pt>
                      <c:pt idx="19514">
                        <c:v>8.3033700000000005E-16</c:v>
                      </c:pt>
                      <c:pt idx="19515">
                        <c:v>8.3033700000000005E-16</c:v>
                      </c:pt>
                      <c:pt idx="19516">
                        <c:v>7.8132099999999996E-16</c:v>
                      </c:pt>
                      <c:pt idx="19517">
                        <c:v>7.8132099999999996E-16</c:v>
                      </c:pt>
                      <c:pt idx="19518">
                        <c:v>8.3446099999999997E-16</c:v>
                      </c:pt>
                      <c:pt idx="19519">
                        <c:v>8.3446099999999997E-16</c:v>
                      </c:pt>
                      <c:pt idx="19520">
                        <c:v>9.1532200000000009E-16</c:v>
                      </c:pt>
                      <c:pt idx="19521">
                        <c:v>9.1532200000000009E-16</c:v>
                      </c:pt>
                      <c:pt idx="19522">
                        <c:v>1.6545400000000001E-15</c:v>
                      </c:pt>
                      <c:pt idx="19523">
                        <c:v>1.6545400000000001E-15</c:v>
                      </c:pt>
                      <c:pt idx="19524">
                        <c:v>1.51213E-15</c:v>
                      </c:pt>
                      <c:pt idx="19525">
                        <c:v>1.51213E-15</c:v>
                      </c:pt>
                      <c:pt idx="19526">
                        <c:v>1.13224E-15</c:v>
                      </c:pt>
                      <c:pt idx="19527">
                        <c:v>1.13224E-15</c:v>
                      </c:pt>
                      <c:pt idx="19528">
                        <c:v>1.1543499999999999E-15</c:v>
                      </c:pt>
                      <c:pt idx="19529">
                        <c:v>1.1543499999999999E-15</c:v>
                      </c:pt>
                      <c:pt idx="19530">
                        <c:v>2.8318399999999999E-15</c:v>
                      </c:pt>
                      <c:pt idx="19531">
                        <c:v>2.8318399999999999E-15</c:v>
                      </c:pt>
                      <c:pt idx="19532">
                        <c:v>1.00312E-15</c:v>
                      </c:pt>
                      <c:pt idx="19533">
                        <c:v>1.00312E-15</c:v>
                      </c:pt>
                      <c:pt idx="19534">
                        <c:v>1.4786299999999999E-15</c:v>
                      </c:pt>
                      <c:pt idx="19535">
                        <c:v>1.4786299999999999E-15</c:v>
                      </c:pt>
                      <c:pt idx="19536">
                        <c:v>1.64915E-15</c:v>
                      </c:pt>
                      <c:pt idx="19537">
                        <c:v>1.64915E-15</c:v>
                      </c:pt>
                      <c:pt idx="19538">
                        <c:v>2.69393E-15</c:v>
                      </c:pt>
                      <c:pt idx="19539">
                        <c:v>2.69393E-15</c:v>
                      </c:pt>
                      <c:pt idx="19540">
                        <c:v>7.3360199999999996E-16</c:v>
                      </c:pt>
                      <c:pt idx="19541">
                        <c:v>7.3360199999999996E-16</c:v>
                      </c:pt>
                      <c:pt idx="19542">
                        <c:v>2.4253499999999999E-15</c:v>
                      </c:pt>
                      <c:pt idx="19543">
                        <c:v>2.4253499999999999E-15</c:v>
                      </c:pt>
                      <c:pt idx="19544">
                        <c:v>1.2177600000000001E-15</c:v>
                      </c:pt>
                      <c:pt idx="19545">
                        <c:v>1.2177600000000001E-15</c:v>
                      </c:pt>
                      <c:pt idx="19546">
                        <c:v>2.3426400000000001E-15</c:v>
                      </c:pt>
                      <c:pt idx="19547">
                        <c:v>2.3426400000000001E-15</c:v>
                      </c:pt>
                      <c:pt idx="19548">
                        <c:v>8.1768999999999998E-16</c:v>
                      </c:pt>
                      <c:pt idx="19549">
                        <c:v>8.1768999999999998E-16</c:v>
                      </c:pt>
                      <c:pt idx="19550">
                        <c:v>2.5409100000000001E-15</c:v>
                      </c:pt>
                      <c:pt idx="19551">
                        <c:v>2.5409100000000001E-15</c:v>
                      </c:pt>
                      <c:pt idx="19552">
                        <c:v>1.0204E-15</c:v>
                      </c:pt>
                      <c:pt idx="19553">
                        <c:v>1.0204E-15</c:v>
                      </c:pt>
                      <c:pt idx="19554">
                        <c:v>3.4744200000000002E-15</c:v>
                      </c:pt>
                      <c:pt idx="19555">
                        <c:v>3.4744200000000002E-15</c:v>
                      </c:pt>
                      <c:pt idx="19556">
                        <c:v>7.9201100000000004E-16</c:v>
                      </c:pt>
                      <c:pt idx="19557">
                        <c:v>7.9201100000000004E-16</c:v>
                      </c:pt>
                      <c:pt idx="19558">
                        <c:v>1.1280999999999999E-15</c:v>
                      </c:pt>
                      <c:pt idx="19559">
                        <c:v>1.1280999999999999E-15</c:v>
                      </c:pt>
                      <c:pt idx="19560">
                        <c:v>9.4054900000000005E-16</c:v>
                      </c:pt>
                      <c:pt idx="19561">
                        <c:v>9.4054900000000005E-16</c:v>
                      </c:pt>
                      <c:pt idx="19562">
                        <c:v>2.1344299999999999E-15</c:v>
                      </c:pt>
                      <c:pt idx="19563">
                        <c:v>2.1344299999999999E-15</c:v>
                      </c:pt>
                      <c:pt idx="19564">
                        <c:v>1.3702700000000001E-15</c:v>
                      </c:pt>
                      <c:pt idx="19565">
                        <c:v>1.3702700000000001E-15</c:v>
                      </c:pt>
                      <c:pt idx="19566">
                        <c:v>3.5766900000000001E-15</c:v>
                      </c:pt>
                      <c:pt idx="19567">
                        <c:v>3.5766900000000001E-15</c:v>
                      </c:pt>
                      <c:pt idx="19568">
                        <c:v>1.06529E-15</c:v>
                      </c:pt>
                      <c:pt idx="19569">
                        <c:v>1.06529E-15</c:v>
                      </c:pt>
                      <c:pt idx="19570">
                        <c:v>2.3822399999999998E-15</c:v>
                      </c:pt>
                      <c:pt idx="19571">
                        <c:v>2.3822399999999998E-15</c:v>
                      </c:pt>
                      <c:pt idx="19572">
                        <c:v>1.43991E-15</c:v>
                      </c:pt>
                      <c:pt idx="19573">
                        <c:v>1.43991E-15</c:v>
                      </c:pt>
                      <c:pt idx="19574">
                        <c:v>7.3758699999999997E-16</c:v>
                      </c:pt>
                      <c:pt idx="19575">
                        <c:v>7.3758699999999997E-16</c:v>
                      </c:pt>
                      <c:pt idx="19576">
                        <c:v>2.6880400000000002E-15</c:v>
                      </c:pt>
                      <c:pt idx="19577">
                        <c:v>2.6880400000000002E-15</c:v>
                      </c:pt>
                      <c:pt idx="19578">
                        <c:v>1.20037E-13</c:v>
                      </c:pt>
                      <c:pt idx="19579">
                        <c:v>1.20037E-13</c:v>
                      </c:pt>
                      <c:pt idx="19580">
                        <c:v>1.71719E-15</c:v>
                      </c:pt>
                      <c:pt idx="19581">
                        <c:v>1.71719E-15</c:v>
                      </c:pt>
                      <c:pt idx="19582">
                        <c:v>6.7929000000000004E-16</c:v>
                      </c:pt>
                      <c:pt idx="19583">
                        <c:v>6.7929000000000004E-16</c:v>
                      </c:pt>
                      <c:pt idx="19584">
                        <c:v>2.4758900000000001E-15</c:v>
                      </c:pt>
                      <c:pt idx="19585">
                        <c:v>2.4758900000000001E-15</c:v>
                      </c:pt>
                      <c:pt idx="19586">
                        <c:v>3.32894E-15</c:v>
                      </c:pt>
                      <c:pt idx="19587">
                        <c:v>3.32894E-15</c:v>
                      </c:pt>
                      <c:pt idx="19588">
                        <c:v>3.0898400000000001E-15</c:v>
                      </c:pt>
                      <c:pt idx="19589">
                        <c:v>3.0898400000000001E-15</c:v>
                      </c:pt>
                      <c:pt idx="19590">
                        <c:v>1.03091E-15</c:v>
                      </c:pt>
                      <c:pt idx="19591">
                        <c:v>1.03091E-15</c:v>
                      </c:pt>
                      <c:pt idx="19592">
                        <c:v>9.36814E-16</c:v>
                      </c:pt>
                      <c:pt idx="19593">
                        <c:v>9.36814E-16</c:v>
                      </c:pt>
                      <c:pt idx="19594">
                        <c:v>2.1199800000000002E-15</c:v>
                      </c:pt>
                      <c:pt idx="19595">
                        <c:v>2.1199800000000002E-15</c:v>
                      </c:pt>
                      <c:pt idx="19596">
                        <c:v>6.9918300000000001E-16</c:v>
                      </c:pt>
                      <c:pt idx="19597">
                        <c:v>6.9918300000000001E-16</c:v>
                      </c:pt>
                      <c:pt idx="19598">
                        <c:v>4.1974699999999999E-15</c:v>
                      </c:pt>
                      <c:pt idx="19599">
                        <c:v>4.1974699999999999E-15</c:v>
                      </c:pt>
                      <c:pt idx="19600">
                        <c:v>8.4802600000000003E-16</c:v>
                      </c:pt>
                      <c:pt idx="19601">
                        <c:v>8.4802600000000003E-16</c:v>
                      </c:pt>
                      <c:pt idx="19602">
                        <c:v>1.18891E-15</c:v>
                      </c:pt>
                      <c:pt idx="19603">
                        <c:v>1.18891E-15</c:v>
                      </c:pt>
                      <c:pt idx="19604">
                        <c:v>8.6250999999999999E-16</c:v>
                      </c:pt>
                      <c:pt idx="19605">
                        <c:v>8.6250999999999999E-16</c:v>
                      </c:pt>
                      <c:pt idx="19606">
                        <c:v>9.1301300000000007E-16</c:v>
                      </c:pt>
                      <c:pt idx="19607">
                        <c:v>9.1301300000000007E-16</c:v>
                      </c:pt>
                      <c:pt idx="19608">
                        <c:v>8.2368499999999999E-16</c:v>
                      </c:pt>
                      <c:pt idx="19609">
                        <c:v>8.2368499999999999E-16</c:v>
                      </c:pt>
                      <c:pt idx="19610">
                        <c:v>2.0521E-15</c:v>
                      </c:pt>
                      <c:pt idx="19611">
                        <c:v>2.0521E-15</c:v>
                      </c:pt>
                      <c:pt idx="19612">
                        <c:v>8.4716699999999997E-16</c:v>
                      </c:pt>
                      <c:pt idx="19613">
                        <c:v>8.4716699999999997E-16</c:v>
                      </c:pt>
                      <c:pt idx="19614">
                        <c:v>1.2454800000000001E-15</c:v>
                      </c:pt>
                      <c:pt idx="19615">
                        <c:v>1.2454800000000001E-15</c:v>
                      </c:pt>
                      <c:pt idx="19616">
                        <c:v>2.6222600000000001E-15</c:v>
                      </c:pt>
                      <c:pt idx="19617">
                        <c:v>2.6222600000000001E-15</c:v>
                      </c:pt>
                      <c:pt idx="19618">
                        <c:v>8.7988399999999998E-16</c:v>
                      </c:pt>
                      <c:pt idx="19619">
                        <c:v>8.7988399999999998E-16</c:v>
                      </c:pt>
                      <c:pt idx="19620">
                        <c:v>9.7064700000000005E-16</c:v>
                      </c:pt>
                      <c:pt idx="19621">
                        <c:v>9.7064700000000005E-16</c:v>
                      </c:pt>
                      <c:pt idx="19622">
                        <c:v>1.78192E-15</c:v>
                      </c:pt>
                      <c:pt idx="19623">
                        <c:v>1.78192E-15</c:v>
                      </c:pt>
                      <c:pt idx="19624">
                        <c:v>1.88842E-15</c:v>
                      </c:pt>
                      <c:pt idx="19625">
                        <c:v>1.88842E-15</c:v>
                      </c:pt>
                      <c:pt idx="19626">
                        <c:v>1.0769500000000001E-15</c:v>
                      </c:pt>
                      <c:pt idx="19627">
                        <c:v>1.0769500000000001E-15</c:v>
                      </c:pt>
                      <c:pt idx="19628">
                        <c:v>2.0829800000000002E-15</c:v>
                      </c:pt>
                      <c:pt idx="19629">
                        <c:v>2.0829800000000002E-15</c:v>
                      </c:pt>
                      <c:pt idx="19630">
                        <c:v>1.35387E-15</c:v>
                      </c:pt>
                      <c:pt idx="19631">
                        <c:v>1.35387E-15</c:v>
                      </c:pt>
                      <c:pt idx="19632">
                        <c:v>1.0372300000000001E-15</c:v>
                      </c:pt>
                      <c:pt idx="19633">
                        <c:v>1.0372300000000001E-15</c:v>
                      </c:pt>
                      <c:pt idx="19634">
                        <c:v>7.0357700000000003E-16</c:v>
                      </c:pt>
                      <c:pt idx="19635">
                        <c:v>7.0357700000000003E-16</c:v>
                      </c:pt>
                      <c:pt idx="19636">
                        <c:v>9.2504600000000004E-16</c:v>
                      </c:pt>
                      <c:pt idx="19637">
                        <c:v>9.2504600000000004E-16</c:v>
                      </c:pt>
                      <c:pt idx="19638">
                        <c:v>1.4612400000000001E-15</c:v>
                      </c:pt>
                      <c:pt idx="19639">
                        <c:v>1.4612400000000001E-15</c:v>
                      </c:pt>
                      <c:pt idx="19640">
                        <c:v>3.1249100000000001E-15</c:v>
                      </c:pt>
                      <c:pt idx="19641">
                        <c:v>3.1249100000000001E-15</c:v>
                      </c:pt>
                      <c:pt idx="19642">
                        <c:v>7.8968400000000001E-16</c:v>
                      </c:pt>
                      <c:pt idx="19643">
                        <c:v>7.8968400000000001E-16</c:v>
                      </c:pt>
                      <c:pt idx="19644">
                        <c:v>1.5272E-15</c:v>
                      </c:pt>
                      <c:pt idx="19645">
                        <c:v>1.5272E-15</c:v>
                      </c:pt>
                      <c:pt idx="19646">
                        <c:v>2.8268999999999998E-15</c:v>
                      </c:pt>
                      <c:pt idx="19647">
                        <c:v>2.8268999999999998E-15</c:v>
                      </c:pt>
                      <c:pt idx="19648">
                        <c:v>2.3680600000000001E-15</c:v>
                      </c:pt>
                      <c:pt idx="19649">
                        <c:v>2.3680600000000001E-15</c:v>
                      </c:pt>
                      <c:pt idx="19650">
                        <c:v>2.3077599999999999E-15</c:v>
                      </c:pt>
                      <c:pt idx="19651">
                        <c:v>2.3077599999999999E-15</c:v>
                      </c:pt>
                      <c:pt idx="19652">
                        <c:v>8.8028499999999997E-16</c:v>
                      </c:pt>
                      <c:pt idx="19653">
                        <c:v>8.8028499999999997E-16</c:v>
                      </c:pt>
                      <c:pt idx="19654">
                        <c:v>1.03349E-15</c:v>
                      </c:pt>
                      <c:pt idx="19655">
                        <c:v>1.03349E-15</c:v>
                      </c:pt>
                      <c:pt idx="19656">
                        <c:v>2.3345E-15</c:v>
                      </c:pt>
                      <c:pt idx="19657">
                        <c:v>2.3345E-15</c:v>
                      </c:pt>
                      <c:pt idx="19658">
                        <c:v>2.69338E-15</c:v>
                      </c:pt>
                      <c:pt idx="19659">
                        <c:v>2.69338E-15</c:v>
                      </c:pt>
                      <c:pt idx="19660">
                        <c:v>1.26082E-15</c:v>
                      </c:pt>
                      <c:pt idx="19661">
                        <c:v>1.26082E-15</c:v>
                      </c:pt>
                      <c:pt idx="19662">
                        <c:v>1.0994700000000001E-15</c:v>
                      </c:pt>
                      <c:pt idx="19663">
                        <c:v>1.0994700000000001E-15</c:v>
                      </c:pt>
                      <c:pt idx="19664">
                        <c:v>8.9576999999999996E-16</c:v>
                      </c:pt>
                      <c:pt idx="19665">
                        <c:v>8.9576999999999996E-16</c:v>
                      </c:pt>
                      <c:pt idx="19666">
                        <c:v>9.0322399999999998E-16</c:v>
                      </c:pt>
                      <c:pt idx="19667">
                        <c:v>9.0322399999999998E-16</c:v>
                      </c:pt>
                      <c:pt idx="19668">
                        <c:v>3.4748300000000001E-15</c:v>
                      </c:pt>
                      <c:pt idx="19669">
                        <c:v>3.4748300000000001E-15</c:v>
                      </c:pt>
                      <c:pt idx="19670">
                        <c:v>9.169419999999999E-16</c:v>
                      </c:pt>
                      <c:pt idx="19671">
                        <c:v>9.169419999999999E-16</c:v>
                      </c:pt>
                      <c:pt idx="19672">
                        <c:v>8.5586300000000002E-16</c:v>
                      </c:pt>
                      <c:pt idx="19673">
                        <c:v>8.5586300000000002E-16</c:v>
                      </c:pt>
                      <c:pt idx="19674">
                        <c:v>1.75674E-15</c:v>
                      </c:pt>
                      <c:pt idx="19675">
                        <c:v>1.75674E-15</c:v>
                      </c:pt>
                      <c:pt idx="19676">
                        <c:v>4.0453999999999998E-15</c:v>
                      </c:pt>
                      <c:pt idx="19677">
                        <c:v>4.0453999999999998E-15</c:v>
                      </c:pt>
                      <c:pt idx="19678">
                        <c:v>8.7351599999999997E-16</c:v>
                      </c:pt>
                      <c:pt idx="19679">
                        <c:v>8.7351599999999997E-16</c:v>
                      </c:pt>
                      <c:pt idx="19680">
                        <c:v>1.5108399999999999E-15</c:v>
                      </c:pt>
                      <c:pt idx="19681">
                        <c:v>1.5108399999999999E-15</c:v>
                      </c:pt>
                      <c:pt idx="19682">
                        <c:v>1.818E-15</c:v>
                      </c:pt>
                      <c:pt idx="19683">
                        <c:v>1.818E-15</c:v>
                      </c:pt>
                      <c:pt idx="19684">
                        <c:v>1.41715E-15</c:v>
                      </c:pt>
                      <c:pt idx="19685">
                        <c:v>1.41715E-15</c:v>
                      </c:pt>
                      <c:pt idx="19686">
                        <c:v>9.0270200000000009E-16</c:v>
                      </c:pt>
                      <c:pt idx="19687">
                        <c:v>9.0270200000000009E-16</c:v>
                      </c:pt>
                      <c:pt idx="19688">
                        <c:v>4.2352200000000002E-15</c:v>
                      </c:pt>
                      <c:pt idx="19689">
                        <c:v>4.2352200000000002E-15</c:v>
                      </c:pt>
                      <c:pt idx="19690">
                        <c:v>2.1706600000000001E-15</c:v>
                      </c:pt>
                      <c:pt idx="19691">
                        <c:v>2.1706600000000001E-15</c:v>
                      </c:pt>
                      <c:pt idx="19692">
                        <c:v>3.65849E-15</c:v>
                      </c:pt>
                      <c:pt idx="19693">
                        <c:v>3.65849E-15</c:v>
                      </c:pt>
                      <c:pt idx="19694">
                        <c:v>1.8441900000000001E-15</c:v>
                      </c:pt>
                      <c:pt idx="19695">
                        <c:v>1.8441900000000001E-15</c:v>
                      </c:pt>
                      <c:pt idx="19696">
                        <c:v>1.9759799999999998E-15</c:v>
                      </c:pt>
                      <c:pt idx="19697">
                        <c:v>1.9759799999999998E-15</c:v>
                      </c:pt>
                      <c:pt idx="19698">
                        <c:v>7.2248400000000003E-16</c:v>
                      </c:pt>
                      <c:pt idx="19699">
                        <c:v>7.2248400000000003E-16</c:v>
                      </c:pt>
                      <c:pt idx="19700">
                        <c:v>1.0861600000000001E-15</c:v>
                      </c:pt>
                      <c:pt idx="19701">
                        <c:v>1.0861600000000001E-15</c:v>
                      </c:pt>
                      <c:pt idx="19702">
                        <c:v>9.2047500000000003E-16</c:v>
                      </c:pt>
                      <c:pt idx="19703">
                        <c:v>9.2047500000000003E-16</c:v>
                      </c:pt>
                      <c:pt idx="19704">
                        <c:v>9.1364600000000009E-16</c:v>
                      </c:pt>
                      <c:pt idx="19705">
                        <c:v>9.1364600000000009E-16</c:v>
                      </c:pt>
                      <c:pt idx="19706">
                        <c:v>7.2825400000000002E-16</c:v>
                      </c:pt>
                      <c:pt idx="19707">
                        <c:v>7.2825400000000002E-16</c:v>
                      </c:pt>
                      <c:pt idx="19708">
                        <c:v>1.1735399999999999E-15</c:v>
                      </c:pt>
                      <c:pt idx="19709">
                        <c:v>1.1735399999999999E-15</c:v>
                      </c:pt>
                      <c:pt idx="19710">
                        <c:v>1.43339E-15</c:v>
                      </c:pt>
                      <c:pt idx="19711">
                        <c:v>1.43339E-15</c:v>
                      </c:pt>
                      <c:pt idx="19712">
                        <c:v>6.7923700000000002E-16</c:v>
                      </c:pt>
                      <c:pt idx="19713">
                        <c:v>6.7923700000000002E-16</c:v>
                      </c:pt>
                      <c:pt idx="19714">
                        <c:v>1.77409E-15</c:v>
                      </c:pt>
                      <c:pt idx="19715">
                        <c:v>1.77409E-15</c:v>
                      </c:pt>
                      <c:pt idx="19716">
                        <c:v>2.0090500000000002E-15</c:v>
                      </c:pt>
                      <c:pt idx="19717">
                        <c:v>2.0090500000000002E-15</c:v>
                      </c:pt>
                      <c:pt idx="19718">
                        <c:v>7.9808799999999998E-16</c:v>
                      </c:pt>
                      <c:pt idx="19719">
                        <c:v>7.9808799999999998E-16</c:v>
                      </c:pt>
                      <c:pt idx="19720">
                        <c:v>1.21114E-15</c:v>
                      </c:pt>
                      <c:pt idx="19721">
                        <c:v>1.21114E-15</c:v>
                      </c:pt>
                      <c:pt idx="19722">
                        <c:v>9.10873E-16</c:v>
                      </c:pt>
                      <c:pt idx="19723">
                        <c:v>9.10873E-16</c:v>
                      </c:pt>
                      <c:pt idx="19724">
                        <c:v>1.2759000000000001E-15</c:v>
                      </c:pt>
                      <c:pt idx="19725">
                        <c:v>1.2759000000000001E-15</c:v>
                      </c:pt>
                      <c:pt idx="19726">
                        <c:v>8.0366899999999998E-16</c:v>
                      </c:pt>
                      <c:pt idx="19727">
                        <c:v>8.0366899999999998E-16</c:v>
                      </c:pt>
                      <c:pt idx="19728">
                        <c:v>7.9318999999999998E-16</c:v>
                      </c:pt>
                      <c:pt idx="19729">
                        <c:v>7.9318999999999998E-16</c:v>
                      </c:pt>
                      <c:pt idx="19730">
                        <c:v>2.2265900000000002E-15</c:v>
                      </c:pt>
                      <c:pt idx="19731">
                        <c:v>2.2265900000000002E-15</c:v>
                      </c:pt>
                      <c:pt idx="19732">
                        <c:v>1.3961300000000001E-15</c:v>
                      </c:pt>
                      <c:pt idx="19733">
                        <c:v>1.3961300000000001E-15</c:v>
                      </c:pt>
                      <c:pt idx="19734">
                        <c:v>2.0922399999999999E-15</c:v>
                      </c:pt>
                      <c:pt idx="19735">
                        <c:v>2.0922399999999999E-15</c:v>
                      </c:pt>
                      <c:pt idx="19736">
                        <c:v>7.9167600000000001E-16</c:v>
                      </c:pt>
                      <c:pt idx="19737">
                        <c:v>7.9167600000000001E-16</c:v>
                      </c:pt>
                      <c:pt idx="19738">
                        <c:v>2.0969600000000001E-15</c:v>
                      </c:pt>
                      <c:pt idx="19739">
                        <c:v>2.0969600000000001E-15</c:v>
                      </c:pt>
                      <c:pt idx="19740">
                        <c:v>8.3188899999999998E-16</c:v>
                      </c:pt>
                      <c:pt idx="19741">
                        <c:v>8.3188899999999998E-16</c:v>
                      </c:pt>
                      <c:pt idx="19742">
                        <c:v>1.2631899999999999E-15</c:v>
                      </c:pt>
                      <c:pt idx="19743">
                        <c:v>1.2631899999999999E-15</c:v>
                      </c:pt>
                      <c:pt idx="19744">
                        <c:v>2.02344E-15</c:v>
                      </c:pt>
                      <c:pt idx="19745">
                        <c:v>2.02344E-15</c:v>
                      </c:pt>
                      <c:pt idx="19746">
                        <c:v>8.930680000000001E-16</c:v>
                      </c:pt>
                      <c:pt idx="19747">
                        <c:v>8.930680000000001E-16</c:v>
                      </c:pt>
                      <c:pt idx="19748">
                        <c:v>1.23156E-15</c:v>
                      </c:pt>
                      <c:pt idx="19749">
                        <c:v>1.23156E-15</c:v>
                      </c:pt>
                      <c:pt idx="19750">
                        <c:v>2.0926700000000001E-15</c:v>
                      </c:pt>
                      <c:pt idx="19751">
                        <c:v>2.0926700000000001E-15</c:v>
                      </c:pt>
                      <c:pt idx="19752">
                        <c:v>2.3636199999999999E-15</c:v>
                      </c:pt>
                      <c:pt idx="19753">
                        <c:v>2.3636199999999999E-15</c:v>
                      </c:pt>
                      <c:pt idx="19754">
                        <c:v>2.0479599999999999E-15</c:v>
                      </c:pt>
                      <c:pt idx="19755">
                        <c:v>2.0479599999999999E-15</c:v>
                      </c:pt>
                      <c:pt idx="19756">
                        <c:v>7.6939599999999997E-16</c:v>
                      </c:pt>
                      <c:pt idx="19757">
                        <c:v>7.6939599999999997E-16</c:v>
                      </c:pt>
                      <c:pt idx="19758">
                        <c:v>9.1906300000000004E-16</c:v>
                      </c:pt>
                      <c:pt idx="19759">
                        <c:v>9.1906300000000004E-16</c:v>
                      </c:pt>
                      <c:pt idx="19760">
                        <c:v>1.26021E-15</c:v>
                      </c:pt>
                      <c:pt idx="19761">
                        <c:v>1.26021E-15</c:v>
                      </c:pt>
                      <c:pt idx="19762">
                        <c:v>6.1756899999999998E-16</c:v>
                      </c:pt>
                      <c:pt idx="19763">
                        <c:v>6.1756899999999998E-16</c:v>
                      </c:pt>
                      <c:pt idx="19764">
                        <c:v>1.1822899999999999E-15</c:v>
                      </c:pt>
                      <c:pt idx="19765">
                        <c:v>1.1822899999999999E-15</c:v>
                      </c:pt>
                      <c:pt idx="19766">
                        <c:v>4.0547400000000001E-12</c:v>
                      </c:pt>
                      <c:pt idx="19767">
                        <c:v>4.0547400000000001E-12</c:v>
                      </c:pt>
                      <c:pt idx="19768">
                        <c:v>1.0754000000000001E-15</c:v>
                      </c:pt>
                      <c:pt idx="19769">
                        <c:v>1.0754000000000001E-15</c:v>
                      </c:pt>
                      <c:pt idx="19770">
                        <c:v>9.9638200000000007E-16</c:v>
                      </c:pt>
                      <c:pt idx="19771">
                        <c:v>9.9638200000000007E-16</c:v>
                      </c:pt>
                      <c:pt idx="19772">
                        <c:v>2.8603899999999999E-15</c:v>
                      </c:pt>
                      <c:pt idx="19773">
                        <c:v>2.8603899999999999E-15</c:v>
                      </c:pt>
                      <c:pt idx="19774">
                        <c:v>9.0081099999999996E-16</c:v>
                      </c:pt>
                      <c:pt idx="19775">
                        <c:v>9.0081099999999996E-16</c:v>
                      </c:pt>
                      <c:pt idx="19776">
                        <c:v>2.5944000000000001E-15</c:v>
                      </c:pt>
                      <c:pt idx="19777">
                        <c:v>2.5944000000000001E-15</c:v>
                      </c:pt>
                      <c:pt idx="19778">
                        <c:v>1.7927299999999998E-15</c:v>
                      </c:pt>
                      <c:pt idx="19779">
                        <c:v>1.7927299999999998E-15</c:v>
                      </c:pt>
                      <c:pt idx="19780">
                        <c:v>1.0984000000000001E-15</c:v>
                      </c:pt>
                      <c:pt idx="19781">
                        <c:v>1.0984000000000001E-15</c:v>
                      </c:pt>
                      <c:pt idx="19782">
                        <c:v>8.3831200000000004E-16</c:v>
                      </c:pt>
                      <c:pt idx="19783">
                        <c:v>8.3831200000000004E-16</c:v>
                      </c:pt>
                      <c:pt idx="19784">
                        <c:v>1.18829E-15</c:v>
                      </c:pt>
                      <c:pt idx="19785">
                        <c:v>1.18829E-15</c:v>
                      </c:pt>
                      <c:pt idx="19786">
                        <c:v>8.4441199999999998E-16</c:v>
                      </c:pt>
                      <c:pt idx="19787">
                        <c:v>8.4441199999999998E-16</c:v>
                      </c:pt>
                      <c:pt idx="19788">
                        <c:v>2.1773900000000001E-15</c:v>
                      </c:pt>
                      <c:pt idx="19789">
                        <c:v>2.1773900000000001E-15</c:v>
                      </c:pt>
                      <c:pt idx="19790">
                        <c:v>7.5871300000000001E-16</c:v>
                      </c:pt>
                      <c:pt idx="19791">
                        <c:v>7.5871300000000001E-16</c:v>
                      </c:pt>
                      <c:pt idx="19792">
                        <c:v>2.0866599999999999E-15</c:v>
                      </c:pt>
                      <c:pt idx="19793">
                        <c:v>2.0866599999999999E-15</c:v>
                      </c:pt>
                      <c:pt idx="19794">
                        <c:v>8.8722500000000003E-16</c:v>
                      </c:pt>
                      <c:pt idx="19795">
                        <c:v>8.8722500000000003E-16</c:v>
                      </c:pt>
                      <c:pt idx="19796">
                        <c:v>1.7067800000000001E-15</c:v>
                      </c:pt>
                      <c:pt idx="19797">
                        <c:v>1.7067800000000001E-15</c:v>
                      </c:pt>
                      <c:pt idx="19798">
                        <c:v>8.6308100000000003E-16</c:v>
                      </c:pt>
                      <c:pt idx="19799">
                        <c:v>8.6308100000000003E-16</c:v>
                      </c:pt>
                      <c:pt idx="19800">
                        <c:v>8.1827999999999996E-16</c:v>
                      </c:pt>
                      <c:pt idx="19801">
                        <c:v>8.1827999999999996E-16</c:v>
                      </c:pt>
                      <c:pt idx="19802">
                        <c:v>3.9370900000000002E-15</c:v>
                      </c:pt>
                      <c:pt idx="19803">
                        <c:v>3.9370900000000002E-15</c:v>
                      </c:pt>
                      <c:pt idx="19804">
                        <c:v>9.5636899999999998E-16</c:v>
                      </c:pt>
                      <c:pt idx="19805">
                        <c:v>9.5636899999999998E-16</c:v>
                      </c:pt>
                      <c:pt idx="19806">
                        <c:v>4.3233399999999998E-15</c:v>
                      </c:pt>
                      <c:pt idx="19807">
                        <c:v>4.3233399999999998E-15</c:v>
                      </c:pt>
                      <c:pt idx="19808">
                        <c:v>1.8513699999999999E-15</c:v>
                      </c:pt>
                      <c:pt idx="19809">
                        <c:v>1.8513699999999999E-15</c:v>
                      </c:pt>
                      <c:pt idx="19810">
                        <c:v>1.1137799999999999E-15</c:v>
                      </c:pt>
                      <c:pt idx="19811">
                        <c:v>1.1137799999999999E-15</c:v>
                      </c:pt>
                      <c:pt idx="19812">
                        <c:v>7.8524600000000002E-16</c:v>
                      </c:pt>
                      <c:pt idx="19813">
                        <c:v>7.8524600000000002E-16</c:v>
                      </c:pt>
                      <c:pt idx="19814">
                        <c:v>2.7364700000000001E-15</c:v>
                      </c:pt>
                      <c:pt idx="19815">
                        <c:v>2.7364700000000001E-15</c:v>
                      </c:pt>
                      <c:pt idx="19816">
                        <c:v>9.7495E-16</c:v>
                      </c:pt>
                      <c:pt idx="19817">
                        <c:v>9.7495E-16</c:v>
                      </c:pt>
                      <c:pt idx="19818">
                        <c:v>6.1853700000000004E-16</c:v>
                      </c:pt>
                      <c:pt idx="19819">
                        <c:v>6.1853700000000004E-16</c:v>
                      </c:pt>
                      <c:pt idx="19820">
                        <c:v>1.0885E-15</c:v>
                      </c:pt>
                      <c:pt idx="19821">
                        <c:v>1.0885E-15</c:v>
                      </c:pt>
                      <c:pt idx="19822">
                        <c:v>9.7523900000000003E-16</c:v>
                      </c:pt>
                      <c:pt idx="19823">
                        <c:v>9.7523900000000003E-16</c:v>
                      </c:pt>
                      <c:pt idx="19824">
                        <c:v>6.9615800000000002E-16</c:v>
                      </c:pt>
                      <c:pt idx="19825">
                        <c:v>6.9615800000000002E-16</c:v>
                      </c:pt>
                      <c:pt idx="19826">
                        <c:v>1.43834E-15</c:v>
                      </c:pt>
                      <c:pt idx="19827">
                        <c:v>1.43834E-15</c:v>
                      </c:pt>
                      <c:pt idx="19828">
                        <c:v>7.6117399999999997E-16</c:v>
                      </c:pt>
                      <c:pt idx="19829">
                        <c:v>7.6117399999999997E-16</c:v>
                      </c:pt>
                      <c:pt idx="19830">
                        <c:v>1.9680300000000002E-15</c:v>
                      </c:pt>
                      <c:pt idx="19831">
                        <c:v>1.9680300000000002E-15</c:v>
                      </c:pt>
                      <c:pt idx="19832">
                        <c:v>9.1505400000000002E-16</c:v>
                      </c:pt>
                      <c:pt idx="19833">
                        <c:v>9.1505400000000002E-16</c:v>
                      </c:pt>
                      <c:pt idx="19834">
                        <c:v>8.4057800000000001E-16</c:v>
                      </c:pt>
                      <c:pt idx="19835">
                        <c:v>8.4057800000000001E-16</c:v>
                      </c:pt>
                      <c:pt idx="19836">
                        <c:v>1.1127100000000001E-15</c:v>
                      </c:pt>
                      <c:pt idx="19837">
                        <c:v>1.1127100000000001E-15</c:v>
                      </c:pt>
                      <c:pt idx="19838">
                        <c:v>4.0274699999999999E-15</c:v>
                      </c:pt>
                      <c:pt idx="19839">
                        <c:v>4.0274699999999999E-15</c:v>
                      </c:pt>
                      <c:pt idx="19840">
                        <c:v>3.7574400000000001E-14</c:v>
                      </c:pt>
                      <c:pt idx="19841">
                        <c:v>3.7574400000000001E-14</c:v>
                      </c:pt>
                      <c:pt idx="19842">
                        <c:v>1.00298E-15</c:v>
                      </c:pt>
                      <c:pt idx="19843">
                        <c:v>1.00298E-15</c:v>
                      </c:pt>
                      <c:pt idx="19844">
                        <c:v>5.0732600000000003E-16</c:v>
                      </c:pt>
                      <c:pt idx="19845">
                        <c:v>5.0732600000000003E-16</c:v>
                      </c:pt>
                      <c:pt idx="19846">
                        <c:v>4.0261599999999999E-15</c:v>
                      </c:pt>
                      <c:pt idx="19847">
                        <c:v>4.0261599999999999E-15</c:v>
                      </c:pt>
                      <c:pt idx="19848">
                        <c:v>9.4594400000000001E-16</c:v>
                      </c:pt>
                      <c:pt idx="19849">
                        <c:v>9.4594400000000001E-16</c:v>
                      </c:pt>
                      <c:pt idx="19850">
                        <c:v>2.2936599999999999E-15</c:v>
                      </c:pt>
                      <c:pt idx="19851">
                        <c:v>2.2936599999999999E-15</c:v>
                      </c:pt>
                      <c:pt idx="19852">
                        <c:v>2.5517399999999999E-15</c:v>
                      </c:pt>
                      <c:pt idx="19853">
                        <c:v>2.5517399999999999E-15</c:v>
                      </c:pt>
                      <c:pt idx="19854">
                        <c:v>7.2580800000000002E-16</c:v>
                      </c:pt>
                      <c:pt idx="19855">
                        <c:v>7.2580800000000002E-16</c:v>
                      </c:pt>
                      <c:pt idx="19856">
                        <c:v>9.4161099999999995E-16</c:v>
                      </c:pt>
                      <c:pt idx="19857">
                        <c:v>9.4161099999999995E-16</c:v>
                      </c:pt>
                      <c:pt idx="19858">
                        <c:v>1.1841000000000001E-15</c:v>
                      </c:pt>
                      <c:pt idx="19859">
                        <c:v>1.1841000000000001E-15</c:v>
                      </c:pt>
                      <c:pt idx="19860">
                        <c:v>9.4325199999999993E-16</c:v>
                      </c:pt>
                      <c:pt idx="19861">
                        <c:v>9.4325199999999993E-16</c:v>
                      </c:pt>
                      <c:pt idx="19862">
                        <c:v>1.0647799999999999E-15</c:v>
                      </c:pt>
                      <c:pt idx="19863">
                        <c:v>1.0647799999999999E-15</c:v>
                      </c:pt>
                      <c:pt idx="19864">
                        <c:v>6.6496900000000002E-16</c:v>
                      </c:pt>
                      <c:pt idx="19865">
                        <c:v>6.6496900000000002E-16</c:v>
                      </c:pt>
                      <c:pt idx="19866">
                        <c:v>1.34846E-15</c:v>
                      </c:pt>
                      <c:pt idx="19867">
                        <c:v>1.34846E-15</c:v>
                      </c:pt>
                      <c:pt idx="19868">
                        <c:v>1.2941499999999999E-15</c:v>
                      </c:pt>
                      <c:pt idx="19869">
                        <c:v>1.2941499999999999E-15</c:v>
                      </c:pt>
                      <c:pt idx="19870">
                        <c:v>8.6654900000000003E-16</c:v>
                      </c:pt>
                      <c:pt idx="19871">
                        <c:v>8.6654900000000003E-16</c:v>
                      </c:pt>
                      <c:pt idx="19872">
                        <c:v>2.6064199999999999E-15</c:v>
                      </c:pt>
                      <c:pt idx="19873">
                        <c:v>2.6064199999999999E-15</c:v>
                      </c:pt>
                      <c:pt idx="19874">
                        <c:v>2.1975600000000002E-15</c:v>
                      </c:pt>
                      <c:pt idx="19875">
                        <c:v>2.1975600000000002E-15</c:v>
                      </c:pt>
                      <c:pt idx="19876">
                        <c:v>1.3667599999999999E-15</c:v>
                      </c:pt>
                      <c:pt idx="19877">
                        <c:v>1.3667599999999999E-15</c:v>
                      </c:pt>
                      <c:pt idx="19878">
                        <c:v>1.0428900000000001E-15</c:v>
                      </c:pt>
                      <c:pt idx="19879">
                        <c:v>1.0428900000000001E-15</c:v>
                      </c:pt>
                      <c:pt idx="19880">
                        <c:v>1.2412799999999999E-15</c:v>
                      </c:pt>
                      <c:pt idx="19881">
                        <c:v>1.2412799999999999E-15</c:v>
                      </c:pt>
                      <c:pt idx="19882">
                        <c:v>3.3813300000000001E-15</c:v>
                      </c:pt>
                      <c:pt idx="19883">
                        <c:v>3.3813300000000001E-15</c:v>
                      </c:pt>
                      <c:pt idx="19884">
                        <c:v>1.2073699999999999E-15</c:v>
                      </c:pt>
                      <c:pt idx="19885">
                        <c:v>1.2073699999999999E-15</c:v>
                      </c:pt>
                      <c:pt idx="19886">
                        <c:v>9.0632199999999994E-16</c:v>
                      </c:pt>
                      <c:pt idx="19887">
                        <c:v>9.0632199999999994E-16</c:v>
                      </c:pt>
                      <c:pt idx="19888">
                        <c:v>9.6079799999999992E-16</c:v>
                      </c:pt>
                      <c:pt idx="19889">
                        <c:v>9.6079799999999992E-16</c:v>
                      </c:pt>
                      <c:pt idx="19890">
                        <c:v>6.3057399999999998E-16</c:v>
                      </c:pt>
                      <c:pt idx="19891">
                        <c:v>6.3057399999999998E-16</c:v>
                      </c:pt>
                      <c:pt idx="19892">
                        <c:v>2.0829300000000001E-15</c:v>
                      </c:pt>
                      <c:pt idx="19893">
                        <c:v>2.0829300000000001E-15</c:v>
                      </c:pt>
                      <c:pt idx="19894">
                        <c:v>1.0581999999999999E-15</c:v>
                      </c:pt>
                      <c:pt idx="19895">
                        <c:v>1.0581999999999999E-15</c:v>
                      </c:pt>
                      <c:pt idx="19896">
                        <c:v>1.4056299999999999E-15</c:v>
                      </c:pt>
                      <c:pt idx="19897">
                        <c:v>1.4056299999999999E-15</c:v>
                      </c:pt>
                      <c:pt idx="19898">
                        <c:v>2.9013099999999998E-15</c:v>
                      </c:pt>
                      <c:pt idx="19899">
                        <c:v>2.9013099999999998E-15</c:v>
                      </c:pt>
                      <c:pt idx="19900">
                        <c:v>3.5693500000000003E-15</c:v>
                      </c:pt>
                      <c:pt idx="19901">
                        <c:v>3.5693500000000003E-15</c:v>
                      </c:pt>
                      <c:pt idx="19902">
                        <c:v>5.7167799999999998E-15</c:v>
                      </c:pt>
                      <c:pt idx="19903">
                        <c:v>5.7167799999999998E-15</c:v>
                      </c:pt>
                      <c:pt idx="19904">
                        <c:v>5.9170600000000003E-16</c:v>
                      </c:pt>
                      <c:pt idx="19905">
                        <c:v>5.9170600000000003E-16</c:v>
                      </c:pt>
                      <c:pt idx="19906">
                        <c:v>1.51737E-15</c:v>
                      </c:pt>
                      <c:pt idx="19907">
                        <c:v>1.51737E-15</c:v>
                      </c:pt>
                      <c:pt idx="19908">
                        <c:v>2.2799900000000002E-15</c:v>
                      </c:pt>
                      <c:pt idx="19909">
                        <c:v>2.2799900000000002E-15</c:v>
                      </c:pt>
                      <c:pt idx="19910">
                        <c:v>7.7777000000000001E-16</c:v>
                      </c:pt>
                      <c:pt idx="19911">
                        <c:v>7.7777000000000001E-16</c:v>
                      </c:pt>
                      <c:pt idx="19912">
                        <c:v>1.7986500000000001E-15</c:v>
                      </c:pt>
                      <c:pt idx="19913">
                        <c:v>1.7986500000000001E-15</c:v>
                      </c:pt>
                      <c:pt idx="19914">
                        <c:v>7.7816800000000005E-16</c:v>
                      </c:pt>
                      <c:pt idx="19915">
                        <c:v>7.7816800000000005E-16</c:v>
                      </c:pt>
                      <c:pt idx="19916">
                        <c:v>9.3301800000000009E-16</c:v>
                      </c:pt>
                      <c:pt idx="19917">
                        <c:v>9.3301800000000009E-16</c:v>
                      </c:pt>
                      <c:pt idx="19918">
                        <c:v>1.8475499999999998E-15</c:v>
                      </c:pt>
                      <c:pt idx="19919">
                        <c:v>1.8475499999999998E-15</c:v>
                      </c:pt>
                      <c:pt idx="19920">
                        <c:v>2.3026100000000002E-15</c:v>
                      </c:pt>
                      <c:pt idx="19921">
                        <c:v>2.3026100000000002E-15</c:v>
                      </c:pt>
                      <c:pt idx="19922">
                        <c:v>9.2711400000000006E-16</c:v>
                      </c:pt>
                      <c:pt idx="19923">
                        <c:v>9.2711400000000006E-16</c:v>
                      </c:pt>
                      <c:pt idx="19924">
                        <c:v>4.2780299999999998E-15</c:v>
                      </c:pt>
                      <c:pt idx="19925">
                        <c:v>4.2780299999999998E-15</c:v>
                      </c:pt>
                      <c:pt idx="19926">
                        <c:v>1.16737E-14</c:v>
                      </c:pt>
                      <c:pt idx="19927">
                        <c:v>1.16737E-14</c:v>
                      </c:pt>
                      <c:pt idx="19928">
                        <c:v>2.1127999999999999E-15</c:v>
                      </c:pt>
                      <c:pt idx="19929">
                        <c:v>2.1127999999999999E-15</c:v>
                      </c:pt>
                      <c:pt idx="19930">
                        <c:v>1.15441E-15</c:v>
                      </c:pt>
                      <c:pt idx="19931">
                        <c:v>1.15441E-15</c:v>
                      </c:pt>
                      <c:pt idx="19932">
                        <c:v>1.1234599999999999E-15</c:v>
                      </c:pt>
                      <c:pt idx="19933">
                        <c:v>1.1234599999999999E-15</c:v>
                      </c:pt>
                      <c:pt idx="19934">
                        <c:v>6.5329200000000005E-16</c:v>
                      </c:pt>
                      <c:pt idx="19935">
                        <c:v>6.5329200000000005E-16</c:v>
                      </c:pt>
                      <c:pt idx="19936">
                        <c:v>2.5370399999999999E-15</c:v>
                      </c:pt>
                      <c:pt idx="19937">
                        <c:v>2.5370399999999999E-15</c:v>
                      </c:pt>
                      <c:pt idx="19938">
                        <c:v>7.6755199999999995E-16</c:v>
                      </c:pt>
                      <c:pt idx="19939">
                        <c:v>7.6755199999999995E-16</c:v>
                      </c:pt>
                      <c:pt idx="19940">
                        <c:v>2.1473E-15</c:v>
                      </c:pt>
                      <c:pt idx="19941">
                        <c:v>2.1473E-15</c:v>
                      </c:pt>
                      <c:pt idx="19942">
                        <c:v>3.7629699999999997E-15</c:v>
                      </c:pt>
                      <c:pt idx="19943">
                        <c:v>3.7629699999999997E-15</c:v>
                      </c:pt>
                      <c:pt idx="19944">
                        <c:v>1.70815E-14</c:v>
                      </c:pt>
                      <c:pt idx="19945">
                        <c:v>1.70815E-14</c:v>
                      </c:pt>
                      <c:pt idx="19946">
                        <c:v>2.7468999999999999E-14</c:v>
                      </c:pt>
                      <c:pt idx="19947">
                        <c:v>2.7468999999999999E-14</c:v>
                      </c:pt>
                      <c:pt idx="19948">
                        <c:v>4.3966800000000003E-14</c:v>
                      </c:pt>
                      <c:pt idx="19949">
                        <c:v>4.3966800000000003E-14</c:v>
                      </c:pt>
                      <c:pt idx="19950">
                        <c:v>5.3923399999999999E-14</c:v>
                      </c:pt>
                      <c:pt idx="19951">
                        <c:v>5.3923399999999999E-14</c:v>
                      </c:pt>
                      <c:pt idx="19952">
                        <c:v>7.6599400000000004E-14</c:v>
                      </c:pt>
                      <c:pt idx="19953">
                        <c:v>7.6599400000000004E-14</c:v>
                      </c:pt>
                      <c:pt idx="19954">
                        <c:v>8.0974100000000001E-14</c:v>
                      </c:pt>
                      <c:pt idx="19955">
                        <c:v>8.0974100000000001E-14</c:v>
                      </c:pt>
                      <c:pt idx="19956">
                        <c:v>9.6956100000000006E-14</c:v>
                      </c:pt>
                      <c:pt idx="19957">
                        <c:v>9.6956100000000006E-14</c:v>
                      </c:pt>
                      <c:pt idx="19958">
                        <c:v>1.03286E-13</c:v>
                      </c:pt>
                      <c:pt idx="19959">
                        <c:v>1.03286E-13</c:v>
                      </c:pt>
                      <c:pt idx="19960">
                        <c:v>1.1846700000000001E-13</c:v>
                      </c:pt>
                      <c:pt idx="19961">
                        <c:v>1.1846700000000001E-13</c:v>
                      </c:pt>
                      <c:pt idx="19962">
                        <c:v>1.34047E-13</c:v>
                      </c:pt>
                      <c:pt idx="19963">
                        <c:v>1.34047E-13</c:v>
                      </c:pt>
                      <c:pt idx="19964">
                        <c:v>1.64396E-13</c:v>
                      </c:pt>
                      <c:pt idx="19965">
                        <c:v>1.64396E-13</c:v>
                      </c:pt>
                      <c:pt idx="19966">
                        <c:v>1.5938899999999999E-13</c:v>
                      </c:pt>
                      <c:pt idx="19967">
                        <c:v>1.5938899999999999E-13</c:v>
                      </c:pt>
                      <c:pt idx="19968">
                        <c:v>1.7397599999999999E-13</c:v>
                      </c:pt>
                      <c:pt idx="19969">
                        <c:v>1.7397599999999999E-13</c:v>
                      </c:pt>
                      <c:pt idx="19970">
                        <c:v>1.8512299999999999E-13</c:v>
                      </c:pt>
                      <c:pt idx="19971">
                        <c:v>1.8512299999999999E-13</c:v>
                      </c:pt>
                      <c:pt idx="19972">
                        <c:v>2.0984699999999999E-13</c:v>
                      </c:pt>
                      <c:pt idx="19973">
                        <c:v>2.0984699999999999E-13</c:v>
                      </c:pt>
                      <c:pt idx="19974">
                        <c:v>2.11405E-13</c:v>
                      </c:pt>
                      <c:pt idx="19975">
                        <c:v>2.11405E-13</c:v>
                      </c:pt>
                      <c:pt idx="19976">
                        <c:v>2.26726E-13</c:v>
                      </c:pt>
                      <c:pt idx="19977">
                        <c:v>2.26726E-13</c:v>
                      </c:pt>
                      <c:pt idx="19978">
                        <c:v>2.3963999999999998E-13</c:v>
                      </c:pt>
                      <c:pt idx="19979">
                        <c:v>2.3963999999999998E-13</c:v>
                      </c:pt>
                      <c:pt idx="19980">
                        <c:v>2.7221099999999998E-13</c:v>
                      </c:pt>
                      <c:pt idx="19981">
                        <c:v>2.7221099999999998E-13</c:v>
                      </c:pt>
                      <c:pt idx="19982">
                        <c:v>2.6781100000000002E-13</c:v>
                      </c:pt>
                      <c:pt idx="19983">
                        <c:v>2.6781100000000002E-13</c:v>
                      </c:pt>
                      <c:pt idx="19984">
                        <c:v>2.82207E-13</c:v>
                      </c:pt>
                      <c:pt idx="19985">
                        <c:v>2.82207E-13</c:v>
                      </c:pt>
                      <c:pt idx="19986">
                        <c:v>3.12178E-13</c:v>
                      </c:pt>
                      <c:pt idx="19987">
                        <c:v>3.12178E-13</c:v>
                      </c:pt>
                      <c:pt idx="19988">
                        <c:v>3.0949600000000001E-13</c:v>
                      </c:pt>
                      <c:pt idx="19989">
                        <c:v>3.0949600000000001E-13</c:v>
                      </c:pt>
                      <c:pt idx="19990">
                        <c:v>3.32196E-13</c:v>
                      </c:pt>
                      <c:pt idx="19991">
                        <c:v>3.32196E-13</c:v>
                      </c:pt>
                      <c:pt idx="19992">
                        <c:v>3.39741E-13</c:v>
                      </c:pt>
                      <c:pt idx="19993">
                        <c:v>3.39741E-13</c:v>
                      </c:pt>
                      <c:pt idx="19994">
                        <c:v>3.5865199999999998E-13</c:v>
                      </c:pt>
                      <c:pt idx="19995">
                        <c:v>3.5865199999999998E-13</c:v>
                      </c:pt>
                      <c:pt idx="19996">
                        <c:v>3.68664E-13</c:v>
                      </c:pt>
                      <c:pt idx="19997">
                        <c:v>3.68664E-13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EDAB-436B-88A1-DEA02D8A1913}"/>
                  </c:ext>
                </c:extLst>
              </c15:ser>
            </c15:filteredScatterSeries>
          </c:ext>
        </c:extLst>
      </c:scatterChart>
      <c:valAx>
        <c:axId val="362691672"/>
        <c:scaling>
          <c:orientation val="minMax"/>
          <c:max val="10"/>
          <c:min val="6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>
                    <a:solidFill>
                      <a:sysClr val="windowText" lastClr="000000"/>
                    </a:solidFill>
                  </a:rPr>
                  <a:t>E [MeV]</a:t>
                </a:r>
                <a:endParaRPr lang="en-US">
                  <a:solidFill>
                    <a:sysClr val="windowText" lastClr="000000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08319672"/>
        <c:crossesAt val="1.000000000000001E-17"/>
        <c:crossBetween val="midCat"/>
        <c:majorUnit val="1"/>
      </c:valAx>
      <c:valAx>
        <c:axId val="908319672"/>
        <c:scaling>
          <c:logBase val="10"/>
          <c:orientation val="minMax"/>
          <c:max val="1.0000000000000005E-9"/>
          <c:min val="1.000000000000001E-16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E+00" sourceLinked="0"/>
        <c:majorTickMark val="out"/>
        <c:minorTickMark val="none"/>
        <c:tickLblPos val="nextTo"/>
        <c:crossAx val="362691672"/>
        <c:crosses val="autoZero"/>
        <c:crossBetween val="midCat"/>
        <c:minorUnit val="10000000000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4224704861111112"/>
          <c:y val="0.73232944444444459"/>
          <c:w val="0.33125883838383841"/>
          <c:h val="5.9531666666666663E-2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2.7356313131313131E-2"/>
          <c:y val="3.175E-2"/>
          <c:w val="0.93717348484848484"/>
          <c:h val="0.85862999999999989"/>
        </c:manualLayout>
      </c:layout>
      <c:scatterChart>
        <c:scatterStyle val="lineMarker"/>
        <c:varyColors val="0"/>
        <c:ser>
          <c:idx val="3"/>
          <c:order val="3"/>
          <c:tx>
            <c:strRef>
              <c:f>List1!$V$2</c:f>
              <c:strCache>
                <c:ptCount val="1"/>
                <c:pt idx="0">
                  <c:v>JEFF-4T2</c:v>
                </c:pt>
              </c:strCache>
              <c:extLst xmlns:c15="http://schemas.microsoft.com/office/drawing/2012/chart"/>
            </c:strRef>
          </c:tx>
          <c:spPr>
            <a:ln w="3175" cap="rnd">
              <a:solidFill>
                <a:schemeClr val="accent4"/>
              </a:solidFill>
              <a:round/>
            </a:ln>
            <a:effectLst/>
          </c:spPr>
          <c:marker>
            <c:symbol val="none"/>
          </c:marker>
          <c:xVal>
            <c:numRef>
              <c:f>List1!$R$3:$R$20000</c:f>
              <c:numCache>
                <c:formatCode>0.000</c:formatCode>
                <c:ptCount val="19998"/>
                <c:pt idx="0" formatCode="General">
                  <c:v>1E-3</c:v>
                </c:pt>
                <c:pt idx="1">
                  <c:v>2E-3</c:v>
                </c:pt>
                <c:pt idx="2">
                  <c:v>2E-3</c:v>
                </c:pt>
                <c:pt idx="3">
                  <c:v>3.0000000000000001E-3</c:v>
                </c:pt>
                <c:pt idx="4">
                  <c:v>3.0000000000000001E-3</c:v>
                </c:pt>
                <c:pt idx="5">
                  <c:v>4.0000000000000001E-3</c:v>
                </c:pt>
                <c:pt idx="6">
                  <c:v>4.0000000000000001E-3</c:v>
                </c:pt>
                <c:pt idx="7">
                  <c:v>5.0000000000000001E-3</c:v>
                </c:pt>
                <c:pt idx="8">
                  <c:v>5.0000000000000001E-3</c:v>
                </c:pt>
                <c:pt idx="9">
                  <c:v>6.0000000000000001E-3</c:v>
                </c:pt>
                <c:pt idx="10">
                  <c:v>6.0000000000000001E-3</c:v>
                </c:pt>
                <c:pt idx="11">
                  <c:v>7.0000000000000001E-3</c:v>
                </c:pt>
                <c:pt idx="12">
                  <c:v>7.0000000000000001E-3</c:v>
                </c:pt>
                <c:pt idx="13">
                  <c:v>8.0000000000000002E-3</c:v>
                </c:pt>
                <c:pt idx="14">
                  <c:v>8.0000000000000002E-3</c:v>
                </c:pt>
                <c:pt idx="15">
                  <c:v>8.9999999999999993E-3</c:v>
                </c:pt>
                <c:pt idx="16">
                  <c:v>8.9999999999999993E-3</c:v>
                </c:pt>
                <c:pt idx="17">
                  <c:v>0.01</c:v>
                </c:pt>
                <c:pt idx="18">
                  <c:v>0.01</c:v>
                </c:pt>
                <c:pt idx="19">
                  <c:v>1.0999999999999999E-2</c:v>
                </c:pt>
                <c:pt idx="20">
                  <c:v>1.0999999999999999E-2</c:v>
                </c:pt>
                <c:pt idx="21">
                  <c:v>1.2E-2</c:v>
                </c:pt>
                <c:pt idx="22">
                  <c:v>1.2E-2</c:v>
                </c:pt>
                <c:pt idx="23">
                  <c:v>1.2999999999999999E-2</c:v>
                </c:pt>
                <c:pt idx="24">
                  <c:v>1.2999999999999999E-2</c:v>
                </c:pt>
                <c:pt idx="25">
                  <c:v>1.4E-2</c:v>
                </c:pt>
                <c:pt idx="26">
                  <c:v>1.4E-2</c:v>
                </c:pt>
                <c:pt idx="27">
                  <c:v>1.4999999999999999E-2</c:v>
                </c:pt>
                <c:pt idx="28">
                  <c:v>1.4999999999999999E-2</c:v>
                </c:pt>
                <c:pt idx="29">
                  <c:v>1.6E-2</c:v>
                </c:pt>
                <c:pt idx="30">
                  <c:v>1.6E-2</c:v>
                </c:pt>
                <c:pt idx="31">
                  <c:v>1.7000000000000001E-2</c:v>
                </c:pt>
                <c:pt idx="32">
                  <c:v>1.7000000000000001E-2</c:v>
                </c:pt>
                <c:pt idx="33">
                  <c:v>1.7999999999999999E-2</c:v>
                </c:pt>
                <c:pt idx="34">
                  <c:v>1.7999999999999999E-2</c:v>
                </c:pt>
                <c:pt idx="35">
                  <c:v>1.9E-2</c:v>
                </c:pt>
                <c:pt idx="36">
                  <c:v>1.9E-2</c:v>
                </c:pt>
                <c:pt idx="37">
                  <c:v>0.02</c:v>
                </c:pt>
                <c:pt idx="38">
                  <c:v>0.02</c:v>
                </c:pt>
                <c:pt idx="39">
                  <c:v>2.1000000000000001E-2</c:v>
                </c:pt>
                <c:pt idx="40">
                  <c:v>2.1000000000000001E-2</c:v>
                </c:pt>
                <c:pt idx="41">
                  <c:v>2.1999999999999999E-2</c:v>
                </c:pt>
                <c:pt idx="42">
                  <c:v>2.1999999999999999E-2</c:v>
                </c:pt>
                <c:pt idx="43">
                  <c:v>2.3E-2</c:v>
                </c:pt>
                <c:pt idx="44">
                  <c:v>2.3E-2</c:v>
                </c:pt>
                <c:pt idx="45">
                  <c:v>2.4E-2</c:v>
                </c:pt>
                <c:pt idx="46">
                  <c:v>2.4E-2</c:v>
                </c:pt>
                <c:pt idx="47">
                  <c:v>2.5000000000000001E-2</c:v>
                </c:pt>
                <c:pt idx="48">
                  <c:v>2.5000000000000001E-2</c:v>
                </c:pt>
                <c:pt idx="49">
                  <c:v>2.5999999999999999E-2</c:v>
                </c:pt>
                <c:pt idx="50">
                  <c:v>2.5999999999999999E-2</c:v>
                </c:pt>
                <c:pt idx="51">
                  <c:v>2.7E-2</c:v>
                </c:pt>
                <c:pt idx="52">
                  <c:v>2.7E-2</c:v>
                </c:pt>
                <c:pt idx="53">
                  <c:v>2.8000000000000001E-2</c:v>
                </c:pt>
                <c:pt idx="54">
                  <c:v>2.8000000000000001E-2</c:v>
                </c:pt>
                <c:pt idx="55">
                  <c:v>2.9000000000000001E-2</c:v>
                </c:pt>
                <c:pt idx="56">
                  <c:v>2.9000000000000001E-2</c:v>
                </c:pt>
                <c:pt idx="57">
                  <c:v>0.03</c:v>
                </c:pt>
                <c:pt idx="58">
                  <c:v>0.03</c:v>
                </c:pt>
                <c:pt idx="59">
                  <c:v>3.1E-2</c:v>
                </c:pt>
                <c:pt idx="60">
                  <c:v>3.1E-2</c:v>
                </c:pt>
                <c:pt idx="61">
                  <c:v>3.2000000000000001E-2</c:v>
                </c:pt>
                <c:pt idx="62">
                  <c:v>3.2000000000000001E-2</c:v>
                </c:pt>
                <c:pt idx="63">
                  <c:v>3.3000000000000002E-2</c:v>
                </c:pt>
                <c:pt idx="64">
                  <c:v>3.3000000000000002E-2</c:v>
                </c:pt>
                <c:pt idx="65">
                  <c:v>3.4000000000000002E-2</c:v>
                </c:pt>
                <c:pt idx="66">
                  <c:v>3.4000000000000002E-2</c:v>
                </c:pt>
                <c:pt idx="67">
                  <c:v>3.5000000000000003E-2</c:v>
                </c:pt>
                <c:pt idx="68">
                  <c:v>3.5000000000000003E-2</c:v>
                </c:pt>
                <c:pt idx="69">
                  <c:v>3.5999999999999997E-2</c:v>
                </c:pt>
                <c:pt idx="70">
                  <c:v>3.5999999999999997E-2</c:v>
                </c:pt>
                <c:pt idx="71">
                  <c:v>3.6999999999999998E-2</c:v>
                </c:pt>
                <c:pt idx="72">
                  <c:v>3.6999999999999998E-2</c:v>
                </c:pt>
                <c:pt idx="73">
                  <c:v>3.7999999999999999E-2</c:v>
                </c:pt>
                <c:pt idx="74">
                  <c:v>3.7999999999999999E-2</c:v>
                </c:pt>
                <c:pt idx="75">
                  <c:v>3.9E-2</c:v>
                </c:pt>
                <c:pt idx="76">
                  <c:v>3.9E-2</c:v>
                </c:pt>
                <c:pt idx="77">
                  <c:v>0.04</c:v>
                </c:pt>
                <c:pt idx="78">
                  <c:v>0.04</c:v>
                </c:pt>
                <c:pt idx="79">
                  <c:v>4.1000000000000002E-2</c:v>
                </c:pt>
                <c:pt idx="80">
                  <c:v>4.1000000000000002E-2</c:v>
                </c:pt>
                <c:pt idx="81">
                  <c:v>4.2000000000000003E-2</c:v>
                </c:pt>
                <c:pt idx="82">
                  <c:v>4.2000000000000003E-2</c:v>
                </c:pt>
                <c:pt idx="83">
                  <c:v>4.2999999999999997E-2</c:v>
                </c:pt>
                <c:pt idx="84">
                  <c:v>4.2999999999999997E-2</c:v>
                </c:pt>
                <c:pt idx="85">
                  <c:v>4.3999999999999997E-2</c:v>
                </c:pt>
                <c:pt idx="86">
                  <c:v>4.3999999999999997E-2</c:v>
                </c:pt>
                <c:pt idx="87">
                  <c:v>4.4999999999999998E-2</c:v>
                </c:pt>
                <c:pt idx="88">
                  <c:v>4.4999999999999998E-2</c:v>
                </c:pt>
                <c:pt idx="89">
                  <c:v>4.5999999999999999E-2</c:v>
                </c:pt>
                <c:pt idx="90">
                  <c:v>4.5999999999999999E-2</c:v>
                </c:pt>
                <c:pt idx="91">
                  <c:v>4.7E-2</c:v>
                </c:pt>
                <c:pt idx="92">
                  <c:v>4.7E-2</c:v>
                </c:pt>
                <c:pt idx="93">
                  <c:v>4.8000000000000001E-2</c:v>
                </c:pt>
                <c:pt idx="94">
                  <c:v>4.8000000000000001E-2</c:v>
                </c:pt>
                <c:pt idx="95">
                  <c:v>4.9000000000000002E-2</c:v>
                </c:pt>
                <c:pt idx="96">
                  <c:v>4.9000000000000002E-2</c:v>
                </c:pt>
                <c:pt idx="97">
                  <c:v>0.05</c:v>
                </c:pt>
                <c:pt idx="98">
                  <c:v>0.05</c:v>
                </c:pt>
                <c:pt idx="99">
                  <c:v>5.0999999999999997E-2</c:v>
                </c:pt>
                <c:pt idx="100">
                  <c:v>5.0999999999999997E-2</c:v>
                </c:pt>
                <c:pt idx="101">
                  <c:v>5.1999999999999998E-2</c:v>
                </c:pt>
                <c:pt idx="102">
                  <c:v>5.1999999999999998E-2</c:v>
                </c:pt>
                <c:pt idx="103">
                  <c:v>5.2999999999999999E-2</c:v>
                </c:pt>
                <c:pt idx="104">
                  <c:v>5.2999999999999999E-2</c:v>
                </c:pt>
                <c:pt idx="105">
                  <c:v>5.3999999999999999E-2</c:v>
                </c:pt>
                <c:pt idx="106">
                  <c:v>5.3999999999999999E-2</c:v>
                </c:pt>
                <c:pt idx="107">
                  <c:v>5.5E-2</c:v>
                </c:pt>
                <c:pt idx="108">
                  <c:v>5.5E-2</c:v>
                </c:pt>
                <c:pt idx="109">
                  <c:v>5.6000000000000001E-2</c:v>
                </c:pt>
                <c:pt idx="110">
                  <c:v>5.6000000000000001E-2</c:v>
                </c:pt>
                <c:pt idx="111">
                  <c:v>5.7000000000000002E-2</c:v>
                </c:pt>
                <c:pt idx="112">
                  <c:v>5.7000000000000002E-2</c:v>
                </c:pt>
                <c:pt idx="113">
                  <c:v>5.8000000000000003E-2</c:v>
                </c:pt>
                <c:pt idx="114">
                  <c:v>5.8000000000000003E-2</c:v>
                </c:pt>
                <c:pt idx="115">
                  <c:v>5.8999999999999997E-2</c:v>
                </c:pt>
                <c:pt idx="116">
                  <c:v>5.8999999999999997E-2</c:v>
                </c:pt>
                <c:pt idx="117">
                  <c:v>0.06</c:v>
                </c:pt>
                <c:pt idx="118">
                  <c:v>0.06</c:v>
                </c:pt>
                <c:pt idx="119">
                  <c:v>6.0999999999999999E-2</c:v>
                </c:pt>
                <c:pt idx="120">
                  <c:v>6.0999999999999999E-2</c:v>
                </c:pt>
                <c:pt idx="121">
                  <c:v>6.2E-2</c:v>
                </c:pt>
                <c:pt idx="122">
                  <c:v>6.2E-2</c:v>
                </c:pt>
                <c:pt idx="123">
                  <c:v>6.3E-2</c:v>
                </c:pt>
                <c:pt idx="124">
                  <c:v>6.3E-2</c:v>
                </c:pt>
                <c:pt idx="125">
                  <c:v>6.4000000000000001E-2</c:v>
                </c:pt>
                <c:pt idx="126">
                  <c:v>6.4000000000000001E-2</c:v>
                </c:pt>
                <c:pt idx="127">
                  <c:v>6.5000000000000002E-2</c:v>
                </c:pt>
                <c:pt idx="128">
                  <c:v>6.5000000000000002E-2</c:v>
                </c:pt>
                <c:pt idx="129">
                  <c:v>6.6000000000000003E-2</c:v>
                </c:pt>
                <c:pt idx="130">
                  <c:v>6.6000000000000003E-2</c:v>
                </c:pt>
                <c:pt idx="131">
                  <c:v>6.7000000000000004E-2</c:v>
                </c:pt>
                <c:pt idx="132">
                  <c:v>6.7000000000000004E-2</c:v>
                </c:pt>
                <c:pt idx="133">
                  <c:v>6.8000000000000005E-2</c:v>
                </c:pt>
                <c:pt idx="134">
                  <c:v>6.8000000000000005E-2</c:v>
                </c:pt>
                <c:pt idx="135">
                  <c:v>6.9000000000000006E-2</c:v>
                </c:pt>
                <c:pt idx="136">
                  <c:v>6.9000000000000006E-2</c:v>
                </c:pt>
                <c:pt idx="137">
                  <c:v>7.0000000000000007E-2</c:v>
                </c:pt>
                <c:pt idx="138">
                  <c:v>7.0000000000000007E-2</c:v>
                </c:pt>
                <c:pt idx="139">
                  <c:v>7.0999999999999994E-2</c:v>
                </c:pt>
                <c:pt idx="140">
                  <c:v>7.0999999999999994E-2</c:v>
                </c:pt>
                <c:pt idx="141">
                  <c:v>7.1999999999999995E-2</c:v>
                </c:pt>
                <c:pt idx="142">
                  <c:v>7.1999999999999995E-2</c:v>
                </c:pt>
                <c:pt idx="143">
                  <c:v>7.2999999999999995E-2</c:v>
                </c:pt>
                <c:pt idx="144">
                  <c:v>7.2999999999999995E-2</c:v>
                </c:pt>
                <c:pt idx="145">
                  <c:v>7.3999999999999996E-2</c:v>
                </c:pt>
                <c:pt idx="146">
                  <c:v>7.3999999999999996E-2</c:v>
                </c:pt>
                <c:pt idx="147">
                  <c:v>7.4999999999999997E-2</c:v>
                </c:pt>
                <c:pt idx="148">
                  <c:v>7.4999999999999997E-2</c:v>
                </c:pt>
                <c:pt idx="149">
                  <c:v>7.5999999999999998E-2</c:v>
                </c:pt>
                <c:pt idx="150">
                  <c:v>7.5999999999999998E-2</c:v>
                </c:pt>
                <c:pt idx="151">
                  <c:v>7.6999999999999999E-2</c:v>
                </c:pt>
                <c:pt idx="152">
                  <c:v>7.6999999999999999E-2</c:v>
                </c:pt>
                <c:pt idx="153">
                  <c:v>7.8E-2</c:v>
                </c:pt>
                <c:pt idx="154">
                  <c:v>7.8E-2</c:v>
                </c:pt>
                <c:pt idx="155">
                  <c:v>7.9000000000000001E-2</c:v>
                </c:pt>
                <c:pt idx="156">
                  <c:v>7.9000000000000001E-2</c:v>
                </c:pt>
                <c:pt idx="157">
                  <c:v>0.08</c:v>
                </c:pt>
                <c:pt idx="158">
                  <c:v>0.08</c:v>
                </c:pt>
                <c:pt idx="159">
                  <c:v>8.1000000000000003E-2</c:v>
                </c:pt>
                <c:pt idx="160">
                  <c:v>8.1000000000000003E-2</c:v>
                </c:pt>
                <c:pt idx="161">
                  <c:v>8.2000000000000003E-2</c:v>
                </c:pt>
                <c:pt idx="162">
                  <c:v>8.2000000000000003E-2</c:v>
                </c:pt>
                <c:pt idx="163">
                  <c:v>8.3000000000000004E-2</c:v>
                </c:pt>
                <c:pt idx="164">
                  <c:v>8.3000000000000004E-2</c:v>
                </c:pt>
                <c:pt idx="165">
                  <c:v>8.4000000000000005E-2</c:v>
                </c:pt>
                <c:pt idx="166">
                  <c:v>8.4000000000000005E-2</c:v>
                </c:pt>
                <c:pt idx="167">
                  <c:v>8.5000000000000006E-2</c:v>
                </c:pt>
                <c:pt idx="168">
                  <c:v>8.5000000000000006E-2</c:v>
                </c:pt>
                <c:pt idx="169">
                  <c:v>8.5999999999999993E-2</c:v>
                </c:pt>
                <c:pt idx="170">
                  <c:v>8.5999999999999993E-2</c:v>
                </c:pt>
                <c:pt idx="171">
                  <c:v>8.6999999999999994E-2</c:v>
                </c:pt>
                <c:pt idx="172">
                  <c:v>8.6999999999999994E-2</c:v>
                </c:pt>
                <c:pt idx="173">
                  <c:v>8.7999999999999995E-2</c:v>
                </c:pt>
                <c:pt idx="174">
                  <c:v>8.7999999999999995E-2</c:v>
                </c:pt>
                <c:pt idx="175">
                  <c:v>8.8999999999999996E-2</c:v>
                </c:pt>
                <c:pt idx="176">
                  <c:v>8.8999999999999996E-2</c:v>
                </c:pt>
                <c:pt idx="177">
                  <c:v>0.09</c:v>
                </c:pt>
                <c:pt idx="178">
                  <c:v>0.09</c:v>
                </c:pt>
                <c:pt idx="179">
                  <c:v>9.0999999999999998E-2</c:v>
                </c:pt>
                <c:pt idx="180">
                  <c:v>9.0999999999999998E-2</c:v>
                </c:pt>
                <c:pt idx="181">
                  <c:v>9.1999999999999998E-2</c:v>
                </c:pt>
                <c:pt idx="182">
                  <c:v>9.1999999999999998E-2</c:v>
                </c:pt>
                <c:pt idx="183">
                  <c:v>9.2999999999999999E-2</c:v>
                </c:pt>
                <c:pt idx="184">
                  <c:v>9.2999999999999999E-2</c:v>
                </c:pt>
                <c:pt idx="185">
                  <c:v>9.4E-2</c:v>
                </c:pt>
                <c:pt idx="186">
                  <c:v>9.4E-2</c:v>
                </c:pt>
                <c:pt idx="187">
                  <c:v>9.5000000000000001E-2</c:v>
                </c:pt>
                <c:pt idx="188">
                  <c:v>9.5000000000000001E-2</c:v>
                </c:pt>
                <c:pt idx="189">
                  <c:v>9.6000000000000002E-2</c:v>
                </c:pt>
                <c:pt idx="190">
                  <c:v>9.6000000000000002E-2</c:v>
                </c:pt>
                <c:pt idx="191">
                  <c:v>9.7000000000000003E-2</c:v>
                </c:pt>
                <c:pt idx="192">
                  <c:v>9.7000000000000003E-2</c:v>
                </c:pt>
                <c:pt idx="193">
                  <c:v>9.8000000000000004E-2</c:v>
                </c:pt>
                <c:pt idx="194">
                  <c:v>9.8000000000000004E-2</c:v>
                </c:pt>
                <c:pt idx="195">
                  <c:v>9.9000000000000005E-2</c:v>
                </c:pt>
                <c:pt idx="196">
                  <c:v>9.9000000000000005E-2</c:v>
                </c:pt>
                <c:pt idx="197">
                  <c:v>0.1</c:v>
                </c:pt>
                <c:pt idx="198">
                  <c:v>0.1</c:v>
                </c:pt>
                <c:pt idx="199">
                  <c:v>0.10100000000000001</c:v>
                </c:pt>
                <c:pt idx="200">
                  <c:v>0.10100000000000001</c:v>
                </c:pt>
                <c:pt idx="201">
                  <c:v>0.10199999999999999</c:v>
                </c:pt>
                <c:pt idx="202">
                  <c:v>0.10199999999999999</c:v>
                </c:pt>
                <c:pt idx="203">
                  <c:v>0.10299999999999999</c:v>
                </c:pt>
                <c:pt idx="204">
                  <c:v>0.10299999999999999</c:v>
                </c:pt>
                <c:pt idx="205">
                  <c:v>0.104</c:v>
                </c:pt>
                <c:pt idx="206">
                  <c:v>0.104</c:v>
                </c:pt>
                <c:pt idx="207">
                  <c:v>0.105</c:v>
                </c:pt>
                <c:pt idx="208">
                  <c:v>0.105</c:v>
                </c:pt>
                <c:pt idx="209">
                  <c:v>0.106</c:v>
                </c:pt>
                <c:pt idx="210">
                  <c:v>0.106</c:v>
                </c:pt>
                <c:pt idx="211">
                  <c:v>0.107</c:v>
                </c:pt>
                <c:pt idx="212">
                  <c:v>0.107</c:v>
                </c:pt>
                <c:pt idx="213">
                  <c:v>0.108</c:v>
                </c:pt>
                <c:pt idx="214">
                  <c:v>0.108</c:v>
                </c:pt>
                <c:pt idx="215">
                  <c:v>0.109</c:v>
                </c:pt>
                <c:pt idx="216">
                  <c:v>0.109</c:v>
                </c:pt>
                <c:pt idx="217">
                  <c:v>0.11</c:v>
                </c:pt>
                <c:pt idx="218">
                  <c:v>0.11</c:v>
                </c:pt>
                <c:pt idx="219">
                  <c:v>0.111</c:v>
                </c:pt>
                <c:pt idx="220">
                  <c:v>0.111</c:v>
                </c:pt>
                <c:pt idx="221">
                  <c:v>0.112</c:v>
                </c:pt>
                <c:pt idx="222">
                  <c:v>0.112</c:v>
                </c:pt>
                <c:pt idx="223">
                  <c:v>0.113</c:v>
                </c:pt>
                <c:pt idx="224">
                  <c:v>0.113</c:v>
                </c:pt>
                <c:pt idx="225">
                  <c:v>0.114</c:v>
                </c:pt>
                <c:pt idx="226">
                  <c:v>0.114</c:v>
                </c:pt>
                <c:pt idx="227">
                  <c:v>0.115</c:v>
                </c:pt>
                <c:pt idx="228">
                  <c:v>0.115</c:v>
                </c:pt>
                <c:pt idx="229">
                  <c:v>0.11600000000000001</c:v>
                </c:pt>
                <c:pt idx="230">
                  <c:v>0.11600000000000001</c:v>
                </c:pt>
                <c:pt idx="231">
                  <c:v>0.11700000000000001</c:v>
                </c:pt>
                <c:pt idx="232">
                  <c:v>0.11700000000000001</c:v>
                </c:pt>
                <c:pt idx="233">
                  <c:v>0.11799999999999999</c:v>
                </c:pt>
                <c:pt idx="234">
                  <c:v>0.11799999999999999</c:v>
                </c:pt>
                <c:pt idx="235">
                  <c:v>0.11899999999999999</c:v>
                </c:pt>
                <c:pt idx="236">
                  <c:v>0.11899999999999999</c:v>
                </c:pt>
                <c:pt idx="237">
                  <c:v>0.12</c:v>
                </c:pt>
                <c:pt idx="238">
                  <c:v>0.12</c:v>
                </c:pt>
                <c:pt idx="239">
                  <c:v>0.121</c:v>
                </c:pt>
                <c:pt idx="240">
                  <c:v>0.121</c:v>
                </c:pt>
                <c:pt idx="241">
                  <c:v>0.122</c:v>
                </c:pt>
                <c:pt idx="242">
                  <c:v>0.122</c:v>
                </c:pt>
                <c:pt idx="243">
                  <c:v>0.123</c:v>
                </c:pt>
                <c:pt idx="244">
                  <c:v>0.123</c:v>
                </c:pt>
                <c:pt idx="245">
                  <c:v>0.124</c:v>
                </c:pt>
                <c:pt idx="246">
                  <c:v>0.124</c:v>
                </c:pt>
                <c:pt idx="247">
                  <c:v>0.125</c:v>
                </c:pt>
                <c:pt idx="248">
                  <c:v>0.125</c:v>
                </c:pt>
                <c:pt idx="249">
                  <c:v>0.126</c:v>
                </c:pt>
                <c:pt idx="250">
                  <c:v>0.126</c:v>
                </c:pt>
                <c:pt idx="251">
                  <c:v>0.127</c:v>
                </c:pt>
                <c:pt idx="252">
                  <c:v>0.127</c:v>
                </c:pt>
                <c:pt idx="253">
                  <c:v>0.128</c:v>
                </c:pt>
                <c:pt idx="254">
                  <c:v>0.128</c:v>
                </c:pt>
                <c:pt idx="255">
                  <c:v>0.129</c:v>
                </c:pt>
                <c:pt idx="256">
                  <c:v>0.129</c:v>
                </c:pt>
                <c:pt idx="257">
                  <c:v>0.13</c:v>
                </c:pt>
                <c:pt idx="258">
                  <c:v>0.13</c:v>
                </c:pt>
                <c:pt idx="259">
                  <c:v>0.13100000000000001</c:v>
                </c:pt>
                <c:pt idx="260">
                  <c:v>0.13100000000000001</c:v>
                </c:pt>
                <c:pt idx="261">
                  <c:v>0.13200000000000001</c:v>
                </c:pt>
                <c:pt idx="262">
                  <c:v>0.13200000000000001</c:v>
                </c:pt>
                <c:pt idx="263">
                  <c:v>0.13300000000000001</c:v>
                </c:pt>
                <c:pt idx="264">
                  <c:v>0.13300000000000001</c:v>
                </c:pt>
                <c:pt idx="265">
                  <c:v>0.13400000000000001</c:v>
                </c:pt>
                <c:pt idx="266">
                  <c:v>0.13400000000000001</c:v>
                </c:pt>
                <c:pt idx="267">
                  <c:v>0.13500000000000001</c:v>
                </c:pt>
                <c:pt idx="268">
                  <c:v>0.13500000000000001</c:v>
                </c:pt>
                <c:pt idx="269">
                  <c:v>0.13600000000000001</c:v>
                </c:pt>
                <c:pt idx="270">
                  <c:v>0.13600000000000001</c:v>
                </c:pt>
                <c:pt idx="271">
                  <c:v>0.13700000000000001</c:v>
                </c:pt>
                <c:pt idx="272">
                  <c:v>0.13700000000000001</c:v>
                </c:pt>
                <c:pt idx="273">
                  <c:v>0.13800000000000001</c:v>
                </c:pt>
                <c:pt idx="274">
                  <c:v>0.13800000000000001</c:v>
                </c:pt>
                <c:pt idx="275">
                  <c:v>0.13900000000000001</c:v>
                </c:pt>
                <c:pt idx="276">
                  <c:v>0.13900000000000001</c:v>
                </c:pt>
                <c:pt idx="277">
                  <c:v>0.14000000000000001</c:v>
                </c:pt>
                <c:pt idx="278">
                  <c:v>0.14000000000000001</c:v>
                </c:pt>
                <c:pt idx="279">
                  <c:v>0.14099999999999999</c:v>
                </c:pt>
                <c:pt idx="280">
                  <c:v>0.14099999999999999</c:v>
                </c:pt>
                <c:pt idx="281">
                  <c:v>0.14199999999999999</c:v>
                </c:pt>
                <c:pt idx="282">
                  <c:v>0.14199999999999999</c:v>
                </c:pt>
                <c:pt idx="283">
                  <c:v>0.14299999999999999</c:v>
                </c:pt>
                <c:pt idx="284">
                  <c:v>0.14299999999999999</c:v>
                </c:pt>
                <c:pt idx="285">
                  <c:v>0.14399999999999999</c:v>
                </c:pt>
                <c:pt idx="286">
                  <c:v>0.14399999999999999</c:v>
                </c:pt>
                <c:pt idx="287">
                  <c:v>0.14499999999999999</c:v>
                </c:pt>
                <c:pt idx="288">
                  <c:v>0.14499999999999999</c:v>
                </c:pt>
                <c:pt idx="289">
                  <c:v>0.14599999999999999</c:v>
                </c:pt>
                <c:pt idx="290">
                  <c:v>0.14599999999999999</c:v>
                </c:pt>
                <c:pt idx="291">
                  <c:v>0.14699999999999999</c:v>
                </c:pt>
                <c:pt idx="292">
                  <c:v>0.14699999999999999</c:v>
                </c:pt>
                <c:pt idx="293">
                  <c:v>0.14799999999999999</c:v>
                </c:pt>
                <c:pt idx="294">
                  <c:v>0.14799999999999999</c:v>
                </c:pt>
                <c:pt idx="295">
                  <c:v>0.14899999999999999</c:v>
                </c:pt>
                <c:pt idx="296">
                  <c:v>0.14899999999999999</c:v>
                </c:pt>
                <c:pt idx="297">
                  <c:v>0.15</c:v>
                </c:pt>
                <c:pt idx="298">
                  <c:v>0.15</c:v>
                </c:pt>
                <c:pt idx="299">
                  <c:v>0.151</c:v>
                </c:pt>
                <c:pt idx="300">
                  <c:v>0.151</c:v>
                </c:pt>
                <c:pt idx="301">
                  <c:v>0.152</c:v>
                </c:pt>
                <c:pt idx="302">
                  <c:v>0.152</c:v>
                </c:pt>
                <c:pt idx="303">
                  <c:v>0.153</c:v>
                </c:pt>
                <c:pt idx="304">
                  <c:v>0.153</c:v>
                </c:pt>
                <c:pt idx="305">
                  <c:v>0.154</c:v>
                </c:pt>
                <c:pt idx="306">
                  <c:v>0.154</c:v>
                </c:pt>
                <c:pt idx="307">
                  <c:v>0.155</c:v>
                </c:pt>
                <c:pt idx="308">
                  <c:v>0.155</c:v>
                </c:pt>
                <c:pt idx="309">
                  <c:v>0.156</c:v>
                </c:pt>
                <c:pt idx="310">
                  <c:v>0.156</c:v>
                </c:pt>
                <c:pt idx="311">
                  <c:v>0.157</c:v>
                </c:pt>
                <c:pt idx="312">
                  <c:v>0.157</c:v>
                </c:pt>
                <c:pt idx="313">
                  <c:v>0.158</c:v>
                </c:pt>
                <c:pt idx="314">
                  <c:v>0.158</c:v>
                </c:pt>
                <c:pt idx="315">
                  <c:v>0.159</c:v>
                </c:pt>
                <c:pt idx="316">
                  <c:v>0.159</c:v>
                </c:pt>
                <c:pt idx="317">
                  <c:v>0.16</c:v>
                </c:pt>
                <c:pt idx="318">
                  <c:v>0.16</c:v>
                </c:pt>
                <c:pt idx="319">
                  <c:v>0.161</c:v>
                </c:pt>
                <c:pt idx="320">
                  <c:v>0.161</c:v>
                </c:pt>
                <c:pt idx="321">
                  <c:v>0.16200000000000001</c:v>
                </c:pt>
                <c:pt idx="322">
                  <c:v>0.16200000000000001</c:v>
                </c:pt>
                <c:pt idx="323">
                  <c:v>0.16300000000000001</c:v>
                </c:pt>
                <c:pt idx="324">
                  <c:v>0.16300000000000001</c:v>
                </c:pt>
                <c:pt idx="325">
                  <c:v>0.16400000000000001</c:v>
                </c:pt>
                <c:pt idx="326">
                  <c:v>0.16400000000000001</c:v>
                </c:pt>
                <c:pt idx="327">
                  <c:v>0.16500000000000001</c:v>
                </c:pt>
                <c:pt idx="328">
                  <c:v>0.16500000000000001</c:v>
                </c:pt>
                <c:pt idx="329">
                  <c:v>0.16600000000000001</c:v>
                </c:pt>
                <c:pt idx="330">
                  <c:v>0.16600000000000001</c:v>
                </c:pt>
                <c:pt idx="331">
                  <c:v>0.16700000000000001</c:v>
                </c:pt>
                <c:pt idx="332">
                  <c:v>0.16700000000000001</c:v>
                </c:pt>
                <c:pt idx="333">
                  <c:v>0.16800000000000001</c:v>
                </c:pt>
                <c:pt idx="334">
                  <c:v>0.16800000000000001</c:v>
                </c:pt>
                <c:pt idx="335">
                  <c:v>0.16900000000000001</c:v>
                </c:pt>
                <c:pt idx="336">
                  <c:v>0.16900000000000001</c:v>
                </c:pt>
                <c:pt idx="337">
                  <c:v>0.17</c:v>
                </c:pt>
                <c:pt idx="338">
                  <c:v>0.17</c:v>
                </c:pt>
                <c:pt idx="339">
                  <c:v>0.17100000000000001</c:v>
                </c:pt>
                <c:pt idx="340">
                  <c:v>0.17100000000000001</c:v>
                </c:pt>
                <c:pt idx="341">
                  <c:v>0.17199999999999999</c:v>
                </c:pt>
                <c:pt idx="342">
                  <c:v>0.17199999999999999</c:v>
                </c:pt>
                <c:pt idx="343">
                  <c:v>0.17299999999999999</c:v>
                </c:pt>
                <c:pt idx="344">
                  <c:v>0.17299999999999999</c:v>
                </c:pt>
                <c:pt idx="345">
                  <c:v>0.17399999999999999</c:v>
                </c:pt>
                <c:pt idx="346">
                  <c:v>0.17399999999999999</c:v>
                </c:pt>
                <c:pt idx="347">
                  <c:v>0.17499999999999999</c:v>
                </c:pt>
                <c:pt idx="348">
                  <c:v>0.17499999999999999</c:v>
                </c:pt>
                <c:pt idx="349">
                  <c:v>0.17599999999999999</c:v>
                </c:pt>
                <c:pt idx="350">
                  <c:v>0.17599999999999999</c:v>
                </c:pt>
                <c:pt idx="351">
                  <c:v>0.17699999999999999</c:v>
                </c:pt>
                <c:pt idx="352">
                  <c:v>0.17699999999999999</c:v>
                </c:pt>
                <c:pt idx="353">
                  <c:v>0.17799999999999999</c:v>
                </c:pt>
                <c:pt idx="354">
                  <c:v>0.17799999999999999</c:v>
                </c:pt>
                <c:pt idx="355">
                  <c:v>0.17899999999999999</c:v>
                </c:pt>
                <c:pt idx="356">
                  <c:v>0.17899999999999999</c:v>
                </c:pt>
                <c:pt idx="357">
                  <c:v>0.18</c:v>
                </c:pt>
                <c:pt idx="358">
                  <c:v>0.18</c:v>
                </c:pt>
                <c:pt idx="359">
                  <c:v>0.18099999999999999</c:v>
                </c:pt>
                <c:pt idx="360">
                  <c:v>0.18099999999999999</c:v>
                </c:pt>
                <c:pt idx="361">
                  <c:v>0.182</c:v>
                </c:pt>
                <c:pt idx="362">
                  <c:v>0.182</c:v>
                </c:pt>
                <c:pt idx="363">
                  <c:v>0.183</c:v>
                </c:pt>
                <c:pt idx="364">
                  <c:v>0.183</c:v>
                </c:pt>
                <c:pt idx="365">
                  <c:v>0.184</c:v>
                </c:pt>
                <c:pt idx="366">
                  <c:v>0.184</c:v>
                </c:pt>
                <c:pt idx="367">
                  <c:v>0.185</c:v>
                </c:pt>
                <c:pt idx="368">
                  <c:v>0.185</c:v>
                </c:pt>
                <c:pt idx="369">
                  <c:v>0.186</c:v>
                </c:pt>
                <c:pt idx="370">
                  <c:v>0.186</c:v>
                </c:pt>
                <c:pt idx="371">
                  <c:v>0.187</c:v>
                </c:pt>
                <c:pt idx="372">
                  <c:v>0.187</c:v>
                </c:pt>
                <c:pt idx="373">
                  <c:v>0.188</c:v>
                </c:pt>
                <c:pt idx="374">
                  <c:v>0.188</c:v>
                </c:pt>
                <c:pt idx="375">
                  <c:v>0.189</c:v>
                </c:pt>
                <c:pt idx="376">
                  <c:v>0.189</c:v>
                </c:pt>
                <c:pt idx="377">
                  <c:v>0.19</c:v>
                </c:pt>
                <c:pt idx="378">
                  <c:v>0.19</c:v>
                </c:pt>
                <c:pt idx="379">
                  <c:v>0.191</c:v>
                </c:pt>
                <c:pt idx="380">
                  <c:v>0.191</c:v>
                </c:pt>
                <c:pt idx="381">
                  <c:v>0.192</c:v>
                </c:pt>
                <c:pt idx="382">
                  <c:v>0.192</c:v>
                </c:pt>
                <c:pt idx="383">
                  <c:v>0.193</c:v>
                </c:pt>
                <c:pt idx="384">
                  <c:v>0.193</c:v>
                </c:pt>
                <c:pt idx="385">
                  <c:v>0.19400000000000001</c:v>
                </c:pt>
                <c:pt idx="386">
                  <c:v>0.19400000000000001</c:v>
                </c:pt>
                <c:pt idx="387">
                  <c:v>0.19500000000000001</c:v>
                </c:pt>
                <c:pt idx="388">
                  <c:v>0.19500000000000001</c:v>
                </c:pt>
                <c:pt idx="389">
                  <c:v>0.19600000000000001</c:v>
                </c:pt>
                <c:pt idx="390">
                  <c:v>0.19600000000000001</c:v>
                </c:pt>
                <c:pt idx="391">
                  <c:v>0.19700000000000001</c:v>
                </c:pt>
                <c:pt idx="392">
                  <c:v>0.19700000000000001</c:v>
                </c:pt>
                <c:pt idx="393">
                  <c:v>0.19800000000000001</c:v>
                </c:pt>
                <c:pt idx="394">
                  <c:v>0.19800000000000001</c:v>
                </c:pt>
                <c:pt idx="395">
                  <c:v>0.19900000000000001</c:v>
                </c:pt>
                <c:pt idx="396">
                  <c:v>0.19900000000000001</c:v>
                </c:pt>
                <c:pt idx="397">
                  <c:v>0.2</c:v>
                </c:pt>
                <c:pt idx="398">
                  <c:v>0.2</c:v>
                </c:pt>
                <c:pt idx="399">
                  <c:v>0.20100000000000001</c:v>
                </c:pt>
                <c:pt idx="400">
                  <c:v>0.20100000000000001</c:v>
                </c:pt>
                <c:pt idx="401">
                  <c:v>0.20200000000000001</c:v>
                </c:pt>
                <c:pt idx="402">
                  <c:v>0.20200000000000001</c:v>
                </c:pt>
                <c:pt idx="403">
                  <c:v>0.20300000000000001</c:v>
                </c:pt>
                <c:pt idx="404">
                  <c:v>0.20300000000000001</c:v>
                </c:pt>
                <c:pt idx="405">
                  <c:v>0.20399999999999999</c:v>
                </c:pt>
                <c:pt idx="406">
                  <c:v>0.20399999999999999</c:v>
                </c:pt>
                <c:pt idx="407">
                  <c:v>0.20499999999999999</c:v>
                </c:pt>
                <c:pt idx="408">
                  <c:v>0.20499999999999999</c:v>
                </c:pt>
                <c:pt idx="409">
                  <c:v>0.20599999999999999</c:v>
                </c:pt>
                <c:pt idx="410">
                  <c:v>0.20599999999999999</c:v>
                </c:pt>
                <c:pt idx="411">
                  <c:v>0.20699999999999999</c:v>
                </c:pt>
                <c:pt idx="412">
                  <c:v>0.20699999999999999</c:v>
                </c:pt>
                <c:pt idx="413">
                  <c:v>0.20799999999999999</c:v>
                </c:pt>
                <c:pt idx="414">
                  <c:v>0.20799999999999999</c:v>
                </c:pt>
                <c:pt idx="415">
                  <c:v>0.20899999999999999</c:v>
                </c:pt>
                <c:pt idx="416">
                  <c:v>0.20899999999999999</c:v>
                </c:pt>
                <c:pt idx="417">
                  <c:v>0.21</c:v>
                </c:pt>
                <c:pt idx="418">
                  <c:v>0.21</c:v>
                </c:pt>
                <c:pt idx="419">
                  <c:v>0.21099999999999999</c:v>
                </c:pt>
                <c:pt idx="420">
                  <c:v>0.21099999999999999</c:v>
                </c:pt>
                <c:pt idx="421">
                  <c:v>0.21199999999999999</c:v>
                </c:pt>
                <c:pt idx="422">
                  <c:v>0.21199999999999999</c:v>
                </c:pt>
                <c:pt idx="423">
                  <c:v>0.21299999999999999</c:v>
                </c:pt>
                <c:pt idx="424">
                  <c:v>0.21299999999999999</c:v>
                </c:pt>
                <c:pt idx="425">
                  <c:v>0.214</c:v>
                </c:pt>
                <c:pt idx="426">
                  <c:v>0.214</c:v>
                </c:pt>
                <c:pt idx="427">
                  <c:v>0.215</c:v>
                </c:pt>
                <c:pt idx="428">
                  <c:v>0.215</c:v>
                </c:pt>
                <c:pt idx="429">
                  <c:v>0.216</c:v>
                </c:pt>
                <c:pt idx="430">
                  <c:v>0.216</c:v>
                </c:pt>
                <c:pt idx="431">
                  <c:v>0.217</c:v>
                </c:pt>
                <c:pt idx="432">
                  <c:v>0.217</c:v>
                </c:pt>
                <c:pt idx="433">
                  <c:v>0.218</c:v>
                </c:pt>
                <c:pt idx="434">
                  <c:v>0.218</c:v>
                </c:pt>
                <c:pt idx="435">
                  <c:v>0.219</c:v>
                </c:pt>
                <c:pt idx="436">
                  <c:v>0.219</c:v>
                </c:pt>
                <c:pt idx="437">
                  <c:v>0.22</c:v>
                </c:pt>
                <c:pt idx="438">
                  <c:v>0.22</c:v>
                </c:pt>
                <c:pt idx="439">
                  <c:v>0.221</c:v>
                </c:pt>
                <c:pt idx="440">
                  <c:v>0.221</c:v>
                </c:pt>
                <c:pt idx="441">
                  <c:v>0.222</c:v>
                </c:pt>
                <c:pt idx="442">
                  <c:v>0.222</c:v>
                </c:pt>
                <c:pt idx="443">
                  <c:v>0.223</c:v>
                </c:pt>
                <c:pt idx="444">
                  <c:v>0.223</c:v>
                </c:pt>
                <c:pt idx="445">
                  <c:v>0.224</c:v>
                </c:pt>
                <c:pt idx="446">
                  <c:v>0.224</c:v>
                </c:pt>
                <c:pt idx="447">
                  <c:v>0.22500000000000001</c:v>
                </c:pt>
                <c:pt idx="448">
                  <c:v>0.22500000000000001</c:v>
                </c:pt>
                <c:pt idx="449">
                  <c:v>0.22600000000000001</c:v>
                </c:pt>
                <c:pt idx="450">
                  <c:v>0.22600000000000001</c:v>
                </c:pt>
                <c:pt idx="451">
                  <c:v>0.22700000000000001</c:v>
                </c:pt>
                <c:pt idx="452">
                  <c:v>0.22700000000000001</c:v>
                </c:pt>
                <c:pt idx="453">
                  <c:v>0.22800000000000001</c:v>
                </c:pt>
                <c:pt idx="454">
                  <c:v>0.22800000000000001</c:v>
                </c:pt>
                <c:pt idx="455">
                  <c:v>0.22900000000000001</c:v>
                </c:pt>
                <c:pt idx="456">
                  <c:v>0.22900000000000001</c:v>
                </c:pt>
                <c:pt idx="457">
                  <c:v>0.23</c:v>
                </c:pt>
                <c:pt idx="458">
                  <c:v>0.23</c:v>
                </c:pt>
                <c:pt idx="459">
                  <c:v>0.23100000000000001</c:v>
                </c:pt>
                <c:pt idx="460">
                  <c:v>0.23100000000000001</c:v>
                </c:pt>
                <c:pt idx="461">
                  <c:v>0.23200000000000001</c:v>
                </c:pt>
                <c:pt idx="462">
                  <c:v>0.23200000000000001</c:v>
                </c:pt>
                <c:pt idx="463">
                  <c:v>0.23300000000000001</c:v>
                </c:pt>
                <c:pt idx="464">
                  <c:v>0.23300000000000001</c:v>
                </c:pt>
                <c:pt idx="465">
                  <c:v>0.23400000000000001</c:v>
                </c:pt>
                <c:pt idx="466">
                  <c:v>0.23400000000000001</c:v>
                </c:pt>
                <c:pt idx="467">
                  <c:v>0.23499999999999999</c:v>
                </c:pt>
                <c:pt idx="468">
                  <c:v>0.23499999999999999</c:v>
                </c:pt>
                <c:pt idx="469">
                  <c:v>0.23599999999999999</c:v>
                </c:pt>
                <c:pt idx="470">
                  <c:v>0.23599999999999999</c:v>
                </c:pt>
                <c:pt idx="471">
                  <c:v>0.23699999999999999</c:v>
                </c:pt>
                <c:pt idx="472">
                  <c:v>0.23699999999999999</c:v>
                </c:pt>
                <c:pt idx="473">
                  <c:v>0.23799999999999999</c:v>
                </c:pt>
                <c:pt idx="474">
                  <c:v>0.23799999999999999</c:v>
                </c:pt>
                <c:pt idx="475">
                  <c:v>0.23899999999999999</c:v>
                </c:pt>
                <c:pt idx="476">
                  <c:v>0.23899999999999999</c:v>
                </c:pt>
                <c:pt idx="477">
                  <c:v>0.24</c:v>
                </c:pt>
                <c:pt idx="478">
                  <c:v>0.24</c:v>
                </c:pt>
                <c:pt idx="479">
                  <c:v>0.24099999999999999</c:v>
                </c:pt>
                <c:pt idx="480">
                  <c:v>0.24099999999999999</c:v>
                </c:pt>
                <c:pt idx="481">
                  <c:v>0.24199999999999999</c:v>
                </c:pt>
                <c:pt idx="482">
                  <c:v>0.24199999999999999</c:v>
                </c:pt>
                <c:pt idx="483">
                  <c:v>0.24299999999999999</c:v>
                </c:pt>
                <c:pt idx="484">
                  <c:v>0.24299999999999999</c:v>
                </c:pt>
                <c:pt idx="485">
                  <c:v>0.24399999999999999</c:v>
                </c:pt>
                <c:pt idx="486">
                  <c:v>0.24399999999999999</c:v>
                </c:pt>
                <c:pt idx="487">
                  <c:v>0.245</c:v>
                </c:pt>
                <c:pt idx="488">
                  <c:v>0.245</c:v>
                </c:pt>
                <c:pt idx="489">
                  <c:v>0.246</c:v>
                </c:pt>
                <c:pt idx="490">
                  <c:v>0.246</c:v>
                </c:pt>
                <c:pt idx="491">
                  <c:v>0.247</c:v>
                </c:pt>
                <c:pt idx="492">
                  <c:v>0.247</c:v>
                </c:pt>
                <c:pt idx="493">
                  <c:v>0.248</c:v>
                </c:pt>
                <c:pt idx="494">
                  <c:v>0.248</c:v>
                </c:pt>
                <c:pt idx="495">
                  <c:v>0.249</c:v>
                </c:pt>
                <c:pt idx="496">
                  <c:v>0.249</c:v>
                </c:pt>
                <c:pt idx="497">
                  <c:v>0.25</c:v>
                </c:pt>
                <c:pt idx="498">
                  <c:v>0.25</c:v>
                </c:pt>
                <c:pt idx="499">
                  <c:v>0.251</c:v>
                </c:pt>
                <c:pt idx="500">
                  <c:v>0.251</c:v>
                </c:pt>
                <c:pt idx="501">
                  <c:v>0.252</c:v>
                </c:pt>
                <c:pt idx="502">
                  <c:v>0.252</c:v>
                </c:pt>
                <c:pt idx="503">
                  <c:v>0.253</c:v>
                </c:pt>
                <c:pt idx="504">
                  <c:v>0.253</c:v>
                </c:pt>
                <c:pt idx="505">
                  <c:v>0.254</c:v>
                </c:pt>
                <c:pt idx="506">
                  <c:v>0.254</c:v>
                </c:pt>
                <c:pt idx="507">
                  <c:v>0.255</c:v>
                </c:pt>
                <c:pt idx="508">
                  <c:v>0.255</c:v>
                </c:pt>
                <c:pt idx="509">
                  <c:v>0.25600000000000001</c:v>
                </c:pt>
                <c:pt idx="510">
                  <c:v>0.25600000000000001</c:v>
                </c:pt>
                <c:pt idx="511">
                  <c:v>0.25700000000000001</c:v>
                </c:pt>
                <c:pt idx="512">
                  <c:v>0.25700000000000001</c:v>
                </c:pt>
                <c:pt idx="513">
                  <c:v>0.25800000000000001</c:v>
                </c:pt>
                <c:pt idx="514">
                  <c:v>0.25800000000000001</c:v>
                </c:pt>
                <c:pt idx="515">
                  <c:v>0.25900000000000001</c:v>
                </c:pt>
                <c:pt idx="516">
                  <c:v>0.25900000000000001</c:v>
                </c:pt>
                <c:pt idx="517">
                  <c:v>0.26</c:v>
                </c:pt>
                <c:pt idx="518">
                  <c:v>0.26</c:v>
                </c:pt>
                <c:pt idx="519">
                  <c:v>0.26100000000000001</c:v>
                </c:pt>
                <c:pt idx="520">
                  <c:v>0.26100000000000001</c:v>
                </c:pt>
                <c:pt idx="521">
                  <c:v>0.26200000000000001</c:v>
                </c:pt>
                <c:pt idx="522">
                  <c:v>0.26200000000000001</c:v>
                </c:pt>
                <c:pt idx="523">
                  <c:v>0.26300000000000001</c:v>
                </c:pt>
                <c:pt idx="524">
                  <c:v>0.26300000000000001</c:v>
                </c:pt>
                <c:pt idx="525">
                  <c:v>0.26400000000000001</c:v>
                </c:pt>
                <c:pt idx="526">
                  <c:v>0.26400000000000001</c:v>
                </c:pt>
                <c:pt idx="527">
                  <c:v>0.26500000000000001</c:v>
                </c:pt>
                <c:pt idx="528">
                  <c:v>0.26500000000000001</c:v>
                </c:pt>
                <c:pt idx="529">
                  <c:v>0.26600000000000001</c:v>
                </c:pt>
                <c:pt idx="530">
                  <c:v>0.26600000000000001</c:v>
                </c:pt>
                <c:pt idx="531">
                  <c:v>0.26700000000000002</c:v>
                </c:pt>
                <c:pt idx="532">
                  <c:v>0.26700000000000002</c:v>
                </c:pt>
                <c:pt idx="533">
                  <c:v>0.26800000000000002</c:v>
                </c:pt>
                <c:pt idx="534">
                  <c:v>0.26800000000000002</c:v>
                </c:pt>
                <c:pt idx="535">
                  <c:v>0.26900000000000002</c:v>
                </c:pt>
                <c:pt idx="536">
                  <c:v>0.26900000000000002</c:v>
                </c:pt>
                <c:pt idx="537">
                  <c:v>0.27</c:v>
                </c:pt>
                <c:pt idx="538">
                  <c:v>0.27</c:v>
                </c:pt>
                <c:pt idx="539">
                  <c:v>0.27100000000000002</c:v>
                </c:pt>
                <c:pt idx="540">
                  <c:v>0.27100000000000002</c:v>
                </c:pt>
                <c:pt idx="541">
                  <c:v>0.27200000000000002</c:v>
                </c:pt>
                <c:pt idx="542">
                  <c:v>0.27200000000000002</c:v>
                </c:pt>
                <c:pt idx="543">
                  <c:v>0.27300000000000002</c:v>
                </c:pt>
                <c:pt idx="544">
                  <c:v>0.27300000000000002</c:v>
                </c:pt>
                <c:pt idx="545">
                  <c:v>0.27400000000000002</c:v>
                </c:pt>
                <c:pt idx="546">
                  <c:v>0.27400000000000002</c:v>
                </c:pt>
                <c:pt idx="547">
                  <c:v>0.27500000000000002</c:v>
                </c:pt>
                <c:pt idx="548">
                  <c:v>0.27500000000000002</c:v>
                </c:pt>
                <c:pt idx="549">
                  <c:v>0.27600000000000002</c:v>
                </c:pt>
                <c:pt idx="550">
                  <c:v>0.27600000000000002</c:v>
                </c:pt>
                <c:pt idx="551">
                  <c:v>0.27700000000000002</c:v>
                </c:pt>
                <c:pt idx="552">
                  <c:v>0.27700000000000002</c:v>
                </c:pt>
                <c:pt idx="553">
                  <c:v>0.27800000000000002</c:v>
                </c:pt>
                <c:pt idx="554">
                  <c:v>0.27800000000000002</c:v>
                </c:pt>
                <c:pt idx="555">
                  <c:v>0.27900000000000003</c:v>
                </c:pt>
                <c:pt idx="556">
                  <c:v>0.27900000000000003</c:v>
                </c:pt>
                <c:pt idx="557">
                  <c:v>0.28000000000000003</c:v>
                </c:pt>
                <c:pt idx="558">
                  <c:v>0.28000000000000003</c:v>
                </c:pt>
                <c:pt idx="559">
                  <c:v>0.28100000000000003</c:v>
                </c:pt>
                <c:pt idx="560">
                  <c:v>0.28100000000000003</c:v>
                </c:pt>
                <c:pt idx="561">
                  <c:v>0.28199999999999997</c:v>
                </c:pt>
                <c:pt idx="562">
                  <c:v>0.28199999999999997</c:v>
                </c:pt>
                <c:pt idx="563">
                  <c:v>0.28299999999999997</c:v>
                </c:pt>
                <c:pt idx="564">
                  <c:v>0.28299999999999997</c:v>
                </c:pt>
                <c:pt idx="565">
                  <c:v>0.28399999999999997</c:v>
                </c:pt>
                <c:pt idx="566">
                  <c:v>0.28399999999999997</c:v>
                </c:pt>
                <c:pt idx="567">
                  <c:v>0.28499999999999998</c:v>
                </c:pt>
                <c:pt idx="568">
                  <c:v>0.28499999999999998</c:v>
                </c:pt>
                <c:pt idx="569">
                  <c:v>0.28599999999999998</c:v>
                </c:pt>
                <c:pt idx="570">
                  <c:v>0.28599999999999998</c:v>
                </c:pt>
                <c:pt idx="571">
                  <c:v>0.28699999999999998</c:v>
                </c:pt>
                <c:pt idx="572">
                  <c:v>0.28699999999999998</c:v>
                </c:pt>
                <c:pt idx="573">
                  <c:v>0.28799999999999998</c:v>
                </c:pt>
                <c:pt idx="574">
                  <c:v>0.28799999999999998</c:v>
                </c:pt>
                <c:pt idx="575">
                  <c:v>0.28899999999999998</c:v>
                </c:pt>
                <c:pt idx="576">
                  <c:v>0.28899999999999998</c:v>
                </c:pt>
                <c:pt idx="577">
                  <c:v>0.28999999999999998</c:v>
                </c:pt>
                <c:pt idx="578">
                  <c:v>0.28999999999999998</c:v>
                </c:pt>
                <c:pt idx="579">
                  <c:v>0.29099999999999998</c:v>
                </c:pt>
                <c:pt idx="580">
                  <c:v>0.29099999999999998</c:v>
                </c:pt>
                <c:pt idx="581">
                  <c:v>0.29199999999999998</c:v>
                </c:pt>
                <c:pt idx="582">
                  <c:v>0.29199999999999998</c:v>
                </c:pt>
                <c:pt idx="583">
                  <c:v>0.29299999999999998</c:v>
                </c:pt>
                <c:pt idx="584">
                  <c:v>0.29299999999999998</c:v>
                </c:pt>
                <c:pt idx="585">
                  <c:v>0.29399999999999998</c:v>
                </c:pt>
                <c:pt idx="586">
                  <c:v>0.29399999999999998</c:v>
                </c:pt>
                <c:pt idx="587">
                  <c:v>0.29499999999999998</c:v>
                </c:pt>
                <c:pt idx="588">
                  <c:v>0.29499999999999998</c:v>
                </c:pt>
                <c:pt idx="589">
                  <c:v>0.29599999999999999</c:v>
                </c:pt>
                <c:pt idx="590">
                  <c:v>0.29599999999999999</c:v>
                </c:pt>
                <c:pt idx="591">
                  <c:v>0.29699999999999999</c:v>
                </c:pt>
                <c:pt idx="592">
                  <c:v>0.29699999999999999</c:v>
                </c:pt>
                <c:pt idx="593">
                  <c:v>0.29799999999999999</c:v>
                </c:pt>
                <c:pt idx="594">
                  <c:v>0.29799999999999999</c:v>
                </c:pt>
                <c:pt idx="595">
                  <c:v>0.29899999999999999</c:v>
                </c:pt>
                <c:pt idx="596">
                  <c:v>0.29899999999999999</c:v>
                </c:pt>
                <c:pt idx="597">
                  <c:v>0.3</c:v>
                </c:pt>
                <c:pt idx="598">
                  <c:v>0.3</c:v>
                </c:pt>
                <c:pt idx="599">
                  <c:v>0.30099999999999999</c:v>
                </c:pt>
                <c:pt idx="600">
                  <c:v>0.30099999999999999</c:v>
                </c:pt>
                <c:pt idx="601">
                  <c:v>0.30199999999999999</c:v>
                </c:pt>
                <c:pt idx="602">
                  <c:v>0.30199999999999999</c:v>
                </c:pt>
                <c:pt idx="603">
                  <c:v>0.30299999999999999</c:v>
                </c:pt>
                <c:pt idx="604">
                  <c:v>0.30299999999999999</c:v>
                </c:pt>
                <c:pt idx="605">
                  <c:v>0.30399999999999999</c:v>
                </c:pt>
                <c:pt idx="606">
                  <c:v>0.30399999999999999</c:v>
                </c:pt>
                <c:pt idx="607">
                  <c:v>0.30499999999999999</c:v>
                </c:pt>
                <c:pt idx="608">
                  <c:v>0.30499999999999999</c:v>
                </c:pt>
                <c:pt idx="609">
                  <c:v>0.30599999999999999</c:v>
                </c:pt>
                <c:pt idx="610">
                  <c:v>0.30599999999999999</c:v>
                </c:pt>
                <c:pt idx="611">
                  <c:v>0.307</c:v>
                </c:pt>
                <c:pt idx="612">
                  <c:v>0.307</c:v>
                </c:pt>
                <c:pt idx="613">
                  <c:v>0.308</c:v>
                </c:pt>
                <c:pt idx="614">
                  <c:v>0.308</c:v>
                </c:pt>
                <c:pt idx="615">
                  <c:v>0.309</c:v>
                </c:pt>
                <c:pt idx="616">
                  <c:v>0.309</c:v>
                </c:pt>
                <c:pt idx="617">
                  <c:v>0.31</c:v>
                </c:pt>
                <c:pt idx="618">
                  <c:v>0.31</c:v>
                </c:pt>
                <c:pt idx="619">
                  <c:v>0.311</c:v>
                </c:pt>
                <c:pt idx="620">
                  <c:v>0.311</c:v>
                </c:pt>
                <c:pt idx="621">
                  <c:v>0.312</c:v>
                </c:pt>
                <c:pt idx="622">
                  <c:v>0.312</c:v>
                </c:pt>
                <c:pt idx="623">
                  <c:v>0.313</c:v>
                </c:pt>
                <c:pt idx="624">
                  <c:v>0.313</c:v>
                </c:pt>
                <c:pt idx="625">
                  <c:v>0.314</c:v>
                </c:pt>
                <c:pt idx="626">
                  <c:v>0.314</c:v>
                </c:pt>
                <c:pt idx="627">
                  <c:v>0.315</c:v>
                </c:pt>
                <c:pt idx="628">
                  <c:v>0.315</c:v>
                </c:pt>
                <c:pt idx="629">
                  <c:v>0.316</c:v>
                </c:pt>
                <c:pt idx="630">
                  <c:v>0.316</c:v>
                </c:pt>
                <c:pt idx="631">
                  <c:v>0.317</c:v>
                </c:pt>
                <c:pt idx="632">
                  <c:v>0.317</c:v>
                </c:pt>
                <c:pt idx="633">
                  <c:v>0.318</c:v>
                </c:pt>
                <c:pt idx="634">
                  <c:v>0.318</c:v>
                </c:pt>
                <c:pt idx="635">
                  <c:v>0.31900000000000001</c:v>
                </c:pt>
                <c:pt idx="636">
                  <c:v>0.31900000000000001</c:v>
                </c:pt>
                <c:pt idx="637">
                  <c:v>0.32</c:v>
                </c:pt>
                <c:pt idx="638">
                  <c:v>0.32</c:v>
                </c:pt>
                <c:pt idx="639">
                  <c:v>0.32100000000000001</c:v>
                </c:pt>
                <c:pt idx="640">
                  <c:v>0.32100000000000001</c:v>
                </c:pt>
                <c:pt idx="641">
                  <c:v>0.32200000000000001</c:v>
                </c:pt>
                <c:pt idx="642">
                  <c:v>0.32200000000000001</c:v>
                </c:pt>
                <c:pt idx="643">
                  <c:v>0.32300000000000001</c:v>
                </c:pt>
                <c:pt idx="644">
                  <c:v>0.32300000000000001</c:v>
                </c:pt>
                <c:pt idx="645">
                  <c:v>0.32400000000000001</c:v>
                </c:pt>
                <c:pt idx="646">
                  <c:v>0.32400000000000001</c:v>
                </c:pt>
                <c:pt idx="647">
                  <c:v>0.32500000000000001</c:v>
                </c:pt>
                <c:pt idx="648">
                  <c:v>0.32500000000000001</c:v>
                </c:pt>
                <c:pt idx="649">
                  <c:v>0.32600000000000001</c:v>
                </c:pt>
                <c:pt idx="650">
                  <c:v>0.32600000000000001</c:v>
                </c:pt>
                <c:pt idx="651">
                  <c:v>0.32700000000000001</c:v>
                </c:pt>
                <c:pt idx="652">
                  <c:v>0.32700000000000001</c:v>
                </c:pt>
                <c:pt idx="653">
                  <c:v>0.32800000000000001</c:v>
                </c:pt>
                <c:pt idx="654">
                  <c:v>0.32800000000000001</c:v>
                </c:pt>
                <c:pt idx="655">
                  <c:v>0.32900000000000001</c:v>
                </c:pt>
                <c:pt idx="656">
                  <c:v>0.32900000000000001</c:v>
                </c:pt>
                <c:pt idx="657">
                  <c:v>0.33</c:v>
                </c:pt>
                <c:pt idx="658">
                  <c:v>0.33</c:v>
                </c:pt>
                <c:pt idx="659">
                  <c:v>0.33100000000000002</c:v>
                </c:pt>
                <c:pt idx="660">
                  <c:v>0.33100000000000002</c:v>
                </c:pt>
                <c:pt idx="661">
                  <c:v>0.33200000000000002</c:v>
                </c:pt>
                <c:pt idx="662">
                  <c:v>0.33200000000000002</c:v>
                </c:pt>
                <c:pt idx="663">
                  <c:v>0.33300000000000002</c:v>
                </c:pt>
                <c:pt idx="664">
                  <c:v>0.33300000000000002</c:v>
                </c:pt>
                <c:pt idx="665">
                  <c:v>0.33400000000000002</c:v>
                </c:pt>
                <c:pt idx="666">
                  <c:v>0.33400000000000002</c:v>
                </c:pt>
                <c:pt idx="667">
                  <c:v>0.33500000000000002</c:v>
                </c:pt>
                <c:pt idx="668">
                  <c:v>0.33500000000000002</c:v>
                </c:pt>
                <c:pt idx="669">
                  <c:v>0.33600000000000002</c:v>
                </c:pt>
                <c:pt idx="670">
                  <c:v>0.33600000000000002</c:v>
                </c:pt>
                <c:pt idx="671">
                  <c:v>0.33700000000000002</c:v>
                </c:pt>
                <c:pt idx="672">
                  <c:v>0.33700000000000002</c:v>
                </c:pt>
                <c:pt idx="673">
                  <c:v>0.33800000000000002</c:v>
                </c:pt>
                <c:pt idx="674">
                  <c:v>0.33800000000000002</c:v>
                </c:pt>
                <c:pt idx="675">
                  <c:v>0.33900000000000002</c:v>
                </c:pt>
                <c:pt idx="676">
                  <c:v>0.33900000000000002</c:v>
                </c:pt>
                <c:pt idx="677">
                  <c:v>0.34</c:v>
                </c:pt>
                <c:pt idx="678">
                  <c:v>0.34</c:v>
                </c:pt>
                <c:pt idx="679">
                  <c:v>0.34100000000000003</c:v>
                </c:pt>
                <c:pt idx="680">
                  <c:v>0.34100000000000003</c:v>
                </c:pt>
                <c:pt idx="681">
                  <c:v>0.34200000000000003</c:v>
                </c:pt>
                <c:pt idx="682">
                  <c:v>0.34200000000000003</c:v>
                </c:pt>
                <c:pt idx="683">
                  <c:v>0.34300000000000003</c:v>
                </c:pt>
                <c:pt idx="684">
                  <c:v>0.34300000000000003</c:v>
                </c:pt>
                <c:pt idx="685">
                  <c:v>0.34399999999999997</c:v>
                </c:pt>
                <c:pt idx="686">
                  <c:v>0.34399999999999997</c:v>
                </c:pt>
                <c:pt idx="687">
                  <c:v>0.34499999999999997</c:v>
                </c:pt>
                <c:pt idx="688">
                  <c:v>0.34499999999999997</c:v>
                </c:pt>
                <c:pt idx="689">
                  <c:v>0.34599999999999997</c:v>
                </c:pt>
                <c:pt idx="690">
                  <c:v>0.34599999999999997</c:v>
                </c:pt>
                <c:pt idx="691">
                  <c:v>0.34699999999999998</c:v>
                </c:pt>
                <c:pt idx="692">
                  <c:v>0.34699999999999998</c:v>
                </c:pt>
                <c:pt idx="693">
                  <c:v>0.34799999999999998</c:v>
                </c:pt>
                <c:pt idx="694">
                  <c:v>0.34799999999999998</c:v>
                </c:pt>
                <c:pt idx="695">
                  <c:v>0.34899999999999998</c:v>
                </c:pt>
                <c:pt idx="696">
                  <c:v>0.34899999999999998</c:v>
                </c:pt>
                <c:pt idx="697">
                  <c:v>0.35</c:v>
                </c:pt>
                <c:pt idx="698">
                  <c:v>0.35</c:v>
                </c:pt>
                <c:pt idx="699">
                  <c:v>0.35099999999999998</c:v>
                </c:pt>
                <c:pt idx="700">
                  <c:v>0.35099999999999998</c:v>
                </c:pt>
                <c:pt idx="701">
                  <c:v>0.35199999999999998</c:v>
                </c:pt>
                <c:pt idx="702">
                  <c:v>0.35199999999999998</c:v>
                </c:pt>
                <c:pt idx="703">
                  <c:v>0.35299999999999998</c:v>
                </c:pt>
                <c:pt idx="704">
                  <c:v>0.35299999999999998</c:v>
                </c:pt>
                <c:pt idx="705">
                  <c:v>0.35399999999999998</c:v>
                </c:pt>
                <c:pt idx="706">
                  <c:v>0.35399999999999998</c:v>
                </c:pt>
                <c:pt idx="707">
                  <c:v>0.35499999999999998</c:v>
                </c:pt>
                <c:pt idx="708">
                  <c:v>0.35499999999999998</c:v>
                </c:pt>
                <c:pt idx="709">
                  <c:v>0.35599999999999998</c:v>
                </c:pt>
                <c:pt idx="710">
                  <c:v>0.35599999999999998</c:v>
                </c:pt>
                <c:pt idx="711">
                  <c:v>0.35699999999999998</c:v>
                </c:pt>
                <c:pt idx="712">
                  <c:v>0.35699999999999998</c:v>
                </c:pt>
                <c:pt idx="713">
                  <c:v>0.35799999999999998</c:v>
                </c:pt>
                <c:pt idx="714">
                  <c:v>0.35799999999999998</c:v>
                </c:pt>
                <c:pt idx="715">
                  <c:v>0.35899999999999999</c:v>
                </c:pt>
                <c:pt idx="716">
                  <c:v>0.35899999999999999</c:v>
                </c:pt>
                <c:pt idx="717">
                  <c:v>0.36</c:v>
                </c:pt>
                <c:pt idx="718">
                  <c:v>0.36</c:v>
                </c:pt>
                <c:pt idx="719">
                  <c:v>0.36099999999999999</c:v>
                </c:pt>
                <c:pt idx="720">
                  <c:v>0.36099999999999999</c:v>
                </c:pt>
                <c:pt idx="721">
                  <c:v>0.36199999999999999</c:v>
                </c:pt>
                <c:pt idx="722">
                  <c:v>0.36199999999999999</c:v>
                </c:pt>
                <c:pt idx="723">
                  <c:v>0.36299999999999999</c:v>
                </c:pt>
                <c:pt idx="724">
                  <c:v>0.36299999999999999</c:v>
                </c:pt>
                <c:pt idx="725">
                  <c:v>0.36399999999999999</c:v>
                </c:pt>
                <c:pt idx="726">
                  <c:v>0.36399999999999999</c:v>
                </c:pt>
                <c:pt idx="727">
                  <c:v>0.36499999999999999</c:v>
                </c:pt>
                <c:pt idx="728">
                  <c:v>0.36499999999999999</c:v>
                </c:pt>
                <c:pt idx="729">
                  <c:v>0.36599999999999999</c:v>
                </c:pt>
                <c:pt idx="730">
                  <c:v>0.36599999999999999</c:v>
                </c:pt>
                <c:pt idx="731">
                  <c:v>0.36699999999999999</c:v>
                </c:pt>
                <c:pt idx="732">
                  <c:v>0.36699999999999999</c:v>
                </c:pt>
                <c:pt idx="733">
                  <c:v>0.36799999999999999</c:v>
                </c:pt>
                <c:pt idx="734">
                  <c:v>0.36799999999999999</c:v>
                </c:pt>
                <c:pt idx="735">
                  <c:v>0.36899999999999999</c:v>
                </c:pt>
                <c:pt idx="736">
                  <c:v>0.36899999999999999</c:v>
                </c:pt>
                <c:pt idx="737">
                  <c:v>0.37</c:v>
                </c:pt>
                <c:pt idx="738">
                  <c:v>0.37</c:v>
                </c:pt>
                <c:pt idx="739">
                  <c:v>0.371</c:v>
                </c:pt>
                <c:pt idx="740">
                  <c:v>0.371</c:v>
                </c:pt>
                <c:pt idx="741">
                  <c:v>0.372</c:v>
                </c:pt>
                <c:pt idx="742">
                  <c:v>0.372</c:v>
                </c:pt>
                <c:pt idx="743">
                  <c:v>0.373</c:v>
                </c:pt>
                <c:pt idx="744">
                  <c:v>0.373</c:v>
                </c:pt>
                <c:pt idx="745">
                  <c:v>0.374</c:v>
                </c:pt>
                <c:pt idx="746">
                  <c:v>0.374</c:v>
                </c:pt>
                <c:pt idx="747">
                  <c:v>0.375</c:v>
                </c:pt>
                <c:pt idx="748">
                  <c:v>0.375</c:v>
                </c:pt>
                <c:pt idx="749">
                  <c:v>0.376</c:v>
                </c:pt>
                <c:pt idx="750">
                  <c:v>0.376</c:v>
                </c:pt>
                <c:pt idx="751">
                  <c:v>0.377</c:v>
                </c:pt>
                <c:pt idx="752">
                  <c:v>0.377</c:v>
                </c:pt>
                <c:pt idx="753">
                  <c:v>0.378</c:v>
                </c:pt>
                <c:pt idx="754">
                  <c:v>0.378</c:v>
                </c:pt>
                <c:pt idx="755">
                  <c:v>0.379</c:v>
                </c:pt>
                <c:pt idx="756">
                  <c:v>0.379</c:v>
                </c:pt>
                <c:pt idx="757">
                  <c:v>0.38</c:v>
                </c:pt>
                <c:pt idx="758">
                  <c:v>0.38</c:v>
                </c:pt>
                <c:pt idx="759">
                  <c:v>0.38100000000000001</c:v>
                </c:pt>
                <c:pt idx="760">
                  <c:v>0.38100000000000001</c:v>
                </c:pt>
                <c:pt idx="761">
                  <c:v>0.38200000000000001</c:v>
                </c:pt>
                <c:pt idx="762">
                  <c:v>0.38200000000000001</c:v>
                </c:pt>
                <c:pt idx="763">
                  <c:v>0.38300000000000001</c:v>
                </c:pt>
                <c:pt idx="764">
                  <c:v>0.38300000000000001</c:v>
                </c:pt>
                <c:pt idx="765">
                  <c:v>0.38400000000000001</c:v>
                </c:pt>
                <c:pt idx="766">
                  <c:v>0.38400000000000001</c:v>
                </c:pt>
                <c:pt idx="767">
                  <c:v>0.38500000000000001</c:v>
                </c:pt>
                <c:pt idx="768">
                  <c:v>0.38500000000000001</c:v>
                </c:pt>
                <c:pt idx="769">
                  <c:v>0.38600000000000001</c:v>
                </c:pt>
                <c:pt idx="770">
                  <c:v>0.38600000000000001</c:v>
                </c:pt>
                <c:pt idx="771">
                  <c:v>0.38700000000000001</c:v>
                </c:pt>
                <c:pt idx="772">
                  <c:v>0.38700000000000001</c:v>
                </c:pt>
                <c:pt idx="773">
                  <c:v>0.38800000000000001</c:v>
                </c:pt>
                <c:pt idx="774">
                  <c:v>0.38800000000000001</c:v>
                </c:pt>
                <c:pt idx="775">
                  <c:v>0.38900000000000001</c:v>
                </c:pt>
                <c:pt idx="776">
                  <c:v>0.38900000000000001</c:v>
                </c:pt>
                <c:pt idx="777">
                  <c:v>0.39</c:v>
                </c:pt>
                <c:pt idx="778">
                  <c:v>0.39</c:v>
                </c:pt>
                <c:pt idx="779">
                  <c:v>0.39100000000000001</c:v>
                </c:pt>
                <c:pt idx="780">
                  <c:v>0.39100000000000001</c:v>
                </c:pt>
                <c:pt idx="781">
                  <c:v>0.39200000000000002</c:v>
                </c:pt>
                <c:pt idx="782">
                  <c:v>0.39200000000000002</c:v>
                </c:pt>
                <c:pt idx="783">
                  <c:v>0.39300000000000002</c:v>
                </c:pt>
                <c:pt idx="784">
                  <c:v>0.39300000000000002</c:v>
                </c:pt>
                <c:pt idx="785">
                  <c:v>0.39400000000000002</c:v>
                </c:pt>
                <c:pt idx="786">
                  <c:v>0.39400000000000002</c:v>
                </c:pt>
                <c:pt idx="787">
                  <c:v>0.39500000000000002</c:v>
                </c:pt>
                <c:pt idx="788">
                  <c:v>0.39500000000000002</c:v>
                </c:pt>
                <c:pt idx="789">
                  <c:v>0.39600000000000002</c:v>
                </c:pt>
                <c:pt idx="790">
                  <c:v>0.39600000000000002</c:v>
                </c:pt>
                <c:pt idx="791">
                  <c:v>0.39700000000000002</c:v>
                </c:pt>
                <c:pt idx="792">
                  <c:v>0.39700000000000002</c:v>
                </c:pt>
                <c:pt idx="793">
                  <c:v>0.39800000000000002</c:v>
                </c:pt>
                <c:pt idx="794">
                  <c:v>0.39800000000000002</c:v>
                </c:pt>
                <c:pt idx="795">
                  <c:v>0.39900000000000002</c:v>
                </c:pt>
                <c:pt idx="796">
                  <c:v>0.39900000000000002</c:v>
                </c:pt>
                <c:pt idx="797">
                  <c:v>0.4</c:v>
                </c:pt>
                <c:pt idx="798">
                  <c:v>0.4</c:v>
                </c:pt>
                <c:pt idx="799">
                  <c:v>0.40100000000000002</c:v>
                </c:pt>
                <c:pt idx="800">
                  <c:v>0.40100000000000002</c:v>
                </c:pt>
                <c:pt idx="801">
                  <c:v>0.40200000000000002</c:v>
                </c:pt>
                <c:pt idx="802">
                  <c:v>0.40200000000000002</c:v>
                </c:pt>
                <c:pt idx="803">
                  <c:v>0.40300000000000002</c:v>
                </c:pt>
                <c:pt idx="804">
                  <c:v>0.40300000000000002</c:v>
                </c:pt>
                <c:pt idx="805">
                  <c:v>0.40400000000000003</c:v>
                </c:pt>
                <c:pt idx="806">
                  <c:v>0.40400000000000003</c:v>
                </c:pt>
                <c:pt idx="807">
                  <c:v>0.40500000000000003</c:v>
                </c:pt>
                <c:pt idx="808">
                  <c:v>0.40500000000000003</c:v>
                </c:pt>
                <c:pt idx="809">
                  <c:v>0.40600000000000003</c:v>
                </c:pt>
                <c:pt idx="810">
                  <c:v>0.40600000000000003</c:v>
                </c:pt>
                <c:pt idx="811">
                  <c:v>0.40699999999999997</c:v>
                </c:pt>
                <c:pt idx="812">
                  <c:v>0.40699999999999997</c:v>
                </c:pt>
                <c:pt idx="813">
                  <c:v>0.40799999999999997</c:v>
                </c:pt>
                <c:pt idx="814">
                  <c:v>0.40799999999999997</c:v>
                </c:pt>
                <c:pt idx="815">
                  <c:v>0.40899999999999997</c:v>
                </c:pt>
                <c:pt idx="816">
                  <c:v>0.40899999999999997</c:v>
                </c:pt>
                <c:pt idx="817">
                  <c:v>0.41</c:v>
                </c:pt>
                <c:pt idx="818">
                  <c:v>0.41</c:v>
                </c:pt>
                <c:pt idx="819">
                  <c:v>0.41099999999999998</c:v>
                </c:pt>
                <c:pt idx="820">
                  <c:v>0.41099999999999998</c:v>
                </c:pt>
                <c:pt idx="821">
                  <c:v>0.41199999999999998</c:v>
                </c:pt>
                <c:pt idx="822">
                  <c:v>0.41199999999999998</c:v>
                </c:pt>
                <c:pt idx="823">
                  <c:v>0.41299999999999998</c:v>
                </c:pt>
                <c:pt idx="824">
                  <c:v>0.41299999999999998</c:v>
                </c:pt>
                <c:pt idx="825">
                  <c:v>0.41399999999999998</c:v>
                </c:pt>
                <c:pt idx="826">
                  <c:v>0.41399999999999998</c:v>
                </c:pt>
                <c:pt idx="827">
                  <c:v>0.41499999999999998</c:v>
                </c:pt>
                <c:pt idx="828">
                  <c:v>0.41499999999999998</c:v>
                </c:pt>
                <c:pt idx="829">
                  <c:v>0.41599999999999998</c:v>
                </c:pt>
                <c:pt idx="830">
                  <c:v>0.41599999999999998</c:v>
                </c:pt>
                <c:pt idx="831">
                  <c:v>0.41699999999999998</c:v>
                </c:pt>
                <c:pt idx="832">
                  <c:v>0.41699999999999998</c:v>
                </c:pt>
                <c:pt idx="833">
                  <c:v>0.41799999999999998</c:v>
                </c:pt>
                <c:pt idx="834">
                  <c:v>0.41799999999999998</c:v>
                </c:pt>
                <c:pt idx="835">
                  <c:v>0.41899999999999998</c:v>
                </c:pt>
                <c:pt idx="836">
                  <c:v>0.41899999999999998</c:v>
                </c:pt>
                <c:pt idx="837">
                  <c:v>0.42</c:v>
                </c:pt>
                <c:pt idx="838">
                  <c:v>0.42</c:v>
                </c:pt>
                <c:pt idx="839">
                  <c:v>0.42099999999999999</c:v>
                </c:pt>
                <c:pt idx="840">
                  <c:v>0.42099999999999999</c:v>
                </c:pt>
                <c:pt idx="841">
                  <c:v>0.42199999999999999</c:v>
                </c:pt>
                <c:pt idx="842">
                  <c:v>0.42199999999999999</c:v>
                </c:pt>
                <c:pt idx="843">
                  <c:v>0.42299999999999999</c:v>
                </c:pt>
                <c:pt idx="844">
                  <c:v>0.42299999999999999</c:v>
                </c:pt>
                <c:pt idx="845">
                  <c:v>0.42399999999999999</c:v>
                </c:pt>
                <c:pt idx="846">
                  <c:v>0.42399999999999999</c:v>
                </c:pt>
                <c:pt idx="847">
                  <c:v>0.42499999999999999</c:v>
                </c:pt>
                <c:pt idx="848">
                  <c:v>0.42499999999999999</c:v>
                </c:pt>
                <c:pt idx="849">
                  <c:v>0.42599999999999999</c:v>
                </c:pt>
                <c:pt idx="850">
                  <c:v>0.42599999999999999</c:v>
                </c:pt>
                <c:pt idx="851">
                  <c:v>0.42699999999999999</c:v>
                </c:pt>
                <c:pt idx="852">
                  <c:v>0.42699999999999999</c:v>
                </c:pt>
                <c:pt idx="853">
                  <c:v>0.42799999999999999</c:v>
                </c:pt>
                <c:pt idx="854">
                  <c:v>0.42799999999999999</c:v>
                </c:pt>
                <c:pt idx="855">
                  <c:v>0.42899999999999999</c:v>
                </c:pt>
                <c:pt idx="856">
                  <c:v>0.42899999999999999</c:v>
                </c:pt>
                <c:pt idx="857">
                  <c:v>0.43</c:v>
                </c:pt>
                <c:pt idx="858">
                  <c:v>0.43</c:v>
                </c:pt>
                <c:pt idx="859">
                  <c:v>0.43099999999999999</c:v>
                </c:pt>
                <c:pt idx="860">
                  <c:v>0.43099999999999999</c:v>
                </c:pt>
                <c:pt idx="861">
                  <c:v>0.432</c:v>
                </c:pt>
                <c:pt idx="862">
                  <c:v>0.432</c:v>
                </c:pt>
                <c:pt idx="863">
                  <c:v>0.433</c:v>
                </c:pt>
                <c:pt idx="864">
                  <c:v>0.433</c:v>
                </c:pt>
                <c:pt idx="865">
                  <c:v>0.434</c:v>
                </c:pt>
                <c:pt idx="866">
                  <c:v>0.434</c:v>
                </c:pt>
                <c:pt idx="867">
                  <c:v>0.435</c:v>
                </c:pt>
                <c:pt idx="868">
                  <c:v>0.435</c:v>
                </c:pt>
                <c:pt idx="869">
                  <c:v>0.436</c:v>
                </c:pt>
                <c:pt idx="870">
                  <c:v>0.436</c:v>
                </c:pt>
                <c:pt idx="871">
                  <c:v>0.437</c:v>
                </c:pt>
                <c:pt idx="872">
                  <c:v>0.437</c:v>
                </c:pt>
                <c:pt idx="873">
                  <c:v>0.438</c:v>
                </c:pt>
                <c:pt idx="874">
                  <c:v>0.438</c:v>
                </c:pt>
                <c:pt idx="875">
                  <c:v>0.439</c:v>
                </c:pt>
                <c:pt idx="876">
                  <c:v>0.439</c:v>
                </c:pt>
                <c:pt idx="877">
                  <c:v>0.44</c:v>
                </c:pt>
                <c:pt idx="878">
                  <c:v>0.44</c:v>
                </c:pt>
                <c:pt idx="879">
                  <c:v>0.441</c:v>
                </c:pt>
                <c:pt idx="880">
                  <c:v>0.441</c:v>
                </c:pt>
                <c:pt idx="881">
                  <c:v>0.442</c:v>
                </c:pt>
                <c:pt idx="882">
                  <c:v>0.442</c:v>
                </c:pt>
                <c:pt idx="883">
                  <c:v>0.443</c:v>
                </c:pt>
                <c:pt idx="884">
                  <c:v>0.443</c:v>
                </c:pt>
                <c:pt idx="885">
                  <c:v>0.44400000000000001</c:v>
                </c:pt>
                <c:pt idx="886">
                  <c:v>0.44400000000000001</c:v>
                </c:pt>
                <c:pt idx="887">
                  <c:v>0.44500000000000001</c:v>
                </c:pt>
                <c:pt idx="888">
                  <c:v>0.44500000000000001</c:v>
                </c:pt>
                <c:pt idx="889">
                  <c:v>0.44600000000000001</c:v>
                </c:pt>
                <c:pt idx="890">
                  <c:v>0.44600000000000001</c:v>
                </c:pt>
                <c:pt idx="891">
                  <c:v>0.44700000000000001</c:v>
                </c:pt>
                <c:pt idx="892">
                  <c:v>0.44700000000000001</c:v>
                </c:pt>
                <c:pt idx="893">
                  <c:v>0.44800000000000001</c:v>
                </c:pt>
                <c:pt idx="894">
                  <c:v>0.44800000000000001</c:v>
                </c:pt>
                <c:pt idx="895">
                  <c:v>0.44900000000000001</c:v>
                </c:pt>
                <c:pt idx="896">
                  <c:v>0.44900000000000001</c:v>
                </c:pt>
                <c:pt idx="897">
                  <c:v>0.45</c:v>
                </c:pt>
                <c:pt idx="898">
                  <c:v>0.45</c:v>
                </c:pt>
                <c:pt idx="899">
                  <c:v>0.45100000000000001</c:v>
                </c:pt>
                <c:pt idx="900">
                  <c:v>0.45100000000000001</c:v>
                </c:pt>
                <c:pt idx="901">
                  <c:v>0.45200000000000001</c:v>
                </c:pt>
                <c:pt idx="902">
                  <c:v>0.45200000000000001</c:v>
                </c:pt>
                <c:pt idx="903">
                  <c:v>0.45300000000000001</c:v>
                </c:pt>
                <c:pt idx="904">
                  <c:v>0.45300000000000001</c:v>
                </c:pt>
                <c:pt idx="905">
                  <c:v>0.45400000000000001</c:v>
                </c:pt>
                <c:pt idx="906">
                  <c:v>0.45400000000000001</c:v>
                </c:pt>
                <c:pt idx="907">
                  <c:v>0.45500000000000002</c:v>
                </c:pt>
                <c:pt idx="908">
                  <c:v>0.45500000000000002</c:v>
                </c:pt>
                <c:pt idx="909">
                  <c:v>0.45600000000000002</c:v>
                </c:pt>
                <c:pt idx="910">
                  <c:v>0.45600000000000002</c:v>
                </c:pt>
                <c:pt idx="911">
                  <c:v>0.45700000000000002</c:v>
                </c:pt>
                <c:pt idx="912">
                  <c:v>0.45700000000000002</c:v>
                </c:pt>
                <c:pt idx="913">
                  <c:v>0.45800000000000002</c:v>
                </c:pt>
                <c:pt idx="914">
                  <c:v>0.45800000000000002</c:v>
                </c:pt>
                <c:pt idx="915">
                  <c:v>0.45900000000000002</c:v>
                </c:pt>
                <c:pt idx="916">
                  <c:v>0.45900000000000002</c:v>
                </c:pt>
                <c:pt idx="917">
                  <c:v>0.46</c:v>
                </c:pt>
                <c:pt idx="918">
                  <c:v>0.46</c:v>
                </c:pt>
                <c:pt idx="919">
                  <c:v>0.46100000000000002</c:v>
                </c:pt>
                <c:pt idx="920">
                  <c:v>0.46100000000000002</c:v>
                </c:pt>
                <c:pt idx="921">
                  <c:v>0.46200000000000002</c:v>
                </c:pt>
                <c:pt idx="922">
                  <c:v>0.46200000000000002</c:v>
                </c:pt>
                <c:pt idx="923">
                  <c:v>0.46300000000000002</c:v>
                </c:pt>
                <c:pt idx="924">
                  <c:v>0.46300000000000002</c:v>
                </c:pt>
                <c:pt idx="925">
                  <c:v>0.46400000000000002</c:v>
                </c:pt>
                <c:pt idx="926">
                  <c:v>0.46400000000000002</c:v>
                </c:pt>
                <c:pt idx="927">
                  <c:v>0.46500000000000002</c:v>
                </c:pt>
                <c:pt idx="928">
                  <c:v>0.46500000000000002</c:v>
                </c:pt>
                <c:pt idx="929">
                  <c:v>0.46600000000000003</c:v>
                </c:pt>
                <c:pt idx="930">
                  <c:v>0.46600000000000003</c:v>
                </c:pt>
                <c:pt idx="931">
                  <c:v>0.46700000000000003</c:v>
                </c:pt>
                <c:pt idx="932">
                  <c:v>0.46700000000000003</c:v>
                </c:pt>
                <c:pt idx="933">
                  <c:v>0.46800000000000003</c:v>
                </c:pt>
                <c:pt idx="934">
                  <c:v>0.46800000000000003</c:v>
                </c:pt>
                <c:pt idx="935">
                  <c:v>0.46899999999999997</c:v>
                </c:pt>
                <c:pt idx="936">
                  <c:v>0.46899999999999997</c:v>
                </c:pt>
                <c:pt idx="937">
                  <c:v>0.47</c:v>
                </c:pt>
                <c:pt idx="938">
                  <c:v>0.47</c:v>
                </c:pt>
                <c:pt idx="939">
                  <c:v>0.47099999999999997</c:v>
                </c:pt>
                <c:pt idx="940">
                  <c:v>0.47099999999999997</c:v>
                </c:pt>
                <c:pt idx="941">
                  <c:v>0.47199999999999998</c:v>
                </c:pt>
                <c:pt idx="942">
                  <c:v>0.47199999999999998</c:v>
                </c:pt>
                <c:pt idx="943">
                  <c:v>0.47299999999999998</c:v>
                </c:pt>
                <c:pt idx="944">
                  <c:v>0.47299999999999998</c:v>
                </c:pt>
                <c:pt idx="945">
                  <c:v>0.47399999999999998</c:v>
                </c:pt>
                <c:pt idx="946">
                  <c:v>0.47399999999999998</c:v>
                </c:pt>
                <c:pt idx="947">
                  <c:v>0.47499999999999998</c:v>
                </c:pt>
                <c:pt idx="948">
                  <c:v>0.47499999999999998</c:v>
                </c:pt>
                <c:pt idx="949">
                  <c:v>0.47599999999999998</c:v>
                </c:pt>
                <c:pt idx="950">
                  <c:v>0.47599999999999998</c:v>
                </c:pt>
                <c:pt idx="951">
                  <c:v>0.47699999999999998</c:v>
                </c:pt>
                <c:pt idx="952">
                  <c:v>0.47699999999999998</c:v>
                </c:pt>
                <c:pt idx="953">
                  <c:v>0.47799999999999998</c:v>
                </c:pt>
                <c:pt idx="954">
                  <c:v>0.47799999999999998</c:v>
                </c:pt>
                <c:pt idx="955">
                  <c:v>0.47899999999999998</c:v>
                </c:pt>
                <c:pt idx="956">
                  <c:v>0.47899999999999998</c:v>
                </c:pt>
                <c:pt idx="957">
                  <c:v>0.48</c:v>
                </c:pt>
                <c:pt idx="958">
                  <c:v>0.48</c:v>
                </c:pt>
                <c:pt idx="959">
                  <c:v>0.48099999999999998</c:v>
                </c:pt>
                <c:pt idx="960">
                  <c:v>0.48099999999999998</c:v>
                </c:pt>
                <c:pt idx="961">
                  <c:v>0.48199999999999998</c:v>
                </c:pt>
                <c:pt idx="962">
                  <c:v>0.48199999999999998</c:v>
                </c:pt>
                <c:pt idx="963">
                  <c:v>0.48299999999999998</c:v>
                </c:pt>
                <c:pt idx="964">
                  <c:v>0.48299999999999998</c:v>
                </c:pt>
                <c:pt idx="965">
                  <c:v>0.48399999999999999</c:v>
                </c:pt>
                <c:pt idx="966">
                  <c:v>0.48399999999999999</c:v>
                </c:pt>
                <c:pt idx="967">
                  <c:v>0.48499999999999999</c:v>
                </c:pt>
                <c:pt idx="968">
                  <c:v>0.48499999999999999</c:v>
                </c:pt>
                <c:pt idx="969">
                  <c:v>0.48599999999999999</c:v>
                </c:pt>
                <c:pt idx="970">
                  <c:v>0.48599999999999999</c:v>
                </c:pt>
                <c:pt idx="971">
                  <c:v>0.48699999999999999</c:v>
                </c:pt>
                <c:pt idx="972">
                  <c:v>0.48699999999999999</c:v>
                </c:pt>
                <c:pt idx="973">
                  <c:v>0.48799999999999999</c:v>
                </c:pt>
                <c:pt idx="974">
                  <c:v>0.48799999999999999</c:v>
                </c:pt>
                <c:pt idx="975">
                  <c:v>0.48899999999999999</c:v>
                </c:pt>
                <c:pt idx="976">
                  <c:v>0.48899999999999999</c:v>
                </c:pt>
                <c:pt idx="977">
                  <c:v>0.49</c:v>
                </c:pt>
                <c:pt idx="978">
                  <c:v>0.49</c:v>
                </c:pt>
                <c:pt idx="979">
                  <c:v>0.49099999999999999</c:v>
                </c:pt>
                <c:pt idx="980">
                  <c:v>0.49099999999999999</c:v>
                </c:pt>
                <c:pt idx="981">
                  <c:v>0.49199999999999999</c:v>
                </c:pt>
                <c:pt idx="982">
                  <c:v>0.49199999999999999</c:v>
                </c:pt>
                <c:pt idx="983">
                  <c:v>0.49299999999999999</c:v>
                </c:pt>
                <c:pt idx="984">
                  <c:v>0.49299999999999999</c:v>
                </c:pt>
                <c:pt idx="985">
                  <c:v>0.49399999999999999</c:v>
                </c:pt>
                <c:pt idx="986">
                  <c:v>0.49399999999999999</c:v>
                </c:pt>
                <c:pt idx="987">
                  <c:v>0.495</c:v>
                </c:pt>
                <c:pt idx="988">
                  <c:v>0.495</c:v>
                </c:pt>
                <c:pt idx="989">
                  <c:v>0.496</c:v>
                </c:pt>
                <c:pt idx="990">
                  <c:v>0.496</c:v>
                </c:pt>
                <c:pt idx="991">
                  <c:v>0.497</c:v>
                </c:pt>
                <c:pt idx="992">
                  <c:v>0.497</c:v>
                </c:pt>
                <c:pt idx="993">
                  <c:v>0.498</c:v>
                </c:pt>
                <c:pt idx="994">
                  <c:v>0.498</c:v>
                </c:pt>
                <c:pt idx="995">
                  <c:v>0.499</c:v>
                </c:pt>
                <c:pt idx="996">
                  <c:v>0.499</c:v>
                </c:pt>
                <c:pt idx="997">
                  <c:v>0.5</c:v>
                </c:pt>
                <c:pt idx="998">
                  <c:v>0.5</c:v>
                </c:pt>
                <c:pt idx="999">
                  <c:v>0.501</c:v>
                </c:pt>
                <c:pt idx="1000">
                  <c:v>0.501</c:v>
                </c:pt>
                <c:pt idx="1001">
                  <c:v>0.502</c:v>
                </c:pt>
                <c:pt idx="1002">
                  <c:v>0.502</c:v>
                </c:pt>
                <c:pt idx="1003">
                  <c:v>0.503</c:v>
                </c:pt>
                <c:pt idx="1004">
                  <c:v>0.503</c:v>
                </c:pt>
                <c:pt idx="1005">
                  <c:v>0.504</c:v>
                </c:pt>
                <c:pt idx="1006">
                  <c:v>0.504</c:v>
                </c:pt>
                <c:pt idx="1007">
                  <c:v>0.505</c:v>
                </c:pt>
                <c:pt idx="1008">
                  <c:v>0.505</c:v>
                </c:pt>
                <c:pt idx="1009">
                  <c:v>0.50600000000000001</c:v>
                </c:pt>
                <c:pt idx="1010">
                  <c:v>0.50600000000000001</c:v>
                </c:pt>
                <c:pt idx="1011">
                  <c:v>0.50700000000000001</c:v>
                </c:pt>
                <c:pt idx="1012">
                  <c:v>0.50700000000000001</c:v>
                </c:pt>
                <c:pt idx="1013">
                  <c:v>0.50800000000000001</c:v>
                </c:pt>
                <c:pt idx="1014">
                  <c:v>0.50800000000000001</c:v>
                </c:pt>
                <c:pt idx="1015">
                  <c:v>0.50900000000000001</c:v>
                </c:pt>
                <c:pt idx="1016">
                  <c:v>0.50900000000000001</c:v>
                </c:pt>
                <c:pt idx="1017">
                  <c:v>0.51</c:v>
                </c:pt>
                <c:pt idx="1018">
                  <c:v>0.51</c:v>
                </c:pt>
                <c:pt idx="1019">
                  <c:v>0.51100000000000001</c:v>
                </c:pt>
                <c:pt idx="1020">
                  <c:v>0.51100000000000001</c:v>
                </c:pt>
                <c:pt idx="1021">
                  <c:v>0.51200000000000001</c:v>
                </c:pt>
                <c:pt idx="1022">
                  <c:v>0.51200000000000001</c:v>
                </c:pt>
                <c:pt idx="1023">
                  <c:v>0.51300000000000001</c:v>
                </c:pt>
                <c:pt idx="1024">
                  <c:v>0.51300000000000001</c:v>
                </c:pt>
                <c:pt idx="1025">
                  <c:v>0.51400000000000001</c:v>
                </c:pt>
                <c:pt idx="1026">
                  <c:v>0.51400000000000001</c:v>
                </c:pt>
                <c:pt idx="1027">
                  <c:v>0.51500000000000001</c:v>
                </c:pt>
                <c:pt idx="1028">
                  <c:v>0.51500000000000001</c:v>
                </c:pt>
                <c:pt idx="1029">
                  <c:v>0.51600000000000001</c:v>
                </c:pt>
                <c:pt idx="1030">
                  <c:v>0.51600000000000001</c:v>
                </c:pt>
                <c:pt idx="1031">
                  <c:v>0.51700000000000002</c:v>
                </c:pt>
                <c:pt idx="1032">
                  <c:v>0.51700000000000002</c:v>
                </c:pt>
                <c:pt idx="1033">
                  <c:v>0.51800000000000002</c:v>
                </c:pt>
                <c:pt idx="1034">
                  <c:v>0.51800000000000002</c:v>
                </c:pt>
                <c:pt idx="1035">
                  <c:v>0.51900000000000002</c:v>
                </c:pt>
                <c:pt idx="1036">
                  <c:v>0.51900000000000002</c:v>
                </c:pt>
                <c:pt idx="1037">
                  <c:v>0.52</c:v>
                </c:pt>
                <c:pt idx="1038">
                  <c:v>0.52</c:v>
                </c:pt>
                <c:pt idx="1039">
                  <c:v>0.52100000000000002</c:v>
                </c:pt>
                <c:pt idx="1040">
                  <c:v>0.52100000000000002</c:v>
                </c:pt>
                <c:pt idx="1041">
                  <c:v>0.52200000000000002</c:v>
                </c:pt>
                <c:pt idx="1042">
                  <c:v>0.52200000000000002</c:v>
                </c:pt>
                <c:pt idx="1043">
                  <c:v>0.52300000000000002</c:v>
                </c:pt>
                <c:pt idx="1044">
                  <c:v>0.52300000000000002</c:v>
                </c:pt>
                <c:pt idx="1045">
                  <c:v>0.52400000000000002</c:v>
                </c:pt>
                <c:pt idx="1046">
                  <c:v>0.52400000000000002</c:v>
                </c:pt>
                <c:pt idx="1047">
                  <c:v>0.52500000000000002</c:v>
                </c:pt>
                <c:pt idx="1048">
                  <c:v>0.52500000000000002</c:v>
                </c:pt>
                <c:pt idx="1049">
                  <c:v>0.52600000000000002</c:v>
                </c:pt>
                <c:pt idx="1050">
                  <c:v>0.52600000000000002</c:v>
                </c:pt>
                <c:pt idx="1051">
                  <c:v>0.52700000000000002</c:v>
                </c:pt>
                <c:pt idx="1052">
                  <c:v>0.52700000000000002</c:v>
                </c:pt>
                <c:pt idx="1053">
                  <c:v>0.52800000000000002</c:v>
                </c:pt>
                <c:pt idx="1054">
                  <c:v>0.52800000000000002</c:v>
                </c:pt>
                <c:pt idx="1055">
                  <c:v>0.52900000000000003</c:v>
                </c:pt>
                <c:pt idx="1056">
                  <c:v>0.52900000000000003</c:v>
                </c:pt>
                <c:pt idx="1057">
                  <c:v>0.53</c:v>
                </c:pt>
                <c:pt idx="1058">
                  <c:v>0.53</c:v>
                </c:pt>
                <c:pt idx="1059">
                  <c:v>0.53100000000000003</c:v>
                </c:pt>
                <c:pt idx="1060">
                  <c:v>0.53100000000000003</c:v>
                </c:pt>
                <c:pt idx="1061">
                  <c:v>0.53200000000000003</c:v>
                </c:pt>
                <c:pt idx="1062">
                  <c:v>0.53200000000000003</c:v>
                </c:pt>
                <c:pt idx="1063">
                  <c:v>0.53300000000000003</c:v>
                </c:pt>
                <c:pt idx="1064">
                  <c:v>0.53300000000000003</c:v>
                </c:pt>
                <c:pt idx="1065">
                  <c:v>0.53400000000000003</c:v>
                </c:pt>
                <c:pt idx="1066">
                  <c:v>0.53400000000000003</c:v>
                </c:pt>
                <c:pt idx="1067">
                  <c:v>0.53500000000000003</c:v>
                </c:pt>
                <c:pt idx="1068">
                  <c:v>0.53500000000000003</c:v>
                </c:pt>
                <c:pt idx="1069">
                  <c:v>0.53600000000000003</c:v>
                </c:pt>
                <c:pt idx="1070">
                  <c:v>0.53600000000000003</c:v>
                </c:pt>
                <c:pt idx="1071">
                  <c:v>0.53700000000000003</c:v>
                </c:pt>
                <c:pt idx="1072">
                  <c:v>0.53700000000000003</c:v>
                </c:pt>
                <c:pt idx="1073">
                  <c:v>0.53800000000000003</c:v>
                </c:pt>
                <c:pt idx="1074">
                  <c:v>0.53800000000000003</c:v>
                </c:pt>
                <c:pt idx="1075">
                  <c:v>0.53900000000000003</c:v>
                </c:pt>
                <c:pt idx="1076">
                  <c:v>0.53900000000000003</c:v>
                </c:pt>
                <c:pt idx="1077">
                  <c:v>0.54</c:v>
                </c:pt>
                <c:pt idx="1078">
                  <c:v>0.54</c:v>
                </c:pt>
                <c:pt idx="1079">
                  <c:v>0.54100000000000004</c:v>
                </c:pt>
                <c:pt idx="1080">
                  <c:v>0.54100000000000004</c:v>
                </c:pt>
                <c:pt idx="1081">
                  <c:v>0.54200000000000004</c:v>
                </c:pt>
                <c:pt idx="1082">
                  <c:v>0.54200000000000004</c:v>
                </c:pt>
                <c:pt idx="1083">
                  <c:v>0.54300000000000004</c:v>
                </c:pt>
                <c:pt idx="1084">
                  <c:v>0.54300000000000004</c:v>
                </c:pt>
                <c:pt idx="1085">
                  <c:v>0.54400000000000004</c:v>
                </c:pt>
                <c:pt idx="1086">
                  <c:v>0.54400000000000004</c:v>
                </c:pt>
                <c:pt idx="1087">
                  <c:v>0.54500000000000004</c:v>
                </c:pt>
                <c:pt idx="1088">
                  <c:v>0.54500000000000004</c:v>
                </c:pt>
                <c:pt idx="1089">
                  <c:v>0.54600000000000004</c:v>
                </c:pt>
                <c:pt idx="1090">
                  <c:v>0.54600000000000004</c:v>
                </c:pt>
                <c:pt idx="1091">
                  <c:v>0.54700000000000004</c:v>
                </c:pt>
                <c:pt idx="1092">
                  <c:v>0.54700000000000004</c:v>
                </c:pt>
                <c:pt idx="1093">
                  <c:v>0.54800000000000004</c:v>
                </c:pt>
                <c:pt idx="1094">
                  <c:v>0.54800000000000004</c:v>
                </c:pt>
                <c:pt idx="1095">
                  <c:v>0.54900000000000004</c:v>
                </c:pt>
                <c:pt idx="1096">
                  <c:v>0.54900000000000004</c:v>
                </c:pt>
                <c:pt idx="1097">
                  <c:v>0.55000000000000004</c:v>
                </c:pt>
                <c:pt idx="1098">
                  <c:v>0.55000000000000004</c:v>
                </c:pt>
                <c:pt idx="1099">
                  <c:v>0.55100000000000005</c:v>
                </c:pt>
                <c:pt idx="1100">
                  <c:v>0.55100000000000005</c:v>
                </c:pt>
                <c:pt idx="1101">
                  <c:v>0.55200000000000005</c:v>
                </c:pt>
                <c:pt idx="1102">
                  <c:v>0.55200000000000005</c:v>
                </c:pt>
                <c:pt idx="1103">
                  <c:v>0.55300000000000005</c:v>
                </c:pt>
                <c:pt idx="1104">
                  <c:v>0.55300000000000005</c:v>
                </c:pt>
                <c:pt idx="1105">
                  <c:v>0.55400000000000005</c:v>
                </c:pt>
                <c:pt idx="1106">
                  <c:v>0.55400000000000005</c:v>
                </c:pt>
                <c:pt idx="1107">
                  <c:v>0.55500000000000005</c:v>
                </c:pt>
                <c:pt idx="1108">
                  <c:v>0.55500000000000005</c:v>
                </c:pt>
                <c:pt idx="1109">
                  <c:v>0.55600000000000005</c:v>
                </c:pt>
                <c:pt idx="1110">
                  <c:v>0.55600000000000005</c:v>
                </c:pt>
                <c:pt idx="1111">
                  <c:v>0.55700000000000005</c:v>
                </c:pt>
                <c:pt idx="1112">
                  <c:v>0.55700000000000005</c:v>
                </c:pt>
                <c:pt idx="1113">
                  <c:v>0.55800000000000005</c:v>
                </c:pt>
                <c:pt idx="1114">
                  <c:v>0.55800000000000005</c:v>
                </c:pt>
                <c:pt idx="1115">
                  <c:v>0.55900000000000005</c:v>
                </c:pt>
                <c:pt idx="1116">
                  <c:v>0.55900000000000005</c:v>
                </c:pt>
                <c:pt idx="1117">
                  <c:v>0.56000000000000005</c:v>
                </c:pt>
                <c:pt idx="1118">
                  <c:v>0.56000000000000005</c:v>
                </c:pt>
                <c:pt idx="1119">
                  <c:v>0.56100000000000005</c:v>
                </c:pt>
                <c:pt idx="1120">
                  <c:v>0.56100000000000005</c:v>
                </c:pt>
                <c:pt idx="1121">
                  <c:v>0.56200000000000006</c:v>
                </c:pt>
                <c:pt idx="1122">
                  <c:v>0.56200000000000006</c:v>
                </c:pt>
                <c:pt idx="1123">
                  <c:v>0.56299999999999994</c:v>
                </c:pt>
                <c:pt idx="1124">
                  <c:v>0.56299999999999994</c:v>
                </c:pt>
                <c:pt idx="1125">
                  <c:v>0.56399999999999995</c:v>
                </c:pt>
                <c:pt idx="1126">
                  <c:v>0.56399999999999995</c:v>
                </c:pt>
                <c:pt idx="1127">
                  <c:v>0.56499999999999995</c:v>
                </c:pt>
                <c:pt idx="1128">
                  <c:v>0.56499999999999995</c:v>
                </c:pt>
                <c:pt idx="1129">
                  <c:v>0.56599999999999995</c:v>
                </c:pt>
                <c:pt idx="1130">
                  <c:v>0.56599999999999995</c:v>
                </c:pt>
                <c:pt idx="1131">
                  <c:v>0.56699999999999995</c:v>
                </c:pt>
                <c:pt idx="1132">
                  <c:v>0.56699999999999995</c:v>
                </c:pt>
                <c:pt idx="1133">
                  <c:v>0.56799999999999995</c:v>
                </c:pt>
                <c:pt idx="1134">
                  <c:v>0.56799999999999995</c:v>
                </c:pt>
                <c:pt idx="1135">
                  <c:v>0.56899999999999995</c:v>
                </c:pt>
                <c:pt idx="1136">
                  <c:v>0.56899999999999995</c:v>
                </c:pt>
                <c:pt idx="1137">
                  <c:v>0.56999999999999995</c:v>
                </c:pt>
                <c:pt idx="1138">
                  <c:v>0.56999999999999995</c:v>
                </c:pt>
                <c:pt idx="1139">
                  <c:v>0.57099999999999995</c:v>
                </c:pt>
                <c:pt idx="1140">
                  <c:v>0.57099999999999995</c:v>
                </c:pt>
                <c:pt idx="1141">
                  <c:v>0.57199999999999995</c:v>
                </c:pt>
                <c:pt idx="1142">
                  <c:v>0.57199999999999995</c:v>
                </c:pt>
                <c:pt idx="1143">
                  <c:v>0.57299999999999995</c:v>
                </c:pt>
                <c:pt idx="1144">
                  <c:v>0.57299999999999995</c:v>
                </c:pt>
                <c:pt idx="1145">
                  <c:v>0.57399999999999995</c:v>
                </c:pt>
                <c:pt idx="1146">
                  <c:v>0.57399999999999995</c:v>
                </c:pt>
                <c:pt idx="1147">
                  <c:v>0.57499999999999996</c:v>
                </c:pt>
                <c:pt idx="1148">
                  <c:v>0.57499999999999996</c:v>
                </c:pt>
                <c:pt idx="1149">
                  <c:v>0.57599999999999996</c:v>
                </c:pt>
                <c:pt idx="1150">
                  <c:v>0.57599999999999996</c:v>
                </c:pt>
                <c:pt idx="1151">
                  <c:v>0.57699999999999996</c:v>
                </c:pt>
                <c:pt idx="1152">
                  <c:v>0.57699999999999996</c:v>
                </c:pt>
                <c:pt idx="1153">
                  <c:v>0.57799999999999996</c:v>
                </c:pt>
                <c:pt idx="1154">
                  <c:v>0.57799999999999996</c:v>
                </c:pt>
                <c:pt idx="1155">
                  <c:v>0.57899999999999996</c:v>
                </c:pt>
                <c:pt idx="1156">
                  <c:v>0.57899999999999996</c:v>
                </c:pt>
                <c:pt idx="1157">
                  <c:v>0.57999999999999996</c:v>
                </c:pt>
                <c:pt idx="1158">
                  <c:v>0.57999999999999996</c:v>
                </c:pt>
                <c:pt idx="1159">
                  <c:v>0.58099999999999996</c:v>
                </c:pt>
                <c:pt idx="1160">
                  <c:v>0.58099999999999996</c:v>
                </c:pt>
                <c:pt idx="1161">
                  <c:v>0.58199999999999996</c:v>
                </c:pt>
                <c:pt idx="1162">
                  <c:v>0.58199999999999996</c:v>
                </c:pt>
                <c:pt idx="1163">
                  <c:v>0.58299999999999996</c:v>
                </c:pt>
                <c:pt idx="1164">
                  <c:v>0.58299999999999996</c:v>
                </c:pt>
                <c:pt idx="1165">
                  <c:v>0.58399999999999996</c:v>
                </c:pt>
                <c:pt idx="1166">
                  <c:v>0.58399999999999996</c:v>
                </c:pt>
                <c:pt idx="1167">
                  <c:v>0.58499999999999996</c:v>
                </c:pt>
                <c:pt idx="1168">
                  <c:v>0.58499999999999996</c:v>
                </c:pt>
                <c:pt idx="1169">
                  <c:v>0.58599999999999997</c:v>
                </c:pt>
                <c:pt idx="1170">
                  <c:v>0.58599999999999997</c:v>
                </c:pt>
                <c:pt idx="1171">
                  <c:v>0.58699999999999997</c:v>
                </c:pt>
                <c:pt idx="1172">
                  <c:v>0.58699999999999997</c:v>
                </c:pt>
                <c:pt idx="1173">
                  <c:v>0.58799999999999997</c:v>
                </c:pt>
                <c:pt idx="1174">
                  <c:v>0.58799999999999997</c:v>
                </c:pt>
                <c:pt idx="1175">
                  <c:v>0.58899999999999997</c:v>
                </c:pt>
                <c:pt idx="1176">
                  <c:v>0.58899999999999997</c:v>
                </c:pt>
                <c:pt idx="1177">
                  <c:v>0.59</c:v>
                </c:pt>
                <c:pt idx="1178">
                  <c:v>0.59</c:v>
                </c:pt>
                <c:pt idx="1179">
                  <c:v>0.59099999999999997</c:v>
                </c:pt>
                <c:pt idx="1180">
                  <c:v>0.59099999999999997</c:v>
                </c:pt>
                <c:pt idx="1181">
                  <c:v>0.59199999999999997</c:v>
                </c:pt>
                <c:pt idx="1182">
                  <c:v>0.59199999999999997</c:v>
                </c:pt>
                <c:pt idx="1183">
                  <c:v>0.59299999999999997</c:v>
                </c:pt>
                <c:pt idx="1184">
                  <c:v>0.59299999999999997</c:v>
                </c:pt>
                <c:pt idx="1185">
                  <c:v>0.59399999999999997</c:v>
                </c:pt>
                <c:pt idx="1186">
                  <c:v>0.59399999999999997</c:v>
                </c:pt>
                <c:pt idx="1187">
                  <c:v>0.59499999999999997</c:v>
                </c:pt>
                <c:pt idx="1188">
                  <c:v>0.59499999999999997</c:v>
                </c:pt>
                <c:pt idx="1189">
                  <c:v>0.59599999999999997</c:v>
                </c:pt>
                <c:pt idx="1190">
                  <c:v>0.59599999999999997</c:v>
                </c:pt>
                <c:pt idx="1191">
                  <c:v>0.59699999999999998</c:v>
                </c:pt>
                <c:pt idx="1192">
                  <c:v>0.59699999999999998</c:v>
                </c:pt>
                <c:pt idx="1193">
                  <c:v>0.59799999999999998</c:v>
                </c:pt>
                <c:pt idx="1194">
                  <c:v>0.59799999999999998</c:v>
                </c:pt>
                <c:pt idx="1195">
                  <c:v>0.59899999999999998</c:v>
                </c:pt>
                <c:pt idx="1196">
                  <c:v>0.59899999999999998</c:v>
                </c:pt>
                <c:pt idx="1197">
                  <c:v>0.6</c:v>
                </c:pt>
                <c:pt idx="1198">
                  <c:v>0.6</c:v>
                </c:pt>
                <c:pt idx="1199">
                  <c:v>0.60099999999999998</c:v>
                </c:pt>
                <c:pt idx="1200">
                  <c:v>0.60099999999999998</c:v>
                </c:pt>
                <c:pt idx="1201">
                  <c:v>0.60199999999999998</c:v>
                </c:pt>
                <c:pt idx="1202">
                  <c:v>0.60199999999999998</c:v>
                </c:pt>
                <c:pt idx="1203">
                  <c:v>0.60299999999999998</c:v>
                </c:pt>
                <c:pt idx="1204">
                  <c:v>0.60299999999999998</c:v>
                </c:pt>
                <c:pt idx="1205">
                  <c:v>0.60399999999999998</c:v>
                </c:pt>
                <c:pt idx="1206">
                  <c:v>0.60399999999999998</c:v>
                </c:pt>
                <c:pt idx="1207">
                  <c:v>0.60499999999999998</c:v>
                </c:pt>
                <c:pt idx="1208">
                  <c:v>0.60499999999999998</c:v>
                </c:pt>
                <c:pt idx="1209">
                  <c:v>0.60599999999999998</c:v>
                </c:pt>
                <c:pt idx="1210">
                  <c:v>0.60599999999999998</c:v>
                </c:pt>
                <c:pt idx="1211">
                  <c:v>0.60699999999999998</c:v>
                </c:pt>
                <c:pt idx="1212">
                  <c:v>0.60699999999999998</c:v>
                </c:pt>
                <c:pt idx="1213">
                  <c:v>0.60799999999999998</c:v>
                </c:pt>
                <c:pt idx="1214">
                  <c:v>0.60799999999999998</c:v>
                </c:pt>
                <c:pt idx="1215">
                  <c:v>0.60899999999999999</c:v>
                </c:pt>
                <c:pt idx="1216">
                  <c:v>0.60899999999999999</c:v>
                </c:pt>
                <c:pt idx="1217">
                  <c:v>0.61</c:v>
                </c:pt>
                <c:pt idx="1218">
                  <c:v>0.61</c:v>
                </c:pt>
                <c:pt idx="1219">
                  <c:v>0.61099999999999999</c:v>
                </c:pt>
                <c:pt idx="1220">
                  <c:v>0.61099999999999999</c:v>
                </c:pt>
                <c:pt idx="1221">
                  <c:v>0.61199999999999999</c:v>
                </c:pt>
                <c:pt idx="1222">
                  <c:v>0.61199999999999999</c:v>
                </c:pt>
                <c:pt idx="1223">
                  <c:v>0.61299999999999999</c:v>
                </c:pt>
                <c:pt idx="1224">
                  <c:v>0.61299999999999999</c:v>
                </c:pt>
                <c:pt idx="1225">
                  <c:v>0.61399999999999999</c:v>
                </c:pt>
                <c:pt idx="1226">
                  <c:v>0.61399999999999999</c:v>
                </c:pt>
                <c:pt idx="1227">
                  <c:v>0.61499999999999999</c:v>
                </c:pt>
                <c:pt idx="1228">
                  <c:v>0.61499999999999999</c:v>
                </c:pt>
                <c:pt idx="1229">
                  <c:v>0.61599999999999999</c:v>
                </c:pt>
                <c:pt idx="1230">
                  <c:v>0.61599999999999999</c:v>
                </c:pt>
                <c:pt idx="1231">
                  <c:v>0.61699999999999999</c:v>
                </c:pt>
                <c:pt idx="1232">
                  <c:v>0.61699999999999999</c:v>
                </c:pt>
                <c:pt idx="1233">
                  <c:v>0.61799999999999999</c:v>
                </c:pt>
                <c:pt idx="1234">
                  <c:v>0.61799999999999999</c:v>
                </c:pt>
                <c:pt idx="1235">
                  <c:v>0.61899999999999999</c:v>
                </c:pt>
                <c:pt idx="1236">
                  <c:v>0.61899999999999999</c:v>
                </c:pt>
                <c:pt idx="1237">
                  <c:v>0.62</c:v>
                </c:pt>
                <c:pt idx="1238">
                  <c:v>0.62</c:v>
                </c:pt>
                <c:pt idx="1239">
                  <c:v>0.621</c:v>
                </c:pt>
                <c:pt idx="1240">
                  <c:v>0.621</c:v>
                </c:pt>
                <c:pt idx="1241">
                  <c:v>0.622</c:v>
                </c:pt>
                <c:pt idx="1242">
                  <c:v>0.622</c:v>
                </c:pt>
                <c:pt idx="1243">
                  <c:v>0.623</c:v>
                </c:pt>
                <c:pt idx="1244">
                  <c:v>0.623</c:v>
                </c:pt>
                <c:pt idx="1245">
                  <c:v>0.624</c:v>
                </c:pt>
                <c:pt idx="1246">
                  <c:v>0.624</c:v>
                </c:pt>
                <c:pt idx="1247">
                  <c:v>0.625</c:v>
                </c:pt>
                <c:pt idx="1248">
                  <c:v>0.625</c:v>
                </c:pt>
                <c:pt idx="1249">
                  <c:v>0.626</c:v>
                </c:pt>
                <c:pt idx="1250">
                  <c:v>0.626</c:v>
                </c:pt>
                <c:pt idx="1251">
                  <c:v>0.627</c:v>
                </c:pt>
                <c:pt idx="1252">
                  <c:v>0.627</c:v>
                </c:pt>
                <c:pt idx="1253">
                  <c:v>0.628</c:v>
                </c:pt>
                <c:pt idx="1254">
                  <c:v>0.628</c:v>
                </c:pt>
                <c:pt idx="1255">
                  <c:v>0.629</c:v>
                </c:pt>
                <c:pt idx="1256">
                  <c:v>0.629</c:v>
                </c:pt>
                <c:pt idx="1257">
                  <c:v>0.63</c:v>
                </c:pt>
                <c:pt idx="1258">
                  <c:v>0.63</c:v>
                </c:pt>
                <c:pt idx="1259">
                  <c:v>0.63100000000000001</c:v>
                </c:pt>
                <c:pt idx="1260">
                  <c:v>0.63100000000000001</c:v>
                </c:pt>
                <c:pt idx="1261">
                  <c:v>0.63200000000000001</c:v>
                </c:pt>
                <c:pt idx="1262">
                  <c:v>0.63200000000000001</c:v>
                </c:pt>
                <c:pt idx="1263">
                  <c:v>0.63300000000000001</c:v>
                </c:pt>
                <c:pt idx="1264">
                  <c:v>0.63300000000000001</c:v>
                </c:pt>
                <c:pt idx="1265">
                  <c:v>0.63400000000000001</c:v>
                </c:pt>
                <c:pt idx="1266">
                  <c:v>0.63400000000000001</c:v>
                </c:pt>
                <c:pt idx="1267">
                  <c:v>0.63500000000000001</c:v>
                </c:pt>
                <c:pt idx="1268">
                  <c:v>0.63500000000000001</c:v>
                </c:pt>
                <c:pt idx="1269">
                  <c:v>0.63600000000000001</c:v>
                </c:pt>
                <c:pt idx="1270">
                  <c:v>0.63600000000000001</c:v>
                </c:pt>
                <c:pt idx="1271">
                  <c:v>0.63700000000000001</c:v>
                </c:pt>
                <c:pt idx="1272">
                  <c:v>0.63700000000000001</c:v>
                </c:pt>
                <c:pt idx="1273">
                  <c:v>0.63800000000000001</c:v>
                </c:pt>
                <c:pt idx="1274">
                  <c:v>0.63800000000000001</c:v>
                </c:pt>
                <c:pt idx="1275">
                  <c:v>0.63900000000000001</c:v>
                </c:pt>
                <c:pt idx="1276">
                  <c:v>0.63900000000000001</c:v>
                </c:pt>
                <c:pt idx="1277">
                  <c:v>0.64</c:v>
                </c:pt>
                <c:pt idx="1278">
                  <c:v>0.64</c:v>
                </c:pt>
                <c:pt idx="1279">
                  <c:v>0.64100000000000001</c:v>
                </c:pt>
                <c:pt idx="1280">
                  <c:v>0.64100000000000001</c:v>
                </c:pt>
                <c:pt idx="1281">
                  <c:v>0.64200000000000002</c:v>
                </c:pt>
                <c:pt idx="1282">
                  <c:v>0.64200000000000002</c:v>
                </c:pt>
                <c:pt idx="1283">
                  <c:v>0.64300000000000002</c:v>
                </c:pt>
                <c:pt idx="1284">
                  <c:v>0.64300000000000002</c:v>
                </c:pt>
                <c:pt idx="1285">
                  <c:v>0.64400000000000002</c:v>
                </c:pt>
                <c:pt idx="1286">
                  <c:v>0.64400000000000002</c:v>
                </c:pt>
                <c:pt idx="1287">
                  <c:v>0.64500000000000002</c:v>
                </c:pt>
                <c:pt idx="1288">
                  <c:v>0.64500000000000002</c:v>
                </c:pt>
                <c:pt idx="1289">
                  <c:v>0.64600000000000002</c:v>
                </c:pt>
                <c:pt idx="1290">
                  <c:v>0.64600000000000002</c:v>
                </c:pt>
                <c:pt idx="1291">
                  <c:v>0.64700000000000002</c:v>
                </c:pt>
                <c:pt idx="1292">
                  <c:v>0.64700000000000002</c:v>
                </c:pt>
                <c:pt idx="1293">
                  <c:v>0.64800000000000002</c:v>
                </c:pt>
                <c:pt idx="1294">
                  <c:v>0.64800000000000002</c:v>
                </c:pt>
                <c:pt idx="1295">
                  <c:v>0.64900000000000002</c:v>
                </c:pt>
                <c:pt idx="1296">
                  <c:v>0.64900000000000002</c:v>
                </c:pt>
                <c:pt idx="1297">
                  <c:v>0.65</c:v>
                </c:pt>
                <c:pt idx="1298">
                  <c:v>0.65</c:v>
                </c:pt>
                <c:pt idx="1299">
                  <c:v>0.65100000000000002</c:v>
                </c:pt>
                <c:pt idx="1300">
                  <c:v>0.65100000000000002</c:v>
                </c:pt>
                <c:pt idx="1301">
                  <c:v>0.65200000000000002</c:v>
                </c:pt>
                <c:pt idx="1302">
                  <c:v>0.65200000000000002</c:v>
                </c:pt>
                <c:pt idx="1303">
                  <c:v>0.65300000000000002</c:v>
                </c:pt>
                <c:pt idx="1304">
                  <c:v>0.65300000000000002</c:v>
                </c:pt>
                <c:pt idx="1305">
                  <c:v>0.65400000000000003</c:v>
                </c:pt>
                <c:pt idx="1306">
                  <c:v>0.65400000000000003</c:v>
                </c:pt>
                <c:pt idx="1307">
                  <c:v>0.65500000000000003</c:v>
                </c:pt>
                <c:pt idx="1308">
                  <c:v>0.65500000000000003</c:v>
                </c:pt>
                <c:pt idx="1309">
                  <c:v>0.65600000000000003</c:v>
                </c:pt>
                <c:pt idx="1310">
                  <c:v>0.65600000000000003</c:v>
                </c:pt>
                <c:pt idx="1311">
                  <c:v>0.65700000000000003</c:v>
                </c:pt>
                <c:pt idx="1312">
                  <c:v>0.65700000000000003</c:v>
                </c:pt>
                <c:pt idx="1313">
                  <c:v>0.65800000000000003</c:v>
                </c:pt>
                <c:pt idx="1314">
                  <c:v>0.65800000000000003</c:v>
                </c:pt>
                <c:pt idx="1315">
                  <c:v>0.65900000000000003</c:v>
                </c:pt>
                <c:pt idx="1316">
                  <c:v>0.65900000000000003</c:v>
                </c:pt>
                <c:pt idx="1317">
                  <c:v>0.66</c:v>
                </c:pt>
                <c:pt idx="1318">
                  <c:v>0.66</c:v>
                </c:pt>
                <c:pt idx="1319">
                  <c:v>0.66100000000000003</c:v>
                </c:pt>
                <c:pt idx="1320">
                  <c:v>0.66100000000000003</c:v>
                </c:pt>
                <c:pt idx="1321">
                  <c:v>0.66200000000000003</c:v>
                </c:pt>
                <c:pt idx="1322">
                  <c:v>0.66200000000000003</c:v>
                </c:pt>
                <c:pt idx="1323">
                  <c:v>0.66300000000000003</c:v>
                </c:pt>
                <c:pt idx="1324">
                  <c:v>0.66300000000000003</c:v>
                </c:pt>
                <c:pt idx="1325">
                  <c:v>0.66400000000000003</c:v>
                </c:pt>
                <c:pt idx="1326">
                  <c:v>0.66400000000000003</c:v>
                </c:pt>
                <c:pt idx="1327">
                  <c:v>0.66500000000000004</c:v>
                </c:pt>
                <c:pt idx="1328">
                  <c:v>0.66500000000000004</c:v>
                </c:pt>
                <c:pt idx="1329">
                  <c:v>0.66600000000000004</c:v>
                </c:pt>
                <c:pt idx="1330">
                  <c:v>0.66600000000000004</c:v>
                </c:pt>
                <c:pt idx="1331">
                  <c:v>0.66700000000000004</c:v>
                </c:pt>
                <c:pt idx="1332">
                  <c:v>0.66700000000000004</c:v>
                </c:pt>
                <c:pt idx="1333">
                  <c:v>0.66800000000000004</c:v>
                </c:pt>
                <c:pt idx="1334">
                  <c:v>0.66800000000000004</c:v>
                </c:pt>
                <c:pt idx="1335">
                  <c:v>0.66900000000000004</c:v>
                </c:pt>
                <c:pt idx="1336">
                  <c:v>0.66900000000000004</c:v>
                </c:pt>
                <c:pt idx="1337">
                  <c:v>0.67</c:v>
                </c:pt>
                <c:pt idx="1338">
                  <c:v>0.67</c:v>
                </c:pt>
                <c:pt idx="1339">
                  <c:v>0.67100000000000004</c:v>
                </c:pt>
                <c:pt idx="1340">
                  <c:v>0.67100000000000004</c:v>
                </c:pt>
                <c:pt idx="1341">
                  <c:v>0.67200000000000004</c:v>
                </c:pt>
                <c:pt idx="1342">
                  <c:v>0.67200000000000004</c:v>
                </c:pt>
                <c:pt idx="1343">
                  <c:v>0.67300000000000004</c:v>
                </c:pt>
                <c:pt idx="1344">
                  <c:v>0.67300000000000004</c:v>
                </c:pt>
                <c:pt idx="1345">
                  <c:v>0.67400000000000004</c:v>
                </c:pt>
                <c:pt idx="1346">
                  <c:v>0.67400000000000004</c:v>
                </c:pt>
                <c:pt idx="1347">
                  <c:v>0.67500000000000004</c:v>
                </c:pt>
                <c:pt idx="1348">
                  <c:v>0.67500000000000004</c:v>
                </c:pt>
                <c:pt idx="1349">
                  <c:v>0.67600000000000005</c:v>
                </c:pt>
                <c:pt idx="1350">
                  <c:v>0.67600000000000005</c:v>
                </c:pt>
                <c:pt idx="1351">
                  <c:v>0.67700000000000005</c:v>
                </c:pt>
                <c:pt idx="1352">
                  <c:v>0.67700000000000005</c:v>
                </c:pt>
                <c:pt idx="1353">
                  <c:v>0.67800000000000005</c:v>
                </c:pt>
                <c:pt idx="1354">
                  <c:v>0.67800000000000005</c:v>
                </c:pt>
                <c:pt idx="1355">
                  <c:v>0.67900000000000005</c:v>
                </c:pt>
                <c:pt idx="1356">
                  <c:v>0.67900000000000005</c:v>
                </c:pt>
                <c:pt idx="1357">
                  <c:v>0.68</c:v>
                </c:pt>
                <c:pt idx="1358">
                  <c:v>0.68</c:v>
                </c:pt>
                <c:pt idx="1359">
                  <c:v>0.68100000000000005</c:v>
                </c:pt>
                <c:pt idx="1360">
                  <c:v>0.68100000000000005</c:v>
                </c:pt>
                <c:pt idx="1361">
                  <c:v>0.68200000000000005</c:v>
                </c:pt>
                <c:pt idx="1362">
                  <c:v>0.68200000000000005</c:v>
                </c:pt>
                <c:pt idx="1363">
                  <c:v>0.68300000000000005</c:v>
                </c:pt>
                <c:pt idx="1364">
                  <c:v>0.68300000000000005</c:v>
                </c:pt>
                <c:pt idx="1365">
                  <c:v>0.68400000000000005</c:v>
                </c:pt>
                <c:pt idx="1366">
                  <c:v>0.68400000000000005</c:v>
                </c:pt>
                <c:pt idx="1367">
                  <c:v>0.68500000000000005</c:v>
                </c:pt>
                <c:pt idx="1368">
                  <c:v>0.68500000000000005</c:v>
                </c:pt>
                <c:pt idx="1369">
                  <c:v>0.68600000000000005</c:v>
                </c:pt>
                <c:pt idx="1370">
                  <c:v>0.68600000000000005</c:v>
                </c:pt>
                <c:pt idx="1371">
                  <c:v>0.68700000000000006</c:v>
                </c:pt>
                <c:pt idx="1372">
                  <c:v>0.68700000000000006</c:v>
                </c:pt>
                <c:pt idx="1373">
                  <c:v>0.68799999999999994</c:v>
                </c:pt>
                <c:pt idx="1374">
                  <c:v>0.68799999999999994</c:v>
                </c:pt>
                <c:pt idx="1375">
                  <c:v>0.68899999999999995</c:v>
                </c:pt>
                <c:pt idx="1376">
                  <c:v>0.68899999999999995</c:v>
                </c:pt>
                <c:pt idx="1377">
                  <c:v>0.69</c:v>
                </c:pt>
                <c:pt idx="1378">
                  <c:v>0.69</c:v>
                </c:pt>
                <c:pt idx="1379">
                  <c:v>0.69099999999999995</c:v>
                </c:pt>
                <c:pt idx="1380">
                  <c:v>0.69099999999999995</c:v>
                </c:pt>
                <c:pt idx="1381">
                  <c:v>0.69199999999999995</c:v>
                </c:pt>
                <c:pt idx="1382">
                  <c:v>0.69199999999999995</c:v>
                </c:pt>
                <c:pt idx="1383">
                  <c:v>0.69299999999999995</c:v>
                </c:pt>
                <c:pt idx="1384">
                  <c:v>0.69299999999999995</c:v>
                </c:pt>
                <c:pt idx="1385">
                  <c:v>0.69399999999999995</c:v>
                </c:pt>
                <c:pt idx="1386">
                  <c:v>0.69399999999999995</c:v>
                </c:pt>
                <c:pt idx="1387">
                  <c:v>0.69499999999999995</c:v>
                </c:pt>
                <c:pt idx="1388">
                  <c:v>0.69499999999999995</c:v>
                </c:pt>
                <c:pt idx="1389">
                  <c:v>0.69599999999999995</c:v>
                </c:pt>
                <c:pt idx="1390">
                  <c:v>0.69599999999999995</c:v>
                </c:pt>
                <c:pt idx="1391">
                  <c:v>0.69699999999999995</c:v>
                </c:pt>
                <c:pt idx="1392">
                  <c:v>0.69699999999999995</c:v>
                </c:pt>
                <c:pt idx="1393">
                  <c:v>0.69799999999999995</c:v>
                </c:pt>
                <c:pt idx="1394">
                  <c:v>0.69799999999999995</c:v>
                </c:pt>
                <c:pt idx="1395">
                  <c:v>0.69899999999999995</c:v>
                </c:pt>
                <c:pt idx="1396">
                  <c:v>0.69899999999999995</c:v>
                </c:pt>
                <c:pt idx="1397">
                  <c:v>0.7</c:v>
                </c:pt>
                <c:pt idx="1398">
                  <c:v>0.7</c:v>
                </c:pt>
                <c:pt idx="1399">
                  <c:v>0.70099999999999996</c:v>
                </c:pt>
                <c:pt idx="1400">
                  <c:v>0.70099999999999996</c:v>
                </c:pt>
                <c:pt idx="1401">
                  <c:v>0.70199999999999996</c:v>
                </c:pt>
                <c:pt idx="1402">
                  <c:v>0.70199999999999996</c:v>
                </c:pt>
                <c:pt idx="1403">
                  <c:v>0.70299999999999996</c:v>
                </c:pt>
                <c:pt idx="1404">
                  <c:v>0.70299999999999996</c:v>
                </c:pt>
                <c:pt idx="1405">
                  <c:v>0.70399999999999996</c:v>
                </c:pt>
                <c:pt idx="1406">
                  <c:v>0.70399999999999996</c:v>
                </c:pt>
                <c:pt idx="1407">
                  <c:v>0.70499999999999996</c:v>
                </c:pt>
                <c:pt idx="1408">
                  <c:v>0.70499999999999996</c:v>
                </c:pt>
                <c:pt idx="1409">
                  <c:v>0.70599999999999996</c:v>
                </c:pt>
                <c:pt idx="1410">
                  <c:v>0.70599999999999996</c:v>
                </c:pt>
                <c:pt idx="1411">
                  <c:v>0.70699999999999996</c:v>
                </c:pt>
                <c:pt idx="1412">
                  <c:v>0.70699999999999996</c:v>
                </c:pt>
                <c:pt idx="1413">
                  <c:v>0.70799999999999996</c:v>
                </c:pt>
                <c:pt idx="1414">
                  <c:v>0.70799999999999996</c:v>
                </c:pt>
                <c:pt idx="1415">
                  <c:v>0.70899999999999996</c:v>
                </c:pt>
                <c:pt idx="1416">
                  <c:v>0.70899999999999996</c:v>
                </c:pt>
                <c:pt idx="1417">
                  <c:v>0.71</c:v>
                </c:pt>
                <c:pt idx="1418">
                  <c:v>0.71</c:v>
                </c:pt>
                <c:pt idx="1419">
                  <c:v>0.71099999999999997</c:v>
                </c:pt>
                <c:pt idx="1420">
                  <c:v>0.71099999999999997</c:v>
                </c:pt>
                <c:pt idx="1421">
                  <c:v>0.71199999999999997</c:v>
                </c:pt>
                <c:pt idx="1422">
                  <c:v>0.71199999999999997</c:v>
                </c:pt>
                <c:pt idx="1423">
                  <c:v>0.71299999999999997</c:v>
                </c:pt>
                <c:pt idx="1424">
                  <c:v>0.71299999999999997</c:v>
                </c:pt>
                <c:pt idx="1425">
                  <c:v>0.71399999999999997</c:v>
                </c:pt>
                <c:pt idx="1426">
                  <c:v>0.71399999999999997</c:v>
                </c:pt>
                <c:pt idx="1427">
                  <c:v>0.71499999999999997</c:v>
                </c:pt>
                <c:pt idx="1428">
                  <c:v>0.71499999999999997</c:v>
                </c:pt>
                <c:pt idx="1429">
                  <c:v>0.71599999999999997</c:v>
                </c:pt>
                <c:pt idx="1430">
                  <c:v>0.71599999999999997</c:v>
                </c:pt>
                <c:pt idx="1431">
                  <c:v>0.71699999999999997</c:v>
                </c:pt>
                <c:pt idx="1432">
                  <c:v>0.71699999999999997</c:v>
                </c:pt>
                <c:pt idx="1433">
                  <c:v>0.71799999999999997</c:v>
                </c:pt>
                <c:pt idx="1434">
                  <c:v>0.71799999999999997</c:v>
                </c:pt>
                <c:pt idx="1435">
                  <c:v>0.71899999999999997</c:v>
                </c:pt>
                <c:pt idx="1436">
                  <c:v>0.71899999999999997</c:v>
                </c:pt>
                <c:pt idx="1437">
                  <c:v>0.72</c:v>
                </c:pt>
                <c:pt idx="1438">
                  <c:v>0.72</c:v>
                </c:pt>
                <c:pt idx="1439">
                  <c:v>0.72099999999999997</c:v>
                </c:pt>
                <c:pt idx="1440">
                  <c:v>0.72099999999999997</c:v>
                </c:pt>
                <c:pt idx="1441">
                  <c:v>0.72199999999999998</c:v>
                </c:pt>
                <c:pt idx="1442">
                  <c:v>0.72199999999999998</c:v>
                </c:pt>
                <c:pt idx="1443">
                  <c:v>0.72299999999999998</c:v>
                </c:pt>
                <c:pt idx="1444">
                  <c:v>0.72299999999999998</c:v>
                </c:pt>
                <c:pt idx="1445">
                  <c:v>0.72399999999999998</c:v>
                </c:pt>
                <c:pt idx="1446">
                  <c:v>0.72399999999999998</c:v>
                </c:pt>
                <c:pt idx="1447">
                  <c:v>0.72499999999999998</c:v>
                </c:pt>
                <c:pt idx="1448">
                  <c:v>0.72499999999999998</c:v>
                </c:pt>
                <c:pt idx="1449">
                  <c:v>0.72599999999999998</c:v>
                </c:pt>
                <c:pt idx="1450">
                  <c:v>0.72599999999999998</c:v>
                </c:pt>
                <c:pt idx="1451">
                  <c:v>0.72699999999999998</c:v>
                </c:pt>
                <c:pt idx="1452">
                  <c:v>0.72699999999999998</c:v>
                </c:pt>
                <c:pt idx="1453">
                  <c:v>0.72799999999999998</c:v>
                </c:pt>
                <c:pt idx="1454">
                  <c:v>0.72799999999999998</c:v>
                </c:pt>
                <c:pt idx="1455">
                  <c:v>0.72899999999999998</c:v>
                </c:pt>
                <c:pt idx="1456">
                  <c:v>0.72899999999999998</c:v>
                </c:pt>
                <c:pt idx="1457">
                  <c:v>0.73</c:v>
                </c:pt>
                <c:pt idx="1458">
                  <c:v>0.73</c:v>
                </c:pt>
                <c:pt idx="1459">
                  <c:v>0.73099999999999998</c:v>
                </c:pt>
                <c:pt idx="1460">
                  <c:v>0.73099999999999998</c:v>
                </c:pt>
                <c:pt idx="1461">
                  <c:v>0.73199999999999998</c:v>
                </c:pt>
                <c:pt idx="1462">
                  <c:v>0.73199999999999998</c:v>
                </c:pt>
                <c:pt idx="1463">
                  <c:v>0.73299999999999998</c:v>
                </c:pt>
                <c:pt idx="1464">
                  <c:v>0.73299999999999998</c:v>
                </c:pt>
                <c:pt idx="1465">
                  <c:v>0.73399999999999999</c:v>
                </c:pt>
                <c:pt idx="1466">
                  <c:v>0.73399999999999999</c:v>
                </c:pt>
                <c:pt idx="1467">
                  <c:v>0.73499999999999999</c:v>
                </c:pt>
                <c:pt idx="1468">
                  <c:v>0.73499999999999999</c:v>
                </c:pt>
                <c:pt idx="1469">
                  <c:v>0.73599999999999999</c:v>
                </c:pt>
                <c:pt idx="1470">
                  <c:v>0.73599999999999999</c:v>
                </c:pt>
                <c:pt idx="1471">
                  <c:v>0.73699999999999999</c:v>
                </c:pt>
                <c:pt idx="1472">
                  <c:v>0.73699999999999999</c:v>
                </c:pt>
                <c:pt idx="1473">
                  <c:v>0.73799999999999999</c:v>
                </c:pt>
                <c:pt idx="1474">
                  <c:v>0.73799999999999999</c:v>
                </c:pt>
                <c:pt idx="1475">
                  <c:v>0.73899999999999999</c:v>
                </c:pt>
                <c:pt idx="1476">
                  <c:v>0.73899999999999999</c:v>
                </c:pt>
                <c:pt idx="1477">
                  <c:v>0.74</c:v>
                </c:pt>
                <c:pt idx="1478">
                  <c:v>0.74</c:v>
                </c:pt>
                <c:pt idx="1479">
                  <c:v>0.74099999999999999</c:v>
                </c:pt>
                <c:pt idx="1480">
                  <c:v>0.74099999999999999</c:v>
                </c:pt>
                <c:pt idx="1481">
                  <c:v>0.74199999999999999</c:v>
                </c:pt>
                <c:pt idx="1482">
                  <c:v>0.74199999999999999</c:v>
                </c:pt>
                <c:pt idx="1483">
                  <c:v>0.74299999999999999</c:v>
                </c:pt>
                <c:pt idx="1484">
                  <c:v>0.74299999999999999</c:v>
                </c:pt>
                <c:pt idx="1485">
                  <c:v>0.74399999999999999</c:v>
                </c:pt>
                <c:pt idx="1486">
                  <c:v>0.74399999999999999</c:v>
                </c:pt>
                <c:pt idx="1487">
                  <c:v>0.745</c:v>
                </c:pt>
                <c:pt idx="1488">
                  <c:v>0.745</c:v>
                </c:pt>
                <c:pt idx="1489">
                  <c:v>0.746</c:v>
                </c:pt>
                <c:pt idx="1490">
                  <c:v>0.746</c:v>
                </c:pt>
                <c:pt idx="1491">
                  <c:v>0.747</c:v>
                </c:pt>
                <c:pt idx="1492">
                  <c:v>0.747</c:v>
                </c:pt>
                <c:pt idx="1493">
                  <c:v>0.748</c:v>
                </c:pt>
                <c:pt idx="1494">
                  <c:v>0.748</c:v>
                </c:pt>
                <c:pt idx="1495">
                  <c:v>0.749</c:v>
                </c:pt>
                <c:pt idx="1496">
                  <c:v>0.749</c:v>
                </c:pt>
                <c:pt idx="1497">
                  <c:v>0.75</c:v>
                </c:pt>
                <c:pt idx="1498">
                  <c:v>0.75</c:v>
                </c:pt>
                <c:pt idx="1499">
                  <c:v>0.751</c:v>
                </c:pt>
                <c:pt idx="1500">
                  <c:v>0.751</c:v>
                </c:pt>
                <c:pt idx="1501">
                  <c:v>0.752</c:v>
                </c:pt>
                <c:pt idx="1502">
                  <c:v>0.752</c:v>
                </c:pt>
                <c:pt idx="1503">
                  <c:v>0.753</c:v>
                </c:pt>
                <c:pt idx="1504">
                  <c:v>0.753</c:v>
                </c:pt>
                <c:pt idx="1505">
                  <c:v>0.754</c:v>
                </c:pt>
                <c:pt idx="1506">
                  <c:v>0.754</c:v>
                </c:pt>
                <c:pt idx="1507">
                  <c:v>0.755</c:v>
                </c:pt>
                <c:pt idx="1508">
                  <c:v>0.755</c:v>
                </c:pt>
                <c:pt idx="1509">
                  <c:v>0.75600000000000001</c:v>
                </c:pt>
                <c:pt idx="1510">
                  <c:v>0.75600000000000001</c:v>
                </c:pt>
                <c:pt idx="1511">
                  <c:v>0.75700000000000001</c:v>
                </c:pt>
                <c:pt idx="1512">
                  <c:v>0.75700000000000001</c:v>
                </c:pt>
                <c:pt idx="1513">
                  <c:v>0.75800000000000001</c:v>
                </c:pt>
                <c:pt idx="1514">
                  <c:v>0.75800000000000001</c:v>
                </c:pt>
                <c:pt idx="1515">
                  <c:v>0.75900000000000001</c:v>
                </c:pt>
                <c:pt idx="1516">
                  <c:v>0.75900000000000001</c:v>
                </c:pt>
                <c:pt idx="1517">
                  <c:v>0.76</c:v>
                </c:pt>
                <c:pt idx="1518">
                  <c:v>0.76</c:v>
                </c:pt>
                <c:pt idx="1519">
                  <c:v>0.76100000000000001</c:v>
                </c:pt>
                <c:pt idx="1520">
                  <c:v>0.76100000000000001</c:v>
                </c:pt>
                <c:pt idx="1521">
                  <c:v>0.76200000000000001</c:v>
                </c:pt>
                <c:pt idx="1522">
                  <c:v>0.76200000000000001</c:v>
                </c:pt>
                <c:pt idx="1523">
                  <c:v>0.76300000000000001</c:v>
                </c:pt>
                <c:pt idx="1524">
                  <c:v>0.76300000000000001</c:v>
                </c:pt>
                <c:pt idx="1525">
                  <c:v>0.76400000000000001</c:v>
                </c:pt>
                <c:pt idx="1526">
                  <c:v>0.76400000000000001</c:v>
                </c:pt>
                <c:pt idx="1527">
                  <c:v>0.76500000000000001</c:v>
                </c:pt>
                <c:pt idx="1528">
                  <c:v>0.76500000000000001</c:v>
                </c:pt>
                <c:pt idx="1529">
                  <c:v>0.76600000000000001</c:v>
                </c:pt>
                <c:pt idx="1530">
                  <c:v>0.76600000000000001</c:v>
                </c:pt>
                <c:pt idx="1531">
                  <c:v>0.76700000000000002</c:v>
                </c:pt>
                <c:pt idx="1532">
                  <c:v>0.76700000000000002</c:v>
                </c:pt>
                <c:pt idx="1533">
                  <c:v>0.76800000000000002</c:v>
                </c:pt>
                <c:pt idx="1534">
                  <c:v>0.76800000000000002</c:v>
                </c:pt>
                <c:pt idx="1535">
                  <c:v>0.76900000000000002</c:v>
                </c:pt>
                <c:pt idx="1536">
                  <c:v>0.76900000000000002</c:v>
                </c:pt>
                <c:pt idx="1537">
                  <c:v>0.77</c:v>
                </c:pt>
                <c:pt idx="1538">
                  <c:v>0.77</c:v>
                </c:pt>
                <c:pt idx="1539">
                  <c:v>0.77100000000000002</c:v>
                </c:pt>
                <c:pt idx="1540">
                  <c:v>0.77100000000000002</c:v>
                </c:pt>
                <c:pt idx="1541">
                  <c:v>0.77200000000000002</c:v>
                </c:pt>
                <c:pt idx="1542">
                  <c:v>0.77200000000000002</c:v>
                </c:pt>
                <c:pt idx="1543">
                  <c:v>0.77300000000000002</c:v>
                </c:pt>
                <c:pt idx="1544">
                  <c:v>0.77300000000000002</c:v>
                </c:pt>
                <c:pt idx="1545">
                  <c:v>0.77400000000000002</c:v>
                </c:pt>
                <c:pt idx="1546">
                  <c:v>0.77400000000000002</c:v>
                </c:pt>
                <c:pt idx="1547">
                  <c:v>0.77500000000000002</c:v>
                </c:pt>
                <c:pt idx="1548">
                  <c:v>0.77500000000000002</c:v>
                </c:pt>
                <c:pt idx="1549">
                  <c:v>0.77600000000000002</c:v>
                </c:pt>
                <c:pt idx="1550">
                  <c:v>0.77600000000000002</c:v>
                </c:pt>
                <c:pt idx="1551">
                  <c:v>0.77700000000000002</c:v>
                </c:pt>
                <c:pt idx="1552">
                  <c:v>0.77700000000000002</c:v>
                </c:pt>
                <c:pt idx="1553">
                  <c:v>0.77800000000000002</c:v>
                </c:pt>
                <c:pt idx="1554">
                  <c:v>0.77800000000000002</c:v>
                </c:pt>
                <c:pt idx="1555">
                  <c:v>0.77900000000000003</c:v>
                </c:pt>
                <c:pt idx="1556">
                  <c:v>0.77900000000000003</c:v>
                </c:pt>
                <c:pt idx="1557">
                  <c:v>0.78</c:v>
                </c:pt>
                <c:pt idx="1558">
                  <c:v>0.78</c:v>
                </c:pt>
                <c:pt idx="1559">
                  <c:v>0.78100000000000003</c:v>
                </c:pt>
                <c:pt idx="1560">
                  <c:v>0.78100000000000003</c:v>
                </c:pt>
                <c:pt idx="1561">
                  <c:v>0.78200000000000003</c:v>
                </c:pt>
                <c:pt idx="1562">
                  <c:v>0.78200000000000003</c:v>
                </c:pt>
                <c:pt idx="1563">
                  <c:v>0.78300000000000003</c:v>
                </c:pt>
                <c:pt idx="1564">
                  <c:v>0.78300000000000003</c:v>
                </c:pt>
                <c:pt idx="1565">
                  <c:v>0.78400000000000003</c:v>
                </c:pt>
                <c:pt idx="1566">
                  <c:v>0.78400000000000003</c:v>
                </c:pt>
                <c:pt idx="1567">
                  <c:v>0.78500000000000003</c:v>
                </c:pt>
                <c:pt idx="1568">
                  <c:v>0.78500000000000003</c:v>
                </c:pt>
                <c:pt idx="1569">
                  <c:v>0.78600000000000003</c:v>
                </c:pt>
                <c:pt idx="1570">
                  <c:v>0.78600000000000003</c:v>
                </c:pt>
                <c:pt idx="1571">
                  <c:v>0.78700000000000003</c:v>
                </c:pt>
                <c:pt idx="1572">
                  <c:v>0.78700000000000003</c:v>
                </c:pt>
                <c:pt idx="1573">
                  <c:v>0.78800000000000003</c:v>
                </c:pt>
                <c:pt idx="1574">
                  <c:v>0.78800000000000003</c:v>
                </c:pt>
                <c:pt idx="1575">
                  <c:v>0.78900000000000003</c:v>
                </c:pt>
                <c:pt idx="1576">
                  <c:v>0.78900000000000003</c:v>
                </c:pt>
                <c:pt idx="1577">
                  <c:v>0.79</c:v>
                </c:pt>
                <c:pt idx="1578">
                  <c:v>0.79</c:v>
                </c:pt>
                <c:pt idx="1579">
                  <c:v>0.79100000000000004</c:v>
                </c:pt>
                <c:pt idx="1580">
                  <c:v>0.79100000000000004</c:v>
                </c:pt>
                <c:pt idx="1581">
                  <c:v>0.79200000000000004</c:v>
                </c:pt>
                <c:pt idx="1582">
                  <c:v>0.79200000000000004</c:v>
                </c:pt>
                <c:pt idx="1583">
                  <c:v>0.79300000000000004</c:v>
                </c:pt>
                <c:pt idx="1584">
                  <c:v>0.79300000000000004</c:v>
                </c:pt>
                <c:pt idx="1585">
                  <c:v>0.79400000000000004</c:v>
                </c:pt>
                <c:pt idx="1586">
                  <c:v>0.79400000000000004</c:v>
                </c:pt>
                <c:pt idx="1587">
                  <c:v>0.79500000000000004</c:v>
                </c:pt>
                <c:pt idx="1588">
                  <c:v>0.79500000000000004</c:v>
                </c:pt>
                <c:pt idx="1589">
                  <c:v>0.79600000000000004</c:v>
                </c:pt>
                <c:pt idx="1590">
                  <c:v>0.79600000000000004</c:v>
                </c:pt>
                <c:pt idx="1591">
                  <c:v>0.79700000000000004</c:v>
                </c:pt>
                <c:pt idx="1592">
                  <c:v>0.79700000000000004</c:v>
                </c:pt>
                <c:pt idx="1593">
                  <c:v>0.79800000000000004</c:v>
                </c:pt>
                <c:pt idx="1594">
                  <c:v>0.79800000000000004</c:v>
                </c:pt>
                <c:pt idx="1595">
                  <c:v>0.79900000000000004</c:v>
                </c:pt>
                <c:pt idx="1596">
                  <c:v>0.79900000000000004</c:v>
                </c:pt>
                <c:pt idx="1597">
                  <c:v>0.8</c:v>
                </c:pt>
                <c:pt idx="1598">
                  <c:v>0.8</c:v>
                </c:pt>
                <c:pt idx="1599">
                  <c:v>0.80100000000000005</c:v>
                </c:pt>
                <c:pt idx="1600">
                  <c:v>0.80100000000000005</c:v>
                </c:pt>
                <c:pt idx="1601">
                  <c:v>0.80200000000000005</c:v>
                </c:pt>
                <c:pt idx="1602">
                  <c:v>0.80200000000000005</c:v>
                </c:pt>
                <c:pt idx="1603">
                  <c:v>0.80300000000000005</c:v>
                </c:pt>
                <c:pt idx="1604">
                  <c:v>0.80300000000000005</c:v>
                </c:pt>
                <c:pt idx="1605">
                  <c:v>0.80400000000000005</c:v>
                </c:pt>
                <c:pt idx="1606">
                  <c:v>0.80400000000000005</c:v>
                </c:pt>
                <c:pt idx="1607">
                  <c:v>0.80500000000000005</c:v>
                </c:pt>
                <c:pt idx="1608">
                  <c:v>0.80500000000000005</c:v>
                </c:pt>
                <c:pt idx="1609">
                  <c:v>0.80600000000000005</c:v>
                </c:pt>
                <c:pt idx="1610">
                  <c:v>0.80600000000000005</c:v>
                </c:pt>
                <c:pt idx="1611">
                  <c:v>0.80700000000000005</c:v>
                </c:pt>
                <c:pt idx="1612">
                  <c:v>0.80700000000000005</c:v>
                </c:pt>
                <c:pt idx="1613">
                  <c:v>0.80800000000000005</c:v>
                </c:pt>
                <c:pt idx="1614">
                  <c:v>0.80800000000000005</c:v>
                </c:pt>
                <c:pt idx="1615">
                  <c:v>0.80900000000000005</c:v>
                </c:pt>
                <c:pt idx="1616">
                  <c:v>0.80900000000000005</c:v>
                </c:pt>
                <c:pt idx="1617">
                  <c:v>0.81</c:v>
                </c:pt>
                <c:pt idx="1618">
                  <c:v>0.81</c:v>
                </c:pt>
                <c:pt idx="1619">
                  <c:v>0.81100000000000005</c:v>
                </c:pt>
                <c:pt idx="1620">
                  <c:v>0.81100000000000005</c:v>
                </c:pt>
                <c:pt idx="1621">
                  <c:v>0.81200000000000006</c:v>
                </c:pt>
                <c:pt idx="1622">
                  <c:v>0.81200000000000006</c:v>
                </c:pt>
                <c:pt idx="1623">
                  <c:v>0.81299999999999994</c:v>
                </c:pt>
                <c:pt idx="1624">
                  <c:v>0.81299999999999994</c:v>
                </c:pt>
                <c:pt idx="1625">
                  <c:v>0.81399999999999995</c:v>
                </c:pt>
                <c:pt idx="1626">
                  <c:v>0.81399999999999995</c:v>
                </c:pt>
                <c:pt idx="1627">
                  <c:v>0.81499999999999995</c:v>
                </c:pt>
                <c:pt idx="1628">
                  <c:v>0.81499999999999995</c:v>
                </c:pt>
                <c:pt idx="1629">
                  <c:v>0.81599999999999995</c:v>
                </c:pt>
                <c:pt idx="1630">
                  <c:v>0.81599999999999995</c:v>
                </c:pt>
                <c:pt idx="1631">
                  <c:v>0.81699999999999995</c:v>
                </c:pt>
                <c:pt idx="1632">
                  <c:v>0.81699999999999995</c:v>
                </c:pt>
                <c:pt idx="1633">
                  <c:v>0.81799999999999995</c:v>
                </c:pt>
                <c:pt idx="1634">
                  <c:v>0.81799999999999995</c:v>
                </c:pt>
                <c:pt idx="1635">
                  <c:v>0.81899999999999995</c:v>
                </c:pt>
                <c:pt idx="1636">
                  <c:v>0.81899999999999995</c:v>
                </c:pt>
                <c:pt idx="1637">
                  <c:v>0.82</c:v>
                </c:pt>
                <c:pt idx="1638">
                  <c:v>0.82</c:v>
                </c:pt>
                <c:pt idx="1639">
                  <c:v>0.82099999999999995</c:v>
                </c:pt>
                <c:pt idx="1640">
                  <c:v>0.82099999999999995</c:v>
                </c:pt>
                <c:pt idx="1641">
                  <c:v>0.82199999999999995</c:v>
                </c:pt>
                <c:pt idx="1642">
                  <c:v>0.82199999999999995</c:v>
                </c:pt>
                <c:pt idx="1643">
                  <c:v>0.82299999999999995</c:v>
                </c:pt>
                <c:pt idx="1644">
                  <c:v>0.82299999999999995</c:v>
                </c:pt>
                <c:pt idx="1645">
                  <c:v>0.82399999999999995</c:v>
                </c:pt>
                <c:pt idx="1646">
                  <c:v>0.82399999999999995</c:v>
                </c:pt>
                <c:pt idx="1647">
                  <c:v>0.82499999999999996</c:v>
                </c:pt>
                <c:pt idx="1648">
                  <c:v>0.82499999999999996</c:v>
                </c:pt>
                <c:pt idx="1649">
                  <c:v>0.82599999999999996</c:v>
                </c:pt>
                <c:pt idx="1650">
                  <c:v>0.82599999999999996</c:v>
                </c:pt>
                <c:pt idx="1651">
                  <c:v>0.82699999999999996</c:v>
                </c:pt>
                <c:pt idx="1652">
                  <c:v>0.82699999999999996</c:v>
                </c:pt>
                <c:pt idx="1653">
                  <c:v>0.82799999999999996</c:v>
                </c:pt>
                <c:pt idx="1654">
                  <c:v>0.82799999999999996</c:v>
                </c:pt>
                <c:pt idx="1655">
                  <c:v>0.82899999999999996</c:v>
                </c:pt>
                <c:pt idx="1656">
                  <c:v>0.82899999999999996</c:v>
                </c:pt>
                <c:pt idx="1657">
                  <c:v>0.83</c:v>
                </c:pt>
                <c:pt idx="1658">
                  <c:v>0.83</c:v>
                </c:pt>
                <c:pt idx="1659">
                  <c:v>0.83099999999999996</c:v>
                </c:pt>
                <c:pt idx="1660">
                  <c:v>0.83099999999999996</c:v>
                </c:pt>
                <c:pt idx="1661">
                  <c:v>0.83199999999999996</c:v>
                </c:pt>
                <c:pt idx="1662">
                  <c:v>0.83199999999999996</c:v>
                </c:pt>
                <c:pt idx="1663">
                  <c:v>0.83299999999999996</c:v>
                </c:pt>
                <c:pt idx="1664">
                  <c:v>0.83299999999999996</c:v>
                </c:pt>
                <c:pt idx="1665">
                  <c:v>0.83399999999999996</c:v>
                </c:pt>
                <c:pt idx="1666">
                  <c:v>0.83399999999999996</c:v>
                </c:pt>
                <c:pt idx="1667">
                  <c:v>0.83499999999999996</c:v>
                </c:pt>
                <c:pt idx="1668">
                  <c:v>0.83499999999999996</c:v>
                </c:pt>
                <c:pt idx="1669">
                  <c:v>0.83599999999999997</c:v>
                </c:pt>
                <c:pt idx="1670">
                  <c:v>0.83599999999999997</c:v>
                </c:pt>
                <c:pt idx="1671">
                  <c:v>0.83699999999999997</c:v>
                </c:pt>
                <c:pt idx="1672">
                  <c:v>0.83699999999999997</c:v>
                </c:pt>
                <c:pt idx="1673">
                  <c:v>0.83799999999999997</c:v>
                </c:pt>
                <c:pt idx="1674">
                  <c:v>0.83799999999999997</c:v>
                </c:pt>
                <c:pt idx="1675">
                  <c:v>0.83899999999999997</c:v>
                </c:pt>
                <c:pt idx="1676">
                  <c:v>0.83899999999999997</c:v>
                </c:pt>
                <c:pt idx="1677">
                  <c:v>0.84</c:v>
                </c:pt>
                <c:pt idx="1678">
                  <c:v>0.84</c:v>
                </c:pt>
                <c:pt idx="1679">
                  <c:v>0.84099999999999997</c:v>
                </c:pt>
                <c:pt idx="1680">
                  <c:v>0.84099999999999997</c:v>
                </c:pt>
                <c:pt idx="1681">
                  <c:v>0.84199999999999997</c:v>
                </c:pt>
                <c:pt idx="1682">
                  <c:v>0.84199999999999997</c:v>
                </c:pt>
                <c:pt idx="1683">
                  <c:v>0.84299999999999997</c:v>
                </c:pt>
                <c:pt idx="1684">
                  <c:v>0.84299999999999997</c:v>
                </c:pt>
                <c:pt idx="1685">
                  <c:v>0.84399999999999997</c:v>
                </c:pt>
                <c:pt idx="1686">
                  <c:v>0.84399999999999997</c:v>
                </c:pt>
                <c:pt idx="1687">
                  <c:v>0.84499999999999997</c:v>
                </c:pt>
                <c:pt idx="1688">
                  <c:v>0.84499999999999997</c:v>
                </c:pt>
                <c:pt idx="1689">
                  <c:v>0.84599999999999997</c:v>
                </c:pt>
                <c:pt idx="1690">
                  <c:v>0.84599999999999997</c:v>
                </c:pt>
                <c:pt idx="1691">
                  <c:v>0.84699999999999998</c:v>
                </c:pt>
                <c:pt idx="1692">
                  <c:v>0.84699999999999998</c:v>
                </c:pt>
                <c:pt idx="1693">
                  <c:v>0.84799999999999998</c:v>
                </c:pt>
                <c:pt idx="1694">
                  <c:v>0.84799999999999998</c:v>
                </c:pt>
                <c:pt idx="1695">
                  <c:v>0.84899999999999998</c:v>
                </c:pt>
                <c:pt idx="1696">
                  <c:v>0.84899999999999998</c:v>
                </c:pt>
                <c:pt idx="1697">
                  <c:v>0.85</c:v>
                </c:pt>
                <c:pt idx="1698">
                  <c:v>0.85</c:v>
                </c:pt>
                <c:pt idx="1699">
                  <c:v>0.85099999999999998</c:v>
                </c:pt>
                <c:pt idx="1700">
                  <c:v>0.85099999999999998</c:v>
                </c:pt>
                <c:pt idx="1701">
                  <c:v>0.85199999999999998</c:v>
                </c:pt>
                <c:pt idx="1702">
                  <c:v>0.85199999999999998</c:v>
                </c:pt>
                <c:pt idx="1703">
                  <c:v>0.85299999999999998</c:v>
                </c:pt>
                <c:pt idx="1704">
                  <c:v>0.85299999999999998</c:v>
                </c:pt>
                <c:pt idx="1705">
                  <c:v>0.85399999999999998</c:v>
                </c:pt>
                <c:pt idx="1706">
                  <c:v>0.85399999999999998</c:v>
                </c:pt>
                <c:pt idx="1707">
                  <c:v>0.85499999999999998</c:v>
                </c:pt>
                <c:pt idx="1708">
                  <c:v>0.85499999999999998</c:v>
                </c:pt>
                <c:pt idx="1709">
                  <c:v>0.85599999999999998</c:v>
                </c:pt>
                <c:pt idx="1710">
                  <c:v>0.85599999999999998</c:v>
                </c:pt>
                <c:pt idx="1711">
                  <c:v>0.85699999999999998</c:v>
                </c:pt>
                <c:pt idx="1712">
                  <c:v>0.85699999999999998</c:v>
                </c:pt>
                <c:pt idx="1713">
                  <c:v>0.85799999999999998</c:v>
                </c:pt>
                <c:pt idx="1714">
                  <c:v>0.85799999999999998</c:v>
                </c:pt>
                <c:pt idx="1715">
                  <c:v>0.85899999999999999</c:v>
                </c:pt>
                <c:pt idx="1716">
                  <c:v>0.85899999999999999</c:v>
                </c:pt>
                <c:pt idx="1717">
                  <c:v>0.86</c:v>
                </c:pt>
                <c:pt idx="1718">
                  <c:v>0.86</c:v>
                </c:pt>
                <c:pt idx="1719">
                  <c:v>0.86099999999999999</c:v>
                </c:pt>
                <c:pt idx="1720">
                  <c:v>0.86099999999999999</c:v>
                </c:pt>
                <c:pt idx="1721">
                  <c:v>0.86199999999999999</c:v>
                </c:pt>
                <c:pt idx="1722">
                  <c:v>0.86199999999999999</c:v>
                </c:pt>
                <c:pt idx="1723">
                  <c:v>0.86299999999999999</c:v>
                </c:pt>
                <c:pt idx="1724">
                  <c:v>0.86299999999999999</c:v>
                </c:pt>
                <c:pt idx="1725">
                  <c:v>0.86399999999999999</c:v>
                </c:pt>
                <c:pt idx="1726">
                  <c:v>0.86399999999999999</c:v>
                </c:pt>
                <c:pt idx="1727">
                  <c:v>0.86499999999999999</c:v>
                </c:pt>
                <c:pt idx="1728">
                  <c:v>0.86499999999999999</c:v>
                </c:pt>
                <c:pt idx="1729">
                  <c:v>0.86599999999999999</c:v>
                </c:pt>
                <c:pt idx="1730">
                  <c:v>0.86599999999999999</c:v>
                </c:pt>
                <c:pt idx="1731">
                  <c:v>0.86699999999999999</c:v>
                </c:pt>
                <c:pt idx="1732">
                  <c:v>0.86699999999999999</c:v>
                </c:pt>
                <c:pt idx="1733">
                  <c:v>0.86799999999999999</c:v>
                </c:pt>
                <c:pt idx="1734">
                  <c:v>0.86799999999999999</c:v>
                </c:pt>
                <c:pt idx="1735">
                  <c:v>0.86899999999999999</c:v>
                </c:pt>
                <c:pt idx="1736">
                  <c:v>0.86899999999999999</c:v>
                </c:pt>
                <c:pt idx="1737">
                  <c:v>0.87</c:v>
                </c:pt>
                <c:pt idx="1738">
                  <c:v>0.87</c:v>
                </c:pt>
                <c:pt idx="1739">
                  <c:v>0.871</c:v>
                </c:pt>
                <c:pt idx="1740">
                  <c:v>0.871</c:v>
                </c:pt>
                <c:pt idx="1741">
                  <c:v>0.872</c:v>
                </c:pt>
                <c:pt idx="1742">
                  <c:v>0.872</c:v>
                </c:pt>
                <c:pt idx="1743">
                  <c:v>0.873</c:v>
                </c:pt>
                <c:pt idx="1744">
                  <c:v>0.873</c:v>
                </c:pt>
                <c:pt idx="1745">
                  <c:v>0.874</c:v>
                </c:pt>
                <c:pt idx="1746">
                  <c:v>0.874</c:v>
                </c:pt>
                <c:pt idx="1747">
                  <c:v>0.875</c:v>
                </c:pt>
                <c:pt idx="1748">
                  <c:v>0.875</c:v>
                </c:pt>
                <c:pt idx="1749">
                  <c:v>0.876</c:v>
                </c:pt>
                <c:pt idx="1750">
                  <c:v>0.876</c:v>
                </c:pt>
                <c:pt idx="1751">
                  <c:v>0.877</c:v>
                </c:pt>
                <c:pt idx="1752">
                  <c:v>0.877</c:v>
                </c:pt>
                <c:pt idx="1753">
                  <c:v>0.878</c:v>
                </c:pt>
                <c:pt idx="1754">
                  <c:v>0.878</c:v>
                </c:pt>
                <c:pt idx="1755">
                  <c:v>0.879</c:v>
                </c:pt>
                <c:pt idx="1756">
                  <c:v>0.879</c:v>
                </c:pt>
                <c:pt idx="1757">
                  <c:v>0.88</c:v>
                </c:pt>
                <c:pt idx="1758">
                  <c:v>0.88</c:v>
                </c:pt>
                <c:pt idx="1759">
                  <c:v>0.88100000000000001</c:v>
                </c:pt>
                <c:pt idx="1760">
                  <c:v>0.88100000000000001</c:v>
                </c:pt>
                <c:pt idx="1761">
                  <c:v>0.88200000000000001</c:v>
                </c:pt>
                <c:pt idx="1762">
                  <c:v>0.88200000000000001</c:v>
                </c:pt>
                <c:pt idx="1763">
                  <c:v>0.88300000000000001</c:v>
                </c:pt>
                <c:pt idx="1764">
                  <c:v>0.88300000000000001</c:v>
                </c:pt>
                <c:pt idx="1765">
                  <c:v>0.88400000000000001</c:v>
                </c:pt>
                <c:pt idx="1766">
                  <c:v>0.88400000000000001</c:v>
                </c:pt>
                <c:pt idx="1767">
                  <c:v>0.88500000000000001</c:v>
                </c:pt>
                <c:pt idx="1768">
                  <c:v>0.88500000000000001</c:v>
                </c:pt>
                <c:pt idx="1769">
                  <c:v>0.88600000000000001</c:v>
                </c:pt>
                <c:pt idx="1770">
                  <c:v>0.88600000000000001</c:v>
                </c:pt>
                <c:pt idx="1771">
                  <c:v>0.88700000000000001</c:v>
                </c:pt>
                <c:pt idx="1772">
                  <c:v>0.88700000000000001</c:v>
                </c:pt>
                <c:pt idx="1773">
                  <c:v>0.88800000000000001</c:v>
                </c:pt>
                <c:pt idx="1774">
                  <c:v>0.88800000000000001</c:v>
                </c:pt>
                <c:pt idx="1775">
                  <c:v>0.88900000000000001</c:v>
                </c:pt>
                <c:pt idx="1776">
                  <c:v>0.88900000000000001</c:v>
                </c:pt>
                <c:pt idx="1777">
                  <c:v>0.89</c:v>
                </c:pt>
                <c:pt idx="1778">
                  <c:v>0.89</c:v>
                </c:pt>
                <c:pt idx="1779">
                  <c:v>0.89100000000000001</c:v>
                </c:pt>
                <c:pt idx="1780">
                  <c:v>0.89100000000000001</c:v>
                </c:pt>
                <c:pt idx="1781">
                  <c:v>0.89200000000000002</c:v>
                </c:pt>
                <c:pt idx="1782">
                  <c:v>0.89200000000000002</c:v>
                </c:pt>
                <c:pt idx="1783">
                  <c:v>0.89300000000000002</c:v>
                </c:pt>
                <c:pt idx="1784">
                  <c:v>0.89300000000000002</c:v>
                </c:pt>
                <c:pt idx="1785">
                  <c:v>0.89400000000000002</c:v>
                </c:pt>
                <c:pt idx="1786">
                  <c:v>0.89400000000000002</c:v>
                </c:pt>
                <c:pt idx="1787">
                  <c:v>0.89500000000000002</c:v>
                </c:pt>
                <c:pt idx="1788">
                  <c:v>0.89500000000000002</c:v>
                </c:pt>
                <c:pt idx="1789">
                  <c:v>0.89600000000000002</c:v>
                </c:pt>
                <c:pt idx="1790">
                  <c:v>0.89600000000000002</c:v>
                </c:pt>
                <c:pt idx="1791">
                  <c:v>0.89700000000000002</c:v>
                </c:pt>
                <c:pt idx="1792">
                  <c:v>0.89700000000000002</c:v>
                </c:pt>
                <c:pt idx="1793">
                  <c:v>0.89800000000000002</c:v>
                </c:pt>
                <c:pt idx="1794">
                  <c:v>0.89800000000000002</c:v>
                </c:pt>
                <c:pt idx="1795">
                  <c:v>0.89900000000000002</c:v>
                </c:pt>
                <c:pt idx="1796">
                  <c:v>0.89900000000000002</c:v>
                </c:pt>
                <c:pt idx="1797">
                  <c:v>0.9</c:v>
                </c:pt>
                <c:pt idx="1798">
                  <c:v>0.9</c:v>
                </c:pt>
                <c:pt idx="1799">
                  <c:v>0.90100000000000002</c:v>
                </c:pt>
                <c:pt idx="1800">
                  <c:v>0.90100000000000002</c:v>
                </c:pt>
                <c:pt idx="1801">
                  <c:v>0.90200000000000002</c:v>
                </c:pt>
                <c:pt idx="1802">
                  <c:v>0.90200000000000002</c:v>
                </c:pt>
                <c:pt idx="1803">
                  <c:v>0.90300000000000002</c:v>
                </c:pt>
                <c:pt idx="1804">
                  <c:v>0.90300000000000002</c:v>
                </c:pt>
                <c:pt idx="1805">
                  <c:v>0.90400000000000003</c:v>
                </c:pt>
                <c:pt idx="1806">
                  <c:v>0.90400000000000003</c:v>
                </c:pt>
                <c:pt idx="1807">
                  <c:v>0.90500000000000003</c:v>
                </c:pt>
                <c:pt idx="1808">
                  <c:v>0.90500000000000003</c:v>
                </c:pt>
                <c:pt idx="1809">
                  <c:v>0.90600000000000003</c:v>
                </c:pt>
                <c:pt idx="1810">
                  <c:v>0.90600000000000003</c:v>
                </c:pt>
                <c:pt idx="1811">
                  <c:v>0.90700000000000003</c:v>
                </c:pt>
                <c:pt idx="1812">
                  <c:v>0.90700000000000003</c:v>
                </c:pt>
                <c:pt idx="1813">
                  <c:v>0.90800000000000003</c:v>
                </c:pt>
                <c:pt idx="1814">
                  <c:v>0.90800000000000003</c:v>
                </c:pt>
                <c:pt idx="1815">
                  <c:v>0.90900000000000003</c:v>
                </c:pt>
                <c:pt idx="1816">
                  <c:v>0.90900000000000003</c:v>
                </c:pt>
                <c:pt idx="1817">
                  <c:v>0.91</c:v>
                </c:pt>
                <c:pt idx="1818">
                  <c:v>0.91</c:v>
                </c:pt>
                <c:pt idx="1819">
                  <c:v>0.91100000000000003</c:v>
                </c:pt>
                <c:pt idx="1820">
                  <c:v>0.91100000000000003</c:v>
                </c:pt>
                <c:pt idx="1821">
                  <c:v>0.91200000000000003</c:v>
                </c:pt>
                <c:pt idx="1822">
                  <c:v>0.91200000000000003</c:v>
                </c:pt>
                <c:pt idx="1823">
                  <c:v>0.91300000000000003</c:v>
                </c:pt>
                <c:pt idx="1824">
                  <c:v>0.91300000000000003</c:v>
                </c:pt>
                <c:pt idx="1825">
                  <c:v>0.91400000000000003</c:v>
                </c:pt>
                <c:pt idx="1826">
                  <c:v>0.91400000000000003</c:v>
                </c:pt>
                <c:pt idx="1827">
                  <c:v>0.91500000000000004</c:v>
                </c:pt>
                <c:pt idx="1828">
                  <c:v>0.91500000000000004</c:v>
                </c:pt>
                <c:pt idx="1829">
                  <c:v>0.91600000000000004</c:v>
                </c:pt>
                <c:pt idx="1830">
                  <c:v>0.91600000000000004</c:v>
                </c:pt>
                <c:pt idx="1831">
                  <c:v>0.91700000000000004</c:v>
                </c:pt>
                <c:pt idx="1832">
                  <c:v>0.91700000000000004</c:v>
                </c:pt>
                <c:pt idx="1833">
                  <c:v>0.91800000000000004</c:v>
                </c:pt>
                <c:pt idx="1834">
                  <c:v>0.91800000000000004</c:v>
                </c:pt>
                <c:pt idx="1835">
                  <c:v>0.91900000000000004</c:v>
                </c:pt>
                <c:pt idx="1836">
                  <c:v>0.91900000000000004</c:v>
                </c:pt>
                <c:pt idx="1837">
                  <c:v>0.92</c:v>
                </c:pt>
                <c:pt idx="1838">
                  <c:v>0.92</c:v>
                </c:pt>
                <c:pt idx="1839">
                  <c:v>0.92100000000000004</c:v>
                </c:pt>
                <c:pt idx="1840">
                  <c:v>0.92100000000000004</c:v>
                </c:pt>
                <c:pt idx="1841">
                  <c:v>0.92200000000000004</c:v>
                </c:pt>
                <c:pt idx="1842">
                  <c:v>0.92200000000000004</c:v>
                </c:pt>
                <c:pt idx="1843">
                  <c:v>0.92300000000000004</c:v>
                </c:pt>
                <c:pt idx="1844">
                  <c:v>0.92300000000000004</c:v>
                </c:pt>
                <c:pt idx="1845">
                  <c:v>0.92400000000000004</c:v>
                </c:pt>
                <c:pt idx="1846">
                  <c:v>0.92400000000000004</c:v>
                </c:pt>
                <c:pt idx="1847">
                  <c:v>0.92500000000000004</c:v>
                </c:pt>
                <c:pt idx="1848">
                  <c:v>0.92500000000000004</c:v>
                </c:pt>
                <c:pt idx="1849">
                  <c:v>0.92600000000000005</c:v>
                </c:pt>
                <c:pt idx="1850">
                  <c:v>0.92600000000000005</c:v>
                </c:pt>
                <c:pt idx="1851">
                  <c:v>0.92700000000000005</c:v>
                </c:pt>
                <c:pt idx="1852">
                  <c:v>0.92700000000000005</c:v>
                </c:pt>
                <c:pt idx="1853">
                  <c:v>0.92800000000000005</c:v>
                </c:pt>
                <c:pt idx="1854">
                  <c:v>0.92800000000000005</c:v>
                </c:pt>
                <c:pt idx="1855">
                  <c:v>0.92900000000000005</c:v>
                </c:pt>
                <c:pt idx="1856">
                  <c:v>0.92900000000000005</c:v>
                </c:pt>
                <c:pt idx="1857">
                  <c:v>0.93</c:v>
                </c:pt>
                <c:pt idx="1858">
                  <c:v>0.93</c:v>
                </c:pt>
                <c:pt idx="1859">
                  <c:v>0.93100000000000005</c:v>
                </c:pt>
                <c:pt idx="1860">
                  <c:v>0.93100000000000005</c:v>
                </c:pt>
                <c:pt idx="1861">
                  <c:v>0.93200000000000005</c:v>
                </c:pt>
                <c:pt idx="1862">
                  <c:v>0.93200000000000005</c:v>
                </c:pt>
                <c:pt idx="1863">
                  <c:v>0.93300000000000005</c:v>
                </c:pt>
                <c:pt idx="1864">
                  <c:v>0.93300000000000005</c:v>
                </c:pt>
                <c:pt idx="1865">
                  <c:v>0.93400000000000005</c:v>
                </c:pt>
                <c:pt idx="1866">
                  <c:v>0.93400000000000005</c:v>
                </c:pt>
                <c:pt idx="1867">
                  <c:v>0.93500000000000005</c:v>
                </c:pt>
                <c:pt idx="1868">
                  <c:v>0.93500000000000005</c:v>
                </c:pt>
                <c:pt idx="1869">
                  <c:v>0.93600000000000005</c:v>
                </c:pt>
                <c:pt idx="1870">
                  <c:v>0.93600000000000005</c:v>
                </c:pt>
                <c:pt idx="1871">
                  <c:v>0.93700000000000006</c:v>
                </c:pt>
                <c:pt idx="1872">
                  <c:v>0.93700000000000006</c:v>
                </c:pt>
                <c:pt idx="1873">
                  <c:v>0.93799999999999994</c:v>
                </c:pt>
                <c:pt idx="1874">
                  <c:v>0.93799999999999994</c:v>
                </c:pt>
                <c:pt idx="1875">
                  <c:v>0.93899999999999995</c:v>
                </c:pt>
                <c:pt idx="1876">
                  <c:v>0.93899999999999995</c:v>
                </c:pt>
                <c:pt idx="1877">
                  <c:v>0.94</c:v>
                </c:pt>
                <c:pt idx="1878">
                  <c:v>0.94</c:v>
                </c:pt>
                <c:pt idx="1879">
                  <c:v>0.94099999999999995</c:v>
                </c:pt>
                <c:pt idx="1880">
                  <c:v>0.94099999999999995</c:v>
                </c:pt>
                <c:pt idx="1881">
                  <c:v>0.94199999999999995</c:v>
                </c:pt>
                <c:pt idx="1882">
                  <c:v>0.94199999999999995</c:v>
                </c:pt>
                <c:pt idx="1883">
                  <c:v>0.94299999999999995</c:v>
                </c:pt>
                <c:pt idx="1884">
                  <c:v>0.94299999999999995</c:v>
                </c:pt>
                <c:pt idx="1885">
                  <c:v>0.94399999999999995</c:v>
                </c:pt>
                <c:pt idx="1886">
                  <c:v>0.94399999999999995</c:v>
                </c:pt>
                <c:pt idx="1887">
                  <c:v>0.94499999999999995</c:v>
                </c:pt>
                <c:pt idx="1888">
                  <c:v>0.94499999999999995</c:v>
                </c:pt>
                <c:pt idx="1889">
                  <c:v>0.94599999999999995</c:v>
                </c:pt>
                <c:pt idx="1890">
                  <c:v>0.94599999999999995</c:v>
                </c:pt>
                <c:pt idx="1891">
                  <c:v>0.94699999999999995</c:v>
                </c:pt>
                <c:pt idx="1892">
                  <c:v>0.94699999999999995</c:v>
                </c:pt>
                <c:pt idx="1893">
                  <c:v>0.94799999999999995</c:v>
                </c:pt>
                <c:pt idx="1894">
                  <c:v>0.94799999999999995</c:v>
                </c:pt>
                <c:pt idx="1895">
                  <c:v>0.94899999999999995</c:v>
                </c:pt>
                <c:pt idx="1896">
                  <c:v>0.94899999999999995</c:v>
                </c:pt>
                <c:pt idx="1897">
                  <c:v>0.95</c:v>
                </c:pt>
                <c:pt idx="1898">
                  <c:v>0.95</c:v>
                </c:pt>
                <c:pt idx="1899">
                  <c:v>0.95099999999999996</c:v>
                </c:pt>
                <c:pt idx="1900">
                  <c:v>0.95099999999999996</c:v>
                </c:pt>
                <c:pt idx="1901">
                  <c:v>0.95199999999999996</c:v>
                </c:pt>
                <c:pt idx="1902">
                  <c:v>0.95199999999999996</c:v>
                </c:pt>
                <c:pt idx="1903">
                  <c:v>0.95299999999999996</c:v>
                </c:pt>
                <c:pt idx="1904">
                  <c:v>0.95299999999999996</c:v>
                </c:pt>
                <c:pt idx="1905">
                  <c:v>0.95399999999999996</c:v>
                </c:pt>
                <c:pt idx="1906">
                  <c:v>0.95399999999999996</c:v>
                </c:pt>
                <c:pt idx="1907">
                  <c:v>0.95499999999999996</c:v>
                </c:pt>
                <c:pt idx="1908">
                  <c:v>0.95499999999999996</c:v>
                </c:pt>
                <c:pt idx="1909">
                  <c:v>0.95599999999999996</c:v>
                </c:pt>
                <c:pt idx="1910">
                  <c:v>0.95599999999999996</c:v>
                </c:pt>
                <c:pt idx="1911">
                  <c:v>0.95699999999999996</c:v>
                </c:pt>
                <c:pt idx="1912">
                  <c:v>0.95699999999999996</c:v>
                </c:pt>
                <c:pt idx="1913">
                  <c:v>0.95799999999999996</c:v>
                </c:pt>
                <c:pt idx="1914">
                  <c:v>0.95799999999999996</c:v>
                </c:pt>
                <c:pt idx="1915">
                  <c:v>0.95899999999999996</c:v>
                </c:pt>
                <c:pt idx="1916">
                  <c:v>0.95899999999999996</c:v>
                </c:pt>
                <c:pt idx="1917">
                  <c:v>0.96</c:v>
                </c:pt>
                <c:pt idx="1918">
                  <c:v>0.96</c:v>
                </c:pt>
                <c:pt idx="1919">
                  <c:v>0.96099999999999997</c:v>
                </c:pt>
                <c:pt idx="1920">
                  <c:v>0.96099999999999997</c:v>
                </c:pt>
                <c:pt idx="1921">
                  <c:v>0.96199999999999997</c:v>
                </c:pt>
                <c:pt idx="1922">
                  <c:v>0.96199999999999997</c:v>
                </c:pt>
                <c:pt idx="1923">
                  <c:v>0.96299999999999997</c:v>
                </c:pt>
                <c:pt idx="1924">
                  <c:v>0.96299999999999997</c:v>
                </c:pt>
                <c:pt idx="1925">
                  <c:v>0.96399999999999997</c:v>
                </c:pt>
                <c:pt idx="1926">
                  <c:v>0.96399999999999997</c:v>
                </c:pt>
                <c:pt idx="1927">
                  <c:v>0.96499999999999997</c:v>
                </c:pt>
                <c:pt idx="1928">
                  <c:v>0.96499999999999997</c:v>
                </c:pt>
                <c:pt idx="1929">
                  <c:v>0.96599999999999997</c:v>
                </c:pt>
                <c:pt idx="1930">
                  <c:v>0.96599999999999997</c:v>
                </c:pt>
                <c:pt idx="1931">
                  <c:v>0.96699999999999997</c:v>
                </c:pt>
                <c:pt idx="1932">
                  <c:v>0.96699999999999997</c:v>
                </c:pt>
                <c:pt idx="1933">
                  <c:v>0.96799999999999997</c:v>
                </c:pt>
                <c:pt idx="1934">
                  <c:v>0.96799999999999997</c:v>
                </c:pt>
                <c:pt idx="1935">
                  <c:v>0.96899999999999997</c:v>
                </c:pt>
                <c:pt idx="1936">
                  <c:v>0.96899999999999997</c:v>
                </c:pt>
                <c:pt idx="1937">
                  <c:v>0.97</c:v>
                </c:pt>
                <c:pt idx="1938">
                  <c:v>0.97</c:v>
                </c:pt>
                <c:pt idx="1939">
                  <c:v>0.97099999999999997</c:v>
                </c:pt>
                <c:pt idx="1940">
                  <c:v>0.97099999999999997</c:v>
                </c:pt>
                <c:pt idx="1941">
                  <c:v>0.97199999999999998</c:v>
                </c:pt>
                <c:pt idx="1942">
                  <c:v>0.97199999999999998</c:v>
                </c:pt>
                <c:pt idx="1943">
                  <c:v>0.97299999999999998</c:v>
                </c:pt>
                <c:pt idx="1944">
                  <c:v>0.97299999999999998</c:v>
                </c:pt>
                <c:pt idx="1945">
                  <c:v>0.97399999999999998</c:v>
                </c:pt>
                <c:pt idx="1946">
                  <c:v>0.97399999999999998</c:v>
                </c:pt>
                <c:pt idx="1947">
                  <c:v>0.97499999999999998</c:v>
                </c:pt>
                <c:pt idx="1948">
                  <c:v>0.97499999999999998</c:v>
                </c:pt>
                <c:pt idx="1949">
                  <c:v>0.97599999999999998</c:v>
                </c:pt>
                <c:pt idx="1950">
                  <c:v>0.97599999999999998</c:v>
                </c:pt>
                <c:pt idx="1951">
                  <c:v>0.97699999999999998</c:v>
                </c:pt>
                <c:pt idx="1952">
                  <c:v>0.97699999999999998</c:v>
                </c:pt>
                <c:pt idx="1953">
                  <c:v>0.97799999999999998</c:v>
                </c:pt>
                <c:pt idx="1954">
                  <c:v>0.97799999999999998</c:v>
                </c:pt>
                <c:pt idx="1955">
                  <c:v>0.97899999999999998</c:v>
                </c:pt>
                <c:pt idx="1956">
                  <c:v>0.97899999999999998</c:v>
                </c:pt>
                <c:pt idx="1957">
                  <c:v>0.98</c:v>
                </c:pt>
                <c:pt idx="1958">
                  <c:v>0.98</c:v>
                </c:pt>
                <c:pt idx="1959">
                  <c:v>0.98099999999999998</c:v>
                </c:pt>
                <c:pt idx="1960">
                  <c:v>0.98099999999999998</c:v>
                </c:pt>
                <c:pt idx="1961">
                  <c:v>0.98199999999999998</c:v>
                </c:pt>
                <c:pt idx="1962">
                  <c:v>0.98199999999999998</c:v>
                </c:pt>
                <c:pt idx="1963">
                  <c:v>0.98299999999999998</c:v>
                </c:pt>
                <c:pt idx="1964">
                  <c:v>0.98299999999999998</c:v>
                </c:pt>
                <c:pt idx="1965">
                  <c:v>0.98399999999999999</c:v>
                </c:pt>
                <c:pt idx="1966">
                  <c:v>0.98399999999999999</c:v>
                </c:pt>
                <c:pt idx="1967">
                  <c:v>0.98499999999999999</c:v>
                </c:pt>
                <c:pt idx="1968">
                  <c:v>0.98499999999999999</c:v>
                </c:pt>
                <c:pt idx="1969">
                  <c:v>0.98599999999999999</c:v>
                </c:pt>
                <c:pt idx="1970">
                  <c:v>0.98599999999999999</c:v>
                </c:pt>
                <c:pt idx="1971">
                  <c:v>0.98699999999999999</c:v>
                </c:pt>
                <c:pt idx="1972">
                  <c:v>0.98699999999999999</c:v>
                </c:pt>
                <c:pt idx="1973">
                  <c:v>0.98799999999999999</c:v>
                </c:pt>
                <c:pt idx="1974">
                  <c:v>0.98799999999999999</c:v>
                </c:pt>
                <c:pt idx="1975">
                  <c:v>0.98899999999999999</c:v>
                </c:pt>
                <c:pt idx="1976">
                  <c:v>0.98899999999999999</c:v>
                </c:pt>
                <c:pt idx="1977">
                  <c:v>0.99</c:v>
                </c:pt>
                <c:pt idx="1978">
                  <c:v>0.99</c:v>
                </c:pt>
                <c:pt idx="1979">
                  <c:v>0.99099999999999999</c:v>
                </c:pt>
                <c:pt idx="1980">
                  <c:v>0.99099999999999999</c:v>
                </c:pt>
                <c:pt idx="1981">
                  <c:v>0.99199999999999999</c:v>
                </c:pt>
                <c:pt idx="1982">
                  <c:v>0.99199999999999999</c:v>
                </c:pt>
                <c:pt idx="1983">
                  <c:v>0.99299999999999999</c:v>
                </c:pt>
                <c:pt idx="1984">
                  <c:v>0.99299999999999999</c:v>
                </c:pt>
                <c:pt idx="1985">
                  <c:v>0.99399999999999999</c:v>
                </c:pt>
                <c:pt idx="1986">
                  <c:v>0.99399999999999999</c:v>
                </c:pt>
                <c:pt idx="1987">
                  <c:v>0.995</c:v>
                </c:pt>
                <c:pt idx="1988">
                  <c:v>0.995</c:v>
                </c:pt>
                <c:pt idx="1989">
                  <c:v>0.996</c:v>
                </c:pt>
                <c:pt idx="1990">
                  <c:v>0.996</c:v>
                </c:pt>
                <c:pt idx="1991">
                  <c:v>0.997</c:v>
                </c:pt>
                <c:pt idx="1992">
                  <c:v>0.997</c:v>
                </c:pt>
                <c:pt idx="1993">
                  <c:v>0.998</c:v>
                </c:pt>
                <c:pt idx="1994">
                  <c:v>0.998</c:v>
                </c:pt>
                <c:pt idx="1995">
                  <c:v>0.999</c:v>
                </c:pt>
                <c:pt idx="1996">
                  <c:v>0.999</c:v>
                </c:pt>
                <c:pt idx="1997">
                  <c:v>1</c:v>
                </c:pt>
                <c:pt idx="1998">
                  <c:v>1</c:v>
                </c:pt>
                <c:pt idx="1999">
                  <c:v>1.0009999999999999</c:v>
                </c:pt>
                <c:pt idx="2000">
                  <c:v>1.0009999999999999</c:v>
                </c:pt>
                <c:pt idx="2001">
                  <c:v>1.002</c:v>
                </c:pt>
                <c:pt idx="2002">
                  <c:v>1.002</c:v>
                </c:pt>
                <c:pt idx="2003">
                  <c:v>1.0029999999999999</c:v>
                </c:pt>
                <c:pt idx="2004">
                  <c:v>1.0029999999999999</c:v>
                </c:pt>
                <c:pt idx="2005">
                  <c:v>1.004</c:v>
                </c:pt>
                <c:pt idx="2006">
                  <c:v>1.004</c:v>
                </c:pt>
                <c:pt idx="2007">
                  <c:v>1.0049999999999999</c:v>
                </c:pt>
                <c:pt idx="2008">
                  <c:v>1.0049999999999999</c:v>
                </c:pt>
                <c:pt idx="2009">
                  <c:v>1.006</c:v>
                </c:pt>
                <c:pt idx="2010">
                  <c:v>1.006</c:v>
                </c:pt>
                <c:pt idx="2011">
                  <c:v>1.0069999999999999</c:v>
                </c:pt>
                <c:pt idx="2012">
                  <c:v>1.0069999999999999</c:v>
                </c:pt>
                <c:pt idx="2013">
                  <c:v>1.008</c:v>
                </c:pt>
                <c:pt idx="2014">
                  <c:v>1.008</c:v>
                </c:pt>
                <c:pt idx="2015">
                  <c:v>1.0089999999999999</c:v>
                </c:pt>
                <c:pt idx="2016">
                  <c:v>1.0089999999999999</c:v>
                </c:pt>
                <c:pt idx="2017">
                  <c:v>1.01</c:v>
                </c:pt>
                <c:pt idx="2018">
                  <c:v>1.01</c:v>
                </c:pt>
                <c:pt idx="2019">
                  <c:v>1.0109999999999999</c:v>
                </c:pt>
                <c:pt idx="2020">
                  <c:v>1.0109999999999999</c:v>
                </c:pt>
                <c:pt idx="2021">
                  <c:v>1.012</c:v>
                </c:pt>
                <c:pt idx="2022">
                  <c:v>1.012</c:v>
                </c:pt>
                <c:pt idx="2023">
                  <c:v>1.0129999999999999</c:v>
                </c:pt>
                <c:pt idx="2024">
                  <c:v>1.0129999999999999</c:v>
                </c:pt>
                <c:pt idx="2025">
                  <c:v>1.014</c:v>
                </c:pt>
                <c:pt idx="2026">
                  <c:v>1.014</c:v>
                </c:pt>
                <c:pt idx="2027">
                  <c:v>1.0149999999999999</c:v>
                </c:pt>
                <c:pt idx="2028">
                  <c:v>1.0149999999999999</c:v>
                </c:pt>
                <c:pt idx="2029">
                  <c:v>1.016</c:v>
                </c:pt>
                <c:pt idx="2030">
                  <c:v>1.016</c:v>
                </c:pt>
                <c:pt idx="2031">
                  <c:v>1.0169999999999999</c:v>
                </c:pt>
                <c:pt idx="2032">
                  <c:v>1.0169999999999999</c:v>
                </c:pt>
                <c:pt idx="2033">
                  <c:v>1.018</c:v>
                </c:pt>
                <c:pt idx="2034">
                  <c:v>1.018</c:v>
                </c:pt>
                <c:pt idx="2035">
                  <c:v>1.0189999999999999</c:v>
                </c:pt>
                <c:pt idx="2036">
                  <c:v>1.0189999999999999</c:v>
                </c:pt>
                <c:pt idx="2037">
                  <c:v>1.02</c:v>
                </c:pt>
                <c:pt idx="2038">
                  <c:v>1.02</c:v>
                </c:pt>
                <c:pt idx="2039">
                  <c:v>1.0209999999999999</c:v>
                </c:pt>
                <c:pt idx="2040">
                  <c:v>1.0209999999999999</c:v>
                </c:pt>
                <c:pt idx="2041">
                  <c:v>1.022</c:v>
                </c:pt>
                <c:pt idx="2042">
                  <c:v>1.022</c:v>
                </c:pt>
                <c:pt idx="2043">
                  <c:v>1.0229999999999999</c:v>
                </c:pt>
                <c:pt idx="2044">
                  <c:v>1.0229999999999999</c:v>
                </c:pt>
                <c:pt idx="2045">
                  <c:v>1.024</c:v>
                </c:pt>
                <c:pt idx="2046">
                  <c:v>1.024</c:v>
                </c:pt>
                <c:pt idx="2047">
                  <c:v>1.0249999999999999</c:v>
                </c:pt>
                <c:pt idx="2048">
                  <c:v>1.0249999999999999</c:v>
                </c:pt>
                <c:pt idx="2049">
                  <c:v>1.026</c:v>
                </c:pt>
                <c:pt idx="2050">
                  <c:v>1.026</c:v>
                </c:pt>
                <c:pt idx="2051">
                  <c:v>1.0269999999999999</c:v>
                </c:pt>
                <c:pt idx="2052">
                  <c:v>1.0269999999999999</c:v>
                </c:pt>
                <c:pt idx="2053">
                  <c:v>1.028</c:v>
                </c:pt>
                <c:pt idx="2054">
                  <c:v>1.028</c:v>
                </c:pt>
                <c:pt idx="2055">
                  <c:v>1.0289999999999999</c:v>
                </c:pt>
                <c:pt idx="2056">
                  <c:v>1.0289999999999999</c:v>
                </c:pt>
                <c:pt idx="2057">
                  <c:v>1.03</c:v>
                </c:pt>
                <c:pt idx="2058">
                  <c:v>1.03</c:v>
                </c:pt>
                <c:pt idx="2059">
                  <c:v>1.0309999999999999</c:v>
                </c:pt>
                <c:pt idx="2060">
                  <c:v>1.0309999999999999</c:v>
                </c:pt>
                <c:pt idx="2061">
                  <c:v>1.032</c:v>
                </c:pt>
                <c:pt idx="2062">
                  <c:v>1.032</c:v>
                </c:pt>
                <c:pt idx="2063">
                  <c:v>1.0329999999999999</c:v>
                </c:pt>
                <c:pt idx="2064">
                  <c:v>1.0329999999999999</c:v>
                </c:pt>
                <c:pt idx="2065">
                  <c:v>1.034</c:v>
                </c:pt>
                <c:pt idx="2066">
                  <c:v>1.034</c:v>
                </c:pt>
                <c:pt idx="2067">
                  <c:v>1.0349999999999999</c:v>
                </c:pt>
                <c:pt idx="2068">
                  <c:v>1.0349999999999999</c:v>
                </c:pt>
                <c:pt idx="2069">
                  <c:v>1.036</c:v>
                </c:pt>
                <c:pt idx="2070">
                  <c:v>1.036</c:v>
                </c:pt>
                <c:pt idx="2071">
                  <c:v>1.0369999999999999</c:v>
                </c:pt>
                <c:pt idx="2072">
                  <c:v>1.0369999999999999</c:v>
                </c:pt>
                <c:pt idx="2073">
                  <c:v>1.038</c:v>
                </c:pt>
                <c:pt idx="2074">
                  <c:v>1.038</c:v>
                </c:pt>
                <c:pt idx="2075">
                  <c:v>1.0389999999999999</c:v>
                </c:pt>
                <c:pt idx="2076">
                  <c:v>1.0389999999999999</c:v>
                </c:pt>
                <c:pt idx="2077">
                  <c:v>1.04</c:v>
                </c:pt>
                <c:pt idx="2078">
                  <c:v>1.04</c:v>
                </c:pt>
                <c:pt idx="2079">
                  <c:v>1.0409999999999999</c:v>
                </c:pt>
                <c:pt idx="2080">
                  <c:v>1.0409999999999999</c:v>
                </c:pt>
                <c:pt idx="2081">
                  <c:v>1.042</c:v>
                </c:pt>
                <c:pt idx="2082">
                  <c:v>1.042</c:v>
                </c:pt>
                <c:pt idx="2083">
                  <c:v>1.0429999999999999</c:v>
                </c:pt>
                <c:pt idx="2084">
                  <c:v>1.0429999999999999</c:v>
                </c:pt>
                <c:pt idx="2085">
                  <c:v>1.044</c:v>
                </c:pt>
                <c:pt idx="2086">
                  <c:v>1.044</c:v>
                </c:pt>
                <c:pt idx="2087">
                  <c:v>1.0449999999999999</c:v>
                </c:pt>
                <c:pt idx="2088">
                  <c:v>1.0449999999999999</c:v>
                </c:pt>
                <c:pt idx="2089">
                  <c:v>1.046</c:v>
                </c:pt>
                <c:pt idx="2090">
                  <c:v>1.046</c:v>
                </c:pt>
                <c:pt idx="2091">
                  <c:v>1.0469999999999999</c:v>
                </c:pt>
                <c:pt idx="2092">
                  <c:v>1.0469999999999999</c:v>
                </c:pt>
                <c:pt idx="2093">
                  <c:v>1.048</c:v>
                </c:pt>
                <c:pt idx="2094">
                  <c:v>1.048</c:v>
                </c:pt>
                <c:pt idx="2095">
                  <c:v>1.0489999999999999</c:v>
                </c:pt>
                <c:pt idx="2096">
                  <c:v>1.0489999999999999</c:v>
                </c:pt>
                <c:pt idx="2097">
                  <c:v>1.05</c:v>
                </c:pt>
                <c:pt idx="2098">
                  <c:v>1.05</c:v>
                </c:pt>
                <c:pt idx="2099">
                  <c:v>1.0509999999999999</c:v>
                </c:pt>
                <c:pt idx="2100">
                  <c:v>1.0509999999999999</c:v>
                </c:pt>
                <c:pt idx="2101">
                  <c:v>1.052</c:v>
                </c:pt>
                <c:pt idx="2102">
                  <c:v>1.052</c:v>
                </c:pt>
                <c:pt idx="2103">
                  <c:v>1.0529999999999999</c:v>
                </c:pt>
                <c:pt idx="2104">
                  <c:v>1.0529999999999999</c:v>
                </c:pt>
                <c:pt idx="2105">
                  <c:v>1.054</c:v>
                </c:pt>
                <c:pt idx="2106">
                  <c:v>1.054</c:v>
                </c:pt>
                <c:pt idx="2107">
                  <c:v>1.0549999999999999</c:v>
                </c:pt>
                <c:pt idx="2108">
                  <c:v>1.0549999999999999</c:v>
                </c:pt>
                <c:pt idx="2109">
                  <c:v>1.056</c:v>
                </c:pt>
                <c:pt idx="2110">
                  <c:v>1.056</c:v>
                </c:pt>
                <c:pt idx="2111">
                  <c:v>1.0569999999999999</c:v>
                </c:pt>
                <c:pt idx="2112">
                  <c:v>1.0569999999999999</c:v>
                </c:pt>
                <c:pt idx="2113">
                  <c:v>1.0580000000000001</c:v>
                </c:pt>
                <c:pt idx="2114">
                  <c:v>1.0580000000000001</c:v>
                </c:pt>
                <c:pt idx="2115">
                  <c:v>1.0589999999999999</c:v>
                </c:pt>
                <c:pt idx="2116">
                  <c:v>1.0589999999999999</c:v>
                </c:pt>
                <c:pt idx="2117">
                  <c:v>1.06</c:v>
                </c:pt>
                <c:pt idx="2118">
                  <c:v>1.06</c:v>
                </c:pt>
                <c:pt idx="2119">
                  <c:v>1.0609999999999999</c:v>
                </c:pt>
                <c:pt idx="2120">
                  <c:v>1.0609999999999999</c:v>
                </c:pt>
                <c:pt idx="2121">
                  <c:v>1.0620000000000001</c:v>
                </c:pt>
                <c:pt idx="2122">
                  <c:v>1.0620000000000001</c:v>
                </c:pt>
                <c:pt idx="2123">
                  <c:v>1.0629999999999999</c:v>
                </c:pt>
                <c:pt idx="2124">
                  <c:v>1.0629999999999999</c:v>
                </c:pt>
                <c:pt idx="2125">
                  <c:v>1.0640000000000001</c:v>
                </c:pt>
                <c:pt idx="2126">
                  <c:v>1.0640000000000001</c:v>
                </c:pt>
                <c:pt idx="2127">
                  <c:v>1.0649999999999999</c:v>
                </c:pt>
                <c:pt idx="2128">
                  <c:v>1.0649999999999999</c:v>
                </c:pt>
                <c:pt idx="2129">
                  <c:v>1.0660000000000001</c:v>
                </c:pt>
                <c:pt idx="2130">
                  <c:v>1.0660000000000001</c:v>
                </c:pt>
                <c:pt idx="2131">
                  <c:v>1.0669999999999999</c:v>
                </c:pt>
                <c:pt idx="2132">
                  <c:v>1.0669999999999999</c:v>
                </c:pt>
                <c:pt idx="2133">
                  <c:v>1.0680000000000001</c:v>
                </c:pt>
                <c:pt idx="2134">
                  <c:v>1.0680000000000001</c:v>
                </c:pt>
                <c:pt idx="2135">
                  <c:v>1.069</c:v>
                </c:pt>
                <c:pt idx="2136">
                  <c:v>1.069</c:v>
                </c:pt>
                <c:pt idx="2137">
                  <c:v>1.07</c:v>
                </c:pt>
                <c:pt idx="2138">
                  <c:v>1.07</c:v>
                </c:pt>
                <c:pt idx="2139">
                  <c:v>1.071</c:v>
                </c:pt>
                <c:pt idx="2140">
                  <c:v>1.071</c:v>
                </c:pt>
                <c:pt idx="2141">
                  <c:v>1.0720000000000001</c:v>
                </c:pt>
                <c:pt idx="2142">
                  <c:v>1.0720000000000001</c:v>
                </c:pt>
                <c:pt idx="2143">
                  <c:v>1.073</c:v>
                </c:pt>
                <c:pt idx="2144">
                  <c:v>1.073</c:v>
                </c:pt>
                <c:pt idx="2145">
                  <c:v>1.0740000000000001</c:v>
                </c:pt>
                <c:pt idx="2146">
                  <c:v>1.0740000000000001</c:v>
                </c:pt>
                <c:pt idx="2147">
                  <c:v>1.075</c:v>
                </c:pt>
                <c:pt idx="2148">
                  <c:v>1.075</c:v>
                </c:pt>
                <c:pt idx="2149">
                  <c:v>1.0760000000000001</c:v>
                </c:pt>
                <c:pt idx="2150">
                  <c:v>1.0760000000000001</c:v>
                </c:pt>
                <c:pt idx="2151">
                  <c:v>1.077</c:v>
                </c:pt>
                <c:pt idx="2152">
                  <c:v>1.077</c:v>
                </c:pt>
                <c:pt idx="2153">
                  <c:v>1.0780000000000001</c:v>
                </c:pt>
                <c:pt idx="2154">
                  <c:v>1.0780000000000001</c:v>
                </c:pt>
                <c:pt idx="2155">
                  <c:v>1.079</c:v>
                </c:pt>
                <c:pt idx="2156">
                  <c:v>1.079</c:v>
                </c:pt>
                <c:pt idx="2157">
                  <c:v>1.08</c:v>
                </c:pt>
                <c:pt idx="2158">
                  <c:v>1.08</c:v>
                </c:pt>
                <c:pt idx="2159">
                  <c:v>1.081</c:v>
                </c:pt>
                <c:pt idx="2160">
                  <c:v>1.081</c:v>
                </c:pt>
                <c:pt idx="2161">
                  <c:v>1.0820000000000001</c:v>
                </c:pt>
                <c:pt idx="2162">
                  <c:v>1.0820000000000001</c:v>
                </c:pt>
                <c:pt idx="2163">
                  <c:v>1.083</c:v>
                </c:pt>
                <c:pt idx="2164">
                  <c:v>1.083</c:v>
                </c:pt>
                <c:pt idx="2165">
                  <c:v>1.0840000000000001</c:v>
                </c:pt>
                <c:pt idx="2166">
                  <c:v>1.0840000000000001</c:v>
                </c:pt>
                <c:pt idx="2167">
                  <c:v>1.085</c:v>
                </c:pt>
                <c:pt idx="2168">
                  <c:v>1.085</c:v>
                </c:pt>
                <c:pt idx="2169">
                  <c:v>1.0860000000000001</c:v>
                </c:pt>
                <c:pt idx="2170">
                  <c:v>1.0860000000000001</c:v>
                </c:pt>
                <c:pt idx="2171">
                  <c:v>1.087</c:v>
                </c:pt>
                <c:pt idx="2172">
                  <c:v>1.087</c:v>
                </c:pt>
                <c:pt idx="2173">
                  <c:v>1.0880000000000001</c:v>
                </c:pt>
                <c:pt idx="2174">
                  <c:v>1.0880000000000001</c:v>
                </c:pt>
                <c:pt idx="2175">
                  <c:v>1.089</c:v>
                </c:pt>
                <c:pt idx="2176">
                  <c:v>1.089</c:v>
                </c:pt>
                <c:pt idx="2177">
                  <c:v>1.0900000000000001</c:v>
                </c:pt>
                <c:pt idx="2178">
                  <c:v>1.0900000000000001</c:v>
                </c:pt>
                <c:pt idx="2179">
                  <c:v>1.091</c:v>
                </c:pt>
                <c:pt idx="2180">
                  <c:v>1.091</c:v>
                </c:pt>
                <c:pt idx="2181">
                  <c:v>1.0920000000000001</c:v>
                </c:pt>
                <c:pt idx="2182">
                  <c:v>1.0920000000000001</c:v>
                </c:pt>
                <c:pt idx="2183">
                  <c:v>1.093</c:v>
                </c:pt>
                <c:pt idx="2184">
                  <c:v>1.093</c:v>
                </c:pt>
                <c:pt idx="2185">
                  <c:v>1.0940000000000001</c:v>
                </c:pt>
                <c:pt idx="2186">
                  <c:v>1.0940000000000001</c:v>
                </c:pt>
                <c:pt idx="2187">
                  <c:v>1.095</c:v>
                </c:pt>
                <c:pt idx="2188">
                  <c:v>1.095</c:v>
                </c:pt>
                <c:pt idx="2189">
                  <c:v>1.0960000000000001</c:v>
                </c:pt>
                <c:pt idx="2190">
                  <c:v>1.0960000000000001</c:v>
                </c:pt>
                <c:pt idx="2191">
                  <c:v>1.097</c:v>
                </c:pt>
                <c:pt idx="2192">
                  <c:v>1.097</c:v>
                </c:pt>
                <c:pt idx="2193">
                  <c:v>1.0980000000000001</c:v>
                </c:pt>
                <c:pt idx="2194">
                  <c:v>1.0980000000000001</c:v>
                </c:pt>
                <c:pt idx="2195">
                  <c:v>1.099</c:v>
                </c:pt>
                <c:pt idx="2196">
                  <c:v>1.099</c:v>
                </c:pt>
                <c:pt idx="2197">
                  <c:v>1.1000000000000001</c:v>
                </c:pt>
                <c:pt idx="2198">
                  <c:v>1.1000000000000001</c:v>
                </c:pt>
                <c:pt idx="2199">
                  <c:v>1.101</c:v>
                </c:pt>
                <c:pt idx="2200">
                  <c:v>1.101</c:v>
                </c:pt>
                <c:pt idx="2201">
                  <c:v>1.1020000000000001</c:v>
                </c:pt>
                <c:pt idx="2202">
                  <c:v>1.1020000000000001</c:v>
                </c:pt>
                <c:pt idx="2203">
                  <c:v>1.103</c:v>
                </c:pt>
                <c:pt idx="2204">
                  <c:v>1.103</c:v>
                </c:pt>
                <c:pt idx="2205">
                  <c:v>1.1040000000000001</c:v>
                </c:pt>
                <c:pt idx="2206">
                  <c:v>1.1040000000000001</c:v>
                </c:pt>
                <c:pt idx="2207">
                  <c:v>1.105</c:v>
                </c:pt>
                <c:pt idx="2208">
                  <c:v>1.105</c:v>
                </c:pt>
                <c:pt idx="2209">
                  <c:v>1.1060000000000001</c:v>
                </c:pt>
                <c:pt idx="2210">
                  <c:v>1.1060000000000001</c:v>
                </c:pt>
                <c:pt idx="2211">
                  <c:v>1.107</c:v>
                </c:pt>
                <c:pt idx="2212">
                  <c:v>1.107</c:v>
                </c:pt>
                <c:pt idx="2213">
                  <c:v>1.1080000000000001</c:v>
                </c:pt>
                <c:pt idx="2214">
                  <c:v>1.1080000000000001</c:v>
                </c:pt>
                <c:pt idx="2215">
                  <c:v>1.109</c:v>
                </c:pt>
                <c:pt idx="2216">
                  <c:v>1.109</c:v>
                </c:pt>
                <c:pt idx="2217">
                  <c:v>1.1100000000000001</c:v>
                </c:pt>
                <c:pt idx="2218">
                  <c:v>1.1100000000000001</c:v>
                </c:pt>
                <c:pt idx="2219">
                  <c:v>1.111</c:v>
                </c:pt>
                <c:pt idx="2220">
                  <c:v>1.111</c:v>
                </c:pt>
                <c:pt idx="2221">
                  <c:v>1.1120000000000001</c:v>
                </c:pt>
                <c:pt idx="2222">
                  <c:v>1.1120000000000001</c:v>
                </c:pt>
                <c:pt idx="2223">
                  <c:v>1.113</c:v>
                </c:pt>
                <c:pt idx="2224">
                  <c:v>1.113</c:v>
                </c:pt>
                <c:pt idx="2225">
                  <c:v>1.1140000000000001</c:v>
                </c:pt>
                <c:pt idx="2226">
                  <c:v>1.1140000000000001</c:v>
                </c:pt>
                <c:pt idx="2227">
                  <c:v>1.115</c:v>
                </c:pt>
                <c:pt idx="2228">
                  <c:v>1.115</c:v>
                </c:pt>
                <c:pt idx="2229">
                  <c:v>1.1160000000000001</c:v>
                </c:pt>
                <c:pt idx="2230">
                  <c:v>1.1160000000000001</c:v>
                </c:pt>
                <c:pt idx="2231">
                  <c:v>1.117</c:v>
                </c:pt>
                <c:pt idx="2232">
                  <c:v>1.117</c:v>
                </c:pt>
                <c:pt idx="2233">
                  <c:v>1.1180000000000001</c:v>
                </c:pt>
                <c:pt idx="2234">
                  <c:v>1.1180000000000001</c:v>
                </c:pt>
                <c:pt idx="2235">
                  <c:v>1.119</c:v>
                </c:pt>
                <c:pt idx="2236">
                  <c:v>1.119</c:v>
                </c:pt>
                <c:pt idx="2237">
                  <c:v>1.1200000000000001</c:v>
                </c:pt>
                <c:pt idx="2238">
                  <c:v>1.1200000000000001</c:v>
                </c:pt>
                <c:pt idx="2239">
                  <c:v>1.121</c:v>
                </c:pt>
                <c:pt idx="2240">
                  <c:v>1.121</c:v>
                </c:pt>
                <c:pt idx="2241">
                  <c:v>1.1220000000000001</c:v>
                </c:pt>
                <c:pt idx="2242">
                  <c:v>1.1220000000000001</c:v>
                </c:pt>
                <c:pt idx="2243">
                  <c:v>1.123</c:v>
                </c:pt>
                <c:pt idx="2244">
                  <c:v>1.123</c:v>
                </c:pt>
                <c:pt idx="2245">
                  <c:v>1.1240000000000001</c:v>
                </c:pt>
                <c:pt idx="2246">
                  <c:v>1.1240000000000001</c:v>
                </c:pt>
                <c:pt idx="2247">
                  <c:v>1.125</c:v>
                </c:pt>
                <c:pt idx="2248">
                  <c:v>1.125</c:v>
                </c:pt>
                <c:pt idx="2249">
                  <c:v>1.1259999999999999</c:v>
                </c:pt>
                <c:pt idx="2250">
                  <c:v>1.1259999999999999</c:v>
                </c:pt>
                <c:pt idx="2251">
                  <c:v>1.127</c:v>
                </c:pt>
                <c:pt idx="2252">
                  <c:v>1.127</c:v>
                </c:pt>
                <c:pt idx="2253">
                  <c:v>1.1279999999999999</c:v>
                </c:pt>
                <c:pt idx="2254">
                  <c:v>1.1279999999999999</c:v>
                </c:pt>
                <c:pt idx="2255">
                  <c:v>1.129</c:v>
                </c:pt>
                <c:pt idx="2256">
                  <c:v>1.129</c:v>
                </c:pt>
                <c:pt idx="2257">
                  <c:v>1.1299999999999999</c:v>
                </c:pt>
                <c:pt idx="2258">
                  <c:v>1.1299999999999999</c:v>
                </c:pt>
                <c:pt idx="2259">
                  <c:v>1.131</c:v>
                </c:pt>
                <c:pt idx="2260">
                  <c:v>1.131</c:v>
                </c:pt>
                <c:pt idx="2261">
                  <c:v>1.1319999999999999</c:v>
                </c:pt>
                <c:pt idx="2262">
                  <c:v>1.1319999999999999</c:v>
                </c:pt>
                <c:pt idx="2263">
                  <c:v>1.133</c:v>
                </c:pt>
                <c:pt idx="2264">
                  <c:v>1.133</c:v>
                </c:pt>
                <c:pt idx="2265">
                  <c:v>1.1339999999999999</c:v>
                </c:pt>
                <c:pt idx="2266">
                  <c:v>1.1339999999999999</c:v>
                </c:pt>
                <c:pt idx="2267">
                  <c:v>1.135</c:v>
                </c:pt>
                <c:pt idx="2268">
                  <c:v>1.135</c:v>
                </c:pt>
                <c:pt idx="2269">
                  <c:v>1.1359999999999999</c:v>
                </c:pt>
                <c:pt idx="2270">
                  <c:v>1.1359999999999999</c:v>
                </c:pt>
                <c:pt idx="2271">
                  <c:v>1.137</c:v>
                </c:pt>
                <c:pt idx="2272">
                  <c:v>1.137</c:v>
                </c:pt>
                <c:pt idx="2273">
                  <c:v>1.1379999999999999</c:v>
                </c:pt>
                <c:pt idx="2274">
                  <c:v>1.1379999999999999</c:v>
                </c:pt>
                <c:pt idx="2275">
                  <c:v>1.139</c:v>
                </c:pt>
                <c:pt idx="2276">
                  <c:v>1.139</c:v>
                </c:pt>
                <c:pt idx="2277">
                  <c:v>1.1399999999999999</c:v>
                </c:pt>
                <c:pt idx="2278">
                  <c:v>1.1399999999999999</c:v>
                </c:pt>
                <c:pt idx="2279">
                  <c:v>1.141</c:v>
                </c:pt>
                <c:pt idx="2280">
                  <c:v>1.141</c:v>
                </c:pt>
                <c:pt idx="2281">
                  <c:v>1.1419999999999999</c:v>
                </c:pt>
                <c:pt idx="2282">
                  <c:v>1.1419999999999999</c:v>
                </c:pt>
                <c:pt idx="2283">
                  <c:v>1.143</c:v>
                </c:pt>
                <c:pt idx="2284">
                  <c:v>1.143</c:v>
                </c:pt>
                <c:pt idx="2285">
                  <c:v>1.1439999999999999</c:v>
                </c:pt>
                <c:pt idx="2286">
                  <c:v>1.1439999999999999</c:v>
                </c:pt>
                <c:pt idx="2287">
                  <c:v>1.145</c:v>
                </c:pt>
                <c:pt idx="2288">
                  <c:v>1.145</c:v>
                </c:pt>
                <c:pt idx="2289">
                  <c:v>1.1459999999999999</c:v>
                </c:pt>
                <c:pt idx="2290">
                  <c:v>1.1459999999999999</c:v>
                </c:pt>
                <c:pt idx="2291">
                  <c:v>1.147</c:v>
                </c:pt>
                <c:pt idx="2292">
                  <c:v>1.147</c:v>
                </c:pt>
                <c:pt idx="2293">
                  <c:v>1.1479999999999999</c:v>
                </c:pt>
                <c:pt idx="2294">
                  <c:v>1.1479999999999999</c:v>
                </c:pt>
                <c:pt idx="2295">
                  <c:v>1.149</c:v>
                </c:pt>
                <c:pt idx="2296">
                  <c:v>1.149</c:v>
                </c:pt>
                <c:pt idx="2297">
                  <c:v>1.1499999999999999</c:v>
                </c:pt>
                <c:pt idx="2298">
                  <c:v>1.1499999999999999</c:v>
                </c:pt>
                <c:pt idx="2299">
                  <c:v>1.151</c:v>
                </c:pt>
                <c:pt idx="2300">
                  <c:v>1.151</c:v>
                </c:pt>
                <c:pt idx="2301">
                  <c:v>1.1519999999999999</c:v>
                </c:pt>
                <c:pt idx="2302">
                  <c:v>1.1519999999999999</c:v>
                </c:pt>
                <c:pt idx="2303">
                  <c:v>1.153</c:v>
                </c:pt>
                <c:pt idx="2304">
                  <c:v>1.153</c:v>
                </c:pt>
                <c:pt idx="2305">
                  <c:v>1.1539999999999999</c:v>
                </c:pt>
                <c:pt idx="2306">
                  <c:v>1.1539999999999999</c:v>
                </c:pt>
                <c:pt idx="2307">
                  <c:v>1.155</c:v>
                </c:pt>
                <c:pt idx="2308">
                  <c:v>1.155</c:v>
                </c:pt>
                <c:pt idx="2309">
                  <c:v>1.1559999999999999</c:v>
                </c:pt>
                <c:pt idx="2310">
                  <c:v>1.1559999999999999</c:v>
                </c:pt>
                <c:pt idx="2311">
                  <c:v>1.157</c:v>
                </c:pt>
                <c:pt idx="2312">
                  <c:v>1.157</c:v>
                </c:pt>
                <c:pt idx="2313">
                  <c:v>1.1579999999999999</c:v>
                </c:pt>
                <c:pt idx="2314">
                  <c:v>1.1579999999999999</c:v>
                </c:pt>
                <c:pt idx="2315">
                  <c:v>1.159</c:v>
                </c:pt>
                <c:pt idx="2316">
                  <c:v>1.159</c:v>
                </c:pt>
                <c:pt idx="2317">
                  <c:v>1.1599999999999999</c:v>
                </c:pt>
                <c:pt idx="2318">
                  <c:v>1.1599999999999999</c:v>
                </c:pt>
                <c:pt idx="2319">
                  <c:v>1.161</c:v>
                </c:pt>
                <c:pt idx="2320">
                  <c:v>1.161</c:v>
                </c:pt>
                <c:pt idx="2321">
                  <c:v>1.1619999999999999</c:v>
                </c:pt>
                <c:pt idx="2322">
                  <c:v>1.1619999999999999</c:v>
                </c:pt>
                <c:pt idx="2323">
                  <c:v>1.163</c:v>
                </c:pt>
                <c:pt idx="2324">
                  <c:v>1.163</c:v>
                </c:pt>
                <c:pt idx="2325">
                  <c:v>1.1639999999999999</c:v>
                </c:pt>
                <c:pt idx="2326">
                  <c:v>1.1639999999999999</c:v>
                </c:pt>
                <c:pt idx="2327">
                  <c:v>1.165</c:v>
                </c:pt>
                <c:pt idx="2328">
                  <c:v>1.165</c:v>
                </c:pt>
                <c:pt idx="2329">
                  <c:v>1.1659999999999999</c:v>
                </c:pt>
                <c:pt idx="2330">
                  <c:v>1.1659999999999999</c:v>
                </c:pt>
                <c:pt idx="2331">
                  <c:v>1.167</c:v>
                </c:pt>
                <c:pt idx="2332">
                  <c:v>1.167</c:v>
                </c:pt>
                <c:pt idx="2333">
                  <c:v>1.1679999999999999</c:v>
                </c:pt>
                <c:pt idx="2334">
                  <c:v>1.1679999999999999</c:v>
                </c:pt>
                <c:pt idx="2335">
                  <c:v>1.169</c:v>
                </c:pt>
                <c:pt idx="2336">
                  <c:v>1.169</c:v>
                </c:pt>
                <c:pt idx="2337">
                  <c:v>1.17</c:v>
                </c:pt>
                <c:pt idx="2338">
                  <c:v>1.17</c:v>
                </c:pt>
                <c:pt idx="2339">
                  <c:v>1.171</c:v>
                </c:pt>
                <c:pt idx="2340">
                  <c:v>1.171</c:v>
                </c:pt>
                <c:pt idx="2341">
                  <c:v>1.1719999999999999</c:v>
                </c:pt>
                <c:pt idx="2342">
                  <c:v>1.1719999999999999</c:v>
                </c:pt>
                <c:pt idx="2343">
                  <c:v>1.173</c:v>
                </c:pt>
                <c:pt idx="2344">
                  <c:v>1.173</c:v>
                </c:pt>
                <c:pt idx="2345">
                  <c:v>1.1739999999999999</c:v>
                </c:pt>
                <c:pt idx="2346">
                  <c:v>1.1739999999999999</c:v>
                </c:pt>
                <c:pt idx="2347">
                  <c:v>1.175</c:v>
                </c:pt>
                <c:pt idx="2348">
                  <c:v>1.175</c:v>
                </c:pt>
                <c:pt idx="2349">
                  <c:v>1.1759999999999999</c:v>
                </c:pt>
                <c:pt idx="2350">
                  <c:v>1.1759999999999999</c:v>
                </c:pt>
                <c:pt idx="2351">
                  <c:v>1.177</c:v>
                </c:pt>
                <c:pt idx="2352">
                  <c:v>1.177</c:v>
                </c:pt>
                <c:pt idx="2353">
                  <c:v>1.1779999999999999</c:v>
                </c:pt>
                <c:pt idx="2354">
                  <c:v>1.1779999999999999</c:v>
                </c:pt>
                <c:pt idx="2355">
                  <c:v>1.179</c:v>
                </c:pt>
                <c:pt idx="2356">
                  <c:v>1.179</c:v>
                </c:pt>
                <c:pt idx="2357">
                  <c:v>1.18</c:v>
                </c:pt>
                <c:pt idx="2358">
                  <c:v>1.18</c:v>
                </c:pt>
                <c:pt idx="2359">
                  <c:v>1.181</c:v>
                </c:pt>
                <c:pt idx="2360">
                  <c:v>1.181</c:v>
                </c:pt>
                <c:pt idx="2361">
                  <c:v>1.1819999999999999</c:v>
                </c:pt>
                <c:pt idx="2362">
                  <c:v>1.1819999999999999</c:v>
                </c:pt>
                <c:pt idx="2363">
                  <c:v>1.1830000000000001</c:v>
                </c:pt>
                <c:pt idx="2364">
                  <c:v>1.1830000000000001</c:v>
                </c:pt>
                <c:pt idx="2365">
                  <c:v>1.1839999999999999</c:v>
                </c:pt>
                <c:pt idx="2366">
                  <c:v>1.1839999999999999</c:v>
                </c:pt>
                <c:pt idx="2367">
                  <c:v>1.1850000000000001</c:v>
                </c:pt>
                <c:pt idx="2368">
                  <c:v>1.1850000000000001</c:v>
                </c:pt>
                <c:pt idx="2369">
                  <c:v>1.1859999999999999</c:v>
                </c:pt>
                <c:pt idx="2370">
                  <c:v>1.1859999999999999</c:v>
                </c:pt>
                <c:pt idx="2371">
                  <c:v>1.1870000000000001</c:v>
                </c:pt>
                <c:pt idx="2372">
                  <c:v>1.1870000000000001</c:v>
                </c:pt>
                <c:pt idx="2373">
                  <c:v>1.1879999999999999</c:v>
                </c:pt>
                <c:pt idx="2374">
                  <c:v>1.1879999999999999</c:v>
                </c:pt>
                <c:pt idx="2375">
                  <c:v>1.1890000000000001</c:v>
                </c:pt>
                <c:pt idx="2376">
                  <c:v>1.1890000000000001</c:v>
                </c:pt>
                <c:pt idx="2377">
                  <c:v>1.19</c:v>
                </c:pt>
                <c:pt idx="2378">
                  <c:v>1.19</c:v>
                </c:pt>
                <c:pt idx="2379">
                  <c:v>1.1910000000000001</c:v>
                </c:pt>
                <c:pt idx="2380">
                  <c:v>1.1910000000000001</c:v>
                </c:pt>
                <c:pt idx="2381">
                  <c:v>1.1919999999999999</c:v>
                </c:pt>
                <c:pt idx="2382">
                  <c:v>1.1919999999999999</c:v>
                </c:pt>
                <c:pt idx="2383">
                  <c:v>1.1930000000000001</c:v>
                </c:pt>
                <c:pt idx="2384">
                  <c:v>1.1930000000000001</c:v>
                </c:pt>
                <c:pt idx="2385">
                  <c:v>1.194</c:v>
                </c:pt>
                <c:pt idx="2386">
                  <c:v>1.194</c:v>
                </c:pt>
                <c:pt idx="2387">
                  <c:v>1.1950000000000001</c:v>
                </c:pt>
                <c:pt idx="2388">
                  <c:v>1.1950000000000001</c:v>
                </c:pt>
                <c:pt idx="2389">
                  <c:v>1.196</c:v>
                </c:pt>
                <c:pt idx="2390">
                  <c:v>1.196</c:v>
                </c:pt>
                <c:pt idx="2391">
                  <c:v>1.1970000000000001</c:v>
                </c:pt>
                <c:pt idx="2392">
                  <c:v>1.1970000000000001</c:v>
                </c:pt>
                <c:pt idx="2393">
                  <c:v>1.198</c:v>
                </c:pt>
                <c:pt idx="2394">
                  <c:v>1.198</c:v>
                </c:pt>
                <c:pt idx="2395">
                  <c:v>1.1990000000000001</c:v>
                </c:pt>
                <c:pt idx="2396">
                  <c:v>1.1990000000000001</c:v>
                </c:pt>
                <c:pt idx="2397">
                  <c:v>1.2</c:v>
                </c:pt>
                <c:pt idx="2398">
                  <c:v>1.2</c:v>
                </c:pt>
                <c:pt idx="2399">
                  <c:v>1.2010000000000001</c:v>
                </c:pt>
                <c:pt idx="2400">
                  <c:v>1.2010000000000001</c:v>
                </c:pt>
                <c:pt idx="2401">
                  <c:v>1.202</c:v>
                </c:pt>
                <c:pt idx="2402">
                  <c:v>1.202</c:v>
                </c:pt>
                <c:pt idx="2403">
                  <c:v>1.2030000000000001</c:v>
                </c:pt>
                <c:pt idx="2404">
                  <c:v>1.2030000000000001</c:v>
                </c:pt>
                <c:pt idx="2405">
                  <c:v>1.204</c:v>
                </c:pt>
                <c:pt idx="2406">
                  <c:v>1.204</c:v>
                </c:pt>
                <c:pt idx="2407">
                  <c:v>1.2050000000000001</c:v>
                </c:pt>
                <c:pt idx="2408">
                  <c:v>1.2050000000000001</c:v>
                </c:pt>
                <c:pt idx="2409">
                  <c:v>1.206</c:v>
                </c:pt>
                <c:pt idx="2410">
                  <c:v>1.206</c:v>
                </c:pt>
                <c:pt idx="2411">
                  <c:v>1.2070000000000001</c:v>
                </c:pt>
                <c:pt idx="2412">
                  <c:v>1.2070000000000001</c:v>
                </c:pt>
                <c:pt idx="2413">
                  <c:v>1.208</c:v>
                </c:pt>
                <c:pt idx="2414">
                  <c:v>1.208</c:v>
                </c:pt>
                <c:pt idx="2415">
                  <c:v>1.2090000000000001</c:v>
                </c:pt>
                <c:pt idx="2416">
                  <c:v>1.2090000000000001</c:v>
                </c:pt>
                <c:pt idx="2417">
                  <c:v>1.21</c:v>
                </c:pt>
                <c:pt idx="2418">
                  <c:v>1.21</c:v>
                </c:pt>
                <c:pt idx="2419">
                  <c:v>1.2110000000000001</c:v>
                </c:pt>
                <c:pt idx="2420">
                  <c:v>1.2110000000000001</c:v>
                </c:pt>
                <c:pt idx="2421">
                  <c:v>1.212</c:v>
                </c:pt>
                <c:pt idx="2422">
                  <c:v>1.212</c:v>
                </c:pt>
                <c:pt idx="2423">
                  <c:v>1.2130000000000001</c:v>
                </c:pt>
                <c:pt idx="2424">
                  <c:v>1.2130000000000001</c:v>
                </c:pt>
                <c:pt idx="2425">
                  <c:v>1.214</c:v>
                </c:pt>
                <c:pt idx="2426">
                  <c:v>1.214</c:v>
                </c:pt>
                <c:pt idx="2427">
                  <c:v>1.2150000000000001</c:v>
                </c:pt>
                <c:pt idx="2428">
                  <c:v>1.2150000000000001</c:v>
                </c:pt>
                <c:pt idx="2429">
                  <c:v>1.216</c:v>
                </c:pt>
                <c:pt idx="2430">
                  <c:v>1.216</c:v>
                </c:pt>
                <c:pt idx="2431">
                  <c:v>1.2170000000000001</c:v>
                </c:pt>
                <c:pt idx="2432">
                  <c:v>1.2170000000000001</c:v>
                </c:pt>
                <c:pt idx="2433">
                  <c:v>1.218</c:v>
                </c:pt>
                <c:pt idx="2434">
                  <c:v>1.218</c:v>
                </c:pt>
                <c:pt idx="2435">
                  <c:v>1.2190000000000001</c:v>
                </c:pt>
                <c:pt idx="2436">
                  <c:v>1.2190000000000001</c:v>
                </c:pt>
                <c:pt idx="2437">
                  <c:v>1.22</c:v>
                </c:pt>
                <c:pt idx="2438">
                  <c:v>1.22</c:v>
                </c:pt>
                <c:pt idx="2439">
                  <c:v>1.2210000000000001</c:v>
                </c:pt>
                <c:pt idx="2440">
                  <c:v>1.2210000000000001</c:v>
                </c:pt>
                <c:pt idx="2441">
                  <c:v>1.222</c:v>
                </c:pt>
                <c:pt idx="2442">
                  <c:v>1.222</c:v>
                </c:pt>
                <c:pt idx="2443">
                  <c:v>1.2230000000000001</c:v>
                </c:pt>
                <c:pt idx="2444">
                  <c:v>1.2230000000000001</c:v>
                </c:pt>
                <c:pt idx="2445">
                  <c:v>1.224</c:v>
                </c:pt>
                <c:pt idx="2446">
                  <c:v>1.224</c:v>
                </c:pt>
                <c:pt idx="2447">
                  <c:v>1.2250000000000001</c:v>
                </c:pt>
                <c:pt idx="2448">
                  <c:v>1.2250000000000001</c:v>
                </c:pt>
                <c:pt idx="2449">
                  <c:v>1.226</c:v>
                </c:pt>
                <c:pt idx="2450">
                  <c:v>1.226</c:v>
                </c:pt>
                <c:pt idx="2451">
                  <c:v>1.2270000000000001</c:v>
                </c:pt>
                <c:pt idx="2452">
                  <c:v>1.2270000000000001</c:v>
                </c:pt>
                <c:pt idx="2453">
                  <c:v>1.228</c:v>
                </c:pt>
                <c:pt idx="2454">
                  <c:v>1.228</c:v>
                </c:pt>
                <c:pt idx="2455">
                  <c:v>1.2290000000000001</c:v>
                </c:pt>
                <c:pt idx="2456">
                  <c:v>1.2290000000000001</c:v>
                </c:pt>
                <c:pt idx="2457">
                  <c:v>1.23</c:v>
                </c:pt>
                <c:pt idx="2458">
                  <c:v>1.23</c:v>
                </c:pt>
                <c:pt idx="2459">
                  <c:v>1.2310000000000001</c:v>
                </c:pt>
                <c:pt idx="2460">
                  <c:v>1.2310000000000001</c:v>
                </c:pt>
                <c:pt idx="2461">
                  <c:v>1.232</c:v>
                </c:pt>
                <c:pt idx="2462">
                  <c:v>1.232</c:v>
                </c:pt>
                <c:pt idx="2463">
                  <c:v>1.2330000000000001</c:v>
                </c:pt>
                <c:pt idx="2464">
                  <c:v>1.2330000000000001</c:v>
                </c:pt>
                <c:pt idx="2465">
                  <c:v>1.234</c:v>
                </c:pt>
                <c:pt idx="2466">
                  <c:v>1.234</c:v>
                </c:pt>
                <c:pt idx="2467">
                  <c:v>1.2350000000000001</c:v>
                </c:pt>
                <c:pt idx="2468">
                  <c:v>1.2350000000000001</c:v>
                </c:pt>
                <c:pt idx="2469">
                  <c:v>1.236</c:v>
                </c:pt>
                <c:pt idx="2470">
                  <c:v>1.236</c:v>
                </c:pt>
                <c:pt idx="2471">
                  <c:v>1.2370000000000001</c:v>
                </c:pt>
                <c:pt idx="2472">
                  <c:v>1.2370000000000001</c:v>
                </c:pt>
                <c:pt idx="2473">
                  <c:v>1.238</c:v>
                </c:pt>
                <c:pt idx="2474">
                  <c:v>1.238</c:v>
                </c:pt>
                <c:pt idx="2475">
                  <c:v>1.2390000000000001</c:v>
                </c:pt>
                <c:pt idx="2476">
                  <c:v>1.2390000000000001</c:v>
                </c:pt>
                <c:pt idx="2477">
                  <c:v>1.24</c:v>
                </c:pt>
                <c:pt idx="2478">
                  <c:v>1.24</c:v>
                </c:pt>
                <c:pt idx="2479">
                  <c:v>1.2410000000000001</c:v>
                </c:pt>
                <c:pt idx="2480">
                  <c:v>1.2410000000000001</c:v>
                </c:pt>
                <c:pt idx="2481">
                  <c:v>1.242</c:v>
                </c:pt>
                <c:pt idx="2482">
                  <c:v>1.242</c:v>
                </c:pt>
                <c:pt idx="2483">
                  <c:v>1.2430000000000001</c:v>
                </c:pt>
                <c:pt idx="2484">
                  <c:v>1.2430000000000001</c:v>
                </c:pt>
                <c:pt idx="2485">
                  <c:v>1.244</c:v>
                </c:pt>
                <c:pt idx="2486">
                  <c:v>1.244</c:v>
                </c:pt>
                <c:pt idx="2487">
                  <c:v>1.2450000000000001</c:v>
                </c:pt>
                <c:pt idx="2488">
                  <c:v>1.2450000000000001</c:v>
                </c:pt>
                <c:pt idx="2489">
                  <c:v>1.246</c:v>
                </c:pt>
                <c:pt idx="2490">
                  <c:v>1.246</c:v>
                </c:pt>
                <c:pt idx="2491">
                  <c:v>1.2470000000000001</c:v>
                </c:pt>
                <c:pt idx="2492">
                  <c:v>1.2470000000000001</c:v>
                </c:pt>
                <c:pt idx="2493">
                  <c:v>1.248</c:v>
                </c:pt>
                <c:pt idx="2494">
                  <c:v>1.248</c:v>
                </c:pt>
                <c:pt idx="2495">
                  <c:v>1.2490000000000001</c:v>
                </c:pt>
                <c:pt idx="2496">
                  <c:v>1.2490000000000001</c:v>
                </c:pt>
                <c:pt idx="2497">
                  <c:v>1.25</c:v>
                </c:pt>
                <c:pt idx="2498">
                  <c:v>1.25</c:v>
                </c:pt>
                <c:pt idx="2499">
                  <c:v>1.2509999999999999</c:v>
                </c:pt>
                <c:pt idx="2500">
                  <c:v>1.2509999999999999</c:v>
                </c:pt>
                <c:pt idx="2501">
                  <c:v>1.252</c:v>
                </c:pt>
                <c:pt idx="2502">
                  <c:v>1.252</c:v>
                </c:pt>
                <c:pt idx="2503">
                  <c:v>1.2529999999999999</c:v>
                </c:pt>
                <c:pt idx="2504">
                  <c:v>1.2529999999999999</c:v>
                </c:pt>
                <c:pt idx="2505">
                  <c:v>1.254</c:v>
                </c:pt>
                <c:pt idx="2506">
                  <c:v>1.254</c:v>
                </c:pt>
                <c:pt idx="2507">
                  <c:v>1.2549999999999999</c:v>
                </c:pt>
                <c:pt idx="2508">
                  <c:v>1.2549999999999999</c:v>
                </c:pt>
                <c:pt idx="2509">
                  <c:v>1.256</c:v>
                </c:pt>
                <c:pt idx="2510">
                  <c:v>1.256</c:v>
                </c:pt>
                <c:pt idx="2511">
                  <c:v>1.2569999999999999</c:v>
                </c:pt>
                <c:pt idx="2512">
                  <c:v>1.2569999999999999</c:v>
                </c:pt>
                <c:pt idx="2513">
                  <c:v>1.258</c:v>
                </c:pt>
                <c:pt idx="2514">
                  <c:v>1.258</c:v>
                </c:pt>
                <c:pt idx="2515">
                  <c:v>1.2589999999999999</c:v>
                </c:pt>
                <c:pt idx="2516">
                  <c:v>1.2589999999999999</c:v>
                </c:pt>
                <c:pt idx="2517">
                  <c:v>1.26</c:v>
                </c:pt>
                <c:pt idx="2518">
                  <c:v>1.26</c:v>
                </c:pt>
                <c:pt idx="2519">
                  <c:v>1.2609999999999999</c:v>
                </c:pt>
                <c:pt idx="2520">
                  <c:v>1.2609999999999999</c:v>
                </c:pt>
                <c:pt idx="2521">
                  <c:v>1.262</c:v>
                </c:pt>
                <c:pt idx="2522">
                  <c:v>1.262</c:v>
                </c:pt>
                <c:pt idx="2523">
                  <c:v>1.2629999999999999</c:v>
                </c:pt>
                <c:pt idx="2524">
                  <c:v>1.2629999999999999</c:v>
                </c:pt>
                <c:pt idx="2525">
                  <c:v>1.264</c:v>
                </c:pt>
                <c:pt idx="2526">
                  <c:v>1.264</c:v>
                </c:pt>
                <c:pt idx="2527">
                  <c:v>1.2649999999999999</c:v>
                </c:pt>
                <c:pt idx="2528">
                  <c:v>1.2649999999999999</c:v>
                </c:pt>
                <c:pt idx="2529">
                  <c:v>1.266</c:v>
                </c:pt>
                <c:pt idx="2530">
                  <c:v>1.266</c:v>
                </c:pt>
                <c:pt idx="2531">
                  <c:v>1.2669999999999999</c:v>
                </c:pt>
                <c:pt idx="2532">
                  <c:v>1.2669999999999999</c:v>
                </c:pt>
                <c:pt idx="2533">
                  <c:v>1.268</c:v>
                </c:pt>
                <c:pt idx="2534">
                  <c:v>1.268</c:v>
                </c:pt>
                <c:pt idx="2535">
                  <c:v>1.2689999999999999</c:v>
                </c:pt>
                <c:pt idx="2536">
                  <c:v>1.2689999999999999</c:v>
                </c:pt>
                <c:pt idx="2537">
                  <c:v>1.27</c:v>
                </c:pt>
                <c:pt idx="2538">
                  <c:v>1.27</c:v>
                </c:pt>
                <c:pt idx="2539">
                  <c:v>1.2709999999999999</c:v>
                </c:pt>
                <c:pt idx="2540">
                  <c:v>1.2709999999999999</c:v>
                </c:pt>
                <c:pt idx="2541">
                  <c:v>1.272</c:v>
                </c:pt>
                <c:pt idx="2542">
                  <c:v>1.272</c:v>
                </c:pt>
                <c:pt idx="2543">
                  <c:v>1.2729999999999999</c:v>
                </c:pt>
                <c:pt idx="2544">
                  <c:v>1.2729999999999999</c:v>
                </c:pt>
                <c:pt idx="2545">
                  <c:v>1.274</c:v>
                </c:pt>
                <c:pt idx="2546">
                  <c:v>1.274</c:v>
                </c:pt>
                <c:pt idx="2547">
                  <c:v>1.2749999999999999</c:v>
                </c:pt>
                <c:pt idx="2548">
                  <c:v>1.2749999999999999</c:v>
                </c:pt>
                <c:pt idx="2549">
                  <c:v>1.276</c:v>
                </c:pt>
                <c:pt idx="2550">
                  <c:v>1.276</c:v>
                </c:pt>
                <c:pt idx="2551">
                  <c:v>1.2769999999999999</c:v>
                </c:pt>
                <c:pt idx="2552">
                  <c:v>1.2769999999999999</c:v>
                </c:pt>
                <c:pt idx="2553">
                  <c:v>1.278</c:v>
                </c:pt>
                <c:pt idx="2554">
                  <c:v>1.278</c:v>
                </c:pt>
                <c:pt idx="2555">
                  <c:v>1.2789999999999999</c:v>
                </c:pt>
                <c:pt idx="2556">
                  <c:v>1.2789999999999999</c:v>
                </c:pt>
                <c:pt idx="2557">
                  <c:v>1.28</c:v>
                </c:pt>
                <c:pt idx="2558">
                  <c:v>1.28</c:v>
                </c:pt>
                <c:pt idx="2559">
                  <c:v>1.2809999999999999</c:v>
                </c:pt>
                <c:pt idx="2560">
                  <c:v>1.2809999999999999</c:v>
                </c:pt>
                <c:pt idx="2561">
                  <c:v>1.282</c:v>
                </c:pt>
                <c:pt idx="2562">
                  <c:v>1.282</c:v>
                </c:pt>
                <c:pt idx="2563">
                  <c:v>1.2829999999999999</c:v>
                </c:pt>
                <c:pt idx="2564">
                  <c:v>1.2829999999999999</c:v>
                </c:pt>
                <c:pt idx="2565">
                  <c:v>1.284</c:v>
                </c:pt>
                <c:pt idx="2566">
                  <c:v>1.284</c:v>
                </c:pt>
                <c:pt idx="2567">
                  <c:v>1.2849999999999999</c:v>
                </c:pt>
                <c:pt idx="2568">
                  <c:v>1.2849999999999999</c:v>
                </c:pt>
                <c:pt idx="2569">
                  <c:v>1.286</c:v>
                </c:pt>
                <c:pt idx="2570">
                  <c:v>1.286</c:v>
                </c:pt>
                <c:pt idx="2571">
                  <c:v>1.2869999999999999</c:v>
                </c:pt>
                <c:pt idx="2572">
                  <c:v>1.2869999999999999</c:v>
                </c:pt>
                <c:pt idx="2573">
                  <c:v>1.288</c:v>
                </c:pt>
                <c:pt idx="2574">
                  <c:v>1.288</c:v>
                </c:pt>
                <c:pt idx="2575">
                  <c:v>1.2889999999999999</c:v>
                </c:pt>
                <c:pt idx="2576">
                  <c:v>1.2889999999999999</c:v>
                </c:pt>
                <c:pt idx="2577">
                  <c:v>1.29</c:v>
                </c:pt>
                <c:pt idx="2578">
                  <c:v>1.29</c:v>
                </c:pt>
                <c:pt idx="2579">
                  <c:v>1.2909999999999999</c:v>
                </c:pt>
                <c:pt idx="2580">
                  <c:v>1.2909999999999999</c:v>
                </c:pt>
                <c:pt idx="2581">
                  <c:v>1.292</c:v>
                </c:pt>
                <c:pt idx="2582">
                  <c:v>1.292</c:v>
                </c:pt>
                <c:pt idx="2583">
                  <c:v>1.2929999999999999</c:v>
                </c:pt>
                <c:pt idx="2584">
                  <c:v>1.2929999999999999</c:v>
                </c:pt>
                <c:pt idx="2585">
                  <c:v>1.294</c:v>
                </c:pt>
                <c:pt idx="2586">
                  <c:v>1.294</c:v>
                </c:pt>
                <c:pt idx="2587">
                  <c:v>1.2949999999999999</c:v>
                </c:pt>
                <c:pt idx="2588">
                  <c:v>1.2949999999999999</c:v>
                </c:pt>
                <c:pt idx="2589">
                  <c:v>1.296</c:v>
                </c:pt>
                <c:pt idx="2590">
                  <c:v>1.296</c:v>
                </c:pt>
                <c:pt idx="2591">
                  <c:v>1.2969999999999999</c:v>
                </c:pt>
                <c:pt idx="2592">
                  <c:v>1.2969999999999999</c:v>
                </c:pt>
                <c:pt idx="2593">
                  <c:v>1.298</c:v>
                </c:pt>
                <c:pt idx="2594">
                  <c:v>1.298</c:v>
                </c:pt>
                <c:pt idx="2595">
                  <c:v>1.2989999999999999</c:v>
                </c:pt>
                <c:pt idx="2596">
                  <c:v>1.2989999999999999</c:v>
                </c:pt>
                <c:pt idx="2597">
                  <c:v>1.3</c:v>
                </c:pt>
                <c:pt idx="2598">
                  <c:v>1.3</c:v>
                </c:pt>
                <c:pt idx="2599">
                  <c:v>1.3009999999999999</c:v>
                </c:pt>
                <c:pt idx="2600">
                  <c:v>1.3009999999999999</c:v>
                </c:pt>
                <c:pt idx="2601">
                  <c:v>1.302</c:v>
                </c:pt>
                <c:pt idx="2602">
                  <c:v>1.302</c:v>
                </c:pt>
                <c:pt idx="2603">
                  <c:v>1.3029999999999999</c:v>
                </c:pt>
                <c:pt idx="2604">
                  <c:v>1.3029999999999999</c:v>
                </c:pt>
                <c:pt idx="2605">
                  <c:v>1.304</c:v>
                </c:pt>
                <c:pt idx="2606">
                  <c:v>1.304</c:v>
                </c:pt>
                <c:pt idx="2607">
                  <c:v>1.3049999999999999</c:v>
                </c:pt>
                <c:pt idx="2608">
                  <c:v>1.3049999999999999</c:v>
                </c:pt>
                <c:pt idx="2609">
                  <c:v>1.306</c:v>
                </c:pt>
                <c:pt idx="2610">
                  <c:v>1.306</c:v>
                </c:pt>
                <c:pt idx="2611">
                  <c:v>1.3069999999999999</c:v>
                </c:pt>
                <c:pt idx="2612">
                  <c:v>1.3069999999999999</c:v>
                </c:pt>
                <c:pt idx="2613">
                  <c:v>1.3080000000000001</c:v>
                </c:pt>
                <c:pt idx="2614">
                  <c:v>1.3080000000000001</c:v>
                </c:pt>
                <c:pt idx="2615">
                  <c:v>1.3089999999999999</c:v>
                </c:pt>
                <c:pt idx="2616">
                  <c:v>1.3089999999999999</c:v>
                </c:pt>
                <c:pt idx="2617">
                  <c:v>1.31</c:v>
                </c:pt>
                <c:pt idx="2618">
                  <c:v>1.31</c:v>
                </c:pt>
                <c:pt idx="2619">
                  <c:v>1.3109999999999999</c:v>
                </c:pt>
                <c:pt idx="2620">
                  <c:v>1.3109999999999999</c:v>
                </c:pt>
                <c:pt idx="2621">
                  <c:v>1.3120000000000001</c:v>
                </c:pt>
                <c:pt idx="2622">
                  <c:v>1.3120000000000001</c:v>
                </c:pt>
                <c:pt idx="2623">
                  <c:v>1.3129999999999999</c:v>
                </c:pt>
                <c:pt idx="2624">
                  <c:v>1.3129999999999999</c:v>
                </c:pt>
                <c:pt idx="2625">
                  <c:v>1.3140000000000001</c:v>
                </c:pt>
                <c:pt idx="2626">
                  <c:v>1.3140000000000001</c:v>
                </c:pt>
                <c:pt idx="2627">
                  <c:v>1.3149999999999999</c:v>
                </c:pt>
                <c:pt idx="2628">
                  <c:v>1.3149999999999999</c:v>
                </c:pt>
                <c:pt idx="2629">
                  <c:v>1.3160000000000001</c:v>
                </c:pt>
                <c:pt idx="2630">
                  <c:v>1.3160000000000001</c:v>
                </c:pt>
                <c:pt idx="2631">
                  <c:v>1.3169999999999999</c:v>
                </c:pt>
                <c:pt idx="2632">
                  <c:v>1.3169999999999999</c:v>
                </c:pt>
                <c:pt idx="2633">
                  <c:v>1.3180000000000001</c:v>
                </c:pt>
                <c:pt idx="2634">
                  <c:v>1.3180000000000001</c:v>
                </c:pt>
                <c:pt idx="2635">
                  <c:v>1.319</c:v>
                </c:pt>
                <c:pt idx="2636">
                  <c:v>1.319</c:v>
                </c:pt>
                <c:pt idx="2637">
                  <c:v>1.32</c:v>
                </c:pt>
                <c:pt idx="2638">
                  <c:v>1.32</c:v>
                </c:pt>
                <c:pt idx="2639">
                  <c:v>1.321</c:v>
                </c:pt>
                <c:pt idx="2640">
                  <c:v>1.321</c:v>
                </c:pt>
                <c:pt idx="2641">
                  <c:v>1.3220000000000001</c:v>
                </c:pt>
                <c:pt idx="2642">
                  <c:v>1.3220000000000001</c:v>
                </c:pt>
                <c:pt idx="2643">
                  <c:v>1.323</c:v>
                </c:pt>
                <c:pt idx="2644">
                  <c:v>1.323</c:v>
                </c:pt>
                <c:pt idx="2645">
                  <c:v>1.3240000000000001</c:v>
                </c:pt>
                <c:pt idx="2646">
                  <c:v>1.3240000000000001</c:v>
                </c:pt>
                <c:pt idx="2647">
                  <c:v>1.325</c:v>
                </c:pt>
                <c:pt idx="2648">
                  <c:v>1.325</c:v>
                </c:pt>
                <c:pt idx="2649">
                  <c:v>1.3260000000000001</c:v>
                </c:pt>
                <c:pt idx="2650">
                  <c:v>1.3260000000000001</c:v>
                </c:pt>
                <c:pt idx="2651">
                  <c:v>1.327</c:v>
                </c:pt>
                <c:pt idx="2652">
                  <c:v>1.327</c:v>
                </c:pt>
                <c:pt idx="2653">
                  <c:v>1.3280000000000001</c:v>
                </c:pt>
                <c:pt idx="2654">
                  <c:v>1.3280000000000001</c:v>
                </c:pt>
                <c:pt idx="2655">
                  <c:v>1.329</c:v>
                </c:pt>
                <c:pt idx="2656">
                  <c:v>1.329</c:v>
                </c:pt>
                <c:pt idx="2657">
                  <c:v>1.33</c:v>
                </c:pt>
                <c:pt idx="2658">
                  <c:v>1.33</c:v>
                </c:pt>
                <c:pt idx="2659">
                  <c:v>1.331</c:v>
                </c:pt>
                <c:pt idx="2660">
                  <c:v>1.331</c:v>
                </c:pt>
                <c:pt idx="2661">
                  <c:v>1.3320000000000001</c:v>
                </c:pt>
                <c:pt idx="2662">
                  <c:v>1.3320000000000001</c:v>
                </c:pt>
                <c:pt idx="2663">
                  <c:v>1.333</c:v>
                </c:pt>
                <c:pt idx="2664">
                  <c:v>1.333</c:v>
                </c:pt>
                <c:pt idx="2665">
                  <c:v>1.3340000000000001</c:v>
                </c:pt>
                <c:pt idx="2666">
                  <c:v>1.3340000000000001</c:v>
                </c:pt>
                <c:pt idx="2667">
                  <c:v>1.335</c:v>
                </c:pt>
                <c:pt idx="2668">
                  <c:v>1.335</c:v>
                </c:pt>
                <c:pt idx="2669">
                  <c:v>1.3360000000000001</c:v>
                </c:pt>
                <c:pt idx="2670">
                  <c:v>1.3360000000000001</c:v>
                </c:pt>
                <c:pt idx="2671">
                  <c:v>1.337</c:v>
                </c:pt>
                <c:pt idx="2672">
                  <c:v>1.337</c:v>
                </c:pt>
                <c:pt idx="2673">
                  <c:v>1.3380000000000001</c:v>
                </c:pt>
                <c:pt idx="2674">
                  <c:v>1.3380000000000001</c:v>
                </c:pt>
                <c:pt idx="2675">
                  <c:v>1.339</c:v>
                </c:pt>
                <c:pt idx="2676">
                  <c:v>1.339</c:v>
                </c:pt>
                <c:pt idx="2677">
                  <c:v>1.34</c:v>
                </c:pt>
                <c:pt idx="2678">
                  <c:v>1.34</c:v>
                </c:pt>
                <c:pt idx="2679">
                  <c:v>1.341</c:v>
                </c:pt>
                <c:pt idx="2680">
                  <c:v>1.341</c:v>
                </c:pt>
                <c:pt idx="2681">
                  <c:v>1.3420000000000001</c:v>
                </c:pt>
                <c:pt idx="2682">
                  <c:v>1.3420000000000001</c:v>
                </c:pt>
                <c:pt idx="2683">
                  <c:v>1.343</c:v>
                </c:pt>
                <c:pt idx="2684">
                  <c:v>1.343</c:v>
                </c:pt>
                <c:pt idx="2685">
                  <c:v>1.3440000000000001</c:v>
                </c:pt>
                <c:pt idx="2686">
                  <c:v>1.3440000000000001</c:v>
                </c:pt>
                <c:pt idx="2687">
                  <c:v>1.345</c:v>
                </c:pt>
                <c:pt idx="2688">
                  <c:v>1.345</c:v>
                </c:pt>
                <c:pt idx="2689">
                  <c:v>1.3460000000000001</c:v>
                </c:pt>
                <c:pt idx="2690">
                  <c:v>1.3460000000000001</c:v>
                </c:pt>
                <c:pt idx="2691">
                  <c:v>1.347</c:v>
                </c:pt>
                <c:pt idx="2692">
                  <c:v>1.347</c:v>
                </c:pt>
                <c:pt idx="2693">
                  <c:v>1.3480000000000001</c:v>
                </c:pt>
                <c:pt idx="2694">
                  <c:v>1.3480000000000001</c:v>
                </c:pt>
                <c:pt idx="2695">
                  <c:v>1.349</c:v>
                </c:pt>
                <c:pt idx="2696">
                  <c:v>1.349</c:v>
                </c:pt>
                <c:pt idx="2697">
                  <c:v>1.35</c:v>
                </c:pt>
                <c:pt idx="2698">
                  <c:v>1.35</c:v>
                </c:pt>
                <c:pt idx="2699">
                  <c:v>1.351</c:v>
                </c:pt>
                <c:pt idx="2700">
                  <c:v>1.351</c:v>
                </c:pt>
                <c:pt idx="2701">
                  <c:v>1.3520000000000001</c:v>
                </c:pt>
                <c:pt idx="2702">
                  <c:v>1.3520000000000001</c:v>
                </c:pt>
                <c:pt idx="2703">
                  <c:v>1.353</c:v>
                </c:pt>
                <c:pt idx="2704">
                  <c:v>1.353</c:v>
                </c:pt>
                <c:pt idx="2705">
                  <c:v>1.3540000000000001</c:v>
                </c:pt>
                <c:pt idx="2706">
                  <c:v>1.3540000000000001</c:v>
                </c:pt>
                <c:pt idx="2707">
                  <c:v>1.355</c:v>
                </c:pt>
                <c:pt idx="2708">
                  <c:v>1.355</c:v>
                </c:pt>
                <c:pt idx="2709">
                  <c:v>1.3560000000000001</c:v>
                </c:pt>
                <c:pt idx="2710">
                  <c:v>1.3560000000000001</c:v>
                </c:pt>
                <c:pt idx="2711">
                  <c:v>1.357</c:v>
                </c:pt>
                <c:pt idx="2712">
                  <c:v>1.357</c:v>
                </c:pt>
                <c:pt idx="2713">
                  <c:v>1.3580000000000001</c:v>
                </c:pt>
                <c:pt idx="2714">
                  <c:v>1.3580000000000001</c:v>
                </c:pt>
                <c:pt idx="2715">
                  <c:v>1.359</c:v>
                </c:pt>
                <c:pt idx="2716">
                  <c:v>1.359</c:v>
                </c:pt>
                <c:pt idx="2717">
                  <c:v>1.36</c:v>
                </c:pt>
                <c:pt idx="2718">
                  <c:v>1.36</c:v>
                </c:pt>
                <c:pt idx="2719">
                  <c:v>1.361</c:v>
                </c:pt>
                <c:pt idx="2720">
                  <c:v>1.361</c:v>
                </c:pt>
                <c:pt idx="2721">
                  <c:v>1.3620000000000001</c:v>
                </c:pt>
                <c:pt idx="2722">
                  <c:v>1.3620000000000001</c:v>
                </c:pt>
                <c:pt idx="2723">
                  <c:v>1.363</c:v>
                </c:pt>
                <c:pt idx="2724">
                  <c:v>1.363</c:v>
                </c:pt>
                <c:pt idx="2725">
                  <c:v>1.3640000000000001</c:v>
                </c:pt>
                <c:pt idx="2726">
                  <c:v>1.3640000000000001</c:v>
                </c:pt>
                <c:pt idx="2727">
                  <c:v>1.365</c:v>
                </c:pt>
                <c:pt idx="2728">
                  <c:v>1.365</c:v>
                </c:pt>
                <c:pt idx="2729">
                  <c:v>1.3660000000000001</c:v>
                </c:pt>
                <c:pt idx="2730">
                  <c:v>1.3660000000000001</c:v>
                </c:pt>
                <c:pt idx="2731">
                  <c:v>1.367</c:v>
                </c:pt>
                <c:pt idx="2732">
                  <c:v>1.367</c:v>
                </c:pt>
                <c:pt idx="2733">
                  <c:v>1.3680000000000001</c:v>
                </c:pt>
                <c:pt idx="2734">
                  <c:v>1.3680000000000001</c:v>
                </c:pt>
                <c:pt idx="2735">
                  <c:v>1.369</c:v>
                </c:pt>
                <c:pt idx="2736">
                  <c:v>1.369</c:v>
                </c:pt>
                <c:pt idx="2737">
                  <c:v>1.37</c:v>
                </c:pt>
                <c:pt idx="2738">
                  <c:v>1.37</c:v>
                </c:pt>
                <c:pt idx="2739">
                  <c:v>1.371</c:v>
                </c:pt>
                <c:pt idx="2740">
                  <c:v>1.371</c:v>
                </c:pt>
                <c:pt idx="2741">
                  <c:v>1.3720000000000001</c:v>
                </c:pt>
                <c:pt idx="2742">
                  <c:v>1.3720000000000001</c:v>
                </c:pt>
                <c:pt idx="2743">
                  <c:v>1.373</c:v>
                </c:pt>
                <c:pt idx="2744">
                  <c:v>1.373</c:v>
                </c:pt>
                <c:pt idx="2745">
                  <c:v>1.3740000000000001</c:v>
                </c:pt>
                <c:pt idx="2746">
                  <c:v>1.3740000000000001</c:v>
                </c:pt>
                <c:pt idx="2747">
                  <c:v>1.375</c:v>
                </c:pt>
                <c:pt idx="2748">
                  <c:v>1.375</c:v>
                </c:pt>
                <c:pt idx="2749">
                  <c:v>1.3759999999999999</c:v>
                </c:pt>
                <c:pt idx="2750">
                  <c:v>1.3759999999999999</c:v>
                </c:pt>
                <c:pt idx="2751">
                  <c:v>1.377</c:v>
                </c:pt>
                <c:pt idx="2752">
                  <c:v>1.377</c:v>
                </c:pt>
                <c:pt idx="2753">
                  <c:v>1.3779999999999999</c:v>
                </c:pt>
                <c:pt idx="2754">
                  <c:v>1.3779999999999999</c:v>
                </c:pt>
                <c:pt idx="2755">
                  <c:v>1.379</c:v>
                </c:pt>
                <c:pt idx="2756">
                  <c:v>1.379</c:v>
                </c:pt>
                <c:pt idx="2757">
                  <c:v>1.38</c:v>
                </c:pt>
                <c:pt idx="2758">
                  <c:v>1.38</c:v>
                </c:pt>
                <c:pt idx="2759">
                  <c:v>1.381</c:v>
                </c:pt>
                <c:pt idx="2760">
                  <c:v>1.381</c:v>
                </c:pt>
                <c:pt idx="2761">
                  <c:v>1.3819999999999999</c:v>
                </c:pt>
                <c:pt idx="2762">
                  <c:v>1.3819999999999999</c:v>
                </c:pt>
                <c:pt idx="2763">
                  <c:v>1.383</c:v>
                </c:pt>
                <c:pt idx="2764">
                  <c:v>1.383</c:v>
                </c:pt>
                <c:pt idx="2765">
                  <c:v>1.3839999999999999</c:v>
                </c:pt>
                <c:pt idx="2766">
                  <c:v>1.3839999999999999</c:v>
                </c:pt>
                <c:pt idx="2767">
                  <c:v>1.385</c:v>
                </c:pt>
                <c:pt idx="2768">
                  <c:v>1.385</c:v>
                </c:pt>
                <c:pt idx="2769">
                  <c:v>1.3859999999999999</c:v>
                </c:pt>
                <c:pt idx="2770">
                  <c:v>1.3859999999999999</c:v>
                </c:pt>
                <c:pt idx="2771">
                  <c:v>1.387</c:v>
                </c:pt>
                <c:pt idx="2772">
                  <c:v>1.387</c:v>
                </c:pt>
                <c:pt idx="2773">
                  <c:v>1.3879999999999999</c:v>
                </c:pt>
                <c:pt idx="2774">
                  <c:v>1.3879999999999999</c:v>
                </c:pt>
                <c:pt idx="2775">
                  <c:v>1.389</c:v>
                </c:pt>
                <c:pt idx="2776">
                  <c:v>1.389</c:v>
                </c:pt>
                <c:pt idx="2777">
                  <c:v>1.39</c:v>
                </c:pt>
                <c:pt idx="2778">
                  <c:v>1.39</c:v>
                </c:pt>
                <c:pt idx="2779">
                  <c:v>1.391</c:v>
                </c:pt>
                <c:pt idx="2780">
                  <c:v>1.391</c:v>
                </c:pt>
                <c:pt idx="2781">
                  <c:v>1.3919999999999999</c:v>
                </c:pt>
                <c:pt idx="2782">
                  <c:v>1.3919999999999999</c:v>
                </c:pt>
                <c:pt idx="2783">
                  <c:v>1.393</c:v>
                </c:pt>
                <c:pt idx="2784">
                  <c:v>1.393</c:v>
                </c:pt>
                <c:pt idx="2785">
                  <c:v>1.3939999999999999</c:v>
                </c:pt>
                <c:pt idx="2786">
                  <c:v>1.3939999999999999</c:v>
                </c:pt>
                <c:pt idx="2787">
                  <c:v>1.395</c:v>
                </c:pt>
                <c:pt idx="2788">
                  <c:v>1.395</c:v>
                </c:pt>
                <c:pt idx="2789">
                  <c:v>1.3959999999999999</c:v>
                </c:pt>
                <c:pt idx="2790">
                  <c:v>1.3959999999999999</c:v>
                </c:pt>
                <c:pt idx="2791">
                  <c:v>1.397</c:v>
                </c:pt>
                <c:pt idx="2792">
                  <c:v>1.397</c:v>
                </c:pt>
                <c:pt idx="2793">
                  <c:v>1.3979999999999999</c:v>
                </c:pt>
                <c:pt idx="2794">
                  <c:v>1.3979999999999999</c:v>
                </c:pt>
                <c:pt idx="2795">
                  <c:v>1.399</c:v>
                </c:pt>
                <c:pt idx="2796">
                  <c:v>1.399</c:v>
                </c:pt>
                <c:pt idx="2797">
                  <c:v>1.4</c:v>
                </c:pt>
                <c:pt idx="2798">
                  <c:v>1.4</c:v>
                </c:pt>
                <c:pt idx="2799">
                  <c:v>1.401</c:v>
                </c:pt>
                <c:pt idx="2800">
                  <c:v>1.401</c:v>
                </c:pt>
                <c:pt idx="2801">
                  <c:v>1.4019999999999999</c:v>
                </c:pt>
                <c:pt idx="2802">
                  <c:v>1.4019999999999999</c:v>
                </c:pt>
                <c:pt idx="2803">
                  <c:v>1.403</c:v>
                </c:pt>
                <c:pt idx="2804">
                  <c:v>1.403</c:v>
                </c:pt>
                <c:pt idx="2805">
                  <c:v>1.4039999999999999</c:v>
                </c:pt>
                <c:pt idx="2806">
                  <c:v>1.4039999999999999</c:v>
                </c:pt>
                <c:pt idx="2807">
                  <c:v>1.405</c:v>
                </c:pt>
                <c:pt idx="2808">
                  <c:v>1.405</c:v>
                </c:pt>
                <c:pt idx="2809">
                  <c:v>1.4059999999999999</c:v>
                </c:pt>
                <c:pt idx="2810">
                  <c:v>1.4059999999999999</c:v>
                </c:pt>
                <c:pt idx="2811">
                  <c:v>1.407</c:v>
                </c:pt>
                <c:pt idx="2812">
                  <c:v>1.407</c:v>
                </c:pt>
                <c:pt idx="2813">
                  <c:v>1.4079999999999999</c:v>
                </c:pt>
                <c:pt idx="2814">
                  <c:v>1.4079999999999999</c:v>
                </c:pt>
                <c:pt idx="2815">
                  <c:v>1.409</c:v>
                </c:pt>
                <c:pt idx="2816">
                  <c:v>1.409</c:v>
                </c:pt>
                <c:pt idx="2817">
                  <c:v>1.41</c:v>
                </c:pt>
                <c:pt idx="2818">
                  <c:v>1.41</c:v>
                </c:pt>
                <c:pt idx="2819">
                  <c:v>1.411</c:v>
                </c:pt>
                <c:pt idx="2820">
                  <c:v>1.411</c:v>
                </c:pt>
                <c:pt idx="2821">
                  <c:v>1.4119999999999999</c:v>
                </c:pt>
                <c:pt idx="2822">
                  <c:v>1.4119999999999999</c:v>
                </c:pt>
                <c:pt idx="2823">
                  <c:v>1.413</c:v>
                </c:pt>
                <c:pt idx="2824">
                  <c:v>1.413</c:v>
                </c:pt>
                <c:pt idx="2825">
                  <c:v>1.4139999999999999</c:v>
                </c:pt>
                <c:pt idx="2826">
                  <c:v>1.4139999999999999</c:v>
                </c:pt>
                <c:pt idx="2827">
                  <c:v>1.415</c:v>
                </c:pt>
                <c:pt idx="2828">
                  <c:v>1.415</c:v>
                </c:pt>
                <c:pt idx="2829">
                  <c:v>1.4159999999999999</c:v>
                </c:pt>
                <c:pt idx="2830">
                  <c:v>1.4159999999999999</c:v>
                </c:pt>
                <c:pt idx="2831">
                  <c:v>1.417</c:v>
                </c:pt>
                <c:pt idx="2832">
                  <c:v>1.417</c:v>
                </c:pt>
                <c:pt idx="2833">
                  <c:v>1.4179999999999999</c:v>
                </c:pt>
                <c:pt idx="2834">
                  <c:v>1.4179999999999999</c:v>
                </c:pt>
                <c:pt idx="2835">
                  <c:v>1.419</c:v>
                </c:pt>
                <c:pt idx="2836">
                  <c:v>1.419</c:v>
                </c:pt>
                <c:pt idx="2837">
                  <c:v>1.42</c:v>
                </c:pt>
                <c:pt idx="2838">
                  <c:v>1.42</c:v>
                </c:pt>
                <c:pt idx="2839">
                  <c:v>1.421</c:v>
                </c:pt>
                <c:pt idx="2840">
                  <c:v>1.421</c:v>
                </c:pt>
                <c:pt idx="2841">
                  <c:v>1.4219999999999999</c:v>
                </c:pt>
                <c:pt idx="2842">
                  <c:v>1.4219999999999999</c:v>
                </c:pt>
                <c:pt idx="2843">
                  <c:v>1.423</c:v>
                </c:pt>
                <c:pt idx="2844">
                  <c:v>1.423</c:v>
                </c:pt>
                <c:pt idx="2845">
                  <c:v>1.4239999999999999</c:v>
                </c:pt>
                <c:pt idx="2846">
                  <c:v>1.4239999999999999</c:v>
                </c:pt>
                <c:pt idx="2847">
                  <c:v>1.425</c:v>
                </c:pt>
                <c:pt idx="2848">
                  <c:v>1.425</c:v>
                </c:pt>
                <c:pt idx="2849">
                  <c:v>1.4259999999999999</c:v>
                </c:pt>
                <c:pt idx="2850">
                  <c:v>1.4259999999999999</c:v>
                </c:pt>
                <c:pt idx="2851">
                  <c:v>1.427</c:v>
                </c:pt>
                <c:pt idx="2852">
                  <c:v>1.427</c:v>
                </c:pt>
                <c:pt idx="2853">
                  <c:v>1.4279999999999999</c:v>
                </c:pt>
                <c:pt idx="2854">
                  <c:v>1.4279999999999999</c:v>
                </c:pt>
                <c:pt idx="2855">
                  <c:v>1.429</c:v>
                </c:pt>
                <c:pt idx="2856">
                  <c:v>1.429</c:v>
                </c:pt>
                <c:pt idx="2857">
                  <c:v>1.43</c:v>
                </c:pt>
                <c:pt idx="2858">
                  <c:v>1.43</c:v>
                </c:pt>
                <c:pt idx="2859">
                  <c:v>1.431</c:v>
                </c:pt>
                <c:pt idx="2860">
                  <c:v>1.431</c:v>
                </c:pt>
                <c:pt idx="2861">
                  <c:v>1.4319999999999999</c:v>
                </c:pt>
                <c:pt idx="2862">
                  <c:v>1.4319999999999999</c:v>
                </c:pt>
                <c:pt idx="2863">
                  <c:v>1.4330000000000001</c:v>
                </c:pt>
                <c:pt idx="2864">
                  <c:v>1.4330000000000001</c:v>
                </c:pt>
                <c:pt idx="2865">
                  <c:v>1.4339999999999999</c:v>
                </c:pt>
                <c:pt idx="2866">
                  <c:v>1.4339999999999999</c:v>
                </c:pt>
                <c:pt idx="2867">
                  <c:v>1.4350000000000001</c:v>
                </c:pt>
                <c:pt idx="2868">
                  <c:v>1.4350000000000001</c:v>
                </c:pt>
                <c:pt idx="2869">
                  <c:v>1.4359999999999999</c:v>
                </c:pt>
                <c:pt idx="2870">
                  <c:v>1.4359999999999999</c:v>
                </c:pt>
                <c:pt idx="2871">
                  <c:v>1.4370000000000001</c:v>
                </c:pt>
                <c:pt idx="2872">
                  <c:v>1.4370000000000001</c:v>
                </c:pt>
                <c:pt idx="2873">
                  <c:v>1.4379999999999999</c:v>
                </c:pt>
                <c:pt idx="2874">
                  <c:v>1.4379999999999999</c:v>
                </c:pt>
                <c:pt idx="2875">
                  <c:v>1.4390000000000001</c:v>
                </c:pt>
                <c:pt idx="2876">
                  <c:v>1.4390000000000001</c:v>
                </c:pt>
                <c:pt idx="2877">
                  <c:v>1.44</c:v>
                </c:pt>
                <c:pt idx="2878">
                  <c:v>1.44</c:v>
                </c:pt>
                <c:pt idx="2879">
                  <c:v>1.4410000000000001</c:v>
                </c:pt>
                <c:pt idx="2880">
                  <c:v>1.4410000000000001</c:v>
                </c:pt>
                <c:pt idx="2881">
                  <c:v>1.4419999999999999</c:v>
                </c:pt>
                <c:pt idx="2882">
                  <c:v>1.4419999999999999</c:v>
                </c:pt>
                <c:pt idx="2883">
                  <c:v>1.4430000000000001</c:v>
                </c:pt>
                <c:pt idx="2884">
                  <c:v>1.4430000000000001</c:v>
                </c:pt>
                <c:pt idx="2885">
                  <c:v>1.444</c:v>
                </c:pt>
                <c:pt idx="2886">
                  <c:v>1.444</c:v>
                </c:pt>
                <c:pt idx="2887">
                  <c:v>1.4450000000000001</c:v>
                </c:pt>
                <c:pt idx="2888">
                  <c:v>1.4450000000000001</c:v>
                </c:pt>
                <c:pt idx="2889">
                  <c:v>1.446</c:v>
                </c:pt>
                <c:pt idx="2890">
                  <c:v>1.446</c:v>
                </c:pt>
                <c:pt idx="2891">
                  <c:v>1.4470000000000001</c:v>
                </c:pt>
                <c:pt idx="2892">
                  <c:v>1.4470000000000001</c:v>
                </c:pt>
                <c:pt idx="2893">
                  <c:v>1.448</c:v>
                </c:pt>
                <c:pt idx="2894">
                  <c:v>1.448</c:v>
                </c:pt>
                <c:pt idx="2895">
                  <c:v>1.4490000000000001</c:v>
                </c:pt>
                <c:pt idx="2896">
                  <c:v>1.4490000000000001</c:v>
                </c:pt>
                <c:pt idx="2897">
                  <c:v>1.45</c:v>
                </c:pt>
                <c:pt idx="2898">
                  <c:v>1.45</c:v>
                </c:pt>
                <c:pt idx="2899">
                  <c:v>1.4510000000000001</c:v>
                </c:pt>
                <c:pt idx="2900">
                  <c:v>1.4510000000000001</c:v>
                </c:pt>
                <c:pt idx="2901">
                  <c:v>1.452</c:v>
                </c:pt>
                <c:pt idx="2902">
                  <c:v>1.452</c:v>
                </c:pt>
                <c:pt idx="2903">
                  <c:v>1.4530000000000001</c:v>
                </c:pt>
                <c:pt idx="2904">
                  <c:v>1.4530000000000001</c:v>
                </c:pt>
                <c:pt idx="2905">
                  <c:v>1.454</c:v>
                </c:pt>
                <c:pt idx="2906">
                  <c:v>1.454</c:v>
                </c:pt>
                <c:pt idx="2907">
                  <c:v>1.4550000000000001</c:v>
                </c:pt>
                <c:pt idx="2908">
                  <c:v>1.4550000000000001</c:v>
                </c:pt>
                <c:pt idx="2909">
                  <c:v>1.456</c:v>
                </c:pt>
                <c:pt idx="2910">
                  <c:v>1.456</c:v>
                </c:pt>
                <c:pt idx="2911">
                  <c:v>1.4570000000000001</c:v>
                </c:pt>
                <c:pt idx="2912">
                  <c:v>1.4570000000000001</c:v>
                </c:pt>
                <c:pt idx="2913">
                  <c:v>1.458</c:v>
                </c:pt>
                <c:pt idx="2914">
                  <c:v>1.458</c:v>
                </c:pt>
                <c:pt idx="2915">
                  <c:v>1.4590000000000001</c:v>
                </c:pt>
                <c:pt idx="2916">
                  <c:v>1.4590000000000001</c:v>
                </c:pt>
                <c:pt idx="2917">
                  <c:v>1.46</c:v>
                </c:pt>
                <c:pt idx="2918">
                  <c:v>1.46</c:v>
                </c:pt>
                <c:pt idx="2919">
                  <c:v>1.4610000000000001</c:v>
                </c:pt>
                <c:pt idx="2920">
                  <c:v>1.4610000000000001</c:v>
                </c:pt>
                <c:pt idx="2921">
                  <c:v>1.462</c:v>
                </c:pt>
                <c:pt idx="2922">
                  <c:v>1.462</c:v>
                </c:pt>
                <c:pt idx="2923">
                  <c:v>1.4630000000000001</c:v>
                </c:pt>
                <c:pt idx="2924">
                  <c:v>1.4630000000000001</c:v>
                </c:pt>
                <c:pt idx="2925">
                  <c:v>1.464</c:v>
                </c:pt>
                <c:pt idx="2926">
                  <c:v>1.464</c:v>
                </c:pt>
                <c:pt idx="2927">
                  <c:v>1.4650000000000001</c:v>
                </c:pt>
                <c:pt idx="2928">
                  <c:v>1.4650000000000001</c:v>
                </c:pt>
                <c:pt idx="2929">
                  <c:v>1.466</c:v>
                </c:pt>
                <c:pt idx="2930">
                  <c:v>1.466</c:v>
                </c:pt>
                <c:pt idx="2931">
                  <c:v>1.4670000000000001</c:v>
                </c:pt>
                <c:pt idx="2932">
                  <c:v>1.4670000000000001</c:v>
                </c:pt>
                <c:pt idx="2933">
                  <c:v>1.468</c:v>
                </c:pt>
                <c:pt idx="2934">
                  <c:v>1.468</c:v>
                </c:pt>
                <c:pt idx="2935">
                  <c:v>1.4690000000000001</c:v>
                </c:pt>
                <c:pt idx="2936">
                  <c:v>1.4690000000000001</c:v>
                </c:pt>
                <c:pt idx="2937">
                  <c:v>1.47</c:v>
                </c:pt>
                <c:pt idx="2938">
                  <c:v>1.47</c:v>
                </c:pt>
                <c:pt idx="2939">
                  <c:v>1.4710000000000001</c:v>
                </c:pt>
                <c:pt idx="2940">
                  <c:v>1.4710000000000001</c:v>
                </c:pt>
                <c:pt idx="2941">
                  <c:v>1.472</c:v>
                </c:pt>
                <c:pt idx="2942">
                  <c:v>1.472</c:v>
                </c:pt>
                <c:pt idx="2943">
                  <c:v>1.4730000000000001</c:v>
                </c:pt>
                <c:pt idx="2944">
                  <c:v>1.4730000000000001</c:v>
                </c:pt>
                <c:pt idx="2945">
                  <c:v>1.474</c:v>
                </c:pt>
                <c:pt idx="2946">
                  <c:v>1.474</c:v>
                </c:pt>
                <c:pt idx="2947">
                  <c:v>1.4750000000000001</c:v>
                </c:pt>
                <c:pt idx="2948">
                  <c:v>1.4750000000000001</c:v>
                </c:pt>
                <c:pt idx="2949">
                  <c:v>1.476</c:v>
                </c:pt>
                <c:pt idx="2950">
                  <c:v>1.476</c:v>
                </c:pt>
                <c:pt idx="2951">
                  <c:v>1.4770000000000001</c:v>
                </c:pt>
                <c:pt idx="2952">
                  <c:v>1.4770000000000001</c:v>
                </c:pt>
                <c:pt idx="2953">
                  <c:v>1.478</c:v>
                </c:pt>
                <c:pt idx="2954">
                  <c:v>1.478</c:v>
                </c:pt>
                <c:pt idx="2955">
                  <c:v>1.4790000000000001</c:v>
                </c:pt>
                <c:pt idx="2956">
                  <c:v>1.4790000000000001</c:v>
                </c:pt>
                <c:pt idx="2957">
                  <c:v>1.48</c:v>
                </c:pt>
                <c:pt idx="2958">
                  <c:v>1.48</c:v>
                </c:pt>
                <c:pt idx="2959">
                  <c:v>1.4810000000000001</c:v>
                </c:pt>
                <c:pt idx="2960">
                  <c:v>1.4810000000000001</c:v>
                </c:pt>
                <c:pt idx="2961">
                  <c:v>1.482</c:v>
                </c:pt>
                <c:pt idx="2962">
                  <c:v>1.482</c:v>
                </c:pt>
                <c:pt idx="2963">
                  <c:v>1.4830000000000001</c:v>
                </c:pt>
                <c:pt idx="2964">
                  <c:v>1.4830000000000001</c:v>
                </c:pt>
                <c:pt idx="2965">
                  <c:v>1.484</c:v>
                </c:pt>
                <c:pt idx="2966">
                  <c:v>1.484</c:v>
                </c:pt>
                <c:pt idx="2967">
                  <c:v>1.4850000000000001</c:v>
                </c:pt>
                <c:pt idx="2968">
                  <c:v>1.4850000000000001</c:v>
                </c:pt>
                <c:pt idx="2969">
                  <c:v>1.486</c:v>
                </c:pt>
                <c:pt idx="2970">
                  <c:v>1.486</c:v>
                </c:pt>
                <c:pt idx="2971">
                  <c:v>1.4870000000000001</c:v>
                </c:pt>
                <c:pt idx="2972">
                  <c:v>1.4870000000000001</c:v>
                </c:pt>
                <c:pt idx="2973">
                  <c:v>1.488</c:v>
                </c:pt>
                <c:pt idx="2974">
                  <c:v>1.488</c:v>
                </c:pt>
                <c:pt idx="2975">
                  <c:v>1.4890000000000001</c:v>
                </c:pt>
                <c:pt idx="2976">
                  <c:v>1.4890000000000001</c:v>
                </c:pt>
                <c:pt idx="2977">
                  <c:v>1.49</c:v>
                </c:pt>
                <c:pt idx="2978">
                  <c:v>1.49</c:v>
                </c:pt>
                <c:pt idx="2979">
                  <c:v>1.4910000000000001</c:v>
                </c:pt>
                <c:pt idx="2980">
                  <c:v>1.4910000000000001</c:v>
                </c:pt>
                <c:pt idx="2981">
                  <c:v>1.492</c:v>
                </c:pt>
                <c:pt idx="2982">
                  <c:v>1.492</c:v>
                </c:pt>
                <c:pt idx="2983">
                  <c:v>1.4930000000000001</c:v>
                </c:pt>
                <c:pt idx="2984">
                  <c:v>1.4930000000000001</c:v>
                </c:pt>
                <c:pt idx="2985">
                  <c:v>1.494</c:v>
                </c:pt>
                <c:pt idx="2986">
                  <c:v>1.494</c:v>
                </c:pt>
                <c:pt idx="2987">
                  <c:v>1.4950000000000001</c:v>
                </c:pt>
                <c:pt idx="2988">
                  <c:v>1.4950000000000001</c:v>
                </c:pt>
                <c:pt idx="2989">
                  <c:v>1.496</c:v>
                </c:pt>
                <c:pt idx="2990">
                  <c:v>1.496</c:v>
                </c:pt>
                <c:pt idx="2991">
                  <c:v>1.4970000000000001</c:v>
                </c:pt>
                <c:pt idx="2992">
                  <c:v>1.4970000000000001</c:v>
                </c:pt>
                <c:pt idx="2993">
                  <c:v>1.498</c:v>
                </c:pt>
                <c:pt idx="2994">
                  <c:v>1.498</c:v>
                </c:pt>
                <c:pt idx="2995">
                  <c:v>1.4990000000000001</c:v>
                </c:pt>
                <c:pt idx="2996">
                  <c:v>1.4990000000000001</c:v>
                </c:pt>
                <c:pt idx="2997">
                  <c:v>1.5</c:v>
                </c:pt>
                <c:pt idx="2998">
                  <c:v>1.5</c:v>
                </c:pt>
                <c:pt idx="2999">
                  <c:v>1.5009999999999999</c:v>
                </c:pt>
                <c:pt idx="3000">
                  <c:v>1.5009999999999999</c:v>
                </c:pt>
                <c:pt idx="3001">
                  <c:v>1.502</c:v>
                </c:pt>
                <c:pt idx="3002">
                  <c:v>1.502</c:v>
                </c:pt>
                <c:pt idx="3003">
                  <c:v>1.5029999999999999</c:v>
                </c:pt>
                <c:pt idx="3004">
                  <c:v>1.5029999999999999</c:v>
                </c:pt>
                <c:pt idx="3005">
                  <c:v>1.504</c:v>
                </c:pt>
                <c:pt idx="3006">
                  <c:v>1.504</c:v>
                </c:pt>
                <c:pt idx="3007">
                  <c:v>1.5049999999999999</c:v>
                </c:pt>
                <c:pt idx="3008">
                  <c:v>1.5049999999999999</c:v>
                </c:pt>
                <c:pt idx="3009">
                  <c:v>1.506</c:v>
                </c:pt>
                <c:pt idx="3010">
                  <c:v>1.506</c:v>
                </c:pt>
                <c:pt idx="3011">
                  <c:v>1.5069999999999999</c:v>
                </c:pt>
                <c:pt idx="3012">
                  <c:v>1.5069999999999999</c:v>
                </c:pt>
                <c:pt idx="3013">
                  <c:v>1.508</c:v>
                </c:pt>
                <c:pt idx="3014">
                  <c:v>1.508</c:v>
                </c:pt>
                <c:pt idx="3015">
                  <c:v>1.5089999999999999</c:v>
                </c:pt>
                <c:pt idx="3016">
                  <c:v>1.5089999999999999</c:v>
                </c:pt>
                <c:pt idx="3017">
                  <c:v>1.51</c:v>
                </c:pt>
                <c:pt idx="3018">
                  <c:v>1.51</c:v>
                </c:pt>
                <c:pt idx="3019">
                  <c:v>1.5109999999999999</c:v>
                </c:pt>
                <c:pt idx="3020">
                  <c:v>1.5109999999999999</c:v>
                </c:pt>
                <c:pt idx="3021">
                  <c:v>1.512</c:v>
                </c:pt>
                <c:pt idx="3022">
                  <c:v>1.512</c:v>
                </c:pt>
                <c:pt idx="3023">
                  <c:v>1.5129999999999999</c:v>
                </c:pt>
                <c:pt idx="3024">
                  <c:v>1.5129999999999999</c:v>
                </c:pt>
                <c:pt idx="3025">
                  <c:v>1.514</c:v>
                </c:pt>
                <c:pt idx="3026">
                  <c:v>1.514</c:v>
                </c:pt>
                <c:pt idx="3027">
                  <c:v>1.5149999999999999</c:v>
                </c:pt>
                <c:pt idx="3028">
                  <c:v>1.5149999999999999</c:v>
                </c:pt>
                <c:pt idx="3029">
                  <c:v>1.516</c:v>
                </c:pt>
                <c:pt idx="3030">
                  <c:v>1.516</c:v>
                </c:pt>
                <c:pt idx="3031">
                  <c:v>1.5169999999999999</c:v>
                </c:pt>
                <c:pt idx="3032">
                  <c:v>1.5169999999999999</c:v>
                </c:pt>
                <c:pt idx="3033">
                  <c:v>1.518</c:v>
                </c:pt>
                <c:pt idx="3034">
                  <c:v>1.518</c:v>
                </c:pt>
                <c:pt idx="3035">
                  <c:v>1.5189999999999999</c:v>
                </c:pt>
                <c:pt idx="3036">
                  <c:v>1.5189999999999999</c:v>
                </c:pt>
                <c:pt idx="3037">
                  <c:v>1.52</c:v>
                </c:pt>
                <c:pt idx="3038">
                  <c:v>1.52</c:v>
                </c:pt>
                <c:pt idx="3039">
                  <c:v>1.5209999999999999</c:v>
                </c:pt>
                <c:pt idx="3040">
                  <c:v>1.5209999999999999</c:v>
                </c:pt>
                <c:pt idx="3041">
                  <c:v>1.522</c:v>
                </c:pt>
                <c:pt idx="3042">
                  <c:v>1.522</c:v>
                </c:pt>
                <c:pt idx="3043">
                  <c:v>1.5229999999999999</c:v>
                </c:pt>
                <c:pt idx="3044">
                  <c:v>1.5229999999999999</c:v>
                </c:pt>
                <c:pt idx="3045">
                  <c:v>1.524</c:v>
                </c:pt>
                <c:pt idx="3046">
                  <c:v>1.524</c:v>
                </c:pt>
                <c:pt idx="3047">
                  <c:v>1.5249999999999999</c:v>
                </c:pt>
                <c:pt idx="3048">
                  <c:v>1.5249999999999999</c:v>
                </c:pt>
                <c:pt idx="3049">
                  <c:v>1.526</c:v>
                </c:pt>
                <c:pt idx="3050">
                  <c:v>1.526</c:v>
                </c:pt>
                <c:pt idx="3051">
                  <c:v>1.5269999999999999</c:v>
                </c:pt>
                <c:pt idx="3052">
                  <c:v>1.5269999999999999</c:v>
                </c:pt>
                <c:pt idx="3053">
                  <c:v>1.528</c:v>
                </c:pt>
                <c:pt idx="3054">
                  <c:v>1.528</c:v>
                </c:pt>
                <c:pt idx="3055">
                  <c:v>1.5289999999999999</c:v>
                </c:pt>
                <c:pt idx="3056">
                  <c:v>1.5289999999999999</c:v>
                </c:pt>
                <c:pt idx="3057">
                  <c:v>1.53</c:v>
                </c:pt>
                <c:pt idx="3058">
                  <c:v>1.53</c:v>
                </c:pt>
                <c:pt idx="3059">
                  <c:v>1.5309999999999999</c:v>
                </c:pt>
                <c:pt idx="3060">
                  <c:v>1.5309999999999999</c:v>
                </c:pt>
                <c:pt idx="3061">
                  <c:v>1.532</c:v>
                </c:pt>
                <c:pt idx="3062">
                  <c:v>1.532</c:v>
                </c:pt>
                <c:pt idx="3063">
                  <c:v>1.5329999999999999</c:v>
                </c:pt>
                <c:pt idx="3064">
                  <c:v>1.5329999999999999</c:v>
                </c:pt>
                <c:pt idx="3065">
                  <c:v>1.534</c:v>
                </c:pt>
                <c:pt idx="3066">
                  <c:v>1.534</c:v>
                </c:pt>
                <c:pt idx="3067">
                  <c:v>1.5349999999999999</c:v>
                </c:pt>
                <c:pt idx="3068">
                  <c:v>1.5349999999999999</c:v>
                </c:pt>
                <c:pt idx="3069">
                  <c:v>1.536</c:v>
                </c:pt>
                <c:pt idx="3070">
                  <c:v>1.536</c:v>
                </c:pt>
                <c:pt idx="3071">
                  <c:v>1.5369999999999999</c:v>
                </c:pt>
                <c:pt idx="3072">
                  <c:v>1.5369999999999999</c:v>
                </c:pt>
                <c:pt idx="3073">
                  <c:v>1.538</c:v>
                </c:pt>
                <c:pt idx="3074">
                  <c:v>1.538</c:v>
                </c:pt>
                <c:pt idx="3075">
                  <c:v>1.5389999999999999</c:v>
                </c:pt>
                <c:pt idx="3076">
                  <c:v>1.5389999999999999</c:v>
                </c:pt>
                <c:pt idx="3077">
                  <c:v>1.54</c:v>
                </c:pt>
                <c:pt idx="3078">
                  <c:v>1.54</c:v>
                </c:pt>
                <c:pt idx="3079">
                  <c:v>1.5409999999999999</c:v>
                </c:pt>
                <c:pt idx="3080">
                  <c:v>1.5409999999999999</c:v>
                </c:pt>
                <c:pt idx="3081">
                  <c:v>1.542</c:v>
                </c:pt>
                <c:pt idx="3082">
                  <c:v>1.542</c:v>
                </c:pt>
                <c:pt idx="3083">
                  <c:v>1.5429999999999999</c:v>
                </c:pt>
                <c:pt idx="3084">
                  <c:v>1.5429999999999999</c:v>
                </c:pt>
                <c:pt idx="3085">
                  <c:v>1.544</c:v>
                </c:pt>
                <c:pt idx="3086">
                  <c:v>1.544</c:v>
                </c:pt>
                <c:pt idx="3087">
                  <c:v>1.5449999999999999</c:v>
                </c:pt>
                <c:pt idx="3088">
                  <c:v>1.5449999999999999</c:v>
                </c:pt>
                <c:pt idx="3089">
                  <c:v>1.546</c:v>
                </c:pt>
                <c:pt idx="3090">
                  <c:v>1.546</c:v>
                </c:pt>
                <c:pt idx="3091">
                  <c:v>1.5469999999999999</c:v>
                </c:pt>
                <c:pt idx="3092">
                  <c:v>1.5469999999999999</c:v>
                </c:pt>
                <c:pt idx="3093">
                  <c:v>1.548</c:v>
                </c:pt>
                <c:pt idx="3094">
                  <c:v>1.548</c:v>
                </c:pt>
                <c:pt idx="3095">
                  <c:v>1.5489999999999999</c:v>
                </c:pt>
                <c:pt idx="3096">
                  <c:v>1.5489999999999999</c:v>
                </c:pt>
                <c:pt idx="3097">
                  <c:v>1.55</c:v>
                </c:pt>
                <c:pt idx="3098">
                  <c:v>1.55</c:v>
                </c:pt>
                <c:pt idx="3099">
                  <c:v>1.5509999999999999</c:v>
                </c:pt>
                <c:pt idx="3100">
                  <c:v>1.5509999999999999</c:v>
                </c:pt>
                <c:pt idx="3101">
                  <c:v>1.552</c:v>
                </c:pt>
                <c:pt idx="3102">
                  <c:v>1.552</c:v>
                </c:pt>
                <c:pt idx="3103">
                  <c:v>1.5529999999999999</c:v>
                </c:pt>
                <c:pt idx="3104">
                  <c:v>1.5529999999999999</c:v>
                </c:pt>
                <c:pt idx="3105">
                  <c:v>1.554</c:v>
                </c:pt>
                <c:pt idx="3106">
                  <c:v>1.554</c:v>
                </c:pt>
                <c:pt idx="3107">
                  <c:v>1.5549999999999999</c:v>
                </c:pt>
                <c:pt idx="3108">
                  <c:v>1.5549999999999999</c:v>
                </c:pt>
                <c:pt idx="3109">
                  <c:v>1.556</c:v>
                </c:pt>
                <c:pt idx="3110">
                  <c:v>1.556</c:v>
                </c:pt>
                <c:pt idx="3111">
                  <c:v>1.5569999999999999</c:v>
                </c:pt>
                <c:pt idx="3112">
                  <c:v>1.5569999999999999</c:v>
                </c:pt>
                <c:pt idx="3113">
                  <c:v>1.5580000000000001</c:v>
                </c:pt>
                <c:pt idx="3114">
                  <c:v>1.5580000000000001</c:v>
                </c:pt>
                <c:pt idx="3115">
                  <c:v>1.5589999999999999</c:v>
                </c:pt>
                <c:pt idx="3116">
                  <c:v>1.5589999999999999</c:v>
                </c:pt>
                <c:pt idx="3117">
                  <c:v>1.56</c:v>
                </c:pt>
                <c:pt idx="3118">
                  <c:v>1.56</c:v>
                </c:pt>
                <c:pt idx="3119">
                  <c:v>1.5609999999999999</c:v>
                </c:pt>
                <c:pt idx="3120">
                  <c:v>1.5609999999999999</c:v>
                </c:pt>
                <c:pt idx="3121">
                  <c:v>1.5620000000000001</c:v>
                </c:pt>
                <c:pt idx="3122">
                  <c:v>1.5620000000000001</c:v>
                </c:pt>
                <c:pt idx="3123">
                  <c:v>1.5629999999999999</c:v>
                </c:pt>
                <c:pt idx="3124">
                  <c:v>1.5629999999999999</c:v>
                </c:pt>
                <c:pt idx="3125">
                  <c:v>1.5640000000000001</c:v>
                </c:pt>
                <c:pt idx="3126">
                  <c:v>1.5640000000000001</c:v>
                </c:pt>
                <c:pt idx="3127">
                  <c:v>1.5649999999999999</c:v>
                </c:pt>
                <c:pt idx="3128">
                  <c:v>1.5649999999999999</c:v>
                </c:pt>
                <c:pt idx="3129">
                  <c:v>1.5660000000000001</c:v>
                </c:pt>
                <c:pt idx="3130">
                  <c:v>1.5660000000000001</c:v>
                </c:pt>
                <c:pt idx="3131">
                  <c:v>1.5669999999999999</c:v>
                </c:pt>
                <c:pt idx="3132">
                  <c:v>1.5669999999999999</c:v>
                </c:pt>
                <c:pt idx="3133">
                  <c:v>1.5680000000000001</c:v>
                </c:pt>
                <c:pt idx="3134">
                  <c:v>1.5680000000000001</c:v>
                </c:pt>
                <c:pt idx="3135">
                  <c:v>1.569</c:v>
                </c:pt>
                <c:pt idx="3136">
                  <c:v>1.569</c:v>
                </c:pt>
                <c:pt idx="3137">
                  <c:v>1.57</c:v>
                </c:pt>
                <c:pt idx="3138">
                  <c:v>1.57</c:v>
                </c:pt>
                <c:pt idx="3139">
                  <c:v>1.571</c:v>
                </c:pt>
                <c:pt idx="3140">
                  <c:v>1.571</c:v>
                </c:pt>
                <c:pt idx="3141">
                  <c:v>1.5720000000000001</c:v>
                </c:pt>
                <c:pt idx="3142">
                  <c:v>1.5720000000000001</c:v>
                </c:pt>
                <c:pt idx="3143">
                  <c:v>1.573</c:v>
                </c:pt>
                <c:pt idx="3144">
                  <c:v>1.573</c:v>
                </c:pt>
                <c:pt idx="3145">
                  <c:v>1.5740000000000001</c:v>
                </c:pt>
                <c:pt idx="3146">
                  <c:v>1.5740000000000001</c:v>
                </c:pt>
                <c:pt idx="3147">
                  <c:v>1.575</c:v>
                </c:pt>
                <c:pt idx="3148">
                  <c:v>1.575</c:v>
                </c:pt>
                <c:pt idx="3149">
                  <c:v>1.5760000000000001</c:v>
                </c:pt>
                <c:pt idx="3150">
                  <c:v>1.5760000000000001</c:v>
                </c:pt>
                <c:pt idx="3151">
                  <c:v>1.577</c:v>
                </c:pt>
                <c:pt idx="3152">
                  <c:v>1.577</c:v>
                </c:pt>
                <c:pt idx="3153">
                  <c:v>1.5780000000000001</c:v>
                </c:pt>
                <c:pt idx="3154">
                  <c:v>1.5780000000000001</c:v>
                </c:pt>
                <c:pt idx="3155">
                  <c:v>1.579</c:v>
                </c:pt>
                <c:pt idx="3156">
                  <c:v>1.579</c:v>
                </c:pt>
                <c:pt idx="3157">
                  <c:v>1.58</c:v>
                </c:pt>
                <c:pt idx="3158">
                  <c:v>1.58</c:v>
                </c:pt>
                <c:pt idx="3159">
                  <c:v>1.581</c:v>
                </c:pt>
                <c:pt idx="3160">
                  <c:v>1.581</c:v>
                </c:pt>
                <c:pt idx="3161">
                  <c:v>1.5820000000000001</c:v>
                </c:pt>
                <c:pt idx="3162">
                  <c:v>1.5820000000000001</c:v>
                </c:pt>
                <c:pt idx="3163">
                  <c:v>1.583</c:v>
                </c:pt>
                <c:pt idx="3164">
                  <c:v>1.583</c:v>
                </c:pt>
                <c:pt idx="3165">
                  <c:v>1.5840000000000001</c:v>
                </c:pt>
                <c:pt idx="3166">
                  <c:v>1.5840000000000001</c:v>
                </c:pt>
                <c:pt idx="3167">
                  <c:v>1.585</c:v>
                </c:pt>
                <c:pt idx="3168">
                  <c:v>1.585</c:v>
                </c:pt>
                <c:pt idx="3169">
                  <c:v>1.5860000000000001</c:v>
                </c:pt>
                <c:pt idx="3170">
                  <c:v>1.5860000000000001</c:v>
                </c:pt>
                <c:pt idx="3171">
                  <c:v>1.587</c:v>
                </c:pt>
                <c:pt idx="3172">
                  <c:v>1.587</c:v>
                </c:pt>
                <c:pt idx="3173">
                  <c:v>1.5880000000000001</c:v>
                </c:pt>
                <c:pt idx="3174">
                  <c:v>1.5880000000000001</c:v>
                </c:pt>
                <c:pt idx="3175">
                  <c:v>1.589</c:v>
                </c:pt>
                <c:pt idx="3176">
                  <c:v>1.589</c:v>
                </c:pt>
                <c:pt idx="3177">
                  <c:v>1.59</c:v>
                </c:pt>
                <c:pt idx="3178">
                  <c:v>1.59</c:v>
                </c:pt>
                <c:pt idx="3179">
                  <c:v>1.591</c:v>
                </c:pt>
                <c:pt idx="3180">
                  <c:v>1.591</c:v>
                </c:pt>
                <c:pt idx="3181">
                  <c:v>1.5920000000000001</c:v>
                </c:pt>
                <c:pt idx="3182">
                  <c:v>1.5920000000000001</c:v>
                </c:pt>
                <c:pt idx="3183">
                  <c:v>1.593</c:v>
                </c:pt>
                <c:pt idx="3184">
                  <c:v>1.593</c:v>
                </c:pt>
                <c:pt idx="3185">
                  <c:v>1.5940000000000001</c:v>
                </c:pt>
                <c:pt idx="3186">
                  <c:v>1.5940000000000001</c:v>
                </c:pt>
                <c:pt idx="3187">
                  <c:v>1.595</c:v>
                </c:pt>
                <c:pt idx="3188">
                  <c:v>1.595</c:v>
                </c:pt>
                <c:pt idx="3189">
                  <c:v>1.5960000000000001</c:v>
                </c:pt>
                <c:pt idx="3190">
                  <c:v>1.5960000000000001</c:v>
                </c:pt>
                <c:pt idx="3191">
                  <c:v>1.597</c:v>
                </c:pt>
                <c:pt idx="3192">
                  <c:v>1.597</c:v>
                </c:pt>
                <c:pt idx="3193">
                  <c:v>1.5980000000000001</c:v>
                </c:pt>
                <c:pt idx="3194">
                  <c:v>1.5980000000000001</c:v>
                </c:pt>
                <c:pt idx="3195">
                  <c:v>1.599</c:v>
                </c:pt>
                <c:pt idx="3196">
                  <c:v>1.599</c:v>
                </c:pt>
                <c:pt idx="3197">
                  <c:v>1.6</c:v>
                </c:pt>
                <c:pt idx="3198">
                  <c:v>1.6</c:v>
                </c:pt>
                <c:pt idx="3199">
                  <c:v>1.601</c:v>
                </c:pt>
                <c:pt idx="3200">
                  <c:v>1.601</c:v>
                </c:pt>
                <c:pt idx="3201">
                  <c:v>1.6020000000000001</c:v>
                </c:pt>
                <c:pt idx="3202">
                  <c:v>1.6020000000000001</c:v>
                </c:pt>
                <c:pt idx="3203">
                  <c:v>1.603</c:v>
                </c:pt>
                <c:pt idx="3204">
                  <c:v>1.603</c:v>
                </c:pt>
                <c:pt idx="3205">
                  <c:v>1.6040000000000001</c:v>
                </c:pt>
                <c:pt idx="3206">
                  <c:v>1.6040000000000001</c:v>
                </c:pt>
                <c:pt idx="3207">
                  <c:v>1.605</c:v>
                </c:pt>
                <c:pt idx="3208">
                  <c:v>1.605</c:v>
                </c:pt>
                <c:pt idx="3209">
                  <c:v>1.6060000000000001</c:v>
                </c:pt>
                <c:pt idx="3210">
                  <c:v>1.6060000000000001</c:v>
                </c:pt>
                <c:pt idx="3211">
                  <c:v>1.607</c:v>
                </c:pt>
                <c:pt idx="3212">
                  <c:v>1.607</c:v>
                </c:pt>
                <c:pt idx="3213">
                  <c:v>1.6080000000000001</c:v>
                </c:pt>
                <c:pt idx="3214">
                  <c:v>1.6080000000000001</c:v>
                </c:pt>
                <c:pt idx="3215">
                  <c:v>1.609</c:v>
                </c:pt>
                <c:pt idx="3216">
                  <c:v>1.609</c:v>
                </c:pt>
                <c:pt idx="3217">
                  <c:v>1.61</c:v>
                </c:pt>
                <c:pt idx="3218">
                  <c:v>1.61</c:v>
                </c:pt>
                <c:pt idx="3219">
                  <c:v>1.611</c:v>
                </c:pt>
                <c:pt idx="3220">
                  <c:v>1.611</c:v>
                </c:pt>
                <c:pt idx="3221">
                  <c:v>1.6120000000000001</c:v>
                </c:pt>
                <c:pt idx="3222">
                  <c:v>1.6120000000000001</c:v>
                </c:pt>
                <c:pt idx="3223">
                  <c:v>1.613</c:v>
                </c:pt>
                <c:pt idx="3224">
                  <c:v>1.613</c:v>
                </c:pt>
                <c:pt idx="3225">
                  <c:v>1.6140000000000001</c:v>
                </c:pt>
                <c:pt idx="3226">
                  <c:v>1.6140000000000001</c:v>
                </c:pt>
                <c:pt idx="3227">
                  <c:v>1.615</c:v>
                </c:pt>
                <c:pt idx="3228">
                  <c:v>1.615</c:v>
                </c:pt>
                <c:pt idx="3229">
                  <c:v>1.6160000000000001</c:v>
                </c:pt>
                <c:pt idx="3230">
                  <c:v>1.6160000000000001</c:v>
                </c:pt>
                <c:pt idx="3231">
                  <c:v>1.617</c:v>
                </c:pt>
                <c:pt idx="3232">
                  <c:v>1.617</c:v>
                </c:pt>
                <c:pt idx="3233">
                  <c:v>1.6180000000000001</c:v>
                </c:pt>
                <c:pt idx="3234">
                  <c:v>1.6180000000000001</c:v>
                </c:pt>
                <c:pt idx="3235">
                  <c:v>1.619</c:v>
                </c:pt>
                <c:pt idx="3236">
                  <c:v>1.619</c:v>
                </c:pt>
                <c:pt idx="3237">
                  <c:v>1.62</c:v>
                </c:pt>
                <c:pt idx="3238">
                  <c:v>1.62</c:v>
                </c:pt>
                <c:pt idx="3239">
                  <c:v>1.621</c:v>
                </c:pt>
                <c:pt idx="3240">
                  <c:v>1.621</c:v>
                </c:pt>
                <c:pt idx="3241">
                  <c:v>1.6220000000000001</c:v>
                </c:pt>
                <c:pt idx="3242">
                  <c:v>1.6220000000000001</c:v>
                </c:pt>
                <c:pt idx="3243">
                  <c:v>1.623</c:v>
                </c:pt>
                <c:pt idx="3244">
                  <c:v>1.623</c:v>
                </c:pt>
                <c:pt idx="3245">
                  <c:v>1.6240000000000001</c:v>
                </c:pt>
                <c:pt idx="3246">
                  <c:v>1.6240000000000001</c:v>
                </c:pt>
                <c:pt idx="3247">
                  <c:v>1.625</c:v>
                </c:pt>
                <c:pt idx="3248">
                  <c:v>1.625</c:v>
                </c:pt>
                <c:pt idx="3249">
                  <c:v>1.6259999999999999</c:v>
                </c:pt>
                <c:pt idx="3250">
                  <c:v>1.6259999999999999</c:v>
                </c:pt>
                <c:pt idx="3251">
                  <c:v>1.627</c:v>
                </c:pt>
                <c:pt idx="3252">
                  <c:v>1.627</c:v>
                </c:pt>
                <c:pt idx="3253">
                  <c:v>1.6279999999999999</c:v>
                </c:pt>
                <c:pt idx="3254">
                  <c:v>1.6279999999999999</c:v>
                </c:pt>
                <c:pt idx="3255">
                  <c:v>1.629</c:v>
                </c:pt>
                <c:pt idx="3256">
                  <c:v>1.629</c:v>
                </c:pt>
                <c:pt idx="3257">
                  <c:v>1.63</c:v>
                </c:pt>
                <c:pt idx="3258">
                  <c:v>1.63</c:v>
                </c:pt>
                <c:pt idx="3259">
                  <c:v>1.631</c:v>
                </c:pt>
                <c:pt idx="3260">
                  <c:v>1.631</c:v>
                </c:pt>
                <c:pt idx="3261">
                  <c:v>1.6319999999999999</c:v>
                </c:pt>
                <c:pt idx="3262">
                  <c:v>1.6319999999999999</c:v>
                </c:pt>
                <c:pt idx="3263">
                  <c:v>1.633</c:v>
                </c:pt>
                <c:pt idx="3264">
                  <c:v>1.633</c:v>
                </c:pt>
                <c:pt idx="3265">
                  <c:v>1.6339999999999999</c:v>
                </c:pt>
                <c:pt idx="3266">
                  <c:v>1.6339999999999999</c:v>
                </c:pt>
                <c:pt idx="3267">
                  <c:v>1.635</c:v>
                </c:pt>
                <c:pt idx="3268">
                  <c:v>1.635</c:v>
                </c:pt>
                <c:pt idx="3269">
                  <c:v>1.6359999999999999</c:v>
                </c:pt>
                <c:pt idx="3270">
                  <c:v>1.6359999999999999</c:v>
                </c:pt>
                <c:pt idx="3271">
                  <c:v>1.637</c:v>
                </c:pt>
                <c:pt idx="3272">
                  <c:v>1.637</c:v>
                </c:pt>
                <c:pt idx="3273">
                  <c:v>1.6379999999999999</c:v>
                </c:pt>
                <c:pt idx="3274">
                  <c:v>1.6379999999999999</c:v>
                </c:pt>
                <c:pt idx="3275">
                  <c:v>1.639</c:v>
                </c:pt>
                <c:pt idx="3276">
                  <c:v>1.639</c:v>
                </c:pt>
                <c:pt idx="3277">
                  <c:v>1.64</c:v>
                </c:pt>
                <c:pt idx="3278">
                  <c:v>1.64</c:v>
                </c:pt>
                <c:pt idx="3279">
                  <c:v>1.641</c:v>
                </c:pt>
                <c:pt idx="3280">
                  <c:v>1.641</c:v>
                </c:pt>
                <c:pt idx="3281">
                  <c:v>1.6419999999999999</c:v>
                </c:pt>
                <c:pt idx="3282">
                  <c:v>1.6419999999999999</c:v>
                </c:pt>
                <c:pt idx="3283">
                  <c:v>1.643</c:v>
                </c:pt>
                <c:pt idx="3284">
                  <c:v>1.643</c:v>
                </c:pt>
                <c:pt idx="3285">
                  <c:v>1.6439999999999999</c:v>
                </c:pt>
                <c:pt idx="3286">
                  <c:v>1.6439999999999999</c:v>
                </c:pt>
                <c:pt idx="3287">
                  <c:v>1.645</c:v>
                </c:pt>
                <c:pt idx="3288">
                  <c:v>1.645</c:v>
                </c:pt>
                <c:pt idx="3289">
                  <c:v>1.6459999999999999</c:v>
                </c:pt>
                <c:pt idx="3290">
                  <c:v>1.6459999999999999</c:v>
                </c:pt>
                <c:pt idx="3291">
                  <c:v>1.647</c:v>
                </c:pt>
                <c:pt idx="3292">
                  <c:v>1.647</c:v>
                </c:pt>
                <c:pt idx="3293">
                  <c:v>1.6479999999999999</c:v>
                </c:pt>
                <c:pt idx="3294">
                  <c:v>1.6479999999999999</c:v>
                </c:pt>
                <c:pt idx="3295">
                  <c:v>1.649</c:v>
                </c:pt>
                <c:pt idx="3296">
                  <c:v>1.649</c:v>
                </c:pt>
                <c:pt idx="3297">
                  <c:v>1.65</c:v>
                </c:pt>
                <c:pt idx="3298">
                  <c:v>1.65</c:v>
                </c:pt>
                <c:pt idx="3299">
                  <c:v>1.651</c:v>
                </c:pt>
                <c:pt idx="3300">
                  <c:v>1.651</c:v>
                </c:pt>
                <c:pt idx="3301">
                  <c:v>1.6519999999999999</c:v>
                </c:pt>
                <c:pt idx="3302">
                  <c:v>1.6519999999999999</c:v>
                </c:pt>
                <c:pt idx="3303">
                  <c:v>1.653</c:v>
                </c:pt>
                <c:pt idx="3304">
                  <c:v>1.653</c:v>
                </c:pt>
                <c:pt idx="3305">
                  <c:v>1.6539999999999999</c:v>
                </c:pt>
                <c:pt idx="3306">
                  <c:v>1.6539999999999999</c:v>
                </c:pt>
                <c:pt idx="3307">
                  <c:v>1.655</c:v>
                </c:pt>
                <c:pt idx="3308">
                  <c:v>1.655</c:v>
                </c:pt>
                <c:pt idx="3309">
                  <c:v>1.6559999999999999</c:v>
                </c:pt>
                <c:pt idx="3310">
                  <c:v>1.6559999999999999</c:v>
                </c:pt>
                <c:pt idx="3311">
                  <c:v>1.657</c:v>
                </c:pt>
                <c:pt idx="3312">
                  <c:v>1.657</c:v>
                </c:pt>
                <c:pt idx="3313">
                  <c:v>1.6579999999999999</c:v>
                </c:pt>
                <c:pt idx="3314">
                  <c:v>1.6579999999999999</c:v>
                </c:pt>
                <c:pt idx="3315">
                  <c:v>1.659</c:v>
                </c:pt>
                <c:pt idx="3316">
                  <c:v>1.659</c:v>
                </c:pt>
                <c:pt idx="3317">
                  <c:v>1.66</c:v>
                </c:pt>
                <c:pt idx="3318">
                  <c:v>1.66</c:v>
                </c:pt>
                <c:pt idx="3319">
                  <c:v>1.661</c:v>
                </c:pt>
                <c:pt idx="3320">
                  <c:v>1.661</c:v>
                </c:pt>
                <c:pt idx="3321">
                  <c:v>1.6619999999999999</c:v>
                </c:pt>
                <c:pt idx="3322">
                  <c:v>1.6619999999999999</c:v>
                </c:pt>
                <c:pt idx="3323">
                  <c:v>1.663</c:v>
                </c:pt>
                <c:pt idx="3324">
                  <c:v>1.663</c:v>
                </c:pt>
                <c:pt idx="3325">
                  <c:v>1.6639999999999999</c:v>
                </c:pt>
                <c:pt idx="3326">
                  <c:v>1.6639999999999999</c:v>
                </c:pt>
                <c:pt idx="3327">
                  <c:v>1.665</c:v>
                </c:pt>
                <c:pt idx="3328">
                  <c:v>1.665</c:v>
                </c:pt>
                <c:pt idx="3329">
                  <c:v>1.6659999999999999</c:v>
                </c:pt>
                <c:pt idx="3330">
                  <c:v>1.6659999999999999</c:v>
                </c:pt>
                <c:pt idx="3331">
                  <c:v>1.667</c:v>
                </c:pt>
                <c:pt idx="3332">
                  <c:v>1.667</c:v>
                </c:pt>
                <c:pt idx="3333">
                  <c:v>1.6679999999999999</c:v>
                </c:pt>
                <c:pt idx="3334">
                  <c:v>1.6679999999999999</c:v>
                </c:pt>
                <c:pt idx="3335">
                  <c:v>1.669</c:v>
                </c:pt>
                <c:pt idx="3336">
                  <c:v>1.669</c:v>
                </c:pt>
                <c:pt idx="3337">
                  <c:v>1.67</c:v>
                </c:pt>
                <c:pt idx="3338">
                  <c:v>1.67</c:v>
                </c:pt>
                <c:pt idx="3339">
                  <c:v>1.671</c:v>
                </c:pt>
                <c:pt idx="3340">
                  <c:v>1.671</c:v>
                </c:pt>
                <c:pt idx="3341">
                  <c:v>1.6719999999999999</c:v>
                </c:pt>
                <c:pt idx="3342">
                  <c:v>1.6719999999999999</c:v>
                </c:pt>
                <c:pt idx="3343">
                  <c:v>1.673</c:v>
                </c:pt>
                <c:pt idx="3344">
                  <c:v>1.673</c:v>
                </c:pt>
                <c:pt idx="3345">
                  <c:v>1.6739999999999999</c:v>
                </c:pt>
                <c:pt idx="3346">
                  <c:v>1.6739999999999999</c:v>
                </c:pt>
                <c:pt idx="3347">
                  <c:v>1.675</c:v>
                </c:pt>
                <c:pt idx="3348">
                  <c:v>1.675</c:v>
                </c:pt>
                <c:pt idx="3349">
                  <c:v>1.6759999999999999</c:v>
                </c:pt>
                <c:pt idx="3350">
                  <c:v>1.6759999999999999</c:v>
                </c:pt>
                <c:pt idx="3351">
                  <c:v>1.677</c:v>
                </c:pt>
                <c:pt idx="3352">
                  <c:v>1.677</c:v>
                </c:pt>
                <c:pt idx="3353">
                  <c:v>1.6779999999999999</c:v>
                </c:pt>
                <c:pt idx="3354">
                  <c:v>1.6779999999999999</c:v>
                </c:pt>
                <c:pt idx="3355">
                  <c:v>1.679</c:v>
                </c:pt>
                <c:pt idx="3356">
                  <c:v>1.679</c:v>
                </c:pt>
                <c:pt idx="3357">
                  <c:v>1.68</c:v>
                </c:pt>
                <c:pt idx="3358">
                  <c:v>1.68</c:v>
                </c:pt>
                <c:pt idx="3359">
                  <c:v>1.681</c:v>
                </c:pt>
                <c:pt idx="3360">
                  <c:v>1.681</c:v>
                </c:pt>
                <c:pt idx="3361">
                  <c:v>1.6819999999999999</c:v>
                </c:pt>
                <c:pt idx="3362">
                  <c:v>1.6819999999999999</c:v>
                </c:pt>
                <c:pt idx="3363">
                  <c:v>1.6830000000000001</c:v>
                </c:pt>
                <c:pt idx="3364">
                  <c:v>1.6830000000000001</c:v>
                </c:pt>
                <c:pt idx="3365">
                  <c:v>1.6839999999999999</c:v>
                </c:pt>
                <c:pt idx="3366">
                  <c:v>1.6839999999999999</c:v>
                </c:pt>
                <c:pt idx="3367">
                  <c:v>1.6850000000000001</c:v>
                </c:pt>
                <c:pt idx="3368">
                  <c:v>1.6850000000000001</c:v>
                </c:pt>
                <c:pt idx="3369">
                  <c:v>1.6859999999999999</c:v>
                </c:pt>
                <c:pt idx="3370">
                  <c:v>1.6859999999999999</c:v>
                </c:pt>
                <c:pt idx="3371">
                  <c:v>1.6870000000000001</c:v>
                </c:pt>
                <c:pt idx="3372">
                  <c:v>1.6870000000000001</c:v>
                </c:pt>
                <c:pt idx="3373">
                  <c:v>1.6879999999999999</c:v>
                </c:pt>
                <c:pt idx="3374">
                  <c:v>1.6879999999999999</c:v>
                </c:pt>
                <c:pt idx="3375">
                  <c:v>1.6890000000000001</c:v>
                </c:pt>
                <c:pt idx="3376">
                  <c:v>1.6890000000000001</c:v>
                </c:pt>
                <c:pt idx="3377">
                  <c:v>1.69</c:v>
                </c:pt>
                <c:pt idx="3378">
                  <c:v>1.69</c:v>
                </c:pt>
                <c:pt idx="3379">
                  <c:v>1.6910000000000001</c:v>
                </c:pt>
                <c:pt idx="3380">
                  <c:v>1.6910000000000001</c:v>
                </c:pt>
                <c:pt idx="3381">
                  <c:v>1.6919999999999999</c:v>
                </c:pt>
                <c:pt idx="3382">
                  <c:v>1.6919999999999999</c:v>
                </c:pt>
                <c:pt idx="3383">
                  <c:v>1.6930000000000001</c:v>
                </c:pt>
                <c:pt idx="3384">
                  <c:v>1.6930000000000001</c:v>
                </c:pt>
                <c:pt idx="3385">
                  <c:v>1.694</c:v>
                </c:pt>
                <c:pt idx="3386">
                  <c:v>1.694</c:v>
                </c:pt>
                <c:pt idx="3387">
                  <c:v>1.6950000000000001</c:v>
                </c:pt>
                <c:pt idx="3388">
                  <c:v>1.6950000000000001</c:v>
                </c:pt>
                <c:pt idx="3389">
                  <c:v>1.696</c:v>
                </c:pt>
                <c:pt idx="3390">
                  <c:v>1.696</c:v>
                </c:pt>
                <c:pt idx="3391">
                  <c:v>1.6970000000000001</c:v>
                </c:pt>
                <c:pt idx="3392">
                  <c:v>1.6970000000000001</c:v>
                </c:pt>
                <c:pt idx="3393">
                  <c:v>1.698</c:v>
                </c:pt>
                <c:pt idx="3394">
                  <c:v>1.698</c:v>
                </c:pt>
                <c:pt idx="3395">
                  <c:v>1.6990000000000001</c:v>
                </c:pt>
                <c:pt idx="3396">
                  <c:v>1.6990000000000001</c:v>
                </c:pt>
                <c:pt idx="3397">
                  <c:v>1.7</c:v>
                </c:pt>
                <c:pt idx="3398">
                  <c:v>1.7</c:v>
                </c:pt>
                <c:pt idx="3399">
                  <c:v>1.7010000000000001</c:v>
                </c:pt>
                <c:pt idx="3400">
                  <c:v>1.7010000000000001</c:v>
                </c:pt>
                <c:pt idx="3401">
                  <c:v>1.702</c:v>
                </c:pt>
                <c:pt idx="3402">
                  <c:v>1.702</c:v>
                </c:pt>
                <c:pt idx="3403">
                  <c:v>1.7030000000000001</c:v>
                </c:pt>
                <c:pt idx="3404">
                  <c:v>1.7030000000000001</c:v>
                </c:pt>
                <c:pt idx="3405">
                  <c:v>1.704</c:v>
                </c:pt>
                <c:pt idx="3406">
                  <c:v>1.704</c:v>
                </c:pt>
                <c:pt idx="3407">
                  <c:v>1.7050000000000001</c:v>
                </c:pt>
                <c:pt idx="3408">
                  <c:v>1.7050000000000001</c:v>
                </c:pt>
                <c:pt idx="3409">
                  <c:v>1.706</c:v>
                </c:pt>
                <c:pt idx="3410">
                  <c:v>1.706</c:v>
                </c:pt>
                <c:pt idx="3411">
                  <c:v>1.7070000000000001</c:v>
                </c:pt>
                <c:pt idx="3412">
                  <c:v>1.7070000000000001</c:v>
                </c:pt>
                <c:pt idx="3413">
                  <c:v>1.708</c:v>
                </c:pt>
                <c:pt idx="3414">
                  <c:v>1.708</c:v>
                </c:pt>
                <c:pt idx="3415">
                  <c:v>1.7090000000000001</c:v>
                </c:pt>
                <c:pt idx="3416">
                  <c:v>1.7090000000000001</c:v>
                </c:pt>
                <c:pt idx="3417">
                  <c:v>1.71</c:v>
                </c:pt>
                <c:pt idx="3418">
                  <c:v>1.71</c:v>
                </c:pt>
                <c:pt idx="3419">
                  <c:v>1.7110000000000001</c:v>
                </c:pt>
                <c:pt idx="3420">
                  <c:v>1.7110000000000001</c:v>
                </c:pt>
                <c:pt idx="3421">
                  <c:v>1.712</c:v>
                </c:pt>
                <c:pt idx="3422">
                  <c:v>1.712</c:v>
                </c:pt>
                <c:pt idx="3423">
                  <c:v>1.7130000000000001</c:v>
                </c:pt>
                <c:pt idx="3424">
                  <c:v>1.7130000000000001</c:v>
                </c:pt>
                <c:pt idx="3425">
                  <c:v>1.714</c:v>
                </c:pt>
                <c:pt idx="3426">
                  <c:v>1.714</c:v>
                </c:pt>
                <c:pt idx="3427">
                  <c:v>1.7150000000000001</c:v>
                </c:pt>
                <c:pt idx="3428">
                  <c:v>1.7150000000000001</c:v>
                </c:pt>
                <c:pt idx="3429">
                  <c:v>1.716</c:v>
                </c:pt>
                <c:pt idx="3430">
                  <c:v>1.716</c:v>
                </c:pt>
                <c:pt idx="3431">
                  <c:v>1.7170000000000001</c:v>
                </c:pt>
                <c:pt idx="3432">
                  <c:v>1.7170000000000001</c:v>
                </c:pt>
                <c:pt idx="3433">
                  <c:v>1.718</c:v>
                </c:pt>
                <c:pt idx="3434">
                  <c:v>1.718</c:v>
                </c:pt>
                <c:pt idx="3435">
                  <c:v>1.7190000000000001</c:v>
                </c:pt>
                <c:pt idx="3436">
                  <c:v>1.7190000000000001</c:v>
                </c:pt>
                <c:pt idx="3437">
                  <c:v>1.72</c:v>
                </c:pt>
                <c:pt idx="3438">
                  <c:v>1.72</c:v>
                </c:pt>
                <c:pt idx="3439">
                  <c:v>1.7210000000000001</c:v>
                </c:pt>
                <c:pt idx="3440">
                  <c:v>1.7210000000000001</c:v>
                </c:pt>
                <c:pt idx="3441">
                  <c:v>1.722</c:v>
                </c:pt>
                <c:pt idx="3442">
                  <c:v>1.722</c:v>
                </c:pt>
                <c:pt idx="3443">
                  <c:v>1.7230000000000001</c:v>
                </c:pt>
                <c:pt idx="3444">
                  <c:v>1.7230000000000001</c:v>
                </c:pt>
                <c:pt idx="3445">
                  <c:v>1.724</c:v>
                </c:pt>
                <c:pt idx="3446">
                  <c:v>1.724</c:v>
                </c:pt>
                <c:pt idx="3447">
                  <c:v>1.7250000000000001</c:v>
                </c:pt>
                <c:pt idx="3448">
                  <c:v>1.7250000000000001</c:v>
                </c:pt>
                <c:pt idx="3449">
                  <c:v>1.726</c:v>
                </c:pt>
                <c:pt idx="3450">
                  <c:v>1.726</c:v>
                </c:pt>
                <c:pt idx="3451">
                  <c:v>1.7270000000000001</c:v>
                </c:pt>
                <c:pt idx="3452">
                  <c:v>1.7270000000000001</c:v>
                </c:pt>
                <c:pt idx="3453">
                  <c:v>1.728</c:v>
                </c:pt>
                <c:pt idx="3454">
                  <c:v>1.728</c:v>
                </c:pt>
                <c:pt idx="3455">
                  <c:v>1.7290000000000001</c:v>
                </c:pt>
                <c:pt idx="3456">
                  <c:v>1.7290000000000001</c:v>
                </c:pt>
                <c:pt idx="3457">
                  <c:v>1.73</c:v>
                </c:pt>
                <c:pt idx="3458">
                  <c:v>1.73</c:v>
                </c:pt>
                <c:pt idx="3459">
                  <c:v>1.7310000000000001</c:v>
                </c:pt>
                <c:pt idx="3460">
                  <c:v>1.7310000000000001</c:v>
                </c:pt>
                <c:pt idx="3461">
                  <c:v>1.732</c:v>
                </c:pt>
                <c:pt idx="3462">
                  <c:v>1.732</c:v>
                </c:pt>
                <c:pt idx="3463">
                  <c:v>1.7330000000000001</c:v>
                </c:pt>
                <c:pt idx="3464">
                  <c:v>1.7330000000000001</c:v>
                </c:pt>
                <c:pt idx="3465">
                  <c:v>1.734</c:v>
                </c:pt>
                <c:pt idx="3466">
                  <c:v>1.734</c:v>
                </c:pt>
                <c:pt idx="3467">
                  <c:v>1.7350000000000001</c:v>
                </c:pt>
                <c:pt idx="3468">
                  <c:v>1.7350000000000001</c:v>
                </c:pt>
                <c:pt idx="3469">
                  <c:v>1.736</c:v>
                </c:pt>
                <c:pt idx="3470">
                  <c:v>1.736</c:v>
                </c:pt>
                <c:pt idx="3471">
                  <c:v>1.7370000000000001</c:v>
                </c:pt>
                <c:pt idx="3472">
                  <c:v>1.7370000000000001</c:v>
                </c:pt>
                <c:pt idx="3473">
                  <c:v>1.738</c:v>
                </c:pt>
                <c:pt idx="3474">
                  <c:v>1.738</c:v>
                </c:pt>
                <c:pt idx="3475">
                  <c:v>1.7390000000000001</c:v>
                </c:pt>
                <c:pt idx="3476">
                  <c:v>1.7390000000000001</c:v>
                </c:pt>
                <c:pt idx="3477">
                  <c:v>1.74</c:v>
                </c:pt>
                <c:pt idx="3478">
                  <c:v>1.74</c:v>
                </c:pt>
                <c:pt idx="3479">
                  <c:v>1.7410000000000001</c:v>
                </c:pt>
                <c:pt idx="3480">
                  <c:v>1.7410000000000001</c:v>
                </c:pt>
                <c:pt idx="3481">
                  <c:v>1.742</c:v>
                </c:pt>
                <c:pt idx="3482">
                  <c:v>1.742</c:v>
                </c:pt>
                <c:pt idx="3483">
                  <c:v>1.7430000000000001</c:v>
                </c:pt>
                <c:pt idx="3484">
                  <c:v>1.7430000000000001</c:v>
                </c:pt>
                <c:pt idx="3485">
                  <c:v>1.744</c:v>
                </c:pt>
                <c:pt idx="3486">
                  <c:v>1.744</c:v>
                </c:pt>
                <c:pt idx="3487">
                  <c:v>1.7450000000000001</c:v>
                </c:pt>
                <c:pt idx="3488">
                  <c:v>1.7450000000000001</c:v>
                </c:pt>
                <c:pt idx="3489">
                  <c:v>1.746</c:v>
                </c:pt>
                <c:pt idx="3490">
                  <c:v>1.746</c:v>
                </c:pt>
                <c:pt idx="3491">
                  <c:v>1.7470000000000001</c:v>
                </c:pt>
                <c:pt idx="3492">
                  <c:v>1.7470000000000001</c:v>
                </c:pt>
                <c:pt idx="3493">
                  <c:v>1.748</c:v>
                </c:pt>
                <c:pt idx="3494">
                  <c:v>1.748</c:v>
                </c:pt>
                <c:pt idx="3495">
                  <c:v>1.7490000000000001</c:v>
                </c:pt>
                <c:pt idx="3496">
                  <c:v>1.7490000000000001</c:v>
                </c:pt>
                <c:pt idx="3497">
                  <c:v>1.75</c:v>
                </c:pt>
                <c:pt idx="3498">
                  <c:v>1.75</c:v>
                </c:pt>
                <c:pt idx="3499">
                  <c:v>1.7509999999999999</c:v>
                </c:pt>
                <c:pt idx="3500">
                  <c:v>1.7509999999999999</c:v>
                </c:pt>
                <c:pt idx="3501">
                  <c:v>1.752</c:v>
                </c:pt>
                <c:pt idx="3502">
                  <c:v>1.752</c:v>
                </c:pt>
                <c:pt idx="3503">
                  <c:v>1.7529999999999999</c:v>
                </c:pt>
                <c:pt idx="3504">
                  <c:v>1.7529999999999999</c:v>
                </c:pt>
                <c:pt idx="3505">
                  <c:v>1.754</c:v>
                </c:pt>
                <c:pt idx="3506">
                  <c:v>1.754</c:v>
                </c:pt>
                <c:pt idx="3507">
                  <c:v>1.7549999999999999</c:v>
                </c:pt>
                <c:pt idx="3508">
                  <c:v>1.7549999999999999</c:v>
                </c:pt>
                <c:pt idx="3509">
                  <c:v>1.756</c:v>
                </c:pt>
                <c:pt idx="3510">
                  <c:v>1.756</c:v>
                </c:pt>
                <c:pt idx="3511">
                  <c:v>1.7569999999999999</c:v>
                </c:pt>
                <c:pt idx="3512">
                  <c:v>1.7569999999999999</c:v>
                </c:pt>
                <c:pt idx="3513">
                  <c:v>1.758</c:v>
                </c:pt>
                <c:pt idx="3514">
                  <c:v>1.758</c:v>
                </c:pt>
                <c:pt idx="3515">
                  <c:v>1.7589999999999999</c:v>
                </c:pt>
                <c:pt idx="3516">
                  <c:v>1.7589999999999999</c:v>
                </c:pt>
                <c:pt idx="3517">
                  <c:v>1.76</c:v>
                </c:pt>
                <c:pt idx="3518">
                  <c:v>1.76</c:v>
                </c:pt>
                <c:pt idx="3519">
                  <c:v>1.7609999999999999</c:v>
                </c:pt>
                <c:pt idx="3520">
                  <c:v>1.7609999999999999</c:v>
                </c:pt>
                <c:pt idx="3521">
                  <c:v>1.762</c:v>
                </c:pt>
                <c:pt idx="3522">
                  <c:v>1.762</c:v>
                </c:pt>
                <c:pt idx="3523">
                  <c:v>1.7629999999999999</c:v>
                </c:pt>
                <c:pt idx="3524">
                  <c:v>1.7629999999999999</c:v>
                </c:pt>
                <c:pt idx="3525">
                  <c:v>1.764</c:v>
                </c:pt>
                <c:pt idx="3526">
                  <c:v>1.764</c:v>
                </c:pt>
                <c:pt idx="3527">
                  <c:v>1.7649999999999999</c:v>
                </c:pt>
                <c:pt idx="3528">
                  <c:v>1.7649999999999999</c:v>
                </c:pt>
                <c:pt idx="3529">
                  <c:v>1.766</c:v>
                </c:pt>
                <c:pt idx="3530">
                  <c:v>1.766</c:v>
                </c:pt>
                <c:pt idx="3531">
                  <c:v>1.7669999999999999</c:v>
                </c:pt>
                <c:pt idx="3532">
                  <c:v>1.7669999999999999</c:v>
                </c:pt>
                <c:pt idx="3533">
                  <c:v>1.768</c:v>
                </c:pt>
                <c:pt idx="3534">
                  <c:v>1.768</c:v>
                </c:pt>
                <c:pt idx="3535">
                  <c:v>1.7689999999999999</c:v>
                </c:pt>
                <c:pt idx="3536">
                  <c:v>1.7689999999999999</c:v>
                </c:pt>
                <c:pt idx="3537">
                  <c:v>1.77</c:v>
                </c:pt>
                <c:pt idx="3538">
                  <c:v>1.77</c:v>
                </c:pt>
                <c:pt idx="3539">
                  <c:v>1.7709999999999999</c:v>
                </c:pt>
                <c:pt idx="3540">
                  <c:v>1.7709999999999999</c:v>
                </c:pt>
                <c:pt idx="3541">
                  <c:v>1.772</c:v>
                </c:pt>
                <c:pt idx="3542">
                  <c:v>1.772</c:v>
                </c:pt>
                <c:pt idx="3543">
                  <c:v>1.7729999999999999</c:v>
                </c:pt>
                <c:pt idx="3544">
                  <c:v>1.7729999999999999</c:v>
                </c:pt>
                <c:pt idx="3545">
                  <c:v>1.774</c:v>
                </c:pt>
                <c:pt idx="3546">
                  <c:v>1.774</c:v>
                </c:pt>
                <c:pt idx="3547">
                  <c:v>1.7749999999999999</c:v>
                </c:pt>
                <c:pt idx="3548">
                  <c:v>1.7749999999999999</c:v>
                </c:pt>
                <c:pt idx="3549">
                  <c:v>1.776</c:v>
                </c:pt>
                <c:pt idx="3550">
                  <c:v>1.776</c:v>
                </c:pt>
                <c:pt idx="3551">
                  <c:v>1.7769999999999999</c:v>
                </c:pt>
                <c:pt idx="3552">
                  <c:v>1.7769999999999999</c:v>
                </c:pt>
                <c:pt idx="3553">
                  <c:v>1.778</c:v>
                </c:pt>
                <c:pt idx="3554">
                  <c:v>1.778</c:v>
                </c:pt>
                <c:pt idx="3555">
                  <c:v>1.7789999999999999</c:v>
                </c:pt>
                <c:pt idx="3556">
                  <c:v>1.7789999999999999</c:v>
                </c:pt>
                <c:pt idx="3557">
                  <c:v>1.78</c:v>
                </c:pt>
                <c:pt idx="3558">
                  <c:v>1.78</c:v>
                </c:pt>
                <c:pt idx="3559">
                  <c:v>1.7809999999999999</c:v>
                </c:pt>
                <c:pt idx="3560">
                  <c:v>1.7809999999999999</c:v>
                </c:pt>
                <c:pt idx="3561">
                  <c:v>1.782</c:v>
                </c:pt>
                <c:pt idx="3562">
                  <c:v>1.782</c:v>
                </c:pt>
                <c:pt idx="3563">
                  <c:v>1.7829999999999999</c:v>
                </c:pt>
                <c:pt idx="3564">
                  <c:v>1.7829999999999999</c:v>
                </c:pt>
                <c:pt idx="3565">
                  <c:v>1.784</c:v>
                </c:pt>
                <c:pt idx="3566">
                  <c:v>1.784</c:v>
                </c:pt>
                <c:pt idx="3567">
                  <c:v>1.7849999999999999</c:v>
                </c:pt>
                <c:pt idx="3568">
                  <c:v>1.7849999999999999</c:v>
                </c:pt>
                <c:pt idx="3569">
                  <c:v>1.786</c:v>
                </c:pt>
                <c:pt idx="3570">
                  <c:v>1.786</c:v>
                </c:pt>
                <c:pt idx="3571">
                  <c:v>1.7869999999999999</c:v>
                </c:pt>
                <c:pt idx="3572">
                  <c:v>1.7869999999999999</c:v>
                </c:pt>
                <c:pt idx="3573">
                  <c:v>1.788</c:v>
                </c:pt>
                <c:pt idx="3574">
                  <c:v>1.788</c:v>
                </c:pt>
                <c:pt idx="3575">
                  <c:v>1.7889999999999999</c:v>
                </c:pt>
                <c:pt idx="3576">
                  <c:v>1.7889999999999999</c:v>
                </c:pt>
                <c:pt idx="3577">
                  <c:v>1.79</c:v>
                </c:pt>
                <c:pt idx="3578">
                  <c:v>1.79</c:v>
                </c:pt>
                <c:pt idx="3579">
                  <c:v>1.7909999999999999</c:v>
                </c:pt>
                <c:pt idx="3580">
                  <c:v>1.7909999999999999</c:v>
                </c:pt>
                <c:pt idx="3581">
                  <c:v>1.792</c:v>
                </c:pt>
                <c:pt idx="3582">
                  <c:v>1.792</c:v>
                </c:pt>
                <c:pt idx="3583">
                  <c:v>1.7929999999999999</c:v>
                </c:pt>
                <c:pt idx="3584">
                  <c:v>1.7929999999999999</c:v>
                </c:pt>
                <c:pt idx="3585">
                  <c:v>1.794</c:v>
                </c:pt>
                <c:pt idx="3586">
                  <c:v>1.794</c:v>
                </c:pt>
                <c:pt idx="3587">
                  <c:v>1.7949999999999999</c:v>
                </c:pt>
                <c:pt idx="3588">
                  <c:v>1.7949999999999999</c:v>
                </c:pt>
                <c:pt idx="3589">
                  <c:v>1.796</c:v>
                </c:pt>
                <c:pt idx="3590">
                  <c:v>1.796</c:v>
                </c:pt>
                <c:pt idx="3591">
                  <c:v>1.7969999999999999</c:v>
                </c:pt>
                <c:pt idx="3592">
                  <c:v>1.7969999999999999</c:v>
                </c:pt>
                <c:pt idx="3593">
                  <c:v>1.798</c:v>
                </c:pt>
                <c:pt idx="3594">
                  <c:v>1.798</c:v>
                </c:pt>
                <c:pt idx="3595">
                  <c:v>1.7989999999999999</c:v>
                </c:pt>
                <c:pt idx="3596">
                  <c:v>1.7989999999999999</c:v>
                </c:pt>
                <c:pt idx="3597">
                  <c:v>1.8</c:v>
                </c:pt>
                <c:pt idx="3598">
                  <c:v>1.8</c:v>
                </c:pt>
                <c:pt idx="3599">
                  <c:v>1.8009999999999999</c:v>
                </c:pt>
                <c:pt idx="3600">
                  <c:v>1.8009999999999999</c:v>
                </c:pt>
                <c:pt idx="3601">
                  <c:v>1.802</c:v>
                </c:pt>
                <c:pt idx="3602">
                  <c:v>1.802</c:v>
                </c:pt>
                <c:pt idx="3603">
                  <c:v>1.8029999999999999</c:v>
                </c:pt>
                <c:pt idx="3604">
                  <c:v>1.8029999999999999</c:v>
                </c:pt>
                <c:pt idx="3605">
                  <c:v>1.804</c:v>
                </c:pt>
                <c:pt idx="3606">
                  <c:v>1.804</c:v>
                </c:pt>
                <c:pt idx="3607">
                  <c:v>1.8049999999999999</c:v>
                </c:pt>
                <c:pt idx="3608">
                  <c:v>1.8049999999999999</c:v>
                </c:pt>
                <c:pt idx="3609">
                  <c:v>1.806</c:v>
                </c:pt>
                <c:pt idx="3610">
                  <c:v>1.806</c:v>
                </c:pt>
                <c:pt idx="3611">
                  <c:v>1.8069999999999999</c:v>
                </c:pt>
                <c:pt idx="3612">
                  <c:v>1.8069999999999999</c:v>
                </c:pt>
                <c:pt idx="3613">
                  <c:v>1.8080000000000001</c:v>
                </c:pt>
                <c:pt idx="3614">
                  <c:v>1.8080000000000001</c:v>
                </c:pt>
                <c:pt idx="3615">
                  <c:v>1.8089999999999999</c:v>
                </c:pt>
                <c:pt idx="3616">
                  <c:v>1.8089999999999999</c:v>
                </c:pt>
                <c:pt idx="3617">
                  <c:v>1.81</c:v>
                </c:pt>
                <c:pt idx="3618">
                  <c:v>1.81</c:v>
                </c:pt>
                <c:pt idx="3619">
                  <c:v>1.8109999999999999</c:v>
                </c:pt>
                <c:pt idx="3620">
                  <c:v>1.8109999999999999</c:v>
                </c:pt>
                <c:pt idx="3621">
                  <c:v>1.8120000000000001</c:v>
                </c:pt>
                <c:pt idx="3622">
                  <c:v>1.8120000000000001</c:v>
                </c:pt>
                <c:pt idx="3623">
                  <c:v>1.8129999999999999</c:v>
                </c:pt>
                <c:pt idx="3624">
                  <c:v>1.8129999999999999</c:v>
                </c:pt>
                <c:pt idx="3625">
                  <c:v>1.8140000000000001</c:v>
                </c:pt>
                <c:pt idx="3626">
                  <c:v>1.8140000000000001</c:v>
                </c:pt>
                <c:pt idx="3627">
                  <c:v>1.8149999999999999</c:v>
                </c:pt>
                <c:pt idx="3628">
                  <c:v>1.8149999999999999</c:v>
                </c:pt>
                <c:pt idx="3629">
                  <c:v>1.8160000000000001</c:v>
                </c:pt>
                <c:pt idx="3630">
                  <c:v>1.8160000000000001</c:v>
                </c:pt>
                <c:pt idx="3631">
                  <c:v>1.8169999999999999</c:v>
                </c:pt>
                <c:pt idx="3632">
                  <c:v>1.8169999999999999</c:v>
                </c:pt>
                <c:pt idx="3633">
                  <c:v>1.8180000000000001</c:v>
                </c:pt>
                <c:pt idx="3634">
                  <c:v>1.8180000000000001</c:v>
                </c:pt>
                <c:pt idx="3635">
                  <c:v>1.819</c:v>
                </c:pt>
                <c:pt idx="3636">
                  <c:v>1.819</c:v>
                </c:pt>
                <c:pt idx="3637">
                  <c:v>1.82</c:v>
                </c:pt>
                <c:pt idx="3638">
                  <c:v>1.82</c:v>
                </c:pt>
                <c:pt idx="3639">
                  <c:v>1.821</c:v>
                </c:pt>
                <c:pt idx="3640">
                  <c:v>1.821</c:v>
                </c:pt>
                <c:pt idx="3641">
                  <c:v>1.8220000000000001</c:v>
                </c:pt>
                <c:pt idx="3642">
                  <c:v>1.8220000000000001</c:v>
                </c:pt>
                <c:pt idx="3643">
                  <c:v>1.823</c:v>
                </c:pt>
                <c:pt idx="3644">
                  <c:v>1.823</c:v>
                </c:pt>
                <c:pt idx="3645">
                  <c:v>1.8240000000000001</c:v>
                </c:pt>
                <c:pt idx="3646">
                  <c:v>1.8240000000000001</c:v>
                </c:pt>
                <c:pt idx="3647">
                  <c:v>1.825</c:v>
                </c:pt>
                <c:pt idx="3648">
                  <c:v>1.825</c:v>
                </c:pt>
                <c:pt idx="3649">
                  <c:v>1.8260000000000001</c:v>
                </c:pt>
                <c:pt idx="3650">
                  <c:v>1.8260000000000001</c:v>
                </c:pt>
                <c:pt idx="3651">
                  <c:v>1.827</c:v>
                </c:pt>
                <c:pt idx="3652">
                  <c:v>1.827</c:v>
                </c:pt>
                <c:pt idx="3653">
                  <c:v>1.8280000000000001</c:v>
                </c:pt>
                <c:pt idx="3654">
                  <c:v>1.8280000000000001</c:v>
                </c:pt>
                <c:pt idx="3655">
                  <c:v>1.829</c:v>
                </c:pt>
                <c:pt idx="3656">
                  <c:v>1.829</c:v>
                </c:pt>
                <c:pt idx="3657">
                  <c:v>1.83</c:v>
                </c:pt>
                <c:pt idx="3658">
                  <c:v>1.83</c:v>
                </c:pt>
                <c:pt idx="3659">
                  <c:v>1.831</c:v>
                </c:pt>
                <c:pt idx="3660">
                  <c:v>1.831</c:v>
                </c:pt>
                <c:pt idx="3661">
                  <c:v>1.8320000000000001</c:v>
                </c:pt>
                <c:pt idx="3662">
                  <c:v>1.8320000000000001</c:v>
                </c:pt>
                <c:pt idx="3663">
                  <c:v>1.833</c:v>
                </c:pt>
                <c:pt idx="3664">
                  <c:v>1.833</c:v>
                </c:pt>
                <c:pt idx="3665">
                  <c:v>1.8340000000000001</c:v>
                </c:pt>
                <c:pt idx="3666">
                  <c:v>1.8340000000000001</c:v>
                </c:pt>
                <c:pt idx="3667">
                  <c:v>1.835</c:v>
                </c:pt>
                <c:pt idx="3668">
                  <c:v>1.835</c:v>
                </c:pt>
                <c:pt idx="3669">
                  <c:v>1.8360000000000001</c:v>
                </c:pt>
                <c:pt idx="3670">
                  <c:v>1.8360000000000001</c:v>
                </c:pt>
                <c:pt idx="3671">
                  <c:v>1.837</c:v>
                </c:pt>
                <c:pt idx="3672">
                  <c:v>1.837</c:v>
                </c:pt>
                <c:pt idx="3673">
                  <c:v>1.8380000000000001</c:v>
                </c:pt>
                <c:pt idx="3674">
                  <c:v>1.8380000000000001</c:v>
                </c:pt>
                <c:pt idx="3675">
                  <c:v>1.839</c:v>
                </c:pt>
                <c:pt idx="3676">
                  <c:v>1.839</c:v>
                </c:pt>
                <c:pt idx="3677">
                  <c:v>1.84</c:v>
                </c:pt>
                <c:pt idx="3678">
                  <c:v>1.84</c:v>
                </c:pt>
                <c:pt idx="3679">
                  <c:v>1.841</c:v>
                </c:pt>
                <c:pt idx="3680">
                  <c:v>1.841</c:v>
                </c:pt>
                <c:pt idx="3681">
                  <c:v>1.8420000000000001</c:v>
                </c:pt>
                <c:pt idx="3682">
                  <c:v>1.8420000000000001</c:v>
                </c:pt>
                <c:pt idx="3683">
                  <c:v>1.843</c:v>
                </c:pt>
                <c:pt idx="3684">
                  <c:v>1.843</c:v>
                </c:pt>
                <c:pt idx="3685">
                  <c:v>1.8440000000000001</c:v>
                </c:pt>
                <c:pt idx="3686">
                  <c:v>1.8440000000000001</c:v>
                </c:pt>
                <c:pt idx="3687">
                  <c:v>1.845</c:v>
                </c:pt>
                <c:pt idx="3688">
                  <c:v>1.845</c:v>
                </c:pt>
                <c:pt idx="3689">
                  <c:v>1.8460000000000001</c:v>
                </c:pt>
                <c:pt idx="3690">
                  <c:v>1.8460000000000001</c:v>
                </c:pt>
                <c:pt idx="3691">
                  <c:v>1.847</c:v>
                </c:pt>
                <c:pt idx="3692">
                  <c:v>1.847</c:v>
                </c:pt>
                <c:pt idx="3693">
                  <c:v>1.8480000000000001</c:v>
                </c:pt>
                <c:pt idx="3694">
                  <c:v>1.8480000000000001</c:v>
                </c:pt>
                <c:pt idx="3695">
                  <c:v>1.849</c:v>
                </c:pt>
                <c:pt idx="3696">
                  <c:v>1.849</c:v>
                </c:pt>
                <c:pt idx="3697">
                  <c:v>1.85</c:v>
                </c:pt>
                <c:pt idx="3698">
                  <c:v>1.85</c:v>
                </c:pt>
                <c:pt idx="3699">
                  <c:v>1.851</c:v>
                </c:pt>
                <c:pt idx="3700">
                  <c:v>1.851</c:v>
                </c:pt>
                <c:pt idx="3701">
                  <c:v>1.8520000000000001</c:v>
                </c:pt>
                <c:pt idx="3702">
                  <c:v>1.8520000000000001</c:v>
                </c:pt>
                <c:pt idx="3703">
                  <c:v>1.853</c:v>
                </c:pt>
                <c:pt idx="3704">
                  <c:v>1.853</c:v>
                </c:pt>
                <c:pt idx="3705">
                  <c:v>1.8540000000000001</c:v>
                </c:pt>
                <c:pt idx="3706">
                  <c:v>1.8540000000000001</c:v>
                </c:pt>
                <c:pt idx="3707">
                  <c:v>1.855</c:v>
                </c:pt>
                <c:pt idx="3708">
                  <c:v>1.855</c:v>
                </c:pt>
                <c:pt idx="3709">
                  <c:v>1.8560000000000001</c:v>
                </c:pt>
                <c:pt idx="3710">
                  <c:v>1.8560000000000001</c:v>
                </c:pt>
                <c:pt idx="3711">
                  <c:v>1.857</c:v>
                </c:pt>
                <c:pt idx="3712">
                  <c:v>1.857</c:v>
                </c:pt>
                <c:pt idx="3713">
                  <c:v>1.8580000000000001</c:v>
                </c:pt>
                <c:pt idx="3714">
                  <c:v>1.8580000000000001</c:v>
                </c:pt>
                <c:pt idx="3715">
                  <c:v>1.859</c:v>
                </c:pt>
                <c:pt idx="3716">
                  <c:v>1.859</c:v>
                </c:pt>
                <c:pt idx="3717">
                  <c:v>1.86</c:v>
                </c:pt>
                <c:pt idx="3718">
                  <c:v>1.86</c:v>
                </c:pt>
                <c:pt idx="3719">
                  <c:v>1.861</c:v>
                </c:pt>
                <c:pt idx="3720">
                  <c:v>1.861</c:v>
                </c:pt>
                <c:pt idx="3721">
                  <c:v>1.8620000000000001</c:v>
                </c:pt>
                <c:pt idx="3722">
                  <c:v>1.8620000000000001</c:v>
                </c:pt>
                <c:pt idx="3723">
                  <c:v>1.863</c:v>
                </c:pt>
                <c:pt idx="3724">
                  <c:v>1.863</c:v>
                </c:pt>
                <c:pt idx="3725">
                  <c:v>1.8640000000000001</c:v>
                </c:pt>
                <c:pt idx="3726">
                  <c:v>1.8640000000000001</c:v>
                </c:pt>
                <c:pt idx="3727">
                  <c:v>1.865</c:v>
                </c:pt>
                <c:pt idx="3728">
                  <c:v>1.865</c:v>
                </c:pt>
                <c:pt idx="3729">
                  <c:v>1.8660000000000001</c:v>
                </c:pt>
                <c:pt idx="3730">
                  <c:v>1.8660000000000001</c:v>
                </c:pt>
                <c:pt idx="3731">
                  <c:v>1.867</c:v>
                </c:pt>
                <c:pt idx="3732">
                  <c:v>1.867</c:v>
                </c:pt>
                <c:pt idx="3733">
                  <c:v>1.8680000000000001</c:v>
                </c:pt>
                <c:pt idx="3734">
                  <c:v>1.8680000000000001</c:v>
                </c:pt>
                <c:pt idx="3735">
                  <c:v>1.869</c:v>
                </c:pt>
                <c:pt idx="3736">
                  <c:v>1.869</c:v>
                </c:pt>
                <c:pt idx="3737">
                  <c:v>1.87</c:v>
                </c:pt>
                <c:pt idx="3738">
                  <c:v>1.87</c:v>
                </c:pt>
                <c:pt idx="3739">
                  <c:v>1.871</c:v>
                </c:pt>
                <c:pt idx="3740">
                  <c:v>1.871</c:v>
                </c:pt>
                <c:pt idx="3741">
                  <c:v>1.8720000000000001</c:v>
                </c:pt>
                <c:pt idx="3742">
                  <c:v>1.8720000000000001</c:v>
                </c:pt>
                <c:pt idx="3743">
                  <c:v>1.873</c:v>
                </c:pt>
                <c:pt idx="3744">
                  <c:v>1.873</c:v>
                </c:pt>
                <c:pt idx="3745">
                  <c:v>1.8740000000000001</c:v>
                </c:pt>
                <c:pt idx="3746">
                  <c:v>1.8740000000000001</c:v>
                </c:pt>
                <c:pt idx="3747">
                  <c:v>1.875</c:v>
                </c:pt>
                <c:pt idx="3748">
                  <c:v>1.875</c:v>
                </c:pt>
                <c:pt idx="3749">
                  <c:v>1.8759999999999999</c:v>
                </c:pt>
                <c:pt idx="3750">
                  <c:v>1.8759999999999999</c:v>
                </c:pt>
                <c:pt idx="3751">
                  <c:v>1.877</c:v>
                </c:pt>
                <c:pt idx="3752">
                  <c:v>1.877</c:v>
                </c:pt>
                <c:pt idx="3753">
                  <c:v>1.8779999999999999</c:v>
                </c:pt>
                <c:pt idx="3754">
                  <c:v>1.8779999999999999</c:v>
                </c:pt>
                <c:pt idx="3755">
                  <c:v>1.879</c:v>
                </c:pt>
                <c:pt idx="3756">
                  <c:v>1.879</c:v>
                </c:pt>
                <c:pt idx="3757">
                  <c:v>1.88</c:v>
                </c:pt>
                <c:pt idx="3758">
                  <c:v>1.88</c:v>
                </c:pt>
                <c:pt idx="3759">
                  <c:v>1.881</c:v>
                </c:pt>
                <c:pt idx="3760">
                  <c:v>1.881</c:v>
                </c:pt>
                <c:pt idx="3761">
                  <c:v>1.8819999999999999</c:v>
                </c:pt>
                <c:pt idx="3762">
                  <c:v>1.8819999999999999</c:v>
                </c:pt>
                <c:pt idx="3763">
                  <c:v>1.883</c:v>
                </c:pt>
                <c:pt idx="3764">
                  <c:v>1.883</c:v>
                </c:pt>
                <c:pt idx="3765">
                  <c:v>1.8839999999999999</c:v>
                </c:pt>
                <c:pt idx="3766">
                  <c:v>1.8839999999999999</c:v>
                </c:pt>
                <c:pt idx="3767">
                  <c:v>1.885</c:v>
                </c:pt>
                <c:pt idx="3768">
                  <c:v>1.885</c:v>
                </c:pt>
                <c:pt idx="3769">
                  <c:v>1.8859999999999999</c:v>
                </c:pt>
                <c:pt idx="3770">
                  <c:v>1.8859999999999999</c:v>
                </c:pt>
                <c:pt idx="3771">
                  <c:v>1.887</c:v>
                </c:pt>
                <c:pt idx="3772">
                  <c:v>1.887</c:v>
                </c:pt>
                <c:pt idx="3773">
                  <c:v>1.8879999999999999</c:v>
                </c:pt>
                <c:pt idx="3774">
                  <c:v>1.8879999999999999</c:v>
                </c:pt>
                <c:pt idx="3775">
                  <c:v>1.889</c:v>
                </c:pt>
                <c:pt idx="3776">
                  <c:v>1.889</c:v>
                </c:pt>
                <c:pt idx="3777">
                  <c:v>1.89</c:v>
                </c:pt>
                <c:pt idx="3778">
                  <c:v>1.89</c:v>
                </c:pt>
                <c:pt idx="3779">
                  <c:v>1.891</c:v>
                </c:pt>
                <c:pt idx="3780">
                  <c:v>1.891</c:v>
                </c:pt>
                <c:pt idx="3781">
                  <c:v>1.8919999999999999</c:v>
                </c:pt>
                <c:pt idx="3782">
                  <c:v>1.8919999999999999</c:v>
                </c:pt>
                <c:pt idx="3783">
                  <c:v>1.893</c:v>
                </c:pt>
                <c:pt idx="3784">
                  <c:v>1.893</c:v>
                </c:pt>
                <c:pt idx="3785">
                  <c:v>1.8939999999999999</c:v>
                </c:pt>
                <c:pt idx="3786">
                  <c:v>1.8939999999999999</c:v>
                </c:pt>
                <c:pt idx="3787">
                  <c:v>1.895</c:v>
                </c:pt>
                <c:pt idx="3788">
                  <c:v>1.895</c:v>
                </c:pt>
                <c:pt idx="3789">
                  <c:v>1.8959999999999999</c:v>
                </c:pt>
                <c:pt idx="3790">
                  <c:v>1.8959999999999999</c:v>
                </c:pt>
                <c:pt idx="3791">
                  <c:v>1.897</c:v>
                </c:pt>
                <c:pt idx="3792">
                  <c:v>1.897</c:v>
                </c:pt>
                <c:pt idx="3793">
                  <c:v>1.8979999999999999</c:v>
                </c:pt>
                <c:pt idx="3794">
                  <c:v>1.8979999999999999</c:v>
                </c:pt>
                <c:pt idx="3795">
                  <c:v>1.899</c:v>
                </c:pt>
                <c:pt idx="3796">
                  <c:v>1.899</c:v>
                </c:pt>
                <c:pt idx="3797">
                  <c:v>1.9</c:v>
                </c:pt>
                <c:pt idx="3798">
                  <c:v>1.9</c:v>
                </c:pt>
                <c:pt idx="3799">
                  <c:v>1.901</c:v>
                </c:pt>
                <c:pt idx="3800">
                  <c:v>1.901</c:v>
                </c:pt>
                <c:pt idx="3801">
                  <c:v>1.9019999999999999</c:v>
                </c:pt>
                <c:pt idx="3802">
                  <c:v>1.9019999999999999</c:v>
                </c:pt>
                <c:pt idx="3803">
                  <c:v>1.903</c:v>
                </c:pt>
                <c:pt idx="3804">
                  <c:v>1.903</c:v>
                </c:pt>
                <c:pt idx="3805">
                  <c:v>1.9039999999999999</c:v>
                </c:pt>
                <c:pt idx="3806">
                  <c:v>1.9039999999999999</c:v>
                </c:pt>
                <c:pt idx="3807">
                  <c:v>1.905</c:v>
                </c:pt>
                <c:pt idx="3808">
                  <c:v>1.905</c:v>
                </c:pt>
                <c:pt idx="3809">
                  <c:v>1.9059999999999999</c:v>
                </c:pt>
                <c:pt idx="3810">
                  <c:v>1.9059999999999999</c:v>
                </c:pt>
                <c:pt idx="3811">
                  <c:v>1.907</c:v>
                </c:pt>
                <c:pt idx="3812">
                  <c:v>1.907</c:v>
                </c:pt>
                <c:pt idx="3813">
                  <c:v>1.9079999999999999</c:v>
                </c:pt>
                <c:pt idx="3814">
                  <c:v>1.9079999999999999</c:v>
                </c:pt>
                <c:pt idx="3815">
                  <c:v>1.909</c:v>
                </c:pt>
                <c:pt idx="3816">
                  <c:v>1.909</c:v>
                </c:pt>
                <c:pt idx="3817">
                  <c:v>1.91</c:v>
                </c:pt>
                <c:pt idx="3818">
                  <c:v>1.91</c:v>
                </c:pt>
                <c:pt idx="3819">
                  <c:v>1.911</c:v>
                </c:pt>
                <c:pt idx="3820">
                  <c:v>1.911</c:v>
                </c:pt>
                <c:pt idx="3821">
                  <c:v>1.9119999999999999</c:v>
                </c:pt>
                <c:pt idx="3822">
                  <c:v>1.9119999999999999</c:v>
                </c:pt>
                <c:pt idx="3823">
                  <c:v>1.913</c:v>
                </c:pt>
                <c:pt idx="3824">
                  <c:v>1.913</c:v>
                </c:pt>
                <c:pt idx="3825">
                  <c:v>1.9139999999999999</c:v>
                </c:pt>
                <c:pt idx="3826">
                  <c:v>1.9139999999999999</c:v>
                </c:pt>
                <c:pt idx="3827">
                  <c:v>1.915</c:v>
                </c:pt>
                <c:pt idx="3828">
                  <c:v>1.915</c:v>
                </c:pt>
                <c:pt idx="3829">
                  <c:v>1.9159999999999999</c:v>
                </c:pt>
                <c:pt idx="3830">
                  <c:v>1.9159999999999999</c:v>
                </c:pt>
                <c:pt idx="3831">
                  <c:v>1.917</c:v>
                </c:pt>
                <c:pt idx="3832">
                  <c:v>1.917</c:v>
                </c:pt>
                <c:pt idx="3833">
                  <c:v>1.9179999999999999</c:v>
                </c:pt>
                <c:pt idx="3834">
                  <c:v>1.9179999999999999</c:v>
                </c:pt>
                <c:pt idx="3835">
                  <c:v>1.919</c:v>
                </c:pt>
                <c:pt idx="3836">
                  <c:v>1.919</c:v>
                </c:pt>
                <c:pt idx="3837">
                  <c:v>1.92</c:v>
                </c:pt>
                <c:pt idx="3838">
                  <c:v>1.92</c:v>
                </c:pt>
                <c:pt idx="3839">
                  <c:v>1.921</c:v>
                </c:pt>
                <c:pt idx="3840">
                  <c:v>1.921</c:v>
                </c:pt>
                <c:pt idx="3841">
                  <c:v>1.9219999999999999</c:v>
                </c:pt>
                <c:pt idx="3842">
                  <c:v>1.9219999999999999</c:v>
                </c:pt>
                <c:pt idx="3843">
                  <c:v>1.923</c:v>
                </c:pt>
                <c:pt idx="3844">
                  <c:v>1.923</c:v>
                </c:pt>
                <c:pt idx="3845">
                  <c:v>1.9239999999999999</c:v>
                </c:pt>
                <c:pt idx="3846">
                  <c:v>1.9239999999999999</c:v>
                </c:pt>
                <c:pt idx="3847">
                  <c:v>1.925</c:v>
                </c:pt>
                <c:pt idx="3848">
                  <c:v>1.925</c:v>
                </c:pt>
                <c:pt idx="3849">
                  <c:v>1.9259999999999999</c:v>
                </c:pt>
                <c:pt idx="3850">
                  <c:v>1.9259999999999999</c:v>
                </c:pt>
                <c:pt idx="3851">
                  <c:v>1.927</c:v>
                </c:pt>
                <c:pt idx="3852">
                  <c:v>1.927</c:v>
                </c:pt>
                <c:pt idx="3853">
                  <c:v>1.9279999999999999</c:v>
                </c:pt>
                <c:pt idx="3854">
                  <c:v>1.9279999999999999</c:v>
                </c:pt>
                <c:pt idx="3855">
                  <c:v>1.929</c:v>
                </c:pt>
                <c:pt idx="3856">
                  <c:v>1.929</c:v>
                </c:pt>
                <c:pt idx="3857">
                  <c:v>1.93</c:v>
                </c:pt>
                <c:pt idx="3858">
                  <c:v>1.93</c:v>
                </c:pt>
                <c:pt idx="3859">
                  <c:v>1.931</c:v>
                </c:pt>
                <c:pt idx="3860">
                  <c:v>1.931</c:v>
                </c:pt>
                <c:pt idx="3861">
                  <c:v>1.9319999999999999</c:v>
                </c:pt>
                <c:pt idx="3862">
                  <c:v>1.9319999999999999</c:v>
                </c:pt>
                <c:pt idx="3863">
                  <c:v>1.9330000000000001</c:v>
                </c:pt>
                <c:pt idx="3864">
                  <c:v>1.9330000000000001</c:v>
                </c:pt>
                <c:pt idx="3865">
                  <c:v>1.9339999999999999</c:v>
                </c:pt>
                <c:pt idx="3866">
                  <c:v>1.9339999999999999</c:v>
                </c:pt>
                <c:pt idx="3867">
                  <c:v>1.9350000000000001</c:v>
                </c:pt>
                <c:pt idx="3868">
                  <c:v>1.9350000000000001</c:v>
                </c:pt>
                <c:pt idx="3869">
                  <c:v>1.9359999999999999</c:v>
                </c:pt>
                <c:pt idx="3870">
                  <c:v>1.9359999999999999</c:v>
                </c:pt>
                <c:pt idx="3871">
                  <c:v>1.9370000000000001</c:v>
                </c:pt>
                <c:pt idx="3872">
                  <c:v>1.9370000000000001</c:v>
                </c:pt>
                <c:pt idx="3873">
                  <c:v>1.9379999999999999</c:v>
                </c:pt>
                <c:pt idx="3874">
                  <c:v>1.9379999999999999</c:v>
                </c:pt>
                <c:pt idx="3875">
                  <c:v>1.9390000000000001</c:v>
                </c:pt>
                <c:pt idx="3876">
                  <c:v>1.9390000000000001</c:v>
                </c:pt>
                <c:pt idx="3877">
                  <c:v>1.94</c:v>
                </c:pt>
                <c:pt idx="3878">
                  <c:v>1.94</c:v>
                </c:pt>
                <c:pt idx="3879">
                  <c:v>1.9410000000000001</c:v>
                </c:pt>
                <c:pt idx="3880">
                  <c:v>1.9410000000000001</c:v>
                </c:pt>
                <c:pt idx="3881">
                  <c:v>1.9419999999999999</c:v>
                </c:pt>
                <c:pt idx="3882">
                  <c:v>1.9419999999999999</c:v>
                </c:pt>
                <c:pt idx="3883">
                  <c:v>1.9430000000000001</c:v>
                </c:pt>
                <c:pt idx="3884">
                  <c:v>1.9430000000000001</c:v>
                </c:pt>
                <c:pt idx="3885">
                  <c:v>1.944</c:v>
                </c:pt>
                <c:pt idx="3886">
                  <c:v>1.944</c:v>
                </c:pt>
                <c:pt idx="3887">
                  <c:v>1.9450000000000001</c:v>
                </c:pt>
                <c:pt idx="3888">
                  <c:v>1.9450000000000001</c:v>
                </c:pt>
                <c:pt idx="3889">
                  <c:v>1.946</c:v>
                </c:pt>
                <c:pt idx="3890">
                  <c:v>1.946</c:v>
                </c:pt>
                <c:pt idx="3891">
                  <c:v>1.9470000000000001</c:v>
                </c:pt>
                <c:pt idx="3892">
                  <c:v>1.9470000000000001</c:v>
                </c:pt>
                <c:pt idx="3893">
                  <c:v>1.948</c:v>
                </c:pt>
                <c:pt idx="3894">
                  <c:v>1.948</c:v>
                </c:pt>
                <c:pt idx="3895">
                  <c:v>1.9490000000000001</c:v>
                </c:pt>
                <c:pt idx="3896">
                  <c:v>1.9490000000000001</c:v>
                </c:pt>
                <c:pt idx="3897">
                  <c:v>1.95</c:v>
                </c:pt>
                <c:pt idx="3898">
                  <c:v>1.95</c:v>
                </c:pt>
                <c:pt idx="3899">
                  <c:v>1.9510000000000001</c:v>
                </c:pt>
                <c:pt idx="3900">
                  <c:v>1.9510000000000001</c:v>
                </c:pt>
                <c:pt idx="3901">
                  <c:v>1.952</c:v>
                </c:pt>
                <c:pt idx="3902">
                  <c:v>1.952</c:v>
                </c:pt>
                <c:pt idx="3903">
                  <c:v>1.9530000000000001</c:v>
                </c:pt>
                <c:pt idx="3904">
                  <c:v>1.9530000000000001</c:v>
                </c:pt>
                <c:pt idx="3905">
                  <c:v>1.954</c:v>
                </c:pt>
                <c:pt idx="3906">
                  <c:v>1.954</c:v>
                </c:pt>
                <c:pt idx="3907">
                  <c:v>1.9550000000000001</c:v>
                </c:pt>
                <c:pt idx="3908">
                  <c:v>1.9550000000000001</c:v>
                </c:pt>
                <c:pt idx="3909">
                  <c:v>1.956</c:v>
                </c:pt>
                <c:pt idx="3910">
                  <c:v>1.956</c:v>
                </c:pt>
                <c:pt idx="3911">
                  <c:v>1.9570000000000001</c:v>
                </c:pt>
                <c:pt idx="3912">
                  <c:v>1.9570000000000001</c:v>
                </c:pt>
                <c:pt idx="3913">
                  <c:v>1.958</c:v>
                </c:pt>
                <c:pt idx="3914">
                  <c:v>1.958</c:v>
                </c:pt>
                <c:pt idx="3915">
                  <c:v>1.9590000000000001</c:v>
                </c:pt>
                <c:pt idx="3916">
                  <c:v>1.9590000000000001</c:v>
                </c:pt>
                <c:pt idx="3917">
                  <c:v>1.96</c:v>
                </c:pt>
                <c:pt idx="3918">
                  <c:v>1.96</c:v>
                </c:pt>
                <c:pt idx="3919">
                  <c:v>1.9610000000000001</c:v>
                </c:pt>
                <c:pt idx="3920">
                  <c:v>1.9610000000000001</c:v>
                </c:pt>
                <c:pt idx="3921">
                  <c:v>1.962</c:v>
                </c:pt>
                <c:pt idx="3922">
                  <c:v>1.962</c:v>
                </c:pt>
                <c:pt idx="3923">
                  <c:v>1.9630000000000001</c:v>
                </c:pt>
                <c:pt idx="3924">
                  <c:v>1.9630000000000001</c:v>
                </c:pt>
                <c:pt idx="3925">
                  <c:v>1.964</c:v>
                </c:pt>
                <c:pt idx="3926">
                  <c:v>1.964</c:v>
                </c:pt>
                <c:pt idx="3927">
                  <c:v>1.9650000000000001</c:v>
                </c:pt>
                <c:pt idx="3928">
                  <c:v>1.9650000000000001</c:v>
                </c:pt>
                <c:pt idx="3929">
                  <c:v>1.966</c:v>
                </c:pt>
                <c:pt idx="3930">
                  <c:v>1.966</c:v>
                </c:pt>
                <c:pt idx="3931">
                  <c:v>1.9670000000000001</c:v>
                </c:pt>
                <c:pt idx="3932">
                  <c:v>1.9670000000000001</c:v>
                </c:pt>
                <c:pt idx="3933">
                  <c:v>1.968</c:v>
                </c:pt>
                <c:pt idx="3934">
                  <c:v>1.968</c:v>
                </c:pt>
                <c:pt idx="3935">
                  <c:v>1.9690000000000001</c:v>
                </c:pt>
                <c:pt idx="3936">
                  <c:v>1.9690000000000001</c:v>
                </c:pt>
                <c:pt idx="3937">
                  <c:v>1.97</c:v>
                </c:pt>
                <c:pt idx="3938">
                  <c:v>1.97</c:v>
                </c:pt>
                <c:pt idx="3939">
                  <c:v>1.9710000000000001</c:v>
                </c:pt>
                <c:pt idx="3940">
                  <c:v>1.9710000000000001</c:v>
                </c:pt>
                <c:pt idx="3941">
                  <c:v>1.972</c:v>
                </c:pt>
                <c:pt idx="3942">
                  <c:v>1.972</c:v>
                </c:pt>
                <c:pt idx="3943">
                  <c:v>1.9730000000000001</c:v>
                </c:pt>
                <c:pt idx="3944">
                  <c:v>1.9730000000000001</c:v>
                </c:pt>
                <c:pt idx="3945">
                  <c:v>1.974</c:v>
                </c:pt>
                <c:pt idx="3946">
                  <c:v>1.974</c:v>
                </c:pt>
                <c:pt idx="3947">
                  <c:v>1.9750000000000001</c:v>
                </c:pt>
                <c:pt idx="3948">
                  <c:v>1.9750000000000001</c:v>
                </c:pt>
                <c:pt idx="3949">
                  <c:v>1.976</c:v>
                </c:pt>
                <c:pt idx="3950">
                  <c:v>1.976</c:v>
                </c:pt>
                <c:pt idx="3951">
                  <c:v>1.9770000000000001</c:v>
                </c:pt>
                <c:pt idx="3952">
                  <c:v>1.9770000000000001</c:v>
                </c:pt>
                <c:pt idx="3953">
                  <c:v>1.978</c:v>
                </c:pt>
                <c:pt idx="3954">
                  <c:v>1.978</c:v>
                </c:pt>
                <c:pt idx="3955">
                  <c:v>1.9790000000000001</c:v>
                </c:pt>
                <c:pt idx="3956">
                  <c:v>1.9790000000000001</c:v>
                </c:pt>
                <c:pt idx="3957">
                  <c:v>1.98</c:v>
                </c:pt>
                <c:pt idx="3958">
                  <c:v>1.98</c:v>
                </c:pt>
                <c:pt idx="3959">
                  <c:v>1.9810000000000001</c:v>
                </c:pt>
                <c:pt idx="3960">
                  <c:v>1.9810000000000001</c:v>
                </c:pt>
                <c:pt idx="3961">
                  <c:v>1.982</c:v>
                </c:pt>
                <c:pt idx="3962">
                  <c:v>1.982</c:v>
                </c:pt>
                <c:pt idx="3963">
                  <c:v>1.9830000000000001</c:v>
                </c:pt>
                <c:pt idx="3964">
                  <c:v>1.9830000000000001</c:v>
                </c:pt>
                <c:pt idx="3965">
                  <c:v>1.984</c:v>
                </c:pt>
                <c:pt idx="3966">
                  <c:v>1.984</c:v>
                </c:pt>
                <c:pt idx="3967">
                  <c:v>1.9850000000000001</c:v>
                </c:pt>
                <c:pt idx="3968">
                  <c:v>1.9850000000000001</c:v>
                </c:pt>
                <c:pt idx="3969">
                  <c:v>1.986</c:v>
                </c:pt>
                <c:pt idx="3970">
                  <c:v>1.986</c:v>
                </c:pt>
                <c:pt idx="3971">
                  <c:v>1.9870000000000001</c:v>
                </c:pt>
                <c:pt idx="3972">
                  <c:v>1.9870000000000001</c:v>
                </c:pt>
                <c:pt idx="3973">
                  <c:v>1.988</c:v>
                </c:pt>
                <c:pt idx="3974">
                  <c:v>1.988</c:v>
                </c:pt>
                <c:pt idx="3975">
                  <c:v>1.9890000000000001</c:v>
                </c:pt>
                <c:pt idx="3976">
                  <c:v>1.9890000000000001</c:v>
                </c:pt>
                <c:pt idx="3977">
                  <c:v>1.99</c:v>
                </c:pt>
                <c:pt idx="3978">
                  <c:v>1.99</c:v>
                </c:pt>
                <c:pt idx="3979">
                  <c:v>1.9910000000000001</c:v>
                </c:pt>
                <c:pt idx="3980">
                  <c:v>1.9910000000000001</c:v>
                </c:pt>
                <c:pt idx="3981">
                  <c:v>1.992</c:v>
                </c:pt>
                <c:pt idx="3982">
                  <c:v>1.992</c:v>
                </c:pt>
                <c:pt idx="3983">
                  <c:v>1.9930000000000001</c:v>
                </c:pt>
                <c:pt idx="3984">
                  <c:v>1.9930000000000001</c:v>
                </c:pt>
                <c:pt idx="3985">
                  <c:v>1.994</c:v>
                </c:pt>
                <c:pt idx="3986">
                  <c:v>1.994</c:v>
                </c:pt>
                <c:pt idx="3987">
                  <c:v>1.9950000000000001</c:v>
                </c:pt>
                <c:pt idx="3988">
                  <c:v>1.9950000000000001</c:v>
                </c:pt>
                <c:pt idx="3989">
                  <c:v>1.996</c:v>
                </c:pt>
                <c:pt idx="3990">
                  <c:v>1.996</c:v>
                </c:pt>
                <c:pt idx="3991">
                  <c:v>1.9970000000000001</c:v>
                </c:pt>
                <c:pt idx="3992">
                  <c:v>1.9970000000000001</c:v>
                </c:pt>
                <c:pt idx="3993">
                  <c:v>1.998</c:v>
                </c:pt>
                <c:pt idx="3994">
                  <c:v>1.998</c:v>
                </c:pt>
                <c:pt idx="3995">
                  <c:v>1.9990000000000001</c:v>
                </c:pt>
                <c:pt idx="3996">
                  <c:v>1.9990000000000001</c:v>
                </c:pt>
                <c:pt idx="3997">
                  <c:v>2</c:v>
                </c:pt>
                <c:pt idx="3998">
                  <c:v>2</c:v>
                </c:pt>
                <c:pt idx="3999">
                  <c:v>2.0009999999999999</c:v>
                </c:pt>
                <c:pt idx="4000">
                  <c:v>2.0009999999999999</c:v>
                </c:pt>
                <c:pt idx="4001">
                  <c:v>2.0019999999999998</c:v>
                </c:pt>
                <c:pt idx="4002">
                  <c:v>2.0019999999999998</c:v>
                </c:pt>
                <c:pt idx="4003">
                  <c:v>2.0030000000000001</c:v>
                </c:pt>
                <c:pt idx="4004">
                  <c:v>2.0030000000000001</c:v>
                </c:pt>
                <c:pt idx="4005">
                  <c:v>2.004</c:v>
                </c:pt>
                <c:pt idx="4006">
                  <c:v>2.004</c:v>
                </c:pt>
                <c:pt idx="4007">
                  <c:v>2.0049999999999999</c:v>
                </c:pt>
                <c:pt idx="4008">
                  <c:v>2.0049999999999999</c:v>
                </c:pt>
                <c:pt idx="4009">
                  <c:v>2.0059999999999998</c:v>
                </c:pt>
                <c:pt idx="4010">
                  <c:v>2.0059999999999998</c:v>
                </c:pt>
                <c:pt idx="4011">
                  <c:v>2.0070000000000001</c:v>
                </c:pt>
                <c:pt idx="4012">
                  <c:v>2.0070000000000001</c:v>
                </c:pt>
                <c:pt idx="4013">
                  <c:v>2.008</c:v>
                </c:pt>
                <c:pt idx="4014">
                  <c:v>2.008</c:v>
                </c:pt>
                <c:pt idx="4015">
                  <c:v>2.0089999999999999</c:v>
                </c:pt>
                <c:pt idx="4016">
                  <c:v>2.0089999999999999</c:v>
                </c:pt>
                <c:pt idx="4017">
                  <c:v>2.0099999999999998</c:v>
                </c:pt>
                <c:pt idx="4018">
                  <c:v>2.0099999999999998</c:v>
                </c:pt>
                <c:pt idx="4019">
                  <c:v>2.0110000000000001</c:v>
                </c:pt>
                <c:pt idx="4020">
                  <c:v>2.0110000000000001</c:v>
                </c:pt>
                <c:pt idx="4021">
                  <c:v>2.012</c:v>
                </c:pt>
                <c:pt idx="4022">
                  <c:v>2.012</c:v>
                </c:pt>
                <c:pt idx="4023">
                  <c:v>2.0129999999999999</c:v>
                </c:pt>
                <c:pt idx="4024">
                  <c:v>2.0129999999999999</c:v>
                </c:pt>
                <c:pt idx="4025">
                  <c:v>2.0139999999999998</c:v>
                </c:pt>
                <c:pt idx="4026">
                  <c:v>2.0139999999999998</c:v>
                </c:pt>
                <c:pt idx="4027">
                  <c:v>2.0150000000000001</c:v>
                </c:pt>
                <c:pt idx="4028">
                  <c:v>2.0150000000000001</c:v>
                </c:pt>
                <c:pt idx="4029">
                  <c:v>2.016</c:v>
                </c:pt>
                <c:pt idx="4030">
                  <c:v>2.016</c:v>
                </c:pt>
                <c:pt idx="4031">
                  <c:v>2.0169999999999999</c:v>
                </c:pt>
                <c:pt idx="4032">
                  <c:v>2.0169999999999999</c:v>
                </c:pt>
                <c:pt idx="4033">
                  <c:v>2.0179999999999998</c:v>
                </c:pt>
                <c:pt idx="4034">
                  <c:v>2.0179999999999998</c:v>
                </c:pt>
                <c:pt idx="4035">
                  <c:v>2.0190000000000001</c:v>
                </c:pt>
                <c:pt idx="4036">
                  <c:v>2.0190000000000001</c:v>
                </c:pt>
                <c:pt idx="4037">
                  <c:v>2.02</c:v>
                </c:pt>
                <c:pt idx="4038">
                  <c:v>2.02</c:v>
                </c:pt>
                <c:pt idx="4039">
                  <c:v>2.0209999999999999</c:v>
                </c:pt>
                <c:pt idx="4040">
                  <c:v>2.0209999999999999</c:v>
                </c:pt>
                <c:pt idx="4041">
                  <c:v>2.0219999999999998</c:v>
                </c:pt>
                <c:pt idx="4042">
                  <c:v>2.0219999999999998</c:v>
                </c:pt>
                <c:pt idx="4043">
                  <c:v>2.0230000000000001</c:v>
                </c:pt>
                <c:pt idx="4044">
                  <c:v>2.0230000000000001</c:v>
                </c:pt>
                <c:pt idx="4045">
                  <c:v>2.024</c:v>
                </c:pt>
                <c:pt idx="4046">
                  <c:v>2.024</c:v>
                </c:pt>
                <c:pt idx="4047">
                  <c:v>2.0249999999999999</c:v>
                </c:pt>
                <c:pt idx="4048">
                  <c:v>2.0249999999999999</c:v>
                </c:pt>
                <c:pt idx="4049">
                  <c:v>2.0259999999999998</c:v>
                </c:pt>
                <c:pt idx="4050">
                  <c:v>2.0259999999999998</c:v>
                </c:pt>
                <c:pt idx="4051">
                  <c:v>2.0270000000000001</c:v>
                </c:pt>
                <c:pt idx="4052">
                  <c:v>2.0270000000000001</c:v>
                </c:pt>
                <c:pt idx="4053">
                  <c:v>2.028</c:v>
                </c:pt>
                <c:pt idx="4054">
                  <c:v>2.028</c:v>
                </c:pt>
                <c:pt idx="4055">
                  <c:v>2.0289999999999999</c:v>
                </c:pt>
                <c:pt idx="4056">
                  <c:v>2.0289999999999999</c:v>
                </c:pt>
                <c:pt idx="4057">
                  <c:v>2.0299999999999998</c:v>
                </c:pt>
                <c:pt idx="4058">
                  <c:v>2.0299999999999998</c:v>
                </c:pt>
                <c:pt idx="4059">
                  <c:v>2.0310000000000001</c:v>
                </c:pt>
                <c:pt idx="4060">
                  <c:v>2.0310000000000001</c:v>
                </c:pt>
                <c:pt idx="4061">
                  <c:v>2.032</c:v>
                </c:pt>
                <c:pt idx="4062">
                  <c:v>2.032</c:v>
                </c:pt>
                <c:pt idx="4063">
                  <c:v>2.0329999999999999</c:v>
                </c:pt>
                <c:pt idx="4064">
                  <c:v>2.0329999999999999</c:v>
                </c:pt>
                <c:pt idx="4065">
                  <c:v>2.0339999999999998</c:v>
                </c:pt>
                <c:pt idx="4066">
                  <c:v>2.0339999999999998</c:v>
                </c:pt>
                <c:pt idx="4067">
                  <c:v>2.0350000000000001</c:v>
                </c:pt>
                <c:pt idx="4068">
                  <c:v>2.0350000000000001</c:v>
                </c:pt>
                <c:pt idx="4069">
                  <c:v>2.036</c:v>
                </c:pt>
                <c:pt idx="4070">
                  <c:v>2.036</c:v>
                </c:pt>
                <c:pt idx="4071">
                  <c:v>2.0369999999999999</c:v>
                </c:pt>
                <c:pt idx="4072">
                  <c:v>2.0369999999999999</c:v>
                </c:pt>
                <c:pt idx="4073">
                  <c:v>2.0379999999999998</c:v>
                </c:pt>
                <c:pt idx="4074">
                  <c:v>2.0379999999999998</c:v>
                </c:pt>
                <c:pt idx="4075">
                  <c:v>2.0390000000000001</c:v>
                </c:pt>
                <c:pt idx="4076">
                  <c:v>2.0390000000000001</c:v>
                </c:pt>
                <c:pt idx="4077">
                  <c:v>2.04</c:v>
                </c:pt>
                <c:pt idx="4078">
                  <c:v>2.04</c:v>
                </c:pt>
                <c:pt idx="4079">
                  <c:v>2.0409999999999999</c:v>
                </c:pt>
                <c:pt idx="4080">
                  <c:v>2.0409999999999999</c:v>
                </c:pt>
                <c:pt idx="4081">
                  <c:v>2.0419999999999998</c:v>
                </c:pt>
                <c:pt idx="4082">
                  <c:v>2.0419999999999998</c:v>
                </c:pt>
                <c:pt idx="4083">
                  <c:v>2.0430000000000001</c:v>
                </c:pt>
                <c:pt idx="4084">
                  <c:v>2.0430000000000001</c:v>
                </c:pt>
                <c:pt idx="4085">
                  <c:v>2.044</c:v>
                </c:pt>
                <c:pt idx="4086">
                  <c:v>2.044</c:v>
                </c:pt>
                <c:pt idx="4087">
                  <c:v>2.0449999999999999</c:v>
                </c:pt>
                <c:pt idx="4088">
                  <c:v>2.0449999999999999</c:v>
                </c:pt>
                <c:pt idx="4089">
                  <c:v>2.0459999999999998</c:v>
                </c:pt>
                <c:pt idx="4090">
                  <c:v>2.0459999999999998</c:v>
                </c:pt>
                <c:pt idx="4091">
                  <c:v>2.0470000000000002</c:v>
                </c:pt>
                <c:pt idx="4092">
                  <c:v>2.0470000000000002</c:v>
                </c:pt>
                <c:pt idx="4093">
                  <c:v>2.048</c:v>
                </c:pt>
                <c:pt idx="4094">
                  <c:v>2.048</c:v>
                </c:pt>
                <c:pt idx="4095">
                  <c:v>2.0489999999999999</c:v>
                </c:pt>
                <c:pt idx="4096">
                  <c:v>2.0489999999999999</c:v>
                </c:pt>
                <c:pt idx="4097">
                  <c:v>2.0499999999999998</c:v>
                </c:pt>
                <c:pt idx="4098">
                  <c:v>2.0499999999999998</c:v>
                </c:pt>
                <c:pt idx="4099">
                  <c:v>2.0510000000000002</c:v>
                </c:pt>
                <c:pt idx="4100">
                  <c:v>2.0510000000000002</c:v>
                </c:pt>
                <c:pt idx="4101">
                  <c:v>2.052</c:v>
                </c:pt>
                <c:pt idx="4102">
                  <c:v>2.052</c:v>
                </c:pt>
                <c:pt idx="4103">
                  <c:v>2.0529999999999999</c:v>
                </c:pt>
                <c:pt idx="4104">
                  <c:v>2.0529999999999999</c:v>
                </c:pt>
                <c:pt idx="4105">
                  <c:v>2.0539999999999998</c:v>
                </c:pt>
                <c:pt idx="4106">
                  <c:v>2.0539999999999998</c:v>
                </c:pt>
                <c:pt idx="4107">
                  <c:v>2.0550000000000002</c:v>
                </c:pt>
                <c:pt idx="4108">
                  <c:v>2.0550000000000002</c:v>
                </c:pt>
                <c:pt idx="4109">
                  <c:v>2.056</c:v>
                </c:pt>
                <c:pt idx="4110">
                  <c:v>2.056</c:v>
                </c:pt>
                <c:pt idx="4111">
                  <c:v>2.0569999999999999</c:v>
                </c:pt>
                <c:pt idx="4112">
                  <c:v>2.0569999999999999</c:v>
                </c:pt>
                <c:pt idx="4113">
                  <c:v>2.0579999999999998</c:v>
                </c:pt>
                <c:pt idx="4114">
                  <c:v>2.0579999999999998</c:v>
                </c:pt>
                <c:pt idx="4115">
                  <c:v>2.0590000000000002</c:v>
                </c:pt>
                <c:pt idx="4116">
                  <c:v>2.0590000000000002</c:v>
                </c:pt>
                <c:pt idx="4117">
                  <c:v>2.06</c:v>
                </c:pt>
                <c:pt idx="4118">
                  <c:v>2.06</c:v>
                </c:pt>
                <c:pt idx="4119">
                  <c:v>2.0609999999999999</c:v>
                </c:pt>
                <c:pt idx="4120">
                  <c:v>2.0609999999999999</c:v>
                </c:pt>
                <c:pt idx="4121">
                  <c:v>2.0619999999999998</c:v>
                </c:pt>
                <c:pt idx="4122">
                  <c:v>2.0619999999999998</c:v>
                </c:pt>
                <c:pt idx="4123">
                  <c:v>2.0630000000000002</c:v>
                </c:pt>
                <c:pt idx="4124">
                  <c:v>2.0630000000000002</c:v>
                </c:pt>
                <c:pt idx="4125">
                  <c:v>2.0640000000000001</c:v>
                </c:pt>
                <c:pt idx="4126">
                  <c:v>2.0640000000000001</c:v>
                </c:pt>
                <c:pt idx="4127">
                  <c:v>2.0649999999999999</c:v>
                </c:pt>
                <c:pt idx="4128">
                  <c:v>2.0649999999999999</c:v>
                </c:pt>
                <c:pt idx="4129">
                  <c:v>2.0659999999999998</c:v>
                </c:pt>
                <c:pt idx="4130">
                  <c:v>2.0659999999999998</c:v>
                </c:pt>
                <c:pt idx="4131">
                  <c:v>2.0670000000000002</c:v>
                </c:pt>
                <c:pt idx="4132">
                  <c:v>2.0670000000000002</c:v>
                </c:pt>
                <c:pt idx="4133">
                  <c:v>2.0680000000000001</c:v>
                </c:pt>
                <c:pt idx="4134">
                  <c:v>2.0680000000000001</c:v>
                </c:pt>
                <c:pt idx="4135">
                  <c:v>2.069</c:v>
                </c:pt>
                <c:pt idx="4136">
                  <c:v>2.069</c:v>
                </c:pt>
                <c:pt idx="4137">
                  <c:v>2.0699999999999998</c:v>
                </c:pt>
                <c:pt idx="4138">
                  <c:v>2.0699999999999998</c:v>
                </c:pt>
                <c:pt idx="4139">
                  <c:v>2.0710000000000002</c:v>
                </c:pt>
                <c:pt idx="4140">
                  <c:v>2.0710000000000002</c:v>
                </c:pt>
                <c:pt idx="4141">
                  <c:v>2.0720000000000001</c:v>
                </c:pt>
                <c:pt idx="4142">
                  <c:v>2.0720000000000001</c:v>
                </c:pt>
                <c:pt idx="4143">
                  <c:v>2.073</c:v>
                </c:pt>
                <c:pt idx="4144">
                  <c:v>2.073</c:v>
                </c:pt>
                <c:pt idx="4145">
                  <c:v>2.0739999999999998</c:v>
                </c:pt>
                <c:pt idx="4146">
                  <c:v>2.0739999999999998</c:v>
                </c:pt>
                <c:pt idx="4147">
                  <c:v>2.0750000000000002</c:v>
                </c:pt>
                <c:pt idx="4148">
                  <c:v>2.0750000000000002</c:v>
                </c:pt>
                <c:pt idx="4149">
                  <c:v>2.0760000000000001</c:v>
                </c:pt>
                <c:pt idx="4150">
                  <c:v>2.0760000000000001</c:v>
                </c:pt>
                <c:pt idx="4151">
                  <c:v>2.077</c:v>
                </c:pt>
                <c:pt idx="4152">
                  <c:v>2.077</c:v>
                </c:pt>
                <c:pt idx="4153">
                  <c:v>2.0779999999999998</c:v>
                </c:pt>
                <c:pt idx="4154">
                  <c:v>2.0779999999999998</c:v>
                </c:pt>
                <c:pt idx="4155">
                  <c:v>2.0790000000000002</c:v>
                </c:pt>
                <c:pt idx="4156">
                  <c:v>2.0790000000000002</c:v>
                </c:pt>
                <c:pt idx="4157">
                  <c:v>2.08</c:v>
                </c:pt>
                <c:pt idx="4158">
                  <c:v>2.08</c:v>
                </c:pt>
                <c:pt idx="4159">
                  <c:v>2.081</c:v>
                </c:pt>
                <c:pt idx="4160">
                  <c:v>2.081</c:v>
                </c:pt>
                <c:pt idx="4161">
                  <c:v>2.0819999999999999</c:v>
                </c:pt>
                <c:pt idx="4162">
                  <c:v>2.0819999999999999</c:v>
                </c:pt>
                <c:pt idx="4163">
                  <c:v>2.0830000000000002</c:v>
                </c:pt>
                <c:pt idx="4164">
                  <c:v>2.0830000000000002</c:v>
                </c:pt>
                <c:pt idx="4165">
                  <c:v>2.0840000000000001</c:v>
                </c:pt>
                <c:pt idx="4166">
                  <c:v>2.0840000000000001</c:v>
                </c:pt>
                <c:pt idx="4167">
                  <c:v>2.085</c:v>
                </c:pt>
                <c:pt idx="4168">
                  <c:v>2.085</c:v>
                </c:pt>
                <c:pt idx="4169">
                  <c:v>2.0859999999999999</c:v>
                </c:pt>
                <c:pt idx="4170">
                  <c:v>2.0859999999999999</c:v>
                </c:pt>
                <c:pt idx="4171">
                  <c:v>2.0870000000000002</c:v>
                </c:pt>
                <c:pt idx="4172">
                  <c:v>2.0870000000000002</c:v>
                </c:pt>
                <c:pt idx="4173">
                  <c:v>2.0880000000000001</c:v>
                </c:pt>
                <c:pt idx="4174">
                  <c:v>2.0880000000000001</c:v>
                </c:pt>
                <c:pt idx="4175">
                  <c:v>2.089</c:v>
                </c:pt>
                <c:pt idx="4176">
                  <c:v>2.089</c:v>
                </c:pt>
                <c:pt idx="4177">
                  <c:v>2.09</c:v>
                </c:pt>
                <c:pt idx="4178">
                  <c:v>2.09</c:v>
                </c:pt>
                <c:pt idx="4179">
                  <c:v>2.0910000000000002</c:v>
                </c:pt>
                <c:pt idx="4180">
                  <c:v>2.0910000000000002</c:v>
                </c:pt>
                <c:pt idx="4181">
                  <c:v>2.0920000000000001</c:v>
                </c:pt>
                <c:pt idx="4182">
                  <c:v>2.0920000000000001</c:v>
                </c:pt>
                <c:pt idx="4183">
                  <c:v>2.093</c:v>
                </c:pt>
                <c:pt idx="4184">
                  <c:v>2.093</c:v>
                </c:pt>
                <c:pt idx="4185">
                  <c:v>2.0939999999999999</c:v>
                </c:pt>
                <c:pt idx="4186">
                  <c:v>2.0939999999999999</c:v>
                </c:pt>
                <c:pt idx="4187">
                  <c:v>2.0950000000000002</c:v>
                </c:pt>
                <c:pt idx="4188">
                  <c:v>2.0950000000000002</c:v>
                </c:pt>
                <c:pt idx="4189">
                  <c:v>2.0960000000000001</c:v>
                </c:pt>
                <c:pt idx="4190">
                  <c:v>2.0960000000000001</c:v>
                </c:pt>
                <c:pt idx="4191">
                  <c:v>2.097</c:v>
                </c:pt>
                <c:pt idx="4192">
                  <c:v>2.097</c:v>
                </c:pt>
                <c:pt idx="4193">
                  <c:v>2.0979999999999999</c:v>
                </c:pt>
                <c:pt idx="4194">
                  <c:v>2.0979999999999999</c:v>
                </c:pt>
                <c:pt idx="4195">
                  <c:v>2.0990000000000002</c:v>
                </c:pt>
                <c:pt idx="4196">
                  <c:v>2.0990000000000002</c:v>
                </c:pt>
                <c:pt idx="4197">
                  <c:v>2.1</c:v>
                </c:pt>
                <c:pt idx="4198">
                  <c:v>2.1</c:v>
                </c:pt>
                <c:pt idx="4199">
                  <c:v>2.101</c:v>
                </c:pt>
                <c:pt idx="4200">
                  <c:v>2.101</c:v>
                </c:pt>
                <c:pt idx="4201">
                  <c:v>2.1019999999999999</c:v>
                </c:pt>
                <c:pt idx="4202">
                  <c:v>2.1019999999999999</c:v>
                </c:pt>
                <c:pt idx="4203">
                  <c:v>2.1030000000000002</c:v>
                </c:pt>
                <c:pt idx="4204">
                  <c:v>2.1030000000000002</c:v>
                </c:pt>
                <c:pt idx="4205">
                  <c:v>2.1040000000000001</c:v>
                </c:pt>
                <c:pt idx="4206">
                  <c:v>2.1040000000000001</c:v>
                </c:pt>
                <c:pt idx="4207">
                  <c:v>2.105</c:v>
                </c:pt>
                <c:pt idx="4208">
                  <c:v>2.105</c:v>
                </c:pt>
                <c:pt idx="4209">
                  <c:v>2.1059999999999999</c:v>
                </c:pt>
                <c:pt idx="4210">
                  <c:v>2.1059999999999999</c:v>
                </c:pt>
                <c:pt idx="4211">
                  <c:v>2.1070000000000002</c:v>
                </c:pt>
                <c:pt idx="4212">
                  <c:v>2.1070000000000002</c:v>
                </c:pt>
                <c:pt idx="4213">
                  <c:v>2.1080000000000001</c:v>
                </c:pt>
                <c:pt idx="4214">
                  <c:v>2.1080000000000001</c:v>
                </c:pt>
                <c:pt idx="4215">
                  <c:v>2.109</c:v>
                </c:pt>
                <c:pt idx="4216">
                  <c:v>2.109</c:v>
                </c:pt>
                <c:pt idx="4217">
                  <c:v>2.11</c:v>
                </c:pt>
                <c:pt idx="4218">
                  <c:v>2.11</c:v>
                </c:pt>
                <c:pt idx="4219">
                  <c:v>2.1110000000000002</c:v>
                </c:pt>
                <c:pt idx="4220">
                  <c:v>2.1110000000000002</c:v>
                </c:pt>
                <c:pt idx="4221">
                  <c:v>2.1120000000000001</c:v>
                </c:pt>
                <c:pt idx="4222">
                  <c:v>2.1120000000000001</c:v>
                </c:pt>
                <c:pt idx="4223">
                  <c:v>2.113</c:v>
                </c:pt>
                <c:pt idx="4224">
                  <c:v>2.113</c:v>
                </c:pt>
                <c:pt idx="4225">
                  <c:v>2.1139999999999999</c:v>
                </c:pt>
                <c:pt idx="4226">
                  <c:v>2.1139999999999999</c:v>
                </c:pt>
                <c:pt idx="4227">
                  <c:v>2.1150000000000002</c:v>
                </c:pt>
                <c:pt idx="4228">
                  <c:v>2.1150000000000002</c:v>
                </c:pt>
                <c:pt idx="4229">
                  <c:v>2.1160000000000001</c:v>
                </c:pt>
                <c:pt idx="4230">
                  <c:v>2.1160000000000001</c:v>
                </c:pt>
                <c:pt idx="4231">
                  <c:v>2.117</c:v>
                </c:pt>
                <c:pt idx="4232">
                  <c:v>2.117</c:v>
                </c:pt>
                <c:pt idx="4233">
                  <c:v>2.1179999999999999</c:v>
                </c:pt>
                <c:pt idx="4234">
                  <c:v>2.1179999999999999</c:v>
                </c:pt>
                <c:pt idx="4235">
                  <c:v>2.1190000000000002</c:v>
                </c:pt>
                <c:pt idx="4236">
                  <c:v>2.1190000000000002</c:v>
                </c:pt>
                <c:pt idx="4237">
                  <c:v>2.12</c:v>
                </c:pt>
                <c:pt idx="4238">
                  <c:v>2.12</c:v>
                </c:pt>
                <c:pt idx="4239">
                  <c:v>2.121</c:v>
                </c:pt>
                <c:pt idx="4240">
                  <c:v>2.121</c:v>
                </c:pt>
                <c:pt idx="4241">
                  <c:v>2.1219999999999999</c:v>
                </c:pt>
                <c:pt idx="4242">
                  <c:v>2.1219999999999999</c:v>
                </c:pt>
                <c:pt idx="4243">
                  <c:v>2.1230000000000002</c:v>
                </c:pt>
                <c:pt idx="4244">
                  <c:v>2.1230000000000002</c:v>
                </c:pt>
                <c:pt idx="4245">
                  <c:v>2.1240000000000001</c:v>
                </c:pt>
                <c:pt idx="4246">
                  <c:v>2.1240000000000001</c:v>
                </c:pt>
                <c:pt idx="4247">
                  <c:v>2.125</c:v>
                </c:pt>
                <c:pt idx="4248">
                  <c:v>2.125</c:v>
                </c:pt>
                <c:pt idx="4249">
                  <c:v>2.1259999999999999</c:v>
                </c:pt>
                <c:pt idx="4250">
                  <c:v>2.1259999999999999</c:v>
                </c:pt>
                <c:pt idx="4251">
                  <c:v>2.1269999999999998</c:v>
                </c:pt>
                <c:pt idx="4252">
                  <c:v>2.1269999999999998</c:v>
                </c:pt>
                <c:pt idx="4253">
                  <c:v>2.1280000000000001</c:v>
                </c:pt>
                <c:pt idx="4254">
                  <c:v>2.1280000000000001</c:v>
                </c:pt>
                <c:pt idx="4255">
                  <c:v>2.129</c:v>
                </c:pt>
                <c:pt idx="4256">
                  <c:v>2.129</c:v>
                </c:pt>
                <c:pt idx="4257">
                  <c:v>2.13</c:v>
                </c:pt>
                <c:pt idx="4258">
                  <c:v>2.13</c:v>
                </c:pt>
                <c:pt idx="4259">
                  <c:v>2.1309999999999998</c:v>
                </c:pt>
                <c:pt idx="4260">
                  <c:v>2.1309999999999998</c:v>
                </c:pt>
                <c:pt idx="4261">
                  <c:v>2.1320000000000001</c:v>
                </c:pt>
                <c:pt idx="4262">
                  <c:v>2.1320000000000001</c:v>
                </c:pt>
                <c:pt idx="4263">
                  <c:v>2.133</c:v>
                </c:pt>
                <c:pt idx="4264">
                  <c:v>2.133</c:v>
                </c:pt>
                <c:pt idx="4265">
                  <c:v>2.1339999999999999</c:v>
                </c:pt>
                <c:pt idx="4266">
                  <c:v>2.1339999999999999</c:v>
                </c:pt>
                <c:pt idx="4267">
                  <c:v>2.1349999999999998</c:v>
                </c:pt>
                <c:pt idx="4268">
                  <c:v>2.1349999999999998</c:v>
                </c:pt>
                <c:pt idx="4269">
                  <c:v>2.1360000000000001</c:v>
                </c:pt>
                <c:pt idx="4270">
                  <c:v>2.1360000000000001</c:v>
                </c:pt>
                <c:pt idx="4271">
                  <c:v>2.137</c:v>
                </c:pt>
                <c:pt idx="4272">
                  <c:v>2.137</c:v>
                </c:pt>
                <c:pt idx="4273">
                  <c:v>2.1379999999999999</c:v>
                </c:pt>
                <c:pt idx="4274">
                  <c:v>2.1379999999999999</c:v>
                </c:pt>
                <c:pt idx="4275">
                  <c:v>2.1389999999999998</c:v>
                </c:pt>
                <c:pt idx="4276">
                  <c:v>2.1389999999999998</c:v>
                </c:pt>
                <c:pt idx="4277">
                  <c:v>2.14</c:v>
                </c:pt>
                <c:pt idx="4278">
                  <c:v>2.14</c:v>
                </c:pt>
                <c:pt idx="4279">
                  <c:v>2.141</c:v>
                </c:pt>
                <c:pt idx="4280">
                  <c:v>2.141</c:v>
                </c:pt>
                <c:pt idx="4281">
                  <c:v>2.1419999999999999</c:v>
                </c:pt>
                <c:pt idx="4282">
                  <c:v>2.1419999999999999</c:v>
                </c:pt>
                <c:pt idx="4283">
                  <c:v>2.1429999999999998</c:v>
                </c:pt>
                <c:pt idx="4284">
                  <c:v>2.1429999999999998</c:v>
                </c:pt>
                <c:pt idx="4285">
                  <c:v>2.1440000000000001</c:v>
                </c:pt>
                <c:pt idx="4286">
                  <c:v>2.1440000000000001</c:v>
                </c:pt>
                <c:pt idx="4287">
                  <c:v>2.145</c:v>
                </c:pt>
                <c:pt idx="4288">
                  <c:v>2.145</c:v>
                </c:pt>
                <c:pt idx="4289">
                  <c:v>2.1459999999999999</c:v>
                </c:pt>
                <c:pt idx="4290">
                  <c:v>2.1459999999999999</c:v>
                </c:pt>
                <c:pt idx="4291">
                  <c:v>2.1469999999999998</c:v>
                </c:pt>
                <c:pt idx="4292">
                  <c:v>2.1469999999999998</c:v>
                </c:pt>
                <c:pt idx="4293">
                  <c:v>2.1480000000000001</c:v>
                </c:pt>
                <c:pt idx="4294">
                  <c:v>2.1480000000000001</c:v>
                </c:pt>
                <c:pt idx="4295">
                  <c:v>2.149</c:v>
                </c:pt>
                <c:pt idx="4296">
                  <c:v>2.149</c:v>
                </c:pt>
                <c:pt idx="4297">
                  <c:v>2.15</c:v>
                </c:pt>
                <c:pt idx="4298">
                  <c:v>2.15</c:v>
                </c:pt>
                <c:pt idx="4299">
                  <c:v>2.1509999999999998</c:v>
                </c:pt>
                <c:pt idx="4300">
                  <c:v>2.1509999999999998</c:v>
                </c:pt>
                <c:pt idx="4301">
                  <c:v>2.1520000000000001</c:v>
                </c:pt>
                <c:pt idx="4302">
                  <c:v>2.1520000000000001</c:v>
                </c:pt>
                <c:pt idx="4303">
                  <c:v>2.153</c:v>
                </c:pt>
                <c:pt idx="4304">
                  <c:v>2.153</c:v>
                </c:pt>
                <c:pt idx="4305">
                  <c:v>2.1539999999999999</c:v>
                </c:pt>
                <c:pt idx="4306">
                  <c:v>2.1539999999999999</c:v>
                </c:pt>
                <c:pt idx="4307">
                  <c:v>2.1549999999999998</c:v>
                </c:pt>
                <c:pt idx="4308">
                  <c:v>2.1549999999999998</c:v>
                </c:pt>
                <c:pt idx="4309">
                  <c:v>2.1560000000000001</c:v>
                </c:pt>
                <c:pt idx="4310">
                  <c:v>2.1560000000000001</c:v>
                </c:pt>
                <c:pt idx="4311">
                  <c:v>2.157</c:v>
                </c:pt>
                <c:pt idx="4312">
                  <c:v>2.157</c:v>
                </c:pt>
                <c:pt idx="4313">
                  <c:v>2.1579999999999999</c:v>
                </c:pt>
                <c:pt idx="4314">
                  <c:v>2.1579999999999999</c:v>
                </c:pt>
                <c:pt idx="4315">
                  <c:v>2.1589999999999998</c:v>
                </c:pt>
                <c:pt idx="4316">
                  <c:v>2.1589999999999998</c:v>
                </c:pt>
                <c:pt idx="4317">
                  <c:v>2.16</c:v>
                </c:pt>
                <c:pt idx="4318">
                  <c:v>2.16</c:v>
                </c:pt>
                <c:pt idx="4319">
                  <c:v>2.161</c:v>
                </c:pt>
                <c:pt idx="4320">
                  <c:v>2.161</c:v>
                </c:pt>
                <c:pt idx="4321">
                  <c:v>2.1619999999999999</c:v>
                </c:pt>
                <c:pt idx="4322">
                  <c:v>2.1619999999999999</c:v>
                </c:pt>
                <c:pt idx="4323">
                  <c:v>2.1629999999999998</c:v>
                </c:pt>
                <c:pt idx="4324">
                  <c:v>2.1629999999999998</c:v>
                </c:pt>
                <c:pt idx="4325">
                  <c:v>2.1640000000000001</c:v>
                </c:pt>
                <c:pt idx="4326">
                  <c:v>2.1640000000000001</c:v>
                </c:pt>
                <c:pt idx="4327">
                  <c:v>2.165</c:v>
                </c:pt>
                <c:pt idx="4328">
                  <c:v>2.165</c:v>
                </c:pt>
                <c:pt idx="4329">
                  <c:v>2.1659999999999999</c:v>
                </c:pt>
                <c:pt idx="4330">
                  <c:v>2.1659999999999999</c:v>
                </c:pt>
                <c:pt idx="4331">
                  <c:v>2.1669999999999998</c:v>
                </c:pt>
                <c:pt idx="4332">
                  <c:v>2.1669999999999998</c:v>
                </c:pt>
                <c:pt idx="4333">
                  <c:v>2.1680000000000001</c:v>
                </c:pt>
                <c:pt idx="4334">
                  <c:v>2.1680000000000001</c:v>
                </c:pt>
                <c:pt idx="4335">
                  <c:v>2.169</c:v>
                </c:pt>
                <c:pt idx="4336">
                  <c:v>2.169</c:v>
                </c:pt>
                <c:pt idx="4337">
                  <c:v>2.17</c:v>
                </c:pt>
                <c:pt idx="4338">
                  <c:v>2.17</c:v>
                </c:pt>
                <c:pt idx="4339">
                  <c:v>2.1709999999999998</c:v>
                </c:pt>
                <c:pt idx="4340">
                  <c:v>2.1709999999999998</c:v>
                </c:pt>
                <c:pt idx="4341">
                  <c:v>2.1720000000000002</c:v>
                </c:pt>
                <c:pt idx="4342">
                  <c:v>2.1720000000000002</c:v>
                </c:pt>
                <c:pt idx="4343">
                  <c:v>2.173</c:v>
                </c:pt>
                <c:pt idx="4344">
                  <c:v>2.173</c:v>
                </c:pt>
                <c:pt idx="4345">
                  <c:v>2.1739999999999999</c:v>
                </c:pt>
                <c:pt idx="4346">
                  <c:v>2.1739999999999999</c:v>
                </c:pt>
                <c:pt idx="4347">
                  <c:v>2.1749999999999998</c:v>
                </c:pt>
                <c:pt idx="4348">
                  <c:v>2.1749999999999998</c:v>
                </c:pt>
                <c:pt idx="4349">
                  <c:v>2.1760000000000002</c:v>
                </c:pt>
                <c:pt idx="4350">
                  <c:v>2.1760000000000002</c:v>
                </c:pt>
                <c:pt idx="4351">
                  <c:v>2.177</c:v>
                </c:pt>
                <c:pt idx="4352">
                  <c:v>2.177</c:v>
                </c:pt>
                <c:pt idx="4353">
                  <c:v>2.1779999999999999</c:v>
                </c:pt>
                <c:pt idx="4354">
                  <c:v>2.1779999999999999</c:v>
                </c:pt>
                <c:pt idx="4355">
                  <c:v>2.1789999999999998</c:v>
                </c:pt>
                <c:pt idx="4356">
                  <c:v>2.1789999999999998</c:v>
                </c:pt>
                <c:pt idx="4357">
                  <c:v>2.1800000000000002</c:v>
                </c:pt>
                <c:pt idx="4358">
                  <c:v>2.1800000000000002</c:v>
                </c:pt>
                <c:pt idx="4359">
                  <c:v>2.181</c:v>
                </c:pt>
                <c:pt idx="4360">
                  <c:v>2.181</c:v>
                </c:pt>
                <c:pt idx="4361">
                  <c:v>2.1819999999999999</c:v>
                </c:pt>
                <c:pt idx="4362">
                  <c:v>2.1819999999999999</c:v>
                </c:pt>
                <c:pt idx="4363">
                  <c:v>2.1829999999999998</c:v>
                </c:pt>
                <c:pt idx="4364">
                  <c:v>2.1829999999999998</c:v>
                </c:pt>
                <c:pt idx="4365">
                  <c:v>2.1840000000000002</c:v>
                </c:pt>
                <c:pt idx="4366">
                  <c:v>2.1840000000000002</c:v>
                </c:pt>
                <c:pt idx="4367">
                  <c:v>2.1850000000000001</c:v>
                </c:pt>
                <c:pt idx="4368">
                  <c:v>2.1850000000000001</c:v>
                </c:pt>
                <c:pt idx="4369">
                  <c:v>2.1859999999999999</c:v>
                </c:pt>
                <c:pt idx="4370">
                  <c:v>2.1859999999999999</c:v>
                </c:pt>
                <c:pt idx="4371">
                  <c:v>2.1869999999999998</c:v>
                </c:pt>
                <c:pt idx="4372">
                  <c:v>2.1869999999999998</c:v>
                </c:pt>
                <c:pt idx="4373">
                  <c:v>2.1880000000000002</c:v>
                </c:pt>
                <c:pt idx="4374">
                  <c:v>2.1880000000000002</c:v>
                </c:pt>
                <c:pt idx="4375">
                  <c:v>2.1890000000000001</c:v>
                </c:pt>
                <c:pt idx="4376">
                  <c:v>2.1890000000000001</c:v>
                </c:pt>
                <c:pt idx="4377">
                  <c:v>2.19</c:v>
                </c:pt>
                <c:pt idx="4378">
                  <c:v>2.19</c:v>
                </c:pt>
                <c:pt idx="4379">
                  <c:v>2.1909999999999998</c:v>
                </c:pt>
                <c:pt idx="4380">
                  <c:v>2.1909999999999998</c:v>
                </c:pt>
                <c:pt idx="4381">
                  <c:v>2.1920000000000002</c:v>
                </c:pt>
                <c:pt idx="4382">
                  <c:v>2.1920000000000002</c:v>
                </c:pt>
                <c:pt idx="4383">
                  <c:v>2.1930000000000001</c:v>
                </c:pt>
                <c:pt idx="4384">
                  <c:v>2.1930000000000001</c:v>
                </c:pt>
                <c:pt idx="4385">
                  <c:v>2.194</c:v>
                </c:pt>
                <c:pt idx="4386">
                  <c:v>2.194</c:v>
                </c:pt>
                <c:pt idx="4387">
                  <c:v>2.1949999999999998</c:v>
                </c:pt>
                <c:pt idx="4388">
                  <c:v>2.1949999999999998</c:v>
                </c:pt>
                <c:pt idx="4389">
                  <c:v>2.1960000000000002</c:v>
                </c:pt>
                <c:pt idx="4390">
                  <c:v>2.1960000000000002</c:v>
                </c:pt>
                <c:pt idx="4391">
                  <c:v>2.1970000000000001</c:v>
                </c:pt>
                <c:pt idx="4392">
                  <c:v>2.1970000000000001</c:v>
                </c:pt>
                <c:pt idx="4393">
                  <c:v>2.198</c:v>
                </c:pt>
                <c:pt idx="4394">
                  <c:v>2.198</c:v>
                </c:pt>
                <c:pt idx="4395">
                  <c:v>2.1989999999999998</c:v>
                </c:pt>
                <c:pt idx="4396">
                  <c:v>2.1989999999999998</c:v>
                </c:pt>
                <c:pt idx="4397">
                  <c:v>2.2000000000000002</c:v>
                </c:pt>
                <c:pt idx="4398">
                  <c:v>2.2000000000000002</c:v>
                </c:pt>
                <c:pt idx="4399">
                  <c:v>2.2010000000000001</c:v>
                </c:pt>
                <c:pt idx="4400">
                  <c:v>2.2010000000000001</c:v>
                </c:pt>
                <c:pt idx="4401">
                  <c:v>2.202</c:v>
                </c:pt>
                <c:pt idx="4402">
                  <c:v>2.202</c:v>
                </c:pt>
                <c:pt idx="4403">
                  <c:v>2.2029999999999998</c:v>
                </c:pt>
                <c:pt idx="4404">
                  <c:v>2.2029999999999998</c:v>
                </c:pt>
                <c:pt idx="4405">
                  <c:v>2.2040000000000002</c:v>
                </c:pt>
                <c:pt idx="4406">
                  <c:v>2.2040000000000002</c:v>
                </c:pt>
                <c:pt idx="4407">
                  <c:v>2.2050000000000001</c:v>
                </c:pt>
                <c:pt idx="4408">
                  <c:v>2.2050000000000001</c:v>
                </c:pt>
                <c:pt idx="4409">
                  <c:v>2.206</c:v>
                </c:pt>
                <c:pt idx="4410">
                  <c:v>2.206</c:v>
                </c:pt>
                <c:pt idx="4411">
                  <c:v>2.2069999999999999</c:v>
                </c:pt>
                <c:pt idx="4412">
                  <c:v>2.2069999999999999</c:v>
                </c:pt>
                <c:pt idx="4413">
                  <c:v>2.2080000000000002</c:v>
                </c:pt>
                <c:pt idx="4414">
                  <c:v>2.2080000000000002</c:v>
                </c:pt>
                <c:pt idx="4415">
                  <c:v>2.2090000000000001</c:v>
                </c:pt>
                <c:pt idx="4416">
                  <c:v>2.2090000000000001</c:v>
                </c:pt>
                <c:pt idx="4417">
                  <c:v>2.21</c:v>
                </c:pt>
                <c:pt idx="4418">
                  <c:v>2.21</c:v>
                </c:pt>
                <c:pt idx="4419">
                  <c:v>2.2109999999999999</c:v>
                </c:pt>
                <c:pt idx="4420">
                  <c:v>2.2109999999999999</c:v>
                </c:pt>
                <c:pt idx="4421">
                  <c:v>2.2120000000000002</c:v>
                </c:pt>
                <c:pt idx="4422">
                  <c:v>2.2120000000000002</c:v>
                </c:pt>
                <c:pt idx="4423">
                  <c:v>2.2130000000000001</c:v>
                </c:pt>
                <c:pt idx="4424">
                  <c:v>2.2130000000000001</c:v>
                </c:pt>
                <c:pt idx="4425">
                  <c:v>2.214</c:v>
                </c:pt>
                <c:pt idx="4426">
                  <c:v>2.214</c:v>
                </c:pt>
                <c:pt idx="4427">
                  <c:v>2.2149999999999999</c:v>
                </c:pt>
                <c:pt idx="4428">
                  <c:v>2.2149999999999999</c:v>
                </c:pt>
                <c:pt idx="4429">
                  <c:v>2.2160000000000002</c:v>
                </c:pt>
                <c:pt idx="4430">
                  <c:v>2.2160000000000002</c:v>
                </c:pt>
                <c:pt idx="4431">
                  <c:v>2.2170000000000001</c:v>
                </c:pt>
                <c:pt idx="4432">
                  <c:v>2.2170000000000001</c:v>
                </c:pt>
                <c:pt idx="4433">
                  <c:v>2.218</c:v>
                </c:pt>
                <c:pt idx="4434">
                  <c:v>2.218</c:v>
                </c:pt>
                <c:pt idx="4435">
                  <c:v>2.2189999999999999</c:v>
                </c:pt>
                <c:pt idx="4436">
                  <c:v>2.2189999999999999</c:v>
                </c:pt>
                <c:pt idx="4437">
                  <c:v>2.2200000000000002</c:v>
                </c:pt>
                <c:pt idx="4438">
                  <c:v>2.2200000000000002</c:v>
                </c:pt>
                <c:pt idx="4439">
                  <c:v>2.2210000000000001</c:v>
                </c:pt>
                <c:pt idx="4440">
                  <c:v>2.2210000000000001</c:v>
                </c:pt>
                <c:pt idx="4441">
                  <c:v>2.222</c:v>
                </c:pt>
                <c:pt idx="4442">
                  <c:v>2.222</c:v>
                </c:pt>
                <c:pt idx="4443">
                  <c:v>2.2229999999999999</c:v>
                </c:pt>
                <c:pt idx="4444">
                  <c:v>2.2229999999999999</c:v>
                </c:pt>
                <c:pt idx="4445">
                  <c:v>2.2240000000000002</c:v>
                </c:pt>
                <c:pt idx="4446">
                  <c:v>2.2240000000000002</c:v>
                </c:pt>
                <c:pt idx="4447">
                  <c:v>2.2250000000000001</c:v>
                </c:pt>
                <c:pt idx="4448">
                  <c:v>2.2250000000000001</c:v>
                </c:pt>
                <c:pt idx="4449">
                  <c:v>2.226</c:v>
                </c:pt>
                <c:pt idx="4450">
                  <c:v>2.226</c:v>
                </c:pt>
                <c:pt idx="4451">
                  <c:v>2.2269999999999999</c:v>
                </c:pt>
                <c:pt idx="4452">
                  <c:v>2.2269999999999999</c:v>
                </c:pt>
                <c:pt idx="4453">
                  <c:v>2.2280000000000002</c:v>
                </c:pt>
                <c:pt idx="4454">
                  <c:v>2.2280000000000002</c:v>
                </c:pt>
                <c:pt idx="4455">
                  <c:v>2.2290000000000001</c:v>
                </c:pt>
                <c:pt idx="4456">
                  <c:v>2.2290000000000001</c:v>
                </c:pt>
                <c:pt idx="4457">
                  <c:v>2.23</c:v>
                </c:pt>
                <c:pt idx="4458">
                  <c:v>2.23</c:v>
                </c:pt>
                <c:pt idx="4459">
                  <c:v>2.2309999999999999</c:v>
                </c:pt>
                <c:pt idx="4460">
                  <c:v>2.2309999999999999</c:v>
                </c:pt>
                <c:pt idx="4461">
                  <c:v>2.2320000000000002</c:v>
                </c:pt>
                <c:pt idx="4462">
                  <c:v>2.2320000000000002</c:v>
                </c:pt>
                <c:pt idx="4463">
                  <c:v>2.2330000000000001</c:v>
                </c:pt>
                <c:pt idx="4464">
                  <c:v>2.2330000000000001</c:v>
                </c:pt>
                <c:pt idx="4465">
                  <c:v>2.234</c:v>
                </c:pt>
                <c:pt idx="4466">
                  <c:v>2.234</c:v>
                </c:pt>
                <c:pt idx="4467">
                  <c:v>2.2349999999999999</c:v>
                </c:pt>
                <c:pt idx="4468">
                  <c:v>2.2349999999999999</c:v>
                </c:pt>
                <c:pt idx="4469">
                  <c:v>2.2360000000000002</c:v>
                </c:pt>
                <c:pt idx="4470">
                  <c:v>2.2360000000000002</c:v>
                </c:pt>
                <c:pt idx="4471">
                  <c:v>2.2370000000000001</c:v>
                </c:pt>
                <c:pt idx="4472">
                  <c:v>2.2370000000000001</c:v>
                </c:pt>
                <c:pt idx="4473">
                  <c:v>2.238</c:v>
                </c:pt>
                <c:pt idx="4474">
                  <c:v>2.238</c:v>
                </c:pt>
                <c:pt idx="4475">
                  <c:v>2.2389999999999999</c:v>
                </c:pt>
                <c:pt idx="4476">
                  <c:v>2.2389999999999999</c:v>
                </c:pt>
                <c:pt idx="4477">
                  <c:v>2.2400000000000002</c:v>
                </c:pt>
                <c:pt idx="4478">
                  <c:v>2.2400000000000002</c:v>
                </c:pt>
                <c:pt idx="4479">
                  <c:v>2.2410000000000001</c:v>
                </c:pt>
                <c:pt idx="4480">
                  <c:v>2.2410000000000001</c:v>
                </c:pt>
                <c:pt idx="4481">
                  <c:v>2.242</c:v>
                </c:pt>
                <c:pt idx="4482">
                  <c:v>2.242</c:v>
                </c:pt>
                <c:pt idx="4483">
                  <c:v>2.2429999999999999</c:v>
                </c:pt>
                <c:pt idx="4484">
                  <c:v>2.2429999999999999</c:v>
                </c:pt>
                <c:pt idx="4485">
                  <c:v>2.2440000000000002</c:v>
                </c:pt>
                <c:pt idx="4486">
                  <c:v>2.2440000000000002</c:v>
                </c:pt>
                <c:pt idx="4487">
                  <c:v>2.2450000000000001</c:v>
                </c:pt>
                <c:pt idx="4488">
                  <c:v>2.2450000000000001</c:v>
                </c:pt>
                <c:pt idx="4489">
                  <c:v>2.246</c:v>
                </c:pt>
                <c:pt idx="4490">
                  <c:v>2.246</c:v>
                </c:pt>
                <c:pt idx="4491">
                  <c:v>2.2469999999999999</c:v>
                </c:pt>
                <c:pt idx="4492">
                  <c:v>2.2469999999999999</c:v>
                </c:pt>
                <c:pt idx="4493">
                  <c:v>2.2480000000000002</c:v>
                </c:pt>
                <c:pt idx="4494">
                  <c:v>2.2480000000000002</c:v>
                </c:pt>
                <c:pt idx="4495">
                  <c:v>2.2490000000000001</c:v>
                </c:pt>
                <c:pt idx="4496">
                  <c:v>2.2490000000000001</c:v>
                </c:pt>
                <c:pt idx="4497">
                  <c:v>2.25</c:v>
                </c:pt>
                <c:pt idx="4498">
                  <c:v>2.25</c:v>
                </c:pt>
                <c:pt idx="4499">
                  <c:v>2.2509999999999999</c:v>
                </c:pt>
                <c:pt idx="4500">
                  <c:v>2.2509999999999999</c:v>
                </c:pt>
                <c:pt idx="4501">
                  <c:v>2.2519999999999998</c:v>
                </c:pt>
                <c:pt idx="4502">
                  <c:v>2.2519999999999998</c:v>
                </c:pt>
                <c:pt idx="4503">
                  <c:v>2.2530000000000001</c:v>
                </c:pt>
                <c:pt idx="4504">
                  <c:v>2.2530000000000001</c:v>
                </c:pt>
                <c:pt idx="4505">
                  <c:v>2.254</c:v>
                </c:pt>
                <c:pt idx="4506">
                  <c:v>2.254</c:v>
                </c:pt>
                <c:pt idx="4507">
                  <c:v>2.2549999999999999</c:v>
                </c:pt>
                <c:pt idx="4508">
                  <c:v>2.2549999999999999</c:v>
                </c:pt>
                <c:pt idx="4509">
                  <c:v>2.2559999999999998</c:v>
                </c:pt>
                <c:pt idx="4510">
                  <c:v>2.2559999999999998</c:v>
                </c:pt>
                <c:pt idx="4511">
                  <c:v>2.2570000000000001</c:v>
                </c:pt>
                <c:pt idx="4512">
                  <c:v>2.2570000000000001</c:v>
                </c:pt>
                <c:pt idx="4513">
                  <c:v>2.258</c:v>
                </c:pt>
                <c:pt idx="4514">
                  <c:v>2.258</c:v>
                </c:pt>
                <c:pt idx="4515">
                  <c:v>2.2589999999999999</c:v>
                </c:pt>
                <c:pt idx="4516">
                  <c:v>2.2589999999999999</c:v>
                </c:pt>
                <c:pt idx="4517">
                  <c:v>2.2599999999999998</c:v>
                </c:pt>
                <c:pt idx="4518">
                  <c:v>2.2599999999999998</c:v>
                </c:pt>
                <c:pt idx="4519">
                  <c:v>2.2610000000000001</c:v>
                </c:pt>
                <c:pt idx="4520">
                  <c:v>2.2610000000000001</c:v>
                </c:pt>
                <c:pt idx="4521">
                  <c:v>2.262</c:v>
                </c:pt>
                <c:pt idx="4522">
                  <c:v>2.262</c:v>
                </c:pt>
                <c:pt idx="4523">
                  <c:v>2.2629999999999999</c:v>
                </c:pt>
                <c:pt idx="4524">
                  <c:v>2.2629999999999999</c:v>
                </c:pt>
                <c:pt idx="4525">
                  <c:v>2.2639999999999998</c:v>
                </c:pt>
                <c:pt idx="4526">
                  <c:v>2.2639999999999998</c:v>
                </c:pt>
                <c:pt idx="4527">
                  <c:v>2.2650000000000001</c:v>
                </c:pt>
                <c:pt idx="4528">
                  <c:v>2.2650000000000001</c:v>
                </c:pt>
                <c:pt idx="4529">
                  <c:v>2.266</c:v>
                </c:pt>
                <c:pt idx="4530">
                  <c:v>2.266</c:v>
                </c:pt>
                <c:pt idx="4531">
                  <c:v>2.2669999999999999</c:v>
                </c:pt>
                <c:pt idx="4532">
                  <c:v>2.2669999999999999</c:v>
                </c:pt>
                <c:pt idx="4533">
                  <c:v>2.2679999999999998</c:v>
                </c:pt>
                <c:pt idx="4534">
                  <c:v>2.2679999999999998</c:v>
                </c:pt>
                <c:pt idx="4535">
                  <c:v>2.2690000000000001</c:v>
                </c:pt>
                <c:pt idx="4536">
                  <c:v>2.2690000000000001</c:v>
                </c:pt>
                <c:pt idx="4537">
                  <c:v>2.27</c:v>
                </c:pt>
                <c:pt idx="4538">
                  <c:v>2.27</c:v>
                </c:pt>
                <c:pt idx="4539">
                  <c:v>2.2709999999999999</c:v>
                </c:pt>
                <c:pt idx="4540">
                  <c:v>2.2709999999999999</c:v>
                </c:pt>
                <c:pt idx="4541">
                  <c:v>2.2719999999999998</c:v>
                </c:pt>
                <c:pt idx="4542">
                  <c:v>2.2719999999999998</c:v>
                </c:pt>
                <c:pt idx="4543">
                  <c:v>2.2730000000000001</c:v>
                </c:pt>
                <c:pt idx="4544">
                  <c:v>2.2730000000000001</c:v>
                </c:pt>
                <c:pt idx="4545">
                  <c:v>2.274</c:v>
                </c:pt>
                <c:pt idx="4546">
                  <c:v>2.274</c:v>
                </c:pt>
                <c:pt idx="4547">
                  <c:v>2.2749999999999999</c:v>
                </c:pt>
                <c:pt idx="4548">
                  <c:v>2.2749999999999999</c:v>
                </c:pt>
                <c:pt idx="4549">
                  <c:v>2.2759999999999998</c:v>
                </c:pt>
                <c:pt idx="4550">
                  <c:v>2.2759999999999998</c:v>
                </c:pt>
                <c:pt idx="4551">
                  <c:v>2.2770000000000001</c:v>
                </c:pt>
                <c:pt idx="4552">
                  <c:v>2.2770000000000001</c:v>
                </c:pt>
                <c:pt idx="4553">
                  <c:v>2.278</c:v>
                </c:pt>
                <c:pt idx="4554">
                  <c:v>2.278</c:v>
                </c:pt>
                <c:pt idx="4555">
                  <c:v>2.2789999999999999</c:v>
                </c:pt>
                <c:pt idx="4556">
                  <c:v>2.2789999999999999</c:v>
                </c:pt>
                <c:pt idx="4557">
                  <c:v>2.2799999999999998</c:v>
                </c:pt>
                <c:pt idx="4558">
                  <c:v>2.2799999999999998</c:v>
                </c:pt>
                <c:pt idx="4559">
                  <c:v>2.2810000000000001</c:v>
                </c:pt>
                <c:pt idx="4560">
                  <c:v>2.2810000000000001</c:v>
                </c:pt>
                <c:pt idx="4561">
                  <c:v>2.282</c:v>
                </c:pt>
                <c:pt idx="4562">
                  <c:v>2.282</c:v>
                </c:pt>
                <c:pt idx="4563">
                  <c:v>2.2829999999999999</c:v>
                </c:pt>
                <c:pt idx="4564">
                  <c:v>2.2829999999999999</c:v>
                </c:pt>
                <c:pt idx="4565">
                  <c:v>2.2839999999999998</c:v>
                </c:pt>
                <c:pt idx="4566">
                  <c:v>2.2839999999999998</c:v>
                </c:pt>
                <c:pt idx="4567">
                  <c:v>2.2850000000000001</c:v>
                </c:pt>
                <c:pt idx="4568">
                  <c:v>2.2850000000000001</c:v>
                </c:pt>
                <c:pt idx="4569">
                  <c:v>2.286</c:v>
                </c:pt>
                <c:pt idx="4570">
                  <c:v>2.286</c:v>
                </c:pt>
                <c:pt idx="4571">
                  <c:v>2.2869999999999999</c:v>
                </c:pt>
                <c:pt idx="4572">
                  <c:v>2.2869999999999999</c:v>
                </c:pt>
                <c:pt idx="4573">
                  <c:v>2.2879999999999998</c:v>
                </c:pt>
                <c:pt idx="4574">
                  <c:v>2.2879999999999998</c:v>
                </c:pt>
                <c:pt idx="4575">
                  <c:v>2.2890000000000001</c:v>
                </c:pt>
                <c:pt idx="4576">
                  <c:v>2.2890000000000001</c:v>
                </c:pt>
                <c:pt idx="4577">
                  <c:v>2.29</c:v>
                </c:pt>
                <c:pt idx="4578">
                  <c:v>2.29</c:v>
                </c:pt>
                <c:pt idx="4579">
                  <c:v>2.2909999999999999</c:v>
                </c:pt>
                <c:pt idx="4580">
                  <c:v>2.2909999999999999</c:v>
                </c:pt>
                <c:pt idx="4581">
                  <c:v>2.2919999999999998</c:v>
                </c:pt>
                <c:pt idx="4582">
                  <c:v>2.2919999999999998</c:v>
                </c:pt>
                <c:pt idx="4583">
                  <c:v>2.2930000000000001</c:v>
                </c:pt>
                <c:pt idx="4584">
                  <c:v>2.2930000000000001</c:v>
                </c:pt>
                <c:pt idx="4585">
                  <c:v>2.294</c:v>
                </c:pt>
                <c:pt idx="4586">
                  <c:v>2.294</c:v>
                </c:pt>
                <c:pt idx="4587">
                  <c:v>2.2949999999999999</c:v>
                </c:pt>
                <c:pt idx="4588">
                  <c:v>2.2949999999999999</c:v>
                </c:pt>
                <c:pt idx="4589">
                  <c:v>2.2959999999999998</c:v>
                </c:pt>
                <c:pt idx="4590">
                  <c:v>2.2959999999999998</c:v>
                </c:pt>
                <c:pt idx="4591">
                  <c:v>2.2970000000000002</c:v>
                </c:pt>
                <c:pt idx="4592">
                  <c:v>2.2970000000000002</c:v>
                </c:pt>
                <c:pt idx="4593">
                  <c:v>2.298</c:v>
                </c:pt>
                <c:pt idx="4594">
                  <c:v>2.298</c:v>
                </c:pt>
                <c:pt idx="4595">
                  <c:v>2.2989999999999999</c:v>
                </c:pt>
                <c:pt idx="4596">
                  <c:v>2.2989999999999999</c:v>
                </c:pt>
                <c:pt idx="4597">
                  <c:v>2.2999999999999998</c:v>
                </c:pt>
                <c:pt idx="4598">
                  <c:v>2.2999999999999998</c:v>
                </c:pt>
                <c:pt idx="4599">
                  <c:v>2.3010000000000002</c:v>
                </c:pt>
                <c:pt idx="4600">
                  <c:v>2.3010000000000002</c:v>
                </c:pt>
                <c:pt idx="4601">
                  <c:v>2.302</c:v>
                </c:pt>
                <c:pt idx="4602">
                  <c:v>2.302</c:v>
                </c:pt>
                <c:pt idx="4603">
                  <c:v>2.3029999999999999</c:v>
                </c:pt>
                <c:pt idx="4604">
                  <c:v>2.3029999999999999</c:v>
                </c:pt>
                <c:pt idx="4605">
                  <c:v>2.3039999999999998</c:v>
                </c:pt>
                <c:pt idx="4606">
                  <c:v>2.3039999999999998</c:v>
                </c:pt>
                <c:pt idx="4607">
                  <c:v>2.3050000000000002</c:v>
                </c:pt>
                <c:pt idx="4608">
                  <c:v>2.3050000000000002</c:v>
                </c:pt>
                <c:pt idx="4609">
                  <c:v>2.306</c:v>
                </c:pt>
                <c:pt idx="4610">
                  <c:v>2.306</c:v>
                </c:pt>
                <c:pt idx="4611">
                  <c:v>2.3069999999999999</c:v>
                </c:pt>
                <c:pt idx="4612">
                  <c:v>2.3069999999999999</c:v>
                </c:pt>
                <c:pt idx="4613">
                  <c:v>2.3079999999999998</c:v>
                </c:pt>
                <c:pt idx="4614">
                  <c:v>2.3079999999999998</c:v>
                </c:pt>
                <c:pt idx="4615">
                  <c:v>2.3090000000000002</c:v>
                </c:pt>
                <c:pt idx="4616">
                  <c:v>2.3090000000000002</c:v>
                </c:pt>
                <c:pt idx="4617">
                  <c:v>2.31</c:v>
                </c:pt>
                <c:pt idx="4618">
                  <c:v>2.31</c:v>
                </c:pt>
                <c:pt idx="4619">
                  <c:v>2.3109999999999999</c:v>
                </c:pt>
                <c:pt idx="4620">
                  <c:v>2.3109999999999999</c:v>
                </c:pt>
                <c:pt idx="4621">
                  <c:v>2.3119999999999998</c:v>
                </c:pt>
                <c:pt idx="4622">
                  <c:v>2.3119999999999998</c:v>
                </c:pt>
                <c:pt idx="4623">
                  <c:v>2.3130000000000002</c:v>
                </c:pt>
                <c:pt idx="4624">
                  <c:v>2.3130000000000002</c:v>
                </c:pt>
                <c:pt idx="4625">
                  <c:v>2.3140000000000001</c:v>
                </c:pt>
                <c:pt idx="4626">
                  <c:v>2.3140000000000001</c:v>
                </c:pt>
                <c:pt idx="4627">
                  <c:v>2.3149999999999999</c:v>
                </c:pt>
                <c:pt idx="4628">
                  <c:v>2.3149999999999999</c:v>
                </c:pt>
                <c:pt idx="4629">
                  <c:v>2.3159999999999998</c:v>
                </c:pt>
                <c:pt idx="4630">
                  <c:v>2.3159999999999998</c:v>
                </c:pt>
                <c:pt idx="4631">
                  <c:v>2.3170000000000002</c:v>
                </c:pt>
                <c:pt idx="4632">
                  <c:v>2.3170000000000002</c:v>
                </c:pt>
                <c:pt idx="4633">
                  <c:v>2.3180000000000001</c:v>
                </c:pt>
                <c:pt idx="4634">
                  <c:v>2.3180000000000001</c:v>
                </c:pt>
                <c:pt idx="4635">
                  <c:v>2.319</c:v>
                </c:pt>
                <c:pt idx="4636">
                  <c:v>2.319</c:v>
                </c:pt>
                <c:pt idx="4637">
                  <c:v>2.3199999999999998</c:v>
                </c:pt>
                <c:pt idx="4638">
                  <c:v>2.3199999999999998</c:v>
                </c:pt>
                <c:pt idx="4639">
                  <c:v>2.3210000000000002</c:v>
                </c:pt>
                <c:pt idx="4640">
                  <c:v>2.3210000000000002</c:v>
                </c:pt>
                <c:pt idx="4641">
                  <c:v>2.3220000000000001</c:v>
                </c:pt>
                <c:pt idx="4642">
                  <c:v>2.3220000000000001</c:v>
                </c:pt>
                <c:pt idx="4643">
                  <c:v>2.323</c:v>
                </c:pt>
                <c:pt idx="4644">
                  <c:v>2.323</c:v>
                </c:pt>
                <c:pt idx="4645">
                  <c:v>2.3239999999999998</c:v>
                </c:pt>
                <c:pt idx="4646">
                  <c:v>2.3239999999999998</c:v>
                </c:pt>
                <c:pt idx="4647">
                  <c:v>2.3250000000000002</c:v>
                </c:pt>
                <c:pt idx="4648">
                  <c:v>2.3250000000000002</c:v>
                </c:pt>
                <c:pt idx="4649">
                  <c:v>2.3260000000000001</c:v>
                </c:pt>
                <c:pt idx="4650">
                  <c:v>2.3260000000000001</c:v>
                </c:pt>
                <c:pt idx="4651">
                  <c:v>2.327</c:v>
                </c:pt>
                <c:pt idx="4652">
                  <c:v>2.327</c:v>
                </c:pt>
                <c:pt idx="4653">
                  <c:v>2.3279999999999998</c:v>
                </c:pt>
                <c:pt idx="4654">
                  <c:v>2.3279999999999998</c:v>
                </c:pt>
                <c:pt idx="4655">
                  <c:v>2.3290000000000002</c:v>
                </c:pt>
                <c:pt idx="4656">
                  <c:v>2.3290000000000002</c:v>
                </c:pt>
                <c:pt idx="4657">
                  <c:v>2.33</c:v>
                </c:pt>
                <c:pt idx="4658">
                  <c:v>2.33</c:v>
                </c:pt>
                <c:pt idx="4659">
                  <c:v>2.331</c:v>
                </c:pt>
                <c:pt idx="4660">
                  <c:v>2.331</c:v>
                </c:pt>
                <c:pt idx="4661">
                  <c:v>2.3319999999999999</c:v>
                </c:pt>
                <c:pt idx="4662">
                  <c:v>2.3319999999999999</c:v>
                </c:pt>
                <c:pt idx="4663">
                  <c:v>2.3330000000000002</c:v>
                </c:pt>
                <c:pt idx="4664">
                  <c:v>2.3330000000000002</c:v>
                </c:pt>
                <c:pt idx="4665">
                  <c:v>2.3340000000000001</c:v>
                </c:pt>
                <c:pt idx="4666">
                  <c:v>2.3340000000000001</c:v>
                </c:pt>
                <c:pt idx="4667">
                  <c:v>2.335</c:v>
                </c:pt>
                <c:pt idx="4668">
                  <c:v>2.335</c:v>
                </c:pt>
                <c:pt idx="4669">
                  <c:v>2.3359999999999999</c:v>
                </c:pt>
                <c:pt idx="4670">
                  <c:v>2.3359999999999999</c:v>
                </c:pt>
                <c:pt idx="4671">
                  <c:v>2.3370000000000002</c:v>
                </c:pt>
                <c:pt idx="4672">
                  <c:v>2.3370000000000002</c:v>
                </c:pt>
                <c:pt idx="4673">
                  <c:v>2.3380000000000001</c:v>
                </c:pt>
                <c:pt idx="4674">
                  <c:v>2.3380000000000001</c:v>
                </c:pt>
                <c:pt idx="4675">
                  <c:v>2.339</c:v>
                </c:pt>
                <c:pt idx="4676">
                  <c:v>2.339</c:v>
                </c:pt>
                <c:pt idx="4677">
                  <c:v>2.34</c:v>
                </c:pt>
                <c:pt idx="4678">
                  <c:v>2.34</c:v>
                </c:pt>
                <c:pt idx="4679">
                  <c:v>2.3410000000000002</c:v>
                </c:pt>
                <c:pt idx="4680">
                  <c:v>2.3410000000000002</c:v>
                </c:pt>
                <c:pt idx="4681">
                  <c:v>2.3420000000000001</c:v>
                </c:pt>
                <c:pt idx="4682">
                  <c:v>2.3420000000000001</c:v>
                </c:pt>
                <c:pt idx="4683">
                  <c:v>2.343</c:v>
                </c:pt>
                <c:pt idx="4684">
                  <c:v>2.343</c:v>
                </c:pt>
                <c:pt idx="4685">
                  <c:v>2.3439999999999999</c:v>
                </c:pt>
                <c:pt idx="4686">
                  <c:v>2.3439999999999999</c:v>
                </c:pt>
                <c:pt idx="4687">
                  <c:v>2.3450000000000002</c:v>
                </c:pt>
                <c:pt idx="4688">
                  <c:v>2.3450000000000002</c:v>
                </c:pt>
                <c:pt idx="4689">
                  <c:v>2.3460000000000001</c:v>
                </c:pt>
                <c:pt idx="4690">
                  <c:v>2.3460000000000001</c:v>
                </c:pt>
                <c:pt idx="4691">
                  <c:v>2.347</c:v>
                </c:pt>
                <c:pt idx="4692">
                  <c:v>2.347</c:v>
                </c:pt>
                <c:pt idx="4693">
                  <c:v>2.3479999999999999</c:v>
                </c:pt>
                <c:pt idx="4694">
                  <c:v>2.3479999999999999</c:v>
                </c:pt>
                <c:pt idx="4695">
                  <c:v>2.3490000000000002</c:v>
                </c:pt>
                <c:pt idx="4696">
                  <c:v>2.3490000000000002</c:v>
                </c:pt>
                <c:pt idx="4697">
                  <c:v>2.35</c:v>
                </c:pt>
                <c:pt idx="4698">
                  <c:v>2.35</c:v>
                </c:pt>
                <c:pt idx="4699">
                  <c:v>2.351</c:v>
                </c:pt>
                <c:pt idx="4700">
                  <c:v>2.351</c:v>
                </c:pt>
                <c:pt idx="4701">
                  <c:v>2.3519999999999999</c:v>
                </c:pt>
                <c:pt idx="4702">
                  <c:v>2.3519999999999999</c:v>
                </c:pt>
                <c:pt idx="4703">
                  <c:v>2.3530000000000002</c:v>
                </c:pt>
                <c:pt idx="4704">
                  <c:v>2.3530000000000002</c:v>
                </c:pt>
                <c:pt idx="4705">
                  <c:v>2.3540000000000001</c:v>
                </c:pt>
                <c:pt idx="4706">
                  <c:v>2.3540000000000001</c:v>
                </c:pt>
                <c:pt idx="4707">
                  <c:v>2.355</c:v>
                </c:pt>
                <c:pt idx="4708">
                  <c:v>2.355</c:v>
                </c:pt>
                <c:pt idx="4709">
                  <c:v>2.3559999999999999</c:v>
                </c:pt>
                <c:pt idx="4710">
                  <c:v>2.3559999999999999</c:v>
                </c:pt>
                <c:pt idx="4711">
                  <c:v>2.3570000000000002</c:v>
                </c:pt>
                <c:pt idx="4712">
                  <c:v>2.3570000000000002</c:v>
                </c:pt>
                <c:pt idx="4713">
                  <c:v>2.3580000000000001</c:v>
                </c:pt>
                <c:pt idx="4714">
                  <c:v>2.3580000000000001</c:v>
                </c:pt>
                <c:pt idx="4715">
                  <c:v>2.359</c:v>
                </c:pt>
                <c:pt idx="4716">
                  <c:v>2.359</c:v>
                </c:pt>
                <c:pt idx="4717">
                  <c:v>2.36</c:v>
                </c:pt>
                <c:pt idx="4718">
                  <c:v>2.36</c:v>
                </c:pt>
                <c:pt idx="4719">
                  <c:v>2.3610000000000002</c:v>
                </c:pt>
                <c:pt idx="4720">
                  <c:v>2.3610000000000002</c:v>
                </c:pt>
                <c:pt idx="4721">
                  <c:v>2.3620000000000001</c:v>
                </c:pt>
                <c:pt idx="4722">
                  <c:v>2.3620000000000001</c:v>
                </c:pt>
                <c:pt idx="4723">
                  <c:v>2.363</c:v>
                </c:pt>
                <c:pt idx="4724">
                  <c:v>2.363</c:v>
                </c:pt>
                <c:pt idx="4725">
                  <c:v>2.3639999999999999</c:v>
                </c:pt>
                <c:pt idx="4726">
                  <c:v>2.3639999999999999</c:v>
                </c:pt>
                <c:pt idx="4727">
                  <c:v>2.3650000000000002</c:v>
                </c:pt>
                <c:pt idx="4728">
                  <c:v>2.3650000000000002</c:v>
                </c:pt>
                <c:pt idx="4729">
                  <c:v>2.3660000000000001</c:v>
                </c:pt>
                <c:pt idx="4730">
                  <c:v>2.3660000000000001</c:v>
                </c:pt>
                <c:pt idx="4731">
                  <c:v>2.367</c:v>
                </c:pt>
                <c:pt idx="4732">
                  <c:v>2.367</c:v>
                </c:pt>
                <c:pt idx="4733">
                  <c:v>2.3679999999999999</c:v>
                </c:pt>
                <c:pt idx="4734">
                  <c:v>2.3679999999999999</c:v>
                </c:pt>
                <c:pt idx="4735">
                  <c:v>2.3690000000000002</c:v>
                </c:pt>
                <c:pt idx="4736">
                  <c:v>2.3690000000000002</c:v>
                </c:pt>
                <c:pt idx="4737">
                  <c:v>2.37</c:v>
                </c:pt>
                <c:pt idx="4738">
                  <c:v>2.37</c:v>
                </c:pt>
                <c:pt idx="4739">
                  <c:v>2.371</c:v>
                </c:pt>
                <c:pt idx="4740">
                  <c:v>2.371</c:v>
                </c:pt>
                <c:pt idx="4741">
                  <c:v>2.3719999999999999</c:v>
                </c:pt>
                <c:pt idx="4742">
                  <c:v>2.3719999999999999</c:v>
                </c:pt>
                <c:pt idx="4743">
                  <c:v>2.3730000000000002</c:v>
                </c:pt>
                <c:pt idx="4744">
                  <c:v>2.3730000000000002</c:v>
                </c:pt>
                <c:pt idx="4745">
                  <c:v>2.3740000000000001</c:v>
                </c:pt>
                <c:pt idx="4746">
                  <c:v>2.3740000000000001</c:v>
                </c:pt>
                <c:pt idx="4747">
                  <c:v>2.375</c:v>
                </c:pt>
                <c:pt idx="4748">
                  <c:v>2.375</c:v>
                </c:pt>
                <c:pt idx="4749">
                  <c:v>2.3759999999999999</c:v>
                </c:pt>
                <c:pt idx="4750">
                  <c:v>2.3759999999999999</c:v>
                </c:pt>
                <c:pt idx="4751">
                  <c:v>2.3769999999999998</c:v>
                </c:pt>
                <c:pt idx="4752">
                  <c:v>2.3769999999999998</c:v>
                </c:pt>
                <c:pt idx="4753">
                  <c:v>2.3780000000000001</c:v>
                </c:pt>
                <c:pt idx="4754">
                  <c:v>2.3780000000000001</c:v>
                </c:pt>
                <c:pt idx="4755">
                  <c:v>2.379</c:v>
                </c:pt>
                <c:pt idx="4756">
                  <c:v>2.379</c:v>
                </c:pt>
                <c:pt idx="4757">
                  <c:v>2.38</c:v>
                </c:pt>
                <c:pt idx="4758">
                  <c:v>2.38</c:v>
                </c:pt>
                <c:pt idx="4759">
                  <c:v>2.3809999999999998</c:v>
                </c:pt>
                <c:pt idx="4760">
                  <c:v>2.3809999999999998</c:v>
                </c:pt>
                <c:pt idx="4761">
                  <c:v>2.3820000000000001</c:v>
                </c:pt>
                <c:pt idx="4762">
                  <c:v>2.3820000000000001</c:v>
                </c:pt>
                <c:pt idx="4763">
                  <c:v>2.383</c:v>
                </c:pt>
                <c:pt idx="4764">
                  <c:v>2.383</c:v>
                </c:pt>
                <c:pt idx="4765">
                  <c:v>2.3839999999999999</c:v>
                </c:pt>
                <c:pt idx="4766">
                  <c:v>2.3839999999999999</c:v>
                </c:pt>
                <c:pt idx="4767">
                  <c:v>2.3849999999999998</c:v>
                </c:pt>
                <c:pt idx="4768">
                  <c:v>2.3849999999999998</c:v>
                </c:pt>
                <c:pt idx="4769">
                  <c:v>2.3860000000000001</c:v>
                </c:pt>
                <c:pt idx="4770">
                  <c:v>2.3860000000000001</c:v>
                </c:pt>
                <c:pt idx="4771">
                  <c:v>2.387</c:v>
                </c:pt>
                <c:pt idx="4772">
                  <c:v>2.387</c:v>
                </c:pt>
                <c:pt idx="4773">
                  <c:v>2.3879999999999999</c:v>
                </c:pt>
                <c:pt idx="4774">
                  <c:v>2.3879999999999999</c:v>
                </c:pt>
                <c:pt idx="4775">
                  <c:v>2.3889999999999998</c:v>
                </c:pt>
                <c:pt idx="4776">
                  <c:v>2.3889999999999998</c:v>
                </c:pt>
                <c:pt idx="4777">
                  <c:v>2.39</c:v>
                </c:pt>
                <c:pt idx="4778">
                  <c:v>2.39</c:v>
                </c:pt>
                <c:pt idx="4779">
                  <c:v>2.391</c:v>
                </c:pt>
                <c:pt idx="4780">
                  <c:v>2.391</c:v>
                </c:pt>
                <c:pt idx="4781">
                  <c:v>2.3919999999999999</c:v>
                </c:pt>
                <c:pt idx="4782">
                  <c:v>2.3919999999999999</c:v>
                </c:pt>
                <c:pt idx="4783">
                  <c:v>2.3929999999999998</c:v>
                </c:pt>
                <c:pt idx="4784">
                  <c:v>2.3929999999999998</c:v>
                </c:pt>
                <c:pt idx="4785">
                  <c:v>2.3940000000000001</c:v>
                </c:pt>
                <c:pt idx="4786">
                  <c:v>2.3940000000000001</c:v>
                </c:pt>
                <c:pt idx="4787">
                  <c:v>2.395</c:v>
                </c:pt>
                <c:pt idx="4788">
                  <c:v>2.395</c:v>
                </c:pt>
                <c:pt idx="4789">
                  <c:v>2.3959999999999999</c:v>
                </c:pt>
                <c:pt idx="4790">
                  <c:v>2.3959999999999999</c:v>
                </c:pt>
                <c:pt idx="4791">
                  <c:v>2.3969999999999998</c:v>
                </c:pt>
                <c:pt idx="4792">
                  <c:v>2.3969999999999998</c:v>
                </c:pt>
                <c:pt idx="4793">
                  <c:v>2.3980000000000001</c:v>
                </c:pt>
                <c:pt idx="4794">
                  <c:v>2.3980000000000001</c:v>
                </c:pt>
                <c:pt idx="4795">
                  <c:v>2.399</c:v>
                </c:pt>
                <c:pt idx="4796">
                  <c:v>2.399</c:v>
                </c:pt>
                <c:pt idx="4797">
                  <c:v>2.4</c:v>
                </c:pt>
                <c:pt idx="4798">
                  <c:v>2.4</c:v>
                </c:pt>
                <c:pt idx="4799">
                  <c:v>2.4009999999999998</c:v>
                </c:pt>
                <c:pt idx="4800">
                  <c:v>2.4009999999999998</c:v>
                </c:pt>
                <c:pt idx="4801">
                  <c:v>2.4020000000000001</c:v>
                </c:pt>
                <c:pt idx="4802">
                  <c:v>2.4020000000000001</c:v>
                </c:pt>
                <c:pt idx="4803">
                  <c:v>2.403</c:v>
                </c:pt>
                <c:pt idx="4804">
                  <c:v>2.403</c:v>
                </c:pt>
                <c:pt idx="4805">
                  <c:v>2.4039999999999999</c:v>
                </c:pt>
                <c:pt idx="4806">
                  <c:v>2.4039999999999999</c:v>
                </c:pt>
                <c:pt idx="4807">
                  <c:v>2.4049999999999998</c:v>
                </c:pt>
                <c:pt idx="4808">
                  <c:v>2.4049999999999998</c:v>
                </c:pt>
                <c:pt idx="4809">
                  <c:v>2.4060000000000001</c:v>
                </c:pt>
                <c:pt idx="4810">
                  <c:v>2.4060000000000001</c:v>
                </c:pt>
                <c:pt idx="4811">
                  <c:v>2.407</c:v>
                </c:pt>
                <c:pt idx="4812">
                  <c:v>2.407</c:v>
                </c:pt>
                <c:pt idx="4813">
                  <c:v>2.4079999999999999</c:v>
                </c:pt>
                <c:pt idx="4814">
                  <c:v>2.4079999999999999</c:v>
                </c:pt>
                <c:pt idx="4815">
                  <c:v>2.4089999999999998</c:v>
                </c:pt>
                <c:pt idx="4816">
                  <c:v>2.4089999999999998</c:v>
                </c:pt>
                <c:pt idx="4817">
                  <c:v>2.41</c:v>
                </c:pt>
                <c:pt idx="4818">
                  <c:v>2.41</c:v>
                </c:pt>
                <c:pt idx="4819">
                  <c:v>2.411</c:v>
                </c:pt>
                <c:pt idx="4820">
                  <c:v>2.411</c:v>
                </c:pt>
                <c:pt idx="4821">
                  <c:v>2.4119999999999999</c:v>
                </c:pt>
                <c:pt idx="4822">
                  <c:v>2.4119999999999999</c:v>
                </c:pt>
                <c:pt idx="4823">
                  <c:v>2.4129999999999998</c:v>
                </c:pt>
                <c:pt idx="4824">
                  <c:v>2.4129999999999998</c:v>
                </c:pt>
                <c:pt idx="4825">
                  <c:v>2.4140000000000001</c:v>
                </c:pt>
                <c:pt idx="4826">
                  <c:v>2.4140000000000001</c:v>
                </c:pt>
                <c:pt idx="4827">
                  <c:v>2.415</c:v>
                </c:pt>
                <c:pt idx="4828">
                  <c:v>2.415</c:v>
                </c:pt>
                <c:pt idx="4829">
                  <c:v>2.4159999999999999</c:v>
                </c:pt>
                <c:pt idx="4830">
                  <c:v>2.4159999999999999</c:v>
                </c:pt>
                <c:pt idx="4831">
                  <c:v>2.4169999999999998</c:v>
                </c:pt>
                <c:pt idx="4832">
                  <c:v>2.4169999999999998</c:v>
                </c:pt>
                <c:pt idx="4833">
                  <c:v>2.4180000000000001</c:v>
                </c:pt>
                <c:pt idx="4834">
                  <c:v>2.4180000000000001</c:v>
                </c:pt>
                <c:pt idx="4835">
                  <c:v>2.419</c:v>
                </c:pt>
                <c:pt idx="4836">
                  <c:v>2.419</c:v>
                </c:pt>
                <c:pt idx="4837">
                  <c:v>2.42</c:v>
                </c:pt>
                <c:pt idx="4838">
                  <c:v>2.42</c:v>
                </c:pt>
                <c:pt idx="4839">
                  <c:v>2.4209999999999998</c:v>
                </c:pt>
                <c:pt idx="4840">
                  <c:v>2.4209999999999998</c:v>
                </c:pt>
                <c:pt idx="4841">
                  <c:v>2.4220000000000002</c:v>
                </c:pt>
                <c:pt idx="4842">
                  <c:v>2.4220000000000002</c:v>
                </c:pt>
                <c:pt idx="4843">
                  <c:v>2.423</c:v>
                </c:pt>
                <c:pt idx="4844">
                  <c:v>2.423</c:v>
                </c:pt>
                <c:pt idx="4845">
                  <c:v>2.4239999999999999</c:v>
                </c:pt>
                <c:pt idx="4846">
                  <c:v>2.4239999999999999</c:v>
                </c:pt>
                <c:pt idx="4847">
                  <c:v>2.4249999999999998</c:v>
                </c:pt>
                <c:pt idx="4848">
                  <c:v>2.4249999999999998</c:v>
                </c:pt>
                <c:pt idx="4849">
                  <c:v>2.4260000000000002</c:v>
                </c:pt>
                <c:pt idx="4850">
                  <c:v>2.4260000000000002</c:v>
                </c:pt>
                <c:pt idx="4851">
                  <c:v>2.427</c:v>
                </c:pt>
                <c:pt idx="4852">
                  <c:v>2.427</c:v>
                </c:pt>
                <c:pt idx="4853">
                  <c:v>2.4279999999999999</c:v>
                </c:pt>
                <c:pt idx="4854">
                  <c:v>2.4279999999999999</c:v>
                </c:pt>
                <c:pt idx="4855">
                  <c:v>2.4289999999999998</c:v>
                </c:pt>
                <c:pt idx="4856">
                  <c:v>2.4289999999999998</c:v>
                </c:pt>
                <c:pt idx="4857">
                  <c:v>2.4300000000000002</c:v>
                </c:pt>
                <c:pt idx="4858">
                  <c:v>2.4300000000000002</c:v>
                </c:pt>
                <c:pt idx="4859">
                  <c:v>2.431</c:v>
                </c:pt>
                <c:pt idx="4860">
                  <c:v>2.431</c:v>
                </c:pt>
                <c:pt idx="4861">
                  <c:v>2.4319999999999999</c:v>
                </c:pt>
                <c:pt idx="4862">
                  <c:v>2.4319999999999999</c:v>
                </c:pt>
                <c:pt idx="4863">
                  <c:v>2.4329999999999998</c:v>
                </c:pt>
                <c:pt idx="4864">
                  <c:v>2.4329999999999998</c:v>
                </c:pt>
                <c:pt idx="4865">
                  <c:v>2.4340000000000002</c:v>
                </c:pt>
                <c:pt idx="4866">
                  <c:v>2.4340000000000002</c:v>
                </c:pt>
                <c:pt idx="4867">
                  <c:v>2.4350000000000001</c:v>
                </c:pt>
                <c:pt idx="4868">
                  <c:v>2.4350000000000001</c:v>
                </c:pt>
                <c:pt idx="4869">
                  <c:v>2.4359999999999999</c:v>
                </c:pt>
                <c:pt idx="4870">
                  <c:v>2.4359999999999999</c:v>
                </c:pt>
                <c:pt idx="4871">
                  <c:v>2.4369999999999998</c:v>
                </c:pt>
                <c:pt idx="4872">
                  <c:v>2.4369999999999998</c:v>
                </c:pt>
                <c:pt idx="4873">
                  <c:v>2.4380000000000002</c:v>
                </c:pt>
                <c:pt idx="4874">
                  <c:v>2.4380000000000002</c:v>
                </c:pt>
                <c:pt idx="4875">
                  <c:v>2.4390000000000001</c:v>
                </c:pt>
                <c:pt idx="4876">
                  <c:v>2.4390000000000001</c:v>
                </c:pt>
                <c:pt idx="4877">
                  <c:v>2.44</c:v>
                </c:pt>
                <c:pt idx="4878">
                  <c:v>2.44</c:v>
                </c:pt>
                <c:pt idx="4879">
                  <c:v>2.4409999999999998</c:v>
                </c:pt>
                <c:pt idx="4880">
                  <c:v>2.4409999999999998</c:v>
                </c:pt>
                <c:pt idx="4881">
                  <c:v>2.4420000000000002</c:v>
                </c:pt>
                <c:pt idx="4882">
                  <c:v>2.4420000000000002</c:v>
                </c:pt>
                <c:pt idx="4883">
                  <c:v>2.4430000000000001</c:v>
                </c:pt>
                <c:pt idx="4884">
                  <c:v>2.4430000000000001</c:v>
                </c:pt>
                <c:pt idx="4885">
                  <c:v>2.444</c:v>
                </c:pt>
                <c:pt idx="4886">
                  <c:v>2.444</c:v>
                </c:pt>
                <c:pt idx="4887">
                  <c:v>2.4449999999999998</c:v>
                </c:pt>
                <c:pt idx="4888">
                  <c:v>2.4449999999999998</c:v>
                </c:pt>
                <c:pt idx="4889">
                  <c:v>2.4460000000000002</c:v>
                </c:pt>
                <c:pt idx="4890">
                  <c:v>2.4460000000000002</c:v>
                </c:pt>
                <c:pt idx="4891">
                  <c:v>2.4470000000000001</c:v>
                </c:pt>
                <c:pt idx="4892">
                  <c:v>2.4470000000000001</c:v>
                </c:pt>
                <c:pt idx="4893">
                  <c:v>2.448</c:v>
                </c:pt>
                <c:pt idx="4894">
                  <c:v>2.448</c:v>
                </c:pt>
                <c:pt idx="4895">
                  <c:v>2.4489999999999998</c:v>
                </c:pt>
                <c:pt idx="4896">
                  <c:v>2.4489999999999998</c:v>
                </c:pt>
                <c:pt idx="4897">
                  <c:v>2.4500000000000002</c:v>
                </c:pt>
                <c:pt idx="4898">
                  <c:v>2.4500000000000002</c:v>
                </c:pt>
                <c:pt idx="4899">
                  <c:v>2.4510000000000001</c:v>
                </c:pt>
                <c:pt idx="4900">
                  <c:v>2.4510000000000001</c:v>
                </c:pt>
                <c:pt idx="4901">
                  <c:v>2.452</c:v>
                </c:pt>
                <c:pt idx="4902">
                  <c:v>2.452</c:v>
                </c:pt>
                <c:pt idx="4903">
                  <c:v>2.4529999999999998</c:v>
                </c:pt>
                <c:pt idx="4904">
                  <c:v>2.4529999999999998</c:v>
                </c:pt>
                <c:pt idx="4905">
                  <c:v>2.4540000000000002</c:v>
                </c:pt>
                <c:pt idx="4906">
                  <c:v>2.4540000000000002</c:v>
                </c:pt>
                <c:pt idx="4907">
                  <c:v>2.4550000000000001</c:v>
                </c:pt>
                <c:pt idx="4908">
                  <c:v>2.4550000000000001</c:v>
                </c:pt>
                <c:pt idx="4909">
                  <c:v>2.456</c:v>
                </c:pt>
                <c:pt idx="4910">
                  <c:v>2.456</c:v>
                </c:pt>
                <c:pt idx="4911">
                  <c:v>2.4569999999999999</c:v>
                </c:pt>
                <c:pt idx="4912">
                  <c:v>2.4569999999999999</c:v>
                </c:pt>
                <c:pt idx="4913">
                  <c:v>2.4580000000000002</c:v>
                </c:pt>
                <c:pt idx="4914">
                  <c:v>2.4580000000000002</c:v>
                </c:pt>
                <c:pt idx="4915">
                  <c:v>2.4590000000000001</c:v>
                </c:pt>
                <c:pt idx="4916">
                  <c:v>2.4590000000000001</c:v>
                </c:pt>
                <c:pt idx="4917">
                  <c:v>2.46</c:v>
                </c:pt>
                <c:pt idx="4918">
                  <c:v>2.46</c:v>
                </c:pt>
                <c:pt idx="4919">
                  <c:v>2.4609999999999999</c:v>
                </c:pt>
                <c:pt idx="4920">
                  <c:v>2.4609999999999999</c:v>
                </c:pt>
                <c:pt idx="4921">
                  <c:v>2.4620000000000002</c:v>
                </c:pt>
                <c:pt idx="4922">
                  <c:v>2.4620000000000002</c:v>
                </c:pt>
                <c:pt idx="4923">
                  <c:v>2.4630000000000001</c:v>
                </c:pt>
                <c:pt idx="4924">
                  <c:v>2.4630000000000001</c:v>
                </c:pt>
                <c:pt idx="4925">
                  <c:v>2.464</c:v>
                </c:pt>
                <c:pt idx="4926">
                  <c:v>2.464</c:v>
                </c:pt>
                <c:pt idx="4927">
                  <c:v>2.4649999999999999</c:v>
                </c:pt>
                <c:pt idx="4928">
                  <c:v>2.4649999999999999</c:v>
                </c:pt>
                <c:pt idx="4929">
                  <c:v>2.4660000000000002</c:v>
                </c:pt>
                <c:pt idx="4930">
                  <c:v>2.4660000000000002</c:v>
                </c:pt>
                <c:pt idx="4931">
                  <c:v>2.4670000000000001</c:v>
                </c:pt>
                <c:pt idx="4932">
                  <c:v>2.4670000000000001</c:v>
                </c:pt>
                <c:pt idx="4933">
                  <c:v>2.468</c:v>
                </c:pt>
                <c:pt idx="4934">
                  <c:v>2.468</c:v>
                </c:pt>
                <c:pt idx="4935">
                  <c:v>2.4689999999999999</c:v>
                </c:pt>
                <c:pt idx="4936">
                  <c:v>2.4689999999999999</c:v>
                </c:pt>
                <c:pt idx="4937">
                  <c:v>2.4700000000000002</c:v>
                </c:pt>
                <c:pt idx="4938">
                  <c:v>2.4700000000000002</c:v>
                </c:pt>
                <c:pt idx="4939">
                  <c:v>2.4710000000000001</c:v>
                </c:pt>
                <c:pt idx="4940">
                  <c:v>2.4710000000000001</c:v>
                </c:pt>
                <c:pt idx="4941">
                  <c:v>2.472</c:v>
                </c:pt>
                <c:pt idx="4942">
                  <c:v>2.472</c:v>
                </c:pt>
                <c:pt idx="4943">
                  <c:v>2.4729999999999999</c:v>
                </c:pt>
                <c:pt idx="4944">
                  <c:v>2.4729999999999999</c:v>
                </c:pt>
                <c:pt idx="4945">
                  <c:v>2.4740000000000002</c:v>
                </c:pt>
                <c:pt idx="4946">
                  <c:v>2.4740000000000002</c:v>
                </c:pt>
                <c:pt idx="4947">
                  <c:v>2.4750000000000001</c:v>
                </c:pt>
                <c:pt idx="4948">
                  <c:v>2.4750000000000001</c:v>
                </c:pt>
                <c:pt idx="4949">
                  <c:v>2.476</c:v>
                </c:pt>
                <c:pt idx="4950">
                  <c:v>2.476</c:v>
                </c:pt>
                <c:pt idx="4951">
                  <c:v>2.4769999999999999</c:v>
                </c:pt>
                <c:pt idx="4952">
                  <c:v>2.4769999999999999</c:v>
                </c:pt>
                <c:pt idx="4953">
                  <c:v>2.4780000000000002</c:v>
                </c:pt>
                <c:pt idx="4954">
                  <c:v>2.4780000000000002</c:v>
                </c:pt>
                <c:pt idx="4955">
                  <c:v>2.4790000000000001</c:v>
                </c:pt>
                <c:pt idx="4956">
                  <c:v>2.4790000000000001</c:v>
                </c:pt>
                <c:pt idx="4957">
                  <c:v>2.48</c:v>
                </c:pt>
                <c:pt idx="4958">
                  <c:v>2.48</c:v>
                </c:pt>
                <c:pt idx="4959">
                  <c:v>2.4809999999999999</c:v>
                </c:pt>
                <c:pt idx="4960">
                  <c:v>2.4809999999999999</c:v>
                </c:pt>
                <c:pt idx="4961">
                  <c:v>2.4820000000000002</c:v>
                </c:pt>
                <c:pt idx="4962">
                  <c:v>2.4820000000000002</c:v>
                </c:pt>
                <c:pt idx="4963">
                  <c:v>2.4830000000000001</c:v>
                </c:pt>
                <c:pt idx="4964">
                  <c:v>2.4830000000000001</c:v>
                </c:pt>
                <c:pt idx="4965">
                  <c:v>2.484</c:v>
                </c:pt>
                <c:pt idx="4966">
                  <c:v>2.484</c:v>
                </c:pt>
                <c:pt idx="4967">
                  <c:v>2.4849999999999999</c:v>
                </c:pt>
                <c:pt idx="4968">
                  <c:v>2.4849999999999999</c:v>
                </c:pt>
                <c:pt idx="4969">
                  <c:v>2.4860000000000002</c:v>
                </c:pt>
                <c:pt idx="4970">
                  <c:v>2.4860000000000002</c:v>
                </c:pt>
                <c:pt idx="4971">
                  <c:v>2.4870000000000001</c:v>
                </c:pt>
                <c:pt idx="4972">
                  <c:v>2.4870000000000001</c:v>
                </c:pt>
                <c:pt idx="4973">
                  <c:v>2.488</c:v>
                </c:pt>
                <c:pt idx="4974">
                  <c:v>2.488</c:v>
                </c:pt>
                <c:pt idx="4975">
                  <c:v>2.4889999999999999</c:v>
                </c:pt>
                <c:pt idx="4976">
                  <c:v>2.4889999999999999</c:v>
                </c:pt>
                <c:pt idx="4977">
                  <c:v>2.4900000000000002</c:v>
                </c:pt>
                <c:pt idx="4978">
                  <c:v>2.4900000000000002</c:v>
                </c:pt>
                <c:pt idx="4979">
                  <c:v>2.4910000000000001</c:v>
                </c:pt>
                <c:pt idx="4980">
                  <c:v>2.4910000000000001</c:v>
                </c:pt>
                <c:pt idx="4981">
                  <c:v>2.492</c:v>
                </c:pt>
                <c:pt idx="4982">
                  <c:v>2.492</c:v>
                </c:pt>
                <c:pt idx="4983">
                  <c:v>2.4929999999999999</c:v>
                </c:pt>
                <c:pt idx="4984">
                  <c:v>2.4929999999999999</c:v>
                </c:pt>
                <c:pt idx="4985">
                  <c:v>2.4940000000000002</c:v>
                </c:pt>
                <c:pt idx="4986">
                  <c:v>2.4940000000000002</c:v>
                </c:pt>
                <c:pt idx="4987">
                  <c:v>2.4950000000000001</c:v>
                </c:pt>
                <c:pt idx="4988">
                  <c:v>2.4950000000000001</c:v>
                </c:pt>
                <c:pt idx="4989">
                  <c:v>2.496</c:v>
                </c:pt>
                <c:pt idx="4990">
                  <c:v>2.496</c:v>
                </c:pt>
                <c:pt idx="4991">
                  <c:v>2.4969999999999999</c:v>
                </c:pt>
                <c:pt idx="4992">
                  <c:v>2.4969999999999999</c:v>
                </c:pt>
                <c:pt idx="4993">
                  <c:v>2.4980000000000002</c:v>
                </c:pt>
                <c:pt idx="4994">
                  <c:v>2.4980000000000002</c:v>
                </c:pt>
                <c:pt idx="4995">
                  <c:v>2.4990000000000001</c:v>
                </c:pt>
                <c:pt idx="4996">
                  <c:v>2.4990000000000001</c:v>
                </c:pt>
                <c:pt idx="4997">
                  <c:v>2.5</c:v>
                </c:pt>
                <c:pt idx="4998">
                  <c:v>2.5</c:v>
                </c:pt>
                <c:pt idx="4999">
                  <c:v>2.5009999999999999</c:v>
                </c:pt>
                <c:pt idx="5000">
                  <c:v>2.5009999999999999</c:v>
                </c:pt>
                <c:pt idx="5001">
                  <c:v>2.5019999999999998</c:v>
                </c:pt>
                <c:pt idx="5002">
                  <c:v>2.5019999999999998</c:v>
                </c:pt>
                <c:pt idx="5003">
                  <c:v>2.5030000000000001</c:v>
                </c:pt>
                <c:pt idx="5004">
                  <c:v>2.5030000000000001</c:v>
                </c:pt>
                <c:pt idx="5005">
                  <c:v>2.504</c:v>
                </c:pt>
                <c:pt idx="5006">
                  <c:v>2.504</c:v>
                </c:pt>
                <c:pt idx="5007">
                  <c:v>2.5049999999999999</c:v>
                </c:pt>
                <c:pt idx="5008">
                  <c:v>2.5049999999999999</c:v>
                </c:pt>
                <c:pt idx="5009">
                  <c:v>2.5059999999999998</c:v>
                </c:pt>
                <c:pt idx="5010">
                  <c:v>2.5059999999999998</c:v>
                </c:pt>
                <c:pt idx="5011">
                  <c:v>2.5070000000000001</c:v>
                </c:pt>
                <c:pt idx="5012">
                  <c:v>2.5070000000000001</c:v>
                </c:pt>
                <c:pt idx="5013">
                  <c:v>2.508</c:v>
                </c:pt>
                <c:pt idx="5014">
                  <c:v>2.508</c:v>
                </c:pt>
                <c:pt idx="5015">
                  <c:v>2.5089999999999999</c:v>
                </c:pt>
                <c:pt idx="5016">
                  <c:v>2.5089999999999999</c:v>
                </c:pt>
                <c:pt idx="5017">
                  <c:v>2.5099999999999998</c:v>
                </c:pt>
                <c:pt idx="5018">
                  <c:v>2.5099999999999998</c:v>
                </c:pt>
                <c:pt idx="5019">
                  <c:v>2.5110000000000001</c:v>
                </c:pt>
                <c:pt idx="5020">
                  <c:v>2.5110000000000001</c:v>
                </c:pt>
                <c:pt idx="5021">
                  <c:v>2.512</c:v>
                </c:pt>
                <c:pt idx="5022">
                  <c:v>2.512</c:v>
                </c:pt>
                <c:pt idx="5023">
                  <c:v>2.5129999999999999</c:v>
                </c:pt>
                <c:pt idx="5024">
                  <c:v>2.5129999999999999</c:v>
                </c:pt>
                <c:pt idx="5025">
                  <c:v>2.5139999999999998</c:v>
                </c:pt>
                <c:pt idx="5026">
                  <c:v>2.5139999999999998</c:v>
                </c:pt>
                <c:pt idx="5027">
                  <c:v>2.5150000000000001</c:v>
                </c:pt>
                <c:pt idx="5028">
                  <c:v>2.5150000000000001</c:v>
                </c:pt>
                <c:pt idx="5029">
                  <c:v>2.516</c:v>
                </c:pt>
                <c:pt idx="5030">
                  <c:v>2.516</c:v>
                </c:pt>
                <c:pt idx="5031">
                  <c:v>2.5169999999999999</c:v>
                </c:pt>
                <c:pt idx="5032">
                  <c:v>2.5169999999999999</c:v>
                </c:pt>
                <c:pt idx="5033">
                  <c:v>2.5179999999999998</c:v>
                </c:pt>
                <c:pt idx="5034">
                  <c:v>2.5179999999999998</c:v>
                </c:pt>
                <c:pt idx="5035">
                  <c:v>2.5190000000000001</c:v>
                </c:pt>
                <c:pt idx="5036">
                  <c:v>2.5190000000000001</c:v>
                </c:pt>
                <c:pt idx="5037">
                  <c:v>2.52</c:v>
                </c:pt>
                <c:pt idx="5038">
                  <c:v>2.52</c:v>
                </c:pt>
                <c:pt idx="5039">
                  <c:v>2.5209999999999999</c:v>
                </c:pt>
                <c:pt idx="5040">
                  <c:v>2.5209999999999999</c:v>
                </c:pt>
                <c:pt idx="5041">
                  <c:v>2.5219999999999998</c:v>
                </c:pt>
                <c:pt idx="5042">
                  <c:v>2.5219999999999998</c:v>
                </c:pt>
                <c:pt idx="5043">
                  <c:v>2.5230000000000001</c:v>
                </c:pt>
                <c:pt idx="5044">
                  <c:v>2.5230000000000001</c:v>
                </c:pt>
                <c:pt idx="5045">
                  <c:v>2.524</c:v>
                </c:pt>
                <c:pt idx="5046">
                  <c:v>2.524</c:v>
                </c:pt>
                <c:pt idx="5047">
                  <c:v>2.5249999999999999</c:v>
                </c:pt>
                <c:pt idx="5048">
                  <c:v>2.5249999999999999</c:v>
                </c:pt>
                <c:pt idx="5049">
                  <c:v>2.5259999999999998</c:v>
                </c:pt>
                <c:pt idx="5050">
                  <c:v>2.5259999999999998</c:v>
                </c:pt>
                <c:pt idx="5051">
                  <c:v>2.5270000000000001</c:v>
                </c:pt>
                <c:pt idx="5052">
                  <c:v>2.5270000000000001</c:v>
                </c:pt>
                <c:pt idx="5053">
                  <c:v>2.528</c:v>
                </c:pt>
                <c:pt idx="5054">
                  <c:v>2.528</c:v>
                </c:pt>
                <c:pt idx="5055">
                  <c:v>2.5289999999999999</c:v>
                </c:pt>
                <c:pt idx="5056">
                  <c:v>2.5289999999999999</c:v>
                </c:pt>
                <c:pt idx="5057">
                  <c:v>2.5299999999999998</c:v>
                </c:pt>
                <c:pt idx="5058">
                  <c:v>2.5299999999999998</c:v>
                </c:pt>
                <c:pt idx="5059">
                  <c:v>2.5310000000000001</c:v>
                </c:pt>
                <c:pt idx="5060">
                  <c:v>2.5310000000000001</c:v>
                </c:pt>
                <c:pt idx="5061">
                  <c:v>2.532</c:v>
                </c:pt>
                <c:pt idx="5062">
                  <c:v>2.532</c:v>
                </c:pt>
                <c:pt idx="5063">
                  <c:v>2.5329999999999999</c:v>
                </c:pt>
                <c:pt idx="5064">
                  <c:v>2.5329999999999999</c:v>
                </c:pt>
                <c:pt idx="5065">
                  <c:v>2.5339999999999998</c:v>
                </c:pt>
                <c:pt idx="5066">
                  <c:v>2.5339999999999998</c:v>
                </c:pt>
                <c:pt idx="5067">
                  <c:v>2.5350000000000001</c:v>
                </c:pt>
                <c:pt idx="5068">
                  <c:v>2.5350000000000001</c:v>
                </c:pt>
                <c:pt idx="5069">
                  <c:v>2.536</c:v>
                </c:pt>
                <c:pt idx="5070">
                  <c:v>2.536</c:v>
                </c:pt>
                <c:pt idx="5071">
                  <c:v>2.5369999999999999</c:v>
                </c:pt>
                <c:pt idx="5072">
                  <c:v>2.5369999999999999</c:v>
                </c:pt>
                <c:pt idx="5073">
                  <c:v>2.5379999999999998</c:v>
                </c:pt>
                <c:pt idx="5074">
                  <c:v>2.5379999999999998</c:v>
                </c:pt>
                <c:pt idx="5075">
                  <c:v>2.5390000000000001</c:v>
                </c:pt>
                <c:pt idx="5076">
                  <c:v>2.5390000000000001</c:v>
                </c:pt>
                <c:pt idx="5077">
                  <c:v>2.54</c:v>
                </c:pt>
                <c:pt idx="5078">
                  <c:v>2.54</c:v>
                </c:pt>
                <c:pt idx="5079">
                  <c:v>2.5409999999999999</c:v>
                </c:pt>
                <c:pt idx="5080">
                  <c:v>2.5409999999999999</c:v>
                </c:pt>
                <c:pt idx="5081">
                  <c:v>2.5419999999999998</c:v>
                </c:pt>
                <c:pt idx="5082">
                  <c:v>2.5419999999999998</c:v>
                </c:pt>
                <c:pt idx="5083">
                  <c:v>2.5430000000000001</c:v>
                </c:pt>
                <c:pt idx="5084">
                  <c:v>2.5430000000000001</c:v>
                </c:pt>
                <c:pt idx="5085">
                  <c:v>2.544</c:v>
                </c:pt>
                <c:pt idx="5086">
                  <c:v>2.544</c:v>
                </c:pt>
                <c:pt idx="5087">
                  <c:v>2.5449999999999999</c:v>
                </c:pt>
                <c:pt idx="5088">
                  <c:v>2.5449999999999999</c:v>
                </c:pt>
                <c:pt idx="5089">
                  <c:v>2.5459999999999998</c:v>
                </c:pt>
                <c:pt idx="5090">
                  <c:v>2.5459999999999998</c:v>
                </c:pt>
                <c:pt idx="5091">
                  <c:v>2.5470000000000002</c:v>
                </c:pt>
                <c:pt idx="5092">
                  <c:v>2.5470000000000002</c:v>
                </c:pt>
                <c:pt idx="5093">
                  <c:v>2.548</c:v>
                </c:pt>
                <c:pt idx="5094">
                  <c:v>2.548</c:v>
                </c:pt>
                <c:pt idx="5095">
                  <c:v>2.5489999999999999</c:v>
                </c:pt>
                <c:pt idx="5096">
                  <c:v>2.5489999999999999</c:v>
                </c:pt>
                <c:pt idx="5097">
                  <c:v>2.5499999999999998</c:v>
                </c:pt>
                <c:pt idx="5098">
                  <c:v>2.5499999999999998</c:v>
                </c:pt>
                <c:pt idx="5099">
                  <c:v>2.5510000000000002</c:v>
                </c:pt>
                <c:pt idx="5100">
                  <c:v>2.5510000000000002</c:v>
                </c:pt>
                <c:pt idx="5101">
                  <c:v>2.552</c:v>
                </c:pt>
                <c:pt idx="5102">
                  <c:v>2.552</c:v>
                </c:pt>
                <c:pt idx="5103">
                  <c:v>2.5529999999999999</c:v>
                </c:pt>
                <c:pt idx="5104">
                  <c:v>2.5529999999999999</c:v>
                </c:pt>
                <c:pt idx="5105">
                  <c:v>2.5539999999999998</c:v>
                </c:pt>
                <c:pt idx="5106">
                  <c:v>2.5539999999999998</c:v>
                </c:pt>
                <c:pt idx="5107">
                  <c:v>2.5550000000000002</c:v>
                </c:pt>
                <c:pt idx="5108">
                  <c:v>2.5550000000000002</c:v>
                </c:pt>
                <c:pt idx="5109">
                  <c:v>2.556</c:v>
                </c:pt>
                <c:pt idx="5110">
                  <c:v>2.556</c:v>
                </c:pt>
                <c:pt idx="5111">
                  <c:v>2.5569999999999999</c:v>
                </c:pt>
                <c:pt idx="5112">
                  <c:v>2.5569999999999999</c:v>
                </c:pt>
                <c:pt idx="5113">
                  <c:v>2.5579999999999998</c:v>
                </c:pt>
                <c:pt idx="5114">
                  <c:v>2.5579999999999998</c:v>
                </c:pt>
                <c:pt idx="5115">
                  <c:v>2.5590000000000002</c:v>
                </c:pt>
                <c:pt idx="5116">
                  <c:v>2.5590000000000002</c:v>
                </c:pt>
                <c:pt idx="5117">
                  <c:v>2.56</c:v>
                </c:pt>
                <c:pt idx="5118">
                  <c:v>2.56</c:v>
                </c:pt>
                <c:pt idx="5119">
                  <c:v>2.5609999999999999</c:v>
                </c:pt>
                <c:pt idx="5120">
                  <c:v>2.5609999999999999</c:v>
                </c:pt>
                <c:pt idx="5121">
                  <c:v>2.5619999999999998</c:v>
                </c:pt>
                <c:pt idx="5122">
                  <c:v>2.5619999999999998</c:v>
                </c:pt>
                <c:pt idx="5123">
                  <c:v>2.5630000000000002</c:v>
                </c:pt>
                <c:pt idx="5124">
                  <c:v>2.5630000000000002</c:v>
                </c:pt>
                <c:pt idx="5125">
                  <c:v>2.5640000000000001</c:v>
                </c:pt>
                <c:pt idx="5126">
                  <c:v>2.5640000000000001</c:v>
                </c:pt>
                <c:pt idx="5127">
                  <c:v>2.5649999999999999</c:v>
                </c:pt>
                <c:pt idx="5128">
                  <c:v>2.5649999999999999</c:v>
                </c:pt>
                <c:pt idx="5129">
                  <c:v>2.5659999999999998</c:v>
                </c:pt>
                <c:pt idx="5130">
                  <c:v>2.5659999999999998</c:v>
                </c:pt>
                <c:pt idx="5131">
                  <c:v>2.5670000000000002</c:v>
                </c:pt>
                <c:pt idx="5132">
                  <c:v>2.5670000000000002</c:v>
                </c:pt>
                <c:pt idx="5133">
                  <c:v>2.5680000000000001</c:v>
                </c:pt>
                <c:pt idx="5134">
                  <c:v>2.5680000000000001</c:v>
                </c:pt>
                <c:pt idx="5135">
                  <c:v>2.569</c:v>
                </c:pt>
                <c:pt idx="5136">
                  <c:v>2.569</c:v>
                </c:pt>
                <c:pt idx="5137">
                  <c:v>2.57</c:v>
                </c:pt>
                <c:pt idx="5138">
                  <c:v>2.57</c:v>
                </c:pt>
                <c:pt idx="5139">
                  <c:v>2.5710000000000002</c:v>
                </c:pt>
                <c:pt idx="5140">
                  <c:v>2.5710000000000002</c:v>
                </c:pt>
                <c:pt idx="5141">
                  <c:v>2.5720000000000001</c:v>
                </c:pt>
                <c:pt idx="5142">
                  <c:v>2.5720000000000001</c:v>
                </c:pt>
                <c:pt idx="5143">
                  <c:v>2.573</c:v>
                </c:pt>
                <c:pt idx="5144">
                  <c:v>2.573</c:v>
                </c:pt>
                <c:pt idx="5145">
                  <c:v>2.5739999999999998</c:v>
                </c:pt>
                <c:pt idx="5146">
                  <c:v>2.5739999999999998</c:v>
                </c:pt>
                <c:pt idx="5147">
                  <c:v>2.5750000000000002</c:v>
                </c:pt>
                <c:pt idx="5148">
                  <c:v>2.5750000000000002</c:v>
                </c:pt>
                <c:pt idx="5149">
                  <c:v>2.5760000000000001</c:v>
                </c:pt>
                <c:pt idx="5150">
                  <c:v>2.5760000000000001</c:v>
                </c:pt>
                <c:pt idx="5151">
                  <c:v>2.577</c:v>
                </c:pt>
                <c:pt idx="5152">
                  <c:v>2.577</c:v>
                </c:pt>
                <c:pt idx="5153">
                  <c:v>2.5779999999999998</c:v>
                </c:pt>
                <c:pt idx="5154">
                  <c:v>2.5779999999999998</c:v>
                </c:pt>
                <c:pt idx="5155">
                  <c:v>2.5790000000000002</c:v>
                </c:pt>
                <c:pt idx="5156">
                  <c:v>2.5790000000000002</c:v>
                </c:pt>
                <c:pt idx="5157">
                  <c:v>2.58</c:v>
                </c:pt>
                <c:pt idx="5158">
                  <c:v>2.58</c:v>
                </c:pt>
                <c:pt idx="5159">
                  <c:v>2.581</c:v>
                </c:pt>
                <c:pt idx="5160">
                  <c:v>2.581</c:v>
                </c:pt>
                <c:pt idx="5161">
                  <c:v>2.5819999999999999</c:v>
                </c:pt>
                <c:pt idx="5162">
                  <c:v>2.5819999999999999</c:v>
                </c:pt>
                <c:pt idx="5163">
                  <c:v>2.5830000000000002</c:v>
                </c:pt>
                <c:pt idx="5164">
                  <c:v>2.5830000000000002</c:v>
                </c:pt>
                <c:pt idx="5165">
                  <c:v>2.5840000000000001</c:v>
                </c:pt>
                <c:pt idx="5166">
                  <c:v>2.5840000000000001</c:v>
                </c:pt>
                <c:pt idx="5167">
                  <c:v>2.585</c:v>
                </c:pt>
                <c:pt idx="5168">
                  <c:v>2.585</c:v>
                </c:pt>
                <c:pt idx="5169">
                  <c:v>2.5859999999999999</c:v>
                </c:pt>
                <c:pt idx="5170">
                  <c:v>2.5859999999999999</c:v>
                </c:pt>
                <c:pt idx="5171">
                  <c:v>2.5870000000000002</c:v>
                </c:pt>
                <c:pt idx="5172">
                  <c:v>2.5870000000000002</c:v>
                </c:pt>
                <c:pt idx="5173">
                  <c:v>2.5880000000000001</c:v>
                </c:pt>
                <c:pt idx="5174">
                  <c:v>2.5880000000000001</c:v>
                </c:pt>
                <c:pt idx="5175">
                  <c:v>2.589</c:v>
                </c:pt>
                <c:pt idx="5176">
                  <c:v>2.589</c:v>
                </c:pt>
                <c:pt idx="5177">
                  <c:v>2.59</c:v>
                </c:pt>
                <c:pt idx="5178">
                  <c:v>2.59</c:v>
                </c:pt>
                <c:pt idx="5179">
                  <c:v>2.5910000000000002</c:v>
                </c:pt>
                <c:pt idx="5180">
                  <c:v>2.5910000000000002</c:v>
                </c:pt>
                <c:pt idx="5181">
                  <c:v>2.5920000000000001</c:v>
                </c:pt>
                <c:pt idx="5182">
                  <c:v>2.5920000000000001</c:v>
                </c:pt>
                <c:pt idx="5183">
                  <c:v>2.593</c:v>
                </c:pt>
                <c:pt idx="5184">
                  <c:v>2.593</c:v>
                </c:pt>
                <c:pt idx="5185">
                  <c:v>2.5939999999999999</c:v>
                </c:pt>
                <c:pt idx="5186">
                  <c:v>2.5939999999999999</c:v>
                </c:pt>
                <c:pt idx="5187">
                  <c:v>2.5950000000000002</c:v>
                </c:pt>
                <c:pt idx="5188">
                  <c:v>2.5950000000000002</c:v>
                </c:pt>
                <c:pt idx="5189">
                  <c:v>2.5960000000000001</c:v>
                </c:pt>
                <c:pt idx="5190">
                  <c:v>2.5960000000000001</c:v>
                </c:pt>
                <c:pt idx="5191">
                  <c:v>2.597</c:v>
                </c:pt>
                <c:pt idx="5192">
                  <c:v>2.597</c:v>
                </c:pt>
                <c:pt idx="5193">
                  <c:v>2.5979999999999999</c:v>
                </c:pt>
                <c:pt idx="5194">
                  <c:v>2.5979999999999999</c:v>
                </c:pt>
                <c:pt idx="5195">
                  <c:v>2.5990000000000002</c:v>
                </c:pt>
                <c:pt idx="5196">
                  <c:v>2.5990000000000002</c:v>
                </c:pt>
                <c:pt idx="5197">
                  <c:v>2.6</c:v>
                </c:pt>
                <c:pt idx="5198">
                  <c:v>2.6</c:v>
                </c:pt>
                <c:pt idx="5199">
                  <c:v>2.601</c:v>
                </c:pt>
                <c:pt idx="5200">
                  <c:v>2.601</c:v>
                </c:pt>
                <c:pt idx="5201">
                  <c:v>2.6019999999999999</c:v>
                </c:pt>
                <c:pt idx="5202">
                  <c:v>2.6019999999999999</c:v>
                </c:pt>
                <c:pt idx="5203">
                  <c:v>2.6030000000000002</c:v>
                </c:pt>
                <c:pt idx="5204">
                  <c:v>2.6030000000000002</c:v>
                </c:pt>
                <c:pt idx="5205">
                  <c:v>2.6040000000000001</c:v>
                </c:pt>
                <c:pt idx="5206">
                  <c:v>2.6040000000000001</c:v>
                </c:pt>
                <c:pt idx="5207">
                  <c:v>2.605</c:v>
                </c:pt>
                <c:pt idx="5208">
                  <c:v>2.605</c:v>
                </c:pt>
                <c:pt idx="5209">
                  <c:v>2.6059999999999999</c:v>
                </c:pt>
                <c:pt idx="5210">
                  <c:v>2.6059999999999999</c:v>
                </c:pt>
                <c:pt idx="5211">
                  <c:v>2.6070000000000002</c:v>
                </c:pt>
                <c:pt idx="5212">
                  <c:v>2.6070000000000002</c:v>
                </c:pt>
                <c:pt idx="5213">
                  <c:v>2.6080000000000001</c:v>
                </c:pt>
                <c:pt idx="5214">
                  <c:v>2.6080000000000001</c:v>
                </c:pt>
                <c:pt idx="5215">
                  <c:v>2.609</c:v>
                </c:pt>
                <c:pt idx="5216">
                  <c:v>2.609</c:v>
                </c:pt>
                <c:pt idx="5217">
                  <c:v>2.61</c:v>
                </c:pt>
                <c:pt idx="5218">
                  <c:v>2.61</c:v>
                </c:pt>
                <c:pt idx="5219">
                  <c:v>2.6110000000000002</c:v>
                </c:pt>
                <c:pt idx="5220">
                  <c:v>2.6110000000000002</c:v>
                </c:pt>
                <c:pt idx="5221">
                  <c:v>2.6120000000000001</c:v>
                </c:pt>
                <c:pt idx="5222">
                  <c:v>2.6120000000000001</c:v>
                </c:pt>
                <c:pt idx="5223">
                  <c:v>2.613</c:v>
                </c:pt>
                <c:pt idx="5224">
                  <c:v>2.613</c:v>
                </c:pt>
                <c:pt idx="5225">
                  <c:v>2.6139999999999999</c:v>
                </c:pt>
                <c:pt idx="5226">
                  <c:v>2.6139999999999999</c:v>
                </c:pt>
                <c:pt idx="5227">
                  <c:v>2.6150000000000002</c:v>
                </c:pt>
                <c:pt idx="5228">
                  <c:v>2.6150000000000002</c:v>
                </c:pt>
                <c:pt idx="5229">
                  <c:v>2.6160000000000001</c:v>
                </c:pt>
                <c:pt idx="5230">
                  <c:v>2.6160000000000001</c:v>
                </c:pt>
                <c:pt idx="5231">
                  <c:v>2.617</c:v>
                </c:pt>
                <c:pt idx="5232">
                  <c:v>2.617</c:v>
                </c:pt>
                <c:pt idx="5233">
                  <c:v>2.6179999999999999</c:v>
                </c:pt>
                <c:pt idx="5234">
                  <c:v>2.6179999999999999</c:v>
                </c:pt>
                <c:pt idx="5235">
                  <c:v>2.6190000000000002</c:v>
                </c:pt>
                <c:pt idx="5236">
                  <c:v>2.6190000000000002</c:v>
                </c:pt>
                <c:pt idx="5237">
                  <c:v>2.62</c:v>
                </c:pt>
                <c:pt idx="5238">
                  <c:v>2.62</c:v>
                </c:pt>
                <c:pt idx="5239">
                  <c:v>2.621</c:v>
                </c:pt>
                <c:pt idx="5240">
                  <c:v>2.621</c:v>
                </c:pt>
                <c:pt idx="5241">
                  <c:v>2.6219999999999999</c:v>
                </c:pt>
                <c:pt idx="5242">
                  <c:v>2.6219999999999999</c:v>
                </c:pt>
                <c:pt idx="5243">
                  <c:v>2.6230000000000002</c:v>
                </c:pt>
                <c:pt idx="5244">
                  <c:v>2.6230000000000002</c:v>
                </c:pt>
                <c:pt idx="5245">
                  <c:v>2.6240000000000001</c:v>
                </c:pt>
                <c:pt idx="5246">
                  <c:v>2.6240000000000001</c:v>
                </c:pt>
                <c:pt idx="5247">
                  <c:v>2.625</c:v>
                </c:pt>
                <c:pt idx="5248">
                  <c:v>2.625</c:v>
                </c:pt>
                <c:pt idx="5249">
                  <c:v>2.6259999999999999</c:v>
                </c:pt>
                <c:pt idx="5250">
                  <c:v>2.6259999999999999</c:v>
                </c:pt>
                <c:pt idx="5251">
                  <c:v>2.6269999999999998</c:v>
                </c:pt>
                <c:pt idx="5252">
                  <c:v>2.6269999999999998</c:v>
                </c:pt>
                <c:pt idx="5253">
                  <c:v>2.6280000000000001</c:v>
                </c:pt>
                <c:pt idx="5254">
                  <c:v>2.6280000000000001</c:v>
                </c:pt>
                <c:pt idx="5255">
                  <c:v>2.629</c:v>
                </c:pt>
                <c:pt idx="5256">
                  <c:v>2.629</c:v>
                </c:pt>
                <c:pt idx="5257">
                  <c:v>2.63</c:v>
                </c:pt>
                <c:pt idx="5258">
                  <c:v>2.63</c:v>
                </c:pt>
                <c:pt idx="5259">
                  <c:v>2.6309999999999998</c:v>
                </c:pt>
                <c:pt idx="5260">
                  <c:v>2.6309999999999998</c:v>
                </c:pt>
                <c:pt idx="5261">
                  <c:v>2.6320000000000001</c:v>
                </c:pt>
                <c:pt idx="5262">
                  <c:v>2.6320000000000001</c:v>
                </c:pt>
                <c:pt idx="5263">
                  <c:v>2.633</c:v>
                </c:pt>
                <c:pt idx="5264">
                  <c:v>2.633</c:v>
                </c:pt>
                <c:pt idx="5265">
                  <c:v>2.6339999999999999</c:v>
                </c:pt>
                <c:pt idx="5266">
                  <c:v>2.6339999999999999</c:v>
                </c:pt>
                <c:pt idx="5267">
                  <c:v>2.6349999999999998</c:v>
                </c:pt>
                <c:pt idx="5268">
                  <c:v>2.6349999999999998</c:v>
                </c:pt>
                <c:pt idx="5269">
                  <c:v>2.6360000000000001</c:v>
                </c:pt>
                <c:pt idx="5270">
                  <c:v>2.6360000000000001</c:v>
                </c:pt>
                <c:pt idx="5271">
                  <c:v>2.637</c:v>
                </c:pt>
                <c:pt idx="5272">
                  <c:v>2.637</c:v>
                </c:pt>
                <c:pt idx="5273">
                  <c:v>2.6379999999999999</c:v>
                </c:pt>
                <c:pt idx="5274">
                  <c:v>2.6379999999999999</c:v>
                </c:pt>
                <c:pt idx="5275">
                  <c:v>2.6389999999999998</c:v>
                </c:pt>
                <c:pt idx="5276">
                  <c:v>2.6389999999999998</c:v>
                </c:pt>
                <c:pt idx="5277">
                  <c:v>2.64</c:v>
                </c:pt>
                <c:pt idx="5278">
                  <c:v>2.64</c:v>
                </c:pt>
                <c:pt idx="5279">
                  <c:v>2.641</c:v>
                </c:pt>
                <c:pt idx="5280">
                  <c:v>2.641</c:v>
                </c:pt>
                <c:pt idx="5281">
                  <c:v>2.6419999999999999</c:v>
                </c:pt>
                <c:pt idx="5282">
                  <c:v>2.6419999999999999</c:v>
                </c:pt>
                <c:pt idx="5283">
                  <c:v>2.6429999999999998</c:v>
                </c:pt>
                <c:pt idx="5284">
                  <c:v>2.6429999999999998</c:v>
                </c:pt>
                <c:pt idx="5285">
                  <c:v>2.6440000000000001</c:v>
                </c:pt>
                <c:pt idx="5286">
                  <c:v>2.6440000000000001</c:v>
                </c:pt>
                <c:pt idx="5287">
                  <c:v>2.645</c:v>
                </c:pt>
                <c:pt idx="5288">
                  <c:v>2.645</c:v>
                </c:pt>
                <c:pt idx="5289">
                  <c:v>2.6459999999999999</c:v>
                </c:pt>
                <c:pt idx="5290">
                  <c:v>2.6459999999999999</c:v>
                </c:pt>
                <c:pt idx="5291">
                  <c:v>2.6469999999999998</c:v>
                </c:pt>
                <c:pt idx="5292">
                  <c:v>2.6469999999999998</c:v>
                </c:pt>
                <c:pt idx="5293">
                  <c:v>2.6480000000000001</c:v>
                </c:pt>
                <c:pt idx="5294">
                  <c:v>2.6480000000000001</c:v>
                </c:pt>
                <c:pt idx="5295">
                  <c:v>2.649</c:v>
                </c:pt>
                <c:pt idx="5296">
                  <c:v>2.649</c:v>
                </c:pt>
                <c:pt idx="5297">
                  <c:v>2.65</c:v>
                </c:pt>
                <c:pt idx="5298">
                  <c:v>2.65</c:v>
                </c:pt>
                <c:pt idx="5299">
                  <c:v>2.6509999999999998</c:v>
                </c:pt>
                <c:pt idx="5300">
                  <c:v>2.6509999999999998</c:v>
                </c:pt>
                <c:pt idx="5301">
                  <c:v>2.6520000000000001</c:v>
                </c:pt>
                <c:pt idx="5302">
                  <c:v>2.6520000000000001</c:v>
                </c:pt>
                <c:pt idx="5303">
                  <c:v>2.653</c:v>
                </c:pt>
                <c:pt idx="5304">
                  <c:v>2.653</c:v>
                </c:pt>
                <c:pt idx="5305">
                  <c:v>2.6539999999999999</c:v>
                </c:pt>
                <c:pt idx="5306">
                  <c:v>2.6539999999999999</c:v>
                </c:pt>
                <c:pt idx="5307">
                  <c:v>2.6549999999999998</c:v>
                </c:pt>
                <c:pt idx="5308">
                  <c:v>2.6549999999999998</c:v>
                </c:pt>
                <c:pt idx="5309">
                  <c:v>2.6560000000000001</c:v>
                </c:pt>
                <c:pt idx="5310">
                  <c:v>2.6560000000000001</c:v>
                </c:pt>
                <c:pt idx="5311">
                  <c:v>2.657</c:v>
                </c:pt>
                <c:pt idx="5312">
                  <c:v>2.657</c:v>
                </c:pt>
                <c:pt idx="5313">
                  <c:v>2.6579999999999999</c:v>
                </c:pt>
                <c:pt idx="5314">
                  <c:v>2.6579999999999999</c:v>
                </c:pt>
                <c:pt idx="5315">
                  <c:v>2.6589999999999998</c:v>
                </c:pt>
                <c:pt idx="5316">
                  <c:v>2.6589999999999998</c:v>
                </c:pt>
                <c:pt idx="5317">
                  <c:v>2.66</c:v>
                </c:pt>
                <c:pt idx="5318">
                  <c:v>2.66</c:v>
                </c:pt>
                <c:pt idx="5319">
                  <c:v>2.661</c:v>
                </c:pt>
                <c:pt idx="5320">
                  <c:v>2.661</c:v>
                </c:pt>
                <c:pt idx="5321">
                  <c:v>2.6619999999999999</c:v>
                </c:pt>
                <c:pt idx="5322">
                  <c:v>2.6619999999999999</c:v>
                </c:pt>
                <c:pt idx="5323">
                  <c:v>2.6629999999999998</c:v>
                </c:pt>
                <c:pt idx="5324">
                  <c:v>2.6629999999999998</c:v>
                </c:pt>
                <c:pt idx="5325">
                  <c:v>2.6640000000000001</c:v>
                </c:pt>
                <c:pt idx="5326">
                  <c:v>2.6640000000000001</c:v>
                </c:pt>
                <c:pt idx="5327">
                  <c:v>2.665</c:v>
                </c:pt>
                <c:pt idx="5328">
                  <c:v>2.665</c:v>
                </c:pt>
                <c:pt idx="5329">
                  <c:v>2.6659999999999999</c:v>
                </c:pt>
                <c:pt idx="5330">
                  <c:v>2.6659999999999999</c:v>
                </c:pt>
                <c:pt idx="5331">
                  <c:v>2.6669999999999998</c:v>
                </c:pt>
                <c:pt idx="5332">
                  <c:v>2.6669999999999998</c:v>
                </c:pt>
                <c:pt idx="5333">
                  <c:v>2.6680000000000001</c:v>
                </c:pt>
                <c:pt idx="5334">
                  <c:v>2.6680000000000001</c:v>
                </c:pt>
                <c:pt idx="5335">
                  <c:v>2.669</c:v>
                </c:pt>
                <c:pt idx="5336">
                  <c:v>2.669</c:v>
                </c:pt>
                <c:pt idx="5337">
                  <c:v>2.67</c:v>
                </c:pt>
                <c:pt idx="5338">
                  <c:v>2.67</c:v>
                </c:pt>
                <c:pt idx="5339">
                  <c:v>2.6709999999999998</c:v>
                </c:pt>
                <c:pt idx="5340">
                  <c:v>2.6709999999999998</c:v>
                </c:pt>
                <c:pt idx="5341">
                  <c:v>2.6720000000000002</c:v>
                </c:pt>
                <c:pt idx="5342">
                  <c:v>2.6720000000000002</c:v>
                </c:pt>
                <c:pt idx="5343">
                  <c:v>2.673</c:v>
                </c:pt>
                <c:pt idx="5344">
                  <c:v>2.673</c:v>
                </c:pt>
                <c:pt idx="5345">
                  <c:v>2.6739999999999999</c:v>
                </c:pt>
                <c:pt idx="5346">
                  <c:v>2.6739999999999999</c:v>
                </c:pt>
                <c:pt idx="5347">
                  <c:v>2.6749999999999998</c:v>
                </c:pt>
                <c:pt idx="5348">
                  <c:v>2.6749999999999998</c:v>
                </c:pt>
                <c:pt idx="5349">
                  <c:v>2.6760000000000002</c:v>
                </c:pt>
                <c:pt idx="5350">
                  <c:v>2.6760000000000002</c:v>
                </c:pt>
                <c:pt idx="5351">
                  <c:v>2.677</c:v>
                </c:pt>
                <c:pt idx="5352">
                  <c:v>2.677</c:v>
                </c:pt>
                <c:pt idx="5353">
                  <c:v>2.6779999999999999</c:v>
                </c:pt>
                <c:pt idx="5354">
                  <c:v>2.6779999999999999</c:v>
                </c:pt>
                <c:pt idx="5355">
                  <c:v>2.6789999999999998</c:v>
                </c:pt>
                <c:pt idx="5356">
                  <c:v>2.6789999999999998</c:v>
                </c:pt>
                <c:pt idx="5357">
                  <c:v>2.68</c:v>
                </c:pt>
                <c:pt idx="5358">
                  <c:v>2.68</c:v>
                </c:pt>
                <c:pt idx="5359">
                  <c:v>2.681</c:v>
                </c:pt>
                <c:pt idx="5360">
                  <c:v>2.681</c:v>
                </c:pt>
                <c:pt idx="5361">
                  <c:v>2.6819999999999999</c:v>
                </c:pt>
                <c:pt idx="5362">
                  <c:v>2.6819999999999999</c:v>
                </c:pt>
                <c:pt idx="5363">
                  <c:v>2.6829999999999998</c:v>
                </c:pt>
                <c:pt idx="5364">
                  <c:v>2.6829999999999998</c:v>
                </c:pt>
                <c:pt idx="5365">
                  <c:v>2.6840000000000002</c:v>
                </c:pt>
                <c:pt idx="5366">
                  <c:v>2.6840000000000002</c:v>
                </c:pt>
                <c:pt idx="5367">
                  <c:v>2.6850000000000001</c:v>
                </c:pt>
                <c:pt idx="5368">
                  <c:v>2.6850000000000001</c:v>
                </c:pt>
                <c:pt idx="5369">
                  <c:v>2.6859999999999999</c:v>
                </c:pt>
                <c:pt idx="5370">
                  <c:v>2.6859999999999999</c:v>
                </c:pt>
                <c:pt idx="5371">
                  <c:v>2.6869999999999998</c:v>
                </c:pt>
                <c:pt idx="5372">
                  <c:v>2.6869999999999998</c:v>
                </c:pt>
                <c:pt idx="5373">
                  <c:v>2.6880000000000002</c:v>
                </c:pt>
                <c:pt idx="5374">
                  <c:v>2.6880000000000002</c:v>
                </c:pt>
                <c:pt idx="5375">
                  <c:v>2.6890000000000001</c:v>
                </c:pt>
                <c:pt idx="5376">
                  <c:v>2.6890000000000001</c:v>
                </c:pt>
                <c:pt idx="5377">
                  <c:v>2.69</c:v>
                </c:pt>
                <c:pt idx="5378">
                  <c:v>2.69</c:v>
                </c:pt>
                <c:pt idx="5379">
                  <c:v>2.6909999999999998</c:v>
                </c:pt>
                <c:pt idx="5380">
                  <c:v>2.6909999999999998</c:v>
                </c:pt>
                <c:pt idx="5381">
                  <c:v>2.6920000000000002</c:v>
                </c:pt>
                <c:pt idx="5382">
                  <c:v>2.6920000000000002</c:v>
                </c:pt>
                <c:pt idx="5383">
                  <c:v>2.6930000000000001</c:v>
                </c:pt>
                <c:pt idx="5384">
                  <c:v>2.6930000000000001</c:v>
                </c:pt>
                <c:pt idx="5385">
                  <c:v>2.694</c:v>
                </c:pt>
                <c:pt idx="5386">
                  <c:v>2.694</c:v>
                </c:pt>
                <c:pt idx="5387">
                  <c:v>2.6949999999999998</c:v>
                </c:pt>
                <c:pt idx="5388">
                  <c:v>2.6949999999999998</c:v>
                </c:pt>
                <c:pt idx="5389">
                  <c:v>2.6960000000000002</c:v>
                </c:pt>
                <c:pt idx="5390">
                  <c:v>2.6960000000000002</c:v>
                </c:pt>
                <c:pt idx="5391">
                  <c:v>2.6970000000000001</c:v>
                </c:pt>
                <c:pt idx="5392">
                  <c:v>2.6970000000000001</c:v>
                </c:pt>
                <c:pt idx="5393">
                  <c:v>2.698</c:v>
                </c:pt>
                <c:pt idx="5394">
                  <c:v>2.698</c:v>
                </c:pt>
                <c:pt idx="5395">
                  <c:v>2.6989999999999998</c:v>
                </c:pt>
                <c:pt idx="5396">
                  <c:v>2.6989999999999998</c:v>
                </c:pt>
                <c:pt idx="5397">
                  <c:v>2.7</c:v>
                </c:pt>
                <c:pt idx="5398">
                  <c:v>2.7</c:v>
                </c:pt>
                <c:pt idx="5399">
                  <c:v>2.7010000000000001</c:v>
                </c:pt>
                <c:pt idx="5400">
                  <c:v>2.7010000000000001</c:v>
                </c:pt>
                <c:pt idx="5401">
                  <c:v>2.702</c:v>
                </c:pt>
                <c:pt idx="5402">
                  <c:v>2.702</c:v>
                </c:pt>
                <c:pt idx="5403">
                  <c:v>2.7029999999999998</c:v>
                </c:pt>
                <c:pt idx="5404">
                  <c:v>2.7029999999999998</c:v>
                </c:pt>
                <c:pt idx="5405">
                  <c:v>2.7040000000000002</c:v>
                </c:pt>
                <c:pt idx="5406">
                  <c:v>2.7040000000000002</c:v>
                </c:pt>
                <c:pt idx="5407">
                  <c:v>2.7050000000000001</c:v>
                </c:pt>
                <c:pt idx="5408">
                  <c:v>2.7050000000000001</c:v>
                </c:pt>
                <c:pt idx="5409">
                  <c:v>2.706</c:v>
                </c:pt>
                <c:pt idx="5410">
                  <c:v>2.706</c:v>
                </c:pt>
                <c:pt idx="5411">
                  <c:v>2.7069999999999999</c:v>
                </c:pt>
                <c:pt idx="5412">
                  <c:v>2.7069999999999999</c:v>
                </c:pt>
                <c:pt idx="5413">
                  <c:v>2.7080000000000002</c:v>
                </c:pt>
                <c:pt idx="5414">
                  <c:v>2.7080000000000002</c:v>
                </c:pt>
                <c:pt idx="5415">
                  <c:v>2.7090000000000001</c:v>
                </c:pt>
                <c:pt idx="5416">
                  <c:v>2.7090000000000001</c:v>
                </c:pt>
                <c:pt idx="5417">
                  <c:v>2.71</c:v>
                </c:pt>
                <c:pt idx="5418">
                  <c:v>2.71</c:v>
                </c:pt>
                <c:pt idx="5419">
                  <c:v>2.7109999999999999</c:v>
                </c:pt>
                <c:pt idx="5420">
                  <c:v>2.7109999999999999</c:v>
                </c:pt>
                <c:pt idx="5421">
                  <c:v>2.7120000000000002</c:v>
                </c:pt>
                <c:pt idx="5422">
                  <c:v>2.7120000000000002</c:v>
                </c:pt>
                <c:pt idx="5423">
                  <c:v>2.7130000000000001</c:v>
                </c:pt>
                <c:pt idx="5424">
                  <c:v>2.7130000000000001</c:v>
                </c:pt>
                <c:pt idx="5425">
                  <c:v>2.714</c:v>
                </c:pt>
                <c:pt idx="5426">
                  <c:v>2.714</c:v>
                </c:pt>
                <c:pt idx="5427">
                  <c:v>2.7149999999999999</c:v>
                </c:pt>
                <c:pt idx="5428">
                  <c:v>2.7149999999999999</c:v>
                </c:pt>
                <c:pt idx="5429">
                  <c:v>2.7160000000000002</c:v>
                </c:pt>
                <c:pt idx="5430">
                  <c:v>2.7160000000000002</c:v>
                </c:pt>
                <c:pt idx="5431">
                  <c:v>2.7170000000000001</c:v>
                </c:pt>
                <c:pt idx="5432">
                  <c:v>2.7170000000000001</c:v>
                </c:pt>
                <c:pt idx="5433">
                  <c:v>2.718</c:v>
                </c:pt>
                <c:pt idx="5434">
                  <c:v>2.718</c:v>
                </c:pt>
                <c:pt idx="5435">
                  <c:v>2.7189999999999999</c:v>
                </c:pt>
                <c:pt idx="5436">
                  <c:v>2.7189999999999999</c:v>
                </c:pt>
                <c:pt idx="5437">
                  <c:v>2.72</c:v>
                </c:pt>
                <c:pt idx="5438">
                  <c:v>2.72</c:v>
                </c:pt>
                <c:pt idx="5439">
                  <c:v>2.7210000000000001</c:v>
                </c:pt>
                <c:pt idx="5440">
                  <c:v>2.7210000000000001</c:v>
                </c:pt>
                <c:pt idx="5441">
                  <c:v>2.722</c:v>
                </c:pt>
                <c:pt idx="5442">
                  <c:v>2.722</c:v>
                </c:pt>
                <c:pt idx="5443">
                  <c:v>2.7229999999999999</c:v>
                </c:pt>
                <c:pt idx="5444">
                  <c:v>2.7229999999999999</c:v>
                </c:pt>
                <c:pt idx="5445">
                  <c:v>2.7240000000000002</c:v>
                </c:pt>
                <c:pt idx="5446">
                  <c:v>2.7240000000000002</c:v>
                </c:pt>
                <c:pt idx="5447">
                  <c:v>2.7250000000000001</c:v>
                </c:pt>
                <c:pt idx="5448">
                  <c:v>2.7250000000000001</c:v>
                </c:pt>
                <c:pt idx="5449">
                  <c:v>2.726</c:v>
                </c:pt>
                <c:pt idx="5450">
                  <c:v>2.726</c:v>
                </c:pt>
                <c:pt idx="5451">
                  <c:v>2.7269999999999999</c:v>
                </c:pt>
                <c:pt idx="5452">
                  <c:v>2.7269999999999999</c:v>
                </c:pt>
                <c:pt idx="5453">
                  <c:v>2.7280000000000002</c:v>
                </c:pt>
                <c:pt idx="5454">
                  <c:v>2.7280000000000002</c:v>
                </c:pt>
                <c:pt idx="5455">
                  <c:v>2.7290000000000001</c:v>
                </c:pt>
                <c:pt idx="5456">
                  <c:v>2.7290000000000001</c:v>
                </c:pt>
                <c:pt idx="5457">
                  <c:v>2.73</c:v>
                </c:pt>
                <c:pt idx="5458">
                  <c:v>2.73</c:v>
                </c:pt>
                <c:pt idx="5459">
                  <c:v>2.7309999999999999</c:v>
                </c:pt>
                <c:pt idx="5460">
                  <c:v>2.7309999999999999</c:v>
                </c:pt>
                <c:pt idx="5461">
                  <c:v>2.7320000000000002</c:v>
                </c:pt>
                <c:pt idx="5462">
                  <c:v>2.7320000000000002</c:v>
                </c:pt>
                <c:pt idx="5463">
                  <c:v>2.7330000000000001</c:v>
                </c:pt>
                <c:pt idx="5464">
                  <c:v>2.7330000000000001</c:v>
                </c:pt>
                <c:pt idx="5465">
                  <c:v>2.734</c:v>
                </c:pt>
                <c:pt idx="5466">
                  <c:v>2.734</c:v>
                </c:pt>
                <c:pt idx="5467">
                  <c:v>2.7349999999999999</c:v>
                </c:pt>
                <c:pt idx="5468">
                  <c:v>2.7349999999999999</c:v>
                </c:pt>
                <c:pt idx="5469">
                  <c:v>2.7360000000000002</c:v>
                </c:pt>
                <c:pt idx="5470">
                  <c:v>2.7360000000000002</c:v>
                </c:pt>
                <c:pt idx="5471">
                  <c:v>2.7370000000000001</c:v>
                </c:pt>
                <c:pt idx="5472">
                  <c:v>2.7370000000000001</c:v>
                </c:pt>
                <c:pt idx="5473">
                  <c:v>2.738</c:v>
                </c:pt>
                <c:pt idx="5474">
                  <c:v>2.738</c:v>
                </c:pt>
                <c:pt idx="5475">
                  <c:v>2.7389999999999999</c:v>
                </c:pt>
                <c:pt idx="5476">
                  <c:v>2.7389999999999999</c:v>
                </c:pt>
                <c:pt idx="5477">
                  <c:v>2.74</c:v>
                </c:pt>
                <c:pt idx="5478">
                  <c:v>2.74</c:v>
                </c:pt>
                <c:pt idx="5479">
                  <c:v>2.7410000000000001</c:v>
                </c:pt>
                <c:pt idx="5480">
                  <c:v>2.7410000000000001</c:v>
                </c:pt>
                <c:pt idx="5481">
                  <c:v>2.742</c:v>
                </c:pt>
                <c:pt idx="5482">
                  <c:v>2.742</c:v>
                </c:pt>
                <c:pt idx="5483">
                  <c:v>2.7429999999999999</c:v>
                </c:pt>
                <c:pt idx="5484">
                  <c:v>2.7429999999999999</c:v>
                </c:pt>
                <c:pt idx="5485">
                  <c:v>2.7440000000000002</c:v>
                </c:pt>
                <c:pt idx="5486">
                  <c:v>2.7440000000000002</c:v>
                </c:pt>
                <c:pt idx="5487">
                  <c:v>2.7450000000000001</c:v>
                </c:pt>
                <c:pt idx="5488">
                  <c:v>2.7450000000000001</c:v>
                </c:pt>
                <c:pt idx="5489">
                  <c:v>2.746</c:v>
                </c:pt>
                <c:pt idx="5490">
                  <c:v>2.746</c:v>
                </c:pt>
                <c:pt idx="5491">
                  <c:v>2.7469999999999999</c:v>
                </c:pt>
                <c:pt idx="5492">
                  <c:v>2.7469999999999999</c:v>
                </c:pt>
                <c:pt idx="5493">
                  <c:v>2.7480000000000002</c:v>
                </c:pt>
                <c:pt idx="5494">
                  <c:v>2.7480000000000002</c:v>
                </c:pt>
                <c:pt idx="5495">
                  <c:v>2.7490000000000001</c:v>
                </c:pt>
                <c:pt idx="5496">
                  <c:v>2.7490000000000001</c:v>
                </c:pt>
                <c:pt idx="5497">
                  <c:v>2.75</c:v>
                </c:pt>
                <c:pt idx="5498">
                  <c:v>2.75</c:v>
                </c:pt>
                <c:pt idx="5499">
                  <c:v>2.7509999999999999</c:v>
                </c:pt>
                <c:pt idx="5500">
                  <c:v>2.7509999999999999</c:v>
                </c:pt>
                <c:pt idx="5501">
                  <c:v>2.7519999999999998</c:v>
                </c:pt>
                <c:pt idx="5502">
                  <c:v>2.7519999999999998</c:v>
                </c:pt>
                <c:pt idx="5503">
                  <c:v>2.7530000000000001</c:v>
                </c:pt>
                <c:pt idx="5504">
                  <c:v>2.7530000000000001</c:v>
                </c:pt>
                <c:pt idx="5505">
                  <c:v>2.754</c:v>
                </c:pt>
                <c:pt idx="5506">
                  <c:v>2.754</c:v>
                </c:pt>
                <c:pt idx="5507">
                  <c:v>2.7549999999999999</c:v>
                </c:pt>
                <c:pt idx="5508">
                  <c:v>2.7549999999999999</c:v>
                </c:pt>
                <c:pt idx="5509">
                  <c:v>2.7559999999999998</c:v>
                </c:pt>
                <c:pt idx="5510">
                  <c:v>2.7559999999999998</c:v>
                </c:pt>
                <c:pt idx="5511">
                  <c:v>2.7570000000000001</c:v>
                </c:pt>
                <c:pt idx="5512">
                  <c:v>2.7570000000000001</c:v>
                </c:pt>
                <c:pt idx="5513">
                  <c:v>2.758</c:v>
                </c:pt>
                <c:pt idx="5514">
                  <c:v>2.758</c:v>
                </c:pt>
                <c:pt idx="5515">
                  <c:v>2.7589999999999999</c:v>
                </c:pt>
                <c:pt idx="5516">
                  <c:v>2.7589999999999999</c:v>
                </c:pt>
                <c:pt idx="5517">
                  <c:v>2.76</c:v>
                </c:pt>
                <c:pt idx="5518">
                  <c:v>2.76</c:v>
                </c:pt>
                <c:pt idx="5519">
                  <c:v>2.7610000000000001</c:v>
                </c:pt>
                <c:pt idx="5520">
                  <c:v>2.7610000000000001</c:v>
                </c:pt>
                <c:pt idx="5521">
                  <c:v>2.762</c:v>
                </c:pt>
                <c:pt idx="5522">
                  <c:v>2.762</c:v>
                </c:pt>
                <c:pt idx="5523">
                  <c:v>2.7629999999999999</c:v>
                </c:pt>
                <c:pt idx="5524">
                  <c:v>2.7629999999999999</c:v>
                </c:pt>
                <c:pt idx="5525">
                  <c:v>2.7639999999999998</c:v>
                </c:pt>
                <c:pt idx="5526">
                  <c:v>2.7639999999999998</c:v>
                </c:pt>
                <c:pt idx="5527">
                  <c:v>2.7650000000000001</c:v>
                </c:pt>
                <c:pt idx="5528">
                  <c:v>2.7650000000000001</c:v>
                </c:pt>
                <c:pt idx="5529">
                  <c:v>2.766</c:v>
                </c:pt>
                <c:pt idx="5530">
                  <c:v>2.766</c:v>
                </c:pt>
                <c:pt idx="5531">
                  <c:v>2.7669999999999999</c:v>
                </c:pt>
                <c:pt idx="5532">
                  <c:v>2.7669999999999999</c:v>
                </c:pt>
                <c:pt idx="5533">
                  <c:v>2.7679999999999998</c:v>
                </c:pt>
                <c:pt idx="5534">
                  <c:v>2.7679999999999998</c:v>
                </c:pt>
                <c:pt idx="5535">
                  <c:v>2.7690000000000001</c:v>
                </c:pt>
                <c:pt idx="5536">
                  <c:v>2.7690000000000001</c:v>
                </c:pt>
                <c:pt idx="5537">
                  <c:v>2.77</c:v>
                </c:pt>
                <c:pt idx="5538">
                  <c:v>2.77</c:v>
                </c:pt>
                <c:pt idx="5539">
                  <c:v>2.7709999999999999</c:v>
                </c:pt>
                <c:pt idx="5540">
                  <c:v>2.7709999999999999</c:v>
                </c:pt>
                <c:pt idx="5541">
                  <c:v>2.7719999999999998</c:v>
                </c:pt>
                <c:pt idx="5542">
                  <c:v>2.7719999999999998</c:v>
                </c:pt>
                <c:pt idx="5543">
                  <c:v>2.7730000000000001</c:v>
                </c:pt>
                <c:pt idx="5544">
                  <c:v>2.7730000000000001</c:v>
                </c:pt>
                <c:pt idx="5545">
                  <c:v>2.774</c:v>
                </c:pt>
                <c:pt idx="5546">
                  <c:v>2.774</c:v>
                </c:pt>
                <c:pt idx="5547">
                  <c:v>2.7749999999999999</c:v>
                </c:pt>
                <c:pt idx="5548">
                  <c:v>2.7749999999999999</c:v>
                </c:pt>
                <c:pt idx="5549">
                  <c:v>2.7759999999999998</c:v>
                </c:pt>
                <c:pt idx="5550">
                  <c:v>2.7759999999999998</c:v>
                </c:pt>
                <c:pt idx="5551">
                  <c:v>2.7770000000000001</c:v>
                </c:pt>
                <c:pt idx="5552">
                  <c:v>2.7770000000000001</c:v>
                </c:pt>
                <c:pt idx="5553">
                  <c:v>2.778</c:v>
                </c:pt>
                <c:pt idx="5554">
                  <c:v>2.778</c:v>
                </c:pt>
                <c:pt idx="5555">
                  <c:v>2.7789999999999999</c:v>
                </c:pt>
                <c:pt idx="5556">
                  <c:v>2.7789999999999999</c:v>
                </c:pt>
                <c:pt idx="5557">
                  <c:v>2.78</c:v>
                </c:pt>
                <c:pt idx="5558">
                  <c:v>2.78</c:v>
                </c:pt>
                <c:pt idx="5559">
                  <c:v>2.7810000000000001</c:v>
                </c:pt>
                <c:pt idx="5560">
                  <c:v>2.7810000000000001</c:v>
                </c:pt>
                <c:pt idx="5561">
                  <c:v>2.782</c:v>
                </c:pt>
                <c:pt idx="5562">
                  <c:v>2.782</c:v>
                </c:pt>
                <c:pt idx="5563">
                  <c:v>2.7829999999999999</c:v>
                </c:pt>
                <c:pt idx="5564">
                  <c:v>2.7829999999999999</c:v>
                </c:pt>
                <c:pt idx="5565">
                  <c:v>2.7839999999999998</c:v>
                </c:pt>
                <c:pt idx="5566">
                  <c:v>2.7839999999999998</c:v>
                </c:pt>
                <c:pt idx="5567">
                  <c:v>2.7850000000000001</c:v>
                </c:pt>
                <c:pt idx="5568">
                  <c:v>2.7850000000000001</c:v>
                </c:pt>
                <c:pt idx="5569">
                  <c:v>2.786</c:v>
                </c:pt>
                <c:pt idx="5570">
                  <c:v>2.786</c:v>
                </c:pt>
                <c:pt idx="5571">
                  <c:v>2.7869999999999999</c:v>
                </c:pt>
                <c:pt idx="5572">
                  <c:v>2.7869999999999999</c:v>
                </c:pt>
                <c:pt idx="5573">
                  <c:v>2.7879999999999998</c:v>
                </c:pt>
                <c:pt idx="5574">
                  <c:v>2.7879999999999998</c:v>
                </c:pt>
                <c:pt idx="5575">
                  <c:v>2.7890000000000001</c:v>
                </c:pt>
                <c:pt idx="5576">
                  <c:v>2.7890000000000001</c:v>
                </c:pt>
                <c:pt idx="5577">
                  <c:v>2.79</c:v>
                </c:pt>
                <c:pt idx="5578">
                  <c:v>2.79</c:v>
                </c:pt>
                <c:pt idx="5579">
                  <c:v>2.7909999999999999</c:v>
                </c:pt>
                <c:pt idx="5580">
                  <c:v>2.7909999999999999</c:v>
                </c:pt>
                <c:pt idx="5581">
                  <c:v>2.7919999999999998</c:v>
                </c:pt>
                <c:pt idx="5582">
                  <c:v>2.7919999999999998</c:v>
                </c:pt>
                <c:pt idx="5583">
                  <c:v>2.7930000000000001</c:v>
                </c:pt>
                <c:pt idx="5584">
                  <c:v>2.7930000000000001</c:v>
                </c:pt>
                <c:pt idx="5585">
                  <c:v>2.794</c:v>
                </c:pt>
                <c:pt idx="5586">
                  <c:v>2.794</c:v>
                </c:pt>
                <c:pt idx="5587">
                  <c:v>2.7949999999999999</c:v>
                </c:pt>
                <c:pt idx="5588">
                  <c:v>2.7949999999999999</c:v>
                </c:pt>
                <c:pt idx="5589">
                  <c:v>2.7959999999999998</c:v>
                </c:pt>
                <c:pt idx="5590">
                  <c:v>2.7959999999999998</c:v>
                </c:pt>
                <c:pt idx="5591">
                  <c:v>2.7970000000000002</c:v>
                </c:pt>
                <c:pt idx="5592">
                  <c:v>2.7970000000000002</c:v>
                </c:pt>
                <c:pt idx="5593">
                  <c:v>2.798</c:v>
                </c:pt>
                <c:pt idx="5594">
                  <c:v>2.798</c:v>
                </c:pt>
                <c:pt idx="5595">
                  <c:v>2.7989999999999999</c:v>
                </c:pt>
                <c:pt idx="5596">
                  <c:v>2.7989999999999999</c:v>
                </c:pt>
                <c:pt idx="5597">
                  <c:v>2.8</c:v>
                </c:pt>
                <c:pt idx="5598">
                  <c:v>2.8</c:v>
                </c:pt>
                <c:pt idx="5599">
                  <c:v>2.8010000000000002</c:v>
                </c:pt>
                <c:pt idx="5600">
                  <c:v>2.8010000000000002</c:v>
                </c:pt>
                <c:pt idx="5601">
                  <c:v>2.802</c:v>
                </c:pt>
                <c:pt idx="5602">
                  <c:v>2.802</c:v>
                </c:pt>
                <c:pt idx="5603">
                  <c:v>2.8029999999999999</c:v>
                </c:pt>
                <c:pt idx="5604">
                  <c:v>2.8029999999999999</c:v>
                </c:pt>
                <c:pt idx="5605">
                  <c:v>2.8039999999999998</c:v>
                </c:pt>
                <c:pt idx="5606">
                  <c:v>2.8039999999999998</c:v>
                </c:pt>
                <c:pt idx="5607">
                  <c:v>2.8050000000000002</c:v>
                </c:pt>
                <c:pt idx="5608">
                  <c:v>2.8050000000000002</c:v>
                </c:pt>
                <c:pt idx="5609">
                  <c:v>2.806</c:v>
                </c:pt>
                <c:pt idx="5610">
                  <c:v>2.806</c:v>
                </c:pt>
                <c:pt idx="5611">
                  <c:v>2.8069999999999999</c:v>
                </c:pt>
                <c:pt idx="5612">
                  <c:v>2.8069999999999999</c:v>
                </c:pt>
                <c:pt idx="5613">
                  <c:v>2.8079999999999998</c:v>
                </c:pt>
                <c:pt idx="5614">
                  <c:v>2.8079999999999998</c:v>
                </c:pt>
                <c:pt idx="5615">
                  <c:v>2.8090000000000002</c:v>
                </c:pt>
                <c:pt idx="5616">
                  <c:v>2.8090000000000002</c:v>
                </c:pt>
                <c:pt idx="5617">
                  <c:v>2.81</c:v>
                </c:pt>
                <c:pt idx="5618">
                  <c:v>2.81</c:v>
                </c:pt>
                <c:pt idx="5619">
                  <c:v>2.8109999999999999</c:v>
                </c:pt>
                <c:pt idx="5620">
                  <c:v>2.8109999999999999</c:v>
                </c:pt>
                <c:pt idx="5621">
                  <c:v>2.8119999999999998</c:v>
                </c:pt>
                <c:pt idx="5622">
                  <c:v>2.8119999999999998</c:v>
                </c:pt>
                <c:pt idx="5623">
                  <c:v>2.8130000000000002</c:v>
                </c:pt>
                <c:pt idx="5624">
                  <c:v>2.8130000000000002</c:v>
                </c:pt>
                <c:pt idx="5625">
                  <c:v>2.8140000000000001</c:v>
                </c:pt>
                <c:pt idx="5626">
                  <c:v>2.8140000000000001</c:v>
                </c:pt>
                <c:pt idx="5627">
                  <c:v>2.8149999999999999</c:v>
                </c:pt>
                <c:pt idx="5628">
                  <c:v>2.8149999999999999</c:v>
                </c:pt>
                <c:pt idx="5629">
                  <c:v>2.8159999999999998</c:v>
                </c:pt>
                <c:pt idx="5630">
                  <c:v>2.8159999999999998</c:v>
                </c:pt>
                <c:pt idx="5631">
                  <c:v>2.8170000000000002</c:v>
                </c:pt>
                <c:pt idx="5632">
                  <c:v>2.8170000000000002</c:v>
                </c:pt>
                <c:pt idx="5633">
                  <c:v>2.8180000000000001</c:v>
                </c:pt>
                <c:pt idx="5634">
                  <c:v>2.8180000000000001</c:v>
                </c:pt>
                <c:pt idx="5635">
                  <c:v>2.819</c:v>
                </c:pt>
                <c:pt idx="5636">
                  <c:v>2.819</c:v>
                </c:pt>
                <c:pt idx="5637">
                  <c:v>2.82</c:v>
                </c:pt>
                <c:pt idx="5638">
                  <c:v>2.82</c:v>
                </c:pt>
                <c:pt idx="5639">
                  <c:v>2.8210000000000002</c:v>
                </c:pt>
                <c:pt idx="5640">
                  <c:v>2.8210000000000002</c:v>
                </c:pt>
                <c:pt idx="5641">
                  <c:v>2.8220000000000001</c:v>
                </c:pt>
                <c:pt idx="5642">
                  <c:v>2.8220000000000001</c:v>
                </c:pt>
                <c:pt idx="5643">
                  <c:v>2.823</c:v>
                </c:pt>
                <c:pt idx="5644">
                  <c:v>2.823</c:v>
                </c:pt>
                <c:pt idx="5645">
                  <c:v>2.8239999999999998</c:v>
                </c:pt>
                <c:pt idx="5646">
                  <c:v>2.8239999999999998</c:v>
                </c:pt>
                <c:pt idx="5647">
                  <c:v>2.8250000000000002</c:v>
                </c:pt>
                <c:pt idx="5648">
                  <c:v>2.8250000000000002</c:v>
                </c:pt>
                <c:pt idx="5649">
                  <c:v>2.8260000000000001</c:v>
                </c:pt>
                <c:pt idx="5650">
                  <c:v>2.8260000000000001</c:v>
                </c:pt>
                <c:pt idx="5651">
                  <c:v>2.827</c:v>
                </c:pt>
                <c:pt idx="5652">
                  <c:v>2.827</c:v>
                </c:pt>
                <c:pt idx="5653">
                  <c:v>2.8279999999999998</c:v>
                </c:pt>
                <c:pt idx="5654">
                  <c:v>2.8279999999999998</c:v>
                </c:pt>
                <c:pt idx="5655">
                  <c:v>2.8290000000000002</c:v>
                </c:pt>
                <c:pt idx="5656">
                  <c:v>2.8290000000000002</c:v>
                </c:pt>
                <c:pt idx="5657">
                  <c:v>2.83</c:v>
                </c:pt>
                <c:pt idx="5658">
                  <c:v>2.83</c:v>
                </c:pt>
                <c:pt idx="5659">
                  <c:v>2.831</c:v>
                </c:pt>
                <c:pt idx="5660">
                  <c:v>2.831</c:v>
                </c:pt>
                <c:pt idx="5661">
                  <c:v>2.8319999999999999</c:v>
                </c:pt>
                <c:pt idx="5662">
                  <c:v>2.8319999999999999</c:v>
                </c:pt>
                <c:pt idx="5663">
                  <c:v>2.8330000000000002</c:v>
                </c:pt>
                <c:pt idx="5664">
                  <c:v>2.8330000000000002</c:v>
                </c:pt>
                <c:pt idx="5665">
                  <c:v>2.8340000000000001</c:v>
                </c:pt>
                <c:pt idx="5666">
                  <c:v>2.8340000000000001</c:v>
                </c:pt>
                <c:pt idx="5667">
                  <c:v>2.835</c:v>
                </c:pt>
                <c:pt idx="5668">
                  <c:v>2.835</c:v>
                </c:pt>
                <c:pt idx="5669">
                  <c:v>2.8359999999999999</c:v>
                </c:pt>
                <c:pt idx="5670">
                  <c:v>2.8359999999999999</c:v>
                </c:pt>
                <c:pt idx="5671">
                  <c:v>2.8370000000000002</c:v>
                </c:pt>
                <c:pt idx="5672">
                  <c:v>2.8370000000000002</c:v>
                </c:pt>
                <c:pt idx="5673">
                  <c:v>2.8380000000000001</c:v>
                </c:pt>
                <c:pt idx="5674">
                  <c:v>2.8380000000000001</c:v>
                </c:pt>
                <c:pt idx="5675">
                  <c:v>2.839</c:v>
                </c:pt>
                <c:pt idx="5676">
                  <c:v>2.839</c:v>
                </c:pt>
                <c:pt idx="5677">
                  <c:v>2.84</c:v>
                </c:pt>
                <c:pt idx="5678">
                  <c:v>2.84</c:v>
                </c:pt>
                <c:pt idx="5679">
                  <c:v>2.8410000000000002</c:v>
                </c:pt>
                <c:pt idx="5680">
                  <c:v>2.8410000000000002</c:v>
                </c:pt>
                <c:pt idx="5681">
                  <c:v>2.8420000000000001</c:v>
                </c:pt>
                <c:pt idx="5682">
                  <c:v>2.8420000000000001</c:v>
                </c:pt>
                <c:pt idx="5683">
                  <c:v>2.843</c:v>
                </c:pt>
                <c:pt idx="5684">
                  <c:v>2.843</c:v>
                </c:pt>
                <c:pt idx="5685">
                  <c:v>2.8439999999999999</c:v>
                </c:pt>
                <c:pt idx="5686">
                  <c:v>2.8439999999999999</c:v>
                </c:pt>
                <c:pt idx="5687">
                  <c:v>2.8450000000000002</c:v>
                </c:pt>
                <c:pt idx="5688">
                  <c:v>2.8450000000000002</c:v>
                </c:pt>
                <c:pt idx="5689">
                  <c:v>2.8460000000000001</c:v>
                </c:pt>
                <c:pt idx="5690">
                  <c:v>2.8460000000000001</c:v>
                </c:pt>
                <c:pt idx="5691">
                  <c:v>2.847</c:v>
                </c:pt>
                <c:pt idx="5692">
                  <c:v>2.847</c:v>
                </c:pt>
                <c:pt idx="5693">
                  <c:v>2.8479999999999999</c:v>
                </c:pt>
                <c:pt idx="5694">
                  <c:v>2.8479999999999999</c:v>
                </c:pt>
                <c:pt idx="5695">
                  <c:v>2.8490000000000002</c:v>
                </c:pt>
                <c:pt idx="5696">
                  <c:v>2.8490000000000002</c:v>
                </c:pt>
                <c:pt idx="5697">
                  <c:v>2.85</c:v>
                </c:pt>
                <c:pt idx="5698">
                  <c:v>2.85</c:v>
                </c:pt>
                <c:pt idx="5699">
                  <c:v>2.851</c:v>
                </c:pt>
                <c:pt idx="5700">
                  <c:v>2.851</c:v>
                </c:pt>
                <c:pt idx="5701">
                  <c:v>2.8519999999999999</c:v>
                </c:pt>
                <c:pt idx="5702">
                  <c:v>2.8519999999999999</c:v>
                </c:pt>
                <c:pt idx="5703">
                  <c:v>2.8530000000000002</c:v>
                </c:pt>
                <c:pt idx="5704">
                  <c:v>2.8530000000000002</c:v>
                </c:pt>
                <c:pt idx="5705">
                  <c:v>2.8540000000000001</c:v>
                </c:pt>
                <c:pt idx="5706">
                  <c:v>2.8540000000000001</c:v>
                </c:pt>
                <c:pt idx="5707">
                  <c:v>2.855</c:v>
                </c:pt>
                <c:pt idx="5708">
                  <c:v>2.855</c:v>
                </c:pt>
                <c:pt idx="5709">
                  <c:v>2.8559999999999999</c:v>
                </c:pt>
                <c:pt idx="5710">
                  <c:v>2.8559999999999999</c:v>
                </c:pt>
                <c:pt idx="5711">
                  <c:v>2.8570000000000002</c:v>
                </c:pt>
                <c:pt idx="5712">
                  <c:v>2.8570000000000002</c:v>
                </c:pt>
                <c:pt idx="5713">
                  <c:v>2.8580000000000001</c:v>
                </c:pt>
                <c:pt idx="5714">
                  <c:v>2.8580000000000001</c:v>
                </c:pt>
                <c:pt idx="5715">
                  <c:v>2.859</c:v>
                </c:pt>
                <c:pt idx="5716">
                  <c:v>2.859</c:v>
                </c:pt>
                <c:pt idx="5717">
                  <c:v>2.86</c:v>
                </c:pt>
                <c:pt idx="5718">
                  <c:v>2.86</c:v>
                </c:pt>
                <c:pt idx="5719">
                  <c:v>2.8610000000000002</c:v>
                </c:pt>
                <c:pt idx="5720">
                  <c:v>2.8610000000000002</c:v>
                </c:pt>
                <c:pt idx="5721">
                  <c:v>2.8620000000000001</c:v>
                </c:pt>
                <c:pt idx="5722">
                  <c:v>2.8620000000000001</c:v>
                </c:pt>
                <c:pt idx="5723">
                  <c:v>2.863</c:v>
                </c:pt>
                <c:pt idx="5724">
                  <c:v>2.863</c:v>
                </c:pt>
                <c:pt idx="5725">
                  <c:v>2.8639999999999999</c:v>
                </c:pt>
                <c:pt idx="5726">
                  <c:v>2.8639999999999999</c:v>
                </c:pt>
                <c:pt idx="5727">
                  <c:v>2.8650000000000002</c:v>
                </c:pt>
                <c:pt idx="5728">
                  <c:v>2.8650000000000002</c:v>
                </c:pt>
                <c:pt idx="5729">
                  <c:v>2.8660000000000001</c:v>
                </c:pt>
                <c:pt idx="5730">
                  <c:v>2.8660000000000001</c:v>
                </c:pt>
                <c:pt idx="5731">
                  <c:v>2.867</c:v>
                </c:pt>
                <c:pt idx="5732">
                  <c:v>2.867</c:v>
                </c:pt>
                <c:pt idx="5733">
                  <c:v>2.8679999999999999</c:v>
                </c:pt>
                <c:pt idx="5734">
                  <c:v>2.8679999999999999</c:v>
                </c:pt>
                <c:pt idx="5735">
                  <c:v>2.8690000000000002</c:v>
                </c:pt>
                <c:pt idx="5736">
                  <c:v>2.8690000000000002</c:v>
                </c:pt>
                <c:pt idx="5737">
                  <c:v>2.87</c:v>
                </c:pt>
                <c:pt idx="5738">
                  <c:v>2.87</c:v>
                </c:pt>
                <c:pt idx="5739">
                  <c:v>2.871</c:v>
                </c:pt>
                <c:pt idx="5740">
                  <c:v>2.871</c:v>
                </c:pt>
                <c:pt idx="5741">
                  <c:v>2.8719999999999999</c:v>
                </c:pt>
                <c:pt idx="5742">
                  <c:v>2.8719999999999999</c:v>
                </c:pt>
                <c:pt idx="5743">
                  <c:v>2.8730000000000002</c:v>
                </c:pt>
                <c:pt idx="5744">
                  <c:v>2.8730000000000002</c:v>
                </c:pt>
                <c:pt idx="5745">
                  <c:v>2.8740000000000001</c:v>
                </c:pt>
                <c:pt idx="5746">
                  <c:v>2.8740000000000001</c:v>
                </c:pt>
                <c:pt idx="5747">
                  <c:v>2.875</c:v>
                </c:pt>
                <c:pt idx="5748">
                  <c:v>2.875</c:v>
                </c:pt>
                <c:pt idx="5749">
                  <c:v>2.8759999999999999</c:v>
                </c:pt>
                <c:pt idx="5750">
                  <c:v>2.8759999999999999</c:v>
                </c:pt>
                <c:pt idx="5751">
                  <c:v>2.8769999999999998</c:v>
                </c:pt>
                <c:pt idx="5752">
                  <c:v>2.8769999999999998</c:v>
                </c:pt>
                <c:pt idx="5753">
                  <c:v>2.8780000000000001</c:v>
                </c:pt>
                <c:pt idx="5754">
                  <c:v>2.8780000000000001</c:v>
                </c:pt>
                <c:pt idx="5755">
                  <c:v>2.879</c:v>
                </c:pt>
                <c:pt idx="5756">
                  <c:v>2.879</c:v>
                </c:pt>
                <c:pt idx="5757">
                  <c:v>2.88</c:v>
                </c:pt>
                <c:pt idx="5758">
                  <c:v>2.88</c:v>
                </c:pt>
                <c:pt idx="5759">
                  <c:v>2.8809999999999998</c:v>
                </c:pt>
                <c:pt idx="5760">
                  <c:v>2.8809999999999998</c:v>
                </c:pt>
                <c:pt idx="5761">
                  <c:v>2.8820000000000001</c:v>
                </c:pt>
                <c:pt idx="5762">
                  <c:v>2.8820000000000001</c:v>
                </c:pt>
                <c:pt idx="5763">
                  <c:v>2.883</c:v>
                </c:pt>
                <c:pt idx="5764">
                  <c:v>2.883</c:v>
                </c:pt>
                <c:pt idx="5765">
                  <c:v>2.8839999999999999</c:v>
                </c:pt>
                <c:pt idx="5766">
                  <c:v>2.8839999999999999</c:v>
                </c:pt>
                <c:pt idx="5767">
                  <c:v>2.8849999999999998</c:v>
                </c:pt>
                <c:pt idx="5768">
                  <c:v>2.8849999999999998</c:v>
                </c:pt>
                <c:pt idx="5769">
                  <c:v>2.8860000000000001</c:v>
                </c:pt>
                <c:pt idx="5770">
                  <c:v>2.8860000000000001</c:v>
                </c:pt>
                <c:pt idx="5771">
                  <c:v>2.887</c:v>
                </c:pt>
                <c:pt idx="5772">
                  <c:v>2.887</c:v>
                </c:pt>
                <c:pt idx="5773">
                  <c:v>2.8879999999999999</c:v>
                </c:pt>
                <c:pt idx="5774">
                  <c:v>2.8879999999999999</c:v>
                </c:pt>
                <c:pt idx="5775">
                  <c:v>2.8889999999999998</c:v>
                </c:pt>
                <c:pt idx="5776">
                  <c:v>2.8889999999999998</c:v>
                </c:pt>
                <c:pt idx="5777">
                  <c:v>2.89</c:v>
                </c:pt>
                <c:pt idx="5778">
                  <c:v>2.89</c:v>
                </c:pt>
                <c:pt idx="5779">
                  <c:v>2.891</c:v>
                </c:pt>
                <c:pt idx="5780">
                  <c:v>2.891</c:v>
                </c:pt>
                <c:pt idx="5781">
                  <c:v>2.8919999999999999</c:v>
                </c:pt>
                <c:pt idx="5782">
                  <c:v>2.8919999999999999</c:v>
                </c:pt>
                <c:pt idx="5783">
                  <c:v>2.8929999999999998</c:v>
                </c:pt>
                <c:pt idx="5784">
                  <c:v>2.8929999999999998</c:v>
                </c:pt>
                <c:pt idx="5785">
                  <c:v>2.8940000000000001</c:v>
                </c:pt>
                <c:pt idx="5786">
                  <c:v>2.8940000000000001</c:v>
                </c:pt>
                <c:pt idx="5787">
                  <c:v>2.895</c:v>
                </c:pt>
                <c:pt idx="5788">
                  <c:v>2.895</c:v>
                </c:pt>
                <c:pt idx="5789">
                  <c:v>2.8959999999999999</c:v>
                </c:pt>
                <c:pt idx="5790">
                  <c:v>2.8959999999999999</c:v>
                </c:pt>
                <c:pt idx="5791">
                  <c:v>2.8969999999999998</c:v>
                </c:pt>
                <c:pt idx="5792">
                  <c:v>2.8969999999999998</c:v>
                </c:pt>
                <c:pt idx="5793">
                  <c:v>2.8980000000000001</c:v>
                </c:pt>
                <c:pt idx="5794">
                  <c:v>2.8980000000000001</c:v>
                </c:pt>
                <c:pt idx="5795">
                  <c:v>2.899</c:v>
                </c:pt>
                <c:pt idx="5796">
                  <c:v>2.899</c:v>
                </c:pt>
                <c:pt idx="5797">
                  <c:v>2.9</c:v>
                </c:pt>
                <c:pt idx="5798">
                  <c:v>2.9</c:v>
                </c:pt>
                <c:pt idx="5799">
                  <c:v>2.9009999999999998</c:v>
                </c:pt>
                <c:pt idx="5800">
                  <c:v>2.9009999999999998</c:v>
                </c:pt>
                <c:pt idx="5801">
                  <c:v>2.9020000000000001</c:v>
                </c:pt>
                <c:pt idx="5802">
                  <c:v>2.9020000000000001</c:v>
                </c:pt>
                <c:pt idx="5803">
                  <c:v>2.903</c:v>
                </c:pt>
                <c:pt idx="5804">
                  <c:v>2.903</c:v>
                </c:pt>
                <c:pt idx="5805">
                  <c:v>2.9039999999999999</c:v>
                </c:pt>
                <c:pt idx="5806">
                  <c:v>2.9039999999999999</c:v>
                </c:pt>
                <c:pt idx="5807">
                  <c:v>2.9049999999999998</c:v>
                </c:pt>
                <c:pt idx="5808">
                  <c:v>2.9049999999999998</c:v>
                </c:pt>
                <c:pt idx="5809">
                  <c:v>2.9060000000000001</c:v>
                </c:pt>
                <c:pt idx="5810">
                  <c:v>2.9060000000000001</c:v>
                </c:pt>
                <c:pt idx="5811">
                  <c:v>2.907</c:v>
                </c:pt>
                <c:pt idx="5812">
                  <c:v>2.907</c:v>
                </c:pt>
                <c:pt idx="5813">
                  <c:v>2.9079999999999999</c:v>
                </c:pt>
                <c:pt idx="5814">
                  <c:v>2.9079999999999999</c:v>
                </c:pt>
                <c:pt idx="5815">
                  <c:v>2.9089999999999998</c:v>
                </c:pt>
                <c:pt idx="5816">
                  <c:v>2.9089999999999998</c:v>
                </c:pt>
                <c:pt idx="5817">
                  <c:v>2.91</c:v>
                </c:pt>
                <c:pt idx="5818">
                  <c:v>2.91</c:v>
                </c:pt>
                <c:pt idx="5819">
                  <c:v>2.911</c:v>
                </c:pt>
                <c:pt idx="5820">
                  <c:v>2.911</c:v>
                </c:pt>
                <c:pt idx="5821">
                  <c:v>2.9119999999999999</c:v>
                </c:pt>
                <c:pt idx="5822">
                  <c:v>2.9119999999999999</c:v>
                </c:pt>
                <c:pt idx="5823">
                  <c:v>2.9129999999999998</c:v>
                </c:pt>
                <c:pt idx="5824">
                  <c:v>2.9129999999999998</c:v>
                </c:pt>
                <c:pt idx="5825">
                  <c:v>2.9140000000000001</c:v>
                </c:pt>
                <c:pt idx="5826">
                  <c:v>2.9140000000000001</c:v>
                </c:pt>
                <c:pt idx="5827">
                  <c:v>2.915</c:v>
                </c:pt>
                <c:pt idx="5828">
                  <c:v>2.915</c:v>
                </c:pt>
                <c:pt idx="5829">
                  <c:v>2.9159999999999999</c:v>
                </c:pt>
                <c:pt idx="5830">
                  <c:v>2.9159999999999999</c:v>
                </c:pt>
                <c:pt idx="5831">
                  <c:v>2.9169999999999998</c:v>
                </c:pt>
                <c:pt idx="5832">
                  <c:v>2.9169999999999998</c:v>
                </c:pt>
                <c:pt idx="5833">
                  <c:v>2.9180000000000001</c:v>
                </c:pt>
                <c:pt idx="5834">
                  <c:v>2.9180000000000001</c:v>
                </c:pt>
                <c:pt idx="5835">
                  <c:v>2.919</c:v>
                </c:pt>
                <c:pt idx="5836">
                  <c:v>2.919</c:v>
                </c:pt>
                <c:pt idx="5837">
                  <c:v>2.92</c:v>
                </c:pt>
                <c:pt idx="5838">
                  <c:v>2.92</c:v>
                </c:pt>
                <c:pt idx="5839">
                  <c:v>2.9209999999999998</c:v>
                </c:pt>
                <c:pt idx="5840">
                  <c:v>2.9209999999999998</c:v>
                </c:pt>
                <c:pt idx="5841">
                  <c:v>2.9220000000000002</c:v>
                </c:pt>
                <c:pt idx="5842">
                  <c:v>2.9220000000000002</c:v>
                </c:pt>
                <c:pt idx="5843">
                  <c:v>2.923</c:v>
                </c:pt>
                <c:pt idx="5844">
                  <c:v>2.923</c:v>
                </c:pt>
                <c:pt idx="5845">
                  <c:v>2.9239999999999999</c:v>
                </c:pt>
                <c:pt idx="5846">
                  <c:v>2.9239999999999999</c:v>
                </c:pt>
                <c:pt idx="5847">
                  <c:v>2.9249999999999998</c:v>
                </c:pt>
                <c:pt idx="5848">
                  <c:v>2.9249999999999998</c:v>
                </c:pt>
                <c:pt idx="5849">
                  <c:v>2.9260000000000002</c:v>
                </c:pt>
                <c:pt idx="5850">
                  <c:v>2.9260000000000002</c:v>
                </c:pt>
                <c:pt idx="5851">
                  <c:v>2.927</c:v>
                </c:pt>
                <c:pt idx="5852">
                  <c:v>2.927</c:v>
                </c:pt>
                <c:pt idx="5853">
                  <c:v>2.9279999999999999</c:v>
                </c:pt>
                <c:pt idx="5854">
                  <c:v>2.9279999999999999</c:v>
                </c:pt>
                <c:pt idx="5855">
                  <c:v>2.9289999999999998</c:v>
                </c:pt>
                <c:pt idx="5856">
                  <c:v>2.9289999999999998</c:v>
                </c:pt>
                <c:pt idx="5857">
                  <c:v>2.93</c:v>
                </c:pt>
                <c:pt idx="5858">
                  <c:v>2.93</c:v>
                </c:pt>
                <c:pt idx="5859">
                  <c:v>2.931</c:v>
                </c:pt>
                <c:pt idx="5860">
                  <c:v>2.931</c:v>
                </c:pt>
                <c:pt idx="5861">
                  <c:v>2.9319999999999999</c:v>
                </c:pt>
                <c:pt idx="5862">
                  <c:v>2.9319999999999999</c:v>
                </c:pt>
                <c:pt idx="5863">
                  <c:v>2.9329999999999998</c:v>
                </c:pt>
                <c:pt idx="5864">
                  <c:v>2.9329999999999998</c:v>
                </c:pt>
                <c:pt idx="5865">
                  <c:v>2.9340000000000002</c:v>
                </c:pt>
                <c:pt idx="5866">
                  <c:v>2.9340000000000002</c:v>
                </c:pt>
                <c:pt idx="5867">
                  <c:v>2.9350000000000001</c:v>
                </c:pt>
                <c:pt idx="5868">
                  <c:v>2.9350000000000001</c:v>
                </c:pt>
                <c:pt idx="5869">
                  <c:v>2.9359999999999999</c:v>
                </c:pt>
                <c:pt idx="5870">
                  <c:v>2.9359999999999999</c:v>
                </c:pt>
                <c:pt idx="5871">
                  <c:v>2.9369999999999998</c:v>
                </c:pt>
                <c:pt idx="5872">
                  <c:v>2.9369999999999998</c:v>
                </c:pt>
                <c:pt idx="5873">
                  <c:v>2.9380000000000002</c:v>
                </c:pt>
                <c:pt idx="5874">
                  <c:v>2.9380000000000002</c:v>
                </c:pt>
                <c:pt idx="5875">
                  <c:v>2.9390000000000001</c:v>
                </c:pt>
                <c:pt idx="5876">
                  <c:v>2.9390000000000001</c:v>
                </c:pt>
                <c:pt idx="5877">
                  <c:v>2.94</c:v>
                </c:pt>
                <c:pt idx="5878">
                  <c:v>2.94</c:v>
                </c:pt>
                <c:pt idx="5879">
                  <c:v>2.9409999999999998</c:v>
                </c:pt>
                <c:pt idx="5880">
                  <c:v>2.9409999999999998</c:v>
                </c:pt>
                <c:pt idx="5881">
                  <c:v>2.9420000000000002</c:v>
                </c:pt>
                <c:pt idx="5882">
                  <c:v>2.9420000000000002</c:v>
                </c:pt>
                <c:pt idx="5883">
                  <c:v>2.9430000000000001</c:v>
                </c:pt>
                <c:pt idx="5884">
                  <c:v>2.9430000000000001</c:v>
                </c:pt>
                <c:pt idx="5885">
                  <c:v>2.944</c:v>
                </c:pt>
                <c:pt idx="5886">
                  <c:v>2.944</c:v>
                </c:pt>
                <c:pt idx="5887">
                  <c:v>2.9449999999999998</c:v>
                </c:pt>
                <c:pt idx="5888">
                  <c:v>2.9449999999999998</c:v>
                </c:pt>
                <c:pt idx="5889">
                  <c:v>2.9460000000000002</c:v>
                </c:pt>
                <c:pt idx="5890">
                  <c:v>2.9460000000000002</c:v>
                </c:pt>
                <c:pt idx="5891">
                  <c:v>2.9470000000000001</c:v>
                </c:pt>
                <c:pt idx="5892">
                  <c:v>2.9470000000000001</c:v>
                </c:pt>
                <c:pt idx="5893">
                  <c:v>2.948</c:v>
                </c:pt>
                <c:pt idx="5894">
                  <c:v>2.948</c:v>
                </c:pt>
                <c:pt idx="5895">
                  <c:v>2.9489999999999998</c:v>
                </c:pt>
                <c:pt idx="5896">
                  <c:v>2.9489999999999998</c:v>
                </c:pt>
                <c:pt idx="5897">
                  <c:v>2.95</c:v>
                </c:pt>
                <c:pt idx="5898">
                  <c:v>2.95</c:v>
                </c:pt>
                <c:pt idx="5899">
                  <c:v>2.9510000000000001</c:v>
                </c:pt>
                <c:pt idx="5900">
                  <c:v>2.9510000000000001</c:v>
                </c:pt>
                <c:pt idx="5901">
                  <c:v>2.952</c:v>
                </c:pt>
                <c:pt idx="5902">
                  <c:v>2.952</c:v>
                </c:pt>
                <c:pt idx="5903">
                  <c:v>2.9529999999999998</c:v>
                </c:pt>
                <c:pt idx="5904">
                  <c:v>2.9529999999999998</c:v>
                </c:pt>
                <c:pt idx="5905">
                  <c:v>2.9540000000000002</c:v>
                </c:pt>
                <c:pt idx="5906">
                  <c:v>2.9540000000000002</c:v>
                </c:pt>
                <c:pt idx="5907">
                  <c:v>2.9550000000000001</c:v>
                </c:pt>
                <c:pt idx="5908">
                  <c:v>2.9550000000000001</c:v>
                </c:pt>
                <c:pt idx="5909">
                  <c:v>2.956</c:v>
                </c:pt>
                <c:pt idx="5910">
                  <c:v>2.956</c:v>
                </c:pt>
                <c:pt idx="5911">
                  <c:v>2.9569999999999999</c:v>
                </c:pt>
                <c:pt idx="5912">
                  <c:v>2.9569999999999999</c:v>
                </c:pt>
                <c:pt idx="5913">
                  <c:v>2.9580000000000002</c:v>
                </c:pt>
                <c:pt idx="5914">
                  <c:v>2.9580000000000002</c:v>
                </c:pt>
                <c:pt idx="5915">
                  <c:v>2.9590000000000001</c:v>
                </c:pt>
                <c:pt idx="5916">
                  <c:v>2.9590000000000001</c:v>
                </c:pt>
                <c:pt idx="5917">
                  <c:v>2.96</c:v>
                </c:pt>
                <c:pt idx="5918">
                  <c:v>2.96</c:v>
                </c:pt>
                <c:pt idx="5919">
                  <c:v>2.9609999999999999</c:v>
                </c:pt>
                <c:pt idx="5920">
                  <c:v>2.9609999999999999</c:v>
                </c:pt>
                <c:pt idx="5921">
                  <c:v>2.9620000000000002</c:v>
                </c:pt>
                <c:pt idx="5922">
                  <c:v>2.9620000000000002</c:v>
                </c:pt>
                <c:pt idx="5923">
                  <c:v>2.9630000000000001</c:v>
                </c:pt>
                <c:pt idx="5924">
                  <c:v>2.9630000000000001</c:v>
                </c:pt>
                <c:pt idx="5925">
                  <c:v>2.964</c:v>
                </c:pt>
                <c:pt idx="5926">
                  <c:v>2.964</c:v>
                </c:pt>
                <c:pt idx="5927">
                  <c:v>2.9649999999999999</c:v>
                </c:pt>
                <c:pt idx="5928">
                  <c:v>2.9649999999999999</c:v>
                </c:pt>
                <c:pt idx="5929">
                  <c:v>2.9660000000000002</c:v>
                </c:pt>
                <c:pt idx="5930">
                  <c:v>2.9660000000000002</c:v>
                </c:pt>
                <c:pt idx="5931">
                  <c:v>2.9670000000000001</c:v>
                </c:pt>
                <c:pt idx="5932">
                  <c:v>2.9670000000000001</c:v>
                </c:pt>
                <c:pt idx="5933">
                  <c:v>2.968</c:v>
                </c:pt>
                <c:pt idx="5934">
                  <c:v>2.968</c:v>
                </c:pt>
                <c:pt idx="5935">
                  <c:v>2.9689999999999999</c:v>
                </c:pt>
                <c:pt idx="5936">
                  <c:v>2.9689999999999999</c:v>
                </c:pt>
                <c:pt idx="5937">
                  <c:v>2.97</c:v>
                </c:pt>
                <c:pt idx="5938">
                  <c:v>2.97</c:v>
                </c:pt>
                <c:pt idx="5939">
                  <c:v>2.9710000000000001</c:v>
                </c:pt>
                <c:pt idx="5940">
                  <c:v>2.9710000000000001</c:v>
                </c:pt>
                <c:pt idx="5941">
                  <c:v>2.972</c:v>
                </c:pt>
                <c:pt idx="5942">
                  <c:v>2.972</c:v>
                </c:pt>
                <c:pt idx="5943">
                  <c:v>2.9729999999999999</c:v>
                </c:pt>
                <c:pt idx="5944">
                  <c:v>2.9729999999999999</c:v>
                </c:pt>
                <c:pt idx="5945">
                  <c:v>2.9740000000000002</c:v>
                </c:pt>
                <c:pt idx="5946">
                  <c:v>2.9740000000000002</c:v>
                </c:pt>
                <c:pt idx="5947">
                  <c:v>2.9750000000000001</c:v>
                </c:pt>
                <c:pt idx="5948">
                  <c:v>2.9750000000000001</c:v>
                </c:pt>
                <c:pt idx="5949">
                  <c:v>2.976</c:v>
                </c:pt>
                <c:pt idx="5950">
                  <c:v>2.976</c:v>
                </c:pt>
                <c:pt idx="5951">
                  <c:v>2.9769999999999999</c:v>
                </c:pt>
                <c:pt idx="5952">
                  <c:v>2.9769999999999999</c:v>
                </c:pt>
                <c:pt idx="5953">
                  <c:v>2.9780000000000002</c:v>
                </c:pt>
                <c:pt idx="5954">
                  <c:v>2.9780000000000002</c:v>
                </c:pt>
                <c:pt idx="5955">
                  <c:v>2.9790000000000001</c:v>
                </c:pt>
                <c:pt idx="5956">
                  <c:v>2.9790000000000001</c:v>
                </c:pt>
                <c:pt idx="5957">
                  <c:v>2.98</c:v>
                </c:pt>
                <c:pt idx="5958">
                  <c:v>2.98</c:v>
                </c:pt>
                <c:pt idx="5959">
                  <c:v>2.9809999999999999</c:v>
                </c:pt>
                <c:pt idx="5960">
                  <c:v>2.9809999999999999</c:v>
                </c:pt>
                <c:pt idx="5961">
                  <c:v>2.9820000000000002</c:v>
                </c:pt>
                <c:pt idx="5962">
                  <c:v>2.9820000000000002</c:v>
                </c:pt>
                <c:pt idx="5963">
                  <c:v>2.9830000000000001</c:v>
                </c:pt>
                <c:pt idx="5964">
                  <c:v>2.9830000000000001</c:v>
                </c:pt>
                <c:pt idx="5965">
                  <c:v>2.984</c:v>
                </c:pt>
                <c:pt idx="5966">
                  <c:v>2.984</c:v>
                </c:pt>
                <c:pt idx="5967">
                  <c:v>2.9849999999999999</c:v>
                </c:pt>
                <c:pt idx="5968">
                  <c:v>2.9849999999999999</c:v>
                </c:pt>
                <c:pt idx="5969">
                  <c:v>2.9860000000000002</c:v>
                </c:pt>
                <c:pt idx="5970">
                  <c:v>2.9860000000000002</c:v>
                </c:pt>
                <c:pt idx="5971">
                  <c:v>2.9870000000000001</c:v>
                </c:pt>
                <c:pt idx="5972">
                  <c:v>2.9870000000000001</c:v>
                </c:pt>
                <c:pt idx="5973">
                  <c:v>2.988</c:v>
                </c:pt>
                <c:pt idx="5974">
                  <c:v>2.988</c:v>
                </c:pt>
                <c:pt idx="5975">
                  <c:v>2.9889999999999999</c:v>
                </c:pt>
                <c:pt idx="5976">
                  <c:v>2.9889999999999999</c:v>
                </c:pt>
                <c:pt idx="5977">
                  <c:v>2.99</c:v>
                </c:pt>
                <c:pt idx="5978">
                  <c:v>2.99</c:v>
                </c:pt>
                <c:pt idx="5979">
                  <c:v>2.9910000000000001</c:v>
                </c:pt>
                <c:pt idx="5980">
                  <c:v>2.9910000000000001</c:v>
                </c:pt>
                <c:pt idx="5981">
                  <c:v>2.992</c:v>
                </c:pt>
                <c:pt idx="5982">
                  <c:v>2.992</c:v>
                </c:pt>
                <c:pt idx="5983">
                  <c:v>2.9929999999999999</c:v>
                </c:pt>
                <c:pt idx="5984">
                  <c:v>2.9929999999999999</c:v>
                </c:pt>
                <c:pt idx="5985">
                  <c:v>2.9940000000000002</c:v>
                </c:pt>
                <c:pt idx="5986">
                  <c:v>2.9940000000000002</c:v>
                </c:pt>
                <c:pt idx="5987">
                  <c:v>2.9950000000000001</c:v>
                </c:pt>
                <c:pt idx="5988">
                  <c:v>2.9950000000000001</c:v>
                </c:pt>
                <c:pt idx="5989">
                  <c:v>2.996</c:v>
                </c:pt>
                <c:pt idx="5990">
                  <c:v>2.996</c:v>
                </c:pt>
                <c:pt idx="5991">
                  <c:v>2.9969999999999999</c:v>
                </c:pt>
                <c:pt idx="5992">
                  <c:v>2.9969999999999999</c:v>
                </c:pt>
                <c:pt idx="5993">
                  <c:v>2.9980000000000002</c:v>
                </c:pt>
                <c:pt idx="5994">
                  <c:v>2.9980000000000002</c:v>
                </c:pt>
                <c:pt idx="5995">
                  <c:v>2.9990000000000001</c:v>
                </c:pt>
                <c:pt idx="5996">
                  <c:v>2.9990000000000001</c:v>
                </c:pt>
                <c:pt idx="5997">
                  <c:v>3</c:v>
                </c:pt>
                <c:pt idx="5998">
                  <c:v>3</c:v>
                </c:pt>
                <c:pt idx="5999">
                  <c:v>3.0009999999999999</c:v>
                </c:pt>
                <c:pt idx="6000">
                  <c:v>3.0009999999999999</c:v>
                </c:pt>
                <c:pt idx="6001">
                  <c:v>3.0019999999999998</c:v>
                </c:pt>
                <c:pt idx="6002">
                  <c:v>3.0019999999999998</c:v>
                </c:pt>
                <c:pt idx="6003">
                  <c:v>3.0030000000000001</c:v>
                </c:pt>
                <c:pt idx="6004">
                  <c:v>3.0030000000000001</c:v>
                </c:pt>
                <c:pt idx="6005">
                  <c:v>3.004</c:v>
                </c:pt>
                <c:pt idx="6006">
                  <c:v>3.004</c:v>
                </c:pt>
                <c:pt idx="6007">
                  <c:v>3.0049999999999999</c:v>
                </c:pt>
                <c:pt idx="6008">
                  <c:v>3.0049999999999999</c:v>
                </c:pt>
                <c:pt idx="6009">
                  <c:v>3.0059999999999998</c:v>
                </c:pt>
                <c:pt idx="6010">
                  <c:v>3.0059999999999998</c:v>
                </c:pt>
                <c:pt idx="6011">
                  <c:v>3.0070000000000001</c:v>
                </c:pt>
                <c:pt idx="6012">
                  <c:v>3.0070000000000001</c:v>
                </c:pt>
                <c:pt idx="6013">
                  <c:v>3.008</c:v>
                </c:pt>
                <c:pt idx="6014">
                  <c:v>3.008</c:v>
                </c:pt>
                <c:pt idx="6015">
                  <c:v>3.0089999999999999</c:v>
                </c:pt>
                <c:pt idx="6016">
                  <c:v>3.0089999999999999</c:v>
                </c:pt>
                <c:pt idx="6017">
                  <c:v>3.01</c:v>
                </c:pt>
                <c:pt idx="6018">
                  <c:v>3.01</c:v>
                </c:pt>
                <c:pt idx="6019">
                  <c:v>3.0110000000000001</c:v>
                </c:pt>
                <c:pt idx="6020">
                  <c:v>3.0110000000000001</c:v>
                </c:pt>
                <c:pt idx="6021">
                  <c:v>3.012</c:v>
                </c:pt>
                <c:pt idx="6022">
                  <c:v>3.012</c:v>
                </c:pt>
                <c:pt idx="6023">
                  <c:v>3.0129999999999999</c:v>
                </c:pt>
                <c:pt idx="6024">
                  <c:v>3.0129999999999999</c:v>
                </c:pt>
                <c:pt idx="6025">
                  <c:v>3.0139999999999998</c:v>
                </c:pt>
                <c:pt idx="6026">
                  <c:v>3.0139999999999998</c:v>
                </c:pt>
                <c:pt idx="6027">
                  <c:v>3.0150000000000001</c:v>
                </c:pt>
                <c:pt idx="6028">
                  <c:v>3.0150000000000001</c:v>
                </c:pt>
                <c:pt idx="6029">
                  <c:v>3.016</c:v>
                </c:pt>
                <c:pt idx="6030">
                  <c:v>3.016</c:v>
                </c:pt>
                <c:pt idx="6031">
                  <c:v>3.0169999999999999</c:v>
                </c:pt>
                <c:pt idx="6032">
                  <c:v>3.0169999999999999</c:v>
                </c:pt>
                <c:pt idx="6033">
                  <c:v>3.0179999999999998</c:v>
                </c:pt>
                <c:pt idx="6034">
                  <c:v>3.0179999999999998</c:v>
                </c:pt>
                <c:pt idx="6035">
                  <c:v>3.0190000000000001</c:v>
                </c:pt>
                <c:pt idx="6036">
                  <c:v>3.0190000000000001</c:v>
                </c:pt>
                <c:pt idx="6037">
                  <c:v>3.02</c:v>
                </c:pt>
                <c:pt idx="6038">
                  <c:v>3.02</c:v>
                </c:pt>
                <c:pt idx="6039">
                  <c:v>3.0209999999999999</c:v>
                </c:pt>
                <c:pt idx="6040">
                  <c:v>3.0209999999999999</c:v>
                </c:pt>
                <c:pt idx="6041">
                  <c:v>3.0219999999999998</c:v>
                </c:pt>
                <c:pt idx="6042">
                  <c:v>3.0219999999999998</c:v>
                </c:pt>
                <c:pt idx="6043">
                  <c:v>3.0230000000000001</c:v>
                </c:pt>
                <c:pt idx="6044">
                  <c:v>3.0230000000000001</c:v>
                </c:pt>
                <c:pt idx="6045">
                  <c:v>3.024</c:v>
                </c:pt>
                <c:pt idx="6046">
                  <c:v>3.024</c:v>
                </c:pt>
                <c:pt idx="6047">
                  <c:v>3.0249999999999999</c:v>
                </c:pt>
                <c:pt idx="6048">
                  <c:v>3.0249999999999999</c:v>
                </c:pt>
                <c:pt idx="6049">
                  <c:v>3.0259999999999998</c:v>
                </c:pt>
                <c:pt idx="6050">
                  <c:v>3.0259999999999998</c:v>
                </c:pt>
                <c:pt idx="6051">
                  <c:v>3.0270000000000001</c:v>
                </c:pt>
                <c:pt idx="6052">
                  <c:v>3.0270000000000001</c:v>
                </c:pt>
                <c:pt idx="6053">
                  <c:v>3.028</c:v>
                </c:pt>
                <c:pt idx="6054">
                  <c:v>3.028</c:v>
                </c:pt>
                <c:pt idx="6055">
                  <c:v>3.0289999999999999</c:v>
                </c:pt>
                <c:pt idx="6056">
                  <c:v>3.0289999999999999</c:v>
                </c:pt>
                <c:pt idx="6057">
                  <c:v>3.03</c:v>
                </c:pt>
                <c:pt idx="6058">
                  <c:v>3.03</c:v>
                </c:pt>
                <c:pt idx="6059">
                  <c:v>3.0310000000000001</c:v>
                </c:pt>
                <c:pt idx="6060">
                  <c:v>3.0310000000000001</c:v>
                </c:pt>
                <c:pt idx="6061">
                  <c:v>3.032</c:v>
                </c:pt>
                <c:pt idx="6062">
                  <c:v>3.032</c:v>
                </c:pt>
                <c:pt idx="6063">
                  <c:v>3.0329999999999999</c:v>
                </c:pt>
                <c:pt idx="6064">
                  <c:v>3.0329999999999999</c:v>
                </c:pt>
                <c:pt idx="6065">
                  <c:v>3.0339999999999998</c:v>
                </c:pt>
                <c:pt idx="6066">
                  <c:v>3.0339999999999998</c:v>
                </c:pt>
                <c:pt idx="6067">
                  <c:v>3.0350000000000001</c:v>
                </c:pt>
                <c:pt idx="6068">
                  <c:v>3.0350000000000001</c:v>
                </c:pt>
                <c:pt idx="6069">
                  <c:v>3.036</c:v>
                </c:pt>
                <c:pt idx="6070">
                  <c:v>3.036</c:v>
                </c:pt>
                <c:pt idx="6071">
                  <c:v>3.0369999999999999</c:v>
                </c:pt>
                <c:pt idx="6072">
                  <c:v>3.0369999999999999</c:v>
                </c:pt>
                <c:pt idx="6073">
                  <c:v>3.0379999999999998</c:v>
                </c:pt>
                <c:pt idx="6074">
                  <c:v>3.0379999999999998</c:v>
                </c:pt>
                <c:pt idx="6075">
                  <c:v>3.0390000000000001</c:v>
                </c:pt>
                <c:pt idx="6076">
                  <c:v>3.0390000000000001</c:v>
                </c:pt>
                <c:pt idx="6077">
                  <c:v>3.04</c:v>
                </c:pt>
                <c:pt idx="6078">
                  <c:v>3.04</c:v>
                </c:pt>
                <c:pt idx="6079">
                  <c:v>3.0409999999999999</c:v>
                </c:pt>
                <c:pt idx="6080">
                  <c:v>3.0409999999999999</c:v>
                </c:pt>
                <c:pt idx="6081">
                  <c:v>3.0419999999999998</c:v>
                </c:pt>
                <c:pt idx="6082">
                  <c:v>3.0419999999999998</c:v>
                </c:pt>
                <c:pt idx="6083">
                  <c:v>3.0430000000000001</c:v>
                </c:pt>
                <c:pt idx="6084">
                  <c:v>3.0430000000000001</c:v>
                </c:pt>
                <c:pt idx="6085">
                  <c:v>3.044</c:v>
                </c:pt>
                <c:pt idx="6086">
                  <c:v>3.044</c:v>
                </c:pt>
                <c:pt idx="6087">
                  <c:v>3.0449999999999999</c:v>
                </c:pt>
                <c:pt idx="6088">
                  <c:v>3.0449999999999999</c:v>
                </c:pt>
                <c:pt idx="6089">
                  <c:v>3.0459999999999998</c:v>
                </c:pt>
                <c:pt idx="6090">
                  <c:v>3.0459999999999998</c:v>
                </c:pt>
                <c:pt idx="6091">
                  <c:v>3.0470000000000002</c:v>
                </c:pt>
                <c:pt idx="6092">
                  <c:v>3.0470000000000002</c:v>
                </c:pt>
                <c:pt idx="6093">
                  <c:v>3.048</c:v>
                </c:pt>
                <c:pt idx="6094">
                  <c:v>3.048</c:v>
                </c:pt>
                <c:pt idx="6095">
                  <c:v>3.0489999999999999</c:v>
                </c:pt>
                <c:pt idx="6096">
                  <c:v>3.0489999999999999</c:v>
                </c:pt>
                <c:pt idx="6097">
                  <c:v>3.05</c:v>
                </c:pt>
                <c:pt idx="6098">
                  <c:v>3.05</c:v>
                </c:pt>
                <c:pt idx="6099">
                  <c:v>3.0510000000000002</c:v>
                </c:pt>
                <c:pt idx="6100">
                  <c:v>3.0510000000000002</c:v>
                </c:pt>
                <c:pt idx="6101">
                  <c:v>3.052</c:v>
                </c:pt>
                <c:pt idx="6102">
                  <c:v>3.052</c:v>
                </c:pt>
                <c:pt idx="6103">
                  <c:v>3.0529999999999999</c:v>
                </c:pt>
                <c:pt idx="6104">
                  <c:v>3.0529999999999999</c:v>
                </c:pt>
                <c:pt idx="6105">
                  <c:v>3.0539999999999998</c:v>
                </c:pt>
                <c:pt idx="6106">
                  <c:v>3.0539999999999998</c:v>
                </c:pt>
                <c:pt idx="6107">
                  <c:v>3.0550000000000002</c:v>
                </c:pt>
                <c:pt idx="6108">
                  <c:v>3.0550000000000002</c:v>
                </c:pt>
                <c:pt idx="6109">
                  <c:v>3.056</c:v>
                </c:pt>
                <c:pt idx="6110">
                  <c:v>3.056</c:v>
                </c:pt>
                <c:pt idx="6111">
                  <c:v>3.0569999999999999</c:v>
                </c:pt>
                <c:pt idx="6112">
                  <c:v>3.0569999999999999</c:v>
                </c:pt>
                <c:pt idx="6113">
                  <c:v>3.0579999999999998</c:v>
                </c:pt>
                <c:pt idx="6114">
                  <c:v>3.0579999999999998</c:v>
                </c:pt>
                <c:pt idx="6115">
                  <c:v>3.0590000000000002</c:v>
                </c:pt>
                <c:pt idx="6116">
                  <c:v>3.0590000000000002</c:v>
                </c:pt>
                <c:pt idx="6117">
                  <c:v>3.06</c:v>
                </c:pt>
                <c:pt idx="6118">
                  <c:v>3.06</c:v>
                </c:pt>
                <c:pt idx="6119">
                  <c:v>3.0609999999999999</c:v>
                </c:pt>
                <c:pt idx="6120">
                  <c:v>3.0609999999999999</c:v>
                </c:pt>
                <c:pt idx="6121">
                  <c:v>3.0619999999999998</c:v>
                </c:pt>
                <c:pt idx="6122">
                  <c:v>3.0619999999999998</c:v>
                </c:pt>
                <c:pt idx="6123">
                  <c:v>3.0630000000000002</c:v>
                </c:pt>
                <c:pt idx="6124">
                  <c:v>3.0630000000000002</c:v>
                </c:pt>
                <c:pt idx="6125">
                  <c:v>3.0640000000000001</c:v>
                </c:pt>
                <c:pt idx="6126">
                  <c:v>3.0640000000000001</c:v>
                </c:pt>
                <c:pt idx="6127">
                  <c:v>3.0649999999999999</c:v>
                </c:pt>
                <c:pt idx="6128">
                  <c:v>3.0649999999999999</c:v>
                </c:pt>
                <c:pt idx="6129">
                  <c:v>3.0659999999999998</c:v>
                </c:pt>
                <c:pt idx="6130">
                  <c:v>3.0659999999999998</c:v>
                </c:pt>
                <c:pt idx="6131">
                  <c:v>3.0670000000000002</c:v>
                </c:pt>
                <c:pt idx="6132">
                  <c:v>3.0670000000000002</c:v>
                </c:pt>
                <c:pt idx="6133">
                  <c:v>3.0680000000000001</c:v>
                </c:pt>
                <c:pt idx="6134">
                  <c:v>3.0680000000000001</c:v>
                </c:pt>
                <c:pt idx="6135">
                  <c:v>3.069</c:v>
                </c:pt>
                <c:pt idx="6136">
                  <c:v>3.069</c:v>
                </c:pt>
                <c:pt idx="6137">
                  <c:v>3.07</c:v>
                </c:pt>
                <c:pt idx="6138">
                  <c:v>3.07</c:v>
                </c:pt>
                <c:pt idx="6139">
                  <c:v>3.0710000000000002</c:v>
                </c:pt>
                <c:pt idx="6140">
                  <c:v>3.0710000000000002</c:v>
                </c:pt>
                <c:pt idx="6141">
                  <c:v>3.0720000000000001</c:v>
                </c:pt>
                <c:pt idx="6142">
                  <c:v>3.0720000000000001</c:v>
                </c:pt>
                <c:pt idx="6143">
                  <c:v>3.073</c:v>
                </c:pt>
                <c:pt idx="6144">
                  <c:v>3.073</c:v>
                </c:pt>
                <c:pt idx="6145">
                  <c:v>3.0739999999999998</c:v>
                </c:pt>
                <c:pt idx="6146">
                  <c:v>3.0739999999999998</c:v>
                </c:pt>
                <c:pt idx="6147">
                  <c:v>3.0750000000000002</c:v>
                </c:pt>
                <c:pt idx="6148">
                  <c:v>3.0750000000000002</c:v>
                </c:pt>
                <c:pt idx="6149">
                  <c:v>3.0760000000000001</c:v>
                </c:pt>
                <c:pt idx="6150">
                  <c:v>3.0760000000000001</c:v>
                </c:pt>
                <c:pt idx="6151">
                  <c:v>3.077</c:v>
                </c:pt>
                <c:pt idx="6152">
                  <c:v>3.077</c:v>
                </c:pt>
                <c:pt idx="6153">
                  <c:v>3.0779999999999998</c:v>
                </c:pt>
                <c:pt idx="6154">
                  <c:v>3.0779999999999998</c:v>
                </c:pt>
                <c:pt idx="6155">
                  <c:v>3.0790000000000002</c:v>
                </c:pt>
                <c:pt idx="6156">
                  <c:v>3.0790000000000002</c:v>
                </c:pt>
                <c:pt idx="6157">
                  <c:v>3.08</c:v>
                </c:pt>
                <c:pt idx="6158">
                  <c:v>3.08</c:v>
                </c:pt>
                <c:pt idx="6159">
                  <c:v>3.081</c:v>
                </c:pt>
                <c:pt idx="6160">
                  <c:v>3.081</c:v>
                </c:pt>
                <c:pt idx="6161">
                  <c:v>3.0819999999999999</c:v>
                </c:pt>
                <c:pt idx="6162">
                  <c:v>3.0819999999999999</c:v>
                </c:pt>
                <c:pt idx="6163">
                  <c:v>3.0830000000000002</c:v>
                </c:pt>
                <c:pt idx="6164">
                  <c:v>3.0830000000000002</c:v>
                </c:pt>
                <c:pt idx="6165">
                  <c:v>3.0840000000000001</c:v>
                </c:pt>
                <c:pt idx="6166">
                  <c:v>3.0840000000000001</c:v>
                </c:pt>
                <c:pt idx="6167">
                  <c:v>3.085</c:v>
                </c:pt>
                <c:pt idx="6168">
                  <c:v>3.085</c:v>
                </c:pt>
                <c:pt idx="6169">
                  <c:v>3.0859999999999999</c:v>
                </c:pt>
                <c:pt idx="6170">
                  <c:v>3.0859999999999999</c:v>
                </c:pt>
                <c:pt idx="6171">
                  <c:v>3.0870000000000002</c:v>
                </c:pt>
                <c:pt idx="6172">
                  <c:v>3.0870000000000002</c:v>
                </c:pt>
                <c:pt idx="6173">
                  <c:v>3.0880000000000001</c:v>
                </c:pt>
                <c:pt idx="6174">
                  <c:v>3.0880000000000001</c:v>
                </c:pt>
                <c:pt idx="6175">
                  <c:v>3.089</c:v>
                </c:pt>
                <c:pt idx="6176">
                  <c:v>3.089</c:v>
                </c:pt>
                <c:pt idx="6177">
                  <c:v>3.09</c:v>
                </c:pt>
                <c:pt idx="6178">
                  <c:v>3.09</c:v>
                </c:pt>
                <c:pt idx="6179">
                  <c:v>3.0910000000000002</c:v>
                </c:pt>
                <c:pt idx="6180">
                  <c:v>3.0910000000000002</c:v>
                </c:pt>
                <c:pt idx="6181">
                  <c:v>3.0920000000000001</c:v>
                </c:pt>
                <c:pt idx="6182">
                  <c:v>3.0920000000000001</c:v>
                </c:pt>
                <c:pt idx="6183">
                  <c:v>3.093</c:v>
                </c:pt>
                <c:pt idx="6184">
                  <c:v>3.093</c:v>
                </c:pt>
                <c:pt idx="6185">
                  <c:v>3.0939999999999999</c:v>
                </c:pt>
                <c:pt idx="6186">
                  <c:v>3.0939999999999999</c:v>
                </c:pt>
                <c:pt idx="6187">
                  <c:v>3.0950000000000002</c:v>
                </c:pt>
                <c:pt idx="6188">
                  <c:v>3.0950000000000002</c:v>
                </c:pt>
                <c:pt idx="6189">
                  <c:v>3.0960000000000001</c:v>
                </c:pt>
                <c:pt idx="6190">
                  <c:v>3.0960000000000001</c:v>
                </c:pt>
                <c:pt idx="6191">
                  <c:v>3.097</c:v>
                </c:pt>
                <c:pt idx="6192">
                  <c:v>3.097</c:v>
                </c:pt>
                <c:pt idx="6193">
                  <c:v>3.0979999999999999</c:v>
                </c:pt>
                <c:pt idx="6194">
                  <c:v>3.0979999999999999</c:v>
                </c:pt>
                <c:pt idx="6195">
                  <c:v>3.0990000000000002</c:v>
                </c:pt>
                <c:pt idx="6196">
                  <c:v>3.0990000000000002</c:v>
                </c:pt>
                <c:pt idx="6197">
                  <c:v>3.1</c:v>
                </c:pt>
                <c:pt idx="6198">
                  <c:v>3.1</c:v>
                </c:pt>
                <c:pt idx="6199">
                  <c:v>3.101</c:v>
                </c:pt>
                <c:pt idx="6200">
                  <c:v>3.101</c:v>
                </c:pt>
                <c:pt idx="6201">
                  <c:v>3.1019999999999999</c:v>
                </c:pt>
                <c:pt idx="6202">
                  <c:v>3.1019999999999999</c:v>
                </c:pt>
                <c:pt idx="6203">
                  <c:v>3.1030000000000002</c:v>
                </c:pt>
                <c:pt idx="6204">
                  <c:v>3.1030000000000002</c:v>
                </c:pt>
                <c:pt idx="6205">
                  <c:v>3.1040000000000001</c:v>
                </c:pt>
                <c:pt idx="6206">
                  <c:v>3.1040000000000001</c:v>
                </c:pt>
                <c:pt idx="6207">
                  <c:v>3.105</c:v>
                </c:pt>
                <c:pt idx="6208">
                  <c:v>3.105</c:v>
                </c:pt>
                <c:pt idx="6209">
                  <c:v>3.1059999999999999</c:v>
                </c:pt>
                <c:pt idx="6210">
                  <c:v>3.1059999999999999</c:v>
                </c:pt>
                <c:pt idx="6211">
                  <c:v>3.1070000000000002</c:v>
                </c:pt>
                <c:pt idx="6212">
                  <c:v>3.1070000000000002</c:v>
                </c:pt>
                <c:pt idx="6213">
                  <c:v>3.1080000000000001</c:v>
                </c:pt>
                <c:pt idx="6214">
                  <c:v>3.1080000000000001</c:v>
                </c:pt>
                <c:pt idx="6215">
                  <c:v>3.109</c:v>
                </c:pt>
                <c:pt idx="6216">
                  <c:v>3.109</c:v>
                </c:pt>
                <c:pt idx="6217">
                  <c:v>3.11</c:v>
                </c:pt>
                <c:pt idx="6218">
                  <c:v>3.11</c:v>
                </c:pt>
                <c:pt idx="6219">
                  <c:v>3.1110000000000002</c:v>
                </c:pt>
                <c:pt idx="6220">
                  <c:v>3.1110000000000002</c:v>
                </c:pt>
                <c:pt idx="6221">
                  <c:v>3.1120000000000001</c:v>
                </c:pt>
                <c:pt idx="6222">
                  <c:v>3.1120000000000001</c:v>
                </c:pt>
                <c:pt idx="6223">
                  <c:v>3.113</c:v>
                </c:pt>
                <c:pt idx="6224">
                  <c:v>3.113</c:v>
                </c:pt>
                <c:pt idx="6225">
                  <c:v>3.1139999999999999</c:v>
                </c:pt>
                <c:pt idx="6226">
                  <c:v>3.1139999999999999</c:v>
                </c:pt>
                <c:pt idx="6227">
                  <c:v>3.1150000000000002</c:v>
                </c:pt>
                <c:pt idx="6228">
                  <c:v>3.1150000000000002</c:v>
                </c:pt>
                <c:pt idx="6229">
                  <c:v>3.1160000000000001</c:v>
                </c:pt>
                <c:pt idx="6230">
                  <c:v>3.1160000000000001</c:v>
                </c:pt>
                <c:pt idx="6231">
                  <c:v>3.117</c:v>
                </c:pt>
                <c:pt idx="6232">
                  <c:v>3.117</c:v>
                </c:pt>
                <c:pt idx="6233">
                  <c:v>3.1179999999999999</c:v>
                </c:pt>
                <c:pt idx="6234">
                  <c:v>3.1179999999999999</c:v>
                </c:pt>
                <c:pt idx="6235">
                  <c:v>3.1190000000000002</c:v>
                </c:pt>
                <c:pt idx="6236">
                  <c:v>3.1190000000000002</c:v>
                </c:pt>
                <c:pt idx="6237">
                  <c:v>3.12</c:v>
                </c:pt>
                <c:pt idx="6238">
                  <c:v>3.12</c:v>
                </c:pt>
                <c:pt idx="6239">
                  <c:v>3.121</c:v>
                </c:pt>
                <c:pt idx="6240">
                  <c:v>3.121</c:v>
                </c:pt>
                <c:pt idx="6241">
                  <c:v>3.1219999999999999</c:v>
                </c:pt>
                <c:pt idx="6242">
                  <c:v>3.1219999999999999</c:v>
                </c:pt>
                <c:pt idx="6243">
                  <c:v>3.1230000000000002</c:v>
                </c:pt>
                <c:pt idx="6244">
                  <c:v>3.1230000000000002</c:v>
                </c:pt>
                <c:pt idx="6245">
                  <c:v>3.1240000000000001</c:v>
                </c:pt>
                <c:pt idx="6246">
                  <c:v>3.1240000000000001</c:v>
                </c:pt>
                <c:pt idx="6247">
                  <c:v>3.125</c:v>
                </c:pt>
                <c:pt idx="6248">
                  <c:v>3.125</c:v>
                </c:pt>
                <c:pt idx="6249">
                  <c:v>3.1259999999999999</c:v>
                </c:pt>
                <c:pt idx="6250">
                  <c:v>3.1259999999999999</c:v>
                </c:pt>
                <c:pt idx="6251">
                  <c:v>3.1269999999999998</c:v>
                </c:pt>
                <c:pt idx="6252">
                  <c:v>3.1269999999999998</c:v>
                </c:pt>
                <c:pt idx="6253">
                  <c:v>3.1280000000000001</c:v>
                </c:pt>
                <c:pt idx="6254">
                  <c:v>3.1280000000000001</c:v>
                </c:pt>
                <c:pt idx="6255">
                  <c:v>3.129</c:v>
                </c:pt>
                <c:pt idx="6256">
                  <c:v>3.129</c:v>
                </c:pt>
                <c:pt idx="6257">
                  <c:v>3.13</c:v>
                </c:pt>
                <c:pt idx="6258">
                  <c:v>3.13</c:v>
                </c:pt>
                <c:pt idx="6259">
                  <c:v>3.1309999999999998</c:v>
                </c:pt>
                <c:pt idx="6260">
                  <c:v>3.1309999999999998</c:v>
                </c:pt>
                <c:pt idx="6261">
                  <c:v>3.1320000000000001</c:v>
                </c:pt>
                <c:pt idx="6262">
                  <c:v>3.1320000000000001</c:v>
                </c:pt>
                <c:pt idx="6263">
                  <c:v>3.133</c:v>
                </c:pt>
                <c:pt idx="6264">
                  <c:v>3.133</c:v>
                </c:pt>
                <c:pt idx="6265">
                  <c:v>3.1339999999999999</c:v>
                </c:pt>
                <c:pt idx="6266">
                  <c:v>3.1339999999999999</c:v>
                </c:pt>
                <c:pt idx="6267">
                  <c:v>3.1349999999999998</c:v>
                </c:pt>
                <c:pt idx="6268">
                  <c:v>3.1349999999999998</c:v>
                </c:pt>
                <c:pt idx="6269">
                  <c:v>3.1360000000000001</c:v>
                </c:pt>
                <c:pt idx="6270">
                  <c:v>3.1360000000000001</c:v>
                </c:pt>
                <c:pt idx="6271">
                  <c:v>3.137</c:v>
                </c:pt>
                <c:pt idx="6272">
                  <c:v>3.137</c:v>
                </c:pt>
                <c:pt idx="6273">
                  <c:v>3.1379999999999999</c:v>
                </c:pt>
                <c:pt idx="6274">
                  <c:v>3.1379999999999999</c:v>
                </c:pt>
                <c:pt idx="6275">
                  <c:v>3.1389999999999998</c:v>
                </c:pt>
                <c:pt idx="6276">
                  <c:v>3.1389999999999998</c:v>
                </c:pt>
                <c:pt idx="6277">
                  <c:v>3.14</c:v>
                </c:pt>
                <c:pt idx="6278">
                  <c:v>3.14</c:v>
                </c:pt>
                <c:pt idx="6279">
                  <c:v>3.141</c:v>
                </c:pt>
                <c:pt idx="6280">
                  <c:v>3.141</c:v>
                </c:pt>
                <c:pt idx="6281">
                  <c:v>3.1419999999999999</c:v>
                </c:pt>
                <c:pt idx="6282">
                  <c:v>3.1419999999999999</c:v>
                </c:pt>
                <c:pt idx="6283">
                  <c:v>3.1429999999999998</c:v>
                </c:pt>
                <c:pt idx="6284">
                  <c:v>3.1429999999999998</c:v>
                </c:pt>
                <c:pt idx="6285">
                  <c:v>3.1440000000000001</c:v>
                </c:pt>
                <c:pt idx="6286">
                  <c:v>3.1440000000000001</c:v>
                </c:pt>
                <c:pt idx="6287">
                  <c:v>3.145</c:v>
                </c:pt>
                <c:pt idx="6288">
                  <c:v>3.145</c:v>
                </c:pt>
                <c:pt idx="6289">
                  <c:v>3.1459999999999999</c:v>
                </c:pt>
                <c:pt idx="6290">
                  <c:v>3.1459999999999999</c:v>
                </c:pt>
                <c:pt idx="6291">
                  <c:v>3.1469999999999998</c:v>
                </c:pt>
                <c:pt idx="6292">
                  <c:v>3.1469999999999998</c:v>
                </c:pt>
                <c:pt idx="6293">
                  <c:v>3.1480000000000001</c:v>
                </c:pt>
                <c:pt idx="6294">
                  <c:v>3.1480000000000001</c:v>
                </c:pt>
                <c:pt idx="6295">
                  <c:v>3.149</c:v>
                </c:pt>
                <c:pt idx="6296">
                  <c:v>3.149</c:v>
                </c:pt>
                <c:pt idx="6297">
                  <c:v>3.15</c:v>
                </c:pt>
                <c:pt idx="6298">
                  <c:v>3.15</c:v>
                </c:pt>
                <c:pt idx="6299">
                  <c:v>3.1509999999999998</c:v>
                </c:pt>
                <c:pt idx="6300">
                  <c:v>3.1509999999999998</c:v>
                </c:pt>
                <c:pt idx="6301">
                  <c:v>3.1520000000000001</c:v>
                </c:pt>
                <c:pt idx="6302">
                  <c:v>3.1520000000000001</c:v>
                </c:pt>
                <c:pt idx="6303">
                  <c:v>3.153</c:v>
                </c:pt>
                <c:pt idx="6304">
                  <c:v>3.153</c:v>
                </c:pt>
                <c:pt idx="6305">
                  <c:v>3.1539999999999999</c:v>
                </c:pt>
                <c:pt idx="6306">
                  <c:v>3.1539999999999999</c:v>
                </c:pt>
                <c:pt idx="6307">
                  <c:v>3.1549999999999998</c:v>
                </c:pt>
                <c:pt idx="6308">
                  <c:v>3.1549999999999998</c:v>
                </c:pt>
                <c:pt idx="6309">
                  <c:v>3.1560000000000001</c:v>
                </c:pt>
                <c:pt idx="6310">
                  <c:v>3.1560000000000001</c:v>
                </c:pt>
                <c:pt idx="6311">
                  <c:v>3.157</c:v>
                </c:pt>
                <c:pt idx="6312">
                  <c:v>3.157</c:v>
                </c:pt>
                <c:pt idx="6313">
                  <c:v>3.1579999999999999</c:v>
                </c:pt>
                <c:pt idx="6314">
                  <c:v>3.1579999999999999</c:v>
                </c:pt>
                <c:pt idx="6315">
                  <c:v>3.1589999999999998</c:v>
                </c:pt>
                <c:pt idx="6316">
                  <c:v>3.1589999999999998</c:v>
                </c:pt>
                <c:pt idx="6317">
                  <c:v>3.16</c:v>
                </c:pt>
                <c:pt idx="6318">
                  <c:v>3.16</c:v>
                </c:pt>
                <c:pt idx="6319">
                  <c:v>3.161</c:v>
                </c:pt>
                <c:pt idx="6320">
                  <c:v>3.161</c:v>
                </c:pt>
                <c:pt idx="6321">
                  <c:v>3.1619999999999999</c:v>
                </c:pt>
                <c:pt idx="6322">
                  <c:v>3.1619999999999999</c:v>
                </c:pt>
                <c:pt idx="6323">
                  <c:v>3.1629999999999998</c:v>
                </c:pt>
                <c:pt idx="6324">
                  <c:v>3.1629999999999998</c:v>
                </c:pt>
                <c:pt idx="6325">
                  <c:v>3.1640000000000001</c:v>
                </c:pt>
                <c:pt idx="6326">
                  <c:v>3.1640000000000001</c:v>
                </c:pt>
                <c:pt idx="6327">
                  <c:v>3.165</c:v>
                </c:pt>
                <c:pt idx="6328">
                  <c:v>3.165</c:v>
                </c:pt>
                <c:pt idx="6329">
                  <c:v>3.1659999999999999</c:v>
                </c:pt>
                <c:pt idx="6330">
                  <c:v>3.1659999999999999</c:v>
                </c:pt>
                <c:pt idx="6331">
                  <c:v>3.1669999999999998</c:v>
                </c:pt>
                <c:pt idx="6332">
                  <c:v>3.1669999999999998</c:v>
                </c:pt>
                <c:pt idx="6333">
                  <c:v>3.1680000000000001</c:v>
                </c:pt>
                <c:pt idx="6334">
                  <c:v>3.1680000000000001</c:v>
                </c:pt>
                <c:pt idx="6335">
                  <c:v>3.169</c:v>
                </c:pt>
                <c:pt idx="6336">
                  <c:v>3.169</c:v>
                </c:pt>
                <c:pt idx="6337">
                  <c:v>3.17</c:v>
                </c:pt>
                <c:pt idx="6338">
                  <c:v>3.17</c:v>
                </c:pt>
                <c:pt idx="6339">
                  <c:v>3.1709999999999998</c:v>
                </c:pt>
                <c:pt idx="6340">
                  <c:v>3.1709999999999998</c:v>
                </c:pt>
                <c:pt idx="6341">
                  <c:v>3.1720000000000002</c:v>
                </c:pt>
                <c:pt idx="6342">
                  <c:v>3.1720000000000002</c:v>
                </c:pt>
                <c:pt idx="6343">
                  <c:v>3.173</c:v>
                </c:pt>
                <c:pt idx="6344">
                  <c:v>3.173</c:v>
                </c:pt>
                <c:pt idx="6345">
                  <c:v>3.1739999999999999</c:v>
                </c:pt>
                <c:pt idx="6346">
                  <c:v>3.1739999999999999</c:v>
                </c:pt>
                <c:pt idx="6347">
                  <c:v>3.1749999999999998</c:v>
                </c:pt>
                <c:pt idx="6348">
                  <c:v>3.1749999999999998</c:v>
                </c:pt>
                <c:pt idx="6349">
                  <c:v>3.1760000000000002</c:v>
                </c:pt>
                <c:pt idx="6350">
                  <c:v>3.1760000000000002</c:v>
                </c:pt>
                <c:pt idx="6351">
                  <c:v>3.177</c:v>
                </c:pt>
                <c:pt idx="6352">
                  <c:v>3.177</c:v>
                </c:pt>
                <c:pt idx="6353">
                  <c:v>3.1779999999999999</c:v>
                </c:pt>
                <c:pt idx="6354">
                  <c:v>3.1779999999999999</c:v>
                </c:pt>
                <c:pt idx="6355">
                  <c:v>3.1789999999999998</c:v>
                </c:pt>
                <c:pt idx="6356">
                  <c:v>3.1789999999999998</c:v>
                </c:pt>
                <c:pt idx="6357">
                  <c:v>3.18</c:v>
                </c:pt>
                <c:pt idx="6358">
                  <c:v>3.18</c:v>
                </c:pt>
                <c:pt idx="6359">
                  <c:v>3.181</c:v>
                </c:pt>
                <c:pt idx="6360">
                  <c:v>3.181</c:v>
                </c:pt>
                <c:pt idx="6361">
                  <c:v>3.1819999999999999</c:v>
                </c:pt>
                <c:pt idx="6362">
                  <c:v>3.1819999999999999</c:v>
                </c:pt>
                <c:pt idx="6363">
                  <c:v>3.1829999999999998</c:v>
                </c:pt>
                <c:pt idx="6364">
                  <c:v>3.1829999999999998</c:v>
                </c:pt>
                <c:pt idx="6365">
                  <c:v>3.1840000000000002</c:v>
                </c:pt>
                <c:pt idx="6366">
                  <c:v>3.1840000000000002</c:v>
                </c:pt>
                <c:pt idx="6367">
                  <c:v>3.1850000000000001</c:v>
                </c:pt>
                <c:pt idx="6368">
                  <c:v>3.1850000000000001</c:v>
                </c:pt>
                <c:pt idx="6369">
                  <c:v>3.1859999999999999</c:v>
                </c:pt>
                <c:pt idx="6370">
                  <c:v>3.1859999999999999</c:v>
                </c:pt>
                <c:pt idx="6371">
                  <c:v>3.1869999999999998</c:v>
                </c:pt>
                <c:pt idx="6372">
                  <c:v>3.1869999999999998</c:v>
                </c:pt>
                <c:pt idx="6373">
                  <c:v>3.1880000000000002</c:v>
                </c:pt>
                <c:pt idx="6374">
                  <c:v>3.1880000000000002</c:v>
                </c:pt>
                <c:pt idx="6375">
                  <c:v>3.1890000000000001</c:v>
                </c:pt>
                <c:pt idx="6376">
                  <c:v>3.1890000000000001</c:v>
                </c:pt>
                <c:pt idx="6377">
                  <c:v>3.19</c:v>
                </c:pt>
                <c:pt idx="6378">
                  <c:v>3.19</c:v>
                </c:pt>
                <c:pt idx="6379">
                  <c:v>3.1909999999999998</c:v>
                </c:pt>
                <c:pt idx="6380">
                  <c:v>3.1909999999999998</c:v>
                </c:pt>
                <c:pt idx="6381">
                  <c:v>3.1920000000000002</c:v>
                </c:pt>
                <c:pt idx="6382">
                  <c:v>3.1920000000000002</c:v>
                </c:pt>
                <c:pt idx="6383">
                  <c:v>3.1930000000000001</c:v>
                </c:pt>
                <c:pt idx="6384">
                  <c:v>3.1930000000000001</c:v>
                </c:pt>
                <c:pt idx="6385">
                  <c:v>3.194</c:v>
                </c:pt>
                <c:pt idx="6386">
                  <c:v>3.194</c:v>
                </c:pt>
                <c:pt idx="6387">
                  <c:v>3.1949999999999998</c:v>
                </c:pt>
                <c:pt idx="6388">
                  <c:v>3.1949999999999998</c:v>
                </c:pt>
                <c:pt idx="6389">
                  <c:v>3.1960000000000002</c:v>
                </c:pt>
                <c:pt idx="6390">
                  <c:v>3.1960000000000002</c:v>
                </c:pt>
                <c:pt idx="6391">
                  <c:v>3.1970000000000001</c:v>
                </c:pt>
                <c:pt idx="6392">
                  <c:v>3.1970000000000001</c:v>
                </c:pt>
                <c:pt idx="6393">
                  <c:v>3.198</c:v>
                </c:pt>
                <c:pt idx="6394">
                  <c:v>3.198</c:v>
                </c:pt>
                <c:pt idx="6395">
                  <c:v>3.1989999999999998</c:v>
                </c:pt>
                <c:pt idx="6396">
                  <c:v>3.1989999999999998</c:v>
                </c:pt>
                <c:pt idx="6397">
                  <c:v>3.2</c:v>
                </c:pt>
                <c:pt idx="6398">
                  <c:v>3.2</c:v>
                </c:pt>
                <c:pt idx="6399">
                  <c:v>3.2010000000000001</c:v>
                </c:pt>
                <c:pt idx="6400">
                  <c:v>3.2010000000000001</c:v>
                </c:pt>
                <c:pt idx="6401">
                  <c:v>3.202</c:v>
                </c:pt>
                <c:pt idx="6402">
                  <c:v>3.202</c:v>
                </c:pt>
                <c:pt idx="6403">
                  <c:v>3.2029999999999998</c:v>
                </c:pt>
                <c:pt idx="6404">
                  <c:v>3.2029999999999998</c:v>
                </c:pt>
                <c:pt idx="6405">
                  <c:v>3.2040000000000002</c:v>
                </c:pt>
                <c:pt idx="6406">
                  <c:v>3.2040000000000002</c:v>
                </c:pt>
                <c:pt idx="6407">
                  <c:v>3.2050000000000001</c:v>
                </c:pt>
                <c:pt idx="6408">
                  <c:v>3.2050000000000001</c:v>
                </c:pt>
                <c:pt idx="6409">
                  <c:v>3.206</c:v>
                </c:pt>
                <c:pt idx="6410">
                  <c:v>3.206</c:v>
                </c:pt>
                <c:pt idx="6411">
                  <c:v>3.2069999999999999</c:v>
                </c:pt>
                <c:pt idx="6412">
                  <c:v>3.2069999999999999</c:v>
                </c:pt>
                <c:pt idx="6413">
                  <c:v>3.2080000000000002</c:v>
                </c:pt>
                <c:pt idx="6414">
                  <c:v>3.2080000000000002</c:v>
                </c:pt>
                <c:pt idx="6415">
                  <c:v>3.2090000000000001</c:v>
                </c:pt>
                <c:pt idx="6416">
                  <c:v>3.2090000000000001</c:v>
                </c:pt>
                <c:pt idx="6417">
                  <c:v>3.21</c:v>
                </c:pt>
                <c:pt idx="6418">
                  <c:v>3.21</c:v>
                </c:pt>
                <c:pt idx="6419">
                  <c:v>3.2109999999999999</c:v>
                </c:pt>
                <c:pt idx="6420">
                  <c:v>3.2109999999999999</c:v>
                </c:pt>
                <c:pt idx="6421">
                  <c:v>3.2120000000000002</c:v>
                </c:pt>
                <c:pt idx="6422">
                  <c:v>3.2120000000000002</c:v>
                </c:pt>
                <c:pt idx="6423">
                  <c:v>3.2130000000000001</c:v>
                </c:pt>
                <c:pt idx="6424">
                  <c:v>3.2130000000000001</c:v>
                </c:pt>
                <c:pt idx="6425">
                  <c:v>3.214</c:v>
                </c:pt>
                <c:pt idx="6426">
                  <c:v>3.214</c:v>
                </c:pt>
                <c:pt idx="6427">
                  <c:v>3.2149999999999999</c:v>
                </c:pt>
                <c:pt idx="6428">
                  <c:v>3.2149999999999999</c:v>
                </c:pt>
                <c:pt idx="6429">
                  <c:v>3.2160000000000002</c:v>
                </c:pt>
                <c:pt idx="6430">
                  <c:v>3.2160000000000002</c:v>
                </c:pt>
                <c:pt idx="6431">
                  <c:v>3.2170000000000001</c:v>
                </c:pt>
                <c:pt idx="6432">
                  <c:v>3.2170000000000001</c:v>
                </c:pt>
                <c:pt idx="6433">
                  <c:v>3.218</c:v>
                </c:pt>
                <c:pt idx="6434">
                  <c:v>3.218</c:v>
                </c:pt>
                <c:pt idx="6435">
                  <c:v>3.2189999999999999</c:v>
                </c:pt>
                <c:pt idx="6436">
                  <c:v>3.2189999999999999</c:v>
                </c:pt>
                <c:pt idx="6437">
                  <c:v>3.22</c:v>
                </c:pt>
                <c:pt idx="6438">
                  <c:v>3.22</c:v>
                </c:pt>
                <c:pt idx="6439">
                  <c:v>3.2210000000000001</c:v>
                </c:pt>
                <c:pt idx="6440">
                  <c:v>3.2210000000000001</c:v>
                </c:pt>
                <c:pt idx="6441">
                  <c:v>3.222</c:v>
                </c:pt>
                <c:pt idx="6442">
                  <c:v>3.222</c:v>
                </c:pt>
                <c:pt idx="6443">
                  <c:v>3.2229999999999999</c:v>
                </c:pt>
                <c:pt idx="6444">
                  <c:v>3.2229999999999999</c:v>
                </c:pt>
                <c:pt idx="6445">
                  <c:v>3.2240000000000002</c:v>
                </c:pt>
                <c:pt idx="6446">
                  <c:v>3.2240000000000002</c:v>
                </c:pt>
                <c:pt idx="6447">
                  <c:v>3.2250000000000001</c:v>
                </c:pt>
                <c:pt idx="6448">
                  <c:v>3.2250000000000001</c:v>
                </c:pt>
                <c:pt idx="6449">
                  <c:v>3.226</c:v>
                </c:pt>
                <c:pt idx="6450">
                  <c:v>3.226</c:v>
                </c:pt>
                <c:pt idx="6451">
                  <c:v>3.2269999999999999</c:v>
                </c:pt>
                <c:pt idx="6452">
                  <c:v>3.2269999999999999</c:v>
                </c:pt>
                <c:pt idx="6453">
                  <c:v>3.2280000000000002</c:v>
                </c:pt>
                <c:pt idx="6454">
                  <c:v>3.2280000000000002</c:v>
                </c:pt>
                <c:pt idx="6455">
                  <c:v>3.2290000000000001</c:v>
                </c:pt>
                <c:pt idx="6456">
                  <c:v>3.2290000000000001</c:v>
                </c:pt>
                <c:pt idx="6457">
                  <c:v>3.23</c:v>
                </c:pt>
                <c:pt idx="6458">
                  <c:v>3.23</c:v>
                </c:pt>
                <c:pt idx="6459">
                  <c:v>3.2309999999999999</c:v>
                </c:pt>
                <c:pt idx="6460">
                  <c:v>3.2309999999999999</c:v>
                </c:pt>
                <c:pt idx="6461">
                  <c:v>3.2320000000000002</c:v>
                </c:pt>
                <c:pt idx="6462">
                  <c:v>3.2320000000000002</c:v>
                </c:pt>
                <c:pt idx="6463">
                  <c:v>3.2330000000000001</c:v>
                </c:pt>
                <c:pt idx="6464">
                  <c:v>3.2330000000000001</c:v>
                </c:pt>
                <c:pt idx="6465">
                  <c:v>3.234</c:v>
                </c:pt>
                <c:pt idx="6466">
                  <c:v>3.234</c:v>
                </c:pt>
                <c:pt idx="6467">
                  <c:v>3.2349999999999999</c:v>
                </c:pt>
                <c:pt idx="6468">
                  <c:v>3.2349999999999999</c:v>
                </c:pt>
                <c:pt idx="6469">
                  <c:v>3.2360000000000002</c:v>
                </c:pt>
                <c:pt idx="6470">
                  <c:v>3.2360000000000002</c:v>
                </c:pt>
                <c:pt idx="6471">
                  <c:v>3.2370000000000001</c:v>
                </c:pt>
                <c:pt idx="6472">
                  <c:v>3.2370000000000001</c:v>
                </c:pt>
                <c:pt idx="6473">
                  <c:v>3.238</c:v>
                </c:pt>
                <c:pt idx="6474">
                  <c:v>3.238</c:v>
                </c:pt>
                <c:pt idx="6475">
                  <c:v>3.2389999999999999</c:v>
                </c:pt>
                <c:pt idx="6476">
                  <c:v>3.2389999999999999</c:v>
                </c:pt>
                <c:pt idx="6477">
                  <c:v>3.24</c:v>
                </c:pt>
                <c:pt idx="6478">
                  <c:v>3.24</c:v>
                </c:pt>
                <c:pt idx="6479">
                  <c:v>3.2410000000000001</c:v>
                </c:pt>
                <c:pt idx="6480">
                  <c:v>3.2410000000000001</c:v>
                </c:pt>
                <c:pt idx="6481">
                  <c:v>3.242</c:v>
                </c:pt>
                <c:pt idx="6482">
                  <c:v>3.242</c:v>
                </c:pt>
                <c:pt idx="6483">
                  <c:v>3.2429999999999999</c:v>
                </c:pt>
                <c:pt idx="6484">
                  <c:v>3.2429999999999999</c:v>
                </c:pt>
                <c:pt idx="6485">
                  <c:v>3.2440000000000002</c:v>
                </c:pt>
                <c:pt idx="6486">
                  <c:v>3.2440000000000002</c:v>
                </c:pt>
                <c:pt idx="6487">
                  <c:v>3.2450000000000001</c:v>
                </c:pt>
                <c:pt idx="6488">
                  <c:v>3.2450000000000001</c:v>
                </c:pt>
                <c:pt idx="6489">
                  <c:v>3.246</c:v>
                </c:pt>
                <c:pt idx="6490">
                  <c:v>3.246</c:v>
                </c:pt>
                <c:pt idx="6491">
                  <c:v>3.2469999999999999</c:v>
                </c:pt>
                <c:pt idx="6492">
                  <c:v>3.2469999999999999</c:v>
                </c:pt>
                <c:pt idx="6493">
                  <c:v>3.2480000000000002</c:v>
                </c:pt>
                <c:pt idx="6494">
                  <c:v>3.2480000000000002</c:v>
                </c:pt>
                <c:pt idx="6495">
                  <c:v>3.2490000000000001</c:v>
                </c:pt>
                <c:pt idx="6496">
                  <c:v>3.2490000000000001</c:v>
                </c:pt>
                <c:pt idx="6497">
                  <c:v>3.25</c:v>
                </c:pt>
                <c:pt idx="6498">
                  <c:v>3.25</c:v>
                </c:pt>
                <c:pt idx="6499">
                  <c:v>3.2509999999999999</c:v>
                </c:pt>
                <c:pt idx="6500">
                  <c:v>3.2509999999999999</c:v>
                </c:pt>
                <c:pt idx="6501">
                  <c:v>3.2519999999999998</c:v>
                </c:pt>
                <c:pt idx="6502">
                  <c:v>3.2519999999999998</c:v>
                </c:pt>
                <c:pt idx="6503">
                  <c:v>3.2530000000000001</c:v>
                </c:pt>
                <c:pt idx="6504">
                  <c:v>3.2530000000000001</c:v>
                </c:pt>
                <c:pt idx="6505">
                  <c:v>3.254</c:v>
                </c:pt>
                <c:pt idx="6506">
                  <c:v>3.254</c:v>
                </c:pt>
                <c:pt idx="6507">
                  <c:v>3.2549999999999999</c:v>
                </c:pt>
                <c:pt idx="6508">
                  <c:v>3.2549999999999999</c:v>
                </c:pt>
                <c:pt idx="6509">
                  <c:v>3.2559999999999998</c:v>
                </c:pt>
                <c:pt idx="6510">
                  <c:v>3.2559999999999998</c:v>
                </c:pt>
                <c:pt idx="6511">
                  <c:v>3.2570000000000001</c:v>
                </c:pt>
                <c:pt idx="6512">
                  <c:v>3.2570000000000001</c:v>
                </c:pt>
                <c:pt idx="6513">
                  <c:v>3.258</c:v>
                </c:pt>
                <c:pt idx="6514">
                  <c:v>3.258</c:v>
                </c:pt>
                <c:pt idx="6515">
                  <c:v>3.2589999999999999</c:v>
                </c:pt>
                <c:pt idx="6516">
                  <c:v>3.2589999999999999</c:v>
                </c:pt>
                <c:pt idx="6517">
                  <c:v>3.26</c:v>
                </c:pt>
                <c:pt idx="6518">
                  <c:v>3.26</c:v>
                </c:pt>
                <c:pt idx="6519">
                  <c:v>3.2610000000000001</c:v>
                </c:pt>
                <c:pt idx="6520">
                  <c:v>3.2610000000000001</c:v>
                </c:pt>
                <c:pt idx="6521">
                  <c:v>3.262</c:v>
                </c:pt>
                <c:pt idx="6522">
                  <c:v>3.262</c:v>
                </c:pt>
                <c:pt idx="6523">
                  <c:v>3.2629999999999999</c:v>
                </c:pt>
                <c:pt idx="6524">
                  <c:v>3.2629999999999999</c:v>
                </c:pt>
                <c:pt idx="6525">
                  <c:v>3.2639999999999998</c:v>
                </c:pt>
                <c:pt idx="6526">
                  <c:v>3.2639999999999998</c:v>
                </c:pt>
                <c:pt idx="6527">
                  <c:v>3.2650000000000001</c:v>
                </c:pt>
                <c:pt idx="6528">
                  <c:v>3.2650000000000001</c:v>
                </c:pt>
                <c:pt idx="6529">
                  <c:v>3.266</c:v>
                </c:pt>
                <c:pt idx="6530">
                  <c:v>3.266</c:v>
                </c:pt>
                <c:pt idx="6531">
                  <c:v>3.2669999999999999</c:v>
                </c:pt>
                <c:pt idx="6532">
                  <c:v>3.2669999999999999</c:v>
                </c:pt>
                <c:pt idx="6533">
                  <c:v>3.2679999999999998</c:v>
                </c:pt>
                <c:pt idx="6534">
                  <c:v>3.2679999999999998</c:v>
                </c:pt>
                <c:pt idx="6535">
                  <c:v>3.2690000000000001</c:v>
                </c:pt>
                <c:pt idx="6536">
                  <c:v>3.2690000000000001</c:v>
                </c:pt>
                <c:pt idx="6537">
                  <c:v>3.27</c:v>
                </c:pt>
                <c:pt idx="6538">
                  <c:v>3.27</c:v>
                </c:pt>
                <c:pt idx="6539">
                  <c:v>3.2709999999999999</c:v>
                </c:pt>
                <c:pt idx="6540">
                  <c:v>3.2709999999999999</c:v>
                </c:pt>
                <c:pt idx="6541">
                  <c:v>3.2719999999999998</c:v>
                </c:pt>
                <c:pt idx="6542">
                  <c:v>3.2719999999999998</c:v>
                </c:pt>
                <c:pt idx="6543">
                  <c:v>3.2730000000000001</c:v>
                </c:pt>
                <c:pt idx="6544">
                  <c:v>3.2730000000000001</c:v>
                </c:pt>
                <c:pt idx="6545">
                  <c:v>3.274</c:v>
                </c:pt>
                <c:pt idx="6546">
                  <c:v>3.274</c:v>
                </c:pt>
                <c:pt idx="6547">
                  <c:v>3.2749999999999999</c:v>
                </c:pt>
                <c:pt idx="6548">
                  <c:v>3.2749999999999999</c:v>
                </c:pt>
                <c:pt idx="6549">
                  <c:v>3.2759999999999998</c:v>
                </c:pt>
                <c:pt idx="6550">
                  <c:v>3.2759999999999998</c:v>
                </c:pt>
                <c:pt idx="6551">
                  <c:v>3.2770000000000001</c:v>
                </c:pt>
                <c:pt idx="6552">
                  <c:v>3.2770000000000001</c:v>
                </c:pt>
                <c:pt idx="6553">
                  <c:v>3.278</c:v>
                </c:pt>
                <c:pt idx="6554">
                  <c:v>3.278</c:v>
                </c:pt>
                <c:pt idx="6555">
                  <c:v>3.2789999999999999</c:v>
                </c:pt>
                <c:pt idx="6556">
                  <c:v>3.2789999999999999</c:v>
                </c:pt>
                <c:pt idx="6557">
                  <c:v>3.28</c:v>
                </c:pt>
                <c:pt idx="6558">
                  <c:v>3.28</c:v>
                </c:pt>
                <c:pt idx="6559">
                  <c:v>3.2810000000000001</c:v>
                </c:pt>
                <c:pt idx="6560">
                  <c:v>3.2810000000000001</c:v>
                </c:pt>
                <c:pt idx="6561">
                  <c:v>3.282</c:v>
                </c:pt>
                <c:pt idx="6562">
                  <c:v>3.282</c:v>
                </c:pt>
                <c:pt idx="6563">
                  <c:v>3.2829999999999999</c:v>
                </c:pt>
                <c:pt idx="6564">
                  <c:v>3.2829999999999999</c:v>
                </c:pt>
                <c:pt idx="6565">
                  <c:v>3.2839999999999998</c:v>
                </c:pt>
                <c:pt idx="6566">
                  <c:v>3.2839999999999998</c:v>
                </c:pt>
                <c:pt idx="6567">
                  <c:v>3.2850000000000001</c:v>
                </c:pt>
                <c:pt idx="6568">
                  <c:v>3.2850000000000001</c:v>
                </c:pt>
                <c:pt idx="6569">
                  <c:v>3.286</c:v>
                </c:pt>
                <c:pt idx="6570">
                  <c:v>3.286</c:v>
                </c:pt>
                <c:pt idx="6571">
                  <c:v>3.2869999999999999</c:v>
                </c:pt>
                <c:pt idx="6572">
                  <c:v>3.2869999999999999</c:v>
                </c:pt>
                <c:pt idx="6573">
                  <c:v>3.2879999999999998</c:v>
                </c:pt>
                <c:pt idx="6574">
                  <c:v>3.2879999999999998</c:v>
                </c:pt>
                <c:pt idx="6575">
                  <c:v>3.2890000000000001</c:v>
                </c:pt>
                <c:pt idx="6576">
                  <c:v>3.2890000000000001</c:v>
                </c:pt>
                <c:pt idx="6577">
                  <c:v>3.29</c:v>
                </c:pt>
                <c:pt idx="6578">
                  <c:v>3.29</c:v>
                </c:pt>
                <c:pt idx="6579">
                  <c:v>3.2909999999999999</c:v>
                </c:pt>
                <c:pt idx="6580">
                  <c:v>3.2909999999999999</c:v>
                </c:pt>
                <c:pt idx="6581">
                  <c:v>3.2919999999999998</c:v>
                </c:pt>
                <c:pt idx="6582">
                  <c:v>3.2919999999999998</c:v>
                </c:pt>
                <c:pt idx="6583">
                  <c:v>3.2930000000000001</c:v>
                </c:pt>
                <c:pt idx="6584">
                  <c:v>3.2930000000000001</c:v>
                </c:pt>
                <c:pt idx="6585">
                  <c:v>3.294</c:v>
                </c:pt>
                <c:pt idx="6586">
                  <c:v>3.294</c:v>
                </c:pt>
                <c:pt idx="6587">
                  <c:v>3.2949999999999999</c:v>
                </c:pt>
                <c:pt idx="6588">
                  <c:v>3.2949999999999999</c:v>
                </c:pt>
                <c:pt idx="6589">
                  <c:v>3.2959999999999998</c:v>
                </c:pt>
                <c:pt idx="6590">
                  <c:v>3.2959999999999998</c:v>
                </c:pt>
                <c:pt idx="6591">
                  <c:v>3.2970000000000002</c:v>
                </c:pt>
                <c:pt idx="6592">
                  <c:v>3.2970000000000002</c:v>
                </c:pt>
                <c:pt idx="6593">
                  <c:v>3.298</c:v>
                </c:pt>
                <c:pt idx="6594">
                  <c:v>3.298</c:v>
                </c:pt>
                <c:pt idx="6595">
                  <c:v>3.2989999999999999</c:v>
                </c:pt>
                <c:pt idx="6596">
                  <c:v>3.2989999999999999</c:v>
                </c:pt>
                <c:pt idx="6597">
                  <c:v>3.3</c:v>
                </c:pt>
                <c:pt idx="6598">
                  <c:v>3.3</c:v>
                </c:pt>
                <c:pt idx="6599">
                  <c:v>3.3010000000000002</c:v>
                </c:pt>
                <c:pt idx="6600">
                  <c:v>3.3010000000000002</c:v>
                </c:pt>
                <c:pt idx="6601">
                  <c:v>3.302</c:v>
                </c:pt>
                <c:pt idx="6602">
                  <c:v>3.302</c:v>
                </c:pt>
                <c:pt idx="6603">
                  <c:v>3.3029999999999999</c:v>
                </c:pt>
                <c:pt idx="6604">
                  <c:v>3.3029999999999999</c:v>
                </c:pt>
                <c:pt idx="6605">
                  <c:v>3.3039999999999998</c:v>
                </c:pt>
                <c:pt idx="6606">
                  <c:v>3.3039999999999998</c:v>
                </c:pt>
                <c:pt idx="6607">
                  <c:v>3.3050000000000002</c:v>
                </c:pt>
                <c:pt idx="6608">
                  <c:v>3.3050000000000002</c:v>
                </c:pt>
                <c:pt idx="6609">
                  <c:v>3.306</c:v>
                </c:pt>
                <c:pt idx="6610">
                  <c:v>3.306</c:v>
                </c:pt>
                <c:pt idx="6611">
                  <c:v>3.3069999999999999</c:v>
                </c:pt>
                <c:pt idx="6612">
                  <c:v>3.3069999999999999</c:v>
                </c:pt>
                <c:pt idx="6613">
                  <c:v>3.3079999999999998</c:v>
                </c:pt>
                <c:pt idx="6614">
                  <c:v>3.3079999999999998</c:v>
                </c:pt>
                <c:pt idx="6615">
                  <c:v>3.3090000000000002</c:v>
                </c:pt>
                <c:pt idx="6616">
                  <c:v>3.3090000000000002</c:v>
                </c:pt>
                <c:pt idx="6617">
                  <c:v>3.31</c:v>
                </c:pt>
                <c:pt idx="6618">
                  <c:v>3.31</c:v>
                </c:pt>
                <c:pt idx="6619">
                  <c:v>3.3109999999999999</c:v>
                </c:pt>
                <c:pt idx="6620">
                  <c:v>3.3109999999999999</c:v>
                </c:pt>
                <c:pt idx="6621">
                  <c:v>3.3119999999999998</c:v>
                </c:pt>
                <c:pt idx="6622">
                  <c:v>3.3119999999999998</c:v>
                </c:pt>
                <c:pt idx="6623">
                  <c:v>3.3130000000000002</c:v>
                </c:pt>
                <c:pt idx="6624">
                  <c:v>3.3130000000000002</c:v>
                </c:pt>
                <c:pt idx="6625">
                  <c:v>3.3140000000000001</c:v>
                </c:pt>
                <c:pt idx="6626">
                  <c:v>3.3140000000000001</c:v>
                </c:pt>
                <c:pt idx="6627">
                  <c:v>3.3149999999999999</c:v>
                </c:pt>
                <c:pt idx="6628">
                  <c:v>3.3149999999999999</c:v>
                </c:pt>
                <c:pt idx="6629">
                  <c:v>3.3159999999999998</c:v>
                </c:pt>
                <c:pt idx="6630">
                  <c:v>3.3159999999999998</c:v>
                </c:pt>
                <c:pt idx="6631">
                  <c:v>3.3170000000000002</c:v>
                </c:pt>
                <c:pt idx="6632">
                  <c:v>3.3170000000000002</c:v>
                </c:pt>
                <c:pt idx="6633">
                  <c:v>3.3180000000000001</c:v>
                </c:pt>
                <c:pt idx="6634">
                  <c:v>3.3180000000000001</c:v>
                </c:pt>
                <c:pt idx="6635">
                  <c:v>3.319</c:v>
                </c:pt>
                <c:pt idx="6636">
                  <c:v>3.319</c:v>
                </c:pt>
                <c:pt idx="6637">
                  <c:v>3.32</c:v>
                </c:pt>
                <c:pt idx="6638">
                  <c:v>3.32</c:v>
                </c:pt>
                <c:pt idx="6639">
                  <c:v>3.3210000000000002</c:v>
                </c:pt>
                <c:pt idx="6640">
                  <c:v>3.3210000000000002</c:v>
                </c:pt>
                <c:pt idx="6641">
                  <c:v>3.3220000000000001</c:v>
                </c:pt>
                <c:pt idx="6642">
                  <c:v>3.3220000000000001</c:v>
                </c:pt>
                <c:pt idx="6643">
                  <c:v>3.323</c:v>
                </c:pt>
                <c:pt idx="6644">
                  <c:v>3.323</c:v>
                </c:pt>
                <c:pt idx="6645">
                  <c:v>3.3239999999999998</c:v>
                </c:pt>
                <c:pt idx="6646">
                  <c:v>3.3239999999999998</c:v>
                </c:pt>
                <c:pt idx="6647">
                  <c:v>3.3250000000000002</c:v>
                </c:pt>
                <c:pt idx="6648">
                  <c:v>3.3250000000000002</c:v>
                </c:pt>
                <c:pt idx="6649">
                  <c:v>3.3260000000000001</c:v>
                </c:pt>
                <c:pt idx="6650">
                  <c:v>3.3260000000000001</c:v>
                </c:pt>
                <c:pt idx="6651">
                  <c:v>3.327</c:v>
                </c:pt>
                <c:pt idx="6652">
                  <c:v>3.327</c:v>
                </c:pt>
                <c:pt idx="6653">
                  <c:v>3.3279999999999998</c:v>
                </c:pt>
                <c:pt idx="6654">
                  <c:v>3.3279999999999998</c:v>
                </c:pt>
                <c:pt idx="6655">
                  <c:v>3.3290000000000002</c:v>
                </c:pt>
                <c:pt idx="6656">
                  <c:v>3.3290000000000002</c:v>
                </c:pt>
                <c:pt idx="6657">
                  <c:v>3.33</c:v>
                </c:pt>
                <c:pt idx="6658">
                  <c:v>3.33</c:v>
                </c:pt>
                <c:pt idx="6659">
                  <c:v>3.331</c:v>
                </c:pt>
                <c:pt idx="6660">
                  <c:v>3.331</c:v>
                </c:pt>
                <c:pt idx="6661">
                  <c:v>3.3319999999999999</c:v>
                </c:pt>
                <c:pt idx="6662">
                  <c:v>3.3319999999999999</c:v>
                </c:pt>
                <c:pt idx="6663">
                  <c:v>3.3330000000000002</c:v>
                </c:pt>
                <c:pt idx="6664">
                  <c:v>3.3330000000000002</c:v>
                </c:pt>
                <c:pt idx="6665">
                  <c:v>3.3340000000000001</c:v>
                </c:pt>
                <c:pt idx="6666">
                  <c:v>3.3340000000000001</c:v>
                </c:pt>
                <c:pt idx="6667">
                  <c:v>3.335</c:v>
                </c:pt>
                <c:pt idx="6668">
                  <c:v>3.335</c:v>
                </c:pt>
                <c:pt idx="6669">
                  <c:v>3.3359999999999999</c:v>
                </c:pt>
                <c:pt idx="6670">
                  <c:v>3.3359999999999999</c:v>
                </c:pt>
                <c:pt idx="6671">
                  <c:v>3.3370000000000002</c:v>
                </c:pt>
                <c:pt idx="6672">
                  <c:v>3.3370000000000002</c:v>
                </c:pt>
                <c:pt idx="6673">
                  <c:v>3.3380000000000001</c:v>
                </c:pt>
                <c:pt idx="6674">
                  <c:v>3.3380000000000001</c:v>
                </c:pt>
                <c:pt idx="6675">
                  <c:v>3.339</c:v>
                </c:pt>
                <c:pt idx="6676">
                  <c:v>3.339</c:v>
                </c:pt>
                <c:pt idx="6677">
                  <c:v>3.34</c:v>
                </c:pt>
                <c:pt idx="6678">
                  <c:v>3.34</c:v>
                </c:pt>
                <c:pt idx="6679">
                  <c:v>3.3410000000000002</c:v>
                </c:pt>
                <c:pt idx="6680">
                  <c:v>3.3410000000000002</c:v>
                </c:pt>
                <c:pt idx="6681">
                  <c:v>3.3420000000000001</c:v>
                </c:pt>
                <c:pt idx="6682">
                  <c:v>3.3420000000000001</c:v>
                </c:pt>
                <c:pt idx="6683">
                  <c:v>3.343</c:v>
                </c:pt>
                <c:pt idx="6684">
                  <c:v>3.343</c:v>
                </c:pt>
                <c:pt idx="6685">
                  <c:v>3.3439999999999999</c:v>
                </c:pt>
                <c:pt idx="6686">
                  <c:v>3.3439999999999999</c:v>
                </c:pt>
                <c:pt idx="6687">
                  <c:v>3.3450000000000002</c:v>
                </c:pt>
                <c:pt idx="6688">
                  <c:v>3.3450000000000002</c:v>
                </c:pt>
                <c:pt idx="6689">
                  <c:v>3.3460000000000001</c:v>
                </c:pt>
                <c:pt idx="6690">
                  <c:v>3.3460000000000001</c:v>
                </c:pt>
                <c:pt idx="6691">
                  <c:v>3.347</c:v>
                </c:pt>
                <c:pt idx="6692">
                  <c:v>3.347</c:v>
                </c:pt>
                <c:pt idx="6693">
                  <c:v>3.3479999999999999</c:v>
                </c:pt>
                <c:pt idx="6694">
                  <c:v>3.3479999999999999</c:v>
                </c:pt>
                <c:pt idx="6695">
                  <c:v>3.3490000000000002</c:v>
                </c:pt>
                <c:pt idx="6696">
                  <c:v>3.3490000000000002</c:v>
                </c:pt>
                <c:pt idx="6697">
                  <c:v>3.35</c:v>
                </c:pt>
                <c:pt idx="6698">
                  <c:v>3.35</c:v>
                </c:pt>
                <c:pt idx="6699">
                  <c:v>3.351</c:v>
                </c:pt>
                <c:pt idx="6700">
                  <c:v>3.351</c:v>
                </c:pt>
                <c:pt idx="6701">
                  <c:v>3.3519999999999999</c:v>
                </c:pt>
                <c:pt idx="6702">
                  <c:v>3.3519999999999999</c:v>
                </c:pt>
                <c:pt idx="6703">
                  <c:v>3.3530000000000002</c:v>
                </c:pt>
                <c:pt idx="6704">
                  <c:v>3.3530000000000002</c:v>
                </c:pt>
                <c:pt idx="6705">
                  <c:v>3.3540000000000001</c:v>
                </c:pt>
                <c:pt idx="6706">
                  <c:v>3.3540000000000001</c:v>
                </c:pt>
                <c:pt idx="6707">
                  <c:v>3.355</c:v>
                </c:pt>
                <c:pt idx="6708">
                  <c:v>3.355</c:v>
                </c:pt>
                <c:pt idx="6709">
                  <c:v>3.3559999999999999</c:v>
                </c:pt>
                <c:pt idx="6710">
                  <c:v>3.3559999999999999</c:v>
                </c:pt>
                <c:pt idx="6711">
                  <c:v>3.3570000000000002</c:v>
                </c:pt>
                <c:pt idx="6712">
                  <c:v>3.3570000000000002</c:v>
                </c:pt>
                <c:pt idx="6713">
                  <c:v>3.3580000000000001</c:v>
                </c:pt>
                <c:pt idx="6714">
                  <c:v>3.3580000000000001</c:v>
                </c:pt>
                <c:pt idx="6715">
                  <c:v>3.359</c:v>
                </c:pt>
                <c:pt idx="6716">
                  <c:v>3.359</c:v>
                </c:pt>
                <c:pt idx="6717">
                  <c:v>3.36</c:v>
                </c:pt>
                <c:pt idx="6718">
                  <c:v>3.36</c:v>
                </c:pt>
                <c:pt idx="6719">
                  <c:v>3.3610000000000002</c:v>
                </c:pt>
                <c:pt idx="6720">
                  <c:v>3.3610000000000002</c:v>
                </c:pt>
                <c:pt idx="6721">
                  <c:v>3.3620000000000001</c:v>
                </c:pt>
                <c:pt idx="6722">
                  <c:v>3.3620000000000001</c:v>
                </c:pt>
                <c:pt idx="6723">
                  <c:v>3.363</c:v>
                </c:pt>
                <c:pt idx="6724">
                  <c:v>3.363</c:v>
                </c:pt>
                <c:pt idx="6725">
                  <c:v>3.3639999999999999</c:v>
                </c:pt>
                <c:pt idx="6726">
                  <c:v>3.3639999999999999</c:v>
                </c:pt>
                <c:pt idx="6727">
                  <c:v>3.3650000000000002</c:v>
                </c:pt>
                <c:pt idx="6728">
                  <c:v>3.3650000000000002</c:v>
                </c:pt>
                <c:pt idx="6729">
                  <c:v>3.3660000000000001</c:v>
                </c:pt>
                <c:pt idx="6730">
                  <c:v>3.3660000000000001</c:v>
                </c:pt>
                <c:pt idx="6731">
                  <c:v>3.367</c:v>
                </c:pt>
                <c:pt idx="6732">
                  <c:v>3.367</c:v>
                </c:pt>
                <c:pt idx="6733">
                  <c:v>3.3679999999999999</c:v>
                </c:pt>
                <c:pt idx="6734">
                  <c:v>3.3679999999999999</c:v>
                </c:pt>
                <c:pt idx="6735">
                  <c:v>3.3690000000000002</c:v>
                </c:pt>
                <c:pt idx="6736">
                  <c:v>3.3690000000000002</c:v>
                </c:pt>
                <c:pt idx="6737">
                  <c:v>3.37</c:v>
                </c:pt>
                <c:pt idx="6738">
                  <c:v>3.37</c:v>
                </c:pt>
                <c:pt idx="6739">
                  <c:v>3.371</c:v>
                </c:pt>
                <c:pt idx="6740">
                  <c:v>3.371</c:v>
                </c:pt>
                <c:pt idx="6741">
                  <c:v>3.3719999999999999</c:v>
                </c:pt>
                <c:pt idx="6742">
                  <c:v>3.3719999999999999</c:v>
                </c:pt>
                <c:pt idx="6743">
                  <c:v>3.3730000000000002</c:v>
                </c:pt>
                <c:pt idx="6744">
                  <c:v>3.3730000000000002</c:v>
                </c:pt>
                <c:pt idx="6745">
                  <c:v>3.3740000000000001</c:v>
                </c:pt>
                <c:pt idx="6746">
                  <c:v>3.3740000000000001</c:v>
                </c:pt>
                <c:pt idx="6747">
                  <c:v>3.375</c:v>
                </c:pt>
                <c:pt idx="6748">
                  <c:v>3.375</c:v>
                </c:pt>
                <c:pt idx="6749">
                  <c:v>3.3759999999999999</c:v>
                </c:pt>
                <c:pt idx="6750">
                  <c:v>3.3759999999999999</c:v>
                </c:pt>
                <c:pt idx="6751">
                  <c:v>3.3769999999999998</c:v>
                </c:pt>
                <c:pt idx="6752">
                  <c:v>3.3769999999999998</c:v>
                </c:pt>
                <c:pt idx="6753">
                  <c:v>3.3780000000000001</c:v>
                </c:pt>
                <c:pt idx="6754">
                  <c:v>3.3780000000000001</c:v>
                </c:pt>
                <c:pt idx="6755">
                  <c:v>3.379</c:v>
                </c:pt>
                <c:pt idx="6756">
                  <c:v>3.379</c:v>
                </c:pt>
                <c:pt idx="6757">
                  <c:v>3.38</c:v>
                </c:pt>
                <c:pt idx="6758">
                  <c:v>3.38</c:v>
                </c:pt>
                <c:pt idx="6759">
                  <c:v>3.3809999999999998</c:v>
                </c:pt>
                <c:pt idx="6760">
                  <c:v>3.3809999999999998</c:v>
                </c:pt>
                <c:pt idx="6761">
                  <c:v>3.3820000000000001</c:v>
                </c:pt>
                <c:pt idx="6762">
                  <c:v>3.3820000000000001</c:v>
                </c:pt>
                <c:pt idx="6763">
                  <c:v>3.383</c:v>
                </c:pt>
                <c:pt idx="6764">
                  <c:v>3.383</c:v>
                </c:pt>
                <c:pt idx="6765">
                  <c:v>3.3839999999999999</c:v>
                </c:pt>
                <c:pt idx="6766">
                  <c:v>3.3839999999999999</c:v>
                </c:pt>
                <c:pt idx="6767">
                  <c:v>3.3849999999999998</c:v>
                </c:pt>
                <c:pt idx="6768">
                  <c:v>3.3849999999999998</c:v>
                </c:pt>
                <c:pt idx="6769">
                  <c:v>3.3860000000000001</c:v>
                </c:pt>
                <c:pt idx="6770">
                  <c:v>3.3860000000000001</c:v>
                </c:pt>
                <c:pt idx="6771">
                  <c:v>3.387</c:v>
                </c:pt>
                <c:pt idx="6772">
                  <c:v>3.387</c:v>
                </c:pt>
                <c:pt idx="6773">
                  <c:v>3.3879999999999999</c:v>
                </c:pt>
                <c:pt idx="6774">
                  <c:v>3.3879999999999999</c:v>
                </c:pt>
                <c:pt idx="6775">
                  <c:v>3.3889999999999998</c:v>
                </c:pt>
                <c:pt idx="6776">
                  <c:v>3.3889999999999998</c:v>
                </c:pt>
                <c:pt idx="6777">
                  <c:v>3.39</c:v>
                </c:pt>
                <c:pt idx="6778">
                  <c:v>3.39</c:v>
                </c:pt>
                <c:pt idx="6779">
                  <c:v>3.391</c:v>
                </c:pt>
                <c:pt idx="6780">
                  <c:v>3.391</c:v>
                </c:pt>
                <c:pt idx="6781">
                  <c:v>3.3919999999999999</c:v>
                </c:pt>
                <c:pt idx="6782">
                  <c:v>3.3919999999999999</c:v>
                </c:pt>
                <c:pt idx="6783">
                  <c:v>3.3929999999999998</c:v>
                </c:pt>
                <c:pt idx="6784">
                  <c:v>3.3929999999999998</c:v>
                </c:pt>
                <c:pt idx="6785">
                  <c:v>3.3940000000000001</c:v>
                </c:pt>
                <c:pt idx="6786">
                  <c:v>3.3940000000000001</c:v>
                </c:pt>
                <c:pt idx="6787">
                  <c:v>3.395</c:v>
                </c:pt>
                <c:pt idx="6788">
                  <c:v>3.395</c:v>
                </c:pt>
                <c:pt idx="6789">
                  <c:v>3.3959999999999999</c:v>
                </c:pt>
                <c:pt idx="6790">
                  <c:v>3.3959999999999999</c:v>
                </c:pt>
                <c:pt idx="6791">
                  <c:v>3.3969999999999998</c:v>
                </c:pt>
                <c:pt idx="6792">
                  <c:v>3.3969999999999998</c:v>
                </c:pt>
                <c:pt idx="6793">
                  <c:v>3.3980000000000001</c:v>
                </c:pt>
                <c:pt idx="6794">
                  <c:v>3.3980000000000001</c:v>
                </c:pt>
                <c:pt idx="6795">
                  <c:v>3.399</c:v>
                </c:pt>
                <c:pt idx="6796">
                  <c:v>3.399</c:v>
                </c:pt>
                <c:pt idx="6797">
                  <c:v>3.4</c:v>
                </c:pt>
                <c:pt idx="6798">
                  <c:v>3.4</c:v>
                </c:pt>
                <c:pt idx="6799">
                  <c:v>3.4009999999999998</c:v>
                </c:pt>
                <c:pt idx="6800">
                  <c:v>3.4009999999999998</c:v>
                </c:pt>
                <c:pt idx="6801">
                  <c:v>3.4020000000000001</c:v>
                </c:pt>
                <c:pt idx="6802">
                  <c:v>3.4020000000000001</c:v>
                </c:pt>
                <c:pt idx="6803">
                  <c:v>3.403</c:v>
                </c:pt>
                <c:pt idx="6804">
                  <c:v>3.403</c:v>
                </c:pt>
                <c:pt idx="6805">
                  <c:v>3.4039999999999999</c:v>
                </c:pt>
                <c:pt idx="6806">
                  <c:v>3.4039999999999999</c:v>
                </c:pt>
                <c:pt idx="6807">
                  <c:v>3.4049999999999998</c:v>
                </c:pt>
                <c:pt idx="6808">
                  <c:v>3.4049999999999998</c:v>
                </c:pt>
                <c:pt idx="6809">
                  <c:v>3.4060000000000001</c:v>
                </c:pt>
                <c:pt idx="6810">
                  <c:v>3.4060000000000001</c:v>
                </c:pt>
                <c:pt idx="6811">
                  <c:v>3.407</c:v>
                </c:pt>
                <c:pt idx="6812">
                  <c:v>3.407</c:v>
                </c:pt>
                <c:pt idx="6813">
                  <c:v>3.4079999999999999</c:v>
                </c:pt>
                <c:pt idx="6814">
                  <c:v>3.4079999999999999</c:v>
                </c:pt>
                <c:pt idx="6815">
                  <c:v>3.4089999999999998</c:v>
                </c:pt>
                <c:pt idx="6816">
                  <c:v>3.4089999999999998</c:v>
                </c:pt>
                <c:pt idx="6817">
                  <c:v>3.41</c:v>
                </c:pt>
                <c:pt idx="6818">
                  <c:v>3.41</c:v>
                </c:pt>
                <c:pt idx="6819">
                  <c:v>3.411</c:v>
                </c:pt>
                <c:pt idx="6820">
                  <c:v>3.411</c:v>
                </c:pt>
                <c:pt idx="6821">
                  <c:v>3.4119999999999999</c:v>
                </c:pt>
                <c:pt idx="6822">
                  <c:v>3.4119999999999999</c:v>
                </c:pt>
                <c:pt idx="6823">
                  <c:v>3.4129999999999998</c:v>
                </c:pt>
                <c:pt idx="6824">
                  <c:v>3.4129999999999998</c:v>
                </c:pt>
                <c:pt idx="6825">
                  <c:v>3.4140000000000001</c:v>
                </c:pt>
                <c:pt idx="6826">
                  <c:v>3.4140000000000001</c:v>
                </c:pt>
                <c:pt idx="6827">
                  <c:v>3.415</c:v>
                </c:pt>
                <c:pt idx="6828">
                  <c:v>3.415</c:v>
                </c:pt>
                <c:pt idx="6829">
                  <c:v>3.4159999999999999</c:v>
                </c:pt>
                <c:pt idx="6830">
                  <c:v>3.4159999999999999</c:v>
                </c:pt>
                <c:pt idx="6831">
                  <c:v>3.4169999999999998</c:v>
                </c:pt>
                <c:pt idx="6832">
                  <c:v>3.4169999999999998</c:v>
                </c:pt>
                <c:pt idx="6833">
                  <c:v>3.4180000000000001</c:v>
                </c:pt>
                <c:pt idx="6834">
                  <c:v>3.4180000000000001</c:v>
                </c:pt>
                <c:pt idx="6835">
                  <c:v>3.419</c:v>
                </c:pt>
                <c:pt idx="6836">
                  <c:v>3.419</c:v>
                </c:pt>
                <c:pt idx="6837">
                  <c:v>3.42</c:v>
                </c:pt>
                <c:pt idx="6838">
                  <c:v>3.42</c:v>
                </c:pt>
                <c:pt idx="6839">
                  <c:v>3.4209999999999998</c:v>
                </c:pt>
                <c:pt idx="6840">
                  <c:v>3.4209999999999998</c:v>
                </c:pt>
                <c:pt idx="6841">
                  <c:v>3.4220000000000002</c:v>
                </c:pt>
                <c:pt idx="6842">
                  <c:v>3.4220000000000002</c:v>
                </c:pt>
                <c:pt idx="6843">
                  <c:v>3.423</c:v>
                </c:pt>
                <c:pt idx="6844">
                  <c:v>3.423</c:v>
                </c:pt>
                <c:pt idx="6845">
                  <c:v>3.4239999999999999</c:v>
                </c:pt>
                <c:pt idx="6846">
                  <c:v>3.4239999999999999</c:v>
                </c:pt>
                <c:pt idx="6847">
                  <c:v>3.4249999999999998</c:v>
                </c:pt>
                <c:pt idx="6848">
                  <c:v>3.4249999999999998</c:v>
                </c:pt>
                <c:pt idx="6849">
                  <c:v>3.4260000000000002</c:v>
                </c:pt>
                <c:pt idx="6850">
                  <c:v>3.4260000000000002</c:v>
                </c:pt>
                <c:pt idx="6851">
                  <c:v>3.427</c:v>
                </c:pt>
                <c:pt idx="6852">
                  <c:v>3.427</c:v>
                </c:pt>
                <c:pt idx="6853">
                  <c:v>3.4279999999999999</c:v>
                </c:pt>
                <c:pt idx="6854">
                  <c:v>3.4279999999999999</c:v>
                </c:pt>
                <c:pt idx="6855">
                  <c:v>3.4289999999999998</c:v>
                </c:pt>
                <c:pt idx="6856">
                  <c:v>3.4289999999999998</c:v>
                </c:pt>
                <c:pt idx="6857">
                  <c:v>3.43</c:v>
                </c:pt>
                <c:pt idx="6858">
                  <c:v>3.43</c:v>
                </c:pt>
                <c:pt idx="6859">
                  <c:v>3.431</c:v>
                </c:pt>
                <c:pt idx="6860">
                  <c:v>3.431</c:v>
                </c:pt>
                <c:pt idx="6861">
                  <c:v>3.4319999999999999</c:v>
                </c:pt>
                <c:pt idx="6862">
                  <c:v>3.4319999999999999</c:v>
                </c:pt>
                <c:pt idx="6863">
                  <c:v>3.4329999999999998</c:v>
                </c:pt>
                <c:pt idx="6864">
                  <c:v>3.4329999999999998</c:v>
                </c:pt>
                <c:pt idx="6865">
                  <c:v>3.4340000000000002</c:v>
                </c:pt>
                <c:pt idx="6866">
                  <c:v>3.4340000000000002</c:v>
                </c:pt>
                <c:pt idx="6867">
                  <c:v>3.4350000000000001</c:v>
                </c:pt>
                <c:pt idx="6868">
                  <c:v>3.4350000000000001</c:v>
                </c:pt>
                <c:pt idx="6869">
                  <c:v>3.4359999999999999</c:v>
                </c:pt>
                <c:pt idx="6870">
                  <c:v>3.4359999999999999</c:v>
                </c:pt>
                <c:pt idx="6871">
                  <c:v>3.4369999999999998</c:v>
                </c:pt>
                <c:pt idx="6872">
                  <c:v>3.4369999999999998</c:v>
                </c:pt>
                <c:pt idx="6873">
                  <c:v>3.4380000000000002</c:v>
                </c:pt>
                <c:pt idx="6874">
                  <c:v>3.4380000000000002</c:v>
                </c:pt>
                <c:pt idx="6875">
                  <c:v>3.4390000000000001</c:v>
                </c:pt>
                <c:pt idx="6876">
                  <c:v>3.4390000000000001</c:v>
                </c:pt>
                <c:pt idx="6877">
                  <c:v>3.44</c:v>
                </c:pt>
                <c:pt idx="6878">
                  <c:v>3.44</c:v>
                </c:pt>
                <c:pt idx="6879">
                  <c:v>3.4409999999999998</c:v>
                </c:pt>
                <c:pt idx="6880">
                  <c:v>3.4409999999999998</c:v>
                </c:pt>
                <c:pt idx="6881">
                  <c:v>3.4420000000000002</c:v>
                </c:pt>
                <c:pt idx="6882">
                  <c:v>3.4420000000000002</c:v>
                </c:pt>
                <c:pt idx="6883">
                  <c:v>3.4430000000000001</c:v>
                </c:pt>
                <c:pt idx="6884">
                  <c:v>3.4430000000000001</c:v>
                </c:pt>
                <c:pt idx="6885">
                  <c:v>3.444</c:v>
                </c:pt>
                <c:pt idx="6886">
                  <c:v>3.444</c:v>
                </c:pt>
                <c:pt idx="6887">
                  <c:v>3.4449999999999998</c:v>
                </c:pt>
                <c:pt idx="6888">
                  <c:v>3.4449999999999998</c:v>
                </c:pt>
                <c:pt idx="6889">
                  <c:v>3.4460000000000002</c:v>
                </c:pt>
                <c:pt idx="6890">
                  <c:v>3.4460000000000002</c:v>
                </c:pt>
                <c:pt idx="6891">
                  <c:v>3.4470000000000001</c:v>
                </c:pt>
                <c:pt idx="6892">
                  <c:v>3.4470000000000001</c:v>
                </c:pt>
                <c:pt idx="6893">
                  <c:v>3.448</c:v>
                </c:pt>
                <c:pt idx="6894">
                  <c:v>3.448</c:v>
                </c:pt>
                <c:pt idx="6895">
                  <c:v>3.4489999999999998</c:v>
                </c:pt>
                <c:pt idx="6896">
                  <c:v>3.4489999999999998</c:v>
                </c:pt>
                <c:pt idx="6897">
                  <c:v>3.45</c:v>
                </c:pt>
                <c:pt idx="6898">
                  <c:v>3.45</c:v>
                </c:pt>
                <c:pt idx="6899">
                  <c:v>3.4510000000000001</c:v>
                </c:pt>
                <c:pt idx="6900">
                  <c:v>3.4510000000000001</c:v>
                </c:pt>
                <c:pt idx="6901">
                  <c:v>3.452</c:v>
                </c:pt>
                <c:pt idx="6902">
                  <c:v>3.452</c:v>
                </c:pt>
                <c:pt idx="6903">
                  <c:v>3.4529999999999998</c:v>
                </c:pt>
                <c:pt idx="6904">
                  <c:v>3.4529999999999998</c:v>
                </c:pt>
                <c:pt idx="6905">
                  <c:v>3.4540000000000002</c:v>
                </c:pt>
                <c:pt idx="6906">
                  <c:v>3.4540000000000002</c:v>
                </c:pt>
                <c:pt idx="6907">
                  <c:v>3.4550000000000001</c:v>
                </c:pt>
                <c:pt idx="6908">
                  <c:v>3.4550000000000001</c:v>
                </c:pt>
                <c:pt idx="6909">
                  <c:v>3.456</c:v>
                </c:pt>
                <c:pt idx="6910">
                  <c:v>3.456</c:v>
                </c:pt>
                <c:pt idx="6911">
                  <c:v>3.4569999999999999</c:v>
                </c:pt>
                <c:pt idx="6912">
                  <c:v>3.4569999999999999</c:v>
                </c:pt>
                <c:pt idx="6913">
                  <c:v>3.4580000000000002</c:v>
                </c:pt>
                <c:pt idx="6914">
                  <c:v>3.4580000000000002</c:v>
                </c:pt>
                <c:pt idx="6915">
                  <c:v>3.4590000000000001</c:v>
                </c:pt>
                <c:pt idx="6916">
                  <c:v>3.4590000000000001</c:v>
                </c:pt>
                <c:pt idx="6917">
                  <c:v>3.46</c:v>
                </c:pt>
                <c:pt idx="6918">
                  <c:v>3.46</c:v>
                </c:pt>
                <c:pt idx="6919">
                  <c:v>3.4609999999999999</c:v>
                </c:pt>
                <c:pt idx="6920">
                  <c:v>3.4609999999999999</c:v>
                </c:pt>
                <c:pt idx="6921">
                  <c:v>3.4620000000000002</c:v>
                </c:pt>
                <c:pt idx="6922">
                  <c:v>3.4620000000000002</c:v>
                </c:pt>
                <c:pt idx="6923">
                  <c:v>3.4630000000000001</c:v>
                </c:pt>
                <c:pt idx="6924">
                  <c:v>3.4630000000000001</c:v>
                </c:pt>
                <c:pt idx="6925">
                  <c:v>3.464</c:v>
                </c:pt>
                <c:pt idx="6926">
                  <c:v>3.464</c:v>
                </c:pt>
                <c:pt idx="6927">
                  <c:v>3.4649999999999999</c:v>
                </c:pt>
                <c:pt idx="6928">
                  <c:v>3.4649999999999999</c:v>
                </c:pt>
                <c:pt idx="6929">
                  <c:v>3.4660000000000002</c:v>
                </c:pt>
                <c:pt idx="6930">
                  <c:v>3.4660000000000002</c:v>
                </c:pt>
                <c:pt idx="6931">
                  <c:v>3.4670000000000001</c:v>
                </c:pt>
                <c:pt idx="6932">
                  <c:v>3.4670000000000001</c:v>
                </c:pt>
                <c:pt idx="6933">
                  <c:v>3.468</c:v>
                </c:pt>
                <c:pt idx="6934">
                  <c:v>3.468</c:v>
                </c:pt>
                <c:pt idx="6935">
                  <c:v>3.4689999999999999</c:v>
                </c:pt>
                <c:pt idx="6936">
                  <c:v>3.4689999999999999</c:v>
                </c:pt>
                <c:pt idx="6937">
                  <c:v>3.47</c:v>
                </c:pt>
                <c:pt idx="6938">
                  <c:v>3.47</c:v>
                </c:pt>
                <c:pt idx="6939">
                  <c:v>3.4710000000000001</c:v>
                </c:pt>
                <c:pt idx="6940">
                  <c:v>3.4710000000000001</c:v>
                </c:pt>
                <c:pt idx="6941">
                  <c:v>3.472</c:v>
                </c:pt>
                <c:pt idx="6942">
                  <c:v>3.472</c:v>
                </c:pt>
                <c:pt idx="6943">
                  <c:v>3.4729999999999999</c:v>
                </c:pt>
                <c:pt idx="6944">
                  <c:v>3.4729999999999999</c:v>
                </c:pt>
                <c:pt idx="6945">
                  <c:v>3.4740000000000002</c:v>
                </c:pt>
                <c:pt idx="6946">
                  <c:v>3.4740000000000002</c:v>
                </c:pt>
                <c:pt idx="6947">
                  <c:v>3.4750000000000001</c:v>
                </c:pt>
                <c:pt idx="6948">
                  <c:v>3.4750000000000001</c:v>
                </c:pt>
                <c:pt idx="6949">
                  <c:v>3.476</c:v>
                </c:pt>
                <c:pt idx="6950">
                  <c:v>3.476</c:v>
                </c:pt>
                <c:pt idx="6951">
                  <c:v>3.4769999999999999</c:v>
                </c:pt>
                <c:pt idx="6952">
                  <c:v>3.4769999999999999</c:v>
                </c:pt>
                <c:pt idx="6953">
                  <c:v>3.4780000000000002</c:v>
                </c:pt>
                <c:pt idx="6954">
                  <c:v>3.4780000000000002</c:v>
                </c:pt>
                <c:pt idx="6955">
                  <c:v>3.4790000000000001</c:v>
                </c:pt>
                <c:pt idx="6956">
                  <c:v>3.4790000000000001</c:v>
                </c:pt>
                <c:pt idx="6957">
                  <c:v>3.48</c:v>
                </c:pt>
                <c:pt idx="6958">
                  <c:v>3.48</c:v>
                </c:pt>
                <c:pt idx="6959">
                  <c:v>3.4809999999999999</c:v>
                </c:pt>
                <c:pt idx="6960">
                  <c:v>3.4809999999999999</c:v>
                </c:pt>
                <c:pt idx="6961">
                  <c:v>3.4820000000000002</c:v>
                </c:pt>
                <c:pt idx="6962">
                  <c:v>3.4820000000000002</c:v>
                </c:pt>
                <c:pt idx="6963">
                  <c:v>3.4830000000000001</c:v>
                </c:pt>
                <c:pt idx="6964">
                  <c:v>3.4830000000000001</c:v>
                </c:pt>
                <c:pt idx="6965">
                  <c:v>3.484</c:v>
                </c:pt>
                <c:pt idx="6966">
                  <c:v>3.484</c:v>
                </c:pt>
                <c:pt idx="6967">
                  <c:v>3.4849999999999999</c:v>
                </c:pt>
                <c:pt idx="6968">
                  <c:v>3.4849999999999999</c:v>
                </c:pt>
                <c:pt idx="6969">
                  <c:v>3.4860000000000002</c:v>
                </c:pt>
                <c:pt idx="6970">
                  <c:v>3.4860000000000002</c:v>
                </c:pt>
                <c:pt idx="6971">
                  <c:v>3.4870000000000001</c:v>
                </c:pt>
                <c:pt idx="6972">
                  <c:v>3.4870000000000001</c:v>
                </c:pt>
                <c:pt idx="6973">
                  <c:v>3.488</c:v>
                </c:pt>
                <c:pt idx="6974">
                  <c:v>3.488</c:v>
                </c:pt>
                <c:pt idx="6975">
                  <c:v>3.4889999999999999</c:v>
                </c:pt>
                <c:pt idx="6976">
                  <c:v>3.4889999999999999</c:v>
                </c:pt>
                <c:pt idx="6977">
                  <c:v>3.49</c:v>
                </c:pt>
                <c:pt idx="6978">
                  <c:v>3.49</c:v>
                </c:pt>
                <c:pt idx="6979">
                  <c:v>3.4910000000000001</c:v>
                </c:pt>
                <c:pt idx="6980">
                  <c:v>3.4910000000000001</c:v>
                </c:pt>
                <c:pt idx="6981">
                  <c:v>3.492</c:v>
                </c:pt>
                <c:pt idx="6982">
                  <c:v>3.492</c:v>
                </c:pt>
                <c:pt idx="6983">
                  <c:v>3.4929999999999999</c:v>
                </c:pt>
                <c:pt idx="6984">
                  <c:v>3.4929999999999999</c:v>
                </c:pt>
                <c:pt idx="6985">
                  <c:v>3.4940000000000002</c:v>
                </c:pt>
                <c:pt idx="6986">
                  <c:v>3.4940000000000002</c:v>
                </c:pt>
                <c:pt idx="6987">
                  <c:v>3.4950000000000001</c:v>
                </c:pt>
                <c:pt idx="6988">
                  <c:v>3.4950000000000001</c:v>
                </c:pt>
                <c:pt idx="6989">
                  <c:v>3.496</c:v>
                </c:pt>
                <c:pt idx="6990">
                  <c:v>3.496</c:v>
                </c:pt>
                <c:pt idx="6991">
                  <c:v>3.4969999999999999</c:v>
                </c:pt>
                <c:pt idx="6992">
                  <c:v>3.4969999999999999</c:v>
                </c:pt>
                <c:pt idx="6993">
                  <c:v>3.4980000000000002</c:v>
                </c:pt>
                <c:pt idx="6994">
                  <c:v>3.4980000000000002</c:v>
                </c:pt>
                <c:pt idx="6995">
                  <c:v>3.4990000000000001</c:v>
                </c:pt>
                <c:pt idx="6996">
                  <c:v>3.4990000000000001</c:v>
                </c:pt>
                <c:pt idx="6997">
                  <c:v>3.5</c:v>
                </c:pt>
                <c:pt idx="6998">
                  <c:v>3.5</c:v>
                </c:pt>
                <c:pt idx="6999">
                  <c:v>3.5009999999999999</c:v>
                </c:pt>
                <c:pt idx="7000">
                  <c:v>3.5009999999999999</c:v>
                </c:pt>
                <c:pt idx="7001">
                  <c:v>3.5019999999999998</c:v>
                </c:pt>
                <c:pt idx="7002">
                  <c:v>3.5019999999999998</c:v>
                </c:pt>
                <c:pt idx="7003">
                  <c:v>3.5030000000000001</c:v>
                </c:pt>
                <c:pt idx="7004">
                  <c:v>3.5030000000000001</c:v>
                </c:pt>
                <c:pt idx="7005">
                  <c:v>3.504</c:v>
                </c:pt>
                <c:pt idx="7006">
                  <c:v>3.504</c:v>
                </c:pt>
                <c:pt idx="7007">
                  <c:v>3.5049999999999999</c:v>
                </c:pt>
                <c:pt idx="7008">
                  <c:v>3.5049999999999999</c:v>
                </c:pt>
                <c:pt idx="7009">
                  <c:v>3.5059999999999998</c:v>
                </c:pt>
                <c:pt idx="7010">
                  <c:v>3.5059999999999998</c:v>
                </c:pt>
                <c:pt idx="7011">
                  <c:v>3.5070000000000001</c:v>
                </c:pt>
                <c:pt idx="7012">
                  <c:v>3.5070000000000001</c:v>
                </c:pt>
                <c:pt idx="7013">
                  <c:v>3.508</c:v>
                </c:pt>
                <c:pt idx="7014">
                  <c:v>3.508</c:v>
                </c:pt>
                <c:pt idx="7015">
                  <c:v>3.5089999999999999</c:v>
                </c:pt>
                <c:pt idx="7016">
                  <c:v>3.5089999999999999</c:v>
                </c:pt>
                <c:pt idx="7017">
                  <c:v>3.51</c:v>
                </c:pt>
                <c:pt idx="7018">
                  <c:v>3.51</c:v>
                </c:pt>
                <c:pt idx="7019">
                  <c:v>3.5110000000000001</c:v>
                </c:pt>
                <c:pt idx="7020">
                  <c:v>3.5110000000000001</c:v>
                </c:pt>
                <c:pt idx="7021">
                  <c:v>3.512</c:v>
                </c:pt>
                <c:pt idx="7022">
                  <c:v>3.512</c:v>
                </c:pt>
                <c:pt idx="7023">
                  <c:v>3.5129999999999999</c:v>
                </c:pt>
                <c:pt idx="7024">
                  <c:v>3.5129999999999999</c:v>
                </c:pt>
                <c:pt idx="7025">
                  <c:v>3.5139999999999998</c:v>
                </c:pt>
                <c:pt idx="7026">
                  <c:v>3.5139999999999998</c:v>
                </c:pt>
                <c:pt idx="7027">
                  <c:v>3.5150000000000001</c:v>
                </c:pt>
                <c:pt idx="7028">
                  <c:v>3.5150000000000001</c:v>
                </c:pt>
                <c:pt idx="7029">
                  <c:v>3.516</c:v>
                </c:pt>
                <c:pt idx="7030">
                  <c:v>3.516</c:v>
                </c:pt>
                <c:pt idx="7031">
                  <c:v>3.5169999999999999</c:v>
                </c:pt>
                <c:pt idx="7032">
                  <c:v>3.5169999999999999</c:v>
                </c:pt>
                <c:pt idx="7033">
                  <c:v>3.5179999999999998</c:v>
                </c:pt>
                <c:pt idx="7034">
                  <c:v>3.5179999999999998</c:v>
                </c:pt>
                <c:pt idx="7035">
                  <c:v>3.5190000000000001</c:v>
                </c:pt>
                <c:pt idx="7036">
                  <c:v>3.5190000000000001</c:v>
                </c:pt>
                <c:pt idx="7037">
                  <c:v>3.52</c:v>
                </c:pt>
                <c:pt idx="7038">
                  <c:v>3.52</c:v>
                </c:pt>
                <c:pt idx="7039">
                  <c:v>3.5209999999999999</c:v>
                </c:pt>
                <c:pt idx="7040">
                  <c:v>3.5209999999999999</c:v>
                </c:pt>
                <c:pt idx="7041">
                  <c:v>3.5219999999999998</c:v>
                </c:pt>
                <c:pt idx="7042">
                  <c:v>3.5219999999999998</c:v>
                </c:pt>
                <c:pt idx="7043">
                  <c:v>3.5230000000000001</c:v>
                </c:pt>
                <c:pt idx="7044">
                  <c:v>3.5230000000000001</c:v>
                </c:pt>
                <c:pt idx="7045">
                  <c:v>3.524</c:v>
                </c:pt>
                <c:pt idx="7046">
                  <c:v>3.524</c:v>
                </c:pt>
                <c:pt idx="7047">
                  <c:v>3.5249999999999999</c:v>
                </c:pt>
                <c:pt idx="7048">
                  <c:v>3.5249999999999999</c:v>
                </c:pt>
                <c:pt idx="7049">
                  <c:v>3.5259999999999998</c:v>
                </c:pt>
                <c:pt idx="7050">
                  <c:v>3.5259999999999998</c:v>
                </c:pt>
                <c:pt idx="7051">
                  <c:v>3.5270000000000001</c:v>
                </c:pt>
                <c:pt idx="7052">
                  <c:v>3.5270000000000001</c:v>
                </c:pt>
                <c:pt idx="7053">
                  <c:v>3.528</c:v>
                </c:pt>
                <c:pt idx="7054">
                  <c:v>3.528</c:v>
                </c:pt>
                <c:pt idx="7055">
                  <c:v>3.5289999999999999</c:v>
                </c:pt>
                <c:pt idx="7056">
                  <c:v>3.5289999999999999</c:v>
                </c:pt>
                <c:pt idx="7057">
                  <c:v>3.53</c:v>
                </c:pt>
                <c:pt idx="7058">
                  <c:v>3.53</c:v>
                </c:pt>
                <c:pt idx="7059">
                  <c:v>3.5310000000000001</c:v>
                </c:pt>
                <c:pt idx="7060">
                  <c:v>3.5310000000000001</c:v>
                </c:pt>
                <c:pt idx="7061">
                  <c:v>3.532</c:v>
                </c:pt>
                <c:pt idx="7062">
                  <c:v>3.532</c:v>
                </c:pt>
                <c:pt idx="7063">
                  <c:v>3.5329999999999999</c:v>
                </c:pt>
                <c:pt idx="7064">
                  <c:v>3.5329999999999999</c:v>
                </c:pt>
                <c:pt idx="7065">
                  <c:v>3.5339999999999998</c:v>
                </c:pt>
                <c:pt idx="7066">
                  <c:v>3.5339999999999998</c:v>
                </c:pt>
                <c:pt idx="7067">
                  <c:v>3.5350000000000001</c:v>
                </c:pt>
                <c:pt idx="7068">
                  <c:v>3.5350000000000001</c:v>
                </c:pt>
                <c:pt idx="7069">
                  <c:v>3.536</c:v>
                </c:pt>
                <c:pt idx="7070">
                  <c:v>3.536</c:v>
                </c:pt>
                <c:pt idx="7071">
                  <c:v>3.5369999999999999</c:v>
                </c:pt>
                <c:pt idx="7072">
                  <c:v>3.5369999999999999</c:v>
                </c:pt>
                <c:pt idx="7073">
                  <c:v>3.5379999999999998</c:v>
                </c:pt>
                <c:pt idx="7074">
                  <c:v>3.5379999999999998</c:v>
                </c:pt>
                <c:pt idx="7075">
                  <c:v>3.5390000000000001</c:v>
                </c:pt>
                <c:pt idx="7076">
                  <c:v>3.5390000000000001</c:v>
                </c:pt>
                <c:pt idx="7077">
                  <c:v>3.54</c:v>
                </c:pt>
                <c:pt idx="7078">
                  <c:v>3.54</c:v>
                </c:pt>
                <c:pt idx="7079">
                  <c:v>3.5409999999999999</c:v>
                </c:pt>
                <c:pt idx="7080">
                  <c:v>3.5409999999999999</c:v>
                </c:pt>
                <c:pt idx="7081">
                  <c:v>3.5419999999999998</c:v>
                </c:pt>
                <c:pt idx="7082">
                  <c:v>3.5419999999999998</c:v>
                </c:pt>
                <c:pt idx="7083">
                  <c:v>3.5430000000000001</c:v>
                </c:pt>
                <c:pt idx="7084">
                  <c:v>3.5430000000000001</c:v>
                </c:pt>
                <c:pt idx="7085">
                  <c:v>3.544</c:v>
                </c:pt>
                <c:pt idx="7086">
                  <c:v>3.544</c:v>
                </c:pt>
                <c:pt idx="7087">
                  <c:v>3.5449999999999999</c:v>
                </c:pt>
                <c:pt idx="7088">
                  <c:v>3.5449999999999999</c:v>
                </c:pt>
                <c:pt idx="7089">
                  <c:v>3.5459999999999998</c:v>
                </c:pt>
                <c:pt idx="7090">
                  <c:v>3.5459999999999998</c:v>
                </c:pt>
                <c:pt idx="7091">
                  <c:v>3.5470000000000002</c:v>
                </c:pt>
                <c:pt idx="7092">
                  <c:v>3.5470000000000002</c:v>
                </c:pt>
                <c:pt idx="7093">
                  <c:v>3.548</c:v>
                </c:pt>
                <c:pt idx="7094">
                  <c:v>3.548</c:v>
                </c:pt>
                <c:pt idx="7095">
                  <c:v>3.5489999999999999</c:v>
                </c:pt>
                <c:pt idx="7096">
                  <c:v>3.5489999999999999</c:v>
                </c:pt>
                <c:pt idx="7097">
                  <c:v>3.55</c:v>
                </c:pt>
                <c:pt idx="7098">
                  <c:v>3.55</c:v>
                </c:pt>
                <c:pt idx="7099">
                  <c:v>3.5510000000000002</c:v>
                </c:pt>
                <c:pt idx="7100">
                  <c:v>3.5510000000000002</c:v>
                </c:pt>
                <c:pt idx="7101">
                  <c:v>3.552</c:v>
                </c:pt>
                <c:pt idx="7102">
                  <c:v>3.552</c:v>
                </c:pt>
                <c:pt idx="7103">
                  <c:v>3.5529999999999999</c:v>
                </c:pt>
                <c:pt idx="7104">
                  <c:v>3.5529999999999999</c:v>
                </c:pt>
                <c:pt idx="7105">
                  <c:v>3.5539999999999998</c:v>
                </c:pt>
                <c:pt idx="7106">
                  <c:v>3.5539999999999998</c:v>
                </c:pt>
                <c:pt idx="7107">
                  <c:v>3.5550000000000002</c:v>
                </c:pt>
                <c:pt idx="7108">
                  <c:v>3.5550000000000002</c:v>
                </c:pt>
                <c:pt idx="7109">
                  <c:v>3.556</c:v>
                </c:pt>
                <c:pt idx="7110">
                  <c:v>3.556</c:v>
                </c:pt>
                <c:pt idx="7111">
                  <c:v>3.5569999999999999</c:v>
                </c:pt>
                <c:pt idx="7112">
                  <c:v>3.5569999999999999</c:v>
                </c:pt>
                <c:pt idx="7113">
                  <c:v>3.5579999999999998</c:v>
                </c:pt>
                <c:pt idx="7114">
                  <c:v>3.5579999999999998</c:v>
                </c:pt>
                <c:pt idx="7115">
                  <c:v>3.5590000000000002</c:v>
                </c:pt>
                <c:pt idx="7116">
                  <c:v>3.5590000000000002</c:v>
                </c:pt>
                <c:pt idx="7117">
                  <c:v>3.56</c:v>
                </c:pt>
                <c:pt idx="7118">
                  <c:v>3.56</c:v>
                </c:pt>
                <c:pt idx="7119">
                  <c:v>3.5609999999999999</c:v>
                </c:pt>
                <c:pt idx="7120">
                  <c:v>3.5609999999999999</c:v>
                </c:pt>
                <c:pt idx="7121">
                  <c:v>3.5619999999999998</c:v>
                </c:pt>
                <c:pt idx="7122">
                  <c:v>3.5619999999999998</c:v>
                </c:pt>
                <c:pt idx="7123">
                  <c:v>3.5630000000000002</c:v>
                </c:pt>
                <c:pt idx="7124">
                  <c:v>3.5630000000000002</c:v>
                </c:pt>
                <c:pt idx="7125">
                  <c:v>3.5640000000000001</c:v>
                </c:pt>
                <c:pt idx="7126">
                  <c:v>3.5640000000000001</c:v>
                </c:pt>
                <c:pt idx="7127">
                  <c:v>3.5649999999999999</c:v>
                </c:pt>
                <c:pt idx="7128">
                  <c:v>3.5649999999999999</c:v>
                </c:pt>
                <c:pt idx="7129">
                  <c:v>3.5659999999999998</c:v>
                </c:pt>
                <c:pt idx="7130">
                  <c:v>3.5659999999999998</c:v>
                </c:pt>
                <c:pt idx="7131">
                  <c:v>3.5670000000000002</c:v>
                </c:pt>
                <c:pt idx="7132">
                  <c:v>3.5670000000000002</c:v>
                </c:pt>
                <c:pt idx="7133">
                  <c:v>3.5680000000000001</c:v>
                </c:pt>
                <c:pt idx="7134">
                  <c:v>3.5680000000000001</c:v>
                </c:pt>
                <c:pt idx="7135">
                  <c:v>3.569</c:v>
                </c:pt>
                <c:pt idx="7136">
                  <c:v>3.569</c:v>
                </c:pt>
                <c:pt idx="7137">
                  <c:v>3.57</c:v>
                </c:pt>
                <c:pt idx="7138">
                  <c:v>3.57</c:v>
                </c:pt>
                <c:pt idx="7139">
                  <c:v>3.5710000000000002</c:v>
                </c:pt>
                <c:pt idx="7140">
                  <c:v>3.5710000000000002</c:v>
                </c:pt>
                <c:pt idx="7141">
                  <c:v>3.5720000000000001</c:v>
                </c:pt>
                <c:pt idx="7142">
                  <c:v>3.5720000000000001</c:v>
                </c:pt>
                <c:pt idx="7143">
                  <c:v>3.573</c:v>
                </c:pt>
                <c:pt idx="7144">
                  <c:v>3.573</c:v>
                </c:pt>
                <c:pt idx="7145">
                  <c:v>3.5739999999999998</c:v>
                </c:pt>
                <c:pt idx="7146">
                  <c:v>3.5739999999999998</c:v>
                </c:pt>
                <c:pt idx="7147">
                  <c:v>3.5750000000000002</c:v>
                </c:pt>
                <c:pt idx="7148">
                  <c:v>3.5750000000000002</c:v>
                </c:pt>
                <c:pt idx="7149">
                  <c:v>3.5760000000000001</c:v>
                </c:pt>
                <c:pt idx="7150">
                  <c:v>3.5760000000000001</c:v>
                </c:pt>
                <c:pt idx="7151">
                  <c:v>3.577</c:v>
                </c:pt>
                <c:pt idx="7152">
                  <c:v>3.577</c:v>
                </c:pt>
                <c:pt idx="7153">
                  <c:v>3.5779999999999998</c:v>
                </c:pt>
                <c:pt idx="7154">
                  <c:v>3.5779999999999998</c:v>
                </c:pt>
                <c:pt idx="7155">
                  <c:v>3.5790000000000002</c:v>
                </c:pt>
                <c:pt idx="7156">
                  <c:v>3.5790000000000002</c:v>
                </c:pt>
                <c:pt idx="7157">
                  <c:v>3.58</c:v>
                </c:pt>
                <c:pt idx="7158">
                  <c:v>3.58</c:v>
                </c:pt>
                <c:pt idx="7159">
                  <c:v>3.581</c:v>
                </c:pt>
                <c:pt idx="7160">
                  <c:v>3.581</c:v>
                </c:pt>
                <c:pt idx="7161">
                  <c:v>3.5819999999999999</c:v>
                </c:pt>
                <c:pt idx="7162">
                  <c:v>3.5819999999999999</c:v>
                </c:pt>
                <c:pt idx="7163">
                  <c:v>3.5830000000000002</c:v>
                </c:pt>
                <c:pt idx="7164">
                  <c:v>3.5830000000000002</c:v>
                </c:pt>
                <c:pt idx="7165">
                  <c:v>3.5840000000000001</c:v>
                </c:pt>
                <c:pt idx="7166">
                  <c:v>3.5840000000000001</c:v>
                </c:pt>
                <c:pt idx="7167">
                  <c:v>3.585</c:v>
                </c:pt>
                <c:pt idx="7168">
                  <c:v>3.585</c:v>
                </c:pt>
                <c:pt idx="7169">
                  <c:v>3.5859999999999999</c:v>
                </c:pt>
                <c:pt idx="7170">
                  <c:v>3.5859999999999999</c:v>
                </c:pt>
                <c:pt idx="7171">
                  <c:v>3.5870000000000002</c:v>
                </c:pt>
                <c:pt idx="7172">
                  <c:v>3.5870000000000002</c:v>
                </c:pt>
                <c:pt idx="7173">
                  <c:v>3.5880000000000001</c:v>
                </c:pt>
                <c:pt idx="7174">
                  <c:v>3.5880000000000001</c:v>
                </c:pt>
                <c:pt idx="7175">
                  <c:v>3.589</c:v>
                </c:pt>
                <c:pt idx="7176">
                  <c:v>3.589</c:v>
                </c:pt>
                <c:pt idx="7177">
                  <c:v>3.59</c:v>
                </c:pt>
                <c:pt idx="7178">
                  <c:v>3.59</c:v>
                </c:pt>
                <c:pt idx="7179">
                  <c:v>3.5910000000000002</c:v>
                </c:pt>
                <c:pt idx="7180">
                  <c:v>3.5910000000000002</c:v>
                </c:pt>
                <c:pt idx="7181">
                  <c:v>3.5920000000000001</c:v>
                </c:pt>
                <c:pt idx="7182">
                  <c:v>3.5920000000000001</c:v>
                </c:pt>
                <c:pt idx="7183">
                  <c:v>3.593</c:v>
                </c:pt>
                <c:pt idx="7184">
                  <c:v>3.593</c:v>
                </c:pt>
                <c:pt idx="7185">
                  <c:v>3.5939999999999999</c:v>
                </c:pt>
                <c:pt idx="7186">
                  <c:v>3.5939999999999999</c:v>
                </c:pt>
                <c:pt idx="7187">
                  <c:v>3.5950000000000002</c:v>
                </c:pt>
                <c:pt idx="7188">
                  <c:v>3.5950000000000002</c:v>
                </c:pt>
                <c:pt idx="7189">
                  <c:v>3.5960000000000001</c:v>
                </c:pt>
                <c:pt idx="7190">
                  <c:v>3.5960000000000001</c:v>
                </c:pt>
                <c:pt idx="7191">
                  <c:v>3.597</c:v>
                </c:pt>
                <c:pt idx="7192">
                  <c:v>3.597</c:v>
                </c:pt>
                <c:pt idx="7193">
                  <c:v>3.5979999999999999</c:v>
                </c:pt>
                <c:pt idx="7194">
                  <c:v>3.5979999999999999</c:v>
                </c:pt>
                <c:pt idx="7195">
                  <c:v>3.5990000000000002</c:v>
                </c:pt>
                <c:pt idx="7196">
                  <c:v>3.5990000000000002</c:v>
                </c:pt>
                <c:pt idx="7197">
                  <c:v>3.6</c:v>
                </c:pt>
                <c:pt idx="7198">
                  <c:v>3.6</c:v>
                </c:pt>
                <c:pt idx="7199">
                  <c:v>3.601</c:v>
                </c:pt>
                <c:pt idx="7200">
                  <c:v>3.601</c:v>
                </c:pt>
                <c:pt idx="7201">
                  <c:v>3.6019999999999999</c:v>
                </c:pt>
                <c:pt idx="7202">
                  <c:v>3.6019999999999999</c:v>
                </c:pt>
                <c:pt idx="7203">
                  <c:v>3.6030000000000002</c:v>
                </c:pt>
                <c:pt idx="7204">
                  <c:v>3.6030000000000002</c:v>
                </c:pt>
                <c:pt idx="7205">
                  <c:v>3.6040000000000001</c:v>
                </c:pt>
                <c:pt idx="7206">
                  <c:v>3.6040000000000001</c:v>
                </c:pt>
                <c:pt idx="7207">
                  <c:v>3.605</c:v>
                </c:pt>
                <c:pt idx="7208">
                  <c:v>3.605</c:v>
                </c:pt>
                <c:pt idx="7209">
                  <c:v>3.6059999999999999</c:v>
                </c:pt>
                <c:pt idx="7210">
                  <c:v>3.6059999999999999</c:v>
                </c:pt>
                <c:pt idx="7211">
                  <c:v>3.6070000000000002</c:v>
                </c:pt>
                <c:pt idx="7212">
                  <c:v>3.6070000000000002</c:v>
                </c:pt>
                <c:pt idx="7213">
                  <c:v>3.6080000000000001</c:v>
                </c:pt>
                <c:pt idx="7214">
                  <c:v>3.6080000000000001</c:v>
                </c:pt>
                <c:pt idx="7215">
                  <c:v>3.609</c:v>
                </c:pt>
                <c:pt idx="7216">
                  <c:v>3.609</c:v>
                </c:pt>
                <c:pt idx="7217">
                  <c:v>3.61</c:v>
                </c:pt>
                <c:pt idx="7218">
                  <c:v>3.61</c:v>
                </c:pt>
                <c:pt idx="7219">
                  <c:v>3.6110000000000002</c:v>
                </c:pt>
                <c:pt idx="7220">
                  <c:v>3.6110000000000002</c:v>
                </c:pt>
                <c:pt idx="7221">
                  <c:v>3.6120000000000001</c:v>
                </c:pt>
                <c:pt idx="7222">
                  <c:v>3.6120000000000001</c:v>
                </c:pt>
                <c:pt idx="7223">
                  <c:v>3.613</c:v>
                </c:pt>
                <c:pt idx="7224">
                  <c:v>3.613</c:v>
                </c:pt>
                <c:pt idx="7225">
                  <c:v>3.6139999999999999</c:v>
                </c:pt>
                <c:pt idx="7226">
                  <c:v>3.6139999999999999</c:v>
                </c:pt>
                <c:pt idx="7227">
                  <c:v>3.6150000000000002</c:v>
                </c:pt>
                <c:pt idx="7228">
                  <c:v>3.6150000000000002</c:v>
                </c:pt>
                <c:pt idx="7229">
                  <c:v>3.6160000000000001</c:v>
                </c:pt>
                <c:pt idx="7230">
                  <c:v>3.6160000000000001</c:v>
                </c:pt>
                <c:pt idx="7231">
                  <c:v>3.617</c:v>
                </c:pt>
                <c:pt idx="7232">
                  <c:v>3.617</c:v>
                </c:pt>
                <c:pt idx="7233">
                  <c:v>3.6179999999999999</c:v>
                </c:pt>
                <c:pt idx="7234">
                  <c:v>3.6179999999999999</c:v>
                </c:pt>
                <c:pt idx="7235">
                  <c:v>3.6190000000000002</c:v>
                </c:pt>
                <c:pt idx="7236">
                  <c:v>3.6190000000000002</c:v>
                </c:pt>
                <c:pt idx="7237">
                  <c:v>3.62</c:v>
                </c:pt>
                <c:pt idx="7238">
                  <c:v>3.62</c:v>
                </c:pt>
                <c:pt idx="7239">
                  <c:v>3.621</c:v>
                </c:pt>
                <c:pt idx="7240">
                  <c:v>3.621</c:v>
                </c:pt>
                <c:pt idx="7241">
                  <c:v>3.6219999999999999</c:v>
                </c:pt>
                <c:pt idx="7242">
                  <c:v>3.6219999999999999</c:v>
                </c:pt>
                <c:pt idx="7243">
                  <c:v>3.6230000000000002</c:v>
                </c:pt>
                <c:pt idx="7244">
                  <c:v>3.6230000000000002</c:v>
                </c:pt>
                <c:pt idx="7245">
                  <c:v>3.6240000000000001</c:v>
                </c:pt>
                <c:pt idx="7246">
                  <c:v>3.6240000000000001</c:v>
                </c:pt>
                <c:pt idx="7247">
                  <c:v>3.625</c:v>
                </c:pt>
                <c:pt idx="7248">
                  <c:v>3.625</c:v>
                </c:pt>
                <c:pt idx="7249">
                  <c:v>3.6259999999999999</c:v>
                </c:pt>
                <c:pt idx="7250">
                  <c:v>3.6259999999999999</c:v>
                </c:pt>
                <c:pt idx="7251">
                  <c:v>3.6269999999999998</c:v>
                </c:pt>
                <c:pt idx="7252">
                  <c:v>3.6269999999999998</c:v>
                </c:pt>
                <c:pt idx="7253">
                  <c:v>3.6280000000000001</c:v>
                </c:pt>
                <c:pt idx="7254">
                  <c:v>3.6280000000000001</c:v>
                </c:pt>
                <c:pt idx="7255">
                  <c:v>3.629</c:v>
                </c:pt>
                <c:pt idx="7256">
                  <c:v>3.629</c:v>
                </c:pt>
                <c:pt idx="7257">
                  <c:v>3.63</c:v>
                </c:pt>
                <c:pt idx="7258">
                  <c:v>3.63</c:v>
                </c:pt>
                <c:pt idx="7259">
                  <c:v>3.6309999999999998</c:v>
                </c:pt>
                <c:pt idx="7260">
                  <c:v>3.6309999999999998</c:v>
                </c:pt>
                <c:pt idx="7261">
                  <c:v>3.6320000000000001</c:v>
                </c:pt>
                <c:pt idx="7262">
                  <c:v>3.6320000000000001</c:v>
                </c:pt>
                <c:pt idx="7263">
                  <c:v>3.633</c:v>
                </c:pt>
                <c:pt idx="7264">
                  <c:v>3.633</c:v>
                </c:pt>
                <c:pt idx="7265">
                  <c:v>3.6339999999999999</c:v>
                </c:pt>
                <c:pt idx="7266">
                  <c:v>3.6339999999999999</c:v>
                </c:pt>
                <c:pt idx="7267">
                  <c:v>3.6349999999999998</c:v>
                </c:pt>
                <c:pt idx="7268">
                  <c:v>3.6349999999999998</c:v>
                </c:pt>
                <c:pt idx="7269">
                  <c:v>3.6360000000000001</c:v>
                </c:pt>
                <c:pt idx="7270">
                  <c:v>3.6360000000000001</c:v>
                </c:pt>
                <c:pt idx="7271">
                  <c:v>3.637</c:v>
                </c:pt>
                <c:pt idx="7272">
                  <c:v>3.637</c:v>
                </c:pt>
                <c:pt idx="7273">
                  <c:v>3.6379999999999999</c:v>
                </c:pt>
                <c:pt idx="7274">
                  <c:v>3.6379999999999999</c:v>
                </c:pt>
                <c:pt idx="7275">
                  <c:v>3.6389999999999998</c:v>
                </c:pt>
                <c:pt idx="7276">
                  <c:v>3.6389999999999998</c:v>
                </c:pt>
                <c:pt idx="7277">
                  <c:v>3.64</c:v>
                </c:pt>
                <c:pt idx="7278">
                  <c:v>3.64</c:v>
                </c:pt>
                <c:pt idx="7279">
                  <c:v>3.641</c:v>
                </c:pt>
                <c:pt idx="7280">
                  <c:v>3.641</c:v>
                </c:pt>
                <c:pt idx="7281">
                  <c:v>3.6419999999999999</c:v>
                </c:pt>
                <c:pt idx="7282">
                  <c:v>3.6419999999999999</c:v>
                </c:pt>
                <c:pt idx="7283">
                  <c:v>3.6429999999999998</c:v>
                </c:pt>
                <c:pt idx="7284">
                  <c:v>3.6429999999999998</c:v>
                </c:pt>
                <c:pt idx="7285">
                  <c:v>3.6440000000000001</c:v>
                </c:pt>
                <c:pt idx="7286">
                  <c:v>3.6440000000000001</c:v>
                </c:pt>
                <c:pt idx="7287">
                  <c:v>3.645</c:v>
                </c:pt>
                <c:pt idx="7288">
                  <c:v>3.645</c:v>
                </c:pt>
                <c:pt idx="7289">
                  <c:v>3.6459999999999999</c:v>
                </c:pt>
                <c:pt idx="7290">
                  <c:v>3.6459999999999999</c:v>
                </c:pt>
                <c:pt idx="7291">
                  <c:v>3.6469999999999998</c:v>
                </c:pt>
                <c:pt idx="7292">
                  <c:v>3.6469999999999998</c:v>
                </c:pt>
                <c:pt idx="7293">
                  <c:v>3.6480000000000001</c:v>
                </c:pt>
                <c:pt idx="7294">
                  <c:v>3.6480000000000001</c:v>
                </c:pt>
                <c:pt idx="7295">
                  <c:v>3.649</c:v>
                </c:pt>
                <c:pt idx="7296">
                  <c:v>3.649</c:v>
                </c:pt>
                <c:pt idx="7297">
                  <c:v>3.65</c:v>
                </c:pt>
                <c:pt idx="7298">
                  <c:v>3.65</c:v>
                </c:pt>
                <c:pt idx="7299">
                  <c:v>3.6509999999999998</c:v>
                </c:pt>
                <c:pt idx="7300">
                  <c:v>3.6509999999999998</c:v>
                </c:pt>
                <c:pt idx="7301">
                  <c:v>3.6520000000000001</c:v>
                </c:pt>
                <c:pt idx="7302">
                  <c:v>3.6520000000000001</c:v>
                </c:pt>
                <c:pt idx="7303">
                  <c:v>3.653</c:v>
                </c:pt>
                <c:pt idx="7304">
                  <c:v>3.653</c:v>
                </c:pt>
                <c:pt idx="7305">
                  <c:v>3.6539999999999999</c:v>
                </c:pt>
                <c:pt idx="7306">
                  <c:v>3.6539999999999999</c:v>
                </c:pt>
                <c:pt idx="7307">
                  <c:v>3.6549999999999998</c:v>
                </c:pt>
                <c:pt idx="7308">
                  <c:v>3.6549999999999998</c:v>
                </c:pt>
                <c:pt idx="7309">
                  <c:v>3.6560000000000001</c:v>
                </c:pt>
                <c:pt idx="7310">
                  <c:v>3.6560000000000001</c:v>
                </c:pt>
                <c:pt idx="7311">
                  <c:v>3.657</c:v>
                </c:pt>
                <c:pt idx="7312">
                  <c:v>3.657</c:v>
                </c:pt>
                <c:pt idx="7313">
                  <c:v>3.6579999999999999</c:v>
                </c:pt>
                <c:pt idx="7314">
                  <c:v>3.6579999999999999</c:v>
                </c:pt>
                <c:pt idx="7315">
                  <c:v>3.6589999999999998</c:v>
                </c:pt>
                <c:pt idx="7316">
                  <c:v>3.6589999999999998</c:v>
                </c:pt>
                <c:pt idx="7317">
                  <c:v>3.66</c:v>
                </c:pt>
                <c:pt idx="7318">
                  <c:v>3.66</c:v>
                </c:pt>
                <c:pt idx="7319">
                  <c:v>3.661</c:v>
                </c:pt>
                <c:pt idx="7320">
                  <c:v>3.661</c:v>
                </c:pt>
                <c:pt idx="7321">
                  <c:v>3.6619999999999999</c:v>
                </c:pt>
                <c:pt idx="7322">
                  <c:v>3.6619999999999999</c:v>
                </c:pt>
                <c:pt idx="7323">
                  <c:v>3.6629999999999998</c:v>
                </c:pt>
                <c:pt idx="7324">
                  <c:v>3.6629999999999998</c:v>
                </c:pt>
                <c:pt idx="7325">
                  <c:v>3.6640000000000001</c:v>
                </c:pt>
                <c:pt idx="7326">
                  <c:v>3.6640000000000001</c:v>
                </c:pt>
                <c:pt idx="7327">
                  <c:v>3.665</c:v>
                </c:pt>
                <c:pt idx="7328">
                  <c:v>3.665</c:v>
                </c:pt>
                <c:pt idx="7329">
                  <c:v>3.6659999999999999</c:v>
                </c:pt>
                <c:pt idx="7330">
                  <c:v>3.6659999999999999</c:v>
                </c:pt>
                <c:pt idx="7331">
                  <c:v>3.6669999999999998</c:v>
                </c:pt>
                <c:pt idx="7332">
                  <c:v>3.6669999999999998</c:v>
                </c:pt>
                <c:pt idx="7333">
                  <c:v>3.6680000000000001</c:v>
                </c:pt>
                <c:pt idx="7334">
                  <c:v>3.6680000000000001</c:v>
                </c:pt>
                <c:pt idx="7335">
                  <c:v>3.669</c:v>
                </c:pt>
                <c:pt idx="7336">
                  <c:v>3.669</c:v>
                </c:pt>
                <c:pt idx="7337">
                  <c:v>3.67</c:v>
                </c:pt>
                <c:pt idx="7338">
                  <c:v>3.67</c:v>
                </c:pt>
                <c:pt idx="7339">
                  <c:v>3.6709999999999998</c:v>
                </c:pt>
                <c:pt idx="7340">
                  <c:v>3.6709999999999998</c:v>
                </c:pt>
                <c:pt idx="7341">
                  <c:v>3.6720000000000002</c:v>
                </c:pt>
                <c:pt idx="7342">
                  <c:v>3.6720000000000002</c:v>
                </c:pt>
                <c:pt idx="7343">
                  <c:v>3.673</c:v>
                </c:pt>
                <c:pt idx="7344">
                  <c:v>3.673</c:v>
                </c:pt>
                <c:pt idx="7345">
                  <c:v>3.6739999999999999</c:v>
                </c:pt>
                <c:pt idx="7346">
                  <c:v>3.6739999999999999</c:v>
                </c:pt>
                <c:pt idx="7347">
                  <c:v>3.6749999999999998</c:v>
                </c:pt>
                <c:pt idx="7348">
                  <c:v>3.6749999999999998</c:v>
                </c:pt>
                <c:pt idx="7349">
                  <c:v>3.6760000000000002</c:v>
                </c:pt>
                <c:pt idx="7350">
                  <c:v>3.6760000000000002</c:v>
                </c:pt>
                <c:pt idx="7351">
                  <c:v>3.677</c:v>
                </c:pt>
                <c:pt idx="7352">
                  <c:v>3.677</c:v>
                </c:pt>
                <c:pt idx="7353">
                  <c:v>3.6779999999999999</c:v>
                </c:pt>
                <c:pt idx="7354">
                  <c:v>3.6779999999999999</c:v>
                </c:pt>
                <c:pt idx="7355">
                  <c:v>3.6789999999999998</c:v>
                </c:pt>
                <c:pt idx="7356">
                  <c:v>3.6789999999999998</c:v>
                </c:pt>
                <c:pt idx="7357">
                  <c:v>3.68</c:v>
                </c:pt>
                <c:pt idx="7358">
                  <c:v>3.68</c:v>
                </c:pt>
                <c:pt idx="7359">
                  <c:v>3.681</c:v>
                </c:pt>
                <c:pt idx="7360">
                  <c:v>3.681</c:v>
                </c:pt>
                <c:pt idx="7361">
                  <c:v>3.6819999999999999</c:v>
                </c:pt>
                <c:pt idx="7362">
                  <c:v>3.6819999999999999</c:v>
                </c:pt>
                <c:pt idx="7363">
                  <c:v>3.6829999999999998</c:v>
                </c:pt>
                <c:pt idx="7364">
                  <c:v>3.6829999999999998</c:v>
                </c:pt>
                <c:pt idx="7365">
                  <c:v>3.6840000000000002</c:v>
                </c:pt>
                <c:pt idx="7366">
                  <c:v>3.6840000000000002</c:v>
                </c:pt>
                <c:pt idx="7367">
                  <c:v>3.6850000000000001</c:v>
                </c:pt>
                <c:pt idx="7368">
                  <c:v>3.6850000000000001</c:v>
                </c:pt>
                <c:pt idx="7369">
                  <c:v>3.6859999999999999</c:v>
                </c:pt>
                <c:pt idx="7370">
                  <c:v>3.6859999999999999</c:v>
                </c:pt>
                <c:pt idx="7371">
                  <c:v>3.6869999999999998</c:v>
                </c:pt>
                <c:pt idx="7372">
                  <c:v>3.6869999999999998</c:v>
                </c:pt>
                <c:pt idx="7373">
                  <c:v>3.6880000000000002</c:v>
                </c:pt>
                <c:pt idx="7374">
                  <c:v>3.6880000000000002</c:v>
                </c:pt>
                <c:pt idx="7375">
                  <c:v>3.6890000000000001</c:v>
                </c:pt>
                <c:pt idx="7376">
                  <c:v>3.6890000000000001</c:v>
                </c:pt>
                <c:pt idx="7377">
                  <c:v>3.69</c:v>
                </c:pt>
                <c:pt idx="7378">
                  <c:v>3.69</c:v>
                </c:pt>
                <c:pt idx="7379">
                  <c:v>3.6909999999999998</c:v>
                </c:pt>
                <c:pt idx="7380">
                  <c:v>3.6909999999999998</c:v>
                </c:pt>
                <c:pt idx="7381">
                  <c:v>3.6920000000000002</c:v>
                </c:pt>
                <c:pt idx="7382">
                  <c:v>3.6920000000000002</c:v>
                </c:pt>
                <c:pt idx="7383">
                  <c:v>3.6930000000000001</c:v>
                </c:pt>
                <c:pt idx="7384">
                  <c:v>3.6930000000000001</c:v>
                </c:pt>
                <c:pt idx="7385">
                  <c:v>3.694</c:v>
                </c:pt>
                <c:pt idx="7386">
                  <c:v>3.694</c:v>
                </c:pt>
                <c:pt idx="7387">
                  <c:v>3.6949999999999998</c:v>
                </c:pt>
                <c:pt idx="7388">
                  <c:v>3.6949999999999998</c:v>
                </c:pt>
                <c:pt idx="7389">
                  <c:v>3.6960000000000002</c:v>
                </c:pt>
                <c:pt idx="7390">
                  <c:v>3.6960000000000002</c:v>
                </c:pt>
                <c:pt idx="7391">
                  <c:v>3.6970000000000001</c:v>
                </c:pt>
                <c:pt idx="7392">
                  <c:v>3.6970000000000001</c:v>
                </c:pt>
                <c:pt idx="7393">
                  <c:v>3.698</c:v>
                </c:pt>
                <c:pt idx="7394">
                  <c:v>3.698</c:v>
                </c:pt>
                <c:pt idx="7395">
                  <c:v>3.6989999999999998</c:v>
                </c:pt>
                <c:pt idx="7396">
                  <c:v>3.6989999999999998</c:v>
                </c:pt>
                <c:pt idx="7397">
                  <c:v>3.7</c:v>
                </c:pt>
                <c:pt idx="7398">
                  <c:v>3.7</c:v>
                </c:pt>
                <c:pt idx="7399">
                  <c:v>3.7010000000000001</c:v>
                </c:pt>
                <c:pt idx="7400">
                  <c:v>3.7010000000000001</c:v>
                </c:pt>
                <c:pt idx="7401">
                  <c:v>3.702</c:v>
                </c:pt>
                <c:pt idx="7402">
                  <c:v>3.702</c:v>
                </c:pt>
                <c:pt idx="7403">
                  <c:v>3.7029999999999998</c:v>
                </c:pt>
                <c:pt idx="7404">
                  <c:v>3.7029999999999998</c:v>
                </c:pt>
                <c:pt idx="7405">
                  <c:v>3.7040000000000002</c:v>
                </c:pt>
                <c:pt idx="7406">
                  <c:v>3.7040000000000002</c:v>
                </c:pt>
                <c:pt idx="7407">
                  <c:v>3.7050000000000001</c:v>
                </c:pt>
                <c:pt idx="7408">
                  <c:v>3.7050000000000001</c:v>
                </c:pt>
                <c:pt idx="7409">
                  <c:v>3.706</c:v>
                </c:pt>
                <c:pt idx="7410">
                  <c:v>3.706</c:v>
                </c:pt>
                <c:pt idx="7411">
                  <c:v>3.7069999999999999</c:v>
                </c:pt>
                <c:pt idx="7412">
                  <c:v>3.7069999999999999</c:v>
                </c:pt>
                <c:pt idx="7413">
                  <c:v>3.7080000000000002</c:v>
                </c:pt>
                <c:pt idx="7414">
                  <c:v>3.7080000000000002</c:v>
                </c:pt>
                <c:pt idx="7415">
                  <c:v>3.7090000000000001</c:v>
                </c:pt>
                <c:pt idx="7416">
                  <c:v>3.7090000000000001</c:v>
                </c:pt>
                <c:pt idx="7417">
                  <c:v>3.71</c:v>
                </c:pt>
                <c:pt idx="7418">
                  <c:v>3.71</c:v>
                </c:pt>
                <c:pt idx="7419">
                  <c:v>3.7109999999999999</c:v>
                </c:pt>
                <c:pt idx="7420">
                  <c:v>3.7109999999999999</c:v>
                </c:pt>
                <c:pt idx="7421">
                  <c:v>3.7120000000000002</c:v>
                </c:pt>
                <c:pt idx="7422">
                  <c:v>3.7120000000000002</c:v>
                </c:pt>
                <c:pt idx="7423">
                  <c:v>3.7130000000000001</c:v>
                </c:pt>
                <c:pt idx="7424">
                  <c:v>3.7130000000000001</c:v>
                </c:pt>
                <c:pt idx="7425">
                  <c:v>3.714</c:v>
                </c:pt>
                <c:pt idx="7426">
                  <c:v>3.714</c:v>
                </c:pt>
                <c:pt idx="7427">
                  <c:v>3.7149999999999999</c:v>
                </c:pt>
                <c:pt idx="7428">
                  <c:v>3.7149999999999999</c:v>
                </c:pt>
                <c:pt idx="7429">
                  <c:v>3.7160000000000002</c:v>
                </c:pt>
                <c:pt idx="7430">
                  <c:v>3.7160000000000002</c:v>
                </c:pt>
                <c:pt idx="7431">
                  <c:v>3.7170000000000001</c:v>
                </c:pt>
                <c:pt idx="7432">
                  <c:v>3.7170000000000001</c:v>
                </c:pt>
                <c:pt idx="7433">
                  <c:v>3.718</c:v>
                </c:pt>
                <c:pt idx="7434">
                  <c:v>3.718</c:v>
                </c:pt>
                <c:pt idx="7435">
                  <c:v>3.7189999999999999</c:v>
                </c:pt>
                <c:pt idx="7436">
                  <c:v>3.7189999999999999</c:v>
                </c:pt>
                <c:pt idx="7437">
                  <c:v>3.72</c:v>
                </c:pt>
                <c:pt idx="7438">
                  <c:v>3.72</c:v>
                </c:pt>
                <c:pt idx="7439">
                  <c:v>3.7210000000000001</c:v>
                </c:pt>
                <c:pt idx="7440">
                  <c:v>3.7210000000000001</c:v>
                </c:pt>
                <c:pt idx="7441">
                  <c:v>3.722</c:v>
                </c:pt>
                <c:pt idx="7442">
                  <c:v>3.722</c:v>
                </c:pt>
                <c:pt idx="7443">
                  <c:v>3.7229999999999999</c:v>
                </c:pt>
                <c:pt idx="7444">
                  <c:v>3.7229999999999999</c:v>
                </c:pt>
                <c:pt idx="7445">
                  <c:v>3.7240000000000002</c:v>
                </c:pt>
                <c:pt idx="7446">
                  <c:v>3.7240000000000002</c:v>
                </c:pt>
                <c:pt idx="7447">
                  <c:v>3.7250000000000001</c:v>
                </c:pt>
                <c:pt idx="7448">
                  <c:v>3.7250000000000001</c:v>
                </c:pt>
                <c:pt idx="7449">
                  <c:v>3.726</c:v>
                </c:pt>
                <c:pt idx="7450">
                  <c:v>3.726</c:v>
                </c:pt>
                <c:pt idx="7451">
                  <c:v>3.7269999999999999</c:v>
                </c:pt>
                <c:pt idx="7452">
                  <c:v>3.7269999999999999</c:v>
                </c:pt>
                <c:pt idx="7453">
                  <c:v>3.7280000000000002</c:v>
                </c:pt>
                <c:pt idx="7454">
                  <c:v>3.7280000000000002</c:v>
                </c:pt>
                <c:pt idx="7455">
                  <c:v>3.7290000000000001</c:v>
                </c:pt>
                <c:pt idx="7456">
                  <c:v>3.7290000000000001</c:v>
                </c:pt>
                <c:pt idx="7457">
                  <c:v>3.73</c:v>
                </c:pt>
                <c:pt idx="7458">
                  <c:v>3.73</c:v>
                </c:pt>
                <c:pt idx="7459">
                  <c:v>3.7309999999999999</c:v>
                </c:pt>
                <c:pt idx="7460">
                  <c:v>3.7309999999999999</c:v>
                </c:pt>
                <c:pt idx="7461">
                  <c:v>3.7320000000000002</c:v>
                </c:pt>
                <c:pt idx="7462">
                  <c:v>3.7320000000000002</c:v>
                </c:pt>
                <c:pt idx="7463">
                  <c:v>3.7330000000000001</c:v>
                </c:pt>
                <c:pt idx="7464">
                  <c:v>3.7330000000000001</c:v>
                </c:pt>
                <c:pt idx="7465">
                  <c:v>3.734</c:v>
                </c:pt>
                <c:pt idx="7466">
                  <c:v>3.734</c:v>
                </c:pt>
                <c:pt idx="7467">
                  <c:v>3.7349999999999999</c:v>
                </c:pt>
                <c:pt idx="7468">
                  <c:v>3.7349999999999999</c:v>
                </c:pt>
                <c:pt idx="7469">
                  <c:v>3.7360000000000002</c:v>
                </c:pt>
                <c:pt idx="7470">
                  <c:v>3.7360000000000002</c:v>
                </c:pt>
                <c:pt idx="7471">
                  <c:v>3.7370000000000001</c:v>
                </c:pt>
                <c:pt idx="7472">
                  <c:v>3.7370000000000001</c:v>
                </c:pt>
                <c:pt idx="7473">
                  <c:v>3.738</c:v>
                </c:pt>
                <c:pt idx="7474">
                  <c:v>3.738</c:v>
                </c:pt>
                <c:pt idx="7475">
                  <c:v>3.7389999999999999</c:v>
                </c:pt>
                <c:pt idx="7476">
                  <c:v>3.7389999999999999</c:v>
                </c:pt>
                <c:pt idx="7477">
                  <c:v>3.74</c:v>
                </c:pt>
                <c:pt idx="7478">
                  <c:v>3.74</c:v>
                </c:pt>
                <c:pt idx="7479">
                  <c:v>3.7410000000000001</c:v>
                </c:pt>
                <c:pt idx="7480">
                  <c:v>3.7410000000000001</c:v>
                </c:pt>
                <c:pt idx="7481">
                  <c:v>3.742</c:v>
                </c:pt>
                <c:pt idx="7482">
                  <c:v>3.742</c:v>
                </c:pt>
                <c:pt idx="7483">
                  <c:v>3.7429999999999999</c:v>
                </c:pt>
                <c:pt idx="7484">
                  <c:v>3.7429999999999999</c:v>
                </c:pt>
                <c:pt idx="7485">
                  <c:v>3.7440000000000002</c:v>
                </c:pt>
                <c:pt idx="7486">
                  <c:v>3.7440000000000002</c:v>
                </c:pt>
                <c:pt idx="7487">
                  <c:v>3.7450000000000001</c:v>
                </c:pt>
                <c:pt idx="7488">
                  <c:v>3.7450000000000001</c:v>
                </c:pt>
                <c:pt idx="7489">
                  <c:v>3.746</c:v>
                </c:pt>
                <c:pt idx="7490">
                  <c:v>3.746</c:v>
                </c:pt>
                <c:pt idx="7491">
                  <c:v>3.7469999999999999</c:v>
                </c:pt>
                <c:pt idx="7492">
                  <c:v>3.7469999999999999</c:v>
                </c:pt>
                <c:pt idx="7493">
                  <c:v>3.7480000000000002</c:v>
                </c:pt>
                <c:pt idx="7494">
                  <c:v>3.7480000000000002</c:v>
                </c:pt>
                <c:pt idx="7495">
                  <c:v>3.7490000000000001</c:v>
                </c:pt>
                <c:pt idx="7496">
                  <c:v>3.7490000000000001</c:v>
                </c:pt>
                <c:pt idx="7497">
                  <c:v>3.75</c:v>
                </c:pt>
                <c:pt idx="7498">
                  <c:v>3.75</c:v>
                </c:pt>
                <c:pt idx="7499">
                  <c:v>3.7509999999999999</c:v>
                </c:pt>
                <c:pt idx="7500">
                  <c:v>3.7509999999999999</c:v>
                </c:pt>
                <c:pt idx="7501">
                  <c:v>3.7519999999999998</c:v>
                </c:pt>
                <c:pt idx="7502">
                  <c:v>3.7519999999999998</c:v>
                </c:pt>
                <c:pt idx="7503">
                  <c:v>3.7530000000000001</c:v>
                </c:pt>
                <c:pt idx="7504">
                  <c:v>3.7530000000000001</c:v>
                </c:pt>
                <c:pt idx="7505">
                  <c:v>3.754</c:v>
                </c:pt>
                <c:pt idx="7506">
                  <c:v>3.754</c:v>
                </c:pt>
                <c:pt idx="7507">
                  <c:v>3.7549999999999999</c:v>
                </c:pt>
                <c:pt idx="7508">
                  <c:v>3.7549999999999999</c:v>
                </c:pt>
                <c:pt idx="7509">
                  <c:v>3.7559999999999998</c:v>
                </c:pt>
                <c:pt idx="7510">
                  <c:v>3.7559999999999998</c:v>
                </c:pt>
                <c:pt idx="7511">
                  <c:v>3.7570000000000001</c:v>
                </c:pt>
                <c:pt idx="7512">
                  <c:v>3.7570000000000001</c:v>
                </c:pt>
                <c:pt idx="7513">
                  <c:v>3.758</c:v>
                </c:pt>
                <c:pt idx="7514">
                  <c:v>3.758</c:v>
                </c:pt>
                <c:pt idx="7515">
                  <c:v>3.7589999999999999</c:v>
                </c:pt>
                <c:pt idx="7516">
                  <c:v>3.7589999999999999</c:v>
                </c:pt>
                <c:pt idx="7517">
                  <c:v>3.76</c:v>
                </c:pt>
                <c:pt idx="7518">
                  <c:v>3.76</c:v>
                </c:pt>
                <c:pt idx="7519">
                  <c:v>3.7610000000000001</c:v>
                </c:pt>
                <c:pt idx="7520">
                  <c:v>3.7610000000000001</c:v>
                </c:pt>
                <c:pt idx="7521">
                  <c:v>3.762</c:v>
                </c:pt>
                <c:pt idx="7522">
                  <c:v>3.762</c:v>
                </c:pt>
                <c:pt idx="7523">
                  <c:v>3.7629999999999999</c:v>
                </c:pt>
                <c:pt idx="7524">
                  <c:v>3.7629999999999999</c:v>
                </c:pt>
                <c:pt idx="7525">
                  <c:v>3.7639999999999998</c:v>
                </c:pt>
                <c:pt idx="7526">
                  <c:v>3.7639999999999998</c:v>
                </c:pt>
                <c:pt idx="7527">
                  <c:v>3.7650000000000001</c:v>
                </c:pt>
                <c:pt idx="7528">
                  <c:v>3.7650000000000001</c:v>
                </c:pt>
                <c:pt idx="7529">
                  <c:v>3.766</c:v>
                </c:pt>
                <c:pt idx="7530">
                  <c:v>3.766</c:v>
                </c:pt>
                <c:pt idx="7531">
                  <c:v>3.7669999999999999</c:v>
                </c:pt>
                <c:pt idx="7532">
                  <c:v>3.7669999999999999</c:v>
                </c:pt>
                <c:pt idx="7533">
                  <c:v>3.7679999999999998</c:v>
                </c:pt>
                <c:pt idx="7534">
                  <c:v>3.7679999999999998</c:v>
                </c:pt>
                <c:pt idx="7535">
                  <c:v>3.7690000000000001</c:v>
                </c:pt>
                <c:pt idx="7536">
                  <c:v>3.7690000000000001</c:v>
                </c:pt>
                <c:pt idx="7537">
                  <c:v>3.77</c:v>
                </c:pt>
                <c:pt idx="7538">
                  <c:v>3.77</c:v>
                </c:pt>
                <c:pt idx="7539">
                  <c:v>3.7709999999999999</c:v>
                </c:pt>
                <c:pt idx="7540">
                  <c:v>3.7709999999999999</c:v>
                </c:pt>
                <c:pt idx="7541">
                  <c:v>3.7719999999999998</c:v>
                </c:pt>
                <c:pt idx="7542">
                  <c:v>3.7719999999999998</c:v>
                </c:pt>
                <c:pt idx="7543">
                  <c:v>3.7730000000000001</c:v>
                </c:pt>
                <c:pt idx="7544">
                  <c:v>3.7730000000000001</c:v>
                </c:pt>
                <c:pt idx="7545">
                  <c:v>3.774</c:v>
                </c:pt>
                <c:pt idx="7546">
                  <c:v>3.774</c:v>
                </c:pt>
                <c:pt idx="7547">
                  <c:v>3.7749999999999999</c:v>
                </c:pt>
                <c:pt idx="7548">
                  <c:v>3.7749999999999999</c:v>
                </c:pt>
                <c:pt idx="7549">
                  <c:v>3.7759999999999998</c:v>
                </c:pt>
                <c:pt idx="7550">
                  <c:v>3.7759999999999998</c:v>
                </c:pt>
                <c:pt idx="7551">
                  <c:v>3.7770000000000001</c:v>
                </c:pt>
                <c:pt idx="7552">
                  <c:v>3.7770000000000001</c:v>
                </c:pt>
                <c:pt idx="7553">
                  <c:v>3.778</c:v>
                </c:pt>
                <c:pt idx="7554">
                  <c:v>3.778</c:v>
                </c:pt>
                <c:pt idx="7555">
                  <c:v>3.7789999999999999</c:v>
                </c:pt>
                <c:pt idx="7556">
                  <c:v>3.7789999999999999</c:v>
                </c:pt>
                <c:pt idx="7557">
                  <c:v>3.78</c:v>
                </c:pt>
                <c:pt idx="7558">
                  <c:v>3.78</c:v>
                </c:pt>
                <c:pt idx="7559">
                  <c:v>3.7810000000000001</c:v>
                </c:pt>
                <c:pt idx="7560">
                  <c:v>3.7810000000000001</c:v>
                </c:pt>
                <c:pt idx="7561">
                  <c:v>3.782</c:v>
                </c:pt>
                <c:pt idx="7562">
                  <c:v>3.782</c:v>
                </c:pt>
                <c:pt idx="7563">
                  <c:v>3.7829999999999999</c:v>
                </c:pt>
                <c:pt idx="7564">
                  <c:v>3.7829999999999999</c:v>
                </c:pt>
                <c:pt idx="7565">
                  <c:v>3.7839999999999998</c:v>
                </c:pt>
                <c:pt idx="7566">
                  <c:v>3.7839999999999998</c:v>
                </c:pt>
                <c:pt idx="7567">
                  <c:v>3.7850000000000001</c:v>
                </c:pt>
                <c:pt idx="7568">
                  <c:v>3.7850000000000001</c:v>
                </c:pt>
                <c:pt idx="7569">
                  <c:v>3.786</c:v>
                </c:pt>
                <c:pt idx="7570">
                  <c:v>3.786</c:v>
                </c:pt>
                <c:pt idx="7571">
                  <c:v>3.7869999999999999</c:v>
                </c:pt>
                <c:pt idx="7572">
                  <c:v>3.7869999999999999</c:v>
                </c:pt>
                <c:pt idx="7573">
                  <c:v>3.7879999999999998</c:v>
                </c:pt>
                <c:pt idx="7574">
                  <c:v>3.7879999999999998</c:v>
                </c:pt>
                <c:pt idx="7575">
                  <c:v>3.7890000000000001</c:v>
                </c:pt>
                <c:pt idx="7576">
                  <c:v>3.7890000000000001</c:v>
                </c:pt>
                <c:pt idx="7577">
                  <c:v>3.79</c:v>
                </c:pt>
                <c:pt idx="7578">
                  <c:v>3.79</c:v>
                </c:pt>
                <c:pt idx="7579">
                  <c:v>3.7909999999999999</c:v>
                </c:pt>
                <c:pt idx="7580">
                  <c:v>3.7909999999999999</c:v>
                </c:pt>
                <c:pt idx="7581">
                  <c:v>3.7919999999999998</c:v>
                </c:pt>
                <c:pt idx="7582">
                  <c:v>3.7919999999999998</c:v>
                </c:pt>
                <c:pt idx="7583">
                  <c:v>3.7930000000000001</c:v>
                </c:pt>
                <c:pt idx="7584">
                  <c:v>3.7930000000000001</c:v>
                </c:pt>
                <c:pt idx="7585">
                  <c:v>3.794</c:v>
                </c:pt>
                <c:pt idx="7586">
                  <c:v>3.794</c:v>
                </c:pt>
                <c:pt idx="7587">
                  <c:v>3.7949999999999999</c:v>
                </c:pt>
                <c:pt idx="7588">
                  <c:v>3.7949999999999999</c:v>
                </c:pt>
                <c:pt idx="7589">
                  <c:v>3.7959999999999998</c:v>
                </c:pt>
                <c:pt idx="7590">
                  <c:v>3.7959999999999998</c:v>
                </c:pt>
                <c:pt idx="7591">
                  <c:v>3.7970000000000002</c:v>
                </c:pt>
                <c:pt idx="7592">
                  <c:v>3.7970000000000002</c:v>
                </c:pt>
                <c:pt idx="7593">
                  <c:v>3.798</c:v>
                </c:pt>
                <c:pt idx="7594">
                  <c:v>3.798</c:v>
                </c:pt>
                <c:pt idx="7595">
                  <c:v>3.7989999999999999</c:v>
                </c:pt>
                <c:pt idx="7596">
                  <c:v>3.7989999999999999</c:v>
                </c:pt>
                <c:pt idx="7597">
                  <c:v>3.8</c:v>
                </c:pt>
                <c:pt idx="7598">
                  <c:v>3.8</c:v>
                </c:pt>
                <c:pt idx="7599">
                  <c:v>3.8010000000000002</c:v>
                </c:pt>
                <c:pt idx="7600">
                  <c:v>3.8010000000000002</c:v>
                </c:pt>
                <c:pt idx="7601">
                  <c:v>3.802</c:v>
                </c:pt>
                <c:pt idx="7602">
                  <c:v>3.802</c:v>
                </c:pt>
                <c:pt idx="7603">
                  <c:v>3.8029999999999999</c:v>
                </c:pt>
                <c:pt idx="7604">
                  <c:v>3.8029999999999999</c:v>
                </c:pt>
                <c:pt idx="7605">
                  <c:v>3.8039999999999998</c:v>
                </c:pt>
                <c:pt idx="7606">
                  <c:v>3.8039999999999998</c:v>
                </c:pt>
                <c:pt idx="7607">
                  <c:v>3.8050000000000002</c:v>
                </c:pt>
                <c:pt idx="7608">
                  <c:v>3.8050000000000002</c:v>
                </c:pt>
                <c:pt idx="7609">
                  <c:v>3.806</c:v>
                </c:pt>
                <c:pt idx="7610">
                  <c:v>3.806</c:v>
                </c:pt>
                <c:pt idx="7611">
                  <c:v>3.8069999999999999</c:v>
                </c:pt>
                <c:pt idx="7612">
                  <c:v>3.8069999999999999</c:v>
                </c:pt>
                <c:pt idx="7613">
                  <c:v>3.8079999999999998</c:v>
                </c:pt>
                <c:pt idx="7614">
                  <c:v>3.8079999999999998</c:v>
                </c:pt>
                <c:pt idx="7615">
                  <c:v>3.8090000000000002</c:v>
                </c:pt>
                <c:pt idx="7616">
                  <c:v>3.8090000000000002</c:v>
                </c:pt>
                <c:pt idx="7617">
                  <c:v>3.81</c:v>
                </c:pt>
                <c:pt idx="7618">
                  <c:v>3.81</c:v>
                </c:pt>
                <c:pt idx="7619">
                  <c:v>3.8109999999999999</c:v>
                </c:pt>
                <c:pt idx="7620">
                  <c:v>3.8109999999999999</c:v>
                </c:pt>
                <c:pt idx="7621">
                  <c:v>3.8119999999999998</c:v>
                </c:pt>
                <c:pt idx="7622">
                  <c:v>3.8119999999999998</c:v>
                </c:pt>
                <c:pt idx="7623">
                  <c:v>3.8130000000000002</c:v>
                </c:pt>
                <c:pt idx="7624">
                  <c:v>3.8130000000000002</c:v>
                </c:pt>
                <c:pt idx="7625">
                  <c:v>3.8140000000000001</c:v>
                </c:pt>
                <c:pt idx="7626">
                  <c:v>3.8140000000000001</c:v>
                </c:pt>
                <c:pt idx="7627">
                  <c:v>3.8149999999999999</c:v>
                </c:pt>
                <c:pt idx="7628">
                  <c:v>3.8149999999999999</c:v>
                </c:pt>
                <c:pt idx="7629">
                  <c:v>3.8159999999999998</c:v>
                </c:pt>
                <c:pt idx="7630">
                  <c:v>3.8159999999999998</c:v>
                </c:pt>
                <c:pt idx="7631">
                  <c:v>3.8170000000000002</c:v>
                </c:pt>
                <c:pt idx="7632">
                  <c:v>3.8170000000000002</c:v>
                </c:pt>
                <c:pt idx="7633">
                  <c:v>3.8180000000000001</c:v>
                </c:pt>
                <c:pt idx="7634">
                  <c:v>3.8180000000000001</c:v>
                </c:pt>
                <c:pt idx="7635">
                  <c:v>3.819</c:v>
                </c:pt>
                <c:pt idx="7636">
                  <c:v>3.819</c:v>
                </c:pt>
                <c:pt idx="7637">
                  <c:v>3.82</c:v>
                </c:pt>
                <c:pt idx="7638">
                  <c:v>3.82</c:v>
                </c:pt>
                <c:pt idx="7639">
                  <c:v>3.8210000000000002</c:v>
                </c:pt>
                <c:pt idx="7640">
                  <c:v>3.8210000000000002</c:v>
                </c:pt>
                <c:pt idx="7641">
                  <c:v>3.8220000000000001</c:v>
                </c:pt>
                <c:pt idx="7642">
                  <c:v>3.8220000000000001</c:v>
                </c:pt>
                <c:pt idx="7643">
                  <c:v>3.823</c:v>
                </c:pt>
                <c:pt idx="7644">
                  <c:v>3.823</c:v>
                </c:pt>
                <c:pt idx="7645">
                  <c:v>3.8239999999999998</c:v>
                </c:pt>
                <c:pt idx="7646">
                  <c:v>3.8239999999999998</c:v>
                </c:pt>
                <c:pt idx="7647">
                  <c:v>3.8250000000000002</c:v>
                </c:pt>
                <c:pt idx="7648">
                  <c:v>3.8250000000000002</c:v>
                </c:pt>
                <c:pt idx="7649">
                  <c:v>3.8260000000000001</c:v>
                </c:pt>
                <c:pt idx="7650">
                  <c:v>3.8260000000000001</c:v>
                </c:pt>
                <c:pt idx="7651">
                  <c:v>3.827</c:v>
                </c:pt>
                <c:pt idx="7652">
                  <c:v>3.827</c:v>
                </c:pt>
                <c:pt idx="7653">
                  <c:v>3.8279999999999998</c:v>
                </c:pt>
                <c:pt idx="7654">
                  <c:v>3.8279999999999998</c:v>
                </c:pt>
                <c:pt idx="7655">
                  <c:v>3.8290000000000002</c:v>
                </c:pt>
                <c:pt idx="7656">
                  <c:v>3.8290000000000002</c:v>
                </c:pt>
                <c:pt idx="7657">
                  <c:v>3.83</c:v>
                </c:pt>
                <c:pt idx="7658">
                  <c:v>3.83</c:v>
                </c:pt>
                <c:pt idx="7659">
                  <c:v>3.831</c:v>
                </c:pt>
                <c:pt idx="7660">
                  <c:v>3.831</c:v>
                </c:pt>
                <c:pt idx="7661">
                  <c:v>3.8319999999999999</c:v>
                </c:pt>
                <c:pt idx="7662">
                  <c:v>3.8319999999999999</c:v>
                </c:pt>
                <c:pt idx="7663">
                  <c:v>3.8330000000000002</c:v>
                </c:pt>
                <c:pt idx="7664">
                  <c:v>3.8330000000000002</c:v>
                </c:pt>
                <c:pt idx="7665">
                  <c:v>3.8340000000000001</c:v>
                </c:pt>
                <c:pt idx="7666">
                  <c:v>3.8340000000000001</c:v>
                </c:pt>
                <c:pt idx="7667">
                  <c:v>3.835</c:v>
                </c:pt>
                <c:pt idx="7668">
                  <c:v>3.835</c:v>
                </c:pt>
                <c:pt idx="7669">
                  <c:v>3.8359999999999999</c:v>
                </c:pt>
                <c:pt idx="7670">
                  <c:v>3.8359999999999999</c:v>
                </c:pt>
                <c:pt idx="7671">
                  <c:v>3.8370000000000002</c:v>
                </c:pt>
                <c:pt idx="7672">
                  <c:v>3.8370000000000002</c:v>
                </c:pt>
                <c:pt idx="7673">
                  <c:v>3.8380000000000001</c:v>
                </c:pt>
                <c:pt idx="7674">
                  <c:v>3.8380000000000001</c:v>
                </c:pt>
                <c:pt idx="7675">
                  <c:v>3.839</c:v>
                </c:pt>
                <c:pt idx="7676">
                  <c:v>3.839</c:v>
                </c:pt>
                <c:pt idx="7677">
                  <c:v>3.84</c:v>
                </c:pt>
                <c:pt idx="7678">
                  <c:v>3.84</c:v>
                </c:pt>
                <c:pt idx="7679">
                  <c:v>3.8410000000000002</c:v>
                </c:pt>
                <c:pt idx="7680">
                  <c:v>3.8410000000000002</c:v>
                </c:pt>
                <c:pt idx="7681">
                  <c:v>3.8420000000000001</c:v>
                </c:pt>
                <c:pt idx="7682">
                  <c:v>3.8420000000000001</c:v>
                </c:pt>
                <c:pt idx="7683">
                  <c:v>3.843</c:v>
                </c:pt>
                <c:pt idx="7684">
                  <c:v>3.843</c:v>
                </c:pt>
                <c:pt idx="7685">
                  <c:v>3.8439999999999999</c:v>
                </c:pt>
                <c:pt idx="7686">
                  <c:v>3.8439999999999999</c:v>
                </c:pt>
                <c:pt idx="7687">
                  <c:v>3.8450000000000002</c:v>
                </c:pt>
                <c:pt idx="7688">
                  <c:v>3.8450000000000002</c:v>
                </c:pt>
                <c:pt idx="7689">
                  <c:v>3.8460000000000001</c:v>
                </c:pt>
                <c:pt idx="7690">
                  <c:v>3.8460000000000001</c:v>
                </c:pt>
                <c:pt idx="7691">
                  <c:v>3.847</c:v>
                </c:pt>
                <c:pt idx="7692">
                  <c:v>3.847</c:v>
                </c:pt>
                <c:pt idx="7693">
                  <c:v>3.8479999999999999</c:v>
                </c:pt>
                <c:pt idx="7694">
                  <c:v>3.8479999999999999</c:v>
                </c:pt>
                <c:pt idx="7695">
                  <c:v>3.8490000000000002</c:v>
                </c:pt>
                <c:pt idx="7696">
                  <c:v>3.8490000000000002</c:v>
                </c:pt>
                <c:pt idx="7697">
                  <c:v>3.85</c:v>
                </c:pt>
                <c:pt idx="7698">
                  <c:v>3.85</c:v>
                </c:pt>
                <c:pt idx="7699">
                  <c:v>3.851</c:v>
                </c:pt>
                <c:pt idx="7700">
                  <c:v>3.851</c:v>
                </c:pt>
                <c:pt idx="7701">
                  <c:v>3.8519999999999999</c:v>
                </c:pt>
                <c:pt idx="7702">
                  <c:v>3.8519999999999999</c:v>
                </c:pt>
                <c:pt idx="7703">
                  <c:v>3.8530000000000002</c:v>
                </c:pt>
                <c:pt idx="7704">
                  <c:v>3.8530000000000002</c:v>
                </c:pt>
                <c:pt idx="7705">
                  <c:v>3.8540000000000001</c:v>
                </c:pt>
                <c:pt idx="7706">
                  <c:v>3.8540000000000001</c:v>
                </c:pt>
                <c:pt idx="7707">
                  <c:v>3.855</c:v>
                </c:pt>
                <c:pt idx="7708">
                  <c:v>3.855</c:v>
                </c:pt>
                <c:pt idx="7709">
                  <c:v>3.8559999999999999</c:v>
                </c:pt>
                <c:pt idx="7710">
                  <c:v>3.8559999999999999</c:v>
                </c:pt>
                <c:pt idx="7711">
                  <c:v>3.8570000000000002</c:v>
                </c:pt>
                <c:pt idx="7712">
                  <c:v>3.8570000000000002</c:v>
                </c:pt>
                <c:pt idx="7713">
                  <c:v>3.8580000000000001</c:v>
                </c:pt>
                <c:pt idx="7714">
                  <c:v>3.8580000000000001</c:v>
                </c:pt>
                <c:pt idx="7715">
                  <c:v>3.859</c:v>
                </c:pt>
                <c:pt idx="7716">
                  <c:v>3.859</c:v>
                </c:pt>
                <c:pt idx="7717">
                  <c:v>3.86</c:v>
                </c:pt>
                <c:pt idx="7718">
                  <c:v>3.86</c:v>
                </c:pt>
                <c:pt idx="7719">
                  <c:v>3.8610000000000002</c:v>
                </c:pt>
                <c:pt idx="7720">
                  <c:v>3.8610000000000002</c:v>
                </c:pt>
                <c:pt idx="7721">
                  <c:v>3.8620000000000001</c:v>
                </c:pt>
                <c:pt idx="7722">
                  <c:v>3.8620000000000001</c:v>
                </c:pt>
                <c:pt idx="7723">
                  <c:v>3.863</c:v>
                </c:pt>
                <c:pt idx="7724">
                  <c:v>3.863</c:v>
                </c:pt>
                <c:pt idx="7725">
                  <c:v>3.8639999999999999</c:v>
                </c:pt>
                <c:pt idx="7726">
                  <c:v>3.8639999999999999</c:v>
                </c:pt>
                <c:pt idx="7727">
                  <c:v>3.8650000000000002</c:v>
                </c:pt>
                <c:pt idx="7728">
                  <c:v>3.8650000000000002</c:v>
                </c:pt>
                <c:pt idx="7729">
                  <c:v>3.8660000000000001</c:v>
                </c:pt>
                <c:pt idx="7730">
                  <c:v>3.8660000000000001</c:v>
                </c:pt>
                <c:pt idx="7731">
                  <c:v>3.867</c:v>
                </c:pt>
                <c:pt idx="7732">
                  <c:v>3.867</c:v>
                </c:pt>
                <c:pt idx="7733">
                  <c:v>3.8679999999999999</c:v>
                </c:pt>
                <c:pt idx="7734">
                  <c:v>3.8679999999999999</c:v>
                </c:pt>
                <c:pt idx="7735">
                  <c:v>3.8690000000000002</c:v>
                </c:pt>
                <c:pt idx="7736">
                  <c:v>3.8690000000000002</c:v>
                </c:pt>
                <c:pt idx="7737">
                  <c:v>3.87</c:v>
                </c:pt>
                <c:pt idx="7738">
                  <c:v>3.87</c:v>
                </c:pt>
                <c:pt idx="7739">
                  <c:v>3.871</c:v>
                </c:pt>
                <c:pt idx="7740">
                  <c:v>3.871</c:v>
                </c:pt>
                <c:pt idx="7741">
                  <c:v>3.8719999999999999</c:v>
                </c:pt>
                <c:pt idx="7742">
                  <c:v>3.8719999999999999</c:v>
                </c:pt>
                <c:pt idx="7743">
                  <c:v>3.8730000000000002</c:v>
                </c:pt>
                <c:pt idx="7744">
                  <c:v>3.8730000000000002</c:v>
                </c:pt>
                <c:pt idx="7745">
                  <c:v>3.8740000000000001</c:v>
                </c:pt>
                <c:pt idx="7746">
                  <c:v>3.8740000000000001</c:v>
                </c:pt>
                <c:pt idx="7747">
                  <c:v>3.875</c:v>
                </c:pt>
                <c:pt idx="7748">
                  <c:v>3.875</c:v>
                </c:pt>
                <c:pt idx="7749">
                  <c:v>3.8759999999999999</c:v>
                </c:pt>
                <c:pt idx="7750">
                  <c:v>3.8759999999999999</c:v>
                </c:pt>
                <c:pt idx="7751">
                  <c:v>3.8769999999999998</c:v>
                </c:pt>
                <c:pt idx="7752">
                  <c:v>3.8769999999999998</c:v>
                </c:pt>
                <c:pt idx="7753">
                  <c:v>3.8780000000000001</c:v>
                </c:pt>
                <c:pt idx="7754">
                  <c:v>3.8780000000000001</c:v>
                </c:pt>
                <c:pt idx="7755">
                  <c:v>3.879</c:v>
                </c:pt>
                <c:pt idx="7756">
                  <c:v>3.879</c:v>
                </c:pt>
                <c:pt idx="7757">
                  <c:v>3.88</c:v>
                </c:pt>
                <c:pt idx="7758">
                  <c:v>3.88</c:v>
                </c:pt>
                <c:pt idx="7759">
                  <c:v>3.8809999999999998</c:v>
                </c:pt>
                <c:pt idx="7760">
                  <c:v>3.8809999999999998</c:v>
                </c:pt>
                <c:pt idx="7761">
                  <c:v>3.8820000000000001</c:v>
                </c:pt>
                <c:pt idx="7762">
                  <c:v>3.8820000000000001</c:v>
                </c:pt>
                <c:pt idx="7763">
                  <c:v>3.883</c:v>
                </c:pt>
                <c:pt idx="7764">
                  <c:v>3.883</c:v>
                </c:pt>
                <c:pt idx="7765">
                  <c:v>3.8839999999999999</c:v>
                </c:pt>
                <c:pt idx="7766">
                  <c:v>3.8839999999999999</c:v>
                </c:pt>
                <c:pt idx="7767">
                  <c:v>3.8849999999999998</c:v>
                </c:pt>
                <c:pt idx="7768">
                  <c:v>3.8849999999999998</c:v>
                </c:pt>
                <c:pt idx="7769">
                  <c:v>3.8860000000000001</c:v>
                </c:pt>
                <c:pt idx="7770">
                  <c:v>3.8860000000000001</c:v>
                </c:pt>
                <c:pt idx="7771">
                  <c:v>3.887</c:v>
                </c:pt>
                <c:pt idx="7772">
                  <c:v>3.887</c:v>
                </c:pt>
                <c:pt idx="7773">
                  <c:v>3.8879999999999999</c:v>
                </c:pt>
                <c:pt idx="7774">
                  <c:v>3.8879999999999999</c:v>
                </c:pt>
                <c:pt idx="7775">
                  <c:v>3.8889999999999998</c:v>
                </c:pt>
                <c:pt idx="7776">
                  <c:v>3.8889999999999998</c:v>
                </c:pt>
                <c:pt idx="7777">
                  <c:v>3.89</c:v>
                </c:pt>
                <c:pt idx="7778">
                  <c:v>3.89</c:v>
                </c:pt>
                <c:pt idx="7779">
                  <c:v>3.891</c:v>
                </c:pt>
                <c:pt idx="7780">
                  <c:v>3.891</c:v>
                </c:pt>
                <c:pt idx="7781">
                  <c:v>3.8919999999999999</c:v>
                </c:pt>
                <c:pt idx="7782">
                  <c:v>3.8919999999999999</c:v>
                </c:pt>
                <c:pt idx="7783">
                  <c:v>3.8929999999999998</c:v>
                </c:pt>
                <c:pt idx="7784">
                  <c:v>3.8929999999999998</c:v>
                </c:pt>
                <c:pt idx="7785">
                  <c:v>3.8940000000000001</c:v>
                </c:pt>
                <c:pt idx="7786">
                  <c:v>3.8940000000000001</c:v>
                </c:pt>
                <c:pt idx="7787">
                  <c:v>3.895</c:v>
                </c:pt>
                <c:pt idx="7788">
                  <c:v>3.895</c:v>
                </c:pt>
                <c:pt idx="7789">
                  <c:v>3.8959999999999999</c:v>
                </c:pt>
                <c:pt idx="7790">
                  <c:v>3.8959999999999999</c:v>
                </c:pt>
                <c:pt idx="7791">
                  <c:v>3.8969999999999998</c:v>
                </c:pt>
                <c:pt idx="7792">
                  <c:v>3.8969999999999998</c:v>
                </c:pt>
                <c:pt idx="7793">
                  <c:v>3.8980000000000001</c:v>
                </c:pt>
                <c:pt idx="7794">
                  <c:v>3.8980000000000001</c:v>
                </c:pt>
                <c:pt idx="7795">
                  <c:v>3.899</c:v>
                </c:pt>
                <c:pt idx="7796">
                  <c:v>3.899</c:v>
                </c:pt>
                <c:pt idx="7797">
                  <c:v>3.9</c:v>
                </c:pt>
                <c:pt idx="7798">
                  <c:v>3.9</c:v>
                </c:pt>
                <c:pt idx="7799">
                  <c:v>3.9009999999999998</c:v>
                </c:pt>
                <c:pt idx="7800">
                  <c:v>3.9009999999999998</c:v>
                </c:pt>
                <c:pt idx="7801">
                  <c:v>3.9020000000000001</c:v>
                </c:pt>
                <c:pt idx="7802">
                  <c:v>3.9020000000000001</c:v>
                </c:pt>
                <c:pt idx="7803">
                  <c:v>3.903</c:v>
                </c:pt>
                <c:pt idx="7804">
                  <c:v>3.903</c:v>
                </c:pt>
                <c:pt idx="7805">
                  <c:v>3.9039999999999999</c:v>
                </c:pt>
                <c:pt idx="7806">
                  <c:v>3.9039999999999999</c:v>
                </c:pt>
                <c:pt idx="7807">
                  <c:v>3.9049999999999998</c:v>
                </c:pt>
                <c:pt idx="7808">
                  <c:v>3.9049999999999998</c:v>
                </c:pt>
                <c:pt idx="7809">
                  <c:v>3.9060000000000001</c:v>
                </c:pt>
                <c:pt idx="7810">
                  <c:v>3.9060000000000001</c:v>
                </c:pt>
                <c:pt idx="7811">
                  <c:v>3.907</c:v>
                </c:pt>
                <c:pt idx="7812">
                  <c:v>3.907</c:v>
                </c:pt>
                <c:pt idx="7813">
                  <c:v>3.9079999999999999</c:v>
                </c:pt>
                <c:pt idx="7814">
                  <c:v>3.9079999999999999</c:v>
                </c:pt>
                <c:pt idx="7815">
                  <c:v>3.9089999999999998</c:v>
                </c:pt>
                <c:pt idx="7816">
                  <c:v>3.9089999999999998</c:v>
                </c:pt>
                <c:pt idx="7817">
                  <c:v>3.91</c:v>
                </c:pt>
                <c:pt idx="7818">
                  <c:v>3.91</c:v>
                </c:pt>
                <c:pt idx="7819">
                  <c:v>3.911</c:v>
                </c:pt>
                <c:pt idx="7820">
                  <c:v>3.911</c:v>
                </c:pt>
                <c:pt idx="7821">
                  <c:v>3.9119999999999999</c:v>
                </c:pt>
                <c:pt idx="7822">
                  <c:v>3.9119999999999999</c:v>
                </c:pt>
                <c:pt idx="7823">
                  <c:v>3.9129999999999998</c:v>
                </c:pt>
                <c:pt idx="7824">
                  <c:v>3.9129999999999998</c:v>
                </c:pt>
                <c:pt idx="7825">
                  <c:v>3.9140000000000001</c:v>
                </c:pt>
                <c:pt idx="7826">
                  <c:v>3.9140000000000001</c:v>
                </c:pt>
                <c:pt idx="7827">
                  <c:v>3.915</c:v>
                </c:pt>
                <c:pt idx="7828">
                  <c:v>3.915</c:v>
                </c:pt>
                <c:pt idx="7829">
                  <c:v>3.9159999999999999</c:v>
                </c:pt>
                <c:pt idx="7830">
                  <c:v>3.9159999999999999</c:v>
                </c:pt>
                <c:pt idx="7831">
                  <c:v>3.9169999999999998</c:v>
                </c:pt>
                <c:pt idx="7832">
                  <c:v>3.9169999999999998</c:v>
                </c:pt>
                <c:pt idx="7833">
                  <c:v>3.9180000000000001</c:v>
                </c:pt>
                <c:pt idx="7834">
                  <c:v>3.9180000000000001</c:v>
                </c:pt>
                <c:pt idx="7835">
                  <c:v>3.919</c:v>
                </c:pt>
                <c:pt idx="7836">
                  <c:v>3.919</c:v>
                </c:pt>
                <c:pt idx="7837">
                  <c:v>3.92</c:v>
                </c:pt>
                <c:pt idx="7838">
                  <c:v>3.92</c:v>
                </c:pt>
                <c:pt idx="7839">
                  <c:v>3.9209999999999998</c:v>
                </c:pt>
                <c:pt idx="7840">
                  <c:v>3.9209999999999998</c:v>
                </c:pt>
                <c:pt idx="7841">
                  <c:v>3.9220000000000002</c:v>
                </c:pt>
                <c:pt idx="7842">
                  <c:v>3.9220000000000002</c:v>
                </c:pt>
                <c:pt idx="7843">
                  <c:v>3.923</c:v>
                </c:pt>
                <c:pt idx="7844">
                  <c:v>3.923</c:v>
                </c:pt>
                <c:pt idx="7845">
                  <c:v>3.9239999999999999</c:v>
                </c:pt>
                <c:pt idx="7846">
                  <c:v>3.9239999999999999</c:v>
                </c:pt>
                <c:pt idx="7847">
                  <c:v>3.9249999999999998</c:v>
                </c:pt>
                <c:pt idx="7848">
                  <c:v>3.9249999999999998</c:v>
                </c:pt>
                <c:pt idx="7849">
                  <c:v>3.9260000000000002</c:v>
                </c:pt>
                <c:pt idx="7850">
                  <c:v>3.9260000000000002</c:v>
                </c:pt>
                <c:pt idx="7851">
                  <c:v>3.927</c:v>
                </c:pt>
                <c:pt idx="7852">
                  <c:v>3.927</c:v>
                </c:pt>
                <c:pt idx="7853">
                  <c:v>3.9279999999999999</c:v>
                </c:pt>
                <c:pt idx="7854">
                  <c:v>3.9279999999999999</c:v>
                </c:pt>
                <c:pt idx="7855">
                  <c:v>3.9289999999999998</c:v>
                </c:pt>
                <c:pt idx="7856">
                  <c:v>3.9289999999999998</c:v>
                </c:pt>
                <c:pt idx="7857">
                  <c:v>3.93</c:v>
                </c:pt>
                <c:pt idx="7858">
                  <c:v>3.93</c:v>
                </c:pt>
                <c:pt idx="7859">
                  <c:v>3.931</c:v>
                </c:pt>
                <c:pt idx="7860">
                  <c:v>3.931</c:v>
                </c:pt>
                <c:pt idx="7861">
                  <c:v>3.9319999999999999</c:v>
                </c:pt>
                <c:pt idx="7862">
                  <c:v>3.9319999999999999</c:v>
                </c:pt>
                <c:pt idx="7863">
                  <c:v>3.9329999999999998</c:v>
                </c:pt>
                <c:pt idx="7864">
                  <c:v>3.9329999999999998</c:v>
                </c:pt>
                <c:pt idx="7865">
                  <c:v>3.9340000000000002</c:v>
                </c:pt>
                <c:pt idx="7866">
                  <c:v>3.9340000000000002</c:v>
                </c:pt>
                <c:pt idx="7867">
                  <c:v>3.9350000000000001</c:v>
                </c:pt>
                <c:pt idx="7868">
                  <c:v>3.9350000000000001</c:v>
                </c:pt>
                <c:pt idx="7869">
                  <c:v>3.9359999999999999</c:v>
                </c:pt>
                <c:pt idx="7870">
                  <c:v>3.9359999999999999</c:v>
                </c:pt>
                <c:pt idx="7871">
                  <c:v>3.9369999999999998</c:v>
                </c:pt>
                <c:pt idx="7872">
                  <c:v>3.9369999999999998</c:v>
                </c:pt>
                <c:pt idx="7873">
                  <c:v>3.9380000000000002</c:v>
                </c:pt>
                <c:pt idx="7874">
                  <c:v>3.9380000000000002</c:v>
                </c:pt>
                <c:pt idx="7875">
                  <c:v>3.9390000000000001</c:v>
                </c:pt>
                <c:pt idx="7876">
                  <c:v>3.9390000000000001</c:v>
                </c:pt>
                <c:pt idx="7877">
                  <c:v>3.94</c:v>
                </c:pt>
                <c:pt idx="7878">
                  <c:v>3.94</c:v>
                </c:pt>
                <c:pt idx="7879">
                  <c:v>3.9409999999999998</c:v>
                </c:pt>
                <c:pt idx="7880">
                  <c:v>3.9409999999999998</c:v>
                </c:pt>
                <c:pt idx="7881">
                  <c:v>3.9420000000000002</c:v>
                </c:pt>
                <c:pt idx="7882">
                  <c:v>3.9420000000000002</c:v>
                </c:pt>
                <c:pt idx="7883">
                  <c:v>3.9430000000000001</c:v>
                </c:pt>
                <c:pt idx="7884">
                  <c:v>3.9430000000000001</c:v>
                </c:pt>
                <c:pt idx="7885">
                  <c:v>3.944</c:v>
                </c:pt>
                <c:pt idx="7886">
                  <c:v>3.944</c:v>
                </c:pt>
                <c:pt idx="7887">
                  <c:v>3.9449999999999998</c:v>
                </c:pt>
                <c:pt idx="7888">
                  <c:v>3.9449999999999998</c:v>
                </c:pt>
                <c:pt idx="7889">
                  <c:v>3.9460000000000002</c:v>
                </c:pt>
                <c:pt idx="7890">
                  <c:v>3.9460000000000002</c:v>
                </c:pt>
                <c:pt idx="7891">
                  <c:v>3.9470000000000001</c:v>
                </c:pt>
                <c:pt idx="7892">
                  <c:v>3.9470000000000001</c:v>
                </c:pt>
                <c:pt idx="7893">
                  <c:v>3.948</c:v>
                </c:pt>
                <c:pt idx="7894">
                  <c:v>3.948</c:v>
                </c:pt>
                <c:pt idx="7895">
                  <c:v>3.9489999999999998</c:v>
                </c:pt>
                <c:pt idx="7896">
                  <c:v>3.9489999999999998</c:v>
                </c:pt>
                <c:pt idx="7897">
                  <c:v>3.95</c:v>
                </c:pt>
                <c:pt idx="7898">
                  <c:v>3.95</c:v>
                </c:pt>
                <c:pt idx="7899">
                  <c:v>3.9510000000000001</c:v>
                </c:pt>
                <c:pt idx="7900">
                  <c:v>3.9510000000000001</c:v>
                </c:pt>
                <c:pt idx="7901">
                  <c:v>3.952</c:v>
                </c:pt>
                <c:pt idx="7902">
                  <c:v>3.952</c:v>
                </c:pt>
                <c:pt idx="7903">
                  <c:v>3.9529999999999998</c:v>
                </c:pt>
                <c:pt idx="7904">
                  <c:v>3.9529999999999998</c:v>
                </c:pt>
                <c:pt idx="7905">
                  <c:v>3.9540000000000002</c:v>
                </c:pt>
                <c:pt idx="7906">
                  <c:v>3.9540000000000002</c:v>
                </c:pt>
                <c:pt idx="7907">
                  <c:v>3.9550000000000001</c:v>
                </c:pt>
                <c:pt idx="7908">
                  <c:v>3.9550000000000001</c:v>
                </c:pt>
                <c:pt idx="7909">
                  <c:v>3.956</c:v>
                </c:pt>
                <c:pt idx="7910">
                  <c:v>3.956</c:v>
                </c:pt>
                <c:pt idx="7911">
                  <c:v>3.9569999999999999</c:v>
                </c:pt>
                <c:pt idx="7912">
                  <c:v>3.9569999999999999</c:v>
                </c:pt>
                <c:pt idx="7913">
                  <c:v>3.9580000000000002</c:v>
                </c:pt>
                <c:pt idx="7914">
                  <c:v>3.9580000000000002</c:v>
                </c:pt>
                <c:pt idx="7915">
                  <c:v>3.9590000000000001</c:v>
                </c:pt>
                <c:pt idx="7916">
                  <c:v>3.9590000000000001</c:v>
                </c:pt>
                <c:pt idx="7917">
                  <c:v>3.96</c:v>
                </c:pt>
                <c:pt idx="7918">
                  <c:v>3.96</c:v>
                </c:pt>
                <c:pt idx="7919">
                  <c:v>3.9609999999999999</c:v>
                </c:pt>
                <c:pt idx="7920">
                  <c:v>3.9609999999999999</c:v>
                </c:pt>
                <c:pt idx="7921">
                  <c:v>3.9620000000000002</c:v>
                </c:pt>
                <c:pt idx="7922">
                  <c:v>3.9620000000000002</c:v>
                </c:pt>
                <c:pt idx="7923">
                  <c:v>3.9630000000000001</c:v>
                </c:pt>
                <c:pt idx="7924">
                  <c:v>3.9630000000000001</c:v>
                </c:pt>
                <c:pt idx="7925">
                  <c:v>3.964</c:v>
                </c:pt>
                <c:pt idx="7926">
                  <c:v>3.964</c:v>
                </c:pt>
                <c:pt idx="7927">
                  <c:v>3.9649999999999999</c:v>
                </c:pt>
                <c:pt idx="7928">
                  <c:v>3.9649999999999999</c:v>
                </c:pt>
                <c:pt idx="7929">
                  <c:v>3.9660000000000002</c:v>
                </c:pt>
                <c:pt idx="7930">
                  <c:v>3.9660000000000002</c:v>
                </c:pt>
                <c:pt idx="7931">
                  <c:v>3.9670000000000001</c:v>
                </c:pt>
                <c:pt idx="7932">
                  <c:v>3.9670000000000001</c:v>
                </c:pt>
                <c:pt idx="7933">
                  <c:v>3.968</c:v>
                </c:pt>
                <c:pt idx="7934">
                  <c:v>3.968</c:v>
                </c:pt>
                <c:pt idx="7935">
                  <c:v>3.9689999999999999</c:v>
                </c:pt>
                <c:pt idx="7936">
                  <c:v>3.9689999999999999</c:v>
                </c:pt>
                <c:pt idx="7937">
                  <c:v>3.97</c:v>
                </c:pt>
                <c:pt idx="7938">
                  <c:v>3.97</c:v>
                </c:pt>
                <c:pt idx="7939">
                  <c:v>3.9710000000000001</c:v>
                </c:pt>
                <c:pt idx="7940">
                  <c:v>3.9710000000000001</c:v>
                </c:pt>
                <c:pt idx="7941">
                  <c:v>3.972</c:v>
                </c:pt>
                <c:pt idx="7942">
                  <c:v>3.972</c:v>
                </c:pt>
                <c:pt idx="7943">
                  <c:v>3.9729999999999999</c:v>
                </c:pt>
                <c:pt idx="7944">
                  <c:v>3.9729999999999999</c:v>
                </c:pt>
                <c:pt idx="7945">
                  <c:v>3.9740000000000002</c:v>
                </c:pt>
                <c:pt idx="7946">
                  <c:v>3.9740000000000002</c:v>
                </c:pt>
                <c:pt idx="7947">
                  <c:v>3.9750000000000001</c:v>
                </c:pt>
                <c:pt idx="7948">
                  <c:v>3.9750000000000001</c:v>
                </c:pt>
                <c:pt idx="7949">
                  <c:v>3.976</c:v>
                </c:pt>
                <c:pt idx="7950">
                  <c:v>3.976</c:v>
                </c:pt>
                <c:pt idx="7951">
                  <c:v>3.9769999999999999</c:v>
                </c:pt>
                <c:pt idx="7952">
                  <c:v>3.9769999999999999</c:v>
                </c:pt>
                <c:pt idx="7953">
                  <c:v>3.9780000000000002</c:v>
                </c:pt>
                <c:pt idx="7954">
                  <c:v>3.9780000000000002</c:v>
                </c:pt>
                <c:pt idx="7955">
                  <c:v>3.9790000000000001</c:v>
                </c:pt>
                <c:pt idx="7956">
                  <c:v>3.9790000000000001</c:v>
                </c:pt>
                <c:pt idx="7957">
                  <c:v>3.98</c:v>
                </c:pt>
                <c:pt idx="7958">
                  <c:v>3.98</c:v>
                </c:pt>
                <c:pt idx="7959">
                  <c:v>3.9809999999999999</c:v>
                </c:pt>
                <c:pt idx="7960">
                  <c:v>3.9809999999999999</c:v>
                </c:pt>
                <c:pt idx="7961">
                  <c:v>3.9820000000000002</c:v>
                </c:pt>
                <c:pt idx="7962">
                  <c:v>3.9820000000000002</c:v>
                </c:pt>
                <c:pt idx="7963">
                  <c:v>3.9830000000000001</c:v>
                </c:pt>
                <c:pt idx="7964">
                  <c:v>3.9830000000000001</c:v>
                </c:pt>
                <c:pt idx="7965">
                  <c:v>3.984</c:v>
                </c:pt>
                <c:pt idx="7966">
                  <c:v>3.984</c:v>
                </c:pt>
                <c:pt idx="7967">
                  <c:v>3.9849999999999999</c:v>
                </c:pt>
                <c:pt idx="7968">
                  <c:v>3.9849999999999999</c:v>
                </c:pt>
                <c:pt idx="7969">
                  <c:v>3.9860000000000002</c:v>
                </c:pt>
                <c:pt idx="7970">
                  <c:v>3.9860000000000002</c:v>
                </c:pt>
                <c:pt idx="7971">
                  <c:v>3.9870000000000001</c:v>
                </c:pt>
                <c:pt idx="7972">
                  <c:v>3.9870000000000001</c:v>
                </c:pt>
                <c:pt idx="7973">
                  <c:v>3.988</c:v>
                </c:pt>
                <c:pt idx="7974">
                  <c:v>3.988</c:v>
                </c:pt>
                <c:pt idx="7975">
                  <c:v>3.9889999999999999</c:v>
                </c:pt>
                <c:pt idx="7976">
                  <c:v>3.9889999999999999</c:v>
                </c:pt>
                <c:pt idx="7977">
                  <c:v>3.99</c:v>
                </c:pt>
                <c:pt idx="7978">
                  <c:v>3.99</c:v>
                </c:pt>
                <c:pt idx="7979">
                  <c:v>3.9910000000000001</c:v>
                </c:pt>
                <c:pt idx="7980">
                  <c:v>3.9910000000000001</c:v>
                </c:pt>
                <c:pt idx="7981">
                  <c:v>3.992</c:v>
                </c:pt>
                <c:pt idx="7982">
                  <c:v>3.992</c:v>
                </c:pt>
                <c:pt idx="7983">
                  <c:v>3.9929999999999999</c:v>
                </c:pt>
                <c:pt idx="7984">
                  <c:v>3.9929999999999999</c:v>
                </c:pt>
                <c:pt idx="7985">
                  <c:v>3.9940000000000002</c:v>
                </c:pt>
                <c:pt idx="7986">
                  <c:v>3.9940000000000002</c:v>
                </c:pt>
                <c:pt idx="7987">
                  <c:v>3.9950000000000001</c:v>
                </c:pt>
                <c:pt idx="7988">
                  <c:v>3.9950000000000001</c:v>
                </c:pt>
                <c:pt idx="7989">
                  <c:v>3.996</c:v>
                </c:pt>
                <c:pt idx="7990">
                  <c:v>3.996</c:v>
                </c:pt>
                <c:pt idx="7991">
                  <c:v>3.9969999999999999</c:v>
                </c:pt>
                <c:pt idx="7992">
                  <c:v>3.9969999999999999</c:v>
                </c:pt>
                <c:pt idx="7993">
                  <c:v>3.9980000000000002</c:v>
                </c:pt>
                <c:pt idx="7994">
                  <c:v>3.9980000000000002</c:v>
                </c:pt>
                <c:pt idx="7995">
                  <c:v>3.9990000000000001</c:v>
                </c:pt>
                <c:pt idx="7996">
                  <c:v>3.9990000000000001</c:v>
                </c:pt>
                <c:pt idx="7997">
                  <c:v>4</c:v>
                </c:pt>
                <c:pt idx="7998">
                  <c:v>4</c:v>
                </c:pt>
                <c:pt idx="7999">
                  <c:v>4.0010000000000003</c:v>
                </c:pt>
                <c:pt idx="8000">
                  <c:v>4.0010000000000003</c:v>
                </c:pt>
                <c:pt idx="8001">
                  <c:v>4.0019999999999998</c:v>
                </c:pt>
                <c:pt idx="8002">
                  <c:v>4.0019999999999998</c:v>
                </c:pt>
                <c:pt idx="8003">
                  <c:v>4.0030000000000001</c:v>
                </c:pt>
                <c:pt idx="8004">
                  <c:v>4.0030000000000001</c:v>
                </c:pt>
                <c:pt idx="8005">
                  <c:v>4.0039999999999996</c:v>
                </c:pt>
                <c:pt idx="8006">
                  <c:v>4.0039999999999996</c:v>
                </c:pt>
                <c:pt idx="8007">
                  <c:v>4.0049999999999999</c:v>
                </c:pt>
                <c:pt idx="8008">
                  <c:v>4.0049999999999999</c:v>
                </c:pt>
                <c:pt idx="8009">
                  <c:v>4.0060000000000002</c:v>
                </c:pt>
                <c:pt idx="8010">
                  <c:v>4.0060000000000002</c:v>
                </c:pt>
                <c:pt idx="8011">
                  <c:v>4.0069999999999997</c:v>
                </c:pt>
                <c:pt idx="8012">
                  <c:v>4.0069999999999997</c:v>
                </c:pt>
                <c:pt idx="8013">
                  <c:v>4.008</c:v>
                </c:pt>
                <c:pt idx="8014">
                  <c:v>4.008</c:v>
                </c:pt>
                <c:pt idx="8015">
                  <c:v>4.0090000000000003</c:v>
                </c:pt>
                <c:pt idx="8016">
                  <c:v>4.0090000000000003</c:v>
                </c:pt>
                <c:pt idx="8017">
                  <c:v>4.01</c:v>
                </c:pt>
                <c:pt idx="8018">
                  <c:v>4.01</c:v>
                </c:pt>
                <c:pt idx="8019">
                  <c:v>4.0110000000000001</c:v>
                </c:pt>
                <c:pt idx="8020">
                  <c:v>4.0110000000000001</c:v>
                </c:pt>
                <c:pt idx="8021">
                  <c:v>4.0119999999999996</c:v>
                </c:pt>
                <c:pt idx="8022">
                  <c:v>4.0119999999999996</c:v>
                </c:pt>
                <c:pt idx="8023">
                  <c:v>4.0129999999999999</c:v>
                </c:pt>
                <c:pt idx="8024">
                  <c:v>4.0129999999999999</c:v>
                </c:pt>
                <c:pt idx="8025">
                  <c:v>4.0140000000000002</c:v>
                </c:pt>
                <c:pt idx="8026">
                  <c:v>4.0140000000000002</c:v>
                </c:pt>
                <c:pt idx="8027">
                  <c:v>4.0149999999999997</c:v>
                </c:pt>
                <c:pt idx="8028">
                  <c:v>4.0149999999999997</c:v>
                </c:pt>
                <c:pt idx="8029">
                  <c:v>4.016</c:v>
                </c:pt>
                <c:pt idx="8030">
                  <c:v>4.016</c:v>
                </c:pt>
                <c:pt idx="8031">
                  <c:v>4.0170000000000003</c:v>
                </c:pt>
                <c:pt idx="8032">
                  <c:v>4.0170000000000003</c:v>
                </c:pt>
                <c:pt idx="8033">
                  <c:v>4.0179999999999998</c:v>
                </c:pt>
                <c:pt idx="8034">
                  <c:v>4.0179999999999998</c:v>
                </c:pt>
                <c:pt idx="8035">
                  <c:v>4.0190000000000001</c:v>
                </c:pt>
                <c:pt idx="8036">
                  <c:v>4.0190000000000001</c:v>
                </c:pt>
                <c:pt idx="8037">
                  <c:v>4.0199999999999996</c:v>
                </c:pt>
                <c:pt idx="8038">
                  <c:v>4.0199999999999996</c:v>
                </c:pt>
                <c:pt idx="8039">
                  <c:v>4.0209999999999999</c:v>
                </c:pt>
                <c:pt idx="8040">
                  <c:v>4.0209999999999999</c:v>
                </c:pt>
                <c:pt idx="8041">
                  <c:v>4.0220000000000002</c:v>
                </c:pt>
                <c:pt idx="8042">
                  <c:v>4.0220000000000002</c:v>
                </c:pt>
                <c:pt idx="8043">
                  <c:v>4.0229999999999997</c:v>
                </c:pt>
                <c:pt idx="8044">
                  <c:v>4.0229999999999997</c:v>
                </c:pt>
                <c:pt idx="8045">
                  <c:v>4.024</c:v>
                </c:pt>
                <c:pt idx="8046">
                  <c:v>4.024</c:v>
                </c:pt>
                <c:pt idx="8047">
                  <c:v>4.0250000000000004</c:v>
                </c:pt>
                <c:pt idx="8048">
                  <c:v>4.0250000000000004</c:v>
                </c:pt>
                <c:pt idx="8049">
                  <c:v>4.0259999999999998</c:v>
                </c:pt>
                <c:pt idx="8050">
                  <c:v>4.0259999999999998</c:v>
                </c:pt>
                <c:pt idx="8051">
                  <c:v>4.0270000000000001</c:v>
                </c:pt>
                <c:pt idx="8052">
                  <c:v>4.0270000000000001</c:v>
                </c:pt>
                <c:pt idx="8053">
                  <c:v>4.0279999999999996</c:v>
                </c:pt>
                <c:pt idx="8054">
                  <c:v>4.0279999999999996</c:v>
                </c:pt>
                <c:pt idx="8055">
                  <c:v>4.0289999999999999</c:v>
                </c:pt>
                <c:pt idx="8056">
                  <c:v>4.0289999999999999</c:v>
                </c:pt>
                <c:pt idx="8057">
                  <c:v>4.03</c:v>
                </c:pt>
                <c:pt idx="8058">
                  <c:v>4.03</c:v>
                </c:pt>
                <c:pt idx="8059">
                  <c:v>4.0309999999999997</c:v>
                </c:pt>
                <c:pt idx="8060">
                  <c:v>4.0309999999999997</c:v>
                </c:pt>
                <c:pt idx="8061">
                  <c:v>4.032</c:v>
                </c:pt>
                <c:pt idx="8062">
                  <c:v>4.032</c:v>
                </c:pt>
                <c:pt idx="8063">
                  <c:v>4.0330000000000004</c:v>
                </c:pt>
                <c:pt idx="8064">
                  <c:v>4.0330000000000004</c:v>
                </c:pt>
                <c:pt idx="8065">
                  <c:v>4.0339999999999998</c:v>
                </c:pt>
                <c:pt idx="8066">
                  <c:v>4.0339999999999998</c:v>
                </c:pt>
                <c:pt idx="8067">
                  <c:v>4.0350000000000001</c:v>
                </c:pt>
                <c:pt idx="8068">
                  <c:v>4.0350000000000001</c:v>
                </c:pt>
                <c:pt idx="8069">
                  <c:v>4.0359999999999996</c:v>
                </c:pt>
                <c:pt idx="8070">
                  <c:v>4.0359999999999996</c:v>
                </c:pt>
                <c:pt idx="8071">
                  <c:v>4.0369999999999999</c:v>
                </c:pt>
                <c:pt idx="8072">
                  <c:v>4.0369999999999999</c:v>
                </c:pt>
                <c:pt idx="8073">
                  <c:v>4.0380000000000003</c:v>
                </c:pt>
                <c:pt idx="8074">
                  <c:v>4.0380000000000003</c:v>
                </c:pt>
                <c:pt idx="8075">
                  <c:v>4.0389999999999997</c:v>
                </c:pt>
                <c:pt idx="8076">
                  <c:v>4.0389999999999997</c:v>
                </c:pt>
                <c:pt idx="8077">
                  <c:v>4.04</c:v>
                </c:pt>
                <c:pt idx="8078">
                  <c:v>4.04</c:v>
                </c:pt>
                <c:pt idx="8079">
                  <c:v>4.0410000000000004</c:v>
                </c:pt>
                <c:pt idx="8080">
                  <c:v>4.0410000000000004</c:v>
                </c:pt>
                <c:pt idx="8081">
                  <c:v>4.0419999999999998</c:v>
                </c:pt>
                <c:pt idx="8082">
                  <c:v>4.0419999999999998</c:v>
                </c:pt>
                <c:pt idx="8083">
                  <c:v>4.0430000000000001</c:v>
                </c:pt>
                <c:pt idx="8084">
                  <c:v>4.0430000000000001</c:v>
                </c:pt>
                <c:pt idx="8085">
                  <c:v>4.0439999999999996</c:v>
                </c:pt>
                <c:pt idx="8086">
                  <c:v>4.0439999999999996</c:v>
                </c:pt>
                <c:pt idx="8087">
                  <c:v>4.0449999999999999</c:v>
                </c:pt>
                <c:pt idx="8088">
                  <c:v>4.0449999999999999</c:v>
                </c:pt>
                <c:pt idx="8089">
                  <c:v>4.0460000000000003</c:v>
                </c:pt>
                <c:pt idx="8090">
                  <c:v>4.0460000000000003</c:v>
                </c:pt>
                <c:pt idx="8091">
                  <c:v>4.0469999999999997</c:v>
                </c:pt>
                <c:pt idx="8092">
                  <c:v>4.0469999999999997</c:v>
                </c:pt>
                <c:pt idx="8093">
                  <c:v>4.048</c:v>
                </c:pt>
                <c:pt idx="8094">
                  <c:v>4.048</c:v>
                </c:pt>
                <c:pt idx="8095">
                  <c:v>4.0490000000000004</c:v>
                </c:pt>
                <c:pt idx="8096">
                  <c:v>4.0490000000000004</c:v>
                </c:pt>
                <c:pt idx="8097">
                  <c:v>4.05</c:v>
                </c:pt>
                <c:pt idx="8098">
                  <c:v>4.05</c:v>
                </c:pt>
                <c:pt idx="8099">
                  <c:v>4.0510000000000002</c:v>
                </c:pt>
                <c:pt idx="8100">
                  <c:v>4.0510000000000002</c:v>
                </c:pt>
                <c:pt idx="8101">
                  <c:v>4.0519999999999996</c:v>
                </c:pt>
                <c:pt idx="8102">
                  <c:v>4.0519999999999996</c:v>
                </c:pt>
                <c:pt idx="8103">
                  <c:v>4.0529999999999999</c:v>
                </c:pt>
                <c:pt idx="8104">
                  <c:v>4.0529999999999999</c:v>
                </c:pt>
                <c:pt idx="8105">
                  <c:v>4.0540000000000003</c:v>
                </c:pt>
                <c:pt idx="8106">
                  <c:v>4.0540000000000003</c:v>
                </c:pt>
                <c:pt idx="8107">
                  <c:v>4.0549999999999997</c:v>
                </c:pt>
                <c:pt idx="8108">
                  <c:v>4.0549999999999997</c:v>
                </c:pt>
                <c:pt idx="8109">
                  <c:v>4.056</c:v>
                </c:pt>
                <c:pt idx="8110">
                  <c:v>4.056</c:v>
                </c:pt>
                <c:pt idx="8111">
                  <c:v>4.0570000000000004</c:v>
                </c:pt>
                <c:pt idx="8112">
                  <c:v>4.0570000000000004</c:v>
                </c:pt>
                <c:pt idx="8113">
                  <c:v>4.0579999999999998</c:v>
                </c:pt>
                <c:pt idx="8114">
                  <c:v>4.0579999999999998</c:v>
                </c:pt>
                <c:pt idx="8115">
                  <c:v>4.0590000000000002</c:v>
                </c:pt>
                <c:pt idx="8116">
                  <c:v>4.0590000000000002</c:v>
                </c:pt>
                <c:pt idx="8117">
                  <c:v>4.0599999999999996</c:v>
                </c:pt>
                <c:pt idx="8118">
                  <c:v>4.0599999999999996</c:v>
                </c:pt>
                <c:pt idx="8119">
                  <c:v>4.0609999999999999</c:v>
                </c:pt>
                <c:pt idx="8120">
                  <c:v>4.0609999999999999</c:v>
                </c:pt>
                <c:pt idx="8121">
                  <c:v>4.0620000000000003</c:v>
                </c:pt>
                <c:pt idx="8122">
                  <c:v>4.0620000000000003</c:v>
                </c:pt>
                <c:pt idx="8123">
                  <c:v>4.0629999999999997</c:v>
                </c:pt>
                <c:pt idx="8124">
                  <c:v>4.0629999999999997</c:v>
                </c:pt>
                <c:pt idx="8125">
                  <c:v>4.0640000000000001</c:v>
                </c:pt>
                <c:pt idx="8126">
                  <c:v>4.0640000000000001</c:v>
                </c:pt>
                <c:pt idx="8127">
                  <c:v>4.0650000000000004</c:v>
                </c:pt>
                <c:pt idx="8128">
                  <c:v>4.0650000000000004</c:v>
                </c:pt>
                <c:pt idx="8129">
                  <c:v>4.0659999999999998</c:v>
                </c:pt>
                <c:pt idx="8130">
                  <c:v>4.0659999999999998</c:v>
                </c:pt>
                <c:pt idx="8131">
                  <c:v>4.0670000000000002</c:v>
                </c:pt>
                <c:pt idx="8132">
                  <c:v>4.0670000000000002</c:v>
                </c:pt>
                <c:pt idx="8133">
                  <c:v>4.0679999999999996</c:v>
                </c:pt>
                <c:pt idx="8134">
                  <c:v>4.0679999999999996</c:v>
                </c:pt>
                <c:pt idx="8135">
                  <c:v>4.069</c:v>
                </c:pt>
                <c:pt idx="8136">
                  <c:v>4.069</c:v>
                </c:pt>
                <c:pt idx="8137">
                  <c:v>4.07</c:v>
                </c:pt>
                <c:pt idx="8138">
                  <c:v>4.07</c:v>
                </c:pt>
                <c:pt idx="8139">
                  <c:v>4.0709999999999997</c:v>
                </c:pt>
                <c:pt idx="8140">
                  <c:v>4.0709999999999997</c:v>
                </c:pt>
                <c:pt idx="8141">
                  <c:v>4.0720000000000001</c:v>
                </c:pt>
                <c:pt idx="8142">
                  <c:v>4.0720000000000001</c:v>
                </c:pt>
                <c:pt idx="8143">
                  <c:v>4.0730000000000004</c:v>
                </c:pt>
                <c:pt idx="8144">
                  <c:v>4.0730000000000004</c:v>
                </c:pt>
                <c:pt idx="8145">
                  <c:v>4.0739999999999998</c:v>
                </c:pt>
                <c:pt idx="8146">
                  <c:v>4.0739999999999998</c:v>
                </c:pt>
                <c:pt idx="8147">
                  <c:v>4.0750000000000002</c:v>
                </c:pt>
                <c:pt idx="8148">
                  <c:v>4.0750000000000002</c:v>
                </c:pt>
                <c:pt idx="8149">
                  <c:v>4.0759999999999996</c:v>
                </c:pt>
                <c:pt idx="8150">
                  <c:v>4.0759999999999996</c:v>
                </c:pt>
                <c:pt idx="8151">
                  <c:v>4.077</c:v>
                </c:pt>
                <c:pt idx="8152">
                  <c:v>4.077</c:v>
                </c:pt>
                <c:pt idx="8153">
                  <c:v>4.0780000000000003</c:v>
                </c:pt>
                <c:pt idx="8154">
                  <c:v>4.0780000000000003</c:v>
                </c:pt>
                <c:pt idx="8155">
                  <c:v>4.0789999999999997</c:v>
                </c:pt>
                <c:pt idx="8156">
                  <c:v>4.0789999999999997</c:v>
                </c:pt>
                <c:pt idx="8157">
                  <c:v>4.08</c:v>
                </c:pt>
                <c:pt idx="8158">
                  <c:v>4.08</c:v>
                </c:pt>
                <c:pt idx="8159">
                  <c:v>4.0810000000000004</c:v>
                </c:pt>
                <c:pt idx="8160">
                  <c:v>4.0810000000000004</c:v>
                </c:pt>
                <c:pt idx="8161">
                  <c:v>4.0819999999999999</c:v>
                </c:pt>
                <c:pt idx="8162">
                  <c:v>4.0819999999999999</c:v>
                </c:pt>
                <c:pt idx="8163">
                  <c:v>4.0830000000000002</c:v>
                </c:pt>
                <c:pt idx="8164">
                  <c:v>4.0830000000000002</c:v>
                </c:pt>
                <c:pt idx="8165">
                  <c:v>4.0839999999999996</c:v>
                </c:pt>
                <c:pt idx="8166">
                  <c:v>4.0839999999999996</c:v>
                </c:pt>
                <c:pt idx="8167">
                  <c:v>4.085</c:v>
                </c:pt>
                <c:pt idx="8168">
                  <c:v>4.085</c:v>
                </c:pt>
                <c:pt idx="8169">
                  <c:v>4.0860000000000003</c:v>
                </c:pt>
                <c:pt idx="8170">
                  <c:v>4.0860000000000003</c:v>
                </c:pt>
                <c:pt idx="8171">
                  <c:v>4.0869999999999997</c:v>
                </c:pt>
                <c:pt idx="8172">
                  <c:v>4.0869999999999997</c:v>
                </c:pt>
                <c:pt idx="8173">
                  <c:v>4.0880000000000001</c:v>
                </c:pt>
                <c:pt idx="8174">
                  <c:v>4.0880000000000001</c:v>
                </c:pt>
                <c:pt idx="8175">
                  <c:v>4.0890000000000004</c:v>
                </c:pt>
                <c:pt idx="8176">
                  <c:v>4.0890000000000004</c:v>
                </c:pt>
                <c:pt idx="8177">
                  <c:v>4.09</c:v>
                </c:pt>
                <c:pt idx="8178">
                  <c:v>4.09</c:v>
                </c:pt>
                <c:pt idx="8179">
                  <c:v>4.0910000000000002</c:v>
                </c:pt>
                <c:pt idx="8180">
                  <c:v>4.0910000000000002</c:v>
                </c:pt>
                <c:pt idx="8181">
                  <c:v>4.0919999999999996</c:v>
                </c:pt>
                <c:pt idx="8182">
                  <c:v>4.0919999999999996</c:v>
                </c:pt>
                <c:pt idx="8183">
                  <c:v>4.093</c:v>
                </c:pt>
                <c:pt idx="8184">
                  <c:v>4.093</c:v>
                </c:pt>
                <c:pt idx="8185">
                  <c:v>4.0940000000000003</c:v>
                </c:pt>
                <c:pt idx="8186">
                  <c:v>4.0940000000000003</c:v>
                </c:pt>
                <c:pt idx="8187">
                  <c:v>4.0949999999999998</c:v>
                </c:pt>
                <c:pt idx="8188">
                  <c:v>4.0949999999999998</c:v>
                </c:pt>
                <c:pt idx="8189">
                  <c:v>4.0960000000000001</c:v>
                </c:pt>
                <c:pt idx="8190">
                  <c:v>4.0960000000000001</c:v>
                </c:pt>
                <c:pt idx="8191">
                  <c:v>4.0970000000000004</c:v>
                </c:pt>
                <c:pt idx="8192">
                  <c:v>4.0970000000000004</c:v>
                </c:pt>
                <c:pt idx="8193">
                  <c:v>4.0979999999999999</c:v>
                </c:pt>
                <c:pt idx="8194">
                  <c:v>4.0979999999999999</c:v>
                </c:pt>
                <c:pt idx="8195">
                  <c:v>4.0990000000000002</c:v>
                </c:pt>
                <c:pt idx="8196">
                  <c:v>4.0990000000000002</c:v>
                </c:pt>
                <c:pt idx="8197">
                  <c:v>4.0999999999999996</c:v>
                </c:pt>
                <c:pt idx="8198">
                  <c:v>4.0999999999999996</c:v>
                </c:pt>
                <c:pt idx="8199">
                  <c:v>4.101</c:v>
                </c:pt>
                <c:pt idx="8200">
                  <c:v>4.101</c:v>
                </c:pt>
                <c:pt idx="8201">
                  <c:v>4.1020000000000003</c:v>
                </c:pt>
                <c:pt idx="8202">
                  <c:v>4.1020000000000003</c:v>
                </c:pt>
                <c:pt idx="8203">
                  <c:v>4.1029999999999998</c:v>
                </c:pt>
                <c:pt idx="8204">
                  <c:v>4.1029999999999998</c:v>
                </c:pt>
                <c:pt idx="8205">
                  <c:v>4.1040000000000001</c:v>
                </c:pt>
                <c:pt idx="8206">
                  <c:v>4.1040000000000001</c:v>
                </c:pt>
                <c:pt idx="8207">
                  <c:v>4.1050000000000004</c:v>
                </c:pt>
                <c:pt idx="8208">
                  <c:v>4.1050000000000004</c:v>
                </c:pt>
                <c:pt idx="8209">
                  <c:v>4.1059999999999999</c:v>
                </c:pt>
                <c:pt idx="8210">
                  <c:v>4.1059999999999999</c:v>
                </c:pt>
                <c:pt idx="8211">
                  <c:v>4.1070000000000002</c:v>
                </c:pt>
                <c:pt idx="8212">
                  <c:v>4.1070000000000002</c:v>
                </c:pt>
                <c:pt idx="8213">
                  <c:v>4.1079999999999997</c:v>
                </c:pt>
                <c:pt idx="8214">
                  <c:v>4.1079999999999997</c:v>
                </c:pt>
                <c:pt idx="8215">
                  <c:v>4.109</c:v>
                </c:pt>
                <c:pt idx="8216">
                  <c:v>4.109</c:v>
                </c:pt>
                <c:pt idx="8217">
                  <c:v>4.1100000000000003</c:v>
                </c:pt>
                <c:pt idx="8218">
                  <c:v>4.1100000000000003</c:v>
                </c:pt>
                <c:pt idx="8219">
                  <c:v>4.1109999999999998</c:v>
                </c:pt>
                <c:pt idx="8220">
                  <c:v>4.1109999999999998</c:v>
                </c:pt>
                <c:pt idx="8221">
                  <c:v>4.1120000000000001</c:v>
                </c:pt>
                <c:pt idx="8222">
                  <c:v>4.1120000000000001</c:v>
                </c:pt>
                <c:pt idx="8223">
                  <c:v>4.1130000000000004</c:v>
                </c:pt>
                <c:pt idx="8224">
                  <c:v>4.1130000000000004</c:v>
                </c:pt>
                <c:pt idx="8225">
                  <c:v>4.1139999999999999</c:v>
                </c:pt>
                <c:pt idx="8226">
                  <c:v>4.1139999999999999</c:v>
                </c:pt>
                <c:pt idx="8227">
                  <c:v>4.1150000000000002</c:v>
                </c:pt>
                <c:pt idx="8228">
                  <c:v>4.1150000000000002</c:v>
                </c:pt>
                <c:pt idx="8229">
                  <c:v>4.1159999999999997</c:v>
                </c:pt>
                <c:pt idx="8230">
                  <c:v>4.1159999999999997</c:v>
                </c:pt>
                <c:pt idx="8231">
                  <c:v>4.117</c:v>
                </c:pt>
                <c:pt idx="8232">
                  <c:v>4.117</c:v>
                </c:pt>
                <c:pt idx="8233">
                  <c:v>4.1180000000000003</c:v>
                </c:pt>
                <c:pt idx="8234">
                  <c:v>4.1180000000000003</c:v>
                </c:pt>
                <c:pt idx="8235">
                  <c:v>4.1189999999999998</c:v>
                </c:pt>
                <c:pt idx="8236">
                  <c:v>4.1189999999999998</c:v>
                </c:pt>
                <c:pt idx="8237">
                  <c:v>4.12</c:v>
                </c:pt>
                <c:pt idx="8238">
                  <c:v>4.12</c:v>
                </c:pt>
                <c:pt idx="8239">
                  <c:v>4.1210000000000004</c:v>
                </c:pt>
                <c:pt idx="8240">
                  <c:v>4.1210000000000004</c:v>
                </c:pt>
                <c:pt idx="8241">
                  <c:v>4.1219999999999999</c:v>
                </c:pt>
                <c:pt idx="8242">
                  <c:v>4.1219999999999999</c:v>
                </c:pt>
                <c:pt idx="8243">
                  <c:v>4.1230000000000002</c:v>
                </c:pt>
                <c:pt idx="8244">
                  <c:v>4.1230000000000002</c:v>
                </c:pt>
                <c:pt idx="8245">
                  <c:v>4.1239999999999997</c:v>
                </c:pt>
                <c:pt idx="8246">
                  <c:v>4.1239999999999997</c:v>
                </c:pt>
                <c:pt idx="8247">
                  <c:v>4.125</c:v>
                </c:pt>
                <c:pt idx="8248">
                  <c:v>4.125</c:v>
                </c:pt>
                <c:pt idx="8249">
                  <c:v>4.1260000000000003</c:v>
                </c:pt>
                <c:pt idx="8250">
                  <c:v>4.1260000000000003</c:v>
                </c:pt>
                <c:pt idx="8251">
                  <c:v>4.1269999999999998</c:v>
                </c:pt>
                <c:pt idx="8252">
                  <c:v>4.1269999999999998</c:v>
                </c:pt>
                <c:pt idx="8253">
                  <c:v>4.1280000000000001</c:v>
                </c:pt>
                <c:pt idx="8254">
                  <c:v>4.1280000000000001</c:v>
                </c:pt>
                <c:pt idx="8255">
                  <c:v>4.1289999999999996</c:v>
                </c:pt>
                <c:pt idx="8256">
                  <c:v>4.1289999999999996</c:v>
                </c:pt>
                <c:pt idx="8257">
                  <c:v>4.13</c:v>
                </c:pt>
                <c:pt idx="8258">
                  <c:v>4.13</c:v>
                </c:pt>
                <c:pt idx="8259">
                  <c:v>4.1310000000000002</c:v>
                </c:pt>
                <c:pt idx="8260">
                  <c:v>4.1310000000000002</c:v>
                </c:pt>
                <c:pt idx="8261">
                  <c:v>4.1319999999999997</c:v>
                </c:pt>
                <c:pt idx="8262">
                  <c:v>4.1319999999999997</c:v>
                </c:pt>
                <c:pt idx="8263">
                  <c:v>4.133</c:v>
                </c:pt>
                <c:pt idx="8264">
                  <c:v>4.133</c:v>
                </c:pt>
                <c:pt idx="8265">
                  <c:v>4.1340000000000003</c:v>
                </c:pt>
                <c:pt idx="8266">
                  <c:v>4.1340000000000003</c:v>
                </c:pt>
                <c:pt idx="8267">
                  <c:v>4.1349999999999998</c:v>
                </c:pt>
                <c:pt idx="8268">
                  <c:v>4.1349999999999998</c:v>
                </c:pt>
                <c:pt idx="8269">
                  <c:v>4.1360000000000001</c:v>
                </c:pt>
                <c:pt idx="8270">
                  <c:v>4.1360000000000001</c:v>
                </c:pt>
                <c:pt idx="8271">
                  <c:v>4.1369999999999996</c:v>
                </c:pt>
                <c:pt idx="8272">
                  <c:v>4.1369999999999996</c:v>
                </c:pt>
                <c:pt idx="8273">
                  <c:v>4.1379999999999999</c:v>
                </c:pt>
                <c:pt idx="8274">
                  <c:v>4.1379999999999999</c:v>
                </c:pt>
                <c:pt idx="8275">
                  <c:v>4.1390000000000002</c:v>
                </c:pt>
                <c:pt idx="8276">
                  <c:v>4.1390000000000002</c:v>
                </c:pt>
                <c:pt idx="8277">
                  <c:v>4.1399999999999997</c:v>
                </c:pt>
                <c:pt idx="8278">
                  <c:v>4.1399999999999997</c:v>
                </c:pt>
                <c:pt idx="8279">
                  <c:v>4.141</c:v>
                </c:pt>
                <c:pt idx="8280">
                  <c:v>4.141</c:v>
                </c:pt>
                <c:pt idx="8281">
                  <c:v>4.1420000000000003</c:v>
                </c:pt>
                <c:pt idx="8282">
                  <c:v>4.1420000000000003</c:v>
                </c:pt>
                <c:pt idx="8283">
                  <c:v>4.1429999999999998</c:v>
                </c:pt>
                <c:pt idx="8284">
                  <c:v>4.1429999999999998</c:v>
                </c:pt>
                <c:pt idx="8285">
                  <c:v>4.1440000000000001</c:v>
                </c:pt>
                <c:pt idx="8286">
                  <c:v>4.1440000000000001</c:v>
                </c:pt>
                <c:pt idx="8287">
                  <c:v>4.1449999999999996</c:v>
                </c:pt>
                <c:pt idx="8288">
                  <c:v>4.1449999999999996</c:v>
                </c:pt>
                <c:pt idx="8289">
                  <c:v>4.1459999999999999</c:v>
                </c:pt>
                <c:pt idx="8290">
                  <c:v>4.1459999999999999</c:v>
                </c:pt>
                <c:pt idx="8291">
                  <c:v>4.1470000000000002</c:v>
                </c:pt>
                <c:pt idx="8292">
                  <c:v>4.1470000000000002</c:v>
                </c:pt>
                <c:pt idx="8293">
                  <c:v>4.1479999999999997</c:v>
                </c:pt>
                <c:pt idx="8294">
                  <c:v>4.1479999999999997</c:v>
                </c:pt>
                <c:pt idx="8295">
                  <c:v>4.149</c:v>
                </c:pt>
                <c:pt idx="8296">
                  <c:v>4.149</c:v>
                </c:pt>
                <c:pt idx="8297">
                  <c:v>4.1500000000000004</c:v>
                </c:pt>
                <c:pt idx="8298">
                  <c:v>4.1500000000000004</c:v>
                </c:pt>
                <c:pt idx="8299">
                  <c:v>4.1509999999999998</c:v>
                </c:pt>
                <c:pt idx="8300">
                  <c:v>4.1509999999999998</c:v>
                </c:pt>
                <c:pt idx="8301">
                  <c:v>4.1520000000000001</c:v>
                </c:pt>
                <c:pt idx="8302">
                  <c:v>4.1520000000000001</c:v>
                </c:pt>
                <c:pt idx="8303">
                  <c:v>4.1529999999999996</c:v>
                </c:pt>
                <c:pt idx="8304">
                  <c:v>4.1529999999999996</c:v>
                </c:pt>
                <c:pt idx="8305">
                  <c:v>4.1539999999999999</c:v>
                </c:pt>
                <c:pt idx="8306">
                  <c:v>4.1539999999999999</c:v>
                </c:pt>
                <c:pt idx="8307">
                  <c:v>4.1550000000000002</c:v>
                </c:pt>
                <c:pt idx="8308">
                  <c:v>4.1550000000000002</c:v>
                </c:pt>
                <c:pt idx="8309">
                  <c:v>4.1559999999999997</c:v>
                </c:pt>
                <c:pt idx="8310">
                  <c:v>4.1559999999999997</c:v>
                </c:pt>
                <c:pt idx="8311">
                  <c:v>4.157</c:v>
                </c:pt>
                <c:pt idx="8312">
                  <c:v>4.157</c:v>
                </c:pt>
                <c:pt idx="8313">
                  <c:v>4.1580000000000004</c:v>
                </c:pt>
                <c:pt idx="8314">
                  <c:v>4.1580000000000004</c:v>
                </c:pt>
                <c:pt idx="8315">
                  <c:v>4.1589999999999998</c:v>
                </c:pt>
                <c:pt idx="8316">
                  <c:v>4.1589999999999998</c:v>
                </c:pt>
                <c:pt idx="8317">
                  <c:v>4.16</c:v>
                </c:pt>
                <c:pt idx="8318">
                  <c:v>4.16</c:v>
                </c:pt>
                <c:pt idx="8319">
                  <c:v>4.1609999999999996</c:v>
                </c:pt>
                <c:pt idx="8320">
                  <c:v>4.1609999999999996</c:v>
                </c:pt>
                <c:pt idx="8321">
                  <c:v>4.1619999999999999</c:v>
                </c:pt>
                <c:pt idx="8322">
                  <c:v>4.1619999999999999</c:v>
                </c:pt>
                <c:pt idx="8323">
                  <c:v>4.1630000000000003</c:v>
                </c:pt>
                <c:pt idx="8324">
                  <c:v>4.1630000000000003</c:v>
                </c:pt>
                <c:pt idx="8325">
                  <c:v>4.1639999999999997</c:v>
                </c:pt>
                <c:pt idx="8326">
                  <c:v>4.1639999999999997</c:v>
                </c:pt>
                <c:pt idx="8327">
                  <c:v>4.165</c:v>
                </c:pt>
                <c:pt idx="8328">
                  <c:v>4.165</c:v>
                </c:pt>
                <c:pt idx="8329">
                  <c:v>4.1660000000000004</c:v>
                </c:pt>
                <c:pt idx="8330">
                  <c:v>4.1660000000000004</c:v>
                </c:pt>
                <c:pt idx="8331">
                  <c:v>4.1669999999999998</c:v>
                </c:pt>
                <c:pt idx="8332">
                  <c:v>4.1669999999999998</c:v>
                </c:pt>
                <c:pt idx="8333">
                  <c:v>4.1680000000000001</c:v>
                </c:pt>
                <c:pt idx="8334">
                  <c:v>4.1680000000000001</c:v>
                </c:pt>
                <c:pt idx="8335">
                  <c:v>4.1689999999999996</c:v>
                </c:pt>
                <c:pt idx="8336">
                  <c:v>4.1689999999999996</c:v>
                </c:pt>
                <c:pt idx="8337">
                  <c:v>4.17</c:v>
                </c:pt>
                <c:pt idx="8338">
                  <c:v>4.17</c:v>
                </c:pt>
                <c:pt idx="8339">
                  <c:v>4.1710000000000003</c:v>
                </c:pt>
                <c:pt idx="8340">
                  <c:v>4.1710000000000003</c:v>
                </c:pt>
                <c:pt idx="8341">
                  <c:v>4.1719999999999997</c:v>
                </c:pt>
                <c:pt idx="8342">
                  <c:v>4.1719999999999997</c:v>
                </c:pt>
                <c:pt idx="8343">
                  <c:v>4.173</c:v>
                </c:pt>
                <c:pt idx="8344">
                  <c:v>4.173</c:v>
                </c:pt>
                <c:pt idx="8345">
                  <c:v>4.1740000000000004</c:v>
                </c:pt>
                <c:pt idx="8346">
                  <c:v>4.1740000000000004</c:v>
                </c:pt>
                <c:pt idx="8347">
                  <c:v>4.1749999999999998</c:v>
                </c:pt>
                <c:pt idx="8348">
                  <c:v>4.1749999999999998</c:v>
                </c:pt>
                <c:pt idx="8349">
                  <c:v>4.1760000000000002</c:v>
                </c:pt>
                <c:pt idx="8350">
                  <c:v>4.1760000000000002</c:v>
                </c:pt>
                <c:pt idx="8351">
                  <c:v>4.1769999999999996</c:v>
                </c:pt>
                <c:pt idx="8352">
                  <c:v>4.1769999999999996</c:v>
                </c:pt>
                <c:pt idx="8353">
                  <c:v>4.1779999999999999</c:v>
                </c:pt>
                <c:pt idx="8354">
                  <c:v>4.1779999999999999</c:v>
                </c:pt>
                <c:pt idx="8355">
                  <c:v>4.1790000000000003</c:v>
                </c:pt>
                <c:pt idx="8356">
                  <c:v>4.1790000000000003</c:v>
                </c:pt>
                <c:pt idx="8357">
                  <c:v>4.18</c:v>
                </c:pt>
                <c:pt idx="8358">
                  <c:v>4.18</c:v>
                </c:pt>
                <c:pt idx="8359">
                  <c:v>4.181</c:v>
                </c:pt>
                <c:pt idx="8360">
                  <c:v>4.181</c:v>
                </c:pt>
                <c:pt idx="8361">
                  <c:v>4.1820000000000004</c:v>
                </c:pt>
                <c:pt idx="8362">
                  <c:v>4.1820000000000004</c:v>
                </c:pt>
                <c:pt idx="8363">
                  <c:v>4.1829999999999998</c:v>
                </c:pt>
                <c:pt idx="8364">
                  <c:v>4.1829999999999998</c:v>
                </c:pt>
                <c:pt idx="8365">
                  <c:v>4.1840000000000002</c:v>
                </c:pt>
                <c:pt idx="8366">
                  <c:v>4.1840000000000002</c:v>
                </c:pt>
                <c:pt idx="8367">
                  <c:v>4.1849999999999996</c:v>
                </c:pt>
                <c:pt idx="8368">
                  <c:v>4.1849999999999996</c:v>
                </c:pt>
                <c:pt idx="8369">
                  <c:v>4.1859999999999999</c:v>
                </c:pt>
                <c:pt idx="8370">
                  <c:v>4.1859999999999999</c:v>
                </c:pt>
                <c:pt idx="8371">
                  <c:v>4.1870000000000003</c:v>
                </c:pt>
                <c:pt idx="8372">
                  <c:v>4.1870000000000003</c:v>
                </c:pt>
                <c:pt idx="8373">
                  <c:v>4.1879999999999997</c:v>
                </c:pt>
                <c:pt idx="8374">
                  <c:v>4.1879999999999997</c:v>
                </c:pt>
                <c:pt idx="8375">
                  <c:v>4.1890000000000001</c:v>
                </c:pt>
                <c:pt idx="8376">
                  <c:v>4.1890000000000001</c:v>
                </c:pt>
                <c:pt idx="8377">
                  <c:v>4.1900000000000004</c:v>
                </c:pt>
                <c:pt idx="8378">
                  <c:v>4.1900000000000004</c:v>
                </c:pt>
                <c:pt idx="8379">
                  <c:v>4.1909999999999998</c:v>
                </c:pt>
                <c:pt idx="8380">
                  <c:v>4.1909999999999998</c:v>
                </c:pt>
                <c:pt idx="8381">
                  <c:v>4.1920000000000002</c:v>
                </c:pt>
                <c:pt idx="8382">
                  <c:v>4.1920000000000002</c:v>
                </c:pt>
                <c:pt idx="8383">
                  <c:v>4.1929999999999996</c:v>
                </c:pt>
                <c:pt idx="8384">
                  <c:v>4.1929999999999996</c:v>
                </c:pt>
                <c:pt idx="8385">
                  <c:v>4.194</c:v>
                </c:pt>
                <c:pt idx="8386">
                  <c:v>4.194</c:v>
                </c:pt>
                <c:pt idx="8387">
                  <c:v>4.1950000000000003</c:v>
                </c:pt>
                <c:pt idx="8388">
                  <c:v>4.1950000000000003</c:v>
                </c:pt>
                <c:pt idx="8389">
                  <c:v>4.1959999999999997</c:v>
                </c:pt>
                <c:pt idx="8390">
                  <c:v>4.1959999999999997</c:v>
                </c:pt>
                <c:pt idx="8391">
                  <c:v>4.1970000000000001</c:v>
                </c:pt>
                <c:pt idx="8392">
                  <c:v>4.1970000000000001</c:v>
                </c:pt>
                <c:pt idx="8393">
                  <c:v>4.1980000000000004</c:v>
                </c:pt>
                <c:pt idx="8394">
                  <c:v>4.1980000000000004</c:v>
                </c:pt>
                <c:pt idx="8395">
                  <c:v>4.1989999999999998</c:v>
                </c:pt>
                <c:pt idx="8396">
                  <c:v>4.1989999999999998</c:v>
                </c:pt>
                <c:pt idx="8397">
                  <c:v>4.2</c:v>
                </c:pt>
                <c:pt idx="8398">
                  <c:v>4.2</c:v>
                </c:pt>
                <c:pt idx="8399">
                  <c:v>4.2009999999999996</c:v>
                </c:pt>
                <c:pt idx="8400">
                  <c:v>4.2009999999999996</c:v>
                </c:pt>
                <c:pt idx="8401">
                  <c:v>4.202</c:v>
                </c:pt>
                <c:pt idx="8402">
                  <c:v>4.202</c:v>
                </c:pt>
                <c:pt idx="8403">
                  <c:v>4.2030000000000003</c:v>
                </c:pt>
                <c:pt idx="8404">
                  <c:v>4.2030000000000003</c:v>
                </c:pt>
                <c:pt idx="8405">
                  <c:v>4.2039999999999997</c:v>
                </c:pt>
                <c:pt idx="8406">
                  <c:v>4.2039999999999997</c:v>
                </c:pt>
                <c:pt idx="8407">
                  <c:v>4.2050000000000001</c:v>
                </c:pt>
                <c:pt idx="8408">
                  <c:v>4.2050000000000001</c:v>
                </c:pt>
                <c:pt idx="8409">
                  <c:v>4.2060000000000004</c:v>
                </c:pt>
                <c:pt idx="8410">
                  <c:v>4.2060000000000004</c:v>
                </c:pt>
                <c:pt idx="8411">
                  <c:v>4.2069999999999999</c:v>
                </c:pt>
                <c:pt idx="8412">
                  <c:v>4.2069999999999999</c:v>
                </c:pt>
                <c:pt idx="8413">
                  <c:v>4.2080000000000002</c:v>
                </c:pt>
                <c:pt idx="8414">
                  <c:v>4.2080000000000002</c:v>
                </c:pt>
                <c:pt idx="8415">
                  <c:v>4.2089999999999996</c:v>
                </c:pt>
                <c:pt idx="8416">
                  <c:v>4.2089999999999996</c:v>
                </c:pt>
                <c:pt idx="8417">
                  <c:v>4.21</c:v>
                </c:pt>
                <c:pt idx="8418">
                  <c:v>4.21</c:v>
                </c:pt>
                <c:pt idx="8419">
                  <c:v>4.2110000000000003</c:v>
                </c:pt>
                <c:pt idx="8420">
                  <c:v>4.2110000000000003</c:v>
                </c:pt>
                <c:pt idx="8421">
                  <c:v>4.2119999999999997</c:v>
                </c:pt>
                <c:pt idx="8422">
                  <c:v>4.2119999999999997</c:v>
                </c:pt>
                <c:pt idx="8423">
                  <c:v>4.2130000000000001</c:v>
                </c:pt>
                <c:pt idx="8424">
                  <c:v>4.2130000000000001</c:v>
                </c:pt>
                <c:pt idx="8425">
                  <c:v>4.2140000000000004</c:v>
                </c:pt>
                <c:pt idx="8426">
                  <c:v>4.2140000000000004</c:v>
                </c:pt>
                <c:pt idx="8427">
                  <c:v>4.2149999999999999</c:v>
                </c:pt>
                <c:pt idx="8428">
                  <c:v>4.2149999999999999</c:v>
                </c:pt>
                <c:pt idx="8429">
                  <c:v>4.2160000000000002</c:v>
                </c:pt>
                <c:pt idx="8430">
                  <c:v>4.2160000000000002</c:v>
                </c:pt>
                <c:pt idx="8431">
                  <c:v>4.2169999999999996</c:v>
                </c:pt>
                <c:pt idx="8432">
                  <c:v>4.2169999999999996</c:v>
                </c:pt>
                <c:pt idx="8433">
                  <c:v>4.218</c:v>
                </c:pt>
                <c:pt idx="8434">
                  <c:v>4.218</c:v>
                </c:pt>
                <c:pt idx="8435">
                  <c:v>4.2190000000000003</c:v>
                </c:pt>
                <c:pt idx="8436">
                  <c:v>4.2190000000000003</c:v>
                </c:pt>
                <c:pt idx="8437">
                  <c:v>4.22</c:v>
                </c:pt>
                <c:pt idx="8438">
                  <c:v>4.22</c:v>
                </c:pt>
                <c:pt idx="8439">
                  <c:v>4.2210000000000001</c:v>
                </c:pt>
                <c:pt idx="8440">
                  <c:v>4.2210000000000001</c:v>
                </c:pt>
                <c:pt idx="8441">
                  <c:v>4.2220000000000004</c:v>
                </c:pt>
                <c:pt idx="8442">
                  <c:v>4.2220000000000004</c:v>
                </c:pt>
                <c:pt idx="8443">
                  <c:v>4.2229999999999999</c:v>
                </c:pt>
                <c:pt idx="8444">
                  <c:v>4.2229999999999999</c:v>
                </c:pt>
                <c:pt idx="8445">
                  <c:v>4.2240000000000002</c:v>
                </c:pt>
                <c:pt idx="8446">
                  <c:v>4.2240000000000002</c:v>
                </c:pt>
                <c:pt idx="8447">
                  <c:v>4.2249999999999996</c:v>
                </c:pt>
                <c:pt idx="8448">
                  <c:v>4.2249999999999996</c:v>
                </c:pt>
                <c:pt idx="8449">
                  <c:v>4.226</c:v>
                </c:pt>
                <c:pt idx="8450">
                  <c:v>4.226</c:v>
                </c:pt>
                <c:pt idx="8451">
                  <c:v>4.2270000000000003</c:v>
                </c:pt>
                <c:pt idx="8452">
                  <c:v>4.2270000000000003</c:v>
                </c:pt>
                <c:pt idx="8453">
                  <c:v>4.2279999999999998</c:v>
                </c:pt>
                <c:pt idx="8454">
                  <c:v>4.2279999999999998</c:v>
                </c:pt>
                <c:pt idx="8455">
                  <c:v>4.2290000000000001</c:v>
                </c:pt>
                <c:pt idx="8456">
                  <c:v>4.2290000000000001</c:v>
                </c:pt>
                <c:pt idx="8457">
                  <c:v>4.2300000000000004</c:v>
                </c:pt>
                <c:pt idx="8458">
                  <c:v>4.2300000000000004</c:v>
                </c:pt>
                <c:pt idx="8459">
                  <c:v>4.2309999999999999</c:v>
                </c:pt>
                <c:pt idx="8460">
                  <c:v>4.2309999999999999</c:v>
                </c:pt>
                <c:pt idx="8461">
                  <c:v>4.2320000000000002</c:v>
                </c:pt>
                <c:pt idx="8462">
                  <c:v>4.2320000000000002</c:v>
                </c:pt>
                <c:pt idx="8463">
                  <c:v>4.2329999999999997</c:v>
                </c:pt>
                <c:pt idx="8464">
                  <c:v>4.2329999999999997</c:v>
                </c:pt>
                <c:pt idx="8465">
                  <c:v>4.234</c:v>
                </c:pt>
                <c:pt idx="8466">
                  <c:v>4.234</c:v>
                </c:pt>
                <c:pt idx="8467">
                  <c:v>4.2350000000000003</c:v>
                </c:pt>
                <c:pt idx="8468">
                  <c:v>4.2350000000000003</c:v>
                </c:pt>
                <c:pt idx="8469">
                  <c:v>4.2359999999999998</c:v>
                </c:pt>
                <c:pt idx="8470">
                  <c:v>4.2359999999999998</c:v>
                </c:pt>
                <c:pt idx="8471">
                  <c:v>4.2370000000000001</c:v>
                </c:pt>
                <c:pt idx="8472">
                  <c:v>4.2370000000000001</c:v>
                </c:pt>
                <c:pt idx="8473">
                  <c:v>4.2380000000000004</c:v>
                </c:pt>
                <c:pt idx="8474">
                  <c:v>4.2380000000000004</c:v>
                </c:pt>
                <c:pt idx="8475">
                  <c:v>4.2389999999999999</c:v>
                </c:pt>
                <c:pt idx="8476">
                  <c:v>4.2389999999999999</c:v>
                </c:pt>
                <c:pt idx="8477">
                  <c:v>4.24</c:v>
                </c:pt>
                <c:pt idx="8478">
                  <c:v>4.24</c:v>
                </c:pt>
                <c:pt idx="8479">
                  <c:v>4.2409999999999997</c:v>
                </c:pt>
                <c:pt idx="8480">
                  <c:v>4.2409999999999997</c:v>
                </c:pt>
                <c:pt idx="8481">
                  <c:v>4.242</c:v>
                </c:pt>
                <c:pt idx="8482">
                  <c:v>4.242</c:v>
                </c:pt>
                <c:pt idx="8483">
                  <c:v>4.2430000000000003</c:v>
                </c:pt>
                <c:pt idx="8484">
                  <c:v>4.2430000000000003</c:v>
                </c:pt>
                <c:pt idx="8485">
                  <c:v>4.2439999999999998</c:v>
                </c:pt>
                <c:pt idx="8486">
                  <c:v>4.2439999999999998</c:v>
                </c:pt>
                <c:pt idx="8487">
                  <c:v>4.2450000000000001</c:v>
                </c:pt>
                <c:pt idx="8488">
                  <c:v>4.2450000000000001</c:v>
                </c:pt>
                <c:pt idx="8489">
                  <c:v>4.2460000000000004</c:v>
                </c:pt>
                <c:pt idx="8490">
                  <c:v>4.2460000000000004</c:v>
                </c:pt>
                <c:pt idx="8491">
                  <c:v>4.2469999999999999</c:v>
                </c:pt>
                <c:pt idx="8492">
                  <c:v>4.2469999999999999</c:v>
                </c:pt>
                <c:pt idx="8493">
                  <c:v>4.2480000000000002</c:v>
                </c:pt>
                <c:pt idx="8494">
                  <c:v>4.2480000000000002</c:v>
                </c:pt>
                <c:pt idx="8495">
                  <c:v>4.2489999999999997</c:v>
                </c:pt>
                <c:pt idx="8496">
                  <c:v>4.2489999999999997</c:v>
                </c:pt>
                <c:pt idx="8497">
                  <c:v>4.25</c:v>
                </c:pt>
                <c:pt idx="8498">
                  <c:v>4.25</c:v>
                </c:pt>
                <c:pt idx="8499">
                  <c:v>4.2510000000000003</c:v>
                </c:pt>
                <c:pt idx="8500">
                  <c:v>4.2510000000000003</c:v>
                </c:pt>
                <c:pt idx="8501">
                  <c:v>4.2519999999999998</c:v>
                </c:pt>
                <c:pt idx="8502">
                  <c:v>4.2519999999999998</c:v>
                </c:pt>
                <c:pt idx="8503">
                  <c:v>4.2530000000000001</c:v>
                </c:pt>
                <c:pt idx="8504">
                  <c:v>4.2530000000000001</c:v>
                </c:pt>
                <c:pt idx="8505">
                  <c:v>4.2539999999999996</c:v>
                </c:pt>
                <c:pt idx="8506">
                  <c:v>4.2539999999999996</c:v>
                </c:pt>
                <c:pt idx="8507">
                  <c:v>4.2549999999999999</c:v>
                </c:pt>
                <c:pt idx="8508">
                  <c:v>4.2549999999999999</c:v>
                </c:pt>
                <c:pt idx="8509">
                  <c:v>4.2560000000000002</c:v>
                </c:pt>
                <c:pt idx="8510">
                  <c:v>4.2560000000000002</c:v>
                </c:pt>
                <c:pt idx="8511">
                  <c:v>4.2569999999999997</c:v>
                </c:pt>
                <c:pt idx="8512">
                  <c:v>4.2569999999999997</c:v>
                </c:pt>
                <c:pt idx="8513">
                  <c:v>4.258</c:v>
                </c:pt>
                <c:pt idx="8514">
                  <c:v>4.258</c:v>
                </c:pt>
                <c:pt idx="8515">
                  <c:v>4.2590000000000003</c:v>
                </c:pt>
                <c:pt idx="8516">
                  <c:v>4.2590000000000003</c:v>
                </c:pt>
                <c:pt idx="8517">
                  <c:v>4.26</c:v>
                </c:pt>
                <c:pt idx="8518">
                  <c:v>4.26</c:v>
                </c:pt>
                <c:pt idx="8519">
                  <c:v>4.2610000000000001</c:v>
                </c:pt>
                <c:pt idx="8520">
                  <c:v>4.2610000000000001</c:v>
                </c:pt>
                <c:pt idx="8521">
                  <c:v>4.2619999999999996</c:v>
                </c:pt>
                <c:pt idx="8522">
                  <c:v>4.2619999999999996</c:v>
                </c:pt>
                <c:pt idx="8523">
                  <c:v>4.2629999999999999</c:v>
                </c:pt>
                <c:pt idx="8524">
                  <c:v>4.2629999999999999</c:v>
                </c:pt>
                <c:pt idx="8525">
                  <c:v>4.2640000000000002</c:v>
                </c:pt>
                <c:pt idx="8526">
                  <c:v>4.2640000000000002</c:v>
                </c:pt>
                <c:pt idx="8527">
                  <c:v>4.2649999999999997</c:v>
                </c:pt>
                <c:pt idx="8528">
                  <c:v>4.2649999999999997</c:v>
                </c:pt>
                <c:pt idx="8529">
                  <c:v>4.266</c:v>
                </c:pt>
                <c:pt idx="8530">
                  <c:v>4.266</c:v>
                </c:pt>
                <c:pt idx="8531">
                  <c:v>4.2670000000000003</c:v>
                </c:pt>
                <c:pt idx="8532">
                  <c:v>4.2670000000000003</c:v>
                </c:pt>
                <c:pt idx="8533">
                  <c:v>4.2679999999999998</c:v>
                </c:pt>
                <c:pt idx="8534">
                  <c:v>4.2679999999999998</c:v>
                </c:pt>
                <c:pt idx="8535">
                  <c:v>4.2690000000000001</c:v>
                </c:pt>
                <c:pt idx="8536">
                  <c:v>4.2690000000000001</c:v>
                </c:pt>
                <c:pt idx="8537">
                  <c:v>4.2699999999999996</c:v>
                </c:pt>
                <c:pt idx="8538">
                  <c:v>4.2699999999999996</c:v>
                </c:pt>
                <c:pt idx="8539">
                  <c:v>4.2709999999999999</c:v>
                </c:pt>
                <c:pt idx="8540">
                  <c:v>4.2709999999999999</c:v>
                </c:pt>
                <c:pt idx="8541">
                  <c:v>4.2720000000000002</c:v>
                </c:pt>
                <c:pt idx="8542">
                  <c:v>4.2720000000000002</c:v>
                </c:pt>
                <c:pt idx="8543">
                  <c:v>4.2729999999999997</c:v>
                </c:pt>
                <c:pt idx="8544">
                  <c:v>4.2729999999999997</c:v>
                </c:pt>
                <c:pt idx="8545">
                  <c:v>4.274</c:v>
                </c:pt>
                <c:pt idx="8546">
                  <c:v>4.274</c:v>
                </c:pt>
                <c:pt idx="8547">
                  <c:v>4.2750000000000004</c:v>
                </c:pt>
                <c:pt idx="8548">
                  <c:v>4.2750000000000004</c:v>
                </c:pt>
                <c:pt idx="8549">
                  <c:v>4.2759999999999998</c:v>
                </c:pt>
                <c:pt idx="8550">
                  <c:v>4.2759999999999998</c:v>
                </c:pt>
                <c:pt idx="8551">
                  <c:v>4.2770000000000001</c:v>
                </c:pt>
                <c:pt idx="8552">
                  <c:v>4.2770000000000001</c:v>
                </c:pt>
                <c:pt idx="8553">
                  <c:v>4.2779999999999996</c:v>
                </c:pt>
                <c:pt idx="8554">
                  <c:v>4.2779999999999996</c:v>
                </c:pt>
                <c:pt idx="8555">
                  <c:v>4.2789999999999999</c:v>
                </c:pt>
                <c:pt idx="8556">
                  <c:v>4.2789999999999999</c:v>
                </c:pt>
                <c:pt idx="8557">
                  <c:v>4.28</c:v>
                </c:pt>
                <c:pt idx="8558">
                  <c:v>4.28</c:v>
                </c:pt>
                <c:pt idx="8559">
                  <c:v>4.2809999999999997</c:v>
                </c:pt>
                <c:pt idx="8560">
                  <c:v>4.2809999999999997</c:v>
                </c:pt>
                <c:pt idx="8561">
                  <c:v>4.282</c:v>
                </c:pt>
                <c:pt idx="8562">
                  <c:v>4.282</c:v>
                </c:pt>
                <c:pt idx="8563">
                  <c:v>4.2830000000000004</c:v>
                </c:pt>
                <c:pt idx="8564">
                  <c:v>4.2830000000000004</c:v>
                </c:pt>
                <c:pt idx="8565">
                  <c:v>4.2839999999999998</c:v>
                </c:pt>
                <c:pt idx="8566">
                  <c:v>4.2839999999999998</c:v>
                </c:pt>
                <c:pt idx="8567">
                  <c:v>4.2850000000000001</c:v>
                </c:pt>
                <c:pt idx="8568">
                  <c:v>4.2850000000000001</c:v>
                </c:pt>
                <c:pt idx="8569">
                  <c:v>4.2859999999999996</c:v>
                </c:pt>
                <c:pt idx="8570">
                  <c:v>4.2859999999999996</c:v>
                </c:pt>
                <c:pt idx="8571">
                  <c:v>4.2869999999999999</c:v>
                </c:pt>
                <c:pt idx="8572">
                  <c:v>4.2869999999999999</c:v>
                </c:pt>
                <c:pt idx="8573">
                  <c:v>4.2880000000000003</c:v>
                </c:pt>
                <c:pt idx="8574">
                  <c:v>4.2880000000000003</c:v>
                </c:pt>
                <c:pt idx="8575">
                  <c:v>4.2889999999999997</c:v>
                </c:pt>
                <c:pt idx="8576">
                  <c:v>4.2889999999999997</c:v>
                </c:pt>
                <c:pt idx="8577">
                  <c:v>4.29</c:v>
                </c:pt>
                <c:pt idx="8578">
                  <c:v>4.29</c:v>
                </c:pt>
                <c:pt idx="8579">
                  <c:v>4.2910000000000004</c:v>
                </c:pt>
                <c:pt idx="8580">
                  <c:v>4.2910000000000004</c:v>
                </c:pt>
                <c:pt idx="8581">
                  <c:v>4.2919999999999998</c:v>
                </c:pt>
                <c:pt idx="8582">
                  <c:v>4.2919999999999998</c:v>
                </c:pt>
                <c:pt idx="8583">
                  <c:v>4.2930000000000001</c:v>
                </c:pt>
                <c:pt idx="8584">
                  <c:v>4.2930000000000001</c:v>
                </c:pt>
                <c:pt idx="8585">
                  <c:v>4.2939999999999996</c:v>
                </c:pt>
                <c:pt idx="8586">
                  <c:v>4.2939999999999996</c:v>
                </c:pt>
                <c:pt idx="8587">
                  <c:v>4.2949999999999999</c:v>
                </c:pt>
                <c:pt idx="8588">
                  <c:v>4.2949999999999999</c:v>
                </c:pt>
                <c:pt idx="8589">
                  <c:v>4.2960000000000003</c:v>
                </c:pt>
                <c:pt idx="8590">
                  <c:v>4.2960000000000003</c:v>
                </c:pt>
                <c:pt idx="8591">
                  <c:v>4.2969999999999997</c:v>
                </c:pt>
                <c:pt idx="8592">
                  <c:v>4.2969999999999997</c:v>
                </c:pt>
                <c:pt idx="8593">
                  <c:v>4.298</c:v>
                </c:pt>
                <c:pt idx="8594">
                  <c:v>4.298</c:v>
                </c:pt>
                <c:pt idx="8595">
                  <c:v>4.2990000000000004</c:v>
                </c:pt>
                <c:pt idx="8596">
                  <c:v>4.2990000000000004</c:v>
                </c:pt>
                <c:pt idx="8597">
                  <c:v>4.3</c:v>
                </c:pt>
                <c:pt idx="8598">
                  <c:v>4.3</c:v>
                </c:pt>
                <c:pt idx="8599">
                  <c:v>4.3010000000000002</c:v>
                </c:pt>
                <c:pt idx="8600">
                  <c:v>4.3010000000000002</c:v>
                </c:pt>
                <c:pt idx="8601">
                  <c:v>4.3019999999999996</c:v>
                </c:pt>
                <c:pt idx="8602">
                  <c:v>4.3019999999999996</c:v>
                </c:pt>
                <c:pt idx="8603">
                  <c:v>4.3029999999999999</c:v>
                </c:pt>
                <c:pt idx="8604">
                  <c:v>4.3029999999999999</c:v>
                </c:pt>
                <c:pt idx="8605">
                  <c:v>4.3040000000000003</c:v>
                </c:pt>
                <c:pt idx="8606">
                  <c:v>4.3040000000000003</c:v>
                </c:pt>
                <c:pt idx="8607">
                  <c:v>4.3049999999999997</c:v>
                </c:pt>
                <c:pt idx="8608">
                  <c:v>4.3049999999999997</c:v>
                </c:pt>
                <c:pt idx="8609">
                  <c:v>4.306</c:v>
                </c:pt>
                <c:pt idx="8610">
                  <c:v>4.306</c:v>
                </c:pt>
                <c:pt idx="8611">
                  <c:v>4.3070000000000004</c:v>
                </c:pt>
                <c:pt idx="8612">
                  <c:v>4.3070000000000004</c:v>
                </c:pt>
                <c:pt idx="8613">
                  <c:v>4.3079999999999998</c:v>
                </c:pt>
                <c:pt idx="8614">
                  <c:v>4.3079999999999998</c:v>
                </c:pt>
                <c:pt idx="8615">
                  <c:v>4.3090000000000002</c:v>
                </c:pt>
                <c:pt idx="8616">
                  <c:v>4.3090000000000002</c:v>
                </c:pt>
                <c:pt idx="8617">
                  <c:v>4.3099999999999996</c:v>
                </c:pt>
                <c:pt idx="8618">
                  <c:v>4.3099999999999996</c:v>
                </c:pt>
                <c:pt idx="8619">
                  <c:v>4.3109999999999999</c:v>
                </c:pt>
                <c:pt idx="8620">
                  <c:v>4.3109999999999999</c:v>
                </c:pt>
                <c:pt idx="8621">
                  <c:v>4.3120000000000003</c:v>
                </c:pt>
                <c:pt idx="8622">
                  <c:v>4.3120000000000003</c:v>
                </c:pt>
                <c:pt idx="8623">
                  <c:v>4.3129999999999997</c:v>
                </c:pt>
                <c:pt idx="8624">
                  <c:v>4.3129999999999997</c:v>
                </c:pt>
                <c:pt idx="8625">
                  <c:v>4.3140000000000001</c:v>
                </c:pt>
                <c:pt idx="8626">
                  <c:v>4.3140000000000001</c:v>
                </c:pt>
                <c:pt idx="8627">
                  <c:v>4.3150000000000004</c:v>
                </c:pt>
                <c:pt idx="8628">
                  <c:v>4.3150000000000004</c:v>
                </c:pt>
                <c:pt idx="8629">
                  <c:v>4.3159999999999998</c:v>
                </c:pt>
                <c:pt idx="8630">
                  <c:v>4.3159999999999998</c:v>
                </c:pt>
                <c:pt idx="8631">
                  <c:v>4.3170000000000002</c:v>
                </c:pt>
                <c:pt idx="8632">
                  <c:v>4.3170000000000002</c:v>
                </c:pt>
                <c:pt idx="8633">
                  <c:v>4.3179999999999996</c:v>
                </c:pt>
                <c:pt idx="8634">
                  <c:v>4.3179999999999996</c:v>
                </c:pt>
                <c:pt idx="8635">
                  <c:v>4.319</c:v>
                </c:pt>
                <c:pt idx="8636">
                  <c:v>4.319</c:v>
                </c:pt>
                <c:pt idx="8637">
                  <c:v>4.32</c:v>
                </c:pt>
                <c:pt idx="8638">
                  <c:v>4.32</c:v>
                </c:pt>
                <c:pt idx="8639">
                  <c:v>4.3209999999999997</c:v>
                </c:pt>
                <c:pt idx="8640">
                  <c:v>4.3209999999999997</c:v>
                </c:pt>
                <c:pt idx="8641">
                  <c:v>4.3220000000000001</c:v>
                </c:pt>
                <c:pt idx="8642">
                  <c:v>4.3220000000000001</c:v>
                </c:pt>
                <c:pt idx="8643">
                  <c:v>4.3230000000000004</c:v>
                </c:pt>
                <c:pt idx="8644">
                  <c:v>4.3230000000000004</c:v>
                </c:pt>
                <c:pt idx="8645">
                  <c:v>4.3239999999999998</c:v>
                </c:pt>
                <c:pt idx="8646">
                  <c:v>4.3239999999999998</c:v>
                </c:pt>
                <c:pt idx="8647">
                  <c:v>4.3250000000000002</c:v>
                </c:pt>
                <c:pt idx="8648">
                  <c:v>4.3250000000000002</c:v>
                </c:pt>
                <c:pt idx="8649">
                  <c:v>4.3259999999999996</c:v>
                </c:pt>
                <c:pt idx="8650">
                  <c:v>4.3259999999999996</c:v>
                </c:pt>
                <c:pt idx="8651">
                  <c:v>4.327</c:v>
                </c:pt>
                <c:pt idx="8652">
                  <c:v>4.327</c:v>
                </c:pt>
                <c:pt idx="8653">
                  <c:v>4.3280000000000003</c:v>
                </c:pt>
                <c:pt idx="8654">
                  <c:v>4.3280000000000003</c:v>
                </c:pt>
                <c:pt idx="8655">
                  <c:v>4.3289999999999997</c:v>
                </c:pt>
                <c:pt idx="8656">
                  <c:v>4.3289999999999997</c:v>
                </c:pt>
                <c:pt idx="8657">
                  <c:v>4.33</c:v>
                </c:pt>
                <c:pt idx="8658">
                  <c:v>4.33</c:v>
                </c:pt>
                <c:pt idx="8659">
                  <c:v>4.3310000000000004</c:v>
                </c:pt>
                <c:pt idx="8660">
                  <c:v>4.3310000000000004</c:v>
                </c:pt>
                <c:pt idx="8661">
                  <c:v>4.3319999999999999</c:v>
                </c:pt>
                <c:pt idx="8662">
                  <c:v>4.3319999999999999</c:v>
                </c:pt>
                <c:pt idx="8663">
                  <c:v>4.3330000000000002</c:v>
                </c:pt>
                <c:pt idx="8664">
                  <c:v>4.3330000000000002</c:v>
                </c:pt>
                <c:pt idx="8665">
                  <c:v>4.3339999999999996</c:v>
                </c:pt>
                <c:pt idx="8666">
                  <c:v>4.3339999999999996</c:v>
                </c:pt>
                <c:pt idx="8667">
                  <c:v>4.335</c:v>
                </c:pt>
                <c:pt idx="8668">
                  <c:v>4.335</c:v>
                </c:pt>
                <c:pt idx="8669">
                  <c:v>4.3360000000000003</c:v>
                </c:pt>
                <c:pt idx="8670">
                  <c:v>4.3360000000000003</c:v>
                </c:pt>
                <c:pt idx="8671">
                  <c:v>4.3369999999999997</c:v>
                </c:pt>
                <c:pt idx="8672">
                  <c:v>4.3369999999999997</c:v>
                </c:pt>
                <c:pt idx="8673">
                  <c:v>4.3380000000000001</c:v>
                </c:pt>
                <c:pt idx="8674">
                  <c:v>4.3380000000000001</c:v>
                </c:pt>
                <c:pt idx="8675">
                  <c:v>4.3390000000000004</c:v>
                </c:pt>
                <c:pt idx="8676">
                  <c:v>4.3390000000000004</c:v>
                </c:pt>
                <c:pt idx="8677">
                  <c:v>4.34</c:v>
                </c:pt>
                <c:pt idx="8678">
                  <c:v>4.34</c:v>
                </c:pt>
                <c:pt idx="8679">
                  <c:v>4.3410000000000002</c:v>
                </c:pt>
                <c:pt idx="8680">
                  <c:v>4.3410000000000002</c:v>
                </c:pt>
                <c:pt idx="8681">
                  <c:v>4.3419999999999996</c:v>
                </c:pt>
                <c:pt idx="8682">
                  <c:v>4.3419999999999996</c:v>
                </c:pt>
                <c:pt idx="8683">
                  <c:v>4.343</c:v>
                </c:pt>
                <c:pt idx="8684">
                  <c:v>4.343</c:v>
                </c:pt>
                <c:pt idx="8685">
                  <c:v>4.3440000000000003</c:v>
                </c:pt>
                <c:pt idx="8686">
                  <c:v>4.3440000000000003</c:v>
                </c:pt>
                <c:pt idx="8687">
                  <c:v>4.3449999999999998</c:v>
                </c:pt>
                <c:pt idx="8688">
                  <c:v>4.3449999999999998</c:v>
                </c:pt>
                <c:pt idx="8689">
                  <c:v>4.3460000000000001</c:v>
                </c:pt>
                <c:pt idx="8690">
                  <c:v>4.3460000000000001</c:v>
                </c:pt>
                <c:pt idx="8691">
                  <c:v>4.3470000000000004</c:v>
                </c:pt>
                <c:pt idx="8692">
                  <c:v>4.3470000000000004</c:v>
                </c:pt>
                <c:pt idx="8693">
                  <c:v>4.3479999999999999</c:v>
                </c:pt>
                <c:pt idx="8694">
                  <c:v>4.3479999999999999</c:v>
                </c:pt>
                <c:pt idx="8695">
                  <c:v>4.3490000000000002</c:v>
                </c:pt>
                <c:pt idx="8696">
                  <c:v>4.3490000000000002</c:v>
                </c:pt>
                <c:pt idx="8697">
                  <c:v>4.3499999999999996</c:v>
                </c:pt>
                <c:pt idx="8698">
                  <c:v>4.3499999999999996</c:v>
                </c:pt>
                <c:pt idx="8699">
                  <c:v>4.351</c:v>
                </c:pt>
                <c:pt idx="8700">
                  <c:v>4.351</c:v>
                </c:pt>
                <c:pt idx="8701">
                  <c:v>4.3520000000000003</c:v>
                </c:pt>
                <c:pt idx="8702">
                  <c:v>4.3520000000000003</c:v>
                </c:pt>
                <c:pt idx="8703">
                  <c:v>4.3529999999999998</c:v>
                </c:pt>
                <c:pt idx="8704">
                  <c:v>4.3529999999999998</c:v>
                </c:pt>
                <c:pt idx="8705">
                  <c:v>4.3540000000000001</c:v>
                </c:pt>
                <c:pt idx="8706">
                  <c:v>4.3540000000000001</c:v>
                </c:pt>
                <c:pt idx="8707">
                  <c:v>4.3550000000000004</c:v>
                </c:pt>
                <c:pt idx="8708">
                  <c:v>4.3550000000000004</c:v>
                </c:pt>
                <c:pt idx="8709">
                  <c:v>4.3559999999999999</c:v>
                </c:pt>
                <c:pt idx="8710">
                  <c:v>4.3559999999999999</c:v>
                </c:pt>
                <c:pt idx="8711">
                  <c:v>4.3570000000000002</c:v>
                </c:pt>
                <c:pt idx="8712">
                  <c:v>4.3570000000000002</c:v>
                </c:pt>
                <c:pt idx="8713">
                  <c:v>4.3579999999999997</c:v>
                </c:pt>
                <c:pt idx="8714">
                  <c:v>4.3579999999999997</c:v>
                </c:pt>
                <c:pt idx="8715">
                  <c:v>4.359</c:v>
                </c:pt>
                <c:pt idx="8716">
                  <c:v>4.359</c:v>
                </c:pt>
                <c:pt idx="8717">
                  <c:v>4.3600000000000003</c:v>
                </c:pt>
                <c:pt idx="8718">
                  <c:v>4.3600000000000003</c:v>
                </c:pt>
                <c:pt idx="8719">
                  <c:v>4.3609999999999998</c:v>
                </c:pt>
                <c:pt idx="8720">
                  <c:v>4.3609999999999998</c:v>
                </c:pt>
                <c:pt idx="8721">
                  <c:v>4.3620000000000001</c:v>
                </c:pt>
                <c:pt idx="8722">
                  <c:v>4.3620000000000001</c:v>
                </c:pt>
                <c:pt idx="8723">
                  <c:v>4.3630000000000004</c:v>
                </c:pt>
                <c:pt idx="8724">
                  <c:v>4.3630000000000004</c:v>
                </c:pt>
                <c:pt idx="8725">
                  <c:v>4.3639999999999999</c:v>
                </c:pt>
                <c:pt idx="8726">
                  <c:v>4.3639999999999999</c:v>
                </c:pt>
                <c:pt idx="8727">
                  <c:v>4.3650000000000002</c:v>
                </c:pt>
                <c:pt idx="8728">
                  <c:v>4.3650000000000002</c:v>
                </c:pt>
                <c:pt idx="8729">
                  <c:v>4.3659999999999997</c:v>
                </c:pt>
                <c:pt idx="8730">
                  <c:v>4.3659999999999997</c:v>
                </c:pt>
                <c:pt idx="8731">
                  <c:v>4.367</c:v>
                </c:pt>
                <c:pt idx="8732">
                  <c:v>4.367</c:v>
                </c:pt>
                <c:pt idx="8733">
                  <c:v>4.3680000000000003</c:v>
                </c:pt>
                <c:pt idx="8734">
                  <c:v>4.3680000000000003</c:v>
                </c:pt>
                <c:pt idx="8735">
                  <c:v>4.3689999999999998</c:v>
                </c:pt>
                <c:pt idx="8736">
                  <c:v>4.3689999999999998</c:v>
                </c:pt>
                <c:pt idx="8737">
                  <c:v>4.37</c:v>
                </c:pt>
                <c:pt idx="8738">
                  <c:v>4.37</c:v>
                </c:pt>
                <c:pt idx="8739">
                  <c:v>4.3710000000000004</c:v>
                </c:pt>
                <c:pt idx="8740">
                  <c:v>4.3710000000000004</c:v>
                </c:pt>
                <c:pt idx="8741">
                  <c:v>4.3719999999999999</c:v>
                </c:pt>
                <c:pt idx="8742">
                  <c:v>4.3719999999999999</c:v>
                </c:pt>
                <c:pt idx="8743">
                  <c:v>4.3730000000000002</c:v>
                </c:pt>
                <c:pt idx="8744">
                  <c:v>4.3730000000000002</c:v>
                </c:pt>
                <c:pt idx="8745">
                  <c:v>4.3739999999999997</c:v>
                </c:pt>
                <c:pt idx="8746">
                  <c:v>4.3739999999999997</c:v>
                </c:pt>
                <c:pt idx="8747">
                  <c:v>4.375</c:v>
                </c:pt>
                <c:pt idx="8748">
                  <c:v>4.375</c:v>
                </c:pt>
                <c:pt idx="8749">
                  <c:v>4.3760000000000003</c:v>
                </c:pt>
                <c:pt idx="8750">
                  <c:v>4.3760000000000003</c:v>
                </c:pt>
                <c:pt idx="8751">
                  <c:v>4.3769999999999998</c:v>
                </c:pt>
                <c:pt idx="8752">
                  <c:v>4.3769999999999998</c:v>
                </c:pt>
                <c:pt idx="8753">
                  <c:v>4.3780000000000001</c:v>
                </c:pt>
                <c:pt idx="8754">
                  <c:v>4.3780000000000001</c:v>
                </c:pt>
                <c:pt idx="8755">
                  <c:v>4.3789999999999996</c:v>
                </c:pt>
                <c:pt idx="8756">
                  <c:v>4.3789999999999996</c:v>
                </c:pt>
                <c:pt idx="8757">
                  <c:v>4.38</c:v>
                </c:pt>
                <c:pt idx="8758">
                  <c:v>4.38</c:v>
                </c:pt>
                <c:pt idx="8759">
                  <c:v>4.3810000000000002</c:v>
                </c:pt>
                <c:pt idx="8760">
                  <c:v>4.3810000000000002</c:v>
                </c:pt>
                <c:pt idx="8761">
                  <c:v>4.3819999999999997</c:v>
                </c:pt>
                <c:pt idx="8762">
                  <c:v>4.3819999999999997</c:v>
                </c:pt>
                <c:pt idx="8763">
                  <c:v>4.383</c:v>
                </c:pt>
                <c:pt idx="8764">
                  <c:v>4.383</c:v>
                </c:pt>
                <c:pt idx="8765">
                  <c:v>4.3840000000000003</c:v>
                </c:pt>
                <c:pt idx="8766">
                  <c:v>4.3840000000000003</c:v>
                </c:pt>
                <c:pt idx="8767">
                  <c:v>4.3849999999999998</c:v>
                </c:pt>
                <c:pt idx="8768">
                  <c:v>4.3849999999999998</c:v>
                </c:pt>
                <c:pt idx="8769">
                  <c:v>4.3860000000000001</c:v>
                </c:pt>
                <c:pt idx="8770">
                  <c:v>4.3860000000000001</c:v>
                </c:pt>
                <c:pt idx="8771">
                  <c:v>4.3869999999999996</c:v>
                </c:pt>
                <c:pt idx="8772">
                  <c:v>4.3869999999999996</c:v>
                </c:pt>
                <c:pt idx="8773">
                  <c:v>4.3879999999999999</c:v>
                </c:pt>
                <c:pt idx="8774">
                  <c:v>4.3879999999999999</c:v>
                </c:pt>
                <c:pt idx="8775">
                  <c:v>4.3890000000000002</c:v>
                </c:pt>
                <c:pt idx="8776">
                  <c:v>4.3890000000000002</c:v>
                </c:pt>
                <c:pt idx="8777">
                  <c:v>4.3899999999999997</c:v>
                </c:pt>
                <c:pt idx="8778">
                  <c:v>4.3899999999999997</c:v>
                </c:pt>
                <c:pt idx="8779">
                  <c:v>4.391</c:v>
                </c:pt>
                <c:pt idx="8780">
                  <c:v>4.391</c:v>
                </c:pt>
                <c:pt idx="8781">
                  <c:v>4.3920000000000003</c:v>
                </c:pt>
                <c:pt idx="8782">
                  <c:v>4.3920000000000003</c:v>
                </c:pt>
                <c:pt idx="8783">
                  <c:v>4.3929999999999998</c:v>
                </c:pt>
                <c:pt idx="8784">
                  <c:v>4.3929999999999998</c:v>
                </c:pt>
                <c:pt idx="8785">
                  <c:v>4.3940000000000001</c:v>
                </c:pt>
                <c:pt idx="8786">
                  <c:v>4.3940000000000001</c:v>
                </c:pt>
                <c:pt idx="8787">
                  <c:v>4.3949999999999996</c:v>
                </c:pt>
                <c:pt idx="8788">
                  <c:v>4.3949999999999996</c:v>
                </c:pt>
                <c:pt idx="8789">
                  <c:v>4.3959999999999999</c:v>
                </c:pt>
                <c:pt idx="8790">
                  <c:v>4.3959999999999999</c:v>
                </c:pt>
                <c:pt idx="8791">
                  <c:v>4.3970000000000002</c:v>
                </c:pt>
                <c:pt idx="8792">
                  <c:v>4.3970000000000002</c:v>
                </c:pt>
                <c:pt idx="8793">
                  <c:v>4.3979999999999997</c:v>
                </c:pt>
                <c:pt idx="8794">
                  <c:v>4.3979999999999997</c:v>
                </c:pt>
                <c:pt idx="8795">
                  <c:v>4.399</c:v>
                </c:pt>
                <c:pt idx="8796">
                  <c:v>4.399</c:v>
                </c:pt>
                <c:pt idx="8797">
                  <c:v>4.4000000000000004</c:v>
                </c:pt>
                <c:pt idx="8798">
                  <c:v>4.4000000000000004</c:v>
                </c:pt>
                <c:pt idx="8799">
                  <c:v>4.4009999999999998</c:v>
                </c:pt>
                <c:pt idx="8800">
                  <c:v>4.4009999999999998</c:v>
                </c:pt>
                <c:pt idx="8801">
                  <c:v>4.4020000000000001</c:v>
                </c:pt>
                <c:pt idx="8802">
                  <c:v>4.4020000000000001</c:v>
                </c:pt>
                <c:pt idx="8803">
                  <c:v>4.4029999999999996</c:v>
                </c:pt>
                <c:pt idx="8804">
                  <c:v>4.4029999999999996</c:v>
                </c:pt>
                <c:pt idx="8805">
                  <c:v>4.4039999999999999</c:v>
                </c:pt>
                <c:pt idx="8806">
                  <c:v>4.4039999999999999</c:v>
                </c:pt>
                <c:pt idx="8807">
                  <c:v>4.4050000000000002</c:v>
                </c:pt>
                <c:pt idx="8808">
                  <c:v>4.4050000000000002</c:v>
                </c:pt>
                <c:pt idx="8809">
                  <c:v>4.4059999999999997</c:v>
                </c:pt>
                <c:pt idx="8810">
                  <c:v>4.4059999999999997</c:v>
                </c:pt>
                <c:pt idx="8811">
                  <c:v>4.407</c:v>
                </c:pt>
                <c:pt idx="8812">
                  <c:v>4.407</c:v>
                </c:pt>
                <c:pt idx="8813">
                  <c:v>4.4080000000000004</c:v>
                </c:pt>
                <c:pt idx="8814">
                  <c:v>4.4080000000000004</c:v>
                </c:pt>
                <c:pt idx="8815">
                  <c:v>4.4089999999999998</c:v>
                </c:pt>
                <c:pt idx="8816">
                  <c:v>4.4089999999999998</c:v>
                </c:pt>
                <c:pt idx="8817">
                  <c:v>4.41</c:v>
                </c:pt>
                <c:pt idx="8818">
                  <c:v>4.41</c:v>
                </c:pt>
                <c:pt idx="8819">
                  <c:v>4.4109999999999996</c:v>
                </c:pt>
                <c:pt idx="8820">
                  <c:v>4.4109999999999996</c:v>
                </c:pt>
                <c:pt idx="8821">
                  <c:v>4.4119999999999999</c:v>
                </c:pt>
                <c:pt idx="8822">
                  <c:v>4.4119999999999999</c:v>
                </c:pt>
                <c:pt idx="8823">
                  <c:v>4.4130000000000003</c:v>
                </c:pt>
                <c:pt idx="8824">
                  <c:v>4.4130000000000003</c:v>
                </c:pt>
                <c:pt idx="8825">
                  <c:v>4.4139999999999997</c:v>
                </c:pt>
                <c:pt idx="8826">
                  <c:v>4.4139999999999997</c:v>
                </c:pt>
                <c:pt idx="8827">
                  <c:v>4.415</c:v>
                </c:pt>
                <c:pt idx="8828">
                  <c:v>4.415</c:v>
                </c:pt>
                <c:pt idx="8829">
                  <c:v>4.4160000000000004</c:v>
                </c:pt>
                <c:pt idx="8830">
                  <c:v>4.4160000000000004</c:v>
                </c:pt>
                <c:pt idx="8831">
                  <c:v>4.4169999999999998</c:v>
                </c:pt>
                <c:pt idx="8832">
                  <c:v>4.4169999999999998</c:v>
                </c:pt>
                <c:pt idx="8833">
                  <c:v>4.4180000000000001</c:v>
                </c:pt>
                <c:pt idx="8834">
                  <c:v>4.4180000000000001</c:v>
                </c:pt>
                <c:pt idx="8835">
                  <c:v>4.4189999999999996</c:v>
                </c:pt>
                <c:pt idx="8836">
                  <c:v>4.4189999999999996</c:v>
                </c:pt>
                <c:pt idx="8837">
                  <c:v>4.42</c:v>
                </c:pt>
                <c:pt idx="8838">
                  <c:v>4.42</c:v>
                </c:pt>
                <c:pt idx="8839">
                  <c:v>4.4210000000000003</c:v>
                </c:pt>
                <c:pt idx="8840">
                  <c:v>4.4210000000000003</c:v>
                </c:pt>
                <c:pt idx="8841">
                  <c:v>4.4219999999999997</c:v>
                </c:pt>
                <c:pt idx="8842">
                  <c:v>4.4219999999999997</c:v>
                </c:pt>
                <c:pt idx="8843">
                  <c:v>4.423</c:v>
                </c:pt>
                <c:pt idx="8844">
                  <c:v>4.423</c:v>
                </c:pt>
                <c:pt idx="8845">
                  <c:v>4.4240000000000004</c:v>
                </c:pt>
                <c:pt idx="8846">
                  <c:v>4.4240000000000004</c:v>
                </c:pt>
                <c:pt idx="8847">
                  <c:v>4.4249999999999998</c:v>
                </c:pt>
                <c:pt idx="8848">
                  <c:v>4.4249999999999998</c:v>
                </c:pt>
                <c:pt idx="8849">
                  <c:v>4.4260000000000002</c:v>
                </c:pt>
                <c:pt idx="8850">
                  <c:v>4.4260000000000002</c:v>
                </c:pt>
                <c:pt idx="8851">
                  <c:v>4.4269999999999996</c:v>
                </c:pt>
                <c:pt idx="8852">
                  <c:v>4.4269999999999996</c:v>
                </c:pt>
                <c:pt idx="8853">
                  <c:v>4.4279999999999999</c:v>
                </c:pt>
                <c:pt idx="8854">
                  <c:v>4.4279999999999999</c:v>
                </c:pt>
                <c:pt idx="8855">
                  <c:v>4.4290000000000003</c:v>
                </c:pt>
                <c:pt idx="8856">
                  <c:v>4.4290000000000003</c:v>
                </c:pt>
                <c:pt idx="8857">
                  <c:v>4.43</c:v>
                </c:pt>
                <c:pt idx="8858">
                  <c:v>4.43</c:v>
                </c:pt>
                <c:pt idx="8859">
                  <c:v>4.431</c:v>
                </c:pt>
                <c:pt idx="8860">
                  <c:v>4.431</c:v>
                </c:pt>
                <c:pt idx="8861">
                  <c:v>4.4320000000000004</c:v>
                </c:pt>
                <c:pt idx="8862">
                  <c:v>4.4320000000000004</c:v>
                </c:pt>
                <c:pt idx="8863">
                  <c:v>4.4329999999999998</c:v>
                </c:pt>
                <c:pt idx="8864">
                  <c:v>4.4329999999999998</c:v>
                </c:pt>
                <c:pt idx="8865">
                  <c:v>4.4340000000000002</c:v>
                </c:pt>
                <c:pt idx="8866">
                  <c:v>4.4340000000000002</c:v>
                </c:pt>
                <c:pt idx="8867">
                  <c:v>4.4349999999999996</c:v>
                </c:pt>
                <c:pt idx="8868">
                  <c:v>4.4349999999999996</c:v>
                </c:pt>
                <c:pt idx="8869">
                  <c:v>4.4359999999999999</c:v>
                </c:pt>
                <c:pt idx="8870">
                  <c:v>4.4359999999999999</c:v>
                </c:pt>
                <c:pt idx="8871">
                  <c:v>4.4370000000000003</c:v>
                </c:pt>
                <c:pt idx="8872">
                  <c:v>4.4370000000000003</c:v>
                </c:pt>
                <c:pt idx="8873">
                  <c:v>4.4379999999999997</c:v>
                </c:pt>
                <c:pt idx="8874">
                  <c:v>4.4379999999999997</c:v>
                </c:pt>
                <c:pt idx="8875">
                  <c:v>4.4390000000000001</c:v>
                </c:pt>
                <c:pt idx="8876">
                  <c:v>4.4390000000000001</c:v>
                </c:pt>
                <c:pt idx="8877">
                  <c:v>4.4400000000000004</c:v>
                </c:pt>
                <c:pt idx="8878">
                  <c:v>4.4400000000000004</c:v>
                </c:pt>
                <c:pt idx="8879">
                  <c:v>4.4409999999999998</c:v>
                </c:pt>
                <c:pt idx="8880">
                  <c:v>4.4409999999999998</c:v>
                </c:pt>
                <c:pt idx="8881">
                  <c:v>4.4420000000000002</c:v>
                </c:pt>
                <c:pt idx="8882">
                  <c:v>4.4420000000000002</c:v>
                </c:pt>
                <c:pt idx="8883">
                  <c:v>4.4429999999999996</c:v>
                </c:pt>
                <c:pt idx="8884">
                  <c:v>4.4429999999999996</c:v>
                </c:pt>
                <c:pt idx="8885">
                  <c:v>4.444</c:v>
                </c:pt>
                <c:pt idx="8886">
                  <c:v>4.444</c:v>
                </c:pt>
                <c:pt idx="8887">
                  <c:v>4.4450000000000003</c:v>
                </c:pt>
                <c:pt idx="8888">
                  <c:v>4.4450000000000003</c:v>
                </c:pt>
                <c:pt idx="8889">
                  <c:v>4.4459999999999997</c:v>
                </c:pt>
                <c:pt idx="8890">
                  <c:v>4.4459999999999997</c:v>
                </c:pt>
                <c:pt idx="8891">
                  <c:v>4.4470000000000001</c:v>
                </c:pt>
                <c:pt idx="8892">
                  <c:v>4.4470000000000001</c:v>
                </c:pt>
                <c:pt idx="8893">
                  <c:v>4.4480000000000004</c:v>
                </c:pt>
                <c:pt idx="8894">
                  <c:v>4.4480000000000004</c:v>
                </c:pt>
                <c:pt idx="8895">
                  <c:v>4.4489999999999998</c:v>
                </c:pt>
                <c:pt idx="8896">
                  <c:v>4.4489999999999998</c:v>
                </c:pt>
                <c:pt idx="8897">
                  <c:v>4.45</c:v>
                </c:pt>
                <c:pt idx="8898">
                  <c:v>4.45</c:v>
                </c:pt>
                <c:pt idx="8899">
                  <c:v>4.4509999999999996</c:v>
                </c:pt>
                <c:pt idx="8900">
                  <c:v>4.4509999999999996</c:v>
                </c:pt>
                <c:pt idx="8901">
                  <c:v>4.452</c:v>
                </c:pt>
                <c:pt idx="8902">
                  <c:v>4.452</c:v>
                </c:pt>
                <c:pt idx="8903">
                  <c:v>4.4530000000000003</c:v>
                </c:pt>
                <c:pt idx="8904">
                  <c:v>4.4530000000000003</c:v>
                </c:pt>
                <c:pt idx="8905">
                  <c:v>4.4539999999999997</c:v>
                </c:pt>
                <c:pt idx="8906">
                  <c:v>4.4539999999999997</c:v>
                </c:pt>
                <c:pt idx="8907">
                  <c:v>4.4550000000000001</c:v>
                </c:pt>
                <c:pt idx="8908">
                  <c:v>4.4550000000000001</c:v>
                </c:pt>
                <c:pt idx="8909">
                  <c:v>4.4560000000000004</c:v>
                </c:pt>
                <c:pt idx="8910">
                  <c:v>4.4560000000000004</c:v>
                </c:pt>
                <c:pt idx="8911">
                  <c:v>4.4569999999999999</c:v>
                </c:pt>
                <c:pt idx="8912">
                  <c:v>4.4569999999999999</c:v>
                </c:pt>
                <c:pt idx="8913">
                  <c:v>4.4580000000000002</c:v>
                </c:pt>
                <c:pt idx="8914">
                  <c:v>4.4580000000000002</c:v>
                </c:pt>
                <c:pt idx="8915">
                  <c:v>4.4589999999999996</c:v>
                </c:pt>
                <c:pt idx="8916">
                  <c:v>4.4589999999999996</c:v>
                </c:pt>
                <c:pt idx="8917">
                  <c:v>4.46</c:v>
                </c:pt>
                <c:pt idx="8918">
                  <c:v>4.46</c:v>
                </c:pt>
                <c:pt idx="8919">
                  <c:v>4.4610000000000003</c:v>
                </c:pt>
                <c:pt idx="8920">
                  <c:v>4.4610000000000003</c:v>
                </c:pt>
                <c:pt idx="8921">
                  <c:v>4.4619999999999997</c:v>
                </c:pt>
                <c:pt idx="8922">
                  <c:v>4.4619999999999997</c:v>
                </c:pt>
                <c:pt idx="8923">
                  <c:v>4.4630000000000001</c:v>
                </c:pt>
                <c:pt idx="8924">
                  <c:v>4.4630000000000001</c:v>
                </c:pt>
                <c:pt idx="8925">
                  <c:v>4.4640000000000004</c:v>
                </c:pt>
                <c:pt idx="8926">
                  <c:v>4.4640000000000004</c:v>
                </c:pt>
                <c:pt idx="8927">
                  <c:v>4.4649999999999999</c:v>
                </c:pt>
                <c:pt idx="8928">
                  <c:v>4.4649999999999999</c:v>
                </c:pt>
                <c:pt idx="8929">
                  <c:v>4.4660000000000002</c:v>
                </c:pt>
                <c:pt idx="8930">
                  <c:v>4.4660000000000002</c:v>
                </c:pt>
                <c:pt idx="8931">
                  <c:v>4.4669999999999996</c:v>
                </c:pt>
                <c:pt idx="8932">
                  <c:v>4.4669999999999996</c:v>
                </c:pt>
                <c:pt idx="8933">
                  <c:v>4.468</c:v>
                </c:pt>
                <c:pt idx="8934">
                  <c:v>4.468</c:v>
                </c:pt>
                <c:pt idx="8935">
                  <c:v>4.4690000000000003</c:v>
                </c:pt>
                <c:pt idx="8936">
                  <c:v>4.4690000000000003</c:v>
                </c:pt>
                <c:pt idx="8937">
                  <c:v>4.47</c:v>
                </c:pt>
                <c:pt idx="8938">
                  <c:v>4.47</c:v>
                </c:pt>
                <c:pt idx="8939">
                  <c:v>4.4710000000000001</c:v>
                </c:pt>
                <c:pt idx="8940">
                  <c:v>4.4710000000000001</c:v>
                </c:pt>
                <c:pt idx="8941">
                  <c:v>4.4720000000000004</c:v>
                </c:pt>
                <c:pt idx="8942">
                  <c:v>4.4720000000000004</c:v>
                </c:pt>
                <c:pt idx="8943">
                  <c:v>4.4729999999999999</c:v>
                </c:pt>
                <c:pt idx="8944">
                  <c:v>4.4729999999999999</c:v>
                </c:pt>
                <c:pt idx="8945">
                  <c:v>4.4740000000000002</c:v>
                </c:pt>
                <c:pt idx="8946">
                  <c:v>4.4740000000000002</c:v>
                </c:pt>
                <c:pt idx="8947">
                  <c:v>4.4749999999999996</c:v>
                </c:pt>
                <c:pt idx="8948">
                  <c:v>4.4749999999999996</c:v>
                </c:pt>
                <c:pt idx="8949">
                  <c:v>4.476</c:v>
                </c:pt>
                <c:pt idx="8950">
                  <c:v>4.476</c:v>
                </c:pt>
                <c:pt idx="8951">
                  <c:v>4.4770000000000003</c:v>
                </c:pt>
                <c:pt idx="8952">
                  <c:v>4.4770000000000003</c:v>
                </c:pt>
                <c:pt idx="8953">
                  <c:v>4.4779999999999998</c:v>
                </c:pt>
                <c:pt idx="8954">
                  <c:v>4.4779999999999998</c:v>
                </c:pt>
                <c:pt idx="8955">
                  <c:v>4.4790000000000001</c:v>
                </c:pt>
                <c:pt idx="8956">
                  <c:v>4.4790000000000001</c:v>
                </c:pt>
                <c:pt idx="8957">
                  <c:v>4.4800000000000004</c:v>
                </c:pt>
                <c:pt idx="8958">
                  <c:v>4.4800000000000004</c:v>
                </c:pt>
                <c:pt idx="8959">
                  <c:v>4.4809999999999999</c:v>
                </c:pt>
                <c:pt idx="8960">
                  <c:v>4.4809999999999999</c:v>
                </c:pt>
                <c:pt idx="8961">
                  <c:v>4.4820000000000002</c:v>
                </c:pt>
                <c:pt idx="8962">
                  <c:v>4.4820000000000002</c:v>
                </c:pt>
                <c:pt idx="8963">
                  <c:v>4.4829999999999997</c:v>
                </c:pt>
                <c:pt idx="8964">
                  <c:v>4.4829999999999997</c:v>
                </c:pt>
                <c:pt idx="8965">
                  <c:v>4.484</c:v>
                </c:pt>
                <c:pt idx="8966">
                  <c:v>4.484</c:v>
                </c:pt>
                <c:pt idx="8967">
                  <c:v>4.4850000000000003</c:v>
                </c:pt>
                <c:pt idx="8968">
                  <c:v>4.4850000000000003</c:v>
                </c:pt>
                <c:pt idx="8969">
                  <c:v>4.4859999999999998</c:v>
                </c:pt>
                <c:pt idx="8970">
                  <c:v>4.4859999999999998</c:v>
                </c:pt>
                <c:pt idx="8971">
                  <c:v>4.4870000000000001</c:v>
                </c:pt>
                <c:pt idx="8972">
                  <c:v>4.4870000000000001</c:v>
                </c:pt>
                <c:pt idx="8973">
                  <c:v>4.4880000000000004</c:v>
                </c:pt>
                <c:pt idx="8974">
                  <c:v>4.4880000000000004</c:v>
                </c:pt>
                <c:pt idx="8975">
                  <c:v>4.4889999999999999</c:v>
                </c:pt>
                <c:pt idx="8976">
                  <c:v>4.4889999999999999</c:v>
                </c:pt>
                <c:pt idx="8977">
                  <c:v>4.49</c:v>
                </c:pt>
                <c:pt idx="8978">
                  <c:v>4.49</c:v>
                </c:pt>
                <c:pt idx="8979">
                  <c:v>4.4909999999999997</c:v>
                </c:pt>
                <c:pt idx="8980">
                  <c:v>4.4909999999999997</c:v>
                </c:pt>
                <c:pt idx="8981">
                  <c:v>4.492</c:v>
                </c:pt>
                <c:pt idx="8982">
                  <c:v>4.492</c:v>
                </c:pt>
                <c:pt idx="8983">
                  <c:v>4.4930000000000003</c:v>
                </c:pt>
                <c:pt idx="8984">
                  <c:v>4.4930000000000003</c:v>
                </c:pt>
                <c:pt idx="8985">
                  <c:v>4.4939999999999998</c:v>
                </c:pt>
                <c:pt idx="8986">
                  <c:v>4.4939999999999998</c:v>
                </c:pt>
                <c:pt idx="8987">
                  <c:v>4.4950000000000001</c:v>
                </c:pt>
                <c:pt idx="8988">
                  <c:v>4.4950000000000001</c:v>
                </c:pt>
                <c:pt idx="8989">
                  <c:v>4.4960000000000004</c:v>
                </c:pt>
                <c:pt idx="8990">
                  <c:v>4.4960000000000004</c:v>
                </c:pt>
                <c:pt idx="8991">
                  <c:v>4.4969999999999999</c:v>
                </c:pt>
                <c:pt idx="8992">
                  <c:v>4.4969999999999999</c:v>
                </c:pt>
                <c:pt idx="8993">
                  <c:v>4.4980000000000002</c:v>
                </c:pt>
                <c:pt idx="8994">
                  <c:v>4.4980000000000002</c:v>
                </c:pt>
                <c:pt idx="8995">
                  <c:v>4.4989999999999997</c:v>
                </c:pt>
                <c:pt idx="8996">
                  <c:v>4.4989999999999997</c:v>
                </c:pt>
                <c:pt idx="8997">
                  <c:v>4.5</c:v>
                </c:pt>
                <c:pt idx="8998">
                  <c:v>4.5</c:v>
                </c:pt>
                <c:pt idx="8999">
                  <c:v>4.5010000000000003</c:v>
                </c:pt>
                <c:pt idx="9000">
                  <c:v>4.5010000000000003</c:v>
                </c:pt>
                <c:pt idx="9001">
                  <c:v>4.5019999999999998</c:v>
                </c:pt>
                <c:pt idx="9002">
                  <c:v>4.5019999999999998</c:v>
                </c:pt>
                <c:pt idx="9003">
                  <c:v>4.5030000000000001</c:v>
                </c:pt>
                <c:pt idx="9004">
                  <c:v>4.5030000000000001</c:v>
                </c:pt>
                <c:pt idx="9005">
                  <c:v>4.5039999999999996</c:v>
                </c:pt>
                <c:pt idx="9006">
                  <c:v>4.5039999999999996</c:v>
                </c:pt>
                <c:pt idx="9007">
                  <c:v>4.5049999999999999</c:v>
                </c:pt>
                <c:pt idx="9008">
                  <c:v>4.5049999999999999</c:v>
                </c:pt>
                <c:pt idx="9009">
                  <c:v>4.5060000000000002</c:v>
                </c:pt>
                <c:pt idx="9010">
                  <c:v>4.5060000000000002</c:v>
                </c:pt>
                <c:pt idx="9011">
                  <c:v>4.5069999999999997</c:v>
                </c:pt>
                <c:pt idx="9012">
                  <c:v>4.5069999999999997</c:v>
                </c:pt>
                <c:pt idx="9013">
                  <c:v>4.508</c:v>
                </c:pt>
                <c:pt idx="9014">
                  <c:v>4.508</c:v>
                </c:pt>
                <c:pt idx="9015">
                  <c:v>4.5090000000000003</c:v>
                </c:pt>
                <c:pt idx="9016">
                  <c:v>4.5090000000000003</c:v>
                </c:pt>
                <c:pt idx="9017">
                  <c:v>4.51</c:v>
                </c:pt>
                <c:pt idx="9018">
                  <c:v>4.51</c:v>
                </c:pt>
                <c:pt idx="9019">
                  <c:v>4.5110000000000001</c:v>
                </c:pt>
                <c:pt idx="9020">
                  <c:v>4.5110000000000001</c:v>
                </c:pt>
                <c:pt idx="9021">
                  <c:v>4.5119999999999996</c:v>
                </c:pt>
                <c:pt idx="9022">
                  <c:v>4.5119999999999996</c:v>
                </c:pt>
                <c:pt idx="9023">
                  <c:v>4.5129999999999999</c:v>
                </c:pt>
                <c:pt idx="9024">
                  <c:v>4.5129999999999999</c:v>
                </c:pt>
                <c:pt idx="9025">
                  <c:v>4.5140000000000002</c:v>
                </c:pt>
                <c:pt idx="9026">
                  <c:v>4.5140000000000002</c:v>
                </c:pt>
                <c:pt idx="9027">
                  <c:v>4.5149999999999997</c:v>
                </c:pt>
                <c:pt idx="9028">
                  <c:v>4.5149999999999997</c:v>
                </c:pt>
                <c:pt idx="9029">
                  <c:v>4.516</c:v>
                </c:pt>
                <c:pt idx="9030">
                  <c:v>4.516</c:v>
                </c:pt>
                <c:pt idx="9031">
                  <c:v>4.5170000000000003</c:v>
                </c:pt>
                <c:pt idx="9032">
                  <c:v>4.5170000000000003</c:v>
                </c:pt>
                <c:pt idx="9033">
                  <c:v>4.5179999999999998</c:v>
                </c:pt>
                <c:pt idx="9034">
                  <c:v>4.5179999999999998</c:v>
                </c:pt>
                <c:pt idx="9035">
                  <c:v>4.5190000000000001</c:v>
                </c:pt>
                <c:pt idx="9036">
                  <c:v>4.5190000000000001</c:v>
                </c:pt>
                <c:pt idx="9037">
                  <c:v>4.5199999999999996</c:v>
                </c:pt>
                <c:pt idx="9038">
                  <c:v>4.5199999999999996</c:v>
                </c:pt>
                <c:pt idx="9039">
                  <c:v>4.5209999999999999</c:v>
                </c:pt>
                <c:pt idx="9040">
                  <c:v>4.5209999999999999</c:v>
                </c:pt>
                <c:pt idx="9041">
                  <c:v>4.5220000000000002</c:v>
                </c:pt>
                <c:pt idx="9042">
                  <c:v>4.5220000000000002</c:v>
                </c:pt>
                <c:pt idx="9043">
                  <c:v>4.5229999999999997</c:v>
                </c:pt>
                <c:pt idx="9044">
                  <c:v>4.5229999999999997</c:v>
                </c:pt>
                <c:pt idx="9045">
                  <c:v>4.524</c:v>
                </c:pt>
                <c:pt idx="9046">
                  <c:v>4.524</c:v>
                </c:pt>
                <c:pt idx="9047">
                  <c:v>4.5250000000000004</c:v>
                </c:pt>
                <c:pt idx="9048">
                  <c:v>4.5250000000000004</c:v>
                </c:pt>
                <c:pt idx="9049">
                  <c:v>4.5259999999999998</c:v>
                </c:pt>
                <c:pt idx="9050">
                  <c:v>4.5259999999999998</c:v>
                </c:pt>
                <c:pt idx="9051">
                  <c:v>4.5270000000000001</c:v>
                </c:pt>
                <c:pt idx="9052">
                  <c:v>4.5270000000000001</c:v>
                </c:pt>
                <c:pt idx="9053">
                  <c:v>4.5279999999999996</c:v>
                </c:pt>
                <c:pt idx="9054">
                  <c:v>4.5279999999999996</c:v>
                </c:pt>
                <c:pt idx="9055">
                  <c:v>4.5289999999999999</c:v>
                </c:pt>
                <c:pt idx="9056">
                  <c:v>4.5289999999999999</c:v>
                </c:pt>
                <c:pt idx="9057">
                  <c:v>4.53</c:v>
                </c:pt>
                <c:pt idx="9058">
                  <c:v>4.53</c:v>
                </c:pt>
                <c:pt idx="9059">
                  <c:v>4.5309999999999997</c:v>
                </c:pt>
                <c:pt idx="9060">
                  <c:v>4.5309999999999997</c:v>
                </c:pt>
                <c:pt idx="9061">
                  <c:v>4.532</c:v>
                </c:pt>
                <c:pt idx="9062">
                  <c:v>4.532</c:v>
                </c:pt>
                <c:pt idx="9063">
                  <c:v>4.5330000000000004</c:v>
                </c:pt>
                <c:pt idx="9064">
                  <c:v>4.5330000000000004</c:v>
                </c:pt>
                <c:pt idx="9065">
                  <c:v>4.5339999999999998</c:v>
                </c:pt>
                <c:pt idx="9066">
                  <c:v>4.5339999999999998</c:v>
                </c:pt>
                <c:pt idx="9067">
                  <c:v>4.5350000000000001</c:v>
                </c:pt>
                <c:pt idx="9068">
                  <c:v>4.5350000000000001</c:v>
                </c:pt>
                <c:pt idx="9069">
                  <c:v>4.5359999999999996</c:v>
                </c:pt>
                <c:pt idx="9070">
                  <c:v>4.5359999999999996</c:v>
                </c:pt>
                <c:pt idx="9071">
                  <c:v>4.5369999999999999</c:v>
                </c:pt>
                <c:pt idx="9072">
                  <c:v>4.5369999999999999</c:v>
                </c:pt>
                <c:pt idx="9073">
                  <c:v>4.5380000000000003</c:v>
                </c:pt>
                <c:pt idx="9074">
                  <c:v>4.5380000000000003</c:v>
                </c:pt>
                <c:pt idx="9075">
                  <c:v>4.5389999999999997</c:v>
                </c:pt>
                <c:pt idx="9076">
                  <c:v>4.5389999999999997</c:v>
                </c:pt>
                <c:pt idx="9077">
                  <c:v>4.54</c:v>
                </c:pt>
                <c:pt idx="9078">
                  <c:v>4.54</c:v>
                </c:pt>
                <c:pt idx="9079">
                  <c:v>4.5410000000000004</c:v>
                </c:pt>
                <c:pt idx="9080">
                  <c:v>4.5410000000000004</c:v>
                </c:pt>
                <c:pt idx="9081">
                  <c:v>4.5419999999999998</c:v>
                </c:pt>
                <c:pt idx="9082">
                  <c:v>4.5419999999999998</c:v>
                </c:pt>
                <c:pt idx="9083">
                  <c:v>4.5430000000000001</c:v>
                </c:pt>
                <c:pt idx="9084">
                  <c:v>4.5430000000000001</c:v>
                </c:pt>
                <c:pt idx="9085">
                  <c:v>4.5439999999999996</c:v>
                </c:pt>
                <c:pt idx="9086">
                  <c:v>4.5439999999999996</c:v>
                </c:pt>
                <c:pt idx="9087">
                  <c:v>4.5449999999999999</c:v>
                </c:pt>
                <c:pt idx="9088">
                  <c:v>4.5449999999999999</c:v>
                </c:pt>
                <c:pt idx="9089">
                  <c:v>4.5460000000000003</c:v>
                </c:pt>
                <c:pt idx="9090">
                  <c:v>4.5460000000000003</c:v>
                </c:pt>
                <c:pt idx="9091">
                  <c:v>4.5469999999999997</c:v>
                </c:pt>
                <c:pt idx="9092">
                  <c:v>4.5469999999999997</c:v>
                </c:pt>
                <c:pt idx="9093">
                  <c:v>4.548</c:v>
                </c:pt>
                <c:pt idx="9094">
                  <c:v>4.548</c:v>
                </c:pt>
                <c:pt idx="9095">
                  <c:v>4.5490000000000004</c:v>
                </c:pt>
                <c:pt idx="9096">
                  <c:v>4.5490000000000004</c:v>
                </c:pt>
                <c:pt idx="9097">
                  <c:v>4.55</c:v>
                </c:pt>
                <c:pt idx="9098">
                  <c:v>4.55</c:v>
                </c:pt>
                <c:pt idx="9099">
                  <c:v>4.5510000000000002</c:v>
                </c:pt>
                <c:pt idx="9100">
                  <c:v>4.5510000000000002</c:v>
                </c:pt>
                <c:pt idx="9101">
                  <c:v>4.5519999999999996</c:v>
                </c:pt>
                <c:pt idx="9102">
                  <c:v>4.5519999999999996</c:v>
                </c:pt>
                <c:pt idx="9103">
                  <c:v>4.5529999999999999</c:v>
                </c:pt>
                <c:pt idx="9104">
                  <c:v>4.5529999999999999</c:v>
                </c:pt>
                <c:pt idx="9105">
                  <c:v>4.5540000000000003</c:v>
                </c:pt>
                <c:pt idx="9106">
                  <c:v>4.5540000000000003</c:v>
                </c:pt>
                <c:pt idx="9107">
                  <c:v>4.5549999999999997</c:v>
                </c:pt>
                <c:pt idx="9108">
                  <c:v>4.5549999999999997</c:v>
                </c:pt>
                <c:pt idx="9109">
                  <c:v>4.556</c:v>
                </c:pt>
                <c:pt idx="9110">
                  <c:v>4.556</c:v>
                </c:pt>
                <c:pt idx="9111">
                  <c:v>4.5570000000000004</c:v>
                </c:pt>
                <c:pt idx="9112">
                  <c:v>4.5570000000000004</c:v>
                </c:pt>
                <c:pt idx="9113">
                  <c:v>4.5579999999999998</c:v>
                </c:pt>
                <c:pt idx="9114">
                  <c:v>4.5579999999999998</c:v>
                </c:pt>
                <c:pt idx="9115">
                  <c:v>4.5590000000000002</c:v>
                </c:pt>
                <c:pt idx="9116">
                  <c:v>4.5590000000000002</c:v>
                </c:pt>
                <c:pt idx="9117">
                  <c:v>4.5599999999999996</c:v>
                </c:pt>
                <c:pt idx="9118">
                  <c:v>4.5599999999999996</c:v>
                </c:pt>
                <c:pt idx="9119">
                  <c:v>4.5609999999999999</c:v>
                </c:pt>
                <c:pt idx="9120">
                  <c:v>4.5609999999999999</c:v>
                </c:pt>
                <c:pt idx="9121">
                  <c:v>4.5620000000000003</c:v>
                </c:pt>
                <c:pt idx="9122">
                  <c:v>4.5620000000000003</c:v>
                </c:pt>
                <c:pt idx="9123">
                  <c:v>4.5629999999999997</c:v>
                </c:pt>
                <c:pt idx="9124">
                  <c:v>4.5629999999999997</c:v>
                </c:pt>
                <c:pt idx="9125">
                  <c:v>4.5640000000000001</c:v>
                </c:pt>
                <c:pt idx="9126">
                  <c:v>4.5640000000000001</c:v>
                </c:pt>
                <c:pt idx="9127">
                  <c:v>4.5650000000000004</c:v>
                </c:pt>
                <c:pt idx="9128">
                  <c:v>4.5650000000000004</c:v>
                </c:pt>
                <c:pt idx="9129">
                  <c:v>4.5659999999999998</c:v>
                </c:pt>
                <c:pt idx="9130">
                  <c:v>4.5659999999999998</c:v>
                </c:pt>
                <c:pt idx="9131">
                  <c:v>4.5670000000000002</c:v>
                </c:pt>
                <c:pt idx="9132">
                  <c:v>4.5670000000000002</c:v>
                </c:pt>
                <c:pt idx="9133">
                  <c:v>4.5679999999999996</c:v>
                </c:pt>
                <c:pt idx="9134">
                  <c:v>4.5679999999999996</c:v>
                </c:pt>
                <c:pt idx="9135">
                  <c:v>4.569</c:v>
                </c:pt>
                <c:pt idx="9136">
                  <c:v>4.569</c:v>
                </c:pt>
                <c:pt idx="9137">
                  <c:v>4.57</c:v>
                </c:pt>
                <c:pt idx="9138">
                  <c:v>4.57</c:v>
                </c:pt>
                <c:pt idx="9139">
                  <c:v>4.5709999999999997</c:v>
                </c:pt>
                <c:pt idx="9140">
                  <c:v>4.5709999999999997</c:v>
                </c:pt>
                <c:pt idx="9141">
                  <c:v>4.5720000000000001</c:v>
                </c:pt>
                <c:pt idx="9142">
                  <c:v>4.5720000000000001</c:v>
                </c:pt>
                <c:pt idx="9143">
                  <c:v>4.5730000000000004</c:v>
                </c:pt>
                <c:pt idx="9144">
                  <c:v>4.5730000000000004</c:v>
                </c:pt>
                <c:pt idx="9145">
                  <c:v>4.5739999999999998</c:v>
                </c:pt>
                <c:pt idx="9146">
                  <c:v>4.5739999999999998</c:v>
                </c:pt>
                <c:pt idx="9147">
                  <c:v>4.5750000000000002</c:v>
                </c:pt>
                <c:pt idx="9148">
                  <c:v>4.5750000000000002</c:v>
                </c:pt>
                <c:pt idx="9149">
                  <c:v>4.5759999999999996</c:v>
                </c:pt>
                <c:pt idx="9150">
                  <c:v>4.5759999999999996</c:v>
                </c:pt>
                <c:pt idx="9151">
                  <c:v>4.577</c:v>
                </c:pt>
                <c:pt idx="9152">
                  <c:v>4.577</c:v>
                </c:pt>
                <c:pt idx="9153">
                  <c:v>4.5780000000000003</c:v>
                </c:pt>
                <c:pt idx="9154">
                  <c:v>4.5780000000000003</c:v>
                </c:pt>
                <c:pt idx="9155">
                  <c:v>4.5789999999999997</c:v>
                </c:pt>
                <c:pt idx="9156">
                  <c:v>4.5789999999999997</c:v>
                </c:pt>
                <c:pt idx="9157">
                  <c:v>4.58</c:v>
                </c:pt>
                <c:pt idx="9158">
                  <c:v>4.58</c:v>
                </c:pt>
                <c:pt idx="9159">
                  <c:v>4.5810000000000004</c:v>
                </c:pt>
                <c:pt idx="9160">
                  <c:v>4.5810000000000004</c:v>
                </c:pt>
                <c:pt idx="9161">
                  <c:v>4.5819999999999999</c:v>
                </c:pt>
                <c:pt idx="9162">
                  <c:v>4.5819999999999999</c:v>
                </c:pt>
                <c:pt idx="9163">
                  <c:v>4.5830000000000002</c:v>
                </c:pt>
                <c:pt idx="9164">
                  <c:v>4.5830000000000002</c:v>
                </c:pt>
                <c:pt idx="9165">
                  <c:v>4.5839999999999996</c:v>
                </c:pt>
                <c:pt idx="9166">
                  <c:v>4.5839999999999996</c:v>
                </c:pt>
                <c:pt idx="9167">
                  <c:v>4.585</c:v>
                </c:pt>
                <c:pt idx="9168">
                  <c:v>4.585</c:v>
                </c:pt>
                <c:pt idx="9169">
                  <c:v>4.5860000000000003</c:v>
                </c:pt>
                <c:pt idx="9170">
                  <c:v>4.5860000000000003</c:v>
                </c:pt>
                <c:pt idx="9171">
                  <c:v>4.5869999999999997</c:v>
                </c:pt>
                <c:pt idx="9172">
                  <c:v>4.5869999999999997</c:v>
                </c:pt>
                <c:pt idx="9173">
                  <c:v>4.5880000000000001</c:v>
                </c:pt>
                <c:pt idx="9174">
                  <c:v>4.5880000000000001</c:v>
                </c:pt>
                <c:pt idx="9175">
                  <c:v>4.5890000000000004</c:v>
                </c:pt>
                <c:pt idx="9176">
                  <c:v>4.5890000000000004</c:v>
                </c:pt>
                <c:pt idx="9177">
                  <c:v>4.59</c:v>
                </c:pt>
                <c:pt idx="9178">
                  <c:v>4.59</c:v>
                </c:pt>
                <c:pt idx="9179">
                  <c:v>4.5910000000000002</c:v>
                </c:pt>
                <c:pt idx="9180">
                  <c:v>4.5910000000000002</c:v>
                </c:pt>
                <c:pt idx="9181">
                  <c:v>4.5919999999999996</c:v>
                </c:pt>
                <c:pt idx="9182">
                  <c:v>4.5919999999999996</c:v>
                </c:pt>
                <c:pt idx="9183">
                  <c:v>4.593</c:v>
                </c:pt>
                <c:pt idx="9184">
                  <c:v>4.593</c:v>
                </c:pt>
                <c:pt idx="9185">
                  <c:v>4.5940000000000003</c:v>
                </c:pt>
                <c:pt idx="9186">
                  <c:v>4.5940000000000003</c:v>
                </c:pt>
                <c:pt idx="9187">
                  <c:v>4.5949999999999998</c:v>
                </c:pt>
                <c:pt idx="9188">
                  <c:v>4.5949999999999998</c:v>
                </c:pt>
                <c:pt idx="9189">
                  <c:v>4.5960000000000001</c:v>
                </c:pt>
                <c:pt idx="9190">
                  <c:v>4.5960000000000001</c:v>
                </c:pt>
                <c:pt idx="9191">
                  <c:v>4.5970000000000004</c:v>
                </c:pt>
                <c:pt idx="9192">
                  <c:v>4.5970000000000004</c:v>
                </c:pt>
                <c:pt idx="9193">
                  <c:v>4.5979999999999999</c:v>
                </c:pt>
                <c:pt idx="9194">
                  <c:v>4.5979999999999999</c:v>
                </c:pt>
                <c:pt idx="9195">
                  <c:v>4.5990000000000002</c:v>
                </c:pt>
                <c:pt idx="9196">
                  <c:v>4.5990000000000002</c:v>
                </c:pt>
                <c:pt idx="9197">
                  <c:v>4.5999999999999996</c:v>
                </c:pt>
                <c:pt idx="9198">
                  <c:v>4.5999999999999996</c:v>
                </c:pt>
                <c:pt idx="9199">
                  <c:v>4.601</c:v>
                </c:pt>
                <c:pt idx="9200">
                  <c:v>4.601</c:v>
                </c:pt>
                <c:pt idx="9201">
                  <c:v>4.6020000000000003</c:v>
                </c:pt>
                <c:pt idx="9202">
                  <c:v>4.6020000000000003</c:v>
                </c:pt>
                <c:pt idx="9203">
                  <c:v>4.6029999999999998</c:v>
                </c:pt>
                <c:pt idx="9204">
                  <c:v>4.6029999999999998</c:v>
                </c:pt>
                <c:pt idx="9205">
                  <c:v>4.6040000000000001</c:v>
                </c:pt>
                <c:pt idx="9206">
                  <c:v>4.6040000000000001</c:v>
                </c:pt>
                <c:pt idx="9207">
                  <c:v>4.6050000000000004</c:v>
                </c:pt>
                <c:pt idx="9208">
                  <c:v>4.6050000000000004</c:v>
                </c:pt>
                <c:pt idx="9209">
                  <c:v>4.6059999999999999</c:v>
                </c:pt>
                <c:pt idx="9210">
                  <c:v>4.6059999999999999</c:v>
                </c:pt>
                <c:pt idx="9211">
                  <c:v>4.6070000000000002</c:v>
                </c:pt>
                <c:pt idx="9212">
                  <c:v>4.6070000000000002</c:v>
                </c:pt>
                <c:pt idx="9213">
                  <c:v>4.6079999999999997</c:v>
                </c:pt>
                <c:pt idx="9214">
                  <c:v>4.6079999999999997</c:v>
                </c:pt>
                <c:pt idx="9215">
                  <c:v>4.609</c:v>
                </c:pt>
                <c:pt idx="9216">
                  <c:v>4.609</c:v>
                </c:pt>
                <c:pt idx="9217">
                  <c:v>4.6100000000000003</c:v>
                </c:pt>
                <c:pt idx="9218">
                  <c:v>4.6100000000000003</c:v>
                </c:pt>
                <c:pt idx="9219">
                  <c:v>4.6109999999999998</c:v>
                </c:pt>
                <c:pt idx="9220">
                  <c:v>4.6109999999999998</c:v>
                </c:pt>
                <c:pt idx="9221">
                  <c:v>4.6120000000000001</c:v>
                </c:pt>
                <c:pt idx="9222">
                  <c:v>4.6120000000000001</c:v>
                </c:pt>
                <c:pt idx="9223">
                  <c:v>4.6130000000000004</c:v>
                </c:pt>
                <c:pt idx="9224">
                  <c:v>4.6130000000000004</c:v>
                </c:pt>
                <c:pt idx="9225">
                  <c:v>4.6139999999999999</c:v>
                </c:pt>
                <c:pt idx="9226">
                  <c:v>4.6139999999999999</c:v>
                </c:pt>
                <c:pt idx="9227">
                  <c:v>4.6150000000000002</c:v>
                </c:pt>
                <c:pt idx="9228">
                  <c:v>4.6150000000000002</c:v>
                </c:pt>
                <c:pt idx="9229">
                  <c:v>4.6159999999999997</c:v>
                </c:pt>
                <c:pt idx="9230">
                  <c:v>4.6159999999999997</c:v>
                </c:pt>
                <c:pt idx="9231">
                  <c:v>4.617</c:v>
                </c:pt>
                <c:pt idx="9232">
                  <c:v>4.617</c:v>
                </c:pt>
                <c:pt idx="9233">
                  <c:v>4.6180000000000003</c:v>
                </c:pt>
                <c:pt idx="9234">
                  <c:v>4.6180000000000003</c:v>
                </c:pt>
                <c:pt idx="9235">
                  <c:v>4.6189999999999998</c:v>
                </c:pt>
                <c:pt idx="9236">
                  <c:v>4.6189999999999998</c:v>
                </c:pt>
                <c:pt idx="9237">
                  <c:v>4.62</c:v>
                </c:pt>
                <c:pt idx="9238">
                  <c:v>4.62</c:v>
                </c:pt>
                <c:pt idx="9239">
                  <c:v>4.6210000000000004</c:v>
                </c:pt>
                <c:pt idx="9240">
                  <c:v>4.6210000000000004</c:v>
                </c:pt>
                <c:pt idx="9241">
                  <c:v>4.6219999999999999</c:v>
                </c:pt>
                <c:pt idx="9242">
                  <c:v>4.6219999999999999</c:v>
                </c:pt>
                <c:pt idx="9243">
                  <c:v>4.6230000000000002</c:v>
                </c:pt>
                <c:pt idx="9244">
                  <c:v>4.6230000000000002</c:v>
                </c:pt>
                <c:pt idx="9245">
                  <c:v>4.6239999999999997</c:v>
                </c:pt>
                <c:pt idx="9246">
                  <c:v>4.6239999999999997</c:v>
                </c:pt>
                <c:pt idx="9247">
                  <c:v>4.625</c:v>
                </c:pt>
                <c:pt idx="9248">
                  <c:v>4.625</c:v>
                </c:pt>
                <c:pt idx="9249">
                  <c:v>4.6260000000000003</c:v>
                </c:pt>
                <c:pt idx="9250">
                  <c:v>4.6260000000000003</c:v>
                </c:pt>
                <c:pt idx="9251">
                  <c:v>4.6269999999999998</c:v>
                </c:pt>
                <c:pt idx="9252">
                  <c:v>4.6269999999999998</c:v>
                </c:pt>
                <c:pt idx="9253">
                  <c:v>4.6280000000000001</c:v>
                </c:pt>
                <c:pt idx="9254">
                  <c:v>4.6280000000000001</c:v>
                </c:pt>
                <c:pt idx="9255">
                  <c:v>4.6289999999999996</c:v>
                </c:pt>
                <c:pt idx="9256">
                  <c:v>4.6289999999999996</c:v>
                </c:pt>
                <c:pt idx="9257">
                  <c:v>4.63</c:v>
                </c:pt>
                <c:pt idx="9258">
                  <c:v>4.63</c:v>
                </c:pt>
                <c:pt idx="9259">
                  <c:v>4.6310000000000002</c:v>
                </c:pt>
                <c:pt idx="9260">
                  <c:v>4.6310000000000002</c:v>
                </c:pt>
                <c:pt idx="9261">
                  <c:v>4.6319999999999997</c:v>
                </c:pt>
                <c:pt idx="9262">
                  <c:v>4.6319999999999997</c:v>
                </c:pt>
                <c:pt idx="9263">
                  <c:v>4.633</c:v>
                </c:pt>
                <c:pt idx="9264">
                  <c:v>4.633</c:v>
                </c:pt>
                <c:pt idx="9265">
                  <c:v>4.6340000000000003</c:v>
                </c:pt>
                <c:pt idx="9266">
                  <c:v>4.6340000000000003</c:v>
                </c:pt>
                <c:pt idx="9267">
                  <c:v>4.6349999999999998</c:v>
                </c:pt>
                <c:pt idx="9268">
                  <c:v>4.6349999999999998</c:v>
                </c:pt>
                <c:pt idx="9269">
                  <c:v>4.6360000000000001</c:v>
                </c:pt>
                <c:pt idx="9270">
                  <c:v>4.6360000000000001</c:v>
                </c:pt>
                <c:pt idx="9271">
                  <c:v>4.6369999999999996</c:v>
                </c:pt>
                <c:pt idx="9272">
                  <c:v>4.6369999999999996</c:v>
                </c:pt>
                <c:pt idx="9273">
                  <c:v>4.6379999999999999</c:v>
                </c:pt>
                <c:pt idx="9274">
                  <c:v>4.6379999999999999</c:v>
                </c:pt>
                <c:pt idx="9275">
                  <c:v>4.6390000000000002</c:v>
                </c:pt>
                <c:pt idx="9276">
                  <c:v>4.6390000000000002</c:v>
                </c:pt>
                <c:pt idx="9277">
                  <c:v>4.6399999999999997</c:v>
                </c:pt>
                <c:pt idx="9278">
                  <c:v>4.6399999999999997</c:v>
                </c:pt>
                <c:pt idx="9279">
                  <c:v>4.641</c:v>
                </c:pt>
                <c:pt idx="9280">
                  <c:v>4.641</c:v>
                </c:pt>
                <c:pt idx="9281">
                  <c:v>4.6420000000000003</c:v>
                </c:pt>
                <c:pt idx="9282">
                  <c:v>4.6420000000000003</c:v>
                </c:pt>
                <c:pt idx="9283">
                  <c:v>4.6429999999999998</c:v>
                </c:pt>
                <c:pt idx="9284">
                  <c:v>4.6429999999999998</c:v>
                </c:pt>
                <c:pt idx="9285">
                  <c:v>4.6440000000000001</c:v>
                </c:pt>
                <c:pt idx="9286">
                  <c:v>4.6440000000000001</c:v>
                </c:pt>
                <c:pt idx="9287">
                  <c:v>4.6449999999999996</c:v>
                </c:pt>
                <c:pt idx="9288">
                  <c:v>4.6449999999999996</c:v>
                </c:pt>
                <c:pt idx="9289">
                  <c:v>4.6459999999999999</c:v>
                </c:pt>
                <c:pt idx="9290">
                  <c:v>4.6459999999999999</c:v>
                </c:pt>
                <c:pt idx="9291">
                  <c:v>4.6470000000000002</c:v>
                </c:pt>
                <c:pt idx="9292">
                  <c:v>4.6470000000000002</c:v>
                </c:pt>
                <c:pt idx="9293">
                  <c:v>4.6479999999999997</c:v>
                </c:pt>
                <c:pt idx="9294">
                  <c:v>4.6479999999999997</c:v>
                </c:pt>
                <c:pt idx="9295">
                  <c:v>4.649</c:v>
                </c:pt>
                <c:pt idx="9296">
                  <c:v>4.649</c:v>
                </c:pt>
                <c:pt idx="9297">
                  <c:v>4.6500000000000004</c:v>
                </c:pt>
                <c:pt idx="9298">
                  <c:v>4.6500000000000004</c:v>
                </c:pt>
                <c:pt idx="9299">
                  <c:v>4.6509999999999998</c:v>
                </c:pt>
                <c:pt idx="9300">
                  <c:v>4.6509999999999998</c:v>
                </c:pt>
                <c:pt idx="9301">
                  <c:v>4.6520000000000001</c:v>
                </c:pt>
                <c:pt idx="9302">
                  <c:v>4.6520000000000001</c:v>
                </c:pt>
                <c:pt idx="9303">
                  <c:v>4.6529999999999996</c:v>
                </c:pt>
                <c:pt idx="9304">
                  <c:v>4.6529999999999996</c:v>
                </c:pt>
                <c:pt idx="9305">
                  <c:v>4.6539999999999999</c:v>
                </c:pt>
                <c:pt idx="9306">
                  <c:v>4.6539999999999999</c:v>
                </c:pt>
                <c:pt idx="9307">
                  <c:v>4.6550000000000002</c:v>
                </c:pt>
                <c:pt idx="9308">
                  <c:v>4.6550000000000002</c:v>
                </c:pt>
                <c:pt idx="9309">
                  <c:v>4.6559999999999997</c:v>
                </c:pt>
                <c:pt idx="9310">
                  <c:v>4.6559999999999997</c:v>
                </c:pt>
                <c:pt idx="9311">
                  <c:v>4.657</c:v>
                </c:pt>
                <c:pt idx="9312">
                  <c:v>4.657</c:v>
                </c:pt>
                <c:pt idx="9313">
                  <c:v>4.6580000000000004</c:v>
                </c:pt>
                <c:pt idx="9314">
                  <c:v>4.6580000000000004</c:v>
                </c:pt>
                <c:pt idx="9315">
                  <c:v>4.6589999999999998</c:v>
                </c:pt>
                <c:pt idx="9316">
                  <c:v>4.6589999999999998</c:v>
                </c:pt>
                <c:pt idx="9317">
                  <c:v>4.66</c:v>
                </c:pt>
                <c:pt idx="9318">
                  <c:v>4.66</c:v>
                </c:pt>
                <c:pt idx="9319">
                  <c:v>4.6609999999999996</c:v>
                </c:pt>
                <c:pt idx="9320">
                  <c:v>4.6609999999999996</c:v>
                </c:pt>
                <c:pt idx="9321">
                  <c:v>4.6619999999999999</c:v>
                </c:pt>
                <c:pt idx="9322">
                  <c:v>4.6619999999999999</c:v>
                </c:pt>
                <c:pt idx="9323">
                  <c:v>4.6630000000000003</c:v>
                </c:pt>
                <c:pt idx="9324">
                  <c:v>4.6630000000000003</c:v>
                </c:pt>
                <c:pt idx="9325">
                  <c:v>4.6639999999999997</c:v>
                </c:pt>
                <c:pt idx="9326">
                  <c:v>4.6639999999999997</c:v>
                </c:pt>
                <c:pt idx="9327">
                  <c:v>4.665</c:v>
                </c:pt>
                <c:pt idx="9328">
                  <c:v>4.665</c:v>
                </c:pt>
                <c:pt idx="9329">
                  <c:v>4.6660000000000004</c:v>
                </c:pt>
                <c:pt idx="9330">
                  <c:v>4.6660000000000004</c:v>
                </c:pt>
                <c:pt idx="9331">
                  <c:v>4.6669999999999998</c:v>
                </c:pt>
                <c:pt idx="9332">
                  <c:v>4.6669999999999998</c:v>
                </c:pt>
                <c:pt idx="9333">
                  <c:v>4.6680000000000001</c:v>
                </c:pt>
                <c:pt idx="9334">
                  <c:v>4.6680000000000001</c:v>
                </c:pt>
                <c:pt idx="9335">
                  <c:v>4.6689999999999996</c:v>
                </c:pt>
                <c:pt idx="9336">
                  <c:v>4.6689999999999996</c:v>
                </c:pt>
                <c:pt idx="9337">
                  <c:v>4.67</c:v>
                </c:pt>
                <c:pt idx="9338">
                  <c:v>4.67</c:v>
                </c:pt>
                <c:pt idx="9339">
                  <c:v>4.6710000000000003</c:v>
                </c:pt>
                <c:pt idx="9340">
                  <c:v>4.6710000000000003</c:v>
                </c:pt>
                <c:pt idx="9341">
                  <c:v>4.6719999999999997</c:v>
                </c:pt>
                <c:pt idx="9342">
                  <c:v>4.6719999999999997</c:v>
                </c:pt>
                <c:pt idx="9343">
                  <c:v>4.673</c:v>
                </c:pt>
                <c:pt idx="9344">
                  <c:v>4.673</c:v>
                </c:pt>
                <c:pt idx="9345">
                  <c:v>4.6740000000000004</c:v>
                </c:pt>
                <c:pt idx="9346">
                  <c:v>4.6740000000000004</c:v>
                </c:pt>
                <c:pt idx="9347">
                  <c:v>4.6749999999999998</c:v>
                </c:pt>
                <c:pt idx="9348">
                  <c:v>4.6749999999999998</c:v>
                </c:pt>
                <c:pt idx="9349">
                  <c:v>4.6760000000000002</c:v>
                </c:pt>
                <c:pt idx="9350">
                  <c:v>4.6760000000000002</c:v>
                </c:pt>
                <c:pt idx="9351">
                  <c:v>4.6769999999999996</c:v>
                </c:pt>
                <c:pt idx="9352">
                  <c:v>4.6769999999999996</c:v>
                </c:pt>
                <c:pt idx="9353">
                  <c:v>4.6779999999999999</c:v>
                </c:pt>
                <c:pt idx="9354">
                  <c:v>4.6779999999999999</c:v>
                </c:pt>
                <c:pt idx="9355">
                  <c:v>4.6790000000000003</c:v>
                </c:pt>
                <c:pt idx="9356">
                  <c:v>4.6790000000000003</c:v>
                </c:pt>
                <c:pt idx="9357">
                  <c:v>4.68</c:v>
                </c:pt>
                <c:pt idx="9358">
                  <c:v>4.68</c:v>
                </c:pt>
                <c:pt idx="9359">
                  <c:v>4.681</c:v>
                </c:pt>
                <c:pt idx="9360">
                  <c:v>4.681</c:v>
                </c:pt>
                <c:pt idx="9361">
                  <c:v>4.6820000000000004</c:v>
                </c:pt>
                <c:pt idx="9362">
                  <c:v>4.6820000000000004</c:v>
                </c:pt>
                <c:pt idx="9363">
                  <c:v>4.6829999999999998</c:v>
                </c:pt>
                <c:pt idx="9364">
                  <c:v>4.6829999999999998</c:v>
                </c:pt>
                <c:pt idx="9365">
                  <c:v>4.6840000000000002</c:v>
                </c:pt>
                <c:pt idx="9366">
                  <c:v>4.6840000000000002</c:v>
                </c:pt>
                <c:pt idx="9367">
                  <c:v>4.6849999999999996</c:v>
                </c:pt>
                <c:pt idx="9368">
                  <c:v>4.6849999999999996</c:v>
                </c:pt>
                <c:pt idx="9369">
                  <c:v>4.6859999999999999</c:v>
                </c:pt>
                <c:pt idx="9370">
                  <c:v>4.6859999999999999</c:v>
                </c:pt>
                <c:pt idx="9371">
                  <c:v>4.6870000000000003</c:v>
                </c:pt>
                <c:pt idx="9372">
                  <c:v>4.6870000000000003</c:v>
                </c:pt>
                <c:pt idx="9373">
                  <c:v>4.6879999999999997</c:v>
                </c:pt>
                <c:pt idx="9374">
                  <c:v>4.6879999999999997</c:v>
                </c:pt>
                <c:pt idx="9375">
                  <c:v>4.6890000000000001</c:v>
                </c:pt>
                <c:pt idx="9376">
                  <c:v>4.6890000000000001</c:v>
                </c:pt>
                <c:pt idx="9377">
                  <c:v>4.6900000000000004</c:v>
                </c:pt>
                <c:pt idx="9378">
                  <c:v>4.6900000000000004</c:v>
                </c:pt>
                <c:pt idx="9379">
                  <c:v>4.6909999999999998</c:v>
                </c:pt>
                <c:pt idx="9380">
                  <c:v>4.6909999999999998</c:v>
                </c:pt>
                <c:pt idx="9381">
                  <c:v>4.6920000000000002</c:v>
                </c:pt>
                <c:pt idx="9382">
                  <c:v>4.6920000000000002</c:v>
                </c:pt>
                <c:pt idx="9383">
                  <c:v>4.6929999999999996</c:v>
                </c:pt>
                <c:pt idx="9384">
                  <c:v>4.6929999999999996</c:v>
                </c:pt>
                <c:pt idx="9385">
                  <c:v>4.694</c:v>
                </c:pt>
                <c:pt idx="9386">
                  <c:v>4.694</c:v>
                </c:pt>
                <c:pt idx="9387">
                  <c:v>4.6950000000000003</c:v>
                </c:pt>
                <c:pt idx="9388">
                  <c:v>4.6950000000000003</c:v>
                </c:pt>
                <c:pt idx="9389">
                  <c:v>4.6959999999999997</c:v>
                </c:pt>
                <c:pt idx="9390">
                  <c:v>4.6959999999999997</c:v>
                </c:pt>
                <c:pt idx="9391">
                  <c:v>4.6970000000000001</c:v>
                </c:pt>
                <c:pt idx="9392">
                  <c:v>4.6970000000000001</c:v>
                </c:pt>
                <c:pt idx="9393">
                  <c:v>4.6980000000000004</c:v>
                </c:pt>
                <c:pt idx="9394">
                  <c:v>4.6980000000000004</c:v>
                </c:pt>
                <c:pt idx="9395">
                  <c:v>4.6989999999999998</c:v>
                </c:pt>
                <c:pt idx="9396">
                  <c:v>4.6989999999999998</c:v>
                </c:pt>
                <c:pt idx="9397">
                  <c:v>4.7</c:v>
                </c:pt>
                <c:pt idx="9398">
                  <c:v>4.7</c:v>
                </c:pt>
                <c:pt idx="9399">
                  <c:v>4.7009999999999996</c:v>
                </c:pt>
                <c:pt idx="9400">
                  <c:v>4.7009999999999996</c:v>
                </c:pt>
                <c:pt idx="9401">
                  <c:v>4.702</c:v>
                </c:pt>
                <c:pt idx="9402">
                  <c:v>4.702</c:v>
                </c:pt>
                <c:pt idx="9403">
                  <c:v>4.7030000000000003</c:v>
                </c:pt>
                <c:pt idx="9404">
                  <c:v>4.7030000000000003</c:v>
                </c:pt>
                <c:pt idx="9405">
                  <c:v>4.7039999999999997</c:v>
                </c:pt>
                <c:pt idx="9406">
                  <c:v>4.7039999999999997</c:v>
                </c:pt>
                <c:pt idx="9407">
                  <c:v>4.7050000000000001</c:v>
                </c:pt>
                <c:pt idx="9408">
                  <c:v>4.7050000000000001</c:v>
                </c:pt>
                <c:pt idx="9409">
                  <c:v>4.7060000000000004</c:v>
                </c:pt>
                <c:pt idx="9410">
                  <c:v>4.7060000000000004</c:v>
                </c:pt>
                <c:pt idx="9411">
                  <c:v>4.7069999999999999</c:v>
                </c:pt>
                <c:pt idx="9412">
                  <c:v>4.7069999999999999</c:v>
                </c:pt>
                <c:pt idx="9413">
                  <c:v>4.7080000000000002</c:v>
                </c:pt>
                <c:pt idx="9414">
                  <c:v>4.7080000000000002</c:v>
                </c:pt>
                <c:pt idx="9415">
                  <c:v>4.7089999999999996</c:v>
                </c:pt>
                <c:pt idx="9416">
                  <c:v>4.7089999999999996</c:v>
                </c:pt>
                <c:pt idx="9417">
                  <c:v>4.71</c:v>
                </c:pt>
                <c:pt idx="9418">
                  <c:v>4.71</c:v>
                </c:pt>
                <c:pt idx="9419">
                  <c:v>4.7110000000000003</c:v>
                </c:pt>
                <c:pt idx="9420">
                  <c:v>4.7110000000000003</c:v>
                </c:pt>
                <c:pt idx="9421">
                  <c:v>4.7119999999999997</c:v>
                </c:pt>
                <c:pt idx="9422">
                  <c:v>4.7119999999999997</c:v>
                </c:pt>
                <c:pt idx="9423">
                  <c:v>4.7130000000000001</c:v>
                </c:pt>
                <c:pt idx="9424">
                  <c:v>4.7130000000000001</c:v>
                </c:pt>
                <c:pt idx="9425">
                  <c:v>4.7140000000000004</c:v>
                </c:pt>
                <c:pt idx="9426">
                  <c:v>4.7140000000000004</c:v>
                </c:pt>
                <c:pt idx="9427">
                  <c:v>4.7149999999999999</c:v>
                </c:pt>
                <c:pt idx="9428">
                  <c:v>4.7149999999999999</c:v>
                </c:pt>
                <c:pt idx="9429">
                  <c:v>4.7160000000000002</c:v>
                </c:pt>
                <c:pt idx="9430">
                  <c:v>4.7160000000000002</c:v>
                </c:pt>
                <c:pt idx="9431">
                  <c:v>4.7169999999999996</c:v>
                </c:pt>
                <c:pt idx="9432">
                  <c:v>4.7169999999999996</c:v>
                </c:pt>
                <c:pt idx="9433">
                  <c:v>4.718</c:v>
                </c:pt>
                <c:pt idx="9434">
                  <c:v>4.718</c:v>
                </c:pt>
                <c:pt idx="9435">
                  <c:v>4.7190000000000003</c:v>
                </c:pt>
                <c:pt idx="9436">
                  <c:v>4.7190000000000003</c:v>
                </c:pt>
                <c:pt idx="9437">
                  <c:v>4.72</c:v>
                </c:pt>
                <c:pt idx="9438">
                  <c:v>4.72</c:v>
                </c:pt>
                <c:pt idx="9439">
                  <c:v>4.7210000000000001</c:v>
                </c:pt>
                <c:pt idx="9440">
                  <c:v>4.7210000000000001</c:v>
                </c:pt>
                <c:pt idx="9441">
                  <c:v>4.7220000000000004</c:v>
                </c:pt>
                <c:pt idx="9442">
                  <c:v>4.7220000000000004</c:v>
                </c:pt>
                <c:pt idx="9443">
                  <c:v>4.7229999999999999</c:v>
                </c:pt>
                <c:pt idx="9444">
                  <c:v>4.7229999999999999</c:v>
                </c:pt>
                <c:pt idx="9445">
                  <c:v>4.7240000000000002</c:v>
                </c:pt>
                <c:pt idx="9446">
                  <c:v>4.7240000000000002</c:v>
                </c:pt>
                <c:pt idx="9447">
                  <c:v>4.7249999999999996</c:v>
                </c:pt>
                <c:pt idx="9448">
                  <c:v>4.7249999999999996</c:v>
                </c:pt>
                <c:pt idx="9449">
                  <c:v>4.726</c:v>
                </c:pt>
                <c:pt idx="9450">
                  <c:v>4.726</c:v>
                </c:pt>
                <c:pt idx="9451">
                  <c:v>4.7270000000000003</c:v>
                </c:pt>
                <c:pt idx="9452">
                  <c:v>4.7270000000000003</c:v>
                </c:pt>
                <c:pt idx="9453">
                  <c:v>4.7279999999999998</c:v>
                </c:pt>
                <c:pt idx="9454">
                  <c:v>4.7279999999999998</c:v>
                </c:pt>
                <c:pt idx="9455">
                  <c:v>4.7290000000000001</c:v>
                </c:pt>
                <c:pt idx="9456">
                  <c:v>4.7290000000000001</c:v>
                </c:pt>
                <c:pt idx="9457">
                  <c:v>4.7300000000000004</c:v>
                </c:pt>
                <c:pt idx="9458">
                  <c:v>4.7300000000000004</c:v>
                </c:pt>
                <c:pt idx="9459">
                  <c:v>4.7309999999999999</c:v>
                </c:pt>
                <c:pt idx="9460">
                  <c:v>4.7309999999999999</c:v>
                </c:pt>
                <c:pt idx="9461">
                  <c:v>4.7320000000000002</c:v>
                </c:pt>
                <c:pt idx="9462">
                  <c:v>4.7320000000000002</c:v>
                </c:pt>
                <c:pt idx="9463">
                  <c:v>4.7329999999999997</c:v>
                </c:pt>
                <c:pt idx="9464">
                  <c:v>4.7329999999999997</c:v>
                </c:pt>
                <c:pt idx="9465">
                  <c:v>4.734</c:v>
                </c:pt>
                <c:pt idx="9466">
                  <c:v>4.734</c:v>
                </c:pt>
                <c:pt idx="9467">
                  <c:v>4.7350000000000003</c:v>
                </c:pt>
                <c:pt idx="9468">
                  <c:v>4.7350000000000003</c:v>
                </c:pt>
                <c:pt idx="9469">
                  <c:v>4.7359999999999998</c:v>
                </c:pt>
                <c:pt idx="9470">
                  <c:v>4.7359999999999998</c:v>
                </c:pt>
                <c:pt idx="9471">
                  <c:v>4.7370000000000001</c:v>
                </c:pt>
                <c:pt idx="9472">
                  <c:v>4.7370000000000001</c:v>
                </c:pt>
                <c:pt idx="9473">
                  <c:v>4.7380000000000004</c:v>
                </c:pt>
                <c:pt idx="9474">
                  <c:v>4.7380000000000004</c:v>
                </c:pt>
                <c:pt idx="9475">
                  <c:v>4.7389999999999999</c:v>
                </c:pt>
                <c:pt idx="9476">
                  <c:v>4.7389999999999999</c:v>
                </c:pt>
                <c:pt idx="9477">
                  <c:v>4.74</c:v>
                </c:pt>
                <c:pt idx="9478">
                  <c:v>4.74</c:v>
                </c:pt>
                <c:pt idx="9479">
                  <c:v>4.7409999999999997</c:v>
                </c:pt>
                <c:pt idx="9480">
                  <c:v>4.7409999999999997</c:v>
                </c:pt>
                <c:pt idx="9481">
                  <c:v>4.742</c:v>
                </c:pt>
                <c:pt idx="9482">
                  <c:v>4.742</c:v>
                </c:pt>
                <c:pt idx="9483">
                  <c:v>4.7430000000000003</c:v>
                </c:pt>
                <c:pt idx="9484">
                  <c:v>4.7430000000000003</c:v>
                </c:pt>
                <c:pt idx="9485">
                  <c:v>4.7439999999999998</c:v>
                </c:pt>
                <c:pt idx="9486">
                  <c:v>4.7439999999999998</c:v>
                </c:pt>
                <c:pt idx="9487">
                  <c:v>4.7450000000000001</c:v>
                </c:pt>
                <c:pt idx="9488">
                  <c:v>4.7450000000000001</c:v>
                </c:pt>
                <c:pt idx="9489">
                  <c:v>4.7460000000000004</c:v>
                </c:pt>
                <c:pt idx="9490">
                  <c:v>4.7460000000000004</c:v>
                </c:pt>
                <c:pt idx="9491">
                  <c:v>4.7469999999999999</c:v>
                </c:pt>
                <c:pt idx="9492">
                  <c:v>4.7469999999999999</c:v>
                </c:pt>
                <c:pt idx="9493">
                  <c:v>4.7480000000000002</c:v>
                </c:pt>
                <c:pt idx="9494">
                  <c:v>4.7480000000000002</c:v>
                </c:pt>
                <c:pt idx="9495">
                  <c:v>4.7489999999999997</c:v>
                </c:pt>
                <c:pt idx="9496">
                  <c:v>4.7489999999999997</c:v>
                </c:pt>
                <c:pt idx="9497">
                  <c:v>4.75</c:v>
                </c:pt>
                <c:pt idx="9498">
                  <c:v>4.75</c:v>
                </c:pt>
                <c:pt idx="9499">
                  <c:v>4.7510000000000003</c:v>
                </c:pt>
                <c:pt idx="9500">
                  <c:v>4.7510000000000003</c:v>
                </c:pt>
                <c:pt idx="9501">
                  <c:v>4.7519999999999998</c:v>
                </c:pt>
                <c:pt idx="9502">
                  <c:v>4.7519999999999998</c:v>
                </c:pt>
                <c:pt idx="9503">
                  <c:v>4.7530000000000001</c:v>
                </c:pt>
                <c:pt idx="9504">
                  <c:v>4.7530000000000001</c:v>
                </c:pt>
                <c:pt idx="9505">
                  <c:v>4.7539999999999996</c:v>
                </c:pt>
                <c:pt idx="9506">
                  <c:v>4.7539999999999996</c:v>
                </c:pt>
                <c:pt idx="9507">
                  <c:v>4.7549999999999999</c:v>
                </c:pt>
                <c:pt idx="9508">
                  <c:v>4.7549999999999999</c:v>
                </c:pt>
                <c:pt idx="9509">
                  <c:v>4.7560000000000002</c:v>
                </c:pt>
                <c:pt idx="9510">
                  <c:v>4.7560000000000002</c:v>
                </c:pt>
                <c:pt idx="9511">
                  <c:v>4.7569999999999997</c:v>
                </c:pt>
                <c:pt idx="9512">
                  <c:v>4.7569999999999997</c:v>
                </c:pt>
                <c:pt idx="9513">
                  <c:v>4.758</c:v>
                </c:pt>
                <c:pt idx="9514">
                  <c:v>4.758</c:v>
                </c:pt>
                <c:pt idx="9515">
                  <c:v>4.7590000000000003</c:v>
                </c:pt>
                <c:pt idx="9516">
                  <c:v>4.7590000000000003</c:v>
                </c:pt>
                <c:pt idx="9517">
                  <c:v>4.76</c:v>
                </c:pt>
                <c:pt idx="9518">
                  <c:v>4.76</c:v>
                </c:pt>
                <c:pt idx="9519">
                  <c:v>4.7610000000000001</c:v>
                </c:pt>
                <c:pt idx="9520">
                  <c:v>4.7610000000000001</c:v>
                </c:pt>
                <c:pt idx="9521">
                  <c:v>4.7619999999999996</c:v>
                </c:pt>
                <c:pt idx="9522">
                  <c:v>4.7619999999999996</c:v>
                </c:pt>
                <c:pt idx="9523">
                  <c:v>4.7629999999999999</c:v>
                </c:pt>
                <c:pt idx="9524">
                  <c:v>4.7629999999999999</c:v>
                </c:pt>
                <c:pt idx="9525">
                  <c:v>4.7640000000000002</c:v>
                </c:pt>
                <c:pt idx="9526">
                  <c:v>4.7640000000000002</c:v>
                </c:pt>
                <c:pt idx="9527">
                  <c:v>4.7649999999999997</c:v>
                </c:pt>
                <c:pt idx="9528">
                  <c:v>4.7649999999999997</c:v>
                </c:pt>
                <c:pt idx="9529">
                  <c:v>4.766</c:v>
                </c:pt>
                <c:pt idx="9530">
                  <c:v>4.766</c:v>
                </c:pt>
                <c:pt idx="9531">
                  <c:v>4.7670000000000003</c:v>
                </c:pt>
                <c:pt idx="9532">
                  <c:v>4.7670000000000003</c:v>
                </c:pt>
                <c:pt idx="9533">
                  <c:v>4.7679999999999998</c:v>
                </c:pt>
                <c:pt idx="9534">
                  <c:v>4.7679999999999998</c:v>
                </c:pt>
                <c:pt idx="9535">
                  <c:v>4.7690000000000001</c:v>
                </c:pt>
                <c:pt idx="9536">
                  <c:v>4.7690000000000001</c:v>
                </c:pt>
                <c:pt idx="9537">
                  <c:v>4.7699999999999996</c:v>
                </c:pt>
                <c:pt idx="9538">
                  <c:v>4.7699999999999996</c:v>
                </c:pt>
                <c:pt idx="9539">
                  <c:v>4.7709999999999999</c:v>
                </c:pt>
                <c:pt idx="9540">
                  <c:v>4.7709999999999999</c:v>
                </c:pt>
                <c:pt idx="9541">
                  <c:v>4.7720000000000002</c:v>
                </c:pt>
                <c:pt idx="9542">
                  <c:v>4.7720000000000002</c:v>
                </c:pt>
                <c:pt idx="9543">
                  <c:v>4.7729999999999997</c:v>
                </c:pt>
                <c:pt idx="9544">
                  <c:v>4.7729999999999997</c:v>
                </c:pt>
                <c:pt idx="9545">
                  <c:v>4.774</c:v>
                </c:pt>
                <c:pt idx="9546">
                  <c:v>4.774</c:v>
                </c:pt>
                <c:pt idx="9547">
                  <c:v>4.7750000000000004</c:v>
                </c:pt>
                <c:pt idx="9548">
                  <c:v>4.7750000000000004</c:v>
                </c:pt>
                <c:pt idx="9549">
                  <c:v>4.7759999999999998</c:v>
                </c:pt>
                <c:pt idx="9550">
                  <c:v>4.7759999999999998</c:v>
                </c:pt>
                <c:pt idx="9551">
                  <c:v>4.7770000000000001</c:v>
                </c:pt>
                <c:pt idx="9552">
                  <c:v>4.7770000000000001</c:v>
                </c:pt>
                <c:pt idx="9553">
                  <c:v>4.7779999999999996</c:v>
                </c:pt>
                <c:pt idx="9554">
                  <c:v>4.7779999999999996</c:v>
                </c:pt>
                <c:pt idx="9555">
                  <c:v>4.7789999999999999</c:v>
                </c:pt>
                <c:pt idx="9556">
                  <c:v>4.7789999999999999</c:v>
                </c:pt>
                <c:pt idx="9557">
                  <c:v>4.78</c:v>
                </c:pt>
                <c:pt idx="9558">
                  <c:v>4.78</c:v>
                </c:pt>
                <c:pt idx="9559">
                  <c:v>4.7809999999999997</c:v>
                </c:pt>
                <c:pt idx="9560">
                  <c:v>4.7809999999999997</c:v>
                </c:pt>
                <c:pt idx="9561">
                  <c:v>4.782</c:v>
                </c:pt>
                <c:pt idx="9562">
                  <c:v>4.782</c:v>
                </c:pt>
                <c:pt idx="9563">
                  <c:v>4.7830000000000004</c:v>
                </c:pt>
                <c:pt idx="9564">
                  <c:v>4.7830000000000004</c:v>
                </c:pt>
                <c:pt idx="9565">
                  <c:v>4.7839999999999998</c:v>
                </c:pt>
                <c:pt idx="9566">
                  <c:v>4.7839999999999998</c:v>
                </c:pt>
                <c:pt idx="9567">
                  <c:v>4.7850000000000001</c:v>
                </c:pt>
                <c:pt idx="9568">
                  <c:v>4.7850000000000001</c:v>
                </c:pt>
                <c:pt idx="9569">
                  <c:v>4.7859999999999996</c:v>
                </c:pt>
                <c:pt idx="9570">
                  <c:v>4.7859999999999996</c:v>
                </c:pt>
                <c:pt idx="9571">
                  <c:v>4.7869999999999999</c:v>
                </c:pt>
                <c:pt idx="9572">
                  <c:v>4.7869999999999999</c:v>
                </c:pt>
                <c:pt idx="9573">
                  <c:v>4.7880000000000003</c:v>
                </c:pt>
                <c:pt idx="9574">
                  <c:v>4.7880000000000003</c:v>
                </c:pt>
                <c:pt idx="9575">
                  <c:v>4.7889999999999997</c:v>
                </c:pt>
                <c:pt idx="9576">
                  <c:v>4.7889999999999997</c:v>
                </c:pt>
                <c:pt idx="9577">
                  <c:v>4.79</c:v>
                </c:pt>
                <c:pt idx="9578">
                  <c:v>4.79</c:v>
                </c:pt>
                <c:pt idx="9579">
                  <c:v>4.7910000000000004</c:v>
                </c:pt>
                <c:pt idx="9580">
                  <c:v>4.7910000000000004</c:v>
                </c:pt>
                <c:pt idx="9581">
                  <c:v>4.7919999999999998</c:v>
                </c:pt>
                <c:pt idx="9582">
                  <c:v>4.7919999999999998</c:v>
                </c:pt>
                <c:pt idx="9583">
                  <c:v>4.7930000000000001</c:v>
                </c:pt>
                <c:pt idx="9584">
                  <c:v>4.7930000000000001</c:v>
                </c:pt>
                <c:pt idx="9585">
                  <c:v>4.7939999999999996</c:v>
                </c:pt>
                <c:pt idx="9586">
                  <c:v>4.7939999999999996</c:v>
                </c:pt>
                <c:pt idx="9587">
                  <c:v>4.7949999999999999</c:v>
                </c:pt>
                <c:pt idx="9588">
                  <c:v>4.7949999999999999</c:v>
                </c:pt>
                <c:pt idx="9589">
                  <c:v>4.7960000000000003</c:v>
                </c:pt>
                <c:pt idx="9590">
                  <c:v>4.7960000000000003</c:v>
                </c:pt>
                <c:pt idx="9591">
                  <c:v>4.7969999999999997</c:v>
                </c:pt>
                <c:pt idx="9592">
                  <c:v>4.7969999999999997</c:v>
                </c:pt>
                <c:pt idx="9593">
                  <c:v>4.798</c:v>
                </c:pt>
                <c:pt idx="9594">
                  <c:v>4.798</c:v>
                </c:pt>
                <c:pt idx="9595">
                  <c:v>4.7990000000000004</c:v>
                </c:pt>
                <c:pt idx="9596">
                  <c:v>4.7990000000000004</c:v>
                </c:pt>
                <c:pt idx="9597">
                  <c:v>4.8</c:v>
                </c:pt>
                <c:pt idx="9598">
                  <c:v>4.8</c:v>
                </c:pt>
                <c:pt idx="9599">
                  <c:v>4.8010000000000002</c:v>
                </c:pt>
                <c:pt idx="9600">
                  <c:v>4.8010000000000002</c:v>
                </c:pt>
                <c:pt idx="9601">
                  <c:v>4.8019999999999996</c:v>
                </c:pt>
                <c:pt idx="9602">
                  <c:v>4.8019999999999996</c:v>
                </c:pt>
                <c:pt idx="9603">
                  <c:v>4.8029999999999999</c:v>
                </c:pt>
                <c:pt idx="9604">
                  <c:v>4.8029999999999999</c:v>
                </c:pt>
                <c:pt idx="9605">
                  <c:v>4.8040000000000003</c:v>
                </c:pt>
                <c:pt idx="9606">
                  <c:v>4.8040000000000003</c:v>
                </c:pt>
                <c:pt idx="9607">
                  <c:v>4.8049999999999997</c:v>
                </c:pt>
                <c:pt idx="9608">
                  <c:v>4.8049999999999997</c:v>
                </c:pt>
                <c:pt idx="9609">
                  <c:v>4.806</c:v>
                </c:pt>
                <c:pt idx="9610">
                  <c:v>4.806</c:v>
                </c:pt>
                <c:pt idx="9611">
                  <c:v>4.8070000000000004</c:v>
                </c:pt>
                <c:pt idx="9612">
                  <c:v>4.8070000000000004</c:v>
                </c:pt>
                <c:pt idx="9613">
                  <c:v>4.8079999999999998</c:v>
                </c:pt>
                <c:pt idx="9614">
                  <c:v>4.8079999999999998</c:v>
                </c:pt>
                <c:pt idx="9615">
                  <c:v>4.8090000000000002</c:v>
                </c:pt>
                <c:pt idx="9616">
                  <c:v>4.8090000000000002</c:v>
                </c:pt>
                <c:pt idx="9617">
                  <c:v>4.8099999999999996</c:v>
                </c:pt>
                <c:pt idx="9618">
                  <c:v>4.8099999999999996</c:v>
                </c:pt>
                <c:pt idx="9619">
                  <c:v>4.8109999999999999</c:v>
                </c:pt>
                <c:pt idx="9620">
                  <c:v>4.8109999999999999</c:v>
                </c:pt>
                <c:pt idx="9621">
                  <c:v>4.8120000000000003</c:v>
                </c:pt>
                <c:pt idx="9622">
                  <c:v>4.8120000000000003</c:v>
                </c:pt>
                <c:pt idx="9623">
                  <c:v>4.8129999999999997</c:v>
                </c:pt>
                <c:pt idx="9624">
                  <c:v>4.8129999999999997</c:v>
                </c:pt>
                <c:pt idx="9625">
                  <c:v>4.8140000000000001</c:v>
                </c:pt>
                <c:pt idx="9626">
                  <c:v>4.8140000000000001</c:v>
                </c:pt>
                <c:pt idx="9627">
                  <c:v>4.8150000000000004</c:v>
                </c:pt>
                <c:pt idx="9628">
                  <c:v>4.8150000000000004</c:v>
                </c:pt>
                <c:pt idx="9629">
                  <c:v>4.8159999999999998</c:v>
                </c:pt>
                <c:pt idx="9630">
                  <c:v>4.8159999999999998</c:v>
                </c:pt>
                <c:pt idx="9631">
                  <c:v>4.8170000000000002</c:v>
                </c:pt>
                <c:pt idx="9632">
                  <c:v>4.8170000000000002</c:v>
                </c:pt>
                <c:pt idx="9633">
                  <c:v>4.8179999999999996</c:v>
                </c:pt>
                <c:pt idx="9634">
                  <c:v>4.8179999999999996</c:v>
                </c:pt>
                <c:pt idx="9635">
                  <c:v>4.819</c:v>
                </c:pt>
                <c:pt idx="9636">
                  <c:v>4.819</c:v>
                </c:pt>
                <c:pt idx="9637">
                  <c:v>4.82</c:v>
                </c:pt>
                <c:pt idx="9638">
                  <c:v>4.82</c:v>
                </c:pt>
                <c:pt idx="9639">
                  <c:v>4.8209999999999997</c:v>
                </c:pt>
                <c:pt idx="9640">
                  <c:v>4.8209999999999997</c:v>
                </c:pt>
                <c:pt idx="9641">
                  <c:v>4.8220000000000001</c:v>
                </c:pt>
                <c:pt idx="9642">
                  <c:v>4.8220000000000001</c:v>
                </c:pt>
                <c:pt idx="9643">
                  <c:v>4.8230000000000004</c:v>
                </c:pt>
                <c:pt idx="9644">
                  <c:v>4.8230000000000004</c:v>
                </c:pt>
                <c:pt idx="9645">
                  <c:v>4.8239999999999998</c:v>
                </c:pt>
                <c:pt idx="9646">
                  <c:v>4.8239999999999998</c:v>
                </c:pt>
                <c:pt idx="9647">
                  <c:v>4.8250000000000002</c:v>
                </c:pt>
                <c:pt idx="9648">
                  <c:v>4.8250000000000002</c:v>
                </c:pt>
                <c:pt idx="9649">
                  <c:v>4.8259999999999996</c:v>
                </c:pt>
                <c:pt idx="9650">
                  <c:v>4.8259999999999996</c:v>
                </c:pt>
                <c:pt idx="9651">
                  <c:v>4.827</c:v>
                </c:pt>
                <c:pt idx="9652">
                  <c:v>4.827</c:v>
                </c:pt>
                <c:pt idx="9653">
                  <c:v>4.8280000000000003</c:v>
                </c:pt>
                <c:pt idx="9654">
                  <c:v>4.8280000000000003</c:v>
                </c:pt>
                <c:pt idx="9655">
                  <c:v>4.8289999999999997</c:v>
                </c:pt>
                <c:pt idx="9656">
                  <c:v>4.8289999999999997</c:v>
                </c:pt>
                <c:pt idx="9657">
                  <c:v>4.83</c:v>
                </c:pt>
                <c:pt idx="9658">
                  <c:v>4.83</c:v>
                </c:pt>
                <c:pt idx="9659">
                  <c:v>4.8310000000000004</c:v>
                </c:pt>
                <c:pt idx="9660">
                  <c:v>4.8310000000000004</c:v>
                </c:pt>
                <c:pt idx="9661">
                  <c:v>4.8319999999999999</c:v>
                </c:pt>
                <c:pt idx="9662">
                  <c:v>4.8319999999999999</c:v>
                </c:pt>
                <c:pt idx="9663">
                  <c:v>4.8330000000000002</c:v>
                </c:pt>
                <c:pt idx="9664">
                  <c:v>4.8330000000000002</c:v>
                </c:pt>
                <c:pt idx="9665">
                  <c:v>4.8339999999999996</c:v>
                </c:pt>
                <c:pt idx="9666">
                  <c:v>4.8339999999999996</c:v>
                </c:pt>
                <c:pt idx="9667">
                  <c:v>4.835</c:v>
                </c:pt>
                <c:pt idx="9668">
                  <c:v>4.835</c:v>
                </c:pt>
                <c:pt idx="9669">
                  <c:v>4.8360000000000003</c:v>
                </c:pt>
                <c:pt idx="9670">
                  <c:v>4.8360000000000003</c:v>
                </c:pt>
                <c:pt idx="9671">
                  <c:v>4.8369999999999997</c:v>
                </c:pt>
                <c:pt idx="9672">
                  <c:v>4.8369999999999997</c:v>
                </c:pt>
                <c:pt idx="9673">
                  <c:v>4.8380000000000001</c:v>
                </c:pt>
                <c:pt idx="9674">
                  <c:v>4.8380000000000001</c:v>
                </c:pt>
                <c:pt idx="9675">
                  <c:v>4.8390000000000004</c:v>
                </c:pt>
                <c:pt idx="9676">
                  <c:v>4.8390000000000004</c:v>
                </c:pt>
                <c:pt idx="9677">
                  <c:v>4.84</c:v>
                </c:pt>
                <c:pt idx="9678">
                  <c:v>4.84</c:v>
                </c:pt>
                <c:pt idx="9679">
                  <c:v>4.8410000000000002</c:v>
                </c:pt>
                <c:pt idx="9680">
                  <c:v>4.8410000000000002</c:v>
                </c:pt>
                <c:pt idx="9681">
                  <c:v>4.8419999999999996</c:v>
                </c:pt>
                <c:pt idx="9682">
                  <c:v>4.8419999999999996</c:v>
                </c:pt>
                <c:pt idx="9683">
                  <c:v>4.843</c:v>
                </c:pt>
                <c:pt idx="9684">
                  <c:v>4.843</c:v>
                </c:pt>
                <c:pt idx="9685">
                  <c:v>4.8440000000000003</c:v>
                </c:pt>
                <c:pt idx="9686">
                  <c:v>4.8440000000000003</c:v>
                </c:pt>
                <c:pt idx="9687">
                  <c:v>4.8449999999999998</c:v>
                </c:pt>
                <c:pt idx="9688">
                  <c:v>4.8449999999999998</c:v>
                </c:pt>
                <c:pt idx="9689">
                  <c:v>4.8460000000000001</c:v>
                </c:pt>
                <c:pt idx="9690">
                  <c:v>4.8460000000000001</c:v>
                </c:pt>
                <c:pt idx="9691">
                  <c:v>4.8470000000000004</c:v>
                </c:pt>
                <c:pt idx="9692">
                  <c:v>4.8470000000000004</c:v>
                </c:pt>
                <c:pt idx="9693">
                  <c:v>4.8479999999999999</c:v>
                </c:pt>
                <c:pt idx="9694">
                  <c:v>4.8479999999999999</c:v>
                </c:pt>
                <c:pt idx="9695">
                  <c:v>4.8490000000000002</c:v>
                </c:pt>
                <c:pt idx="9696">
                  <c:v>4.8490000000000002</c:v>
                </c:pt>
                <c:pt idx="9697">
                  <c:v>4.8499999999999996</c:v>
                </c:pt>
                <c:pt idx="9698">
                  <c:v>4.8499999999999996</c:v>
                </c:pt>
                <c:pt idx="9699">
                  <c:v>4.851</c:v>
                </c:pt>
                <c:pt idx="9700">
                  <c:v>4.851</c:v>
                </c:pt>
                <c:pt idx="9701">
                  <c:v>4.8520000000000003</c:v>
                </c:pt>
                <c:pt idx="9702">
                  <c:v>4.8520000000000003</c:v>
                </c:pt>
                <c:pt idx="9703">
                  <c:v>4.8529999999999998</c:v>
                </c:pt>
                <c:pt idx="9704">
                  <c:v>4.8529999999999998</c:v>
                </c:pt>
                <c:pt idx="9705">
                  <c:v>4.8540000000000001</c:v>
                </c:pt>
                <c:pt idx="9706">
                  <c:v>4.8540000000000001</c:v>
                </c:pt>
                <c:pt idx="9707">
                  <c:v>4.8550000000000004</c:v>
                </c:pt>
                <c:pt idx="9708">
                  <c:v>4.8550000000000004</c:v>
                </c:pt>
                <c:pt idx="9709">
                  <c:v>4.8559999999999999</c:v>
                </c:pt>
                <c:pt idx="9710">
                  <c:v>4.8559999999999999</c:v>
                </c:pt>
                <c:pt idx="9711">
                  <c:v>4.8570000000000002</c:v>
                </c:pt>
                <c:pt idx="9712">
                  <c:v>4.8570000000000002</c:v>
                </c:pt>
                <c:pt idx="9713">
                  <c:v>4.8579999999999997</c:v>
                </c:pt>
                <c:pt idx="9714">
                  <c:v>4.8579999999999997</c:v>
                </c:pt>
                <c:pt idx="9715">
                  <c:v>4.859</c:v>
                </c:pt>
                <c:pt idx="9716">
                  <c:v>4.859</c:v>
                </c:pt>
                <c:pt idx="9717">
                  <c:v>4.8600000000000003</c:v>
                </c:pt>
                <c:pt idx="9718">
                  <c:v>4.8600000000000003</c:v>
                </c:pt>
                <c:pt idx="9719">
                  <c:v>4.8609999999999998</c:v>
                </c:pt>
                <c:pt idx="9720">
                  <c:v>4.8609999999999998</c:v>
                </c:pt>
                <c:pt idx="9721">
                  <c:v>4.8620000000000001</c:v>
                </c:pt>
                <c:pt idx="9722">
                  <c:v>4.8620000000000001</c:v>
                </c:pt>
                <c:pt idx="9723">
                  <c:v>4.8630000000000004</c:v>
                </c:pt>
                <c:pt idx="9724">
                  <c:v>4.8630000000000004</c:v>
                </c:pt>
                <c:pt idx="9725">
                  <c:v>4.8639999999999999</c:v>
                </c:pt>
                <c:pt idx="9726">
                  <c:v>4.8639999999999999</c:v>
                </c:pt>
                <c:pt idx="9727">
                  <c:v>4.8650000000000002</c:v>
                </c:pt>
                <c:pt idx="9728">
                  <c:v>4.8650000000000002</c:v>
                </c:pt>
                <c:pt idx="9729">
                  <c:v>4.8659999999999997</c:v>
                </c:pt>
                <c:pt idx="9730">
                  <c:v>4.8659999999999997</c:v>
                </c:pt>
                <c:pt idx="9731">
                  <c:v>4.867</c:v>
                </c:pt>
                <c:pt idx="9732">
                  <c:v>4.867</c:v>
                </c:pt>
                <c:pt idx="9733">
                  <c:v>4.8680000000000003</c:v>
                </c:pt>
                <c:pt idx="9734">
                  <c:v>4.8680000000000003</c:v>
                </c:pt>
                <c:pt idx="9735">
                  <c:v>4.8689999999999998</c:v>
                </c:pt>
                <c:pt idx="9736">
                  <c:v>4.8689999999999998</c:v>
                </c:pt>
                <c:pt idx="9737">
                  <c:v>4.87</c:v>
                </c:pt>
                <c:pt idx="9738">
                  <c:v>4.87</c:v>
                </c:pt>
                <c:pt idx="9739">
                  <c:v>4.8710000000000004</c:v>
                </c:pt>
                <c:pt idx="9740">
                  <c:v>4.8710000000000004</c:v>
                </c:pt>
                <c:pt idx="9741">
                  <c:v>4.8719999999999999</c:v>
                </c:pt>
                <c:pt idx="9742">
                  <c:v>4.8719999999999999</c:v>
                </c:pt>
                <c:pt idx="9743">
                  <c:v>4.8730000000000002</c:v>
                </c:pt>
                <c:pt idx="9744">
                  <c:v>4.8730000000000002</c:v>
                </c:pt>
                <c:pt idx="9745">
                  <c:v>4.8739999999999997</c:v>
                </c:pt>
                <c:pt idx="9746">
                  <c:v>4.8739999999999997</c:v>
                </c:pt>
                <c:pt idx="9747">
                  <c:v>4.875</c:v>
                </c:pt>
                <c:pt idx="9748">
                  <c:v>4.875</c:v>
                </c:pt>
                <c:pt idx="9749">
                  <c:v>4.8760000000000003</c:v>
                </c:pt>
                <c:pt idx="9750">
                  <c:v>4.8760000000000003</c:v>
                </c:pt>
                <c:pt idx="9751">
                  <c:v>4.8769999999999998</c:v>
                </c:pt>
                <c:pt idx="9752">
                  <c:v>4.8769999999999998</c:v>
                </c:pt>
                <c:pt idx="9753">
                  <c:v>4.8780000000000001</c:v>
                </c:pt>
                <c:pt idx="9754">
                  <c:v>4.8780000000000001</c:v>
                </c:pt>
                <c:pt idx="9755">
                  <c:v>4.8789999999999996</c:v>
                </c:pt>
                <c:pt idx="9756">
                  <c:v>4.8789999999999996</c:v>
                </c:pt>
                <c:pt idx="9757">
                  <c:v>4.88</c:v>
                </c:pt>
                <c:pt idx="9758">
                  <c:v>4.88</c:v>
                </c:pt>
                <c:pt idx="9759">
                  <c:v>4.8810000000000002</c:v>
                </c:pt>
                <c:pt idx="9760">
                  <c:v>4.8810000000000002</c:v>
                </c:pt>
                <c:pt idx="9761">
                  <c:v>4.8819999999999997</c:v>
                </c:pt>
                <c:pt idx="9762">
                  <c:v>4.8819999999999997</c:v>
                </c:pt>
                <c:pt idx="9763">
                  <c:v>4.883</c:v>
                </c:pt>
                <c:pt idx="9764">
                  <c:v>4.883</c:v>
                </c:pt>
                <c:pt idx="9765">
                  <c:v>4.8840000000000003</c:v>
                </c:pt>
                <c:pt idx="9766">
                  <c:v>4.8840000000000003</c:v>
                </c:pt>
                <c:pt idx="9767">
                  <c:v>4.8849999999999998</c:v>
                </c:pt>
                <c:pt idx="9768">
                  <c:v>4.8849999999999998</c:v>
                </c:pt>
                <c:pt idx="9769">
                  <c:v>4.8860000000000001</c:v>
                </c:pt>
                <c:pt idx="9770">
                  <c:v>4.8860000000000001</c:v>
                </c:pt>
                <c:pt idx="9771">
                  <c:v>4.8869999999999996</c:v>
                </c:pt>
                <c:pt idx="9772">
                  <c:v>4.8869999999999996</c:v>
                </c:pt>
                <c:pt idx="9773">
                  <c:v>4.8879999999999999</c:v>
                </c:pt>
                <c:pt idx="9774">
                  <c:v>4.8879999999999999</c:v>
                </c:pt>
                <c:pt idx="9775">
                  <c:v>4.8890000000000002</c:v>
                </c:pt>
                <c:pt idx="9776">
                  <c:v>4.8890000000000002</c:v>
                </c:pt>
                <c:pt idx="9777">
                  <c:v>4.8899999999999997</c:v>
                </c:pt>
                <c:pt idx="9778">
                  <c:v>4.8899999999999997</c:v>
                </c:pt>
                <c:pt idx="9779">
                  <c:v>4.891</c:v>
                </c:pt>
                <c:pt idx="9780">
                  <c:v>4.891</c:v>
                </c:pt>
                <c:pt idx="9781">
                  <c:v>4.8920000000000003</c:v>
                </c:pt>
                <c:pt idx="9782">
                  <c:v>4.8920000000000003</c:v>
                </c:pt>
                <c:pt idx="9783">
                  <c:v>4.8929999999999998</c:v>
                </c:pt>
                <c:pt idx="9784">
                  <c:v>4.8929999999999998</c:v>
                </c:pt>
                <c:pt idx="9785">
                  <c:v>4.8940000000000001</c:v>
                </c:pt>
                <c:pt idx="9786">
                  <c:v>4.8940000000000001</c:v>
                </c:pt>
                <c:pt idx="9787">
                  <c:v>4.8949999999999996</c:v>
                </c:pt>
                <c:pt idx="9788">
                  <c:v>4.8949999999999996</c:v>
                </c:pt>
                <c:pt idx="9789">
                  <c:v>4.8959999999999999</c:v>
                </c:pt>
                <c:pt idx="9790">
                  <c:v>4.8959999999999999</c:v>
                </c:pt>
                <c:pt idx="9791">
                  <c:v>4.8970000000000002</c:v>
                </c:pt>
                <c:pt idx="9792">
                  <c:v>4.8970000000000002</c:v>
                </c:pt>
                <c:pt idx="9793">
                  <c:v>4.8979999999999997</c:v>
                </c:pt>
                <c:pt idx="9794">
                  <c:v>4.8979999999999997</c:v>
                </c:pt>
                <c:pt idx="9795">
                  <c:v>4.899</c:v>
                </c:pt>
                <c:pt idx="9796">
                  <c:v>4.899</c:v>
                </c:pt>
                <c:pt idx="9797">
                  <c:v>4.9000000000000004</c:v>
                </c:pt>
                <c:pt idx="9798">
                  <c:v>4.9000000000000004</c:v>
                </c:pt>
                <c:pt idx="9799">
                  <c:v>4.9009999999999998</c:v>
                </c:pt>
                <c:pt idx="9800">
                  <c:v>4.9009999999999998</c:v>
                </c:pt>
                <c:pt idx="9801">
                  <c:v>4.9020000000000001</c:v>
                </c:pt>
                <c:pt idx="9802">
                  <c:v>4.9020000000000001</c:v>
                </c:pt>
                <c:pt idx="9803">
                  <c:v>4.9029999999999996</c:v>
                </c:pt>
                <c:pt idx="9804">
                  <c:v>4.9029999999999996</c:v>
                </c:pt>
                <c:pt idx="9805">
                  <c:v>4.9039999999999999</c:v>
                </c:pt>
                <c:pt idx="9806">
                  <c:v>4.9039999999999999</c:v>
                </c:pt>
                <c:pt idx="9807">
                  <c:v>4.9050000000000002</c:v>
                </c:pt>
                <c:pt idx="9808">
                  <c:v>4.9050000000000002</c:v>
                </c:pt>
                <c:pt idx="9809">
                  <c:v>4.9059999999999997</c:v>
                </c:pt>
                <c:pt idx="9810">
                  <c:v>4.9059999999999997</c:v>
                </c:pt>
                <c:pt idx="9811">
                  <c:v>4.907</c:v>
                </c:pt>
                <c:pt idx="9812">
                  <c:v>4.907</c:v>
                </c:pt>
                <c:pt idx="9813">
                  <c:v>4.9080000000000004</c:v>
                </c:pt>
                <c:pt idx="9814">
                  <c:v>4.9080000000000004</c:v>
                </c:pt>
                <c:pt idx="9815">
                  <c:v>4.9089999999999998</c:v>
                </c:pt>
                <c:pt idx="9816">
                  <c:v>4.9089999999999998</c:v>
                </c:pt>
                <c:pt idx="9817">
                  <c:v>4.91</c:v>
                </c:pt>
                <c:pt idx="9818">
                  <c:v>4.91</c:v>
                </c:pt>
                <c:pt idx="9819">
                  <c:v>4.9109999999999996</c:v>
                </c:pt>
                <c:pt idx="9820">
                  <c:v>4.9109999999999996</c:v>
                </c:pt>
                <c:pt idx="9821">
                  <c:v>4.9119999999999999</c:v>
                </c:pt>
                <c:pt idx="9822">
                  <c:v>4.9119999999999999</c:v>
                </c:pt>
                <c:pt idx="9823">
                  <c:v>4.9130000000000003</c:v>
                </c:pt>
                <c:pt idx="9824">
                  <c:v>4.9130000000000003</c:v>
                </c:pt>
                <c:pt idx="9825">
                  <c:v>4.9139999999999997</c:v>
                </c:pt>
                <c:pt idx="9826">
                  <c:v>4.9139999999999997</c:v>
                </c:pt>
                <c:pt idx="9827">
                  <c:v>4.915</c:v>
                </c:pt>
                <c:pt idx="9828">
                  <c:v>4.915</c:v>
                </c:pt>
                <c:pt idx="9829">
                  <c:v>4.9160000000000004</c:v>
                </c:pt>
                <c:pt idx="9830">
                  <c:v>4.9160000000000004</c:v>
                </c:pt>
                <c:pt idx="9831">
                  <c:v>4.9169999999999998</c:v>
                </c:pt>
                <c:pt idx="9832">
                  <c:v>4.9169999999999998</c:v>
                </c:pt>
                <c:pt idx="9833">
                  <c:v>4.9180000000000001</c:v>
                </c:pt>
                <c:pt idx="9834">
                  <c:v>4.9180000000000001</c:v>
                </c:pt>
                <c:pt idx="9835">
                  <c:v>4.9189999999999996</c:v>
                </c:pt>
                <c:pt idx="9836">
                  <c:v>4.9189999999999996</c:v>
                </c:pt>
                <c:pt idx="9837">
                  <c:v>4.92</c:v>
                </c:pt>
                <c:pt idx="9838">
                  <c:v>4.92</c:v>
                </c:pt>
                <c:pt idx="9839">
                  <c:v>4.9210000000000003</c:v>
                </c:pt>
                <c:pt idx="9840">
                  <c:v>4.9210000000000003</c:v>
                </c:pt>
                <c:pt idx="9841">
                  <c:v>4.9219999999999997</c:v>
                </c:pt>
                <c:pt idx="9842">
                  <c:v>4.9219999999999997</c:v>
                </c:pt>
                <c:pt idx="9843">
                  <c:v>4.923</c:v>
                </c:pt>
                <c:pt idx="9844">
                  <c:v>4.923</c:v>
                </c:pt>
                <c:pt idx="9845">
                  <c:v>4.9240000000000004</c:v>
                </c:pt>
                <c:pt idx="9846">
                  <c:v>4.9240000000000004</c:v>
                </c:pt>
                <c:pt idx="9847">
                  <c:v>4.9249999999999998</c:v>
                </c:pt>
                <c:pt idx="9848">
                  <c:v>4.9249999999999998</c:v>
                </c:pt>
                <c:pt idx="9849">
                  <c:v>4.9260000000000002</c:v>
                </c:pt>
                <c:pt idx="9850">
                  <c:v>4.9260000000000002</c:v>
                </c:pt>
                <c:pt idx="9851">
                  <c:v>4.9269999999999996</c:v>
                </c:pt>
                <c:pt idx="9852">
                  <c:v>4.9269999999999996</c:v>
                </c:pt>
                <c:pt idx="9853">
                  <c:v>4.9279999999999999</c:v>
                </c:pt>
                <c:pt idx="9854">
                  <c:v>4.9279999999999999</c:v>
                </c:pt>
                <c:pt idx="9855">
                  <c:v>4.9290000000000003</c:v>
                </c:pt>
                <c:pt idx="9856">
                  <c:v>4.9290000000000003</c:v>
                </c:pt>
                <c:pt idx="9857">
                  <c:v>4.93</c:v>
                </c:pt>
                <c:pt idx="9858">
                  <c:v>4.93</c:v>
                </c:pt>
                <c:pt idx="9859">
                  <c:v>4.931</c:v>
                </c:pt>
                <c:pt idx="9860">
                  <c:v>4.931</c:v>
                </c:pt>
                <c:pt idx="9861">
                  <c:v>4.9320000000000004</c:v>
                </c:pt>
                <c:pt idx="9862">
                  <c:v>4.9320000000000004</c:v>
                </c:pt>
                <c:pt idx="9863">
                  <c:v>4.9329999999999998</c:v>
                </c:pt>
                <c:pt idx="9864">
                  <c:v>4.9329999999999998</c:v>
                </c:pt>
                <c:pt idx="9865">
                  <c:v>4.9340000000000002</c:v>
                </c:pt>
                <c:pt idx="9866">
                  <c:v>4.9340000000000002</c:v>
                </c:pt>
                <c:pt idx="9867">
                  <c:v>4.9349999999999996</c:v>
                </c:pt>
                <c:pt idx="9868">
                  <c:v>4.9349999999999996</c:v>
                </c:pt>
                <c:pt idx="9869">
                  <c:v>4.9359999999999999</c:v>
                </c:pt>
                <c:pt idx="9870">
                  <c:v>4.9359999999999999</c:v>
                </c:pt>
                <c:pt idx="9871">
                  <c:v>4.9370000000000003</c:v>
                </c:pt>
                <c:pt idx="9872">
                  <c:v>4.9370000000000003</c:v>
                </c:pt>
                <c:pt idx="9873">
                  <c:v>4.9379999999999997</c:v>
                </c:pt>
                <c:pt idx="9874">
                  <c:v>4.9379999999999997</c:v>
                </c:pt>
                <c:pt idx="9875">
                  <c:v>4.9390000000000001</c:v>
                </c:pt>
                <c:pt idx="9876">
                  <c:v>4.9390000000000001</c:v>
                </c:pt>
                <c:pt idx="9877">
                  <c:v>4.9400000000000004</c:v>
                </c:pt>
                <c:pt idx="9878">
                  <c:v>4.9400000000000004</c:v>
                </c:pt>
                <c:pt idx="9879">
                  <c:v>4.9409999999999998</c:v>
                </c:pt>
                <c:pt idx="9880">
                  <c:v>4.9409999999999998</c:v>
                </c:pt>
                <c:pt idx="9881">
                  <c:v>4.9420000000000002</c:v>
                </c:pt>
                <c:pt idx="9882">
                  <c:v>4.9420000000000002</c:v>
                </c:pt>
                <c:pt idx="9883">
                  <c:v>4.9429999999999996</c:v>
                </c:pt>
                <c:pt idx="9884">
                  <c:v>4.9429999999999996</c:v>
                </c:pt>
                <c:pt idx="9885">
                  <c:v>4.944</c:v>
                </c:pt>
                <c:pt idx="9886">
                  <c:v>4.944</c:v>
                </c:pt>
                <c:pt idx="9887">
                  <c:v>4.9450000000000003</c:v>
                </c:pt>
                <c:pt idx="9888">
                  <c:v>4.9450000000000003</c:v>
                </c:pt>
                <c:pt idx="9889">
                  <c:v>4.9459999999999997</c:v>
                </c:pt>
                <c:pt idx="9890">
                  <c:v>4.9459999999999997</c:v>
                </c:pt>
                <c:pt idx="9891">
                  <c:v>4.9470000000000001</c:v>
                </c:pt>
                <c:pt idx="9892">
                  <c:v>4.9470000000000001</c:v>
                </c:pt>
                <c:pt idx="9893">
                  <c:v>4.9480000000000004</c:v>
                </c:pt>
                <c:pt idx="9894">
                  <c:v>4.9480000000000004</c:v>
                </c:pt>
                <c:pt idx="9895">
                  <c:v>4.9489999999999998</c:v>
                </c:pt>
                <c:pt idx="9896">
                  <c:v>4.9489999999999998</c:v>
                </c:pt>
                <c:pt idx="9897">
                  <c:v>4.95</c:v>
                </c:pt>
                <c:pt idx="9898">
                  <c:v>4.95</c:v>
                </c:pt>
                <c:pt idx="9899">
                  <c:v>4.9509999999999996</c:v>
                </c:pt>
                <c:pt idx="9900">
                  <c:v>4.9509999999999996</c:v>
                </c:pt>
                <c:pt idx="9901">
                  <c:v>4.952</c:v>
                </c:pt>
                <c:pt idx="9902">
                  <c:v>4.952</c:v>
                </c:pt>
                <c:pt idx="9903">
                  <c:v>4.9530000000000003</c:v>
                </c:pt>
                <c:pt idx="9904">
                  <c:v>4.9530000000000003</c:v>
                </c:pt>
                <c:pt idx="9905">
                  <c:v>4.9539999999999997</c:v>
                </c:pt>
                <c:pt idx="9906">
                  <c:v>4.9539999999999997</c:v>
                </c:pt>
                <c:pt idx="9907">
                  <c:v>4.9550000000000001</c:v>
                </c:pt>
                <c:pt idx="9908">
                  <c:v>4.9550000000000001</c:v>
                </c:pt>
                <c:pt idx="9909">
                  <c:v>4.9560000000000004</c:v>
                </c:pt>
                <c:pt idx="9910">
                  <c:v>4.9560000000000004</c:v>
                </c:pt>
                <c:pt idx="9911">
                  <c:v>4.9569999999999999</c:v>
                </c:pt>
                <c:pt idx="9912">
                  <c:v>4.9569999999999999</c:v>
                </c:pt>
                <c:pt idx="9913">
                  <c:v>4.9580000000000002</c:v>
                </c:pt>
                <c:pt idx="9914">
                  <c:v>4.9580000000000002</c:v>
                </c:pt>
                <c:pt idx="9915">
                  <c:v>4.9589999999999996</c:v>
                </c:pt>
                <c:pt idx="9916">
                  <c:v>4.9589999999999996</c:v>
                </c:pt>
                <c:pt idx="9917">
                  <c:v>4.96</c:v>
                </c:pt>
                <c:pt idx="9918">
                  <c:v>4.96</c:v>
                </c:pt>
                <c:pt idx="9919">
                  <c:v>4.9610000000000003</c:v>
                </c:pt>
                <c:pt idx="9920">
                  <c:v>4.9610000000000003</c:v>
                </c:pt>
                <c:pt idx="9921">
                  <c:v>4.9619999999999997</c:v>
                </c:pt>
                <c:pt idx="9922">
                  <c:v>4.9619999999999997</c:v>
                </c:pt>
                <c:pt idx="9923">
                  <c:v>4.9630000000000001</c:v>
                </c:pt>
                <c:pt idx="9924">
                  <c:v>4.9630000000000001</c:v>
                </c:pt>
                <c:pt idx="9925">
                  <c:v>4.9640000000000004</c:v>
                </c:pt>
                <c:pt idx="9926">
                  <c:v>4.9640000000000004</c:v>
                </c:pt>
                <c:pt idx="9927">
                  <c:v>4.9649999999999999</c:v>
                </c:pt>
                <c:pt idx="9928">
                  <c:v>4.9649999999999999</c:v>
                </c:pt>
                <c:pt idx="9929">
                  <c:v>4.9660000000000002</c:v>
                </c:pt>
                <c:pt idx="9930">
                  <c:v>4.9660000000000002</c:v>
                </c:pt>
                <c:pt idx="9931">
                  <c:v>4.9669999999999996</c:v>
                </c:pt>
                <c:pt idx="9932">
                  <c:v>4.9669999999999996</c:v>
                </c:pt>
                <c:pt idx="9933">
                  <c:v>4.968</c:v>
                </c:pt>
                <c:pt idx="9934">
                  <c:v>4.968</c:v>
                </c:pt>
                <c:pt idx="9935">
                  <c:v>4.9690000000000003</c:v>
                </c:pt>
                <c:pt idx="9936">
                  <c:v>4.9690000000000003</c:v>
                </c:pt>
                <c:pt idx="9937">
                  <c:v>4.97</c:v>
                </c:pt>
                <c:pt idx="9938">
                  <c:v>4.97</c:v>
                </c:pt>
                <c:pt idx="9939">
                  <c:v>4.9710000000000001</c:v>
                </c:pt>
                <c:pt idx="9940">
                  <c:v>4.9710000000000001</c:v>
                </c:pt>
                <c:pt idx="9941">
                  <c:v>4.9720000000000004</c:v>
                </c:pt>
                <c:pt idx="9942">
                  <c:v>4.9720000000000004</c:v>
                </c:pt>
                <c:pt idx="9943">
                  <c:v>4.9729999999999999</c:v>
                </c:pt>
                <c:pt idx="9944">
                  <c:v>4.9729999999999999</c:v>
                </c:pt>
                <c:pt idx="9945">
                  <c:v>4.9740000000000002</c:v>
                </c:pt>
                <c:pt idx="9946">
                  <c:v>4.9740000000000002</c:v>
                </c:pt>
                <c:pt idx="9947">
                  <c:v>4.9749999999999996</c:v>
                </c:pt>
                <c:pt idx="9948">
                  <c:v>4.9749999999999996</c:v>
                </c:pt>
                <c:pt idx="9949">
                  <c:v>4.976</c:v>
                </c:pt>
                <c:pt idx="9950">
                  <c:v>4.976</c:v>
                </c:pt>
                <c:pt idx="9951">
                  <c:v>4.9770000000000003</c:v>
                </c:pt>
                <c:pt idx="9952">
                  <c:v>4.9770000000000003</c:v>
                </c:pt>
                <c:pt idx="9953">
                  <c:v>4.9779999999999998</c:v>
                </c:pt>
                <c:pt idx="9954">
                  <c:v>4.9779999999999998</c:v>
                </c:pt>
                <c:pt idx="9955">
                  <c:v>4.9790000000000001</c:v>
                </c:pt>
                <c:pt idx="9956">
                  <c:v>4.9790000000000001</c:v>
                </c:pt>
                <c:pt idx="9957">
                  <c:v>4.9800000000000004</c:v>
                </c:pt>
                <c:pt idx="9958">
                  <c:v>4.9800000000000004</c:v>
                </c:pt>
                <c:pt idx="9959">
                  <c:v>4.9809999999999999</c:v>
                </c:pt>
                <c:pt idx="9960">
                  <c:v>4.9809999999999999</c:v>
                </c:pt>
                <c:pt idx="9961">
                  <c:v>4.9820000000000002</c:v>
                </c:pt>
                <c:pt idx="9962">
                  <c:v>4.9820000000000002</c:v>
                </c:pt>
                <c:pt idx="9963">
                  <c:v>4.9829999999999997</c:v>
                </c:pt>
                <c:pt idx="9964">
                  <c:v>4.9829999999999997</c:v>
                </c:pt>
                <c:pt idx="9965">
                  <c:v>4.984</c:v>
                </c:pt>
                <c:pt idx="9966">
                  <c:v>4.984</c:v>
                </c:pt>
                <c:pt idx="9967">
                  <c:v>4.9850000000000003</c:v>
                </c:pt>
                <c:pt idx="9968">
                  <c:v>4.9850000000000003</c:v>
                </c:pt>
                <c:pt idx="9969">
                  <c:v>4.9859999999999998</c:v>
                </c:pt>
                <c:pt idx="9970">
                  <c:v>4.9859999999999998</c:v>
                </c:pt>
                <c:pt idx="9971">
                  <c:v>4.9870000000000001</c:v>
                </c:pt>
                <c:pt idx="9972">
                  <c:v>4.9870000000000001</c:v>
                </c:pt>
                <c:pt idx="9973">
                  <c:v>4.9880000000000004</c:v>
                </c:pt>
                <c:pt idx="9974">
                  <c:v>4.9880000000000004</c:v>
                </c:pt>
                <c:pt idx="9975">
                  <c:v>4.9889999999999999</c:v>
                </c:pt>
                <c:pt idx="9976">
                  <c:v>4.9889999999999999</c:v>
                </c:pt>
                <c:pt idx="9977">
                  <c:v>4.99</c:v>
                </c:pt>
                <c:pt idx="9978">
                  <c:v>4.99</c:v>
                </c:pt>
                <c:pt idx="9979">
                  <c:v>4.9909999999999997</c:v>
                </c:pt>
                <c:pt idx="9980">
                  <c:v>4.9909999999999997</c:v>
                </c:pt>
                <c:pt idx="9981">
                  <c:v>4.992</c:v>
                </c:pt>
                <c:pt idx="9982">
                  <c:v>4.992</c:v>
                </c:pt>
                <c:pt idx="9983">
                  <c:v>4.9930000000000003</c:v>
                </c:pt>
                <c:pt idx="9984">
                  <c:v>4.9930000000000003</c:v>
                </c:pt>
                <c:pt idx="9985">
                  <c:v>4.9939999999999998</c:v>
                </c:pt>
                <c:pt idx="9986">
                  <c:v>4.9939999999999998</c:v>
                </c:pt>
                <c:pt idx="9987">
                  <c:v>4.9950000000000001</c:v>
                </c:pt>
                <c:pt idx="9988">
                  <c:v>4.9950000000000001</c:v>
                </c:pt>
                <c:pt idx="9989">
                  <c:v>4.9960000000000004</c:v>
                </c:pt>
                <c:pt idx="9990">
                  <c:v>4.9960000000000004</c:v>
                </c:pt>
                <c:pt idx="9991">
                  <c:v>4.9969999999999999</c:v>
                </c:pt>
                <c:pt idx="9992">
                  <c:v>4.9969999999999999</c:v>
                </c:pt>
                <c:pt idx="9993">
                  <c:v>4.9980000000000002</c:v>
                </c:pt>
                <c:pt idx="9994">
                  <c:v>4.9980000000000002</c:v>
                </c:pt>
                <c:pt idx="9995">
                  <c:v>4.9989999999999997</c:v>
                </c:pt>
                <c:pt idx="9996">
                  <c:v>4.9989999999999997</c:v>
                </c:pt>
                <c:pt idx="9997">
                  <c:v>5</c:v>
                </c:pt>
                <c:pt idx="9998">
                  <c:v>5</c:v>
                </c:pt>
                <c:pt idx="9999">
                  <c:v>5.0010000000000003</c:v>
                </c:pt>
                <c:pt idx="10000">
                  <c:v>5.0010000000000003</c:v>
                </c:pt>
                <c:pt idx="10001">
                  <c:v>5.0019999999999998</c:v>
                </c:pt>
                <c:pt idx="10002">
                  <c:v>5.0019999999999998</c:v>
                </c:pt>
                <c:pt idx="10003">
                  <c:v>5.0030000000000001</c:v>
                </c:pt>
                <c:pt idx="10004">
                  <c:v>5.0030000000000001</c:v>
                </c:pt>
                <c:pt idx="10005">
                  <c:v>5.0039999999999996</c:v>
                </c:pt>
                <c:pt idx="10006">
                  <c:v>5.0039999999999996</c:v>
                </c:pt>
                <c:pt idx="10007">
                  <c:v>5.0049999999999999</c:v>
                </c:pt>
                <c:pt idx="10008">
                  <c:v>5.0049999999999999</c:v>
                </c:pt>
                <c:pt idx="10009">
                  <c:v>5.0060000000000002</c:v>
                </c:pt>
                <c:pt idx="10010">
                  <c:v>5.0060000000000002</c:v>
                </c:pt>
                <c:pt idx="10011">
                  <c:v>5.0069999999999997</c:v>
                </c:pt>
                <c:pt idx="10012">
                  <c:v>5.0069999999999997</c:v>
                </c:pt>
                <c:pt idx="10013">
                  <c:v>5.008</c:v>
                </c:pt>
                <c:pt idx="10014">
                  <c:v>5.008</c:v>
                </c:pt>
                <c:pt idx="10015">
                  <c:v>5.0090000000000003</c:v>
                </c:pt>
                <c:pt idx="10016">
                  <c:v>5.0090000000000003</c:v>
                </c:pt>
                <c:pt idx="10017">
                  <c:v>5.01</c:v>
                </c:pt>
                <c:pt idx="10018">
                  <c:v>5.01</c:v>
                </c:pt>
                <c:pt idx="10019">
                  <c:v>5.0110000000000001</c:v>
                </c:pt>
                <c:pt idx="10020">
                  <c:v>5.0110000000000001</c:v>
                </c:pt>
                <c:pt idx="10021">
                  <c:v>5.0119999999999996</c:v>
                </c:pt>
                <c:pt idx="10022">
                  <c:v>5.0119999999999996</c:v>
                </c:pt>
                <c:pt idx="10023">
                  <c:v>5.0129999999999999</c:v>
                </c:pt>
                <c:pt idx="10024">
                  <c:v>5.0129999999999999</c:v>
                </c:pt>
                <c:pt idx="10025">
                  <c:v>5.0140000000000002</c:v>
                </c:pt>
                <c:pt idx="10026">
                  <c:v>5.0140000000000002</c:v>
                </c:pt>
                <c:pt idx="10027">
                  <c:v>5.0149999999999997</c:v>
                </c:pt>
                <c:pt idx="10028">
                  <c:v>5.0149999999999997</c:v>
                </c:pt>
                <c:pt idx="10029">
                  <c:v>5.016</c:v>
                </c:pt>
                <c:pt idx="10030">
                  <c:v>5.016</c:v>
                </c:pt>
                <c:pt idx="10031">
                  <c:v>5.0170000000000003</c:v>
                </c:pt>
                <c:pt idx="10032">
                  <c:v>5.0170000000000003</c:v>
                </c:pt>
                <c:pt idx="10033">
                  <c:v>5.0179999999999998</c:v>
                </c:pt>
                <c:pt idx="10034">
                  <c:v>5.0179999999999998</c:v>
                </c:pt>
                <c:pt idx="10035">
                  <c:v>5.0190000000000001</c:v>
                </c:pt>
                <c:pt idx="10036">
                  <c:v>5.0190000000000001</c:v>
                </c:pt>
                <c:pt idx="10037">
                  <c:v>5.0199999999999996</c:v>
                </c:pt>
                <c:pt idx="10038">
                  <c:v>5.0199999999999996</c:v>
                </c:pt>
                <c:pt idx="10039">
                  <c:v>5.0209999999999999</c:v>
                </c:pt>
                <c:pt idx="10040">
                  <c:v>5.0209999999999999</c:v>
                </c:pt>
                <c:pt idx="10041">
                  <c:v>5.0220000000000002</c:v>
                </c:pt>
                <c:pt idx="10042">
                  <c:v>5.0220000000000002</c:v>
                </c:pt>
                <c:pt idx="10043">
                  <c:v>5.0229999999999997</c:v>
                </c:pt>
                <c:pt idx="10044">
                  <c:v>5.0229999999999997</c:v>
                </c:pt>
                <c:pt idx="10045">
                  <c:v>5.024</c:v>
                </c:pt>
                <c:pt idx="10046">
                  <c:v>5.024</c:v>
                </c:pt>
                <c:pt idx="10047">
                  <c:v>5.0250000000000004</c:v>
                </c:pt>
                <c:pt idx="10048">
                  <c:v>5.0250000000000004</c:v>
                </c:pt>
                <c:pt idx="10049">
                  <c:v>5.0259999999999998</c:v>
                </c:pt>
                <c:pt idx="10050">
                  <c:v>5.0259999999999998</c:v>
                </c:pt>
                <c:pt idx="10051">
                  <c:v>5.0270000000000001</c:v>
                </c:pt>
                <c:pt idx="10052">
                  <c:v>5.0270000000000001</c:v>
                </c:pt>
                <c:pt idx="10053">
                  <c:v>5.0279999999999996</c:v>
                </c:pt>
                <c:pt idx="10054">
                  <c:v>5.0279999999999996</c:v>
                </c:pt>
                <c:pt idx="10055">
                  <c:v>5.0289999999999999</c:v>
                </c:pt>
                <c:pt idx="10056">
                  <c:v>5.0289999999999999</c:v>
                </c:pt>
                <c:pt idx="10057">
                  <c:v>5.03</c:v>
                </c:pt>
                <c:pt idx="10058">
                  <c:v>5.03</c:v>
                </c:pt>
                <c:pt idx="10059">
                  <c:v>5.0309999999999997</c:v>
                </c:pt>
                <c:pt idx="10060">
                  <c:v>5.0309999999999997</c:v>
                </c:pt>
                <c:pt idx="10061">
                  <c:v>5.032</c:v>
                </c:pt>
                <c:pt idx="10062">
                  <c:v>5.032</c:v>
                </c:pt>
                <c:pt idx="10063">
                  <c:v>5.0330000000000004</c:v>
                </c:pt>
                <c:pt idx="10064">
                  <c:v>5.0330000000000004</c:v>
                </c:pt>
                <c:pt idx="10065">
                  <c:v>5.0339999999999998</c:v>
                </c:pt>
                <c:pt idx="10066">
                  <c:v>5.0339999999999998</c:v>
                </c:pt>
                <c:pt idx="10067">
                  <c:v>5.0350000000000001</c:v>
                </c:pt>
                <c:pt idx="10068">
                  <c:v>5.0350000000000001</c:v>
                </c:pt>
                <c:pt idx="10069">
                  <c:v>5.0359999999999996</c:v>
                </c:pt>
                <c:pt idx="10070">
                  <c:v>5.0359999999999996</c:v>
                </c:pt>
                <c:pt idx="10071">
                  <c:v>5.0369999999999999</c:v>
                </c:pt>
                <c:pt idx="10072">
                  <c:v>5.0369999999999999</c:v>
                </c:pt>
                <c:pt idx="10073">
                  <c:v>5.0380000000000003</c:v>
                </c:pt>
                <c:pt idx="10074">
                  <c:v>5.0380000000000003</c:v>
                </c:pt>
                <c:pt idx="10075">
                  <c:v>5.0389999999999997</c:v>
                </c:pt>
                <c:pt idx="10076">
                  <c:v>5.0389999999999997</c:v>
                </c:pt>
                <c:pt idx="10077">
                  <c:v>5.04</c:v>
                </c:pt>
                <c:pt idx="10078">
                  <c:v>5.04</c:v>
                </c:pt>
                <c:pt idx="10079">
                  <c:v>5.0410000000000004</c:v>
                </c:pt>
                <c:pt idx="10080">
                  <c:v>5.0410000000000004</c:v>
                </c:pt>
                <c:pt idx="10081">
                  <c:v>5.0419999999999998</c:v>
                </c:pt>
                <c:pt idx="10082">
                  <c:v>5.0419999999999998</c:v>
                </c:pt>
                <c:pt idx="10083">
                  <c:v>5.0430000000000001</c:v>
                </c:pt>
                <c:pt idx="10084">
                  <c:v>5.0430000000000001</c:v>
                </c:pt>
                <c:pt idx="10085">
                  <c:v>5.0439999999999996</c:v>
                </c:pt>
                <c:pt idx="10086">
                  <c:v>5.0439999999999996</c:v>
                </c:pt>
                <c:pt idx="10087">
                  <c:v>5.0449999999999999</c:v>
                </c:pt>
                <c:pt idx="10088">
                  <c:v>5.0449999999999999</c:v>
                </c:pt>
                <c:pt idx="10089">
                  <c:v>5.0460000000000003</c:v>
                </c:pt>
                <c:pt idx="10090">
                  <c:v>5.0460000000000003</c:v>
                </c:pt>
                <c:pt idx="10091">
                  <c:v>5.0469999999999997</c:v>
                </c:pt>
                <c:pt idx="10092">
                  <c:v>5.0469999999999997</c:v>
                </c:pt>
                <c:pt idx="10093">
                  <c:v>5.048</c:v>
                </c:pt>
                <c:pt idx="10094">
                  <c:v>5.048</c:v>
                </c:pt>
                <c:pt idx="10095">
                  <c:v>5.0490000000000004</c:v>
                </c:pt>
                <c:pt idx="10096">
                  <c:v>5.0490000000000004</c:v>
                </c:pt>
                <c:pt idx="10097">
                  <c:v>5.05</c:v>
                </c:pt>
                <c:pt idx="10098">
                  <c:v>5.05</c:v>
                </c:pt>
                <c:pt idx="10099">
                  <c:v>5.0510000000000002</c:v>
                </c:pt>
                <c:pt idx="10100">
                  <c:v>5.0510000000000002</c:v>
                </c:pt>
                <c:pt idx="10101">
                  <c:v>5.0519999999999996</c:v>
                </c:pt>
                <c:pt idx="10102">
                  <c:v>5.0519999999999996</c:v>
                </c:pt>
                <c:pt idx="10103">
                  <c:v>5.0529999999999999</c:v>
                </c:pt>
                <c:pt idx="10104">
                  <c:v>5.0529999999999999</c:v>
                </c:pt>
                <c:pt idx="10105">
                  <c:v>5.0540000000000003</c:v>
                </c:pt>
                <c:pt idx="10106">
                  <c:v>5.0540000000000003</c:v>
                </c:pt>
                <c:pt idx="10107">
                  <c:v>5.0549999999999997</c:v>
                </c:pt>
                <c:pt idx="10108">
                  <c:v>5.0549999999999997</c:v>
                </c:pt>
                <c:pt idx="10109">
                  <c:v>5.056</c:v>
                </c:pt>
                <c:pt idx="10110">
                  <c:v>5.056</c:v>
                </c:pt>
                <c:pt idx="10111">
                  <c:v>5.0570000000000004</c:v>
                </c:pt>
                <c:pt idx="10112">
                  <c:v>5.0570000000000004</c:v>
                </c:pt>
                <c:pt idx="10113">
                  <c:v>5.0579999999999998</c:v>
                </c:pt>
                <c:pt idx="10114">
                  <c:v>5.0579999999999998</c:v>
                </c:pt>
                <c:pt idx="10115">
                  <c:v>5.0590000000000002</c:v>
                </c:pt>
                <c:pt idx="10116">
                  <c:v>5.0590000000000002</c:v>
                </c:pt>
                <c:pt idx="10117">
                  <c:v>5.0599999999999996</c:v>
                </c:pt>
                <c:pt idx="10118">
                  <c:v>5.0599999999999996</c:v>
                </c:pt>
                <c:pt idx="10119">
                  <c:v>5.0609999999999999</c:v>
                </c:pt>
                <c:pt idx="10120">
                  <c:v>5.0609999999999999</c:v>
                </c:pt>
                <c:pt idx="10121">
                  <c:v>5.0620000000000003</c:v>
                </c:pt>
                <c:pt idx="10122">
                  <c:v>5.0620000000000003</c:v>
                </c:pt>
                <c:pt idx="10123">
                  <c:v>5.0629999999999997</c:v>
                </c:pt>
                <c:pt idx="10124">
                  <c:v>5.0629999999999997</c:v>
                </c:pt>
                <c:pt idx="10125">
                  <c:v>5.0640000000000001</c:v>
                </c:pt>
                <c:pt idx="10126">
                  <c:v>5.0640000000000001</c:v>
                </c:pt>
                <c:pt idx="10127">
                  <c:v>5.0650000000000004</c:v>
                </c:pt>
                <c:pt idx="10128">
                  <c:v>5.0650000000000004</c:v>
                </c:pt>
                <c:pt idx="10129">
                  <c:v>5.0659999999999998</c:v>
                </c:pt>
                <c:pt idx="10130">
                  <c:v>5.0659999999999998</c:v>
                </c:pt>
                <c:pt idx="10131">
                  <c:v>5.0670000000000002</c:v>
                </c:pt>
                <c:pt idx="10132">
                  <c:v>5.0670000000000002</c:v>
                </c:pt>
                <c:pt idx="10133">
                  <c:v>5.0679999999999996</c:v>
                </c:pt>
                <c:pt idx="10134">
                  <c:v>5.0679999999999996</c:v>
                </c:pt>
                <c:pt idx="10135">
                  <c:v>5.069</c:v>
                </c:pt>
                <c:pt idx="10136">
                  <c:v>5.069</c:v>
                </c:pt>
                <c:pt idx="10137">
                  <c:v>5.07</c:v>
                </c:pt>
                <c:pt idx="10138">
                  <c:v>5.07</c:v>
                </c:pt>
                <c:pt idx="10139">
                  <c:v>5.0709999999999997</c:v>
                </c:pt>
                <c:pt idx="10140">
                  <c:v>5.0709999999999997</c:v>
                </c:pt>
                <c:pt idx="10141">
                  <c:v>5.0720000000000001</c:v>
                </c:pt>
                <c:pt idx="10142">
                  <c:v>5.0720000000000001</c:v>
                </c:pt>
                <c:pt idx="10143">
                  <c:v>5.0730000000000004</c:v>
                </c:pt>
                <c:pt idx="10144">
                  <c:v>5.0730000000000004</c:v>
                </c:pt>
                <c:pt idx="10145">
                  <c:v>5.0739999999999998</c:v>
                </c:pt>
                <c:pt idx="10146">
                  <c:v>5.0739999999999998</c:v>
                </c:pt>
                <c:pt idx="10147">
                  <c:v>5.0750000000000002</c:v>
                </c:pt>
                <c:pt idx="10148">
                  <c:v>5.0750000000000002</c:v>
                </c:pt>
                <c:pt idx="10149">
                  <c:v>5.0759999999999996</c:v>
                </c:pt>
                <c:pt idx="10150">
                  <c:v>5.0759999999999996</c:v>
                </c:pt>
                <c:pt idx="10151">
                  <c:v>5.077</c:v>
                </c:pt>
                <c:pt idx="10152">
                  <c:v>5.077</c:v>
                </c:pt>
                <c:pt idx="10153">
                  <c:v>5.0780000000000003</c:v>
                </c:pt>
                <c:pt idx="10154">
                  <c:v>5.0780000000000003</c:v>
                </c:pt>
                <c:pt idx="10155">
                  <c:v>5.0789999999999997</c:v>
                </c:pt>
                <c:pt idx="10156">
                  <c:v>5.0789999999999997</c:v>
                </c:pt>
                <c:pt idx="10157">
                  <c:v>5.08</c:v>
                </c:pt>
                <c:pt idx="10158">
                  <c:v>5.08</c:v>
                </c:pt>
                <c:pt idx="10159">
                  <c:v>5.0810000000000004</c:v>
                </c:pt>
                <c:pt idx="10160">
                  <c:v>5.0810000000000004</c:v>
                </c:pt>
                <c:pt idx="10161">
                  <c:v>5.0819999999999999</c:v>
                </c:pt>
                <c:pt idx="10162">
                  <c:v>5.0819999999999999</c:v>
                </c:pt>
                <c:pt idx="10163">
                  <c:v>5.0830000000000002</c:v>
                </c:pt>
                <c:pt idx="10164">
                  <c:v>5.0830000000000002</c:v>
                </c:pt>
                <c:pt idx="10165">
                  <c:v>5.0839999999999996</c:v>
                </c:pt>
                <c:pt idx="10166">
                  <c:v>5.0839999999999996</c:v>
                </c:pt>
                <c:pt idx="10167">
                  <c:v>5.085</c:v>
                </c:pt>
                <c:pt idx="10168">
                  <c:v>5.085</c:v>
                </c:pt>
                <c:pt idx="10169">
                  <c:v>5.0860000000000003</c:v>
                </c:pt>
                <c:pt idx="10170">
                  <c:v>5.0860000000000003</c:v>
                </c:pt>
                <c:pt idx="10171">
                  <c:v>5.0869999999999997</c:v>
                </c:pt>
                <c:pt idx="10172">
                  <c:v>5.0869999999999997</c:v>
                </c:pt>
                <c:pt idx="10173">
                  <c:v>5.0880000000000001</c:v>
                </c:pt>
                <c:pt idx="10174">
                  <c:v>5.0880000000000001</c:v>
                </c:pt>
                <c:pt idx="10175">
                  <c:v>5.0890000000000004</c:v>
                </c:pt>
                <c:pt idx="10176">
                  <c:v>5.0890000000000004</c:v>
                </c:pt>
                <c:pt idx="10177">
                  <c:v>5.09</c:v>
                </c:pt>
                <c:pt idx="10178">
                  <c:v>5.09</c:v>
                </c:pt>
                <c:pt idx="10179">
                  <c:v>5.0910000000000002</c:v>
                </c:pt>
                <c:pt idx="10180">
                  <c:v>5.0910000000000002</c:v>
                </c:pt>
                <c:pt idx="10181">
                  <c:v>5.0919999999999996</c:v>
                </c:pt>
                <c:pt idx="10182">
                  <c:v>5.0919999999999996</c:v>
                </c:pt>
                <c:pt idx="10183">
                  <c:v>5.093</c:v>
                </c:pt>
                <c:pt idx="10184">
                  <c:v>5.093</c:v>
                </c:pt>
                <c:pt idx="10185">
                  <c:v>5.0940000000000003</c:v>
                </c:pt>
                <c:pt idx="10186">
                  <c:v>5.0940000000000003</c:v>
                </c:pt>
                <c:pt idx="10187">
                  <c:v>5.0949999999999998</c:v>
                </c:pt>
                <c:pt idx="10188">
                  <c:v>5.0949999999999998</c:v>
                </c:pt>
                <c:pt idx="10189">
                  <c:v>5.0960000000000001</c:v>
                </c:pt>
                <c:pt idx="10190">
                  <c:v>5.0960000000000001</c:v>
                </c:pt>
                <c:pt idx="10191">
                  <c:v>5.0970000000000004</c:v>
                </c:pt>
                <c:pt idx="10192">
                  <c:v>5.0970000000000004</c:v>
                </c:pt>
                <c:pt idx="10193">
                  <c:v>5.0979999999999999</c:v>
                </c:pt>
                <c:pt idx="10194">
                  <c:v>5.0979999999999999</c:v>
                </c:pt>
                <c:pt idx="10195">
                  <c:v>5.0990000000000002</c:v>
                </c:pt>
                <c:pt idx="10196">
                  <c:v>5.0990000000000002</c:v>
                </c:pt>
                <c:pt idx="10197">
                  <c:v>5.0999999999999996</c:v>
                </c:pt>
                <c:pt idx="10198">
                  <c:v>5.0999999999999996</c:v>
                </c:pt>
                <c:pt idx="10199">
                  <c:v>5.101</c:v>
                </c:pt>
                <c:pt idx="10200">
                  <c:v>5.101</c:v>
                </c:pt>
                <c:pt idx="10201">
                  <c:v>5.1020000000000003</c:v>
                </c:pt>
                <c:pt idx="10202">
                  <c:v>5.1020000000000003</c:v>
                </c:pt>
                <c:pt idx="10203">
                  <c:v>5.1029999999999998</c:v>
                </c:pt>
                <c:pt idx="10204">
                  <c:v>5.1029999999999998</c:v>
                </c:pt>
                <c:pt idx="10205">
                  <c:v>5.1040000000000001</c:v>
                </c:pt>
                <c:pt idx="10206">
                  <c:v>5.1040000000000001</c:v>
                </c:pt>
                <c:pt idx="10207">
                  <c:v>5.1050000000000004</c:v>
                </c:pt>
                <c:pt idx="10208">
                  <c:v>5.1050000000000004</c:v>
                </c:pt>
                <c:pt idx="10209">
                  <c:v>5.1059999999999999</c:v>
                </c:pt>
                <c:pt idx="10210">
                  <c:v>5.1059999999999999</c:v>
                </c:pt>
                <c:pt idx="10211">
                  <c:v>5.1070000000000002</c:v>
                </c:pt>
                <c:pt idx="10212">
                  <c:v>5.1070000000000002</c:v>
                </c:pt>
                <c:pt idx="10213">
                  <c:v>5.1079999999999997</c:v>
                </c:pt>
                <c:pt idx="10214">
                  <c:v>5.1079999999999997</c:v>
                </c:pt>
                <c:pt idx="10215">
                  <c:v>5.109</c:v>
                </c:pt>
                <c:pt idx="10216">
                  <c:v>5.109</c:v>
                </c:pt>
                <c:pt idx="10217">
                  <c:v>5.1100000000000003</c:v>
                </c:pt>
                <c:pt idx="10218">
                  <c:v>5.1100000000000003</c:v>
                </c:pt>
                <c:pt idx="10219">
                  <c:v>5.1109999999999998</c:v>
                </c:pt>
                <c:pt idx="10220">
                  <c:v>5.1109999999999998</c:v>
                </c:pt>
                <c:pt idx="10221">
                  <c:v>5.1120000000000001</c:v>
                </c:pt>
                <c:pt idx="10222">
                  <c:v>5.1120000000000001</c:v>
                </c:pt>
                <c:pt idx="10223">
                  <c:v>5.1130000000000004</c:v>
                </c:pt>
                <c:pt idx="10224">
                  <c:v>5.1130000000000004</c:v>
                </c:pt>
                <c:pt idx="10225">
                  <c:v>5.1139999999999999</c:v>
                </c:pt>
                <c:pt idx="10226">
                  <c:v>5.1139999999999999</c:v>
                </c:pt>
                <c:pt idx="10227">
                  <c:v>5.1150000000000002</c:v>
                </c:pt>
                <c:pt idx="10228">
                  <c:v>5.1150000000000002</c:v>
                </c:pt>
                <c:pt idx="10229">
                  <c:v>5.1159999999999997</c:v>
                </c:pt>
                <c:pt idx="10230">
                  <c:v>5.1159999999999997</c:v>
                </c:pt>
                <c:pt idx="10231">
                  <c:v>5.117</c:v>
                </c:pt>
                <c:pt idx="10232">
                  <c:v>5.117</c:v>
                </c:pt>
                <c:pt idx="10233">
                  <c:v>5.1180000000000003</c:v>
                </c:pt>
                <c:pt idx="10234">
                  <c:v>5.1180000000000003</c:v>
                </c:pt>
                <c:pt idx="10235">
                  <c:v>5.1189999999999998</c:v>
                </c:pt>
                <c:pt idx="10236">
                  <c:v>5.1189999999999998</c:v>
                </c:pt>
                <c:pt idx="10237">
                  <c:v>5.12</c:v>
                </c:pt>
                <c:pt idx="10238">
                  <c:v>5.12</c:v>
                </c:pt>
                <c:pt idx="10239">
                  <c:v>5.1210000000000004</c:v>
                </c:pt>
                <c:pt idx="10240">
                  <c:v>5.1210000000000004</c:v>
                </c:pt>
                <c:pt idx="10241">
                  <c:v>5.1219999999999999</c:v>
                </c:pt>
                <c:pt idx="10242">
                  <c:v>5.1219999999999999</c:v>
                </c:pt>
                <c:pt idx="10243">
                  <c:v>5.1230000000000002</c:v>
                </c:pt>
                <c:pt idx="10244">
                  <c:v>5.1230000000000002</c:v>
                </c:pt>
                <c:pt idx="10245">
                  <c:v>5.1239999999999997</c:v>
                </c:pt>
                <c:pt idx="10246">
                  <c:v>5.1239999999999997</c:v>
                </c:pt>
                <c:pt idx="10247">
                  <c:v>5.125</c:v>
                </c:pt>
                <c:pt idx="10248">
                  <c:v>5.125</c:v>
                </c:pt>
                <c:pt idx="10249">
                  <c:v>5.1260000000000003</c:v>
                </c:pt>
                <c:pt idx="10250">
                  <c:v>5.1260000000000003</c:v>
                </c:pt>
                <c:pt idx="10251">
                  <c:v>5.1269999999999998</c:v>
                </c:pt>
                <c:pt idx="10252">
                  <c:v>5.1269999999999998</c:v>
                </c:pt>
                <c:pt idx="10253">
                  <c:v>5.1280000000000001</c:v>
                </c:pt>
                <c:pt idx="10254">
                  <c:v>5.1280000000000001</c:v>
                </c:pt>
                <c:pt idx="10255">
                  <c:v>5.1289999999999996</c:v>
                </c:pt>
                <c:pt idx="10256">
                  <c:v>5.1289999999999996</c:v>
                </c:pt>
                <c:pt idx="10257">
                  <c:v>5.13</c:v>
                </c:pt>
                <c:pt idx="10258">
                  <c:v>5.13</c:v>
                </c:pt>
                <c:pt idx="10259">
                  <c:v>5.1310000000000002</c:v>
                </c:pt>
                <c:pt idx="10260">
                  <c:v>5.1310000000000002</c:v>
                </c:pt>
                <c:pt idx="10261">
                  <c:v>5.1319999999999997</c:v>
                </c:pt>
                <c:pt idx="10262">
                  <c:v>5.1319999999999997</c:v>
                </c:pt>
                <c:pt idx="10263">
                  <c:v>5.133</c:v>
                </c:pt>
                <c:pt idx="10264">
                  <c:v>5.133</c:v>
                </c:pt>
                <c:pt idx="10265">
                  <c:v>5.1340000000000003</c:v>
                </c:pt>
                <c:pt idx="10266">
                  <c:v>5.1340000000000003</c:v>
                </c:pt>
                <c:pt idx="10267">
                  <c:v>5.1349999999999998</c:v>
                </c:pt>
                <c:pt idx="10268">
                  <c:v>5.1349999999999998</c:v>
                </c:pt>
                <c:pt idx="10269">
                  <c:v>5.1360000000000001</c:v>
                </c:pt>
                <c:pt idx="10270">
                  <c:v>5.1360000000000001</c:v>
                </c:pt>
                <c:pt idx="10271">
                  <c:v>5.1369999999999996</c:v>
                </c:pt>
                <c:pt idx="10272">
                  <c:v>5.1369999999999996</c:v>
                </c:pt>
                <c:pt idx="10273">
                  <c:v>5.1379999999999999</c:v>
                </c:pt>
                <c:pt idx="10274">
                  <c:v>5.1379999999999999</c:v>
                </c:pt>
                <c:pt idx="10275">
                  <c:v>5.1390000000000002</c:v>
                </c:pt>
                <c:pt idx="10276">
                  <c:v>5.1390000000000002</c:v>
                </c:pt>
                <c:pt idx="10277">
                  <c:v>5.14</c:v>
                </c:pt>
                <c:pt idx="10278">
                  <c:v>5.14</c:v>
                </c:pt>
                <c:pt idx="10279">
                  <c:v>5.141</c:v>
                </c:pt>
                <c:pt idx="10280">
                  <c:v>5.141</c:v>
                </c:pt>
                <c:pt idx="10281">
                  <c:v>5.1420000000000003</c:v>
                </c:pt>
                <c:pt idx="10282">
                  <c:v>5.1420000000000003</c:v>
                </c:pt>
                <c:pt idx="10283">
                  <c:v>5.1429999999999998</c:v>
                </c:pt>
                <c:pt idx="10284">
                  <c:v>5.1429999999999998</c:v>
                </c:pt>
                <c:pt idx="10285">
                  <c:v>5.1440000000000001</c:v>
                </c:pt>
                <c:pt idx="10286">
                  <c:v>5.1440000000000001</c:v>
                </c:pt>
                <c:pt idx="10287">
                  <c:v>5.1449999999999996</c:v>
                </c:pt>
                <c:pt idx="10288">
                  <c:v>5.1449999999999996</c:v>
                </c:pt>
                <c:pt idx="10289">
                  <c:v>5.1459999999999999</c:v>
                </c:pt>
                <c:pt idx="10290">
                  <c:v>5.1459999999999999</c:v>
                </c:pt>
                <c:pt idx="10291">
                  <c:v>5.1470000000000002</c:v>
                </c:pt>
                <c:pt idx="10292">
                  <c:v>5.1470000000000002</c:v>
                </c:pt>
                <c:pt idx="10293">
                  <c:v>5.1479999999999997</c:v>
                </c:pt>
                <c:pt idx="10294">
                  <c:v>5.1479999999999997</c:v>
                </c:pt>
                <c:pt idx="10295">
                  <c:v>5.149</c:v>
                </c:pt>
                <c:pt idx="10296">
                  <c:v>5.149</c:v>
                </c:pt>
                <c:pt idx="10297">
                  <c:v>5.15</c:v>
                </c:pt>
                <c:pt idx="10298">
                  <c:v>5.15</c:v>
                </c:pt>
                <c:pt idx="10299">
                  <c:v>5.1509999999999998</c:v>
                </c:pt>
                <c:pt idx="10300">
                  <c:v>5.1509999999999998</c:v>
                </c:pt>
                <c:pt idx="10301">
                  <c:v>5.1520000000000001</c:v>
                </c:pt>
                <c:pt idx="10302">
                  <c:v>5.1520000000000001</c:v>
                </c:pt>
                <c:pt idx="10303">
                  <c:v>5.1529999999999996</c:v>
                </c:pt>
                <c:pt idx="10304">
                  <c:v>5.1529999999999996</c:v>
                </c:pt>
                <c:pt idx="10305">
                  <c:v>5.1539999999999999</c:v>
                </c:pt>
                <c:pt idx="10306">
                  <c:v>5.1539999999999999</c:v>
                </c:pt>
                <c:pt idx="10307">
                  <c:v>5.1550000000000002</c:v>
                </c:pt>
                <c:pt idx="10308">
                  <c:v>5.1550000000000002</c:v>
                </c:pt>
                <c:pt idx="10309">
                  <c:v>5.1559999999999997</c:v>
                </c:pt>
                <c:pt idx="10310">
                  <c:v>5.1559999999999997</c:v>
                </c:pt>
                <c:pt idx="10311">
                  <c:v>5.157</c:v>
                </c:pt>
                <c:pt idx="10312">
                  <c:v>5.157</c:v>
                </c:pt>
                <c:pt idx="10313">
                  <c:v>5.1580000000000004</c:v>
                </c:pt>
                <c:pt idx="10314">
                  <c:v>5.1580000000000004</c:v>
                </c:pt>
                <c:pt idx="10315">
                  <c:v>5.1589999999999998</c:v>
                </c:pt>
                <c:pt idx="10316">
                  <c:v>5.1589999999999998</c:v>
                </c:pt>
                <c:pt idx="10317">
                  <c:v>5.16</c:v>
                </c:pt>
                <c:pt idx="10318">
                  <c:v>5.16</c:v>
                </c:pt>
                <c:pt idx="10319">
                  <c:v>5.1609999999999996</c:v>
                </c:pt>
                <c:pt idx="10320">
                  <c:v>5.1609999999999996</c:v>
                </c:pt>
                <c:pt idx="10321">
                  <c:v>5.1619999999999999</c:v>
                </c:pt>
                <c:pt idx="10322">
                  <c:v>5.1619999999999999</c:v>
                </c:pt>
                <c:pt idx="10323">
                  <c:v>5.1630000000000003</c:v>
                </c:pt>
                <c:pt idx="10324">
                  <c:v>5.1630000000000003</c:v>
                </c:pt>
                <c:pt idx="10325">
                  <c:v>5.1639999999999997</c:v>
                </c:pt>
                <c:pt idx="10326">
                  <c:v>5.1639999999999997</c:v>
                </c:pt>
                <c:pt idx="10327">
                  <c:v>5.165</c:v>
                </c:pt>
                <c:pt idx="10328">
                  <c:v>5.165</c:v>
                </c:pt>
                <c:pt idx="10329">
                  <c:v>5.1660000000000004</c:v>
                </c:pt>
                <c:pt idx="10330">
                  <c:v>5.1660000000000004</c:v>
                </c:pt>
                <c:pt idx="10331">
                  <c:v>5.1669999999999998</c:v>
                </c:pt>
                <c:pt idx="10332">
                  <c:v>5.1669999999999998</c:v>
                </c:pt>
                <c:pt idx="10333">
                  <c:v>5.1680000000000001</c:v>
                </c:pt>
                <c:pt idx="10334">
                  <c:v>5.1680000000000001</c:v>
                </c:pt>
                <c:pt idx="10335">
                  <c:v>5.1689999999999996</c:v>
                </c:pt>
                <c:pt idx="10336">
                  <c:v>5.1689999999999996</c:v>
                </c:pt>
                <c:pt idx="10337">
                  <c:v>5.17</c:v>
                </c:pt>
                <c:pt idx="10338">
                  <c:v>5.17</c:v>
                </c:pt>
                <c:pt idx="10339">
                  <c:v>5.1710000000000003</c:v>
                </c:pt>
                <c:pt idx="10340">
                  <c:v>5.1710000000000003</c:v>
                </c:pt>
                <c:pt idx="10341">
                  <c:v>5.1719999999999997</c:v>
                </c:pt>
                <c:pt idx="10342">
                  <c:v>5.1719999999999997</c:v>
                </c:pt>
                <c:pt idx="10343">
                  <c:v>5.173</c:v>
                </c:pt>
                <c:pt idx="10344">
                  <c:v>5.173</c:v>
                </c:pt>
                <c:pt idx="10345">
                  <c:v>5.1740000000000004</c:v>
                </c:pt>
                <c:pt idx="10346">
                  <c:v>5.1740000000000004</c:v>
                </c:pt>
                <c:pt idx="10347">
                  <c:v>5.1749999999999998</c:v>
                </c:pt>
                <c:pt idx="10348">
                  <c:v>5.1749999999999998</c:v>
                </c:pt>
                <c:pt idx="10349">
                  <c:v>5.1760000000000002</c:v>
                </c:pt>
                <c:pt idx="10350">
                  <c:v>5.1760000000000002</c:v>
                </c:pt>
                <c:pt idx="10351">
                  <c:v>5.1769999999999996</c:v>
                </c:pt>
                <c:pt idx="10352">
                  <c:v>5.1769999999999996</c:v>
                </c:pt>
                <c:pt idx="10353">
                  <c:v>5.1779999999999999</c:v>
                </c:pt>
                <c:pt idx="10354">
                  <c:v>5.1779999999999999</c:v>
                </c:pt>
                <c:pt idx="10355">
                  <c:v>5.1790000000000003</c:v>
                </c:pt>
                <c:pt idx="10356">
                  <c:v>5.1790000000000003</c:v>
                </c:pt>
                <c:pt idx="10357">
                  <c:v>5.18</c:v>
                </c:pt>
                <c:pt idx="10358">
                  <c:v>5.18</c:v>
                </c:pt>
                <c:pt idx="10359">
                  <c:v>5.181</c:v>
                </c:pt>
                <c:pt idx="10360">
                  <c:v>5.181</c:v>
                </c:pt>
                <c:pt idx="10361">
                  <c:v>5.1820000000000004</c:v>
                </c:pt>
                <c:pt idx="10362">
                  <c:v>5.1820000000000004</c:v>
                </c:pt>
                <c:pt idx="10363">
                  <c:v>5.1829999999999998</c:v>
                </c:pt>
                <c:pt idx="10364">
                  <c:v>5.1829999999999998</c:v>
                </c:pt>
                <c:pt idx="10365">
                  <c:v>5.1840000000000002</c:v>
                </c:pt>
                <c:pt idx="10366">
                  <c:v>5.1840000000000002</c:v>
                </c:pt>
                <c:pt idx="10367">
                  <c:v>5.1849999999999996</c:v>
                </c:pt>
                <c:pt idx="10368">
                  <c:v>5.1849999999999996</c:v>
                </c:pt>
                <c:pt idx="10369">
                  <c:v>5.1859999999999999</c:v>
                </c:pt>
                <c:pt idx="10370">
                  <c:v>5.1859999999999999</c:v>
                </c:pt>
                <c:pt idx="10371">
                  <c:v>5.1870000000000003</c:v>
                </c:pt>
                <c:pt idx="10372">
                  <c:v>5.1870000000000003</c:v>
                </c:pt>
                <c:pt idx="10373">
                  <c:v>5.1879999999999997</c:v>
                </c:pt>
                <c:pt idx="10374">
                  <c:v>5.1879999999999997</c:v>
                </c:pt>
                <c:pt idx="10375">
                  <c:v>5.1890000000000001</c:v>
                </c:pt>
                <c:pt idx="10376">
                  <c:v>5.1890000000000001</c:v>
                </c:pt>
                <c:pt idx="10377">
                  <c:v>5.19</c:v>
                </c:pt>
                <c:pt idx="10378">
                  <c:v>5.19</c:v>
                </c:pt>
                <c:pt idx="10379">
                  <c:v>5.1909999999999998</c:v>
                </c:pt>
                <c:pt idx="10380">
                  <c:v>5.1909999999999998</c:v>
                </c:pt>
                <c:pt idx="10381">
                  <c:v>5.1920000000000002</c:v>
                </c:pt>
                <c:pt idx="10382">
                  <c:v>5.1920000000000002</c:v>
                </c:pt>
                <c:pt idx="10383">
                  <c:v>5.1929999999999996</c:v>
                </c:pt>
                <c:pt idx="10384">
                  <c:v>5.1929999999999996</c:v>
                </c:pt>
                <c:pt idx="10385">
                  <c:v>5.194</c:v>
                </c:pt>
                <c:pt idx="10386">
                  <c:v>5.194</c:v>
                </c:pt>
                <c:pt idx="10387">
                  <c:v>5.1950000000000003</c:v>
                </c:pt>
                <c:pt idx="10388">
                  <c:v>5.1950000000000003</c:v>
                </c:pt>
                <c:pt idx="10389">
                  <c:v>5.1959999999999997</c:v>
                </c:pt>
                <c:pt idx="10390">
                  <c:v>5.1959999999999997</c:v>
                </c:pt>
                <c:pt idx="10391">
                  <c:v>5.1970000000000001</c:v>
                </c:pt>
                <c:pt idx="10392">
                  <c:v>5.1970000000000001</c:v>
                </c:pt>
                <c:pt idx="10393">
                  <c:v>5.1980000000000004</c:v>
                </c:pt>
                <c:pt idx="10394">
                  <c:v>5.1980000000000004</c:v>
                </c:pt>
                <c:pt idx="10395">
                  <c:v>5.1989999999999998</c:v>
                </c:pt>
                <c:pt idx="10396">
                  <c:v>5.1989999999999998</c:v>
                </c:pt>
                <c:pt idx="10397">
                  <c:v>5.2</c:v>
                </c:pt>
                <c:pt idx="10398">
                  <c:v>5.2</c:v>
                </c:pt>
                <c:pt idx="10399">
                  <c:v>5.2009999999999996</c:v>
                </c:pt>
                <c:pt idx="10400">
                  <c:v>5.2009999999999996</c:v>
                </c:pt>
                <c:pt idx="10401">
                  <c:v>5.202</c:v>
                </c:pt>
                <c:pt idx="10402">
                  <c:v>5.202</c:v>
                </c:pt>
                <c:pt idx="10403">
                  <c:v>5.2030000000000003</c:v>
                </c:pt>
                <c:pt idx="10404">
                  <c:v>5.2030000000000003</c:v>
                </c:pt>
                <c:pt idx="10405">
                  <c:v>5.2039999999999997</c:v>
                </c:pt>
                <c:pt idx="10406">
                  <c:v>5.2039999999999997</c:v>
                </c:pt>
                <c:pt idx="10407">
                  <c:v>5.2050000000000001</c:v>
                </c:pt>
                <c:pt idx="10408">
                  <c:v>5.2050000000000001</c:v>
                </c:pt>
                <c:pt idx="10409">
                  <c:v>5.2060000000000004</c:v>
                </c:pt>
                <c:pt idx="10410">
                  <c:v>5.2060000000000004</c:v>
                </c:pt>
                <c:pt idx="10411">
                  <c:v>5.2069999999999999</c:v>
                </c:pt>
                <c:pt idx="10412">
                  <c:v>5.2069999999999999</c:v>
                </c:pt>
                <c:pt idx="10413">
                  <c:v>5.2080000000000002</c:v>
                </c:pt>
                <c:pt idx="10414">
                  <c:v>5.2080000000000002</c:v>
                </c:pt>
                <c:pt idx="10415">
                  <c:v>5.2089999999999996</c:v>
                </c:pt>
                <c:pt idx="10416">
                  <c:v>5.2089999999999996</c:v>
                </c:pt>
                <c:pt idx="10417">
                  <c:v>5.21</c:v>
                </c:pt>
                <c:pt idx="10418">
                  <c:v>5.21</c:v>
                </c:pt>
                <c:pt idx="10419">
                  <c:v>5.2110000000000003</c:v>
                </c:pt>
                <c:pt idx="10420">
                  <c:v>5.2110000000000003</c:v>
                </c:pt>
                <c:pt idx="10421">
                  <c:v>5.2119999999999997</c:v>
                </c:pt>
                <c:pt idx="10422">
                  <c:v>5.2119999999999997</c:v>
                </c:pt>
                <c:pt idx="10423">
                  <c:v>5.2130000000000001</c:v>
                </c:pt>
                <c:pt idx="10424">
                  <c:v>5.2130000000000001</c:v>
                </c:pt>
                <c:pt idx="10425">
                  <c:v>5.2140000000000004</c:v>
                </c:pt>
                <c:pt idx="10426">
                  <c:v>5.2140000000000004</c:v>
                </c:pt>
                <c:pt idx="10427">
                  <c:v>5.2149999999999999</c:v>
                </c:pt>
                <c:pt idx="10428">
                  <c:v>5.2149999999999999</c:v>
                </c:pt>
                <c:pt idx="10429">
                  <c:v>5.2160000000000002</c:v>
                </c:pt>
                <c:pt idx="10430">
                  <c:v>5.2160000000000002</c:v>
                </c:pt>
                <c:pt idx="10431">
                  <c:v>5.2169999999999996</c:v>
                </c:pt>
                <c:pt idx="10432">
                  <c:v>5.2169999999999996</c:v>
                </c:pt>
                <c:pt idx="10433">
                  <c:v>5.218</c:v>
                </c:pt>
                <c:pt idx="10434">
                  <c:v>5.218</c:v>
                </c:pt>
                <c:pt idx="10435">
                  <c:v>5.2190000000000003</c:v>
                </c:pt>
                <c:pt idx="10436">
                  <c:v>5.2190000000000003</c:v>
                </c:pt>
                <c:pt idx="10437">
                  <c:v>5.22</c:v>
                </c:pt>
                <c:pt idx="10438">
                  <c:v>5.22</c:v>
                </c:pt>
                <c:pt idx="10439">
                  <c:v>5.2210000000000001</c:v>
                </c:pt>
                <c:pt idx="10440">
                  <c:v>5.2210000000000001</c:v>
                </c:pt>
                <c:pt idx="10441">
                  <c:v>5.2220000000000004</c:v>
                </c:pt>
                <c:pt idx="10442">
                  <c:v>5.2220000000000004</c:v>
                </c:pt>
                <c:pt idx="10443">
                  <c:v>5.2229999999999999</c:v>
                </c:pt>
                <c:pt idx="10444">
                  <c:v>5.2229999999999999</c:v>
                </c:pt>
                <c:pt idx="10445">
                  <c:v>5.2240000000000002</c:v>
                </c:pt>
                <c:pt idx="10446">
                  <c:v>5.2240000000000002</c:v>
                </c:pt>
                <c:pt idx="10447">
                  <c:v>5.2249999999999996</c:v>
                </c:pt>
                <c:pt idx="10448">
                  <c:v>5.2249999999999996</c:v>
                </c:pt>
                <c:pt idx="10449">
                  <c:v>5.226</c:v>
                </c:pt>
                <c:pt idx="10450">
                  <c:v>5.226</c:v>
                </c:pt>
                <c:pt idx="10451">
                  <c:v>5.2270000000000003</c:v>
                </c:pt>
                <c:pt idx="10452">
                  <c:v>5.2270000000000003</c:v>
                </c:pt>
                <c:pt idx="10453">
                  <c:v>5.2279999999999998</c:v>
                </c:pt>
                <c:pt idx="10454">
                  <c:v>5.2279999999999998</c:v>
                </c:pt>
                <c:pt idx="10455">
                  <c:v>5.2290000000000001</c:v>
                </c:pt>
                <c:pt idx="10456">
                  <c:v>5.2290000000000001</c:v>
                </c:pt>
                <c:pt idx="10457">
                  <c:v>5.23</c:v>
                </c:pt>
                <c:pt idx="10458">
                  <c:v>5.23</c:v>
                </c:pt>
                <c:pt idx="10459">
                  <c:v>5.2309999999999999</c:v>
                </c:pt>
                <c:pt idx="10460">
                  <c:v>5.2309999999999999</c:v>
                </c:pt>
                <c:pt idx="10461">
                  <c:v>5.2320000000000002</c:v>
                </c:pt>
                <c:pt idx="10462">
                  <c:v>5.2320000000000002</c:v>
                </c:pt>
                <c:pt idx="10463">
                  <c:v>5.2329999999999997</c:v>
                </c:pt>
                <c:pt idx="10464">
                  <c:v>5.2329999999999997</c:v>
                </c:pt>
                <c:pt idx="10465">
                  <c:v>5.234</c:v>
                </c:pt>
                <c:pt idx="10466">
                  <c:v>5.234</c:v>
                </c:pt>
                <c:pt idx="10467">
                  <c:v>5.2350000000000003</c:v>
                </c:pt>
                <c:pt idx="10468">
                  <c:v>5.2350000000000003</c:v>
                </c:pt>
                <c:pt idx="10469">
                  <c:v>5.2359999999999998</c:v>
                </c:pt>
                <c:pt idx="10470">
                  <c:v>5.2359999999999998</c:v>
                </c:pt>
                <c:pt idx="10471">
                  <c:v>5.2370000000000001</c:v>
                </c:pt>
                <c:pt idx="10472">
                  <c:v>5.2370000000000001</c:v>
                </c:pt>
                <c:pt idx="10473">
                  <c:v>5.2380000000000004</c:v>
                </c:pt>
                <c:pt idx="10474">
                  <c:v>5.2380000000000004</c:v>
                </c:pt>
                <c:pt idx="10475">
                  <c:v>5.2389999999999999</c:v>
                </c:pt>
                <c:pt idx="10476">
                  <c:v>5.2389999999999999</c:v>
                </c:pt>
                <c:pt idx="10477">
                  <c:v>5.24</c:v>
                </c:pt>
                <c:pt idx="10478">
                  <c:v>5.24</c:v>
                </c:pt>
                <c:pt idx="10479">
                  <c:v>5.2409999999999997</c:v>
                </c:pt>
                <c:pt idx="10480">
                  <c:v>5.2409999999999997</c:v>
                </c:pt>
                <c:pt idx="10481">
                  <c:v>5.242</c:v>
                </c:pt>
                <c:pt idx="10482">
                  <c:v>5.242</c:v>
                </c:pt>
                <c:pt idx="10483">
                  <c:v>5.2430000000000003</c:v>
                </c:pt>
                <c:pt idx="10484">
                  <c:v>5.2430000000000003</c:v>
                </c:pt>
                <c:pt idx="10485">
                  <c:v>5.2439999999999998</c:v>
                </c:pt>
                <c:pt idx="10486">
                  <c:v>5.2439999999999998</c:v>
                </c:pt>
                <c:pt idx="10487">
                  <c:v>5.2450000000000001</c:v>
                </c:pt>
                <c:pt idx="10488">
                  <c:v>5.2450000000000001</c:v>
                </c:pt>
                <c:pt idx="10489">
                  <c:v>5.2460000000000004</c:v>
                </c:pt>
                <c:pt idx="10490">
                  <c:v>5.2460000000000004</c:v>
                </c:pt>
                <c:pt idx="10491">
                  <c:v>5.2469999999999999</c:v>
                </c:pt>
                <c:pt idx="10492">
                  <c:v>5.2469999999999999</c:v>
                </c:pt>
                <c:pt idx="10493">
                  <c:v>5.2480000000000002</c:v>
                </c:pt>
                <c:pt idx="10494">
                  <c:v>5.2480000000000002</c:v>
                </c:pt>
                <c:pt idx="10495">
                  <c:v>5.2489999999999997</c:v>
                </c:pt>
                <c:pt idx="10496">
                  <c:v>5.2489999999999997</c:v>
                </c:pt>
                <c:pt idx="10497">
                  <c:v>5.25</c:v>
                </c:pt>
                <c:pt idx="10498">
                  <c:v>5.25</c:v>
                </c:pt>
                <c:pt idx="10499">
                  <c:v>5.2510000000000003</c:v>
                </c:pt>
                <c:pt idx="10500">
                  <c:v>5.2510000000000003</c:v>
                </c:pt>
                <c:pt idx="10501">
                  <c:v>5.2519999999999998</c:v>
                </c:pt>
                <c:pt idx="10502">
                  <c:v>5.2519999999999998</c:v>
                </c:pt>
                <c:pt idx="10503">
                  <c:v>5.2530000000000001</c:v>
                </c:pt>
                <c:pt idx="10504">
                  <c:v>5.2530000000000001</c:v>
                </c:pt>
                <c:pt idx="10505">
                  <c:v>5.2539999999999996</c:v>
                </c:pt>
                <c:pt idx="10506">
                  <c:v>5.2539999999999996</c:v>
                </c:pt>
                <c:pt idx="10507">
                  <c:v>5.2549999999999999</c:v>
                </c:pt>
                <c:pt idx="10508">
                  <c:v>5.2549999999999999</c:v>
                </c:pt>
                <c:pt idx="10509">
                  <c:v>5.2560000000000002</c:v>
                </c:pt>
                <c:pt idx="10510">
                  <c:v>5.2560000000000002</c:v>
                </c:pt>
                <c:pt idx="10511">
                  <c:v>5.2569999999999997</c:v>
                </c:pt>
                <c:pt idx="10512">
                  <c:v>5.2569999999999997</c:v>
                </c:pt>
                <c:pt idx="10513">
                  <c:v>5.258</c:v>
                </c:pt>
                <c:pt idx="10514">
                  <c:v>5.258</c:v>
                </c:pt>
                <c:pt idx="10515">
                  <c:v>5.2590000000000003</c:v>
                </c:pt>
                <c:pt idx="10516">
                  <c:v>5.2590000000000003</c:v>
                </c:pt>
                <c:pt idx="10517">
                  <c:v>5.26</c:v>
                </c:pt>
                <c:pt idx="10518">
                  <c:v>5.26</c:v>
                </c:pt>
                <c:pt idx="10519">
                  <c:v>5.2610000000000001</c:v>
                </c:pt>
                <c:pt idx="10520">
                  <c:v>5.2610000000000001</c:v>
                </c:pt>
                <c:pt idx="10521">
                  <c:v>5.2619999999999996</c:v>
                </c:pt>
                <c:pt idx="10522">
                  <c:v>5.2619999999999996</c:v>
                </c:pt>
                <c:pt idx="10523">
                  <c:v>5.2629999999999999</c:v>
                </c:pt>
                <c:pt idx="10524">
                  <c:v>5.2629999999999999</c:v>
                </c:pt>
                <c:pt idx="10525">
                  <c:v>5.2640000000000002</c:v>
                </c:pt>
                <c:pt idx="10526">
                  <c:v>5.2640000000000002</c:v>
                </c:pt>
                <c:pt idx="10527">
                  <c:v>5.2649999999999997</c:v>
                </c:pt>
                <c:pt idx="10528">
                  <c:v>5.2649999999999997</c:v>
                </c:pt>
                <c:pt idx="10529">
                  <c:v>5.266</c:v>
                </c:pt>
                <c:pt idx="10530">
                  <c:v>5.266</c:v>
                </c:pt>
                <c:pt idx="10531">
                  <c:v>5.2670000000000003</c:v>
                </c:pt>
                <c:pt idx="10532">
                  <c:v>5.2670000000000003</c:v>
                </c:pt>
                <c:pt idx="10533">
                  <c:v>5.2679999999999998</c:v>
                </c:pt>
                <c:pt idx="10534">
                  <c:v>5.2679999999999998</c:v>
                </c:pt>
                <c:pt idx="10535">
                  <c:v>5.2690000000000001</c:v>
                </c:pt>
                <c:pt idx="10536">
                  <c:v>5.2690000000000001</c:v>
                </c:pt>
                <c:pt idx="10537">
                  <c:v>5.27</c:v>
                </c:pt>
                <c:pt idx="10538">
                  <c:v>5.27</c:v>
                </c:pt>
                <c:pt idx="10539">
                  <c:v>5.2709999999999999</c:v>
                </c:pt>
                <c:pt idx="10540">
                  <c:v>5.2709999999999999</c:v>
                </c:pt>
                <c:pt idx="10541">
                  <c:v>5.2720000000000002</c:v>
                </c:pt>
                <c:pt idx="10542">
                  <c:v>5.2720000000000002</c:v>
                </c:pt>
                <c:pt idx="10543">
                  <c:v>5.2729999999999997</c:v>
                </c:pt>
                <c:pt idx="10544">
                  <c:v>5.2729999999999997</c:v>
                </c:pt>
                <c:pt idx="10545">
                  <c:v>5.274</c:v>
                </c:pt>
                <c:pt idx="10546">
                  <c:v>5.274</c:v>
                </c:pt>
                <c:pt idx="10547">
                  <c:v>5.2750000000000004</c:v>
                </c:pt>
                <c:pt idx="10548">
                  <c:v>5.2750000000000004</c:v>
                </c:pt>
                <c:pt idx="10549">
                  <c:v>5.2759999999999998</c:v>
                </c:pt>
                <c:pt idx="10550">
                  <c:v>5.2759999999999998</c:v>
                </c:pt>
                <c:pt idx="10551">
                  <c:v>5.2770000000000001</c:v>
                </c:pt>
                <c:pt idx="10552">
                  <c:v>5.2770000000000001</c:v>
                </c:pt>
                <c:pt idx="10553">
                  <c:v>5.2779999999999996</c:v>
                </c:pt>
                <c:pt idx="10554">
                  <c:v>5.2779999999999996</c:v>
                </c:pt>
                <c:pt idx="10555">
                  <c:v>5.2789999999999999</c:v>
                </c:pt>
                <c:pt idx="10556">
                  <c:v>5.2789999999999999</c:v>
                </c:pt>
                <c:pt idx="10557">
                  <c:v>5.28</c:v>
                </c:pt>
                <c:pt idx="10558">
                  <c:v>5.28</c:v>
                </c:pt>
                <c:pt idx="10559">
                  <c:v>5.2809999999999997</c:v>
                </c:pt>
                <c:pt idx="10560">
                  <c:v>5.2809999999999997</c:v>
                </c:pt>
                <c:pt idx="10561">
                  <c:v>5.282</c:v>
                </c:pt>
                <c:pt idx="10562">
                  <c:v>5.282</c:v>
                </c:pt>
                <c:pt idx="10563">
                  <c:v>5.2830000000000004</c:v>
                </c:pt>
                <c:pt idx="10564">
                  <c:v>5.2830000000000004</c:v>
                </c:pt>
                <c:pt idx="10565">
                  <c:v>5.2839999999999998</c:v>
                </c:pt>
                <c:pt idx="10566">
                  <c:v>5.2839999999999998</c:v>
                </c:pt>
                <c:pt idx="10567">
                  <c:v>5.2850000000000001</c:v>
                </c:pt>
                <c:pt idx="10568">
                  <c:v>5.2850000000000001</c:v>
                </c:pt>
                <c:pt idx="10569">
                  <c:v>5.2859999999999996</c:v>
                </c:pt>
                <c:pt idx="10570">
                  <c:v>5.2859999999999996</c:v>
                </c:pt>
                <c:pt idx="10571">
                  <c:v>5.2869999999999999</c:v>
                </c:pt>
                <c:pt idx="10572">
                  <c:v>5.2869999999999999</c:v>
                </c:pt>
                <c:pt idx="10573">
                  <c:v>5.2880000000000003</c:v>
                </c:pt>
                <c:pt idx="10574">
                  <c:v>5.2880000000000003</c:v>
                </c:pt>
                <c:pt idx="10575">
                  <c:v>5.2889999999999997</c:v>
                </c:pt>
                <c:pt idx="10576">
                  <c:v>5.2889999999999997</c:v>
                </c:pt>
                <c:pt idx="10577">
                  <c:v>5.29</c:v>
                </c:pt>
                <c:pt idx="10578">
                  <c:v>5.29</c:v>
                </c:pt>
                <c:pt idx="10579">
                  <c:v>5.2910000000000004</c:v>
                </c:pt>
                <c:pt idx="10580">
                  <c:v>5.2910000000000004</c:v>
                </c:pt>
                <c:pt idx="10581">
                  <c:v>5.2919999999999998</c:v>
                </c:pt>
                <c:pt idx="10582">
                  <c:v>5.2919999999999998</c:v>
                </c:pt>
                <c:pt idx="10583">
                  <c:v>5.2930000000000001</c:v>
                </c:pt>
                <c:pt idx="10584">
                  <c:v>5.2930000000000001</c:v>
                </c:pt>
                <c:pt idx="10585">
                  <c:v>5.2939999999999996</c:v>
                </c:pt>
                <c:pt idx="10586">
                  <c:v>5.2939999999999996</c:v>
                </c:pt>
                <c:pt idx="10587">
                  <c:v>5.2949999999999999</c:v>
                </c:pt>
                <c:pt idx="10588">
                  <c:v>5.2949999999999999</c:v>
                </c:pt>
                <c:pt idx="10589">
                  <c:v>5.2960000000000003</c:v>
                </c:pt>
                <c:pt idx="10590">
                  <c:v>5.2960000000000003</c:v>
                </c:pt>
                <c:pt idx="10591">
                  <c:v>5.2969999999999997</c:v>
                </c:pt>
                <c:pt idx="10592">
                  <c:v>5.2969999999999997</c:v>
                </c:pt>
                <c:pt idx="10593">
                  <c:v>5.298</c:v>
                </c:pt>
                <c:pt idx="10594">
                  <c:v>5.298</c:v>
                </c:pt>
                <c:pt idx="10595">
                  <c:v>5.2990000000000004</c:v>
                </c:pt>
                <c:pt idx="10596">
                  <c:v>5.2990000000000004</c:v>
                </c:pt>
                <c:pt idx="10597">
                  <c:v>5.3</c:v>
                </c:pt>
                <c:pt idx="10598">
                  <c:v>5.3</c:v>
                </c:pt>
                <c:pt idx="10599">
                  <c:v>5.3010000000000002</c:v>
                </c:pt>
                <c:pt idx="10600">
                  <c:v>5.3010000000000002</c:v>
                </c:pt>
                <c:pt idx="10601">
                  <c:v>5.3019999999999996</c:v>
                </c:pt>
                <c:pt idx="10602">
                  <c:v>5.3019999999999996</c:v>
                </c:pt>
                <c:pt idx="10603">
                  <c:v>5.3029999999999999</c:v>
                </c:pt>
                <c:pt idx="10604">
                  <c:v>5.3029999999999999</c:v>
                </c:pt>
                <c:pt idx="10605">
                  <c:v>5.3040000000000003</c:v>
                </c:pt>
                <c:pt idx="10606">
                  <c:v>5.3040000000000003</c:v>
                </c:pt>
                <c:pt idx="10607">
                  <c:v>5.3049999999999997</c:v>
                </c:pt>
                <c:pt idx="10608">
                  <c:v>5.3049999999999997</c:v>
                </c:pt>
                <c:pt idx="10609">
                  <c:v>5.306</c:v>
                </c:pt>
                <c:pt idx="10610">
                  <c:v>5.306</c:v>
                </c:pt>
                <c:pt idx="10611">
                  <c:v>5.3070000000000004</c:v>
                </c:pt>
                <c:pt idx="10612">
                  <c:v>5.3070000000000004</c:v>
                </c:pt>
                <c:pt idx="10613">
                  <c:v>5.3079999999999998</c:v>
                </c:pt>
                <c:pt idx="10614">
                  <c:v>5.3079999999999998</c:v>
                </c:pt>
                <c:pt idx="10615">
                  <c:v>5.3090000000000002</c:v>
                </c:pt>
                <c:pt idx="10616">
                  <c:v>5.3090000000000002</c:v>
                </c:pt>
                <c:pt idx="10617">
                  <c:v>5.31</c:v>
                </c:pt>
                <c:pt idx="10618">
                  <c:v>5.31</c:v>
                </c:pt>
                <c:pt idx="10619">
                  <c:v>5.3109999999999999</c:v>
                </c:pt>
                <c:pt idx="10620">
                  <c:v>5.3109999999999999</c:v>
                </c:pt>
                <c:pt idx="10621">
                  <c:v>5.3120000000000003</c:v>
                </c:pt>
                <c:pt idx="10622">
                  <c:v>5.3120000000000003</c:v>
                </c:pt>
                <c:pt idx="10623">
                  <c:v>5.3129999999999997</c:v>
                </c:pt>
                <c:pt idx="10624">
                  <c:v>5.3129999999999997</c:v>
                </c:pt>
                <c:pt idx="10625">
                  <c:v>5.3140000000000001</c:v>
                </c:pt>
                <c:pt idx="10626">
                  <c:v>5.3140000000000001</c:v>
                </c:pt>
                <c:pt idx="10627">
                  <c:v>5.3150000000000004</c:v>
                </c:pt>
                <c:pt idx="10628">
                  <c:v>5.3150000000000004</c:v>
                </c:pt>
                <c:pt idx="10629">
                  <c:v>5.3159999999999998</c:v>
                </c:pt>
                <c:pt idx="10630">
                  <c:v>5.3159999999999998</c:v>
                </c:pt>
                <c:pt idx="10631">
                  <c:v>5.3170000000000002</c:v>
                </c:pt>
                <c:pt idx="10632">
                  <c:v>5.3170000000000002</c:v>
                </c:pt>
                <c:pt idx="10633">
                  <c:v>5.3179999999999996</c:v>
                </c:pt>
                <c:pt idx="10634">
                  <c:v>5.3179999999999996</c:v>
                </c:pt>
                <c:pt idx="10635">
                  <c:v>5.319</c:v>
                </c:pt>
                <c:pt idx="10636">
                  <c:v>5.319</c:v>
                </c:pt>
                <c:pt idx="10637">
                  <c:v>5.32</c:v>
                </c:pt>
                <c:pt idx="10638">
                  <c:v>5.32</c:v>
                </c:pt>
                <c:pt idx="10639">
                  <c:v>5.3209999999999997</c:v>
                </c:pt>
                <c:pt idx="10640">
                  <c:v>5.3209999999999997</c:v>
                </c:pt>
                <c:pt idx="10641">
                  <c:v>5.3220000000000001</c:v>
                </c:pt>
                <c:pt idx="10642">
                  <c:v>5.3220000000000001</c:v>
                </c:pt>
                <c:pt idx="10643">
                  <c:v>5.3230000000000004</c:v>
                </c:pt>
                <c:pt idx="10644">
                  <c:v>5.3230000000000004</c:v>
                </c:pt>
                <c:pt idx="10645">
                  <c:v>5.3239999999999998</c:v>
                </c:pt>
                <c:pt idx="10646">
                  <c:v>5.3239999999999998</c:v>
                </c:pt>
                <c:pt idx="10647">
                  <c:v>5.3250000000000002</c:v>
                </c:pt>
                <c:pt idx="10648">
                  <c:v>5.3250000000000002</c:v>
                </c:pt>
                <c:pt idx="10649">
                  <c:v>5.3259999999999996</c:v>
                </c:pt>
                <c:pt idx="10650">
                  <c:v>5.3259999999999996</c:v>
                </c:pt>
                <c:pt idx="10651">
                  <c:v>5.327</c:v>
                </c:pt>
                <c:pt idx="10652">
                  <c:v>5.327</c:v>
                </c:pt>
                <c:pt idx="10653">
                  <c:v>5.3280000000000003</c:v>
                </c:pt>
                <c:pt idx="10654">
                  <c:v>5.3280000000000003</c:v>
                </c:pt>
                <c:pt idx="10655">
                  <c:v>5.3289999999999997</c:v>
                </c:pt>
                <c:pt idx="10656">
                  <c:v>5.3289999999999997</c:v>
                </c:pt>
                <c:pt idx="10657">
                  <c:v>5.33</c:v>
                </c:pt>
                <c:pt idx="10658">
                  <c:v>5.33</c:v>
                </c:pt>
                <c:pt idx="10659">
                  <c:v>5.3310000000000004</c:v>
                </c:pt>
                <c:pt idx="10660">
                  <c:v>5.3310000000000004</c:v>
                </c:pt>
                <c:pt idx="10661">
                  <c:v>5.3319999999999999</c:v>
                </c:pt>
                <c:pt idx="10662">
                  <c:v>5.3319999999999999</c:v>
                </c:pt>
                <c:pt idx="10663">
                  <c:v>5.3330000000000002</c:v>
                </c:pt>
                <c:pt idx="10664">
                  <c:v>5.3330000000000002</c:v>
                </c:pt>
                <c:pt idx="10665">
                  <c:v>5.3339999999999996</c:v>
                </c:pt>
                <c:pt idx="10666">
                  <c:v>5.3339999999999996</c:v>
                </c:pt>
                <c:pt idx="10667">
                  <c:v>5.335</c:v>
                </c:pt>
                <c:pt idx="10668">
                  <c:v>5.335</c:v>
                </c:pt>
                <c:pt idx="10669">
                  <c:v>5.3360000000000003</c:v>
                </c:pt>
                <c:pt idx="10670">
                  <c:v>5.3360000000000003</c:v>
                </c:pt>
                <c:pt idx="10671">
                  <c:v>5.3369999999999997</c:v>
                </c:pt>
                <c:pt idx="10672">
                  <c:v>5.3369999999999997</c:v>
                </c:pt>
                <c:pt idx="10673">
                  <c:v>5.3380000000000001</c:v>
                </c:pt>
                <c:pt idx="10674">
                  <c:v>5.3380000000000001</c:v>
                </c:pt>
                <c:pt idx="10675">
                  <c:v>5.3390000000000004</c:v>
                </c:pt>
                <c:pt idx="10676">
                  <c:v>5.3390000000000004</c:v>
                </c:pt>
                <c:pt idx="10677">
                  <c:v>5.34</c:v>
                </c:pt>
                <c:pt idx="10678">
                  <c:v>5.34</c:v>
                </c:pt>
                <c:pt idx="10679">
                  <c:v>5.3410000000000002</c:v>
                </c:pt>
                <c:pt idx="10680">
                  <c:v>5.3410000000000002</c:v>
                </c:pt>
                <c:pt idx="10681">
                  <c:v>5.3419999999999996</c:v>
                </c:pt>
                <c:pt idx="10682">
                  <c:v>5.3419999999999996</c:v>
                </c:pt>
                <c:pt idx="10683">
                  <c:v>5.343</c:v>
                </c:pt>
                <c:pt idx="10684">
                  <c:v>5.343</c:v>
                </c:pt>
                <c:pt idx="10685">
                  <c:v>5.3440000000000003</c:v>
                </c:pt>
                <c:pt idx="10686">
                  <c:v>5.3440000000000003</c:v>
                </c:pt>
                <c:pt idx="10687">
                  <c:v>5.3449999999999998</c:v>
                </c:pt>
                <c:pt idx="10688">
                  <c:v>5.3449999999999998</c:v>
                </c:pt>
                <c:pt idx="10689">
                  <c:v>5.3460000000000001</c:v>
                </c:pt>
                <c:pt idx="10690">
                  <c:v>5.3460000000000001</c:v>
                </c:pt>
                <c:pt idx="10691">
                  <c:v>5.3470000000000004</c:v>
                </c:pt>
                <c:pt idx="10692">
                  <c:v>5.3470000000000004</c:v>
                </c:pt>
                <c:pt idx="10693">
                  <c:v>5.3479999999999999</c:v>
                </c:pt>
                <c:pt idx="10694">
                  <c:v>5.3479999999999999</c:v>
                </c:pt>
                <c:pt idx="10695">
                  <c:v>5.3490000000000002</c:v>
                </c:pt>
                <c:pt idx="10696">
                  <c:v>5.3490000000000002</c:v>
                </c:pt>
                <c:pt idx="10697">
                  <c:v>5.35</c:v>
                </c:pt>
                <c:pt idx="10698">
                  <c:v>5.35</c:v>
                </c:pt>
                <c:pt idx="10699">
                  <c:v>5.351</c:v>
                </c:pt>
                <c:pt idx="10700">
                  <c:v>5.351</c:v>
                </c:pt>
                <c:pt idx="10701">
                  <c:v>5.3520000000000003</c:v>
                </c:pt>
                <c:pt idx="10702">
                  <c:v>5.3520000000000003</c:v>
                </c:pt>
                <c:pt idx="10703">
                  <c:v>5.3529999999999998</c:v>
                </c:pt>
                <c:pt idx="10704">
                  <c:v>5.3529999999999998</c:v>
                </c:pt>
                <c:pt idx="10705">
                  <c:v>5.3540000000000001</c:v>
                </c:pt>
                <c:pt idx="10706">
                  <c:v>5.3540000000000001</c:v>
                </c:pt>
                <c:pt idx="10707">
                  <c:v>5.3550000000000004</c:v>
                </c:pt>
                <c:pt idx="10708">
                  <c:v>5.3550000000000004</c:v>
                </c:pt>
                <c:pt idx="10709">
                  <c:v>5.3559999999999999</c:v>
                </c:pt>
                <c:pt idx="10710">
                  <c:v>5.3559999999999999</c:v>
                </c:pt>
                <c:pt idx="10711">
                  <c:v>5.3570000000000002</c:v>
                </c:pt>
                <c:pt idx="10712">
                  <c:v>5.3570000000000002</c:v>
                </c:pt>
                <c:pt idx="10713">
                  <c:v>5.3579999999999997</c:v>
                </c:pt>
                <c:pt idx="10714">
                  <c:v>5.3579999999999997</c:v>
                </c:pt>
                <c:pt idx="10715">
                  <c:v>5.359</c:v>
                </c:pt>
                <c:pt idx="10716">
                  <c:v>5.359</c:v>
                </c:pt>
                <c:pt idx="10717">
                  <c:v>5.36</c:v>
                </c:pt>
                <c:pt idx="10718">
                  <c:v>5.36</c:v>
                </c:pt>
                <c:pt idx="10719">
                  <c:v>5.3609999999999998</c:v>
                </c:pt>
                <c:pt idx="10720">
                  <c:v>5.3609999999999998</c:v>
                </c:pt>
                <c:pt idx="10721">
                  <c:v>5.3620000000000001</c:v>
                </c:pt>
                <c:pt idx="10722">
                  <c:v>5.3620000000000001</c:v>
                </c:pt>
                <c:pt idx="10723">
                  <c:v>5.3630000000000004</c:v>
                </c:pt>
                <c:pt idx="10724">
                  <c:v>5.3630000000000004</c:v>
                </c:pt>
                <c:pt idx="10725">
                  <c:v>5.3639999999999999</c:v>
                </c:pt>
                <c:pt idx="10726">
                  <c:v>5.3639999999999999</c:v>
                </c:pt>
                <c:pt idx="10727">
                  <c:v>5.3650000000000002</c:v>
                </c:pt>
                <c:pt idx="10728">
                  <c:v>5.3650000000000002</c:v>
                </c:pt>
                <c:pt idx="10729">
                  <c:v>5.3659999999999997</c:v>
                </c:pt>
                <c:pt idx="10730">
                  <c:v>5.3659999999999997</c:v>
                </c:pt>
                <c:pt idx="10731">
                  <c:v>5.367</c:v>
                </c:pt>
                <c:pt idx="10732">
                  <c:v>5.367</c:v>
                </c:pt>
                <c:pt idx="10733">
                  <c:v>5.3680000000000003</c:v>
                </c:pt>
                <c:pt idx="10734">
                  <c:v>5.3680000000000003</c:v>
                </c:pt>
                <c:pt idx="10735">
                  <c:v>5.3689999999999998</c:v>
                </c:pt>
                <c:pt idx="10736">
                  <c:v>5.3689999999999998</c:v>
                </c:pt>
                <c:pt idx="10737">
                  <c:v>5.37</c:v>
                </c:pt>
                <c:pt idx="10738">
                  <c:v>5.37</c:v>
                </c:pt>
                <c:pt idx="10739">
                  <c:v>5.3710000000000004</c:v>
                </c:pt>
                <c:pt idx="10740">
                  <c:v>5.3710000000000004</c:v>
                </c:pt>
                <c:pt idx="10741">
                  <c:v>5.3719999999999999</c:v>
                </c:pt>
                <c:pt idx="10742">
                  <c:v>5.3719999999999999</c:v>
                </c:pt>
                <c:pt idx="10743">
                  <c:v>5.3730000000000002</c:v>
                </c:pt>
                <c:pt idx="10744">
                  <c:v>5.3730000000000002</c:v>
                </c:pt>
                <c:pt idx="10745">
                  <c:v>5.3739999999999997</c:v>
                </c:pt>
                <c:pt idx="10746">
                  <c:v>5.3739999999999997</c:v>
                </c:pt>
                <c:pt idx="10747">
                  <c:v>5.375</c:v>
                </c:pt>
                <c:pt idx="10748">
                  <c:v>5.375</c:v>
                </c:pt>
                <c:pt idx="10749">
                  <c:v>5.3760000000000003</c:v>
                </c:pt>
                <c:pt idx="10750">
                  <c:v>5.3760000000000003</c:v>
                </c:pt>
                <c:pt idx="10751">
                  <c:v>5.3769999999999998</c:v>
                </c:pt>
                <c:pt idx="10752">
                  <c:v>5.3769999999999998</c:v>
                </c:pt>
                <c:pt idx="10753">
                  <c:v>5.3780000000000001</c:v>
                </c:pt>
                <c:pt idx="10754">
                  <c:v>5.3780000000000001</c:v>
                </c:pt>
                <c:pt idx="10755">
                  <c:v>5.3789999999999996</c:v>
                </c:pt>
                <c:pt idx="10756">
                  <c:v>5.3789999999999996</c:v>
                </c:pt>
                <c:pt idx="10757">
                  <c:v>5.38</c:v>
                </c:pt>
                <c:pt idx="10758">
                  <c:v>5.38</c:v>
                </c:pt>
                <c:pt idx="10759">
                  <c:v>5.3810000000000002</c:v>
                </c:pt>
                <c:pt idx="10760">
                  <c:v>5.3810000000000002</c:v>
                </c:pt>
                <c:pt idx="10761">
                  <c:v>5.3819999999999997</c:v>
                </c:pt>
                <c:pt idx="10762">
                  <c:v>5.3819999999999997</c:v>
                </c:pt>
                <c:pt idx="10763">
                  <c:v>5.383</c:v>
                </c:pt>
                <c:pt idx="10764">
                  <c:v>5.383</c:v>
                </c:pt>
                <c:pt idx="10765">
                  <c:v>5.3840000000000003</c:v>
                </c:pt>
                <c:pt idx="10766">
                  <c:v>5.3840000000000003</c:v>
                </c:pt>
                <c:pt idx="10767">
                  <c:v>5.3849999999999998</c:v>
                </c:pt>
                <c:pt idx="10768">
                  <c:v>5.3849999999999998</c:v>
                </c:pt>
                <c:pt idx="10769">
                  <c:v>5.3860000000000001</c:v>
                </c:pt>
                <c:pt idx="10770">
                  <c:v>5.3860000000000001</c:v>
                </c:pt>
                <c:pt idx="10771">
                  <c:v>5.3869999999999996</c:v>
                </c:pt>
                <c:pt idx="10772">
                  <c:v>5.3869999999999996</c:v>
                </c:pt>
                <c:pt idx="10773">
                  <c:v>5.3879999999999999</c:v>
                </c:pt>
                <c:pt idx="10774">
                  <c:v>5.3879999999999999</c:v>
                </c:pt>
                <c:pt idx="10775">
                  <c:v>5.3890000000000002</c:v>
                </c:pt>
                <c:pt idx="10776">
                  <c:v>5.3890000000000002</c:v>
                </c:pt>
                <c:pt idx="10777">
                  <c:v>5.39</c:v>
                </c:pt>
                <c:pt idx="10778">
                  <c:v>5.39</c:v>
                </c:pt>
                <c:pt idx="10779">
                  <c:v>5.391</c:v>
                </c:pt>
                <c:pt idx="10780">
                  <c:v>5.391</c:v>
                </c:pt>
                <c:pt idx="10781">
                  <c:v>5.3920000000000003</c:v>
                </c:pt>
                <c:pt idx="10782">
                  <c:v>5.3920000000000003</c:v>
                </c:pt>
                <c:pt idx="10783">
                  <c:v>5.3929999999999998</c:v>
                </c:pt>
                <c:pt idx="10784">
                  <c:v>5.3929999999999998</c:v>
                </c:pt>
                <c:pt idx="10785">
                  <c:v>5.3940000000000001</c:v>
                </c:pt>
                <c:pt idx="10786">
                  <c:v>5.3940000000000001</c:v>
                </c:pt>
                <c:pt idx="10787">
                  <c:v>5.3949999999999996</c:v>
                </c:pt>
                <c:pt idx="10788">
                  <c:v>5.3949999999999996</c:v>
                </c:pt>
                <c:pt idx="10789">
                  <c:v>5.3959999999999999</c:v>
                </c:pt>
                <c:pt idx="10790">
                  <c:v>5.3959999999999999</c:v>
                </c:pt>
                <c:pt idx="10791">
                  <c:v>5.3970000000000002</c:v>
                </c:pt>
                <c:pt idx="10792">
                  <c:v>5.3970000000000002</c:v>
                </c:pt>
                <c:pt idx="10793">
                  <c:v>5.3979999999999997</c:v>
                </c:pt>
                <c:pt idx="10794">
                  <c:v>5.3979999999999997</c:v>
                </c:pt>
                <c:pt idx="10795">
                  <c:v>5.399</c:v>
                </c:pt>
                <c:pt idx="10796">
                  <c:v>5.399</c:v>
                </c:pt>
                <c:pt idx="10797">
                  <c:v>5.4</c:v>
                </c:pt>
                <c:pt idx="10798">
                  <c:v>5.4</c:v>
                </c:pt>
                <c:pt idx="10799">
                  <c:v>5.4009999999999998</c:v>
                </c:pt>
                <c:pt idx="10800">
                  <c:v>5.4009999999999998</c:v>
                </c:pt>
                <c:pt idx="10801">
                  <c:v>5.4020000000000001</c:v>
                </c:pt>
                <c:pt idx="10802">
                  <c:v>5.4020000000000001</c:v>
                </c:pt>
                <c:pt idx="10803">
                  <c:v>5.4029999999999996</c:v>
                </c:pt>
                <c:pt idx="10804">
                  <c:v>5.4029999999999996</c:v>
                </c:pt>
                <c:pt idx="10805">
                  <c:v>5.4039999999999999</c:v>
                </c:pt>
                <c:pt idx="10806">
                  <c:v>5.4039999999999999</c:v>
                </c:pt>
                <c:pt idx="10807">
                  <c:v>5.4050000000000002</c:v>
                </c:pt>
                <c:pt idx="10808">
                  <c:v>5.4050000000000002</c:v>
                </c:pt>
                <c:pt idx="10809">
                  <c:v>5.4059999999999997</c:v>
                </c:pt>
                <c:pt idx="10810">
                  <c:v>5.4059999999999997</c:v>
                </c:pt>
                <c:pt idx="10811">
                  <c:v>5.407</c:v>
                </c:pt>
                <c:pt idx="10812">
                  <c:v>5.407</c:v>
                </c:pt>
                <c:pt idx="10813">
                  <c:v>5.4080000000000004</c:v>
                </c:pt>
                <c:pt idx="10814">
                  <c:v>5.4080000000000004</c:v>
                </c:pt>
                <c:pt idx="10815">
                  <c:v>5.4089999999999998</c:v>
                </c:pt>
                <c:pt idx="10816">
                  <c:v>5.4089999999999998</c:v>
                </c:pt>
                <c:pt idx="10817">
                  <c:v>5.41</c:v>
                </c:pt>
                <c:pt idx="10818">
                  <c:v>5.41</c:v>
                </c:pt>
                <c:pt idx="10819">
                  <c:v>5.4109999999999996</c:v>
                </c:pt>
                <c:pt idx="10820">
                  <c:v>5.4109999999999996</c:v>
                </c:pt>
                <c:pt idx="10821">
                  <c:v>5.4119999999999999</c:v>
                </c:pt>
                <c:pt idx="10822">
                  <c:v>5.4119999999999999</c:v>
                </c:pt>
                <c:pt idx="10823">
                  <c:v>5.4130000000000003</c:v>
                </c:pt>
                <c:pt idx="10824">
                  <c:v>5.4130000000000003</c:v>
                </c:pt>
                <c:pt idx="10825">
                  <c:v>5.4139999999999997</c:v>
                </c:pt>
                <c:pt idx="10826">
                  <c:v>5.4139999999999997</c:v>
                </c:pt>
                <c:pt idx="10827">
                  <c:v>5.415</c:v>
                </c:pt>
                <c:pt idx="10828">
                  <c:v>5.415</c:v>
                </c:pt>
                <c:pt idx="10829">
                  <c:v>5.4160000000000004</c:v>
                </c:pt>
                <c:pt idx="10830">
                  <c:v>5.4160000000000004</c:v>
                </c:pt>
                <c:pt idx="10831">
                  <c:v>5.4169999999999998</c:v>
                </c:pt>
                <c:pt idx="10832">
                  <c:v>5.4169999999999998</c:v>
                </c:pt>
                <c:pt idx="10833">
                  <c:v>5.4180000000000001</c:v>
                </c:pt>
                <c:pt idx="10834">
                  <c:v>5.4180000000000001</c:v>
                </c:pt>
                <c:pt idx="10835">
                  <c:v>5.4189999999999996</c:v>
                </c:pt>
                <c:pt idx="10836">
                  <c:v>5.4189999999999996</c:v>
                </c:pt>
                <c:pt idx="10837">
                  <c:v>5.42</c:v>
                </c:pt>
                <c:pt idx="10838">
                  <c:v>5.42</c:v>
                </c:pt>
                <c:pt idx="10839">
                  <c:v>5.4210000000000003</c:v>
                </c:pt>
                <c:pt idx="10840">
                  <c:v>5.4210000000000003</c:v>
                </c:pt>
                <c:pt idx="10841">
                  <c:v>5.4219999999999997</c:v>
                </c:pt>
                <c:pt idx="10842">
                  <c:v>5.4219999999999997</c:v>
                </c:pt>
                <c:pt idx="10843">
                  <c:v>5.423</c:v>
                </c:pt>
                <c:pt idx="10844">
                  <c:v>5.423</c:v>
                </c:pt>
                <c:pt idx="10845">
                  <c:v>5.4240000000000004</c:v>
                </c:pt>
                <c:pt idx="10846">
                  <c:v>5.4240000000000004</c:v>
                </c:pt>
                <c:pt idx="10847">
                  <c:v>5.4249999999999998</c:v>
                </c:pt>
                <c:pt idx="10848">
                  <c:v>5.4249999999999998</c:v>
                </c:pt>
                <c:pt idx="10849">
                  <c:v>5.4260000000000002</c:v>
                </c:pt>
                <c:pt idx="10850">
                  <c:v>5.4260000000000002</c:v>
                </c:pt>
                <c:pt idx="10851">
                  <c:v>5.4269999999999996</c:v>
                </c:pt>
                <c:pt idx="10852">
                  <c:v>5.4269999999999996</c:v>
                </c:pt>
                <c:pt idx="10853">
                  <c:v>5.4279999999999999</c:v>
                </c:pt>
                <c:pt idx="10854">
                  <c:v>5.4279999999999999</c:v>
                </c:pt>
                <c:pt idx="10855">
                  <c:v>5.4290000000000003</c:v>
                </c:pt>
                <c:pt idx="10856">
                  <c:v>5.4290000000000003</c:v>
                </c:pt>
                <c:pt idx="10857">
                  <c:v>5.43</c:v>
                </c:pt>
                <c:pt idx="10858">
                  <c:v>5.43</c:v>
                </c:pt>
                <c:pt idx="10859">
                  <c:v>5.431</c:v>
                </c:pt>
                <c:pt idx="10860">
                  <c:v>5.431</c:v>
                </c:pt>
                <c:pt idx="10861">
                  <c:v>5.4320000000000004</c:v>
                </c:pt>
                <c:pt idx="10862">
                  <c:v>5.4320000000000004</c:v>
                </c:pt>
                <c:pt idx="10863">
                  <c:v>5.4329999999999998</c:v>
                </c:pt>
                <c:pt idx="10864">
                  <c:v>5.4329999999999998</c:v>
                </c:pt>
                <c:pt idx="10865">
                  <c:v>5.4340000000000002</c:v>
                </c:pt>
                <c:pt idx="10866">
                  <c:v>5.4340000000000002</c:v>
                </c:pt>
                <c:pt idx="10867">
                  <c:v>5.4349999999999996</c:v>
                </c:pt>
                <c:pt idx="10868">
                  <c:v>5.4349999999999996</c:v>
                </c:pt>
                <c:pt idx="10869">
                  <c:v>5.4359999999999999</c:v>
                </c:pt>
                <c:pt idx="10870">
                  <c:v>5.4359999999999999</c:v>
                </c:pt>
                <c:pt idx="10871">
                  <c:v>5.4370000000000003</c:v>
                </c:pt>
                <c:pt idx="10872">
                  <c:v>5.4370000000000003</c:v>
                </c:pt>
                <c:pt idx="10873">
                  <c:v>5.4379999999999997</c:v>
                </c:pt>
                <c:pt idx="10874">
                  <c:v>5.4379999999999997</c:v>
                </c:pt>
                <c:pt idx="10875">
                  <c:v>5.4390000000000001</c:v>
                </c:pt>
                <c:pt idx="10876">
                  <c:v>5.4390000000000001</c:v>
                </c:pt>
                <c:pt idx="10877">
                  <c:v>5.44</c:v>
                </c:pt>
                <c:pt idx="10878">
                  <c:v>5.44</c:v>
                </c:pt>
                <c:pt idx="10879">
                  <c:v>5.4409999999999998</c:v>
                </c:pt>
                <c:pt idx="10880">
                  <c:v>5.4409999999999998</c:v>
                </c:pt>
                <c:pt idx="10881">
                  <c:v>5.4420000000000002</c:v>
                </c:pt>
                <c:pt idx="10882">
                  <c:v>5.4420000000000002</c:v>
                </c:pt>
                <c:pt idx="10883">
                  <c:v>5.4429999999999996</c:v>
                </c:pt>
                <c:pt idx="10884">
                  <c:v>5.4429999999999996</c:v>
                </c:pt>
                <c:pt idx="10885">
                  <c:v>5.444</c:v>
                </c:pt>
                <c:pt idx="10886">
                  <c:v>5.444</c:v>
                </c:pt>
                <c:pt idx="10887">
                  <c:v>5.4450000000000003</c:v>
                </c:pt>
                <c:pt idx="10888">
                  <c:v>5.4450000000000003</c:v>
                </c:pt>
                <c:pt idx="10889">
                  <c:v>5.4459999999999997</c:v>
                </c:pt>
                <c:pt idx="10890">
                  <c:v>5.4459999999999997</c:v>
                </c:pt>
                <c:pt idx="10891">
                  <c:v>5.4470000000000001</c:v>
                </c:pt>
                <c:pt idx="10892">
                  <c:v>5.4470000000000001</c:v>
                </c:pt>
                <c:pt idx="10893">
                  <c:v>5.4480000000000004</c:v>
                </c:pt>
                <c:pt idx="10894">
                  <c:v>5.4480000000000004</c:v>
                </c:pt>
                <c:pt idx="10895">
                  <c:v>5.4489999999999998</c:v>
                </c:pt>
                <c:pt idx="10896">
                  <c:v>5.4489999999999998</c:v>
                </c:pt>
                <c:pt idx="10897">
                  <c:v>5.45</c:v>
                </c:pt>
                <c:pt idx="10898">
                  <c:v>5.45</c:v>
                </c:pt>
                <c:pt idx="10899">
                  <c:v>5.4509999999999996</c:v>
                </c:pt>
                <c:pt idx="10900">
                  <c:v>5.4509999999999996</c:v>
                </c:pt>
                <c:pt idx="10901">
                  <c:v>5.452</c:v>
                </c:pt>
                <c:pt idx="10902">
                  <c:v>5.452</c:v>
                </c:pt>
                <c:pt idx="10903">
                  <c:v>5.4530000000000003</c:v>
                </c:pt>
                <c:pt idx="10904">
                  <c:v>5.4530000000000003</c:v>
                </c:pt>
                <c:pt idx="10905">
                  <c:v>5.4539999999999997</c:v>
                </c:pt>
                <c:pt idx="10906">
                  <c:v>5.4539999999999997</c:v>
                </c:pt>
                <c:pt idx="10907">
                  <c:v>5.4550000000000001</c:v>
                </c:pt>
                <c:pt idx="10908">
                  <c:v>5.4550000000000001</c:v>
                </c:pt>
                <c:pt idx="10909">
                  <c:v>5.4560000000000004</c:v>
                </c:pt>
                <c:pt idx="10910">
                  <c:v>5.4560000000000004</c:v>
                </c:pt>
                <c:pt idx="10911">
                  <c:v>5.4569999999999999</c:v>
                </c:pt>
                <c:pt idx="10912">
                  <c:v>5.4569999999999999</c:v>
                </c:pt>
                <c:pt idx="10913">
                  <c:v>5.4580000000000002</c:v>
                </c:pt>
                <c:pt idx="10914">
                  <c:v>5.4580000000000002</c:v>
                </c:pt>
                <c:pt idx="10915">
                  <c:v>5.4589999999999996</c:v>
                </c:pt>
                <c:pt idx="10916">
                  <c:v>5.4589999999999996</c:v>
                </c:pt>
                <c:pt idx="10917">
                  <c:v>5.46</c:v>
                </c:pt>
                <c:pt idx="10918">
                  <c:v>5.46</c:v>
                </c:pt>
                <c:pt idx="10919">
                  <c:v>5.4610000000000003</c:v>
                </c:pt>
                <c:pt idx="10920">
                  <c:v>5.4610000000000003</c:v>
                </c:pt>
                <c:pt idx="10921">
                  <c:v>5.4619999999999997</c:v>
                </c:pt>
                <c:pt idx="10922">
                  <c:v>5.4619999999999997</c:v>
                </c:pt>
                <c:pt idx="10923">
                  <c:v>5.4630000000000001</c:v>
                </c:pt>
                <c:pt idx="10924">
                  <c:v>5.4630000000000001</c:v>
                </c:pt>
                <c:pt idx="10925">
                  <c:v>5.4640000000000004</c:v>
                </c:pt>
                <c:pt idx="10926">
                  <c:v>5.4640000000000004</c:v>
                </c:pt>
                <c:pt idx="10927">
                  <c:v>5.4649999999999999</c:v>
                </c:pt>
                <c:pt idx="10928">
                  <c:v>5.4649999999999999</c:v>
                </c:pt>
                <c:pt idx="10929">
                  <c:v>5.4660000000000002</c:v>
                </c:pt>
                <c:pt idx="10930">
                  <c:v>5.4660000000000002</c:v>
                </c:pt>
                <c:pt idx="10931">
                  <c:v>5.4669999999999996</c:v>
                </c:pt>
                <c:pt idx="10932">
                  <c:v>5.4669999999999996</c:v>
                </c:pt>
                <c:pt idx="10933">
                  <c:v>5.468</c:v>
                </c:pt>
                <c:pt idx="10934">
                  <c:v>5.468</c:v>
                </c:pt>
                <c:pt idx="10935">
                  <c:v>5.4690000000000003</c:v>
                </c:pt>
                <c:pt idx="10936">
                  <c:v>5.4690000000000003</c:v>
                </c:pt>
                <c:pt idx="10937">
                  <c:v>5.47</c:v>
                </c:pt>
                <c:pt idx="10938">
                  <c:v>5.47</c:v>
                </c:pt>
                <c:pt idx="10939">
                  <c:v>5.4710000000000001</c:v>
                </c:pt>
                <c:pt idx="10940">
                  <c:v>5.4710000000000001</c:v>
                </c:pt>
                <c:pt idx="10941">
                  <c:v>5.4720000000000004</c:v>
                </c:pt>
                <c:pt idx="10942">
                  <c:v>5.4720000000000004</c:v>
                </c:pt>
                <c:pt idx="10943">
                  <c:v>5.4729999999999999</c:v>
                </c:pt>
                <c:pt idx="10944">
                  <c:v>5.4729999999999999</c:v>
                </c:pt>
                <c:pt idx="10945">
                  <c:v>5.4740000000000002</c:v>
                </c:pt>
                <c:pt idx="10946">
                  <c:v>5.4740000000000002</c:v>
                </c:pt>
                <c:pt idx="10947">
                  <c:v>5.4749999999999996</c:v>
                </c:pt>
                <c:pt idx="10948">
                  <c:v>5.4749999999999996</c:v>
                </c:pt>
                <c:pt idx="10949">
                  <c:v>5.476</c:v>
                </c:pt>
                <c:pt idx="10950">
                  <c:v>5.476</c:v>
                </c:pt>
                <c:pt idx="10951">
                  <c:v>5.4770000000000003</c:v>
                </c:pt>
                <c:pt idx="10952">
                  <c:v>5.4770000000000003</c:v>
                </c:pt>
                <c:pt idx="10953">
                  <c:v>5.4779999999999998</c:v>
                </c:pt>
                <c:pt idx="10954">
                  <c:v>5.4779999999999998</c:v>
                </c:pt>
                <c:pt idx="10955">
                  <c:v>5.4790000000000001</c:v>
                </c:pt>
                <c:pt idx="10956">
                  <c:v>5.4790000000000001</c:v>
                </c:pt>
                <c:pt idx="10957">
                  <c:v>5.48</c:v>
                </c:pt>
                <c:pt idx="10958">
                  <c:v>5.48</c:v>
                </c:pt>
                <c:pt idx="10959">
                  <c:v>5.4809999999999999</c:v>
                </c:pt>
                <c:pt idx="10960">
                  <c:v>5.4809999999999999</c:v>
                </c:pt>
                <c:pt idx="10961">
                  <c:v>5.4820000000000002</c:v>
                </c:pt>
                <c:pt idx="10962">
                  <c:v>5.4820000000000002</c:v>
                </c:pt>
                <c:pt idx="10963">
                  <c:v>5.4829999999999997</c:v>
                </c:pt>
                <c:pt idx="10964">
                  <c:v>5.4829999999999997</c:v>
                </c:pt>
                <c:pt idx="10965">
                  <c:v>5.484</c:v>
                </c:pt>
                <c:pt idx="10966">
                  <c:v>5.484</c:v>
                </c:pt>
                <c:pt idx="10967">
                  <c:v>5.4850000000000003</c:v>
                </c:pt>
                <c:pt idx="10968">
                  <c:v>5.4850000000000003</c:v>
                </c:pt>
                <c:pt idx="10969">
                  <c:v>5.4859999999999998</c:v>
                </c:pt>
                <c:pt idx="10970">
                  <c:v>5.4859999999999998</c:v>
                </c:pt>
                <c:pt idx="10971">
                  <c:v>5.4870000000000001</c:v>
                </c:pt>
                <c:pt idx="10972">
                  <c:v>5.4870000000000001</c:v>
                </c:pt>
                <c:pt idx="10973">
                  <c:v>5.4880000000000004</c:v>
                </c:pt>
                <c:pt idx="10974">
                  <c:v>5.4880000000000004</c:v>
                </c:pt>
                <c:pt idx="10975">
                  <c:v>5.4889999999999999</c:v>
                </c:pt>
                <c:pt idx="10976">
                  <c:v>5.4889999999999999</c:v>
                </c:pt>
                <c:pt idx="10977">
                  <c:v>5.49</c:v>
                </c:pt>
                <c:pt idx="10978">
                  <c:v>5.49</c:v>
                </c:pt>
                <c:pt idx="10979">
                  <c:v>5.4909999999999997</c:v>
                </c:pt>
                <c:pt idx="10980">
                  <c:v>5.4909999999999997</c:v>
                </c:pt>
                <c:pt idx="10981">
                  <c:v>5.492</c:v>
                </c:pt>
                <c:pt idx="10982">
                  <c:v>5.492</c:v>
                </c:pt>
                <c:pt idx="10983">
                  <c:v>5.4930000000000003</c:v>
                </c:pt>
                <c:pt idx="10984">
                  <c:v>5.4930000000000003</c:v>
                </c:pt>
                <c:pt idx="10985">
                  <c:v>5.4939999999999998</c:v>
                </c:pt>
                <c:pt idx="10986">
                  <c:v>5.4939999999999998</c:v>
                </c:pt>
                <c:pt idx="10987">
                  <c:v>5.4950000000000001</c:v>
                </c:pt>
                <c:pt idx="10988">
                  <c:v>5.4950000000000001</c:v>
                </c:pt>
                <c:pt idx="10989">
                  <c:v>5.4960000000000004</c:v>
                </c:pt>
                <c:pt idx="10990">
                  <c:v>5.4960000000000004</c:v>
                </c:pt>
                <c:pt idx="10991">
                  <c:v>5.4969999999999999</c:v>
                </c:pt>
                <c:pt idx="10992">
                  <c:v>5.4969999999999999</c:v>
                </c:pt>
                <c:pt idx="10993">
                  <c:v>5.4980000000000002</c:v>
                </c:pt>
                <c:pt idx="10994">
                  <c:v>5.4980000000000002</c:v>
                </c:pt>
                <c:pt idx="10995">
                  <c:v>5.4989999999999997</c:v>
                </c:pt>
                <c:pt idx="10996">
                  <c:v>5.4989999999999997</c:v>
                </c:pt>
                <c:pt idx="10997">
                  <c:v>5.5</c:v>
                </c:pt>
                <c:pt idx="10998">
                  <c:v>5.5</c:v>
                </c:pt>
                <c:pt idx="10999">
                  <c:v>5.5010000000000003</c:v>
                </c:pt>
                <c:pt idx="11000">
                  <c:v>5.5010000000000003</c:v>
                </c:pt>
                <c:pt idx="11001">
                  <c:v>5.5019999999999998</c:v>
                </c:pt>
                <c:pt idx="11002">
                  <c:v>5.5019999999999998</c:v>
                </c:pt>
                <c:pt idx="11003">
                  <c:v>5.5030000000000001</c:v>
                </c:pt>
                <c:pt idx="11004">
                  <c:v>5.5030000000000001</c:v>
                </c:pt>
                <c:pt idx="11005">
                  <c:v>5.5039999999999996</c:v>
                </c:pt>
                <c:pt idx="11006">
                  <c:v>5.5039999999999996</c:v>
                </c:pt>
                <c:pt idx="11007">
                  <c:v>5.5049999999999999</c:v>
                </c:pt>
                <c:pt idx="11008">
                  <c:v>5.5049999999999999</c:v>
                </c:pt>
                <c:pt idx="11009">
                  <c:v>5.5060000000000002</c:v>
                </c:pt>
                <c:pt idx="11010">
                  <c:v>5.5060000000000002</c:v>
                </c:pt>
                <c:pt idx="11011">
                  <c:v>5.5069999999999997</c:v>
                </c:pt>
                <c:pt idx="11012">
                  <c:v>5.5069999999999997</c:v>
                </c:pt>
                <c:pt idx="11013">
                  <c:v>5.508</c:v>
                </c:pt>
                <c:pt idx="11014">
                  <c:v>5.508</c:v>
                </c:pt>
                <c:pt idx="11015">
                  <c:v>5.5090000000000003</c:v>
                </c:pt>
                <c:pt idx="11016">
                  <c:v>5.5090000000000003</c:v>
                </c:pt>
                <c:pt idx="11017">
                  <c:v>5.51</c:v>
                </c:pt>
                <c:pt idx="11018">
                  <c:v>5.51</c:v>
                </c:pt>
                <c:pt idx="11019">
                  <c:v>5.5110000000000001</c:v>
                </c:pt>
                <c:pt idx="11020">
                  <c:v>5.5110000000000001</c:v>
                </c:pt>
                <c:pt idx="11021">
                  <c:v>5.5119999999999996</c:v>
                </c:pt>
                <c:pt idx="11022">
                  <c:v>5.5119999999999996</c:v>
                </c:pt>
                <c:pt idx="11023">
                  <c:v>5.5129999999999999</c:v>
                </c:pt>
                <c:pt idx="11024">
                  <c:v>5.5129999999999999</c:v>
                </c:pt>
                <c:pt idx="11025">
                  <c:v>5.5140000000000002</c:v>
                </c:pt>
                <c:pt idx="11026">
                  <c:v>5.5140000000000002</c:v>
                </c:pt>
                <c:pt idx="11027">
                  <c:v>5.5149999999999997</c:v>
                </c:pt>
                <c:pt idx="11028">
                  <c:v>5.5149999999999997</c:v>
                </c:pt>
                <c:pt idx="11029">
                  <c:v>5.516</c:v>
                </c:pt>
                <c:pt idx="11030">
                  <c:v>5.516</c:v>
                </c:pt>
                <c:pt idx="11031">
                  <c:v>5.5170000000000003</c:v>
                </c:pt>
                <c:pt idx="11032">
                  <c:v>5.5170000000000003</c:v>
                </c:pt>
                <c:pt idx="11033">
                  <c:v>5.5179999999999998</c:v>
                </c:pt>
                <c:pt idx="11034">
                  <c:v>5.5179999999999998</c:v>
                </c:pt>
                <c:pt idx="11035">
                  <c:v>5.5190000000000001</c:v>
                </c:pt>
                <c:pt idx="11036">
                  <c:v>5.5190000000000001</c:v>
                </c:pt>
                <c:pt idx="11037">
                  <c:v>5.52</c:v>
                </c:pt>
                <c:pt idx="11038">
                  <c:v>5.52</c:v>
                </c:pt>
                <c:pt idx="11039">
                  <c:v>5.5209999999999999</c:v>
                </c:pt>
                <c:pt idx="11040">
                  <c:v>5.5209999999999999</c:v>
                </c:pt>
                <c:pt idx="11041">
                  <c:v>5.5220000000000002</c:v>
                </c:pt>
                <c:pt idx="11042">
                  <c:v>5.5220000000000002</c:v>
                </c:pt>
                <c:pt idx="11043">
                  <c:v>5.5229999999999997</c:v>
                </c:pt>
                <c:pt idx="11044">
                  <c:v>5.5229999999999997</c:v>
                </c:pt>
                <c:pt idx="11045">
                  <c:v>5.524</c:v>
                </c:pt>
                <c:pt idx="11046">
                  <c:v>5.524</c:v>
                </c:pt>
                <c:pt idx="11047">
                  <c:v>5.5250000000000004</c:v>
                </c:pt>
                <c:pt idx="11048">
                  <c:v>5.5250000000000004</c:v>
                </c:pt>
                <c:pt idx="11049">
                  <c:v>5.5259999999999998</c:v>
                </c:pt>
                <c:pt idx="11050">
                  <c:v>5.5259999999999998</c:v>
                </c:pt>
                <c:pt idx="11051">
                  <c:v>5.5270000000000001</c:v>
                </c:pt>
                <c:pt idx="11052">
                  <c:v>5.5270000000000001</c:v>
                </c:pt>
                <c:pt idx="11053">
                  <c:v>5.5279999999999996</c:v>
                </c:pt>
                <c:pt idx="11054">
                  <c:v>5.5279999999999996</c:v>
                </c:pt>
                <c:pt idx="11055">
                  <c:v>5.5289999999999999</c:v>
                </c:pt>
                <c:pt idx="11056">
                  <c:v>5.5289999999999999</c:v>
                </c:pt>
                <c:pt idx="11057">
                  <c:v>5.53</c:v>
                </c:pt>
                <c:pt idx="11058">
                  <c:v>5.53</c:v>
                </c:pt>
                <c:pt idx="11059">
                  <c:v>5.5309999999999997</c:v>
                </c:pt>
                <c:pt idx="11060">
                  <c:v>5.5309999999999997</c:v>
                </c:pt>
                <c:pt idx="11061">
                  <c:v>5.532</c:v>
                </c:pt>
                <c:pt idx="11062">
                  <c:v>5.532</c:v>
                </c:pt>
                <c:pt idx="11063">
                  <c:v>5.5330000000000004</c:v>
                </c:pt>
                <c:pt idx="11064">
                  <c:v>5.5330000000000004</c:v>
                </c:pt>
                <c:pt idx="11065">
                  <c:v>5.5339999999999998</c:v>
                </c:pt>
                <c:pt idx="11066">
                  <c:v>5.5339999999999998</c:v>
                </c:pt>
                <c:pt idx="11067">
                  <c:v>5.5350000000000001</c:v>
                </c:pt>
                <c:pt idx="11068">
                  <c:v>5.5350000000000001</c:v>
                </c:pt>
                <c:pt idx="11069">
                  <c:v>5.5359999999999996</c:v>
                </c:pt>
                <c:pt idx="11070">
                  <c:v>5.5359999999999996</c:v>
                </c:pt>
                <c:pt idx="11071">
                  <c:v>5.5369999999999999</c:v>
                </c:pt>
                <c:pt idx="11072">
                  <c:v>5.5369999999999999</c:v>
                </c:pt>
                <c:pt idx="11073">
                  <c:v>5.5380000000000003</c:v>
                </c:pt>
                <c:pt idx="11074">
                  <c:v>5.5380000000000003</c:v>
                </c:pt>
                <c:pt idx="11075">
                  <c:v>5.5389999999999997</c:v>
                </c:pt>
                <c:pt idx="11076">
                  <c:v>5.5389999999999997</c:v>
                </c:pt>
                <c:pt idx="11077">
                  <c:v>5.54</c:v>
                </c:pt>
                <c:pt idx="11078">
                  <c:v>5.54</c:v>
                </c:pt>
                <c:pt idx="11079">
                  <c:v>5.5410000000000004</c:v>
                </c:pt>
                <c:pt idx="11080">
                  <c:v>5.5410000000000004</c:v>
                </c:pt>
                <c:pt idx="11081">
                  <c:v>5.5419999999999998</c:v>
                </c:pt>
                <c:pt idx="11082">
                  <c:v>5.5419999999999998</c:v>
                </c:pt>
                <c:pt idx="11083">
                  <c:v>5.5430000000000001</c:v>
                </c:pt>
                <c:pt idx="11084">
                  <c:v>5.5430000000000001</c:v>
                </c:pt>
                <c:pt idx="11085">
                  <c:v>5.5439999999999996</c:v>
                </c:pt>
                <c:pt idx="11086">
                  <c:v>5.5439999999999996</c:v>
                </c:pt>
                <c:pt idx="11087">
                  <c:v>5.5449999999999999</c:v>
                </c:pt>
                <c:pt idx="11088">
                  <c:v>5.5449999999999999</c:v>
                </c:pt>
                <c:pt idx="11089">
                  <c:v>5.5460000000000003</c:v>
                </c:pt>
                <c:pt idx="11090">
                  <c:v>5.5460000000000003</c:v>
                </c:pt>
                <c:pt idx="11091">
                  <c:v>5.5469999999999997</c:v>
                </c:pt>
                <c:pt idx="11092">
                  <c:v>5.5469999999999997</c:v>
                </c:pt>
                <c:pt idx="11093">
                  <c:v>5.548</c:v>
                </c:pt>
                <c:pt idx="11094">
                  <c:v>5.548</c:v>
                </c:pt>
                <c:pt idx="11095">
                  <c:v>5.5490000000000004</c:v>
                </c:pt>
                <c:pt idx="11096">
                  <c:v>5.5490000000000004</c:v>
                </c:pt>
                <c:pt idx="11097">
                  <c:v>5.55</c:v>
                </c:pt>
                <c:pt idx="11098">
                  <c:v>5.55</c:v>
                </c:pt>
                <c:pt idx="11099">
                  <c:v>5.5510000000000002</c:v>
                </c:pt>
                <c:pt idx="11100">
                  <c:v>5.5510000000000002</c:v>
                </c:pt>
                <c:pt idx="11101">
                  <c:v>5.5519999999999996</c:v>
                </c:pt>
                <c:pt idx="11102">
                  <c:v>5.5519999999999996</c:v>
                </c:pt>
                <c:pt idx="11103">
                  <c:v>5.5529999999999999</c:v>
                </c:pt>
                <c:pt idx="11104">
                  <c:v>5.5529999999999999</c:v>
                </c:pt>
                <c:pt idx="11105">
                  <c:v>5.5540000000000003</c:v>
                </c:pt>
                <c:pt idx="11106">
                  <c:v>5.5540000000000003</c:v>
                </c:pt>
                <c:pt idx="11107">
                  <c:v>5.5549999999999997</c:v>
                </c:pt>
                <c:pt idx="11108">
                  <c:v>5.5549999999999997</c:v>
                </c:pt>
                <c:pt idx="11109">
                  <c:v>5.556</c:v>
                </c:pt>
                <c:pt idx="11110">
                  <c:v>5.556</c:v>
                </c:pt>
                <c:pt idx="11111">
                  <c:v>5.5570000000000004</c:v>
                </c:pt>
                <c:pt idx="11112">
                  <c:v>5.5570000000000004</c:v>
                </c:pt>
                <c:pt idx="11113">
                  <c:v>5.5579999999999998</c:v>
                </c:pt>
                <c:pt idx="11114">
                  <c:v>5.5579999999999998</c:v>
                </c:pt>
                <c:pt idx="11115">
                  <c:v>5.5590000000000002</c:v>
                </c:pt>
                <c:pt idx="11116">
                  <c:v>5.5590000000000002</c:v>
                </c:pt>
                <c:pt idx="11117">
                  <c:v>5.56</c:v>
                </c:pt>
                <c:pt idx="11118">
                  <c:v>5.56</c:v>
                </c:pt>
                <c:pt idx="11119">
                  <c:v>5.5609999999999999</c:v>
                </c:pt>
                <c:pt idx="11120">
                  <c:v>5.5609999999999999</c:v>
                </c:pt>
                <c:pt idx="11121">
                  <c:v>5.5620000000000003</c:v>
                </c:pt>
                <c:pt idx="11122">
                  <c:v>5.5620000000000003</c:v>
                </c:pt>
                <c:pt idx="11123">
                  <c:v>5.5629999999999997</c:v>
                </c:pt>
                <c:pt idx="11124">
                  <c:v>5.5629999999999997</c:v>
                </c:pt>
                <c:pt idx="11125">
                  <c:v>5.5640000000000001</c:v>
                </c:pt>
                <c:pt idx="11126">
                  <c:v>5.5640000000000001</c:v>
                </c:pt>
                <c:pt idx="11127">
                  <c:v>5.5650000000000004</c:v>
                </c:pt>
                <c:pt idx="11128">
                  <c:v>5.5650000000000004</c:v>
                </c:pt>
                <c:pt idx="11129">
                  <c:v>5.5659999999999998</c:v>
                </c:pt>
                <c:pt idx="11130">
                  <c:v>5.5659999999999998</c:v>
                </c:pt>
                <c:pt idx="11131">
                  <c:v>5.5670000000000002</c:v>
                </c:pt>
                <c:pt idx="11132">
                  <c:v>5.5670000000000002</c:v>
                </c:pt>
                <c:pt idx="11133">
                  <c:v>5.5679999999999996</c:v>
                </c:pt>
                <c:pt idx="11134">
                  <c:v>5.5679999999999996</c:v>
                </c:pt>
                <c:pt idx="11135">
                  <c:v>5.569</c:v>
                </c:pt>
                <c:pt idx="11136">
                  <c:v>5.569</c:v>
                </c:pt>
                <c:pt idx="11137">
                  <c:v>5.57</c:v>
                </c:pt>
                <c:pt idx="11138">
                  <c:v>5.57</c:v>
                </c:pt>
                <c:pt idx="11139">
                  <c:v>5.5709999999999997</c:v>
                </c:pt>
                <c:pt idx="11140">
                  <c:v>5.5709999999999997</c:v>
                </c:pt>
                <c:pt idx="11141">
                  <c:v>5.5720000000000001</c:v>
                </c:pt>
                <c:pt idx="11142">
                  <c:v>5.5720000000000001</c:v>
                </c:pt>
                <c:pt idx="11143">
                  <c:v>5.5730000000000004</c:v>
                </c:pt>
                <c:pt idx="11144">
                  <c:v>5.5730000000000004</c:v>
                </c:pt>
                <c:pt idx="11145">
                  <c:v>5.5739999999999998</c:v>
                </c:pt>
                <c:pt idx="11146">
                  <c:v>5.5739999999999998</c:v>
                </c:pt>
                <c:pt idx="11147">
                  <c:v>5.5750000000000002</c:v>
                </c:pt>
                <c:pt idx="11148">
                  <c:v>5.5750000000000002</c:v>
                </c:pt>
                <c:pt idx="11149">
                  <c:v>5.5759999999999996</c:v>
                </c:pt>
                <c:pt idx="11150">
                  <c:v>5.5759999999999996</c:v>
                </c:pt>
                <c:pt idx="11151">
                  <c:v>5.577</c:v>
                </c:pt>
                <c:pt idx="11152">
                  <c:v>5.577</c:v>
                </c:pt>
                <c:pt idx="11153">
                  <c:v>5.5780000000000003</c:v>
                </c:pt>
                <c:pt idx="11154">
                  <c:v>5.5780000000000003</c:v>
                </c:pt>
                <c:pt idx="11155">
                  <c:v>5.5789999999999997</c:v>
                </c:pt>
                <c:pt idx="11156">
                  <c:v>5.5789999999999997</c:v>
                </c:pt>
                <c:pt idx="11157">
                  <c:v>5.58</c:v>
                </c:pt>
                <c:pt idx="11158">
                  <c:v>5.58</c:v>
                </c:pt>
                <c:pt idx="11159">
                  <c:v>5.5810000000000004</c:v>
                </c:pt>
                <c:pt idx="11160">
                  <c:v>5.5810000000000004</c:v>
                </c:pt>
                <c:pt idx="11161">
                  <c:v>5.5819999999999999</c:v>
                </c:pt>
                <c:pt idx="11162">
                  <c:v>5.5819999999999999</c:v>
                </c:pt>
                <c:pt idx="11163">
                  <c:v>5.5830000000000002</c:v>
                </c:pt>
                <c:pt idx="11164">
                  <c:v>5.5830000000000002</c:v>
                </c:pt>
                <c:pt idx="11165">
                  <c:v>5.5839999999999996</c:v>
                </c:pt>
                <c:pt idx="11166">
                  <c:v>5.5839999999999996</c:v>
                </c:pt>
                <c:pt idx="11167">
                  <c:v>5.585</c:v>
                </c:pt>
                <c:pt idx="11168">
                  <c:v>5.585</c:v>
                </c:pt>
                <c:pt idx="11169">
                  <c:v>5.5860000000000003</c:v>
                </c:pt>
                <c:pt idx="11170">
                  <c:v>5.5860000000000003</c:v>
                </c:pt>
                <c:pt idx="11171">
                  <c:v>5.5869999999999997</c:v>
                </c:pt>
                <c:pt idx="11172">
                  <c:v>5.5869999999999997</c:v>
                </c:pt>
                <c:pt idx="11173">
                  <c:v>5.5880000000000001</c:v>
                </c:pt>
                <c:pt idx="11174">
                  <c:v>5.5880000000000001</c:v>
                </c:pt>
                <c:pt idx="11175">
                  <c:v>5.5890000000000004</c:v>
                </c:pt>
                <c:pt idx="11176">
                  <c:v>5.5890000000000004</c:v>
                </c:pt>
                <c:pt idx="11177">
                  <c:v>5.59</c:v>
                </c:pt>
                <c:pt idx="11178">
                  <c:v>5.59</c:v>
                </c:pt>
                <c:pt idx="11179">
                  <c:v>5.5910000000000002</c:v>
                </c:pt>
                <c:pt idx="11180">
                  <c:v>5.5910000000000002</c:v>
                </c:pt>
                <c:pt idx="11181">
                  <c:v>5.5919999999999996</c:v>
                </c:pt>
                <c:pt idx="11182">
                  <c:v>5.5919999999999996</c:v>
                </c:pt>
                <c:pt idx="11183">
                  <c:v>5.593</c:v>
                </c:pt>
                <c:pt idx="11184">
                  <c:v>5.593</c:v>
                </c:pt>
                <c:pt idx="11185">
                  <c:v>5.5940000000000003</c:v>
                </c:pt>
                <c:pt idx="11186">
                  <c:v>5.5940000000000003</c:v>
                </c:pt>
                <c:pt idx="11187">
                  <c:v>5.5949999999999998</c:v>
                </c:pt>
                <c:pt idx="11188">
                  <c:v>5.5949999999999998</c:v>
                </c:pt>
                <c:pt idx="11189">
                  <c:v>5.5960000000000001</c:v>
                </c:pt>
                <c:pt idx="11190">
                  <c:v>5.5960000000000001</c:v>
                </c:pt>
                <c:pt idx="11191">
                  <c:v>5.5970000000000004</c:v>
                </c:pt>
                <c:pt idx="11192">
                  <c:v>5.5970000000000004</c:v>
                </c:pt>
                <c:pt idx="11193">
                  <c:v>5.5979999999999999</c:v>
                </c:pt>
                <c:pt idx="11194">
                  <c:v>5.5979999999999999</c:v>
                </c:pt>
                <c:pt idx="11195">
                  <c:v>5.5990000000000002</c:v>
                </c:pt>
                <c:pt idx="11196">
                  <c:v>5.5990000000000002</c:v>
                </c:pt>
                <c:pt idx="11197">
                  <c:v>5.6</c:v>
                </c:pt>
                <c:pt idx="11198">
                  <c:v>5.6</c:v>
                </c:pt>
                <c:pt idx="11199">
                  <c:v>5.601</c:v>
                </c:pt>
                <c:pt idx="11200">
                  <c:v>5.601</c:v>
                </c:pt>
                <c:pt idx="11201">
                  <c:v>5.6020000000000003</c:v>
                </c:pt>
                <c:pt idx="11202">
                  <c:v>5.6020000000000003</c:v>
                </c:pt>
                <c:pt idx="11203">
                  <c:v>5.6029999999999998</c:v>
                </c:pt>
                <c:pt idx="11204">
                  <c:v>5.6029999999999998</c:v>
                </c:pt>
                <c:pt idx="11205">
                  <c:v>5.6040000000000001</c:v>
                </c:pt>
                <c:pt idx="11206">
                  <c:v>5.6040000000000001</c:v>
                </c:pt>
                <c:pt idx="11207">
                  <c:v>5.6050000000000004</c:v>
                </c:pt>
                <c:pt idx="11208">
                  <c:v>5.6050000000000004</c:v>
                </c:pt>
                <c:pt idx="11209">
                  <c:v>5.6059999999999999</c:v>
                </c:pt>
                <c:pt idx="11210">
                  <c:v>5.6059999999999999</c:v>
                </c:pt>
                <c:pt idx="11211">
                  <c:v>5.6070000000000002</c:v>
                </c:pt>
                <c:pt idx="11212">
                  <c:v>5.6070000000000002</c:v>
                </c:pt>
                <c:pt idx="11213">
                  <c:v>5.6079999999999997</c:v>
                </c:pt>
                <c:pt idx="11214">
                  <c:v>5.6079999999999997</c:v>
                </c:pt>
                <c:pt idx="11215">
                  <c:v>5.609</c:v>
                </c:pt>
                <c:pt idx="11216">
                  <c:v>5.609</c:v>
                </c:pt>
                <c:pt idx="11217">
                  <c:v>5.61</c:v>
                </c:pt>
                <c:pt idx="11218">
                  <c:v>5.61</c:v>
                </c:pt>
                <c:pt idx="11219">
                  <c:v>5.6109999999999998</c:v>
                </c:pt>
                <c:pt idx="11220">
                  <c:v>5.6109999999999998</c:v>
                </c:pt>
                <c:pt idx="11221">
                  <c:v>5.6120000000000001</c:v>
                </c:pt>
                <c:pt idx="11222">
                  <c:v>5.6120000000000001</c:v>
                </c:pt>
                <c:pt idx="11223">
                  <c:v>5.6130000000000004</c:v>
                </c:pt>
                <c:pt idx="11224">
                  <c:v>5.6130000000000004</c:v>
                </c:pt>
                <c:pt idx="11225">
                  <c:v>5.6139999999999999</c:v>
                </c:pt>
                <c:pt idx="11226">
                  <c:v>5.6139999999999999</c:v>
                </c:pt>
                <c:pt idx="11227">
                  <c:v>5.6150000000000002</c:v>
                </c:pt>
                <c:pt idx="11228">
                  <c:v>5.6150000000000002</c:v>
                </c:pt>
                <c:pt idx="11229">
                  <c:v>5.6159999999999997</c:v>
                </c:pt>
                <c:pt idx="11230">
                  <c:v>5.6159999999999997</c:v>
                </c:pt>
                <c:pt idx="11231">
                  <c:v>5.617</c:v>
                </c:pt>
                <c:pt idx="11232">
                  <c:v>5.617</c:v>
                </c:pt>
                <c:pt idx="11233">
                  <c:v>5.6180000000000003</c:v>
                </c:pt>
                <c:pt idx="11234">
                  <c:v>5.6180000000000003</c:v>
                </c:pt>
                <c:pt idx="11235">
                  <c:v>5.6189999999999998</c:v>
                </c:pt>
                <c:pt idx="11236">
                  <c:v>5.6189999999999998</c:v>
                </c:pt>
                <c:pt idx="11237">
                  <c:v>5.62</c:v>
                </c:pt>
                <c:pt idx="11238">
                  <c:v>5.62</c:v>
                </c:pt>
                <c:pt idx="11239">
                  <c:v>5.6210000000000004</c:v>
                </c:pt>
                <c:pt idx="11240">
                  <c:v>5.6210000000000004</c:v>
                </c:pt>
                <c:pt idx="11241">
                  <c:v>5.6219999999999999</c:v>
                </c:pt>
                <c:pt idx="11242">
                  <c:v>5.6219999999999999</c:v>
                </c:pt>
                <c:pt idx="11243">
                  <c:v>5.6230000000000002</c:v>
                </c:pt>
                <c:pt idx="11244">
                  <c:v>5.6230000000000002</c:v>
                </c:pt>
                <c:pt idx="11245">
                  <c:v>5.6239999999999997</c:v>
                </c:pt>
                <c:pt idx="11246">
                  <c:v>5.6239999999999997</c:v>
                </c:pt>
                <c:pt idx="11247">
                  <c:v>5.625</c:v>
                </c:pt>
                <c:pt idx="11248">
                  <c:v>5.625</c:v>
                </c:pt>
                <c:pt idx="11249">
                  <c:v>5.6260000000000003</c:v>
                </c:pt>
                <c:pt idx="11250">
                  <c:v>5.6260000000000003</c:v>
                </c:pt>
                <c:pt idx="11251">
                  <c:v>5.6269999999999998</c:v>
                </c:pt>
                <c:pt idx="11252">
                  <c:v>5.6269999999999998</c:v>
                </c:pt>
                <c:pt idx="11253">
                  <c:v>5.6280000000000001</c:v>
                </c:pt>
                <c:pt idx="11254">
                  <c:v>5.6280000000000001</c:v>
                </c:pt>
                <c:pt idx="11255">
                  <c:v>5.6289999999999996</c:v>
                </c:pt>
                <c:pt idx="11256">
                  <c:v>5.6289999999999996</c:v>
                </c:pt>
                <c:pt idx="11257">
                  <c:v>5.63</c:v>
                </c:pt>
                <c:pt idx="11258">
                  <c:v>5.63</c:v>
                </c:pt>
                <c:pt idx="11259">
                  <c:v>5.6310000000000002</c:v>
                </c:pt>
                <c:pt idx="11260">
                  <c:v>5.6310000000000002</c:v>
                </c:pt>
                <c:pt idx="11261">
                  <c:v>5.6319999999999997</c:v>
                </c:pt>
                <c:pt idx="11262">
                  <c:v>5.6319999999999997</c:v>
                </c:pt>
                <c:pt idx="11263">
                  <c:v>5.633</c:v>
                </c:pt>
                <c:pt idx="11264">
                  <c:v>5.633</c:v>
                </c:pt>
                <c:pt idx="11265">
                  <c:v>5.6340000000000003</c:v>
                </c:pt>
                <c:pt idx="11266">
                  <c:v>5.6340000000000003</c:v>
                </c:pt>
                <c:pt idx="11267">
                  <c:v>5.6349999999999998</c:v>
                </c:pt>
                <c:pt idx="11268">
                  <c:v>5.6349999999999998</c:v>
                </c:pt>
                <c:pt idx="11269">
                  <c:v>5.6360000000000001</c:v>
                </c:pt>
                <c:pt idx="11270">
                  <c:v>5.6360000000000001</c:v>
                </c:pt>
                <c:pt idx="11271">
                  <c:v>5.6369999999999996</c:v>
                </c:pt>
                <c:pt idx="11272">
                  <c:v>5.6369999999999996</c:v>
                </c:pt>
                <c:pt idx="11273">
                  <c:v>5.6379999999999999</c:v>
                </c:pt>
                <c:pt idx="11274">
                  <c:v>5.6379999999999999</c:v>
                </c:pt>
                <c:pt idx="11275">
                  <c:v>5.6390000000000002</c:v>
                </c:pt>
                <c:pt idx="11276">
                  <c:v>5.6390000000000002</c:v>
                </c:pt>
                <c:pt idx="11277">
                  <c:v>5.64</c:v>
                </c:pt>
                <c:pt idx="11278">
                  <c:v>5.64</c:v>
                </c:pt>
                <c:pt idx="11279">
                  <c:v>5.641</c:v>
                </c:pt>
                <c:pt idx="11280">
                  <c:v>5.641</c:v>
                </c:pt>
                <c:pt idx="11281">
                  <c:v>5.6420000000000003</c:v>
                </c:pt>
                <c:pt idx="11282">
                  <c:v>5.6420000000000003</c:v>
                </c:pt>
                <c:pt idx="11283">
                  <c:v>5.6429999999999998</c:v>
                </c:pt>
                <c:pt idx="11284">
                  <c:v>5.6429999999999998</c:v>
                </c:pt>
                <c:pt idx="11285">
                  <c:v>5.6440000000000001</c:v>
                </c:pt>
                <c:pt idx="11286">
                  <c:v>5.6440000000000001</c:v>
                </c:pt>
                <c:pt idx="11287">
                  <c:v>5.6449999999999996</c:v>
                </c:pt>
                <c:pt idx="11288">
                  <c:v>5.6449999999999996</c:v>
                </c:pt>
                <c:pt idx="11289">
                  <c:v>5.6459999999999999</c:v>
                </c:pt>
                <c:pt idx="11290">
                  <c:v>5.6459999999999999</c:v>
                </c:pt>
                <c:pt idx="11291">
                  <c:v>5.6470000000000002</c:v>
                </c:pt>
                <c:pt idx="11292">
                  <c:v>5.6470000000000002</c:v>
                </c:pt>
                <c:pt idx="11293">
                  <c:v>5.6479999999999997</c:v>
                </c:pt>
                <c:pt idx="11294">
                  <c:v>5.6479999999999997</c:v>
                </c:pt>
                <c:pt idx="11295">
                  <c:v>5.649</c:v>
                </c:pt>
                <c:pt idx="11296">
                  <c:v>5.649</c:v>
                </c:pt>
                <c:pt idx="11297">
                  <c:v>5.65</c:v>
                </c:pt>
                <c:pt idx="11298">
                  <c:v>5.65</c:v>
                </c:pt>
                <c:pt idx="11299">
                  <c:v>5.6509999999999998</c:v>
                </c:pt>
                <c:pt idx="11300">
                  <c:v>5.6509999999999998</c:v>
                </c:pt>
                <c:pt idx="11301">
                  <c:v>5.6520000000000001</c:v>
                </c:pt>
                <c:pt idx="11302">
                  <c:v>5.6520000000000001</c:v>
                </c:pt>
                <c:pt idx="11303">
                  <c:v>5.6529999999999996</c:v>
                </c:pt>
                <c:pt idx="11304">
                  <c:v>5.6529999999999996</c:v>
                </c:pt>
                <c:pt idx="11305">
                  <c:v>5.6539999999999999</c:v>
                </c:pt>
                <c:pt idx="11306">
                  <c:v>5.6539999999999999</c:v>
                </c:pt>
                <c:pt idx="11307">
                  <c:v>5.6550000000000002</c:v>
                </c:pt>
                <c:pt idx="11308">
                  <c:v>5.6550000000000002</c:v>
                </c:pt>
                <c:pt idx="11309">
                  <c:v>5.6559999999999997</c:v>
                </c:pt>
                <c:pt idx="11310">
                  <c:v>5.6559999999999997</c:v>
                </c:pt>
                <c:pt idx="11311">
                  <c:v>5.657</c:v>
                </c:pt>
                <c:pt idx="11312">
                  <c:v>5.657</c:v>
                </c:pt>
                <c:pt idx="11313">
                  <c:v>5.6580000000000004</c:v>
                </c:pt>
                <c:pt idx="11314">
                  <c:v>5.6580000000000004</c:v>
                </c:pt>
                <c:pt idx="11315">
                  <c:v>5.6589999999999998</c:v>
                </c:pt>
                <c:pt idx="11316">
                  <c:v>5.6589999999999998</c:v>
                </c:pt>
                <c:pt idx="11317">
                  <c:v>5.66</c:v>
                </c:pt>
                <c:pt idx="11318">
                  <c:v>5.66</c:v>
                </c:pt>
                <c:pt idx="11319">
                  <c:v>5.6609999999999996</c:v>
                </c:pt>
                <c:pt idx="11320">
                  <c:v>5.6609999999999996</c:v>
                </c:pt>
                <c:pt idx="11321">
                  <c:v>5.6619999999999999</c:v>
                </c:pt>
                <c:pt idx="11322">
                  <c:v>5.6619999999999999</c:v>
                </c:pt>
                <c:pt idx="11323">
                  <c:v>5.6630000000000003</c:v>
                </c:pt>
                <c:pt idx="11324">
                  <c:v>5.6630000000000003</c:v>
                </c:pt>
                <c:pt idx="11325">
                  <c:v>5.6639999999999997</c:v>
                </c:pt>
                <c:pt idx="11326">
                  <c:v>5.6639999999999997</c:v>
                </c:pt>
                <c:pt idx="11327">
                  <c:v>5.665</c:v>
                </c:pt>
                <c:pt idx="11328">
                  <c:v>5.665</c:v>
                </c:pt>
                <c:pt idx="11329">
                  <c:v>5.6660000000000004</c:v>
                </c:pt>
                <c:pt idx="11330">
                  <c:v>5.6660000000000004</c:v>
                </c:pt>
                <c:pt idx="11331">
                  <c:v>5.6669999999999998</c:v>
                </c:pt>
                <c:pt idx="11332">
                  <c:v>5.6669999999999998</c:v>
                </c:pt>
                <c:pt idx="11333">
                  <c:v>5.6680000000000001</c:v>
                </c:pt>
                <c:pt idx="11334">
                  <c:v>5.6680000000000001</c:v>
                </c:pt>
                <c:pt idx="11335">
                  <c:v>5.6689999999999996</c:v>
                </c:pt>
                <c:pt idx="11336">
                  <c:v>5.6689999999999996</c:v>
                </c:pt>
                <c:pt idx="11337">
                  <c:v>5.67</c:v>
                </c:pt>
                <c:pt idx="11338">
                  <c:v>5.67</c:v>
                </c:pt>
                <c:pt idx="11339">
                  <c:v>5.6710000000000003</c:v>
                </c:pt>
                <c:pt idx="11340">
                  <c:v>5.6710000000000003</c:v>
                </c:pt>
                <c:pt idx="11341">
                  <c:v>5.6719999999999997</c:v>
                </c:pt>
                <c:pt idx="11342">
                  <c:v>5.6719999999999997</c:v>
                </c:pt>
                <c:pt idx="11343">
                  <c:v>5.673</c:v>
                </c:pt>
                <c:pt idx="11344">
                  <c:v>5.673</c:v>
                </c:pt>
                <c:pt idx="11345">
                  <c:v>5.6740000000000004</c:v>
                </c:pt>
                <c:pt idx="11346">
                  <c:v>5.6740000000000004</c:v>
                </c:pt>
                <c:pt idx="11347">
                  <c:v>5.6749999999999998</c:v>
                </c:pt>
                <c:pt idx="11348">
                  <c:v>5.6749999999999998</c:v>
                </c:pt>
                <c:pt idx="11349">
                  <c:v>5.6760000000000002</c:v>
                </c:pt>
                <c:pt idx="11350">
                  <c:v>5.6760000000000002</c:v>
                </c:pt>
                <c:pt idx="11351">
                  <c:v>5.6769999999999996</c:v>
                </c:pt>
                <c:pt idx="11352">
                  <c:v>5.6769999999999996</c:v>
                </c:pt>
                <c:pt idx="11353">
                  <c:v>5.6779999999999999</c:v>
                </c:pt>
                <c:pt idx="11354">
                  <c:v>5.6779999999999999</c:v>
                </c:pt>
                <c:pt idx="11355">
                  <c:v>5.6790000000000003</c:v>
                </c:pt>
                <c:pt idx="11356">
                  <c:v>5.6790000000000003</c:v>
                </c:pt>
                <c:pt idx="11357">
                  <c:v>5.68</c:v>
                </c:pt>
                <c:pt idx="11358">
                  <c:v>5.68</c:v>
                </c:pt>
                <c:pt idx="11359">
                  <c:v>5.681</c:v>
                </c:pt>
                <c:pt idx="11360">
                  <c:v>5.681</c:v>
                </c:pt>
                <c:pt idx="11361">
                  <c:v>5.6820000000000004</c:v>
                </c:pt>
                <c:pt idx="11362">
                  <c:v>5.6820000000000004</c:v>
                </c:pt>
                <c:pt idx="11363">
                  <c:v>5.6829999999999998</c:v>
                </c:pt>
                <c:pt idx="11364">
                  <c:v>5.6829999999999998</c:v>
                </c:pt>
                <c:pt idx="11365">
                  <c:v>5.6840000000000002</c:v>
                </c:pt>
                <c:pt idx="11366">
                  <c:v>5.6840000000000002</c:v>
                </c:pt>
                <c:pt idx="11367">
                  <c:v>5.6849999999999996</c:v>
                </c:pt>
                <c:pt idx="11368">
                  <c:v>5.6849999999999996</c:v>
                </c:pt>
                <c:pt idx="11369">
                  <c:v>5.6859999999999999</c:v>
                </c:pt>
                <c:pt idx="11370">
                  <c:v>5.6859999999999999</c:v>
                </c:pt>
                <c:pt idx="11371">
                  <c:v>5.6870000000000003</c:v>
                </c:pt>
                <c:pt idx="11372">
                  <c:v>5.6870000000000003</c:v>
                </c:pt>
                <c:pt idx="11373">
                  <c:v>5.6879999999999997</c:v>
                </c:pt>
                <c:pt idx="11374">
                  <c:v>5.6879999999999997</c:v>
                </c:pt>
                <c:pt idx="11375">
                  <c:v>5.6890000000000001</c:v>
                </c:pt>
                <c:pt idx="11376">
                  <c:v>5.6890000000000001</c:v>
                </c:pt>
                <c:pt idx="11377">
                  <c:v>5.69</c:v>
                </c:pt>
                <c:pt idx="11378">
                  <c:v>5.69</c:v>
                </c:pt>
                <c:pt idx="11379">
                  <c:v>5.6909999999999998</c:v>
                </c:pt>
                <c:pt idx="11380">
                  <c:v>5.6909999999999998</c:v>
                </c:pt>
                <c:pt idx="11381">
                  <c:v>5.6920000000000002</c:v>
                </c:pt>
                <c:pt idx="11382">
                  <c:v>5.6920000000000002</c:v>
                </c:pt>
                <c:pt idx="11383">
                  <c:v>5.6929999999999996</c:v>
                </c:pt>
                <c:pt idx="11384">
                  <c:v>5.6929999999999996</c:v>
                </c:pt>
                <c:pt idx="11385">
                  <c:v>5.694</c:v>
                </c:pt>
                <c:pt idx="11386">
                  <c:v>5.694</c:v>
                </c:pt>
                <c:pt idx="11387">
                  <c:v>5.6950000000000003</c:v>
                </c:pt>
                <c:pt idx="11388">
                  <c:v>5.6950000000000003</c:v>
                </c:pt>
                <c:pt idx="11389">
                  <c:v>5.6959999999999997</c:v>
                </c:pt>
                <c:pt idx="11390">
                  <c:v>5.6959999999999997</c:v>
                </c:pt>
                <c:pt idx="11391">
                  <c:v>5.6970000000000001</c:v>
                </c:pt>
                <c:pt idx="11392">
                  <c:v>5.6970000000000001</c:v>
                </c:pt>
                <c:pt idx="11393">
                  <c:v>5.6980000000000004</c:v>
                </c:pt>
                <c:pt idx="11394">
                  <c:v>5.6980000000000004</c:v>
                </c:pt>
                <c:pt idx="11395">
                  <c:v>5.6989999999999998</c:v>
                </c:pt>
                <c:pt idx="11396">
                  <c:v>5.6989999999999998</c:v>
                </c:pt>
                <c:pt idx="11397">
                  <c:v>5.7</c:v>
                </c:pt>
                <c:pt idx="11398">
                  <c:v>5.7</c:v>
                </c:pt>
                <c:pt idx="11399">
                  <c:v>5.7009999999999996</c:v>
                </c:pt>
                <c:pt idx="11400">
                  <c:v>5.7009999999999996</c:v>
                </c:pt>
                <c:pt idx="11401">
                  <c:v>5.702</c:v>
                </c:pt>
                <c:pt idx="11402">
                  <c:v>5.702</c:v>
                </c:pt>
                <c:pt idx="11403">
                  <c:v>5.7030000000000003</c:v>
                </c:pt>
                <c:pt idx="11404">
                  <c:v>5.7030000000000003</c:v>
                </c:pt>
                <c:pt idx="11405">
                  <c:v>5.7039999999999997</c:v>
                </c:pt>
                <c:pt idx="11406">
                  <c:v>5.7039999999999997</c:v>
                </c:pt>
                <c:pt idx="11407">
                  <c:v>5.7050000000000001</c:v>
                </c:pt>
                <c:pt idx="11408">
                  <c:v>5.7050000000000001</c:v>
                </c:pt>
                <c:pt idx="11409">
                  <c:v>5.7060000000000004</c:v>
                </c:pt>
                <c:pt idx="11410">
                  <c:v>5.7060000000000004</c:v>
                </c:pt>
                <c:pt idx="11411">
                  <c:v>5.7069999999999999</c:v>
                </c:pt>
                <c:pt idx="11412">
                  <c:v>5.7069999999999999</c:v>
                </c:pt>
                <c:pt idx="11413">
                  <c:v>5.7080000000000002</c:v>
                </c:pt>
                <c:pt idx="11414">
                  <c:v>5.7080000000000002</c:v>
                </c:pt>
                <c:pt idx="11415">
                  <c:v>5.7089999999999996</c:v>
                </c:pt>
                <c:pt idx="11416">
                  <c:v>5.7089999999999996</c:v>
                </c:pt>
                <c:pt idx="11417">
                  <c:v>5.71</c:v>
                </c:pt>
                <c:pt idx="11418">
                  <c:v>5.71</c:v>
                </c:pt>
                <c:pt idx="11419">
                  <c:v>5.7110000000000003</c:v>
                </c:pt>
                <c:pt idx="11420">
                  <c:v>5.7110000000000003</c:v>
                </c:pt>
                <c:pt idx="11421">
                  <c:v>5.7119999999999997</c:v>
                </c:pt>
                <c:pt idx="11422">
                  <c:v>5.7119999999999997</c:v>
                </c:pt>
                <c:pt idx="11423">
                  <c:v>5.7130000000000001</c:v>
                </c:pt>
                <c:pt idx="11424">
                  <c:v>5.7130000000000001</c:v>
                </c:pt>
                <c:pt idx="11425">
                  <c:v>5.7140000000000004</c:v>
                </c:pt>
                <c:pt idx="11426">
                  <c:v>5.7140000000000004</c:v>
                </c:pt>
                <c:pt idx="11427">
                  <c:v>5.7149999999999999</c:v>
                </c:pt>
                <c:pt idx="11428">
                  <c:v>5.7149999999999999</c:v>
                </c:pt>
                <c:pt idx="11429">
                  <c:v>5.7160000000000002</c:v>
                </c:pt>
                <c:pt idx="11430">
                  <c:v>5.7160000000000002</c:v>
                </c:pt>
                <c:pt idx="11431">
                  <c:v>5.7169999999999996</c:v>
                </c:pt>
                <c:pt idx="11432">
                  <c:v>5.7169999999999996</c:v>
                </c:pt>
                <c:pt idx="11433">
                  <c:v>5.718</c:v>
                </c:pt>
                <c:pt idx="11434">
                  <c:v>5.718</c:v>
                </c:pt>
                <c:pt idx="11435">
                  <c:v>5.7190000000000003</c:v>
                </c:pt>
                <c:pt idx="11436">
                  <c:v>5.7190000000000003</c:v>
                </c:pt>
                <c:pt idx="11437">
                  <c:v>5.72</c:v>
                </c:pt>
                <c:pt idx="11438">
                  <c:v>5.72</c:v>
                </c:pt>
                <c:pt idx="11439">
                  <c:v>5.7210000000000001</c:v>
                </c:pt>
                <c:pt idx="11440">
                  <c:v>5.7210000000000001</c:v>
                </c:pt>
                <c:pt idx="11441">
                  <c:v>5.7220000000000004</c:v>
                </c:pt>
                <c:pt idx="11442">
                  <c:v>5.7220000000000004</c:v>
                </c:pt>
                <c:pt idx="11443">
                  <c:v>5.7229999999999999</c:v>
                </c:pt>
                <c:pt idx="11444">
                  <c:v>5.7229999999999999</c:v>
                </c:pt>
                <c:pt idx="11445">
                  <c:v>5.7240000000000002</c:v>
                </c:pt>
                <c:pt idx="11446">
                  <c:v>5.7240000000000002</c:v>
                </c:pt>
                <c:pt idx="11447">
                  <c:v>5.7249999999999996</c:v>
                </c:pt>
                <c:pt idx="11448">
                  <c:v>5.7249999999999996</c:v>
                </c:pt>
                <c:pt idx="11449">
                  <c:v>5.726</c:v>
                </c:pt>
                <c:pt idx="11450">
                  <c:v>5.726</c:v>
                </c:pt>
                <c:pt idx="11451">
                  <c:v>5.7270000000000003</c:v>
                </c:pt>
                <c:pt idx="11452">
                  <c:v>5.7270000000000003</c:v>
                </c:pt>
                <c:pt idx="11453">
                  <c:v>5.7279999999999998</c:v>
                </c:pt>
                <c:pt idx="11454">
                  <c:v>5.7279999999999998</c:v>
                </c:pt>
                <c:pt idx="11455">
                  <c:v>5.7290000000000001</c:v>
                </c:pt>
                <c:pt idx="11456">
                  <c:v>5.7290000000000001</c:v>
                </c:pt>
                <c:pt idx="11457">
                  <c:v>5.73</c:v>
                </c:pt>
                <c:pt idx="11458">
                  <c:v>5.73</c:v>
                </c:pt>
                <c:pt idx="11459">
                  <c:v>5.7309999999999999</c:v>
                </c:pt>
                <c:pt idx="11460">
                  <c:v>5.7309999999999999</c:v>
                </c:pt>
                <c:pt idx="11461">
                  <c:v>5.7320000000000002</c:v>
                </c:pt>
                <c:pt idx="11462">
                  <c:v>5.7320000000000002</c:v>
                </c:pt>
                <c:pt idx="11463">
                  <c:v>5.7329999999999997</c:v>
                </c:pt>
                <c:pt idx="11464">
                  <c:v>5.7329999999999997</c:v>
                </c:pt>
                <c:pt idx="11465">
                  <c:v>5.734</c:v>
                </c:pt>
                <c:pt idx="11466">
                  <c:v>5.734</c:v>
                </c:pt>
                <c:pt idx="11467">
                  <c:v>5.7350000000000003</c:v>
                </c:pt>
                <c:pt idx="11468">
                  <c:v>5.7350000000000003</c:v>
                </c:pt>
                <c:pt idx="11469">
                  <c:v>5.7359999999999998</c:v>
                </c:pt>
                <c:pt idx="11470">
                  <c:v>5.7359999999999998</c:v>
                </c:pt>
                <c:pt idx="11471">
                  <c:v>5.7370000000000001</c:v>
                </c:pt>
                <c:pt idx="11472">
                  <c:v>5.7370000000000001</c:v>
                </c:pt>
                <c:pt idx="11473">
                  <c:v>5.7380000000000004</c:v>
                </c:pt>
                <c:pt idx="11474">
                  <c:v>5.7380000000000004</c:v>
                </c:pt>
                <c:pt idx="11475">
                  <c:v>5.7389999999999999</c:v>
                </c:pt>
                <c:pt idx="11476">
                  <c:v>5.7389999999999999</c:v>
                </c:pt>
                <c:pt idx="11477">
                  <c:v>5.74</c:v>
                </c:pt>
                <c:pt idx="11478">
                  <c:v>5.74</c:v>
                </c:pt>
                <c:pt idx="11479">
                  <c:v>5.7409999999999997</c:v>
                </c:pt>
                <c:pt idx="11480">
                  <c:v>5.7409999999999997</c:v>
                </c:pt>
                <c:pt idx="11481">
                  <c:v>5.742</c:v>
                </c:pt>
                <c:pt idx="11482">
                  <c:v>5.742</c:v>
                </c:pt>
                <c:pt idx="11483">
                  <c:v>5.7430000000000003</c:v>
                </c:pt>
                <c:pt idx="11484">
                  <c:v>5.7430000000000003</c:v>
                </c:pt>
                <c:pt idx="11485">
                  <c:v>5.7439999999999998</c:v>
                </c:pt>
                <c:pt idx="11486">
                  <c:v>5.7439999999999998</c:v>
                </c:pt>
                <c:pt idx="11487">
                  <c:v>5.7450000000000001</c:v>
                </c:pt>
                <c:pt idx="11488">
                  <c:v>5.7450000000000001</c:v>
                </c:pt>
                <c:pt idx="11489">
                  <c:v>5.7460000000000004</c:v>
                </c:pt>
                <c:pt idx="11490">
                  <c:v>5.7460000000000004</c:v>
                </c:pt>
                <c:pt idx="11491">
                  <c:v>5.7469999999999999</c:v>
                </c:pt>
                <c:pt idx="11492">
                  <c:v>5.7469999999999999</c:v>
                </c:pt>
                <c:pt idx="11493">
                  <c:v>5.7480000000000002</c:v>
                </c:pt>
                <c:pt idx="11494">
                  <c:v>5.7480000000000002</c:v>
                </c:pt>
                <c:pt idx="11495">
                  <c:v>5.7489999999999997</c:v>
                </c:pt>
                <c:pt idx="11496">
                  <c:v>5.7489999999999997</c:v>
                </c:pt>
                <c:pt idx="11497">
                  <c:v>5.75</c:v>
                </c:pt>
                <c:pt idx="11498">
                  <c:v>5.75</c:v>
                </c:pt>
                <c:pt idx="11499">
                  <c:v>5.7510000000000003</c:v>
                </c:pt>
                <c:pt idx="11500">
                  <c:v>5.7510000000000003</c:v>
                </c:pt>
                <c:pt idx="11501">
                  <c:v>5.7519999999999998</c:v>
                </c:pt>
                <c:pt idx="11502">
                  <c:v>5.7519999999999998</c:v>
                </c:pt>
                <c:pt idx="11503">
                  <c:v>5.7530000000000001</c:v>
                </c:pt>
                <c:pt idx="11504">
                  <c:v>5.7530000000000001</c:v>
                </c:pt>
                <c:pt idx="11505">
                  <c:v>5.7539999999999996</c:v>
                </c:pt>
                <c:pt idx="11506">
                  <c:v>5.7539999999999996</c:v>
                </c:pt>
                <c:pt idx="11507">
                  <c:v>5.7549999999999999</c:v>
                </c:pt>
                <c:pt idx="11508">
                  <c:v>5.7549999999999999</c:v>
                </c:pt>
                <c:pt idx="11509">
                  <c:v>5.7560000000000002</c:v>
                </c:pt>
                <c:pt idx="11510">
                  <c:v>5.7560000000000002</c:v>
                </c:pt>
                <c:pt idx="11511">
                  <c:v>5.7569999999999997</c:v>
                </c:pt>
                <c:pt idx="11512">
                  <c:v>5.7569999999999997</c:v>
                </c:pt>
                <c:pt idx="11513">
                  <c:v>5.758</c:v>
                </c:pt>
                <c:pt idx="11514">
                  <c:v>5.758</c:v>
                </c:pt>
                <c:pt idx="11515">
                  <c:v>5.7590000000000003</c:v>
                </c:pt>
                <c:pt idx="11516">
                  <c:v>5.7590000000000003</c:v>
                </c:pt>
                <c:pt idx="11517">
                  <c:v>5.76</c:v>
                </c:pt>
                <c:pt idx="11518">
                  <c:v>5.76</c:v>
                </c:pt>
                <c:pt idx="11519">
                  <c:v>5.7610000000000001</c:v>
                </c:pt>
                <c:pt idx="11520">
                  <c:v>5.7610000000000001</c:v>
                </c:pt>
                <c:pt idx="11521">
                  <c:v>5.7619999999999996</c:v>
                </c:pt>
                <c:pt idx="11522">
                  <c:v>5.7619999999999996</c:v>
                </c:pt>
                <c:pt idx="11523">
                  <c:v>5.7629999999999999</c:v>
                </c:pt>
                <c:pt idx="11524">
                  <c:v>5.7629999999999999</c:v>
                </c:pt>
                <c:pt idx="11525">
                  <c:v>5.7640000000000002</c:v>
                </c:pt>
                <c:pt idx="11526">
                  <c:v>5.7640000000000002</c:v>
                </c:pt>
                <c:pt idx="11527">
                  <c:v>5.7649999999999997</c:v>
                </c:pt>
                <c:pt idx="11528">
                  <c:v>5.7649999999999997</c:v>
                </c:pt>
                <c:pt idx="11529">
                  <c:v>5.766</c:v>
                </c:pt>
                <c:pt idx="11530">
                  <c:v>5.766</c:v>
                </c:pt>
                <c:pt idx="11531">
                  <c:v>5.7670000000000003</c:v>
                </c:pt>
                <c:pt idx="11532">
                  <c:v>5.7670000000000003</c:v>
                </c:pt>
                <c:pt idx="11533">
                  <c:v>5.7679999999999998</c:v>
                </c:pt>
                <c:pt idx="11534">
                  <c:v>5.7679999999999998</c:v>
                </c:pt>
                <c:pt idx="11535">
                  <c:v>5.7690000000000001</c:v>
                </c:pt>
                <c:pt idx="11536">
                  <c:v>5.7690000000000001</c:v>
                </c:pt>
                <c:pt idx="11537">
                  <c:v>5.77</c:v>
                </c:pt>
                <c:pt idx="11538">
                  <c:v>5.77</c:v>
                </c:pt>
                <c:pt idx="11539">
                  <c:v>5.7709999999999999</c:v>
                </c:pt>
                <c:pt idx="11540">
                  <c:v>5.7709999999999999</c:v>
                </c:pt>
                <c:pt idx="11541">
                  <c:v>5.7720000000000002</c:v>
                </c:pt>
                <c:pt idx="11542">
                  <c:v>5.7720000000000002</c:v>
                </c:pt>
                <c:pt idx="11543">
                  <c:v>5.7729999999999997</c:v>
                </c:pt>
                <c:pt idx="11544">
                  <c:v>5.7729999999999997</c:v>
                </c:pt>
                <c:pt idx="11545">
                  <c:v>5.774</c:v>
                </c:pt>
                <c:pt idx="11546">
                  <c:v>5.774</c:v>
                </c:pt>
                <c:pt idx="11547">
                  <c:v>5.7750000000000004</c:v>
                </c:pt>
                <c:pt idx="11548">
                  <c:v>5.7750000000000004</c:v>
                </c:pt>
                <c:pt idx="11549">
                  <c:v>5.7759999999999998</c:v>
                </c:pt>
                <c:pt idx="11550">
                  <c:v>5.7759999999999998</c:v>
                </c:pt>
                <c:pt idx="11551">
                  <c:v>5.7770000000000001</c:v>
                </c:pt>
                <c:pt idx="11552">
                  <c:v>5.7770000000000001</c:v>
                </c:pt>
                <c:pt idx="11553">
                  <c:v>5.7779999999999996</c:v>
                </c:pt>
                <c:pt idx="11554">
                  <c:v>5.7779999999999996</c:v>
                </c:pt>
                <c:pt idx="11555">
                  <c:v>5.7789999999999999</c:v>
                </c:pt>
                <c:pt idx="11556">
                  <c:v>5.7789999999999999</c:v>
                </c:pt>
                <c:pt idx="11557">
                  <c:v>5.78</c:v>
                </c:pt>
                <c:pt idx="11558">
                  <c:v>5.78</c:v>
                </c:pt>
                <c:pt idx="11559">
                  <c:v>5.7809999999999997</c:v>
                </c:pt>
                <c:pt idx="11560">
                  <c:v>5.7809999999999997</c:v>
                </c:pt>
                <c:pt idx="11561">
                  <c:v>5.782</c:v>
                </c:pt>
                <c:pt idx="11562">
                  <c:v>5.782</c:v>
                </c:pt>
                <c:pt idx="11563">
                  <c:v>5.7830000000000004</c:v>
                </c:pt>
                <c:pt idx="11564">
                  <c:v>5.7830000000000004</c:v>
                </c:pt>
                <c:pt idx="11565">
                  <c:v>5.7839999999999998</c:v>
                </c:pt>
                <c:pt idx="11566">
                  <c:v>5.7839999999999998</c:v>
                </c:pt>
                <c:pt idx="11567">
                  <c:v>5.7850000000000001</c:v>
                </c:pt>
                <c:pt idx="11568">
                  <c:v>5.7850000000000001</c:v>
                </c:pt>
                <c:pt idx="11569">
                  <c:v>5.7859999999999996</c:v>
                </c:pt>
                <c:pt idx="11570">
                  <c:v>5.7859999999999996</c:v>
                </c:pt>
                <c:pt idx="11571">
                  <c:v>5.7869999999999999</c:v>
                </c:pt>
                <c:pt idx="11572">
                  <c:v>5.7869999999999999</c:v>
                </c:pt>
                <c:pt idx="11573">
                  <c:v>5.7880000000000003</c:v>
                </c:pt>
                <c:pt idx="11574">
                  <c:v>5.7880000000000003</c:v>
                </c:pt>
                <c:pt idx="11575">
                  <c:v>5.7889999999999997</c:v>
                </c:pt>
                <c:pt idx="11576">
                  <c:v>5.7889999999999997</c:v>
                </c:pt>
                <c:pt idx="11577">
                  <c:v>5.79</c:v>
                </c:pt>
                <c:pt idx="11578">
                  <c:v>5.79</c:v>
                </c:pt>
                <c:pt idx="11579">
                  <c:v>5.7910000000000004</c:v>
                </c:pt>
                <c:pt idx="11580">
                  <c:v>5.7910000000000004</c:v>
                </c:pt>
                <c:pt idx="11581">
                  <c:v>5.7919999999999998</c:v>
                </c:pt>
                <c:pt idx="11582">
                  <c:v>5.7919999999999998</c:v>
                </c:pt>
                <c:pt idx="11583">
                  <c:v>5.7930000000000001</c:v>
                </c:pt>
                <c:pt idx="11584">
                  <c:v>5.7930000000000001</c:v>
                </c:pt>
                <c:pt idx="11585">
                  <c:v>5.7939999999999996</c:v>
                </c:pt>
                <c:pt idx="11586">
                  <c:v>5.7939999999999996</c:v>
                </c:pt>
                <c:pt idx="11587">
                  <c:v>5.7949999999999999</c:v>
                </c:pt>
                <c:pt idx="11588">
                  <c:v>5.7949999999999999</c:v>
                </c:pt>
                <c:pt idx="11589">
                  <c:v>5.7960000000000003</c:v>
                </c:pt>
                <c:pt idx="11590">
                  <c:v>5.7960000000000003</c:v>
                </c:pt>
                <c:pt idx="11591">
                  <c:v>5.7969999999999997</c:v>
                </c:pt>
                <c:pt idx="11592">
                  <c:v>5.7969999999999997</c:v>
                </c:pt>
                <c:pt idx="11593">
                  <c:v>5.798</c:v>
                </c:pt>
                <c:pt idx="11594">
                  <c:v>5.798</c:v>
                </c:pt>
                <c:pt idx="11595">
                  <c:v>5.7990000000000004</c:v>
                </c:pt>
                <c:pt idx="11596">
                  <c:v>5.7990000000000004</c:v>
                </c:pt>
                <c:pt idx="11597">
                  <c:v>5.8</c:v>
                </c:pt>
                <c:pt idx="11598">
                  <c:v>5.8</c:v>
                </c:pt>
                <c:pt idx="11599">
                  <c:v>5.8010000000000002</c:v>
                </c:pt>
                <c:pt idx="11600">
                  <c:v>5.8010000000000002</c:v>
                </c:pt>
                <c:pt idx="11601">
                  <c:v>5.8019999999999996</c:v>
                </c:pt>
                <c:pt idx="11602">
                  <c:v>5.8019999999999996</c:v>
                </c:pt>
                <c:pt idx="11603">
                  <c:v>5.8029999999999999</c:v>
                </c:pt>
                <c:pt idx="11604">
                  <c:v>5.8029999999999999</c:v>
                </c:pt>
                <c:pt idx="11605">
                  <c:v>5.8040000000000003</c:v>
                </c:pt>
                <c:pt idx="11606">
                  <c:v>5.8040000000000003</c:v>
                </c:pt>
                <c:pt idx="11607">
                  <c:v>5.8049999999999997</c:v>
                </c:pt>
                <c:pt idx="11608">
                  <c:v>5.8049999999999997</c:v>
                </c:pt>
                <c:pt idx="11609">
                  <c:v>5.806</c:v>
                </c:pt>
                <c:pt idx="11610">
                  <c:v>5.806</c:v>
                </c:pt>
                <c:pt idx="11611">
                  <c:v>5.8070000000000004</c:v>
                </c:pt>
                <c:pt idx="11612">
                  <c:v>5.8070000000000004</c:v>
                </c:pt>
                <c:pt idx="11613">
                  <c:v>5.8079999999999998</c:v>
                </c:pt>
                <c:pt idx="11614">
                  <c:v>5.8079999999999998</c:v>
                </c:pt>
                <c:pt idx="11615">
                  <c:v>5.8090000000000002</c:v>
                </c:pt>
                <c:pt idx="11616">
                  <c:v>5.8090000000000002</c:v>
                </c:pt>
                <c:pt idx="11617">
                  <c:v>5.81</c:v>
                </c:pt>
                <c:pt idx="11618">
                  <c:v>5.81</c:v>
                </c:pt>
                <c:pt idx="11619">
                  <c:v>5.8109999999999999</c:v>
                </c:pt>
                <c:pt idx="11620">
                  <c:v>5.8109999999999999</c:v>
                </c:pt>
                <c:pt idx="11621">
                  <c:v>5.8120000000000003</c:v>
                </c:pt>
                <c:pt idx="11622">
                  <c:v>5.8120000000000003</c:v>
                </c:pt>
                <c:pt idx="11623">
                  <c:v>5.8129999999999997</c:v>
                </c:pt>
                <c:pt idx="11624">
                  <c:v>5.8129999999999997</c:v>
                </c:pt>
                <c:pt idx="11625">
                  <c:v>5.8140000000000001</c:v>
                </c:pt>
                <c:pt idx="11626">
                  <c:v>5.8140000000000001</c:v>
                </c:pt>
                <c:pt idx="11627">
                  <c:v>5.8150000000000004</c:v>
                </c:pt>
                <c:pt idx="11628">
                  <c:v>5.8150000000000004</c:v>
                </c:pt>
                <c:pt idx="11629">
                  <c:v>5.8159999999999998</c:v>
                </c:pt>
                <c:pt idx="11630">
                  <c:v>5.8159999999999998</c:v>
                </c:pt>
                <c:pt idx="11631">
                  <c:v>5.8170000000000002</c:v>
                </c:pt>
                <c:pt idx="11632">
                  <c:v>5.8170000000000002</c:v>
                </c:pt>
                <c:pt idx="11633">
                  <c:v>5.8179999999999996</c:v>
                </c:pt>
                <c:pt idx="11634">
                  <c:v>5.8179999999999996</c:v>
                </c:pt>
                <c:pt idx="11635">
                  <c:v>5.819</c:v>
                </c:pt>
                <c:pt idx="11636">
                  <c:v>5.819</c:v>
                </c:pt>
                <c:pt idx="11637">
                  <c:v>5.82</c:v>
                </c:pt>
                <c:pt idx="11638">
                  <c:v>5.82</c:v>
                </c:pt>
                <c:pt idx="11639">
                  <c:v>5.8209999999999997</c:v>
                </c:pt>
                <c:pt idx="11640">
                  <c:v>5.8209999999999997</c:v>
                </c:pt>
                <c:pt idx="11641">
                  <c:v>5.8220000000000001</c:v>
                </c:pt>
                <c:pt idx="11642">
                  <c:v>5.8220000000000001</c:v>
                </c:pt>
                <c:pt idx="11643">
                  <c:v>5.8230000000000004</c:v>
                </c:pt>
                <c:pt idx="11644">
                  <c:v>5.8230000000000004</c:v>
                </c:pt>
                <c:pt idx="11645">
                  <c:v>5.8239999999999998</c:v>
                </c:pt>
                <c:pt idx="11646">
                  <c:v>5.8239999999999998</c:v>
                </c:pt>
                <c:pt idx="11647">
                  <c:v>5.8250000000000002</c:v>
                </c:pt>
                <c:pt idx="11648">
                  <c:v>5.8250000000000002</c:v>
                </c:pt>
                <c:pt idx="11649">
                  <c:v>5.8259999999999996</c:v>
                </c:pt>
                <c:pt idx="11650">
                  <c:v>5.8259999999999996</c:v>
                </c:pt>
                <c:pt idx="11651">
                  <c:v>5.827</c:v>
                </c:pt>
                <c:pt idx="11652">
                  <c:v>5.827</c:v>
                </c:pt>
                <c:pt idx="11653">
                  <c:v>5.8280000000000003</c:v>
                </c:pt>
                <c:pt idx="11654">
                  <c:v>5.8280000000000003</c:v>
                </c:pt>
                <c:pt idx="11655">
                  <c:v>5.8289999999999997</c:v>
                </c:pt>
                <c:pt idx="11656">
                  <c:v>5.8289999999999997</c:v>
                </c:pt>
                <c:pt idx="11657">
                  <c:v>5.83</c:v>
                </c:pt>
                <c:pt idx="11658">
                  <c:v>5.83</c:v>
                </c:pt>
                <c:pt idx="11659">
                  <c:v>5.8310000000000004</c:v>
                </c:pt>
                <c:pt idx="11660">
                  <c:v>5.8310000000000004</c:v>
                </c:pt>
                <c:pt idx="11661">
                  <c:v>5.8319999999999999</c:v>
                </c:pt>
                <c:pt idx="11662">
                  <c:v>5.8319999999999999</c:v>
                </c:pt>
                <c:pt idx="11663">
                  <c:v>5.8330000000000002</c:v>
                </c:pt>
                <c:pt idx="11664">
                  <c:v>5.8330000000000002</c:v>
                </c:pt>
                <c:pt idx="11665">
                  <c:v>5.8339999999999996</c:v>
                </c:pt>
                <c:pt idx="11666">
                  <c:v>5.8339999999999996</c:v>
                </c:pt>
                <c:pt idx="11667">
                  <c:v>5.835</c:v>
                </c:pt>
                <c:pt idx="11668">
                  <c:v>5.835</c:v>
                </c:pt>
                <c:pt idx="11669">
                  <c:v>5.8360000000000003</c:v>
                </c:pt>
                <c:pt idx="11670">
                  <c:v>5.8360000000000003</c:v>
                </c:pt>
                <c:pt idx="11671">
                  <c:v>5.8369999999999997</c:v>
                </c:pt>
                <c:pt idx="11672">
                  <c:v>5.8369999999999997</c:v>
                </c:pt>
                <c:pt idx="11673">
                  <c:v>5.8380000000000001</c:v>
                </c:pt>
                <c:pt idx="11674">
                  <c:v>5.8380000000000001</c:v>
                </c:pt>
                <c:pt idx="11675">
                  <c:v>5.8390000000000004</c:v>
                </c:pt>
                <c:pt idx="11676">
                  <c:v>5.8390000000000004</c:v>
                </c:pt>
                <c:pt idx="11677">
                  <c:v>5.84</c:v>
                </c:pt>
                <c:pt idx="11678">
                  <c:v>5.84</c:v>
                </c:pt>
                <c:pt idx="11679">
                  <c:v>5.8410000000000002</c:v>
                </c:pt>
                <c:pt idx="11680">
                  <c:v>5.8410000000000002</c:v>
                </c:pt>
                <c:pt idx="11681">
                  <c:v>5.8419999999999996</c:v>
                </c:pt>
                <c:pt idx="11682">
                  <c:v>5.8419999999999996</c:v>
                </c:pt>
                <c:pt idx="11683">
                  <c:v>5.843</c:v>
                </c:pt>
                <c:pt idx="11684">
                  <c:v>5.843</c:v>
                </c:pt>
                <c:pt idx="11685">
                  <c:v>5.8440000000000003</c:v>
                </c:pt>
                <c:pt idx="11686">
                  <c:v>5.8440000000000003</c:v>
                </c:pt>
                <c:pt idx="11687">
                  <c:v>5.8449999999999998</c:v>
                </c:pt>
                <c:pt idx="11688">
                  <c:v>5.8449999999999998</c:v>
                </c:pt>
                <c:pt idx="11689">
                  <c:v>5.8460000000000001</c:v>
                </c:pt>
                <c:pt idx="11690">
                  <c:v>5.8460000000000001</c:v>
                </c:pt>
                <c:pt idx="11691">
                  <c:v>5.8470000000000004</c:v>
                </c:pt>
                <c:pt idx="11692">
                  <c:v>5.8470000000000004</c:v>
                </c:pt>
                <c:pt idx="11693">
                  <c:v>5.8479999999999999</c:v>
                </c:pt>
                <c:pt idx="11694">
                  <c:v>5.8479999999999999</c:v>
                </c:pt>
                <c:pt idx="11695">
                  <c:v>5.8490000000000002</c:v>
                </c:pt>
                <c:pt idx="11696">
                  <c:v>5.8490000000000002</c:v>
                </c:pt>
                <c:pt idx="11697">
                  <c:v>5.85</c:v>
                </c:pt>
                <c:pt idx="11698">
                  <c:v>5.85</c:v>
                </c:pt>
                <c:pt idx="11699">
                  <c:v>5.851</c:v>
                </c:pt>
                <c:pt idx="11700">
                  <c:v>5.851</c:v>
                </c:pt>
                <c:pt idx="11701">
                  <c:v>5.8520000000000003</c:v>
                </c:pt>
                <c:pt idx="11702">
                  <c:v>5.8520000000000003</c:v>
                </c:pt>
                <c:pt idx="11703">
                  <c:v>5.8529999999999998</c:v>
                </c:pt>
                <c:pt idx="11704">
                  <c:v>5.8529999999999998</c:v>
                </c:pt>
                <c:pt idx="11705">
                  <c:v>5.8540000000000001</c:v>
                </c:pt>
                <c:pt idx="11706">
                  <c:v>5.8540000000000001</c:v>
                </c:pt>
                <c:pt idx="11707">
                  <c:v>5.8550000000000004</c:v>
                </c:pt>
                <c:pt idx="11708">
                  <c:v>5.8550000000000004</c:v>
                </c:pt>
                <c:pt idx="11709">
                  <c:v>5.8559999999999999</c:v>
                </c:pt>
                <c:pt idx="11710">
                  <c:v>5.8559999999999999</c:v>
                </c:pt>
                <c:pt idx="11711">
                  <c:v>5.8570000000000002</c:v>
                </c:pt>
                <c:pt idx="11712">
                  <c:v>5.8570000000000002</c:v>
                </c:pt>
                <c:pt idx="11713">
                  <c:v>5.8579999999999997</c:v>
                </c:pt>
                <c:pt idx="11714">
                  <c:v>5.8579999999999997</c:v>
                </c:pt>
                <c:pt idx="11715">
                  <c:v>5.859</c:v>
                </c:pt>
                <c:pt idx="11716">
                  <c:v>5.859</c:v>
                </c:pt>
                <c:pt idx="11717">
                  <c:v>5.86</c:v>
                </c:pt>
                <c:pt idx="11718">
                  <c:v>5.86</c:v>
                </c:pt>
                <c:pt idx="11719">
                  <c:v>5.8609999999999998</c:v>
                </c:pt>
                <c:pt idx="11720">
                  <c:v>5.8609999999999998</c:v>
                </c:pt>
                <c:pt idx="11721">
                  <c:v>5.8620000000000001</c:v>
                </c:pt>
                <c:pt idx="11722">
                  <c:v>5.8620000000000001</c:v>
                </c:pt>
                <c:pt idx="11723">
                  <c:v>5.8630000000000004</c:v>
                </c:pt>
                <c:pt idx="11724">
                  <c:v>5.8630000000000004</c:v>
                </c:pt>
                <c:pt idx="11725">
                  <c:v>5.8639999999999999</c:v>
                </c:pt>
                <c:pt idx="11726">
                  <c:v>5.8639999999999999</c:v>
                </c:pt>
                <c:pt idx="11727">
                  <c:v>5.8650000000000002</c:v>
                </c:pt>
                <c:pt idx="11728">
                  <c:v>5.8650000000000002</c:v>
                </c:pt>
                <c:pt idx="11729">
                  <c:v>5.8659999999999997</c:v>
                </c:pt>
                <c:pt idx="11730">
                  <c:v>5.8659999999999997</c:v>
                </c:pt>
                <c:pt idx="11731">
                  <c:v>5.867</c:v>
                </c:pt>
                <c:pt idx="11732">
                  <c:v>5.867</c:v>
                </c:pt>
                <c:pt idx="11733">
                  <c:v>5.8680000000000003</c:v>
                </c:pt>
                <c:pt idx="11734">
                  <c:v>5.8680000000000003</c:v>
                </c:pt>
                <c:pt idx="11735">
                  <c:v>5.8689999999999998</c:v>
                </c:pt>
                <c:pt idx="11736">
                  <c:v>5.8689999999999998</c:v>
                </c:pt>
                <c:pt idx="11737">
                  <c:v>5.87</c:v>
                </c:pt>
                <c:pt idx="11738">
                  <c:v>5.87</c:v>
                </c:pt>
                <c:pt idx="11739">
                  <c:v>5.8710000000000004</c:v>
                </c:pt>
                <c:pt idx="11740">
                  <c:v>5.8710000000000004</c:v>
                </c:pt>
                <c:pt idx="11741">
                  <c:v>5.8719999999999999</c:v>
                </c:pt>
                <c:pt idx="11742">
                  <c:v>5.8719999999999999</c:v>
                </c:pt>
                <c:pt idx="11743">
                  <c:v>5.8730000000000002</c:v>
                </c:pt>
                <c:pt idx="11744">
                  <c:v>5.8730000000000002</c:v>
                </c:pt>
                <c:pt idx="11745">
                  <c:v>5.8739999999999997</c:v>
                </c:pt>
                <c:pt idx="11746">
                  <c:v>5.8739999999999997</c:v>
                </c:pt>
                <c:pt idx="11747">
                  <c:v>5.875</c:v>
                </c:pt>
                <c:pt idx="11748">
                  <c:v>5.875</c:v>
                </c:pt>
                <c:pt idx="11749">
                  <c:v>5.8760000000000003</c:v>
                </c:pt>
                <c:pt idx="11750">
                  <c:v>5.8760000000000003</c:v>
                </c:pt>
                <c:pt idx="11751">
                  <c:v>5.8769999999999998</c:v>
                </c:pt>
                <c:pt idx="11752">
                  <c:v>5.8769999999999998</c:v>
                </c:pt>
                <c:pt idx="11753">
                  <c:v>5.8780000000000001</c:v>
                </c:pt>
                <c:pt idx="11754">
                  <c:v>5.8780000000000001</c:v>
                </c:pt>
                <c:pt idx="11755">
                  <c:v>5.8789999999999996</c:v>
                </c:pt>
                <c:pt idx="11756">
                  <c:v>5.8789999999999996</c:v>
                </c:pt>
                <c:pt idx="11757">
                  <c:v>5.88</c:v>
                </c:pt>
                <c:pt idx="11758">
                  <c:v>5.88</c:v>
                </c:pt>
                <c:pt idx="11759">
                  <c:v>5.8810000000000002</c:v>
                </c:pt>
                <c:pt idx="11760">
                  <c:v>5.8810000000000002</c:v>
                </c:pt>
                <c:pt idx="11761">
                  <c:v>5.8819999999999997</c:v>
                </c:pt>
                <c:pt idx="11762">
                  <c:v>5.8819999999999997</c:v>
                </c:pt>
                <c:pt idx="11763">
                  <c:v>5.883</c:v>
                </c:pt>
                <c:pt idx="11764">
                  <c:v>5.883</c:v>
                </c:pt>
                <c:pt idx="11765">
                  <c:v>5.8840000000000003</c:v>
                </c:pt>
                <c:pt idx="11766">
                  <c:v>5.8840000000000003</c:v>
                </c:pt>
                <c:pt idx="11767">
                  <c:v>5.8849999999999998</c:v>
                </c:pt>
                <c:pt idx="11768">
                  <c:v>5.8849999999999998</c:v>
                </c:pt>
                <c:pt idx="11769">
                  <c:v>5.8860000000000001</c:v>
                </c:pt>
                <c:pt idx="11770">
                  <c:v>5.8860000000000001</c:v>
                </c:pt>
                <c:pt idx="11771">
                  <c:v>5.8869999999999996</c:v>
                </c:pt>
                <c:pt idx="11772">
                  <c:v>5.8869999999999996</c:v>
                </c:pt>
                <c:pt idx="11773">
                  <c:v>5.8879999999999999</c:v>
                </c:pt>
                <c:pt idx="11774">
                  <c:v>5.8879999999999999</c:v>
                </c:pt>
                <c:pt idx="11775">
                  <c:v>5.8890000000000002</c:v>
                </c:pt>
                <c:pt idx="11776">
                  <c:v>5.8890000000000002</c:v>
                </c:pt>
                <c:pt idx="11777">
                  <c:v>5.89</c:v>
                </c:pt>
                <c:pt idx="11778">
                  <c:v>5.89</c:v>
                </c:pt>
                <c:pt idx="11779">
                  <c:v>5.891</c:v>
                </c:pt>
                <c:pt idx="11780">
                  <c:v>5.891</c:v>
                </c:pt>
                <c:pt idx="11781">
                  <c:v>5.8920000000000003</c:v>
                </c:pt>
                <c:pt idx="11782">
                  <c:v>5.8920000000000003</c:v>
                </c:pt>
                <c:pt idx="11783">
                  <c:v>5.8929999999999998</c:v>
                </c:pt>
                <c:pt idx="11784">
                  <c:v>5.8929999999999998</c:v>
                </c:pt>
                <c:pt idx="11785">
                  <c:v>5.8940000000000001</c:v>
                </c:pt>
                <c:pt idx="11786">
                  <c:v>5.8940000000000001</c:v>
                </c:pt>
                <c:pt idx="11787">
                  <c:v>5.8949999999999996</c:v>
                </c:pt>
                <c:pt idx="11788">
                  <c:v>5.8949999999999996</c:v>
                </c:pt>
                <c:pt idx="11789">
                  <c:v>5.8959999999999999</c:v>
                </c:pt>
                <c:pt idx="11790">
                  <c:v>5.8959999999999999</c:v>
                </c:pt>
                <c:pt idx="11791">
                  <c:v>5.8970000000000002</c:v>
                </c:pt>
                <c:pt idx="11792">
                  <c:v>5.8970000000000002</c:v>
                </c:pt>
                <c:pt idx="11793">
                  <c:v>5.8979999999999997</c:v>
                </c:pt>
                <c:pt idx="11794">
                  <c:v>5.8979999999999997</c:v>
                </c:pt>
                <c:pt idx="11795">
                  <c:v>5.899</c:v>
                </c:pt>
                <c:pt idx="11796">
                  <c:v>5.899</c:v>
                </c:pt>
                <c:pt idx="11797">
                  <c:v>5.9</c:v>
                </c:pt>
                <c:pt idx="11798">
                  <c:v>5.9</c:v>
                </c:pt>
                <c:pt idx="11799">
                  <c:v>5.9009999999999998</c:v>
                </c:pt>
                <c:pt idx="11800">
                  <c:v>5.9009999999999998</c:v>
                </c:pt>
                <c:pt idx="11801">
                  <c:v>5.9020000000000001</c:v>
                </c:pt>
                <c:pt idx="11802">
                  <c:v>5.9020000000000001</c:v>
                </c:pt>
                <c:pt idx="11803">
                  <c:v>5.9029999999999996</c:v>
                </c:pt>
                <c:pt idx="11804">
                  <c:v>5.9029999999999996</c:v>
                </c:pt>
                <c:pt idx="11805">
                  <c:v>5.9039999999999999</c:v>
                </c:pt>
                <c:pt idx="11806">
                  <c:v>5.9039999999999999</c:v>
                </c:pt>
                <c:pt idx="11807">
                  <c:v>5.9050000000000002</c:v>
                </c:pt>
                <c:pt idx="11808">
                  <c:v>5.9050000000000002</c:v>
                </c:pt>
                <c:pt idx="11809">
                  <c:v>5.9059999999999997</c:v>
                </c:pt>
                <c:pt idx="11810">
                  <c:v>5.9059999999999997</c:v>
                </c:pt>
                <c:pt idx="11811">
                  <c:v>5.907</c:v>
                </c:pt>
                <c:pt idx="11812">
                  <c:v>5.907</c:v>
                </c:pt>
                <c:pt idx="11813">
                  <c:v>5.9080000000000004</c:v>
                </c:pt>
                <c:pt idx="11814">
                  <c:v>5.9080000000000004</c:v>
                </c:pt>
                <c:pt idx="11815">
                  <c:v>5.9089999999999998</c:v>
                </c:pt>
                <c:pt idx="11816">
                  <c:v>5.9089999999999998</c:v>
                </c:pt>
                <c:pt idx="11817">
                  <c:v>5.91</c:v>
                </c:pt>
                <c:pt idx="11818">
                  <c:v>5.91</c:v>
                </c:pt>
                <c:pt idx="11819">
                  <c:v>5.9109999999999996</c:v>
                </c:pt>
                <c:pt idx="11820">
                  <c:v>5.9109999999999996</c:v>
                </c:pt>
                <c:pt idx="11821">
                  <c:v>5.9119999999999999</c:v>
                </c:pt>
                <c:pt idx="11822">
                  <c:v>5.9119999999999999</c:v>
                </c:pt>
                <c:pt idx="11823">
                  <c:v>5.9130000000000003</c:v>
                </c:pt>
                <c:pt idx="11824">
                  <c:v>5.9130000000000003</c:v>
                </c:pt>
                <c:pt idx="11825">
                  <c:v>5.9139999999999997</c:v>
                </c:pt>
                <c:pt idx="11826">
                  <c:v>5.9139999999999997</c:v>
                </c:pt>
                <c:pt idx="11827">
                  <c:v>5.915</c:v>
                </c:pt>
                <c:pt idx="11828">
                  <c:v>5.915</c:v>
                </c:pt>
                <c:pt idx="11829">
                  <c:v>5.9160000000000004</c:v>
                </c:pt>
                <c:pt idx="11830">
                  <c:v>5.9160000000000004</c:v>
                </c:pt>
                <c:pt idx="11831">
                  <c:v>5.9169999999999998</c:v>
                </c:pt>
                <c:pt idx="11832">
                  <c:v>5.9169999999999998</c:v>
                </c:pt>
                <c:pt idx="11833">
                  <c:v>5.9180000000000001</c:v>
                </c:pt>
                <c:pt idx="11834">
                  <c:v>5.9180000000000001</c:v>
                </c:pt>
                <c:pt idx="11835">
                  <c:v>5.9189999999999996</c:v>
                </c:pt>
                <c:pt idx="11836">
                  <c:v>5.9189999999999996</c:v>
                </c:pt>
                <c:pt idx="11837">
                  <c:v>5.92</c:v>
                </c:pt>
                <c:pt idx="11838">
                  <c:v>5.92</c:v>
                </c:pt>
                <c:pt idx="11839">
                  <c:v>5.9210000000000003</c:v>
                </c:pt>
                <c:pt idx="11840">
                  <c:v>5.9210000000000003</c:v>
                </c:pt>
                <c:pt idx="11841">
                  <c:v>5.9219999999999997</c:v>
                </c:pt>
                <c:pt idx="11842">
                  <c:v>5.9219999999999997</c:v>
                </c:pt>
                <c:pt idx="11843">
                  <c:v>5.923</c:v>
                </c:pt>
                <c:pt idx="11844">
                  <c:v>5.923</c:v>
                </c:pt>
                <c:pt idx="11845">
                  <c:v>5.9240000000000004</c:v>
                </c:pt>
                <c:pt idx="11846">
                  <c:v>5.9240000000000004</c:v>
                </c:pt>
                <c:pt idx="11847">
                  <c:v>5.9249999999999998</c:v>
                </c:pt>
                <c:pt idx="11848">
                  <c:v>5.9249999999999998</c:v>
                </c:pt>
                <c:pt idx="11849">
                  <c:v>5.9260000000000002</c:v>
                </c:pt>
                <c:pt idx="11850">
                  <c:v>5.9260000000000002</c:v>
                </c:pt>
                <c:pt idx="11851">
                  <c:v>5.9269999999999996</c:v>
                </c:pt>
                <c:pt idx="11852">
                  <c:v>5.9269999999999996</c:v>
                </c:pt>
                <c:pt idx="11853">
                  <c:v>5.9279999999999999</c:v>
                </c:pt>
                <c:pt idx="11854">
                  <c:v>5.9279999999999999</c:v>
                </c:pt>
                <c:pt idx="11855">
                  <c:v>5.9290000000000003</c:v>
                </c:pt>
                <c:pt idx="11856">
                  <c:v>5.9290000000000003</c:v>
                </c:pt>
                <c:pt idx="11857">
                  <c:v>5.93</c:v>
                </c:pt>
                <c:pt idx="11858">
                  <c:v>5.93</c:v>
                </c:pt>
                <c:pt idx="11859">
                  <c:v>5.931</c:v>
                </c:pt>
                <c:pt idx="11860">
                  <c:v>5.931</c:v>
                </c:pt>
                <c:pt idx="11861">
                  <c:v>5.9320000000000004</c:v>
                </c:pt>
                <c:pt idx="11862">
                  <c:v>5.9320000000000004</c:v>
                </c:pt>
                <c:pt idx="11863">
                  <c:v>5.9329999999999998</c:v>
                </c:pt>
                <c:pt idx="11864">
                  <c:v>5.9329999999999998</c:v>
                </c:pt>
                <c:pt idx="11865">
                  <c:v>5.9340000000000002</c:v>
                </c:pt>
                <c:pt idx="11866">
                  <c:v>5.9340000000000002</c:v>
                </c:pt>
                <c:pt idx="11867">
                  <c:v>5.9349999999999996</c:v>
                </c:pt>
                <c:pt idx="11868">
                  <c:v>5.9349999999999996</c:v>
                </c:pt>
                <c:pt idx="11869">
                  <c:v>5.9359999999999999</c:v>
                </c:pt>
                <c:pt idx="11870">
                  <c:v>5.9359999999999999</c:v>
                </c:pt>
                <c:pt idx="11871">
                  <c:v>5.9370000000000003</c:v>
                </c:pt>
                <c:pt idx="11872">
                  <c:v>5.9370000000000003</c:v>
                </c:pt>
                <c:pt idx="11873">
                  <c:v>5.9379999999999997</c:v>
                </c:pt>
                <c:pt idx="11874">
                  <c:v>5.9379999999999997</c:v>
                </c:pt>
                <c:pt idx="11875">
                  <c:v>5.9390000000000001</c:v>
                </c:pt>
                <c:pt idx="11876">
                  <c:v>5.9390000000000001</c:v>
                </c:pt>
                <c:pt idx="11877">
                  <c:v>5.94</c:v>
                </c:pt>
                <c:pt idx="11878">
                  <c:v>5.94</c:v>
                </c:pt>
                <c:pt idx="11879">
                  <c:v>5.9409999999999998</c:v>
                </c:pt>
                <c:pt idx="11880">
                  <c:v>5.9409999999999998</c:v>
                </c:pt>
                <c:pt idx="11881">
                  <c:v>5.9420000000000002</c:v>
                </c:pt>
                <c:pt idx="11882">
                  <c:v>5.9420000000000002</c:v>
                </c:pt>
                <c:pt idx="11883">
                  <c:v>5.9429999999999996</c:v>
                </c:pt>
                <c:pt idx="11884">
                  <c:v>5.9429999999999996</c:v>
                </c:pt>
                <c:pt idx="11885">
                  <c:v>5.944</c:v>
                </c:pt>
                <c:pt idx="11886">
                  <c:v>5.944</c:v>
                </c:pt>
                <c:pt idx="11887">
                  <c:v>5.9450000000000003</c:v>
                </c:pt>
                <c:pt idx="11888">
                  <c:v>5.9450000000000003</c:v>
                </c:pt>
                <c:pt idx="11889">
                  <c:v>5.9459999999999997</c:v>
                </c:pt>
                <c:pt idx="11890">
                  <c:v>5.9459999999999997</c:v>
                </c:pt>
                <c:pt idx="11891">
                  <c:v>5.9470000000000001</c:v>
                </c:pt>
                <c:pt idx="11892">
                  <c:v>5.9470000000000001</c:v>
                </c:pt>
                <c:pt idx="11893">
                  <c:v>5.9480000000000004</c:v>
                </c:pt>
                <c:pt idx="11894">
                  <c:v>5.9480000000000004</c:v>
                </c:pt>
                <c:pt idx="11895">
                  <c:v>5.9489999999999998</c:v>
                </c:pt>
                <c:pt idx="11896">
                  <c:v>5.9489999999999998</c:v>
                </c:pt>
                <c:pt idx="11897">
                  <c:v>5.95</c:v>
                </c:pt>
                <c:pt idx="11898">
                  <c:v>5.95</c:v>
                </c:pt>
                <c:pt idx="11899">
                  <c:v>5.9509999999999996</c:v>
                </c:pt>
                <c:pt idx="11900">
                  <c:v>5.9509999999999996</c:v>
                </c:pt>
                <c:pt idx="11901">
                  <c:v>5.952</c:v>
                </c:pt>
                <c:pt idx="11902">
                  <c:v>5.952</c:v>
                </c:pt>
                <c:pt idx="11903">
                  <c:v>5.9530000000000003</c:v>
                </c:pt>
                <c:pt idx="11904">
                  <c:v>5.9530000000000003</c:v>
                </c:pt>
                <c:pt idx="11905">
                  <c:v>5.9539999999999997</c:v>
                </c:pt>
                <c:pt idx="11906">
                  <c:v>5.9539999999999997</c:v>
                </c:pt>
                <c:pt idx="11907">
                  <c:v>5.9550000000000001</c:v>
                </c:pt>
                <c:pt idx="11908">
                  <c:v>5.9550000000000001</c:v>
                </c:pt>
                <c:pt idx="11909">
                  <c:v>5.9560000000000004</c:v>
                </c:pt>
                <c:pt idx="11910">
                  <c:v>5.9560000000000004</c:v>
                </c:pt>
                <c:pt idx="11911">
                  <c:v>5.9569999999999999</c:v>
                </c:pt>
                <c:pt idx="11912">
                  <c:v>5.9569999999999999</c:v>
                </c:pt>
                <c:pt idx="11913">
                  <c:v>5.9580000000000002</c:v>
                </c:pt>
                <c:pt idx="11914">
                  <c:v>5.9580000000000002</c:v>
                </c:pt>
                <c:pt idx="11915">
                  <c:v>5.9589999999999996</c:v>
                </c:pt>
                <c:pt idx="11916">
                  <c:v>5.9589999999999996</c:v>
                </c:pt>
                <c:pt idx="11917">
                  <c:v>5.96</c:v>
                </c:pt>
                <c:pt idx="11918">
                  <c:v>5.96</c:v>
                </c:pt>
                <c:pt idx="11919">
                  <c:v>5.9610000000000003</c:v>
                </c:pt>
                <c:pt idx="11920">
                  <c:v>5.9610000000000003</c:v>
                </c:pt>
                <c:pt idx="11921">
                  <c:v>5.9619999999999997</c:v>
                </c:pt>
                <c:pt idx="11922">
                  <c:v>5.9619999999999997</c:v>
                </c:pt>
                <c:pt idx="11923">
                  <c:v>5.9630000000000001</c:v>
                </c:pt>
                <c:pt idx="11924">
                  <c:v>5.9630000000000001</c:v>
                </c:pt>
                <c:pt idx="11925">
                  <c:v>5.9640000000000004</c:v>
                </c:pt>
                <c:pt idx="11926">
                  <c:v>5.9640000000000004</c:v>
                </c:pt>
                <c:pt idx="11927">
                  <c:v>5.9649999999999999</c:v>
                </c:pt>
                <c:pt idx="11928">
                  <c:v>5.9649999999999999</c:v>
                </c:pt>
                <c:pt idx="11929">
                  <c:v>5.9660000000000002</c:v>
                </c:pt>
                <c:pt idx="11930">
                  <c:v>5.9660000000000002</c:v>
                </c:pt>
                <c:pt idx="11931">
                  <c:v>5.9669999999999996</c:v>
                </c:pt>
                <c:pt idx="11932">
                  <c:v>5.9669999999999996</c:v>
                </c:pt>
                <c:pt idx="11933">
                  <c:v>5.968</c:v>
                </c:pt>
                <c:pt idx="11934">
                  <c:v>5.968</c:v>
                </c:pt>
                <c:pt idx="11935">
                  <c:v>5.9690000000000003</c:v>
                </c:pt>
                <c:pt idx="11936">
                  <c:v>5.9690000000000003</c:v>
                </c:pt>
                <c:pt idx="11937">
                  <c:v>5.97</c:v>
                </c:pt>
                <c:pt idx="11938">
                  <c:v>5.97</c:v>
                </c:pt>
                <c:pt idx="11939">
                  <c:v>5.9710000000000001</c:v>
                </c:pt>
                <c:pt idx="11940">
                  <c:v>5.9710000000000001</c:v>
                </c:pt>
                <c:pt idx="11941">
                  <c:v>5.9720000000000004</c:v>
                </c:pt>
                <c:pt idx="11942">
                  <c:v>5.9720000000000004</c:v>
                </c:pt>
                <c:pt idx="11943">
                  <c:v>5.9729999999999999</c:v>
                </c:pt>
                <c:pt idx="11944">
                  <c:v>5.9729999999999999</c:v>
                </c:pt>
                <c:pt idx="11945">
                  <c:v>5.9740000000000002</c:v>
                </c:pt>
                <c:pt idx="11946">
                  <c:v>5.9740000000000002</c:v>
                </c:pt>
                <c:pt idx="11947">
                  <c:v>5.9749999999999996</c:v>
                </c:pt>
                <c:pt idx="11948">
                  <c:v>5.9749999999999996</c:v>
                </c:pt>
                <c:pt idx="11949">
                  <c:v>5.976</c:v>
                </c:pt>
                <c:pt idx="11950">
                  <c:v>5.976</c:v>
                </c:pt>
                <c:pt idx="11951">
                  <c:v>5.9770000000000003</c:v>
                </c:pt>
                <c:pt idx="11952">
                  <c:v>5.9770000000000003</c:v>
                </c:pt>
                <c:pt idx="11953">
                  <c:v>5.9779999999999998</c:v>
                </c:pt>
                <c:pt idx="11954">
                  <c:v>5.9779999999999998</c:v>
                </c:pt>
                <c:pt idx="11955">
                  <c:v>5.9790000000000001</c:v>
                </c:pt>
                <c:pt idx="11956">
                  <c:v>5.9790000000000001</c:v>
                </c:pt>
                <c:pt idx="11957">
                  <c:v>5.98</c:v>
                </c:pt>
                <c:pt idx="11958">
                  <c:v>5.98</c:v>
                </c:pt>
                <c:pt idx="11959">
                  <c:v>5.9809999999999999</c:v>
                </c:pt>
                <c:pt idx="11960">
                  <c:v>5.9809999999999999</c:v>
                </c:pt>
                <c:pt idx="11961">
                  <c:v>5.9820000000000002</c:v>
                </c:pt>
                <c:pt idx="11962">
                  <c:v>5.9820000000000002</c:v>
                </c:pt>
                <c:pt idx="11963">
                  <c:v>5.9829999999999997</c:v>
                </c:pt>
                <c:pt idx="11964">
                  <c:v>5.9829999999999997</c:v>
                </c:pt>
                <c:pt idx="11965">
                  <c:v>5.984</c:v>
                </c:pt>
                <c:pt idx="11966">
                  <c:v>5.984</c:v>
                </c:pt>
                <c:pt idx="11967">
                  <c:v>5.9850000000000003</c:v>
                </c:pt>
                <c:pt idx="11968">
                  <c:v>5.9850000000000003</c:v>
                </c:pt>
                <c:pt idx="11969">
                  <c:v>5.9859999999999998</c:v>
                </c:pt>
                <c:pt idx="11970">
                  <c:v>5.9859999999999998</c:v>
                </c:pt>
                <c:pt idx="11971">
                  <c:v>5.9870000000000001</c:v>
                </c:pt>
                <c:pt idx="11972">
                  <c:v>5.9870000000000001</c:v>
                </c:pt>
                <c:pt idx="11973">
                  <c:v>5.9880000000000004</c:v>
                </c:pt>
                <c:pt idx="11974">
                  <c:v>5.9880000000000004</c:v>
                </c:pt>
                <c:pt idx="11975">
                  <c:v>5.9889999999999999</c:v>
                </c:pt>
                <c:pt idx="11976">
                  <c:v>5.9889999999999999</c:v>
                </c:pt>
                <c:pt idx="11977">
                  <c:v>5.99</c:v>
                </c:pt>
                <c:pt idx="11978">
                  <c:v>5.99</c:v>
                </c:pt>
                <c:pt idx="11979">
                  <c:v>5.9909999999999997</c:v>
                </c:pt>
                <c:pt idx="11980">
                  <c:v>5.9909999999999997</c:v>
                </c:pt>
                <c:pt idx="11981">
                  <c:v>5.992</c:v>
                </c:pt>
                <c:pt idx="11982">
                  <c:v>5.992</c:v>
                </c:pt>
                <c:pt idx="11983">
                  <c:v>5.9930000000000003</c:v>
                </c:pt>
                <c:pt idx="11984">
                  <c:v>5.9930000000000003</c:v>
                </c:pt>
                <c:pt idx="11985">
                  <c:v>5.9939999999999998</c:v>
                </c:pt>
                <c:pt idx="11986">
                  <c:v>5.9939999999999998</c:v>
                </c:pt>
                <c:pt idx="11987">
                  <c:v>5.9950000000000001</c:v>
                </c:pt>
                <c:pt idx="11988">
                  <c:v>5.9950000000000001</c:v>
                </c:pt>
                <c:pt idx="11989">
                  <c:v>5.9960000000000004</c:v>
                </c:pt>
                <c:pt idx="11990">
                  <c:v>5.9960000000000004</c:v>
                </c:pt>
                <c:pt idx="11991">
                  <c:v>5.9969999999999999</c:v>
                </c:pt>
                <c:pt idx="11992">
                  <c:v>5.9969999999999999</c:v>
                </c:pt>
                <c:pt idx="11993">
                  <c:v>5.9980000000000002</c:v>
                </c:pt>
                <c:pt idx="11994">
                  <c:v>5.9980000000000002</c:v>
                </c:pt>
                <c:pt idx="11995">
                  <c:v>5.9989999999999997</c:v>
                </c:pt>
                <c:pt idx="11996">
                  <c:v>5.9989999999999997</c:v>
                </c:pt>
                <c:pt idx="11997">
                  <c:v>6</c:v>
                </c:pt>
                <c:pt idx="11998">
                  <c:v>6</c:v>
                </c:pt>
                <c:pt idx="11999">
                  <c:v>6.0010000000000003</c:v>
                </c:pt>
                <c:pt idx="12000">
                  <c:v>6.0010000000000003</c:v>
                </c:pt>
                <c:pt idx="12001">
                  <c:v>6.0019999999999998</c:v>
                </c:pt>
                <c:pt idx="12002">
                  <c:v>6.0019999999999998</c:v>
                </c:pt>
                <c:pt idx="12003">
                  <c:v>6.0030000000000001</c:v>
                </c:pt>
                <c:pt idx="12004">
                  <c:v>6.0030000000000001</c:v>
                </c:pt>
                <c:pt idx="12005">
                  <c:v>6.0039999999999996</c:v>
                </c:pt>
                <c:pt idx="12006">
                  <c:v>6.0039999999999996</c:v>
                </c:pt>
                <c:pt idx="12007">
                  <c:v>6.0049999999999999</c:v>
                </c:pt>
                <c:pt idx="12008">
                  <c:v>6.0049999999999999</c:v>
                </c:pt>
                <c:pt idx="12009">
                  <c:v>6.0060000000000002</c:v>
                </c:pt>
                <c:pt idx="12010">
                  <c:v>6.0060000000000002</c:v>
                </c:pt>
                <c:pt idx="12011">
                  <c:v>6.0069999999999997</c:v>
                </c:pt>
                <c:pt idx="12012">
                  <c:v>6.0069999999999997</c:v>
                </c:pt>
                <c:pt idx="12013">
                  <c:v>6.008</c:v>
                </c:pt>
                <c:pt idx="12014">
                  <c:v>6.008</c:v>
                </c:pt>
                <c:pt idx="12015">
                  <c:v>6.0090000000000003</c:v>
                </c:pt>
                <c:pt idx="12016">
                  <c:v>6.0090000000000003</c:v>
                </c:pt>
                <c:pt idx="12017">
                  <c:v>6.01</c:v>
                </c:pt>
                <c:pt idx="12018">
                  <c:v>6.01</c:v>
                </c:pt>
                <c:pt idx="12019">
                  <c:v>6.0110000000000001</c:v>
                </c:pt>
                <c:pt idx="12020">
                  <c:v>6.0110000000000001</c:v>
                </c:pt>
                <c:pt idx="12021">
                  <c:v>6.0119999999999996</c:v>
                </c:pt>
                <c:pt idx="12022">
                  <c:v>6.0119999999999996</c:v>
                </c:pt>
                <c:pt idx="12023">
                  <c:v>6.0129999999999999</c:v>
                </c:pt>
                <c:pt idx="12024">
                  <c:v>6.0129999999999999</c:v>
                </c:pt>
                <c:pt idx="12025">
                  <c:v>6.0140000000000002</c:v>
                </c:pt>
                <c:pt idx="12026">
                  <c:v>6.0140000000000002</c:v>
                </c:pt>
                <c:pt idx="12027">
                  <c:v>6.0149999999999997</c:v>
                </c:pt>
                <c:pt idx="12028">
                  <c:v>6.0149999999999997</c:v>
                </c:pt>
                <c:pt idx="12029">
                  <c:v>6.016</c:v>
                </c:pt>
                <c:pt idx="12030">
                  <c:v>6.016</c:v>
                </c:pt>
                <c:pt idx="12031">
                  <c:v>6.0170000000000003</c:v>
                </c:pt>
                <c:pt idx="12032">
                  <c:v>6.0170000000000003</c:v>
                </c:pt>
                <c:pt idx="12033">
                  <c:v>6.0179999999999998</c:v>
                </c:pt>
                <c:pt idx="12034">
                  <c:v>6.0179999999999998</c:v>
                </c:pt>
                <c:pt idx="12035">
                  <c:v>6.0190000000000001</c:v>
                </c:pt>
                <c:pt idx="12036">
                  <c:v>6.0190000000000001</c:v>
                </c:pt>
                <c:pt idx="12037">
                  <c:v>6.02</c:v>
                </c:pt>
                <c:pt idx="12038">
                  <c:v>6.02</c:v>
                </c:pt>
                <c:pt idx="12039">
                  <c:v>6.0209999999999999</c:v>
                </c:pt>
                <c:pt idx="12040">
                  <c:v>6.0209999999999999</c:v>
                </c:pt>
                <c:pt idx="12041">
                  <c:v>6.0220000000000002</c:v>
                </c:pt>
                <c:pt idx="12042">
                  <c:v>6.0220000000000002</c:v>
                </c:pt>
                <c:pt idx="12043">
                  <c:v>6.0229999999999997</c:v>
                </c:pt>
                <c:pt idx="12044">
                  <c:v>6.0229999999999997</c:v>
                </c:pt>
                <c:pt idx="12045">
                  <c:v>6.024</c:v>
                </c:pt>
                <c:pt idx="12046">
                  <c:v>6.024</c:v>
                </c:pt>
                <c:pt idx="12047">
                  <c:v>6.0250000000000004</c:v>
                </c:pt>
                <c:pt idx="12048">
                  <c:v>6.0250000000000004</c:v>
                </c:pt>
                <c:pt idx="12049">
                  <c:v>6.0259999999999998</c:v>
                </c:pt>
                <c:pt idx="12050">
                  <c:v>6.0259999999999998</c:v>
                </c:pt>
                <c:pt idx="12051">
                  <c:v>6.0270000000000001</c:v>
                </c:pt>
                <c:pt idx="12052">
                  <c:v>6.0270000000000001</c:v>
                </c:pt>
                <c:pt idx="12053">
                  <c:v>6.0279999999999996</c:v>
                </c:pt>
                <c:pt idx="12054">
                  <c:v>6.0279999999999996</c:v>
                </c:pt>
                <c:pt idx="12055">
                  <c:v>6.0289999999999999</c:v>
                </c:pt>
                <c:pt idx="12056">
                  <c:v>6.0289999999999999</c:v>
                </c:pt>
                <c:pt idx="12057">
                  <c:v>6.03</c:v>
                </c:pt>
                <c:pt idx="12058">
                  <c:v>6.03</c:v>
                </c:pt>
                <c:pt idx="12059">
                  <c:v>6.0309999999999997</c:v>
                </c:pt>
                <c:pt idx="12060">
                  <c:v>6.0309999999999997</c:v>
                </c:pt>
                <c:pt idx="12061">
                  <c:v>6.032</c:v>
                </c:pt>
                <c:pt idx="12062">
                  <c:v>6.032</c:v>
                </c:pt>
                <c:pt idx="12063">
                  <c:v>6.0330000000000004</c:v>
                </c:pt>
                <c:pt idx="12064">
                  <c:v>6.0330000000000004</c:v>
                </c:pt>
                <c:pt idx="12065">
                  <c:v>6.0339999999999998</c:v>
                </c:pt>
                <c:pt idx="12066">
                  <c:v>6.0339999999999998</c:v>
                </c:pt>
                <c:pt idx="12067">
                  <c:v>6.0350000000000001</c:v>
                </c:pt>
                <c:pt idx="12068">
                  <c:v>6.0350000000000001</c:v>
                </c:pt>
                <c:pt idx="12069">
                  <c:v>6.0359999999999996</c:v>
                </c:pt>
                <c:pt idx="12070">
                  <c:v>6.0359999999999996</c:v>
                </c:pt>
                <c:pt idx="12071">
                  <c:v>6.0369999999999999</c:v>
                </c:pt>
                <c:pt idx="12072">
                  <c:v>6.0369999999999999</c:v>
                </c:pt>
                <c:pt idx="12073">
                  <c:v>6.0380000000000003</c:v>
                </c:pt>
                <c:pt idx="12074">
                  <c:v>6.0380000000000003</c:v>
                </c:pt>
                <c:pt idx="12075">
                  <c:v>6.0389999999999997</c:v>
                </c:pt>
                <c:pt idx="12076">
                  <c:v>6.0389999999999997</c:v>
                </c:pt>
                <c:pt idx="12077">
                  <c:v>6.04</c:v>
                </c:pt>
                <c:pt idx="12078">
                  <c:v>6.04</c:v>
                </c:pt>
                <c:pt idx="12079">
                  <c:v>6.0410000000000004</c:v>
                </c:pt>
                <c:pt idx="12080">
                  <c:v>6.0410000000000004</c:v>
                </c:pt>
                <c:pt idx="12081">
                  <c:v>6.0419999999999998</c:v>
                </c:pt>
                <c:pt idx="12082">
                  <c:v>6.0419999999999998</c:v>
                </c:pt>
                <c:pt idx="12083">
                  <c:v>6.0430000000000001</c:v>
                </c:pt>
                <c:pt idx="12084">
                  <c:v>6.0430000000000001</c:v>
                </c:pt>
                <c:pt idx="12085">
                  <c:v>6.0439999999999996</c:v>
                </c:pt>
                <c:pt idx="12086">
                  <c:v>6.0439999999999996</c:v>
                </c:pt>
                <c:pt idx="12087">
                  <c:v>6.0449999999999999</c:v>
                </c:pt>
                <c:pt idx="12088">
                  <c:v>6.0449999999999999</c:v>
                </c:pt>
                <c:pt idx="12089">
                  <c:v>6.0460000000000003</c:v>
                </c:pt>
                <c:pt idx="12090">
                  <c:v>6.0460000000000003</c:v>
                </c:pt>
                <c:pt idx="12091">
                  <c:v>6.0469999999999997</c:v>
                </c:pt>
                <c:pt idx="12092">
                  <c:v>6.0469999999999997</c:v>
                </c:pt>
                <c:pt idx="12093">
                  <c:v>6.048</c:v>
                </c:pt>
                <c:pt idx="12094">
                  <c:v>6.048</c:v>
                </c:pt>
                <c:pt idx="12095">
                  <c:v>6.0490000000000004</c:v>
                </c:pt>
                <c:pt idx="12096">
                  <c:v>6.0490000000000004</c:v>
                </c:pt>
                <c:pt idx="12097">
                  <c:v>6.05</c:v>
                </c:pt>
                <c:pt idx="12098">
                  <c:v>6.05</c:v>
                </c:pt>
                <c:pt idx="12099">
                  <c:v>6.0510000000000002</c:v>
                </c:pt>
                <c:pt idx="12100">
                  <c:v>6.0510000000000002</c:v>
                </c:pt>
                <c:pt idx="12101">
                  <c:v>6.0519999999999996</c:v>
                </c:pt>
                <c:pt idx="12102">
                  <c:v>6.0519999999999996</c:v>
                </c:pt>
                <c:pt idx="12103">
                  <c:v>6.0529999999999999</c:v>
                </c:pt>
                <c:pt idx="12104">
                  <c:v>6.0529999999999999</c:v>
                </c:pt>
                <c:pt idx="12105">
                  <c:v>6.0540000000000003</c:v>
                </c:pt>
                <c:pt idx="12106">
                  <c:v>6.0540000000000003</c:v>
                </c:pt>
                <c:pt idx="12107">
                  <c:v>6.0549999999999997</c:v>
                </c:pt>
                <c:pt idx="12108">
                  <c:v>6.0549999999999997</c:v>
                </c:pt>
                <c:pt idx="12109">
                  <c:v>6.056</c:v>
                </c:pt>
                <c:pt idx="12110">
                  <c:v>6.056</c:v>
                </c:pt>
                <c:pt idx="12111">
                  <c:v>6.0570000000000004</c:v>
                </c:pt>
                <c:pt idx="12112">
                  <c:v>6.0570000000000004</c:v>
                </c:pt>
                <c:pt idx="12113">
                  <c:v>6.0579999999999998</c:v>
                </c:pt>
                <c:pt idx="12114">
                  <c:v>6.0579999999999998</c:v>
                </c:pt>
                <c:pt idx="12115">
                  <c:v>6.0590000000000002</c:v>
                </c:pt>
                <c:pt idx="12116">
                  <c:v>6.0590000000000002</c:v>
                </c:pt>
                <c:pt idx="12117">
                  <c:v>6.06</c:v>
                </c:pt>
                <c:pt idx="12118">
                  <c:v>6.06</c:v>
                </c:pt>
                <c:pt idx="12119">
                  <c:v>6.0609999999999999</c:v>
                </c:pt>
                <c:pt idx="12120">
                  <c:v>6.0609999999999999</c:v>
                </c:pt>
                <c:pt idx="12121">
                  <c:v>6.0620000000000003</c:v>
                </c:pt>
                <c:pt idx="12122">
                  <c:v>6.0620000000000003</c:v>
                </c:pt>
                <c:pt idx="12123">
                  <c:v>6.0629999999999997</c:v>
                </c:pt>
                <c:pt idx="12124">
                  <c:v>6.0629999999999997</c:v>
                </c:pt>
                <c:pt idx="12125">
                  <c:v>6.0640000000000001</c:v>
                </c:pt>
                <c:pt idx="12126">
                  <c:v>6.0640000000000001</c:v>
                </c:pt>
                <c:pt idx="12127">
                  <c:v>6.0650000000000004</c:v>
                </c:pt>
                <c:pt idx="12128">
                  <c:v>6.0650000000000004</c:v>
                </c:pt>
                <c:pt idx="12129">
                  <c:v>6.0659999999999998</c:v>
                </c:pt>
                <c:pt idx="12130">
                  <c:v>6.0659999999999998</c:v>
                </c:pt>
                <c:pt idx="12131">
                  <c:v>6.0670000000000002</c:v>
                </c:pt>
                <c:pt idx="12132">
                  <c:v>6.0670000000000002</c:v>
                </c:pt>
                <c:pt idx="12133">
                  <c:v>6.0679999999999996</c:v>
                </c:pt>
                <c:pt idx="12134">
                  <c:v>6.0679999999999996</c:v>
                </c:pt>
                <c:pt idx="12135">
                  <c:v>6.069</c:v>
                </c:pt>
                <c:pt idx="12136">
                  <c:v>6.069</c:v>
                </c:pt>
                <c:pt idx="12137">
                  <c:v>6.07</c:v>
                </c:pt>
                <c:pt idx="12138">
                  <c:v>6.07</c:v>
                </c:pt>
                <c:pt idx="12139">
                  <c:v>6.0709999999999997</c:v>
                </c:pt>
                <c:pt idx="12140">
                  <c:v>6.0709999999999997</c:v>
                </c:pt>
                <c:pt idx="12141">
                  <c:v>6.0720000000000001</c:v>
                </c:pt>
                <c:pt idx="12142">
                  <c:v>6.0720000000000001</c:v>
                </c:pt>
                <c:pt idx="12143">
                  <c:v>6.0730000000000004</c:v>
                </c:pt>
                <c:pt idx="12144">
                  <c:v>6.0730000000000004</c:v>
                </c:pt>
                <c:pt idx="12145">
                  <c:v>6.0739999999999998</c:v>
                </c:pt>
                <c:pt idx="12146">
                  <c:v>6.0739999999999998</c:v>
                </c:pt>
                <c:pt idx="12147">
                  <c:v>6.0750000000000002</c:v>
                </c:pt>
                <c:pt idx="12148">
                  <c:v>6.0750000000000002</c:v>
                </c:pt>
                <c:pt idx="12149">
                  <c:v>6.0759999999999996</c:v>
                </c:pt>
                <c:pt idx="12150">
                  <c:v>6.0759999999999996</c:v>
                </c:pt>
                <c:pt idx="12151">
                  <c:v>6.077</c:v>
                </c:pt>
                <c:pt idx="12152">
                  <c:v>6.077</c:v>
                </c:pt>
                <c:pt idx="12153">
                  <c:v>6.0780000000000003</c:v>
                </c:pt>
                <c:pt idx="12154">
                  <c:v>6.0780000000000003</c:v>
                </c:pt>
                <c:pt idx="12155">
                  <c:v>6.0789999999999997</c:v>
                </c:pt>
                <c:pt idx="12156">
                  <c:v>6.0789999999999997</c:v>
                </c:pt>
                <c:pt idx="12157">
                  <c:v>6.08</c:v>
                </c:pt>
                <c:pt idx="12158">
                  <c:v>6.08</c:v>
                </c:pt>
                <c:pt idx="12159">
                  <c:v>6.0810000000000004</c:v>
                </c:pt>
                <c:pt idx="12160">
                  <c:v>6.0810000000000004</c:v>
                </c:pt>
                <c:pt idx="12161">
                  <c:v>6.0819999999999999</c:v>
                </c:pt>
                <c:pt idx="12162">
                  <c:v>6.0819999999999999</c:v>
                </c:pt>
                <c:pt idx="12163">
                  <c:v>6.0830000000000002</c:v>
                </c:pt>
                <c:pt idx="12164">
                  <c:v>6.0830000000000002</c:v>
                </c:pt>
                <c:pt idx="12165">
                  <c:v>6.0839999999999996</c:v>
                </c:pt>
                <c:pt idx="12166">
                  <c:v>6.0839999999999996</c:v>
                </c:pt>
                <c:pt idx="12167">
                  <c:v>6.085</c:v>
                </c:pt>
                <c:pt idx="12168">
                  <c:v>6.085</c:v>
                </c:pt>
                <c:pt idx="12169">
                  <c:v>6.0860000000000003</c:v>
                </c:pt>
                <c:pt idx="12170">
                  <c:v>6.0860000000000003</c:v>
                </c:pt>
                <c:pt idx="12171">
                  <c:v>6.0869999999999997</c:v>
                </c:pt>
                <c:pt idx="12172">
                  <c:v>6.0869999999999997</c:v>
                </c:pt>
                <c:pt idx="12173">
                  <c:v>6.0880000000000001</c:v>
                </c:pt>
                <c:pt idx="12174">
                  <c:v>6.0880000000000001</c:v>
                </c:pt>
                <c:pt idx="12175">
                  <c:v>6.0890000000000004</c:v>
                </c:pt>
                <c:pt idx="12176">
                  <c:v>6.0890000000000004</c:v>
                </c:pt>
                <c:pt idx="12177">
                  <c:v>6.09</c:v>
                </c:pt>
                <c:pt idx="12178">
                  <c:v>6.09</c:v>
                </c:pt>
                <c:pt idx="12179">
                  <c:v>6.0910000000000002</c:v>
                </c:pt>
                <c:pt idx="12180">
                  <c:v>6.0910000000000002</c:v>
                </c:pt>
                <c:pt idx="12181">
                  <c:v>6.0919999999999996</c:v>
                </c:pt>
                <c:pt idx="12182">
                  <c:v>6.0919999999999996</c:v>
                </c:pt>
                <c:pt idx="12183">
                  <c:v>6.093</c:v>
                </c:pt>
                <c:pt idx="12184">
                  <c:v>6.093</c:v>
                </c:pt>
                <c:pt idx="12185">
                  <c:v>6.0940000000000003</c:v>
                </c:pt>
                <c:pt idx="12186">
                  <c:v>6.0940000000000003</c:v>
                </c:pt>
                <c:pt idx="12187">
                  <c:v>6.0949999999999998</c:v>
                </c:pt>
                <c:pt idx="12188">
                  <c:v>6.0949999999999998</c:v>
                </c:pt>
                <c:pt idx="12189">
                  <c:v>6.0960000000000001</c:v>
                </c:pt>
                <c:pt idx="12190">
                  <c:v>6.0960000000000001</c:v>
                </c:pt>
                <c:pt idx="12191">
                  <c:v>6.0970000000000004</c:v>
                </c:pt>
                <c:pt idx="12192">
                  <c:v>6.0970000000000004</c:v>
                </c:pt>
                <c:pt idx="12193">
                  <c:v>6.0979999999999999</c:v>
                </c:pt>
                <c:pt idx="12194">
                  <c:v>6.0979999999999999</c:v>
                </c:pt>
                <c:pt idx="12195">
                  <c:v>6.0990000000000002</c:v>
                </c:pt>
                <c:pt idx="12196">
                  <c:v>6.0990000000000002</c:v>
                </c:pt>
                <c:pt idx="12197">
                  <c:v>6.1</c:v>
                </c:pt>
                <c:pt idx="12198">
                  <c:v>6.1</c:v>
                </c:pt>
                <c:pt idx="12199">
                  <c:v>6.101</c:v>
                </c:pt>
                <c:pt idx="12200">
                  <c:v>6.101</c:v>
                </c:pt>
                <c:pt idx="12201">
                  <c:v>6.1020000000000003</c:v>
                </c:pt>
                <c:pt idx="12202">
                  <c:v>6.1020000000000003</c:v>
                </c:pt>
                <c:pt idx="12203">
                  <c:v>6.1029999999999998</c:v>
                </c:pt>
                <c:pt idx="12204">
                  <c:v>6.1029999999999998</c:v>
                </c:pt>
                <c:pt idx="12205">
                  <c:v>6.1040000000000001</c:v>
                </c:pt>
                <c:pt idx="12206">
                  <c:v>6.1040000000000001</c:v>
                </c:pt>
                <c:pt idx="12207">
                  <c:v>6.1050000000000004</c:v>
                </c:pt>
                <c:pt idx="12208">
                  <c:v>6.1050000000000004</c:v>
                </c:pt>
                <c:pt idx="12209">
                  <c:v>6.1059999999999999</c:v>
                </c:pt>
                <c:pt idx="12210">
                  <c:v>6.1059999999999999</c:v>
                </c:pt>
                <c:pt idx="12211">
                  <c:v>6.1070000000000002</c:v>
                </c:pt>
                <c:pt idx="12212">
                  <c:v>6.1070000000000002</c:v>
                </c:pt>
                <c:pt idx="12213">
                  <c:v>6.1079999999999997</c:v>
                </c:pt>
                <c:pt idx="12214">
                  <c:v>6.1079999999999997</c:v>
                </c:pt>
                <c:pt idx="12215">
                  <c:v>6.109</c:v>
                </c:pt>
                <c:pt idx="12216">
                  <c:v>6.109</c:v>
                </c:pt>
                <c:pt idx="12217">
                  <c:v>6.11</c:v>
                </c:pt>
                <c:pt idx="12218">
                  <c:v>6.11</c:v>
                </c:pt>
                <c:pt idx="12219">
                  <c:v>6.1109999999999998</c:v>
                </c:pt>
                <c:pt idx="12220">
                  <c:v>6.1109999999999998</c:v>
                </c:pt>
                <c:pt idx="12221">
                  <c:v>6.1120000000000001</c:v>
                </c:pt>
                <c:pt idx="12222">
                  <c:v>6.1120000000000001</c:v>
                </c:pt>
                <c:pt idx="12223">
                  <c:v>6.1130000000000004</c:v>
                </c:pt>
                <c:pt idx="12224">
                  <c:v>6.1130000000000004</c:v>
                </c:pt>
                <c:pt idx="12225">
                  <c:v>6.1139999999999999</c:v>
                </c:pt>
                <c:pt idx="12226">
                  <c:v>6.1139999999999999</c:v>
                </c:pt>
                <c:pt idx="12227">
                  <c:v>6.1150000000000002</c:v>
                </c:pt>
                <c:pt idx="12228">
                  <c:v>6.1150000000000002</c:v>
                </c:pt>
                <c:pt idx="12229">
                  <c:v>6.1159999999999997</c:v>
                </c:pt>
                <c:pt idx="12230">
                  <c:v>6.1159999999999997</c:v>
                </c:pt>
                <c:pt idx="12231">
                  <c:v>6.117</c:v>
                </c:pt>
                <c:pt idx="12232">
                  <c:v>6.117</c:v>
                </c:pt>
                <c:pt idx="12233">
                  <c:v>6.1180000000000003</c:v>
                </c:pt>
                <c:pt idx="12234">
                  <c:v>6.1180000000000003</c:v>
                </c:pt>
                <c:pt idx="12235">
                  <c:v>6.1189999999999998</c:v>
                </c:pt>
                <c:pt idx="12236">
                  <c:v>6.1189999999999998</c:v>
                </c:pt>
                <c:pt idx="12237">
                  <c:v>6.12</c:v>
                </c:pt>
                <c:pt idx="12238">
                  <c:v>6.12</c:v>
                </c:pt>
                <c:pt idx="12239">
                  <c:v>6.1210000000000004</c:v>
                </c:pt>
                <c:pt idx="12240">
                  <c:v>6.1210000000000004</c:v>
                </c:pt>
                <c:pt idx="12241">
                  <c:v>6.1219999999999999</c:v>
                </c:pt>
                <c:pt idx="12242">
                  <c:v>6.1219999999999999</c:v>
                </c:pt>
                <c:pt idx="12243">
                  <c:v>6.1230000000000002</c:v>
                </c:pt>
                <c:pt idx="12244">
                  <c:v>6.1230000000000002</c:v>
                </c:pt>
                <c:pt idx="12245">
                  <c:v>6.1239999999999997</c:v>
                </c:pt>
                <c:pt idx="12246">
                  <c:v>6.1239999999999997</c:v>
                </c:pt>
                <c:pt idx="12247">
                  <c:v>6.125</c:v>
                </c:pt>
                <c:pt idx="12248">
                  <c:v>6.125</c:v>
                </c:pt>
                <c:pt idx="12249">
                  <c:v>6.1260000000000003</c:v>
                </c:pt>
                <c:pt idx="12250">
                  <c:v>6.1260000000000003</c:v>
                </c:pt>
                <c:pt idx="12251">
                  <c:v>6.1269999999999998</c:v>
                </c:pt>
                <c:pt idx="12252">
                  <c:v>6.1269999999999998</c:v>
                </c:pt>
                <c:pt idx="12253">
                  <c:v>6.1280000000000001</c:v>
                </c:pt>
                <c:pt idx="12254">
                  <c:v>6.1280000000000001</c:v>
                </c:pt>
                <c:pt idx="12255">
                  <c:v>6.1289999999999996</c:v>
                </c:pt>
                <c:pt idx="12256">
                  <c:v>6.1289999999999996</c:v>
                </c:pt>
                <c:pt idx="12257">
                  <c:v>6.13</c:v>
                </c:pt>
                <c:pt idx="12258">
                  <c:v>6.13</c:v>
                </c:pt>
                <c:pt idx="12259">
                  <c:v>6.1310000000000002</c:v>
                </c:pt>
                <c:pt idx="12260">
                  <c:v>6.1310000000000002</c:v>
                </c:pt>
                <c:pt idx="12261">
                  <c:v>6.1319999999999997</c:v>
                </c:pt>
                <c:pt idx="12262">
                  <c:v>6.1319999999999997</c:v>
                </c:pt>
                <c:pt idx="12263">
                  <c:v>6.133</c:v>
                </c:pt>
                <c:pt idx="12264">
                  <c:v>6.133</c:v>
                </c:pt>
                <c:pt idx="12265">
                  <c:v>6.1340000000000003</c:v>
                </c:pt>
                <c:pt idx="12266">
                  <c:v>6.1340000000000003</c:v>
                </c:pt>
                <c:pt idx="12267">
                  <c:v>6.1349999999999998</c:v>
                </c:pt>
                <c:pt idx="12268">
                  <c:v>6.1349999999999998</c:v>
                </c:pt>
                <c:pt idx="12269">
                  <c:v>6.1360000000000001</c:v>
                </c:pt>
                <c:pt idx="12270">
                  <c:v>6.1360000000000001</c:v>
                </c:pt>
                <c:pt idx="12271">
                  <c:v>6.1369999999999996</c:v>
                </c:pt>
                <c:pt idx="12272">
                  <c:v>6.1369999999999996</c:v>
                </c:pt>
                <c:pt idx="12273">
                  <c:v>6.1379999999999999</c:v>
                </c:pt>
                <c:pt idx="12274">
                  <c:v>6.1379999999999999</c:v>
                </c:pt>
                <c:pt idx="12275">
                  <c:v>6.1390000000000002</c:v>
                </c:pt>
                <c:pt idx="12276">
                  <c:v>6.1390000000000002</c:v>
                </c:pt>
                <c:pt idx="12277">
                  <c:v>6.14</c:v>
                </c:pt>
                <c:pt idx="12278">
                  <c:v>6.14</c:v>
                </c:pt>
                <c:pt idx="12279">
                  <c:v>6.141</c:v>
                </c:pt>
                <c:pt idx="12280">
                  <c:v>6.141</c:v>
                </c:pt>
                <c:pt idx="12281">
                  <c:v>6.1420000000000003</c:v>
                </c:pt>
                <c:pt idx="12282">
                  <c:v>6.1420000000000003</c:v>
                </c:pt>
                <c:pt idx="12283">
                  <c:v>6.1429999999999998</c:v>
                </c:pt>
                <c:pt idx="12284">
                  <c:v>6.1429999999999998</c:v>
                </c:pt>
                <c:pt idx="12285">
                  <c:v>6.1440000000000001</c:v>
                </c:pt>
                <c:pt idx="12286">
                  <c:v>6.1440000000000001</c:v>
                </c:pt>
                <c:pt idx="12287">
                  <c:v>6.1449999999999996</c:v>
                </c:pt>
                <c:pt idx="12288">
                  <c:v>6.1449999999999996</c:v>
                </c:pt>
                <c:pt idx="12289">
                  <c:v>6.1459999999999999</c:v>
                </c:pt>
                <c:pt idx="12290">
                  <c:v>6.1459999999999999</c:v>
                </c:pt>
                <c:pt idx="12291">
                  <c:v>6.1470000000000002</c:v>
                </c:pt>
                <c:pt idx="12292">
                  <c:v>6.1470000000000002</c:v>
                </c:pt>
                <c:pt idx="12293">
                  <c:v>6.1479999999999997</c:v>
                </c:pt>
                <c:pt idx="12294">
                  <c:v>6.1479999999999997</c:v>
                </c:pt>
                <c:pt idx="12295">
                  <c:v>6.149</c:v>
                </c:pt>
                <c:pt idx="12296">
                  <c:v>6.149</c:v>
                </c:pt>
                <c:pt idx="12297">
                  <c:v>6.15</c:v>
                </c:pt>
                <c:pt idx="12298">
                  <c:v>6.15</c:v>
                </c:pt>
                <c:pt idx="12299">
                  <c:v>6.1509999999999998</c:v>
                </c:pt>
                <c:pt idx="12300">
                  <c:v>6.1509999999999998</c:v>
                </c:pt>
                <c:pt idx="12301">
                  <c:v>6.1520000000000001</c:v>
                </c:pt>
                <c:pt idx="12302">
                  <c:v>6.1520000000000001</c:v>
                </c:pt>
                <c:pt idx="12303">
                  <c:v>6.1529999999999996</c:v>
                </c:pt>
                <c:pt idx="12304">
                  <c:v>6.1529999999999996</c:v>
                </c:pt>
                <c:pt idx="12305">
                  <c:v>6.1539999999999999</c:v>
                </c:pt>
                <c:pt idx="12306">
                  <c:v>6.1539999999999999</c:v>
                </c:pt>
                <c:pt idx="12307">
                  <c:v>6.1550000000000002</c:v>
                </c:pt>
                <c:pt idx="12308">
                  <c:v>6.1550000000000002</c:v>
                </c:pt>
                <c:pt idx="12309">
                  <c:v>6.1559999999999997</c:v>
                </c:pt>
                <c:pt idx="12310">
                  <c:v>6.1559999999999997</c:v>
                </c:pt>
                <c:pt idx="12311">
                  <c:v>6.157</c:v>
                </c:pt>
                <c:pt idx="12312">
                  <c:v>6.157</c:v>
                </c:pt>
                <c:pt idx="12313">
                  <c:v>6.1580000000000004</c:v>
                </c:pt>
                <c:pt idx="12314">
                  <c:v>6.1580000000000004</c:v>
                </c:pt>
                <c:pt idx="12315">
                  <c:v>6.1589999999999998</c:v>
                </c:pt>
                <c:pt idx="12316">
                  <c:v>6.1589999999999998</c:v>
                </c:pt>
                <c:pt idx="12317">
                  <c:v>6.16</c:v>
                </c:pt>
                <c:pt idx="12318">
                  <c:v>6.16</c:v>
                </c:pt>
                <c:pt idx="12319">
                  <c:v>6.1609999999999996</c:v>
                </c:pt>
                <c:pt idx="12320">
                  <c:v>6.1609999999999996</c:v>
                </c:pt>
                <c:pt idx="12321">
                  <c:v>6.1619999999999999</c:v>
                </c:pt>
                <c:pt idx="12322">
                  <c:v>6.1619999999999999</c:v>
                </c:pt>
                <c:pt idx="12323">
                  <c:v>6.1630000000000003</c:v>
                </c:pt>
                <c:pt idx="12324">
                  <c:v>6.1630000000000003</c:v>
                </c:pt>
                <c:pt idx="12325">
                  <c:v>6.1639999999999997</c:v>
                </c:pt>
                <c:pt idx="12326">
                  <c:v>6.1639999999999997</c:v>
                </c:pt>
                <c:pt idx="12327">
                  <c:v>6.165</c:v>
                </c:pt>
                <c:pt idx="12328">
                  <c:v>6.165</c:v>
                </c:pt>
                <c:pt idx="12329">
                  <c:v>6.1660000000000004</c:v>
                </c:pt>
                <c:pt idx="12330">
                  <c:v>6.1660000000000004</c:v>
                </c:pt>
                <c:pt idx="12331">
                  <c:v>6.1669999999999998</c:v>
                </c:pt>
                <c:pt idx="12332">
                  <c:v>6.1669999999999998</c:v>
                </c:pt>
                <c:pt idx="12333">
                  <c:v>6.1680000000000001</c:v>
                </c:pt>
                <c:pt idx="12334">
                  <c:v>6.1680000000000001</c:v>
                </c:pt>
                <c:pt idx="12335">
                  <c:v>6.1689999999999996</c:v>
                </c:pt>
                <c:pt idx="12336">
                  <c:v>6.1689999999999996</c:v>
                </c:pt>
                <c:pt idx="12337">
                  <c:v>6.17</c:v>
                </c:pt>
                <c:pt idx="12338">
                  <c:v>6.17</c:v>
                </c:pt>
                <c:pt idx="12339">
                  <c:v>6.1710000000000003</c:v>
                </c:pt>
                <c:pt idx="12340">
                  <c:v>6.1710000000000003</c:v>
                </c:pt>
                <c:pt idx="12341">
                  <c:v>6.1719999999999997</c:v>
                </c:pt>
                <c:pt idx="12342">
                  <c:v>6.1719999999999997</c:v>
                </c:pt>
                <c:pt idx="12343">
                  <c:v>6.173</c:v>
                </c:pt>
                <c:pt idx="12344">
                  <c:v>6.173</c:v>
                </c:pt>
                <c:pt idx="12345">
                  <c:v>6.1740000000000004</c:v>
                </c:pt>
                <c:pt idx="12346">
                  <c:v>6.1740000000000004</c:v>
                </c:pt>
                <c:pt idx="12347">
                  <c:v>6.1749999999999998</c:v>
                </c:pt>
                <c:pt idx="12348">
                  <c:v>6.1749999999999998</c:v>
                </c:pt>
                <c:pt idx="12349">
                  <c:v>6.1760000000000002</c:v>
                </c:pt>
                <c:pt idx="12350">
                  <c:v>6.1760000000000002</c:v>
                </c:pt>
                <c:pt idx="12351">
                  <c:v>6.1769999999999996</c:v>
                </c:pt>
                <c:pt idx="12352">
                  <c:v>6.1769999999999996</c:v>
                </c:pt>
                <c:pt idx="12353">
                  <c:v>6.1779999999999999</c:v>
                </c:pt>
                <c:pt idx="12354">
                  <c:v>6.1779999999999999</c:v>
                </c:pt>
                <c:pt idx="12355">
                  <c:v>6.1790000000000003</c:v>
                </c:pt>
                <c:pt idx="12356">
                  <c:v>6.1790000000000003</c:v>
                </c:pt>
                <c:pt idx="12357">
                  <c:v>6.18</c:v>
                </c:pt>
                <c:pt idx="12358">
                  <c:v>6.18</c:v>
                </c:pt>
                <c:pt idx="12359">
                  <c:v>6.181</c:v>
                </c:pt>
                <c:pt idx="12360">
                  <c:v>6.181</c:v>
                </c:pt>
                <c:pt idx="12361">
                  <c:v>6.1820000000000004</c:v>
                </c:pt>
                <c:pt idx="12362">
                  <c:v>6.1820000000000004</c:v>
                </c:pt>
                <c:pt idx="12363">
                  <c:v>6.1829999999999998</c:v>
                </c:pt>
                <c:pt idx="12364">
                  <c:v>6.1829999999999998</c:v>
                </c:pt>
                <c:pt idx="12365">
                  <c:v>6.1840000000000002</c:v>
                </c:pt>
                <c:pt idx="12366">
                  <c:v>6.1840000000000002</c:v>
                </c:pt>
                <c:pt idx="12367">
                  <c:v>6.1849999999999996</c:v>
                </c:pt>
                <c:pt idx="12368">
                  <c:v>6.1849999999999996</c:v>
                </c:pt>
                <c:pt idx="12369">
                  <c:v>6.1859999999999999</c:v>
                </c:pt>
                <c:pt idx="12370">
                  <c:v>6.1859999999999999</c:v>
                </c:pt>
                <c:pt idx="12371">
                  <c:v>6.1870000000000003</c:v>
                </c:pt>
                <c:pt idx="12372">
                  <c:v>6.1870000000000003</c:v>
                </c:pt>
                <c:pt idx="12373">
                  <c:v>6.1879999999999997</c:v>
                </c:pt>
                <c:pt idx="12374">
                  <c:v>6.1879999999999997</c:v>
                </c:pt>
                <c:pt idx="12375">
                  <c:v>6.1890000000000001</c:v>
                </c:pt>
                <c:pt idx="12376">
                  <c:v>6.1890000000000001</c:v>
                </c:pt>
                <c:pt idx="12377">
                  <c:v>6.19</c:v>
                </c:pt>
                <c:pt idx="12378">
                  <c:v>6.19</c:v>
                </c:pt>
                <c:pt idx="12379">
                  <c:v>6.1909999999999998</c:v>
                </c:pt>
                <c:pt idx="12380">
                  <c:v>6.1909999999999998</c:v>
                </c:pt>
                <c:pt idx="12381">
                  <c:v>6.1920000000000002</c:v>
                </c:pt>
                <c:pt idx="12382">
                  <c:v>6.1920000000000002</c:v>
                </c:pt>
                <c:pt idx="12383">
                  <c:v>6.1929999999999996</c:v>
                </c:pt>
                <c:pt idx="12384">
                  <c:v>6.1929999999999996</c:v>
                </c:pt>
                <c:pt idx="12385">
                  <c:v>6.194</c:v>
                </c:pt>
                <c:pt idx="12386">
                  <c:v>6.194</c:v>
                </c:pt>
                <c:pt idx="12387">
                  <c:v>6.1950000000000003</c:v>
                </c:pt>
                <c:pt idx="12388">
                  <c:v>6.1950000000000003</c:v>
                </c:pt>
                <c:pt idx="12389">
                  <c:v>6.1959999999999997</c:v>
                </c:pt>
                <c:pt idx="12390">
                  <c:v>6.1959999999999997</c:v>
                </c:pt>
                <c:pt idx="12391">
                  <c:v>6.1970000000000001</c:v>
                </c:pt>
                <c:pt idx="12392">
                  <c:v>6.1970000000000001</c:v>
                </c:pt>
                <c:pt idx="12393">
                  <c:v>6.1980000000000004</c:v>
                </c:pt>
                <c:pt idx="12394">
                  <c:v>6.1980000000000004</c:v>
                </c:pt>
                <c:pt idx="12395">
                  <c:v>6.1989999999999998</c:v>
                </c:pt>
                <c:pt idx="12396">
                  <c:v>6.1989999999999998</c:v>
                </c:pt>
                <c:pt idx="12397">
                  <c:v>6.2</c:v>
                </c:pt>
                <c:pt idx="12398">
                  <c:v>6.2</c:v>
                </c:pt>
                <c:pt idx="12399">
                  <c:v>6.2009999999999996</c:v>
                </c:pt>
                <c:pt idx="12400">
                  <c:v>6.2009999999999996</c:v>
                </c:pt>
                <c:pt idx="12401">
                  <c:v>6.202</c:v>
                </c:pt>
                <c:pt idx="12402">
                  <c:v>6.202</c:v>
                </c:pt>
                <c:pt idx="12403">
                  <c:v>6.2030000000000003</c:v>
                </c:pt>
                <c:pt idx="12404">
                  <c:v>6.2030000000000003</c:v>
                </c:pt>
                <c:pt idx="12405">
                  <c:v>6.2039999999999997</c:v>
                </c:pt>
                <c:pt idx="12406">
                  <c:v>6.2039999999999997</c:v>
                </c:pt>
                <c:pt idx="12407">
                  <c:v>6.2050000000000001</c:v>
                </c:pt>
                <c:pt idx="12408">
                  <c:v>6.2050000000000001</c:v>
                </c:pt>
                <c:pt idx="12409">
                  <c:v>6.2060000000000004</c:v>
                </c:pt>
                <c:pt idx="12410">
                  <c:v>6.2060000000000004</c:v>
                </c:pt>
                <c:pt idx="12411">
                  <c:v>6.2069999999999999</c:v>
                </c:pt>
                <c:pt idx="12412">
                  <c:v>6.2069999999999999</c:v>
                </c:pt>
                <c:pt idx="12413">
                  <c:v>6.2080000000000002</c:v>
                </c:pt>
                <c:pt idx="12414">
                  <c:v>6.2080000000000002</c:v>
                </c:pt>
                <c:pt idx="12415">
                  <c:v>6.2089999999999996</c:v>
                </c:pt>
                <c:pt idx="12416">
                  <c:v>6.2089999999999996</c:v>
                </c:pt>
                <c:pt idx="12417">
                  <c:v>6.21</c:v>
                </c:pt>
                <c:pt idx="12418">
                  <c:v>6.21</c:v>
                </c:pt>
                <c:pt idx="12419">
                  <c:v>6.2110000000000003</c:v>
                </c:pt>
                <c:pt idx="12420">
                  <c:v>6.2110000000000003</c:v>
                </c:pt>
                <c:pt idx="12421">
                  <c:v>6.2119999999999997</c:v>
                </c:pt>
                <c:pt idx="12422">
                  <c:v>6.2119999999999997</c:v>
                </c:pt>
                <c:pt idx="12423">
                  <c:v>6.2130000000000001</c:v>
                </c:pt>
                <c:pt idx="12424">
                  <c:v>6.2130000000000001</c:v>
                </c:pt>
                <c:pt idx="12425">
                  <c:v>6.2140000000000004</c:v>
                </c:pt>
                <c:pt idx="12426">
                  <c:v>6.2140000000000004</c:v>
                </c:pt>
                <c:pt idx="12427">
                  <c:v>6.2149999999999999</c:v>
                </c:pt>
                <c:pt idx="12428">
                  <c:v>6.2149999999999999</c:v>
                </c:pt>
                <c:pt idx="12429">
                  <c:v>6.2160000000000002</c:v>
                </c:pt>
                <c:pt idx="12430">
                  <c:v>6.2160000000000002</c:v>
                </c:pt>
                <c:pt idx="12431">
                  <c:v>6.2169999999999996</c:v>
                </c:pt>
                <c:pt idx="12432">
                  <c:v>6.2169999999999996</c:v>
                </c:pt>
                <c:pt idx="12433">
                  <c:v>6.218</c:v>
                </c:pt>
                <c:pt idx="12434">
                  <c:v>6.218</c:v>
                </c:pt>
                <c:pt idx="12435">
                  <c:v>6.2190000000000003</c:v>
                </c:pt>
                <c:pt idx="12436">
                  <c:v>6.2190000000000003</c:v>
                </c:pt>
                <c:pt idx="12437">
                  <c:v>6.22</c:v>
                </c:pt>
                <c:pt idx="12438">
                  <c:v>6.22</c:v>
                </c:pt>
                <c:pt idx="12439">
                  <c:v>6.2210000000000001</c:v>
                </c:pt>
                <c:pt idx="12440">
                  <c:v>6.2210000000000001</c:v>
                </c:pt>
                <c:pt idx="12441">
                  <c:v>6.2220000000000004</c:v>
                </c:pt>
                <c:pt idx="12442">
                  <c:v>6.2220000000000004</c:v>
                </c:pt>
                <c:pt idx="12443">
                  <c:v>6.2229999999999999</c:v>
                </c:pt>
                <c:pt idx="12444">
                  <c:v>6.2229999999999999</c:v>
                </c:pt>
                <c:pt idx="12445">
                  <c:v>6.2240000000000002</c:v>
                </c:pt>
                <c:pt idx="12446">
                  <c:v>6.2240000000000002</c:v>
                </c:pt>
                <c:pt idx="12447">
                  <c:v>6.2249999999999996</c:v>
                </c:pt>
                <c:pt idx="12448">
                  <c:v>6.2249999999999996</c:v>
                </c:pt>
                <c:pt idx="12449">
                  <c:v>6.226</c:v>
                </c:pt>
                <c:pt idx="12450">
                  <c:v>6.226</c:v>
                </c:pt>
                <c:pt idx="12451">
                  <c:v>6.2270000000000003</c:v>
                </c:pt>
                <c:pt idx="12452">
                  <c:v>6.2270000000000003</c:v>
                </c:pt>
                <c:pt idx="12453">
                  <c:v>6.2279999999999998</c:v>
                </c:pt>
                <c:pt idx="12454">
                  <c:v>6.2279999999999998</c:v>
                </c:pt>
                <c:pt idx="12455">
                  <c:v>6.2290000000000001</c:v>
                </c:pt>
                <c:pt idx="12456">
                  <c:v>6.2290000000000001</c:v>
                </c:pt>
                <c:pt idx="12457">
                  <c:v>6.23</c:v>
                </c:pt>
                <c:pt idx="12458">
                  <c:v>6.23</c:v>
                </c:pt>
                <c:pt idx="12459">
                  <c:v>6.2309999999999999</c:v>
                </c:pt>
                <c:pt idx="12460">
                  <c:v>6.2309999999999999</c:v>
                </c:pt>
                <c:pt idx="12461">
                  <c:v>6.2320000000000002</c:v>
                </c:pt>
                <c:pt idx="12462">
                  <c:v>6.2320000000000002</c:v>
                </c:pt>
                <c:pt idx="12463">
                  <c:v>6.2329999999999997</c:v>
                </c:pt>
                <c:pt idx="12464">
                  <c:v>6.2329999999999997</c:v>
                </c:pt>
                <c:pt idx="12465">
                  <c:v>6.234</c:v>
                </c:pt>
                <c:pt idx="12466">
                  <c:v>6.234</c:v>
                </c:pt>
                <c:pt idx="12467">
                  <c:v>6.2350000000000003</c:v>
                </c:pt>
                <c:pt idx="12468">
                  <c:v>6.2350000000000003</c:v>
                </c:pt>
                <c:pt idx="12469">
                  <c:v>6.2359999999999998</c:v>
                </c:pt>
                <c:pt idx="12470">
                  <c:v>6.2359999999999998</c:v>
                </c:pt>
                <c:pt idx="12471">
                  <c:v>6.2370000000000001</c:v>
                </c:pt>
                <c:pt idx="12472">
                  <c:v>6.2370000000000001</c:v>
                </c:pt>
                <c:pt idx="12473">
                  <c:v>6.2380000000000004</c:v>
                </c:pt>
                <c:pt idx="12474">
                  <c:v>6.2380000000000004</c:v>
                </c:pt>
                <c:pt idx="12475">
                  <c:v>6.2389999999999999</c:v>
                </c:pt>
                <c:pt idx="12476">
                  <c:v>6.2389999999999999</c:v>
                </c:pt>
                <c:pt idx="12477">
                  <c:v>6.24</c:v>
                </c:pt>
                <c:pt idx="12478">
                  <c:v>6.24</c:v>
                </c:pt>
                <c:pt idx="12479">
                  <c:v>6.2409999999999997</c:v>
                </c:pt>
                <c:pt idx="12480">
                  <c:v>6.2409999999999997</c:v>
                </c:pt>
                <c:pt idx="12481">
                  <c:v>6.242</c:v>
                </c:pt>
                <c:pt idx="12482">
                  <c:v>6.242</c:v>
                </c:pt>
                <c:pt idx="12483">
                  <c:v>6.2430000000000003</c:v>
                </c:pt>
                <c:pt idx="12484">
                  <c:v>6.2430000000000003</c:v>
                </c:pt>
                <c:pt idx="12485">
                  <c:v>6.2439999999999998</c:v>
                </c:pt>
                <c:pt idx="12486">
                  <c:v>6.2439999999999998</c:v>
                </c:pt>
                <c:pt idx="12487">
                  <c:v>6.2450000000000001</c:v>
                </c:pt>
                <c:pt idx="12488">
                  <c:v>6.2450000000000001</c:v>
                </c:pt>
                <c:pt idx="12489">
                  <c:v>6.2460000000000004</c:v>
                </c:pt>
                <c:pt idx="12490">
                  <c:v>6.2460000000000004</c:v>
                </c:pt>
                <c:pt idx="12491">
                  <c:v>6.2469999999999999</c:v>
                </c:pt>
                <c:pt idx="12492">
                  <c:v>6.2469999999999999</c:v>
                </c:pt>
                <c:pt idx="12493">
                  <c:v>6.2480000000000002</c:v>
                </c:pt>
                <c:pt idx="12494">
                  <c:v>6.2480000000000002</c:v>
                </c:pt>
                <c:pt idx="12495">
                  <c:v>6.2489999999999997</c:v>
                </c:pt>
                <c:pt idx="12496">
                  <c:v>6.2489999999999997</c:v>
                </c:pt>
                <c:pt idx="12497">
                  <c:v>6.25</c:v>
                </c:pt>
                <c:pt idx="12498">
                  <c:v>6.25</c:v>
                </c:pt>
                <c:pt idx="12499">
                  <c:v>6.2510000000000003</c:v>
                </c:pt>
                <c:pt idx="12500">
                  <c:v>6.2510000000000003</c:v>
                </c:pt>
                <c:pt idx="12501">
                  <c:v>6.2519999999999998</c:v>
                </c:pt>
                <c:pt idx="12502">
                  <c:v>6.2519999999999998</c:v>
                </c:pt>
                <c:pt idx="12503">
                  <c:v>6.2530000000000001</c:v>
                </c:pt>
                <c:pt idx="12504">
                  <c:v>6.2530000000000001</c:v>
                </c:pt>
                <c:pt idx="12505">
                  <c:v>6.2539999999999996</c:v>
                </c:pt>
                <c:pt idx="12506">
                  <c:v>6.2539999999999996</c:v>
                </c:pt>
                <c:pt idx="12507">
                  <c:v>6.2549999999999999</c:v>
                </c:pt>
                <c:pt idx="12508">
                  <c:v>6.2549999999999999</c:v>
                </c:pt>
                <c:pt idx="12509">
                  <c:v>6.2560000000000002</c:v>
                </c:pt>
                <c:pt idx="12510">
                  <c:v>6.2560000000000002</c:v>
                </c:pt>
                <c:pt idx="12511">
                  <c:v>6.2569999999999997</c:v>
                </c:pt>
                <c:pt idx="12512">
                  <c:v>6.2569999999999997</c:v>
                </c:pt>
                <c:pt idx="12513">
                  <c:v>6.258</c:v>
                </c:pt>
                <c:pt idx="12514">
                  <c:v>6.258</c:v>
                </c:pt>
                <c:pt idx="12515">
                  <c:v>6.2590000000000003</c:v>
                </c:pt>
                <c:pt idx="12516">
                  <c:v>6.2590000000000003</c:v>
                </c:pt>
                <c:pt idx="12517">
                  <c:v>6.26</c:v>
                </c:pt>
                <c:pt idx="12518">
                  <c:v>6.26</c:v>
                </c:pt>
                <c:pt idx="12519">
                  <c:v>6.2610000000000001</c:v>
                </c:pt>
                <c:pt idx="12520">
                  <c:v>6.2610000000000001</c:v>
                </c:pt>
                <c:pt idx="12521">
                  <c:v>6.2619999999999996</c:v>
                </c:pt>
                <c:pt idx="12522">
                  <c:v>6.2619999999999996</c:v>
                </c:pt>
                <c:pt idx="12523">
                  <c:v>6.2629999999999999</c:v>
                </c:pt>
                <c:pt idx="12524">
                  <c:v>6.2629999999999999</c:v>
                </c:pt>
                <c:pt idx="12525">
                  <c:v>6.2640000000000002</c:v>
                </c:pt>
                <c:pt idx="12526">
                  <c:v>6.2640000000000002</c:v>
                </c:pt>
                <c:pt idx="12527">
                  <c:v>6.2649999999999997</c:v>
                </c:pt>
                <c:pt idx="12528">
                  <c:v>6.2649999999999997</c:v>
                </c:pt>
                <c:pt idx="12529">
                  <c:v>6.266</c:v>
                </c:pt>
                <c:pt idx="12530">
                  <c:v>6.266</c:v>
                </c:pt>
                <c:pt idx="12531">
                  <c:v>6.2670000000000003</c:v>
                </c:pt>
                <c:pt idx="12532">
                  <c:v>6.2670000000000003</c:v>
                </c:pt>
                <c:pt idx="12533">
                  <c:v>6.2679999999999998</c:v>
                </c:pt>
                <c:pt idx="12534">
                  <c:v>6.2679999999999998</c:v>
                </c:pt>
                <c:pt idx="12535">
                  <c:v>6.2690000000000001</c:v>
                </c:pt>
                <c:pt idx="12536">
                  <c:v>6.2690000000000001</c:v>
                </c:pt>
                <c:pt idx="12537">
                  <c:v>6.27</c:v>
                </c:pt>
                <c:pt idx="12538">
                  <c:v>6.27</c:v>
                </c:pt>
                <c:pt idx="12539">
                  <c:v>6.2709999999999999</c:v>
                </c:pt>
                <c:pt idx="12540">
                  <c:v>6.2709999999999999</c:v>
                </c:pt>
                <c:pt idx="12541">
                  <c:v>6.2720000000000002</c:v>
                </c:pt>
                <c:pt idx="12542">
                  <c:v>6.2720000000000002</c:v>
                </c:pt>
                <c:pt idx="12543">
                  <c:v>6.2729999999999997</c:v>
                </c:pt>
                <c:pt idx="12544">
                  <c:v>6.2729999999999997</c:v>
                </c:pt>
                <c:pt idx="12545">
                  <c:v>6.274</c:v>
                </c:pt>
                <c:pt idx="12546">
                  <c:v>6.274</c:v>
                </c:pt>
                <c:pt idx="12547">
                  <c:v>6.2750000000000004</c:v>
                </c:pt>
                <c:pt idx="12548">
                  <c:v>6.2750000000000004</c:v>
                </c:pt>
                <c:pt idx="12549">
                  <c:v>6.2759999999999998</c:v>
                </c:pt>
                <c:pt idx="12550">
                  <c:v>6.2759999999999998</c:v>
                </c:pt>
                <c:pt idx="12551">
                  <c:v>6.2770000000000001</c:v>
                </c:pt>
                <c:pt idx="12552">
                  <c:v>6.2770000000000001</c:v>
                </c:pt>
                <c:pt idx="12553">
                  <c:v>6.2779999999999996</c:v>
                </c:pt>
                <c:pt idx="12554">
                  <c:v>6.2779999999999996</c:v>
                </c:pt>
                <c:pt idx="12555">
                  <c:v>6.2789999999999999</c:v>
                </c:pt>
                <c:pt idx="12556">
                  <c:v>6.2789999999999999</c:v>
                </c:pt>
                <c:pt idx="12557">
                  <c:v>6.28</c:v>
                </c:pt>
                <c:pt idx="12558">
                  <c:v>6.28</c:v>
                </c:pt>
                <c:pt idx="12559">
                  <c:v>6.2809999999999997</c:v>
                </c:pt>
                <c:pt idx="12560">
                  <c:v>6.2809999999999997</c:v>
                </c:pt>
                <c:pt idx="12561">
                  <c:v>6.282</c:v>
                </c:pt>
                <c:pt idx="12562">
                  <c:v>6.282</c:v>
                </c:pt>
                <c:pt idx="12563">
                  <c:v>6.2830000000000004</c:v>
                </c:pt>
                <c:pt idx="12564">
                  <c:v>6.2830000000000004</c:v>
                </c:pt>
                <c:pt idx="12565">
                  <c:v>6.2839999999999998</c:v>
                </c:pt>
                <c:pt idx="12566">
                  <c:v>6.2839999999999998</c:v>
                </c:pt>
                <c:pt idx="12567">
                  <c:v>6.2850000000000001</c:v>
                </c:pt>
                <c:pt idx="12568">
                  <c:v>6.2850000000000001</c:v>
                </c:pt>
                <c:pt idx="12569">
                  <c:v>6.2859999999999996</c:v>
                </c:pt>
                <c:pt idx="12570">
                  <c:v>6.2859999999999996</c:v>
                </c:pt>
                <c:pt idx="12571">
                  <c:v>6.2869999999999999</c:v>
                </c:pt>
                <c:pt idx="12572">
                  <c:v>6.2869999999999999</c:v>
                </c:pt>
                <c:pt idx="12573">
                  <c:v>6.2880000000000003</c:v>
                </c:pt>
                <c:pt idx="12574">
                  <c:v>6.2880000000000003</c:v>
                </c:pt>
                <c:pt idx="12575">
                  <c:v>6.2889999999999997</c:v>
                </c:pt>
                <c:pt idx="12576">
                  <c:v>6.2889999999999997</c:v>
                </c:pt>
                <c:pt idx="12577">
                  <c:v>6.29</c:v>
                </c:pt>
                <c:pt idx="12578">
                  <c:v>6.29</c:v>
                </c:pt>
                <c:pt idx="12579">
                  <c:v>6.2910000000000004</c:v>
                </c:pt>
                <c:pt idx="12580">
                  <c:v>6.2910000000000004</c:v>
                </c:pt>
                <c:pt idx="12581">
                  <c:v>6.2919999999999998</c:v>
                </c:pt>
                <c:pt idx="12582">
                  <c:v>6.2919999999999998</c:v>
                </c:pt>
                <c:pt idx="12583">
                  <c:v>6.2930000000000001</c:v>
                </c:pt>
                <c:pt idx="12584">
                  <c:v>6.2930000000000001</c:v>
                </c:pt>
                <c:pt idx="12585">
                  <c:v>6.2939999999999996</c:v>
                </c:pt>
                <c:pt idx="12586">
                  <c:v>6.2939999999999996</c:v>
                </c:pt>
                <c:pt idx="12587">
                  <c:v>6.2949999999999999</c:v>
                </c:pt>
                <c:pt idx="12588">
                  <c:v>6.2949999999999999</c:v>
                </c:pt>
                <c:pt idx="12589">
                  <c:v>6.2960000000000003</c:v>
                </c:pt>
                <c:pt idx="12590">
                  <c:v>6.2960000000000003</c:v>
                </c:pt>
                <c:pt idx="12591">
                  <c:v>6.2969999999999997</c:v>
                </c:pt>
                <c:pt idx="12592">
                  <c:v>6.2969999999999997</c:v>
                </c:pt>
                <c:pt idx="12593">
                  <c:v>6.298</c:v>
                </c:pt>
                <c:pt idx="12594">
                  <c:v>6.298</c:v>
                </c:pt>
                <c:pt idx="12595">
                  <c:v>6.2990000000000004</c:v>
                </c:pt>
                <c:pt idx="12596">
                  <c:v>6.2990000000000004</c:v>
                </c:pt>
                <c:pt idx="12597">
                  <c:v>6.3</c:v>
                </c:pt>
                <c:pt idx="12598">
                  <c:v>6.3</c:v>
                </c:pt>
                <c:pt idx="12599">
                  <c:v>6.3010000000000002</c:v>
                </c:pt>
                <c:pt idx="12600">
                  <c:v>6.3010000000000002</c:v>
                </c:pt>
                <c:pt idx="12601">
                  <c:v>6.3019999999999996</c:v>
                </c:pt>
                <c:pt idx="12602">
                  <c:v>6.3019999999999996</c:v>
                </c:pt>
                <c:pt idx="12603">
                  <c:v>6.3029999999999999</c:v>
                </c:pt>
                <c:pt idx="12604">
                  <c:v>6.3029999999999999</c:v>
                </c:pt>
                <c:pt idx="12605">
                  <c:v>6.3040000000000003</c:v>
                </c:pt>
                <c:pt idx="12606">
                  <c:v>6.3040000000000003</c:v>
                </c:pt>
                <c:pt idx="12607">
                  <c:v>6.3049999999999997</c:v>
                </c:pt>
                <c:pt idx="12608">
                  <c:v>6.3049999999999997</c:v>
                </c:pt>
                <c:pt idx="12609">
                  <c:v>6.306</c:v>
                </c:pt>
                <c:pt idx="12610">
                  <c:v>6.306</c:v>
                </c:pt>
                <c:pt idx="12611">
                  <c:v>6.3070000000000004</c:v>
                </c:pt>
                <c:pt idx="12612">
                  <c:v>6.3070000000000004</c:v>
                </c:pt>
                <c:pt idx="12613">
                  <c:v>6.3079999999999998</c:v>
                </c:pt>
                <c:pt idx="12614">
                  <c:v>6.3079999999999998</c:v>
                </c:pt>
                <c:pt idx="12615">
                  <c:v>6.3090000000000002</c:v>
                </c:pt>
                <c:pt idx="12616">
                  <c:v>6.3090000000000002</c:v>
                </c:pt>
                <c:pt idx="12617">
                  <c:v>6.31</c:v>
                </c:pt>
                <c:pt idx="12618">
                  <c:v>6.31</c:v>
                </c:pt>
                <c:pt idx="12619">
                  <c:v>6.3109999999999999</c:v>
                </c:pt>
                <c:pt idx="12620">
                  <c:v>6.3109999999999999</c:v>
                </c:pt>
                <c:pt idx="12621">
                  <c:v>6.3120000000000003</c:v>
                </c:pt>
                <c:pt idx="12622">
                  <c:v>6.3120000000000003</c:v>
                </c:pt>
                <c:pt idx="12623">
                  <c:v>6.3129999999999997</c:v>
                </c:pt>
                <c:pt idx="12624">
                  <c:v>6.3129999999999997</c:v>
                </c:pt>
                <c:pt idx="12625">
                  <c:v>6.3140000000000001</c:v>
                </c:pt>
                <c:pt idx="12626">
                  <c:v>6.3140000000000001</c:v>
                </c:pt>
                <c:pt idx="12627">
                  <c:v>6.3150000000000004</c:v>
                </c:pt>
                <c:pt idx="12628">
                  <c:v>6.3150000000000004</c:v>
                </c:pt>
                <c:pt idx="12629">
                  <c:v>6.3159999999999998</c:v>
                </c:pt>
                <c:pt idx="12630">
                  <c:v>6.3159999999999998</c:v>
                </c:pt>
                <c:pt idx="12631">
                  <c:v>6.3170000000000002</c:v>
                </c:pt>
                <c:pt idx="12632">
                  <c:v>6.3170000000000002</c:v>
                </c:pt>
                <c:pt idx="12633">
                  <c:v>6.3179999999999996</c:v>
                </c:pt>
                <c:pt idx="12634">
                  <c:v>6.3179999999999996</c:v>
                </c:pt>
                <c:pt idx="12635">
                  <c:v>6.319</c:v>
                </c:pt>
                <c:pt idx="12636">
                  <c:v>6.319</c:v>
                </c:pt>
                <c:pt idx="12637">
                  <c:v>6.32</c:v>
                </c:pt>
                <c:pt idx="12638">
                  <c:v>6.32</c:v>
                </c:pt>
                <c:pt idx="12639">
                  <c:v>6.3209999999999997</c:v>
                </c:pt>
                <c:pt idx="12640">
                  <c:v>6.3209999999999997</c:v>
                </c:pt>
                <c:pt idx="12641">
                  <c:v>6.3220000000000001</c:v>
                </c:pt>
                <c:pt idx="12642">
                  <c:v>6.3220000000000001</c:v>
                </c:pt>
                <c:pt idx="12643">
                  <c:v>6.3230000000000004</c:v>
                </c:pt>
                <c:pt idx="12644">
                  <c:v>6.3230000000000004</c:v>
                </c:pt>
                <c:pt idx="12645">
                  <c:v>6.3239999999999998</c:v>
                </c:pt>
                <c:pt idx="12646">
                  <c:v>6.3239999999999998</c:v>
                </c:pt>
                <c:pt idx="12647">
                  <c:v>6.3250000000000002</c:v>
                </c:pt>
                <c:pt idx="12648">
                  <c:v>6.3250000000000002</c:v>
                </c:pt>
                <c:pt idx="12649">
                  <c:v>6.3259999999999996</c:v>
                </c:pt>
                <c:pt idx="12650">
                  <c:v>6.3259999999999996</c:v>
                </c:pt>
                <c:pt idx="12651">
                  <c:v>6.327</c:v>
                </c:pt>
                <c:pt idx="12652">
                  <c:v>6.327</c:v>
                </c:pt>
                <c:pt idx="12653">
                  <c:v>6.3280000000000003</c:v>
                </c:pt>
                <c:pt idx="12654">
                  <c:v>6.3280000000000003</c:v>
                </c:pt>
                <c:pt idx="12655">
                  <c:v>6.3289999999999997</c:v>
                </c:pt>
                <c:pt idx="12656">
                  <c:v>6.3289999999999997</c:v>
                </c:pt>
                <c:pt idx="12657">
                  <c:v>6.33</c:v>
                </c:pt>
                <c:pt idx="12658">
                  <c:v>6.33</c:v>
                </c:pt>
                <c:pt idx="12659">
                  <c:v>6.3310000000000004</c:v>
                </c:pt>
                <c:pt idx="12660">
                  <c:v>6.3310000000000004</c:v>
                </c:pt>
                <c:pt idx="12661">
                  <c:v>6.3319999999999999</c:v>
                </c:pt>
                <c:pt idx="12662">
                  <c:v>6.3319999999999999</c:v>
                </c:pt>
                <c:pt idx="12663">
                  <c:v>6.3330000000000002</c:v>
                </c:pt>
                <c:pt idx="12664">
                  <c:v>6.3330000000000002</c:v>
                </c:pt>
                <c:pt idx="12665">
                  <c:v>6.3339999999999996</c:v>
                </c:pt>
                <c:pt idx="12666">
                  <c:v>6.3339999999999996</c:v>
                </c:pt>
                <c:pt idx="12667">
                  <c:v>6.335</c:v>
                </c:pt>
                <c:pt idx="12668">
                  <c:v>6.335</c:v>
                </c:pt>
                <c:pt idx="12669">
                  <c:v>6.3360000000000003</c:v>
                </c:pt>
                <c:pt idx="12670">
                  <c:v>6.3360000000000003</c:v>
                </c:pt>
                <c:pt idx="12671">
                  <c:v>6.3369999999999997</c:v>
                </c:pt>
                <c:pt idx="12672">
                  <c:v>6.3369999999999997</c:v>
                </c:pt>
                <c:pt idx="12673">
                  <c:v>6.3380000000000001</c:v>
                </c:pt>
                <c:pt idx="12674">
                  <c:v>6.3380000000000001</c:v>
                </c:pt>
                <c:pt idx="12675">
                  <c:v>6.3390000000000004</c:v>
                </c:pt>
                <c:pt idx="12676">
                  <c:v>6.3390000000000004</c:v>
                </c:pt>
                <c:pt idx="12677">
                  <c:v>6.34</c:v>
                </c:pt>
                <c:pt idx="12678">
                  <c:v>6.34</c:v>
                </c:pt>
                <c:pt idx="12679">
                  <c:v>6.3410000000000002</c:v>
                </c:pt>
                <c:pt idx="12680">
                  <c:v>6.3410000000000002</c:v>
                </c:pt>
                <c:pt idx="12681">
                  <c:v>6.3419999999999996</c:v>
                </c:pt>
                <c:pt idx="12682">
                  <c:v>6.3419999999999996</c:v>
                </c:pt>
                <c:pt idx="12683">
                  <c:v>6.343</c:v>
                </c:pt>
                <c:pt idx="12684">
                  <c:v>6.343</c:v>
                </c:pt>
                <c:pt idx="12685">
                  <c:v>6.3440000000000003</c:v>
                </c:pt>
                <c:pt idx="12686">
                  <c:v>6.3440000000000003</c:v>
                </c:pt>
                <c:pt idx="12687">
                  <c:v>6.3449999999999998</c:v>
                </c:pt>
                <c:pt idx="12688">
                  <c:v>6.3449999999999998</c:v>
                </c:pt>
                <c:pt idx="12689">
                  <c:v>6.3460000000000001</c:v>
                </c:pt>
                <c:pt idx="12690">
                  <c:v>6.3460000000000001</c:v>
                </c:pt>
                <c:pt idx="12691">
                  <c:v>6.3470000000000004</c:v>
                </c:pt>
                <c:pt idx="12692">
                  <c:v>6.3470000000000004</c:v>
                </c:pt>
                <c:pt idx="12693">
                  <c:v>6.3479999999999999</c:v>
                </c:pt>
                <c:pt idx="12694">
                  <c:v>6.3479999999999999</c:v>
                </c:pt>
                <c:pt idx="12695">
                  <c:v>6.3490000000000002</c:v>
                </c:pt>
                <c:pt idx="12696">
                  <c:v>6.3490000000000002</c:v>
                </c:pt>
                <c:pt idx="12697">
                  <c:v>6.35</c:v>
                </c:pt>
                <c:pt idx="12698">
                  <c:v>6.35</c:v>
                </c:pt>
                <c:pt idx="12699">
                  <c:v>6.351</c:v>
                </c:pt>
                <c:pt idx="12700">
                  <c:v>6.351</c:v>
                </c:pt>
                <c:pt idx="12701">
                  <c:v>6.3520000000000003</c:v>
                </c:pt>
                <c:pt idx="12702">
                  <c:v>6.3520000000000003</c:v>
                </c:pt>
                <c:pt idx="12703">
                  <c:v>6.3529999999999998</c:v>
                </c:pt>
                <c:pt idx="12704">
                  <c:v>6.3529999999999998</c:v>
                </c:pt>
                <c:pt idx="12705">
                  <c:v>6.3540000000000001</c:v>
                </c:pt>
                <c:pt idx="12706">
                  <c:v>6.3540000000000001</c:v>
                </c:pt>
                <c:pt idx="12707">
                  <c:v>6.3550000000000004</c:v>
                </c:pt>
                <c:pt idx="12708">
                  <c:v>6.3550000000000004</c:v>
                </c:pt>
                <c:pt idx="12709">
                  <c:v>6.3559999999999999</c:v>
                </c:pt>
                <c:pt idx="12710">
                  <c:v>6.3559999999999999</c:v>
                </c:pt>
                <c:pt idx="12711">
                  <c:v>6.3570000000000002</c:v>
                </c:pt>
                <c:pt idx="12712">
                  <c:v>6.3570000000000002</c:v>
                </c:pt>
                <c:pt idx="12713">
                  <c:v>6.3579999999999997</c:v>
                </c:pt>
                <c:pt idx="12714">
                  <c:v>6.3579999999999997</c:v>
                </c:pt>
                <c:pt idx="12715">
                  <c:v>6.359</c:v>
                </c:pt>
                <c:pt idx="12716">
                  <c:v>6.359</c:v>
                </c:pt>
                <c:pt idx="12717">
                  <c:v>6.36</c:v>
                </c:pt>
                <c:pt idx="12718">
                  <c:v>6.36</c:v>
                </c:pt>
                <c:pt idx="12719">
                  <c:v>6.3609999999999998</c:v>
                </c:pt>
                <c:pt idx="12720">
                  <c:v>6.3609999999999998</c:v>
                </c:pt>
                <c:pt idx="12721">
                  <c:v>6.3620000000000001</c:v>
                </c:pt>
                <c:pt idx="12722">
                  <c:v>6.3620000000000001</c:v>
                </c:pt>
                <c:pt idx="12723">
                  <c:v>6.3630000000000004</c:v>
                </c:pt>
                <c:pt idx="12724">
                  <c:v>6.3630000000000004</c:v>
                </c:pt>
                <c:pt idx="12725">
                  <c:v>6.3639999999999999</c:v>
                </c:pt>
                <c:pt idx="12726">
                  <c:v>6.3639999999999999</c:v>
                </c:pt>
                <c:pt idx="12727">
                  <c:v>6.3650000000000002</c:v>
                </c:pt>
                <c:pt idx="12728">
                  <c:v>6.3650000000000002</c:v>
                </c:pt>
                <c:pt idx="12729">
                  <c:v>6.3659999999999997</c:v>
                </c:pt>
                <c:pt idx="12730">
                  <c:v>6.3659999999999997</c:v>
                </c:pt>
                <c:pt idx="12731">
                  <c:v>6.367</c:v>
                </c:pt>
                <c:pt idx="12732">
                  <c:v>6.367</c:v>
                </c:pt>
                <c:pt idx="12733">
                  <c:v>6.3680000000000003</c:v>
                </c:pt>
                <c:pt idx="12734">
                  <c:v>6.3680000000000003</c:v>
                </c:pt>
                <c:pt idx="12735">
                  <c:v>6.3689999999999998</c:v>
                </c:pt>
                <c:pt idx="12736">
                  <c:v>6.3689999999999998</c:v>
                </c:pt>
                <c:pt idx="12737">
                  <c:v>6.37</c:v>
                </c:pt>
                <c:pt idx="12738">
                  <c:v>6.37</c:v>
                </c:pt>
                <c:pt idx="12739">
                  <c:v>6.3710000000000004</c:v>
                </c:pt>
                <c:pt idx="12740">
                  <c:v>6.3710000000000004</c:v>
                </c:pt>
                <c:pt idx="12741">
                  <c:v>6.3719999999999999</c:v>
                </c:pt>
                <c:pt idx="12742">
                  <c:v>6.3719999999999999</c:v>
                </c:pt>
                <c:pt idx="12743">
                  <c:v>6.3730000000000002</c:v>
                </c:pt>
                <c:pt idx="12744">
                  <c:v>6.3730000000000002</c:v>
                </c:pt>
                <c:pt idx="12745">
                  <c:v>6.3739999999999997</c:v>
                </c:pt>
                <c:pt idx="12746">
                  <c:v>6.3739999999999997</c:v>
                </c:pt>
                <c:pt idx="12747">
                  <c:v>6.375</c:v>
                </c:pt>
                <c:pt idx="12748">
                  <c:v>6.375</c:v>
                </c:pt>
                <c:pt idx="12749">
                  <c:v>6.3760000000000003</c:v>
                </c:pt>
                <c:pt idx="12750">
                  <c:v>6.3760000000000003</c:v>
                </c:pt>
                <c:pt idx="12751">
                  <c:v>6.3769999999999998</c:v>
                </c:pt>
                <c:pt idx="12752">
                  <c:v>6.3769999999999998</c:v>
                </c:pt>
                <c:pt idx="12753">
                  <c:v>6.3780000000000001</c:v>
                </c:pt>
                <c:pt idx="12754">
                  <c:v>6.3780000000000001</c:v>
                </c:pt>
                <c:pt idx="12755">
                  <c:v>6.3789999999999996</c:v>
                </c:pt>
                <c:pt idx="12756">
                  <c:v>6.3789999999999996</c:v>
                </c:pt>
                <c:pt idx="12757">
                  <c:v>6.38</c:v>
                </c:pt>
                <c:pt idx="12758">
                  <c:v>6.38</c:v>
                </c:pt>
                <c:pt idx="12759">
                  <c:v>6.3810000000000002</c:v>
                </c:pt>
                <c:pt idx="12760">
                  <c:v>6.3810000000000002</c:v>
                </c:pt>
                <c:pt idx="12761">
                  <c:v>6.3819999999999997</c:v>
                </c:pt>
                <c:pt idx="12762">
                  <c:v>6.3819999999999997</c:v>
                </c:pt>
                <c:pt idx="12763">
                  <c:v>6.383</c:v>
                </c:pt>
                <c:pt idx="12764">
                  <c:v>6.383</c:v>
                </c:pt>
                <c:pt idx="12765">
                  <c:v>6.3840000000000003</c:v>
                </c:pt>
                <c:pt idx="12766">
                  <c:v>6.3840000000000003</c:v>
                </c:pt>
                <c:pt idx="12767">
                  <c:v>6.3849999999999998</c:v>
                </c:pt>
                <c:pt idx="12768">
                  <c:v>6.3849999999999998</c:v>
                </c:pt>
                <c:pt idx="12769">
                  <c:v>6.3860000000000001</c:v>
                </c:pt>
                <c:pt idx="12770">
                  <c:v>6.3860000000000001</c:v>
                </c:pt>
                <c:pt idx="12771">
                  <c:v>6.3869999999999996</c:v>
                </c:pt>
                <c:pt idx="12772">
                  <c:v>6.3869999999999996</c:v>
                </c:pt>
                <c:pt idx="12773">
                  <c:v>6.3879999999999999</c:v>
                </c:pt>
                <c:pt idx="12774">
                  <c:v>6.3879999999999999</c:v>
                </c:pt>
                <c:pt idx="12775">
                  <c:v>6.3890000000000002</c:v>
                </c:pt>
                <c:pt idx="12776">
                  <c:v>6.3890000000000002</c:v>
                </c:pt>
                <c:pt idx="12777">
                  <c:v>6.39</c:v>
                </c:pt>
                <c:pt idx="12778">
                  <c:v>6.39</c:v>
                </c:pt>
                <c:pt idx="12779">
                  <c:v>6.391</c:v>
                </c:pt>
                <c:pt idx="12780">
                  <c:v>6.391</c:v>
                </c:pt>
                <c:pt idx="12781">
                  <c:v>6.3920000000000003</c:v>
                </c:pt>
                <c:pt idx="12782">
                  <c:v>6.3920000000000003</c:v>
                </c:pt>
                <c:pt idx="12783">
                  <c:v>6.3929999999999998</c:v>
                </c:pt>
                <c:pt idx="12784">
                  <c:v>6.3929999999999998</c:v>
                </c:pt>
                <c:pt idx="12785">
                  <c:v>6.3940000000000001</c:v>
                </c:pt>
                <c:pt idx="12786">
                  <c:v>6.3940000000000001</c:v>
                </c:pt>
                <c:pt idx="12787">
                  <c:v>6.3949999999999996</c:v>
                </c:pt>
                <c:pt idx="12788">
                  <c:v>6.3949999999999996</c:v>
                </c:pt>
                <c:pt idx="12789">
                  <c:v>6.3959999999999999</c:v>
                </c:pt>
                <c:pt idx="12790">
                  <c:v>6.3959999999999999</c:v>
                </c:pt>
                <c:pt idx="12791">
                  <c:v>6.3970000000000002</c:v>
                </c:pt>
                <c:pt idx="12792">
                  <c:v>6.3970000000000002</c:v>
                </c:pt>
                <c:pt idx="12793">
                  <c:v>6.3979999999999997</c:v>
                </c:pt>
                <c:pt idx="12794">
                  <c:v>6.3979999999999997</c:v>
                </c:pt>
                <c:pt idx="12795">
                  <c:v>6.399</c:v>
                </c:pt>
                <c:pt idx="12796">
                  <c:v>6.399</c:v>
                </c:pt>
                <c:pt idx="12797">
                  <c:v>6.4</c:v>
                </c:pt>
                <c:pt idx="12798">
                  <c:v>6.4</c:v>
                </c:pt>
                <c:pt idx="12799">
                  <c:v>6.4009999999999998</c:v>
                </c:pt>
                <c:pt idx="12800">
                  <c:v>6.4009999999999998</c:v>
                </c:pt>
                <c:pt idx="12801">
                  <c:v>6.4020000000000001</c:v>
                </c:pt>
                <c:pt idx="12802">
                  <c:v>6.4020000000000001</c:v>
                </c:pt>
                <c:pt idx="12803">
                  <c:v>6.4029999999999996</c:v>
                </c:pt>
                <c:pt idx="12804">
                  <c:v>6.4029999999999996</c:v>
                </c:pt>
                <c:pt idx="12805">
                  <c:v>6.4039999999999999</c:v>
                </c:pt>
                <c:pt idx="12806">
                  <c:v>6.4039999999999999</c:v>
                </c:pt>
                <c:pt idx="12807">
                  <c:v>6.4050000000000002</c:v>
                </c:pt>
                <c:pt idx="12808">
                  <c:v>6.4050000000000002</c:v>
                </c:pt>
                <c:pt idx="12809">
                  <c:v>6.4059999999999997</c:v>
                </c:pt>
                <c:pt idx="12810">
                  <c:v>6.4059999999999997</c:v>
                </c:pt>
                <c:pt idx="12811">
                  <c:v>6.407</c:v>
                </c:pt>
                <c:pt idx="12812">
                  <c:v>6.407</c:v>
                </c:pt>
                <c:pt idx="12813">
                  <c:v>6.4080000000000004</c:v>
                </c:pt>
                <c:pt idx="12814">
                  <c:v>6.4080000000000004</c:v>
                </c:pt>
                <c:pt idx="12815">
                  <c:v>6.4089999999999998</c:v>
                </c:pt>
                <c:pt idx="12816">
                  <c:v>6.4089999999999998</c:v>
                </c:pt>
                <c:pt idx="12817">
                  <c:v>6.41</c:v>
                </c:pt>
                <c:pt idx="12818">
                  <c:v>6.41</c:v>
                </c:pt>
                <c:pt idx="12819">
                  <c:v>6.4109999999999996</c:v>
                </c:pt>
                <c:pt idx="12820">
                  <c:v>6.4109999999999996</c:v>
                </c:pt>
                <c:pt idx="12821">
                  <c:v>6.4119999999999999</c:v>
                </c:pt>
                <c:pt idx="12822">
                  <c:v>6.4119999999999999</c:v>
                </c:pt>
                <c:pt idx="12823">
                  <c:v>6.4130000000000003</c:v>
                </c:pt>
                <c:pt idx="12824">
                  <c:v>6.4130000000000003</c:v>
                </c:pt>
                <c:pt idx="12825">
                  <c:v>6.4139999999999997</c:v>
                </c:pt>
                <c:pt idx="12826">
                  <c:v>6.4139999999999997</c:v>
                </c:pt>
                <c:pt idx="12827">
                  <c:v>6.415</c:v>
                </c:pt>
                <c:pt idx="12828">
                  <c:v>6.415</c:v>
                </c:pt>
                <c:pt idx="12829">
                  <c:v>6.4160000000000004</c:v>
                </c:pt>
                <c:pt idx="12830">
                  <c:v>6.4160000000000004</c:v>
                </c:pt>
                <c:pt idx="12831">
                  <c:v>6.4169999999999998</c:v>
                </c:pt>
                <c:pt idx="12832">
                  <c:v>6.4169999999999998</c:v>
                </c:pt>
                <c:pt idx="12833">
                  <c:v>6.4180000000000001</c:v>
                </c:pt>
                <c:pt idx="12834">
                  <c:v>6.4180000000000001</c:v>
                </c:pt>
                <c:pt idx="12835">
                  <c:v>6.4189999999999996</c:v>
                </c:pt>
                <c:pt idx="12836">
                  <c:v>6.4189999999999996</c:v>
                </c:pt>
                <c:pt idx="12837">
                  <c:v>6.42</c:v>
                </c:pt>
                <c:pt idx="12838">
                  <c:v>6.42</c:v>
                </c:pt>
                <c:pt idx="12839">
                  <c:v>6.4210000000000003</c:v>
                </c:pt>
                <c:pt idx="12840">
                  <c:v>6.4210000000000003</c:v>
                </c:pt>
                <c:pt idx="12841">
                  <c:v>6.4219999999999997</c:v>
                </c:pt>
                <c:pt idx="12842">
                  <c:v>6.4219999999999997</c:v>
                </c:pt>
                <c:pt idx="12843">
                  <c:v>6.423</c:v>
                </c:pt>
                <c:pt idx="12844">
                  <c:v>6.423</c:v>
                </c:pt>
                <c:pt idx="12845">
                  <c:v>6.4240000000000004</c:v>
                </c:pt>
                <c:pt idx="12846">
                  <c:v>6.4240000000000004</c:v>
                </c:pt>
                <c:pt idx="12847">
                  <c:v>6.4249999999999998</c:v>
                </c:pt>
                <c:pt idx="12848">
                  <c:v>6.4249999999999998</c:v>
                </c:pt>
                <c:pt idx="12849">
                  <c:v>6.4260000000000002</c:v>
                </c:pt>
                <c:pt idx="12850">
                  <c:v>6.4260000000000002</c:v>
                </c:pt>
                <c:pt idx="12851">
                  <c:v>6.4269999999999996</c:v>
                </c:pt>
                <c:pt idx="12852">
                  <c:v>6.4269999999999996</c:v>
                </c:pt>
                <c:pt idx="12853">
                  <c:v>6.4279999999999999</c:v>
                </c:pt>
                <c:pt idx="12854">
                  <c:v>6.4279999999999999</c:v>
                </c:pt>
                <c:pt idx="12855">
                  <c:v>6.4290000000000003</c:v>
                </c:pt>
                <c:pt idx="12856">
                  <c:v>6.4290000000000003</c:v>
                </c:pt>
                <c:pt idx="12857">
                  <c:v>6.43</c:v>
                </c:pt>
                <c:pt idx="12858">
                  <c:v>6.43</c:v>
                </c:pt>
                <c:pt idx="12859">
                  <c:v>6.431</c:v>
                </c:pt>
                <c:pt idx="12860">
                  <c:v>6.431</c:v>
                </c:pt>
                <c:pt idx="12861">
                  <c:v>6.4320000000000004</c:v>
                </c:pt>
                <c:pt idx="12862">
                  <c:v>6.4320000000000004</c:v>
                </c:pt>
                <c:pt idx="12863">
                  <c:v>6.4329999999999998</c:v>
                </c:pt>
                <c:pt idx="12864">
                  <c:v>6.4329999999999998</c:v>
                </c:pt>
                <c:pt idx="12865">
                  <c:v>6.4340000000000002</c:v>
                </c:pt>
                <c:pt idx="12866">
                  <c:v>6.4340000000000002</c:v>
                </c:pt>
                <c:pt idx="12867">
                  <c:v>6.4349999999999996</c:v>
                </c:pt>
                <c:pt idx="12868">
                  <c:v>6.4349999999999996</c:v>
                </c:pt>
                <c:pt idx="12869">
                  <c:v>6.4359999999999999</c:v>
                </c:pt>
                <c:pt idx="12870">
                  <c:v>6.4359999999999999</c:v>
                </c:pt>
                <c:pt idx="12871">
                  <c:v>6.4370000000000003</c:v>
                </c:pt>
                <c:pt idx="12872">
                  <c:v>6.4370000000000003</c:v>
                </c:pt>
                <c:pt idx="12873">
                  <c:v>6.4379999999999997</c:v>
                </c:pt>
                <c:pt idx="12874">
                  <c:v>6.4379999999999997</c:v>
                </c:pt>
                <c:pt idx="12875">
                  <c:v>6.4390000000000001</c:v>
                </c:pt>
                <c:pt idx="12876">
                  <c:v>6.4390000000000001</c:v>
                </c:pt>
                <c:pt idx="12877">
                  <c:v>6.44</c:v>
                </c:pt>
                <c:pt idx="12878">
                  <c:v>6.44</c:v>
                </c:pt>
                <c:pt idx="12879">
                  <c:v>6.4409999999999998</c:v>
                </c:pt>
                <c:pt idx="12880">
                  <c:v>6.4409999999999998</c:v>
                </c:pt>
                <c:pt idx="12881">
                  <c:v>6.4420000000000002</c:v>
                </c:pt>
                <c:pt idx="12882">
                  <c:v>6.4420000000000002</c:v>
                </c:pt>
                <c:pt idx="12883">
                  <c:v>6.4429999999999996</c:v>
                </c:pt>
                <c:pt idx="12884">
                  <c:v>6.4429999999999996</c:v>
                </c:pt>
                <c:pt idx="12885">
                  <c:v>6.444</c:v>
                </c:pt>
                <c:pt idx="12886">
                  <c:v>6.444</c:v>
                </c:pt>
                <c:pt idx="12887">
                  <c:v>6.4450000000000003</c:v>
                </c:pt>
                <c:pt idx="12888">
                  <c:v>6.4450000000000003</c:v>
                </c:pt>
                <c:pt idx="12889">
                  <c:v>6.4459999999999997</c:v>
                </c:pt>
                <c:pt idx="12890">
                  <c:v>6.4459999999999997</c:v>
                </c:pt>
                <c:pt idx="12891">
                  <c:v>6.4470000000000001</c:v>
                </c:pt>
                <c:pt idx="12892">
                  <c:v>6.4470000000000001</c:v>
                </c:pt>
                <c:pt idx="12893">
                  <c:v>6.4480000000000004</c:v>
                </c:pt>
                <c:pt idx="12894">
                  <c:v>6.4480000000000004</c:v>
                </c:pt>
                <c:pt idx="12895">
                  <c:v>6.4489999999999998</c:v>
                </c:pt>
                <c:pt idx="12896">
                  <c:v>6.4489999999999998</c:v>
                </c:pt>
                <c:pt idx="12897">
                  <c:v>6.45</c:v>
                </c:pt>
                <c:pt idx="12898">
                  <c:v>6.45</c:v>
                </c:pt>
                <c:pt idx="12899">
                  <c:v>6.4509999999999996</c:v>
                </c:pt>
                <c:pt idx="12900">
                  <c:v>6.4509999999999996</c:v>
                </c:pt>
                <c:pt idx="12901">
                  <c:v>6.452</c:v>
                </c:pt>
                <c:pt idx="12902">
                  <c:v>6.452</c:v>
                </c:pt>
                <c:pt idx="12903">
                  <c:v>6.4530000000000003</c:v>
                </c:pt>
                <c:pt idx="12904">
                  <c:v>6.4530000000000003</c:v>
                </c:pt>
                <c:pt idx="12905">
                  <c:v>6.4539999999999997</c:v>
                </c:pt>
                <c:pt idx="12906">
                  <c:v>6.4539999999999997</c:v>
                </c:pt>
                <c:pt idx="12907">
                  <c:v>6.4550000000000001</c:v>
                </c:pt>
                <c:pt idx="12908">
                  <c:v>6.4550000000000001</c:v>
                </c:pt>
                <c:pt idx="12909">
                  <c:v>6.4560000000000004</c:v>
                </c:pt>
                <c:pt idx="12910">
                  <c:v>6.4560000000000004</c:v>
                </c:pt>
                <c:pt idx="12911">
                  <c:v>6.4569999999999999</c:v>
                </c:pt>
                <c:pt idx="12912">
                  <c:v>6.4569999999999999</c:v>
                </c:pt>
                <c:pt idx="12913">
                  <c:v>6.4580000000000002</c:v>
                </c:pt>
                <c:pt idx="12914">
                  <c:v>6.4580000000000002</c:v>
                </c:pt>
                <c:pt idx="12915">
                  <c:v>6.4589999999999996</c:v>
                </c:pt>
                <c:pt idx="12916">
                  <c:v>6.4589999999999996</c:v>
                </c:pt>
                <c:pt idx="12917">
                  <c:v>6.46</c:v>
                </c:pt>
                <c:pt idx="12918">
                  <c:v>6.46</c:v>
                </c:pt>
                <c:pt idx="12919">
                  <c:v>6.4610000000000003</c:v>
                </c:pt>
                <c:pt idx="12920">
                  <c:v>6.4610000000000003</c:v>
                </c:pt>
                <c:pt idx="12921">
                  <c:v>6.4619999999999997</c:v>
                </c:pt>
                <c:pt idx="12922">
                  <c:v>6.4619999999999997</c:v>
                </c:pt>
                <c:pt idx="12923">
                  <c:v>6.4630000000000001</c:v>
                </c:pt>
                <c:pt idx="12924">
                  <c:v>6.4630000000000001</c:v>
                </c:pt>
                <c:pt idx="12925">
                  <c:v>6.4640000000000004</c:v>
                </c:pt>
                <c:pt idx="12926">
                  <c:v>6.4640000000000004</c:v>
                </c:pt>
                <c:pt idx="12927">
                  <c:v>6.4649999999999999</c:v>
                </c:pt>
                <c:pt idx="12928">
                  <c:v>6.4649999999999999</c:v>
                </c:pt>
                <c:pt idx="12929">
                  <c:v>6.4660000000000002</c:v>
                </c:pt>
                <c:pt idx="12930">
                  <c:v>6.4660000000000002</c:v>
                </c:pt>
                <c:pt idx="12931">
                  <c:v>6.4669999999999996</c:v>
                </c:pt>
                <c:pt idx="12932">
                  <c:v>6.4669999999999996</c:v>
                </c:pt>
                <c:pt idx="12933">
                  <c:v>6.468</c:v>
                </c:pt>
                <c:pt idx="12934">
                  <c:v>6.468</c:v>
                </c:pt>
                <c:pt idx="12935">
                  <c:v>6.4690000000000003</c:v>
                </c:pt>
                <c:pt idx="12936">
                  <c:v>6.4690000000000003</c:v>
                </c:pt>
                <c:pt idx="12937">
                  <c:v>6.47</c:v>
                </c:pt>
                <c:pt idx="12938">
                  <c:v>6.47</c:v>
                </c:pt>
                <c:pt idx="12939">
                  <c:v>6.4710000000000001</c:v>
                </c:pt>
                <c:pt idx="12940">
                  <c:v>6.4710000000000001</c:v>
                </c:pt>
                <c:pt idx="12941">
                  <c:v>6.4720000000000004</c:v>
                </c:pt>
                <c:pt idx="12942">
                  <c:v>6.4720000000000004</c:v>
                </c:pt>
                <c:pt idx="12943">
                  <c:v>6.4729999999999999</c:v>
                </c:pt>
                <c:pt idx="12944">
                  <c:v>6.4729999999999999</c:v>
                </c:pt>
                <c:pt idx="12945">
                  <c:v>6.4740000000000002</c:v>
                </c:pt>
                <c:pt idx="12946">
                  <c:v>6.4740000000000002</c:v>
                </c:pt>
                <c:pt idx="12947">
                  <c:v>6.4749999999999996</c:v>
                </c:pt>
                <c:pt idx="12948">
                  <c:v>6.4749999999999996</c:v>
                </c:pt>
                <c:pt idx="12949">
                  <c:v>6.476</c:v>
                </c:pt>
                <c:pt idx="12950">
                  <c:v>6.476</c:v>
                </c:pt>
                <c:pt idx="12951">
                  <c:v>6.4770000000000003</c:v>
                </c:pt>
                <c:pt idx="12952">
                  <c:v>6.4770000000000003</c:v>
                </c:pt>
                <c:pt idx="12953">
                  <c:v>6.4779999999999998</c:v>
                </c:pt>
                <c:pt idx="12954">
                  <c:v>6.4779999999999998</c:v>
                </c:pt>
                <c:pt idx="12955">
                  <c:v>6.4790000000000001</c:v>
                </c:pt>
                <c:pt idx="12956">
                  <c:v>6.4790000000000001</c:v>
                </c:pt>
                <c:pt idx="12957">
                  <c:v>6.48</c:v>
                </c:pt>
                <c:pt idx="12958">
                  <c:v>6.48</c:v>
                </c:pt>
                <c:pt idx="12959">
                  <c:v>6.4809999999999999</c:v>
                </c:pt>
                <c:pt idx="12960">
                  <c:v>6.4809999999999999</c:v>
                </c:pt>
                <c:pt idx="12961">
                  <c:v>6.4820000000000002</c:v>
                </c:pt>
                <c:pt idx="12962">
                  <c:v>6.4820000000000002</c:v>
                </c:pt>
                <c:pt idx="12963">
                  <c:v>6.4829999999999997</c:v>
                </c:pt>
                <c:pt idx="12964">
                  <c:v>6.4829999999999997</c:v>
                </c:pt>
                <c:pt idx="12965">
                  <c:v>6.484</c:v>
                </c:pt>
                <c:pt idx="12966">
                  <c:v>6.484</c:v>
                </c:pt>
                <c:pt idx="12967">
                  <c:v>6.4850000000000003</c:v>
                </c:pt>
                <c:pt idx="12968">
                  <c:v>6.4850000000000003</c:v>
                </c:pt>
                <c:pt idx="12969">
                  <c:v>6.4859999999999998</c:v>
                </c:pt>
                <c:pt idx="12970">
                  <c:v>6.4859999999999998</c:v>
                </c:pt>
                <c:pt idx="12971">
                  <c:v>6.4870000000000001</c:v>
                </c:pt>
                <c:pt idx="12972">
                  <c:v>6.4870000000000001</c:v>
                </c:pt>
                <c:pt idx="12973">
                  <c:v>6.4880000000000004</c:v>
                </c:pt>
                <c:pt idx="12974">
                  <c:v>6.4880000000000004</c:v>
                </c:pt>
                <c:pt idx="12975">
                  <c:v>6.4889999999999999</c:v>
                </c:pt>
                <c:pt idx="12976">
                  <c:v>6.4889999999999999</c:v>
                </c:pt>
                <c:pt idx="12977">
                  <c:v>6.49</c:v>
                </c:pt>
                <c:pt idx="12978">
                  <c:v>6.49</c:v>
                </c:pt>
                <c:pt idx="12979">
                  <c:v>6.4909999999999997</c:v>
                </c:pt>
                <c:pt idx="12980">
                  <c:v>6.4909999999999997</c:v>
                </c:pt>
                <c:pt idx="12981">
                  <c:v>6.492</c:v>
                </c:pt>
                <c:pt idx="12982">
                  <c:v>6.492</c:v>
                </c:pt>
                <c:pt idx="12983">
                  <c:v>6.4930000000000003</c:v>
                </c:pt>
                <c:pt idx="12984">
                  <c:v>6.4930000000000003</c:v>
                </c:pt>
                <c:pt idx="12985">
                  <c:v>6.4939999999999998</c:v>
                </c:pt>
                <c:pt idx="12986">
                  <c:v>6.4939999999999998</c:v>
                </c:pt>
                <c:pt idx="12987">
                  <c:v>6.4950000000000001</c:v>
                </c:pt>
                <c:pt idx="12988">
                  <c:v>6.4950000000000001</c:v>
                </c:pt>
                <c:pt idx="12989">
                  <c:v>6.4960000000000004</c:v>
                </c:pt>
                <c:pt idx="12990">
                  <c:v>6.4960000000000004</c:v>
                </c:pt>
                <c:pt idx="12991">
                  <c:v>6.4969999999999999</c:v>
                </c:pt>
                <c:pt idx="12992">
                  <c:v>6.4969999999999999</c:v>
                </c:pt>
                <c:pt idx="12993">
                  <c:v>6.4980000000000002</c:v>
                </c:pt>
                <c:pt idx="12994">
                  <c:v>6.4980000000000002</c:v>
                </c:pt>
                <c:pt idx="12995">
                  <c:v>6.4989999999999997</c:v>
                </c:pt>
                <c:pt idx="12996">
                  <c:v>6.4989999999999997</c:v>
                </c:pt>
                <c:pt idx="12997">
                  <c:v>6.5</c:v>
                </c:pt>
                <c:pt idx="12998">
                  <c:v>6.5</c:v>
                </c:pt>
                <c:pt idx="12999">
                  <c:v>6.5010000000000003</c:v>
                </c:pt>
                <c:pt idx="13000">
                  <c:v>6.5010000000000003</c:v>
                </c:pt>
                <c:pt idx="13001">
                  <c:v>6.5019999999999998</c:v>
                </c:pt>
                <c:pt idx="13002">
                  <c:v>6.5019999999999998</c:v>
                </c:pt>
                <c:pt idx="13003">
                  <c:v>6.5030000000000001</c:v>
                </c:pt>
                <c:pt idx="13004">
                  <c:v>6.5030000000000001</c:v>
                </c:pt>
                <c:pt idx="13005">
                  <c:v>6.5039999999999996</c:v>
                </c:pt>
                <c:pt idx="13006">
                  <c:v>6.5039999999999996</c:v>
                </c:pt>
                <c:pt idx="13007">
                  <c:v>6.5049999999999999</c:v>
                </c:pt>
                <c:pt idx="13008">
                  <c:v>6.5049999999999999</c:v>
                </c:pt>
                <c:pt idx="13009">
                  <c:v>6.5060000000000002</c:v>
                </c:pt>
                <c:pt idx="13010">
                  <c:v>6.5060000000000002</c:v>
                </c:pt>
                <c:pt idx="13011">
                  <c:v>6.5069999999999997</c:v>
                </c:pt>
                <c:pt idx="13012">
                  <c:v>6.5069999999999997</c:v>
                </c:pt>
                <c:pt idx="13013">
                  <c:v>6.508</c:v>
                </c:pt>
                <c:pt idx="13014">
                  <c:v>6.508</c:v>
                </c:pt>
                <c:pt idx="13015">
                  <c:v>6.5090000000000003</c:v>
                </c:pt>
                <c:pt idx="13016">
                  <c:v>6.5090000000000003</c:v>
                </c:pt>
                <c:pt idx="13017">
                  <c:v>6.51</c:v>
                </c:pt>
                <c:pt idx="13018">
                  <c:v>6.51</c:v>
                </c:pt>
                <c:pt idx="13019">
                  <c:v>6.5110000000000001</c:v>
                </c:pt>
                <c:pt idx="13020">
                  <c:v>6.5110000000000001</c:v>
                </c:pt>
                <c:pt idx="13021">
                  <c:v>6.5119999999999996</c:v>
                </c:pt>
                <c:pt idx="13022">
                  <c:v>6.5119999999999996</c:v>
                </c:pt>
                <c:pt idx="13023">
                  <c:v>6.5129999999999999</c:v>
                </c:pt>
                <c:pt idx="13024">
                  <c:v>6.5129999999999999</c:v>
                </c:pt>
                <c:pt idx="13025">
                  <c:v>6.5140000000000002</c:v>
                </c:pt>
                <c:pt idx="13026">
                  <c:v>6.5140000000000002</c:v>
                </c:pt>
                <c:pt idx="13027">
                  <c:v>6.5149999999999997</c:v>
                </c:pt>
                <c:pt idx="13028">
                  <c:v>6.5149999999999997</c:v>
                </c:pt>
                <c:pt idx="13029">
                  <c:v>6.516</c:v>
                </c:pt>
                <c:pt idx="13030">
                  <c:v>6.516</c:v>
                </c:pt>
                <c:pt idx="13031">
                  <c:v>6.5170000000000003</c:v>
                </c:pt>
                <c:pt idx="13032">
                  <c:v>6.5170000000000003</c:v>
                </c:pt>
                <c:pt idx="13033">
                  <c:v>6.5179999999999998</c:v>
                </c:pt>
                <c:pt idx="13034">
                  <c:v>6.5179999999999998</c:v>
                </c:pt>
                <c:pt idx="13035">
                  <c:v>6.5190000000000001</c:v>
                </c:pt>
                <c:pt idx="13036">
                  <c:v>6.5190000000000001</c:v>
                </c:pt>
                <c:pt idx="13037">
                  <c:v>6.52</c:v>
                </c:pt>
                <c:pt idx="13038">
                  <c:v>6.52</c:v>
                </c:pt>
                <c:pt idx="13039">
                  <c:v>6.5209999999999999</c:v>
                </c:pt>
                <c:pt idx="13040">
                  <c:v>6.5209999999999999</c:v>
                </c:pt>
                <c:pt idx="13041">
                  <c:v>6.5220000000000002</c:v>
                </c:pt>
                <c:pt idx="13042">
                  <c:v>6.5220000000000002</c:v>
                </c:pt>
                <c:pt idx="13043">
                  <c:v>6.5229999999999997</c:v>
                </c:pt>
                <c:pt idx="13044">
                  <c:v>6.5229999999999997</c:v>
                </c:pt>
                <c:pt idx="13045">
                  <c:v>6.524</c:v>
                </c:pt>
                <c:pt idx="13046">
                  <c:v>6.524</c:v>
                </c:pt>
                <c:pt idx="13047">
                  <c:v>6.5250000000000004</c:v>
                </c:pt>
                <c:pt idx="13048">
                  <c:v>6.5250000000000004</c:v>
                </c:pt>
                <c:pt idx="13049">
                  <c:v>6.5259999999999998</c:v>
                </c:pt>
                <c:pt idx="13050">
                  <c:v>6.5259999999999998</c:v>
                </c:pt>
                <c:pt idx="13051">
                  <c:v>6.5270000000000001</c:v>
                </c:pt>
                <c:pt idx="13052">
                  <c:v>6.5270000000000001</c:v>
                </c:pt>
                <c:pt idx="13053">
                  <c:v>6.5279999999999996</c:v>
                </c:pt>
                <c:pt idx="13054">
                  <c:v>6.5279999999999996</c:v>
                </c:pt>
                <c:pt idx="13055">
                  <c:v>6.5289999999999999</c:v>
                </c:pt>
                <c:pt idx="13056">
                  <c:v>6.5289999999999999</c:v>
                </c:pt>
                <c:pt idx="13057">
                  <c:v>6.53</c:v>
                </c:pt>
                <c:pt idx="13058">
                  <c:v>6.53</c:v>
                </c:pt>
                <c:pt idx="13059">
                  <c:v>6.5309999999999997</c:v>
                </c:pt>
                <c:pt idx="13060">
                  <c:v>6.5309999999999997</c:v>
                </c:pt>
                <c:pt idx="13061">
                  <c:v>6.532</c:v>
                </c:pt>
                <c:pt idx="13062">
                  <c:v>6.532</c:v>
                </c:pt>
                <c:pt idx="13063">
                  <c:v>6.5330000000000004</c:v>
                </c:pt>
                <c:pt idx="13064">
                  <c:v>6.5330000000000004</c:v>
                </c:pt>
                <c:pt idx="13065">
                  <c:v>6.5339999999999998</c:v>
                </c:pt>
                <c:pt idx="13066">
                  <c:v>6.5339999999999998</c:v>
                </c:pt>
                <c:pt idx="13067">
                  <c:v>6.5350000000000001</c:v>
                </c:pt>
                <c:pt idx="13068">
                  <c:v>6.5350000000000001</c:v>
                </c:pt>
                <c:pt idx="13069">
                  <c:v>6.5359999999999996</c:v>
                </c:pt>
                <c:pt idx="13070">
                  <c:v>6.5359999999999996</c:v>
                </c:pt>
                <c:pt idx="13071">
                  <c:v>6.5369999999999999</c:v>
                </c:pt>
                <c:pt idx="13072">
                  <c:v>6.5369999999999999</c:v>
                </c:pt>
                <c:pt idx="13073">
                  <c:v>6.5380000000000003</c:v>
                </c:pt>
                <c:pt idx="13074">
                  <c:v>6.5380000000000003</c:v>
                </c:pt>
                <c:pt idx="13075">
                  <c:v>6.5389999999999997</c:v>
                </c:pt>
                <c:pt idx="13076">
                  <c:v>6.5389999999999997</c:v>
                </c:pt>
                <c:pt idx="13077">
                  <c:v>6.54</c:v>
                </c:pt>
                <c:pt idx="13078">
                  <c:v>6.54</c:v>
                </c:pt>
                <c:pt idx="13079">
                  <c:v>6.5410000000000004</c:v>
                </c:pt>
                <c:pt idx="13080">
                  <c:v>6.5410000000000004</c:v>
                </c:pt>
                <c:pt idx="13081">
                  <c:v>6.5419999999999998</c:v>
                </c:pt>
                <c:pt idx="13082">
                  <c:v>6.5419999999999998</c:v>
                </c:pt>
                <c:pt idx="13083">
                  <c:v>6.5430000000000001</c:v>
                </c:pt>
                <c:pt idx="13084">
                  <c:v>6.5430000000000001</c:v>
                </c:pt>
                <c:pt idx="13085">
                  <c:v>6.5439999999999996</c:v>
                </c:pt>
                <c:pt idx="13086">
                  <c:v>6.5439999999999996</c:v>
                </c:pt>
                <c:pt idx="13087">
                  <c:v>6.5449999999999999</c:v>
                </c:pt>
                <c:pt idx="13088">
                  <c:v>6.5449999999999999</c:v>
                </c:pt>
                <c:pt idx="13089">
                  <c:v>6.5460000000000003</c:v>
                </c:pt>
                <c:pt idx="13090">
                  <c:v>6.5460000000000003</c:v>
                </c:pt>
                <c:pt idx="13091">
                  <c:v>6.5469999999999997</c:v>
                </c:pt>
                <c:pt idx="13092">
                  <c:v>6.5469999999999997</c:v>
                </c:pt>
                <c:pt idx="13093">
                  <c:v>6.548</c:v>
                </c:pt>
                <c:pt idx="13094">
                  <c:v>6.548</c:v>
                </c:pt>
                <c:pt idx="13095">
                  <c:v>6.5490000000000004</c:v>
                </c:pt>
                <c:pt idx="13096">
                  <c:v>6.5490000000000004</c:v>
                </c:pt>
                <c:pt idx="13097">
                  <c:v>6.55</c:v>
                </c:pt>
                <c:pt idx="13098">
                  <c:v>6.55</c:v>
                </c:pt>
                <c:pt idx="13099">
                  <c:v>6.5510000000000002</c:v>
                </c:pt>
                <c:pt idx="13100">
                  <c:v>6.5510000000000002</c:v>
                </c:pt>
                <c:pt idx="13101">
                  <c:v>6.5519999999999996</c:v>
                </c:pt>
                <c:pt idx="13102">
                  <c:v>6.5519999999999996</c:v>
                </c:pt>
                <c:pt idx="13103">
                  <c:v>6.5529999999999999</c:v>
                </c:pt>
                <c:pt idx="13104">
                  <c:v>6.5529999999999999</c:v>
                </c:pt>
                <c:pt idx="13105">
                  <c:v>6.5540000000000003</c:v>
                </c:pt>
                <c:pt idx="13106">
                  <c:v>6.5540000000000003</c:v>
                </c:pt>
                <c:pt idx="13107">
                  <c:v>6.5549999999999997</c:v>
                </c:pt>
                <c:pt idx="13108">
                  <c:v>6.5549999999999997</c:v>
                </c:pt>
                <c:pt idx="13109">
                  <c:v>6.556</c:v>
                </c:pt>
                <c:pt idx="13110">
                  <c:v>6.556</c:v>
                </c:pt>
                <c:pt idx="13111">
                  <c:v>6.5570000000000004</c:v>
                </c:pt>
                <c:pt idx="13112">
                  <c:v>6.5570000000000004</c:v>
                </c:pt>
                <c:pt idx="13113">
                  <c:v>6.5579999999999998</c:v>
                </c:pt>
                <c:pt idx="13114">
                  <c:v>6.5579999999999998</c:v>
                </c:pt>
                <c:pt idx="13115">
                  <c:v>6.5590000000000002</c:v>
                </c:pt>
                <c:pt idx="13116">
                  <c:v>6.5590000000000002</c:v>
                </c:pt>
                <c:pt idx="13117">
                  <c:v>6.56</c:v>
                </c:pt>
                <c:pt idx="13118">
                  <c:v>6.56</c:v>
                </c:pt>
                <c:pt idx="13119">
                  <c:v>6.5609999999999999</c:v>
                </c:pt>
                <c:pt idx="13120">
                  <c:v>6.5609999999999999</c:v>
                </c:pt>
                <c:pt idx="13121">
                  <c:v>6.5620000000000003</c:v>
                </c:pt>
                <c:pt idx="13122">
                  <c:v>6.5620000000000003</c:v>
                </c:pt>
                <c:pt idx="13123">
                  <c:v>6.5629999999999997</c:v>
                </c:pt>
                <c:pt idx="13124">
                  <c:v>6.5629999999999997</c:v>
                </c:pt>
                <c:pt idx="13125">
                  <c:v>6.5640000000000001</c:v>
                </c:pt>
                <c:pt idx="13126">
                  <c:v>6.5640000000000001</c:v>
                </c:pt>
                <c:pt idx="13127">
                  <c:v>6.5650000000000004</c:v>
                </c:pt>
                <c:pt idx="13128">
                  <c:v>6.5650000000000004</c:v>
                </c:pt>
                <c:pt idx="13129">
                  <c:v>6.5659999999999998</c:v>
                </c:pt>
                <c:pt idx="13130">
                  <c:v>6.5659999999999998</c:v>
                </c:pt>
                <c:pt idx="13131">
                  <c:v>6.5670000000000002</c:v>
                </c:pt>
                <c:pt idx="13132">
                  <c:v>6.5670000000000002</c:v>
                </c:pt>
                <c:pt idx="13133">
                  <c:v>6.5679999999999996</c:v>
                </c:pt>
                <c:pt idx="13134">
                  <c:v>6.5679999999999996</c:v>
                </c:pt>
                <c:pt idx="13135">
                  <c:v>6.569</c:v>
                </c:pt>
                <c:pt idx="13136">
                  <c:v>6.569</c:v>
                </c:pt>
                <c:pt idx="13137">
                  <c:v>6.57</c:v>
                </c:pt>
                <c:pt idx="13138">
                  <c:v>6.57</c:v>
                </c:pt>
                <c:pt idx="13139">
                  <c:v>6.5709999999999997</c:v>
                </c:pt>
                <c:pt idx="13140">
                  <c:v>6.5709999999999997</c:v>
                </c:pt>
                <c:pt idx="13141">
                  <c:v>6.5720000000000001</c:v>
                </c:pt>
                <c:pt idx="13142">
                  <c:v>6.5720000000000001</c:v>
                </c:pt>
                <c:pt idx="13143">
                  <c:v>6.5730000000000004</c:v>
                </c:pt>
                <c:pt idx="13144">
                  <c:v>6.5730000000000004</c:v>
                </c:pt>
                <c:pt idx="13145">
                  <c:v>6.5739999999999998</c:v>
                </c:pt>
                <c:pt idx="13146">
                  <c:v>6.5739999999999998</c:v>
                </c:pt>
                <c:pt idx="13147">
                  <c:v>6.5750000000000002</c:v>
                </c:pt>
                <c:pt idx="13148">
                  <c:v>6.5750000000000002</c:v>
                </c:pt>
                <c:pt idx="13149">
                  <c:v>6.5759999999999996</c:v>
                </c:pt>
                <c:pt idx="13150">
                  <c:v>6.5759999999999996</c:v>
                </c:pt>
                <c:pt idx="13151">
                  <c:v>6.577</c:v>
                </c:pt>
                <c:pt idx="13152">
                  <c:v>6.577</c:v>
                </c:pt>
                <c:pt idx="13153">
                  <c:v>6.5780000000000003</c:v>
                </c:pt>
                <c:pt idx="13154">
                  <c:v>6.5780000000000003</c:v>
                </c:pt>
                <c:pt idx="13155">
                  <c:v>6.5789999999999997</c:v>
                </c:pt>
                <c:pt idx="13156">
                  <c:v>6.5789999999999997</c:v>
                </c:pt>
                <c:pt idx="13157">
                  <c:v>6.58</c:v>
                </c:pt>
                <c:pt idx="13158">
                  <c:v>6.58</c:v>
                </c:pt>
                <c:pt idx="13159">
                  <c:v>6.5810000000000004</c:v>
                </c:pt>
                <c:pt idx="13160">
                  <c:v>6.5810000000000004</c:v>
                </c:pt>
                <c:pt idx="13161">
                  <c:v>6.5819999999999999</c:v>
                </c:pt>
                <c:pt idx="13162">
                  <c:v>6.5819999999999999</c:v>
                </c:pt>
                <c:pt idx="13163">
                  <c:v>6.5830000000000002</c:v>
                </c:pt>
                <c:pt idx="13164">
                  <c:v>6.5830000000000002</c:v>
                </c:pt>
                <c:pt idx="13165">
                  <c:v>6.5839999999999996</c:v>
                </c:pt>
                <c:pt idx="13166">
                  <c:v>6.5839999999999996</c:v>
                </c:pt>
                <c:pt idx="13167">
                  <c:v>6.585</c:v>
                </c:pt>
                <c:pt idx="13168">
                  <c:v>6.585</c:v>
                </c:pt>
                <c:pt idx="13169">
                  <c:v>6.5860000000000003</c:v>
                </c:pt>
                <c:pt idx="13170">
                  <c:v>6.5860000000000003</c:v>
                </c:pt>
                <c:pt idx="13171">
                  <c:v>6.5869999999999997</c:v>
                </c:pt>
                <c:pt idx="13172">
                  <c:v>6.5869999999999997</c:v>
                </c:pt>
                <c:pt idx="13173">
                  <c:v>6.5880000000000001</c:v>
                </c:pt>
                <c:pt idx="13174">
                  <c:v>6.5880000000000001</c:v>
                </c:pt>
                <c:pt idx="13175">
                  <c:v>6.5890000000000004</c:v>
                </c:pt>
                <c:pt idx="13176">
                  <c:v>6.5890000000000004</c:v>
                </c:pt>
                <c:pt idx="13177">
                  <c:v>6.59</c:v>
                </c:pt>
                <c:pt idx="13178">
                  <c:v>6.59</c:v>
                </c:pt>
                <c:pt idx="13179">
                  <c:v>6.5910000000000002</c:v>
                </c:pt>
                <c:pt idx="13180">
                  <c:v>6.5910000000000002</c:v>
                </c:pt>
                <c:pt idx="13181">
                  <c:v>6.5919999999999996</c:v>
                </c:pt>
                <c:pt idx="13182">
                  <c:v>6.5919999999999996</c:v>
                </c:pt>
                <c:pt idx="13183">
                  <c:v>6.593</c:v>
                </c:pt>
                <c:pt idx="13184">
                  <c:v>6.593</c:v>
                </c:pt>
                <c:pt idx="13185">
                  <c:v>6.5940000000000003</c:v>
                </c:pt>
                <c:pt idx="13186">
                  <c:v>6.5940000000000003</c:v>
                </c:pt>
                <c:pt idx="13187">
                  <c:v>6.5949999999999998</c:v>
                </c:pt>
                <c:pt idx="13188">
                  <c:v>6.5949999999999998</c:v>
                </c:pt>
                <c:pt idx="13189">
                  <c:v>6.5960000000000001</c:v>
                </c:pt>
                <c:pt idx="13190">
                  <c:v>6.5960000000000001</c:v>
                </c:pt>
                <c:pt idx="13191">
                  <c:v>6.5970000000000004</c:v>
                </c:pt>
                <c:pt idx="13192">
                  <c:v>6.5970000000000004</c:v>
                </c:pt>
                <c:pt idx="13193">
                  <c:v>6.5979999999999999</c:v>
                </c:pt>
                <c:pt idx="13194">
                  <c:v>6.5979999999999999</c:v>
                </c:pt>
                <c:pt idx="13195">
                  <c:v>6.5990000000000002</c:v>
                </c:pt>
                <c:pt idx="13196">
                  <c:v>6.5990000000000002</c:v>
                </c:pt>
                <c:pt idx="13197">
                  <c:v>6.6</c:v>
                </c:pt>
                <c:pt idx="13198">
                  <c:v>6.6</c:v>
                </c:pt>
                <c:pt idx="13199">
                  <c:v>6.601</c:v>
                </c:pt>
                <c:pt idx="13200">
                  <c:v>6.601</c:v>
                </c:pt>
                <c:pt idx="13201">
                  <c:v>6.6020000000000003</c:v>
                </c:pt>
                <c:pt idx="13202">
                  <c:v>6.6020000000000003</c:v>
                </c:pt>
                <c:pt idx="13203">
                  <c:v>6.6029999999999998</c:v>
                </c:pt>
                <c:pt idx="13204">
                  <c:v>6.6029999999999998</c:v>
                </c:pt>
                <c:pt idx="13205">
                  <c:v>6.6040000000000001</c:v>
                </c:pt>
                <c:pt idx="13206">
                  <c:v>6.6040000000000001</c:v>
                </c:pt>
                <c:pt idx="13207">
                  <c:v>6.6050000000000004</c:v>
                </c:pt>
                <c:pt idx="13208">
                  <c:v>6.6050000000000004</c:v>
                </c:pt>
                <c:pt idx="13209">
                  <c:v>6.6059999999999999</c:v>
                </c:pt>
                <c:pt idx="13210">
                  <c:v>6.6059999999999999</c:v>
                </c:pt>
                <c:pt idx="13211">
                  <c:v>6.6070000000000002</c:v>
                </c:pt>
                <c:pt idx="13212">
                  <c:v>6.6070000000000002</c:v>
                </c:pt>
                <c:pt idx="13213">
                  <c:v>6.6079999999999997</c:v>
                </c:pt>
                <c:pt idx="13214">
                  <c:v>6.6079999999999997</c:v>
                </c:pt>
                <c:pt idx="13215">
                  <c:v>6.609</c:v>
                </c:pt>
                <c:pt idx="13216">
                  <c:v>6.609</c:v>
                </c:pt>
                <c:pt idx="13217">
                  <c:v>6.61</c:v>
                </c:pt>
                <c:pt idx="13218">
                  <c:v>6.61</c:v>
                </c:pt>
                <c:pt idx="13219">
                  <c:v>6.6109999999999998</c:v>
                </c:pt>
                <c:pt idx="13220">
                  <c:v>6.6109999999999998</c:v>
                </c:pt>
                <c:pt idx="13221">
                  <c:v>6.6120000000000001</c:v>
                </c:pt>
                <c:pt idx="13222">
                  <c:v>6.6120000000000001</c:v>
                </c:pt>
                <c:pt idx="13223">
                  <c:v>6.6130000000000004</c:v>
                </c:pt>
                <c:pt idx="13224">
                  <c:v>6.6130000000000004</c:v>
                </c:pt>
                <c:pt idx="13225">
                  <c:v>6.6139999999999999</c:v>
                </c:pt>
                <c:pt idx="13226">
                  <c:v>6.6139999999999999</c:v>
                </c:pt>
                <c:pt idx="13227">
                  <c:v>6.6150000000000002</c:v>
                </c:pt>
                <c:pt idx="13228">
                  <c:v>6.6150000000000002</c:v>
                </c:pt>
                <c:pt idx="13229">
                  <c:v>6.6159999999999997</c:v>
                </c:pt>
                <c:pt idx="13230">
                  <c:v>6.6159999999999997</c:v>
                </c:pt>
                <c:pt idx="13231">
                  <c:v>6.617</c:v>
                </c:pt>
                <c:pt idx="13232">
                  <c:v>6.617</c:v>
                </c:pt>
                <c:pt idx="13233">
                  <c:v>6.6180000000000003</c:v>
                </c:pt>
                <c:pt idx="13234">
                  <c:v>6.6180000000000003</c:v>
                </c:pt>
                <c:pt idx="13235">
                  <c:v>6.6189999999999998</c:v>
                </c:pt>
                <c:pt idx="13236">
                  <c:v>6.6189999999999998</c:v>
                </c:pt>
                <c:pt idx="13237">
                  <c:v>6.62</c:v>
                </c:pt>
                <c:pt idx="13238">
                  <c:v>6.62</c:v>
                </c:pt>
                <c:pt idx="13239">
                  <c:v>6.6210000000000004</c:v>
                </c:pt>
                <c:pt idx="13240">
                  <c:v>6.6210000000000004</c:v>
                </c:pt>
                <c:pt idx="13241">
                  <c:v>6.6219999999999999</c:v>
                </c:pt>
                <c:pt idx="13242">
                  <c:v>6.6219999999999999</c:v>
                </c:pt>
                <c:pt idx="13243">
                  <c:v>6.6230000000000002</c:v>
                </c:pt>
                <c:pt idx="13244">
                  <c:v>6.6230000000000002</c:v>
                </c:pt>
                <c:pt idx="13245">
                  <c:v>6.6239999999999997</c:v>
                </c:pt>
                <c:pt idx="13246">
                  <c:v>6.6239999999999997</c:v>
                </c:pt>
                <c:pt idx="13247">
                  <c:v>6.625</c:v>
                </c:pt>
                <c:pt idx="13248">
                  <c:v>6.625</c:v>
                </c:pt>
                <c:pt idx="13249">
                  <c:v>6.6260000000000003</c:v>
                </c:pt>
                <c:pt idx="13250">
                  <c:v>6.6260000000000003</c:v>
                </c:pt>
                <c:pt idx="13251">
                  <c:v>6.6269999999999998</c:v>
                </c:pt>
                <c:pt idx="13252">
                  <c:v>6.6269999999999998</c:v>
                </c:pt>
                <c:pt idx="13253">
                  <c:v>6.6280000000000001</c:v>
                </c:pt>
                <c:pt idx="13254">
                  <c:v>6.6280000000000001</c:v>
                </c:pt>
                <c:pt idx="13255">
                  <c:v>6.6289999999999996</c:v>
                </c:pt>
                <c:pt idx="13256">
                  <c:v>6.6289999999999996</c:v>
                </c:pt>
                <c:pt idx="13257">
                  <c:v>6.63</c:v>
                </c:pt>
                <c:pt idx="13258">
                  <c:v>6.63</c:v>
                </c:pt>
                <c:pt idx="13259">
                  <c:v>6.6310000000000002</c:v>
                </c:pt>
                <c:pt idx="13260">
                  <c:v>6.6310000000000002</c:v>
                </c:pt>
                <c:pt idx="13261">
                  <c:v>6.6319999999999997</c:v>
                </c:pt>
                <c:pt idx="13262">
                  <c:v>6.6319999999999997</c:v>
                </c:pt>
                <c:pt idx="13263">
                  <c:v>6.633</c:v>
                </c:pt>
                <c:pt idx="13264">
                  <c:v>6.633</c:v>
                </c:pt>
                <c:pt idx="13265">
                  <c:v>6.6340000000000003</c:v>
                </c:pt>
                <c:pt idx="13266">
                  <c:v>6.6340000000000003</c:v>
                </c:pt>
                <c:pt idx="13267">
                  <c:v>6.6349999999999998</c:v>
                </c:pt>
                <c:pt idx="13268">
                  <c:v>6.6349999999999998</c:v>
                </c:pt>
                <c:pt idx="13269">
                  <c:v>6.6360000000000001</c:v>
                </c:pt>
                <c:pt idx="13270">
                  <c:v>6.6360000000000001</c:v>
                </c:pt>
                <c:pt idx="13271">
                  <c:v>6.6369999999999996</c:v>
                </c:pt>
                <c:pt idx="13272">
                  <c:v>6.6369999999999996</c:v>
                </c:pt>
                <c:pt idx="13273">
                  <c:v>6.6379999999999999</c:v>
                </c:pt>
                <c:pt idx="13274">
                  <c:v>6.6379999999999999</c:v>
                </c:pt>
                <c:pt idx="13275">
                  <c:v>6.6390000000000002</c:v>
                </c:pt>
                <c:pt idx="13276">
                  <c:v>6.6390000000000002</c:v>
                </c:pt>
                <c:pt idx="13277">
                  <c:v>6.64</c:v>
                </c:pt>
                <c:pt idx="13278">
                  <c:v>6.64</c:v>
                </c:pt>
                <c:pt idx="13279">
                  <c:v>6.641</c:v>
                </c:pt>
                <c:pt idx="13280">
                  <c:v>6.641</c:v>
                </c:pt>
                <c:pt idx="13281">
                  <c:v>6.6420000000000003</c:v>
                </c:pt>
                <c:pt idx="13282">
                  <c:v>6.6420000000000003</c:v>
                </c:pt>
                <c:pt idx="13283">
                  <c:v>6.6429999999999998</c:v>
                </c:pt>
                <c:pt idx="13284">
                  <c:v>6.6429999999999998</c:v>
                </c:pt>
                <c:pt idx="13285">
                  <c:v>6.6440000000000001</c:v>
                </c:pt>
                <c:pt idx="13286">
                  <c:v>6.6440000000000001</c:v>
                </c:pt>
                <c:pt idx="13287">
                  <c:v>6.6449999999999996</c:v>
                </c:pt>
                <c:pt idx="13288">
                  <c:v>6.6449999999999996</c:v>
                </c:pt>
                <c:pt idx="13289">
                  <c:v>6.6459999999999999</c:v>
                </c:pt>
                <c:pt idx="13290">
                  <c:v>6.6459999999999999</c:v>
                </c:pt>
                <c:pt idx="13291">
                  <c:v>6.6470000000000002</c:v>
                </c:pt>
                <c:pt idx="13292">
                  <c:v>6.6470000000000002</c:v>
                </c:pt>
                <c:pt idx="13293">
                  <c:v>6.6479999999999997</c:v>
                </c:pt>
                <c:pt idx="13294">
                  <c:v>6.6479999999999997</c:v>
                </c:pt>
                <c:pt idx="13295">
                  <c:v>6.649</c:v>
                </c:pt>
                <c:pt idx="13296">
                  <c:v>6.649</c:v>
                </c:pt>
                <c:pt idx="13297">
                  <c:v>6.65</c:v>
                </c:pt>
                <c:pt idx="13298">
                  <c:v>6.65</c:v>
                </c:pt>
                <c:pt idx="13299">
                  <c:v>6.6509999999999998</c:v>
                </c:pt>
                <c:pt idx="13300">
                  <c:v>6.6509999999999998</c:v>
                </c:pt>
                <c:pt idx="13301">
                  <c:v>6.6520000000000001</c:v>
                </c:pt>
                <c:pt idx="13302">
                  <c:v>6.6520000000000001</c:v>
                </c:pt>
                <c:pt idx="13303">
                  <c:v>6.6529999999999996</c:v>
                </c:pt>
                <c:pt idx="13304">
                  <c:v>6.6529999999999996</c:v>
                </c:pt>
                <c:pt idx="13305">
                  <c:v>6.6539999999999999</c:v>
                </c:pt>
                <c:pt idx="13306">
                  <c:v>6.6539999999999999</c:v>
                </c:pt>
                <c:pt idx="13307">
                  <c:v>6.6550000000000002</c:v>
                </c:pt>
                <c:pt idx="13308">
                  <c:v>6.6550000000000002</c:v>
                </c:pt>
                <c:pt idx="13309">
                  <c:v>6.6559999999999997</c:v>
                </c:pt>
                <c:pt idx="13310">
                  <c:v>6.6559999999999997</c:v>
                </c:pt>
                <c:pt idx="13311">
                  <c:v>6.657</c:v>
                </c:pt>
                <c:pt idx="13312">
                  <c:v>6.657</c:v>
                </c:pt>
                <c:pt idx="13313">
                  <c:v>6.6580000000000004</c:v>
                </c:pt>
                <c:pt idx="13314">
                  <c:v>6.6580000000000004</c:v>
                </c:pt>
                <c:pt idx="13315">
                  <c:v>6.6589999999999998</c:v>
                </c:pt>
                <c:pt idx="13316">
                  <c:v>6.6589999999999998</c:v>
                </c:pt>
                <c:pt idx="13317">
                  <c:v>6.66</c:v>
                </c:pt>
                <c:pt idx="13318">
                  <c:v>6.66</c:v>
                </c:pt>
                <c:pt idx="13319">
                  <c:v>6.6609999999999996</c:v>
                </c:pt>
                <c:pt idx="13320">
                  <c:v>6.6609999999999996</c:v>
                </c:pt>
                <c:pt idx="13321">
                  <c:v>6.6619999999999999</c:v>
                </c:pt>
                <c:pt idx="13322">
                  <c:v>6.6619999999999999</c:v>
                </c:pt>
                <c:pt idx="13323">
                  <c:v>6.6630000000000003</c:v>
                </c:pt>
                <c:pt idx="13324">
                  <c:v>6.6630000000000003</c:v>
                </c:pt>
                <c:pt idx="13325">
                  <c:v>6.6639999999999997</c:v>
                </c:pt>
                <c:pt idx="13326">
                  <c:v>6.6639999999999997</c:v>
                </c:pt>
                <c:pt idx="13327">
                  <c:v>6.665</c:v>
                </c:pt>
                <c:pt idx="13328">
                  <c:v>6.665</c:v>
                </c:pt>
                <c:pt idx="13329">
                  <c:v>6.6660000000000004</c:v>
                </c:pt>
                <c:pt idx="13330">
                  <c:v>6.6660000000000004</c:v>
                </c:pt>
                <c:pt idx="13331">
                  <c:v>6.6669999999999998</c:v>
                </c:pt>
                <c:pt idx="13332">
                  <c:v>6.6669999999999998</c:v>
                </c:pt>
                <c:pt idx="13333">
                  <c:v>6.6680000000000001</c:v>
                </c:pt>
                <c:pt idx="13334">
                  <c:v>6.6680000000000001</c:v>
                </c:pt>
                <c:pt idx="13335">
                  <c:v>6.6689999999999996</c:v>
                </c:pt>
                <c:pt idx="13336">
                  <c:v>6.6689999999999996</c:v>
                </c:pt>
                <c:pt idx="13337">
                  <c:v>6.67</c:v>
                </c:pt>
                <c:pt idx="13338">
                  <c:v>6.67</c:v>
                </c:pt>
                <c:pt idx="13339">
                  <c:v>6.6710000000000003</c:v>
                </c:pt>
                <c:pt idx="13340">
                  <c:v>6.6710000000000003</c:v>
                </c:pt>
                <c:pt idx="13341">
                  <c:v>6.6719999999999997</c:v>
                </c:pt>
                <c:pt idx="13342">
                  <c:v>6.6719999999999997</c:v>
                </c:pt>
                <c:pt idx="13343">
                  <c:v>6.673</c:v>
                </c:pt>
                <c:pt idx="13344">
                  <c:v>6.673</c:v>
                </c:pt>
                <c:pt idx="13345">
                  <c:v>6.6740000000000004</c:v>
                </c:pt>
                <c:pt idx="13346">
                  <c:v>6.6740000000000004</c:v>
                </c:pt>
                <c:pt idx="13347">
                  <c:v>6.6749999999999998</c:v>
                </c:pt>
                <c:pt idx="13348">
                  <c:v>6.6749999999999998</c:v>
                </c:pt>
                <c:pt idx="13349">
                  <c:v>6.6760000000000002</c:v>
                </c:pt>
                <c:pt idx="13350">
                  <c:v>6.6760000000000002</c:v>
                </c:pt>
                <c:pt idx="13351">
                  <c:v>6.6769999999999996</c:v>
                </c:pt>
                <c:pt idx="13352">
                  <c:v>6.6769999999999996</c:v>
                </c:pt>
                <c:pt idx="13353">
                  <c:v>6.6779999999999999</c:v>
                </c:pt>
                <c:pt idx="13354">
                  <c:v>6.6779999999999999</c:v>
                </c:pt>
                <c:pt idx="13355">
                  <c:v>6.6790000000000003</c:v>
                </c:pt>
                <c:pt idx="13356">
                  <c:v>6.6790000000000003</c:v>
                </c:pt>
                <c:pt idx="13357">
                  <c:v>6.68</c:v>
                </c:pt>
                <c:pt idx="13358">
                  <c:v>6.68</c:v>
                </c:pt>
                <c:pt idx="13359">
                  <c:v>6.681</c:v>
                </c:pt>
                <c:pt idx="13360">
                  <c:v>6.681</c:v>
                </c:pt>
                <c:pt idx="13361">
                  <c:v>6.6820000000000004</c:v>
                </c:pt>
                <c:pt idx="13362">
                  <c:v>6.6820000000000004</c:v>
                </c:pt>
                <c:pt idx="13363">
                  <c:v>6.6829999999999998</c:v>
                </c:pt>
                <c:pt idx="13364">
                  <c:v>6.6829999999999998</c:v>
                </c:pt>
                <c:pt idx="13365">
                  <c:v>6.6840000000000002</c:v>
                </c:pt>
                <c:pt idx="13366">
                  <c:v>6.6840000000000002</c:v>
                </c:pt>
                <c:pt idx="13367">
                  <c:v>6.6849999999999996</c:v>
                </c:pt>
                <c:pt idx="13368">
                  <c:v>6.6849999999999996</c:v>
                </c:pt>
                <c:pt idx="13369">
                  <c:v>6.6859999999999999</c:v>
                </c:pt>
                <c:pt idx="13370">
                  <c:v>6.6859999999999999</c:v>
                </c:pt>
                <c:pt idx="13371">
                  <c:v>6.6870000000000003</c:v>
                </c:pt>
                <c:pt idx="13372">
                  <c:v>6.6870000000000003</c:v>
                </c:pt>
                <c:pt idx="13373">
                  <c:v>6.6879999999999997</c:v>
                </c:pt>
                <c:pt idx="13374">
                  <c:v>6.6879999999999997</c:v>
                </c:pt>
                <c:pt idx="13375">
                  <c:v>6.6890000000000001</c:v>
                </c:pt>
                <c:pt idx="13376">
                  <c:v>6.6890000000000001</c:v>
                </c:pt>
                <c:pt idx="13377">
                  <c:v>6.69</c:v>
                </c:pt>
                <c:pt idx="13378">
                  <c:v>6.69</c:v>
                </c:pt>
                <c:pt idx="13379">
                  <c:v>6.6909999999999998</c:v>
                </c:pt>
                <c:pt idx="13380">
                  <c:v>6.6909999999999998</c:v>
                </c:pt>
                <c:pt idx="13381">
                  <c:v>6.6920000000000002</c:v>
                </c:pt>
                <c:pt idx="13382">
                  <c:v>6.6920000000000002</c:v>
                </c:pt>
                <c:pt idx="13383">
                  <c:v>6.6929999999999996</c:v>
                </c:pt>
                <c:pt idx="13384">
                  <c:v>6.6929999999999996</c:v>
                </c:pt>
                <c:pt idx="13385">
                  <c:v>6.694</c:v>
                </c:pt>
                <c:pt idx="13386">
                  <c:v>6.694</c:v>
                </c:pt>
                <c:pt idx="13387">
                  <c:v>6.6950000000000003</c:v>
                </c:pt>
                <c:pt idx="13388">
                  <c:v>6.6950000000000003</c:v>
                </c:pt>
                <c:pt idx="13389">
                  <c:v>6.6959999999999997</c:v>
                </c:pt>
                <c:pt idx="13390">
                  <c:v>6.6959999999999997</c:v>
                </c:pt>
                <c:pt idx="13391">
                  <c:v>6.6970000000000001</c:v>
                </c:pt>
                <c:pt idx="13392">
                  <c:v>6.6970000000000001</c:v>
                </c:pt>
                <c:pt idx="13393">
                  <c:v>6.6980000000000004</c:v>
                </c:pt>
                <c:pt idx="13394">
                  <c:v>6.6980000000000004</c:v>
                </c:pt>
                <c:pt idx="13395">
                  <c:v>6.6989999999999998</c:v>
                </c:pt>
                <c:pt idx="13396">
                  <c:v>6.6989999999999998</c:v>
                </c:pt>
                <c:pt idx="13397">
                  <c:v>6.7</c:v>
                </c:pt>
                <c:pt idx="13398">
                  <c:v>6.7</c:v>
                </c:pt>
                <c:pt idx="13399">
                  <c:v>6.7009999999999996</c:v>
                </c:pt>
                <c:pt idx="13400">
                  <c:v>6.7009999999999996</c:v>
                </c:pt>
                <c:pt idx="13401">
                  <c:v>6.702</c:v>
                </c:pt>
                <c:pt idx="13402">
                  <c:v>6.702</c:v>
                </c:pt>
                <c:pt idx="13403">
                  <c:v>6.7030000000000003</c:v>
                </c:pt>
                <c:pt idx="13404">
                  <c:v>6.7030000000000003</c:v>
                </c:pt>
                <c:pt idx="13405">
                  <c:v>6.7039999999999997</c:v>
                </c:pt>
                <c:pt idx="13406">
                  <c:v>6.7039999999999997</c:v>
                </c:pt>
                <c:pt idx="13407">
                  <c:v>6.7050000000000001</c:v>
                </c:pt>
                <c:pt idx="13408">
                  <c:v>6.7050000000000001</c:v>
                </c:pt>
                <c:pt idx="13409">
                  <c:v>6.7060000000000004</c:v>
                </c:pt>
                <c:pt idx="13410">
                  <c:v>6.7060000000000004</c:v>
                </c:pt>
                <c:pt idx="13411">
                  <c:v>6.7069999999999999</c:v>
                </c:pt>
                <c:pt idx="13412">
                  <c:v>6.7069999999999999</c:v>
                </c:pt>
                <c:pt idx="13413">
                  <c:v>6.7080000000000002</c:v>
                </c:pt>
                <c:pt idx="13414">
                  <c:v>6.7080000000000002</c:v>
                </c:pt>
                <c:pt idx="13415">
                  <c:v>6.7089999999999996</c:v>
                </c:pt>
                <c:pt idx="13416">
                  <c:v>6.7089999999999996</c:v>
                </c:pt>
                <c:pt idx="13417">
                  <c:v>6.71</c:v>
                </c:pt>
                <c:pt idx="13418">
                  <c:v>6.71</c:v>
                </c:pt>
                <c:pt idx="13419">
                  <c:v>6.7110000000000003</c:v>
                </c:pt>
                <c:pt idx="13420">
                  <c:v>6.7110000000000003</c:v>
                </c:pt>
                <c:pt idx="13421">
                  <c:v>6.7119999999999997</c:v>
                </c:pt>
                <c:pt idx="13422">
                  <c:v>6.7119999999999997</c:v>
                </c:pt>
                <c:pt idx="13423">
                  <c:v>6.7130000000000001</c:v>
                </c:pt>
                <c:pt idx="13424">
                  <c:v>6.7130000000000001</c:v>
                </c:pt>
                <c:pt idx="13425">
                  <c:v>6.7140000000000004</c:v>
                </c:pt>
                <c:pt idx="13426">
                  <c:v>6.7140000000000004</c:v>
                </c:pt>
                <c:pt idx="13427">
                  <c:v>6.7149999999999999</c:v>
                </c:pt>
                <c:pt idx="13428">
                  <c:v>6.7149999999999999</c:v>
                </c:pt>
                <c:pt idx="13429">
                  <c:v>6.7160000000000002</c:v>
                </c:pt>
                <c:pt idx="13430">
                  <c:v>6.7160000000000002</c:v>
                </c:pt>
                <c:pt idx="13431">
                  <c:v>6.7169999999999996</c:v>
                </c:pt>
                <c:pt idx="13432">
                  <c:v>6.7169999999999996</c:v>
                </c:pt>
                <c:pt idx="13433">
                  <c:v>6.718</c:v>
                </c:pt>
                <c:pt idx="13434">
                  <c:v>6.718</c:v>
                </c:pt>
                <c:pt idx="13435">
                  <c:v>6.7190000000000003</c:v>
                </c:pt>
                <c:pt idx="13436">
                  <c:v>6.7190000000000003</c:v>
                </c:pt>
                <c:pt idx="13437">
                  <c:v>6.72</c:v>
                </c:pt>
                <c:pt idx="13438">
                  <c:v>6.72</c:v>
                </c:pt>
                <c:pt idx="13439">
                  <c:v>6.7210000000000001</c:v>
                </c:pt>
                <c:pt idx="13440">
                  <c:v>6.7210000000000001</c:v>
                </c:pt>
                <c:pt idx="13441">
                  <c:v>6.7220000000000004</c:v>
                </c:pt>
                <c:pt idx="13442">
                  <c:v>6.7220000000000004</c:v>
                </c:pt>
                <c:pt idx="13443">
                  <c:v>6.7229999999999999</c:v>
                </c:pt>
                <c:pt idx="13444">
                  <c:v>6.7229999999999999</c:v>
                </c:pt>
                <c:pt idx="13445">
                  <c:v>6.7240000000000002</c:v>
                </c:pt>
                <c:pt idx="13446">
                  <c:v>6.7240000000000002</c:v>
                </c:pt>
                <c:pt idx="13447">
                  <c:v>6.7249999999999996</c:v>
                </c:pt>
                <c:pt idx="13448">
                  <c:v>6.7249999999999996</c:v>
                </c:pt>
                <c:pt idx="13449">
                  <c:v>6.726</c:v>
                </c:pt>
                <c:pt idx="13450">
                  <c:v>6.726</c:v>
                </c:pt>
                <c:pt idx="13451">
                  <c:v>6.7270000000000003</c:v>
                </c:pt>
                <c:pt idx="13452">
                  <c:v>6.7270000000000003</c:v>
                </c:pt>
                <c:pt idx="13453">
                  <c:v>6.7279999999999998</c:v>
                </c:pt>
                <c:pt idx="13454">
                  <c:v>6.7279999999999998</c:v>
                </c:pt>
                <c:pt idx="13455">
                  <c:v>6.7290000000000001</c:v>
                </c:pt>
                <c:pt idx="13456">
                  <c:v>6.7290000000000001</c:v>
                </c:pt>
                <c:pt idx="13457">
                  <c:v>6.73</c:v>
                </c:pt>
                <c:pt idx="13458">
                  <c:v>6.73</c:v>
                </c:pt>
                <c:pt idx="13459">
                  <c:v>6.7309999999999999</c:v>
                </c:pt>
                <c:pt idx="13460">
                  <c:v>6.7309999999999999</c:v>
                </c:pt>
                <c:pt idx="13461">
                  <c:v>6.7320000000000002</c:v>
                </c:pt>
                <c:pt idx="13462">
                  <c:v>6.7320000000000002</c:v>
                </c:pt>
                <c:pt idx="13463">
                  <c:v>6.7329999999999997</c:v>
                </c:pt>
                <c:pt idx="13464">
                  <c:v>6.7329999999999997</c:v>
                </c:pt>
                <c:pt idx="13465">
                  <c:v>6.734</c:v>
                </c:pt>
                <c:pt idx="13466">
                  <c:v>6.734</c:v>
                </c:pt>
                <c:pt idx="13467">
                  <c:v>6.7350000000000003</c:v>
                </c:pt>
                <c:pt idx="13468">
                  <c:v>6.7350000000000003</c:v>
                </c:pt>
                <c:pt idx="13469">
                  <c:v>6.7359999999999998</c:v>
                </c:pt>
                <c:pt idx="13470">
                  <c:v>6.7359999999999998</c:v>
                </c:pt>
                <c:pt idx="13471">
                  <c:v>6.7370000000000001</c:v>
                </c:pt>
                <c:pt idx="13472">
                  <c:v>6.7370000000000001</c:v>
                </c:pt>
                <c:pt idx="13473">
                  <c:v>6.7380000000000004</c:v>
                </c:pt>
                <c:pt idx="13474">
                  <c:v>6.7380000000000004</c:v>
                </c:pt>
                <c:pt idx="13475">
                  <c:v>6.7389999999999999</c:v>
                </c:pt>
                <c:pt idx="13476">
                  <c:v>6.7389999999999999</c:v>
                </c:pt>
                <c:pt idx="13477">
                  <c:v>6.74</c:v>
                </c:pt>
                <c:pt idx="13478">
                  <c:v>6.74</c:v>
                </c:pt>
                <c:pt idx="13479">
                  <c:v>6.7409999999999997</c:v>
                </c:pt>
                <c:pt idx="13480">
                  <c:v>6.7409999999999997</c:v>
                </c:pt>
                <c:pt idx="13481">
                  <c:v>6.742</c:v>
                </c:pt>
                <c:pt idx="13482">
                  <c:v>6.742</c:v>
                </c:pt>
                <c:pt idx="13483">
                  <c:v>6.7430000000000003</c:v>
                </c:pt>
                <c:pt idx="13484">
                  <c:v>6.7430000000000003</c:v>
                </c:pt>
                <c:pt idx="13485">
                  <c:v>6.7439999999999998</c:v>
                </c:pt>
                <c:pt idx="13486">
                  <c:v>6.7439999999999998</c:v>
                </c:pt>
                <c:pt idx="13487">
                  <c:v>6.7450000000000001</c:v>
                </c:pt>
                <c:pt idx="13488">
                  <c:v>6.7450000000000001</c:v>
                </c:pt>
                <c:pt idx="13489">
                  <c:v>6.7460000000000004</c:v>
                </c:pt>
                <c:pt idx="13490">
                  <c:v>6.7460000000000004</c:v>
                </c:pt>
                <c:pt idx="13491">
                  <c:v>6.7469999999999999</c:v>
                </c:pt>
                <c:pt idx="13492">
                  <c:v>6.7469999999999999</c:v>
                </c:pt>
                <c:pt idx="13493">
                  <c:v>6.7480000000000002</c:v>
                </c:pt>
                <c:pt idx="13494">
                  <c:v>6.7480000000000002</c:v>
                </c:pt>
                <c:pt idx="13495">
                  <c:v>6.7489999999999997</c:v>
                </c:pt>
                <c:pt idx="13496">
                  <c:v>6.7489999999999997</c:v>
                </c:pt>
                <c:pt idx="13497">
                  <c:v>6.75</c:v>
                </c:pt>
                <c:pt idx="13498">
                  <c:v>6.75</c:v>
                </c:pt>
                <c:pt idx="13499">
                  <c:v>6.7510000000000003</c:v>
                </c:pt>
                <c:pt idx="13500">
                  <c:v>6.7510000000000003</c:v>
                </c:pt>
                <c:pt idx="13501">
                  <c:v>6.7519999999999998</c:v>
                </c:pt>
                <c:pt idx="13502">
                  <c:v>6.7519999999999998</c:v>
                </c:pt>
                <c:pt idx="13503">
                  <c:v>6.7530000000000001</c:v>
                </c:pt>
                <c:pt idx="13504">
                  <c:v>6.7530000000000001</c:v>
                </c:pt>
                <c:pt idx="13505">
                  <c:v>6.7539999999999996</c:v>
                </c:pt>
                <c:pt idx="13506">
                  <c:v>6.7539999999999996</c:v>
                </c:pt>
                <c:pt idx="13507">
                  <c:v>6.7549999999999999</c:v>
                </c:pt>
                <c:pt idx="13508">
                  <c:v>6.7549999999999999</c:v>
                </c:pt>
                <c:pt idx="13509">
                  <c:v>6.7560000000000002</c:v>
                </c:pt>
                <c:pt idx="13510">
                  <c:v>6.7560000000000002</c:v>
                </c:pt>
                <c:pt idx="13511">
                  <c:v>6.7569999999999997</c:v>
                </c:pt>
                <c:pt idx="13512">
                  <c:v>6.7569999999999997</c:v>
                </c:pt>
                <c:pt idx="13513">
                  <c:v>6.758</c:v>
                </c:pt>
                <c:pt idx="13514">
                  <c:v>6.758</c:v>
                </c:pt>
                <c:pt idx="13515">
                  <c:v>6.7590000000000003</c:v>
                </c:pt>
                <c:pt idx="13516">
                  <c:v>6.7590000000000003</c:v>
                </c:pt>
                <c:pt idx="13517">
                  <c:v>6.76</c:v>
                </c:pt>
                <c:pt idx="13518">
                  <c:v>6.76</c:v>
                </c:pt>
                <c:pt idx="13519">
                  <c:v>6.7610000000000001</c:v>
                </c:pt>
                <c:pt idx="13520">
                  <c:v>6.7610000000000001</c:v>
                </c:pt>
                <c:pt idx="13521">
                  <c:v>6.7619999999999996</c:v>
                </c:pt>
                <c:pt idx="13522">
                  <c:v>6.7619999999999996</c:v>
                </c:pt>
                <c:pt idx="13523">
                  <c:v>6.7629999999999999</c:v>
                </c:pt>
                <c:pt idx="13524">
                  <c:v>6.7629999999999999</c:v>
                </c:pt>
                <c:pt idx="13525">
                  <c:v>6.7640000000000002</c:v>
                </c:pt>
                <c:pt idx="13526">
                  <c:v>6.7640000000000002</c:v>
                </c:pt>
                <c:pt idx="13527">
                  <c:v>6.7649999999999997</c:v>
                </c:pt>
                <c:pt idx="13528">
                  <c:v>6.7649999999999997</c:v>
                </c:pt>
                <c:pt idx="13529">
                  <c:v>6.766</c:v>
                </c:pt>
                <c:pt idx="13530">
                  <c:v>6.766</c:v>
                </c:pt>
                <c:pt idx="13531">
                  <c:v>6.7670000000000003</c:v>
                </c:pt>
                <c:pt idx="13532">
                  <c:v>6.7670000000000003</c:v>
                </c:pt>
                <c:pt idx="13533">
                  <c:v>6.7679999999999998</c:v>
                </c:pt>
                <c:pt idx="13534">
                  <c:v>6.7679999999999998</c:v>
                </c:pt>
                <c:pt idx="13535">
                  <c:v>6.7690000000000001</c:v>
                </c:pt>
                <c:pt idx="13536">
                  <c:v>6.7690000000000001</c:v>
                </c:pt>
                <c:pt idx="13537">
                  <c:v>6.77</c:v>
                </c:pt>
                <c:pt idx="13538">
                  <c:v>6.77</c:v>
                </c:pt>
                <c:pt idx="13539">
                  <c:v>6.7709999999999999</c:v>
                </c:pt>
                <c:pt idx="13540">
                  <c:v>6.7709999999999999</c:v>
                </c:pt>
                <c:pt idx="13541">
                  <c:v>6.7720000000000002</c:v>
                </c:pt>
                <c:pt idx="13542">
                  <c:v>6.7720000000000002</c:v>
                </c:pt>
                <c:pt idx="13543">
                  <c:v>6.7729999999999997</c:v>
                </c:pt>
                <c:pt idx="13544">
                  <c:v>6.7729999999999997</c:v>
                </c:pt>
                <c:pt idx="13545">
                  <c:v>6.774</c:v>
                </c:pt>
                <c:pt idx="13546">
                  <c:v>6.774</c:v>
                </c:pt>
                <c:pt idx="13547">
                  <c:v>6.7750000000000004</c:v>
                </c:pt>
                <c:pt idx="13548">
                  <c:v>6.7750000000000004</c:v>
                </c:pt>
                <c:pt idx="13549">
                  <c:v>6.7759999999999998</c:v>
                </c:pt>
                <c:pt idx="13550">
                  <c:v>6.7759999999999998</c:v>
                </c:pt>
                <c:pt idx="13551">
                  <c:v>6.7770000000000001</c:v>
                </c:pt>
                <c:pt idx="13552">
                  <c:v>6.7770000000000001</c:v>
                </c:pt>
                <c:pt idx="13553">
                  <c:v>6.7779999999999996</c:v>
                </c:pt>
                <c:pt idx="13554">
                  <c:v>6.7779999999999996</c:v>
                </c:pt>
                <c:pt idx="13555">
                  <c:v>6.7789999999999999</c:v>
                </c:pt>
                <c:pt idx="13556">
                  <c:v>6.7789999999999999</c:v>
                </c:pt>
                <c:pt idx="13557">
                  <c:v>6.78</c:v>
                </c:pt>
                <c:pt idx="13558">
                  <c:v>6.78</c:v>
                </c:pt>
                <c:pt idx="13559">
                  <c:v>6.7809999999999997</c:v>
                </c:pt>
                <c:pt idx="13560">
                  <c:v>6.7809999999999997</c:v>
                </c:pt>
                <c:pt idx="13561">
                  <c:v>6.782</c:v>
                </c:pt>
                <c:pt idx="13562">
                  <c:v>6.782</c:v>
                </c:pt>
                <c:pt idx="13563">
                  <c:v>6.7830000000000004</c:v>
                </c:pt>
                <c:pt idx="13564">
                  <c:v>6.7830000000000004</c:v>
                </c:pt>
                <c:pt idx="13565">
                  <c:v>6.7839999999999998</c:v>
                </c:pt>
                <c:pt idx="13566">
                  <c:v>6.7839999999999998</c:v>
                </c:pt>
                <c:pt idx="13567">
                  <c:v>6.7850000000000001</c:v>
                </c:pt>
                <c:pt idx="13568">
                  <c:v>6.7850000000000001</c:v>
                </c:pt>
                <c:pt idx="13569">
                  <c:v>6.7859999999999996</c:v>
                </c:pt>
                <c:pt idx="13570">
                  <c:v>6.7859999999999996</c:v>
                </c:pt>
                <c:pt idx="13571">
                  <c:v>6.7869999999999999</c:v>
                </c:pt>
                <c:pt idx="13572">
                  <c:v>6.7869999999999999</c:v>
                </c:pt>
                <c:pt idx="13573">
                  <c:v>6.7880000000000003</c:v>
                </c:pt>
                <c:pt idx="13574">
                  <c:v>6.7880000000000003</c:v>
                </c:pt>
                <c:pt idx="13575">
                  <c:v>6.7889999999999997</c:v>
                </c:pt>
                <c:pt idx="13576">
                  <c:v>6.7889999999999997</c:v>
                </c:pt>
                <c:pt idx="13577">
                  <c:v>6.79</c:v>
                </c:pt>
                <c:pt idx="13578">
                  <c:v>6.79</c:v>
                </c:pt>
                <c:pt idx="13579">
                  <c:v>6.7910000000000004</c:v>
                </c:pt>
                <c:pt idx="13580">
                  <c:v>6.7910000000000004</c:v>
                </c:pt>
                <c:pt idx="13581">
                  <c:v>6.7919999999999998</c:v>
                </c:pt>
                <c:pt idx="13582">
                  <c:v>6.7919999999999998</c:v>
                </c:pt>
                <c:pt idx="13583">
                  <c:v>6.7930000000000001</c:v>
                </c:pt>
                <c:pt idx="13584">
                  <c:v>6.7930000000000001</c:v>
                </c:pt>
                <c:pt idx="13585">
                  <c:v>6.7939999999999996</c:v>
                </c:pt>
                <c:pt idx="13586">
                  <c:v>6.7939999999999996</c:v>
                </c:pt>
                <c:pt idx="13587">
                  <c:v>6.7949999999999999</c:v>
                </c:pt>
                <c:pt idx="13588">
                  <c:v>6.7949999999999999</c:v>
                </c:pt>
                <c:pt idx="13589">
                  <c:v>6.7960000000000003</c:v>
                </c:pt>
                <c:pt idx="13590">
                  <c:v>6.7960000000000003</c:v>
                </c:pt>
                <c:pt idx="13591">
                  <c:v>6.7969999999999997</c:v>
                </c:pt>
                <c:pt idx="13592">
                  <c:v>6.7969999999999997</c:v>
                </c:pt>
                <c:pt idx="13593">
                  <c:v>6.798</c:v>
                </c:pt>
                <c:pt idx="13594">
                  <c:v>6.798</c:v>
                </c:pt>
                <c:pt idx="13595">
                  <c:v>6.7990000000000004</c:v>
                </c:pt>
                <c:pt idx="13596">
                  <c:v>6.7990000000000004</c:v>
                </c:pt>
                <c:pt idx="13597">
                  <c:v>6.8</c:v>
                </c:pt>
                <c:pt idx="13598">
                  <c:v>6.8</c:v>
                </c:pt>
                <c:pt idx="13599">
                  <c:v>6.8010000000000002</c:v>
                </c:pt>
                <c:pt idx="13600">
                  <c:v>6.8010000000000002</c:v>
                </c:pt>
                <c:pt idx="13601">
                  <c:v>6.8019999999999996</c:v>
                </c:pt>
                <c:pt idx="13602">
                  <c:v>6.8019999999999996</c:v>
                </c:pt>
                <c:pt idx="13603">
                  <c:v>6.8029999999999999</c:v>
                </c:pt>
                <c:pt idx="13604">
                  <c:v>6.8029999999999999</c:v>
                </c:pt>
                <c:pt idx="13605">
                  <c:v>6.8040000000000003</c:v>
                </c:pt>
                <c:pt idx="13606">
                  <c:v>6.8040000000000003</c:v>
                </c:pt>
                <c:pt idx="13607">
                  <c:v>6.8049999999999997</c:v>
                </c:pt>
                <c:pt idx="13608">
                  <c:v>6.8049999999999997</c:v>
                </c:pt>
                <c:pt idx="13609">
                  <c:v>6.806</c:v>
                </c:pt>
                <c:pt idx="13610">
                  <c:v>6.806</c:v>
                </c:pt>
                <c:pt idx="13611">
                  <c:v>6.8070000000000004</c:v>
                </c:pt>
                <c:pt idx="13612">
                  <c:v>6.8070000000000004</c:v>
                </c:pt>
                <c:pt idx="13613">
                  <c:v>6.8079999999999998</c:v>
                </c:pt>
                <c:pt idx="13614">
                  <c:v>6.8079999999999998</c:v>
                </c:pt>
                <c:pt idx="13615">
                  <c:v>6.8090000000000002</c:v>
                </c:pt>
                <c:pt idx="13616">
                  <c:v>6.8090000000000002</c:v>
                </c:pt>
                <c:pt idx="13617">
                  <c:v>6.81</c:v>
                </c:pt>
                <c:pt idx="13618">
                  <c:v>6.81</c:v>
                </c:pt>
                <c:pt idx="13619">
                  <c:v>6.8109999999999999</c:v>
                </c:pt>
                <c:pt idx="13620">
                  <c:v>6.8109999999999999</c:v>
                </c:pt>
                <c:pt idx="13621">
                  <c:v>6.8120000000000003</c:v>
                </c:pt>
                <c:pt idx="13622">
                  <c:v>6.8120000000000003</c:v>
                </c:pt>
                <c:pt idx="13623">
                  <c:v>6.8129999999999997</c:v>
                </c:pt>
                <c:pt idx="13624">
                  <c:v>6.8129999999999997</c:v>
                </c:pt>
                <c:pt idx="13625">
                  <c:v>6.8140000000000001</c:v>
                </c:pt>
                <c:pt idx="13626">
                  <c:v>6.8140000000000001</c:v>
                </c:pt>
                <c:pt idx="13627">
                  <c:v>6.8150000000000004</c:v>
                </c:pt>
                <c:pt idx="13628">
                  <c:v>6.8150000000000004</c:v>
                </c:pt>
                <c:pt idx="13629">
                  <c:v>6.8159999999999998</c:v>
                </c:pt>
                <c:pt idx="13630">
                  <c:v>6.8159999999999998</c:v>
                </c:pt>
                <c:pt idx="13631">
                  <c:v>6.8170000000000002</c:v>
                </c:pt>
                <c:pt idx="13632">
                  <c:v>6.8170000000000002</c:v>
                </c:pt>
                <c:pt idx="13633">
                  <c:v>6.8179999999999996</c:v>
                </c:pt>
                <c:pt idx="13634">
                  <c:v>6.8179999999999996</c:v>
                </c:pt>
                <c:pt idx="13635">
                  <c:v>6.819</c:v>
                </c:pt>
                <c:pt idx="13636">
                  <c:v>6.819</c:v>
                </c:pt>
                <c:pt idx="13637">
                  <c:v>6.82</c:v>
                </c:pt>
                <c:pt idx="13638">
                  <c:v>6.82</c:v>
                </c:pt>
                <c:pt idx="13639">
                  <c:v>6.8209999999999997</c:v>
                </c:pt>
                <c:pt idx="13640">
                  <c:v>6.8209999999999997</c:v>
                </c:pt>
                <c:pt idx="13641">
                  <c:v>6.8220000000000001</c:v>
                </c:pt>
                <c:pt idx="13642">
                  <c:v>6.8220000000000001</c:v>
                </c:pt>
                <c:pt idx="13643">
                  <c:v>6.8230000000000004</c:v>
                </c:pt>
                <c:pt idx="13644">
                  <c:v>6.8230000000000004</c:v>
                </c:pt>
                <c:pt idx="13645">
                  <c:v>6.8239999999999998</c:v>
                </c:pt>
                <c:pt idx="13646">
                  <c:v>6.8239999999999998</c:v>
                </c:pt>
                <c:pt idx="13647">
                  <c:v>6.8250000000000002</c:v>
                </c:pt>
                <c:pt idx="13648">
                  <c:v>6.8250000000000002</c:v>
                </c:pt>
                <c:pt idx="13649">
                  <c:v>6.8259999999999996</c:v>
                </c:pt>
                <c:pt idx="13650">
                  <c:v>6.8259999999999996</c:v>
                </c:pt>
                <c:pt idx="13651">
                  <c:v>6.827</c:v>
                </c:pt>
                <c:pt idx="13652">
                  <c:v>6.827</c:v>
                </c:pt>
                <c:pt idx="13653">
                  <c:v>6.8280000000000003</c:v>
                </c:pt>
                <c:pt idx="13654">
                  <c:v>6.8280000000000003</c:v>
                </c:pt>
                <c:pt idx="13655">
                  <c:v>6.8289999999999997</c:v>
                </c:pt>
                <c:pt idx="13656">
                  <c:v>6.8289999999999997</c:v>
                </c:pt>
                <c:pt idx="13657">
                  <c:v>6.83</c:v>
                </c:pt>
                <c:pt idx="13658">
                  <c:v>6.83</c:v>
                </c:pt>
                <c:pt idx="13659">
                  <c:v>6.8310000000000004</c:v>
                </c:pt>
                <c:pt idx="13660">
                  <c:v>6.8310000000000004</c:v>
                </c:pt>
                <c:pt idx="13661">
                  <c:v>6.8319999999999999</c:v>
                </c:pt>
                <c:pt idx="13662">
                  <c:v>6.8319999999999999</c:v>
                </c:pt>
                <c:pt idx="13663">
                  <c:v>6.8330000000000002</c:v>
                </c:pt>
                <c:pt idx="13664">
                  <c:v>6.8330000000000002</c:v>
                </c:pt>
                <c:pt idx="13665">
                  <c:v>6.8339999999999996</c:v>
                </c:pt>
                <c:pt idx="13666">
                  <c:v>6.8339999999999996</c:v>
                </c:pt>
                <c:pt idx="13667">
                  <c:v>6.835</c:v>
                </c:pt>
                <c:pt idx="13668">
                  <c:v>6.835</c:v>
                </c:pt>
                <c:pt idx="13669">
                  <c:v>6.8360000000000003</c:v>
                </c:pt>
                <c:pt idx="13670">
                  <c:v>6.8360000000000003</c:v>
                </c:pt>
                <c:pt idx="13671">
                  <c:v>6.8369999999999997</c:v>
                </c:pt>
                <c:pt idx="13672">
                  <c:v>6.8369999999999997</c:v>
                </c:pt>
                <c:pt idx="13673">
                  <c:v>6.8380000000000001</c:v>
                </c:pt>
                <c:pt idx="13674">
                  <c:v>6.8380000000000001</c:v>
                </c:pt>
                <c:pt idx="13675">
                  <c:v>6.8390000000000004</c:v>
                </c:pt>
                <c:pt idx="13676">
                  <c:v>6.8390000000000004</c:v>
                </c:pt>
                <c:pt idx="13677">
                  <c:v>6.84</c:v>
                </c:pt>
                <c:pt idx="13678">
                  <c:v>6.84</c:v>
                </c:pt>
                <c:pt idx="13679">
                  <c:v>6.8410000000000002</c:v>
                </c:pt>
                <c:pt idx="13680">
                  <c:v>6.8410000000000002</c:v>
                </c:pt>
                <c:pt idx="13681">
                  <c:v>6.8419999999999996</c:v>
                </c:pt>
                <c:pt idx="13682">
                  <c:v>6.8419999999999996</c:v>
                </c:pt>
                <c:pt idx="13683">
                  <c:v>6.843</c:v>
                </c:pt>
                <c:pt idx="13684">
                  <c:v>6.843</c:v>
                </c:pt>
                <c:pt idx="13685">
                  <c:v>6.8440000000000003</c:v>
                </c:pt>
                <c:pt idx="13686">
                  <c:v>6.8440000000000003</c:v>
                </c:pt>
                <c:pt idx="13687">
                  <c:v>6.8449999999999998</c:v>
                </c:pt>
                <c:pt idx="13688">
                  <c:v>6.8449999999999998</c:v>
                </c:pt>
                <c:pt idx="13689">
                  <c:v>6.8460000000000001</c:v>
                </c:pt>
                <c:pt idx="13690">
                  <c:v>6.8460000000000001</c:v>
                </c:pt>
                <c:pt idx="13691">
                  <c:v>6.8470000000000004</c:v>
                </c:pt>
                <c:pt idx="13692">
                  <c:v>6.8470000000000004</c:v>
                </c:pt>
                <c:pt idx="13693">
                  <c:v>6.8479999999999999</c:v>
                </c:pt>
                <c:pt idx="13694">
                  <c:v>6.8479999999999999</c:v>
                </c:pt>
                <c:pt idx="13695">
                  <c:v>6.8490000000000002</c:v>
                </c:pt>
                <c:pt idx="13696">
                  <c:v>6.8490000000000002</c:v>
                </c:pt>
                <c:pt idx="13697">
                  <c:v>6.85</c:v>
                </c:pt>
                <c:pt idx="13698">
                  <c:v>6.85</c:v>
                </c:pt>
                <c:pt idx="13699">
                  <c:v>6.851</c:v>
                </c:pt>
                <c:pt idx="13700">
                  <c:v>6.851</c:v>
                </c:pt>
                <c:pt idx="13701">
                  <c:v>6.8520000000000003</c:v>
                </c:pt>
                <c:pt idx="13702">
                  <c:v>6.8520000000000003</c:v>
                </c:pt>
                <c:pt idx="13703">
                  <c:v>6.8529999999999998</c:v>
                </c:pt>
                <c:pt idx="13704">
                  <c:v>6.8529999999999998</c:v>
                </c:pt>
                <c:pt idx="13705">
                  <c:v>6.8540000000000001</c:v>
                </c:pt>
                <c:pt idx="13706">
                  <c:v>6.8540000000000001</c:v>
                </c:pt>
                <c:pt idx="13707">
                  <c:v>6.8550000000000004</c:v>
                </c:pt>
                <c:pt idx="13708">
                  <c:v>6.8550000000000004</c:v>
                </c:pt>
                <c:pt idx="13709">
                  <c:v>6.8559999999999999</c:v>
                </c:pt>
                <c:pt idx="13710">
                  <c:v>6.8559999999999999</c:v>
                </c:pt>
                <c:pt idx="13711">
                  <c:v>6.8570000000000002</c:v>
                </c:pt>
                <c:pt idx="13712">
                  <c:v>6.8570000000000002</c:v>
                </c:pt>
                <c:pt idx="13713">
                  <c:v>6.8579999999999997</c:v>
                </c:pt>
                <c:pt idx="13714">
                  <c:v>6.8579999999999997</c:v>
                </c:pt>
                <c:pt idx="13715">
                  <c:v>6.859</c:v>
                </c:pt>
                <c:pt idx="13716">
                  <c:v>6.859</c:v>
                </c:pt>
                <c:pt idx="13717">
                  <c:v>6.86</c:v>
                </c:pt>
                <c:pt idx="13718">
                  <c:v>6.86</c:v>
                </c:pt>
                <c:pt idx="13719">
                  <c:v>6.8609999999999998</c:v>
                </c:pt>
                <c:pt idx="13720">
                  <c:v>6.8609999999999998</c:v>
                </c:pt>
                <c:pt idx="13721">
                  <c:v>6.8620000000000001</c:v>
                </c:pt>
                <c:pt idx="13722">
                  <c:v>6.8620000000000001</c:v>
                </c:pt>
                <c:pt idx="13723">
                  <c:v>6.8630000000000004</c:v>
                </c:pt>
                <c:pt idx="13724">
                  <c:v>6.8630000000000004</c:v>
                </c:pt>
                <c:pt idx="13725">
                  <c:v>6.8639999999999999</c:v>
                </c:pt>
                <c:pt idx="13726">
                  <c:v>6.8639999999999999</c:v>
                </c:pt>
                <c:pt idx="13727">
                  <c:v>6.8650000000000002</c:v>
                </c:pt>
                <c:pt idx="13728">
                  <c:v>6.8650000000000002</c:v>
                </c:pt>
                <c:pt idx="13729">
                  <c:v>6.8659999999999997</c:v>
                </c:pt>
                <c:pt idx="13730">
                  <c:v>6.8659999999999997</c:v>
                </c:pt>
                <c:pt idx="13731">
                  <c:v>6.867</c:v>
                </c:pt>
                <c:pt idx="13732">
                  <c:v>6.867</c:v>
                </c:pt>
                <c:pt idx="13733">
                  <c:v>6.8680000000000003</c:v>
                </c:pt>
                <c:pt idx="13734">
                  <c:v>6.8680000000000003</c:v>
                </c:pt>
                <c:pt idx="13735">
                  <c:v>6.8689999999999998</c:v>
                </c:pt>
                <c:pt idx="13736">
                  <c:v>6.8689999999999998</c:v>
                </c:pt>
                <c:pt idx="13737">
                  <c:v>6.87</c:v>
                </c:pt>
                <c:pt idx="13738">
                  <c:v>6.87</c:v>
                </c:pt>
                <c:pt idx="13739">
                  <c:v>6.8710000000000004</c:v>
                </c:pt>
                <c:pt idx="13740">
                  <c:v>6.8710000000000004</c:v>
                </c:pt>
                <c:pt idx="13741">
                  <c:v>6.8719999999999999</c:v>
                </c:pt>
                <c:pt idx="13742">
                  <c:v>6.8719999999999999</c:v>
                </c:pt>
                <c:pt idx="13743">
                  <c:v>6.8730000000000002</c:v>
                </c:pt>
                <c:pt idx="13744">
                  <c:v>6.8730000000000002</c:v>
                </c:pt>
                <c:pt idx="13745">
                  <c:v>6.8739999999999997</c:v>
                </c:pt>
                <c:pt idx="13746">
                  <c:v>6.8739999999999997</c:v>
                </c:pt>
                <c:pt idx="13747">
                  <c:v>6.875</c:v>
                </c:pt>
                <c:pt idx="13748">
                  <c:v>6.875</c:v>
                </c:pt>
                <c:pt idx="13749">
                  <c:v>6.8760000000000003</c:v>
                </c:pt>
                <c:pt idx="13750">
                  <c:v>6.8760000000000003</c:v>
                </c:pt>
                <c:pt idx="13751">
                  <c:v>6.8769999999999998</c:v>
                </c:pt>
                <c:pt idx="13752">
                  <c:v>6.8769999999999998</c:v>
                </c:pt>
                <c:pt idx="13753">
                  <c:v>6.8780000000000001</c:v>
                </c:pt>
                <c:pt idx="13754">
                  <c:v>6.8780000000000001</c:v>
                </c:pt>
                <c:pt idx="13755">
                  <c:v>6.8789999999999996</c:v>
                </c:pt>
                <c:pt idx="13756">
                  <c:v>6.8789999999999996</c:v>
                </c:pt>
                <c:pt idx="13757">
                  <c:v>6.88</c:v>
                </c:pt>
                <c:pt idx="13758">
                  <c:v>6.88</c:v>
                </c:pt>
                <c:pt idx="13759">
                  <c:v>6.8810000000000002</c:v>
                </c:pt>
                <c:pt idx="13760">
                  <c:v>6.8810000000000002</c:v>
                </c:pt>
                <c:pt idx="13761">
                  <c:v>6.8819999999999997</c:v>
                </c:pt>
                <c:pt idx="13762">
                  <c:v>6.8819999999999997</c:v>
                </c:pt>
                <c:pt idx="13763">
                  <c:v>6.883</c:v>
                </c:pt>
                <c:pt idx="13764">
                  <c:v>6.883</c:v>
                </c:pt>
                <c:pt idx="13765">
                  <c:v>6.8840000000000003</c:v>
                </c:pt>
                <c:pt idx="13766">
                  <c:v>6.8840000000000003</c:v>
                </c:pt>
                <c:pt idx="13767">
                  <c:v>6.8849999999999998</c:v>
                </c:pt>
                <c:pt idx="13768">
                  <c:v>6.8849999999999998</c:v>
                </c:pt>
                <c:pt idx="13769">
                  <c:v>6.8860000000000001</c:v>
                </c:pt>
                <c:pt idx="13770">
                  <c:v>6.8860000000000001</c:v>
                </c:pt>
                <c:pt idx="13771">
                  <c:v>6.8869999999999996</c:v>
                </c:pt>
                <c:pt idx="13772">
                  <c:v>6.8869999999999996</c:v>
                </c:pt>
                <c:pt idx="13773">
                  <c:v>6.8879999999999999</c:v>
                </c:pt>
                <c:pt idx="13774">
                  <c:v>6.8879999999999999</c:v>
                </c:pt>
                <c:pt idx="13775">
                  <c:v>6.8890000000000002</c:v>
                </c:pt>
                <c:pt idx="13776">
                  <c:v>6.8890000000000002</c:v>
                </c:pt>
                <c:pt idx="13777">
                  <c:v>6.89</c:v>
                </c:pt>
                <c:pt idx="13778">
                  <c:v>6.89</c:v>
                </c:pt>
                <c:pt idx="13779">
                  <c:v>6.891</c:v>
                </c:pt>
                <c:pt idx="13780">
                  <c:v>6.891</c:v>
                </c:pt>
                <c:pt idx="13781">
                  <c:v>6.8920000000000003</c:v>
                </c:pt>
                <c:pt idx="13782">
                  <c:v>6.8920000000000003</c:v>
                </c:pt>
                <c:pt idx="13783">
                  <c:v>6.8929999999999998</c:v>
                </c:pt>
                <c:pt idx="13784">
                  <c:v>6.8929999999999998</c:v>
                </c:pt>
                <c:pt idx="13785">
                  <c:v>6.8940000000000001</c:v>
                </c:pt>
                <c:pt idx="13786">
                  <c:v>6.8940000000000001</c:v>
                </c:pt>
                <c:pt idx="13787">
                  <c:v>6.8949999999999996</c:v>
                </c:pt>
                <c:pt idx="13788">
                  <c:v>6.8949999999999996</c:v>
                </c:pt>
                <c:pt idx="13789">
                  <c:v>6.8959999999999999</c:v>
                </c:pt>
                <c:pt idx="13790">
                  <c:v>6.8959999999999999</c:v>
                </c:pt>
                <c:pt idx="13791">
                  <c:v>6.8970000000000002</c:v>
                </c:pt>
                <c:pt idx="13792">
                  <c:v>6.8970000000000002</c:v>
                </c:pt>
                <c:pt idx="13793">
                  <c:v>6.8979999999999997</c:v>
                </c:pt>
                <c:pt idx="13794">
                  <c:v>6.8979999999999997</c:v>
                </c:pt>
                <c:pt idx="13795">
                  <c:v>6.899</c:v>
                </c:pt>
                <c:pt idx="13796">
                  <c:v>6.899</c:v>
                </c:pt>
                <c:pt idx="13797">
                  <c:v>6.9</c:v>
                </c:pt>
                <c:pt idx="13798">
                  <c:v>6.9</c:v>
                </c:pt>
                <c:pt idx="13799">
                  <c:v>6.9009999999999998</c:v>
                </c:pt>
                <c:pt idx="13800">
                  <c:v>6.9009999999999998</c:v>
                </c:pt>
                <c:pt idx="13801">
                  <c:v>6.9020000000000001</c:v>
                </c:pt>
                <c:pt idx="13802">
                  <c:v>6.9020000000000001</c:v>
                </c:pt>
                <c:pt idx="13803">
                  <c:v>6.9029999999999996</c:v>
                </c:pt>
                <c:pt idx="13804">
                  <c:v>6.9029999999999996</c:v>
                </c:pt>
                <c:pt idx="13805">
                  <c:v>6.9039999999999999</c:v>
                </c:pt>
                <c:pt idx="13806">
                  <c:v>6.9039999999999999</c:v>
                </c:pt>
                <c:pt idx="13807">
                  <c:v>6.9050000000000002</c:v>
                </c:pt>
                <c:pt idx="13808">
                  <c:v>6.9050000000000002</c:v>
                </c:pt>
                <c:pt idx="13809">
                  <c:v>6.9059999999999997</c:v>
                </c:pt>
                <c:pt idx="13810">
                  <c:v>6.9059999999999997</c:v>
                </c:pt>
                <c:pt idx="13811">
                  <c:v>6.907</c:v>
                </c:pt>
                <c:pt idx="13812">
                  <c:v>6.907</c:v>
                </c:pt>
                <c:pt idx="13813">
                  <c:v>6.9080000000000004</c:v>
                </c:pt>
                <c:pt idx="13814">
                  <c:v>6.9080000000000004</c:v>
                </c:pt>
                <c:pt idx="13815">
                  <c:v>6.9089999999999998</c:v>
                </c:pt>
                <c:pt idx="13816">
                  <c:v>6.9089999999999998</c:v>
                </c:pt>
                <c:pt idx="13817">
                  <c:v>6.91</c:v>
                </c:pt>
                <c:pt idx="13818">
                  <c:v>6.91</c:v>
                </c:pt>
                <c:pt idx="13819">
                  <c:v>6.9109999999999996</c:v>
                </c:pt>
                <c:pt idx="13820">
                  <c:v>6.9109999999999996</c:v>
                </c:pt>
                <c:pt idx="13821">
                  <c:v>6.9119999999999999</c:v>
                </c:pt>
                <c:pt idx="13822">
                  <c:v>6.9119999999999999</c:v>
                </c:pt>
                <c:pt idx="13823">
                  <c:v>6.9130000000000003</c:v>
                </c:pt>
                <c:pt idx="13824">
                  <c:v>6.9130000000000003</c:v>
                </c:pt>
                <c:pt idx="13825">
                  <c:v>6.9139999999999997</c:v>
                </c:pt>
                <c:pt idx="13826">
                  <c:v>6.9139999999999997</c:v>
                </c:pt>
                <c:pt idx="13827">
                  <c:v>6.915</c:v>
                </c:pt>
                <c:pt idx="13828">
                  <c:v>6.915</c:v>
                </c:pt>
                <c:pt idx="13829">
                  <c:v>6.9160000000000004</c:v>
                </c:pt>
                <c:pt idx="13830">
                  <c:v>6.9160000000000004</c:v>
                </c:pt>
                <c:pt idx="13831">
                  <c:v>6.9169999999999998</c:v>
                </c:pt>
                <c:pt idx="13832">
                  <c:v>6.9169999999999998</c:v>
                </c:pt>
                <c:pt idx="13833">
                  <c:v>6.9180000000000001</c:v>
                </c:pt>
                <c:pt idx="13834">
                  <c:v>6.9180000000000001</c:v>
                </c:pt>
                <c:pt idx="13835">
                  <c:v>6.9189999999999996</c:v>
                </c:pt>
                <c:pt idx="13836">
                  <c:v>6.9189999999999996</c:v>
                </c:pt>
                <c:pt idx="13837">
                  <c:v>6.92</c:v>
                </c:pt>
                <c:pt idx="13838">
                  <c:v>6.92</c:v>
                </c:pt>
                <c:pt idx="13839">
                  <c:v>6.9210000000000003</c:v>
                </c:pt>
                <c:pt idx="13840">
                  <c:v>6.9210000000000003</c:v>
                </c:pt>
                <c:pt idx="13841">
                  <c:v>6.9219999999999997</c:v>
                </c:pt>
                <c:pt idx="13842">
                  <c:v>6.9219999999999997</c:v>
                </c:pt>
                <c:pt idx="13843">
                  <c:v>6.923</c:v>
                </c:pt>
                <c:pt idx="13844">
                  <c:v>6.923</c:v>
                </c:pt>
                <c:pt idx="13845">
                  <c:v>6.9240000000000004</c:v>
                </c:pt>
                <c:pt idx="13846">
                  <c:v>6.9240000000000004</c:v>
                </c:pt>
                <c:pt idx="13847">
                  <c:v>6.9249999999999998</c:v>
                </c:pt>
                <c:pt idx="13848">
                  <c:v>6.9249999999999998</c:v>
                </c:pt>
                <c:pt idx="13849">
                  <c:v>6.9260000000000002</c:v>
                </c:pt>
                <c:pt idx="13850">
                  <c:v>6.9260000000000002</c:v>
                </c:pt>
                <c:pt idx="13851">
                  <c:v>6.9269999999999996</c:v>
                </c:pt>
                <c:pt idx="13852">
                  <c:v>6.9269999999999996</c:v>
                </c:pt>
                <c:pt idx="13853">
                  <c:v>6.9279999999999999</c:v>
                </c:pt>
                <c:pt idx="13854">
                  <c:v>6.9279999999999999</c:v>
                </c:pt>
                <c:pt idx="13855">
                  <c:v>6.9290000000000003</c:v>
                </c:pt>
                <c:pt idx="13856">
                  <c:v>6.9290000000000003</c:v>
                </c:pt>
                <c:pt idx="13857">
                  <c:v>6.93</c:v>
                </c:pt>
                <c:pt idx="13858">
                  <c:v>6.93</c:v>
                </c:pt>
                <c:pt idx="13859">
                  <c:v>6.931</c:v>
                </c:pt>
                <c:pt idx="13860">
                  <c:v>6.931</c:v>
                </c:pt>
                <c:pt idx="13861">
                  <c:v>6.9320000000000004</c:v>
                </c:pt>
                <c:pt idx="13862">
                  <c:v>6.9320000000000004</c:v>
                </c:pt>
                <c:pt idx="13863">
                  <c:v>6.9329999999999998</c:v>
                </c:pt>
                <c:pt idx="13864">
                  <c:v>6.9329999999999998</c:v>
                </c:pt>
                <c:pt idx="13865">
                  <c:v>6.9340000000000002</c:v>
                </c:pt>
                <c:pt idx="13866">
                  <c:v>6.9340000000000002</c:v>
                </c:pt>
                <c:pt idx="13867">
                  <c:v>6.9349999999999996</c:v>
                </c:pt>
                <c:pt idx="13868">
                  <c:v>6.9349999999999996</c:v>
                </c:pt>
                <c:pt idx="13869">
                  <c:v>6.9359999999999999</c:v>
                </c:pt>
                <c:pt idx="13870">
                  <c:v>6.9359999999999999</c:v>
                </c:pt>
                <c:pt idx="13871">
                  <c:v>6.9370000000000003</c:v>
                </c:pt>
                <c:pt idx="13872">
                  <c:v>6.9370000000000003</c:v>
                </c:pt>
                <c:pt idx="13873">
                  <c:v>6.9379999999999997</c:v>
                </c:pt>
                <c:pt idx="13874">
                  <c:v>6.9379999999999997</c:v>
                </c:pt>
                <c:pt idx="13875">
                  <c:v>6.9390000000000001</c:v>
                </c:pt>
                <c:pt idx="13876">
                  <c:v>6.9390000000000001</c:v>
                </c:pt>
                <c:pt idx="13877">
                  <c:v>6.94</c:v>
                </c:pt>
                <c:pt idx="13878">
                  <c:v>6.94</c:v>
                </c:pt>
                <c:pt idx="13879">
                  <c:v>6.9409999999999998</c:v>
                </c:pt>
                <c:pt idx="13880">
                  <c:v>6.9409999999999998</c:v>
                </c:pt>
                <c:pt idx="13881">
                  <c:v>6.9420000000000002</c:v>
                </c:pt>
                <c:pt idx="13882">
                  <c:v>6.9420000000000002</c:v>
                </c:pt>
                <c:pt idx="13883">
                  <c:v>6.9429999999999996</c:v>
                </c:pt>
                <c:pt idx="13884">
                  <c:v>6.9429999999999996</c:v>
                </c:pt>
                <c:pt idx="13885">
                  <c:v>6.944</c:v>
                </c:pt>
                <c:pt idx="13886">
                  <c:v>6.944</c:v>
                </c:pt>
                <c:pt idx="13887">
                  <c:v>6.9450000000000003</c:v>
                </c:pt>
                <c:pt idx="13888">
                  <c:v>6.9450000000000003</c:v>
                </c:pt>
                <c:pt idx="13889">
                  <c:v>6.9459999999999997</c:v>
                </c:pt>
                <c:pt idx="13890">
                  <c:v>6.9459999999999997</c:v>
                </c:pt>
                <c:pt idx="13891">
                  <c:v>6.9470000000000001</c:v>
                </c:pt>
                <c:pt idx="13892">
                  <c:v>6.9470000000000001</c:v>
                </c:pt>
                <c:pt idx="13893">
                  <c:v>6.9480000000000004</c:v>
                </c:pt>
                <c:pt idx="13894">
                  <c:v>6.9480000000000004</c:v>
                </c:pt>
                <c:pt idx="13895">
                  <c:v>6.9489999999999998</c:v>
                </c:pt>
                <c:pt idx="13896">
                  <c:v>6.9489999999999998</c:v>
                </c:pt>
                <c:pt idx="13897">
                  <c:v>6.95</c:v>
                </c:pt>
                <c:pt idx="13898">
                  <c:v>6.95</c:v>
                </c:pt>
                <c:pt idx="13899">
                  <c:v>6.9509999999999996</c:v>
                </c:pt>
                <c:pt idx="13900">
                  <c:v>6.9509999999999996</c:v>
                </c:pt>
                <c:pt idx="13901">
                  <c:v>6.952</c:v>
                </c:pt>
                <c:pt idx="13902">
                  <c:v>6.952</c:v>
                </c:pt>
                <c:pt idx="13903">
                  <c:v>6.9530000000000003</c:v>
                </c:pt>
                <c:pt idx="13904">
                  <c:v>6.9530000000000003</c:v>
                </c:pt>
                <c:pt idx="13905">
                  <c:v>6.9539999999999997</c:v>
                </c:pt>
                <c:pt idx="13906">
                  <c:v>6.9539999999999997</c:v>
                </c:pt>
                <c:pt idx="13907">
                  <c:v>6.9550000000000001</c:v>
                </c:pt>
                <c:pt idx="13908">
                  <c:v>6.9550000000000001</c:v>
                </c:pt>
                <c:pt idx="13909">
                  <c:v>6.9560000000000004</c:v>
                </c:pt>
                <c:pt idx="13910">
                  <c:v>6.9560000000000004</c:v>
                </c:pt>
                <c:pt idx="13911">
                  <c:v>6.9569999999999999</c:v>
                </c:pt>
                <c:pt idx="13912">
                  <c:v>6.9569999999999999</c:v>
                </c:pt>
                <c:pt idx="13913">
                  <c:v>6.9580000000000002</c:v>
                </c:pt>
                <c:pt idx="13914">
                  <c:v>6.9580000000000002</c:v>
                </c:pt>
                <c:pt idx="13915">
                  <c:v>6.9589999999999996</c:v>
                </c:pt>
                <c:pt idx="13916">
                  <c:v>6.9589999999999996</c:v>
                </c:pt>
                <c:pt idx="13917">
                  <c:v>6.96</c:v>
                </c:pt>
                <c:pt idx="13918">
                  <c:v>6.96</c:v>
                </c:pt>
                <c:pt idx="13919">
                  <c:v>6.9610000000000003</c:v>
                </c:pt>
                <c:pt idx="13920">
                  <c:v>6.9610000000000003</c:v>
                </c:pt>
                <c:pt idx="13921">
                  <c:v>6.9619999999999997</c:v>
                </c:pt>
                <c:pt idx="13922">
                  <c:v>6.9619999999999997</c:v>
                </c:pt>
                <c:pt idx="13923">
                  <c:v>6.9630000000000001</c:v>
                </c:pt>
                <c:pt idx="13924">
                  <c:v>6.9630000000000001</c:v>
                </c:pt>
                <c:pt idx="13925">
                  <c:v>6.9640000000000004</c:v>
                </c:pt>
                <c:pt idx="13926">
                  <c:v>6.9640000000000004</c:v>
                </c:pt>
                <c:pt idx="13927">
                  <c:v>6.9649999999999999</c:v>
                </c:pt>
                <c:pt idx="13928">
                  <c:v>6.9649999999999999</c:v>
                </c:pt>
                <c:pt idx="13929">
                  <c:v>6.9660000000000002</c:v>
                </c:pt>
                <c:pt idx="13930">
                  <c:v>6.9660000000000002</c:v>
                </c:pt>
                <c:pt idx="13931">
                  <c:v>6.9669999999999996</c:v>
                </c:pt>
                <c:pt idx="13932">
                  <c:v>6.9669999999999996</c:v>
                </c:pt>
                <c:pt idx="13933">
                  <c:v>6.968</c:v>
                </c:pt>
                <c:pt idx="13934">
                  <c:v>6.968</c:v>
                </c:pt>
                <c:pt idx="13935">
                  <c:v>6.9690000000000003</c:v>
                </c:pt>
                <c:pt idx="13936">
                  <c:v>6.9690000000000003</c:v>
                </c:pt>
                <c:pt idx="13937">
                  <c:v>6.97</c:v>
                </c:pt>
                <c:pt idx="13938">
                  <c:v>6.97</c:v>
                </c:pt>
                <c:pt idx="13939">
                  <c:v>6.9710000000000001</c:v>
                </c:pt>
                <c:pt idx="13940">
                  <c:v>6.9710000000000001</c:v>
                </c:pt>
                <c:pt idx="13941">
                  <c:v>6.9720000000000004</c:v>
                </c:pt>
                <c:pt idx="13942">
                  <c:v>6.9720000000000004</c:v>
                </c:pt>
                <c:pt idx="13943">
                  <c:v>6.9729999999999999</c:v>
                </c:pt>
                <c:pt idx="13944">
                  <c:v>6.9729999999999999</c:v>
                </c:pt>
                <c:pt idx="13945">
                  <c:v>6.9740000000000002</c:v>
                </c:pt>
                <c:pt idx="13946">
                  <c:v>6.9740000000000002</c:v>
                </c:pt>
                <c:pt idx="13947">
                  <c:v>6.9749999999999996</c:v>
                </c:pt>
                <c:pt idx="13948">
                  <c:v>6.9749999999999996</c:v>
                </c:pt>
                <c:pt idx="13949">
                  <c:v>6.976</c:v>
                </c:pt>
                <c:pt idx="13950">
                  <c:v>6.976</c:v>
                </c:pt>
                <c:pt idx="13951">
                  <c:v>6.9770000000000003</c:v>
                </c:pt>
                <c:pt idx="13952">
                  <c:v>6.9770000000000003</c:v>
                </c:pt>
                <c:pt idx="13953">
                  <c:v>6.9779999999999998</c:v>
                </c:pt>
                <c:pt idx="13954">
                  <c:v>6.9779999999999998</c:v>
                </c:pt>
                <c:pt idx="13955">
                  <c:v>6.9790000000000001</c:v>
                </c:pt>
                <c:pt idx="13956">
                  <c:v>6.9790000000000001</c:v>
                </c:pt>
                <c:pt idx="13957">
                  <c:v>6.98</c:v>
                </c:pt>
                <c:pt idx="13958">
                  <c:v>6.98</c:v>
                </c:pt>
                <c:pt idx="13959">
                  <c:v>6.9809999999999999</c:v>
                </c:pt>
                <c:pt idx="13960">
                  <c:v>6.9809999999999999</c:v>
                </c:pt>
                <c:pt idx="13961">
                  <c:v>6.9820000000000002</c:v>
                </c:pt>
                <c:pt idx="13962">
                  <c:v>6.9820000000000002</c:v>
                </c:pt>
                <c:pt idx="13963">
                  <c:v>6.9829999999999997</c:v>
                </c:pt>
                <c:pt idx="13964">
                  <c:v>6.9829999999999997</c:v>
                </c:pt>
                <c:pt idx="13965">
                  <c:v>6.984</c:v>
                </c:pt>
                <c:pt idx="13966">
                  <c:v>6.984</c:v>
                </c:pt>
                <c:pt idx="13967">
                  <c:v>6.9850000000000003</c:v>
                </c:pt>
                <c:pt idx="13968">
                  <c:v>6.9850000000000003</c:v>
                </c:pt>
                <c:pt idx="13969">
                  <c:v>6.9859999999999998</c:v>
                </c:pt>
                <c:pt idx="13970">
                  <c:v>6.9859999999999998</c:v>
                </c:pt>
                <c:pt idx="13971">
                  <c:v>6.9870000000000001</c:v>
                </c:pt>
                <c:pt idx="13972">
                  <c:v>6.9870000000000001</c:v>
                </c:pt>
                <c:pt idx="13973">
                  <c:v>6.9880000000000004</c:v>
                </c:pt>
                <c:pt idx="13974">
                  <c:v>6.9880000000000004</c:v>
                </c:pt>
                <c:pt idx="13975">
                  <c:v>6.9889999999999999</c:v>
                </c:pt>
                <c:pt idx="13976">
                  <c:v>6.9889999999999999</c:v>
                </c:pt>
                <c:pt idx="13977">
                  <c:v>6.99</c:v>
                </c:pt>
                <c:pt idx="13978">
                  <c:v>6.99</c:v>
                </c:pt>
                <c:pt idx="13979">
                  <c:v>6.9909999999999997</c:v>
                </c:pt>
                <c:pt idx="13980">
                  <c:v>6.9909999999999997</c:v>
                </c:pt>
                <c:pt idx="13981">
                  <c:v>6.992</c:v>
                </c:pt>
                <c:pt idx="13982">
                  <c:v>6.992</c:v>
                </c:pt>
                <c:pt idx="13983">
                  <c:v>6.9930000000000003</c:v>
                </c:pt>
                <c:pt idx="13984">
                  <c:v>6.9930000000000003</c:v>
                </c:pt>
                <c:pt idx="13985">
                  <c:v>6.9939999999999998</c:v>
                </c:pt>
                <c:pt idx="13986">
                  <c:v>6.9939999999999998</c:v>
                </c:pt>
                <c:pt idx="13987">
                  <c:v>6.9950000000000001</c:v>
                </c:pt>
                <c:pt idx="13988">
                  <c:v>6.9950000000000001</c:v>
                </c:pt>
                <c:pt idx="13989">
                  <c:v>6.9960000000000004</c:v>
                </c:pt>
                <c:pt idx="13990">
                  <c:v>6.9960000000000004</c:v>
                </c:pt>
                <c:pt idx="13991">
                  <c:v>6.9969999999999999</c:v>
                </c:pt>
                <c:pt idx="13992">
                  <c:v>6.9969999999999999</c:v>
                </c:pt>
                <c:pt idx="13993">
                  <c:v>6.9980000000000002</c:v>
                </c:pt>
                <c:pt idx="13994">
                  <c:v>6.9980000000000002</c:v>
                </c:pt>
                <c:pt idx="13995">
                  <c:v>6.9989999999999997</c:v>
                </c:pt>
                <c:pt idx="13996">
                  <c:v>6.9989999999999997</c:v>
                </c:pt>
                <c:pt idx="13997">
                  <c:v>7</c:v>
                </c:pt>
                <c:pt idx="13998">
                  <c:v>7</c:v>
                </c:pt>
                <c:pt idx="13999">
                  <c:v>7.0010000000000003</c:v>
                </c:pt>
                <c:pt idx="14000">
                  <c:v>7.0010000000000003</c:v>
                </c:pt>
                <c:pt idx="14001">
                  <c:v>7.0019999999999998</c:v>
                </c:pt>
                <c:pt idx="14002">
                  <c:v>7.0019999999999998</c:v>
                </c:pt>
                <c:pt idx="14003">
                  <c:v>7.0030000000000001</c:v>
                </c:pt>
                <c:pt idx="14004">
                  <c:v>7.0030000000000001</c:v>
                </c:pt>
                <c:pt idx="14005">
                  <c:v>7.0039999999999996</c:v>
                </c:pt>
                <c:pt idx="14006">
                  <c:v>7.0039999999999996</c:v>
                </c:pt>
                <c:pt idx="14007">
                  <c:v>7.0049999999999999</c:v>
                </c:pt>
                <c:pt idx="14008">
                  <c:v>7.0049999999999999</c:v>
                </c:pt>
                <c:pt idx="14009">
                  <c:v>7.0060000000000002</c:v>
                </c:pt>
                <c:pt idx="14010">
                  <c:v>7.0060000000000002</c:v>
                </c:pt>
                <c:pt idx="14011">
                  <c:v>7.0069999999999997</c:v>
                </c:pt>
                <c:pt idx="14012">
                  <c:v>7.0069999999999997</c:v>
                </c:pt>
                <c:pt idx="14013">
                  <c:v>7.008</c:v>
                </c:pt>
                <c:pt idx="14014">
                  <c:v>7.008</c:v>
                </c:pt>
                <c:pt idx="14015">
                  <c:v>7.0090000000000003</c:v>
                </c:pt>
                <c:pt idx="14016">
                  <c:v>7.0090000000000003</c:v>
                </c:pt>
                <c:pt idx="14017">
                  <c:v>7.01</c:v>
                </c:pt>
                <c:pt idx="14018">
                  <c:v>7.01</c:v>
                </c:pt>
                <c:pt idx="14019">
                  <c:v>7.0110000000000001</c:v>
                </c:pt>
                <c:pt idx="14020">
                  <c:v>7.0110000000000001</c:v>
                </c:pt>
                <c:pt idx="14021">
                  <c:v>7.0119999999999996</c:v>
                </c:pt>
                <c:pt idx="14022">
                  <c:v>7.0119999999999996</c:v>
                </c:pt>
                <c:pt idx="14023">
                  <c:v>7.0129999999999999</c:v>
                </c:pt>
                <c:pt idx="14024">
                  <c:v>7.0129999999999999</c:v>
                </c:pt>
                <c:pt idx="14025">
                  <c:v>7.0140000000000002</c:v>
                </c:pt>
                <c:pt idx="14026">
                  <c:v>7.0140000000000002</c:v>
                </c:pt>
                <c:pt idx="14027">
                  <c:v>7.0149999999999997</c:v>
                </c:pt>
                <c:pt idx="14028">
                  <c:v>7.0149999999999997</c:v>
                </c:pt>
                <c:pt idx="14029">
                  <c:v>7.016</c:v>
                </c:pt>
                <c:pt idx="14030">
                  <c:v>7.016</c:v>
                </c:pt>
                <c:pt idx="14031">
                  <c:v>7.0170000000000003</c:v>
                </c:pt>
                <c:pt idx="14032">
                  <c:v>7.0170000000000003</c:v>
                </c:pt>
                <c:pt idx="14033">
                  <c:v>7.0179999999999998</c:v>
                </c:pt>
                <c:pt idx="14034">
                  <c:v>7.0179999999999998</c:v>
                </c:pt>
                <c:pt idx="14035">
                  <c:v>7.0190000000000001</c:v>
                </c:pt>
                <c:pt idx="14036">
                  <c:v>7.0190000000000001</c:v>
                </c:pt>
                <c:pt idx="14037">
                  <c:v>7.02</c:v>
                </c:pt>
                <c:pt idx="14038">
                  <c:v>7.02</c:v>
                </c:pt>
                <c:pt idx="14039">
                  <c:v>7.0209999999999999</c:v>
                </c:pt>
                <c:pt idx="14040">
                  <c:v>7.0209999999999999</c:v>
                </c:pt>
                <c:pt idx="14041">
                  <c:v>7.0220000000000002</c:v>
                </c:pt>
                <c:pt idx="14042">
                  <c:v>7.0220000000000002</c:v>
                </c:pt>
                <c:pt idx="14043">
                  <c:v>7.0229999999999997</c:v>
                </c:pt>
                <c:pt idx="14044">
                  <c:v>7.0229999999999997</c:v>
                </c:pt>
                <c:pt idx="14045">
                  <c:v>7.024</c:v>
                </c:pt>
                <c:pt idx="14046">
                  <c:v>7.024</c:v>
                </c:pt>
                <c:pt idx="14047">
                  <c:v>7.0250000000000004</c:v>
                </c:pt>
                <c:pt idx="14048">
                  <c:v>7.0250000000000004</c:v>
                </c:pt>
                <c:pt idx="14049">
                  <c:v>7.0259999999999998</c:v>
                </c:pt>
                <c:pt idx="14050">
                  <c:v>7.0259999999999998</c:v>
                </c:pt>
                <c:pt idx="14051">
                  <c:v>7.0270000000000001</c:v>
                </c:pt>
                <c:pt idx="14052">
                  <c:v>7.0270000000000001</c:v>
                </c:pt>
                <c:pt idx="14053">
                  <c:v>7.0279999999999996</c:v>
                </c:pt>
                <c:pt idx="14054">
                  <c:v>7.0279999999999996</c:v>
                </c:pt>
                <c:pt idx="14055">
                  <c:v>7.0289999999999999</c:v>
                </c:pt>
                <c:pt idx="14056">
                  <c:v>7.0289999999999999</c:v>
                </c:pt>
                <c:pt idx="14057">
                  <c:v>7.03</c:v>
                </c:pt>
                <c:pt idx="14058">
                  <c:v>7.03</c:v>
                </c:pt>
                <c:pt idx="14059">
                  <c:v>7.0309999999999997</c:v>
                </c:pt>
                <c:pt idx="14060">
                  <c:v>7.0309999999999997</c:v>
                </c:pt>
                <c:pt idx="14061">
                  <c:v>7.032</c:v>
                </c:pt>
                <c:pt idx="14062">
                  <c:v>7.032</c:v>
                </c:pt>
                <c:pt idx="14063">
                  <c:v>7.0330000000000004</c:v>
                </c:pt>
                <c:pt idx="14064">
                  <c:v>7.0330000000000004</c:v>
                </c:pt>
                <c:pt idx="14065">
                  <c:v>7.0339999999999998</c:v>
                </c:pt>
                <c:pt idx="14066">
                  <c:v>7.0339999999999998</c:v>
                </c:pt>
                <c:pt idx="14067">
                  <c:v>7.0350000000000001</c:v>
                </c:pt>
                <c:pt idx="14068">
                  <c:v>7.0350000000000001</c:v>
                </c:pt>
                <c:pt idx="14069">
                  <c:v>7.0359999999999996</c:v>
                </c:pt>
                <c:pt idx="14070">
                  <c:v>7.0359999999999996</c:v>
                </c:pt>
                <c:pt idx="14071">
                  <c:v>7.0369999999999999</c:v>
                </c:pt>
                <c:pt idx="14072">
                  <c:v>7.0369999999999999</c:v>
                </c:pt>
                <c:pt idx="14073">
                  <c:v>7.0380000000000003</c:v>
                </c:pt>
                <c:pt idx="14074">
                  <c:v>7.0380000000000003</c:v>
                </c:pt>
                <c:pt idx="14075">
                  <c:v>7.0389999999999997</c:v>
                </c:pt>
                <c:pt idx="14076">
                  <c:v>7.0389999999999997</c:v>
                </c:pt>
                <c:pt idx="14077">
                  <c:v>7.04</c:v>
                </c:pt>
                <c:pt idx="14078">
                  <c:v>7.04</c:v>
                </c:pt>
                <c:pt idx="14079">
                  <c:v>7.0410000000000004</c:v>
                </c:pt>
                <c:pt idx="14080">
                  <c:v>7.0410000000000004</c:v>
                </c:pt>
                <c:pt idx="14081">
                  <c:v>7.0419999999999998</c:v>
                </c:pt>
                <c:pt idx="14082">
                  <c:v>7.0419999999999998</c:v>
                </c:pt>
                <c:pt idx="14083">
                  <c:v>7.0430000000000001</c:v>
                </c:pt>
                <c:pt idx="14084">
                  <c:v>7.0430000000000001</c:v>
                </c:pt>
                <c:pt idx="14085">
                  <c:v>7.0439999999999996</c:v>
                </c:pt>
                <c:pt idx="14086">
                  <c:v>7.0439999999999996</c:v>
                </c:pt>
                <c:pt idx="14087">
                  <c:v>7.0449999999999999</c:v>
                </c:pt>
                <c:pt idx="14088">
                  <c:v>7.0449999999999999</c:v>
                </c:pt>
                <c:pt idx="14089">
                  <c:v>7.0460000000000003</c:v>
                </c:pt>
                <c:pt idx="14090">
                  <c:v>7.0460000000000003</c:v>
                </c:pt>
                <c:pt idx="14091">
                  <c:v>7.0469999999999997</c:v>
                </c:pt>
                <c:pt idx="14092">
                  <c:v>7.0469999999999997</c:v>
                </c:pt>
                <c:pt idx="14093">
                  <c:v>7.048</c:v>
                </c:pt>
                <c:pt idx="14094">
                  <c:v>7.048</c:v>
                </c:pt>
                <c:pt idx="14095">
                  <c:v>7.0490000000000004</c:v>
                </c:pt>
                <c:pt idx="14096">
                  <c:v>7.0490000000000004</c:v>
                </c:pt>
                <c:pt idx="14097">
                  <c:v>7.05</c:v>
                </c:pt>
                <c:pt idx="14098">
                  <c:v>7.05</c:v>
                </c:pt>
                <c:pt idx="14099">
                  <c:v>7.0510000000000002</c:v>
                </c:pt>
                <c:pt idx="14100">
                  <c:v>7.0510000000000002</c:v>
                </c:pt>
                <c:pt idx="14101">
                  <c:v>7.0519999999999996</c:v>
                </c:pt>
                <c:pt idx="14102">
                  <c:v>7.0519999999999996</c:v>
                </c:pt>
                <c:pt idx="14103">
                  <c:v>7.0529999999999999</c:v>
                </c:pt>
                <c:pt idx="14104">
                  <c:v>7.0529999999999999</c:v>
                </c:pt>
                <c:pt idx="14105">
                  <c:v>7.0540000000000003</c:v>
                </c:pt>
                <c:pt idx="14106">
                  <c:v>7.0540000000000003</c:v>
                </c:pt>
                <c:pt idx="14107">
                  <c:v>7.0549999999999997</c:v>
                </c:pt>
                <c:pt idx="14108">
                  <c:v>7.0549999999999997</c:v>
                </c:pt>
                <c:pt idx="14109">
                  <c:v>7.056</c:v>
                </c:pt>
                <c:pt idx="14110">
                  <c:v>7.056</c:v>
                </c:pt>
                <c:pt idx="14111">
                  <c:v>7.0570000000000004</c:v>
                </c:pt>
                <c:pt idx="14112">
                  <c:v>7.0570000000000004</c:v>
                </c:pt>
                <c:pt idx="14113">
                  <c:v>7.0579999999999998</c:v>
                </c:pt>
                <c:pt idx="14114">
                  <c:v>7.0579999999999998</c:v>
                </c:pt>
                <c:pt idx="14115">
                  <c:v>7.0590000000000002</c:v>
                </c:pt>
                <c:pt idx="14116">
                  <c:v>7.0590000000000002</c:v>
                </c:pt>
                <c:pt idx="14117">
                  <c:v>7.06</c:v>
                </c:pt>
                <c:pt idx="14118">
                  <c:v>7.06</c:v>
                </c:pt>
                <c:pt idx="14119">
                  <c:v>7.0609999999999999</c:v>
                </c:pt>
                <c:pt idx="14120">
                  <c:v>7.0609999999999999</c:v>
                </c:pt>
                <c:pt idx="14121">
                  <c:v>7.0620000000000003</c:v>
                </c:pt>
                <c:pt idx="14122">
                  <c:v>7.0620000000000003</c:v>
                </c:pt>
                <c:pt idx="14123">
                  <c:v>7.0629999999999997</c:v>
                </c:pt>
                <c:pt idx="14124">
                  <c:v>7.0629999999999997</c:v>
                </c:pt>
                <c:pt idx="14125">
                  <c:v>7.0640000000000001</c:v>
                </c:pt>
                <c:pt idx="14126">
                  <c:v>7.0640000000000001</c:v>
                </c:pt>
                <c:pt idx="14127">
                  <c:v>7.0650000000000004</c:v>
                </c:pt>
                <c:pt idx="14128">
                  <c:v>7.0650000000000004</c:v>
                </c:pt>
                <c:pt idx="14129">
                  <c:v>7.0659999999999998</c:v>
                </c:pt>
                <c:pt idx="14130">
                  <c:v>7.0659999999999998</c:v>
                </c:pt>
                <c:pt idx="14131">
                  <c:v>7.0670000000000002</c:v>
                </c:pt>
                <c:pt idx="14132">
                  <c:v>7.0670000000000002</c:v>
                </c:pt>
                <c:pt idx="14133">
                  <c:v>7.0679999999999996</c:v>
                </c:pt>
                <c:pt idx="14134">
                  <c:v>7.0679999999999996</c:v>
                </c:pt>
                <c:pt idx="14135">
                  <c:v>7.069</c:v>
                </c:pt>
                <c:pt idx="14136">
                  <c:v>7.069</c:v>
                </c:pt>
                <c:pt idx="14137">
                  <c:v>7.07</c:v>
                </c:pt>
                <c:pt idx="14138">
                  <c:v>7.07</c:v>
                </c:pt>
                <c:pt idx="14139">
                  <c:v>7.0709999999999997</c:v>
                </c:pt>
                <c:pt idx="14140">
                  <c:v>7.0709999999999997</c:v>
                </c:pt>
                <c:pt idx="14141">
                  <c:v>7.0720000000000001</c:v>
                </c:pt>
                <c:pt idx="14142">
                  <c:v>7.0720000000000001</c:v>
                </c:pt>
                <c:pt idx="14143">
                  <c:v>7.0730000000000004</c:v>
                </c:pt>
                <c:pt idx="14144">
                  <c:v>7.0730000000000004</c:v>
                </c:pt>
                <c:pt idx="14145">
                  <c:v>7.0739999999999998</c:v>
                </c:pt>
                <c:pt idx="14146">
                  <c:v>7.0739999999999998</c:v>
                </c:pt>
                <c:pt idx="14147">
                  <c:v>7.0750000000000002</c:v>
                </c:pt>
                <c:pt idx="14148">
                  <c:v>7.0750000000000002</c:v>
                </c:pt>
                <c:pt idx="14149">
                  <c:v>7.0759999999999996</c:v>
                </c:pt>
                <c:pt idx="14150">
                  <c:v>7.0759999999999996</c:v>
                </c:pt>
                <c:pt idx="14151">
                  <c:v>7.077</c:v>
                </c:pt>
                <c:pt idx="14152">
                  <c:v>7.077</c:v>
                </c:pt>
                <c:pt idx="14153">
                  <c:v>7.0780000000000003</c:v>
                </c:pt>
                <c:pt idx="14154">
                  <c:v>7.0780000000000003</c:v>
                </c:pt>
                <c:pt idx="14155">
                  <c:v>7.0789999999999997</c:v>
                </c:pt>
                <c:pt idx="14156">
                  <c:v>7.0789999999999997</c:v>
                </c:pt>
                <c:pt idx="14157">
                  <c:v>7.08</c:v>
                </c:pt>
                <c:pt idx="14158">
                  <c:v>7.08</c:v>
                </c:pt>
                <c:pt idx="14159">
                  <c:v>7.0810000000000004</c:v>
                </c:pt>
                <c:pt idx="14160">
                  <c:v>7.0810000000000004</c:v>
                </c:pt>
                <c:pt idx="14161">
                  <c:v>7.0819999999999999</c:v>
                </c:pt>
                <c:pt idx="14162">
                  <c:v>7.0819999999999999</c:v>
                </c:pt>
                <c:pt idx="14163">
                  <c:v>7.0830000000000002</c:v>
                </c:pt>
                <c:pt idx="14164">
                  <c:v>7.0830000000000002</c:v>
                </c:pt>
                <c:pt idx="14165">
                  <c:v>7.0839999999999996</c:v>
                </c:pt>
                <c:pt idx="14166">
                  <c:v>7.0839999999999996</c:v>
                </c:pt>
                <c:pt idx="14167">
                  <c:v>7.085</c:v>
                </c:pt>
                <c:pt idx="14168">
                  <c:v>7.085</c:v>
                </c:pt>
                <c:pt idx="14169">
                  <c:v>7.0860000000000003</c:v>
                </c:pt>
                <c:pt idx="14170">
                  <c:v>7.0860000000000003</c:v>
                </c:pt>
                <c:pt idx="14171">
                  <c:v>7.0869999999999997</c:v>
                </c:pt>
                <c:pt idx="14172">
                  <c:v>7.0869999999999997</c:v>
                </c:pt>
                <c:pt idx="14173">
                  <c:v>7.0880000000000001</c:v>
                </c:pt>
                <c:pt idx="14174">
                  <c:v>7.0880000000000001</c:v>
                </c:pt>
                <c:pt idx="14175">
                  <c:v>7.0890000000000004</c:v>
                </c:pt>
                <c:pt idx="14176">
                  <c:v>7.0890000000000004</c:v>
                </c:pt>
                <c:pt idx="14177">
                  <c:v>7.09</c:v>
                </c:pt>
                <c:pt idx="14178">
                  <c:v>7.09</c:v>
                </c:pt>
                <c:pt idx="14179">
                  <c:v>7.0910000000000002</c:v>
                </c:pt>
                <c:pt idx="14180">
                  <c:v>7.0910000000000002</c:v>
                </c:pt>
                <c:pt idx="14181">
                  <c:v>7.0919999999999996</c:v>
                </c:pt>
                <c:pt idx="14182">
                  <c:v>7.0919999999999996</c:v>
                </c:pt>
                <c:pt idx="14183">
                  <c:v>7.093</c:v>
                </c:pt>
                <c:pt idx="14184">
                  <c:v>7.093</c:v>
                </c:pt>
                <c:pt idx="14185">
                  <c:v>7.0940000000000003</c:v>
                </c:pt>
                <c:pt idx="14186">
                  <c:v>7.0940000000000003</c:v>
                </c:pt>
                <c:pt idx="14187">
                  <c:v>7.0949999999999998</c:v>
                </c:pt>
                <c:pt idx="14188">
                  <c:v>7.0949999999999998</c:v>
                </c:pt>
                <c:pt idx="14189">
                  <c:v>7.0960000000000001</c:v>
                </c:pt>
                <c:pt idx="14190">
                  <c:v>7.0960000000000001</c:v>
                </c:pt>
                <c:pt idx="14191">
                  <c:v>7.0970000000000004</c:v>
                </c:pt>
                <c:pt idx="14192">
                  <c:v>7.0970000000000004</c:v>
                </c:pt>
                <c:pt idx="14193">
                  <c:v>7.0979999999999999</c:v>
                </c:pt>
                <c:pt idx="14194">
                  <c:v>7.0979999999999999</c:v>
                </c:pt>
                <c:pt idx="14195">
                  <c:v>7.0990000000000002</c:v>
                </c:pt>
                <c:pt idx="14196">
                  <c:v>7.0990000000000002</c:v>
                </c:pt>
                <c:pt idx="14197">
                  <c:v>7.1</c:v>
                </c:pt>
                <c:pt idx="14198">
                  <c:v>7.1</c:v>
                </c:pt>
                <c:pt idx="14199">
                  <c:v>7.101</c:v>
                </c:pt>
                <c:pt idx="14200">
                  <c:v>7.101</c:v>
                </c:pt>
                <c:pt idx="14201">
                  <c:v>7.1020000000000003</c:v>
                </c:pt>
                <c:pt idx="14202">
                  <c:v>7.1020000000000003</c:v>
                </c:pt>
                <c:pt idx="14203">
                  <c:v>7.1029999999999998</c:v>
                </c:pt>
                <c:pt idx="14204">
                  <c:v>7.1029999999999998</c:v>
                </c:pt>
                <c:pt idx="14205">
                  <c:v>7.1040000000000001</c:v>
                </c:pt>
                <c:pt idx="14206">
                  <c:v>7.1040000000000001</c:v>
                </c:pt>
                <c:pt idx="14207">
                  <c:v>7.1050000000000004</c:v>
                </c:pt>
                <c:pt idx="14208">
                  <c:v>7.1050000000000004</c:v>
                </c:pt>
                <c:pt idx="14209">
                  <c:v>7.1059999999999999</c:v>
                </c:pt>
                <c:pt idx="14210">
                  <c:v>7.1059999999999999</c:v>
                </c:pt>
                <c:pt idx="14211">
                  <c:v>7.1070000000000002</c:v>
                </c:pt>
                <c:pt idx="14212">
                  <c:v>7.1070000000000002</c:v>
                </c:pt>
                <c:pt idx="14213">
                  <c:v>7.1079999999999997</c:v>
                </c:pt>
                <c:pt idx="14214">
                  <c:v>7.1079999999999997</c:v>
                </c:pt>
                <c:pt idx="14215">
                  <c:v>7.109</c:v>
                </c:pt>
                <c:pt idx="14216">
                  <c:v>7.109</c:v>
                </c:pt>
                <c:pt idx="14217">
                  <c:v>7.11</c:v>
                </c:pt>
                <c:pt idx="14218">
                  <c:v>7.11</c:v>
                </c:pt>
                <c:pt idx="14219">
                  <c:v>7.1109999999999998</c:v>
                </c:pt>
                <c:pt idx="14220">
                  <c:v>7.1109999999999998</c:v>
                </c:pt>
                <c:pt idx="14221">
                  <c:v>7.1120000000000001</c:v>
                </c:pt>
                <c:pt idx="14222">
                  <c:v>7.1120000000000001</c:v>
                </c:pt>
                <c:pt idx="14223">
                  <c:v>7.1130000000000004</c:v>
                </c:pt>
                <c:pt idx="14224">
                  <c:v>7.1130000000000004</c:v>
                </c:pt>
                <c:pt idx="14225">
                  <c:v>7.1139999999999999</c:v>
                </c:pt>
                <c:pt idx="14226">
                  <c:v>7.1139999999999999</c:v>
                </c:pt>
                <c:pt idx="14227">
                  <c:v>7.1150000000000002</c:v>
                </c:pt>
                <c:pt idx="14228">
                  <c:v>7.1150000000000002</c:v>
                </c:pt>
                <c:pt idx="14229">
                  <c:v>7.1159999999999997</c:v>
                </c:pt>
                <c:pt idx="14230">
                  <c:v>7.1159999999999997</c:v>
                </c:pt>
                <c:pt idx="14231">
                  <c:v>7.117</c:v>
                </c:pt>
                <c:pt idx="14232">
                  <c:v>7.117</c:v>
                </c:pt>
                <c:pt idx="14233">
                  <c:v>7.1180000000000003</c:v>
                </c:pt>
                <c:pt idx="14234">
                  <c:v>7.1180000000000003</c:v>
                </c:pt>
                <c:pt idx="14235">
                  <c:v>7.1189999999999998</c:v>
                </c:pt>
                <c:pt idx="14236">
                  <c:v>7.1189999999999998</c:v>
                </c:pt>
                <c:pt idx="14237">
                  <c:v>7.12</c:v>
                </c:pt>
                <c:pt idx="14238">
                  <c:v>7.12</c:v>
                </c:pt>
                <c:pt idx="14239">
                  <c:v>7.1210000000000004</c:v>
                </c:pt>
                <c:pt idx="14240">
                  <c:v>7.1210000000000004</c:v>
                </c:pt>
                <c:pt idx="14241">
                  <c:v>7.1219999999999999</c:v>
                </c:pt>
                <c:pt idx="14242">
                  <c:v>7.1219999999999999</c:v>
                </c:pt>
                <c:pt idx="14243">
                  <c:v>7.1230000000000002</c:v>
                </c:pt>
                <c:pt idx="14244">
                  <c:v>7.1230000000000002</c:v>
                </c:pt>
                <c:pt idx="14245">
                  <c:v>7.1239999999999997</c:v>
                </c:pt>
                <c:pt idx="14246">
                  <c:v>7.1239999999999997</c:v>
                </c:pt>
                <c:pt idx="14247">
                  <c:v>7.125</c:v>
                </c:pt>
                <c:pt idx="14248">
                  <c:v>7.125</c:v>
                </c:pt>
                <c:pt idx="14249">
                  <c:v>7.1260000000000003</c:v>
                </c:pt>
                <c:pt idx="14250">
                  <c:v>7.1260000000000003</c:v>
                </c:pt>
                <c:pt idx="14251">
                  <c:v>7.1269999999999998</c:v>
                </c:pt>
                <c:pt idx="14252">
                  <c:v>7.1269999999999998</c:v>
                </c:pt>
                <c:pt idx="14253">
                  <c:v>7.1280000000000001</c:v>
                </c:pt>
                <c:pt idx="14254">
                  <c:v>7.1280000000000001</c:v>
                </c:pt>
                <c:pt idx="14255">
                  <c:v>7.1289999999999996</c:v>
                </c:pt>
                <c:pt idx="14256">
                  <c:v>7.1289999999999996</c:v>
                </c:pt>
                <c:pt idx="14257">
                  <c:v>7.13</c:v>
                </c:pt>
                <c:pt idx="14258">
                  <c:v>7.13</c:v>
                </c:pt>
                <c:pt idx="14259">
                  <c:v>7.1310000000000002</c:v>
                </c:pt>
                <c:pt idx="14260">
                  <c:v>7.1310000000000002</c:v>
                </c:pt>
                <c:pt idx="14261">
                  <c:v>7.1319999999999997</c:v>
                </c:pt>
                <c:pt idx="14262">
                  <c:v>7.1319999999999997</c:v>
                </c:pt>
                <c:pt idx="14263">
                  <c:v>7.133</c:v>
                </c:pt>
                <c:pt idx="14264">
                  <c:v>7.133</c:v>
                </c:pt>
                <c:pt idx="14265">
                  <c:v>7.1340000000000003</c:v>
                </c:pt>
                <c:pt idx="14266">
                  <c:v>7.1340000000000003</c:v>
                </c:pt>
                <c:pt idx="14267">
                  <c:v>7.1349999999999998</c:v>
                </c:pt>
                <c:pt idx="14268">
                  <c:v>7.1349999999999998</c:v>
                </c:pt>
                <c:pt idx="14269">
                  <c:v>7.1360000000000001</c:v>
                </c:pt>
                <c:pt idx="14270">
                  <c:v>7.1360000000000001</c:v>
                </c:pt>
                <c:pt idx="14271">
                  <c:v>7.1369999999999996</c:v>
                </c:pt>
                <c:pt idx="14272">
                  <c:v>7.1369999999999996</c:v>
                </c:pt>
                <c:pt idx="14273">
                  <c:v>7.1379999999999999</c:v>
                </c:pt>
                <c:pt idx="14274">
                  <c:v>7.1379999999999999</c:v>
                </c:pt>
                <c:pt idx="14275">
                  <c:v>7.1390000000000002</c:v>
                </c:pt>
                <c:pt idx="14276">
                  <c:v>7.1390000000000002</c:v>
                </c:pt>
                <c:pt idx="14277">
                  <c:v>7.14</c:v>
                </c:pt>
                <c:pt idx="14278">
                  <c:v>7.14</c:v>
                </c:pt>
                <c:pt idx="14279">
                  <c:v>7.141</c:v>
                </c:pt>
                <c:pt idx="14280">
                  <c:v>7.141</c:v>
                </c:pt>
                <c:pt idx="14281">
                  <c:v>7.1420000000000003</c:v>
                </c:pt>
                <c:pt idx="14282">
                  <c:v>7.1420000000000003</c:v>
                </c:pt>
                <c:pt idx="14283">
                  <c:v>7.1429999999999998</c:v>
                </c:pt>
                <c:pt idx="14284">
                  <c:v>7.1429999999999998</c:v>
                </c:pt>
                <c:pt idx="14285">
                  <c:v>7.1440000000000001</c:v>
                </c:pt>
                <c:pt idx="14286">
                  <c:v>7.1440000000000001</c:v>
                </c:pt>
                <c:pt idx="14287">
                  <c:v>7.1449999999999996</c:v>
                </c:pt>
                <c:pt idx="14288">
                  <c:v>7.1449999999999996</c:v>
                </c:pt>
                <c:pt idx="14289">
                  <c:v>7.1459999999999999</c:v>
                </c:pt>
                <c:pt idx="14290">
                  <c:v>7.1459999999999999</c:v>
                </c:pt>
                <c:pt idx="14291">
                  <c:v>7.1470000000000002</c:v>
                </c:pt>
                <c:pt idx="14292">
                  <c:v>7.1470000000000002</c:v>
                </c:pt>
                <c:pt idx="14293">
                  <c:v>7.1479999999999997</c:v>
                </c:pt>
                <c:pt idx="14294">
                  <c:v>7.1479999999999997</c:v>
                </c:pt>
                <c:pt idx="14295">
                  <c:v>7.149</c:v>
                </c:pt>
                <c:pt idx="14296">
                  <c:v>7.149</c:v>
                </c:pt>
                <c:pt idx="14297">
                  <c:v>7.15</c:v>
                </c:pt>
                <c:pt idx="14298">
                  <c:v>7.15</c:v>
                </c:pt>
                <c:pt idx="14299">
                  <c:v>7.1509999999999998</c:v>
                </c:pt>
                <c:pt idx="14300">
                  <c:v>7.1509999999999998</c:v>
                </c:pt>
                <c:pt idx="14301">
                  <c:v>7.1520000000000001</c:v>
                </c:pt>
                <c:pt idx="14302">
                  <c:v>7.1520000000000001</c:v>
                </c:pt>
                <c:pt idx="14303">
                  <c:v>7.1529999999999996</c:v>
                </c:pt>
                <c:pt idx="14304">
                  <c:v>7.1529999999999996</c:v>
                </c:pt>
                <c:pt idx="14305">
                  <c:v>7.1539999999999999</c:v>
                </c:pt>
                <c:pt idx="14306">
                  <c:v>7.1539999999999999</c:v>
                </c:pt>
                <c:pt idx="14307">
                  <c:v>7.1550000000000002</c:v>
                </c:pt>
                <c:pt idx="14308">
                  <c:v>7.1550000000000002</c:v>
                </c:pt>
                <c:pt idx="14309">
                  <c:v>7.1559999999999997</c:v>
                </c:pt>
                <c:pt idx="14310">
                  <c:v>7.1559999999999997</c:v>
                </c:pt>
                <c:pt idx="14311">
                  <c:v>7.157</c:v>
                </c:pt>
                <c:pt idx="14312">
                  <c:v>7.157</c:v>
                </c:pt>
                <c:pt idx="14313">
                  <c:v>7.1580000000000004</c:v>
                </c:pt>
                <c:pt idx="14314">
                  <c:v>7.1580000000000004</c:v>
                </c:pt>
                <c:pt idx="14315">
                  <c:v>7.1589999999999998</c:v>
                </c:pt>
                <c:pt idx="14316">
                  <c:v>7.1589999999999998</c:v>
                </c:pt>
                <c:pt idx="14317">
                  <c:v>7.16</c:v>
                </c:pt>
                <c:pt idx="14318">
                  <c:v>7.16</c:v>
                </c:pt>
                <c:pt idx="14319">
                  <c:v>7.1609999999999996</c:v>
                </c:pt>
                <c:pt idx="14320">
                  <c:v>7.1609999999999996</c:v>
                </c:pt>
                <c:pt idx="14321">
                  <c:v>7.1619999999999999</c:v>
                </c:pt>
                <c:pt idx="14322">
                  <c:v>7.1619999999999999</c:v>
                </c:pt>
                <c:pt idx="14323">
                  <c:v>7.1630000000000003</c:v>
                </c:pt>
                <c:pt idx="14324">
                  <c:v>7.1630000000000003</c:v>
                </c:pt>
                <c:pt idx="14325">
                  <c:v>7.1639999999999997</c:v>
                </c:pt>
                <c:pt idx="14326">
                  <c:v>7.1639999999999997</c:v>
                </c:pt>
                <c:pt idx="14327">
                  <c:v>7.165</c:v>
                </c:pt>
                <c:pt idx="14328">
                  <c:v>7.165</c:v>
                </c:pt>
                <c:pt idx="14329">
                  <c:v>7.1660000000000004</c:v>
                </c:pt>
                <c:pt idx="14330">
                  <c:v>7.1660000000000004</c:v>
                </c:pt>
                <c:pt idx="14331">
                  <c:v>7.1669999999999998</c:v>
                </c:pt>
                <c:pt idx="14332">
                  <c:v>7.1669999999999998</c:v>
                </c:pt>
                <c:pt idx="14333">
                  <c:v>7.1680000000000001</c:v>
                </c:pt>
                <c:pt idx="14334">
                  <c:v>7.1680000000000001</c:v>
                </c:pt>
                <c:pt idx="14335">
                  <c:v>7.1689999999999996</c:v>
                </c:pt>
                <c:pt idx="14336">
                  <c:v>7.1689999999999996</c:v>
                </c:pt>
                <c:pt idx="14337">
                  <c:v>7.17</c:v>
                </c:pt>
                <c:pt idx="14338">
                  <c:v>7.17</c:v>
                </c:pt>
                <c:pt idx="14339">
                  <c:v>7.1710000000000003</c:v>
                </c:pt>
                <c:pt idx="14340">
                  <c:v>7.1710000000000003</c:v>
                </c:pt>
                <c:pt idx="14341">
                  <c:v>7.1719999999999997</c:v>
                </c:pt>
                <c:pt idx="14342">
                  <c:v>7.1719999999999997</c:v>
                </c:pt>
                <c:pt idx="14343">
                  <c:v>7.173</c:v>
                </c:pt>
                <c:pt idx="14344">
                  <c:v>7.173</c:v>
                </c:pt>
                <c:pt idx="14345">
                  <c:v>7.1740000000000004</c:v>
                </c:pt>
                <c:pt idx="14346">
                  <c:v>7.1740000000000004</c:v>
                </c:pt>
                <c:pt idx="14347">
                  <c:v>7.1749999999999998</c:v>
                </c:pt>
                <c:pt idx="14348">
                  <c:v>7.1749999999999998</c:v>
                </c:pt>
                <c:pt idx="14349">
                  <c:v>7.1760000000000002</c:v>
                </c:pt>
                <c:pt idx="14350">
                  <c:v>7.1760000000000002</c:v>
                </c:pt>
                <c:pt idx="14351">
                  <c:v>7.1769999999999996</c:v>
                </c:pt>
                <c:pt idx="14352">
                  <c:v>7.1769999999999996</c:v>
                </c:pt>
                <c:pt idx="14353">
                  <c:v>7.1779999999999999</c:v>
                </c:pt>
                <c:pt idx="14354">
                  <c:v>7.1779999999999999</c:v>
                </c:pt>
                <c:pt idx="14355">
                  <c:v>7.1790000000000003</c:v>
                </c:pt>
                <c:pt idx="14356">
                  <c:v>7.1790000000000003</c:v>
                </c:pt>
                <c:pt idx="14357">
                  <c:v>7.18</c:v>
                </c:pt>
                <c:pt idx="14358">
                  <c:v>7.18</c:v>
                </c:pt>
                <c:pt idx="14359">
                  <c:v>7.181</c:v>
                </c:pt>
                <c:pt idx="14360">
                  <c:v>7.181</c:v>
                </c:pt>
                <c:pt idx="14361">
                  <c:v>7.1820000000000004</c:v>
                </c:pt>
                <c:pt idx="14362">
                  <c:v>7.1820000000000004</c:v>
                </c:pt>
                <c:pt idx="14363">
                  <c:v>7.1829999999999998</c:v>
                </c:pt>
                <c:pt idx="14364">
                  <c:v>7.1829999999999998</c:v>
                </c:pt>
                <c:pt idx="14365">
                  <c:v>7.1840000000000002</c:v>
                </c:pt>
                <c:pt idx="14366">
                  <c:v>7.1840000000000002</c:v>
                </c:pt>
                <c:pt idx="14367">
                  <c:v>7.1849999999999996</c:v>
                </c:pt>
                <c:pt idx="14368">
                  <c:v>7.1849999999999996</c:v>
                </c:pt>
                <c:pt idx="14369">
                  <c:v>7.1859999999999999</c:v>
                </c:pt>
                <c:pt idx="14370">
                  <c:v>7.1859999999999999</c:v>
                </c:pt>
                <c:pt idx="14371">
                  <c:v>7.1870000000000003</c:v>
                </c:pt>
                <c:pt idx="14372">
                  <c:v>7.1870000000000003</c:v>
                </c:pt>
                <c:pt idx="14373">
                  <c:v>7.1879999999999997</c:v>
                </c:pt>
                <c:pt idx="14374">
                  <c:v>7.1879999999999997</c:v>
                </c:pt>
                <c:pt idx="14375">
                  <c:v>7.1890000000000001</c:v>
                </c:pt>
                <c:pt idx="14376">
                  <c:v>7.1890000000000001</c:v>
                </c:pt>
                <c:pt idx="14377">
                  <c:v>7.19</c:v>
                </c:pt>
                <c:pt idx="14378">
                  <c:v>7.19</c:v>
                </c:pt>
                <c:pt idx="14379">
                  <c:v>7.1909999999999998</c:v>
                </c:pt>
                <c:pt idx="14380">
                  <c:v>7.1909999999999998</c:v>
                </c:pt>
                <c:pt idx="14381">
                  <c:v>7.1920000000000002</c:v>
                </c:pt>
                <c:pt idx="14382">
                  <c:v>7.1920000000000002</c:v>
                </c:pt>
                <c:pt idx="14383">
                  <c:v>7.1929999999999996</c:v>
                </c:pt>
                <c:pt idx="14384">
                  <c:v>7.1929999999999996</c:v>
                </c:pt>
                <c:pt idx="14385">
                  <c:v>7.194</c:v>
                </c:pt>
                <c:pt idx="14386">
                  <c:v>7.194</c:v>
                </c:pt>
                <c:pt idx="14387">
                  <c:v>7.1950000000000003</c:v>
                </c:pt>
                <c:pt idx="14388">
                  <c:v>7.1950000000000003</c:v>
                </c:pt>
                <c:pt idx="14389">
                  <c:v>7.1959999999999997</c:v>
                </c:pt>
                <c:pt idx="14390">
                  <c:v>7.1959999999999997</c:v>
                </c:pt>
                <c:pt idx="14391">
                  <c:v>7.1970000000000001</c:v>
                </c:pt>
                <c:pt idx="14392">
                  <c:v>7.1970000000000001</c:v>
                </c:pt>
                <c:pt idx="14393">
                  <c:v>7.1980000000000004</c:v>
                </c:pt>
                <c:pt idx="14394">
                  <c:v>7.1980000000000004</c:v>
                </c:pt>
                <c:pt idx="14395">
                  <c:v>7.1989999999999998</c:v>
                </c:pt>
                <c:pt idx="14396">
                  <c:v>7.1989999999999998</c:v>
                </c:pt>
                <c:pt idx="14397">
                  <c:v>7.2</c:v>
                </c:pt>
                <c:pt idx="14398">
                  <c:v>7.2</c:v>
                </c:pt>
                <c:pt idx="14399">
                  <c:v>7.2009999999999996</c:v>
                </c:pt>
                <c:pt idx="14400">
                  <c:v>7.2009999999999996</c:v>
                </c:pt>
                <c:pt idx="14401">
                  <c:v>7.202</c:v>
                </c:pt>
                <c:pt idx="14402">
                  <c:v>7.202</c:v>
                </c:pt>
                <c:pt idx="14403">
                  <c:v>7.2030000000000003</c:v>
                </c:pt>
                <c:pt idx="14404">
                  <c:v>7.2030000000000003</c:v>
                </c:pt>
                <c:pt idx="14405">
                  <c:v>7.2039999999999997</c:v>
                </c:pt>
                <c:pt idx="14406">
                  <c:v>7.2039999999999997</c:v>
                </c:pt>
                <c:pt idx="14407">
                  <c:v>7.2050000000000001</c:v>
                </c:pt>
                <c:pt idx="14408">
                  <c:v>7.2050000000000001</c:v>
                </c:pt>
                <c:pt idx="14409">
                  <c:v>7.2060000000000004</c:v>
                </c:pt>
                <c:pt idx="14410">
                  <c:v>7.2060000000000004</c:v>
                </c:pt>
                <c:pt idx="14411">
                  <c:v>7.2069999999999999</c:v>
                </c:pt>
                <c:pt idx="14412">
                  <c:v>7.2069999999999999</c:v>
                </c:pt>
                <c:pt idx="14413">
                  <c:v>7.2080000000000002</c:v>
                </c:pt>
                <c:pt idx="14414">
                  <c:v>7.2080000000000002</c:v>
                </c:pt>
                <c:pt idx="14415">
                  <c:v>7.2089999999999996</c:v>
                </c:pt>
                <c:pt idx="14416">
                  <c:v>7.2089999999999996</c:v>
                </c:pt>
                <c:pt idx="14417">
                  <c:v>7.21</c:v>
                </c:pt>
                <c:pt idx="14418">
                  <c:v>7.21</c:v>
                </c:pt>
                <c:pt idx="14419">
                  <c:v>7.2110000000000003</c:v>
                </c:pt>
                <c:pt idx="14420">
                  <c:v>7.2110000000000003</c:v>
                </c:pt>
                <c:pt idx="14421">
                  <c:v>7.2119999999999997</c:v>
                </c:pt>
                <c:pt idx="14422">
                  <c:v>7.2119999999999997</c:v>
                </c:pt>
                <c:pt idx="14423">
                  <c:v>7.2130000000000001</c:v>
                </c:pt>
                <c:pt idx="14424">
                  <c:v>7.2130000000000001</c:v>
                </c:pt>
                <c:pt idx="14425">
                  <c:v>7.2140000000000004</c:v>
                </c:pt>
                <c:pt idx="14426">
                  <c:v>7.2140000000000004</c:v>
                </c:pt>
                <c:pt idx="14427">
                  <c:v>7.2149999999999999</c:v>
                </c:pt>
                <c:pt idx="14428">
                  <c:v>7.2149999999999999</c:v>
                </c:pt>
                <c:pt idx="14429">
                  <c:v>7.2160000000000002</c:v>
                </c:pt>
                <c:pt idx="14430">
                  <c:v>7.2160000000000002</c:v>
                </c:pt>
                <c:pt idx="14431">
                  <c:v>7.2169999999999996</c:v>
                </c:pt>
                <c:pt idx="14432">
                  <c:v>7.2169999999999996</c:v>
                </c:pt>
                <c:pt idx="14433">
                  <c:v>7.218</c:v>
                </c:pt>
                <c:pt idx="14434">
                  <c:v>7.218</c:v>
                </c:pt>
                <c:pt idx="14435">
                  <c:v>7.2190000000000003</c:v>
                </c:pt>
                <c:pt idx="14436">
                  <c:v>7.2190000000000003</c:v>
                </c:pt>
                <c:pt idx="14437">
                  <c:v>7.22</c:v>
                </c:pt>
                <c:pt idx="14438">
                  <c:v>7.22</c:v>
                </c:pt>
                <c:pt idx="14439">
                  <c:v>7.2210000000000001</c:v>
                </c:pt>
                <c:pt idx="14440">
                  <c:v>7.2210000000000001</c:v>
                </c:pt>
                <c:pt idx="14441">
                  <c:v>7.2220000000000004</c:v>
                </c:pt>
                <c:pt idx="14442">
                  <c:v>7.2220000000000004</c:v>
                </c:pt>
                <c:pt idx="14443">
                  <c:v>7.2229999999999999</c:v>
                </c:pt>
                <c:pt idx="14444">
                  <c:v>7.2229999999999999</c:v>
                </c:pt>
                <c:pt idx="14445">
                  <c:v>7.2240000000000002</c:v>
                </c:pt>
                <c:pt idx="14446">
                  <c:v>7.2240000000000002</c:v>
                </c:pt>
                <c:pt idx="14447">
                  <c:v>7.2249999999999996</c:v>
                </c:pt>
                <c:pt idx="14448">
                  <c:v>7.2249999999999996</c:v>
                </c:pt>
                <c:pt idx="14449">
                  <c:v>7.226</c:v>
                </c:pt>
                <c:pt idx="14450">
                  <c:v>7.226</c:v>
                </c:pt>
                <c:pt idx="14451">
                  <c:v>7.2270000000000003</c:v>
                </c:pt>
                <c:pt idx="14452">
                  <c:v>7.2270000000000003</c:v>
                </c:pt>
                <c:pt idx="14453">
                  <c:v>7.2279999999999998</c:v>
                </c:pt>
                <c:pt idx="14454">
                  <c:v>7.2279999999999998</c:v>
                </c:pt>
                <c:pt idx="14455">
                  <c:v>7.2290000000000001</c:v>
                </c:pt>
                <c:pt idx="14456">
                  <c:v>7.2290000000000001</c:v>
                </c:pt>
                <c:pt idx="14457">
                  <c:v>7.23</c:v>
                </c:pt>
                <c:pt idx="14458">
                  <c:v>7.23</c:v>
                </c:pt>
                <c:pt idx="14459">
                  <c:v>7.2309999999999999</c:v>
                </c:pt>
                <c:pt idx="14460">
                  <c:v>7.2309999999999999</c:v>
                </c:pt>
                <c:pt idx="14461">
                  <c:v>7.2320000000000002</c:v>
                </c:pt>
                <c:pt idx="14462">
                  <c:v>7.2320000000000002</c:v>
                </c:pt>
                <c:pt idx="14463">
                  <c:v>7.2329999999999997</c:v>
                </c:pt>
                <c:pt idx="14464">
                  <c:v>7.2329999999999997</c:v>
                </c:pt>
                <c:pt idx="14465">
                  <c:v>7.234</c:v>
                </c:pt>
                <c:pt idx="14466">
                  <c:v>7.234</c:v>
                </c:pt>
                <c:pt idx="14467">
                  <c:v>7.2350000000000003</c:v>
                </c:pt>
                <c:pt idx="14468">
                  <c:v>7.2350000000000003</c:v>
                </c:pt>
                <c:pt idx="14469">
                  <c:v>7.2359999999999998</c:v>
                </c:pt>
                <c:pt idx="14470">
                  <c:v>7.2359999999999998</c:v>
                </c:pt>
                <c:pt idx="14471">
                  <c:v>7.2370000000000001</c:v>
                </c:pt>
                <c:pt idx="14472">
                  <c:v>7.2370000000000001</c:v>
                </c:pt>
                <c:pt idx="14473">
                  <c:v>7.2380000000000004</c:v>
                </c:pt>
                <c:pt idx="14474">
                  <c:v>7.2380000000000004</c:v>
                </c:pt>
                <c:pt idx="14475">
                  <c:v>7.2389999999999999</c:v>
                </c:pt>
                <c:pt idx="14476">
                  <c:v>7.2389999999999999</c:v>
                </c:pt>
                <c:pt idx="14477">
                  <c:v>7.24</c:v>
                </c:pt>
                <c:pt idx="14478">
                  <c:v>7.24</c:v>
                </c:pt>
                <c:pt idx="14479">
                  <c:v>7.2409999999999997</c:v>
                </c:pt>
                <c:pt idx="14480">
                  <c:v>7.2409999999999997</c:v>
                </c:pt>
                <c:pt idx="14481">
                  <c:v>7.242</c:v>
                </c:pt>
                <c:pt idx="14482">
                  <c:v>7.242</c:v>
                </c:pt>
                <c:pt idx="14483">
                  <c:v>7.2430000000000003</c:v>
                </c:pt>
                <c:pt idx="14484">
                  <c:v>7.2430000000000003</c:v>
                </c:pt>
                <c:pt idx="14485">
                  <c:v>7.2439999999999998</c:v>
                </c:pt>
                <c:pt idx="14486">
                  <c:v>7.2439999999999998</c:v>
                </c:pt>
                <c:pt idx="14487">
                  <c:v>7.2450000000000001</c:v>
                </c:pt>
                <c:pt idx="14488">
                  <c:v>7.2450000000000001</c:v>
                </c:pt>
                <c:pt idx="14489">
                  <c:v>7.2460000000000004</c:v>
                </c:pt>
                <c:pt idx="14490">
                  <c:v>7.2460000000000004</c:v>
                </c:pt>
                <c:pt idx="14491">
                  <c:v>7.2469999999999999</c:v>
                </c:pt>
                <c:pt idx="14492">
                  <c:v>7.2469999999999999</c:v>
                </c:pt>
                <c:pt idx="14493">
                  <c:v>7.2480000000000002</c:v>
                </c:pt>
                <c:pt idx="14494">
                  <c:v>7.2480000000000002</c:v>
                </c:pt>
                <c:pt idx="14495">
                  <c:v>7.2489999999999997</c:v>
                </c:pt>
                <c:pt idx="14496">
                  <c:v>7.2489999999999997</c:v>
                </c:pt>
                <c:pt idx="14497">
                  <c:v>7.25</c:v>
                </c:pt>
                <c:pt idx="14498">
                  <c:v>7.25</c:v>
                </c:pt>
                <c:pt idx="14499">
                  <c:v>7.2510000000000003</c:v>
                </c:pt>
                <c:pt idx="14500">
                  <c:v>7.2510000000000003</c:v>
                </c:pt>
                <c:pt idx="14501">
                  <c:v>7.2519999999999998</c:v>
                </c:pt>
                <c:pt idx="14502">
                  <c:v>7.2519999999999998</c:v>
                </c:pt>
                <c:pt idx="14503">
                  <c:v>7.2530000000000001</c:v>
                </c:pt>
                <c:pt idx="14504">
                  <c:v>7.2530000000000001</c:v>
                </c:pt>
                <c:pt idx="14505">
                  <c:v>7.2539999999999996</c:v>
                </c:pt>
                <c:pt idx="14506">
                  <c:v>7.2539999999999996</c:v>
                </c:pt>
                <c:pt idx="14507">
                  <c:v>7.2549999999999999</c:v>
                </c:pt>
                <c:pt idx="14508">
                  <c:v>7.2549999999999999</c:v>
                </c:pt>
                <c:pt idx="14509">
                  <c:v>7.2560000000000002</c:v>
                </c:pt>
                <c:pt idx="14510">
                  <c:v>7.2560000000000002</c:v>
                </c:pt>
                <c:pt idx="14511">
                  <c:v>7.2569999999999997</c:v>
                </c:pt>
                <c:pt idx="14512">
                  <c:v>7.2569999999999997</c:v>
                </c:pt>
                <c:pt idx="14513">
                  <c:v>7.258</c:v>
                </c:pt>
                <c:pt idx="14514">
                  <c:v>7.258</c:v>
                </c:pt>
                <c:pt idx="14515">
                  <c:v>7.2590000000000003</c:v>
                </c:pt>
                <c:pt idx="14516">
                  <c:v>7.2590000000000003</c:v>
                </c:pt>
                <c:pt idx="14517">
                  <c:v>7.26</c:v>
                </c:pt>
                <c:pt idx="14518">
                  <c:v>7.26</c:v>
                </c:pt>
                <c:pt idx="14519">
                  <c:v>7.2610000000000001</c:v>
                </c:pt>
                <c:pt idx="14520">
                  <c:v>7.2610000000000001</c:v>
                </c:pt>
                <c:pt idx="14521">
                  <c:v>7.2619999999999996</c:v>
                </c:pt>
                <c:pt idx="14522">
                  <c:v>7.2619999999999996</c:v>
                </c:pt>
                <c:pt idx="14523">
                  <c:v>7.2629999999999999</c:v>
                </c:pt>
                <c:pt idx="14524">
                  <c:v>7.2629999999999999</c:v>
                </c:pt>
                <c:pt idx="14525">
                  <c:v>7.2640000000000002</c:v>
                </c:pt>
                <c:pt idx="14526">
                  <c:v>7.2640000000000002</c:v>
                </c:pt>
                <c:pt idx="14527">
                  <c:v>7.2649999999999997</c:v>
                </c:pt>
                <c:pt idx="14528">
                  <c:v>7.2649999999999997</c:v>
                </c:pt>
                <c:pt idx="14529">
                  <c:v>7.266</c:v>
                </c:pt>
                <c:pt idx="14530">
                  <c:v>7.266</c:v>
                </c:pt>
                <c:pt idx="14531">
                  <c:v>7.2670000000000003</c:v>
                </c:pt>
                <c:pt idx="14532">
                  <c:v>7.2670000000000003</c:v>
                </c:pt>
                <c:pt idx="14533">
                  <c:v>7.2679999999999998</c:v>
                </c:pt>
                <c:pt idx="14534">
                  <c:v>7.2679999999999998</c:v>
                </c:pt>
                <c:pt idx="14535">
                  <c:v>7.2690000000000001</c:v>
                </c:pt>
                <c:pt idx="14536">
                  <c:v>7.2690000000000001</c:v>
                </c:pt>
                <c:pt idx="14537">
                  <c:v>7.27</c:v>
                </c:pt>
                <c:pt idx="14538">
                  <c:v>7.27</c:v>
                </c:pt>
                <c:pt idx="14539">
                  <c:v>7.2709999999999999</c:v>
                </c:pt>
                <c:pt idx="14540">
                  <c:v>7.2709999999999999</c:v>
                </c:pt>
                <c:pt idx="14541">
                  <c:v>7.2720000000000002</c:v>
                </c:pt>
                <c:pt idx="14542">
                  <c:v>7.2720000000000002</c:v>
                </c:pt>
                <c:pt idx="14543">
                  <c:v>7.2729999999999997</c:v>
                </c:pt>
                <c:pt idx="14544">
                  <c:v>7.2729999999999997</c:v>
                </c:pt>
                <c:pt idx="14545">
                  <c:v>7.274</c:v>
                </c:pt>
                <c:pt idx="14546">
                  <c:v>7.274</c:v>
                </c:pt>
                <c:pt idx="14547">
                  <c:v>7.2750000000000004</c:v>
                </c:pt>
                <c:pt idx="14548">
                  <c:v>7.2750000000000004</c:v>
                </c:pt>
                <c:pt idx="14549">
                  <c:v>7.2759999999999998</c:v>
                </c:pt>
                <c:pt idx="14550">
                  <c:v>7.2759999999999998</c:v>
                </c:pt>
                <c:pt idx="14551">
                  <c:v>7.2770000000000001</c:v>
                </c:pt>
                <c:pt idx="14552">
                  <c:v>7.2770000000000001</c:v>
                </c:pt>
                <c:pt idx="14553">
                  <c:v>7.2779999999999996</c:v>
                </c:pt>
                <c:pt idx="14554">
                  <c:v>7.2779999999999996</c:v>
                </c:pt>
                <c:pt idx="14555">
                  <c:v>7.2789999999999999</c:v>
                </c:pt>
                <c:pt idx="14556">
                  <c:v>7.2789999999999999</c:v>
                </c:pt>
                <c:pt idx="14557">
                  <c:v>7.28</c:v>
                </c:pt>
                <c:pt idx="14558">
                  <c:v>7.28</c:v>
                </c:pt>
                <c:pt idx="14559">
                  <c:v>7.2809999999999997</c:v>
                </c:pt>
                <c:pt idx="14560">
                  <c:v>7.2809999999999997</c:v>
                </c:pt>
                <c:pt idx="14561">
                  <c:v>7.282</c:v>
                </c:pt>
                <c:pt idx="14562">
                  <c:v>7.282</c:v>
                </c:pt>
                <c:pt idx="14563">
                  <c:v>7.2830000000000004</c:v>
                </c:pt>
                <c:pt idx="14564">
                  <c:v>7.2830000000000004</c:v>
                </c:pt>
                <c:pt idx="14565">
                  <c:v>7.2839999999999998</c:v>
                </c:pt>
                <c:pt idx="14566">
                  <c:v>7.2839999999999998</c:v>
                </c:pt>
                <c:pt idx="14567">
                  <c:v>7.2850000000000001</c:v>
                </c:pt>
                <c:pt idx="14568">
                  <c:v>7.2850000000000001</c:v>
                </c:pt>
                <c:pt idx="14569">
                  <c:v>7.2859999999999996</c:v>
                </c:pt>
                <c:pt idx="14570">
                  <c:v>7.2859999999999996</c:v>
                </c:pt>
                <c:pt idx="14571">
                  <c:v>7.2869999999999999</c:v>
                </c:pt>
                <c:pt idx="14572">
                  <c:v>7.2869999999999999</c:v>
                </c:pt>
                <c:pt idx="14573">
                  <c:v>7.2880000000000003</c:v>
                </c:pt>
                <c:pt idx="14574">
                  <c:v>7.2880000000000003</c:v>
                </c:pt>
                <c:pt idx="14575">
                  <c:v>7.2889999999999997</c:v>
                </c:pt>
                <c:pt idx="14576">
                  <c:v>7.2889999999999997</c:v>
                </c:pt>
                <c:pt idx="14577">
                  <c:v>7.29</c:v>
                </c:pt>
                <c:pt idx="14578">
                  <c:v>7.29</c:v>
                </c:pt>
                <c:pt idx="14579">
                  <c:v>7.2910000000000004</c:v>
                </c:pt>
                <c:pt idx="14580">
                  <c:v>7.2910000000000004</c:v>
                </c:pt>
                <c:pt idx="14581">
                  <c:v>7.2919999999999998</c:v>
                </c:pt>
                <c:pt idx="14582">
                  <c:v>7.2919999999999998</c:v>
                </c:pt>
                <c:pt idx="14583">
                  <c:v>7.2930000000000001</c:v>
                </c:pt>
                <c:pt idx="14584">
                  <c:v>7.2930000000000001</c:v>
                </c:pt>
                <c:pt idx="14585">
                  <c:v>7.2939999999999996</c:v>
                </c:pt>
                <c:pt idx="14586">
                  <c:v>7.2939999999999996</c:v>
                </c:pt>
                <c:pt idx="14587">
                  <c:v>7.2949999999999999</c:v>
                </c:pt>
                <c:pt idx="14588">
                  <c:v>7.2949999999999999</c:v>
                </c:pt>
                <c:pt idx="14589">
                  <c:v>7.2960000000000003</c:v>
                </c:pt>
                <c:pt idx="14590">
                  <c:v>7.2960000000000003</c:v>
                </c:pt>
                <c:pt idx="14591">
                  <c:v>7.2969999999999997</c:v>
                </c:pt>
                <c:pt idx="14592">
                  <c:v>7.2969999999999997</c:v>
                </c:pt>
                <c:pt idx="14593">
                  <c:v>7.298</c:v>
                </c:pt>
                <c:pt idx="14594">
                  <c:v>7.298</c:v>
                </c:pt>
                <c:pt idx="14595">
                  <c:v>7.2990000000000004</c:v>
                </c:pt>
                <c:pt idx="14596">
                  <c:v>7.2990000000000004</c:v>
                </c:pt>
                <c:pt idx="14597">
                  <c:v>7.3</c:v>
                </c:pt>
                <c:pt idx="14598">
                  <c:v>7.3</c:v>
                </c:pt>
                <c:pt idx="14599">
                  <c:v>7.3010000000000002</c:v>
                </c:pt>
                <c:pt idx="14600">
                  <c:v>7.3010000000000002</c:v>
                </c:pt>
                <c:pt idx="14601">
                  <c:v>7.3019999999999996</c:v>
                </c:pt>
                <c:pt idx="14602">
                  <c:v>7.3019999999999996</c:v>
                </c:pt>
                <c:pt idx="14603">
                  <c:v>7.3029999999999999</c:v>
                </c:pt>
                <c:pt idx="14604">
                  <c:v>7.3029999999999999</c:v>
                </c:pt>
                <c:pt idx="14605">
                  <c:v>7.3040000000000003</c:v>
                </c:pt>
                <c:pt idx="14606">
                  <c:v>7.3040000000000003</c:v>
                </c:pt>
                <c:pt idx="14607">
                  <c:v>7.3049999999999997</c:v>
                </c:pt>
                <c:pt idx="14608">
                  <c:v>7.3049999999999997</c:v>
                </c:pt>
                <c:pt idx="14609">
                  <c:v>7.306</c:v>
                </c:pt>
                <c:pt idx="14610">
                  <c:v>7.306</c:v>
                </c:pt>
                <c:pt idx="14611">
                  <c:v>7.3070000000000004</c:v>
                </c:pt>
                <c:pt idx="14612">
                  <c:v>7.3070000000000004</c:v>
                </c:pt>
                <c:pt idx="14613">
                  <c:v>7.3079999999999998</c:v>
                </c:pt>
                <c:pt idx="14614">
                  <c:v>7.3079999999999998</c:v>
                </c:pt>
                <c:pt idx="14615">
                  <c:v>7.3090000000000002</c:v>
                </c:pt>
                <c:pt idx="14616">
                  <c:v>7.3090000000000002</c:v>
                </c:pt>
                <c:pt idx="14617">
                  <c:v>7.31</c:v>
                </c:pt>
                <c:pt idx="14618">
                  <c:v>7.31</c:v>
                </c:pt>
                <c:pt idx="14619">
                  <c:v>7.3109999999999999</c:v>
                </c:pt>
                <c:pt idx="14620">
                  <c:v>7.3109999999999999</c:v>
                </c:pt>
                <c:pt idx="14621">
                  <c:v>7.3120000000000003</c:v>
                </c:pt>
                <c:pt idx="14622">
                  <c:v>7.3120000000000003</c:v>
                </c:pt>
                <c:pt idx="14623">
                  <c:v>7.3129999999999997</c:v>
                </c:pt>
                <c:pt idx="14624">
                  <c:v>7.3129999999999997</c:v>
                </c:pt>
                <c:pt idx="14625">
                  <c:v>7.3140000000000001</c:v>
                </c:pt>
                <c:pt idx="14626">
                  <c:v>7.3140000000000001</c:v>
                </c:pt>
                <c:pt idx="14627">
                  <c:v>7.3150000000000004</c:v>
                </c:pt>
                <c:pt idx="14628">
                  <c:v>7.3150000000000004</c:v>
                </c:pt>
                <c:pt idx="14629">
                  <c:v>7.3159999999999998</c:v>
                </c:pt>
                <c:pt idx="14630">
                  <c:v>7.3159999999999998</c:v>
                </c:pt>
                <c:pt idx="14631">
                  <c:v>7.3170000000000002</c:v>
                </c:pt>
                <c:pt idx="14632">
                  <c:v>7.3170000000000002</c:v>
                </c:pt>
                <c:pt idx="14633">
                  <c:v>7.3179999999999996</c:v>
                </c:pt>
                <c:pt idx="14634">
                  <c:v>7.3179999999999996</c:v>
                </c:pt>
                <c:pt idx="14635">
                  <c:v>7.319</c:v>
                </c:pt>
                <c:pt idx="14636">
                  <c:v>7.319</c:v>
                </c:pt>
                <c:pt idx="14637">
                  <c:v>7.32</c:v>
                </c:pt>
                <c:pt idx="14638">
                  <c:v>7.32</c:v>
                </c:pt>
                <c:pt idx="14639">
                  <c:v>7.3209999999999997</c:v>
                </c:pt>
                <c:pt idx="14640">
                  <c:v>7.3209999999999997</c:v>
                </c:pt>
                <c:pt idx="14641">
                  <c:v>7.3220000000000001</c:v>
                </c:pt>
                <c:pt idx="14642">
                  <c:v>7.3220000000000001</c:v>
                </c:pt>
                <c:pt idx="14643">
                  <c:v>7.3230000000000004</c:v>
                </c:pt>
                <c:pt idx="14644">
                  <c:v>7.3230000000000004</c:v>
                </c:pt>
                <c:pt idx="14645">
                  <c:v>7.3239999999999998</c:v>
                </c:pt>
                <c:pt idx="14646">
                  <c:v>7.3239999999999998</c:v>
                </c:pt>
                <c:pt idx="14647">
                  <c:v>7.3250000000000002</c:v>
                </c:pt>
                <c:pt idx="14648">
                  <c:v>7.3250000000000002</c:v>
                </c:pt>
                <c:pt idx="14649">
                  <c:v>7.3259999999999996</c:v>
                </c:pt>
                <c:pt idx="14650">
                  <c:v>7.3259999999999996</c:v>
                </c:pt>
                <c:pt idx="14651">
                  <c:v>7.327</c:v>
                </c:pt>
                <c:pt idx="14652">
                  <c:v>7.327</c:v>
                </c:pt>
                <c:pt idx="14653">
                  <c:v>7.3280000000000003</c:v>
                </c:pt>
                <c:pt idx="14654">
                  <c:v>7.3280000000000003</c:v>
                </c:pt>
                <c:pt idx="14655">
                  <c:v>7.3289999999999997</c:v>
                </c:pt>
                <c:pt idx="14656">
                  <c:v>7.3289999999999997</c:v>
                </c:pt>
                <c:pt idx="14657">
                  <c:v>7.33</c:v>
                </c:pt>
                <c:pt idx="14658">
                  <c:v>7.33</c:v>
                </c:pt>
                <c:pt idx="14659">
                  <c:v>7.3310000000000004</c:v>
                </c:pt>
                <c:pt idx="14660">
                  <c:v>7.3310000000000004</c:v>
                </c:pt>
                <c:pt idx="14661">
                  <c:v>7.3319999999999999</c:v>
                </c:pt>
                <c:pt idx="14662">
                  <c:v>7.3319999999999999</c:v>
                </c:pt>
                <c:pt idx="14663">
                  <c:v>7.3330000000000002</c:v>
                </c:pt>
                <c:pt idx="14664">
                  <c:v>7.3330000000000002</c:v>
                </c:pt>
                <c:pt idx="14665">
                  <c:v>7.3339999999999996</c:v>
                </c:pt>
                <c:pt idx="14666">
                  <c:v>7.3339999999999996</c:v>
                </c:pt>
                <c:pt idx="14667">
                  <c:v>7.335</c:v>
                </c:pt>
                <c:pt idx="14668">
                  <c:v>7.335</c:v>
                </c:pt>
                <c:pt idx="14669">
                  <c:v>7.3360000000000003</c:v>
                </c:pt>
                <c:pt idx="14670">
                  <c:v>7.3360000000000003</c:v>
                </c:pt>
                <c:pt idx="14671">
                  <c:v>7.3369999999999997</c:v>
                </c:pt>
                <c:pt idx="14672">
                  <c:v>7.3369999999999997</c:v>
                </c:pt>
                <c:pt idx="14673">
                  <c:v>7.3380000000000001</c:v>
                </c:pt>
                <c:pt idx="14674">
                  <c:v>7.3380000000000001</c:v>
                </c:pt>
                <c:pt idx="14675">
                  <c:v>7.3390000000000004</c:v>
                </c:pt>
                <c:pt idx="14676">
                  <c:v>7.3390000000000004</c:v>
                </c:pt>
                <c:pt idx="14677">
                  <c:v>7.34</c:v>
                </c:pt>
                <c:pt idx="14678">
                  <c:v>7.34</c:v>
                </c:pt>
                <c:pt idx="14679">
                  <c:v>7.3410000000000002</c:v>
                </c:pt>
                <c:pt idx="14680">
                  <c:v>7.3410000000000002</c:v>
                </c:pt>
                <c:pt idx="14681">
                  <c:v>7.3419999999999996</c:v>
                </c:pt>
                <c:pt idx="14682">
                  <c:v>7.3419999999999996</c:v>
                </c:pt>
                <c:pt idx="14683">
                  <c:v>7.343</c:v>
                </c:pt>
                <c:pt idx="14684">
                  <c:v>7.343</c:v>
                </c:pt>
                <c:pt idx="14685">
                  <c:v>7.3440000000000003</c:v>
                </c:pt>
                <c:pt idx="14686">
                  <c:v>7.3440000000000003</c:v>
                </c:pt>
                <c:pt idx="14687">
                  <c:v>7.3449999999999998</c:v>
                </c:pt>
                <c:pt idx="14688">
                  <c:v>7.3449999999999998</c:v>
                </c:pt>
                <c:pt idx="14689">
                  <c:v>7.3460000000000001</c:v>
                </c:pt>
                <c:pt idx="14690">
                  <c:v>7.3460000000000001</c:v>
                </c:pt>
                <c:pt idx="14691">
                  <c:v>7.3470000000000004</c:v>
                </c:pt>
                <c:pt idx="14692">
                  <c:v>7.3470000000000004</c:v>
                </c:pt>
                <c:pt idx="14693">
                  <c:v>7.3479999999999999</c:v>
                </c:pt>
                <c:pt idx="14694">
                  <c:v>7.3479999999999999</c:v>
                </c:pt>
                <c:pt idx="14695">
                  <c:v>7.3490000000000002</c:v>
                </c:pt>
                <c:pt idx="14696">
                  <c:v>7.3490000000000002</c:v>
                </c:pt>
                <c:pt idx="14697">
                  <c:v>7.35</c:v>
                </c:pt>
                <c:pt idx="14698">
                  <c:v>7.35</c:v>
                </c:pt>
                <c:pt idx="14699">
                  <c:v>7.351</c:v>
                </c:pt>
                <c:pt idx="14700">
                  <c:v>7.351</c:v>
                </c:pt>
                <c:pt idx="14701">
                  <c:v>7.3520000000000003</c:v>
                </c:pt>
                <c:pt idx="14702">
                  <c:v>7.3520000000000003</c:v>
                </c:pt>
                <c:pt idx="14703">
                  <c:v>7.3529999999999998</c:v>
                </c:pt>
                <c:pt idx="14704">
                  <c:v>7.3529999999999998</c:v>
                </c:pt>
                <c:pt idx="14705">
                  <c:v>7.3540000000000001</c:v>
                </c:pt>
                <c:pt idx="14706">
                  <c:v>7.3540000000000001</c:v>
                </c:pt>
                <c:pt idx="14707">
                  <c:v>7.3550000000000004</c:v>
                </c:pt>
                <c:pt idx="14708">
                  <c:v>7.3550000000000004</c:v>
                </c:pt>
                <c:pt idx="14709">
                  <c:v>7.3559999999999999</c:v>
                </c:pt>
                <c:pt idx="14710">
                  <c:v>7.3559999999999999</c:v>
                </c:pt>
                <c:pt idx="14711">
                  <c:v>7.3570000000000002</c:v>
                </c:pt>
                <c:pt idx="14712">
                  <c:v>7.3570000000000002</c:v>
                </c:pt>
                <c:pt idx="14713">
                  <c:v>7.3579999999999997</c:v>
                </c:pt>
                <c:pt idx="14714">
                  <c:v>7.3579999999999997</c:v>
                </c:pt>
                <c:pt idx="14715">
                  <c:v>7.359</c:v>
                </c:pt>
                <c:pt idx="14716">
                  <c:v>7.359</c:v>
                </c:pt>
                <c:pt idx="14717">
                  <c:v>7.36</c:v>
                </c:pt>
                <c:pt idx="14718">
                  <c:v>7.36</c:v>
                </c:pt>
                <c:pt idx="14719">
                  <c:v>7.3609999999999998</c:v>
                </c:pt>
                <c:pt idx="14720">
                  <c:v>7.3609999999999998</c:v>
                </c:pt>
                <c:pt idx="14721">
                  <c:v>7.3620000000000001</c:v>
                </c:pt>
                <c:pt idx="14722">
                  <c:v>7.3620000000000001</c:v>
                </c:pt>
                <c:pt idx="14723">
                  <c:v>7.3630000000000004</c:v>
                </c:pt>
                <c:pt idx="14724">
                  <c:v>7.3630000000000004</c:v>
                </c:pt>
                <c:pt idx="14725">
                  <c:v>7.3639999999999999</c:v>
                </c:pt>
                <c:pt idx="14726">
                  <c:v>7.3639999999999999</c:v>
                </c:pt>
                <c:pt idx="14727">
                  <c:v>7.3650000000000002</c:v>
                </c:pt>
                <c:pt idx="14728">
                  <c:v>7.3650000000000002</c:v>
                </c:pt>
                <c:pt idx="14729">
                  <c:v>7.3659999999999997</c:v>
                </c:pt>
                <c:pt idx="14730">
                  <c:v>7.3659999999999997</c:v>
                </c:pt>
                <c:pt idx="14731">
                  <c:v>7.367</c:v>
                </c:pt>
                <c:pt idx="14732">
                  <c:v>7.367</c:v>
                </c:pt>
                <c:pt idx="14733">
                  <c:v>7.3680000000000003</c:v>
                </c:pt>
                <c:pt idx="14734">
                  <c:v>7.3680000000000003</c:v>
                </c:pt>
                <c:pt idx="14735">
                  <c:v>7.3689999999999998</c:v>
                </c:pt>
                <c:pt idx="14736">
                  <c:v>7.3689999999999998</c:v>
                </c:pt>
                <c:pt idx="14737">
                  <c:v>7.37</c:v>
                </c:pt>
                <c:pt idx="14738">
                  <c:v>7.37</c:v>
                </c:pt>
                <c:pt idx="14739">
                  <c:v>7.3710000000000004</c:v>
                </c:pt>
                <c:pt idx="14740">
                  <c:v>7.3710000000000004</c:v>
                </c:pt>
                <c:pt idx="14741">
                  <c:v>7.3719999999999999</c:v>
                </c:pt>
                <c:pt idx="14742">
                  <c:v>7.3719999999999999</c:v>
                </c:pt>
                <c:pt idx="14743">
                  <c:v>7.3730000000000002</c:v>
                </c:pt>
                <c:pt idx="14744">
                  <c:v>7.3730000000000002</c:v>
                </c:pt>
                <c:pt idx="14745">
                  <c:v>7.3739999999999997</c:v>
                </c:pt>
                <c:pt idx="14746">
                  <c:v>7.3739999999999997</c:v>
                </c:pt>
                <c:pt idx="14747">
                  <c:v>7.375</c:v>
                </c:pt>
                <c:pt idx="14748">
                  <c:v>7.375</c:v>
                </c:pt>
                <c:pt idx="14749">
                  <c:v>7.3760000000000003</c:v>
                </c:pt>
                <c:pt idx="14750">
                  <c:v>7.3760000000000003</c:v>
                </c:pt>
                <c:pt idx="14751">
                  <c:v>7.3769999999999998</c:v>
                </c:pt>
                <c:pt idx="14752">
                  <c:v>7.3769999999999998</c:v>
                </c:pt>
                <c:pt idx="14753">
                  <c:v>7.3780000000000001</c:v>
                </c:pt>
                <c:pt idx="14754">
                  <c:v>7.3780000000000001</c:v>
                </c:pt>
                <c:pt idx="14755">
                  <c:v>7.3789999999999996</c:v>
                </c:pt>
                <c:pt idx="14756">
                  <c:v>7.3789999999999996</c:v>
                </c:pt>
                <c:pt idx="14757">
                  <c:v>7.38</c:v>
                </c:pt>
                <c:pt idx="14758">
                  <c:v>7.38</c:v>
                </c:pt>
                <c:pt idx="14759">
                  <c:v>7.3810000000000002</c:v>
                </c:pt>
                <c:pt idx="14760">
                  <c:v>7.3810000000000002</c:v>
                </c:pt>
                <c:pt idx="14761">
                  <c:v>7.3819999999999997</c:v>
                </c:pt>
                <c:pt idx="14762">
                  <c:v>7.3819999999999997</c:v>
                </c:pt>
                <c:pt idx="14763">
                  <c:v>7.383</c:v>
                </c:pt>
                <c:pt idx="14764">
                  <c:v>7.383</c:v>
                </c:pt>
                <c:pt idx="14765">
                  <c:v>7.3840000000000003</c:v>
                </c:pt>
                <c:pt idx="14766">
                  <c:v>7.3840000000000003</c:v>
                </c:pt>
                <c:pt idx="14767">
                  <c:v>7.3849999999999998</c:v>
                </c:pt>
                <c:pt idx="14768">
                  <c:v>7.3849999999999998</c:v>
                </c:pt>
                <c:pt idx="14769">
                  <c:v>7.3860000000000001</c:v>
                </c:pt>
                <c:pt idx="14770">
                  <c:v>7.3860000000000001</c:v>
                </c:pt>
                <c:pt idx="14771">
                  <c:v>7.3869999999999996</c:v>
                </c:pt>
                <c:pt idx="14772">
                  <c:v>7.3869999999999996</c:v>
                </c:pt>
                <c:pt idx="14773">
                  <c:v>7.3879999999999999</c:v>
                </c:pt>
                <c:pt idx="14774">
                  <c:v>7.3879999999999999</c:v>
                </c:pt>
                <c:pt idx="14775">
                  <c:v>7.3890000000000002</c:v>
                </c:pt>
                <c:pt idx="14776">
                  <c:v>7.3890000000000002</c:v>
                </c:pt>
                <c:pt idx="14777">
                  <c:v>7.39</c:v>
                </c:pt>
                <c:pt idx="14778">
                  <c:v>7.39</c:v>
                </c:pt>
                <c:pt idx="14779">
                  <c:v>7.391</c:v>
                </c:pt>
                <c:pt idx="14780">
                  <c:v>7.391</c:v>
                </c:pt>
                <c:pt idx="14781">
                  <c:v>7.3920000000000003</c:v>
                </c:pt>
                <c:pt idx="14782">
                  <c:v>7.3920000000000003</c:v>
                </c:pt>
                <c:pt idx="14783">
                  <c:v>7.3929999999999998</c:v>
                </c:pt>
                <c:pt idx="14784">
                  <c:v>7.3929999999999998</c:v>
                </c:pt>
                <c:pt idx="14785">
                  <c:v>7.3940000000000001</c:v>
                </c:pt>
                <c:pt idx="14786">
                  <c:v>7.3940000000000001</c:v>
                </c:pt>
                <c:pt idx="14787">
                  <c:v>7.3949999999999996</c:v>
                </c:pt>
                <c:pt idx="14788">
                  <c:v>7.3949999999999996</c:v>
                </c:pt>
                <c:pt idx="14789">
                  <c:v>7.3959999999999999</c:v>
                </c:pt>
                <c:pt idx="14790">
                  <c:v>7.3959999999999999</c:v>
                </c:pt>
                <c:pt idx="14791">
                  <c:v>7.3970000000000002</c:v>
                </c:pt>
                <c:pt idx="14792">
                  <c:v>7.3970000000000002</c:v>
                </c:pt>
                <c:pt idx="14793">
                  <c:v>7.3979999999999997</c:v>
                </c:pt>
                <c:pt idx="14794">
                  <c:v>7.3979999999999997</c:v>
                </c:pt>
                <c:pt idx="14795">
                  <c:v>7.399</c:v>
                </c:pt>
                <c:pt idx="14796">
                  <c:v>7.399</c:v>
                </c:pt>
                <c:pt idx="14797">
                  <c:v>7.4</c:v>
                </c:pt>
                <c:pt idx="14798">
                  <c:v>7.4</c:v>
                </c:pt>
                <c:pt idx="14799">
                  <c:v>7.4009999999999998</c:v>
                </c:pt>
                <c:pt idx="14800">
                  <c:v>7.4009999999999998</c:v>
                </c:pt>
                <c:pt idx="14801">
                  <c:v>7.4020000000000001</c:v>
                </c:pt>
                <c:pt idx="14802">
                  <c:v>7.4020000000000001</c:v>
                </c:pt>
                <c:pt idx="14803">
                  <c:v>7.4029999999999996</c:v>
                </c:pt>
                <c:pt idx="14804">
                  <c:v>7.4029999999999996</c:v>
                </c:pt>
                <c:pt idx="14805">
                  <c:v>7.4039999999999999</c:v>
                </c:pt>
                <c:pt idx="14806">
                  <c:v>7.4039999999999999</c:v>
                </c:pt>
                <c:pt idx="14807">
                  <c:v>7.4050000000000002</c:v>
                </c:pt>
                <c:pt idx="14808">
                  <c:v>7.4050000000000002</c:v>
                </c:pt>
                <c:pt idx="14809">
                  <c:v>7.4059999999999997</c:v>
                </c:pt>
                <c:pt idx="14810">
                  <c:v>7.4059999999999997</c:v>
                </c:pt>
                <c:pt idx="14811">
                  <c:v>7.407</c:v>
                </c:pt>
                <c:pt idx="14812">
                  <c:v>7.407</c:v>
                </c:pt>
                <c:pt idx="14813">
                  <c:v>7.4080000000000004</c:v>
                </c:pt>
                <c:pt idx="14814">
                  <c:v>7.4080000000000004</c:v>
                </c:pt>
                <c:pt idx="14815">
                  <c:v>7.4089999999999998</c:v>
                </c:pt>
                <c:pt idx="14816">
                  <c:v>7.4089999999999998</c:v>
                </c:pt>
                <c:pt idx="14817">
                  <c:v>7.41</c:v>
                </c:pt>
                <c:pt idx="14818">
                  <c:v>7.41</c:v>
                </c:pt>
                <c:pt idx="14819">
                  <c:v>7.4109999999999996</c:v>
                </c:pt>
                <c:pt idx="14820">
                  <c:v>7.4109999999999996</c:v>
                </c:pt>
                <c:pt idx="14821">
                  <c:v>7.4119999999999999</c:v>
                </c:pt>
                <c:pt idx="14822">
                  <c:v>7.4119999999999999</c:v>
                </c:pt>
                <c:pt idx="14823">
                  <c:v>7.4130000000000003</c:v>
                </c:pt>
                <c:pt idx="14824">
                  <c:v>7.4130000000000003</c:v>
                </c:pt>
                <c:pt idx="14825">
                  <c:v>7.4139999999999997</c:v>
                </c:pt>
                <c:pt idx="14826">
                  <c:v>7.4139999999999997</c:v>
                </c:pt>
                <c:pt idx="14827">
                  <c:v>7.415</c:v>
                </c:pt>
                <c:pt idx="14828">
                  <c:v>7.415</c:v>
                </c:pt>
                <c:pt idx="14829">
                  <c:v>7.4160000000000004</c:v>
                </c:pt>
                <c:pt idx="14830">
                  <c:v>7.4160000000000004</c:v>
                </c:pt>
                <c:pt idx="14831">
                  <c:v>7.4169999999999998</c:v>
                </c:pt>
                <c:pt idx="14832">
                  <c:v>7.4169999999999998</c:v>
                </c:pt>
                <c:pt idx="14833">
                  <c:v>7.4180000000000001</c:v>
                </c:pt>
                <c:pt idx="14834">
                  <c:v>7.4180000000000001</c:v>
                </c:pt>
                <c:pt idx="14835">
                  <c:v>7.4189999999999996</c:v>
                </c:pt>
                <c:pt idx="14836">
                  <c:v>7.4189999999999996</c:v>
                </c:pt>
                <c:pt idx="14837">
                  <c:v>7.42</c:v>
                </c:pt>
                <c:pt idx="14838">
                  <c:v>7.42</c:v>
                </c:pt>
                <c:pt idx="14839">
                  <c:v>7.4210000000000003</c:v>
                </c:pt>
                <c:pt idx="14840">
                  <c:v>7.4210000000000003</c:v>
                </c:pt>
                <c:pt idx="14841">
                  <c:v>7.4219999999999997</c:v>
                </c:pt>
                <c:pt idx="14842">
                  <c:v>7.4219999999999997</c:v>
                </c:pt>
                <c:pt idx="14843">
                  <c:v>7.423</c:v>
                </c:pt>
                <c:pt idx="14844">
                  <c:v>7.423</c:v>
                </c:pt>
                <c:pt idx="14845">
                  <c:v>7.4240000000000004</c:v>
                </c:pt>
                <c:pt idx="14846">
                  <c:v>7.4240000000000004</c:v>
                </c:pt>
                <c:pt idx="14847">
                  <c:v>7.4249999999999998</c:v>
                </c:pt>
                <c:pt idx="14848">
                  <c:v>7.4249999999999998</c:v>
                </c:pt>
                <c:pt idx="14849">
                  <c:v>7.4260000000000002</c:v>
                </c:pt>
                <c:pt idx="14850">
                  <c:v>7.4260000000000002</c:v>
                </c:pt>
                <c:pt idx="14851">
                  <c:v>7.4269999999999996</c:v>
                </c:pt>
                <c:pt idx="14852">
                  <c:v>7.4269999999999996</c:v>
                </c:pt>
                <c:pt idx="14853">
                  <c:v>7.4279999999999999</c:v>
                </c:pt>
                <c:pt idx="14854">
                  <c:v>7.4279999999999999</c:v>
                </c:pt>
                <c:pt idx="14855">
                  <c:v>7.4290000000000003</c:v>
                </c:pt>
                <c:pt idx="14856">
                  <c:v>7.4290000000000003</c:v>
                </c:pt>
                <c:pt idx="14857">
                  <c:v>7.43</c:v>
                </c:pt>
                <c:pt idx="14858">
                  <c:v>7.43</c:v>
                </c:pt>
                <c:pt idx="14859">
                  <c:v>7.431</c:v>
                </c:pt>
                <c:pt idx="14860">
                  <c:v>7.431</c:v>
                </c:pt>
                <c:pt idx="14861">
                  <c:v>7.4320000000000004</c:v>
                </c:pt>
                <c:pt idx="14862">
                  <c:v>7.4320000000000004</c:v>
                </c:pt>
                <c:pt idx="14863">
                  <c:v>7.4329999999999998</c:v>
                </c:pt>
                <c:pt idx="14864">
                  <c:v>7.4329999999999998</c:v>
                </c:pt>
                <c:pt idx="14865">
                  <c:v>7.4340000000000002</c:v>
                </c:pt>
                <c:pt idx="14866">
                  <c:v>7.4340000000000002</c:v>
                </c:pt>
                <c:pt idx="14867">
                  <c:v>7.4349999999999996</c:v>
                </c:pt>
                <c:pt idx="14868">
                  <c:v>7.4349999999999996</c:v>
                </c:pt>
                <c:pt idx="14869">
                  <c:v>7.4359999999999999</c:v>
                </c:pt>
                <c:pt idx="14870">
                  <c:v>7.4359999999999999</c:v>
                </c:pt>
                <c:pt idx="14871">
                  <c:v>7.4370000000000003</c:v>
                </c:pt>
                <c:pt idx="14872">
                  <c:v>7.4370000000000003</c:v>
                </c:pt>
                <c:pt idx="14873">
                  <c:v>7.4379999999999997</c:v>
                </c:pt>
                <c:pt idx="14874">
                  <c:v>7.4379999999999997</c:v>
                </c:pt>
                <c:pt idx="14875">
                  <c:v>7.4390000000000001</c:v>
                </c:pt>
                <c:pt idx="14876">
                  <c:v>7.4390000000000001</c:v>
                </c:pt>
                <c:pt idx="14877">
                  <c:v>7.44</c:v>
                </c:pt>
                <c:pt idx="14878">
                  <c:v>7.44</c:v>
                </c:pt>
                <c:pt idx="14879">
                  <c:v>7.4409999999999998</c:v>
                </c:pt>
                <c:pt idx="14880">
                  <c:v>7.4409999999999998</c:v>
                </c:pt>
                <c:pt idx="14881">
                  <c:v>7.4420000000000002</c:v>
                </c:pt>
                <c:pt idx="14882">
                  <c:v>7.4420000000000002</c:v>
                </c:pt>
                <c:pt idx="14883">
                  <c:v>7.4429999999999996</c:v>
                </c:pt>
                <c:pt idx="14884">
                  <c:v>7.4429999999999996</c:v>
                </c:pt>
                <c:pt idx="14885">
                  <c:v>7.444</c:v>
                </c:pt>
                <c:pt idx="14886">
                  <c:v>7.444</c:v>
                </c:pt>
                <c:pt idx="14887">
                  <c:v>7.4450000000000003</c:v>
                </c:pt>
                <c:pt idx="14888">
                  <c:v>7.4450000000000003</c:v>
                </c:pt>
                <c:pt idx="14889">
                  <c:v>7.4459999999999997</c:v>
                </c:pt>
                <c:pt idx="14890">
                  <c:v>7.4459999999999997</c:v>
                </c:pt>
                <c:pt idx="14891">
                  <c:v>7.4470000000000001</c:v>
                </c:pt>
                <c:pt idx="14892">
                  <c:v>7.4470000000000001</c:v>
                </c:pt>
                <c:pt idx="14893">
                  <c:v>7.4480000000000004</c:v>
                </c:pt>
                <c:pt idx="14894">
                  <c:v>7.4480000000000004</c:v>
                </c:pt>
                <c:pt idx="14895">
                  <c:v>7.4489999999999998</c:v>
                </c:pt>
                <c:pt idx="14896">
                  <c:v>7.4489999999999998</c:v>
                </c:pt>
                <c:pt idx="14897">
                  <c:v>7.45</c:v>
                </c:pt>
                <c:pt idx="14898">
                  <c:v>7.45</c:v>
                </c:pt>
                <c:pt idx="14899">
                  <c:v>7.4509999999999996</c:v>
                </c:pt>
                <c:pt idx="14900">
                  <c:v>7.4509999999999996</c:v>
                </c:pt>
                <c:pt idx="14901">
                  <c:v>7.452</c:v>
                </c:pt>
                <c:pt idx="14902">
                  <c:v>7.452</c:v>
                </c:pt>
                <c:pt idx="14903">
                  <c:v>7.4530000000000003</c:v>
                </c:pt>
                <c:pt idx="14904">
                  <c:v>7.4530000000000003</c:v>
                </c:pt>
                <c:pt idx="14905">
                  <c:v>7.4539999999999997</c:v>
                </c:pt>
                <c:pt idx="14906">
                  <c:v>7.4539999999999997</c:v>
                </c:pt>
                <c:pt idx="14907">
                  <c:v>7.4550000000000001</c:v>
                </c:pt>
                <c:pt idx="14908">
                  <c:v>7.4550000000000001</c:v>
                </c:pt>
                <c:pt idx="14909">
                  <c:v>7.4560000000000004</c:v>
                </c:pt>
                <c:pt idx="14910">
                  <c:v>7.4560000000000004</c:v>
                </c:pt>
                <c:pt idx="14911">
                  <c:v>7.4569999999999999</c:v>
                </c:pt>
                <c:pt idx="14912">
                  <c:v>7.4569999999999999</c:v>
                </c:pt>
                <c:pt idx="14913">
                  <c:v>7.4580000000000002</c:v>
                </c:pt>
                <c:pt idx="14914">
                  <c:v>7.4580000000000002</c:v>
                </c:pt>
                <c:pt idx="14915">
                  <c:v>7.4589999999999996</c:v>
                </c:pt>
                <c:pt idx="14916">
                  <c:v>7.4589999999999996</c:v>
                </c:pt>
                <c:pt idx="14917">
                  <c:v>7.46</c:v>
                </c:pt>
                <c:pt idx="14918">
                  <c:v>7.46</c:v>
                </c:pt>
                <c:pt idx="14919">
                  <c:v>7.4610000000000003</c:v>
                </c:pt>
                <c:pt idx="14920">
                  <c:v>7.4610000000000003</c:v>
                </c:pt>
                <c:pt idx="14921">
                  <c:v>7.4619999999999997</c:v>
                </c:pt>
                <c:pt idx="14922">
                  <c:v>7.4619999999999997</c:v>
                </c:pt>
                <c:pt idx="14923">
                  <c:v>7.4630000000000001</c:v>
                </c:pt>
                <c:pt idx="14924">
                  <c:v>7.4630000000000001</c:v>
                </c:pt>
                <c:pt idx="14925">
                  <c:v>7.4640000000000004</c:v>
                </c:pt>
                <c:pt idx="14926">
                  <c:v>7.4640000000000004</c:v>
                </c:pt>
                <c:pt idx="14927">
                  <c:v>7.4649999999999999</c:v>
                </c:pt>
                <c:pt idx="14928">
                  <c:v>7.4649999999999999</c:v>
                </c:pt>
                <c:pt idx="14929">
                  <c:v>7.4660000000000002</c:v>
                </c:pt>
                <c:pt idx="14930">
                  <c:v>7.4660000000000002</c:v>
                </c:pt>
                <c:pt idx="14931">
                  <c:v>7.4669999999999996</c:v>
                </c:pt>
                <c:pt idx="14932">
                  <c:v>7.4669999999999996</c:v>
                </c:pt>
                <c:pt idx="14933">
                  <c:v>7.468</c:v>
                </c:pt>
                <c:pt idx="14934">
                  <c:v>7.468</c:v>
                </c:pt>
                <c:pt idx="14935">
                  <c:v>7.4690000000000003</c:v>
                </c:pt>
                <c:pt idx="14936">
                  <c:v>7.4690000000000003</c:v>
                </c:pt>
                <c:pt idx="14937">
                  <c:v>7.47</c:v>
                </c:pt>
                <c:pt idx="14938">
                  <c:v>7.47</c:v>
                </c:pt>
                <c:pt idx="14939">
                  <c:v>7.4710000000000001</c:v>
                </c:pt>
                <c:pt idx="14940">
                  <c:v>7.4710000000000001</c:v>
                </c:pt>
                <c:pt idx="14941">
                  <c:v>7.4720000000000004</c:v>
                </c:pt>
                <c:pt idx="14942">
                  <c:v>7.4720000000000004</c:v>
                </c:pt>
                <c:pt idx="14943">
                  <c:v>7.4729999999999999</c:v>
                </c:pt>
                <c:pt idx="14944">
                  <c:v>7.4729999999999999</c:v>
                </c:pt>
                <c:pt idx="14945">
                  <c:v>7.4740000000000002</c:v>
                </c:pt>
                <c:pt idx="14946">
                  <c:v>7.4740000000000002</c:v>
                </c:pt>
                <c:pt idx="14947">
                  <c:v>7.4749999999999996</c:v>
                </c:pt>
                <c:pt idx="14948">
                  <c:v>7.4749999999999996</c:v>
                </c:pt>
                <c:pt idx="14949">
                  <c:v>7.476</c:v>
                </c:pt>
                <c:pt idx="14950">
                  <c:v>7.476</c:v>
                </c:pt>
                <c:pt idx="14951">
                  <c:v>7.4770000000000003</c:v>
                </c:pt>
                <c:pt idx="14952">
                  <c:v>7.4770000000000003</c:v>
                </c:pt>
                <c:pt idx="14953">
                  <c:v>7.4779999999999998</c:v>
                </c:pt>
                <c:pt idx="14954">
                  <c:v>7.4779999999999998</c:v>
                </c:pt>
                <c:pt idx="14955">
                  <c:v>7.4790000000000001</c:v>
                </c:pt>
                <c:pt idx="14956">
                  <c:v>7.4790000000000001</c:v>
                </c:pt>
                <c:pt idx="14957">
                  <c:v>7.48</c:v>
                </c:pt>
                <c:pt idx="14958">
                  <c:v>7.48</c:v>
                </c:pt>
                <c:pt idx="14959">
                  <c:v>7.4809999999999999</c:v>
                </c:pt>
                <c:pt idx="14960">
                  <c:v>7.4809999999999999</c:v>
                </c:pt>
                <c:pt idx="14961">
                  <c:v>7.4820000000000002</c:v>
                </c:pt>
                <c:pt idx="14962">
                  <c:v>7.4820000000000002</c:v>
                </c:pt>
                <c:pt idx="14963">
                  <c:v>7.4829999999999997</c:v>
                </c:pt>
                <c:pt idx="14964">
                  <c:v>7.4829999999999997</c:v>
                </c:pt>
                <c:pt idx="14965">
                  <c:v>7.484</c:v>
                </c:pt>
                <c:pt idx="14966">
                  <c:v>7.484</c:v>
                </c:pt>
                <c:pt idx="14967">
                  <c:v>7.4850000000000003</c:v>
                </c:pt>
                <c:pt idx="14968">
                  <c:v>7.4850000000000003</c:v>
                </c:pt>
                <c:pt idx="14969">
                  <c:v>7.4859999999999998</c:v>
                </c:pt>
                <c:pt idx="14970">
                  <c:v>7.4859999999999998</c:v>
                </c:pt>
                <c:pt idx="14971">
                  <c:v>7.4870000000000001</c:v>
                </c:pt>
                <c:pt idx="14972">
                  <c:v>7.4870000000000001</c:v>
                </c:pt>
                <c:pt idx="14973">
                  <c:v>7.4880000000000004</c:v>
                </c:pt>
                <c:pt idx="14974">
                  <c:v>7.4880000000000004</c:v>
                </c:pt>
                <c:pt idx="14975">
                  <c:v>7.4889999999999999</c:v>
                </c:pt>
                <c:pt idx="14976">
                  <c:v>7.4889999999999999</c:v>
                </c:pt>
                <c:pt idx="14977">
                  <c:v>7.49</c:v>
                </c:pt>
                <c:pt idx="14978">
                  <c:v>7.49</c:v>
                </c:pt>
                <c:pt idx="14979">
                  <c:v>7.4909999999999997</c:v>
                </c:pt>
                <c:pt idx="14980">
                  <c:v>7.4909999999999997</c:v>
                </c:pt>
                <c:pt idx="14981">
                  <c:v>7.492</c:v>
                </c:pt>
                <c:pt idx="14982">
                  <c:v>7.492</c:v>
                </c:pt>
                <c:pt idx="14983">
                  <c:v>7.4930000000000003</c:v>
                </c:pt>
                <c:pt idx="14984">
                  <c:v>7.4930000000000003</c:v>
                </c:pt>
                <c:pt idx="14985">
                  <c:v>7.4939999999999998</c:v>
                </c:pt>
                <c:pt idx="14986">
                  <c:v>7.4939999999999998</c:v>
                </c:pt>
                <c:pt idx="14987">
                  <c:v>7.4950000000000001</c:v>
                </c:pt>
                <c:pt idx="14988">
                  <c:v>7.4950000000000001</c:v>
                </c:pt>
                <c:pt idx="14989">
                  <c:v>7.4960000000000004</c:v>
                </c:pt>
                <c:pt idx="14990">
                  <c:v>7.4960000000000004</c:v>
                </c:pt>
                <c:pt idx="14991">
                  <c:v>7.4969999999999999</c:v>
                </c:pt>
                <c:pt idx="14992">
                  <c:v>7.4969999999999999</c:v>
                </c:pt>
                <c:pt idx="14993">
                  <c:v>7.4980000000000002</c:v>
                </c:pt>
                <c:pt idx="14994">
                  <c:v>7.4980000000000002</c:v>
                </c:pt>
                <c:pt idx="14995">
                  <c:v>7.4989999999999997</c:v>
                </c:pt>
                <c:pt idx="14996">
                  <c:v>7.4989999999999997</c:v>
                </c:pt>
                <c:pt idx="14997">
                  <c:v>7.5</c:v>
                </c:pt>
                <c:pt idx="14998">
                  <c:v>7.5</c:v>
                </c:pt>
                <c:pt idx="14999">
                  <c:v>7.5010000000000003</c:v>
                </c:pt>
                <c:pt idx="15000">
                  <c:v>7.5010000000000003</c:v>
                </c:pt>
                <c:pt idx="15001">
                  <c:v>7.5019999999999998</c:v>
                </c:pt>
                <c:pt idx="15002">
                  <c:v>7.5019999999999998</c:v>
                </c:pt>
                <c:pt idx="15003">
                  <c:v>7.5030000000000001</c:v>
                </c:pt>
                <c:pt idx="15004">
                  <c:v>7.5030000000000001</c:v>
                </c:pt>
                <c:pt idx="15005">
                  <c:v>7.5039999999999996</c:v>
                </c:pt>
                <c:pt idx="15006">
                  <c:v>7.5039999999999996</c:v>
                </c:pt>
                <c:pt idx="15007">
                  <c:v>7.5049999999999999</c:v>
                </c:pt>
                <c:pt idx="15008">
                  <c:v>7.5049999999999999</c:v>
                </c:pt>
                <c:pt idx="15009">
                  <c:v>7.5060000000000002</c:v>
                </c:pt>
                <c:pt idx="15010">
                  <c:v>7.5060000000000002</c:v>
                </c:pt>
                <c:pt idx="15011">
                  <c:v>7.5069999999999997</c:v>
                </c:pt>
                <c:pt idx="15012">
                  <c:v>7.5069999999999997</c:v>
                </c:pt>
                <c:pt idx="15013">
                  <c:v>7.508</c:v>
                </c:pt>
                <c:pt idx="15014">
                  <c:v>7.508</c:v>
                </c:pt>
                <c:pt idx="15015">
                  <c:v>7.5090000000000003</c:v>
                </c:pt>
                <c:pt idx="15016">
                  <c:v>7.5090000000000003</c:v>
                </c:pt>
                <c:pt idx="15017">
                  <c:v>7.51</c:v>
                </c:pt>
                <c:pt idx="15018">
                  <c:v>7.51</c:v>
                </c:pt>
                <c:pt idx="15019">
                  <c:v>7.5110000000000001</c:v>
                </c:pt>
                <c:pt idx="15020">
                  <c:v>7.5110000000000001</c:v>
                </c:pt>
                <c:pt idx="15021">
                  <c:v>7.5119999999999996</c:v>
                </c:pt>
                <c:pt idx="15022">
                  <c:v>7.5119999999999996</c:v>
                </c:pt>
                <c:pt idx="15023">
                  <c:v>7.5129999999999999</c:v>
                </c:pt>
                <c:pt idx="15024">
                  <c:v>7.5129999999999999</c:v>
                </c:pt>
                <c:pt idx="15025">
                  <c:v>7.5140000000000002</c:v>
                </c:pt>
                <c:pt idx="15026">
                  <c:v>7.5140000000000002</c:v>
                </c:pt>
                <c:pt idx="15027">
                  <c:v>7.5149999999999997</c:v>
                </c:pt>
                <c:pt idx="15028">
                  <c:v>7.5149999999999997</c:v>
                </c:pt>
                <c:pt idx="15029">
                  <c:v>7.516</c:v>
                </c:pt>
                <c:pt idx="15030">
                  <c:v>7.516</c:v>
                </c:pt>
                <c:pt idx="15031">
                  <c:v>7.5170000000000003</c:v>
                </c:pt>
                <c:pt idx="15032">
                  <c:v>7.5170000000000003</c:v>
                </c:pt>
                <c:pt idx="15033">
                  <c:v>7.5179999999999998</c:v>
                </c:pt>
                <c:pt idx="15034">
                  <c:v>7.5179999999999998</c:v>
                </c:pt>
                <c:pt idx="15035">
                  <c:v>7.5190000000000001</c:v>
                </c:pt>
                <c:pt idx="15036">
                  <c:v>7.5190000000000001</c:v>
                </c:pt>
                <c:pt idx="15037">
                  <c:v>7.52</c:v>
                </c:pt>
                <c:pt idx="15038">
                  <c:v>7.52</c:v>
                </c:pt>
                <c:pt idx="15039">
                  <c:v>7.5209999999999999</c:v>
                </c:pt>
                <c:pt idx="15040">
                  <c:v>7.5209999999999999</c:v>
                </c:pt>
                <c:pt idx="15041">
                  <c:v>7.5220000000000002</c:v>
                </c:pt>
                <c:pt idx="15042">
                  <c:v>7.5220000000000002</c:v>
                </c:pt>
                <c:pt idx="15043">
                  <c:v>7.5229999999999997</c:v>
                </c:pt>
                <c:pt idx="15044">
                  <c:v>7.5229999999999997</c:v>
                </c:pt>
                <c:pt idx="15045">
                  <c:v>7.524</c:v>
                </c:pt>
                <c:pt idx="15046">
                  <c:v>7.524</c:v>
                </c:pt>
                <c:pt idx="15047">
                  <c:v>7.5250000000000004</c:v>
                </c:pt>
                <c:pt idx="15048">
                  <c:v>7.5250000000000004</c:v>
                </c:pt>
                <c:pt idx="15049">
                  <c:v>7.5259999999999998</c:v>
                </c:pt>
                <c:pt idx="15050">
                  <c:v>7.5259999999999998</c:v>
                </c:pt>
                <c:pt idx="15051">
                  <c:v>7.5270000000000001</c:v>
                </c:pt>
                <c:pt idx="15052">
                  <c:v>7.5270000000000001</c:v>
                </c:pt>
                <c:pt idx="15053">
                  <c:v>7.5279999999999996</c:v>
                </c:pt>
                <c:pt idx="15054">
                  <c:v>7.5279999999999996</c:v>
                </c:pt>
                <c:pt idx="15055">
                  <c:v>7.5289999999999999</c:v>
                </c:pt>
                <c:pt idx="15056">
                  <c:v>7.5289999999999999</c:v>
                </c:pt>
                <c:pt idx="15057">
                  <c:v>7.53</c:v>
                </c:pt>
                <c:pt idx="15058">
                  <c:v>7.53</c:v>
                </c:pt>
                <c:pt idx="15059">
                  <c:v>7.5309999999999997</c:v>
                </c:pt>
                <c:pt idx="15060">
                  <c:v>7.5309999999999997</c:v>
                </c:pt>
                <c:pt idx="15061">
                  <c:v>7.532</c:v>
                </c:pt>
                <c:pt idx="15062">
                  <c:v>7.532</c:v>
                </c:pt>
                <c:pt idx="15063">
                  <c:v>7.5330000000000004</c:v>
                </c:pt>
                <c:pt idx="15064">
                  <c:v>7.5330000000000004</c:v>
                </c:pt>
                <c:pt idx="15065">
                  <c:v>7.5339999999999998</c:v>
                </c:pt>
                <c:pt idx="15066">
                  <c:v>7.5339999999999998</c:v>
                </c:pt>
                <c:pt idx="15067">
                  <c:v>7.5350000000000001</c:v>
                </c:pt>
                <c:pt idx="15068">
                  <c:v>7.5350000000000001</c:v>
                </c:pt>
                <c:pt idx="15069">
                  <c:v>7.5359999999999996</c:v>
                </c:pt>
                <c:pt idx="15070">
                  <c:v>7.5359999999999996</c:v>
                </c:pt>
                <c:pt idx="15071">
                  <c:v>7.5369999999999999</c:v>
                </c:pt>
                <c:pt idx="15072">
                  <c:v>7.5369999999999999</c:v>
                </c:pt>
                <c:pt idx="15073">
                  <c:v>7.5380000000000003</c:v>
                </c:pt>
                <c:pt idx="15074">
                  <c:v>7.5380000000000003</c:v>
                </c:pt>
                <c:pt idx="15075">
                  <c:v>7.5389999999999997</c:v>
                </c:pt>
                <c:pt idx="15076">
                  <c:v>7.5389999999999997</c:v>
                </c:pt>
                <c:pt idx="15077">
                  <c:v>7.54</c:v>
                </c:pt>
                <c:pt idx="15078">
                  <c:v>7.54</c:v>
                </c:pt>
                <c:pt idx="15079">
                  <c:v>7.5410000000000004</c:v>
                </c:pt>
                <c:pt idx="15080">
                  <c:v>7.5410000000000004</c:v>
                </c:pt>
                <c:pt idx="15081">
                  <c:v>7.5419999999999998</c:v>
                </c:pt>
                <c:pt idx="15082">
                  <c:v>7.5419999999999998</c:v>
                </c:pt>
                <c:pt idx="15083">
                  <c:v>7.5430000000000001</c:v>
                </c:pt>
                <c:pt idx="15084">
                  <c:v>7.5430000000000001</c:v>
                </c:pt>
                <c:pt idx="15085">
                  <c:v>7.5439999999999996</c:v>
                </c:pt>
                <c:pt idx="15086">
                  <c:v>7.5439999999999996</c:v>
                </c:pt>
                <c:pt idx="15087">
                  <c:v>7.5449999999999999</c:v>
                </c:pt>
                <c:pt idx="15088">
                  <c:v>7.5449999999999999</c:v>
                </c:pt>
                <c:pt idx="15089">
                  <c:v>7.5460000000000003</c:v>
                </c:pt>
                <c:pt idx="15090">
                  <c:v>7.5460000000000003</c:v>
                </c:pt>
                <c:pt idx="15091">
                  <c:v>7.5469999999999997</c:v>
                </c:pt>
                <c:pt idx="15092">
                  <c:v>7.5469999999999997</c:v>
                </c:pt>
                <c:pt idx="15093">
                  <c:v>7.548</c:v>
                </c:pt>
                <c:pt idx="15094">
                  <c:v>7.548</c:v>
                </c:pt>
                <c:pt idx="15095">
                  <c:v>7.5490000000000004</c:v>
                </c:pt>
                <c:pt idx="15096">
                  <c:v>7.5490000000000004</c:v>
                </c:pt>
                <c:pt idx="15097">
                  <c:v>7.55</c:v>
                </c:pt>
                <c:pt idx="15098">
                  <c:v>7.55</c:v>
                </c:pt>
                <c:pt idx="15099">
                  <c:v>7.5510000000000002</c:v>
                </c:pt>
                <c:pt idx="15100">
                  <c:v>7.5510000000000002</c:v>
                </c:pt>
                <c:pt idx="15101">
                  <c:v>7.5519999999999996</c:v>
                </c:pt>
                <c:pt idx="15102">
                  <c:v>7.5519999999999996</c:v>
                </c:pt>
                <c:pt idx="15103">
                  <c:v>7.5529999999999999</c:v>
                </c:pt>
                <c:pt idx="15104">
                  <c:v>7.5529999999999999</c:v>
                </c:pt>
                <c:pt idx="15105">
                  <c:v>7.5540000000000003</c:v>
                </c:pt>
                <c:pt idx="15106">
                  <c:v>7.5540000000000003</c:v>
                </c:pt>
                <c:pt idx="15107">
                  <c:v>7.5549999999999997</c:v>
                </c:pt>
                <c:pt idx="15108">
                  <c:v>7.5549999999999997</c:v>
                </c:pt>
                <c:pt idx="15109">
                  <c:v>7.556</c:v>
                </c:pt>
                <c:pt idx="15110">
                  <c:v>7.556</c:v>
                </c:pt>
                <c:pt idx="15111">
                  <c:v>7.5570000000000004</c:v>
                </c:pt>
                <c:pt idx="15112">
                  <c:v>7.5570000000000004</c:v>
                </c:pt>
                <c:pt idx="15113">
                  <c:v>7.5579999999999998</c:v>
                </c:pt>
                <c:pt idx="15114">
                  <c:v>7.5579999999999998</c:v>
                </c:pt>
                <c:pt idx="15115">
                  <c:v>7.5590000000000002</c:v>
                </c:pt>
                <c:pt idx="15116">
                  <c:v>7.5590000000000002</c:v>
                </c:pt>
                <c:pt idx="15117">
                  <c:v>7.56</c:v>
                </c:pt>
                <c:pt idx="15118">
                  <c:v>7.56</c:v>
                </c:pt>
                <c:pt idx="15119">
                  <c:v>7.5609999999999999</c:v>
                </c:pt>
                <c:pt idx="15120">
                  <c:v>7.5609999999999999</c:v>
                </c:pt>
                <c:pt idx="15121">
                  <c:v>7.5620000000000003</c:v>
                </c:pt>
                <c:pt idx="15122">
                  <c:v>7.5620000000000003</c:v>
                </c:pt>
                <c:pt idx="15123">
                  <c:v>7.5629999999999997</c:v>
                </c:pt>
                <c:pt idx="15124">
                  <c:v>7.5629999999999997</c:v>
                </c:pt>
                <c:pt idx="15125">
                  <c:v>7.5640000000000001</c:v>
                </c:pt>
                <c:pt idx="15126">
                  <c:v>7.5640000000000001</c:v>
                </c:pt>
                <c:pt idx="15127">
                  <c:v>7.5650000000000004</c:v>
                </c:pt>
                <c:pt idx="15128">
                  <c:v>7.5650000000000004</c:v>
                </c:pt>
                <c:pt idx="15129">
                  <c:v>7.5659999999999998</c:v>
                </c:pt>
                <c:pt idx="15130">
                  <c:v>7.5659999999999998</c:v>
                </c:pt>
                <c:pt idx="15131">
                  <c:v>7.5670000000000002</c:v>
                </c:pt>
                <c:pt idx="15132">
                  <c:v>7.5670000000000002</c:v>
                </c:pt>
                <c:pt idx="15133">
                  <c:v>7.5679999999999996</c:v>
                </c:pt>
                <c:pt idx="15134">
                  <c:v>7.5679999999999996</c:v>
                </c:pt>
                <c:pt idx="15135">
                  <c:v>7.569</c:v>
                </c:pt>
                <c:pt idx="15136">
                  <c:v>7.569</c:v>
                </c:pt>
                <c:pt idx="15137">
                  <c:v>7.57</c:v>
                </c:pt>
                <c:pt idx="15138">
                  <c:v>7.57</c:v>
                </c:pt>
                <c:pt idx="15139">
                  <c:v>7.5709999999999997</c:v>
                </c:pt>
                <c:pt idx="15140">
                  <c:v>7.5709999999999997</c:v>
                </c:pt>
                <c:pt idx="15141">
                  <c:v>7.5720000000000001</c:v>
                </c:pt>
                <c:pt idx="15142">
                  <c:v>7.5720000000000001</c:v>
                </c:pt>
                <c:pt idx="15143">
                  <c:v>7.5730000000000004</c:v>
                </c:pt>
                <c:pt idx="15144">
                  <c:v>7.5730000000000004</c:v>
                </c:pt>
                <c:pt idx="15145">
                  <c:v>7.5739999999999998</c:v>
                </c:pt>
                <c:pt idx="15146">
                  <c:v>7.5739999999999998</c:v>
                </c:pt>
                <c:pt idx="15147">
                  <c:v>7.5750000000000002</c:v>
                </c:pt>
                <c:pt idx="15148">
                  <c:v>7.5750000000000002</c:v>
                </c:pt>
                <c:pt idx="15149">
                  <c:v>7.5759999999999996</c:v>
                </c:pt>
                <c:pt idx="15150">
                  <c:v>7.5759999999999996</c:v>
                </c:pt>
                <c:pt idx="15151">
                  <c:v>7.577</c:v>
                </c:pt>
                <c:pt idx="15152">
                  <c:v>7.577</c:v>
                </c:pt>
                <c:pt idx="15153">
                  <c:v>7.5780000000000003</c:v>
                </c:pt>
                <c:pt idx="15154">
                  <c:v>7.5780000000000003</c:v>
                </c:pt>
                <c:pt idx="15155">
                  <c:v>7.5789999999999997</c:v>
                </c:pt>
                <c:pt idx="15156">
                  <c:v>7.5789999999999997</c:v>
                </c:pt>
                <c:pt idx="15157">
                  <c:v>7.58</c:v>
                </c:pt>
                <c:pt idx="15158">
                  <c:v>7.58</c:v>
                </c:pt>
                <c:pt idx="15159">
                  <c:v>7.5810000000000004</c:v>
                </c:pt>
                <c:pt idx="15160">
                  <c:v>7.5810000000000004</c:v>
                </c:pt>
                <c:pt idx="15161">
                  <c:v>7.5819999999999999</c:v>
                </c:pt>
                <c:pt idx="15162">
                  <c:v>7.5819999999999999</c:v>
                </c:pt>
                <c:pt idx="15163">
                  <c:v>7.5830000000000002</c:v>
                </c:pt>
                <c:pt idx="15164">
                  <c:v>7.5830000000000002</c:v>
                </c:pt>
                <c:pt idx="15165">
                  <c:v>7.5839999999999996</c:v>
                </c:pt>
                <c:pt idx="15166">
                  <c:v>7.5839999999999996</c:v>
                </c:pt>
                <c:pt idx="15167">
                  <c:v>7.585</c:v>
                </c:pt>
                <c:pt idx="15168">
                  <c:v>7.585</c:v>
                </c:pt>
                <c:pt idx="15169">
                  <c:v>7.5860000000000003</c:v>
                </c:pt>
                <c:pt idx="15170">
                  <c:v>7.5860000000000003</c:v>
                </c:pt>
                <c:pt idx="15171">
                  <c:v>7.5869999999999997</c:v>
                </c:pt>
                <c:pt idx="15172">
                  <c:v>7.5869999999999997</c:v>
                </c:pt>
                <c:pt idx="15173">
                  <c:v>7.5880000000000001</c:v>
                </c:pt>
                <c:pt idx="15174">
                  <c:v>7.5880000000000001</c:v>
                </c:pt>
                <c:pt idx="15175">
                  <c:v>7.5890000000000004</c:v>
                </c:pt>
                <c:pt idx="15176">
                  <c:v>7.5890000000000004</c:v>
                </c:pt>
                <c:pt idx="15177">
                  <c:v>7.59</c:v>
                </c:pt>
                <c:pt idx="15178">
                  <c:v>7.59</c:v>
                </c:pt>
                <c:pt idx="15179">
                  <c:v>7.5910000000000002</c:v>
                </c:pt>
                <c:pt idx="15180">
                  <c:v>7.5910000000000002</c:v>
                </c:pt>
                <c:pt idx="15181">
                  <c:v>7.5919999999999996</c:v>
                </c:pt>
                <c:pt idx="15182">
                  <c:v>7.5919999999999996</c:v>
                </c:pt>
                <c:pt idx="15183">
                  <c:v>7.593</c:v>
                </c:pt>
                <c:pt idx="15184">
                  <c:v>7.593</c:v>
                </c:pt>
                <c:pt idx="15185">
                  <c:v>7.5940000000000003</c:v>
                </c:pt>
                <c:pt idx="15186">
                  <c:v>7.5940000000000003</c:v>
                </c:pt>
                <c:pt idx="15187">
                  <c:v>7.5949999999999998</c:v>
                </c:pt>
                <c:pt idx="15188">
                  <c:v>7.5949999999999998</c:v>
                </c:pt>
                <c:pt idx="15189">
                  <c:v>7.5960000000000001</c:v>
                </c:pt>
                <c:pt idx="15190">
                  <c:v>7.5960000000000001</c:v>
                </c:pt>
                <c:pt idx="15191">
                  <c:v>7.5970000000000004</c:v>
                </c:pt>
                <c:pt idx="15192">
                  <c:v>7.5970000000000004</c:v>
                </c:pt>
                <c:pt idx="15193">
                  <c:v>7.5979999999999999</c:v>
                </c:pt>
                <c:pt idx="15194">
                  <c:v>7.5979999999999999</c:v>
                </c:pt>
                <c:pt idx="15195">
                  <c:v>7.5990000000000002</c:v>
                </c:pt>
                <c:pt idx="15196">
                  <c:v>7.5990000000000002</c:v>
                </c:pt>
                <c:pt idx="15197">
                  <c:v>7.6</c:v>
                </c:pt>
                <c:pt idx="15198">
                  <c:v>7.6</c:v>
                </c:pt>
                <c:pt idx="15199">
                  <c:v>7.601</c:v>
                </c:pt>
                <c:pt idx="15200">
                  <c:v>7.601</c:v>
                </c:pt>
                <c:pt idx="15201">
                  <c:v>7.6020000000000003</c:v>
                </c:pt>
                <c:pt idx="15202">
                  <c:v>7.6020000000000003</c:v>
                </c:pt>
                <c:pt idx="15203">
                  <c:v>7.6029999999999998</c:v>
                </c:pt>
                <c:pt idx="15204">
                  <c:v>7.6029999999999998</c:v>
                </c:pt>
                <c:pt idx="15205">
                  <c:v>7.6040000000000001</c:v>
                </c:pt>
                <c:pt idx="15206">
                  <c:v>7.6040000000000001</c:v>
                </c:pt>
                <c:pt idx="15207">
                  <c:v>7.6050000000000004</c:v>
                </c:pt>
                <c:pt idx="15208">
                  <c:v>7.6050000000000004</c:v>
                </c:pt>
                <c:pt idx="15209">
                  <c:v>7.6059999999999999</c:v>
                </c:pt>
                <c:pt idx="15210">
                  <c:v>7.6059999999999999</c:v>
                </c:pt>
                <c:pt idx="15211">
                  <c:v>7.6070000000000002</c:v>
                </c:pt>
                <c:pt idx="15212">
                  <c:v>7.6070000000000002</c:v>
                </c:pt>
                <c:pt idx="15213">
                  <c:v>7.6079999999999997</c:v>
                </c:pt>
                <c:pt idx="15214">
                  <c:v>7.6079999999999997</c:v>
                </c:pt>
                <c:pt idx="15215">
                  <c:v>7.609</c:v>
                </c:pt>
                <c:pt idx="15216">
                  <c:v>7.609</c:v>
                </c:pt>
                <c:pt idx="15217">
                  <c:v>7.61</c:v>
                </c:pt>
                <c:pt idx="15218">
                  <c:v>7.61</c:v>
                </c:pt>
                <c:pt idx="15219">
                  <c:v>7.6109999999999998</c:v>
                </c:pt>
                <c:pt idx="15220">
                  <c:v>7.6109999999999998</c:v>
                </c:pt>
                <c:pt idx="15221">
                  <c:v>7.6120000000000001</c:v>
                </c:pt>
                <c:pt idx="15222">
                  <c:v>7.6120000000000001</c:v>
                </c:pt>
                <c:pt idx="15223">
                  <c:v>7.6130000000000004</c:v>
                </c:pt>
                <c:pt idx="15224">
                  <c:v>7.6130000000000004</c:v>
                </c:pt>
                <c:pt idx="15225">
                  <c:v>7.6139999999999999</c:v>
                </c:pt>
                <c:pt idx="15226">
                  <c:v>7.6139999999999999</c:v>
                </c:pt>
                <c:pt idx="15227">
                  <c:v>7.6150000000000002</c:v>
                </c:pt>
                <c:pt idx="15228">
                  <c:v>7.6150000000000002</c:v>
                </c:pt>
                <c:pt idx="15229">
                  <c:v>7.6159999999999997</c:v>
                </c:pt>
                <c:pt idx="15230">
                  <c:v>7.6159999999999997</c:v>
                </c:pt>
                <c:pt idx="15231">
                  <c:v>7.617</c:v>
                </c:pt>
                <c:pt idx="15232">
                  <c:v>7.617</c:v>
                </c:pt>
                <c:pt idx="15233">
                  <c:v>7.6180000000000003</c:v>
                </c:pt>
                <c:pt idx="15234">
                  <c:v>7.6180000000000003</c:v>
                </c:pt>
                <c:pt idx="15235">
                  <c:v>7.6189999999999998</c:v>
                </c:pt>
                <c:pt idx="15236">
                  <c:v>7.6189999999999998</c:v>
                </c:pt>
                <c:pt idx="15237">
                  <c:v>7.62</c:v>
                </c:pt>
                <c:pt idx="15238">
                  <c:v>7.62</c:v>
                </c:pt>
                <c:pt idx="15239">
                  <c:v>7.6210000000000004</c:v>
                </c:pt>
                <c:pt idx="15240">
                  <c:v>7.6210000000000004</c:v>
                </c:pt>
                <c:pt idx="15241">
                  <c:v>7.6219999999999999</c:v>
                </c:pt>
                <c:pt idx="15242">
                  <c:v>7.6219999999999999</c:v>
                </c:pt>
                <c:pt idx="15243">
                  <c:v>7.6230000000000002</c:v>
                </c:pt>
                <c:pt idx="15244">
                  <c:v>7.6230000000000002</c:v>
                </c:pt>
                <c:pt idx="15245">
                  <c:v>7.6239999999999997</c:v>
                </c:pt>
                <c:pt idx="15246">
                  <c:v>7.6239999999999997</c:v>
                </c:pt>
                <c:pt idx="15247">
                  <c:v>7.625</c:v>
                </c:pt>
                <c:pt idx="15248">
                  <c:v>7.625</c:v>
                </c:pt>
                <c:pt idx="15249">
                  <c:v>7.6260000000000003</c:v>
                </c:pt>
                <c:pt idx="15250">
                  <c:v>7.6260000000000003</c:v>
                </c:pt>
                <c:pt idx="15251">
                  <c:v>7.6269999999999998</c:v>
                </c:pt>
                <c:pt idx="15252">
                  <c:v>7.6269999999999998</c:v>
                </c:pt>
                <c:pt idx="15253">
                  <c:v>7.6280000000000001</c:v>
                </c:pt>
                <c:pt idx="15254">
                  <c:v>7.6280000000000001</c:v>
                </c:pt>
                <c:pt idx="15255">
                  <c:v>7.6289999999999996</c:v>
                </c:pt>
                <c:pt idx="15256">
                  <c:v>7.6289999999999996</c:v>
                </c:pt>
                <c:pt idx="15257">
                  <c:v>7.63</c:v>
                </c:pt>
                <c:pt idx="15258">
                  <c:v>7.63</c:v>
                </c:pt>
                <c:pt idx="15259">
                  <c:v>7.6310000000000002</c:v>
                </c:pt>
                <c:pt idx="15260">
                  <c:v>7.6310000000000002</c:v>
                </c:pt>
                <c:pt idx="15261">
                  <c:v>7.6319999999999997</c:v>
                </c:pt>
                <c:pt idx="15262">
                  <c:v>7.6319999999999997</c:v>
                </c:pt>
                <c:pt idx="15263">
                  <c:v>7.633</c:v>
                </c:pt>
                <c:pt idx="15264">
                  <c:v>7.633</c:v>
                </c:pt>
                <c:pt idx="15265">
                  <c:v>7.6340000000000003</c:v>
                </c:pt>
                <c:pt idx="15266">
                  <c:v>7.6340000000000003</c:v>
                </c:pt>
                <c:pt idx="15267">
                  <c:v>7.6349999999999998</c:v>
                </c:pt>
                <c:pt idx="15268">
                  <c:v>7.6349999999999998</c:v>
                </c:pt>
                <c:pt idx="15269">
                  <c:v>7.6360000000000001</c:v>
                </c:pt>
                <c:pt idx="15270">
                  <c:v>7.6360000000000001</c:v>
                </c:pt>
                <c:pt idx="15271">
                  <c:v>7.6369999999999996</c:v>
                </c:pt>
                <c:pt idx="15272">
                  <c:v>7.6369999999999996</c:v>
                </c:pt>
                <c:pt idx="15273">
                  <c:v>7.6379999999999999</c:v>
                </c:pt>
                <c:pt idx="15274">
                  <c:v>7.6379999999999999</c:v>
                </c:pt>
                <c:pt idx="15275">
                  <c:v>7.6390000000000002</c:v>
                </c:pt>
                <c:pt idx="15276">
                  <c:v>7.6390000000000002</c:v>
                </c:pt>
                <c:pt idx="15277">
                  <c:v>7.64</c:v>
                </c:pt>
                <c:pt idx="15278">
                  <c:v>7.64</c:v>
                </c:pt>
                <c:pt idx="15279">
                  <c:v>7.641</c:v>
                </c:pt>
                <c:pt idx="15280">
                  <c:v>7.641</c:v>
                </c:pt>
                <c:pt idx="15281">
                  <c:v>7.6420000000000003</c:v>
                </c:pt>
                <c:pt idx="15282">
                  <c:v>7.6420000000000003</c:v>
                </c:pt>
                <c:pt idx="15283">
                  <c:v>7.6429999999999998</c:v>
                </c:pt>
                <c:pt idx="15284">
                  <c:v>7.6429999999999998</c:v>
                </c:pt>
                <c:pt idx="15285">
                  <c:v>7.6440000000000001</c:v>
                </c:pt>
                <c:pt idx="15286">
                  <c:v>7.6440000000000001</c:v>
                </c:pt>
                <c:pt idx="15287">
                  <c:v>7.6449999999999996</c:v>
                </c:pt>
                <c:pt idx="15288">
                  <c:v>7.6449999999999996</c:v>
                </c:pt>
                <c:pt idx="15289">
                  <c:v>7.6459999999999999</c:v>
                </c:pt>
                <c:pt idx="15290">
                  <c:v>7.6459999999999999</c:v>
                </c:pt>
                <c:pt idx="15291">
                  <c:v>7.6470000000000002</c:v>
                </c:pt>
                <c:pt idx="15292">
                  <c:v>7.6470000000000002</c:v>
                </c:pt>
                <c:pt idx="15293">
                  <c:v>7.6479999999999997</c:v>
                </c:pt>
                <c:pt idx="15294">
                  <c:v>7.6479999999999997</c:v>
                </c:pt>
                <c:pt idx="15295">
                  <c:v>7.649</c:v>
                </c:pt>
                <c:pt idx="15296">
                  <c:v>7.649</c:v>
                </c:pt>
                <c:pt idx="15297">
                  <c:v>7.65</c:v>
                </c:pt>
                <c:pt idx="15298">
                  <c:v>7.65</c:v>
                </c:pt>
                <c:pt idx="15299">
                  <c:v>7.6509999999999998</c:v>
                </c:pt>
                <c:pt idx="15300">
                  <c:v>7.6509999999999998</c:v>
                </c:pt>
                <c:pt idx="15301">
                  <c:v>7.6520000000000001</c:v>
                </c:pt>
                <c:pt idx="15302">
                  <c:v>7.6520000000000001</c:v>
                </c:pt>
                <c:pt idx="15303">
                  <c:v>7.6529999999999996</c:v>
                </c:pt>
                <c:pt idx="15304">
                  <c:v>7.6529999999999996</c:v>
                </c:pt>
                <c:pt idx="15305">
                  <c:v>7.6539999999999999</c:v>
                </c:pt>
                <c:pt idx="15306">
                  <c:v>7.6539999999999999</c:v>
                </c:pt>
                <c:pt idx="15307">
                  <c:v>7.6550000000000002</c:v>
                </c:pt>
                <c:pt idx="15308">
                  <c:v>7.6550000000000002</c:v>
                </c:pt>
                <c:pt idx="15309">
                  <c:v>7.6559999999999997</c:v>
                </c:pt>
                <c:pt idx="15310">
                  <c:v>7.6559999999999997</c:v>
                </c:pt>
                <c:pt idx="15311">
                  <c:v>7.657</c:v>
                </c:pt>
                <c:pt idx="15312">
                  <c:v>7.657</c:v>
                </c:pt>
                <c:pt idx="15313">
                  <c:v>7.6580000000000004</c:v>
                </c:pt>
                <c:pt idx="15314">
                  <c:v>7.6580000000000004</c:v>
                </c:pt>
                <c:pt idx="15315">
                  <c:v>7.6589999999999998</c:v>
                </c:pt>
                <c:pt idx="15316">
                  <c:v>7.6589999999999998</c:v>
                </c:pt>
                <c:pt idx="15317">
                  <c:v>7.66</c:v>
                </c:pt>
                <c:pt idx="15318">
                  <c:v>7.66</c:v>
                </c:pt>
                <c:pt idx="15319">
                  <c:v>7.6609999999999996</c:v>
                </c:pt>
                <c:pt idx="15320">
                  <c:v>7.6609999999999996</c:v>
                </c:pt>
                <c:pt idx="15321">
                  <c:v>7.6619999999999999</c:v>
                </c:pt>
                <c:pt idx="15322">
                  <c:v>7.6619999999999999</c:v>
                </c:pt>
                <c:pt idx="15323">
                  <c:v>7.6630000000000003</c:v>
                </c:pt>
                <c:pt idx="15324">
                  <c:v>7.6630000000000003</c:v>
                </c:pt>
                <c:pt idx="15325">
                  <c:v>7.6639999999999997</c:v>
                </c:pt>
                <c:pt idx="15326">
                  <c:v>7.6639999999999997</c:v>
                </c:pt>
                <c:pt idx="15327">
                  <c:v>7.665</c:v>
                </c:pt>
                <c:pt idx="15328">
                  <c:v>7.665</c:v>
                </c:pt>
                <c:pt idx="15329">
                  <c:v>7.6660000000000004</c:v>
                </c:pt>
                <c:pt idx="15330">
                  <c:v>7.6660000000000004</c:v>
                </c:pt>
                <c:pt idx="15331">
                  <c:v>7.6669999999999998</c:v>
                </c:pt>
                <c:pt idx="15332">
                  <c:v>7.6669999999999998</c:v>
                </c:pt>
                <c:pt idx="15333">
                  <c:v>7.6680000000000001</c:v>
                </c:pt>
                <c:pt idx="15334">
                  <c:v>7.6680000000000001</c:v>
                </c:pt>
                <c:pt idx="15335">
                  <c:v>7.6689999999999996</c:v>
                </c:pt>
                <c:pt idx="15336">
                  <c:v>7.6689999999999996</c:v>
                </c:pt>
                <c:pt idx="15337">
                  <c:v>7.67</c:v>
                </c:pt>
                <c:pt idx="15338">
                  <c:v>7.67</c:v>
                </c:pt>
                <c:pt idx="15339">
                  <c:v>7.6710000000000003</c:v>
                </c:pt>
                <c:pt idx="15340">
                  <c:v>7.6710000000000003</c:v>
                </c:pt>
                <c:pt idx="15341">
                  <c:v>7.6719999999999997</c:v>
                </c:pt>
                <c:pt idx="15342">
                  <c:v>7.6719999999999997</c:v>
                </c:pt>
                <c:pt idx="15343">
                  <c:v>7.673</c:v>
                </c:pt>
                <c:pt idx="15344">
                  <c:v>7.673</c:v>
                </c:pt>
                <c:pt idx="15345">
                  <c:v>7.6740000000000004</c:v>
                </c:pt>
                <c:pt idx="15346">
                  <c:v>7.6740000000000004</c:v>
                </c:pt>
                <c:pt idx="15347">
                  <c:v>7.6749999999999998</c:v>
                </c:pt>
                <c:pt idx="15348">
                  <c:v>7.6749999999999998</c:v>
                </c:pt>
                <c:pt idx="15349">
                  <c:v>7.6760000000000002</c:v>
                </c:pt>
                <c:pt idx="15350">
                  <c:v>7.6760000000000002</c:v>
                </c:pt>
                <c:pt idx="15351">
                  <c:v>7.6769999999999996</c:v>
                </c:pt>
                <c:pt idx="15352">
                  <c:v>7.6769999999999996</c:v>
                </c:pt>
                <c:pt idx="15353">
                  <c:v>7.6779999999999999</c:v>
                </c:pt>
                <c:pt idx="15354">
                  <c:v>7.6779999999999999</c:v>
                </c:pt>
                <c:pt idx="15355">
                  <c:v>7.6790000000000003</c:v>
                </c:pt>
                <c:pt idx="15356">
                  <c:v>7.6790000000000003</c:v>
                </c:pt>
                <c:pt idx="15357">
                  <c:v>7.68</c:v>
                </c:pt>
                <c:pt idx="15358">
                  <c:v>7.68</c:v>
                </c:pt>
                <c:pt idx="15359">
                  <c:v>7.681</c:v>
                </c:pt>
                <c:pt idx="15360">
                  <c:v>7.681</c:v>
                </c:pt>
                <c:pt idx="15361">
                  <c:v>7.6820000000000004</c:v>
                </c:pt>
                <c:pt idx="15362">
                  <c:v>7.6820000000000004</c:v>
                </c:pt>
                <c:pt idx="15363">
                  <c:v>7.6829999999999998</c:v>
                </c:pt>
                <c:pt idx="15364">
                  <c:v>7.6829999999999998</c:v>
                </c:pt>
                <c:pt idx="15365">
                  <c:v>7.6840000000000002</c:v>
                </c:pt>
                <c:pt idx="15366">
                  <c:v>7.6840000000000002</c:v>
                </c:pt>
                <c:pt idx="15367">
                  <c:v>7.6849999999999996</c:v>
                </c:pt>
                <c:pt idx="15368">
                  <c:v>7.6849999999999996</c:v>
                </c:pt>
                <c:pt idx="15369">
                  <c:v>7.6859999999999999</c:v>
                </c:pt>
                <c:pt idx="15370">
                  <c:v>7.6859999999999999</c:v>
                </c:pt>
                <c:pt idx="15371">
                  <c:v>7.6870000000000003</c:v>
                </c:pt>
                <c:pt idx="15372">
                  <c:v>7.6870000000000003</c:v>
                </c:pt>
                <c:pt idx="15373">
                  <c:v>7.6879999999999997</c:v>
                </c:pt>
                <c:pt idx="15374">
                  <c:v>7.6879999999999997</c:v>
                </c:pt>
                <c:pt idx="15375">
                  <c:v>7.6890000000000001</c:v>
                </c:pt>
                <c:pt idx="15376">
                  <c:v>7.6890000000000001</c:v>
                </c:pt>
                <c:pt idx="15377">
                  <c:v>7.69</c:v>
                </c:pt>
                <c:pt idx="15378">
                  <c:v>7.69</c:v>
                </c:pt>
                <c:pt idx="15379">
                  <c:v>7.6909999999999998</c:v>
                </c:pt>
                <c:pt idx="15380">
                  <c:v>7.6909999999999998</c:v>
                </c:pt>
                <c:pt idx="15381">
                  <c:v>7.6920000000000002</c:v>
                </c:pt>
                <c:pt idx="15382">
                  <c:v>7.6920000000000002</c:v>
                </c:pt>
                <c:pt idx="15383">
                  <c:v>7.6929999999999996</c:v>
                </c:pt>
                <c:pt idx="15384">
                  <c:v>7.6929999999999996</c:v>
                </c:pt>
                <c:pt idx="15385">
                  <c:v>7.694</c:v>
                </c:pt>
                <c:pt idx="15386">
                  <c:v>7.694</c:v>
                </c:pt>
                <c:pt idx="15387">
                  <c:v>7.6950000000000003</c:v>
                </c:pt>
                <c:pt idx="15388">
                  <c:v>7.6950000000000003</c:v>
                </c:pt>
                <c:pt idx="15389">
                  <c:v>7.6959999999999997</c:v>
                </c:pt>
                <c:pt idx="15390">
                  <c:v>7.6959999999999997</c:v>
                </c:pt>
                <c:pt idx="15391">
                  <c:v>7.6970000000000001</c:v>
                </c:pt>
                <c:pt idx="15392">
                  <c:v>7.6970000000000001</c:v>
                </c:pt>
                <c:pt idx="15393">
                  <c:v>7.6980000000000004</c:v>
                </c:pt>
                <c:pt idx="15394">
                  <c:v>7.6980000000000004</c:v>
                </c:pt>
                <c:pt idx="15395">
                  <c:v>7.6989999999999998</c:v>
                </c:pt>
                <c:pt idx="15396">
                  <c:v>7.6989999999999998</c:v>
                </c:pt>
                <c:pt idx="15397">
                  <c:v>7.7</c:v>
                </c:pt>
                <c:pt idx="15398">
                  <c:v>7.7</c:v>
                </c:pt>
                <c:pt idx="15399">
                  <c:v>7.7009999999999996</c:v>
                </c:pt>
                <c:pt idx="15400">
                  <c:v>7.7009999999999996</c:v>
                </c:pt>
                <c:pt idx="15401">
                  <c:v>7.702</c:v>
                </c:pt>
                <c:pt idx="15402">
                  <c:v>7.702</c:v>
                </c:pt>
                <c:pt idx="15403">
                  <c:v>7.7030000000000003</c:v>
                </c:pt>
                <c:pt idx="15404">
                  <c:v>7.7030000000000003</c:v>
                </c:pt>
                <c:pt idx="15405">
                  <c:v>7.7039999999999997</c:v>
                </c:pt>
                <c:pt idx="15406">
                  <c:v>7.7039999999999997</c:v>
                </c:pt>
                <c:pt idx="15407">
                  <c:v>7.7050000000000001</c:v>
                </c:pt>
                <c:pt idx="15408">
                  <c:v>7.7050000000000001</c:v>
                </c:pt>
                <c:pt idx="15409">
                  <c:v>7.7060000000000004</c:v>
                </c:pt>
                <c:pt idx="15410">
                  <c:v>7.7060000000000004</c:v>
                </c:pt>
                <c:pt idx="15411">
                  <c:v>7.7069999999999999</c:v>
                </c:pt>
                <c:pt idx="15412">
                  <c:v>7.7069999999999999</c:v>
                </c:pt>
                <c:pt idx="15413">
                  <c:v>7.7080000000000002</c:v>
                </c:pt>
                <c:pt idx="15414">
                  <c:v>7.7080000000000002</c:v>
                </c:pt>
                <c:pt idx="15415">
                  <c:v>7.7089999999999996</c:v>
                </c:pt>
                <c:pt idx="15416">
                  <c:v>7.7089999999999996</c:v>
                </c:pt>
                <c:pt idx="15417">
                  <c:v>7.71</c:v>
                </c:pt>
                <c:pt idx="15418">
                  <c:v>7.71</c:v>
                </c:pt>
                <c:pt idx="15419">
                  <c:v>7.7110000000000003</c:v>
                </c:pt>
                <c:pt idx="15420">
                  <c:v>7.7110000000000003</c:v>
                </c:pt>
                <c:pt idx="15421">
                  <c:v>7.7119999999999997</c:v>
                </c:pt>
                <c:pt idx="15422">
                  <c:v>7.7119999999999997</c:v>
                </c:pt>
                <c:pt idx="15423">
                  <c:v>7.7130000000000001</c:v>
                </c:pt>
                <c:pt idx="15424">
                  <c:v>7.7130000000000001</c:v>
                </c:pt>
                <c:pt idx="15425">
                  <c:v>7.7140000000000004</c:v>
                </c:pt>
                <c:pt idx="15426">
                  <c:v>7.7140000000000004</c:v>
                </c:pt>
                <c:pt idx="15427">
                  <c:v>7.7149999999999999</c:v>
                </c:pt>
                <c:pt idx="15428">
                  <c:v>7.7149999999999999</c:v>
                </c:pt>
                <c:pt idx="15429">
                  <c:v>7.7160000000000002</c:v>
                </c:pt>
                <c:pt idx="15430">
                  <c:v>7.7160000000000002</c:v>
                </c:pt>
                <c:pt idx="15431">
                  <c:v>7.7169999999999996</c:v>
                </c:pt>
                <c:pt idx="15432">
                  <c:v>7.7169999999999996</c:v>
                </c:pt>
                <c:pt idx="15433">
                  <c:v>7.718</c:v>
                </c:pt>
                <c:pt idx="15434">
                  <c:v>7.718</c:v>
                </c:pt>
                <c:pt idx="15435">
                  <c:v>7.7190000000000003</c:v>
                </c:pt>
                <c:pt idx="15436">
                  <c:v>7.7190000000000003</c:v>
                </c:pt>
                <c:pt idx="15437">
                  <c:v>7.72</c:v>
                </c:pt>
                <c:pt idx="15438">
                  <c:v>7.72</c:v>
                </c:pt>
                <c:pt idx="15439">
                  <c:v>7.7210000000000001</c:v>
                </c:pt>
                <c:pt idx="15440">
                  <c:v>7.7210000000000001</c:v>
                </c:pt>
                <c:pt idx="15441">
                  <c:v>7.7220000000000004</c:v>
                </c:pt>
                <c:pt idx="15442">
                  <c:v>7.7220000000000004</c:v>
                </c:pt>
                <c:pt idx="15443">
                  <c:v>7.7229999999999999</c:v>
                </c:pt>
                <c:pt idx="15444">
                  <c:v>7.7229999999999999</c:v>
                </c:pt>
                <c:pt idx="15445">
                  <c:v>7.7240000000000002</c:v>
                </c:pt>
                <c:pt idx="15446">
                  <c:v>7.7240000000000002</c:v>
                </c:pt>
                <c:pt idx="15447">
                  <c:v>7.7249999999999996</c:v>
                </c:pt>
                <c:pt idx="15448">
                  <c:v>7.7249999999999996</c:v>
                </c:pt>
                <c:pt idx="15449">
                  <c:v>7.726</c:v>
                </c:pt>
                <c:pt idx="15450">
                  <c:v>7.726</c:v>
                </c:pt>
                <c:pt idx="15451">
                  <c:v>7.7270000000000003</c:v>
                </c:pt>
                <c:pt idx="15452">
                  <c:v>7.7270000000000003</c:v>
                </c:pt>
                <c:pt idx="15453">
                  <c:v>7.7279999999999998</c:v>
                </c:pt>
                <c:pt idx="15454">
                  <c:v>7.7279999999999998</c:v>
                </c:pt>
                <c:pt idx="15455">
                  <c:v>7.7290000000000001</c:v>
                </c:pt>
                <c:pt idx="15456">
                  <c:v>7.7290000000000001</c:v>
                </c:pt>
                <c:pt idx="15457">
                  <c:v>7.73</c:v>
                </c:pt>
                <c:pt idx="15458">
                  <c:v>7.73</c:v>
                </c:pt>
                <c:pt idx="15459">
                  <c:v>7.7309999999999999</c:v>
                </c:pt>
                <c:pt idx="15460">
                  <c:v>7.7309999999999999</c:v>
                </c:pt>
                <c:pt idx="15461">
                  <c:v>7.7320000000000002</c:v>
                </c:pt>
                <c:pt idx="15462">
                  <c:v>7.7320000000000002</c:v>
                </c:pt>
                <c:pt idx="15463">
                  <c:v>7.7329999999999997</c:v>
                </c:pt>
                <c:pt idx="15464">
                  <c:v>7.7329999999999997</c:v>
                </c:pt>
                <c:pt idx="15465">
                  <c:v>7.734</c:v>
                </c:pt>
                <c:pt idx="15466">
                  <c:v>7.734</c:v>
                </c:pt>
                <c:pt idx="15467">
                  <c:v>7.7350000000000003</c:v>
                </c:pt>
                <c:pt idx="15468">
                  <c:v>7.7350000000000003</c:v>
                </c:pt>
                <c:pt idx="15469">
                  <c:v>7.7359999999999998</c:v>
                </c:pt>
                <c:pt idx="15470">
                  <c:v>7.7359999999999998</c:v>
                </c:pt>
                <c:pt idx="15471">
                  <c:v>7.7370000000000001</c:v>
                </c:pt>
                <c:pt idx="15472">
                  <c:v>7.7370000000000001</c:v>
                </c:pt>
                <c:pt idx="15473">
                  <c:v>7.7380000000000004</c:v>
                </c:pt>
                <c:pt idx="15474">
                  <c:v>7.7380000000000004</c:v>
                </c:pt>
                <c:pt idx="15475">
                  <c:v>7.7389999999999999</c:v>
                </c:pt>
                <c:pt idx="15476">
                  <c:v>7.7389999999999999</c:v>
                </c:pt>
                <c:pt idx="15477">
                  <c:v>7.74</c:v>
                </c:pt>
                <c:pt idx="15478">
                  <c:v>7.74</c:v>
                </c:pt>
                <c:pt idx="15479">
                  <c:v>7.7409999999999997</c:v>
                </c:pt>
                <c:pt idx="15480">
                  <c:v>7.7409999999999997</c:v>
                </c:pt>
                <c:pt idx="15481">
                  <c:v>7.742</c:v>
                </c:pt>
                <c:pt idx="15482">
                  <c:v>7.742</c:v>
                </c:pt>
                <c:pt idx="15483">
                  <c:v>7.7430000000000003</c:v>
                </c:pt>
                <c:pt idx="15484">
                  <c:v>7.7430000000000003</c:v>
                </c:pt>
                <c:pt idx="15485">
                  <c:v>7.7439999999999998</c:v>
                </c:pt>
                <c:pt idx="15486">
                  <c:v>7.7439999999999998</c:v>
                </c:pt>
                <c:pt idx="15487">
                  <c:v>7.7450000000000001</c:v>
                </c:pt>
                <c:pt idx="15488">
                  <c:v>7.7450000000000001</c:v>
                </c:pt>
                <c:pt idx="15489">
                  <c:v>7.7460000000000004</c:v>
                </c:pt>
                <c:pt idx="15490">
                  <c:v>7.7460000000000004</c:v>
                </c:pt>
                <c:pt idx="15491">
                  <c:v>7.7469999999999999</c:v>
                </c:pt>
                <c:pt idx="15492">
                  <c:v>7.7469999999999999</c:v>
                </c:pt>
                <c:pt idx="15493">
                  <c:v>7.7480000000000002</c:v>
                </c:pt>
                <c:pt idx="15494">
                  <c:v>7.7480000000000002</c:v>
                </c:pt>
                <c:pt idx="15495">
                  <c:v>7.7489999999999997</c:v>
                </c:pt>
                <c:pt idx="15496">
                  <c:v>7.7489999999999997</c:v>
                </c:pt>
                <c:pt idx="15497">
                  <c:v>7.75</c:v>
                </c:pt>
                <c:pt idx="15498">
                  <c:v>7.75</c:v>
                </c:pt>
                <c:pt idx="15499">
                  <c:v>7.7510000000000003</c:v>
                </c:pt>
                <c:pt idx="15500">
                  <c:v>7.7510000000000003</c:v>
                </c:pt>
                <c:pt idx="15501">
                  <c:v>7.7519999999999998</c:v>
                </c:pt>
                <c:pt idx="15502">
                  <c:v>7.7519999999999998</c:v>
                </c:pt>
                <c:pt idx="15503">
                  <c:v>7.7530000000000001</c:v>
                </c:pt>
                <c:pt idx="15504">
                  <c:v>7.7530000000000001</c:v>
                </c:pt>
                <c:pt idx="15505">
                  <c:v>7.7539999999999996</c:v>
                </c:pt>
                <c:pt idx="15506">
                  <c:v>7.7539999999999996</c:v>
                </c:pt>
                <c:pt idx="15507">
                  <c:v>7.7549999999999999</c:v>
                </c:pt>
                <c:pt idx="15508">
                  <c:v>7.7549999999999999</c:v>
                </c:pt>
                <c:pt idx="15509">
                  <c:v>7.7560000000000002</c:v>
                </c:pt>
                <c:pt idx="15510">
                  <c:v>7.7560000000000002</c:v>
                </c:pt>
                <c:pt idx="15511">
                  <c:v>7.7569999999999997</c:v>
                </c:pt>
                <c:pt idx="15512">
                  <c:v>7.7569999999999997</c:v>
                </c:pt>
                <c:pt idx="15513">
                  <c:v>7.758</c:v>
                </c:pt>
                <c:pt idx="15514">
                  <c:v>7.758</c:v>
                </c:pt>
                <c:pt idx="15515">
                  <c:v>7.7590000000000003</c:v>
                </c:pt>
                <c:pt idx="15516">
                  <c:v>7.7590000000000003</c:v>
                </c:pt>
                <c:pt idx="15517">
                  <c:v>7.76</c:v>
                </c:pt>
                <c:pt idx="15518">
                  <c:v>7.76</c:v>
                </c:pt>
                <c:pt idx="15519">
                  <c:v>7.7610000000000001</c:v>
                </c:pt>
                <c:pt idx="15520">
                  <c:v>7.7610000000000001</c:v>
                </c:pt>
                <c:pt idx="15521">
                  <c:v>7.7619999999999996</c:v>
                </c:pt>
                <c:pt idx="15522">
                  <c:v>7.7619999999999996</c:v>
                </c:pt>
                <c:pt idx="15523">
                  <c:v>7.7629999999999999</c:v>
                </c:pt>
                <c:pt idx="15524">
                  <c:v>7.7629999999999999</c:v>
                </c:pt>
                <c:pt idx="15525">
                  <c:v>7.7640000000000002</c:v>
                </c:pt>
                <c:pt idx="15526">
                  <c:v>7.7640000000000002</c:v>
                </c:pt>
                <c:pt idx="15527">
                  <c:v>7.7649999999999997</c:v>
                </c:pt>
                <c:pt idx="15528">
                  <c:v>7.7649999999999997</c:v>
                </c:pt>
                <c:pt idx="15529">
                  <c:v>7.766</c:v>
                </c:pt>
                <c:pt idx="15530">
                  <c:v>7.766</c:v>
                </c:pt>
                <c:pt idx="15531">
                  <c:v>7.7670000000000003</c:v>
                </c:pt>
                <c:pt idx="15532">
                  <c:v>7.7670000000000003</c:v>
                </c:pt>
                <c:pt idx="15533">
                  <c:v>7.7679999999999998</c:v>
                </c:pt>
                <c:pt idx="15534">
                  <c:v>7.7679999999999998</c:v>
                </c:pt>
                <c:pt idx="15535">
                  <c:v>7.7690000000000001</c:v>
                </c:pt>
                <c:pt idx="15536">
                  <c:v>7.7690000000000001</c:v>
                </c:pt>
                <c:pt idx="15537">
                  <c:v>7.77</c:v>
                </c:pt>
                <c:pt idx="15538">
                  <c:v>7.77</c:v>
                </c:pt>
                <c:pt idx="15539">
                  <c:v>7.7709999999999999</c:v>
                </c:pt>
                <c:pt idx="15540">
                  <c:v>7.7709999999999999</c:v>
                </c:pt>
                <c:pt idx="15541">
                  <c:v>7.7720000000000002</c:v>
                </c:pt>
                <c:pt idx="15542">
                  <c:v>7.7720000000000002</c:v>
                </c:pt>
                <c:pt idx="15543">
                  <c:v>7.7729999999999997</c:v>
                </c:pt>
                <c:pt idx="15544">
                  <c:v>7.7729999999999997</c:v>
                </c:pt>
                <c:pt idx="15545">
                  <c:v>7.774</c:v>
                </c:pt>
                <c:pt idx="15546">
                  <c:v>7.774</c:v>
                </c:pt>
                <c:pt idx="15547">
                  <c:v>7.7750000000000004</c:v>
                </c:pt>
                <c:pt idx="15548">
                  <c:v>7.7750000000000004</c:v>
                </c:pt>
                <c:pt idx="15549">
                  <c:v>7.7759999999999998</c:v>
                </c:pt>
                <c:pt idx="15550">
                  <c:v>7.7759999999999998</c:v>
                </c:pt>
                <c:pt idx="15551">
                  <c:v>7.7770000000000001</c:v>
                </c:pt>
                <c:pt idx="15552">
                  <c:v>7.7770000000000001</c:v>
                </c:pt>
                <c:pt idx="15553">
                  <c:v>7.7779999999999996</c:v>
                </c:pt>
                <c:pt idx="15554">
                  <c:v>7.7779999999999996</c:v>
                </c:pt>
                <c:pt idx="15555">
                  <c:v>7.7789999999999999</c:v>
                </c:pt>
                <c:pt idx="15556">
                  <c:v>7.7789999999999999</c:v>
                </c:pt>
                <c:pt idx="15557">
                  <c:v>7.78</c:v>
                </c:pt>
                <c:pt idx="15558">
                  <c:v>7.78</c:v>
                </c:pt>
                <c:pt idx="15559">
                  <c:v>7.7809999999999997</c:v>
                </c:pt>
                <c:pt idx="15560">
                  <c:v>7.7809999999999997</c:v>
                </c:pt>
                <c:pt idx="15561">
                  <c:v>7.782</c:v>
                </c:pt>
                <c:pt idx="15562">
                  <c:v>7.782</c:v>
                </c:pt>
                <c:pt idx="15563">
                  <c:v>7.7830000000000004</c:v>
                </c:pt>
                <c:pt idx="15564">
                  <c:v>7.7830000000000004</c:v>
                </c:pt>
                <c:pt idx="15565">
                  <c:v>7.7839999999999998</c:v>
                </c:pt>
                <c:pt idx="15566">
                  <c:v>7.7839999999999998</c:v>
                </c:pt>
                <c:pt idx="15567">
                  <c:v>7.7850000000000001</c:v>
                </c:pt>
                <c:pt idx="15568">
                  <c:v>7.7850000000000001</c:v>
                </c:pt>
                <c:pt idx="15569">
                  <c:v>7.7859999999999996</c:v>
                </c:pt>
                <c:pt idx="15570">
                  <c:v>7.7859999999999996</c:v>
                </c:pt>
                <c:pt idx="15571">
                  <c:v>7.7869999999999999</c:v>
                </c:pt>
                <c:pt idx="15572">
                  <c:v>7.7869999999999999</c:v>
                </c:pt>
                <c:pt idx="15573">
                  <c:v>7.7880000000000003</c:v>
                </c:pt>
                <c:pt idx="15574">
                  <c:v>7.7880000000000003</c:v>
                </c:pt>
                <c:pt idx="15575">
                  <c:v>7.7889999999999997</c:v>
                </c:pt>
                <c:pt idx="15576">
                  <c:v>7.7889999999999997</c:v>
                </c:pt>
                <c:pt idx="15577">
                  <c:v>7.79</c:v>
                </c:pt>
                <c:pt idx="15578">
                  <c:v>7.79</c:v>
                </c:pt>
                <c:pt idx="15579">
                  <c:v>7.7910000000000004</c:v>
                </c:pt>
                <c:pt idx="15580">
                  <c:v>7.7910000000000004</c:v>
                </c:pt>
                <c:pt idx="15581">
                  <c:v>7.7919999999999998</c:v>
                </c:pt>
                <c:pt idx="15582">
                  <c:v>7.7919999999999998</c:v>
                </c:pt>
                <c:pt idx="15583">
                  <c:v>7.7930000000000001</c:v>
                </c:pt>
                <c:pt idx="15584">
                  <c:v>7.7930000000000001</c:v>
                </c:pt>
                <c:pt idx="15585">
                  <c:v>7.7939999999999996</c:v>
                </c:pt>
                <c:pt idx="15586">
                  <c:v>7.7939999999999996</c:v>
                </c:pt>
                <c:pt idx="15587">
                  <c:v>7.7949999999999999</c:v>
                </c:pt>
                <c:pt idx="15588">
                  <c:v>7.7949999999999999</c:v>
                </c:pt>
                <c:pt idx="15589">
                  <c:v>7.7960000000000003</c:v>
                </c:pt>
                <c:pt idx="15590">
                  <c:v>7.7960000000000003</c:v>
                </c:pt>
                <c:pt idx="15591">
                  <c:v>7.7969999999999997</c:v>
                </c:pt>
                <c:pt idx="15592">
                  <c:v>7.7969999999999997</c:v>
                </c:pt>
                <c:pt idx="15593">
                  <c:v>7.798</c:v>
                </c:pt>
                <c:pt idx="15594">
                  <c:v>7.798</c:v>
                </c:pt>
                <c:pt idx="15595">
                  <c:v>7.7990000000000004</c:v>
                </c:pt>
                <c:pt idx="15596">
                  <c:v>7.7990000000000004</c:v>
                </c:pt>
                <c:pt idx="15597">
                  <c:v>7.8</c:v>
                </c:pt>
                <c:pt idx="15598">
                  <c:v>7.8</c:v>
                </c:pt>
                <c:pt idx="15599">
                  <c:v>7.8010000000000002</c:v>
                </c:pt>
                <c:pt idx="15600">
                  <c:v>7.8010000000000002</c:v>
                </c:pt>
                <c:pt idx="15601">
                  <c:v>7.8019999999999996</c:v>
                </c:pt>
                <c:pt idx="15602">
                  <c:v>7.8019999999999996</c:v>
                </c:pt>
                <c:pt idx="15603">
                  <c:v>7.8029999999999999</c:v>
                </c:pt>
                <c:pt idx="15604">
                  <c:v>7.8029999999999999</c:v>
                </c:pt>
                <c:pt idx="15605">
                  <c:v>7.8040000000000003</c:v>
                </c:pt>
                <c:pt idx="15606">
                  <c:v>7.8040000000000003</c:v>
                </c:pt>
                <c:pt idx="15607">
                  <c:v>7.8049999999999997</c:v>
                </c:pt>
                <c:pt idx="15608">
                  <c:v>7.8049999999999997</c:v>
                </c:pt>
                <c:pt idx="15609">
                  <c:v>7.806</c:v>
                </c:pt>
                <c:pt idx="15610">
                  <c:v>7.806</c:v>
                </c:pt>
                <c:pt idx="15611">
                  <c:v>7.8070000000000004</c:v>
                </c:pt>
                <c:pt idx="15612">
                  <c:v>7.8070000000000004</c:v>
                </c:pt>
                <c:pt idx="15613">
                  <c:v>7.8079999999999998</c:v>
                </c:pt>
                <c:pt idx="15614">
                  <c:v>7.8079999999999998</c:v>
                </c:pt>
                <c:pt idx="15615">
                  <c:v>7.8090000000000002</c:v>
                </c:pt>
                <c:pt idx="15616">
                  <c:v>7.8090000000000002</c:v>
                </c:pt>
                <c:pt idx="15617">
                  <c:v>7.81</c:v>
                </c:pt>
                <c:pt idx="15618">
                  <c:v>7.81</c:v>
                </c:pt>
                <c:pt idx="15619">
                  <c:v>7.8109999999999999</c:v>
                </c:pt>
                <c:pt idx="15620">
                  <c:v>7.8109999999999999</c:v>
                </c:pt>
                <c:pt idx="15621">
                  <c:v>7.8120000000000003</c:v>
                </c:pt>
                <c:pt idx="15622">
                  <c:v>7.8120000000000003</c:v>
                </c:pt>
                <c:pt idx="15623">
                  <c:v>7.8129999999999997</c:v>
                </c:pt>
                <c:pt idx="15624">
                  <c:v>7.8129999999999997</c:v>
                </c:pt>
                <c:pt idx="15625">
                  <c:v>7.8140000000000001</c:v>
                </c:pt>
                <c:pt idx="15626">
                  <c:v>7.8140000000000001</c:v>
                </c:pt>
                <c:pt idx="15627">
                  <c:v>7.8150000000000004</c:v>
                </c:pt>
                <c:pt idx="15628">
                  <c:v>7.8150000000000004</c:v>
                </c:pt>
                <c:pt idx="15629">
                  <c:v>7.8159999999999998</c:v>
                </c:pt>
                <c:pt idx="15630">
                  <c:v>7.8159999999999998</c:v>
                </c:pt>
                <c:pt idx="15631">
                  <c:v>7.8170000000000002</c:v>
                </c:pt>
                <c:pt idx="15632">
                  <c:v>7.8170000000000002</c:v>
                </c:pt>
                <c:pt idx="15633">
                  <c:v>7.8179999999999996</c:v>
                </c:pt>
                <c:pt idx="15634">
                  <c:v>7.8179999999999996</c:v>
                </c:pt>
                <c:pt idx="15635">
                  <c:v>7.819</c:v>
                </c:pt>
                <c:pt idx="15636">
                  <c:v>7.819</c:v>
                </c:pt>
                <c:pt idx="15637">
                  <c:v>7.82</c:v>
                </c:pt>
                <c:pt idx="15638">
                  <c:v>7.82</c:v>
                </c:pt>
                <c:pt idx="15639">
                  <c:v>7.8209999999999997</c:v>
                </c:pt>
                <c:pt idx="15640">
                  <c:v>7.8209999999999997</c:v>
                </c:pt>
                <c:pt idx="15641">
                  <c:v>7.8220000000000001</c:v>
                </c:pt>
                <c:pt idx="15642">
                  <c:v>7.8220000000000001</c:v>
                </c:pt>
                <c:pt idx="15643">
                  <c:v>7.8230000000000004</c:v>
                </c:pt>
                <c:pt idx="15644">
                  <c:v>7.8230000000000004</c:v>
                </c:pt>
                <c:pt idx="15645">
                  <c:v>7.8239999999999998</c:v>
                </c:pt>
                <c:pt idx="15646">
                  <c:v>7.8239999999999998</c:v>
                </c:pt>
                <c:pt idx="15647">
                  <c:v>7.8250000000000002</c:v>
                </c:pt>
                <c:pt idx="15648">
                  <c:v>7.8250000000000002</c:v>
                </c:pt>
                <c:pt idx="15649">
                  <c:v>7.8259999999999996</c:v>
                </c:pt>
                <c:pt idx="15650">
                  <c:v>7.8259999999999996</c:v>
                </c:pt>
                <c:pt idx="15651">
                  <c:v>7.827</c:v>
                </c:pt>
                <c:pt idx="15652">
                  <c:v>7.827</c:v>
                </c:pt>
                <c:pt idx="15653">
                  <c:v>7.8280000000000003</c:v>
                </c:pt>
                <c:pt idx="15654">
                  <c:v>7.8280000000000003</c:v>
                </c:pt>
                <c:pt idx="15655">
                  <c:v>7.8289999999999997</c:v>
                </c:pt>
                <c:pt idx="15656">
                  <c:v>7.8289999999999997</c:v>
                </c:pt>
                <c:pt idx="15657">
                  <c:v>7.83</c:v>
                </c:pt>
                <c:pt idx="15658">
                  <c:v>7.83</c:v>
                </c:pt>
                <c:pt idx="15659">
                  <c:v>7.8310000000000004</c:v>
                </c:pt>
                <c:pt idx="15660">
                  <c:v>7.8310000000000004</c:v>
                </c:pt>
                <c:pt idx="15661">
                  <c:v>7.8319999999999999</c:v>
                </c:pt>
                <c:pt idx="15662">
                  <c:v>7.8319999999999999</c:v>
                </c:pt>
                <c:pt idx="15663">
                  <c:v>7.8330000000000002</c:v>
                </c:pt>
                <c:pt idx="15664">
                  <c:v>7.8330000000000002</c:v>
                </c:pt>
                <c:pt idx="15665">
                  <c:v>7.8339999999999996</c:v>
                </c:pt>
                <c:pt idx="15666">
                  <c:v>7.8339999999999996</c:v>
                </c:pt>
                <c:pt idx="15667">
                  <c:v>7.835</c:v>
                </c:pt>
                <c:pt idx="15668">
                  <c:v>7.835</c:v>
                </c:pt>
                <c:pt idx="15669">
                  <c:v>7.8360000000000003</c:v>
                </c:pt>
                <c:pt idx="15670">
                  <c:v>7.8360000000000003</c:v>
                </c:pt>
                <c:pt idx="15671">
                  <c:v>7.8369999999999997</c:v>
                </c:pt>
                <c:pt idx="15672">
                  <c:v>7.8369999999999997</c:v>
                </c:pt>
                <c:pt idx="15673">
                  <c:v>7.8380000000000001</c:v>
                </c:pt>
                <c:pt idx="15674">
                  <c:v>7.8380000000000001</c:v>
                </c:pt>
                <c:pt idx="15675">
                  <c:v>7.8390000000000004</c:v>
                </c:pt>
                <c:pt idx="15676">
                  <c:v>7.8390000000000004</c:v>
                </c:pt>
                <c:pt idx="15677">
                  <c:v>7.84</c:v>
                </c:pt>
                <c:pt idx="15678">
                  <c:v>7.84</c:v>
                </c:pt>
                <c:pt idx="15679">
                  <c:v>7.8410000000000002</c:v>
                </c:pt>
                <c:pt idx="15680">
                  <c:v>7.8410000000000002</c:v>
                </c:pt>
                <c:pt idx="15681">
                  <c:v>7.8419999999999996</c:v>
                </c:pt>
                <c:pt idx="15682">
                  <c:v>7.8419999999999996</c:v>
                </c:pt>
                <c:pt idx="15683">
                  <c:v>7.843</c:v>
                </c:pt>
                <c:pt idx="15684">
                  <c:v>7.843</c:v>
                </c:pt>
                <c:pt idx="15685">
                  <c:v>7.8440000000000003</c:v>
                </c:pt>
                <c:pt idx="15686">
                  <c:v>7.8440000000000003</c:v>
                </c:pt>
                <c:pt idx="15687">
                  <c:v>7.8449999999999998</c:v>
                </c:pt>
                <c:pt idx="15688">
                  <c:v>7.8449999999999998</c:v>
                </c:pt>
                <c:pt idx="15689">
                  <c:v>7.8460000000000001</c:v>
                </c:pt>
                <c:pt idx="15690">
                  <c:v>7.8460000000000001</c:v>
                </c:pt>
                <c:pt idx="15691">
                  <c:v>7.8470000000000004</c:v>
                </c:pt>
                <c:pt idx="15692">
                  <c:v>7.8470000000000004</c:v>
                </c:pt>
                <c:pt idx="15693">
                  <c:v>7.8479999999999999</c:v>
                </c:pt>
                <c:pt idx="15694">
                  <c:v>7.8479999999999999</c:v>
                </c:pt>
                <c:pt idx="15695">
                  <c:v>7.8490000000000002</c:v>
                </c:pt>
                <c:pt idx="15696">
                  <c:v>7.8490000000000002</c:v>
                </c:pt>
                <c:pt idx="15697">
                  <c:v>7.85</c:v>
                </c:pt>
                <c:pt idx="15698">
                  <c:v>7.85</c:v>
                </c:pt>
                <c:pt idx="15699">
                  <c:v>7.851</c:v>
                </c:pt>
                <c:pt idx="15700">
                  <c:v>7.851</c:v>
                </c:pt>
                <c:pt idx="15701">
                  <c:v>7.8520000000000003</c:v>
                </c:pt>
                <c:pt idx="15702">
                  <c:v>7.8520000000000003</c:v>
                </c:pt>
                <c:pt idx="15703">
                  <c:v>7.8529999999999998</c:v>
                </c:pt>
                <c:pt idx="15704">
                  <c:v>7.8529999999999998</c:v>
                </c:pt>
                <c:pt idx="15705">
                  <c:v>7.8540000000000001</c:v>
                </c:pt>
                <c:pt idx="15706">
                  <c:v>7.8540000000000001</c:v>
                </c:pt>
                <c:pt idx="15707">
                  <c:v>7.8550000000000004</c:v>
                </c:pt>
                <c:pt idx="15708">
                  <c:v>7.8550000000000004</c:v>
                </c:pt>
                <c:pt idx="15709">
                  <c:v>7.8559999999999999</c:v>
                </c:pt>
                <c:pt idx="15710">
                  <c:v>7.8559999999999999</c:v>
                </c:pt>
                <c:pt idx="15711">
                  <c:v>7.8570000000000002</c:v>
                </c:pt>
                <c:pt idx="15712">
                  <c:v>7.8570000000000002</c:v>
                </c:pt>
                <c:pt idx="15713">
                  <c:v>7.8579999999999997</c:v>
                </c:pt>
                <c:pt idx="15714">
                  <c:v>7.8579999999999997</c:v>
                </c:pt>
                <c:pt idx="15715">
                  <c:v>7.859</c:v>
                </c:pt>
                <c:pt idx="15716">
                  <c:v>7.859</c:v>
                </c:pt>
                <c:pt idx="15717">
                  <c:v>7.86</c:v>
                </c:pt>
                <c:pt idx="15718">
                  <c:v>7.86</c:v>
                </c:pt>
                <c:pt idx="15719">
                  <c:v>7.8609999999999998</c:v>
                </c:pt>
                <c:pt idx="15720">
                  <c:v>7.8609999999999998</c:v>
                </c:pt>
                <c:pt idx="15721">
                  <c:v>7.8620000000000001</c:v>
                </c:pt>
                <c:pt idx="15722">
                  <c:v>7.8620000000000001</c:v>
                </c:pt>
                <c:pt idx="15723">
                  <c:v>7.8630000000000004</c:v>
                </c:pt>
                <c:pt idx="15724">
                  <c:v>7.8630000000000004</c:v>
                </c:pt>
                <c:pt idx="15725">
                  <c:v>7.8639999999999999</c:v>
                </c:pt>
                <c:pt idx="15726">
                  <c:v>7.8639999999999999</c:v>
                </c:pt>
                <c:pt idx="15727">
                  <c:v>7.8650000000000002</c:v>
                </c:pt>
                <c:pt idx="15728">
                  <c:v>7.8650000000000002</c:v>
                </c:pt>
                <c:pt idx="15729">
                  <c:v>7.8659999999999997</c:v>
                </c:pt>
                <c:pt idx="15730">
                  <c:v>7.8659999999999997</c:v>
                </c:pt>
                <c:pt idx="15731">
                  <c:v>7.867</c:v>
                </c:pt>
                <c:pt idx="15732">
                  <c:v>7.867</c:v>
                </c:pt>
                <c:pt idx="15733">
                  <c:v>7.8680000000000003</c:v>
                </c:pt>
                <c:pt idx="15734">
                  <c:v>7.8680000000000003</c:v>
                </c:pt>
                <c:pt idx="15735">
                  <c:v>7.8689999999999998</c:v>
                </c:pt>
                <c:pt idx="15736">
                  <c:v>7.8689999999999998</c:v>
                </c:pt>
                <c:pt idx="15737">
                  <c:v>7.87</c:v>
                </c:pt>
                <c:pt idx="15738">
                  <c:v>7.87</c:v>
                </c:pt>
                <c:pt idx="15739">
                  <c:v>7.8710000000000004</c:v>
                </c:pt>
                <c:pt idx="15740">
                  <c:v>7.8710000000000004</c:v>
                </c:pt>
                <c:pt idx="15741">
                  <c:v>7.8719999999999999</c:v>
                </c:pt>
                <c:pt idx="15742">
                  <c:v>7.8719999999999999</c:v>
                </c:pt>
                <c:pt idx="15743">
                  <c:v>7.8730000000000002</c:v>
                </c:pt>
                <c:pt idx="15744">
                  <c:v>7.8730000000000002</c:v>
                </c:pt>
                <c:pt idx="15745">
                  <c:v>7.8739999999999997</c:v>
                </c:pt>
                <c:pt idx="15746">
                  <c:v>7.8739999999999997</c:v>
                </c:pt>
                <c:pt idx="15747">
                  <c:v>7.875</c:v>
                </c:pt>
                <c:pt idx="15748">
                  <c:v>7.875</c:v>
                </c:pt>
                <c:pt idx="15749">
                  <c:v>7.8760000000000003</c:v>
                </c:pt>
                <c:pt idx="15750">
                  <c:v>7.8760000000000003</c:v>
                </c:pt>
                <c:pt idx="15751">
                  <c:v>7.8769999999999998</c:v>
                </c:pt>
                <c:pt idx="15752">
                  <c:v>7.8769999999999998</c:v>
                </c:pt>
                <c:pt idx="15753">
                  <c:v>7.8780000000000001</c:v>
                </c:pt>
                <c:pt idx="15754">
                  <c:v>7.8780000000000001</c:v>
                </c:pt>
                <c:pt idx="15755">
                  <c:v>7.8789999999999996</c:v>
                </c:pt>
                <c:pt idx="15756">
                  <c:v>7.8789999999999996</c:v>
                </c:pt>
                <c:pt idx="15757">
                  <c:v>7.88</c:v>
                </c:pt>
                <c:pt idx="15758">
                  <c:v>7.88</c:v>
                </c:pt>
                <c:pt idx="15759">
                  <c:v>7.8810000000000002</c:v>
                </c:pt>
                <c:pt idx="15760">
                  <c:v>7.8810000000000002</c:v>
                </c:pt>
                <c:pt idx="15761">
                  <c:v>7.8819999999999997</c:v>
                </c:pt>
                <c:pt idx="15762">
                  <c:v>7.8819999999999997</c:v>
                </c:pt>
                <c:pt idx="15763">
                  <c:v>7.883</c:v>
                </c:pt>
                <c:pt idx="15764">
                  <c:v>7.883</c:v>
                </c:pt>
                <c:pt idx="15765">
                  <c:v>7.8840000000000003</c:v>
                </c:pt>
                <c:pt idx="15766">
                  <c:v>7.8840000000000003</c:v>
                </c:pt>
                <c:pt idx="15767">
                  <c:v>7.8849999999999998</c:v>
                </c:pt>
                <c:pt idx="15768">
                  <c:v>7.8849999999999998</c:v>
                </c:pt>
                <c:pt idx="15769">
                  <c:v>7.8860000000000001</c:v>
                </c:pt>
                <c:pt idx="15770">
                  <c:v>7.8860000000000001</c:v>
                </c:pt>
                <c:pt idx="15771">
                  <c:v>7.8869999999999996</c:v>
                </c:pt>
                <c:pt idx="15772">
                  <c:v>7.8869999999999996</c:v>
                </c:pt>
                <c:pt idx="15773">
                  <c:v>7.8879999999999999</c:v>
                </c:pt>
                <c:pt idx="15774">
                  <c:v>7.8879999999999999</c:v>
                </c:pt>
                <c:pt idx="15775">
                  <c:v>7.8890000000000002</c:v>
                </c:pt>
                <c:pt idx="15776">
                  <c:v>7.8890000000000002</c:v>
                </c:pt>
                <c:pt idx="15777">
                  <c:v>7.89</c:v>
                </c:pt>
                <c:pt idx="15778">
                  <c:v>7.89</c:v>
                </c:pt>
                <c:pt idx="15779">
                  <c:v>7.891</c:v>
                </c:pt>
                <c:pt idx="15780">
                  <c:v>7.891</c:v>
                </c:pt>
                <c:pt idx="15781">
                  <c:v>7.8920000000000003</c:v>
                </c:pt>
                <c:pt idx="15782">
                  <c:v>7.8920000000000003</c:v>
                </c:pt>
                <c:pt idx="15783">
                  <c:v>7.8929999999999998</c:v>
                </c:pt>
                <c:pt idx="15784">
                  <c:v>7.8929999999999998</c:v>
                </c:pt>
                <c:pt idx="15785">
                  <c:v>7.8940000000000001</c:v>
                </c:pt>
                <c:pt idx="15786">
                  <c:v>7.8940000000000001</c:v>
                </c:pt>
                <c:pt idx="15787">
                  <c:v>7.8949999999999996</c:v>
                </c:pt>
                <c:pt idx="15788">
                  <c:v>7.8949999999999996</c:v>
                </c:pt>
                <c:pt idx="15789">
                  <c:v>7.8959999999999999</c:v>
                </c:pt>
                <c:pt idx="15790">
                  <c:v>7.8959999999999999</c:v>
                </c:pt>
                <c:pt idx="15791">
                  <c:v>7.8970000000000002</c:v>
                </c:pt>
                <c:pt idx="15792">
                  <c:v>7.8970000000000002</c:v>
                </c:pt>
                <c:pt idx="15793">
                  <c:v>7.8979999999999997</c:v>
                </c:pt>
                <c:pt idx="15794">
                  <c:v>7.8979999999999997</c:v>
                </c:pt>
                <c:pt idx="15795">
                  <c:v>7.899</c:v>
                </c:pt>
                <c:pt idx="15796">
                  <c:v>7.899</c:v>
                </c:pt>
                <c:pt idx="15797">
                  <c:v>7.9</c:v>
                </c:pt>
                <c:pt idx="15798">
                  <c:v>7.9</c:v>
                </c:pt>
                <c:pt idx="15799">
                  <c:v>7.9009999999999998</c:v>
                </c:pt>
                <c:pt idx="15800">
                  <c:v>7.9009999999999998</c:v>
                </c:pt>
                <c:pt idx="15801">
                  <c:v>7.9020000000000001</c:v>
                </c:pt>
                <c:pt idx="15802">
                  <c:v>7.9020000000000001</c:v>
                </c:pt>
                <c:pt idx="15803">
                  <c:v>7.9029999999999996</c:v>
                </c:pt>
                <c:pt idx="15804">
                  <c:v>7.9029999999999996</c:v>
                </c:pt>
                <c:pt idx="15805">
                  <c:v>7.9039999999999999</c:v>
                </c:pt>
                <c:pt idx="15806">
                  <c:v>7.9039999999999999</c:v>
                </c:pt>
                <c:pt idx="15807">
                  <c:v>7.9050000000000002</c:v>
                </c:pt>
                <c:pt idx="15808">
                  <c:v>7.9050000000000002</c:v>
                </c:pt>
                <c:pt idx="15809">
                  <c:v>7.9059999999999997</c:v>
                </c:pt>
                <c:pt idx="15810">
                  <c:v>7.9059999999999997</c:v>
                </c:pt>
                <c:pt idx="15811">
                  <c:v>7.907</c:v>
                </c:pt>
                <c:pt idx="15812">
                  <c:v>7.907</c:v>
                </c:pt>
                <c:pt idx="15813">
                  <c:v>7.9080000000000004</c:v>
                </c:pt>
                <c:pt idx="15814">
                  <c:v>7.9080000000000004</c:v>
                </c:pt>
                <c:pt idx="15815">
                  <c:v>7.9089999999999998</c:v>
                </c:pt>
                <c:pt idx="15816">
                  <c:v>7.9089999999999998</c:v>
                </c:pt>
                <c:pt idx="15817">
                  <c:v>7.91</c:v>
                </c:pt>
                <c:pt idx="15818">
                  <c:v>7.91</c:v>
                </c:pt>
                <c:pt idx="15819">
                  <c:v>7.9109999999999996</c:v>
                </c:pt>
                <c:pt idx="15820">
                  <c:v>7.9109999999999996</c:v>
                </c:pt>
                <c:pt idx="15821">
                  <c:v>7.9119999999999999</c:v>
                </c:pt>
                <c:pt idx="15822">
                  <c:v>7.9119999999999999</c:v>
                </c:pt>
                <c:pt idx="15823">
                  <c:v>7.9130000000000003</c:v>
                </c:pt>
                <c:pt idx="15824">
                  <c:v>7.9130000000000003</c:v>
                </c:pt>
                <c:pt idx="15825">
                  <c:v>7.9139999999999997</c:v>
                </c:pt>
                <c:pt idx="15826">
                  <c:v>7.9139999999999997</c:v>
                </c:pt>
                <c:pt idx="15827">
                  <c:v>7.915</c:v>
                </c:pt>
                <c:pt idx="15828">
                  <c:v>7.915</c:v>
                </c:pt>
                <c:pt idx="15829">
                  <c:v>7.9160000000000004</c:v>
                </c:pt>
                <c:pt idx="15830">
                  <c:v>7.9160000000000004</c:v>
                </c:pt>
                <c:pt idx="15831">
                  <c:v>7.9169999999999998</c:v>
                </c:pt>
                <c:pt idx="15832">
                  <c:v>7.9169999999999998</c:v>
                </c:pt>
                <c:pt idx="15833">
                  <c:v>7.9180000000000001</c:v>
                </c:pt>
                <c:pt idx="15834">
                  <c:v>7.9180000000000001</c:v>
                </c:pt>
                <c:pt idx="15835">
                  <c:v>7.9189999999999996</c:v>
                </c:pt>
                <c:pt idx="15836">
                  <c:v>7.9189999999999996</c:v>
                </c:pt>
                <c:pt idx="15837">
                  <c:v>7.92</c:v>
                </c:pt>
                <c:pt idx="15838">
                  <c:v>7.92</c:v>
                </c:pt>
                <c:pt idx="15839">
                  <c:v>7.9210000000000003</c:v>
                </c:pt>
                <c:pt idx="15840">
                  <c:v>7.9210000000000003</c:v>
                </c:pt>
                <c:pt idx="15841">
                  <c:v>7.9219999999999997</c:v>
                </c:pt>
                <c:pt idx="15842">
                  <c:v>7.9219999999999997</c:v>
                </c:pt>
                <c:pt idx="15843">
                  <c:v>7.923</c:v>
                </c:pt>
                <c:pt idx="15844">
                  <c:v>7.923</c:v>
                </c:pt>
                <c:pt idx="15845">
                  <c:v>7.9240000000000004</c:v>
                </c:pt>
                <c:pt idx="15846">
                  <c:v>7.9240000000000004</c:v>
                </c:pt>
                <c:pt idx="15847">
                  <c:v>7.9249999999999998</c:v>
                </c:pt>
                <c:pt idx="15848">
                  <c:v>7.9249999999999998</c:v>
                </c:pt>
                <c:pt idx="15849">
                  <c:v>7.9260000000000002</c:v>
                </c:pt>
                <c:pt idx="15850">
                  <c:v>7.9260000000000002</c:v>
                </c:pt>
                <c:pt idx="15851">
                  <c:v>7.9269999999999996</c:v>
                </c:pt>
                <c:pt idx="15852">
                  <c:v>7.9269999999999996</c:v>
                </c:pt>
                <c:pt idx="15853">
                  <c:v>7.9279999999999999</c:v>
                </c:pt>
                <c:pt idx="15854">
                  <c:v>7.9279999999999999</c:v>
                </c:pt>
                <c:pt idx="15855">
                  <c:v>7.9290000000000003</c:v>
                </c:pt>
                <c:pt idx="15856">
                  <c:v>7.9290000000000003</c:v>
                </c:pt>
                <c:pt idx="15857">
                  <c:v>7.93</c:v>
                </c:pt>
                <c:pt idx="15858">
                  <c:v>7.93</c:v>
                </c:pt>
                <c:pt idx="15859">
                  <c:v>7.931</c:v>
                </c:pt>
                <c:pt idx="15860">
                  <c:v>7.931</c:v>
                </c:pt>
                <c:pt idx="15861">
                  <c:v>7.9320000000000004</c:v>
                </c:pt>
                <c:pt idx="15862">
                  <c:v>7.9320000000000004</c:v>
                </c:pt>
                <c:pt idx="15863">
                  <c:v>7.9329999999999998</c:v>
                </c:pt>
                <c:pt idx="15864">
                  <c:v>7.9329999999999998</c:v>
                </c:pt>
                <c:pt idx="15865">
                  <c:v>7.9340000000000002</c:v>
                </c:pt>
                <c:pt idx="15866">
                  <c:v>7.9340000000000002</c:v>
                </c:pt>
                <c:pt idx="15867">
                  <c:v>7.9349999999999996</c:v>
                </c:pt>
                <c:pt idx="15868">
                  <c:v>7.9349999999999996</c:v>
                </c:pt>
                <c:pt idx="15869">
                  <c:v>7.9359999999999999</c:v>
                </c:pt>
                <c:pt idx="15870">
                  <c:v>7.9359999999999999</c:v>
                </c:pt>
                <c:pt idx="15871">
                  <c:v>7.9370000000000003</c:v>
                </c:pt>
                <c:pt idx="15872">
                  <c:v>7.9370000000000003</c:v>
                </c:pt>
                <c:pt idx="15873">
                  <c:v>7.9379999999999997</c:v>
                </c:pt>
                <c:pt idx="15874">
                  <c:v>7.9379999999999997</c:v>
                </c:pt>
                <c:pt idx="15875">
                  <c:v>7.9390000000000001</c:v>
                </c:pt>
                <c:pt idx="15876">
                  <c:v>7.9390000000000001</c:v>
                </c:pt>
                <c:pt idx="15877">
                  <c:v>7.94</c:v>
                </c:pt>
                <c:pt idx="15878">
                  <c:v>7.94</c:v>
                </c:pt>
                <c:pt idx="15879">
                  <c:v>7.9409999999999998</c:v>
                </c:pt>
                <c:pt idx="15880">
                  <c:v>7.9409999999999998</c:v>
                </c:pt>
                <c:pt idx="15881">
                  <c:v>7.9420000000000002</c:v>
                </c:pt>
                <c:pt idx="15882">
                  <c:v>7.9420000000000002</c:v>
                </c:pt>
                <c:pt idx="15883">
                  <c:v>7.9429999999999996</c:v>
                </c:pt>
                <c:pt idx="15884">
                  <c:v>7.9429999999999996</c:v>
                </c:pt>
                <c:pt idx="15885">
                  <c:v>7.944</c:v>
                </c:pt>
                <c:pt idx="15886">
                  <c:v>7.944</c:v>
                </c:pt>
                <c:pt idx="15887">
                  <c:v>7.9450000000000003</c:v>
                </c:pt>
                <c:pt idx="15888">
                  <c:v>7.9450000000000003</c:v>
                </c:pt>
                <c:pt idx="15889">
                  <c:v>7.9459999999999997</c:v>
                </c:pt>
                <c:pt idx="15890">
                  <c:v>7.9459999999999997</c:v>
                </c:pt>
                <c:pt idx="15891">
                  <c:v>7.9470000000000001</c:v>
                </c:pt>
                <c:pt idx="15892">
                  <c:v>7.9470000000000001</c:v>
                </c:pt>
                <c:pt idx="15893">
                  <c:v>7.9480000000000004</c:v>
                </c:pt>
                <c:pt idx="15894">
                  <c:v>7.9480000000000004</c:v>
                </c:pt>
                <c:pt idx="15895">
                  <c:v>7.9489999999999998</c:v>
                </c:pt>
                <c:pt idx="15896">
                  <c:v>7.9489999999999998</c:v>
                </c:pt>
                <c:pt idx="15897">
                  <c:v>7.95</c:v>
                </c:pt>
                <c:pt idx="15898">
                  <c:v>7.95</c:v>
                </c:pt>
                <c:pt idx="15899">
                  <c:v>7.9509999999999996</c:v>
                </c:pt>
                <c:pt idx="15900">
                  <c:v>7.9509999999999996</c:v>
                </c:pt>
                <c:pt idx="15901">
                  <c:v>7.952</c:v>
                </c:pt>
                <c:pt idx="15902">
                  <c:v>7.952</c:v>
                </c:pt>
                <c:pt idx="15903">
                  <c:v>7.9530000000000003</c:v>
                </c:pt>
                <c:pt idx="15904">
                  <c:v>7.9530000000000003</c:v>
                </c:pt>
                <c:pt idx="15905">
                  <c:v>7.9539999999999997</c:v>
                </c:pt>
                <c:pt idx="15906">
                  <c:v>7.9539999999999997</c:v>
                </c:pt>
                <c:pt idx="15907">
                  <c:v>7.9550000000000001</c:v>
                </c:pt>
                <c:pt idx="15908">
                  <c:v>7.9550000000000001</c:v>
                </c:pt>
                <c:pt idx="15909">
                  <c:v>7.9560000000000004</c:v>
                </c:pt>
                <c:pt idx="15910">
                  <c:v>7.9560000000000004</c:v>
                </c:pt>
                <c:pt idx="15911">
                  <c:v>7.9569999999999999</c:v>
                </c:pt>
                <c:pt idx="15912">
                  <c:v>7.9569999999999999</c:v>
                </c:pt>
                <c:pt idx="15913">
                  <c:v>7.9580000000000002</c:v>
                </c:pt>
                <c:pt idx="15914">
                  <c:v>7.9580000000000002</c:v>
                </c:pt>
                <c:pt idx="15915">
                  <c:v>7.9589999999999996</c:v>
                </c:pt>
                <c:pt idx="15916">
                  <c:v>7.9589999999999996</c:v>
                </c:pt>
                <c:pt idx="15917">
                  <c:v>7.96</c:v>
                </c:pt>
                <c:pt idx="15918">
                  <c:v>7.96</c:v>
                </c:pt>
                <c:pt idx="15919">
                  <c:v>7.9610000000000003</c:v>
                </c:pt>
                <c:pt idx="15920">
                  <c:v>7.9610000000000003</c:v>
                </c:pt>
                <c:pt idx="15921">
                  <c:v>7.9619999999999997</c:v>
                </c:pt>
                <c:pt idx="15922">
                  <c:v>7.9619999999999997</c:v>
                </c:pt>
                <c:pt idx="15923">
                  <c:v>7.9630000000000001</c:v>
                </c:pt>
                <c:pt idx="15924">
                  <c:v>7.9630000000000001</c:v>
                </c:pt>
                <c:pt idx="15925">
                  <c:v>7.9640000000000004</c:v>
                </c:pt>
                <c:pt idx="15926">
                  <c:v>7.9640000000000004</c:v>
                </c:pt>
                <c:pt idx="15927">
                  <c:v>7.9649999999999999</c:v>
                </c:pt>
                <c:pt idx="15928">
                  <c:v>7.9649999999999999</c:v>
                </c:pt>
                <c:pt idx="15929">
                  <c:v>7.9660000000000002</c:v>
                </c:pt>
                <c:pt idx="15930">
                  <c:v>7.9660000000000002</c:v>
                </c:pt>
                <c:pt idx="15931">
                  <c:v>7.9669999999999996</c:v>
                </c:pt>
                <c:pt idx="15932">
                  <c:v>7.9669999999999996</c:v>
                </c:pt>
                <c:pt idx="15933">
                  <c:v>7.968</c:v>
                </c:pt>
                <c:pt idx="15934">
                  <c:v>7.968</c:v>
                </c:pt>
                <c:pt idx="15935">
                  <c:v>7.9690000000000003</c:v>
                </c:pt>
                <c:pt idx="15936">
                  <c:v>7.9690000000000003</c:v>
                </c:pt>
                <c:pt idx="15937">
                  <c:v>7.97</c:v>
                </c:pt>
                <c:pt idx="15938">
                  <c:v>7.97</c:v>
                </c:pt>
                <c:pt idx="15939">
                  <c:v>7.9710000000000001</c:v>
                </c:pt>
                <c:pt idx="15940">
                  <c:v>7.9710000000000001</c:v>
                </c:pt>
                <c:pt idx="15941">
                  <c:v>7.9720000000000004</c:v>
                </c:pt>
                <c:pt idx="15942">
                  <c:v>7.9720000000000004</c:v>
                </c:pt>
                <c:pt idx="15943">
                  <c:v>7.9729999999999999</c:v>
                </c:pt>
                <c:pt idx="15944">
                  <c:v>7.9729999999999999</c:v>
                </c:pt>
                <c:pt idx="15945">
                  <c:v>7.9740000000000002</c:v>
                </c:pt>
                <c:pt idx="15946">
                  <c:v>7.9740000000000002</c:v>
                </c:pt>
                <c:pt idx="15947">
                  <c:v>7.9749999999999996</c:v>
                </c:pt>
                <c:pt idx="15948">
                  <c:v>7.9749999999999996</c:v>
                </c:pt>
                <c:pt idx="15949">
                  <c:v>7.976</c:v>
                </c:pt>
                <c:pt idx="15950">
                  <c:v>7.976</c:v>
                </c:pt>
                <c:pt idx="15951">
                  <c:v>7.9770000000000003</c:v>
                </c:pt>
                <c:pt idx="15952">
                  <c:v>7.9770000000000003</c:v>
                </c:pt>
                <c:pt idx="15953">
                  <c:v>7.9779999999999998</c:v>
                </c:pt>
                <c:pt idx="15954">
                  <c:v>7.9779999999999998</c:v>
                </c:pt>
                <c:pt idx="15955">
                  <c:v>7.9790000000000001</c:v>
                </c:pt>
                <c:pt idx="15956">
                  <c:v>7.9790000000000001</c:v>
                </c:pt>
                <c:pt idx="15957">
                  <c:v>7.98</c:v>
                </c:pt>
                <c:pt idx="15958">
                  <c:v>7.98</c:v>
                </c:pt>
                <c:pt idx="15959">
                  <c:v>7.9809999999999999</c:v>
                </c:pt>
                <c:pt idx="15960">
                  <c:v>7.9809999999999999</c:v>
                </c:pt>
                <c:pt idx="15961">
                  <c:v>7.9820000000000002</c:v>
                </c:pt>
                <c:pt idx="15962">
                  <c:v>7.9820000000000002</c:v>
                </c:pt>
                <c:pt idx="15963">
                  <c:v>7.9829999999999997</c:v>
                </c:pt>
                <c:pt idx="15964">
                  <c:v>7.9829999999999997</c:v>
                </c:pt>
                <c:pt idx="15965">
                  <c:v>7.984</c:v>
                </c:pt>
                <c:pt idx="15966">
                  <c:v>7.984</c:v>
                </c:pt>
                <c:pt idx="15967">
                  <c:v>7.9850000000000003</c:v>
                </c:pt>
                <c:pt idx="15968">
                  <c:v>7.9850000000000003</c:v>
                </c:pt>
                <c:pt idx="15969">
                  <c:v>7.9859999999999998</c:v>
                </c:pt>
                <c:pt idx="15970">
                  <c:v>7.9859999999999998</c:v>
                </c:pt>
                <c:pt idx="15971">
                  <c:v>7.9870000000000001</c:v>
                </c:pt>
                <c:pt idx="15972">
                  <c:v>7.9870000000000001</c:v>
                </c:pt>
                <c:pt idx="15973">
                  <c:v>7.9880000000000004</c:v>
                </c:pt>
                <c:pt idx="15974">
                  <c:v>7.9880000000000004</c:v>
                </c:pt>
                <c:pt idx="15975">
                  <c:v>7.9889999999999999</c:v>
                </c:pt>
                <c:pt idx="15976">
                  <c:v>7.9889999999999999</c:v>
                </c:pt>
                <c:pt idx="15977">
                  <c:v>7.99</c:v>
                </c:pt>
                <c:pt idx="15978">
                  <c:v>7.99</c:v>
                </c:pt>
                <c:pt idx="15979">
                  <c:v>7.9909999999999997</c:v>
                </c:pt>
                <c:pt idx="15980">
                  <c:v>7.9909999999999997</c:v>
                </c:pt>
                <c:pt idx="15981">
                  <c:v>7.992</c:v>
                </c:pt>
                <c:pt idx="15982">
                  <c:v>7.992</c:v>
                </c:pt>
                <c:pt idx="15983">
                  <c:v>7.9930000000000003</c:v>
                </c:pt>
                <c:pt idx="15984">
                  <c:v>7.9930000000000003</c:v>
                </c:pt>
                <c:pt idx="15985">
                  <c:v>7.9939999999999998</c:v>
                </c:pt>
                <c:pt idx="15986">
                  <c:v>7.9939999999999998</c:v>
                </c:pt>
                <c:pt idx="15987">
                  <c:v>7.9950000000000001</c:v>
                </c:pt>
                <c:pt idx="15988">
                  <c:v>7.9950000000000001</c:v>
                </c:pt>
                <c:pt idx="15989">
                  <c:v>7.9960000000000004</c:v>
                </c:pt>
                <c:pt idx="15990">
                  <c:v>7.9960000000000004</c:v>
                </c:pt>
                <c:pt idx="15991">
                  <c:v>7.9969999999999999</c:v>
                </c:pt>
                <c:pt idx="15992">
                  <c:v>7.9969999999999999</c:v>
                </c:pt>
                <c:pt idx="15993">
                  <c:v>7.9980000000000002</c:v>
                </c:pt>
                <c:pt idx="15994">
                  <c:v>7.9980000000000002</c:v>
                </c:pt>
                <c:pt idx="15995">
                  <c:v>7.9989999999999997</c:v>
                </c:pt>
                <c:pt idx="15996">
                  <c:v>7.9989999999999997</c:v>
                </c:pt>
                <c:pt idx="15997">
                  <c:v>8</c:v>
                </c:pt>
                <c:pt idx="15998">
                  <c:v>8</c:v>
                </c:pt>
                <c:pt idx="15999">
                  <c:v>8.0009999999999994</c:v>
                </c:pt>
                <c:pt idx="16000">
                  <c:v>8.0009999999999994</c:v>
                </c:pt>
                <c:pt idx="16001">
                  <c:v>8.0020000000000007</c:v>
                </c:pt>
                <c:pt idx="16002">
                  <c:v>8.0020000000000007</c:v>
                </c:pt>
                <c:pt idx="16003">
                  <c:v>8.0030000000000001</c:v>
                </c:pt>
                <c:pt idx="16004">
                  <c:v>8.0030000000000001</c:v>
                </c:pt>
                <c:pt idx="16005">
                  <c:v>8.0039999999999996</c:v>
                </c:pt>
                <c:pt idx="16006">
                  <c:v>8.0039999999999996</c:v>
                </c:pt>
                <c:pt idx="16007">
                  <c:v>8.0050000000000008</c:v>
                </c:pt>
                <c:pt idx="16008">
                  <c:v>8.0050000000000008</c:v>
                </c:pt>
                <c:pt idx="16009">
                  <c:v>8.0060000000000002</c:v>
                </c:pt>
                <c:pt idx="16010">
                  <c:v>8.0060000000000002</c:v>
                </c:pt>
                <c:pt idx="16011">
                  <c:v>8.0069999999999997</c:v>
                </c:pt>
                <c:pt idx="16012">
                  <c:v>8.0069999999999997</c:v>
                </c:pt>
                <c:pt idx="16013">
                  <c:v>8.0079999999999991</c:v>
                </c:pt>
                <c:pt idx="16014">
                  <c:v>8.0079999999999991</c:v>
                </c:pt>
                <c:pt idx="16015">
                  <c:v>8.0090000000000003</c:v>
                </c:pt>
                <c:pt idx="16016">
                  <c:v>8.0090000000000003</c:v>
                </c:pt>
                <c:pt idx="16017">
                  <c:v>8.01</c:v>
                </c:pt>
                <c:pt idx="16018">
                  <c:v>8.01</c:v>
                </c:pt>
                <c:pt idx="16019">
                  <c:v>8.0109999999999992</c:v>
                </c:pt>
                <c:pt idx="16020">
                  <c:v>8.0109999999999992</c:v>
                </c:pt>
                <c:pt idx="16021">
                  <c:v>8.0120000000000005</c:v>
                </c:pt>
                <c:pt idx="16022">
                  <c:v>8.0120000000000005</c:v>
                </c:pt>
                <c:pt idx="16023">
                  <c:v>8.0129999999999999</c:v>
                </c:pt>
                <c:pt idx="16024">
                  <c:v>8.0129999999999999</c:v>
                </c:pt>
                <c:pt idx="16025">
                  <c:v>8.0139999999999993</c:v>
                </c:pt>
                <c:pt idx="16026">
                  <c:v>8.0139999999999993</c:v>
                </c:pt>
                <c:pt idx="16027">
                  <c:v>8.0150000000000006</c:v>
                </c:pt>
                <c:pt idx="16028">
                  <c:v>8.0150000000000006</c:v>
                </c:pt>
                <c:pt idx="16029">
                  <c:v>8.016</c:v>
                </c:pt>
                <c:pt idx="16030">
                  <c:v>8.016</c:v>
                </c:pt>
                <c:pt idx="16031">
                  <c:v>8.0169999999999995</c:v>
                </c:pt>
                <c:pt idx="16032">
                  <c:v>8.0169999999999995</c:v>
                </c:pt>
                <c:pt idx="16033">
                  <c:v>8.0180000000000007</c:v>
                </c:pt>
                <c:pt idx="16034">
                  <c:v>8.0180000000000007</c:v>
                </c:pt>
                <c:pt idx="16035">
                  <c:v>8.0190000000000001</c:v>
                </c:pt>
                <c:pt idx="16036">
                  <c:v>8.0190000000000001</c:v>
                </c:pt>
                <c:pt idx="16037">
                  <c:v>8.02</c:v>
                </c:pt>
                <c:pt idx="16038">
                  <c:v>8.02</c:v>
                </c:pt>
                <c:pt idx="16039">
                  <c:v>8.0210000000000008</c:v>
                </c:pt>
                <c:pt idx="16040">
                  <c:v>8.0210000000000008</c:v>
                </c:pt>
                <c:pt idx="16041">
                  <c:v>8.0220000000000002</c:v>
                </c:pt>
                <c:pt idx="16042">
                  <c:v>8.0220000000000002</c:v>
                </c:pt>
                <c:pt idx="16043">
                  <c:v>8.0229999999999997</c:v>
                </c:pt>
                <c:pt idx="16044">
                  <c:v>8.0229999999999997</c:v>
                </c:pt>
                <c:pt idx="16045">
                  <c:v>8.0239999999999991</c:v>
                </c:pt>
                <c:pt idx="16046">
                  <c:v>8.0239999999999991</c:v>
                </c:pt>
                <c:pt idx="16047">
                  <c:v>8.0250000000000004</c:v>
                </c:pt>
                <c:pt idx="16048">
                  <c:v>8.0250000000000004</c:v>
                </c:pt>
                <c:pt idx="16049">
                  <c:v>8.0259999999999998</c:v>
                </c:pt>
                <c:pt idx="16050">
                  <c:v>8.0259999999999998</c:v>
                </c:pt>
                <c:pt idx="16051">
                  <c:v>8.0269999999999992</c:v>
                </c:pt>
                <c:pt idx="16052">
                  <c:v>8.0269999999999992</c:v>
                </c:pt>
                <c:pt idx="16053">
                  <c:v>8.0280000000000005</c:v>
                </c:pt>
                <c:pt idx="16054">
                  <c:v>8.0280000000000005</c:v>
                </c:pt>
                <c:pt idx="16055">
                  <c:v>8.0289999999999999</c:v>
                </c:pt>
                <c:pt idx="16056">
                  <c:v>8.0289999999999999</c:v>
                </c:pt>
                <c:pt idx="16057">
                  <c:v>8.0299999999999994</c:v>
                </c:pt>
                <c:pt idx="16058">
                  <c:v>8.0299999999999994</c:v>
                </c:pt>
                <c:pt idx="16059">
                  <c:v>8.0310000000000006</c:v>
                </c:pt>
                <c:pt idx="16060">
                  <c:v>8.0310000000000006</c:v>
                </c:pt>
                <c:pt idx="16061">
                  <c:v>8.032</c:v>
                </c:pt>
                <c:pt idx="16062">
                  <c:v>8.032</c:v>
                </c:pt>
                <c:pt idx="16063">
                  <c:v>8.0329999999999995</c:v>
                </c:pt>
                <c:pt idx="16064">
                  <c:v>8.0329999999999995</c:v>
                </c:pt>
                <c:pt idx="16065">
                  <c:v>8.0340000000000007</c:v>
                </c:pt>
                <c:pt idx="16066">
                  <c:v>8.0340000000000007</c:v>
                </c:pt>
                <c:pt idx="16067">
                  <c:v>8.0350000000000001</c:v>
                </c:pt>
                <c:pt idx="16068">
                  <c:v>8.0350000000000001</c:v>
                </c:pt>
                <c:pt idx="16069">
                  <c:v>8.0359999999999996</c:v>
                </c:pt>
                <c:pt idx="16070">
                  <c:v>8.0359999999999996</c:v>
                </c:pt>
                <c:pt idx="16071">
                  <c:v>8.0370000000000008</c:v>
                </c:pt>
                <c:pt idx="16072">
                  <c:v>8.0370000000000008</c:v>
                </c:pt>
                <c:pt idx="16073">
                  <c:v>8.0380000000000003</c:v>
                </c:pt>
                <c:pt idx="16074">
                  <c:v>8.0380000000000003</c:v>
                </c:pt>
                <c:pt idx="16075">
                  <c:v>8.0389999999999997</c:v>
                </c:pt>
                <c:pt idx="16076">
                  <c:v>8.0389999999999997</c:v>
                </c:pt>
                <c:pt idx="16077">
                  <c:v>8.0399999999999991</c:v>
                </c:pt>
                <c:pt idx="16078">
                  <c:v>8.0399999999999991</c:v>
                </c:pt>
                <c:pt idx="16079">
                  <c:v>8.0410000000000004</c:v>
                </c:pt>
                <c:pt idx="16080">
                  <c:v>8.0410000000000004</c:v>
                </c:pt>
                <c:pt idx="16081">
                  <c:v>8.0419999999999998</c:v>
                </c:pt>
                <c:pt idx="16082">
                  <c:v>8.0419999999999998</c:v>
                </c:pt>
                <c:pt idx="16083">
                  <c:v>8.0429999999999993</c:v>
                </c:pt>
                <c:pt idx="16084">
                  <c:v>8.0429999999999993</c:v>
                </c:pt>
                <c:pt idx="16085">
                  <c:v>8.0440000000000005</c:v>
                </c:pt>
                <c:pt idx="16086">
                  <c:v>8.0440000000000005</c:v>
                </c:pt>
                <c:pt idx="16087">
                  <c:v>8.0449999999999999</c:v>
                </c:pt>
                <c:pt idx="16088">
                  <c:v>8.0449999999999999</c:v>
                </c:pt>
                <c:pt idx="16089">
                  <c:v>8.0459999999999994</c:v>
                </c:pt>
                <c:pt idx="16090">
                  <c:v>8.0459999999999994</c:v>
                </c:pt>
                <c:pt idx="16091">
                  <c:v>8.0470000000000006</c:v>
                </c:pt>
                <c:pt idx="16092">
                  <c:v>8.0470000000000006</c:v>
                </c:pt>
                <c:pt idx="16093">
                  <c:v>8.048</c:v>
                </c:pt>
                <c:pt idx="16094">
                  <c:v>8.048</c:v>
                </c:pt>
                <c:pt idx="16095">
                  <c:v>8.0489999999999995</c:v>
                </c:pt>
                <c:pt idx="16096">
                  <c:v>8.0489999999999995</c:v>
                </c:pt>
                <c:pt idx="16097">
                  <c:v>8.0500000000000007</c:v>
                </c:pt>
                <c:pt idx="16098">
                  <c:v>8.0500000000000007</c:v>
                </c:pt>
                <c:pt idx="16099">
                  <c:v>8.0510000000000002</c:v>
                </c:pt>
                <c:pt idx="16100">
                  <c:v>8.0510000000000002</c:v>
                </c:pt>
                <c:pt idx="16101">
                  <c:v>8.0519999999999996</c:v>
                </c:pt>
                <c:pt idx="16102">
                  <c:v>8.0519999999999996</c:v>
                </c:pt>
                <c:pt idx="16103">
                  <c:v>8.0530000000000008</c:v>
                </c:pt>
                <c:pt idx="16104">
                  <c:v>8.0530000000000008</c:v>
                </c:pt>
                <c:pt idx="16105">
                  <c:v>8.0540000000000003</c:v>
                </c:pt>
                <c:pt idx="16106">
                  <c:v>8.0540000000000003</c:v>
                </c:pt>
                <c:pt idx="16107">
                  <c:v>8.0549999999999997</c:v>
                </c:pt>
                <c:pt idx="16108">
                  <c:v>8.0549999999999997</c:v>
                </c:pt>
                <c:pt idx="16109">
                  <c:v>8.0559999999999992</c:v>
                </c:pt>
                <c:pt idx="16110">
                  <c:v>8.0559999999999992</c:v>
                </c:pt>
                <c:pt idx="16111">
                  <c:v>8.0570000000000004</c:v>
                </c:pt>
                <c:pt idx="16112">
                  <c:v>8.0570000000000004</c:v>
                </c:pt>
                <c:pt idx="16113">
                  <c:v>8.0579999999999998</c:v>
                </c:pt>
                <c:pt idx="16114">
                  <c:v>8.0579999999999998</c:v>
                </c:pt>
                <c:pt idx="16115">
                  <c:v>8.0589999999999993</c:v>
                </c:pt>
                <c:pt idx="16116">
                  <c:v>8.0589999999999993</c:v>
                </c:pt>
                <c:pt idx="16117">
                  <c:v>8.06</c:v>
                </c:pt>
                <c:pt idx="16118">
                  <c:v>8.06</c:v>
                </c:pt>
                <c:pt idx="16119">
                  <c:v>8.0609999999999999</c:v>
                </c:pt>
                <c:pt idx="16120">
                  <c:v>8.0609999999999999</c:v>
                </c:pt>
                <c:pt idx="16121">
                  <c:v>8.0619999999999994</c:v>
                </c:pt>
                <c:pt idx="16122">
                  <c:v>8.0619999999999994</c:v>
                </c:pt>
                <c:pt idx="16123">
                  <c:v>8.0630000000000006</c:v>
                </c:pt>
                <c:pt idx="16124">
                  <c:v>8.0630000000000006</c:v>
                </c:pt>
                <c:pt idx="16125">
                  <c:v>8.0640000000000001</c:v>
                </c:pt>
                <c:pt idx="16126">
                  <c:v>8.0640000000000001</c:v>
                </c:pt>
                <c:pt idx="16127">
                  <c:v>8.0649999999999995</c:v>
                </c:pt>
                <c:pt idx="16128">
                  <c:v>8.0649999999999995</c:v>
                </c:pt>
                <c:pt idx="16129">
                  <c:v>8.0660000000000007</c:v>
                </c:pt>
                <c:pt idx="16130">
                  <c:v>8.0660000000000007</c:v>
                </c:pt>
                <c:pt idx="16131">
                  <c:v>8.0670000000000002</c:v>
                </c:pt>
                <c:pt idx="16132">
                  <c:v>8.0670000000000002</c:v>
                </c:pt>
                <c:pt idx="16133">
                  <c:v>8.0679999999999996</c:v>
                </c:pt>
                <c:pt idx="16134">
                  <c:v>8.0679999999999996</c:v>
                </c:pt>
                <c:pt idx="16135">
                  <c:v>8.0690000000000008</c:v>
                </c:pt>
                <c:pt idx="16136">
                  <c:v>8.0690000000000008</c:v>
                </c:pt>
                <c:pt idx="16137">
                  <c:v>8.07</c:v>
                </c:pt>
                <c:pt idx="16138">
                  <c:v>8.07</c:v>
                </c:pt>
                <c:pt idx="16139">
                  <c:v>8.0709999999999997</c:v>
                </c:pt>
                <c:pt idx="16140">
                  <c:v>8.0709999999999997</c:v>
                </c:pt>
                <c:pt idx="16141">
                  <c:v>8.0719999999999992</c:v>
                </c:pt>
                <c:pt idx="16142">
                  <c:v>8.0719999999999992</c:v>
                </c:pt>
                <c:pt idx="16143">
                  <c:v>8.0730000000000004</c:v>
                </c:pt>
                <c:pt idx="16144">
                  <c:v>8.0730000000000004</c:v>
                </c:pt>
                <c:pt idx="16145">
                  <c:v>8.0739999999999998</c:v>
                </c:pt>
                <c:pt idx="16146">
                  <c:v>8.0739999999999998</c:v>
                </c:pt>
                <c:pt idx="16147">
                  <c:v>8.0749999999999993</c:v>
                </c:pt>
                <c:pt idx="16148">
                  <c:v>8.0749999999999993</c:v>
                </c:pt>
                <c:pt idx="16149">
                  <c:v>8.0760000000000005</c:v>
                </c:pt>
                <c:pt idx="16150">
                  <c:v>8.0760000000000005</c:v>
                </c:pt>
                <c:pt idx="16151">
                  <c:v>8.077</c:v>
                </c:pt>
                <c:pt idx="16152">
                  <c:v>8.077</c:v>
                </c:pt>
                <c:pt idx="16153">
                  <c:v>8.0779999999999994</c:v>
                </c:pt>
                <c:pt idx="16154">
                  <c:v>8.0779999999999994</c:v>
                </c:pt>
                <c:pt idx="16155">
                  <c:v>8.0790000000000006</c:v>
                </c:pt>
                <c:pt idx="16156">
                  <c:v>8.0790000000000006</c:v>
                </c:pt>
                <c:pt idx="16157">
                  <c:v>8.08</c:v>
                </c:pt>
                <c:pt idx="16158">
                  <c:v>8.08</c:v>
                </c:pt>
                <c:pt idx="16159">
                  <c:v>8.0809999999999995</c:v>
                </c:pt>
                <c:pt idx="16160">
                  <c:v>8.0809999999999995</c:v>
                </c:pt>
                <c:pt idx="16161">
                  <c:v>8.0820000000000007</c:v>
                </c:pt>
                <c:pt idx="16162">
                  <c:v>8.0820000000000007</c:v>
                </c:pt>
                <c:pt idx="16163">
                  <c:v>8.0830000000000002</c:v>
                </c:pt>
                <c:pt idx="16164">
                  <c:v>8.0830000000000002</c:v>
                </c:pt>
                <c:pt idx="16165">
                  <c:v>8.0839999999999996</c:v>
                </c:pt>
                <c:pt idx="16166">
                  <c:v>8.0839999999999996</c:v>
                </c:pt>
                <c:pt idx="16167">
                  <c:v>8.0850000000000009</c:v>
                </c:pt>
                <c:pt idx="16168">
                  <c:v>8.0850000000000009</c:v>
                </c:pt>
                <c:pt idx="16169">
                  <c:v>8.0860000000000003</c:v>
                </c:pt>
                <c:pt idx="16170">
                  <c:v>8.0860000000000003</c:v>
                </c:pt>
                <c:pt idx="16171">
                  <c:v>8.0869999999999997</c:v>
                </c:pt>
                <c:pt idx="16172">
                  <c:v>8.0869999999999997</c:v>
                </c:pt>
                <c:pt idx="16173">
                  <c:v>8.0879999999999992</c:v>
                </c:pt>
                <c:pt idx="16174">
                  <c:v>8.0879999999999992</c:v>
                </c:pt>
                <c:pt idx="16175">
                  <c:v>8.0890000000000004</c:v>
                </c:pt>
                <c:pt idx="16176">
                  <c:v>8.0890000000000004</c:v>
                </c:pt>
                <c:pt idx="16177">
                  <c:v>8.09</c:v>
                </c:pt>
                <c:pt idx="16178">
                  <c:v>8.09</c:v>
                </c:pt>
                <c:pt idx="16179">
                  <c:v>8.0909999999999993</c:v>
                </c:pt>
                <c:pt idx="16180">
                  <c:v>8.0909999999999993</c:v>
                </c:pt>
                <c:pt idx="16181">
                  <c:v>8.0920000000000005</c:v>
                </c:pt>
                <c:pt idx="16182">
                  <c:v>8.0920000000000005</c:v>
                </c:pt>
                <c:pt idx="16183">
                  <c:v>8.093</c:v>
                </c:pt>
                <c:pt idx="16184">
                  <c:v>8.093</c:v>
                </c:pt>
                <c:pt idx="16185">
                  <c:v>8.0939999999999994</c:v>
                </c:pt>
                <c:pt idx="16186">
                  <c:v>8.0939999999999994</c:v>
                </c:pt>
                <c:pt idx="16187">
                  <c:v>8.0950000000000006</c:v>
                </c:pt>
                <c:pt idx="16188">
                  <c:v>8.0950000000000006</c:v>
                </c:pt>
                <c:pt idx="16189">
                  <c:v>8.0960000000000001</c:v>
                </c:pt>
                <c:pt idx="16190">
                  <c:v>8.0960000000000001</c:v>
                </c:pt>
                <c:pt idx="16191">
                  <c:v>8.0969999999999995</c:v>
                </c:pt>
                <c:pt idx="16192">
                  <c:v>8.0969999999999995</c:v>
                </c:pt>
                <c:pt idx="16193">
                  <c:v>8.0980000000000008</c:v>
                </c:pt>
                <c:pt idx="16194">
                  <c:v>8.0980000000000008</c:v>
                </c:pt>
                <c:pt idx="16195">
                  <c:v>8.0990000000000002</c:v>
                </c:pt>
                <c:pt idx="16196">
                  <c:v>8.0990000000000002</c:v>
                </c:pt>
                <c:pt idx="16197">
                  <c:v>8.1</c:v>
                </c:pt>
                <c:pt idx="16198">
                  <c:v>8.1</c:v>
                </c:pt>
                <c:pt idx="16199">
                  <c:v>8.1010000000000009</c:v>
                </c:pt>
                <c:pt idx="16200">
                  <c:v>8.1010000000000009</c:v>
                </c:pt>
                <c:pt idx="16201">
                  <c:v>8.1020000000000003</c:v>
                </c:pt>
                <c:pt idx="16202">
                  <c:v>8.1020000000000003</c:v>
                </c:pt>
                <c:pt idx="16203">
                  <c:v>8.1029999999999998</c:v>
                </c:pt>
                <c:pt idx="16204">
                  <c:v>8.1029999999999998</c:v>
                </c:pt>
                <c:pt idx="16205">
                  <c:v>8.1039999999999992</c:v>
                </c:pt>
                <c:pt idx="16206">
                  <c:v>8.1039999999999992</c:v>
                </c:pt>
                <c:pt idx="16207">
                  <c:v>8.1050000000000004</c:v>
                </c:pt>
                <c:pt idx="16208">
                  <c:v>8.1050000000000004</c:v>
                </c:pt>
                <c:pt idx="16209">
                  <c:v>8.1059999999999999</c:v>
                </c:pt>
                <c:pt idx="16210">
                  <c:v>8.1059999999999999</c:v>
                </c:pt>
                <c:pt idx="16211">
                  <c:v>8.1069999999999993</c:v>
                </c:pt>
                <c:pt idx="16212">
                  <c:v>8.1069999999999993</c:v>
                </c:pt>
                <c:pt idx="16213">
                  <c:v>8.1080000000000005</c:v>
                </c:pt>
                <c:pt idx="16214">
                  <c:v>8.1080000000000005</c:v>
                </c:pt>
                <c:pt idx="16215">
                  <c:v>8.109</c:v>
                </c:pt>
                <c:pt idx="16216">
                  <c:v>8.109</c:v>
                </c:pt>
                <c:pt idx="16217">
                  <c:v>8.11</c:v>
                </c:pt>
                <c:pt idx="16218">
                  <c:v>8.11</c:v>
                </c:pt>
                <c:pt idx="16219">
                  <c:v>8.1110000000000007</c:v>
                </c:pt>
                <c:pt idx="16220">
                  <c:v>8.1110000000000007</c:v>
                </c:pt>
                <c:pt idx="16221">
                  <c:v>8.1120000000000001</c:v>
                </c:pt>
                <c:pt idx="16222">
                  <c:v>8.1120000000000001</c:v>
                </c:pt>
                <c:pt idx="16223">
                  <c:v>8.1129999999999995</c:v>
                </c:pt>
                <c:pt idx="16224">
                  <c:v>8.1129999999999995</c:v>
                </c:pt>
                <c:pt idx="16225">
                  <c:v>8.1140000000000008</c:v>
                </c:pt>
                <c:pt idx="16226">
                  <c:v>8.1140000000000008</c:v>
                </c:pt>
                <c:pt idx="16227">
                  <c:v>8.1150000000000002</c:v>
                </c:pt>
                <c:pt idx="16228">
                  <c:v>8.1150000000000002</c:v>
                </c:pt>
                <c:pt idx="16229">
                  <c:v>8.1159999999999997</c:v>
                </c:pt>
                <c:pt idx="16230">
                  <c:v>8.1159999999999997</c:v>
                </c:pt>
                <c:pt idx="16231">
                  <c:v>8.1170000000000009</c:v>
                </c:pt>
                <c:pt idx="16232">
                  <c:v>8.1170000000000009</c:v>
                </c:pt>
                <c:pt idx="16233">
                  <c:v>8.1180000000000003</c:v>
                </c:pt>
                <c:pt idx="16234">
                  <c:v>8.1180000000000003</c:v>
                </c:pt>
                <c:pt idx="16235">
                  <c:v>8.1189999999999998</c:v>
                </c:pt>
                <c:pt idx="16236">
                  <c:v>8.1189999999999998</c:v>
                </c:pt>
                <c:pt idx="16237">
                  <c:v>8.1199999999999992</c:v>
                </c:pt>
                <c:pt idx="16238">
                  <c:v>8.1199999999999992</c:v>
                </c:pt>
                <c:pt idx="16239">
                  <c:v>8.1210000000000004</c:v>
                </c:pt>
                <c:pt idx="16240">
                  <c:v>8.1210000000000004</c:v>
                </c:pt>
                <c:pt idx="16241">
                  <c:v>8.1219999999999999</c:v>
                </c:pt>
                <c:pt idx="16242">
                  <c:v>8.1219999999999999</c:v>
                </c:pt>
                <c:pt idx="16243">
                  <c:v>8.1229999999999993</c:v>
                </c:pt>
                <c:pt idx="16244">
                  <c:v>8.1229999999999993</c:v>
                </c:pt>
                <c:pt idx="16245">
                  <c:v>8.1240000000000006</c:v>
                </c:pt>
                <c:pt idx="16246">
                  <c:v>8.1240000000000006</c:v>
                </c:pt>
                <c:pt idx="16247">
                  <c:v>8.125</c:v>
                </c:pt>
                <c:pt idx="16248">
                  <c:v>8.125</c:v>
                </c:pt>
                <c:pt idx="16249">
                  <c:v>8.1259999999999994</c:v>
                </c:pt>
                <c:pt idx="16250">
                  <c:v>8.1259999999999994</c:v>
                </c:pt>
                <c:pt idx="16251">
                  <c:v>8.1270000000000007</c:v>
                </c:pt>
                <c:pt idx="16252">
                  <c:v>8.1270000000000007</c:v>
                </c:pt>
                <c:pt idx="16253">
                  <c:v>8.1280000000000001</c:v>
                </c:pt>
                <c:pt idx="16254">
                  <c:v>8.1280000000000001</c:v>
                </c:pt>
                <c:pt idx="16255">
                  <c:v>8.1289999999999996</c:v>
                </c:pt>
                <c:pt idx="16256">
                  <c:v>8.1289999999999996</c:v>
                </c:pt>
                <c:pt idx="16257">
                  <c:v>8.1300000000000008</c:v>
                </c:pt>
                <c:pt idx="16258">
                  <c:v>8.1300000000000008</c:v>
                </c:pt>
                <c:pt idx="16259">
                  <c:v>8.1310000000000002</c:v>
                </c:pt>
                <c:pt idx="16260">
                  <c:v>8.1310000000000002</c:v>
                </c:pt>
                <c:pt idx="16261">
                  <c:v>8.1319999999999997</c:v>
                </c:pt>
                <c:pt idx="16262">
                  <c:v>8.1319999999999997</c:v>
                </c:pt>
                <c:pt idx="16263">
                  <c:v>8.1329999999999991</c:v>
                </c:pt>
                <c:pt idx="16264">
                  <c:v>8.1329999999999991</c:v>
                </c:pt>
                <c:pt idx="16265">
                  <c:v>8.1340000000000003</c:v>
                </c:pt>
                <c:pt idx="16266">
                  <c:v>8.1340000000000003</c:v>
                </c:pt>
                <c:pt idx="16267">
                  <c:v>8.1349999999999998</c:v>
                </c:pt>
                <c:pt idx="16268">
                  <c:v>8.1349999999999998</c:v>
                </c:pt>
                <c:pt idx="16269">
                  <c:v>8.1359999999999992</c:v>
                </c:pt>
                <c:pt idx="16270">
                  <c:v>8.1359999999999992</c:v>
                </c:pt>
                <c:pt idx="16271">
                  <c:v>8.1370000000000005</c:v>
                </c:pt>
                <c:pt idx="16272">
                  <c:v>8.1370000000000005</c:v>
                </c:pt>
                <c:pt idx="16273">
                  <c:v>8.1379999999999999</c:v>
                </c:pt>
                <c:pt idx="16274">
                  <c:v>8.1379999999999999</c:v>
                </c:pt>
                <c:pt idx="16275">
                  <c:v>8.1389999999999993</c:v>
                </c:pt>
                <c:pt idx="16276">
                  <c:v>8.1389999999999993</c:v>
                </c:pt>
                <c:pt idx="16277">
                  <c:v>8.14</c:v>
                </c:pt>
                <c:pt idx="16278">
                  <c:v>8.14</c:v>
                </c:pt>
                <c:pt idx="16279">
                  <c:v>8.141</c:v>
                </c:pt>
                <c:pt idx="16280">
                  <c:v>8.141</c:v>
                </c:pt>
                <c:pt idx="16281">
                  <c:v>8.1419999999999995</c:v>
                </c:pt>
                <c:pt idx="16282">
                  <c:v>8.1419999999999995</c:v>
                </c:pt>
                <c:pt idx="16283">
                  <c:v>8.1430000000000007</c:v>
                </c:pt>
                <c:pt idx="16284">
                  <c:v>8.1430000000000007</c:v>
                </c:pt>
                <c:pt idx="16285">
                  <c:v>8.1440000000000001</c:v>
                </c:pt>
                <c:pt idx="16286">
                  <c:v>8.1440000000000001</c:v>
                </c:pt>
                <c:pt idx="16287">
                  <c:v>8.1449999999999996</c:v>
                </c:pt>
                <c:pt idx="16288">
                  <c:v>8.1449999999999996</c:v>
                </c:pt>
                <c:pt idx="16289">
                  <c:v>8.1460000000000008</c:v>
                </c:pt>
                <c:pt idx="16290">
                  <c:v>8.1460000000000008</c:v>
                </c:pt>
                <c:pt idx="16291">
                  <c:v>8.1470000000000002</c:v>
                </c:pt>
                <c:pt idx="16292">
                  <c:v>8.1470000000000002</c:v>
                </c:pt>
                <c:pt idx="16293">
                  <c:v>8.1479999999999997</c:v>
                </c:pt>
                <c:pt idx="16294">
                  <c:v>8.1479999999999997</c:v>
                </c:pt>
                <c:pt idx="16295">
                  <c:v>8.1489999999999991</c:v>
                </c:pt>
                <c:pt idx="16296">
                  <c:v>8.1489999999999991</c:v>
                </c:pt>
                <c:pt idx="16297">
                  <c:v>8.15</c:v>
                </c:pt>
                <c:pt idx="16298">
                  <c:v>8.15</c:v>
                </c:pt>
                <c:pt idx="16299">
                  <c:v>8.1509999999999998</c:v>
                </c:pt>
                <c:pt idx="16300">
                  <c:v>8.1509999999999998</c:v>
                </c:pt>
                <c:pt idx="16301">
                  <c:v>8.1519999999999992</c:v>
                </c:pt>
                <c:pt idx="16302">
                  <c:v>8.1519999999999992</c:v>
                </c:pt>
                <c:pt idx="16303">
                  <c:v>8.1530000000000005</c:v>
                </c:pt>
                <c:pt idx="16304">
                  <c:v>8.1530000000000005</c:v>
                </c:pt>
                <c:pt idx="16305">
                  <c:v>8.1539999999999999</c:v>
                </c:pt>
                <c:pt idx="16306">
                  <c:v>8.1539999999999999</c:v>
                </c:pt>
                <c:pt idx="16307">
                  <c:v>8.1549999999999994</c:v>
                </c:pt>
                <c:pt idx="16308">
                  <c:v>8.1549999999999994</c:v>
                </c:pt>
                <c:pt idx="16309">
                  <c:v>8.1560000000000006</c:v>
                </c:pt>
                <c:pt idx="16310">
                  <c:v>8.1560000000000006</c:v>
                </c:pt>
                <c:pt idx="16311">
                  <c:v>8.157</c:v>
                </c:pt>
                <c:pt idx="16312">
                  <c:v>8.157</c:v>
                </c:pt>
                <c:pt idx="16313">
                  <c:v>8.1579999999999995</c:v>
                </c:pt>
                <c:pt idx="16314">
                  <c:v>8.1579999999999995</c:v>
                </c:pt>
                <c:pt idx="16315">
                  <c:v>8.1590000000000007</c:v>
                </c:pt>
                <c:pt idx="16316">
                  <c:v>8.1590000000000007</c:v>
                </c:pt>
                <c:pt idx="16317">
                  <c:v>8.16</c:v>
                </c:pt>
                <c:pt idx="16318">
                  <c:v>8.16</c:v>
                </c:pt>
                <c:pt idx="16319">
                  <c:v>8.1609999999999996</c:v>
                </c:pt>
                <c:pt idx="16320">
                  <c:v>8.1609999999999996</c:v>
                </c:pt>
                <c:pt idx="16321">
                  <c:v>8.1620000000000008</c:v>
                </c:pt>
                <c:pt idx="16322">
                  <c:v>8.1620000000000008</c:v>
                </c:pt>
                <c:pt idx="16323">
                  <c:v>8.1630000000000003</c:v>
                </c:pt>
                <c:pt idx="16324">
                  <c:v>8.1630000000000003</c:v>
                </c:pt>
                <c:pt idx="16325">
                  <c:v>8.1639999999999997</c:v>
                </c:pt>
                <c:pt idx="16326">
                  <c:v>8.1639999999999997</c:v>
                </c:pt>
                <c:pt idx="16327">
                  <c:v>8.1649999999999991</c:v>
                </c:pt>
                <c:pt idx="16328">
                  <c:v>8.1649999999999991</c:v>
                </c:pt>
                <c:pt idx="16329">
                  <c:v>8.1660000000000004</c:v>
                </c:pt>
                <c:pt idx="16330">
                  <c:v>8.1660000000000004</c:v>
                </c:pt>
                <c:pt idx="16331">
                  <c:v>8.1669999999999998</c:v>
                </c:pt>
                <c:pt idx="16332">
                  <c:v>8.1669999999999998</c:v>
                </c:pt>
                <c:pt idx="16333">
                  <c:v>8.1679999999999993</c:v>
                </c:pt>
                <c:pt idx="16334">
                  <c:v>8.1679999999999993</c:v>
                </c:pt>
                <c:pt idx="16335">
                  <c:v>8.1690000000000005</c:v>
                </c:pt>
                <c:pt idx="16336">
                  <c:v>8.1690000000000005</c:v>
                </c:pt>
                <c:pt idx="16337">
                  <c:v>8.17</c:v>
                </c:pt>
                <c:pt idx="16338">
                  <c:v>8.17</c:v>
                </c:pt>
                <c:pt idx="16339">
                  <c:v>8.1709999999999994</c:v>
                </c:pt>
                <c:pt idx="16340">
                  <c:v>8.1709999999999994</c:v>
                </c:pt>
                <c:pt idx="16341">
                  <c:v>8.1720000000000006</c:v>
                </c:pt>
                <c:pt idx="16342">
                  <c:v>8.1720000000000006</c:v>
                </c:pt>
                <c:pt idx="16343">
                  <c:v>8.173</c:v>
                </c:pt>
                <c:pt idx="16344">
                  <c:v>8.173</c:v>
                </c:pt>
                <c:pt idx="16345">
                  <c:v>8.1739999999999995</c:v>
                </c:pt>
                <c:pt idx="16346">
                  <c:v>8.1739999999999995</c:v>
                </c:pt>
                <c:pt idx="16347">
                  <c:v>8.1750000000000007</c:v>
                </c:pt>
                <c:pt idx="16348">
                  <c:v>8.1750000000000007</c:v>
                </c:pt>
                <c:pt idx="16349">
                  <c:v>8.1760000000000002</c:v>
                </c:pt>
                <c:pt idx="16350">
                  <c:v>8.1760000000000002</c:v>
                </c:pt>
                <c:pt idx="16351">
                  <c:v>8.1769999999999996</c:v>
                </c:pt>
                <c:pt idx="16352">
                  <c:v>8.1769999999999996</c:v>
                </c:pt>
                <c:pt idx="16353">
                  <c:v>8.1780000000000008</c:v>
                </c:pt>
                <c:pt idx="16354">
                  <c:v>8.1780000000000008</c:v>
                </c:pt>
                <c:pt idx="16355">
                  <c:v>8.1790000000000003</c:v>
                </c:pt>
                <c:pt idx="16356">
                  <c:v>8.1790000000000003</c:v>
                </c:pt>
                <c:pt idx="16357">
                  <c:v>8.18</c:v>
                </c:pt>
                <c:pt idx="16358">
                  <c:v>8.18</c:v>
                </c:pt>
                <c:pt idx="16359">
                  <c:v>8.1809999999999992</c:v>
                </c:pt>
                <c:pt idx="16360">
                  <c:v>8.1809999999999992</c:v>
                </c:pt>
                <c:pt idx="16361">
                  <c:v>8.1820000000000004</c:v>
                </c:pt>
                <c:pt idx="16362">
                  <c:v>8.1820000000000004</c:v>
                </c:pt>
                <c:pt idx="16363">
                  <c:v>8.1829999999999998</c:v>
                </c:pt>
                <c:pt idx="16364">
                  <c:v>8.1829999999999998</c:v>
                </c:pt>
                <c:pt idx="16365">
                  <c:v>8.1839999999999993</c:v>
                </c:pt>
                <c:pt idx="16366">
                  <c:v>8.1839999999999993</c:v>
                </c:pt>
                <c:pt idx="16367">
                  <c:v>8.1850000000000005</c:v>
                </c:pt>
                <c:pt idx="16368">
                  <c:v>8.1850000000000005</c:v>
                </c:pt>
                <c:pt idx="16369">
                  <c:v>8.1859999999999999</c:v>
                </c:pt>
                <c:pt idx="16370">
                  <c:v>8.1859999999999999</c:v>
                </c:pt>
                <c:pt idx="16371">
                  <c:v>8.1869999999999994</c:v>
                </c:pt>
                <c:pt idx="16372">
                  <c:v>8.1869999999999994</c:v>
                </c:pt>
                <c:pt idx="16373">
                  <c:v>8.1880000000000006</c:v>
                </c:pt>
                <c:pt idx="16374">
                  <c:v>8.1880000000000006</c:v>
                </c:pt>
                <c:pt idx="16375">
                  <c:v>8.1890000000000001</c:v>
                </c:pt>
                <c:pt idx="16376">
                  <c:v>8.1890000000000001</c:v>
                </c:pt>
                <c:pt idx="16377">
                  <c:v>8.19</c:v>
                </c:pt>
                <c:pt idx="16378">
                  <c:v>8.19</c:v>
                </c:pt>
                <c:pt idx="16379">
                  <c:v>8.1910000000000007</c:v>
                </c:pt>
                <c:pt idx="16380">
                  <c:v>8.1910000000000007</c:v>
                </c:pt>
                <c:pt idx="16381">
                  <c:v>8.1920000000000002</c:v>
                </c:pt>
                <c:pt idx="16382">
                  <c:v>8.1920000000000002</c:v>
                </c:pt>
                <c:pt idx="16383">
                  <c:v>8.1929999999999996</c:v>
                </c:pt>
                <c:pt idx="16384">
                  <c:v>8.1929999999999996</c:v>
                </c:pt>
                <c:pt idx="16385">
                  <c:v>8.1940000000000008</c:v>
                </c:pt>
                <c:pt idx="16386">
                  <c:v>8.1940000000000008</c:v>
                </c:pt>
                <c:pt idx="16387">
                  <c:v>8.1950000000000003</c:v>
                </c:pt>
                <c:pt idx="16388">
                  <c:v>8.1950000000000003</c:v>
                </c:pt>
                <c:pt idx="16389">
                  <c:v>8.1959999999999997</c:v>
                </c:pt>
                <c:pt idx="16390">
                  <c:v>8.1959999999999997</c:v>
                </c:pt>
                <c:pt idx="16391">
                  <c:v>8.1969999999999992</c:v>
                </c:pt>
                <c:pt idx="16392">
                  <c:v>8.1969999999999992</c:v>
                </c:pt>
                <c:pt idx="16393">
                  <c:v>8.1980000000000004</c:v>
                </c:pt>
                <c:pt idx="16394">
                  <c:v>8.1980000000000004</c:v>
                </c:pt>
                <c:pt idx="16395">
                  <c:v>8.1989999999999998</c:v>
                </c:pt>
                <c:pt idx="16396">
                  <c:v>8.1989999999999998</c:v>
                </c:pt>
                <c:pt idx="16397">
                  <c:v>8.1999999999999993</c:v>
                </c:pt>
                <c:pt idx="16398">
                  <c:v>8.1999999999999993</c:v>
                </c:pt>
                <c:pt idx="16399">
                  <c:v>8.2010000000000005</c:v>
                </c:pt>
                <c:pt idx="16400">
                  <c:v>8.2010000000000005</c:v>
                </c:pt>
                <c:pt idx="16401">
                  <c:v>8.202</c:v>
                </c:pt>
                <c:pt idx="16402">
                  <c:v>8.202</c:v>
                </c:pt>
                <c:pt idx="16403">
                  <c:v>8.2029999999999994</c:v>
                </c:pt>
                <c:pt idx="16404">
                  <c:v>8.2029999999999994</c:v>
                </c:pt>
                <c:pt idx="16405">
                  <c:v>8.2040000000000006</c:v>
                </c:pt>
                <c:pt idx="16406">
                  <c:v>8.2040000000000006</c:v>
                </c:pt>
                <c:pt idx="16407">
                  <c:v>8.2050000000000001</c:v>
                </c:pt>
                <c:pt idx="16408">
                  <c:v>8.2050000000000001</c:v>
                </c:pt>
                <c:pt idx="16409">
                  <c:v>8.2059999999999995</c:v>
                </c:pt>
                <c:pt idx="16410">
                  <c:v>8.2059999999999995</c:v>
                </c:pt>
                <c:pt idx="16411">
                  <c:v>8.2070000000000007</c:v>
                </c:pt>
                <c:pt idx="16412">
                  <c:v>8.2070000000000007</c:v>
                </c:pt>
                <c:pt idx="16413">
                  <c:v>8.2080000000000002</c:v>
                </c:pt>
                <c:pt idx="16414">
                  <c:v>8.2080000000000002</c:v>
                </c:pt>
                <c:pt idx="16415">
                  <c:v>8.2089999999999996</c:v>
                </c:pt>
                <c:pt idx="16416">
                  <c:v>8.2089999999999996</c:v>
                </c:pt>
                <c:pt idx="16417">
                  <c:v>8.2100000000000009</c:v>
                </c:pt>
                <c:pt idx="16418">
                  <c:v>8.2100000000000009</c:v>
                </c:pt>
                <c:pt idx="16419">
                  <c:v>8.2110000000000003</c:v>
                </c:pt>
                <c:pt idx="16420">
                  <c:v>8.2110000000000003</c:v>
                </c:pt>
                <c:pt idx="16421">
                  <c:v>8.2119999999999997</c:v>
                </c:pt>
                <c:pt idx="16422">
                  <c:v>8.2119999999999997</c:v>
                </c:pt>
                <c:pt idx="16423">
                  <c:v>8.2129999999999992</c:v>
                </c:pt>
                <c:pt idx="16424">
                  <c:v>8.2129999999999992</c:v>
                </c:pt>
                <c:pt idx="16425">
                  <c:v>8.2140000000000004</c:v>
                </c:pt>
                <c:pt idx="16426">
                  <c:v>8.2140000000000004</c:v>
                </c:pt>
                <c:pt idx="16427">
                  <c:v>8.2149999999999999</c:v>
                </c:pt>
                <c:pt idx="16428">
                  <c:v>8.2149999999999999</c:v>
                </c:pt>
                <c:pt idx="16429">
                  <c:v>8.2159999999999993</c:v>
                </c:pt>
                <c:pt idx="16430">
                  <c:v>8.2159999999999993</c:v>
                </c:pt>
                <c:pt idx="16431">
                  <c:v>8.2170000000000005</c:v>
                </c:pt>
                <c:pt idx="16432">
                  <c:v>8.2170000000000005</c:v>
                </c:pt>
                <c:pt idx="16433">
                  <c:v>8.218</c:v>
                </c:pt>
                <c:pt idx="16434">
                  <c:v>8.218</c:v>
                </c:pt>
                <c:pt idx="16435">
                  <c:v>8.2189999999999994</c:v>
                </c:pt>
                <c:pt idx="16436">
                  <c:v>8.2189999999999994</c:v>
                </c:pt>
                <c:pt idx="16437">
                  <c:v>8.2200000000000006</c:v>
                </c:pt>
                <c:pt idx="16438">
                  <c:v>8.2200000000000006</c:v>
                </c:pt>
                <c:pt idx="16439">
                  <c:v>8.2210000000000001</c:v>
                </c:pt>
                <c:pt idx="16440">
                  <c:v>8.2210000000000001</c:v>
                </c:pt>
                <c:pt idx="16441">
                  <c:v>8.2219999999999995</c:v>
                </c:pt>
                <c:pt idx="16442">
                  <c:v>8.2219999999999995</c:v>
                </c:pt>
                <c:pt idx="16443">
                  <c:v>8.2230000000000008</c:v>
                </c:pt>
                <c:pt idx="16444">
                  <c:v>8.2230000000000008</c:v>
                </c:pt>
                <c:pt idx="16445">
                  <c:v>8.2240000000000002</c:v>
                </c:pt>
                <c:pt idx="16446">
                  <c:v>8.2240000000000002</c:v>
                </c:pt>
                <c:pt idx="16447">
                  <c:v>8.2249999999999996</c:v>
                </c:pt>
                <c:pt idx="16448">
                  <c:v>8.2249999999999996</c:v>
                </c:pt>
                <c:pt idx="16449">
                  <c:v>8.2260000000000009</c:v>
                </c:pt>
                <c:pt idx="16450">
                  <c:v>8.2260000000000009</c:v>
                </c:pt>
                <c:pt idx="16451">
                  <c:v>8.2270000000000003</c:v>
                </c:pt>
                <c:pt idx="16452">
                  <c:v>8.2270000000000003</c:v>
                </c:pt>
                <c:pt idx="16453">
                  <c:v>8.2279999999999998</c:v>
                </c:pt>
                <c:pt idx="16454">
                  <c:v>8.2279999999999998</c:v>
                </c:pt>
                <c:pt idx="16455">
                  <c:v>8.2289999999999992</c:v>
                </c:pt>
                <c:pt idx="16456">
                  <c:v>8.2289999999999992</c:v>
                </c:pt>
                <c:pt idx="16457">
                  <c:v>8.23</c:v>
                </c:pt>
                <c:pt idx="16458">
                  <c:v>8.23</c:v>
                </c:pt>
                <c:pt idx="16459">
                  <c:v>8.2309999999999999</c:v>
                </c:pt>
                <c:pt idx="16460">
                  <c:v>8.2309999999999999</c:v>
                </c:pt>
                <c:pt idx="16461">
                  <c:v>8.2319999999999993</c:v>
                </c:pt>
                <c:pt idx="16462">
                  <c:v>8.2319999999999993</c:v>
                </c:pt>
                <c:pt idx="16463">
                  <c:v>8.2330000000000005</c:v>
                </c:pt>
                <c:pt idx="16464">
                  <c:v>8.2330000000000005</c:v>
                </c:pt>
                <c:pt idx="16465">
                  <c:v>8.234</c:v>
                </c:pt>
                <c:pt idx="16466">
                  <c:v>8.234</c:v>
                </c:pt>
                <c:pt idx="16467">
                  <c:v>8.2349999999999994</c:v>
                </c:pt>
                <c:pt idx="16468">
                  <c:v>8.2349999999999994</c:v>
                </c:pt>
                <c:pt idx="16469">
                  <c:v>8.2360000000000007</c:v>
                </c:pt>
                <c:pt idx="16470">
                  <c:v>8.2360000000000007</c:v>
                </c:pt>
                <c:pt idx="16471">
                  <c:v>8.2370000000000001</c:v>
                </c:pt>
                <c:pt idx="16472">
                  <c:v>8.2370000000000001</c:v>
                </c:pt>
                <c:pt idx="16473">
                  <c:v>8.2379999999999995</c:v>
                </c:pt>
                <c:pt idx="16474">
                  <c:v>8.2379999999999995</c:v>
                </c:pt>
                <c:pt idx="16475">
                  <c:v>8.2390000000000008</c:v>
                </c:pt>
                <c:pt idx="16476">
                  <c:v>8.2390000000000008</c:v>
                </c:pt>
                <c:pt idx="16477">
                  <c:v>8.24</c:v>
                </c:pt>
                <c:pt idx="16478">
                  <c:v>8.24</c:v>
                </c:pt>
                <c:pt idx="16479">
                  <c:v>8.2409999999999997</c:v>
                </c:pt>
                <c:pt idx="16480">
                  <c:v>8.2409999999999997</c:v>
                </c:pt>
                <c:pt idx="16481">
                  <c:v>8.2420000000000009</c:v>
                </c:pt>
                <c:pt idx="16482">
                  <c:v>8.2420000000000009</c:v>
                </c:pt>
                <c:pt idx="16483">
                  <c:v>8.2430000000000003</c:v>
                </c:pt>
                <c:pt idx="16484">
                  <c:v>8.2430000000000003</c:v>
                </c:pt>
                <c:pt idx="16485">
                  <c:v>8.2439999999999998</c:v>
                </c:pt>
                <c:pt idx="16486">
                  <c:v>8.2439999999999998</c:v>
                </c:pt>
                <c:pt idx="16487">
                  <c:v>8.2449999999999992</c:v>
                </c:pt>
                <c:pt idx="16488">
                  <c:v>8.2449999999999992</c:v>
                </c:pt>
                <c:pt idx="16489">
                  <c:v>8.2460000000000004</c:v>
                </c:pt>
                <c:pt idx="16490">
                  <c:v>8.2460000000000004</c:v>
                </c:pt>
                <c:pt idx="16491">
                  <c:v>8.2469999999999999</c:v>
                </c:pt>
                <c:pt idx="16492">
                  <c:v>8.2469999999999999</c:v>
                </c:pt>
                <c:pt idx="16493">
                  <c:v>8.2479999999999993</c:v>
                </c:pt>
                <c:pt idx="16494">
                  <c:v>8.2479999999999993</c:v>
                </c:pt>
                <c:pt idx="16495">
                  <c:v>8.2490000000000006</c:v>
                </c:pt>
                <c:pt idx="16496">
                  <c:v>8.2490000000000006</c:v>
                </c:pt>
                <c:pt idx="16497">
                  <c:v>8.25</c:v>
                </c:pt>
                <c:pt idx="16498">
                  <c:v>8.25</c:v>
                </c:pt>
                <c:pt idx="16499">
                  <c:v>8.2509999999999994</c:v>
                </c:pt>
                <c:pt idx="16500">
                  <c:v>8.2509999999999994</c:v>
                </c:pt>
                <c:pt idx="16501">
                  <c:v>8.2520000000000007</c:v>
                </c:pt>
                <c:pt idx="16502">
                  <c:v>8.2520000000000007</c:v>
                </c:pt>
                <c:pt idx="16503">
                  <c:v>8.2530000000000001</c:v>
                </c:pt>
                <c:pt idx="16504">
                  <c:v>8.2530000000000001</c:v>
                </c:pt>
                <c:pt idx="16505">
                  <c:v>8.2539999999999996</c:v>
                </c:pt>
                <c:pt idx="16506">
                  <c:v>8.2539999999999996</c:v>
                </c:pt>
                <c:pt idx="16507">
                  <c:v>8.2550000000000008</c:v>
                </c:pt>
                <c:pt idx="16508">
                  <c:v>8.2550000000000008</c:v>
                </c:pt>
                <c:pt idx="16509">
                  <c:v>8.2560000000000002</c:v>
                </c:pt>
                <c:pt idx="16510">
                  <c:v>8.2560000000000002</c:v>
                </c:pt>
                <c:pt idx="16511">
                  <c:v>8.2569999999999997</c:v>
                </c:pt>
                <c:pt idx="16512">
                  <c:v>8.2569999999999997</c:v>
                </c:pt>
                <c:pt idx="16513">
                  <c:v>8.2579999999999991</c:v>
                </c:pt>
                <c:pt idx="16514">
                  <c:v>8.2579999999999991</c:v>
                </c:pt>
                <c:pt idx="16515">
                  <c:v>8.2590000000000003</c:v>
                </c:pt>
                <c:pt idx="16516">
                  <c:v>8.2590000000000003</c:v>
                </c:pt>
                <c:pt idx="16517">
                  <c:v>8.26</c:v>
                </c:pt>
                <c:pt idx="16518">
                  <c:v>8.26</c:v>
                </c:pt>
                <c:pt idx="16519">
                  <c:v>8.2609999999999992</c:v>
                </c:pt>
                <c:pt idx="16520">
                  <c:v>8.2609999999999992</c:v>
                </c:pt>
                <c:pt idx="16521">
                  <c:v>8.2620000000000005</c:v>
                </c:pt>
                <c:pt idx="16522">
                  <c:v>8.2620000000000005</c:v>
                </c:pt>
                <c:pt idx="16523">
                  <c:v>8.2629999999999999</c:v>
                </c:pt>
                <c:pt idx="16524">
                  <c:v>8.2629999999999999</c:v>
                </c:pt>
                <c:pt idx="16525">
                  <c:v>8.2639999999999993</c:v>
                </c:pt>
                <c:pt idx="16526">
                  <c:v>8.2639999999999993</c:v>
                </c:pt>
                <c:pt idx="16527">
                  <c:v>8.2650000000000006</c:v>
                </c:pt>
                <c:pt idx="16528">
                  <c:v>8.2650000000000006</c:v>
                </c:pt>
                <c:pt idx="16529">
                  <c:v>8.266</c:v>
                </c:pt>
                <c:pt idx="16530">
                  <c:v>8.266</c:v>
                </c:pt>
                <c:pt idx="16531">
                  <c:v>8.2669999999999995</c:v>
                </c:pt>
                <c:pt idx="16532">
                  <c:v>8.2669999999999995</c:v>
                </c:pt>
                <c:pt idx="16533">
                  <c:v>8.2680000000000007</c:v>
                </c:pt>
                <c:pt idx="16534">
                  <c:v>8.2680000000000007</c:v>
                </c:pt>
                <c:pt idx="16535">
                  <c:v>8.2690000000000001</c:v>
                </c:pt>
                <c:pt idx="16536">
                  <c:v>8.2690000000000001</c:v>
                </c:pt>
                <c:pt idx="16537">
                  <c:v>8.27</c:v>
                </c:pt>
                <c:pt idx="16538">
                  <c:v>8.27</c:v>
                </c:pt>
                <c:pt idx="16539">
                  <c:v>8.2710000000000008</c:v>
                </c:pt>
                <c:pt idx="16540">
                  <c:v>8.2710000000000008</c:v>
                </c:pt>
                <c:pt idx="16541">
                  <c:v>8.2720000000000002</c:v>
                </c:pt>
                <c:pt idx="16542">
                  <c:v>8.2720000000000002</c:v>
                </c:pt>
                <c:pt idx="16543">
                  <c:v>8.2729999999999997</c:v>
                </c:pt>
                <c:pt idx="16544">
                  <c:v>8.2729999999999997</c:v>
                </c:pt>
                <c:pt idx="16545">
                  <c:v>8.2739999999999991</c:v>
                </c:pt>
                <c:pt idx="16546">
                  <c:v>8.2739999999999991</c:v>
                </c:pt>
                <c:pt idx="16547">
                  <c:v>8.2750000000000004</c:v>
                </c:pt>
                <c:pt idx="16548">
                  <c:v>8.2750000000000004</c:v>
                </c:pt>
                <c:pt idx="16549">
                  <c:v>8.2759999999999998</c:v>
                </c:pt>
                <c:pt idx="16550">
                  <c:v>8.2759999999999998</c:v>
                </c:pt>
                <c:pt idx="16551">
                  <c:v>8.2769999999999992</c:v>
                </c:pt>
                <c:pt idx="16552">
                  <c:v>8.2769999999999992</c:v>
                </c:pt>
                <c:pt idx="16553">
                  <c:v>8.2780000000000005</c:v>
                </c:pt>
                <c:pt idx="16554">
                  <c:v>8.2780000000000005</c:v>
                </c:pt>
                <c:pt idx="16555">
                  <c:v>8.2789999999999999</c:v>
                </c:pt>
                <c:pt idx="16556">
                  <c:v>8.2789999999999999</c:v>
                </c:pt>
                <c:pt idx="16557">
                  <c:v>8.2799999999999994</c:v>
                </c:pt>
                <c:pt idx="16558">
                  <c:v>8.2799999999999994</c:v>
                </c:pt>
                <c:pt idx="16559">
                  <c:v>8.2810000000000006</c:v>
                </c:pt>
                <c:pt idx="16560">
                  <c:v>8.2810000000000006</c:v>
                </c:pt>
                <c:pt idx="16561">
                  <c:v>8.282</c:v>
                </c:pt>
                <c:pt idx="16562">
                  <c:v>8.282</c:v>
                </c:pt>
                <c:pt idx="16563">
                  <c:v>8.2829999999999995</c:v>
                </c:pt>
                <c:pt idx="16564">
                  <c:v>8.2829999999999995</c:v>
                </c:pt>
                <c:pt idx="16565">
                  <c:v>8.2840000000000007</c:v>
                </c:pt>
                <c:pt idx="16566">
                  <c:v>8.2840000000000007</c:v>
                </c:pt>
                <c:pt idx="16567">
                  <c:v>8.2850000000000001</c:v>
                </c:pt>
                <c:pt idx="16568">
                  <c:v>8.2850000000000001</c:v>
                </c:pt>
                <c:pt idx="16569">
                  <c:v>8.2859999999999996</c:v>
                </c:pt>
                <c:pt idx="16570">
                  <c:v>8.2859999999999996</c:v>
                </c:pt>
                <c:pt idx="16571">
                  <c:v>8.2870000000000008</c:v>
                </c:pt>
                <c:pt idx="16572">
                  <c:v>8.2870000000000008</c:v>
                </c:pt>
                <c:pt idx="16573">
                  <c:v>8.2880000000000003</c:v>
                </c:pt>
                <c:pt idx="16574">
                  <c:v>8.2880000000000003</c:v>
                </c:pt>
                <c:pt idx="16575">
                  <c:v>8.2889999999999997</c:v>
                </c:pt>
                <c:pt idx="16576">
                  <c:v>8.2889999999999997</c:v>
                </c:pt>
                <c:pt idx="16577">
                  <c:v>8.2899999999999991</c:v>
                </c:pt>
                <c:pt idx="16578">
                  <c:v>8.2899999999999991</c:v>
                </c:pt>
                <c:pt idx="16579">
                  <c:v>8.2910000000000004</c:v>
                </c:pt>
                <c:pt idx="16580">
                  <c:v>8.2910000000000004</c:v>
                </c:pt>
                <c:pt idx="16581">
                  <c:v>8.2919999999999998</c:v>
                </c:pt>
                <c:pt idx="16582">
                  <c:v>8.2919999999999998</c:v>
                </c:pt>
                <c:pt idx="16583">
                  <c:v>8.2929999999999993</c:v>
                </c:pt>
                <c:pt idx="16584">
                  <c:v>8.2929999999999993</c:v>
                </c:pt>
                <c:pt idx="16585">
                  <c:v>8.2940000000000005</c:v>
                </c:pt>
                <c:pt idx="16586">
                  <c:v>8.2940000000000005</c:v>
                </c:pt>
                <c:pt idx="16587">
                  <c:v>8.2949999999999999</c:v>
                </c:pt>
                <c:pt idx="16588">
                  <c:v>8.2949999999999999</c:v>
                </c:pt>
                <c:pt idx="16589">
                  <c:v>8.2959999999999994</c:v>
                </c:pt>
                <c:pt idx="16590">
                  <c:v>8.2959999999999994</c:v>
                </c:pt>
                <c:pt idx="16591">
                  <c:v>8.2970000000000006</c:v>
                </c:pt>
                <c:pt idx="16592">
                  <c:v>8.2970000000000006</c:v>
                </c:pt>
                <c:pt idx="16593">
                  <c:v>8.298</c:v>
                </c:pt>
                <c:pt idx="16594">
                  <c:v>8.298</c:v>
                </c:pt>
                <c:pt idx="16595">
                  <c:v>8.2989999999999995</c:v>
                </c:pt>
                <c:pt idx="16596">
                  <c:v>8.2989999999999995</c:v>
                </c:pt>
                <c:pt idx="16597">
                  <c:v>8.3000000000000007</c:v>
                </c:pt>
                <c:pt idx="16598">
                  <c:v>8.3000000000000007</c:v>
                </c:pt>
                <c:pt idx="16599">
                  <c:v>8.3010000000000002</c:v>
                </c:pt>
                <c:pt idx="16600">
                  <c:v>8.3010000000000002</c:v>
                </c:pt>
                <c:pt idx="16601">
                  <c:v>8.3019999999999996</c:v>
                </c:pt>
                <c:pt idx="16602">
                  <c:v>8.3019999999999996</c:v>
                </c:pt>
                <c:pt idx="16603">
                  <c:v>8.3030000000000008</c:v>
                </c:pt>
                <c:pt idx="16604">
                  <c:v>8.3030000000000008</c:v>
                </c:pt>
                <c:pt idx="16605">
                  <c:v>8.3040000000000003</c:v>
                </c:pt>
                <c:pt idx="16606">
                  <c:v>8.3040000000000003</c:v>
                </c:pt>
                <c:pt idx="16607">
                  <c:v>8.3049999999999997</c:v>
                </c:pt>
                <c:pt idx="16608">
                  <c:v>8.3049999999999997</c:v>
                </c:pt>
                <c:pt idx="16609">
                  <c:v>8.3059999999999992</c:v>
                </c:pt>
                <c:pt idx="16610">
                  <c:v>8.3059999999999992</c:v>
                </c:pt>
                <c:pt idx="16611">
                  <c:v>8.3070000000000004</c:v>
                </c:pt>
                <c:pt idx="16612">
                  <c:v>8.3070000000000004</c:v>
                </c:pt>
                <c:pt idx="16613">
                  <c:v>8.3079999999999998</c:v>
                </c:pt>
                <c:pt idx="16614">
                  <c:v>8.3079999999999998</c:v>
                </c:pt>
                <c:pt idx="16615">
                  <c:v>8.3089999999999993</c:v>
                </c:pt>
                <c:pt idx="16616">
                  <c:v>8.3089999999999993</c:v>
                </c:pt>
                <c:pt idx="16617">
                  <c:v>8.31</c:v>
                </c:pt>
                <c:pt idx="16618">
                  <c:v>8.31</c:v>
                </c:pt>
                <c:pt idx="16619">
                  <c:v>8.3109999999999999</c:v>
                </c:pt>
                <c:pt idx="16620">
                  <c:v>8.3109999999999999</c:v>
                </c:pt>
                <c:pt idx="16621">
                  <c:v>8.3119999999999994</c:v>
                </c:pt>
                <c:pt idx="16622">
                  <c:v>8.3119999999999994</c:v>
                </c:pt>
                <c:pt idx="16623">
                  <c:v>8.3130000000000006</c:v>
                </c:pt>
                <c:pt idx="16624">
                  <c:v>8.3130000000000006</c:v>
                </c:pt>
                <c:pt idx="16625">
                  <c:v>8.3140000000000001</c:v>
                </c:pt>
                <c:pt idx="16626">
                  <c:v>8.3140000000000001</c:v>
                </c:pt>
                <c:pt idx="16627">
                  <c:v>8.3149999999999995</c:v>
                </c:pt>
                <c:pt idx="16628">
                  <c:v>8.3149999999999995</c:v>
                </c:pt>
                <c:pt idx="16629">
                  <c:v>8.3160000000000007</c:v>
                </c:pt>
                <c:pt idx="16630">
                  <c:v>8.3160000000000007</c:v>
                </c:pt>
                <c:pt idx="16631">
                  <c:v>8.3170000000000002</c:v>
                </c:pt>
                <c:pt idx="16632">
                  <c:v>8.3170000000000002</c:v>
                </c:pt>
                <c:pt idx="16633">
                  <c:v>8.3179999999999996</c:v>
                </c:pt>
                <c:pt idx="16634">
                  <c:v>8.3179999999999996</c:v>
                </c:pt>
                <c:pt idx="16635">
                  <c:v>8.3190000000000008</c:v>
                </c:pt>
                <c:pt idx="16636">
                  <c:v>8.3190000000000008</c:v>
                </c:pt>
                <c:pt idx="16637">
                  <c:v>8.32</c:v>
                </c:pt>
                <c:pt idx="16638">
                  <c:v>8.32</c:v>
                </c:pt>
                <c:pt idx="16639">
                  <c:v>8.3209999999999997</c:v>
                </c:pt>
                <c:pt idx="16640">
                  <c:v>8.3209999999999997</c:v>
                </c:pt>
                <c:pt idx="16641">
                  <c:v>8.3219999999999992</c:v>
                </c:pt>
                <c:pt idx="16642">
                  <c:v>8.3219999999999992</c:v>
                </c:pt>
                <c:pt idx="16643">
                  <c:v>8.3230000000000004</c:v>
                </c:pt>
                <c:pt idx="16644">
                  <c:v>8.3230000000000004</c:v>
                </c:pt>
                <c:pt idx="16645">
                  <c:v>8.3239999999999998</c:v>
                </c:pt>
                <c:pt idx="16646">
                  <c:v>8.3239999999999998</c:v>
                </c:pt>
                <c:pt idx="16647">
                  <c:v>8.3249999999999993</c:v>
                </c:pt>
                <c:pt idx="16648">
                  <c:v>8.3249999999999993</c:v>
                </c:pt>
                <c:pt idx="16649">
                  <c:v>8.3260000000000005</c:v>
                </c:pt>
                <c:pt idx="16650">
                  <c:v>8.3260000000000005</c:v>
                </c:pt>
                <c:pt idx="16651">
                  <c:v>8.327</c:v>
                </c:pt>
                <c:pt idx="16652">
                  <c:v>8.327</c:v>
                </c:pt>
                <c:pt idx="16653">
                  <c:v>8.3279999999999994</c:v>
                </c:pt>
                <c:pt idx="16654">
                  <c:v>8.3279999999999994</c:v>
                </c:pt>
                <c:pt idx="16655">
                  <c:v>8.3290000000000006</c:v>
                </c:pt>
                <c:pt idx="16656">
                  <c:v>8.3290000000000006</c:v>
                </c:pt>
                <c:pt idx="16657">
                  <c:v>8.33</c:v>
                </c:pt>
                <c:pt idx="16658">
                  <c:v>8.33</c:v>
                </c:pt>
                <c:pt idx="16659">
                  <c:v>8.3309999999999995</c:v>
                </c:pt>
                <c:pt idx="16660">
                  <c:v>8.3309999999999995</c:v>
                </c:pt>
                <c:pt idx="16661">
                  <c:v>8.3320000000000007</c:v>
                </c:pt>
                <c:pt idx="16662">
                  <c:v>8.3320000000000007</c:v>
                </c:pt>
                <c:pt idx="16663">
                  <c:v>8.3330000000000002</c:v>
                </c:pt>
                <c:pt idx="16664">
                  <c:v>8.3330000000000002</c:v>
                </c:pt>
                <c:pt idx="16665">
                  <c:v>8.3339999999999996</c:v>
                </c:pt>
                <c:pt idx="16666">
                  <c:v>8.3339999999999996</c:v>
                </c:pt>
                <c:pt idx="16667">
                  <c:v>8.3350000000000009</c:v>
                </c:pt>
                <c:pt idx="16668">
                  <c:v>8.3350000000000009</c:v>
                </c:pt>
                <c:pt idx="16669">
                  <c:v>8.3360000000000003</c:v>
                </c:pt>
                <c:pt idx="16670">
                  <c:v>8.3360000000000003</c:v>
                </c:pt>
                <c:pt idx="16671">
                  <c:v>8.3369999999999997</c:v>
                </c:pt>
                <c:pt idx="16672">
                  <c:v>8.3369999999999997</c:v>
                </c:pt>
                <c:pt idx="16673">
                  <c:v>8.3379999999999992</c:v>
                </c:pt>
                <c:pt idx="16674">
                  <c:v>8.3379999999999992</c:v>
                </c:pt>
                <c:pt idx="16675">
                  <c:v>8.3390000000000004</c:v>
                </c:pt>
                <c:pt idx="16676">
                  <c:v>8.3390000000000004</c:v>
                </c:pt>
                <c:pt idx="16677">
                  <c:v>8.34</c:v>
                </c:pt>
                <c:pt idx="16678">
                  <c:v>8.34</c:v>
                </c:pt>
                <c:pt idx="16679">
                  <c:v>8.3409999999999993</c:v>
                </c:pt>
                <c:pt idx="16680">
                  <c:v>8.3409999999999993</c:v>
                </c:pt>
                <c:pt idx="16681">
                  <c:v>8.3420000000000005</c:v>
                </c:pt>
                <c:pt idx="16682">
                  <c:v>8.3420000000000005</c:v>
                </c:pt>
                <c:pt idx="16683">
                  <c:v>8.343</c:v>
                </c:pt>
                <c:pt idx="16684">
                  <c:v>8.343</c:v>
                </c:pt>
                <c:pt idx="16685">
                  <c:v>8.3439999999999994</c:v>
                </c:pt>
                <c:pt idx="16686">
                  <c:v>8.3439999999999994</c:v>
                </c:pt>
                <c:pt idx="16687">
                  <c:v>8.3450000000000006</c:v>
                </c:pt>
                <c:pt idx="16688">
                  <c:v>8.3450000000000006</c:v>
                </c:pt>
                <c:pt idx="16689">
                  <c:v>8.3460000000000001</c:v>
                </c:pt>
                <c:pt idx="16690">
                  <c:v>8.3460000000000001</c:v>
                </c:pt>
                <c:pt idx="16691">
                  <c:v>8.3469999999999995</c:v>
                </c:pt>
                <c:pt idx="16692">
                  <c:v>8.3469999999999995</c:v>
                </c:pt>
                <c:pt idx="16693">
                  <c:v>8.3480000000000008</c:v>
                </c:pt>
                <c:pt idx="16694">
                  <c:v>8.3480000000000008</c:v>
                </c:pt>
                <c:pt idx="16695">
                  <c:v>8.3490000000000002</c:v>
                </c:pt>
                <c:pt idx="16696">
                  <c:v>8.3490000000000002</c:v>
                </c:pt>
                <c:pt idx="16697">
                  <c:v>8.35</c:v>
                </c:pt>
                <c:pt idx="16698">
                  <c:v>8.35</c:v>
                </c:pt>
                <c:pt idx="16699">
                  <c:v>8.3510000000000009</c:v>
                </c:pt>
                <c:pt idx="16700">
                  <c:v>8.3510000000000009</c:v>
                </c:pt>
                <c:pt idx="16701">
                  <c:v>8.3520000000000003</c:v>
                </c:pt>
                <c:pt idx="16702">
                  <c:v>8.3520000000000003</c:v>
                </c:pt>
                <c:pt idx="16703">
                  <c:v>8.3529999999999998</c:v>
                </c:pt>
                <c:pt idx="16704">
                  <c:v>8.3529999999999998</c:v>
                </c:pt>
                <c:pt idx="16705">
                  <c:v>8.3539999999999992</c:v>
                </c:pt>
                <c:pt idx="16706">
                  <c:v>8.3539999999999992</c:v>
                </c:pt>
                <c:pt idx="16707">
                  <c:v>8.3550000000000004</c:v>
                </c:pt>
                <c:pt idx="16708">
                  <c:v>8.3550000000000004</c:v>
                </c:pt>
                <c:pt idx="16709">
                  <c:v>8.3559999999999999</c:v>
                </c:pt>
                <c:pt idx="16710">
                  <c:v>8.3559999999999999</c:v>
                </c:pt>
                <c:pt idx="16711">
                  <c:v>8.3569999999999993</c:v>
                </c:pt>
                <c:pt idx="16712">
                  <c:v>8.3569999999999993</c:v>
                </c:pt>
                <c:pt idx="16713">
                  <c:v>8.3580000000000005</c:v>
                </c:pt>
                <c:pt idx="16714">
                  <c:v>8.3580000000000005</c:v>
                </c:pt>
                <c:pt idx="16715">
                  <c:v>8.359</c:v>
                </c:pt>
                <c:pt idx="16716">
                  <c:v>8.359</c:v>
                </c:pt>
                <c:pt idx="16717">
                  <c:v>8.36</c:v>
                </c:pt>
                <c:pt idx="16718">
                  <c:v>8.36</c:v>
                </c:pt>
                <c:pt idx="16719">
                  <c:v>8.3610000000000007</c:v>
                </c:pt>
                <c:pt idx="16720">
                  <c:v>8.3610000000000007</c:v>
                </c:pt>
                <c:pt idx="16721">
                  <c:v>8.3620000000000001</c:v>
                </c:pt>
                <c:pt idx="16722">
                  <c:v>8.3620000000000001</c:v>
                </c:pt>
                <c:pt idx="16723">
                  <c:v>8.3629999999999995</c:v>
                </c:pt>
                <c:pt idx="16724">
                  <c:v>8.3629999999999995</c:v>
                </c:pt>
                <c:pt idx="16725">
                  <c:v>8.3640000000000008</c:v>
                </c:pt>
                <c:pt idx="16726">
                  <c:v>8.3640000000000008</c:v>
                </c:pt>
                <c:pt idx="16727">
                  <c:v>8.3650000000000002</c:v>
                </c:pt>
                <c:pt idx="16728">
                  <c:v>8.3650000000000002</c:v>
                </c:pt>
                <c:pt idx="16729">
                  <c:v>8.3659999999999997</c:v>
                </c:pt>
                <c:pt idx="16730">
                  <c:v>8.3659999999999997</c:v>
                </c:pt>
                <c:pt idx="16731">
                  <c:v>8.3670000000000009</c:v>
                </c:pt>
                <c:pt idx="16732">
                  <c:v>8.3670000000000009</c:v>
                </c:pt>
                <c:pt idx="16733">
                  <c:v>8.3680000000000003</c:v>
                </c:pt>
                <c:pt idx="16734">
                  <c:v>8.3680000000000003</c:v>
                </c:pt>
                <c:pt idx="16735">
                  <c:v>8.3689999999999998</c:v>
                </c:pt>
                <c:pt idx="16736">
                  <c:v>8.3689999999999998</c:v>
                </c:pt>
                <c:pt idx="16737">
                  <c:v>8.3699999999999992</c:v>
                </c:pt>
                <c:pt idx="16738">
                  <c:v>8.3699999999999992</c:v>
                </c:pt>
                <c:pt idx="16739">
                  <c:v>8.3710000000000004</c:v>
                </c:pt>
                <c:pt idx="16740">
                  <c:v>8.3710000000000004</c:v>
                </c:pt>
                <c:pt idx="16741">
                  <c:v>8.3719999999999999</c:v>
                </c:pt>
                <c:pt idx="16742">
                  <c:v>8.3719999999999999</c:v>
                </c:pt>
                <c:pt idx="16743">
                  <c:v>8.3729999999999993</c:v>
                </c:pt>
                <c:pt idx="16744">
                  <c:v>8.3729999999999993</c:v>
                </c:pt>
                <c:pt idx="16745">
                  <c:v>8.3740000000000006</c:v>
                </c:pt>
                <c:pt idx="16746">
                  <c:v>8.3740000000000006</c:v>
                </c:pt>
                <c:pt idx="16747">
                  <c:v>8.375</c:v>
                </c:pt>
                <c:pt idx="16748">
                  <c:v>8.375</c:v>
                </c:pt>
                <c:pt idx="16749">
                  <c:v>8.3759999999999994</c:v>
                </c:pt>
                <c:pt idx="16750">
                  <c:v>8.3759999999999994</c:v>
                </c:pt>
                <c:pt idx="16751">
                  <c:v>8.3770000000000007</c:v>
                </c:pt>
                <c:pt idx="16752">
                  <c:v>8.3770000000000007</c:v>
                </c:pt>
                <c:pt idx="16753">
                  <c:v>8.3780000000000001</c:v>
                </c:pt>
                <c:pt idx="16754">
                  <c:v>8.3780000000000001</c:v>
                </c:pt>
                <c:pt idx="16755">
                  <c:v>8.3789999999999996</c:v>
                </c:pt>
                <c:pt idx="16756">
                  <c:v>8.3789999999999996</c:v>
                </c:pt>
                <c:pt idx="16757">
                  <c:v>8.3800000000000008</c:v>
                </c:pt>
                <c:pt idx="16758">
                  <c:v>8.3800000000000008</c:v>
                </c:pt>
                <c:pt idx="16759">
                  <c:v>8.3810000000000002</c:v>
                </c:pt>
                <c:pt idx="16760">
                  <c:v>8.3810000000000002</c:v>
                </c:pt>
                <c:pt idx="16761">
                  <c:v>8.3819999999999997</c:v>
                </c:pt>
                <c:pt idx="16762">
                  <c:v>8.3819999999999997</c:v>
                </c:pt>
                <c:pt idx="16763">
                  <c:v>8.3829999999999991</c:v>
                </c:pt>
                <c:pt idx="16764">
                  <c:v>8.3829999999999991</c:v>
                </c:pt>
                <c:pt idx="16765">
                  <c:v>8.3840000000000003</c:v>
                </c:pt>
                <c:pt idx="16766">
                  <c:v>8.3840000000000003</c:v>
                </c:pt>
                <c:pt idx="16767">
                  <c:v>8.3849999999999998</c:v>
                </c:pt>
                <c:pt idx="16768">
                  <c:v>8.3849999999999998</c:v>
                </c:pt>
                <c:pt idx="16769">
                  <c:v>8.3859999999999992</c:v>
                </c:pt>
                <c:pt idx="16770">
                  <c:v>8.3859999999999992</c:v>
                </c:pt>
                <c:pt idx="16771">
                  <c:v>8.3870000000000005</c:v>
                </c:pt>
                <c:pt idx="16772">
                  <c:v>8.3870000000000005</c:v>
                </c:pt>
                <c:pt idx="16773">
                  <c:v>8.3879999999999999</c:v>
                </c:pt>
                <c:pt idx="16774">
                  <c:v>8.3879999999999999</c:v>
                </c:pt>
                <c:pt idx="16775">
                  <c:v>8.3889999999999993</c:v>
                </c:pt>
                <c:pt idx="16776">
                  <c:v>8.3889999999999993</c:v>
                </c:pt>
                <c:pt idx="16777">
                  <c:v>8.39</c:v>
                </c:pt>
                <c:pt idx="16778">
                  <c:v>8.39</c:v>
                </c:pt>
                <c:pt idx="16779">
                  <c:v>8.391</c:v>
                </c:pt>
                <c:pt idx="16780">
                  <c:v>8.391</c:v>
                </c:pt>
                <c:pt idx="16781">
                  <c:v>8.3919999999999995</c:v>
                </c:pt>
                <c:pt idx="16782">
                  <c:v>8.3919999999999995</c:v>
                </c:pt>
                <c:pt idx="16783">
                  <c:v>8.3930000000000007</c:v>
                </c:pt>
                <c:pt idx="16784">
                  <c:v>8.3930000000000007</c:v>
                </c:pt>
                <c:pt idx="16785">
                  <c:v>8.3940000000000001</c:v>
                </c:pt>
                <c:pt idx="16786">
                  <c:v>8.3940000000000001</c:v>
                </c:pt>
                <c:pt idx="16787">
                  <c:v>8.3949999999999996</c:v>
                </c:pt>
                <c:pt idx="16788">
                  <c:v>8.3949999999999996</c:v>
                </c:pt>
                <c:pt idx="16789">
                  <c:v>8.3960000000000008</c:v>
                </c:pt>
                <c:pt idx="16790">
                  <c:v>8.3960000000000008</c:v>
                </c:pt>
                <c:pt idx="16791">
                  <c:v>8.3970000000000002</c:v>
                </c:pt>
                <c:pt idx="16792">
                  <c:v>8.3970000000000002</c:v>
                </c:pt>
                <c:pt idx="16793">
                  <c:v>8.3979999999999997</c:v>
                </c:pt>
                <c:pt idx="16794">
                  <c:v>8.3979999999999997</c:v>
                </c:pt>
                <c:pt idx="16795">
                  <c:v>8.3989999999999991</c:v>
                </c:pt>
                <c:pt idx="16796">
                  <c:v>8.3989999999999991</c:v>
                </c:pt>
                <c:pt idx="16797">
                  <c:v>8.4</c:v>
                </c:pt>
                <c:pt idx="16798">
                  <c:v>8.4</c:v>
                </c:pt>
                <c:pt idx="16799">
                  <c:v>8.4009999999999998</c:v>
                </c:pt>
                <c:pt idx="16800">
                  <c:v>8.4009999999999998</c:v>
                </c:pt>
                <c:pt idx="16801">
                  <c:v>8.4019999999999992</c:v>
                </c:pt>
                <c:pt idx="16802">
                  <c:v>8.4019999999999992</c:v>
                </c:pt>
                <c:pt idx="16803">
                  <c:v>8.4030000000000005</c:v>
                </c:pt>
                <c:pt idx="16804">
                  <c:v>8.4030000000000005</c:v>
                </c:pt>
                <c:pt idx="16805">
                  <c:v>8.4039999999999999</c:v>
                </c:pt>
                <c:pt idx="16806">
                  <c:v>8.4039999999999999</c:v>
                </c:pt>
                <c:pt idx="16807">
                  <c:v>8.4049999999999994</c:v>
                </c:pt>
                <c:pt idx="16808">
                  <c:v>8.4049999999999994</c:v>
                </c:pt>
                <c:pt idx="16809">
                  <c:v>8.4060000000000006</c:v>
                </c:pt>
                <c:pt idx="16810">
                  <c:v>8.4060000000000006</c:v>
                </c:pt>
                <c:pt idx="16811">
                  <c:v>8.407</c:v>
                </c:pt>
                <c:pt idx="16812">
                  <c:v>8.407</c:v>
                </c:pt>
                <c:pt idx="16813">
                  <c:v>8.4079999999999995</c:v>
                </c:pt>
                <c:pt idx="16814">
                  <c:v>8.4079999999999995</c:v>
                </c:pt>
                <c:pt idx="16815">
                  <c:v>8.4090000000000007</c:v>
                </c:pt>
                <c:pt idx="16816">
                  <c:v>8.4090000000000007</c:v>
                </c:pt>
                <c:pt idx="16817">
                  <c:v>8.41</c:v>
                </c:pt>
                <c:pt idx="16818">
                  <c:v>8.41</c:v>
                </c:pt>
                <c:pt idx="16819">
                  <c:v>8.4109999999999996</c:v>
                </c:pt>
                <c:pt idx="16820">
                  <c:v>8.4109999999999996</c:v>
                </c:pt>
                <c:pt idx="16821">
                  <c:v>8.4120000000000008</c:v>
                </c:pt>
                <c:pt idx="16822">
                  <c:v>8.4120000000000008</c:v>
                </c:pt>
                <c:pt idx="16823">
                  <c:v>8.4130000000000003</c:v>
                </c:pt>
                <c:pt idx="16824">
                  <c:v>8.4130000000000003</c:v>
                </c:pt>
                <c:pt idx="16825">
                  <c:v>8.4139999999999997</c:v>
                </c:pt>
                <c:pt idx="16826">
                  <c:v>8.4139999999999997</c:v>
                </c:pt>
                <c:pt idx="16827">
                  <c:v>8.4149999999999991</c:v>
                </c:pt>
                <c:pt idx="16828">
                  <c:v>8.4149999999999991</c:v>
                </c:pt>
                <c:pt idx="16829">
                  <c:v>8.4160000000000004</c:v>
                </c:pt>
                <c:pt idx="16830">
                  <c:v>8.4160000000000004</c:v>
                </c:pt>
                <c:pt idx="16831">
                  <c:v>8.4169999999999998</c:v>
                </c:pt>
                <c:pt idx="16832">
                  <c:v>8.4169999999999998</c:v>
                </c:pt>
                <c:pt idx="16833">
                  <c:v>8.4179999999999993</c:v>
                </c:pt>
                <c:pt idx="16834">
                  <c:v>8.4179999999999993</c:v>
                </c:pt>
                <c:pt idx="16835">
                  <c:v>8.4190000000000005</c:v>
                </c:pt>
                <c:pt idx="16836">
                  <c:v>8.4190000000000005</c:v>
                </c:pt>
                <c:pt idx="16837">
                  <c:v>8.42</c:v>
                </c:pt>
                <c:pt idx="16838">
                  <c:v>8.42</c:v>
                </c:pt>
                <c:pt idx="16839">
                  <c:v>8.4209999999999994</c:v>
                </c:pt>
                <c:pt idx="16840">
                  <c:v>8.4209999999999994</c:v>
                </c:pt>
                <c:pt idx="16841">
                  <c:v>8.4220000000000006</c:v>
                </c:pt>
                <c:pt idx="16842">
                  <c:v>8.4220000000000006</c:v>
                </c:pt>
                <c:pt idx="16843">
                  <c:v>8.423</c:v>
                </c:pt>
                <c:pt idx="16844">
                  <c:v>8.423</c:v>
                </c:pt>
                <c:pt idx="16845">
                  <c:v>8.4239999999999995</c:v>
                </c:pt>
                <c:pt idx="16846">
                  <c:v>8.4239999999999995</c:v>
                </c:pt>
                <c:pt idx="16847">
                  <c:v>8.4250000000000007</c:v>
                </c:pt>
                <c:pt idx="16848">
                  <c:v>8.4250000000000007</c:v>
                </c:pt>
                <c:pt idx="16849">
                  <c:v>8.4260000000000002</c:v>
                </c:pt>
                <c:pt idx="16850">
                  <c:v>8.4260000000000002</c:v>
                </c:pt>
                <c:pt idx="16851">
                  <c:v>8.4269999999999996</c:v>
                </c:pt>
                <c:pt idx="16852">
                  <c:v>8.4269999999999996</c:v>
                </c:pt>
                <c:pt idx="16853">
                  <c:v>8.4280000000000008</c:v>
                </c:pt>
                <c:pt idx="16854">
                  <c:v>8.4280000000000008</c:v>
                </c:pt>
                <c:pt idx="16855">
                  <c:v>8.4290000000000003</c:v>
                </c:pt>
                <c:pt idx="16856">
                  <c:v>8.4290000000000003</c:v>
                </c:pt>
                <c:pt idx="16857">
                  <c:v>8.43</c:v>
                </c:pt>
                <c:pt idx="16858">
                  <c:v>8.43</c:v>
                </c:pt>
                <c:pt idx="16859">
                  <c:v>8.4309999999999992</c:v>
                </c:pt>
                <c:pt idx="16860">
                  <c:v>8.4309999999999992</c:v>
                </c:pt>
                <c:pt idx="16861">
                  <c:v>8.4320000000000004</c:v>
                </c:pt>
                <c:pt idx="16862">
                  <c:v>8.4320000000000004</c:v>
                </c:pt>
                <c:pt idx="16863">
                  <c:v>8.4329999999999998</c:v>
                </c:pt>
                <c:pt idx="16864">
                  <c:v>8.4329999999999998</c:v>
                </c:pt>
                <c:pt idx="16865">
                  <c:v>8.4339999999999993</c:v>
                </c:pt>
                <c:pt idx="16866">
                  <c:v>8.4339999999999993</c:v>
                </c:pt>
                <c:pt idx="16867">
                  <c:v>8.4350000000000005</c:v>
                </c:pt>
                <c:pt idx="16868">
                  <c:v>8.4350000000000005</c:v>
                </c:pt>
                <c:pt idx="16869">
                  <c:v>8.4359999999999999</c:v>
                </c:pt>
                <c:pt idx="16870">
                  <c:v>8.4359999999999999</c:v>
                </c:pt>
                <c:pt idx="16871">
                  <c:v>8.4369999999999994</c:v>
                </c:pt>
                <c:pt idx="16872">
                  <c:v>8.4369999999999994</c:v>
                </c:pt>
                <c:pt idx="16873">
                  <c:v>8.4380000000000006</c:v>
                </c:pt>
                <c:pt idx="16874">
                  <c:v>8.4380000000000006</c:v>
                </c:pt>
                <c:pt idx="16875">
                  <c:v>8.4390000000000001</c:v>
                </c:pt>
                <c:pt idx="16876">
                  <c:v>8.4390000000000001</c:v>
                </c:pt>
                <c:pt idx="16877">
                  <c:v>8.44</c:v>
                </c:pt>
                <c:pt idx="16878">
                  <c:v>8.44</c:v>
                </c:pt>
                <c:pt idx="16879">
                  <c:v>8.4410000000000007</c:v>
                </c:pt>
                <c:pt idx="16880">
                  <c:v>8.4410000000000007</c:v>
                </c:pt>
                <c:pt idx="16881">
                  <c:v>8.4420000000000002</c:v>
                </c:pt>
                <c:pt idx="16882">
                  <c:v>8.4420000000000002</c:v>
                </c:pt>
                <c:pt idx="16883">
                  <c:v>8.4429999999999996</c:v>
                </c:pt>
                <c:pt idx="16884">
                  <c:v>8.4429999999999996</c:v>
                </c:pt>
                <c:pt idx="16885">
                  <c:v>8.4440000000000008</c:v>
                </c:pt>
                <c:pt idx="16886">
                  <c:v>8.4440000000000008</c:v>
                </c:pt>
                <c:pt idx="16887">
                  <c:v>8.4450000000000003</c:v>
                </c:pt>
                <c:pt idx="16888">
                  <c:v>8.4450000000000003</c:v>
                </c:pt>
                <c:pt idx="16889">
                  <c:v>8.4459999999999997</c:v>
                </c:pt>
                <c:pt idx="16890">
                  <c:v>8.4459999999999997</c:v>
                </c:pt>
                <c:pt idx="16891">
                  <c:v>8.4469999999999992</c:v>
                </c:pt>
                <c:pt idx="16892">
                  <c:v>8.4469999999999992</c:v>
                </c:pt>
                <c:pt idx="16893">
                  <c:v>8.4480000000000004</c:v>
                </c:pt>
                <c:pt idx="16894">
                  <c:v>8.4480000000000004</c:v>
                </c:pt>
                <c:pt idx="16895">
                  <c:v>8.4489999999999998</c:v>
                </c:pt>
                <c:pt idx="16896">
                  <c:v>8.4489999999999998</c:v>
                </c:pt>
                <c:pt idx="16897">
                  <c:v>8.4499999999999993</c:v>
                </c:pt>
                <c:pt idx="16898">
                  <c:v>8.4499999999999993</c:v>
                </c:pt>
                <c:pt idx="16899">
                  <c:v>8.4510000000000005</c:v>
                </c:pt>
                <c:pt idx="16900">
                  <c:v>8.4510000000000005</c:v>
                </c:pt>
                <c:pt idx="16901">
                  <c:v>8.452</c:v>
                </c:pt>
                <c:pt idx="16902">
                  <c:v>8.452</c:v>
                </c:pt>
                <c:pt idx="16903">
                  <c:v>8.4529999999999994</c:v>
                </c:pt>
                <c:pt idx="16904">
                  <c:v>8.4529999999999994</c:v>
                </c:pt>
                <c:pt idx="16905">
                  <c:v>8.4540000000000006</c:v>
                </c:pt>
                <c:pt idx="16906">
                  <c:v>8.4540000000000006</c:v>
                </c:pt>
                <c:pt idx="16907">
                  <c:v>8.4550000000000001</c:v>
                </c:pt>
                <c:pt idx="16908">
                  <c:v>8.4550000000000001</c:v>
                </c:pt>
                <c:pt idx="16909">
                  <c:v>8.4559999999999995</c:v>
                </c:pt>
                <c:pt idx="16910">
                  <c:v>8.4559999999999995</c:v>
                </c:pt>
                <c:pt idx="16911">
                  <c:v>8.4570000000000007</c:v>
                </c:pt>
                <c:pt idx="16912">
                  <c:v>8.4570000000000007</c:v>
                </c:pt>
                <c:pt idx="16913">
                  <c:v>8.4580000000000002</c:v>
                </c:pt>
                <c:pt idx="16914">
                  <c:v>8.4580000000000002</c:v>
                </c:pt>
                <c:pt idx="16915">
                  <c:v>8.4589999999999996</c:v>
                </c:pt>
                <c:pt idx="16916">
                  <c:v>8.4589999999999996</c:v>
                </c:pt>
                <c:pt idx="16917">
                  <c:v>8.4600000000000009</c:v>
                </c:pt>
                <c:pt idx="16918">
                  <c:v>8.4600000000000009</c:v>
                </c:pt>
                <c:pt idx="16919">
                  <c:v>8.4610000000000003</c:v>
                </c:pt>
                <c:pt idx="16920">
                  <c:v>8.4610000000000003</c:v>
                </c:pt>
                <c:pt idx="16921">
                  <c:v>8.4619999999999997</c:v>
                </c:pt>
                <c:pt idx="16922">
                  <c:v>8.4619999999999997</c:v>
                </c:pt>
                <c:pt idx="16923">
                  <c:v>8.4629999999999992</c:v>
                </c:pt>
                <c:pt idx="16924">
                  <c:v>8.4629999999999992</c:v>
                </c:pt>
                <c:pt idx="16925">
                  <c:v>8.4640000000000004</c:v>
                </c:pt>
                <c:pt idx="16926">
                  <c:v>8.4640000000000004</c:v>
                </c:pt>
                <c:pt idx="16927">
                  <c:v>8.4649999999999999</c:v>
                </c:pt>
                <c:pt idx="16928">
                  <c:v>8.4649999999999999</c:v>
                </c:pt>
                <c:pt idx="16929">
                  <c:v>8.4659999999999993</c:v>
                </c:pt>
                <c:pt idx="16930">
                  <c:v>8.4659999999999993</c:v>
                </c:pt>
                <c:pt idx="16931">
                  <c:v>8.4670000000000005</c:v>
                </c:pt>
                <c:pt idx="16932">
                  <c:v>8.4670000000000005</c:v>
                </c:pt>
                <c:pt idx="16933">
                  <c:v>8.468</c:v>
                </c:pt>
                <c:pt idx="16934">
                  <c:v>8.468</c:v>
                </c:pt>
                <c:pt idx="16935">
                  <c:v>8.4689999999999994</c:v>
                </c:pt>
                <c:pt idx="16936">
                  <c:v>8.4689999999999994</c:v>
                </c:pt>
                <c:pt idx="16937">
                  <c:v>8.4700000000000006</c:v>
                </c:pt>
                <c:pt idx="16938">
                  <c:v>8.4700000000000006</c:v>
                </c:pt>
                <c:pt idx="16939">
                  <c:v>8.4710000000000001</c:v>
                </c:pt>
                <c:pt idx="16940">
                  <c:v>8.4710000000000001</c:v>
                </c:pt>
                <c:pt idx="16941">
                  <c:v>8.4719999999999995</c:v>
                </c:pt>
                <c:pt idx="16942">
                  <c:v>8.4719999999999995</c:v>
                </c:pt>
                <c:pt idx="16943">
                  <c:v>8.4730000000000008</c:v>
                </c:pt>
                <c:pt idx="16944">
                  <c:v>8.4730000000000008</c:v>
                </c:pt>
                <c:pt idx="16945">
                  <c:v>8.4740000000000002</c:v>
                </c:pt>
                <c:pt idx="16946">
                  <c:v>8.4740000000000002</c:v>
                </c:pt>
                <c:pt idx="16947">
                  <c:v>8.4749999999999996</c:v>
                </c:pt>
                <c:pt idx="16948">
                  <c:v>8.4749999999999996</c:v>
                </c:pt>
                <c:pt idx="16949">
                  <c:v>8.4760000000000009</c:v>
                </c:pt>
                <c:pt idx="16950">
                  <c:v>8.4760000000000009</c:v>
                </c:pt>
                <c:pt idx="16951">
                  <c:v>8.4770000000000003</c:v>
                </c:pt>
                <c:pt idx="16952">
                  <c:v>8.4770000000000003</c:v>
                </c:pt>
                <c:pt idx="16953">
                  <c:v>8.4779999999999998</c:v>
                </c:pt>
                <c:pt idx="16954">
                  <c:v>8.4779999999999998</c:v>
                </c:pt>
                <c:pt idx="16955">
                  <c:v>8.4789999999999992</c:v>
                </c:pt>
                <c:pt idx="16956">
                  <c:v>8.4789999999999992</c:v>
                </c:pt>
                <c:pt idx="16957">
                  <c:v>8.48</c:v>
                </c:pt>
                <c:pt idx="16958">
                  <c:v>8.48</c:v>
                </c:pt>
                <c:pt idx="16959">
                  <c:v>8.4809999999999999</c:v>
                </c:pt>
                <c:pt idx="16960">
                  <c:v>8.4809999999999999</c:v>
                </c:pt>
                <c:pt idx="16961">
                  <c:v>8.4819999999999993</c:v>
                </c:pt>
                <c:pt idx="16962">
                  <c:v>8.4819999999999993</c:v>
                </c:pt>
                <c:pt idx="16963">
                  <c:v>8.4830000000000005</c:v>
                </c:pt>
                <c:pt idx="16964">
                  <c:v>8.4830000000000005</c:v>
                </c:pt>
                <c:pt idx="16965">
                  <c:v>8.484</c:v>
                </c:pt>
                <c:pt idx="16966">
                  <c:v>8.484</c:v>
                </c:pt>
                <c:pt idx="16967">
                  <c:v>8.4849999999999994</c:v>
                </c:pt>
                <c:pt idx="16968">
                  <c:v>8.4849999999999994</c:v>
                </c:pt>
                <c:pt idx="16969">
                  <c:v>8.4860000000000007</c:v>
                </c:pt>
                <c:pt idx="16970">
                  <c:v>8.4860000000000007</c:v>
                </c:pt>
                <c:pt idx="16971">
                  <c:v>8.4870000000000001</c:v>
                </c:pt>
                <c:pt idx="16972">
                  <c:v>8.4870000000000001</c:v>
                </c:pt>
                <c:pt idx="16973">
                  <c:v>8.4879999999999995</c:v>
                </c:pt>
                <c:pt idx="16974">
                  <c:v>8.4879999999999995</c:v>
                </c:pt>
                <c:pt idx="16975">
                  <c:v>8.4890000000000008</c:v>
                </c:pt>
                <c:pt idx="16976">
                  <c:v>8.4890000000000008</c:v>
                </c:pt>
                <c:pt idx="16977">
                  <c:v>8.49</c:v>
                </c:pt>
                <c:pt idx="16978">
                  <c:v>8.49</c:v>
                </c:pt>
                <c:pt idx="16979">
                  <c:v>8.4909999999999997</c:v>
                </c:pt>
                <c:pt idx="16980">
                  <c:v>8.4909999999999997</c:v>
                </c:pt>
                <c:pt idx="16981">
                  <c:v>8.4920000000000009</c:v>
                </c:pt>
                <c:pt idx="16982">
                  <c:v>8.4920000000000009</c:v>
                </c:pt>
                <c:pt idx="16983">
                  <c:v>8.4930000000000003</c:v>
                </c:pt>
                <c:pt idx="16984">
                  <c:v>8.4930000000000003</c:v>
                </c:pt>
                <c:pt idx="16985">
                  <c:v>8.4939999999999998</c:v>
                </c:pt>
                <c:pt idx="16986">
                  <c:v>8.4939999999999998</c:v>
                </c:pt>
                <c:pt idx="16987">
                  <c:v>8.4949999999999992</c:v>
                </c:pt>
                <c:pt idx="16988">
                  <c:v>8.4949999999999992</c:v>
                </c:pt>
                <c:pt idx="16989">
                  <c:v>8.4960000000000004</c:v>
                </c:pt>
                <c:pt idx="16990">
                  <c:v>8.4960000000000004</c:v>
                </c:pt>
                <c:pt idx="16991">
                  <c:v>8.4969999999999999</c:v>
                </c:pt>
                <c:pt idx="16992">
                  <c:v>8.4969999999999999</c:v>
                </c:pt>
                <c:pt idx="16993">
                  <c:v>8.4979999999999993</c:v>
                </c:pt>
                <c:pt idx="16994">
                  <c:v>8.4979999999999993</c:v>
                </c:pt>
                <c:pt idx="16995">
                  <c:v>8.4990000000000006</c:v>
                </c:pt>
                <c:pt idx="16996">
                  <c:v>8.4990000000000006</c:v>
                </c:pt>
                <c:pt idx="16997">
                  <c:v>8.5</c:v>
                </c:pt>
                <c:pt idx="16998">
                  <c:v>8.5</c:v>
                </c:pt>
                <c:pt idx="16999">
                  <c:v>8.5009999999999994</c:v>
                </c:pt>
                <c:pt idx="17000">
                  <c:v>8.5009999999999994</c:v>
                </c:pt>
                <c:pt idx="17001">
                  <c:v>8.5020000000000007</c:v>
                </c:pt>
                <c:pt idx="17002">
                  <c:v>8.5020000000000007</c:v>
                </c:pt>
                <c:pt idx="17003">
                  <c:v>8.5030000000000001</c:v>
                </c:pt>
                <c:pt idx="17004">
                  <c:v>8.5030000000000001</c:v>
                </c:pt>
                <c:pt idx="17005">
                  <c:v>8.5039999999999996</c:v>
                </c:pt>
                <c:pt idx="17006">
                  <c:v>8.5039999999999996</c:v>
                </c:pt>
                <c:pt idx="17007">
                  <c:v>8.5050000000000008</c:v>
                </c:pt>
                <c:pt idx="17008">
                  <c:v>8.5050000000000008</c:v>
                </c:pt>
                <c:pt idx="17009">
                  <c:v>8.5060000000000002</c:v>
                </c:pt>
                <c:pt idx="17010">
                  <c:v>8.5060000000000002</c:v>
                </c:pt>
                <c:pt idx="17011">
                  <c:v>8.5069999999999997</c:v>
                </c:pt>
                <c:pt idx="17012">
                  <c:v>8.5069999999999997</c:v>
                </c:pt>
                <c:pt idx="17013">
                  <c:v>8.5079999999999991</c:v>
                </c:pt>
                <c:pt idx="17014">
                  <c:v>8.5079999999999991</c:v>
                </c:pt>
                <c:pt idx="17015">
                  <c:v>8.5090000000000003</c:v>
                </c:pt>
                <c:pt idx="17016">
                  <c:v>8.5090000000000003</c:v>
                </c:pt>
                <c:pt idx="17017">
                  <c:v>8.51</c:v>
                </c:pt>
                <c:pt idx="17018">
                  <c:v>8.51</c:v>
                </c:pt>
                <c:pt idx="17019">
                  <c:v>8.5109999999999992</c:v>
                </c:pt>
                <c:pt idx="17020">
                  <c:v>8.5109999999999992</c:v>
                </c:pt>
                <c:pt idx="17021">
                  <c:v>8.5120000000000005</c:v>
                </c:pt>
                <c:pt idx="17022">
                  <c:v>8.5120000000000005</c:v>
                </c:pt>
                <c:pt idx="17023">
                  <c:v>8.5129999999999999</c:v>
                </c:pt>
                <c:pt idx="17024">
                  <c:v>8.5129999999999999</c:v>
                </c:pt>
                <c:pt idx="17025">
                  <c:v>8.5139999999999993</c:v>
                </c:pt>
                <c:pt idx="17026">
                  <c:v>8.5139999999999993</c:v>
                </c:pt>
                <c:pt idx="17027">
                  <c:v>8.5150000000000006</c:v>
                </c:pt>
                <c:pt idx="17028">
                  <c:v>8.5150000000000006</c:v>
                </c:pt>
                <c:pt idx="17029">
                  <c:v>8.516</c:v>
                </c:pt>
                <c:pt idx="17030">
                  <c:v>8.516</c:v>
                </c:pt>
                <c:pt idx="17031">
                  <c:v>8.5169999999999995</c:v>
                </c:pt>
                <c:pt idx="17032">
                  <c:v>8.5169999999999995</c:v>
                </c:pt>
                <c:pt idx="17033">
                  <c:v>8.5180000000000007</c:v>
                </c:pt>
                <c:pt idx="17034">
                  <c:v>8.5180000000000007</c:v>
                </c:pt>
                <c:pt idx="17035">
                  <c:v>8.5190000000000001</c:v>
                </c:pt>
                <c:pt idx="17036">
                  <c:v>8.5190000000000001</c:v>
                </c:pt>
                <c:pt idx="17037">
                  <c:v>8.52</c:v>
                </c:pt>
                <c:pt idx="17038">
                  <c:v>8.52</c:v>
                </c:pt>
                <c:pt idx="17039">
                  <c:v>8.5210000000000008</c:v>
                </c:pt>
                <c:pt idx="17040">
                  <c:v>8.5210000000000008</c:v>
                </c:pt>
                <c:pt idx="17041">
                  <c:v>8.5220000000000002</c:v>
                </c:pt>
                <c:pt idx="17042">
                  <c:v>8.5220000000000002</c:v>
                </c:pt>
                <c:pt idx="17043">
                  <c:v>8.5229999999999997</c:v>
                </c:pt>
                <c:pt idx="17044">
                  <c:v>8.5229999999999997</c:v>
                </c:pt>
                <c:pt idx="17045">
                  <c:v>8.5239999999999991</c:v>
                </c:pt>
                <c:pt idx="17046">
                  <c:v>8.5239999999999991</c:v>
                </c:pt>
                <c:pt idx="17047">
                  <c:v>8.5250000000000004</c:v>
                </c:pt>
                <c:pt idx="17048">
                  <c:v>8.5250000000000004</c:v>
                </c:pt>
                <c:pt idx="17049">
                  <c:v>8.5259999999999998</c:v>
                </c:pt>
                <c:pt idx="17050">
                  <c:v>8.5259999999999998</c:v>
                </c:pt>
                <c:pt idx="17051">
                  <c:v>8.5269999999999992</c:v>
                </c:pt>
                <c:pt idx="17052">
                  <c:v>8.5269999999999992</c:v>
                </c:pt>
                <c:pt idx="17053">
                  <c:v>8.5280000000000005</c:v>
                </c:pt>
                <c:pt idx="17054">
                  <c:v>8.5280000000000005</c:v>
                </c:pt>
                <c:pt idx="17055">
                  <c:v>8.5289999999999999</c:v>
                </c:pt>
                <c:pt idx="17056">
                  <c:v>8.5289999999999999</c:v>
                </c:pt>
                <c:pt idx="17057">
                  <c:v>8.5299999999999994</c:v>
                </c:pt>
                <c:pt idx="17058">
                  <c:v>8.5299999999999994</c:v>
                </c:pt>
                <c:pt idx="17059">
                  <c:v>8.5310000000000006</c:v>
                </c:pt>
                <c:pt idx="17060">
                  <c:v>8.5310000000000006</c:v>
                </c:pt>
                <c:pt idx="17061">
                  <c:v>8.532</c:v>
                </c:pt>
                <c:pt idx="17062">
                  <c:v>8.532</c:v>
                </c:pt>
                <c:pt idx="17063">
                  <c:v>8.5329999999999995</c:v>
                </c:pt>
                <c:pt idx="17064">
                  <c:v>8.5329999999999995</c:v>
                </c:pt>
                <c:pt idx="17065">
                  <c:v>8.5340000000000007</c:v>
                </c:pt>
                <c:pt idx="17066">
                  <c:v>8.5340000000000007</c:v>
                </c:pt>
                <c:pt idx="17067">
                  <c:v>8.5350000000000001</c:v>
                </c:pt>
                <c:pt idx="17068">
                  <c:v>8.5350000000000001</c:v>
                </c:pt>
                <c:pt idx="17069">
                  <c:v>8.5359999999999996</c:v>
                </c:pt>
                <c:pt idx="17070">
                  <c:v>8.5359999999999996</c:v>
                </c:pt>
                <c:pt idx="17071">
                  <c:v>8.5370000000000008</c:v>
                </c:pt>
                <c:pt idx="17072">
                  <c:v>8.5370000000000008</c:v>
                </c:pt>
                <c:pt idx="17073">
                  <c:v>8.5380000000000003</c:v>
                </c:pt>
                <c:pt idx="17074">
                  <c:v>8.5380000000000003</c:v>
                </c:pt>
                <c:pt idx="17075">
                  <c:v>8.5389999999999997</c:v>
                </c:pt>
                <c:pt idx="17076">
                  <c:v>8.5389999999999997</c:v>
                </c:pt>
                <c:pt idx="17077">
                  <c:v>8.5399999999999991</c:v>
                </c:pt>
                <c:pt idx="17078">
                  <c:v>8.5399999999999991</c:v>
                </c:pt>
                <c:pt idx="17079">
                  <c:v>8.5410000000000004</c:v>
                </c:pt>
                <c:pt idx="17080">
                  <c:v>8.5410000000000004</c:v>
                </c:pt>
                <c:pt idx="17081">
                  <c:v>8.5419999999999998</c:v>
                </c:pt>
                <c:pt idx="17082">
                  <c:v>8.5419999999999998</c:v>
                </c:pt>
                <c:pt idx="17083">
                  <c:v>8.5429999999999993</c:v>
                </c:pt>
                <c:pt idx="17084">
                  <c:v>8.5429999999999993</c:v>
                </c:pt>
                <c:pt idx="17085">
                  <c:v>8.5440000000000005</c:v>
                </c:pt>
                <c:pt idx="17086">
                  <c:v>8.5440000000000005</c:v>
                </c:pt>
                <c:pt idx="17087">
                  <c:v>8.5449999999999999</c:v>
                </c:pt>
                <c:pt idx="17088">
                  <c:v>8.5449999999999999</c:v>
                </c:pt>
                <c:pt idx="17089">
                  <c:v>8.5459999999999994</c:v>
                </c:pt>
                <c:pt idx="17090">
                  <c:v>8.5459999999999994</c:v>
                </c:pt>
                <c:pt idx="17091">
                  <c:v>8.5470000000000006</c:v>
                </c:pt>
                <c:pt idx="17092">
                  <c:v>8.5470000000000006</c:v>
                </c:pt>
                <c:pt idx="17093">
                  <c:v>8.548</c:v>
                </c:pt>
                <c:pt idx="17094">
                  <c:v>8.548</c:v>
                </c:pt>
                <c:pt idx="17095">
                  <c:v>8.5489999999999995</c:v>
                </c:pt>
                <c:pt idx="17096">
                  <c:v>8.5489999999999995</c:v>
                </c:pt>
                <c:pt idx="17097">
                  <c:v>8.5500000000000007</c:v>
                </c:pt>
                <c:pt idx="17098">
                  <c:v>8.5500000000000007</c:v>
                </c:pt>
                <c:pt idx="17099">
                  <c:v>8.5510000000000002</c:v>
                </c:pt>
                <c:pt idx="17100">
                  <c:v>8.5510000000000002</c:v>
                </c:pt>
                <c:pt idx="17101">
                  <c:v>8.5519999999999996</c:v>
                </c:pt>
                <c:pt idx="17102">
                  <c:v>8.5519999999999996</c:v>
                </c:pt>
                <c:pt idx="17103">
                  <c:v>8.5530000000000008</c:v>
                </c:pt>
                <c:pt idx="17104">
                  <c:v>8.5530000000000008</c:v>
                </c:pt>
                <c:pt idx="17105">
                  <c:v>8.5540000000000003</c:v>
                </c:pt>
                <c:pt idx="17106">
                  <c:v>8.5540000000000003</c:v>
                </c:pt>
                <c:pt idx="17107">
                  <c:v>8.5549999999999997</c:v>
                </c:pt>
                <c:pt idx="17108">
                  <c:v>8.5549999999999997</c:v>
                </c:pt>
                <c:pt idx="17109">
                  <c:v>8.5559999999999992</c:v>
                </c:pt>
                <c:pt idx="17110">
                  <c:v>8.5559999999999992</c:v>
                </c:pt>
                <c:pt idx="17111">
                  <c:v>8.5570000000000004</c:v>
                </c:pt>
                <c:pt idx="17112">
                  <c:v>8.5570000000000004</c:v>
                </c:pt>
                <c:pt idx="17113">
                  <c:v>8.5579999999999998</c:v>
                </c:pt>
                <c:pt idx="17114">
                  <c:v>8.5579999999999998</c:v>
                </c:pt>
                <c:pt idx="17115">
                  <c:v>8.5589999999999993</c:v>
                </c:pt>
                <c:pt idx="17116">
                  <c:v>8.5589999999999993</c:v>
                </c:pt>
                <c:pt idx="17117">
                  <c:v>8.56</c:v>
                </c:pt>
                <c:pt idx="17118">
                  <c:v>8.56</c:v>
                </c:pt>
                <c:pt idx="17119">
                  <c:v>8.5609999999999999</c:v>
                </c:pt>
                <c:pt idx="17120">
                  <c:v>8.5609999999999999</c:v>
                </c:pt>
                <c:pt idx="17121">
                  <c:v>8.5619999999999994</c:v>
                </c:pt>
                <c:pt idx="17122">
                  <c:v>8.5619999999999994</c:v>
                </c:pt>
                <c:pt idx="17123">
                  <c:v>8.5630000000000006</c:v>
                </c:pt>
                <c:pt idx="17124">
                  <c:v>8.5630000000000006</c:v>
                </c:pt>
                <c:pt idx="17125">
                  <c:v>8.5640000000000001</c:v>
                </c:pt>
                <c:pt idx="17126">
                  <c:v>8.5640000000000001</c:v>
                </c:pt>
                <c:pt idx="17127">
                  <c:v>8.5649999999999995</c:v>
                </c:pt>
                <c:pt idx="17128">
                  <c:v>8.5649999999999995</c:v>
                </c:pt>
                <c:pt idx="17129">
                  <c:v>8.5660000000000007</c:v>
                </c:pt>
                <c:pt idx="17130">
                  <c:v>8.5660000000000007</c:v>
                </c:pt>
                <c:pt idx="17131">
                  <c:v>8.5670000000000002</c:v>
                </c:pt>
                <c:pt idx="17132">
                  <c:v>8.5670000000000002</c:v>
                </c:pt>
                <c:pt idx="17133">
                  <c:v>8.5679999999999996</c:v>
                </c:pt>
                <c:pt idx="17134">
                  <c:v>8.5679999999999996</c:v>
                </c:pt>
                <c:pt idx="17135">
                  <c:v>8.5690000000000008</c:v>
                </c:pt>
                <c:pt idx="17136">
                  <c:v>8.5690000000000008</c:v>
                </c:pt>
                <c:pt idx="17137">
                  <c:v>8.57</c:v>
                </c:pt>
                <c:pt idx="17138">
                  <c:v>8.57</c:v>
                </c:pt>
                <c:pt idx="17139">
                  <c:v>8.5709999999999997</c:v>
                </c:pt>
                <c:pt idx="17140">
                  <c:v>8.5709999999999997</c:v>
                </c:pt>
                <c:pt idx="17141">
                  <c:v>8.5719999999999992</c:v>
                </c:pt>
                <c:pt idx="17142">
                  <c:v>8.5719999999999992</c:v>
                </c:pt>
                <c:pt idx="17143">
                  <c:v>8.5730000000000004</c:v>
                </c:pt>
                <c:pt idx="17144">
                  <c:v>8.5730000000000004</c:v>
                </c:pt>
                <c:pt idx="17145">
                  <c:v>8.5739999999999998</c:v>
                </c:pt>
                <c:pt idx="17146">
                  <c:v>8.5739999999999998</c:v>
                </c:pt>
                <c:pt idx="17147">
                  <c:v>8.5749999999999993</c:v>
                </c:pt>
                <c:pt idx="17148">
                  <c:v>8.5749999999999993</c:v>
                </c:pt>
                <c:pt idx="17149">
                  <c:v>8.5760000000000005</c:v>
                </c:pt>
                <c:pt idx="17150">
                  <c:v>8.5760000000000005</c:v>
                </c:pt>
                <c:pt idx="17151">
                  <c:v>8.577</c:v>
                </c:pt>
                <c:pt idx="17152">
                  <c:v>8.577</c:v>
                </c:pt>
                <c:pt idx="17153">
                  <c:v>8.5779999999999994</c:v>
                </c:pt>
                <c:pt idx="17154">
                  <c:v>8.5779999999999994</c:v>
                </c:pt>
                <c:pt idx="17155">
                  <c:v>8.5790000000000006</c:v>
                </c:pt>
                <c:pt idx="17156">
                  <c:v>8.5790000000000006</c:v>
                </c:pt>
                <c:pt idx="17157">
                  <c:v>8.58</c:v>
                </c:pt>
                <c:pt idx="17158">
                  <c:v>8.58</c:v>
                </c:pt>
                <c:pt idx="17159">
                  <c:v>8.5809999999999995</c:v>
                </c:pt>
                <c:pt idx="17160">
                  <c:v>8.5809999999999995</c:v>
                </c:pt>
                <c:pt idx="17161">
                  <c:v>8.5820000000000007</c:v>
                </c:pt>
                <c:pt idx="17162">
                  <c:v>8.5820000000000007</c:v>
                </c:pt>
                <c:pt idx="17163">
                  <c:v>8.5830000000000002</c:v>
                </c:pt>
                <c:pt idx="17164">
                  <c:v>8.5830000000000002</c:v>
                </c:pt>
                <c:pt idx="17165">
                  <c:v>8.5839999999999996</c:v>
                </c:pt>
                <c:pt idx="17166">
                  <c:v>8.5839999999999996</c:v>
                </c:pt>
                <c:pt idx="17167">
                  <c:v>8.5850000000000009</c:v>
                </c:pt>
                <c:pt idx="17168">
                  <c:v>8.5850000000000009</c:v>
                </c:pt>
                <c:pt idx="17169">
                  <c:v>8.5860000000000003</c:v>
                </c:pt>
                <c:pt idx="17170">
                  <c:v>8.5860000000000003</c:v>
                </c:pt>
                <c:pt idx="17171">
                  <c:v>8.5869999999999997</c:v>
                </c:pt>
                <c:pt idx="17172">
                  <c:v>8.5869999999999997</c:v>
                </c:pt>
                <c:pt idx="17173">
                  <c:v>8.5879999999999992</c:v>
                </c:pt>
                <c:pt idx="17174">
                  <c:v>8.5879999999999992</c:v>
                </c:pt>
                <c:pt idx="17175">
                  <c:v>8.5890000000000004</c:v>
                </c:pt>
                <c:pt idx="17176">
                  <c:v>8.5890000000000004</c:v>
                </c:pt>
                <c:pt idx="17177">
                  <c:v>8.59</c:v>
                </c:pt>
                <c:pt idx="17178">
                  <c:v>8.59</c:v>
                </c:pt>
                <c:pt idx="17179">
                  <c:v>8.5909999999999993</c:v>
                </c:pt>
                <c:pt idx="17180">
                  <c:v>8.5909999999999993</c:v>
                </c:pt>
                <c:pt idx="17181">
                  <c:v>8.5920000000000005</c:v>
                </c:pt>
                <c:pt idx="17182">
                  <c:v>8.5920000000000005</c:v>
                </c:pt>
                <c:pt idx="17183">
                  <c:v>8.593</c:v>
                </c:pt>
                <c:pt idx="17184">
                  <c:v>8.593</c:v>
                </c:pt>
                <c:pt idx="17185">
                  <c:v>8.5939999999999994</c:v>
                </c:pt>
                <c:pt idx="17186">
                  <c:v>8.5939999999999994</c:v>
                </c:pt>
                <c:pt idx="17187">
                  <c:v>8.5950000000000006</c:v>
                </c:pt>
                <c:pt idx="17188">
                  <c:v>8.5950000000000006</c:v>
                </c:pt>
                <c:pt idx="17189">
                  <c:v>8.5960000000000001</c:v>
                </c:pt>
                <c:pt idx="17190">
                  <c:v>8.5960000000000001</c:v>
                </c:pt>
                <c:pt idx="17191">
                  <c:v>8.5969999999999995</c:v>
                </c:pt>
                <c:pt idx="17192">
                  <c:v>8.5969999999999995</c:v>
                </c:pt>
                <c:pt idx="17193">
                  <c:v>8.5980000000000008</c:v>
                </c:pt>
                <c:pt idx="17194">
                  <c:v>8.5980000000000008</c:v>
                </c:pt>
                <c:pt idx="17195">
                  <c:v>8.5990000000000002</c:v>
                </c:pt>
                <c:pt idx="17196">
                  <c:v>8.5990000000000002</c:v>
                </c:pt>
                <c:pt idx="17197">
                  <c:v>8.6</c:v>
                </c:pt>
                <c:pt idx="17198">
                  <c:v>8.6</c:v>
                </c:pt>
                <c:pt idx="17199">
                  <c:v>8.6010000000000009</c:v>
                </c:pt>
                <c:pt idx="17200">
                  <c:v>8.6010000000000009</c:v>
                </c:pt>
                <c:pt idx="17201">
                  <c:v>8.6020000000000003</c:v>
                </c:pt>
                <c:pt idx="17202">
                  <c:v>8.6020000000000003</c:v>
                </c:pt>
                <c:pt idx="17203">
                  <c:v>8.6029999999999998</c:v>
                </c:pt>
                <c:pt idx="17204">
                  <c:v>8.6029999999999998</c:v>
                </c:pt>
                <c:pt idx="17205">
                  <c:v>8.6039999999999992</c:v>
                </c:pt>
                <c:pt idx="17206">
                  <c:v>8.6039999999999992</c:v>
                </c:pt>
                <c:pt idx="17207">
                  <c:v>8.6050000000000004</c:v>
                </c:pt>
                <c:pt idx="17208">
                  <c:v>8.6050000000000004</c:v>
                </c:pt>
                <c:pt idx="17209">
                  <c:v>8.6059999999999999</c:v>
                </c:pt>
                <c:pt idx="17210">
                  <c:v>8.6059999999999999</c:v>
                </c:pt>
                <c:pt idx="17211">
                  <c:v>8.6069999999999993</c:v>
                </c:pt>
                <c:pt idx="17212">
                  <c:v>8.6069999999999993</c:v>
                </c:pt>
                <c:pt idx="17213">
                  <c:v>8.6080000000000005</c:v>
                </c:pt>
                <c:pt idx="17214">
                  <c:v>8.6080000000000005</c:v>
                </c:pt>
                <c:pt idx="17215">
                  <c:v>8.609</c:v>
                </c:pt>
                <c:pt idx="17216">
                  <c:v>8.609</c:v>
                </c:pt>
                <c:pt idx="17217">
                  <c:v>8.61</c:v>
                </c:pt>
                <c:pt idx="17218">
                  <c:v>8.61</c:v>
                </c:pt>
                <c:pt idx="17219">
                  <c:v>8.6110000000000007</c:v>
                </c:pt>
                <c:pt idx="17220">
                  <c:v>8.6110000000000007</c:v>
                </c:pt>
                <c:pt idx="17221">
                  <c:v>8.6120000000000001</c:v>
                </c:pt>
                <c:pt idx="17222">
                  <c:v>8.6120000000000001</c:v>
                </c:pt>
                <c:pt idx="17223">
                  <c:v>8.6129999999999995</c:v>
                </c:pt>
                <c:pt idx="17224">
                  <c:v>8.6129999999999995</c:v>
                </c:pt>
                <c:pt idx="17225">
                  <c:v>8.6140000000000008</c:v>
                </c:pt>
                <c:pt idx="17226">
                  <c:v>8.6140000000000008</c:v>
                </c:pt>
                <c:pt idx="17227">
                  <c:v>8.6150000000000002</c:v>
                </c:pt>
                <c:pt idx="17228">
                  <c:v>8.6150000000000002</c:v>
                </c:pt>
                <c:pt idx="17229">
                  <c:v>8.6159999999999997</c:v>
                </c:pt>
                <c:pt idx="17230">
                  <c:v>8.6159999999999997</c:v>
                </c:pt>
                <c:pt idx="17231">
                  <c:v>8.6170000000000009</c:v>
                </c:pt>
                <c:pt idx="17232">
                  <c:v>8.6170000000000009</c:v>
                </c:pt>
                <c:pt idx="17233">
                  <c:v>8.6180000000000003</c:v>
                </c:pt>
                <c:pt idx="17234">
                  <c:v>8.6180000000000003</c:v>
                </c:pt>
                <c:pt idx="17235">
                  <c:v>8.6189999999999998</c:v>
                </c:pt>
                <c:pt idx="17236">
                  <c:v>8.6189999999999998</c:v>
                </c:pt>
                <c:pt idx="17237">
                  <c:v>8.6199999999999992</c:v>
                </c:pt>
                <c:pt idx="17238">
                  <c:v>8.6199999999999992</c:v>
                </c:pt>
                <c:pt idx="17239">
                  <c:v>8.6210000000000004</c:v>
                </c:pt>
                <c:pt idx="17240">
                  <c:v>8.6210000000000004</c:v>
                </c:pt>
                <c:pt idx="17241">
                  <c:v>8.6219999999999999</c:v>
                </c:pt>
                <c:pt idx="17242">
                  <c:v>8.6219999999999999</c:v>
                </c:pt>
                <c:pt idx="17243">
                  <c:v>8.6229999999999993</c:v>
                </c:pt>
                <c:pt idx="17244">
                  <c:v>8.6229999999999993</c:v>
                </c:pt>
                <c:pt idx="17245">
                  <c:v>8.6240000000000006</c:v>
                </c:pt>
                <c:pt idx="17246">
                  <c:v>8.6240000000000006</c:v>
                </c:pt>
                <c:pt idx="17247">
                  <c:v>8.625</c:v>
                </c:pt>
                <c:pt idx="17248">
                  <c:v>8.625</c:v>
                </c:pt>
                <c:pt idx="17249">
                  <c:v>8.6259999999999994</c:v>
                </c:pt>
                <c:pt idx="17250">
                  <c:v>8.6259999999999994</c:v>
                </c:pt>
                <c:pt idx="17251">
                  <c:v>8.6270000000000007</c:v>
                </c:pt>
                <c:pt idx="17252">
                  <c:v>8.6270000000000007</c:v>
                </c:pt>
                <c:pt idx="17253">
                  <c:v>8.6280000000000001</c:v>
                </c:pt>
                <c:pt idx="17254">
                  <c:v>8.6280000000000001</c:v>
                </c:pt>
                <c:pt idx="17255">
                  <c:v>8.6289999999999996</c:v>
                </c:pt>
                <c:pt idx="17256">
                  <c:v>8.6289999999999996</c:v>
                </c:pt>
                <c:pt idx="17257">
                  <c:v>8.6300000000000008</c:v>
                </c:pt>
                <c:pt idx="17258">
                  <c:v>8.6300000000000008</c:v>
                </c:pt>
                <c:pt idx="17259">
                  <c:v>8.6310000000000002</c:v>
                </c:pt>
                <c:pt idx="17260">
                  <c:v>8.6310000000000002</c:v>
                </c:pt>
                <c:pt idx="17261">
                  <c:v>8.6319999999999997</c:v>
                </c:pt>
                <c:pt idx="17262">
                  <c:v>8.6319999999999997</c:v>
                </c:pt>
                <c:pt idx="17263">
                  <c:v>8.6329999999999991</c:v>
                </c:pt>
                <c:pt idx="17264">
                  <c:v>8.6329999999999991</c:v>
                </c:pt>
                <c:pt idx="17265">
                  <c:v>8.6340000000000003</c:v>
                </c:pt>
                <c:pt idx="17266">
                  <c:v>8.6340000000000003</c:v>
                </c:pt>
                <c:pt idx="17267">
                  <c:v>8.6349999999999998</c:v>
                </c:pt>
                <c:pt idx="17268">
                  <c:v>8.6349999999999998</c:v>
                </c:pt>
                <c:pt idx="17269">
                  <c:v>8.6359999999999992</c:v>
                </c:pt>
                <c:pt idx="17270">
                  <c:v>8.6359999999999992</c:v>
                </c:pt>
                <c:pt idx="17271">
                  <c:v>8.6370000000000005</c:v>
                </c:pt>
                <c:pt idx="17272">
                  <c:v>8.6370000000000005</c:v>
                </c:pt>
                <c:pt idx="17273">
                  <c:v>8.6379999999999999</c:v>
                </c:pt>
                <c:pt idx="17274">
                  <c:v>8.6379999999999999</c:v>
                </c:pt>
                <c:pt idx="17275">
                  <c:v>8.6389999999999993</c:v>
                </c:pt>
                <c:pt idx="17276">
                  <c:v>8.6389999999999993</c:v>
                </c:pt>
                <c:pt idx="17277">
                  <c:v>8.64</c:v>
                </c:pt>
                <c:pt idx="17278">
                  <c:v>8.64</c:v>
                </c:pt>
                <c:pt idx="17279">
                  <c:v>8.641</c:v>
                </c:pt>
                <c:pt idx="17280">
                  <c:v>8.641</c:v>
                </c:pt>
                <c:pt idx="17281">
                  <c:v>8.6419999999999995</c:v>
                </c:pt>
                <c:pt idx="17282">
                  <c:v>8.6419999999999995</c:v>
                </c:pt>
                <c:pt idx="17283">
                  <c:v>8.6430000000000007</c:v>
                </c:pt>
                <c:pt idx="17284">
                  <c:v>8.6430000000000007</c:v>
                </c:pt>
                <c:pt idx="17285">
                  <c:v>8.6440000000000001</c:v>
                </c:pt>
                <c:pt idx="17286">
                  <c:v>8.6440000000000001</c:v>
                </c:pt>
                <c:pt idx="17287">
                  <c:v>8.6449999999999996</c:v>
                </c:pt>
                <c:pt idx="17288">
                  <c:v>8.6449999999999996</c:v>
                </c:pt>
                <c:pt idx="17289">
                  <c:v>8.6460000000000008</c:v>
                </c:pt>
                <c:pt idx="17290">
                  <c:v>8.6460000000000008</c:v>
                </c:pt>
                <c:pt idx="17291">
                  <c:v>8.6470000000000002</c:v>
                </c:pt>
                <c:pt idx="17292">
                  <c:v>8.6470000000000002</c:v>
                </c:pt>
                <c:pt idx="17293">
                  <c:v>8.6479999999999997</c:v>
                </c:pt>
                <c:pt idx="17294">
                  <c:v>8.6479999999999997</c:v>
                </c:pt>
                <c:pt idx="17295">
                  <c:v>8.6489999999999991</c:v>
                </c:pt>
                <c:pt idx="17296">
                  <c:v>8.6489999999999991</c:v>
                </c:pt>
                <c:pt idx="17297">
                  <c:v>8.65</c:v>
                </c:pt>
                <c:pt idx="17298">
                  <c:v>8.65</c:v>
                </c:pt>
                <c:pt idx="17299">
                  <c:v>8.6509999999999998</c:v>
                </c:pt>
                <c:pt idx="17300">
                  <c:v>8.6509999999999998</c:v>
                </c:pt>
                <c:pt idx="17301">
                  <c:v>8.6519999999999992</c:v>
                </c:pt>
                <c:pt idx="17302">
                  <c:v>8.6519999999999992</c:v>
                </c:pt>
                <c:pt idx="17303">
                  <c:v>8.6530000000000005</c:v>
                </c:pt>
                <c:pt idx="17304">
                  <c:v>8.6530000000000005</c:v>
                </c:pt>
                <c:pt idx="17305">
                  <c:v>8.6539999999999999</c:v>
                </c:pt>
                <c:pt idx="17306">
                  <c:v>8.6539999999999999</c:v>
                </c:pt>
                <c:pt idx="17307">
                  <c:v>8.6549999999999994</c:v>
                </c:pt>
                <c:pt idx="17308">
                  <c:v>8.6549999999999994</c:v>
                </c:pt>
                <c:pt idx="17309">
                  <c:v>8.6560000000000006</c:v>
                </c:pt>
                <c:pt idx="17310">
                  <c:v>8.6560000000000006</c:v>
                </c:pt>
                <c:pt idx="17311">
                  <c:v>8.657</c:v>
                </c:pt>
                <c:pt idx="17312">
                  <c:v>8.657</c:v>
                </c:pt>
                <c:pt idx="17313">
                  <c:v>8.6579999999999995</c:v>
                </c:pt>
                <c:pt idx="17314">
                  <c:v>8.6579999999999995</c:v>
                </c:pt>
                <c:pt idx="17315">
                  <c:v>8.6590000000000007</c:v>
                </c:pt>
                <c:pt idx="17316">
                  <c:v>8.6590000000000007</c:v>
                </c:pt>
                <c:pt idx="17317">
                  <c:v>8.66</c:v>
                </c:pt>
                <c:pt idx="17318">
                  <c:v>8.66</c:v>
                </c:pt>
                <c:pt idx="17319">
                  <c:v>8.6609999999999996</c:v>
                </c:pt>
                <c:pt idx="17320">
                  <c:v>8.6609999999999996</c:v>
                </c:pt>
                <c:pt idx="17321">
                  <c:v>8.6620000000000008</c:v>
                </c:pt>
                <c:pt idx="17322">
                  <c:v>8.6620000000000008</c:v>
                </c:pt>
                <c:pt idx="17323">
                  <c:v>8.6630000000000003</c:v>
                </c:pt>
                <c:pt idx="17324">
                  <c:v>8.6630000000000003</c:v>
                </c:pt>
                <c:pt idx="17325">
                  <c:v>8.6639999999999997</c:v>
                </c:pt>
                <c:pt idx="17326">
                  <c:v>8.6639999999999997</c:v>
                </c:pt>
                <c:pt idx="17327">
                  <c:v>8.6649999999999991</c:v>
                </c:pt>
                <c:pt idx="17328">
                  <c:v>8.6649999999999991</c:v>
                </c:pt>
                <c:pt idx="17329">
                  <c:v>8.6660000000000004</c:v>
                </c:pt>
                <c:pt idx="17330">
                  <c:v>8.6660000000000004</c:v>
                </c:pt>
                <c:pt idx="17331">
                  <c:v>8.6669999999999998</c:v>
                </c:pt>
                <c:pt idx="17332">
                  <c:v>8.6669999999999998</c:v>
                </c:pt>
                <c:pt idx="17333">
                  <c:v>8.6679999999999993</c:v>
                </c:pt>
                <c:pt idx="17334">
                  <c:v>8.6679999999999993</c:v>
                </c:pt>
                <c:pt idx="17335">
                  <c:v>8.6690000000000005</c:v>
                </c:pt>
                <c:pt idx="17336">
                  <c:v>8.6690000000000005</c:v>
                </c:pt>
                <c:pt idx="17337">
                  <c:v>8.67</c:v>
                </c:pt>
                <c:pt idx="17338">
                  <c:v>8.67</c:v>
                </c:pt>
                <c:pt idx="17339">
                  <c:v>8.6709999999999994</c:v>
                </c:pt>
                <c:pt idx="17340">
                  <c:v>8.6709999999999994</c:v>
                </c:pt>
                <c:pt idx="17341">
                  <c:v>8.6720000000000006</c:v>
                </c:pt>
                <c:pt idx="17342">
                  <c:v>8.6720000000000006</c:v>
                </c:pt>
                <c:pt idx="17343">
                  <c:v>8.673</c:v>
                </c:pt>
                <c:pt idx="17344">
                  <c:v>8.673</c:v>
                </c:pt>
                <c:pt idx="17345">
                  <c:v>8.6739999999999995</c:v>
                </c:pt>
                <c:pt idx="17346">
                  <c:v>8.6739999999999995</c:v>
                </c:pt>
                <c:pt idx="17347">
                  <c:v>8.6750000000000007</c:v>
                </c:pt>
                <c:pt idx="17348">
                  <c:v>8.6750000000000007</c:v>
                </c:pt>
                <c:pt idx="17349">
                  <c:v>8.6760000000000002</c:v>
                </c:pt>
                <c:pt idx="17350">
                  <c:v>8.6760000000000002</c:v>
                </c:pt>
                <c:pt idx="17351">
                  <c:v>8.6769999999999996</c:v>
                </c:pt>
                <c:pt idx="17352">
                  <c:v>8.6769999999999996</c:v>
                </c:pt>
                <c:pt idx="17353">
                  <c:v>8.6780000000000008</c:v>
                </c:pt>
                <c:pt idx="17354">
                  <c:v>8.6780000000000008</c:v>
                </c:pt>
                <c:pt idx="17355">
                  <c:v>8.6790000000000003</c:v>
                </c:pt>
                <c:pt idx="17356">
                  <c:v>8.6790000000000003</c:v>
                </c:pt>
                <c:pt idx="17357">
                  <c:v>8.68</c:v>
                </c:pt>
                <c:pt idx="17358">
                  <c:v>8.68</c:v>
                </c:pt>
                <c:pt idx="17359">
                  <c:v>8.6809999999999992</c:v>
                </c:pt>
                <c:pt idx="17360">
                  <c:v>8.6809999999999992</c:v>
                </c:pt>
                <c:pt idx="17361">
                  <c:v>8.6820000000000004</c:v>
                </c:pt>
                <c:pt idx="17362">
                  <c:v>8.6820000000000004</c:v>
                </c:pt>
                <c:pt idx="17363">
                  <c:v>8.6829999999999998</c:v>
                </c:pt>
                <c:pt idx="17364">
                  <c:v>8.6829999999999998</c:v>
                </c:pt>
                <c:pt idx="17365">
                  <c:v>8.6839999999999993</c:v>
                </c:pt>
                <c:pt idx="17366">
                  <c:v>8.6839999999999993</c:v>
                </c:pt>
                <c:pt idx="17367">
                  <c:v>8.6850000000000005</c:v>
                </c:pt>
                <c:pt idx="17368">
                  <c:v>8.6850000000000005</c:v>
                </c:pt>
                <c:pt idx="17369">
                  <c:v>8.6859999999999999</c:v>
                </c:pt>
                <c:pt idx="17370">
                  <c:v>8.6859999999999999</c:v>
                </c:pt>
                <c:pt idx="17371">
                  <c:v>8.6869999999999994</c:v>
                </c:pt>
                <c:pt idx="17372">
                  <c:v>8.6869999999999994</c:v>
                </c:pt>
                <c:pt idx="17373">
                  <c:v>8.6880000000000006</c:v>
                </c:pt>
                <c:pt idx="17374">
                  <c:v>8.6880000000000006</c:v>
                </c:pt>
                <c:pt idx="17375">
                  <c:v>8.6890000000000001</c:v>
                </c:pt>
                <c:pt idx="17376">
                  <c:v>8.6890000000000001</c:v>
                </c:pt>
                <c:pt idx="17377">
                  <c:v>8.69</c:v>
                </c:pt>
                <c:pt idx="17378">
                  <c:v>8.69</c:v>
                </c:pt>
                <c:pt idx="17379">
                  <c:v>8.6910000000000007</c:v>
                </c:pt>
                <c:pt idx="17380">
                  <c:v>8.6910000000000007</c:v>
                </c:pt>
                <c:pt idx="17381">
                  <c:v>8.6920000000000002</c:v>
                </c:pt>
                <c:pt idx="17382">
                  <c:v>8.6920000000000002</c:v>
                </c:pt>
                <c:pt idx="17383">
                  <c:v>8.6929999999999996</c:v>
                </c:pt>
                <c:pt idx="17384">
                  <c:v>8.6929999999999996</c:v>
                </c:pt>
                <c:pt idx="17385">
                  <c:v>8.6940000000000008</c:v>
                </c:pt>
                <c:pt idx="17386">
                  <c:v>8.6940000000000008</c:v>
                </c:pt>
                <c:pt idx="17387">
                  <c:v>8.6950000000000003</c:v>
                </c:pt>
                <c:pt idx="17388">
                  <c:v>8.6950000000000003</c:v>
                </c:pt>
                <c:pt idx="17389">
                  <c:v>8.6959999999999997</c:v>
                </c:pt>
                <c:pt idx="17390">
                  <c:v>8.6959999999999997</c:v>
                </c:pt>
                <c:pt idx="17391">
                  <c:v>8.6969999999999992</c:v>
                </c:pt>
                <c:pt idx="17392">
                  <c:v>8.6969999999999992</c:v>
                </c:pt>
                <c:pt idx="17393">
                  <c:v>8.6980000000000004</c:v>
                </c:pt>
                <c:pt idx="17394">
                  <c:v>8.6980000000000004</c:v>
                </c:pt>
                <c:pt idx="17395">
                  <c:v>8.6989999999999998</c:v>
                </c:pt>
                <c:pt idx="17396">
                  <c:v>8.6989999999999998</c:v>
                </c:pt>
                <c:pt idx="17397">
                  <c:v>8.6999999999999993</c:v>
                </c:pt>
                <c:pt idx="17398">
                  <c:v>8.6999999999999993</c:v>
                </c:pt>
                <c:pt idx="17399">
                  <c:v>8.7010000000000005</c:v>
                </c:pt>
                <c:pt idx="17400">
                  <c:v>8.7010000000000005</c:v>
                </c:pt>
                <c:pt idx="17401">
                  <c:v>8.702</c:v>
                </c:pt>
                <c:pt idx="17402">
                  <c:v>8.702</c:v>
                </c:pt>
                <c:pt idx="17403">
                  <c:v>8.7029999999999994</c:v>
                </c:pt>
                <c:pt idx="17404">
                  <c:v>8.7029999999999994</c:v>
                </c:pt>
                <c:pt idx="17405">
                  <c:v>8.7040000000000006</c:v>
                </c:pt>
                <c:pt idx="17406">
                  <c:v>8.7040000000000006</c:v>
                </c:pt>
                <c:pt idx="17407">
                  <c:v>8.7050000000000001</c:v>
                </c:pt>
                <c:pt idx="17408">
                  <c:v>8.7050000000000001</c:v>
                </c:pt>
                <c:pt idx="17409">
                  <c:v>8.7059999999999995</c:v>
                </c:pt>
                <c:pt idx="17410">
                  <c:v>8.7059999999999995</c:v>
                </c:pt>
                <c:pt idx="17411">
                  <c:v>8.7070000000000007</c:v>
                </c:pt>
                <c:pt idx="17412">
                  <c:v>8.7070000000000007</c:v>
                </c:pt>
                <c:pt idx="17413">
                  <c:v>8.7080000000000002</c:v>
                </c:pt>
                <c:pt idx="17414">
                  <c:v>8.7080000000000002</c:v>
                </c:pt>
                <c:pt idx="17415">
                  <c:v>8.7089999999999996</c:v>
                </c:pt>
                <c:pt idx="17416">
                  <c:v>8.7089999999999996</c:v>
                </c:pt>
                <c:pt idx="17417">
                  <c:v>8.7100000000000009</c:v>
                </c:pt>
                <c:pt idx="17418">
                  <c:v>8.7100000000000009</c:v>
                </c:pt>
                <c:pt idx="17419">
                  <c:v>8.7110000000000003</c:v>
                </c:pt>
                <c:pt idx="17420">
                  <c:v>8.7110000000000003</c:v>
                </c:pt>
                <c:pt idx="17421">
                  <c:v>8.7119999999999997</c:v>
                </c:pt>
                <c:pt idx="17422">
                  <c:v>8.7119999999999997</c:v>
                </c:pt>
                <c:pt idx="17423">
                  <c:v>8.7129999999999992</c:v>
                </c:pt>
                <c:pt idx="17424">
                  <c:v>8.7129999999999992</c:v>
                </c:pt>
                <c:pt idx="17425">
                  <c:v>8.7140000000000004</c:v>
                </c:pt>
                <c:pt idx="17426">
                  <c:v>8.7140000000000004</c:v>
                </c:pt>
                <c:pt idx="17427">
                  <c:v>8.7149999999999999</c:v>
                </c:pt>
                <c:pt idx="17428">
                  <c:v>8.7149999999999999</c:v>
                </c:pt>
                <c:pt idx="17429">
                  <c:v>8.7159999999999993</c:v>
                </c:pt>
                <c:pt idx="17430">
                  <c:v>8.7159999999999993</c:v>
                </c:pt>
                <c:pt idx="17431">
                  <c:v>8.7170000000000005</c:v>
                </c:pt>
                <c:pt idx="17432">
                  <c:v>8.7170000000000005</c:v>
                </c:pt>
                <c:pt idx="17433">
                  <c:v>8.718</c:v>
                </c:pt>
                <c:pt idx="17434">
                  <c:v>8.718</c:v>
                </c:pt>
                <c:pt idx="17435">
                  <c:v>8.7189999999999994</c:v>
                </c:pt>
                <c:pt idx="17436">
                  <c:v>8.7189999999999994</c:v>
                </c:pt>
                <c:pt idx="17437">
                  <c:v>8.7200000000000006</c:v>
                </c:pt>
                <c:pt idx="17438">
                  <c:v>8.7200000000000006</c:v>
                </c:pt>
                <c:pt idx="17439">
                  <c:v>8.7210000000000001</c:v>
                </c:pt>
                <c:pt idx="17440">
                  <c:v>8.7210000000000001</c:v>
                </c:pt>
                <c:pt idx="17441">
                  <c:v>8.7219999999999995</c:v>
                </c:pt>
                <c:pt idx="17442">
                  <c:v>8.7219999999999995</c:v>
                </c:pt>
                <c:pt idx="17443">
                  <c:v>8.7230000000000008</c:v>
                </c:pt>
                <c:pt idx="17444">
                  <c:v>8.7230000000000008</c:v>
                </c:pt>
                <c:pt idx="17445">
                  <c:v>8.7240000000000002</c:v>
                </c:pt>
                <c:pt idx="17446">
                  <c:v>8.7240000000000002</c:v>
                </c:pt>
                <c:pt idx="17447">
                  <c:v>8.7249999999999996</c:v>
                </c:pt>
                <c:pt idx="17448">
                  <c:v>8.7249999999999996</c:v>
                </c:pt>
                <c:pt idx="17449">
                  <c:v>8.7260000000000009</c:v>
                </c:pt>
                <c:pt idx="17450">
                  <c:v>8.7260000000000009</c:v>
                </c:pt>
                <c:pt idx="17451">
                  <c:v>8.7270000000000003</c:v>
                </c:pt>
                <c:pt idx="17452">
                  <c:v>8.7270000000000003</c:v>
                </c:pt>
                <c:pt idx="17453">
                  <c:v>8.7279999999999998</c:v>
                </c:pt>
                <c:pt idx="17454">
                  <c:v>8.7279999999999998</c:v>
                </c:pt>
                <c:pt idx="17455">
                  <c:v>8.7289999999999992</c:v>
                </c:pt>
                <c:pt idx="17456">
                  <c:v>8.7289999999999992</c:v>
                </c:pt>
                <c:pt idx="17457">
                  <c:v>8.73</c:v>
                </c:pt>
                <c:pt idx="17458">
                  <c:v>8.73</c:v>
                </c:pt>
                <c:pt idx="17459">
                  <c:v>8.7309999999999999</c:v>
                </c:pt>
                <c:pt idx="17460">
                  <c:v>8.7309999999999999</c:v>
                </c:pt>
                <c:pt idx="17461">
                  <c:v>8.7319999999999993</c:v>
                </c:pt>
                <c:pt idx="17462">
                  <c:v>8.7319999999999993</c:v>
                </c:pt>
                <c:pt idx="17463">
                  <c:v>8.7330000000000005</c:v>
                </c:pt>
                <c:pt idx="17464">
                  <c:v>8.7330000000000005</c:v>
                </c:pt>
                <c:pt idx="17465">
                  <c:v>8.734</c:v>
                </c:pt>
                <c:pt idx="17466">
                  <c:v>8.734</c:v>
                </c:pt>
                <c:pt idx="17467">
                  <c:v>8.7349999999999994</c:v>
                </c:pt>
                <c:pt idx="17468">
                  <c:v>8.7349999999999994</c:v>
                </c:pt>
                <c:pt idx="17469">
                  <c:v>8.7360000000000007</c:v>
                </c:pt>
                <c:pt idx="17470">
                  <c:v>8.7360000000000007</c:v>
                </c:pt>
                <c:pt idx="17471">
                  <c:v>8.7370000000000001</c:v>
                </c:pt>
                <c:pt idx="17472">
                  <c:v>8.7370000000000001</c:v>
                </c:pt>
                <c:pt idx="17473">
                  <c:v>8.7379999999999995</c:v>
                </c:pt>
                <c:pt idx="17474">
                  <c:v>8.7379999999999995</c:v>
                </c:pt>
                <c:pt idx="17475">
                  <c:v>8.7390000000000008</c:v>
                </c:pt>
                <c:pt idx="17476">
                  <c:v>8.7390000000000008</c:v>
                </c:pt>
                <c:pt idx="17477">
                  <c:v>8.74</c:v>
                </c:pt>
                <c:pt idx="17478">
                  <c:v>8.74</c:v>
                </c:pt>
                <c:pt idx="17479">
                  <c:v>8.7409999999999997</c:v>
                </c:pt>
                <c:pt idx="17480">
                  <c:v>8.7409999999999997</c:v>
                </c:pt>
                <c:pt idx="17481">
                  <c:v>8.7420000000000009</c:v>
                </c:pt>
                <c:pt idx="17482">
                  <c:v>8.7420000000000009</c:v>
                </c:pt>
                <c:pt idx="17483">
                  <c:v>8.7430000000000003</c:v>
                </c:pt>
                <c:pt idx="17484">
                  <c:v>8.7430000000000003</c:v>
                </c:pt>
                <c:pt idx="17485">
                  <c:v>8.7439999999999998</c:v>
                </c:pt>
                <c:pt idx="17486">
                  <c:v>8.7439999999999998</c:v>
                </c:pt>
                <c:pt idx="17487">
                  <c:v>8.7449999999999992</c:v>
                </c:pt>
                <c:pt idx="17488">
                  <c:v>8.7449999999999992</c:v>
                </c:pt>
                <c:pt idx="17489">
                  <c:v>8.7460000000000004</c:v>
                </c:pt>
                <c:pt idx="17490">
                  <c:v>8.7460000000000004</c:v>
                </c:pt>
                <c:pt idx="17491">
                  <c:v>8.7469999999999999</c:v>
                </c:pt>
                <c:pt idx="17492">
                  <c:v>8.7469999999999999</c:v>
                </c:pt>
                <c:pt idx="17493">
                  <c:v>8.7479999999999993</c:v>
                </c:pt>
                <c:pt idx="17494">
                  <c:v>8.7479999999999993</c:v>
                </c:pt>
                <c:pt idx="17495">
                  <c:v>8.7490000000000006</c:v>
                </c:pt>
                <c:pt idx="17496">
                  <c:v>8.7490000000000006</c:v>
                </c:pt>
                <c:pt idx="17497">
                  <c:v>8.75</c:v>
                </c:pt>
                <c:pt idx="17498">
                  <c:v>8.75</c:v>
                </c:pt>
                <c:pt idx="17499">
                  <c:v>8.7509999999999994</c:v>
                </c:pt>
                <c:pt idx="17500">
                  <c:v>8.7509999999999994</c:v>
                </c:pt>
                <c:pt idx="17501">
                  <c:v>8.7520000000000007</c:v>
                </c:pt>
                <c:pt idx="17502">
                  <c:v>8.7520000000000007</c:v>
                </c:pt>
                <c:pt idx="17503">
                  <c:v>8.7530000000000001</c:v>
                </c:pt>
                <c:pt idx="17504">
                  <c:v>8.7530000000000001</c:v>
                </c:pt>
                <c:pt idx="17505">
                  <c:v>8.7539999999999996</c:v>
                </c:pt>
                <c:pt idx="17506">
                  <c:v>8.7539999999999996</c:v>
                </c:pt>
                <c:pt idx="17507">
                  <c:v>8.7550000000000008</c:v>
                </c:pt>
                <c:pt idx="17508">
                  <c:v>8.7550000000000008</c:v>
                </c:pt>
                <c:pt idx="17509">
                  <c:v>8.7560000000000002</c:v>
                </c:pt>
                <c:pt idx="17510">
                  <c:v>8.7560000000000002</c:v>
                </c:pt>
                <c:pt idx="17511">
                  <c:v>8.7569999999999997</c:v>
                </c:pt>
                <c:pt idx="17512">
                  <c:v>8.7569999999999997</c:v>
                </c:pt>
                <c:pt idx="17513">
                  <c:v>8.7579999999999991</c:v>
                </c:pt>
                <c:pt idx="17514">
                  <c:v>8.7579999999999991</c:v>
                </c:pt>
                <c:pt idx="17515">
                  <c:v>8.7590000000000003</c:v>
                </c:pt>
                <c:pt idx="17516">
                  <c:v>8.7590000000000003</c:v>
                </c:pt>
                <c:pt idx="17517">
                  <c:v>8.76</c:v>
                </c:pt>
                <c:pt idx="17518">
                  <c:v>8.76</c:v>
                </c:pt>
                <c:pt idx="17519">
                  <c:v>8.7609999999999992</c:v>
                </c:pt>
                <c:pt idx="17520">
                  <c:v>8.7609999999999992</c:v>
                </c:pt>
                <c:pt idx="17521">
                  <c:v>8.7620000000000005</c:v>
                </c:pt>
                <c:pt idx="17522">
                  <c:v>8.7620000000000005</c:v>
                </c:pt>
                <c:pt idx="17523">
                  <c:v>8.7629999999999999</c:v>
                </c:pt>
                <c:pt idx="17524">
                  <c:v>8.7629999999999999</c:v>
                </c:pt>
                <c:pt idx="17525">
                  <c:v>8.7639999999999993</c:v>
                </c:pt>
                <c:pt idx="17526">
                  <c:v>8.7639999999999993</c:v>
                </c:pt>
                <c:pt idx="17527">
                  <c:v>8.7650000000000006</c:v>
                </c:pt>
                <c:pt idx="17528">
                  <c:v>8.7650000000000006</c:v>
                </c:pt>
                <c:pt idx="17529">
                  <c:v>8.766</c:v>
                </c:pt>
                <c:pt idx="17530">
                  <c:v>8.766</c:v>
                </c:pt>
                <c:pt idx="17531">
                  <c:v>8.7669999999999995</c:v>
                </c:pt>
                <c:pt idx="17532">
                  <c:v>8.7669999999999995</c:v>
                </c:pt>
                <c:pt idx="17533">
                  <c:v>8.7680000000000007</c:v>
                </c:pt>
                <c:pt idx="17534">
                  <c:v>8.7680000000000007</c:v>
                </c:pt>
                <c:pt idx="17535">
                  <c:v>8.7690000000000001</c:v>
                </c:pt>
                <c:pt idx="17536">
                  <c:v>8.7690000000000001</c:v>
                </c:pt>
                <c:pt idx="17537">
                  <c:v>8.77</c:v>
                </c:pt>
                <c:pt idx="17538">
                  <c:v>8.77</c:v>
                </c:pt>
                <c:pt idx="17539">
                  <c:v>8.7710000000000008</c:v>
                </c:pt>
                <c:pt idx="17540">
                  <c:v>8.7710000000000008</c:v>
                </c:pt>
                <c:pt idx="17541">
                  <c:v>8.7720000000000002</c:v>
                </c:pt>
                <c:pt idx="17542">
                  <c:v>8.7720000000000002</c:v>
                </c:pt>
                <c:pt idx="17543">
                  <c:v>8.7729999999999997</c:v>
                </c:pt>
                <c:pt idx="17544">
                  <c:v>8.7729999999999997</c:v>
                </c:pt>
                <c:pt idx="17545">
                  <c:v>8.7739999999999991</c:v>
                </c:pt>
                <c:pt idx="17546">
                  <c:v>8.7739999999999991</c:v>
                </c:pt>
                <c:pt idx="17547">
                  <c:v>8.7750000000000004</c:v>
                </c:pt>
                <c:pt idx="17548">
                  <c:v>8.7750000000000004</c:v>
                </c:pt>
                <c:pt idx="17549">
                  <c:v>8.7759999999999998</c:v>
                </c:pt>
                <c:pt idx="17550">
                  <c:v>8.7759999999999998</c:v>
                </c:pt>
                <c:pt idx="17551">
                  <c:v>8.7769999999999992</c:v>
                </c:pt>
                <c:pt idx="17552">
                  <c:v>8.7769999999999992</c:v>
                </c:pt>
                <c:pt idx="17553">
                  <c:v>8.7780000000000005</c:v>
                </c:pt>
                <c:pt idx="17554">
                  <c:v>8.7780000000000005</c:v>
                </c:pt>
                <c:pt idx="17555">
                  <c:v>8.7789999999999999</c:v>
                </c:pt>
                <c:pt idx="17556">
                  <c:v>8.7789999999999999</c:v>
                </c:pt>
                <c:pt idx="17557">
                  <c:v>8.7799999999999994</c:v>
                </c:pt>
                <c:pt idx="17558">
                  <c:v>8.7799999999999994</c:v>
                </c:pt>
                <c:pt idx="17559">
                  <c:v>8.7810000000000006</c:v>
                </c:pt>
                <c:pt idx="17560">
                  <c:v>8.7810000000000006</c:v>
                </c:pt>
                <c:pt idx="17561">
                  <c:v>8.782</c:v>
                </c:pt>
                <c:pt idx="17562">
                  <c:v>8.782</c:v>
                </c:pt>
                <c:pt idx="17563">
                  <c:v>8.7829999999999995</c:v>
                </c:pt>
                <c:pt idx="17564">
                  <c:v>8.7829999999999995</c:v>
                </c:pt>
                <c:pt idx="17565">
                  <c:v>8.7840000000000007</c:v>
                </c:pt>
                <c:pt idx="17566">
                  <c:v>8.7840000000000007</c:v>
                </c:pt>
                <c:pt idx="17567">
                  <c:v>8.7850000000000001</c:v>
                </c:pt>
                <c:pt idx="17568">
                  <c:v>8.7850000000000001</c:v>
                </c:pt>
                <c:pt idx="17569">
                  <c:v>8.7859999999999996</c:v>
                </c:pt>
                <c:pt idx="17570">
                  <c:v>8.7859999999999996</c:v>
                </c:pt>
                <c:pt idx="17571">
                  <c:v>8.7870000000000008</c:v>
                </c:pt>
                <c:pt idx="17572">
                  <c:v>8.7870000000000008</c:v>
                </c:pt>
                <c:pt idx="17573">
                  <c:v>8.7880000000000003</c:v>
                </c:pt>
                <c:pt idx="17574">
                  <c:v>8.7880000000000003</c:v>
                </c:pt>
                <c:pt idx="17575">
                  <c:v>8.7889999999999997</c:v>
                </c:pt>
                <c:pt idx="17576">
                  <c:v>8.7889999999999997</c:v>
                </c:pt>
                <c:pt idx="17577">
                  <c:v>8.7899999999999991</c:v>
                </c:pt>
                <c:pt idx="17578">
                  <c:v>8.7899999999999991</c:v>
                </c:pt>
                <c:pt idx="17579">
                  <c:v>8.7910000000000004</c:v>
                </c:pt>
                <c:pt idx="17580">
                  <c:v>8.7910000000000004</c:v>
                </c:pt>
                <c:pt idx="17581">
                  <c:v>8.7919999999999998</c:v>
                </c:pt>
                <c:pt idx="17582">
                  <c:v>8.7919999999999998</c:v>
                </c:pt>
                <c:pt idx="17583">
                  <c:v>8.7929999999999993</c:v>
                </c:pt>
                <c:pt idx="17584">
                  <c:v>8.7929999999999993</c:v>
                </c:pt>
                <c:pt idx="17585">
                  <c:v>8.7940000000000005</c:v>
                </c:pt>
                <c:pt idx="17586">
                  <c:v>8.7940000000000005</c:v>
                </c:pt>
                <c:pt idx="17587">
                  <c:v>8.7949999999999999</c:v>
                </c:pt>
                <c:pt idx="17588">
                  <c:v>8.7949999999999999</c:v>
                </c:pt>
                <c:pt idx="17589">
                  <c:v>8.7959999999999994</c:v>
                </c:pt>
                <c:pt idx="17590">
                  <c:v>8.7959999999999994</c:v>
                </c:pt>
                <c:pt idx="17591">
                  <c:v>8.7970000000000006</c:v>
                </c:pt>
                <c:pt idx="17592">
                  <c:v>8.7970000000000006</c:v>
                </c:pt>
                <c:pt idx="17593">
                  <c:v>8.798</c:v>
                </c:pt>
                <c:pt idx="17594">
                  <c:v>8.798</c:v>
                </c:pt>
                <c:pt idx="17595">
                  <c:v>8.7989999999999995</c:v>
                </c:pt>
                <c:pt idx="17596">
                  <c:v>8.7989999999999995</c:v>
                </c:pt>
                <c:pt idx="17597">
                  <c:v>8.8000000000000007</c:v>
                </c:pt>
                <c:pt idx="17598">
                  <c:v>8.8000000000000007</c:v>
                </c:pt>
                <c:pt idx="17599">
                  <c:v>8.8010000000000002</c:v>
                </c:pt>
                <c:pt idx="17600">
                  <c:v>8.8010000000000002</c:v>
                </c:pt>
                <c:pt idx="17601">
                  <c:v>8.8019999999999996</c:v>
                </c:pt>
                <c:pt idx="17602">
                  <c:v>8.8019999999999996</c:v>
                </c:pt>
                <c:pt idx="17603">
                  <c:v>8.8030000000000008</c:v>
                </c:pt>
                <c:pt idx="17604">
                  <c:v>8.8030000000000008</c:v>
                </c:pt>
                <c:pt idx="17605">
                  <c:v>8.8040000000000003</c:v>
                </c:pt>
                <c:pt idx="17606">
                  <c:v>8.8040000000000003</c:v>
                </c:pt>
                <c:pt idx="17607">
                  <c:v>8.8049999999999997</c:v>
                </c:pt>
                <c:pt idx="17608">
                  <c:v>8.8049999999999997</c:v>
                </c:pt>
                <c:pt idx="17609">
                  <c:v>8.8059999999999992</c:v>
                </c:pt>
                <c:pt idx="17610">
                  <c:v>8.8059999999999992</c:v>
                </c:pt>
                <c:pt idx="17611">
                  <c:v>8.8070000000000004</c:v>
                </c:pt>
                <c:pt idx="17612">
                  <c:v>8.8070000000000004</c:v>
                </c:pt>
                <c:pt idx="17613">
                  <c:v>8.8079999999999998</c:v>
                </c:pt>
                <c:pt idx="17614">
                  <c:v>8.8079999999999998</c:v>
                </c:pt>
                <c:pt idx="17615">
                  <c:v>8.8089999999999993</c:v>
                </c:pt>
                <c:pt idx="17616">
                  <c:v>8.8089999999999993</c:v>
                </c:pt>
                <c:pt idx="17617">
                  <c:v>8.81</c:v>
                </c:pt>
                <c:pt idx="17618">
                  <c:v>8.81</c:v>
                </c:pt>
                <c:pt idx="17619">
                  <c:v>8.8109999999999999</c:v>
                </c:pt>
                <c:pt idx="17620">
                  <c:v>8.8109999999999999</c:v>
                </c:pt>
                <c:pt idx="17621">
                  <c:v>8.8119999999999994</c:v>
                </c:pt>
                <c:pt idx="17622">
                  <c:v>8.8119999999999994</c:v>
                </c:pt>
                <c:pt idx="17623">
                  <c:v>8.8130000000000006</c:v>
                </c:pt>
                <c:pt idx="17624">
                  <c:v>8.8130000000000006</c:v>
                </c:pt>
                <c:pt idx="17625">
                  <c:v>8.8140000000000001</c:v>
                </c:pt>
                <c:pt idx="17626">
                  <c:v>8.8140000000000001</c:v>
                </c:pt>
                <c:pt idx="17627">
                  <c:v>8.8149999999999995</c:v>
                </c:pt>
                <c:pt idx="17628">
                  <c:v>8.8149999999999995</c:v>
                </c:pt>
                <c:pt idx="17629">
                  <c:v>8.8160000000000007</c:v>
                </c:pt>
                <c:pt idx="17630">
                  <c:v>8.8160000000000007</c:v>
                </c:pt>
                <c:pt idx="17631">
                  <c:v>8.8170000000000002</c:v>
                </c:pt>
                <c:pt idx="17632">
                  <c:v>8.8170000000000002</c:v>
                </c:pt>
                <c:pt idx="17633">
                  <c:v>8.8179999999999996</c:v>
                </c:pt>
                <c:pt idx="17634">
                  <c:v>8.8179999999999996</c:v>
                </c:pt>
                <c:pt idx="17635">
                  <c:v>8.8190000000000008</c:v>
                </c:pt>
                <c:pt idx="17636">
                  <c:v>8.8190000000000008</c:v>
                </c:pt>
                <c:pt idx="17637">
                  <c:v>8.82</c:v>
                </c:pt>
                <c:pt idx="17638">
                  <c:v>8.82</c:v>
                </c:pt>
                <c:pt idx="17639">
                  <c:v>8.8209999999999997</c:v>
                </c:pt>
                <c:pt idx="17640">
                  <c:v>8.8209999999999997</c:v>
                </c:pt>
                <c:pt idx="17641">
                  <c:v>8.8219999999999992</c:v>
                </c:pt>
                <c:pt idx="17642">
                  <c:v>8.8219999999999992</c:v>
                </c:pt>
                <c:pt idx="17643">
                  <c:v>8.8230000000000004</c:v>
                </c:pt>
                <c:pt idx="17644">
                  <c:v>8.8230000000000004</c:v>
                </c:pt>
                <c:pt idx="17645">
                  <c:v>8.8239999999999998</c:v>
                </c:pt>
                <c:pt idx="17646">
                  <c:v>8.8239999999999998</c:v>
                </c:pt>
                <c:pt idx="17647">
                  <c:v>8.8249999999999993</c:v>
                </c:pt>
                <c:pt idx="17648">
                  <c:v>8.8249999999999993</c:v>
                </c:pt>
                <c:pt idx="17649">
                  <c:v>8.8260000000000005</c:v>
                </c:pt>
                <c:pt idx="17650">
                  <c:v>8.8260000000000005</c:v>
                </c:pt>
                <c:pt idx="17651">
                  <c:v>8.827</c:v>
                </c:pt>
                <c:pt idx="17652">
                  <c:v>8.827</c:v>
                </c:pt>
                <c:pt idx="17653">
                  <c:v>8.8279999999999994</c:v>
                </c:pt>
                <c:pt idx="17654">
                  <c:v>8.8279999999999994</c:v>
                </c:pt>
                <c:pt idx="17655">
                  <c:v>8.8290000000000006</c:v>
                </c:pt>
                <c:pt idx="17656">
                  <c:v>8.8290000000000006</c:v>
                </c:pt>
                <c:pt idx="17657">
                  <c:v>8.83</c:v>
                </c:pt>
                <c:pt idx="17658">
                  <c:v>8.83</c:v>
                </c:pt>
                <c:pt idx="17659">
                  <c:v>8.8309999999999995</c:v>
                </c:pt>
                <c:pt idx="17660">
                  <c:v>8.8309999999999995</c:v>
                </c:pt>
                <c:pt idx="17661">
                  <c:v>8.8320000000000007</c:v>
                </c:pt>
                <c:pt idx="17662">
                  <c:v>8.8320000000000007</c:v>
                </c:pt>
                <c:pt idx="17663">
                  <c:v>8.8330000000000002</c:v>
                </c:pt>
                <c:pt idx="17664">
                  <c:v>8.8330000000000002</c:v>
                </c:pt>
                <c:pt idx="17665">
                  <c:v>8.8339999999999996</c:v>
                </c:pt>
                <c:pt idx="17666">
                  <c:v>8.8339999999999996</c:v>
                </c:pt>
                <c:pt idx="17667">
                  <c:v>8.8350000000000009</c:v>
                </c:pt>
                <c:pt idx="17668">
                  <c:v>8.8350000000000009</c:v>
                </c:pt>
                <c:pt idx="17669">
                  <c:v>8.8360000000000003</c:v>
                </c:pt>
                <c:pt idx="17670">
                  <c:v>8.8360000000000003</c:v>
                </c:pt>
                <c:pt idx="17671">
                  <c:v>8.8369999999999997</c:v>
                </c:pt>
                <c:pt idx="17672">
                  <c:v>8.8369999999999997</c:v>
                </c:pt>
                <c:pt idx="17673">
                  <c:v>8.8379999999999992</c:v>
                </c:pt>
                <c:pt idx="17674">
                  <c:v>8.8379999999999992</c:v>
                </c:pt>
                <c:pt idx="17675">
                  <c:v>8.8390000000000004</c:v>
                </c:pt>
                <c:pt idx="17676">
                  <c:v>8.8390000000000004</c:v>
                </c:pt>
                <c:pt idx="17677">
                  <c:v>8.84</c:v>
                </c:pt>
                <c:pt idx="17678">
                  <c:v>8.84</c:v>
                </c:pt>
                <c:pt idx="17679">
                  <c:v>8.8409999999999993</c:v>
                </c:pt>
                <c:pt idx="17680">
                  <c:v>8.8409999999999993</c:v>
                </c:pt>
                <c:pt idx="17681">
                  <c:v>8.8420000000000005</c:v>
                </c:pt>
                <c:pt idx="17682">
                  <c:v>8.8420000000000005</c:v>
                </c:pt>
                <c:pt idx="17683">
                  <c:v>8.843</c:v>
                </c:pt>
                <c:pt idx="17684">
                  <c:v>8.843</c:v>
                </c:pt>
                <c:pt idx="17685">
                  <c:v>8.8439999999999994</c:v>
                </c:pt>
                <c:pt idx="17686">
                  <c:v>8.8439999999999994</c:v>
                </c:pt>
                <c:pt idx="17687">
                  <c:v>8.8450000000000006</c:v>
                </c:pt>
                <c:pt idx="17688">
                  <c:v>8.8450000000000006</c:v>
                </c:pt>
                <c:pt idx="17689">
                  <c:v>8.8460000000000001</c:v>
                </c:pt>
                <c:pt idx="17690">
                  <c:v>8.8460000000000001</c:v>
                </c:pt>
                <c:pt idx="17691">
                  <c:v>8.8469999999999995</c:v>
                </c:pt>
                <c:pt idx="17692">
                  <c:v>8.8469999999999995</c:v>
                </c:pt>
                <c:pt idx="17693">
                  <c:v>8.8480000000000008</c:v>
                </c:pt>
                <c:pt idx="17694">
                  <c:v>8.8480000000000008</c:v>
                </c:pt>
                <c:pt idx="17695">
                  <c:v>8.8490000000000002</c:v>
                </c:pt>
                <c:pt idx="17696">
                  <c:v>8.8490000000000002</c:v>
                </c:pt>
                <c:pt idx="17697">
                  <c:v>8.85</c:v>
                </c:pt>
                <c:pt idx="17698">
                  <c:v>8.85</c:v>
                </c:pt>
                <c:pt idx="17699">
                  <c:v>8.8510000000000009</c:v>
                </c:pt>
                <c:pt idx="17700">
                  <c:v>8.8510000000000009</c:v>
                </c:pt>
                <c:pt idx="17701">
                  <c:v>8.8520000000000003</c:v>
                </c:pt>
                <c:pt idx="17702">
                  <c:v>8.8520000000000003</c:v>
                </c:pt>
                <c:pt idx="17703">
                  <c:v>8.8529999999999998</c:v>
                </c:pt>
                <c:pt idx="17704">
                  <c:v>8.8529999999999998</c:v>
                </c:pt>
                <c:pt idx="17705">
                  <c:v>8.8539999999999992</c:v>
                </c:pt>
                <c:pt idx="17706">
                  <c:v>8.8539999999999992</c:v>
                </c:pt>
                <c:pt idx="17707">
                  <c:v>8.8550000000000004</c:v>
                </c:pt>
                <c:pt idx="17708">
                  <c:v>8.8550000000000004</c:v>
                </c:pt>
                <c:pt idx="17709">
                  <c:v>8.8559999999999999</c:v>
                </c:pt>
                <c:pt idx="17710">
                  <c:v>8.8559999999999999</c:v>
                </c:pt>
                <c:pt idx="17711">
                  <c:v>8.8569999999999993</c:v>
                </c:pt>
                <c:pt idx="17712">
                  <c:v>8.8569999999999993</c:v>
                </c:pt>
                <c:pt idx="17713">
                  <c:v>8.8580000000000005</c:v>
                </c:pt>
                <c:pt idx="17714">
                  <c:v>8.8580000000000005</c:v>
                </c:pt>
                <c:pt idx="17715">
                  <c:v>8.859</c:v>
                </c:pt>
                <c:pt idx="17716">
                  <c:v>8.859</c:v>
                </c:pt>
                <c:pt idx="17717">
                  <c:v>8.86</c:v>
                </c:pt>
                <c:pt idx="17718">
                  <c:v>8.86</c:v>
                </c:pt>
                <c:pt idx="17719">
                  <c:v>8.8610000000000007</c:v>
                </c:pt>
                <c:pt idx="17720">
                  <c:v>8.8610000000000007</c:v>
                </c:pt>
                <c:pt idx="17721">
                  <c:v>8.8620000000000001</c:v>
                </c:pt>
                <c:pt idx="17722">
                  <c:v>8.8620000000000001</c:v>
                </c:pt>
                <c:pt idx="17723">
                  <c:v>8.8629999999999995</c:v>
                </c:pt>
                <c:pt idx="17724">
                  <c:v>8.8629999999999995</c:v>
                </c:pt>
                <c:pt idx="17725">
                  <c:v>8.8640000000000008</c:v>
                </c:pt>
                <c:pt idx="17726">
                  <c:v>8.8640000000000008</c:v>
                </c:pt>
                <c:pt idx="17727">
                  <c:v>8.8650000000000002</c:v>
                </c:pt>
                <c:pt idx="17728">
                  <c:v>8.8650000000000002</c:v>
                </c:pt>
                <c:pt idx="17729">
                  <c:v>8.8659999999999997</c:v>
                </c:pt>
                <c:pt idx="17730">
                  <c:v>8.8659999999999997</c:v>
                </c:pt>
                <c:pt idx="17731">
                  <c:v>8.8670000000000009</c:v>
                </c:pt>
                <c:pt idx="17732">
                  <c:v>8.8670000000000009</c:v>
                </c:pt>
                <c:pt idx="17733">
                  <c:v>8.8680000000000003</c:v>
                </c:pt>
                <c:pt idx="17734">
                  <c:v>8.8680000000000003</c:v>
                </c:pt>
                <c:pt idx="17735">
                  <c:v>8.8689999999999998</c:v>
                </c:pt>
                <c:pt idx="17736">
                  <c:v>8.8689999999999998</c:v>
                </c:pt>
                <c:pt idx="17737">
                  <c:v>8.8699999999999992</c:v>
                </c:pt>
                <c:pt idx="17738">
                  <c:v>8.8699999999999992</c:v>
                </c:pt>
                <c:pt idx="17739">
                  <c:v>8.8710000000000004</c:v>
                </c:pt>
                <c:pt idx="17740">
                  <c:v>8.8710000000000004</c:v>
                </c:pt>
                <c:pt idx="17741">
                  <c:v>8.8719999999999999</c:v>
                </c:pt>
                <c:pt idx="17742">
                  <c:v>8.8719999999999999</c:v>
                </c:pt>
                <c:pt idx="17743">
                  <c:v>8.8729999999999993</c:v>
                </c:pt>
                <c:pt idx="17744">
                  <c:v>8.8729999999999993</c:v>
                </c:pt>
                <c:pt idx="17745">
                  <c:v>8.8740000000000006</c:v>
                </c:pt>
                <c:pt idx="17746">
                  <c:v>8.8740000000000006</c:v>
                </c:pt>
                <c:pt idx="17747">
                  <c:v>8.875</c:v>
                </c:pt>
                <c:pt idx="17748">
                  <c:v>8.875</c:v>
                </c:pt>
                <c:pt idx="17749">
                  <c:v>8.8759999999999994</c:v>
                </c:pt>
                <c:pt idx="17750">
                  <c:v>8.8759999999999994</c:v>
                </c:pt>
                <c:pt idx="17751">
                  <c:v>8.8770000000000007</c:v>
                </c:pt>
                <c:pt idx="17752">
                  <c:v>8.8770000000000007</c:v>
                </c:pt>
                <c:pt idx="17753">
                  <c:v>8.8780000000000001</c:v>
                </c:pt>
                <c:pt idx="17754">
                  <c:v>8.8780000000000001</c:v>
                </c:pt>
                <c:pt idx="17755">
                  <c:v>8.8789999999999996</c:v>
                </c:pt>
                <c:pt idx="17756">
                  <c:v>8.8789999999999996</c:v>
                </c:pt>
                <c:pt idx="17757">
                  <c:v>8.8800000000000008</c:v>
                </c:pt>
                <c:pt idx="17758">
                  <c:v>8.8800000000000008</c:v>
                </c:pt>
                <c:pt idx="17759">
                  <c:v>8.8810000000000002</c:v>
                </c:pt>
                <c:pt idx="17760">
                  <c:v>8.8810000000000002</c:v>
                </c:pt>
                <c:pt idx="17761">
                  <c:v>8.8819999999999997</c:v>
                </c:pt>
                <c:pt idx="17762">
                  <c:v>8.8819999999999997</c:v>
                </c:pt>
                <c:pt idx="17763">
                  <c:v>8.8829999999999991</c:v>
                </c:pt>
                <c:pt idx="17764">
                  <c:v>8.8829999999999991</c:v>
                </c:pt>
                <c:pt idx="17765">
                  <c:v>8.8840000000000003</c:v>
                </c:pt>
                <c:pt idx="17766">
                  <c:v>8.8840000000000003</c:v>
                </c:pt>
                <c:pt idx="17767">
                  <c:v>8.8849999999999998</c:v>
                </c:pt>
                <c:pt idx="17768">
                  <c:v>8.8849999999999998</c:v>
                </c:pt>
                <c:pt idx="17769">
                  <c:v>8.8859999999999992</c:v>
                </c:pt>
                <c:pt idx="17770">
                  <c:v>8.8859999999999992</c:v>
                </c:pt>
                <c:pt idx="17771">
                  <c:v>8.8870000000000005</c:v>
                </c:pt>
                <c:pt idx="17772">
                  <c:v>8.8870000000000005</c:v>
                </c:pt>
                <c:pt idx="17773">
                  <c:v>8.8879999999999999</c:v>
                </c:pt>
                <c:pt idx="17774">
                  <c:v>8.8879999999999999</c:v>
                </c:pt>
                <c:pt idx="17775">
                  <c:v>8.8889999999999993</c:v>
                </c:pt>
                <c:pt idx="17776">
                  <c:v>8.8889999999999993</c:v>
                </c:pt>
                <c:pt idx="17777">
                  <c:v>8.89</c:v>
                </c:pt>
                <c:pt idx="17778">
                  <c:v>8.89</c:v>
                </c:pt>
                <c:pt idx="17779">
                  <c:v>8.891</c:v>
                </c:pt>
                <c:pt idx="17780">
                  <c:v>8.891</c:v>
                </c:pt>
                <c:pt idx="17781">
                  <c:v>8.8919999999999995</c:v>
                </c:pt>
                <c:pt idx="17782">
                  <c:v>8.8919999999999995</c:v>
                </c:pt>
                <c:pt idx="17783">
                  <c:v>8.8930000000000007</c:v>
                </c:pt>
                <c:pt idx="17784">
                  <c:v>8.8930000000000007</c:v>
                </c:pt>
                <c:pt idx="17785">
                  <c:v>8.8940000000000001</c:v>
                </c:pt>
                <c:pt idx="17786">
                  <c:v>8.8940000000000001</c:v>
                </c:pt>
                <c:pt idx="17787">
                  <c:v>8.8949999999999996</c:v>
                </c:pt>
                <c:pt idx="17788">
                  <c:v>8.8949999999999996</c:v>
                </c:pt>
                <c:pt idx="17789">
                  <c:v>8.8960000000000008</c:v>
                </c:pt>
                <c:pt idx="17790">
                  <c:v>8.8960000000000008</c:v>
                </c:pt>
                <c:pt idx="17791">
                  <c:v>8.8970000000000002</c:v>
                </c:pt>
                <c:pt idx="17792">
                  <c:v>8.8970000000000002</c:v>
                </c:pt>
                <c:pt idx="17793">
                  <c:v>8.8979999999999997</c:v>
                </c:pt>
                <c:pt idx="17794">
                  <c:v>8.8979999999999997</c:v>
                </c:pt>
                <c:pt idx="17795">
                  <c:v>8.8989999999999991</c:v>
                </c:pt>
                <c:pt idx="17796">
                  <c:v>8.8989999999999991</c:v>
                </c:pt>
                <c:pt idx="17797">
                  <c:v>8.9</c:v>
                </c:pt>
                <c:pt idx="17798">
                  <c:v>8.9</c:v>
                </c:pt>
                <c:pt idx="17799">
                  <c:v>8.9009999999999998</c:v>
                </c:pt>
                <c:pt idx="17800">
                  <c:v>8.9009999999999998</c:v>
                </c:pt>
                <c:pt idx="17801">
                  <c:v>8.9019999999999992</c:v>
                </c:pt>
                <c:pt idx="17802">
                  <c:v>8.9019999999999992</c:v>
                </c:pt>
                <c:pt idx="17803">
                  <c:v>8.9030000000000005</c:v>
                </c:pt>
                <c:pt idx="17804">
                  <c:v>8.9030000000000005</c:v>
                </c:pt>
                <c:pt idx="17805">
                  <c:v>8.9039999999999999</c:v>
                </c:pt>
                <c:pt idx="17806">
                  <c:v>8.9039999999999999</c:v>
                </c:pt>
                <c:pt idx="17807">
                  <c:v>8.9049999999999994</c:v>
                </c:pt>
                <c:pt idx="17808">
                  <c:v>8.9049999999999994</c:v>
                </c:pt>
                <c:pt idx="17809">
                  <c:v>8.9060000000000006</c:v>
                </c:pt>
                <c:pt idx="17810">
                  <c:v>8.9060000000000006</c:v>
                </c:pt>
                <c:pt idx="17811">
                  <c:v>8.907</c:v>
                </c:pt>
                <c:pt idx="17812">
                  <c:v>8.907</c:v>
                </c:pt>
                <c:pt idx="17813">
                  <c:v>8.9079999999999995</c:v>
                </c:pt>
                <c:pt idx="17814">
                  <c:v>8.9079999999999995</c:v>
                </c:pt>
                <c:pt idx="17815">
                  <c:v>8.9090000000000007</c:v>
                </c:pt>
                <c:pt idx="17816">
                  <c:v>8.9090000000000007</c:v>
                </c:pt>
                <c:pt idx="17817">
                  <c:v>8.91</c:v>
                </c:pt>
                <c:pt idx="17818">
                  <c:v>8.91</c:v>
                </c:pt>
                <c:pt idx="17819">
                  <c:v>8.9109999999999996</c:v>
                </c:pt>
                <c:pt idx="17820">
                  <c:v>8.9109999999999996</c:v>
                </c:pt>
                <c:pt idx="17821">
                  <c:v>8.9120000000000008</c:v>
                </c:pt>
                <c:pt idx="17822">
                  <c:v>8.9120000000000008</c:v>
                </c:pt>
                <c:pt idx="17823">
                  <c:v>8.9130000000000003</c:v>
                </c:pt>
                <c:pt idx="17824">
                  <c:v>8.9130000000000003</c:v>
                </c:pt>
                <c:pt idx="17825">
                  <c:v>8.9139999999999997</c:v>
                </c:pt>
                <c:pt idx="17826">
                  <c:v>8.9139999999999997</c:v>
                </c:pt>
                <c:pt idx="17827">
                  <c:v>8.9149999999999991</c:v>
                </c:pt>
                <c:pt idx="17828">
                  <c:v>8.9149999999999991</c:v>
                </c:pt>
                <c:pt idx="17829">
                  <c:v>8.9160000000000004</c:v>
                </c:pt>
                <c:pt idx="17830">
                  <c:v>8.9160000000000004</c:v>
                </c:pt>
                <c:pt idx="17831">
                  <c:v>8.9169999999999998</c:v>
                </c:pt>
                <c:pt idx="17832">
                  <c:v>8.9169999999999998</c:v>
                </c:pt>
                <c:pt idx="17833">
                  <c:v>8.9179999999999993</c:v>
                </c:pt>
                <c:pt idx="17834">
                  <c:v>8.9179999999999993</c:v>
                </c:pt>
                <c:pt idx="17835">
                  <c:v>8.9190000000000005</c:v>
                </c:pt>
                <c:pt idx="17836">
                  <c:v>8.9190000000000005</c:v>
                </c:pt>
                <c:pt idx="17837">
                  <c:v>8.92</c:v>
                </c:pt>
                <c:pt idx="17838">
                  <c:v>8.92</c:v>
                </c:pt>
                <c:pt idx="17839">
                  <c:v>8.9209999999999994</c:v>
                </c:pt>
                <c:pt idx="17840">
                  <c:v>8.9209999999999994</c:v>
                </c:pt>
                <c:pt idx="17841">
                  <c:v>8.9220000000000006</c:v>
                </c:pt>
                <c:pt idx="17842">
                  <c:v>8.9220000000000006</c:v>
                </c:pt>
                <c:pt idx="17843">
                  <c:v>8.923</c:v>
                </c:pt>
                <c:pt idx="17844">
                  <c:v>8.923</c:v>
                </c:pt>
                <c:pt idx="17845">
                  <c:v>8.9239999999999995</c:v>
                </c:pt>
                <c:pt idx="17846">
                  <c:v>8.9239999999999995</c:v>
                </c:pt>
                <c:pt idx="17847">
                  <c:v>8.9250000000000007</c:v>
                </c:pt>
                <c:pt idx="17848">
                  <c:v>8.9250000000000007</c:v>
                </c:pt>
                <c:pt idx="17849">
                  <c:v>8.9260000000000002</c:v>
                </c:pt>
                <c:pt idx="17850">
                  <c:v>8.9260000000000002</c:v>
                </c:pt>
                <c:pt idx="17851">
                  <c:v>8.9269999999999996</c:v>
                </c:pt>
                <c:pt idx="17852">
                  <c:v>8.9269999999999996</c:v>
                </c:pt>
                <c:pt idx="17853">
                  <c:v>8.9280000000000008</c:v>
                </c:pt>
                <c:pt idx="17854">
                  <c:v>8.9280000000000008</c:v>
                </c:pt>
                <c:pt idx="17855">
                  <c:v>8.9290000000000003</c:v>
                </c:pt>
                <c:pt idx="17856">
                  <c:v>8.9290000000000003</c:v>
                </c:pt>
                <c:pt idx="17857">
                  <c:v>8.93</c:v>
                </c:pt>
                <c:pt idx="17858">
                  <c:v>8.93</c:v>
                </c:pt>
                <c:pt idx="17859">
                  <c:v>8.9309999999999992</c:v>
                </c:pt>
                <c:pt idx="17860">
                  <c:v>8.9309999999999992</c:v>
                </c:pt>
                <c:pt idx="17861">
                  <c:v>8.9320000000000004</c:v>
                </c:pt>
                <c:pt idx="17862">
                  <c:v>8.9320000000000004</c:v>
                </c:pt>
                <c:pt idx="17863">
                  <c:v>8.9329999999999998</c:v>
                </c:pt>
                <c:pt idx="17864">
                  <c:v>8.9329999999999998</c:v>
                </c:pt>
                <c:pt idx="17865">
                  <c:v>8.9339999999999993</c:v>
                </c:pt>
                <c:pt idx="17866">
                  <c:v>8.9339999999999993</c:v>
                </c:pt>
                <c:pt idx="17867">
                  <c:v>8.9350000000000005</c:v>
                </c:pt>
                <c:pt idx="17868">
                  <c:v>8.9350000000000005</c:v>
                </c:pt>
                <c:pt idx="17869">
                  <c:v>8.9359999999999999</c:v>
                </c:pt>
                <c:pt idx="17870">
                  <c:v>8.9359999999999999</c:v>
                </c:pt>
                <c:pt idx="17871">
                  <c:v>8.9369999999999994</c:v>
                </c:pt>
                <c:pt idx="17872">
                  <c:v>8.9369999999999994</c:v>
                </c:pt>
                <c:pt idx="17873">
                  <c:v>8.9380000000000006</c:v>
                </c:pt>
                <c:pt idx="17874">
                  <c:v>8.9380000000000006</c:v>
                </c:pt>
                <c:pt idx="17875">
                  <c:v>8.9390000000000001</c:v>
                </c:pt>
                <c:pt idx="17876">
                  <c:v>8.9390000000000001</c:v>
                </c:pt>
                <c:pt idx="17877">
                  <c:v>8.94</c:v>
                </c:pt>
                <c:pt idx="17878">
                  <c:v>8.94</c:v>
                </c:pt>
                <c:pt idx="17879">
                  <c:v>8.9410000000000007</c:v>
                </c:pt>
                <c:pt idx="17880">
                  <c:v>8.9410000000000007</c:v>
                </c:pt>
                <c:pt idx="17881">
                  <c:v>8.9420000000000002</c:v>
                </c:pt>
                <c:pt idx="17882">
                  <c:v>8.9420000000000002</c:v>
                </c:pt>
                <c:pt idx="17883">
                  <c:v>8.9429999999999996</c:v>
                </c:pt>
                <c:pt idx="17884">
                  <c:v>8.9429999999999996</c:v>
                </c:pt>
                <c:pt idx="17885">
                  <c:v>8.9440000000000008</c:v>
                </c:pt>
                <c:pt idx="17886">
                  <c:v>8.9440000000000008</c:v>
                </c:pt>
                <c:pt idx="17887">
                  <c:v>8.9450000000000003</c:v>
                </c:pt>
                <c:pt idx="17888">
                  <c:v>8.9450000000000003</c:v>
                </c:pt>
                <c:pt idx="17889">
                  <c:v>8.9459999999999997</c:v>
                </c:pt>
                <c:pt idx="17890">
                  <c:v>8.9459999999999997</c:v>
                </c:pt>
                <c:pt idx="17891">
                  <c:v>8.9469999999999992</c:v>
                </c:pt>
                <c:pt idx="17892">
                  <c:v>8.9469999999999992</c:v>
                </c:pt>
                <c:pt idx="17893">
                  <c:v>8.9480000000000004</c:v>
                </c:pt>
                <c:pt idx="17894">
                  <c:v>8.9480000000000004</c:v>
                </c:pt>
                <c:pt idx="17895">
                  <c:v>8.9489999999999998</c:v>
                </c:pt>
                <c:pt idx="17896">
                  <c:v>8.9489999999999998</c:v>
                </c:pt>
                <c:pt idx="17897">
                  <c:v>8.9499999999999993</c:v>
                </c:pt>
                <c:pt idx="17898">
                  <c:v>8.9499999999999993</c:v>
                </c:pt>
                <c:pt idx="17899">
                  <c:v>8.9510000000000005</c:v>
                </c:pt>
                <c:pt idx="17900">
                  <c:v>8.9510000000000005</c:v>
                </c:pt>
                <c:pt idx="17901">
                  <c:v>8.952</c:v>
                </c:pt>
                <c:pt idx="17902">
                  <c:v>8.952</c:v>
                </c:pt>
                <c:pt idx="17903">
                  <c:v>8.9529999999999994</c:v>
                </c:pt>
                <c:pt idx="17904">
                  <c:v>8.9529999999999994</c:v>
                </c:pt>
                <c:pt idx="17905">
                  <c:v>8.9540000000000006</c:v>
                </c:pt>
                <c:pt idx="17906">
                  <c:v>8.9540000000000006</c:v>
                </c:pt>
                <c:pt idx="17907">
                  <c:v>8.9550000000000001</c:v>
                </c:pt>
                <c:pt idx="17908">
                  <c:v>8.9550000000000001</c:v>
                </c:pt>
                <c:pt idx="17909">
                  <c:v>8.9559999999999995</c:v>
                </c:pt>
                <c:pt idx="17910">
                  <c:v>8.9559999999999995</c:v>
                </c:pt>
                <c:pt idx="17911">
                  <c:v>8.9570000000000007</c:v>
                </c:pt>
                <c:pt idx="17912">
                  <c:v>8.9570000000000007</c:v>
                </c:pt>
                <c:pt idx="17913">
                  <c:v>8.9580000000000002</c:v>
                </c:pt>
                <c:pt idx="17914">
                  <c:v>8.9580000000000002</c:v>
                </c:pt>
                <c:pt idx="17915">
                  <c:v>8.9589999999999996</c:v>
                </c:pt>
                <c:pt idx="17916">
                  <c:v>8.9589999999999996</c:v>
                </c:pt>
                <c:pt idx="17917">
                  <c:v>8.9600000000000009</c:v>
                </c:pt>
                <c:pt idx="17918">
                  <c:v>8.9600000000000009</c:v>
                </c:pt>
                <c:pt idx="17919">
                  <c:v>8.9610000000000003</c:v>
                </c:pt>
                <c:pt idx="17920">
                  <c:v>8.9610000000000003</c:v>
                </c:pt>
                <c:pt idx="17921">
                  <c:v>8.9619999999999997</c:v>
                </c:pt>
                <c:pt idx="17922">
                  <c:v>8.9619999999999997</c:v>
                </c:pt>
                <c:pt idx="17923">
                  <c:v>8.9629999999999992</c:v>
                </c:pt>
                <c:pt idx="17924">
                  <c:v>8.9629999999999992</c:v>
                </c:pt>
                <c:pt idx="17925">
                  <c:v>8.9640000000000004</c:v>
                </c:pt>
                <c:pt idx="17926">
                  <c:v>8.9640000000000004</c:v>
                </c:pt>
                <c:pt idx="17927">
                  <c:v>8.9649999999999999</c:v>
                </c:pt>
                <c:pt idx="17928">
                  <c:v>8.9649999999999999</c:v>
                </c:pt>
                <c:pt idx="17929">
                  <c:v>8.9659999999999993</c:v>
                </c:pt>
                <c:pt idx="17930">
                  <c:v>8.9659999999999993</c:v>
                </c:pt>
                <c:pt idx="17931">
                  <c:v>8.9670000000000005</c:v>
                </c:pt>
                <c:pt idx="17932">
                  <c:v>8.9670000000000005</c:v>
                </c:pt>
                <c:pt idx="17933">
                  <c:v>8.968</c:v>
                </c:pt>
                <c:pt idx="17934">
                  <c:v>8.968</c:v>
                </c:pt>
                <c:pt idx="17935">
                  <c:v>8.9689999999999994</c:v>
                </c:pt>
                <c:pt idx="17936">
                  <c:v>8.9689999999999994</c:v>
                </c:pt>
                <c:pt idx="17937">
                  <c:v>8.9700000000000006</c:v>
                </c:pt>
                <c:pt idx="17938">
                  <c:v>8.9700000000000006</c:v>
                </c:pt>
                <c:pt idx="17939">
                  <c:v>8.9710000000000001</c:v>
                </c:pt>
                <c:pt idx="17940">
                  <c:v>8.9710000000000001</c:v>
                </c:pt>
                <c:pt idx="17941">
                  <c:v>8.9719999999999995</c:v>
                </c:pt>
                <c:pt idx="17942">
                  <c:v>8.9719999999999995</c:v>
                </c:pt>
                <c:pt idx="17943">
                  <c:v>8.9730000000000008</c:v>
                </c:pt>
                <c:pt idx="17944">
                  <c:v>8.9730000000000008</c:v>
                </c:pt>
                <c:pt idx="17945">
                  <c:v>8.9740000000000002</c:v>
                </c:pt>
                <c:pt idx="17946">
                  <c:v>8.9740000000000002</c:v>
                </c:pt>
                <c:pt idx="17947">
                  <c:v>8.9749999999999996</c:v>
                </c:pt>
                <c:pt idx="17948">
                  <c:v>8.9749999999999996</c:v>
                </c:pt>
                <c:pt idx="17949">
                  <c:v>8.9760000000000009</c:v>
                </c:pt>
                <c:pt idx="17950">
                  <c:v>8.9760000000000009</c:v>
                </c:pt>
                <c:pt idx="17951">
                  <c:v>8.9770000000000003</c:v>
                </c:pt>
                <c:pt idx="17952">
                  <c:v>8.9770000000000003</c:v>
                </c:pt>
                <c:pt idx="17953">
                  <c:v>8.9779999999999998</c:v>
                </c:pt>
                <c:pt idx="17954">
                  <c:v>8.9779999999999998</c:v>
                </c:pt>
                <c:pt idx="17955">
                  <c:v>8.9789999999999992</c:v>
                </c:pt>
                <c:pt idx="17956">
                  <c:v>8.9789999999999992</c:v>
                </c:pt>
                <c:pt idx="17957">
                  <c:v>8.98</c:v>
                </c:pt>
                <c:pt idx="17958">
                  <c:v>8.98</c:v>
                </c:pt>
                <c:pt idx="17959">
                  <c:v>8.9809999999999999</c:v>
                </c:pt>
                <c:pt idx="17960">
                  <c:v>8.9809999999999999</c:v>
                </c:pt>
                <c:pt idx="17961">
                  <c:v>8.9819999999999993</c:v>
                </c:pt>
                <c:pt idx="17962">
                  <c:v>8.9819999999999993</c:v>
                </c:pt>
                <c:pt idx="17963">
                  <c:v>8.9830000000000005</c:v>
                </c:pt>
                <c:pt idx="17964">
                  <c:v>8.9830000000000005</c:v>
                </c:pt>
                <c:pt idx="17965">
                  <c:v>8.984</c:v>
                </c:pt>
                <c:pt idx="17966">
                  <c:v>8.984</c:v>
                </c:pt>
                <c:pt idx="17967">
                  <c:v>8.9849999999999994</c:v>
                </c:pt>
                <c:pt idx="17968">
                  <c:v>8.9849999999999994</c:v>
                </c:pt>
                <c:pt idx="17969">
                  <c:v>8.9860000000000007</c:v>
                </c:pt>
                <c:pt idx="17970">
                  <c:v>8.9860000000000007</c:v>
                </c:pt>
                <c:pt idx="17971">
                  <c:v>8.9870000000000001</c:v>
                </c:pt>
                <c:pt idx="17972">
                  <c:v>8.9870000000000001</c:v>
                </c:pt>
                <c:pt idx="17973">
                  <c:v>8.9879999999999995</c:v>
                </c:pt>
                <c:pt idx="17974">
                  <c:v>8.9879999999999995</c:v>
                </c:pt>
                <c:pt idx="17975">
                  <c:v>8.9890000000000008</c:v>
                </c:pt>
                <c:pt idx="17976">
                  <c:v>8.9890000000000008</c:v>
                </c:pt>
                <c:pt idx="17977">
                  <c:v>8.99</c:v>
                </c:pt>
                <c:pt idx="17978">
                  <c:v>8.99</c:v>
                </c:pt>
                <c:pt idx="17979">
                  <c:v>8.9909999999999997</c:v>
                </c:pt>
                <c:pt idx="17980">
                  <c:v>8.9909999999999997</c:v>
                </c:pt>
                <c:pt idx="17981">
                  <c:v>8.9920000000000009</c:v>
                </c:pt>
                <c:pt idx="17982">
                  <c:v>8.9920000000000009</c:v>
                </c:pt>
                <c:pt idx="17983">
                  <c:v>8.9930000000000003</c:v>
                </c:pt>
                <c:pt idx="17984">
                  <c:v>8.9930000000000003</c:v>
                </c:pt>
                <c:pt idx="17985">
                  <c:v>8.9939999999999998</c:v>
                </c:pt>
                <c:pt idx="17986">
                  <c:v>8.9939999999999998</c:v>
                </c:pt>
                <c:pt idx="17987">
                  <c:v>8.9949999999999992</c:v>
                </c:pt>
                <c:pt idx="17988">
                  <c:v>8.9949999999999992</c:v>
                </c:pt>
                <c:pt idx="17989">
                  <c:v>8.9960000000000004</c:v>
                </c:pt>
                <c:pt idx="17990">
                  <c:v>8.9960000000000004</c:v>
                </c:pt>
                <c:pt idx="17991">
                  <c:v>8.9969999999999999</c:v>
                </c:pt>
                <c:pt idx="17992">
                  <c:v>8.9969999999999999</c:v>
                </c:pt>
                <c:pt idx="17993">
                  <c:v>8.9979999999999993</c:v>
                </c:pt>
                <c:pt idx="17994">
                  <c:v>8.9979999999999993</c:v>
                </c:pt>
                <c:pt idx="17995">
                  <c:v>8.9990000000000006</c:v>
                </c:pt>
                <c:pt idx="17996">
                  <c:v>8.9990000000000006</c:v>
                </c:pt>
                <c:pt idx="17997">
                  <c:v>9</c:v>
                </c:pt>
                <c:pt idx="17998">
                  <c:v>9</c:v>
                </c:pt>
                <c:pt idx="17999">
                  <c:v>9.0009999999999994</c:v>
                </c:pt>
                <c:pt idx="18000">
                  <c:v>9.0009999999999994</c:v>
                </c:pt>
                <c:pt idx="18001">
                  <c:v>9.0020000000000007</c:v>
                </c:pt>
                <c:pt idx="18002">
                  <c:v>9.0020000000000007</c:v>
                </c:pt>
                <c:pt idx="18003">
                  <c:v>9.0030000000000001</c:v>
                </c:pt>
                <c:pt idx="18004">
                  <c:v>9.0030000000000001</c:v>
                </c:pt>
                <c:pt idx="18005">
                  <c:v>9.0039999999999996</c:v>
                </c:pt>
                <c:pt idx="18006">
                  <c:v>9.0039999999999996</c:v>
                </c:pt>
                <c:pt idx="18007">
                  <c:v>9.0050000000000008</c:v>
                </c:pt>
                <c:pt idx="18008">
                  <c:v>9.0050000000000008</c:v>
                </c:pt>
                <c:pt idx="18009">
                  <c:v>9.0060000000000002</c:v>
                </c:pt>
                <c:pt idx="18010">
                  <c:v>9.0060000000000002</c:v>
                </c:pt>
                <c:pt idx="18011">
                  <c:v>9.0069999999999997</c:v>
                </c:pt>
                <c:pt idx="18012">
                  <c:v>9.0069999999999997</c:v>
                </c:pt>
                <c:pt idx="18013">
                  <c:v>9.0079999999999991</c:v>
                </c:pt>
                <c:pt idx="18014">
                  <c:v>9.0079999999999991</c:v>
                </c:pt>
                <c:pt idx="18015">
                  <c:v>9.0090000000000003</c:v>
                </c:pt>
                <c:pt idx="18016">
                  <c:v>9.0090000000000003</c:v>
                </c:pt>
                <c:pt idx="18017">
                  <c:v>9.01</c:v>
                </c:pt>
                <c:pt idx="18018">
                  <c:v>9.01</c:v>
                </c:pt>
                <c:pt idx="18019">
                  <c:v>9.0109999999999992</c:v>
                </c:pt>
                <c:pt idx="18020">
                  <c:v>9.0109999999999992</c:v>
                </c:pt>
                <c:pt idx="18021">
                  <c:v>9.0120000000000005</c:v>
                </c:pt>
                <c:pt idx="18022">
                  <c:v>9.0120000000000005</c:v>
                </c:pt>
                <c:pt idx="18023">
                  <c:v>9.0129999999999999</c:v>
                </c:pt>
                <c:pt idx="18024">
                  <c:v>9.0129999999999999</c:v>
                </c:pt>
                <c:pt idx="18025">
                  <c:v>9.0139999999999993</c:v>
                </c:pt>
                <c:pt idx="18026">
                  <c:v>9.0139999999999993</c:v>
                </c:pt>
                <c:pt idx="18027">
                  <c:v>9.0150000000000006</c:v>
                </c:pt>
                <c:pt idx="18028">
                  <c:v>9.0150000000000006</c:v>
                </c:pt>
                <c:pt idx="18029">
                  <c:v>9.016</c:v>
                </c:pt>
                <c:pt idx="18030">
                  <c:v>9.016</c:v>
                </c:pt>
                <c:pt idx="18031">
                  <c:v>9.0169999999999995</c:v>
                </c:pt>
                <c:pt idx="18032">
                  <c:v>9.0169999999999995</c:v>
                </c:pt>
                <c:pt idx="18033">
                  <c:v>9.0180000000000007</c:v>
                </c:pt>
                <c:pt idx="18034">
                  <c:v>9.0180000000000007</c:v>
                </c:pt>
                <c:pt idx="18035">
                  <c:v>9.0190000000000001</c:v>
                </c:pt>
                <c:pt idx="18036">
                  <c:v>9.0190000000000001</c:v>
                </c:pt>
                <c:pt idx="18037">
                  <c:v>9.02</c:v>
                </c:pt>
                <c:pt idx="18038">
                  <c:v>9.02</c:v>
                </c:pt>
                <c:pt idx="18039">
                  <c:v>9.0210000000000008</c:v>
                </c:pt>
                <c:pt idx="18040">
                  <c:v>9.0210000000000008</c:v>
                </c:pt>
                <c:pt idx="18041">
                  <c:v>9.0220000000000002</c:v>
                </c:pt>
                <c:pt idx="18042">
                  <c:v>9.0220000000000002</c:v>
                </c:pt>
                <c:pt idx="18043">
                  <c:v>9.0229999999999997</c:v>
                </c:pt>
                <c:pt idx="18044">
                  <c:v>9.0229999999999997</c:v>
                </c:pt>
                <c:pt idx="18045">
                  <c:v>9.0239999999999991</c:v>
                </c:pt>
                <c:pt idx="18046">
                  <c:v>9.0239999999999991</c:v>
                </c:pt>
                <c:pt idx="18047">
                  <c:v>9.0250000000000004</c:v>
                </c:pt>
                <c:pt idx="18048">
                  <c:v>9.0250000000000004</c:v>
                </c:pt>
                <c:pt idx="18049">
                  <c:v>9.0259999999999998</c:v>
                </c:pt>
                <c:pt idx="18050">
                  <c:v>9.0259999999999998</c:v>
                </c:pt>
                <c:pt idx="18051">
                  <c:v>9.0269999999999992</c:v>
                </c:pt>
                <c:pt idx="18052">
                  <c:v>9.0269999999999992</c:v>
                </c:pt>
                <c:pt idx="18053">
                  <c:v>9.0280000000000005</c:v>
                </c:pt>
                <c:pt idx="18054">
                  <c:v>9.0280000000000005</c:v>
                </c:pt>
                <c:pt idx="18055">
                  <c:v>9.0289999999999999</c:v>
                </c:pt>
                <c:pt idx="18056">
                  <c:v>9.0289999999999999</c:v>
                </c:pt>
                <c:pt idx="18057">
                  <c:v>9.0299999999999994</c:v>
                </c:pt>
                <c:pt idx="18058">
                  <c:v>9.0299999999999994</c:v>
                </c:pt>
                <c:pt idx="18059">
                  <c:v>9.0310000000000006</c:v>
                </c:pt>
                <c:pt idx="18060">
                  <c:v>9.0310000000000006</c:v>
                </c:pt>
                <c:pt idx="18061">
                  <c:v>9.032</c:v>
                </c:pt>
                <c:pt idx="18062">
                  <c:v>9.032</c:v>
                </c:pt>
                <c:pt idx="18063">
                  <c:v>9.0329999999999995</c:v>
                </c:pt>
                <c:pt idx="18064">
                  <c:v>9.0329999999999995</c:v>
                </c:pt>
                <c:pt idx="18065">
                  <c:v>9.0340000000000007</c:v>
                </c:pt>
                <c:pt idx="18066">
                  <c:v>9.0340000000000007</c:v>
                </c:pt>
                <c:pt idx="18067">
                  <c:v>9.0350000000000001</c:v>
                </c:pt>
                <c:pt idx="18068">
                  <c:v>9.0350000000000001</c:v>
                </c:pt>
                <c:pt idx="18069">
                  <c:v>9.0359999999999996</c:v>
                </c:pt>
                <c:pt idx="18070">
                  <c:v>9.0359999999999996</c:v>
                </c:pt>
                <c:pt idx="18071">
                  <c:v>9.0370000000000008</c:v>
                </c:pt>
                <c:pt idx="18072">
                  <c:v>9.0370000000000008</c:v>
                </c:pt>
                <c:pt idx="18073">
                  <c:v>9.0380000000000003</c:v>
                </c:pt>
                <c:pt idx="18074">
                  <c:v>9.0380000000000003</c:v>
                </c:pt>
                <c:pt idx="18075">
                  <c:v>9.0389999999999997</c:v>
                </c:pt>
                <c:pt idx="18076">
                  <c:v>9.0389999999999997</c:v>
                </c:pt>
                <c:pt idx="18077">
                  <c:v>9.0399999999999991</c:v>
                </c:pt>
                <c:pt idx="18078">
                  <c:v>9.0399999999999991</c:v>
                </c:pt>
                <c:pt idx="18079">
                  <c:v>9.0410000000000004</c:v>
                </c:pt>
                <c:pt idx="18080">
                  <c:v>9.0410000000000004</c:v>
                </c:pt>
                <c:pt idx="18081">
                  <c:v>9.0419999999999998</c:v>
                </c:pt>
                <c:pt idx="18082">
                  <c:v>9.0419999999999998</c:v>
                </c:pt>
                <c:pt idx="18083">
                  <c:v>9.0429999999999993</c:v>
                </c:pt>
                <c:pt idx="18084">
                  <c:v>9.0429999999999993</c:v>
                </c:pt>
                <c:pt idx="18085">
                  <c:v>9.0440000000000005</c:v>
                </c:pt>
                <c:pt idx="18086">
                  <c:v>9.0440000000000005</c:v>
                </c:pt>
                <c:pt idx="18087">
                  <c:v>9.0449999999999999</c:v>
                </c:pt>
                <c:pt idx="18088">
                  <c:v>9.0449999999999999</c:v>
                </c:pt>
                <c:pt idx="18089">
                  <c:v>9.0459999999999994</c:v>
                </c:pt>
                <c:pt idx="18090">
                  <c:v>9.0459999999999994</c:v>
                </c:pt>
                <c:pt idx="18091">
                  <c:v>9.0470000000000006</c:v>
                </c:pt>
                <c:pt idx="18092">
                  <c:v>9.0470000000000006</c:v>
                </c:pt>
                <c:pt idx="18093">
                  <c:v>9.048</c:v>
                </c:pt>
                <c:pt idx="18094">
                  <c:v>9.048</c:v>
                </c:pt>
                <c:pt idx="18095">
                  <c:v>9.0489999999999995</c:v>
                </c:pt>
                <c:pt idx="18096">
                  <c:v>9.0489999999999995</c:v>
                </c:pt>
                <c:pt idx="18097">
                  <c:v>9.0500000000000007</c:v>
                </c:pt>
                <c:pt idx="18098">
                  <c:v>9.0500000000000007</c:v>
                </c:pt>
                <c:pt idx="18099">
                  <c:v>9.0510000000000002</c:v>
                </c:pt>
                <c:pt idx="18100">
                  <c:v>9.0510000000000002</c:v>
                </c:pt>
                <c:pt idx="18101">
                  <c:v>9.0519999999999996</c:v>
                </c:pt>
                <c:pt idx="18102">
                  <c:v>9.0519999999999996</c:v>
                </c:pt>
                <c:pt idx="18103">
                  <c:v>9.0530000000000008</c:v>
                </c:pt>
                <c:pt idx="18104">
                  <c:v>9.0530000000000008</c:v>
                </c:pt>
                <c:pt idx="18105">
                  <c:v>9.0540000000000003</c:v>
                </c:pt>
                <c:pt idx="18106">
                  <c:v>9.0540000000000003</c:v>
                </c:pt>
                <c:pt idx="18107">
                  <c:v>9.0549999999999997</c:v>
                </c:pt>
                <c:pt idx="18108">
                  <c:v>9.0549999999999997</c:v>
                </c:pt>
                <c:pt idx="18109">
                  <c:v>9.0559999999999992</c:v>
                </c:pt>
                <c:pt idx="18110">
                  <c:v>9.0559999999999992</c:v>
                </c:pt>
                <c:pt idx="18111">
                  <c:v>9.0570000000000004</c:v>
                </c:pt>
                <c:pt idx="18112">
                  <c:v>9.0570000000000004</c:v>
                </c:pt>
                <c:pt idx="18113">
                  <c:v>9.0579999999999998</c:v>
                </c:pt>
                <c:pt idx="18114">
                  <c:v>9.0579999999999998</c:v>
                </c:pt>
                <c:pt idx="18115">
                  <c:v>9.0589999999999993</c:v>
                </c:pt>
                <c:pt idx="18116">
                  <c:v>9.0589999999999993</c:v>
                </c:pt>
                <c:pt idx="18117">
                  <c:v>9.06</c:v>
                </c:pt>
                <c:pt idx="18118">
                  <c:v>9.06</c:v>
                </c:pt>
                <c:pt idx="18119">
                  <c:v>9.0609999999999999</c:v>
                </c:pt>
                <c:pt idx="18120">
                  <c:v>9.0609999999999999</c:v>
                </c:pt>
                <c:pt idx="18121">
                  <c:v>9.0619999999999994</c:v>
                </c:pt>
                <c:pt idx="18122">
                  <c:v>9.0619999999999994</c:v>
                </c:pt>
                <c:pt idx="18123">
                  <c:v>9.0630000000000006</c:v>
                </c:pt>
                <c:pt idx="18124">
                  <c:v>9.0630000000000006</c:v>
                </c:pt>
                <c:pt idx="18125">
                  <c:v>9.0640000000000001</c:v>
                </c:pt>
                <c:pt idx="18126">
                  <c:v>9.0640000000000001</c:v>
                </c:pt>
                <c:pt idx="18127">
                  <c:v>9.0649999999999995</c:v>
                </c:pt>
                <c:pt idx="18128">
                  <c:v>9.0649999999999995</c:v>
                </c:pt>
                <c:pt idx="18129">
                  <c:v>9.0660000000000007</c:v>
                </c:pt>
                <c:pt idx="18130">
                  <c:v>9.0660000000000007</c:v>
                </c:pt>
                <c:pt idx="18131">
                  <c:v>9.0670000000000002</c:v>
                </c:pt>
                <c:pt idx="18132">
                  <c:v>9.0670000000000002</c:v>
                </c:pt>
                <c:pt idx="18133">
                  <c:v>9.0679999999999996</c:v>
                </c:pt>
                <c:pt idx="18134">
                  <c:v>9.0679999999999996</c:v>
                </c:pt>
                <c:pt idx="18135">
                  <c:v>9.0690000000000008</c:v>
                </c:pt>
                <c:pt idx="18136">
                  <c:v>9.0690000000000008</c:v>
                </c:pt>
                <c:pt idx="18137">
                  <c:v>9.07</c:v>
                </c:pt>
                <c:pt idx="18138">
                  <c:v>9.07</c:v>
                </c:pt>
                <c:pt idx="18139">
                  <c:v>9.0709999999999997</c:v>
                </c:pt>
                <c:pt idx="18140">
                  <c:v>9.0709999999999997</c:v>
                </c:pt>
                <c:pt idx="18141">
                  <c:v>9.0719999999999992</c:v>
                </c:pt>
                <c:pt idx="18142">
                  <c:v>9.0719999999999992</c:v>
                </c:pt>
                <c:pt idx="18143">
                  <c:v>9.0730000000000004</c:v>
                </c:pt>
                <c:pt idx="18144">
                  <c:v>9.0730000000000004</c:v>
                </c:pt>
                <c:pt idx="18145">
                  <c:v>9.0739999999999998</c:v>
                </c:pt>
                <c:pt idx="18146">
                  <c:v>9.0739999999999998</c:v>
                </c:pt>
                <c:pt idx="18147">
                  <c:v>9.0749999999999993</c:v>
                </c:pt>
                <c:pt idx="18148">
                  <c:v>9.0749999999999993</c:v>
                </c:pt>
                <c:pt idx="18149">
                  <c:v>9.0760000000000005</c:v>
                </c:pt>
                <c:pt idx="18150">
                  <c:v>9.0760000000000005</c:v>
                </c:pt>
                <c:pt idx="18151">
                  <c:v>9.077</c:v>
                </c:pt>
                <c:pt idx="18152">
                  <c:v>9.077</c:v>
                </c:pt>
                <c:pt idx="18153">
                  <c:v>9.0779999999999994</c:v>
                </c:pt>
                <c:pt idx="18154">
                  <c:v>9.0779999999999994</c:v>
                </c:pt>
                <c:pt idx="18155">
                  <c:v>9.0790000000000006</c:v>
                </c:pt>
                <c:pt idx="18156">
                  <c:v>9.0790000000000006</c:v>
                </c:pt>
                <c:pt idx="18157">
                  <c:v>9.08</c:v>
                </c:pt>
                <c:pt idx="18158">
                  <c:v>9.08</c:v>
                </c:pt>
                <c:pt idx="18159">
                  <c:v>9.0809999999999995</c:v>
                </c:pt>
                <c:pt idx="18160">
                  <c:v>9.0809999999999995</c:v>
                </c:pt>
                <c:pt idx="18161">
                  <c:v>9.0820000000000007</c:v>
                </c:pt>
                <c:pt idx="18162">
                  <c:v>9.0820000000000007</c:v>
                </c:pt>
                <c:pt idx="18163">
                  <c:v>9.0830000000000002</c:v>
                </c:pt>
                <c:pt idx="18164">
                  <c:v>9.0830000000000002</c:v>
                </c:pt>
                <c:pt idx="18165">
                  <c:v>9.0839999999999996</c:v>
                </c:pt>
                <c:pt idx="18166">
                  <c:v>9.0839999999999996</c:v>
                </c:pt>
                <c:pt idx="18167">
                  <c:v>9.0850000000000009</c:v>
                </c:pt>
                <c:pt idx="18168">
                  <c:v>9.0850000000000009</c:v>
                </c:pt>
                <c:pt idx="18169">
                  <c:v>9.0860000000000003</c:v>
                </c:pt>
                <c:pt idx="18170">
                  <c:v>9.0860000000000003</c:v>
                </c:pt>
                <c:pt idx="18171">
                  <c:v>9.0869999999999997</c:v>
                </c:pt>
                <c:pt idx="18172">
                  <c:v>9.0869999999999997</c:v>
                </c:pt>
                <c:pt idx="18173">
                  <c:v>9.0879999999999992</c:v>
                </c:pt>
                <c:pt idx="18174">
                  <c:v>9.0879999999999992</c:v>
                </c:pt>
                <c:pt idx="18175">
                  <c:v>9.0890000000000004</c:v>
                </c:pt>
                <c:pt idx="18176">
                  <c:v>9.0890000000000004</c:v>
                </c:pt>
                <c:pt idx="18177">
                  <c:v>9.09</c:v>
                </c:pt>
                <c:pt idx="18178">
                  <c:v>9.09</c:v>
                </c:pt>
                <c:pt idx="18179">
                  <c:v>9.0909999999999993</c:v>
                </c:pt>
                <c:pt idx="18180">
                  <c:v>9.0909999999999993</c:v>
                </c:pt>
                <c:pt idx="18181">
                  <c:v>9.0920000000000005</c:v>
                </c:pt>
                <c:pt idx="18182">
                  <c:v>9.0920000000000005</c:v>
                </c:pt>
                <c:pt idx="18183">
                  <c:v>9.093</c:v>
                </c:pt>
                <c:pt idx="18184">
                  <c:v>9.093</c:v>
                </c:pt>
                <c:pt idx="18185">
                  <c:v>9.0939999999999994</c:v>
                </c:pt>
                <c:pt idx="18186">
                  <c:v>9.0939999999999994</c:v>
                </c:pt>
                <c:pt idx="18187">
                  <c:v>9.0950000000000006</c:v>
                </c:pt>
                <c:pt idx="18188">
                  <c:v>9.0950000000000006</c:v>
                </c:pt>
                <c:pt idx="18189">
                  <c:v>9.0960000000000001</c:v>
                </c:pt>
                <c:pt idx="18190">
                  <c:v>9.0960000000000001</c:v>
                </c:pt>
                <c:pt idx="18191">
                  <c:v>9.0969999999999995</c:v>
                </c:pt>
                <c:pt idx="18192">
                  <c:v>9.0969999999999995</c:v>
                </c:pt>
                <c:pt idx="18193">
                  <c:v>9.0980000000000008</c:v>
                </c:pt>
                <c:pt idx="18194">
                  <c:v>9.0980000000000008</c:v>
                </c:pt>
                <c:pt idx="18195">
                  <c:v>9.0990000000000002</c:v>
                </c:pt>
                <c:pt idx="18196">
                  <c:v>9.0990000000000002</c:v>
                </c:pt>
                <c:pt idx="18197">
                  <c:v>9.1</c:v>
                </c:pt>
                <c:pt idx="18198">
                  <c:v>9.1</c:v>
                </c:pt>
                <c:pt idx="18199">
                  <c:v>9.1010000000000009</c:v>
                </c:pt>
                <c:pt idx="18200">
                  <c:v>9.1010000000000009</c:v>
                </c:pt>
                <c:pt idx="18201">
                  <c:v>9.1020000000000003</c:v>
                </c:pt>
                <c:pt idx="18202">
                  <c:v>9.1020000000000003</c:v>
                </c:pt>
                <c:pt idx="18203">
                  <c:v>9.1029999999999998</c:v>
                </c:pt>
                <c:pt idx="18204">
                  <c:v>9.1029999999999998</c:v>
                </c:pt>
                <c:pt idx="18205">
                  <c:v>9.1039999999999992</c:v>
                </c:pt>
                <c:pt idx="18206">
                  <c:v>9.1039999999999992</c:v>
                </c:pt>
                <c:pt idx="18207">
                  <c:v>9.1050000000000004</c:v>
                </c:pt>
                <c:pt idx="18208">
                  <c:v>9.1050000000000004</c:v>
                </c:pt>
                <c:pt idx="18209">
                  <c:v>9.1059999999999999</c:v>
                </c:pt>
                <c:pt idx="18210">
                  <c:v>9.1059999999999999</c:v>
                </c:pt>
                <c:pt idx="18211">
                  <c:v>9.1069999999999993</c:v>
                </c:pt>
                <c:pt idx="18212">
                  <c:v>9.1069999999999993</c:v>
                </c:pt>
                <c:pt idx="18213">
                  <c:v>9.1080000000000005</c:v>
                </c:pt>
                <c:pt idx="18214">
                  <c:v>9.1080000000000005</c:v>
                </c:pt>
                <c:pt idx="18215">
                  <c:v>9.109</c:v>
                </c:pt>
                <c:pt idx="18216">
                  <c:v>9.109</c:v>
                </c:pt>
                <c:pt idx="18217">
                  <c:v>9.11</c:v>
                </c:pt>
                <c:pt idx="18218">
                  <c:v>9.11</c:v>
                </c:pt>
                <c:pt idx="18219">
                  <c:v>9.1110000000000007</c:v>
                </c:pt>
                <c:pt idx="18220">
                  <c:v>9.1110000000000007</c:v>
                </c:pt>
                <c:pt idx="18221">
                  <c:v>9.1120000000000001</c:v>
                </c:pt>
                <c:pt idx="18222">
                  <c:v>9.1120000000000001</c:v>
                </c:pt>
                <c:pt idx="18223">
                  <c:v>9.1129999999999995</c:v>
                </c:pt>
                <c:pt idx="18224">
                  <c:v>9.1129999999999995</c:v>
                </c:pt>
                <c:pt idx="18225">
                  <c:v>9.1140000000000008</c:v>
                </c:pt>
                <c:pt idx="18226">
                  <c:v>9.1140000000000008</c:v>
                </c:pt>
                <c:pt idx="18227">
                  <c:v>9.1150000000000002</c:v>
                </c:pt>
                <c:pt idx="18228">
                  <c:v>9.1150000000000002</c:v>
                </c:pt>
                <c:pt idx="18229">
                  <c:v>9.1159999999999997</c:v>
                </c:pt>
                <c:pt idx="18230">
                  <c:v>9.1159999999999997</c:v>
                </c:pt>
                <c:pt idx="18231">
                  <c:v>9.1170000000000009</c:v>
                </c:pt>
                <c:pt idx="18232">
                  <c:v>9.1170000000000009</c:v>
                </c:pt>
                <c:pt idx="18233">
                  <c:v>9.1180000000000003</c:v>
                </c:pt>
                <c:pt idx="18234">
                  <c:v>9.1180000000000003</c:v>
                </c:pt>
                <c:pt idx="18235">
                  <c:v>9.1189999999999998</c:v>
                </c:pt>
                <c:pt idx="18236">
                  <c:v>9.1189999999999998</c:v>
                </c:pt>
                <c:pt idx="18237">
                  <c:v>9.1199999999999992</c:v>
                </c:pt>
                <c:pt idx="18238">
                  <c:v>9.1199999999999992</c:v>
                </c:pt>
                <c:pt idx="18239">
                  <c:v>9.1210000000000004</c:v>
                </c:pt>
                <c:pt idx="18240">
                  <c:v>9.1210000000000004</c:v>
                </c:pt>
                <c:pt idx="18241">
                  <c:v>9.1219999999999999</c:v>
                </c:pt>
                <c:pt idx="18242">
                  <c:v>9.1219999999999999</c:v>
                </c:pt>
                <c:pt idx="18243">
                  <c:v>9.1229999999999993</c:v>
                </c:pt>
                <c:pt idx="18244">
                  <c:v>9.1229999999999993</c:v>
                </c:pt>
                <c:pt idx="18245">
                  <c:v>9.1240000000000006</c:v>
                </c:pt>
                <c:pt idx="18246">
                  <c:v>9.1240000000000006</c:v>
                </c:pt>
                <c:pt idx="18247">
                  <c:v>9.125</c:v>
                </c:pt>
                <c:pt idx="18248">
                  <c:v>9.125</c:v>
                </c:pt>
                <c:pt idx="18249">
                  <c:v>9.1259999999999994</c:v>
                </c:pt>
                <c:pt idx="18250">
                  <c:v>9.1259999999999994</c:v>
                </c:pt>
                <c:pt idx="18251">
                  <c:v>9.1270000000000007</c:v>
                </c:pt>
                <c:pt idx="18252">
                  <c:v>9.1270000000000007</c:v>
                </c:pt>
                <c:pt idx="18253">
                  <c:v>9.1280000000000001</c:v>
                </c:pt>
                <c:pt idx="18254">
                  <c:v>9.1280000000000001</c:v>
                </c:pt>
                <c:pt idx="18255">
                  <c:v>9.1289999999999996</c:v>
                </c:pt>
                <c:pt idx="18256">
                  <c:v>9.1289999999999996</c:v>
                </c:pt>
                <c:pt idx="18257">
                  <c:v>9.1300000000000008</c:v>
                </c:pt>
                <c:pt idx="18258">
                  <c:v>9.1300000000000008</c:v>
                </c:pt>
                <c:pt idx="18259">
                  <c:v>9.1310000000000002</c:v>
                </c:pt>
                <c:pt idx="18260">
                  <c:v>9.1310000000000002</c:v>
                </c:pt>
                <c:pt idx="18261">
                  <c:v>9.1319999999999997</c:v>
                </c:pt>
                <c:pt idx="18262">
                  <c:v>9.1319999999999997</c:v>
                </c:pt>
                <c:pt idx="18263">
                  <c:v>9.1329999999999991</c:v>
                </c:pt>
                <c:pt idx="18264">
                  <c:v>9.1329999999999991</c:v>
                </c:pt>
                <c:pt idx="18265">
                  <c:v>9.1340000000000003</c:v>
                </c:pt>
                <c:pt idx="18266">
                  <c:v>9.1340000000000003</c:v>
                </c:pt>
                <c:pt idx="18267">
                  <c:v>9.1349999999999998</c:v>
                </c:pt>
                <c:pt idx="18268">
                  <c:v>9.1349999999999998</c:v>
                </c:pt>
                <c:pt idx="18269">
                  <c:v>9.1359999999999992</c:v>
                </c:pt>
                <c:pt idx="18270">
                  <c:v>9.1359999999999992</c:v>
                </c:pt>
                <c:pt idx="18271">
                  <c:v>9.1370000000000005</c:v>
                </c:pt>
                <c:pt idx="18272">
                  <c:v>9.1370000000000005</c:v>
                </c:pt>
                <c:pt idx="18273">
                  <c:v>9.1379999999999999</c:v>
                </c:pt>
                <c:pt idx="18274">
                  <c:v>9.1379999999999999</c:v>
                </c:pt>
                <c:pt idx="18275">
                  <c:v>9.1389999999999993</c:v>
                </c:pt>
                <c:pt idx="18276">
                  <c:v>9.1389999999999993</c:v>
                </c:pt>
                <c:pt idx="18277">
                  <c:v>9.14</c:v>
                </c:pt>
                <c:pt idx="18278">
                  <c:v>9.14</c:v>
                </c:pt>
                <c:pt idx="18279">
                  <c:v>9.141</c:v>
                </c:pt>
                <c:pt idx="18280">
                  <c:v>9.141</c:v>
                </c:pt>
                <c:pt idx="18281">
                  <c:v>9.1419999999999995</c:v>
                </c:pt>
                <c:pt idx="18282">
                  <c:v>9.1419999999999995</c:v>
                </c:pt>
                <c:pt idx="18283">
                  <c:v>9.1430000000000007</c:v>
                </c:pt>
                <c:pt idx="18284">
                  <c:v>9.1430000000000007</c:v>
                </c:pt>
                <c:pt idx="18285">
                  <c:v>9.1440000000000001</c:v>
                </c:pt>
                <c:pt idx="18286">
                  <c:v>9.1440000000000001</c:v>
                </c:pt>
                <c:pt idx="18287">
                  <c:v>9.1449999999999996</c:v>
                </c:pt>
                <c:pt idx="18288">
                  <c:v>9.1449999999999996</c:v>
                </c:pt>
                <c:pt idx="18289">
                  <c:v>9.1460000000000008</c:v>
                </c:pt>
                <c:pt idx="18290">
                  <c:v>9.1460000000000008</c:v>
                </c:pt>
                <c:pt idx="18291">
                  <c:v>9.1470000000000002</c:v>
                </c:pt>
                <c:pt idx="18292">
                  <c:v>9.1470000000000002</c:v>
                </c:pt>
                <c:pt idx="18293">
                  <c:v>9.1479999999999997</c:v>
                </c:pt>
                <c:pt idx="18294">
                  <c:v>9.1479999999999997</c:v>
                </c:pt>
                <c:pt idx="18295">
                  <c:v>9.1489999999999991</c:v>
                </c:pt>
                <c:pt idx="18296">
                  <c:v>9.1489999999999991</c:v>
                </c:pt>
                <c:pt idx="18297">
                  <c:v>9.15</c:v>
                </c:pt>
                <c:pt idx="18298">
                  <c:v>9.15</c:v>
                </c:pt>
                <c:pt idx="18299">
                  <c:v>9.1509999999999998</c:v>
                </c:pt>
                <c:pt idx="18300">
                  <c:v>9.1509999999999998</c:v>
                </c:pt>
                <c:pt idx="18301">
                  <c:v>9.1519999999999992</c:v>
                </c:pt>
                <c:pt idx="18302">
                  <c:v>9.1519999999999992</c:v>
                </c:pt>
                <c:pt idx="18303">
                  <c:v>9.1530000000000005</c:v>
                </c:pt>
                <c:pt idx="18304">
                  <c:v>9.1530000000000005</c:v>
                </c:pt>
                <c:pt idx="18305">
                  <c:v>9.1539999999999999</c:v>
                </c:pt>
                <c:pt idx="18306">
                  <c:v>9.1539999999999999</c:v>
                </c:pt>
                <c:pt idx="18307">
                  <c:v>9.1549999999999994</c:v>
                </c:pt>
                <c:pt idx="18308">
                  <c:v>9.1549999999999994</c:v>
                </c:pt>
                <c:pt idx="18309">
                  <c:v>9.1560000000000006</c:v>
                </c:pt>
                <c:pt idx="18310">
                  <c:v>9.1560000000000006</c:v>
                </c:pt>
                <c:pt idx="18311">
                  <c:v>9.157</c:v>
                </c:pt>
                <c:pt idx="18312">
                  <c:v>9.157</c:v>
                </c:pt>
                <c:pt idx="18313">
                  <c:v>9.1579999999999995</c:v>
                </c:pt>
                <c:pt idx="18314">
                  <c:v>9.1579999999999995</c:v>
                </c:pt>
                <c:pt idx="18315">
                  <c:v>9.1590000000000007</c:v>
                </c:pt>
                <c:pt idx="18316">
                  <c:v>9.1590000000000007</c:v>
                </c:pt>
                <c:pt idx="18317">
                  <c:v>9.16</c:v>
                </c:pt>
                <c:pt idx="18318">
                  <c:v>9.16</c:v>
                </c:pt>
                <c:pt idx="18319">
                  <c:v>9.1609999999999996</c:v>
                </c:pt>
                <c:pt idx="18320">
                  <c:v>9.1609999999999996</c:v>
                </c:pt>
                <c:pt idx="18321">
                  <c:v>9.1620000000000008</c:v>
                </c:pt>
                <c:pt idx="18322">
                  <c:v>9.1620000000000008</c:v>
                </c:pt>
                <c:pt idx="18323">
                  <c:v>9.1630000000000003</c:v>
                </c:pt>
                <c:pt idx="18324">
                  <c:v>9.1630000000000003</c:v>
                </c:pt>
                <c:pt idx="18325">
                  <c:v>9.1639999999999997</c:v>
                </c:pt>
                <c:pt idx="18326">
                  <c:v>9.1639999999999997</c:v>
                </c:pt>
                <c:pt idx="18327">
                  <c:v>9.1649999999999991</c:v>
                </c:pt>
                <c:pt idx="18328">
                  <c:v>9.1649999999999991</c:v>
                </c:pt>
                <c:pt idx="18329">
                  <c:v>9.1660000000000004</c:v>
                </c:pt>
                <c:pt idx="18330">
                  <c:v>9.1660000000000004</c:v>
                </c:pt>
                <c:pt idx="18331">
                  <c:v>9.1669999999999998</c:v>
                </c:pt>
                <c:pt idx="18332">
                  <c:v>9.1669999999999998</c:v>
                </c:pt>
                <c:pt idx="18333">
                  <c:v>9.1679999999999993</c:v>
                </c:pt>
                <c:pt idx="18334">
                  <c:v>9.1679999999999993</c:v>
                </c:pt>
                <c:pt idx="18335">
                  <c:v>9.1690000000000005</c:v>
                </c:pt>
                <c:pt idx="18336">
                  <c:v>9.1690000000000005</c:v>
                </c:pt>
                <c:pt idx="18337">
                  <c:v>9.17</c:v>
                </c:pt>
                <c:pt idx="18338">
                  <c:v>9.17</c:v>
                </c:pt>
                <c:pt idx="18339">
                  <c:v>9.1709999999999994</c:v>
                </c:pt>
                <c:pt idx="18340">
                  <c:v>9.1709999999999994</c:v>
                </c:pt>
                <c:pt idx="18341">
                  <c:v>9.1720000000000006</c:v>
                </c:pt>
                <c:pt idx="18342">
                  <c:v>9.1720000000000006</c:v>
                </c:pt>
                <c:pt idx="18343">
                  <c:v>9.173</c:v>
                </c:pt>
                <c:pt idx="18344">
                  <c:v>9.173</c:v>
                </c:pt>
                <c:pt idx="18345">
                  <c:v>9.1739999999999995</c:v>
                </c:pt>
                <c:pt idx="18346">
                  <c:v>9.1739999999999995</c:v>
                </c:pt>
                <c:pt idx="18347">
                  <c:v>9.1750000000000007</c:v>
                </c:pt>
                <c:pt idx="18348">
                  <c:v>9.1750000000000007</c:v>
                </c:pt>
                <c:pt idx="18349">
                  <c:v>9.1760000000000002</c:v>
                </c:pt>
                <c:pt idx="18350">
                  <c:v>9.1760000000000002</c:v>
                </c:pt>
                <c:pt idx="18351">
                  <c:v>9.1769999999999996</c:v>
                </c:pt>
                <c:pt idx="18352">
                  <c:v>9.1769999999999996</c:v>
                </c:pt>
                <c:pt idx="18353">
                  <c:v>9.1780000000000008</c:v>
                </c:pt>
                <c:pt idx="18354">
                  <c:v>9.1780000000000008</c:v>
                </c:pt>
                <c:pt idx="18355">
                  <c:v>9.1790000000000003</c:v>
                </c:pt>
                <c:pt idx="18356">
                  <c:v>9.1790000000000003</c:v>
                </c:pt>
                <c:pt idx="18357">
                  <c:v>9.18</c:v>
                </c:pt>
                <c:pt idx="18358">
                  <c:v>9.18</c:v>
                </c:pt>
                <c:pt idx="18359">
                  <c:v>9.1809999999999992</c:v>
                </c:pt>
                <c:pt idx="18360">
                  <c:v>9.1809999999999992</c:v>
                </c:pt>
                <c:pt idx="18361">
                  <c:v>9.1820000000000004</c:v>
                </c:pt>
                <c:pt idx="18362">
                  <c:v>9.1820000000000004</c:v>
                </c:pt>
                <c:pt idx="18363">
                  <c:v>9.1829999999999998</c:v>
                </c:pt>
                <c:pt idx="18364">
                  <c:v>9.1829999999999998</c:v>
                </c:pt>
                <c:pt idx="18365">
                  <c:v>9.1839999999999993</c:v>
                </c:pt>
                <c:pt idx="18366">
                  <c:v>9.1839999999999993</c:v>
                </c:pt>
                <c:pt idx="18367">
                  <c:v>9.1850000000000005</c:v>
                </c:pt>
                <c:pt idx="18368">
                  <c:v>9.1850000000000005</c:v>
                </c:pt>
                <c:pt idx="18369">
                  <c:v>9.1859999999999999</c:v>
                </c:pt>
                <c:pt idx="18370">
                  <c:v>9.1859999999999999</c:v>
                </c:pt>
                <c:pt idx="18371">
                  <c:v>9.1869999999999994</c:v>
                </c:pt>
                <c:pt idx="18372">
                  <c:v>9.1869999999999994</c:v>
                </c:pt>
                <c:pt idx="18373">
                  <c:v>9.1880000000000006</c:v>
                </c:pt>
                <c:pt idx="18374">
                  <c:v>9.1880000000000006</c:v>
                </c:pt>
                <c:pt idx="18375">
                  <c:v>9.1890000000000001</c:v>
                </c:pt>
                <c:pt idx="18376">
                  <c:v>9.1890000000000001</c:v>
                </c:pt>
                <c:pt idx="18377">
                  <c:v>9.19</c:v>
                </c:pt>
                <c:pt idx="18378">
                  <c:v>9.19</c:v>
                </c:pt>
                <c:pt idx="18379">
                  <c:v>9.1910000000000007</c:v>
                </c:pt>
                <c:pt idx="18380">
                  <c:v>9.1910000000000007</c:v>
                </c:pt>
                <c:pt idx="18381">
                  <c:v>9.1920000000000002</c:v>
                </c:pt>
                <c:pt idx="18382">
                  <c:v>9.1920000000000002</c:v>
                </c:pt>
                <c:pt idx="18383">
                  <c:v>9.1929999999999996</c:v>
                </c:pt>
                <c:pt idx="18384">
                  <c:v>9.1929999999999996</c:v>
                </c:pt>
                <c:pt idx="18385">
                  <c:v>9.1940000000000008</c:v>
                </c:pt>
                <c:pt idx="18386">
                  <c:v>9.1940000000000008</c:v>
                </c:pt>
                <c:pt idx="18387">
                  <c:v>9.1950000000000003</c:v>
                </c:pt>
                <c:pt idx="18388">
                  <c:v>9.1950000000000003</c:v>
                </c:pt>
                <c:pt idx="18389">
                  <c:v>9.1959999999999997</c:v>
                </c:pt>
                <c:pt idx="18390">
                  <c:v>9.1959999999999997</c:v>
                </c:pt>
                <c:pt idx="18391">
                  <c:v>9.1969999999999992</c:v>
                </c:pt>
                <c:pt idx="18392">
                  <c:v>9.1969999999999992</c:v>
                </c:pt>
                <c:pt idx="18393">
                  <c:v>9.1980000000000004</c:v>
                </c:pt>
                <c:pt idx="18394">
                  <c:v>9.1980000000000004</c:v>
                </c:pt>
                <c:pt idx="18395">
                  <c:v>9.1989999999999998</c:v>
                </c:pt>
                <c:pt idx="18396">
                  <c:v>9.1989999999999998</c:v>
                </c:pt>
                <c:pt idx="18397">
                  <c:v>9.1999999999999993</c:v>
                </c:pt>
                <c:pt idx="18398">
                  <c:v>9.1999999999999993</c:v>
                </c:pt>
                <c:pt idx="18399">
                  <c:v>9.2010000000000005</c:v>
                </c:pt>
                <c:pt idx="18400">
                  <c:v>9.2010000000000005</c:v>
                </c:pt>
                <c:pt idx="18401">
                  <c:v>9.202</c:v>
                </c:pt>
                <c:pt idx="18402">
                  <c:v>9.202</c:v>
                </c:pt>
                <c:pt idx="18403">
                  <c:v>9.2029999999999994</c:v>
                </c:pt>
                <c:pt idx="18404">
                  <c:v>9.2029999999999994</c:v>
                </c:pt>
                <c:pt idx="18405">
                  <c:v>9.2040000000000006</c:v>
                </c:pt>
                <c:pt idx="18406">
                  <c:v>9.2040000000000006</c:v>
                </c:pt>
                <c:pt idx="18407">
                  <c:v>9.2050000000000001</c:v>
                </c:pt>
                <c:pt idx="18408">
                  <c:v>9.2050000000000001</c:v>
                </c:pt>
                <c:pt idx="18409">
                  <c:v>9.2059999999999995</c:v>
                </c:pt>
                <c:pt idx="18410">
                  <c:v>9.2059999999999995</c:v>
                </c:pt>
                <c:pt idx="18411">
                  <c:v>9.2070000000000007</c:v>
                </c:pt>
                <c:pt idx="18412">
                  <c:v>9.2070000000000007</c:v>
                </c:pt>
                <c:pt idx="18413">
                  <c:v>9.2080000000000002</c:v>
                </c:pt>
                <c:pt idx="18414">
                  <c:v>9.2080000000000002</c:v>
                </c:pt>
                <c:pt idx="18415">
                  <c:v>9.2089999999999996</c:v>
                </c:pt>
                <c:pt idx="18416">
                  <c:v>9.2089999999999996</c:v>
                </c:pt>
                <c:pt idx="18417">
                  <c:v>9.2100000000000009</c:v>
                </c:pt>
                <c:pt idx="18418">
                  <c:v>9.2100000000000009</c:v>
                </c:pt>
                <c:pt idx="18419">
                  <c:v>9.2110000000000003</c:v>
                </c:pt>
                <c:pt idx="18420">
                  <c:v>9.2110000000000003</c:v>
                </c:pt>
                <c:pt idx="18421">
                  <c:v>9.2119999999999997</c:v>
                </c:pt>
                <c:pt idx="18422">
                  <c:v>9.2119999999999997</c:v>
                </c:pt>
                <c:pt idx="18423">
                  <c:v>9.2129999999999992</c:v>
                </c:pt>
                <c:pt idx="18424">
                  <c:v>9.2129999999999992</c:v>
                </c:pt>
                <c:pt idx="18425">
                  <c:v>9.2140000000000004</c:v>
                </c:pt>
                <c:pt idx="18426">
                  <c:v>9.2140000000000004</c:v>
                </c:pt>
                <c:pt idx="18427">
                  <c:v>9.2149999999999999</c:v>
                </c:pt>
                <c:pt idx="18428">
                  <c:v>9.2149999999999999</c:v>
                </c:pt>
                <c:pt idx="18429">
                  <c:v>9.2159999999999993</c:v>
                </c:pt>
                <c:pt idx="18430">
                  <c:v>9.2159999999999993</c:v>
                </c:pt>
                <c:pt idx="18431">
                  <c:v>9.2170000000000005</c:v>
                </c:pt>
                <c:pt idx="18432">
                  <c:v>9.2170000000000005</c:v>
                </c:pt>
                <c:pt idx="18433">
                  <c:v>9.218</c:v>
                </c:pt>
                <c:pt idx="18434">
                  <c:v>9.218</c:v>
                </c:pt>
                <c:pt idx="18435">
                  <c:v>9.2189999999999994</c:v>
                </c:pt>
                <c:pt idx="18436">
                  <c:v>9.2189999999999994</c:v>
                </c:pt>
                <c:pt idx="18437">
                  <c:v>9.2200000000000006</c:v>
                </c:pt>
                <c:pt idx="18438">
                  <c:v>9.2200000000000006</c:v>
                </c:pt>
                <c:pt idx="18439">
                  <c:v>9.2210000000000001</c:v>
                </c:pt>
                <c:pt idx="18440">
                  <c:v>9.2210000000000001</c:v>
                </c:pt>
                <c:pt idx="18441">
                  <c:v>9.2219999999999995</c:v>
                </c:pt>
                <c:pt idx="18442">
                  <c:v>9.2219999999999995</c:v>
                </c:pt>
                <c:pt idx="18443">
                  <c:v>9.2230000000000008</c:v>
                </c:pt>
                <c:pt idx="18444">
                  <c:v>9.2230000000000008</c:v>
                </c:pt>
                <c:pt idx="18445">
                  <c:v>9.2240000000000002</c:v>
                </c:pt>
                <c:pt idx="18446">
                  <c:v>9.2240000000000002</c:v>
                </c:pt>
                <c:pt idx="18447">
                  <c:v>9.2249999999999996</c:v>
                </c:pt>
                <c:pt idx="18448">
                  <c:v>9.2249999999999996</c:v>
                </c:pt>
                <c:pt idx="18449">
                  <c:v>9.2260000000000009</c:v>
                </c:pt>
                <c:pt idx="18450">
                  <c:v>9.2260000000000009</c:v>
                </c:pt>
                <c:pt idx="18451">
                  <c:v>9.2270000000000003</c:v>
                </c:pt>
                <c:pt idx="18452">
                  <c:v>9.2270000000000003</c:v>
                </c:pt>
                <c:pt idx="18453">
                  <c:v>9.2279999999999998</c:v>
                </c:pt>
                <c:pt idx="18454">
                  <c:v>9.2279999999999998</c:v>
                </c:pt>
                <c:pt idx="18455">
                  <c:v>9.2289999999999992</c:v>
                </c:pt>
                <c:pt idx="18456">
                  <c:v>9.2289999999999992</c:v>
                </c:pt>
                <c:pt idx="18457">
                  <c:v>9.23</c:v>
                </c:pt>
                <c:pt idx="18458">
                  <c:v>9.23</c:v>
                </c:pt>
                <c:pt idx="18459">
                  <c:v>9.2309999999999999</c:v>
                </c:pt>
                <c:pt idx="18460">
                  <c:v>9.2309999999999999</c:v>
                </c:pt>
                <c:pt idx="18461">
                  <c:v>9.2319999999999993</c:v>
                </c:pt>
                <c:pt idx="18462">
                  <c:v>9.2319999999999993</c:v>
                </c:pt>
                <c:pt idx="18463">
                  <c:v>9.2330000000000005</c:v>
                </c:pt>
                <c:pt idx="18464">
                  <c:v>9.2330000000000005</c:v>
                </c:pt>
                <c:pt idx="18465">
                  <c:v>9.234</c:v>
                </c:pt>
                <c:pt idx="18466">
                  <c:v>9.234</c:v>
                </c:pt>
                <c:pt idx="18467">
                  <c:v>9.2349999999999994</c:v>
                </c:pt>
                <c:pt idx="18468">
                  <c:v>9.2349999999999994</c:v>
                </c:pt>
                <c:pt idx="18469">
                  <c:v>9.2360000000000007</c:v>
                </c:pt>
                <c:pt idx="18470">
                  <c:v>9.2360000000000007</c:v>
                </c:pt>
                <c:pt idx="18471">
                  <c:v>9.2370000000000001</c:v>
                </c:pt>
                <c:pt idx="18472">
                  <c:v>9.2370000000000001</c:v>
                </c:pt>
                <c:pt idx="18473">
                  <c:v>9.2379999999999995</c:v>
                </c:pt>
                <c:pt idx="18474">
                  <c:v>9.2379999999999995</c:v>
                </c:pt>
                <c:pt idx="18475">
                  <c:v>9.2390000000000008</c:v>
                </c:pt>
                <c:pt idx="18476">
                  <c:v>9.2390000000000008</c:v>
                </c:pt>
                <c:pt idx="18477">
                  <c:v>9.24</c:v>
                </c:pt>
                <c:pt idx="18478">
                  <c:v>9.24</c:v>
                </c:pt>
                <c:pt idx="18479">
                  <c:v>9.2409999999999997</c:v>
                </c:pt>
                <c:pt idx="18480">
                  <c:v>9.2409999999999997</c:v>
                </c:pt>
                <c:pt idx="18481">
                  <c:v>9.2420000000000009</c:v>
                </c:pt>
                <c:pt idx="18482">
                  <c:v>9.2420000000000009</c:v>
                </c:pt>
                <c:pt idx="18483">
                  <c:v>9.2430000000000003</c:v>
                </c:pt>
                <c:pt idx="18484">
                  <c:v>9.2430000000000003</c:v>
                </c:pt>
                <c:pt idx="18485">
                  <c:v>9.2439999999999998</c:v>
                </c:pt>
                <c:pt idx="18486">
                  <c:v>9.2439999999999998</c:v>
                </c:pt>
                <c:pt idx="18487">
                  <c:v>9.2449999999999992</c:v>
                </c:pt>
                <c:pt idx="18488">
                  <c:v>9.2449999999999992</c:v>
                </c:pt>
                <c:pt idx="18489">
                  <c:v>9.2460000000000004</c:v>
                </c:pt>
                <c:pt idx="18490">
                  <c:v>9.2460000000000004</c:v>
                </c:pt>
                <c:pt idx="18491">
                  <c:v>9.2469999999999999</c:v>
                </c:pt>
                <c:pt idx="18492">
                  <c:v>9.2469999999999999</c:v>
                </c:pt>
                <c:pt idx="18493">
                  <c:v>9.2479999999999993</c:v>
                </c:pt>
                <c:pt idx="18494">
                  <c:v>9.2479999999999993</c:v>
                </c:pt>
                <c:pt idx="18495">
                  <c:v>9.2490000000000006</c:v>
                </c:pt>
                <c:pt idx="18496">
                  <c:v>9.2490000000000006</c:v>
                </c:pt>
                <c:pt idx="18497">
                  <c:v>9.25</c:v>
                </c:pt>
                <c:pt idx="18498">
                  <c:v>9.25</c:v>
                </c:pt>
                <c:pt idx="18499">
                  <c:v>9.2509999999999994</c:v>
                </c:pt>
                <c:pt idx="18500">
                  <c:v>9.2509999999999994</c:v>
                </c:pt>
                <c:pt idx="18501">
                  <c:v>9.2520000000000007</c:v>
                </c:pt>
                <c:pt idx="18502">
                  <c:v>9.2520000000000007</c:v>
                </c:pt>
                <c:pt idx="18503">
                  <c:v>9.2530000000000001</c:v>
                </c:pt>
                <c:pt idx="18504">
                  <c:v>9.2530000000000001</c:v>
                </c:pt>
                <c:pt idx="18505">
                  <c:v>9.2539999999999996</c:v>
                </c:pt>
                <c:pt idx="18506">
                  <c:v>9.2539999999999996</c:v>
                </c:pt>
                <c:pt idx="18507">
                  <c:v>9.2550000000000008</c:v>
                </c:pt>
                <c:pt idx="18508">
                  <c:v>9.2550000000000008</c:v>
                </c:pt>
                <c:pt idx="18509">
                  <c:v>9.2560000000000002</c:v>
                </c:pt>
                <c:pt idx="18510">
                  <c:v>9.2560000000000002</c:v>
                </c:pt>
                <c:pt idx="18511">
                  <c:v>9.2569999999999997</c:v>
                </c:pt>
                <c:pt idx="18512">
                  <c:v>9.2569999999999997</c:v>
                </c:pt>
                <c:pt idx="18513">
                  <c:v>9.2579999999999991</c:v>
                </c:pt>
                <c:pt idx="18514">
                  <c:v>9.2579999999999991</c:v>
                </c:pt>
                <c:pt idx="18515">
                  <c:v>9.2590000000000003</c:v>
                </c:pt>
                <c:pt idx="18516">
                  <c:v>9.2590000000000003</c:v>
                </c:pt>
                <c:pt idx="18517">
                  <c:v>9.26</c:v>
                </c:pt>
                <c:pt idx="18518">
                  <c:v>9.26</c:v>
                </c:pt>
                <c:pt idx="18519">
                  <c:v>9.2609999999999992</c:v>
                </c:pt>
                <c:pt idx="18520">
                  <c:v>9.2609999999999992</c:v>
                </c:pt>
                <c:pt idx="18521">
                  <c:v>9.2620000000000005</c:v>
                </c:pt>
                <c:pt idx="18522">
                  <c:v>9.2620000000000005</c:v>
                </c:pt>
                <c:pt idx="18523">
                  <c:v>9.2629999999999999</c:v>
                </c:pt>
                <c:pt idx="18524">
                  <c:v>9.2629999999999999</c:v>
                </c:pt>
                <c:pt idx="18525">
                  <c:v>9.2639999999999993</c:v>
                </c:pt>
                <c:pt idx="18526">
                  <c:v>9.2639999999999993</c:v>
                </c:pt>
                <c:pt idx="18527">
                  <c:v>9.2650000000000006</c:v>
                </c:pt>
                <c:pt idx="18528">
                  <c:v>9.2650000000000006</c:v>
                </c:pt>
                <c:pt idx="18529">
                  <c:v>9.266</c:v>
                </c:pt>
                <c:pt idx="18530">
                  <c:v>9.266</c:v>
                </c:pt>
                <c:pt idx="18531">
                  <c:v>9.2669999999999995</c:v>
                </c:pt>
                <c:pt idx="18532">
                  <c:v>9.2669999999999995</c:v>
                </c:pt>
                <c:pt idx="18533">
                  <c:v>9.2680000000000007</c:v>
                </c:pt>
                <c:pt idx="18534">
                  <c:v>9.2680000000000007</c:v>
                </c:pt>
                <c:pt idx="18535">
                  <c:v>9.2690000000000001</c:v>
                </c:pt>
                <c:pt idx="18536">
                  <c:v>9.2690000000000001</c:v>
                </c:pt>
                <c:pt idx="18537">
                  <c:v>9.27</c:v>
                </c:pt>
                <c:pt idx="18538">
                  <c:v>9.27</c:v>
                </c:pt>
                <c:pt idx="18539">
                  <c:v>9.2710000000000008</c:v>
                </c:pt>
                <c:pt idx="18540">
                  <c:v>9.2710000000000008</c:v>
                </c:pt>
                <c:pt idx="18541">
                  <c:v>9.2720000000000002</c:v>
                </c:pt>
                <c:pt idx="18542">
                  <c:v>9.2720000000000002</c:v>
                </c:pt>
                <c:pt idx="18543">
                  <c:v>9.2729999999999997</c:v>
                </c:pt>
                <c:pt idx="18544">
                  <c:v>9.2729999999999997</c:v>
                </c:pt>
                <c:pt idx="18545">
                  <c:v>9.2739999999999991</c:v>
                </c:pt>
                <c:pt idx="18546">
                  <c:v>9.2739999999999991</c:v>
                </c:pt>
                <c:pt idx="18547">
                  <c:v>9.2750000000000004</c:v>
                </c:pt>
                <c:pt idx="18548">
                  <c:v>9.2750000000000004</c:v>
                </c:pt>
                <c:pt idx="18549">
                  <c:v>9.2759999999999998</c:v>
                </c:pt>
                <c:pt idx="18550">
                  <c:v>9.2759999999999998</c:v>
                </c:pt>
                <c:pt idx="18551">
                  <c:v>9.2769999999999992</c:v>
                </c:pt>
                <c:pt idx="18552">
                  <c:v>9.2769999999999992</c:v>
                </c:pt>
                <c:pt idx="18553">
                  <c:v>9.2780000000000005</c:v>
                </c:pt>
                <c:pt idx="18554">
                  <c:v>9.2780000000000005</c:v>
                </c:pt>
                <c:pt idx="18555">
                  <c:v>9.2789999999999999</c:v>
                </c:pt>
                <c:pt idx="18556">
                  <c:v>9.2789999999999999</c:v>
                </c:pt>
                <c:pt idx="18557">
                  <c:v>9.2799999999999994</c:v>
                </c:pt>
                <c:pt idx="18558">
                  <c:v>9.2799999999999994</c:v>
                </c:pt>
                <c:pt idx="18559">
                  <c:v>9.2810000000000006</c:v>
                </c:pt>
                <c:pt idx="18560">
                  <c:v>9.2810000000000006</c:v>
                </c:pt>
                <c:pt idx="18561">
                  <c:v>9.282</c:v>
                </c:pt>
                <c:pt idx="18562">
                  <c:v>9.282</c:v>
                </c:pt>
                <c:pt idx="18563">
                  <c:v>9.2829999999999995</c:v>
                </c:pt>
                <c:pt idx="18564">
                  <c:v>9.2829999999999995</c:v>
                </c:pt>
                <c:pt idx="18565">
                  <c:v>9.2840000000000007</c:v>
                </c:pt>
                <c:pt idx="18566">
                  <c:v>9.2840000000000007</c:v>
                </c:pt>
                <c:pt idx="18567">
                  <c:v>9.2850000000000001</c:v>
                </c:pt>
                <c:pt idx="18568">
                  <c:v>9.2850000000000001</c:v>
                </c:pt>
                <c:pt idx="18569">
                  <c:v>9.2859999999999996</c:v>
                </c:pt>
                <c:pt idx="18570">
                  <c:v>9.2859999999999996</c:v>
                </c:pt>
                <c:pt idx="18571">
                  <c:v>9.2870000000000008</c:v>
                </c:pt>
                <c:pt idx="18572">
                  <c:v>9.2870000000000008</c:v>
                </c:pt>
                <c:pt idx="18573">
                  <c:v>9.2880000000000003</c:v>
                </c:pt>
                <c:pt idx="18574">
                  <c:v>9.2880000000000003</c:v>
                </c:pt>
                <c:pt idx="18575">
                  <c:v>9.2889999999999997</c:v>
                </c:pt>
                <c:pt idx="18576">
                  <c:v>9.2889999999999997</c:v>
                </c:pt>
                <c:pt idx="18577">
                  <c:v>9.2899999999999991</c:v>
                </c:pt>
                <c:pt idx="18578">
                  <c:v>9.2899999999999991</c:v>
                </c:pt>
                <c:pt idx="18579">
                  <c:v>9.2910000000000004</c:v>
                </c:pt>
                <c:pt idx="18580">
                  <c:v>9.2910000000000004</c:v>
                </c:pt>
                <c:pt idx="18581">
                  <c:v>9.2919999999999998</c:v>
                </c:pt>
                <c:pt idx="18582">
                  <c:v>9.2919999999999998</c:v>
                </c:pt>
                <c:pt idx="18583">
                  <c:v>9.2929999999999993</c:v>
                </c:pt>
                <c:pt idx="18584">
                  <c:v>9.2929999999999993</c:v>
                </c:pt>
                <c:pt idx="18585">
                  <c:v>9.2940000000000005</c:v>
                </c:pt>
                <c:pt idx="18586">
                  <c:v>9.2940000000000005</c:v>
                </c:pt>
                <c:pt idx="18587">
                  <c:v>9.2949999999999999</c:v>
                </c:pt>
                <c:pt idx="18588">
                  <c:v>9.2949999999999999</c:v>
                </c:pt>
                <c:pt idx="18589">
                  <c:v>9.2959999999999994</c:v>
                </c:pt>
                <c:pt idx="18590">
                  <c:v>9.2959999999999994</c:v>
                </c:pt>
                <c:pt idx="18591">
                  <c:v>9.2970000000000006</c:v>
                </c:pt>
                <c:pt idx="18592">
                  <c:v>9.2970000000000006</c:v>
                </c:pt>
                <c:pt idx="18593">
                  <c:v>9.298</c:v>
                </c:pt>
                <c:pt idx="18594">
                  <c:v>9.298</c:v>
                </c:pt>
                <c:pt idx="18595">
                  <c:v>9.2989999999999995</c:v>
                </c:pt>
                <c:pt idx="18596">
                  <c:v>9.2989999999999995</c:v>
                </c:pt>
                <c:pt idx="18597">
                  <c:v>9.3000000000000007</c:v>
                </c:pt>
                <c:pt idx="18598">
                  <c:v>9.3000000000000007</c:v>
                </c:pt>
                <c:pt idx="18599">
                  <c:v>9.3010000000000002</c:v>
                </c:pt>
                <c:pt idx="18600">
                  <c:v>9.3010000000000002</c:v>
                </c:pt>
                <c:pt idx="18601">
                  <c:v>9.3019999999999996</c:v>
                </c:pt>
                <c:pt idx="18602">
                  <c:v>9.3019999999999996</c:v>
                </c:pt>
                <c:pt idx="18603">
                  <c:v>9.3030000000000008</c:v>
                </c:pt>
                <c:pt idx="18604">
                  <c:v>9.3030000000000008</c:v>
                </c:pt>
                <c:pt idx="18605">
                  <c:v>9.3040000000000003</c:v>
                </c:pt>
                <c:pt idx="18606">
                  <c:v>9.3040000000000003</c:v>
                </c:pt>
                <c:pt idx="18607">
                  <c:v>9.3049999999999997</c:v>
                </c:pt>
                <c:pt idx="18608">
                  <c:v>9.3049999999999997</c:v>
                </c:pt>
                <c:pt idx="18609">
                  <c:v>9.3059999999999992</c:v>
                </c:pt>
                <c:pt idx="18610">
                  <c:v>9.3059999999999992</c:v>
                </c:pt>
                <c:pt idx="18611">
                  <c:v>9.3070000000000004</c:v>
                </c:pt>
                <c:pt idx="18612">
                  <c:v>9.3070000000000004</c:v>
                </c:pt>
                <c:pt idx="18613">
                  <c:v>9.3079999999999998</c:v>
                </c:pt>
                <c:pt idx="18614">
                  <c:v>9.3079999999999998</c:v>
                </c:pt>
                <c:pt idx="18615">
                  <c:v>9.3089999999999993</c:v>
                </c:pt>
                <c:pt idx="18616">
                  <c:v>9.3089999999999993</c:v>
                </c:pt>
                <c:pt idx="18617">
                  <c:v>9.31</c:v>
                </c:pt>
                <c:pt idx="18618">
                  <c:v>9.31</c:v>
                </c:pt>
                <c:pt idx="18619">
                  <c:v>9.3109999999999999</c:v>
                </c:pt>
                <c:pt idx="18620">
                  <c:v>9.3109999999999999</c:v>
                </c:pt>
                <c:pt idx="18621">
                  <c:v>9.3119999999999994</c:v>
                </c:pt>
                <c:pt idx="18622">
                  <c:v>9.3119999999999994</c:v>
                </c:pt>
                <c:pt idx="18623">
                  <c:v>9.3130000000000006</c:v>
                </c:pt>
                <c:pt idx="18624">
                  <c:v>9.3130000000000006</c:v>
                </c:pt>
                <c:pt idx="18625">
                  <c:v>9.3140000000000001</c:v>
                </c:pt>
                <c:pt idx="18626">
                  <c:v>9.3140000000000001</c:v>
                </c:pt>
                <c:pt idx="18627">
                  <c:v>9.3149999999999995</c:v>
                </c:pt>
                <c:pt idx="18628">
                  <c:v>9.3149999999999995</c:v>
                </c:pt>
                <c:pt idx="18629">
                  <c:v>9.3160000000000007</c:v>
                </c:pt>
                <c:pt idx="18630">
                  <c:v>9.3160000000000007</c:v>
                </c:pt>
                <c:pt idx="18631">
                  <c:v>9.3170000000000002</c:v>
                </c:pt>
                <c:pt idx="18632">
                  <c:v>9.3170000000000002</c:v>
                </c:pt>
                <c:pt idx="18633">
                  <c:v>9.3179999999999996</c:v>
                </c:pt>
                <c:pt idx="18634">
                  <c:v>9.3179999999999996</c:v>
                </c:pt>
                <c:pt idx="18635">
                  <c:v>9.3190000000000008</c:v>
                </c:pt>
                <c:pt idx="18636">
                  <c:v>9.3190000000000008</c:v>
                </c:pt>
                <c:pt idx="18637">
                  <c:v>9.32</c:v>
                </c:pt>
                <c:pt idx="18638">
                  <c:v>9.32</c:v>
                </c:pt>
                <c:pt idx="18639">
                  <c:v>9.3209999999999997</c:v>
                </c:pt>
                <c:pt idx="18640">
                  <c:v>9.3209999999999997</c:v>
                </c:pt>
                <c:pt idx="18641">
                  <c:v>9.3219999999999992</c:v>
                </c:pt>
                <c:pt idx="18642">
                  <c:v>9.3219999999999992</c:v>
                </c:pt>
                <c:pt idx="18643">
                  <c:v>9.3230000000000004</c:v>
                </c:pt>
                <c:pt idx="18644">
                  <c:v>9.3230000000000004</c:v>
                </c:pt>
                <c:pt idx="18645">
                  <c:v>9.3239999999999998</c:v>
                </c:pt>
                <c:pt idx="18646">
                  <c:v>9.3239999999999998</c:v>
                </c:pt>
                <c:pt idx="18647">
                  <c:v>9.3249999999999993</c:v>
                </c:pt>
                <c:pt idx="18648">
                  <c:v>9.3249999999999993</c:v>
                </c:pt>
                <c:pt idx="18649">
                  <c:v>9.3260000000000005</c:v>
                </c:pt>
                <c:pt idx="18650">
                  <c:v>9.3260000000000005</c:v>
                </c:pt>
                <c:pt idx="18651">
                  <c:v>9.327</c:v>
                </c:pt>
                <c:pt idx="18652">
                  <c:v>9.327</c:v>
                </c:pt>
                <c:pt idx="18653">
                  <c:v>9.3279999999999994</c:v>
                </c:pt>
                <c:pt idx="18654">
                  <c:v>9.3279999999999994</c:v>
                </c:pt>
                <c:pt idx="18655">
                  <c:v>9.3290000000000006</c:v>
                </c:pt>
                <c:pt idx="18656">
                  <c:v>9.3290000000000006</c:v>
                </c:pt>
                <c:pt idx="18657">
                  <c:v>9.33</c:v>
                </c:pt>
                <c:pt idx="18658">
                  <c:v>9.33</c:v>
                </c:pt>
                <c:pt idx="18659">
                  <c:v>9.3309999999999995</c:v>
                </c:pt>
                <c:pt idx="18660">
                  <c:v>9.3309999999999995</c:v>
                </c:pt>
                <c:pt idx="18661">
                  <c:v>9.3320000000000007</c:v>
                </c:pt>
                <c:pt idx="18662">
                  <c:v>9.3320000000000007</c:v>
                </c:pt>
                <c:pt idx="18663">
                  <c:v>9.3330000000000002</c:v>
                </c:pt>
                <c:pt idx="18664">
                  <c:v>9.3330000000000002</c:v>
                </c:pt>
                <c:pt idx="18665">
                  <c:v>9.3339999999999996</c:v>
                </c:pt>
                <c:pt idx="18666">
                  <c:v>9.3339999999999996</c:v>
                </c:pt>
                <c:pt idx="18667">
                  <c:v>9.3350000000000009</c:v>
                </c:pt>
                <c:pt idx="18668">
                  <c:v>9.3350000000000009</c:v>
                </c:pt>
                <c:pt idx="18669">
                  <c:v>9.3360000000000003</c:v>
                </c:pt>
                <c:pt idx="18670">
                  <c:v>9.3360000000000003</c:v>
                </c:pt>
                <c:pt idx="18671">
                  <c:v>9.3369999999999997</c:v>
                </c:pt>
                <c:pt idx="18672">
                  <c:v>9.3369999999999997</c:v>
                </c:pt>
                <c:pt idx="18673">
                  <c:v>9.3379999999999992</c:v>
                </c:pt>
                <c:pt idx="18674">
                  <c:v>9.3379999999999992</c:v>
                </c:pt>
                <c:pt idx="18675">
                  <c:v>9.3390000000000004</c:v>
                </c:pt>
                <c:pt idx="18676">
                  <c:v>9.3390000000000004</c:v>
                </c:pt>
                <c:pt idx="18677">
                  <c:v>9.34</c:v>
                </c:pt>
                <c:pt idx="18678">
                  <c:v>9.34</c:v>
                </c:pt>
                <c:pt idx="18679">
                  <c:v>9.3409999999999993</c:v>
                </c:pt>
                <c:pt idx="18680">
                  <c:v>9.3409999999999993</c:v>
                </c:pt>
                <c:pt idx="18681">
                  <c:v>9.3420000000000005</c:v>
                </c:pt>
                <c:pt idx="18682">
                  <c:v>9.3420000000000005</c:v>
                </c:pt>
                <c:pt idx="18683">
                  <c:v>9.343</c:v>
                </c:pt>
                <c:pt idx="18684">
                  <c:v>9.343</c:v>
                </c:pt>
                <c:pt idx="18685">
                  <c:v>9.3439999999999994</c:v>
                </c:pt>
                <c:pt idx="18686">
                  <c:v>9.3439999999999994</c:v>
                </c:pt>
                <c:pt idx="18687">
                  <c:v>9.3450000000000006</c:v>
                </c:pt>
                <c:pt idx="18688">
                  <c:v>9.3450000000000006</c:v>
                </c:pt>
                <c:pt idx="18689">
                  <c:v>9.3460000000000001</c:v>
                </c:pt>
                <c:pt idx="18690">
                  <c:v>9.3460000000000001</c:v>
                </c:pt>
                <c:pt idx="18691">
                  <c:v>9.3469999999999995</c:v>
                </c:pt>
                <c:pt idx="18692">
                  <c:v>9.3469999999999995</c:v>
                </c:pt>
                <c:pt idx="18693">
                  <c:v>9.3480000000000008</c:v>
                </c:pt>
                <c:pt idx="18694">
                  <c:v>9.3480000000000008</c:v>
                </c:pt>
                <c:pt idx="18695">
                  <c:v>9.3490000000000002</c:v>
                </c:pt>
                <c:pt idx="18696">
                  <c:v>9.3490000000000002</c:v>
                </c:pt>
                <c:pt idx="18697">
                  <c:v>9.35</c:v>
                </c:pt>
                <c:pt idx="18698">
                  <c:v>9.35</c:v>
                </c:pt>
                <c:pt idx="18699">
                  <c:v>9.3510000000000009</c:v>
                </c:pt>
                <c:pt idx="18700">
                  <c:v>9.3510000000000009</c:v>
                </c:pt>
                <c:pt idx="18701">
                  <c:v>9.3520000000000003</c:v>
                </c:pt>
                <c:pt idx="18702">
                  <c:v>9.3520000000000003</c:v>
                </c:pt>
                <c:pt idx="18703">
                  <c:v>9.3529999999999998</c:v>
                </c:pt>
                <c:pt idx="18704">
                  <c:v>9.3529999999999998</c:v>
                </c:pt>
                <c:pt idx="18705">
                  <c:v>9.3539999999999992</c:v>
                </c:pt>
                <c:pt idx="18706">
                  <c:v>9.3539999999999992</c:v>
                </c:pt>
                <c:pt idx="18707">
                  <c:v>9.3550000000000004</c:v>
                </c:pt>
                <c:pt idx="18708">
                  <c:v>9.3550000000000004</c:v>
                </c:pt>
                <c:pt idx="18709">
                  <c:v>9.3559999999999999</c:v>
                </c:pt>
                <c:pt idx="18710">
                  <c:v>9.3559999999999999</c:v>
                </c:pt>
                <c:pt idx="18711">
                  <c:v>9.3569999999999993</c:v>
                </c:pt>
                <c:pt idx="18712">
                  <c:v>9.3569999999999993</c:v>
                </c:pt>
                <c:pt idx="18713">
                  <c:v>9.3580000000000005</c:v>
                </c:pt>
                <c:pt idx="18714">
                  <c:v>9.3580000000000005</c:v>
                </c:pt>
                <c:pt idx="18715">
                  <c:v>9.359</c:v>
                </c:pt>
                <c:pt idx="18716">
                  <c:v>9.359</c:v>
                </c:pt>
                <c:pt idx="18717">
                  <c:v>9.36</c:v>
                </c:pt>
                <c:pt idx="18718">
                  <c:v>9.36</c:v>
                </c:pt>
                <c:pt idx="18719">
                  <c:v>9.3610000000000007</c:v>
                </c:pt>
                <c:pt idx="18720">
                  <c:v>9.3610000000000007</c:v>
                </c:pt>
                <c:pt idx="18721">
                  <c:v>9.3620000000000001</c:v>
                </c:pt>
                <c:pt idx="18722">
                  <c:v>9.3620000000000001</c:v>
                </c:pt>
                <c:pt idx="18723">
                  <c:v>9.3629999999999995</c:v>
                </c:pt>
                <c:pt idx="18724">
                  <c:v>9.3629999999999995</c:v>
                </c:pt>
                <c:pt idx="18725">
                  <c:v>9.3640000000000008</c:v>
                </c:pt>
                <c:pt idx="18726">
                  <c:v>9.3640000000000008</c:v>
                </c:pt>
                <c:pt idx="18727">
                  <c:v>9.3650000000000002</c:v>
                </c:pt>
                <c:pt idx="18728">
                  <c:v>9.3650000000000002</c:v>
                </c:pt>
                <c:pt idx="18729">
                  <c:v>9.3659999999999997</c:v>
                </c:pt>
                <c:pt idx="18730">
                  <c:v>9.3659999999999997</c:v>
                </c:pt>
                <c:pt idx="18731">
                  <c:v>9.3670000000000009</c:v>
                </c:pt>
                <c:pt idx="18732">
                  <c:v>9.3670000000000009</c:v>
                </c:pt>
                <c:pt idx="18733">
                  <c:v>9.3680000000000003</c:v>
                </c:pt>
                <c:pt idx="18734">
                  <c:v>9.3680000000000003</c:v>
                </c:pt>
                <c:pt idx="18735">
                  <c:v>9.3689999999999998</c:v>
                </c:pt>
                <c:pt idx="18736">
                  <c:v>9.3689999999999998</c:v>
                </c:pt>
                <c:pt idx="18737">
                  <c:v>9.3699999999999992</c:v>
                </c:pt>
                <c:pt idx="18738">
                  <c:v>9.3699999999999992</c:v>
                </c:pt>
                <c:pt idx="18739">
                  <c:v>9.3710000000000004</c:v>
                </c:pt>
                <c:pt idx="18740">
                  <c:v>9.3710000000000004</c:v>
                </c:pt>
                <c:pt idx="18741">
                  <c:v>9.3719999999999999</c:v>
                </c:pt>
                <c:pt idx="18742">
                  <c:v>9.3719999999999999</c:v>
                </c:pt>
                <c:pt idx="18743">
                  <c:v>9.3729999999999993</c:v>
                </c:pt>
                <c:pt idx="18744">
                  <c:v>9.3729999999999993</c:v>
                </c:pt>
                <c:pt idx="18745">
                  <c:v>9.3740000000000006</c:v>
                </c:pt>
                <c:pt idx="18746">
                  <c:v>9.3740000000000006</c:v>
                </c:pt>
                <c:pt idx="18747">
                  <c:v>9.375</c:v>
                </c:pt>
                <c:pt idx="18748">
                  <c:v>9.375</c:v>
                </c:pt>
                <c:pt idx="18749">
                  <c:v>9.3759999999999994</c:v>
                </c:pt>
                <c:pt idx="18750">
                  <c:v>9.3759999999999994</c:v>
                </c:pt>
                <c:pt idx="18751">
                  <c:v>9.3770000000000007</c:v>
                </c:pt>
                <c:pt idx="18752">
                  <c:v>9.3770000000000007</c:v>
                </c:pt>
                <c:pt idx="18753">
                  <c:v>9.3780000000000001</c:v>
                </c:pt>
                <c:pt idx="18754">
                  <c:v>9.3780000000000001</c:v>
                </c:pt>
                <c:pt idx="18755">
                  <c:v>9.3789999999999996</c:v>
                </c:pt>
                <c:pt idx="18756">
                  <c:v>9.3789999999999996</c:v>
                </c:pt>
                <c:pt idx="18757">
                  <c:v>9.3800000000000008</c:v>
                </c:pt>
                <c:pt idx="18758">
                  <c:v>9.3800000000000008</c:v>
                </c:pt>
                <c:pt idx="18759">
                  <c:v>9.3810000000000002</c:v>
                </c:pt>
                <c:pt idx="18760">
                  <c:v>9.3810000000000002</c:v>
                </c:pt>
                <c:pt idx="18761">
                  <c:v>9.3819999999999997</c:v>
                </c:pt>
                <c:pt idx="18762">
                  <c:v>9.3819999999999997</c:v>
                </c:pt>
                <c:pt idx="18763">
                  <c:v>9.3829999999999991</c:v>
                </c:pt>
                <c:pt idx="18764">
                  <c:v>9.3829999999999991</c:v>
                </c:pt>
                <c:pt idx="18765">
                  <c:v>9.3840000000000003</c:v>
                </c:pt>
                <c:pt idx="18766">
                  <c:v>9.3840000000000003</c:v>
                </c:pt>
                <c:pt idx="18767">
                  <c:v>9.3849999999999998</c:v>
                </c:pt>
                <c:pt idx="18768">
                  <c:v>9.3849999999999998</c:v>
                </c:pt>
                <c:pt idx="18769">
                  <c:v>9.3859999999999992</c:v>
                </c:pt>
                <c:pt idx="18770">
                  <c:v>9.3859999999999992</c:v>
                </c:pt>
                <c:pt idx="18771">
                  <c:v>9.3870000000000005</c:v>
                </c:pt>
                <c:pt idx="18772">
                  <c:v>9.3870000000000005</c:v>
                </c:pt>
                <c:pt idx="18773">
                  <c:v>9.3879999999999999</c:v>
                </c:pt>
                <c:pt idx="18774">
                  <c:v>9.3879999999999999</c:v>
                </c:pt>
                <c:pt idx="18775">
                  <c:v>9.3889999999999993</c:v>
                </c:pt>
                <c:pt idx="18776">
                  <c:v>9.3889999999999993</c:v>
                </c:pt>
                <c:pt idx="18777">
                  <c:v>9.39</c:v>
                </c:pt>
                <c:pt idx="18778">
                  <c:v>9.39</c:v>
                </c:pt>
                <c:pt idx="18779">
                  <c:v>9.391</c:v>
                </c:pt>
                <c:pt idx="18780">
                  <c:v>9.391</c:v>
                </c:pt>
                <c:pt idx="18781">
                  <c:v>9.3919999999999995</c:v>
                </c:pt>
                <c:pt idx="18782">
                  <c:v>9.3919999999999995</c:v>
                </c:pt>
                <c:pt idx="18783">
                  <c:v>9.3930000000000007</c:v>
                </c:pt>
                <c:pt idx="18784">
                  <c:v>9.3930000000000007</c:v>
                </c:pt>
                <c:pt idx="18785">
                  <c:v>9.3940000000000001</c:v>
                </c:pt>
                <c:pt idx="18786">
                  <c:v>9.3940000000000001</c:v>
                </c:pt>
                <c:pt idx="18787">
                  <c:v>9.3949999999999996</c:v>
                </c:pt>
                <c:pt idx="18788">
                  <c:v>9.3949999999999996</c:v>
                </c:pt>
                <c:pt idx="18789">
                  <c:v>9.3960000000000008</c:v>
                </c:pt>
                <c:pt idx="18790">
                  <c:v>9.3960000000000008</c:v>
                </c:pt>
                <c:pt idx="18791">
                  <c:v>9.3970000000000002</c:v>
                </c:pt>
                <c:pt idx="18792">
                  <c:v>9.3970000000000002</c:v>
                </c:pt>
                <c:pt idx="18793">
                  <c:v>9.3979999999999997</c:v>
                </c:pt>
                <c:pt idx="18794">
                  <c:v>9.3979999999999997</c:v>
                </c:pt>
                <c:pt idx="18795">
                  <c:v>9.3989999999999991</c:v>
                </c:pt>
                <c:pt idx="18796">
                  <c:v>9.3989999999999991</c:v>
                </c:pt>
                <c:pt idx="18797">
                  <c:v>9.4</c:v>
                </c:pt>
                <c:pt idx="18798">
                  <c:v>9.4</c:v>
                </c:pt>
                <c:pt idx="18799">
                  <c:v>9.4009999999999998</c:v>
                </c:pt>
                <c:pt idx="18800">
                  <c:v>9.4009999999999998</c:v>
                </c:pt>
                <c:pt idx="18801">
                  <c:v>9.4019999999999992</c:v>
                </c:pt>
                <c:pt idx="18802">
                  <c:v>9.4019999999999992</c:v>
                </c:pt>
                <c:pt idx="18803">
                  <c:v>9.4030000000000005</c:v>
                </c:pt>
                <c:pt idx="18804">
                  <c:v>9.4030000000000005</c:v>
                </c:pt>
                <c:pt idx="18805">
                  <c:v>9.4039999999999999</c:v>
                </c:pt>
                <c:pt idx="18806">
                  <c:v>9.4039999999999999</c:v>
                </c:pt>
                <c:pt idx="18807">
                  <c:v>9.4049999999999994</c:v>
                </c:pt>
                <c:pt idx="18808">
                  <c:v>9.4049999999999994</c:v>
                </c:pt>
                <c:pt idx="18809">
                  <c:v>9.4060000000000006</c:v>
                </c:pt>
                <c:pt idx="18810">
                  <c:v>9.4060000000000006</c:v>
                </c:pt>
                <c:pt idx="18811">
                  <c:v>9.407</c:v>
                </c:pt>
                <c:pt idx="18812">
                  <c:v>9.407</c:v>
                </c:pt>
                <c:pt idx="18813">
                  <c:v>9.4079999999999995</c:v>
                </c:pt>
                <c:pt idx="18814">
                  <c:v>9.4079999999999995</c:v>
                </c:pt>
                <c:pt idx="18815">
                  <c:v>9.4090000000000007</c:v>
                </c:pt>
                <c:pt idx="18816">
                  <c:v>9.4090000000000007</c:v>
                </c:pt>
                <c:pt idx="18817">
                  <c:v>9.41</c:v>
                </c:pt>
                <c:pt idx="18818">
                  <c:v>9.41</c:v>
                </c:pt>
                <c:pt idx="18819">
                  <c:v>9.4109999999999996</c:v>
                </c:pt>
                <c:pt idx="18820">
                  <c:v>9.4109999999999996</c:v>
                </c:pt>
                <c:pt idx="18821">
                  <c:v>9.4120000000000008</c:v>
                </c:pt>
                <c:pt idx="18822">
                  <c:v>9.4120000000000008</c:v>
                </c:pt>
                <c:pt idx="18823">
                  <c:v>9.4130000000000003</c:v>
                </c:pt>
                <c:pt idx="18824">
                  <c:v>9.4130000000000003</c:v>
                </c:pt>
                <c:pt idx="18825">
                  <c:v>9.4139999999999997</c:v>
                </c:pt>
                <c:pt idx="18826">
                  <c:v>9.4139999999999997</c:v>
                </c:pt>
                <c:pt idx="18827">
                  <c:v>9.4149999999999991</c:v>
                </c:pt>
                <c:pt idx="18828">
                  <c:v>9.4149999999999991</c:v>
                </c:pt>
                <c:pt idx="18829">
                  <c:v>9.4160000000000004</c:v>
                </c:pt>
                <c:pt idx="18830">
                  <c:v>9.4160000000000004</c:v>
                </c:pt>
                <c:pt idx="18831">
                  <c:v>9.4169999999999998</c:v>
                </c:pt>
                <c:pt idx="18832">
                  <c:v>9.4169999999999998</c:v>
                </c:pt>
                <c:pt idx="18833">
                  <c:v>9.4179999999999993</c:v>
                </c:pt>
                <c:pt idx="18834">
                  <c:v>9.4179999999999993</c:v>
                </c:pt>
                <c:pt idx="18835">
                  <c:v>9.4190000000000005</c:v>
                </c:pt>
                <c:pt idx="18836">
                  <c:v>9.4190000000000005</c:v>
                </c:pt>
                <c:pt idx="18837">
                  <c:v>9.42</c:v>
                </c:pt>
                <c:pt idx="18838">
                  <c:v>9.42</c:v>
                </c:pt>
                <c:pt idx="18839">
                  <c:v>9.4209999999999994</c:v>
                </c:pt>
                <c:pt idx="18840">
                  <c:v>9.4209999999999994</c:v>
                </c:pt>
                <c:pt idx="18841">
                  <c:v>9.4220000000000006</c:v>
                </c:pt>
                <c:pt idx="18842">
                  <c:v>9.4220000000000006</c:v>
                </c:pt>
                <c:pt idx="18843">
                  <c:v>9.423</c:v>
                </c:pt>
                <c:pt idx="18844">
                  <c:v>9.423</c:v>
                </c:pt>
                <c:pt idx="18845">
                  <c:v>9.4239999999999995</c:v>
                </c:pt>
                <c:pt idx="18846">
                  <c:v>9.4239999999999995</c:v>
                </c:pt>
                <c:pt idx="18847">
                  <c:v>9.4250000000000007</c:v>
                </c:pt>
                <c:pt idx="18848">
                  <c:v>9.4250000000000007</c:v>
                </c:pt>
                <c:pt idx="18849">
                  <c:v>9.4260000000000002</c:v>
                </c:pt>
                <c:pt idx="18850">
                  <c:v>9.4260000000000002</c:v>
                </c:pt>
                <c:pt idx="18851">
                  <c:v>9.4269999999999996</c:v>
                </c:pt>
                <c:pt idx="18852">
                  <c:v>9.4269999999999996</c:v>
                </c:pt>
                <c:pt idx="18853">
                  <c:v>9.4280000000000008</c:v>
                </c:pt>
                <c:pt idx="18854">
                  <c:v>9.4280000000000008</c:v>
                </c:pt>
                <c:pt idx="18855">
                  <c:v>9.4290000000000003</c:v>
                </c:pt>
                <c:pt idx="18856">
                  <c:v>9.4290000000000003</c:v>
                </c:pt>
                <c:pt idx="18857">
                  <c:v>9.43</c:v>
                </c:pt>
                <c:pt idx="18858">
                  <c:v>9.43</c:v>
                </c:pt>
                <c:pt idx="18859">
                  <c:v>9.4309999999999992</c:v>
                </c:pt>
                <c:pt idx="18860">
                  <c:v>9.4309999999999992</c:v>
                </c:pt>
                <c:pt idx="18861">
                  <c:v>9.4320000000000004</c:v>
                </c:pt>
                <c:pt idx="18862">
                  <c:v>9.4320000000000004</c:v>
                </c:pt>
                <c:pt idx="18863">
                  <c:v>9.4329999999999998</c:v>
                </c:pt>
                <c:pt idx="18864">
                  <c:v>9.4329999999999998</c:v>
                </c:pt>
                <c:pt idx="18865">
                  <c:v>9.4339999999999993</c:v>
                </c:pt>
                <c:pt idx="18866">
                  <c:v>9.4339999999999993</c:v>
                </c:pt>
                <c:pt idx="18867">
                  <c:v>9.4350000000000005</c:v>
                </c:pt>
                <c:pt idx="18868">
                  <c:v>9.4350000000000005</c:v>
                </c:pt>
                <c:pt idx="18869">
                  <c:v>9.4359999999999999</c:v>
                </c:pt>
                <c:pt idx="18870">
                  <c:v>9.4359999999999999</c:v>
                </c:pt>
                <c:pt idx="18871">
                  <c:v>9.4369999999999994</c:v>
                </c:pt>
                <c:pt idx="18872">
                  <c:v>9.4369999999999994</c:v>
                </c:pt>
                <c:pt idx="18873">
                  <c:v>9.4380000000000006</c:v>
                </c:pt>
                <c:pt idx="18874">
                  <c:v>9.4380000000000006</c:v>
                </c:pt>
                <c:pt idx="18875">
                  <c:v>9.4390000000000001</c:v>
                </c:pt>
                <c:pt idx="18876">
                  <c:v>9.4390000000000001</c:v>
                </c:pt>
                <c:pt idx="18877">
                  <c:v>9.44</c:v>
                </c:pt>
                <c:pt idx="18878">
                  <c:v>9.44</c:v>
                </c:pt>
                <c:pt idx="18879">
                  <c:v>9.4410000000000007</c:v>
                </c:pt>
                <c:pt idx="18880">
                  <c:v>9.4410000000000007</c:v>
                </c:pt>
                <c:pt idx="18881">
                  <c:v>9.4420000000000002</c:v>
                </c:pt>
                <c:pt idx="18882">
                  <c:v>9.4420000000000002</c:v>
                </c:pt>
                <c:pt idx="18883">
                  <c:v>9.4429999999999996</c:v>
                </c:pt>
                <c:pt idx="18884">
                  <c:v>9.4429999999999996</c:v>
                </c:pt>
                <c:pt idx="18885">
                  <c:v>9.4440000000000008</c:v>
                </c:pt>
                <c:pt idx="18886">
                  <c:v>9.4440000000000008</c:v>
                </c:pt>
                <c:pt idx="18887">
                  <c:v>9.4450000000000003</c:v>
                </c:pt>
                <c:pt idx="18888">
                  <c:v>9.4450000000000003</c:v>
                </c:pt>
                <c:pt idx="18889">
                  <c:v>9.4459999999999997</c:v>
                </c:pt>
                <c:pt idx="18890">
                  <c:v>9.4459999999999997</c:v>
                </c:pt>
                <c:pt idx="18891">
                  <c:v>9.4469999999999992</c:v>
                </c:pt>
                <c:pt idx="18892">
                  <c:v>9.4469999999999992</c:v>
                </c:pt>
                <c:pt idx="18893">
                  <c:v>9.4480000000000004</c:v>
                </c:pt>
                <c:pt idx="18894">
                  <c:v>9.4480000000000004</c:v>
                </c:pt>
                <c:pt idx="18895">
                  <c:v>9.4489999999999998</c:v>
                </c:pt>
                <c:pt idx="18896">
                  <c:v>9.4489999999999998</c:v>
                </c:pt>
                <c:pt idx="18897">
                  <c:v>9.4499999999999993</c:v>
                </c:pt>
                <c:pt idx="18898">
                  <c:v>9.4499999999999993</c:v>
                </c:pt>
                <c:pt idx="18899">
                  <c:v>9.4510000000000005</c:v>
                </c:pt>
                <c:pt idx="18900">
                  <c:v>9.4510000000000005</c:v>
                </c:pt>
                <c:pt idx="18901">
                  <c:v>9.452</c:v>
                </c:pt>
                <c:pt idx="18902">
                  <c:v>9.452</c:v>
                </c:pt>
                <c:pt idx="18903">
                  <c:v>9.4529999999999994</c:v>
                </c:pt>
                <c:pt idx="18904">
                  <c:v>9.4529999999999994</c:v>
                </c:pt>
                <c:pt idx="18905">
                  <c:v>9.4540000000000006</c:v>
                </c:pt>
                <c:pt idx="18906">
                  <c:v>9.4540000000000006</c:v>
                </c:pt>
                <c:pt idx="18907">
                  <c:v>9.4550000000000001</c:v>
                </c:pt>
                <c:pt idx="18908">
                  <c:v>9.4550000000000001</c:v>
                </c:pt>
                <c:pt idx="18909">
                  <c:v>9.4559999999999995</c:v>
                </c:pt>
                <c:pt idx="18910">
                  <c:v>9.4559999999999995</c:v>
                </c:pt>
                <c:pt idx="18911">
                  <c:v>9.4570000000000007</c:v>
                </c:pt>
                <c:pt idx="18912">
                  <c:v>9.4570000000000007</c:v>
                </c:pt>
                <c:pt idx="18913">
                  <c:v>9.4580000000000002</c:v>
                </c:pt>
                <c:pt idx="18914">
                  <c:v>9.4580000000000002</c:v>
                </c:pt>
                <c:pt idx="18915">
                  <c:v>9.4589999999999996</c:v>
                </c:pt>
                <c:pt idx="18916">
                  <c:v>9.4589999999999996</c:v>
                </c:pt>
                <c:pt idx="18917">
                  <c:v>9.4600000000000009</c:v>
                </c:pt>
                <c:pt idx="18918">
                  <c:v>9.4600000000000009</c:v>
                </c:pt>
                <c:pt idx="18919">
                  <c:v>9.4610000000000003</c:v>
                </c:pt>
                <c:pt idx="18920">
                  <c:v>9.4610000000000003</c:v>
                </c:pt>
                <c:pt idx="18921">
                  <c:v>9.4619999999999997</c:v>
                </c:pt>
                <c:pt idx="18922">
                  <c:v>9.4619999999999997</c:v>
                </c:pt>
                <c:pt idx="18923">
                  <c:v>9.4629999999999992</c:v>
                </c:pt>
                <c:pt idx="18924">
                  <c:v>9.4629999999999992</c:v>
                </c:pt>
                <c:pt idx="18925">
                  <c:v>9.4640000000000004</c:v>
                </c:pt>
                <c:pt idx="18926">
                  <c:v>9.4640000000000004</c:v>
                </c:pt>
                <c:pt idx="18927">
                  <c:v>9.4649999999999999</c:v>
                </c:pt>
                <c:pt idx="18928">
                  <c:v>9.4649999999999999</c:v>
                </c:pt>
                <c:pt idx="18929">
                  <c:v>9.4659999999999993</c:v>
                </c:pt>
                <c:pt idx="18930">
                  <c:v>9.4659999999999993</c:v>
                </c:pt>
                <c:pt idx="18931">
                  <c:v>9.4670000000000005</c:v>
                </c:pt>
                <c:pt idx="18932">
                  <c:v>9.4670000000000005</c:v>
                </c:pt>
                <c:pt idx="18933">
                  <c:v>9.468</c:v>
                </c:pt>
                <c:pt idx="18934">
                  <c:v>9.468</c:v>
                </c:pt>
                <c:pt idx="18935">
                  <c:v>9.4689999999999994</c:v>
                </c:pt>
                <c:pt idx="18936">
                  <c:v>9.4689999999999994</c:v>
                </c:pt>
                <c:pt idx="18937">
                  <c:v>9.4700000000000006</c:v>
                </c:pt>
                <c:pt idx="18938">
                  <c:v>9.4700000000000006</c:v>
                </c:pt>
                <c:pt idx="18939">
                  <c:v>9.4710000000000001</c:v>
                </c:pt>
                <c:pt idx="18940">
                  <c:v>9.4710000000000001</c:v>
                </c:pt>
                <c:pt idx="18941">
                  <c:v>9.4719999999999995</c:v>
                </c:pt>
                <c:pt idx="18942">
                  <c:v>9.4719999999999995</c:v>
                </c:pt>
                <c:pt idx="18943">
                  <c:v>9.4730000000000008</c:v>
                </c:pt>
                <c:pt idx="18944">
                  <c:v>9.4730000000000008</c:v>
                </c:pt>
                <c:pt idx="18945">
                  <c:v>9.4740000000000002</c:v>
                </c:pt>
                <c:pt idx="18946">
                  <c:v>9.4740000000000002</c:v>
                </c:pt>
                <c:pt idx="18947">
                  <c:v>9.4749999999999996</c:v>
                </c:pt>
                <c:pt idx="18948">
                  <c:v>9.4749999999999996</c:v>
                </c:pt>
                <c:pt idx="18949">
                  <c:v>9.4760000000000009</c:v>
                </c:pt>
                <c:pt idx="18950">
                  <c:v>9.4760000000000009</c:v>
                </c:pt>
                <c:pt idx="18951">
                  <c:v>9.4770000000000003</c:v>
                </c:pt>
                <c:pt idx="18952">
                  <c:v>9.4770000000000003</c:v>
                </c:pt>
                <c:pt idx="18953">
                  <c:v>9.4779999999999998</c:v>
                </c:pt>
                <c:pt idx="18954">
                  <c:v>9.4779999999999998</c:v>
                </c:pt>
                <c:pt idx="18955">
                  <c:v>9.4789999999999992</c:v>
                </c:pt>
                <c:pt idx="18956">
                  <c:v>9.4789999999999992</c:v>
                </c:pt>
                <c:pt idx="18957">
                  <c:v>9.48</c:v>
                </c:pt>
                <c:pt idx="18958">
                  <c:v>9.48</c:v>
                </c:pt>
                <c:pt idx="18959">
                  <c:v>9.4809999999999999</c:v>
                </c:pt>
                <c:pt idx="18960">
                  <c:v>9.4809999999999999</c:v>
                </c:pt>
                <c:pt idx="18961">
                  <c:v>9.4819999999999993</c:v>
                </c:pt>
                <c:pt idx="18962">
                  <c:v>9.4819999999999993</c:v>
                </c:pt>
                <c:pt idx="18963">
                  <c:v>9.4830000000000005</c:v>
                </c:pt>
                <c:pt idx="18964">
                  <c:v>9.4830000000000005</c:v>
                </c:pt>
                <c:pt idx="18965">
                  <c:v>9.484</c:v>
                </c:pt>
                <c:pt idx="18966">
                  <c:v>9.484</c:v>
                </c:pt>
                <c:pt idx="18967">
                  <c:v>9.4849999999999994</c:v>
                </c:pt>
                <c:pt idx="18968">
                  <c:v>9.4849999999999994</c:v>
                </c:pt>
                <c:pt idx="18969">
                  <c:v>9.4860000000000007</c:v>
                </c:pt>
                <c:pt idx="18970">
                  <c:v>9.4860000000000007</c:v>
                </c:pt>
                <c:pt idx="18971">
                  <c:v>9.4870000000000001</c:v>
                </c:pt>
                <c:pt idx="18972">
                  <c:v>9.4870000000000001</c:v>
                </c:pt>
                <c:pt idx="18973">
                  <c:v>9.4879999999999995</c:v>
                </c:pt>
                <c:pt idx="18974">
                  <c:v>9.4879999999999995</c:v>
                </c:pt>
                <c:pt idx="18975">
                  <c:v>9.4890000000000008</c:v>
                </c:pt>
                <c:pt idx="18976">
                  <c:v>9.4890000000000008</c:v>
                </c:pt>
                <c:pt idx="18977">
                  <c:v>9.49</c:v>
                </c:pt>
                <c:pt idx="18978">
                  <c:v>9.49</c:v>
                </c:pt>
                <c:pt idx="18979">
                  <c:v>9.4909999999999997</c:v>
                </c:pt>
                <c:pt idx="18980">
                  <c:v>9.4909999999999997</c:v>
                </c:pt>
                <c:pt idx="18981">
                  <c:v>9.4920000000000009</c:v>
                </c:pt>
                <c:pt idx="18982">
                  <c:v>9.4920000000000009</c:v>
                </c:pt>
                <c:pt idx="18983">
                  <c:v>9.4930000000000003</c:v>
                </c:pt>
                <c:pt idx="18984">
                  <c:v>9.4930000000000003</c:v>
                </c:pt>
                <c:pt idx="18985">
                  <c:v>9.4939999999999998</c:v>
                </c:pt>
                <c:pt idx="18986">
                  <c:v>9.4939999999999998</c:v>
                </c:pt>
                <c:pt idx="18987">
                  <c:v>9.4949999999999992</c:v>
                </c:pt>
                <c:pt idx="18988">
                  <c:v>9.4949999999999992</c:v>
                </c:pt>
                <c:pt idx="18989">
                  <c:v>9.4960000000000004</c:v>
                </c:pt>
                <c:pt idx="18990">
                  <c:v>9.4960000000000004</c:v>
                </c:pt>
                <c:pt idx="18991">
                  <c:v>9.4969999999999999</c:v>
                </c:pt>
                <c:pt idx="18992">
                  <c:v>9.4969999999999999</c:v>
                </c:pt>
                <c:pt idx="18993">
                  <c:v>9.4979999999999993</c:v>
                </c:pt>
                <c:pt idx="18994">
                  <c:v>9.4979999999999993</c:v>
                </c:pt>
                <c:pt idx="18995">
                  <c:v>9.4990000000000006</c:v>
                </c:pt>
                <c:pt idx="18996">
                  <c:v>9.4990000000000006</c:v>
                </c:pt>
                <c:pt idx="18997">
                  <c:v>9.5</c:v>
                </c:pt>
                <c:pt idx="18998">
                  <c:v>9.5</c:v>
                </c:pt>
                <c:pt idx="18999">
                  <c:v>9.5009999999999994</c:v>
                </c:pt>
                <c:pt idx="19000">
                  <c:v>9.5009999999999994</c:v>
                </c:pt>
                <c:pt idx="19001">
                  <c:v>9.5020000000000007</c:v>
                </c:pt>
                <c:pt idx="19002">
                  <c:v>9.5020000000000007</c:v>
                </c:pt>
                <c:pt idx="19003">
                  <c:v>9.5030000000000001</c:v>
                </c:pt>
                <c:pt idx="19004">
                  <c:v>9.5030000000000001</c:v>
                </c:pt>
                <c:pt idx="19005">
                  <c:v>9.5039999999999996</c:v>
                </c:pt>
                <c:pt idx="19006">
                  <c:v>9.5039999999999996</c:v>
                </c:pt>
                <c:pt idx="19007">
                  <c:v>9.5050000000000008</c:v>
                </c:pt>
                <c:pt idx="19008">
                  <c:v>9.5050000000000008</c:v>
                </c:pt>
                <c:pt idx="19009">
                  <c:v>9.5060000000000002</c:v>
                </c:pt>
                <c:pt idx="19010">
                  <c:v>9.5060000000000002</c:v>
                </c:pt>
                <c:pt idx="19011">
                  <c:v>9.5069999999999997</c:v>
                </c:pt>
                <c:pt idx="19012">
                  <c:v>9.5069999999999997</c:v>
                </c:pt>
                <c:pt idx="19013">
                  <c:v>9.5079999999999991</c:v>
                </c:pt>
                <c:pt idx="19014">
                  <c:v>9.5079999999999991</c:v>
                </c:pt>
                <c:pt idx="19015">
                  <c:v>9.5090000000000003</c:v>
                </c:pt>
                <c:pt idx="19016">
                  <c:v>9.5090000000000003</c:v>
                </c:pt>
                <c:pt idx="19017">
                  <c:v>9.51</c:v>
                </c:pt>
                <c:pt idx="19018">
                  <c:v>9.51</c:v>
                </c:pt>
                <c:pt idx="19019">
                  <c:v>9.5109999999999992</c:v>
                </c:pt>
                <c:pt idx="19020">
                  <c:v>9.5109999999999992</c:v>
                </c:pt>
                <c:pt idx="19021">
                  <c:v>9.5120000000000005</c:v>
                </c:pt>
                <c:pt idx="19022">
                  <c:v>9.5120000000000005</c:v>
                </c:pt>
                <c:pt idx="19023">
                  <c:v>9.5129999999999999</c:v>
                </c:pt>
                <c:pt idx="19024">
                  <c:v>9.5129999999999999</c:v>
                </c:pt>
                <c:pt idx="19025">
                  <c:v>9.5139999999999993</c:v>
                </c:pt>
                <c:pt idx="19026">
                  <c:v>9.5139999999999993</c:v>
                </c:pt>
                <c:pt idx="19027">
                  <c:v>9.5150000000000006</c:v>
                </c:pt>
                <c:pt idx="19028">
                  <c:v>9.5150000000000006</c:v>
                </c:pt>
                <c:pt idx="19029">
                  <c:v>9.516</c:v>
                </c:pt>
                <c:pt idx="19030">
                  <c:v>9.516</c:v>
                </c:pt>
                <c:pt idx="19031">
                  <c:v>9.5169999999999995</c:v>
                </c:pt>
                <c:pt idx="19032">
                  <c:v>9.5169999999999995</c:v>
                </c:pt>
                <c:pt idx="19033">
                  <c:v>9.5180000000000007</c:v>
                </c:pt>
                <c:pt idx="19034">
                  <c:v>9.5180000000000007</c:v>
                </c:pt>
                <c:pt idx="19035">
                  <c:v>9.5190000000000001</c:v>
                </c:pt>
                <c:pt idx="19036">
                  <c:v>9.5190000000000001</c:v>
                </c:pt>
                <c:pt idx="19037">
                  <c:v>9.52</c:v>
                </c:pt>
                <c:pt idx="19038">
                  <c:v>9.52</c:v>
                </c:pt>
                <c:pt idx="19039">
                  <c:v>9.5210000000000008</c:v>
                </c:pt>
                <c:pt idx="19040">
                  <c:v>9.5210000000000008</c:v>
                </c:pt>
                <c:pt idx="19041">
                  <c:v>9.5220000000000002</c:v>
                </c:pt>
                <c:pt idx="19042">
                  <c:v>9.5220000000000002</c:v>
                </c:pt>
                <c:pt idx="19043">
                  <c:v>9.5229999999999997</c:v>
                </c:pt>
                <c:pt idx="19044">
                  <c:v>9.5229999999999997</c:v>
                </c:pt>
                <c:pt idx="19045">
                  <c:v>9.5239999999999991</c:v>
                </c:pt>
                <c:pt idx="19046">
                  <c:v>9.5239999999999991</c:v>
                </c:pt>
                <c:pt idx="19047">
                  <c:v>9.5250000000000004</c:v>
                </c:pt>
                <c:pt idx="19048">
                  <c:v>9.5250000000000004</c:v>
                </c:pt>
                <c:pt idx="19049">
                  <c:v>9.5259999999999998</c:v>
                </c:pt>
                <c:pt idx="19050">
                  <c:v>9.5259999999999998</c:v>
                </c:pt>
                <c:pt idx="19051">
                  <c:v>9.5269999999999992</c:v>
                </c:pt>
                <c:pt idx="19052">
                  <c:v>9.5269999999999992</c:v>
                </c:pt>
                <c:pt idx="19053">
                  <c:v>9.5280000000000005</c:v>
                </c:pt>
                <c:pt idx="19054">
                  <c:v>9.5280000000000005</c:v>
                </c:pt>
                <c:pt idx="19055">
                  <c:v>9.5289999999999999</c:v>
                </c:pt>
                <c:pt idx="19056">
                  <c:v>9.5289999999999999</c:v>
                </c:pt>
                <c:pt idx="19057">
                  <c:v>9.5299999999999994</c:v>
                </c:pt>
                <c:pt idx="19058">
                  <c:v>9.5299999999999994</c:v>
                </c:pt>
                <c:pt idx="19059">
                  <c:v>9.5310000000000006</c:v>
                </c:pt>
                <c:pt idx="19060">
                  <c:v>9.5310000000000006</c:v>
                </c:pt>
                <c:pt idx="19061">
                  <c:v>9.532</c:v>
                </c:pt>
                <c:pt idx="19062">
                  <c:v>9.532</c:v>
                </c:pt>
                <c:pt idx="19063">
                  <c:v>9.5329999999999995</c:v>
                </c:pt>
                <c:pt idx="19064">
                  <c:v>9.5329999999999995</c:v>
                </c:pt>
                <c:pt idx="19065">
                  <c:v>9.5340000000000007</c:v>
                </c:pt>
                <c:pt idx="19066">
                  <c:v>9.5340000000000007</c:v>
                </c:pt>
                <c:pt idx="19067">
                  <c:v>9.5350000000000001</c:v>
                </c:pt>
                <c:pt idx="19068">
                  <c:v>9.5350000000000001</c:v>
                </c:pt>
                <c:pt idx="19069">
                  <c:v>9.5359999999999996</c:v>
                </c:pt>
                <c:pt idx="19070">
                  <c:v>9.5359999999999996</c:v>
                </c:pt>
                <c:pt idx="19071">
                  <c:v>9.5370000000000008</c:v>
                </c:pt>
                <c:pt idx="19072">
                  <c:v>9.5370000000000008</c:v>
                </c:pt>
                <c:pt idx="19073">
                  <c:v>9.5380000000000003</c:v>
                </c:pt>
                <c:pt idx="19074">
                  <c:v>9.5380000000000003</c:v>
                </c:pt>
                <c:pt idx="19075">
                  <c:v>9.5389999999999997</c:v>
                </c:pt>
                <c:pt idx="19076">
                  <c:v>9.5389999999999997</c:v>
                </c:pt>
                <c:pt idx="19077">
                  <c:v>9.5399999999999991</c:v>
                </c:pt>
                <c:pt idx="19078">
                  <c:v>9.5399999999999991</c:v>
                </c:pt>
                <c:pt idx="19079">
                  <c:v>9.5410000000000004</c:v>
                </c:pt>
                <c:pt idx="19080">
                  <c:v>9.5410000000000004</c:v>
                </c:pt>
                <c:pt idx="19081">
                  <c:v>9.5419999999999998</c:v>
                </c:pt>
                <c:pt idx="19082">
                  <c:v>9.5419999999999998</c:v>
                </c:pt>
                <c:pt idx="19083">
                  <c:v>9.5429999999999993</c:v>
                </c:pt>
                <c:pt idx="19084">
                  <c:v>9.5429999999999993</c:v>
                </c:pt>
                <c:pt idx="19085">
                  <c:v>9.5440000000000005</c:v>
                </c:pt>
                <c:pt idx="19086">
                  <c:v>9.5440000000000005</c:v>
                </c:pt>
                <c:pt idx="19087">
                  <c:v>9.5449999999999999</c:v>
                </c:pt>
                <c:pt idx="19088">
                  <c:v>9.5449999999999999</c:v>
                </c:pt>
                <c:pt idx="19089">
                  <c:v>9.5459999999999994</c:v>
                </c:pt>
                <c:pt idx="19090">
                  <c:v>9.5459999999999994</c:v>
                </c:pt>
                <c:pt idx="19091">
                  <c:v>9.5470000000000006</c:v>
                </c:pt>
                <c:pt idx="19092">
                  <c:v>9.5470000000000006</c:v>
                </c:pt>
                <c:pt idx="19093">
                  <c:v>9.548</c:v>
                </c:pt>
                <c:pt idx="19094">
                  <c:v>9.548</c:v>
                </c:pt>
                <c:pt idx="19095">
                  <c:v>9.5489999999999995</c:v>
                </c:pt>
                <c:pt idx="19096">
                  <c:v>9.5489999999999995</c:v>
                </c:pt>
                <c:pt idx="19097">
                  <c:v>9.5500000000000007</c:v>
                </c:pt>
                <c:pt idx="19098">
                  <c:v>9.5500000000000007</c:v>
                </c:pt>
                <c:pt idx="19099">
                  <c:v>9.5510000000000002</c:v>
                </c:pt>
                <c:pt idx="19100">
                  <c:v>9.5510000000000002</c:v>
                </c:pt>
                <c:pt idx="19101">
                  <c:v>9.5519999999999996</c:v>
                </c:pt>
                <c:pt idx="19102">
                  <c:v>9.5519999999999996</c:v>
                </c:pt>
                <c:pt idx="19103">
                  <c:v>9.5530000000000008</c:v>
                </c:pt>
                <c:pt idx="19104">
                  <c:v>9.5530000000000008</c:v>
                </c:pt>
                <c:pt idx="19105">
                  <c:v>9.5540000000000003</c:v>
                </c:pt>
                <c:pt idx="19106">
                  <c:v>9.5540000000000003</c:v>
                </c:pt>
                <c:pt idx="19107">
                  <c:v>9.5549999999999997</c:v>
                </c:pt>
                <c:pt idx="19108">
                  <c:v>9.5549999999999997</c:v>
                </c:pt>
                <c:pt idx="19109">
                  <c:v>9.5559999999999992</c:v>
                </c:pt>
                <c:pt idx="19110">
                  <c:v>9.5559999999999992</c:v>
                </c:pt>
                <c:pt idx="19111">
                  <c:v>9.5570000000000004</c:v>
                </c:pt>
                <c:pt idx="19112">
                  <c:v>9.5570000000000004</c:v>
                </c:pt>
                <c:pt idx="19113">
                  <c:v>9.5579999999999998</c:v>
                </c:pt>
                <c:pt idx="19114">
                  <c:v>9.5579999999999998</c:v>
                </c:pt>
                <c:pt idx="19115">
                  <c:v>9.5589999999999993</c:v>
                </c:pt>
                <c:pt idx="19116">
                  <c:v>9.5589999999999993</c:v>
                </c:pt>
                <c:pt idx="19117">
                  <c:v>9.56</c:v>
                </c:pt>
                <c:pt idx="19118">
                  <c:v>9.56</c:v>
                </c:pt>
                <c:pt idx="19119">
                  <c:v>9.5609999999999999</c:v>
                </c:pt>
                <c:pt idx="19120">
                  <c:v>9.5609999999999999</c:v>
                </c:pt>
                <c:pt idx="19121">
                  <c:v>9.5619999999999994</c:v>
                </c:pt>
                <c:pt idx="19122">
                  <c:v>9.5619999999999994</c:v>
                </c:pt>
                <c:pt idx="19123">
                  <c:v>9.5630000000000006</c:v>
                </c:pt>
                <c:pt idx="19124">
                  <c:v>9.5630000000000006</c:v>
                </c:pt>
                <c:pt idx="19125">
                  <c:v>9.5640000000000001</c:v>
                </c:pt>
                <c:pt idx="19126">
                  <c:v>9.5640000000000001</c:v>
                </c:pt>
                <c:pt idx="19127">
                  <c:v>9.5649999999999995</c:v>
                </c:pt>
                <c:pt idx="19128">
                  <c:v>9.5649999999999995</c:v>
                </c:pt>
                <c:pt idx="19129">
                  <c:v>9.5660000000000007</c:v>
                </c:pt>
                <c:pt idx="19130">
                  <c:v>9.5660000000000007</c:v>
                </c:pt>
                <c:pt idx="19131">
                  <c:v>9.5670000000000002</c:v>
                </c:pt>
                <c:pt idx="19132">
                  <c:v>9.5670000000000002</c:v>
                </c:pt>
                <c:pt idx="19133">
                  <c:v>9.5679999999999996</c:v>
                </c:pt>
                <c:pt idx="19134">
                  <c:v>9.5679999999999996</c:v>
                </c:pt>
                <c:pt idx="19135">
                  <c:v>9.5690000000000008</c:v>
                </c:pt>
                <c:pt idx="19136">
                  <c:v>9.5690000000000008</c:v>
                </c:pt>
                <c:pt idx="19137">
                  <c:v>9.57</c:v>
                </c:pt>
                <c:pt idx="19138">
                  <c:v>9.57</c:v>
                </c:pt>
                <c:pt idx="19139">
                  <c:v>9.5709999999999997</c:v>
                </c:pt>
                <c:pt idx="19140">
                  <c:v>9.5709999999999997</c:v>
                </c:pt>
                <c:pt idx="19141">
                  <c:v>9.5719999999999992</c:v>
                </c:pt>
                <c:pt idx="19142">
                  <c:v>9.5719999999999992</c:v>
                </c:pt>
                <c:pt idx="19143">
                  <c:v>9.5730000000000004</c:v>
                </c:pt>
                <c:pt idx="19144">
                  <c:v>9.5730000000000004</c:v>
                </c:pt>
                <c:pt idx="19145">
                  <c:v>9.5739999999999998</c:v>
                </c:pt>
                <c:pt idx="19146">
                  <c:v>9.5739999999999998</c:v>
                </c:pt>
                <c:pt idx="19147">
                  <c:v>9.5749999999999993</c:v>
                </c:pt>
                <c:pt idx="19148">
                  <c:v>9.5749999999999993</c:v>
                </c:pt>
                <c:pt idx="19149">
                  <c:v>9.5760000000000005</c:v>
                </c:pt>
                <c:pt idx="19150">
                  <c:v>9.5760000000000005</c:v>
                </c:pt>
                <c:pt idx="19151">
                  <c:v>9.577</c:v>
                </c:pt>
                <c:pt idx="19152">
                  <c:v>9.577</c:v>
                </c:pt>
                <c:pt idx="19153">
                  <c:v>9.5779999999999994</c:v>
                </c:pt>
                <c:pt idx="19154">
                  <c:v>9.5779999999999994</c:v>
                </c:pt>
                <c:pt idx="19155">
                  <c:v>9.5790000000000006</c:v>
                </c:pt>
                <c:pt idx="19156">
                  <c:v>9.5790000000000006</c:v>
                </c:pt>
                <c:pt idx="19157">
                  <c:v>9.58</c:v>
                </c:pt>
                <c:pt idx="19158">
                  <c:v>9.58</c:v>
                </c:pt>
                <c:pt idx="19159">
                  <c:v>9.5809999999999995</c:v>
                </c:pt>
                <c:pt idx="19160">
                  <c:v>9.5809999999999995</c:v>
                </c:pt>
                <c:pt idx="19161">
                  <c:v>9.5820000000000007</c:v>
                </c:pt>
                <c:pt idx="19162">
                  <c:v>9.5820000000000007</c:v>
                </c:pt>
                <c:pt idx="19163">
                  <c:v>9.5830000000000002</c:v>
                </c:pt>
                <c:pt idx="19164">
                  <c:v>9.5830000000000002</c:v>
                </c:pt>
                <c:pt idx="19165">
                  <c:v>9.5839999999999996</c:v>
                </c:pt>
                <c:pt idx="19166">
                  <c:v>9.5839999999999996</c:v>
                </c:pt>
                <c:pt idx="19167">
                  <c:v>9.5850000000000009</c:v>
                </c:pt>
                <c:pt idx="19168">
                  <c:v>9.5850000000000009</c:v>
                </c:pt>
                <c:pt idx="19169">
                  <c:v>9.5860000000000003</c:v>
                </c:pt>
                <c:pt idx="19170">
                  <c:v>9.5860000000000003</c:v>
                </c:pt>
                <c:pt idx="19171">
                  <c:v>9.5869999999999997</c:v>
                </c:pt>
                <c:pt idx="19172">
                  <c:v>9.5869999999999997</c:v>
                </c:pt>
                <c:pt idx="19173">
                  <c:v>9.5879999999999992</c:v>
                </c:pt>
                <c:pt idx="19174">
                  <c:v>9.5879999999999992</c:v>
                </c:pt>
                <c:pt idx="19175">
                  <c:v>9.5890000000000004</c:v>
                </c:pt>
                <c:pt idx="19176">
                  <c:v>9.5890000000000004</c:v>
                </c:pt>
                <c:pt idx="19177">
                  <c:v>9.59</c:v>
                </c:pt>
                <c:pt idx="19178">
                  <c:v>9.59</c:v>
                </c:pt>
                <c:pt idx="19179">
                  <c:v>9.5909999999999993</c:v>
                </c:pt>
                <c:pt idx="19180">
                  <c:v>9.5909999999999993</c:v>
                </c:pt>
                <c:pt idx="19181">
                  <c:v>9.5920000000000005</c:v>
                </c:pt>
                <c:pt idx="19182">
                  <c:v>9.5920000000000005</c:v>
                </c:pt>
                <c:pt idx="19183">
                  <c:v>9.593</c:v>
                </c:pt>
                <c:pt idx="19184">
                  <c:v>9.593</c:v>
                </c:pt>
                <c:pt idx="19185">
                  <c:v>9.5939999999999994</c:v>
                </c:pt>
                <c:pt idx="19186">
                  <c:v>9.5939999999999994</c:v>
                </c:pt>
                <c:pt idx="19187">
                  <c:v>9.5950000000000006</c:v>
                </c:pt>
                <c:pt idx="19188">
                  <c:v>9.5950000000000006</c:v>
                </c:pt>
                <c:pt idx="19189">
                  <c:v>9.5960000000000001</c:v>
                </c:pt>
                <c:pt idx="19190">
                  <c:v>9.5960000000000001</c:v>
                </c:pt>
                <c:pt idx="19191">
                  <c:v>9.5969999999999995</c:v>
                </c:pt>
                <c:pt idx="19192">
                  <c:v>9.5969999999999995</c:v>
                </c:pt>
                <c:pt idx="19193">
                  <c:v>9.5980000000000008</c:v>
                </c:pt>
                <c:pt idx="19194">
                  <c:v>9.5980000000000008</c:v>
                </c:pt>
                <c:pt idx="19195">
                  <c:v>9.5990000000000002</c:v>
                </c:pt>
                <c:pt idx="19196">
                  <c:v>9.5990000000000002</c:v>
                </c:pt>
                <c:pt idx="19197">
                  <c:v>9.6</c:v>
                </c:pt>
                <c:pt idx="19198">
                  <c:v>9.6</c:v>
                </c:pt>
                <c:pt idx="19199">
                  <c:v>9.6010000000000009</c:v>
                </c:pt>
                <c:pt idx="19200">
                  <c:v>9.6010000000000009</c:v>
                </c:pt>
                <c:pt idx="19201">
                  <c:v>9.6020000000000003</c:v>
                </c:pt>
                <c:pt idx="19202">
                  <c:v>9.6020000000000003</c:v>
                </c:pt>
                <c:pt idx="19203">
                  <c:v>9.6029999999999998</c:v>
                </c:pt>
                <c:pt idx="19204">
                  <c:v>9.6029999999999998</c:v>
                </c:pt>
                <c:pt idx="19205">
                  <c:v>9.6039999999999992</c:v>
                </c:pt>
                <c:pt idx="19206">
                  <c:v>9.6039999999999992</c:v>
                </c:pt>
                <c:pt idx="19207">
                  <c:v>9.6050000000000004</c:v>
                </c:pt>
                <c:pt idx="19208">
                  <c:v>9.6050000000000004</c:v>
                </c:pt>
                <c:pt idx="19209">
                  <c:v>9.6059999999999999</c:v>
                </c:pt>
                <c:pt idx="19210">
                  <c:v>9.6059999999999999</c:v>
                </c:pt>
                <c:pt idx="19211">
                  <c:v>9.6069999999999993</c:v>
                </c:pt>
                <c:pt idx="19212">
                  <c:v>9.6069999999999993</c:v>
                </c:pt>
                <c:pt idx="19213">
                  <c:v>9.6080000000000005</c:v>
                </c:pt>
                <c:pt idx="19214">
                  <c:v>9.6080000000000005</c:v>
                </c:pt>
                <c:pt idx="19215">
                  <c:v>9.609</c:v>
                </c:pt>
                <c:pt idx="19216">
                  <c:v>9.609</c:v>
                </c:pt>
                <c:pt idx="19217">
                  <c:v>9.61</c:v>
                </c:pt>
                <c:pt idx="19218">
                  <c:v>9.61</c:v>
                </c:pt>
                <c:pt idx="19219">
                  <c:v>9.6110000000000007</c:v>
                </c:pt>
                <c:pt idx="19220">
                  <c:v>9.6110000000000007</c:v>
                </c:pt>
                <c:pt idx="19221">
                  <c:v>9.6120000000000001</c:v>
                </c:pt>
                <c:pt idx="19222">
                  <c:v>9.6120000000000001</c:v>
                </c:pt>
                <c:pt idx="19223">
                  <c:v>9.6129999999999995</c:v>
                </c:pt>
                <c:pt idx="19224">
                  <c:v>9.6129999999999995</c:v>
                </c:pt>
                <c:pt idx="19225">
                  <c:v>9.6140000000000008</c:v>
                </c:pt>
                <c:pt idx="19226">
                  <c:v>9.6140000000000008</c:v>
                </c:pt>
                <c:pt idx="19227">
                  <c:v>9.6150000000000002</c:v>
                </c:pt>
                <c:pt idx="19228">
                  <c:v>9.6150000000000002</c:v>
                </c:pt>
                <c:pt idx="19229">
                  <c:v>9.6159999999999997</c:v>
                </c:pt>
                <c:pt idx="19230">
                  <c:v>9.6159999999999997</c:v>
                </c:pt>
                <c:pt idx="19231">
                  <c:v>9.6170000000000009</c:v>
                </c:pt>
                <c:pt idx="19232">
                  <c:v>9.6170000000000009</c:v>
                </c:pt>
                <c:pt idx="19233">
                  <c:v>9.6180000000000003</c:v>
                </c:pt>
                <c:pt idx="19234">
                  <c:v>9.6180000000000003</c:v>
                </c:pt>
                <c:pt idx="19235">
                  <c:v>9.6189999999999998</c:v>
                </c:pt>
                <c:pt idx="19236">
                  <c:v>9.6189999999999998</c:v>
                </c:pt>
                <c:pt idx="19237">
                  <c:v>9.6199999999999992</c:v>
                </c:pt>
                <c:pt idx="19238">
                  <c:v>9.6199999999999992</c:v>
                </c:pt>
                <c:pt idx="19239">
                  <c:v>9.6210000000000004</c:v>
                </c:pt>
                <c:pt idx="19240">
                  <c:v>9.6210000000000004</c:v>
                </c:pt>
                <c:pt idx="19241">
                  <c:v>9.6219999999999999</c:v>
                </c:pt>
                <c:pt idx="19242">
                  <c:v>9.6219999999999999</c:v>
                </c:pt>
                <c:pt idx="19243">
                  <c:v>9.6229999999999993</c:v>
                </c:pt>
                <c:pt idx="19244">
                  <c:v>9.6229999999999993</c:v>
                </c:pt>
                <c:pt idx="19245">
                  <c:v>9.6240000000000006</c:v>
                </c:pt>
                <c:pt idx="19246">
                  <c:v>9.6240000000000006</c:v>
                </c:pt>
                <c:pt idx="19247">
                  <c:v>9.625</c:v>
                </c:pt>
                <c:pt idx="19248">
                  <c:v>9.625</c:v>
                </c:pt>
                <c:pt idx="19249">
                  <c:v>9.6259999999999994</c:v>
                </c:pt>
                <c:pt idx="19250">
                  <c:v>9.6259999999999994</c:v>
                </c:pt>
                <c:pt idx="19251">
                  <c:v>9.6270000000000007</c:v>
                </c:pt>
                <c:pt idx="19252">
                  <c:v>9.6270000000000007</c:v>
                </c:pt>
                <c:pt idx="19253">
                  <c:v>9.6280000000000001</c:v>
                </c:pt>
                <c:pt idx="19254">
                  <c:v>9.6280000000000001</c:v>
                </c:pt>
                <c:pt idx="19255">
                  <c:v>9.6289999999999996</c:v>
                </c:pt>
                <c:pt idx="19256">
                  <c:v>9.6289999999999996</c:v>
                </c:pt>
                <c:pt idx="19257">
                  <c:v>9.6300000000000008</c:v>
                </c:pt>
                <c:pt idx="19258">
                  <c:v>9.6300000000000008</c:v>
                </c:pt>
                <c:pt idx="19259">
                  <c:v>9.6310000000000002</c:v>
                </c:pt>
                <c:pt idx="19260">
                  <c:v>9.6310000000000002</c:v>
                </c:pt>
                <c:pt idx="19261">
                  <c:v>9.6319999999999997</c:v>
                </c:pt>
                <c:pt idx="19262">
                  <c:v>9.6319999999999997</c:v>
                </c:pt>
                <c:pt idx="19263">
                  <c:v>9.6329999999999991</c:v>
                </c:pt>
                <c:pt idx="19264">
                  <c:v>9.6329999999999991</c:v>
                </c:pt>
                <c:pt idx="19265">
                  <c:v>9.6340000000000003</c:v>
                </c:pt>
                <c:pt idx="19266">
                  <c:v>9.6340000000000003</c:v>
                </c:pt>
                <c:pt idx="19267">
                  <c:v>9.6349999999999998</c:v>
                </c:pt>
                <c:pt idx="19268">
                  <c:v>9.6349999999999998</c:v>
                </c:pt>
                <c:pt idx="19269">
                  <c:v>9.6359999999999992</c:v>
                </c:pt>
                <c:pt idx="19270">
                  <c:v>9.6359999999999992</c:v>
                </c:pt>
                <c:pt idx="19271">
                  <c:v>9.6370000000000005</c:v>
                </c:pt>
                <c:pt idx="19272">
                  <c:v>9.6370000000000005</c:v>
                </c:pt>
                <c:pt idx="19273">
                  <c:v>9.6379999999999999</c:v>
                </c:pt>
                <c:pt idx="19274">
                  <c:v>9.6379999999999999</c:v>
                </c:pt>
                <c:pt idx="19275">
                  <c:v>9.6389999999999993</c:v>
                </c:pt>
                <c:pt idx="19276">
                  <c:v>9.6389999999999993</c:v>
                </c:pt>
                <c:pt idx="19277">
                  <c:v>9.64</c:v>
                </c:pt>
                <c:pt idx="19278">
                  <c:v>9.64</c:v>
                </c:pt>
                <c:pt idx="19279">
                  <c:v>9.641</c:v>
                </c:pt>
                <c:pt idx="19280">
                  <c:v>9.641</c:v>
                </c:pt>
                <c:pt idx="19281">
                  <c:v>9.6419999999999995</c:v>
                </c:pt>
                <c:pt idx="19282">
                  <c:v>9.6419999999999995</c:v>
                </c:pt>
                <c:pt idx="19283">
                  <c:v>9.6430000000000007</c:v>
                </c:pt>
                <c:pt idx="19284">
                  <c:v>9.6430000000000007</c:v>
                </c:pt>
                <c:pt idx="19285">
                  <c:v>9.6440000000000001</c:v>
                </c:pt>
                <c:pt idx="19286">
                  <c:v>9.6440000000000001</c:v>
                </c:pt>
                <c:pt idx="19287">
                  <c:v>9.6449999999999996</c:v>
                </c:pt>
                <c:pt idx="19288">
                  <c:v>9.6449999999999996</c:v>
                </c:pt>
                <c:pt idx="19289">
                  <c:v>9.6460000000000008</c:v>
                </c:pt>
                <c:pt idx="19290">
                  <c:v>9.6460000000000008</c:v>
                </c:pt>
                <c:pt idx="19291">
                  <c:v>9.6470000000000002</c:v>
                </c:pt>
                <c:pt idx="19292">
                  <c:v>9.6470000000000002</c:v>
                </c:pt>
                <c:pt idx="19293">
                  <c:v>9.6479999999999997</c:v>
                </c:pt>
                <c:pt idx="19294">
                  <c:v>9.6479999999999997</c:v>
                </c:pt>
                <c:pt idx="19295">
                  <c:v>9.6489999999999991</c:v>
                </c:pt>
                <c:pt idx="19296">
                  <c:v>9.6489999999999991</c:v>
                </c:pt>
                <c:pt idx="19297">
                  <c:v>9.65</c:v>
                </c:pt>
                <c:pt idx="19298">
                  <c:v>9.65</c:v>
                </c:pt>
                <c:pt idx="19299">
                  <c:v>9.6509999999999998</c:v>
                </c:pt>
                <c:pt idx="19300">
                  <c:v>9.6509999999999998</c:v>
                </c:pt>
                <c:pt idx="19301">
                  <c:v>9.6519999999999992</c:v>
                </c:pt>
                <c:pt idx="19302">
                  <c:v>9.6519999999999992</c:v>
                </c:pt>
                <c:pt idx="19303">
                  <c:v>9.6530000000000005</c:v>
                </c:pt>
                <c:pt idx="19304">
                  <c:v>9.6530000000000005</c:v>
                </c:pt>
                <c:pt idx="19305">
                  <c:v>9.6539999999999999</c:v>
                </c:pt>
                <c:pt idx="19306">
                  <c:v>9.6539999999999999</c:v>
                </c:pt>
                <c:pt idx="19307">
                  <c:v>9.6549999999999994</c:v>
                </c:pt>
                <c:pt idx="19308">
                  <c:v>9.6549999999999994</c:v>
                </c:pt>
                <c:pt idx="19309">
                  <c:v>9.6560000000000006</c:v>
                </c:pt>
                <c:pt idx="19310">
                  <c:v>9.6560000000000006</c:v>
                </c:pt>
                <c:pt idx="19311">
                  <c:v>9.657</c:v>
                </c:pt>
                <c:pt idx="19312">
                  <c:v>9.657</c:v>
                </c:pt>
                <c:pt idx="19313">
                  <c:v>9.6579999999999995</c:v>
                </c:pt>
                <c:pt idx="19314">
                  <c:v>9.6579999999999995</c:v>
                </c:pt>
                <c:pt idx="19315">
                  <c:v>9.6590000000000007</c:v>
                </c:pt>
                <c:pt idx="19316">
                  <c:v>9.6590000000000007</c:v>
                </c:pt>
                <c:pt idx="19317">
                  <c:v>9.66</c:v>
                </c:pt>
                <c:pt idx="19318">
                  <c:v>9.66</c:v>
                </c:pt>
                <c:pt idx="19319">
                  <c:v>9.6609999999999996</c:v>
                </c:pt>
                <c:pt idx="19320">
                  <c:v>9.6609999999999996</c:v>
                </c:pt>
                <c:pt idx="19321">
                  <c:v>9.6620000000000008</c:v>
                </c:pt>
                <c:pt idx="19322">
                  <c:v>9.6620000000000008</c:v>
                </c:pt>
                <c:pt idx="19323">
                  <c:v>9.6630000000000003</c:v>
                </c:pt>
                <c:pt idx="19324">
                  <c:v>9.6630000000000003</c:v>
                </c:pt>
                <c:pt idx="19325">
                  <c:v>9.6639999999999997</c:v>
                </c:pt>
                <c:pt idx="19326">
                  <c:v>9.6639999999999997</c:v>
                </c:pt>
                <c:pt idx="19327">
                  <c:v>9.6649999999999991</c:v>
                </c:pt>
                <c:pt idx="19328">
                  <c:v>9.6649999999999991</c:v>
                </c:pt>
                <c:pt idx="19329">
                  <c:v>9.6660000000000004</c:v>
                </c:pt>
                <c:pt idx="19330">
                  <c:v>9.6660000000000004</c:v>
                </c:pt>
                <c:pt idx="19331">
                  <c:v>9.6669999999999998</c:v>
                </c:pt>
                <c:pt idx="19332">
                  <c:v>9.6669999999999998</c:v>
                </c:pt>
                <c:pt idx="19333">
                  <c:v>9.6679999999999993</c:v>
                </c:pt>
                <c:pt idx="19334">
                  <c:v>9.6679999999999993</c:v>
                </c:pt>
                <c:pt idx="19335">
                  <c:v>9.6690000000000005</c:v>
                </c:pt>
                <c:pt idx="19336">
                  <c:v>9.6690000000000005</c:v>
                </c:pt>
                <c:pt idx="19337">
                  <c:v>9.67</c:v>
                </c:pt>
                <c:pt idx="19338">
                  <c:v>9.67</c:v>
                </c:pt>
                <c:pt idx="19339">
                  <c:v>9.6709999999999994</c:v>
                </c:pt>
                <c:pt idx="19340">
                  <c:v>9.6709999999999994</c:v>
                </c:pt>
                <c:pt idx="19341">
                  <c:v>9.6720000000000006</c:v>
                </c:pt>
                <c:pt idx="19342">
                  <c:v>9.6720000000000006</c:v>
                </c:pt>
                <c:pt idx="19343">
                  <c:v>9.673</c:v>
                </c:pt>
                <c:pt idx="19344">
                  <c:v>9.673</c:v>
                </c:pt>
                <c:pt idx="19345">
                  <c:v>9.6739999999999995</c:v>
                </c:pt>
                <c:pt idx="19346">
                  <c:v>9.6739999999999995</c:v>
                </c:pt>
                <c:pt idx="19347">
                  <c:v>9.6750000000000007</c:v>
                </c:pt>
                <c:pt idx="19348">
                  <c:v>9.6750000000000007</c:v>
                </c:pt>
                <c:pt idx="19349">
                  <c:v>9.6760000000000002</c:v>
                </c:pt>
                <c:pt idx="19350">
                  <c:v>9.6760000000000002</c:v>
                </c:pt>
                <c:pt idx="19351">
                  <c:v>9.6769999999999996</c:v>
                </c:pt>
                <c:pt idx="19352">
                  <c:v>9.6769999999999996</c:v>
                </c:pt>
                <c:pt idx="19353">
                  <c:v>9.6780000000000008</c:v>
                </c:pt>
                <c:pt idx="19354">
                  <c:v>9.6780000000000008</c:v>
                </c:pt>
                <c:pt idx="19355">
                  <c:v>9.6790000000000003</c:v>
                </c:pt>
                <c:pt idx="19356">
                  <c:v>9.6790000000000003</c:v>
                </c:pt>
                <c:pt idx="19357">
                  <c:v>9.68</c:v>
                </c:pt>
                <c:pt idx="19358">
                  <c:v>9.68</c:v>
                </c:pt>
                <c:pt idx="19359">
                  <c:v>9.6809999999999992</c:v>
                </c:pt>
                <c:pt idx="19360">
                  <c:v>9.6809999999999992</c:v>
                </c:pt>
                <c:pt idx="19361">
                  <c:v>9.6820000000000004</c:v>
                </c:pt>
                <c:pt idx="19362">
                  <c:v>9.6820000000000004</c:v>
                </c:pt>
                <c:pt idx="19363">
                  <c:v>9.6829999999999998</c:v>
                </c:pt>
                <c:pt idx="19364">
                  <c:v>9.6829999999999998</c:v>
                </c:pt>
                <c:pt idx="19365">
                  <c:v>9.6839999999999993</c:v>
                </c:pt>
                <c:pt idx="19366">
                  <c:v>9.6839999999999993</c:v>
                </c:pt>
                <c:pt idx="19367">
                  <c:v>9.6850000000000005</c:v>
                </c:pt>
                <c:pt idx="19368">
                  <c:v>9.6850000000000005</c:v>
                </c:pt>
                <c:pt idx="19369">
                  <c:v>9.6859999999999999</c:v>
                </c:pt>
                <c:pt idx="19370">
                  <c:v>9.6859999999999999</c:v>
                </c:pt>
                <c:pt idx="19371">
                  <c:v>9.6869999999999994</c:v>
                </c:pt>
                <c:pt idx="19372">
                  <c:v>9.6869999999999994</c:v>
                </c:pt>
                <c:pt idx="19373">
                  <c:v>9.6880000000000006</c:v>
                </c:pt>
                <c:pt idx="19374">
                  <c:v>9.6880000000000006</c:v>
                </c:pt>
                <c:pt idx="19375">
                  <c:v>9.6890000000000001</c:v>
                </c:pt>
                <c:pt idx="19376">
                  <c:v>9.6890000000000001</c:v>
                </c:pt>
                <c:pt idx="19377">
                  <c:v>9.69</c:v>
                </c:pt>
                <c:pt idx="19378">
                  <c:v>9.69</c:v>
                </c:pt>
                <c:pt idx="19379">
                  <c:v>9.6910000000000007</c:v>
                </c:pt>
                <c:pt idx="19380">
                  <c:v>9.6910000000000007</c:v>
                </c:pt>
                <c:pt idx="19381">
                  <c:v>9.6920000000000002</c:v>
                </c:pt>
                <c:pt idx="19382">
                  <c:v>9.6920000000000002</c:v>
                </c:pt>
                <c:pt idx="19383">
                  <c:v>9.6929999999999996</c:v>
                </c:pt>
                <c:pt idx="19384">
                  <c:v>9.6929999999999996</c:v>
                </c:pt>
                <c:pt idx="19385">
                  <c:v>9.6940000000000008</c:v>
                </c:pt>
                <c:pt idx="19386">
                  <c:v>9.6940000000000008</c:v>
                </c:pt>
                <c:pt idx="19387">
                  <c:v>9.6950000000000003</c:v>
                </c:pt>
                <c:pt idx="19388">
                  <c:v>9.6950000000000003</c:v>
                </c:pt>
                <c:pt idx="19389">
                  <c:v>9.6959999999999997</c:v>
                </c:pt>
                <c:pt idx="19390">
                  <c:v>9.6959999999999997</c:v>
                </c:pt>
                <c:pt idx="19391">
                  <c:v>9.6969999999999992</c:v>
                </c:pt>
                <c:pt idx="19392">
                  <c:v>9.6969999999999992</c:v>
                </c:pt>
                <c:pt idx="19393">
                  <c:v>9.6980000000000004</c:v>
                </c:pt>
                <c:pt idx="19394">
                  <c:v>9.6980000000000004</c:v>
                </c:pt>
                <c:pt idx="19395">
                  <c:v>9.6989999999999998</c:v>
                </c:pt>
                <c:pt idx="19396">
                  <c:v>9.6989999999999998</c:v>
                </c:pt>
                <c:pt idx="19397">
                  <c:v>9.6999999999999993</c:v>
                </c:pt>
                <c:pt idx="19398">
                  <c:v>9.6999999999999993</c:v>
                </c:pt>
                <c:pt idx="19399">
                  <c:v>9.7010000000000005</c:v>
                </c:pt>
                <c:pt idx="19400">
                  <c:v>9.7010000000000005</c:v>
                </c:pt>
                <c:pt idx="19401">
                  <c:v>9.702</c:v>
                </c:pt>
                <c:pt idx="19402">
                  <c:v>9.702</c:v>
                </c:pt>
                <c:pt idx="19403">
                  <c:v>9.7029999999999994</c:v>
                </c:pt>
                <c:pt idx="19404">
                  <c:v>9.7029999999999994</c:v>
                </c:pt>
                <c:pt idx="19405">
                  <c:v>9.7040000000000006</c:v>
                </c:pt>
                <c:pt idx="19406">
                  <c:v>9.7040000000000006</c:v>
                </c:pt>
                <c:pt idx="19407">
                  <c:v>9.7050000000000001</c:v>
                </c:pt>
                <c:pt idx="19408">
                  <c:v>9.7050000000000001</c:v>
                </c:pt>
                <c:pt idx="19409">
                  <c:v>9.7059999999999995</c:v>
                </c:pt>
                <c:pt idx="19410">
                  <c:v>9.7059999999999995</c:v>
                </c:pt>
                <c:pt idx="19411">
                  <c:v>9.7070000000000007</c:v>
                </c:pt>
                <c:pt idx="19412">
                  <c:v>9.7070000000000007</c:v>
                </c:pt>
                <c:pt idx="19413">
                  <c:v>9.7080000000000002</c:v>
                </c:pt>
                <c:pt idx="19414">
                  <c:v>9.7080000000000002</c:v>
                </c:pt>
                <c:pt idx="19415">
                  <c:v>9.7089999999999996</c:v>
                </c:pt>
                <c:pt idx="19416">
                  <c:v>9.7089999999999996</c:v>
                </c:pt>
                <c:pt idx="19417">
                  <c:v>9.7100000000000009</c:v>
                </c:pt>
                <c:pt idx="19418">
                  <c:v>9.7100000000000009</c:v>
                </c:pt>
                <c:pt idx="19419">
                  <c:v>9.7110000000000003</c:v>
                </c:pt>
                <c:pt idx="19420">
                  <c:v>9.7110000000000003</c:v>
                </c:pt>
                <c:pt idx="19421">
                  <c:v>9.7119999999999997</c:v>
                </c:pt>
                <c:pt idx="19422">
                  <c:v>9.7119999999999997</c:v>
                </c:pt>
                <c:pt idx="19423">
                  <c:v>9.7129999999999992</c:v>
                </c:pt>
                <c:pt idx="19424">
                  <c:v>9.7129999999999992</c:v>
                </c:pt>
                <c:pt idx="19425">
                  <c:v>9.7140000000000004</c:v>
                </c:pt>
                <c:pt idx="19426">
                  <c:v>9.7140000000000004</c:v>
                </c:pt>
                <c:pt idx="19427">
                  <c:v>9.7149999999999999</c:v>
                </c:pt>
                <c:pt idx="19428">
                  <c:v>9.7149999999999999</c:v>
                </c:pt>
                <c:pt idx="19429">
                  <c:v>9.7159999999999993</c:v>
                </c:pt>
                <c:pt idx="19430">
                  <c:v>9.7159999999999993</c:v>
                </c:pt>
                <c:pt idx="19431">
                  <c:v>9.7170000000000005</c:v>
                </c:pt>
                <c:pt idx="19432">
                  <c:v>9.7170000000000005</c:v>
                </c:pt>
                <c:pt idx="19433">
                  <c:v>9.718</c:v>
                </c:pt>
                <c:pt idx="19434">
                  <c:v>9.718</c:v>
                </c:pt>
                <c:pt idx="19435">
                  <c:v>9.7189999999999994</c:v>
                </c:pt>
                <c:pt idx="19436">
                  <c:v>9.7189999999999994</c:v>
                </c:pt>
                <c:pt idx="19437">
                  <c:v>9.7200000000000006</c:v>
                </c:pt>
                <c:pt idx="19438">
                  <c:v>9.7200000000000006</c:v>
                </c:pt>
                <c:pt idx="19439">
                  <c:v>9.7210000000000001</c:v>
                </c:pt>
                <c:pt idx="19440">
                  <c:v>9.7210000000000001</c:v>
                </c:pt>
                <c:pt idx="19441">
                  <c:v>9.7219999999999995</c:v>
                </c:pt>
                <c:pt idx="19442">
                  <c:v>9.7219999999999995</c:v>
                </c:pt>
                <c:pt idx="19443">
                  <c:v>9.7230000000000008</c:v>
                </c:pt>
                <c:pt idx="19444">
                  <c:v>9.7230000000000008</c:v>
                </c:pt>
                <c:pt idx="19445">
                  <c:v>9.7240000000000002</c:v>
                </c:pt>
                <c:pt idx="19446">
                  <c:v>9.7240000000000002</c:v>
                </c:pt>
                <c:pt idx="19447">
                  <c:v>9.7249999999999996</c:v>
                </c:pt>
                <c:pt idx="19448">
                  <c:v>9.7249999999999996</c:v>
                </c:pt>
                <c:pt idx="19449">
                  <c:v>9.7260000000000009</c:v>
                </c:pt>
                <c:pt idx="19450">
                  <c:v>9.7260000000000009</c:v>
                </c:pt>
                <c:pt idx="19451">
                  <c:v>9.7270000000000003</c:v>
                </c:pt>
                <c:pt idx="19452">
                  <c:v>9.7270000000000003</c:v>
                </c:pt>
                <c:pt idx="19453">
                  <c:v>9.7279999999999998</c:v>
                </c:pt>
                <c:pt idx="19454">
                  <c:v>9.7279999999999998</c:v>
                </c:pt>
                <c:pt idx="19455">
                  <c:v>9.7289999999999992</c:v>
                </c:pt>
                <c:pt idx="19456">
                  <c:v>9.7289999999999992</c:v>
                </c:pt>
                <c:pt idx="19457">
                  <c:v>9.73</c:v>
                </c:pt>
                <c:pt idx="19458">
                  <c:v>9.73</c:v>
                </c:pt>
                <c:pt idx="19459">
                  <c:v>9.7309999999999999</c:v>
                </c:pt>
                <c:pt idx="19460">
                  <c:v>9.7309999999999999</c:v>
                </c:pt>
                <c:pt idx="19461">
                  <c:v>9.7319999999999993</c:v>
                </c:pt>
                <c:pt idx="19462">
                  <c:v>9.7319999999999993</c:v>
                </c:pt>
                <c:pt idx="19463">
                  <c:v>9.7330000000000005</c:v>
                </c:pt>
                <c:pt idx="19464">
                  <c:v>9.7330000000000005</c:v>
                </c:pt>
                <c:pt idx="19465">
                  <c:v>9.734</c:v>
                </c:pt>
                <c:pt idx="19466">
                  <c:v>9.734</c:v>
                </c:pt>
                <c:pt idx="19467">
                  <c:v>9.7349999999999994</c:v>
                </c:pt>
                <c:pt idx="19468">
                  <c:v>9.7349999999999994</c:v>
                </c:pt>
                <c:pt idx="19469">
                  <c:v>9.7360000000000007</c:v>
                </c:pt>
                <c:pt idx="19470">
                  <c:v>9.7360000000000007</c:v>
                </c:pt>
                <c:pt idx="19471">
                  <c:v>9.7370000000000001</c:v>
                </c:pt>
                <c:pt idx="19472">
                  <c:v>9.7370000000000001</c:v>
                </c:pt>
                <c:pt idx="19473">
                  <c:v>9.7379999999999995</c:v>
                </c:pt>
                <c:pt idx="19474">
                  <c:v>9.7379999999999995</c:v>
                </c:pt>
                <c:pt idx="19475">
                  <c:v>9.7390000000000008</c:v>
                </c:pt>
                <c:pt idx="19476">
                  <c:v>9.7390000000000008</c:v>
                </c:pt>
                <c:pt idx="19477">
                  <c:v>9.74</c:v>
                </c:pt>
                <c:pt idx="19478">
                  <c:v>9.74</c:v>
                </c:pt>
                <c:pt idx="19479">
                  <c:v>9.7409999999999997</c:v>
                </c:pt>
                <c:pt idx="19480">
                  <c:v>9.7409999999999997</c:v>
                </c:pt>
                <c:pt idx="19481">
                  <c:v>9.7420000000000009</c:v>
                </c:pt>
                <c:pt idx="19482">
                  <c:v>9.7420000000000009</c:v>
                </c:pt>
                <c:pt idx="19483">
                  <c:v>9.7430000000000003</c:v>
                </c:pt>
                <c:pt idx="19484">
                  <c:v>9.7430000000000003</c:v>
                </c:pt>
                <c:pt idx="19485">
                  <c:v>9.7439999999999998</c:v>
                </c:pt>
                <c:pt idx="19486">
                  <c:v>9.7439999999999998</c:v>
                </c:pt>
                <c:pt idx="19487">
                  <c:v>9.7449999999999992</c:v>
                </c:pt>
                <c:pt idx="19488">
                  <c:v>9.7449999999999992</c:v>
                </c:pt>
                <c:pt idx="19489">
                  <c:v>9.7460000000000004</c:v>
                </c:pt>
                <c:pt idx="19490">
                  <c:v>9.7460000000000004</c:v>
                </c:pt>
                <c:pt idx="19491">
                  <c:v>9.7469999999999999</c:v>
                </c:pt>
                <c:pt idx="19492">
                  <c:v>9.7469999999999999</c:v>
                </c:pt>
                <c:pt idx="19493">
                  <c:v>9.7479999999999993</c:v>
                </c:pt>
                <c:pt idx="19494">
                  <c:v>9.7479999999999993</c:v>
                </c:pt>
                <c:pt idx="19495">
                  <c:v>9.7490000000000006</c:v>
                </c:pt>
                <c:pt idx="19496">
                  <c:v>9.7490000000000006</c:v>
                </c:pt>
                <c:pt idx="19497">
                  <c:v>9.75</c:v>
                </c:pt>
                <c:pt idx="19498">
                  <c:v>9.75</c:v>
                </c:pt>
                <c:pt idx="19499">
                  <c:v>9.7509999999999994</c:v>
                </c:pt>
                <c:pt idx="19500">
                  <c:v>9.7509999999999994</c:v>
                </c:pt>
                <c:pt idx="19501">
                  <c:v>9.7520000000000007</c:v>
                </c:pt>
                <c:pt idx="19502">
                  <c:v>9.7520000000000007</c:v>
                </c:pt>
                <c:pt idx="19503">
                  <c:v>9.7530000000000001</c:v>
                </c:pt>
                <c:pt idx="19504">
                  <c:v>9.7530000000000001</c:v>
                </c:pt>
                <c:pt idx="19505">
                  <c:v>9.7539999999999996</c:v>
                </c:pt>
                <c:pt idx="19506">
                  <c:v>9.7539999999999996</c:v>
                </c:pt>
                <c:pt idx="19507">
                  <c:v>9.7550000000000008</c:v>
                </c:pt>
                <c:pt idx="19508">
                  <c:v>9.7550000000000008</c:v>
                </c:pt>
                <c:pt idx="19509">
                  <c:v>9.7560000000000002</c:v>
                </c:pt>
                <c:pt idx="19510">
                  <c:v>9.7560000000000002</c:v>
                </c:pt>
                <c:pt idx="19511">
                  <c:v>9.7569999999999997</c:v>
                </c:pt>
                <c:pt idx="19512">
                  <c:v>9.7569999999999997</c:v>
                </c:pt>
                <c:pt idx="19513">
                  <c:v>9.7579999999999991</c:v>
                </c:pt>
                <c:pt idx="19514">
                  <c:v>9.7579999999999991</c:v>
                </c:pt>
                <c:pt idx="19515">
                  <c:v>9.7590000000000003</c:v>
                </c:pt>
                <c:pt idx="19516">
                  <c:v>9.7590000000000003</c:v>
                </c:pt>
                <c:pt idx="19517">
                  <c:v>9.76</c:v>
                </c:pt>
                <c:pt idx="19518">
                  <c:v>9.76</c:v>
                </c:pt>
                <c:pt idx="19519">
                  <c:v>9.7609999999999992</c:v>
                </c:pt>
                <c:pt idx="19520">
                  <c:v>9.7609999999999992</c:v>
                </c:pt>
                <c:pt idx="19521">
                  <c:v>9.7620000000000005</c:v>
                </c:pt>
                <c:pt idx="19522">
                  <c:v>9.7620000000000005</c:v>
                </c:pt>
                <c:pt idx="19523">
                  <c:v>9.7629999999999999</c:v>
                </c:pt>
                <c:pt idx="19524">
                  <c:v>9.7629999999999999</c:v>
                </c:pt>
                <c:pt idx="19525">
                  <c:v>9.7639999999999993</c:v>
                </c:pt>
                <c:pt idx="19526">
                  <c:v>9.7639999999999993</c:v>
                </c:pt>
                <c:pt idx="19527">
                  <c:v>9.7650000000000006</c:v>
                </c:pt>
                <c:pt idx="19528">
                  <c:v>9.7650000000000006</c:v>
                </c:pt>
                <c:pt idx="19529">
                  <c:v>9.766</c:v>
                </c:pt>
                <c:pt idx="19530">
                  <c:v>9.766</c:v>
                </c:pt>
                <c:pt idx="19531">
                  <c:v>9.7669999999999995</c:v>
                </c:pt>
                <c:pt idx="19532">
                  <c:v>9.7669999999999995</c:v>
                </c:pt>
                <c:pt idx="19533">
                  <c:v>9.7680000000000007</c:v>
                </c:pt>
                <c:pt idx="19534">
                  <c:v>9.7680000000000007</c:v>
                </c:pt>
                <c:pt idx="19535">
                  <c:v>9.7690000000000001</c:v>
                </c:pt>
                <c:pt idx="19536">
                  <c:v>9.7690000000000001</c:v>
                </c:pt>
                <c:pt idx="19537">
                  <c:v>9.77</c:v>
                </c:pt>
                <c:pt idx="19538">
                  <c:v>9.77</c:v>
                </c:pt>
                <c:pt idx="19539">
                  <c:v>9.7710000000000008</c:v>
                </c:pt>
                <c:pt idx="19540">
                  <c:v>9.7710000000000008</c:v>
                </c:pt>
                <c:pt idx="19541">
                  <c:v>9.7720000000000002</c:v>
                </c:pt>
                <c:pt idx="19542">
                  <c:v>9.7720000000000002</c:v>
                </c:pt>
                <c:pt idx="19543">
                  <c:v>9.7729999999999997</c:v>
                </c:pt>
                <c:pt idx="19544">
                  <c:v>9.7729999999999997</c:v>
                </c:pt>
                <c:pt idx="19545">
                  <c:v>9.7739999999999991</c:v>
                </c:pt>
                <c:pt idx="19546">
                  <c:v>9.7739999999999991</c:v>
                </c:pt>
                <c:pt idx="19547">
                  <c:v>9.7750000000000004</c:v>
                </c:pt>
                <c:pt idx="19548">
                  <c:v>9.7750000000000004</c:v>
                </c:pt>
                <c:pt idx="19549">
                  <c:v>9.7759999999999998</c:v>
                </c:pt>
                <c:pt idx="19550">
                  <c:v>9.7759999999999998</c:v>
                </c:pt>
                <c:pt idx="19551">
                  <c:v>9.7769999999999992</c:v>
                </c:pt>
                <c:pt idx="19552">
                  <c:v>9.7769999999999992</c:v>
                </c:pt>
                <c:pt idx="19553">
                  <c:v>9.7780000000000005</c:v>
                </c:pt>
                <c:pt idx="19554">
                  <c:v>9.7780000000000005</c:v>
                </c:pt>
                <c:pt idx="19555">
                  <c:v>9.7789999999999999</c:v>
                </c:pt>
                <c:pt idx="19556">
                  <c:v>9.7789999999999999</c:v>
                </c:pt>
                <c:pt idx="19557">
                  <c:v>9.7799999999999994</c:v>
                </c:pt>
                <c:pt idx="19558">
                  <c:v>9.7799999999999994</c:v>
                </c:pt>
                <c:pt idx="19559">
                  <c:v>9.7810000000000006</c:v>
                </c:pt>
                <c:pt idx="19560">
                  <c:v>9.7810000000000006</c:v>
                </c:pt>
                <c:pt idx="19561">
                  <c:v>9.782</c:v>
                </c:pt>
                <c:pt idx="19562">
                  <c:v>9.782</c:v>
                </c:pt>
                <c:pt idx="19563">
                  <c:v>9.7829999999999995</c:v>
                </c:pt>
                <c:pt idx="19564">
                  <c:v>9.7829999999999995</c:v>
                </c:pt>
                <c:pt idx="19565">
                  <c:v>9.7840000000000007</c:v>
                </c:pt>
                <c:pt idx="19566">
                  <c:v>9.7840000000000007</c:v>
                </c:pt>
                <c:pt idx="19567">
                  <c:v>9.7850000000000001</c:v>
                </c:pt>
                <c:pt idx="19568">
                  <c:v>9.7850000000000001</c:v>
                </c:pt>
                <c:pt idx="19569">
                  <c:v>9.7859999999999996</c:v>
                </c:pt>
                <c:pt idx="19570">
                  <c:v>9.7859999999999996</c:v>
                </c:pt>
                <c:pt idx="19571">
                  <c:v>9.7870000000000008</c:v>
                </c:pt>
                <c:pt idx="19572">
                  <c:v>9.7870000000000008</c:v>
                </c:pt>
                <c:pt idx="19573">
                  <c:v>9.7880000000000003</c:v>
                </c:pt>
                <c:pt idx="19574">
                  <c:v>9.7880000000000003</c:v>
                </c:pt>
                <c:pt idx="19575">
                  <c:v>9.7889999999999997</c:v>
                </c:pt>
                <c:pt idx="19576">
                  <c:v>9.7889999999999997</c:v>
                </c:pt>
                <c:pt idx="19577">
                  <c:v>9.7899999999999991</c:v>
                </c:pt>
                <c:pt idx="19578">
                  <c:v>9.7899999999999991</c:v>
                </c:pt>
                <c:pt idx="19579">
                  <c:v>9.7910000000000004</c:v>
                </c:pt>
                <c:pt idx="19580">
                  <c:v>9.7910000000000004</c:v>
                </c:pt>
                <c:pt idx="19581">
                  <c:v>9.7919999999999998</c:v>
                </c:pt>
                <c:pt idx="19582">
                  <c:v>9.7919999999999998</c:v>
                </c:pt>
                <c:pt idx="19583">
                  <c:v>9.7929999999999993</c:v>
                </c:pt>
                <c:pt idx="19584">
                  <c:v>9.7929999999999993</c:v>
                </c:pt>
                <c:pt idx="19585">
                  <c:v>9.7940000000000005</c:v>
                </c:pt>
                <c:pt idx="19586">
                  <c:v>9.7940000000000005</c:v>
                </c:pt>
                <c:pt idx="19587">
                  <c:v>9.7949999999999999</c:v>
                </c:pt>
                <c:pt idx="19588">
                  <c:v>9.7949999999999999</c:v>
                </c:pt>
                <c:pt idx="19589">
                  <c:v>9.7959999999999994</c:v>
                </c:pt>
                <c:pt idx="19590">
                  <c:v>9.7959999999999994</c:v>
                </c:pt>
                <c:pt idx="19591">
                  <c:v>9.7970000000000006</c:v>
                </c:pt>
                <c:pt idx="19592">
                  <c:v>9.7970000000000006</c:v>
                </c:pt>
                <c:pt idx="19593">
                  <c:v>9.798</c:v>
                </c:pt>
                <c:pt idx="19594">
                  <c:v>9.798</c:v>
                </c:pt>
                <c:pt idx="19595">
                  <c:v>9.7989999999999995</c:v>
                </c:pt>
                <c:pt idx="19596">
                  <c:v>9.7989999999999995</c:v>
                </c:pt>
                <c:pt idx="19597">
                  <c:v>9.8000000000000007</c:v>
                </c:pt>
                <c:pt idx="19598">
                  <c:v>9.8000000000000007</c:v>
                </c:pt>
                <c:pt idx="19599">
                  <c:v>9.8010000000000002</c:v>
                </c:pt>
                <c:pt idx="19600">
                  <c:v>9.8010000000000002</c:v>
                </c:pt>
                <c:pt idx="19601">
                  <c:v>9.8019999999999996</c:v>
                </c:pt>
                <c:pt idx="19602">
                  <c:v>9.8019999999999996</c:v>
                </c:pt>
                <c:pt idx="19603">
                  <c:v>9.8030000000000008</c:v>
                </c:pt>
                <c:pt idx="19604">
                  <c:v>9.8030000000000008</c:v>
                </c:pt>
                <c:pt idx="19605">
                  <c:v>9.8040000000000003</c:v>
                </c:pt>
                <c:pt idx="19606">
                  <c:v>9.8040000000000003</c:v>
                </c:pt>
                <c:pt idx="19607">
                  <c:v>9.8049999999999997</c:v>
                </c:pt>
                <c:pt idx="19608">
                  <c:v>9.8049999999999997</c:v>
                </c:pt>
                <c:pt idx="19609">
                  <c:v>9.8059999999999992</c:v>
                </c:pt>
                <c:pt idx="19610">
                  <c:v>9.8059999999999992</c:v>
                </c:pt>
                <c:pt idx="19611">
                  <c:v>9.8070000000000004</c:v>
                </c:pt>
                <c:pt idx="19612">
                  <c:v>9.8070000000000004</c:v>
                </c:pt>
                <c:pt idx="19613">
                  <c:v>9.8079999999999998</c:v>
                </c:pt>
                <c:pt idx="19614">
                  <c:v>9.8079999999999998</c:v>
                </c:pt>
                <c:pt idx="19615">
                  <c:v>9.8089999999999993</c:v>
                </c:pt>
                <c:pt idx="19616">
                  <c:v>9.8089999999999993</c:v>
                </c:pt>
                <c:pt idx="19617">
                  <c:v>9.81</c:v>
                </c:pt>
                <c:pt idx="19618">
                  <c:v>9.81</c:v>
                </c:pt>
                <c:pt idx="19619">
                  <c:v>9.8109999999999999</c:v>
                </c:pt>
                <c:pt idx="19620">
                  <c:v>9.8109999999999999</c:v>
                </c:pt>
                <c:pt idx="19621">
                  <c:v>9.8119999999999994</c:v>
                </c:pt>
                <c:pt idx="19622">
                  <c:v>9.8119999999999994</c:v>
                </c:pt>
                <c:pt idx="19623">
                  <c:v>9.8130000000000006</c:v>
                </c:pt>
                <c:pt idx="19624">
                  <c:v>9.8130000000000006</c:v>
                </c:pt>
                <c:pt idx="19625">
                  <c:v>9.8140000000000001</c:v>
                </c:pt>
                <c:pt idx="19626">
                  <c:v>9.8140000000000001</c:v>
                </c:pt>
                <c:pt idx="19627">
                  <c:v>9.8149999999999995</c:v>
                </c:pt>
                <c:pt idx="19628">
                  <c:v>9.8149999999999995</c:v>
                </c:pt>
                <c:pt idx="19629">
                  <c:v>9.8160000000000007</c:v>
                </c:pt>
                <c:pt idx="19630">
                  <c:v>9.8160000000000007</c:v>
                </c:pt>
                <c:pt idx="19631">
                  <c:v>9.8170000000000002</c:v>
                </c:pt>
                <c:pt idx="19632">
                  <c:v>9.8170000000000002</c:v>
                </c:pt>
                <c:pt idx="19633">
                  <c:v>9.8179999999999996</c:v>
                </c:pt>
                <c:pt idx="19634">
                  <c:v>9.8179999999999996</c:v>
                </c:pt>
                <c:pt idx="19635">
                  <c:v>9.8190000000000008</c:v>
                </c:pt>
                <c:pt idx="19636">
                  <c:v>9.8190000000000008</c:v>
                </c:pt>
                <c:pt idx="19637">
                  <c:v>9.82</c:v>
                </c:pt>
                <c:pt idx="19638">
                  <c:v>9.82</c:v>
                </c:pt>
                <c:pt idx="19639">
                  <c:v>9.8209999999999997</c:v>
                </c:pt>
                <c:pt idx="19640">
                  <c:v>9.8209999999999997</c:v>
                </c:pt>
                <c:pt idx="19641">
                  <c:v>9.8219999999999992</c:v>
                </c:pt>
                <c:pt idx="19642">
                  <c:v>9.8219999999999992</c:v>
                </c:pt>
                <c:pt idx="19643">
                  <c:v>9.8230000000000004</c:v>
                </c:pt>
                <c:pt idx="19644">
                  <c:v>9.8230000000000004</c:v>
                </c:pt>
                <c:pt idx="19645">
                  <c:v>9.8239999999999998</c:v>
                </c:pt>
                <c:pt idx="19646">
                  <c:v>9.8239999999999998</c:v>
                </c:pt>
                <c:pt idx="19647">
                  <c:v>9.8249999999999993</c:v>
                </c:pt>
                <c:pt idx="19648">
                  <c:v>9.8249999999999993</c:v>
                </c:pt>
                <c:pt idx="19649">
                  <c:v>9.8260000000000005</c:v>
                </c:pt>
                <c:pt idx="19650">
                  <c:v>9.8260000000000005</c:v>
                </c:pt>
                <c:pt idx="19651">
                  <c:v>9.827</c:v>
                </c:pt>
                <c:pt idx="19652">
                  <c:v>9.827</c:v>
                </c:pt>
                <c:pt idx="19653">
                  <c:v>9.8279999999999994</c:v>
                </c:pt>
                <c:pt idx="19654">
                  <c:v>9.8279999999999994</c:v>
                </c:pt>
                <c:pt idx="19655">
                  <c:v>9.8290000000000006</c:v>
                </c:pt>
                <c:pt idx="19656">
                  <c:v>9.8290000000000006</c:v>
                </c:pt>
                <c:pt idx="19657">
                  <c:v>9.83</c:v>
                </c:pt>
                <c:pt idx="19658">
                  <c:v>9.83</c:v>
                </c:pt>
                <c:pt idx="19659">
                  <c:v>9.8309999999999995</c:v>
                </c:pt>
                <c:pt idx="19660">
                  <c:v>9.8309999999999995</c:v>
                </c:pt>
                <c:pt idx="19661">
                  <c:v>9.8320000000000007</c:v>
                </c:pt>
                <c:pt idx="19662">
                  <c:v>9.8320000000000007</c:v>
                </c:pt>
                <c:pt idx="19663">
                  <c:v>9.8330000000000002</c:v>
                </c:pt>
                <c:pt idx="19664">
                  <c:v>9.8330000000000002</c:v>
                </c:pt>
                <c:pt idx="19665">
                  <c:v>9.8339999999999996</c:v>
                </c:pt>
                <c:pt idx="19666">
                  <c:v>9.8339999999999996</c:v>
                </c:pt>
                <c:pt idx="19667">
                  <c:v>9.8350000000000009</c:v>
                </c:pt>
                <c:pt idx="19668">
                  <c:v>9.8350000000000009</c:v>
                </c:pt>
                <c:pt idx="19669">
                  <c:v>9.8360000000000003</c:v>
                </c:pt>
                <c:pt idx="19670">
                  <c:v>9.8360000000000003</c:v>
                </c:pt>
                <c:pt idx="19671">
                  <c:v>9.8369999999999997</c:v>
                </c:pt>
                <c:pt idx="19672">
                  <c:v>9.8369999999999997</c:v>
                </c:pt>
                <c:pt idx="19673">
                  <c:v>9.8379999999999992</c:v>
                </c:pt>
                <c:pt idx="19674">
                  <c:v>9.8379999999999992</c:v>
                </c:pt>
                <c:pt idx="19675">
                  <c:v>9.8390000000000004</c:v>
                </c:pt>
                <c:pt idx="19676">
                  <c:v>9.8390000000000004</c:v>
                </c:pt>
                <c:pt idx="19677">
                  <c:v>9.84</c:v>
                </c:pt>
                <c:pt idx="19678">
                  <c:v>9.84</c:v>
                </c:pt>
                <c:pt idx="19679">
                  <c:v>9.8409999999999993</c:v>
                </c:pt>
                <c:pt idx="19680">
                  <c:v>9.8409999999999993</c:v>
                </c:pt>
                <c:pt idx="19681">
                  <c:v>9.8420000000000005</c:v>
                </c:pt>
                <c:pt idx="19682">
                  <c:v>9.8420000000000005</c:v>
                </c:pt>
                <c:pt idx="19683">
                  <c:v>9.843</c:v>
                </c:pt>
                <c:pt idx="19684">
                  <c:v>9.843</c:v>
                </c:pt>
                <c:pt idx="19685">
                  <c:v>9.8439999999999994</c:v>
                </c:pt>
                <c:pt idx="19686">
                  <c:v>9.8439999999999994</c:v>
                </c:pt>
                <c:pt idx="19687">
                  <c:v>9.8450000000000006</c:v>
                </c:pt>
                <c:pt idx="19688">
                  <c:v>9.8450000000000006</c:v>
                </c:pt>
                <c:pt idx="19689">
                  <c:v>9.8460000000000001</c:v>
                </c:pt>
                <c:pt idx="19690">
                  <c:v>9.8460000000000001</c:v>
                </c:pt>
                <c:pt idx="19691">
                  <c:v>9.8469999999999995</c:v>
                </c:pt>
                <c:pt idx="19692">
                  <c:v>9.8469999999999995</c:v>
                </c:pt>
                <c:pt idx="19693">
                  <c:v>9.8480000000000008</c:v>
                </c:pt>
                <c:pt idx="19694">
                  <c:v>9.8480000000000008</c:v>
                </c:pt>
                <c:pt idx="19695">
                  <c:v>9.8490000000000002</c:v>
                </c:pt>
                <c:pt idx="19696">
                  <c:v>9.8490000000000002</c:v>
                </c:pt>
                <c:pt idx="19697">
                  <c:v>9.85</c:v>
                </c:pt>
                <c:pt idx="19698">
                  <c:v>9.85</c:v>
                </c:pt>
                <c:pt idx="19699">
                  <c:v>9.8510000000000009</c:v>
                </c:pt>
                <c:pt idx="19700">
                  <c:v>9.8510000000000009</c:v>
                </c:pt>
                <c:pt idx="19701">
                  <c:v>9.8520000000000003</c:v>
                </c:pt>
                <c:pt idx="19702">
                  <c:v>9.8520000000000003</c:v>
                </c:pt>
                <c:pt idx="19703">
                  <c:v>9.8529999999999998</c:v>
                </c:pt>
                <c:pt idx="19704">
                  <c:v>9.8529999999999998</c:v>
                </c:pt>
                <c:pt idx="19705">
                  <c:v>9.8539999999999992</c:v>
                </c:pt>
                <c:pt idx="19706">
                  <c:v>9.8539999999999992</c:v>
                </c:pt>
                <c:pt idx="19707">
                  <c:v>9.8550000000000004</c:v>
                </c:pt>
                <c:pt idx="19708">
                  <c:v>9.8550000000000004</c:v>
                </c:pt>
                <c:pt idx="19709">
                  <c:v>9.8559999999999999</c:v>
                </c:pt>
                <c:pt idx="19710">
                  <c:v>9.8559999999999999</c:v>
                </c:pt>
                <c:pt idx="19711">
                  <c:v>9.8569999999999993</c:v>
                </c:pt>
                <c:pt idx="19712">
                  <c:v>9.8569999999999993</c:v>
                </c:pt>
                <c:pt idx="19713">
                  <c:v>9.8580000000000005</c:v>
                </c:pt>
                <c:pt idx="19714">
                  <c:v>9.8580000000000005</c:v>
                </c:pt>
                <c:pt idx="19715">
                  <c:v>9.859</c:v>
                </c:pt>
                <c:pt idx="19716">
                  <c:v>9.859</c:v>
                </c:pt>
                <c:pt idx="19717">
                  <c:v>9.86</c:v>
                </c:pt>
                <c:pt idx="19718">
                  <c:v>9.86</c:v>
                </c:pt>
                <c:pt idx="19719">
                  <c:v>9.8610000000000007</c:v>
                </c:pt>
                <c:pt idx="19720">
                  <c:v>9.8610000000000007</c:v>
                </c:pt>
                <c:pt idx="19721">
                  <c:v>9.8620000000000001</c:v>
                </c:pt>
                <c:pt idx="19722">
                  <c:v>9.8620000000000001</c:v>
                </c:pt>
                <c:pt idx="19723">
                  <c:v>9.8629999999999995</c:v>
                </c:pt>
                <c:pt idx="19724">
                  <c:v>9.8629999999999995</c:v>
                </c:pt>
                <c:pt idx="19725">
                  <c:v>9.8640000000000008</c:v>
                </c:pt>
                <c:pt idx="19726">
                  <c:v>9.8640000000000008</c:v>
                </c:pt>
                <c:pt idx="19727">
                  <c:v>9.8650000000000002</c:v>
                </c:pt>
                <c:pt idx="19728">
                  <c:v>9.8650000000000002</c:v>
                </c:pt>
                <c:pt idx="19729">
                  <c:v>9.8659999999999997</c:v>
                </c:pt>
                <c:pt idx="19730">
                  <c:v>9.8659999999999997</c:v>
                </c:pt>
                <c:pt idx="19731">
                  <c:v>9.8670000000000009</c:v>
                </c:pt>
                <c:pt idx="19732">
                  <c:v>9.8670000000000009</c:v>
                </c:pt>
                <c:pt idx="19733">
                  <c:v>9.8680000000000003</c:v>
                </c:pt>
                <c:pt idx="19734">
                  <c:v>9.8680000000000003</c:v>
                </c:pt>
                <c:pt idx="19735">
                  <c:v>9.8689999999999998</c:v>
                </c:pt>
                <c:pt idx="19736">
                  <c:v>9.8689999999999998</c:v>
                </c:pt>
                <c:pt idx="19737">
                  <c:v>9.8699999999999992</c:v>
                </c:pt>
                <c:pt idx="19738">
                  <c:v>9.8699999999999992</c:v>
                </c:pt>
                <c:pt idx="19739">
                  <c:v>9.8710000000000004</c:v>
                </c:pt>
                <c:pt idx="19740">
                  <c:v>9.8710000000000004</c:v>
                </c:pt>
                <c:pt idx="19741">
                  <c:v>9.8719999999999999</c:v>
                </c:pt>
                <c:pt idx="19742">
                  <c:v>9.8719999999999999</c:v>
                </c:pt>
                <c:pt idx="19743">
                  <c:v>9.8729999999999993</c:v>
                </c:pt>
                <c:pt idx="19744">
                  <c:v>9.8729999999999993</c:v>
                </c:pt>
                <c:pt idx="19745">
                  <c:v>9.8740000000000006</c:v>
                </c:pt>
                <c:pt idx="19746">
                  <c:v>9.8740000000000006</c:v>
                </c:pt>
                <c:pt idx="19747">
                  <c:v>9.875</c:v>
                </c:pt>
                <c:pt idx="19748">
                  <c:v>9.875</c:v>
                </c:pt>
                <c:pt idx="19749">
                  <c:v>9.8759999999999994</c:v>
                </c:pt>
                <c:pt idx="19750">
                  <c:v>9.8759999999999994</c:v>
                </c:pt>
                <c:pt idx="19751">
                  <c:v>9.8770000000000007</c:v>
                </c:pt>
                <c:pt idx="19752">
                  <c:v>9.8770000000000007</c:v>
                </c:pt>
                <c:pt idx="19753">
                  <c:v>9.8780000000000001</c:v>
                </c:pt>
                <c:pt idx="19754">
                  <c:v>9.8780000000000001</c:v>
                </c:pt>
                <c:pt idx="19755">
                  <c:v>9.8789999999999996</c:v>
                </c:pt>
                <c:pt idx="19756">
                  <c:v>9.8789999999999996</c:v>
                </c:pt>
                <c:pt idx="19757">
                  <c:v>9.8800000000000008</c:v>
                </c:pt>
                <c:pt idx="19758">
                  <c:v>9.8800000000000008</c:v>
                </c:pt>
                <c:pt idx="19759">
                  <c:v>9.8810000000000002</c:v>
                </c:pt>
                <c:pt idx="19760">
                  <c:v>9.8810000000000002</c:v>
                </c:pt>
                <c:pt idx="19761">
                  <c:v>9.8819999999999997</c:v>
                </c:pt>
                <c:pt idx="19762">
                  <c:v>9.8819999999999997</c:v>
                </c:pt>
                <c:pt idx="19763">
                  <c:v>9.8829999999999991</c:v>
                </c:pt>
                <c:pt idx="19764">
                  <c:v>9.8829999999999991</c:v>
                </c:pt>
                <c:pt idx="19765">
                  <c:v>9.8840000000000003</c:v>
                </c:pt>
                <c:pt idx="19766">
                  <c:v>9.8840000000000003</c:v>
                </c:pt>
                <c:pt idx="19767">
                  <c:v>9.8849999999999998</c:v>
                </c:pt>
                <c:pt idx="19768">
                  <c:v>9.8849999999999998</c:v>
                </c:pt>
                <c:pt idx="19769">
                  <c:v>9.8859999999999992</c:v>
                </c:pt>
                <c:pt idx="19770">
                  <c:v>9.8859999999999992</c:v>
                </c:pt>
                <c:pt idx="19771">
                  <c:v>9.8870000000000005</c:v>
                </c:pt>
                <c:pt idx="19772">
                  <c:v>9.8870000000000005</c:v>
                </c:pt>
                <c:pt idx="19773">
                  <c:v>9.8879999999999999</c:v>
                </c:pt>
                <c:pt idx="19774">
                  <c:v>9.8879999999999999</c:v>
                </c:pt>
                <c:pt idx="19775">
                  <c:v>9.8889999999999993</c:v>
                </c:pt>
                <c:pt idx="19776">
                  <c:v>9.8889999999999993</c:v>
                </c:pt>
                <c:pt idx="19777">
                  <c:v>9.89</c:v>
                </c:pt>
                <c:pt idx="19778">
                  <c:v>9.89</c:v>
                </c:pt>
                <c:pt idx="19779">
                  <c:v>9.891</c:v>
                </c:pt>
                <c:pt idx="19780">
                  <c:v>9.891</c:v>
                </c:pt>
                <c:pt idx="19781">
                  <c:v>9.8919999999999995</c:v>
                </c:pt>
                <c:pt idx="19782">
                  <c:v>9.8919999999999995</c:v>
                </c:pt>
                <c:pt idx="19783">
                  <c:v>9.8930000000000007</c:v>
                </c:pt>
                <c:pt idx="19784">
                  <c:v>9.8930000000000007</c:v>
                </c:pt>
                <c:pt idx="19785">
                  <c:v>9.8940000000000001</c:v>
                </c:pt>
                <c:pt idx="19786">
                  <c:v>9.8940000000000001</c:v>
                </c:pt>
                <c:pt idx="19787">
                  <c:v>9.8949999999999996</c:v>
                </c:pt>
                <c:pt idx="19788">
                  <c:v>9.8949999999999996</c:v>
                </c:pt>
                <c:pt idx="19789">
                  <c:v>9.8960000000000008</c:v>
                </c:pt>
                <c:pt idx="19790">
                  <c:v>9.8960000000000008</c:v>
                </c:pt>
                <c:pt idx="19791">
                  <c:v>9.8970000000000002</c:v>
                </c:pt>
                <c:pt idx="19792">
                  <c:v>9.8970000000000002</c:v>
                </c:pt>
                <c:pt idx="19793">
                  <c:v>9.8979999999999997</c:v>
                </c:pt>
                <c:pt idx="19794">
                  <c:v>9.8979999999999997</c:v>
                </c:pt>
                <c:pt idx="19795">
                  <c:v>9.8989999999999991</c:v>
                </c:pt>
                <c:pt idx="19796">
                  <c:v>9.8989999999999991</c:v>
                </c:pt>
                <c:pt idx="19797">
                  <c:v>9.9</c:v>
                </c:pt>
                <c:pt idx="19798">
                  <c:v>9.9</c:v>
                </c:pt>
                <c:pt idx="19799">
                  <c:v>9.9009999999999998</c:v>
                </c:pt>
                <c:pt idx="19800">
                  <c:v>9.9009999999999998</c:v>
                </c:pt>
                <c:pt idx="19801">
                  <c:v>9.9019999999999992</c:v>
                </c:pt>
                <c:pt idx="19802">
                  <c:v>9.9019999999999992</c:v>
                </c:pt>
                <c:pt idx="19803">
                  <c:v>9.9030000000000005</c:v>
                </c:pt>
                <c:pt idx="19804">
                  <c:v>9.9030000000000005</c:v>
                </c:pt>
                <c:pt idx="19805">
                  <c:v>9.9039999999999999</c:v>
                </c:pt>
                <c:pt idx="19806">
                  <c:v>9.9039999999999999</c:v>
                </c:pt>
                <c:pt idx="19807">
                  <c:v>9.9049999999999994</c:v>
                </c:pt>
                <c:pt idx="19808">
                  <c:v>9.9049999999999994</c:v>
                </c:pt>
                <c:pt idx="19809">
                  <c:v>9.9060000000000006</c:v>
                </c:pt>
                <c:pt idx="19810">
                  <c:v>9.9060000000000006</c:v>
                </c:pt>
                <c:pt idx="19811">
                  <c:v>9.907</c:v>
                </c:pt>
                <c:pt idx="19812">
                  <c:v>9.907</c:v>
                </c:pt>
                <c:pt idx="19813">
                  <c:v>9.9079999999999995</c:v>
                </c:pt>
                <c:pt idx="19814">
                  <c:v>9.9079999999999995</c:v>
                </c:pt>
                <c:pt idx="19815">
                  <c:v>9.9090000000000007</c:v>
                </c:pt>
                <c:pt idx="19816">
                  <c:v>9.9090000000000007</c:v>
                </c:pt>
                <c:pt idx="19817">
                  <c:v>9.91</c:v>
                </c:pt>
                <c:pt idx="19818">
                  <c:v>9.91</c:v>
                </c:pt>
                <c:pt idx="19819">
                  <c:v>9.9109999999999996</c:v>
                </c:pt>
                <c:pt idx="19820">
                  <c:v>9.9109999999999996</c:v>
                </c:pt>
                <c:pt idx="19821">
                  <c:v>9.9120000000000008</c:v>
                </c:pt>
                <c:pt idx="19822">
                  <c:v>9.9120000000000008</c:v>
                </c:pt>
                <c:pt idx="19823">
                  <c:v>9.9130000000000003</c:v>
                </c:pt>
                <c:pt idx="19824">
                  <c:v>9.9130000000000003</c:v>
                </c:pt>
                <c:pt idx="19825">
                  <c:v>9.9139999999999997</c:v>
                </c:pt>
                <c:pt idx="19826">
                  <c:v>9.9139999999999997</c:v>
                </c:pt>
                <c:pt idx="19827">
                  <c:v>9.9149999999999991</c:v>
                </c:pt>
                <c:pt idx="19828">
                  <c:v>9.9149999999999991</c:v>
                </c:pt>
                <c:pt idx="19829">
                  <c:v>9.9160000000000004</c:v>
                </c:pt>
                <c:pt idx="19830">
                  <c:v>9.9160000000000004</c:v>
                </c:pt>
                <c:pt idx="19831">
                  <c:v>9.9169999999999998</c:v>
                </c:pt>
                <c:pt idx="19832">
                  <c:v>9.9169999999999998</c:v>
                </c:pt>
                <c:pt idx="19833">
                  <c:v>9.9179999999999993</c:v>
                </c:pt>
                <c:pt idx="19834">
                  <c:v>9.9179999999999993</c:v>
                </c:pt>
                <c:pt idx="19835">
                  <c:v>9.9190000000000005</c:v>
                </c:pt>
                <c:pt idx="19836">
                  <c:v>9.9190000000000005</c:v>
                </c:pt>
                <c:pt idx="19837">
                  <c:v>9.92</c:v>
                </c:pt>
                <c:pt idx="19838">
                  <c:v>9.92</c:v>
                </c:pt>
                <c:pt idx="19839">
                  <c:v>9.9209999999999994</c:v>
                </c:pt>
                <c:pt idx="19840">
                  <c:v>9.9209999999999994</c:v>
                </c:pt>
                <c:pt idx="19841">
                  <c:v>9.9220000000000006</c:v>
                </c:pt>
                <c:pt idx="19842">
                  <c:v>9.9220000000000006</c:v>
                </c:pt>
                <c:pt idx="19843">
                  <c:v>9.923</c:v>
                </c:pt>
                <c:pt idx="19844">
                  <c:v>9.923</c:v>
                </c:pt>
                <c:pt idx="19845">
                  <c:v>9.9239999999999995</c:v>
                </c:pt>
                <c:pt idx="19846">
                  <c:v>9.9239999999999995</c:v>
                </c:pt>
                <c:pt idx="19847">
                  <c:v>9.9250000000000007</c:v>
                </c:pt>
                <c:pt idx="19848">
                  <c:v>9.9250000000000007</c:v>
                </c:pt>
                <c:pt idx="19849">
                  <c:v>9.9260000000000002</c:v>
                </c:pt>
                <c:pt idx="19850">
                  <c:v>9.9260000000000002</c:v>
                </c:pt>
                <c:pt idx="19851">
                  <c:v>9.9269999999999996</c:v>
                </c:pt>
                <c:pt idx="19852">
                  <c:v>9.9269999999999996</c:v>
                </c:pt>
                <c:pt idx="19853">
                  <c:v>9.9280000000000008</c:v>
                </c:pt>
                <c:pt idx="19854">
                  <c:v>9.9280000000000008</c:v>
                </c:pt>
                <c:pt idx="19855">
                  <c:v>9.9290000000000003</c:v>
                </c:pt>
                <c:pt idx="19856">
                  <c:v>9.9290000000000003</c:v>
                </c:pt>
                <c:pt idx="19857">
                  <c:v>9.93</c:v>
                </c:pt>
                <c:pt idx="19858">
                  <c:v>9.93</c:v>
                </c:pt>
                <c:pt idx="19859">
                  <c:v>9.9309999999999992</c:v>
                </c:pt>
                <c:pt idx="19860">
                  <c:v>9.9309999999999992</c:v>
                </c:pt>
                <c:pt idx="19861">
                  <c:v>9.9320000000000004</c:v>
                </c:pt>
                <c:pt idx="19862">
                  <c:v>9.9320000000000004</c:v>
                </c:pt>
                <c:pt idx="19863">
                  <c:v>9.9329999999999998</c:v>
                </c:pt>
                <c:pt idx="19864">
                  <c:v>9.9329999999999998</c:v>
                </c:pt>
                <c:pt idx="19865">
                  <c:v>9.9339999999999993</c:v>
                </c:pt>
                <c:pt idx="19866">
                  <c:v>9.9339999999999993</c:v>
                </c:pt>
                <c:pt idx="19867">
                  <c:v>9.9350000000000005</c:v>
                </c:pt>
                <c:pt idx="19868">
                  <c:v>9.9350000000000005</c:v>
                </c:pt>
                <c:pt idx="19869">
                  <c:v>9.9359999999999999</c:v>
                </c:pt>
                <c:pt idx="19870">
                  <c:v>9.9359999999999999</c:v>
                </c:pt>
                <c:pt idx="19871">
                  <c:v>9.9369999999999994</c:v>
                </c:pt>
                <c:pt idx="19872">
                  <c:v>9.9369999999999994</c:v>
                </c:pt>
                <c:pt idx="19873">
                  <c:v>9.9380000000000006</c:v>
                </c:pt>
                <c:pt idx="19874">
                  <c:v>9.9380000000000006</c:v>
                </c:pt>
                <c:pt idx="19875">
                  <c:v>9.9390000000000001</c:v>
                </c:pt>
                <c:pt idx="19876">
                  <c:v>9.9390000000000001</c:v>
                </c:pt>
                <c:pt idx="19877">
                  <c:v>9.94</c:v>
                </c:pt>
                <c:pt idx="19878">
                  <c:v>9.94</c:v>
                </c:pt>
                <c:pt idx="19879">
                  <c:v>9.9410000000000007</c:v>
                </c:pt>
                <c:pt idx="19880">
                  <c:v>9.9410000000000007</c:v>
                </c:pt>
                <c:pt idx="19881">
                  <c:v>9.9420000000000002</c:v>
                </c:pt>
                <c:pt idx="19882">
                  <c:v>9.9420000000000002</c:v>
                </c:pt>
                <c:pt idx="19883">
                  <c:v>9.9429999999999996</c:v>
                </c:pt>
                <c:pt idx="19884">
                  <c:v>9.9429999999999996</c:v>
                </c:pt>
                <c:pt idx="19885">
                  <c:v>9.9440000000000008</c:v>
                </c:pt>
                <c:pt idx="19886">
                  <c:v>9.9440000000000008</c:v>
                </c:pt>
                <c:pt idx="19887">
                  <c:v>9.9450000000000003</c:v>
                </c:pt>
                <c:pt idx="19888">
                  <c:v>9.9450000000000003</c:v>
                </c:pt>
                <c:pt idx="19889">
                  <c:v>9.9459999999999997</c:v>
                </c:pt>
                <c:pt idx="19890">
                  <c:v>9.9459999999999997</c:v>
                </c:pt>
                <c:pt idx="19891">
                  <c:v>9.9469999999999992</c:v>
                </c:pt>
                <c:pt idx="19892">
                  <c:v>9.9469999999999992</c:v>
                </c:pt>
                <c:pt idx="19893">
                  <c:v>9.9480000000000004</c:v>
                </c:pt>
                <c:pt idx="19894">
                  <c:v>9.9480000000000004</c:v>
                </c:pt>
                <c:pt idx="19895">
                  <c:v>9.9489999999999998</c:v>
                </c:pt>
                <c:pt idx="19896">
                  <c:v>9.9489999999999998</c:v>
                </c:pt>
                <c:pt idx="19897">
                  <c:v>9.9499999999999993</c:v>
                </c:pt>
                <c:pt idx="19898">
                  <c:v>9.9499999999999993</c:v>
                </c:pt>
                <c:pt idx="19899">
                  <c:v>9.9510000000000005</c:v>
                </c:pt>
                <c:pt idx="19900">
                  <c:v>9.9510000000000005</c:v>
                </c:pt>
                <c:pt idx="19901">
                  <c:v>9.952</c:v>
                </c:pt>
                <c:pt idx="19902">
                  <c:v>9.952</c:v>
                </c:pt>
                <c:pt idx="19903">
                  <c:v>9.9529999999999994</c:v>
                </c:pt>
                <c:pt idx="19904">
                  <c:v>9.9529999999999994</c:v>
                </c:pt>
                <c:pt idx="19905">
                  <c:v>9.9540000000000006</c:v>
                </c:pt>
                <c:pt idx="19906">
                  <c:v>9.9540000000000006</c:v>
                </c:pt>
                <c:pt idx="19907">
                  <c:v>9.9550000000000001</c:v>
                </c:pt>
                <c:pt idx="19908">
                  <c:v>9.9550000000000001</c:v>
                </c:pt>
                <c:pt idx="19909">
                  <c:v>9.9559999999999995</c:v>
                </c:pt>
                <c:pt idx="19910">
                  <c:v>9.9559999999999995</c:v>
                </c:pt>
                <c:pt idx="19911">
                  <c:v>9.9570000000000007</c:v>
                </c:pt>
                <c:pt idx="19912">
                  <c:v>9.9570000000000007</c:v>
                </c:pt>
                <c:pt idx="19913">
                  <c:v>9.9580000000000002</c:v>
                </c:pt>
                <c:pt idx="19914">
                  <c:v>9.9580000000000002</c:v>
                </c:pt>
                <c:pt idx="19915">
                  <c:v>9.9589999999999996</c:v>
                </c:pt>
                <c:pt idx="19916">
                  <c:v>9.9589999999999996</c:v>
                </c:pt>
                <c:pt idx="19917">
                  <c:v>9.9600000000000009</c:v>
                </c:pt>
                <c:pt idx="19918">
                  <c:v>9.9600000000000009</c:v>
                </c:pt>
                <c:pt idx="19919">
                  <c:v>9.9610000000000003</c:v>
                </c:pt>
                <c:pt idx="19920">
                  <c:v>9.9610000000000003</c:v>
                </c:pt>
                <c:pt idx="19921">
                  <c:v>9.9619999999999997</c:v>
                </c:pt>
                <c:pt idx="19922">
                  <c:v>9.9619999999999997</c:v>
                </c:pt>
                <c:pt idx="19923">
                  <c:v>9.9629999999999992</c:v>
                </c:pt>
                <c:pt idx="19924">
                  <c:v>9.9629999999999992</c:v>
                </c:pt>
                <c:pt idx="19925">
                  <c:v>9.9640000000000004</c:v>
                </c:pt>
                <c:pt idx="19926">
                  <c:v>9.9640000000000004</c:v>
                </c:pt>
                <c:pt idx="19927">
                  <c:v>9.9649999999999999</c:v>
                </c:pt>
                <c:pt idx="19928">
                  <c:v>9.9649999999999999</c:v>
                </c:pt>
                <c:pt idx="19929">
                  <c:v>9.9659999999999993</c:v>
                </c:pt>
                <c:pt idx="19930">
                  <c:v>9.9659999999999993</c:v>
                </c:pt>
                <c:pt idx="19931">
                  <c:v>9.9670000000000005</c:v>
                </c:pt>
                <c:pt idx="19932">
                  <c:v>9.9670000000000005</c:v>
                </c:pt>
                <c:pt idx="19933">
                  <c:v>9.968</c:v>
                </c:pt>
                <c:pt idx="19934">
                  <c:v>9.968</c:v>
                </c:pt>
                <c:pt idx="19935">
                  <c:v>9.9689999999999994</c:v>
                </c:pt>
                <c:pt idx="19936">
                  <c:v>9.9689999999999994</c:v>
                </c:pt>
                <c:pt idx="19937">
                  <c:v>9.9700000000000006</c:v>
                </c:pt>
                <c:pt idx="19938">
                  <c:v>9.9700000000000006</c:v>
                </c:pt>
                <c:pt idx="19939">
                  <c:v>9.9710000000000001</c:v>
                </c:pt>
                <c:pt idx="19940">
                  <c:v>9.9710000000000001</c:v>
                </c:pt>
                <c:pt idx="19941">
                  <c:v>9.9719999999999995</c:v>
                </c:pt>
                <c:pt idx="19942">
                  <c:v>9.9719999999999995</c:v>
                </c:pt>
                <c:pt idx="19943">
                  <c:v>9.9730000000000008</c:v>
                </c:pt>
                <c:pt idx="19944">
                  <c:v>9.9730000000000008</c:v>
                </c:pt>
                <c:pt idx="19945">
                  <c:v>9.9740000000000002</c:v>
                </c:pt>
                <c:pt idx="19946">
                  <c:v>9.9740000000000002</c:v>
                </c:pt>
                <c:pt idx="19947">
                  <c:v>9.9749999999999996</c:v>
                </c:pt>
                <c:pt idx="19948">
                  <c:v>9.9749999999999996</c:v>
                </c:pt>
                <c:pt idx="19949">
                  <c:v>9.9760000000000009</c:v>
                </c:pt>
                <c:pt idx="19950">
                  <c:v>9.9760000000000009</c:v>
                </c:pt>
                <c:pt idx="19951">
                  <c:v>9.9770000000000003</c:v>
                </c:pt>
                <c:pt idx="19952">
                  <c:v>9.9770000000000003</c:v>
                </c:pt>
                <c:pt idx="19953">
                  <c:v>9.9779999999999998</c:v>
                </c:pt>
                <c:pt idx="19954">
                  <c:v>9.9779999999999998</c:v>
                </c:pt>
                <c:pt idx="19955">
                  <c:v>9.9789999999999992</c:v>
                </c:pt>
                <c:pt idx="19956">
                  <c:v>9.9789999999999992</c:v>
                </c:pt>
                <c:pt idx="19957">
                  <c:v>9.98</c:v>
                </c:pt>
                <c:pt idx="19958">
                  <c:v>9.98</c:v>
                </c:pt>
                <c:pt idx="19959">
                  <c:v>9.9809999999999999</c:v>
                </c:pt>
                <c:pt idx="19960">
                  <c:v>9.9809999999999999</c:v>
                </c:pt>
                <c:pt idx="19961">
                  <c:v>9.9819999999999993</c:v>
                </c:pt>
                <c:pt idx="19962">
                  <c:v>9.9819999999999993</c:v>
                </c:pt>
                <c:pt idx="19963">
                  <c:v>9.9830000000000005</c:v>
                </c:pt>
                <c:pt idx="19964">
                  <c:v>9.9830000000000005</c:v>
                </c:pt>
                <c:pt idx="19965">
                  <c:v>9.984</c:v>
                </c:pt>
                <c:pt idx="19966">
                  <c:v>9.984</c:v>
                </c:pt>
                <c:pt idx="19967">
                  <c:v>9.9849999999999994</c:v>
                </c:pt>
                <c:pt idx="19968">
                  <c:v>9.9849999999999994</c:v>
                </c:pt>
                <c:pt idx="19969">
                  <c:v>9.9860000000000007</c:v>
                </c:pt>
                <c:pt idx="19970">
                  <c:v>9.9860000000000007</c:v>
                </c:pt>
                <c:pt idx="19971">
                  <c:v>9.9870000000000001</c:v>
                </c:pt>
                <c:pt idx="19972">
                  <c:v>9.9870000000000001</c:v>
                </c:pt>
                <c:pt idx="19973">
                  <c:v>9.9879999999999995</c:v>
                </c:pt>
                <c:pt idx="19974">
                  <c:v>9.9879999999999995</c:v>
                </c:pt>
                <c:pt idx="19975">
                  <c:v>9.9890000000000008</c:v>
                </c:pt>
                <c:pt idx="19976">
                  <c:v>9.9890000000000008</c:v>
                </c:pt>
                <c:pt idx="19977">
                  <c:v>9.99</c:v>
                </c:pt>
                <c:pt idx="19978">
                  <c:v>9.99</c:v>
                </c:pt>
                <c:pt idx="19979">
                  <c:v>9.9909999999999997</c:v>
                </c:pt>
                <c:pt idx="19980">
                  <c:v>9.9909999999999997</c:v>
                </c:pt>
                <c:pt idx="19981">
                  <c:v>9.9920000000000009</c:v>
                </c:pt>
                <c:pt idx="19982">
                  <c:v>9.9920000000000009</c:v>
                </c:pt>
                <c:pt idx="19983">
                  <c:v>9.9930000000000003</c:v>
                </c:pt>
                <c:pt idx="19984">
                  <c:v>9.9930000000000003</c:v>
                </c:pt>
                <c:pt idx="19985">
                  <c:v>9.9939999999999998</c:v>
                </c:pt>
                <c:pt idx="19986">
                  <c:v>9.9939999999999998</c:v>
                </c:pt>
                <c:pt idx="19987">
                  <c:v>9.9949999999999992</c:v>
                </c:pt>
                <c:pt idx="19988">
                  <c:v>9.9949999999999992</c:v>
                </c:pt>
                <c:pt idx="19989">
                  <c:v>9.9960000000000004</c:v>
                </c:pt>
                <c:pt idx="19990">
                  <c:v>9.9960000000000004</c:v>
                </c:pt>
                <c:pt idx="19991">
                  <c:v>9.9969999999999999</c:v>
                </c:pt>
                <c:pt idx="19992">
                  <c:v>9.9969999999999999</c:v>
                </c:pt>
                <c:pt idx="19993">
                  <c:v>9.9979999999999993</c:v>
                </c:pt>
                <c:pt idx="19994">
                  <c:v>9.9979999999999993</c:v>
                </c:pt>
                <c:pt idx="19995">
                  <c:v>9.9990000000000006</c:v>
                </c:pt>
                <c:pt idx="19996">
                  <c:v>9.9990000000000006</c:v>
                </c:pt>
                <c:pt idx="19997">
                  <c:v>10</c:v>
                </c:pt>
              </c:numCache>
              <c:extLst xmlns:c15="http://schemas.microsoft.com/office/drawing/2012/chart"/>
            </c:numRef>
          </c:xVal>
          <c:yVal>
            <c:numRef>
              <c:f>List1!$V$3:$V$20000</c:f>
              <c:numCache>
                <c:formatCode>0.00E+00</c:formatCode>
                <c:ptCount val="19998"/>
                <c:pt idx="0">
                  <c:v>4.82266E-14</c:v>
                </c:pt>
                <c:pt idx="1">
                  <c:v>4.82266E-14</c:v>
                </c:pt>
                <c:pt idx="2">
                  <c:v>2.4605100000000002E-13</c:v>
                </c:pt>
                <c:pt idx="3">
                  <c:v>2.4605100000000002E-13</c:v>
                </c:pt>
                <c:pt idx="4">
                  <c:v>2.50306E-12</c:v>
                </c:pt>
                <c:pt idx="5">
                  <c:v>2.50306E-12</c:v>
                </c:pt>
                <c:pt idx="6">
                  <c:v>1.9096699999999999E-12</c:v>
                </c:pt>
                <c:pt idx="7">
                  <c:v>1.9096699999999999E-12</c:v>
                </c:pt>
                <c:pt idx="8">
                  <c:v>5.27342E-12</c:v>
                </c:pt>
                <c:pt idx="9">
                  <c:v>5.27342E-12</c:v>
                </c:pt>
                <c:pt idx="10">
                  <c:v>5.0287100000000003E-12</c:v>
                </c:pt>
                <c:pt idx="11">
                  <c:v>5.0287100000000003E-12</c:v>
                </c:pt>
                <c:pt idx="12">
                  <c:v>7.6873299999999994E-11</c:v>
                </c:pt>
                <c:pt idx="13">
                  <c:v>7.6873299999999994E-11</c:v>
                </c:pt>
                <c:pt idx="14">
                  <c:v>2.83637E-11</c:v>
                </c:pt>
                <c:pt idx="15">
                  <c:v>2.83637E-11</c:v>
                </c:pt>
                <c:pt idx="16">
                  <c:v>1.70686E-9</c:v>
                </c:pt>
                <c:pt idx="17">
                  <c:v>1.70686E-9</c:v>
                </c:pt>
                <c:pt idx="18">
                  <c:v>8.1078500000000006E-11</c:v>
                </c:pt>
                <c:pt idx="19">
                  <c:v>8.1078500000000006E-11</c:v>
                </c:pt>
                <c:pt idx="20">
                  <c:v>1.3724999999999999E-10</c:v>
                </c:pt>
                <c:pt idx="21">
                  <c:v>1.3724999999999999E-10</c:v>
                </c:pt>
                <c:pt idx="22">
                  <c:v>1.61432E-10</c:v>
                </c:pt>
                <c:pt idx="23">
                  <c:v>1.61432E-10</c:v>
                </c:pt>
                <c:pt idx="24">
                  <c:v>1.9103000000000001E-10</c:v>
                </c:pt>
                <c:pt idx="25">
                  <c:v>1.9103000000000001E-10</c:v>
                </c:pt>
                <c:pt idx="26">
                  <c:v>1.4272799999999999E-10</c:v>
                </c:pt>
                <c:pt idx="27">
                  <c:v>1.4272799999999999E-10</c:v>
                </c:pt>
                <c:pt idx="28">
                  <c:v>1.5261100000000001E-10</c:v>
                </c:pt>
                <c:pt idx="29">
                  <c:v>1.5261100000000001E-10</c:v>
                </c:pt>
                <c:pt idx="30">
                  <c:v>1.3340700000000001E-10</c:v>
                </c:pt>
                <c:pt idx="31">
                  <c:v>1.3340700000000001E-10</c:v>
                </c:pt>
                <c:pt idx="32">
                  <c:v>1.3607400000000001E-10</c:v>
                </c:pt>
                <c:pt idx="33">
                  <c:v>1.3607400000000001E-10</c:v>
                </c:pt>
                <c:pt idx="34">
                  <c:v>1.9755000000000001E-10</c:v>
                </c:pt>
                <c:pt idx="35">
                  <c:v>1.9755000000000001E-10</c:v>
                </c:pt>
                <c:pt idx="36">
                  <c:v>2.0242999999999999E-10</c:v>
                </c:pt>
                <c:pt idx="37">
                  <c:v>2.0242999999999999E-10</c:v>
                </c:pt>
                <c:pt idx="38">
                  <c:v>2.6581099999999999E-10</c:v>
                </c:pt>
                <c:pt idx="39">
                  <c:v>2.6581099999999999E-10</c:v>
                </c:pt>
                <c:pt idx="40">
                  <c:v>4.3179600000000002E-10</c:v>
                </c:pt>
                <c:pt idx="41">
                  <c:v>4.3179600000000002E-10</c:v>
                </c:pt>
                <c:pt idx="42">
                  <c:v>5.2694399999999997E-10</c:v>
                </c:pt>
                <c:pt idx="43">
                  <c:v>5.2694399999999997E-10</c:v>
                </c:pt>
                <c:pt idx="44">
                  <c:v>7.7151700000000001E-10</c:v>
                </c:pt>
                <c:pt idx="45">
                  <c:v>7.7151700000000001E-10</c:v>
                </c:pt>
                <c:pt idx="46">
                  <c:v>9.6466900000000003E-10</c:v>
                </c:pt>
                <c:pt idx="47">
                  <c:v>9.6466900000000003E-10</c:v>
                </c:pt>
                <c:pt idx="48">
                  <c:v>1.3065399999999999E-9</c:v>
                </c:pt>
                <c:pt idx="49">
                  <c:v>1.3065399999999999E-9</c:v>
                </c:pt>
                <c:pt idx="50">
                  <c:v>1.5933799999999999E-9</c:v>
                </c:pt>
                <c:pt idx="51">
                  <c:v>1.5933799999999999E-9</c:v>
                </c:pt>
                <c:pt idx="52">
                  <c:v>1.9714099999999999E-9</c:v>
                </c:pt>
                <c:pt idx="53">
                  <c:v>1.9714099999999999E-9</c:v>
                </c:pt>
                <c:pt idx="54">
                  <c:v>2.33667E-9</c:v>
                </c:pt>
                <c:pt idx="55">
                  <c:v>2.33667E-9</c:v>
                </c:pt>
                <c:pt idx="56">
                  <c:v>2.7098299999999999E-9</c:v>
                </c:pt>
                <c:pt idx="57">
                  <c:v>2.7098299999999999E-9</c:v>
                </c:pt>
                <c:pt idx="58">
                  <c:v>3.0748299999999998E-9</c:v>
                </c:pt>
                <c:pt idx="59">
                  <c:v>3.0748299999999998E-9</c:v>
                </c:pt>
                <c:pt idx="60">
                  <c:v>3.52245E-9</c:v>
                </c:pt>
                <c:pt idx="61">
                  <c:v>3.52245E-9</c:v>
                </c:pt>
                <c:pt idx="62">
                  <c:v>3.9508999999999997E-9</c:v>
                </c:pt>
                <c:pt idx="63">
                  <c:v>3.9508999999999997E-9</c:v>
                </c:pt>
                <c:pt idx="64">
                  <c:v>4.3323899999999998E-9</c:v>
                </c:pt>
                <c:pt idx="65">
                  <c:v>4.3323899999999998E-9</c:v>
                </c:pt>
                <c:pt idx="66">
                  <c:v>4.7664499999999998E-9</c:v>
                </c:pt>
                <c:pt idx="67">
                  <c:v>4.7664499999999998E-9</c:v>
                </c:pt>
                <c:pt idx="68">
                  <c:v>5.0876900000000002E-9</c:v>
                </c:pt>
                <c:pt idx="69">
                  <c:v>5.0876900000000002E-9</c:v>
                </c:pt>
                <c:pt idx="70">
                  <c:v>5.4407E-9</c:v>
                </c:pt>
                <c:pt idx="71">
                  <c:v>5.4407E-9</c:v>
                </c:pt>
                <c:pt idx="72">
                  <c:v>5.8246699999999999E-9</c:v>
                </c:pt>
                <c:pt idx="73">
                  <c:v>5.8246699999999999E-9</c:v>
                </c:pt>
                <c:pt idx="74">
                  <c:v>6.1699399999999999E-9</c:v>
                </c:pt>
                <c:pt idx="75">
                  <c:v>6.1699399999999999E-9</c:v>
                </c:pt>
                <c:pt idx="76">
                  <c:v>6.3095299999999998E-9</c:v>
                </c:pt>
                <c:pt idx="77">
                  <c:v>6.3095299999999998E-9</c:v>
                </c:pt>
                <c:pt idx="78">
                  <c:v>6.7230600000000001E-9</c:v>
                </c:pt>
                <c:pt idx="79">
                  <c:v>6.7230600000000001E-9</c:v>
                </c:pt>
                <c:pt idx="80">
                  <c:v>7.0847900000000003E-9</c:v>
                </c:pt>
                <c:pt idx="81">
                  <c:v>7.0847900000000003E-9</c:v>
                </c:pt>
                <c:pt idx="82">
                  <c:v>7.3819300000000004E-9</c:v>
                </c:pt>
                <c:pt idx="83">
                  <c:v>7.3819300000000004E-9</c:v>
                </c:pt>
                <c:pt idx="84">
                  <c:v>7.5312400000000001E-9</c:v>
                </c:pt>
                <c:pt idx="85">
                  <c:v>7.5312400000000001E-9</c:v>
                </c:pt>
                <c:pt idx="86">
                  <c:v>7.7515800000000006E-9</c:v>
                </c:pt>
                <c:pt idx="87">
                  <c:v>7.7515800000000006E-9</c:v>
                </c:pt>
                <c:pt idx="88">
                  <c:v>7.9936900000000008E-9</c:v>
                </c:pt>
                <c:pt idx="89">
                  <c:v>7.9936900000000008E-9</c:v>
                </c:pt>
                <c:pt idx="90">
                  <c:v>8.0760000000000006E-9</c:v>
                </c:pt>
                <c:pt idx="91">
                  <c:v>8.0760000000000006E-9</c:v>
                </c:pt>
                <c:pt idx="92">
                  <c:v>8.2209799999999999E-9</c:v>
                </c:pt>
                <c:pt idx="93">
                  <c:v>8.2209799999999999E-9</c:v>
                </c:pt>
                <c:pt idx="94">
                  <c:v>8.3680500000000003E-9</c:v>
                </c:pt>
                <c:pt idx="95">
                  <c:v>8.3680500000000003E-9</c:v>
                </c:pt>
                <c:pt idx="96">
                  <c:v>8.3994299999999994E-9</c:v>
                </c:pt>
                <c:pt idx="97">
                  <c:v>8.3994299999999994E-9</c:v>
                </c:pt>
                <c:pt idx="98">
                  <c:v>8.68087E-9</c:v>
                </c:pt>
                <c:pt idx="99">
                  <c:v>8.68087E-9</c:v>
                </c:pt>
                <c:pt idx="100">
                  <c:v>8.5678000000000001E-9</c:v>
                </c:pt>
                <c:pt idx="101">
                  <c:v>8.5678000000000001E-9</c:v>
                </c:pt>
                <c:pt idx="102">
                  <c:v>8.7087100000000006E-9</c:v>
                </c:pt>
                <c:pt idx="103">
                  <c:v>8.7087100000000006E-9</c:v>
                </c:pt>
                <c:pt idx="104">
                  <c:v>8.6653499999999992E-9</c:v>
                </c:pt>
                <c:pt idx="105">
                  <c:v>8.6653499999999992E-9</c:v>
                </c:pt>
                <c:pt idx="106">
                  <c:v>8.7218099999999993E-9</c:v>
                </c:pt>
                <c:pt idx="107">
                  <c:v>8.7218099999999993E-9</c:v>
                </c:pt>
                <c:pt idx="108">
                  <c:v>8.8391999999999998E-9</c:v>
                </c:pt>
                <c:pt idx="109">
                  <c:v>8.8391999999999998E-9</c:v>
                </c:pt>
                <c:pt idx="110">
                  <c:v>8.7225500000000002E-9</c:v>
                </c:pt>
                <c:pt idx="111">
                  <c:v>8.7225500000000002E-9</c:v>
                </c:pt>
                <c:pt idx="112">
                  <c:v>8.6663500000000004E-9</c:v>
                </c:pt>
                <c:pt idx="113">
                  <c:v>8.6663500000000004E-9</c:v>
                </c:pt>
                <c:pt idx="114">
                  <c:v>8.6022699999999999E-9</c:v>
                </c:pt>
                <c:pt idx="115">
                  <c:v>8.6022699999999999E-9</c:v>
                </c:pt>
                <c:pt idx="116">
                  <c:v>8.58203E-9</c:v>
                </c:pt>
                <c:pt idx="117">
                  <c:v>8.58203E-9</c:v>
                </c:pt>
                <c:pt idx="118">
                  <c:v>8.4905400000000003E-9</c:v>
                </c:pt>
                <c:pt idx="119">
                  <c:v>8.4905400000000003E-9</c:v>
                </c:pt>
                <c:pt idx="120">
                  <c:v>8.5047300000000007E-9</c:v>
                </c:pt>
                <c:pt idx="121">
                  <c:v>8.5047300000000007E-9</c:v>
                </c:pt>
                <c:pt idx="122">
                  <c:v>8.4498699999999995E-9</c:v>
                </c:pt>
                <c:pt idx="123">
                  <c:v>8.4498699999999995E-9</c:v>
                </c:pt>
                <c:pt idx="124">
                  <c:v>8.2790400000000004E-9</c:v>
                </c:pt>
                <c:pt idx="125">
                  <c:v>8.2790400000000004E-9</c:v>
                </c:pt>
                <c:pt idx="126">
                  <c:v>8.1688400000000005E-9</c:v>
                </c:pt>
                <c:pt idx="127">
                  <c:v>8.1688400000000005E-9</c:v>
                </c:pt>
                <c:pt idx="128">
                  <c:v>8.0998499999999999E-9</c:v>
                </c:pt>
                <c:pt idx="129">
                  <c:v>8.0998499999999999E-9</c:v>
                </c:pt>
                <c:pt idx="130">
                  <c:v>8.0009199999999993E-9</c:v>
                </c:pt>
                <c:pt idx="131">
                  <c:v>8.0009199999999993E-9</c:v>
                </c:pt>
                <c:pt idx="132">
                  <c:v>7.8765700000000002E-9</c:v>
                </c:pt>
                <c:pt idx="133">
                  <c:v>7.8765700000000002E-9</c:v>
                </c:pt>
                <c:pt idx="134">
                  <c:v>7.8925300000000007E-9</c:v>
                </c:pt>
                <c:pt idx="135">
                  <c:v>7.8925300000000007E-9</c:v>
                </c:pt>
                <c:pt idx="136">
                  <c:v>7.7062200000000003E-9</c:v>
                </c:pt>
                <c:pt idx="137">
                  <c:v>7.7062200000000003E-9</c:v>
                </c:pt>
                <c:pt idx="138">
                  <c:v>7.5302199999999993E-9</c:v>
                </c:pt>
                <c:pt idx="139">
                  <c:v>7.5302199999999993E-9</c:v>
                </c:pt>
                <c:pt idx="140">
                  <c:v>7.3912500000000001E-9</c:v>
                </c:pt>
                <c:pt idx="141">
                  <c:v>7.3912500000000001E-9</c:v>
                </c:pt>
                <c:pt idx="142">
                  <c:v>7.3885999999999999E-9</c:v>
                </c:pt>
                <c:pt idx="143">
                  <c:v>7.3885999999999999E-9</c:v>
                </c:pt>
                <c:pt idx="144">
                  <c:v>7.1926999999999998E-9</c:v>
                </c:pt>
                <c:pt idx="145">
                  <c:v>7.1926999999999998E-9</c:v>
                </c:pt>
                <c:pt idx="146">
                  <c:v>7.0841100000000003E-9</c:v>
                </c:pt>
                <c:pt idx="147">
                  <c:v>7.0841100000000003E-9</c:v>
                </c:pt>
                <c:pt idx="148">
                  <c:v>7.0030199999999997E-9</c:v>
                </c:pt>
                <c:pt idx="149">
                  <c:v>7.0030199999999997E-9</c:v>
                </c:pt>
                <c:pt idx="150">
                  <c:v>6.8302500000000001E-9</c:v>
                </c:pt>
                <c:pt idx="151">
                  <c:v>6.8302500000000001E-9</c:v>
                </c:pt>
                <c:pt idx="152">
                  <c:v>6.6599299999999998E-9</c:v>
                </c:pt>
                <c:pt idx="153">
                  <c:v>6.6599299999999998E-9</c:v>
                </c:pt>
                <c:pt idx="154">
                  <c:v>6.56298E-9</c:v>
                </c:pt>
                <c:pt idx="155">
                  <c:v>6.56298E-9</c:v>
                </c:pt>
                <c:pt idx="156">
                  <c:v>6.58007E-9</c:v>
                </c:pt>
                <c:pt idx="157">
                  <c:v>6.58007E-9</c:v>
                </c:pt>
                <c:pt idx="158">
                  <c:v>6.41581E-9</c:v>
                </c:pt>
                <c:pt idx="159">
                  <c:v>6.41581E-9</c:v>
                </c:pt>
                <c:pt idx="160">
                  <c:v>6.2602200000000001E-9</c:v>
                </c:pt>
                <c:pt idx="161">
                  <c:v>6.2602200000000001E-9</c:v>
                </c:pt>
                <c:pt idx="162">
                  <c:v>6.2878099999999996E-9</c:v>
                </c:pt>
                <c:pt idx="163">
                  <c:v>6.2878099999999996E-9</c:v>
                </c:pt>
                <c:pt idx="164">
                  <c:v>6.0755599999999996E-9</c:v>
                </c:pt>
                <c:pt idx="165">
                  <c:v>6.0755599999999996E-9</c:v>
                </c:pt>
                <c:pt idx="166">
                  <c:v>5.9395299999999997E-9</c:v>
                </c:pt>
                <c:pt idx="167">
                  <c:v>5.9395299999999997E-9</c:v>
                </c:pt>
                <c:pt idx="168">
                  <c:v>5.8620099999999997E-9</c:v>
                </c:pt>
                <c:pt idx="169">
                  <c:v>5.8620099999999997E-9</c:v>
                </c:pt>
                <c:pt idx="170">
                  <c:v>5.7223399999999999E-9</c:v>
                </c:pt>
                <c:pt idx="171">
                  <c:v>5.7223399999999999E-9</c:v>
                </c:pt>
                <c:pt idx="172">
                  <c:v>5.6429899999999998E-9</c:v>
                </c:pt>
                <c:pt idx="173">
                  <c:v>5.6429899999999998E-9</c:v>
                </c:pt>
                <c:pt idx="174">
                  <c:v>5.4985700000000004E-9</c:v>
                </c:pt>
                <c:pt idx="175">
                  <c:v>5.4985700000000004E-9</c:v>
                </c:pt>
                <c:pt idx="176">
                  <c:v>5.40461E-9</c:v>
                </c:pt>
                <c:pt idx="177">
                  <c:v>5.40461E-9</c:v>
                </c:pt>
                <c:pt idx="178">
                  <c:v>5.4012699999999999E-9</c:v>
                </c:pt>
                <c:pt idx="179">
                  <c:v>5.4012699999999999E-9</c:v>
                </c:pt>
                <c:pt idx="180">
                  <c:v>5.2331199999999998E-9</c:v>
                </c:pt>
                <c:pt idx="181">
                  <c:v>5.2331199999999998E-9</c:v>
                </c:pt>
                <c:pt idx="182">
                  <c:v>5.1760999999999999E-9</c:v>
                </c:pt>
                <c:pt idx="183">
                  <c:v>5.1760999999999999E-9</c:v>
                </c:pt>
                <c:pt idx="184">
                  <c:v>4.9978800000000001E-9</c:v>
                </c:pt>
                <c:pt idx="185">
                  <c:v>4.9978800000000001E-9</c:v>
                </c:pt>
                <c:pt idx="186">
                  <c:v>5.0196900000000001E-9</c:v>
                </c:pt>
                <c:pt idx="187">
                  <c:v>5.0196900000000001E-9</c:v>
                </c:pt>
                <c:pt idx="188">
                  <c:v>4.9184899999999996E-9</c:v>
                </c:pt>
                <c:pt idx="189">
                  <c:v>4.9184899999999996E-9</c:v>
                </c:pt>
                <c:pt idx="190">
                  <c:v>4.85687E-9</c:v>
                </c:pt>
                <c:pt idx="191">
                  <c:v>4.85687E-9</c:v>
                </c:pt>
                <c:pt idx="192">
                  <c:v>4.7326299999999996E-9</c:v>
                </c:pt>
                <c:pt idx="193">
                  <c:v>4.7326299999999996E-9</c:v>
                </c:pt>
                <c:pt idx="194">
                  <c:v>4.7899099999999996E-9</c:v>
                </c:pt>
                <c:pt idx="195">
                  <c:v>4.7899099999999996E-9</c:v>
                </c:pt>
                <c:pt idx="196">
                  <c:v>4.5771400000000002E-9</c:v>
                </c:pt>
                <c:pt idx="197">
                  <c:v>4.5771400000000002E-9</c:v>
                </c:pt>
                <c:pt idx="198">
                  <c:v>4.4553499999999999E-9</c:v>
                </c:pt>
                <c:pt idx="199">
                  <c:v>4.4553499999999999E-9</c:v>
                </c:pt>
                <c:pt idx="200">
                  <c:v>4.3804100000000002E-9</c:v>
                </c:pt>
                <c:pt idx="201">
                  <c:v>4.3804100000000002E-9</c:v>
                </c:pt>
                <c:pt idx="202">
                  <c:v>4.3069900000000002E-9</c:v>
                </c:pt>
                <c:pt idx="203">
                  <c:v>4.3069900000000002E-9</c:v>
                </c:pt>
                <c:pt idx="204">
                  <c:v>4.2924599999999999E-9</c:v>
                </c:pt>
                <c:pt idx="205">
                  <c:v>4.2924599999999999E-9</c:v>
                </c:pt>
                <c:pt idx="206">
                  <c:v>4.14412E-9</c:v>
                </c:pt>
                <c:pt idx="207">
                  <c:v>4.14412E-9</c:v>
                </c:pt>
                <c:pt idx="208">
                  <c:v>4.1354499999999998E-9</c:v>
                </c:pt>
                <c:pt idx="209">
                  <c:v>4.1354499999999998E-9</c:v>
                </c:pt>
                <c:pt idx="210">
                  <c:v>4.0816699999999996E-9</c:v>
                </c:pt>
                <c:pt idx="211">
                  <c:v>4.0816699999999996E-9</c:v>
                </c:pt>
                <c:pt idx="212">
                  <c:v>3.9221899999999997E-9</c:v>
                </c:pt>
                <c:pt idx="213">
                  <c:v>3.9221899999999997E-9</c:v>
                </c:pt>
                <c:pt idx="214">
                  <c:v>3.8742200000000003E-9</c:v>
                </c:pt>
                <c:pt idx="215">
                  <c:v>3.8742200000000003E-9</c:v>
                </c:pt>
                <c:pt idx="216">
                  <c:v>3.8140600000000004E-9</c:v>
                </c:pt>
                <c:pt idx="217">
                  <c:v>3.8140600000000004E-9</c:v>
                </c:pt>
                <c:pt idx="218">
                  <c:v>3.7865699999999997E-9</c:v>
                </c:pt>
                <c:pt idx="219">
                  <c:v>3.7865699999999997E-9</c:v>
                </c:pt>
                <c:pt idx="220">
                  <c:v>3.7387899999999997E-9</c:v>
                </c:pt>
                <c:pt idx="221">
                  <c:v>3.7387899999999997E-9</c:v>
                </c:pt>
                <c:pt idx="222">
                  <c:v>3.67075E-9</c:v>
                </c:pt>
                <c:pt idx="223">
                  <c:v>3.67075E-9</c:v>
                </c:pt>
                <c:pt idx="224">
                  <c:v>3.5929999999999999E-9</c:v>
                </c:pt>
                <c:pt idx="225">
                  <c:v>3.5929999999999999E-9</c:v>
                </c:pt>
                <c:pt idx="226">
                  <c:v>3.5421399999999999E-9</c:v>
                </c:pt>
                <c:pt idx="227">
                  <c:v>3.5421399999999999E-9</c:v>
                </c:pt>
                <c:pt idx="228">
                  <c:v>3.4847599999999999E-9</c:v>
                </c:pt>
                <c:pt idx="229">
                  <c:v>3.4847599999999999E-9</c:v>
                </c:pt>
                <c:pt idx="230">
                  <c:v>3.39148E-9</c:v>
                </c:pt>
                <c:pt idx="231">
                  <c:v>3.39148E-9</c:v>
                </c:pt>
                <c:pt idx="232">
                  <c:v>3.3234099999999998E-9</c:v>
                </c:pt>
                <c:pt idx="233">
                  <c:v>3.3234099999999998E-9</c:v>
                </c:pt>
                <c:pt idx="234">
                  <c:v>3.3270400000000001E-9</c:v>
                </c:pt>
                <c:pt idx="235">
                  <c:v>3.3270400000000001E-9</c:v>
                </c:pt>
                <c:pt idx="236">
                  <c:v>3.19854E-9</c:v>
                </c:pt>
                <c:pt idx="237">
                  <c:v>3.19854E-9</c:v>
                </c:pt>
                <c:pt idx="238">
                  <c:v>3.15814E-9</c:v>
                </c:pt>
                <c:pt idx="239">
                  <c:v>3.15814E-9</c:v>
                </c:pt>
                <c:pt idx="240">
                  <c:v>3.1926399999999998E-9</c:v>
                </c:pt>
                <c:pt idx="241">
                  <c:v>3.1926399999999998E-9</c:v>
                </c:pt>
                <c:pt idx="242">
                  <c:v>3.1204700000000001E-9</c:v>
                </c:pt>
                <c:pt idx="243">
                  <c:v>3.1204700000000001E-9</c:v>
                </c:pt>
                <c:pt idx="244">
                  <c:v>3.0254399999999998E-9</c:v>
                </c:pt>
                <c:pt idx="245">
                  <c:v>3.0254399999999998E-9</c:v>
                </c:pt>
                <c:pt idx="246">
                  <c:v>2.9963499999999999E-9</c:v>
                </c:pt>
                <c:pt idx="247">
                  <c:v>2.9963499999999999E-9</c:v>
                </c:pt>
                <c:pt idx="248">
                  <c:v>2.94808E-9</c:v>
                </c:pt>
                <c:pt idx="249">
                  <c:v>2.94808E-9</c:v>
                </c:pt>
                <c:pt idx="250">
                  <c:v>2.9149399999999999E-9</c:v>
                </c:pt>
                <c:pt idx="251">
                  <c:v>2.9149399999999999E-9</c:v>
                </c:pt>
                <c:pt idx="252">
                  <c:v>2.8956299999999999E-9</c:v>
                </c:pt>
                <c:pt idx="253">
                  <c:v>2.8956299999999999E-9</c:v>
                </c:pt>
                <c:pt idx="254">
                  <c:v>2.8278899999999998E-9</c:v>
                </c:pt>
                <c:pt idx="255">
                  <c:v>2.8278899999999998E-9</c:v>
                </c:pt>
                <c:pt idx="256">
                  <c:v>2.7594700000000002E-9</c:v>
                </c:pt>
                <c:pt idx="257">
                  <c:v>2.7594700000000002E-9</c:v>
                </c:pt>
                <c:pt idx="258">
                  <c:v>2.75101E-9</c:v>
                </c:pt>
                <c:pt idx="259">
                  <c:v>2.75101E-9</c:v>
                </c:pt>
                <c:pt idx="260">
                  <c:v>2.6467099999999998E-9</c:v>
                </c:pt>
                <c:pt idx="261">
                  <c:v>2.6467099999999998E-9</c:v>
                </c:pt>
                <c:pt idx="262">
                  <c:v>2.6232899999999999E-9</c:v>
                </c:pt>
                <c:pt idx="263">
                  <c:v>2.6232899999999999E-9</c:v>
                </c:pt>
                <c:pt idx="264">
                  <c:v>2.6225E-9</c:v>
                </c:pt>
                <c:pt idx="265">
                  <c:v>2.6225E-9</c:v>
                </c:pt>
                <c:pt idx="266">
                  <c:v>2.5863900000000002E-9</c:v>
                </c:pt>
                <c:pt idx="267">
                  <c:v>2.5863900000000002E-9</c:v>
                </c:pt>
                <c:pt idx="268">
                  <c:v>2.5213799999999998E-9</c:v>
                </c:pt>
                <c:pt idx="269">
                  <c:v>2.5213799999999998E-9</c:v>
                </c:pt>
                <c:pt idx="270">
                  <c:v>2.46928E-9</c:v>
                </c:pt>
                <c:pt idx="271">
                  <c:v>2.46928E-9</c:v>
                </c:pt>
                <c:pt idx="272">
                  <c:v>2.4903900000000001E-9</c:v>
                </c:pt>
                <c:pt idx="273">
                  <c:v>2.4903900000000001E-9</c:v>
                </c:pt>
                <c:pt idx="274">
                  <c:v>2.4173500000000001E-9</c:v>
                </c:pt>
                <c:pt idx="275">
                  <c:v>2.4173500000000001E-9</c:v>
                </c:pt>
                <c:pt idx="276">
                  <c:v>2.3703099999999999E-9</c:v>
                </c:pt>
                <c:pt idx="277">
                  <c:v>2.3703099999999999E-9</c:v>
                </c:pt>
                <c:pt idx="278">
                  <c:v>2.37662E-9</c:v>
                </c:pt>
                <c:pt idx="279">
                  <c:v>2.37662E-9</c:v>
                </c:pt>
                <c:pt idx="280">
                  <c:v>2.2758699999999999E-9</c:v>
                </c:pt>
                <c:pt idx="281">
                  <c:v>2.2758699999999999E-9</c:v>
                </c:pt>
                <c:pt idx="282">
                  <c:v>2.2695600000000002E-9</c:v>
                </c:pt>
                <c:pt idx="283">
                  <c:v>2.2695600000000002E-9</c:v>
                </c:pt>
                <c:pt idx="284">
                  <c:v>2.2549599999999998E-9</c:v>
                </c:pt>
                <c:pt idx="285">
                  <c:v>2.2549599999999998E-9</c:v>
                </c:pt>
                <c:pt idx="286">
                  <c:v>2.2835599999999999E-9</c:v>
                </c:pt>
                <c:pt idx="287">
                  <c:v>2.2835599999999999E-9</c:v>
                </c:pt>
                <c:pt idx="288">
                  <c:v>2.1806899999999998E-9</c:v>
                </c:pt>
                <c:pt idx="289">
                  <c:v>2.1806899999999998E-9</c:v>
                </c:pt>
                <c:pt idx="290">
                  <c:v>2.1530699999999999E-9</c:v>
                </c:pt>
                <c:pt idx="291">
                  <c:v>2.1530699999999999E-9</c:v>
                </c:pt>
                <c:pt idx="292">
                  <c:v>2.0887499999999998E-9</c:v>
                </c:pt>
                <c:pt idx="293">
                  <c:v>2.0887499999999998E-9</c:v>
                </c:pt>
                <c:pt idx="294">
                  <c:v>2.06953E-9</c:v>
                </c:pt>
                <c:pt idx="295">
                  <c:v>2.06953E-9</c:v>
                </c:pt>
                <c:pt idx="296">
                  <c:v>2.0301800000000001E-9</c:v>
                </c:pt>
                <c:pt idx="297">
                  <c:v>2.0301800000000001E-9</c:v>
                </c:pt>
                <c:pt idx="298">
                  <c:v>2.02749E-9</c:v>
                </c:pt>
                <c:pt idx="299">
                  <c:v>2.02749E-9</c:v>
                </c:pt>
                <c:pt idx="300">
                  <c:v>1.96303E-9</c:v>
                </c:pt>
                <c:pt idx="301">
                  <c:v>1.96303E-9</c:v>
                </c:pt>
                <c:pt idx="302">
                  <c:v>1.9538200000000002E-9</c:v>
                </c:pt>
                <c:pt idx="303">
                  <c:v>1.9538200000000002E-9</c:v>
                </c:pt>
                <c:pt idx="304">
                  <c:v>1.9505299999999999E-9</c:v>
                </c:pt>
                <c:pt idx="305">
                  <c:v>1.9505299999999999E-9</c:v>
                </c:pt>
                <c:pt idx="306">
                  <c:v>1.9064900000000001E-9</c:v>
                </c:pt>
                <c:pt idx="307">
                  <c:v>1.9064900000000001E-9</c:v>
                </c:pt>
                <c:pt idx="308">
                  <c:v>1.8916099999999998E-9</c:v>
                </c:pt>
                <c:pt idx="309">
                  <c:v>1.8916099999999998E-9</c:v>
                </c:pt>
                <c:pt idx="310">
                  <c:v>1.8684699999999999E-9</c:v>
                </c:pt>
                <c:pt idx="311">
                  <c:v>1.8684699999999999E-9</c:v>
                </c:pt>
                <c:pt idx="312">
                  <c:v>1.84829E-9</c:v>
                </c:pt>
                <c:pt idx="313">
                  <c:v>1.84829E-9</c:v>
                </c:pt>
                <c:pt idx="314">
                  <c:v>1.74948E-9</c:v>
                </c:pt>
                <c:pt idx="315">
                  <c:v>1.74948E-9</c:v>
                </c:pt>
                <c:pt idx="316">
                  <c:v>1.8033400000000001E-9</c:v>
                </c:pt>
                <c:pt idx="317">
                  <c:v>1.8033400000000001E-9</c:v>
                </c:pt>
                <c:pt idx="318">
                  <c:v>1.7599700000000001E-9</c:v>
                </c:pt>
                <c:pt idx="319">
                  <c:v>1.7599700000000001E-9</c:v>
                </c:pt>
                <c:pt idx="320">
                  <c:v>1.7285100000000001E-9</c:v>
                </c:pt>
                <c:pt idx="321">
                  <c:v>1.7285100000000001E-9</c:v>
                </c:pt>
                <c:pt idx="322">
                  <c:v>1.6634000000000001E-9</c:v>
                </c:pt>
                <c:pt idx="323">
                  <c:v>1.6634000000000001E-9</c:v>
                </c:pt>
                <c:pt idx="324">
                  <c:v>1.6728799999999999E-9</c:v>
                </c:pt>
                <c:pt idx="325">
                  <c:v>1.6728799999999999E-9</c:v>
                </c:pt>
                <c:pt idx="326">
                  <c:v>1.6123200000000001E-9</c:v>
                </c:pt>
                <c:pt idx="327">
                  <c:v>1.6123200000000001E-9</c:v>
                </c:pt>
                <c:pt idx="328">
                  <c:v>1.64854E-9</c:v>
                </c:pt>
                <c:pt idx="329">
                  <c:v>1.64854E-9</c:v>
                </c:pt>
                <c:pt idx="330">
                  <c:v>1.6069499999999999E-9</c:v>
                </c:pt>
                <c:pt idx="331">
                  <c:v>1.6069499999999999E-9</c:v>
                </c:pt>
                <c:pt idx="332">
                  <c:v>1.5876899999999999E-9</c:v>
                </c:pt>
                <c:pt idx="333">
                  <c:v>1.5876899999999999E-9</c:v>
                </c:pt>
                <c:pt idx="334">
                  <c:v>1.5979800000000001E-9</c:v>
                </c:pt>
                <c:pt idx="335">
                  <c:v>1.5979800000000001E-9</c:v>
                </c:pt>
                <c:pt idx="336">
                  <c:v>1.5966799999999999E-9</c:v>
                </c:pt>
                <c:pt idx="337">
                  <c:v>1.5966799999999999E-9</c:v>
                </c:pt>
                <c:pt idx="338">
                  <c:v>1.5277100000000001E-9</c:v>
                </c:pt>
                <c:pt idx="339">
                  <c:v>1.5277100000000001E-9</c:v>
                </c:pt>
                <c:pt idx="340">
                  <c:v>1.5102E-9</c:v>
                </c:pt>
                <c:pt idx="341">
                  <c:v>1.5102E-9</c:v>
                </c:pt>
                <c:pt idx="342">
                  <c:v>1.53659E-9</c:v>
                </c:pt>
                <c:pt idx="343">
                  <c:v>1.53659E-9</c:v>
                </c:pt>
                <c:pt idx="344">
                  <c:v>1.50395E-9</c:v>
                </c:pt>
                <c:pt idx="345">
                  <c:v>1.50395E-9</c:v>
                </c:pt>
                <c:pt idx="346">
                  <c:v>1.4751399999999999E-9</c:v>
                </c:pt>
                <c:pt idx="347">
                  <c:v>1.4751399999999999E-9</c:v>
                </c:pt>
                <c:pt idx="348">
                  <c:v>1.4589800000000001E-9</c:v>
                </c:pt>
                <c:pt idx="349">
                  <c:v>1.4589800000000001E-9</c:v>
                </c:pt>
                <c:pt idx="350">
                  <c:v>1.41934E-9</c:v>
                </c:pt>
                <c:pt idx="351">
                  <c:v>1.41934E-9</c:v>
                </c:pt>
                <c:pt idx="352">
                  <c:v>1.41823E-9</c:v>
                </c:pt>
                <c:pt idx="353">
                  <c:v>1.41823E-9</c:v>
                </c:pt>
                <c:pt idx="354">
                  <c:v>1.4012299999999999E-9</c:v>
                </c:pt>
                <c:pt idx="355">
                  <c:v>1.4012299999999999E-9</c:v>
                </c:pt>
                <c:pt idx="356">
                  <c:v>1.3951000000000001E-9</c:v>
                </c:pt>
                <c:pt idx="357">
                  <c:v>1.3951000000000001E-9</c:v>
                </c:pt>
                <c:pt idx="358">
                  <c:v>1.36349E-9</c:v>
                </c:pt>
                <c:pt idx="359">
                  <c:v>1.36349E-9</c:v>
                </c:pt>
                <c:pt idx="360">
                  <c:v>1.3553799999999999E-9</c:v>
                </c:pt>
                <c:pt idx="361">
                  <c:v>1.3553799999999999E-9</c:v>
                </c:pt>
                <c:pt idx="362">
                  <c:v>1.3813100000000001E-9</c:v>
                </c:pt>
                <c:pt idx="363">
                  <c:v>1.3813100000000001E-9</c:v>
                </c:pt>
                <c:pt idx="364">
                  <c:v>1.3147E-9</c:v>
                </c:pt>
                <c:pt idx="365">
                  <c:v>1.3147E-9</c:v>
                </c:pt>
                <c:pt idx="366">
                  <c:v>1.34227E-9</c:v>
                </c:pt>
                <c:pt idx="367">
                  <c:v>1.34227E-9</c:v>
                </c:pt>
                <c:pt idx="368">
                  <c:v>1.3054299999999999E-9</c:v>
                </c:pt>
                <c:pt idx="369">
                  <c:v>1.3054299999999999E-9</c:v>
                </c:pt>
                <c:pt idx="370">
                  <c:v>1.2823E-9</c:v>
                </c:pt>
                <c:pt idx="371">
                  <c:v>1.2823E-9</c:v>
                </c:pt>
                <c:pt idx="372">
                  <c:v>1.3272200000000001E-9</c:v>
                </c:pt>
                <c:pt idx="373">
                  <c:v>1.3272200000000001E-9</c:v>
                </c:pt>
                <c:pt idx="374">
                  <c:v>1.29484E-9</c:v>
                </c:pt>
                <c:pt idx="375">
                  <c:v>1.29484E-9</c:v>
                </c:pt>
                <c:pt idx="376">
                  <c:v>1.31961E-9</c:v>
                </c:pt>
                <c:pt idx="377">
                  <c:v>1.31961E-9</c:v>
                </c:pt>
                <c:pt idx="378">
                  <c:v>1.2889899999999999E-9</c:v>
                </c:pt>
                <c:pt idx="379">
                  <c:v>1.2889899999999999E-9</c:v>
                </c:pt>
                <c:pt idx="380">
                  <c:v>1.21871E-9</c:v>
                </c:pt>
                <c:pt idx="381">
                  <c:v>1.21871E-9</c:v>
                </c:pt>
                <c:pt idx="382">
                  <c:v>1.2164099999999999E-9</c:v>
                </c:pt>
                <c:pt idx="383">
                  <c:v>1.2164099999999999E-9</c:v>
                </c:pt>
                <c:pt idx="384">
                  <c:v>1.1784E-9</c:v>
                </c:pt>
                <c:pt idx="385">
                  <c:v>1.1784E-9</c:v>
                </c:pt>
                <c:pt idx="386">
                  <c:v>1.1807000000000001E-9</c:v>
                </c:pt>
                <c:pt idx="387">
                  <c:v>1.1807000000000001E-9</c:v>
                </c:pt>
                <c:pt idx="388">
                  <c:v>1.15099E-9</c:v>
                </c:pt>
                <c:pt idx="389">
                  <c:v>1.15099E-9</c:v>
                </c:pt>
                <c:pt idx="390">
                  <c:v>1.1963000000000001E-9</c:v>
                </c:pt>
                <c:pt idx="391">
                  <c:v>1.1963000000000001E-9</c:v>
                </c:pt>
                <c:pt idx="392">
                  <c:v>1.1359100000000001E-9</c:v>
                </c:pt>
                <c:pt idx="393">
                  <c:v>1.1359100000000001E-9</c:v>
                </c:pt>
                <c:pt idx="394">
                  <c:v>1.13496E-9</c:v>
                </c:pt>
                <c:pt idx="395">
                  <c:v>1.13496E-9</c:v>
                </c:pt>
                <c:pt idx="396">
                  <c:v>1.1294E-9</c:v>
                </c:pt>
                <c:pt idx="397">
                  <c:v>1.1294E-9</c:v>
                </c:pt>
                <c:pt idx="398">
                  <c:v>1.1188900000000001E-9</c:v>
                </c:pt>
                <c:pt idx="399">
                  <c:v>1.1188900000000001E-9</c:v>
                </c:pt>
                <c:pt idx="400">
                  <c:v>1.13667E-9</c:v>
                </c:pt>
                <c:pt idx="401">
                  <c:v>1.13667E-9</c:v>
                </c:pt>
                <c:pt idx="402">
                  <c:v>1.0958999999999999E-9</c:v>
                </c:pt>
                <c:pt idx="403">
                  <c:v>1.0958999999999999E-9</c:v>
                </c:pt>
                <c:pt idx="404">
                  <c:v>1.06735E-9</c:v>
                </c:pt>
                <c:pt idx="405">
                  <c:v>1.06735E-9</c:v>
                </c:pt>
                <c:pt idx="406">
                  <c:v>1.07598E-9</c:v>
                </c:pt>
                <c:pt idx="407">
                  <c:v>1.07598E-9</c:v>
                </c:pt>
                <c:pt idx="408">
                  <c:v>1.09003E-9</c:v>
                </c:pt>
                <c:pt idx="409">
                  <c:v>1.09003E-9</c:v>
                </c:pt>
                <c:pt idx="410">
                  <c:v>1.0394900000000001E-9</c:v>
                </c:pt>
                <c:pt idx="411">
                  <c:v>1.0394900000000001E-9</c:v>
                </c:pt>
                <c:pt idx="412">
                  <c:v>1.0298299999999999E-9</c:v>
                </c:pt>
                <c:pt idx="413">
                  <c:v>1.0298299999999999E-9</c:v>
                </c:pt>
                <c:pt idx="414">
                  <c:v>1.03601E-9</c:v>
                </c:pt>
                <c:pt idx="415">
                  <c:v>1.03601E-9</c:v>
                </c:pt>
                <c:pt idx="416">
                  <c:v>1.0535699999999999E-9</c:v>
                </c:pt>
                <c:pt idx="417">
                  <c:v>1.0535699999999999E-9</c:v>
                </c:pt>
                <c:pt idx="418">
                  <c:v>1.0311799999999999E-9</c:v>
                </c:pt>
                <c:pt idx="419">
                  <c:v>1.0311799999999999E-9</c:v>
                </c:pt>
                <c:pt idx="420">
                  <c:v>1.00587E-9</c:v>
                </c:pt>
                <c:pt idx="421">
                  <c:v>1.00587E-9</c:v>
                </c:pt>
                <c:pt idx="422">
                  <c:v>9.9517600000000004E-10</c:v>
                </c:pt>
                <c:pt idx="423">
                  <c:v>9.9517600000000004E-10</c:v>
                </c:pt>
                <c:pt idx="424">
                  <c:v>1.01771E-9</c:v>
                </c:pt>
                <c:pt idx="425">
                  <c:v>1.01771E-9</c:v>
                </c:pt>
                <c:pt idx="426">
                  <c:v>9.8565800000000007E-10</c:v>
                </c:pt>
                <c:pt idx="427">
                  <c:v>9.8565800000000007E-10</c:v>
                </c:pt>
                <c:pt idx="428">
                  <c:v>9.6833500000000005E-10</c:v>
                </c:pt>
                <c:pt idx="429">
                  <c:v>9.6833500000000005E-10</c:v>
                </c:pt>
                <c:pt idx="430">
                  <c:v>9.8802599999999991E-10</c:v>
                </c:pt>
                <c:pt idx="431">
                  <c:v>9.8802599999999991E-10</c:v>
                </c:pt>
                <c:pt idx="432">
                  <c:v>9.6629600000000003E-10</c:v>
                </c:pt>
                <c:pt idx="433">
                  <c:v>9.6629600000000003E-10</c:v>
                </c:pt>
                <c:pt idx="434">
                  <c:v>9.6680099999999992E-10</c:v>
                </c:pt>
                <c:pt idx="435">
                  <c:v>9.6680099999999992E-10</c:v>
                </c:pt>
                <c:pt idx="436">
                  <c:v>9.6410200000000003E-10</c:v>
                </c:pt>
                <c:pt idx="437">
                  <c:v>9.6410200000000003E-10</c:v>
                </c:pt>
                <c:pt idx="438">
                  <c:v>9.4981799999999991E-10</c:v>
                </c:pt>
                <c:pt idx="439">
                  <c:v>9.4981799999999991E-10</c:v>
                </c:pt>
                <c:pt idx="440">
                  <c:v>9.3884200000000005E-10</c:v>
                </c:pt>
                <c:pt idx="441">
                  <c:v>9.3884200000000005E-10</c:v>
                </c:pt>
                <c:pt idx="442">
                  <c:v>9.3842300000000008E-10</c:v>
                </c:pt>
                <c:pt idx="443">
                  <c:v>9.3842300000000008E-10</c:v>
                </c:pt>
                <c:pt idx="444">
                  <c:v>9.3338199999999995E-10</c:v>
                </c:pt>
                <c:pt idx="445">
                  <c:v>9.3338199999999995E-10</c:v>
                </c:pt>
                <c:pt idx="446">
                  <c:v>9.2918799999999996E-10</c:v>
                </c:pt>
                <c:pt idx="447">
                  <c:v>9.2918799999999996E-10</c:v>
                </c:pt>
                <c:pt idx="448">
                  <c:v>9.17923E-10</c:v>
                </c:pt>
                <c:pt idx="449">
                  <c:v>9.17923E-10</c:v>
                </c:pt>
                <c:pt idx="450">
                  <c:v>9.1852000000000005E-10</c:v>
                </c:pt>
                <c:pt idx="451">
                  <c:v>9.1852000000000005E-10</c:v>
                </c:pt>
                <c:pt idx="452">
                  <c:v>9.0467900000000001E-10</c:v>
                </c:pt>
                <c:pt idx="453">
                  <c:v>9.0467900000000001E-10</c:v>
                </c:pt>
                <c:pt idx="454">
                  <c:v>9.2207599999999995E-10</c:v>
                </c:pt>
                <c:pt idx="455">
                  <c:v>9.2207599999999995E-10</c:v>
                </c:pt>
                <c:pt idx="456">
                  <c:v>8.9532600000000002E-10</c:v>
                </c:pt>
                <c:pt idx="457">
                  <c:v>8.9532600000000002E-10</c:v>
                </c:pt>
                <c:pt idx="458">
                  <c:v>9.0564799999999995E-10</c:v>
                </c:pt>
                <c:pt idx="459">
                  <c:v>9.0564799999999995E-10</c:v>
                </c:pt>
                <c:pt idx="460">
                  <c:v>9.1730399999999996E-10</c:v>
                </c:pt>
                <c:pt idx="461">
                  <c:v>9.1730399999999996E-10</c:v>
                </c:pt>
                <c:pt idx="462">
                  <c:v>9.0056299999999996E-10</c:v>
                </c:pt>
                <c:pt idx="463">
                  <c:v>9.0056299999999996E-10</c:v>
                </c:pt>
                <c:pt idx="464">
                  <c:v>9.6821999999999999E-10</c:v>
                </c:pt>
                <c:pt idx="465">
                  <c:v>9.6821999999999999E-10</c:v>
                </c:pt>
                <c:pt idx="466">
                  <c:v>9.0866900000000002E-10</c:v>
                </c:pt>
                <c:pt idx="467">
                  <c:v>9.0866900000000002E-10</c:v>
                </c:pt>
                <c:pt idx="468">
                  <c:v>8.7211799999999997E-10</c:v>
                </c:pt>
                <c:pt idx="469">
                  <c:v>8.7211799999999997E-10</c:v>
                </c:pt>
                <c:pt idx="470">
                  <c:v>8.7989000000000005E-10</c:v>
                </c:pt>
                <c:pt idx="471">
                  <c:v>8.7989000000000005E-10</c:v>
                </c:pt>
                <c:pt idx="472">
                  <c:v>8.7111599999999995E-10</c:v>
                </c:pt>
                <c:pt idx="473">
                  <c:v>8.7111599999999995E-10</c:v>
                </c:pt>
                <c:pt idx="474">
                  <c:v>8.6496600000000003E-10</c:v>
                </c:pt>
                <c:pt idx="475">
                  <c:v>8.6496600000000003E-10</c:v>
                </c:pt>
                <c:pt idx="476">
                  <c:v>8.8679699999999995E-10</c:v>
                </c:pt>
                <c:pt idx="477">
                  <c:v>8.8679699999999995E-10</c:v>
                </c:pt>
                <c:pt idx="478">
                  <c:v>8.8104300000000001E-10</c:v>
                </c:pt>
                <c:pt idx="479">
                  <c:v>8.8104300000000001E-10</c:v>
                </c:pt>
                <c:pt idx="480">
                  <c:v>8.2550500000000004E-10</c:v>
                </c:pt>
                <c:pt idx="481">
                  <c:v>8.2550500000000004E-10</c:v>
                </c:pt>
                <c:pt idx="482">
                  <c:v>8.2365399999999998E-10</c:v>
                </c:pt>
                <c:pt idx="483">
                  <c:v>8.2365399999999998E-10</c:v>
                </c:pt>
                <c:pt idx="484">
                  <c:v>8.0798199999999995E-10</c:v>
                </c:pt>
                <c:pt idx="485">
                  <c:v>8.0798199999999995E-10</c:v>
                </c:pt>
                <c:pt idx="486">
                  <c:v>8.3085600000000003E-10</c:v>
                </c:pt>
                <c:pt idx="487">
                  <c:v>8.3085600000000003E-10</c:v>
                </c:pt>
                <c:pt idx="488">
                  <c:v>7.8641500000000002E-10</c:v>
                </c:pt>
                <c:pt idx="489">
                  <c:v>7.8641500000000002E-10</c:v>
                </c:pt>
                <c:pt idx="490">
                  <c:v>7.89547E-10</c:v>
                </c:pt>
                <c:pt idx="491">
                  <c:v>7.89547E-10</c:v>
                </c:pt>
                <c:pt idx="492">
                  <c:v>7.8826299999999995E-10</c:v>
                </c:pt>
                <c:pt idx="493">
                  <c:v>7.8826299999999995E-10</c:v>
                </c:pt>
                <c:pt idx="494">
                  <c:v>7.76264E-10</c:v>
                </c:pt>
                <c:pt idx="495">
                  <c:v>7.76264E-10</c:v>
                </c:pt>
                <c:pt idx="496">
                  <c:v>7.7664799999999998E-10</c:v>
                </c:pt>
                <c:pt idx="497">
                  <c:v>7.7664799999999998E-10</c:v>
                </c:pt>
                <c:pt idx="498">
                  <c:v>7.9012199999999997E-10</c:v>
                </c:pt>
                <c:pt idx="499">
                  <c:v>7.9012199999999997E-10</c:v>
                </c:pt>
                <c:pt idx="500">
                  <c:v>7.5354099999999997E-10</c:v>
                </c:pt>
                <c:pt idx="501">
                  <c:v>7.5354099999999997E-10</c:v>
                </c:pt>
                <c:pt idx="502">
                  <c:v>7.6820200000000001E-10</c:v>
                </c:pt>
                <c:pt idx="503">
                  <c:v>7.6820200000000001E-10</c:v>
                </c:pt>
                <c:pt idx="504">
                  <c:v>7.3127400000000003E-10</c:v>
                </c:pt>
                <c:pt idx="505">
                  <c:v>7.3127400000000003E-10</c:v>
                </c:pt>
                <c:pt idx="506">
                  <c:v>7.11431E-10</c:v>
                </c:pt>
                <c:pt idx="507">
                  <c:v>7.11431E-10</c:v>
                </c:pt>
                <c:pt idx="508">
                  <c:v>7.22327E-10</c:v>
                </c:pt>
                <c:pt idx="509">
                  <c:v>7.22327E-10</c:v>
                </c:pt>
                <c:pt idx="510">
                  <c:v>7.1584099999999999E-10</c:v>
                </c:pt>
                <c:pt idx="511">
                  <c:v>7.1584099999999999E-10</c:v>
                </c:pt>
                <c:pt idx="512">
                  <c:v>7.03572E-10</c:v>
                </c:pt>
                <c:pt idx="513">
                  <c:v>7.03572E-10</c:v>
                </c:pt>
                <c:pt idx="514">
                  <c:v>6.8085099999999999E-10</c:v>
                </c:pt>
                <c:pt idx="515">
                  <c:v>6.8085099999999999E-10</c:v>
                </c:pt>
                <c:pt idx="516">
                  <c:v>6.8024899999999999E-10</c:v>
                </c:pt>
                <c:pt idx="517">
                  <c:v>6.8024899999999999E-10</c:v>
                </c:pt>
                <c:pt idx="518">
                  <c:v>6.7784400000000004E-10</c:v>
                </c:pt>
                <c:pt idx="519">
                  <c:v>6.7784400000000004E-10</c:v>
                </c:pt>
                <c:pt idx="520">
                  <c:v>7.0346999999999995E-10</c:v>
                </c:pt>
                <c:pt idx="521">
                  <c:v>7.0346999999999995E-10</c:v>
                </c:pt>
                <c:pt idx="522">
                  <c:v>6.8506799999999998E-10</c:v>
                </c:pt>
                <c:pt idx="523">
                  <c:v>6.8506799999999998E-10</c:v>
                </c:pt>
                <c:pt idx="524">
                  <c:v>6.7842000000000002E-10</c:v>
                </c:pt>
                <c:pt idx="525">
                  <c:v>6.7842000000000002E-10</c:v>
                </c:pt>
                <c:pt idx="526">
                  <c:v>6.6822799999999996E-10</c:v>
                </c:pt>
                <c:pt idx="527">
                  <c:v>6.6822799999999996E-10</c:v>
                </c:pt>
                <c:pt idx="528">
                  <c:v>6.8615199999999997E-10</c:v>
                </c:pt>
                <c:pt idx="529">
                  <c:v>6.8615199999999997E-10</c:v>
                </c:pt>
                <c:pt idx="530">
                  <c:v>6.5870499999999995E-10</c:v>
                </c:pt>
                <c:pt idx="531">
                  <c:v>6.5870499999999995E-10</c:v>
                </c:pt>
                <c:pt idx="532">
                  <c:v>6.4517099999999996E-10</c:v>
                </c:pt>
                <c:pt idx="533">
                  <c:v>6.4517099999999996E-10</c:v>
                </c:pt>
                <c:pt idx="534">
                  <c:v>6.5620800000000004E-10</c:v>
                </c:pt>
                <c:pt idx="535">
                  <c:v>6.5620800000000004E-10</c:v>
                </c:pt>
                <c:pt idx="536">
                  <c:v>6.3763699999999996E-10</c:v>
                </c:pt>
                <c:pt idx="537">
                  <c:v>6.3763699999999996E-10</c:v>
                </c:pt>
                <c:pt idx="538">
                  <c:v>6.2769299999999995E-10</c:v>
                </c:pt>
                <c:pt idx="539">
                  <c:v>6.2769299999999995E-10</c:v>
                </c:pt>
                <c:pt idx="540">
                  <c:v>6.2745299999999996E-10</c:v>
                </c:pt>
                <c:pt idx="541">
                  <c:v>6.2745299999999996E-10</c:v>
                </c:pt>
                <c:pt idx="542">
                  <c:v>6.2286800000000002E-10</c:v>
                </c:pt>
                <c:pt idx="543">
                  <c:v>6.2286800000000002E-10</c:v>
                </c:pt>
                <c:pt idx="544">
                  <c:v>6.2324699999999997E-10</c:v>
                </c:pt>
                <c:pt idx="545">
                  <c:v>6.2324699999999997E-10</c:v>
                </c:pt>
                <c:pt idx="546">
                  <c:v>6.0444299999999996E-10</c:v>
                </c:pt>
                <c:pt idx="547">
                  <c:v>6.0444299999999996E-10</c:v>
                </c:pt>
                <c:pt idx="548">
                  <c:v>5.9194300000000005E-10</c:v>
                </c:pt>
                <c:pt idx="549">
                  <c:v>5.9194300000000005E-10</c:v>
                </c:pt>
                <c:pt idx="550">
                  <c:v>6.1448499999999997E-10</c:v>
                </c:pt>
                <c:pt idx="551">
                  <c:v>6.1448499999999997E-10</c:v>
                </c:pt>
                <c:pt idx="552">
                  <c:v>6.0623500000000003E-10</c:v>
                </c:pt>
                <c:pt idx="553">
                  <c:v>6.0623500000000003E-10</c:v>
                </c:pt>
                <c:pt idx="554">
                  <c:v>6.0229E-10</c:v>
                </c:pt>
                <c:pt idx="555">
                  <c:v>6.0229E-10</c:v>
                </c:pt>
                <c:pt idx="556">
                  <c:v>6.2597600000000001E-10</c:v>
                </c:pt>
                <c:pt idx="557">
                  <c:v>6.2597600000000001E-10</c:v>
                </c:pt>
                <c:pt idx="558">
                  <c:v>5.9814199999999998E-10</c:v>
                </c:pt>
                <c:pt idx="559">
                  <c:v>5.9814199999999998E-10</c:v>
                </c:pt>
                <c:pt idx="560">
                  <c:v>5.80101E-10</c:v>
                </c:pt>
                <c:pt idx="561">
                  <c:v>5.80101E-10</c:v>
                </c:pt>
                <c:pt idx="562">
                  <c:v>5.7327200000000004E-10</c:v>
                </c:pt>
                <c:pt idx="563">
                  <c:v>5.7327200000000004E-10</c:v>
                </c:pt>
                <c:pt idx="564">
                  <c:v>5.8642499999999997E-10</c:v>
                </c:pt>
                <c:pt idx="565">
                  <c:v>5.8642499999999997E-10</c:v>
                </c:pt>
                <c:pt idx="566">
                  <c:v>5.8468700000000005E-10</c:v>
                </c:pt>
                <c:pt idx="567">
                  <c:v>5.8468700000000005E-10</c:v>
                </c:pt>
                <c:pt idx="568">
                  <c:v>5.9208300000000001E-10</c:v>
                </c:pt>
                <c:pt idx="569">
                  <c:v>5.9208300000000001E-10</c:v>
                </c:pt>
                <c:pt idx="570">
                  <c:v>5.5908999999999998E-10</c:v>
                </c:pt>
                <c:pt idx="571">
                  <c:v>5.5908999999999998E-10</c:v>
                </c:pt>
                <c:pt idx="572">
                  <c:v>5.49173E-10</c:v>
                </c:pt>
                <c:pt idx="573">
                  <c:v>5.49173E-10</c:v>
                </c:pt>
                <c:pt idx="574">
                  <c:v>5.2855699999999996E-10</c:v>
                </c:pt>
                <c:pt idx="575">
                  <c:v>5.2855699999999996E-10</c:v>
                </c:pt>
                <c:pt idx="576">
                  <c:v>5.67228E-10</c:v>
                </c:pt>
                <c:pt idx="577">
                  <c:v>5.67228E-10</c:v>
                </c:pt>
                <c:pt idx="578">
                  <c:v>5.7148899999999995E-10</c:v>
                </c:pt>
                <c:pt idx="579">
                  <c:v>5.7148899999999995E-10</c:v>
                </c:pt>
                <c:pt idx="580">
                  <c:v>5.4858099999999999E-10</c:v>
                </c:pt>
                <c:pt idx="581">
                  <c:v>5.4858099999999999E-10</c:v>
                </c:pt>
                <c:pt idx="582">
                  <c:v>5.6191999999999996E-10</c:v>
                </c:pt>
                <c:pt idx="583">
                  <c:v>5.6191999999999996E-10</c:v>
                </c:pt>
                <c:pt idx="584">
                  <c:v>5.5024900000000003E-10</c:v>
                </c:pt>
                <c:pt idx="585">
                  <c:v>5.5024900000000003E-10</c:v>
                </c:pt>
                <c:pt idx="586">
                  <c:v>5.3512300000000003E-10</c:v>
                </c:pt>
                <c:pt idx="587">
                  <c:v>5.3512300000000003E-10</c:v>
                </c:pt>
                <c:pt idx="588">
                  <c:v>5.3499499999999997E-10</c:v>
                </c:pt>
                <c:pt idx="589">
                  <c:v>5.3499499999999997E-10</c:v>
                </c:pt>
                <c:pt idx="590">
                  <c:v>5.32479E-10</c:v>
                </c:pt>
                <c:pt idx="591">
                  <c:v>5.32479E-10</c:v>
                </c:pt>
                <c:pt idx="592">
                  <c:v>5.3336100000000002E-10</c:v>
                </c:pt>
                <c:pt idx="593">
                  <c:v>5.3336100000000002E-10</c:v>
                </c:pt>
                <c:pt idx="594">
                  <c:v>5.2320000000000001E-10</c:v>
                </c:pt>
                <c:pt idx="595">
                  <c:v>5.2320000000000001E-10</c:v>
                </c:pt>
                <c:pt idx="596">
                  <c:v>5.17268E-10</c:v>
                </c:pt>
                <c:pt idx="597">
                  <c:v>5.17268E-10</c:v>
                </c:pt>
                <c:pt idx="598">
                  <c:v>5.40145E-10</c:v>
                </c:pt>
                <c:pt idx="599">
                  <c:v>5.40145E-10</c:v>
                </c:pt>
                <c:pt idx="600">
                  <c:v>5.2777100000000004E-10</c:v>
                </c:pt>
                <c:pt idx="601">
                  <c:v>5.2777100000000004E-10</c:v>
                </c:pt>
                <c:pt idx="602">
                  <c:v>5.2146500000000002E-10</c:v>
                </c:pt>
                <c:pt idx="603">
                  <c:v>5.2146500000000002E-10</c:v>
                </c:pt>
                <c:pt idx="604">
                  <c:v>5.1735199999999999E-10</c:v>
                </c:pt>
                <c:pt idx="605">
                  <c:v>5.1735199999999999E-10</c:v>
                </c:pt>
                <c:pt idx="606">
                  <c:v>5.1506199999999999E-10</c:v>
                </c:pt>
                <c:pt idx="607">
                  <c:v>5.1506199999999999E-10</c:v>
                </c:pt>
                <c:pt idx="608">
                  <c:v>5.0213699999999996E-10</c:v>
                </c:pt>
                <c:pt idx="609">
                  <c:v>5.0213699999999996E-10</c:v>
                </c:pt>
                <c:pt idx="610">
                  <c:v>5.2750999999999997E-10</c:v>
                </c:pt>
                <c:pt idx="611">
                  <c:v>5.2750999999999997E-10</c:v>
                </c:pt>
                <c:pt idx="612">
                  <c:v>5.0565599999999995E-10</c:v>
                </c:pt>
                <c:pt idx="613">
                  <c:v>5.0565599999999995E-10</c:v>
                </c:pt>
                <c:pt idx="614">
                  <c:v>4.94826E-10</c:v>
                </c:pt>
                <c:pt idx="615">
                  <c:v>4.94826E-10</c:v>
                </c:pt>
                <c:pt idx="616">
                  <c:v>5.0044300000000001E-10</c:v>
                </c:pt>
                <c:pt idx="617">
                  <c:v>5.0044300000000001E-10</c:v>
                </c:pt>
                <c:pt idx="618">
                  <c:v>4.9111400000000001E-10</c:v>
                </c:pt>
                <c:pt idx="619">
                  <c:v>4.9111400000000001E-10</c:v>
                </c:pt>
                <c:pt idx="620">
                  <c:v>4.9671100000000004E-10</c:v>
                </c:pt>
                <c:pt idx="621">
                  <c:v>4.9671100000000004E-10</c:v>
                </c:pt>
                <c:pt idx="622">
                  <c:v>4.8278099999999997E-10</c:v>
                </c:pt>
                <c:pt idx="623">
                  <c:v>4.8278099999999997E-10</c:v>
                </c:pt>
                <c:pt idx="624">
                  <c:v>4.9500900000000002E-10</c:v>
                </c:pt>
                <c:pt idx="625">
                  <c:v>4.9500900000000002E-10</c:v>
                </c:pt>
                <c:pt idx="626">
                  <c:v>4.8056599999999999E-10</c:v>
                </c:pt>
                <c:pt idx="627">
                  <c:v>4.8056599999999999E-10</c:v>
                </c:pt>
                <c:pt idx="628">
                  <c:v>4.6852299999999998E-10</c:v>
                </c:pt>
                <c:pt idx="629">
                  <c:v>4.6852299999999998E-10</c:v>
                </c:pt>
                <c:pt idx="630">
                  <c:v>4.8059799999999996E-10</c:v>
                </c:pt>
                <c:pt idx="631">
                  <c:v>4.8059799999999996E-10</c:v>
                </c:pt>
                <c:pt idx="632">
                  <c:v>4.7765200000000002E-10</c:v>
                </c:pt>
                <c:pt idx="633">
                  <c:v>4.7765200000000002E-10</c:v>
                </c:pt>
                <c:pt idx="634">
                  <c:v>4.8197499999999998E-10</c:v>
                </c:pt>
                <c:pt idx="635">
                  <c:v>4.8197499999999998E-10</c:v>
                </c:pt>
                <c:pt idx="636">
                  <c:v>4.67031E-10</c:v>
                </c:pt>
                <c:pt idx="637">
                  <c:v>4.67031E-10</c:v>
                </c:pt>
                <c:pt idx="638">
                  <c:v>4.6989499999999996E-10</c:v>
                </c:pt>
                <c:pt idx="639">
                  <c:v>4.6989499999999996E-10</c:v>
                </c:pt>
                <c:pt idx="640">
                  <c:v>4.6314700000000002E-10</c:v>
                </c:pt>
                <c:pt idx="641">
                  <c:v>4.6314700000000002E-10</c:v>
                </c:pt>
                <c:pt idx="642">
                  <c:v>4.50772E-10</c:v>
                </c:pt>
                <c:pt idx="643">
                  <c:v>4.50772E-10</c:v>
                </c:pt>
                <c:pt idx="644">
                  <c:v>4.5569999999999999E-10</c:v>
                </c:pt>
                <c:pt idx="645">
                  <c:v>4.5569999999999999E-10</c:v>
                </c:pt>
                <c:pt idx="646">
                  <c:v>4.7015700000000003E-10</c:v>
                </c:pt>
                <c:pt idx="647">
                  <c:v>4.7015700000000003E-10</c:v>
                </c:pt>
                <c:pt idx="648">
                  <c:v>4.6506999999999998E-10</c:v>
                </c:pt>
                <c:pt idx="649">
                  <c:v>4.6506999999999998E-10</c:v>
                </c:pt>
                <c:pt idx="650">
                  <c:v>4.5595000000000001E-10</c:v>
                </c:pt>
                <c:pt idx="651">
                  <c:v>4.5595000000000001E-10</c:v>
                </c:pt>
                <c:pt idx="652">
                  <c:v>4.6148399999999998E-10</c:v>
                </c:pt>
                <c:pt idx="653">
                  <c:v>4.6148399999999998E-10</c:v>
                </c:pt>
                <c:pt idx="654">
                  <c:v>4.3830400000000001E-10</c:v>
                </c:pt>
                <c:pt idx="655">
                  <c:v>4.3830400000000001E-10</c:v>
                </c:pt>
                <c:pt idx="656">
                  <c:v>4.3171E-10</c:v>
                </c:pt>
                <c:pt idx="657">
                  <c:v>4.3171E-10</c:v>
                </c:pt>
                <c:pt idx="658">
                  <c:v>4.44058E-10</c:v>
                </c:pt>
                <c:pt idx="659">
                  <c:v>4.44058E-10</c:v>
                </c:pt>
                <c:pt idx="660">
                  <c:v>4.31162E-10</c:v>
                </c:pt>
                <c:pt idx="661">
                  <c:v>4.31162E-10</c:v>
                </c:pt>
                <c:pt idx="662">
                  <c:v>4.2197800000000001E-10</c:v>
                </c:pt>
                <c:pt idx="663">
                  <c:v>4.2197800000000001E-10</c:v>
                </c:pt>
                <c:pt idx="664">
                  <c:v>4.2032299999999998E-10</c:v>
                </c:pt>
                <c:pt idx="665">
                  <c:v>4.2032299999999998E-10</c:v>
                </c:pt>
                <c:pt idx="666">
                  <c:v>4.2880200000000003E-10</c:v>
                </c:pt>
                <c:pt idx="667">
                  <c:v>4.2880200000000003E-10</c:v>
                </c:pt>
                <c:pt idx="668">
                  <c:v>4.31191E-10</c:v>
                </c:pt>
                <c:pt idx="669">
                  <c:v>4.31191E-10</c:v>
                </c:pt>
                <c:pt idx="670">
                  <c:v>4.3445900000000001E-10</c:v>
                </c:pt>
                <c:pt idx="671">
                  <c:v>4.3445900000000001E-10</c:v>
                </c:pt>
                <c:pt idx="672">
                  <c:v>4.2449499999999999E-10</c:v>
                </c:pt>
                <c:pt idx="673">
                  <c:v>4.2449499999999999E-10</c:v>
                </c:pt>
                <c:pt idx="674">
                  <c:v>4.1823100000000002E-10</c:v>
                </c:pt>
                <c:pt idx="675">
                  <c:v>4.1823100000000002E-10</c:v>
                </c:pt>
                <c:pt idx="676">
                  <c:v>4.2447400000000002E-10</c:v>
                </c:pt>
                <c:pt idx="677">
                  <c:v>4.2447400000000002E-10</c:v>
                </c:pt>
                <c:pt idx="678">
                  <c:v>4.09749E-10</c:v>
                </c:pt>
                <c:pt idx="679">
                  <c:v>4.09749E-10</c:v>
                </c:pt>
                <c:pt idx="680">
                  <c:v>4.12654E-10</c:v>
                </c:pt>
                <c:pt idx="681">
                  <c:v>4.12654E-10</c:v>
                </c:pt>
                <c:pt idx="682">
                  <c:v>4.1551900000000002E-10</c:v>
                </c:pt>
                <c:pt idx="683">
                  <c:v>4.1551900000000002E-10</c:v>
                </c:pt>
                <c:pt idx="684">
                  <c:v>3.9818100000000002E-10</c:v>
                </c:pt>
                <c:pt idx="685">
                  <c:v>3.9818100000000002E-10</c:v>
                </c:pt>
                <c:pt idx="686">
                  <c:v>4.0188899999999999E-10</c:v>
                </c:pt>
                <c:pt idx="687">
                  <c:v>4.0188899999999999E-10</c:v>
                </c:pt>
                <c:pt idx="688">
                  <c:v>4.1857500000000003E-10</c:v>
                </c:pt>
                <c:pt idx="689">
                  <c:v>4.1857500000000003E-10</c:v>
                </c:pt>
                <c:pt idx="690">
                  <c:v>3.9353300000000001E-10</c:v>
                </c:pt>
                <c:pt idx="691">
                  <c:v>3.9353300000000001E-10</c:v>
                </c:pt>
                <c:pt idx="692">
                  <c:v>3.8859200000000002E-10</c:v>
                </c:pt>
                <c:pt idx="693">
                  <c:v>3.8859200000000002E-10</c:v>
                </c:pt>
                <c:pt idx="694">
                  <c:v>4.0672600000000002E-10</c:v>
                </c:pt>
                <c:pt idx="695">
                  <c:v>4.0672600000000002E-10</c:v>
                </c:pt>
                <c:pt idx="696">
                  <c:v>3.9523599999999999E-10</c:v>
                </c:pt>
                <c:pt idx="697">
                  <c:v>3.9523599999999999E-10</c:v>
                </c:pt>
                <c:pt idx="698">
                  <c:v>3.9847600000000002E-10</c:v>
                </c:pt>
                <c:pt idx="699">
                  <c:v>3.9847600000000002E-10</c:v>
                </c:pt>
                <c:pt idx="700">
                  <c:v>3.8600600000000001E-10</c:v>
                </c:pt>
                <c:pt idx="701">
                  <c:v>3.8600600000000001E-10</c:v>
                </c:pt>
                <c:pt idx="702">
                  <c:v>3.7039499999999999E-10</c:v>
                </c:pt>
                <c:pt idx="703">
                  <c:v>3.7039499999999999E-10</c:v>
                </c:pt>
                <c:pt idx="704">
                  <c:v>3.69884E-10</c:v>
                </c:pt>
                <c:pt idx="705">
                  <c:v>3.69884E-10</c:v>
                </c:pt>
                <c:pt idx="706">
                  <c:v>3.7546000000000001E-10</c:v>
                </c:pt>
                <c:pt idx="707">
                  <c:v>3.7546000000000001E-10</c:v>
                </c:pt>
                <c:pt idx="708">
                  <c:v>3.74518E-10</c:v>
                </c:pt>
                <c:pt idx="709">
                  <c:v>3.74518E-10</c:v>
                </c:pt>
                <c:pt idx="710">
                  <c:v>3.9675499999999999E-10</c:v>
                </c:pt>
                <c:pt idx="711">
                  <c:v>3.9675499999999999E-10</c:v>
                </c:pt>
                <c:pt idx="712">
                  <c:v>3.84142E-10</c:v>
                </c:pt>
                <c:pt idx="713">
                  <c:v>3.84142E-10</c:v>
                </c:pt>
                <c:pt idx="714">
                  <c:v>3.74819E-10</c:v>
                </c:pt>
                <c:pt idx="715">
                  <c:v>3.74819E-10</c:v>
                </c:pt>
                <c:pt idx="716">
                  <c:v>3.8737500000000002E-10</c:v>
                </c:pt>
                <c:pt idx="717">
                  <c:v>3.8737500000000002E-10</c:v>
                </c:pt>
                <c:pt idx="718">
                  <c:v>3.8568100000000001E-10</c:v>
                </c:pt>
                <c:pt idx="719">
                  <c:v>3.8568100000000001E-10</c:v>
                </c:pt>
                <c:pt idx="720">
                  <c:v>3.7134900000000001E-10</c:v>
                </c:pt>
                <c:pt idx="721">
                  <c:v>3.7134900000000001E-10</c:v>
                </c:pt>
                <c:pt idx="722">
                  <c:v>3.73108E-10</c:v>
                </c:pt>
                <c:pt idx="723">
                  <c:v>3.73108E-10</c:v>
                </c:pt>
                <c:pt idx="724">
                  <c:v>3.7337799999999999E-10</c:v>
                </c:pt>
                <c:pt idx="725">
                  <c:v>3.7337799999999999E-10</c:v>
                </c:pt>
                <c:pt idx="726">
                  <c:v>3.8041599999999998E-10</c:v>
                </c:pt>
                <c:pt idx="727">
                  <c:v>3.8041599999999998E-10</c:v>
                </c:pt>
                <c:pt idx="728">
                  <c:v>3.6091399999999998E-10</c:v>
                </c:pt>
                <c:pt idx="729">
                  <c:v>3.6091399999999998E-10</c:v>
                </c:pt>
                <c:pt idx="730">
                  <c:v>3.8247500000000002E-10</c:v>
                </c:pt>
                <c:pt idx="731">
                  <c:v>3.8247500000000002E-10</c:v>
                </c:pt>
                <c:pt idx="732">
                  <c:v>3.4831100000000002E-10</c:v>
                </c:pt>
                <c:pt idx="733">
                  <c:v>3.4831100000000002E-10</c:v>
                </c:pt>
                <c:pt idx="734">
                  <c:v>3.7303800000000002E-10</c:v>
                </c:pt>
                <c:pt idx="735">
                  <c:v>3.7303800000000002E-10</c:v>
                </c:pt>
                <c:pt idx="736">
                  <c:v>3.5343599999999999E-10</c:v>
                </c:pt>
                <c:pt idx="737">
                  <c:v>3.5343599999999999E-10</c:v>
                </c:pt>
                <c:pt idx="738">
                  <c:v>3.3767699999999999E-10</c:v>
                </c:pt>
                <c:pt idx="739">
                  <c:v>3.3767699999999999E-10</c:v>
                </c:pt>
                <c:pt idx="740">
                  <c:v>3.48357E-10</c:v>
                </c:pt>
                <c:pt idx="741">
                  <c:v>3.48357E-10</c:v>
                </c:pt>
                <c:pt idx="742">
                  <c:v>3.4259399999999999E-10</c:v>
                </c:pt>
                <c:pt idx="743">
                  <c:v>3.4259399999999999E-10</c:v>
                </c:pt>
                <c:pt idx="744">
                  <c:v>3.3256300000000001E-10</c:v>
                </c:pt>
                <c:pt idx="745">
                  <c:v>3.3256300000000001E-10</c:v>
                </c:pt>
                <c:pt idx="746">
                  <c:v>3.4734100000000002E-10</c:v>
                </c:pt>
                <c:pt idx="747">
                  <c:v>3.4734100000000002E-10</c:v>
                </c:pt>
                <c:pt idx="748">
                  <c:v>3.4989000000000002E-10</c:v>
                </c:pt>
                <c:pt idx="749">
                  <c:v>3.4989000000000002E-10</c:v>
                </c:pt>
                <c:pt idx="750">
                  <c:v>3.4719600000000002E-10</c:v>
                </c:pt>
                <c:pt idx="751">
                  <c:v>3.4719600000000002E-10</c:v>
                </c:pt>
                <c:pt idx="752">
                  <c:v>3.3630099999999997E-10</c:v>
                </c:pt>
                <c:pt idx="753">
                  <c:v>3.3630099999999997E-10</c:v>
                </c:pt>
                <c:pt idx="754">
                  <c:v>3.2280399999999999E-10</c:v>
                </c:pt>
                <c:pt idx="755">
                  <c:v>3.2280399999999999E-10</c:v>
                </c:pt>
                <c:pt idx="756">
                  <c:v>3.3481800000000002E-10</c:v>
                </c:pt>
                <c:pt idx="757">
                  <c:v>3.3481800000000002E-10</c:v>
                </c:pt>
                <c:pt idx="758">
                  <c:v>3.4301400000000002E-10</c:v>
                </c:pt>
                <c:pt idx="759">
                  <c:v>3.4301400000000002E-10</c:v>
                </c:pt>
                <c:pt idx="760">
                  <c:v>3.4222500000000003E-10</c:v>
                </c:pt>
                <c:pt idx="761">
                  <c:v>3.4222500000000003E-10</c:v>
                </c:pt>
                <c:pt idx="762">
                  <c:v>3.3821000000000001E-10</c:v>
                </c:pt>
                <c:pt idx="763">
                  <c:v>3.3821000000000001E-10</c:v>
                </c:pt>
                <c:pt idx="764">
                  <c:v>3.2155300000000002E-10</c:v>
                </c:pt>
                <c:pt idx="765">
                  <c:v>3.2155300000000002E-10</c:v>
                </c:pt>
                <c:pt idx="766">
                  <c:v>3.4590799999999998E-10</c:v>
                </c:pt>
                <c:pt idx="767">
                  <c:v>3.4590799999999998E-10</c:v>
                </c:pt>
                <c:pt idx="768">
                  <c:v>3.24751E-10</c:v>
                </c:pt>
                <c:pt idx="769">
                  <c:v>3.24751E-10</c:v>
                </c:pt>
                <c:pt idx="770">
                  <c:v>3.1064199999999999E-10</c:v>
                </c:pt>
                <c:pt idx="771">
                  <c:v>3.1064199999999999E-10</c:v>
                </c:pt>
                <c:pt idx="772">
                  <c:v>3.3019400000000001E-10</c:v>
                </c:pt>
                <c:pt idx="773">
                  <c:v>3.3019400000000001E-10</c:v>
                </c:pt>
                <c:pt idx="774">
                  <c:v>3.2316E-10</c:v>
                </c:pt>
                <c:pt idx="775">
                  <c:v>3.2316E-10</c:v>
                </c:pt>
                <c:pt idx="776">
                  <c:v>3.3317300000000002E-10</c:v>
                </c:pt>
                <c:pt idx="777">
                  <c:v>3.3317300000000002E-10</c:v>
                </c:pt>
                <c:pt idx="778">
                  <c:v>3.1665300000000001E-10</c:v>
                </c:pt>
                <c:pt idx="779">
                  <c:v>3.1665300000000001E-10</c:v>
                </c:pt>
                <c:pt idx="780">
                  <c:v>3.2350799999999999E-10</c:v>
                </c:pt>
                <c:pt idx="781">
                  <c:v>3.2350799999999999E-10</c:v>
                </c:pt>
                <c:pt idx="782">
                  <c:v>3.2492999999999998E-10</c:v>
                </c:pt>
                <c:pt idx="783">
                  <c:v>3.2492999999999998E-10</c:v>
                </c:pt>
                <c:pt idx="784">
                  <c:v>3.20093E-10</c:v>
                </c:pt>
                <c:pt idx="785">
                  <c:v>3.20093E-10</c:v>
                </c:pt>
                <c:pt idx="786">
                  <c:v>3.0695199999999998E-10</c:v>
                </c:pt>
                <c:pt idx="787">
                  <c:v>3.0695199999999998E-10</c:v>
                </c:pt>
                <c:pt idx="788">
                  <c:v>3.1640299999999999E-10</c:v>
                </c:pt>
                <c:pt idx="789">
                  <c:v>3.1640299999999999E-10</c:v>
                </c:pt>
                <c:pt idx="790">
                  <c:v>3.2112099999999998E-10</c:v>
                </c:pt>
                <c:pt idx="791">
                  <c:v>3.2112099999999998E-10</c:v>
                </c:pt>
                <c:pt idx="792">
                  <c:v>3.1581199999999998E-10</c:v>
                </c:pt>
                <c:pt idx="793">
                  <c:v>3.1581199999999998E-10</c:v>
                </c:pt>
                <c:pt idx="794">
                  <c:v>3.1681100000000002E-10</c:v>
                </c:pt>
                <c:pt idx="795">
                  <c:v>3.1681100000000002E-10</c:v>
                </c:pt>
                <c:pt idx="796">
                  <c:v>3.1294299999999998E-10</c:v>
                </c:pt>
                <c:pt idx="797">
                  <c:v>3.1294299999999998E-10</c:v>
                </c:pt>
                <c:pt idx="798">
                  <c:v>3.1778700000000002E-10</c:v>
                </c:pt>
                <c:pt idx="799">
                  <c:v>3.1778700000000002E-10</c:v>
                </c:pt>
                <c:pt idx="800">
                  <c:v>2.9385600000000002E-10</c:v>
                </c:pt>
                <c:pt idx="801">
                  <c:v>2.9385600000000002E-10</c:v>
                </c:pt>
                <c:pt idx="802">
                  <c:v>3.1645699999999999E-10</c:v>
                </c:pt>
                <c:pt idx="803">
                  <c:v>3.1645699999999999E-10</c:v>
                </c:pt>
                <c:pt idx="804">
                  <c:v>3.1421399999999998E-10</c:v>
                </c:pt>
                <c:pt idx="805">
                  <c:v>3.1421399999999998E-10</c:v>
                </c:pt>
                <c:pt idx="806">
                  <c:v>3.09787E-10</c:v>
                </c:pt>
                <c:pt idx="807">
                  <c:v>3.09787E-10</c:v>
                </c:pt>
                <c:pt idx="808">
                  <c:v>3.15826E-10</c:v>
                </c:pt>
                <c:pt idx="809">
                  <c:v>3.15826E-10</c:v>
                </c:pt>
                <c:pt idx="810">
                  <c:v>3.0965199999999998E-10</c:v>
                </c:pt>
                <c:pt idx="811">
                  <c:v>3.0965199999999998E-10</c:v>
                </c:pt>
                <c:pt idx="812">
                  <c:v>3.1864900000000002E-10</c:v>
                </c:pt>
                <c:pt idx="813">
                  <c:v>3.1864900000000002E-10</c:v>
                </c:pt>
                <c:pt idx="814">
                  <c:v>3.0108600000000001E-10</c:v>
                </c:pt>
                <c:pt idx="815">
                  <c:v>3.0108600000000001E-10</c:v>
                </c:pt>
                <c:pt idx="816">
                  <c:v>2.9491699999999998E-10</c:v>
                </c:pt>
                <c:pt idx="817">
                  <c:v>2.9491699999999998E-10</c:v>
                </c:pt>
                <c:pt idx="818">
                  <c:v>2.9454100000000001E-10</c:v>
                </c:pt>
                <c:pt idx="819">
                  <c:v>2.9454100000000001E-10</c:v>
                </c:pt>
                <c:pt idx="820">
                  <c:v>2.90918E-10</c:v>
                </c:pt>
                <c:pt idx="821">
                  <c:v>2.90918E-10</c:v>
                </c:pt>
                <c:pt idx="822">
                  <c:v>2.8966100000000002E-10</c:v>
                </c:pt>
                <c:pt idx="823">
                  <c:v>2.8966100000000002E-10</c:v>
                </c:pt>
                <c:pt idx="824">
                  <c:v>3.0853000000000002E-10</c:v>
                </c:pt>
                <c:pt idx="825">
                  <c:v>3.0853000000000002E-10</c:v>
                </c:pt>
                <c:pt idx="826">
                  <c:v>3.1051999999999998E-10</c:v>
                </c:pt>
                <c:pt idx="827">
                  <c:v>3.1051999999999998E-10</c:v>
                </c:pt>
                <c:pt idx="828">
                  <c:v>2.9474800000000002E-10</c:v>
                </c:pt>
                <c:pt idx="829">
                  <c:v>2.9474800000000002E-10</c:v>
                </c:pt>
                <c:pt idx="830">
                  <c:v>2.96806E-10</c:v>
                </c:pt>
                <c:pt idx="831">
                  <c:v>2.96806E-10</c:v>
                </c:pt>
                <c:pt idx="832">
                  <c:v>2.8387799999999999E-10</c:v>
                </c:pt>
                <c:pt idx="833">
                  <c:v>2.8387799999999999E-10</c:v>
                </c:pt>
                <c:pt idx="834">
                  <c:v>2.8103899999999998E-10</c:v>
                </c:pt>
                <c:pt idx="835">
                  <c:v>2.8103899999999998E-10</c:v>
                </c:pt>
                <c:pt idx="836">
                  <c:v>2.9046499999999999E-10</c:v>
                </c:pt>
                <c:pt idx="837">
                  <c:v>2.9046499999999999E-10</c:v>
                </c:pt>
                <c:pt idx="838">
                  <c:v>2.8121399999999999E-10</c:v>
                </c:pt>
                <c:pt idx="839">
                  <c:v>2.8121399999999999E-10</c:v>
                </c:pt>
                <c:pt idx="840">
                  <c:v>2.8418900000000002E-10</c:v>
                </c:pt>
                <c:pt idx="841">
                  <c:v>2.8418900000000002E-10</c:v>
                </c:pt>
                <c:pt idx="842">
                  <c:v>2.8351300000000001E-10</c:v>
                </c:pt>
                <c:pt idx="843">
                  <c:v>2.8351300000000001E-10</c:v>
                </c:pt>
                <c:pt idx="844">
                  <c:v>2.82963E-10</c:v>
                </c:pt>
                <c:pt idx="845">
                  <c:v>2.82963E-10</c:v>
                </c:pt>
                <c:pt idx="846">
                  <c:v>2.7536500000000001E-10</c:v>
                </c:pt>
                <c:pt idx="847">
                  <c:v>2.7536500000000001E-10</c:v>
                </c:pt>
                <c:pt idx="848">
                  <c:v>2.7968100000000002E-10</c:v>
                </c:pt>
                <c:pt idx="849">
                  <c:v>2.7968100000000002E-10</c:v>
                </c:pt>
                <c:pt idx="850">
                  <c:v>2.80667E-10</c:v>
                </c:pt>
                <c:pt idx="851">
                  <c:v>2.80667E-10</c:v>
                </c:pt>
                <c:pt idx="852">
                  <c:v>2.8408899999999999E-10</c:v>
                </c:pt>
                <c:pt idx="853">
                  <c:v>2.8408899999999999E-10</c:v>
                </c:pt>
                <c:pt idx="854">
                  <c:v>2.7060099999999998E-10</c:v>
                </c:pt>
                <c:pt idx="855">
                  <c:v>2.7060099999999998E-10</c:v>
                </c:pt>
                <c:pt idx="856">
                  <c:v>2.7662199999999999E-10</c:v>
                </c:pt>
                <c:pt idx="857">
                  <c:v>2.7662199999999999E-10</c:v>
                </c:pt>
                <c:pt idx="858">
                  <c:v>3.7859099999999999E-10</c:v>
                </c:pt>
                <c:pt idx="859">
                  <c:v>3.7859099999999999E-10</c:v>
                </c:pt>
                <c:pt idx="860">
                  <c:v>2.75032E-10</c:v>
                </c:pt>
                <c:pt idx="861">
                  <c:v>2.75032E-10</c:v>
                </c:pt>
                <c:pt idx="862">
                  <c:v>2.6893600000000002E-10</c:v>
                </c:pt>
                <c:pt idx="863">
                  <c:v>2.6893600000000002E-10</c:v>
                </c:pt>
                <c:pt idx="864">
                  <c:v>2.6251800000000002E-10</c:v>
                </c:pt>
                <c:pt idx="865">
                  <c:v>2.6251800000000002E-10</c:v>
                </c:pt>
                <c:pt idx="866">
                  <c:v>2.8152099999999998E-10</c:v>
                </c:pt>
                <c:pt idx="867">
                  <c:v>2.8152099999999998E-10</c:v>
                </c:pt>
                <c:pt idx="868">
                  <c:v>2.7506699999999999E-10</c:v>
                </c:pt>
                <c:pt idx="869">
                  <c:v>2.7506699999999999E-10</c:v>
                </c:pt>
                <c:pt idx="870">
                  <c:v>2.6207100000000001E-10</c:v>
                </c:pt>
                <c:pt idx="871">
                  <c:v>2.6207100000000001E-10</c:v>
                </c:pt>
                <c:pt idx="872">
                  <c:v>2.5684299999999999E-10</c:v>
                </c:pt>
                <c:pt idx="873">
                  <c:v>2.5684299999999999E-10</c:v>
                </c:pt>
                <c:pt idx="874">
                  <c:v>2.6604900000000002E-10</c:v>
                </c:pt>
                <c:pt idx="875">
                  <c:v>2.6604900000000002E-10</c:v>
                </c:pt>
                <c:pt idx="876">
                  <c:v>2.73652E-10</c:v>
                </c:pt>
                <c:pt idx="877">
                  <c:v>2.73652E-10</c:v>
                </c:pt>
                <c:pt idx="878">
                  <c:v>2.61436E-10</c:v>
                </c:pt>
                <c:pt idx="879">
                  <c:v>2.61436E-10</c:v>
                </c:pt>
                <c:pt idx="880">
                  <c:v>2.6741199999999998E-10</c:v>
                </c:pt>
                <c:pt idx="881">
                  <c:v>2.6741199999999998E-10</c:v>
                </c:pt>
                <c:pt idx="882">
                  <c:v>2.6171299999999999E-10</c:v>
                </c:pt>
                <c:pt idx="883">
                  <c:v>2.6171299999999999E-10</c:v>
                </c:pt>
                <c:pt idx="884">
                  <c:v>2.7470499999999998E-10</c:v>
                </c:pt>
                <c:pt idx="885">
                  <c:v>2.7470499999999998E-10</c:v>
                </c:pt>
                <c:pt idx="886">
                  <c:v>2.6081299999999998E-10</c:v>
                </c:pt>
                <c:pt idx="887">
                  <c:v>2.6081299999999998E-10</c:v>
                </c:pt>
                <c:pt idx="888">
                  <c:v>2.6611000000000003E-10</c:v>
                </c:pt>
                <c:pt idx="889">
                  <c:v>2.6611000000000003E-10</c:v>
                </c:pt>
                <c:pt idx="890">
                  <c:v>2.5447999999999998E-10</c:v>
                </c:pt>
                <c:pt idx="891">
                  <c:v>2.5447999999999998E-10</c:v>
                </c:pt>
                <c:pt idx="892">
                  <c:v>2.4955300000000001E-10</c:v>
                </c:pt>
                <c:pt idx="893">
                  <c:v>2.4955300000000001E-10</c:v>
                </c:pt>
                <c:pt idx="894">
                  <c:v>2.6502900000000001E-10</c:v>
                </c:pt>
                <c:pt idx="895">
                  <c:v>2.6502900000000001E-10</c:v>
                </c:pt>
                <c:pt idx="896">
                  <c:v>2.4830899999999998E-10</c:v>
                </c:pt>
                <c:pt idx="897">
                  <c:v>2.4830899999999998E-10</c:v>
                </c:pt>
                <c:pt idx="898">
                  <c:v>2.6648599999999999E-10</c:v>
                </c:pt>
                <c:pt idx="899">
                  <c:v>2.6648599999999999E-10</c:v>
                </c:pt>
                <c:pt idx="900">
                  <c:v>2.4867699999999999E-10</c:v>
                </c:pt>
                <c:pt idx="901">
                  <c:v>2.4867699999999999E-10</c:v>
                </c:pt>
                <c:pt idx="902">
                  <c:v>2.5611299999999998E-10</c:v>
                </c:pt>
                <c:pt idx="903">
                  <c:v>2.5611299999999998E-10</c:v>
                </c:pt>
                <c:pt idx="904">
                  <c:v>2.4232499999999999E-10</c:v>
                </c:pt>
                <c:pt idx="905">
                  <c:v>2.4232499999999999E-10</c:v>
                </c:pt>
                <c:pt idx="906">
                  <c:v>2.4974700000000002E-10</c:v>
                </c:pt>
                <c:pt idx="907">
                  <c:v>2.4974700000000002E-10</c:v>
                </c:pt>
                <c:pt idx="908">
                  <c:v>2.5405600000000002E-10</c:v>
                </c:pt>
                <c:pt idx="909">
                  <c:v>2.5405600000000002E-10</c:v>
                </c:pt>
                <c:pt idx="910">
                  <c:v>2.5621300000000001E-10</c:v>
                </c:pt>
                <c:pt idx="911">
                  <c:v>2.5621300000000001E-10</c:v>
                </c:pt>
                <c:pt idx="912">
                  <c:v>2.5381400000000001E-10</c:v>
                </c:pt>
                <c:pt idx="913">
                  <c:v>2.5381400000000001E-10</c:v>
                </c:pt>
                <c:pt idx="914">
                  <c:v>2.4187299999999999E-10</c:v>
                </c:pt>
                <c:pt idx="915">
                  <c:v>2.4187299999999999E-10</c:v>
                </c:pt>
                <c:pt idx="916">
                  <c:v>2.3959200000000001E-10</c:v>
                </c:pt>
                <c:pt idx="917">
                  <c:v>2.3959200000000001E-10</c:v>
                </c:pt>
                <c:pt idx="918">
                  <c:v>2.4190700000000002E-10</c:v>
                </c:pt>
                <c:pt idx="919">
                  <c:v>2.4190700000000002E-10</c:v>
                </c:pt>
                <c:pt idx="920">
                  <c:v>2.5150600000000001E-10</c:v>
                </c:pt>
                <c:pt idx="921">
                  <c:v>2.5150600000000001E-10</c:v>
                </c:pt>
                <c:pt idx="922">
                  <c:v>2.2750800000000001E-10</c:v>
                </c:pt>
                <c:pt idx="923">
                  <c:v>2.2750800000000001E-10</c:v>
                </c:pt>
                <c:pt idx="924">
                  <c:v>2.5044899999999999E-10</c:v>
                </c:pt>
                <c:pt idx="925">
                  <c:v>2.5044899999999999E-10</c:v>
                </c:pt>
                <c:pt idx="926">
                  <c:v>2.29755E-10</c:v>
                </c:pt>
                <c:pt idx="927">
                  <c:v>2.29755E-10</c:v>
                </c:pt>
                <c:pt idx="928">
                  <c:v>2.4672499999999999E-10</c:v>
                </c:pt>
                <c:pt idx="929">
                  <c:v>2.4672499999999999E-10</c:v>
                </c:pt>
                <c:pt idx="930">
                  <c:v>2.4925599999999999E-10</c:v>
                </c:pt>
                <c:pt idx="931">
                  <c:v>2.4925599999999999E-10</c:v>
                </c:pt>
                <c:pt idx="932">
                  <c:v>2.4281799999999998E-10</c:v>
                </c:pt>
                <c:pt idx="933">
                  <c:v>2.4281799999999998E-10</c:v>
                </c:pt>
                <c:pt idx="934">
                  <c:v>2.4464399999999998E-10</c:v>
                </c:pt>
                <c:pt idx="935">
                  <c:v>2.4464399999999998E-10</c:v>
                </c:pt>
                <c:pt idx="936">
                  <c:v>2.33696E-10</c:v>
                </c:pt>
                <c:pt idx="937">
                  <c:v>2.33696E-10</c:v>
                </c:pt>
                <c:pt idx="938">
                  <c:v>2.3669599999999999E-10</c:v>
                </c:pt>
                <c:pt idx="939">
                  <c:v>2.3669599999999999E-10</c:v>
                </c:pt>
                <c:pt idx="940">
                  <c:v>2.1999699999999999E-10</c:v>
                </c:pt>
                <c:pt idx="941">
                  <c:v>2.1999699999999999E-10</c:v>
                </c:pt>
                <c:pt idx="942">
                  <c:v>2.2177799999999999E-10</c:v>
                </c:pt>
                <c:pt idx="943">
                  <c:v>2.2177799999999999E-10</c:v>
                </c:pt>
                <c:pt idx="944">
                  <c:v>2.2927499999999999E-10</c:v>
                </c:pt>
                <c:pt idx="945">
                  <c:v>2.2927499999999999E-10</c:v>
                </c:pt>
                <c:pt idx="946">
                  <c:v>2.20884E-10</c:v>
                </c:pt>
                <c:pt idx="947">
                  <c:v>2.20884E-10</c:v>
                </c:pt>
                <c:pt idx="948">
                  <c:v>2.3432099999999998E-10</c:v>
                </c:pt>
                <c:pt idx="949">
                  <c:v>2.3432099999999998E-10</c:v>
                </c:pt>
                <c:pt idx="950">
                  <c:v>2.51619E-10</c:v>
                </c:pt>
                <c:pt idx="951">
                  <c:v>2.51619E-10</c:v>
                </c:pt>
                <c:pt idx="952">
                  <c:v>2.30243E-10</c:v>
                </c:pt>
                <c:pt idx="953">
                  <c:v>2.30243E-10</c:v>
                </c:pt>
                <c:pt idx="954">
                  <c:v>2.3425800000000001E-10</c:v>
                </c:pt>
                <c:pt idx="955">
                  <c:v>2.3425800000000001E-10</c:v>
                </c:pt>
                <c:pt idx="956">
                  <c:v>2.1830600000000001E-10</c:v>
                </c:pt>
                <c:pt idx="957">
                  <c:v>2.1830600000000001E-10</c:v>
                </c:pt>
                <c:pt idx="958">
                  <c:v>2.1688999999999999E-10</c:v>
                </c:pt>
                <c:pt idx="959">
                  <c:v>2.1688999999999999E-10</c:v>
                </c:pt>
                <c:pt idx="960">
                  <c:v>2.3348399999999999E-10</c:v>
                </c:pt>
                <c:pt idx="961">
                  <c:v>2.3348399999999999E-10</c:v>
                </c:pt>
                <c:pt idx="962">
                  <c:v>2.3628900000000001E-10</c:v>
                </c:pt>
                <c:pt idx="963">
                  <c:v>2.3628900000000001E-10</c:v>
                </c:pt>
                <c:pt idx="964">
                  <c:v>2.17651E-10</c:v>
                </c:pt>
                <c:pt idx="965">
                  <c:v>2.17651E-10</c:v>
                </c:pt>
                <c:pt idx="966">
                  <c:v>2.2922999999999999E-10</c:v>
                </c:pt>
                <c:pt idx="967">
                  <c:v>2.2922999999999999E-10</c:v>
                </c:pt>
                <c:pt idx="968">
                  <c:v>2.3351700000000001E-10</c:v>
                </c:pt>
                <c:pt idx="969">
                  <c:v>2.3351700000000001E-10</c:v>
                </c:pt>
                <c:pt idx="970">
                  <c:v>2.2578599999999999E-10</c:v>
                </c:pt>
                <c:pt idx="971">
                  <c:v>2.2578599999999999E-10</c:v>
                </c:pt>
                <c:pt idx="972">
                  <c:v>2.2640500000000001E-10</c:v>
                </c:pt>
                <c:pt idx="973">
                  <c:v>2.2640500000000001E-10</c:v>
                </c:pt>
                <c:pt idx="974">
                  <c:v>2.14146E-10</c:v>
                </c:pt>
                <c:pt idx="975">
                  <c:v>2.14146E-10</c:v>
                </c:pt>
                <c:pt idx="976">
                  <c:v>2.1732699999999999E-10</c:v>
                </c:pt>
                <c:pt idx="977">
                  <c:v>2.1732699999999999E-10</c:v>
                </c:pt>
                <c:pt idx="978">
                  <c:v>2.2834000000000001E-10</c:v>
                </c:pt>
                <c:pt idx="979">
                  <c:v>2.2834000000000001E-10</c:v>
                </c:pt>
                <c:pt idx="980">
                  <c:v>2.1352E-10</c:v>
                </c:pt>
                <c:pt idx="981">
                  <c:v>2.1352E-10</c:v>
                </c:pt>
                <c:pt idx="982">
                  <c:v>2.16446E-10</c:v>
                </c:pt>
                <c:pt idx="983">
                  <c:v>2.16446E-10</c:v>
                </c:pt>
                <c:pt idx="984">
                  <c:v>2.19471E-10</c:v>
                </c:pt>
                <c:pt idx="985">
                  <c:v>2.19471E-10</c:v>
                </c:pt>
                <c:pt idx="986">
                  <c:v>2.14776E-10</c:v>
                </c:pt>
                <c:pt idx="987">
                  <c:v>2.14776E-10</c:v>
                </c:pt>
                <c:pt idx="988">
                  <c:v>2.24033E-10</c:v>
                </c:pt>
                <c:pt idx="989">
                  <c:v>2.24033E-10</c:v>
                </c:pt>
                <c:pt idx="990">
                  <c:v>2.13185E-10</c:v>
                </c:pt>
                <c:pt idx="991">
                  <c:v>2.13185E-10</c:v>
                </c:pt>
                <c:pt idx="992">
                  <c:v>2.07165E-10</c:v>
                </c:pt>
                <c:pt idx="993">
                  <c:v>2.07165E-10</c:v>
                </c:pt>
                <c:pt idx="994">
                  <c:v>2.22424E-10</c:v>
                </c:pt>
                <c:pt idx="995">
                  <c:v>2.22424E-10</c:v>
                </c:pt>
                <c:pt idx="996">
                  <c:v>2.2345599999999999E-10</c:v>
                </c:pt>
                <c:pt idx="997">
                  <c:v>2.2345599999999999E-10</c:v>
                </c:pt>
                <c:pt idx="998">
                  <c:v>2.10534E-10</c:v>
                </c:pt>
                <c:pt idx="999">
                  <c:v>2.10534E-10</c:v>
                </c:pt>
                <c:pt idx="1000">
                  <c:v>2.10612E-10</c:v>
                </c:pt>
                <c:pt idx="1001">
                  <c:v>2.10612E-10</c:v>
                </c:pt>
                <c:pt idx="1002">
                  <c:v>2.0073899999999999E-10</c:v>
                </c:pt>
                <c:pt idx="1003">
                  <c:v>2.0073899999999999E-10</c:v>
                </c:pt>
                <c:pt idx="1004">
                  <c:v>2.0884199999999999E-10</c:v>
                </c:pt>
                <c:pt idx="1005">
                  <c:v>2.0884199999999999E-10</c:v>
                </c:pt>
                <c:pt idx="1006">
                  <c:v>2.14161E-10</c:v>
                </c:pt>
                <c:pt idx="1007">
                  <c:v>2.14161E-10</c:v>
                </c:pt>
                <c:pt idx="1008">
                  <c:v>1.9972900000000001E-10</c:v>
                </c:pt>
                <c:pt idx="1009">
                  <c:v>1.9972900000000001E-10</c:v>
                </c:pt>
                <c:pt idx="1010">
                  <c:v>2.0836200000000001E-10</c:v>
                </c:pt>
                <c:pt idx="1011">
                  <c:v>2.0836200000000001E-10</c:v>
                </c:pt>
                <c:pt idx="1012">
                  <c:v>2.0910399999999999E-10</c:v>
                </c:pt>
                <c:pt idx="1013">
                  <c:v>2.0910399999999999E-10</c:v>
                </c:pt>
                <c:pt idx="1014">
                  <c:v>2.0255800000000001E-10</c:v>
                </c:pt>
                <c:pt idx="1015">
                  <c:v>2.0255800000000001E-10</c:v>
                </c:pt>
                <c:pt idx="1016">
                  <c:v>2.0305600000000001E-10</c:v>
                </c:pt>
                <c:pt idx="1017">
                  <c:v>2.0305600000000001E-10</c:v>
                </c:pt>
                <c:pt idx="1018">
                  <c:v>2.0259500000000001E-10</c:v>
                </c:pt>
                <c:pt idx="1019">
                  <c:v>2.0259500000000001E-10</c:v>
                </c:pt>
                <c:pt idx="1020">
                  <c:v>2.8344899999999998E-9</c:v>
                </c:pt>
                <c:pt idx="1021">
                  <c:v>2.8344899999999998E-9</c:v>
                </c:pt>
                <c:pt idx="1022">
                  <c:v>1.7818E-10</c:v>
                </c:pt>
                <c:pt idx="1023">
                  <c:v>1.7818E-10</c:v>
                </c:pt>
                <c:pt idx="1024">
                  <c:v>1.84882E-10</c:v>
                </c:pt>
                <c:pt idx="1025">
                  <c:v>1.84882E-10</c:v>
                </c:pt>
                <c:pt idx="1026">
                  <c:v>1.85885E-10</c:v>
                </c:pt>
                <c:pt idx="1027">
                  <c:v>1.85885E-10</c:v>
                </c:pt>
                <c:pt idx="1028">
                  <c:v>1.7984E-10</c:v>
                </c:pt>
                <c:pt idx="1029">
                  <c:v>1.7984E-10</c:v>
                </c:pt>
                <c:pt idx="1030">
                  <c:v>1.81706E-10</c:v>
                </c:pt>
                <c:pt idx="1031">
                  <c:v>1.81706E-10</c:v>
                </c:pt>
                <c:pt idx="1032">
                  <c:v>1.8278800000000001E-10</c:v>
                </c:pt>
                <c:pt idx="1033">
                  <c:v>1.8278800000000001E-10</c:v>
                </c:pt>
                <c:pt idx="1034">
                  <c:v>1.7954099999999999E-10</c:v>
                </c:pt>
                <c:pt idx="1035">
                  <c:v>1.7954099999999999E-10</c:v>
                </c:pt>
                <c:pt idx="1036">
                  <c:v>2.1981599999999999E-10</c:v>
                </c:pt>
                <c:pt idx="1037">
                  <c:v>2.1981599999999999E-10</c:v>
                </c:pt>
                <c:pt idx="1038">
                  <c:v>1.9676E-10</c:v>
                </c:pt>
                <c:pt idx="1039">
                  <c:v>1.9676E-10</c:v>
                </c:pt>
                <c:pt idx="1040">
                  <c:v>1.8783999999999999E-10</c:v>
                </c:pt>
                <c:pt idx="1041">
                  <c:v>1.8783999999999999E-10</c:v>
                </c:pt>
                <c:pt idx="1042">
                  <c:v>1.8293999999999999E-10</c:v>
                </c:pt>
                <c:pt idx="1043">
                  <c:v>1.8293999999999999E-10</c:v>
                </c:pt>
                <c:pt idx="1044">
                  <c:v>1.7094000000000001E-10</c:v>
                </c:pt>
                <c:pt idx="1045">
                  <c:v>1.7094000000000001E-10</c:v>
                </c:pt>
                <c:pt idx="1046">
                  <c:v>1.7082399999999999E-10</c:v>
                </c:pt>
                <c:pt idx="1047">
                  <c:v>1.7082399999999999E-10</c:v>
                </c:pt>
                <c:pt idx="1048">
                  <c:v>1.8640700000000001E-10</c:v>
                </c:pt>
                <c:pt idx="1049">
                  <c:v>1.8640700000000001E-10</c:v>
                </c:pt>
                <c:pt idx="1050">
                  <c:v>1.8744799999999999E-10</c:v>
                </c:pt>
                <c:pt idx="1051">
                  <c:v>1.8744799999999999E-10</c:v>
                </c:pt>
                <c:pt idx="1052">
                  <c:v>1.6067199999999999E-10</c:v>
                </c:pt>
                <c:pt idx="1053">
                  <c:v>1.6067199999999999E-10</c:v>
                </c:pt>
                <c:pt idx="1054">
                  <c:v>1.8195100000000001E-10</c:v>
                </c:pt>
                <c:pt idx="1055">
                  <c:v>1.8195100000000001E-10</c:v>
                </c:pt>
                <c:pt idx="1056">
                  <c:v>1.82082E-10</c:v>
                </c:pt>
                <c:pt idx="1057">
                  <c:v>1.82082E-10</c:v>
                </c:pt>
                <c:pt idx="1058">
                  <c:v>1.8475300000000001E-10</c:v>
                </c:pt>
                <c:pt idx="1059">
                  <c:v>1.8475300000000001E-10</c:v>
                </c:pt>
                <c:pt idx="1060">
                  <c:v>1.8112200000000001E-10</c:v>
                </c:pt>
                <c:pt idx="1061">
                  <c:v>1.8112200000000001E-10</c:v>
                </c:pt>
                <c:pt idx="1062">
                  <c:v>1.6946E-10</c:v>
                </c:pt>
                <c:pt idx="1063">
                  <c:v>1.6946E-10</c:v>
                </c:pt>
                <c:pt idx="1064">
                  <c:v>1.73721E-10</c:v>
                </c:pt>
                <c:pt idx="1065">
                  <c:v>1.73721E-10</c:v>
                </c:pt>
                <c:pt idx="1066">
                  <c:v>1.9040600000000001E-10</c:v>
                </c:pt>
                <c:pt idx="1067">
                  <c:v>1.9040600000000001E-10</c:v>
                </c:pt>
                <c:pt idx="1068">
                  <c:v>1.7930299999999999E-10</c:v>
                </c:pt>
                <c:pt idx="1069">
                  <c:v>1.7930299999999999E-10</c:v>
                </c:pt>
                <c:pt idx="1070">
                  <c:v>1.8341899999999999E-10</c:v>
                </c:pt>
                <c:pt idx="1071">
                  <c:v>1.8341899999999999E-10</c:v>
                </c:pt>
                <c:pt idx="1072">
                  <c:v>1.6623700000000001E-10</c:v>
                </c:pt>
                <c:pt idx="1073">
                  <c:v>1.6623700000000001E-10</c:v>
                </c:pt>
                <c:pt idx="1074">
                  <c:v>1.78759E-10</c:v>
                </c:pt>
                <c:pt idx="1075">
                  <c:v>1.78759E-10</c:v>
                </c:pt>
                <c:pt idx="1076">
                  <c:v>1.7209700000000001E-10</c:v>
                </c:pt>
                <c:pt idx="1077">
                  <c:v>1.7209700000000001E-10</c:v>
                </c:pt>
                <c:pt idx="1078">
                  <c:v>1.6995200000000001E-10</c:v>
                </c:pt>
                <c:pt idx="1079">
                  <c:v>1.6995200000000001E-10</c:v>
                </c:pt>
                <c:pt idx="1080">
                  <c:v>1.6629199999999999E-10</c:v>
                </c:pt>
                <c:pt idx="1081">
                  <c:v>1.6629199999999999E-10</c:v>
                </c:pt>
                <c:pt idx="1082">
                  <c:v>1.74124E-10</c:v>
                </c:pt>
                <c:pt idx="1083">
                  <c:v>1.74124E-10</c:v>
                </c:pt>
                <c:pt idx="1084">
                  <c:v>1.7656999999999999E-10</c:v>
                </c:pt>
                <c:pt idx="1085">
                  <c:v>1.7656999999999999E-10</c:v>
                </c:pt>
                <c:pt idx="1086">
                  <c:v>1.71955E-10</c:v>
                </c:pt>
                <c:pt idx="1087">
                  <c:v>1.71955E-10</c:v>
                </c:pt>
                <c:pt idx="1088">
                  <c:v>1.6864799999999999E-10</c:v>
                </c:pt>
                <c:pt idx="1089">
                  <c:v>1.6864799999999999E-10</c:v>
                </c:pt>
                <c:pt idx="1090">
                  <c:v>1.6591499999999999E-10</c:v>
                </c:pt>
                <c:pt idx="1091">
                  <c:v>1.6591499999999999E-10</c:v>
                </c:pt>
                <c:pt idx="1092">
                  <c:v>1.7598499999999999E-10</c:v>
                </c:pt>
                <c:pt idx="1093">
                  <c:v>1.7598499999999999E-10</c:v>
                </c:pt>
                <c:pt idx="1094">
                  <c:v>1.67013E-10</c:v>
                </c:pt>
                <c:pt idx="1095">
                  <c:v>1.67013E-10</c:v>
                </c:pt>
                <c:pt idx="1096">
                  <c:v>1.6948500000000001E-10</c:v>
                </c:pt>
                <c:pt idx="1097">
                  <c:v>1.6948500000000001E-10</c:v>
                </c:pt>
                <c:pt idx="1098">
                  <c:v>1.67432E-10</c:v>
                </c:pt>
                <c:pt idx="1099">
                  <c:v>1.67432E-10</c:v>
                </c:pt>
                <c:pt idx="1100">
                  <c:v>1.7802199999999999E-10</c:v>
                </c:pt>
                <c:pt idx="1101">
                  <c:v>1.7802199999999999E-10</c:v>
                </c:pt>
                <c:pt idx="1102">
                  <c:v>1.6500499999999999E-10</c:v>
                </c:pt>
                <c:pt idx="1103">
                  <c:v>1.6500499999999999E-10</c:v>
                </c:pt>
                <c:pt idx="1104">
                  <c:v>1.6336200000000001E-10</c:v>
                </c:pt>
                <c:pt idx="1105">
                  <c:v>1.6336200000000001E-10</c:v>
                </c:pt>
                <c:pt idx="1106">
                  <c:v>1.76041E-10</c:v>
                </c:pt>
                <c:pt idx="1107">
                  <c:v>1.76041E-10</c:v>
                </c:pt>
                <c:pt idx="1108">
                  <c:v>1.63792E-10</c:v>
                </c:pt>
                <c:pt idx="1109">
                  <c:v>1.63792E-10</c:v>
                </c:pt>
                <c:pt idx="1110">
                  <c:v>1.6359400000000001E-10</c:v>
                </c:pt>
                <c:pt idx="1111">
                  <c:v>1.6359400000000001E-10</c:v>
                </c:pt>
                <c:pt idx="1112">
                  <c:v>1.7005100000000001E-10</c:v>
                </c:pt>
                <c:pt idx="1113">
                  <c:v>1.7005100000000001E-10</c:v>
                </c:pt>
                <c:pt idx="1114">
                  <c:v>1.7138900000000001E-10</c:v>
                </c:pt>
                <c:pt idx="1115">
                  <c:v>1.7138900000000001E-10</c:v>
                </c:pt>
                <c:pt idx="1116">
                  <c:v>1.6882299999999999E-10</c:v>
                </c:pt>
                <c:pt idx="1117">
                  <c:v>1.6882299999999999E-10</c:v>
                </c:pt>
                <c:pt idx="1118">
                  <c:v>1.6131699999999999E-10</c:v>
                </c:pt>
                <c:pt idx="1119">
                  <c:v>1.6131699999999999E-10</c:v>
                </c:pt>
                <c:pt idx="1120">
                  <c:v>1.6591400000000001E-10</c:v>
                </c:pt>
                <c:pt idx="1121">
                  <c:v>1.6591400000000001E-10</c:v>
                </c:pt>
                <c:pt idx="1122">
                  <c:v>1.68333E-10</c:v>
                </c:pt>
                <c:pt idx="1123">
                  <c:v>1.68333E-10</c:v>
                </c:pt>
                <c:pt idx="1124">
                  <c:v>1.6696000000000001E-10</c:v>
                </c:pt>
                <c:pt idx="1125">
                  <c:v>1.6696000000000001E-10</c:v>
                </c:pt>
                <c:pt idx="1126">
                  <c:v>1.59115E-10</c:v>
                </c:pt>
                <c:pt idx="1127">
                  <c:v>1.59115E-10</c:v>
                </c:pt>
                <c:pt idx="1128">
                  <c:v>1.5395E-10</c:v>
                </c:pt>
                <c:pt idx="1129">
                  <c:v>1.5395E-10</c:v>
                </c:pt>
                <c:pt idx="1130">
                  <c:v>1.58027E-10</c:v>
                </c:pt>
                <c:pt idx="1131">
                  <c:v>1.58027E-10</c:v>
                </c:pt>
                <c:pt idx="1132">
                  <c:v>1.58485E-10</c:v>
                </c:pt>
                <c:pt idx="1133">
                  <c:v>1.58485E-10</c:v>
                </c:pt>
                <c:pt idx="1134">
                  <c:v>1.6291999999999999E-10</c:v>
                </c:pt>
                <c:pt idx="1135">
                  <c:v>1.6291999999999999E-10</c:v>
                </c:pt>
                <c:pt idx="1136">
                  <c:v>1.5479200000000001E-10</c:v>
                </c:pt>
                <c:pt idx="1137">
                  <c:v>1.5479200000000001E-10</c:v>
                </c:pt>
                <c:pt idx="1138">
                  <c:v>1.6358200000000001E-10</c:v>
                </c:pt>
                <c:pt idx="1139">
                  <c:v>1.6358200000000001E-10</c:v>
                </c:pt>
                <c:pt idx="1140">
                  <c:v>1.63463E-10</c:v>
                </c:pt>
                <c:pt idx="1141">
                  <c:v>1.63463E-10</c:v>
                </c:pt>
                <c:pt idx="1142">
                  <c:v>1.7087100000000001E-10</c:v>
                </c:pt>
                <c:pt idx="1143">
                  <c:v>1.7087100000000001E-10</c:v>
                </c:pt>
                <c:pt idx="1144">
                  <c:v>1.5877300000000001E-10</c:v>
                </c:pt>
                <c:pt idx="1145">
                  <c:v>1.5877300000000001E-10</c:v>
                </c:pt>
                <c:pt idx="1146">
                  <c:v>1.5880099999999999E-10</c:v>
                </c:pt>
                <c:pt idx="1147">
                  <c:v>1.5880099999999999E-10</c:v>
                </c:pt>
                <c:pt idx="1148">
                  <c:v>1.66332E-10</c:v>
                </c:pt>
                <c:pt idx="1149">
                  <c:v>1.66332E-10</c:v>
                </c:pt>
                <c:pt idx="1150">
                  <c:v>1.5040899999999999E-10</c:v>
                </c:pt>
                <c:pt idx="1151">
                  <c:v>1.5040899999999999E-10</c:v>
                </c:pt>
                <c:pt idx="1152">
                  <c:v>1.6159399999999999E-10</c:v>
                </c:pt>
                <c:pt idx="1153">
                  <c:v>1.6159399999999999E-10</c:v>
                </c:pt>
                <c:pt idx="1154">
                  <c:v>1.6220599999999999E-10</c:v>
                </c:pt>
                <c:pt idx="1155">
                  <c:v>1.6220599999999999E-10</c:v>
                </c:pt>
                <c:pt idx="1156">
                  <c:v>1.49467E-10</c:v>
                </c:pt>
                <c:pt idx="1157">
                  <c:v>1.49467E-10</c:v>
                </c:pt>
                <c:pt idx="1158">
                  <c:v>1.6776100000000001E-10</c:v>
                </c:pt>
                <c:pt idx="1159">
                  <c:v>1.6776100000000001E-10</c:v>
                </c:pt>
                <c:pt idx="1160">
                  <c:v>1.6861E-10</c:v>
                </c:pt>
                <c:pt idx="1161">
                  <c:v>1.6861E-10</c:v>
                </c:pt>
                <c:pt idx="1162">
                  <c:v>1.59411E-10</c:v>
                </c:pt>
                <c:pt idx="1163">
                  <c:v>1.59411E-10</c:v>
                </c:pt>
                <c:pt idx="1164">
                  <c:v>1.6237400000000001E-10</c:v>
                </c:pt>
                <c:pt idx="1165">
                  <c:v>1.6237400000000001E-10</c:v>
                </c:pt>
                <c:pt idx="1166">
                  <c:v>1.4589E-10</c:v>
                </c:pt>
                <c:pt idx="1167">
                  <c:v>1.4589E-10</c:v>
                </c:pt>
                <c:pt idx="1168">
                  <c:v>1.5609799999999999E-10</c:v>
                </c:pt>
                <c:pt idx="1169">
                  <c:v>1.5609799999999999E-10</c:v>
                </c:pt>
                <c:pt idx="1170">
                  <c:v>1.6265799999999999E-10</c:v>
                </c:pt>
                <c:pt idx="1171">
                  <c:v>1.6265799999999999E-10</c:v>
                </c:pt>
                <c:pt idx="1172">
                  <c:v>1.5959599999999999E-10</c:v>
                </c:pt>
                <c:pt idx="1173">
                  <c:v>1.5959599999999999E-10</c:v>
                </c:pt>
                <c:pt idx="1174">
                  <c:v>1.5267100000000001E-10</c:v>
                </c:pt>
                <c:pt idx="1175">
                  <c:v>1.5267100000000001E-10</c:v>
                </c:pt>
                <c:pt idx="1176">
                  <c:v>1.50958E-10</c:v>
                </c:pt>
                <c:pt idx="1177">
                  <c:v>1.50958E-10</c:v>
                </c:pt>
                <c:pt idx="1178">
                  <c:v>1.5640799999999999E-10</c:v>
                </c:pt>
                <c:pt idx="1179">
                  <c:v>1.5640799999999999E-10</c:v>
                </c:pt>
                <c:pt idx="1180">
                  <c:v>1.4473E-10</c:v>
                </c:pt>
                <c:pt idx="1181">
                  <c:v>1.4473E-10</c:v>
                </c:pt>
                <c:pt idx="1182">
                  <c:v>1.5627599999999999E-10</c:v>
                </c:pt>
                <c:pt idx="1183">
                  <c:v>1.5627599999999999E-10</c:v>
                </c:pt>
                <c:pt idx="1184">
                  <c:v>1.48234E-10</c:v>
                </c:pt>
                <c:pt idx="1185">
                  <c:v>1.48234E-10</c:v>
                </c:pt>
                <c:pt idx="1186">
                  <c:v>1.54818E-10</c:v>
                </c:pt>
                <c:pt idx="1187">
                  <c:v>1.54818E-10</c:v>
                </c:pt>
                <c:pt idx="1188">
                  <c:v>1.45269E-10</c:v>
                </c:pt>
                <c:pt idx="1189">
                  <c:v>1.45269E-10</c:v>
                </c:pt>
                <c:pt idx="1190">
                  <c:v>1.6217899999999999E-10</c:v>
                </c:pt>
                <c:pt idx="1191">
                  <c:v>1.6217899999999999E-10</c:v>
                </c:pt>
                <c:pt idx="1192">
                  <c:v>1.6570900000000001E-10</c:v>
                </c:pt>
                <c:pt idx="1193">
                  <c:v>1.6570900000000001E-10</c:v>
                </c:pt>
                <c:pt idx="1194">
                  <c:v>1.50802E-10</c:v>
                </c:pt>
                <c:pt idx="1195">
                  <c:v>1.50802E-10</c:v>
                </c:pt>
                <c:pt idx="1196">
                  <c:v>1.55237E-10</c:v>
                </c:pt>
                <c:pt idx="1197">
                  <c:v>1.55237E-10</c:v>
                </c:pt>
                <c:pt idx="1198">
                  <c:v>1.5823900000000001E-10</c:v>
                </c:pt>
                <c:pt idx="1199">
                  <c:v>1.5823900000000001E-10</c:v>
                </c:pt>
                <c:pt idx="1200">
                  <c:v>1.4762E-10</c:v>
                </c:pt>
                <c:pt idx="1201">
                  <c:v>1.4762E-10</c:v>
                </c:pt>
                <c:pt idx="1202">
                  <c:v>1.5306600000000001E-10</c:v>
                </c:pt>
                <c:pt idx="1203">
                  <c:v>1.5306600000000001E-10</c:v>
                </c:pt>
                <c:pt idx="1204">
                  <c:v>1.6590200000000001E-10</c:v>
                </c:pt>
                <c:pt idx="1205">
                  <c:v>1.6590200000000001E-10</c:v>
                </c:pt>
                <c:pt idx="1206">
                  <c:v>1.5190900000000001E-10</c:v>
                </c:pt>
                <c:pt idx="1207">
                  <c:v>1.5190900000000001E-10</c:v>
                </c:pt>
                <c:pt idx="1208">
                  <c:v>1.5618400000000001E-10</c:v>
                </c:pt>
                <c:pt idx="1209">
                  <c:v>1.5618400000000001E-10</c:v>
                </c:pt>
                <c:pt idx="1210">
                  <c:v>1.62873E-10</c:v>
                </c:pt>
                <c:pt idx="1211">
                  <c:v>1.62873E-10</c:v>
                </c:pt>
                <c:pt idx="1212">
                  <c:v>1.5294599999999999E-10</c:v>
                </c:pt>
                <c:pt idx="1213">
                  <c:v>1.5294599999999999E-10</c:v>
                </c:pt>
                <c:pt idx="1214">
                  <c:v>1.4707800000000001E-10</c:v>
                </c:pt>
                <c:pt idx="1215">
                  <c:v>1.4707800000000001E-10</c:v>
                </c:pt>
                <c:pt idx="1216">
                  <c:v>1.4241400000000001E-10</c:v>
                </c:pt>
                <c:pt idx="1217">
                  <c:v>1.4241400000000001E-10</c:v>
                </c:pt>
                <c:pt idx="1218">
                  <c:v>1.4999500000000001E-10</c:v>
                </c:pt>
                <c:pt idx="1219">
                  <c:v>1.4999500000000001E-10</c:v>
                </c:pt>
                <c:pt idx="1220">
                  <c:v>1.4576499999999999E-10</c:v>
                </c:pt>
                <c:pt idx="1221">
                  <c:v>1.4576499999999999E-10</c:v>
                </c:pt>
                <c:pt idx="1222">
                  <c:v>1.5291800000000001E-10</c:v>
                </c:pt>
                <c:pt idx="1223">
                  <c:v>1.5291800000000001E-10</c:v>
                </c:pt>
                <c:pt idx="1224">
                  <c:v>1.4112499999999999E-10</c:v>
                </c:pt>
                <c:pt idx="1225">
                  <c:v>1.4112499999999999E-10</c:v>
                </c:pt>
                <c:pt idx="1226">
                  <c:v>1.50226E-10</c:v>
                </c:pt>
                <c:pt idx="1227">
                  <c:v>1.50226E-10</c:v>
                </c:pt>
                <c:pt idx="1228">
                  <c:v>1.5367700000000001E-10</c:v>
                </c:pt>
                <c:pt idx="1229">
                  <c:v>1.5367700000000001E-10</c:v>
                </c:pt>
                <c:pt idx="1230">
                  <c:v>1.4761599999999999E-10</c:v>
                </c:pt>
                <c:pt idx="1231">
                  <c:v>1.4761599999999999E-10</c:v>
                </c:pt>
                <c:pt idx="1232">
                  <c:v>1.4538899999999999E-10</c:v>
                </c:pt>
                <c:pt idx="1233">
                  <c:v>1.4538899999999999E-10</c:v>
                </c:pt>
                <c:pt idx="1234">
                  <c:v>1.3953399999999999E-10</c:v>
                </c:pt>
                <c:pt idx="1235">
                  <c:v>1.3953399999999999E-10</c:v>
                </c:pt>
                <c:pt idx="1236">
                  <c:v>1.4770800000000001E-10</c:v>
                </c:pt>
                <c:pt idx="1237">
                  <c:v>1.4770800000000001E-10</c:v>
                </c:pt>
                <c:pt idx="1238">
                  <c:v>1.43112E-10</c:v>
                </c:pt>
                <c:pt idx="1239">
                  <c:v>1.43112E-10</c:v>
                </c:pt>
                <c:pt idx="1240">
                  <c:v>1.34169E-10</c:v>
                </c:pt>
                <c:pt idx="1241">
                  <c:v>1.34169E-10</c:v>
                </c:pt>
                <c:pt idx="1242">
                  <c:v>1.4378599999999999E-10</c:v>
                </c:pt>
                <c:pt idx="1243">
                  <c:v>1.4378599999999999E-10</c:v>
                </c:pt>
                <c:pt idx="1244">
                  <c:v>1.4844600000000001E-10</c:v>
                </c:pt>
                <c:pt idx="1245">
                  <c:v>1.4844600000000001E-10</c:v>
                </c:pt>
                <c:pt idx="1246">
                  <c:v>1.46845E-10</c:v>
                </c:pt>
                <c:pt idx="1247">
                  <c:v>1.46845E-10</c:v>
                </c:pt>
                <c:pt idx="1248">
                  <c:v>1.5790899999999999E-10</c:v>
                </c:pt>
                <c:pt idx="1249">
                  <c:v>1.5790899999999999E-10</c:v>
                </c:pt>
                <c:pt idx="1250">
                  <c:v>1.4539199999999999E-10</c:v>
                </c:pt>
                <c:pt idx="1251">
                  <c:v>1.4539199999999999E-10</c:v>
                </c:pt>
                <c:pt idx="1252">
                  <c:v>1.43275E-10</c:v>
                </c:pt>
                <c:pt idx="1253">
                  <c:v>1.43275E-10</c:v>
                </c:pt>
                <c:pt idx="1254">
                  <c:v>1.36088E-10</c:v>
                </c:pt>
                <c:pt idx="1255">
                  <c:v>1.36088E-10</c:v>
                </c:pt>
                <c:pt idx="1256">
                  <c:v>1.35998E-10</c:v>
                </c:pt>
                <c:pt idx="1257">
                  <c:v>1.35998E-10</c:v>
                </c:pt>
                <c:pt idx="1258">
                  <c:v>1.4488599999999999E-10</c:v>
                </c:pt>
                <c:pt idx="1259">
                  <c:v>1.4488599999999999E-10</c:v>
                </c:pt>
                <c:pt idx="1260">
                  <c:v>1.4354799999999999E-10</c:v>
                </c:pt>
                <c:pt idx="1261">
                  <c:v>1.4354799999999999E-10</c:v>
                </c:pt>
                <c:pt idx="1262">
                  <c:v>1.44296E-10</c:v>
                </c:pt>
                <c:pt idx="1263">
                  <c:v>1.44296E-10</c:v>
                </c:pt>
                <c:pt idx="1264">
                  <c:v>1.4676899999999999E-10</c:v>
                </c:pt>
                <c:pt idx="1265">
                  <c:v>1.4676899999999999E-10</c:v>
                </c:pt>
                <c:pt idx="1266">
                  <c:v>1.4401199999999999E-10</c:v>
                </c:pt>
                <c:pt idx="1267">
                  <c:v>1.4401199999999999E-10</c:v>
                </c:pt>
                <c:pt idx="1268">
                  <c:v>1.4835999999999999E-10</c:v>
                </c:pt>
                <c:pt idx="1269">
                  <c:v>1.4835999999999999E-10</c:v>
                </c:pt>
                <c:pt idx="1270">
                  <c:v>1.4926000000000001E-10</c:v>
                </c:pt>
                <c:pt idx="1271">
                  <c:v>1.4926000000000001E-10</c:v>
                </c:pt>
                <c:pt idx="1272">
                  <c:v>1.4208200000000001E-10</c:v>
                </c:pt>
                <c:pt idx="1273">
                  <c:v>1.4208200000000001E-10</c:v>
                </c:pt>
                <c:pt idx="1274">
                  <c:v>1.3800899999999999E-10</c:v>
                </c:pt>
                <c:pt idx="1275">
                  <c:v>1.3800899999999999E-10</c:v>
                </c:pt>
                <c:pt idx="1276">
                  <c:v>1.46776E-10</c:v>
                </c:pt>
                <c:pt idx="1277">
                  <c:v>1.46776E-10</c:v>
                </c:pt>
                <c:pt idx="1278">
                  <c:v>1.4539400000000001E-10</c:v>
                </c:pt>
                <c:pt idx="1279">
                  <c:v>1.4539400000000001E-10</c:v>
                </c:pt>
                <c:pt idx="1280">
                  <c:v>1.4491899999999999E-10</c:v>
                </c:pt>
                <c:pt idx="1281">
                  <c:v>1.4491899999999999E-10</c:v>
                </c:pt>
                <c:pt idx="1282">
                  <c:v>1.4827E-10</c:v>
                </c:pt>
                <c:pt idx="1283">
                  <c:v>1.4827E-10</c:v>
                </c:pt>
                <c:pt idx="1284">
                  <c:v>1.4474099999999999E-10</c:v>
                </c:pt>
                <c:pt idx="1285">
                  <c:v>1.4474099999999999E-10</c:v>
                </c:pt>
                <c:pt idx="1286">
                  <c:v>1.3589000000000001E-10</c:v>
                </c:pt>
                <c:pt idx="1287">
                  <c:v>1.3589000000000001E-10</c:v>
                </c:pt>
                <c:pt idx="1288">
                  <c:v>1.44082E-10</c:v>
                </c:pt>
                <c:pt idx="1289">
                  <c:v>1.44082E-10</c:v>
                </c:pt>
                <c:pt idx="1290">
                  <c:v>1.52109E-10</c:v>
                </c:pt>
                <c:pt idx="1291">
                  <c:v>1.52109E-10</c:v>
                </c:pt>
                <c:pt idx="1292">
                  <c:v>1.3620300000000001E-10</c:v>
                </c:pt>
                <c:pt idx="1293">
                  <c:v>1.3620300000000001E-10</c:v>
                </c:pt>
                <c:pt idx="1294">
                  <c:v>1.2676399999999999E-10</c:v>
                </c:pt>
                <c:pt idx="1295">
                  <c:v>1.2676399999999999E-10</c:v>
                </c:pt>
                <c:pt idx="1296">
                  <c:v>1.34352E-10</c:v>
                </c:pt>
                <c:pt idx="1297">
                  <c:v>1.34352E-10</c:v>
                </c:pt>
                <c:pt idx="1298">
                  <c:v>1.4751500000000001E-10</c:v>
                </c:pt>
                <c:pt idx="1299">
                  <c:v>1.4751500000000001E-10</c:v>
                </c:pt>
                <c:pt idx="1300">
                  <c:v>1.4814800000000001E-10</c:v>
                </c:pt>
                <c:pt idx="1301">
                  <c:v>1.4814800000000001E-10</c:v>
                </c:pt>
                <c:pt idx="1302">
                  <c:v>1.4482199999999999E-10</c:v>
                </c:pt>
                <c:pt idx="1303">
                  <c:v>1.4482199999999999E-10</c:v>
                </c:pt>
                <c:pt idx="1304">
                  <c:v>1.38513E-10</c:v>
                </c:pt>
                <c:pt idx="1305">
                  <c:v>1.38513E-10</c:v>
                </c:pt>
                <c:pt idx="1306">
                  <c:v>1.4299299999999999E-10</c:v>
                </c:pt>
                <c:pt idx="1307">
                  <c:v>1.4299299999999999E-10</c:v>
                </c:pt>
                <c:pt idx="1308">
                  <c:v>1.3856000000000001E-10</c:v>
                </c:pt>
                <c:pt idx="1309">
                  <c:v>1.3856000000000001E-10</c:v>
                </c:pt>
                <c:pt idx="1310">
                  <c:v>1.3428499999999999E-10</c:v>
                </c:pt>
                <c:pt idx="1311">
                  <c:v>1.3428499999999999E-10</c:v>
                </c:pt>
                <c:pt idx="1312">
                  <c:v>1.34385E-10</c:v>
                </c:pt>
                <c:pt idx="1313">
                  <c:v>1.34385E-10</c:v>
                </c:pt>
                <c:pt idx="1314">
                  <c:v>1.3645099999999999E-10</c:v>
                </c:pt>
                <c:pt idx="1315">
                  <c:v>1.3645099999999999E-10</c:v>
                </c:pt>
                <c:pt idx="1316">
                  <c:v>1.3548999999999999E-10</c:v>
                </c:pt>
                <c:pt idx="1317">
                  <c:v>1.3548999999999999E-10</c:v>
                </c:pt>
                <c:pt idx="1318">
                  <c:v>1.4957099999999999E-10</c:v>
                </c:pt>
                <c:pt idx="1319">
                  <c:v>1.4957099999999999E-10</c:v>
                </c:pt>
                <c:pt idx="1320">
                  <c:v>1.3192500000000001E-10</c:v>
                </c:pt>
                <c:pt idx="1321">
                  <c:v>1.3192500000000001E-10</c:v>
                </c:pt>
                <c:pt idx="1322">
                  <c:v>1.37136E-10</c:v>
                </c:pt>
                <c:pt idx="1323">
                  <c:v>1.37136E-10</c:v>
                </c:pt>
                <c:pt idx="1324">
                  <c:v>1.38068E-10</c:v>
                </c:pt>
                <c:pt idx="1325">
                  <c:v>1.38068E-10</c:v>
                </c:pt>
                <c:pt idx="1326">
                  <c:v>1.3839100000000001E-10</c:v>
                </c:pt>
                <c:pt idx="1327">
                  <c:v>1.3839100000000001E-10</c:v>
                </c:pt>
                <c:pt idx="1328">
                  <c:v>1.37824E-10</c:v>
                </c:pt>
                <c:pt idx="1329">
                  <c:v>1.37824E-10</c:v>
                </c:pt>
                <c:pt idx="1330">
                  <c:v>1.2901E-10</c:v>
                </c:pt>
                <c:pt idx="1331">
                  <c:v>1.2901E-10</c:v>
                </c:pt>
                <c:pt idx="1332">
                  <c:v>1.48216E-10</c:v>
                </c:pt>
                <c:pt idx="1333">
                  <c:v>1.48216E-10</c:v>
                </c:pt>
                <c:pt idx="1334">
                  <c:v>1.18973E-10</c:v>
                </c:pt>
                <c:pt idx="1335">
                  <c:v>1.18973E-10</c:v>
                </c:pt>
                <c:pt idx="1336">
                  <c:v>1.2746899999999999E-10</c:v>
                </c:pt>
                <c:pt idx="1337">
                  <c:v>1.2746899999999999E-10</c:v>
                </c:pt>
                <c:pt idx="1338">
                  <c:v>1.41681E-10</c:v>
                </c:pt>
                <c:pt idx="1339">
                  <c:v>1.41681E-10</c:v>
                </c:pt>
                <c:pt idx="1340">
                  <c:v>1.2553E-10</c:v>
                </c:pt>
                <c:pt idx="1341">
                  <c:v>1.2553E-10</c:v>
                </c:pt>
                <c:pt idx="1342">
                  <c:v>1.34256E-10</c:v>
                </c:pt>
                <c:pt idx="1343">
                  <c:v>1.34256E-10</c:v>
                </c:pt>
                <c:pt idx="1344">
                  <c:v>1.33346E-10</c:v>
                </c:pt>
                <c:pt idx="1345">
                  <c:v>1.33346E-10</c:v>
                </c:pt>
                <c:pt idx="1346">
                  <c:v>1.29209E-10</c:v>
                </c:pt>
                <c:pt idx="1347">
                  <c:v>1.29209E-10</c:v>
                </c:pt>
                <c:pt idx="1348">
                  <c:v>1.2618499999999999E-10</c:v>
                </c:pt>
                <c:pt idx="1349">
                  <c:v>1.2618499999999999E-10</c:v>
                </c:pt>
                <c:pt idx="1350">
                  <c:v>1.4038600000000001E-10</c:v>
                </c:pt>
                <c:pt idx="1351">
                  <c:v>1.4038600000000001E-10</c:v>
                </c:pt>
                <c:pt idx="1352">
                  <c:v>1.3642000000000001E-10</c:v>
                </c:pt>
                <c:pt idx="1353">
                  <c:v>1.3642000000000001E-10</c:v>
                </c:pt>
                <c:pt idx="1354">
                  <c:v>1.34651E-10</c:v>
                </c:pt>
                <c:pt idx="1355">
                  <c:v>1.34651E-10</c:v>
                </c:pt>
                <c:pt idx="1356">
                  <c:v>1.2711800000000001E-10</c:v>
                </c:pt>
                <c:pt idx="1357">
                  <c:v>1.2711800000000001E-10</c:v>
                </c:pt>
                <c:pt idx="1358">
                  <c:v>1.3033400000000001E-10</c:v>
                </c:pt>
                <c:pt idx="1359">
                  <c:v>1.3033400000000001E-10</c:v>
                </c:pt>
                <c:pt idx="1360">
                  <c:v>1.3002000000000001E-10</c:v>
                </c:pt>
                <c:pt idx="1361">
                  <c:v>1.3002000000000001E-10</c:v>
                </c:pt>
                <c:pt idx="1362">
                  <c:v>1.2565199999999999E-10</c:v>
                </c:pt>
                <c:pt idx="1363">
                  <c:v>1.2565199999999999E-10</c:v>
                </c:pt>
                <c:pt idx="1364">
                  <c:v>1.3960200000000001E-10</c:v>
                </c:pt>
                <c:pt idx="1365">
                  <c:v>1.3960200000000001E-10</c:v>
                </c:pt>
                <c:pt idx="1366">
                  <c:v>1.3061400000000001E-10</c:v>
                </c:pt>
                <c:pt idx="1367">
                  <c:v>1.3061400000000001E-10</c:v>
                </c:pt>
                <c:pt idx="1368">
                  <c:v>1.4026500000000001E-10</c:v>
                </c:pt>
                <c:pt idx="1369">
                  <c:v>1.4026500000000001E-10</c:v>
                </c:pt>
                <c:pt idx="1370">
                  <c:v>1.33949E-10</c:v>
                </c:pt>
                <c:pt idx="1371">
                  <c:v>1.33949E-10</c:v>
                </c:pt>
                <c:pt idx="1372">
                  <c:v>1.3106699999999999E-10</c:v>
                </c:pt>
                <c:pt idx="1373">
                  <c:v>1.3106699999999999E-10</c:v>
                </c:pt>
                <c:pt idx="1374">
                  <c:v>1.2903299999999999E-10</c:v>
                </c:pt>
                <c:pt idx="1375">
                  <c:v>1.2903299999999999E-10</c:v>
                </c:pt>
                <c:pt idx="1376">
                  <c:v>1.2083699999999999E-10</c:v>
                </c:pt>
                <c:pt idx="1377">
                  <c:v>1.2083699999999999E-10</c:v>
                </c:pt>
                <c:pt idx="1378">
                  <c:v>1.29772E-10</c:v>
                </c:pt>
                <c:pt idx="1379">
                  <c:v>1.29772E-10</c:v>
                </c:pt>
                <c:pt idx="1380">
                  <c:v>1.33213E-10</c:v>
                </c:pt>
                <c:pt idx="1381">
                  <c:v>1.33213E-10</c:v>
                </c:pt>
                <c:pt idx="1382">
                  <c:v>1.3133799999999999E-10</c:v>
                </c:pt>
                <c:pt idx="1383">
                  <c:v>1.3133799999999999E-10</c:v>
                </c:pt>
                <c:pt idx="1384">
                  <c:v>1.2703199999999999E-10</c:v>
                </c:pt>
                <c:pt idx="1385">
                  <c:v>1.2703199999999999E-10</c:v>
                </c:pt>
                <c:pt idx="1386">
                  <c:v>1.2960700000000001E-10</c:v>
                </c:pt>
                <c:pt idx="1387">
                  <c:v>1.2960700000000001E-10</c:v>
                </c:pt>
                <c:pt idx="1388">
                  <c:v>1.23764E-10</c:v>
                </c:pt>
                <c:pt idx="1389">
                  <c:v>1.23764E-10</c:v>
                </c:pt>
                <c:pt idx="1390">
                  <c:v>1.09877E-10</c:v>
                </c:pt>
                <c:pt idx="1391">
                  <c:v>1.09877E-10</c:v>
                </c:pt>
                <c:pt idx="1392">
                  <c:v>1.2956200000000001E-10</c:v>
                </c:pt>
                <c:pt idx="1393">
                  <c:v>1.2956200000000001E-10</c:v>
                </c:pt>
                <c:pt idx="1394">
                  <c:v>1.27271E-10</c:v>
                </c:pt>
                <c:pt idx="1395">
                  <c:v>1.27271E-10</c:v>
                </c:pt>
                <c:pt idx="1396">
                  <c:v>1.2861699999999999E-10</c:v>
                </c:pt>
                <c:pt idx="1397">
                  <c:v>1.2861699999999999E-10</c:v>
                </c:pt>
                <c:pt idx="1398">
                  <c:v>1.3116200000000001E-10</c:v>
                </c:pt>
                <c:pt idx="1399">
                  <c:v>1.3116200000000001E-10</c:v>
                </c:pt>
                <c:pt idx="1400">
                  <c:v>1.1679299999999999E-10</c:v>
                </c:pt>
                <c:pt idx="1401">
                  <c:v>1.1679299999999999E-10</c:v>
                </c:pt>
                <c:pt idx="1402">
                  <c:v>1.2120900000000001E-10</c:v>
                </c:pt>
                <c:pt idx="1403">
                  <c:v>1.2120900000000001E-10</c:v>
                </c:pt>
                <c:pt idx="1404">
                  <c:v>1.3253399999999999E-10</c:v>
                </c:pt>
                <c:pt idx="1405">
                  <c:v>1.3253399999999999E-10</c:v>
                </c:pt>
                <c:pt idx="1406">
                  <c:v>1.35561E-10</c:v>
                </c:pt>
                <c:pt idx="1407">
                  <c:v>1.35561E-10</c:v>
                </c:pt>
                <c:pt idx="1408">
                  <c:v>1.28943E-10</c:v>
                </c:pt>
                <c:pt idx="1409">
                  <c:v>1.28943E-10</c:v>
                </c:pt>
                <c:pt idx="1410">
                  <c:v>1.2539200000000001E-10</c:v>
                </c:pt>
                <c:pt idx="1411">
                  <c:v>1.2539200000000001E-10</c:v>
                </c:pt>
                <c:pt idx="1412">
                  <c:v>1.2262300000000001E-10</c:v>
                </c:pt>
                <c:pt idx="1413">
                  <c:v>1.2262300000000001E-10</c:v>
                </c:pt>
                <c:pt idx="1414">
                  <c:v>1.173E-10</c:v>
                </c:pt>
                <c:pt idx="1415">
                  <c:v>1.173E-10</c:v>
                </c:pt>
                <c:pt idx="1416">
                  <c:v>1.12285E-10</c:v>
                </c:pt>
                <c:pt idx="1417">
                  <c:v>1.12285E-10</c:v>
                </c:pt>
                <c:pt idx="1418">
                  <c:v>1.26985E-10</c:v>
                </c:pt>
                <c:pt idx="1419">
                  <c:v>1.26985E-10</c:v>
                </c:pt>
                <c:pt idx="1420">
                  <c:v>1.2263299999999999E-10</c:v>
                </c:pt>
                <c:pt idx="1421">
                  <c:v>1.2263299999999999E-10</c:v>
                </c:pt>
                <c:pt idx="1422">
                  <c:v>1.2386100000000001E-10</c:v>
                </c:pt>
                <c:pt idx="1423">
                  <c:v>1.2386100000000001E-10</c:v>
                </c:pt>
                <c:pt idx="1424">
                  <c:v>1.8169500000000001E-10</c:v>
                </c:pt>
                <c:pt idx="1425">
                  <c:v>1.8169500000000001E-10</c:v>
                </c:pt>
                <c:pt idx="1426">
                  <c:v>1.1869699999999999E-10</c:v>
                </c:pt>
                <c:pt idx="1427">
                  <c:v>1.1869699999999999E-10</c:v>
                </c:pt>
                <c:pt idx="1428">
                  <c:v>1.22378E-10</c:v>
                </c:pt>
                <c:pt idx="1429">
                  <c:v>1.22378E-10</c:v>
                </c:pt>
                <c:pt idx="1430">
                  <c:v>1.20305E-10</c:v>
                </c:pt>
                <c:pt idx="1431">
                  <c:v>1.20305E-10</c:v>
                </c:pt>
                <c:pt idx="1432">
                  <c:v>1.2232400000000001E-10</c:v>
                </c:pt>
                <c:pt idx="1433">
                  <c:v>1.2232400000000001E-10</c:v>
                </c:pt>
                <c:pt idx="1434">
                  <c:v>1.2400900000000001E-10</c:v>
                </c:pt>
                <c:pt idx="1435">
                  <c:v>1.2400900000000001E-10</c:v>
                </c:pt>
                <c:pt idx="1436">
                  <c:v>1.11819E-10</c:v>
                </c:pt>
                <c:pt idx="1437">
                  <c:v>1.11819E-10</c:v>
                </c:pt>
                <c:pt idx="1438">
                  <c:v>1.20546E-10</c:v>
                </c:pt>
                <c:pt idx="1439">
                  <c:v>1.20546E-10</c:v>
                </c:pt>
                <c:pt idx="1440">
                  <c:v>1.12896E-10</c:v>
                </c:pt>
                <c:pt idx="1441">
                  <c:v>1.12896E-10</c:v>
                </c:pt>
                <c:pt idx="1442">
                  <c:v>1.1706699999999999E-10</c:v>
                </c:pt>
                <c:pt idx="1443">
                  <c:v>1.1706699999999999E-10</c:v>
                </c:pt>
                <c:pt idx="1444">
                  <c:v>1.2071800000000001E-10</c:v>
                </c:pt>
                <c:pt idx="1445">
                  <c:v>1.2071800000000001E-10</c:v>
                </c:pt>
                <c:pt idx="1446">
                  <c:v>1.18623E-10</c:v>
                </c:pt>
                <c:pt idx="1447">
                  <c:v>1.18623E-10</c:v>
                </c:pt>
                <c:pt idx="1448">
                  <c:v>1.34274E-10</c:v>
                </c:pt>
                <c:pt idx="1449">
                  <c:v>1.34274E-10</c:v>
                </c:pt>
                <c:pt idx="1450">
                  <c:v>1.2946699999999999E-10</c:v>
                </c:pt>
                <c:pt idx="1451">
                  <c:v>1.2946699999999999E-10</c:v>
                </c:pt>
                <c:pt idx="1452">
                  <c:v>1.4037700000000001E-10</c:v>
                </c:pt>
                <c:pt idx="1453">
                  <c:v>1.4037700000000001E-10</c:v>
                </c:pt>
                <c:pt idx="1454">
                  <c:v>1.1973300000000001E-10</c:v>
                </c:pt>
                <c:pt idx="1455">
                  <c:v>1.1973300000000001E-10</c:v>
                </c:pt>
                <c:pt idx="1456">
                  <c:v>1.3270200000000001E-10</c:v>
                </c:pt>
                <c:pt idx="1457">
                  <c:v>1.3270200000000001E-10</c:v>
                </c:pt>
                <c:pt idx="1458">
                  <c:v>1.1948900000000001E-10</c:v>
                </c:pt>
                <c:pt idx="1459">
                  <c:v>1.1948900000000001E-10</c:v>
                </c:pt>
                <c:pt idx="1460">
                  <c:v>1.15837E-10</c:v>
                </c:pt>
                <c:pt idx="1461">
                  <c:v>1.15837E-10</c:v>
                </c:pt>
                <c:pt idx="1462">
                  <c:v>1.2422099999999999E-10</c:v>
                </c:pt>
                <c:pt idx="1463">
                  <c:v>1.2422099999999999E-10</c:v>
                </c:pt>
                <c:pt idx="1464">
                  <c:v>1.2514200000000001E-10</c:v>
                </c:pt>
                <c:pt idx="1465">
                  <c:v>1.2514200000000001E-10</c:v>
                </c:pt>
                <c:pt idx="1466">
                  <c:v>1.3096000000000001E-10</c:v>
                </c:pt>
                <c:pt idx="1467">
                  <c:v>1.3096000000000001E-10</c:v>
                </c:pt>
                <c:pt idx="1468">
                  <c:v>1.2475699999999999E-10</c:v>
                </c:pt>
                <c:pt idx="1469">
                  <c:v>1.2475699999999999E-10</c:v>
                </c:pt>
                <c:pt idx="1470">
                  <c:v>1.2776099999999999E-10</c:v>
                </c:pt>
                <c:pt idx="1471">
                  <c:v>1.2776099999999999E-10</c:v>
                </c:pt>
                <c:pt idx="1472">
                  <c:v>1.2537400000000001E-10</c:v>
                </c:pt>
                <c:pt idx="1473">
                  <c:v>1.2537400000000001E-10</c:v>
                </c:pt>
                <c:pt idx="1474">
                  <c:v>1.12937E-10</c:v>
                </c:pt>
                <c:pt idx="1475">
                  <c:v>1.12937E-10</c:v>
                </c:pt>
                <c:pt idx="1476">
                  <c:v>1.26551E-10</c:v>
                </c:pt>
                <c:pt idx="1477">
                  <c:v>1.26551E-10</c:v>
                </c:pt>
                <c:pt idx="1478">
                  <c:v>1.12224E-10</c:v>
                </c:pt>
                <c:pt idx="1479">
                  <c:v>1.12224E-10</c:v>
                </c:pt>
                <c:pt idx="1480">
                  <c:v>1.2660999999999999E-10</c:v>
                </c:pt>
                <c:pt idx="1481">
                  <c:v>1.2660999999999999E-10</c:v>
                </c:pt>
                <c:pt idx="1482">
                  <c:v>1.21139E-10</c:v>
                </c:pt>
                <c:pt idx="1483">
                  <c:v>1.21139E-10</c:v>
                </c:pt>
                <c:pt idx="1484">
                  <c:v>1.09865E-10</c:v>
                </c:pt>
                <c:pt idx="1485">
                  <c:v>1.09865E-10</c:v>
                </c:pt>
                <c:pt idx="1486">
                  <c:v>1.2078200000000001E-10</c:v>
                </c:pt>
                <c:pt idx="1487">
                  <c:v>1.2078200000000001E-10</c:v>
                </c:pt>
                <c:pt idx="1488">
                  <c:v>1.1915799999999999E-10</c:v>
                </c:pt>
                <c:pt idx="1489">
                  <c:v>1.1915799999999999E-10</c:v>
                </c:pt>
                <c:pt idx="1490">
                  <c:v>1.23261E-10</c:v>
                </c:pt>
                <c:pt idx="1491">
                  <c:v>1.23261E-10</c:v>
                </c:pt>
                <c:pt idx="1492">
                  <c:v>1.2946300000000001E-10</c:v>
                </c:pt>
                <c:pt idx="1493">
                  <c:v>1.2946300000000001E-10</c:v>
                </c:pt>
                <c:pt idx="1494">
                  <c:v>1.1266200000000001E-10</c:v>
                </c:pt>
                <c:pt idx="1495">
                  <c:v>1.1266200000000001E-10</c:v>
                </c:pt>
                <c:pt idx="1496">
                  <c:v>1.2113E-10</c:v>
                </c:pt>
                <c:pt idx="1497">
                  <c:v>1.2113E-10</c:v>
                </c:pt>
                <c:pt idx="1498">
                  <c:v>1.10831E-10</c:v>
                </c:pt>
                <c:pt idx="1499">
                  <c:v>1.10831E-10</c:v>
                </c:pt>
                <c:pt idx="1500">
                  <c:v>1.04735E-10</c:v>
                </c:pt>
                <c:pt idx="1501">
                  <c:v>1.04735E-10</c:v>
                </c:pt>
                <c:pt idx="1502">
                  <c:v>1.20765E-10</c:v>
                </c:pt>
                <c:pt idx="1503">
                  <c:v>1.20765E-10</c:v>
                </c:pt>
                <c:pt idx="1504">
                  <c:v>1.17623E-10</c:v>
                </c:pt>
                <c:pt idx="1505">
                  <c:v>1.17623E-10</c:v>
                </c:pt>
                <c:pt idx="1506">
                  <c:v>1.15926E-10</c:v>
                </c:pt>
                <c:pt idx="1507">
                  <c:v>1.15926E-10</c:v>
                </c:pt>
                <c:pt idx="1508">
                  <c:v>1.15332E-10</c:v>
                </c:pt>
                <c:pt idx="1509">
                  <c:v>1.15332E-10</c:v>
                </c:pt>
                <c:pt idx="1510">
                  <c:v>1.14468E-10</c:v>
                </c:pt>
                <c:pt idx="1511">
                  <c:v>1.14468E-10</c:v>
                </c:pt>
                <c:pt idx="1512">
                  <c:v>1.19632E-10</c:v>
                </c:pt>
                <c:pt idx="1513">
                  <c:v>1.19632E-10</c:v>
                </c:pt>
                <c:pt idx="1514">
                  <c:v>1.2293099999999999E-10</c:v>
                </c:pt>
                <c:pt idx="1515">
                  <c:v>1.2293099999999999E-10</c:v>
                </c:pt>
                <c:pt idx="1516">
                  <c:v>1.16439E-10</c:v>
                </c:pt>
                <c:pt idx="1517">
                  <c:v>1.16439E-10</c:v>
                </c:pt>
                <c:pt idx="1518">
                  <c:v>1.1699100000000001E-10</c:v>
                </c:pt>
                <c:pt idx="1519">
                  <c:v>1.1699100000000001E-10</c:v>
                </c:pt>
                <c:pt idx="1520">
                  <c:v>1.1421399999999999E-10</c:v>
                </c:pt>
                <c:pt idx="1521">
                  <c:v>1.1421399999999999E-10</c:v>
                </c:pt>
                <c:pt idx="1522">
                  <c:v>1.2636500000000001E-10</c:v>
                </c:pt>
                <c:pt idx="1523">
                  <c:v>1.2636500000000001E-10</c:v>
                </c:pt>
                <c:pt idx="1524">
                  <c:v>1.1285799999999999E-10</c:v>
                </c:pt>
                <c:pt idx="1525">
                  <c:v>1.1285799999999999E-10</c:v>
                </c:pt>
                <c:pt idx="1526">
                  <c:v>1.2899999999999999E-10</c:v>
                </c:pt>
                <c:pt idx="1527">
                  <c:v>1.2899999999999999E-10</c:v>
                </c:pt>
                <c:pt idx="1528">
                  <c:v>1.15021E-10</c:v>
                </c:pt>
                <c:pt idx="1529">
                  <c:v>1.15021E-10</c:v>
                </c:pt>
                <c:pt idx="1530">
                  <c:v>1.0842E-10</c:v>
                </c:pt>
                <c:pt idx="1531">
                  <c:v>1.0842E-10</c:v>
                </c:pt>
                <c:pt idx="1532">
                  <c:v>1.06804E-10</c:v>
                </c:pt>
                <c:pt idx="1533">
                  <c:v>1.06804E-10</c:v>
                </c:pt>
                <c:pt idx="1534">
                  <c:v>1.18132E-10</c:v>
                </c:pt>
                <c:pt idx="1535">
                  <c:v>1.18132E-10</c:v>
                </c:pt>
                <c:pt idx="1536">
                  <c:v>1.24683E-10</c:v>
                </c:pt>
                <c:pt idx="1537">
                  <c:v>1.24683E-10</c:v>
                </c:pt>
                <c:pt idx="1538">
                  <c:v>2.05396E-10</c:v>
                </c:pt>
                <c:pt idx="1539">
                  <c:v>2.05396E-10</c:v>
                </c:pt>
                <c:pt idx="1540">
                  <c:v>1.09395E-10</c:v>
                </c:pt>
                <c:pt idx="1541">
                  <c:v>1.09395E-10</c:v>
                </c:pt>
                <c:pt idx="1542">
                  <c:v>1.4077500000000001E-10</c:v>
                </c:pt>
                <c:pt idx="1543">
                  <c:v>1.4077500000000001E-10</c:v>
                </c:pt>
                <c:pt idx="1544">
                  <c:v>1.14264E-10</c:v>
                </c:pt>
                <c:pt idx="1545">
                  <c:v>1.14264E-10</c:v>
                </c:pt>
                <c:pt idx="1546">
                  <c:v>1.13827E-10</c:v>
                </c:pt>
                <c:pt idx="1547">
                  <c:v>1.13827E-10</c:v>
                </c:pt>
                <c:pt idx="1548">
                  <c:v>1.16092E-10</c:v>
                </c:pt>
                <c:pt idx="1549">
                  <c:v>1.16092E-10</c:v>
                </c:pt>
                <c:pt idx="1550">
                  <c:v>1.0699100000000001E-10</c:v>
                </c:pt>
                <c:pt idx="1551">
                  <c:v>1.0699100000000001E-10</c:v>
                </c:pt>
                <c:pt idx="1552">
                  <c:v>1.09087E-10</c:v>
                </c:pt>
                <c:pt idx="1553">
                  <c:v>1.09087E-10</c:v>
                </c:pt>
                <c:pt idx="1554">
                  <c:v>1.20208E-10</c:v>
                </c:pt>
                <c:pt idx="1555">
                  <c:v>1.20208E-10</c:v>
                </c:pt>
                <c:pt idx="1556">
                  <c:v>1.042E-10</c:v>
                </c:pt>
                <c:pt idx="1557">
                  <c:v>1.042E-10</c:v>
                </c:pt>
                <c:pt idx="1558">
                  <c:v>1.1456499999999999E-10</c:v>
                </c:pt>
                <c:pt idx="1559">
                  <c:v>1.1456499999999999E-10</c:v>
                </c:pt>
                <c:pt idx="1560">
                  <c:v>1.1655700000000001E-10</c:v>
                </c:pt>
                <c:pt idx="1561">
                  <c:v>1.1655700000000001E-10</c:v>
                </c:pt>
                <c:pt idx="1562">
                  <c:v>1.2470899999999999E-10</c:v>
                </c:pt>
                <c:pt idx="1563">
                  <c:v>1.2470899999999999E-10</c:v>
                </c:pt>
                <c:pt idx="1564">
                  <c:v>1.08352E-10</c:v>
                </c:pt>
                <c:pt idx="1565">
                  <c:v>1.08352E-10</c:v>
                </c:pt>
                <c:pt idx="1566">
                  <c:v>1.1049700000000001E-10</c:v>
                </c:pt>
                <c:pt idx="1567">
                  <c:v>1.1049700000000001E-10</c:v>
                </c:pt>
                <c:pt idx="1568">
                  <c:v>1.2253500000000001E-10</c:v>
                </c:pt>
                <c:pt idx="1569">
                  <c:v>1.2253500000000001E-10</c:v>
                </c:pt>
                <c:pt idx="1570">
                  <c:v>1.13696E-10</c:v>
                </c:pt>
                <c:pt idx="1571">
                  <c:v>1.13696E-10</c:v>
                </c:pt>
                <c:pt idx="1572">
                  <c:v>1.2174699999999999E-10</c:v>
                </c:pt>
                <c:pt idx="1573">
                  <c:v>1.2174699999999999E-10</c:v>
                </c:pt>
                <c:pt idx="1574">
                  <c:v>1.13523E-10</c:v>
                </c:pt>
                <c:pt idx="1575">
                  <c:v>1.13523E-10</c:v>
                </c:pt>
                <c:pt idx="1576">
                  <c:v>1.1517E-10</c:v>
                </c:pt>
                <c:pt idx="1577">
                  <c:v>1.1517E-10</c:v>
                </c:pt>
                <c:pt idx="1578">
                  <c:v>1.0970300000000001E-10</c:v>
                </c:pt>
                <c:pt idx="1579">
                  <c:v>1.0970300000000001E-10</c:v>
                </c:pt>
                <c:pt idx="1580">
                  <c:v>1.05098E-10</c:v>
                </c:pt>
                <c:pt idx="1581">
                  <c:v>1.05098E-10</c:v>
                </c:pt>
                <c:pt idx="1582">
                  <c:v>1.25602E-10</c:v>
                </c:pt>
                <c:pt idx="1583">
                  <c:v>1.25602E-10</c:v>
                </c:pt>
                <c:pt idx="1584">
                  <c:v>1.17385E-10</c:v>
                </c:pt>
                <c:pt idx="1585">
                  <c:v>1.17385E-10</c:v>
                </c:pt>
                <c:pt idx="1586">
                  <c:v>1.12153E-10</c:v>
                </c:pt>
                <c:pt idx="1587">
                  <c:v>1.12153E-10</c:v>
                </c:pt>
                <c:pt idx="1588">
                  <c:v>1.05418E-10</c:v>
                </c:pt>
                <c:pt idx="1589">
                  <c:v>1.05418E-10</c:v>
                </c:pt>
                <c:pt idx="1590">
                  <c:v>1.1421399999999999E-10</c:v>
                </c:pt>
                <c:pt idx="1591">
                  <c:v>1.1421399999999999E-10</c:v>
                </c:pt>
                <c:pt idx="1592">
                  <c:v>1.1769900000000001E-10</c:v>
                </c:pt>
                <c:pt idx="1593">
                  <c:v>1.1769900000000001E-10</c:v>
                </c:pt>
                <c:pt idx="1594">
                  <c:v>1.1791999999999999E-10</c:v>
                </c:pt>
                <c:pt idx="1595">
                  <c:v>1.1791999999999999E-10</c:v>
                </c:pt>
                <c:pt idx="1596">
                  <c:v>1.2108300000000001E-10</c:v>
                </c:pt>
                <c:pt idx="1597">
                  <c:v>1.2108300000000001E-10</c:v>
                </c:pt>
                <c:pt idx="1598">
                  <c:v>1.10938E-10</c:v>
                </c:pt>
                <c:pt idx="1599">
                  <c:v>1.10938E-10</c:v>
                </c:pt>
                <c:pt idx="1600">
                  <c:v>9.6682199999999999E-11</c:v>
                </c:pt>
                <c:pt idx="1601">
                  <c:v>9.6682199999999999E-11</c:v>
                </c:pt>
                <c:pt idx="1602">
                  <c:v>1.11033E-10</c:v>
                </c:pt>
                <c:pt idx="1603">
                  <c:v>1.11033E-10</c:v>
                </c:pt>
                <c:pt idx="1604">
                  <c:v>1.15769E-10</c:v>
                </c:pt>
                <c:pt idx="1605">
                  <c:v>1.15769E-10</c:v>
                </c:pt>
                <c:pt idx="1606">
                  <c:v>1.0185199999999999E-10</c:v>
                </c:pt>
                <c:pt idx="1607">
                  <c:v>1.0185199999999999E-10</c:v>
                </c:pt>
                <c:pt idx="1608">
                  <c:v>1.09999E-10</c:v>
                </c:pt>
                <c:pt idx="1609">
                  <c:v>1.09999E-10</c:v>
                </c:pt>
                <c:pt idx="1610">
                  <c:v>1.10868E-10</c:v>
                </c:pt>
                <c:pt idx="1611">
                  <c:v>1.10868E-10</c:v>
                </c:pt>
                <c:pt idx="1612">
                  <c:v>1.13262E-10</c:v>
                </c:pt>
                <c:pt idx="1613">
                  <c:v>1.13262E-10</c:v>
                </c:pt>
                <c:pt idx="1614">
                  <c:v>1.0358900000000001E-10</c:v>
                </c:pt>
                <c:pt idx="1615">
                  <c:v>1.0358900000000001E-10</c:v>
                </c:pt>
                <c:pt idx="1616">
                  <c:v>1.0946E-10</c:v>
                </c:pt>
                <c:pt idx="1617">
                  <c:v>1.0946E-10</c:v>
                </c:pt>
                <c:pt idx="1618">
                  <c:v>1.23245E-10</c:v>
                </c:pt>
                <c:pt idx="1619">
                  <c:v>1.23245E-10</c:v>
                </c:pt>
                <c:pt idx="1620">
                  <c:v>1.05533E-10</c:v>
                </c:pt>
                <c:pt idx="1621">
                  <c:v>1.05533E-10</c:v>
                </c:pt>
                <c:pt idx="1622">
                  <c:v>1.1153E-10</c:v>
                </c:pt>
                <c:pt idx="1623">
                  <c:v>1.1153E-10</c:v>
                </c:pt>
                <c:pt idx="1624">
                  <c:v>1.11681E-10</c:v>
                </c:pt>
                <c:pt idx="1625">
                  <c:v>1.11681E-10</c:v>
                </c:pt>
                <c:pt idx="1626">
                  <c:v>1.10572E-10</c:v>
                </c:pt>
                <c:pt idx="1627">
                  <c:v>1.10572E-10</c:v>
                </c:pt>
                <c:pt idx="1628">
                  <c:v>1.06925E-10</c:v>
                </c:pt>
                <c:pt idx="1629">
                  <c:v>1.06925E-10</c:v>
                </c:pt>
                <c:pt idx="1630">
                  <c:v>1.12707E-10</c:v>
                </c:pt>
                <c:pt idx="1631">
                  <c:v>1.12707E-10</c:v>
                </c:pt>
                <c:pt idx="1632">
                  <c:v>1.05185E-10</c:v>
                </c:pt>
                <c:pt idx="1633">
                  <c:v>1.05185E-10</c:v>
                </c:pt>
                <c:pt idx="1634">
                  <c:v>1.06038E-10</c:v>
                </c:pt>
                <c:pt idx="1635">
                  <c:v>1.06038E-10</c:v>
                </c:pt>
                <c:pt idx="1636">
                  <c:v>1.08108E-10</c:v>
                </c:pt>
                <c:pt idx="1637">
                  <c:v>1.08108E-10</c:v>
                </c:pt>
                <c:pt idx="1638">
                  <c:v>1.15553E-10</c:v>
                </c:pt>
                <c:pt idx="1639">
                  <c:v>1.15553E-10</c:v>
                </c:pt>
                <c:pt idx="1640">
                  <c:v>1.07866E-10</c:v>
                </c:pt>
                <c:pt idx="1641">
                  <c:v>1.07866E-10</c:v>
                </c:pt>
                <c:pt idx="1642">
                  <c:v>1.1860900000000001E-10</c:v>
                </c:pt>
                <c:pt idx="1643">
                  <c:v>1.1860900000000001E-10</c:v>
                </c:pt>
                <c:pt idx="1644">
                  <c:v>1.10533E-10</c:v>
                </c:pt>
                <c:pt idx="1645">
                  <c:v>1.10533E-10</c:v>
                </c:pt>
                <c:pt idx="1646">
                  <c:v>1.00445E-10</c:v>
                </c:pt>
                <c:pt idx="1647">
                  <c:v>1.00445E-10</c:v>
                </c:pt>
                <c:pt idx="1648">
                  <c:v>1.06297E-10</c:v>
                </c:pt>
                <c:pt idx="1649">
                  <c:v>1.06297E-10</c:v>
                </c:pt>
                <c:pt idx="1650">
                  <c:v>1.16371E-10</c:v>
                </c:pt>
                <c:pt idx="1651">
                  <c:v>1.16371E-10</c:v>
                </c:pt>
                <c:pt idx="1652">
                  <c:v>9.7285699999999994E-11</c:v>
                </c:pt>
                <c:pt idx="1653">
                  <c:v>9.7285699999999994E-11</c:v>
                </c:pt>
                <c:pt idx="1654">
                  <c:v>1.0368100000000001E-10</c:v>
                </c:pt>
                <c:pt idx="1655">
                  <c:v>1.0368100000000001E-10</c:v>
                </c:pt>
                <c:pt idx="1656">
                  <c:v>1.05921E-10</c:v>
                </c:pt>
                <c:pt idx="1657">
                  <c:v>1.05921E-10</c:v>
                </c:pt>
                <c:pt idx="1658">
                  <c:v>1.04461E-10</c:v>
                </c:pt>
                <c:pt idx="1659">
                  <c:v>1.04461E-10</c:v>
                </c:pt>
                <c:pt idx="1660">
                  <c:v>1.08214E-10</c:v>
                </c:pt>
                <c:pt idx="1661">
                  <c:v>1.08214E-10</c:v>
                </c:pt>
                <c:pt idx="1662">
                  <c:v>1.1507E-10</c:v>
                </c:pt>
                <c:pt idx="1663">
                  <c:v>1.1507E-10</c:v>
                </c:pt>
                <c:pt idx="1664">
                  <c:v>1.0787099999999999E-10</c:v>
                </c:pt>
                <c:pt idx="1665">
                  <c:v>1.0787099999999999E-10</c:v>
                </c:pt>
                <c:pt idx="1666">
                  <c:v>1.03552E-10</c:v>
                </c:pt>
                <c:pt idx="1667">
                  <c:v>1.03552E-10</c:v>
                </c:pt>
                <c:pt idx="1668">
                  <c:v>1.10621E-10</c:v>
                </c:pt>
                <c:pt idx="1669">
                  <c:v>1.10621E-10</c:v>
                </c:pt>
                <c:pt idx="1670">
                  <c:v>1.01515E-10</c:v>
                </c:pt>
                <c:pt idx="1671">
                  <c:v>1.01515E-10</c:v>
                </c:pt>
                <c:pt idx="1672">
                  <c:v>1.0732400000000001E-10</c:v>
                </c:pt>
                <c:pt idx="1673">
                  <c:v>1.0732400000000001E-10</c:v>
                </c:pt>
                <c:pt idx="1674">
                  <c:v>1.1466299999999999E-10</c:v>
                </c:pt>
                <c:pt idx="1675">
                  <c:v>1.1466299999999999E-10</c:v>
                </c:pt>
                <c:pt idx="1676">
                  <c:v>1.06873E-10</c:v>
                </c:pt>
                <c:pt idx="1677">
                  <c:v>1.06873E-10</c:v>
                </c:pt>
                <c:pt idx="1678">
                  <c:v>2.7378199999999998E-10</c:v>
                </c:pt>
                <c:pt idx="1679">
                  <c:v>2.7378199999999998E-10</c:v>
                </c:pt>
                <c:pt idx="1680">
                  <c:v>1.15357E-10</c:v>
                </c:pt>
                <c:pt idx="1681">
                  <c:v>1.15357E-10</c:v>
                </c:pt>
                <c:pt idx="1682">
                  <c:v>1.02977E-10</c:v>
                </c:pt>
                <c:pt idx="1683">
                  <c:v>1.02977E-10</c:v>
                </c:pt>
                <c:pt idx="1684">
                  <c:v>1.02278E-10</c:v>
                </c:pt>
                <c:pt idx="1685">
                  <c:v>1.02278E-10</c:v>
                </c:pt>
                <c:pt idx="1686">
                  <c:v>1.0971E-10</c:v>
                </c:pt>
                <c:pt idx="1687">
                  <c:v>1.0971E-10</c:v>
                </c:pt>
                <c:pt idx="1688">
                  <c:v>1.03539E-10</c:v>
                </c:pt>
                <c:pt idx="1689">
                  <c:v>1.03539E-10</c:v>
                </c:pt>
                <c:pt idx="1690">
                  <c:v>1.73461E-10</c:v>
                </c:pt>
                <c:pt idx="1691">
                  <c:v>1.73461E-10</c:v>
                </c:pt>
                <c:pt idx="1692">
                  <c:v>1.0564E-10</c:v>
                </c:pt>
                <c:pt idx="1693">
                  <c:v>1.0564E-10</c:v>
                </c:pt>
                <c:pt idx="1694">
                  <c:v>1.1337000000000001E-10</c:v>
                </c:pt>
                <c:pt idx="1695">
                  <c:v>1.1337000000000001E-10</c:v>
                </c:pt>
                <c:pt idx="1696">
                  <c:v>1.1245100000000001E-10</c:v>
                </c:pt>
                <c:pt idx="1697">
                  <c:v>1.1245100000000001E-10</c:v>
                </c:pt>
                <c:pt idx="1698">
                  <c:v>1.07691E-10</c:v>
                </c:pt>
                <c:pt idx="1699">
                  <c:v>1.07691E-10</c:v>
                </c:pt>
                <c:pt idx="1700">
                  <c:v>9.7426100000000004E-11</c:v>
                </c:pt>
                <c:pt idx="1701">
                  <c:v>9.7426100000000004E-11</c:v>
                </c:pt>
                <c:pt idx="1702">
                  <c:v>9.5750299999999998E-11</c:v>
                </c:pt>
                <c:pt idx="1703">
                  <c:v>9.5750299999999998E-11</c:v>
                </c:pt>
                <c:pt idx="1704">
                  <c:v>1.0637799999999999E-10</c:v>
                </c:pt>
                <c:pt idx="1705">
                  <c:v>1.0637799999999999E-10</c:v>
                </c:pt>
                <c:pt idx="1706">
                  <c:v>9.5671799999999996E-11</c:v>
                </c:pt>
                <c:pt idx="1707">
                  <c:v>9.5671799999999996E-11</c:v>
                </c:pt>
                <c:pt idx="1708">
                  <c:v>1.17936E-10</c:v>
                </c:pt>
                <c:pt idx="1709">
                  <c:v>1.17936E-10</c:v>
                </c:pt>
                <c:pt idx="1710">
                  <c:v>1.12263E-10</c:v>
                </c:pt>
                <c:pt idx="1711">
                  <c:v>1.12263E-10</c:v>
                </c:pt>
                <c:pt idx="1712">
                  <c:v>9.6878599999999999E-11</c:v>
                </c:pt>
                <c:pt idx="1713">
                  <c:v>9.6878599999999999E-11</c:v>
                </c:pt>
                <c:pt idx="1714">
                  <c:v>1.16472E-10</c:v>
                </c:pt>
                <c:pt idx="1715">
                  <c:v>1.16472E-10</c:v>
                </c:pt>
                <c:pt idx="1716">
                  <c:v>1.06704E-10</c:v>
                </c:pt>
                <c:pt idx="1717">
                  <c:v>1.06704E-10</c:v>
                </c:pt>
                <c:pt idx="1718">
                  <c:v>1.0709E-10</c:v>
                </c:pt>
                <c:pt idx="1719">
                  <c:v>1.0709E-10</c:v>
                </c:pt>
                <c:pt idx="1720">
                  <c:v>1.0705299999999999E-10</c:v>
                </c:pt>
                <c:pt idx="1721">
                  <c:v>1.0705299999999999E-10</c:v>
                </c:pt>
                <c:pt idx="1722">
                  <c:v>1.01637E-10</c:v>
                </c:pt>
                <c:pt idx="1723">
                  <c:v>1.01637E-10</c:v>
                </c:pt>
                <c:pt idx="1724">
                  <c:v>1.02952E-10</c:v>
                </c:pt>
                <c:pt idx="1725">
                  <c:v>1.02952E-10</c:v>
                </c:pt>
                <c:pt idx="1726">
                  <c:v>1.0308899999999999E-10</c:v>
                </c:pt>
                <c:pt idx="1727">
                  <c:v>1.0308899999999999E-10</c:v>
                </c:pt>
                <c:pt idx="1728">
                  <c:v>1.6484799999999999E-10</c:v>
                </c:pt>
                <c:pt idx="1729">
                  <c:v>1.6484799999999999E-10</c:v>
                </c:pt>
                <c:pt idx="1730">
                  <c:v>1.06468E-10</c:v>
                </c:pt>
                <c:pt idx="1731">
                  <c:v>1.06468E-10</c:v>
                </c:pt>
                <c:pt idx="1732">
                  <c:v>1.09098E-10</c:v>
                </c:pt>
                <c:pt idx="1733">
                  <c:v>1.09098E-10</c:v>
                </c:pt>
                <c:pt idx="1734">
                  <c:v>1.10603E-10</c:v>
                </c:pt>
                <c:pt idx="1735">
                  <c:v>1.10603E-10</c:v>
                </c:pt>
                <c:pt idx="1736">
                  <c:v>1.02895E-10</c:v>
                </c:pt>
                <c:pt idx="1737">
                  <c:v>1.02895E-10</c:v>
                </c:pt>
                <c:pt idx="1738">
                  <c:v>1.17954E-10</c:v>
                </c:pt>
                <c:pt idx="1739">
                  <c:v>1.17954E-10</c:v>
                </c:pt>
                <c:pt idx="1740">
                  <c:v>1.05684E-10</c:v>
                </c:pt>
                <c:pt idx="1741">
                  <c:v>1.05684E-10</c:v>
                </c:pt>
                <c:pt idx="1742">
                  <c:v>9.5555100000000006E-11</c:v>
                </c:pt>
                <c:pt idx="1743">
                  <c:v>9.5555100000000006E-11</c:v>
                </c:pt>
                <c:pt idx="1744">
                  <c:v>1.01029E-10</c:v>
                </c:pt>
                <c:pt idx="1745">
                  <c:v>1.01029E-10</c:v>
                </c:pt>
                <c:pt idx="1746">
                  <c:v>1.00147E-10</c:v>
                </c:pt>
                <c:pt idx="1747">
                  <c:v>1.00147E-10</c:v>
                </c:pt>
                <c:pt idx="1748">
                  <c:v>1.05018E-10</c:v>
                </c:pt>
                <c:pt idx="1749">
                  <c:v>1.05018E-10</c:v>
                </c:pt>
                <c:pt idx="1750">
                  <c:v>1.0648499999999999E-10</c:v>
                </c:pt>
                <c:pt idx="1751">
                  <c:v>1.0648499999999999E-10</c:v>
                </c:pt>
                <c:pt idx="1752">
                  <c:v>1.1051E-10</c:v>
                </c:pt>
                <c:pt idx="1753">
                  <c:v>1.1051E-10</c:v>
                </c:pt>
                <c:pt idx="1754">
                  <c:v>1.01606E-10</c:v>
                </c:pt>
                <c:pt idx="1755">
                  <c:v>1.01606E-10</c:v>
                </c:pt>
                <c:pt idx="1756">
                  <c:v>1.1306E-10</c:v>
                </c:pt>
                <c:pt idx="1757">
                  <c:v>1.1306E-10</c:v>
                </c:pt>
                <c:pt idx="1758">
                  <c:v>1.05026E-10</c:v>
                </c:pt>
                <c:pt idx="1759">
                  <c:v>1.05026E-10</c:v>
                </c:pt>
                <c:pt idx="1760">
                  <c:v>1.04935E-10</c:v>
                </c:pt>
                <c:pt idx="1761">
                  <c:v>1.04935E-10</c:v>
                </c:pt>
                <c:pt idx="1762">
                  <c:v>9.2930199999999995E-11</c:v>
                </c:pt>
                <c:pt idx="1763">
                  <c:v>9.2930199999999995E-11</c:v>
                </c:pt>
                <c:pt idx="1764">
                  <c:v>1.07488E-10</c:v>
                </c:pt>
                <c:pt idx="1765">
                  <c:v>1.07488E-10</c:v>
                </c:pt>
                <c:pt idx="1766">
                  <c:v>9.1814599999999997E-11</c:v>
                </c:pt>
                <c:pt idx="1767">
                  <c:v>9.1814599999999997E-11</c:v>
                </c:pt>
                <c:pt idx="1768">
                  <c:v>1.0301200000000001E-10</c:v>
                </c:pt>
                <c:pt idx="1769">
                  <c:v>1.0301200000000001E-10</c:v>
                </c:pt>
                <c:pt idx="1770">
                  <c:v>1.06569E-10</c:v>
                </c:pt>
                <c:pt idx="1771">
                  <c:v>1.06569E-10</c:v>
                </c:pt>
                <c:pt idx="1772">
                  <c:v>1.3102700000000001E-10</c:v>
                </c:pt>
                <c:pt idx="1773">
                  <c:v>1.3102700000000001E-10</c:v>
                </c:pt>
                <c:pt idx="1774">
                  <c:v>1.0864699999999999E-10</c:v>
                </c:pt>
                <c:pt idx="1775">
                  <c:v>1.0864699999999999E-10</c:v>
                </c:pt>
                <c:pt idx="1776">
                  <c:v>9.97392E-11</c:v>
                </c:pt>
                <c:pt idx="1777">
                  <c:v>9.97392E-11</c:v>
                </c:pt>
                <c:pt idx="1778">
                  <c:v>1.13848E-10</c:v>
                </c:pt>
                <c:pt idx="1779">
                  <c:v>1.13848E-10</c:v>
                </c:pt>
                <c:pt idx="1780">
                  <c:v>1.03763E-10</c:v>
                </c:pt>
                <c:pt idx="1781">
                  <c:v>1.03763E-10</c:v>
                </c:pt>
                <c:pt idx="1782">
                  <c:v>1.0696699999999999E-10</c:v>
                </c:pt>
                <c:pt idx="1783">
                  <c:v>1.0696699999999999E-10</c:v>
                </c:pt>
                <c:pt idx="1784">
                  <c:v>1.01671E-10</c:v>
                </c:pt>
                <c:pt idx="1785">
                  <c:v>1.01671E-10</c:v>
                </c:pt>
                <c:pt idx="1786">
                  <c:v>1.02531E-10</c:v>
                </c:pt>
                <c:pt idx="1787">
                  <c:v>1.02531E-10</c:v>
                </c:pt>
                <c:pt idx="1788">
                  <c:v>1.06612E-10</c:v>
                </c:pt>
                <c:pt idx="1789">
                  <c:v>1.06612E-10</c:v>
                </c:pt>
                <c:pt idx="1790">
                  <c:v>9.4072199999999995E-11</c:v>
                </c:pt>
                <c:pt idx="1791">
                  <c:v>9.4072199999999995E-11</c:v>
                </c:pt>
                <c:pt idx="1792">
                  <c:v>9.7694599999999994E-11</c:v>
                </c:pt>
                <c:pt idx="1793">
                  <c:v>9.7694599999999994E-11</c:v>
                </c:pt>
                <c:pt idx="1794">
                  <c:v>1.0106E-10</c:v>
                </c:pt>
                <c:pt idx="1795">
                  <c:v>1.0106E-10</c:v>
                </c:pt>
                <c:pt idx="1796">
                  <c:v>9.9786099999999996E-11</c:v>
                </c:pt>
                <c:pt idx="1797">
                  <c:v>9.9786099999999996E-11</c:v>
                </c:pt>
                <c:pt idx="1798">
                  <c:v>1.13928E-10</c:v>
                </c:pt>
                <c:pt idx="1799">
                  <c:v>1.13928E-10</c:v>
                </c:pt>
                <c:pt idx="1800">
                  <c:v>9.9049300000000006E-11</c:v>
                </c:pt>
                <c:pt idx="1801">
                  <c:v>9.9049300000000006E-11</c:v>
                </c:pt>
                <c:pt idx="1802">
                  <c:v>1.0489099999999999E-10</c:v>
                </c:pt>
                <c:pt idx="1803">
                  <c:v>1.0489099999999999E-10</c:v>
                </c:pt>
                <c:pt idx="1804">
                  <c:v>1.01558E-10</c:v>
                </c:pt>
                <c:pt idx="1805">
                  <c:v>1.01558E-10</c:v>
                </c:pt>
                <c:pt idx="1806">
                  <c:v>9.8070499999999995E-11</c:v>
                </c:pt>
                <c:pt idx="1807">
                  <c:v>9.8070499999999995E-11</c:v>
                </c:pt>
                <c:pt idx="1808">
                  <c:v>1.0948300000000001E-10</c:v>
                </c:pt>
                <c:pt idx="1809">
                  <c:v>1.0948300000000001E-10</c:v>
                </c:pt>
                <c:pt idx="1810">
                  <c:v>1.04004E-10</c:v>
                </c:pt>
                <c:pt idx="1811">
                  <c:v>1.04004E-10</c:v>
                </c:pt>
                <c:pt idx="1812">
                  <c:v>1.11964E-10</c:v>
                </c:pt>
                <c:pt idx="1813">
                  <c:v>1.11964E-10</c:v>
                </c:pt>
                <c:pt idx="1814">
                  <c:v>9.2437299999999998E-11</c:v>
                </c:pt>
                <c:pt idx="1815">
                  <c:v>9.2437299999999998E-11</c:v>
                </c:pt>
                <c:pt idx="1816">
                  <c:v>1.0742199999999999E-10</c:v>
                </c:pt>
                <c:pt idx="1817">
                  <c:v>1.0742199999999999E-10</c:v>
                </c:pt>
                <c:pt idx="1818">
                  <c:v>9.4794300000000004E-11</c:v>
                </c:pt>
                <c:pt idx="1819">
                  <c:v>9.4794300000000004E-11</c:v>
                </c:pt>
                <c:pt idx="1820">
                  <c:v>9.78315E-11</c:v>
                </c:pt>
                <c:pt idx="1821">
                  <c:v>9.78315E-11</c:v>
                </c:pt>
                <c:pt idx="1822">
                  <c:v>1.01158E-10</c:v>
                </c:pt>
                <c:pt idx="1823">
                  <c:v>1.01158E-10</c:v>
                </c:pt>
                <c:pt idx="1824">
                  <c:v>9.6507300000000003E-11</c:v>
                </c:pt>
                <c:pt idx="1825">
                  <c:v>9.6507300000000003E-11</c:v>
                </c:pt>
                <c:pt idx="1826">
                  <c:v>1.04081E-10</c:v>
                </c:pt>
                <c:pt idx="1827">
                  <c:v>1.04081E-10</c:v>
                </c:pt>
                <c:pt idx="1828">
                  <c:v>9.1073799999999998E-11</c:v>
                </c:pt>
                <c:pt idx="1829">
                  <c:v>9.1073799999999998E-11</c:v>
                </c:pt>
                <c:pt idx="1830">
                  <c:v>8.9424699999999999E-11</c:v>
                </c:pt>
                <c:pt idx="1831">
                  <c:v>8.9424699999999999E-11</c:v>
                </c:pt>
                <c:pt idx="1832">
                  <c:v>9.8937800000000006E-11</c:v>
                </c:pt>
                <c:pt idx="1833">
                  <c:v>9.8937800000000006E-11</c:v>
                </c:pt>
                <c:pt idx="1834">
                  <c:v>9.8402800000000005E-11</c:v>
                </c:pt>
                <c:pt idx="1835">
                  <c:v>9.8402800000000005E-11</c:v>
                </c:pt>
                <c:pt idx="1836">
                  <c:v>9.7501600000000005E-11</c:v>
                </c:pt>
                <c:pt idx="1837">
                  <c:v>9.7501600000000005E-11</c:v>
                </c:pt>
                <c:pt idx="1838">
                  <c:v>9.8055000000000004E-11</c:v>
                </c:pt>
                <c:pt idx="1839">
                  <c:v>9.8055000000000004E-11</c:v>
                </c:pt>
                <c:pt idx="1840">
                  <c:v>1.05188E-10</c:v>
                </c:pt>
                <c:pt idx="1841">
                  <c:v>1.05188E-10</c:v>
                </c:pt>
                <c:pt idx="1842">
                  <c:v>9.3212300000000003E-11</c:v>
                </c:pt>
                <c:pt idx="1843">
                  <c:v>9.3212300000000003E-11</c:v>
                </c:pt>
                <c:pt idx="1844">
                  <c:v>9.7163200000000003E-11</c:v>
                </c:pt>
                <c:pt idx="1845">
                  <c:v>9.7163200000000003E-11</c:v>
                </c:pt>
                <c:pt idx="1846">
                  <c:v>9.8631100000000001E-11</c:v>
                </c:pt>
                <c:pt idx="1847">
                  <c:v>9.8631100000000001E-11</c:v>
                </c:pt>
                <c:pt idx="1848">
                  <c:v>9.7393300000000004E-11</c:v>
                </c:pt>
                <c:pt idx="1849">
                  <c:v>9.7393300000000004E-11</c:v>
                </c:pt>
                <c:pt idx="1850">
                  <c:v>9.7133699999999995E-11</c:v>
                </c:pt>
                <c:pt idx="1851">
                  <c:v>9.7133699999999995E-11</c:v>
                </c:pt>
                <c:pt idx="1852">
                  <c:v>9.0723399999999996E-11</c:v>
                </c:pt>
                <c:pt idx="1853">
                  <c:v>9.0723399999999996E-11</c:v>
                </c:pt>
                <c:pt idx="1854">
                  <c:v>1.12529E-10</c:v>
                </c:pt>
                <c:pt idx="1855">
                  <c:v>1.12529E-10</c:v>
                </c:pt>
                <c:pt idx="1856">
                  <c:v>9.3121000000000006E-11</c:v>
                </c:pt>
                <c:pt idx="1857">
                  <c:v>9.3121000000000006E-11</c:v>
                </c:pt>
                <c:pt idx="1858">
                  <c:v>9.6764400000000004E-11</c:v>
                </c:pt>
                <c:pt idx="1859">
                  <c:v>9.6764400000000004E-11</c:v>
                </c:pt>
                <c:pt idx="1860">
                  <c:v>9.5426200000000004E-11</c:v>
                </c:pt>
                <c:pt idx="1861">
                  <c:v>9.5426200000000004E-11</c:v>
                </c:pt>
                <c:pt idx="1862">
                  <c:v>1.0257E-10</c:v>
                </c:pt>
                <c:pt idx="1863">
                  <c:v>1.0257E-10</c:v>
                </c:pt>
                <c:pt idx="1864">
                  <c:v>9.4454400000000001E-11</c:v>
                </c:pt>
                <c:pt idx="1865">
                  <c:v>9.4454400000000001E-11</c:v>
                </c:pt>
                <c:pt idx="1866">
                  <c:v>9.5673400000000002E-11</c:v>
                </c:pt>
                <c:pt idx="1867">
                  <c:v>9.5673400000000002E-11</c:v>
                </c:pt>
                <c:pt idx="1868">
                  <c:v>1.00182E-10</c:v>
                </c:pt>
                <c:pt idx="1869">
                  <c:v>1.00182E-10</c:v>
                </c:pt>
                <c:pt idx="1870">
                  <c:v>1.01008E-10</c:v>
                </c:pt>
                <c:pt idx="1871">
                  <c:v>1.01008E-10</c:v>
                </c:pt>
                <c:pt idx="1872">
                  <c:v>8.76639E-11</c:v>
                </c:pt>
                <c:pt idx="1873">
                  <c:v>8.76639E-11</c:v>
                </c:pt>
                <c:pt idx="1874">
                  <c:v>8.9370700000000001E-11</c:v>
                </c:pt>
                <c:pt idx="1875">
                  <c:v>8.9370700000000001E-11</c:v>
                </c:pt>
                <c:pt idx="1876">
                  <c:v>9.7818500000000005E-11</c:v>
                </c:pt>
                <c:pt idx="1877">
                  <c:v>9.7818500000000005E-11</c:v>
                </c:pt>
                <c:pt idx="1878">
                  <c:v>9.3083000000000003E-11</c:v>
                </c:pt>
                <c:pt idx="1879">
                  <c:v>9.3083000000000003E-11</c:v>
                </c:pt>
                <c:pt idx="1880">
                  <c:v>1.0468899999999999E-10</c:v>
                </c:pt>
                <c:pt idx="1881">
                  <c:v>1.0468899999999999E-10</c:v>
                </c:pt>
                <c:pt idx="1882">
                  <c:v>9.8027300000000002E-11</c:v>
                </c:pt>
                <c:pt idx="1883">
                  <c:v>9.8027300000000002E-11</c:v>
                </c:pt>
                <c:pt idx="1884">
                  <c:v>9.1722599999999996E-11</c:v>
                </c:pt>
                <c:pt idx="1885">
                  <c:v>9.1722599999999996E-11</c:v>
                </c:pt>
                <c:pt idx="1886">
                  <c:v>9.2568600000000003E-11</c:v>
                </c:pt>
                <c:pt idx="1887">
                  <c:v>9.2568600000000003E-11</c:v>
                </c:pt>
                <c:pt idx="1888">
                  <c:v>9.2137600000000002E-11</c:v>
                </c:pt>
                <c:pt idx="1889">
                  <c:v>9.2137600000000002E-11</c:v>
                </c:pt>
                <c:pt idx="1890">
                  <c:v>9.5891500000000004E-11</c:v>
                </c:pt>
                <c:pt idx="1891">
                  <c:v>9.5891500000000004E-11</c:v>
                </c:pt>
                <c:pt idx="1892">
                  <c:v>9.6074099999999999E-11</c:v>
                </c:pt>
                <c:pt idx="1893">
                  <c:v>9.6074099999999999E-11</c:v>
                </c:pt>
                <c:pt idx="1894">
                  <c:v>9.5331499999999995E-11</c:v>
                </c:pt>
                <c:pt idx="1895">
                  <c:v>9.5331499999999995E-11</c:v>
                </c:pt>
                <c:pt idx="1896">
                  <c:v>9.0399500000000001E-11</c:v>
                </c:pt>
                <c:pt idx="1897">
                  <c:v>9.0399500000000001E-11</c:v>
                </c:pt>
                <c:pt idx="1898">
                  <c:v>1.07278E-10</c:v>
                </c:pt>
                <c:pt idx="1899">
                  <c:v>1.07278E-10</c:v>
                </c:pt>
                <c:pt idx="1900">
                  <c:v>9.3864499999999999E-11</c:v>
                </c:pt>
                <c:pt idx="1901">
                  <c:v>9.3864499999999999E-11</c:v>
                </c:pt>
                <c:pt idx="1902">
                  <c:v>9.4106499999999994E-11</c:v>
                </c:pt>
                <c:pt idx="1903">
                  <c:v>9.4106499999999994E-11</c:v>
                </c:pt>
                <c:pt idx="1904">
                  <c:v>9.5382900000000005E-11</c:v>
                </c:pt>
                <c:pt idx="1905">
                  <c:v>9.5382900000000005E-11</c:v>
                </c:pt>
                <c:pt idx="1906">
                  <c:v>1.01283E-10</c:v>
                </c:pt>
                <c:pt idx="1907">
                  <c:v>1.01283E-10</c:v>
                </c:pt>
                <c:pt idx="1908">
                  <c:v>1.0497E-10</c:v>
                </c:pt>
                <c:pt idx="1909">
                  <c:v>1.0497E-10</c:v>
                </c:pt>
                <c:pt idx="1910">
                  <c:v>9.3692600000000003E-11</c:v>
                </c:pt>
                <c:pt idx="1911">
                  <c:v>9.3692600000000003E-11</c:v>
                </c:pt>
                <c:pt idx="1912">
                  <c:v>9.7786599999999995E-11</c:v>
                </c:pt>
                <c:pt idx="1913">
                  <c:v>9.7786599999999995E-11</c:v>
                </c:pt>
                <c:pt idx="1914">
                  <c:v>9.5690600000000005E-11</c:v>
                </c:pt>
                <c:pt idx="1915">
                  <c:v>9.5690600000000005E-11</c:v>
                </c:pt>
                <c:pt idx="1916">
                  <c:v>8.9437600000000001E-11</c:v>
                </c:pt>
                <c:pt idx="1917">
                  <c:v>8.9437600000000001E-11</c:v>
                </c:pt>
                <c:pt idx="1918">
                  <c:v>9.3292E-11</c:v>
                </c:pt>
                <c:pt idx="1919">
                  <c:v>9.3292E-11</c:v>
                </c:pt>
                <c:pt idx="1920">
                  <c:v>9.6793600000000006E-11</c:v>
                </c:pt>
                <c:pt idx="1921">
                  <c:v>9.6793600000000006E-11</c:v>
                </c:pt>
                <c:pt idx="1922">
                  <c:v>9.0251699999999998E-11</c:v>
                </c:pt>
                <c:pt idx="1923">
                  <c:v>9.0251699999999998E-11</c:v>
                </c:pt>
                <c:pt idx="1924">
                  <c:v>1.03724E-10</c:v>
                </c:pt>
                <c:pt idx="1925">
                  <c:v>1.03724E-10</c:v>
                </c:pt>
                <c:pt idx="1926">
                  <c:v>9.6774900000000004E-11</c:v>
                </c:pt>
                <c:pt idx="1927">
                  <c:v>9.6774900000000004E-11</c:v>
                </c:pt>
                <c:pt idx="1928">
                  <c:v>9.6963800000000003E-11</c:v>
                </c:pt>
                <c:pt idx="1929">
                  <c:v>9.6963800000000003E-11</c:v>
                </c:pt>
                <c:pt idx="1930">
                  <c:v>9.8227200000000005E-11</c:v>
                </c:pt>
                <c:pt idx="1931">
                  <c:v>9.8227200000000005E-11</c:v>
                </c:pt>
                <c:pt idx="1932">
                  <c:v>1.0444499999999999E-10</c:v>
                </c:pt>
                <c:pt idx="1933">
                  <c:v>1.0444499999999999E-10</c:v>
                </c:pt>
                <c:pt idx="1934">
                  <c:v>8.5869799999999997E-11</c:v>
                </c:pt>
                <c:pt idx="1935">
                  <c:v>8.5869799999999997E-11</c:v>
                </c:pt>
                <c:pt idx="1936">
                  <c:v>9.5287700000000005E-11</c:v>
                </c:pt>
                <c:pt idx="1937">
                  <c:v>9.5287700000000005E-11</c:v>
                </c:pt>
                <c:pt idx="1938">
                  <c:v>9.4481200000000001E-11</c:v>
                </c:pt>
                <c:pt idx="1939">
                  <c:v>9.4481200000000001E-11</c:v>
                </c:pt>
                <c:pt idx="1940">
                  <c:v>9.2246100000000002E-11</c:v>
                </c:pt>
                <c:pt idx="1941">
                  <c:v>9.2246100000000002E-11</c:v>
                </c:pt>
                <c:pt idx="1942">
                  <c:v>1.01518E-10</c:v>
                </c:pt>
                <c:pt idx="1943">
                  <c:v>1.01518E-10</c:v>
                </c:pt>
                <c:pt idx="1944">
                  <c:v>8.4316600000000001E-11</c:v>
                </c:pt>
                <c:pt idx="1945">
                  <c:v>8.4316600000000001E-11</c:v>
                </c:pt>
                <c:pt idx="1946">
                  <c:v>8.6306099999999995E-11</c:v>
                </c:pt>
                <c:pt idx="1947">
                  <c:v>8.6306099999999995E-11</c:v>
                </c:pt>
                <c:pt idx="1948">
                  <c:v>9.1490199999999998E-11</c:v>
                </c:pt>
                <c:pt idx="1949">
                  <c:v>9.1490199999999998E-11</c:v>
                </c:pt>
                <c:pt idx="1950">
                  <c:v>8.7870999999999998E-11</c:v>
                </c:pt>
                <c:pt idx="1951">
                  <c:v>8.7870999999999998E-11</c:v>
                </c:pt>
                <c:pt idx="1952">
                  <c:v>9.5401599999999994E-11</c:v>
                </c:pt>
                <c:pt idx="1953">
                  <c:v>9.5401599999999994E-11</c:v>
                </c:pt>
                <c:pt idx="1954">
                  <c:v>9.5678600000000006E-11</c:v>
                </c:pt>
                <c:pt idx="1955">
                  <c:v>9.5678600000000006E-11</c:v>
                </c:pt>
                <c:pt idx="1956">
                  <c:v>8.4593200000000001E-11</c:v>
                </c:pt>
                <c:pt idx="1957">
                  <c:v>8.4593200000000001E-11</c:v>
                </c:pt>
                <c:pt idx="1958">
                  <c:v>8.7092599999999995E-11</c:v>
                </c:pt>
                <c:pt idx="1959">
                  <c:v>8.7092599999999995E-11</c:v>
                </c:pt>
                <c:pt idx="1960">
                  <c:v>8.9194199999999999E-11</c:v>
                </c:pt>
                <c:pt idx="1961">
                  <c:v>8.9194199999999999E-11</c:v>
                </c:pt>
                <c:pt idx="1962">
                  <c:v>1.0948000000000001E-10</c:v>
                </c:pt>
                <c:pt idx="1963">
                  <c:v>1.0948000000000001E-10</c:v>
                </c:pt>
                <c:pt idx="1964">
                  <c:v>9.5367799999999999E-11</c:v>
                </c:pt>
                <c:pt idx="1965">
                  <c:v>9.5367799999999999E-11</c:v>
                </c:pt>
                <c:pt idx="1966">
                  <c:v>9.1169799999999995E-11</c:v>
                </c:pt>
                <c:pt idx="1967">
                  <c:v>9.1169799999999995E-11</c:v>
                </c:pt>
                <c:pt idx="1968">
                  <c:v>8.8509800000000001E-11</c:v>
                </c:pt>
                <c:pt idx="1969">
                  <c:v>8.8509800000000001E-11</c:v>
                </c:pt>
                <c:pt idx="1970">
                  <c:v>8.0711400000000005E-11</c:v>
                </c:pt>
                <c:pt idx="1971">
                  <c:v>8.0711400000000005E-11</c:v>
                </c:pt>
                <c:pt idx="1972">
                  <c:v>8.9131200000000001E-11</c:v>
                </c:pt>
                <c:pt idx="1973">
                  <c:v>8.9131200000000001E-11</c:v>
                </c:pt>
                <c:pt idx="1974">
                  <c:v>9.1168700000000006E-11</c:v>
                </c:pt>
                <c:pt idx="1975">
                  <c:v>9.1168700000000006E-11</c:v>
                </c:pt>
                <c:pt idx="1976">
                  <c:v>8.9185100000000006E-11</c:v>
                </c:pt>
                <c:pt idx="1977">
                  <c:v>8.9185100000000006E-11</c:v>
                </c:pt>
                <c:pt idx="1978">
                  <c:v>8.8846599999999997E-11</c:v>
                </c:pt>
                <c:pt idx="1979">
                  <c:v>8.8846599999999997E-11</c:v>
                </c:pt>
                <c:pt idx="1980">
                  <c:v>8.7938600000000002E-11</c:v>
                </c:pt>
                <c:pt idx="1981">
                  <c:v>8.7938600000000002E-11</c:v>
                </c:pt>
                <c:pt idx="1982">
                  <c:v>8.5401899999999995E-11</c:v>
                </c:pt>
                <c:pt idx="1983">
                  <c:v>8.5401899999999995E-11</c:v>
                </c:pt>
                <c:pt idx="1984">
                  <c:v>1.0098E-10</c:v>
                </c:pt>
                <c:pt idx="1985">
                  <c:v>1.0098E-10</c:v>
                </c:pt>
                <c:pt idx="1986">
                  <c:v>1.02623E-10</c:v>
                </c:pt>
                <c:pt idx="1987">
                  <c:v>1.02623E-10</c:v>
                </c:pt>
                <c:pt idx="1988">
                  <c:v>1.00122E-10</c:v>
                </c:pt>
                <c:pt idx="1989">
                  <c:v>1.00122E-10</c:v>
                </c:pt>
                <c:pt idx="1990">
                  <c:v>1.0268E-10</c:v>
                </c:pt>
                <c:pt idx="1991">
                  <c:v>1.0268E-10</c:v>
                </c:pt>
                <c:pt idx="1992">
                  <c:v>9.9074100000000002E-11</c:v>
                </c:pt>
                <c:pt idx="1993">
                  <c:v>9.9074100000000002E-11</c:v>
                </c:pt>
                <c:pt idx="1994">
                  <c:v>9.1455300000000001E-11</c:v>
                </c:pt>
                <c:pt idx="1995">
                  <c:v>9.1455300000000001E-11</c:v>
                </c:pt>
                <c:pt idx="1996">
                  <c:v>9.1180999999999998E-11</c:v>
                </c:pt>
                <c:pt idx="1997">
                  <c:v>9.1180999999999998E-11</c:v>
                </c:pt>
                <c:pt idx="1998">
                  <c:v>8.8715799999999997E-11</c:v>
                </c:pt>
                <c:pt idx="1999">
                  <c:v>8.8715799999999997E-11</c:v>
                </c:pt>
                <c:pt idx="2000">
                  <c:v>8.7702100000000002E-11</c:v>
                </c:pt>
                <c:pt idx="2001">
                  <c:v>8.7702100000000002E-11</c:v>
                </c:pt>
                <c:pt idx="2002">
                  <c:v>9.5272599999999999E-11</c:v>
                </c:pt>
                <c:pt idx="2003">
                  <c:v>9.5272599999999999E-11</c:v>
                </c:pt>
                <c:pt idx="2004">
                  <c:v>8.8929300000000006E-11</c:v>
                </c:pt>
                <c:pt idx="2005">
                  <c:v>8.8929300000000006E-11</c:v>
                </c:pt>
                <c:pt idx="2006">
                  <c:v>9.0088000000000005E-11</c:v>
                </c:pt>
                <c:pt idx="2007">
                  <c:v>9.0088000000000005E-11</c:v>
                </c:pt>
                <c:pt idx="2008">
                  <c:v>8.5887799999999997E-11</c:v>
                </c:pt>
                <c:pt idx="2009">
                  <c:v>8.5887799999999997E-11</c:v>
                </c:pt>
                <c:pt idx="2010">
                  <c:v>9.4791300000000004E-11</c:v>
                </c:pt>
                <c:pt idx="2011">
                  <c:v>9.4791300000000004E-11</c:v>
                </c:pt>
                <c:pt idx="2012">
                  <c:v>1.02326E-10</c:v>
                </c:pt>
                <c:pt idx="2013">
                  <c:v>1.02326E-10</c:v>
                </c:pt>
                <c:pt idx="2014">
                  <c:v>8.6794799999999997E-11</c:v>
                </c:pt>
                <c:pt idx="2015">
                  <c:v>8.6794799999999997E-11</c:v>
                </c:pt>
                <c:pt idx="2016">
                  <c:v>9.8094000000000003E-11</c:v>
                </c:pt>
                <c:pt idx="2017">
                  <c:v>9.8094000000000003E-11</c:v>
                </c:pt>
                <c:pt idx="2018">
                  <c:v>8.8329799999999995E-11</c:v>
                </c:pt>
                <c:pt idx="2019">
                  <c:v>8.8329799999999995E-11</c:v>
                </c:pt>
                <c:pt idx="2020">
                  <c:v>7.7247099999999998E-11</c:v>
                </c:pt>
                <c:pt idx="2021">
                  <c:v>7.7247099999999998E-11</c:v>
                </c:pt>
                <c:pt idx="2022">
                  <c:v>8.5004599999999997E-11</c:v>
                </c:pt>
                <c:pt idx="2023">
                  <c:v>8.5004599999999997E-11</c:v>
                </c:pt>
                <c:pt idx="2024">
                  <c:v>9.6709199999999998E-11</c:v>
                </c:pt>
                <c:pt idx="2025">
                  <c:v>9.6709199999999998E-11</c:v>
                </c:pt>
                <c:pt idx="2026">
                  <c:v>9.5693800000000004E-11</c:v>
                </c:pt>
                <c:pt idx="2027">
                  <c:v>9.5693800000000004E-11</c:v>
                </c:pt>
                <c:pt idx="2028">
                  <c:v>8.9842399999999999E-11</c:v>
                </c:pt>
                <c:pt idx="2029">
                  <c:v>8.9842399999999999E-11</c:v>
                </c:pt>
                <c:pt idx="2030">
                  <c:v>9.3411900000000002E-11</c:v>
                </c:pt>
                <c:pt idx="2031">
                  <c:v>9.3411900000000002E-11</c:v>
                </c:pt>
                <c:pt idx="2032">
                  <c:v>9.1430700000000005E-11</c:v>
                </c:pt>
                <c:pt idx="2033">
                  <c:v>9.1430700000000005E-11</c:v>
                </c:pt>
                <c:pt idx="2034">
                  <c:v>9.8958199999999995E-11</c:v>
                </c:pt>
                <c:pt idx="2035">
                  <c:v>9.8958199999999995E-11</c:v>
                </c:pt>
                <c:pt idx="2036">
                  <c:v>8.29087E-11</c:v>
                </c:pt>
                <c:pt idx="2037">
                  <c:v>8.29087E-11</c:v>
                </c:pt>
                <c:pt idx="2038">
                  <c:v>8.7753299999999999E-11</c:v>
                </c:pt>
                <c:pt idx="2039">
                  <c:v>8.7753299999999999E-11</c:v>
                </c:pt>
                <c:pt idx="2040">
                  <c:v>8.7337400000000004E-11</c:v>
                </c:pt>
                <c:pt idx="2041">
                  <c:v>8.7337400000000004E-11</c:v>
                </c:pt>
                <c:pt idx="2042">
                  <c:v>8.6534000000000006E-11</c:v>
                </c:pt>
                <c:pt idx="2043">
                  <c:v>8.6534000000000006E-11</c:v>
                </c:pt>
                <c:pt idx="2044">
                  <c:v>9.1246599999999997E-11</c:v>
                </c:pt>
                <c:pt idx="2045">
                  <c:v>9.1246599999999997E-11</c:v>
                </c:pt>
                <c:pt idx="2046">
                  <c:v>9.0614800000000003E-11</c:v>
                </c:pt>
                <c:pt idx="2047">
                  <c:v>9.0614800000000003E-11</c:v>
                </c:pt>
                <c:pt idx="2048">
                  <c:v>8.6700800000000005E-11</c:v>
                </c:pt>
                <c:pt idx="2049">
                  <c:v>8.6700800000000005E-11</c:v>
                </c:pt>
                <c:pt idx="2050">
                  <c:v>8.5925400000000001E-11</c:v>
                </c:pt>
                <c:pt idx="2051">
                  <c:v>8.5925400000000001E-11</c:v>
                </c:pt>
                <c:pt idx="2052">
                  <c:v>9.1345600000000006E-11</c:v>
                </c:pt>
                <c:pt idx="2053">
                  <c:v>9.1345600000000006E-11</c:v>
                </c:pt>
                <c:pt idx="2054">
                  <c:v>8.4807200000000002E-11</c:v>
                </c:pt>
                <c:pt idx="2055">
                  <c:v>8.4807200000000002E-11</c:v>
                </c:pt>
                <c:pt idx="2056">
                  <c:v>8.4218499999999995E-11</c:v>
                </c:pt>
                <c:pt idx="2057">
                  <c:v>8.4218499999999995E-11</c:v>
                </c:pt>
                <c:pt idx="2058">
                  <c:v>8.7947000000000004E-11</c:v>
                </c:pt>
                <c:pt idx="2059">
                  <c:v>8.7947000000000004E-11</c:v>
                </c:pt>
                <c:pt idx="2060">
                  <c:v>9.2566999999999997E-11</c:v>
                </c:pt>
                <c:pt idx="2061">
                  <c:v>9.2566999999999997E-11</c:v>
                </c:pt>
                <c:pt idx="2062">
                  <c:v>9.0467900000000001E-11</c:v>
                </c:pt>
                <c:pt idx="2063">
                  <c:v>9.0467900000000001E-11</c:v>
                </c:pt>
                <c:pt idx="2064">
                  <c:v>8.2109699999999996E-11</c:v>
                </c:pt>
                <c:pt idx="2065">
                  <c:v>8.2109699999999996E-11</c:v>
                </c:pt>
                <c:pt idx="2066">
                  <c:v>8.2226900000000004E-11</c:v>
                </c:pt>
                <c:pt idx="2067">
                  <c:v>8.2226900000000004E-11</c:v>
                </c:pt>
                <c:pt idx="2068">
                  <c:v>8.7201000000000002E-11</c:v>
                </c:pt>
                <c:pt idx="2069">
                  <c:v>8.7201000000000002E-11</c:v>
                </c:pt>
                <c:pt idx="2070">
                  <c:v>8.5647599999999994E-11</c:v>
                </c:pt>
                <c:pt idx="2071">
                  <c:v>8.5647599999999994E-11</c:v>
                </c:pt>
                <c:pt idx="2072">
                  <c:v>8.3726300000000001E-11</c:v>
                </c:pt>
                <c:pt idx="2073">
                  <c:v>8.3726300000000001E-11</c:v>
                </c:pt>
                <c:pt idx="2074">
                  <c:v>8.8263599999999998E-11</c:v>
                </c:pt>
                <c:pt idx="2075">
                  <c:v>8.8263599999999998E-11</c:v>
                </c:pt>
                <c:pt idx="2076">
                  <c:v>8.2259900000000003E-11</c:v>
                </c:pt>
                <c:pt idx="2077">
                  <c:v>8.2259900000000003E-11</c:v>
                </c:pt>
                <c:pt idx="2078">
                  <c:v>9.5839699999999997E-11</c:v>
                </c:pt>
                <c:pt idx="2079">
                  <c:v>9.5839699999999997E-11</c:v>
                </c:pt>
                <c:pt idx="2080">
                  <c:v>8.3287099999999997E-11</c:v>
                </c:pt>
                <c:pt idx="2081">
                  <c:v>8.3287099999999997E-11</c:v>
                </c:pt>
                <c:pt idx="2082">
                  <c:v>7.9800300000000004E-11</c:v>
                </c:pt>
                <c:pt idx="2083">
                  <c:v>7.9800300000000004E-11</c:v>
                </c:pt>
                <c:pt idx="2084">
                  <c:v>8.8810500000000006E-11</c:v>
                </c:pt>
                <c:pt idx="2085">
                  <c:v>8.8810500000000006E-11</c:v>
                </c:pt>
                <c:pt idx="2086">
                  <c:v>8.4610099999999999E-11</c:v>
                </c:pt>
                <c:pt idx="2087">
                  <c:v>8.4610099999999999E-11</c:v>
                </c:pt>
                <c:pt idx="2088">
                  <c:v>8.7827300000000001E-11</c:v>
                </c:pt>
                <c:pt idx="2089">
                  <c:v>8.7827300000000001E-11</c:v>
                </c:pt>
                <c:pt idx="2090">
                  <c:v>9.2683300000000002E-11</c:v>
                </c:pt>
                <c:pt idx="2091">
                  <c:v>9.2683300000000002E-11</c:v>
                </c:pt>
                <c:pt idx="2092">
                  <c:v>8.3421400000000002E-11</c:v>
                </c:pt>
                <c:pt idx="2093">
                  <c:v>8.3421400000000002E-11</c:v>
                </c:pt>
                <c:pt idx="2094">
                  <c:v>8.71317E-11</c:v>
                </c:pt>
                <c:pt idx="2095">
                  <c:v>8.71317E-11</c:v>
                </c:pt>
                <c:pt idx="2096">
                  <c:v>8.8034700000000004E-11</c:v>
                </c:pt>
                <c:pt idx="2097">
                  <c:v>8.8034700000000004E-11</c:v>
                </c:pt>
                <c:pt idx="2098">
                  <c:v>8.3163E-11</c:v>
                </c:pt>
                <c:pt idx="2099">
                  <c:v>8.3163E-11</c:v>
                </c:pt>
                <c:pt idx="2100">
                  <c:v>8.7518499999999999E-11</c:v>
                </c:pt>
                <c:pt idx="2101">
                  <c:v>8.7518499999999999E-11</c:v>
                </c:pt>
                <c:pt idx="2102">
                  <c:v>9.1413599999999995E-11</c:v>
                </c:pt>
                <c:pt idx="2103">
                  <c:v>9.1413599999999995E-11</c:v>
                </c:pt>
                <c:pt idx="2104">
                  <c:v>7.9107399999999997E-11</c:v>
                </c:pt>
                <c:pt idx="2105">
                  <c:v>7.9107399999999997E-11</c:v>
                </c:pt>
                <c:pt idx="2106">
                  <c:v>8.8946000000000005E-11</c:v>
                </c:pt>
                <c:pt idx="2107">
                  <c:v>8.8946000000000005E-11</c:v>
                </c:pt>
                <c:pt idx="2108">
                  <c:v>8.8030099999999998E-11</c:v>
                </c:pt>
                <c:pt idx="2109">
                  <c:v>8.8030099999999998E-11</c:v>
                </c:pt>
                <c:pt idx="2110">
                  <c:v>9.3406499999999999E-11</c:v>
                </c:pt>
                <c:pt idx="2111">
                  <c:v>9.3406499999999999E-11</c:v>
                </c:pt>
                <c:pt idx="2112">
                  <c:v>8.2054300000000004E-11</c:v>
                </c:pt>
                <c:pt idx="2113">
                  <c:v>8.2054300000000004E-11</c:v>
                </c:pt>
                <c:pt idx="2114">
                  <c:v>8.0738600000000003E-11</c:v>
                </c:pt>
                <c:pt idx="2115">
                  <c:v>8.0738600000000003E-11</c:v>
                </c:pt>
                <c:pt idx="2116">
                  <c:v>8.5907999999999999E-11</c:v>
                </c:pt>
                <c:pt idx="2117">
                  <c:v>8.5907999999999999E-11</c:v>
                </c:pt>
                <c:pt idx="2118">
                  <c:v>7.8469200000000005E-11</c:v>
                </c:pt>
                <c:pt idx="2119">
                  <c:v>7.8469200000000005E-11</c:v>
                </c:pt>
                <c:pt idx="2120">
                  <c:v>7.9419199999999999E-11</c:v>
                </c:pt>
                <c:pt idx="2121">
                  <c:v>7.9419199999999999E-11</c:v>
                </c:pt>
                <c:pt idx="2122">
                  <c:v>8.6149999999999995E-11</c:v>
                </c:pt>
                <c:pt idx="2123">
                  <c:v>8.6149999999999995E-11</c:v>
                </c:pt>
                <c:pt idx="2124">
                  <c:v>8.1739500000000002E-11</c:v>
                </c:pt>
                <c:pt idx="2125">
                  <c:v>8.1739500000000002E-11</c:v>
                </c:pt>
                <c:pt idx="2126">
                  <c:v>7.6905200000000004E-11</c:v>
                </c:pt>
                <c:pt idx="2127">
                  <c:v>7.6905200000000004E-11</c:v>
                </c:pt>
                <c:pt idx="2128">
                  <c:v>7.715E-11</c:v>
                </c:pt>
                <c:pt idx="2129">
                  <c:v>7.715E-11</c:v>
                </c:pt>
                <c:pt idx="2130">
                  <c:v>9.3612800000000001E-11</c:v>
                </c:pt>
                <c:pt idx="2131">
                  <c:v>9.3612800000000001E-11</c:v>
                </c:pt>
                <c:pt idx="2132">
                  <c:v>8.1392899999999997E-11</c:v>
                </c:pt>
                <c:pt idx="2133">
                  <c:v>8.1392899999999997E-11</c:v>
                </c:pt>
                <c:pt idx="2134">
                  <c:v>8.4440699999999998E-11</c:v>
                </c:pt>
                <c:pt idx="2135">
                  <c:v>8.4440699999999998E-11</c:v>
                </c:pt>
                <c:pt idx="2136">
                  <c:v>8.8126299999999994E-11</c:v>
                </c:pt>
                <c:pt idx="2137">
                  <c:v>8.8126299999999994E-11</c:v>
                </c:pt>
                <c:pt idx="2138">
                  <c:v>7.3035100000000002E-11</c:v>
                </c:pt>
                <c:pt idx="2139">
                  <c:v>7.3035100000000002E-11</c:v>
                </c:pt>
                <c:pt idx="2140">
                  <c:v>9.6386200000000006E-11</c:v>
                </c:pt>
                <c:pt idx="2141">
                  <c:v>9.6386200000000006E-11</c:v>
                </c:pt>
                <c:pt idx="2142">
                  <c:v>8.7197400000000005E-11</c:v>
                </c:pt>
                <c:pt idx="2143">
                  <c:v>8.7197400000000005E-11</c:v>
                </c:pt>
                <c:pt idx="2144">
                  <c:v>8.6430499999999997E-11</c:v>
                </c:pt>
                <c:pt idx="2145">
                  <c:v>8.6430499999999997E-11</c:v>
                </c:pt>
                <c:pt idx="2146">
                  <c:v>8.5628099999999995E-11</c:v>
                </c:pt>
                <c:pt idx="2147">
                  <c:v>8.5628099999999995E-11</c:v>
                </c:pt>
                <c:pt idx="2148">
                  <c:v>7.6478100000000005E-11</c:v>
                </c:pt>
                <c:pt idx="2149">
                  <c:v>7.6478100000000005E-11</c:v>
                </c:pt>
                <c:pt idx="2150">
                  <c:v>8.5332899999999998E-11</c:v>
                </c:pt>
                <c:pt idx="2151">
                  <c:v>8.5332899999999998E-11</c:v>
                </c:pt>
                <c:pt idx="2152">
                  <c:v>8.3334699999999997E-11</c:v>
                </c:pt>
                <c:pt idx="2153">
                  <c:v>8.3334699999999997E-11</c:v>
                </c:pt>
                <c:pt idx="2154">
                  <c:v>7.9383900000000004E-11</c:v>
                </c:pt>
                <c:pt idx="2155">
                  <c:v>7.9383900000000004E-11</c:v>
                </c:pt>
                <c:pt idx="2156">
                  <c:v>9.2401400000000006E-11</c:v>
                </c:pt>
                <c:pt idx="2157">
                  <c:v>9.2401400000000006E-11</c:v>
                </c:pt>
                <c:pt idx="2158">
                  <c:v>8.5006699999999994E-11</c:v>
                </c:pt>
                <c:pt idx="2159">
                  <c:v>8.5006699999999994E-11</c:v>
                </c:pt>
                <c:pt idx="2160">
                  <c:v>8.1581300000000005E-11</c:v>
                </c:pt>
                <c:pt idx="2161">
                  <c:v>8.1581300000000005E-11</c:v>
                </c:pt>
                <c:pt idx="2162">
                  <c:v>8.9078799999999996E-11</c:v>
                </c:pt>
                <c:pt idx="2163">
                  <c:v>8.9078799999999996E-11</c:v>
                </c:pt>
                <c:pt idx="2164">
                  <c:v>8.2761200000000002E-11</c:v>
                </c:pt>
                <c:pt idx="2165">
                  <c:v>8.2761200000000002E-11</c:v>
                </c:pt>
                <c:pt idx="2166">
                  <c:v>8.7413999999999994E-11</c:v>
                </c:pt>
                <c:pt idx="2167">
                  <c:v>8.7413999999999994E-11</c:v>
                </c:pt>
                <c:pt idx="2168">
                  <c:v>8.6550599999999998E-11</c:v>
                </c:pt>
                <c:pt idx="2169">
                  <c:v>8.6550599999999998E-11</c:v>
                </c:pt>
                <c:pt idx="2170">
                  <c:v>8.5447599999999997E-11</c:v>
                </c:pt>
                <c:pt idx="2171">
                  <c:v>8.5447599999999997E-11</c:v>
                </c:pt>
                <c:pt idx="2172">
                  <c:v>8.4802100000000004E-11</c:v>
                </c:pt>
                <c:pt idx="2173">
                  <c:v>8.4802100000000004E-11</c:v>
                </c:pt>
                <c:pt idx="2174">
                  <c:v>8.4258100000000003E-11</c:v>
                </c:pt>
                <c:pt idx="2175">
                  <c:v>8.4258100000000003E-11</c:v>
                </c:pt>
                <c:pt idx="2176">
                  <c:v>7.7541600000000004E-11</c:v>
                </c:pt>
                <c:pt idx="2177">
                  <c:v>7.7541600000000004E-11</c:v>
                </c:pt>
                <c:pt idx="2178">
                  <c:v>7.3803400000000004E-11</c:v>
                </c:pt>
                <c:pt idx="2179">
                  <c:v>7.3803400000000004E-11</c:v>
                </c:pt>
                <c:pt idx="2180">
                  <c:v>8.2226099999999994E-11</c:v>
                </c:pt>
                <c:pt idx="2181">
                  <c:v>8.2226099999999994E-11</c:v>
                </c:pt>
                <c:pt idx="2182">
                  <c:v>8.9922799999999999E-11</c:v>
                </c:pt>
                <c:pt idx="2183">
                  <c:v>8.9922799999999999E-11</c:v>
                </c:pt>
                <c:pt idx="2184">
                  <c:v>8.0159900000000005E-11</c:v>
                </c:pt>
                <c:pt idx="2185">
                  <c:v>8.0159900000000005E-11</c:v>
                </c:pt>
                <c:pt idx="2186">
                  <c:v>8.5596799999999995E-11</c:v>
                </c:pt>
                <c:pt idx="2187">
                  <c:v>8.5596799999999995E-11</c:v>
                </c:pt>
                <c:pt idx="2188">
                  <c:v>9.1590000000000004E-11</c:v>
                </c:pt>
                <c:pt idx="2189">
                  <c:v>9.1590000000000004E-11</c:v>
                </c:pt>
                <c:pt idx="2190">
                  <c:v>8.4650500000000004E-11</c:v>
                </c:pt>
                <c:pt idx="2191">
                  <c:v>8.4650500000000004E-11</c:v>
                </c:pt>
                <c:pt idx="2192">
                  <c:v>7.9984599999999997E-11</c:v>
                </c:pt>
                <c:pt idx="2193">
                  <c:v>7.9984599999999997E-11</c:v>
                </c:pt>
                <c:pt idx="2194">
                  <c:v>8.1984499999999997E-11</c:v>
                </c:pt>
                <c:pt idx="2195">
                  <c:v>8.1984499999999997E-11</c:v>
                </c:pt>
                <c:pt idx="2196">
                  <c:v>8.9471300000000003E-11</c:v>
                </c:pt>
                <c:pt idx="2197">
                  <c:v>8.9471300000000003E-11</c:v>
                </c:pt>
                <c:pt idx="2198">
                  <c:v>8.2005499999999997E-11</c:v>
                </c:pt>
                <c:pt idx="2199">
                  <c:v>8.2005499999999997E-11</c:v>
                </c:pt>
                <c:pt idx="2200">
                  <c:v>7.2667000000000006E-11</c:v>
                </c:pt>
                <c:pt idx="2201">
                  <c:v>7.2667000000000006E-11</c:v>
                </c:pt>
                <c:pt idx="2202">
                  <c:v>8.55718E-11</c:v>
                </c:pt>
                <c:pt idx="2203">
                  <c:v>8.55718E-11</c:v>
                </c:pt>
                <c:pt idx="2204">
                  <c:v>8.59912E-11</c:v>
                </c:pt>
                <c:pt idx="2205">
                  <c:v>8.59912E-11</c:v>
                </c:pt>
                <c:pt idx="2206">
                  <c:v>8.1680899999999999E-11</c:v>
                </c:pt>
                <c:pt idx="2207">
                  <c:v>8.1680899999999999E-11</c:v>
                </c:pt>
                <c:pt idx="2208">
                  <c:v>7.8501800000000005E-11</c:v>
                </c:pt>
                <c:pt idx="2209">
                  <c:v>7.8501800000000005E-11</c:v>
                </c:pt>
                <c:pt idx="2210">
                  <c:v>8.0112700000000003E-11</c:v>
                </c:pt>
                <c:pt idx="2211">
                  <c:v>8.0112700000000003E-11</c:v>
                </c:pt>
                <c:pt idx="2212">
                  <c:v>8.5643099999999994E-11</c:v>
                </c:pt>
                <c:pt idx="2213">
                  <c:v>8.5643099999999994E-11</c:v>
                </c:pt>
                <c:pt idx="2214">
                  <c:v>8.2054599999999997E-11</c:v>
                </c:pt>
                <c:pt idx="2215">
                  <c:v>8.2054599999999997E-11</c:v>
                </c:pt>
                <c:pt idx="2216">
                  <c:v>8.1659100000000003E-11</c:v>
                </c:pt>
                <c:pt idx="2217">
                  <c:v>8.1659100000000003E-11</c:v>
                </c:pt>
                <c:pt idx="2218">
                  <c:v>7.7486500000000004E-11</c:v>
                </c:pt>
                <c:pt idx="2219">
                  <c:v>7.7486500000000004E-11</c:v>
                </c:pt>
                <c:pt idx="2220">
                  <c:v>8.7252599999999998E-11</c:v>
                </c:pt>
                <c:pt idx="2221">
                  <c:v>8.7252599999999998E-11</c:v>
                </c:pt>
                <c:pt idx="2222">
                  <c:v>8.4764800000000005E-11</c:v>
                </c:pt>
                <c:pt idx="2223">
                  <c:v>8.4764800000000005E-11</c:v>
                </c:pt>
                <c:pt idx="2224">
                  <c:v>8.0417299999999997E-11</c:v>
                </c:pt>
                <c:pt idx="2225">
                  <c:v>8.0417299999999997E-11</c:v>
                </c:pt>
                <c:pt idx="2226">
                  <c:v>8.1438799999999997E-11</c:v>
                </c:pt>
                <c:pt idx="2227">
                  <c:v>8.1438799999999997E-11</c:v>
                </c:pt>
                <c:pt idx="2228">
                  <c:v>8.7511999999999995E-11</c:v>
                </c:pt>
                <c:pt idx="2229">
                  <c:v>8.7511999999999995E-11</c:v>
                </c:pt>
                <c:pt idx="2230">
                  <c:v>7.8426799999999995E-11</c:v>
                </c:pt>
                <c:pt idx="2231">
                  <c:v>7.8426799999999995E-11</c:v>
                </c:pt>
                <c:pt idx="2232">
                  <c:v>8.7555999999999997E-11</c:v>
                </c:pt>
                <c:pt idx="2233">
                  <c:v>8.7555999999999997E-11</c:v>
                </c:pt>
                <c:pt idx="2234">
                  <c:v>8.1403999999999994E-11</c:v>
                </c:pt>
                <c:pt idx="2235">
                  <c:v>8.1403999999999994E-11</c:v>
                </c:pt>
                <c:pt idx="2236">
                  <c:v>8.4601099999999999E-11</c:v>
                </c:pt>
                <c:pt idx="2237">
                  <c:v>8.4601099999999999E-11</c:v>
                </c:pt>
                <c:pt idx="2238">
                  <c:v>8.3248400000000004E-11</c:v>
                </c:pt>
                <c:pt idx="2239">
                  <c:v>8.3248400000000004E-11</c:v>
                </c:pt>
                <c:pt idx="2240">
                  <c:v>8.5261200000000006E-11</c:v>
                </c:pt>
                <c:pt idx="2241">
                  <c:v>8.5261200000000006E-11</c:v>
                </c:pt>
                <c:pt idx="2242">
                  <c:v>8.1787300000000001E-11</c:v>
                </c:pt>
                <c:pt idx="2243">
                  <c:v>8.1787300000000001E-11</c:v>
                </c:pt>
                <c:pt idx="2244">
                  <c:v>7.5368799999999999E-11</c:v>
                </c:pt>
                <c:pt idx="2245">
                  <c:v>7.5368799999999999E-11</c:v>
                </c:pt>
                <c:pt idx="2246">
                  <c:v>7.6786099999999998E-11</c:v>
                </c:pt>
                <c:pt idx="2247">
                  <c:v>7.6786099999999998E-11</c:v>
                </c:pt>
                <c:pt idx="2248">
                  <c:v>7.8265300000000006E-11</c:v>
                </c:pt>
                <c:pt idx="2249">
                  <c:v>7.8265300000000006E-11</c:v>
                </c:pt>
                <c:pt idx="2250">
                  <c:v>9.6138300000000004E-11</c:v>
                </c:pt>
                <c:pt idx="2251">
                  <c:v>9.6138300000000004E-11</c:v>
                </c:pt>
                <c:pt idx="2252">
                  <c:v>7.8041200000000004E-11</c:v>
                </c:pt>
                <c:pt idx="2253">
                  <c:v>7.8041200000000004E-11</c:v>
                </c:pt>
                <c:pt idx="2254">
                  <c:v>8.3245200000000005E-11</c:v>
                </c:pt>
                <c:pt idx="2255">
                  <c:v>8.3245200000000005E-11</c:v>
                </c:pt>
                <c:pt idx="2256">
                  <c:v>8.2949100000000006E-11</c:v>
                </c:pt>
                <c:pt idx="2257">
                  <c:v>8.2949100000000006E-11</c:v>
                </c:pt>
                <c:pt idx="2258">
                  <c:v>8.4593599999999999E-11</c:v>
                </c:pt>
                <c:pt idx="2259">
                  <c:v>8.4593599999999999E-11</c:v>
                </c:pt>
                <c:pt idx="2260">
                  <c:v>8.6901599999999998E-11</c:v>
                </c:pt>
                <c:pt idx="2261">
                  <c:v>8.6901599999999998E-11</c:v>
                </c:pt>
                <c:pt idx="2262">
                  <c:v>7.6407399999999996E-11</c:v>
                </c:pt>
                <c:pt idx="2263">
                  <c:v>7.6407399999999996E-11</c:v>
                </c:pt>
                <c:pt idx="2264">
                  <c:v>6.9837000000000001E-11</c:v>
                </c:pt>
                <c:pt idx="2265">
                  <c:v>6.9837000000000001E-11</c:v>
                </c:pt>
                <c:pt idx="2266">
                  <c:v>8.0166199999999997E-11</c:v>
                </c:pt>
                <c:pt idx="2267">
                  <c:v>8.0166199999999997E-11</c:v>
                </c:pt>
                <c:pt idx="2268">
                  <c:v>9.0384100000000004E-11</c:v>
                </c:pt>
                <c:pt idx="2269">
                  <c:v>9.0384100000000004E-11</c:v>
                </c:pt>
                <c:pt idx="2270">
                  <c:v>8.1599300000000004E-11</c:v>
                </c:pt>
                <c:pt idx="2271">
                  <c:v>8.1599300000000004E-11</c:v>
                </c:pt>
                <c:pt idx="2272">
                  <c:v>8.2878399999999996E-11</c:v>
                </c:pt>
                <c:pt idx="2273">
                  <c:v>8.2878399999999996E-11</c:v>
                </c:pt>
                <c:pt idx="2274">
                  <c:v>7.4705000000000002E-11</c:v>
                </c:pt>
                <c:pt idx="2275">
                  <c:v>7.4705000000000002E-11</c:v>
                </c:pt>
                <c:pt idx="2276">
                  <c:v>8.1021299999999996E-11</c:v>
                </c:pt>
                <c:pt idx="2277">
                  <c:v>8.1021299999999996E-11</c:v>
                </c:pt>
                <c:pt idx="2278">
                  <c:v>8.3263000000000005E-11</c:v>
                </c:pt>
                <c:pt idx="2279">
                  <c:v>8.3263000000000005E-11</c:v>
                </c:pt>
                <c:pt idx="2280">
                  <c:v>8.0941099999999996E-11</c:v>
                </c:pt>
                <c:pt idx="2281">
                  <c:v>8.0941099999999996E-11</c:v>
                </c:pt>
                <c:pt idx="2282">
                  <c:v>8.4183999999999996E-11</c:v>
                </c:pt>
                <c:pt idx="2283">
                  <c:v>8.4183999999999996E-11</c:v>
                </c:pt>
                <c:pt idx="2284">
                  <c:v>7.9901500000000003E-11</c:v>
                </c:pt>
                <c:pt idx="2285">
                  <c:v>7.9901500000000003E-11</c:v>
                </c:pt>
                <c:pt idx="2286">
                  <c:v>9.1192500000000006E-11</c:v>
                </c:pt>
                <c:pt idx="2287">
                  <c:v>9.1192500000000006E-11</c:v>
                </c:pt>
                <c:pt idx="2288">
                  <c:v>7.1959899999999997E-11</c:v>
                </c:pt>
                <c:pt idx="2289">
                  <c:v>7.1959899999999997E-11</c:v>
                </c:pt>
                <c:pt idx="2290">
                  <c:v>8.3237500000000006E-11</c:v>
                </c:pt>
                <c:pt idx="2291">
                  <c:v>8.3237500000000006E-11</c:v>
                </c:pt>
                <c:pt idx="2292">
                  <c:v>7.1024599999999997E-11</c:v>
                </c:pt>
                <c:pt idx="2293">
                  <c:v>7.1024599999999997E-11</c:v>
                </c:pt>
                <c:pt idx="2294">
                  <c:v>8.3153600000000002E-11</c:v>
                </c:pt>
                <c:pt idx="2295">
                  <c:v>8.3153600000000002E-11</c:v>
                </c:pt>
                <c:pt idx="2296">
                  <c:v>9.0843699999999997E-11</c:v>
                </c:pt>
                <c:pt idx="2297">
                  <c:v>9.0843699999999997E-11</c:v>
                </c:pt>
                <c:pt idx="2298">
                  <c:v>7.8505600000000002E-11</c:v>
                </c:pt>
                <c:pt idx="2299">
                  <c:v>7.8505600000000002E-11</c:v>
                </c:pt>
                <c:pt idx="2300">
                  <c:v>7.6103700000000004E-11</c:v>
                </c:pt>
                <c:pt idx="2301">
                  <c:v>7.6103700000000004E-11</c:v>
                </c:pt>
                <c:pt idx="2302">
                  <c:v>8.5499400000000005E-11</c:v>
                </c:pt>
                <c:pt idx="2303">
                  <c:v>8.5499400000000005E-11</c:v>
                </c:pt>
                <c:pt idx="2304">
                  <c:v>7.4111199999999998E-11</c:v>
                </c:pt>
                <c:pt idx="2305">
                  <c:v>7.4111199999999998E-11</c:v>
                </c:pt>
                <c:pt idx="2306">
                  <c:v>7.4229400000000001E-11</c:v>
                </c:pt>
                <c:pt idx="2307">
                  <c:v>7.4229400000000001E-11</c:v>
                </c:pt>
                <c:pt idx="2308">
                  <c:v>8.0634800000000002E-11</c:v>
                </c:pt>
                <c:pt idx="2309">
                  <c:v>8.0634800000000002E-11</c:v>
                </c:pt>
                <c:pt idx="2310">
                  <c:v>7.8521300000000005E-11</c:v>
                </c:pt>
                <c:pt idx="2311">
                  <c:v>7.8521300000000005E-11</c:v>
                </c:pt>
                <c:pt idx="2312">
                  <c:v>8.2371600000000002E-11</c:v>
                </c:pt>
                <c:pt idx="2313">
                  <c:v>8.2371600000000002E-11</c:v>
                </c:pt>
                <c:pt idx="2314">
                  <c:v>1.1713599999999999E-10</c:v>
                </c:pt>
                <c:pt idx="2315">
                  <c:v>1.1713599999999999E-10</c:v>
                </c:pt>
                <c:pt idx="2316">
                  <c:v>7.2940199999999995E-11</c:v>
                </c:pt>
                <c:pt idx="2317">
                  <c:v>7.2940199999999995E-11</c:v>
                </c:pt>
                <c:pt idx="2318">
                  <c:v>8.3078899999999997E-11</c:v>
                </c:pt>
                <c:pt idx="2319">
                  <c:v>8.3078899999999997E-11</c:v>
                </c:pt>
                <c:pt idx="2320">
                  <c:v>7.2026900000000003E-11</c:v>
                </c:pt>
                <c:pt idx="2321">
                  <c:v>7.2026900000000003E-11</c:v>
                </c:pt>
                <c:pt idx="2322">
                  <c:v>7.7187699999999998E-11</c:v>
                </c:pt>
                <c:pt idx="2323">
                  <c:v>7.7187699999999998E-11</c:v>
                </c:pt>
                <c:pt idx="2324">
                  <c:v>8.2595999999999996E-11</c:v>
                </c:pt>
                <c:pt idx="2325">
                  <c:v>8.2595999999999996E-11</c:v>
                </c:pt>
                <c:pt idx="2326">
                  <c:v>7.7395699999999998E-11</c:v>
                </c:pt>
                <c:pt idx="2327">
                  <c:v>7.7395699999999998E-11</c:v>
                </c:pt>
                <c:pt idx="2328">
                  <c:v>8.0447400000000002E-11</c:v>
                </c:pt>
                <c:pt idx="2329">
                  <c:v>8.0447400000000002E-11</c:v>
                </c:pt>
                <c:pt idx="2330">
                  <c:v>8.0261999999999994E-11</c:v>
                </c:pt>
                <c:pt idx="2331">
                  <c:v>8.0261999999999994E-11</c:v>
                </c:pt>
                <c:pt idx="2332">
                  <c:v>8.2635299999999999E-11</c:v>
                </c:pt>
                <c:pt idx="2333">
                  <c:v>8.2635299999999999E-11</c:v>
                </c:pt>
                <c:pt idx="2334">
                  <c:v>7.0185399999999999E-11</c:v>
                </c:pt>
                <c:pt idx="2335">
                  <c:v>7.0185399999999999E-11</c:v>
                </c:pt>
                <c:pt idx="2336">
                  <c:v>7.6579500000000004E-11</c:v>
                </c:pt>
                <c:pt idx="2337">
                  <c:v>7.6579500000000004E-11</c:v>
                </c:pt>
                <c:pt idx="2338">
                  <c:v>7.9028600000000004E-11</c:v>
                </c:pt>
                <c:pt idx="2339">
                  <c:v>7.9028600000000004E-11</c:v>
                </c:pt>
                <c:pt idx="2340">
                  <c:v>7.5913900000000002E-11</c:v>
                </c:pt>
                <c:pt idx="2341">
                  <c:v>7.5913900000000002E-11</c:v>
                </c:pt>
                <c:pt idx="2342">
                  <c:v>7.3064300000000005E-11</c:v>
                </c:pt>
                <c:pt idx="2343">
                  <c:v>7.3064300000000005E-11</c:v>
                </c:pt>
                <c:pt idx="2344">
                  <c:v>8.1506999999999998E-11</c:v>
                </c:pt>
                <c:pt idx="2345">
                  <c:v>8.1506999999999998E-11</c:v>
                </c:pt>
                <c:pt idx="2346">
                  <c:v>7.9805999999999998E-11</c:v>
                </c:pt>
                <c:pt idx="2347">
                  <c:v>7.9805999999999998E-11</c:v>
                </c:pt>
                <c:pt idx="2348">
                  <c:v>7.4696200000000002E-11</c:v>
                </c:pt>
                <c:pt idx="2349">
                  <c:v>7.4696200000000002E-11</c:v>
                </c:pt>
                <c:pt idx="2350">
                  <c:v>8.5717799999999999E-11</c:v>
                </c:pt>
                <c:pt idx="2351">
                  <c:v>8.5717799999999999E-11</c:v>
                </c:pt>
                <c:pt idx="2352">
                  <c:v>7.45658E-11</c:v>
                </c:pt>
                <c:pt idx="2353">
                  <c:v>7.45658E-11</c:v>
                </c:pt>
                <c:pt idx="2354">
                  <c:v>6.8364200000000005E-11</c:v>
                </c:pt>
                <c:pt idx="2355">
                  <c:v>6.8364200000000005E-11</c:v>
                </c:pt>
                <c:pt idx="2356">
                  <c:v>7.38415E-11</c:v>
                </c:pt>
                <c:pt idx="2357">
                  <c:v>7.38415E-11</c:v>
                </c:pt>
                <c:pt idx="2358">
                  <c:v>7.9843400000000004E-11</c:v>
                </c:pt>
                <c:pt idx="2359">
                  <c:v>7.9843400000000004E-11</c:v>
                </c:pt>
                <c:pt idx="2360">
                  <c:v>7.7965399999999997E-11</c:v>
                </c:pt>
                <c:pt idx="2361">
                  <c:v>7.7965399999999997E-11</c:v>
                </c:pt>
                <c:pt idx="2362">
                  <c:v>7.4053600000000003E-11</c:v>
                </c:pt>
                <c:pt idx="2363">
                  <c:v>7.4053600000000003E-11</c:v>
                </c:pt>
                <c:pt idx="2364">
                  <c:v>7.6380799999999995E-11</c:v>
                </c:pt>
                <c:pt idx="2365">
                  <c:v>7.6380799999999995E-11</c:v>
                </c:pt>
                <c:pt idx="2366">
                  <c:v>7.4289999999999996E-11</c:v>
                </c:pt>
                <c:pt idx="2367">
                  <c:v>7.4289999999999996E-11</c:v>
                </c:pt>
                <c:pt idx="2368">
                  <c:v>8.6459199999999995E-11</c:v>
                </c:pt>
                <c:pt idx="2369">
                  <c:v>8.6459199999999995E-11</c:v>
                </c:pt>
                <c:pt idx="2370">
                  <c:v>8.7216000000000002E-11</c:v>
                </c:pt>
                <c:pt idx="2371">
                  <c:v>8.7216000000000002E-11</c:v>
                </c:pt>
                <c:pt idx="2372">
                  <c:v>8.1185000000000002E-11</c:v>
                </c:pt>
                <c:pt idx="2373">
                  <c:v>8.1185000000000002E-11</c:v>
                </c:pt>
                <c:pt idx="2374">
                  <c:v>8.4988200000000003E-11</c:v>
                </c:pt>
                <c:pt idx="2375">
                  <c:v>8.4988200000000003E-11</c:v>
                </c:pt>
                <c:pt idx="2376">
                  <c:v>7.6431300000000002E-11</c:v>
                </c:pt>
                <c:pt idx="2377">
                  <c:v>7.6431300000000002E-11</c:v>
                </c:pt>
                <c:pt idx="2378">
                  <c:v>7.7037199999999999E-11</c:v>
                </c:pt>
                <c:pt idx="2379">
                  <c:v>7.7037199999999999E-11</c:v>
                </c:pt>
                <c:pt idx="2380">
                  <c:v>7.4521700000000004E-11</c:v>
                </c:pt>
                <c:pt idx="2381">
                  <c:v>7.4521700000000004E-11</c:v>
                </c:pt>
                <c:pt idx="2382">
                  <c:v>7.9952599999999994E-11</c:v>
                </c:pt>
                <c:pt idx="2383">
                  <c:v>7.9952599999999994E-11</c:v>
                </c:pt>
                <c:pt idx="2384">
                  <c:v>7.5053099999999995E-11</c:v>
                </c:pt>
                <c:pt idx="2385">
                  <c:v>7.5053099999999995E-11</c:v>
                </c:pt>
                <c:pt idx="2386">
                  <c:v>8.1967299999999995E-11</c:v>
                </c:pt>
                <c:pt idx="2387">
                  <c:v>8.1967299999999995E-11</c:v>
                </c:pt>
                <c:pt idx="2388">
                  <c:v>8.7228700000000005E-11</c:v>
                </c:pt>
                <c:pt idx="2389">
                  <c:v>8.7228700000000005E-11</c:v>
                </c:pt>
                <c:pt idx="2390">
                  <c:v>7.2508700000000003E-11</c:v>
                </c:pt>
                <c:pt idx="2391">
                  <c:v>7.2508700000000003E-11</c:v>
                </c:pt>
                <c:pt idx="2392">
                  <c:v>8.3575000000000006E-11</c:v>
                </c:pt>
                <c:pt idx="2393">
                  <c:v>8.3575000000000006E-11</c:v>
                </c:pt>
                <c:pt idx="2394">
                  <c:v>7.8537100000000001E-11</c:v>
                </c:pt>
                <c:pt idx="2395">
                  <c:v>7.8537100000000001E-11</c:v>
                </c:pt>
                <c:pt idx="2396">
                  <c:v>7.6192500000000006E-11</c:v>
                </c:pt>
                <c:pt idx="2397">
                  <c:v>7.6192500000000006E-11</c:v>
                </c:pt>
                <c:pt idx="2398">
                  <c:v>7.3970299999999996E-11</c:v>
                </c:pt>
                <c:pt idx="2399">
                  <c:v>7.3970299999999996E-11</c:v>
                </c:pt>
                <c:pt idx="2400">
                  <c:v>7.4117999999999994E-11</c:v>
                </c:pt>
                <c:pt idx="2401">
                  <c:v>7.4117999999999994E-11</c:v>
                </c:pt>
                <c:pt idx="2402">
                  <c:v>6.9789400000000001E-11</c:v>
                </c:pt>
                <c:pt idx="2403">
                  <c:v>6.9789400000000001E-11</c:v>
                </c:pt>
                <c:pt idx="2404">
                  <c:v>8.45666E-11</c:v>
                </c:pt>
                <c:pt idx="2405">
                  <c:v>8.45666E-11</c:v>
                </c:pt>
                <c:pt idx="2406">
                  <c:v>7.2944699999999995E-11</c:v>
                </c:pt>
                <c:pt idx="2407">
                  <c:v>7.2944699999999995E-11</c:v>
                </c:pt>
                <c:pt idx="2408">
                  <c:v>8.6198000000000006E-11</c:v>
                </c:pt>
                <c:pt idx="2409">
                  <c:v>8.6198000000000006E-11</c:v>
                </c:pt>
                <c:pt idx="2410">
                  <c:v>8.6267999999999999E-11</c:v>
                </c:pt>
                <c:pt idx="2411">
                  <c:v>8.6267999999999999E-11</c:v>
                </c:pt>
                <c:pt idx="2412">
                  <c:v>8.0250600000000005E-11</c:v>
                </c:pt>
                <c:pt idx="2413">
                  <c:v>8.0250600000000005E-11</c:v>
                </c:pt>
                <c:pt idx="2414">
                  <c:v>7.5456499999999999E-11</c:v>
                </c:pt>
                <c:pt idx="2415">
                  <c:v>7.5456499999999999E-11</c:v>
                </c:pt>
                <c:pt idx="2416">
                  <c:v>7.4526699999999995E-11</c:v>
                </c:pt>
                <c:pt idx="2417">
                  <c:v>7.4526699999999995E-11</c:v>
                </c:pt>
                <c:pt idx="2418">
                  <c:v>7.2804600000000003E-11</c:v>
                </c:pt>
                <c:pt idx="2419">
                  <c:v>7.2804600000000003E-11</c:v>
                </c:pt>
                <c:pt idx="2420">
                  <c:v>8.2828399999999994E-11</c:v>
                </c:pt>
                <c:pt idx="2421">
                  <c:v>8.2828399999999994E-11</c:v>
                </c:pt>
                <c:pt idx="2422">
                  <c:v>7.6285199999999997E-11</c:v>
                </c:pt>
                <c:pt idx="2423">
                  <c:v>7.6285199999999997E-11</c:v>
                </c:pt>
                <c:pt idx="2424">
                  <c:v>6.8402699999999999E-11</c:v>
                </c:pt>
                <c:pt idx="2425">
                  <c:v>6.8402699999999999E-11</c:v>
                </c:pt>
                <c:pt idx="2426">
                  <c:v>6.7532200000000002E-11</c:v>
                </c:pt>
                <c:pt idx="2427">
                  <c:v>6.7532200000000002E-11</c:v>
                </c:pt>
                <c:pt idx="2428">
                  <c:v>8.1372099999999997E-11</c:v>
                </c:pt>
                <c:pt idx="2429">
                  <c:v>8.1372099999999997E-11</c:v>
                </c:pt>
                <c:pt idx="2430">
                  <c:v>7.9996500000000004E-11</c:v>
                </c:pt>
                <c:pt idx="2431">
                  <c:v>7.9996500000000004E-11</c:v>
                </c:pt>
                <c:pt idx="2432">
                  <c:v>8.22174E-11</c:v>
                </c:pt>
                <c:pt idx="2433">
                  <c:v>8.22174E-11</c:v>
                </c:pt>
                <c:pt idx="2434">
                  <c:v>7.0888100000000002E-11</c:v>
                </c:pt>
                <c:pt idx="2435">
                  <c:v>7.0888100000000002E-11</c:v>
                </c:pt>
                <c:pt idx="2436">
                  <c:v>7.1456399999999994E-11</c:v>
                </c:pt>
                <c:pt idx="2437">
                  <c:v>7.1456399999999994E-11</c:v>
                </c:pt>
                <c:pt idx="2438">
                  <c:v>7.6700299999999996E-11</c:v>
                </c:pt>
                <c:pt idx="2439">
                  <c:v>7.6700299999999996E-11</c:v>
                </c:pt>
                <c:pt idx="2440">
                  <c:v>7.9401300000000006E-11</c:v>
                </c:pt>
                <c:pt idx="2441">
                  <c:v>7.9401300000000006E-11</c:v>
                </c:pt>
                <c:pt idx="2442">
                  <c:v>7.6895800000000006E-11</c:v>
                </c:pt>
                <c:pt idx="2443">
                  <c:v>7.6895800000000006E-11</c:v>
                </c:pt>
                <c:pt idx="2444">
                  <c:v>8.0962200000000001E-11</c:v>
                </c:pt>
                <c:pt idx="2445">
                  <c:v>8.0962200000000001E-11</c:v>
                </c:pt>
                <c:pt idx="2446">
                  <c:v>7.9051300000000002E-11</c:v>
                </c:pt>
                <c:pt idx="2447">
                  <c:v>7.9051300000000002E-11</c:v>
                </c:pt>
                <c:pt idx="2448">
                  <c:v>6.9168300000000006E-11</c:v>
                </c:pt>
                <c:pt idx="2449">
                  <c:v>6.9168300000000006E-11</c:v>
                </c:pt>
                <c:pt idx="2450">
                  <c:v>6.7289199999999998E-11</c:v>
                </c:pt>
                <c:pt idx="2451">
                  <c:v>6.7289199999999998E-11</c:v>
                </c:pt>
                <c:pt idx="2452">
                  <c:v>7.3672800000000003E-11</c:v>
                </c:pt>
                <c:pt idx="2453">
                  <c:v>7.3672800000000003E-11</c:v>
                </c:pt>
                <c:pt idx="2454">
                  <c:v>8.5694799999999995E-11</c:v>
                </c:pt>
                <c:pt idx="2455">
                  <c:v>8.5694799999999995E-11</c:v>
                </c:pt>
                <c:pt idx="2456">
                  <c:v>6.8962899999999994E-11</c:v>
                </c:pt>
                <c:pt idx="2457">
                  <c:v>6.8962899999999994E-11</c:v>
                </c:pt>
                <c:pt idx="2458">
                  <c:v>7.2303300000000004E-11</c:v>
                </c:pt>
                <c:pt idx="2459">
                  <c:v>7.2303300000000004E-11</c:v>
                </c:pt>
                <c:pt idx="2460">
                  <c:v>6.9383100000000003E-11</c:v>
                </c:pt>
                <c:pt idx="2461">
                  <c:v>6.9383100000000003E-11</c:v>
                </c:pt>
                <c:pt idx="2462">
                  <c:v>6.7419200000000002E-11</c:v>
                </c:pt>
                <c:pt idx="2463">
                  <c:v>6.7419200000000002E-11</c:v>
                </c:pt>
                <c:pt idx="2464">
                  <c:v>7.6656799999999998E-11</c:v>
                </c:pt>
                <c:pt idx="2465">
                  <c:v>7.6656799999999998E-11</c:v>
                </c:pt>
                <c:pt idx="2466">
                  <c:v>7.8613199999999999E-11</c:v>
                </c:pt>
                <c:pt idx="2467">
                  <c:v>7.8613199999999999E-11</c:v>
                </c:pt>
                <c:pt idx="2468">
                  <c:v>7.5588900000000006E-11</c:v>
                </c:pt>
                <c:pt idx="2469">
                  <c:v>7.5588900000000006E-11</c:v>
                </c:pt>
                <c:pt idx="2470">
                  <c:v>7.8056800000000001E-11</c:v>
                </c:pt>
                <c:pt idx="2471">
                  <c:v>7.8056800000000001E-11</c:v>
                </c:pt>
                <c:pt idx="2472">
                  <c:v>7.2086700000000001E-11</c:v>
                </c:pt>
                <c:pt idx="2473">
                  <c:v>7.2086700000000001E-11</c:v>
                </c:pt>
                <c:pt idx="2474">
                  <c:v>8.6127200000000003E-11</c:v>
                </c:pt>
                <c:pt idx="2475">
                  <c:v>8.6127200000000003E-11</c:v>
                </c:pt>
                <c:pt idx="2476">
                  <c:v>7.0322100000000006E-11</c:v>
                </c:pt>
                <c:pt idx="2477">
                  <c:v>7.0322100000000006E-11</c:v>
                </c:pt>
                <c:pt idx="2478">
                  <c:v>8.8536699999999994E-11</c:v>
                </c:pt>
                <c:pt idx="2479">
                  <c:v>8.8536699999999994E-11</c:v>
                </c:pt>
                <c:pt idx="2480">
                  <c:v>7.3735299999999997E-11</c:v>
                </c:pt>
                <c:pt idx="2481">
                  <c:v>7.3735299999999997E-11</c:v>
                </c:pt>
                <c:pt idx="2482">
                  <c:v>8.0661299999999997E-11</c:v>
                </c:pt>
                <c:pt idx="2483">
                  <c:v>8.0661299999999997E-11</c:v>
                </c:pt>
                <c:pt idx="2484">
                  <c:v>6.5311099999999994E-11</c:v>
                </c:pt>
                <c:pt idx="2485">
                  <c:v>6.5311099999999994E-11</c:v>
                </c:pt>
                <c:pt idx="2486">
                  <c:v>6.3026899999999995E-11</c:v>
                </c:pt>
                <c:pt idx="2487">
                  <c:v>6.3026899999999995E-11</c:v>
                </c:pt>
                <c:pt idx="2488">
                  <c:v>7.9482199999999997E-11</c:v>
                </c:pt>
                <c:pt idx="2489">
                  <c:v>7.9482199999999997E-11</c:v>
                </c:pt>
                <c:pt idx="2490">
                  <c:v>7.6926200000000003E-11</c:v>
                </c:pt>
                <c:pt idx="2491">
                  <c:v>7.6926200000000003E-11</c:v>
                </c:pt>
                <c:pt idx="2492">
                  <c:v>8.3758199999999998E-11</c:v>
                </c:pt>
                <c:pt idx="2493">
                  <c:v>8.3758199999999998E-11</c:v>
                </c:pt>
                <c:pt idx="2494">
                  <c:v>7.6301699999999997E-11</c:v>
                </c:pt>
                <c:pt idx="2495">
                  <c:v>7.6301699999999997E-11</c:v>
                </c:pt>
                <c:pt idx="2496">
                  <c:v>6.7845999999999995E-11</c:v>
                </c:pt>
                <c:pt idx="2497">
                  <c:v>6.7845999999999995E-11</c:v>
                </c:pt>
                <c:pt idx="2498">
                  <c:v>7.5054300000000003E-11</c:v>
                </c:pt>
                <c:pt idx="2499">
                  <c:v>7.5054300000000003E-11</c:v>
                </c:pt>
                <c:pt idx="2500">
                  <c:v>7.2565100000000003E-11</c:v>
                </c:pt>
                <c:pt idx="2501">
                  <c:v>7.2565100000000003E-11</c:v>
                </c:pt>
                <c:pt idx="2502">
                  <c:v>7.6842699999999998E-11</c:v>
                </c:pt>
                <c:pt idx="2503">
                  <c:v>7.6842699999999998E-11</c:v>
                </c:pt>
                <c:pt idx="2504">
                  <c:v>7.5967399999999996E-11</c:v>
                </c:pt>
                <c:pt idx="2505">
                  <c:v>7.5967399999999996E-11</c:v>
                </c:pt>
                <c:pt idx="2506">
                  <c:v>7.3749100000000001E-11</c:v>
                </c:pt>
                <c:pt idx="2507">
                  <c:v>7.3749100000000001E-11</c:v>
                </c:pt>
                <c:pt idx="2508">
                  <c:v>7.7942600000000006E-11</c:v>
                </c:pt>
                <c:pt idx="2509">
                  <c:v>7.7942600000000006E-11</c:v>
                </c:pt>
                <c:pt idx="2510">
                  <c:v>6.4668600000000001E-11</c:v>
                </c:pt>
                <c:pt idx="2511">
                  <c:v>6.4668600000000001E-11</c:v>
                </c:pt>
                <c:pt idx="2512">
                  <c:v>7.3055500000000004E-11</c:v>
                </c:pt>
                <c:pt idx="2513">
                  <c:v>7.3055500000000004E-11</c:v>
                </c:pt>
                <c:pt idx="2514">
                  <c:v>6.5434699999999999E-11</c:v>
                </c:pt>
                <c:pt idx="2515">
                  <c:v>6.5434699999999999E-11</c:v>
                </c:pt>
                <c:pt idx="2516">
                  <c:v>7.4982900000000003E-11</c:v>
                </c:pt>
                <c:pt idx="2517">
                  <c:v>7.4982900000000003E-11</c:v>
                </c:pt>
                <c:pt idx="2518">
                  <c:v>7.1482500000000004E-11</c:v>
                </c:pt>
                <c:pt idx="2519">
                  <c:v>7.1482500000000004E-11</c:v>
                </c:pt>
                <c:pt idx="2520">
                  <c:v>7.2338500000000006E-11</c:v>
                </c:pt>
                <c:pt idx="2521">
                  <c:v>7.2338500000000006E-11</c:v>
                </c:pt>
                <c:pt idx="2522">
                  <c:v>8.8748599999999997E-11</c:v>
                </c:pt>
                <c:pt idx="2523">
                  <c:v>8.8748599999999997E-11</c:v>
                </c:pt>
                <c:pt idx="2524">
                  <c:v>7.8776400000000001E-11</c:v>
                </c:pt>
                <c:pt idx="2525">
                  <c:v>7.8776400000000001E-11</c:v>
                </c:pt>
                <c:pt idx="2526">
                  <c:v>8.9833500000000006E-11</c:v>
                </c:pt>
                <c:pt idx="2527">
                  <c:v>8.9833500000000006E-11</c:v>
                </c:pt>
                <c:pt idx="2528">
                  <c:v>8.0154399999999996E-11</c:v>
                </c:pt>
                <c:pt idx="2529">
                  <c:v>8.0154399999999996E-11</c:v>
                </c:pt>
                <c:pt idx="2530">
                  <c:v>7.3058900000000002E-11</c:v>
                </c:pt>
                <c:pt idx="2531">
                  <c:v>7.3058900000000002E-11</c:v>
                </c:pt>
                <c:pt idx="2532">
                  <c:v>7.2331400000000004E-11</c:v>
                </c:pt>
                <c:pt idx="2533">
                  <c:v>7.2331400000000004E-11</c:v>
                </c:pt>
                <c:pt idx="2534">
                  <c:v>6.8755500000000004E-11</c:v>
                </c:pt>
                <c:pt idx="2535">
                  <c:v>6.8755500000000004E-11</c:v>
                </c:pt>
                <c:pt idx="2536">
                  <c:v>7.7551299999999994E-11</c:v>
                </c:pt>
                <c:pt idx="2537">
                  <c:v>7.7551299999999994E-11</c:v>
                </c:pt>
                <c:pt idx="2538">
                  <c:v>6.4087899999999998E-11</c:v>
                </c:pt>
                <c:pt idx="2539">
                  <c:v>6.4087899999999998E-11</c:v>
                </c:pt>
                <c:pt idx="2540">
                  <c:v>6.7608899999999998E-11</c:v>
                </c:pt>
                <c:pt idx="2541">
                  <c:v>6.7608899999999998E-11</c:v>
                </c:pt>
                <c:pt idx="2542">
                  <c:v>6.7511099999999997E-11</c:v>
                </c:pt>
                <c:pt idx="2543">
                  <c:v>6.7511099999999997E-11</c:v>
                </c:pt>
                <c:pt idx="2544">
                  <c:v>1.33834E-10</c:v>
                </c:pt>
                <c:pt idx="2545">
                  <c:v>1.33834E-10</c:v>
                </c:pt>
                <c:pt idx="2546">
                  <c:v>7.8664399999999997E-11</c:v>
                </c:pt>
                <c:pt idx="2547">
                  <c:v>7.8664399999999997E-11</c:v>
                </c:pt>
                <c:pt idx="2548">
                  <c:v>6.3964E-11</c:v>
                </c:pt>
                <c:pt idx="2549">
                  <c:v>6.3964E-11</c:v>
                </c:pt>
                <c:pt idx="2550">
                  <c:v>7.6194699999999996E-11</c:v>
                </c:pt>
                <c:pt idx="2551">
                  <c:v>7.6194699999999996E-11</c:v>
                </c:pt>
                <c:pt idx="2552">
                  <c:v>6.9319900000000006E-11</c:v>
                </c:pt>
                <c:pt idx="2553">
                  <c:v>6.9319900000000006E-11</c:v>
                </c:pt>
                <c:pt idx="2554">
                  <c:v>7.7186900000000001E-11</c:v>
                </c:pt>
                <c:pt idx="2555">
                  <c:v>7.7186900000000001E-11</c:v>
                </c:pt>
                <c:pt idx="2556">
                  <c:v>6.2883400000000005E-11</c:v>
                </c:pt>
                <c:pt idx="2557">
                  <c:v>6.2883400000000005E-11</c:v>
                </c:pt>
                <c:pt idx="2558">
                  <c:v>6.5830800000000003E-11</c:v>
                </c:pt>
                <c:pt idx="2559">
                  <c:v>6.5830800000000003E-11</c:v>
                </c:pt>
                <c:pt idx="2560">
                  <c:v>6.1803899999999998E-11</c:v>
                </c:pt>
                <c:pt idx="2561">
                  <c:v>6.1803899999999998E-11</c:v>
                </c:pt>
                <c:pt idx="2562">
                  <c:v>7.6951100000000005E-11</c:v>
                </c:pt>
                <c:pt idx="2563">
                  <c:v>7.6951100000000005E-11</c:v>
                </c:pt>
                <c:pt idx="2564">
                  <c:v>6.8052200000000004E-11</c:v>
                </c:pt>
                <c:pt idx="2565">
                  <c:v>6.8052200000000004E-11</c:v>
                </c:pt>
                <c:pt idx="2566">
                  <c:v>8.1697700000000003E-11</c:v>
                </c:pt>
                <c:pt idx="2567">
                  <c:v>8.1697700000000003E-11</c:v>
                </c:pt>
                <c:pt idx="2568">
                  <c:v>6.7764499999999994E-11</c:v>
                </c:pt>
                <c:pt idx="2569">
                  <c:v>6.7764499999999994E-11</c:v>
                </c:pt>
                <c:pt idx="2570">
                  <c:v>7.6034099999999996E-11</c:v>
                </c:pt>
                <c:pt idx="2571">
                  <c:v>7.6034099999999996E-11</c:v>
                </c:pt>
                <c:pt idx="2572">
                  <c:v>7.0436800000000005E-11</c:v>
                </c:pt>
                <c:pt idx="2573">
                  <c:v>7.0436800000000005E-11</c:v>
                </c:pt>
                <c:pt idx="2574">
                  <c:v>6.4051100000000003E-11</c:v>
                </c:pt>
                <c:pt idx="2575">
                  <c:v>6.4051100000000003E-11</c:v>
                </c:pt>
                <c:pt idx="2576">
                  <c:v>7.7156599999999997E-11</c:v>
                </c:pt>
                <c:pt idx="2577">
                  <c:v>7.7156599999999997E-11</c:v>
                </c:pt>
                <c:pt idx="2578">
                  <c:v>6.97064E-11</c:v>
                </c:pt>
                <c:pt idx="2579">
                  <c:v>6.97064E-11</c:v>
                </c:pt>
                <c:pt idx="2580">
                  <c:v>7.8623800000000005E-11</c:v>
                </c:pt>
                <c:pt idx="2581">
                  <c:v>7.8623800000000005E-11</c:v>
                </c:pt>
                <c:pt idx="2582">
                  <c:v>7.3555900000000001E-11</c:v>
                </c:pt>
                <c:pt idx="2583">
                  <c:v>7.3555900000000001E-11</c:v>
                </c:pt>
                <c:pt idx="2584">
                  <c:v>7.8868999999999999E-11</c:v>
                </c:pt>
                <c:pt idx="2585">
                  <c:v>7.8868999999999999E-11</c:v>
                </c:pt>
                <c:pt idx="2586">
                  <c:v>7.85313E-11</c:v>
                </c:pt>
                <c:pt idx="2587">
                  <c:v>7.85313E-11</c:v>
                </c:pt>
                <c:pt idx="2588">
                  <c:v>7.4474500000000002E-11</c:v>
                </c:pt>
                <c:pt idx="2589">
                  <c:v>7.4474500000000002E-11</c:v>
                </c:pt>
                <c:pt idx="2590">
                  <c:v>6.9191299999999997E-11</c:v>
                </c:pt>
                <c:pt idx="2591">
                  <c:v>6.9191299999999997E-11</c:v>
                </c:pt>
                <c:pt idx="2592">
                  <c:v>7.7137000000000005E-11</c:v>
                </c:pt>
                <c:pt idx="2593">
                  <c:v>7.7137000000000005E-11</c:v>
                </c:pt>
                <c:pt idx="2594">
                  <c:v>6.69052E-11</c:v>
                </c:pt>
                <c:pt idx="2595">
                  <c:v>6.69052E-11</c:v>
                </c:pt>
                <c:pt idx="2596">
                  <c:v>7.3058300000000005E-11</c:v>
                </c:pt>
                <c:pt idx="2597">
                  <c:v>7.3058300000000005E-11</c:v>
                </c:pt>
                <c:pt idx="2598">
                  <c:v>6.0176700000000001E-11</c:v>
                </c:pt>
                <c:pt idx="2599">
                  <c:v>6.0176700000000001E-11</c:v>
                </c:pt>
                <c:pt idx="2600">
                  <c:v>7.4065899999999994E-11</c:v>
                </c:pt>
                <c:pt idx="2601">
                  <c:v>7.4065899999999994E-11</c:v>
                </c:pt>
                <c:pt idx="2602">
                  <c:v>7.4701499999999998E-11</c:v>
                </c:pt>
                <c:pt idx="2603">
                  <c:v>7.4701499999999998E-11</c:v>
                </c:pt>
                <c:pt idx="2604">
                  <c:v>7.3009600000000003E-11</c:v>
                </c:pt>
                <c:pt idx="2605">
                  <c:v>7.3009600000000003E-11</c:v>
                </c:pt>
                <c:pt idx="2606">
                  <c:v>6.1752500000000002E-11</c:v>
                </c:pt>
                <c:pt idx="2607">
                  <c:v>6.1752500000000002E-11</c:v>
                </c:pt>
                <c:pt idx="2608">
                  <c:v>7.6272999999999999E-11</c:v>
                </c:pt>
                <c:pt idx="2609">
                  <c:v>7.6272999999999999E-11</c:v>
                </c:pt>
                <c:pt idx="2610">
                  <c:v>7.2774000000000006E-11</c:v>
                </c:pt>
                <c:pt idx="2611">
                  <c:v>7.2774000000000006E-11</c:v>
                </c:pt>
                <c:pt idx="2612">
                  <c:v>6.8462200000000005E-11</c:v>
                </c:pt>
                <c:pt idx="2613">
                  <c:v>6.8462200000000005E-11</c:v>
                </c:pt>
                <c:pt idx="2614">
                  <c:v>7.0548199999999999E-11</c:v>
                </c:pt>
                <c:pt idx="2615">
                  <c:v>7.0548199999999999E-11</c:v>
                </c:pt>
                <c:pt idx="2616">
                  <c:v>7.4405799999999997E-11</c:v>
                </c:pt>
                <c:pt idx="2617">
                  <c:v>7.4405799999999997E-11</c:v>
                </c:pt>
                <c:pt idx="2618">
                  <c:v>6.2866099999999996E-11</c:v>
                </c:pt>
                <c:pt idx="2619">
                  <c:v>6.2866099999999996E-11</c:v>
                </c:pt>
                <c:pt idx="2620">
                  <c:v>7.1306599999999999E-11</c:v>
                </c:pt>
                <c:pt idx="2621">
                  <c:v>7.1306599999999999E-11</c:v>
                </c:pt>
                <c:pt idx="2622">
                  <c:v>7.2520999999999994E-11</c:v>
                </c:pt>
                <c:pt idx="2623">
                  <c:v>7.2520999999999994E-11</c:v>
                </c:pt>
                <c:pt idx="2624">
                  <c:v>7.5469200000000002E-11</c:v>
                </c:pt>
                <c:pt idx="2625">
                  <c:v>7.5469200000000002E-11</c:v>
                </c:pt>
                <c:pt idx="2626">
                  <c:v>6.8904599999999995E-11</c:v>
                </c:pt>
                <c:pt idx="2627">
                  <c:v>6.8904599999999995E-11</c:v>
                </c:pt>
                <c:pt idx="2628">
                  <c:v>7.5953499999999998E-11</c:v>
                </c:pt>
                <c:pt idx="2629">
                  <c:v>7.5953499999999998E-11</c:v>
                </c:pt>
                <c:pt idx="2630">
                  <c:v>7.5151700000000006E-11</c:v>
                </c:pt>
                <c:pt idx="2631">
                  <c:v>7.5151700000000006E-11</c:v>
                </c:pt>
                <c:pt idx="2632">
                  <c:v>6.8894400000000001E-11</c:v>
                </c:pt>
                <c:pt idx="2633">
                  <c:v>6.8894400000000001E-11</c:v>
                </c:pt>
                <c:pt idx="2634">
                  <c:v>7.3677500000000002E-11</c:v>
                </c:pt>
                <c:pt idx="2635">
                  <c:v>7.3677500000000002E-11</c:v>
                </c:pt>
                <c:pt idx="2636">
                  <c:v>6.9258700000000001E-11</c:v>
                </c:pt>
                <c:pt idx="2637">
                  <c:v>6.9258700000000001E-11</c:v>
                </c:pt>
                <c:pt idx="2638">
                  <c:v>7.1040499999999999E-11</c:v>
                </c:pt>
                <c:pt idx="2639">
                  <c:v>7.1040499999999999E-11</c:v>
                </c:pt>
                <c:pt idx="2640">
                  <c:v>6.9036899999999996E-11</c:v>
                </c:pt>
                <c:pt idx="2641">
                  <c:v>6.9036899999999996E-11</c:v>
                </c:pt>
                <c:pt idx="2642">
                  <c:v>6.7118299999999998E-11</c:v>
                </c:pt>
                <c:pt idx="2643">
                  <c:v>6.7118299999999998E-11</c:v>
                </c:pt>
                <c:pt idx="2644">
                  <c:v>6.8967199999999995E-11</c:v>
                </c:pt>
                <c:pt idx="2645">
                  <c:v>6.8967199999999995E-11</c:v>
                </c:pt>
                <c:pt idx="2646">
                  <c:v>7.9597599999999999E-11</c:v>
                </c:pt>
                <c:pt idx="2647">
                  <c:v>7.9597599999999999E-11</c:v>
                </c:pt>
                <c:pt idx="2648">
                  <c:v>7.4011200000000006E-11</c:v>
                </c:pt>
                <c:pt idx="2649">
                  <c:v>7.4011200000000006E-11</c:v>
                </c:pt>
                <c:pt idx="2650">
                  <c:v>8.6335200000000004E-11</c:v>
                </c:pt>
                <c:pt idx="2651">
                  <c:v>8.6335200000000004E-11</c:v>
                </c:pt>
                <c:pt idx="2652">
                  <c:v>7.2693199999999996E-11</c:v>
                </c:pt>
                <c:pt idx="2653">
                  <c:v>7.2693199999999996E-11</c:v>
                </c:pt>
                <c:pt idx="2654">
                  <c:v>6.39106E-11</c:v>
                </c:pt>
                <c:pt idx="2655">
                  <c:v>6.39106E-11</c:v>
                </c:pt>
                <c:pt idx="2656">
                  <c:v>7.1392700000000006E-11</c:v>
                </c:pt>
                <c:pt idx="2657">
                  <c:v>7.1392700000000006E-11</c:v>
                </c:pt>
                <c:pt idx="2658">
                  <c:v>6.4437599999999997E-11</c:v>
                </c:pt>
                <c:pt idx="2659">
                  <c:v>6.4437599999999997E-11</c:v>
                </c:pt>
                <c:pt idx="2660">
                  <c:v>7.5937999999999994E-11</c:v>
                </c:pt>
                <c:pt idx="2661">
                  <c:v>7.5937999999999994E-11</c:v>
                </c:pt>
                <c:pt idx="2662">
                  <c:v>7.3411099999999997E-11</c:v>
                </c:pt>
                <c:pt idx="2663">
                  <c:v>7.3411099999999997E-11</c:v>
                </c:pt>
                <c:pt idx="2664">
                  <c:v>7.8208099999999996E-11</c:v>
                </c:pt>
                <c:pt idx="2665">
                  <c:v>7.8208099999999996E-11</c:v>
                </c:pt>
                <c:pt idx="2666">
                  <c:v>6.7269600000000006E-11</c:v>
                </c:pt>
                <c:pt idx="2667">
                  <c:v>6.7269600000000006E-11</c:v>
                </c:pt>
                <c:pt idx="2668">
                  <c:v>7.6190399999999996E-11</c:v>
                </c:pt>
                <c:pt idx="2669">
                  <c:v>7.6190399999999996E-11</c:v>
                </c:pt>
                <c:pt idx="2670">
                  <c:v>7.9863699999999999E-11</c:v>
                </c:pt>
                <c:pt idx="2671">
                  <c:v>7.9863699999999999E-11</c:v>
                </c:pt>
                <c:pt idx="2672">
                  <c:v>6.2470499999999996E-11</c:v>
                </c:pt>
                <c:pt idx="2673">
                  <c:v>6.2470499999999996E-11</c:v>
                </c:pt>
                <c:pt idx="2674">
                  <c:v>7.2564000000000001E-11</c:v>
                </c:pt>
                <c:pt idx="2675">
                  <c:v>7.2564000000000001E-11</c:v>
                </c:pt>
                <c:pt idx="2676">
                  <c:v>6.8637800000000005E-11</c:v>
                </c:pt>
                <c:pt idx="2677">
                  <c:v>6.8637800000000005E-11</c:v>
                </c:pt>
                <c:pt idx="2678">
                  <c:v>7.1088099999999999E-11</c:v>
                </c:pt>
                <c:pt idx="2679">
                  <c:v>7.1088099999999999E-11</c:v>
                </c:pt>
                <c:pt idx="2680">
                  <c:v>7.5399500000000002E-11</c:v>
                </c:pt>
                <c:pt idx="2681">
                  <c:v>7.5399500000000002E-11</c:v>
                </c:pt>
                <c:pt idx="2682">
                  <c:v>7.95633E-11</c:v>
                </c:pt>
                <c:pt idx="2683">
                  <c:v>7.95633E-11</c:v>
                </c:pt>
                <c:pt idx="2684">
                  <c:v>6.8137500000000001E-11</c:v>
                </c:pt>
                <c:pt idx="2685">
                  <c:v>6.8137500000000001E-11</c:v>
                </c:pt>
                <c:pt idx="2686">
                  <c:v>7.2509699999999998E-11</c:v>
                </c:pt>
                <c:pt idx="2687">
                  <c:v>7.2509699999999998E-11</c:v>
                </c:pt>
                <c:pt idx="2688">
                  <c:v>7.3479899999999995E-11</c:v>
                </c:pt>
                <c:pt idx="2689">
                  <c:v>7.3479899999999995E-11</c:v>
                </c:pt>
                <c:pt idx="2690">
                  <c:v>6.8535900000000002E-11</c:v>
                </c:pt>
                <c:pt idx="2691">
                  <c:v>6.8535900000000002E-11</c:v>
                </c:pt>
                <c:pt idx="2692">
                  <c:v>8.1289700000000006E-11</c:v>
                </c:pt>
                <c:pt idx="2693">
                  <c:v>8.1289700000000006E-11</c:v>
                </c:pt>
                <c:pt idx="2694">
                  <c:v>7.7051499999999995E-11</c:v>
                </c:pt>
                <c:pt idx="2695">
                  <c:v>7.7051499999999995E-11</c:v>
                </c:pt>
                <c:pt idx="2696">
                  <c:v>6.7560100000000003E-11</c:v>
                </c:pt>
                <c:pt idx="2697">
                  <c:v>6.7560100000000003E-11</c:v>
                </c:pt>
                <c:pt idx="2698">
                  <c:v>6.9745799999999997E-11</c:v>
                </c:pt>
                <c:pt idx="2699">
                  <c:v>6.9745799999999997E-11</c:v>
                </c:pt>
                <c:pt idx="2700">
                  <c:v>6.6036299999999996E-11</c:v>
                </c:pt>
                <c:pt idx="2701">
                  <c:v>6.6036299999999996E-11</c:v>
                </c:pt>
                <c:pt idx="2702">
                  <c:v>6.6425899999999995E-11</c:v>
                </c:pt>
                <c:pt idx="2703">
                  <c:v>6.6425899999999995E-11</c:v>
                </c:pt>
                <c:pt idx="2704">
                  <c:v>6.8940599999999994E-11</c:v>
                </c:pt>
                <c:pt idx="2705">
                  <c:v>6.8940599999999994E-11</c:v>
                </c:pt>
                <c:pt idx="2706">
                  <c:v>7.4679300000000004E-11</c:v>
                </c:pt>
                <c:pt idx="2707">
                  <c:v>7.4679300000000004E-11</c:v>
                </c:pt>
                <c:pt idx="2708">
                  <c:v>7.5736299999999998E-11</c:v>
                </c:pt>
                <c:pt idx="2709">
                  <c:v>7.5736299999999998E-11</c:v>
                </c:pt>
                <c:pt idx="2710">
                  <c:v>6.7514299999999996E-11</c:v>
                </c:pt>
                <c:pt idx="2711">
                  <c:v>6.7514299999999996E-11</c:v>
                </c:pt>
                <c:pt idx="2712">
                  <c:v>6.7711700000000004E-11</c:v>
                </c:pt>
                <c:pt idx="2713">
                  <c:v>6.7711700000000004E-11</c:v>
                </c:pt>
                <c:pt idx="2714">
                  <c:v>6.4674400000000002E-11</c:v>
                </c:pt>
                <c:pt idx="2715">
                  <c:v>6.4674400000000002E-11</c:v>
                </c:pt>
                <c:pt idx="2716">
                  <c:v>7.1925900000000002E-11</c:v>
                </c:pt>
                <c:pt idx="2717">
                  <c:v>7.1925900000000002E-11</c:v>
                </c:pt>
                <c:pt idx="2718">
                  <c:v>6.1435099999999999E-11</c:v>
                </c:pt>
                <c:pt idx="2719">
                  <c:v>6.1435099999999999E-11</c:v>
                </c:pt>
                <c:pt idx="2720">
                  <c:v>6.4221400000000006E-11</c:v>
                </c:pt>
                <c:pt idx="2721">
                  <c:v>6.4221400000000006E-11</c:v>
                </c:pt>
                <c:pt idx="2722">
                  <c:v>7.2280199999999994E-11</c:v>
                </c:pt>
                <c:pt idx="2723">
                  <c:v>7.2280199999999994E-11</c:v>
                </c:pt>
                <c:pt idx="2724">
                  <c:v>6.3487899999999995E-11</c:v>
                </c:pt>
                <c:pt idx="2725">
                  <c:v>6.3487899999999995E-11</c:v>
                </c:pt>
                <c:pt idx="2726">
                  <c:v>6.2033800000000001E-11</c:v>
                </c:pt>
                <c:pt idx="2727">
                  <c:v>6.2033800000000001E-11</c:v>
                </c:pt>
                <c:pt idx="2728">
                  <c:v>7.4936600000000004E-11</c:v>
                </c:pt>
                <c:pt idx="2729">
                  <c:v>7.4936600000000004E-11</c:v>
                </c:pt>
                <c:pt idx="2730">
                  <c:v>6.6241699999999995E-11</c:v>
                </c:pt>
                <c:pt idx="2731">
                  <c:v>6.6241699999999995E-11</c:v>
                </c:pt>
                <c:pt idx="2732">
                  <c:v>6.8624199999999999E-11</c:v>
                </c:pt>
                <c:pt idx="2733">
                  <c:v>6.8624199999999999E-11</c:v>
                </c:pt>
                <c:pt idx="2734">
                  <c:v>7.4303299999999997E-11</c:v>
                </c:pt>
                <c:pt idx="2735">
                  <c:v>7.4303299999999997E-11</c:v>
                </c:pt>
                <c:pt idx="2736">
                  <c:v>7.1993000000000002E-11</c:v>
                </c:pt>
                <c:pt idx="2737">
                  <c:v>7.1993000000000002E-11</c:v>
                </c:pt>
                <c:pt idx="2738">
                  <c:v>7.2600399999999998E-11</c:v>
                </c:pt>
                <c:pt idx="2739">
                  <c:v>7.2600399999999998E-11</c:v>
                </c:pt>
                <c:pt idx="2740">
                  <c:v>6.2065499999999999E-11</c:v>
                </c:pt>
                <c:pt idx="2741">
                  <c:v>6.2065499999999999E-11</c:v>
                </c:pt>
                <c:pt idx="2742">
                  <c:v>6.0706899999999997E-11</c:v>
                </c:pt>
                <c:pt idx="2743">
                  <c:v>6.0706899999999997E-11</c:v>
                </c:pt>
                <c:pt idx="2744">
                  <c:v>6.8700899999999995E-11</c:v>
                </c:pt>
                <c:pt idx="2745">
                  <c:v>6.8700899999999995E-11</c:v>
                </c:pt>
                <c:pt idx="2746">
                  <c:v>7.3412300000000005E-11</c:v>
                </c:pt>
                <c:pt idx="2747">
                  <c:v>7.3412300000000005E-11</c:v>
                </c:pt>
                <c:pt idx="2748">
                  <c:v>5.9982599999999998E-11</c:v>
                </c:pt>
                <c:pt idx="2749">
                  <c:v>5.9982599999999998E-11</c:v>
                </c:pt>
                <c:pt idx="2750">
                  <c:v>6.4059099999999994E-11</c:v>
                </c:pt>
                <c:pt idx="2751">
                  <c:v>6.4059099999999994E-11</c:v>
                </c:pt>
                <c:pt idx="2752">
                  <c:v>6.66404E-11</c:v>
                </c:pt>
                <c:pt idx="2753">
                  <c:v>6.66404E-11</c:v>
                </c:pt>
                <c:pt idx="2754">
                  <c:v>6.9501000000000001E-11</c:v>
                </c:pt>
                <c:pt idx="2755">
                  <c:v>6.9501000000000001E-11</c:v>
                </c:pt>
                <c:pt idx="2756">
                  <c:v>6.5602099999999996E-11</c:v>
                </c:pt>
                <c:pt idx="2757">
                  <c:v>6.5602099999999996E-11</c:v>
                </c:pt>
                <c:pt idx="2758">
                  <c:v>6.9427500000000004E-11</c:v>
                </c:pt>
                <c:pt idx="2759">
                  <c:v>6.9427500000000004E-11</c:v>
                </c:pt>
                <c:pt idx="2760">
                  <c:v>6.1133500000000004E-11</c:v>
                </c:pt>
                <c:pt idx="2761">
                  <c:v>6.1133500000000004E-11</c:v>
                </c:pt>
                <c:pt idx="2762">
                  <c:v>6.9047899999999999E-11</c:v>
                </c:pt>
                <c:pt idx="2763">
                  <c:v>6.9047899999999999E-11</c:v>
                </c:pt>
                <c:pt idx="2764">
                  <c:v>7.3928600000000003E-11</c:v>
                </c:pt>
                <c:pt idx="2765">
                  <c:v>7.3928600000000003E-11</c:v>
                </c:pt>
                <c:pt idx="2766">
                  <c:v>6.0396399999999996E-11</c:v>
                </c:pt>
                <c:pt idx="2767">
                  <c:v>6.0396399999999996E-11</c:v>
                </c:pt>
                <c:pt idx="2768">
                  <c:v>7.0543899999999999E-11</c:v>
                </c:pt>
                <c:pt idx="2769">
                  <c:v>7.0543899999999999E-11</c:v>
                </c:pt>
                <c:pt idx="2770">
                  <c:v>7.1125799999999996E-11</c:v>
                </c:pt>
                <c:pt idx="2771">
                  <c:v>7.1125799999999996E-11</c:v>
                </c:pt>
                <c:pt idx="2772">
                  <c:v>7.6150000000000003E-11</c:v>
                </c:pt>
                <c:pt idx="2773">
                  <c:v>7.6150000000000003E-11</c:v>
                </c:pt>
                <c:pt idx="2774">
                  <c:v>7.0643900000000004E-11</c:v>
                </c:pt>
                <c:pt idx="2775">
                  <c:v>7.0643900000000004E-11</c:v>
                </c:pt>
                <c:pt idx="2776">
                  <c:v>6.4462600000000004E-11</c:v>
                </c:pt>
                <c:pt idx="2777">
                  <c:v>6.4462600000000004E-11</c:v>
                </c:pt>
                <c:pt idx="2778">
                  <c:v>6.6573800000000005E-11</c:v>
                </c:pt>
                <c:pt idx="2779">
                  <c:v>6.6573800000000005E-11</c:v>
                </c:pt>
                <c:pt idx="2780">
                  <c:v>6.9469599999999996E-11</c:v>
                </c:pt>
                <c:pt idx="2781">
                  <c:v>6.9469599999999996E-11</c:v>
                </c:pt>
                <c:pt idx="2782">
                  <c:v>6.2471900000000003E-11</c:v>
                </c:pt>
                <c:pt idx="2783">
                  <c:v>6.2471900000000003E-11</c:v>
                </c:pt>
                <c:pt idx="2784">
                  <c:v>7.7163800000000004E-11</c:v>
                </c:pt>
                <c:pt idx="2785">
                  <c:v>7.7163800000000004E-11</c:v>
                </c:pt>
                <c:pt idx="2786">
                  <c:v>7.44288E-11</c:v>
                </c:pt>
                <c:pt idx="2787">
                  <c:v>7.44288E-11</c:v>
                </c:pt>
                <c:pt idx="2788">
                  <c:v>6.5789499999999995E-11</c:v>
                </c:pt>
                <c:pt idx="2789">
                  <c:v>6.5789499999999995E-11</c:v>
                </c:pt>
                <c:pt idx="2790">
                  <c:v>5.8563700000000006E-11</c:v>
                </c:pt>
                <c:pt idx="2791">
                  <c:v>5.8563700000000006E-11</c:v>
                </c:pt>
                <c:pt idx="2792">
                  <c:v>6.4700299999999999E-11</c:v>
                </c:pt>
                <c:pt idx="2793">
                  <c:v>6.4700299999999999E-11</c:v>
                </c:pt>
                <c:pt idx="2794">
                  <c:v>7.6575800000000001E-11</c:v>
                </c:pt>
                <c:pt idx="2795">
                  <c:v>7.6575800000000001E-11</c:v>
                </c:pt>
                <c:pt idx="2796">
                  <c:v>7.3324899999999997E-11</c:v>
                </c:pt>
                <c:pt idx="2797">
                  <c:v>7.3324899999999997E-11</c:v>
                </c:pt>
                <c:pt idx="2798">
                  <c:v>7.6162700000000006E-11</c:v>
                </c:pt>
                <c:pt idx="2799">
                  <c:v>7.6162700000000006E-11</c:v>
                </c:pt>
                <c:pt idx="2800">
                  <c:v>6.6265299999999996E-11</c:v>
                </c:pt>
                <c:pt idx="2801">
                  <c:v>6.6265299999999996E-11</c:v>
                </c:pt>
                <c:pt idx="2802">
                  <c:v>6.2817399999999994E-11</c:v>
                </c:pt>
                <c:pt idx="2803">
                  <c:v>6.2817399999999994E-11</c:v>
                </c:pt>
                <c:pt idx="2804">
                  <c:v>6.5116600000000005E-11</c:v>
                </c:pt>
                <c:pt idx="2805">
                  <c:v>6.5116600000000005E-11</c:v>
                </c:pt>
                <c:pt idx="2806">
                  <c:v>7.0609899999999996E-11</c:v>
                </c:pt>
                <c:pt idx="2807">
                  <c:v>7.0609899999999996E-11</c:v>
                </c:pt>
                <c:pt idx="2808">
                  <c:v>7.2614600000000001E-11</c:v>
                </c:pt>
                <c:pt idx="2809">
                  <c:v>7.2614600000000001E-11</c:v>
                </c:pt>
                <c:pt idx="2810">
                  <c:v>6.3059600000000002E-11</c:v>
                </c:pt>
                <c:pt idx="2811">
                  <c:v>6.3059600000000002E-11</c:v>
                </c:pt>
                <c:pt idx="2812">
                  <c:v>6.27774E-11</c:v>
                </c:pt>
                <c:pt idx="2813">
                  <c:v>6.27774E-11</c:v>
                </c:pt>
                <c:pt idx="2814">
                  <c:v>6.7939499999999996E-11</c:v>
                </c:pt>
                <c:pt idx="2815">
                  <c:v>6.7939499999999996E-11</c:v>
                </c:pt>
                <c:pt idx="2816">
                  <c:v>7.3091199999999998E-11</c:v>
                </c:pt>
                <c:pt idx="2817">
                  <c:v>7.3091199999999998E-11</c:v>
                </c:pt>
                <c:pt idx="2818">
                  <c:v>6.8813400000000004E-11</c:v>
                </c:pt>
                <c:pt idx="2819">
                  <c:v>6.8813400000000004E-11</c:v>
                </c:pt>
                <c:pt idx="2820">
                  <c:v>8.0846299999999994E-11</c:v>
                </c:pt>
                <c:pt idx="2821">
                  <c:v>8.0846299999999994E-11</c:v>
                </c:pt>
                <c:pt idx="2822">
                  <c:v>6.6514800000000003E-11</c:v>
                </c:pt>
                <c:pt idx="2823">
                  <c:v>6.6514800000000003E-11</c:v>
                </c:pt>
                <c:pt idx="2824">
                  <c:v>6.1236000000000004E-11</c:v>
                </c:pt>
                <c:pt idx="2825">
                  <c:v>6.1236000000000004E-11</c:v>
                </c:pt>
                <c:pt idx="2826">
                  <c:v>6.2801799999999998E-11</c:v>
                </c:pt>
                <c:pt idx="2827">
                  <c:v>6.2801799999999998E-11</c:v>
                </c:pt>
                <c:pt idx="2828">
                  <c:v>6.9307400000000003E-11</c:v>
                </c:pt>
                <c:pt idx="2829">
                  <c:v>6.9307400000000003E-11</c:v>
                </c:pt>
                <c:pt idx="2830">
                  <c:v>6.05515E-11</c:v>
                </c:pt>
                <c:pt idx="2831">
                  <c:v>6.05515E-11</c:v>
                </c:pt>
                <c:pt idx="2832">
                  <c:v>5.9172800000000002E-11</c:v>
                </c:pt>
                <c:pt idx="2833">
                  <c:v>5.9172800000000002E-11</c:v>
                </c:pt>
                <c:pt idx="2834">
                  <c:v>6.1451999999999996E-11</c:v>
                </c:pt>
                <c:pt idx="2835">
                  <c:v>6.1451999999999996E-11</c:v>
                </c:pt>
                <c:pt idx="2836">
                  <c:v>6.6914300000000005E-11</c:v>
                </c:pt>
                <c:pt idx="2837">
                  <c:v>6.6914300000000005E-11</c:v>
                </c:pt>
                <c:pt idx="2838">
                  <c:v>6.3963800000000001E-11</c:v>
                </c:pt>
                <c:pt idx="2839">
                  <c:v>6.3963800000000001E-11</c:v>
                </c:pt>
                <c:pt idx="2840">
                  <c:v>6.8634600000000006E-11</c:v>
                </c:pt>
                <c:pt idx="2841">
                  <c:v>6.8634600000000006E-11</c:v>
                </c:pt>
                <c:pt idx="2842">
                  <c:v>7.2198400000000001E-11</c:v>
                </c:pt>
                <c:pt idx="2843">
                  <c:v>7.2198400000000001E-11</c:v>
                </c:pt>
                <c:pt idx="2844">
                  <c:v>6.5782300000000001E-11</c:v>
                </c:pt>
                <c:pt idx="2845">
                  <c:v>6.5782300000000001E-11</c:v>
                </c:pt>
                <c:pt idx="2846">
                  <c:v>6.4695099999999996E-11</c:v>
                </c:pt>
                <c:pt idx="2847">
                  <c:v>6.4695099999999996E-11</c:v>
                </c:pt>
                <c:pt idx="2848">
                  <c:v>5.8810000000000002E-11</c:v>
                </c:pt>
                <c:pt idx="2849">
                  <c:v>5.8810000000000002E-11</c:v>
                </c:pt>
                <c:pt idx="2850">
                  <c:v>6.3796800000000003E-11</c:v>
                </c:pt>
                <c:pt idx="2851">
                  <c:v>6.3796800000000003E-11</c:v>
                </c:pt>
                <c:pt idx="2852">
                  <c:v>5.8412700000000003E-11</c:v>
                </c:pt>
                <c:pt idx="2853">
                  <c:v>5.8412700000000003E-11</c:v>
                </c:pt>
                <c:pt idx="2854">
                  <c:v>6.3061100000000002E-11</c:v>
                </c:pt>
                <c:pt idx="2855">
                  <c:v>6.3061100000000002E-11</c:v>
                </c:pt>
                <c:pt idx="2856">
                  <c:v>6.5340400000000002E-11</c:v>
                </c:pt>
                <c:pt idx="2857">
                  <c:v>6.5340400000000002E-11</c:v>
                </c:pt>
                <c:pt idx="2858">
                  <c:v>6.7055600000000005E-11</c:v>
                </c:pt>
                <c:pt idx="2859">
                  <c:v>6.7055600000000005E-11</c:v>
                </c:pt>
                <c:pt idx="2860">
                  <c:v>5.9438500000000004E-11</c:v>
                </c:pt>
                <c:pt idx="2861">
                  <c:v>5.9438500000000004E-11</c:v>
                </c:pt>
                <c:pt idx="2862">
                  <c:v>7.6281299999999995E-11</c:v>
                </c:pt>
                <c:pt idx="2863">
                  <c:v>7.6281299999999995E-11</c:v>
                </c:pt>
                <c:pt idx="2864">
                  <c:v>6.1050599999999996E-11</c:v>
                </c:pt>
                <c:pt idx="2865">
                  <c:v>6.1050599999999996E-11</c:v>
                </c:pt>
                <c:pt idx="2866">
                  <c:v>9.5663699999999999E-11</c:v>
                </c:pt>
                <c:pt idx="2867">
                  <c:v>9.5663699999999999E-11</c:v>
                </c:pt>
                <c:pt idx="2868">
                  <c:v>6.9034999999999997E-11</c:v>
                </c:pt>
                <c:pt idx="2869">
                  <c:v>6.9034999999999997E-11</c:v>
                </c:pt>
                <c:pt idx="2870">
                  <c:v>6.1251900000000006E-11</c:v>
                </c:pt>
                <c:pt idx="2871">
                  <c:v>6.1251900000000006E-11</c:v>
                </c:pt>
                <c:pt idx="2872">
                  <c:v>6.4858299999999997E-11</c:v>
                </c:pt>
                <c:pt idx="2873">
                  <c:v>6.4858299999999997E-11</c:v>
                </c:pt>
                <c:pt idx="2874">
                  <c:v>6.5496300000000003E-11</c:v>
                </c:pt>
                <c:pt idx="2875">
                  <c:v>6.5496300000000003E-11</c:v>
                </c:pt>
                <c:pt idx="2876">
                  <c:v>7.1383299999999995E-11</c:v>
                </c:pt>
                <c:pt idx="2877">
                  <c:v>7.1383299999999995E-11</c:v>
                </c:pt>
                <c:pt idx="2878">
                  <c:v>5.8453900000000005E-11</c:v>
                </c:pt>
                <c:pt idx="2879">
                  <c:v>5.8453900000000005E-11</c:v>
                </c:pt>
                <c:pt idx="2880">
                  <c:v>6.5912900000000002E-11</c:v>
                </c:pt>
                <c:pt idx="2881">
                  <c:v>6.5912900000000002E-11</c:v>
                </c:pt>
                <c:pt idx="2882">
                  <c:v>6.9949899999999995E-11</c:v>
                </c:pt>
                <c:pt idx="2883">
                  <c:v>6.9949899999999995E-11</c:v>
                </c:pt>
                <c:pt idx="2884">
                  <c:v>7.2019200000000004E-11</c:v>
                </c:pt>
                <c:pt idx="2885">
                  <c:v>7.2019200000000004E-11</c:v>
                </c:pt>
                <c:pt idx="2886">
                  <c:v>6.2517699999999998E-11</c:v>
                </c:pt>
                <c:pt idx="2887">
                  <c:v>6.2517699999999998E-11</c:v>
                </c:pt>
                <c:pt idx="2888">
                  <c:v>7.1043199999999994E-11</c:v>
                </c:pt>
                <c:pt idx="2889">
                  <c:v>7.1043199999999994E-11</c:v>
                </c:pt>
                <c:pt idx="2890">
                  <c:v>7.0424800000000006E-11</c:v>
                </c:pt>
                <c:pt idx="2891">
                  <c:v>7.0424800000000006E-11</c:v>
                </c:pt>
                <c:pt idx="2892">
                  <c:v>7.0617300000000003E-11</c:v>
                </c:pt>
                <c:pt idx="2893">
                  <c:v>7.0617300000000003E-11</c:v>
                </c:pt>
                <c:pt idx="2894">
                  <c:v>6.8777499999999999E-11</c:v>
                </c:pt>
                <c:pt idx="2895">
                  <c:v>6.8777499999999999E-11</c:v>
                </c:pt>
                <c:pt idx="2896">
                  <c:v>5.9468799999999995E-11</c:v>
                </c:pt>
                <c:pt idx="2897">
                  <c:v>5.9468799999999995E-11</c:v>
                </c:pt>
                <c:pt idx="2898">
                  <c:v>6.1929200000000003E-11</c:v>
                </c:pt>
                <c:pt idx="2899">
                  <c:v>6.1929200000000003E-11</c:v>
                </c:pt>
                <c:pt idx="2900">
                  <c:v>6.0066399999999995E-11</c:v>
                </c:pt>
                <c:pt idx="2901">
                  <c:v>6.0066399999999995E-11</c:v>
                </c:pt>
                <c:pt idx="2902">
                  <c:v>6.8211900000000001E-11</c:v>
                </c:pt>
                <c:pt idx="2903">
                  <c:v>6.8211900000000001E-11</c:v>
                </c:pt>
                <c:pt idx="2904">
                  <c:v>5.9502800000000002E-11</c:v>
                </c:pt>
                <c:pt idx="2905">
                  <c:v>5.9502800000000002E-11</c:v>
                </c:pt>
                <c:pt idx="2906">
                  <c:v>6.7635800000000004E-11</c:v>
                </c:pt>
                <c:pt idx="2907">
                  <c:v>6.7635800000000004E-11</c:v>
                </c:pt>
                <c:pt idx="2908">
                  <c:v>6.3380800000000002E-11</c:v>
                </c:pt>
                <c:pt idx="2909">
                  <c:v>6.3380800000000002E-11</c:v>
                </c:pt>
                <c:pt idx="2910">
                  <c:v>7.2220100000000003E-11</c:v>
                </c:pt>
                <c:pt idx="2911">
                  <c:v>7.2220100000000003E-11</c:v>
                </c:pt>
                <c:pt idx="2912">
                  <c:v>7.0368699999999998E-11</c:v>
                </c:pt>
                <c:pt idx="2913">
                  <c:v>7.0368699999999998E-11</c:v>
                </c:pt>
                <c:pt idx="2914">
                  <c:v>5.9767600000000002E-11</c:v>
                </c:pt>
                <c:pt idx="2915">
                  <c:v>5.9767600000000002E-11</c:v>
                </c:pt>
                <c:pt idx="2916">
                  <c:v>6.4887699999999999E-11</c:v>
                </c:pt>
                <c:pt idx="2917">
                  <c:v>6.4887699999999999E-11</c:v>
                </c:pt>
                <c:pt idx="2918">
                  <c:v>6.5280499999999998E-11</c:v>
                </c:pt>
                <c:pt idx="2919">
                  <c:v>6.5280499999999998E-11</c:v>
                </c:pt>
                <c:pt idx="2920">
                  <c:v>6.4648100000000006E-11</c:v>
                </c:pt>
                <c:pt idx="2921">
                  <c:v>6.4648100000000006E-11</c:v>
                </c:pt>
                <c:pt idx="2922">
                  <c:v>7.0277299999999994E-11</c:v>
                </c:pt>
                <c:pt idx="2923">
                  <c:v>7.0277299999999994E-11</c:v>
                </c:pt>
                <c:pt idx="2924">
                  <c:v>6.6493199999999994E-11</c:v>
                </c:pt>
                <c:pt idx="2925">
                  <c:v>6.6493199999999994E-11</c:v>
                </c:pt>
                <c:pt idx="2926">
                  <c:v>7.4258699999999997E-11</c:v>
                </c:pt>
                <c:pt idx="2927">
                  <c:v>7.4258699999999997E-11</c:v>
                </c:pt>
                <c:pt idx="2928">
                  <c:v>6.3613999999999996E-11</c:v>
                </c:pt>
                <c:pt idx="2929">
                  <c:v>6.3613999999999996E-11</c:v>
                </c:pt>
                <c:pt idx="2930">
                  <c:v>6.8844300000000005E-11</c:v>
                </c:pt>
                <c:pt idx="2931">
                  <c:v>6.8844300000000005E-11</c:v>
                </c:pt>
                <c:pt idx="2932">
                  <c:v>6.8212699999999998E-11</c:v>
                </c:pt>
                <c:pt idx="2933">
                  <c:v>6.8212699999999998E-11</c:v>
                </c:pt>
                <c:pt idx="2934">
                  <c:v>6.3524100000000006E-11</c:v>
                </c:pt>
                <c:pt idx="2935">
                  <c:v>6.3524100000000006E-11</c:v>
                </c:pt>
                <c:pt idx="2936">
                  <c:v>7.0755299999999998E-11</c:v>
                </c:pt>
                <c:pt idx="2937">
                  <c:v>7.0755299999999998E-11</c:v>
                </c:pt>
                <c:pt idx="2938">
                  <c:v>6.8823999999999997E-11</c:v>
                </c:pt>
                <c:pt idx="2939">
                  <c:v>6.8823999999999997E-11</c:v>
                </c:pt>
                <c:pt idx="2940">
                  <c:v>6.2155200000000003E-11</c:v>
                </c:pt>
                <c:pt idx="2941">
                  <c:v>6.2155200000000003E-11</c:v>
                </c:pt>
                <c:pt idx="2942">
                  <c:v>1.3254500000000001E-10</c:v>
                </c:pt>
                <c:pt idx="2943">
                  <c:v>1.3254500000000001E-10</c:v>
                </c:pt>
                <c:pt idx="2944">
                  <c:v>6.2211200000000005E-11</c:v>
                </c:pt>
                <c:pt idx="2945">
                  <c:v>6.2211200000000005E-11</c:v>
                </c:pt>
                <c:pt idx="2946">
                  <c:v>7.2138899999999994E-11</c:v>
                </c:pt>
                <c:pt idx="2947">
                  <c:v>7.2138899999999994E-11</c:v>
                </c:pt>
                <c:pt idx="2948">
                  <c:v>6.7633099999999996E-11</c:v>
                </c:pt>
                <c:pt idx="2949">
                  <c:v>6.7633099999999996E-11</c:v>
                </c:pt>
                <c:pt idx="2950">
                  <c:v>6.4937599999999995E-11</c:v>
                </c:pt>
                <c:pt idx="2951">
                  <c:v>6.4937599999999995E-11</c:v>
                </c:pt>
                <c:pt idx="2952">
                  <c:v>6.4079099999999997E-11</c:v>
                </c:pt>
                <c:pt idx="2953">
                  <c:v>6.4079099999999997E-11</c:v>
                </c:pt>
                <c:pt idx="2954">
                  <c:v>6.9109399999999997E-11</c:v>
                </c:pt>
                <c:pt idx="2955">
                  <c:v>6.9109399999999997E-11</c:v>
                </c:pt>
                <c:pt idx="2956">
                  <c:v>6.18869E-11</c:v>
                </c:pt>
                <c:pt idx="2957">
                  <c:v>6.18869E-11</c:v>
                </c:pt>
                <c:pt idx="2958">
                  <c:v>5.5563399999999998E-11</c:v>
                </c:pt>
                <c:pt idx="2959">
                  <c:v>5.5563399999999998E-11</c:v>
                </c:pt>
                <c:pt idx="2960">
                  <c:v>6.5874500000000001E-11</c:v>
                </c:pt>
                <c:pt idx="2961">
                  <c:v>6.5874500000000001E-11</c:v>
                </c:pt>
                <c:pt idx="2962">
                  <c:v>6.3122599999999999E-11</c:v>
                </c:pt>
                <c:pt idx="2963">
                  <c:v>6.3122599999999999E-11</c:v>
                </c:pt>
                <c:pt idx="2964">
                  <c:v>6.1069800000000003E-11</c:v>
                </c:pt>
                <c:pt idx="2965">
                  <c:v>6.1069800000000003E-11</c:v>
                </c:pt>
                <c:pt idx="2966">
                  <c:v>6.2810500000000005E-11</c:v>
                </c:pt>
                <c:pt idx="2967">
                  <c:v>6.2810500000000005E-11</c:v>
                </c:pt>
                <c:pt idx="2968">
                  <c:v>7.4215700000000003E-11</c:v>
                </c:pt>
                <c:pt idx="2969">
                  <c:v>7.4215700000000003E-11</c:v>
                </c:pt>
                <c:pt idx="2970">
                  <c:v>6.8021500000000001E-11</c:v>
                </c:pt>
                <c:pt idx="2971">
                  <c:v>6.8021500000000001E-11</c:v>
                </c:pt>
                <c:pt idx="2972">
                  <c:v>6.5976699999999996E-11</c:v>
                </c:pt>
                <c:pt idx="2973">
                  <c:v>6.5976699999999996E-11</c:v>
                </c:pt>
                <c:pt idx="2974">
                  <c:v>6.7567000000000006E-11</c:v>
                </c:pt>
                <c:pt idx="2975">
                  <c:v>6.7567000000000006E-11</c:v>
                </c:pt>
                <c:pt idx="2976">
                  <c:v>7.7739700000000002E-11</c:v>
                </c:pt>
                <c:pt idx="2977">
                  <c:v>7.7739700000000002E-11</c:v>
                </c:pt>
                <c:pt idx="2978">
                  <c:v>6.5362799999999995E-11</c:v>
                </c:pt>
                <c:pt idx="2979">
                  <c:v>6.5362799999999995E-11</c:v>
                </c:pt>
                <c:pt idx="2980">
                  <c:v>5.8464699999999997E-11</c:v>
                </c:pt>
                <c:pt idx="2981">
                  <c:v>5.8464699999999997E-11</c:v>
                </c:pt>
                <c:pt idx="2982">
                  <c:v>6.7634500000000003E-11</c:v>
                </c:pt>
                <c:pt idx="2983">
                  <c:v>6.7634500000000003E-11</c:v>
                </c:pt>
                <c:pt idx="2984">
                  <c:v>6.2932900000000003E-11</c:v>
                </c:pt>
                <c:pt idx="2985">
                  <c:v>6.2932900000000003E-11</c:v>
                </c:pt>
                <c:pt idx="2986">
                  <c:v>6.7883000000000002E-11</c:v>
                </c:pt>
                <c:pt idx="2987">
                  <c:v>6.7883000000000002E-11</c:v>
                </c:pt>
                <c:pt idx="2988">
                  <c:v>5.7185899999999997E-11</c:v>
                </c:pt>
                <c:pt idx="2989">
                  <c:v>5.7185899999999997E-11</c:v>
                </c:pt>
                <c:pt idx="2990">
                  <c:v>7.2896299999999998E-11</c:v>
                </c:pt>
                <c:pt idx="2991">
                  <c:v>7.2896299999999998E-11</c:v>
                </c:pt>
                <c:pt idx="2992">
                  <c:v>5.6047000000000003E-11</c:v>
                </c:pt>
                <c:pt idx="2993">
                  <c:v>5.6047000000000003E-11</c:v>
                </c:pt>
                <c:pt idx="2994">
                  <c:v>7.1124299999999997E-11</c:v>
                </c:pt>
                <c:pt idx="2995">
                  <c:v>7.1124299999999997E-11</c:v>
                </c:pt>
                <c:pt idx="2996">
                  <c:v>7.0449699999999995E-11</c:v>
                </c:pt>
                <c:pt idx="2997">
                  <c:v>7.0449699999999995E-11</c:v>
                </c:pt>
                <c:pt idx="2998">
                  <c:v>6.6320300000000002E-11</c:v>
                </c:pt>
                <c:pt idx="2999">
                  <c:v>6.6320300000000002E-11</c:v>
                </c:pt>
                <c:pt idx="3000">
                  <c:v>6.9269200000000001E-11</c:v>
                </c:pt>
                <c:pt idx="3001">
                  <c:v>6.9269200000000001E-11</c:v>
                </c:pt>
                <c:pt idx="3002">
                  <c:v>6.5638599999999999E-11</c:v>
                </c:pt>
                <c:pt idx="3003">
                  <c:v>6.5638599999999999E-11</c:v>
                </c:pt>
                <c:pt idx="3004">
                  <c:v>6.62034E-11</c:v>
                </c:pt>
                <c:pt idx="3005">
                  <c:v>6.62034E-11</c:v>
                </c:pt>
                <c:pt idx="3006">
                  <c:v>6.4917800000000004E-11</c:v>
                </c:pt>
                <c:pt idx="3007">
                  <c:v>6.4917800000000004E-11</c:v>
                </c:pt>
                <c:pt idx="3008">
                  <c:v>5.8831300000000006E-11</c:v>
                </c:pt>
                <c:pt idx="3009">
                  <c:v>5.8831300000000006E-11</c:v>
                </c:pt>
                <c:pt idx="3010">
                  <c:v>5.7523099999999998E-11</c:v>
                </c:pt>
                <c:pt idx="3011">
                  <c:v>5.7523099999999998E-11</c:v>
                </c:pt>
                <c:pt idx="3012">
                  <c:v>6.4034200000000005E-11</c:v>
                </c:pt>
                <c:pt idx="3013">
                  <c:v>6.4034200000000005E-11</c:v>
                </c:pt>
                <c:pt idx="3014">
                  <c:v>6.0769699999999995E-11</c:v>
                </c:pt>
                <c:pt idx="3015">
                  <c:v>6.0769699999999995E-11</c:v>
                </c:pt>
                <c:pt idx="3016">
                  <c:v>6.5180500000000006E-11</c:v>
                </c:pt>
                <c:pt idx="3017">
                  <c:v>6.5180500000000006E-11</c:v>
                </c:pt>
                <c:pt idx="3018">
                  <c:v>6.2364599999999998E-11</c:v>
                </c:pt>
                <c:pt idx="3019">
                  <c:v>6.2364599999999998E-11</c:v>
                </c:pt>
                <c:pt idx="3020">
                  <c:v>5.8684200000000006E-11</c:v>
                </c:pt>
                <c:pt idx="3021">
                  <c:v>5.8684200000000006E-11</c:v>
                </c:pt>
                <c:pt idx="3022">
                  <c:v>6.3252400000000004E-11</c:v>
                </c:pt>
                <c:pt idx="3023">
                  <c:v>6.3252400000000004E-11</c:v>
                </c:pt>
                <c:pt idx="3024">
                  <c:v>7.4514099999999998E-11</c:v>
                </c:pt>
                <c:pt idx="3025">
                  <c:v>7.4514099999999998E-11</c:v>
                </c:pt>
                <c:pt idx="3026">
                  <c:v>5.7447099999999999E-11</c:v>
                </c:pt>
                <c:pt idx="3027">
                  <c:v>5.7447099999999999E-11</c:v>
                </c:pt>
                <c:pt idx="3028">
                  <c:v>6.4650699999999995E-11</c:v>
                </c:pt>
                <c:pt idx="3029">
                  <c:v>6.4650699999999995E-11</c:v>
                </c:pt>
                <c:pt idx="3030">
                  <c:v>5.6452399999999999E-11</c:v>
                </c:pt>
                <c:pt idx="3031">
                  <c:v>5.6452399999999999E-11</c:v>
                </c:pt>
                <c:pt idx="3032">
                  <c:v>5.8789200000000002E-11</c:v>
                </c:pt>
                <c:pt idx="3033">
                  <c:v>5.8789200000000002E-11</c:v>
                </c:pt>
                <c:pt idx="3034">
                  <c:v>6.3163299999999997E-11</c:v>
                </c:pt>
                <c:pt idx="3035">
                  <c:v>6.3163299999999997E-11</c:v>
                </c:pt>
                <c:pt idx="3036">
                  <c:v>6.0996099999999994E-11</c:v>
                </c:pt>
                <c:pt idx="3037">
                  <c:v>6.0996099999999994E-11</c:v>
                </c:pt>
                <c:pt idx="3038">
                  <c:v>6.4304300000000001E-11</c:v>
                </c:pt>
                <c:pt idx="3039">
                  <c:v>6.4304300000000001E-11</c:v>
                </c:pt>
                <c:pt idx="3040">
                  <c:v>6.3439400000000005E-11</c:v>
                </c:pt>
                <c:pt idx="3041">
                  <c:v>6.3439400000000005E-11</c:v>
                </c:pt>
                <c:pt idx="3042">
                  <c:v>6.26912E-11</c:v>
                </c:pt>
                <c:pt idx="3043">
                  <c:v>6.26912E-11</c:v>
                </c:pt>
                <c:pt idx="3044">
                  <c:v>7.0274500000000006E-11</c:v>
                </c:pt>
                <c:pt idx="3045">
                  <c:v>7.0274500000000006E-11</c:v>
                </c:pt>
                <c:pt idx="3046">
                  <c:v>6.8998999999999999E-11</c:v>
                </c:pt>
                <c:pt idx="3047">
                  <c:v>6.8998999999999999E-11</c:v>
                </c:pt>
                <c:pt idx="3048">
                  <c:v>6.4909400000000001E-11</c:v>
                </c:pt>
                <c:pt idx="3049">
                  <c:v>6.4909400000000001E-11</c:v>
                </c:pt>
                <c:pt idx="3050">
                  <c:v>6.0026400000000001E-11</c:v>
                </c:pt>
                <c:pt idx="3051">
                  <c:v>6.0026400000000001E-11</c:v>
                </c:pt>
                <c:pt idx="3052">
                  <c:v>6.1757999999999998E-11</c:v>
                </c:pt>
                <c:pt idx="3053">
                  <c:v>6.1757999999999998E-11</c:v>
                </c:pt>
                <c:pt idx="3054">
                  <c:v>6.2189199999999998E-11</c:v>
                </c:pt>
                <c:pt idx="3055">
                  <c:v>6.2189199999999998E-11</c:v>
                </c:pt>
                <c:pt idx="3056">
                  <c:v>6.7859999999999999E-11</c:v>
                </c:pt>
                <c:pt idx="3057">
                  <c:v>6.7859999999999999E-11</c:v>
                </c:pt>
                <c:pt idx="3058">
                  <c:v>7.0376300000000003E-11</c:v>
                </c:pt>
                <c:pt idx="3059">
                  <c:v>7.0376300000000003E-11</c:v>
                </c:pt>
                <c:pt idx="3060">
                  <c:v>6.74419E-11</c:v>
                </c:pt>
                <c:pt idx="3061">
                  <c:v>6.74419E-11</c:v>
                </c:pt>
                <c:pt idx="3062">
                  <c:v>6.8749900000000002E-11</c:v>
                </c:pt>
                <c:pt idx="3063">
                  <c:v>6.8749900000000002E-11</c:v>
                </c:pt>
                <c:pt idx="3064">
                  <c:v>7.3260700000000004E-11</c:v>
                </c:pt>
                <c:pt idx="3065">
                  <c:v>7.3260700000000004E-11</c:v>
                </c:pt>
                <c:pt idx="3066">
                  <c:v>6.0158100000000004E-11</c:v>
                </c:pt>
                <c:pt idx="3067">
                  <c:v>6.0158100000000004E-11</c:v>
                </c:pt>
                <c:pt idx="3068">
                  <c:v>5.8892499999999999E-11</c:v>
                </c:pt>
                <c:pt idx="3069">
                  <c:v>5.8892499999999999E-11</c:v>
                </c:pt>
                <c:pt idx="3070">
                  <c:v>6.6086899999999995E-11</c:v>
                </c:pt>
                <c:pt idx="3071">
                  <c:v>6.6086899999999995E-11</c:v>
                </c:pt>
                <c:pt idx="3072">
                  <c:v>6.9826399999999996E-11</c:v>
                </c:pt>
                <c:pt idx="3073">
                  <c:v>6.9826399999999996E-11</c:v>
                </c:pt>
                <c:pt idx="3074">
                  <c:v>5.8244899999999995E-11</c:v>
                </c:pt>
                <c:pt idx="3075">
                  <c:v>5.8244899999999995E-11</c:v>
                </c:pt>
                <c:pt idx="3076">
                  <c:v>7.22357E-11</c:v>
                </c:pt>
                <c:pt idx="3077">
                  <c:v>7.22357E-11</c:v>
                </c:pt>
                <c:pt idx="3078">
                  <c:v>7.1887500000000001E-11</c:v>
                </c:pt>
                <c:pt idx="3079">
                  <c:v>7.1887500000000001E-11</c:v>
                </c:pt>
                <c:pt idx="3080">
                  <c:v>6.43641E-11</c:v>
                </c:pt>
                <c:pt idx="3081">
                  <c:v>6.43641E-11</c:v>
                </c:pt>
                <c:pt idx="3082">
                  <c:v>7.0644199999999996E-11</c:v>
                </c:pt>
                <c:pt idx="3083">
                  <c:v>7.0644199999999996E-11</c:v>
                </c:pt>
                <c:pt idx="3084">
                  <c:v>7.3101800000000003E-11</c:v>
                </c:pt>
                <c:pt idx="3085">
                  <c:v>7.3101800000000003E-11</c:v>
                </c:pt>
                <c:pt idx="3086">
                  <c:v>6.4853099999999994E-11</c:v>
                </c:pt>
                <c:pt idx="3087">
                  <c:v>6.4853099999999994E-11</c:v>
                </c:pt>
                <c:pt idx="3088">
                  <c:v>6.3016799999999994E-11</c:v>
                </c:pt>
                <c:pt idx="3089">
                  <c:v>6.3016799999999994E-11</c:v>
                </c:pt>
                <c:pt idx="3090">
                  <c:v>5.9410699999999995E-11</c:v>
                </c:pt>
                <c:pt idx="3091">
                  <c:v>5.9410699999999995E-11</c:v>
                </c:pt>
                <c:pt idx="3092">
                  <c:v>6.3057700000000003E-11</c:v>
                </c:pt>
                <c:pt idx="3093">
                  <c:v>6.3057700000000003E-11</c:v>
                </c:pt>
                <c:pt idx="3094">
                  <c:v>6.0536199999999996E-11</c:v>
                </c:pt>
                <c:pt idx="3095">
                  <c:v>6.0536199999999996E-11</c:v>
                </c:pt>
                <c:pt idx="3096">
                  <c:v>6.7089900000000005E-11</c:v>
                </c:pt>
                <c:pt idx="3097">
                  <c:v>6.7089900000000005E-11</c:v>
                </c:pt>
                <c:pt idx="3098">
                  <c:v>6.9161400000000004E-11</c:v>
                </c:pt>
                <c:pt idx="3099">
                  <c:v>6.9161400000000004E-11</c:v>
                </c:pt>
                <c:pt idx="3100">
                  <c:v>6.1323000000000001E-11</c:v>
                </c:pt>
                <c:pt idx="3101">
                  <c:v>6.1323000000000001E-11</c:v>
                </c:pt>
                <c:pt idx="3102">
                  <c:v>6.1964299999999999E-11</c:v>
                </c:pt>
                <c:pt idx="3103">
                  <c:v>6.1964299999999999E-11</c:v>
                </c:pt>
                <c:pt idx="3104">
                  <c:v>6.4995000000000004E-11</c:v>
                </c:pt>
                <c:pt idx="3105">
                  <c:v>6.4995000000000004E-11</c:v>
                </c:pt>
                <c:pt idx="3106">
                  <c:v>6.3391699999999999E-11</c:v>
                </c:pt>
                <c:pt idx="3107">
                  <c:v>6.3391699999999999E-11</c:v>
                </c:pt>
                <c:pt idx="3108">
                  <c:v>6.2614E-11</c:v>
                </c:pt>
                <c:pt idx="3109">
                  <c:v>6.2614E-11</c:v>
                </c:pt>
                <c:pt idx="3110">
                  <c:v>5.9793699999999998E-11</c:v>
                </c:pt>
                <c:pt idx="3111">
                  <c:v>5.9793699999999998E-11</c:v>
                </c:pt>
                <c:pt idx="3112">
                  <c:v>6.8117400000000005E-11</c:v>
                </c:pt>
                <c:pt idx="3113">
                  <c:v>6.8117400000000005E-11</c:v>
                </c:pt>
                <c:pt idx="3114">
                  <c:v>6.8739699999999995E-11</c:v>
                </c:pt>
                <c:pt idx="3115">
                  <c:v>6.8739699999999995E-11</c:v>
                </c:pt>
                <c:pt idx="3116">
                  <c:v>6.6204300000000002E-11</c:v>
                </c:pt>
                <c:pt idx="3117">
                  <c:v>6.6204300000000002E-11</c:v>
                </c:pt>
                <c:pt idx="3118">
                  <c:v>6.5505700000000001E-11</c:v>
                </c:pt>
                <c:pt idx="3119">
                  <c:v>6.5505700000000001E-11</c:v>
                </c:pt>
                <c:pt idx="3120">
                  <c:v>5.7285299999999998E-11</c:v>
                </c:pt>
                <c:pt idx="3121">
                  <c:v>5.7285299999999998E-11</c:v>
                </c:pt>
                <c:pt idx="3122">
                  <c:v>6.4601799999999994E-11</c:v>
                </c:pt>
                <c:pt idx="3123">
                  <c:v>6.4601799999999994E-11</c:v>
                </c:pt>
                <c:pt idx="3124">
                  <c:v>7.16499E-11</c:v>
                </c:pt>
                <c:pt idx="3125">
                  <c:v>7.16499E-11</c:v>
                </c:pt>
                <c:pt idx="3126">
                  <c:v>6.1599900000000006E-11</c:v>
                </c:pt>
                <c:pt idx="3127">
                  <c:v>6.1599900000000006E-11</c:v>
                </c:pt>
                <c:pt idx="3128">
                  <c:v>6.4647699999999995E-11</c:v>
                </c:pt>
                <c:pt idx="3129">
                  <c:v>6.4647699999999995E-11</c:v>
                </c:pt>
                <c:pt idx="3130">
                  <c:v>6.94075E-11</c:v>
                </c:pt>
                <c:pt idx="3131">
                  <c:v>6.94075E-11</c:v>
                </c:pt>
                <c:pt idx="3132">
                  <c:v>5.7584900000000001E-11</c:v>
                </c:pt>
                <c:pt idx="3133">
                  <c:v>5.7584900000000001E-11</c:v>
                </c:pt>
                <c:pt idx="3134">
                  <c:v>5.8984499999999999E-11</c:v>
                </c:pt>
                <c:pt idx="3135">
                  <c:v>5.8984499999999999E-11</c:v>
                </c:pt>
                <c:pt idx="3136">
                  <c:v>6.5702499999999999E-11</c:v>
                </c:pt>
                <c:pt idx="3137">
                  <c:v>6.5702499999999999E-11</c:v>
                </c:pt>
                <c:pt idx="3138">
                  <c:v>6.2543999999999994E-11</c:v>
                </c:pt>
                <c:pt idx="3139">
                  <c:v>6.2543999999999994E-11</c:v>
                </c:pt>
                <c:pt idx="3140">
                  <c:v>6.6681499999999996E-11</c:v>
                </c:pt>
                <c:pt idx="3141">
                  <c:v>6.6681499999999996E-11</c:v>
                </c:pt>
                <c:pt idx="3142">
                  <c:v>6.6089200000000005E-11</c:v>
                </c:pt>
                <c:pt idx="3143">
                  <c:v>6.6089200000000005E-11</c:v>
                </c:pt>
                <c:pt idx="3144">
                  <c:v>6.5576300000000004E-11</c:v>
                </c:pt>
                <c:pt idx="3145">
                  <c:v>6.5576300000000004E-11</c:v>
                </c:pt>
                <c:pt idx="3146">
                  <c:v>7.2145700000000003E-11</c:v>
                </c:pt>
                <c:pt idx="3147">
                  <c:v>7.2145700000000003E-11</c:v>
                </c:pt>
                <c:pt idx="3148">
                  <c:v>5.9573499999999999E-11</c:v>
                </c:pt>
                <c:pt idx="3149">
                  <c:v>5.9573499999999999E-11</c:v>
                </c:pt>
                <c:pt idx="3150">
                  <c:v>6.9051400000000004E-11</c:v>
                </c:pt>
                <c:pt idx="3151">
                  <c:v>6.9051400000000004E-11</c:v>
                </c:pt>
                <c:pt idx="3152">
                  <c:v>6.6072799999999999E-11</c:v>
                </c:pt>
                <c:pt idx="3153">
                  <c:v>6.6072799999999999E-11</c:v>
                </c:pt>
                <c:pt idx="3154">
                  <c:v>6.0931599999999996E-11</c:v>
                </c:pt>
                <c:pt idx="3155">
                  <c:v>6.0931599999999996E-11</c:v>
                </c:pt>
                <c:pt idx="3156">
                  <c:v>6.6470600000000002E-11</c:v>
                </c:pt>
                <c:pt idx="3157">
                  <c:v>6.6470600000000002E-11</c:v>
                </c:pt>
                <c:pt idx="3158">
                  <c:v>5.7958599999999999E-11</c:v>
                </c:pt>
                <c:pt idx="3159">
                  <c:v>5.7958599999999999E-11</c:v>
                </c:pt>
                <c:pt idx="3160">
                  <c:v>5.54558E-11</c:v>
                </c:pt>
                <c:pt idx="3161">
                  <c:v>5.54558E-11</c:v>
                </c:pt>
                <c:pt idx="3162">
                  <c:v>7.06329E-11</c:v>
                </c:pt>
                <c:pt idx="3163">
                  <c:v>7.06329E-11</c:v>
                </c:pt>
                <c:pt idx="3164">
                  <c:v>5.58202E-11</c:v>
                </c:pt>
                <c:pt idx="3165">
                  <c:v>5.58202E-11</c:v>
                </c:pt>
                <c:pt idx="3166">
                  <c:v>7.11353E-11</c:v>
                </c:pt>
                <c:pt idx="3167">
                  <c:v>7.11353E-11</c:v>
                </c:pt>
                <c:pt idx="3168">
                  <c:v>6.8411100000000001E-11</c:v>
                </c:pt>
                <c:pt idx="3169">
                  <c:v>6.8411100000000001E-11</c:v>
                </c:pt>
                <c:pt idx="3170">
                  <c:v>5.7691800000000002E-11</c:v>
                </c:pt>
                <c:pt idx="3171">
                  <c:v>5.7691800000000002E-11</c:v>
                </c:pt>
                <c:pt idx="3172">
                  <c:v>5.8405899999999994E-11</c:v>
                </c:pt>
                <c:pt idx="3173">
                  <c:v>5.8405899999999994E-11</c:v>
                </c:pt>
                <c:pt idx="3174">
                  <c:v>6.7728200000000003E-11</c:v>
                </c:pt>
                <c:pt idx="3175">
                  <c:v>6.7728200000000003E-11</c:v>
                </c:pt>
                <c:pt idx="3176">
                  <c:v>7.2743100000000005E-11</c:v>
                </c:pt>
                <c:pt idx="3177">
                  <c:v>7.2743100000000005E-11</c:v>
                </c:pt>
                <c:pt idx="3178">
                  <c:v>5.6377999999999999E-11</c:v>
                </c:pt>
                <c:pt idx="3179">
                  <c:v>5.6377999999999999E-11</c:v>
                </c:pt>
                <c:pt idx="3180">
                  <c:v>5.9713800000000003E-11</c:v>
                </c:pt>
                <c:pt idx="3181">
                  <c:v>5.9713800000000003E-11</c:v>
                </c:pt>
                <c:pt idx="3182">
                  <c:v>6.3995100000000001E-11</c:v>
                </c:pt>
                <c:pt idx="3183">
                  <c:v>6.3995100000000001E-11</c:v>
                </c:pt>
                <c:pt idx="3184">
                  <c:v>6.8198600000000001E-11</c:v>
                </c:pt>
                <c:pt idx="3185">
                  <c:v>6.8198600000000001E-11</c:v>
                </c:pt>
                <c:pt idx="3186">
                  <c:v>5.1779399999999997E-11</c:v>
                </c:pt>
                <c:pt idx="3187">
                  <c:v>5.1779399999999997E-11</c:v>
                </c:pt>
                <c:pt idx="3188">
                  <c:v>6.4242299999999999E-11</c:v>
                </c:pt>
                <c:pt idx="3189">
                  <c:v>6.4242299999999999E-11</c:v>
                </c:pt>
                <c:pt idx="3190">
                  <c:v>6.0936999999999999E-11</c:v>
                </c:pt>
                <c:pt idx="3191">
                  <c:v>6.0936999999999999E-11</c:v>
                </c:pt>
                <c:pt idx="3192">
                  <c:v>5.5033400000000001E-11</c:v>
                </c:pt>
                <c:pt idx="3193">
                  <c:v>5.5033400000000001E-11</c:v>
                </c:pt>
                <c:pt idx="3194">
                  <c:v>6.0255200000000002E-11</c:v>
                </c:pt>
                <c:pt idx="3195">
                  <c:v>6.0255200000000002E-11</c:v>
                </c:pt>
                <c:pt idx="3196">
                  <c:v>5.9577000000000003E-11</c:v>
                </c:pt>
                <c:pt idx="3197">
                  <c:v>5.9577000000000003E-11</c:v>
                </c:pt>
                <c:pt idx="3198">
                  <c:v>5.7089199999999997E-11</c:v>
                </c:pt>
                <c:pt idx="3199">
                  <c:v>5.7089199999999997E-11</c:v>
                </c:pt>
                <c:pt idx="3200">
                  <c:v>6.3378799999999997E-11</c:v>
                </c:pt>
                <c:pt idx="3201">
                  <c:v>6.3378799999999997E-11</c:v>
                </c:pt>
                <c:pt idx="3202">
                  <c:v>5.7795499999999997E-11</c:v>
                </c:pt>
                <c:pt idx="3203">
                  <c:v>5.7795499999999997E-11</c:v>
                </c:pt>
                <c:pt idx="3204">
                  <c:v>5.2143199999999999E-11</c:v>
                </c:pt>
                <c:pt idx="3205">
                  <c:v>5.2143199999999999E-11</c:v>
                </c:pt>
                <c:pt idx="3206">
                  <c:v>6.7275899999999998E-11</c:v>
                </c:pt>
                <c:pt idx="3207">
                  <c:v>6.7275899999999998E-11</c:v>
                </c:pt>
                <c:pt idx="3208">
                  <c:v>7.1319800000000006E-11</c:v>
                </c:pt>
                <c:pt idx="3209">
                  <c:v>7.1319800000000006E-11</c:v>
                </c:pt>
                <c:pt idx="3210">
                  <c:v>5.5114199999999999E-11</c:v>
                </c:pt>
                <c:pt idx="3211">
                  <c:v>5.5114199999999999E-11</c:v>
                </c:pt>
                <c:pt idx="3212">
                  <c:v>5.7639299999999997E-11</c:v>
                </c:pt>
                <c:pt idx="3213">
                  <c:v>5.7639299999999997E-11</c:v>
                </c:pt>
                <c:pt idx="3214">
                  <c:v>5.8108699999999999E-11</c:v>
                </c:pt>
                <c:pt idx="3215">
                  <c:v>5.8108699999999999E-11</c:v>
                </c:pt>
                <c:pt idx="3216">
                  <c:v>5.3385199999999998E-11</c:v>
                </c:pt>
                <c:pt idx="3217">
                  <c:v>5.3385199999999998E-11</c:v>
                </c:pt>
                <c:pt idx="3218">
                  <c:v>6.6872500000000006E-11</c:v>
                </c:pt>
                <c:pt idx="3219">
                  <c:v>6.6872500000000006E-11</c:v>
                </c:pt>
                <c:pt idx="3220">
                  <c:v>6.3842999999999996E-11</c:v>
                </c:pt>
                <c:pt idx="3221">
                  <c:v>6.3842999999999996E-11</c:v>
                </c:pt>
                <c:pt idx="3222">
                  <c:v>6.9485299999999998E-11</c:v>
                </c:pt>
                <c:pt idx="3223">
                  <c:v>6.9485299999999998E-11</c:v>
                </c:pt>
                <c:pt idx="3224">
                  <c:v>9.0320299999999997E-11</c:v>
                </c:pt>
                <c:pt idx="3225">
                  <c:v>9.0320299999999997E-11</c:v>
                </c:pt>
                <c:pt idx="3226">
                  <c:v>7.4880400000000002E-11</c:v>
                </c:pt>
                <c:pt idx="3227">
                  <c:v>7.4880400000000002E-11</c:v>
                </c:pt>
                <c:pt idx="3228">
                  <c:v>6.0185100000000003E-11</c:v>
                </c:pt>
                <c:pt idx="3229">
                  <c:v>6.0185100000000003E-11</c:v>
                </c:pt>
                <c:pt idx="3230">
                  <c:v>6.6121699999999999E-11</c:v>
                </c:pt>
                <c:pt idx="3231">
                  <c:v>6.6121699999999999E-11</c:v>
                </c:pt>
                <c:pt idx="3232">
                  <c:v>6.6933800000000005E-11</c:v>
                </c:pt>
                <c:pt idx="3233">
                  <c:v>6.6933800000000005E-11</c:v>
                </c:pt>
                <c:pt idx="3234">
                  <c:v>6.8662200000000002E-11</c:v>
                </c:pt>
                <c:pt idx="3235">
                  <c:v>6.8662200000000002E-11</c:v>
                </c:pt>
                <c:pt idx="3236">
                  <c:v>6.44012E-11</c:v>
                </c:pt>
                <c:pt idx="3237">
                  <c:v>6.44012E-11</c:v>
                </c:pt>
                <c:pt idx="3238">
                  <c:v>6.8942300000000006E-11</c:v>
                </c:pt>
                <c:pt idx="3239">
                  <c:v>6.8942300000000006E-11</c:v>
                </c:pt>
                <c:pt idx="3240">
                  <c:v>6.8259800000000006E-11</c:v>
                </c:pt>
                <c:pt idx="3241">
                  <c:v>6.8259800000000006E-11</c:v>
                </c:pt>
                <c:pt idx="3242">
                  <c:v>7.3660499999999999E-11</c:v>
                </c:pt>
                <c:pt idx="3243">
                  <c:v>7.3660499999999999E-11</c:v>
                </c:pt>
                <c:pt idx="3244">
                  <c:v>5.5252699999999998E-11</c:v>
                </c:pt>
                <c:pt idx="3245">
                  <c:v>5.5252699999999998E-11</c:v>
                </c:pt>
                <c:pt idx="3246">
                  <c:v>6.2932999999999996E-11</c:v>
                </c:pt>
                <c:pt idx="3247">
                  <c:v>6.2932999999999996E-11</c:v>
                </c:pt>
                <c:pt idx="3248">
                  <c:v>6.5681399999999994E-11</c:v>
                </c:pt>
                <c:pt idx="3249">
                  <c:v>6.5681399999999994E-11</c:v>
                </c:pt>
                <c:pt idx="3250">
                  <c:v>5.3009700000000001E-11</c:v>
                </c:pt>
                <c:pt idx="3251">
                  <c:v>5.3009700000000001E-11</c:v>
                </c:pt>
                <c:pt idx="3252">
                  <c:v>5.6199699999999999E-11</c:v>
                </c:pt>
                <c:pt idx="3253">
                  <c:v>5.6199699999999999E-11</c:v>
                </c:pt>
                <c:pt idx="3254">
                  <c:v>6.0435100000000002E-11</c:v>
                </c:pt>
                <c:pt idx="3255">
                  <c:v>6.0435100000000002E-11</c:v>
                </c:pt>
                <c:pt idx="3256">
                  <c:v>6.7333599999999999E-11</c:v>
                </c:pt>
                <c:pt idx="3257">
                  <c:v>6.7333599999999999E-11</c:v>
                </c:pt>
                <c:pt idx="3258">
                  <c:v>5.7519400000000001E-11</c:v>
                </c:pt>
                <c:pt idx="3259">
                  <c:v>5.7519400000000001E-11</c:v>
                </c:pt>
                <c:pt idx="3260">
                  <c:v>5.2190400000000001E-11</c:v>
                </c:pt>
                <c:pt idx="3261">
                  <c:v>5.2190400000000001E-11</c:v>
                </c:pt>
                <c:pt idx="3262">
                  <c:v>6.1198200000000001E-11</c:v>
                </c:pt>
                <c:pt idx="3263">
                  <c:v>6.1198200000000001E-11</c:v>
                </c:pt>
                <c:pt idx="3264">
                  <c:v>5.1743499999999998E-11</c:v>
                </c:pt>
                <c:pt idx="3265">
                  <c:v>5.1743499999999998E-11</c:v>
                </c:pt>
                <c:pt idx="3266">
                  <c:v>6.6770400000000004E-11</c:v>
                </c:pt>
                <c:pt idx="3267">
                  <c:v>6.6770400000000004E-11</c:v>
                </c:pt>
                <c:pt idx="3268">
                  <c:v>6.6910299999999997E-11</c:v>
                </c:pt>
                <c:pt idx="3269">
                  <c:v>6.6910299999999997E-11</c:v>
                </c:pt>
                <c:pt idx="3270">
                  <c:v>6.0069300000000002E-11</c:v>
                </c:pt>
                <c:pt idx="3271">
                  <c:v>6.0069300000000002E-11</c:v>
                </c:pt>
                <c:pt idx="3272">
                  <c:v>6.9819999999999998E-11</c:v>
                </c:pt>
                <c:pt idx="3273">
                  <c:v>6.9819999999999998E-11</c:v>
                </c:pt>
                <c:pt idx="3274">
                  <c:v>6.0333100000000006E-11</c:v>
                </c:pt>
                <c:pt idx="3275">
                  <c:v>6.0333100000000006E-11</c:v>
                </c:pt>
                <c:pt idx="3276">
                  <c:v>5.7154E-11</c:v>
                </c:pt>
                <c:pt idx="3277">
                  <c:v>5.7154E-11</c:v>
                </c:pt>
                <c:pt idx="3278">
                  <c:v>6.4181999999999996E-11</c:v>
                </c:pt>
                <c:pt idx="3279">
                  <c:v>6.4181999999999996E-11</c:v>
                </c:pt>
                <c:pt idx="3280">
                  <c:v>5.12062E-11</c:v>
                </c:pt>
                <c:pt idx="3281">
                  <c:v>5.12062E-11</c:v>
                </c:pt>
                <c:pt idx="3282">
                  <c:v>6.5109E-11</c:v>
                </c:pt>
                <c:pt idx="3283">
                  <c:v>6.5109E-11</c:v>
                </c:pt>
                <c:pt idx="3284">
                  <c:v>5.4303400000000001E-11</c:v>
                </c:pt>
                <c:pt idx="3285">
                  <c:v>5.4303400000000001E-11</c:v>
                </c:pt>
                <c:pt idx="3286">
                  <c:v>5.5783900000000003E-11</c:v>
                </c:pt>
                <c:pt idx="3287">
                  <c:v>5.5783900000000003E-11</c:v>
                </c:pt>
                <c:pt idx="3288">
                  <c:v>6.2926799999999997E-11</c:v>
                </c:pt>
                <c:pt idx="3289">
                  <c:v>6.2926799999999997E-11</c:v>
                </c:pt>
                <c:pt idx="3290">
                  <c:v>5.1321900000000002E-11</c:v>
                </c:pt>
                <c:pt idx="3291">
                  <c:v>5.1321900000000002E-11</c:v>
                </c:pt>
                <c:pt idx="3292">
                  <c:v>5.8923700000000005E-11</c:v>
                </c:pt>
                <c:pt idx="3293">
                  <c:v>5.8923700000000005E-11</c:v>
                </c:pt>
                <c:pt idx="3294">
                  <c:v>6.0882299999999997E-11</c:v>
                </c:pt>
                <c:pt idx="3295">
                  <c:v>6.0882299999999997E-11</c:v>
                </c:pt>
                <c:pt idx="3296">
                  <c:v>6.3103800000000003E-11</c:v>
                </c:pt>
                <c:pt idx="3297">
                  <c:v>6.3103800000000003E-11</c:v>
                </c:pt>
                <c:pt idx="3298">
                  <c:v>6.2355700000000004E-11</c:v>
                </c:pt>
                <c:pt idx="3299">
                  <c:v>6.2355700000000004E-11</c:v>
                </c:pt>
                <c:pt idx="3300">
                  <c:v>6.1078000000000006E-11</c:v>
                </c:pt>
                <c:pt idx="3301">
                  <c:v>6.1078000000000006E-11</c:v>
                </c:pt>
                <c:pt idx="3302">
                  <c:v>5.9300800000000001E-11</c:v>
                </c:pt>
                <c:pt idx="3303">
                  <c:v>5.9300800000000001E-11</c:v>
                </c:pt>
                <c:pt idx="3304">
                  <c:v>5.6970800000000001E-11</c:v>
                </c:pt>
                <c:pt idx="3305">
                  <c:v>5.6970800000000001E-11</c:v>
                </c:pt>
                <c:pt idx="3306">
                  <c:v>6.17514E-11</c:v>
                </c:pt>
                <c:pt idx="3307">
                  <c:v>6.17514E-11</c:v>
                </c:pt>
                <c:pt idx="3308">
                  <c:v>6.6737600000000004E-11</c:v>
                </c:pt>
                <c:pt idx="3309">
                  <c:v>6.6737600000000004E-11</c:v>
                </c:pt>
                <c:pt idx="3310">
                  <c:v>6.2973600000000001E-11</c:v>
                </c:pt>
                <c:pt idx="3311">
                  <c:v>6.2973600000000001E-11</c:v>
                </c:pt>
                <c:pt idx="3312">
                  <c:v>6.2276100000000001E-11</c:v>
                </c:pt>
                <c:pt idx="3313">
                  <c:v>6.2276100000000001E-11</c:v>
                </c:pt>
                <c:pt idx="3314">
                  <c:v>5.9169200000000004E-11</c:v>
                </c:pt>
                <c:pt idx="3315">
                  <c:v>5.9169200000000004E-11</c:v>
                </c:pt>
                <c:pt idx="3316">
                  <c:v>6.4489099999999999E-11</c:v>
                </c:pt>
                <c:pt idx="3317">
                  <c:v>6.4489099999999999E-11</c:v>
                </c:pt>
                <c:pt idx="3318">
                  <c:v>6.4024599999999995E-11</c:v>
                </c:pt>
                <c:pt idx="3319">
                  <c:v>6.4024599999999995E-11</c:v>
                </c:pt>
                <c:pt idx="3320">
                  <c:v>5.1234799999999999E-11</c:v>
                </c:pt>
                <c:pt idx="3321">
                  <c:v>5.1234799999999999E-11</c:v>
                </c:pt>
                <c:pt idx="3322">
                  <c:v>6.5911999999999999E-11</c:v>
                </c:pt>
                <c:pt idx="3323">
                  <c:v>6.5911999999999999E-11</c:v>
                </c:pt>
                <c:pt idx="3324">
                  <c:v>6.3312600000000001E-11</c:v>
                </c:pt>
                <c:pt idx="3325">
                  <c:v>6.3312600000000001E-11</c:v>
                </c:pt>
                <c:pt idx="3326">
                  <c:v>5.4865100000000002E-11</c:v>
                </c:pt>
                <c:pt idx="3327">
                  <c:v>5.4865100000000002E-11</c:v>
                </c:pt>
                <c:pt idx="3328">
                  <c:v>6.0150200000000006E-11</c:v>
                </c:pt>
                <c:pt idx="3329">
                  <c:v>6.0150200000000006E-11</c:v>
                </c:pt>
                <c:pt idx="3330">
                  <c:v>6.2158000000000004E-11</c:v>
                </c:pt>
                <c:pt idx="3331">
                  <c:v>6.2158000000000004E-11</c:v>
                </c:pt>
                <c:pt idx="3332">
                  <c:v>5.5770800000000001E-11</c:v>
                </c:pt>
                <c:pt idx="3333">
                  <c:v>5.5770800000000001E-11</c:v>
                </c:pt>
                <c:pt idx="3334">
                  <c:v>6.6741299999999995E-11</c:v>
                </c:pt>
                <c:pt idx="3335">
                  <c:v>6.6741299999999995E-11</c:v>
                </c:pt>
                <c:pt idx="3336">
                  <c:v>5.5648500000000003E-11</c:v>
                </c:pt>
                <c:pt idx="3337">
                  <c:v>5.5648500000000003E-11</c:v>
                </c:pt>
                <c:pt idx="3338">
                  <c:v>6.2237599999999994E-11</c:v>
                </c:pt>
                <c:pt idx="3339">
                  <c:v>6.2237599999999994E-11</c:v>
                </c:pt>
                <c:pt idx="3340">
                  <c:v>7.6237599999999997E-11</c:v>
                </c:pt>
                <c:pt idx="3341">
                  <c:v>7.6237599999999997E-11</c:v>
                </c:pt>
                <c:pt idx="3342">
                  <c:v>6.1449800000000006E-11</c:v>
                </c:pt>
                <c:pt idx="3343">
                  <c:v>6.1449800000000006E-11</c:v>
                </c:pt>
                <c:pt idx="3344">
                  <c:v>5.3623400000000003E-11</c:v>
                </c:pt>
                <c:pt idx="3345">
                  <c:v>5.3623400000000003E-11</c:v>
                </c:pt>
                <c:pt idx="3346">
                  <c:v>6.1134600000000006E-11</c:v>
                </c:pt>
                <c:pt idx="3347">
                  <c:v>6.1134600000000006E-11</c:v>
                </c:pt>
                <c:pt idx="3348">
                  <c:v>5.4521900000000001E-11</c:v>
                </c:pt>
                <c:pt idx="3349">
                  <c:v>5.4521900000000001E-11</c:v>
                </c:pt>
                <c:pt idx="3350">
                  <c:v>6.0686299999999996E-11</c:v>
                </c:pt>
                <c:pt idx="3351">
                  <c:v>6.0686299999999996E-11</c:v>
                </c:pt>
                <c:pt idx="3352">
                  <c:v>5.9505200000000005E-11</c:v>
                </c:pt>
                <c:pt idx="3353">
                  <c:v>5.9505200000000005E-11</c:v>
                </c:pt>
                <c:pt idx="3354">
                  <c:v>6.2144599999999998E-11</c:v>
                </c:pt>
                <c:pt idx="3355">
                  <c:v>6.2144599999999998E-11</c:v>
                </c:pt>
                <c:pt idx="3356">
                  <c:v>5.6180199999999999E-11</c:v>
                </c:pt>
                <c:pt idx="3357">
                  <c:v>5.6180199999999999E-11</c:v>
                </c:pt>
                <c:pt idx="3358">
                  <c:v>5.8978399999999994E-11</c:v>
                </c:pt>
                <c:pt idx="3359">
                  <c:v>5.8978399999999994E-11</c:v>
                </c:pt>
                <c:pt idx="3360">
                  <c:v>6.6047200000000006E-11</c:v>
                </c:pt>
                <c:pt idx="3361">
                  <c:v>6.6047200000000006E-11</c:v>
                </c:pt>
                <c:pt idx="3362">
                  <c:v>5.6786400000000001E-11</c:v>
                </c:pt>
                <c:pt idx="3363">
                  <c:v>5.6786400000000001E-11</c:v>
                </c:pt>
                <c:pt idx="3364">
                  <c:v>6.2639299999999999E-11</c:v>
                </c:pt>
                <c:pt idx="3365">
                  <c:v>6.2639299999999999E-11</c:v>
                </c:pt>
                <c:pt idx="3366">
                  <c:v>6.3050400000000003E-11</c:v>
                </c:pt>
                <c:pt idx="3367">
                  <c:v>6.3050400000000003E-11</c:v>
                </c:pt>
                <c:pt idx="3368">
                  <c:v>6.1125899999999998E-11</c:v>
                </c:pt>
                <c:pt idx="3369">
                  <c:v>6.1125899999999998E-11</c:v>
                </c:pt>
                <c:pt idx="3370">
                  <c:v>6.3360999999999997E-11</c:v>
                </c:pt>
                <c:pt idx="3371">
                  <c:v>6.3360999999999997E-11</c:v>
                </c:pt>
                <c:pt idx="3372">
                  <c:v>6.0094699999999995E-11</c:v>
                </c:pt>
                <c:pt idx="3373">
                  <c:v>6.0094699999999995E-11</c:v>
                </c:pt>
                <c:pt idx="3374">
                  <c:v>5.2882699999999997E-11</c:v>
                </c:pt>
                <c:pt idx="3375">
                  <c:v>5.2882699999999997E-11</c:v>
                </c:pt>
                <c:pt idx="3376">
                  <c:v>5.7829199999999999E-11</c:v>
                </c:pt>
                <c:pt idx="3377">
                  <c:v>5.7829199999999999E-11</c:v>
                </c:pt>
                <c:pt idx="3378">
                  <c:v>6.0073000000000005E-11</c:v>
                </c:pt>
                <c:pt idx="3379">
                  <c:v>6.0073000000000005E-11</c:v>
                </c:pt>
                <c:pt idx="3380">
                  <c:v>6.4578200000000006E-11</c:v>
                </c:pt>
                <c:pt idx="3381">
                  <c:v>6.4578200000000006E-11</c:v>
                </c:pt>
                <c:pt idx="3382">
                  <c:v>6.0332499999999996E-11</c:v>
                </c:pt>
                <c:pt idx="3383">
                  <c:v>6.0332499999999996E-11</c:v>
                </c:pt>
                <c:pt idx="3384">
                  <c:v>6.1077399999999996E-11</c:v>
                </c:pt>
                <c:pt idx="3385">
                  <c:v>6.1077399999999996E-11</c:v>
                </c:pt>
                <c:pt idx="3386">
                  <c:v>5.8422699999999998E-11</c:v>
                </c:pt>
                <c:pt idx="3387">
                  <c:v>5.8422699999999998E-11</c:v>
                </c:pt>
                <c:pt idx="3388">
                  <c:v>5.3775899999999999E-11</c:v>
                </c:pt>
                <c:pt idx="3389">
                  <c:v>5.3775899999999999E-11</c:v>
                </c:pt>
                <c:pt idx="3390">
                  <c:v>6.3654000000000003E-11</c:v>
                </c:pt>
                <c:pt idx="3391">
                  <c:v>6.3654000000000003E-11</c:v>
                </c:pt>
                <c:pt idx="3392">
                  <c:v>6.4426600000000006E-11</c:v>
                </c:pt>
                <c:pt idx="3393">
                  <c:v>6.4426600000000006E-11</c:v>
                </c:pt>
                <c:pt idx="3394">
                  <c:v>6.1911499999999996E-11</c:v>
                </c:pt>
                <c:pt idx="3395">
                  <c:v>6.1911499999999996E-11</c:v>
                </c:pt>
                <c:pt idx="3396">
                  <c:v>5.4782999999999997E-11</c:v>
                </c:pt>
                <c:pt idx="3397">
                  <c:v>5.4782999999999997E-11</c:v>
                </c:pt>
                <c:pt idx="3398">
                  <c:v>6.1816600000000001E-11</c:v>
                </c:pt>
                <c:pt idx="3399">
                  <c:v>6.1816600000000001E-11</c:v>
                </c:pt>
                <c:pt idx="3400">
                  <c:v>5.17521E-11</c:v>
                </c:pt>
                <c:pt idx="3401">
                  <c:v>5.17521E-11</c:v>
                </c:pt>
                <c:pt idx="3402">
                  <c:v>7.1662600000000003E-11</c:v>
                </c:pt>
                <c:pt idx="3403">
                  <c:v>7.1662600000000003E-11</c:v>
                </c:pt>
                <c:pt idx="3404">
                  <c:v>7.3181600000000006E-11</c:v>
                </c:pt>
                <c:pt idx="3405">
                  <c:v>7.3181600000000006E-11</c:v>
                </c:pt>
                <c:pt idx="3406">
                  <c:v>6.2480100000000006E-11</c:v>
                </c:pt>
                <c:pt idx="3407">
                  <c:v>6.2480100000000006E-11</c:v>
                </c:pt>
                <c:pt idx="3408">
                  <c:v>6.8139300000000006E-11</c:v>
                </c:pt>
                <c:pt idx="3409">
                  <c:v>6.8139300000000006E-11</c:v>
                </c:pt>
                <c:pt idx="3410">
                  <c:v>5.5881399999999999E-11</c:v>
                </c:pt>
                <c:pt idx="3411">
                  <c:v>5.5881399999999999E-11</c:v>
                </c:pt>
                <c:pt idx="3412">
                  <c:v>6.4656499999999995E-11</c:v>
                </c:pt>
                <c:pt idx="3413">
                  <c:v>6.4656499999999995E-11</c:v>
                </c:pt>
                <c:pt idx="3414">
                  <c:v>6.0731700000000005E-11</c:v>
                </c:pt>
                <c:pt idx="3415">
                  <c:v>6.0731700000000005E-11</c:v>
                </c:pt>
                <c:pt idx="3416">
                  <c:v>6.7430899999999996E-11</c:v>
                </c:pt>
                <c:pt idx="3417">
                  <c:v>6.7430899999999996E-11</c:v>
                </c:pt>
                <c:pt idx="3418">
                  <c:v>6.0942900000000005E-11</c:v>
                </c:pt>
                <c:pt idx="3419">
                  <c:v>6.0942900000000005E-11</c:v>
                </c:pt>
                <c:pt idx="3420">
                  <c:v>5.6995900000000002E-11</c:v>
                </c:pt>
                <c:pt idx="3421">
                  <c:v>5.6995900000000002E-11</c:v>
                </c:pt>
                <c:pt idx="3422">
                  <c:v>6.3856800000000001E-11</c:v>
                </c:pt>
                <c:pt idx="3423">
                  <c:v>6.3856800000000001E-11</c:v>
                </c:pt>
                <c:pt idx="3424">
                  <c:v>5.7326999999999998E-11</c:v>
                </c:pt>
                <c:pt idx="3425">
                  <c:v>5.7326999999999998E-11</c:v>
                </c:pt>
                <c:pt idx="3426">
                  <c:v>5.8898800000000003E-11</c:v>
                </c:pt>
                <c:pt idx="3427">
                  <c:v>5.8898800000000003E-11</c:v>
                </c:pt>
                <c:pt idx="3428">
                  <c:v>5.6984699999999999E-11</c:v>
                </c:pt>
                <c:pt idx="3429">
                  <c:v>5.6984699999999999E-11</c:v>
                </c:pt>
                <c:pt idx="3430">
                  <c:v>6.8397899999999994E-11</c:v>
                </c:pt>
                <c:pt idx="3431">
                  <c:v>6.8397899999999994E-11</c:v>
                </c:pt>
                <c:pt idx="3432">
                  <c:v>5.5597799999999997E-11</c:v>
                </c:pt>
                <c:pt idx="3433">
                  <c:v>5.5597799999999997E-11</c:v>
                </c:pt>
                <c:pt idx="3434">
                  <c:v>5.5177300000000002E-11</c:v>
                </c:pt>
                <c:pt idx="3435">
                  <c:v>5.5177300000000002E-11</c:v>
                </c:pt>
                <c:pt idx="3436">
                  <c:v>5.8254099999999994E-11</c:v>
                </c:pt>
                <c:pt idx="3437">
                  <c:v>5.8254099999999994E-11</c:v>
                </c:pt>
                <c:pt idx="3438">
                  <c:v>6.3132500000000001E-11</c:v>
                </c:pt>
                <c:pt idx="3439">
                  <c:v>6.3132500000000001E-11</c:v>
                </c:pt>
                <c:pt idx="3440">
                  <c:v>6.2326700000000001E-11</c:v>
                </c:pt>
                <c:pt idx="3441">
                  <c:v>6.2326700000000001E-11</c:v>
                </c:pt>
                <c:pt idx="3442">
                  <c:v>5.3558799999999999E-11</c:v>
                </c:pt>
                <c:pt idx="3443">
                  <c:v>5.3558799999999999E-11</c:v>
                </c:pt>
                <c:pt idx="3444">
                  <c:v>6.3497799999999997E-11</c:v>
                </c:pt>
                <c:pt idx="3445">
                  <c:v>6.3497799999999997E-11</c:v>
                </c:pt>
                <c:pt idx="3446">
                  <c:v>6.2653199999999997E-11</c:v>
                </c:pt>
                <c:pt idx="3447">
                  <c:v>6.2653199999999997E-11</c:v>
                </c:pt>
                <c:pt idx="3448">
                  <c:v>6.0210000000000005E-11</c:v>
                </c:pt>
                <c:pt idx="3449">
                  <c:v>6.0210000000000005E-11</c:v>
                </c:pt>
                <c:pt idx="3450">
                  <c:v>5.5150400000000003E-11</c:v>
                </c:pt>
                <c:pt idx="3451">
                  <c:v>5.5150400000000003E-11</c:v>
                </c:pt>
                <c:pt idx="3452">
                  <c:v>5.9482200000000001E-11</c:v>
                </c:pt>
                <c:pt idx="3453">
                  <c:v>5.9482200000000001E-11</c:v>
                </c:pt>
                <c:pt idx="3454">
                  <c:v>6.0802299999999996E-11</c:v>
                </c:pt>
                <c:pt idx="3455">
                  <c:v>6.0802299999999996E-11</c:v>
                </c:pt>
                <c:pt idx="3456">
                  <c:v>6.3394800000000005E-11</c:v>
                </c:pt>
                <c:pt idx="3457">
                  <c:v>6.3394800000000005E-11</c:v>
                </c:pt>
                <c:pt idx="3458">
                  <c:v>6.0538399999999999E-11</c:v>
                </c:pt>
                <c:pt idx="3459">
                  <c:v>6.0538399999999999E-11</c:v>
                </c:pt>
                <c:pt idx="3460">
                  <c:v>6.5160700000000001E-11</c:v>
                </c:pt>
                <c:pt idx="3461">
                  <c:v>6.5160700000000001E-11</c:v>
                </c:pt>
                <c:pt idx="3462">
                  <c:v>6.2284199999999998E-11</c:v>
                </c:pt>
                <c:pt idx="3463">
                  <c:v>6.2284199999999998E-11</c:v>
                </c:pt>
                <c:pt idx="3464">
                  <c:v>6.0866399999999995E-11</c:v>
                </c:pt>
                <c:pt idx="3465">
                  <c:v>6.0866399999999995E-11</c:v>
                </c:pt>
                <c:pt idx="3466">
                  <c:v>5.1501700000000002E-11</c:v>
                </c:pt>
                <c:pt idx="3467">
                  <c:v>5.1501700000000002E-11</c:v>
                </c:pt>
                <c:pt idx="3468">
                  <c:v>6.6465500000000004E-11</c:v>
                </c:pt>
                <c:pt idx="3469">
                  <c:v>6.6465500000000004E-11</c:v>
                </c:pt>
                <c:pt idx="3470">
                  <c:v>5.7071199999999998E-11</c:v>
                </c:pt>
                <c:pt idx="3471">
                  <c:v>5.7071199999999998E-11</c:v>
                </c:pt>
                <c:pt idx="3472">
                  <c:v>5.8079700000000003E-11</c:v>
                </c:pt>
                <c:pt idx="3473">
                  <c:v>5.8079700000000003E-11</c:v>
                </c:pt>
                <c:pt idx="3474">
                  <c:v>5.0685500000000002E-11</c:v>
                </c:pt>
                <c:pt idx="3475">
                  <c:v>5.0685500000000002E-11</c:v>
                </c:pt>
                <c:pt idx="3476">
                  <c:v>5.8953300000000006E-11</c:v>
                </c:pt>
                <c:pt idx="3477">
                  <c:v>5.8953300000000006E-11</c:v>
                </c:pt>
                <c:pt idx="3478">
                  <c:v>5.0313399999999997E-11</c:v>
                </c:pt>
                <c:pt idx="3479">
                  <c:v>5.0313399999999997E-11</c:v>
                </c:pt>
                <c:pt idx="3480">
                  <c:v>5.5065299999999998E-11</c:v>
                </c:pt>
                <c:pt idx="3481">
                  <c:v>5.5065299999999998E-11</c:v>
                </c:pt>
                <c:pt idx="3482">
                  <c:v>5.1126499999999998E-11</c:v>
                </c:pt>
                <c:pt idx="3483">
                  <c:v>5.1126499999999998E-11</c:v>
                </c:pt>
                <c:pt idx="3484">
                  <c:v>5.2771600000000002E-11</c:v>
                </c:pt>
                <c:pt idx="3485">
                  <c:v>5.2771600000000002E-11</c:v>
                </c:pt>
                <c:pt idx="3486">
                  <c:v>5.8147799999999997E-11</c:v>
                </c:pt>
                <c:pt idx="3487">
                  <c:v>5.8147799999999997E-11</c:v>
                </c:pt>
                <c:pt idx="3488">
                  <c:v>6.4200899999999998E-11</c:v>
                </c:pt>
                <c:pt idx="3489">
                  <c:v>6.4200899999999998E-11</c:v>
                </c:pt>
                <c:pt idx="3490">
                  <c:v>6.3164799999999997E-11</c:v>
                </c:pt>
                <c:pt idx="3491">
                  <c:v>6.3164799999999997E-11</c:v>
                </c:pt>
                <c:pt idx="3492">
                  <c:v>5.0445299999999999E-11</c:v>
                </c:pt>
                <c:pt idx="3493">
                  <c:v>5.0445299999999999E-11</c:v>
                </c:pt>
                <c:pt idx="3494">
                  <c:v>5.8232099999999999E-11</c:v>
                </c:pt>
                <c:pt idx="3495">
                  <c:v>5.8232099999999999E-11</c:v>
                </c:pt>
                <c:pt idx="3496">
                  <c:v>6.3466600000000003E-11</c:v>
                </c:pt>
                <c:pt idx="3497">
                  <c:v>6.3466600000000003E-11</c:v>
                </c:pt>
                <c:pt idx="3498">
                  <c:v>5.9921899999999997E-11</c:v>
                </c:pt>
                <c:pt idx="3499">
                  <c:v>5.9921899999999997E-11</c:v>
                </c:pt>
                <c:pt idx="3500">
                  <c:v>6.2536400000000001E-11</c:v>
                </c:pt>
                <c:pt idx="3501">
                  <c:v>6.2536400000000001E-11</c:v>
                </c:pt>
                <c:pt idx="3502">
                  <c:v>6.0399199999999997E-11</c:v>
                </c:pt>
                <c:pt idx="3503">
                  <c:v>6.0399199999999997E-11</c:v>
                </c:pt>
                <c:pt idx="3504">
                  <c:v>5.53296E-11</c:v>
                </c:pt>
                <c:pt idx="3505">
                  <c:v>5.53296E-11</c:v>
                </c:pt>
                <c:pt idx="3506">
                  <c:v>5.3019700000000003E-11</c:v>
                </c:pt>
                <c:pt idx="3507">
                  <c:v>5.3019700000000003E-11</c:v>
                </c:pt>
                <c:pt idx="3508">
                  <c:v>6.6110800000000001E-11</c:v>
                </c:pt>
                <c:pt idx="3509">
                  <c:v>6.6110800000000001E-11</c:v>
                </c:pt>
                <c:pt idx="3510">
                  <c:v>6.0649500000000001E-11</c:v>
                </c:pt>
                <c:pt idx="3511">
                  <c:v>6.0649500000000001E-11</c:v>
                </c:pt>
                <c:pt idx="3512">
                  <c:v>6.5897599999999997E-11</c:v>
                </c:pt>
                <c:pt idx="3513">
                  <c:v>6.5897599999999997E-11</c:v>
                </c:pt>
                <c:pt idx="3514">
                  <c:v>5.9452699999999994E-11</c:v>
                </c:pt>
                <c:pt idx="3515">
                  <c:v>5.9452699999999994E-11</c:v>
                </c:pt>
                <c:pt idx="3516">
                  <c:v>6.5217300000000001E-11</c:v>
                </c:pt>
                <c:pt idx="3517">
                  <c:v>6.5217300000000001E-11</c:v>
                </c:pt>
                <c:pt idx="3518">
                  <c:v>6.2681600000000003E-11</c:v>
                </c:pt>
                <c:pt idx="3519">
                  <c:v>6.2681600000000003E-11</c:v>
                </c:pt>
                <c:pt idx="3520">
                  <c:v>5.7126900000000001E-11</c:v>
                </c:pt>
                <c:pt idx="3521">
                  <c:v>5.7126900000000001E-11</c:v>
                </c:pt>
                <c:pt idx="3522">
                  <c:v>6.4543699999999994E-11</c:v>
                </c:pt>
                <c:pt idx="3523">
                  <c:v>6.4543699999999994E-11</c:v>
                </c:pt>
                <c:pt idx="3524">
                  <c:v>5.44389E-11</c:v>
                </c:pt>
                <c:pt idx="3525">
                  <c:v>5.44389E-11</c:v>
                </c:pt>
                <c:pt idx="3526">
                  <c:v>5.2347700000000002E-11</c:v>
                </c:pt>
                <c:pt idx="3527">
                  <c:v>5.2347700000000002E-11</c:v>
                </c:pt>
                <c:pt idx="3528">
                  <c:v>5.4514300000000002E-11</c:v>
                </c:pt>
                <c:pt idx="3529">
                  <c:v>5.4514300000000002E-11</c:v>
                </c:pt>
                <c:pt idx="3530">
                  <c:v>5.6534599999999997E-11</c:v>
                </c:pt>
                <c:pt idx="3531">
                  <c:v>5.6534599999999997E-11</c:v>
                </c:pt>
                <c:pt idx="3532">
                  <c:v>6.0215300000000001E-11</c:v>
                </c:pt>
                <c:pt idx="3533">
                  <c:v>6.0215300000000001E-11</c:v>
                </c:pt>
                <c:pt idx="3534">
                  <c:v>6.25083E-11</c:v>
                </c:pt>
                <c:pt idx="3535">
                  <c:v>6.25083E-11</c:v>
                </c:pt>
                <c:pt idx="3536">
                  <c:v>6.5734399999999996E-11</c:v>
                </c:pt>
                <c:pt idx="3537">
                  <c:v>6.5734399999999996E-11</c:v>
                </c:pt>
                <c:pt idx="3538">
                  <c:v>5.9611500000000001E-11</c:v>
                </c:pt>
                <c:pt idx="3539">
                  <c:v>5.9611500000000001E-11</c:v>
                </c:pt>
                <c:pt idx="3540">
                  <c:v>6.1819499999999995E-11</c:v>
                </c:pt>
                <c:pt idx="3541">
                  <c:v>6.1819499999999995E-11</c:v>
                </c:pt>
                <c:pt idx="3542">
                  <c:v>5.32092E-11</c:v>
                </c:pt>
                <c:pt idx="3543">
                  <c:v>5.32092E-11</c:v>
                </c:pt>
                <c:pt idx="3544">
                  <c:v>5.2348000000000001E-11</c:v>
                </c:pt>
                <c:pt idx="3545">
                  <c:v>5.2348000000000001E-11</c:v>
                </c:pt>
                <c:pt idx="3546">
                  <c:v>6.6906199999999995E-11</c:v>
                </c:pt>
                <c:pt idx="3547">
                  <c:v>6.6906199999999995E-11</c:v>
                </c:pt>
                <c:pt idx="3548">
                  <c:v>6.3362000000000006E-11</c:v>
                </c:pt>
                <c:pt idx="3549">
                  <c:v>6.3362000000000006E-11</c:v>
                </c:pt>
                <c:pt idx="3550">
                  <c:v>5.7427300000000001E-11</c:v>
                </c:pt>
                <c:pt idx="3551">
                  <c:v>5.7427300000000001E-11</c:v>
                </c:pt>
                <c:pt idx="3552">
                  <c:v>5.9607200000000001E-11</c:v>
                </c:pt>
                <c:pt idx="3553">
                  <c:v>5.9607200000000001E-11</c:v>
                </c:pt>
                <c:pt idx="3554">
                  <c:v>6.1237300000000005E-11</c:v>
                </c:pt>
                <c:pt idx="3555">
                  <c:v>6.1237300000000005E-11</c:v>
                </c:pt>
                <c:pt idx="3556">
                  <c:v>1.6569400000000001E-10</c:v>
                </c:pt>
                <c:pt idx="3557">
                  <c:v>1.6569400000000001E-10</c:v>
                </c:pt>
                <c:pt idx="3558">
                  <c:v>6.2903300000000002E-11</c:v>
                </c:pt>
                <c:pt idx="3559">
                  <c:v>6.2903300000000002E-11</c:v>
                </c:pt>
                <c:pt idx="3560">
                  <c:v>6.5009400000000006E-11</c:v>
                </c:pt>
                <c:pt idx="3561">
                  <c:v>6.5009400000000006E-11</c:v>
                </c:pt>
                <c:pt idx="3562">
                  <c:v>5.0208999999999998E-11</c:v>
                </c:pt>
                <c:pt idx="3563">
                  <c:v>5.0208999999999998E-11</c:v>
                </c:pt>
                <c:pt idx="3564">
                  <c:v>6.0430099999999998E-11</c:v>
                </c:pt>
                <c:pt idx="3565">
                  <c:v>6.0430099999999998E-11</c:v>
                </c:pt>
                <c:pt idx="3566">
                  <c:v>6.3009999999999997E-11</c:v>
                </c:pt>
                <c:pt idx="3567">
                  <c:v>6.3009999999999997E-11</c:v>
                </c:pt>
                <c:pt idx="3568">
                  <c:v>5.5166599999999997E-11</c:v>
                </c:pt>
                <c:pt idx="3569">
                  <c:v>5.5166599999999997E-11</c:v>
                </c:pt>
                <c:pt idx="3570">
                  <c:v>6.1293200000000001E-11</c:v>
                </c:pt>
                <c:pt idx="3571">
                  <c:v>6.1293200000000001E-11</c:v>
                </c:pt>
                <c:pt idx="3572">
                  <c:v>5.1974500000000002E-11</c:v>
                </c:pt>
                <c:pt idx="3573">
                  <c:v>5.1974500000000002E-11</c:v>
                </c:pt>
                <c:pt idx="3574">
                  <c:v>5.5977300000000002E-11</c:v>
                </c:pt>
                <c:pt idx="3575">
                  <c:v>5.5977300000000002E-11</c:v>
                </c:pt>
                <c:pt idx="3576">
                  <c:v>5.4936700000000001E-11</c:v>
                </c:pt>
                <c:pt idx="3577">
                  <c:v>5.4936700000000001E-11</c:v>
                </c:pt>
                <c:pt idx="3578">
                  <c:v>6.2474099999999994E-11</c:v>
                </c:pt>
                <c:pt idx="3579">
                  <c:v>6.2474099999999994E-11</c:v>
                </c:pt>
                <c:pt idx="3580">
                  <c:v>6.68591E-11</c:v>
                </c:pt>
                <c:pt idx="3581">
                  <c:v>6.68591E-11</c:v>
                </c:pt>
                <c:pt idx="3582">
                  <c:v>5.8251500000000006E-11</c:v>
                </c:pt>
                <c:pt idx="3583">
                  <c:v>5.8251500000000006E-11</c:v>
                </c:pt>
                <c:pt idx="3584">
                  <c:v>6.74211E-11</c:v>
                </c:pt>
                <c:pt idx="3585">
                  <c:v>6.74211E-11</c:v>
                </c:pt>
                <c:pt idx="3586">
                  <c:v>5.2436499999999998E-11</c:v>
                </c:pt>
                <c:pt idx="3587">
                  <c:v>5.2436499999999998E-11</c:v>
                </c:pt>
                <c:pt idx="3588">
                  <c:v>5.4385699999999998E-11</c:v>
                </c:pt>
                <c:pt idx="3589">
                  <c:v>5.4385699999999998E-11</c:v>
                </c:pt>
                <c:pt idx="3590">
                  <c:v>5.24567E-11</c:v>
                </c:pt>
                <c:pt idx="3591">
                  <c:v>5.24567E-11</c:v>
                </c:pt>
                <c:pt idx="3592">
                  <c:v>6.3206900000000001E-11</c:v>
                </c:pt>
                <c:pt idx="3593">
                  <c:v>6.3206900000000001E-11</c:v>
                </c:pt>
                <c:pt idx="3594">
                  <c:v>6.9450000000000003E-11</c:v>
                </c:pt>
                <c:pt idx="3595">
                  <c:v>6.9450000000000003E-11</c:v>
                </c:pt>
                <c:pt idx="3596">
                  <c:v>7.0199899999999995E-11</c:v>
                </c:pt>
                <c:pt idx="3597">
                  <c:v>7.0199899999999995E-11</c:v>
                </c:pt>
                <c:pt idx="3598">
                  <c:v>6.38911E-11</c:v>
                </c:pt>
                <c:pt idx="3599">
                  <c:v>6.38911E-11</c:v>
                </c:pt>
                <c:pt idx="3600">
                  <c:v>5.2515900000000002E-11</c:v>
                </c:pt>
                <c:pt idx="3601">
                  <c:v>5.2515900000000002E-11</c:v>
                </c:pt>
                <c:pt idx="3602">
                  <c:v>6.8866600000000005E-11</c:v>
                </c:pt>
                <c:pt idx="3603">
                  <c:v>6.8866600000000005E-11</c:v>
                </c:pt>
                <c:pt idx="3604">
                  <c:v>5.4419699999999999E-11</c:v>
                </c:pt>
                <c:pt idx="3605">
                  <c:v>5.4419699999999999E-11</c:v>
                </c:pt>
                <c:pt idx="3606">
                  <c:v>6.0952300000000003E-11</c:v>
                </c:pt>
                <c:pt idx="3607">
                  <c:v>6.0952300000000003E-11</c:v>
                </c:pt>
                <c:pt idx="3608">
                  <c:v>5.4322099999999997E-11</c:v>
                </c:pt>
                <c:pt idx="3609">
                  <c:v>5.4322099999999997E-11</c:v>
                </c:pt>
                <c:pt idx="3610">
                  <c:v>5.5259999999999998E-11</c:v>
                </c:pt>
                <c:pt idx="3611">
                  <c:v>5.5259999999999998E-11</c:v>
                </c:pt>
                <c:pt idx="3612">
                  <c:v>6.2669600000000003E-11</c:v>
                </c:pt>
                <c:pt idx="3613">
                  <c:v>6.2669600000000003E-11</c:v>
                </c:pt>
                <c:pt idx="3614">
                  <c:v>5.75494E-11</c:v>
                </c:pt>
                <c:pt idx="3615">
                  <c:v>5.75494E-11</c:v>
                </c:pt>
                <c:pt idx="3616">
                  <c:v>6.2593399999999999E-11</c:v>
                </c:pt>
                <c:pt idx="3617">
                  <c:v>6.2593399999999999E-11</c:v>
                </c:pt>
                <c:pt idx="3618">
                  <c:v>7.9943599999999995E-11</c:v>
                </c:pt>
                <c:pt idx="3619">
                  <c:v>7.9943599999999995E-11</c:v>
                </c:pt>
                <c:pt idx="3620">
                  <c:v>6.2833800000000001E-11</c:v>
                </c:pt>
                <c:pt idx="3621">
                  <c:v>6.2833800000000001E-11</c:v>
                </c:pt>
                <c:pt idx="3622">
                  <c:v>5.4697799999999999E-11</c:v>
                </c:pt>
                <c:pt idx="3623">
                  <c:v>5.4697799999999999E-11</c:v>
                </c:pt>
                <c:pt idx="3624">
                  <c:v>5.7188499999999999E-11</c:v>
                </c:pt>
                <c:pt idx="3625">
                  <c:v>5.7188499999999999E-11</c:v>
                </c:pt>
                <c:pt idx="3626">
                  <c:v>5.72609E-11</c:v>
                </c:pt>
                <c:pt idx="3627">
                  <c:v>5.72609E-11</c:v>
                </c:pt>
                <c:pt idx="3628">
                  <c:v>5.5526900000000002E-11</c:v>
                </c:pt>
                <c:pt idx="3629">
                  <c:v>5.5526900000000002E-11</c:v>
                </c:pt>
                <c:pt idx="3630">
                  <c:v>6.3875199999999998E-11</c:v>
                </c:pt>
                <c:pt idx="3631">
                  <c:v>6.3875199999999998E-11</c:v>
                </c:pt>
                <c:pt idx="3632">
                  <c:v>4.97537E-11</c:v>
                </c:pt>
                <c:pt idx="3633">
                  <c:v>4.97537E-11</c:v>
                </c:pt>
                <c:pt idx="3634">
                  <c:v>5.21178E-11</c:v>
                </c:pt>
                <c:pt idx="3635">
                  <c:v>5.21178E-11</c:v>
                </c:pt>
                <c:pt idx="3636">
                  <c:v>5.4195599999999997E-11</c:v>
                </c:pt>
                <c:pt idx="3637">
                  <c:v>5.4195599999999997E-11</c:v>
                </c:pt>
                <c:pt idx="3638">
                  <c:v>5.5930100000000001E-11</c:v>
                </c:pt>
                <c:pt idx="3639">
                  <c:v>5.5930100000000001E-11</c:v>
                </c:pt>
                <c:pt idx="3640">
                  <c:v>5.4999200000000001E-11</c:v>
                </c:pt>
                <c:pt idx="3641">
                  <c:v>5.4999200000000001E-11</c:v>
                </c:pt>
                <c:pt idx="3642">
                  <c:v>5.9125900000000005E-11</c:v>
                </c:pt>
                <c:pt idx="3643">
                  <c:v>5.9125900000000005E-11</c:v>
                </c:pt>
                <c:pt idx="3644">
                  <c:v>6.5034299999999995E-11</c:v>
                </c:pt>
                <c:pt idx="3645">
                  <c:v>6.5034299999999995E-11</c:v>
                </c:pt>
                <c:pt idx="3646">
                  <c:v>5.7166600000000003E-11</c:v>
                </c:pt>
                <c:pt idx="3647">
                  <c:v>5.7166600000000003E-11</c:v>
                </c:pt>
                <c:pt idx="3648">
                  <c:v>5.71273E-11</c:v>
                </c:pt>
                <c:pt idx="3649">
                  <c:v>5.71273E-11</c:v>
                </c:pt>
                <c:pt idx="3650">
                  <c:v>5.5796599999999999E-11</c:v>
                </c:pt>
                <c:pt idx="3651">
                  <c:v>5.5796599999999999E-11</c:v>
                </c:pt>
                <c:pt idx="3652">
                  <c:v>6.3398499999999996E-11</c:v>
                </c:pt>
                <c:pt idx="3653">
                  <c:v>6.3398499999999996E-11</c:v>
                </c:pt>
                <c:pt idx="3654">
                  <c:v>6.4394899999999995E-11</c:v>
                </c:pt>
                <c:pt idx="3655">
                  <c:v>6.4394899999999995E-11</c:v>
                </c:pt>
                <c:pt idx="3656">
                  <c:v>6.6405000000000002E-11</c:v>
                </c:pt>
                <c:pt idx="3657">
                  <c:v>6.6405000000000002E-11</c:v>
                </c:pt>
                <c:pt idx="3658">
                  <c:v>5.3958000000000003E-11</c:v>
                </c:pt>
                <c:pt idx="3659">
                  <c:v>5.3958000000000003E-11</c:v>
                </c:pt>
                <c:pt idx="3660">
                  <c:v>5.4519299999999999E-11</c:v>
                </c:pt>
                <c:pt idx="3661">
                  <c:v>5.4519299999999999E-11</c:v>
                </c:pt>
                <c:pt idx="3662">
                  <c:v>4.8668299999999999E-11</c:v>
                </c:pt>
                <c:pt idx="3663">
                  <c:v>4.8668299999999999E-11</c:v>
                </c:pt>
                <c:pt idx="3664">
                  <c:v>5.21014E-11</c:v>
                </c:pt>
                <c:pt idx="3665">
                  <c:v>5.21014E-11</c:v>
                </c:pt>
                <c:pt idx="3666">
                  <c:v>5.9550299999999996E-11</c:v>
                </c:pt>
                <c:pt idx="3667">
                  <c:v>5.9550299999999996E-11</c:v>
                </c:pt>
                <c:pt idx="3668">
                  <c:v>5.9985599999999998E-11</c:v>
                </c:pt>
                <c:pt idx="3669">
                  <c:v>5.9985599999999998E-11</c:v>
                </c:pt>
                <c:pt idx="3670">
                  <c:v>6.1477299999999996E-11</c:v>
                </c:pt>
                <c:pt idx="3671">
                  <c:v>6.1477299999999996E-11</c:v>
                </c:pt>
                <c:pt idx="3672">
                  <c:v>6.1014399999999998E-11</c:v>
                </c:pt>
                <c:pt idx="3673">
                  <c:v>6.1014399999999998E-11</c:v>
                </c:pt>
                <c:pt idx="3674">
                  <c:v>5.5634000000000001E-11</c:v>
                </c:pt>
                <c:pt idx="3675">
                  <c:v>5.5634000000000001E-11</c:v>
                </c:pt>
                <c:pt idx="3676">
                  <c:v>5.7981800000000002E-11</c:v>
                </c:pt>
                <c:pt idx="3677">
                  <c:v>5.7981800000000002E-11</c:v>
                </c:pt>
                <c:pt idx="3678">
                  <c:v>5.3766100000000003E-11</c:v>
                </c:pt>
                <c:pt idx="3679">
                  <c:v>5.3766100000000003E-11</c:v>
                </c:pt>
                <c:pt idx="3680">
                  <c:v>5.6957799999999999E-11</c:v>
                </c:pt>
                <c:pt idx="3681">
                  <c:v>5.6957799999999999E-11</c:v>
                </c:pt>
                <c:pt idx="3682">
                  <c:v>5.0206299999999997E-11</c:v>
                </c:pt>
                <c:pt idx="3683">
                  <c:v>5.0206299999999997E-11</c:v>
                </c:pt>
                <c:pt idx="3684">
                  <c:v>5.6922399999999998E-11</c:v>
                </c:pt>
                <c:pt idx="3685">
                  <c:v>5.6922399999999998E-11</c:v>
                </c:pt>
                <c:pt idx="3686">
                  <c:v>6.0537200000000004E-11</c:v>
                </c:pt>
                <c:pt idx="3687">
                  <c:v>6.0537200000000004E-11</c:v>
                </c:pt>
                <c:pt idx="3688">
                  <c:v>5.9432700000000003E-11</c:v>
                </c:pt>
                <c:pt idx="3689">
                  <c:v>5.9432700000000003E-11</c:v>
                </c:pt>
                <c:pt idx="3690">
                  <c:v>5.8592800000000002E-11</c:v>
                </c:pt>
                <c:pt idx="3691">
                  <c:v>5.8592800000000002E-11</c:v>
                </c:pt>
                <c:pt idx="3692">
                  <c:v>5.4841100000000003E-11</c:v>
                </c:pt>
                <c:pt idx="3693">
                  <c:v>5.4841100000000003E-11</c:v>
                </c:pt>
                <c:pt idx="3694">
                  <c:v>4.3405500000000002E-11</c:v>
                </c:pt>
                <c:pt idx="3695">
                  <c:v>4.3405500000000002E-11</c:v>
                </c:pt>
                <c:pt idx="3696">
                  <c:v>6.3850200000000004E-11</c:v>
                </c:pt>
                <c:pt idx="3697">
                  <c:v>6.3850200000000004E-11</c:v>
                </c:pt>
                <c:pt idx="3698">
                  <c:v>5.2403899999999997E-11</c:v>
                </c:pt>
                <c:pt idx="3699">
                  <c:v>5.2403899999999997E-11</c:v>
                </c:pt>
                <c:pt idx="3700">
                  <c:v>6.0495600000000004E-11</c:v>
                </c:pt>
                <c:pt idx="3701">
                  <c:v>6.0495600000000004E-11</c:v>
                </c:pt>
                <c:pt idx="3702">
                  <c:v>5.4132000000000002E-11</c:v>
                </c:pt>
                <c:pt idx="3703">
                  <c:v>5.4132000000000002E-11</c:v>
                </c:pt>
                <c:pt idx="3704">
                  <c:v>6.0877599999999998E-11</c:v>
                </c:pt>
                <c:pt idx="3705">
                  <c:v>6.0877599999999998E-11</c:v>
                </c:pt>
                <c:pt idx="3706">
                  <c:v>5.9708999999999998E-11</c:v>
                </c:pt>
                <c:pt idx="3707">
                  <c:v>5.9708999999999998E-11</c:v>
                </c:pt>
                <c:pt idx="3708">
                  <c:v>6.1834200000000002E-11</c:v>
                </c:pt>
                <c:pt idx="3709">
                  <c:v>6.1834200000000002E-11</c:v>
                </c:pt>
                <c:pt idx="3710">
                  <c:v>5.7696899999999999E-11</c:v>
                </c:pt>
                <c:pt idx="3711">
                  <c:v>5.7696899999999999E-11</c:v>
                </c:pt>
                <c:pt idx="3712">
                  <c:v>4.5185200000000003E-11</c:v>
                </c:pt>
                <c:pt idx="3713">
                  <c:v>4.5185200000000003E-11</c:v>
                </c:pt>
                <c:pt idx="3714">
                  <c:v>5.8339299999999999E-11</c:v>
                </c:pt>
                <c:pt idx="3715">
                  <c:v>5.8339299999999999E-11</c:v>
                </c:pt>
                <c:pt idx="3716">
                  <c:v>5.9850299999999998E-11</c:v>
                </c:pt>
                <c:pt idx="3717">
                  <c:v>5.9850299999999998E-11</c:v>
                </c:pt>
                <c:pt idx="3718">
                  <c:v>6.45245E-11</c:v>
                </c:pt>
                <c:pt idx="3719">
                  <c:v>6.45245E-11</c:v>
                </c:pt>
                <c:pt idx="3720">
                  <c:v>5.6195099999999999E-11</c:v>
                </c:pt>
                <c:pt idx="3721">
                  <c:v>5.6195099999999999E-11</c:v>
                </c:pt>
                <c:pt idx="3722">
                  <c:v>5.9240899999999997E-11</c:v>
                </c:pt>
                <c:pt idx="3723">
                  <c:v>5.9240899999999997E-11</c:v>
                </c:pt>
                <c:pt idx="3724">
                  <c:v>5.4945400000000002E-11</c:v>
                </c:pt>
                <c:pt idx="3725">
                  <c:v>5.4945400000000002E-11</c:v>
                </c:pt>
                <c:pt idx="3726">
                  <c:v>5.1352399999999998E-11</c:v>
                </c:pt>
                <c:pt idx="3727">
                  <c:v>5.1352399999999998E-11</c:v>
                </c:pt>
                <c:pt idx="3728">
                  <c:v>5.2868100000000002E-11</c:v>
                </c:pt>
                <c:pt idx="3729">
                  <c:v>5.2868100000000002E-11</c:v>
                </c:pt>
                <c:pt idx="3730">
                  <c:v>5.9017600000000004E-11</c:v>
                </c:pt>
                <c:pt idx="3731">
                  <c:v>5.9017600000000004E-11</c:v>
                </c:pt>
                <c:pt idx="3732">
                  <c:v>5.5922600000000001E-11</c:v>
                </c:pt>
                <c:pt idx="3733">
                  <c:v>5.5922600000000001E-11</c:v>
                </c:pt>
                <c:pt idx="3734">
                  <c:v>7.0689499999999999E-11</c:v>
                </c:pt>
                <c:pt idx="3735">
                  <c:v>7.0689499999999999E-11</c:v>
                </c:pt>
                <c:pt idx="3736">
                  <c:v>5.1646000000000002E-11</c:v>
                </c:pt>
                <c:pt idx="3737">
                  <c:v>5.1646000000000002E-11</c:v>
                </c:pt>
                <c:pt idx="3738">
                  <c:v>7.0894300000000001E-11</c:v>
                </c:pt>
                <c:pt idx="3739">
                  <c:v>7.0894300000000001E-11</c:v>
                </c:pt>
                <c:pt idx="3740">
                  <c:v>6.2218099999999995E-11</c:v>
                </c:pt>
                <c:pt idx="3741">
                  <c:v>6.2218099999999995E-11</c:v>
                </c:pt>
                <c:pt idx="3742">
                  <c:v>5.8384800000000001E-11</c:v>
                </c:pt>
                <c:pt idx="3743">
                  <c:v>5.8384800000000001E-11</c:v>
                </c:pt>
                <c:pt idx="3744">
                  <c:v>5.3444499999999998E-11</c:v>
                </c:pt>
                <c:pt idx="3745">
                  <c:v>5.3444499999999998E-11</c:v>
                </c:pt>
                <c:pt idx="3746">
                  <c:v>6.0234900000000006E-11</c:v>
                </c:pt>
                <c:pt idx="3747">
                  <c:v>6.0234900000000006E-11</c:v>
                </c:pt>
                <c:pt idx="3748">
                  <c:v>5.3688800000000003E-11</c:v>
                </c:pt>
                <c:pt idx="3749">
                  <c:v>5.3688800000000003E-11</c:v>
                </c:pt>
                <c:pt idx="3750">
                  <c:v>5.5512000000000002E-11</c:v>
                </c:pt>
                <c:pt idx="3751">
                  <c:v>5.5512000000000002E-11</c:v>
                </c:pt>
                <c:pt idx="3752">
                  <c:v>5.75598E-11</c:v>
                </c:pt>
                <c:pt idx="3753">
                  <c:v>5.75598E-11</c:v>
                </c:pt>
                <c:pt idx="3754">
                  <c:v>5.6708399999999998E-11</c:v>
                </c:pt>
                <c:pt idx="3755">
                  <c:v>5.6708399999999998E-11</c:v>
                </c:pt>
                <c:pt idx="3756">
                  <c:v>5.3074599999999997E-11</c:v>
                </c:pt>
                <c:pt idx="3757">
                  <c:v>5.3074599999999997E-11</c:v>
                </c:pt>
                <c:pt idx="3758">
                  <c:v>5.5748600000000001E-11</c:v>
                </c:pt>
                <c:pt idx="3759">
                  <c:v>5.5748600000000001E-11</c:v>
                </c:pt>
                <c:pt idx="3760">
                  <c:v>5.5079500000000001E-11</c:v>
                </c:pt>
                <c:pt idx="3761">
                  <c:v>5.5079500000000001E-11</c:v>
                </c:pt>
                <c:pt idx="3762">
                  <c:v>5.51852E-11</c:v>
                </c:pt>
                <c:pt idx="3763">
                  <c:v>5.51852E-11</c:v>
                </c:pt>
                <c:pt idx="3764">
                  <c:v>5.1785099999999998E-11</c:v>
                </c:pt>
                <c:pt idx="3765">
                  <c:v>5.1785099999999998E-11</c:v>
                </c:pt>
                <c:pt idx="3766">
                  <c:v>6.6102500000000005E-11</c:v>
                </c:pt>
                <c:pt idx="3767">
                  <c:v>6.6102500000000005E-11</c:v>
                </c:pt>
                <c:pt idx="3768">
                  <c:v>5.7715400000000003E-11</c:v>
                </c:pt>
                <c:pt idx="3769">
                  <c:v>5.7715400000000003E-11</c:v>
                </c:pt>
                <c:pt idx="3770">
                  <c:v>4.7217099999999999E-11</c:v>
                </c:pt>
                <c:pt idx="3771">
                  <c:v>4.7217099999999999E-11</c:v>
                </c:pt>
                <c:pt idx="3772">
                  <c:v>5.5856299999999998E-11</c:v>
                </c:pt>
                <c:pt idx="3773">
                  <c:v>5.5856299999999998E-11</c:v>
                </c:pt>
                <c:pt idx="3774">
                  <c:v>5.3307100000000001E-11</c:v>
                </c:pt>
                <c:pt idx="3775">
                  <c:v>5.3307100000000001E-11</c:v>
                </c:pt>
                <c:pt idx="3776">
                  <c:v>5.3666299999999997E-11</c:v>
                </c:pt>
                <c:pt idx="3777">
                  <c:v>5.3666299999999997E-11</c:v>
                </c:pt>
                <c:pt idx="3778">
                  <c:v>4.9109500000000001E-11</c:v>
                </c:pt>
                <c:pt idx="3779">
                  <c:v>4.9109500000000001E-11</c:v>
                </c:pt>
                <c:pt idx="3780">
                  <c:v>6.6063799999999999E-11</c:v>
                </c:pt>
                <c:pt idx="3781">
                  <c:v>6.6063799999999999E-11</c:v>
                </c:pt>
                <c:pt idx="3782">
                  <c:v>4.5859999999999997E-11</c:v>
                </c:pt>
                <c:pt idx="3783">
                  <c:v>4.5859999999999997E-11</c:v>
                </c:pt>
                <c:pt idx="3784">
                  <c:v>5.20062E-11</c:v>
                </c:pt>
                <c:pt idx="3785">
                  <c:v>5.20062E-11</c:v>
                </c:pt>
                <c:pt idx="3786">
                  <c:v>6.6364E-11</c:v>
                </c:pt>
                <c:pt idx="3787">
                  <c:v>6.6364E-11</c:v>
                </c:pt>
                <c:pt idx="3788">
                  <c:v>6.5920900000000006E-11</c:v>
                </c:pt>
                <c:pt idx="3789">
                  <c:v>6.5920900000000006E-11</c:v>
                </c:pt>
                <c:pt idx="3790">
                  <c:v>5.5604200000000002E-11</c:v>
                </c:pt>
                <c:pt idx="3791">
                  <c:v>5.5604200000000002E-11</c:v>
                </c:pt>
                <c:pt idx="3792">
                  <c:v>5.97502E-11</c:v>
                </c:pt>
                <c:pt idx="3793">
                  <c:v>5.97502E-11</c:v>
                </c:pt>
                <c:pt idx="3794">
                  <c:v>5.5022500000000003E-11</c:v>
                </c:pt>
                <c:pt idx="3795">
                  <c:v>5.5022500000000003E-11</c:v>
                </c:pt>
                <c:pt idx="3796">
                  <c:v>5.4041600000000001E-11</c:v>
                </c:pt>
                <c:pt idx="3797">
                  <c:v>5.4041600000000001E-11</c:v>
                </c:pt>
                <c:pt idx="3798">
                  <c:v>5.2961499999999997E-11</c:v>
                </c:pt>
                <c:pt idx="3799">
                  <c:v>5.2961499999999997E-11</c:v>
                </c:pt>
                <c:pt idx="3800">
                  <c:v>5.61489E-11</c:v>
                </c:pt>
                <c:pt idx="3801">
                  <c:v>5.61489E-11</c:v>
                </c:pt>
                <c:pt idx="3802">
                  <c:v>5.8733999999999996E-11</c:v>
                </c:pt>
                <c:pt idx="3803">
                  <c:v>5.8733999999999996E-11</c:v>
                </c:pt>
                <c:pt idx="3804">
                  <c:v>5.3690500000000002E-11</c:v>
                </c:pt>
                <c:pt idx="3805">
                  <c:v>5.3690500000000002E-11</c:v>
                </c:pt>
                <c:pt idx="3806">
                  <c:v>5.1492099999999999E-11</c:v>
                </c:pt>
                <c:pt idx="3807">
                  <c:v>5.1492099999999999E-11</c:v>
                </c:pt>
                <c:pt idx="3808">
                  <c:v>5.6671399999999997E-11</c:v>
                </c:pt>
                <c:pt idx="3809">
                  <c:v>5.6671399999999997E-11</c:v>
                </c:pt>
                <c:pt idx="3810">
                  <c:v>6.2676700000000005E-11</c:v>
                </c:pt>
                <c:pt idx="3811">
                  <c:v>6.2676700000000005E-11</c:v>
                </c:pt>
                <c:pt idx="3812">
                  <c:v>5.0779400000000001E-11</c:v>
                </c:pt>
                <c:pt idx="3813">
                  <c:v>5.0779400000000001E-11</c:v>
                </c:pt>
                <c:pt idx="3814">
                  <c:v>4.9230899999999997E-11</c:v>
                </c:pt>
                <c:pt idx="3815">
                  <c:v>4.9230899999999997E-11</c:v>
                </c:pt>
                <c:pt idx="3816">
                  <c:v>6.0389099999999995E-11</c:v>
                </c:pt>
                <c:pt idx="3817">
                  <c:v>6.0389099999999995E-11</c:v>
                </c:pt>
                <c:pt idx="3818">
                  <c:v>5.0424799999999997E-11</c:v>
                </c:pt>
                <c:pt idx="3819">
                  <c:v>5.0424799999999997E-11</c:v>
                </c:pt>
                <c:pt idx="3820">
                  <c:v>5.6908500000000001E-11</c:v>
                </c:pt>
                <c:pt idx="3821">
                  <c:v>5.6908500000000001E-11</c:v>
                </c:pt>
                <c:pt idx="3822">
                  <c:v>5.8505600000000006E-11</c:v>
                </c:pt>
                <c:pt idx="3823">
                  <c:v>5.8505600000000006E-11</c:v>
                </c:pt>
                <c:pt idx="3824">
                  <c:v>5.2086000000000002E-11</c:v>
                </c:pt>
                <c:pt idx="3825">
                  <c:v>5.2086000000000002E-11</c:v>
                </c:pt>
                <c:pt idx="3826">
                  <c:v>4.8911500000000002E-11</c:v>
                </c:pt>
                <c:pt idx="3827">
                  <c:v>4.8911500000000002E-11</c:v>
                </c:pt>
                <c:pt idx="3828">
                  <c:v>4.70786E-11</c:v>
                </c:pt>
                <c:pt idx="3829">
                  <c:v>4.70786E-11</c:v>
                </c:pt>
                <c:pt idx="3830">
                  <c:v>6.4928500000000002E-11</c:v>
                </c:pt>
                <c:pt idx="3831">
                  <c:v>6.4928500000000002E-11</c:v>
                </c:pt>
                <c:pt idx="3832">
                  <c:v>5.4440999999999997E-11</c:v>
                </c:pt>
                <c:pt idx="3833">
                  <c:v>5.4440999999999997E-11</c:v>
                </c:pt>
                <c:pt idx="3834">
                  <c:v>5.3263900000000001E-11</c:v>
                </c:pt>
                <c:pt idx="3835">
                  <c:v>5.3263900000000001E-11</c:v>
                </c:pt>
                <c:pt idx="3836">
                  <c:v>4.90577E-11</c:v>
                </c:pt>
                <c:pt idx="3837">
                  <c:v>4.90577E-11</c:v>
                </c:pt>
                <c:pt idx="3838">
                  <c:v>5.0046899999999998E-11</c:v>
                </c:pt>
                <c:pt idx="3839">
                  <c:v>5.0046899999999998E-11</c:v>
                </c:pt>
                <c:pt idx="3840">
                  <c:v>5.85932E-11</c:v>
                </c:pt>
                <c:pt idx="3841">
                  <c:v>5.85932E-11</c:v>
                </c:pt>
                <c:pt idx="3842">
                  <c:v>5.4015199999999999E-11</c:v>
                </c:pt>
                <c:pt idx="3843">
                  <c:v>5.4015199999999999E-11</c:v>
                </c:pt>
                <c:pt idx="3844">
                  <c:v>6.0560199999999995E-11</c:v>
                </c:pt>
                <c:pt idx="3845">
                  <c:v>6.0560199999999995E-11</c:v>
                </c:pt>
                <c:pt idx="3846">
                  <c:v>5.7477800000000001E-11</c:v>
                </c:pt>
                <c:pt idx="3847">
                  <c:v>5.7477800000000001E-11</c:v>
                </c:pt>
                <c:pt idx="3848">
                  <c:v>4.7376299999999999E-11</c:v>
                </c:pt>
                <c:pt idx="3849">
                  <c:v>4.7376299999999999E-11</c:v>
                </c:pt>
                <c:pt idx="3850">
                  <c:v>5.4002900000000001E-11</c:v>
                </c:pt>
                <c:pt idx="3851">
                  <c:v>5.4002900000000001E-11</c:v>
                </c:pt>
                <c:pt idx="3852">
                  <c:v>4.9569000000000001E-11</c:v>
                </c:pt>
                <c:pt idx="3853">
                  <c:v>4.9569000000000001E-11</c:v>
                </c:pt>
                <c:pt idx="3854">
                  <c:v>6.2732699999999994E-11</c:v>
                </c:pt>
                <c:pt idx="3855">
                  <c:v>6.2732699999999994E-11</c:v>
                </c:pt>
                <c:pt idx="3856">
                  <c:v>6.3065200000000003E-11</c:v>
                </c:pt>
                <c:pt idx="3857">
                  <c:v>6.3065200000000003E-11</c:v>
                </c:pt>
                <c:pt idx="3858">
                  <c:v>6.6078299999999994E-11</c:v>
                </c:pt>
                <c:pt idx="3859">
                  <c:v>6.6078299999999994E-11</c:v>
                </c:pt>
                <c:pt idx="3860">
                  <c:v>5.3599399999999997E-11</c:v>
                </c:pt>
                <c:pt idx="3861">
                  <c:v>5.3599399999999997E-11</c:v>
                </c:pt>
                <c:pt idx="3862">
                  <c:v>6.6044600000000005E-11</c:v>
                </c:pt>
                <c:pt idx="3863">
                  <c:v>6.6044600000000005E-11</c:v>
                </c:pt>
                <c:pt idx="3864">
                  <c:v>5.3697499999999997E-11</c:v>
                </c:pt>
                <c:pt idx="3865">
                  <c:v>5.3697499999999997E-11</c:v>
                </c:pt>
                <c:pt idx="3866">
                  <c:v>6.35195E-11</c:v>
                </c:pt>
                <c:pt idx="3867">
                  <c:v>6.35195E-11</c:v>
                </c:pt>
                <c:pt idx="3868">
                  <c:v>5.8569099999999995E-11</c:v>
                </c:pt>
                <c:pt idx="3869">
                  <c:v>5.8569099999999995E-11</c:v>
                </c:pt>
                <c:pt idx="3870">
                  <c:v>6.2380199999999995E-11</c:v>
                </c:pt>
                <c:pt idx="3871">
                  <c:v>6.2380199999999995E-11</c:v>
                </c:pt>
                <c:pt idx="3872">
                  <c:v>5.2855799999999998E-11</c:v>
                </c:pt>
                <c:pt idx="3873">
                  <c:v>5.2855799999999998E-11</c:v>
                </c:pt>
                <c:pt idx="3874">
                  <c:v>6.0733099999999999E-11</c:v>
                </c:pt>
                <c:pt idx="3875">
                  <c:v>6.0733099999999999E-11</c:v>
                </c:pt>
                <c:pt idx="3876">
                  <c:v>4.6135700000000001E-11</c:v>
                </c:pt>
                <c:pt idx="3877">
                  <c:v>4.6135700000000001E-11</c:v>
                </c:pt>
                <c:pt idx="3878">
                  <c:v>6.2046100000000006E-11</c:v>
                </c:pt>
                <c:pt idx="3879">
                  <c:v>6.2046100000000006E-11</c:v>
                </c:pt>
                <c:pt idx="3880">
                  <c:v>4.56528E-11</c:v>
                </c:pt>
                <c:pt idx="3881">
                  <c:v>4.56528E-11</c:v>
                </c:pt>
                <c:pt idx="3882">
                  <c:v>2.4857499999999999E-10</c:v>
                </c:pt>
                <c:pt idx="3883">
                  <c:v>2.4857499999999999E-10</c:v>
                </c:pt>
                <c:pt idx="3884">
                  <c:v>5.2915199999999998E-11</c:v>
                </c:pt>
                <c:pt idx="3885">
                  <c:v>5.2915199999999998E-11</c:v>
                </c:pt>
                <c:pt idx="3886">
                  <c:v>5.6521900000000001E-11</c:v>
                </c:pt>
                <c:pt idx="3887">
                  <c:v>5.6521900000000001E-11</c:v>
                </c:pt>
                <c:pt idx="3888">
                  <c:v>5.7370199999999997E-11</c:v>
                </c:pt>
                <c:pt idx="3889">
                  <c:v>5.7370199999999997E-11</c:v>
                </c:pt>
                <c:pt idx="3890">
                  <c:v>6.3803999999999998E-11</c:v>
                </c:pt>
                <c:pt idx="3891">
                  <c:v>6.3803999999999998E-11</c:v>
                </c:pt>
                <c:pt idx="3892">
                  <c:v>5.1352E-11</c:v>
                </c:pt>
                <c:pt idx="3893">
                  <c:v>5.1352E-11</c:v>
                </c:pt>
                <c:pt idx="3894">
                  <c:v>5.0673400000000003E-11</c:v>
                </c:pt>
                <c:pt idx="3895">
                  <c:v>5.0673400000000003E-11</c:v>
                </c:pt>
                <c:pt idx="3896">
                  <c:v>5.6217399999999999E-11</c:v>
                </c:pt>
                <c:pt idx="3897">
                  <c:v>5.6217399999999999E-11</c:v>
                </c:pt>
                <c:pt idx="3898">
                  <c:v>5.6172999999999998E-11</c:v>
                </c:pt>
                <c:pt idx="3899">
                  <c:v>5.6172999999999998E-11</c:v>
                </c:pt>
                <c:pt idx="3900">
                  <c:v>5.52612E-11</c:v>
                </c:pt>
                <c:pt idx="3901">
                  <c:v>5.52612E-11</c:v>
                </c:pt>
                <c:pt idx="3902">
                  <c:v>6.4072699999999999E-11</c:v>
                </c:pt>
                <c:pt idx="3903">
                  <c:v>6.4072699999999999E-11</c:v>
                </c:pt>
                <c:pt idx="3904">
                  <c:v>5.8368100000000003E-11</c:v>
                </c:pt>
                <c:pt idx="3905">
                  <c:v>5.8368100000000003E-11</c:v>
                </c:pt>
                <c:pt idx="3906">
                  <c:v>4.5174199999999999E-11</c:v>
                </c:pt>
                <c:pt idx="3907">
                  <c:v>4.5174199999999999E-11</c:v>
                </c:pt>
                <c:pt idx="3908">
                  <c:v>5.6209100000000003E-11</c:v>
                </c:pt>
                <c:pt idx="3909">
                  <c:v>5.6209100000000003E-11</c:v>
                </c:pt>
                <c:pt idx="3910">
                  <c:v>6.4696399999999996E-11</c:v>
                </c:pt>
                <c:pt idx="3911">
                  <c:v>6.4696399999999996E-11</c:v>
                </c:pt>
                <c:pt idx="3912">
                  <c:v>5.61859E-11</c:v>
                </c:pt>
                <c:pt idx="3913">
                  <c:v>5.61859E-11</c:v>
                </c:pt>
                <c:pt idx="3914">
                  <c:v>5.6899000000000003E-11</c:v>
                </c:pt>
                <c:pt idx="3915">
                  <c:v>5.6899000000000003E-11</c:v>
                </c:pt>
                <c:pt idx="3916">
                  <c:v>5.3111399999999998E-11</c:v>
                </c:pt>
                <c:pt idx="3917">
                  <c:v>5.3111399999999998E-11</c:v>
                </c:pt>
                <c:pt idx="3918">
                  <c:v>5.9114700000000002E-11</c:v>
                </c:pt>
                <c:pt idx="3919">
                  <c:v>5.9114700000000002E-11</c:v>
                </c:pt>
                <c:pt idx="3920">
                  <c:v>6.0650699999999996E-11</c:v>
                </c:pt>
                <c:pt idx="3921">
                  <c:v>6.0650699999999996E-11</c:v>
                </c:pt>
                <c:pt idx="3922">
                  <c:v>5.0226100000000001E-11</c:v>
                </c:pt>
                <c:pt idx="3923">
                  <c:v>5.0226100000000001E-11</c:v>
                </c:pt>
                <c:pt idx="3924">
                  <c:v>6.6462599999999998E-11</c:v>
                </c:pt>
                <c:pt idx="3925">
                  <c:v>6.6462599999999998E-11</c:v>
                </c:pt>
                <c:pt idx="3926">
                  <c:v>5.53458E-11</c:v>
                </c:pt>
                <c:pt idx="3927">
                  <c:v>5.53458E-11</c:v>
                </c:pt>
                <c:pt idx="3928">
                  <c:v>6.2927300000000001E-11</c:v>
                </c:pt>
                <c:pt idx="3929">
                  <c:v>6.2927300000000001E-11</c:v>
                </c:pt>
                <c:pt idx="3930">
                  <c:v>5.5266600000000002E-11</c:v>
                </c:pt>
                <c:pt idx="3931">
                  <c:v>5.5266600000000002E-11</c:v>
                </c:pt>
                <c:pt idx="3932">
                  <c:v>2.3035300000000001E-10</c:v>
                </c:pt>
                <c:pt idx="3933">
                  <c:v>2.3035300000000001E-10</c:v>
                </c:pt>
                <c:pt idx="3934">
                  <c:v>6.1558799999999997E-11</c:v>
                </c:pt>
                <c:pt idx="3935">
                  <c:v>6.1558799999999997E-11</c:v>
                </c:pt>
                <c:pt idx="3936">
                  <c:v>5.8400999999999996E-11</c:v>
                </c:pt>
                <c:pt idx="3937">
                  <c:v>5.8400999999999996E-11</c:v>
                </c:pt>
                <c:pt idx="3938">
                  <c:v>5.2229999999999997E-11</c:v>
                </c:pt>
                <c:pt idx="3939">
                  <c:v>5.2229999999999997E-11</c:v>
                </c:pt>
                <c:pt idx="3940">
                  <c:v>4.6889200000000003E-11</c:v>
                </c:pt>
                <c:pt idx="3941">
                  <c:v>4.6889200000000003E-11</c:v>
                </c:pt>
                <c:pt idx="3942">
                  <c:v>5.5720100000000002E-11</c:v>
                </c:pt>
                <c:pt idx="3943">
                  <c:v>5.5720100000000002E-11</c:v>
                </c:pt>
                <c:pt idx="3944">
                  <c:v>5.6814099999999997E-11</c:v>
                </c:pt>
                <c:pt idx="3945">
                  <c:v>5.6814099999999997E-11</c:v>
                </c:pt>
                <c:pt idx="3946">
                  <c:v>5.0617999999999998E-11</c:v>
                </c:pt>
                <c:pt idx="3947">
                  <c:v>5.0617999999999998E-11</c:v>
                </c:pt>
                <c:pt idx="3948">
                  <c:v>5.2199999999999998E-11</c:v>
                </c:pt>
                <c:pt idx="3949">
                  <c:v>5.2199999999999998E-11</c:v>
                </c:pt>
                <c:pt idx="3950">
                  <c:v>4.9834499999999997E-11</c:v>
                </c:pt>
                <c:pt idx="3951">
                  <c:v>4.9834499999999997E-11</c:v>
                </c:pt>
                <c:pt idx="3952">
                  <c:v>5.5346700000000003E-11</c:v>
                </c:pt>
                <c:pt idx="3953">
                  <c:v>5.5346700000000003E-11</c:v>
                </c:pt>
                <c:pt idx="3954">
                  <c:v>5.0993799999999999E-11</c:v>
                </c:pt>
                <c:pt idx="3955">
                  <c:v>5.0993799999999999E-11</c:v>
                </c:pt>
                <c:pt idx="3956">
                  <c:v>5.9654099999999997E-11</c:v>
                </c:pt>
                <c:pt idx="3957">
                  <c:v>5.9654099999999997E-11</c:v>
                </c:pt>
                <c:pt idx="3958">
                  <c:v>5.7792600000000003E-11</c:v>
                </c:pt>
                <c:pt idx="3959">
                  <c:v>5.7792600000000003E-11</c:v>
                </c:pt>
                <c:pt idx="3960">
                  <c:v>6.1675500000000001E-11</c:v>
                </c:pt>
                <c:pt idx="3961">
                  <c:v>6.1675500000000001E-11</c:v>
                </c:pt>
                <c:pt idx="3962">
                  <c:v>5.8792799999999999E-11</c:v>
                </c:pt>
                <c:pt idx="3963">
                  <c:v>5.8792799999999999E-11</c:v>
                </c:pt>
                <c:pt idx="3964">
                  <c:v>5.5579999999999997E-11</c:v>
                </c:pt>
                <c:pt idx="3965">
                  <c:v>5.5579999999999997E-11</c:v>
                </c:pt>
                <c:pt idx="3966">
                  <c:v>5.2555199999999999E-11</c:v>
                </c:pt>
                <c:pt idx="3967">
                  <c:v>5.2555199999999999E-11</c:v>
                </c:pt>
                <c:pt idx="3968">
                  <c:v>6.0514900000000004E-11</c:v>
                </c:pt>
                <c:pt idx="3969">
                  <c:v>6.0514900000000004E-11</c:v>
                </c:pt>
                <c:pt idx="3970">
                  <c:v>5.17729E-11</c:v>
                </c:pt>
                <c:pt idx="3971">
                  <c:v>5.17729E-11</c:v>
                </c:pt>
                <c:pt idx="3972">
                  <c:v>6.5357600000000005E-11</c:v>
                </c:pt>
                <c:pt idx="3973">
                  <c:v>6.5357600000000005E-11</c:v>
                </c:pt>
                <c:pt idx="3974">
                  <c:v>5.1783000000000001E-11</c:v>
                </c:pt>
                <c:pt idx="3975">
                  <c:v>5.1783000000000001E-11</c:v>
                </c:pt>
                <c:pt idx="3976">
                  <c:v>5.4188800000000001E-11</c:v>
                </c:pt>
                <c:pt idx="3977">
                  <c:v>5.4188800000000001E-11</c:v>
                </c:pt>
                <c:pt idx="3978">
                  <c:v>5.1989200000000003E-11</c:v>
                </c:pt>
                <c:pt idx="3979">
                  <c:v>5.1989200000000003E-11</c:v>
                </c:pt>
                <c:pt idx="3980">
                  <c:v>5.2193200000000002E-11</c:v>
                </c:pt>
                <c:pt idx="3981">
                  <c:v>5.2193200000000002E-11</c:v>
                </c:pt>
                <c:pt idx="3982">
                  <c:v>4.8892300000000002E-11</c:v>
                </c:pt>
                <c:pt idx="3983">
                  <c:v>4.8892300000000002E-11</c:v>
                </c:pt>
                <c:pt idx="3984">
                  <c:v>4.9742700000000002E-11</c:v>
                </c:pt>
                <c:pt idx="3985">
                  <c:v>4.9742700000000002E-11</c:v>
                </c:pt>
                <c:pt idx="3986">
                  <c:v>5.6948200000000002E-11</c:v>
                </c:pt>
                <c:pt idx="3987">
                  <c:v>5.6948200000000002E-11</c:v>
                </c:pt>
                <c:pt idx="3988">
                  <c:v>5.50411E-11</c:v>
                </c:pt>
                <c:pt idx="3989">
                  <c:v>5.50411E-11</c:v>
                </c:pt>
                <c:pt idx="3990">
                  <c:v>4.9827700000000001E-11</c:v>
                </c:pt>
                <c:pt idx="3991">
                  <c:v>4.9827700000000001E-11</c:v>
                </c:pt>
                <c:pt idx="3992">
                  <c:v>5.61487E-11</c:v>
                </c:pt>
                <c:pt idx="3993">
                  <c:v>5.61487E-11</c:v>
                </c:pt>
                <c:pt idx="3994">
                  <c:v>5.1749199999999999E-11</c:v>
                </c:pt>
                <c:pt idx="3995">
                  <c:v>5.1749199999999999E-11</c:v>
                </c:pt>
                <c:pt idx="3996">
                  <c:v>6.24712E-11</c:v>
                </c:pt>
                <c:pt idx="3997">
                  <c:v>6.24712E-11</c:v>
                </c:pt>
                <c:pt idx="3998">
                  <c:v>5.0158599999999998E-11</c:v>
                </c:pt>
                <c:pt idx="3999">
                  <c:v>5.0158599999999998E-11</c:v>
                </c:pt>
                <c:pt idx="4000">
                  <c:v>4.7994200000000002E-11</c:v>
                </c:pt>
                <c:pt idx="4001">
                  <c:v>4.7994200000000002E-11</c:v>
                </c:pt>
                <c:pt idx="4002">
                  <c:v>5.0158199999999999E-11</c:v>
                </c:pt>
                <c:pt idx="4003">
                  <c:v>5.0158199999999999E-11</c:v>
                </c:pt>
                <c:pt idx="4004">
                  <c:v>4.9816E-11</c:v>
                </c:pt>
                <c:pt idx="4005">
                  <c:v>4.9816E-11</c:v>
                </c:pt>
                <c:pt idx="4006">
                  <c:v>6.1511100000000004E-11</c:v>
                </c:pt>
                <c:pt idx="4007">
                  <c:v>6.1511100000000004E-11</c:v>
                </c:pt>
                <c:pt idx="4008">
                  <c:v>4.7793400000000002E-11</c:v>
                </c:pt>
                <c:pt idx="4009">
                  <c:v>4.7793400000000002E-11</c:v>
                </c:pt>
                <c:pt idx="4010">
                  <c:v>4.9136400000000001E-11</c:v>
                </c:pt>
                <c:pt idx="4011">
                  <c:v>4.9136400000000001E-11</c:v>
                </c:pt>
                <c:pt idx="4012">
                  <c:v>5.1336299999999997E-11</c:v>
                </c:pt>
                <c:pt idx="4013">
                  <c:v>5.1336299999999997E-11</c:v>
                </c:pt>
                <c:pt idx="4014">
                  <c:v>5.1505699999999998E-11</c:v>
                </c:pt>
                <c:pt idx="4015">
                  <c:v>5.1505699999999998E-11</c:v>
                </c:pt>
                <c:pt idx="4016">
                  <c:v>1.96501E-10</c:v>
                </c:pt>
                <c:pt idx="4017">
                  <c:v>1.96501E-10</c:v>
                </c:pt>
                <c:pt idx="4018">
                  <c:v>4.9368000000000002E-11</c:v>
                </c:pt>
                <c:pt idx="4019">
                  <c:v>4.9368000000000002E-11</c:v>
                </c:pt>
                <c:pt idx="4020">
                  <c:v>5.43839E-11</c:v>
                </c:pt>
                <c:pt idx="4021">
                  <c:v>5.43839E-11</c:v>
                </c:pt>
                <c:pt idx="4022">
                  <c:v>5.8026500000000001E-11</c:v>
                </c:pt>
                <c:pt idx="4023">
                  <c:v>5.8026500000000001E-11</c:v>
                </c:pt>
                <c:pt idx="4024">
                  <c:v>4.7351199999999998E-11</c:v>
                </c:pt>
                <c:pt idx="4025">
                  <c:v>4.7351199999999998E-11</c:v>
                </c:pt>
                <c:pt idx="4026">
                  <c:v>5.4096300000000002E-11</c:v>
                </c:pt>
                <c:pt idx="4027">
                  <c:v>5.4096300000000002E-11</c:v>
                </c:pt>
                <c:pt idx="4028">
                  <c:v>5.2256199999999999E-11</c:v>
                </c:pt>
                <c:pt idx="4029">
                  <c:v>5.2256199999999999E-11</c:v>
                </c:pt>
                <c:pt idx="4030">
                  <c:v>5.5499900000000003E-11</c:v>
                </c:pt>
                <c:pt idx="4031">
                  <c:v>5.5499900000000003E-11</c:v>
                </c:pt>
                <c:pt idx="4032">
                  <c:v>5.7972199999999998E-11</c:v>
                </c:pt>
                <c:pt idx="4033">
                  <c:v>5.7972199999999998E-11</c:v>
                </c:pt>
                <c:pt idx="4034">
                  <c:v>5.5754500000000001E-11</c:v>
                </c:pt>
                <c:pt idx="4035">
                  <c:v>5.5754500000000001E-11</c:v>
                </c:pt>
                <c:pt idx="4036">
                  <c:v>4.4914800000000002E-11</c:v>
                </c:pt>
                <c:pt idx="4037">
                  <c:v>4.4914800000000002E-11</c:v>
                </c:pt>
                <c:pt idx="4038">
                  <c:v>6.1622400000000005E-11</c:v>
                </c:pt>
                <c:pt idx="4039">
                  <c:v>6.1622400000000005E-11</c:v>
                </c:pt>
                <c:pt idx="4040">
                  <c:v>5.3710000000000001E-11</c:v>
                </c:pt>
                <c:pt idx="4041">
                  <c:v>5.3710000000000001E-11</c:v>
                </c:pt>
                <c:pt idx="4042">
                  <c:v>5.8101299999999999E-11</c:v>
                </c:pt>
                <c:pt idx="4043">
                  <c:v>5.8101299999999999E-11</c:v>
                </c:pt>
                <c:pt idx="4044">
                  <c:v>6.3872300000000004E-11</c:v>
                </c:pt>
                <c:pt idx="4045">
                  <c:v>6.3872300000000004E-11</c:v>
                </c:pt>
                <c:pt idx="4046">
                  <c:v>4.4757999999999998E-11</c:v>
                </c:pt>
                <c:pt idx="4047">
                  <c:v>4.4757999999999998E-11</c:v>
                </c:pt>
                <c:pt idx="4048">
                  <c:v>5.2366299999999999E-11</c:v>
                </c:pt>
                <c:pt idx="4049">
                  <c:v>5.2366299999999999E-11</c:v>
                </c:pt>
                <c:pt idx="4050">
                  <c:v>6.9084099999999997E-11</c:v>
                </c:pt>
                <c:pt idx="4051">
                  <c:v>6.9084099999999997E-11</c:v>
                </c:pt>
                <c:pt idx="4052">
                  <c:v>4.5397700000000003E-11</c:v>
                </c:pt>
                <c:pt idx="4053">
                  <c:v>4.5397700000000003E-11</c:v>
                </c:pt>
                <c:pt idx="4054">
                  <c:v>5.7748400000000001E-11</c:v>
                </c:pt>
                <c:pt idx="4055">
                  <c:v>5.7748400000000001E-11</c:v>
                </c:pt>
                <c:pt idx="4056">
                  <c:v>4.7947800000000003E-11</c:v>
                </c:pt>
                <c:pt idx="4057">
                  <c:v>4.7947800000000003E-11</c:v>
                </c:pt>
                <c:pt idx="4058">
                  <c:v>6.0723399999999996E-11</c:v>
                </c:pt>
                <c:pt idx="4059">
                  <c:v>6.0723399999999996E-11</c:v>
                </c:pt>
                <c:pt idx="4060">
                  <c:v>5.6231900000000001E-11</c:v>
                </c:pt>
                <c:pt idx="4061">
                  <c:v>5.6231900000000001E-11</c:v>
                </c:pt>
                <c:pt idx="4062">
                  <c:v>5.6694999999999998E-11</c:v>
                </c:pt>
                <c:pt idx="4063">
                  <c:v>5.6694999999999998E-11</c:v>
                </c:pt>
                <c:pt idx="4064">
                  <c:v>6.1642599999999995E-11</c:v>
                </c:pt>
                <c:pt idx="4065">
                  <c:v>6.1642599999999995E-11</c:v>
                </c:pt>
                <c:pt idx="4066">
                  <c:v>5.6935599999999999E-11</c:v>
                </c:pt>
                <c:pt idx="4067">
                  <c:v>5.6935599999999999E-11</c:v>
                </c:pt>
                <c:pt idx="4068">
                  <c:v>5.74261E-11</c:v>
                </c:pt>
                <c:pt idx="4069">
                  <c:v>5.74261E-11</c:v>
                </c:pt>
                <c:pt idx="4070">
                  <c:v>6.0660100000000006E-11</c:v>
                </c:pt>
                <c:pt idx="4071">
                  <c:v>6.0660100000000006E-11</c:v>
                </c:pt>
                <c:pt idx="4072">
                  <c:v>4.7425E-11</c:v>
                </c:pt>
                <c:pt idx="4073">
                  <c:v>4.7425E-11</c:v>
                </c:pt>
                <c:pt idx="4074">
                  <c:v>4.8474200000000003E-11</c:v>
                </c:pt>
                <c:pt idx="4075">
                  <c:v>4.8474200000000003E-11</c:v>
                </c:pt>
                <c:pt idx="4076">
                  <c:v>7.01927E-11</c:v>
                </c:pt>
                <c:pt idx="4077">
                  <c:v>7.01927E-11</c:v>
                </c:pt>
                <c:pt idx="4078">
                  <c:v>5.0601299999999999E-11</c:v>
                </c:pt>
                <c:pt idx="4079">
                  <c:v>5.0601299999999999E-11</c:v>
                </c:pt>
                <c:pt idx="4080">
                  <c:v>6.0485199999999998E-11</c:v>
                </c:pt>
                <c:pt idx="4081">
                  <c:v>6.0485199999999998E-11</c:v>
                </c:pt>
                <c:pt idx="4082">
                  <c:v>5.3508900000000003E-11</c:v>
                </c:pt>
                <c:pt idx="4083">
                  <c:v>5.3508900000000003E-11</c:v>
                </c:pt>
                <c:pt idx="4084">
                  <c:v>5.9528399999999994E-11</c:v>
                </c:pt>
                <c:pt idx="4085">
                  <c:v>5.9528399999999994E-11</c:v>
                </c:pt>
                <c:pt idx="4086">
                  <c:v>4.7429899999999998E-11</c:v>
                </c:pt>
                <c:pt idx="4087">
                  <c:v>4.7429899999999998E-11</c:v>
                </c:pt>
                <c:pt idx="4088">
                  <c:v>5.0770200000000002E-11</c:v>
                </c:pt>
                <c:pt idx="4089">
                  <c:v>5.0770200000000002E-11</c:v>
                </c:pt>
                <c:pt idx="4090">
                  <c:v>5.1476300000000003E-11</c:v>
                </c:pt>
                <c:pt idx="4091">
                  <c:v>5.1476300000000003E-11</c:v>
                </c:pt>
                <c:pt idx="4092">
                  <c:v>5.6146299999999998E-11</c:v>
                </c:pt>
                <c:pt idx="4093">
                  <c:v>5.6146299999999998E-11</c:v>
                </c:pt>
                <c:pt idx="4094">
                  <c:v>5.9316599999999997E-11</c:v>
                </c:pt>
                <c:pt idx="4095">
                  <c:v>5.9316599999999997E-11</c:v>
                </c:pt>
                <c:pt idx="4096">
                  <c:v>4.8256599999999999E-11</c:v>
                </c:pt>
                <c:pt idx="4097">
                  <c:v>4.8256599999999999E-11</c:v>
                </c:pt>
                <c:pt idx="4098">
                  <c:v>5.5100999999999998E-11</c:v>
                </c:pt>
                <c:pt idx="4099">
                  <c:v>5.5100999999999998E-11</c:v>
                </c:pt>
                <c:pt idx="4100">
                  <c:v>5.6461199999999999E-11</c:v>
                </c:pt>
                <c:pt idx="4101">
                  <c:v>5.6461199999999999E-11</c:v>
                </c:pt>
                <c:pt idx="4102">
                  <c:v>5.2842199999999999E-11</c:v>
                </c:pt>
                <c:pt idx="4103">
                  <c:v>5.2842199999999999E-11</c:v>
                </c:pt>
                <c:pt idx="4104">
                  <c:v>4.8274399999999999E-11</c:v>
                </c:pt>
                <c:pt idx="4105">
                  <c:v>4.8274399999999999E-11</c:v>
                </c:pt>
                <c:pt idx="4106">
                  <c:v>5.2692600000000003E-11</c:v>
                </c:pt>
                <c:pt idx="4107">
                  <c:v>5.2692600000000003E-11</c:v>
                </c:pt>
                <c:pt idx="4108">
                  <c:v>5.50203E-11</c:v>
                </c:pt>
                <c:pt idx="4109">
                  <c:v>5.50203E-11</c:v>
                </c:pt>
                <c:pt idx="4110">
                  <c:v>5.1326100000000003E-11</c:v>
                </c:pt>
                <c:pt idx="4111">
                  <c:v>5.1326100000000003E-11</c:v>
                </c:pt>
                <c:pt idx="4112">
                  <c:v>6.4830100000000003E-11</c:v>
                </c:pt>
                <c:pt idx="4113">
                  <c:v>6.4830100000000003E-11</c:v>
                </c:pt>
                <c:pt idx="4114">
                  <c:v>4.5249899999999999E-11</c:v>
                </c:pt>
                <c:pt idx="4115">
                  <c:v>4.5249899999999999E-11</c:v>
                </c:pt>
                <c:pt idx="4116">
                  <c:v>5.5539799999999997E-11</c:v>
                </c:pt>
                <c:pt idx="4117">
                  <c:v>5.5539799999999997E-11</c:v>
                </c:pt>
                <c:pt idx="4118">
                  <c:v>5.4589900000000003E-11</c:v>
                </c:pt>
                <c:pt idx="4119">
                  <c:v>5.4589900000000003E-11</c:v>
                </c:pt>
                <c:pt idx="4120">
                  <c:v>5.5789699999999997E-11</c:v>
                </c:pt>
                <c:pt idx="4121">
                  <c:v>5.5789699999999997E-11</c:v>
                </c:pt>
                <c:pt idx="4122">
                  <c:v>6.1619800000000004E-11</c:v>
                </c:pt>
                <c:pt idx="4123">
                  <c:v>6.1619800000000004E-11</c:v>
                </c:pt>
                <c:pt idx="4124">
                  <c:v>5.2424399999999999E-11</c:v>
                </c:pt>
                <c:pt idx="4125">
                  <c:v>5.2424399999999999E-11</c:v>
                </c:pt>
                <c:pt idx="4126">
                  <c:v>4.7835000000000002E-11</c:v>
                </c:pt>
                <c:pt idx="4127">
                  <c:v>4.7835000000000002E-11</c:v>
                </c:pt>
                <c:pt idx="4128">
                  <c:v>5.49681E-11</c:v>
                </c:pt>
                <c:pt idx="4129">
                  <c:v>5.49681E-11</c:v>
                </c:pt>
                <c:pt idx="4130">
                  <c:v>5.2881700000000002E-11</c:v>
                </c:pt>
                <c:pt idx="4131">
                  <c:v>5.2881700000000002E-11</c:v>
                </c:pt>
                <c:pt idx="4132">
                  <c:v>5.8944300000000006E-11</c:v>
                </c:pt>
                <c:pt idx="4133">
                  <c:v>5.8944300000000006E-11</c:v>
                </c:pt>
                <c:pt idx="4134">
                  <c:v>5.0693699999999998E-11</c:v>
                </c:pt>
                <c:pt idx="4135">
                  <c:v>5.0693699999999998E-11</c:v>
                </c:pt>
                <c:pt idx="4136">
                  <c:v>5.7792700000000003E-11</c:v>
                </c:pt>
                <c:pt idx="4137">
                  <c:v>5.7792700000000003E-11</c:v>
                </c:pt>
                <c:pt idx="4138">
                  <c:v>5.4289299999999997E-11</c:v>
                </c:pt>
                <c:pt idx="4139">
                  <c:v>5.4289299999999997E-11</c:v>
                </c:pt>
                <c:pt idx="4140">
                  <c:v>5.2650499999999998E-11</c:v>
                </c:pt>
                <c:pt idx="4141">
                  <c:v>5.2650499999999998E-11</c:v>
                </c:pt>
                <c:pt idx="4142">
                  <c:v>4.7271600000000001E-11</c:v>
                </c:pt>
                <c:pt idx="4143">
                  <c:v>4.7271600000000001E-11</c:v>
                </c:pt>
                <c:pt idx="4144">
                  <c:v>6.2266399999999998E-11</c:v>
                </c:pt>
                <c:pt idx="4145">
                  <c:v>6.2266399999999998E-11</c:v>
                </c:pt>
                <c:pt idx="4146">
                  <c:v>4.6033899999999998E-11</c:v>
                </c:pt>
                <c:pt idx="4147">
                  <c:v>4.6033899999999998E-11</c:v>
                </c:pt>
                <c:pt idx="4148">
                  <c:v>4.9691399999999999E-11</c:v>
                </c:pt>
                <c:pt idx="4149">
                  <c:v>4.9691399999999999E-11</c:v>
                </c:pt>
                <c:pt idx="4150">
                  <c:v>4.9968500000000003E-11</c:v>
                </c:pt>
                <c:pt idx="4151">
                  <c:v>4.9968500000000003E-11</c:v>
                </c:pt>
                <c:pt idx="4152">
                  <c:v>5.06131E-11</c:v>
                </c:pt>
                <c:pt idx="4153">
                  <c:v>5.06131E-11</c:v>
                </c:pt>
                <c:pt idx="4154">
                  <c:v>5.2238599999999998E-11</c:v>
                </c:pt>
                <c:pt idx="4155">
                  <c:v>5.2238599999999998E-11</c:v>
                </c:pt>
                <c:pt idx="4156">
                  <c:v>5.6274199999999998E-11</c:v>
                </c:pt>
                <c:pt idx="4157">
                  <c:v>5.6274199999999998E-11</c:v>
                </c:pt>
                <c:pt idx="4158">
                  <c:v>5.0395400000000002E-11</c:v>
                </c:pt>
                <c:pt idx="4159">
                  <c:v>5.0395400000000002E-11</c:v>
                </c:pt>
                <c:pt idx="4160">
                  <c:v>4.6023099999999999E-11</c:v>
                </c:pt>
                <c:pt idx="4161">
                  <c:v>4.6023099999999999E-11</c:v>
                </c:pt>
                <c:pt idx="4162">
                  <c:v>5.1469300000000001E-11</c:v>
                </c:pt>
                <c:pt idx="4163">
                  <c:v>5.1469300000000001E-11</c:v>
                </c:pt>
                <c:pt idx="4164">
                  <c:v>5.3487000000000001E-11</c:v>
                </c:pt>
                <c:pt idx="4165">
                  <c:v>5.3487000000000001E-11</c:v>
                </c:pt>
                <c:pt idx="4166">
                  <c:v>4.1943800000000002E-11</c:v>
                </c:pt>
                <c:pt idx="4167">
                  <c:v>4.1943800000000002E-11</c:v>
                </c:pt>
                <c:pt idx="4168">
                  <c:v>4.5436900000000001E-11</c:v>
                </c:pt>
                <c:pt idx="4169">
                  <c:v>4.5436900000000001E-11</c:v>
                </c:pt>
                <c:pt idx="4170">
                  <c:v>5.3897400000000001E-11</c:v>
                </c:pt>
                <c:pt idx="4171">
                  <c:v>5.3897400000000001E-11</c:v>
                </c:pt>
                <c:pt idx="4172">
                  <c:v>4.6958399999999999E-11</c:v>
                </c:pt>
                <c:pt idx="4173">
                  <c:v>4.6958399999999999E-11</c:v>
                </c:pt>
                <c:pt idx="4174">
                  <c:v>4.8821899999999997E-11</c:v>
                </c:pt>
                <c:pt idx="4175">
                  <c:v>4.8821899999999997E-11</c:v>
                </c:pt>
                <c:pt idx="4176">
                  <c:v>5.0949699999999997E-11</c:v>
                </c:pt>
                <c:pt idx="4177">
                  <c:v>5.0949699999999997E-11</c:v>
                </c:pt>
                <c:pt idx="4178">
                  <c:v>5.5389499999999998E-11</c:v>
                </c:pt>
                <c:pt idx="4179">
                  <c:v>5.5389499999999998E-11</c:v>
                </c:pt>
                <c:pt idx="4180">
                  <c:v>4.8168000000000002E-11</c:v>
                </c:pt>
                <c:pt idx="4181">
                  <c:v>4.8168000000000002E-11</c:v>
                </c:pt>
                <c:pt idx="4182">
                  <c:v>1.2711899999999999E-10</c:v>
                </c:pt>
                <c:pt idx="4183">
                  <c:v>1.2711899999999999E-10</c:v>
                </c:pt>
                <c:pt idx="4184">
                  <c:v>6.5078200000000004E-11</c:v>
                </c:pt>
                <c:pt idx="4185">
                  <c:v>6.5078200000000004E-11</c:v>
                </c:pt>
                <c:pt idx="4186">
                  <c:v>5.4322600000000001E-11</c:v>
                </c:pt>
                <c:pt idx="4187">
                  <c:v>5.4322600000000001E-11</c:v>
                </c:pt>
                <c:pt idx="4188">
                  <c:v>4.6849000000000003E-11</c:v>
                </c:pt>
                <c:pt idx="4189">
                  <c:v>4.6849000000000003E-11</c:v>
                </c:pt>
                <c:pt idx="4190">
                  <c:v>5.2994299999999997E-11</c:v>
                </c:pt>
                <c:pt idx="4191">
                  <c:v>5.2994299999999997E-11</c:v>
                </c:pt>
                <c:pt idx="4192">
                  <c:v>5.8346599999999999E-11</c:v>
                </c:pt>
                <c:pt idx="4193">
                  <c:v>5.8346599999999999E-11</c:v>
                </c:pt>
                <c:pt idx="4194">
                  <c:v>4.1015699999999997E-11</c:v>
                </c:pt>
                <c:pt idx="4195">
                  <c:v>4.1015699999999997E-11</c:v>
                </c:pt>
                <c:pt idx="4196">
                  <c:v>6.1579700000000003E-11</c:v>
                </c:pt>
                <c:pt idx="4197">
                  <c:v>6.1579700000000003E-11</c:v>
                </c:pt>
                <c:pt idx="4198">
                  <c:v>4.4424799999999999E-11</c:v>
                </c:pt>
                <c:pt idx="4199">
                  <c:v>4.4424799999999999E-11</c:v>
                </c:pt>
                <c:pt idx="4200">
                  <c:v>5.1539000000000002E-11</c:v>
                </c:pt>
                <c:pt idx="4201">
                  <c:v>5.1539000000000002E-11</c:v>
                </c:pt>
                <c:pt idx="4202">
                  <c:v>5.02859E-11</c:v>
                </c:pt>
                <c:pt idx="4203">
                  <c:v>5.02859E-11</c:v>
                </c:pt>
                <c:pt idx="4204">
                  <c:v>5.9430600000000006E-11</c:v>
                </c:pt>
                <c:pt idx="4205">
                  <c:v>5.9430600000000006E-11</c:v>
                </c:pt>
                <c:pt idx="4206">
                  <c:v>4.9807799999999997E-11</c:v>
                </c:pt>
                <c:pt idx="4207">
                  <c:v>4.9807799999999997E-11</c:v>
                </c:pt>
                <c:pt idx="4208">
                  <c:v>4.95514E-11</c:v>
                </c:pt>
                <c:pt idx="4209">
                  <c:v>4.95514E-11</c:v>
                </c:pt>
                <c:pt idx="4210">
                  <c:v>5.5884399999999999E-11</c:v>
                </c:pt>
                <c:pt idx="4211">
                  <c:v>5.5884399999999999E-11</c:v>
                </c:pt>
                <c:pt idx="4212">
                  <c:v>6.3509300000000005E-11</c:v>
                </c:pt>
                <c:pt idx="4213">
                  <c:v>6.3509300000000005E-11</c:v>
                </c:pt>
                <c:pt idx="4214">
                  <c:v>5.8027700000000002E-11</c:v>
                </c:pt>
                <c:pt idx="4215">
                  <c:v>5.8027700000000002E-11</c:v>
                </c:pt>
                <c:pt idx="4216">
                  <c:v>6.05858E-11</c:v>
                </c:pt>
                <c:pt idx="4217">
                  <c:v>6.05858E-11</c:v>
                </c:pt>
                <c:pt idx="4218">
                  <c:v>6.3741500000000004E-11</c:v>
                </c:pt>
                <c:pt idx="4219">
                  <c:v>6.3741500000000004E-11</c:v>
                </c:pt>
                <c:pt idx="4220">
                  <c:v>5.2076599999999998E-11</c:v>
                </c:pt>
                <c:pt idx="4221">
                  <c:v>5.2076599999999998E-11</c:v>
                </c:pt>
                <c:pt idx="4222">
                  <c:v>4.8593400000000002E-11</c:v>
                </c:pt>
                <c:pt idx="4223">
                  <c:v>4.8593400000000002E-11</c:v>
                </c:pt>
                <c:pt idx="4224">
                  <c:v>7.0483500000000003E-11</c:v>
                </c:pt>
                <c:pt idx="4225">
                  <c:v>7.0483500000000003E-11</c:v>
                </c:pt>
                <c:pt idx="4226">
                  <c:v>5.2905300000000002E-11</c:v>
                </c:pt>
                <c:pt idx="4227">
                  <c:v>5.2905300000000002E-11</c:v>
                </c:pt>
                <c:pt idx="4228">
                  <c:v>4.7805600000000001E-11</c:v>
                </c:pt>
                <c:pt idx="4229">
                  <c:v>4.7805600000000001E-11</c:v>
                </c:pt>
                <c:pt idx="4230">
                  <c:v>4.2797400000000002E-11</c:v>
                </c:pt>
                <c:pt idx="4231">
                  <c:v>4.2797400000000002E-11</c:v>
                </c:pt>
                <c:pt idx="4232">
                  <c:v>5.2552599999999997E-11</c:v>
                </c:pt>
                <c:pt idx="4233">
                  <c:v>5.2552599999999997E-11</c:v>
                </c:pt>
                <c:pt idx="4234">
                  <c:v>4.17881E-11</c:v>
                </c:pt>
                <c:pt idx="4235">
                  <c:v>4.17881E-11</c:v>
                </c:pt>
                <c:pt idx="4236">
                  <c:v>6.0280599999999995E-11</c:v>
                </c:pt>
                <c:pt idx="4237">
                  <c:v>6.0280599999999995E-11</c:v>
                </c:pt>
                <c:pt idx="4238">
                  <c:v>5.4707099999999997E-11</c:v>
                </c:pt>
                <c:pt idx="4239">
                  <c:v>5.4707099999999997E-11</c:v>
                </c:pt>
                <c:pt idx="4240">
                  <c:v>4.8232200000000001E-11</c:v>
                </c:pt>
                <c:pt idx="4241">
                  <c:v>4.8232200000000001E-11</c:v>
                </c:pt>
                <c:pt idx="4242">
                  <c:v>4.7396999999999999E-11</c:v>
                </c:pt>
                <c:pt idx="4243">
                  <c:v>4.7396999999999999E-11</c:v>
                </c:pt>
                <c:pt idx="4244">
                  <c:v>4.4201899999999998E-11</c:v>
                </c:pt>
                <c:pt idx="4245">
                  <c:v>4.4201899999999998E-11</c:v>
                </c:pt>
                <c:pt idx="4246">
                  <c:v>5.2684000000000001E-11</c:v>
                </c:pt>
                <c:pt idx="4247">
                  <c:v>5.2684000000000001E-11</c:v>
                </c:pt>
                <c:pt idx="4248">
                  <c:v>5.6742699999999997E-11</c:v>
                </c:pt>
                <c:pt idx="4249">
                  <c:v>5.6742699999999997E-11</c:v>
                </c:pt>
                <c:pt idx="4250">
                  <c:v>5.7653699999999999E-11</c:v>
                </c:pt>
                <c:pt idx="4251">
                  <c:v>5.7653699999999999E-11</c:v>
                </c:pt>
                <c:pt idx="4252">
                  <c:v>5.8464200000000005E-11</c:v>
                </c:pt>
                <c:pt idx="4253">
                  <c:v>5.8464200000000005E-11</c:v>
                </c:pt>
                <c:pt idx="4254">
                  <c:v>5.2127900000000001E-11</c:v>
                </c:pt>
                <c:pt idx="4255">
                  <c:v>5.2127900000000001E-11</c:v>
                </c:pt>
                <c:pt idx="4256">
                  <c:v>4.9842200000000003E-11</c:v>
                </c:pt>
                <c:pt idx="4257">
                  <c:v>4.9842200000000003E-11</c:v>
                </c:pt>
                <c:pt idx="4258">
                  <c:v>5.3142599999999999E-11</c:v>
                </c:pt>
                <c:pt idx="4259">
                  <c:v>5.3142599999999999E-11</c:v>
                </c:pt>
                <c:pt idx="4260">
                  <c:v>5.1127200000000001E-11</c:v>
                </c:pt>
                <c:pt idx="4261">
                  <c:v>5.1127200000000001E-11</c:v>
                </c:pt>
                <c:pt idx="4262">
                  <c:v>5.1981E-11</c:v>
                </c:pt>
                <c:pt idx="4263">
                  <c:v>5.1981E-11</c:v>
                </c:pt>
                <c:pt idx="4264">
                  <c:v>5.1588999999999998E-11</c:v>
                </c:pt>
                <c:pt idx="4265">
                  <c:v>5.1588999999999998E-11</c:v>
                </c:pt>
                <c:pt idx="4266">
                  <c:v>5.2163300000000003E-11</c:v>
                </c:pt>
                <c:pt idx="4267">
                  <c:v>5.2163300000000003E-11</c:v>
                </c:pt>
                <c:pt idx="4268">
                  <c:v>4.71574E-11</c:v>
                </c:pt>
                <c:pt idx="4269">
                  <c:v>4.71574E-11</c:v>
                </c:pt>
                <c:pt idx="4270">
                  <c:v>5.6499100000000003E-11</c:v>
                </c:pt>
                <c:pt idx="4271">
                  <c:v>5.6499100000000003E-11</c:v>
                </c:pt>
                <c:pt idx="4272">
                  <c:v>6.0921200000000003E-11</c:v>
                </c:pt>
                <c:pt idx="4273">
                  <c:v>6.0921200000000003E-11</c:v>
                </c:pt>
                <c:pt idx="4274">
                  <c:v>5.6043699999999998E-11</c:v>
                </c:pt>
                <c:pt idx="4275">
                  <c:v>5.6043699999999998E-11</c:v>
                </c:pt>
                <c:pt idx="4276">
                  <c:v>4.9424099999999997E-11</c:v>
                </c:pt>
                <c:pt idx="4277">
                  <c:v>4.9424099999999997E-11</c:v>
                </c:pt>
                <c:pt idx="4278">
                  <c:v>5.7591E-11</c:v>
                </c:pt>
                <c:pt idx="4279">
                  <c:v>5.7591E-11</c:v>
                </c:pt>
                <c:pt idx="4280">
                  <c:v>5.5708999999999999E-11</c:v>
                </c:pt>
                <c:pt idx="4281">
                  <c:v>5.5708999999999999E-11</c:v>
                </c:pt>
                <c:pt idx="4282">
                  <c:v>5.3179999999999998E-11</c:v>
                </c:pt>
                <c:pt idx="4283">
                  <c:v>5.3179999999999998E-11</c:v>
                </c:pt>
                <c:pt idx="4284">
                  <c:v>4.8365199999999998E-11</c:v>
                </c:pt>
                <c:pt idx="4285">
                  <c:v>4.8365199999999998E-11</c:v>
                </c:pt>
                <c:pt idx="4286">
                  <c:v>4.7449199999999999E-11</c:v>
                </c:pt>
                <c:pt idx="4287">
                  <c:v>4.7449199999999999E-11</c:v>
                </c:pt>
                <c:pt idx="4288">
                  <c:v>5.6128399999999998E-11</c:v>
                </c:pt>
                <c:pt idx="4289">
                  <c:v>5.6128399999999998E-11</c:v>
                </c:pt>
                <c:pt idx="4290">
                  <c:v>5.6582099999999997E-11</c:v>
                </c:pt>
                <c:pt idx="4291">
                  <c:v>5.6582099999999997E-11</c:v>
                </c:pt>
                <c:pt idx="4292">
                  <c:v>5.6496300000000002E-11</c:v>
                </c:pt>
                <c:pt idx="4293">
                  <c:v>5.6496300000000002E-11</c:v>
                </c:pt>
                <c:pt idx="4294">
                  <c:v>5.2712300000000001E-11</c:v>
                </c:pt>
                <c:pt idx="4295">
                  <c:v>5.2712300000000001E-11</c:v>
                </c:pt>
                <c:pt idx="4296">
                  <c:v>4.9733700000000002E-11</c:v>
                </c:pt>
                <c:pt idx="4297">
                  <c:v>4.9733700000000002E-11</c:v>
                </c:pt>
                <c:pt idx="4298">
                  <c:v>5.8474700000000005E-11</c:v>
                </c:pt>
                <c:pt idx="4299">
                  <c:v>5.8474700000000005E-11</c:v>
                </c:pt>
                <c:pt idx="4300">
                  <c:v>4.9062699999999998E-11</c:v>
                </c:pt>
                <c:pt idx="4301">
                  <c:v>4.9062699999999998E-11</c:v>
                </c:pt>
                <c:pt idx="4302">
                  <c:v>5.3638400000000002E-11</c:v>
                </c:pt>
                <c:pt idx="4303">
                  <c:v>5.3638400000000002E-11</c:v>
                </c:pt>
                <c:pt idx="4304">
                  <c:v>6.0158599999999995E-11</c:v>
                </c:pt>
                <c:pt idx="4305">
                  <c:v>6.0158599999999995E-11</c:v>
                </c:pt>
                <c:pt idx="4306">
                  <c:v>5.2714800000000003E-11</c:v>
                </c:pt>
                <c:pt idx="4307">
                  <c:v>5.2714800000000003E-11</c:v>
                </c:pt>
                <c:pt idx="4308">
                  <c:v>5.5374699999999997E-11</c:v>
                </c:pt>
                <c:pt idx="4309">
                  <c:v>5.5374699999999997E-11</c:v>
                </c:pt>
                <c:pt idx="4310">
                  <c:v>5.1742500000000003E-11</c:v>
                </c:pt>
                <c:pt idx="4311">
                  <c:v>5.1742500000000003E-11</c:v>
                </c:pt>
                <c:pt idx="4312">
                  <c:v>4.7555800000000001E-11</c:v>
                </c:pt>
                <c:pt idx="4313">
                  <c:v>4.7555800000000001E-11</c:v>
                </c:pt>
                <c:pt idx="4314">
                  <c:v>4.9877599999999997E-11</c:v>
                </c:pt>
                <c:pt idx="4315">
                  <c:v>4.9877599999999997E-11</c:v>
                </c:pt>
                <c:pt idx="4316">
                  <c:v>5.0961699999999997E-11</c:v>
                </c:pt>
                <c:pt idx="4317">
                  <c:v>5.0961699999999997E-11</c:v>
                </c:pt>
                <c:pt idx="4318">
                  <c:v>5.5189500000000001E-11</c:v>
                </c:pt>
                <c:pt idx="4319">
                  <c:v>5.5189500000000001E-11</c:v>
                </c:pt>
                <c:pt idx="4320">
                  <c:v>4.58788E-11</c:v>
                </c:pt>
                <c:pt idx="4321">
                  <c:v>4.58788E-11</c:v>
                </c:pt>
                <c:pt idx="4322">
                  <c:v>5.5065600000000003E-11</c:v>
                </c:pt>
                <c:pt idx="4323">
                  <c:v>5.5065600000000003E-11</c:v>
                </c:pt>
                <c:pt idx="4324">
                  <c:v>5.6134900000000002E-11</c:v>
                </c:pt>
                <c:pt idx="4325">
                  <c:v>5.6134900000000002E-11</c:v>
                </c:pt>
                <c:pt idx="4326">
                  <c:v>4.7627000000000001E-11</c:v>
                </c:pt>
                <c:pt idx="4327">
                  <c:v>4.7627000000000001E-11</c:v>
                </c:pt>
                <c:pt idx="4328">
                  <c:v>5.6804100000000002E-11</c:v>
                </c:pt>
                <c:pt idx="4329">
                  <c:v>5.6804100000000002E-11</c:v>
                </c:pt>
                <c:pt idx="4330">
                  <c:v>5.64492E-11</c:v>
                </c:pt>
                <c:pt idx="4331">
                  <c:v>5.64492E-11</c:v>
                </c:pt>
                <c:pt idx="4332">
                  <c:v>5.4889599999999999E-11</c:v>
                </c:pt>
                <c:pt idx="4333">
                  <c:v>5.4889599999999999E-11</c:v>
                </c:pt>
                <c:pt idx="4334">
                  <c:v>5.0837999999999998E-11</c:v>
                </c:pt>
                <c:pt idx="4335">
                  <c:v>5.0837999999999998E-11</c:v>
                </c:pt>
                <c:pt idx="4336">
                  <c:v>4.7226199999999998E-11</c:v>
                </c:pt>
                <c:pt idx="4337">
                  <c:v>4.7226199999999998E-11</c:v>
                </c:pt>
                <c:pt idx="4338">
                  <c:v>5.6930400000000002E-11</c:v>
                </c:pt>
                <c:pt idx="4339">
                  <c:v>5.6930400000000002E-11</c:v>
                </c:pt>
                <c:pt idx="4340">
                  <c:v>3.7382599999999999E-11</c:v>
                </c:pt>
                <c:pt idx="4341">
                  <c:v>3.7382599999999999E-11</c:v>
                </c:pt>
                <c:pt idx="4342">
                  <c:v>4.9199399999999998E-11</c:v>
                </c:pt>
                <c:pt idx="4343">
                  <c:v>4.9199399999999998E-11</c:v>
                </c:pt>
                <c:pt idx="4344">
                  <c:v>4.0201200000000002E-11</c:v>
                </c:pt>
                <c:pt idx="4345">
                  <c:v>4.0201200000000002E-11</c:v>
                </c:pt>
                <c:pt idx="4346">
                  <c:v>4.87619E-11</c:v>
                </c:pt>
                <c:pt idx="4347">
                  <c:v>4.87619E-11</c:v>
                </c:pt>
                <c:pt idx="4348">
                  <c:v>4.8113699999999999E-11</c:v>
                </c:pt>
                <c:pt idx="4349">
                  <c:v>4.8113699999999999E-11</c:v>
                </c:pt>
                <c:pt idx="4350">
                  <c:v>5.2800999999999997E-11</c:v>
                </c:pt>
                <c:pt idx="4351">
                  <c:v>5.2800999999999997E-11</c:v>
                </c:pt>
                <c:pt idx="4352">
                  <c:v>5.9654099999999997E-11</c:v>
                </c:pt>
                <c:pt idx="4353">
                  <c:v>5.9654099999999997E-11</c:v>
                </c:pt>
                <c:pt idx="4354">
                  <c:v>4.29494E-11</c:v>
                </c:pt>
                <c:pt idx="4355">
                  <c:v>4.29494E-11</c:v>
                </c:pt>
                <c:pt idx="4356">
                  <c:v>4.6276800000000002E-11</c:v>
                </c:pt>
                <c:pt idx="4357">
                  <c:v>4.6276800000000002E-11</c:v>
                </c:pt>
                <c:pt idx="4358">
                  <c:v>5.31571E-11</c:v>
                </c:pt>
                <c:pt idx="4359">
                  <c:v>5.31571E-11</c:v>
                </c:pt>
                <c:pt idx="4360">
                  <c:v>5.28552E-11</c:v>
                </c:pt>
                <c:pt idx="4361">
                  <c:v>5.28552E-11</c:v>
                </c:pt>
                <c:pt idx="4362">
                  <c:v>5.67972E-11</c:v>
                </c:pt>
                <c:pt idx="4363">
                  <c:v>5.67972E-11</c:v>
                </c:pt>
                <c:pt idx="4364">
                  <c:v>4.6518399999999999E-11</c:v>
                </c:pt>
                <c:pt idx="4365">
                  <c:v>4.6518399999999999E-11</c:v>
                </c:pt>
                <c:pt idx="4366">
                  <c:v>6.6045900000000006E-11</c:v>
                </c:pt>
                <c:pt idx="4367">
                  <c:v>6.6045900000000006E-11</c:v>
                </c:pt>
                <c:pt idx="4368">
                  <c:v>4.3784099999999998E-11</c:v>
                </c:pt>
                <c:pt idx="4369">
                  <c:v>4.3784099999999998E-11</c:v>
                </c:pt>
                <c:pt idx="4370">
                  <c:v>4.5103400000000003E-11</c:v>
                </c:pt>
                <c:pt idx="4371">
                  <c:v>4.5103400000000003E-11</c:v>
                </c:pt>
                <c:pt idx="4372">
                  <c:v>5.0707900000000001E-11</c:v>
                </c:pt>
                <c:pt idx="4373">
                  <c:v>5.0707900000000001E-11</c:v>
                </c:pt>
                <c:pt idx="4374">
                  <c:v>6.0393700000000001E-11</c:v>
                </c:pt>
                <c:pt idx="4375">
                  <c:v>6.0393700000000001E-11</c:v>
                </c:pt>
                <c:pt idx="4376">
                  <c:v>5.4462799999999999E-11</c:v>
                </c:pt>
                <c:pt idx="4377">
                  <c:v>5.4462799999999999E-11</c:v>
                </c:pt>
                <c:pt idx="4378">
                  <c:v>6.1066600000000004E-11</c:v>
                </c:pt>
                <c:pt idx="4379">
                  <c:v>6.1066600000000004E-11</c:v>
                </c:pt>
                <c:pt idx="4380">
                  <c:v>4.6039000000000001E-11</c:v>
                </c:pt>
                <c:pt idx="4381">
                  <c:v>4.6039000000000001E-11</c:v>
                </c:pt>
                <c:pt idx="4382">
                  <c:v>5.5187600000000003E-11</c:v>
                </c:pt>
                <c:pt idx="4383">
                  <c:v>5.5187600000000003E-11</c:v>
                </c:pt>
                <c:pt idx="4384">
                  <c:v>5.0512399999999998E-11</c:v>
                </c:pt>
                <c:pt idx="4385">
                  <c:v>5.0512399999999998E-11</c:v>
                </c:pt>
                <c:pt idx="4386">
                  <c:v>6.4510699999999996E-11</c:v>
                </c:pt>
                <c:pt idx="4387">
                  <c:v>6.4510699999999996E-11</c:v>
                </c:pt>
                <c:pt idx="4388">
                  <c:v>5.6200700000000001E-11</c:v>
                </c:pt>
                <c:pt idx="4389">
                  <c:v>5.6200700000000001E-11</c:v>
                </c:pt>
                <c:pt idx="4390">
                  <c:v>4.6180899999999998E-11</c:v>
                </c:pt>
                <c:pt idx="4391">
                  <c:v>4.6180899999999998E-11</c:v>
                </c:pt>
                <c:pt idx="4392">
                  <c:v>4.9483499999999998E-11</c:v>
                </c:pt>
                <c:pt idx="4393">
                  <c:v>4.9483499999999998E-11</c:v>
                </c:pt>
                <c:pt idx="4394">
                  <c:v>5.8654800000000004E-11</c:v>
                </c:pt>
                <c:pt idx="4395">
                  <c:v>5.8654800000000004E-11</c:v>
                </c:pt>
                <c:pt idx="4396">
                  <c:v>4.7681900000000002E-11</c:v>
                </c:pt>
                <c:pt idx="4397">
                  <c:v>4.7681900000000002E-11</c:v>
                </c:pt>
                <c:pt idx="4398">
                  <c:v>5.5911800000000003E-11</c:v>
                </c:pt>
                <c:pt idx="4399">
                  <c:v>5.5911800000000003E-11</c:v>
                </c:pt>
                <c:pt idx="4400">
                  <c:v>5.5246599999999998E-11</c:v>
                </c:pt>
                <c:pt idx="4401">
                  <c:v>5.5246599999999998E-11</c:v>
                </c:pt>
                <c:pt idx="4402">
                  <c:v>4.8117500000000002E-11</c:v>
                </c:pt>
                <c:pt idx="4403">
                  <c:v>4.8117500000000002E-11</c:v>
                </c:pt>
                <c:pt idx="4404">
                  <c:v>5.4625900000000001E-11</c:v>
                </c:pt>
                <c:pt idx="4405">
                  <c:v>5.4625900000000001E-11</c:v>
                </c:pt>
                <c:pt idx="4406">
                  <c:v>4.9311700000000001E-11</c:v>
                </c:pt>
                <c:pt idx="4407">
                  <c:v>4.9311700000000001E-11</c:v>
                </c:pt>
                <c:pt idx="4408">
                  <c:v>4.3931099999999999E-11</c:v>
                </c:pt>
                <c:pt idx="4409">
                  <c:v>4.3931099999999999E-11</c:v>
                </c:pt>
                <c:pt idx="4410">
                  <c:v>4.7753100000000003E-11</c:v>
                </c:pt>
                <c:pt idx="4411">
                  <c:v>4.7753100000000003E-11</c:v>
                </c:pt>
                <c:pt idx="4412">
                  <c:v>5.2836299999999999E-11</c:v>
                </c:pt>
                <c:pt idx="4413">
                  <c:v>5.2836299999999999E-11</c:v>
                </c:pt>
                <c:pt idx="4414">
                  <c:v>5.0227200000000003E-11</c:v>
                </c:pt>
                <c:pt idx="4415">
                  <c:v>5.0227200000000003E-11</c:v>
                </c:pt>
                <c:pt idx="4416">
                  <c:v>5.4267600000000001E-11</c:v>
                </c:pt>
                <c:pt idx="4417">
                  <c:v>5.4267600000000001E-11</c:v>
                </c:pt>
                <c:pt idx="4418">
                  <c:v>4.5835699999999999E-11</c:v>
                </c:pt>
                <c:pt idx="4419">
                  <c:v>4.5835699999999999E-11</c:v>
                </c:pt>
                <c:pt idx="4420">
                  <c:v>5.2689499999999997E-11</c:v>
                </c:pt>
                <c:pt idx="4421">
                  <c:v>5.2689499999999997E-11</c:v>
                </c:pt>
                <c:pt idx="4422">
                  <c:v>4.61403E-11</c:v>
                </c:pt>
                <c:pt idx="4423">
                  <c:v>4.61403E-11</c:v>
                </c:pt>
                <c:pt idx="4424">
                  <c:v>4.17184E-11</c:v>
                </c:pt>
                <c:pt idx="4425">
                  <c:v>4.17184E-11</c:v>
                </c:pt>
                <c:pt idx="4426">
                  <c:v>6.3425400000000002E-11</c:v>
                </c:pt>
                <c:pt idx="4427">
                  <c:v>6.3425400000000002E-11</c:v>
                </c:pt>
                <c:pt idx="4428">
                  <c:v>5.1157799999999998E-11</c:v>
                </c:pt>
                <c:pt idx="4429">
                  <c:v>5.1157799999999998E-11</c:v>
                </c:pt>
                <c:pt idx="4430">
                  <c:v>5.8587999999999997E-11</c:v>
                </c:pt>
                <c:pt idx="4431">
                  <c:v>5.8587999999999997E-11</c:v>
                </c:pt>
                <c:pt idx="4432">
                  <c:v>4.9135399999999998E-11</c:v>
                </c:pt>
                <c:pt idx="4433">
                  <c:v>4.9135399999999998E-11</c:v>
                </c:pt>
                <c:pt idx="4434">
                  <c:v>5.10279E-11</c:v>
                </c:pt>
                <c:pt idx="4435">
                  <c:v>5.10279E-11</c:v>
                </c:pt>
                <c:pt idx="4436">
                  <c:v>4.9988100000000002E-11</c:v>
                </c:pt>
                <c:pt idx="4437">
                  <c:v>4.9988100000000002E-11</c:v>
                </c:pt>
                <c:pt idx="4438">
                  <c:v>5.7073899999999999E-11</c:v>
                </c:pt>
                <c:pt idx="4439">
                  <c:v>5.7073899999999999E-11</c:v>
                </c:pt>
                <c:pt idx="4440">
                  <c:v>5.0519200000000001E-11</c:v>
                </c:pt>
                <c:pt idx="4441">
                  <c:v>5.0519200000000001E-11</c:v>
                </c:pt>
                <c:pt idx="4442">
                  <c:v>4.65151E-11</c:v>
                </c:pt>
                <c:pt idx="4443">
                  <c:v>4.65151E-11</c:v>
                </c:pt>
                <c:pt idx="4444">
                  <c:v>5.7652099999999998E-8</c:v>
                </c:pt>
                <c:pt idx="4445">
                  <c:v>5.7652099999999998E-8</c:v>
                </c:pt>
                <c:pt idx="4446">
                  <c:v>7.2174500000000001E-12</c:v>
                </c:pt>
                <c:pt idx="4447">
                  <c:v>7.2174500000000001E-12</c:v>
                </c:pt>
                <c:pt idx="4448">
                  <c:v>4.6238099999999999E-12</c:v>
                </c:pt>
                <c:pt idx="4449">
                  <c:v>4.6238099999999999E-12</c:v>
                </c:pt>
                <c:pt idx="4450">
                  <c:v>3.8699599999999998E-12</c:v>
                </c:pt>
                <c:pt idx="4451">
                  <c:v>3.8699599999999998E-12</c:v>
                </c:pt>
                <c:pt idx="4452">
                  <c:v>6.2644599999999997E-12</c:v>
                </c:pt>
                <c:pt idx="4453">
                  <c:v>6.2644599999999997E-12</c:v>
                </c:pt>
                <c:pt idx="4454">
                  <c:v>3.92839E-12</c:v>
                </c:pt>
                <c:pt idx="4455">
                  <c:v>3.92839E-12</c:v>
                </c:pt>
                <c:pt idx="4456">
                  <c:v>3.4689200000000001E-12</c:v>
                </c:pt>
                <c:pt idx="4457">
                  <c:v>3.4689200000000001E-12</c:v>
                </c:pt>
                <c:pt idx="4458">
                  <c:v>5.16599E-11</c:v>
                </c:pt>
                <c:pt idx="4459">
                  <c:v>5.16599E-11</c:v>
                </c:pt>
                <c:pt idx="4460">
                  <c:v>3.83393E-12</c:v>
                </c:pt>
                <c:pt idx="4461">
                  <c:v>3.83393E-12</c:v>
                </c:pt>
                <c:pt idx="4462">
                  <c:v>6.0068500000000004E-12</c:v>
                </c:pt>
                <c:pt idx="4463">
                  <c:v>6.0068500000000004E-12</c:v>
                </c:pt>
                <c:pt idx="4464">
                  <c:v>5.9453099999999998E-12</c:v>
                </c:pt>
                <c:pt idx="4465">
                  <c:v>5.9453099999999998E-12</c:v>
                </c:pt>
                <c:pt idx="4466">
                  <c:v>3.2182700000000002E-12</c:v>
                </c:pt>
                <c:pt idx="4467">
                  <c:v>3.2182700000000002E-12</c:v>
                </c:pt>
                <c:pt idx="4468">
                  <c:v>9.4285299999999996E-12</c:v>
                </c:pt>
                <c:pt idx="4469">
                  <c:v>9.4285299999999996E-12</c:v>
                </c:pt>
                <c:pt idx="4470">
                  <c:v>3.8244099999999999E-12</c:v>
                </c:pt>
                <c:pt idx="4471">
                  <c:v>3.8244099999999999E-12</c:v>
                </c:pt>
                <c:pt idx="4472">
                  <c:v>2.5506899999999999E-12</c:v>
                </c:pt>
                <c:pt idx="4473">
                  <c:v>2.5506899999999999E-12</c:v>
                </c:pt>
                <c:pt idx="4474">
                  <c:v>4.9976600000000003E-12</c:v>
                </c:pt>
                <c:pt idx="4475">
                  <c:v>4.9976600000000003E-12</c:v>
                </c:pt>
                <c:pt idx="4476">
                  <c:v>3.4089700000000002E-12</c:v>
                </c:pt>
                <c:pt idx="4477">
                  <c:v>3.4089700000000002E-12</c:v>
                </c:pt>
                <c:pt idx="4478">
                  <c:v>2.55935E-12</c:v>
                </c:pt>
                <c:pt idx="4479">
                  <c:v>2.55935E-12</c:v>
                </c:pt>
                <c:pt idx="4480">
                  <c:v>5.2720200000000004E-12</c:v>
                </c:pt>
                <c:pt idx="4481">
                  <c:v>5.2720200000000004E-12</c:v>
                </c:pt>
                <c:pt idx="4482">
                  <c:v>3.0205500000000001E-12</c:v>
                </c:pt>
                <c:pt idx="4483">
                  <c:v>3.0205500000000001E-12</c:v>
                </c:pt>
                <c:pt idx="4484">
                  <c:v>4.22983E-12</c:v>
                </c:pt>
                <c:pt idx="4485">
                  <c:v>4.22983E-12</c:v>
                </c:pt>
                <c:pt idx="4486">
                  <c:v>6.4601499999999997E-12</c:v>
                </c:pt>
                <c:pt idx="4487">
                  <c:v>6.4601499999999997E-12</c:v>
                </c:pt>
                <c:pt idx="4488">
                  <c:v>2.5740000000000001E-12</c:v>
                </c:pt>
                <c:pt idx="4489">
                  <c:v>2.5740000000000001E-12</c:v>
                </c:pt>
                <c:pt idx="4490">
                  <c:v>9.5691100000000006E-12</c:v>
                </c:pt>
                <c:pt idx="4491">
                  <c:v>9.5691100000000006E-12</c:v>
                </c:pt>
                <c:pt idx="4492">
                  <c:v>4.6043400000000001E-12</c:v>
                </c:pt>
                <c:pt idx="4493">
                  <c:v>4.6043400000000001E-12</c:v>
                </c:pt>
                <c:pt idx="4494">
                  <c:v>3.0133199999999999E-12</c:v>
                </c:pt>
                <c:pt idx="4495">
                  <c:v>3.0133199999999999E-12</c:v>
                </c:pt>
                <c:pt idx="4496">
                  <c:v>3.3122299999999999E-12</c:v>
                </c:pt>
                <c:pt idx="4497">
                  <c:v>3.3122299999999999E-12</c:v>
                </c:pt>
                <c:pt idx="4498">
                  <c:v>4.4335500000000002E-12</c:v>
                </c:pt>
                <c:pt idx="4499">
                  <c:v>4.4335500000000002E-12</c:v>
                </c:pt>
                <c:pt idx="4500">
                  <c:v>3.6954500000000004E-12</c:v>
                </c:pt>
                <c:pt idx="4501">
                  <c:v>3.6954500000000004E-12</c:v>
                </c:pt>
                <c:pt idx="4502">
                  <c:v>3.6866000000000001E-12</c:v>
                </c:pt>
                <c:pt idx="4503">
                  <c:v>3.6866000000000001E-12</c:v>
                </c:pt>
                <c:pt idx="4504">
                  <c:v>3.59918E-12</c:v>
                </c:pt>
                <c:pt idx="4505">
                  <c:v>3.59918E-12</c:v>
                </c:pt>
                <c:pt idx="4506">
                  <c:v>4.8993199999999998E-12</c:v>
                </c:pt>
                <c:pt idx="4507">
                  <c:v>4.8993199999999998E-12</c:v>
                </c:pt>
                <c:pt idx="4508">
                  <c:v>2.6618200000000001E-12</c:v>
                </c:pt>
                <c:pt idx="4509">
                  <c:v>2.6618200000000001E-12</c:v>
                </c:pt>
                <c:pt idx="4510">
                  <c:v>2.8887599999999999E-12</c:v>
                </c:pt>
                <c:pt idx="4511">
                  <c:v>2.8887599999999999E-12</c:v>
                </c:pt>
                <c:pt idx="4512">
                  <c:v>3.10119E-12</c:v>
                </c:pt>
                <c:pt idx="4513">
                  <c:v>3.10119E-12</c:v>
                </c:pt>
                <c:pt idx="4514">
                  <c:v>2.6321700000000001E-12</c:v>
                </c:pt>
                <c:pt idx="4515">
                  <c:v>2.6321700000000001E-12</c:v>
                </c:pt>
                <c:pt idx="4516">
                  <c:v>3.4910100000000001E-12</c:v>
                </c:pt>
                <c:pt idx="4517">
                  <c:v>3.4910100000000001E-12</c:v>
                </c:pt>
                <c:pt idx="4518">
                  <c:v>8.1655100000000004E-12</c:v>
                </c:pt>
                <c:pt idx="4519">
                  <c:v>8.1655100000000004E-12</c:v>
                </c:pt>
                <c:pt idx="4520">
                  <c:v>3.05943E-12</c:v>
                </c:pt>
                <c:pt idx="4521">
                  <c:v>3.05943E-12</c:v>
                </c:pt>
                <c:pt idx="4522">
                  <c:v>3.17769E-12</c:v>
                </c:pt>
                <c:pt idx="4523">
                  <c:v>3.17769E-12</c:v>
                </c:pt>
                <c:pt idx="4524">
                  <c:v>4.3610500000000003E-12</c:v>
                </c:pt>
                <c:pt idx="4525">
                  <c:v>4.3610500000000003E-12</c:v>
                </c:pt>
                <c:pt idx="4526">
                  <c:v>2.5588500000000001E-12</c:v>
                </c:pt>
                <c:pt idx="4527">
                  <c:v>2.5588500000000001E-12</c:v>
                </c:pt>
                <c:pt idx="4528">
                  <c:v>6.6206799999999996E-12</c:v>
                </c:pt>
                <c:pt idx="4529">
                  <c:v>6.6206799999999996E-12</c:v>
                </c:pt>
                <c:pt idx="4530">
                  <c:v>4.2953999999999997E-12</c:v>
                </c:pt>
                <c:pt idx="4531">
                  <c:v>4.2953999999999997E-12</c:v>
                </c:pt>
                <c:pt idx="4532">
                  <c:v>4.7193200000000001E-12</c:v>
                </c:pt>
                <c:pt idx="4533">
                  <c:v>4.7193200000000001E-12</c:v>
                </c:pt>
                <c:pt idx="4534">
                  <c:v>5.7792600000000002E-12</c:v>
                </c:pt>
                <c:pt idx="4535">
                  <c:v>5.7792600000000002E-12</c:v>
                </c:pt>
                <c:pt idx="4536">
                  <c:v>4.5831400000000002E-12</c:v>
                </c:pt>
                <c:pt idx="4537">
                  <c:v>4.5831400000000002E-12</c:v>
                </c:pt>
                <c:pt idx="4538">
                  <c:v>2.6559899999999999E-12</c:v>
                </c:pt>
                <c:pt idx="4539">
                  <c:v>2.6559899999999999E-12</c:v>
                </c:pt>
                <c:pt idx="4540">
                  <c:v>1.3176500000000001E-11</c:v>
                </c:pt>
                <c:pt idx="4541">
                  <c:v>1.3176500000000001E-11</c:v>
                </c:pt>
                <c:pt idx="4542">
                  <c:v>4.0212200000000001E-12</c:v>
                </c:pt>
                <c:pt idx="4543">
                  <c:v>4.0212200000000001E-12</c:v>
                </c:pt>
                <c:pt idx="4544">
                  <c:v>1.2251199999999999E-11</c:v>
                </c:pt>
                <c:pt idx="4545">
                  <c:v>1.2251199999999999E-11</c:v>
                </c:pt>
                <c:pt idx="4546">
                  <c:v>2.5866599999999998E-12</c:v>
                </c:pt>
                <c:pt idx="4547">
                  <c:v>2.5866599999999998E-12</c:v>
                </c:pt>
                <c:pt idx="4548">
                  <c:v>4.5515400000000002E-12</c:v>
                </c:pt>
                <c:pt idx="4549">
                  <c:v>4.5515400000000002E-12</c:v>
                </c:pt>
                <c:pt idx="4550">
                  <c:v>6.6217700000000004E-12</c:v>
                </c:pt>
                <c:pt idx="4551">
                  <c:v>6.6217700000000004E-12</c:v>
                </c:pt>
                <c:pt idx="4552">
                  <c:v>7.2848499999999996E-12</c:v>
                </c:pt>
                <c:pt idx="4553">
                  <c:v>7.2848499999999996E-12</c:v>
                </c:pt>
                <c:pt idx="4554">
                  <c:v>3.4460899999999999E-12</c:v>
                </c:pt>
                <c:pt idx="4555">
                  <c:v>3.4460899999999999E-12</c:v>
                </c:pt>
                <c:pt idx="4556">
                  <c:v>3.0369099999999998E-12</c:v>
                </c:pt>
                <c:pt idx="4557">
                  <c:v>3.0369099999999998E-12</c:v>
                </c:pt>
                <c:pt idx="4558">
                  <c:v>3.6725499999999997E-12</c:v>
                </c:pt>
                <c:pt idx="4559">
                  <c:v>3.6725499999999997E-12</c:v>
                </c:pt>
                <c:pt idx="4560">
                  <c:v>4.2984299999999999E-12</c:v>
                </c:pt>
                <c:pt idx="4561">
                  <c:v>4.2984299999999999E-12</c:v>
                </c:pt>
                <c:pt idx="4562">
                  <c:v>2.81667E-12</c:v>
                </c:pt>
                <c:pt idx="4563">
                  <c:v>2.81667E-12</c:v>
                </c:pt>
                <c:pt idx="4564">
                  <c:v>4.39092E-12</c:v>
                </c:pt>
                <c:pt idx="4565">
                  <c:v>4.39092E-12</c:v>
                </c:pt>
                <c:pt idx="4566">
                  <c:v>7.7407000000000007E-12</c:v>
                </c:pt>
                <c:pt idx="4567">
                  <c:v>7.7407000000000007E-12</c:v>
                </c:pt>
                <c:pt idx="4568">
                  <c:v>2.8132799999999999E-12</c:v>
                </c:pt>
                <c:pt idx="4569">
                  <c:v>2.8132799999999999E-12</c:v>
                </c:pt>
                <c:pt idx="4570">
                  <c:v>4.2561599999999999E-12</c:v>
                </c:pt>
                <c:pt idx="4571">
                  <c:v>4.2561599999999999E-12</c:v>
                </c:pt>
                <c:pt idx="4572">
                  <c:v>5.0562299999999998E-12</c:v>
                </c:pt>
                <c:pt idx="4573">
                  <c:v>5.0562299999999998E-12</c:v>
                </c:pt>
                <c:pt idx="4574">
                  <c:v>3.2124800000000001E-12</c:v>
                </c:pt>
                <c:pt idx="4575">
                  <c:v>3.2124800000000001E-12</c:v>
                </c:pt>
                <c:pt idx="4576">
                  <c:v>4.1809400000000002E-12</c:v>
                </c:pt>
                <c:pt idx="4577">
                  <c:v>4.1809400000000002E-12</c:v>
                </c:pt>
                <c:pt idx="4578">
                  <c:v>3.7875800000000003E-12</c:v>
                </c:pt>
                <c:pt idx="4579">
                  <c:v>3.7875800000000003E-12</c:v>
                </c:pt>
                <c:pt idx="4580">
                  <c:v>2.33486E-12</c:v>
                </c:pt>
                <c:pt idx="4581">
                  <c:v>2.33486E-12</c:v>
                </c:pt>
                <c:pt idx="4582">
                  <c:v>3.1520500000000001E-12</c:v>
                </c:pt>
                <c:pt idx="4583">
                  <c:v>3.1520500000000001E-12</c:v>
                </c:pt>
                <c:pt idx="4584">
                  <c:v>2.98983E-12</c:v>
                </c:pt>
                <c:pt idx="4585">
                  <c:v>2.98983E-12</c:v>
                </c:pt>
                <c:pt idx="4586">
                  <c:v>3.4902900000000001E-12</c:v>
                </c:pt>
                <c:pt idx="4587">
                  <c:v>3.4902900000000001E-12</c:v>
                </c:pt>
                <c:pt idx="4588">
                  <c:v>2.5172099999999999E-12</c:v>
                </c:pt>
                <c:pt idx="4589">
                  <c:v>2.5172099999999999E-12</c:v>
                </c:pt>
                <c:pt idx="4590">
                  <c:v>2.4165899999999999E-12</c:v>
                </c:pt>
                <c:pt idx="4591">
                  <c:v>2.4165899999999999E-12</c:v>
                </c:pt>
                <c:pt idx="4592">
                  <c:v>6.0988900000000001E-12</c:v>
                </c:pt>
                <c:pt idx="4593">
                  <c:v>6.0988900000000001E-12</c:v>
                </c:pt>
                <c:pt idx="4594">
                  <c:v>3.91184E-12</c:v>
                </c:pt>
                <c:pt idx="4595">
                  <c:v>3.91184E-12</c:v>
                </c:pt>
                <c:pt idx="4596">
                  <c:v>3.5325700000000002E-12</c:v>
                </c:pt>
                <c:pt idx="4597">
                  <c:v>3.5325700000000002E-12</c:v>
                </c:pt>
                <c:pt idx="4598">
                  <c:v>2.7260200000000001E-12</c:v>
                </c:pt>
                <c:pt idx="4599">
                  <c:v>2.7260200000000001E-12</c:v>
                </c:pt>
                <c:pt idx="4600">
                  <c:v>2.7994E-12</c:v>
                </c:pt>
                <c:pt idx="4601">
                  <c:v>2.7994E-12</c:v>
                </c:pt>
                <c:pt idx="4602">
                  <c:v>3.4481300000000002E-12</c:v>
                </c:pt>
                <c:pt idx="4603">
                  <c:v>3.4481300000000002E-12</c:v>
                </c:pt>
                <c:pt idx="4604">
                  <c:v>2.7528399999999998E-12</c:v>
                </c:pt>
                <c:pt idx="4605">
                  <c:v>2.7528399999999998E-12</c:v>
                </c:pt>
                <c:pt idx="4606">
                  <c:v>2.7253499999999999E-12</c:v>
                </c:pt>
                <c:pt idx="4607">
                  <c:v>2.7253499999999999E-12</c:v>
                </c:pt>
                <c:pt idx="4608">
                  <c:v>3.5459499999999998E-12</c:v>
                </c:pt>
                <c:pt idx="4609">
                  <c:v>3.5459499999999998E-12</c:v>
                </c:pt>
                <c:pt idx="4610">
                  <c:v>2.7386000000000001E-12</c:v>
                </c:pt>
                <c:pt idx="4611">
                  <c:v>2.7386000000000001E-12</c:v>
                </c:pt>
                <c:pt idx="4612">
                  <c:v>3.8919199999999998E-12</c:v>
                </c:pt>
                <c:pt idx="4613">
                  <c:v>3.8919199999999998E-12</c:v>
                </c:pt>
                <c:pt idx="4614">
                  <c:v>4.1570899999999996E-12</c:v>
                </c:pt>
                <c:pt idx="4615">
                  <c:v>4.1570899999999996E-12</c:v>
                </c:pt>
                <c:pt idx="4616">
                  <c:v>2.82782E-12</c:v>
                </c:pt>
                <c:pt idx="4617">
                  <c:v>2.82782E-12</c:v>
                </c:pt>
                <c:pt idx="4618">
                  <c:v>3.3655399999999998E-12</c:v>
                </c:pt>
                <c:pt idx="4619">
                  <c:v>3.3655399999999998E-12</c:v>
                </c:pt>
                <c:pt idx="4620">
                  <c:v>3.0573200000000001E-12</c:v>
                </c:pt>
                <c:pt idx="4621">
                  <c:v>3.0573200000000001E-12</c:v>
                </c:pt>
                <c:pt idx="4622">
                  <c:v>6.1304900000000001E-12</c:v>
                </c:pt>
                <c:pt idx="4623">
                  <c:v>6.1304900000000001E-12</c:v>
                </c:pt>
                <c:pt idx="4624">
                  <c:v>4.4855500000000001E-11</c:v>
                </c:pt>
                <c:pt idx="4625">
                  <c:v>4.4855500000000001E-11</c:v>
                </c:pt>
                <c:pt idx="4626">
                  <c:v>4.5289399999999999E-12</c:v>
                </c:pt>
                <c:pt idx="4627">
                  <c:v>4.5289399999999999E-12</c:v>
                </c:pt>
                <c:pt idx="4628">
                  <c:v>4.3319399999999998E-12</c:v>
                </c:pt>
                <c:pt idx="4629">
                  <c:v>4.3319399999999998E-12</c:v>
                </c:pt>
                <c:pt idx="4630">
                  <c:v>3.9979299999999997E-12</c:v>
                </c:pt>
                <c:pt idx="4631">
                  <c:v>3.9979299999999997E-12</c:v>
                </c:pt>
                <c:pt idx="4632">
                  <c:v>3.48221E-12</c:v>
                </c:pt>
                <c:pt idx="4633">
                  <c:v>3.48221E-12</c:v>
                </c:pt>
                <c:pt idx="4634">
                  <c:v>3.95876E-12</c:v>
                </c:pt>
                <c:pt idx="4635">
                  <c:v>3.95876E-12</c:v>
                </c:pt>
                <c:pt idx="4636">
                  <c:v>3.1910800000000002E-12</c:v>
                </c:pt>
                <c:pt idx="4637">
                  <c:v>3.1910800000000002E-12</c:v>
                </c:pt>
                <c:pt idx="4638">
                  <c:v>2.6723300000000002E-12</c:v>
                </c:pt>
                <c:pt idx="4639">
                  <c:v>2.6723300000000002E-12</c:v>
                </c:pt>
                <c:pt idx="4640">
                  <c:v>3.6268699999999999E-12</c:v>
                </c:pt>
                <c:pt idx="4641">
                  <c:v>3.6268699999999999E-12</c:v>
                </c:pt>
                <c:pt idx="4642">
                  <c:v>2.3575500000000002E-12</c:v>
                </c:pt>
                <c:pt idx="4643">
                  <c:v>2.3575500000000002E-12</c:v>
                </c:pt>
                <c:pt idx="4644">
                  <c:v>2.6452700000000001E-12</c:v>
                </c:pt>
                <c:pt idx="4645">
                  <c:v>2.6452700000000001E-12</c:v>
                </c:pt>
                <c:pt idx="4646">
                  <c:v>3.6903100000000003E-12</c:v>
                </c:pt>
                <c:pt idx="4647">
                  <c:v>3.6903100000000003E-12</c:v>
                </c:pt>
                <c:pt idx="4648">
                  <c:v>4.0865699999999996E-12</c:v>
                </c:pt>
                <c:pt idx="4649">
                  <c:v>4.0865699999999996E-12</c:v>
                </c:pt>
                <c:pt idx="4650">
                  <c:v>4.53989E-12</c:v>
                </c:pt>
                <c:pt idx="4651">
                  <c:v>4.53989E-12</c:v>
                </c:pt>
                <c:pt idx="4652">
                  <c:v>3.4506299999999998E-12</c:v>
                </c:pt>
                <c:pt idx="4653">
                  <c:v>3.4506299999999998E-12</c:v>
                </c:pt>
                <c:pt idx="4654">
                  <c:v>2.6393999999999998E-12</c:v>
                </c:pt>
                <c:pt idx="4655">
                  <c:v>2.6393999999999998E-12</c:v>
                </c:pt>
                <c:pt idx="4656">
                  <c:v>4.0002499999999996E-12</c:v>
                </c:pt>
                <c:pt idx="4657">
                  <c:v>4.0002499999999996E-12</c:v>
                </c:pt>
                <c:pt idx="4658">
                  <c:v>3.1863200000000001E-12</c:v>
                </c:pt>
                <c:pt idx="4659">
                  <c:v>3.1863200000000001E-12</c:v>
                </c:pt>
                <c:pt idx="4660">
                  <c:v>2.8860400000000001E-12</c:v>
                </c:pt>
                <c:pt idx="4661">
                  <c:v>2.8860400000000001E-12</c:v>
                </c:pt>
                <c:pt idx="4662">
                  <c:v>2.9393699999999998E-12</c:v>
                </c:pt>
                <c:pt idx="4663">
                  <c:v>2.9393699999999998E-12</c:v>
                </c:pt>
                <c:pt idx="4664">
                  <c:v>3.1170499999999999E-12</c:v>
                </c:pt>
                <c:pt idx="4665">
                  <c:v>3.1170499999999999E-12</c:v>
                </c:pt>
                <c:pt idx="4666">
                  <c:v>2.7738499999999999E-12</c:v>
                </c:pt>
                <c:pt idx="4667">
                  <c:v>2.7738499999999999E-12</c:v>
                </c:pt>
                <c:pt idx="4668">
                  <c:v>2.7942599999999998E-12</c:v>
                </c:pt>
                <c:pt idx="4669">
                  <c:v>2.7942599999999998E-12</c:v>
                </c:pt>
                <c:pt idx="4670">
                  <c:v>4.5255699999999997E-12</c:v>
                </c:pt>
                <c:pt idx="4671">
                  <c:v>4.5255699999999997E-12</c:v>
                </c:pt>
                <c:pt idx="4672">
                  <c:v>6.4361300000000004E-12</c:v>
                </c:pt>
                <c:pt idx="4673">
                  <c:v>6.4361300000000004E-12</c:v>
                </c:pt>
                <c:pt idx="4674">
                  <c:v>2.51376E-12</c:v>
                </c:pt>
                <c:pt idx="4675">
                  <c:v>2.51376E-12</c:v>
                </c:pt>
                <c:pt idx="4676">
                  <c:v>5.5668900000000003E-12</c:v>
                </c:pt>
                <c:pt idx="4677">
                  <c:v>5.5668900000000003E-12</c:v>
                </c:pt>
                <c:pt idx="4678">
                  <c:v>6.1010900000000002E-12</c:v>
                </c:pt>
                <c:pt idx="4679">
                  <c:v>6.1010900000000002E-12</c:v>
                </c:pt>
                <c:pt idx="4680">
                  <c:v>2.3911799999999999E-12</c:v>
                </c:pt>
                <c:pt idx="4681">
                  <c:v>2.3911799999999999E-12</c:v>
                </c:pt>
                <c:pt idx="4682">
                  <c:v>2.8491E-12</c:v>
                </c:pt>
                <c:pt idx="4683">
                  <c:v>2.8491E-12</c:v>
                </c:pt>
                <c:pt idx="4684">
                  <c:v>3.4431799999999999E-12</c:v>
                </c:pt>
                <c:pt idx="4685">
                  <c:v>3.4431799999999999E-12</c:v>
                </c:pt>
                <c:pt idx="4686">
                  <c:v>3.9886199999999996E-12</c:v>
                </c:pt>
                <c:pt idx="4687">
                  <c:v>3.9886199999999996E-12</c:v>
                </c:pt>
                <c:pt idx="4688">
                  <c:v>3.19377E-12</c:v>
                </c:pt>
                <c:pt idx="4689">
                  <c:v>3.19377E-12</c:v>
                </c:pt>
                <c:pt idx="4690">
                  <c:v>6.3150400000000001E-12</c:v>
                </c:pt>
                <c:pt idx="4691">
                  <c:v>6.3150400000000001E-12</c:v>
                </c:pt>
                <c:pt idx="4692">
                  <c:v>8.3092799999999995E-12</c:v>
                </c:pt>
                <c:pt idx="4693">
                  <c:v>8.3092799999999995E-12</c:v>
                </c:pt>
                <c:pt idx="4694">
                  <c:v>3.2765199999999999E-12</c:v>
                </c:pt>
                <c:pt idx="4695">
                  <c:v>3.2765199999999999E-12</c:v>
                </c:pt>
                <c:pt idx="4696">
                  <c:v>6.6238100000000002E-12</c:v>
                </c:pt>
                <c:pt idx="4697">
                  <c:v>6.6238100000000002E-12</c:v>
                </c:pt>
                <c:pt idx="4698">
                  <c:v>3.26754E-12</c:v>
                </c:pt>
                <c:pt idx="4699">
                  <c:v>3.26754E-12</c:v>
                </c:pt>
                <c:pt idx="4700">
                  <c:v>3.7756299999999997E-12</c:v>
                </c:pt>
                <c:pt idx="4701">
                  <c:v>3.7756299999999997E-12</c:v>
                </c:pt>
                <c:pt idx="4702">
                  <c:v>4.6079299999999997E-12</c:v>
                </c:pt>
                <c:pt idx="4703">
                  <c:v>4.6079299999999997E-12</c:v>
                </c:pt>
                <c:pt idx="4704">
                  <c:v>7.1730000000000002E-12</c:v>
                </c:pt>
                <c:pt idx="4705">
                  <c:v>7.1730000000000002E-12</c:v>
                </c:pt>
                <c:pt idx="4706">
                  <c:v>7.3826899999999999E-12</c:v>
                </c:pt>
                <c:pt idx="4707">
                  <c:v>7.3826899999999999E-12</c:v>
                </c:pt>
                <c:pt idx="4708">
                  <c:v>5.03628E-12</c:v>
                </c:pt>
                <c:pt idx="4709">
                  <c:v>5.03628E-12</c:v>
                </c:pt>
                <c:pt idx="4710">
                  <c:v>2.3470199999999998E-12</c:v>
                </c:pt>
                <c:pt idx="4711">
                  <c:v>2.3470199999999998E-12</c:v>
                </c:pt>
                <c:pt idx="4712">
                  <c:v>3.55058E-12</c:v>
                </c:pt>
                <c:pt idx="4713">
                  <c:v>3.55058E-12</c:v>
                </c:pt>
                <c:pt idx="4714">
                  <c:v>4.7566299999999997E-12</c:v>
                </c:pt>
                <c:pt idx="4715">
                  <c:v>4.7566299999999997E-12</c:v>
                </c:pt>
                <c:pt idx="4716">
                  <c:v>5.0604400000000002E-12</c:v>
                </c:pt>
                <c:pt idx="4717">
                  <c:v>5.0604400000000002E-12</c:v>
                </c:pt>
                <c:pt idx="4718">
                  <c:v>6.2086200000000003E-12</c:v>
                </c:pt>
                <c:pt idx="4719">
                  <c:v>6.2086200000000003E-12</c:v>
                </c:pt>
                <c:pt idx="4720">
                  <c:v>5.2688600000000002E-12</c:v>
                </c:pt>
                <c:pt idx="4721">
                  <c:v>5.2688600000000002E-12</c:v>
                </c:pt>
                <c:pt idx="4722">
                  <c:v>2.59167E-12</c:v>
                </c:pt>
                <c:pt idx="4723">
                  <c:v>2.59167E-12</c:v>
                </c:pt>
                <c:pt idx="4724">
                  <c:v>3.11589E-12</c:v>
                </c:pt>
                <c:pt idx="4725">
                  <c:v>3.11589E-12</c:v>
                </c:pt>
                <c:pt idx="4726">
                  <c:v>4.7792199999999999E-12</c:v>
                </c:pt>
                <c:pt idx="4727">
                  <c:v>4.7792199999999999E-12</c:v>
                </c:pt>
                <c:pt idx="4728">
                  <c:v>3.9339899999999999E-12</c:v>
                </c:pt>
                <c:pt idx="4729">
                  <c:v>3.9339899999999999E-12</c:v>
                </c:pt>
                <c:pt idx="4730">
                  <c:v>4.2054400000000003E-12</c:v>
                </c:pt>
                <c:pt idx="4731">
                  <c:v>4.2054400000000003E-12</c:v>
                </c:pt>
                <c:pt idx="4732">
                  <c:v>2.5760800000000001E-12</c:v>
                </c:pt>
                <c:pt idx="4733">
                  <c:v>2.5760800000000001E-12</c:v>
                </c:pt>
                <c:pt idx="4734">
                  <c:v>5.2110199999999997E-12</c:v>
                </c:pt>
                <c:pt idx="4735">
                  <c:v>5.2110199999999997E-12</c:v>
                </c:pt>
                <c:pt idx="4736">
                  <c:v>4.3888999999999996E-12</c:v>
                </c:pt>
                <c:pt idx="4737">
                  <c:v>4.3888999999999996E-12</c:v>
                </c:pt>
                <c:pt idx="4738">
                  <c:v>3.5815700000000001E-12</c:v>
                </c:pt>
                <c:pt idx="4739">
                  <c:v>3.5815700000000001E-12</c:v>
                </c:pt>
                <c:pt idx="4740">
                  <c:v>3.6864499999999999E-12</c:v>
                </c:pt>
                <c:pt idx="4741">
                  <c:v>3.6864499999999999E-12</c:v>
                </c:pt>
                <c:pt idx="4742">
                  <c:v>3.26774E-12</c:v>
                </c:pt>
                <c:pt idx="4743">
                  <c:v>3.26774E-12</c:v>
                </c:pt>
                <c:pt idx="4744">
                  <c:v>3.6454799999999999E-12</c:v>
                </c:pt>
                <c:pt idx="4745">
                  <c:v>3.6454799999999999E-12</c:v>
                </c:pt>
                <c:pt idx="4746">
                  <c:v>3.1350699999999999E-12</c:v>
                </c:pt>
                <c:pt idx="4747">
                  <c:v>3.1350699999999999E-12</c:v>
                </c:pt>
                <c:pt idx="4748">
                  <c:v>2.6616999999999999E-12</c:v>
                </c:pt>
                <c:pt idx="4749">
                  <c:v>2.6616999999999999E-12</c:v>
                </c:pt>
                <c:pt idx="4750">
                  <c:v>4.1377599999999999E-12</c:v>
                </c:pt>
                <c:pt idx="4751">
                  <c:v>4.1377599999999999E-12</c:v>
                </c:pt>
                <c:pt idx="4752">
                  <c:v>3.7279699999999999E-12</c:v>
                </c:pt>
                <c:pt idx="4753">
                  <c:v>3.7279699999999999E-12</c:v>
                </c:pt>
                <c:pt idx="4754">
                  <c:v>2.8503899999999999E-12</c:v>
                </c:pt>
                <c:pt idx="4755">
                  <c:v>2.8503899999999999E-12</c:v>
                </c:pt>
                <c:pt idx="4756">
                  <c:v>4.7768200000000002E-11</c:v>
                </c:pt>
                <c:pt idx="4757">
                  <c:v>4.7768200000000002E-11</c:v>
                </c:pt>
                <c:pt idx="4758">
                  <c:v>3.9903700000000001E-12</c:v>
                </c:pt>
                <c:pt idx="4759">
                  <c:v>3.9903700000000001E-12</c:v>
                </c:pt>
                <c:pt idx="4760">
                  <c:v>4.6185600000000001E-12</c:v>
                </c:pt>
                <c:pt idx="4761">
                  <c:v>4.6185600000000001E-12</c:v>
                </c:pt>
                <c:pt idx="4762">
                  <c:v>3.8813699999999996E-12</c:v>
                </c:pt>
                <c:pt idx="4763">
                  <c:v>3.8813699999999996E-12</c:v>
                </c:pt>
                <c:pt idx="4764">
                  <c:v>3.8143800000000002E-12</c:v>
                </c:pt>
                <c:pt idx="4765">
                  <c:v>3.8143800000000002E-12</c:v>
                </c:pt>
                <c:pt idx="4766">
                  <c:v>2.78846E-12</c:v>
                </c:pt>
                <c:pt idx="4767">
                  <c:v>2.78846E-12</c:v>
                </c:pt>
                <c:pt idx="4768">
                  <c:v>2.8057199999999999E-12</c:v>
                </c:pt>
                <c:pt idx="4769">
                  <c:v>2.8057199999999999E-12</c:v>
                </c:pt>
                <c:pt idx="4770">
                  <c:v>3.28997E-12</c:v>
                </c:pt>
                <c:pt idx="4771">
                  <c:v>3.28997E-12</c:v>
                </c:pt>
                <c:pt idx="4772">
                  <c:v>3.7263099999999997E-12</c:v>
                </c:pt>
                <c:pt idx="4773">
                  <c:v>3.7263099999999997E-12</c:v>
                </c:pt>
                <c:pt idx="4774">
                  <c:v>4.1792799999999999E-12</c:v>
                </c:pt>
                <c:pt idx="4775">
                  <c:v>4.1792799999999999E-12</c:v>
                </c:pt>
                <c:pt idx="4776">
                  <c:v>2.6538699999999999E-12</c:v>
                </c:pt>
                <c:pt idx="4777">
                  <c:v>2.6538699999999999E-12</c:v>
                </c:pt>
                <c:pt idx="4778">
                  <c:v>4.5719599999999998E-12</c:v>
                </c:pt>
                <c:pt idx="4779">
                  <c:v>4.5719599999999998E-12</c:v>
                </c:pt>
                <c:pt idx="4780">
                  <c:v>5.5778900000000002E-12</c:v>
                </c:pt>
                <c:pt idx="4781">
                  <c:v>5.5778900000000002E-12</c:v>
                </c:pt>
                <c:pt idx="4782">
                  <c:v>2.5670500000000001E-12</c:v>
                </c:pt>
                <c:pt idx="4783">
                  <c:v>2.5670500000000001E-12</c:v>
                </c:pt>
                <c:pt idx="4784">
                  <c:v>4.5785500000000001E-12</c:v>
                </c:pt>
                <c:pt idx="4785">
                  <c:v>4.5785500000000001E-12</c:v>
                </c:pt>
                <c:pt idx="4786">
                  <c:v>7.1031299999999998E-12</c:v>
                </c:pt>
                <c:pt idx="4787">
                  <c:v>7.1031299999999998E-12</c:v>
                </c:pt>
                <c:pt idx="4788">
                  <c:v>2.7463799999999999E-12</c:v>
                </c:pt>
                <c:pt idx="4789">
                  <c:v>2.7463799999999999E-12</c:v>
                </c:pt>
                <c:pt idx="4790">
                  <c:v>3.28973E-12</c:v>
                </c:pt>
                <c:pt idx="4791">
                  <c:v>3.28973E-12</c:v>
                </c:pt>
                <c:pt idx="4792">
                  <c:v>2.5247500000000001E-12</c:v>
                </c:pt>
                <c:pt idx="4793">
                  <c:v>2.5247500000000001E-12</c:v>
                </c:pt>
                <c:pt idx="4794">
                  <c:v>5.3855699999999996E-12</c:v>
                </c:pt>
                <c:pt idx="4795">
                  <c:v>5.3855699999999996E-12</c:v>
                </c:pt>
                <c:pt idx="4796">
                  <c:v>2.7005899999999999E-12</c:v>
                </c:pt>
                <c:pt idx="4797">
                  <c:v>2.7005899999999999E-12</c:v>
                </c:pt>
                <c:pt idx="4798">
                  <c:v>5.19326E-12</c:v>
                </c:pt>
                <c:pt idx="4799">
                  <c:v>5.19326E-12</c:v>
                </c:pt>
                <c:pt idx="4800">
                  <c:v>3.4538099999999998E-12</c:v>
                </c:pt>
                <c:pt idx="4801">
                  <c:v>3.4538099999999998E-12</c:v>
                </c:pt>
                <c:pt idx="4802">
                  <c:v>3.9767899999999997E-12</c:v>
                </c:pt>
                <c:pt idx="4803">
                  <c:v>3.9767899999999997E-12</c:v>
                </c:pt>
                <c:pt idx="4804">
                  <c:v>4.8440300000000003E-12</c:v>
                </c:pt>
                <c:pt idx="4805">
                  <c:v>4.8440300000000003E-12</c:v>
                </c:pt>
                <c:pt idx="4806">
                  <c:v>5.9441000000000001E-12</c:v>
                </c:pt>
                <c:pt idx="4807">
                  <c:v>5.9441000000000001E-12</c:v>
                </c:pt>
                <c:pt idx="4808">
                  <c:v>3.39367E-12</c:v>
                </c:pt>
                <c:pt idx="4809">
                  <c:v>3.39367E-12</c:v>
                </c:pt>
                <c:pt idx="4810">
                  <c:v>3.5374699999999999E-12</c:v>
                </c:pt>
                <c:pt idx="4811">
                  <c:v>3.5374699999999999E-12</c:v>
                </c:pt>
                <c:pt idx="4812">
                  <c:v>3.4395599999999999E-12</c:v>
                </c:pt>
                <c:pt idx="4813">
                  <c:v>3.4395599999999999E-12</c:v>
                </c:pt>
                <c:pt idx="4814">
                  <c:v>3.7165600000000001E-12</c:v>
                </c:pt>
                <c:pt idx="4815">
                  <c:v>3.7165600000000001E-12</c:v>
                </c:pt>
                <c:pt idx="4816">
                  <c:v>3.8870599999999998E-12</c:v>
                </c:pt>
                <c:pt idx="4817">
                  <c:v>3.8870599999999998E-12</c:v>
                </c:pt>
                <c:pt idx="4818">
                  <c:v>3.3000899999999999E-12</c:v>
                </c:pt>
                <c:pt idx="4819">
                  <c:v>3.3000899999999999E-12</c:v>
                </c:pt>
                <c:pt idx="4820">
                  <c:v>4.9052400000000002E-12</c:v>
                </c:pt>
                <c:pt idx="4821">
                  <c:v>4.9052400000000002E-12</c:v>
                </c:pt>
                <c:pt idx="4822">
                  <c:v>2.9163599999999999E-12</c:v>
                </c:pt>
                <c:pt idx="4823">
                  <c:v>2.9163599999999999E-12</c:v>
                </c:pt>
                <c:pt idx="4824">
                  <c:v>4.2483300000000003E-12</c:v>
                </c:pt>
                <c:pt idx="4825">
                  <c:v>4.2483300000000003E-12</c:v>
                </c:pt>
                <c:pt idx="4826">
                  <c:v>5.9324200000000003E-12</c:v>
                </c:pt>
                <c:pt idx="4827">
                  <c:v>5.9324200000000003E-12</c:v>
                </c:pt>
                <c:pt idx="4828">
                  <c:v>4.7886200000000002E-12</c:v>
                </c:pt>
                <c:pt idx="4829">
                  <c:v>4.7886200000000002E-12</c:v>
                </c:pt>
                <c:pt idx="4830">
                  <c:v>3.3981900000000001E-12</c:v>
                </c:pt>
                <c:pt idx="4831">
                  <c:v>3.3981900000000001E-12</c:v>
                </c:pt>
                <c:pt idx="4832">
                  <c:v>3.9797800000000002E-12</c:v>
                </c:pt>
                <c:pt idx="4833">
                  <c:v>3.9797800000000002E-12</c:v>
                </c:pt>
                <c:pt idx="4834">
                  <c:v>4.0986899999999998E-12</c:v>
                </c:pt>
                <c:pt idx="4835">
                  <c:v>4.0986899999999998E-12</c:v>
                </c:pt>
                <c:pt idx="4836">
                  <c:v>4.01225E-12</c:v>
                </c:pt>
                <c:pt idx="4837">
                  <c:v>4.01225E-12</c:v>
                </c:pt>
                <c:pt idx="4838">
                  <c:v>4.0735899999999998E-12</c:v>
                </c:pt>
                <c:pt idx="4839">
                  <c:v>4.0735899999999998E-12</c:v>
                </c:pt>
                <c:pt idx="4840">
                  <c:v>4.4526499999999996E-12</c:v>
                </c:pt>
                <c:pt idx="4841">
                  <c:v>4.4526499999999996E-12</c:v>
                </c:pt>
                <c:pt idx="4842">
                  <c:v>2.6865699999999999E-12</c:v>
                </c:pt>
                <c:pt idx="4843">
                  <c:v>2.6865699999999999E-12</c:v>
                </c:pt>
                <c:pt idx="4844">
                  <c:v>3.3988899999999999E-12</c:v>
                </c:pt>
                <c:pt idx="4845">
                  <c:v>3.3988899999999999E-12</c:v>
                </c:pt>
                <c:pt idx="4846">
                  <c:v>4.2355900000000001E-12</c:v>
                </c:pt>
                <c:pt idx="4847">
                  <c:v>4.2355900000000001E-12</c:v>
                </c:pt>
                <c:pt idx="4848">
                  <c:v>1.90169E-11</c:v>
                </c:pt>
                <c:pt idx="4849">
                  <c:v>1.90169E-11</c:v>
                </c:pt>
                <c:pt idx="4850">
                  <c:v>4.0002699999999999E-12</c:v>
                </c:pt>
                <c:pt idx="4851">
                  <c:v>4.0002699999999999E-12</c:v>
                </c:pt>
                <c:pt idx="4852">
                  <c:v>6.1677999999999996E-12</c:v>
                </c:pt>
                <c:pt idx="4853">
                  <c:v>6.1677999999999996E-12</c:v>
                </c:pt>
                <c:pt idx="4854">
                  <c:v>3.1302000000000001E-12</c:v>
                </c:pt>
                <c:pt idx="4855">
                  <c:v>3.1302000000000001E-12</c:v>
                </c:pt>
                <c:pt idx="4856">
                  <c:v>4.7476699999999997E-12</c:v>
                </c:pt>
                <c:pt idx="4857">
                  <c:v>4.7476699999999997E-12</c:v>
                </c:pt>
                <c:pt idx="4858">
                  <c:v>6.0233900000000002E-12</c:v>
                </c:pt>
                <c:pt idx="4859">
                  <c:v>6.0233900000000002E-12</c:v>
                </c:pt>
                <c:pt idx="4860">
                  <c:v>5.26713E-12</c:v>
                </c:pt>
                <c:pt idx="4861">
                  <c:v>5.26713E-12</c:v>
                </c:pt>
                <c:pt idx="4862">
                  <c:v>4.2272400000000001E-12</c:v>
                </c:pt>
                <c:pt idx="4863">
                  <c:v>4.2272400000000001E-12</c:v>
                </c:pt>
                <c:pt idx="4864">
                  <c:v>5.3826499999999999E-12</c:v>
                </c:pt>
                <c:pt idx="4865">
                  <c:v>5.3826499999999999E-12</c:v>
                </c:pt>
                <c:pt idx="4866">
                  <c:v>4.5679299999999999E-12</c:v>
                </c:pt>
                <c:pt idx="4867">
                  <c:v>4.5679299999999999E-12</c:v>
                </c:pt>
                <c:pt idx="4868">
                  <c:v>4.08359E-12</c:v>
                </c:pt>
                <c:pt idx="4869">
                  <c:v>4.08359E-12</c:v>
                </c:pt>
                <c:pt idx="4870">
                  <c:v>4.5422699999999998E-12</c:v>
                </c:pt>
                <c:pt idx="4871">
                  <c:v>4.5422699999999998E-12</c:v>
                </c:pt>
                <c:pt idx="4872">
                  <c:v>5.14038E-12</c:v>
                </c:pt>
                <c:pt idx="4873">
                  <c:v>5.14038E-12</c:v>
                </c:pt>
                <c:pt idx="4874">
                  <c:v>4.6742899999999999E-12</c:v>
                </c:pt>
                <c:pt idx="4875">
                  <c:v>4.6742899999999999E-12</c:v>
                </c:pt>
                <c:pt idx="4876">
                  <c:v>3.00611E-12</c:v>
                </c:pt>
                <c:pt idx="4877">
                  <c:v>3.00611E-12</c:v>
                </c:pt>
                <c:pt idx="4878">
                  <c:v>3.3266100000000001E-12</c:v>
                </c:pt>
                <c:pt idx="4879">
                  <c:v>3.3266100000000001E-12</c:v>
                </c:pt>
                <c:pt idx="4880">
                  <c:v>4.2480500000000003E-12</c:v>
                </c:pt>
                <c:pt idx="4881">
                  <c:v>4.2480500000000003E-12</c:v>
                </c:pt>
                <c:pt idx="4882">
                  <c:v>3.9319299999999998E-12</c:v>
                </c:pt>
                <c:pt idx="4883">
                  <c:v>3.9319299999999998E-12</c:v>
                </c:pt>
                <c:pt idx="4884">
                  <c:v>5.5285700000000001E-12</c:v>
                </c:pt>
                <c:pt idx="4885">
                  <c:v>5.5285700000000001E-12</c:v>
                </c:pt>
                <c:pt idx="4886">
                  <c:v>4.6878100000000004E-12</c:v>
                </c:pt>
                <c:pt idx="4887">
                  <c:v>4.6878100000000004E-12</c:v>
                </c:pt>
                <c:pt idx="4888">
                  <c:v>3.75506E-12</c:v>
                </c:pt>
                <c:pt idx="4889">
                  <c:v>3.75506E-12</c:v>
                </c:pt>
                <c:pt idx="4890">
                  <c:v>4.9054199999999999E-12</c:v>
                </c:pt>
                <c:pt idx="4891">
                  <c:v>4.9054199999999999E-12</c:v>
                </c:pt>
                <c:pt idx="4892">
                  <c:v>3.3328799999999998E-12</c:v>
                </c:pt>
                <c:pt idx="4893">
                  <c:v>3.3328799999999998E-12</c:v>
                </c:pt>
                <c:pt idx="4894">
                  <c:v>2.9722300000000001E-12</c:v>
                </c:pt>
                <c:pt idx="4895">
                  <c:v>2.9722300000000001E-12</c:v>
                </c:pt>
                <c:pt idx="4896">
                  <c:v>3.0679600000000002E-12</c:v>
                </c:pt>
                <c:pt idx="4897">
                  <c:v>3.0679600000000002E-12</c:v>
                </c:pt>
                <c:pt idx="4898">
                  <c:v>4.4055800000000003E-12</c:v>
                </c:pt>
                <c:pt idx="4899">
                  <c:v>4.4055800000000003E-12</c:v>
                </c:pt>
                <c:pt idx="4900">
                  <c:v>3.56556E-12</c:v>
                </c:pt>
                <c:pt idx="4901">
                  <c:v>3.56556E-12</c:v>
                </c:pt>
                <c:pt idx="4902">
                  <c:v>3.74891E-12</c:v>
                </c:pt>
                <c:pt idx="4903">
                  <c:v>3.74891E-12</c:v>
                </c:pt>
                <c:pt idx="4904">
                  <c:v>5.5976600000000002E-12</c:v>
                </c:pt>
                <c:pt idx="4905">
                  <c:v>5.5976600000000002E-12</c:v>
                </c:pt>
                <c:pt idx="4906">
                  <c:v>2.9792499999999999E-12</c:v>
                </c:pt>
                <c:pt idx="4907">
                  <c:v>2.9792499999999999E-12</c:v>
                </c:pt>
                <c:pt idx="4908">
                  <c:v>5.03525E-12</c:v>
                </c:pt>
                <c:pt idx="4909">
                  <c:v>5.03525E-12</c:v>
                </c:pt>
                <c:pt idx="4910">
                  <c:v>3.7885499999999996E-12</c:v>
                </c:pt>
                <c:pt idx="4911">
                  <c:v>3.7885499999999996E-12</c:v>
                </c:pt>
                <c:pt idx="4912">
                  <c:v>4.4223200000000001E-12</c:v>
                </c:pt>
                <c:pt idx="4913">
                  <c:v>4.4223200000000001E-12</c:v>
                </c:pt>
                <c:pt idx="4914">
                  <c:v>2.9366200000000001E-12</c:v>
                </c:pt>
                <c:pt idx="4915">
                  <c:v>2.9366200000000001E-12</c:v>
                </c:pt>
                <c:pt idx="4916">
                  <c:v>4.4010600000000002E-12</c:v>
                </c:pt>
                <c:pt idx="4917">
                  <c:v>4.4010600000000002E-12</c:v>
                </c:pt>
                <c:pt idx="4918">
                  <c:v>6.0623900000000004E-12</c:v>
                </c:pt>
                <c:pt idx="4919">
                  <c:v>6.0623900000000004E-12</c:v>
                </c:pt>
                <c:pt idx="4920">
                  <c:v>6.1099200000000003E-12</c:v>
                </c:pt>
                <c:pt idx="4921">
                  <c:v>6.1099200000000003E-12</c:v>
                </c:pt>
                <c:pt idx="4922">
                  <c:v>3.2344400000000001E-12</c:v>
                </c:pt>
                <c:pt idx="4923">
                  <c:v>3.2344400000000001E-12</c:v>
                </c:pt>
                <c:pt idx="4924">
                  <c:v>5.8601999999999996E-12</c:v>
                </c:pt>
                <c:pt idx="4925">
                  <c:v>5.8601999999999996E-12</c:v>
                </c:pt>
                <c:pt idx="4926">
                  <c:v>3.8287500000000002E-12</c:v>
                </c:pt>
                <c:pt idx="4927">
                  <c:v>3.8287500000000002E-12</c:v>
                </c:pt>
                <c:pt idx="4928">
                  <c:v>2.96695E-12</c:v>
                </c:pt>
                <c:pt idx="4929">
                  <c:v>2.96695E-12</c:v>
                </c:pt>
                <c:pt idx="4930">
                  <c:v>2.8108000000000001E-12</c:v>
                </c:pt>
                <c:pt idx="4931">
                  <c:v>2.8108000000000001E-12</c:v>
                </c:pt>
                <c:pt idx="4932">
                  <c:v>3.2327700000000002E-12</c:v>
                </c:pt>
                <c:pt idx="4933">
                  <c:v>3.2327700000000002E-12</c:v>
                </c:pt>
                <c:pt idx="4934">
                  <c:v>4.5073299999999999E-12</c:v>
                </c:pt>
                <c:pt idx="4935">
                  <c:v>4.5073299999999999E-12</c:v>
                </c:pt>
                <c:pt idx="4936">
                  <c:v>5.2016399999999996E-12</c:v>
                </c:pt>
                <c:pt idx="4937">
                  <c:v>5.2016399999999996E-12</c:v>
                </c:pt>
                <c:pt idx="4938">
                  <c:v>2.9342499999999999E-12</c:v>
                </c:pt>
                <c:pt idx="4939">
                  <c:v>2.9342499999999999E-12</c:v>
                </c:pt>
                <c:pt idx="4940">
                  <c:v>3.2959099999999998E-12</c:v>
                </c:pt>
                <c:pt idx="4941">
                  <c:v>3.2959099999999998E-12</c:v>
                </c:pt>
                <c:pt idx="4942">
                  <c:v>3.5050499999999999E-12</c:v>
                </c:pt>
                <c:pt idx="4943">
                  <c:v>3.5050499999999999E-12</c:v>
                </c:pt>
                <c:pt idx="4944">
                  <c:v>2.5179100000000001E-12</c:v>
                </c:pt>
                <c:pt idx="4945">
                  <c:v>2.5179100000000001E-12</c:v>
                </c:pt>
                <c:pt idx="4946">
                  <c:v>2.9565300000000001E-12</c:v>
                </c:pt>
                <c:pt idx="4947">
                  <c:v>2.9565300000000001E-12</c:v>
                </c:pt>
                <c:pt idx="4948">
                  <c:v>4.62813E-12</c:v>
                </c:pt>
                <c:pt idx="4949">
                  <c:v>4.62813E-12</c:v>
                </c:pt>
                <c:pt idx="4950">
                  <c:v>5.4042800000000001E-12</c:v>
                </c:pt>
                <c:pt idx="4951">
                  <c:v>5.4042800000000001E-12</c:v>
                </c:pt>
                <c:pt idx="4952">
                  <c:v>3.1880300000000001E-12</c:v>
                </c:pt>
                <c:pt idx="4953">
                  <c:v>3.1880300000000001E-12</c:v>
                </c:pt>
                <c:pt idx="4954">
                  <c:v>6.6555500000000003E-12</c:v>
                </c:pt>
                <c:pt idx="4955">
                  <c:v>6.6555500000000003E-12</c:v>
                </c:pt>
                <c:pt idx="4956">
                  <c:v>5.7220700000000001E-12</c:v>
                </c:pt>
                <c:pt idx="4957">
                  <c:v>5.7220700000000001E-12</c:v>
                </c:pt>
                <c:pt idx="4958">
                  <c:v>4.7661700000000001E-12</c:v>
                </c:pt>
                <c:pt idx="4959">
                  <c:v>4.7661700000000001E-12</c:v>
                </c:pt>
                <c:pt idx="4960">
                  <c:v>3.9451000000000002E-12</c:v>
                </c:pt>
                <c:pt idx="4961">
                  <c:v>3.9451000000000002E-12</c:v>
                </c:pt>
                <c:pt idx="4962">
                  <c:v>3.8283500000000003E-12</c:v>
                </c:pt>
                <c:pt idx="4963">
                  <c:v>3.8283500000000003E-12</c:v>
                </c:pt>
                <c:pt idx="4964">
                  <c:v>5.62986E-12</c:v>
                </c:pt>
                <c:pt idx="4965">
                  <c:v>5.62986E-12</c:v>
                </c:pt>
                <c:pt idx="4966">
                  <c:v>2.8784299999999999E-12</c:v>
                </c:pt>
                <c:pt idx="4967">
                  <c:v>2.8784299999999999E-12</c:v>
                </c:pt>
                <c:pt idx="4968">
                  <c:v>3.9888000000000001E-12</c:v>
                </c:pt>
                <c:pt idx="4969">
                  <c:v>3.9888000000000001E-12</c:v>
                </c:pt>
                <c:pt idx="4970">
                  <c:v>7.5922799999999992E-12</c:v>
                </c:pt>
                <c:pt idx="4971">
                  <c:v>7.5922799999999992E-12</c:v>
                </c:pt>
                <c:pt idx="4972">
                  <c:v>2.9678900000000002E-12</c:v>
                </c:pt>
                <c:pt idx="4973">
                  <c:v>2.9678900000000002E-12</c:v>
                </c:pt>
                <c:pt idx="4974">
                  <c:v>2.6918299999999999E-12</c:v>
                </c:pt>
                <c:pt idx="4975">
                  <c:v>2.6918299999999999E-12</c:v>
                </c:pt>
                <c:pt idx="4976">
                  <c:v>3.1438199999999998E-12</c:v>
                </c:pt>
                <c:pt idx="4977">
                  <c:v>3.1438199999999998E-12</c:v>
                </c:pt>
                <c:pt idx="4978">
                  <c:v>3.7841199999999998E-12</c:v>
                </c:pt>
                <c:pt idx="4979">
                  <c:v>3.7841199999999998E-12</c:v>
                </c:pt>
                <c:pt idx="4980">
                  <c:v>3.03597E-12</c:v>
                </c:pt>
                <c:pt idx="4981">
                  <c:v>3.03597E-12</c:v>
                </c:pt>
                <c:pt idx="4982">
                  <c:v>3.5379400000000002E-12</c:v>
                </c:pt>
                <c:pt idx="4983">
                  <c:v>3.5379400000000002E-12</c:v>
                </c:pt>
                <c:pt idx="4984">
                  <c:v>2.8861400000000001E-12</c:v>
                </c:pt>
                <c:pt idx="4985">
                  <c:v>2.8861400000000001E-12</c:v>
                </c:pt>
                <c:pt idx="4986">
                  <c:v>2.9937199999999999E-12</c:v>
                </c:pt>
                <c:pt idx="4987">
                  <c:v>2.9937199999999999E-12</c:v>
                </c:pt>
                <c:pt idx="4988">
                  <c:v>3.8146600000000002E-12</c:v>
                </c:pt>
                <c:pt idx="4989">
                  <c:v>3.8146600000000002E-12</c:v>
                </c:pt>
                <c:pt idx="4990">
                  <c:v>4.5634099999999998E-12</c:v>
                </c:pt>
                <c:pt idx="4991">
                  <c:v>4.5634099999999998E-12</c:v>
                </c:pt>
                <c:pt idx="4992">
                  <c:v>2.6624499999999998E-12</c:v>
                </c:pt>
                <c:pt idx="4993">
                  <c:v>2.6624499999999998E-12</c:v>
                </c:pt>
                <c:pt idx="4994">
                  <c:v>6.6098600000000003E-12</c:v>
                </c:pt>
                <c:pt idx="4995">
                  <c:v>6.6098600000000003E-12</c:v>
                </c:pt>
                <c:pt idx="4996">
                  <c:v>3.4795200000000001E-12</c:v>
                </c:pt>
                <c:pt idx="4997">
                  <c:v>3.4795200000000001E-12</c:v>
                </c:pt>
                <c:pt idx="4998">
                  <c:v>2.5113199999999998E-12</c:v>
                </c:pt>
                <c:pt idx="4999">
                  <c:v>2.5113199999999998E-12</c:v>
                </c:pt>
                <c:pt idx="5000">
                  <c:v>2.5803699999999998E-12</c:v>
                </c:pt>
                <c:pt idx="5001">
                  <c:v>2.5803699999999998E-12</c:v>
                </c:pt>
                <c:pt idx="5002">
                  <c:v>7.5465299999999993E-12</c:v>
                </c:pt>
                <c:pt idx="5003">
                  <c:v>7.5465299999999993E-12</c:v>
                </c:pt>
                <c:pt idx="5004">
                  <c:v>2.8109000000000001E-12</c:v>
                </c:pt>
                <c:pt idx="5005">
                  <c:v>2.8109000000000001E-12</c:v>
                </c:pt>
                <c:pt idx="5006">
                  <c:v>3.98352E-12</c:v>
                </c:pt>
                <c:pt idx="5007">
                  <c:v>3.98352E-12</c:v>
                </c:pt>
                <c:pt idx="5008">
                  <c:v>5.4533500000000004E-12</c:v>
                </c:pt>
                <c:pt idx="5009">
                  <c:v>5.4533500000000004E-12</c:v>
                </c:pt>
                <c:pt idx="5010">
                  <c:v>3.0329000000000001E-12</c:v>
                </c:pt>
                <c:pt idx="5011">
                  <c:v>3.0329000000000001E-12</c:v>
                </c:pt>
                <c:pt idx="5012">
                  <c:v>4.39851E-12</c:v>
                </c:pt>
                <c:pt idx="5013">
                  <c:v>4.39851E-12</c:v>
                </c:pt>
                <c:pt idx="5014">
                  <c:v>4.58429E-12</c:v>
                </c:pt>
                <c:pt idx="5015">
                  <c:v>4.58429E-12</c:v>
                </c:pt>
                <c:pt idx="5016">
                  <c:v>2.9209799999999999E-12</c:v>
                </c:pt>
                <c:pt idx="5017">
                  <c:v>2.9209799999999999E-12</c:v>
                </c:pt>
                <c:pt idx="5018">
                  <c:v>4.4790900000000001E-12</c:v>
                </c:pt>
                <c:pt idx="5019">
                  <c:v>4.4790900000000001E-12</c:v>
                </c:pt>
                <c:pt idx="5020">
                  <c:v>2.87557E-12</c:v>
                </c:pt>
                <c:pt idx="5021">
                  <c:v>2.87557E-12</c:v>
                </c:pt>
                <c:pt idx="5022">
                  <c:v>3.0845499999999998E-12</c:v>
                </c:pt>
                <c:pt idx="5023">
                  <c:v>3.0845499999999998E-12</c:v>
                </c:pt>
                <c:pt idx="5024">
                  <c:v>4.2451399999999998E-12</c:v>
                </c:pt>
                <c:pt idx="5025">
                  <c:v>4.2451399999999998E-12</c:v>
                </c:pt>
                <c:pt idx="5026">
                  <c:v>4.5831400000000002E-12</c:v>
                </c:pt>
                <c:pt idx="5027">
                  <c:v>4.5831400000000002E-12</c:v>
                </c:pt>
                <c:pt idx="5028">
                  <c:v>4.4738599999999997E-12</c:v>
                </c:pt>
                <c:pt idx="5029">
                  <c:v>4.4738599999999997E-12</c:v>
                </c:pt>
                <c:pt idx="5030">
                  <c:v>4.9781099999999997E-12</c:v>
                </c:pt>
                <c:pt idx="5031">
                  <c:v>4.9781099999999997E-12</c:v>
                </c:pt>
                <c:pt idx="5032">
                  <c:v>2.5660000000000002E-12</c:v>
                </c:pt>
                <c:pt idx="5033">
                  <c:v>2.5660000000000002E-12</c:v>
                </c:pt>
                <c:pt idx="5034">
                  <c:v>3.5194799999999999E-12</c:v>
                </c:pt>
                <c:pt idx="5035">
                  <c:v>3.5194799999999999E-12</c:v>
                </c:pt>
                <c:pt idx="5036">
                  <c:v>4.35316E-12</c:v>
                </c:pt>
                <c:pt idx="5037">
                  <c:v>4.35316E-12</c:v>
                </c:pt>
                <c:pt idx="5038">
                  <c:v>7.7401200000000003E-12</c:v>
                </c:pt>
                <c:pt idx="5039">
                  <c:v>7.7401200000000003E-12</c:v>
                </c:pt>
                <c:pt idx="5040">
                  <c:v>2.61958E-12</c:v>
                </c:pt>
                <c:pt idx="5041">
                  <c:v>2.61958E-12</c:v>
                </c:pt>
                <c:pt idx="5042">
                  <c:v>3.9092700000000004E-12</c:v>
                </c:pt>
                <c:pt idx="5043">
                  <c:v>3.9092700000000004E-12</c:v>
                </c:pt>
                <c:pt idx="5044">
                  <c:v>1.22816E-11</c:v>
                </c:pt>
                <c:pt idx="5045">
                  <c:v>1.22816E-11</c:v>
                </c:pt>
                <c:pt idx="5046">
                  <c:v>3.7947000000000004E-12</c:v>
                </c:pt>
                <c:pt idx="5047">
                  <c:v>3.7947000000000004E-12</c:v>
                </c:pt>
                <c:pt idx="5048">
                  <c:v>4.4252899999999996E-12</c:v>
                </c:pt>
                <c:pt idx="5049">
                  <c:v>4.4252899999999996E-12</c:v>
                </c:pt>
                <c:pt idx="5050">
                  <c:v>3.5311300000000001E-12</c:v>
                </c:pt>
                <c:pt idx="5051">
                  <c:v>3.5311300000000001E-12</c:v>
                </c:pt>
                <c:pt idx="5052">
                  <c:v>4.6339199999999997E-12</c:v>
                </c:pt>
                <c:pt idx="5053">
                  <c:v>4.6339199999999997E-12</c:v>
                </c:pt>
                <c:pt idx="5054">
                  <c:v>4.6729400000000001E-12</c:v>
                </c:pt>
                <c:pt idx="5055">
                  <c:v>4.6729400000000001E-12</c:v>
                </c:pt>
                <c:pt idx="5056">
                  <c:v>4.3143699999999999E-12</c:v>
                </c:pt>
                <c:pt idx="5057">
                  <c:v>4.3143699999999999E-12</c:v>
                </c:pt>
                <c:pt idx="5058">
                  <c:v>4.3875300000000004E-12</c:v>
                </c:pt>
                <c:pt idx="5059">
                  <c:v>4.3875300000000004E-12</c:v>
                </c:pt>
                <c:pt idx="5060">
                  <c:v>5.4482600000000001E-12</c:v>
                </c:pt>
                <c:pt idx="5061">
                  <c:v>5.4482600000000001E-12</c:v>
                </c:pt>
                <c:pt idx="5062">
                  <c:v>4.8712899999999999E-12</c:v>
                </c:pt>
                <c:pt idx="5063">
                  <c:v>4.8712899999999999E-12</c:v>
                </c:pt>
                <c:pt idx="5064">
                  <c:v>5.6918199999999999E-12</c:v>
                </c:pt>
                <c:pt idx="5065">
                  <c:v>5.6918199999999999E-12</c:v>
                </c:pt>
                <c:pt idx="5066">
                  <c:v>8.1319499999999999E-12</c:v>
                </c:pt>
                <c:pt idx="5067">
                  <c:v>8.1319499999999999E-12</c:v>
                </c:pt>
                <c:pt idx="5068">
                  <c:v>2.6495599999999999E-12</c:v>
                </c:pt>
                <c:pt idx="5069">
                  <c:v>2.6495599999999999E-12</c:v>
                </c:pt>
                <c:pt idx="5070">
                  <c:v>3.6209499999999998E-12</c:v>
                </c:pt>
                <c:pt idx="5071">
                  <c:v>3.6209499999999998E-12</c:v>
                </c:pt>
                <c:pt idx="5072">
                  <c:v>3.1324999999999998E-12</c:v>
                </c:pt>
                <c:pt idx="5073">
                  <c:v>3.1324999999999998E-12</c:v>
                </c:pt>
                <c:pt idx="5074">
                  <c:v>4.00226E-12</c:v>
                </c:pt>
                <c:pt idx="5075">
                  <c:v>4.00226E-12</c:v>
                </c:pt>
                <c:pt idx="5076">
                  <c:v>5.7151999999999997E-12</c:v>
                </c:pt>
                <c:pt idx="5077">
                  <c:v>5.7151999999999997E-12</c:v>
                </c:pt>
                <c:pt idx="5078">
                  <c:v>4.8415600000000002E-12</c:v>
                </c:pt>
                <c:pt idx="5079">
                  <c:v>4.8415600000000002E-12</c:v>
                </c:pt>
                <c:pt idx="5080">
                  <c:v>6.0292299999999997E-12</c:v>
                </c:pt>
                <c:pt idx="5081">
                  <c:v>6.0292299999999997E-12</c:v>
                </c:pt>
                <c:pt idx="5082">
                  <c:v>3.2951599999999999E-12</c:v>
                </c:pt>
                <c:pt idx="5083">
                  <c:v>3.2951599999999999E-12</c:v>
                </c:pt>
                <c:pt idx="5084">
                  <c:v>6.0669299999999999E-12</c:v>
                </c:pt>
                <c:pt idx="5085">
                  <c:v>6.0669299999999999E-12</c:v>
                </c:pt>
                <c:pt idx="5086">
                  <c:v>3.8789099999999997E-12</c:v>
                </c:pt>
                <c:pt idx="5087">
                  <c:v>3.8789099999999997E-12</c:v>
                </c:pt>
                <c:pt idx="5088">
                  <c:v>6.3948399999999998E-12</c:v>
                </c:pt>
                <c:pt idx="5089">
                  <c:v>6.3948399999999998E-12</c:v>
                </c:pt>
                <c:pt idx="5090">
                  <c:v>5.1619400000000001E-12</c:v>
                </c:pt>
                <c:pt idx="5091">
                  <c:v>5.1619400000000001E-12</c:v>
                </c:pt>
                <c:pt idx="5092">
                  <c:v>5.2349599999999997E-12</c:v>
                </c:pt>
                <c:pt idx="5093">
                  <c:v>5.2349599999999997E-12</c:v>
                </c:pt>
                <c:pt idx="5094">
                  <c:v>3.2274799999999999E-12</c:v>
                </c:pt>
                <c:pt idx="5095">
                  <c:v>3.2274799999999999E-12</c:v>
                </c:pt>
                <c:pt idx="5096">
                  <c:v>4.64995E-12</c:v>
                </c:pt>
                <c:pt idx="5097">
                  <c:v>4.64995E-12</c:v>
                </c:pt>
                <c:pt idx="5098">
                  <c:v>3.72442E-12</c:v>
                </c:pt>
                <c:pt idx="5099">
                  <c:v>3.72442E-12</c:v>
                </c:pt>
                <c:pt idx="5100">
                  <c:v>2.74985E-12</c:v>
                </c:pt>
                <c:pt idx="5101">
                  <c:v>2.74985E-12</c:v>
                </c:pt>
                <c:pt idx="5102">
                  <c:v>3.0124899999999998E-12</c:v>
                </c:pt>
                <c:pt idx="5103">
                  <c:v>3.0124899999999998E-12</c:v>
                </c:pt>
                <c:pt idx="5104">
                  <c:v>2.8280000000000001E-12</c:v>
                </c:pt>
                <c:pt idx="5105">
                  <c:v>2.8280000000000001E-12</c:v>
                </c:pt>
                <c:pt idx="5106">
                  <c:v>6.8147100000000002E-12</c:v>
                </c:pt>
                <c:pt idx="5107">
                  <c:v>6.8147100000000002E-12</c:v>
                </c:pt>
                <c:pt idx="5108">
                  <c:v>5.77685E-12</c:v>
                </c:pt>
                <c:pt idx="5109">
                  <c:v>5.77685E-12</c:v>
                </c:pt>
                <c:pt idx="5110">
                  <c:v>2.8385899999999999E-12</c:v>
                </c:pt>
                <c:pt idx="5111">
                  <c:v>2.8385899999999999E-12</c:v>
                </c:pt>
                <c:pt idx="5112">
                  <c:v>3.6460099999999997E-12</c:v>
                </c:pt>
                <c:pt idx="5113">
                  <c:v>3.6460099999999997E-12</c:v>
                </c:pt>
                <c:pt idx="5114">
                  <c:v>4.1937599999999997E-12</c:v>
                </c:pt>
                <c:pt idx="5115">
                  <c:v>4.1937599999999997E-12</c:v>
                </c:pt>
                <c:pt idx="5116">
                  <c:v>5.0233199999999996E-12</c:v>
                </c:pt>
                <c:pt idx="5117">
                  <c:v>5.0233199999999996E-12</c:v>
                </c:pt>
                <c:pt idx="5118">
                  <c:v>5.4938599999999998E-12</c:v>
                </c:pt>
                <c:pt idx="5119">
                  <c:v>5.4938599999999998E-12</c:v>
                </c:pt>
                <c:pt idx="5120">
                  <c:v>6.3690800000000002E-12</c:v>
                </c:pt>
                <c:pt idx="5121">
                  <c:v>6.3690800000000002E-12</c:v>
                </c:pt>
                <c:pt idx="5122">
                  <c:v>2.9944600000000001E-12</c:v>
                </c:pt>
                <c:pt idx="5123">
                  <c:v>2.9944600000000001E-12</c:v>
                </c:pt>
                <c:pt idx="5124">
                  <c:v>3.6888000000000002E-12</c:v>
                </c:pt>
                <c:pt idx="5125">
                  <c:v>3.6888000000000002E-12</c:v>
                </c:pt>
                <c:pt idx="5126">
                  <c:v>4.64769E-12</c:v>
                </c:pt>
                <c:pt idx="5127">
                  <c:v>4.64769E-12</c:v>
                </c:pt>
                <c:pt idx="5128">
                  <c:v>5.0504799999999997E-12</c:v>
                </c:pt>
                <c:pt idx="5129">
                  <c:v>5.0504799999999997E-12</c:v>
                </c:pt>
                <c:pt idx="5130">
                  <c:v>2.7040300000000001E-12</c:v>
                </c:pt>
                <c:pt idx="5131">
                  <c:v>2.7040300000000001E-12</c:v>
                </c:pt>
                <c:pt idx="5132">
                  <c:v>3.8045400000000003E-12</c:v>
                </c:pt>
                <c:pt idx="5133">
                  <c:v>3.8045400000000003E-12</c:v>
                </c:pt>
                <c:pt idx="5134">
                  <c:v>3.8597900000000001E-12</c:v>
                </c:pt>
                <c:pt idx="5135">
                  <c:v>3.8597900000000001E-12</c:v>
                </c:pt>
                <c:pt idx="5136">
                  <c:v>3.42742E-12</c:v>
                </c:pt>
                <c:pt idx="5137">
                  <c:v>3.42742E-12</c:v>
                </c:pt>
                <c:pt idx="5138">
                  <c:v>2.6988000000000002E-12</c:v>
                </c:pt>
                <c:pt idx="5139">
                  <c:v>2.6988000000000002E-12</c:v>
                </c:pt>
                <c:pt idx="5140">
                  <c:v>3.2401299999999998E-12</c:v>
                </c:pt>
                <c:pt idx="5141">
                  <c:v>3.2401299999999998E-12</c:v>
                </c:pt>
                <c:pt idx="5142">
                  <c:v>3.1443900000000001E-12</c:v>
                </c:pt>
                <c:pt idx="5143">
                  <c:v>3.1443900000000001E-12</c:v>
                </c:pt>
                <c:pt idx="5144">
                  <c:v>3.8527299999999999E-12</c:v>
                </c:pt>
                <c:pt idx="5145">
                  <c:v>3.8527299999999999E-12</c:v>
                </c:pt>
                <c:pt idx="5146">
                  <c:v>5.18129E-12</c:v>
                </c:pt>
                <c:pt idx="5147">
                  <c:v>5.18129E-12</c:v>
                </c:pt>
                <c:pt idx="5148">
                  <c:v>3.9304199999999997E-12</c:v>
                </c:pt>
                <c:pt idx="5149">
                  <c:v>3.9304199999999997E-12</c:v>
                </c:pt>
                <c:pt idx="5150">
                  <c:v>5.9151499999999997E-11</c:v>
                </c:pt>
                <c:pt idx="5151">
                  <c:v>5.9151499999999997E-11</c:v>
                </c:pt>
                <c:pt idx="5152">
                  <c:v>3.8682900000000003E-12</c:v>
                </c:pt>
                <c:pt idx="5153">
                  <c:v>3.8682900000000003E-12</c:v>
                </c:pt>
                <c:pt idx="5154">
                  <c:v>5.7933999999999999E-12</c:v>
                </c:pt>
                <c:pt idx="5155">
                  <c:v>5.7933999999999999E-12</c:v>
                </c:pt>
                <c:pt idx="5156">
                  <c:v>2.7888800000000001E-12</c:v>
                </c:pt>
                <c:pt idx="5157">
                  <c:v>2.7888800000000001E-12</c:v>
                </c:pt>
                <c:pt idx="5158">
                  <c:v>3.6633500000000001E-12</c:v>
                </c:pt>
                <c:pt idx="5159">
                  <c:v>3.6633500000000001E-12</c:v>
                </c:pt>
                <c:pt idx="5160">
                  <c:v>4.1807500000000003E-12</c:v>
                </c:pt>
                <c:pt idx="5161">
                  <c:v>4.1807500000000003E-12</c:v>
                </c:pt>
                <c:pt idx="5162">
                  <c:v>5.8725600000000002E-12</c:v>
                </c:pt>
                <c:pt idx="5163">
                  <c:v>5.8725600000000002E-12</c:v>
                </c:pt>
                <c:pt idx="5164">
                  <c:v>4.7189499999999998E-12</c:v>
                </c:pt>
                <c:pt idx="5165">
                  <c:v>4.7189499999999998E-12</c:v>
                </c:pt>
                <c:pt idx="5166">
                  <c:v>2.7755499999999998E-12</c:v>
                </c:pt>
                <c:pt idx="5167">
                  <c:v>2.7755499999999998E-12</c:v>
                </c:pt>
                <c:pt idx="5168">
                  <c:v>2.6190700000000001E-12</c:v>
                </c:pt>
                <c:pt idx="5169">
                  <c:v>2.6190700000000001E-12</c:v>
                </c:pt>
                <c:pt idx="5170">
                  <c:v>4.8948099999999998E-12</c:v>
                </c:pt>
                <c:pt idx="5171">
                  <c:v>4.8948099999999998E-12</c:v>
                </c:pt>
                <c:pt idx="5172">
                  <c:v>3.8635700000000003E-12</c:v>
                </c:pt>
                <c:pt idx="5173">
                  <c:v>3.8635700000000003E-12</c:v>
                </c:pt>
                <c:pt idx="5174">
                  <c:v>4.9299200000000001E-12</c:v>
                </c:pt>
                <c:pt idx="5175">
                  <c:v>4.9299200000000001E-12</c:v>
                </c:pt>
                <c:pt idx="5176">
                  <c:v>2.7770199999999998E-12</c:v>
                </c:pt>
                <c:pt idx="5177">
                  <c:v>2.7770199999999998E-12</c:v>
                </c:pt>
                <c:pt idx="5178">
                  <c:v>2.90053E-12</c:v>
                </c:pt>
                <c:pt idx="5179">
                  <c:v>2.90053E-12</c:v>
                </c:pt>
                <c:pt idx="5180">
                  <c:v>4.3988800000000003E-12</c:v>
                </c:pt>
                <c:pt idx="5181">
                  <c:v>4.3988800000000003E-12</c:v>
                </c:pt>
                <c:pt idx="5182">
                  <c:v>3.1957399999999999E-12</c:v>
                </c:pt>
                <c:pt idx="5183">
                  <c:v>3.1957399999999999E-12</c:v>
                </c:pt>
                <c:pt idx="5184">
                  <c:v>4.29639E-12</c:v>
                </c:pt>
                <c:pt idx="5185">
                  <c:v>4.29639E-12</c:v>
                </c:pt>
                <c:pt idx="5186">
                  <c:v>4.2511599999999998E-12</c:v>
                </c:pt>
                <c:pt idx="5187">
                  <c:v>4.2511599999999998E-12</c:v>
                </c:pt>
                <c:pt idx="5188">
                  <c:v>4.2441799999999998E-12</c:v>
                </c:pt>
                <c:pt idx="5189">
                  <c:v>4.2441799999999998E-12</c:v>
                </c:pt>
                <c:pt idx="5190">
                  <c:v>2.8255800000000002E-12</c:v>
                </c:pt>
                <c:pt idx="5191">
                  <c:v>2.8255800000000002E-12</c:v>
                </c:pt>
                <c:pt idx="5192">
                  <c:v>4.3061499999999998E-12</c:v>
                </c:pt>
                <c:pt idx="5193">
                  <c:v>4.3061499999999998E-12</c:v>
                </c:pt>
                <c:pt idx="5194">
                  <c:v>8.6911100000000005E-12</c:v>
                </c:pt>
                <c:pt idx="5195">
                  <c:v>8.6911100000000005E-12</c:v>
                </c:pt>
                <c:pt idx="5196">
                  <c:v>4.5755699999999997E-12</c:v>
                </c:pt>
                <c:pt idx="5197">
                  <c:v>4.5755699999999997E-12</c:v>
                </c:pt>
                <c:pt idx="5198">
                  <c:v>2.5652E-12</c:v>
                </c:pt>
                <c:pt idx="5199">
                  <c:v>2.5652E-12</c:v>
                </c:pt>
                <c:pt idx="5200">
                  <c:v>3.6830000000000004E-12</c:v>
                </c:pt>
                <c:pt idx="5201">
                  <c:v>3.6830000000000004E-12</c:v>
                </c:pt>
                <c:pt idx="5202">
                  <c:v>4.7631299999999997E-12</c:v>
                </c:pt>
                <c:pt idx="5203">
                  <c:v>4.7631299999999997E-12</c:v>
                </c:pt>
                <c:pt idx="5204">
                  <c:v>2.6035500000000001E-12</c:v>
                </c:pt>
                <c:pt idx="5205">
                  <c:v>2.6035500000000001E-12</c:v>
                </c:pt>
                <c:pt idx="5206">
                  <c:v>2.5565999999999998E-12</c:v>
                </c:pt>
                <c:pt idx="5207">
                  <c:v>2.5565999999999998E-12</c:v>
                </c:pt>
                <c:pt idx="5208">
                  <c:v>5.8742900000000002E-11</c:v>
                </c:pt>
                <c:pt idx="5209">
                  <c:v>5.8742900000000002E-11</c:v>
                </c:pt>
                <c:pt idx="5210">
                  <c:v>4.3936199999999996E-12</c:v>
                </c:pt>
                <c:pt idx="5211">
                  <c:v>4.3936199999999996E-12</c:v>
                </c:pt>
                <c:pt idx="5212">
                  <c:v>5.0913600000000002E-12</c:v>
                </c:pt>
                <c:pt idx="5213">
                  <c:v>5.0913600000000002E-12</c:v>
                </c:pt>
                <c:pt idx="5214">
                  <c:v>3.8149699999999998E-12</c:v>
                </c:pt>
                <c:pt idx="5215">
                  <c:v>3.8149699999999998E-12</c:v>
                </c:pt>
                <c:pt idx="5216">
                  <c:v>3.23676E-12</c:v>
                </c:pt>
                <c:pt idx="5217">
                  <c:v>3.23676E-12</c:v>
                </c:pt>
                <c:pt idx="5218">
                  <c:v>3.9578399999999996E-12</c:v>
                </c:pt>
                <c:pt idx="5219">
                  <c:v>3.9578399999999996E-12</c:v>
                </c:pt>
                <c:pt idx="5220">
                  <c:v>5.73096E-12</c:v>
                </c:pt>
                <c:pt idx="5221">
                  <c:v>5.73096E-12</c:v>
                </c:pt>
                <c:pt idx="5222">
                  <c:v>2.33657E-12</c:v>
                </c:pt>
                <c:pt idx="5223">
                  <c:v>2.33657E-12</c:v>
                </c:pt>
                <c:pt idx="5224">
                  <c:v>3.5430300000000001E-12</c:v>
                </c:pt>
                <c:pt idx="5225">
                  <c:v>3.5430300000000001E-12</c:v>
                </c:pt>
                <c:pt idx="5226">
                  <c:v>2.6707200000000002E-12</c:v>
                </c:pt>
                <c:pt idx="5227">
                  <c:v>2.6707200000000002E-12</c:v>
                </c:pt>
                <c:pt idx="5228">
                  <c:v>3.31668E-12</c:v>
                </c:pt>
                <c:pt idx="5229">
                  <c:v>3.31668E-12</c:v>
                </c:pt>
                <c:pt idx="5230">
                  <c:v>3.5473E-12</c:v>
                </c:pt>
                <c:pt idx="5231">
                  <c:v>3.5473E-12</c:v>
                </c:pt>
                <c:pt idx="5232">
                  <c:v>2.7771599999999999E-12</c:v>
                </c:pt>
                <c:pt idx="5233">
                  <c:v>2.7771599999999999E-12</c:v>
                </c:pt>
                <c:pt idx="5234">
                  <c:v>3.96553E-12</c:v>
                </c:pt>
                <c:pt idx="5235">
                  <c:v>3.96553E-12</c:v>
                </c:pt>
                <c:pt idx="5236">
                  <c:v>4.7229899999999999E-12</c:v>
                </c:pt>
                <c:pt idx="5237">
                  <c:v>4.7229899999999999E-12</c:v>
                </c:pt>
                <c:pt idx="5238">
                  <c:v>2.39444E-12</c:v>
                </c:pt>
                <c:pt idx="5239">
                  <c:v>2.39444E-12</c:v>
                </c:pt>
                <c:pt idx="5240">
                  <c:v>2.29642E-12</c:v>
                </c:pt>
                <c:pt idx="5241">
                  <c:v>2.29642E-12</c:v>
                </c:pt>
                <c:pt idx="5242">
                  <c:v>2.4245499999999998E-12</c:v>
                </c:pt>
                <c:pt idx="5243">
                  <c:v>2.4245499999999998E-12</c:v>
                </c:pt>
                <c:pt idx="5244">
                  <c:v>2.9089699999999999E-12</c:v>
                </c:pt>
                <c:pt idx="5245">
                  <c:v>2.9089699999999999E-12</c:v>
                </c:pt>
                <c:pt idx="5246">
                  <c:v>3.9297200000000003E-12</c:v>
                </c:pt>
                <c:pt idx="5247">
                  <c:v>3.9297200000000003E-12</c:v>
                </c:pt>
                <c:pt idx="5248">
                  <c:v>2.5631900000000001E-12</c:v>
                </c:pt>
                <c:pt idx="5249">
                  <c:v>2.5631900000000001E-12</c:v>
                </c:pt>
                <c:pt idx="5250">
                  <c:v>5.6496699999999997E-12</c:v>
                </c:pt>
                <c:pt idx="5251">
                  <c:v>5.6496699999999997E-12</c:v>
                </c:pt>
                <c:pt idx="5252">
                  <c:v>3.60752E-12</c:v>
                </c:pt>
                <c:pt idx="5253">
                  <c:v>3.60752E-12</c:v>
                </c:pt>
                <c:pt idx="5254">
                  <c:v>4.7769499999999998E-12</c:v>
                </c:pt>
                <c:pt idx="5255">
                  <c:v>4.7769499999999998E-12</c:v>
                </c:pt>
                <c:pt idx="5256">
                  <c:v>2.5376400000000001E-12</c:v>
                </c:pt>
                <c:pt idx="5257">
                  <c:v>2.5376400000000001E-12</c:v>
                </c:pt>
                <c:pt idx="5258">
                  <c:v>3.60752E-12</c:v>
                </c:pt>
                <c:pt idx="5259">
                  <c:v>3.60752E-12</c:v>
                </c:pt>
                <c:pt idx="5260">
                  <c:v>4.9362499999999997E-12</c:v>
                </c:pt>
                <c:pt idx="5261">
                  <c:v>4.9362499999999997E-12</c:v>
                </c:pt>
                <c:pt idx="5262">
                  <c:v>5.7244200000000004E-12</c:v>
                </c:pt>
                <c:pt idx="5263">
                  <c:v>5.7244200000000004E-12</c:v>
                </c:pt>
                <c:pt idx="5264">
                  <c:v>3.4141000000000002E-12</c:v>
                </c:pt>
                <c:pt idx="5265">
                  <c:v>3.4141000000000002E-12</c:v>
                </c:pt>
                <c:pt idx="5266">
                  <c:v>2.86613E-12</c:v>
                </c:pt>
                <c:pt idx="5267">
                  <c:v>2.86613E-12</c:v>
                </c:pt>
                <c:pt idx="5268">
                  <c:v>2.5258500000000002E-12</c:v>
                </c:pt>
                <c:pt idx="5269">
                  <c:v>2.5258500000000002E-12</c:v>
                </c:pt>
                <c:pt idx="5270">
                  <c:v>2.38274E-12</c:v>
                </c:pt>
                <c:pt idx="5271">
                  <c:v>2.38274E-12</c:v>
                </c:pt>
                <c:pt idx="5272">
                  <c:v>2.50624E-12</c:v>
                </c:pt>
                <c:pt idx="5273">
                  <c:v>2.50624E-12</c:v>
                </c:pt>
                <c:pt idx="5274">
                  <c:v>4.7749099999999999E-12</c:v>
                </c:pt>
                <c:pt idx="5275">
                  <c:v>4.7749099999999999E-12</c:v>
                </c:pt>
                <c:pt idx="5276">
                  <c:v>4.4283799999999998E-12</c:v>
                </c:pt>
                <c:pt idx="5277">
                  <c:v>4.4283799999999998E-12</c:v>
                </c:pt>
                <c:pt idx="5278">
                  <c:v>2.3191499999999999E-12</c:v>
                </c:pt>
                <c:pt idx="5279">
                  <c:v>2.3191499999999999E-12</c:v>
                </c:pt>
                <c:pt idx="5280">
                  <c:v>4.9014999999999997E-12</c:v>
                </c:pt>
                <c:pt idx="5281">
                  <c:v>4.9014999999999997E-12</c:v>
                </c:pt>
                <c:pt idx="5282">
                  <c:v>2.5494E-12</c:v>
                </c:pt>
                <c:pt idx="5283">
                  <c:v>2.5494E-12</c:v>
                </c:pt>
                <c:pt idx="5284">
                  <c:v>3.92873E-12</c:v>
                </c:pt>
                <c:pt idx="5285">
                  <c:v>3.92873E-12</c:v>
                </c:pt>
                <c:pt idx="5286">
                  <c:v>2.3316600000000002E-12</c:v>
                </c:pt>
                <c:pt idx="5287">
                  <c:v>2.3316600000000002E-12</c:v>
                </c:pt>
                <c:pt idx="5288">
                  <c:v>3.2710899999999999E-12</c:v>
                </c:pt>
                <c:pt idx="5289">
                  <c:v>3.2710899999999999E-12</c:v>
                </c:pt>
                <c:pt idx="5290">
                  <c:v>4.3501899999999997E-12</c:v>
                </c:pt>
                <c:pt idx="5291">
                  <c:v>4.3501899999999997E-12</c:v>
                </c:pt>
                <c:pt idx="5292">
                  <c:v>2.3894600000000002E-12</c:v>
                </c:pt>
                <c:pt idx="5293">
                  <c:v>2.3894600000000002E-12</c:v>
                </c:pt>
                <c:pt idx="5294">
                  <c:v>4.4988399999999998E-11</c:v>
                </c:pt>
                <c:pt idx="5295">
                  <c:v>4.4988399999999998E-11</c:v>
                </c:pt>
                <c:pt idx="5296">
                  <c:v>5.7780099999999999E-12</c:v>
                </c:pt>
                <c:pt idx="5297">
                  <c:v>5.7780099999999999E-12</c:v>
                </c:pt>
                <c:pt idx="5298">
                  <c:v>2.4066900000000001E-12</c:v>
                </c:pt>
                <c:pt idx="5299">
                  <c:v>2.4066900000000001E-12</c:v>
                </c:pt>
                <c:pt idx="5300">
                  <c:v>3.1978299999999999E-12</c:v>
                </c:pt>
                <c:pt idx="5301">
                  <c:v>3.1978299999999999E-12</c:v>
                </c:pt>
                <c:pt idx="5302">
                  <c:v>2.7977499999999999E-12</c:v>
                </c:pt>
                <c:pt idx="5303">
                  <c:v>2.7977499999999999E-12</c:v>
                </c:pt>
                <c:pt idx="5304">
                  <c:v>4.18626E-12</c:v>
                </c:pt>
                <c:pt idx="5305">
                  <c:v>4.18626E-12</c:v>
                </c:pt>
                <c:pt idx="5306">
                  <c:v>2.6341399999999999E-12</c:v>
                </c:pt>
                <c:pt idx="5307">
                  <c:v>2.6341399999999999E-12</c:v>
                </c:pt>
                <c:pt idx="5308">
                  <c:v>4.0974400000000004E-12</c:v>
                </c:pt>
                <c:pt idx="5309">
                  <c:v>4.0974400000000004E-12</c:v>
                </c:pt>
                <c:pt idx="5310">
                  <c:v>5.7771799999999998E-12</c:v>
                </c:pt>
                <c:pt idx="5311">
                  <c:v>5.7771799999999998E-12</c:v>
                </c:pt>
                <c:pt idx="5312">
                  <c:v>5.6239699999999999E-12</c:v>
                </c:pt>
                <c:pt idx="5313">
                  <c:v>5.6239699999999999E-12</c:v>
                </c:pt>
                <c:pt idx="5314">
                  <c:v>4.5813899999999997E-12</c:v>
                </c:pt>
                <c:pt idx="5315">
                  <c:v>4.5813899999999997E-12</c:v>
                </c:pt>
                <c:pt idx="5316">
                  <c:v>3.7710900000000002E-12</c:v>
                </c:pt>
                <c:pt idx="5317">
                  <c:v>3.7710900000000002E-12</c:v>
                </c:pt>
                <c:pt idx="5318">
                  <c:v>2.4778900000000001E-12</c:v>
                </c:pt>
                <c:pt idx="5319">
                  <c:v>2.4778900000000001E-12</c:v>
                </c:pt>
                <c:pt idx="5320">
                  <c:v>2.3615199999999998E-12</c:v>
                </c:pt>
                <c:pt idx="5321">
                  <c:v>2.3615199999999998E-12</c:v>
                </c:pt>
                <c:pt idx="5322">
                  <c:v>4.3281699999999997E-12</c:v>
                </c:pt>
                <c:pt idx="5323">
                  <c:v>4.3281699999999997E-12</c:v>
                </c:pt>
                <c:pt idx="5324">
                  <c:v>2.4657999999999999E-12</c:v>
                </c:pt>
                <c:pt idx="5325">
                  <c:v>2.4657999999999999E-12</c:v>
                </c:pt>
                <c:pt idx="5326">
                  <c:v>3.1969900000000001E-12</c:v>
                </c:pt>
                <c:pt idx="5327">
                  <c:v>3.1969900000000001E-12</c:v>
                </c:pt>
                <c:pt idx="5328">
                  <c:v>3.1636899999999998E-12</c:v>
                </c:pt>
                <c:pt idx="5329">
                  <c:v>3.1636899999999998E-12</c:v>
                </c:pt>
                <c:pt idx="5330">
                  <c:v>2.9321800000000001E-12</c:v>
                </c:pt>
                <c:pt idx="5331">
                  <c:v>2.9321800000000001E-12</c:v>
                </c:pt>
                <c:pt idx="5332">
                  <c:v>3.0385199999999999E-12</c:v>
                </c:pt>
                <c:pt idx="5333">
                  <c:v>3.0385199999999999E-12</c:v>
                </c:pt>
                <c:pt idx="5334">
                  <c:v>3.4974E-12</c:v>
                </c:pt>
                <c:pt idx="5335">
                  <c:v>3.4974E-12</c:v>
                </c:pt>
                <c:pt idx="5336">
                  <c:v>3.30649E-12</c:v>
                </c:pt>
                <c:pt idx="5337">
                  <c:v>3.30649E-12</c:v>
                </c:pt>
                <c:pt idx="5338">
                  <c:v>2.6435099999999999E-12</c:v>
                </c:pt>
                <c:pt idx="5339">
                  <c:v>2.6435099999999999E-12</c:v>
                </c:pt>
                <c:pt idx="5340">
                  <c:v>4.5880999999999998E-12</c:v>
                </c:pt>
                <c:pt idx="5341">
                  <c:v>4.5880999999999998E-12</c:v>
                </c:pt>
                <c:pt idx="5342">
                  <c:v>5.1210099999999998E-12</c:v>
                </c:pt>
                <c:pt idx="5343">
                  <c:v>5.1210099999999998E-12</c:v>
                </c:pt>
                <c:pt idx="5344">
                  <c:v>5.2365299999999997E-12</c:v>
                </c:pt>
                <c:pt idx="5345">
                  <c:v>5.2365299999999997E-12</c:v>
                </c:pt>
                <c:pt idx="5346">
                  <c:v>2.7261200000000001E-12</c:v>
                </c:pt>
                <c:pt idx="5347">
                  <c:v>2.7261200000000001E-12</c:v>
                </c:pt>
                <c:pt idx="5348">
                  <c:v>4.20022E-12</c:v>
                </c:pt>
                <c:pt idx="5349">
                  <c:v>4.20022E-12</c:v>
                </c:pt>
                <c:pt idx="5350">
                  <c:v>2.8974600000000001E-12</c:v>
                </c:pt>
                <c:pt idx="5351">
                  <c:v>2.8974600000000001E-12</c:v>
                </c:pt>
                <c:pt idx="5352">
                  <c:v>4.8875400000000004E-12</c:v>
                </c:pt>
                <c:pt idx="5353">
                  <c:v>4.8875400000000004E-12</c:v>
                </c:pt>
                <c:pt idx="5354">
                  <c:v>2.8112299999999999E-12</c:v>
                </c:pt>
                <c:pt idx="5355">
                  <c:v>2.8112299999999999E-12</c:v>
                </c:pt>
                <c:pt idx="5356">
                  <c:v>2.7272599999999998E-12</c:v>
                </c:pt>
                <c:pt idx="5357">
                  <c:v>2.7272599999999998E-12</c:v>
                </c:pt>
                <c:pt idx="5358">
                  <c:v>5.1427300000000002E-12</c:v>
                </c:pt>
                <c:pt idx="5359">
                  <c:v>5.1427300000000002E-12</c:v>
                </c:pt>
                <c:pt idx="5360">
                  <c:v>3.4149999999999999E-12</c:v>
                </c:pt>
                <c:pt idx="5361">
                  <c:v>3.4149999999999999E-12</c:v>
                </c:pt>
                <c:pt idx="5362">
                  <c:v>3.4375900000000001E-12</c:v>
                </c:pt>
                <c:pt idx="5363">
                  <c:v>3.4375900000000001E-12</c:v>
                </c:pt>
                <c:pt idx="5364">
                  <c:v>5.14052E-12</c:v>
                </c:pt>
                <c:pt idx="5365">
                  <c:v>5.14052E-12</c:v>
                </c:pt>
                <c:pt idx="5366">
                  <c:v>3.1158300000000001E-12</c:v>
                </c:pt>
                <c:pt idx="5367">
                  <c:v>3.1158300000000001E-12</c:v>
                </c:pt>
                <c:pt idx="5368">
                  <c:v>4.0907800000000001E-12</c:v>
                </c:pt>
                <c:pt idx="5369">
                  <c:v>4.0907800000000001E-12</c:v>
                </c:pt>
                <c:pt idx="5370">
                  <c:v>2.5939799999999998E-12</c:v>
                </c:pt>
                <c:pt idx="5371">
                  <c:v>2.5939799999999998E-12</c:v>
                </c:pt>
                <c:pt idx="5372">
                  <c:v>2.59868E-12</c:v>
                </c:pt>
                <c:pt idx="5373">
                  <c:v>2.59868E-12</c:v>
                </c:pt>
                <c:pt idx="5374">
                  <c:v>2.7672600000000001E-12</c:v>
                </c:pt>
                <c:pt idx="5375">
                  <c:v>2.7672600000000001E-12</c:v>
                </c:pt>
                <c:pt idx="5376">
                  <c:v>2.9556899999999999E-12</c:v>
                </c:pt>
                <c:pt idx="5377">
                  <c:v>2.9556899999999999E-12</c:v>
                </c:pt>
                <c:pt idx="5378">
                  <c:v>4.3095300000000001E-12</c:v>
                </c:pt>
                <c:pt idx="5379">
                  <c:v>4.3095300000000001E-12</c:v>
                </c:pt>
                <c:pt idx="5380">
                  <c:v>4.0570100000000003E-12</c:v>
                </c:pt>
                <c:pt idx="5381">
                  <c:v>4.0570100000000003E-12</c:v>
                </c:pt>
                <c:pt idx="5382">
                  <c:v>3.3808999999999999E-12</c:v>
                </c:pt>
                <c:pt idx="5383">
                  <c:v>3.3808999999999999E-12</c:v>
                </c:pt>
                <c:pt idx="5384">
                  <c:v>2.6812299999999999E-12</c:v>
                </c:pt>
                <c:pt idx="5385">
                  <c:v>2.6812299999999999E-12</c:v>
                </c:pt>
                <c:pt idx="5386">
                  <c:v>2.7160300000000001E-12</c:v>
                </c:pt>
                <c:pt idx="5387">
                  <c:v>2.7160300000000001E-12</c:v>
                </c:pt>
                <c:pt idx="5388">
                  <c:v>3.0031800000000001E-12</c:v>
                </c:pt>
                <c:pt idx="5389">
                  <c:v>3.0031800000000001E-12</c:v>
                </c:pt>
                <c:pt idx="5390">
                  <c:v>3.0845199999999999E-12</c:v>
                </c:pt>
                <c:pt idx="5391">
                  <c:v>3.0845199999999999E-12</c:v>
                </c:pt>
                <c:pt idx="5392">
                  <c:v>4.42163E-12</c:v>
                </c:pt>
                <c:pt idx="5393">
                  <c:v>4.42163E-12</c:v>
                </c:pt>
                <c:pt idx="5394">
                  <c:v>2.9627200000000001E-12</c:v>
                </c:pt>
                <c:pt idx="5395">
                  <c:v>2.9627200000000001E-12</c:v>
                </c:pt>
                <c:pt idx="5396">
                  <c:v>2.44245E-12</c:v>
                </c:pt>
                <c:pt idx="5397">
                  <c:v>2.44245E-12</c:v>
                </c:pt>
                <c:pt idx="5398">
                  <c:v>3.8979399999999998E-12</c:v>
                </c:pt>
                <c:pt idx="5399">
                  <c:v>3.8979399999999998E-12</c:v>
                </c:pt>
                <c:pt idx="5400">
                  <c:v>2.93945E-12</c:v>
                </c:pt>
                <c:pt idx="5401">
                  <c:v>2.93945E-12</c:v>
                </c:pt>
                <c:pt idx="5402">
                  <c:v>4.4240400000000002E-12</c:v>
                </c:pt>
                <c:pt idx="5403">
                  <c:v>4.4240400000000002E-12</c:v>
                </c:pt>
                <c:pt idx="5404">
                  <c:v>2.3231499999999999E-12</c:v>
                </c:pt>
                <c:pt idx="5405">
                  <c:v>2.3231499999999999E-12</c:v>
                </c:pt>
                <c:pt idx="5406">
                  <c:v>3.7942999999999997E-12</c:v>
                </c:pt>
                <c:pt idx="5407">
                  <c:v>3.7942999999999997E-12</c:v>
                </c:pt>
                <c:pt idx="5408">
                  <c:v>4.8427599999999999E-12</c:v>
                </c:pt>
                <c:pt idx="5409">
                  <c:v>4.8427599999999999E-12</c:v>
                </c:pt>
                <c:pt idx="5410">
                  <c:v>6.96812E-12</c:v>
                </c:pt>
                <c:pt idx="5411">
                  <c:v>6.96812E-12</c:v>
                </c:pt>
                <c:pt idx="5412">
                  <c:v>2.8554700000000002E-12</c:v>
                </c:pt>
                <c:pt idx="5413">
                  <c:v>2.8554700000000002E-12</c:v>
                </c:pt>
                <c:pt idx="5414">
                  <c:v>4.1392800000000001E-12</c:v>
                </c:pt>
                <c:pt idx="5415">
                  <c:v>4.1392800000000001E-12</c:v>
                </c:pt>
                <c:pt idx="5416">
                  <c:v>4.8081800000000002E-12</c:v>
                </c:pt>
                <c:pt idx="5417">
                  <c:v>4.8081800000000002E-12</c:v>
                </c:pt>
                <c:pt idx="5418">
                  <c:v>3.5085399999999999E-12</c:v>
                </c:pt>
                <c:pt idx="5419">
                  <c:v>3.5085399999999999E-12</c:v>
                </c:pt>
                <c:pt idx="5420">
                  <c:v>5.1792099999999997E-12</c:v>
                </c:pt>
                <c:pt idx="5421">
                  <c:v>5.1792099999999997E-12</c:v>
                </c:pt>
                <c:pt idx="5422">
                  <c:v>3.11309E-12</c:v>
                </c:pt>
                <c:pt idx="5423">
                  <c:v>3.11309E-12</c:v>
                </c:pt>
                <c:pt idx="5424">
                  <c:v>2.3851599999999999E-12</c:v>
                </c:pt>
                <c:pt idx="5425">
                  <c:v>2.3851599999999999E-12</c:v>
                </c:pt>
                <c:pt idx="5426">
                  <c:v>3.3431399999999998E-12</c:v>
                </c:pt>
                <c:pt idx="5427">
                  <c:v>3.3431399999999998E-12</c:v>
                </c:pt>
                <c:pt idx="5428">
                  <c:v>3.84638E-12</c:v>
                </c:pt>
                <c:pt idx="5429">
                  <c:v>3.84638E-12</c:v>
                </c:pt>
                <c:pt idx="5430">
                  <c:v>9.2987999999999999E-12</c:v>
                </c:pt>
                <c:pt idx="5431">
                  <c:v>9.2987999999999999E-12</c:v>
                </c:pt>
                <c:pt idx="5432">
                  <c:v>4.9718600000000002E-12</c:v>
                </c:pt>
                <c:pt idx="5433">
                  <c:v>4.9718600000000002E-12</c:v>
                </c:pt>
                <c:pt idx="5434">
                  <c:v>3.0254599999999999E-12</c:v>
                </c:pt>
                <c:pt idx="5435">
                  <c:v>3.0254599999999999E-12</c:v>
                </c:pt>
                <c:pt idx="5436">
                  <c:v>3.5628799999999999E-12</c:v>
                </c:pt>
                <c:pt idx="5437">
                  <c:v>3.5628799999999999E-12</c:v>
                </c:pt>
                <c:pt idx="5438">
                  <c:v>2.9457999999999998E-12</c:v>
                </c:pt>
                <c:pt idx="5439">
                  <c:v>2.9457999999999998E-12</c:v>
                </c:pt>
                <c:pt idx="5440">
                  <c:v>2.4305799999999999E-12</c:v>
                </c:pt>
                <c:pt idx="5441">
                  <c:v>2.4305799999999999E-12</c:v>
                </c:pt>
                <c:pt idx="5442">
                  <c:v>4.2175300000000001E-12</c:v>
                </c:pt>
                <c:pt idx="5443">
                  <c:v>4.2175300000000001E-12</c:v>
                </c:pt>
                <c:pt idx="5444">
                  <c:v>3.2693600000000001E-12</c:v>
                </c:pt>
                <c:pt idx="5445">
                  <c:v>3.2693600000000001E-12</c:v>
                </c:pt>
                <c:pt idx="5446">
                  <c:v>4.9081999999999996E-12</c:v>
                </c:pt>
                <c:pt idx="5447">
                  <c:v>4.9081999999999996E-12</c:v>
                </c:pt>
                <c:pt idx="5448">
                  <c:v>5.3297500000000004E-12</c:v>
                </c:pt>
                <c:pt idx="5449">
                  <c:v>5.3297500000000004E-12</c:v>
                </c:pt>
                <c:pt idx="5450">
                  <c:v>3.41504E-12</c:v>
                </c:pt>
                <c:pt idx="5451">
                  <c:v>3.41504E-12</c:v>
                </c:pt>
                <c:pt idx="5452">
                  <c:v>2.71739E-12</c:v>
                </c:pt>
                <c:pt idx="5453">
                  <c:v>2.71739E-12</c:v>
                </c:pt>
                <c:pt idx="5454">
                  <c:v>4.5589699999999999E-12</c:v>
                </c:pt>
                <c:pt idx="5455">
                  <c:v>4.5589699999999999E-12</c:v>
                </c:pt>
                <c:pt idx="5456">
                  <c:v>3.4763899999999999E-12</c:v>
                </c:pt>
                <c:pt idx="5457">
                  <c:v>3.4763899999999999E-12</c:v>
                </c:pt>
                <c:pt idx="5458">
                  <c:v>2.3999599999999998E-12</c:v>
                </c:pt>
                <c:pt idx="5459">
                  <c:v>2.3999599999999998E-12</c:v>
                </c:pt>
                <c:pt idx="5460">
                  <c:v>2.4570700000000002E-12</c:v>
                </c:pt>
                <c:pt idx="5461">
                  <c:v>2.4570700000000002E-12</c:v>
                </c:pt>
                <c:pt idx="5462">
                  <c:v>2.9405300000000002E-12</c:v>
                </c:pt>
                <c:pt idx="5463">
                  <c:v>2.9405300000000002E-12</c:v>
                </c:pt>
                <c:pt idx="5464">
                  <c:v>3.8999500000000002E-12</c:v>
                </c:pt>
                <c:pt idx="5465">
                  <c:v>3.8999500000000002E-12</c:v>
                </c:pt>
                <c:pt idx="5466">
                  <c:v>4.4012199999999997E-12</c:v>
                </c:pt>
                <c:pt idx="5467">
                  <c:v>4.4012199999999997E-12</c:v>
                </c:pt>
                <c:pt idx="5468">
                  <c:v>2.4157600000000002E-12</c:v>
                </c:pt>
                <c:pt idx="5469">
                  <c:v>2.4157600000000002E-12</c:v>
                </c:pt>
                <c:pt idx="5470">
                  <c:v>3.6725800000000001E-12</c:v>
                </c:pt>
                <c:pt idx="5471">
                  <c:v>3.6725800000000001E-12</c:v>
                </c:pt>
                <c:pt idx="5472">
                  <c:v>3.2953699999999999E-12</c:v>
                </c:pt>
                <c:pt idx="5473">
                  <c:v>3.2953699999999999E-12</c:v>
                </c:pt>
                <c:pt idx="5474">
                  <c:v>4.0877999999999996E-12</c:v>
                </c:pt>
                <c:pt idx="5475">
                  <c:v>4.0877999999999996E-12</c:v>
                </c:pt>
                <c:pt idx="5476">
                  <c:v>2.9459000000000002E-12</c:v>
                </c:pt>
                <c:pt idx="5477">
                  <c:v>2.9459000000000002E-12</c:v>
                </c:pt>
                <c:pt idx="5478">
                  <c:v>2.5005099999999998E-12</c:v>
                </c:pt>
                <c:pt idx="5479">
                  <c:v>2.5005099999999998E-12</c:v>
                </c:pt>
                <c:pt idx="5480">
                  <c:v>3.3781200000000002E-12</c:v>
                </c:pt>
                <c:pt idx="5481">
                  <c:v>3.3781200000000002E-12</c:v>
                </c:pt>
                <c:pt idx="5482">
                  <c:v>6.5521599999999998E-12</c:v>
                </c:pt>
                <c:pt idx="5483">
                  <c:v>6.5521599999999998E-12</c:v>
                </c:pt>
                <c:pt idx="5484">
                  <c:v>2.21095E-12</c:v>
                </c:pt>
                <c:pt idx="5485">
                  <c:v>2.21095E-12</c:v>
                </c:pt>
                <c:pt idx="5486">
                  <c:v>5.1637699999999999E-12</c:v>
                </c:pt>
                <c:pt idx="5487">
                  <c:v>5.1637699999999999E-12</c:v>
                </c:pt>
                <c:pt idx="5488">
                  <c:v>3.2754800000000001E-12</c:v>
                </c:pt>
                <c:pt idx="5489">
                  <c:v>3.2754800000000001E-12</c:v>
                </c:pt>
                <c:pt idx="5490">
                  <c:v>2.8253899999999999E-12</c:v>
                </c:pt>
                <c:pt idx="5491">
                  <c:v>2.8253899999999999E-12</c:v>
                </c:pt>
                <c:pt idx="5492">
                  <c:v>2.59006E-12</c:v>
                </c:pt>
                <c:pt idx="5493">
                  <c:v>2.59006E-12</c:v>
                </c:pt>
                <c:pt idx="5494">
                  <c:v>3.0118700000000002E-12</c:v>
                </c:pt>
                <c:pt idx="5495">
                  <c:v>3.0118700000000002E-12</c:v>
                </c:pt>
                <c:pt idx="5496">
                  <c:v>3.9062199999999999E-12</c:v>
                </c:pt>
                <c:pt idx="5497">
                  <c:v>3.9062199999999999E-12</c:v>
                </c:pt>
                <c:pt idx="5498">
                  <c:v>4.2732599999999999E-12</c:v>
                </c:pt>
                <c:pt idx="5499">
                  <c:v>4.2732599999999999E-12</c:v>
                </c:pt>
                <c:pt idx="5500">
                  <c:v>3.58526E-12</c:v>
                </c:pt>
                <c:pt idx="5501">
                  <c:v>3.58526E-12</c:v>
                </c:pt>
                <c:pt idx="5502">
                  <c:v>2.6246999999999999E-12</c:v>
                </c:pt>
                <c:pt idx="5503">
                  <c:v>2.6246999999999999E-12</c:v>
                </c:pt>
                <c:pt idx="5504">
                  <c:v>3.5401200000000001E-12</c:v>
                </c:pt>
                <c:pt idx="5505">
                  <c:v>3.5401200000000001E-12</c:v>
                </c:pt>
                <c:pt idx="5506">
                  <c:v>2.5642200000000002E-12</c:v>
                </c:pt>
                <c:pt idx="5507">
                  <c:v>2.5642200000000002E-12</c:v>
                </c:pt>
                <c:pt idx="5508">
                  <c:v>2.6473699999999999E-12</c:v>
                </c:pt>
                <c:pt idx="5509">
                  <c:v>2.6473699999999999E-12</c:v>
                </c:pt>
                <c:pt idx="5510">
                  <c:v>3.4675900000000002E-12</c:v>
                </c:pt>
                <c:pt idx="5511">
                  <c:v>3.4675900000000002E-12</c:v>
                </c:pt>
                <c:pt idx="5512">
                  <c:v>2.1761E-12</c:v>
                </c:pt>
                <c:pt idx="5513">
                  <c:v>2.1761E-12</c:v>
                </c:pt>
                <c:pt idx="5514">
                  <c:v>5.7382499999999997E-12</c:v>
                </c:pt>
                <c:pt idx="5515">
                  <c:v>5.7382499999999997E-12</c:v>
                </c:pt>
                <c:pt idx="5516">
                  <c:v>3.0444399999999999E-12</c:v>
                </c:pt>
                <c:pt idx="5517">
                  <c:v>3.0444399999999999E-12</c:v>
                </c:pt>
                <c:pt idx="5518">
                  <c:v>3.0316799999999999E-12</c:v>
                </c:pt>
                <c:pt idx="5519">
                  <c:v>3.0316799999999999E-12</c:v>
                </c:pt>
                <c:pt idx="5520">
                  <c:v>2.2214300000000002E-12</c:v>
                </c:pt>
                <c:pt idx="5521">
                  <c:v>2.2214300000000002E-12</c:v>
                </c:pt>
                <c:pt idx="5522">
                  <c:v>2.6200099999999999E-12</c:v>
                </c:pt>
                <c:pt idx="5523">
                  <c:v>2.6200099999999999E-12</c:v>
                </c:pt>
                <c:pt idx="5524">
                  <c:v>7.2064500000000003E-12</c:v>
                </c:pt>
                <c:pt idx="5525">
                  <c:v>7.2064500000000003E-12</c:v>
                </c:pt>
                <c:pt idx="5526">
                  <c:v>3.09705E-12</c:v>
                </c:pt>
                <c:pt idx="5527">
                  <c:v>3.09705E-12</c:v>
                </c:pt>
                <c:pt idx="5528">
                  <c:v>3.4037400000000002E-12</c:v>
                </c:pt>
                <c:pt idx="5529">
                  <c:v>3.4037400000000002E-12</c:v>
                </c:pt>
                <c:pt idx="5530">
                  <c:v>4.1895299999999998E-12</c:v>
                </c:pt>
                <c:pt idx="5531">
                  <c:v>4.1895299999999998E-12</c:v>
                </c:pt>
                <c:pt idx="5532">
                  <c:v>4.4352299999999999E-12</c:v>
                </c:pt>
                <c:pt idx="5533">
                  <c:v>4.4352299999999999E-12</c:v>
                </c:pt>
                <c:pt idx="5534">
                  <c:v>4.0771999999999996E-12</c:v>
                </c:pt>
                <c:pt idx="5535">
                  <c:v>4.0771999999999996E-12</c:v>
                </c:pt>
                <c:pt idx="5536">
                  <c:v>2.2714399999999999E-12</c:v>
                </c:pt>
                <c:pt idx="5537">
                  <c:v>2.2714399999999999E-12</c:v>
                </c:pt>
                <c:pt idx="5538">
                  <c:v>3.4743300000000002E-12</c:v>
                </c:pt>
                <c:pt idx="5539">
                  <c:v>3.4743300000000002E-12</c:v>
                </c:pt>
                <c:pt idx="5540">
                  <c:v>2.50456E-12</c:v>
                </c:pt>
                <c:pt idx="5541">
                  <c:v>2.50456E-12</c:v>
                </c:pt>
                <c:pt idx="5542">
                  <c:v>3.3800499999999999E-12</c:v>
                </c:pt>
                <c:pt idx="5543">
                  <c:v>3.3800499999999999E-12</c:v>
                </c:pt>
                <c:pt idx="5544">
                  <c:v>2.9655399999999999E-12</c:v>
                </c:pt>
                <c:pt idx="5545">
                  <c:v>2.9655399999999999E-12</c:v>
                </c:pt>
                <c:pt idx="5546">
                  <c:v>3.3483399999999998E-12</c:v>
                </c:pt>
                <c:pt idx="5547">
                  <c:v>3.3483399999999998E-12</c:v>
                </c:pt>
                <c:pt idx="5548">
                  <c:v>3.7380199999999999E-12</c:v>
                </c:pt>
                <c:pt idx="5549">
                  <c:v>3.7380199999999999E-12</c:v>
                </c:pt>
                <c:pt idx="5550">
                  <c:v>2.2869999999999998E-12</c:v>
                </c:pt>
                <c:pt idx="5551">
                  <c:v>2.2869999999999998E-12</c:v>
                </c:pt>
                <c:pt idx="5552">
                  <c:v>3.1314799999999999E-12</c:v>
                </c:pt>
                <c:pt idx="5553">
                  <c:v>3.1314799999999999E-12</c:v>
                </c:pt>
                <c:pt idx="5554">
                  <c:v>3.21559E-12</c:v>
                </c:pt>
                <c:pt idx="5555">
                  <c:v>3.21559E-12</c:v>
                </c:pt>
                <c:pt idx="5556">
                  <c:v>2.4146900000000001E-12</c:v>
                </c:pt>
                <c:pt idx="5557">
                  <c:v>2.4146900000000001E-12</c:v>
                </c:pt>
                <c:pt idx="5558">
                  <c:v>7.2019300000000002E-12</c:v>
                </c:pt>
                <c:pt idx="5559">
                  <c:v>7.2019300000000002E-12</c:v>
                </c:pt>
                <c:pt idx="5560">
                  <c:v>2.96456E-12</c:v>
                </c:pt>
                <c:pt idx="5561">
                  <c:v>2.96456E-12</c:v>
                </c:pt>
                <c:pt idx="5562">
                  <c:v>2.6821100000000002E-12</c:v>
                </c:pt>
                <c:pt idx="5563">
                  <c:v>2.6821100000000002E-12</c:v>
                </c:pt>
                <c:pt idx="5564">
                  <c:v>3.27814E-12</c:v>
                </c:pt>
                <c:pt idx="5565">
                  <c:v>3.27814E-12</c:v>
                </c:pt>
                <c:pt idx="5566">
                  <c:v>3.3669099999999998E-12</c:v>
                </c:pt>
                <c:pt idx="5567">
                  <c:v>3.3669099999999998E-12</c:v>
                </c:pt>
                <c:pt idx="5568">
                  <c:v>2.4939000000000001E-12</c:v>
                </c:pt>
                <c:pt idx="5569">
                  <c:v>2.4939000000000001E-12</c:v>
                </c:pt>
                <c:pt idx="5570">
                  <c:v>3.52339E-12</c:v>
                </c:pt>
                <c:pt idx="5571">
                  <c:v>3.52339E-12</c:v>
                </c:pt>
                <c:pt idx="5572">
                  <c:v>2.4510500000000001E-12</c:v>
                </c:pt>
                <c:pt idx="5573">
                  <c:v>2.4510500000000001E-12</c:v>
                </c:pt>
                <c:pt idx="5574">
                  <c:v>2.5384300000000001E-12</c:v>
                </c:pt>
                <c:pt idx="5575">
                  <c:v>2.5384300000000001E-12</c:v>
                </c:pt>
                <c:pt idx="5576">
                  <c:v>3.1544999999999999E-12</c:v>
                </c:pt>
                <c:pt idx="5577">
                  <c:v>3.1544999999999999E-12</c:v>
                </c:pt>
                <c:pt idx="5578">
                  <c:v>2.65077E-12</c:v>
                </c:pt>
                <c:pt idx="5579">
                  <c:v>2.65077E-12</c:v>
                </c:pt>
                <c:pt idx="5580">
                  <c:v>2.4971500000000001E-12</c:v>
                </c:pt>
                <c:pt idx="5581">
                  <c:v>2.4971500000000001E-12</c:v>
                </c:pt>
                <c:pt idx="5582">
                  <c:v>2.9676800000000001E-12</c:v>
                </c:pt>
                <c:pt idx="5583">
                  <c:v>2.9676800000000001E-12</c:v>
                </c:pt>
                <c:pt idx="5584">
                  <c:v>2.4361099999999998E-12</c:v>
                </c:pt>
                <c:pt idx="5585">
                  <c:v>2.4361099999999998E-12</c:v>
                </c:pt>
                <c:pt idx="5586">
                  <c:v>4.0534699999999997E-12</c:v>
                </c:pt>
                <c:pt idx="5587">
                  <c:v>4.0534699999999997E-12</c:v>
                </c:pt>
                <c:pt idx="5588">
                  <c:v>2.5387499999999999E-12</c:v>
                </c:pt>
                <c:pt idx="5589">
                  <c:v>2.5387499999999999E-12</c:v>
                </c:pt>
                <c:pt idx="5590">
                  <c:v>2.6912499999999999E-12</c:v>
                </c:pt>
                <c:pt idx="5591">
                  <c:v>2.6912499999999999E-12</c:v>
                </c:pt>
                <c:pt idx="5592">
                  <c:v>2.5242700000000001E-12</c:v>
                </c:pt>
                <c:pt idx="5593">
                  <c:v>2.5242700000000001E-12</c:v>
                </c:pt>
                <c:pt idx="5594">
                  <c:v>2.47529E-12</c:v>
                </c:pt>
                <c:pt idx="5595">
                  <c:v>2.47529E-12</c:v>
                </c:pt>
                <c:pt idx="5596">
                  <c:v>2.42604E-12</c:v>
                </c:pt>
                <c:pt idx="5597">
                  <c:v>2.42604E-12</c:v>
                </c:pt>
                <c:pt idx="5598">
                  <c:v>2.4274999999999999E-12</c:v>
                </c:pt>
                <c:pt idx="5599">
                  <c:v>2.4274999999999999E-12</c:v>
                </c:pt>
                <c:pt idx="5600">
                  <c:v>2.7305000000000001E-12</c:v>
                </c:pt>
                <c:pt idx="5601">
                  <c:v>2.7305000000000001E-12</c:v>
                </c:pt>
                <c:pt idx="5602">
                  <c:v>3.5660599999999999E-12</c:v>
                </c:pt>
                <c:pt idx="5603">
                  <c:v>3.5660599999999999E-12</c:v>
                </c:pt>
                <c:pt idx="5604">
                  <c:v>2.5734200000000002E-12</c:v>
                </c:pt>
                <c:pt idx="5605">
                  <c:v>2.5734200000000002E-12</c:v>
                </c:pt>
                <c:pt idx="5606">
                  <c:v>4.2694299999999999E-12</c:v>
                </c:pt>
                <c:pt idx="5607">
                  <c:v>4.2694299999999999E-12</c:v>
                </c:pt>
                <c:pt idx="5608">
                  <c:v>4.4446200000000001E-12</c:v>
                </c:pt>
                <c:pt idx="5609">
                  <c:v>4.4446200000000001E-12</c:v>
                </c:pt>
                <c:pt idx="5610">
                  <c:v>2.5830900000000001E-12</c:v>
                </c:pt>
                <c:pt idx="5611">
                  <c:v>2.5830900000000001E-12</c:v>
                </c:pt>
                <c:pt idx="5612">
                  <c:v>2.81893E-12</c:v>
                </c:pt>
                <c:pt idx="5613">
                  <c:v>2.81893E-12</c:v>
                </c:pt>
                <c:pt idx="5614">
                  <c:v>2.5414000000000001E-12</c:v>
                </c:pt>
                <c:pt idx="5615">
                  <c:v>2.5414000000000001E-12</c:v>
                </c:pt>
                <c:pt idx="5616">
                  <c:v>2.8426599999999999E-12</c:v>
                </c:pt>
                <c:pt idx="5617">
                  <c:v>2.8426599999999999E-12</c:v>
                </c:pt>
                <c:pt idx="5618">
                  <c:v>2.7184399999999999E-12</c:v>
                </c:pt>
                <c:pt idx="5619">
                  <c:v>2.7184399999999999E-12</c:v>
                </c:pt>
                <c:pt idx="5620">
                  <c:v>3.5366099999999998E-12</c:v>
                </c:pt>
                <c:pt idx="5621">
                  <c:v>3.5366099999999998E-12</c:v>
                </c:pt>
                <c:pt idx="5622">
                  <c:v>4.3720000000000004E-12</c:v>
                </c:pt>
                <c:pt idx="5623">
                  <c:v>4.3720000000000004E-12</c:v>
                </c:pt>
                <c:pt idx="5624">
                  <c:v>5.9153800000000002E-12</c:v>
                </c:pt>
                <c:pt idx="5625">
                  <c:v>5.9153800000000002E-12</c:v>
                </c:pt>
                <c:pt idx="5626">
                  <c:v>4.7572300000000003E-12</c:v>
                </c:pt>
                <c:pt idx="5627">
                  <c:v>4.7572300000000003E-12</c:v>
                </c:pt>
                <c:pt idx="5628">
                  <c:v>4.8826899999999997E-12</c:v>
                </c:pt>
                <c:pt idx="5629">
                  <c:v>4.8826899999999997E-12</c:v>
                </c:pt>
                <c:pt idx="5630">
                  <c:v>3.0082400000000001E-12</c:v>
                </c:pt>
                <c:pt idx="5631">
                  <c:v>3.0082400000000001E-12</c:v>
                </c:pt>
                <c:pt idx="5632">
                  <c:v>3.491E-12</c:v>
                </c:pt>
                <c:pt idx="5633">
                  <c:v>3.491E-12</c:v>
                </c:pt>
                <c:pt idx="5634">
                  <c:v>4.8772899999999997E-12</c:v>
                </c:pt>
                <c:pt idx="5635">
                  <c:v>4.8772899999999997E-12</c:v>
                </c:pt>
                <c:pt idx="5636">
                  <c:v>3.2195099999999999E-12</c:v>
                </c:pt>
                <c:pt idx="5637">
                  <c:v>3.2195099999999999E-12</c:v>
                </c:pt>
                <c:pt idx="5638">
                  <c:v>2.40203E-12</c:v>
                </c:pt>
                <c:pt idx="5639">
                  <c:v>2.40203E-12</c:v>
                </c:pt>
                <c:pt idx="5640">
                  <c:v>2.5772500000000002E-12</c:v>
                </c:pt>
                <c:pt idx="5641">
                  <c:v>2.5772500000000002E-12</c:v>
                </c:pt>
                <c:pt idx="5642">
                  <c:v>3.10587E-12</c:v>
                </c:pt>
                <c:pt idx="5643">
                  <c:v>3.10587E-12</c:v>
                </c:pt>
                <c:pt idx="5644">
                  <c:v>7.0820599999999998E-12</c:v>
                </c:pt>
                <c:pt idx="5645">
                  <c:v>7.0820599999999998E-12</c:v>
                </c:pt>
                <c:pt idx="5646">
                  <c:v>2.53288E-12</c:v>
                </c:pt>
                <c:pt idx="5647">
                  <c:v>2.53288E-12</c:v>
                </c:pt>
                <c:pt idx="5648">
                  <c:v>3.7940700000000002E-12</c:v>
                </c:pt>
                <c:pt idx="5649">
                  <c:v>3.7940700000000002E-12</c:v>
                </c:pt>
                <c:pt idx="5650">
                  <c:v>2.5671699999999999E-12</c:v>
                </c:pt>
                <c:pt idx="5651">
                  <c:v>2.5671699999999999E-12</c:v>
                </c:pt>
                <c:pt idx="5652">
                  <c:v>3.6577699999999997E-12</c:v>
                </c:pt>
                <c:pt idx="5653">
                  <c:v>3.6577699999999997E-12</c:v>
                </c:pt>
                <c:pt idx="5654">
                  <c:v>2.70925E-12</c:v>
                </c:pt>
                <c:pt idx="5655">
                  <c:v>2.70925E-12</c:v>
                </c:pt>
                <c:pt idx="5656">
                  <c:v>3.3000799999999998E-12</c:v>
                </c:pt>
                <c:pt idx="5657">
                  <c:v>3.3000799999999998E-12</c:v>
                </c:pt>
                <c:pt idx="5658">
                  <c:v>3.6446900000000003E-12</c:v>
                </c:pt>
                <c:pt idx="5659">
                  <c:v>3.6446900000000003E-12</c:v>
                </c:pt>
                <c:pt idx="5660">
                  <c:v>3.3042E-12</c:v>
                </c:pt>
                <c:pt idx="5661">
                  <c:v>3.3042E-12</c:v>
                </c:pt>
                <c:pt idx="5662">
                  <c:v>2.4979400000000002E-12</c:v>
                </c:pt>
                <c:pt idx="5663">
                  <c:v>2.4979400000000002E-12</c:v>
                </c:pt>
                <c:pt idx="5664">
                  <c:v>2.34054E-12</c:v>
                </c:pt>
                <c:pt idx="5665">
                  <c:v>2.34054E-12</c:v>
                </c:pt>
                <c:pt idx="5666">
                  <c:v>3.8575099999999998E-12</c:v>
                </c:pt>
                <c:pt idx="5667">
                  <c:v>3.8575099999999998E-12</c:v>
                </c:pt>
                <c:pt idx="5668">
                  <c:v>3.9179500000000003E-12</c:v>
                </c:pt>
                <c:pt idx="5669">
                  <c:v>3.9179500000000003E-12</c:v>
                </c:pt>
                <c:pt idx="5670">
                  <c:v>4.4989400000000002E-12</c:v>
                </c:pt>
                <c:pt idx="5671">
                  <c:v>4.4989400000000002E-12</c:v>
                </c:pt>
                <c:pt idx="5672">
                  <c:v>3.69234E-12</c:v>
                </c:pt>
                <c:pt idx="5673">
                  <c:v>3.69234E-12</c:v>
                </c:pt>
                <c:pt idx="5674">
                  <c:v>1.10021E-11</c:v>
                </c:pt>
                <c:pt idx="5675">
                  <c:v>1.10021E-11</c:v>
                </c:pt>
                <c:pt idx="5676">
                  <c:v>4.2440000000000001E-12</c:v>
                </c:pt>
                <c:pt idx="5677">
                  <c:v>4.2440000000000001E-12</c:v>
                </c:pt>
                <c:pt idx="5678">
                  <c:v>2.6158699999999998E-12</c:v>
                </c:pt>
                <c:pt idx="5679">
                  <c:v>2.6158699999999998E-12</c:v>
                </c:pt>
                <c:pt idx="5680">
                  <c:v>2.5404599999999999E-12</c:v>
                </c:pt>
                <c:pt idx="5681">
                  <c:v>2.5404599999999999E-12</c:v>
                </c:pt>
                <c:pt idx="5682">
                  <c:v>2.3561E-12</c:v>
                </c:pt>
                <c:pt idx="5683">
                  <c:v>2.3561E-12</c:v>
                </c:pt>
                <c:pt idx="5684">
                  <c:v>2.7011999999999998E-12</c:v>
                </c:pt>
                <c:pt idx="5685">
                  <c:v>2.7011999999999998E-12</c:v>
                </c:pt>
                <c:pt idx="5686">
                  <c:v>2.6203199999999999E-12</c:v>
                </c:pt>
                <c:pt idx="5687">
                  <c:v>2.6203199999999999E-12</c:v>
                </c:pt>
                <c:pt idx="5688">
                  <c:v>2.9948000000000001E-12</c:v>
                </c:pt>
                <c:pt idx="5689">
                  <c:v>2.9948000000000001E-12</c:v>
                </c:pt>
                <c:pt idx="5690">
                  <c:v>2.70279E-12</c:v>
                </c:pt>
                <c:pt idx="5691">
                  <c:v>2.70279E-12</c:v>
                </c:pt>
                <c:pt idx="5692">
                  <c:v>4.1974599999999998E-12</c:v>
                </c:pt>
                <c:pt idx="5693">
                  <c:v>4.1974599999999998E-12</c:v>
                </c:pt>
                <c:pt idx="5694">
                  <c:v>2.8986099999999999E-12</c:v>
                </c:pt>
                <c:pt idx="5695">
                  <c:v>2.8986099999999999E-12</c:v>
                </c:pt>
                <c:pt idx="5696">
                  <c:v>2.8347899999999999E-12</c:v>
                </c:pt>
                <c:pt idx="5697">
                  <c:v>2.8347899999999999E-12</c:v>
                </c:pt>
                <c:pt idx="5698">
                  <c:v>3.2291800000000002E-12</c:v>
                </c:pt>
                <c:pt idx="5699">
                  <c:v>3.2291800000000002E-12</c:v>
                </c:pt>
                <c:pt idx="5700">
                  <c:v>2.7012399999999999E-12</c:v>
                </c:pt>
                <c:pt idx="5701">
                  <c:v>2.7012399999999999E-12</c:v>
                </c:pt>
                <c:pt idx="5702">
                  <c:v>3.4887999999999998E-12</c:v>
                </c:pt>
                <c:pt idx="5703">
                  <c:v>3.4887999999999998E-12</c:v>
                </c:pt>
                <c:pt idx="5704">
                  <c:v>2.6212600000000001E-12</c:v>
                </c:pt>
                <c:pt idx="5705">
                  <c:v>2.6212600000000001E-12</c:v>
                </c:pt>
                <c:pt idx="5706">
                  <c:v>2.6141200000000002E-12</c:v>
                </c:pt>
                <c:pt idx="5707">
                  <c:v>2.6141200000000002E-12</c:v>
                </c:pt>
                <c:pt idx="5708">
                  <c:v>2.81558E-12</c:v>
                </c:pt>
                <c:pt idx="5709">
                  <c:v>2.81558E-12</c:v>
                </c:pt>
                <c:pt idx="5710">
                  <c:v>2.5952700000000001E-12</c:v>
                </c:pt>
                <c:pt idx="5711">
                  <c:v>2.5952700000000001E-12</c:v>
                </c:pt>
                <c:pt idx="5712">
                  <c:v>4.6421100000000003E-12</c:v>
                </c:pt>
                <c:pt idx="5713">
                  <c:v>4.6421100000000003E-12</c:v>
                </c:pt>
                <c:pt idx="5714">
                  <c:v>2.6982299999999999E-12</c:v>
                </c:pt>
                <c:pt idx="5715">
                  <c:v>2.6982299999999999E-12</c:v>
                </c:pt>
                <c:pt idx="5716">
                  <c:v>4.0708499999999998E-12</c:v>
                </c:pt>
                <c:pt idx="5717">
                  <c:v>4.0708499999999998E-12</c:v>
                </c:pt>
                <c:pt idx="5718">
                  <c:v>2.6601900000000002E-12</c:v>
                </c:pt>
                <c:pt idx="5719">
                  <c:v>2.6601900000000002E-12</c:v>
                </c:pt>
                <c:pt idx="5720">
                  <c:v>3.2785699999999998E-12</c:v>
                </c:pt>
                <c:pt idx="5721">
                  <c:v>3.2785699999999998E-12</c:v>
                </c:pt>
                <c:pt idx="5722">
                  <c:v>3.0778199999999999E-12</c:v>
                </c:pt>
                <c:pt idx="5723">
                  <c:v>3.0778199999999999E-12</c:v>
                </c:pt>
                <c:pt idx="5724">
                  <c:v>6.7604899999999996E-12</c:v>
                </c:pt>
                <c:pt idx="5725">
                  <c:v>6.7604899999999996E-12</c:v>
                </c:pt>
                <c:pt idx="5726">
                  <c:v>2.4348099999999998E-12</c:v>
                </c:pt>
                <c:pt idx="5727">
                  <c:v>2.4348099999999998E-12</c:v>
                </c:pt>
                <c:pt idx="5728">
                  <c:v>4.1233199999999998E-12</c:v>
                </c:pt>
                <c:pt idx="5729">
                  <c:v>4.1233199999999998E-12</c:v>
                </c:pt>
                <c:pt idx="5730">
                  <c:v>2.30517E-12</c:v>
                </c:pt>
                <c:pt idx="5731">
                  <c:v>2.30517E-12</c:v>
                </c:pt>
                <c:pt idx="5732">
                  <c:v>9.7349599999999994E-11</c:v>
                </c:pt>
                <c:pt idx="5733">
                  <c:v>9.7349599999999994E-11</c:v>
                </c:pt>
                <c:pt idx="5734">
                  <c:v>3.3218699999999999E-12</c:v>
                </c:pt>
                <c:pt idx="5735">
                  <c:v>3.3218699999999999E-12</c:v>
                </c:pt>
                <c:pt idx="5736">
                  <c:v>5.0580500000000002E-12</c:v>
                </c:pt>
                <c:pt idx="5737">
                  <c:v>5.0580500000000002E-12</c:v>
                </c:pt>
                <c:pt idx="5738">
                  <c:v>4.4003299999999997E-12</c:v>
                </c:pt>
                <c:pt idx="5739">
                  <c:v>4.4003299999999997E-12</c:v>
                </c:pt>
                <c:pt idx="5740">
                  <c:v>3.5746399999999998E-12</c:v>
                </c:pt>
                <c:pt idx="5741">
                  <c:v>3.5746399999999998E-12</c:v>
                </c:pt>
                <c:pt idx="5742">
                  <c:v>2.6095399999999998E-12</c:v>
                </c:pt>
                <c:pt idx="5743">
                  <c:v>2.6095399999999998E-12</c:v>
                </c:pt>
                <c:pt idx="5744">
                  <c:v>4.1365500000000002E-12</c:v>
                </c:pt>
                <c:pt idx="5745">
                  <c:v>4.1365500000000002E-12</c:v>
                </c:pt>
                <c:pt idx="5746">
                  <c:v>2.97133E-12</c:v>
                </c:pt>
                <c:pt idx="5747">
                  <c:v>2.97133E-12</c:v>
                </c:pt>
                <c:pt idx="5748">
                  <c:v>2.7161499999999999E-12</c:v>
                </c:pt>
                <c:pt idx="5749">
                  <c:v>2.7161499999999999E-12</c:v>
                </c:pt>
                <c:pt idx="5750">
                  <c:v>3.42144E-12</c:v>
                </c:pt>
                <c:pt idx="5751">
                  <c:v>3.42144E-12</c:v>
                </c:pt>
                <c:pt idx="5752">
                  <c:v>2.6899000000000001E-12</c:v>
                </c:pt>
                <c:pt idx="5753">
                  <c:v>2.6899000000000001E-12</c:v>
                </c:pt>
                <c:pt idx="5754">
                  <c:v>4.9132599999999996E-12</c:v>
                </c:pt>
                <c:pt idx="5755">
                  <c:v>4.9132599999999996E-12</c:v>
                </c:pt>
                <c:pt idx="5756">
                  <c:v>3.24134E-12</c:v>
                </c:pt>
                <c:pt idx="5757">
                  <c:v>3.24134E-12</c:v>
                </c:pt>
                <c:pt idx="5758">
                  <c:v>3.29339E-12</c:v>
                </c:pt>
                <c:pt idx="5759">
                  <c:v>3.29339E-12</c:v>
                </c:pt>
                <c:pt idx="5760">
                  <c:v>3.30307E-12</c:v>
                </c:pt>
                <c:pt idx="5761">
                  <c:v>3.30307E-12</c:v>
                </c:pt>
                <c:pt idx="5762">
                  <c:v>2.3627400000000001E-12</c:v>
                </c:pt>
                <c:pt idx="5763">
                  <c:v>2.3627400000000001E-12</c:v>
                </c:pt>
                <c:pt idx="5764">
                  <c:v>1.7014299999999999E-11</c:v>
                </c:pt>
                <c:pt idx="5765">
                  <c:v>1.7014299999999999E-11</c:v>
                </c:pt>
                <c:pt idx="5766">
                  <c:v>4.0511300000000003E-12</c:v>
                </c:pt>
                <c:pt idx="5767">
                  <c:v>4.0511300000000003E-12</c:v>
                </c:pt>
                <c:pt idx="5768">
                  <c:v>3.8892100000000001E-12</c:v>
                </c:pt>
                <c:pt idx="5769">
                  <c:v>3.8892100000000001E-12</c:v>
                </c:pt>
                <c:pt idx="5770">
                  <c:v>2.6117600000000002E-12</c:v>
                </c:pt>
                <c:pt idx="5771">
                  <c:v>2.6117600000000002E-12</c:v>
                </c:pt>
                <c:pt idx="5772">
                  <c:v>3.5731699999999998E-12</c:v>
                </c:pt>
                <c:pt idx="5773">
                  <c:v>3.5731699999999998E-12</c:v>
                </c:pt>
                <c:pt idx="5774">
                  <c:v>2.6361400000000001E-12</c:v>
                </c:pt>
                <c:pt idx="5775">
                  <c:v>2.6361400000000001E-12</c:v>
                </c:pt>
                <c:pt idx="5776">
                  <c:v>2.51089E-12</c:v>
                </c:pt>
                <c:pt idx="5777">
                  <c:v>2.51089E-12</c:v>
                </c:pt>
                <c:pt idx="5778">
                  <c:v>3.04161E-12</c:v>
                </c:pt>
                <c:pt idx="5779">
                  <c:v>3.04161E-12</c:v>
                </c:pt>
                <c:pt idx="5780">
                  <c:v>4.1280800000000003E-12</c:v>
                </c:pt>
                <c:pt idx="5781">
                  <c:v>4.1280800000000003E-12</c:v>
                </c:pt>
                <c:pt idx="5782">
                  <c:v>2.7590699999999999E-12</c:v>
                </c:pt>
                <c:pt idx="5783">
                  <c:v>2.7590699999999999E-12</c:v>
                </c:pt>
                <c:pt idx="5784">
                  <c:v>3.19965E-12</c:v>
                </c:pt>
                <c:pt idx="5785">
                  <c:v>3.19965E-12</c:v>
                </c:pt>
                <c:pt idx="5786">
                  <c:v>2.3194599999999999E-12</c:v>
                </c:pt>
                <c:pt idx="5787">
                  <c:v>2.3194599999999999E-12</c:v>
                </c:pt>
                <c:pt idx="5788">
                  <c:v>2.98326E-12</c:v>
                </c:pt>
                <c:pt idx="5789">
                  <c:v>2.98326E-12</c:v>
                </c:pt>
                <c:pt idx="5790">
                  <c:v>2.4861100000000002E-12</c:v>
                </c:pt>
                <c:pt idx="5791">
                  <c:v>2.4861100000000002E-12</c:v>
                </c:pt>
                <c:pt idx="5792">
                  <c:v>7.0189500000000001E-12</c:v>
                </c:pt>
                <c:pt idx="5793">
                  <c:v>7.0189500000000001E-12</c:v>
                </c:pt>
                <c:pt idx="5794">
                  <c:v>2.7091900000000001E-12</c:v>
                </c:pt>
                <c:pt idx="5795">
                  <c:v>2.7091900000000001E-12</c:v>
                </c:pt>
                <c:pt idx="5796">
                  <c:v>5.1998599999999996E-12</c:v>
                </c:pt>
                <c:pt idx="5797">
                  <c:v>5.1998599999999996E-12</c:v>
                </c:pt>
                <c:pt idx="5798">
                  <c:v>2.4962399999999999E-12</c:v>
                </c:pt>
                <c:pt idx="5799">
                  <c:v>2.4962399999999999E-12</c:v>
                </c:pt>
                <c:pt idx="5800">
                  <c:v>2.4843600000000001E-12</c:v>
                </c:pt>
                <c:pt idx="5801">
                  <c:v>2.4843600000000001E-12</c:v>
                </c:pt>
                <c:pt idx="5802">
                  <c:v>2.49211E-12</c:v>
                </c:pt>
                <c:pt idx="5803">
                  <c:v>2.49211E-12</c:v>
                </c:pt>
                <c:pt idx="5804">
                  <c:v>2.3795499999999999E-12</c:v>
                </c:pt>
                <c:pt idx="5805">
                  <c:v>2.3795499999999999E-12</c:v>
                </c:pt>
                <c:pt idx="5806">
                  <c:v>2.6440499999999998E-12</c:v>
                </c:pt>
                <c:pt idx="5807">
                  <c:v>2.6440499999999998E-12</c:v>
                </c:pt>
                <c:pt idx="5808">
                  <c:v>2.5598400000000001E-12</c:v>
                </c:pt>
                <c:pt idx="5809">
                  <c:v>2.5598400000000001E-12</c:v>
                </c:pt>
                <c:pt idx="5810">
                  <c:v>2.8606099999999999E-12</c:v>
                </c:pt>
                <c:pt idx="5811">
                  <c:v>2.8606099999999999E-12</c:v>
                </c:pt>
                <c:pt idx="5812">
                  <c:v>3.7558099999999999E-12</c:v>
                </c:pt>
                <c:pt idx="5813">
                  <c:v>3.7558099999999999E-12</c:v>
                </c:pt>
                <c:pt idx="5814">
                  <c:v>5.5196E-12</c:v>
                </c:pt>
                <c:pt idx="5815">
                  <c:v>5.5196E-12</c:v>
                </c:pt>
                <c:pt idx="5816">
                  <c:v>3.1737000000000001E-12</c:v>
                </c:pt>
                <c:pt idx="5817">
                  <c:v>3.1737000000000001E-12</c:v>
                </c:pt>
                <c:pt idx="5818">
                  <c:v>2.6781899999999999E-12</c:v>
                </c:pt>
                <c:pt idx="5819">
                  <c:v>2.6781899999999999E-12</c:v>
                </c:pt>
                <c:pt idx="5820">
                  <c:v>6.2666E-12</c:v>
                </c:pt>
                <c:pt idx="5821">
                  <c:v>6.2666E-12</c:v>
                </c:pt>
                <c:pt idx="5822">
                  <c:v>6.8738499999999998E-12</c:v>
                </c:pt>
                <c:pt idx="5823">
                  <c:v>6.8738499999999998E-12</c:v>
                </c:pt>
                <c:pt idx="5824">
                  <c:v>3.9086799999999999E-12</c:v>
                </c:pt>
                <c:pt idx="5825">
                  <c:v>3.9086799999999999E-12</c:v>
                </c:pt>
                <c:pt idx="5826">
                  <c:v>2.3972200000000002E-12</c:v>
                </c:pt>
                <c:pt idx="5827">
                  <c:v>2.3972200000000002E-12</c:v>
                </c:pt>
                <c:pt idx="5828">
                  <c:v>3.7075199999999999E-12</c:v>
                </c:pt>
                <c:pt idx="5829">
                  <c:v>3.7075199999999999E-12</c:v>
                </c:pt>
                <c:pt idx="5830">
                  <c:v>2.5851800000000001E-12</c:v>
                </c:pt>
                <c:pt idx="5831">
                  <c:v>2.5851800000000001E-12</c:v>
                </c:pt>
                <c:pt idx="5832">
                  <c:v>3.3359599999999999E-12</c:v>
                </c:pt>
                <c:pt idx="5833">
                  <c:v>3.3359599999999999E-12</c:v>
                </c:pt>
                <c:pt idx="5834">
                  <c:v>2.5112100000000002E-12</c:v>
                </c:pt>
                <c:pt idx="5835">
                  <c:v>2.5112100000000002E-12</c:v>
                </c:pt>
                <c:pt idx="5836">
                  <c:v>2.59943E-12</c:v>
                </c:pt>
                <c:pt idx="5837">
                  <c:v>2.59943E-12</c:v>
                </c:pt>
                <c:pt idx="5838">
                  <c:v>4.4243E-12</c:v>
                </c:pt>
                <c:pt idx="5839">
                  <c:v>4.4243E-12</c:v>
                </c:pt>
                <c:pt idx="5840">
                  <c:v>3.23464E-12</c:v>
                </c:pt>
                <c:pt idx="5841">
                  <c:v>3.23464E-12</c:v>
                </c:pt>
                <c:pt idx="5842">
                  <c:v>5.4415899999999996E-12</c:v>
                </c:pt>
                <c:pt idx="5843">
                  <c:v>5.4415899999999996E-12</c:v>
                </c:pt>
                <c:pt idx="5844">
                  <c:v>3.9955700000000001E-12</c:v>
                </c:pt>
                <c:pt idx="5845">
                  <c:v>3.9955700000000001E-12</c:v>
                </c:pt>
                <c:pt idx="5846">
                  <c:v>3.9905100000000001E-12</c:v>
                </c:pt>
                <c:pt idx="5847">
                  <c:v>3.9905100000000001E-12</c:v>
                </c:pt>
                <c:pt idx="5848">
                  <c:v>3.5009399999999998E-12</c:v>
                </c:pt>
                <c:pt idx="5849">
                  <c:v>3.5009399999999998E-12</c:v>
                </c:pt>
                <c:pt idx="5850">
                  <c:v>2.8284500000000001E-12</c:v>
                </c:pt>
                <c:pt idx="5851">
                  <c:v>2.8284500000000001E-12</c:v>
                </c:pt>
                <c:pt idx="5852">
                  <c:v>2.4492799999999998E-12</c:v>
                </c:pt>
                <c:pt idx="5853">
                  <c:v>2.4492799999999998E-12</c:v>
                </c:pt>
                <c:pt idx="5854">
                  <c:v>2.5513399999999999E-12</c:v>
                </c:pt>
                <c:pt idx="5855">
                  <c:v>2.5513399999999999E-12</c:v>
                </c:pt>
                <c:pt idx="5856">
                  <c:v>2.8915599999999998E-12</c:v>
                </c:pt>
                <c:pt idx="5857">
                  <c:v>2.8915599999999998E-12</c:v>
                </c:pt>
                <c:pt idx="5858">
                  <c:v>3.8236300000000003E-12</c:v>
                </c:pt>
                <c:pt idx="5859">
                  <c:v>3.8236300000000003E-12</c:v>
                </c:pt>
                <c:pt idx="5860">
                  <c:v>3.3799000000000002E-12</c:v>
                </c:pt>
                <c:pt idx="5861">
                  <c:v>3.3799000000000002E-12</c:v>
                </c:pt>
                <c:pt idx="5862">
                  <c:v>3.9605600000000002E-12</c:v>
                </c:pt>
                <c:pt idx="5863">
                  <c:v>3.9605600000000002E-12</c:v>
                </c:pt>
                <c:pt idx="5864">
                  <c:v>4.2665999999999996E-12</c:v>
                </c:pt>
                <c:pt idx="5865">
                  <c:v>4.2665999999999996E-12</c:v>
                </c:pt>
                <c:pt idx="5866">
                  <c:v>6.6842700000000006E-11</c:v>
                </c:pt>
                <c:pt idx="5867">
                  <c:v>6.6842700000000006E-11</c:v>
                </c:pt>
                <c:pt idx="5868">
                  <c:v>3.3202800000000001E-12</c:v>
                </c:pt>
                <c:pt idx="5869">
                  <c:v>3.3202800000000001E-12</c:v>
                </c:pt>
                <c:pt idx="5870">
                  <c:v>2.80207E-12</c:v>
                </c:pt>
                <c:pt idx="5871">
                  <c:v>2.80207E-12</c:v>
                </c:pt>
                <c:pt idx="5872">
                  <c:v>6.1821500000000003E-12</c:v>
                </c:pt>
                <c:pt idx="5873">
                  <c:v>6.1821500000000003E-12</c:v>
                </c:pt>
                <c:pt idx="5874">
                  <c:v>5.5671999999999999E-12</c:v>
                </c:pt>
                <c:pt idx="5875">
                  <c:v>5.5671999999999999E-12</c:v>
                </c:pt>
                <c:pt idx="5876">
                  <c:v>3.5991900000000001E-12</c:v>
                </c:pt>
                <c:pt idx="5877">
                  <c:v>3.5991900000000001E-12</c:v>
                </c:pt>
                <c:pt idx="5878">
                  <c:v>2.9677899999999998E-12</c:v>
                </c:pt>
                <c:pt idx="5879">
                  <c:v>2.9677899999999998E-12</c:v>
                </c:pt>
                <c:pt idx="5880">
                  <c:v>3.37749E-12</c:v>
                </c:pt>
                <c:pt idx="5881">
                  <c:v>3.37749E-12</c:v>
                </c:pt>
                <c:pt idx="5882">
                  <c:v>3.3509099999999999E-12</c:v>
                </c:pt>
                <c:pt idx="5883">
                  <c:v>3.3509099999999999E-12</c:v>
                </c:pt>
                <c:pt idx="5884">
                  <c:v>3.6944399999999998E-12</c:v>
                </c:pt>
                <c:pt idx="5885">
                  <c:v>3.6944399999999998E-12</c:v>
                </c:pt>
                <c:pt idx="5886">
                  <c:v>2.5078200000000001E-12</c:v>
                </c:pt>
                <c:pt idx="5887">
                  <c:v>2.5078200000000001E-12</c:v>
                </c:pt>
                <c:pt idx="5888">
                  <c:v>6.2502600000000001E-12</c:v>
                </c:pt>
                <c:pt idx="5889">
                  <c:v>6.2502600000000001E-12</c:v>
                </c:pt>
                <c:pt idx="5890">
                  <c:v>2.30955E-12</c:v>
                </c:pt>
                <c:pt idx="5891">
                  <c:v>2.30955E-12</c:v>
                </c:pt>
                <c:pt idx="5892">
                  <c:v>3.6676999999999998E-12</c:v>
                </c:pt>
                <c:pt idx="5893">
                  <c:v>3.6676999999999998E-12</c:v>
                </c:pt>
                <c:pt idx="5894">
                  <c:v>2.5402800000000002E-12</c:v>
                </c:pt>
                <c:pt idx="5895">
                  <c:v>2.5402800000000002E-12</c:v>
                </c:pt>
                <c:pt idx="5896">
                  <c:v>4.8897999999999996E-12</c:v>
                </c:pt>
                <c:pt idx="5897">
                  <c:v>4.8897999999999996E-12</c:v>
                </c:pt>
                <c:pt idx="5898">
                  <c:v>4.4577600000000002E-12</c:v>
                </c:pt>
                <c:pt idx="5899">
                  <c:v>4.4577600000000002E-12</c:v>
                </c:pt>
                <c:pt idx="5900">
                  <c:v>3.2380700000000002E-12</c:v>
                </c:pt>
                <c:pt idx="5901">
                  <c:v>3.2380700000000002E-12</c:v>
                </c:pt>
                <c:pt idx="5902">
                  <c:v>4.9686799999999998E-12</c:v>
                </c:pt>
                <c:pt idx="5903">
                  <c:v>4.9686799999999998E-12</c:v>
                </c:pt>
                <c:pt idx="5904">
                  <c:v>2.58175E-12</c:v>
                </c:pt>
                <c:pt idx="5905">
                  <c:v>2.58175E-12</c:v>
                </c:pt>
                <c:pt idx="5906">
                  <c:v>2.45685E-12</c:v>
                </c:pt>
                <c:pt idx="5907">
                  <c:v>2.45685E-12</c:v>
                </c:pt>
                <c:pt idx="5908">
                  <c:v>5.8000299999999999E-12</c:v>
                </c:pt>
                <c:pt idx="5909">
                  <c:v>5.8000299999999999E-12</c:v>
                </c:pt>
                <c:pt idx="5910">
                  <c:v>5.6351600000000004E-12</c:v>
                </c:pt>
                <c:pt idx="5911">
                  <c:v>5.6351600000000004E-12</c:v>
                </c:pt>
                <c:pt idx="5912">
                  <c:v>3.4529200000000002E-12</c:v>
                </c:pt>
                <c:pt idx="5913">
                  <c:v>3.4529200000000002E-12</c:v>
                </c:pt>
                <c:pt idx="5914">
                  <c:v>2.7541799999999999E-12</c:v>
                </c:pt>
                <c:pt idx="5915">
                  <c:v>2.7541799999999999E-12</c:v>
                </c:pt>
                <c:pt idx="5916">
                  <c:v>1.64341E-11</c:v>
                </c:pt>
                <c:pt idx="5917">
                  <c:v>1.64341E-11</c:v>
                </c:pt>
                <c:pt idx="5918">
                  <c:v>3.4864600000000001E-12</c:v>
                </c:pt>
                <c:pt idx="5919">
                  <c:v>3.4864600000000001E-12</c:v>
                </c:pt>
                <c:pt idx="5920">
                  <c:v>3.0545E-12</c:v>
                </c:pt>
                <c:pt idx="5921">
                  <c:v>3.0545E-12</c:v>
                </c:pt>
                <c:pt idx="5922">
                  <c:v>2.5601899999999998E-12</c:v>
                </c:pt>
                <c:pt idx="5923">
                  <c:v>2.5601899999999998E-12</c:v>
                </c:pt>
                <c:pt idx="5924">
                  <c:v>2.6367200000000001E-12</c:v>
                </c:pt>
                <c:pt idx="5925">
                  <c:v>2.6367200000000001E-12</c:v>
                </c:pt>
                <c:pt idx="5926">
                  <c:v>2.7649499999999998E-12</c:v>
                </c:pt>
                <c:pt idx="5927">
                  <c:v>2.7649499999999998E-12</c:v>
                </c:pt>
                <c:pt idx="5928">
                  <c:v>2.5930299999999999E-12</c:v>
                </c:pt>
                <c:pt idx="5929">
                  <c:v>2.5930299999999999E-12</c:v>
                </c:pt>
                <c:pt idx="5930">
                  <c:v>2.5607399999999999E-12</c:v>
                </c:pt>
                <c:pt idx="5931">
                  <c:v>2.5607399999999999E-12</c:v>
                </c:pt>
                <c:pt idx="5932">
                  <c:v>2.3357399999999999E-12</c:v>
                </c:pt>
                <c:pt idx="5933">
                  <c:v>2.3357399999999999E-12</c:v>
                </c:pt>
                <c:pt idx="5934">
                  <c:v>3.15803E-12</c:v>
                </c:pt>
                <c:pt idx="5935">
                  <c:v>3.15803E-12</c:v>
                </c:pt>
                <c:pt idx="5936">
                  <c:v>4.4488000000000002E-11</c:v>
                </c:pt>
                <c:pt idx="5937">
                  <c:v>4.4488000000000002E-11</c:v>
                </c:pt>
                <c:pt idx="5938">
                  <c:v>4.2880099999999996E-12</c:v>
                </c:pt>
                <c:pt idx="5939">
                  <c:v>4.2880099999999996E-12</c:v>
                </c:pt>
                <c:pt idx="5940">
                  <c:v>3.0816400000000002E-12</c:v>
                </c:pt>
                <c:pt idx="5941">
                  <c:v>3.0816400000000002E-12</c:v>
                </c:pt>
                <c:pt idx="5942">
                  <c:v>2.39977E-12</c:v>
                </c:pt>
                <c:pt idx="5943">
                  <c:v>2.39977E-12</c:v>
                </c:pt>
                <c:pt idx="5944">
                  <c:v>3.0158499999999999E-12</c:v>
                </c:pt>
                <c:pt idx="5945">
                  <c:v>3.0158499999999999E-12</c:v>
                </c:pt>
                <c:pt idx="5946">
                  <c:v>2.3674600000000001E-12</c:v>
                </c:pt>
                <c:pt idx="5947">
                  <c:v>2.3674600000000001E-12</c:v>
                </c:pt>
                <c:pt idx="5948">
                  <c:v>2.9116399999999999E-12</c:v>
                </c:pt>
                <c:pt idx="5949">
                  <c:v>2.9116399999999999E-12</c:v>
                </c:pt>
                <c:pt idx="5950">
                  <c:v>2.9239199999999999E-12</c:v>
                </c:pt>
                <c:pt idx="5951">
                  <c:v>2.9239199999999999E-12</c:v>
                </c:pt>
                <c:pt idx="5952">
                  <c:v>3.63054E-12</c:v>
                </c:pt>
                <c:pt idx="5953">
                  <c:v>3.63054E-12</c:v>
                </c:pt>
                <c:pt idx="5954">
                  <c:v>2.55268E-12</c:v>
                </c:pt>
                <c:pt idx="5955">
                  <c:v>2.55268E-12</c:v>
                </c:pt>
                <c:pt idx="5956">
                  <c:v>3.0469699999999999E-12</c:v>
                </c:pt>
                <c:pt idx="5957">
                  <c:v>3.0469699999999999E-12</c:v>
                </c:pt>
                <c:pt idx="5958">
                  <c:v>5.6554099999999996E-12</c:v>
                </c:pt>
                <c:pt idx="5959">
                  <c:v>5.6554099999999996E-12</c:v>
                </c:pt>
                <c:pt idx="5960">
                  <c:v>2.3120300000000002E-12</c:v>
                </c:pt>
                <c:pt idx="5961">
                  <c:v>2.3120300000000002E-12</c:v>
                </c:pt>
                <c:pt idx="5962">
                  <c:v>5.8812899999999999E-12</c:v>
                </c:pt>
                <c:pt idx="5963">
                  <c:v>5.8812899999999999E-12</c:v>
                </c:pt>
                <c:pt idx="5964">
                  <c:v>2.2458199999999998E-12</c:v>
                </c:pt>
                <c:pt idx="5965">
                  <c:v>2.2458199999999998E-12</c:v>
                </c:pt>
                <c:pt idx="5966">
                  <c:v>2.4266700000000002E-12</c:v>
                </c:pt>
                <c:pt idx="5967">
                  <c:v>2.4266700000000002E-12</c:v>
                </c:pt>
                <c:pt idx="5968">
                  <c:v>2.46971E-12</c:v>
                </c:pt>
                <c:pt idx="5969">
                  <c:v>2.46971E-12</c:v>
                </c:pt>
                <c:pt idx="5970">
                  <c:v>2.23575E-12</c:v>
                </c:pt>
                <c:pt idx="5971">
                  <c:v>2.23575E-12</c:v>
                </c:pt>
                <c:pt idx="5972">
                  <c:v>2.6092600000000001E-12</c:v>
                </c:pt>
                <c:pt idx="5973">
                  <c:v>2.6092600000000001E-12</c:v>
                </c:pt>
                <c:pt idx="5974">
                  <c:v>2.2219400000000001E-12</c:v>
                </c:pt>
                <c:pt idx="5975">
                  <c:v>2.2219400000000001E-12</c:v>
                </c:pt>
                <c:pt idx="5976">
                  <c:v>2.3244400000000001E-12</c:v>
                </c:pt>
                <c:pt idx="5977">
                  <c:v>2.3244400000000001E-12</c:v>
                </c:pt>
                <c:pt idx="5978">
                  <c:v>7.3794500000000004E-12</c:v>
                </c:pt>
                <c:pt idx="5979">
                  <c:v>7.3794500000000004E-12</c:v>
                </c:pt>
                <c:pt idx="5980">
                  <c:v>2.88118E-12</c:v>
                </c:pt>
                <c:pt idx="5981">
                  <c:v>2.88118E-12</c:v>
                </c:pt>
                <c:pt idx="5982">
                  <c:v>3.3952200000000001E-12</c:v>
                </c:pt>
                <c:pt idx="5983">
                  <c:v>3.3952200000000001E-12</c:v>
                </c:pt>
                <c:pt idx="5984">
                  <c:v>4.1069599999999997E-12</c:v>
                </c:pt>
                <c:pt idx="5985">
                  <c:v>4.1069599999999997E-12</c:v>
                </c:pt>
                <c:pt idx="5986">
                  <c:v>2.2946200000000002E-12</c:v>
                </c:pt>
                <c:pt idx="5987">
                  <c:v>2.2946200000000002E-12</c:v>
                </c:pt>
                <c:pt idx="5988">
                  <c:v>4.9725799999999998E-12</c:v>
                </c:pt>
                <c:pt idx="5989">
                  <c:v>4.9725799999999998E-12</c:v>
                </c:pt>
                <c:pt idx="5990">
                  <c:v>2.42665E-12</c:v>
                </c:pt>
                <c:pt idx="5991">
                  <c:v>2.42665E-12</c:v>
                </c:pt>
                <c:pt idx="5992">
                  <c:v>2.60566E-12</c:v>
                </c:pt>
                <c:pt idx="5993">
                  <c:v>2.60566E-12</c:v>
                </c:pt>
                <c:pt idx="5994">
                  <c:v>3.9142899999999999E-12</c:v>
                </c:pt>
                <c:pt idx="5995">
                  <c:v>3.9142899999999999E-12</c:v>
                </c:pt>
                <c:pt idx="5996">
                  <c:v>3.3032999999999999E-12</c:v>
                </c:pt>
                <c:pt idx="5997">
                  <c:v>3.3032999999999999E-12</c:v>
                </c:pt>
                <c:pt idx="5998">
                  <c:v>2.7916999999999999E-12</c:v>
                </c:pt>
                <c:pt idx="5999">
                  <c:v>2.7916999999999999E-12</c:v>
                </c:pt>
                <c:pt idx="6000">
                  <c:v>2.9652200000000002E-12</c:v>
                </c:pt>
                <c:pt idx="6001">
                  <c:v>2.9652200000000002E-12</c:v>
                </c:pt>
                <c:pt idx="6002">
                  <c:v>5.9901099999999998E-12</c:v>
                </c:pt>
                <c:pt idx="6003">
                  <c:v>5.9901099999999998E-12</c:v>
                </c:pt>
                <c:pt idx="6004">
                  <c:v>2.5309199999999999E-12</c:v>
                </c:pt>
                <c:pt idx="6005">
                  <c:v>2.5309199999999999E-12</c:v>
                </c:pt>
                <c:pt idx="6006">
                  <c:v>4.4982899999999998E-12</c:v>
                </c:pt>
                <c:pt idx="6007">
                  <c:v>4.4982899999999998E-12</c:v>
                </c:pt>
                <c:pt idx="6008">
                  <c:v>3.5879000000000001E-12</c:v>
                </c:pt>
                <c:pt idx="6009">
                  <c:v>3.5879000000000001E-12</c:v>
                </c:pt>
                <c:pt idx="6010">
                  <c:v>5.0765100000000001E-12</c:v>
                </c:pt>
                <c:pt idx="6011">
                  <c:v>5.0765100000000001E-12</c:v>
                </c:pt>
                <c:pt idx="6012">
                  <c:v>4.93689E-12</c:v>
                </c:pt>
                <c:pt idx="6013">
                  <c:v>4.93689E-12</c:v>
                </c:pt>
                <c:pt idx="6014">
                  <c:v>4.3334999999999997E-12</c:v>
                </c:pt>
                <c:pt idx="6015">
                  <c:v>4.3334999999999997E-12</c:v>
                </c:pt>
                <c:pt idx="6016">
                  <c:v>2.6060500000000002E-12</c:v>
                </c:pt>
                <c:pt idx="6017">
                  <c:v>2.6060500000000002E-12</c:v>
                </c:pt>
                <c:pt idx="6018">
                  <c:v>3.52517E-12</c:v>
                </c:pt>
                <c:pt idx="6019">
                  <c:v>3.52517E-12</c:v>
                </c:pt>
                <c:pt idx="6020">
                  <c:v>3.1101999999999998E-12</c:v>
                </c:pt>
                <c:pt idx="6021">
                  <c:v>3.1101999999999998E-12</c:v>
                </c:pt>
                <c:pt idx="6022">
                  <c:v>5.0693300000000002E-12</c:v>
                </c:pt>
                <c:pt idx="6023">
                  <c:v>5.0693300000000002E-12</c:v>
                </c:pt>
                <c:pt idx="6024">
                  <c:v>3.49432E-12</c:v>
                </c:pt>
                <c:pt idx="6025">
                  <c:v>3.49432E-12</c:v>
                </c:pt>
                <c:pt idx="6026">
                  <c:v>4.6688400000000001E-12</c:v>
                </c:pt>
                <c:pt idx="6027">
                  <c:v>4.6688400000000001E-12</c:v>
                </c:pt>
                <c:pt idx="6028">
                  <c:v>2.2291200000000001E-12</c:v>
                </c:pt>
                <c:pt idx="6029">
                  <c:v>2.2291200000000001E-12</c:v>
                </c:pt>
                <c:pt idx="6030">
                  <c:v>2.3140899999999999E-12</c:v>
                </c:pt>
                <c:pt idx="6031">
                  <c:v>2.3140899999999999E-12</c:v>
                </c:pt>
                <c:pt idx="6032">
                  <c:v>2.9288099999999999E-12</c:v>
                </c:pt>
                <c:pt idx="6033">
                  <c:v>2.9288099999999999E-12</c:v>
                </c:pt>
                <c:pt idx="6034">
                  <c:v>2.9639699999999999E-12</c:v>
                </c:pt>
                <c:pt idx="6035">
                  <c:v>2.9639699999999999E-12</c:v>
                </c:pt>
                <c:pt idx="6036">
                  <c:v>4.6775599999999997E-12</c:v>
                </c:pt>
                <c:pt idx="6037">
                  <c:v>4.6775599999999997E-12</c:v>
                </c:pt>
                <c:pt idx="6038">
                  <c:v>2.6306799999999999E-12</c:v>
                </c:pt>
                <c:pt idx="6039">
                  <c:v>2.6306799999999999E-12</c:v>
                </c:pt>
                <c:pt idx="6040">
                  <c:v>2.2546799999999998E-12</c:v>
                </c:pt>
                <c:pt idx="6041">
                  <c:v>2.2546799999999998E-12</c:v>
                </c:pt>
                <c:pt idx="6042">
                  <c:v>2.7700799999999998E-12</c:v>
                </c:pt>
                <c:pt idx="6043">
                  <c:v>2.7700799999999998E-12</c:v>
                </c:pt>
                <c:pt idx="6044">
                  <c:v>3.5938500000000001E-12</c:v>
                </c:pt>
                <c:pt idx="6045">
                  <c:v>3.5938500000000001E-12</c:v>
                </c:pt>
                <c:pt idx="6046">
                  <c:v>3.8384100000000004E-12</c:v>
                </c:pt>
                <c:pt idx="6047">
                  <c:v>3.8384100000000004E-12</c:v>
                </c:pt>
                <c:pt idx="6048">
                  <c:v>2.1962900000000001E-12</c:v>
                </c:pt>
                <c:pt idx="6049">
                  <c:v>2.1962900000000001E-12</c:v>
                </c:pt>
                <c:pt idx="6050">
                  <c:v>2.94127E-12</c:v>
                </c:pt>
                <c:pt idx="6051">
                  <c:v>2.94127E-12</c:v>
                </c:pt>
                <c:pt idx="6052">
                  <c:v>2.147E-12</c:v>
                </c:pt>
                <c:pt idx="6053">
                  <c:v>2.147E-12</c:v>
                </c:pt>
                <c:pt idx="6054">
                  <c:v>2.18742E-12</c:v>
                </c:pt>
                <c:pt idx="6055">
                  <c:v>2.18742E-12</c:v>
                </c:pt>
                <c:pt idx="6056">
                  <c:v>4.4971500000000001E-12</c:v>
                </c:pt>
                <c:pt idx="6057">
                  <c:v>4.4971500000000001E-12</c:v>
                </c:pt>
                <c:pt idx="6058">
                  <c:v>2.01642E-12</c:v>
                </c:pt>
                <c:pt idx="6059">
                  <c:v>2.01642E-12</c:v>
                </c:pt>
                <c:pt idx="6060">
                  <c:v>2.5781799999999998E-12</c:v>
                </c:pt>
                <c:pt idx="6061">
                  <c:v>2.5781799999999998E-12</c:v>
                </c:pt>
                <c:pt idx="6062">
                  <c:v>6.01721E-12</c:v>
                </c:pt>
                <c:pt idx="6063">
                  <c:v>6.01721E-12</c:v>
                </c:pt>
                <c:pt idx="6064">
                  <c:v>2.3062800000000001E-12</c:v>
                </c:pt>
                <c:pt idx="6065">
                  <c:v>2.3062800000000001E-12</c:v>
                </c:pt>
                <c:pt idx="6066">
                  <c:v>2.83511E-12</c:v>
                </c:pt>
                <c:pt idx="6067">
                  <c:v>2.83511E-12</c:v>
                </c:pt>
                <c:pt idx="6068">
                  <c:v>2.5050599999999998E-12</c:v>
                </c:pt>
                <c:pt idx="6069">
                  <c:v>2.5050599999999998E-12</c:v>
                </c:pt>
                <c:pt idx="6070">
                  <c:v>2.0700600000000002E-12</c:v>
                </c:pt>
                <c:pt idx="6071">
                  <c:v>2.0700600000000002E-12</c:v>
                </c:pt>
                <c:pt idx="6072">
                  <c:v>2.97536E-12</c:v>
                </c:pt>
                <c:pt idx="6073">
                  <c:v>2.97536E-12</c:v>
                </c:pt>
                <c:pt idx="6074">
                  <c:v>2.29146E-12</c:v>
                </c:pt>
                <c:pt idx="6075">
                  <c:v>2.29146E-12</c:v>
                </c:pt>
                <c:pt idx="6076">
                  <c:v>4.2803400000000003E-12</c:v>
                </c:pt>
                <c:pt idx="6077">
                  <c:v>4.2803400000000003E-12</c:v>
                </c:pt>
                <c:pt idx="6078">
                  <c:v>3.6695499999999998E-12</c:v>
                </c:pt>
                <c:pt idx="6079">
                  <c:v>3.6695499999999998E-12</c:v>
                </c:pt>
                <c:pt idx="6080">
                  <c:v>2.1582200000000001E-12</c:v>
                </c:pt>
                <c:pt idx="6081">
                  <c:v>2.1582200000000001E-12</c:v>
                </c:pt>
                <c:pt idx="6082">
                  <c:v>3.5681499999999999E-12</c:v>
                </c:pt>
                <c:pt idx="6083">
                  <c:v>3.5681499999999999E-12</c:v>
                </c:pt>
                <c:pt idx="6084">
                  <c:v>2.2952700000000002E-12</c:v>
                </c:pt>
                <c:pt idx="6085">
                  <c:v>2.2952700000000002E-12</c:v>
                </c:pt>
                <c:pt idx="6086">
                  <c:v>2.3622799999999999E-12</c:v>
                </c:pt>
                <c:pt idx="6087">
                  <c:v>2.3622799999999999E-12</c:v>
                </c:pt>
                <c:pt idx="6088">
                  <c:v>2.6363299999999999E-12</c:v>
                </c:pt>
                <c:pt idx="6089">
                  <c:v>2.6363299999999999E-12</c:v>
                </c:pt>
                <c:pt idx="6090">
                  <c:v>3.2415500000000001E-12</c:v>
                </c:pt>
                <c:pt idx="6091">
                  <c:v>3.2415500000000001E-12</c:v>
                </c:pt>
                <c:pt idx="6092">
                  <c:v>5.0281799999999997E-12</c:v>
                </c:pt>
                <c:pt idx="6093">
                  <c:v>5.0281799999999997E-12</c:v>
                </c:pt>
                <c:pt idx="6094">
                  <c:v>3.6561399999999998E-12</c:v>
                </c:pt>
                <c:pt idx="6095">
                  <c:v>3.6561399999999998E-12</c:v>
                </c:pt>
                <c:pt idx="6096">
                  <c:v>3.11131E-12</c:v>
                </c:pt>
                <c:pt idx="6097">
                  <c:v>3.11131E-12</c:v>
                </c:pt>
                <c:pt idx="6098">
                  <c:v>2.3400300000000001E-12</c:v>
                </c:pt>
                <c:pt idx="6099">
                  <c:v>2.3400300000000001E-12</c:v>
                </c:pt>
                <c:pt idx="6100">
                  <c:v>2.26954E-12</c:v>
                </c:pt>
                <c:pt idx="6101">
                  <c:v>2.26954E-12</c:v>
                </c:pt>
                <c:pt idx="6102">
                  <c:v>4.6373599999999999E-12</c:v>
                </c:pt>
                <c:pt idx="6103">
                  <c:v>4.6373599999999999E-12</c:v>
                </c:pt>
                <c:pt idx="6104">
                  <c:v>3.3003899999999998E-12</c:v>
                </c:pt>
                <c:pt idx="6105">
                  <c:v>3.3003899999999998E-12</c:v>
                </c:pt>
                <c:pt idx="6106">
                  <c:v>6.8732299999999998E-12</c:v>
                </c:pt>
                <c:pt idx="6107">
                  <c:v>6.8732299999999998E-12</c:v>
                </c:pt>
                <c:pt idx="6108">
                  <c:v>2.9059199999999998E-12</c:v>
                </c:pt>
                <c:pt idx="6109">
                  <c:v>2.9059199999999998E-12</c:v>
                </c:pt>
                <c:pt idx="6110">
                  <c:v>2.49423E-12</c:v>
                </c:pt>
                <c:pt idx="6111">
                  <c:v>2.49423E-12</c:v>
                </c:pt>
                <c:pt idx="6112">
                  <c:v>2.56277E-12</c:v>
                </c:pt>
                <c:pt idx="6113">
                  <c:v>2.56277E-12</c:v>
                </c:pt>
                <c:pt idx="6114">
                  <c:v>2.4316600000000002E-12</c:v>
                </c:pt>
                <c:pt idx="6115">
                  <c:v>2.4316600000000002E-12</c:v>
                </c:pt>
                <c:pt idx="6116">
                  <c:v>3.77422E-12</c:v>
                </c:pt>
                <c:pt idx="6117">
                  <c:v>3.77422E-12</c:v>
                </c:pt>
                <c:pt idx="6118">
                  <c:v>5.3331299999999999E-12</c:v>
                </c:pt>
                <c:pt idx="6119">
                  <c:v>5.3331299999999999E-12</c:v>
                </c:pt>
                <c:pt idx="6120">
                  <c:v>2.2932999999999999E-12</c:v>
                </c:pt>
                <c:pt idx="6121">
                  <c:v>2.2932999999999999E-12</c:v>
                </c:pt>
                <c:pt idx="6122">
                  <c:v>3.9509200000000003E-12</c:v>
                </c:pt>
                <c:pt idx="6123">
                  <c:v>3.9509200000000003E-12</c:v>
                </c:pt>
                <c:pt idx="6124">
                  <c:v>3.8487100000000001E-12</c:v>
                </c:pt>
                <c:pt idx="6125">
                  <c:v>3.8487100000000001E-12</c:v>
                </c:pt>
                <c:pt idx="6126">
                  <c:v>2.4415899999999999E-12</c:v>
                </c:pt>
                <c:pt idx="6127">
                  <c:v>2.4415899999999999E-12</c:v>
                </c:pt>
                <c:pt idx="6128">
                  <c:v>3.52496E-12</c:v>
                </c:pt>
                <c:pt idx="6129">
                  <c:v>3.52496E-12</c:v>
                </c:pt>
                <c:pt idx="6130">
                  <c:v>2.3976799999999999E-12</c:v>
                </c:pt>
                <c:pt idx="6131">
                  <c:v>2.3976799999999999E-12</c:v>
                </c:pt>
                <c:pt idx="6132">
                  <c:v>2.2778699999999999E-12</c:v>
                </c:pt>
                <c:pt idx="6133">
                  <c:v>2.2778699999999999E-12</c:v>
                </c:pt>
                <c:pt idx="6134">
                  <c:v>3.2638900000000001E-12</c:v>
                </c:pt>
                <c:pt idx="6135">
                  <c:v>3.2638900000000001E-12</c:v>
                </c:pt>
                <c:pt idx="6136">
                  <c:v>3.2762099999999998E-12</c:v>
                </c:pt>
                <c:pt idx="6137">
                  <c:v>3.2762099999999998E-12</c:v>
                </c:pt>
                <c:pt idx="6138">
                  <c:v>2.7893900000000001E-12</c:v>
                </c:pt>
                <c:pt idx="6139">
                  <c:v>2.7893900000000001E-12</c:v>
                </c:pt>
                <c:pt idx="6140">
                  <c:v>2.44372E-12</c:v>
                </c:pt>
                <c:pt idx="6141">
                  <c:v>2.44372E-12</c:v>
                </c:pt>
                <c:pt idx="6142">
                  <c:v>2.4366800000000001E-12</c:v>
                </c:pt>
                <c:pt idx="6143">
                  <c:v>2.4366800000000001E-12</c:v>
                </c:pt>
                <c:pt idx="6144">
                  <c:v>2.1200900000000001E-12</c:v>
                </c:pt>
                <c:pt idx="6145">
                  <c:v>2.1200900000000001E-12</c:v>
                </c:pt>
                <c:pt idx="6146">
                  <c:v>2.2943400000000001E-12</c:v>
                </c:pt>
                <c:pt idx="6147">
                  <c:v>2.2943400000000001E-12</c:v>
                </c:pt>
                <c:pt idx="6148">
                  <c:v>5.5562299999999996E-12</c:v>
                </c:pt>
                <c:pt idx="6149">
                  <c:v>5.5562299999999996E-12</c:v>
                </c:pt>
                <c:pt idx="6150">
                  <c:v>2.4287800000000001E-12</c:v>
                </c:pt>
                <c:pt idx="6151">
                  <c:v>2.4287800000000001E-12</c:v>
                </c:pt>
                <c:pt idx="6152">
                  <c:v>3.7362399999999998E-12</c:v>
                </c:pt>
                <c:pt idx="6153">
                  <c:v>3.7362399999999998E-12</c:v>
                </c:pt>
                <c:pt idx="6154">
                  <c:v>3.2750899999999999E-12</c:v>
                </c:pt>
                <c:pt idx="6155">
                  <c:v>3.2750899999999999E-12</c:v>
                </c:pt>
                <c:pt idx="6156">
                  <c:v>2.35172E-12</c:v>
                </c:pt>
                <c:pt idx="6157">
                  <c:v>2.35172E-12</c:v>
                </c:pt>
                <c:pt idx="6158">
                  <c:v>2.6084100000000002E-12</c:v>
                </c:pt>
                <c:pt idx="6159">
                  <c:v>2.6084100000000002E-12</c:v>
                </c:pt>
                <c:pt idx="6160">
                  <c:v>2.21957E-12</c:v>
                </c:pt>
                <c:pt idx="6161">
                  <c:v>2.21957E-12</c:v>
                </c:pt>
                <c:pt idx="6162">
                  <c:v>4.1435400000000003E-12</c:v>
                </c:pt>
                <c:pt idx="6163">
                  <c:v>4.1435400000000003E-12</c:v>
                </c:pt>
                <c:pt idx="6164">
                  <c:v>2.6412799999999998E-12</c:v>
                </c:pt>
                <c:pt idx="6165">
                  <c:v>2.6412799999999998E-12</c:v>
                </c:pt>
                <c:pt idx="6166">
                  <c:v>2.4650000000000001E-12</c:v>
                </c:pt>
                <c:pt idx="6167">
                  <c:v>2.4650000000000001E-12</c:v>
                </c:pt>
                <c:pt idx="6168">
                  <c:v>2.1089499999999998E-12</c:v>
                </c:pt>
                <c:pt idx="6169">
                  <c:v>2.1089499999999998E-12</c:v>
                </c:pt>
                <c:pt idx="6170">
                  <c:v>2.39406E-12</c:v>
                </c:pt>
                <c:pt idx="6171">
                  <c:v>2.39406E-12</c:v>
                </c:pt>
                <c:pt idx="6172">
                  <c:v>5.2062100000000003E-12</c:v>
                </c:pt>
                <c:pt idx="6173">
                  <c:v>5.2062100000000003E-12</c:v>
                </c:pt>
                <c:pt idx="6174">
                  <c:v>2.1047400000000002E-12</c:v>
                </c:pt>
                <c:pt idx="6175">
                  <c:v>2.1047400000000002E-12</c:v>
                </c:pt>
                <c:pt idx="6176">
                  <c:v>1.0712700000000001E-11</c:v>
                </c:pt>
                <c:pt idx="6177">
                  <c:v>1.0712700000000001E-11</c:v>
                </c:pt>
                <c:pt idx="6178">
                  <c:v>3.1955200000000001E-12</c:v>
                </c:pt>
                <c:pt idx="6179">
                  <c:v>3.1955200000000001E-12</c:v>
                </c:pt>
                <c:pt idx="6180">
                  <c:v>2.21748E-12</c:v>
                </c:pt>
                <c:pt idx="6181">
                  <c:v>2.21748E-12</c:v>
                </c:pt>
                <c:pt idx="6182">
                  <c:v>5.2752800000000001E-12</c:v>
                </c:pt>
                <c:pt idx="6183">
                  <c:v>5.2752800000000001E-12</c:v>
                </c:pt>
                <c:pt idx="6184">
                  <c:v>3.14281E-12</c:v>
                </c:pt>
                <c:pt idx="6185">
                  <c:v>3.14281E-12</c:v>
                </c:pt>
                <c:pt idx="6186">
                  <c:v>2.4095799999999999E-12</c:v>
                </c:pt>
                <c:pt idx="6187">
                  <c:v>2.4095799999999999E-12</c:v>
                </c:pt>
                <c:pt idx="6188">
                  <c:v>5.6359000000000002E-12</c:v>
                </c:pt>
                <c:pt idx="6189">
                  <c:v>5.6359000000000002E-12</c:v>
                </c:pt>
                <c:pt idx="6190">
                  <c:v>2.8271500000000001E-12</c:v>
                </c:pt>
                <c:pt idx="6191">
                  <c:v>2.8271500000000001E-12</c:v>
                </c:pt>
                <c:pt idx="6192">
                  <c:v>4.9382200000000003E-12</c:v>
                </c:pt>
                <c:pt idx="6193">
                  <c:v>4.9382200000000003E-12</c:v>
                </c:pt>
                <c:pt idx="6194">
                  <c:v>2.0546399999999998E-12</c:v>
                </c:pt>
                <c:pt idx="6195">
                  <c:v>2.0546399999999998E-12</c:v>
                </c:pt>
                <c:pt idx="6196">
                  <c:v>3.4754500000000001E-12</c:v>
                </c:pt>
                <c:pt idx="6197">
                  <c:v>3.4754500000000001E-12</c:v>
                </c:pt>
                <c:pt idx="6198">
                  <c:v>3.5756999999999998E-12</c:v>
                </c:pt>
                <c:pt idx="6199">
                  <c:v>3.5756999999999998E-12</c:v>
                </c:pt>
                <c:pt idx="6200">
                  <c:v>4.6047999999999999E-12</c:v>
                </c:pt>
                <c:pt idx="6201">
                  <c:v>4.6047999999999999E-12</c:v>
                </c:pt>
                <c:pt idx="6202">
                  <c:v>2.3030699999999998E-12</c:v>
                </c:pt>
                <c:pt idx="6203">
                  <c:v>2.3030699999999998E-12</c:v>
                </c:pt>
                <c:pt idx="6204">
                  <c:v>3.6629600000000004E-12</c:v>
                </c:pt>
                <c:pt idx="6205">
                  <c:v>3.6629600000000004E-12</c:v>
                </c:pt>
                <c:pt idx="6206">
                  <c:v>2.5333000000000001E-12</c:v>
                </c:pt>
                <c:pt idx="6207">
                  <c:v>2.5333000000000001E-12</c:v>
                </c:pt>
                <c:pt idx="6208">
                  <c:v>2.13068E-12</c:v>
                </c:pt>
                <c:pt idx="6209">
                  <c:v>2.13068E-12</c:v>
                </c:pt>
                <c:pt idx="6210">
                  <c:v>2.6859799999999998E-12</c:v>
                </c:pt>
                <c:pt idx="6211">
                  <c:v>2.6859799999999998E-12</c:v>
                </c:pt>
                <c:pt idx="6212">
                  <c:v>2.9150100000000001E-12</c:v>
                </c:pt>
                <c:pt idx="6213">
                  <c:v>2.9150100000000001E-12</c:v>
                </c:pt>
                <c:pt idx="6214">
                  <c:v>3.3397899999999998E-12</c:v>
                </c:pt>
                <c:pt idx="6215">
                  <c:v>3.3397899999999998E-12</c:v>
                </c:pt>
                <c:pt idx="6216">
                  <c:v>2.2572799999999998E-12</c:v>
                </c:pt>
                <c:pt idx="6217">
                  <c:v>2.2572799999999998E-12</c:v>
                </c:pt>
                <c:pt idx="6218">
                  <c:v>2.3837E-12</c:v>
                </c:pt>
                <c:pt idx="6219">
                  <c:v>2.3837E-12</c:v>
                </c:pt>
                <c:pt idx="6220">
                  <c:v>3.6362600000000001E-12</c:v>
                </c:pt>
                <c:pt idx="6221">
                  <c:v>3.6362600000000001E-12</c:v>
                </c:pt>
                <c:pt idx="6222">
                  <c:v>2.89527E-12</c:v>
                </c:pt>
                <c:pt idx="6223">
                  <c:v>2.89527E-12</c:v>
                </c:pt>
                <c:pt idx="6224">
                  <c:v>2.7684300000000001E-12</c:v>
                </c:pt>
                <c:pt idx="6225">
                  <c:v>2.7684300000000001E-12</c:v>
                </c:pt>
                <c:pt idx="6226">
                  <c:v>3.79768E-12</c:v>
                </c:pt>
                <c:pt idx="6227">
                  <c:v>3.79768E-12</c:v>
                </c:pt>
                <c:pt idx="6228">
                  <c:v>2.2343999999999998E-12</c:v>
                </c:pt>
                <c:pt idx="6229">
                  <c:v>2.2343999999999998E-12</c:v>
                </c:pt>
                <c:pt idx="6230">
                  <c:v>3.1815700000000001E-12</c:v>
                </c:pt>
                <c:pt idx="6231">
                  <c:v>3.1815700000000001E-12</c:v>
                </c:pt>
                <c:pt idx="6232">
                  <c:v>2.4209800000000001E-12</c:v>
                </c:pt>
                <c:pt idx="6233">
                  <c:v>2.4209800000000001E-12</c:v>
                </c:pt>
                <c:pt idx="6234">
                  <c:v>3.7515599999999998E-12</c:v>
                </c:pt>
                <c:pt idx="6235">
                  <c:v>3.7515599999999998E-12</c:v>
                </c:pt>
                <c:pt idx="6236">
                  <c:v>2.4236600000000002E-12</c:v>
                </c:pt>
                <c:pt idx="6237">
                  <c:v>2.4236600000000002E-12</c:v>
                </c:pt>
                <c:pt idx="6238">
                  <c:v>2.6199000000000002E-12</c:v>
                </c:pt>
                <c:pt idx="6239">
                  <c:v>2.6199000000000002E-12</c:v>
                </c:pt>
                <c:pt idx="6240">
                  <c:v>2.02962E-12</c:v>
                </c:pt>
                <c:pt idx="6241">
                  <c:v>2.02962E-12</c:v>
                </c:pt>
                <c:pt idx="6242">
                  <c:v>2.1753300000000002E-12</c:v>
                </c:pt>
                <c:pt idx="6243">
                  <c:v>2.1753300000000002E-12</c:v>
                </c:pt>
                <c:pt idx="6244">
                  <c:v>3.0677299999999999E-12</c:v>
                </c:pt>
                <c:pt idx="6245">
                  <c:v>3.0677299999999999E-12</c:v>
                </c:pt>
                <c:pt idx="6246">
                  <c:v>4.60884E-12</c:v>
                </c:pt>
                <c:pt idx="6247">
                  <c:v>4.60884E-12</c:v>
                </c:pt>
                <c:pt idx="6248">
                  <c:v>2.4437700000000002E-12</c:v>
                </c:pt>
                <c:pt idx="6249">
                  <c:v>2.4437700000000002E-12</c:v>
                </c:pt>
                <c:pt idx="6250">
                  <c:v>2.6242899999999999E-12</c:v>
                </c:pt>
                <c:pt idx="6251">
                  <c:v>2.6242899999999999E-12</c:v>
                </c:pt>
                <c:pt idx="6252">
                  <c:v>3.8832600000000002E-12</c:v>
                </c:pt>
                <c:pt idx="6253">
                  <c:v>3.8832600000000002E-12</c:v>
                </c:pt>
                <c:pt idx="6254">
                  <c:v>3.6354499999999998E-12</c:v>
                </c:pt>
                <c:pt idx="6255">
                  <c:v>3.6354499999999998E-12</c:v>
                </c:pt>
                <c:pt idx="6256">
                  <c:v>3.0426800000000001E-12</c:v>
                </c:pt>
                <c:pt idx="6257">
                  <c:v>3.0426800000000001E-12</c:v>
                </c:pt>
                <c:pt idx="6258">
                  <c:v>2.4412399999999998E-12</c:v>
                </c:pt>
                <c:pt idx="6259">
                  <c:v>2.4412399999999998E-12</c:v>
                </c:pt>
                <c:pt idx="6260">
                  <c:v>5.63212E-12</c:v>
                </c:pt>
                <c:pt idx="6261">
                  <c:v>5.63212E-12</c:v>
                </c:pt>
                <c:pt idx="6262">
                  <c:v>3.9460700000000004E-12</c:v>
                </c:pt>
                <c:pt idx="6263">
                  <c:v>3.9460700000000004E-12</c:v>
                </c:pt>
                <c:pt idx="6264">
                  <c:v>2.2738900000000001E-12</c:v>
                </c:pt>
                <c:pt idx="6265">
                  <c:v>2.2738900000000001E-12</c:v>
                </c:pt>
                <c:pt idx="6266">
                  <c:v>2.8085199999999998E-12</c:v>
                </c:pt>
                <c:pt idx="6267">
                  <c:v>2.8085199999999998E-12</c:v>
                </c:pt>
                <c:pt idx="6268">
                  <c:v>3.7704800000000003E-12</c:v>
                </c:pt>
                <c:pt idx="6269">
                  <c:v>3.7704800000000003E-12</c:v>
                </c:pt>
                <c:pt idx="6270">
                  <c:v>2.6978899999999999E-12</c:v>
                </c:pt>
                <c:pt idx="6271">
                  <c:v>2.6978899999999999E-12</c:v>
                </c:pt>
                <c:pt idx="6272">
                  <c:v>2.8445600000000001E-12</c:v>
                </c:pt>
                <c:pt idx="6273">
                  <c:v>2.8445600000000001E-12</c:v>
                </c:pt>
                <c:pt idx="6274">
                  <c:v>5.5813399999999997E-12</c:v>
                </c:pt>
                <c:pt idx="6275">
                  <c:v>5.5813399999999997E-12</c:v>
                </c:pt>
                <c:pt idx="6276">
                  <c:v>2.3499999999999999E-12</c:v>
                </c:pt>
                <c:pt idx="6277">
                  <c:v>2.3499999999999999E-12</c:v>
                </c:pt>
                <c:pt idx="6278">
                  <c:v>2.3109700000000002E-12</c:v>
                </c:pt>
                <c:pt idx="6279">
                  <c:v>2.3109700000000002E-12</c:v>
                </c:pt>
                <c:pt idx="6280">
                  <c:v>3.2279E-12</c:v>
                </c:pt>
                <c:pt idx="6281">
                  <c:v>3.2279E-12</c:v>
                </c:pt>
                <c:pt idx="6282">
                  <c:v>2.34303E-12</c:v>
                </c:pt>
                <c:pt idx="6283">
                  <c:v>2.34303E-12</c:v>
                </c:pt>
                <c:pt idx="6284">
                  <c:v>3.6941599999999997E-12</c:v>
                </c:pt>
                <c:pt idx="6285">
                  <c:v>3.6941599999999997E-12</c:v>
                </c:pt>
                <c:pt idx="6286">
                  <c:v>3.3117499999999999E-12</c:v>
                </c:pt>
                <c:pt idx="6287">
                  <c:v>3.3117499999999999E-12</c:v>
                </c:pt>
                <c:pt idx="6288">
                  <c:v>3.50547E-12</c:v>
                </c:pt>
                <c:pt idx="6289">
                  <c:v>3.50547E-12</c:v>
                </c:pt>
                <c:pt idx="6290">
                  <c:v>3.9122199999999997E-12</c:v>
                </c:pt>
                <c:pt idx="6291">
                  <c:v>3.9122199999999997E-12</c:v>
                </c:pt>
                <c:pt idx="6292">
                  <c:v>2.3730400000000002E-12</c:v>
                </c:pt>
                <c:pt idx="6293">
                  <c:v>2.3730400000000002E-12</c:v>
                </c:pt>
                <c:pt idx="6294">
                  <c:v>3.8187199999999997E-12</c:v>
                </c:pt>
                <c:pt idx="6295">
                  <c:v>3.8187199999999997E-12</c:v>
                </c:pt>
                <c:pt idx="6296">
                  <c:v>2.3016799999999999E-12</c:v>
                </c:pt>
                <c:pt idx="6297">
                  <c:v>2.3016799999999999E-12</c:v>
                </c:pt>
                <c:pt idx="6298">
                  <c:v>3.0689100000000001E-12</c:v>
                </c:pt>
                <c:pt idx="6299">
                  <c:v>3.0689100000000001E-12</c:v>
                </c:pt>
                <c:pt idx="6300">
                  <c:v>3.4701500000000001E-12</c:v>
                </c:pt>
                <c:pt idx="6301">
                  <c:v>3.4701500000000001E-12</c:v>
                </c:pt>
                <c:pt idx="6302">
                  <c:v>4.1505999999999997E-12</c:v>
                </c:pt>
                <c:pt idx="6303">
                  <c:v>4.1505999999999997E-12</c:v>
                </c:pt>
                <c:pt idx="6304">
                  <c:v>3.7690599999999997E-12</c:v>
                </c:pt>
                <c:pt idx="6305">
                  <c:v>3.7690599999999997E-12</c:v>
                </c:pt>
                <c:pt idx="6306">
                  <c:v>2.1944100000000001E-12</c:v>
                </c:pt>
                <c:pt idx="6307">
                  <c:v>2.1944100000000001E-12</c:v>
                </c:pt>
                <c:pt idx="6308">
                  <c:v>2.1867500000000001E-12</c:v>
                </c:pt>
                <c:pt idx="6309">
                  <c:v>2.1867500000000001E-12</c:v>
                </c:pt>
                <c:pt idx="6310">
                  <c:v>2.6286599999999998E-12</c:v>
                </c:pt>
                <c:pt idx="6311">
                  <c:v>2.6286599999999998E-12</c:v>
                </c:pt>
                <c:pt idx="6312">
                  <c:v>2.4327200000000002E-12</c:v>
                </c:pt>
                <c:pt idx="6313">
                  <c:v>2.4327200000000002E-12</c:v>
                </c:pt>
                <c:pt idx="6314">
                  <c:v>2.4557799999999999E-12</c:v>
                </c:pt>
                <c:pt idx="6315">
                  <c:v>2.4557799999999999E-12</c:v>
                </c:pt>
                <c:pt idx="6316">
                  <c:v>3.05112E-12</c:v>
                </c:pt>
                <c:pt idx="6317">
                  <c:v>3.05112E-12</c:v>
                </c:pt>
                <c:pt idx="6318">
                  <c:v>2.4050599999999999E-12</c:v>
                </c:pt>
                <c:pt idx="6319">
                  <c:v>2.4050599999999999E-12</c:v>
                </c:pt>
                <c:pt idx="6320">
                  <c:v>3.9756100000000003E-12</c:v>
                </c:pt>
                <c:pt idx="6321">
                  <c:v>3.9756100000000003E-12</c:v>
                </c:pt>
                <c:pt idx="6322">
                  <c:v>2.45347E-12</c:v>
                </c:pt>
                <c:pt idx="6323">
                  <c:v>2.45347E-12</c:v>
                </c:pt>
                <c:pt idx="6324">
                  <c:v>2.6107300000000001E-12</c:v>
                </c:pt>
                <c:pt idx="6325">
                  <c:v>2.6107300000000001E-12</c:v>
                </c:pt>
                <c:pt idx="6326">
                  <c:v>2.31759E-12</c:v>
                </c:pt>
                <c:pt idx="6327">
                  <c:v>2.31759E-12</c:v>
                </c:pt>
                <c:pt idx="6328">
                  <c:v>3.1125800000000001E-12</c:v>
                </c:pt>
                <c:pt idx="6329">
                  <c:v>3.1125800000000001E-12</c:v>
                </c:pt>
                <c:pt idx="6330">
                  <c:v>3.3293599999999999E-12</c:v>
                </c:pt>
                <c:pt idx="6331">
                  <c:v>3.3293599999999999E-12</c:v>
                </c:pt>
                <c:pt idx="6332">
                  <c:v>3.9572700000000002E-12</c:v>
                </c:pt>
                <c:pt idx="6333">
                  <c:v>3.9572700000000002E-12</c:v>
                </c:pt>
                <c:pt idx="6334">
                  <c:v>3.6786399999999998E-12</c:v>
                </c:pt>
                <c:pt idx="6335">
                  <c:v>3.6786399999999998E-12</c:v>
                </c:pt>
                <c:pt idx="6336">
                  <c:v>3.31593E-12</c:v>
                </c:pt>
                <c:pt idx="6337">
                  <c:v>3.31593E-12</c:v>
                </c:pt>
                <c:pt idx="6338">
                  <c:v>2.3176000000000001E-12</c:v>
                </c:pt>
                <c:pt idx="6339">
                  <c:v>2.3176000000000001E-12</c:v>
                </c:pt>
                <c:pt idx="6340">
                  <c:v>2.2349499999999999E-12</c:v>
                </c:pt>
                <c:pt idx="6341">
                  <c:v>2.2349499999999999E-12</c:v>
                </c:pt>
                <c:pt idx="6342">
                  <c:v>2.2182199999999998E-12</c:v>
                </c:pt>
                <c:pt idx="6343">
                  <c:v>2.2182199999999998E-12</c:v>
                </c:pt>
                <c:pt idx="6344">
                  <c:v>3.4471499999999999E-12</c:v>
                </c:pt>
                <c:pt idx="6345">
                  <c:v>3.4471499999999999E-12</c:v>
                </c:pt>
                <c:pt idx="6346">
                  <c:v>2.28924E-12</c:v>
                </c:pt>
                <c:pt idx="6347">
                  <c:v>2.28924E-12</c:v>
                </c:pt>
                <c:pt idx="6348">
                  <c:v>2.45319E-12</c:v>
                </c:pt>
                <c:pt idx="6349">
                  <c:v>2.45319E-12</c:v>
                </c:pt>
                <c:pt idx="6350">
                  <c:v>2.44088E-12</c:v>
                </c:pt>
                <c:pt idx="6351">
                  <c:v>2.44088E-12</c:v>
                </c:pt>
                <c:pt idx="6352">
                  <c:v>2.16345E-12</c:v>
                </c:pt>
                <c:pt idx="6353">
                  <c:v>2.16345E-12</c:v>
                </c:pt>
                <c:pt idx="6354">
                  <c:v>2.4143599999999998E-12</c:v>
                </c:pt>
                <c:pt idx="6355">
                  <c:v>2.4143599999999998E-12</c:v>
                </c:pt>
                <c:pt idx="6356">
                  <c:v>3.5947E-12</c:v>
                </c:pt>
                <c:pt idx="6357">
                  <c:v>3.5947E-12</c:v>
                </c:pt>
                <c:pt idx="6358">
                  <c:v>3.0044800000000001E-12</c:v>
                </c:pt>
                <c:pt idx="6359">
                  <c:v>3.0044800000000001E-12</c:v>
                </c:pt>
                <c:pt idx="6360">
                  <c:v>2.4415100000000002E-12</c:v>
                </c:pt>
                <c:pt idx="6361">
                  <c:v>2.4415100000000002E-12</c:v>
                </c:pt>
                <c:pt idx="6362">
                  <c:v>3.1693399999999999E-12</c:v>
                </c:pt>
                <c:pt idx="6363">
                  <c:v>3.1693399999999999E-12</c:v>
                </c:pt>
                <c:pt idx="6364">
                  <c:v>2.1452600000000001E-12</c:v>
                </c:pt>
                <c:pt idx="6365">
                  <c:v>2.1452600000000001E-12</c:v>
                </c:pt>
                <c:pt idx="6366">
                  <c:v>2.3572700000000001E-12</c:v>
                </c:pt>
                <c:pt idx="6367">
                  <c:v>2.3572700000000001E-12</c:v>
                </c:pt>
                <c:pt idx="6368">
                  <c:v>2.5502000000000002E-12</c:v>
                </c:pt>
                <c:pt idx="6369">
                  <c:v>2.5502000000000002E-12</c:v>
                </c:pt>
                <c:pt idx="6370">
                  <c:v>2.3602299999999999E-12</c:v>
                </c:pt>
                <c:pt idx="6371">
                  <c:v>2.3602299999999999E-12</c:v>
                </c:pt>
                <c:pt idx="6372">
                  <c:v>2.16639E-12</c:v>
                </c:pt>
                <c:pt idx="6373">
                  <c:v>2.16639E-12</c:v>
                </c:pt>
                <c:pt idx="6374">
                  <c:v>2.1086499999999999E-12</c:v>
                </c:pt>
                <c:pt idx="6375">
                  <c:v>2.1086499999999999E-12</c:v>
                </c:pt>
                <c:pt idx="6376">
                  <c:v>2.24016E-12</c:v>
                </c:pt>
                <c:pt idx="6377">
                  <c:v>2.24016E-12</c:v>
                </c:pt>
                <c:pt idx="6378">
                  <c:v>4.1158400000000004E-12</c:v>
                </c:pt>
                <c:pt idx="6379">
                  <c:v>4.1158400000000004E-12</c:v>
                </c:pt>
                <c:pt idx="6380">
                  <c:v>4.0923100000000004E-12</c:v>
                </c:pt>
                <c:pt idx="6381">
                  <c:v>4.0923100000000004E-12</c:v>
                </c:pt>
                <c:pt idx="6382">
                  <c:v>2.55367E-12</c:v>
                </c:pt>
                <c:pt idx="6383">
                  <c:v>2.55367E-12</c:v>
                </c:pt>
                <c:pt idx="6384">
                  <c:v>2.13332E-12</c:v>
                </c:pt>
                <c:pt idx="6385">
                  <c:v>2.13332E-12</c:v>
                </c:pt>
                <c:pt idx="6386">
                  <c:v>2.1466700000000002E-12</c:v>
                </c:pt>
                <c:pt idx="6387">
                  <c:v>2.1466700000000002E-12</c:v>
                </c:pt>
                <c:pt idx="6388">
                  <c:v>2.3994199999999999E-12</c:v>
                </c:pt>
                <c:pt idx="6389">
                  <c:v>2.3994199999999999E-12</c:v>
                </c:pt>
                <c:pt idx="6390">
                  <c:v>4.5079299999999998E-12</c:v>
                </c:pt>
                <c:pt idx="6391">
                  <c:v>4.5079299999999998E-12</c:v>
                </c:pt>
                <c:pt idx="6392">
                  <c:v>2.5450300000000001E-12</c:v>
                </c:pt>
                <c:pt idx="6393">
                  <c:v>2.5450300000000001E-12</c:v>
                </c:pt>
                <c:pt idx="6394">
                  <c:v>4.0739800000000004E-12</c:v>
                </c:pt>
                <c:pt idx="6395">
                  <c:v>4.0739800000000004E-12</c:v>
                </c:pt>
                <c:pt idx="6396">
                  <c:v>2.3142299999999999E-12</c:v>
                </c:pt>
                <c:pt idx="6397">
                  <c:v>2.3142299999999999E-12</c:v>
                </c:pt>
                <c:pt idx="6398">
                  <c:v>4.4159999999999998E-12</c:v>
                </c:pt>
                <c:pt idx="6399">
                  <c:v>4.4159999999999998E-12</c:v>
                </c:pt>
                <c:pt idx="6400">
                  <c:v>2.29659E-12</c:v>
                </c:pt>
                <c:pt idx="6401">
                  <c:v>2.29659E-12</c:v>
                </c:pt>
                <c:pt idx="6402">
                  <c:v>5.3592E-12</c:v>
                </c:pt>
                <c:pt idx="6403">
                  <c:v>5.3592E-12</c:v>
                </c:pt>
                <c:pt idx="6404">
                  <c:v>2.33424E-12</c:v>
                </c:pt>
                <c:pt idx="6405">
                  <c:v>2.33424E-12</c:v>
                </c:pt>
                <c:pt idx="6406">
                  <c:v>3.6207199999999999E-12</c:v>
                </c:pt>
                <c:pt idx="6407">
                  <c:v>3.6207199999999999E-12</c:v>
                </c:pt>
                <c:pt idx="6408">
                  <c:v>2.5177199999999999E-12</c:v>
                </c:pt>
                <c:pt idx="6409">
                  <c:v>2.5177199999999999E-12</c:v>
                </c:pt>
                <c:pt idx="6410">
                  <c:v>2.32292E-12</c:v>
                </c:pt>
                <c:pt idx="6411">
                  <c:v>2.32292E-12</c:v>
                </c:pt>
                <c:pt idx="6412">
                  <c:v>2.34214E-12</c:v>
                </c:pt>
                <c:pt idx="6413">
                  <c:v>2.34214E-12</c:v>
                </c:pt>
                <c:pt idx="6414">
                  <c:v>2.1934900000000002E-12</c:v>
                </c:pt>
                <c:pt idx="6415">
                  <c:v>2.1934900000000002E-12</c:v>
                </c:pt>
                <c:pt idx="6416">
                  <c:v>2.1603599999999999E-12</c:v>
                </c:pt>
                <c:pt idx="6417">
                  <c:v>2.1603599999999999E-12</c:v>
                </c:pt>
                <c:pt idx="6418">
                  <c:v>2.1226399999999999E-12</c:v>
                </c:pt>
                <c:pt idx="6419">
                  <c:v>2.1226399999999999E-12</c:v>
                </c:pt>
                <c:pt idx="6420">
                  <c:v>2.3608399999999999E-12</c:v>
                </c:pt>
                <c:pt idx="6421">
                  <c:v>2.3608399999999999E-12</c:v>
                </c:pt>
                <c:pt idx="6422">
                  <c:v>3.9244799999999999E-12</c:v>
                </c:pt>
                <c:pt idx="6423">
                  <c:v>3.9244799999999999E-12</c:v>
                </c:pt>
                <c:pt idx="6424">
                  <c:v>2.2226399999999999E-12</c:v>
                </c:pt>
                <c:pt idx="6425">
                  <c:v>2.2226399999999999E-12</c:v>
                </c:pt>
                <c:pt idx="6426">
                  <c:v>2.0421E-12</c:v>
                </c:pt>
                <c:pt idx="6427">
                  <c:v>2.0421E-12</c:v>
                </c:pt>
                <c:pt idx="6428">
                  <c:v>3.9516000000000002E-12</c:v>
                </c:pt>
                <c:pt idx="6429">
                  <c:v>3.9516000000000002E-12</c:v>
                </c:pt>
                <c:pt idx="6430">
                  <c:v>5.3061300000000001E-12</c:v>
                </c:pt>
                <c:pt idx="6431">
                  <c:v>5.3061300000000001E-12</c:v>
                </c:pt>
                <c:pt idx="6432">
                  <c:v>2.11974E-12</c:v>
                </c:pt>
                <c:pt idx="6433">
                  <c:v>2.11974E-12</c:v>
                </c:pt>
                <c:pt idx="6434">
                  <c:v>2.6405200000000001E-12</c:v>
                </c:pt>
                <c:pt idx="6435">
                  <c:v>2.6405200000000001E-12</c:v>
                </c:pt>
                <c:pt idx="6436">
                  <c:v>3.0531500000000002E-12</c:v>
                </c:pt>
                <c:pt idx="6437">
                  <c:v>3.0531500000000002E-12</c:v>
                </c:pt>
                <c:pt idx="6438">
                  <c:v>4.0944400000000003E-11</c:v>
                </c:pt>
                <c:pt idx="6439">
                  <c:v>4.0944400000000003E-11</c:v>
                </c:pt>
                <c:pt idx="6440">
                  <c:v>2.2297100000000002E-12</c:v>
                </c:pt>
                <c:pt idx="6441">
                  <c:v>2.2297100000000002E-12</c:v>
                </c:pt>
                <c:pt idx="6442">
                  <c:v>3.1422799999999998E-12</c:v>
                </c:pt>
                <c:pt idx="6443">
                  <c:v>3.1422799999999998E-12</c:v>
                </c:pt>
                <c:pt idx="6444">
                  <c:v>5.8504700000000002E-12</c:v>
                </c:pt>
                <c:pt idx="6445">
                  <c:v>5.8504700000000002E-12</c:v>
                </c:pt>
                <c:pt idx="6446">
                  <c:v>4.5004799999999998E-12</c:v>
                </c:pt>
                <c:pt idx="6447">
                  <c:v>4.5004799999999998E-12</c:v>
                </c:pt>
                <c:pt idx="6448">
                  <c:v>2.42074E-12</c:v>
                </c:pt>
                <c:pt idx="6449">
                  <c:v>2.42074E-12</c:v>
                </c:pt>
                <c:pt idx="6450">
                  <c:v>2.38513E-12</c:v>
                </c:pt>
                <c:pt idx="6451">
                  <c:v>2.38513E-12</c:v>
                </c:pt>
                <c:pt idx="6452">
                  <c:v>3.38543E-12</c:v>
                </c:pt>
                <c:pt idx="6453">
                  <c:v>3.38543E-12</c:v>
                </c:pt>
                <c:pt idx="6454">
                  <c:v>3.52202E-12</c:v>
                </c:pt>
                <c:pt idx="6455">
                  <c:v>3.52202E-12</c:v>
                </c:pt>
                <c:pt idx="6456">
                  <c:v>3.1527099999999998E-12</c:v>
                </c:pt>
                <c:pt idx="6457">
                  <c:v>3.1527099999999998E-12</c:v>
                </c:pt>
                <c:pt idx="6458">
                  <c:v>6.2798800000000001E-12</c:v>
                </c:pt>
                <c:pt idx="6459">
                  <c:v>6.2798800000000001E-12</c:v>
                </c:pt>
                <c:pt idx="6460">
                  <c:v>4.0375700000000001E-12</c:v>
                </c:pt>
                <c:pt idx="6461">
                  <c:v>4.0375700000000001E-12</c:v>
                </c:pt>
                <c:pt idx="6462">
                  <c:v>3.6049099999999998E-12</c:v>
                </c:pt>
                <c:pt idx="6463">
                  <c:v>3.6049099999999998E-12</c:v>
                </c:pt>
                <c:pt idx="6464">
                  <c:v>3.6563000000000001E-12</c:v>
                </c:pt>
                <c:pt idx="6465">
                  <c:v>3.6563000000000001E-12</c:v>
                </c:pt>
                <c:pt idx="6466">
                  <c:v>2.42429E-12</c:v>
                </c:pt>
                <c:pt idx="6467">
                  <c:v>2.42429E-12</c:v>
                </c:pt>
                <c:pt idx="6468">
                  <c:v>3.29274E-12</c:v>
                </c:pt>
                <c:pt idx="6469">
                  <c:v>3.29274E-12</c:v>
                </c:pt>
                <c:pt idx="6470">
                  <c:v>2.20736E-12</c:v>
                </c:pt>
                <c:pt idx="6471">
                  <c:v>2.20736E-12</c:v>
                </c:pt>
                <c:pt idx="6472">
                  <c:v>3.1776199999999999E-12</c:v>
                </c:pt>
                <c:pt idx="6473">
                  <c:v>3.1776199999999999E-12</c:v>
                </c:pt>
                <c:pt idx="6474">
                  <c:v>3.8828600000000003E-12</c:v>
                </c:pt>
                <c:pt idx="6475">
                  <c:v>3.8828600000000003E-12</c:v>
                </c:pt>
                <c:pt idx="6476">
                  <c:v>6.0136000000000001E-12</c:v>
                </c:pt>
                <c:pt idx="6477">
                  <c:v>6.0136000000000001E-12</c:v>
                </c:pt>
                <c:pt idx="6478">
                  <c:v>4.0837799999999998E-12</c:v>
                </c:pt>
                <c:pt idx="6479">
                  <c:v>4.0837799999999998E-12</c:v>
                </c:pt>
                <c:pt idx="6480">
                  <c:v>2.3017000000000002E-12</c:v>
                </c:pt>
                <c:pt idx="6481">
                  <c:v>2.3017000000000002E-12</c:v>
                </c:pt>
                <c:pt idx="6482">
                  <c:v>4.66876E-12</c:v>
                </c:pt>
                <c:pt idx="6483">
                  <c:v>4.66876E-12</c:v>
                </c:pt>
                <c:pt idx="6484">
                  <c:v>2.30042E-12</c:v>
                </c:pt>
                <c:pt idx="6485">
                  <c:v>2.30042E-12</c:v>
                </c:pt>
                <c:pt idx="6486">
                  <c:v>2.1553200000000002E-12</c:v>
                </c:pt>
                <c:pt idx="6487">
                  <c:v>2.1553200000000002E-12</c:v>
                </c:pt>
                <c:pt idx="6488">
                  <c:v>2.4007499999999998E-12</c:v>
                </c:pt>
                <c:pt idx="6489">
                  <c:v>2.4007499999999998E-12</c:v>
                </c:pt>
                <c:pt idx="6490">
                  <c:v>2.3912700000000002E-12</c:v>
                </c:pt>
                <c:pt idx="6491">
                  <c:v>2.3912700000000002E-12</c:v>
                </c:pt>
                <c:pt idx="6492">
                  <c:v>5.2928399999999999E-12</c:v>
                </c:pt>
                <c:pt idx="6493">
                  <c:v>5.2928399999999999E-12</c:v>
                </c:pt>
                <c:pt idx="6494">
                  <c:v>3.9623699999999998E-12</c:v>
                </c:pt>
                <c:pt idx="6495">
                  <c:v>3.9623699999999998E-12</c:v>
                </c:pt>
                <c:pt idx="6496">
                  <c:v>2.7640800000000001E-12</c:v>
                </c:pt>
                <c:pt idx="6497">
                  <c:v>2.7640800000000001E-12</c:v>
                </c:pt>
                <c:pt idx="6498">
                  <c:v>4.4549099999999996E-12</c:v>
                </c:pt>
                <c:pt idx="6499">
                  <c:v>4.4549099999999996E-12</c:v>
                </c:pt>
                <c:pt idx="6500">
                  <c:v>2.343E-12</c:v>
                </c:pt>
                <c:pt idx="6501">
                  <c:v>2.343E-12</c:v>
                </c:pt>
                <c:pt idx="6502">
                  <c:v>4.12176E-12</c:v>
                </c:pt>
                <c:pt idx="6503">
                  <c:v>4.12176E-12</c:v>
                </c:pt>
                <c:pt idx="6504">
                  <c:v>3.5709499999999998E-12</c:v>
                </c:pt>
                <c:pt idx="6505">
                  <c:v>3.5709499999999998E-12</c:v>
                </c:pt>
                <c:pt idx="6506">
                  <c:v>2.4051699999999999E-12</c:v>
                </c:pt>
                <c:pt idx="6507">
                  <c:v>2.4051699999999999E-12</c:v>
                </c:pt>
                <c:pt idx="6508">
                  <c:v>2.7296400000000001E-12</c:v>
                </c:pt>
                <c:pt idx="6509">
                  <c:v>2.7296400000000001E-12</c:v>
                </c:pt>
                <c:pt idx="6510">
                  <c:v>3.5632100000000001E-12</c:v>
                </c:pt>
                <c:pt idx="6511">
                  <c:v>3.5632100000000001E-12</c:v>
                </c:pt>
                <c:pt idx="6512">
                  <c:v>3.08046E-12</c:v>
                </c:pt>
                <c:pt idx="6513">
                  <c:v>3.08046E-12</c:v>
                </c:pt>
                <c:pt idx="6514">
                  <c:v>3.9108499999999996E-12</c:v>
                </c:pt>
                <c:pt idx="6515">
                  <c:v>3.9108499999999996E-12</c:v>
                </c:pt>
                <c:pt idx="6516">
                  <c:v>3.0308199999999998E-12</c:v>
                </c:pt>
                <c:pt idx="6517">
                  <c:v>3.0308199999999998E-12</c:v>
                </c:pt>
                <c:pt idx="6518">
                  <c:v>2.1946500000000001E-12</c:v>
                </c:pt>
                <c:pt idx="6519">
                  <c:v>2.1946500000000001E-12</c:v>
                </c:pt>
                <c:pt idx="6520">
                  <c:v>3.2406799999999999E-12</c:v>
                </c:pt>
                <c:pt idx="6521">
                  <c:v>3.2406799999999999E-12</c:v>
                </c:pt>
                <c:pt idx="6522">
                  <c:v>2.2978700000000002E-12</c:v>
                </c:pt>
                <c:pt idx="6523">
                  <c:v>2.2978700000000002E-12</c:v>
                </c:pt>
                <c:pt idx="6524">
                  <c:v>3.61939E-12</c:v>
                </c:pt>
                <c:pt idx="6525">
                  <c:v>3.61939E-12</c:v>
                </c:pt>
                <c:pt idx="6526">
                  <c:v>3.6047000000000002E-12</c:v>
                </c:pt>
                <c:pt idx="6527">
                  <c:v>3.6047000000000002E-12</c:v>
                </c:pt>
                <c:pt idx="6528">
                  <c:v>2.3119900000000001E-12</c:v>
                </c:pt>
                <c:pt idx="6529">
                  <c:v>2.3119900000000001E-12</c:v>
                </c:pt>
                <c:pt idx="6530">
                  <c:v>3.2291100000000002E-12</c:v>
                </c:pt>
                <c:pt idx="6531">
                  <c:v>3.2291100000000002E-12</c:v>
                </c:pt>
                <c:pt idx="6532">
                  <c:v>2.2517600000000001E-12</c:v>
                </c:pt>
                <c:pt idx="6533">
                  <c:v>2.2517600000000001E-12</c:v>
                </c:pt>
                <c:pt idx="6534">
                  <c:v>2.2541200000000001E-12</c:v>
                </c:pt>
                <c:pt idx="6535">
                  <c:v>2.2541200000000001E-12</c:v>
                </c:pt>
                <c:pt idx="6536">
                  <c:v>4.2468800000000002E-12</c:v>
                </c:pt>
                <c:pt idx="6537">
                  <c:v>4.2468800000000002E-12</c:v>
                </c:pt>
                <c:pt idx="6538">
                  <c:v>2.1645999999999999E-12</c:v>
                </c:pt>
                <c:pt idx="6539">
                  <c:v>2.1645999999999999E-12</c:v>
                </c:pt>
                <c:pt idx="6540">
                  <c:v>2.53182E-12</c:v>
                </c:pt>
                <c:pt idx="6541">
                  <c:v>2.53182E-12</c:v>
                </c:pt>
                <c:pt idx="6542">
                  <c:v>5.5568900000000002E-12</c:v>
                </c:pt>
                <c:pt idx="6543">
                  <c:v>5.5568900000000002E-12</c:v>
                </c:pt>
                <c:pt idx="6544">
                  <c:v>5.6036900000000003E-12</c:v>
                </c:pt>
                <c:pt idx="6545">
                  <c:v>5.6036900000000003E-12</c:v>
                </c:pt>
                <c:pt idx="6546">
                  <c:v>3.2906700000000002E-12</c:v>
                </c:pt>
                <c:pt idx="6547">
                  <c:v>3.2906700000000002E-12</c:v>
                </c:pt>
                <c:pt idx="6548">
                  <c:v>2.24946E-12</c:v>
                </c:pt>
                <c:pt idx="6549">
                  <c:v>2.24946E-12</c:v>
                </c:pt>
                <c:pt idx="6550">
                  <c:v>3.07472E-12</c:v>
                </c:pt>
                <c:pt idx="6551">
                  <c:v>3.07472E-12</c:v>
                </c:pt>
                <c:pt idx="6552">
                  <c:v>2.5147300000000001E-12</c:v>
                </c:pt>
                <c:pt idx="6553">
                  <c:v>2.5147300000000001E-12</c:v>
                </c:pt>
                <c:pt idx="6554">
                  <c:v>3.7794200000000001E-12</c:v>
                </c:pt>
                <c:pt idx="6555">
                  <c:v>3.7794200000000001E-12</c:v>
                </c:pt>
                <c:pt idx="6556">
                  <c:v>2.4586499999999998E-12</c:v>
                </c:pt>
                <c:pt idx="6557">
                  <c:v>2.4586499999999998E-12</c:v>
                </c:pt>
                <c:pt idx="6558">
                  <c:v>5.50667E-12</c:v>
                </c:pt>
                <c:pt idx="6559">
                  <c:v>5.50667E-12</c:v>
                </c:pt>
                <c:pt idx="6560">
                  <c:v>2.7219100000000001E-12</c:v>
                </c:pt>
                <c:pt idx="6561">
                  <c:v>2.7219100000000001E-12</c:v>
                </c:pt>
                <c:pt idx="6562">
                  <c:v>2.46769E-12</c:v>
                </c:pt>
                <c:pt idx="6563">
                  <c:v>2.46769E-12</c:v>
                </c:pt>
                <c:pt idx="6564">
                  <c:v>2.1786599999999999E-12</c:v>
                </c:pt>
                <c:pt idx="6565">
                  <c:v>2.1786599999999999E-12</c:v>
                </c:pt>
                <c:pt idx="6566">
                  <c:v>2.2444899999999999E-12</c:v>
                </c:pt>
                <c:pt idx="6567">
                  <c:v>2.2444899999999999E-12</c:v>
                </c:pt>
                <c:pt idx="6568">
                  <c:v>2.53555E-12</c:v>
                </c:pt>
                <c:pt idx="6569">
                  <c:v>2.53555E-12</c:v>
                </c:pt>
                <c:pt idx="6570">
                  <c:v>2.2549800000000002E-12</c:v>
                </c:pt>
                <c:pt idx="6571">
                  <c:v>2.2549800000000002E-12</c:v>
                </c:pt>
                <c:pt idx="6572">
                  <c:v>2.68162E-12</c:v>
                </c:pt>
                <c:pt idx="6573">
                  <c:v>2.68162E-12</c:v>
                </c:pt>
                <c:pt idx="6574">
                  <c:v>2.5313800000000001E-12</c:v>
                </c:pt>
                <c:pt idx="6575">
                  <c:v>2.5313800000000001E-12</c:v>
                </c:pt>
                <c:pt idx="6576">
                  <c:v>2.2355900000000002E-12</c:v>
                </c:pt>
                <c:pt idx="6577">
                  <c:v>2.2355900000000002E-12</c:v>
                </c:pt>
                <c:pt idx="6578">
                  <c:v>2.0801199999999998E-12</c:v>
                </c:pt>
                <c:pt idx="6579">
                  <c:v>2.0801199999999998E-12</c:v>
                </c:pt>
                <c:pt idx="6580">
                  <c:v>4.0983800000000002E-12</c:v>
                </c:pt>
                <c:pt idx="6581">
                  <c:v>4.0983800000000002E-12</c:v>
                </c:pt>
                <c:pt idx="6582">
                  <c:v>2.1823199999999999E-12</c:v>
                </c:pt>
                <c:pt idx="6583">
                  <c:v>2.1823199999999999E-12</c:v>
                </c:pt>
                <c:pt idx="6584">
                  <c:v>5.5452899999999997E-12</c:v>
                </c:pt>
                <c:pt idx="6585">
                  <c:v>5.5452899999999997E-12</c:v>
                </c:pt>
                <c:pt idx="6586">
                  <c:v>2.8194399999999999E-12</c:v>
                </c:pt>
                <c:pt idx="6587">
                  <c:v>2.8194399999999999E-12</c:v>
                </c:pt>
                <c:pt idx="6588">
                  <c:v>2.2251299999999998E-12</c:v>
                </c:pt>
                <c:pt idx="6589">
                  <c:v>2.2251299999999998E-12</c:v>
                </c:pt>
                <c:pt idx="6590">
                  <c:v>3.8514000000000003E-12</c:v>
                </c:pt>
                <c:pt idx="6591">
                  <c:v>3.8514000000000003E-12</c:v>
                </c:pt>
                <c:pt idx="6592">
                  <c:v>3.8371899999999997E-12</c:v>
                </c:pt>
                <c:pt idx="6593">
                  <c:v>3.8371899999999997E-12</c:v>
                </c:pt>
                <c:pt idx="6594">
                  <c:v>2.2824400000000001E-12</c:v>
                </c:pt>
                <c:pt idx="6595">
                  <c:v>2.2824400000000001E-12</c:v>
                </c:pt>
                <c:pt idx="6596">
                  <c:v>2.5390199999999998E-12</c:v>
                </c:pt>
                <c:pt idx="6597">
                  <c:v>2.5390199999999998E-12</c:v>
                </c:pt>
                <c:pt idx="6598">
                  <c:v>2.3759100000000001E-12</c:v>
                </c:pt>
                <c:pt idx="6599">
                  <c:v>2.3759100000000001E-12</c:v>
                </c:pt>
                <c:pt idx="6600">
                  <c:v>2.5459699999999999E-12</c:v>
                </c:pt>
                <c:pt idx="6601">
                  <c:v>2.5459699999999999E-12</c:v>
                </c:pt>
                <c:pt idx="6602">
                  <c:v>2.6099499999999998E-12</c:v>
                </c:pt>
                <c:pt idx="6603">
                  <c:v>2.6099499999999998E-12</c:v>
                </c:pt>
                <c:pt idx="6604">
                  <c:v>2.3349000000000001E-12</c:v>
                </c:pt>
                <c:pt idx="6605">
                  <c:v>2.3349000000000001E-12</c:v>
                </c:pt>
                <c:pt idx="6606">
                  <c:v>4.7146000000000001E-12</c:v>
                </c:pt>
                <c:pt idx="6607">
                  <c:v>4.7146000000000001E-12</c:v>
                </c:pt>
                <c:pt idx="6608">
                  <c:v>2.1691700000000001E-12</c:v>
                </c:pt>
                <c:pt idx="6609">
                  <c:v>2.1691700000000001E-12</c:v>
                </c:pt>
                <c:pt idx="6610">
                  <c:v>2.27149E-12</c:v>
                </c:pt>
                <c:pt idx="6611">
                  <c:v>2.27149E-12</c:v>
                </c:pt>
                <c:pt idx="6612">
                  <c:v>3.2681600000000001E-12</c:v>
                </c:pt>
                <c:pt idx="6613">
                  <c:v>3.2681600000000001E-12</c:v>
                </c:pt>
                <c:pt idx="6614">
                  <c:v>2.8460600000000001E-12</c:v>
                </c:pt>
                <c:pt idx="6615">
                  <c:v>2.8460600000000001E-12</c:v>
                </c:pt>
                <c:pt idx="6616">
                  <c:v>3.59952E-12</c:v>
                </c:pt>
                <c:pt idx="6617">
                  <c:v>3.59952E-12</c:v>
                </c:pt>
                <c:pt idx="6618">
                  <c:v>3.52178E-12</c:v>
                </c:pt>
                <c:pt idx="6619">
                  <c:v>3.52178E-12</c:v>
                </c:pt>
                <c:pt idx="6620">
                  <c:v>4.0940499999999999E-12</c:v>
                </c:pt>
                <c:pt idx="6621">
                  <c:v>4.0940499999999999E-12</c:v>
                </c:pt>
                <c:pt idx="6622">
                  <c:v>4.1524900000000002E-12</c:v>
                </c:pt>
                <c:pt idx="6623">
                  <c:v>4.1524900000000002E-12</c:v>
                </c:pt>
                <c:pt idx="6624">
                  <c:v>3.8330500000000001E-12</c:v>
                </c:pt>
                <c:pt idx="6625">
                  <c:v>3.8330500000000001E-12</c:v>
                </c:pt>
                <c:pt idx="6626">
                  <c:v>2.1727399999999999E-12</c:v>
                </c:pt>
                <c:pt idx="6627">
                  <c:v>2.1727399999999999E-12</c:v>
                </c:pt>
                <c:pt idx="6628">
                  <c:v>2.5481100000000001E-12</c:v>
                </c:pt>
                <c:pt idx="6629">
                  <c:v>2.5481100000000001E-12</c:v>
                </c:pt>
                <c:pt idx="6630">
                  <c:v>4.3354700000000003E-12</c:v>
                </c:pt>
                <c:pt idx="6631">
                  <c:v>4.3354700000000003E-12</c:v>
                </c:pt>
                <c:pt idx="6632">
                  <c:v>2.4426099999999998E-12</c:v>
                </c:pt>
                <c:pt idx="6633">
                  <c:v>2.4426099999999998E-12</c:v>
                </c:pt>
                <c:pt idx="6634">
                  <c:v>2.3443800000000002E-12</c:v>
                </c:pt>
                <c:pt idx="6635">
                  <c:v>2.3443800000000002E-12</c:v>
                </c:pt>
                <c:pt idx="6636">
                  <c:v>3.2201500000000002E-12</c:v>
                </c:pt>
                <c:pt idx="6637">
                  <c:v>3.2201500000000002E-12</c:v>
                </c:pt>
                <c:pt idx="6638">
                  <c:v>3.2206200000000001E-12</c:v>
                </c:pt>
                <c:pt idx="6639">
                  <c:v>3.2206200000000001E-12</c:v>
                </c:pt>
                <c:pt idx="6640">
                  <c:v>3.9765999999999998E-12</c:v>
                </c:pt>
                <c:pt idx="6641">
                  <c:v>3.9765999999999998E-12</c:v>
                </c:pt>
                <c:pt idx="6642">
                  <c:v>2.1884999999999998E-12</c:v>
                </c:pt>
                <c:pt idx="6643">
                  <c:v>2.1884999999999998E-12</c:v>
                </c:pt>
                <c:pt idx="6644">
                  <c:v>2.6593399999999999E-12</c:v>
                </c:pt>
                <c:pt idx="6645">
                  <c:v>2.6593399999999999E-12</c:v>
                </c:pt>
                <c:pt idx="6646">
                  <c:v>2.0712699999999999E-12</c:v>
                </c:pt>
                <c:pt idx="6647">
                  <c:v>2.0712699999999999E-12</c:v>
                </c:pt>
                <c:pt idx="6648">
                  <c:v>2.68117E-12</c:v>
                </c:pt>
                <c:pt idx="6649">
                  <c:v>2.68117E-12</c:v>
                </c:pt>
                <c:pt idx="6650">
                  <c:v>2.4349499999999998E-12</c:v>
                </c:pt>
                <c:pt idx="6651">
                  <c:v>2.4349499999999998E-12</c:v>
                </c:pt>
                <c:pt idx="6652">
                  <c:v>2.1020499999999999E-12</c:v>
                </c:pt>
                <c:pt idx="6653">
                  <c:v>2.1020499999999999E-12</c:v>
                </c:pt>
                <c:pt idx="6654">
                  <c:v>3.6077899999999999E-12</c:v>
                </c:pt>
                <c:pt idx="6655">
                  <c:v>3.6077899999999999E-12</c:v>
                </c:pt>
                <c:pt idx="6656">
                  <c:v>2.4151700000000001E-12</c:v>
                </c:pt>
                <c:pt idx="6657">
                  <c:v>2.4151700000000001E-12</c:v>
                </c:pt>
                <c:pt idx="6658">
                  <c:v>2.4202799999999999E-12</c:v>
                </c:pt>
                <c:pt idx="6659">
                  <c:v>2.4202799999999999E-12</c:v>
                </c:pt>
                <c:pt idx="6660">
                  <c:v>4.8370500000000003E-12</c:v>
                </c:pt>
                <c:pt idx="6661">
                  <c:v>4.8370500000000003E-12</c:v>
                </c:pt>
                <c:pt idx="6662">
                  <c:v>3.3361500000000001E-12</c:v>
                </c:pt>
                <c:pt idx="6663">
                  <c:v>3.3361500000000001E-12</c:v>
                </c:pt>
                <c:pt idx="6664">
                  <c:v>3.3221799999999999E-12</c:v>
                </c:pt>
                <c:pt idx="6665">
                  <c:v>3.3221799999999999E-12</c:v>
                </c:pt>
                <c:pt idx="6666">
                  <c:v>2.3115400000000001E-12</c:v>
                </c:pt>
                <c:pt idx="6667">
                  <c:v>2.3115400000000001E-12</c:v>
                </c:pt>
                <c:pt idx="6668">
                  <c:v>2.1492700000000002E-12</c:v>
                </c:pt>
                <c:pt idx="6669">
                  <c:v>2.1492700000000002E-12</c:v>
                </c:pt>
                <c:pt idx="6670">
                  <c:v>3.2100900000000001E-12</c:v>
                </c:pt>
                <c:pt idx="6671">
                  <c:v>3.2100900000000001E-12</c:v>
                </c:pt>
                <c:pt idx="6672">
                  <c:v>2.49608E-12</c:v>
                </c:pt>
                <c:pt idx="6673">
                  <c:v>2.49608E-12</c:v>
                </c:pt>
                <c:pt idx="6674">
                  <c:v>2.1059799999999999E-12</c:v>
                </c:pt>
                <c:pt idx="6675">
                  <c:v>2.1059799999999999E-12</c:v>
                </c:pt>
                <c:pt idx="6676">
                  <c:v>3.8088899999999999E-12</c:v>
                </c:pt>
                <c:pt idx="6677">
                  <c:v>3.8088899999999999E-12</c:v>
                </c:pt>
                <c:pt idx="6678">
                  <c:v>3.5087300000000001E-12</c:v>
                </c:pt>
                <c:pt idx="6679">
                  <c:v>3.5087300000000001E-12</c:v>
                </c:pt>
                <c:pt idx="6680">
                  <c:v>2.5535599999999999E-12</c:v>
                </c:pt>
                <c:pt idx="6681">
                  <c:v>2.5535599999999999E-12</c:v>
                </c:pt>
                <c:pt idx="6682">
                  <c:v>3.9676899999999996E-12</c:v>
                </c:pt>
                <c:pt idx="6683">
                  <c:v>3.9676899999999996E-12</c:v>
                </c:pt>
                <c:pt idx="6684">
                  <c:v>3.2195099999999999E-12</c:v>
                </c:pt>
                <c:pt idx="6685">
                  <c:v>3.2195099999999999E-12</c:v>
                </c:pt>
                <c:pt idx="6686">
                  <c:v>3.9033100000000003E-12</c:v>
                </c:pt>
                <c:pt idx="6687">
                  <c:v>3.9033100000000003E-12</c:v>
                </c:pt>
                <c:pt idx="6688">
                  <c:v>2.16704E-12</c:v>
                </c:pt>
                <c:pt idx="6689">
                  <c:v>2.16704E-12</c:v>
                </c:pt>
                <c:pt idx="6690">
                  <c:v>2.7703E-12</c:v>
                </c:pt>
                <c:pt idx="6691">
                  <c:v>2.7703E-12</c:v>
                </c:pt>
                <c:pt idx="6692">
                  <c:v>3.7809699999999998E-12</c:v>
                </c:pt>
                <c:pt idx="6693">
                  <c:v>3.7809699999999998E-12</c:v>
                </c:pt>
                <c:pt idx="6694">
                  <c:v>2.24861E-12</c:v>
                </c:pt>
                <c:pt idx="6695">
                  <c:v>2.24861E-12</c:v>
                </c:pt>
                <c:pt idx="6696">
                  <c:v>5.04948E-12</c:v>
                </c:pt>
                <c:pt idx="6697">
                  <c:v>5.04948E-12</c:v>
                </c:pt>
                <c:pt idx="6698">
                  <c:v>2.3047199999999999E-12</c:v>
                </c:pt>
                <c:pt idx="6699">
                  <c:v>2.3047199999999999E-12</c:v>
                </c:pt>
                <c:pt idx="6700">
                  <c:v>3.47944E-12</c:v>
                </c:pt>
                <c:pt idx="6701">
                  <c:v>3.47944E-12</c:v>
                </c:pt>
                <c:pt idx="6702">
                  <c:v>4.5647099999999998E-12</c:v>
                </c:pt>
                <c:pt idx="6703">
                  <c:v>4.5647099999999998E-12</c:v>
                </c:pt>
                <c:pt idx="6704">
                  <c:v>2.4982400000000001E-12</c:v>
                </c:pt>
                <c:pt idx="6705">
                  <c:v>2.4982400000000001E-12</c:v>
                </c:pt>
                <c:pt idx="6706">
                  <c:v>2.4855399999999999E-12</c:v>
                </c:pt>
                <c:pt idx="6707">
                  <c:v>2.4855399999999999E-12</c:v>
                </c:pt>
                <c:pt idx="6708">
                  <c:v>2.0436500000000001E-12</c:v>
                </c:pt>
                <c:pt idx="6709">
                  <c:v>2.0436500000000001E-12</c:v>
                </c:pt>
                <c:pt idx="6710">
                  <c:v>3.4349600000000001E-12</c:v>
                </c:pt>
                <c:pt idx="6711">
                  <c:v>3.4349600000000001E-12</c:v>
                </c:pt>
                <c:pt idx="6712">
                  <c:v>3.6650800000000004E-12</c:v>
                </c:pt>
                <c:pt idx="6713">
                  <c:v>3.6650800000000004E-12</c:v>
                </c:pt>
                <c:pt idx="6714">
                  <c:v>2.6099E-12</c:v>
                </c:pt>
                <c:pt idx="6715">
                  <c:v>2.6099E-12</c:v>
                </c:pt>
                <c:pt idx="6716">
                  <c:v>2.8136100000000002E-12</c:v>
                </c:pt>
                <c:pt idx="6717">
                  <c:v>2.8136100000000002E-12</c:v>
                </c:pt>
                <c:pt idx="6718">
                  <c:v>2.5133300000000002E-12</c:v>
                </c:pt>
                <c:pt idx="6719">
                  <c:v>2.5133300000000002E-12</c:v>
                </c:pt>
                <c:pt idx="6720">
                  <c:v>2.4734500000000001E-12</c:v>
                </c:pt>
                <c:pt idx="6721">
                  <c:v>2.4734500000000001E-12</c:v>
                </c:pt>
                <c:pt idx="6722">
                  <c:v>3.5762599999999999E-12</c:v>
                </c:pt>
                <c:pt idx="6723">
                  <c:v>3.5762599999999999E-12</c:v>
                </c:pt>
                <c:pt idx="6724">
                  <c:v>4.1087299999999996E-12</c:v>
                </c:pt>
                <c:pt idx="6725">
                  <c:v>4.1087299999999996E-12</c:v>
                </c:pt>
                <c:pt idx="6726">
                  <c:v>2.3266300000000002E-12</c:v>
                </c:pt>
                <c:pt idx="6727">
                  <c:v>2.3266300000000002E-12</c:v>
                </c:pt>
                <c:pt idx="6728">
                  <c:v>2.2878599999999999E-12</c:v>
                </c:pt>
                <c:pt idx="6729">
                  <c:v>2.2878599999999999E-12</c:v>
                </c:pt>
                <c:pt idx="6730">
                  <c:v>3.3453699999999999E-12</c:v>
                </c:pt>
                <c:pt idx="6731">
                  <c:v>3.3453699999999999E-12</c:v>
                </c:pt>
                <c:pt idx="6732">
                  <c:v>2.3727000000000002E-12</c:v>
                </c:pt>
                <c:pt idx="6733">
                  <c:v>2.3727000000000002E-12</c:v>
                </c:pt>
                <c:pt idx="6734">
                  <c:v>2.2122099999999999E-12</c:v>
                </c:pt>
                <c:pt idx="6735">
                  <c:v>2.2122099999999999E-12</c:v>
                </c:pt>
                <c:pt idx="6736">
                  <c:v>5.8292100000000004E-12</c:v>
                </c:pt>
                <c:pt idx="6737">
                  <c:v>5.8292100000000004E-12</c:v>
                </c:pt>
                <c:pt idx="6738">
                  <c:v>2.3499500000000001E-12</c:v>
                </c:pt>
                <c:pt idx="6739">
                  <c:v>2.3499500000000001E-12</c:v>
                </c:pt>
                <c:pt idx="6740">
                  <c:v>2.3264200000000001E-12</c:v>
                </c:pt>
                <c:pt idx="6741">
                  <c:v>2.3264200000000001E-12</c:v>
                </c:pt>
                <c:pt idx="6742">
                  <c:v>2.25729E-12</c:v>
                </c:pt>
                <c:pt idx="6743">
                  <c:v>2.25729E-12</c:v>
                </c:pt>
                <c:pt idx="6744">
                  <c:v>2.6744299999999999E-12</c:v>
                </c:pt>
                <c:pt idx="6745">
                  <c:v>2.6744299999999999E-12</c:v>
                </c:pt>
                <c:pt idx="6746">
                  <c:v>2.3034199999999999E-12</c:v>
                </c:pt>
                <c:pt idx="6747">
                  <c:v>2.3034199999999999E-12</c:v>
                </c:pt>
                <c:pt idx="6748">
                  <c:v>3.0021200000000001E-12</c:v>
                </c:pt>
                <c:pt idx="6749">
                  <c:v>3.0021200000000001E-12</c:v>
                </c:pt>
                <c:pt idx="6750">
                  <c:v>4.8444599999999997E-12</c:v>
                </c:pt>
                <c:pt idx="6751">
                  <c:v>4.8444599999999997E-12</c:v>
                </c:pt>
                <c:pt idx="6752">
                  <c:v>2.24532E-12</c:v>
                </c:pt>
                <c:pt idx="6753">
                  <c:v>2.24532E-12</c:v>
                </c:pt>
                <c:pt idx="6754">
                  <c:v>2.3842399999999999E-12</c:v>
                </c:pt>
                <c:pt idx="6755">
                  <c:v>2.3842399999999999E-12</c:v>
                </c:pt>
                <c:pt idx="6756">
                  <c:v>2.0625499999999999E-12</c:v>
                </c:pt>
                <c:pt idx="6757">
                  <c:v>2.0625499999999999E-12</c:v>
                </c:pt>
                <c:pt idx="6758">
                  <c:v>2.0654400000000001E-12</c:v>
                </c:pt>
                <c:pt idx="6759">
                  <c:v>2.0654400000000001E-12</c:v>
                </c:pt>
                <c:pt idx="6760">
                  <c:v>3.4969099999999999E-12</c:v>
                </c:pt>
                <c:pt idx="6761">
                  <c:v>3.4969099999999999E-12</c:v>
                </c:pt>
                <c:pt idx="6762">
                  <c:v>2.6423000000000002E-12</c:v>
                </c:pt>
                <c:pt idx="6763">
                  <c:v>2.6423000000000002E-12</c:v>
                </c:pt>
                <c:pt idx="6764">
                  <c:v>2.06437E-12</c:v>
                </c:pt>
                <c:pt idx="6765">
                  <c:v>2.06437E-12</c:v>
                </c:pt>
                <c:pt idx="6766">
                  <c:v>2.3068300000000002E-12</c:v>
                </c:pt>
                <c:pt idx="6767">
                  <c:v>2.3068300000000002E-12</c:v>
                </c:pt>
                <c:pt idx="6768">
                  <c:v>3.4993300000000002E-12</c:v>
                </c:pt>
                <c:pt idx="6769">
                  <c:v>3.4993300000000002E-12</c:v>
                </c:pt>
                <c:pt idx="6770">
                  <c:v>3.6947699999999996E-12</c:v>
                </c:pt>
                <c:pt idx="6771">
                  <c:v>3.6947699999999996E-12</c:v>
                </c:pt>
                <c:pt idx="6772">
                  <c:v>2.2899300000000001E-12</c:v>
                </c:pt>
                <c:pt idx="6773">
                  <c:v>2.2899300000000001E-12</c:v>
                </c:pt>
                <c:pt idx="6774">
                  <c:v>2.4067999999999998E-12</c:v>
                </c:pt>
                <c:pt idx="6775">
                  <c:v>2.4067999999999998E-12</c:v>
                </c:pt>
                <c:pt idx="6776">
                  <c:v>4.0227599999999997E-12</c:v>
                </c:pt>
                <c:pt idx="6777">
                  <c:v>4.0227599999999997E-12</c:v>
                </c:pt>
                <c:pt idx="6778">
                  <c:v>5.2019500000000001E-12</c:v>
                </c:pt>
                <c:pt idx="6779">
                  <c:v>5.2019500000000001E-12</c:v>
                </c:pt>
                <c:pt idx="6780">
                  <c:v>2.1684999999999999E-12</c:v>
                </c:pt>
                <c:pt idx="6781">
                  <c:v>2.1684999999999999E-12</c:v>
                </c:pt>
                <c:pt idx="6782">
                  <c:v>2.1226200000000001E-12</c:v>
                </c:pt>
                <c:pt idx="6783">
                  <c:v>2.1226200000000001E-12</c:v>
                </c:pt>
                <c:pt idx="6784">
                  <c:v>3.13508E-12</c:v>
                </c:pt>
                <c:pt idx="6785">
                  <c:v>3.13508E-12</c:v>
                </c:pt>
                <c:pt idx="6786">
                  <c:v>2.3071000000000001E-12</c:v>
                </c:pt>
                <c:pt idx="6787">
                  <c:v>2.3071000000000001E-12</c:v>
                </c:pt>
                <c:pt idx="6788">
                  <c:v>2.45042E-12</c:v>
                </c:pt>
                <c:pt idx="6789">
                  <c:v>2.45042E-12</c:v>
                </c:pt>
                <c:pt idx="6790">
                  <c:v>2.1997199999999998E-12</c:v>
                </c:pt>
                <c:pt idx="6791">
                  <c:v>2.1997199999999998E-12</c:v>
                </c:pt>
                <c:pt idx="6792">
                  <c:v>3.99214E-12</c:v>
                </c:pt>
                <c:pt idx="6793">
                  <c:v>3.99214E-12</c:v>
                </c:pt>
                <c:pt idx="6794">
                  <c:v>3.7982500000000003E-12</c:v>
                </c:pt>
                <c:pt idx="6795">
                  <c:v>3.7982500000000003E-12</c:v>
                </c:pt>
                <c:pt idx="6796">
                  <c:v>4.5036999999999999E-12</c:v>
                </c:pt>
                <c:pt idx="6797">
                  <c:v>4.5036999999999999E-12</c:v>
                </c:pt>
                <c:pt idx="6798">
                  <c:v>2.5453100000000002E-12</c:v>
                </c:pt>
                <c:pt idx="6799">
                  <c:v>2.5453100000000002E-12</c:v>
                </c:pt>
                <c:pt idx="6800">
                  <c:v>2.84362E-12</c:v>
                </c:pt>
                <c:pt idx="6801">
                  <c:v>2.84362E-12</c:v>
                </c:pt>
                <c:pt idx="6802">
                  <c:v>2.35261E-12</c:v>
                </c:pt>
                <c:pt idx="6803">
                  <c:v>2.35261E-12</c:v>
                </c:pt>
                <c:pt idx="6804">
                  <c:v>2.68914E-12</c:v>
                </c:pt>
                <c:pt idx="6805">
                  <c:v>2.68914E-12</c:v>
                </c:pt>
                <c:pt idx="6806">
                  <c:v>2.3411399999999999E-12</c:v>
                </c:pt>
                <c:pt idx="6807">
                  <c:v>2.3411399999999999E-12</c:v>
                </c:pt>
                <c:pt idx="6808">
                  <c:v>2.34054E-12</c:v>
                </c:pt>
                <c:pt idx="6809">
                  <c:v>2.34054E-12</c:v>
                </c:pt>
                <c:pt idx="6810">
                  <c:v>2.46523E-12</c:v>
                </c:pt>
                <c:pt idx="6811">
                  <c:v>2.46523E-12</c:v>
                </c:pt>
                <c:pt idx="6812">
                  <c:v>2.22439E-12</c:v>
                </c:pt>
                <c:pt idx="6813">
                  <c:v>2.22439E-12</c:v>
                </c:pt>
                <c:pt idx="6814">
                  <c:v>3.4345999999999999E-12</c:v>
                </c:pt>
                <c:pt idx="6815">
                  <c:v>3.4345999999999999E-12</c:v>
                </c:pt>
                <c:pt idx="6816">
                  <c:v>2.2340599999999999E-12</c:v>
                </c:pt>
                <c:pt idx="6817">
                  <c:v>2.2340599999999999E-12</c:v>
                </c:pt>
                <c:pt idx="6818">
                  <c:v>3.4781900000000001E-12</c:v>
                </c:pt>
                <c:pt idx="6819">
                  <c:v>3.4781900000000001E-12</c:v>
                </c:pt>
                <c:pt idx="6820">
                  <c:v>3.9977100000000003E-12</c:v>
                </c:pt>
                <c:pt idx="6821">
                  <c:v>3.9977100000000003E-12</c:v>
                </c:pt>
                <c:pt idx="6822">
                  <c:v>2.5981599999999999E-12</c:v>
                </c:pt>
                <c:pt idx="6823">
                  <c:v>2.5981599999999999E-12</c:v>
                </c:pt>
                <c:pt idx="6824">
                  <c:v>2.2159200000000001E-12</c:v>
                </c:pt>
                <c:pt idx="6825">
                  <c:v>2.2159200000000001E-12</c:v>
                </c:pt>
                <c:pt idx="6826">
                  <c:v>2.3894299999999998E-12</c:v>
                </c:pt>
                <c:pt idx="6827">
                  <c:v>2.3894299999999998E-12</c:v>
                </c:pt>
                <c:pt idx="6828">
                  <c:v>2.3386300000000001E-12</c:v>
                </c:pt>
                <c:pt idx="6829">
                  <c:v>2.3386300000000001E-12</c:v>
                </c:pt>
                <c:pt idx="6830">
                  <c:v>4.6602300000000002E-12</c:v>
                </c:pt>
                <c:pt idx="6831">
                  <c:v>4.6602300000000002E-12</c:v>
                </c:pt>
                <c:pt idx="6832">
                  <c:v>2.3156599999999998E-12</c:v>
                </c:pt>
                <c:pt idx="6833">
                  <c:v>2.3156599999999998E-12</c:v>
                </c:pt>
                <c:pt idx="6834">
                  <c:v>2.2230799999999999E-12</c:v>
                </c:pt>
                <c:pt idx="6835">
                  <c:v>2.2230799999999999E-12</c:v>
                </c:pt>
                <c:pt idx="6836">
                  <c:v>3.7242900000000001E-12</c:v>
                </c:pt>
                <c:pt idx="6837">
                  <c:v>3.7242900000000001E-12</c:v>
                </c:pt>
                <c:pt idx="6838">
                  <c:v>3.1589699999999998E-12</c:v>
                </c:pt>
                <c:pt idx="6839">
                  <c:v>3.1589699999999998E-12</c:v>
                </c:pt>
                <c:pt idx="6840">
                  <c:v>4.0616299999999999E-12</c:v>
                </c:pt>
                <c:pt idx="6841">
                  <c:v>4.0616299999999999E-12</c:v>
                </c:pt>
                <c:pt idx="6842">
                  <c:v>4.5449100000000003E-12</c:v>
                </c:pt>
                <c:pt idx="6843">
                  <c:v>4.5449100000000003E-12</c:v>
                </c:pt>
                <c:pt idx="6844">
                  <c:v>5.0763999999999997E-12</c:v>
                </c:pt>
                <c:pt idx="6845">
                  <c:v>5.0763999999999997E-12</c:v>
                </c:pt>
                <c:pt idx="6846">
                  <c:v>4.1379100000000001E-12</c:v>
                </c:pt>
                <c:pt idx="6847">
                  <c:v>4.1379100000000001E-12</c:v>
                </c:pt>
                <c:pt idx="6848">
                  <c:v>3.38594E-12</c:v>
                </c:pt>
                <c:pt idx="6849">
                  <c:v>3.38594E-12</c:v>
                </c:pt>
                <c:pt idx="6850">
                  <c:v>2.44492E-12</c:v>
                </c:pt>
                <c:pt idx="6851">
                  <c:v>2.44492E-12</c:v>
                </c:pt>
                <c:pt idx="6852">
                  <c:v>4.3035100000000001E-12</c:v>
                </c:pt>
                <c:pt idx="6853">
                  <c:v>4.3035100000000001E-12</c:v>
                </c:pt>
                <c:pt idx="6854">
                  <c:v>4.0542800000000004E-12</c:v>
                </c:pt>
                <c:pt idx="6855">
                  <c:v>4.0542800000000004E-12</c:v>
                </c:pt>
                <c:pt idx="6856">
                  <c:v>2.5608700000000002E-12</c:v>
                </c:pt>
                <c:pt idx="6857">
                  <c:v>2.5608700000000002E-12</c:v>
                </c:pt>
                <c:pt idx="6858">
                  <c:v>5.3816600000000003E-12</c:v>
                </c:pt>
                <c:pt idx="6859">
                  <c:v>5.3816600000000003E-12</c:v>
                </c:pt>
                <c:pt idx="6860">
                  <c:v>3.2515E-12</c:v>
                </c:pt>
                <c:pt idx="6861">
                  <c:v>3.2515E-12</c:v>
                </c:pt>
                <c:pt idx="6862">
                  <c:v>4.2245200000000003E-12</c:v>
                </c:pt>
                <c:pt idx="6863">
                  <c:v>4.2245200000000003E-12</c:v>
                </c:pt>
                <c:pt idx="6864">
                  <c:v>3.5092400000000001E-12</c:v>
                </c:pt>
                <c:pt idx="6865">
                  <c:v>3.5092400000000001E-12</c:v>
                </c:pt>
                <c:pt idx="6866">
                  <c:v>2.2823499999999999E-12</c:v>
                </c:pt>
                <c:pt idx="6867">
                  <c:v>2.2823499999999999E-12</c:v>
                </c:pt>
                <c:pt idx="6868">
                  <c:v>2.49793E-12</c:v>
                </c:pt>
                <c:pt idx="6869">
                  <c:v>2.49793E-12</c:v>
                </c:pt>
                <c:pt idx="6870">
                  <c:v>2.1139300000000001E-12</c:v>
                </c:pt>
                <c:pt idx="6871">
                  <c:v>2.1139300000000001E-12</c:v>
                </c:pt>
                <c:pt idx="6872">
                  <c:v>2.6575299999999999E-12</c:v>
                </c:pt>
                <c:pt idx="6873">
                  <c:v>2.6575299999999999E-12</c:v>
                </c:pt>
                <c:pt idx="6874">
                  <c:v>2.22032E-12</c:v>
                </c:pt>
                <c:pt idx="6875">
                  <c:v>2.22032E-12</c:v>
                </c:pt>
                <c:pt idx="6876">
                  <c:v>4.1377900000000003E-12</c:v>
                </c:pt>
                <c:pt idx="6877">
                  <c:v>4.1377900000000003E-12</c:v>
                </c:pt>
                <c:pt idx="6878">
                  <c:v>2.25425E-12</c:v>
                </c:pt>
                <c:pt idx="6879">
                  <c:v>2.25425E-12</c:v>
                </c:pt>
                <c:pt idx="6880">
                  <c:v>2.97988E-12</c:v>
                </c:pt>
                <c:pt idx="6881">
                  <c:v>2.97988E-12</c:v>
                </c:pt>
                <c:pt idx="6882">
                  <c:v>2.3949200000000001E-12</c:v>
                </c:pt>
                <c:pt idx="6883">
                  <c:v>2.3949200000000001E-12</c:v>
                </c:pt>
                <c:pt idx="6884">
                  <c:v>2.2838199999999999E-12</c:v>
                </c:pt>
                <c:pt idx="6885">
                  <c:v>2.2838199999999999E-12</c:v>
                </c:pt>
                <c:pt idx="6886">
                  <c:v>2.7438499999999999E-12</c:v>
                </c:pt>
                <c:pt idx="6887">
                  <c:v>2.7438499999999999E-12</c:v>
                </c:pt>
                <c:pt idx="6888">
                  <c:v>2.2103299999999999E-12</c:v>
                </c:pt>
                <c:pt idx="6889">
                  <c:v>2.2103299999999999E-12</c:v>
                </c:pt>
                <c:pt idx="6890">
                  <c:v>3.3875600000000002E-12</c:v>
                </c:pt>
                <c:pt idx="6891">
                  <c:v>3.3875600000000002E-12</c:v>
                </c:pt>
                <c:pt idx="6892">
                  <c:v>2.50254E-12</c:v>
                </c:pt>
                <c:pt idx="6893">
                  <c:v>2.50254E-12</c:v>
                </c:pt>
                <c:pt idx="6894">
                  <c:v>7.8051599999999994E-12</c:v>
                </c:pt>
                <c:pt idx="6895">
                  <c:v>7.8051599999999994E-12</c:v>
                </c:pt>
                <c:pt idx="6896">
                  <c:v>3.24137E-12</c:v>
                </c:pt>
                <c:pt idx="6897">
                  <c:v>3.24137E-12</c:v>
                </c:pt>
                <c:pt idx="6898">
                  <c:v>2.8584899999999999E-12</c:v>
                </c:pt>
                <c:pt idx="6899">
                  <c:v>2.8584899999999999E-12</c:v>
                </c:pt>
                <c:pt idx="6900">
                  <c:v>2.63452E-12</c:v>
                </c:pt>
                <c:pt idx="6901">
                  <c:v>2.63452E-12</c:v>
                </c:pt>
                <c:pt idx="6902">
                  <c:v>2.4790900000000001E-12</c:v>
                </c:pt>
                <c:pt idx="6903">
                  <c:v>2.4790900000000001E-12</c:v>
                </c:pt>
                <c:pt idx="6904">
                  <c:v>3.7963300000000002E-12</c:v>
                </c:pt>
                <c:pt idx="6905">
                  <c:v>3.7963300000000002E-12</c:v>
                </c:pt>
                <c:pt idx="6906">
                  <c:v>2.3123099999999999E-12</c:v>
                </c:pt>
                <c:pt idx="6907">
                  <c:v>2.3123099999999999E-12</c:v>
                </c:pt>
                <c:pt idx="6908">
                  <c:v>2.8243500000000002E-12</c:v>
                </c:pt>
                <c:pt idx="6909">
                  <c:v>2.8243500000000002E-12</c:v>
                </c:pt>
                <c:pt idx="6910">
                  <c:v>2.1088000000000001E-12</c:v>
                </c:pt>
                <c:pt idx="6911">
                  <c:v>2.1088000000000001E-12</c:v>
                </c:pt>
                <c:pt idx="6912">
                  <c:v>2.4220199999999998E-12</c:v>
                </c:pt>
                <c:pt idx="6913">
                  <c:v>2.4220199999999998E-12</c:v>
                </c:pt>
                <c:pt idx="6914">
                  <c:v>2.6032000000000001E-12</c:v>
                </c:pt>
                <c:pt idx="6915">
                  <c:v>2.6032000000000001E-12</c:v>
                </c:pt>
                <c:pt idx="6916">
                  <c:v>2.4038800000000001E-12</c:v>
                </c:pt>
                <c:pt idx="6917">
                  <c:v>2.4038800000000001E-12</c:v>
                </c:pt>
                <c:pt idx="6918">
                  <c:v>2.7092600000000001E-12</c:v>
                </c:pt>
                <c:pt idx="6919">
                  <c:v>2.7092600000000001E-12</c:v>
                </c:pt>
                <c:pt idx="6920">
                  <c:v>2.2096399999999999E-12</c:v>
                </c:pt>
                <c:pt idx="6921">
                  <c:v>2.2096399999999999E-12</c:v>
                </c:pt>
                <c:pt idx="6922">
                  <c:v>3.9099300000000001E-12</c:v>
                </c:pt>
                <c:pt idx="6923">
                  <c:v>3.9099300000000001E-12</c:v>
                </c:pt>
                <c:pt idx="6924">
                  <c:v>2.6693500000000001E-12</c:v>
                </c:pt>
                <c:pt idx="6925">
                  <c:v>2.6693500000000001E-12</c:v>
                </c:pt>
                <c:pt idx="6926">
                  <c:v>2.32323E-12</c:v>
                </c:pt>
                <c:pt idx="6927">
                  <c:v>2.32323E-12</c:v>
                </c:pt>
                <c:pt idx="6928">
                  <c:v>2.1502500000000001E-12</c:v>
                </c:pt>
                <c:pt idx="6929">
                  <c:v>2.1502500000000001E-12</c:v>
                </c:pt>
                <c:pt idx="6930">
                  <c:v>2.6056700000000001E-12</c:v>
                </c:pt>
                <c:pt idx="6931">
                  <c:v>2.6056700000000001E-12</c:v>
                </c:pt>
                <c:pt idx="6932">
                  <c:v>4.2095500000000004E-12</c:v>
                </c:pt>
                <c:pt idx="6933">
                  <c:v>4.2095500000000004E-12</c:v>
                </c:pt>
                <c:pt idx="6934">
                  <c:v>2.9193299999999998E-12</c:v>
                </c:pt>
                <c:pt idx="6935">
                  <c:v>2.9193299999999998E-12</c:v>
                </c:pt>
                <c:pt idx="6936">
                  <c:v>2.42053E-12</c:v>
                </c:pt>
                <c:pt idx="6937">
                  <c:v>2.42053E-12</c:v>
                </c:pt>
                <c:pt idx="6938">
                  <c:v>2.6139100000000001E-12</c:v>
                </c:pt>
                <c:pt idx="6939">
                  <c:v>2.6139100000000001E-12</c:v>
                </c:pt>
                <c:pt idx="6940">
                  <c:v>4.1247399999999996E-12</c:v>
                </c:pt>
                <c:pt idx="6941">
                  <c:v>4.1247399999999996E-12</c:v>
                </c:pt>
                <c:pt idx="6942">
                  <c:v>2.3449200000000001E-12</c:v>
                </c:pt>
                <c:pt idx="6943">
                  <c:v>2.3449200000000001E-12</c:v>
                </c:pt>
                <c:pt idx="6944">
                  <c:v>5.9694200000000002E-12</c:v>
                </c:pt>
                <c:pt idx="6945">
                  <c:v>5.9694200000000002E-12</c:v>
                </c:pt>
                <c:pt idx="6946">
                  <c:v>2.45808E-12</c:v>
                </c:pt>
                <c:pt idx="6947">
                  <c:v>2.45808E-12</c:v>
                </c:pt>
                <c:pt idx="6948">
                  <c:v>2.23869E-12</c:v>
                </c:pt>
                <c:pt idx="6949">
                  <c:v>2.23869E-12</c:v>
                </c:pt>
                <c:pt idx="6950">
                  <c:v>4.7328600000000001E-12</c:v>
                </c:pt>
                <c:pt idx="6951">
                  <c:v>4.7328600000000001E-12</c:v>
                </c:pt>
                <c:pt idx="6952">
                  <c:v>2.2210200000000002E-12</c:v>
                </c:pt>
                <c:pt idx="6953">
                  <c:v>2.2210200000000002E-12</c:v>
                </c:pt>
                <c:pt idx="6954">
                  <c:v>2.7091999999999998E-12</c:v>
                </c:pt>
                <c:pt idx="6955">
                  <c:v>2.7091999999999998E-12</c:v>
                </c:pt>
                <c:pt idx="6956">
                  <c:v>2.11916E-12</c:v>
                </c:pt>
                <c:pt idx="6957">
                  <c:v>2.11916E-12</c:v>
                </c:pt>
                <c:pt idx="6958">
                  <c:v>4.2776100000000004E-12</c:v>
                </c:pt>
                <c:pt idx="6959">
                  <c:v>4.2776100000000004E-12</c:v>
                </c:pt>
                <c:pt idx="6960">
                  <c:v>4.3905400000000004E-12</c:v>
                </c:pt>
                <c:pt idx="6961">
                  <c:v>4.3905400000000004E-12</c:v>
                </c:pt>
                <c:pt idx="6962">
                  <c:v>2.4445999999999999E-12</c:v>
                </c:pt>
                <c:pt idx="6963">
                  <c:v>2.4445999999999999E-12</c:v>
                </c:pt>
                <c:pt idx="6964">
                  <c:v>2.2175600000000001E-12</c:v>
                </c:pt>
                <c:pt idx="6965">
                  <c:v>2.2175600000000001E-12</c:v>
                </c:pt>
                <c:pt idx="6966">
                  <c:v>4.6273200000000001E-12</c:v>
                </c:pt>
                <c:pt idx="6967">
                  <c:v>4.6273200000000001E-12</c:v>
                </c:pt>
                <c:pt idx="6968">
                  <c:v>2.3030699999999998E-12</c:v>
                </c:pt>
                <c:pt idx="6969">
                  <c:v>2.3030699999999998E-12</c:v>
                </c:pt>
                <c:pt idx="6970">
                  <c:v>2.3747100000000001E-12</c:v>
                </c:pt>
                <c:pt idx="6971">
                  <c:v>2.3747100000000001E-12</c:v>
                </c:pt>
                <c:pt idx="6972">
                  <c:v>3.4496000000000002E-12</c:v>
                </c:pt>
                <c:pt idx="6973">
                  <c:v>3.4496000000000002E-12</c:v>
                </c:pt>
                <c:pt idx="6974">
                  <c:v>2.3721100000000001E-12</c:v>
                </c:pt>
                <c:pt idx="6975">
                  <c:v>2.3721100000000001E-12</c:v>
                </c:pt>
                <c:pt idx="6976">
                  <c:v>5.6183800000000001E-12</c:v>
                </c:pt>
                <c:pt idx="6977">
                  <c:v>5.6183800000000001E-12</c:v>
                </c:pt>
                <c:pt idx="6978">
                  <c:v>2.3106500000000001E-12</c:v>
                </c:pt>
                <c:pt idx="6979">
                  <c:v>2.3106500000000001E-12</c:v>
                </c:pt>
                <c:pt idx="6980">
                  <c:v>2.17152E-12</c:v>
                </c:pt>
                <c:pt idx="6981">
                  <c:v>2.17152E-12</c:v>
                </c:pt>
                <c:pt idx="6982">
                  <c:v>2.2291900000000001E-12</c:v>
                </c:pt>
                <c:pt idx="6983">
                  <c:v>2.2291900000000001E-12</c:v>
                </c:pt>
                <c:pt idx="6984">
                  <c:v>2.3442700000000001E-12</c:v>
                </c:pt>
                <c:pt idx="6985">
                  <c:v>2.3442700000000001E-12</c:v>
                </c:pt>
                <c:pt idx="6986">
                  <c:v>2.70364E-12</c:v>
                </c:pt>
                <c:pt idx="6987">
                  <c:v>2.70364E-12</c:v>
                </c:pt>
                <c:pt idx="6988">
                  <c:v>2.4570499999999999E-12</c:v>
                </c:pt>
                <c:pt idx="6989">
                  <c:v>2.4570499999999999E-12</c:v>
                </c:pt>
                <c:pt idx="6990">
                  <c:v>2.41851E-12</c:v>
                </c:pt>
                <c:pt idx="6991">
                  <c:v>2.41851E-12</c:v>
                </c:pt>
                <c:pt idx="6992">
                  <c:v>2.3767600000000001E-12</c:v>
                </c:pt>
                <c:pt idx="6993">
                  <c:v>2.3767600000000001E-12</c:v>
                </c:pt>
                <c:pt idx="6994">
                  <c:v>4.0951399999999999E-12</c:v>
                </c:pt>
                <c:pt idx="6995">
                  <c:v>4.0951399999999999E-12</c:v>
                </c:pt>
                <c:pt idx="6996">
                  <c:v>2.2001600000000002E-12</c:v>
                </c:pt>
                <c:pt idx="6997">
                  <c:v>2.2001600000000002E-12</c:v>
                </c:pt>
                <c:pt idx="6998">
                  <c:v>3.86026E-12</c:v>
                </c:pt>
                <c:pt idx="6999">
                  <c:v>3.86026E-12</c:v>
                </c:pt>
                <c:pt idx="7000">
                  <c:v>2.3347300000000001E-12</c:v>
                </c:pt>
                <c:pt idx="7001">
                  <c:v>2.3347300000000001E-12</c:v>
                </c:pt>
                <c:pt idx="7002">
                  <c:v>3.3806100000000001E-12</c:v>
                </c:pt>
                <c:pt idx="7003">
                  <c:v>3.3806100000000001E-12</c:v>
                </c:pt>
                <c:pt idx="7004">
                  <c:v>2.4506199999999999E-12</c:v>
                </c:pt>
                <c:pt idx="7005">
                  <c:v>2.4506199999999999E-12</c:v>
                </c:pt>
                <c:pt idx="7006">
                  <c:v>3.63724E-12</c:v>
                </c:pt>
                <c:pt idx="7007">
                  <c:v>3.63724E-12</c:v>
                </c:pt>
                <c:pt idx="7008">
                  <c:v>2.2817399999999999E-12</c:v>
                </c:pt>
                <c:pt idx="7009">
                  <c:v>2.2817399999999999E-12</c:v>
                </c:pt>
                <c:pt idx="7010">
                  <c:v>4.2501199999999997E-12</c:v>
                </c:pt>
                <c:pt idx="7011">
                  <c:v>4.2501199999999997E-12</c:v>
                </c:pt>
                <c:pt idx="7012">
                  <c:v>2.1363899999999999E-12</c:v>
                </c:pt>
                <c:pt idx="7013">
                  <c:v>2.1363899999999999E-12</c:v>
                </c:pt>
                <c:pt idx="7014">
                  <c:v>2.1602100000000001E-12</c:v>
                </c:pt>
                <c:pt idx="7015">
                  <c:v>2.1602100000000001E-12</c:v>
                </c:pt>
                <c:pt idx="7016">
                  <c:v>2.26916E-12</c:v>
                </c:pt>
                <c:pt idx="7017">
                  <c:v>2.26916E-12</c:v>
                </c:pt>
                <c:pt idx="7018">
                  <c:v>2.3412799999999999E-12</c:v>
                </c:pt>
                <c:pt idx="7019">
                  <c:v>2.3412799999999999E-12</c:v>
                </c:pt>
                <c:pt idx="7020">
                  <c:v>2.3737900000000001E-12</c:v>
                </c:pt>
                <c:pt idx="7021">
                  <c:v>2.3737900000000001E-12</c:v>
                </c:pt>
                <c:pt idx="7022">
                  <c:v>3.115E-12</c:v>
                </c:pt>
                <c:pt idx="7023">
                  <c:v>3.115E-12</c:v>
                </c:pt>
                <c:pt idx="7024">
                  <c:v>2.2770899999999999E-12</c:v>
                </c:pt>
                <c:pt idx="7025">
                  <c:v>2.2770899999999999E-12</c:v>
                </c:pt>
                <c:pt idx="7026">
                  <c:v>3.2882800000000002E-12</c:v>
                </c:pt>
                <c:pt idx="7027">
                  <c:v>3.2882800000000002E-12</c:v>
                </c:pt>
                <c:pt idx="7028">
                  <c:v>2.53134E-12</c:v>
                </c:pt>
                <c:pt idx="7029">
                  <c:v>2.53134E-12</c:v>
                </c:pt>
                <c:pt idx="7030">
                  <c:v>2.3819000000000002E-12</c:v>
                </c:pt>
                <c:pt idx="7031">
                  <c:v>2.3819000000000002E-12</c:v>
                </c:pt>
                <c:pt idx="7032">
                  <c:v>4.0951600000000001E-12</c:v>
                </c:pt>
                <c:pt idx="7033">
                  <c:v>4.0951600000000001E-12</c:v>
                </c:pt>
                <c:pt idx="7034">
                  <c:v>2.75286E-12</c:v>
                </c:pt>
                <c:pt idx="7035">
                  <c:v>2.75286E-12</c:v>
                </c:pt>
                <c:pt idx="7036">
                  <c:v>2.30777E-12</c:v>
                </c:pt>
                <c:pt idx="7037">
                  <c:v>2.30777E-12</c:v>
                </c:pt>
                <c:pt idx="7038">
                  <c:v>2.15281E-12</c:v>
                </c:pt>
                <c:pt idx="7039">
                  <c:v>2.15281E-12</c:v>
                </c:pt>
                <c:pt idx="7040">
                  <c:v>2.9998399999999999E-12</c:v>
                </c:pt>
                <c:pt idx="7041">
                  <c:v>2.9998399999999999E-12</c:v>
                </c:pt>
                <c:pt idx="7042">
                  <c:v>2.1252600000000002E-12</c:v>
                </c:pt>
                <c:pt idx="7043">
                  <c:v>2.1252600000000002E-12</c:v>
                </c:pt>
                <c:pt idx="7044">
                  <c:v>3.3648800000000001E-12</c:v>
                </c:pt>
                <c:pt idx="7045">
                  <c:v>3.3648800000000001E-12</c:v>
                </c:pt>
                <c:pt idx="7046">
                  <c:v>3.5872200000000001E-12</c:v>
                </c:pt>
                <c:pt idx="7047">
                  <c:v>3.5872200000000001E-12</c:v>
                </c:pt>
                <c:pt idx="7048">
                  <c:v>2.3506199999999999E-12</c:v>
                </c:pt>
                <c:pt idx="7049">
                  <c:v>2.3506199999999999E-12</c:v>
                </c:pt>
                <c:pt idx="7050">
                  <c:v>2.5374100000000002E-12</c:v>
                </c:pt>
                <c:pt idx="7051">
                  <c:v>2.5374100000000002E-12</c:v>
                </c:pt>
                <c:pt idx="7052">
                  <c:v>2.4551500000000001E-12</c:v>
                </c:pt>
                <c:pt idx="7053">
                  <c:v>2.4551500000000001E-12</c:v>
                </c:pt>
                <c:pt idx="7054">
                  <c:v>3.4641799999999999E-12</c:v>
                </c:pt>
                <c:pt idx="7055">
                  <c:v>3.4641799999999999E-12</c:v>
                </c:pt>
                <c:pt idx="7056">
                  <c:v>2.40288E-12</c:v>
                </c:pt>
                <c:pt idx="7057">
                  <c:v>2.40288E-12</c:v>
                </c:pt>
                <c:pt idx="7058">
                  <c:v>3.0996300000000002E-12</c:v>
                </c:pt>
                <c:pt idx="7059">
                  <c:v>3.0996300000000002E-12</c:v>
                </c:pt>
                <c:pt idx="7060">
                  <c:v>2.37853E-12</c:v>
                </c:pt>
                <c:pt idx="7061">
                  <c:v>2.37853E-12</c:v>
                </c:pt>
                <c:pt idx="7062">
                  <c:v>6.9609099999999997E-12</c:v>
                </c:pt>
                <c:pt idx="7063">
                  <c:v>6.9609099999999997E-12</c:v>
                </c:pt>
                <c:pt idx="7064">
                  <c:v>2.4165800000000002E-12</c:v>
                </c:pt>
                <c:pt idx="7065">
                  <c:v>2.4165800000000002E-12</c:v>
                </c:pt>
                <c:pt idx="7066">
                  <c:v>2.4346000000000001E-12</c:v>
                </c:pt>
                <c:pt idx="7067">
                  <c:v>2.4346000000000001E-12</c:v>
                </c:pt>
                <c:pt idx="7068">
                  <c:v>3.6924400000000004E-12</c:v>
                </c:pt>
                <c:pt idx="7069">
                  <c:v>3.6924400000000004E-12</c:v>
                </c:pt>
                <c:pt idx="7070">
                  <c:v>2.21694E-12</c:v>
                </c:pt>
                <c:pt idx="7071">
                  <c:v>2.21694E-12</c:v>
                </c:pt>
                <c:pt idx="7072">
                  <c:v>2.1336700000000001E-12</c:v>
                </c:pt>
                <c:pt idx="7073">
                  <c:v>2.1336700000000001E-12</c:v>
                </c:pt>
                <c:pt idx="7074">
                  <c:v>3.7151300000000002E-10</c:v>
                </c:pt>
                <c:pt idx="7075">
                  <c:v>3.7151300000000002E-10</c:v>
                </c:pt>
                <c:pt idx="7076">
                  <c:v>5.9918600000000003E-12</c:v>
                </c:pt>
                <c:pt idx="7077">
                  <c:v>5.9918600000000003E-12</c:v>
                </c:pt>
                <c:pt idx="7078">
                  <c:v>2.6105900000000001E-12</c:v>
                </c:pt>
                <c:pt idx="7079">
                  <c:v>2.6105900000000001E-12</c:v>
                </c:pt>
                <c:pt idx="7080">
                  <c:v>2.4881699999999999E-12</c:v>
                </c:pt>
                <c:pt idx="7081">
                  <c:v>2.4881699999999999E-12</c:v>
                </c:pt>
                <c:pt idx="7082">
                  <c:v>2.2714699999999998E-12</c:v>
                </c:pt>
                <c:pt idx="7083">
                  <c:v>2.2714699999999998E-12</c:v>
                </c:pt>
                <c:pt idx="7084">
                  <c:v>2.1765500000000001E-12</c:v>
                </c:pt>
                <c:pt idx="7085">
                  <c:v>2.1765500000000001E-12</c:v>
                </c:pt>
                <c:pt idx="7086">
                  <c:v>2.3426399999999998E-12</c:v>
                </c:pt>
                <c:pt idx="7087">
                  <c:v>2.3426399999999998E-12</c:v>
                </c:pt>
                <c:pt idx="7088">
                  <c:v>2.20558E-12</c:v>
                </c:pt>
                <c:pt idx="7089">
                  <c:v>2.20558E-12</c:v>
                </c:pt>
                <c:pt idx="7090">
                  <c:v>2.3591999999999999E-12</c:v>
                </c:pt>
                <c:pt idx="7091">
                  <c:v>2.3591999999999999E-12</c:v>
                </c:pt>
                <c:pt idx="7092">
                  <c:v>2.01481E-12</c:v>
                </c:pt>
                <c:pt idx="7093">
                  <c:v>2.01481E-12</c:v>
                </c:pt>
                <c:pt idx="7094">
                  <c:v>4.0929499999999998E-12</c:v>
                </c:pt>
                <c:pt idx="7095">
                  <c:v>4.0929499999999998E-12</c:v>
                </c:pt>
                <c:pt idx="7096">
                  <c:v>4.51903E-12</c:v>
                </c:pt>
                <c:pt idx="7097">
                  <c:v>4.51903E-12</c:v>
                </c:pt>
                <c:pt idx="7098">
                  <c:v>2.23677E-12</c:v>
                </c:pt>
                <c:pt idx="7099">
                  <c:v>2.23677E-12</c:v>
                </c:pt>
                <c:pt idx="7100">
                  <c:v>3.8196099999999997E-12</c:v>
                </c:pt>
                <c:pt idx="7101">
                  <c:v>3.8196099999999997E-12</c:v>
                </c:pt>
                <c:pt idx="7102">
                  <c:v>2.1123799999999999E-12</c:v>
                </c:pt>
                <c:pt idx="7103">
                  <c:v>2.1123799999999999E-12</c:v>
                </c:pt>
                <c:pt idx="7104">
                  <c:v>2.2343500000000001E-12</c:v>
                </c:pt>
                <c:pt idx="7105">
                  <c:v>2.2343500000000001E-12</c:v>
                </c:pt>
                <c:pt idx="7106">
                  <c:v>3.65602E-12</c:v>
                </c:pt>
                <c:pt idx="7107">
                  <c:v>3.65602E-12</c:v>
                </c:pt>
                <c:pt idx="7108">
                  <c:v>2.33565E-12</c:v>
                </c:pt>
                <c:pt idx="7109">
                  <c:v>2.33565E-12</c:v>
                </c:pt>
                <c:pt idx="7110">
                  <c:v>2.3601599999999999E-12</c:v>
                </c:pt>
                <c:pt idx="7111">
                  <c:v>2.3601599999999999E-12</c:v>
                </c:pt>
                <c:pt idx="7112">
                  <c:v>3.79111E-12</c:v>
                </c:pt>
                <c:pt idx="7113">
                  <c:v>3.79111E-12</c:v>
                </c:pt>
                <c:pt idx="7114">
                  <c:v>2.4065900000000001E-12</c:v>
                </c:pt>
                <c:pt idx="7115">
                  <c:v>2.4065900000000001E-12</c:v>
                </c:pt>
                <c:pt idx="7116">
                  <c:v>2.09754E-12</c:v>
                </c:pt>
                <c:pt idx="7117">
                  <c:v>2.09754E-12</c:v>
                </c:pt>
                <c:pt idx="7118">
                  <c:v>2.2588899999999999E-12</c:v>
                </c:pt>
                <c:pt idx="7119">
                  <c:v>2.2588899999999999E-12</c:v>
                </c:pt>
                <c:pt idx="7120">
                  <c:v>2.1536E-12</c:v>
                </c:pt>
                <c:pt idx="7121">
                  <c:v>2.1536E-12</c:v>
                </c:pt>
                <c:pt idx="7122">
                  <c:v>2.3214099999999999E-12</c:v>
                </c:pt>
                <c:pt idx="7123">
                  <c:v>2.3214099999999999E-12</c:v>
                </c:pt>
                <c:pt idx="7124">
                  <c:v>2.1458500000000002E-12</c:v>
                </c:pt>
                <c:pt idx="7125">
                  <c:v>2.1458500000000002E-12</c:v>
                </c:pt>
                <c:pt idx="7126">
                  <c:v>2.5398499999999999E-12</c:v>
                </c:pt>
                <c:pt idx="7127">
                  <c:v>2.5398499999999999E-12</c:v>
                </c:pt>
                <c:pt idx="7128">
                  <c:v>3.2293599999999999E-12</c:v>
                </c:pt>
                <c:pt idx="7129">
                  <c:v>3.2293599999999999E-12</c:v>
                </c:pt>
                <c:pt idx="7130">
                  <c:v>3.5870100000000001E-12</c:v>
                </c:pt>
                <c:pt idx="7131">
                  <c:v>3.5870100000000001E-12</c:v>
                </c:pt>
                <c:pt idx="7132">
                  <c:v>2.4063200000000002E-12</c:v>
                </c:pt>
                <c:pt idx="7133">
                  <c:v>2.4063200000000002E-12</c:v>
                </c:pt>
                <c:pt idx="7134">
                  <c:v>2.5746599999999999E-12</c:v>
                </c:pt>
                <c:pt idx="7135">
                  <c:v>2.5746599999999999E-12</c:v>
                </c:pt>
                <c:pt idx="7136">
                  <c:v>2.2161900000000001E-12</c:v>
                </c:pt>
                <c:pt idx="7137">
                  <c:v>2.2161900000000001E-12</c:v>
                </c:pt>
                <c:pt idx="7138">
                  <c:v>3.70828E-12</c:v>
                </c:pt>
                <c:pt idx="7139">
                  <c:v>3.70828E-12</c:v>
                </c:pt>
                <c:pt idx="7140">
                  <c:v>2.6714199999999999E-12</c:v>
                </c:pt>
                <c:pt idx="7141">
                  <c:v>2.6714199999999999E-12</c:v>
                </c:pt>
                <c:pt idx="7142">
                  <c:v>2.1239999999999998E-12</c:v>
                </c:pt>
                <c:pt idx="7143">
                  <c:v>2.1239999999999998E-12</c:v>
                </c:pt>
                <c:pt idx="7144">
                  <c:v>1.99395E-12</c:v>
                </c:pt>
                <c:pt idx="7145">
                  <c:v>1.99395E-12</c:v>
                </c:pt>
                <c:pt idx="7146">
                  <c:v>2.4429100000000001E-12</c:v>
                </c:pt>
                <c:pt idx="7147">
                  <c:v>2.4429100000000001E-12</c:v>
                </c:pt>
                <c:pt idx="7148">
                  <c:v>3.59213E-12</c:v>
                </c:pt>
                <c:pt idx="7149">
                  <c:v>3.59213E-12</c:v>
                </c:pt>
                <c:pt idx="7150">
                  <c:v>3.5494699999999998E-12</c:v>
                </c:pt>
                <c:pt idx="7151">
                  <c:v>3.5494699999999998E-12</c:v>
                </c:pt>
                <c:pt idx="7152">
                  <c:v>2.35131E-12</c:v>
                </c:pt>
                <c:pt idx="7153">
                  <c:v>2.35131E-12</c:v>
                </c:pt>
                <c:pt idx="7154">
                  <c:v>2.1446E-12</c:v>
                </c:pt>
                <c:pt idx="7155">
                  <c:v>2.1446E-12</c:v>
                </c:pt>
                <c:pt idx="7156">
                  <c:v>2.3343600000000002E-12</c:v>
                </c:pt>
                <c:pt idx="7157">
                  <c:v>2.3343600000000002E-12</c:v>
                </c:pt>
                <c:pt idx="7158">
                  <c:v>2.09864E-12</c:v>
                </c:pt>
                <c:pt idx="7159">
                  <c:v>2.09864E-12</c:v>
                </c:pt>
                <c:pt idx="7160">
                  <c:v>3.28286E-12</c:v>
                </c:pt>
                <c:pt idx="7161">
                  <c:v>3.28286E-12</c:v>
                </c:pt>
                <c:pt idx="7162">
                  <c:v>2.3965499999999999E-12</c:v>
                </c:pt>
                <c:pt idx="7163">
                  <c:v>2.3965499999999999E-12</c:v>
                </c:pt>
                <c:pt idx="7164">
                  <c:v>2.1077400000000001E-12</c:v>
                </c:pt>
                <c:pt idx="7165">
                  <c:v>2.1077400000000001E-12</c:v>
                </c:pt>
                <c:pt idx="7166">
                  <c:v>4.2775499999999997E-12</c:v>
                </c:pt>
                <c:pt idx="7167">
                  <c:v>4.2775499999999997E-12</c:v>
                </c:pt>
                <c:pt idx="7168">
                  <c:v>2.9194900000000001E-12</c:v>
                </c:pt>
                <c:pt idx="7169">
                  <c:v>2.9194900000000001E-12</c:v>
                </c:pt>
                <c:pt idx="7170">
                  <c:v>2.1672900000000001E-12</c:v>
                </c:pt>
                <c:pt idx="7171">
                  <c:v>2.1672900000000001E-12</c:v>
                </c:pt>
                <c:pt idx="7172">
                  <c:v>3.5613600000000001E-12</c:v>
                </c:pt>
                <c:pt idx="7173">
                  <c:v>3.5613600000000001E-12</c:v>
                </c:pt>
                <c:pt idx="7174">
                  <c:v>2.2135099999999999E-12</c:v>
                </c:pt>
                <c:pt idx="7175">
                  <c:v>2.2135099999999999E-12</c:v>
                </c:pt>
                <c:pt idx="7176">
                  <c:v>2.2021000000000001E-12</c:v>
                </c:pt>
                <c:pt idx="7177">
                  <c:v>2.2021000000000001E-12</c:v>
                </c:pt>
                <c:pt idx="7178">
                  <c:v>3.2253299999999999E-12</c:v>
                </c:pt>
                <c:pt idx="7179">
                  <c:v>3.2253299999999999E-12</c:v>
                </c:pt>
                <c:pt idx="7180">
                  <c:v>2.4848000000000001E-12</c:v>
                </c:pt>
                <c:pt idx="7181">
                  <c:v>2.4848000000000001E-12</c:v>
                </c:pt>
                <c:pt idx="7182">
                  <c:v>2.06218E-12</c:v>
                </c:pt>
                <c:pt idx="7183">
                  <c:v>2.06218E-12</c:v>
                </c:pt>
                <c:pt idx="7184">
                  <c:v>4.1791800000000004E-12</c:v>
                </c:pt>
                <c:pt idx="7185">
                  <c:v>4.1791800000000004E-12</c:v>
                </c:pt>
                <c:pt idx="7186">
                  <c:v>3.4326799999999999E-12</c:v>
                </c:pt>
                <c:pt idx="7187">
                  <c:v>3.4326799999999999E-12</c:v>
                </c:pt>
                <c:pt idx="7188">
                  <c:v>2.0937399999999999E-12</c:v>
                </c:pt>
                <c:pt idx="7189">
                  <c:v>2.0937399999999999E-12</c:v>
                </c:pt>
                <c:pt idx="7190">
                  <c:v>4.6614700000000003E-12</c:v>
                </c:pt>
                <c:pt idx="7191">
                  <c:v>4.6614700000000003E-12</c:v>
                </c:pt>
                <c:pt idx="7192">
                  <c:v>2.7953400000000001E-12</c:v>
                </c:pt>
                <c:pt idx="7193">
                  <c:v>2.7953400000000001E-12</c:v>
                </c:pt>
                <c:pt idx="7194">
                  <c:v>2.1981799999999998E-12</c:v>
                </c:pt>
                <c:pt idx="7195">
                  <c:v>2.1981799999999998E-12</c:v>
                </c:pt>
                <c:pt idx="7196">
                  <c:v>2.1078500000000002E-12</c:v>
                </c:pt>
                <c:pt idx="7197">
                  <c:v>2.1078500000000002E-12</c:v>
                </c:pt>
                <c:pt idx="7198">
                  <c:v>9.6236299999999999E-12</c:v>
                </c:pt>
                <c:pt idx="7199">
                  <c:v>9.6236299999999999E-12</c:v>
                </c:pt>
                <c:pt idx="7200">
                  <c:v>2.0629599999999999E-12</c:v>
                </c:pt>
                <c:pt idx="7201">
                  <c:v>2.0629599999999999E-12</c:v>
                </c:pt>
                <c:pt idx="7202">
                  <c:v>3.4029299999999999E-12</c:v>
                </c:pt>
                <c:pt idx="7203">
                  <c:v>3.4029299999999999E-12</c:v>
                </c:pt>
                <c:pt idx="7204">
                  <c:v>3.43023E-12</c:v>
                </c:pt>
                <c:pt idx="7205">
                  <c:v>3.43023E-12</c:v>
                </c:pt>
                <c:pt idx="7206">
                  <c:v>2.2410300000000002E-12</c:v>
                </c:pt>
                <c:pt idx="7207">
                  <c:v>2.2410300000000002E-12</c:v>
                </c:pt>
                <c:pt idx="7208">
                  <c:v>4.5936200000000004E-12</c:v>
                </c:pt>
                <c:pt idx="7209">
                  <c:v>4.5936200000000004E-12</c:v>
                </c:pt>
                <c:pt idx="7210">
                  <c:v>1.9355500000000002E-12</c:v>
                </c:pt>
                <c:pt idx="7211">
                  <c:v>1.9355500000000002E-12</c:v>
                </c:pt>
                <c:pt idx="7212">
                  <c:v>2.7366299999999998E-12</c:v>
                </c:pt>
                <c:pt idx="7213">
                  <c:v>2.7366299999999998E-12</c:v>
                </c:pt>
                <c:pt idx="7214">
                  <c:v>2.3433800000000001E-12</c:v>
                </c:pt>
                <c:pt idx="7215">
                  <c:v>2.3433800000000001E-12</c:v>
                </c:pt>
                <c:pt idx="7216">
                  <c:v>2.19365E-12</c:v>
                </c:pt>
                <c:pt idx="7217">
                  <c:v>2.19365E-12</c:v>
                </c:pt>
                <c:pt idx="7218">
                  <c:v>2.14594E-12</c:v>
                </c:pt>
                <c:pt idx="7219">
                  <c:v>2.14594E-12</c:v>
                </c:pt>
                <c:pt idx="7220">
                  <c:v>2.1991799999999999E-12</c:v>
                </c:pt>
                <c:pt idx="7221">
                  <c:v>2.1991799999999999E-12</c:v>
                </c:pt>
                <c:pt idx="7222">
                  <c:v>3.0240899999999999E-12</c:v>
                </c:pt>
                <c:pt idx="7223">
                  <c:v>3.0240899999999999E-12</c:v>
                </c:pt>
                <c:pt idx="7224">
                  <c:v>6.0358599999999997E-12</c:v>
                </c:pt>
                <c:pt idx="7225">
                  <c:v>6.0358599999999997E-12</c:v>
                </c:pt>
                <c:pt idx="7226">
                  <c:v>3.6104800000000002E-12</c:v>
                </c:pt>
                <c:pt idx="7227">
                  <c:v>3.6104800000000002E-12</c:v>
                </c:pt>
                <c:pt idx="7228">
                  <c:v>3.6106599999999999E-12</c:v>
                </c:pt>
                <c:pt idx="7229">
                  <c:v>3.6106599999999999E-12</c:v>
                </c:pt>
                <c:pt idx="7230">
                  <c:v>3.0365200000000001E-12</c:v>
                </c:pt>
                <c:pt idx="7231">
                  <c:v>3.0365200000000001E-12</c:v>
                </c:pt>
                <c:pt idx="7232">
                  <c:v>2.5455599999999999E-12</c:v>
                </c:pt>
                <c:pt idx="7233">
                  <c:v>2.5455599999999999E-12</c:v>
                </c:pt>
                <c:pt idx="7234">
                  <c:v>3.28019E-12</c:v>
                </c:pt>
                <c:pt idx="7235">
                  <c:v>3.28019E-12</c:v>
                </c:pt>
                <c:pt idx="7236">
                  <c:v>2.2598700000000001E-12</c:v>
                </c:pt>
                <c:pt idx="7237">
                  <c:v>2.2598700000000001E-12</c:v>
                </c:pt>
                <c:pt idx="7238">
                  <c:v>3.09698E-12</c:v>
                </c:pt>
                <c:pt idx="7239">
                  <c:v>3.09698E-12</c:v>
                </c:pt>
                <c:pt idx="7240">
                  <c:v>2.31321E-12</c:v>
                </c:pt>
                <c:pt idx="7241">
                  <c:v>2.31321E-12</c:v>
                </c:pt>
                <c:pt idx="7242">
                  <c:v>2.25182E-12</c:v>
                </c:pt>
                <c:pt idx="7243">
                  <c:v>2.25182E-12</c:v>
                </c:pt>
                <c:pt idx="7244">
                  <c:v>3.3361200000000001E-12</c:v>
                </c:pt>
                <c:pt idx="7245">
                  <c:v>3.3361200000000001E-12</c:v>
                </c:pt>
                <c:pt idx="7246">
                  <c:v>2.8876900000000002E-12</c:v>
                </c:pt>
                <c:pt idx="7247">
                  <c:v>2.8876900000000002E-12</c:v>
                </c:pt>
                <c:pt idx="7248">
                  <c:v>2.03119E-12</c:v>
                </c:pt>
                <c:pt idx="7249">
                  <c:v>2.03119E-12</c:v>
                </c:pt>
                <c:pt idx="7250">
                  <c:v>2.5670299999999998E-12</c:v>
                </c:pt>
                <c:pt idx="7251">
                  <c:v>2.5670299999999998E-12</c:v>
                </c:pt>
                <c:pt idx="7252">
                  <c:v>3.5473599999999999E-12</c:v>
                </c:pt>
                <c:pt idx="7253">
                  <c:v>3.5473599999999999E-12</c:v>
                </c:pt>
                <c:pt idx="7254">
                  <c:v>2.1130400000000001E-12</c:v>
                </c:pt>
                <c:pt idx="7255">
                  <c:v>2.1130400000000001E-12</c:v>
                </c:pt>
                <c:pt idx="7256">
                  <c:v>2.8485200000000001E-12</c:v>
                </c:pt>
                <c:pt idx="7257">
                  <c:v>2.8485200000000001E-12</c:v>
                </c:pt>
                <c:pt idx="7258">
                  <c:v>1.9533600000000001E-12</c:v>
                </c:pt>
                <c:pt idx="7259">
                  <c:v>1.9533600000000001E-12</c:v>
                </c:pt>
                <c:pt idx="7260">
                  <c:v>4.0614099999999998E-12</c:v>
                </c:pt>
                <c:pt idx="7261">
                  <c:v>4.0614099999999998E-12</c:v>
                </c:pt>
                <c:pt idx="7262">
                  <c:v>2.9950000000000001E-12</c:v>
                </c:pt>
                <c:pt idx="7263">
                  <c:v>2.9950000000000001E-12</c:v>
                </c:pt>
                <c:pt idx="7264">
                  <c:v>2.3262299999999999E-12</c:v>
                </c:pt>
                <c:pt idx="7265">
                  <c:v>2.3262299999999999E-12</c:v>
                </c:pt>
                <c:pt idx="7266">
                  <c:v>3.2874699999999999E-12</c:v>
                </c:pt>
                <c:pt idx="7267">
                  <c:v>3.2874699999999999E-12</c:v>
                </c:pt>
                <c:pt idx="7268">
                  <c:v>2.0368200000000002E-12</c:v>
                </c:pt>
                <c:pt idx="7269">
                  <c:v>2.0368200000000002E-12</c:v>
                </c:pt>
                <c:pt idx="7270">
                  <c:v>2.2313800000000001E-12</c:v>
                </c:pt>
                <c:pt idx="7271">
                  <c:v>2.2313800000000001E-12</c:v>
                </c:pt>
                <c:pt idx="7272">
                  <c:v>1.9310700000000002E-12</c:v>
                </c:pt>
                <c:pt idx="7273">
                  <c:v>1.9310700000000002E-12</c:v>
                </c:pt>
                <c:pt idx="7274">
                  <c:v>1.9293900000000001E-12</c:v>
                </c:pt>
                <c:pt idx="7275">
                  <c:v>1.9293900000000001E-12</c:v>
                </c:pt>
                <c:pt idx="7276">
                  <c:v>5.0530299999999999E-12</c:v>
                </c:pt>
                <c:pt idx="7277">
                  <c:v>5.0530299999999999E-12</c:v>
                </c:pt>
                <c:pt idx="7278">
                  <c:v>2.1514500000000001E-12</c:v>
                </c:pt>
                <c:pt idx="7279">
                  <c:v>2.1514500000000001E-12</c:v>
                </c:pt>
                <c:pt idx="7280">
                  <c:v>4.3808399999999997E-12</c:v>
                </c:pt>
                <c:pt idx="7281">
                  <c:v>4.3808399999999997E-12</c:v>
                </c:pt>
                <c:pt idx="7282">
                  <c:v>3.42154E-12</c:v>
                </c:pt>
                <c:pt idx="7283">
                  <c:v>3.42154E-12</c:v>
                </c:pt>
                <c:pt idx="7284">
                  <c:v>2.5004799999999999E-12</c:v>
                </c:pt>
                <c:pt idx="7285">
                  <c:v>2.5004799999999999E-12</c:v>
                </c:pt>
                <c:pt idx="7286">
                  <c:v>2.1351100000000002E-12</c:v>
                </c:pt>
                <c:pt idx="7287">
                  <c:v>2.1351100000000002E-12</c:v>
                </c:pt>
                <c:pt idx="7288">
                  <c:v>2.0076599999999999E-12</c:v>
                </c:pt>
                <c:pt idx="7289">
                  <c:v>2.0076599999999999E-12</c:v>
                </c:pt>
                <c:pt idx="7290">
                  <c:v>3.7984099999999998E-12</c:v>
                </c:pt>
                <c:pt idx="7291">
                  <c:v>3.7984099999999998E-12</c:v>
                </c:pt>
                <c:pt idx="7292">
                  <c:v>1.9645299999999999E-12</c:v>
                </c:pt>
                <c:pt idx="7293">
                  <c:v>1.9645299999999999E-12</c:v>
                </c:pt>
                <c:pt idx="7294">
                  <c:v>4.8208699999999998E-12</c:v>
                </c:pt>
                <c:pt idx="7295">
                  <c:v>4.8208699999999998E-12</c:v>
                </c:pt>
                <c:pt idx="7296">
                  <c:v>2.5756800000000002E-12</c:v>
                </c:pt>
                <c:pt idx="7297">
                  <c:v>2.5756800000000002E-12</c:v>
                </c:pt>
                <c:pt idx="7298">
                  <c:v>2.35603E-12</c:v>
                </c:pt>
                <c:pt idx="7299">
                  <c:v>2.35603E-12</c:v>
                </c:pt>
                <c:pt idx="7300">
                  <c:v>3.04794E-12</c:v>
                </c:pt>
                <c:pt idx="7301">
                  <c:v>3.04794E-12</c:v>
                </c:pt>
                <c:pt idx="7302">
                  <c:v>1.97346E-12</c:v>
                </c:pt>
                <c:pt idx="7303">
                  <c:v>1.97346E-12</c:v>
                </c:pt>
                <c:pt idx="7304">
                  <c:v>2.1443400000000001E-12</c:v>
                </c:pt>
                <c:pt idx="7305">
                  <c:v>2.1443400000000001E-12</c:v>
                </c:pt>
                <c:pt idx="7306">
                  <c:v>2.24997E-12</c:v>
                </c:pt>
                <c:pt idx="7307">
                  <c:v>2.24997E-12</c:v>
                </c:pt>
                <c:pt idx="7308">
                  <c:v>1.9027899999999998E-12</c:v>
                </c:pt>
                <c:pt idx="7309">
                  <c:v>1.9027899999999998E-12</c:v>
                </c:pt>
                <c:pt idx="7310">
                  <c:v>2.2793600000000001E-12</c:v>
                </c:pt>
                <c:pt idx="7311">
                  <c:v>2.2793600000000001E-12</c:v>
                </c:pt>
                <c:pt idx="7312">
                  <c:v>2.0656199999999998E-12</c:v>
                </c:pt>
                <c:pt idx="7313">
                  <c:v>2.0656199999999998E-12</c:v>
                </c:pt>
                <c:pt idx="7314">
                  <c:v>2.0860000000000002E-12</c:v>
                </c:pt>
                <c:pt idx="7315">
                  <c:v>2.0860000000000002E-12</c:v>
                </c:pt>
                <c:pt idx="7316">
                  <c:v>2.2044099999999999E-12</c:v>
                </c:pt>
                <c:pt idx="7317">
                  <c:v>2.2044099999999999E-12</c:v>
                </c:pt>
                <c:pt idx="7318">
                  <c:v>2.4154700000000001E-11</c:v>
                </c:pt>
                <c:pt idx="7319">
                  <c:v>2.4154700000000001E-11</c:v>
                </c:pt>
                <c:pt idx="7320">
                  <c:v>2.1321399999999998E-12</c:v>
                </c:pt>
                <c:pt idx="7321">
                  <c:v>2.1321399999999998E-12</c:v>
                </c:pt>
                <c:pt idx="7322">
                  <c:v>3.3690600000000002E-12</c:v>
                </c:pt>
                <c:pt idx="7323">
                  <c:v>3.3690600000000002E-12</c:v>
                </c:pt>
                <c:pt idx="7324">
                  <c:v>2.5388700000000001E-12</c:v>
                </c:pt>
                <c:pt idx="7325">
                  <c:v>2.5388700000000001E-12</c:v>
                </c:pt>
                <c:pt idx="7326">
                  <c:v>4.0037200000000002E-12</c:v>
                </c:pt>
                <c:pt idx="7327">
                  <c:v>4.0037200000000002E-12</c:v>
                </c:pt>
                <c:pt idx="7328">
                  <c:v>2.0423600000000002E-12</c:v>
                </c:pt>
                <c:pt idx="7329">
                  <c:v>2.0423600000000002E-12</c:v>
                </c:pt>
                <c:pt idx="7330">
                  <c:v>2.151E-12</c:v>
                </c:pt>
                <c:pt idx="7331">
                  <c:v>2.151E-12</c:v>
                </c:pt>
                <c:pt idx="7332">
                  <c:v>2.0225500000000001E-12</c:v>
                </c:pt>
                <c:pt idx="7333">
                  <c:v>2.0225500000000001E-12</c:v>
                </c:pt>
                <c:pt idx="7334">
                  <c:v>2.1002200000000001E-12</c:v>
                </c:pt>
                <c:pt idx="7335">
                  <c:v>2.1002200000000001E-12</c:v>
                </c:pt>
                <c:pt idx="7336">
                  <c:v>1.9779999999999999E-12</c:v>
                </c:pt>
                <c:pt idx="7337">
                  <c:v>1.9779999999999999E-12</c:v>
                </c:pt>
                <c:pt idx="7338">
                  <c:v>2.99428E-12</c:v>
                </c:pt>
                <c:pt idx="7339">
                  <c:v>2.99428E-12</c:v>
                </c:pt>
                <c:pt idx="7340">
                  <c:v>3.1647899999999999E-12</c:v>
                </c:pt>
                <c:pt idx="7341">
                  <c:v>3.1647899999999999E-12</c:v>
                </c:pt>
                <c:pt idx="7342">
                  <c:v>2.0302800000000001E-12</c:v>
                </c:pt>
                <c:pt idx="7343">
                  <c:v>2.0302800000000001E-12</c:v>
                </c:pt>
                <c:pt idx="7344">
                  <c:v>4.6846600000000004E-12</c:v>
                </c:pt>
                <c:pt idx="7345">
                  <c:v>4.6846600000000004E-12</c:v>
                </c:pt>
                <c:pt idx="7346">
                  <c:v>5.5576500000000003E-12</c:v>
                </c:pt>
                <c:pt idx="7347">
                  <c:v>5.5576500000000003E-12</c:v>
                </c:pt>
                <c:pt idx="7348">
                  <c:v>2.3839100000000001E-12</c:v>
                </c:pt>
                <c:pt idx="7349">
                  <c:v>2.3839100000000001E-12</c:v>
                </c:pt>
                <c:pt idx="7350">
                  <c:v>3.3405300000000001E-12</c:v>
                </c:pt>
                <c:pt idx="7351">
                  <c:v>3.3405300000000001E-12</c:v>
                </c:pt>
                <c:pt idx="7352">
                  <c:v>8.8866100000000006E-12</c:v>
                </c:pt>
                <c:pt idx="7353">
                  <c:v>8.8866100000000006E-12</c:v>
                </c:pt>
                <c:pt idx="7354">
                  <c:v>2.3803900000000001E-12</c:v>
                </c:pt>
                <c:pt idx="7355">
                  <c:v>2.3803900000000001E-12</c:v>
                </c:pt>
                <c:pt idx="7356">
                  <c:v>4.1501399999999999E-12</c:v>
                </c:pt>
                <c:pt idx="7357">
                  <c:v>4.1501399999999999E-12</c:v>
                </c:pt>
                <c:pt idx="7358">
                  <c:v>1.9811400000000002E-12</c:v>
                </c:pt>
                <c:pt idx="7359">
                  <c:v>1.9811400000000002E-12</c:v>
                </c:pt>
                <c:pt idx="7360">
                  <c:v>2.2124700000000002E-12</c:v>
                </c:pt>
                <c:pt idx="7361">
                  <c:v>2.2124700000000002E-12</c:v>
                </c:pt>
                <c:pt idx="7362">
                  <c:v>2.0100799999999999E-12</c:v>
                </c:pt>
                <c:pt idx="7363">
                  <c:v>2.0100799999999999E-12</c:v>
                </c:pt>
                <c:pt idx="7364">
                  <c:v>2.0023899999999999E-12</c:v>
                </c:pt>
                <c:pt idx="7365">
                  <c:v>2.0023899999999999E-12</c:v>
                </c:pt>
                <c:pt idx="7366">
                  <c:v>4.7901199999999999E-11</c:v>
                </c:pt>
                <c:pt idx="7367">
                  <c:v>4.7901199999999999E-11</c:v>
                </c:pt>
                <c:pt idx="7368">
                  <c:v>2.4388799999999998E-12</c:v>
                </c:pt>
                <c:pt idx="7369">
                  <c:v>2.4388799999999998E-12</c:v>
                </c:pt>
                <c:pt idx="7370">
                  <c:v>2.22135E-12</c:v>
                </c:pt>
                <c:pt idx="7371">
                  <c:v>2.22135E-12</c:v>
                </c:pt>
                <c:pt idx="7372">
                  <c:v>2.9251799999999999E-12</c:v>
                </c:pt>
                <c:pt idx="7373">
                  <c:v>2.9251799999999999E-12</c:v>
                </c:pt>
                <c:pt idx="7374">
                  <c:v>1.9299799999999998E-12</c:v>
                </c:pt>
                <c:pt idx="7375">
                  <c:v>1.9299799999999998E-12</c:v>
                </c:pt>
                <c:pt idx="7376">
                  <c:v>2.09665E-12</c:v>
                </c:pt>
                <c:pt idx="7377">
                  <c:v>2.09665E-12</c:v>
                </c:pt>
                <c:pt idx="7378">
                  <c:v>1.9880199999999998E-12</c:v>
                </c:pt>
                <c:pt idx="7379">
                  <c:v>1.9880199999999998E-12</c:v>
                </c:pt>
                <c:pt idx="7380">
                  <c:v>1.97637E-12</c:v>
                </c:pt>
                <c:pt idx="7381">
                  <c:v>1.97637E-12</c:v>
                </c:pt>
                <c:pt idx="7382">
                  <c:v>1.9828500000000002E-12</c:v>
                </c:pt>
                <c:pt idx="7383">
                  <c:v>1.9828500000000002E-12</c:v>
                </c:pt>
                <c:pt idx="7384">
                  <c:v>3.7917699999999997E-12</c:v>
                </c:pt>
                <c:pt idx="7385">
                  <c:v>3.7917699999999997E-12</c:v>
                </c:pt>
                <c:pt idx="7386">
                  <c:v>4.2083100000000003E-12</c:v>
                </c:pt>
                <c:pt idx="7387">
                  <c:v>4.2083100000000003E-12</c:v>
                </c:pt>
                <c:pt idx="7388">
                  <c:v>2.56674E-12</c:v>
                </c:pt>
                <c:pt idx="7389">
                  <c:v>2.56674E-12</c:v>
                </c:pt>
                <c:pt idx="7390">
                  <c:v>2.2358200000000001E-12</c:v>
                </c:pt>
                <c:pt idx="7391">
                  <c:v>2.2358200000000001E-12</c:v>
                </c:pt>
                <c:pt idx="7392">
                  <c:v>3.2095800000000001E-12</c:v>
                </c:pt>
                <c:pt idx="7393">
                  <c:v>3.2095800000000001E-12</c:v>
                </c:pt>
                <c:pt idx="7394">
                  <c:v>2.0434500000000001E-12</c:v>
                </c:pt>
                <c:pt idx="7395">
                  <c:v>2.0434500000000001E-12</c:v>
                </c:pt>
                <c:pt idx="7396">
                  <c:v>3.7775200000000002E-12</c:v>
                </c:pt>
                <c:pt idx="7397">
                  <c:v>3.7775200000000002E-12</c:v>
                </c:pt>
                <c:pt idx="7398">
                  <c:v>2.06509E-12</c:v>
                </c:pt>
                <c:pt idx="7399">
                  <c:v>2.06509E-12</c:v>
                </c:pt>
                <c:pt idx="7400">
                  <c:v>3.47825E-12</c:v>
                </c:pt>
                <c:pt idx="7401">
                  <c:v>3.47825E-12</c:v>
                </c:pt>
                <c:pt idx="7402">
                  <c:v>3.16935E-12</c:v>
                </c:pt>
                <c:pt idx="7403">
                  <c:v>3.16935E-12</c:v>
                </c:pt>
                <c:pt idx="7404">
                  <c:v>2.4037999999999999E-12</c:v>
                </c:pt>
                <c:pt idx="7405">
                  <c:v>2.4037999999999999E-12</c:v>
                </c:pt>
                <c:pt idx="7406">
                  <c:v>2.07952E-12</c:v>
                </c:pt>
                <c:pt idx="7407">
                  <c:v>2.07952E-12</c:v>
                </c:pt>
                <c:pt idx="7408">
                  <c:v>2.07928E-12</c:v>
                </c:pt>
                <c:pt idx="7409">
                  <c:v>2.07928E-12</c:v>
                </c:pt>
                <c:pt idx="7410">
                  <c:v>2.0902700000000001E-12</c:v>
                </c:pt>
                <c:pt idx="7411">
                  <c:v>2.0902700000000001E-12</c:v>
                </c:pt>
                <c:pt idx="7412">
                  <c:v>3.1633000000000001E-12</c:v>
                </c:pt>
                <c:pt idx="7413">
                  <c:v>3.1633000000000001E-12</c:v>
                </c:pt>
                <c:pt idx="7414">
                  <c:v>2.12148E-12</c:v>
                </c:pt>
                <c:pt idx="7415">
                  <c:v>2.12148E-12</c:v>
                </c:pt>
                <c:pt idx="7416">
                  <c:v>2.2739699999999999E-12</c:v>
                </c:pt>
                <c:pt idx="7417">
                  <c:v>2.2739699999999999E-12</c:v>
                </c:pt>
                <c:pt idx="7418">
                  <c:v>2.2207199999999999E-12</c:v>
                </c:pt>
                <c:pt idx="7419">
                  <c:v>2.2207199999999999E-12</c:v>
                </c:pt>
                <c:pt idx="7420">
                  <c:v>2.2031799999999999E-12</c:v>
                </c:pt>
                <c:pt idx="7421">
                  <c:v>2.2031799999999999E-12</c:v>
                </c:pt>
                <c:pt idx="7422">
                  <c:v>2.2372699999999998E-12</c:v>
                </c:pt>
                <c:pt idx="7423">
                  <c:v>2.2372699999999998E-12</c:v>
                </c:pt>
                <c:pt idx="7424">
                  <c:v>2.1059499999999999E-12</c:v>
                </c:pt>
                <c:pt idx="7425">
                  <c:v>2.1059499999999999E-12</c:v>
                </c:pt>
                <c:pt idx="7426">
                  <c:v>2.3120300000000002E-12</c:v>
                </c:pt>
                <c:pt idx="7427">
                  <c:v>2.3120300000000002E-12</c:v>
                </c:pt>
                <c:pt idx="7428">
                  <c:v>1.9339499999999999E-12</c:v>
                </c:pt>
                <c:pt idx="7429">
                  <c:v>1.9339499999999999E-12</c:v>
                </c:pt>
                <c:pt idx="7430">
                  <c:v>1.8922200000000002E-12</c:v>
                </c:pt>
                <c:pt idx="7431">
                  <c:v>1.8922200000000002E-12</c:v>
                </c:pt>
                <c:pt idx="7432">
                  <c:v>2.9063200000000001E-12</c:v>
                </c:pt>
                <c:pt idx="7433">
                  <c:v>2.9063200000000001E-12</c:v>
                </c:pt>
                <c:pt idx="7434">
                  <c:v>2.2596699999999998E-12</c:v>
                </c:pt>
                <c:pt idx="7435">
                  <c:v>2.2596699999999998E-12</c:v>
                </c:pt>
                <c:pt idx="7436">
                  <c:v>2.3748800000000001E-12</c:v>
                </c:pt>
                <c:pt idx="7437">
                  <c:v>2.3748800000000001E-12</c:v>
                </c:pt>
                <c:pt idx="7438">
                  <c:v>3.4661800000000001E-12</c:v>
                </c:pt>
                <c:pt idx="7439">
                  <c:v>3.4661800000000001E-12</c:v>
                </c:pt>
                <c:pt idx="7440">
                  <c:v>1.91669E-12</c:v>
                </c:pt>
                <c:pt idx="7441">
                  <c:v>1.91669E-12</c:v>
                </c:pt>
                <c:pt idx="7442">
                  <c:v>3.5067100000000001E-12</c:v>
                </c:pt>
                <c:pt idx="7443">
                  <c:v>3.5067100000000001E-12</c:v>
                </c:pt>
                <c:pt idx="7444">
                  <c:v>2.3399399999999998E-12</c:v>
                </c:pt>
                <c:pt idx="7445">
                  <c:v>2.3399399999999998E-12</c:v>
                </c:pt>
                <c:pt idx="7446">
                  <c:v>2.0010100000000002E-12</c:v>
                </c:pt>
                <c:pt idx="7447">
                  <c:v>2.0010100000000002E-12</c:v>
                </c:pt>
                <c:pt idx="7448">
                  <c:v>2.0155599999999999E-12</c:v>
                </c:pt>
                <c:pt idx="7449">
                  <c:v>2.0155599999999999E-12</c:v>
                </c:pt>
                <c:pt idx="7450">
                  <c:v>3.4348399999999999E-12</c:v>
                </c:pt>
                <c:pt idx="7451">
                  <c:v>3.4348399999999999E-12</c:v>
                </c:pt>
                <c:pt idx="7452">
                  <c:v>2.3829600000000002E-12</c:v>
                </c:pt>
                <c:pt idx="7453">
                  <c:v>2.3829600000000002E-12</c:v>
                </c:pt>
                <c:pt idx="7454">
                  <c:v>2.2419999999999999E-12</c:v>
                </c:pt>
                <c:pt idx="7455">
                  <c:v>2.2419999999999999E-12</c:v>
                </c:pt>
                <c:pt idx="7456">
                  <c:v>1.9039199999999998E-12</c:v>
                </c:pt>
                <c:pt idx="7457">
                  <c:v>1.9039199999999998E-12</c:v>
                </c:pt>
                <c:pt idx="7458">
                  <c:v>2.07702E-12</c:v>
                </c:pt>
                <c:pt idx="7459">
                  <c:v>2.07702E-12</c:v>
                </c:pt>
                <c:pt idx="7460">
                  <c:v>2.1280300000000002E-12</c:v>
                </c:pt>
                <c:pt idx="7461">
                  <c:v>2.1280300000000002E-12</c:v>
                </c:pt>
                <c:pt idx="7462">
                  <c:v>2.1404899999999999E-12</c:v>
                </c:pt>
                <c:pt idx="7463">
                  <c:v>2.1404899999999999E-12</c:v>
                </c:pt>
                <c:pt idx="7464">
                  <c:v>2.7129299999999998E-12</c:v>
                </c:pt>
                <c:pt idx="7465">
                  <c:v>2.7129299999999998E-12</c:v>
                </c:pt>
                <c:pt idx="7466">
                  <c:v>5.00215E-12</c:v>
                </c:pt>
                <c:pt idx="7467">
                  <c:v>5.00215E-12</c:v>
                </c:pt>
                <c:pt idx="7468">
                  <c:v>3.2290400000000001E-12</c:v>
                </c:pt>
                <c:pt idx="7469">
                  <c:v>3.2290400000000001E-12</c:v>
                </c:pt>
                <c:pt idx="7470">
                  <c:v>5.5270100000000003E-12</c:v>
                </c:pt>
                <c:pt idx="7471">
                  <c:v>5.5270100000000003E-12</c:v>
                </c:pt>
                <c:pt idx="7472">
                  <c:v>2.37221E-12</c:v>
                </c:pt>
                <c:pt idx="7473">
                  <c:v>2.37221E-12</c:v>
                </c:pt>
                <c:pt idx="7474">
                  <c:v>2.52635E-12</c:v>
                </c:pt>
                <c:pt idx="7475">
                  <c:v>2.52635E-12</c:v>
                </c:pt>
                <c:pt idx="7476">
                  <c:v>2.03773E-12</c:v>
                </c:pt>
                <c:pt idx="7477">
                  <c:v>2.03773E-12</c:v>
                </c:pt>
                <c:pt idx="7478">
                  <c:v>5.4396000000000004E-12</c:v>
                </c:pt>
                <c:pt idx="7479">
                  <c:v>5.4396000000000004E-12</c:v>
                </c:pt>
                <c:pt idx="7480">
                  <c:v>2.4294300000000001E-12</c:v>
                </c:pt>
                <c:pt idx="7481">
                  <c:v>2.4294300000000001E-12</c:v>
                </c:pt>
                <c:pt idx="7482">
                  <c:v>1.89436E-12</c:v>
                </c:pt>
                <c:pt idx="7483">
                  <c:v>1.89436E-12</c:v>
                </c:pt>
                <c:pt idx="7484">
                  <c:v>3.145E-12</c:v>
                </c:pt>
                <c:pt idx="7485">
                  <c:v>3.145E-12</c:v>
                </c:pt>
                <c:pt idx="7486">
                  <c:v>2.1020300000000001E-12</c:v>
                </c:pt>
                <c:pt idx="7487">
                  <c:v>2.1020300000000001E-12</c:v>
                </c:pt>
                <c:pt idx="7488">
                  <c:v>3.8447000000000004E-12</c:v>
                </c:pt>
                <c:pt idx="7489">
                  <c:v>3.8447000000000004E-12</c:v>
                </c:pt>
                <c:pt idx="7490">
                  <c:v>1.8578899999999999E-12</c:v>
                </c:pt>
                <c:pt idx="7491">
                  <c:v>1.8578899999999999E-12</c:v>
                </c:pt>
                <c:pt idx="7492">
                  <c:v>3.2522699999999998E-12</c:v>
                </c:pt>
                <c:pt idx="7493">
                  <c:v>3.2522699999999998E-12</c:v>
                </c:pt>
                <c:pt idx="7494">
                  <c:v>2.0771799999999998E-12</c:v>
                </c:pt>
                <c:pt idx="7495">
                  <c:v>2.0771799999999998E-12</c:v>
                </c:pt>
                <c:pt idx="7496">
                  <c:v>3.3163500000000001E-12</c:v>
                </c:pt>
                <c:pt idx="7497">
                  <c:v>3.3163500000000001E-12</c:v>
                </c:pt>
                <c:pt idx="7498">
                  <c:v>2.3004799999999999E-12</c:v>
                </c:pt>
                <c:pt idx="7499">
                  <c:v>2.3004799999999999E-12</c:v>
                </c:pt>
                <c:pt idx="7500">
                  <c:v>2.5627199999999998E-12</c:v>
                </c:pt>
                <c:pt idx="7501">
                  <c:v>2.5627199999999998E-12</c:v>
                </c:pt>
                <c:pt idx="7502">
                  <c:v>1.9830900000000002E-12</c:v>
                </c:pt>
                <c:pt idx="7503">
                  <c:v>1.9830900000000002E-12</c:v>
                </c:pt>
                <c:pt idx="7504">
                  <c:v>2.66267E-12</c:v>
                </c:pt>
                <c:pt idx="7505">
                  <c:v>2.66267E-12</c:v>
                </c:pt>
                <c:pt idx="7506">
                  <c:v>2.1707100000000001E-12</c:v>
                </c:pt>
                <c:pt idx="7507">
                  <c:v>2.1707100000000001E-12</c:v>
                </c:pt>
                <c:pt idx="7508">
                  <c:v>2.0264999999999999E-12</c:v>
                </c:pt>
                <c:pt idx="7509">
                  <c:v>2.0264999999999999E-12</c:v>
                </c:pt>
                <c:pt idx="7510">
                  <c:v>1.9479099999999999E-12</c:v>
                </c:pt>
                <c:pt idx="7511">
                  <c:v>1.9479099999999999E-12</c:v>
                </c:pt>
                <c:pt idx="7512">
                  <c:v>2.0080500000000001E-12</c:v>
                </c:pt>
                <c:pt idx="7513">
                  <c:v>2.0080500000000001E-12</c:v>
                </c:pt>
                <c:pt idx="7514">
                  <c:v>3.5583999999999999E-12</c:v>
                </c:pt>
                <c:pt idx="7515">
                  <c:v>3.5583999999999999E-12</c:v>
                </c:pt>
                <c:pt idx="7516">
                  <c:v>2.1989600000000002E-12</c:v>
                </c:pt>
                <c:pt idx="7517">
                  <c:v>2.1989600000000002E-12</c:v>
                </c:pt>
                <c:pt idx="7518">
                  <c:v>2.0488999999999999E-12</c:v>
                </c:pt>
                <c:pt idx="7519">
                  <c:v>2.0488999999999999E-12</c:v>
                </c:pt>
                <c:pt idx="7520">
                  <c:v>2.5306499999999999E-12</c:v>
                </c:pt>
                <c:pt idx="7521">
                  <c:v>2.5306499999999999E-12</c:v>
                </c:pt>
                <c:pt idx="7522">
                  <c:v>4.0148399999999999E-12</c:v>
                </c:pt>
                <c:pt idx="7523">
                  <c:v>4.0148399999999999E-12</c:v>
                </c:pt>
                <c:pt idx="7524">
                  <c:v>3.9484899999999999E-12</c:v>
                </c:pt>
                <c:pt idx="7525">
                  <c:v>3.9484899999999999E-12</c:v>
                </c:pt>
                <c:pt idx="7526">
                  <c:v>2.4991300000000001E-12</c:v>
                </c:pt>
                <c:pt idx="7527">
                  <c:v>2.4991300000000001E-12</c:v>
                </c:pt>
                <c:pt idx="7528">
                  <c:v>4.4798899999999998E-12</c:v>
                </c:pt>
                <c:pt idx="7529">
                  <c:v>4.4798899999999998E-12</c:v>
                </c:pt>
                <c:pt idx="7530">
                  <c:v>2.50265E-12</c:v>
                </c:pt>
                <c:pt idx="7531">
                  <c:v>2.50265E-12</c:v>
                </c:pt>
                <c:pt idx="7532">
                  <c:v>2.0649900000000001E-12</c:v>
                </c:pt>
                <c:pt idx="7533">
                  <c:v>2.0649900000000001E-12</c:v>
                </c:pt>
                <c:pt idx="7534">
                  <c:v>2.1248500000000002E-12</c:v>
                </c:pt>
                <c:pt idx="7535">
                  <c:v>2.1248500000000002E-12</c:v>
                </c:pt>
                <c:pt idx="7536">
                  <c:v>2.3873099999999999E-12</c:v>
                </c:pt>
                <c:pt idx="7537">
                  <c:v>2.3873099999999999E-12</c:v>
                </c:pt>
                <c:pt idx="7538">
                  <c:v>3.6105899999999999E-12</c:v>
                </c:pt>
                <c:pt idx="7539">
                  <c:v>3.6105899999999999E-12</c:v>
                </c:pt>
                <c:pt idx="7540">
                  <c:v>2.8958399999999999E-12</c:v>
                </c:pt>
                <c:pt idx="7541">
                  <c:v>2.8958399999999999E-12</c:v>
                </c:pt>
                <c:pt idx="7542">
                  <c:v>2.0472899999999999E-12</c:v>
                </c:pt>
                <c:pt idx="7543">
                  <c:v>2.0472899999999999E-12</c:v>
                </c:pt>
                <c:pt idx="7544">
                  <c:v>2.77088E-12</c:v>
                </c:pt>
                <c:pt idx="7545">
                  <c:v>2.77088E-12</c:v>
                </c:pt>
                <c:pt idx="7546">
                  <c:v>2.3156500000000001E-12</c:v>
                </c:pt>
                <c:pt idx="7547">
                  <c:v>2.3156500000000001E-12</c:v>
                </c:pt>
                <c:pt idx="7548">
                  <c:v>3.4825000000000002E-12</c:v>
                </c:pt>
                <c:pt idx="7549">
                  <c:v>3.4825000000000002E-12</c:v>
                </c:pt>
                <c:pt idx="7550">
                  <c:v>2.1970800000000002E-12</c:v>
                </c:pt>
                <c:pt idx="7551">
                  <c:v>2.1970800000000002E-12</c:v>
                </c:pt>
                <c:pt idx="7552">
                  <c:v>2.0433199999999998E-12</c:v>
                </c:pt>
                <c:pt idx="7553">
                  <c:v>2.0433199999999998E-12</c:v>
                </c:pt>
                <c:pt idx="7554">
                  <c:v>5.19599E-12</c:v>
                </c:pt>
                <c:pt idx="7555">
                  <c:v>5.19599E-12</c:v>
                </c:pt>
                <c:pt idx="7556">
                  <c:v>2.16129E-12</c:v>
                </c:pt>
                <c:pt idx="7557">
                  <c:v>2.16129E-12</c:v>
                </c:pt>
                <c:pt idx="7558">
                  <c:v>2.0830200000000001E-12</c:v>
                </c:pt>
                <c:pt idx="7559">
                  <c:v>2.0830200000000001E-12</c:v>
                </c:pt>
                <c:pt idx="7560">
                  <c:v>2.20558E-12</c:v>
                </c:pt>
                <c:pt idx="7561">
                  <c:v>2.20558E-12</c:v>
                </c:pt>
                <c:pt idx="7562">
                  <c:v>2.33253E-12</c:v>
                </c:pt>
                <c:pt idx="7563">
                  <c:v>2.33253E-12</c:v>
                </c:pt>
                <c:pt idx="7564">
                  <c:v>1.93318E-12</c:v>
                </c:pt>
                <c:pt idx="7565">
                  <c:v>1.93318E-12</c:v>
                </c:pt>
                <c:pt idx="7566">
                  <c:v>2.29043E-12</c:v>
                </c:pt>
                <c:pt idx="7567">
                  <c:v>2.29043E-12</c:v>
                </c:pt>
                <c:pt idx="7568">
                  <c:v>1.9072399999999999E-12</c:v>
                </c:pt>
                <c:pt idx="7569">
                  <c:v>1.9072399999999999E-12</c:v>
                </c:pt>
                <c:pt idx="7570">
                  <c:v>1.9370900000000002E-12</c:v>
                </c:pt>
                <c:pt idx="7571">
                  <c:v>1.9370900000000002E-12</c:v>
                </c:pt>
                <c:pt idx="7572">
                  <c:v>2.1611700000000002E-12</c:v>
                </c:pt>
                <c:pt idx="7573">
                  <c:v>2.1611700000000002E-12</c:v>
                </c:pt>
                <c:pt idx="7574">
                  <c:v>3.4544299999999999E-12</c:v>
                </c:pt>
                <c:pt idx="7575">
                  <c:v>3.4544299999999999E-12</c:v>
                </c:pt>
                <c:pt idx="7576">
                  <c:v>1.9747800000000002E-12</c:v>
                </c:pt>
                <c:pt idx="7577">
                  <c:v>1.9747800000000002E-12</c:v>
                </c:pt>
                <c:pt idx="7578">
                  <c:v>2.3125899999999999E-12</c:v>
                </c:pt>
                <c:pt idx="7579">
                  <c:v>2.3125899999999999E-12</c:v>
                </c:pt>
                <c:pt idx="7580">
                  <c:v>1.97008E-12</c:v>
                </c:pt>
                <c:pt idx="7581">
                  <c:v>1.97008E-12</c:v>
                </c:pt>
                <c:pt idx="7582">
                  <c:v>2.1977200000000001E-12</c:v>
                </c:pt>
                <c:pt idx="7583">
                  <c:v>2.1977200000000001E-12</c:v>
                </c:pt>
                <c:pt idx="7584">
                  <c:v>2.0171E-12</c:v>
                </c:pt>
                <c:pt idx="7585">
                  <c:v>2.0171E-12</c:v>
                </c:pt>
                <c:pt idx="7586">
                  <c:v>2.1588199999999999E-12</c:v>
                </c:pt>
                <c:pt idx="7587">
                  <c:v>2.1588199999999999E-12</c:v>
                </c:pt>
                <c:pt idx="7588">
                  <c:v>2.22285E-12</c:v>
                </c:pt>
                <c:pt idx="7589">
                  <c:v>2.22285E-12</c:v>
                </c:pt>
                <c:pt idx="7590">
                  <c:v>2.04026E-12</c:v>
                </c:pt>
                <c:pt idx="7591">
                  <c:v>2.04026E-12</c:v>
                </c:pt>
                <c:pt idx="7592">
                  <c:v>2.51243E-12</c:v>
                </c:pt>
                <c:pt idx="7593">
                  <c:v>2.51243E-12</c:v>
                </c:pt>
                <c:pt idx="7594">
                  <c:v>2.1424900000000001E-12</c:v>
                </c:pt>
                <c:pt idx="7595">
                  <c:v>2.1424900000000001E-12</c:v>
                </c:pt>
                <c:pt idx="7596">
                  <c:v>2.28229E-12</c:v>
                </c:pt>
                <c:pt idx="7597">
                  <c:v>2.28229E-12</c:v>
                </c:pt>
                <c:pt idx="7598">
                  <c:v>2.1984599999999999E-12</c:v>
                </c:pt>
                <c:pt idx="7599">
                  <c:v>2.1984599999999999E-12</c:v>
                </c:pt>
                <c:pt idx="7600">
                  <c:v>3.2244200000000001E-12</c:v>
                </c:pt>
                <c:pt idx="7601">
                  <c:v>3.2244200000000001E-12</c:v>
                </c:pt>
                <c:pt idx="7602">
                  <c:v>2.3022100000000001E-12</c:v>
                </c:pt>
                <c:pt idx="7603">
                  <c:v>2.3022100000000001E-12</c:v>
                </c:pt>
                <c:pt idx="7604">
                  <c:v>5.3701500000000001E-12</c:v>
                </c:pt>
                <c:pt idx="7605">
                  <c:v>5.3701500000000001E-12</c:v>
                </c:pt>
                <c:pt idx="7606">
                  <c:v>2.2106500000000001E-12</c:v>
                </c:pt>
                <c:pt idx="7607">
                  <c:v>2.2106500000000001E-12</c:v>
                </c:pt>
                <c:pt idx="7608">
                  <c:v>2.2379400000000001E-12</c:v>
                </c:pt>
                <c:pt idx="7609">
                  <c:v>2.2379400000000001E-12</c:v>
                </c:pt>
                <c:pt idx="7610">
                  <c:v>4.2585200000000003E-12</c:v>
                </c:pt>
                <c:pt idx="7611">
                  <c:v>4.2585200000000003E-12</c:v>
                </c:pt>
                <c:pt idx="7612">
                  <c:v>3.6056699999999999E-12</c:v>
                </c:pt>
                <c:pt idx="7613">
                  <c:v>3.6056699999999999E-12</c:v>
                </c:pt>
                <c:pt idx="7614">
                  <c:v>2.18393E-12</c:v>
                </c:pt>
                <c:pt idx="7615">
                  <c:v>2.18393E-12</c:v>
                </c:pt>
                <c:pt idx="7616">
                  <c:v>2.2821700000000002E-12</c:v>
                </c:pt>
                <c:pt idx="7617">
                  <c:v>2.2821700000000002E-12</c:v>
                </c:pt>
                <c:pt idx="7618">
                  <c:v>2.7107600000000001E-12</c:v>
                </c:pt>
                <c:pt idx="7619">
                  <c:v>2.7107600000000001E-12</c:v>
                </c:pt>
                <c:pt idx="7620">
                  <c:v>3.0291400000000002E-12</c:v>
                </c:pt>
                <c:pt idx="7621">
                  <c:v>3.0291400000000002E-12</c:v>
                </c:pt>
                <c:pt idx="7622">
                  <c:v>3.58697E-12</c:v>
                </c:pt>
                <c:pt idx="7623">
                  <c:v>3.58697E-12</c:v>
                </c:pt>
                <c:pt idx="7624">
                  <c:v>5.5177899999999997E-12</c:v>
                </c:pt>
                <c:pt idx="7625">
                  <c:v>5.5177899999999997E-12</c:v>
                </c:pt>
                <c:pt idx="7626">
                  <c:v>2.57118E-12</c:v>
                </c:pt>
                <c:pt idx="7627">
                  <c:v>2.57118E-12</c:v>
                </c:pt>
                <c:pt idx="7628">
                  <c:v>3.6558300000000002E-12</c:v>
                </c:pt>
                <c:pt idx="7629">
                  <c:v>3.6558300000000002E-12</c:v>
                </c:pt>
                <c:pt idx="7630">
                  <c:v>3.5392499999999999E-12</c:v>
                </c:pt>
                <c:pt idx="7631">
                  <c:v>3.5392499999999999E-12</c:v>
                </c:pt>
                <c:pt idx="7632">
                  <c:v>4.0476300000000002E-12</c:v>
                </c:pt>
                <c:pt idx="7633">
                  <c:v>4.0476300000000002E-12</c:v>
                </c:pt>
                <c:pt idx="7634">
                  <c:v>2.22744E-12</c:v>
                </c:pt>
                <c:pt idx="7635">
                  <c:v>2.22744E-12</c:v>
                </c:pt>
                <c:pt idx="7636">
                  <c:v>2.3089800000000001E-12</c:v>
                </c:pt>
                <c:pt idx="7637">
                  <c:v>2.3089800000000001E-12</c:v>
                </c:pt>
                <c:pt idx="7638">
                  <c:v>2.5759899999999998E-12</c:v>
                </c:pt>
                <c:pt idx="7639">
                  <c:v>2.5759899999999998E-12</c:v>
                </c:pt>
                <c:pt idx="7640">
                  <c:v>4.0098900000000004E-12</c:v>
                </c:pt>
                <c:pt idx="7641">
                  <c:v>4.0098900000000004E-12</c:v>
                </c:pt>
                <c:pt idx="7642">
                  <c:v>2.3303999999999998E-12</c:v>
                </c:pt>
                <c:pt idx="7643">
                  <c:v>2.3303999999999998E-12</c:v>
                </c:pt>
                <c:pt idx="7644">
                  <c:v>2.39977E-12</c:v>
                </c:pt>
                <c:pt idx="7645">
                  <c:v>2.39977E-12</c:v>
                </c:pt>
                <c:pt idx="7646">
                  <c:v>2.81209E-12</c:v>
                </c:pt>
                <c:pt idx="7647">
                  <c:v>2.81209E-12</c:v>
                </c:pt>
                <c:pt idx="7648">
                  <c:v>2.33691E-12</c:v>
                </c:pt>
                <c:pt idx="7649">
                  <c:v>2.33691E-12</c:v>
                </c:pt>
                <c:pt idx="7650">
                  <c:v>3.5847900000000001E-12</c:v>
                </c:pt>
                <c:pt idx="7651">
                  <c:v>3.5847900000000001E-12</c:v>
                </c:pt>
                <c:pt idx="7652">
                  <c:v>2.2950900000000001E-12</c:v>
                </c:pt>
                <c:pt idx="7653">
                  <c:v>2.2950900000000001E-12</c:v>
                </c:pt>
                <c:pt idx="7654">
                  <c:v>2.1918400000000001E-12</c:v>
                </c:pt>
                <c:pt idx="7655">
                  <c:v>2.1918400000000001E-12</c:v>
                </c:pt>
                <c:pt idx="7656">
                  <c:v>3.7078100000000001E-12</c:v>
                </c:pt>
                <c:pt idx="7657">
                  <c:v>3.7078100000000001E-12</c:v>
                </c:pt>
                <c:pt idx="7658">
                  <c:v>4.2170999999999999E-12</c:v>
                </c:pt>
                <c:pt idx="7659">
                  <c:v>4.2170999999999999E-12</c:v>
                </c:pt>
                <c:pt idx="7660">
                  <c:v>2.7807300000000001E-11</c:v>
                </c:pt>
                <c:pt idx="7661">
                  <c:v>2.7807300000000001E-11</c:v>
                </c:pt>
                <c:pt idx="7662">
                  <c:v>2.3716000000000001E-12</c:v>
                </c:pt>
                <c:pt idx="7663">
                  <c:v>2.3716000000000001E-12</c:v>
                </c:pt>
                <c:pt idx="7664">
                  <c:v>2.4774500000000001E-12</c:v>
                </c:pt>
                <c:pt idx="7665">
                  <c:v>2.4774500000000001E-12</c:v>
                </c:pt>
                <c:pt idx="7666">
                  <c:v>2.2564500000000001E-12</c:v>
                </c:pt>
                <c:pt idx="7667">
                  <c:v>2.2564500000000001E-12</c:v>
                </c:pt>
                <c:pt idx="7668">
                  <c:v>2.28462E-12</c:v>
                </c:pt>
                <c:pt idx="7669">
                  <c:v>2.28462E-12</c:v>
                </c:pt>
                <c:pt idx="7670">
                  <c:v>2.5555099999999999E-12</c:v>
                </c:pt>
                <c:pt idx="7671">
                  <c:v>2.5555099999999999E-12</c:v>
                </c:pt>
                <c:pt idx="7672">
                  <c:v>2.48719E-12</c:v>
                </c:pt>
                <c:pt idx="7673">
                  <c:v>2.48719E-12</c:v>
                </c:pt>
                <c:pt idx="7674">
                  <c:v>3.8107600000000002E-12</c:v>
                </c:pt>
                <c:pt idx="7675">
                  <c:v>3.8107600000000002E-12</c:v>
                </c:pt>
                <c:pt idx="7676">
                  <c:v>2.2871600000000001E-12</c:v>
                </c:pt>
                <c:pt idx="7677">
                  <c:v>2.2871600000000001E-12</c:v>
                </c:pt>
                <c:pt idx="7678">
                  <c:v>4.3220700000000004E-12</c:v>
                </c:pt>
                <c:pt idx="7679">
                  <c:v>4.3220700000000004E-12</c:v>
                </c:pt>
                <c:pt idx="7680">
                  <c:v>2.5544000000000001E-12</c:v>
                </c:pt>
                <c:pt idx="7681">
                  <c:v>2.5544000000000001E-12</c:v>
                </c:pt>
                <c:pt idx="7682">
                  <c:v>2.5036999999999999E-12</c:v>
                </c:pt>
                <c:pt idx="7683">
                  <c:v>2.5036999999999999E-12</c:v>
                </c:pt>
                <c:pt idx="7684">
                  <c:v>3.9431499999999998E-12</c:v>
                </c:pt>
                <c:pt idx="7685">
                  <c:v>3.9431499999999998E-12</c:v>
                </c:pt>
                <c:pt idx="7686">
                  <c:v>4.4777099999999999E-12</c:v>
                </c:pt>
                <c:pt idx="7687">
                  <c:v>4.4777099999999999E-12</c:v>
                </c:pt>
                <c:pt idx="7688">
                  <c:v>2.2758499999999998E-12</c:v>
                </c:pt>
                <c:pt idx="7689">
                  <c:v>2.2758499999999998E-12</c:v>
                </c:pt>
                <c:pt idx="7690">
                  <c:v>2.3565900000000002E-12</c:v>
                </c:pt>
                <c:pt idx="7691">
                  <c:v>2.3565900000000002E-12</c:v>
                </c:pt>
                <c:pt idx="7692">
                  <c:v>2.3740099999999999E-12</c:v>
                </c:pt>
                <c:pt idx="7693">
                  <c:v>2.3740099999999999E-12</c:v>
                </c:pt>
                <c:pt idx="7694">
                  <c:v>2.5306399999999998E-12</c:v>
                </c:pt>
                <c:pt idx="7695">
                  <c:v>2.5306399999999998E-12</c:v>
                </c:pt>
                <c:pt idx="7696">
                  <c:v>2.53746E-12</c:v>
                </c:pt>
                <c:pt idx="7697">
                  <c:v>2.53746E-12</c:v>
                </c:pt>
                <c:pt idx="7698">
                  <c:v>2.3681199999999998E-12</c:v>
                </c:pt>
                <c:pt idx="7699">
                  <c:v>2.3681199999999998E-12</c:v>
                </c:pt>
                <c:pt idx="7700">
                  <c:v>3.3267599999999999E-12</c:v>
                </c:pt>
                <c:pt idx="7701">
                  <c:v>3.3267599999999999E-12</c:v>
                </c:pt>
                <c:pt idx="7702">
                  <c:v>3.8612799999999999E-12</c:v>
                </c:pt>
                <c:pt idx="7703">
                  <c:v>3.8612799999999999E-12</c:v>
                </c:pt>
                <c:pt idx="7704">
                  <c:v>1.27563E-11</c:v>
                </c:pt>
                <c:pt idx="7705">
                  <c:v>1.27563E-11</c:v>
                </c:pt>
                <c:pt idx="7706">
                  <c:v>2.3467899999999999E-12</c:v>
                </c:pt>
                <c:pt idx="7707">
                  <c:v>2.3467899999999999E-12</c:v>
                </c:pt>
                <c:pt idx="7708">
                  <c:v>2.7347400000000001E-12</c:v>
                </c:pt>
                <c:pt idx="7709">
                  <c:v>2.7347400000000001E-12</c:v>
                </c:pt>
                <c:pt idx="7710">
                  <c:v>2.34618E-12</c:v>
                </c:pt>
                <c:pt idx="7711">
                  <c:v>2.34618E-12</c:v>
                </c:pt>
                <c:pt idx="7712">
                  <c:v>2.6519100000000002E-12</c:v>
                </c:pt>
                <c:pt idx="7713">
                  <c:v>2.6519100000000002E-12</c:v>
                </c:pt>
                <c:pt idx="7714">
                  <c:v>2.4588E-12</c:v>
                </c:pt>
                <c:pt idx="7715">
                  <c:v>2.4588E-12</c:v>
                </c:pt>
                <c:pt idx="7716">
                  <c:v>2.29098E-12</c:v>
                </c:pt>
                <c:pt idx="7717">
                  <c:v>2.29098E-12</c:v>
                </c:pt>
                <c:pt idx="7718">
                  <c:v>2.3047899999999999E-12</c:v>
                </c:pt>
                <c:pt idx="7719">
                  <c:v>2.3047899999999999E-12</c:v>
                </c:pt>
                <c:pt idx="7720">
                  <c:v>2.5378200000000002E-12</c:v>
                </c:pt>
                <c:pt idx="7721">
                  <c:v>2.5378200000000002E-12</c:v>
                </c:pt>
                <c:pt idx="7722">
                  <c:v>2.3195800000000001E-12</c:v>
                </c:pt>
                <c:pt idx="7723">
                  <c:v>2.3195800000000001E-12</c:v>
                </c:pt>
                <c:pt idx="7724">
                  <c:v>2.2621900000000001E-12</c:v>
                </c:pt>
                <c:pt idx="7725">
                  <c:v>2.2621900000000001E-12</c:v>
                </c:pt>
                <c:pt idx="7726">
                  <c:v>5.5626699999999998E-12</c:v>
                </c:pt>
                <c:pt idx="7727">
                  <c:v>5.5626699999999998E-12</c:v>
                </c:pt>
                <c:pt idx="7728">
                  <c:v>2.35962E-12</c:v>
                </c:pt>
                <c:pt idx="7729">
                  <c:v>2.35962E-12</c:v>
                </c:pt>
                <c:pt idx="7730">
                  <c:v>2.3537E-12</c:v>
                </c:pt>
                <c:pt idx="7731">
                  <c:v>2.3537E-12</c:v>
                </c:pt>
                <c:pt idx="7732">
                  <c:v>3.6738399999999996E-12</c:v>
                </c:pt>
                <c:pt idx="7733">
                  <c:v>3.6738399999999996E-12</c:v>
                </c:pt>
                <c:pt idx="7734">
                  <c:v>3.5683700000000001E-12</c:v>
                </c:pt>
                <c:pt idx="7735">
                  <c:v>3.5683700000000001E-12</c:v>
                </c:pt>
                <c:pt idx="7736">
                  <c:v>3.06767E-12</c:v>
                </c:pt>
                <c:pt idx="7737">
                  <c:v>3.06767E-12</c:v>
                </c:pt>
                <c:pt idx="7738">
                  <c:v>2.5290399999999999E-12</c:v>
                </c:pt>
                <c:pt idx="7739">
                  <c:v>2.5290399999999999E-12</c:v>
                </c:pt>
                <c:pt idx="7740">
                  <c:v>2.5687099999999999E-12</c:v>
                </c:pt>
                <c:pt idx="7741">
                  <c:v>2.5687099999999999E-12</c:v>
                </c:pt>
                <c:pt idx="7742">
                  <c:v>3.8375200000000004E-12</c:v>
                </c:pt>
                <c:pt idx="7743">
                  <c:v>3.8375200000000004E-12</c:v>
                </c:pt>
                <c:pt idx="7744">
                  <c:v>2.6513900000000001E-12</c:v>
                </c:pt>
                <c:pt idx="7745">
                  <c:v>2.6513900000000001E-12</c:v>
                </c:pt>
                <c:pt idx="7746">
                  <c:v>2.5307799999999998E-12</c:v>
                </c:pt>
                <c:pt idx="7747">
                  <c:v>2.5307799999999998E-12</c:v>
                </c:pt>
                <c:pt idx="7748">
                  <c:v>2.2747100000000001E-12</c:v>
                </c:pt>
                <c:pt idx="7749">
                  <c:v>2.2747100000000001E-12</c:v>
                </c:pt>
                <c:pt idx="7750">
                  <c:v>2.8538099999999999E-12</c:v>
                </c:pt>
                <c:pt idx="7751">
                  <c:v>2.8538099999999999E-12</c:v>
                </c:pt>
                <c:pt idx="7752">
                  <c:v>2.4586100000000002E-12</c:v>
                </c:pt>
                <c:pt idx="7753">
                  <c:v>2.4586100000000002E-12</c:v>
                </c:pt>
                <c:pt idx="7754">
                  <c:v>2.4805600000000001E-12</c:v>
                </c:pt>
                <c:pt idx="7755">
                  <c:v>2.4805600000000001E-12</c:v>
                </c:pt>
                <c:pt idx="7756">
                  <c:v>2.3620900000000001E-12</c:v>
                </c:pt>
                <c:pt idx="7757">
                  <c:v>2.3620900000000001E-12</c:v>
                </c:pt>
                <c:pt idx="7758">
                  <c:v>4.1263500000000001E-12</c:v>
                </c:pt>
                <c:pt idx="7759">
                  <c:v>4.1263500000000001E-12</c:v>
                </c:pt>
                <c:pt idx="7760">
                  <c:v>2.1638799999999999E-12</c:v>
                </c:pt>
                <c:pt idx="7761">
                  <c:v>2.1638799999999999E-12</c:v>
                </c:pt>
                <c:pt idx="7762">
                  <c:v>2.4274200000000002E-12</c:v>
                </c:pt>
                <c:pt idx="7763">
                  <c:v>2.4274200000000002E-12</c:v>
                </c:pt>
                <c:pt idx="7764">
                  <c:v>2.4742300000000001E-12</c:v>
                </c:pt>
                <c:pt idx="7765">
                  <c:v>2.4742300000000001E-12</c:v>
                </c:pt>
                <c:pt idx="7766">
                  <c:v>2.8848800000000001E-12</c:v>
                </c:pt>
                <c:pt idx="7767">
                  <c:v>2.8848800000000001E-12</c:v>
                </c:pt>
                <c:pt idx="7768">
                  <c:v>2.2703499999999999E-12</c:v>
                </c:pt>
                <c:pt idx="7769">
                  <c:v>2.2703499999999999E-12</c:v>
                </c:pt>
                <c:pt idx="7770">
                  <c:v>2.2286100000000001E-12</c:v>
                </c:pt>
                <c:pt idx="7771">
                  <c:v>2.2286100000000001E-12</c:v>
                </c:pt>
                <c:pt idx="7772">
                  <c:v>2.4855999999999998E-12</c:v>
                </c:pt>
                <c:pt idx="7773">
                  <c:v>2.4855999999999998E-12</c:v>
                </c:pt>
                <c:pt idx="7774">
                  <c:v>2.3518799999999999E-12</c:v>
                </c:pt>
                <c:pt idx="7775">
                  <c:v>2.3518799999999999E-12</c:v>
                </c:pt>
                <c:pt idx="7776">
                  <c:v>4.2779300000000001E-12</c:v>
                </c:pt>
                <c:pt idx="7777">
                  <c:v>4.2779300000000001E-12</c:v>
                </c:pt>
                <c:pt idx="7778">
                  <c:v>2.6083199999999999E-12</c:v>
                </c:pt>
                <c:pt idx="7779">
                  <c:v>2.6083199999999999E-12</c:v>
                </c:pt>
                <c:pt idx="7780">
                  <c:v>4.40494E-12</c:v>
                </c:pt>
                <c:pt idx="7781">
                  <c:v>4.40494E-12</c:v>
                </c:pt>
                <c:pt idx="7782">
                  <c:v>2.4319000000000002E-12</c:v>
                </c:pt>
                <c:pt idx="7783">
                  <c:v>2.4319000000000002E-12</c:v>
                </c:pt>
                <c:pt idx="7784">
                  <c:v>3.74056E-12</c:v>
                </c:pt>
                <c:pt idx="7785">
                  <c:v>3.74056E-12</c:v>
                </c:pt>
                <c:pt idx="7786">
                  <c:v>2.4614E-12</c:v>
                </c:pt>
                <c:pt idx="7787">
                  <c:v>2.4614E-12</c:v>
                </c:pt>
                <c:pt idx="7788">
                  <c:v>4.2790699999999999E-12</c:v>
                </c:pt>
                <c:pt idx="7789">
                  <c:v>4.2790699999999999E-12</c:v>
                </c:pt>
                <c:pt idx="7790">
                  <c:v>3.7325700000000001E-12</c:v>
                </c:pt>
                <c:pt idx="7791">
                  <c:v>3.7325700000000001E-12</c:v>
                </c:pt>
                <c:pt idx="7792">
                  <c:v>2.3464399999999998E-12</c:v>
                </c:pt>
                <c:pt idx="7793">
                  <c:v>2.3464399999999998E-12</c:v>
                </c:pt>
                <c:pt idx="7794">
                  <c:v>2.5199600000000001E-12</c:v>
                </c:pt>
                <c:pt idx="7795">
                  <c:v>2.5199600000000001E-12</c:v>
                </c:pt>
                <c:pt idx="7796">
                  <c:v>2.4859799999999999E-12</c:v>
                </c:pt>
                <c:pt idx="7797">
                  <c:v>2.4859799999999999E-12</c:v>
                </c:pt>
                <c:pt idx="7798">
                  <c:v>2.33698E-12</c:v>
                </c:pt>
                <c:pt idx="7799">
                  <c:v>2.33698E-12</c:v>
                </c:pt>
                <c:pt idx="7800">
                  <c:v>2.4504099999999999E-12</c:v>
                </c:pt>
                <c:pt idx="7801">
                  <c:v>2.4504099999999999E-12</c:v>
                </c:pt>
                <c:pt idx="7802">
                  <c:v>2.6296199999999999E-12</c:v>
                </c:pt>
                <c:pt idx="7803">
                  <c:v>2.6296199999999999E-12</c:v>
                </c:pt>
                <c:pt idx="7804">
                  <c:v>2.1326199999999999E-12</c:v>
                </c:pt>
                <c:pt idx="7805">
                  <c:v>2.1326199999999999E-12</c:v>
                </c:pt>
                <c:pt idx="7806">
                  <c:v>5.3532600000000002E-12</c:v>
                </c:pt>
                <c:pt idx="7807">
                  <c:v>5.3532600000000002E-12</c:v>
                </c:pt>
                <c:pt idx="7808">
                  <c:v>2.3460200000000001E-12</c:v>
                </c:pt>
                <c:pt idx="7809">
                  <c:v>2.3460200000000001E-12</c:v>
                </c:pt>
                <c:pt idx="7810">
                  <c:v>2.6545400000000001E-12</c:v>
                </c:pt>
                <c:pt idx="7811">
                  <c:v>2.6545400000000001E-12</c:v>
                </c:pt>
                <c:pt idx="7812">
                  <c:v>2.4852500000000001E-12</c:v>
                </c:pt>
                <c:pt idx="7813">
                  <c:v>2.4852500000000001E-12</c:v>
                </c:pt>
                <c:pt idx="7814">
                  <c:v>2.32867E-12</c:v>
                </c:pt>
                <c:pt idx="7815">
                  <c:v>2.32867E-12</c:v>
                </c:pt>
                <c:pt idx="7816">
                  <c:v>2.2026999999999999E-12</c:v>
                </c:pt>
                <c:pt idx="7817">
                  <c:v>2.2026999999999999E-12</c:v>
                </c:pt>
                <c:pt idx="7818">
                  <c:v>3.6732399999999998E-12</c:v>
                </c:pt>
                <c:pt idx="7819">
                  <c:v>3.6732399999999998E-12</c:v>
                </c:pt>
                <c:pt idx="7820">
                  <c:v>2.62888E-12</c:v>
                </c:pt>
                <c:pt idx="7821">
                  <c:v>2.62888E-12</c:v>
                </c:pt>
                <c:pt idx="7822">
                  <c:v>2.3228600000000001E-12</c:v>
                </c:pt>
                <c:pt idx="7823">
                  <c:v>2.3228600000000001E-12</c:v>
                </c:pt>
                <c:pt idx="7824">
                  <c:v>2.4572700000000001E-12</c:v>
                </c:pt>
                <c:pt idx="7825">
                  <c:v>2.4572700000000001E-12</c:v>
                </c:pt>
                <c:pt idx="7826">
                  <c:v>3.1487499999999999E-12</c:v>
                </c:pt>
                <c:pt idx="7827">
                  <c:v>3.1487499999999999E-12</c:v>
                </c:pt>
                <c:pt idx="7828">
                  <c:v>2.3585099999999998E-12</c:v>
                </c:pt>
                <c:pt idx="7829">
                  <c:v>2.3585099999999998E-12</c:v>
                </c:pt>
                <c:pt idx="7830">
                  <c:v>2.2744100000000002E-12</c:v>
                </c:pt>
                <c:pt idx="7831">
                  <c:v>2.2744100000000002E-12</c:v>
                </c:pt>
                <c:pt idx="7832">
                  <c:v>2.2479300000000001E-12</c:v>
                </c:pt>
                <c:pt idx="7833">
                  <c:v>2.2479300000000001E-12</c:v>
                </c:pt>
                <c:pt idx="7834">
                  <c:v>4.8068800000000002E-12</c:v>
                </c:pt>
                <c:pt idx="7835">
                  <c:v>4.8068800000000002E-12</c:v>
                </c:pt>
                <c:pt idx="7836">
                  <c:v>2.7104200000000001E-12</c:v>
                </c:pt>
                <c:pt idx="7837">
                  <c:v>2.7104200000000001E-12</c:v>
                </c:pt>
                <c:pt idx="7838">
                  <c:v>5.50544E-12</c:v>
                </c:pt>
                <c:pt idx="7839">
                  <c:v>5.50544E-12</c:v>
                </c:pt>
                <c:pt idx="7840">
                  <c:v>2.6408399999999999E-12</c:v>
                </c:pt>
                <c:pt idx="7841">
                  <c:v>2.6408399999999999E-12</c:v>
                </c:pt>
                <c:pt idx="7842">
                  <c:v>4.3063800000000001E-12</c:v>
                </c:pt>
                <c:pt idx="7843">
                  <c:v>4.3063800000000001E-12</c:v>
                </c:pt>
                <c:pt idx="7844">
                  <c:v>2.3029799999999999E-12</c:v>
                </c:pt>
                <c:pt idx="7845">
                  <c:v>2.3029799999999999E-12</c:v>
                </c:pt>
                <c:pt idx="7846">
                  <c:v>2.33684E-12</c:v>
                </c:pt>
                <c:pt idx="7847">
                  <c:v>2.33684E-12</c:v>
                </c:pt>
                <c:pt idx="7848">
                  <c:v>2.7981100000000001E-12</c:v>
                </c:pt>
                <c:pt idx="7849">
                  <c:v>2.7981100000000001E-12</c:v>
                </c:pt>
                <c:pt idx="7850">
                  <c:v>2.81387E-12</c:v>
                </c:pt>
                <c:pt idx="7851">
                  <c:v>2.81387E-12</c:v>
                </c:pt>
                <c:pt idx="7852">
                  <c:v>2.3773E-12</c:v>
                </c:pt>
                <c:pt idx="7853">
                  <c:v>2.3773E-12</c:v>
                </c:pt>
                <c:pt idx="7854">
                  <c:v>4.4757899999999999E-12</c:v>
                </c:pt>
                <c:pt idx="7855">
                  <c:v>4.4757899999999999E-12</c:v>
                </c:pt>
                <c:pt idx="7856">
                  <c:v>2.4490799999999999E-12</c:v>
                </c:pt>
                <c:pt idx="7857">
                  <c:v>2.4490799999999999E-12</c:v>
                </c:pt>
                <c:pt idx="7858">
                  <c:v>2.5127E-12</c:v>
                </c:pt>
                <c:pt idx="7859">
                  <c:v>2.5127E-12</c:v>
                </c:pt>
                <c:pt idx="7860">
                  <c:v>2.4470500000000002E-12</c:v>
                </c:pt>
                <c:pt idx="7861">
                  <c:v>2.4470500000000002E-12</c:v>
                </c:pt>
                <c:pt idx="7862">
                  <c:v>3.5117899999999999E-12</c:v>
                </c:pt>
                <c:pt idx="7863">
                  <c:v>3.5117899999999999E-12</c:v>
                </c:pt>
                <c:pt idx="7864">
                  <c:v>2.4867200000000001E-12</c:v>
                </c:pt>
                <c:pt idx="7865">
                  <c:v>2.4867200000000001E-12</c:v>
                </c:pt>
                <c:pt idx="7866">
                  <c:v>3.34182E-12</c:v>
                </c:pt>
                <c:pt idx="7867">
                  <c:v>3.34182E-12</c:v>
                </c:pt>
                <c:pt idx="7868">
                  <c:v>2.8478499999999998E-12</c:v>
                </c:pt>
                <c:pt idx="7869">
                  <c:v>2.8478499999999998E-12</c:v>
                </c:pt>
                <c:pt idx="7870">
                  <c:v>2.80621E-12</c:v>
                </c:pt>
                <c:pt idx="7871">
                  <c:v>2.80621E-12</c:v>
                </c:pt>
                <c:pt idx="7872">
                  <c:v>2.3629999999999999E-12</c:v>
                </c:pt>
                <c:pt idx="7873">
                  <c:v>2.3629999999999999E-12</c:v>
                </c:pt>
                <c:pt idx="7874">
                  <c:v>3.9194500000000002E-12</c:v>
                </c:pt>
                <c:pt idx="7875">
                  <c:v>3.9194500000000002E-12</c:v>
                </c:pt>
                <c:pt idx="7876">
                  <c:v>2.2230499999999999E-12</c:v>
                </c:pt>
                <c:pt idx="7877">
                  <c:v>2.2230499999999999E-12</c:v>
                </c:pt>
                <c:pt idx="7878">
                  <c:v>2.6200700000000002E-12</c:v>
                </c:pt>
                <c:pt idx="7879">
                  <c:v>2.6200700000000002E-12</c:v>
                </c:pt>
                <c:pt idx="7880">
                  <c:v>2.49594E-12</c:v>
                </c:pt>
                <c:pt idx="7881">
                  <c:v>2.49594E-12</c:v>
                </c:pt>
                <c:pt idx="7882">
                  <c:v>2.4384699999999998E-12</c:v>
                </c:pt>
                <c:pt idx="7883">
                  <c:v>2.4384699999999998E-12</c:v>
                </c:pt>
                <c:pt idx="7884">
                  <c:v>3.8479100000000003E-12</c:v>
                </c:pt>
                <c:pt idx="7885">
                  <c:v>3.8479100000000003E-12</c:v>
                </c:pt>
                <c:pt idx="7886">
                  <c:v>2.58066E-12</c:v>
                </c:pt>
                <c:pt idx="7887">
                  <c:v>2.58066E-12</c:v>
                </c:pt>
                <c:pt idx="7888">
                  <c:v>3.6935300000000003E-12</c:v>
                </c:pt>
                <c:pt idx="7889">
                  <c:v>3.6935300000000003E-12</c:v>
                </c:pt>
                <c:pt idx="7890">
                  <c:v>3.49562E-12</c:v>
                </c:pt>
                <c:pt idx="7891">
                  <c:v>3.49562E-12</c:v>
                </c:pt>
                <c:pt idx="7892">
                  <c:v>2.6311199999999998E-12</c:v>
                </c:pt>
                <c:pt idx="7893">
                  <c:v>2.6311199999999998E-12</c:v>
                </c:pt>
                <c:pt idx="7894">
                  <c:v>2.6898400000000002E-12</c:v>
                </c:pt>
                <c:pt idx="7895">
                  <c:v>2.6898400000000002E-12</c:v>
                </c:pt>
                <c:pt idx="7896">
                  <c:v>2.3248299999999999E-12</c:v>
                </c:pt>
                <c:pt idx="7897">
                  <c:v>2.3248299999999999E-12</c:v>
                </c:pt>
                <c:pt idx="7898">
                  <c:v>2.76305E-12</c:v>
                </c:pt>
                <c:pt idx="7899">
                  <c:v>2.76305E-12</c:v>
                </c:pt>
                <c:pt idx="7900">
                  <c:v>2.8429900000000002E-12</c:v>
                </c:pt>
                <c:pt idx="7901">
                  <c:v>2.8429900000000002E-12</c:v>
                </c:pt>
                <c:pt idx="7902">
                  <c:v>2.3695100000000001E-12</c:v>
                </c:pt>
                <c:pt idx="7903">
                  <c:v>2.3695100000000001E-12</c:v>
                </c:pt>
                <c:pt idx="7904">
                  <c:v>3.62336E-12</c:v>
                </c:pt>
                <c:pt idx="7905">
                  <c:v>3.62336E-12</c:v>
                </c:pt>
                <c:pt idx="7906">
                  <c:v>1.67426E-11</c:v>
                </c:pt>
                <c:pt idx="7907">
                  <c:v>1.67426E-11</c:v>
                </c:pt>
                <c:pt idx="7908">
                  <c:v>2.4290999999999998E-12</c:v>
                </c:pt>
                <c:pt idx="7909">
                  <c:v>2.4290999999999998E-12</c:v>
                </c:pt>
                <c:pt idx="7910">
                  <c:v>2.9598500000000002E-12</c:v>
                </c:pt>
                <c:pt idx="7911">
                  <c:v>2.9598500000000002E-12</c:v>
                </c:pt>
                <c:pt idx="7912">
                  <c:v>2.6391200000000002E-12</c:v>
                </c:pt>
                <c:pt idx="7913">
                  <c:v>2.6391200000000002E-12</c:v>
                </c:pt>
                <c:pt idx="7914">
                  <c:v>2.7353200000000001E-12</c:v>
                </c:pt>
                <c:pt idx="7915">
                  <c:v>2.7353200000000001E-12</c:v>
                </c:pt>
                <c:pt idx="7916">
                  <c:v>2.2395299999999998E-12</c:v>
                </c:pt>
                <c:pt idx="7917">
                  <c:v>2.2395299999999998E-12</c:v>
                </c:pt>
                <c:pt idx="7918">
                  <c:v>3.3974400000000001E-12</c:v>
                </c:pt>
                <c:pt idx="7919">
                  <c:v>3.3974400000000001E-12</c:v>
                </c:pt>
                <c:pt idx="7920">
                  <c:v>3.7985599999999999E-12</c:v>
                </c:pt>
                <c:pt idx="7921">
                  <c:v>3.7985599999999999E-12</c:v>
                </c:pt>
                <c:pt idx="7922">
                  <c:v>2.3445500000000001E-12</c:v>
                </c:pt>
                <c:pt idx="7923">
                  <c:v>2.3445500000000001E-12</c:v>
                </c:pt>
                <c:pt idx="7924">
                  <c:v>2.55135E-12</c:v>
                </c:pt>
                <c:pt idx="7925">
                  <c:v>2.55135E-12</c:v>
                </c:pt>
                <c:pt idx="7926">
                  <c:v>2.4323499999999998E-12</c:v>
                </c:pt>
                <c:pt idx="7927">
                  <c:v>2.4323499999999998E-12</c:v>
                </c:pt>
                <c:pt idx="7928">
                  <c:v>2.3808199999999999E-12</c:v>
                </c:pt>
                <c:pt idx="7929">
                  <c:v>2.3808199999999999E-12</c:v>
                </c:pt>
                <c:pt idx="7930">
                  <c:v>2.65559E-12</c:v>
                </c:pt>
                <c:pt idx="7931">
                  <c:v>2.65559E-12</c:v>
                </c:pt>
                <c:pt idx="7932">
                  <c:v>3.5005200000000001E-12</c:v>
                </c:pt>
                <c:pt idx="7933">
                  <c:v>3.5005200000000001E-12</c:v>
                </c:pt>
                <c:pt idx="7934">
                  <c:v>2.2644500000000001E-12</c:v>
                </c:pt>
                <c:pt idx="7935">
                  <c:v>2.2644500000000001E-12</c:v>
                </c:pt>
                <c:pt idx="7936">
                  <c:v>3.5730600000000001E-12</c:v>
                </c:pt>
                <c:pt idx="7937">
                  <c:v>3.5730600000000001E-12</c:v>
                </c:pt>
                <c:pt idx="7938">
                  <c:v>2.5004300000000001E-12</c:v>
                </c:pt>
                <c:pt idx="7939">
                  <c:v>2.5004300000000001E-12</c:v>
                </c:pt>
                <c:pt idx="7940">
                  <c:v>2.6052900000000001E-12</c:v>
                </c:pt>
                <c:pt idx="7941">
                  <c:v>2.6052900000000001E-12</c:v>
                </c:pt>
                <c:pt idx="7942">
                  <c:v>2.64772E-12</c:v>
                </c:pt>
                <c:pt idx="7943">
                  <c:v>2.64772E-12</c:v>
                </c:pt>
                <c:pt idx="7944">
                  <c:v>3.7997699999999997E-12</c:v>
                </c:pt>
                <c:pt idx="7945">
                  <c:v>3.7997699999999997E-12</c:v>
                </c:pt>
                <c:pt idx="7946">
                  <c:v>2.6572599999999999E-12</c:v>
                </c:pt>
                <c:pt idx="7947">
                  <c:v>2.6572599999999999E-12</c:v>
                </c:pt>
                <c:pt idx="7948">
                  <c:v>6.7712000000000001E-12</c:v>
                </c:pt>
                <c:pt idx="7949">
                  <c:v>6.7712000000000001E-12</c:v>
                </c:pt>
                <c:pt idx="7950">
                  <c:v>2.2804200000000001E-12</c:v>
                </c:pt>
                <c:pt idx="7951">
                  <c:v>2.2804200000000001E-12</c:v>
                </c:pt>
                <c:pt idx="7952">
                  <c:v>4.3109900000000004E-12</c:v>
                </c:pt>
                <c:pt idx="7953">
                  <c:v>4.3109900000000004E-12</c:v>
                </c:pt>
                <c:pt idx="7954">
                  <c:v>2.6533100000000001E-12</c:v>
                </c:pt>
                <c:pt idx="7955">
                  <c:v>2.6533100000000001E-12</c:v>
                </c:pt>
                <c:pt idx="7956">
                  <c:v>2.40432E-12</c:v>
                </c:pt>
                <c:pt idx="7957">
                  <c:v>2.40432E-12</c:v>
                </c:pt>
                <c:pt idx="7958">
                  <c:v>3.5802400000000001E-12</c:v>
                </c:pt>
                <c:pt idx="7959">
                  <c:v>3.5802400000000001E-12</c:v>
                </c:pt>
                <c:pt idx="7960">
                  <c:v>2.2891199999999998E-12</c:v>
                </c:pt>
                <c:pt idx="7961">
                  <c:v>2.2891199999999998E-12</c:v>
                </c:pt>
                <c:pt idx="7962">
                  <c:v>2.4974999999999998E-12</c:v>
                </c:pt>
                <c:pt idx="7963">
                  <c:v>2.4974999999999998E-12</c:v>
                </c:pt>
                <c:pt idx="7964">
                  <c:v>2.4700300000000001E-12</c:v>
                </c:pt>
                <c:pt idx="7965">
                  <c:v>2.4700300000000001E-12</c:v>
                </c:pt>
                <c:pt idx="7966">
                  <c:v>4.5407599999999997E-12</c:v>
                </c:pt>
                <c:pt idx="7967">
                  <c:v>4.5407599999999997E-12</c:v>
                </c:pt>
                <c:pt idx="7968">
                  <c:v>2.32426E-12</c:v>
                </c:pt>
                <c:pt idx="7969">
                  <c:v>2.32426E-12</c:v>
                </c:pt>
                <c:pt idx="7970">
                  <c:v>2.6604399999999999E-12</c:v>
                </c:pt>
                <c:pt idx="7971">
                  <c:v>2.6604399999999999E-12</c:v>
                </c:pt>
                <c:pt idx="7972">
                  <c:v>2.3812400000000001E-12</c:v>
                </c:pt>
                <c:pt idx="7973">
                  <c:v>2.3812400000000001E-12</c:v>
                </c:pt>
                <c:pt idx="7974">
                  <c:v>4.4155799999999996E-12</c:v>
                </c:pt>
                <c:pt idx="7975">
                  <c:v>4.4155799999999996E-12</c:v>
                </c:pt>
                <c:pt idx="7976">
                  <c:v>2.6090600000000002E-12</c:v>
                </c:pt>
                <c:pt idx="7977">
                  <c:v>2.6090600000000002E-12</c:v>
                </c:pt>
                <c:pt idx="7978">
                  <c:v>2.2584300000000001E-12</c:v>
                </c:pt>
                <c:pt idx="7979">
                  <c:v>2.2584300000000001E-12</c:v>
                </c:pt>
                <c:pt idx="7980">
                  <c:v>3.1848200000000002E-12</c:v>
                </c:pt>
                <c:pt idx="7981">
                  <c:v>3.1848200000000002E-12</c:v>
                </c:pt>
                <c:pt idx="7982">
                  <c:v>2.5775500000000001E-12</c:v>
                </c:pt>
                <c:pt idx="7983">
                  <c:v>2.5775500000000001E-12</c:v>
                </c:pt>
                <c:pt idx="7984">
                  <c:v>4.5253799999999998E-12</c:v>
                </c:pt>
                <c:pt idx="7985">
                  <c:v>4.5253799999999998E-12</c:v>
                </c:pt>
                <c:pt idx="7986">
                  <c:v>2.4987999999999998E-12</c:v>
                </c:pt>
                <c:pt idx="7987">
                  <c:v>2.4987999999999998E-12</c:v>
                </c:pt>
                <c:pt idx="7988">
                  <c:v>2.2647399999999999E-12</c:v>
                </c:pt>
                <c:pt idx="7989">
                  <c:v>2.2647399999999999E-12</c:v>
                </c:pt>
                <c:pt idx="7990">
                  <c:v>2.2722100000000001E-12</c:v>
                </c:pt>
                <c:pt idx="7991">
                  <c:v>2.2722100000000001E-12</c:v>
                </c:pt>
                <c:pt idx="7992">
                  <c:v>5.5062299999999997E-12</c:v>
                </c:pt>
                <c:pt idx="7993">
                  <c:v>5.5062299999999997E-12</c:v>
                </c:pt>
                <c:pt idx="7994">
                  <c:v>6.01557E-12</c:v>
                </c:pt>
                <c:pt idx="7995">
                  <c:v>6.01557E-12</c:v>
                </c:pt>
                <c:pt idx="7996">
                  <c:v>2.4948399999999999E-12</c:v>
                </c:pt>
                <c:pt idx="7997">
                  <c:v>2.4948399999999999E-12</c:v>
                </c:pt>
                <c:pt idx="7998">
                  <c:v>2.7618699999999998E-12</c:v>
                </c:pt>
                <c:pt idx="7999">
                  <c:v>2.7618699999999998E-12</c:v>
                </c:pt>
                <c:pt idx="8000">
                  <c:v>4.0246600000000003E-12</c:v>
                </c:pt>
                <c:pt idx="8001">
                  <c:v>4.0246600000000003E-12</c:v>
                </c:pt>
                <c:pt idx="8002">
                  <c:v>2.3498100000000001E-12</c:v>
                </c:pt>
                <c:pt idx="8003">
                  <c:v>2.3498100000000001E-12</c:v>
                </c:pt>
                <c:pt idx="8004">
                  <c:v>2.1552999999999999E-12</c:v>
                </c:pt>
                <c:pt idx="8005">
                  <c:v>2.1552999999999999E-12</c:v>
                </c:pt>
                <c:pt idx="8006">
                  <c:v>4.7770099999999997E-12</c:v>
                </c:pt>
                <c:pt idx="8007">
                  <c:v>4.7770099999999997E-12</c:v>
                </c:pt>
                <c:pt idx="8008">
                  <c:v>3.8430899999999999E-12</c:v>
                </c:pt>
                <c:pt idx="8009">
                  <c:v>3.8430899999999999E-12</c:v>
                </c:pt>
                <c:pt idx="8010">
                  <c:v>3.0569199999999999E-12</c:v>
                </c:pt>
                <c:pt idx="8011">
                  <c:v>3.0569199999999999E-12</c:v>
                </c:pt>
                <c:pt idx="8012">
                  <c:v>2.1382599999999998E-12</c:v>
                </c:pt>
                <c:pt idx="8013">
                  <c:v>2.1382599999999998E-12</c:v>
                </c:pt>
                <c:pt idx="8014">
                  <c:v>4.0401800000000003E-12</c:v>
                </c:pt>
                <c:pt idx="8015">
                  <c:v>4.0401800000000003E-12</c:v>
                </c:pt>
                <c:pt idx="8016">
                  <c:v>2.0403099999999998E-12</c:v>
                </c:pt>
                <c:pt idx="8017">
                  <c:v>2.0403099999999998E-12</c:v>
                </c:pt>
                <c:pt idx="8018">
                  <c:v>2.09477E-12</c:v>
                </c:pt>
                <c:pt idx="8019">
                  <c:v>2.09477E-12</c:v>
                </c:pt>
                <c:pt idx="8020">
                  <c:v>1.9810399999999998E-12</c:v>
                </c:pt>
                <c:pt idx="8021">
                  <c:v>1.9810399999999998E-12</c:v>
                </c:pt>
                <c:pt idx="8022">
                  <c:v>2.2466499999999999E-12</c:v>
                </c:pt>
                <c:pt idx="8023">
                  <c:v>2.2466499999999999E-12</c:v>
                </c:pt>
                <c:pt idx="8024">
                  <c:v>2.2979000000000001E-12</c:v>
                </c:pt>
                <c:pt idx="8025">
                  <c:v>2.2979000000000001E-12</c:v>
                </c:pt>
                <c:pt idx="8026">
                  <c:v>3.6357299999999999E-12</c:v>
                </c:pt>
                <c:pt idx="8027">
                  <c:v>3.6357299999999999E-12</c:v>
                </c:pt>
                <c:pt idx="8028">
                  <c:v>2.3302500000000001E-12</c:v>
                </c:pt>
                <c:pt idx="8029">
                  <c:v>2.3302500000000001E-12</c:v>
                </c:pt>
                <c:pt idx="8030">
                  <c:v>2.22419E-12</c:v>
                </c:pt>
                <c:pt idx="8031">
                  <c:v>2.22419E-12</c:v>
                </c:pt>
                <c:pt idx="8032">
                  <c:v>3.2474000000000001E-12</c:v>
                </c:pt>
                <c:pt idx="8033">
                  <c:v>3.2474000000000001E-12</c:v>
                </c:pt>
                <c:pt idx="8034">
                  <c:v>1.9349799999999999E-12</c:v>
                </c:pt>
                <c:pt idx="8035">
                  <c:v>1.9349799999999999E-12</c:v>
                </c:pt>
                <c:pt idx="8036">
                  <c:v>2.1381599999999998E-12</c:v>
                </c:pt>
                <c:pt idx="8037">
                  <c:v>2.1381599999999998E-12</c:v>
                </c:pt>
                <c:pt idx="8038">
                  <c:v>2.0466099999999999E-12</c:v>
                </c:pt>
                <c:pt idx="8039">
                  <c:v>2.0466099999999999E-12</c:v>
                </c:pt>
                <c:pt idx="8040">
                  <c:v>2.309E-12</c:v>
                </c:pt>
                <c:pt idx="8041">
                  <c:v>2.309E-12</c:v>
                </c:pt>
                <c:pt idx="8042">
                  <c:v>1.9699500000000001E-12</c:v>
                </c:pt>
                <c:pt idx="8043">
                  <c:v>1.9699500000000001E-12</c:v>
                </c:pt>
                <c:pt idx="8044">
                  <c:v>2.3508199999999999E-12</c:v>
                </c:pt>
                <c:pt idx="8045">
                  <c:v>2.3508199999999999E-12</c:v>
                </c:pt>
                <c:pt idx="8046">
                  <c:v>3.9480799999999999E-12</c:v>
                </c:pt>
                <c:pt idx="8047">
                  <c:v>3.9480799999999999E-12</c:v>
                </c:pt>
                <c:pt idx="8048">
                  <c:v>1.9763299999999999E-12</c:v>
                </c:pt>
                <c:pt idx="8049">
                  <c:v>1.9763299999999999E-12</c:v>
                </c:pt>
                <c:pt idx="8050">
                  <c:v>2.5380699999999999E-12</c:v>
                </c:pt>
                <c:pt idx="8051">
                  <c:v>2.5380699999999999E-12</c:v>
                </c:pt>
                <c:pt idx="8052">
                  <c:v>2.33575E-12</c:v>
                </c:pt>
                <c:pt idx="8053">
                  <c:v>2.33575E-12</c:v>
                </c:pt>
                <c:pt idx="8054">
                  <c:v>1.9335000000000002E-12</c:v>
                </c:pt>
                <c:pt idx="8055">
                  <c:v>1.9335000000000002E-12</c:v>
                </c:pt>
                <c:pt idx="8056">
                  <c:v>2.1278699999999999E-12</c:v>
                </c:pt>
                <c:pt idx="8057">
                  <c:v>2.1278699999999999E-12</c:v>
                </c:pt>
                <c:pt idx="8058">
                  <c:v>1.9511599999999999E-12</c:v>
                </c:pt>
                <c:pt idx="8059">
                  <c:v>1.9511599999999999E-12</c:v>
                </c:pt>
                <c:pt idx="8060">
                  <c:v>3.3409E-12</c:v>
                </c:pt>
                <c:pt idx="8061">
                  <c:v>3.3409E-12</c:v>
                </c:pt>
                <c:pt idx="8062">
                  <c:v>2.04963E-12</c:v>
                </c:pt>
                <c:pt idx="8063">
                  <c:v>2.04963E-12</c:v>
                </c:pt>
                <c:pt idx="8064">
                  <c:v>6.6531899999999998E-12</c:v>
                </c:pt>
                <c:pt idx="8065">
                  <c:v>6.6531899999999998E-12</c:v>
                </c:pt>
                <c:pt idx="8066">
                  <c:v>2.0538800000000001E-12</c:v>
                </c:pt>
                <c:pt idx="8067">
                  <c:v>2.0538800000000001E-12</c:v>
                </c:pt>
                <c:pt idx="8068">
                  <c:v>2.0866599999999999E-12</c:v>
                </c:pt>
                <c:pt idx="8069">
                  <c:v>2.0866599999999999E-12</c:v>
                </c:pt>
                <c:pt idx="8070">
                  <c:v>1.9520300000000001E-12</c:v>
                </c:pt>
                <c:pt idx="8071">
                  <c:v>1.9520300000000001E-12</c:v>
                </c:pt>
                <c:pt idx="8072">
                  <c:v>3.3473799999999998E-12</c:v>
                </c:pt>
                <c:pt idx="8073">
                  <c:v>3.3473799999999998E-12</c:v>
                </c:pt>
                <c:pt idx="8074">
                  <c:v>2.1363499999999999E-12</c:v>
                </c:pt>
                <c:pt idx="8075">
                  <c:v>2.1363499999999999E-12</c:v>
                </c:pt>
                <c:pt idx="8076">
                  <c:v>2.0603800000000002E-12</c:v>
                </c:pt>
                <c:pt idx="8077">
                  <c:v>2.0603800000000002E-12</c:v>
                </c:pt>
                <c:pt idx="8078">
                  <c:v>2.1647699999999999E-12</c:v>
                </c:pt>
                <c:pt idx="8079">
                  <c:v>2.1647699999999999E-12</c:v>
                </c:pt>
                <c:pt idx="8080">
                  <c:v>2.1516200000000001E-12</c:v>
                </c:pt>
                <c:pt idx="8081">
                  <c:v>2.1516200000000001E-12</c:v>
                </c:pt>
                <c:pt idx="8082">
                  <c:v>3.4404600000000001E-12</c:v>
                </c:pt>
                <c:pt idx="8083">
                  <c:v>3.4404600000000001E-12</c:v>
                </c:pt>
                <c:pt idx="8084">
                  <c:v>2.2388300000000001E-12</c:v>
                </c:pt>
                <c:pt idx="8085">
                  <c:v>2.2388300000000001E-12</c:v>
                </c:pt>
                <c:pt idx="8086">
                  <c:v>2.0641800000000002E-12</c:v>
                </c:pt>
                <c:pt idx="8087">
                  <c:v>2.0641800000000002E-12</c:v>
                </c:pt>
                <c:pt idx="8088">
                  <c:v>2.1866299999999999E-12</c:v>
                </c:pt>
                <c:pt idx="8089">
                  <c:v>2.1866299999999999E-12</c:v>
                </c:pt>
                <c:pt idx="8090">
                  <c:v>2.0989999999999998E-12</c:v>
                </c:pt>
                <c:pt idx="8091">
                  <c:v>2.0989999999999998E-12</c:v>
                </c:pt>
                <c:pt idx="8092">
                  <c:v>2.35955E-12</c:v>
                </c:pt>
                <c:pt idx="8093">
                  <c:v>2.35955E-12</c:v>
                </c:pt>
                <c:pt idx="8094">
                  <c:v>2.3910600000000001E-12</c:v>
                </c:pt>
                <c:pt idx="8095">
                  <c:v>2.3910600000000001E-12</c:v>
                </c:pt>
                <c:pt idx="8096">
                  <c:v>2.29994E-12</c:v>
                </c:pt>
                <c:pt idx="8097">
                  <c:v>2.29994E-12</c:v>
                </c:pt>
                <c:pt idx="8098">
                  <c:v>1.9038800000000002E-12</c:v>
                </c:pt>
                <c:pt idx="8099">
                  <c:v>1.9038800000000002E-12</c:v>
                </c:pt>
                <c:pt idx="8100">
                  <c:v>3.4544299999999999E-12</c:v>
                </c:pt>
                <c:pt idx="8101">
                  <c:v>3.4544299999999999E-12</c:v>
                </c:pt>
                <c:pt idx="8102">
                  <c:v>2.3186399999999999E-12</c:v>
                </c:pt>
                <c:pt idx="8103">
                  <c:v>2.3186399999999999E-12</c:v>
                </c:pt>
                <c:pt idx="8104">
                  <c:v>1.9197500000000002E-12</c:v>
                </c:pt>
                <c:pt idx="8105">
                  <c:v>1.9197500000000002E-12</c:v>
                </c:pt>
                <c:pt idx="8106">
                  <c:v>2.0517999999999998E-12</c:v>
                </c:pt>
                <c:pt idx="8107">
                  <c:v>2.0517999999999998E-12</c:v>
                </c:pt>
                <c:pt idx="8108">
                  <c:v>1.98697E-12</c:v>
                </c:pt>
                <c:pt idx="8109">
                  <c:v>1.98697E-12</c:v>
                </c:pt>
                <c:pt idx="8110">
                  <c:v>2.0021300000000001E-12</c:v>
                </c:pt>
                <c:pt idx="8111">
                  <c:v>2.0021300000000001E-12</c:v>
                </c:pt>
                <c:pt idx="8112">
                  <c:v>2.3043300000000001E-12</c:v>
                </c:pt>
                <c:pt idx="8113">
                  <c:v>2.3043300000000001E-12</c:v>
                </c:pt>
                <c:pt idx="8114">
                  <c:v>2.1354299999999999E-12</c:v>
                </c:pt>
                <c:pt idx="8115">
                  <c:v>2.1354299999999999E-12</c:v>
                </c:pt>
                <c:pt idx="8116">
                  <c:v>2.16735E-12</c:v>
                </c:pt>
                <c:pt idx="8117">
                  <c:v>2.16735E-12</c:v>
                </c:pt>
                <c:pt idx="8118">
                  <c:v>1.9647900000000002E-12</c:v>
                </c:pt>
                <c:pt idx="8119">
                  <c:v>1.9647900000000002E-12</c:v>
                </c:pt>
                <c:pt idx="8120">
                  <c:v>1.9865000000000001E-12</c:v>
                </c:pt>
                <c:pt idx="8121">
                  <c:v>1.9865000000000001E-12</c:v>
                </c:pt>
                <c:pt idx="8122">
                  <c:v>2.0021400000000002E-12</c:v>
                </c:pt>
                <c:pt idx="8123">
                  <c:v>2.0021400000000002E-12</c:v>
                </c:pt>
                <c:pt idx="8124">
                  <c:v>2.1541500000000001E-12</c:v>
                </c:pt>
                <c:pt idx="8125">
                  <c:v>2.1541500000000001E-12</c:v>
                </c:pt>
                <c:pt idx="8126">
                  <c:v>2.1086000000000001E-12</c:v>
                </c:pt>
                <c:pt idx="8127">
                  <c:v>2.1086000000000001E-12</c:v>
                </c:pt>
                <c:pt idx="8128">
                  <c:v>2.3426499999999999E-12</c:v>
                </c:pt>
                <c:pt idx="8129">
                  <c:v>2.3426499999999999E-12</c:v>
                </c:pt>
                <c:pt idx="8130">
                  <c:v>2.2892599999999999E-12</c:v>
                </c:pt>
                <c:pt idx="8131">
                  <c:v>2.2892599999999999E-12</c:v>
                </c:pt>
                <c:pt idx="8132">
                  <c:v>1.9491200000000001E-12</c:v>
                </c:pt>
                <c:pt idx="8133">
                  <c:v>1.9491200000000001E-12</c:v>
                </c:pt>
                <c:pt idx="8134">
                  <c:v>1.9447599999999999E-12</c:v>
                </c:pt>
                <c:pt idx="8135">
                  <c:v>1.9447599999999999E-12</c:v>
                </c:pt>
                <c:pt idx="8136">
                  <c:v>2.10866E-12</c:v>
                </c:pt>
                <c:pt idx="8137">
                  <c:v>2.10866E-12</c:v>
                </c:pt>
                <c:pt idx="8138">
                  <c:v>5.2395E-12</c:v>
                </c:pt>
                <c:pt idx="8139">
                  <c:v>5.2395E-12</c:v>
                </c:pt>
                <c:pt idx="8140">
                  <c:v>3.1078300000000001E-12</c:v>
                </c:pt>
                <c:pt idx="8141">
                  <c:v>3.1078300000000001E-12</c:v>
                </c:pt>
                <c:pt idx="8142">
                  <c:v>2.2923399999999999E-12</c:v>
                </c:pt>
                <c:pt idx="8143">
                  <c:v>2.2923399999999999E-12</c:v>
                </c:pt>
                <c:pt idx="8144">
                  <c:v>2.1291200000000001E-12</c:v>
                </c:pt>
                <c:pt idx="8145">
                  <c:v>2.1291200000000001E-12</c:v>
                </c:pt>
                <c:pt idx="8146">
                  <c:v>2.8114200000000002E-12</c:v>
                </c:pt>
                <c:pt idx="8147">
                  <c:v>2.8114200000000002E-12</c:v>
                </c:pt>
                <c:pt idx="8148">
                  <c:v>2.4332799999999999E-12</c:v>
                </c:pt>
                <c:pt idx="8149">
                  <c:v>2.4332799999999999E-12</c:v>
                </c:pt>
                <c:pt idx="8150">
                  <c:v>1.8874099999999999E-12</c:v>
                </c:pt>
                <c:pt idx="8151">
                  <c:v>1.8874099999999999E-12</c:v>
                </c:pt>
                <c:pt idx="8152">
                  <c:v>2.3698900000000001E-12</c:v>
                </c:pt>
                <c:pt idx="8153">
                  <c:v>2.3698900000000001E-12</c:v>
                </c:pt>
                <c:pt idx="8154">
                  <c:v>3.7520899999999996E-12</c:v>
                </c:pt>
                <c:pt idx="8155">
                  <c:v>3.7520899999999996E-12</c:v>
                </c:pt>
                <c:pt idx="8156">
                  <c:v>2.0409800000000001E-12</c:v>
                </c:pt>
                <c:pt idx="8157">
                  <c:v>2.0409800000000001E-12</c:v>
                </c:pt>
                <c:pt idx="8158">
                  <c:v>2.0745899999999999E-12</c:v>
                </c:pt>
                <c:pt idx="8159">
                  <c:v>2.0745899999999999E-12</c:v>
                </c:pt>
                <c:pt idx="8160">
                  <c:v>1.9547099999999999E-12</c:v>
                </c:pt>
                <c:pt idx="8161">
                  <c:v>1.9547099999999999E-12</c:v>
                </c:pt>
                <c:pt idx="8162">
                  <c:v>2.2571099999999999E-12</c:v>
                </c:pt>
                <c:pt idx="8163">
                  <c:v>2.2571099999999999E-12</c:v>
                </c:pt>
                <c:pt idx="8164">
                  <c:v>2.1986100000000001E-12</c:v>
                </c:pt>
                <c:pt idx="8165">
                  <c:v>2.1986100000000001E-12</c:v>
                </c:pt>
                <c:pt idx="8166">
                  <c:v>2.19847E-12</c:v>
                </c:pt>
                <c:pt idx="8167">
                  <c:v>2.19847E-12</c:v>
                </c:pt>
                <c:pt idx="8168">
                  <c:v>3.03737E-12</c:v>
                </c:pt>
                <c:pt idx="8169">
                  <c:v>3.03737E-12</c:v>
                </c:pt>
                <c:pt idx="8170">
                  <c:v>3.7594199999999997E-12</c:v>
                </c:pt>
                <c:pt idx="8171">
                  <c:v>3.7594199999999997E-12</c:v>
                </c:pt>
                <c:pt idx="8172">
                  <c:v>2.3353E-12</c:v>
                </c:pt>
                <c:pt idx="8173">
                  <c:v>2.3353E-12</c:v>
                </c:pt>
                <c:pt idx="8174">
                  <c:v>2.01724E-12</c:v>
                </c:pt>
                <c:pt idx="8175">
                  <c:v>2.01724E-12</c:v>
                </c:pt>
                <c:pt idx="8176">
                  <c:v>2.1450300000000002E-12</c:v>
                </c:pt>
                <c:pt idx="8177">
                  <c:v>2.1450300000000002E-12</c:v>
                </c:pt>
                <c:pt idx="8178">
                  <c:v>2.0431899999999999E-12</c:v>
                </c:pt>
                <c:pt idx="8179">
                  <c:v>2.0431899999999999E-12</c:v>
                </c:pt>
                <c:pt idx="8180">
                  <c:v>2.0050400000000001E-12</c:v>
                </c:pt>
                <c:pt idx="8181">
                  <c:v>2.0050400000000001E-12</c:v>
                </c:pt>
                <c:pt idx="8182">
                  <c:v>2.0615899999999999E-12</c:v>
                </c:pt>
                <c:pt idx="8183">
                  <c:v>2.0615899999999999E-12</c:v>
                </c:pt>
                <c:pt idx="8184">
                  <c:v>2.5606399999999999E-12</c:v>
                </c:pt>
                <c:pt idx="8185">
                  <c:v>2.5606399999999999E-12</c:v>
                </c:pt>
                <c:pt idx="8186">
                  <c:v>1.9526599999999999E-12</c:v>
                </c:pt>
                <c:pt idx="8187">
                  <c:v>1.9526599999999999E-12</c:v>
                </c:pt>
                <c:pt idx="8188">
                  <c:v>2.0892400000000001E-12</c:v>
                </c:pt>
                <c:pt idx="8189">
                  <c:v>2.0892400000000001E-12</c:v>
                </c:pt>
                <c:pt idx="8190">
                  <c:v>3.5024000000000001E-12</c:v>
                </c:pt>
                <c:pt idx="8191">
                  <c:v>3.5024000000000001E-12</c:v>
                </c:pt>
                <c:pt idx="8192">
                  <c:v>2.1689799999999999E-12</c:v>
                </c:pt>
                <c:pt idx="8193">
                  <c:v>2.1689799999999999E-12</c:v>
                </c:pt>
                <c:pt idx="8194">
                  <c:v>3.4915699999999998E-12</c:v>
                </c:pt>
                <c:pt idx="8195">
                  <c:v>3.4915699999999998E-12</c:v>
                </c:pt>
                <c:pt idx="8196">
                  <c:v>1.9080200000000002E-12</c:v>
                </c:pt>
                <c:pt idx="8197">
                  <c:v>1.9080200000000002E-12</c:v>
                </c:pt>
                <c:pt idx="8198">
                  <c:v>2.07931E-12</c:v>
                </c:pt>
                <c:pt idx="8199">
                  <c:v>2.07931E-12</c:v>
                </c:pt>
                <c:pt idx="8200">
                  <c:v>1.98424E-12</c:v>
                </c:pt>
                <c:pt idx="8201">
                  <c:v>1.98424E-12</c:v>
                </c:pt>
                <c:pt idx="8202">
                  <c:v>2.1750800000000001E-12</c:v>
                </c:pt>
                <c:pt idx="8203">
                  <c:v>2.1750800000000001E-12</c:v>
                </c:pt>
                <c:pt idx="8204">
                  <c:v>3.4992600000000002E-12</c:v>
                </c:pt>
                <c:pt idx="8205">
                  <c:v>3.4992600000000002E-12</c:v>
                </c:pt>
                <c:pt idx="8206">
                  <c:v>2.0396699999999999E-12</c:v>
                </c:pt>
                <c:pt idx="8207">
                  <c:v>2.0396699999999999E-12</c:v>
                </c:pt>
                <c:pt idx="8208">
                  <c:v>3.7081299999999999E-12</c:v>
                </c:pt>
                <c:pt idx="8209">
                  <c:v>3.7081299999999999E-12</c:v>
                </c:pt>
                <c:pt idx="8210">
                  <c:v>3.85787E-12</c:v>
                </c:pt>
                <c:pt idx="8211">
                  <c:v>3.85787E-12</c:v>
                </c:pt>
                <c:pt idx="8212">
                  <c:v>1.9717799999999999E-12</c:v>
                </c:pt>
                <c:pt idx="8213">
                  <c:v>1.9717799999999999E-12</c:v>
                </c:pt>
                <c:pt idx="8214">
                  <c:v>2.0180099999999998E-12</c:v>
                </c:pt>
                <c:pt idx="8215">
                  <c:v>2.0180099999999998E-12</c:v>
                </c:pt>
                <c:pt idx="8216">
                  <c:v>2.2012100000000001E-12</c:v>
                </c:pt>
                <c:pt idx="8217">
                  <c:v>2.2012100000000001E-12</c:v>
                </c:pt>
                <c:pt idx="8218">
                  <c:v>2.2931899999999998E-12</c:v>
                </c:pt>
                <c:pt idx="8219">
                  <c:v>2.2931899999999998E-12</c:v>
                </c:pt>
                <c:pt idx="8220">
                  <c:v>4.1641800000000001E-12</c:v>
                </c:pt>
                <c:pt idx="8221">
                  <c:v>4.1641800000000001E-12</c:v>
                </c:pt>
                <c:pt idx="8222">
                  <c:v>2.4174099999999999E-12</c:v>
                </c:pt>
                <c:pt idx="8223">
                  <c:v>2.4174099999999999E-12</c:v>
                </c:pt>
                <c:pt idx="8224">
                  <c:v>2.11109E-12</c:v>
                </c:pt>
                <c:pt idx="8225">
                  <c:v>2.11109E-12</c:v>
                </c:pt>
                <c:pt idx="8226">
                  <c:v>2.9719500000000001E-12</c:v>
                </c:pt>
                <c:pt idx="8227">
                  <c:v>2.9719500000000001E-12</c:v>
                </c:pt>
                <c:pt idx="8228">
                  <c:v>3.1369199999999999E-12</c:v>
                </c:pt>
                <c:pt idx="8229">
                  <c:v>3.1369199999999999E-12</c:v>
                </c:pt>
                <c:pt idx="8230">
                  <c:v>2.3718400000000001E-12</c:v>
                </c:pt>
                <c:pt idx="8231">
                  <c:v>2.3718400000000001E-12</c:v>
                </c:pt>
                <c:pt idx="8232">
                  <c:v>1.9927700000000002E-12</c:v>
                </c:pt>
                <c:pt idx="8233">
                  <c:v>1.9927700000000002E-12</c:v>
                </c:pt>
                <c:pt idx="8234">
                  <c:v>3.0860299999999999E-12</c:v>
                </c:pt>
                <c:pt idx="8235">
                  <c:v>3.0860299999999999E-12</c:v>
                </c:pt>
                <c:pt idx="8236">
                  <c:v>2.1740900000000001E-12</c:v>
                </c:pt>
                <c:pt idx="8237">
                  <c:v>2.1740900000000001E-12</c:v>
                </c:pt>
                <c:pt idx="8238">
                  <c:v>2.1088800000000002E-12</c:v>
                </c:pt>
                <c:pt idx="8239">
                  <c:v>2.1088800000000002E-12</c:v>
                </c:pt>
                <c:pt idx="8240">
                  <c:v>3.1311699999999999E-12</c:v>
                </c:pt>
                <c:pt idx="8241">
                  <c:v>3.1311699999999999E-12</c:v>
                </c:pt>
                <c:pt idx="8242">
                  <c:v>4.2038700000000003E-12</c:v>
                </c:pt>
                <c:pt idx="8243">
                  <c:v>4.2038700000000003E-12</c:v>
                </c:pt>
                <c:pt idx="8244">
                  <c:v>2.3004099999999999E-12</c:v>
                </c:pt>
                <c:pt idx="8245">
                  <c:v>2.3004099999999999E-12</c:v>
                </c:pt>
                <c:pt idx="8246">
                  <c:v>2.0603800000000002E-12</c:v>
                </c:pt>
                <c:pt idx="8247">
                  <c:v>2.0603800000000002E-12</c:v>
                </c:pt>
                <c:pt idx="8248">
                  <c:v>2.0195400000000001E-12</c:v>
                </c:pt>
                <c:pt idx="8249">
                  <c:v>2.0195400000000001E-12</c:v>
                </c:pt>
                <c:pt idx="8250">
                  <c:v>2.2139899999999999E-12</c:v>
                </c:pt>
                <c:pt idx="8251">
                  <c:v>2.2139899999999999E-12</c:v>
                </c:pt>
                <c:pt idx="8252">
                  <c:v>1.9820200000000001E-12</c:v>
                </c:pt>
                <c:pt idx="8253">
                  <c:v>1.9820200000000001E-12</c:v>
                </c:pt>
                <c:pt idx="8254">
                  <c:v>2.2673900000000001E-12</c:v>
                </c:pt>
                <c:pt idx="8255">
                  <c:v>2.2673900000000001E-12</c:v>
                </c:pt>
                <c:pt idx="8256">
                  <c:v>2.1038800000000001E-12</c:v>
                </c:pt>
                <c:pt idx="8257">
                  <c:v>2.1038800000000001E-12</c:v>
                </c:pt>
                <c:pt idx="8258">
                  <c:v>2.1641599999999999E-12</c:v>
                </c:pt>
                <c:pt idx="8259">
                  <c:v>2.1641599999999999E-12</c:v>
                </c:pt>
                <c:pt idx="8260">
                  <c:v>4.3165100000000002E-12</c:v>
                </c:pt>
                <c:pt idx="8261">
                  <c:v>4.3165100000000002E-12</c:v>
                </c:pt>
                <c:pt idx="8262">
                  <c:v>2.4036899999999998E-12</c:v>
                </c:pt>
                <c:pt idx="8263">
                  <c:v>2.4036899999999998E-12</c:v>
                </c:pt>
                <c:pt idx="8264">
                  <c:v>2.5175099999999998E-12</c:v>
                </c:pt>
                <c:pt idx="8265">
                  <c:v>2.5175099999999998E-12</c:v>
                </c:pt>
                <c:pt idx="8266">
                  <c:v>1.9599700000000002E-12</c:v>
                </c:pt>
                <c:pt idx="8267">
                  <c:v>1.9599700000000002E-12</c:v>
                </c:pt>
                <c:pt idx="8268">
                  <c:v>2.3116200000000002E-12</c:v>
                </c:pt>
                <c:pt idx="8269">
                  <c:v>2.3116200000000002E-12</c:v>
                </c:pt>
                <c:pt idx="8270">
                  <c:v>2.1273499999999998E-12</c:v>
                </c:pt>
                <c:pt idx="8271">
                  <c:v>2.1273499999999998E-12</c:v>
                </c:pt>
                <c:pt idx="8272">
                  <c:v>3.2830400000000001E-12</c:v>
                </c:pt>
                <c:pt idx="8273">
                  <c:v>3.2830400000000001E-12</c:v>
                </c:pt>
                <c:pt idx="8274">
                  <c:v>1.9444400000000001E-12</c:v>
                </c:pt>
                <c:pt idx="8275">
                  <c:v>1.9444400000000001E-12</c:v>
                </c:pt>
                <c:pt idx="8276">
                  <c:v>3.1222099999999999E-12</c:v>
                </c:pt>
                <c:pt idx="8277">
                  <c:v>3.1222099999999999E-12</c:v>
                </c:pt>
                <c:pt idx="8278">
                  <c:v>2.05052E-12</c:v>
                </c:pt>
                <c:pt idx="8279">
                  <c:v>2.05052E-12</c:v>
                </c:pt>
                <c:pt idx="8280">
                  <c:v>2.68497E-12</c:v>
                </c:pt>
                <c:pt idx="8281">
                  <c:v>2.68497E-12</c:v>
                </c:pt>
                <c:pt idx="8282">
                  <c:v>2.3355999999999999E-12</c:v>
                </c:pt>
                <c:pt idx="8283">
                  <c:v>2.3355999999999999E-12</c:v>
                </c:pt>
                <c:pt idx="8284">
                  <c:v>1.9994000000000001E-12</c:v>
                </c:pt>
                <c:pt idx="8285">
                  <c:v>1.9994000000000001E-12</c:v>
                </c:pt>
                <c:pt idx="8286">
                  <c:v>3.2220600000000001E-12</c:v>
                </c:pt>
                <c:pt idx="8287">
                  <c:v>3.2220600000000001E-12</c:v>
                </c:pt>
                <c:pt idx="8288">
                  <c:v>3.18946E-12</c:v>
                </c:pt>
                <c:pt idx="8289">
                  <c:v>3.18946E-12</c:v>
                </c:pt>
                <c:pt idx="8290">
                  <c:v>1.9851099999999998E-12</c:v>
                </c:pt>
                <c:pt idx="8291">
                  <c:v>1.9851099999999998E-12</c:v>
                </c:pt>
                <c:pt idx="8292">
                  <c:v>2.0559000000000002E-12</c:v>
                </c:pt>
                <c:pt idx="8293">
                  <c:v>2.0559000000000002E-12</c:v>
                </c:pt>
                <c:pt idx="8294">
                  <c:v>3.47226E-12</c:v>
                </c:pt>
                <c:pt idx="8295">
                  <c:v>3.47226E-12</c:v>
                </c:pt>
                <c:pt idx="8296">
                  <c:v>2.0812000000000001E-12</c:v>
                </c:pt>
                <c:pt idx="8297">
                  <c:v>2.0812000000000001E-12</c:v>
                </c:pt>
                <c:pt idx="8298">
                  <c:v>2.0715099999999999E-12</c:v>
                </c:pt>
                <c:pt idx="8299">
                  <c:v>2.0715099999999999E-12</c:v>
                </c:pt>
                <c:pt idx="8300">
                  <c:v>2.50473E-12</c:v>
                </c:pt>
                <c:pt idx="8301">
                  <c:v>2.50473E-12</c:v>
                </c:pt>
                <c:pt idx="8302">
                  <c:v>3.4137600000000002E-12</c:v>
                </c:pt>
                <c:pt idx="8303">
                  <c:v>3.4137600000000002E-12</c:v>
                </c:pt>
                <c:pt idx="8304">
                  <c:v>1.96153E-12</c:v>
                </c:pt>
                <c:pt idx="8305">
                  <c:v>1.96153E-12</c:v>
                </c:pt>
                <c:pt idx="8306">
                  <c:v>3.6997699999999997E-12</c:v>
                </c:pt>
                <c:pt idx="8307">
                  <c:v>3.6997699999999997E-12</c:v>
                </c:pt>
                <c:pt idx="8308">
                  <c:v>2.2737299999999998E-12</c:v>
                </c:pt>
                <c:pt idx="8309">
                  <c:v>2.2737299999999998E-12</c:v>
                </c:pt>
                <c:pt idx="8310">
                  <c:v>2.12032E-12</c:v>
                </c:pt>
                <c:pt idx="8311">
                  <c:v>2.12032E-12</c:v>
                </c:pt>
                <c:pt idx="8312">
                  <c:v>4.80796E-12</c:v>
                </c:pt>
                <c:pt idx="8313">
                  <c:v>4.80796E-12</c:v>
                </c:pt>
                <c:pt idx="8314">
                  <c:v>2.4395900000000001E-12</c:v>
                </c:pt>
                <c:pt idx="8315">
                  <c:v>2.4395900000000001E-12</c:v>
                </c:pt>
                <c:pt idx="8316">
                  <c:v>2.24221E-12</c:v>
                </c:pt>
                <c:pt idx="8317">
                  <c:v>2.24221E-12</c:v>
                </c:pt>
                <c:pt idx="8318">
                  <c:v>2.2113700000000001E-12</c:v>
                </c:pt>
                <c:pt idx="8319">
                  <c:v>2.2113700000000001E-12</c:v>
                </c:pt>
                <c:pt idx="8320">
                  <c:v>2.2887499999999999E-12</c:v>
                </c:pt>
                <c:pt idx="8321">
                  <c:v>2.2887499999999999E-12</c:v>
                </c:pt>
                <c:pt idx="8322">
                  <c:v>2.6937700000000001E-12</c:v>
                </c:pt>
                <c:pt idx="8323">
                  <c:v>2.6937700000000001E-12</c:v>
                </c:pt>
                <c:pt idx="8324">
                  <c:v>2.2772199999999999E-12</c:v>
                </c:pt>
                <c:pt idx="8325">
                  <c:v>2.2772199999999999E-12</c:v>
                </c:pt>
                <c:pt idx="8326">
                  <c:v>4.03564E-12</c:v>
                </c:pt>
                <c:pt idx="8327">
                  <c:v>4.03564E-12</c:v>
                </c:pt>
                <c:pt idx="8328">
                  <c:v>2.0555699999999999E-12</c:v>
                </c:pt>
                <c:pt idx="8329">
                  <c:v>2.0555699999999999E-12</c:v>
                </c:pt>
                <c:pt idx="8330">
                  <c:v>3.8091300000000004E-12</c:v>
                </c:pt>
                <c:pt idx="8331">
                  <c:v>3.8091300000000004E-12</c:v>
                </c:pt>
                <c:pt idx="8332">
                  <c:v>2.0675099999999999E-12</c:v>
                </c:pt>
                <c:pt idx="8333">
                  <c:v>2.0675099999999999E-12</c:v>
                </c:pt>
                <c:pt idx="8334">
                  <c:v>1.9663600000000001E-12</c:v>
                </c:pt>
                <c:pt idx="8335">
                  <c:v>1.9663600000000001E-12</c:v>
                </c:pt>
                <c:pt idx="8336">
                  <c:v>2.1930400000000001E-12</c:v>
                </c:pt>
                <c:pt idx="8337">
                  <c:v>2.1930400000000001E-12</c:v>
                </c:pt>
                <c:pt idx="8338">
                  <c:v>3.6894E-12</c:v>
                </c:pt>
                <c:pt idx="8339">
                  <c:v>3.6894E-12</c:v>
                </c:pt>
                <c:pt idx="8340">
                  <c:v>3.32373E-12</c:v>
                </c:pt>
                <c:pt idx="8341">
                  <c:v>3.32373E-12</c:v>
                </c:pt>
                <c:pt idx="8342">
                  <c:v>2.4629200000000002E-12</c:v>
                </c:pt>
                <c:pt idx="8343">
                  <c:v>2.4629200000000002E-12</c:v>
                </c:pt>
                <c:pt idx="8344">
                  <c:v>1.9533600000000001E-12</c:v>
                </c:pt>
                <c:pt idx="8345">
                  <c:v>1.9533600000000001E-12</c:v>
                </c:pt>
                <c:pt idx="8346">
                  <c:v>2.3561599999999999E-12</c:v>
                </c:pt>
                <c:pt idx="8347">
                  <c:v>2.3561599999999999E-12</c:v>
                </c:pt>
                <c:pt idx="8348">
                  <c:v>2.3247500000000002E-12</c:v>
                </c:pt>
                <c:pt idx="8349">
                  <c:v>2.3247500000000002E-12</c:v>
                </c:pt>
                <c:pt idx="8350">
                  <c:v>2.6499200000000001E-12</c:v>
                </c:pt>
                <c:pt idx="8351">
                  <c:v>2.6499200000000001E-12</c:v>
                </c:pt>
                <c:pt idx="8352">
                  <c:v>2.05746E-12</c:v>
                </c:pt>
                <c:pt idx="8353">
                  <c:v>2.05746E-12</c:v>
                </c:pt>
                <c:pt idx="8354">
                  <c:v>4.17922E-12</c:v>
                </c:pt>
                <c:pt idx="8355">
                  <c:v>4.17922E-12</c:v>
                </c:pt>
                <c:pt idx="8356">
                  <c:v>1.99528E-12</c:v>
                </c:pt>
                <c:pt idx="8357">
                  <c:v>1.99528E-12</c:v>
                </c:pt>
                <c:pt idx="8358">
                  <c:v>2.24365E-12</c:v>
                </c:pt>
                <c:pt idx="8359">
                  <c:v>2.24365E-12</c:v>
                </c:pt>
                <c:pt idx="8360">
                  <c:v>1.9978600000000001E-12</c:v>
                </c:pt>
                <c:pt idx="8361">
                  <c:v>1.9978600000000001E-12</c:v>
                </c:pt>
                <c:pt idx="8362">
                  <c:v>3.6012100000000002E-12</c:v>
                </c:pt>
                <c:pt idx="8363">
                  <c:v>3.6012100000000002E-12</c:v>
                </c:pt>
                <c:pt idx="8364">
                  <c:v>1.9466300000000002E-12</c:v>
                </c:pt>
                <c:pt idx="8365">
                  <c:v>1.9466300000000002E-12</c:v>
                </c:pt>
                <c:pt idx="8366">
                  <c:v>2.0269000000000002E-12</c:v>
                </c:pt>
                <c:pt idx="8367">
                  <c:v>2.0269000000000002E-12</c:v>
                </c:pt>
                <c:pt idx="8368">
                  <c:v>2.0355599999999999E-12</c:v>
                </c:pt>
                <c:pt idx="8369">
                  <c:v>2.0355599999999999E-12</c:v>
                </c:pt>
                <c:pt idx="8370">
                  <c:v>2.1968199999999999E-12</c:v>
                </c:pt>
                <c:pt idx="8371">
                  <c:v>2.1968199999999999E-12</c:v>
                </c:pt>
                <c:pt idx="8372">
                  <c:v>1.9719799999999998E-12</c:v>
                </c:pt>
                <c:pt idx="8373">
                  <c:v>1.9719799999999998E-12</c:v>
                </c:pt>
                <c:pt idx="8374">
                  <c:v>2.0730799999999999E-12</c:v>
                </c:pt>
                <c:pt idx="8375">
                  <c:v>2.0730799999999999E-12</c:v>
                </c:pt>
                <c:pt idx="8376">
                  <c:v>2.08882E-12</c:v>
                </c:pt>
                <c:pt idx="8377">
                  <c:v>2.08882E-12</c:v>
                </c:pt>
                <c:pt idx="8378">
                  <c:v>2.5150199999999999E-12</c:v>
                </c:pt>
                <c:pt idx="8379">
                  <c:v>2.5150199999999999E-12</c:v>
                </c:pt>
                <c:pt idx="8380">
                  <c:v>4.0840900000000002E-12</c:v>
                </c:pt>
                <c:pt idx="8381">
                  <c:v>4.0840900000000002E-12</c:v>
                </c:pt>
                <c:pt idx="8382">
                  <c:v>3.60602E-12</c:v>
                </c:pt>
                <c:pt idx="8383">
                  <c:v>3.60602E-12</c:v>
                </c:pt>
                <c:pt idx="8384">
                  <c:v>2.2485100000000001E-12</c:v>
                </c:pt>
                <c:pt idx="8385">
                  <c:v>2.2485100000000001E-12</c:v>
                </c:pt>
                <c:pt idx="8386">
                  <c:v>2.0567200000000001E-12</c:v>
                </c:pt>
                <c:pt idx="8387">
                  <c:v>2.0567200000000001E-12</c:v>
                </c:pt>
                <c:pt idx="8388">
                  <c:v>2.2654499999999998E-12</c:v>
                </c:pt>
                <c:pt idx="8389">
                  <c:v>2.2654499999999998E-12</c:v>
                </c:pt>
                <c:pt idx="8390">
                  <c:v>2.2684599999999998E-12</c:v>
                </c:pt>
                <c:pt idx="8391">
                  <c:v>2.2684599999999998E-12</c:v>
                </c:pt>
                <c:pt idx="8392">
                  <c:v>2.0679000000000001E-12</c:v>
                </c:pt>
                <c:pt idx="8393">
                  <c:v>2.0679000000000001E-12</c:v>
                </c:pt>
                <c:pt idx="8394">
                  <c:v>3.35143E-12</c:v>
                </c:pt>
                <c:pt idx="8395">
                  <c:v>3.35143E-12</c:v>
                </c:pt>
                <c:pt idx="8396">
                  <c:v>2.4437099999999999E-12</c:v>
                </c:pt>
                <c:pt idx="8397">
                  <c:v>2.4437099999999999E-12</c:v>
                </c:pt>
                <c:pt idx="8398">
                  <c:v>1.93369E-12</c:v>
                </c:pt>
                <c:pt idx="8399">
                  <c:v>1.93369E-12</c:v>
                </c:pt>
                <c:pt idx="8400">
                  <c:v>3.8813699999999996E-12</c:v>
                </c:pt>
                <c:pt idx="8401">
                  <c:v>3.8813699999999996E-12</c:v>
                </c:pt>
                <c:pt idx="8402">
                  <c:v>2.1301299999999999E-12</c:v>
                </c:pt>
                <c:pt idx="8403">
                  <c:v>2.1301299999999999E-12</c:v>
                </c:pt>
                <c:pt idx="8404">
                  <c:v>3.2805E-12</c:v>
                </c:pt>
                <c:pt idx="8405">
                  <c:v>3.2805E-12</c:v>
                </c:pt>
                <c:pt idx="8406">
                  <c:v>3.5372299999999999E-12</c:v>
                </c:pt>
                <c:pt idx="8407">
                  <c:v>3.5372299999999999E-12</c:v>
                </c:pt>
                <c:pt idx="8408">
                  <c:v>2.0637099999999999E-12</c:v>
                </c:pt>
                <c:pt idx="8409">
                  <c:v>2.0637099999999999E-12</c:v>
                </c:pt>
                <c:pt idx="8410">
                  <c:v>3.541E-12</c:v>
                </c:pt>
                <c:pt idx="8411">
                  <c:v>3.541E-12</c:v>
                </c:pt>
                <c:pt idx="8412">
                  <c:v>2.0143400000000001E-12</c:v>
                </c:pt>
                <c:pt idx="8413">
                  <c:v>2.0143400000000001E-12</c:v>
                </c:pt>
                <c:pt idx="8414">
                  <c:v>1.9976699999999999E-12</c:v>
                </c:pt>
                <c:pt idx="8415">
                  <c:v>1.9976699999999999E-12</c:v>
                </c:pt>
                <c:pt idx="8416">
                  <c:v>2.05548E-12</c:v>
                </c:pt>
                <c:pt idx="8417">
                  <c:v>2.05548E-12</c:v>
                </c:pt>
                <c:pt idx="8418">
                  <c:v>1.9603800000000002E-12</c:v>
                </c:pt>
                <c:pt idx="8419">
                  <c:v>1.9603800000000002E-12</c:v>
                </c:pt>
                <c:pt idx="8420">
                  <c:v>1.9265999999999999E-12</c:v>
                </c:pt>
                <c:pt idx="8421">
                  <c:v>1.9265999999999999E-12</c:v>
                </c:pt>
                <c:pt idx="8422">
                  <c:v>2.01461E-12</c:v>
                </c:pt>
                <c:pt idx="8423">
                  <c:v>2.01461E-12</c:v>
                </c:pt>
                <c:pt idx="8424">
                  <c:v>2.29426E-12</c:v>
                </c:pt>
                <c:pt idx="8425">
                  <c:v>2.29426E-12</c:v>
                </c:pt>
                <c:pt idx="8426">
                  <c:v>2.0258499999999999E-12</c:v>
                </c:pt>
                <c:pt idx="8427">
                  <c:v>2.0258499999999999E-12</c:v>
                </c:pt>
                <c:pt idx="8428">
                  <c:v>2.0966000000000002E-12</c:v>
                </c:pt>
                <c:pt idx="8429">
                  <c:v>2.0966000000000002E-12</c:v>
                </c:pt>
                <c:pt idx="8430">
                  <c:v>2.40032E-12</c:v>
                </c:pt>
                <c:pt idx="8431">
                  <c:v>2.40032E-12</c:v>
                </c:pt>
                <c:pt idx="8432">
                  <c:v>2.0034099999999998E-12</c:v>
                </c:pt>
                <c:pt idx="8433">
                  <c:v>2.0034099999999998E-12</c:v>
                </c:pt>
                <c:pt idx="8434">
                  <c:v>1.9686699999999999E-12</c:v>
                </c:pt>
                <c:pt idx="8435">
                  <c:v>1.9686699999999999E-12</c:v>
                </c:pt>
                <c:pt idx="8436">
                  <c:v>2.0330699999999999E-12</c:v>
                </c:pt>
                <c:pt idx="8437">
                  <c:v>2.0330699999999999E-12</c:v>
                </c:pt>
                <c:pt idx="8438">
                  <c:v>2.03215E-12</c:v>
                </c:pt>
                <c:pt idx="8439">
                  <c:v>2.03215E-12</c:v>
                </c:pt>
                <c:pt idx="8440">
                  <c:v>2.1908699999999999E-12</c:v>
                </c:pt>
                <c:pt idx="8441">
                  <c:v>2.1908699999999999E-12</c:v>
                </c:pt>
                <c:pt idx="8442">
                  <c:v>2.0181800000000002E-12</c:v>
                </c:pt>
                <c:pt idx="8443">
                  <c:v>2.0181800000000002E-12</c:v>
                </c:pt>
                <c:pt idx="8444">
                  <c:v>1.9592299999999999E-12</c:v>
                </c:pt>
                <c:pt idx="8445">
                  <c:v>1.9592299999999999E-12</c:v>
                </c:pt>
                <c:pt idx="8446">
                  <c:v>2.00137E-12</c:v>
                </c:pt>
                <c:pt idx="8447">
                  <c:v>2.00137E-12</c:v>
                </c:pt>
                <c:pt idx="8448">
                  <c:v>2.1417000000000001E-12</c:v>
                </c:pt>
                <c:pt idx="8449">
                  <c:v>2.1417000000000001E-12</c:v>
                </c:pt>
                <c:pt idx="8450">
                  <c:v>1.95359E-12</c:v>
                </c:pt>
                <c:pt idx="8451">
                  <c:v>1.95359E-12</c:v>
                </c:pt>
                <c:pt idx="8452">
                  <c:v>2.09241E-12</c:v>
                </c:pt>
                <c:pt idx="8453">
                  <c:v>2.09241E-12</c:v>
                </c:pt>
                <c:pt idx="8454">
                  <c:v>2.4243100000000002E-12</c:v>
                </c:pt>
                <c:pt idx="8455">
                  <c:v>2.4243100000000002E-12</c:v>
                </c:pt>
                <c:pt idx="8456">
                  <c:v>2.2070099999999999E-12</c:v>
                </c:pt>
                <c:pt idx="8457">
                  <c:v>2.2070099999999999E-12</c:v>
                </c:pt>
                <c:pt idx="8458">
                  <c:v>2.21109E-12</c:v>
                </c:pt>
                <c:pt idx="8459">
                  <c:v>2.21109E-12</c:v>
                </c:pt>
                <c:pt idx="8460">
                  <c:v>2.00561E-12</c:v>
                </c:pt>
                <c:pt idx="8461">
                  <c:v>2.00561E-12</c:v>
                </c:pt>
                <c:pt idx="8462">
                  <c:v>2.3171699999999999E-12</c:v>
                </c:pt>
                <c:pt idx="8463">
                  <c:v>2.3171699999999999E-12</c:v>
                </c:pt>
                <c:pt idx="8464">
                  <c:v>2.0994799999999999E-12</c:v>
                </c:pt>
                <c:pt idx="8465">
                  <c:v>2.0994799999999999E-12</c:v>
                </c:pt>
                <c:pt idx="8466">
                  <c:v>4.8272299999999998E-12</c:v>
                </c:pt>
                <c:pt idx="8467">
                  <c:v>4.8272299999999998E-12</c:v>
                </c:pt>
                <c:pt idx="8468">
                  <c:v>2.2405E-12</c:v>
                </c:pt>
                <c:pt idx="8469">
                  <c:v>2.2405E-12</c:v>
                </c:pt>
                <c:pt idx="8470">
                  <c:v>2.25589E-12</c:v>
                </c:pt>
                <c:pt idx="8471">
                  <c:v>2.25589E-12</c:v>
                </c:pt>
                <c:pt idx="8472">
                  <c:v>2.3036500000000002E-12</c:v>
                </c:pt>
                <c:pt idx="8473">
                  <c:v>2.3036500000000002E-12</c:v>
                </c:pt>
                <c:pt idx="8474">
                  <c:v>2.24594E-12</c:v>
                </c:pt>
                <c:pt idx="8475">
                  <c:v>2.24594E-12</c:v>
                </c:pt>
                <c:pt idx="8476">
                  <c:v>2.31954E-12</c:v>
                </c:pt>
                <c:pt idx="8477">
                  <c:v>2.31954E-12</c:v>
                </c:pt>
                <c:pt idx="8478">
                  <c:v>2.24402E-12</c:v>
                </c:pt>
                <c:pt idx="8479">
                  <c:v>2.24402E-12</c:v>
                </c:pt>
                <c:pt idx="8480">
                  <c:v>3.6822500000000004E-12</c:v>
                </c:pt>
                <c:pt idx="8481">
                  <c:v>3.6822500000000004E-12</c:v>
                </c:pt>
                <c:pt idx="8482">
                  <c:v>1.93526E-12</c:v>
                </c:pt>
                <c:pt idx="8483">
                  <c:v>1.93526E-12</c:v>
                </c:pt>
                <c:pt idx="8484">
                  <c:v>2.1060000000000001E-12</c:v>
                </c:pt>
                <c:pt idx="8485">
                  <c:v>2.1060000000000001E-12</c:v>
                </c:pt>
                <c:pt idx="8486">
                  <c:v>3.5223100000000002E-12</c:v>
                </c:pt>
                <c:pt idx="8487">
                  <c:v>3.5223100000000002E-12</c:v>
                </c:pt>
                <c:pt idx="8488">
                  <c:v>2.0436900000000002E-12</c:v>
                </c:pt>
                <c:pt idx="8489">
                  <c:v>2.0436900000000002E-12</c:v>
                </c:pt>
                <c:pt idx="8490">
                  <c:v>2.1355800000000001E-12</c:v>
                </c:pt>
                <c:pt idx="8491">
                  <c:v>2.1355800000000001E-12</c:v>
                </c:pt>
                <c:pt idx="8492">
                  <c:v>1.9981499999999999E-12</c:v>
                </c:pt>
                <c:pt idx="8493">
                  <c:v>1.9981499999999999E-12</c:v>
                </c:pt>
                <c:pt idx="8494">
                  <c:v>3.6814999999999996E-12</c:v>
                </c:pt>
                <c:pt idx="8495">
                  <c:v>3.6814999999999996E-12</c:v>
                </c:pt>
                <c:pt idx="8496">
                  <c:v>2.02066E-12</c:v>
                </c:pt>
                <c:pt idx="8497">
                  <c:v>2.02066E-12</c:v>
                </c:pt>
                <c:pt idx="8498">
                  <c:v>3.6479100000000004E-12</c:v>
                </c:pt>
                <c:pt idx="8499">
                  <c:v>3.6479100000000004E-12</c:v>
                </c:pt>
                <c:pt idx="8500">
                  <c:v>1.91194E-12</c:v>
                </c:pt>
                <c:pt idx="8501">
                  <c:v>1.91194E-12</c:v>
                </c:pt>
                <c:pt idx="8502">
                  <c:v>2.08373E-12</c:v>
                </c:pt>
                <c:pt idx="8503">
                  <c:v>2.08373E-12</c:v>
                </c:pt>
                <c:pt idx="8504">
                  <c:v>2.43801E-12</c:v>
                </c:pt>
                <c:pt idx="8505">
                  <c:v>2.43801E-12</c:v>
                </c:pt>
                <c:pt idx="8506">
                  <c:v>2.1220100000000002E-12</c:v>
                </c:pt>
                <c:pt idx="8507">
                  <c:v>2.1220100000000002E-12</c:v>
                </c:pt>
                <c:pt idx="8508">
                  <c:v>3.2902900000000001E-12</c:v>
                </c:pt>
                <c:pt idx="8509">
                  <c:v>3.2902900000000001E-12</c:v>
                </c:pt>
                <c:pt idx="8510">
                  <c:v>3.7144899999999999E-12</c:v>
                </c:pt>
                <c:pt idx="8511">
                  <c:v>3.7144899999999999E-12</c:v>
                </c:pt>
                <c:pt idx="8512">
                  <c:v>2.3489900000000001E-12</c:v>
                </c:pt>
                <c:pt idx="8513">
                  <c:v>2.3489900000000001E-12</c:v>
                </c:pt>
                <c:pt idx="8514">
                  <c:v>1.9220700000000001E-12</c:v>
                </c:pt>
                <c:pt idx="8515">
                  <c:v>1.9220700000000001E-12</c:v>
                </c:pt>
                <c:pt idx="8516">
                  <c:v>1.9580599999999998E-12</c:v>
                </c:pt>
                <c:pt idx="8517">
                  <c:v>1.9580599999999998E-12</c:v>
                </c:pt>
                <c:pt idx="8518">
                  <c:v>2.25627E-12</c:v>
                </c:pt>
                <c:pt idx="8519">
                  <c:v>2.25627E-12</c:v>
                </c:pt>
                <c:pt idx="8520">
                  <c:v>3.7761500000000002E-12</c:v>
                </c:pt>
                <c:pt idx="8521">
                  <c:v>3.7761500000000002E-12</c:v>
                </c:pt>
                <c:pt idx="8522">
                  <c:v>1.9988999999999999E-12</c:v>
                </c:pt>
                <c:pt idx="8523">
                  <c:v>1.9988999999999999E-12</c:v>
                </c:pt>
                <c:pt idx="8524">
                  <c:v>2.1480000000000001E-12</c:v>
                </c:pt>
                <c:pt idx="8525">
                  <c:v>2.1480000000000001E-12</c:v>
                </c:pt>
                <c:pt idx="8526">
                  <c:v>2.1072399999999998E-12</c:v>
                </c:pt>
                <c:pt idx="8527">
                  <c:v>2.1072399999999998E-12</c:v>
                </c:pt>
                <c:pt idx="8528">
                  <c:v>1.8604100000000001E-12</c:v>
                </c:pt>
                <c:pt idx="8529">
                  <c:v>1.8604100000000001E-12</c:v>
                </c:pt>
                <c:pt idx="8530">
                  <c:v>1.8043899999999999E-12</c:v>
                </c:pt>
                <c:pt idx="8531">
                  <c:v>1.8043899999999999E-12</c:v>
                </c:pt>
                <c:pt idx="8532">
                  <c:v>2.0039800000000001E-12</c:v>
                </c:pt>
                <c:pt idx="8533">
                  <c:v>2.0039800000000001E-12</c:v>
                </c:pt>
                <c:pt idx="8534">
                  <c:v>2.0777299999999999E-12</c:v>
                </c:pt>
                <c:pt idx="8535">
                  <c:v>2.0777299999999999E-12</c:v>
                </c:pt>
                <c:pt idx="8536">
                  <c:v>2.0577800000000001E-12</c:v>
                </c:pt>
                <c:pt idx="8537">
                  <c:v>2.0577800000000001E-12</c:v>
                </c:pt>
                <c:pt idx="8538">
                  <c:v>2.0467499999999999E-12</c:v>
                </c:pt>
                <c:pt idx="8539">
                  <c:v>2.0467499999999999E-12</c:v>
                </c:pt>
                <c:pt idx="8540">
                  <c:v>2.0218300000000001E-12</c:v>
                </c:pt>
                <c:pt idx="8541">
                  <c:v>2.0218300000000001E-12</c:v>
                </c:pt>
                <c:pt idx="8542">
                  <c:v>1.9412200000000001E-12</c:v>
                </c:pt>
                <c:pt idx="8543">
                  <c:v>1.9412200000000001E-12</c:v>
                </c:pt>
                <c:pt idx="8544">
                  <c:v>2.0979399999999998E-12</c:v>
                </c:pt>
                <c:pt idx="8545">
                  <c:v>2.0979399999999998E-12</c:v>
                </c:pt>
                <c:pt idx="8546">
                  <c:v>1.91772E-12</c:v>
                </c:pt>
                <c:pt idx="8547">
                  <c:v>1.91772E-12</c:v>
                </c:pt>
                <c:pt idx="8548">
                  <c:v>2.06406E-12</c:v>
                </c:pt>
                <c:pt idx="8549">
                  <c:v>2.06406E-12</c:v>
                </c:pt>
                <c:pt idx="8550">
                  <c:v>1.9573600000000001E-12</c:v>
                </c:pt>
                <c:pt idx="8551">
                  <c:v>1.9573600000000001E-12</c:v>
                </c:pt>
                <c:pt idx="8552">
                  <c:v>3.7698099999999997E-12</c:v>
                </c:pt>
                <c:pt idx="8553">
                  <c:v>3.7698099999999997E-12</c:v>
                </c:pt>
                <c:pt idx="8554">
                  <c:v>1.9888399999999998E-12</c:v>
                </c:pt>
                <c:pt idx="8555">
                  <c:v>1.9888399999999998E-12</c:v>
                </c:pt>
                <c:pt idx="8556">
                  <c:v>1.9851000000000001E-12</c:v>
                </c:pt>
                <c:pt idx="8557">
                  <c:v>1.9851000000000001E-12</c:v>
                </c:pt>
                <c:pt idx="8558">
                  <c:v>1.92336E-12</c:v>
                </c:pt>
                <c:pt idx="8559">
                  <c:v>1.92336E-12</c:v>
                </c:pt>
                <c:pt idx="8560">
                  <c:v>6.3433600000000001E-12</c:v>
                </c:pt>
                <c:pt idx="8561">
                  <c:v>6.3433600000000001E-12</c:v>
                </c:pt>
                <c:pt idx="8562">
                  <c:v>2.0853E-12</c:v>
                </c:pt>
                <c:pt idx="8563">
                  <c:v>2.0853E-12</c:v>
                </c:pt>
                <c:pt idx="8564">
                  <c:v>1.8917799999999998E-12</c:v>
                </c:pt>
                <c:pt idx="8565">
                  <c:v>1.8917799999999998E-12</c:v>
                </c:pt>
                <c:pt idx="8566">
                  <c:v>2.27258E-12</c:v>
                </c:pt>
                <c:pt idx="8567">
                  <c:v>2.27258E-12</c:v>
                </c:pt>
                <c:pt idx="8568">
                  <c:v>2.23205E-12</c:v>
                </c:pt>
                <c:pt idx="8569">
                  <c:v>2.23205E-12</c:v>
                </c:pt>
                <c:pt idx="8570">
                  <c:v>2.23123E-12</c:v>
                </c:pt>
                <c:pt idx="8571">
                  <c:v>2.23123E-12</c:v>
                </c:pt>
                <c:pt idx="8572">
                  <c:v>1.9277E-12</c:v>
                </c:pt>
                <c:pt idx="8573">
                  <c:v>1.9277E-12</c:v>
                </c:pt>
                <c:pt idx="8574">
                  <c:v>1.8753600000000002E-12</c:v>
                </c:pt>
                <c:pt idx="8575">
                  <c:v>1.8753600000000002E-12</c:v>
                </c:pt>
                <c:pt idx="8576">
                  <c:v>1.93003E-12</c:v>
                </c:pt>
                <c:pt idx="8577">
                  <c:v>1.93003E-12</c:v>
                </c:pt>
                <c:pt idx="8578">
                  <c:v>2.1438799999999999E-12</c:v>
                </c:pt>
                <c:pt idx="8579">
                  <c:v>2.1438799999999999E-12</c:v>
                </c:pt>
                <c:pt idx="8580">
                  <c:v>1.9798400000000002E-12</c:v>
                </c:pt>
                <c:pt idx="8581">
                  <c:v>1.9798400000000002E-12</c:v>
                </c:pt>
                <c:pt idx="8582">
                  <c:v>1.8795900000000001E-12</c:v>
                </c:pt>
                <c:pt idx="8583">
                  <c:v>1.8795900000000001E-12</c:v>
                </c:pt>
                <c:pt idx="8584">
                  <c:v>2.3275500000000001E-12</c:v>
                </c:pt>
                <c:pt idx="8585">
                  <c:v>2.3275500000000001E-12</c:v>
                </c:pt>
                <c:pt idx="8586">
                  <c:v>2.3513900000000001E-12</c:v>
                </c:pt>
                <c:pt idx="8587">
                  <c:v>2.3513900000000001E-12</c:v>
                </c:pt>
                <c:pt idx="8588">
                  <c:v>1.9594900000000002E-12</c:v>
                </c:pt>
                <c:pt idx="8589">
                  <c:v>1.9594900000000002E-12</c:v>
                </c:pt>
                <c:pt idx="8590">
                  <c:v>1.93653E-12</c:v>
                </c:pt>
                <c:pt idx="8591">
                  <c:v>1.93653E-12</c:v>
                </c:pt>
                <c:pt idx="8592">
                  <c:v>1.9998899999999999E-12</c:v>
                </c:pt>
                <c:pt idx="8593">
                  <c:v>1.9998899999999999E-12</c:v>
                </c:pt>
                <c:pt idx="8594">
                  <c:v>2.03506E-12</c:v>
                </c:pt>
                <c:pt idx="8595">
                  <c:v>2.03506E-12</c:v>
                </c:pt>
                <c:pt idx="8596">
                  <c:v>1.9663699999999998E-12</c:v>
                </c:pt>
                <c:pt idx="8597">
                  <c:v>1.9663699999999998E-12</c:v>
                </c:pt>
                <c:pt idx="8598">
                  <c:v>2.4719199999999998E-12</c:v>
                </c:pt>
                <c:pt idx="8599">
                  <c:v>2.4719199999999998E-12</c:v>
                </c:pt>
                <c:pt idx="8600">
                  <c:v>1.9702399999999999E-12</c:v>
                </c:pt>
                <c:pt idx="8601">
                  <c:v>1.9702399999999999E-12</c:v>
                </c:pt>
                <c:pt idx="8602">
                  <c:v>2.0194199999999999E-12</c:v>
                </c:pt>
                <c:pt idx="8603">
                  <c:v>2.0194199999999999E-12</c:v>
                </c:pt>
                <c:pt idx="8604">
                  <c:v>1.8712299999999999E-12</c:v>
                </c:pt>
                <c:pt idx="8605">
                  <c:v>1.8712299999999999E-12</c:v>
                </c:pt>
                <c:pt idx="8606">
                  <c:v>1.8469099999999999E-12</c:v>
                </c:pt>
                <c:pt idx="8607">
                  <c:v>1.8469099999999999E-12</c:v>
                </c:pt>
                <c:pt idx="8608">
                  <c:v>1.8826700000000001E-12</c:v>
                </c:pt>
                <c:pt idx="8609">
                  <c:v>1.8826700000000001E-12</c:v>
                </c:pt>
                <c:pt idx="8610">
                  <c:v>2.2082699999999998E-12</c:v>
                </c:pt>
                <c:pt idx="8611">
                  <c:v>2.2082699999999998E-12</c:v>
                </c:pt>
                <c:pt idx="8612">
                  <c:v>2.2476300000000002E-12</c:v>
                </c:pt>
                <c:pt idx="8613">
                  <c:v>2.2476300000000002E-12</c:v>
                </c:pt>
                <c:pt idx="8614">
                  <c:v>1.8822000000000002E-12</c:v>
                </c:pt>
                <c:pt idx="8615">
                  <c:v>1.8822000000000002E-12</c:v>
                </c:pt>
                <c:pt idx="8616">
                  <c:v>2.2102400000000001E-12</c:v>
                </c:pt>
                <c:pt idx="8617">
                  <c:v>2.2102400000000001E-12</c:v>
                </c:pt>
                <c:pt idx="8618">
                  <c:v>1.9522000000000001E-12</c:v>
                </c:pt>
                <c:pt idx="8619">
                  <c:v>1.9522000000000001E-12</c:v>
                </c:pt>
                <c:pt idx="8620">
                  <c:v>1.9818500000000001E-12</c:v>
                </c:pt>
                <c:pt idx="8621">
                  <c:v>1.9818500000000001E-12</c:v>
                </c:pt>
                <c:pt idx="8622">
                  <c:v>2.0319999999999998E-12</c:v>
                </c:pt>
                <c:pt idx="8623">
                  <c:v>2.0319999999999998E-12</c:v>
                </c:pt>
                <c:pt idx="8624">
                  <c:v>2.3826899999999998E-12</c:v>
                </c:pt>
                <c:pt idx="8625">
                  <c:v>2.3826899999999998E-12</c:v>
                </c:pt>
                <c:pt idx="8626">
                  <c:v>3.9100200000000003E-12</c:v>
                </c:pt>
                <c:pt idx="8627">
                  <c:v>3.9100200000000003E-12</c:v>
                </c:pt>
                <c:pt idx="8628">
                  <c:v>1.9725500000000001E-12</c:v>
                </c:pt>
                <c:pt idx="8629">
                  <c:v>1.9725500000000001E-12</c:v>
                </c:pt>
                <c:pt idx="8630">
                  <c:v>1.9208199999999999E-12</c:v>
                </c:pt>
                <c:pt idx="8631">
                  <c:v>1.9208199999999999E-12</c:v>
                </c:pt>
                <c:pt idx="8632">
                  <c:v>2.43007E-12</c:v>
                </c:pt>
                <c:pt idx="8633">
                  <c:v>2.43007E-12</c:v>
                </c:pt>
                <c:pt idx="8634">
                  <c:v>2.2341900000000002E-12</c:v>
                </c:pt>
                <c:pt idx="8635">
                  <c:v>2.2341900000000002E-12</c:v>
                </c:pt>
                <c:pt idx="8636">
                  <c:v>1.89395E-12</c:v>
                </c:pt>
                <c:pt idx="8637">
                  <c:v>1.89395E-12</c:v>
                </c:pt>
                <c:pt idx="8638">
                  <c:v>2.75443E-12</c:v>
                </c:pt>
                <c:pt idx="8639">
                  <c:v>2.75443E-12</c:v>
                </c:pt>
                <c:pt idx="8640">
                  <c:v>2.01204E-12</c:v>
                </c:pt>
                <c:pt idx="8641">
                  <c:v>2.01204E-12</c:v>
                </c:pt>
                <c:pt idx="8642">
                  <c:v>1.8925600000000002E-12</c:v>
                </c:pt>
                <c:pt idx="8643">
                  <c:v>1.8925600000000002E-12</c:v>
                </c:pt>
                <c:pt idx="8644">
                  <c:v>2.0664700000000002E-12</c:v>
                </c:pt>
                <c:pt idx="8645">
                  <c:v>2.0664700000000002E-12</c:v>
                </c:pt>
                <c:pt idx="8646">
                  <c:v>1.8926699999999999E-12</c:v>
                </c:pt>
                <c:pt idx="8647">
                  <c:v>1.8926699999999999E-12</c:v>
                </c:pt>
                <c:pt idx="8648">
                  <c:v>2.4209299999999999E-12</c:v>
                </c:pt>
                <c:pt idx="8649">
                  <c:v>2.4209299999999999E-12</c:v>
                </c:pt>
                <c:pt idx="8650">
                  <c:v>1.9272300000000001E-12</c:v>
                </c:pt>
                <c:pt idx="8651">
                  <c:v>1.9272300000000001E-12</c:v>
                </c:pt>
                <c:pt idx="8652">
                  <c:v>1.86228E-12</c:v>
                </c:pt>
                <c:pt idx="8653">
                  <c:v>1.86228E-12</c:v>
                </c:pt>
                <c:pt idx="8654">
                  <c:v>1.99898E-12</c:v>
                </c:pt>
                <c:pt idx="8655">
                  <c:v>1.99898E-12</c:v>
                </c:pt>
                <c:pt idx="8656">
                  <c:v>2.0289800000000001E-12</c:v>
                </c:pt>
                <c:pt idx="8657">
                  <c:v>2.0289800000000001E-12</c:v>
                </c:pt>
                <c:pt idx="8658">
                  <c:v>1.9695599999999999E-12</c:v>
                </c:pt>
                <c:pt idx="8659">
                  <c:v>1.9695599999999999E-12</c:v>
                </c:pt>
                <c:pt idx="8660">
                  <c:v>1.84395E-12</c:v>
                </c:pt>
                <c:pt idx="8661">
                  <c:v>1.84395E-12</c:v>
                </c:pt>
                <c:pt idx="8662">
                  <c:v>2.0443799999999998E-12</c:v>
                </c:pt>
                <c:pt idx="8663">
                  <c:v>2.0443799999999998E-12</c:v>
                </c:pt>
                <c:pt idx="8664">
                  <c:v>1.9840499999999998E-12</c:v>
                </c:pt>
                <c:pt idx="8665">
                  <c:v>1.9840499999999998E-12</c:v>
                </c:pt>
                <c:pt idx="8666">
                  <c:v>2.1434500000000001E-12</c:v>
                </c:pt>
                <c:pt idx="8667">
                  <c:v>2.1434500000000001E-12</c:v>
                </c:pt>
                <c:pt idx="8668">
                  <c:v>2.31718E-12</c:v>
                </c:pt>
                <c:pt idx="8669">
                  <c:v>2.31718E-12</c:v>
                </c:pt>
                <c:pt idx="8670">
                  <c:v>3.18994E-12</c:v>
                </c:pt>
                <c:pt idx="8671">
                  <c:v>3.18994E-12</c:v>
                </c:pt>
                <c:pt idx="8672">
                  <c:v>1.8818599999999998E-12</c:v>
                </c:pt>
                <c:pt idx="8673">
                  <c:v>1.8818599999999998E-12</c:v>
                </c:pt>
                <c:pt idx="8674">
                  <c:v>1.98041E-12</c:v>
                </c:pt>
                <c:pt idx="8675">
                  <c:v>1.98041E-12</c:v>
                </c:pt>
                <c:pt idx="8676">
                  <c:v>1.8409999999999999E-12</c:v>
                </c:pt>
                <c:pt idx="8677">
                  <c:v>1.8409999999999999E-12</c:v>
                </c:pt>
                <c:pt idx="8678">
                  <c:v>2.0483700000000001E-12</c:v>
                </c:pt>
                <c:pt idx="8679">
                  <c:v>2.0483700000000001E-12</c:v>
                </c:pt>
                <c:pt idx="8680">
                  <c:v>3.6996100000000002E-12</c:v>
                </c:pt>
                <c:pt idx="8681">
                  <c:v>3.6996100000000002E-12</c:v>
                </c:pt>
                <c:pt idx="8682">
                  <c:v>1.9956799999999998E-12</c:v>
                </c:pt>
                <c:pt idx="8683">
                  <c:v>1.9956799999999998E-12</c:v>
                </c:pt>
                <c:pt idx="8684">
                  <c:v>3.6247400000000002E-12</c:v>
                </c:pt>
                <c:pt idx="8685">
                  <c:v>3.6247400000000002E-12</c:v>
                </c:pt>
                <c:pt idx="8686">
                  <c:v>5.46194E-12</c:v>
                </c:pt>
                <c:pt idx="8687">
                  <c:v>5.46194E-12</c:v>
                </c:pt>
                <c:pt idx="8688">
                  <c:v>1.98673E-12</c:v>
                </c:pt>
                <c:pt idx="8689">
                  <c:v>1.98673E-12</c:v>
                </c:pt>
                <c:pt idx="8690">
                  <c:v>3.1159400000000002E-12</c:v>
                </c:pt>
                <c:pt idx="8691">
                  <c:v>3.1159400000000002E-12</c:v>
                </c:pt>
                <c:pt idx="8692">
                  <c:v>1.9471199999999999E-12</c:v>
                </c:pt>
                <c:pt idx="8693">
                  <c:v>1.9471199999999999E-12</c:v>
                </c:pt>
                <c:pt idx="8694">
                  <c:v>1.8866499999999998E-12</c:v>
                </c:pt>
                <c:pt idx="8695">
                  <c:v>1.8866499999999998E-12</c:v>
                </c:pt>
                <c:pt idx="8696">
                  <c:v>2.1854E-12</c:v>
                </c:pt>
                <c:pt idx="8697">
                  <c:v>2.1854E-12</c:v>
                </c:pt>
                <c:pt idx="8698">
                  <c:v>2.1793900000000001E-12</c:v>
                </c:pt>
                <c:pt idx="8699">
                  <c:v>2.1793900000000001E-12</c:v>
                </c:pt>
                <c:pt idx="8700">
                  <c:v>2.0087499999999999E-12</c:v>
                </c:pt>
                <c:pt idx="8701">
                  <c:v>2.0087499999999999E-12</c:v>
                </c:pt>
                <c:pt idx="8702">
                  <c:v>2.00076E-12</c:v>
                </c:pt>
                <c:pt idx="8703">
                  <c:v>2.00076E-12</c:v>
                </c:pt>
                <c:pt idx="8704">
                  <c:v>2.4356600000000001E-12</c:v>
                </c:pt>
                <c:pt idx="8705">
                  <c:v>2.4356600000000001E-12</c:v>
                </c:pt>
                <c:pt idx="8706">
                  <c:v>3.16743E-12</c:v>
                </c:pt>
                <c:pt idx="8707">
                  <c:v>3.16743E-12</c:v>
                </c:pt>
                <c:pt idx="8708">
                  <c:v>2.1173900000000001E-12</c:v>
                </c:pt>
                <c:pt idx="8709">
                  <c:v>2.1173900000000001E-12</c:v>
                </c:pt>
                <c:pt idx="8710">
                  <c:v>1.81717E-12</c:v>
                </c:pt>
                <c:pt idx="8711">
                  <c:v>1.81717E-12</c:v>
                </c:pt>
                <c:pt idx="8712">
                  <c:v>1.8622500000000001E-12</c:v>
                </c:pt>
                <c:pt idx="8713">
                  <c:v>1.8622500000000001E-12</c:v>
                </c:pt>
                <c:pt idx="8714">
                  <c:v>1.9014200000000002E-12</c:v>
                </c:pt>
                <c:pt idx="8715">
                  <c:v>1.9014200000000002E-12</c:v>
                </c:pt>
                <c:pt idx="8716">
                  <c:v>2.1529399999999999E-12</c:v>
                </c:pt>
                <c:pt idx="8717">
                  <c:v>2.1529399999999999E-12</c:v>
                </c:pt>
                <c:pt idx="8718">
                  <c:v>1.9183899999999999E-12</c:v>
                </c:pt>
                <c:pt idx="8719">
                  <c:v>1.9183899999999999E-12</c:v>
                </c:pt>
                <c:pt idx="8720">
                  <c:v>2.1493799999999999E-12</c:v>
                </c:pt>
                <c:pt idx="8721">
                  <c:v>2.1493799999999999E-12</c:v>
                </c:pt>
                <c:pt idx="8722">
                  <c:v>5.3252599999999999E-12</c:v>
                </c:pt>
                <c:pt idx="8723">
                  <c:v>5.3252599999999999E-12</c:v>
                </c:pt>
                <c:pt idx="8724">
                  <c:v>6.1788899999999997E-12</c:v>
                </c:pt>
                <c:pt idx="8725">
                  <c:v>6.1788899999999997E-12</c:v>
                </c:pt>
                <c:pt idx="8726">
                  <c:v>1.8408800000000001E-12</c:v>
                </c:pt>
                <c:pt idx="8727">
                  <c:v>1.8408800000000001E-12</c:v>
                </c:pt>
                <c:pt idx="8728">
                  <c:v>2.15158E-12</c:v>
                </c:pt>
                <c:pt idx="8729">
                  <c:v>2.15158E-12</c:v>
                </c:pt>
                <c:pt idx="8730">
                  <c:v>1.9631500000000002E-12</c:v>
                </c:pt>
                <c:pt idx="8731">
                  <c:v>1.9631500000000002E-12</c:v>
                </c:pt>
                <c:pt idx="8732">
                  <c:v>1.9868299999999999E-12</c:v>
                </c:pt>
                <c:pt idx="8733">
                  <c:v>1.9868299999999999E-12</c:v>
                </c:pt>
                <c:pt idx="8734">
                  <c:v>1.8958199999999999E-12</c:v>
                </c:pt>
                <c:pt idx="8735">
                  <c:v>1.8958199999999999E-12</c:v>
                </c:pt>
                <c:pt idx="8736">
                  <c:v>1.95476E-12</c:v>
                </c:pt>
                <c:pt idx="8737">
                  <c:v>1.95476E-12</c:v>
                </c:pt>
                <c:pt idx="8738">
                  <c:v>2.0819600000000001E-12</c:v>
                </c:pt>
                <c:pt idx="8739">
                  <c:v>2.0819600000000001E-12</c:v>
                </c:pt>
                <c:pt idx="8740">
                  <c:v>1.8466699999999998E-12</c:v>
                </c:pt>
                <c:pt idx="8741">
                  <c:v>1.8466699999999998E-12</c:v>
                </c:pt>
                <c:pt idx="8742">
                  <c:v>2.15712E-12</c:v>
                </c:pt>
                <c:pt idx="8743">
                  <c:v>2.15712E-12</c:v>
                </c:pt>
                <c:pt idx="8744">
                  <c:v>1.9616400000000001E-12</c:v>
                </c:pt>
                <c:pt idx="8745">
                  <c:v>1.9616400000000001E-12</c:v>
                </c:pt>
                <c:pt idx="8746">
                  <c:v>2.5838200000000002E-12</c:v>
                </c:pt>
                <c:pt idx="8747">
                  <c:v>2.5838200000000002E-12</c:v>
                </c:pt>
                <c:pt idx="8748">
                  <c:v>2.0142700000000001E-12</c:v>
                </c:pt>
                <c:pt idx="8749">
                  <c:v>2.0142700000000001E-12</c:v>
                </c:pt>
                <c:pt idx="8750">
                  <c:v>1.97589E-12</c:v>
                </c:pt>
                <c:pt idx="8751">
                  <c:v>1.97589E-12</c:v>
                </c:pt>
                <c:pt idx="8752">
                  <c:v>1.9783399999999998E-12</c:v>
                </c:pt>
                <c:pt idx="8753">
                  <c:v>1.9783399999999998E-12</c:v>
                </c:pt>
                <c:pt idx="8754">
                  <c:v>4.1617800000000001E-12</c:v>
                </c:pt>
                <c:pt idx="8755">
                  <c:v>4.1617800000000001E-12</c:v>
                </c:pt>
                <c:pt idx="8756">
                  <c:v>1.8855599999999999E-12</c:v>
                </c:pt>
                <c:pt idx="8757">
                  <c:v>1.8855599999999999E-12</c:v>
                </c:pt>
                <c:pt idx="8758">
                  <c:v>1.9177099999999999E-12</c:v>
                </c:pt>
                <c:pt idx="8759">
                  <c:v>1.9177099999999999E-12</c:v>
                </c:pt>
                <c:pt idx="8760">
                  <c:v>2.0367500000000002E-12</c:v>
                </c:pt>
                <c:pt idx="8761">
                  <c:v>2.0367500000000002E-12</c:v>
                </c:pt>
                <c:pt idx="8762">
                  <c:v>3.2829899999999999E-12</c:v>
                </c:pt>
                <c:pt idx="8763">
                  <c:v>3.2829899999999999E-12</c:v>
                </c:pt>
                <c:pt idx="8764">
                  <c:v>2.1798100000000002E-12</c:v>
                </c:pt>
                <c:pt idx="8765">
                  <c:v>2.1798100000000002E-12</c:v>
                </c:pt>
                <c:pt idx="8766">
                  <c:v>2.07815E-12</c:v>
                </c:pt>
                <c:pt idx="8767">
                  <c:v>2.07815E-12</c:v>
                </c:pt>
                <c:pt idx="8768">
                  <c:v>1.92192E-12</c:v>
                </c:pt>
                <c:pt idx="8769">
                  <c:v>1.92192E-12</c:v>
                </c:pt>
                <c:pt idx="8770">
                  <c:v>3.7667399999999998E-12</c:v>
                </c:pt>
                <c:pt idx="8771">
                  <c:v>3.7667399999999998E-12</c:v>
                </c:pt>
                <c:pt idx="8772">
                  <c:v>2.30538E-12</c:v>
                </c:pt>
                <c:pt idx="8773">
                  <c:v>2.30538E-12</c:v>
                </c:pt>
                <c:pt idx="8774">
                  <c:v>1.8634999999999999E-12</c:v>
                </c:pt>
                <c:pt idx="8775">
                  <c:v>1.8634999999999999E-12</c:v>
                </c:pt>
                <c:pt idx="8776">
                  <c:v>2.0338799999999998E-12</c:v>
                </c:pt>
                <c:pt idx="8777">
                  <c:v>2.0338799999999998E-12</c:v>
                </c:pt>
                <c:pt idx="8778">
                  <c:v>3.5633299999999999E-12</c:v>
                </c:pt>
                <c:pt idx="8779">
                  <c:v>3.5633299999999999E-12</c:v>
                </c:pt>
                <c:pt idx="8780">
                  <c:v>5.4086000000000002E-12</c:v>
                </c:pt>
                <c:pt idx="8781">
                  <c:v>5.4086000000000002E-12</c:v>
                </c:pt>
                <c:pt idx="8782">
                  <c:v>2.02993E-12</c:v>
                </c:pt>
                <c:pt idx="8783">
                  <c:v>2.02993E-12</c:v>
                </c:pt>
                <c:pt idx="8784">
                  <c:v>2.12046E-12</c:v>
                </c:pt>
                <c:pt idx="8785">
                  <c:v>2.12046E-12</c:v>
                </c:pt>
                <c:pt idx="8786">
                  <c:v>2.0161299999999998E-12</c:v>
                </c:pt>
                <c:pt idx="8787">
                  <c:v>2.0161299999999998E-12</c:v>
                </c:pt>
                <c:pt idx="8788">
                  <c:v>1.91136E-12</c:v>
                </c:pt>
                <c:pt idx="8789">
                  <c:v>1.91136E-12</c:v>
                </c:pt>
                <c:pt idx="8790">
                  <c:v>2.0375000000000002E-12</c:v>
                </c:pt>
                <c:pt idx="8791">
                  <c:v>2.0375000000000002E-12</c:v>
                </c:pt>
                <c:pt idx="8792">
                  <c:v>2.1011199999999998E-12</c:v>
                </c:pt>
                <c:pt idx="8793">
                  <c:v>2.1011199999999998E-12</c:v>
                </c:pt>
                <c:pt idx="8794">
                  <c:v>1.8865400000000002E-12</c:v>
                </c:pt>
                <c:pt idx="8795">
                  <c:v>1.8865400000000002E-12</c:v>
                </c:pt>
                <c:pt idx="8796">
                  <c:v>4.04132E-12</c:v>
                </c:pt>
                <c:pt idx="8797">
                  <c:v>4.04132E-12</c:v>
                </c:pt>
                <c:pt idx="8798">
                  <c:v>2.3427199999999999E-12</c:v>
                </c:pt>
                <c:pt idx="8799">
                  <c:v>2.3427199999999999E-12</c:v>
                </c:pt>
                <c:pt idx="8800">
                  <c:v>1.9283600000000001E-12</c:v>
                </c:pt>
                <c:pt idx="8801">
                  <c:v>1.9283600000000001E-12</c:v>
                </c:pt>
                <c:pt idx="8802">
                  <c:v>2.2974500000000001E-12</c:v>
                </c:pt>
                <c:pt idx="8803">
                  <c:v>2.2974500000000001E-12</c:v>
                </c:pt>
                <c:pt idx="8804">
                  <c:v>2.1258899999999999E-12</c:v>
                </c:pt>
                <c:pt idx="8805">
                  <c:v>2.1258899999999999E-12</c:v>
                </c:pt>
                <c:pt idx="8806">
                  <c:v>2.2382200000000001E-12</c:v>
                </c:pt>
                <c:pt idx="8807">
                  <c:v>2.2382200000000001E-12</c:v>
                </c:pt>
                <c:pt idx="8808">
                  <c:v>3.4969700000000002E-12</c:v>
                </c:pt>
                <c:pt idx="8809">
                  <c:v>3.4969700000000002E-12</c:v>
                </c:pt>
                <c:pt idx="8810">
                  <c:v>3.8857400000000004E-12</c:v>
                </c:pt>
                <c:pt idx="8811">
                  <c:v>3.8857400000000004E-12</c:v>
                </c:pt>
                <c:pt idx="8812">
                  <c:v>2.3077999999999999E-12</c:v>
                </c:pt>
                <c:pt idx="8813">
                  <c:v>2.3077999999999999E-12</c:v>
                </c:pt>
                <c:pt idx="8814">
                  <c:v>2.1324700000000001E-12</c:v>
                </c:pt>
                <c:pt idx="8815">
                  <c:v>2.1324700000000001E-12</c:v>
                </c:pt>
                <c:pt idx="8816">
                  <c:v>1.9967799999999999E-12</c:v>
                </c:pt>
                <c:pt idx="8817">
                  <c:v>1.9967799999999999E-12</c:v>
                </c:pt>
                <c:pt idx="8818">
                  <c:v>4.6553499999999999E-12</c:v>
                </c:pt>
                <c:pt idx="8819">
                  <c:v>4.6553499999999999E-12</c:v>
                </c:pt>
                <c:pt idx="8820">
                  <c:v>1.9322000000000002E-12</c:v>
                </c:pt>
                <c:pt idx="8821">
                  <c:v>1.9322000000000002E-12</c:v>
                </c:pt>
                <c:pt idx="8822">
                  <c:v>3.4378000000000002E-12</c:v>
                </c:pt>
                <c:pt idx="8823">
                  <c:v>3.4378000000000002E-12</c:v>
                </c:pt>
                <c:pt idx="8824">
                  <c:v>1.9314599999999999E-12</c:v>
                </c:pt>
                <c:pt idx="8825">
                  <c:v>1.9314599999999999E-12</c:v>
                </c:pt>
                <c:pt idx="8826">
                  <c:v>1.9092800000000001E-12</c:v>
                </c:pt>
                <c:pt idx="8827">
                  <c:v>1.9092800000000001E-12</c:v>
                </c:pt>
                <c:pt idx="8828">
                  <c:v>3.4653300000000001E-12</c:v>
                </c:pt>
                <c:pt idx="8829">
                  <c:v>3.4653300000000001E-12</c:v>
                </c:pt>
                <c:pt idx="8830">
                  <c:v>2.0511199999999998E-12</c:v>
                </c:pt>
                <c:pt idx="8831">
                  <c:v>2.0511199999999998E-12</c:v>
                </c:pt>
                <c:pt idx="8832">
                  <c:v>2.08427E-12</c:v>
                </c:pt>
                <c:pt idx="8833">
                  <c:v>2.08427E-12</c:v>
                </c:pt>
                <c:pt idx="8834">
                  <c:v>2.5731599999999999E-12</c:v>
                </c:pt>
                <c:pt idx="8835">
                  <c:v>2.5731599999999999E-12</c:v>
                </c:pt>
                <c:pt idx="8836">
                  <c:v>2.10319E-12</c:v>
                </c:pt>
                <c:pt idx="8837">
                  <c:v>2.10319E-12</c:v>
                </c:pt>
                <c:pt idx="8838">
                  <c:v>2.30336E-12</c:v>
                </c:pt>
                <c:pt idx="8839">
                  <c:v>2.30336E-12</c:v>
                </c:pt>
                <c:pt idx="8840">
                  <c:v>3.1847500000000001E-12</c:v>
                </c:pt>
                <c:pt idx="8841">
                  <c:v>3.1847500000000001E-12</c:v>
                </c:pt>
                <c:pt idx="8842">
                  <c:v>2.1868200000000002E-12</c:v>
                </c:pt>
                <c:pt idx="8843">
                  <c:v>2.1868200000000002E-12</c:v>
                </c:pt>
                <c:pt idx="8844">
                  <c:v>2.0135900000000001E-12</c:v>
                </c:pt>
                <c:pt idx="8845">
                  <c:v>2.0135900000000001E-12</c:v>
                </c:pt>
                <c:pt idx="8846">
                  <c:v>1.8622500000000001E-12</c:v>
                </c:pt>
                <c:pt idx="8847">
                  <c:v>1.8622500000000001E-12</c:v>
                </c:pt>
                <c:pt idx="8848">
                  <c:v>1.9399900000000001E-12</c:v>
                </c:pt>
                <c:pt idx="8849">
                  <c:v>1.9399900000000001E-12</c:v>
                </c:pt>
                <c:pt idx="8850">
                  <c:v>2.11331E-12</c:v>
                </c:pt>
                <c:pt idx="8851">
                  <c:v>2.11331E-12</c:v>
                </c:pt>
                <c:pt idx="8852">
                  <c:v>1.9141700000000001E-12</c:v>
                </c:pt>
                <c:pt idx="8853">
                  <c:v>1.9141700000000001E-12</c:v>
                </c:pt>
                <c:pt idx="8854">
                  <c:v>2.2476999999999998E-12</c:v>
                </c:pt>
                <c:pt idx="8855">
                  <c:v>2.2476999999999998E-12</c:v>
                </c:pt>
                <c:pt idx="8856">
                  <c:v>2.0118800000000001E-12</c:v>
                </c:pt>
                <c:pt idx="8857">
                  <c:v>2.0118800000000001E-12</c:v>
                </c:pt>
                <c:pt idx="8858">
                  <c:v>1.92924E-12</c:v>
                </c:pt>
                <c:pt idx="8859">
                  <c:v>1.92924E-12</c:v>
                </c:pt>
                <c:pt idx="8860">
                  <c:v>1.8965200000000001E-12</c:v>
                </c:pt>
                <c:pt idx="8861">
                  <c:v>1.8965200000000001E-12</c:v>
                </c:pt>
                <c:pt idx="8862">
                  <c:v>2.4536999999999999E-12</c:v>
                </c:pt>
                <c:pt idx="8863">
                  <c:v>2.4536999999999999E-12</c:v>
                </c:pt>
                <c:pt idx="8864">
                  <c:v>2.1725399999999999E-12</c:v>
                </c:pt>
                <c:pt idx="8865">
                  <c:v>2.1725399999999999E-12</c:v>
                </c:pt>
                <c:pt idx="8866">
                  <c:v>2.3334499999999999E-12</c:v>
                </c:pt>
                <c:pt idx="8867">
                  <c:v>2.3334499999999999E-12</c:v>
                </c:pt>
                <c:pt idx="8868">
                  <c:v>2.4027999999999998E-12</c:v>
                </c:pt>
                <c:pt idx="8869">
                  <c:v>2.4027999999999998E-12</c:v>
                </c:pt>
                <c:pt idx="8870">
                  <c:v>2.1102899999999999E-12</c:v>
                </c:pt>
                <c:pt idx="8871">
                  <c:v>2.1102899999999999E-12</c:v>
                </c:pt>
                <c:pt idx="8872">
                  <c:v>2.1811899999999999E-12</c:v>
                </c:pt>
                <c:pt idx="8873">
                  <c:v>2.1811899999999999E-12</c:v>
                </c:pt>
                <c:pt idx="8874">
                  <c:v>3.4745500000000003E-11</c:v>
                </c:pt>
                <c:pt idx="8875">
                  <c:v>3.4745500000000003E-11</c:v>
                </c:pt>
                <c:pt idx="8876">
                  <c:v>4.0458199999999998E-12</c:v>
                </c:pt>
                <c:pt idx="8877">
                  <c:v>4.0458199999999998E-12</c:v>
                </c:pt>
                <c:pt idx="8878">
                  <c:v>2.36013E-12</c:v>
                </c:pt>
                <c:pt idx="8879">
                  <c:v>2.36013E-12</c:v>
                </c:pt>
                <c:pt idx="8880">
                  <c:v>1.94282E-12</c:v>
                </c:pt>
                <c:pt idx="8881">
                  <c:v>1.94282E-12</c:v>
                </c:pt>
                <c:pt idx="8882">
                  <c:v>2.5475900000000001E-12</c:v>
                </c:pt>
                <c:pt idx="8883">
                  <c:v>2.5475900000000001E-12</c:v>
                </c:pt>
                <c:pt idx="8884">
                  <c:v>2.3221E-12</c:v>
                </c:pt>
                <c:pt idx="8885">
                  <c:v>2.3221E-12</c:v>
                </c:pt>
                <c:pt idx="8886">
                  <c:v>2.1734899999999999E-12</c:v>
                </c:pt>
                <c:pt idx="8887">
                  <c:v>2.1734899999999999E-12</c:v>
                </c:pt>
                <c:pt idx="8888">
                  <c:v>2.1240600000000001E-12</c:v>
                </c:pt>
                <c:pt idx="8889">
                  <c:v>2.1240600000000001E-12</c:v>
                </c:pt>
                <c:pt idx="8890">
                  <c:v>2.3893800000000001E-12</c:v>
                </c:pt>
                <c:pt idx="8891">
                  <c:v>2.3893800000000001E-12</c:v>
                </c:pt>
                <c:pt idx="8892">
                  <c:v>2.11533E-12</c:v>
                </c:pt>
                <c:pt idx="8893">
                  <c:v>2.11533E-12</c:v>
                </c:pt>
                <c:pt idx="8894">
                  <c:v>3.5731300000000001E-12</c:v>
                </c:pt>
                <c:pt idx="8895">
                  <c:v>3.5731300000000001E-12</c:v>
                </c:pt>
                <c:pt idx="8896">
                  <c:v>2.0222100000000001E-12</c:v>
                </c:pt>
                <c:pt idx="8897">
                  <c:v>2.0222100000000001E-12</c:v>
                </c:pt>
                <c:pt idx="8898">
                  <c:v>4.1143599999999998E-12</c:v>
                </c:pt>
                <c:pt idx="8899">
                  <c:v>4.1143599999999998E-12</c:v>
                </c:pt>
                <c:pt idx="8900">
                  <c:v>1.9483499999999999E-12</c:v>
                </c:pt>
                <c:pt idx="8901">
                  <c:v>1.9483499999999999E-12</c:v>
                </c:pt>
                <c:pt idx="8902">
                  <c:v>1.93082E-12</c:v>
                </c:pt>
                <c:pt idx="8903">
                  <c:v>1.93082E-12</c:v>
                </c:pt>
                <c:pt idx="8904">
                  <c:v>1.9811499999999999E-12</c:v>
                </c:pt>
                <c:pt idx="8905">
                  <c:v>1.9811499999999999E-12</c:v>
                </c:pt>
                <c:pt idx="8906">
                  <c:v>2.2394500000000001E-12</c:v>
                </c:pt>
                <c:pt idx="8907">
                  <c:v>2.2394500000000001E-12</c:v>
                </c:pt>
                <c:pt idx="8908">
                  <c:v>2.2260899999999999E-12</c:v>
                </c:pt>
                <c:pt idx="8909">
                  <c:v>2.2260899999999999E-12</c:v>
                </c:pt>
                <c:pt idx="8910">
                  <c:v>2.2461500000000001E-12</c:v>
                </c:pt>
                <c:pt idx="8911">
                  <c:v>2.2461500000000001E-12</c:v>
                </c:pt>
                <c:pt idx="8912">
                  <c:v>1.9537E-12</c:v>
                </c:pt>
                <c:pt idx="8913">
                  <c:v>1.9537E-12</c:v>
                </c:pt>
                <c:pt idx="8914">
                  <c:v>2.5079999999999998E-12</c:v>
                </c:pt>
                <c:pt idx="8915">
                  <c:v>2.5079999999999998E-12</c:v>
                </c:pt>
                <c:pt idx="8916">
                  <c:v>1.9117400000000001E-12</c:v>
                </c:pt>
                <c:pt idx="8917">
                  <c:v>1.9117400000000001E-12</c:v>
                </c:pt>
                <c:pt idx="8918">
                  <c:v>2.3154E-12</c:v>
                </c:pt>
                <c:pt idx="8919">
                  <c:v>2.3154E-12</c:v>
                </c:pt>
                <c:pt idx="8920">
                  <c:v>2.1248400000000001E-12</c:v>
                </c:pt>
                <c:pt idx="8921">
                  <c:v>2.1248400000000001E-12</c:v>
                </c:pt>
                <c:pt idx="8922">
                  <c:v>2.02805E-12</c:v>
                </c:pt>
                <c:pt idx="8923">
                  <c:v>2.02805E-12</c:v>
                </c:pt>
                <c:pt idx="8924">
                  <c:v>2.2166400000000001E-12</c:v>
                </c:pt>
                <c:pt idx="8925">
                  <c:v>2.2166400000000001E-12</c:v>
                </c:pt>
                <c:pt idx="8926">
                  <c:v>1.9688600000000002E-12</c:v>
                </c:pt>
                <c:pt idx="8927">
                  <c:v>1.9688600000000002E-12</c:v>
                </c:pt>
                <c:pt idx="8928">
                  <c:v>2.5223600000000002E-12</c:v>
                </c:pt>
                <c:pt idx="8929">
                  <c:v>2.5223600000000002E-12</c:v>
                </c:pt>
                <c:pt idx="8930">
                  <c:v>2.5459699999999999E-12</c:v>
                </c:pt>
                <c:pt idx="8931">
                  <c:v>2.5459699999999999E-12</c:v>
                </c:pt>
                <c:pt idx="8932">
                  <c:v>1.9579899999999998E-12</c:v>
                </c:pt>
                <c:pt idx="8933">
                  <c:v>1.9579899999999998E-12</c:v>
                </c:pt>
                <c:pt idx="8934">
                  <c:v>3.2833299999999999E-12</c:v>
                </c:pt>
                <c:pt idx="8935">
                  <c:v>3.2833299999999999E-12</c:v>
                </c:pt>
                <c:pt idx="8936">
                  <c:v>2.0794699999999998E-12</c:v>
                </c:pt>
                <c:pt idx="8937">
                  <c:v>2.0794699999999998E-12</c:v>
                </c:pt>
                <c:pt idx="8938">
                  <c:v>7.9846300000000001E-12</c:v>
                </c:pt>
                <c:pt idx="8939">
                  <c:v>7.9846300000000001E-12</c:v>
                </c:pt>
                <c:pt idx="8940">
                  <c:v>4.0239899999999997E-12</c:v>
                </c:pt>
                <c:pt idx="8941">
                  <c:v>4.0239899999999997E-12</c:v>
                </c:pt>
                <c:pt idx="8942">
                  <c:v>3.2868400000000002E-12</c:v>
                </c:pt>
                <c:pt idx="8943">
                  <c:v>3.2868400000000002E-12</c:v>
                </c:pt>
                <c:pt idx="8944">
                  <c:v>1.92846E-12</c:v>
                </c:pt>
                <c:pt idx="8945">
                  <c:v>1.92846E-12</c:v>
                </c:pt>
                <c:pt idx="8946">
                  <c:v>2.0532300000000001E-12</c:v>
                </c:pt>
                <c:pt idx="8947">
                  <c:v>2.0532300000000001E-12</c:v>
                </c:pt>
                <c:pt idx="8948">
                  <c:v>1.96026E-12</c:v>
                </c:pt>
                <c:pt idx="8949">
                  <c:v>1.96026E-12</c:v>
                </c:pt>
                <c:pt idx="8950">
                  <c:v>2.2590299999999999E-12</c:v>
                </c:pt>
                <c:pt idx="8951">
                  <c:v>2.2590299999999999E-12</c:v>
                </c:pt>
                <c:pt idx="8952">
                  <c:v>2.1813800000000001E-12</c:v>
                </c:pt>
                <c:pt idx="8953">
                  <c:v>2.1813800000000001E-12</c:v>
                </c:pt>
                <c:pt idx="8954">
                  <c:v>1.9544399999999999E-12</c:v>
                </c:pt>
                <c:pt idx="8955">
                  <c:v>1.9544399999999999E-12</c:v>
                </c:pt>
                <c:pt idx="8956">
                  <c:v>2.3181599999999999E-12</c:v>
                </c:pt>
                <c:pt idx="8957">
                  <c:v>2.3181599999999999E-12</c:v>
                </c:pt>
                <c:pt idx="8958">
                  <c:v>2.1152700000000001E-12</c:v>
                </c:pt>
                <c:pt idx="8959">
                  <c:v>2.1152700000000001E-12</c:v>
                </c:pt>
                <c:pt idx="8960">
                  <c:v>1.90705E-12</c:v>
                </c:pt>
                <c:pt idx="8961">
                  <c:v>1.90705E-12</c:v>
                </c:pt>
                <c:pt idx="8962">
                  <c:v>2.3962200000000001E-12</c:v>
                </c:pt>
                <c:pt idx="8963">
                  <c:v>2.3962200000000001E-12</c:v>
                </c:pt>
                <c:pt idx="8964">
                  <c:v>2.0721899999999999E-12</c:v>
                </c:pt>
                <c:pt idx="8965">
                  <c:v>2.0721899999999999E-12</c:v>
                </c:pt>
                <c:pt idx="8966">
                  <c:v>1.92859E-12</c:v>
                </c:pt>
                <c:pt idx="8967">
                  <c:v>1.92859E-12</c:v>
                </c:pt>
                <c:pt idx="8968">
                  <c:v>5.11856E-12</c:v>
                </c:pt>
                <c:pt idx="8969">
                  <c:v>5.11856E-12</c:v>
                </c:pt>
                <c:pt idx="8970">
                  <c:v>1.9167199999999999E-12</c:v>
                </c:pt>
                <c:pt idx="8971">
                  <c:v>1.9167199999999999E-12</c:v>
                </c:pt>
                <c:pt idx="8972">
                  <c:v>2.12306E-12</c:v>
                </c:pt>
                <c:pt idx="8973">
                  <c:v>2.12306E-12</c:v>
                </c:pt>
                <c:pt idx="8974">
                  <c:v>2.2054699999999999E-12</c:v>
                </c:pt>
                <c:pt idx="8975">
                  <c:v>2.2054699999999999E-12</c:v>
                </c:pt>
                <c:pt idx="8976">
                  <c:v>2.0062100000000002E-12</c:v>
                </c:pt>
                <c:pt idx="8977">
                  <c:v>2.0062100000000002E-12</c:v>
                </c:pt>
                <c:pt idx="8978">
                  <c:v>2.04118E-12</c:v>
                </c:pt>
                <c:pt idx="8979">
                  <c:v>2.04118E-12</c:v>
                </c:pt>
                <c:pt idx="8980">
                  <c:v>1.9618299999999999E-12</c:v>
                </c:pt>
                <c:pt idx="8981">
                  <c:v>1.9618299999999999E-12</c:v>
                </c:pt>
                <c:pt idx="8982">
                  <c:v>2.0504900000000001E-12</c:v>
                </c:pt>
                <c:pt idx="8983">
                  <c:v>2.0504900000000001E-12</c:v>
                </c:pt>
                <c:pt idx="8984">
                  <c:v>2.0199900000000002E-12</c:v>
                </c:pt>
                <c:pt idx="8985">
                  <c:v>2.0199900000000002E-12</c:v>
                </c:pt>
                <c:pt idx="8986">
                  <c:v>3.7063100000000002E-12</c:v>
                </c:pt>
                <c:pt idx="8987">
                  <c:v>3.7063100000000002E-12</c:v>
                </c:pt>
                <c:pt idx="8988">
                  <c:v>3.4194499999999999E-12</c:v>
                </c:pt>
                <c:pt idx="8989">
                  <c:v>3.4194499999999999E-12</c:v>
                </c:pt>
                <c:pt idx="8990">
                  <c:v>1.9335300000000001E-12</c:v>
                </c:pt>
                <c:pt idx="8991">
                  <c:v>1.9335300000000001E-12</c:v>
                </c:pt>
                <c:pt idx="8992">
                  <c:v>3.4689699999999999E-12</c:v>
                </c:pt>
                <c:pt idx="8993">
                  <c:v>3.4689699999999999E-12</c:v>
                </c:pt>
                <c:pt idx="8994">
                  <c:v>1.9151399999999999E-12</c:v>
                </c:pt>
                <c:pt idx="8995">
                  <c:v>1.9151399999999999E-12</c:v>
                </c:pt>
                <c:pt idx="8996">
                  <c:v>2.0250599999999999E-12</c:v>
                </c:pt>
                <c:pt idx="8997">
                  <c:v>2.0250599999999999E-12</c:v>
                </c:pt>
                <c:pt idx="8998">
                  <c:v>1.9237299999999999E-12</c:v>
                </c:pt>
                <c:pt idx="8999">
                  <c:v>1.9237299999999999E-12</c:v>
                </c:pt>
                <c:pt idx="9000">
                  <c:v>1.99805E-12</c:v>
                </c:pt>
                <c:pt idx="9001">
                  <c:v>1.99805E-12</c:v>
                </c:pt>
                <c:pt idx="9002">
                  <c:v>2.52416E-12</c:v>
                </c:pt>
                <c:pt idx="9003">
                  <c:v>2.52416E-12</c:v>
                </c:pt>
                <c:pt idx="9004">
                  <c:v>1.9867599999999999E-12</c:v>
                </c:pt>
                <c:pt idx="9005">
                  <c:v>1.9867599999999999E-12</c:v>
                </c:pt>
                <c:pt idx="9006">
                  <c:v>2.21044E-12</c:v>
                </c:pt>
                <c:pt idx="9007">
                  <c:v>2.21044E-12</c:v>
                </c:pt>
                <c:pt idx="9008">
                  <c:v>2.0528900000000002E-12</c:v>
                </c:pt>
                <c:pt idx="9009">
                  <c:v>2.0528900000000002E-12</c:v>
                </c:pt>
                <c:pt idx="9010">
                  <c:v>2.0391700000000001E-12</c:v>
                </c:pt>
                <c:pt idx="9011">
                  <c:v>2.0391700000000001E-12</c:v>
                </c:pt>
                <c:pt idx="9012">
                  <c:v>2.4106300000000002E-12</c:v>
                </c:pt>
                <c:pt idx="9013">
                  <c:v>2.4106300000000002E-12</c:v>
                </c:pt>
                <c:pt idx="9014">
                  <c:v>1.04682E-11</c:v>
                </c:pt>
                <c:pt idx="9015">
                  <c:v>1.04682E-11</c:v>
                </c:pt>
                <c:pt idx="9016">
                  <c:v>2.2559700000000001E-12</c:v>
                </c:pt>
                <c:pt idx="9017">
                  <c:v>2.2559700000000001E-12</c:v>
                </c:pt>
                <c:pt idx="9018">
                  <c:v>2.2588800000000002E-12</c:v>
                </c:pt>
                <c:pt idx="9019">
                  <c:v>2.2588800000000002E-12</c:v>
                </c:pt>
                <c:pt idx="9020">
                  <c:v>1.99621E-12</c:v>
                </c:pt>
                <c:pt idx="9021">
                  <c:v>1.99621E-12</c:v>
                </c:pt>
                <c:pt idx="9022">
                  <c:v>2.04139E-12</c:v>
                </c:pt>
                <c:pt idx="9023">
                  <c:v>2.04139E-12</c:v>
                </c:pt>
                <c:pt idx="9024">
                  <c:v>3.43987E-12</c:v>
                </c:pt>
                <c:pt idx="9025">
                  <c:v>3.43987E-12</c:v>
                </c:pt>
                <c:pt idx="9026">
                  <c:v>1.9543200000000001E-12</c:v>
                </c:pt>
                <c:pt idx="9027">
                  <c:v>1.9543200000000001E-12</c:v>
                </c:pt>
                <c:pt idx="9028">
                  <c:v>2.2329900000000002E-12</c:v>
                </c:pt>
                <c:pt idx="9029">
                  <c:v>2.2329900000000002E-12</c:v>
                </c:pt>
                <c:pt idx="9030">
                  <c:v>1.9396200000000002E-12</c:v>
                </c:pt>
                <c:pt idx="9031">
                  <c:v>1.9396200000000002E-12</c:v>
                </c:pt>
                <c:pt idx="9032">
                  <c:v>1.9040200000000002E-12</c:v>
                </c:pt>
                <c:pt idx="9033">
                  <c:v>1.9040200000000002E-12</c:v>
                </c:pt>
                <c:pt idx="9034">
                  <c:v>3.3119400000000001E-12</c:v>
                </c:pt>
                <c:pt idx="9035">
                  <c:v>3.3119400000000001E-12</c:v>
                </c:pt>
                <c:pt idx="9036">
                  <c:v>2.2578900000000002E-12</c:v>
                </c:pt>
                <c:pt idx="9037">
                  <c:v>2.2578900000000002E-12</c:v>
                </c:pt>
                <c:pt idx="9038">
                  <c:v>1.9066299999999999E-12</c:v>
                </c:pt>
                <c:pt idx="9039">
                  <c:v>1.9066299999999999E-12</c:v>
                </c:pt>
                <c:pt idx="9040">
                  <c:v>1.8997700000000001E-12</c:v>
                </c:pt>
                <c:pt idx="9041">
                  <c:v>1.8997700000000001E-12</c:v>
                </c:pt>
                <c:pt idx="9042">
                  <c:v>2.24837E-12</c:v>
                </c:pt>
                <c:pt idx="9043">
                  <c:v>2.24837E-12</c:v>
                </c:pt>
                <c:pt idx="9044">
                  <c:v>1.95431E-12</c:v>
                </c:pt>
                <c:pt idx="9045">
                  <c:v>1.95431E-12</c:v>
                </c:pt>
                <c:pt idx="9046">
                  <c:v>4.4100200000000002E-12</c:v>
                </c:pt>
                <c:pt idx="9047">
                  <c:v>4.4100200000000002E-12</c:v>
                </c:pt>
                <c:pt idx="9048">
                  <c:v>3.7384700000000003E-12</c:v>
                </c:pt>
                <c:pt idx="9049">
                  <c:v>3.7384700000000003E-12</c:v>
                </c:pt>
                <c:pt idx="9050">
                  <c:v>1.9863700000000001E-12</c:v>
                </c:pt>
                <c:pt idx="9051">
                  <c:v>1.9863700000000001E-12</c:v>
                </c:pt>
                <c:pt idx="9052">
                  <c:v>3.53396E-12</c:v>
                </c:pt>
                <c:pt idx="9053">
                  <c:v>3.53396E-12</c:v>
                </c:pt>
                <c:pt idx="9054">
                  <c:v>5.2823099999999999E-12</c:v>
                </c:pt>
                <c:pt idx="9055">
                  <c:v>5.2823099999999999E-12</c:v>
                </c:pt>
                <c:pt idx="9056">
                  <c:v>2.0468099999999998E-12</c:v>
                </c:pt>
                <c:pt idx="9057">
                  <c:v>2.0468099999999998E-12</c:v>
                </c:pt>
                <c:pt idx="9058">
                  <c:v>1.9288100000000001E-12</c:v>
                </c:pt>
                <c:pt idx="9059">
                  <c:v>1.9288100000000001E-12</c:v>
                </c:pt>
                <c:pt idx="9060">
                  <c:v>3.6211800000000001E-12</c:v>
                </c:pt>
                <c:pt idx="9061">
                  <c:v>3.6211800000000001E-12</c:v>
                </c:pt>
                <c:pt idx="9062">
                  <c:v>2.4521800000000002E-12</c:v>
                </c:pt>
                <c:pt idx="9063">
                  <c:v>2.4521800000000002E-12</c:v>
                </c:pt>
                <c:pt idx="9064">
                  <c:v>1.94012E-12</c:v>
                </c:pt>
                <c:pt idx="9065">
                  <c:v>1.94012E-12</c:v>
                </c:pt>
                <c:pt idx="9066">
                  <c:v>2.19204E-12</c:v>
                </c:pt>
                <c:pt idx="9067">
                  <c:v>2.19204E-12</c:v>
                </c:pt>
                <c:pt idx="9068">
                  <c:v>1.9067100000000001E-12</c:v>
                </c:pt>
                <c:pt idx="9069">
                  <c:v>1.9067100000000001E-12</c:v>
                </c:pt>
                <c:pt idx="9070">
                  <c:v>2.1943499999999998E-12</c:v>
                </c:pt>
                <c:pt idx="9071">
                  <c:v>2.1943499999999998E-12</c:v>
                </c:pt>
                <c:pt idx="9072">
                  <c:v>1.9246799999999998E-12</c:v>
                </c:pt>
                <c:pt idx="9073">
                  <c:v>1.9246799999999998E-12</c:v>
                </c:pt>
                <c:pt idx="9074">
                  <c:v>5.2408300000000004E-12</c:v>
                </c:pt>
                <c:pt idx="9075">
                  <c:v>5.2408300000000004E-12</c:v>
                </c:pt>
                <c:pt idx="9076">
                  <c:v>3.5278100000000001E-12</c:v>
                </c:pt>
                <c:pt idx="9077">
                  <c:v>3.5278100000000001E-12</c:v>
                </c:pt>
                <c:pt idx="9078">
                  <c:v>1.98578E-12</c:v>
                </c:pt>
                <c:pt idx="9079">
                  <c:v>1.98578E-12</c:v>
                </c:pt>
                <c:pt idx="9080">
                  <c:v>1.9826400000000001E-12</c:v>
                </c:pt>
                <c:pt idx="9081">
                  <c:v>1.9826400000000001E-12</c:v>
                </c:pt>
                <c:pt idx="9082">
                  <c:v>2.30709E-12</c:v>
                </c:pt>
                <c:pt idx="9083">
                  <c:v>2.30709E-12</c:v>
                </c:pt>
                <c:pt idx="9084">
                  <c:v>1.9648500000000001E-12</c:v>
                </c:pt>
                <c:pt idx="9085">
                  <c:v>1.9648500000000001E-12</c:v>
                </c:pt>
                <c:pt idx="9086">
                  <c:v>1.8682700000000001E-12</c:v>
                </c:pt>
                <c:pt idx="9087">
                  <c:v>1.8682700000000001E-12</c:v>
                </c:pt>
                <c:pt idx="9088">
                  <c:v>2.38623E-12</c:v>
                </c:pt>
                <c:pt idx="9089">
                  <c:v>2.38623E-12</c:v>
                </c:pt>
                <c:pt idx="9090">
                  <c:v>1.9484199999999999E-12</c:v>
                </c:pt>
                <c:pt idx="9091">
                  <c:v>1.9484199999999999E-12</c:v>
                </c:pt>
                <c:pt idx="9092">
                  <c:v>2.01991E-12</c:v>
                </c:pt>
                <c:pt idx="9093">
                  <c:v>2.01991E-12</c:v>
                </c:pt>
                <c:pt idx="9094">
                  <c:v>1.9105599999999999E-12</c:v>
                </c:pt>
                <c:pt idx="9095">
                  <c:v>1.9105599999999999E-12</c:v>
                </c:pt>
                <c:pt idx="9096">
                  <c:v>1.9666300000000001E-12</c:v>
                </c:pt>
                <c:pt idx="9097">
                  <c:v>1.9666300000000001E-12</c:v>
                </c:pt>
                <c:pt idx="9098">
                  <c:v>3.8636300000000002E-12</c:v>
                </c:pt>
                <c:pt idx="9099">
                  <c:v>3.8636300000000002E-12</c:v>
                </c:pt>
                <c:pt idx="9100">
                  <c:v>1.9937399999999999E-12</c:v>
                </c:pt>
                <c:pt idx="9101">
                  <c:v>1.9937399999999999E-12</c:v>
                </c:pt>
                <c:pt idx="9102">
                  <c:v>1.9151099999999999E-12</c:v>
                </c:pt>
                <c:pt idx="9103">
                  <c:v>1.9151099999999999E-12</c:v>
                </c:pt>
                <c:pt idx="9104">
                  <c:v>3.2650699999999999E-12</c:v>
                </c:pt>
                <c:pt idx="9105">
                  <c:v>3.2650699999999999E-12</c:v>
                </c:pt>
                <c:pt idx="9106">
                  <c:v>1.8459499999999998E-12</c:v>
                </c:pt>
                <c:pt idx="9107">
                  <c:v>1.8459499999999998E-12</c:v>
                </c:pt>
                <c:pt idx="9108">
                  <c:v>1.94053E-12</c:v>
                </c:pt>
                <c:pt idx="9109">
                  <c:v>1.94053E-12</c:v>
                </c:pt>
                <c:pt idx="9110">
                  <c:v>2.2841200000000002E-12</c:v>
                </c:pt>
                <c:pt idx="9111">
                  <c:v>2.2841200000000002E-12</c:v>
                </c:pt>
                <c:pt idx="9112">
                  <c:v>2.1703300000000001E-12</c:v>
                </c:pt>
                <c:pt idx="9113">
                  <c:v>2.1703300000000001E-12</c:v>
                </c:pt>
                <c:pt idx="9114">
                  <c:v>2.02736E-12</c:v>
                </c:pt>
                <c:pt idx="9115">
                  <c:v>2.02736E-12</c:v>
                </c:pt>
                <c:pt idx="9116">
                  <c:v>1.9591800000000001E-12</c:v>
                </c:pt>
                <c:pt idx="9117">
                  <c:v>1.9591800000000001E-12</c:v>
                </c:pt>
                <c:pt idx="9118">
                  <c:v>3.7109700000000003E-12</c:v>
                </c:pt>
                <c:pt idx="9119">
                  <c:v>3.7109700000000003E-12</c:v>
                </c:pt>
                <c:pt idx="9120">
                  <c:v>1.9367100000000001E-12</c:v>
                </c:pt>
                <c:pt idx="9121">
                  <c:v>1.9367100000000001E-12</c:v>
                </c:pt>
                <c:pt idx="9122">
                  <c:v>1.92716E-12</c:v>
                </c:pt>
                <c:pt idx="9123">
                  <c:v>1.92716E-12</c:v>
                </c:pt>
                <c:pt idx="9124">
                  <c:v>1.9645100000000001E-12</c:v>
                </c:pt>
                <c:pt idx="9125">
                  <c:v>1.9645100000000001E-12</c:v>
                </c:pt>
                <c:pt idx="9126">
                  <c:v>2.1401300000000001E-12</c:v>
                </c:pt>
                <c:pt idx="9127">
                  <c:v>2.1401300000000001E-12</c:v>
                </c:pt>
                <c:pt idx="9128">
                  <c:v>1.9556399999999999E-12</c:v>
                </c:pt>
                <c:pt idx="9129">
                  <c:v>1.9556399999999999E-12</c:v>
                </c:pt>
                <c:pt idx="9130">
                  <c:v>1.9867599999999999E-12</c:v>
                </c:pt>
                <c:pt idx="9131">
                  <c:v>1.9867599999999999E-12</c:v>
                </c:pt>
                <c:pt idx="9132">
                  <c:v>2.1343500000000001E-12</c:v>
                </c:pt>
                <c:pt idx="9133">
                  <c:v>2.1343500000000001E-12</c:v>
                </c:pt>
                <c:pt idx="9134">
                  <c:v>2.15165E-12</c:v>
                </c:pt>
                <c:pt idx="9135">
                  <c:v>2.15165E-12</c:v>
                </c:pt>
                <c:pt idx="9136">
                  <c:v>2.4615100000000001E-12</c:v>
                </c:pt>
                <c:pt idx="9137">
                  <c:v>2.4615100000000001E-12</c:v>
                </c:pt>
                <c:pt idx="9138">
                  <c:v>1.9508400000000002E-12</c:v>
                </c:pt>
                <c:pt idx="9139">
                  <c:v>1.9508400000000002E-12</c:v>
                </c:pt>
                <c:pt idx="9140">
                  <c:v>1.9416000000000001E-12</c:v>
                </c:pt>
                <c:pt idx="9141">
                  <c:v>1.9416000000000001E-12</c:v>
                </c:pt>
                <c:pt idx="9142">
                  <c:v>2.2154499999999998E-12</c:v>
                </c:pt>
                <c:pt idx="9143">
                  <c:v>2.2154499999999998E-12</c:v>
                </c:pt>
                <c:pt idx="9144">
                  <c:v>2.2008400000000001E-12</c:v>
                </c:pt>
                <c:pt idx="9145">
                  <c:v>2.2008400000000001E-12</c:v>
                </c:pt>
                <c:pt idx="9146">
                  <c:v>1.9433500000000002E-12</c:v>
                </c:pt>
                <c:pt idx="9147">
                  <c:v>1.9433500000000002E-12</c:v>
                </c:pt>
                <c:pt idx="9148">
                  <c:v>2.1326499999999998E-12</c:v>
                </c:pt>
                <c:pt idx="9149">
                  <c:v>2.1326499999999998E-12</c:v>
                </c:pt>
                <c:pt idx="9150">
                  <c:v>2.03362E-12</c:v>
                </c:pt>
                <c:pt idx="9151">
                  <c:v>2.03362E-12</c:v>
                </c:pt>
                <c:pt idx="9152">
                  <c:v>2.0527500000000001E-12</c:v>
                </c:pt>
                <c:pt idx="9153">
                  <c:v>2.0527500000000001E-12</c:v>
                </c:pt>
                <c:pt idx="9154">
                  <c:v>1.8596699999999999E-12</c:v>
                </c:pt>
                <c:pt idx="9155">
                  <c:v>1.8596699999999999E-12</c:v>
                </c:pt>
                <c:pt idx="9156">
                  <c:v>2.20326E-12</c:v>
                </c:pt>
                <c:pt idx="9157">
                  <c:v>2.20326E-12</c:v>
                </c:pt>
                <c:pt idx="9158">
                  <c:v>2.1562400000000001E-12</c:v>
                </c:pt>
                <c:pt idx="9159">
                  <c:v>2.1562400000000001E-12</c:v>
                </c:pt>
                <c:pt idx="9160">
                  <c:v>2.2331699999999999E-12</c:v>
                </c:pt>
                <c:pt idx="9161">
                  <c:v>2.2331699999999999E-12</c:v>
                </c:pt>
                <c:pt idx="9162">
                  <c:v>4.8911199999999999E-12</c:v>
                </c:pt>
                <c:pt idx="9163">
                  <c:v>4.8911199999999999E-12</c:v>
                </c:pt>
                <c:pt idx="9164">
                  <c:v>1.9333999999999998E-12</c:v>
                </c:pt>
                <c:pt idx="9165">
                  <c:v>1.9333999999999998E-12</c:v>
                </c:pt>
                <c:pt idx="9166">
                  <c:v>1.96358E-12</c:v>
                </c:pt>
                <c:pt idx="9167">
                  <c:v>1.96358E-12</c:v>
                </c:pt>
                <c:pt idx="9168">
                  <c:v>2.1484400000000001E-12</c:v>
                </c:pt>
                <c:pt idx="9169">
                  <c:v>2.1484400000000001E-12</c:v>
                </c:pt>
                <c:pt idx="9170">
                  <c:v>2.7198399999999998E-12</c:v>
                </c:pt>
                <c:pt idx="9171">
                  <c:v>2.7198399999999998E-12</c:v>
                </c:pt>
                <c:pt idx="9172">
                  <c:v>1.9020300000000001E-12</c:v>
                </c:pt>
                <c:pt idx="9173">
                  <c:v>1.9020300000000001E-12</c:v>
                </c:pt>
                <c:pt idx="9174">
                  <c:v>2.4879599999999998E-12</c:v>
                </c:pt>
                <c:pt idx="9175">
                  <c:v>2.4879599999999998E-12</c:v>
                </c:pt>
                <c:pt idx="9176">
                  <c:v>3.6316500000000002E-12</c:v>
                </c:pt>
                <c:pt idx="9177">
                  <c:v>3.6316500000000002E-12</c:v>
                </c:pt>
                <c:pt idx="9178">
                  <c:v>3.7497500000000003E-12</c:v>
                </c:pt>
                <c:pt idx="9179">
                  <c:v>3.7497500000000003E-12</c:v>
                </c:pt>
                <c:pt idx="9180">
                  <c:v>3.35037E-12</c:v>
                </c:pt>
                <c:pt idx="9181">
                  <c:v>3.35037E-12</c:v>
                </c:pt>
                <c:pt idx="9182">
                  <c:v>2.1913499999999999E-12</c:v>
                </c:pt>
                <c:pt idx="9183">
                  <c:v>2.1913499999999999E-12</c:v>
                </c:pt>
                <c:pt idx="9184">
                  <c:v>2.0095299999999998E-12</c:v>
                </c:pt>
                <c:pt idx="9185">
                  <c:v>2.0095299999999998E-12</c:v>
                </c:pt>
                <c:pt idx="9186">
                  <c:v>1.9132999999999999E-12</c:v>
                </c:pt>
                <c:pt idx="9187">
                  <c:v>1.9132999999999999E-12</c:v>
                </c:pt>
                <c:pt idx="9188">
                  <c:v>1.9205499999999999E-12</c:v>
                </c:pt>
                <c:pt idx="9189">
                  <c:v>1.9205499999999999E-12</c:v>
                </c:pt>
                <c:pt idx="9190">
                  <c:v>2.2831999999999998E-12</c:v>
                </c:pt>
                <c:pt idx="9191">
                  <c:v>2.2831999999999998E-12</c:v>
                </c:pt>
                <c:pt idx="9192">
                  <c:v>2.1858399999999999E-12</c:v>
                </c:pt>
                <c:pt idx="9193">
                  <c:v>2.1858399999999999E-12</c:v>
                </c:pt>
                <c:pt idx="9194">
                  <c:v>2.0962500000000001E-12</c:v>
                </c:pt>
                <c:pt idx="9195">
                  <c:v>2.0962500000000001E-12</c:v>
                </c:pt>
                <c:pt idx="9196">
                  <c:v>2.00455E-12</c:v>
                </c:pt>
                <c:pt idx="9197">
                  <c:v>2.00455E-12</c:v>
                </c:pt>
                <c:pt idx="9198">
                  <c:v>1.9221800000000002E-12</c:v>
                </c:pt>
                <c:pt idx="9199">
                  <c:v>1.9221800000000002E-12</c:v>
                </c:pt>
                <c:pt idx="9200">
                  <c:v>2.07312E-12</c:v>
                </c:pt>
                <c:pt idx="9201">
                  <c:v>2.07312E-12</c:v>
                </c:pt>
                <c:pt idx="9202">
                  <c:v>1.9961200000000002E-12</c:v>
                </c:pt>
                <c:pt idx="9203">
                  <c:v>1.9961200000000002E-12</c:v>
                </c:pt>
                <c:pt idx="9204">
                  <c:v>1.8438500000000001E-12</c:v>
                </c:pt>
                <c:pt idx="9205">
                  <c:v>1.8438500000000001E-12</c:v>
                </c:pt>
                <c:pt idx="9206">
                  <c:v>1.88803E-12</c:v>
                </c:pt>
                <c:pt idx="9207">
                  <c:v>1.88803E-12</c:v>
                </c:pt>
                <c:pt idx="9208">
                  <c:v>1.95257E-12</c:v>
                </c:pt>
                <c:pt idx="9209">
                  <c:v>1.95257E-12</c:v>
                </c:pt>
                <c:pt idx="9210">
                  <c:v>2.3472900000000002E-12</c:v>
                </c:pt>
                <c:pt idx="9211">
                  <c:v>2.3472900000000002E-12</c:v>
                </c:pt>
                <c:pt idx="9212">
                  <c:v>1.8747799999999998E-12</c:v>
                </c:pt>
                <c:pt idx="9213">
                  <c:v>1.8747799999999998E-12</c:v>
                </c:pt>
                <c:pt idx="9214">
                  <c:v>3.7058900000000001E-12</c:v>
                </c:pt>
                <c:pt idx="9215">
                  <c:v>3.7058900000000001E-12</c:v>
                </c:pt>
                <c:pt idx="9216">
                  <c:v>1.9812700000000001E-12</c:v>
                </c:pt>
                <c:pt idx="9217">
                  <c:v>1.9812700000000001E-12</c:v>
                </c:pt>
                <c:pt idx="9218">
                  <c:v>3.4161599999999999E-12</c:v>
                </c:pt>
                <c:pt idx="9219">
                  <c:v>3.4161599999999999E-12</c:v>
                </c:pt>
                <c:pt idx="9220">
                  <c:v>2.3944100000000001E-12</c:v>
                </c:pt>
                <c:pt idx="9221">
                  <c:v>2.3944100000000001E-12</c:v>
                </c:pt>
                <c:pt idx="9222">
                  <c:v>2.0496100000000002E-12</c:v>
                </c:pt>
                <c:pt idx="9223">
                  <c:v>2.0496100000000002E-12</c:v>
                </c:pt>
                <c:pt idx="9224">
                  <c:v>1.8742999999999998E-12</c:v>
                </c:pt>
                <c:pt idx="9225">
                  <c:v>1.8742999999999998E-12</c:v>
                </c:pt>
                <c:pt idx="9226">
                  <c:v>3.3423599999999999E-12</c:v>
                </c:pt>
                <c:pt idx="9227">
                  <c:v>3.3423599999999999E-12</c:v>
                </c:pt>
                <c:pt idx="9228">
                  <c:v>1.83061E-12</c:v>
                </c:pt>
                <c:pt idx="9229">
                  <c:v>1.83061E-12</c:v>
                </c:pt>
                <c:pt idx="9230">
                  <c:v>2.2470499999999998E-12</c:v>
                </c:pt>
                <c:pt idx="9231">
                  <c:v>2.2470499999999998E-12</c:v>
                </c:pt>
                <c:pt idx="9232">
                  <c:v>2.1904700000000001E-12</c:v>
                </c:pt>
                <c:pt idx="9233">
                  <c:v>2.1904700000000001E-12</c:v>
                </c:pt>
                <c:pt idx="9234">
                  <c:v>2.1277699999999999E-12</c:v>
                </c:pt>
                <c:pt idx="9235">
                  <c:v>2.1277699999999999E-12</c:v>
                </c:pt>
                <c:pt idx="9236">
                  <c:v>1.91344E-12</c:v>
                </c:pt>
                <c:pt idx="9237">
                  <c:v>1.91344E-12</c:v>
                </c:pt>
                <c:pt idx="9238">
                  <c:v>1.8910999999999999E-12</c:v>
                </c:pt>
                <c:pt idx="9239">
                  <c:v>1.8910999999999999E-12</c:v>
                </c:pt>
                <c:pt idx="9240">
                  <c:v>2.1781000000000002E-12</c:v>
                </c:pt>
                <c:pt idx="9241">
                  <c:v>2.1781000000000002E-12</c:v>
                </c:pt>
                <c:pt idx="9242">
                  <c:v>1.94371E-12</c:v>
                </c:pt>
                <c:pt idx="9243">
                  <c:v>1.94371E-12</c:v>
                </c:pt>
                <c:pt idx="9244">
                  <c:v>3.5224499999999998E-12</c:v>
                </c:pt>
                <c:pt idx="9245">
                  <c:v>3.5224499999999998E-12</c:v>
                </c:pt>
                <c:pt idx="9246">
                  <c:v>1.9144E-12</c:v>
                </c:pt>
                <c:pt idx="9247">
                  <c:v>1.9144E-12</c:v>
                </c:pt>
                <c:pt idx="9248">
                  <c:v>5.1508600000000001E-12</c:v>
                </c:pt>
                <c:pt idx="9249">
                  <c:v>5.1508600000000001E-12</c:v>
                </c:pt>
                <c:pt idx="9250">
                  <c:v>2.27162E-12</c:v>
                </c:pt>
                <c:pt idx="9251">
                  <c:v>2.27162E-12</c:v>
                </c:pt>
                <c:pt idx="9252">
                  <c:v>4.2064899999999998E-12</c:v>
                </c:pt>
                <c:pt idx="9253">
                  <c:v>4.2064899999999998E-12</c:v>
                </c:pt>
                <c:pt idx="9254">
                  <c:v>2.0025400000000001E-12</c:v>
                </c:pt>
                <c:pt idx="9255">
                  <c:v>2.0025400000000001E-12</c:v>
                </c:pt>
                <c:pt idx="9256">
                  <c:v>2.06567E-12</c:v>
                </c:pt>
                <c:pt idx="9257">
                  <c:v>2.06567E-12</c:v>
                </c:pt>
                <c:pt idx="9258">
                  <c:v>2.2510199999999998E-12</c:v>
                </c:pt>
                <c:pt idx="9259">
                  <c:v>2.2510199999999998E-12</c:v>
                </c:pt>
                <c:pt idx="9260">
                  <c:v>3.4118899999999999E-12</c:v>
                </c:pt>
                <c:pt idx="9261">
                  <c:v>3.4118899999999999E-12</c:v>
                </c:pt>
                <c:pt idx="9262">
                  <c:v>1.95749E-12</c:v>
                </c:pt>
                <c:pt idx="9263">
                  <c:v>1.95749E-12</c:v>
                </c:pt>
                <c:pt idx="9264">
                  <c:v>1.89508E-12</c:v>
                </c:pt>
                <c:pt idx="9265">
                  <c:v>1.89508E-12</c:v>
                </c:pt>
                <c:pt idx="9266">
                  <c:v>1.9204300000000001E-12</c:v>
                </c:pt>
                <c:pt idx="9267">
                  <c:v>1.9204300000000001E-12</c:v>
                </c:pt>
                <c:pt idx="9268">
                  <c:v>2.10233E-12</c:v>
                </c:pt>
                <c:pt idx="9269">
                  <c:v>2.10233E-12</c:v>
                </c:pt>
                <c:pt idx="9270">
                  <c:v>1.9191799999999999E-12</c:v>
                </c:pt>
                <c:pt idx="9271">
                  <c:v>1.9191799999999999E-12</c:v>
                </c:pt>
                <c:pt idx="9272">
                  <c:v>1.8850000000000001E-12</c:v>
                </c:pt>
                <c:pt idx="9273">
                  <c:v>1.8850000000000001E-12</c:v>
                </c:pt>
                <c:pt idx="9274">
                  <c:v>2.17053E-12</c:v>
                </c:pt>
                <c:pt idx="9275">
                  <c:v>2.17053E-12</c:v>
                </c:pt>
                <c:pt idx="9276">
                  <c:v>2.0482099999999998E-12</c:v>
                </c:pt>
                <c:pt idx="9277">
                  <c:v>2.0482099999999998E-12</c:v>
                </c:pt>
                <c:pt idx="9278">
                  <c:v>2.0471400000000001E-12</c:v>
                </c:pt>
                <c:pt idx="9279">
                  <c:v>2.0471400000000001E-12</c:v>
                </c:pt>
                <c:pt idx="9280">
                  <c:v>1.9776100000000001E-12</c:v>
                </c:pt>
                <c:pt idx="9281">
                  <c:v>1.9776100000000001E-12</c:v>
                </c:pt>
                <c:pt idx="9282">
                  <c:v>4.1623400000000002E-12</c:v>
                </c:pt>
                <c:pt idx="9283">
                  <c:v>4.1623400000000002E-12</c:v>
                </c:pt>
                <c:pt idx="9284">
                  <c:v>1.8877400000000002E-12</c:v>
                </c:pt>
                <c:pt idx="9285">
                  <c:v>1.8877400000000002E-12</c:v>
                </c:pt>
                <c:pt idx="9286">
                  <c:v>2.05062E-12</c:v>
                </c:pt>
                <c:pt idx="9287">
                  <c:v>2.05062E-12</c:v>
                </c:pt>
                <c:pt idx="9288">
                  <c:v>1.9388700000000002E-12</c:v>
                </c:pt>
                <c:pt idx="9289">
                  <c:v>1.9388700000000002E-12</c:v>
                </c:pt>
                <c:pt idx="9290">
                  <c:v>2.26177E-12</c:v>
                </c:pt>
                <c:pt idx="9291">
                  <c:v>2.26177E-12</c:v>
                </c:pt>
                <c:pt idx="9292">
                  <c:v>1.8938900000000001E-12</c:v>
                </c:pt>
                <c:pt idx="9293">
                  <c:v>1.8938900000000001E-12</c:v>
                </c:pt>
                <c:pt idx="9294">
                  <c:v>3.9438399999999999E-12</c:v>
                </c:pt>
                <c:pt idx="9295">
                  <c:v>3.9438399999999999E-12</c:v>
                </c:pt>
                <c:pt idx="9296">
                  <c:v>2.87225E-12</c:v>
                </c:pt>
                <c:pt idx="9297">
                  <c:v>2.87225E-12</c:v>
                </c:pt>
                <c:pt idx="9298">
                  <c:v>4.0101699999999997E-12</c:v>
                </c:pt>
                <c:pt idx="9299">
                  <c:v>4.0101699999999997E-12</c:v>
                </c:pt>
                <c:pt idx="9300">
                  <c:v>1.8759499999999999E-12</c:v>
                </c:pt>
                <c:pt idx="9301">
                  <c:v>1.8759499999999999E-12</c:v>
                </c:pt>
                <c:pt idx="9302">
                  <c:v>1.91785E-12</c:v>
                </c:pt>
                <c:pt idx="9303">
                  <c:v>1.91785E-12</c:v>
                </c:pt>
                <c:pt idx="9304">
                  <c:v>3.6114399999999998E-12</c:v>
                </c:pt>
                <c:pt idx="9305">
                  <c:v>3.6114399999999998E-12</c:v>
                </c:pt>
                <c:pt idx="9306">
                  <c:v>2.0801899999999998E-12</c:v>
                </c:pt>
                <c:pt idx="9307">
                  <c:v>2.0801899999999998E-12</c:v>
                </c:pt>
                <c:pt idx="9308">
                  <c:v>1.89911E-12</c:v>
                </c:pt>
                <c:pt idx="9309">
                  <c:v>1.89911E-12</c:v>
                </c:pt>
                <c:pt idx="9310">
                  <c:v>2.1572000000000001E-12</c:v>
                </c:pt>
                <c:pt idx="9311">
                  <c:v>2.1572000000000001E-12</c:v>
                </c:pt>
                <c:pt idx="9312">
                  <c:v>2.1371900000000001E-12</c:v>
                </c:pt>
                <c:pt idx="9313">
                  <c:v>2.1371900000000001E-12</c:v>
                </c:pt>
                <c:pt idx="9314">
                  <c:v>1.9154799999999998E-12</c:v>
                </c:pt>
                <c:pt idx="9315">
                  <c:v>1.9154799999999998E-12</c:v>
                </c:pt>
                <c:pt idx="9316">
                  <c:v>1.8963900000000002E-12</c:v>
                </c:pt>
                <c:pt idx="9317">
                  <c:v>1.8963900000000002E-12</c:v>
                </c:pt>
                <c:pt idx="9318">
                  <c:v>1.9024000000000001E-12</c:v>
                </c:pt>
                <c:pt idx="9319">
                  <c:v>1.9024000000000001E-12</c:v>
                </c:pt>
                <c:pt idx="9320">
                  <c:v>2.5998299999999998E-12</c:v>
                </c:pt>
                <c:pt idx="9321">
                  <c:v>2.5998299999999998E-12</c:v>
                </c:pt>
                <c:pt idx="9322">
                  <c:v>5.8400600000000001E-12</c:v>
                </c:pt>
                <c:pt idx="9323">
                  <c:v>5.8400600000000001E-12</c:v>
                </c:pt>
                <c:pt idx="9324">
                  <c:v>2.0906299999999999E-12</c:v>
                </c:pt>
                <c:pt idx="9325">
                  <c:v>2.0906299999999999E-12</c:v>
                </c:pt>
                <c:pt idx="9326">
                  <c:v>2.1142100000000001E-12</c:v>
                </c:pt>
                <c:pt idx="9327">
                  <c:v>2.1142100000000001E-12</c:v>
                </c:pt>
                <c:pt idx="9328">
                  <c:v>1.9259199999999999E-12</c:v>
                </c:pt>
                <c:pt idx="9329">
                  <c:v>1.9259199999999999E-12</c:v>
                </c:pt>
                <c:pt idx="9330">
                  <c:v>4.1951399999999998E-12</c:v>
                </c:pt>
                <c:pt idx="9331">
                  <c:v>4.1951399999999998E-12</c:v>
                </c:pt>
                <c:pt idx="9332">
                  <c:v>2.1007099999999998E-12</c:v>
                </c:pt>
                <c:pt idx="9333">
                  <c:v>2.1007099999999998E-12</c:v>
                </c:pt>
                <c:pt idx="9334">
                  <c:v>1.89203E-12</c:v>
                </c:pt>
                <c:pt idx="9335">
                  <c:v>1.89203E-12</c:v>
                </c:pt>
                <c:pt idx="9336">
                  <c:v>2.5777600000000001E-12</c:v>
                </c:pt>
                <c:pt idx="9337">
                  <c:v>2.5777600000000001E-12</c:v>
                </c:pt>
                <c:pt idx="9338">
                  <c:v>4.2195499999999997E-12</c:v>
                </c:pt>
                <c:pt idx="9339">
                  <c:v>4.2195499999999997E-12</c:v>
                </c:pt>
                <c:pt idx="9340">
                  <c:v>1.8645800000000001E-12</c:v>
                </c:pt>
                <c:pt idx="9341">
                  <c:v>1.8645800000000001E-12</c:v>
                </c:pt>
                <c:pt idx="9342">
                  <c:v>1.86717E-12</c:v>
                </c:pt>
                <c:pt idx="9343">
                  <c:v>1.86717E-12</c:v>
                </c:pt>
                <c:pt idx="9344">
                  <c:v>4.41992E-12</c:v>
                </c:pt>
                <c:pt idx="9345">
                  <c:v>4.41992E-12</c:v>
                </c:pt>
                <c:pt idx="9346">
                  <c:v>2.0257399999999998E-12</c:v>
                </c:pt>
                <c:pt idx="9347">
                  <c:v>2.0257399999999998E-12</c:v>
                </c:pt>
                <c:pt idx="9348">
                  <c:v>1.9943199999999999E-12</c:v>
                </c:pt>
                <c:pt idx="9349">
                  <c:v>1.9943199999999999E-12</c:v>
                </c:pt>
                <c:pt idx="9350">
                  <c:v>1.89812E-12</c:v>
                </c:pt>
                <c:pt idx="9351">
                  <c:v>1.89812E-12</c:v>
                </c:pt>
                <c:pt idx="9352">
                  <c:v>2.1251599999999998E-12</c:v>
                </c:pt>
                <c:pt idx="9353">
                  <c:v>2.1251599999999998E-12</c:v>
                </c:pt>
                <c:pt idx="9354">
                  <c:v>2.5405900000000002E-12</c:v>
                </c:pt>
                <c:pt idx="9355">
                  <c:v>2.5405900000000002E-12</c:v>
                </c:pt>
                <c:pt idx="9356">
                  <c:v>1.9819999999999998E-12</c:v>
                </c:pt>
                <c:pt idx="9357">
                  <c:v>1.9819999999999998E-12</c:v>
                </c:pt>
                <c:pt idx="9358">
                  <c:v>2.3613899999999999E-12</c:v>
                </c:pt>
                <c:pt idx="9359">
                  <c:v>2.3613899999999999E-12</c:v>
                </c:pt>
                <c:pt idx="9360">
                  <c:v>2.0784099999999998E-12</c:v>
                </c:pt>
                <c:pt idx="9361">
                  <c:v>2.0784099999999998E-12</c:v>
                </c:pt>
                <c:pt idx="9362">
                  <c:v>2.22788E-12</c:v>
                </c:pt>
                <c:pt idx="9363">
                  <c:v>2.22788E-12</c:v>
                </c:pt>
                <c:pt idx="9364">
                  <c:v>1.93711E-12</c:v>
                </c:pt>
                <c:pt idx="9365">
                  <c:v>1.93711E-12</c:v>
                </c:pt>
                <c:pt idx="9366">
                  <c:v>1.8459599999999999E-12</c:v>
                </c:pt>
                <c:pt idx="9367">
                  <c:v>1.8459599999999999E-12</c:v>
                </c:pt>
                <c:pt idx="9368">
                  <c:v>2.0740600000000002E-12</c:v>
                </c:pt>
                <c:pt idx="9369">
                  <c:v>2.0740600000000002E-12</c:v>
                </c:pt>
                <c:pt idx="9370">
                  <c:v>2.0002699999999999E-12</c:v>
                </c:pt>
                <c:pt idx="9371">
                  <c:v>2.0002699999999999E-12</c:v>
                </c:pt>
                <c:pt idx="9372">
                  <c:v>2.02678E-12</c:v>
                </c:pt>
                <c:pt idx="9373">
                  <c:v>2.02678E-12</c:v>
                </c:pt>
                <c:pt idx="9374">
                  <c:v>1.90862E-12</c:v>
                </c:pt>
                <c:pt idx="9375">
                  <c:v>1.90862E-12</c:v>
                </c:pt>
                <c:pt idx="9376">
                  <c:v>1.93615E-12</c:v>
                </c:pt>
                <c:pt idx="9377">
                  <c:v>1.93615E-12</c:v>
                </c:pt>
                <c:pt idx="9378">
                  <c:v>2.1063599999999999E-12</c:v>
                </c:pt>
                <c:pt idx="9379">
                  <c:v>2.1063599999999999E-12</c:v>
                </c:pt>
                <c:pt idx="9380">
                  <c:v>1.9853199999999999E-12</c:v>
                </c:pt>
                <c:pt idx="9381">
                  <c:v>1.9853199999999999E-12</c:v>
                </c:pt>
                <c:pt idx="9382">
                  <c:v>1.8983799999999998E-12</c:v>
                </c:pt>
                <c:pt idx="9383">
                  <c:v>1.8983799999999998E-12</c:v>
                </c:pt>
                <c:pt idx="9384">
                  <c:v>2.1255000000000002E-12</c:v>
                </c:pt>
                <c:pt idx="9385">
                  <c:v>2.1255000000000002E-12</c:v>
                </c:pt>
                <c:pt idx="9386">
                  <c:v>1.9251599999999998E-12</c:v>
                </c:pt>
                <c:pt idx="9387">
                  <c:v>1.9251599999999998E-12</c:v>
                </c:pt>
                <c:pt idx="9388">
                  <c:v>2.364E-12</c:v>
                </c:pt>
                <c:pt idx="9389">
                  <c:v>2.364E-12</c:v>
                </c:pt>
                <c:pt idx="9390">
                  <c:v>2.1475699999999999E-12</c:v>
                </c:pt>
                <c:pt idx="9391">
                  <c:v>2.1475699999999999E-12</c:v>
                </c:pt>
                <c:pt idx="9392">
                  <c:v>2.1864000000000001E-12</c:v>
                </c:pt>
                <c:pt idx="9393">
                  <c:v>2.1864000000000001E-12</c:v>
                </c:pt>
                <c:pt idx="9394">
                  <c:v>2.2138799999999999E-12</c:v>
                </c:pt>
                <c:pt idx="9395">
                  <c:v>2.2138799999999999E-12</c:v>
                </c:pt>
                <c:pt idx="9396">
                  <c:v>2.3143599999999998E-12</c:v>
                </c:pt>
                <c:pt idx="9397">
                  <c:v>2.3143599999999998E-12</c:v>
                </c:pt>
                <c:pt idx="9398">
                  <c:v>1.9172800000000001E-12</c:v>
                </c:pt>
                <c:pt idx="9399">
                  <c:v>1.9172800000000001E-12</c:v>
                </c:pt>
                <c:pt idx="9400">
                  <c:v>2.0798000000000001E-12</c:v>
                </c:pt>
                <c:pt idx="9401">
                  <c:v>2.0798000000000001E-12</c:v>
                </c:pt>
                <c:pt idx="9402">
                  <c:v>1.9049899999999999E-12</c:v>
                </c:pt>
                <c:pt idx="9403">
                  <c:v>1.9049899999999999E-12</c:v>
                </c:pt>
                <c:pt idx="9404">
                  <c:v>2.2879500000000002E-12</c:v>
                </c:pt>
                <c:pt idx="9405">
                  <c:v>2.2879500000000002E-12</c:v>
                </c:pt>
                <c:pt idx="9406">
                  <c:v>2.1570399999999999E-12</c:v>
                </c:pt>
                <c:pt idx="9407">
                  <c:v>2.1570399999999999E-12</c:v>
                </c:pt>
                <c:pt idx="9408">
                  <c:v>2.0806600000000001E-12</c:v>
                </c:pt>
                <c:pt idx="9409">
                  <c:v>2.0806600000000001E-12</c:v>
                </c:pt>
                <c:pt idx="9410">
                  <c:v>1.8412200000000001E-12</c:v>
                </c:pt>
                <c:pt idx="9411">
                  <c:v>1.8412200000000001E-12</c:v>
                </c:pt>
                <c:pt idx="9412">
                  <c:v>2.2777600000000002E-12</c:v>
                </c:pt>
                <c:pt idx="9413">
                  <c:v>2.2777600000000002E-12</c:v>
                </c:pt>
                <c:pt idx="9414">
                  <c:v>2.4686300000000002E-12</c:v>
                </c:pt>
                <c:pt idx="9415">
                  <c:v>2.4686300000000002E-12</c:v>
                </c:pt>
                <c:pt idx="9416">
                  <c:v>4.3429800000000001E-12</c:v>
                </c:pt>
                <c:pt idx="9417">
                  <c:v>4.3429800000000001E-12</c:v>
                </c:pt>
                <c:pt idx="9418">
                  <c:v>2.1735100000000001E-12</c:v>
                </c:pt>
                <c:pt idx="9419">
                  <c:v>2.1735100000000001E-12</c:v>
                </c:pt>
                <c:pt idx="9420">
                  <c:v>1.9847099999999999E-12</c:v>
                </c:pt>
                <c:pt idx="9421">
                  <c:v>1.9847099999999999E-12</c:v>
                </c:pt>
                <c:pt idx="9422">
                  <c:v>1.9476500000000001E-12</c:v>
                </c:pt>
                <c:pt idx="9423">
                  <c:v>1.9476500000000001E-12</c:v>
                </c:pt>
                <c:pt idx="9424">
                  <c:v>1.9606100000000001E-12</c:v>
                </c:pt>
                <c:pt idx="9425">
                  <c:v>1.9606100000000001E-12</c:v>
                </c:pt>
                <c:pt idx="9426">
                  <c:v>1.9776599999999999E-12</c:v>
                </c:pt>
                <c:pt idx="9427">
                  <c:v>1.9776599999999999E-12</c:v>
                </c:pt>
                <c:pt idx="9428">
                  <c:v>2.0729799999999999E-12</c:v>
                </c:pt>
                <c:pt idx="9429">
                  <c:v>2.0729799999999999E-12</c:v>
                </c:pt>
                <c:pt idx="9430">
                  <c:v>2.16577E-12</c:v>
                </c:pt>
                <c:pt idx="9431">
                  <c:v>2.16577E-12</c:v>
                </c:pt>
                <c:pt idx="9432">
                  <c:v>2.10941E-12</c:v>
                </c:pt>
                <c:pt idx="9433">
                  <c:v>2.10941E-12</c:v>
                </c:pt>
                <c:pt idx="9434">
                  <c:v>2.0271799999999999E-12</c:v>
                </c:pt>
                <c:pt idx="9435">
                  <c:v>2.0271799999999999E-12</c:v>
                </c:pt>
                <c:pt idx="9436">
                  <c:v>2.1896999999999998E-12</c:v>
                </c:pt>
                <c:pt idx="9437">
                  <c:v>2.1896999999999998E-12</c:v>
                </c:pt>
                <c:pt idx="9438">
                  <c:v>2.2310099999999998E-12</c:v>
                </c:pt>
                <c:pt idx="9439">
                  <c:v>2.2310099999999998E-12</c:v>
                </c:pt>
                <c:pt idx="9440">
                  <c:v>1.9853100000000002E-12</c:v>
                </c:pt>
                <c:pt idx="9441">
                  <c:v>1.9853100000000002E-12</c:v>
                </c:pt>
                <c:pt idx="9442">
                  <c:v>1.92558E-12</c:v>
                </c:pt>
                <c:pt idx="9443">
                  <c:v>1.92558E-12</c:v>
                </c:pt>
                <c:pt idx="9444">
                  <c:v>2.1051800000000001E-12</c:v>
                </c:pt>
                <c:pt idx="9445">
                  <c:v>2.1051800000000001E-12</c:v>
                </c:pt>
                <c:pt idx="9446">
                  <c:v>1.9393800000000002E-12</c:v>
                </c:pt>
                <c:pt idx="9447">
                  <c:v>1.9393800000000002E-12</c:v>
                </c:pt>
                <c:pt idx="9448">
                  <c:v>1.89679E-12</c:v>
                </c:pt>
                <c:pt idx="9449">
                  <c:v>1.89679E-12</c:v>
                </c:pt>
                <c:pt idx="9450">
                  <c:v>2.3108799999999999E-12</c:v>
                </c:pt>
                <c:pt idx="9451">
                  <c:v>2.3108799999999999E-12</c:v>
                </c:pt>
                <c:pt idx="9452">
                  <c:v>2.0501999999999999E-12</c:v>
                </c:pt>
                <c:pt idx="9453">
                  <c:v>2.0501999999999999E-12</c:v>
                </c:pt>
                <c:pt idx="9454">
                  <c:v>1.8762800000000002E-12</c:v>
                </c:pt>
                <c:pt idx="9455">
                  <c:v>1.8762800000000002E-12</c:v>
                </c:pt>
                <c:pt idx="9456">
                  <c:v>2.0879499999999998E-12</c:v>
                </c:pt>
                <c:pt idx="9457">
                  <c:v>2.0879499999999998E-12</c:v>
                </c:pt>
                <c:pt idx="9458">
                  <c:v>2.1638700000000001E-12</c:v>
                </c:pt>
                <c:pt idx="9459">
                  <c:v>2.1638700000000001E-12</c:v>
                </c:pt>
                <c:pt idx="9460">
                  <c:v>1.9737299999999999E-12</c:v>
                </c:pt>
                <c:pt idx="9461">
                  <c:v>1.9737299999999999E-12</c:v>
                </c:pt>
                <c:pt idx="9462">
                  <c:v>1.89207E-12</c:v>
                </c:pt>
                <c:pt idx="9463">
                  <c:v>1.89207E-12</c:v>
                </c:pt>
                <c:pt idx="9464">
                  <c:v>2.0919899999999999E-12</c:v>
                </c:pt>
                <c:pt idx="9465">
                  <c:v>2.0919899999999999E-12</c:v>
                </c:pt>
                <c:pt idx="9466">
                  <c:v>1.9029200000000001E-12</c:v>
                </c:pt>
                <c:pt idx="9467">
                  <c:v>1.9029200000000001E-12</c:v>
                </c:pt>
                <c:pt idx="9468">
                  <c:v>2.0188399999999999E-12</c:v>
                </c:pt>
                <c:pt idx="9469">
                  <c:v>2.0188399999999999E-12</c:v>
                </c:pt>
                <c:pt idx="9470">
                  <c:v>2.0985599999999999E-12</c:v>
                </c:pt>
                <c:pt idx="9471">
                  <c:v>2.0985599999999999E-12</c:v>
                </c:pt>
                <c:pt idx="9472">
                  <c:v>2.1555200000000001E-12</c:v>
                </c:pt>
                <c:pt idx="9473">
                  <c:v>2.1555200000000001E-12</c:v>
                </c:pt>
                <c:pt idx="9474">
                  <c:v>4.1855400000000004E-12</c:v>
                </c:pt>
                <c:pt idx="9475">
                  <c:v>4.1855400000000004E-12</c:v>
                </c:pt>
                <c:pt idx="9476">
                  <c:v>3.32407E-12</c:v>
                </c:pt>
                <c:pt idx="9477">
                  <c:v>3.32407E-12</c:v>
                </c:pt>
                <c:pt idx="9478">
                  <c:v>2.2297199999999999E-12</c:v>
                </c:pt>
                <c:pt idx="9479">
                  <c:v>2.2297199999999999E-12</c:v>
                </c:pt>
                <c:pt idx="9480">
                  <c:v>1.9354500000000002E-12</c:v>
                </c:pt>
                <c:pt idx="9481">
                  <c:v>1.9354500000000002E-12</c:v>
                </c:pt>
                <c:pt idx="9482">
                  <c:v>1.8504600000000002E-12</c:v>
                </c:pt>
                <c:pt idx="9483">
                  <c:v>1.8504600000000002E-12</c:v>
                </c:pt>
                <c:pt idx="9484">
                  <c:v>3.3395499999999998E-12</c:v>
                </c:pt>
                <c:pt idx="9485">
                  <c:v>3.3395499999999998E-12</c:v>
                </c:pt>
                <c:pt idx="9486">
                  <c:v>2.0090800000000002E-12</c:v>
                </c:pt>
                <c:pt idx="9487">
                  <c:v>2.0090800000000002E-12</c:v>
                </c:pt>
                <c:pt idx="9488">
                  <c:v>2.5739300000000001E-12</c:v>
                </c:pt>
                <c:pt idx="9489">
                  <c:v>2.5739300000000001E-12</c:v>
                </c:pt>
                <c:pt idx="9490">
                  <c:v>3.5193099999999999E-12</c:v>
                </c:pt>
                <c:pt idx="9491">
                  <c:v>3.5193099999999999E-12</c:v>
                </c:pt>
                <c:pt idx="9492">
                  <c:v>1.9381599999999999E-12</c:v>
                </c:pt>
                <c:pt idx="9493">
                  <c:v>1.9381599999999999E-12</c:v>
                </c:pt>
                <c:pt idx="9494">
                  <c:v>1.95308E-12</c:v>
                </c:pt>
                <c:pt idx="9495">
                  <c:v>1.95308E-12</c:v>
                </c:pt>
                <c:pt idx="9496">
                  <c:v>2.0387600000000001E-12</c:v>
                </c:pt>
                <c:pt idx="9497">
                  <c:v>2.0387600000000001E-12</c:v>
                </c:pt>
                <c:pt idx="9498">
                  <c:v>1.9070200000000001E-12</c:v>
                </c:pt>
                <c:pt idx="9499">
                  <c:v>1.9070200000000001E-12</c:v>
                </c:pt>
                <c:pt idx="9500">
                  <c:v>1.8684400000000001E-12</c:v>
                </c:pt>
                <c:pt idx="9501">
                  <c:v>1.8684400000000001E-12</c:v>
                </c:pt>
                <c:pt idx="9502">
                  <c:v>1.94976E-12</c:v>
                </c:pt>
                <c:pt idx="9503">
                  <c:v>1.94976E-12</c:v>
                </c:pt>
                <c:pt idx="9504">
                  <c:v>2.1273199999999999E-12</c:v>
                </c:pt>
                <c:pt idx="9505">
                  <c:v>2.1273199999999999E-12</c:v>
                </c:pt>
                <c:pt idx="9506">
                  <c:v>1.9050899999999999E-12</c:v>
                </c:pt>
                <c:pt idx="9507">
                  <c:v>1.9050899999999999E-12</c:v>
                </c:pt>
                <c:pt idx="9508">
                  <c:v>2.01273E-12</c:v>
                </c:pt>
                <c:pt idx="9509">
                  <c:v>2.01273E-12</c:v>
                </c:pt>
                <c:pt idx="9510">
                  <c:v>2.0091800000000001E-12</c:v>
                </c:pt>
                <c:pt idx="9511">
                  <c:v>2.0091800000000001E-12</c:v>
                </c:pt>
                <c:pt idx="9512">
                  <c:v>3.9130599999999999E-12</c:v>
                </c:pt>
                <c:pt idx="9513">
                  <c:v>3.9130599999999999E-12</c:v>
                </c:pt>
                <c:pt idx="9514">
                  <c:v>1.84063E-12</c:v>
                </c:pt>
                <c:pt idx="9515">
                  <c:v>1.84063E-12</c:v>
                </c:pt>
                <c:pt idx="9516">
                  <c:v>1.8961800000000001E-12</c:v>
                </c:pt>
                <c:pt idx="9517">
                  <c:v>1.8961800000000001E-12</c:v>
                </c:pt>
                <c:pt idx="9518">
                  <c:v>2.00763E-12</c:v>
                </c:pt>
                <c:pt idx="9519">
                  <c:v>2.00763E-12</c:v>
                </c:pt>
                <c:pt idx="9520">
                  <c:v>2.0637099999999999E-12</c:v>
                </c:pt>
                <c:pt idx="9521">
                  <c:v>2.0637099999999999E-12</c:v>
                </c:pt>
                <c:pt idx="9522">
                  <c:v>1.83858E-12</c:v>
                </c:pt>
                <c:pt idx="9523">
                  <c:v>1.83858E-12</c:v>
                </c:pt>
                <c:pt idx="9524">
                  <c:v>2.0931599999999999E-12</c:v>
                </c:pt>
                <c:pt idx="9525">
                  <c:v>2.0931599999999999E-12</c:v>
                </c:pt>
                <c:pt idx="9526">
                  <c:v>1.8422299999999999E-12</c:v>
                </c:pt>
                <c:pt idx="9527">
                  <c:v>1.8422299999999999E-12</c:v>
                </c:pt>
                <c:pt idx="9528">
                  <c:v>2.3097799999999999E-12</c:v>
                </c:pt>
                <c:pt idx="9529">
                  <c:v>2.3097799999999999E-12</c:v>
                </c:pt>
                <c:pt idx="9530">
                  <c:v>2.0848099999999999E-12</c:v>
                </c:pt>
                <c:pt idx="9531">
                  <c:v>2.0848099999999999E-12</c:v>
                </c:pt>
                <c:pt idx="9532">
                  <c:v>2.2218099999999998E-12</c:v>
                </c:pt>
                <c:pt idx="9533">
                  <c:v>2.2218099999999998E-12</c:v>
                </c:pt>
                <c:pt idx="9534">
                  <c:v>2.0290900000000002E-12</c:v>
                </c:pt>
                <c:pt idx="9535">
                  <c:v>2.0290900000000002E-12</c:v>
                </c:pt>
                <c:pt idx="9536">
                  <c:v>1.9008300000000001E-12</c:v>
                </c:pt>
                <c:pt idx="9537">
                  <c:v>1.9008300000000001E-12</c:v>
                </c:pt>
                <c:pt idx="9538">
                  <c:v>2.1672299999999998E-12</c:v>
                </c:pt>
                <c:pt idx="9539">
                  <c:v>2.1672299999999998E-12</c:v>
                </c:pt>
                <c:pt idx="9540">
                  <c:v>2.31304E-12</c:v>
                </c:pt>
                <c:pt idx="9541">
                  <c:v>2.31304E-12</c:v>
                </c:pt>
                <c:pt idx="9542">
                  <c:v>1.9341899999999999E-12</c:v>
                </c:pt>
                <c:pt idx="9543">
                  <c:v>1.9341899999999999E-12</c:v>
                </c:pt>
                <c:pt idx="9544">
                  <c:v>1.96765E-12</c:v>
                </c:pt>
                <c:pt idx="9545">
                  <c:v>1.96765E-12</c:v>
                </c:pt>
                <c:pt idx="9546">
                  <c:v>3.3236700000000001E-12</c:v>
                </c:pt>
                <c:pt idx="9547">
                  <c:v>3.3236700000000001E-12</c:v>
                </c:pt>
                <c:pt idx="9548">
                  <c:v>4.6564600000000001E-12</c:v>
                </c:pt>
                <c:pt idx="9549">
                  <c:v>4.6564600000000001E-12</c:v>
                </c:pt>
                <c:pt idx="9550">
                  <c:v>1.88752E-12</c:v>
                </c:pt>
                <c:pt idx="9551">
                  <c:v>1.88752E-12</c:v>
                </c:pt>
                <c:pt idx="9552">
                  <c:v>2.26478E-12</c:v>
                </c:pt>
                <c:pt idx="9553">
                  <c:v>2.26478E-12</c:v>
                </c:pt>
                <c:pt idx="9554">
                  <c:v>1.94956E-12</c:v>
                </c:pt>
                <c:pt idx="9555">
                  <c:v>1.94956E-12</c:v>
                </c:pt>
                <c:pt idx="9556">
                  <c:v>1.9964999999999998E-12</c:v>
                </c:pt>
                <c:pt idx="9557">
                  <c:v>1.9964999999999998E-12</c:v>
                </c:pt>
                <c:pt idx="9558">
                  <c:v>6.5010599999999998E-12</c:v>
                </c:pt>
                <c:pt idx="9559">
                  <c:v>6.5010599999999998E-12</c:v>
                </c:pt>
                <c:pt idx="9560">
                  <c:v>2.0768099999999999E-12</c:v>
                </c:pt>
                <c:pt idx="9561">
                  <c:v>2.0768099999999999E-12</c:v>
                </c:pt>
                <c:pt idx="9562">
                  <c:v>2.0282600000000001E-12</c:v>
                </c:pt>
                <c:pt idx="9563">
                  <c:v>2.0282600000000001E-12</c:v>
                </c:pt>
                <c:pt idx="9564">
                  <c:v>1.9295600000000001E-12</c:v>
                </c:pt>
                <c:pt idx="9565">
                  <c:v>1.9295600000000001E-12</c:v>
                </c:pt>
                <c:pt idx="9566">
                  <c:v>2.20746E-12</c:v>
                </c:pt>
                <c:pt idx="9567">
                  <c:v>2.20746E-12</c:v>
                </c:pt>
                <c:pt idx="9568">
                  <c:v>2.0992699999999998E-12</c:v>
                </c:pt>
                <c:pt idx="9569">
                  <c:v>2.0992699999999998E-12</c:v>
                </c:pt>
                <c:pt idx="9570">
                  <c:v>2.2272899999999999E-12</c:v>
                </c:pt>
                <c:pt idx="9571">
                  <c:v>2.2272899999999999E-12</c:v>
                </c:pt>
                <c:pt idx="9572">
                  <c:v>1.8788599999999999E-12</c:v>
                </c:pt>
                <c:pt idx="9573">
                  <c:v>1.8788599999999999E-12</c:v>
                </c:pt>
                <c:pt idx="9574">
                  <c:v>1.8687599999999998E-12</c:v>
                </c:pt>
                <c:pt idx="9575">
                  <c:v>1.8687599999999998E-12</c:v>
                </c:pt>
                <c:pt idx="9576">
                  <c:v>1.8504900000000001E-12</c:v>
                </c:pt>
                <c:pt idx="9577">
                  <c:v>1.8504900000000001E-12</c:v>
                </c:pt>
                <c:pt idx="9578">
                  <c:v>3.3034900000000001E-12</c:v>
                </c:pt>
                <c:pt idx="9579">
                  <c:v>3.3034900000000001E-12</c:v>
                </c:pt>
                <c:pt idx="9580">
                  <c:v>3.9182200000000002E-12</c:v>
                </c:pt>
                <c:pt idx="9581">
                  <c:v>3.9182200000000002E-12</c:v>
                </c:pt>
                <c:pt idx="9582">
                  <c:v>3.6648500000000001E-12</c:v>
                </c:pt>
                <c:pt idx="9583">
                  <c:v>3.6648500000000001E-12</c:v>
                </c:pt>
                <c:pt idx="9584">
                  <c:v>1.9151099999999999E-12</c:v>
                </c:pt>
                <c:pt idx="9585">
                  <c:v>1.9151099999999999E-12</c:v>
                </c:pt>
                <c:pt idx="9586">
                  <c:v>2.6642900000000002E-12</c:v>
                </c:pt>
                <c:pt idx="9587">
                  <c:v>2.6642900000000002E-12</c:v>
                </c:pt>
                <c:pt idx="9588">
                  <c:v>1.8370599999999998E-12</c:v>
                </c:pt>
                <c:pt idx="9589">
                  <c:v>1.8370599999999998E-12</c:v>
                </c:pt>
                <c:pt idx="9590">
                  <c:v>1.8738500000000001E-12</c:v>
                </c:pt>
                <c:pt idx="9591">
                  <c:v>1.8738500000000001E-12</c:v>
                </c:pt>
                <c:pt idx="9592">
                  <c:v>2.2487299999999999E-12</c:v>
                </c:pt>
                <c:pt idx="9593">
                  <c:v>2.2487299999999999E-12</c:v>
                </c:pt>
                <c:pt idx="9594">
                  <c:v>2.0556999999999998E-12</c:v>
                </c:pt>
                <c:pt idx="9595">
                  <c:v>2.0556999999999998E-12</c:v>
                </c:pt>
                <c:pt idx="9596">
                  <c:v>1.8958000000000001E-12</c:v>
                </c:pt>
                <c:pt idx="9597">
                  <c:v>1.8958000000000001E-12</c:v>
                </c:pt>
                <c:pt idx="9598">
                  <c:v>4.1917600000000003E-12</c:v>
                </c:pt>
                <c:pt idx="9599">
                  <c:v>4.1917600000000003E-12</c:v>
                </c:pt>
                <c:pt idx="9600">
                  <c:v>1.8836799999999999E-12</c:v>
                </c:pt>
                <c:pt idx="9601">
                  <c:v>1.8836799999999999E-12</c:v>
                </c:pt>
                <c:pt idx="9602">
                  <c:v>1.9442300000000001E-12</c:v>
                </c:pt>
                <c:pt idx="9603">
                  <c:v>1.9442300000000001E-12</c:v>
                </c:pt>
                <c:pt idx="9604">
                  <c:v>1.9599700000000002E-12</c:v>
                </c:pt>
                <c:pt idx="9605">
                  <c:v>1.9599700000000002E-12</c:v>
                </c:pt>
                <c:pt idx="9606">
                  <c:v>1.9998400000000001E-12</c:v>
                </c:pt>
                <c:pt idx="9607">
                  <c:v>1.9998400000000001E-12</c:v>
                </c:pt>
                <c:pt idx="9608">
                  <c:v>1.92685E-12</c:v>
                </c:pt>
                <c:pt idx="9609">
                  <c:v>1.92685E-12</c:v>
                </c:pt>
                <c:pt idx="9610">
                  <c:v>1.8880199999999999E-12</c:v>
                </c:pt>
                <c:pt idx="9611">
                  <c:v>1.8880199999999999E-12</c:v>
                </c:pt>
                <c:pt idx="9612">
                  <c:v>2.0566100000000001E-12</c:v>
                </c:pt>
                <c:pt idx="9613">
                  <c:v>2.0566100000000001E-12</c:v>
                </c:pt>
                <c:pt idx="9614">
                  <c:v>2.0944800000000002E-12</c:v>
                </c:pt>
                <c:pt idx="9615">
                  <c:v>2.0944800000000002E-12</c:v>
                </c:pt>
                <c:pt idx="9616">
                  <c:v>1.9366499999999998E-12</c:v>
                </c:pt>
                <c:pt idx="9617">
                  <c:v>1.9366499999999998E-12</c:v>
                </c:pt>
                <c:pt idx="9618">
                  <c:v>1.9236400000000001E-12</c:v>
                </c:pt>
                <c:pt idx="9619">
                  <c:v>1.9236400000000001E-12</c:v>
                </c:pt>
                <c:pt idx="9620">
                  <c:v>1.9267299999999998E-12</c:v>
                </c:pt>
                <c:pt idx="9621">
                  <c:v>1.9267299999999998E-12</c:v>
                </c:pt>
                <c:pt idx="9622">
                  <c:v>1.9013599999999999E-12</c:v>
                </c:pt>
                <c:pt idx="9623">
                  <c:v>1.9013599999999999E-12</c:v>
                </c:pt>
                <c:pt idx="9624">
                  <c:v>1.9022400000000002E-12</c:v>
                </c:pt>
                <c:pt idx="9625">
                  <c:v>1.9022400000000002E-12</c:v>
                </c:pt>
                <c:pt idx="9626">
                  <c:v>2.0352499999999998E-12</c:v>
                </c:pt>
                <c:pt idx="9627">
                  <c:v>2.0352499999999998E-12</c:v>
                </c:pt>
                <c:pt idx="9628">
                  <c:v>1.8480300000000002E-12</c:v>
                </c:pt>
                <c:pt idx="9629">
                  <c:v>1.8480300000000002E-12</c:v>
                </c:pt>
                <c:pt idx="9630">
                  <c:v>2.32621E-12</c:v>
                </c:pt>
                <c:pt idx="9631">
                  <c:v>2.32621E-12</c:v>
                </c:pt>
                <c:pt idx="9632">
                  <c:v>1.8734100000000002E-12</c:v>
                </c:pt>
                <c:pt idx="9633">
                  <c:v>1.8734100000000002E-12</c:v>
                </c:pt>
                <c:pt idx="9634">
                  <c:v>2.4874199999999999E-12</c:v>
                </c:pt>
                <c:pt idx="9635">
                  <c:v>2.4874199999999999E-12</c:v>
                </c:pt>
                <c:pt idx="9636">
                  <c:v>2.138E-12</c:v>
                </c:pt>
                <c:pt idx="9637">
                  <c:v>2.138E-12</c:v>
                </c:pt>
                <c:pt idx="9638">
                  <c:v>1.9582699999999999E-12</c:v>
                </c:pt>
                <c:pt idx="9639">
                  <c:v>1.9582699999999999E-12</c:v>
                </c:pt>
                <c:pt idx="9640">
                  <c:v>1.90144E-12</c:v>
                </c:pt>
                <c:pt idx="9641">
                  <c:v>1.90144E-12</c:v>
                </c:pt>
                <c:pt idx="9642">
                  <c:v>1.8425200000000001E-12</c:v>
                </c:pt>
                <c:pt idx="9643">
                  <c:v>1.8425200000000001E-12</c:v>
                </c:pt>
                <c:pt idx="9644">
                  <c:v>1.9462599999999998E-12</c:v>
                </c:pt>
                <c:pt idx="9645">
                  <c:v>1.9462599999999998E-12</c:v>
                </c:pt>
                <c:pt idx="9646">
                  <c:v>2.06406E-12</c:v>
                </c:pt>
                <c:pt idx="9647">
                  <c:v>2.06406E-12</c:v>
                </c:pt>
                <c:pt idx="9648">
                  <c:v>2.8082400000000002E-12</c:v>
                </c:pt>
                <c:pt idx="9649">
                  <c:v>2.8082400000000002E-12</c:v>
                </c:pt>
                <c:pt idx="9650">
                  <c:v>2.259E-12</c:v>
                </c:pt>
                <c:pt idx="9651">
                  <c:v>2.259E-12</c:v>
                </c:pt>
                <c:pt idx="9652">
                  <c:v>2.15541E-12</c:v>
                </c:pt>
                <c:pt idx="9653">
                  <c:v>2.15541E-12</c:v>
                </c:pt>
                <c:pt idx="9654">
                  <c:v>1.93441E-12</c:v>
                </c:pt>
                <c:pt idx="9655">
                  <c:v>1.93441E-12</c:v>
                </c:pt>
                <c:pt idx="9656">
                  <c:v>4.1564799999999997E-12</c:v>
                </c:pt>
                <c:pt idx="9657">
                  <c:v>4.1564799999999997E-12</c:v>
                </c:pt>
                <c:pt idx="9658">
                  <c:v>1.9077899999999999E-12</c:v>
                </c:pt>
                <c:pt idx="9659">
                  <c:v>1.9077899999999999E-12</c:v>
                </c:pt>
                <c:pt idx="9660">
                  <c:v>2.24327E-12</c:v>
                </c:pt>
                <c:pt idx="9661">
                  <c:v>2.24327E-12</c:v>
                </c:pt>
                <c:pt idx="9662">
                  <c:v>2.23732E-12</c:v>
                </c:pt>
                <c:pt idx="9663">
                  <c:v>2.23732E-12</c:v>
                </c:pt>
                <c:pt idx="9664">
                  <c:v>2.2467300000000001E-12</c:v>
                </c:pt>
                <c:pt idx="9665">
                  <c:v>2.2467300000000001E-12</c:v>
                </c:pt>
                <c:pt idx="9666">
                  <c:v>4.1858399999999999E-12</c:v>
                </c:pt>
                <c:pt idx="9667">
                  <c:v>4.1858399999999999E-12</c:v>
                </c:pt>
                <c:pt idx="9668">
                  <c:v>1.91861E-12</c:v>
                </c:pt>
                <c:pt idx="9669">
                  <c:v>1.91861E-12</c:v>
                </c:pt>
                <c:pt idx="9670">
                  <c:v>1.8828199999999998E-12</c:v>
                </c:pt>
                <c:pt idx="9671">
                  <c:v>1.8828199999999998E-12</c:v>
                </c:pt>
                <c:pt idx="9672">
                  <c:v>1.90147E-12</c:v>
                </c:pt>
                <c:pt idx="9673">
                  <c:v>1.90147E-12</c:v>
                </c:pt>
                <c:pt idx="9674">
                  <c:v>2.0248499999999998E-12</c:v>
                </c:pt>
                <c:pt idx="9675">
                  <c:v>2.0248499999999998E-12</c:v>
                </c:pt>
                <c:pt idx="9676">
                  <c:v>3.5941300000000002E-12</c:v>
                </c:pt>
                <c:pt idx="9677">
                  <c:v>3.5941300000000002E-12</c:v>
                </c:pt>
                <c:pt idx="9678">
                  <c:v>5.9975599999999997E-12</c:v>
                </c:pt>
                <c:pt idx="9679">
                  <c:v>5.9975599999999997E-12</c:v>
                </c:pt>
                <c:pt idx="9680">
                  <c:v>2.0734599999999999E-12</c:v>
                </c:pt>
                <c:pt idx="9681">
                  <c:v>2.0734599999999999E-12</c:v>
                </c:pt>
                <c:pt idx="9682">
                  <c:v>4.3457499999999997E-12</c:v>
                </c:pt>
                <c:pt idx="9683">
                  <c:v>4.3457499999999997E-12</c:v>
                </c:pt>
                <c:pt idx="9684">
                  <c:v>1.9657599999999999E-12</c:v>
                </c:pt>
                <c:pt idx="9685">
                  <c:v>1.9657599999999999E-12</c:v>
                </c:pt>
                <c:pt idx="9686">
                  <c:v>1.8938500000000001E-12</c:v>
                </c:pt>
                <c:pt idx="9687">
                  <c:v>1.8938500000000001E-12</c:v>
                </c:pt>
                <c:pt idx="9688">
                  <c:v>1.89255E-12</c:v>
                </c:pt>
                <c:pt idx="9689">
                  <c:v>1.89255E-12</c:v>
                </c:pt>
                <c:pt idx="9690">
                  <c:v>2.3764999999999998E-12</c:v>
                </c:pt>
                <c:pt idx="9691">
                  <c:v>2.3764999999999998E-12</c:v>
                </c:pt>
                <c:pt idx="9692">
                  <c:v>1.9921599999999999E-12</c:v>
                </c:pt>
                <c:pt idx="9693">
                  <c:v>1.9921599999999999E-12</c:v>
                </c:pt>
                <c:pt idx="9694">
                  <c:v>1.99087E-12</c:v>
                </c:pt>
                <c:pt idx="9695">
                  <c:v>1.99087E-12</c:v>
                </c:pt>
                <c:pt idx="9696">
                  <c:v>2.08708E-12</c:v>
                </c:pt>
                <c:pt idx="9697">
                  <c:v>2.08708E-12</c:v>
                </c:pt>
                <c:pt idx="9698">
                  <c:v>1.8324300000000001E-12</c:v>
                </c:pt>
                <c:pt idx="9699">
                  <c:v>1.8324300000000001E-12</c:v>
                </c:pt>
                <c:pt idx="9700">
                  <c:v>1.8785099999999998E-12</c:v>
                </c:pt>
                <c:pt idx="9701">
                  <c:v>1.8785099999999998E-12</c:v>
                </c:pt>
                <c:pt idx="9702">
                  <c:v>2.1529600000000001E-12</c:v>
                </c:pt>
                <c:pt idx="9703">
                  <c:v>2.1529600000000001E-12</c:v>
                </c:pt>
                <c:pt idx="9704">
                  <c:v>1.9286799999999998E-12</c:v>
                </c:pt>
                <c:pt idx="9705">
                  <c:v>1.9286799999999998E-12</c:v>
                </c:pt>
                <c:pt idx="9706">
                  <c:v>2.1299800000000002E-12</c:v>
                </c:pt>
                <c:pt idx="9707">
                  <c:v>2.1299800000000002E-12</c:v>
                </c:pt>
                <c:pt idx="9708">
                  <c:v>1.8831299999999999E-12</c:v>
                </c:pt>
                <c:pt idx="9709">
                  <c:v>1.8831299999999999E-12</c:v>
                </c:pt>
                <c:pt idx="9710">
                  <c:v>1.8577400000000001E-12</c:v>
                </c:pt>
                <c:pt idx="9711">
                  <c:v>1.8577400000000001E-12</c:v>
                </c:pt>
                <c:pt idx="9712">
                  <c:v>2.1758799999999998E-12</c:v>
                </c:pt>
                <c:pt idx="9713">
                  <c:v>2.1758799999999998E-12</c:v>
                </c:pt>
                <c:pt idx="9714">
                  <c:v>2.0338400000000001E-12</c:v>
                </c:pt>
                <c:pt idx="9715">
                  <c:v>2.0338400000000001E-12</c:v>
                </c:pt>
                <c:pt idx="9716">
                  <c:v>4.08106E-12</c:v>
                </c:pt>
                <c:pt idx="9717">
                  <c:v>4.08106E-12</c:v>
                </c:pt>
                <c:pt idx="9718">
                  <c:v>2.1221899999999999E-12</c:v>
                </c:pt>
                <c:pt idx="9719">
                  <c:v>2.1221899999999999E-12</c:v>
                </c:pt>
                <c:pt idx="9720">
                  <c:v>3.5949999999999999E-12</c:v>
                </c:pt>
                <c:pt idx="9721">
                  <c:v>3.5949999999999999E-12</c:v>
                </c:pt>
                <c:pt idx="9722">
                  <c:v>1.86833E-12</c:v>
                </c:pt>
                <c:pt idx="9723">
                  <c:v>1.86833E-12</c:v>
                </c:pt>
                <c:pt idx="9724">
                  <c:v>1.94781E-12</c:v>
                </c:pt>
                <c:pt idx="9725">
                  <c:v>1.94781E-12</c:v>
                </c:pt>
                <c:pt idx="9726">
                  <c:v>1.8746099999999998E-12</c:v>
                </c:pt>
                <c:pt idx="9727">
                  <c:v>1.8746099999999998E-12</c:v>
                </c:pt>
                <c:pt idx="9728">
                  <c:v>2.0273499999999998E-12</c:v>
                </c:pt>
                <c:pt idx="9729">
                  <c:v>2.0273499999999998E-12</c:v>
                </c:pt>
                <c:pt idx="9730">
                  <c:v>1.8674699999999999E-12</c:v>
                </c:pt>
                <c:pt idx="9731">
                  <c:v>1.8674699999999999E-12</c:v>
                </c:pt>
                <c:pt idx="9732">
                  <c:v>1.9265500000000001E-12</c:v>
                </c:pt>
                <c:pt idx="9733">
                  <c:v>1.9265500000000001E-12</c:v>
                </c:pt>
                <c:pt idx="9734">
                  <c:v>1.8910800000000001E-12</c:v>
                </c:pt>
                <c:pt idx="9735">
                  <c:v>1.8910800000000001E-12</c:v>
                </c:pt>
                <c:pt idx="9736">
                  <c:v>4.9446599999999997E-12</c:v>
                </c:pt>
                <c:pt idx="9737">
                  <c:v>4.9446599999999997E-12</c:v>
                </c:pt>
                <c:pt idx="9738">
                  <c:v>1.8769699999999998E-12</c:v>
                </c:pt>
                <c:pt idx="9739">
                  <c:v>1.8769699999999998E-12</c:v>
                </c:pt>
                <c:pt idx="9740">
                  <c:v>3.7104399999999997E-12</c:v>
                </c:pt>
                <c:pt idx="9741">
                  <c:v>3.7104399999999997E-12</c:v>
                </c:pt>
                <c:pt idx="9742">
                  <c:v>1.88793E-12</c:v>
                </c:pt>
                <c:pt idx="9743">
                  <c:v>1.88793E-12</c:v>
                </c:pt>
                <c:pt idx="9744">
                  <c:v>2.2790999999999999E-12</c:v>
                </c:pt>
                <c:pt idx="9745">
                  <c:v>2.2790999999999999E-12</c:v>
                </c:pt>
                <c:pt idx="9746">
                  <c:v>2.0429199999999999E-12</c:v>
                </c:pt>
                <c:pt idx="9747">
                  <c:v>2.0429199999999999E-12</c:v>
                </c:pt>
                <c:pt idx="9748">
                  <c:v>2.02504E-12</c:v>
                </c:pt>
                <c:pt idx="9749">
                  <c:v>2.02504E-12</c:v>
                </c:pt>
                <c:pt idx="9750">
                  <c:v>2.0607600000000002E-12</c:v>
                </c:pt>
                <c:pt idx="9751">
                  <c:v>2.0607600000000002E-12</c:v>
                </c:pt>
                <c:pt idx="9752">
                  <c:v>4.2833599999999996E-12</c:v>
                </c:pt>
                <c:pt idx="9753">
                  <c:v>4.2833599999999996E-12</c:v>
                </c:pt>
                <c:pt idx="9754">
                  <c:v>2.0381100000000001E-12</c:v>
                </c:pt>
                <c:pt idx="9755">
                  <c:v>2.0381100000000001E-12</c:v>
                </c:pt>
                <c:pt idx="9756">
                  <c:v>2.1998899999999998E-12</c:v>
                </c:pt>
                <c:pt idx="9757">
                  <c:v>2.1998899999999998E-12</c:v>
                </c:pt>
                <c:pt idx="9758">
                  <c:v>1.86204E-12</c:v>
                </c:pt>
                <c:pt idx="9759">
                  <c:v>1.86204E-12</c:v>
                </c:pt>
                <c:pt idx="9760">
                  <c:v>1.9083200000000001E-12</c:v>
                </c:pt>
                <c:pt idx="9761">
                  <c:v>1.9083200000000001E-12</c:v>
                </c:pt>
                <c:pt idx="9762">
                  <c:v>1.8813899999999999E-12</c:v>
                </c:pt>
                <c:pt idx="9763">
                  <c:v>1.8813899999999999E-12</c:v>
                </c:pt>
                <c:pt idx="9764">
                  <c:v>3.8468000000000001E-12</c:v>
                </c:pt>
                <c:pt idx="9765">
                  <c:v>3.8468000000000001E-12</c:v>
                </c:pt>
                <c:pt idx="9766">
                  <c:v>3.5259300000000001E-12</c:v>
                </c:pt>
                <c:pt idx="9767">
                  <c:v>3.5259300000000001E-12</c:v>
                </c:pt>
                <c:pt idx="9768">
                  <c:v>1.8576799999999998E-12</c:v>
                </c:pt>
                <c:pt idx="9769">
                  <c:v>1.8576799999999998E-12</c:v>
                </c:pt>
                <c:pt idx="9770">
                  <c:v>1.9946100000000001E-12</c:v>
                </c:pt>
                <c:pt idx="9771">
                  <c:v>1.9946100000000001E-12</c:v>
                </c:pt>
                <c:pt idx="9772">
                  <c:v>3.7733199999999999E-12</c:v>
                </c:pt>
                <c:pt idx="9773">
                  <c:v>3.7733199999999999E-12</c:v>
                </c:pt>
                <c:pt idx="9774">
                  <c:v>1.89764E-12</c:v>
                </c:pt>
                <c:pt idx="9775">
                  <c:v>1.89764E-12</c:v>
                </c:pt>
                <c:pt idx="9776">
                  <c:v>2.2962200000000001E-12</c:v>
                </c:pt>
                <c:pt idx="9777">
                  <c:v>2.2962200000000001E-12</c:v>
                </c:pt>
                <c:pt idx="9778">
                  <c:v>2.1333799999999999E-12</c:v>
                </c:pt>
                <c:pt idx="9779">
                  <c:v>2.1333799999999999E-12</c:v>
                </c:pt>
                <c:pt idx="9780">
                  <c:v>2.0864899999999999E-12</c:v>
                </c:pt>
                <c:pt idx="9781">
                  <c:v>2.0864899999999999E-12</c:v>
                </c:pt>
                <c:pt idx="9782">
                  <c:v>3.3506699999999999E-12</c:v>
                </c:pt>
                <c:pt idx="9783">
                  <c:v>3.3506699999999999E-12</c:v>
                </c:pt>
                <c:pt idx="9784">
                  <c:v>2.29823E-12</c:v>
                </c:pt>
                <c:pt idx="9785">
                  <c:v>2.29823E-12</c:v>
                </c:pt>
                <c:pt idx="9786">
                  <c:v>2.2032399999999998E-12</c:v>
                </c:pt>
                <c:pt idx="9787">
                  <c:v>2.2032399999999998E-12</c:v>
                </c:pt>
                <c:pt idx="9788">
                  <c:v>2.18284E-12</c:v>
                </c:pt>
                <c:pt idx="9789">
                  <c:v>2.18284E-12</c:v>
                </c:pt>
                <c:pt idx="9790">
                  <c:v>2.2403100000000002E-12</c:v>
                </c:pt>
                <c:pt idx="9791">
                  <c:v>2.2403100000000002E-12</c:v>
                </c:pt>
                <c:pt idx="9792">
                  <c:v>1.9505300000000002E-12</c:v>
                </c:pt>
                <c:pt idx="9793">
                  <c:v>1.9505300000000002E-12</c:v>
                </c:pt>
                <c:pt idx="9794">
                  <c:v>1.9530399999999999E-12</c:v>
                </c:pt>
                <c:pt idx="9795">
                  <c:v>1.9530399999999999E-12</c:v>
                </c:pt>
                <c:pt idx="9796">
                  <c:v>1.8445899999999999E-12</c:v>
                </c:pt>
                <c:pt idx="9797">
                  <c:v>1.8445899999999999E-12</c:v>
                </c:pt>
                <c:pt idx="9798">
                  <c:v>1.8833299999999998E-12</c:v>
                </c:pt>
                <c:pt idx="9799">
                  <c:v>1.8833299999999998E-12</c:v>
                </c:pt>
                <c:pt idx="9800">
                  <c:v>1.8828899999999999E-12</c:v>
                </c:pt>
                <c:pt idx="9801">
                  <c:v>1.8828899999999999E-12</c:v>
                </c:pt>
                <c:pt idx="9802">
                  <c:v>1.8876399999999998E-12</c:v>
                </c:pt>
                <c:pt idx="9803">
                  <c:v>1.8876399999999998E-12</c:v>
                </c:pt>
                <c:pt idx="9804">
                  <c:v>2.2221199999999998E-12</c:v>
                </c:pt>
                <c:pt idx="9805">
                  <c:v>2.2221199999999998E-12</c:v>
                </c:pt>
                <c:pt idx="9806">
                  <c:v>1.8525199999999999E-12</c:v>
                </c:pt>
                <c:pt idx="9807">
                  <c:v>1.8525199999999999E-12</c:v>
                </c:pt>
                <c:pt idx="9808">
                  <c:v>2.0007399999999998E-12</c:v>
                </c:pt>
                <c:pt idx="9809">
                  <c:v>2.0007399999999998E-12</c:v>
                </c:pt>
                <c:pt idx="9810">
                  <c:v>2.0010100000000002E-12</c:v>
                </c:pt>
                <c:pt idx="9811">
                  <c:v>2.0010100000000002E-12</c:v>
                </c:pt>
                <c:pt idx="9812">
                  <c:v>1.9456199999999999E-12</c:v>
                </c:pt>
                <c:pt idx="9813">
                  <c:v>1.9456199999999999E-12</c:v>
                </c:pt>
                <c:pt idx="9814">
                  <c:v>2.0354299999999999E-12</c:v>
                </c:pt>
                <c:pt idx="9815">
                  <c:v>2.0354299999999999E-12</c:v>
                </c:pt>
                <c:pt idx="9816">
                  <c:v>1.88567E-12</c:v>
                </c:pt>
                <c:pt idx="9817">
                  <c:v>1.88567E-12</c:v>
                </c:pt>
                <c:pt idx="9818">
                  <c:v>1.97767E-12</c:v>
                </c:pt>
                <c:pt idx="9819">
                  <c:v>1.97767E-12</c:v>
                </c:pt>
                <c:pt idx="9820">
                  <c:v>2.1915000000000001E-12</c:v>
                </c:pt>
                <c:pt idx="9821">
                  <c:v>2.1915000000000001E-12</c:v>
                </c:pt>
                <c:pt idx="9822">
                  <c:v>2.40258E-12</c:v>
                </c:pt>
                <c:pt idx="9823">
                  <c:v>2.40258E-12</c:v>
                </c:pt>
                <c:pt idx="9824">
                  <c:v>3.57124E-12</c:v>
                </c:pt>
                <c:pt idx="9825">
                  <c:v>3.57124E-12</c:v>
                </c:pt>
                <c:pt idx="9826">
                  <c:v>1.9608900000000001E-12</c:v>
                </c:pt>
                <c:pt idx="9827">
                  <c:v>1.9608900000000001E-12</c:v>
                </c:pt>
                <c:pt idx="9828">
                  <c:v>2.8300999999999998E-12</c:v>
                </c:pt>
                <c:pt idx="9829">
                  <c:v>2.8300999999999998E-12</c:v>
                </c:pt>
                <c:pt idx="9830">
                  <c:v>1.8721899999999999E-12</c:v>
                </c:pt>
                <c:pt idx="9831">
                  <c:v>1.8721899999999999E-12</c:v>
                </c:pt>
                <c:pt idx="9832">
                  <c:v>1.8668199999999999E-12</c:v>
                </c:pt>
                <c:pt idx="9833">
                  <c:v>1.8668199999999999E-12</c:v>
                </c:pt>
                <c:pt idx="9834">
                  <c:v>1.9078E-12</c:v>
                </c:pt>
                <c:pt idx="9835">
                  <c:v>1.9078E-12</c:v>
                </c:pt>
                <c:pt idx="9836">
                  <c:v>1.8837300000000001E-12</c:v>
                </c:pt>
                <c:pt idx="9837">
                  <c:v>1.8837300000000001E-12</c:v>
                </c:pt>
                <c:pt idx="9838">
                  <c:v>1.9041500000000001E-12</c:v>
                </c:pt>
                <c:pt idx="9839">
                  <c:v>1.9041500000000001E-12</c:v>
                </c:pt>
                <c:pt idx="9840">
                  <c:v>1.9728200000000001E-12</c:v>
                </c:pt>
                <c:pt idx="9841">
                  <c:v>1.9728200000000001E-12</c:v>
                </c:pt>
                <c:pt idx="9842">
                  <c:v>2.2623000000000002E-12</c:v>
                </c:pt>
                <c:pt idx="9843">
                  <c:v>2.2623000000000002E-12</c:v>
                </c:pt>
                <c:pt idx="9844">
                  <c:v>1.9080100000000001E-12</c:v>
                </c:pt>
                <c:pt idx="9845">
                  <c:v>1.9080100000000001E-12</c:v>
                </c:pt>
                <c:pt idx="9846">
                  <c:v>2.3839199999999998E-12</c:v>
                </c:pt>
                <c:pt idx="9847">
                  <c:v>2.3839199999999998E-12</c:v>
                </c:pt>
                <c:pt idx="9848">
                  <c:v>1.9012E-12</c:v>
                </c:pt>
                <c:pt idx="9849">
                  <c:v>1.9012E-12</c:v>
                </c:pt>
                <c:pt idx="9850">
                  <c:v>4.0332899999999997E-12</c:v>
                </c:pt>
                <c:pt idx="9851">
                  <c:v>4.0332899999999997E-12</c:v>
                </c:pt>
                <c:pt idx="9852">
                  <c:v>2.47556E-12</c:v>
                </c:pt>
                <c:pt idx="9853">
                  <c:v>2.47556E-12</c:v>
                </c:pt>
                <c:pt idx="9854">
                  <c:v>1.94511E-12</c:v>
                </c:pt>
                <c:pt idx="9855">
                  <c:v>1.94511E-12</c:v>
                </c:pt>
                <c:pt idx="9856">
                  <c:v>2.0330599999999998E-12</c:v>
                </c:pt>
                <c:pt idx="9857">
                  <c:v>2.0330599999999998E-12</c:v>
                </c:pt>
                <c:pt idx="9858">
                  <c:v>2.1081299999999998E-12</c:v>
                </c:pt>
                <c:pt idx="9859">
                  <c:v>2.1081299999999998E-12</c:v>
                </c:pt>
                <c:pt idx="9860">
                  <c:v>1.9122399999999999E-12</c:v>
                </c:pt>
                <c:pt idx="9861">
                  <c:v>1.9122399999999999E-12</c:v>
                </c:pt>
                <c:pt idx="9862">
                  <c:v>1.9162299999999998E-12</c:v>
                </c:pt>
                <c:pt idx="9863">
                  <c:v>1.9162299999999998E-12</c:v>
                </c:pt>
                <c:pt idx="9864">
                  <c:v>3.93188E-10</c:v>
                </c:pt>
                <c:pt idx="9865">
                  <c:v>3.93188E-10</c:v>
                </c:pt>
                <c:pt idx="9866">
                  <c:v>1.0864000000000001E-11</c:v>
                </c:pt>
                <c:pt idx="9867">
                  <c:v>1.0864000000000001E-11</c:v>
                </c:pt>
                <c:pt idx="9868">
                  <c:v>2.2436299999999998E-12</c:v>
                </c:pt>
                <c:pt idx="9869">
                  <c:v>2.2436299999999998E-12</c:v>
                </c:pt>
                <c:pt idx="9870">
                  <c:v>3.5083500000000001E-12</c:v>
                </c:pt>
                <c:pt idx="9871">
                  <c:v>3.5083500000000001E-12</c:v>
                </c:pt>
                <c:pt idx="9872">
                  <c:v>2.0420400000000001E-12</c:v>
                </c:pt>
                <c:pt idx="9873">
                  <c:v>2.0420400000000001E-12</c:v>
                </c:pt>
                <c:pt idx="9874">
                  <c:v>1.9461899999999998E-12</c:v>
                </c:pt>
                <c:pt idx="9875">
                  <c:v>1.9461899999999998E-12</c:v>
                </c:pt>
                <c:pt idx="9876">
                  <c:v>2.0127799999999998E-12</c:v>
                </c:pt>
                <c:pt idx="9877">
                  <c:v>2.0127799999999998E-12</c:v>
                </c:pt>
                <c:pt idx="9878">
                  <c:v>1.9453799999999999E-12</c:v>
                </c:pt>
                <c:pt idx="9879">
                  <c:v>1.9453799999999999E-12</c:v>
                </c:pt>
                <c:pt idx="9880">
                  <c:v>2.1806699999999998E-12</c:v>
                </c:pt>
                <c:pt idx="9881">
                  <c:v>2.1806699999999998E-12</c:v>
                </c:pt>
                <c:pt idx="9882">
                  <c:v>1.9254699999999999E-12</c:v>
                </c:pt>
                <c:pt idx="9883">
                  <c:v>1.9254699999999999E-12</c:v>
                </c:pt>
                <c:pt idx="9884">
                  <c:v>2.0773899999999999E-12</c:v>
                </c:pt>
                <c:pt idx="9885">
                  <c:v>2.0773899999999999E-12</c:v>
                </c:pt>
                <c:pt idx="9886">
                  <c:v>2.0347900000000001E-12</c:v>
                </c:pt>
                <c:pt idx="9887">
                  <c:v>2.0347900000000001E-12</c:v>
                </c:pt>
                <c:pt idx="9888">
                  <c:v>2.1557300000000001E-12</c:v>
                </c:pt>
                <c:pt idx="9889">
                  <c:v>2.1557300000000001E-12</c:v>
                </c:pt>
                <c:pt idx="9890">
                  <c:v>5.3057699999999999E-11</c:v>
                </c:pt>
                <c:pt idx="9891">
                  <c:v>5.3057699999999999E-11</c:v>
                </c:pt>
                <c:pt idx="9892">
                  <c:v>3.4252599999999999E-12</c:v>
                </c:pt>
                <c:pt idx="9893">
                  <c:v>3.4252599999999999E-12</c:v>
                </c:pt>
                <c:pt idx="9894">
                  <c:v>1.9232799999999999E-12</c:v>
                </c:pt>
                <c:pt idx="9895">
                  <c:v>1.9232799999999999E-12</c:v>
                </c:pt>
                <c:pt idx="9896">
                  <c:v>2.1948999999999999E-12</c:v>
                </c:pt>
                <c:pt idx="9897">
                  <c:v>2.1948999999999999E-12</c:v>
                </c:pt>
                <c:pt idx="9898">
                  <c:v>2.1763800000000001E-12</c:v>
                </c:pt>
                <c:pt idx="9899">
                  <c:v>2.1763800000000001E-12</c:v>
                </c:pt>
                <c:pt idx="9900">
                  <c:v>1.9509499999999999E-12</c:v>
                </c:pt>
                <c:pt idx="9901">
                  <c:v>1.9509499999999999E-12</c:v>
                </c:pt>
                <c:pt idx="9902">
                  <c:v>1.8826199999999999E-12</c:v>
                </c:pt>
                <c:pt idx="9903">
                  <c:v>1.8826199999999999E-12</c:v>
                </c:pt>
                <c:pt idx="9904">
                  <c:v>1.8545200000000001E-12</c:v>
                </c:pt>
                <c:pt idx="9905">
                  <c:v>1.8545200000000001E-12</c:v>
                </c:pt>
                <c:pt idx="9906">
                  <c:v>2.0625799999999999E-12</c:v>
                </c:pt>
                <c:pt idx="9907">
                  <c:v>2.0625799999999999E-12</c:v>
                </c:pt>
                <c:pt idx="9908">
                  <c:v>2.30086E-12</c:v>
                </c:pt>
                <c:pt idx="9909">
                  <c:v>2.30086E-12</c:v>
                </c:pt>
                <c:pt idx="9910">
                  <c:v>1.9003200000000001E-12</c:v>
                </c:pt>
                <c:pt idx="9911">
                  <c:v>1.9003200000000001E-12</c:v>
                </c:pt>
                <c:pt idx="9912">
                  <c:v>1.89805E-12</c:v>
                </c:pt>
                <c:pt idx="9913">
                  <c:v>1.89805E-12</c:v>
                </c:pt>
                <c:pt idx="9914">
                  <c:v>2.1458599999999999E-12</c:v>
                </c:pt>
                <c:pt idx="9915">
                  <c:v>2.1458599999999999E-12</c:v>
                </c:pt>
                <c:pt idx="9916">
                  <c:v>3.9930500000000002E-12</c:v>
                </c:pt>
                <c:pt idx="9917">
                  <c:v>3.9930500000000002E-12</c:v>
                </c:pt>
                <c:pt idx="9918">
                  <c:v>2.15596E-12</c:v>
                </c:pt>
                <c:pt idx="9919">
                  <c:v>2.15596E-12</c:v>
                </c:pt>
                <c:pt idx="9920">
                  <c:v>1.9631E-12</c:v>
                </c:pt>
                <c:pt idx="9921">
                  <c:v>1.9631E-12</c:v>
                </c:pt>
                <c:pt idx="9922">
                  <c:v>1.9086600000000001E-12</c:v>
                </c:pt>
                <c:pt idx="9923">
                  <c:v>1.9086600000000001E-12</c:v>
                </c:pt>
                <c:pt idx="9924">
                  <c:v>2.0072799999999999E-12</c:v>
                </c:pt>
                <c:pt idx="9925">
                  <c:v>2.0072799999999999E-12</c:v>
                </c:pt>
                <c:pt idx="9926">
                  <c:v>2.5002799999999999E-12</c:v>
                </c:pt>
                <c:pt idx="9927">
                  <c:v>2.5002799999999999E-12</c:v>
                </c:pt>
                <c:pt idx="9928">
                  <c:v>1.9063400000000001E-12</c:v>
                </c:pt>
                <c:pt idx="9929">
                  <c:v>1.9063400000000001E-12</c:v>
                </c:pt>
                <c:pt idx="9930">
                  <c:v>1.9225800000000001E-12</c:v>
                </c:pt>
                <c:pt idx="9931">
                  <c:v>1.9225800000000001E-12</c:v>
                </c:pt>
                <c:pt idx="9932">
                  <c:v>2.0234199999999999E-12</c:v>
                </c:pt>
                <c:pt idx="9933">
                  <c:v>2.0234199999999999E-12</c:v>
                </c:pt>
                <c:pt idx="9934">
                  <c:v>1.9517399999999999E-12</c:v>
                </c:pt>
                <c:pt idx="9935">
                  <c:v>1.9517399999999999E-12</c:v>
                </c:pt>
                <c:pt idx="9936">
                  <c:v>1.82654E-12</c:v>
                </c:pt>
                <c:pt idx="9937">
                  <c:v>1.82654E-12</c:v>
                </c:pt>
                <c:pt idx="9938">
                  <c:v>1.8994700000000002E-12</c:v>
                </c:pt>
                <c:pt idx="9939">
                  <c:v>1.8994700000000002E-12</c:v>
                </c:pt>
                <c:pt idx="9940">
                  <c:v>1.91382E-12</c:v>
                </c:pt>
                <c:pt idx="9941">
                  <c:v>1.91382E-12</c:v>
                </c:pt>
                <c:pt idx="9942">
                  <c:v>1.9231600000000001E-12</c:v>
                </c:pt>
                <c:pt idx="9943">
                  <c:v>1.9231600000000001E-12</c:v>
                </c:pt>
                <c:pt idx="9944">
                  <c:v>2.1778699999999999E-12</c:v>
                </c:pt>
                <c:pt idx="9945">
                  <c:v>2.1778699999999999E-12</c:v>
                </c:pt>
                <c:pt idx="9946">
                  <c:v>1.8945499999999998E-12</c:v>
                </c:pt>
                <c:pt idx="9947">
                  <c:v>1.8945499999999998E-12</c:v>
                </c:pt>
                <c:pt idx="9948">
                  <c:v>1.88194E-12</c:v>
                </c:pt>
                <c:pt idx="9949">
                  <c:v>1.88194E-12</c:v>
                </c:pt>
                <c:pt idx="9950">
                  <c:v>2.0337499999999999E-12</c:v>
                </c:pt>
                <c:pt idx="9951">
                  <c:v>2.0337499999999999E-12</c:v>
                </c:pt>
                <c:pt idx="9952">
                  <c:v>2.1185900000000002E-12</c:v>
                </c:pt>
                <c:pt idx="9953">
                  <c:v>2.1185900000000002E-12</c:v>
                </c:pt>
                <c:pt idx="9954">
                  <c:v>2.0507499999999999E-12</c:v>
                </c:pt>
                <c:pt idx="9955">
                  <c:v>2.0507499999999999E-12</c:v>
                </c:pt>
                <c:pt idx="9956">
                  <c:v>1.8730300000000001E-12</c:v>
                </c:pt>
                <c:pt idx="9957">
                  <c:v>1.8730300000000001E-12</c:v>
                </c:pt>
                <c:pt idx="9958">
                  <c:v>1.8454600000000001E-12</c:v>
                </c:pt>
                <c:pt idx="9959">
                  <c:v>1.8454600000000001E-12</c:v>
                </c:pt>
                <c:pt idx="9960">
                  <c:v>2.0175300000000002E-12</c:v>
                </c:pt>
                <c:pt idx="9961">
                  <c:v>2.0175300000000002E-12</c:v>
                </c:pt>
                <c:pt idx="9962">
                  <c:v>2.08533E-12</c:v>
                </c:pt>
                <c:pt idx="9963">
                  <c:v>2.08533E-12</c:v>
                </c:pt>
                <c:pt idx="9964">
                  <c:v>1.8885600000000002E-12</c:v>
                </c:pt>
                <c:pt idx="9965">
                  <c:v>1.8885600000000002E-12</c:v>
                </c:pt>
                <c:pt idx="9966">
                  <c:v>1.87534E-12</c:v>
                </c:pt>
                <c:pt idx="9967">
                  <c:v>1.87534E-12</c:v>
                </c:pt>
                <c:pt idx="9968">
                  <c:v>1.91303E-12</c:v>
                </c:pt>
                <c:pt idx="9969">
                  <c:v>1.91303E-12</c:v>
                </c:pt>
                <c:pt idx="9970">
                  <c:v>2.1885799999999999E-12</c:v>
                </c:pt>
                <c:pt idx="9971">
                  <c:v>2.1885799999999999E-12</c:v>
                </c:pt>
                <c:pt idx="9972">
                  <c:v>2.3131999999999999E-12</c:v>
                </c:pt>
                <c:pt idx="9973">
                  <c:v>2.3131999999999999E-12</c:v>
                </c:pt>
                <c:pt idx="9974">
                  <c:v>1.8788800000000002E-12</c:v>
                </c:pt>
                <c:pt idx="9975">
                  <c:v>1.8788800000000002E-12</c:v>
                </c:pt>
                <c:pt idx="9976">
                  <c:v>2.3543300000000001E-12</c:v>
                </c:pt>
                <c:pt idx="9977">
                  <c:v>2.3543300000000001E-12</c:v>
                </c:pt>
                <c:pt idx="9978">
                  <c:v>1.9491999999999998E-12</c:v>
                </c:pt>
                <c:pt idx="9979">
                  <c:v>1.9491999999999998E-12</c:v>
                </c:pt>
                <c:pt idx="9980">
                  <c:v>1.9644400000000001E-12</c:v>
                </c:pt>
                <c:pt idx="9981">
                  <c:v>1.9644400000000001E-12</c:v>
                </c:pt>
                <c:pt idx="9982">
                  <c:v>2.0915000000000001E-12</c:v>
                </c:pt>
                <c:pt idx="9983">
                  <c:v>2.0915000000000001E-12</c:v>
                </c:pt>
                <c:pt idx="9984">
                  <c:v>2.1396999999999999E-12</c:v>
                </c:pt>
                <c:pt idx="9985">
                  <c:v>2.1396999999999999E-12</c:v>
                </c:pt>
                <c:pt idx="9986">
                  <c:v>2.0497800000000002E-12</c:v>
                </c:pt>
                <c:pt idx="9987">
                  <c:v>2.0497800000000002E-12</c:v>
                </c:pt>
                <c:pt idx="9988">
                  <c:v>1.9321600000000001E-12</c:v>
                </c:pt>
                <c:pt idx="9989">
                  <c:v>1.9321600000000001E-12</c:v>
                </c:pt>
                <c:pt idx="9990">
                  <c:v>1.89641E-12</c:v>
                </c:pt>
                <c:pt idx="9991">
                  <c:v>1.89641E-12</c:v>
                </c:pt>
                <c:pt idx="9992">
                  <c:v>1.92692E-12</c:v>
                </c:pt>
                <c:pt idx="9993">
                  <c:v>1.92692E-12</c:v>
                </c:pt>
                <c:pt idx="9994">
                  <c:v>5.0900299999999999E-12</c:v>
                </c:pt>
                <c:pt idx="9995">
                  <c:v>5.0900299999999999E-12</c:v>
                </c:pt>
                <c:pt idx="9996">
                  <c:v>1.9020399999999998E-12</c:v>
                </c:pt>
                <c:pt idx="9997">
                  <c:v>1.9020399999999998E-12</c:v>
                </c:pt>
                <c:pt idx="9998">
                  <c:v>2.0975699999999999E-12</c:v>
                </c:pt>
                <c:pt idx="9999">
                  <c:v>2.0975699999999999E-12</c:v>
                </c:pt>
                <c:pt idx="10000">
                  <c:v>1.9601000000000001E-12</c:v>
                </c:pt>
                <c:pt idx="10001">
                  <c:v>1.9601000000000001E-12</c:v>
                </c:pt>
                <c:pt idx="10002">
                  <c:v>1.86457E-12</c:v>
                </c:pt>
                <c:pt idx="10003">
                  <c:v>1.86457E-12</c:v>
                </c:pt>
                <c:pt idx="10004">
                  <c:v>2.26786E-12</c:v>
                </c:pt>
                <c:pt idx="10005">
                  <c:v>2.26786E-12</c:v>
                </c:pt>
                <c:pt idx="10006">
                  <c:v>2.1904400000000001E-12</c:v>
                </c:pt>
                <c:pt idx="10007">
                  <c:v>2.1904400000000001E-12</c:v>
                </c:pt>
                <c:pt idx="10008">
                  <c:v>1.9494600000000001E-12</c:v>
                </c:pt>
                <c:pt idx="10009">
                  <c:v>1.9494600000000001E-12</c:v>
                </c:pt>
                <c:pt idx="10010">
                  <c:v>2.04898E-12</c:v>
                </c:pt>
                <c:pt idx="10011">
                  <c:v>2.04898E-12</c:v>
                </c:pt>
                <c:pt idx="10012">
                  <c:v>5.63451E-12</c:v>
                </c:pt>
                <c:pt idx="10013">
                  <c:v>5.63451E-12</c:v>
                </c:pt>
                <c:pt idx="10014">
                  <c:v>1.90558E-12</c:v>
                </c:pt>
                <c:pt idx="10015">
                  <c:v>1.90558E-12</c:v>
                </c:pt>
                <c:pt idx="10016">
                  <c:v>2.12022E-12</c:v>
                </c:pt>
                <c:pt idx="10017">
                  <c:v>2.12022E-12</c:v>
                </c:pt>
                <c:pt idx="10018">
                  <c:v>1.9688399999999999E-12</c:v>
                </c:pt>
                <c:pt idx="10019">
                  <c:v>1.9688399999999999E-12</c:v>
                </c:pt>
                <c:pt idx="10020">
                  <c:v>3.53796E-12</c:v>
                </c:pt>
                <c:pt idx="10021">
                  <c:v>3.53796E-12</c:v>
                </c:pt>
                <c:pt idx="10022">
                  <c:v>2.0769399999999998E-12</c:v>
                </c:pt>
                <c:pt idx="10023">
                  <c:v>2.0769399999999998E-12</c:v>
                </c:pt>
                <c:pt idx="10024">
                  <c:v>4.0166400000000001E-12</c:v>
                </c:pt>
                <c:pt idx="10025">
                  <c:v>4.0166400000000001E-12</c:v>
                </c:pt>
                <c:pt idx="10026">
                  <c:v>1.98041E-12</c:v>
                </c:pt>
                <c:pt idx="10027">
                  <c:v>1.98041E-12</c:v>
                </c:pt>
                <c:pt idx="10028">
                  <c:v>2.0034499999999999E-12</c:v>
                </c:pt>
                <c:pt idx="10029">
                  <c:v>2.0034499999999999E-12</c:v>
                </c:pt>
                <c:pt idx="10030">
                  <c:v>2.01625E-12</c:v>
                </c:pt>
                <c:pt idx="10031">
                  <c:v>2.01625E-12</c:v>
                </c:pt>
                <c:pt idx="10032">
                  <c:v>2.1626199999999999E-12</c:v>
                </c:pt>
                <c:pt idx="10033">
                  <c:v>2.1626199999999999E-12</c:v>
                </c:pt>
                <c:pt idx="10034">
                  <c:v>4.3914200000000003E-12</c:v>
                </c:pt>
                <c:pt idx="10035">
                  <c:v>4.3914200000000003E-12</c:v>
                </c:pt>
                <c:pt idx="10036">
                  <c:v>2.93333E-12</c:v>
                </c:pt>
                <c:pt idx="10037">
                  <c:v>2.93333E-12</c:v>
                </c:pt>
                <c:pt idx="10038">
                  <c:v>2.1202399999999999E-12</c:v>
                </c:pt>
                <c:pt idx="10039">
                  <c:v>2.1202399999999999E-12</c:v>
                </c:pt>
                <c:pt idx="10040">
                  <c:v>1.9988999999999999E-12</c:v>
                </c:pt>
                <c:pt idx="10041">
                  <c:v>1.9988999999999999E-12</c:v>
                </c:pt>
                <c:pt idx="10042">
                  <c:v>2.0896900000000002E-12</c:v>
                </c:pt>
                <c:pt idx="10043">
                  <c:v>2.0896900000000002E-12</c:v>
                </c:pt>
                <c:pt idx="10044">
                  <c:v>1.9874300000000001E-12</c:v>
                </c:pt>
                <c:pt idx="10045">
                  <c:v>1.9874300000000001E-12</c:v>
                </c:pt>
                <c:pt idx="10046">
                  <c:v>1.9799700000000001E-12</c:v>
                </c:pt>
                <c:pt idx="10047">
                  <c:v>1.9799700000000001E-12</c:v>
                </c:pt>
                <c:pt idx="10048">
                  <c:v>2.0735500000000002E-12</c:v>
                </c:pt>
                <c:pt idx="10049">
                  <c:v>2.0735500000000002E-12</c:v>
                </c:pt>
                <c:pt idx="10050">
                  <c:v>1.94552E-12</c:v>
                </c:pt>
                <c:pt idx="10051">
                  <c:v>1.94552E-12</c:v>
                </c:pt>
                <c:pt idx="10052">
                  <c:v>1.9969400000000002E-12</c:v>
                </c:pt>
                <c:pt idx="10053">
                  <c:v>1.9969400000000002E-12</c:v>
                </c:pt>
                <c:pt idx="10054">
                  <c:v>2.23992E-12</c:v>
                </c:pt>
                <c:pt idx="10055">
                  <c:v>2.23992E-12</c:v>
                </c:pt>
                <c:pt idx="10056">
                  <c:v>1.92555E-12</c:v>
                </c:pt>
                <c:pt idx="10057">
                  <c:v>1.92555E-12</c:v>
                </c:pt>
                <c:pt idx="10058">
                  <c:v>3.8948800000000001E-12</c:v>
                </c:pt>
                <c:pt idx="10059">
                  <c:v>3.8948800000000001E-12</c:v>
                </c:pt>
                <c:pt idx="10060">
                  <c:v>1.9568200000000001E-12</c:v>
                </c:pt>
                <c:pt idx="10061">
                  <c:v>1.9568200000000001E-12</c:v>
                </c:pt>
                <c:pt idx="10062">
                  <c:v>2.1277999999999999E-12</c:v>
                </c:pt>
                <c:pt idx="10063">
                  <c:v>2.1277999999999999E-12</c:v>
                </c:pt>
                <c:pt idx="10064">
                  <c:v>1.9138300000000001E-12</c:v>
                </c:pt>
                <c:pt idx="10065">
                  <c:v>1.9138300000000001E-12</c:v>
                </c:pt>
                <c:pt idx="10066">
                  <c:v>4.7137900000000003E-12</c:v>
                </c:pt>
                <c:pt idx="10067">
                  <c:v>4.7137900000000003E-12</c:v>
                </c:pt>
                <c:pt idx="10068">
                  <c:v>2.2367999999999999E-12</c:v>
                </c:pt>
                <c:pt idx="10069">
                  <c:v>2.2367999999999999E-12</c:v>
                </c:pt>
                <c:pt idx="10070">
                  <c:v>1.9119E-12</c:v>
                </c:pt>
                <c:pt idx="10071">
                  <c:v>1.9119E-12</c:v>
                </c:pt>
                <c:pt idx="10072">
                  <c:v>2.1991600000000001E-12</c:v>
                </c:pt>
                <c:pt idx="10073">
                  <c:v>2.1991600000000001E-12</c:v>
                </c:pt>
                <c:pt idx="10074">
                  <c:v>2.11088E-12</c:v>
                </c:pt>
                <c:pt idx="10075">
                  <c:v>2.11088E-12</c:v>
                </c:pt>
                <c:pt idx="10076">
                  <c:v>3.7328199999999998E-12</c:v>
                </c:pt>
                <c:pt idx="10077">
                  <c:v>3.7328199999999998E-12</c:v>
                </c:pt>
                <c:pt idx="10078">
                  <c:v>2.0835499999999999E-12</c:v>
                </c:pt>
                <c:pt idx="10079">
                  <c:v>2.0835499999999999E-12</c:v>
                </c:pt>
                <c:pt idx="10080">
                  <c:v>1.94073E-12</c:v>
                </c:pt>
                <c:pt idx="10081">
                  <c:v>1.94073E-12</c:v>
                </c:pt>
                <c:pt idx="10082">
                  <c:v>2.11714E-12</c:v>
                </c:pt>
                <c:pt idx="10083">
                  <c:v>2.11714E-12</c:v>
                </c:pt>
                <c:pt idx="10084">
                  <c:v>1.98444E-12</c:v>
                </c:pt>
                <c:pt idx="10085">
                  <c:v>1.98444E-12</c:v>
                </c:pt>
                <c:pt idx="10086">
                  <c:v>2.0474200000000002E-12</c:v>
                </c:pt>
                <c:pt idx="10087">
                  <c:v>2.0474200000000002E-12</c:v>
                </c:pt>
                <c:pt idx="10088">
                  <c:v>4.0668299999999999E-12</c:v>
                </c:pt>
                <c:pt idx="10089">
                  <c:v>4.0668299999999999E-12</c:v>
                </c:pt>
                <c:pt idx="10090">
                  <c:v>1.9488599999999998E-12</c:v>
                </c:pt>
                <c:pt idx="10091">
                  <c:v>1.9488599999999998E-12</c:v>
                </c:pt>
                <c:pt idx="10092">
                  <c:v>1.9532600000000001E-12</c:v>
                </c:pt>
                <c:pt idx="10093">
                  <c:v>1.9532600000000001E-12</c:v>
                </c:pt>
                <c:pt idx="10094">
                  <c:v>2.1534099999999998E-12</c:v>
                </c:pt>
                <c:pt idx="10095">
                  <c:v>2.1534099999999998E-12</c:v>
                </c:pt>
                <c:pt idx="10096">
                  <c:v>1.96539E-12</c:v>
                </c:pt>
                <c:pt idx="10097">
                  <c:v>1.96539E-12</c:v>
                </c:pt>
                <c:pt idx="10098">
                  <c:v>2.04053E-12</c:v>
                </c:pt>
                <c:pt idx="10099">
                  <c:v>2.04053E-12</c:v>
                </c:pt>
                <c:pt idx="10100">
                  <c:v>2.25852E-12</c:v>
                </c:pt>
                <c:pt idx="10101">
                  <c:v>2.25852E-12</c:v>
                </c:pt>
                <c:pt idx="10102">
                  <c:v>2.0947999999999999E-12</c:v>
                </c:pt>
                <c:pt idx="10103">
                  <c:v>2.0947999999999999E-12</c:v>
                </c:pt>
                <c:pt idx="10104">
                  <c:v>1.99942E-12</c:v>
                </c:pt>
                <c:pt idx="10105">
                  <c:v>1.99942E-12</c:v>
                </c:pt>
                <c:pt idx="10106">
                  <c:v>2.23718E-12</c:v>
                </c:pt>
                <c:pt idx="10107">
                  <c:v>2.23718E-12</c:v>
                </c:pt>
                <c:pt idx="10108">
                  <c:v>1.9324300000000001E-12</c:v>
                </c:pt>
                <c:pt idx="10109">
                  <c:v>1.9324300000000001E-12</c:v>
                </c:pt>
                <c:pt idx="10110">
                  <c:v>2.3247E-12</c:v>
                </c:pt>
                <c:pt idx="10111">
                  <c:v>2.3247E-12</c:v>
                </c:pt>
                <c:pt idx="10112">
                  <c:v>1.9626099999999999E-12</c:v>
                </c:pt>
                <c:pt idx="10113">
                  <c:v>1.9626099999999999E-12</c:v>
                </c:pt>
                <c:pt idx="10114">
                  <c:v>2.1817500000000001E-12</c:v>
                </c:pt>
                <c:pt idx="10115">
                  <c:v>2.1817500000000001E-12</c:v>
                </c:pt>
                <c:pt idx="10116">
                  <c:v>2.1969100000000002E-12</c:v>
                </c:pt>
                <c:pt idx="10117">
                  <c:v>2.1969100000000002E-12</c:v>
                </c:pt>
                <c:pt idx="10118">
                  <c:v>2.1054200000000001E-12</c:v>
                </c:pt>
                <c:pt idx="10119">
                  <c:v>2.1054200000000001E-12</c:v>
                </c:pt>
                <c:pt idx="10120">
                  <c:v>2.1836099999999998E-12</c:v>
                </c:pt>
                <c:pt idx="10121">
                  <c:v>2.1836099999999998E-12</c:v>
                </c:pt>
                <c:pt idx="10122">
                  <c:v>1.9618E-12</c:v>
                </c:pt>
                <c:pt idx="10123">
                  <c:v>1.9618E-12</c:v>
                </c:pt>
                <c:pt idx="10124">
                  <c:v>4.3325300000000003E-12</c:v>
                </c:pt>
                <c:pt idx="10125">
                  <c:v>4.3325300000000003E-12</c:v>
                </c:pt>
                <c:pt idx="10126">
                  <c:v>1.9795600000000001E-12</c:v>
                </c:pt>
                <c:pt idx="10127">
                  <c:v>1.9795600000000001E-12</c:v>
                </c:pt>
                <c:pt idx="10128">
                  <c:v>2.3963600000000001E-12</c:v>
                </c:pt>
                <c:pt idx="10129">
                  <c:v>2.3963600000000001E-12</c:v>
                </c:pt>
                <c:pt idx="10130">
                  <c:v>2.4496500000000002E-12</c:v>
                </c:pt>
                <c:pt idx="10131">
                  <c:v>2.4496500000000002E-12</c:v>
                </c:pt>
                <c:pt idx="10132">
                  <c:v>3.6439200000000001E-12</c:v>
                </c:pt>
                <c:pt idx="10133">
                  <c:v>3.6439200000000001E-12</c:v>
                </c:pt>
                <c:pt idx="10134">
                  <c:v>1.9755600000000001E-12</c:v>
                </c:pt>
                <c:pt idx="10135">
                  <c:v>1.9755600000000001E-12</c:v>
                </c:pt>
                <c:pt idx="10136">
                  <c:v>1.9758099999999998E-12</c:v>
                </c:pt>
                <c:pt idx="10137">
                  <c:v>1.9758099999999998E-12</c:v>
                </c:pt>
                <c:pt idx="10138">
                  <c:v>2.1765699999999999E-12</c:v>
                </c:pt>
                <c:pt idx="10139">
                  <c:v>2.1765699999999999E-12</c:v>
                </c:pt>
                <c:pt idx="10140">
                  <c:v>2.2376000000000001E-12</c:v>
                </c:pt>
                <c:pt idx="10141">
                  <c:v>2.2376000000000001E-12</c:v>
                </c:pt>
                <c:pt idx="10142">
                  <c:v>1.94819E-12</c:v>
                </c:pt>
                <c:pt idx="10143">
                  <c:v>1.94819E-12</c:v>
                </c:pt>
                <c:pt idx="10144">
                  <c:v>1.9789800000000001E-12</c:v>
                </c:pt>
                <c:pt idx="10145">
                  <c:v>1.9789800000000001E-12</c:v>
                </c:pt>
                <c:pt idx="10146">
                  <c:v>1.9691700000000002E-12</c:v>
                </c:pt>
                <c:pt idx="10147">
                  <c:v>1.9691700000000002E-12</c:v>
                </c:pt>
                <c:pt idx="10148">
                  <c:v>1.9945100000000002E-12</c:v>
                </c:pt>
                <c:pt idx="10149">
                  <c:v>1.9945100000000002E-12</c:v>
                </c:pt>
                <c:pt idx="10150">
                  <c:v>2.1053800000000001E-12</c:v>
                </c:pt>
                <c:pt idx="10151">
                  <c:v>2.1053800000000001E-12</c:v>
                </c:pt>
                <c:pt idx="10152">
                  <c:v>2.1309499999999999E-12</c:v>
                </c:pt>
                <c:pt idx="10153">
                  <c:v>2.1309499999999999E-12</c:v>
                </c:pt>
                <c:pt idx="10154">
                  <c:v>1.92627E-12</c:v>
                </c:pt>
                <c:pt idx="10155">
                  <c:v>1.92627E-12</c:v>
                </c:pt>
                <c:pt idx="10156">
                  <c:v>2.2588599999999999E-12</c:v>
                </c:pt>
                <c:pt idx="10157">
                  <c:v>2.2588599999999999E-12</c:v>
                </c:pt>
                <c:pt idx="10158">
                  <c:v>2.0991699999999998E-12</c:v>
                </c:pt>
                <c:pt idx="10159">
                  <c:v>2.0991699999999998E-12</c:v>
                </c:pt>
                <c:pt idx="10160">
                  <c:v>2.14447E-12</c:v>
                </c:pt>
                <c:pt idx="10161">
                  <c:v>2.14447E-12</c:v>
                </c:pt>
                <c:pt idx="10162">
                  <c:v>4.0071699999999998E-12</c:v>
                </c:pt>
                <c:pt idx="10163">
                  <c:v>4.0071699999999998E-12</c:v>
                </c:pt>
                <c:pt idx="10164">
                  <c:v>2.37422E-12</c:v>
                </c:pt>
                <c:pt idx="10165">
                  <c:v>2.37422E-12</c:v>
                </c:pt>
                <c:pt idx="10166">
                  <c:v>2.2249100000000001E-12</c:v>
                </c:pt>
                <c:pt idx="10167">
                  <c:v>2.2249100000000001E-12</c:v>
                </c:pt>
                <c:pt idx="10168">
                  <c:v>2.2380999999999999E-12</c:v>
                </c:pt>
                <c:pt idx="10169">
                  <c:v>2.2380999999999999E-12</c:v>
                </c:pt>
                <c:pt idx="10170">
                  <c:v>2.0960899999999998E-12</c:v>
                </c:pt>
                <c:pt idx="10171">
                  <c:v>2.0960899999999998E-12</c:v>
                </c:pt>
                <c:pt idx="10172">
                  <c:v>2.15582E-12</c:v>
                </c:pt>
                <c:pt idx="10173">
                  <c:v>2.15582E-12</c:v>
                </c:pt>
                <c:pt idx="10174">
                  <c:v>2.0931199999999999E-12</c:v>
                </c:pt>
                <c:pt idx="10175">
                  <c:v>2.0931199999999999E-12</c:v>
                </c:pt>
                <c:pt idx="10176">
                  <c:v>2.13564E-12</c:v>
                </c:pt>
                <c:pt idx="10177">
                  <c:v>2.13564E-12</c:v>
                </c:pt>
                <c:pt idx="10178">
                  <c:v>2.02213E-12</c:v>
                </c:pt>
                <c:pt idx="10179">
                  <c:v>2.02213E-12</c:v>
                </c:pt>
                <c:pt idx="10180">
                  <c:v>2.5295899999999999E-12</c:v>
                </c:pt>
                <c:pt idx="10181">
                  <c:v>2.5295899999999999E-12</c:v>
                </c:pt>
                <c:pt idx="10182">
                  <c:v>2.5726300000000001E-12</c:v>
                </c:pt>
                <c:pt idx="10183">
                  <c:v>2.5726300000000001E-12</c:v>
                </c:pt>
                <c:pt idx="10184">
                  <c:v>2.0738900000000002E-12</c:v>
                </c:pt>
                <c:pt idx="10185">
                  <c:v>2.0738900000000002E-12</c:v>
                </c:pt>
                <c:pt idx="10186">
                  <c:v>1.9207799999999998E-12</c:v>
                </c:pt>
                <c:pt idx="10187">
                  <c:v>1.9207799999999998E-12</c:v>
                </c:pt>
                <c:pt idx="10188">
                  <c:v>1.94405E-12</c:v>
                </c:pt>
                <c:pt idx="10189">
                  <c:v>1.94405E-12</c:v>
                </c:pt>
                <c:pt idx="10190">
                  <c:v>2.2149399999999998E-12</c:v>
                </c:pt>
                <c:pt idx="10191">
                  <c:v>2.2149399999999998E-12</c:v>
                </c:pt>
                <c:pt idx="10192">
                  <c:v>2.14566E-12</c:v>
                </c:pt>
                <c:pt idx="10193">
                  <c:v>2.14566E-12</c:v>
                </c:pt>
                <c:pt idx="10194">
                  <c:v>2.3008000000000001E-12</c:v>
                </c:pt>
                <c:pt idx="10195">
                  <c:v>2.3008000000000001E-12</c:v>
                </c:pt>
                <c:pt idx="10196">
                  <c:v>2.4863400000000001E-12</c:v>
                </c:pt>
                <c:pt idx="10197">
                  <c:v>2.4863400000000001E-12</c:v>
                </c:pt>
                <c:pt idx="10198">
                  <c:v>2.01389E-12</c:v>
                </c:pt>
                <c:pt idx="10199">
                  <c:v>2.01389E-12</c:v>
                </c:pt>
                <c:pt idx="10200">
                  <c:v>2.11936E-12</c:v>
                </c:pt>
                <c:pt idx="10201">
                  <c:v>2.11936E-12</c:v>
                </c:pt>
                <c:pt idx="10202">
                  <c:v>1.9871999999999999E-12</c:v>
                </c:pt>
                <c:pt idx="10203">
                  <c:v>1.9871999999999999E-12</c:v>
                </c:pt>
                <c:pt idx="10204">
                  <c:v>1.9821300000000002E-12</c:v>
                </c:pt>
                <c:pt idx="10205">
                  <c:v>1.9821300000000002E-12</c:v>
                </c:pt>
                <c:pt idx="10206">
                  <c:v>1.97439E-12</c:v>
                </c:pt>
                <c:pt idx="10207">
                  <c:v>1.97439E-12</c:v>
                </c:pt>
                <c:pt idx="10208">
                  <c:v>2.34857E-12</c:v>
                </c:pt>
                <c:pt idx="10209">
                  <c:v>2.34857E-12</c:v>
                </c:pt>
                <c:pt idx="10210">
                  <c:v>2.4796699999999999E-11</c:v>
                </c:pt>
                <c:pt idx="10211">
                  <c:v>2.4796699999999999E-11</c:v>
                </c:pt>
                <c:pt idx="10212">
                  <c:v>1.9759199999999999E-12</c:v>
                </c:pt>
                <c:pt idx="10213">
                  <c:v>1.9759199999999999E-12</c:v>
                </c:pt>
                <c:pt idx="10214">
                  <c:v>1.9174500000000001E-12</c:v>
                </c:pt>
                <c:pt idx="10215">
                  <c:v>1.9174500000000001E-12</c:v>
                </c:pt>
                <c:pt idx="10216">
                  <c:v>2.8282599999999999E-12</c:v>
                </c:pt>
                <c:pt idx="10217">
                  <c:v>2.8282599999999999E-12</c:v>
                </c:pt>
                <c:pt idx="10218">
                  <c:v>2.0995000000000001E-12</c:v>
                </c:pt>
                <c:pt idx="10219">
                  <c:v>2.0995000000000001E-12</c:v>
                </c:pt>
                <c:pt idx="10220">
                  <c:v>1.99785E-12</c:v>
                </c:pt>
                <c:pt idx="10221">
                  <c:v>1.99785E-12</c:v>
                </c:pt>
                <c:pt idx="10222">
                  <c:v>2.3340100000000001E-12</c:v>
                </c:pt>
                <c:pt idx="10223">
                  <c:v>2.3340100000000001E-12</c:v>
                </c:pt>
                <c:pt idx="10224">
                  <c:v>2.1125700000000002E-12</c:v>
                </c:pt>
                <c:pt idx="10225">
                  <c:v>2.1125700000000002E-12</c:v>
                </c:pt>
                <c:pt idx="10226">
                  <c:v>2.2379400000000001E-12</c:v>
                </c:pt>
                <c:pt idx="10227">
                  <c:v>2.2379400000000001E-12</c:v>
                </c:pt>
                <c:pt idx="10228">
                  <c:v>1.9864700000000001E-12</c:v>
                </c:pt>
                <c:pt idx="10229">
                  <c:v>1.9864700000000001E-12</c:v>
                </c:pt>
                <c:pt idx="10230">
                  <c:v>1.96132E-12</c:v>
                </c:pt>
                <c:pt idx="10231">
                  <c:v>1.96132E-12</c:v>
                </c:pt>
                <c:pt idx="10232">
                  <c:v>1.9626399999999998E-12</c:v>
                </c:pt>
                <c:pt idx="10233">
                  <c:v>1.9626399999999998E-12</c:v>
                </c:pt>
                <c:pt idx="10234">
                  <c:v>2.1874000000000002E-12</c:v>
                </c:pt>
                <c:pt idx="10235">
                  <c:v>2.1874000000000002E-12</c:v>
                </c:pt>
                <c:pt idx="10236">
                  <c:v>2.4292399999999999E-12</c:v>
                </c:pt>
                <c:pt idx="10237">
                  <c:v>2.4292399999999999E-12</c:v>
                </c:pt>
                <c:pt idx="10238">
                  <c:v>1.9435100000000001E-12</c:v>
                </c:pt>
                <c:pt idx="10239">
                  <c:v>1.9435100000000001E-12</c:v>
                </c:pt>
                <c:pt idx="10240">
                  <c:v>2.05814E-12</c:v>
                </c:pt>
                <c:pt idx="10241">
                  <c:v>2.05814E-12</c:v>
                </c:pt>
                <c:pt idx="10242">
                  <c:v>1.9543900000000001E-12</c:v>
                </c:pt>
                <c:pt idx="10243">
                  <c:v>1.9543900000000001E-12</c:v>
                </c:pt>
                <c:pt idx="10244">
                  <c:v>2.1951799999999999E-12</c:v>
                </c:pt>
                <c:pt idx="10245">
                  <c:v>2.1951799999999999E-12</c:v>
                </c:pt>
                <c:pt idx="10246">
                  <c:v>1.9459599999999999E-12</c:v>
                </c:pt>
                <c:pt idx="10247">
                  <c:v>1.9459599999999999E-12</c:v>
                </c:pt>
                <c:pt idx="10248">
                  <c:v>2.2887300000000001E-12</c:v>
                </c:pt>
                <c:pt idx="10249">
                  <c:v>2.2887300000000001E-12</c:v>
                </c:pt>
                <c:pt idx="10250">
                  <c:v>2.5428199999999999E-12</c:v>
                </c:pt>
                <c:pt idx="10251">
                  <c:v>2.5428199999999999E-12</c:v>
                </c:pt>
                <c:pt idx="10252">
                  <c:v>2.10295E-12</c:v>
                </c:pt>
                <c:pt idx="10253">
                  <c:v>2.10295E-12</c:v>
                </c:pt>
                <c:pt idx="10254">
                  <c:v>2.1904899999999999E-12</c:v>
                </c:pt>
                <c:pt idx="10255">
                  <c:v>2.1904899999999999E-12</c:v>
                </c:pt>
                <c:pt idx="10256">
                  <c:v>4.2439799999999999E-12</c:v>
                </c:pt>
                <c:pt idx="10257">
                  <c:v>4.2439799999999999E-12</c:v>
                </c:pt>
                <c:pt idx="10258">
                  <c:v>2.3578599999999998E-12</c:v>
                </c:pt>
                <c:pt idx="10259">
                  <c:v>2.3578599999999998E-12</c:v>
                </c:pt>
                <c:pt idx="10260">
                  <c:v>2.5237600000000001E-12</c:v>
                </c:pt>
                <c:pt idx="10261">
                  <c:v>2.5237600000000001E-12</c:v>
                </c:pt>
                <c:pt idx="10262">
                  <c:v>2.0271300000000001E-12</c:v>
                </c:pt>
                <c:pt idx="10263">
                  <c:v>2.0271300000000001E-12</c:v>
                </c:pt>
                <c:pt idx="10264">
                  <c:v>2.1977099999999999E-12</c:v>
                </c:pt>
                <c:pt idx="10265">
                  <c:v>2.1977099999999999E-12</c:v>
                </c:pt>
                <c:pt idx="10266">
                  <c:v>1.9668899999999999E-12</c:v>
                </c:pt>
                <c:pt idx="10267">
                  <c:v>1.9668899999999999E-12</c:v>
                </c:pt>
                <c:pt idx="10268">
                  <c:v>1.9477600000000002E-12</c:v>
                </c:pt>
                <c:pt idx="10269">
                  <c:v>1.9477600000000002E-12</c:v>
                </c:pt>
                <c:pt idx="10270">
                  <c:v>2.0873600000000001E-12</c:v>
                </c:pt>
                <c:pt idx="10271">
                  <c:v>2.0873600000000001E-12</c:v>
                </c:pt>
                <c:pt idx="10272">
                  <c:v>1.9598600000000001E-12</c:v>
                </c:pt>
                <c:pt idx="10273">
                  <c:v>1.9598600000000001E-12</c:v>
                </c:pt>
                <c:pt idx="10274">
                  <c:v>2.34078E-12</c:v>
                </c:pt>
                <c:pt idx="10275">
                  <c:v>2.34078E-12</c:v>
                </c:pt>
                <c:pt idx="10276">
                  <c:v>2.0866599999999999E-12</c:v>
                </c:pt>
                <c:pt idx="10277">
                  <c:v>2.0866599999999999E-12</c:v>
                </c:pt>
                <c:pt idx="10278">
                  <c:v>2.1590800000000001E-12</c:v>
                </c:pt>
                <c:pt idx="10279">
                  <c:v>2.1590800000000001E-12</c:v>
                </c:pt>
                <c:pt idx="10280">
                  <c:v>1.9298499999999999E-12</c:v>
                </c:pt>
                <c:pt idx="10281">
                  <c:v>1.9298499999999999E-12</c:v>
                </c:pt>
                <c:pt idx="10282">
                  <c:v>3.8422200000000002E-12</c:v>
                </c:pt>
                <c:pt idx="10283">
                  <c:v>3.8422200000000002E-12</c:v>
                </c:pt>
                <c:pt idx="10284">
                  <c:v>1.96406E-12</c:v>
                </c:pt>
                <c:pt idx="10285">
                  <c:v>1.96406E-12</c:v>
                </c:pt>
                <c:pt idx="10286">
                  <c:v>2.2746800000000002E-12</c:v>
                </c:pt>
                <c:pt idx="10287">
                  <c:v>2.2746800000000002E-12</c:v>
                </c:pt>
                <c:pt idx="10288">
                  <c:v>2.14433E-12</c:v>
                </c:pt>
                <c:pt idx="10289">
                  <c:v>2.14433E-12</c:v>
                </c:pt>
                <c:pt idx="10290">
                  <c:v>1.9978200000000001E-12</c:v>
                </c:pt>
                <c:pt idx="10291">
                  <c:v>1.9978200000000001E-12</c:v>
                </c:pt>
                <c:pt idx="10292">
                  <c:v>2.2061400000000001E-12</c:v>
                </c:pt>
                <c:pt idx="10293">
                  <c:v>2.2061400000000001E-12</c:v>
                </c:pt>
                <c:pt idx="10294">
                  <c:v>2.0763899999999998E-12</c:v>
                </c:pt>
                <c:pt idx="10295">
                  <c:v>2.0763899999999998E-12</c:v>
                </c:pt>
                <c:pt idx="10296">
                  <c:v>1.94491E-12</c:v>
                </c:pt>
                <c:pt idx="10297">
                  <c:v>1.94491E-12</c:v>
                </c:pt>
                <c:pt idx="10298">
                  <c:v>2.3171699999999999E-12</c:v>
                </c:pt>
                <c:pt idx="10299">
                  <c:v>2.3171699999999999E-12</c:v>
                </c:pt>
                <c:pt idx="10300">
                  <c:v>4.0672399999999999E-12</c:v>
                </c:pt>
                <c:pt idx="10301">
                  <c:v>4.0672399999999999E-12</c:v>
                </c:pt>
                <c:pt idx="10302">
                  <c:v>2.3645999999999998E-12</c:v>
                </c:pt>
                <c:pt idx="10303">
                  <c:v>2.3645999999999998E-12</c:v>
                </c:pt>
                <c:pt idx="10304">
                  <c:v>5.7337100000000002E-12</c:v>
                </c:pt>
                <c:pt idx="10305">
                  <c:v>5.7337100000000002E-12</c:v>
                </c:pt>
                <c:pt idx="10306">
                  <c:v>3.6695700000000001E-12</c:v>
                </c:pt>
                <c:pt idx="10307">
                  <c:v>3.6695700000000001E-12</c:v>
                </c:pt>
                <c:pt idx="10308">
                  <c:v>3.8328899999999998E-12</c:v>
                </c:pt>
                <c:pt idx="10309">
                  <c:v>3.8328899999999998E-12</c:v>
                </c:pt>
                <c:pt idx="10310">
                  <c:v>2.21646E-12</c:v>
                </c:pt>
                <c:pt idx="10311">
                  <c:v>2.21646E-12</c:v>
                </c:pt>
                <c:pt idx="10312">
                  <c:v>1.9237E-12</c:v>
                </c:pt>
                <c:pt idx="10313">
                  <c:v>1.9237E-12</c:v>
                </c:pt>
                <c:pt idx="10314">
                  <c:v>2.1690000000000001E-12</c:v>
                </c:pt>
                <c:pt idx="10315">
                  <c:v>2.1690000000000001E-12</c:v>
                </c:pt>
                <c:pt idx="10316">
                  <c:v>2.4456E-12</c:v>
                </c:pt>
                <c:pt idx="10317">
                  <c:v>2.4456E-12</c:v>
                </c:pt>
                <c:pt idx="10318">
                  <c:v>2.1922600000000002E-12</c:v>
                </c:pt>
                <c:pt idx="10319">
                  <c:v>2.1922600000000002E-12</c:v>
                </c:pt>
                <c:pt idx="10320">
                  <c:v>1.9925900000000001E-12</c:v>
                </c:pt>
                <c:pt idx="10321">
                  <c:v>1.9925900000000001E-12</c:v>
                </c:pt>
                <c:pt idx="10322">
                  <c:v>2.0768099999999999E-12</c:v>
                </c:pt>
                <c:pt idx="10323">
                  <c:v>2.0768099999999999E-12</c:v>
                </c:pt>
                <c:pt idx="10324">
                  <c:v>4.1103500000000002E-12</c:v>
                </c:pt>
                <c:pt idx="10325">
                  <c:v>4.1103500000000002E-12</c:v>
                </c:pt>
                <c:pt idx="10326">
                  <c:v>1.9267600000000002E-12</c:v>
                </c:pt>
                <c:pt idx="10327">
                  <c:v>1.9267600000000002E-12</c:v>
                </c:pt>
                <c:pt idx="10328">
                  <c:v>2.4196299999999999E-12</c:v>
                </c:pt>
                <c:pt idx="10329">
                  <c:v>2.4196299999999999E-12</c:v>
                </c:pt>
                <c:pt idx="10330">
                  <c:v>1.9898999999999998E-12</c:v>
                </c:pt>
                <c:pt idx="10331">
                  <c:v>1.9898999999999998E-12</c:v>
                </c:pt>
                <c:pt idx="10332">
                  <c:v>4.1895000000000003E-12</c:v>
                </c:pt>
                <c:pt idx="10333">
                  <c:v>4.1895000000000003E-12</c:v>
                </c:pt>
                <c:pt idx="10334">
                  <c:v>1.9752200000000001E-12</c:v>
                </c:pt>
                <c:pt idx="10335">
                  <c:v>1.9752200000000001E-12</c:v>
                </c:pt>
                <c:pt idx="10336">
                  <c:v>2.1704700000000001E-12</c:v>
                </c:pt>
                <c:pt idx="10337">
                  <c:v>2.1704700000000001E-12</c:v>
                </c:pt>
                <c:pt idx="10338">
                  <c:v>1.9556600000000002E-12</c:v>
                </c:pt>
                <c:pt idx="10339">
                  <c:v>1.9556600000000002E-12</c:v>
                </c:pt>
                <c:pt idx="10340">
                  <c:v>1.99186E-12</c:v>
                </c:pt>
                <c:pt idx="10341">
                  <c:v>1.99186E-12</c:v>
                </c:pt>
                <c:pt idx="10342">
                  <c:v>1.9527100000000001E-12</c:v>
                </c:pt>
                <c:pt idx="10343">
                  <c:v>1.9527100000000001E-12</c:v>
                </c:pt>
                <c:pt idx="10344">
                  <c:v>1.94744E-12</c:v>
                </c:pt>
                <c:pt idx="10345">
                  <c:v>1.94744E-12</c:v>
                </c:pt>
                <c:pt idx="10346">
                  <c:v>1.9595699999999999E-12</c:v>
                </c:pt>
                <c:pt idx="10347">
                  <c:v>1.9595699999999999E-12</c:v>
                </c:pt>
                <c:pt idx="10348">
                  <c:v>2.16998E-12</c:v>
                </c:pt>
                <c:pt idx="10349">
                  <c:v>2.16998E-12</c:v>
                </c:pt>
                <c:pt idx="10350">
                  <c:v>2.5598800000000002E-12</c:v>
                </c:pt>
                <c:pt idx="10351">
                  <c:v>2.5598800000000002E-12</c:v>
                </c:pt>
                <c:pt idx="10352">
                  <c:v>4.9287000000000002E-12</c:v>
                </c:pt>
                <c:pt idx="10353">
                  <c:v>4.9287000000000002E-12</c:v>
                </c:pt>
                <c:pt idx="10354">
                  <c:v>2.4225399999999999E-12</c:v>
                </c:pt>
                <c:pt idx="10355">
                  <c:v>2.4225399999999999E-12</c:v>
                </c:pt>
                <c:pt idx="10356">
                  <c:v>2.0473999999999999E-12</c:v>
                </c:pt>
                <c:pt idx="10357">
                  <c:v>2.0473999999999999E-12</c:v>
                </c:pt>
                <c:pt idx="10358">
                  <c:v>1.996E-12</c:v>
                </c:pt>
                <c:pt idx="10359">
                  <c:v>1.996E-12</c:v>
                </c:pt>
                <c:pt idx="10360">
                  <c:v>1.9907199999999998E-12</c:v>
                </c:pt>
                <c:pt idx="10361">
                  <c:v>1.9907199999999998E-12</c:v>
                </c:pt>
                <c:pt idx="10362">
                  <c:v>3.4025499999999999E-12</c:v>
                </c:pt>
                <c:pt idx="10363">
                  <c:v>3.4025499999999999E-12</c:v>
                </c:pt>
                <c:pt idx="10364">
                  <c:v>2.04905E-12</c:v>
                </c:pt>
                <c:pt idx="10365">
                  <c:v>2.04905E-12</c:v>
                </c:pt>
                <c:pt idx="10366">
                  <c:v>2.0209E-12</c:v>
                </c:pt>
                <c:pt idx="10367">
                  <c:v>2.0209E-12</c:v>
                </c:pt>
                <c:pt idx="10368">
                  <c:v>2.4661600000000001E-12</c:v>
                </c:pt>
                <c:pt idx="10369">
                  <c:v>2.4661600000000001E-12</c:v>
                </c:pt>
                <c:pt idx="10370">
                  <c:v>2.0179499999999999E-12</c:v>
                </c:pt>
                <c:pt idx="10371">
                  <c:v>2.0179499999999999E-12</c:v>
                </c:pt>
                <c:pt idx="10372">
                  <c:v>2.2770099999999998E-12</c:v>
                </c:pt>
                <c:pt idx="10373">
                  <c:v>2.2770099999999998E-12</c:v>
                </c:pt>
                <c:pt idx="10374">
                  <c:v>2.0812499999999998E-12</c:v>
                </c:pt>
                <c:pt idx="10375">
                  <c:v>2.0812499999999998E-12</c:v>
                </c:pt>
                <c:pt idx="10376">
                  <c:v>2.4373300000000001E-12</c:v>
                </c:pt>
                <c:pt idx="10377">
                  <c:v>2.4373300000000001E-12</c:v>
                </c:pt>
                <c:pt idx="10378">
                  <c:v>2.1316900000000002E-12</c:v>
                </c:pt>
                <c:pt idx="10379">
                  <c:v>2.1316900000000002E-12</c:v>
                </c:pt>
                <c:pt idx="10380">
                  <c:v>2.04207E-12</c:v>
                </c:pt>
                <c:pt idx="10381">
                  <c:v>2.04207E-12</c:v>
                </c:pt>
                <c:pt idx="10382">
                  <c:v>3.3284900000000001E-12</c:v>
                </c:pt>
                <c:pt idx="10383">
                  <c:v>3.3284900000000001E-12</c:v>
                </c:pt>
                <c:pt idx="10384">
                  <c:v>2.2422299999999998E-12</c:v>
                </c:pt>
                <c:pt idx="10385">
                  <c:v>2.2422299999999998E-12</c:v>
                </c:pt>
                <c:pt idx="10386">
                  <c:v>2.2062199999999999E-12</c:v>
                </c:pt>
                <c:pt idx="10387">
                  <c:v>2.2062199999999999E-12</c:v>
                </c:pt>
                <c:pt idx="10388">
                  <c:v>2.1024899999999999E-12</c:v>
                </c:pt>
                <c:pt idx="10389">
                  <c:v>2.1024899999999999E-12</c:v>
                </c:pt>
                <c:pt idx="10390">
                  <c:v>2.1526599999999998E-12</c:v>
                </c:pt>
                <c:pt idx="10391">
                  <c:v>2.1526599999999998E-12</c:v>
                </c:pt>
                <c:pt idx="10392">
                  <c:v>2.0008700000000001E-12</c:v>
                </c:pt>
                <c:pt idx="10393">
                  <c:v>2.0008700000000001E-12</c:v>
                </c:pt>
                <c:pt idx="10394">
                  <c:v>2.2848300000000001E-12</c:v>
                </c:pt>
                <c:pt idx="10395">
                  <c:v>2.2848300000000001E-12</c:v>
                </c:pt>
                <c:pt idx="10396">
                  <c:v>1.9593299999999999E-12</c:v>
                </c:pt>
                <c:pt idx="10397">
                  <c:v>1.9593299999999999E-12</c:v>
                </c:pt>
                <c:pt idx="10398">
                  <c:v>2.0767300000000002E-12</c:v>
                </c:pt>
                <c:pt idx="10399">
                  <c:v>2.0767300000000002E-12</c:v>
                </c:pt>
                <c:pt idx="10400">
                  <c:v>1.9292200000000001E-12</c:v>
                </c:pt>
                <c:pt idx="10401">
                  <c:v>1.9292200000000001E-12</c:v>
                </c:pt>
                <c:pt idx="10402">
                  <c:v>1.9675399999999999E-12</c:v>
                </c:pt>
                <c:pt idx="10403">
                  <c:v>1.9675399999999999E-12</c:v>
                </c:pt>
                <c:pt idx="10404">
                  <c:v>1.8915000000000002E-12</c:v>
                </c:pt>
                <c:pt idx="10405">
                  <c:v>1.8915000000000002E-12</c:v>
                </c:pt>
                <c:pt idx="10406">
                  <c:v>2.0168E-12</c:v>
                </c:pt>
                <c:pt idx="10407">
                  <c:v>2.0168E-12</c:v>
                </c:pt>
                <c:pt idx="10408">
                  <c:v>1.9321699999999998E-12</c:v>
                </c:pt>
                <c:pt idx="10409">
                  <c:v>1.9321699999999998E-12</c:v>
                </c:pt>
                <c:pt idx="10410">
                  <c:v>1.9383900000000002E-12</c:v>
                </c:pt>
                <c:pt idx="10411">
                  <c:v>1.9383900000000002E-12</c:v>
                </c:pt>
                <c:pt idx="10412">
                  <c:v>1.9143499999999998E-12</c:v>
                </c:pt>
                <c:pt idx="10413">
                  <c:v>1.9143499999999998E-12</c:v>
                </c:pt>
                <c:pt idx="10414">
                  <c:v>2.1702000000000002E-12</c:v>
                </c:pt>
                <c:pt idx="10415">
                  <c:v>2.1702000000000002E-12</c:v>
                </c:pt>
                <c:pt idx="10416">
                  <c:v>1.9483499999999999E-12</c:v>
                </c:pt>
                <c:pt idx="10417">
                  <c:v>1.9483499999999999E-12</c:v>
                </c:pt>
                <c:pt idx="10418">
                  <c:v>2.1790599999999998E-12</c:v>
                </c:pt>
                <c:pt idx="10419">
                  <c:v>2.1790599999999998E-12</c:v>
                </c:pt>
                <c:pt idx="10420">
                  <c:v>3.9997799999999997E-12</c:v>
                </c:pt>
                <c:pt idx="10421">
                  <c:v>3.9997799999999997E-12</c:v>
                </c:pt>
                <c:pt idx="10422">
                  <c:v>4.70289E-12</c:v>
                </c:pt>
                <c:pt idx="10423">
                  <c:v>4.70289E-12</c:v>
                </c:pt>
                <c:pt idx="10424">
                  <c:v>1.9397299999999999E-12</c:v>
                </c:pt>
                <c:pt idx="10425">
                  <c:v>1.9397299999999999E-12</c:v>
                </c:pt>
                <c:pt idx="10426">
                  <c:v>1.9576400000000001E-12</c:v>
                </c:pt>
                <c:pt idx="10427">
                  <c:v>1.9576400000000001E-12</c:v>
                </c:pt>
                <c:pt idx="10428">
                  <c:v>2.0172299999999999E-12</c:v>
                </c:pt>
                <c:pt idx="10429">
                  <c:v>2.0172299999999999E-12</c:v>
                </c:pt>
                <c:pt idx="10430">
                  <c:v>1.9363300000000001E-12</c:v>
                </c:pt>
                <c:pt idx="10431">
                  <c:v>1.9363300000000001E-12</c:v>
                </c:pt>
                <c:pt idx="10432">
                  <c:v>1.9791500000000001E-12</c:v>
                </c:pt>
                <c:pt idx="10433">
                  <c:v>1.9791500000000001E-12</c:v>
                </c:pt>
                <c:pt idx="10434">
                  <c:v>1.8908899999999998E-12</c:v>
                </c:pt>
                <c:pt idx="10435">
                  <c:v>1.8908899999999998E-12</c:v>
                </c:pt>
                <c:pt idx="10436">
                  <c:v>2.0060799999999999E-12</c:v>
                </c:pt>
                <c:pt idx="10437">
                  <c:v>2.0060799999999999E-12</c:v>
                </c:pt>
                <c:pt idx="10438">
                  <c:v>1.8852400000000002E-12</c:v>
                </c:pt>
                <c:pt idx="10439">
                  <c:v>1.8852400000000002E-12</c:v>
                </c:pt>
                <c:pt idx="10440">
                  <c:v>5.96974E-12</c:v>
                </c:pt>
                <c:pt idx="10441">
                  <c:v>5.96974E-12</c:v>
                </c:pt>
                <c:pt idx="10442">
                  <c:v>1.94846E-12</c:v>
                </c:pt>
                <c:pt idx="10443">
                  <c:v>1.94846E-12</c:v>
                </c:pt>
                <c:pt idx="10444">
                  <c:v>2.0391000000000001E-12</c:v>
                </c:pt>
                <c:pt idx="10445">
                  <c:v>2.0391000000000001E-12</c:v>
                </c:pt>
                <c:pt idx="10446">
                  <c:v>1.9240399999999999E-12</c:v>
                </c:pt>
                <c:pt idx="10447">
                  <c:v>1.9240399999999999E-12</c:v>
                </c:pt>
                <c:pt idx="10448">
                  <c:v>2.26085E-12</c:v>
                </c:pt>
                <c:pt idx="10449">
                  <c:v>2.26085E-12</c:v>
                </c:pt>
                <c:pt idx="10450">
                  <c:v>1.88841E-12</c:v>
                </c:pt>
                <c:pt idx="10451">
                  <c:v>1.88841E-12</c:v>
                </c:pt>
                <c:pt idx="10452">
                  <c:v>2.18687E-12</c:v>
                </c:pt>
                <c:pt idx="10453">
                  <c:v>2.18687E-12</c:v>
                </c:pt>
                <c:pt idx="10454">
                  <c:v>2.0138000000000002E-12</c:v>
                </c:pt>
                <c:pt idx="10455">
                  <c:v>2.0138000000000002E-12</c:v>
                </c:pt>
                <c:pt idx="10456">
                  <c:v>2.38708E-12</c:v>
                </c:pt>
                <c:pt idx="10457">
                  <c:v>2.38708E-12</c:v>
                </c:pt>
                <c:pt idx="10458">
                  <c:v>1.9090599999999999E-12</c:v>
                </c:pt>
                <c:pt idx="10459">
                  <c:v>1.9090599999999999E-12</c:v>
                </c:pt>
                <c:pt idx="10460">
                  <c:v>4.0323700000000001E-12</c:v>
                </c:pt>
                <c:pt idx="10461">
                  <c:v>4.0323700000000001E-12</c:v>
                </c:pt>
                <c:pt idx="10462">
                  <c:v>1.8785700000000001E-12</c:v>
                </c:pt>
                <c:pt idx="10463">
                  <c:v>1.8785700000000001E-12</c:v>
                </c:pt>
                <c:pt idx="10464">
                  <c:v>2.8002700000000001E-12</c:v>
                </c:pt>
                <c:pt idx="10465">
                  <c:v>2.8002700000000001E-12</c:v>
                </c:pt>
                <c:pt idx="10466">
                  <c:v>1.94186E-12</c:v>
                </c:pt>
                <c:pt idx="10467">
                  <c:v>1.94186E-12</c:v>
                </c:pt>
                <c:pt idx="10468">
                  <c:v>2.11984E-12</c:v>
                </c:pt>
                <c:pt idx="10469">
                  <c:v>2.11984E-12</c:v>
                </c:pt>
                <c:pt idx="10470">
                  <c:v>6.2226300000000001E-12</c:v>
                </c:pt>
                <c:pt idx="10471">
                  <c:v>6.2226300000000001E-12</c:v>
                </c:pt>
                <c:pt idx="10472">
                  <c:v>2.0479099999999999E-12</c:v>
                </c:pt>
                <c:pt idx="10473">
                  <c:v>2.0479099999999999E-12</c:v>
                </c:pt>
                <c:pt idx="10474">
                  <c:v>1.9642899999999999E-12</c:v>
                </c:pt>
                <c:pt idx="10475">
                  <c:v>1.9642899999999999E-12</c:v>
                </c:pt>
                <c:pt idx="10476">
                  <c:v>2.0034000000000001E-12</c:v>
                </c:pt>
                <c:pt idx="10477">
                  <c:v>2.0034000000000001E-12</c:v>
                </c:pt>
                <c:pt idx="10478">
                  <c:v>1.9878799999999998E-12</c:v>
                </c:pt>
                <c:pt idx="10479">
                  <c:v>1.9878799999999998E-12</c:v>
                </c:pt>
                <c:pt idx="10480">
                  <c:v>3.5865099999999998E-12</c:v>
                </c:pt>
                <c:pt idx="10481">
                  <c:v>3.5865099999999998E-12</c:v>
                </c:pt>
                <c:pt idx="10482">
                  <c:v>4.41342E-12</c:v>
                </c:pt>
                <c:pt idx="10483">
                  <c:v>4.41342E-12</c:v>
                </c:pt>
                <c:pt idx="10484">
                  <c:v>1.9533399999999998E-12</c:v>
                </c:pt>
                <c:pt idx="10485">
                  <c:v>1.9533399999999998E-12</c:v>
                </c:pt>
                <c:pt idx="10486">
                  <c:v>1.9111699999999998E-12</c:v>
                </c:pt>
                <c:pt idx="10487">
                  <c:v>1.9111699999999998E-12</c:v>
                </c:pt>
                <c:pt idx="10488">
                  <c:v>2.1797099999999998E-12</c:v>
                </c:pt>
                <c:pt idx="10489">
                  <c:v>2.1797099999999998E-12</c:v>
                </c:pt>
                <c:pt idx="10490">
                  <c:v>4.6153099999999996E-12</c:v>
                </c:pt>
                <c:pt idx="10491">
                  <c:v>4.6153099999999996E-12</c:v>
                </c:pt>
                <c:pt idx="10492">
                  <c:v>2.0745899999999999E-12</c:v>
                </c:pt>
                <c:pt idx="10493">
                  <c:v>2.0745899999999999E-12</c:v>
                </c:pt>
                <c:pt idx="10494">
                  <c:v>2.3259199999999998E-12</c:v>
                </c:pt>
                <c:pt idx="10495">
                  <c:v>2.3259199999999998E-12</c:v>
                </c:pt>
                <c:pt idx="10496">
                  <c:v>1.9395599999999999E-12</c:v>
                </c:pt>
                <c:pt idx="10497">
                  <c:v>1.9395599999999999E-12</c:v>
                </c:pt>
                <c:pt idx="10498">
                  <c:v>4.0124100000000003E-12</c:v>
                </c:pt>
                <c:pt idx="10499">
                  <c:v>4.0124100000000003E-12</c:v>
                </c:pt>
                <c:pt idx="10500">
                  <c:v>1.73184E-12</c:v>
                </c:pt>
                <c:pt idx="10501">
                  <c:v>1.73184E-12</c:v>
                </c:pt>
                <c:pt idx="10502">
                  <c:v>1.4823700000000001E-12</c:v>
                </c:pt>
                <c:pt idx="10503">
                  <c:v>1.4823700000000001E-12</c:v>
                </c:pt>
                <c:pt idx="10504">
                  <c:v>4.8564600000000001E-12</c:v>
                </c:pt>
                <c:pt idx="10505">
                  <c:v>4.8564600000000001E-12</c:v>
                </c:pt>
                <c:pt idx="10506">
                  <c:v>1.4675E-12</c:v>
                </c:pt>
                <c:pt idx="10507">
                  <c:v>1.4675E-12</c:v>
                </c:pt>
                <c:pt idx="10508">
                  <c:v>1.4819999999999999E-12</c:v>
                </c:pt>
                <c:pt idx="10509">
                  <c:v>1.4819999999999999E-12</c:v>
                </c:pt>
                <c:pt idx="10510">
                  <c:v>1.7139799999999999E-12</c:v>
                </c:pt>
                <c:pt idx="10511">
                  <c:v>1.7139799999999999E-12</c:v>
                </c:pt>
                <c:pt idx="10512">
                  <c:v>1.4018300000000001E-12</c:v>
                </c:pt>
                <c:pt idx="10513">
                  <c:v>1.4018300000000001E-12</c:v>
                </c:pt>
                <c:pt idx="10514">
                  <c:v>1.343E-12</c:v>
                </c:pt>
                <c:pt idx="10515">
                  <c:v>1.343E-12</c:v>
                </c:pt>
                <c:pt idx="10516">
                  <c:v>1.5276199999999999E-12</c:v>
                </c:pt>
                <c:pt idx="10517">
                  <c:v>1.5276199999999999E-12</c:v>
                </c:pt>
                <c:pt idx="10518">
                  <c:v>1.4379100000000001E-12</c:v>
                </c:pt>
                <c:pt idx="10519">
                  <c:v>1.4379100000000001E-12</c:v>
                </c:pt>
                <c:pt idx="10520">
                  <c:v>1.5165899999999999E-12</c:v>
                </c:pt>
                <c:pt idx="10521">
                  <c:v>1.5165899999999999E-12</c:v>
                </c:pt>
                <c:pt idx="10522">
                  <c:v>1.38214E-12</c:v>
                </c:pt>
                <c:pt idx="10523">
                  <c:v>1.38214E-12</c:v>
                </c:pt>
                <c:pt idx="10524">
                  <c:v>3.2931799999999999E-12</c:v>
                </c:pt>
                <c:pt idx="10525">
                  <c:v>3.2931799999999999E-12</c:v>
                </c:pt>
                <c:pt idx="10526">
                  <c:v>1.4167099999999999E-12</c:v>
                </c:pt>
                <c:pt idx="10527">
                  <c:v>1.4167099999999999E-12</c:v>
                </c:pt>
                <c:pt idx="10528">
                  <c:v>1.6249500000000001E-12</c:v>
                </c:pt>
                <c:pt idx="10529">
                  <c:v>1.6249500000000001E-12</c:v>
                </c:pt>
                <c:pt idx="10530">
                  <c:v>1.50454E-12</c:v>
                </c:pt>
                <c:pt idx="10531">
                  <c:v>1.50454E-12</c:v>
                </c:pt>
                <c:pt idx="10532">
                  <c:v>1.41422E-12</c:v>
                </c:pt>
                <c:pt idx="10533">
                  <c:v>1.41422E-12</c:v>
                </c:pt>
                <c:pt idx="10534">
                  <c:v>1.4238700000000001E-12</c:v>
                </c:pt>
                <c:pt idx="10535">
                  <c:v>1.4238700000000001E-12</c:v>
                </c:pt>
                <c:pt idx="10536">
                  <c:v>1.5658099999999999E-11</c:v>
                </c:pt>
                <c:pt idx="10537">
                  <c:v>1.5658099999999999E-11</c:v>
                </c:pt>
                <c:pt idx="10538">
                  <c:v>1.55384E-12</c:v>
                </c:pt>
                <c:pt idx="10539">
                  <c:v>1.55384E-12</c:v>
                </c:pt>
                <c:pt idx="10540">
                  <c:v>1.3940800000000001E-12</c:v>
                </c:pt>
                <c:pt idx="10541">
                  <c:v>1.3940800000000001E-12</c:v>
                </c:pt>
                <c:pt idx="10542">
                  <c:v>3.21254E-12</c:v>
                </c:pt>
                <c:pt idx="10543">
                  <c:v>3.21254E-12</c:v>
                </c:pt>
                <c:pt idx="10544">
                  <c:v>1.61304E-12</c:v>
                </c:pt>
                <c:pt idx="10545">
                  <c:v>1.61304E-12</c:v>
                </c:pt>
                <c:pt idx="10546">
                  <c:v>3.46535E-12</c:v>
                </c:pt>
                <c:pt idx="10547">
                  <c:v>3.46535E-12</c:v>
                </c:pt>
                <c:pt idx="10548">
                  <c:v>3.2776700000000001E-12</c:v>
                </c:pt>
                <c:pt idx="10549">
                  <c:v>3.2776700000000001E-12</c:v>
                </c:pt>
                <c:pt idx="10550">
                  <c:v>3.3381700000000001E-12</c:v>
                </c:pt>
                <c:pt idx="10551">
                  <c:v>3.3381700000000001E-12</c:v>
                </c:pt>
                <c:pt idx="10552">
                  <c:v>1.76474E-12</c:v>
                </c:pt>
                <c:pt idx="10553">
                  <c:v>1.76474E-12</c:v>
                </c:pt>
                <c:pt idx="10554">
                  <c:v>1.55851E-12</c:v>
                </c:pt>
                <c:pt idx="10555">
                  <c:v>1.55851E-12</c:v>
                </c:pt>
                <c:pt idx="10556">
                  <c:v>1.8752500000000001E-12</c:v>
                </c:pt>
                <c:pt idx="10557">
                  <c:v>1.8752500000000001E-12</c:v>
                </c:pt>
                <c:pt idx="10558">
                  <c:v>1.5923400000000001E-12</c:v>
                </c:pt>
                <c:pt idx="10559">
                  <c:v>1.5923400000000001E-12</c:v>
                </c:pt>
                <c:pt idx="10560">
                  <c:v>3.18843E-12</c:v>
                </c:pt>
                <c:pt idx="10561">
                  <c:v>3.18843E-12</c:v>
                </c:pt>
                <c:pt idx="10562">
                  <c:v>1.38823E-12</c:v>
                </c:pt>
                <c:pt idx="10563">
                  <c:v>1.38823E-12</c:v>
                </c:pt>
                <c:pt idx="10564">
                  <c:v>1.38217E-12</c:v>
                </c:pt>
                <c:pt idx="10565">
                  <c:v>1.38217E-12</c:v>
                </c:pt>
                <c:pt idx="10566">
                  <c:v>1.51075E-12</c:v>
                </c:pt>
                <c:pt idx="10567">
                  <c:v>1.51075E-12</c:v>
                </c:pt>
                <c:pt idx="10568">
                  <c:v>1.40439E-12</c:v>
                </c:pt>
                <c:pt idx="10569">
                  <c:v>1.40439E-12</c:v>
                </c:pt>
                <c:pt idx="10570">
                  <c:v>2.3187300000000002E-12</c:v>
                </c:pt>
                <c:pt idx="10571">
                  <c:v>2.3187300000000002E-12</c:v>
                </c:pt>
                <c:pt idx="10572">
                  <c:v>1.4265E-12</c:v>
                </c:pt>
                <c:pt idx="10573">
                  <c:v>1.4265E-12</c:v>
                </c:pt>
                <c:pt idx="10574">
                  <c:v>1.40228E-12</c:v>
                </c:pt>
                <c:pt idx="10575">
                  <c:v>1.40228E-12</c:v>
                </c:pt>
                <c:pt idx="10576">
                  <c:v>1.6899000000000001E-12</c:v>
                </c:pt>
                <c:pt idx="10577">
                  <c:v>1.6899000000000001E-12</c:v>
                </c:pt>
                <c:pt idx="10578">
                  <c:v>3.6326499999999999E-12</c:v>
                </c:pt>
                <c:pt idx="10579">
                  <c:v>3.6326499999999999E-12</c:v>
                </c:pt>
                <c:pt idx="10580">
                  <c:v>1.6054900000000001E-12</c:v>
                </c:pt>
                <c:pt idx="10581">
                  <c:v>1.6054900000000001E-12</c:v>
                </c:pt>
                <c:pt idx="10582">
                  <c:v>1.60092E-12</c:v>
                </c:pt>
                <c:pt idx="10583">
                  <c:v>1.60092E-12</c:v>
                </c:pt>
                <c:pt idx="10584">
                  <c:v>1.3796500000000001E-12</c:v>
                </c:pt>
                <c:pt idx="10585">
                  <c:v>1.3796500000000001E-12</c:v>
                </c:pt>
                <c:pt idx="10586">
                  <c:v>1.39331E-12</c:v>
                </c:pt>
                <c:pt idx="10587">
                  <c:v>1.39331E-12</c:v>
                </c:pt>
                <c:pt idx="10588">
                  <c:v>1.3349500000000001E-12</c:v>
                </c:pt>
                <c:pt idx="10589">
                  <c:v>1.3349500000000001E-12</c:v>
                </c:pt>
                <c:pt idx="10590">
                  <c:v>1.6555100000000001E-12</c:v>
                </c:pt>
                <c:pt idx="10591">
                  <c:v>1.6555100000000001E-12</c:v>
                </c:pt>
                <c:pt idx="10592">
                  <c:v>1.2855700000000001E-11</c:v>
                </c:pt>
                <c:pt idx="10593">
                  <c:v>1.2855700000000001E-11</c:v>
                </c:pt>
                <c:pt idx="10594">
                  <c:v>1.54235E-12</c:v>
                </c:pt>
                <c:pt idx="10595">
                  <c:v>1.54235E-12</c:v>
                </c:pt>
                <c:pt idx="10596">
                  <c:v>1.4057999999999999E-12</c:v>
                </c:pt>
                <c:pt idx="10597">
                  <c:v>1.4057999999999999E-12</c:v>
                </c:pt>
                <c:pt idx="10598">
                  <c:v>1.4002E-12</c:v>
                </c:pt>
                <c:pt idx="10599">
                  <c:v>1.4002E-12</c:v>
                </c:pt>
                <c:pt idx="10600">
                  <c:v>1.5714800000000001E-12</c:v>
                </c:pt>
                <c:pt idx="10601">
                  <c:v>1.5714800000000001E-12</c:v>
                </c:pt>
                <c:pt idx="10602">
                  <c:v>1.5694E-12</c:v>
                </c:pt>
                <c:pt idx="10603">
                  <c:v>1.5694E-12</c:v>
                </c:pt>
                <c:pt idx="10604">
                  <c:v>1.40059E-12</c:v>
                </c:pt>
                <c:pt idx="10605">
                  <c:v>1.40059E-12</c:v>
                </c:pt>
                <c:pt idx="10606">
                  <c:v>1.34842E-12</c:v>
                </c:pt>
                <c:pt idx="10607">
                  <c:v>1.34842E-12</c:v>
                </c:pt>
                <c:pt idx="10608">
                  <c:v>1.50952E-12</c:v>
                </c:pt>
                <c:pt idx="10609">
                  <c:v>1.50952E-12</c:v>
                </c:pt>
                <c:pt idx="10610">
                  <c:v>1.3934300000000001E-12</c:v>
                </c:pt>
                <c:pt idx="10611">
                  <c:v>1.3934300000000001E-12</c:v>
                </c:pt>
                <c:pt idx="10612">
                  <c:v>1.4691899999999999E-12</c:v>
                </c:pt>
                <c:pt idx="10613">
                  <c:v>1.4691899999999999E-12</c:v>
                </c:pt>
                <c:pt idx="10614">
                  <c:v>2.14211E-12</c:v>
                </c:pt>
                <c:pt idx="10615">
                  <c:v>2.14211E-12</c:v>
                </c:pt>
                <c:pt idx="10616">
                  <c:v>1.4182600000000001E-12</c:v>
                </c:pt>
                <c:pt idx="10617">
                  <c:v>1.4182600000000001E-12</c:v>
                </c:pt>
                <c:pt idx="10618">
                  <c:v>1.39293E-12</c:v>
                </c:pt>
                <c:pt idx="10619">
                  <c:v>1.39293E-12</c:v>
                </c:pt>
                <c:pt idx="10620">
                  <c:v>1.38626E-12</c:v>
                </c:pt>
                <c:pt idx="10621">
                  <c:v>1.38626E-12</c:v>
                </c:pt>
                <c:pt idx="10622">
                  <c:v>1.3952499999999999E-12</c:v>
                </c:pt>
                <c:pt idx="10623">
                  <c:v>1.3952499999999999E-12</c:v>
                </c:pt>
                <c:pt idx="10624">
                  <c:v>1.5729000000000001E-12</c:v>
                </c:pt>
                <c:pt idx="10625">
                  <c:v>1.5729000000000001E-12</c:v>
                </c:pt>
                <c:pt idx="10626">
                  <c:v>1.9041299999999999E-12</c:v>
                </c:pt>
                <c:pt idx="10627">
                  <c:v>1.9041299999999999E-12</c:v>
                </c:pt>
                <c:pt idx="10628">
                  <c:v>3.2244200000000001E-12</c:v>
                </c:pt>
                <c:pt idx="10629">
                  <c:v>3.2244200000000001E-12</c:v>
                </c:pt>
                <c:pt idx="10630">
                  <c:v>1.4611500000000001E-12</c:v>
                </c:pt>
                <c:pt idx="10631">
                  <c:v>1.4611500000000001E-12</c:v>
                </c:pt>
                <c:pt idx="10632">
                  <c:v>1.4053000000000001E-12</c:v>
                </c:pt>
                <c:pt idx="10633">
                  <c:v>1.4053000000000001E-12</c:v>
                </c:pt>
                <c:pt idx="10634">
                  <c:v>1.41085E-12</c:v>
                </c:pt>
                <c:pt idx="10635">
                  <c:v>1.41085E-12</c:v>
                </c:pt>
                <c:pt idx="10636">
                  <c:v>1.3805400000000001E-12</c:v>
                </c:pt>
                <c:pt idx="10637">
                  <c:v>1.3805400000000001E-12</c:v>
                </c:pt>
                <c:pt idx="10638">
                  <c:v>1.40866E-12</c:v>
                </c:pt>
                <c:pt idx="10639">
                  <c:v>1.40866E-12</c:v>
                </c:pt>
                <c:pt idx="10640">
                  <c:v>1.9291699999999999E-12</c:v>
                </c:pt>
                <c:pt idx="10641">
                  <c:v>1.9291699999999999E-12</c:v>
                </c:pt>
                <c:pt idx="10642">
                  <c:v>1.3656100000000001E-12</c:v>
                </c:pt>
                <c:pt idx="10643">
                  <c:v>1.3656100000000001E-12</c:v>
                </c:pt>
                <c:pt idx="10644">
                  <c:v>1.57549E-12</c:v>
                </c:pt>
                <c:pt idx="10645">
                  <c:v>1.57549E-12</c:v>
                </c:pt>
                <c:pt idx="10646">
                  <c:v>3.7611399999999999E-12</c:v>
                </c:pt>
                <c:pt idx="10647">
                  <c:v>3.7611399999999999E-12</c:v>
                </c:pt>
                <c:pt idx="10648">
                  <c:v>3.4662200000000001E-12</c:v>
                </c:pt>
                <c:pt idx="10649">
                  <c:v>3.4662200000000001E-12</c:v>
                </c:pt>
                <c:pt idx="10650">
                  <c:v>1.4084499999999999E-12</c:v>
                </c:pt>
                <c:pt idx="10651">
                  <c:v>1.4084499999999999E-12</c:v>
                </c:pt>
                <c:pt idx="10652">
                  <c:v>1.40411E-12</c:v>
                </c:pt>
                <c:pt idx="10653">
                  <c:v>1.40411E-12</c:v>
                </c:pt>
                <c:pt idx="10654">
                  <c:v>1.5514900000000001E-12</c:v>
                </c:pt>
                <c:pt idx="10655">
                  <c:v>1.5514900000000001E-12</c:v>
                </c:pt>
                <c:pt idx="10656">
                  <c:v>1.8915799999999999E-12</c:v>
                </c:pt>
                <c:pt idx="10657">
                  <c:v>1.8915799999999999E-12</c:v>
                </c:pt>
                <c:pt idx="10658">
                  <c:v>1.5772400000000001E-12</c:v>
                </c:pt>
                <c:pt idx="10659">
                  <c:v>1.5772400000000001E-12</c:v>
                </c:pt>
                <c:pt idx="10660">
                  <c:v>1.44483E-12</c:v>
                </c:pt>
                <c:pt idx="10661">
                  <c:v>1.44483E-12</c:v>
                </c:pt>
                <c:pt idx="10662">
                  <c:v>1.4432499999999999E-12</c:v>
                </c:pt>
                <c:pt idx="10663">
                  <c:v>1.4432499999999999E-12</c:v>
                </c:pt>
                <c:pt idx="10664">
                  <c:v>1.3848800000000001E-12</c:v>
                </c:pt>
                <c:pt idx="10665">
                  <c:v>1.3848800000000001E-12</c:v>
                </c:pt>
                <c:pt idx="10666">
                  <c:v>1.65419E-12</c:v>
                </c:pt>
                <c:pt idx="10667">
                  <c:v>1.65419E-12</c:v>
                </c:pt>
                <c:pt idx="10668">
                  <c:v>1.41342E-12</c:v>
                </c:pt>
                <c:pt idx="10669">
                  <c:v>1.41342E-12</c:v>
                </c:pt>
                <c:pt idx="10670">
                  <c:v>1.36752E-12</c:v>
                </c:pt>
                <c:pt idx="10671">
                  <c:v>1.36752E-12</c:v>
                </c:pt>
                <c:pt idx="10672">
                  <c:v>1.6209000000000001E-12</c:v>
                </c:pt>
                <c:pt idx="10673">
                  <c:v>1.6209000000000001E-12</c:v>
                </c:pt>
                <c:pt idx="10674">
                  <c:v>1.43831E-12</c:v>
                </c:pt>
                <c:pt idx="10675">
                  <c:v>1.43831E-12</c:v>
                </c:pt>
                <c:pt idx="10676">
                  <c:v>3.6667299999999997E-12</c:v>
                </c:pt>
                <c:pt idx="10677">
                  <c:v>3.6667299999999997E-12</c:v>
                </c:pt>
                <c:pt idx="10678">
                  <c:v>3.4950100000000001E-12</c:v>
                </c:pt>
                <c:pt idx="10679">
                  <c:v>3.4950100000000001E-12</c:v>
                </c:pt>
                <c:pt idx="10680">
                  <c:v>1.4116999999999999E-12</c:v>
                </c:pt>
                <c:pt idx="10681">
                  <c:v>1.4116999999999999E-12</c:v>
                </c:pt>
                <c:pt idx="10682">
                  <c:v>1.51735E-12</c:v>
                </c:pt>
                <c:pt idx="10683">
                  <c:v>1.51735E-12</c:v>
                </c:pt>
                <c:pt idx="10684">
                  <c:v>1.40825E-12</c:v>
                </c:pt>
                <c:pt idx="10685">
                  <c:v>1.40825E-12</c:v>
                </c:pt>
                <c:pt idx="10686">
                  <c:v>4.9021999999999999E-12</c:v>
                </c:pt>
                <c:pt idx="10687">
                  <c:v>4.9021999999999999E-12</c:v>
                </c:pt>
                <c:pt idx="10688">
                  <c:v>1.5868000000000001E-12</c:v>
                </c:pt>
                <c:pt idx="10689">
                  <c:v>1.5868000000000001E-12</c:v>
                </c:pt>
                <c:pt idx="10690">
                  <c:v>1.7727300000000001E-12</c:v>
                </c:pt>
                <c:pt idx="10691">
                  <c:v>1.7727300000000001E-12</c:v>
                </c:pt>
                <c:pt idx="10692">
                  <c:v>1.35803E-12</c:v>
                </c:pt>
                <c:pt idx="10693">
                  <c:v>1.35803E-12</c:v>
                </c:pt>
                <c:pt idx="10694">
                  <c:v>1.71108E-12</c:v>
                </c:pt>
                <c:pt idx="10695">
                  <c:v>1.71108E-12</c:v>
                </c:pt>
                <c:pt idx="10696">
                  <c:v>1.43561E-12</c:v>
                </c:pt>
                <c:pt idx="10697">
                  <c:v>1.43561E-12</c:v>
                </c:pt>
                <c:pt idx="10698">
                  <c:v>1.48917E-12</c:v>
                </c:pt>
                <c:pt idx="10699">
                  <c:v>1.48917E-12</c:v>
                </c:pt>
                <c:pt idx="10700">
                  <c:v>1.38871E-12</c:v>
                </c:pt>
                <c:pt idx="10701">
                  <c:v>1.38871E-12</c:v>
                </c:pt>
                <c:pt idx="10702">
                  <c:v>1.3902000000000001E-12</c:v>
                </c:pt>
                <c:pt idx="10703">
                  <c:v>1.3902000000000001E-12</c:v>
                </c:pt>
                <c:pt idx="10704">
                  <c:v>1.58823E-12</c:v>
                </c:pt>
                <c:pt idx="10705">
                  <c:v>1.58823E-12</c:v>
                </c:pt>
                <c:pt idx="10706">
                  <c:v>1.40899E-12</c:v>
                </c:pt>
                <c:pt idx="10707">
                  <c:v>1.40899E-12</c:v>
                </c:pt>
                <c:pt idx="10708">
                  <c:v>1.5197500000000001E-12</c:v>
                </c:pt>
                <c:pt idx="10709">
                  <c:v>1.5197500000000001E-12</c:v>
                </c:pt>
                <c:pt idx="10710">
                  <c:v>4.0007499999999999E-12</c:v>
                </c:pt>
                <c:pt idx="10711">
                  <c:v>4.0007499999999999E-12</c:v>
                </c:pt>
                <c:pt idx="10712">
                  <c:v>1.37523E-12</c:v>
                </c:pt>
                <c:pt idx="10713">
                  <c:v>1.37523E-12</c:v>
                </c:pt>
                <c:pt idx="10714">
                  <c:v>1.7268399999999999E-12</c:v>
                </c:pt>
                <c:pt idx="10715">
                  <c:v>1.7268399999999999E-12</c:v>
                </c:pt>
                <c:pt idx="10716">
                  <c:v>1.8448800000000001E-12</c:v>
                </c:pt>
                <c:pt idx="10717">
                  <c:v>1.8448800000000001E-12</c:v>
                </c:pt>
                <c:pt idx="10718">
                  <c:v>1.73774E-12</c:v>
                </c:pt>
                <c:pt idx="10719">
                  <c:v>1.73774E-12</c:v>
                </c:pt>
                <c:pt idx="10720">
                  <c:v>3.12441E-12</c:v>
                </c:pt>
                <c:pt idx="10721">
                  <c:v>3.12441E-12</c:v>
                </c:pt>
                <c:pt idx="10722">
                  <c:v>1.5654600000000001E-12</c:v>
                </c:pt>
                <c:pt idx="10723">
                  <c:v>1.5654600000000001E-12</c:v>
                </c:pt>
                <c:pt idx="10724">
                  <c:v>1.4093700000000001E-12</c:v>
                </c:pt>
                <c:pt idx="10725">
                  <c:v>1.4093700000000001E-12</c:v>
                </c:pt>
                <c:pt idx="10726">
                  <c:v>1.4600700000000001E-12</c:v>
                </c:pt>
                <c:pt idx="10727">
                  <c:v>1.4600700000000001E-12</c:v>
                </c:pt>
                <c:pt idx="10728">
                  <c:v>1.4004E-12</c:v>
                </c:pt>
                <c:pt idx="10729">
                  <c:v>1.4004E-12</c:v>
                </c:pt>
                <c:pt idx="10730">
                  <c:v>3.28064E-12</c:v>
                </c:pt>
                <c:pt idx="10731">
                  <c:v>3.28064E-12</c:v>
                </c:pt>
                <c:pt idx="10732">
                  <c:v>1.69764E-12</c:v>
                </c:pt>
                <c:pt idx="10733">
                  <c:v>1.69764E-12</c:v>
                </c:pt>
                <c:pt idx="10734">
                  <c:v>3.4778E-12</c:v>
                </c:pt>
                <c:pt idx="10735">
                  <c:v>3.4778E-12</c:v>
                </c:pt>
                <c:pt idx="10736">
                  <c:v>1.4012300000000001E-12</c:v>
                </c:pt>
                <c:pt idx="10737">
                  <c:v>1.4012300000000001E-12</c:v>
                </c:pt>
                <c:pt idx="10738">
                  <c:v>1.45545E-12</c:v>
                </c:pt>
                <c:pt idx="10739">
                  <c:v>1.45545E-12</c:v>
                </c:pt>
                <c:pt idx="10740">
                  <c:v>1.3858400000000001E-12</c:v>
                </c:pt>
                <c:pt idx="10741">
                  <c:v>1.3858400000000001E-12</c:v>
                </c:pt>
                <c:pt idx="10742">
                  <c:v>3.18706E-12</c:v>
                </c:pt>
                <c:pt idx="10743">
                  <c:v>3.18706E-12</c:v>
                </c:pt>
                <c:pt idx="10744">
                  <c:v>1.37426E-12</c:v>
                </c:pt>
                <c:pt idx="10745">
                  <c:v>1.37426E-12</c:v>
                </c:pt>
                <c:pt idx="10746">
                  <c:v>1.5753800000000001E-12</c:v>
                </c:pt>
                <c:pt idx="10747">
                  <c:v>1.5753800000000001E-12</c:v>
                </c:pt>
                <c:pt idx="10748">
                  <c:v>1.6404800000000001E-12</c:v>
                </c:pt>
                <c:pt idx="10749">
                  <c:v>1.6404800000000001E-12</c:v>
                </c:pt>
                <c:pt idx="10750">
                  <c:v>4.0126999999999997E-12</c:v>
                </c:pt>
                <c:pt idx="10751">
                  <c:v>4.0126999999999997E-12</c:v>
                </c:pt>
                <c:pt idx="10752">
                  <c:v>1.53218E-12</c:v>
                </c:pt>
                <c:pt idx="10753">
                  <c:v>1.53218E-12</c:v>
                </c:pt>
                <c:pt idx="10754">
                  <c:v>1.6499500000000001E-12</c:v>
                </c:pt>
                <c:pt idx="10755">
                  <c:v>1.6499500000000001E-12</c:v>
                </c:pt>
                <c:pt idx="10756">
                  <c:v>1.5027700000000001E-12</c:v>
                </c:pt>
                <c:pt idx="10757">
                  <c:v>1.5027700000000001E-12</c:v>
                </c:pt>
                <c:pt idx="10758">
                  <c:v>1.3979300000000001E-12</c:v>
                </c:pt>
                <c:pt idx="10759">
                  <c:v>1.3979300000000001E-12</c:v>
                </c:pt>
                <c:pt idx="10760">
                  <c:v>1.3713400000000001E-12</c:v>
                </c:pt>
                <c:pt idx="10761">
                  <c:v>1.3713400000000001E-12</c:v>
                </c:pt>
                <c:pt idx="10762">
                  <c:v>1.85079E-12</c:v>
                </c:pt>
                <c:pt idx="10763">
                  <c:v>1.85079E-12</c:v>
                </c:pt>
                <c:pt idx="10764">
                  <c:v>3.2548900000000001E-12</c:v>
                </c:pt>
                <c:pt idx="10765">
                  <c:v>3.2548900000000001E-12</c:v>
                </c:pt>
                <c:pt idx="10766">
                  <c:v>1.83666E-12</c:v>
                </c:pt>
                <c:pt idx="10767">
                  <c:v>1.83666E-12</c:v>
                </c:pt>
                <c:pt idx="10768">
                  <c:v>1.4379E-12</c:v>
                </c:pt>
                <c:pt idx="10769">
                  <c:v>1.4379E-12</c:v>
                </c:pt>
                <c:pt idx="10770">
                  <c:v>1.4109799999999999E-12</c:v>
                </c:pt>
                <c:pt idx="10771">
                  <c:v>1.4109799999999999E-12</c:v>
                </c:pt>
                <c:pt idx="10772">
                  <c:v>1.4085199999999999E-12</c:v>
                </c:pt>
                <c:pt idx="10773">
                  <c:v>1.4085199999999999E-12</c:v>
                </c:pt>
                <c:pt idx="10774">
                  <c:v>1.3774299999999999E-12</c:v>
                </c:pt>
                <c:pt idx="10775">
                  <c:v>1.3774299999999999E-12</c:v>
                </c:pt>
                <c:pt idx="10776">
                  <c:v>1.4555900000000001E-12</c:v>
                </c:pt>
                <c:pt idx="10777">
                  <c:v>1.4555900000000001E-12</c:v>
                </c:pt>
                <c:pt idx="10778">
                  <c:v>1.6197399999999999E-12</c:v>
                </c:pt>
                <c:pt idx="10779">
                  <c:v>1.6197399999999999E-12</c:v>
                </c:pt>
                <c:pt idx="10780">
                  <c:v>1.36552E-12</c:v>
                </c:pt>
                <c:pt idx="10781">
                  <c:v>1.36552E-12</c:v>
                </c:pt>
                <c:pt idx="10782">
                  <c:v>2.4355200000000001E-12</c:v>
                </c:pt>
                <c:pt idx="10783">
                  <c:v>2.4355200000000001E-12</c:v>
                </c:pt>
                <c:pt idx="10784">
                  <c:v>1.5551500000000001E-12</c:v>
                </c:pt>
                <c:pt idx="10785">
                  <c:v>1.5551500000000001E-12</c:v>
                </c:pt>
                <c:pt idx="10786">
                  <c:v>3.3995300000000002E-12</c:v>
                </c:pt>
                <c:pt idx="10787">
                  <c:v>3.3995300000000002E-12</c:v>
                </c:pt>
                <c:pt idx="10788">
                  <c:v>2.0013299999999999E-12</c:v>
                </c:pt>
                <c:pt idx="10789">
                  <c:v>2.0013299999999999E-12</c:v>
                </c:pt>
                <c:pt idx="10790">
                  <c:v>1.5727100000000001E-12</c:v>
                </c:pt>
                <c:pt idx="10791">
                  <c:v>1.5727100000000001E-12</c:v>
                </c:pt>
                <c:pt idx="10792">
                  <c:v>1.8608699999999999E-12</c:v>
                </c:pt>
                <c:pt idx="10793">
                  <c:v>1.8608699999999999E-12</c:v>
                </c:pt>
                <c:pt idx="10794">
                  <c:v>1.53582E-12</c:v>
                </c:pt>
                <c:pt idx="10795">
                  <c:v>1.53582E-12</c:v>
                </c:pt>
                <c:pt idx="10796">
                  <c:v>3.73844E-12</c:v>
                </c:pt>
                <c:pt idx="10797">
                  <c:v>3.73844E-12</c:v>
                </c:pt>
                <c:pt idx="10798">
                  <c:v>1.3882500000000001E-12</c:v>
                </c:pt>
                <c:pt idx="10799">
                  <c:v>1.3882500000000001E-12</c:v>
                </c:pt>
                <c:pt idx="10800">
                  <c:v>1.6015099999999999E-12</c:v>
                </c:pt>
                <c:pt idx="10801">
                  <c:v>1.6015099999999999E-12</c:v>
                </c:pt>
                <c:pt idx="10802">
                  <c:v>1.78854E-12</c:v>
                </c:pt>
                <c:pt idx="10803">
                  <c:v>1.78854E-12</c:v>
                </c:pt>
                <c:pt idx="10804">
                  <c:v>1.8524000000000001E-12</c:v>
                </c:pt>
                <c:pt idx="10805">
                  <c:v>1.8524000000000001E-12</c:v>
                </c:pt>
                <c:pt idx="10806">
                  <c:v>1.65278E-12</c:v>
                </c:pt>
                <c:pt idx="10807">
                  <c:v>1.65278E-12</c:v>
                </c:pt>
                <c:pt idx="10808">
                  <c:v>1.44524E-12</c:v>
                </c:pt>
                <c:pt idx="10809">
                  <c:v>1.44524E-12</c:v>
                </c:pt>
                <c:pt idx="10810">
                  <c:v>3.45817E-12</c:v>
                </c:pt>
                <c:pt idx="10811">
                  <c:v>3.45817E-12</c:v>
                </c:pt>
                <c:pt idx="10812">
                  <c:v>1.55198E-12</c:v>
                </c:pt>
                <c:pt idx="10813">
                  <c:v>1.55198E-12</c:v>
                </c:pt>
                <c:pt idx="10814">
                  <c:v>4.2458000000000003E-12</c:v>
                </c:pt>
                <c:pt idx="10815">
                  <c:v>4.2458000000000003E-12</c:v>
                </c:pt>
                <c:pt idx="10816">
                  <c:v>1.4609499999999999E-12</c:v>
                </c:pt>
                <c:pt idx="10817">
                  <c:v>1.4609499999999999E-12</c:v>
                </c:pt>
                <c:pt idx="10818">
                  <c:v>1.4007000000000001E-12</c:v>
                </c:pt>
                <c:pt idx="10819">
                  <c:v>1.4007000000000001E-12</c:v>
                </c:pt>
                <c:pt idx="10820">
                  <c:v>1.56995E-12</c:v>
                </c:pt>
                <c:pt idx="10821">
                  <c:v>1.56995E-12</c:v>
                </c:pt>
                <c:pt idx="10822">
                  <c:v>1.76159E-12</c:v>
                </c:pt>
                <c:pt idx="10823">
                  <c:v>1.76159E-12</c:v>
                </c:pt>
                <c:pt idx="10824">
                  <c:v>1.3993199999999999E-12</c:v>
                </c:pt>
                <c:pt idx="10825">
                  <c:v>1.3993199999999999E-12</c:v>
                </c:pt>
                <c:pt idx="10826">
                  <c:v>1.43154E-12</c:v>
                </c:pt>
                <c:pt idx="10827">
                  <c:v>1.43154E-12</c:v>
                </c:pt>
                <c:pt idx="10828">
                  <c:v>1.4914000000000001E-12</c:v>
                </c:pt>
                <c:pt idx="10829">
                  <c:v>1.4914000000000001E-12</c:v>
                </c:pt>
                <c:pt idx="10830">
                  <c:v>1.3950400000000001E-12</c:v>
                </c:pt>
                <c:pt idx="10831">
                  <c:v>1.3950400000000001E-12</c:v>
                </c:pt>
                <c:pt idx="10832">
                  <c:v>1.59105E-12</c:v>
                </c:pt>
                <c:pt idx="10833">
                  <c:v>1.59105E-12</c:v>
                </c:pt>
                <c:pt idx="10834">
                  <c:v>1.9541999999999999E-12</c:v>
                </c:pt>
                <c:pt idx="10835">
                  <c:v>1.9541999999999999E-12</c:v>
                </c:pt>
                <c:pt idx="10836">
                  <c:v>1.42186E-12</c:v>
                </c:pt>
                <c:pt idx="10837">
                  <c:v>1.42186E-12</c:v>
                </c:pt>
                <c:pt idx="10838">
                  <c:v>1.4047899999999999E-12</c:v>
                </c:pt>
                <c:pt idx="10839">
                  <c:v>1.4047899999999999E-12</c:v>
                </c:pt>
                <c:pt idx="10840">
                  <c:v>2.1481799999999998E-12</c:v>
                </c:pt>
                <c:pt idx="10841">
                  <c:v>2.1481799999999998E-12</c:v>
                </c:pt>
                <c:pt idx="10842">
                  <c:v>3.5686800000000001E-12</c:v>
                </c:pt>
                <c:pt idx="10843">
                  <c:v>3.5686800000000001E-12</c:v>
                </c:pt>
                <c:pt idx="10844">
                  <c:v>1.4400800000000001E-12</c:v>
                </c:pt>
                <c:pt idx="10845">
                  <c:v>1.4400800000000001E-12</c:v>
                </c:pt>
                <c:pt idx="10846">
                  <c:v>1.8627799999999999E-12</c:v>
                </c:pt>
                <c:pt idx="10847">
                  <c:v>1.8627799999999999E-12</c:v>
                </c:pt>
                <c:pt idx="10848">
                  <c:v>3.3429699999999998E-12</c:v>
                </c:pt>
                <c:pt idx="10849">
                  <c:v>3.3429699999999998E-12</c:v>
                </c:pt>
                <c:pt idx="10850">
                  <c:v>1.38705E-12</c:v>
                </c:pt>
                <c:pt idx="10851">
                  <c:v>1.38705E-12</c:v>
                </c:pt>
                <c:pt idx="10852">
                  <c:v>1.39577E-12</c:v>
                </c:pt>
                <c:pt idx="10853">
                  <c:v>1.39577E-12</c:v>
                </c:pt>
                <c:pt idx="10854">
                  <c:v>1.42754E-12</c:v>
                </c:pt>
                <c:pt idx="10855">
                  <c:v>1.42754E-12</c:v>
                </c:pt>
                <c:pt idx="10856">
                  <c:v>1.3665699999999999E-12</c:v>
                </c:pt>
                <c:pt idx="10857">
                  <c:v>1.3665699999999999E-12</c:v>
                </c:pt>
                <c:pt idx="10858">
                  <c:v>1.3863200000000001E-12</c:v>
                </c:pt>
                <c:pt idx="10859">
                  <c:v>1.3863200000000001E-12</c:v>
                </c:pt>
                <c:pt idx="10860">
                  <c:v>1.5004499999999999E-12</c:v>
                </c:pt>
                <c:pt idx="10861">
                  <c:v>1.5004499999999999E-12</c:v>
                </c:pt>
                <c:pt idx="10862">
                  <c:v>3.8951399999999999E-12</c:v>
                </c:pt>
                <c:pt idx="10863">
                  <c:v>3.8951399999999999E-12</c:v>
                </c:pt>
                <c:pt idx="10864">
                  <c:v>1.4835899999999999E-12</c:v>
                </c:pt>
                <c:pt idx="10865">
                  <c:v>1.4835899999999999E-12</c:v>
                </c:pt>
                <c:pt idx="10866">
                  <c:v>1.47103E-12</c:v>
                </c:pt>
                <c:pt idx="10867">
                  <c:v>1.47103E-12</c:v>
                </c:pt>
                <c:pt idx="10868">
                  <c:v>3.31453E-12</c:v>
                </c:pt>
                <c:pt idx="10869">
                  <c:v>3.31453E-12</c:v>
                </c:pt>
                <c:pt idx="10870">
                  <c:v>1.36126E-12</c:v>
                </c:pt>
                <c:pt idx="10871">
                  <c:v>1.36126E-12</c:v>
                </c:pt>
                <c:pt idx="10872">
                  <c:v>1.4349399999999999E-12</c:v>
                </c:pt>
                <c:pt idx="10873">
                  <c:v>1.4349399999999999E-12</c:v>
                </c:pt>
                <c:pt idx="10874">
                  <c:v>1.4218000000000001E-12</c:v>
                </c:pt>
                <c:pt idx="10875">
                  <c:v>1.4218000000000001E-12</c:v>
                </c:pt>
                <c:pt idx="10876">
                  <c:v>1.6364100000000001E-12</c:v>
                </c:pt>
                <c:pt idx="10877">
                  <c:v>1.6364100000000001E-12</c:v>
                </c:pt>
                <c:pt idx="10878">
                  <c:v>1.4206400000000001E-12</c:v>
                </c:pt>
                <c:pt idx="10879">
                  <c:v>1.4206400000000001E-12</c:v>
                </c:pt>
                <c:pt idx="10880">
                  <c:v>1.4632500000000001E-12</c:v>
                </c:pt>
                <c:pt idx="10881">
                  <c:v>1.4632500000000001E-12</c:v>
                </c:pt>
                <c:pt idx="10882">
                  <c:v>1.41699E-12</c:v>
                </c:pt>
                <c:pt idx="10883">
                  <c:v>1.41699E-12</c:v>
                </c:pt>
                <c:pt idx="10884">
                  <c:v>1.3839400000000001E-12</c:v>
                </c:pt>
                <c:pt idx="10885">
                  <c:v>1.3839400000000001E-12</c:v>
                </c:pt>
                <c:pt idx="10886">
                  <c:v>1.40215E-12</c:v>
                </c:pt>
                <c:pt idx="10887">
                  <c:v>1.40215E-12</c:v>
                </c:pt>
                <c:pt idx="10888">
                  <c:v>1.53724E-12</c:v>
                </c:pt>
                <c:pt idx="10889">
                  <c:v>1.53724E-12</c:v>
                </c:pt>
                <c:pt idx="10890">
                  <c:v>1.4672200000000001E-12</c:v>
                </c:pt>
                <c:pt idx="10891">
                  <c:v>1.4672200000000001E-12</c:v>
                </c:pt>
                <c:pt idx="10892">
                  <c:v>1.5781699999999999E-12</c:v>
                </c:pt>
                <c:pt idx="10893">
                  <c:v>1.5781699999999999E-12</c:v>
                </c:pt>
                <c:pt idx="10894">
                  <c:v>1.3949700000000001E-12</c:v>
                </c:pt>
                <c:pt idx="10895">
                  <c:v>1.3949700000000001E-12</c:v>
                </c:pt>
                <c:pt idx="10896">
                  <c:v>1.3885799999999999E-12</c:v>
                </c:pt>
                <c:pt idx="10897">
                  <c:v>1.3885799999999999E-12</c:v>
                </c:pt>
                <c:pt idx="10898">
                  <c:v>1.4192000000000001E-12</c:v>
                </c:pt>
                <c:pt idx="10899">
                  <c:v>1.4192000000000001E-12</c:v>
                </c:pt>
                <c:pt idx="10900">
                  <c:v>1.4216300000000001E-12</c:v>
                </c:pt>
                <c:pt idx="10901">
                  <c:v>1.4216300000000001E-12</c:v>
                </c:pt>
                <c:pt idx="10902">
                  <c:v>1.42075E-12</c:v>
                </c:pt>
                <c:pt idx="10903">
                  <c:v>1.42075E-12</c:v>
                </c:pt>
                <c:pt idx="10904">
                  <c:v>1.4443099999999999E-12</c:v>
                </c:pt>
                <c:pt idx="10905">
                  <c:v>1.4443099999999999E-12</c:v>
                </c:pt>
                <c:pt idx="10906">
                  <c:v>1.42742E-12</c:v>
                </c:pt>
                <c:pt idx="10907">
                  <c:v>1.42742E-12</c:v>
                </c:pt>
                <c:pt idx="10908">
                  <c:v>1.40073E-12</c:v>
                </c:pt>
                <c:pt idx="10909">
                  <c:v>1.40073E-12</c:v>
                </c:pt>
                <c:pt idx="10910">
                  <c:v>1.5768500000000001E-12</c:v>
                </c:pt>
                <c:pt idx="10911">
                  <c:v>1.5768500000000001E-12</c:v>
                </c:pt>
                <c:pt idx="10912">
                  <c:v>1.4035400000000001E-12</c:v>
                </c:pt>
                <c:pt idx="10913">
                  <c:v>1.4035400000000001E-12</c:v>
                </c:pt>
                <c:pt idx="10914">
                  <c:v>1.41954E-12</c:v>
                </c:pt>
                <c:pt idx="10915">
                  <c:v>1.41954E-12</c:v>
                </c:pt>
                <c:pt idx="10916">
                  <c:v>1.48004E-12</c:v>
                </c:pt>
                <c:pt idx="10917">
                  <c:v>1.48004E-12</c:v>
                </c:pt>
                <c:pt idx="10918">
                  <c:v>1.5558500000000001E-12</c:v>
                </c:pt>
                <c:pt idx="10919">
                  <c:v>1.5558500000000001E-12</c:v>
                </c:pt>
                <c:pt idx="10920">
                  <c:v>1.41519E-12</c:v>
                </c:pt>
                <c:pt idx="10921">
                  <c:v>1.41519E-12</c:v>
                </c:pt>
                <c:pt idx="10922">
                  <c:v>1.4648999999999999E-12</c:v>
                </c:pt>
                <c:pt idx="10923">
                  <c:v>1.4648999999999999E-12</c:v>
                </c:pt>
                <c:pt idx="10924">
                  <c:v>1.7066900000000001E-12</c:v>
                </c:pt>
                <c:pt idx="10925">
                  <c:v>1.7066900000000001E-12</c:v>
                </c:pt>
                <c:pt idx="10926">
                  <c:v>3.2553700000000001E-12</c:v>
                </c:pt>
                <c:pt idx="10927">
                  <c:v>3.2553700000000001E-12</c:v>
                </c:pt>
                <c:pt idx="10928">
                  <c:v>1.7833199999999999E-12</c:v>
                </c:pt>
                <c:pt idx="10929">
                  <c:v>1.7833199999999999E-12</c:v>
                </c:pt>
                <c:pt idx="10930">
                  <c:v>1.41612E-12</c:v>
                </c:pt>
                <c:pt idx="10931">
                  <c:v>1.41612E-12</c:v>
                </c:pt>
                <c:pt idx="10932">
                  <c:v>1.8187699999999999E-12</c:v>
                </c:pt>
                <c:pt idx="10933">
                  <c:v>1.8187699999999999E-12</c:v>
                </c:pt>
                <c:pt idx="10934">
                  <c:v>1.75547E-12</c:v>
                </c:pt>
                <c:pt idx="10935">
                  <c:v>1.75547E-12</c:v>
                </c:pt>
                <c:pt idx="10936">
                  <c:v>2.51694E-12</c:v>
                </c:pt>
                <c:pt idx="10937">
                  <c:v>2.51694E-12</c:v>
                </c:pt>
                <c:pt idx="10938">
                  <c:v>1.5679900000000001E-12</c:v>
                </c:pt>
                <c:pt idx="10939">
                  <c:v>1.5679900000000001E-12</c:v>
                </c:pt>
                <c:pt idx="10940">
                  <c:v>1.45947E-12</c:v>
                </c:pt>
                <c:pt idx="10941">
                  <c:v>1.45947E-12</c:v>
                </c:pt>
                <c:pt idx="10942">
                  <c:v>1.6818E-12</c:v>
                </c:pt>
                <c:pt idx="10943">
                  <c:v>1.6818E-12</c:v>
                </c:pt>
                <c:pt idx="10944">
                  <c:v>1.4295499999999999E-12</c:v>
                </c:pt>
                <c:pt idx="10945">
                  <c:v>1.4295499999999999E-12</c:v>
                </c:pt>
                <c:pt idx="10946">
                  <c:v>1.7468400000000001E-12</c:v>
                </c:pt>
                <c:pt idx="10947">
                  <c:v>1.7468400000000001E-12</c:v>
                </c:pt>
                <c:pt idx="10948">
                  <c:v>1.43754E-12</c:v>
                </c:pt>
                <c:pt idx="10949">
                  <c:v>1.43754E-12</c:v>
                </c:pt>
                <c:pt idx="10950">
                  <c:v>1.4843700000000001E-12</c:v>
                </c:pt>
                <c:pt idx="10951">
                  <c:v>1.4843700000000001E-12</c:v>
                </c:pt>
                <c:pt idx="10952">
                  <c:v>1.40846E-12</c:v>
                </c:pt>
                <c:pt idx="10953">
                  <c:v>1.40846E-12</c:v>
                </c:pt>
                <c:pt idx="10954">
                  <c:v>3.9511300000000004E-12</c:v>
                </c:pt>
                <c:pt idx="10955">
                  <c:v>3.9511300000000004E-12</c:v>
                </c:pt>
                <c:pt idx="10956">
                  <c:v>1.9180499999999999E-12</c:v>
                </c:pt>
                <c:pt idx="10957">
                  <c:v>1.9180499999999999E-12</c:v>
                </c:pt>
                <c:pt idx="10958">
                  <c:v>1.9251599999999998E-12</c:v>
                </c:pt>
                <c:pt idx="10959">
                  <c:v>1.9251599999999998E-12</c:v>
                </c:pt>
                <c:pt idx="10960">
                  <c:v>1.5465300000000001E-12</c:v>
                </c:pt>
                <c:pt idx="10961">
                  <c:v>1.5465300000000001E-12</c:v>
                </c:pt>
                <c:pt idx="10962">
                  <c:v>1.4228E-12</c:v>
                </c:pt>
                <c:pt idx="10963">
                  <c:v>1.4228E-12</c:v>
                </c:pt>
                <c:pt idx="10964">
                  <c:v>1.58076E-12</c:v>
                </c:pt>
                <c:pt idx="10965">
                  <c:v>1.58076E-12</c:v>
                </c:pt>
                <c:pt idx="10966">
                  <c:v>1.42853E-12</c:v>
                </c:pt>
                <c:pt idx="10967">
                  <c:v>1.42853E-12</c:v>
                </c:pt>
                <c:pt idx="10968">
                  <c:v>1.40837E-12</c:v>
                </c:pt>
                <c:pt idx="10969">
                  <c:v>1.40837E-12</c:v>
                </c:pt>
                <c:pt idx="10970">
                  <c:v>1.48823E-12</c:v>
                </c:pt>
                <c:pt idx="10971">
                  <c:v>1.48823E-12</c:v>
                </c:pt>
                <c:pt idx="10972">
                  <c:v>2.0692400000000002E-12</c:v>
                </c:pt>
                <c:pt idx="10973">
                  <c:v>2.0692400000000002E-12</c:v>
                </c:pt>
                <c:pt idx="10974">
                  <c:v>2.1609600000000001E-12</c:v>
                </c:pt>
                <c:pt idx="10975">
                  <c:v>2.1609600000000001E-12</c:v>
                </c:pt>
                <c:pt idx="10976">
                  <c:v>1.48284E-12</c:v>
                </c:pt>
                <c:pt idx="10977">
                  <c:v>1.48284E-12</c:v>
                </c:pt>
                <c:pt idx="10978">
                  <c:v>1.4172700000000001E-12</c:v>
                </c:pt>
                <c:pt idx="10979">
                  <c:v>1.4172700000000001E-12</c:v>
                </c:pt>
                <c:pt idx="10980">
                  <c:v>1.59813E-12</c:v>
                </c:pt>
                <c:pt idx="10981">
                  <c:v>1.59813E-12</c:v>
                </c:pt>
                <c:pt idx="10982">
                  <c:v>1.43855E-12</c:v>
                </c:pt>
                <c:pt idx="10983">
                  <c:v>1.43855E-12</c:v>
                </c:pt>
                <c:pt idx="10984">
                  <c:v>3.9007200000000004E-12</c:v>
                </c:pt>
                <c:pt idx="10985">
                  <c:v>3.9007200000000004E-12</c:v>
                </c:pt>
                <c:pt idx="10986">
                  <c:v>1.8493099999999999E-12</c:v>
                </c:pt>
                <c:pt idx="10987">
                  <c:v>1.8493099999999999E-12</c:v>
                </c:pt>
                <c:pt idx="10988">
                  <c:v>1.49895E-12</c:v>
                </c:pt>
                <c:pt idx="10989">
                  <c:v>1.49895E-12</c:v>
                </c:pt>
                <c:pt idx="10990">
                  <c:v>1.7891800000000001E-12</c:v>
                </c:pt>
                <c:pt idx="10991">
                  <c:v>1.7891800000000001E-12</c:v>
                </c:pt>
                <c:pt idx="10992">
                  <c:v>1.4581E-12</c:v>
                </c:pt>
                <c:pt idx="10993">
                  <c:v>1.4581E-12</c:v>
                </c:pt>
                <c:pt idx="10994">
                  <c:v>1.3928000000000001E-12</c:v>
                </c:pt>
                <c:pt idx="10995">
                  <c:v>1.3928000000000001E-12</c:v>
                </c:pt>
                <c:pt idx="10996">
                  <c:v>1.7128300000000001E-12</c:v>
                </c:pt>
                <c:pt idx="10997">
                  <c:v>1.7128300000000001E-12</c:v>
                </c:pt>
                <c:pt idx="10998">
                  <c:v>1.49305E-12</c:v>
                </c:pt>
                <c:pt idx="10999">
                  <c:v>1.49305E-12</c:v>
                </c:pt>
                <c:pt idx="11000">
                  <c:v>1.4218399999999999E-12</c:v>
                </c:pt>
                <c:pt idx="11001">
                  <c:v>1.4218399999999999E-12</c:v>
                </c:pt>
                <c:pt idx="11002">
                  <c:v>1.4392600000000001E-12</c:v>
                </c:pt>
                <c:pt idx="11003">
                  <c:v>1.4392600000000001E-12</c:v>
                </c:pt>
                <c:pt idx="11004">
                  <c:v>2.0407100000000001E-12</c:v>
                </c:pt>
                <c:pt idx="11005">
                  <c:v>2.0407100000000001E-12</c:v>
                </c:pt>
                <c:pt idx="11006">
                  <c:v>1.5781699999999999E-12</c:v>
                </c:pt>
                <c:pt idx="11007">
                  <c:v>1.5781699999999999E-12</c:v>
                </c:pt>
                <c:pt idx="11008">
                  <c:v>1.41923E-12</c:v>
                </c:pt>
                <c:pt idx="11009">
                  <c:v>1.41923E-12</c:v>
                </c:pt>
                <c:pt idx="11010">
                  <c:v>1.6271900000000001E-12</c:v>
                </c:pt>
                <c:pt idx="11011">
                  <c:v>1.6271900000000001E-12</c:v>
                </c:pt>
                <c:pt idx="11012">
                  <c:v>1.44869E-12</c:v>
                </c:pt>
                <c:pt idx="11013">
                  <c:v>1.44869E-12</c:v>
                </c:pt>
                <c:pt idx="11014">
                  <c:v>1.4441199999999999E-12</c:v>
                </c:pt>
                <c:pt idx="11015">
                  <c:v>1.4441199999999999E-12</c:v>
                </c:pt>
                <c:pt idx="11016">
                  <c:v>1.67577E-12</c:v>
                </c:pt>
                <c:pt idx="11017">
                  <c:v>1.67577E-12</c:v>
                </c:pt>
                <c:pt idx="11018">
                  <c:v>1.4720799999999999E-12</c:v>
                </c:pt>
                <c:pt idx="11019">
                  <c:v>1.4720799999999999E-12</c:v>
                </c:pt>
                <c:pt idx="11020">
                  <c:v>1.8767299999999998E-12</c:v>
                </c:pt>
                <c:pt idx="11021">
                  <c:v>1.8767299999999998E-12</c:v>
                </c:pt>
                <c:pt idx="11022">
                  <c:v>1.46506E-12</c:v>
                </c:pt>
                <c:pt idx="11023">
                  <c:v>1.46506E-12</c:v>
                </c:pt>
                <c:pt idx="11024">
                  <c:v>1.4659200000000001E-12</c:v>
                </c:pt>
                <c:pt idx="11025">
                  <c:v>1.4659200000000001E-12</c:v>
                </c:pt>
                <c:pt idx="11026">
                  <c:v>1.4541700000000001E-12</c:v>
                </c:pt>
                <c:pt idx="11027">
                  <c:v>1.4541700000000001E-12</c:v>
                </c:pt>
                <c:pt idx="11028">
                  <c:v>1.45189E-12</c:v>
                </c:pt>
                <c:pt idx="11029">
                  <c:v>1.45189E-12</c:v>
                </c:pt>
                <c:pt idx="11030">
                  <c:v>1.4352799999999999E-12</c:v>
                </c:pt>
                <c:pt idx="11031">
                  <c:v>1.4352799999999999E-12</c:v>
                </c:pt>
                <c:pt idx="11032">
                  <c:v>1.453E-12</c:v>
                </c:pt>
                <c:pt idx="11033">
                  <c:v>1.453E-12</c:v>
                </c:pt>
                <c:pt idx="11034">
                  <c:v>1.5831299999999999E-12</c:v>
                </c:pt>
                <c:pt idx="11035">
                  <c:v>1.5831299999999999E-12</c:v>
                </c:pt>
                <c:pt idx="11036">
                  <c:v>1.7853199999999999E-12</c:v>
                </c:pt>
                <c:pt idx="11037">
                  <c:v>1.7853199999999999E-12</c:v>
                </c:pt>
                <c:pt idx="11038">
                  <c:v>1.506E-12</c:v>
                </c:pt>
                <c:pt idx="11039">
                  <c:v>1.506E-12</c:v>
                </c:pt>
                <c:pt idx="11040">
                  <c:v>1.4412499999999999E-12</c:v>
                </c:pt>
                <c:pt idx="11041">
                  <c:v>1.4412499999999999E-12</c:v>
                </c:pt>
                <c:pt idx="11042">
                  <c:v>1.43094E-12</c:v>
                </c:pt>
                <c:pt idx="11043">
                  <c:v>1.43094E-12</c:v>
                </c:pt>
                <c:pt idx="11044">
                  <c:v>1.4571800000000001E-12</c:v>
                </c:pt>
                <c:pt idx="11045">
                  <c:v>1.4571800000000001E-12</c:v>
                </c:pt>
                <c:pt idx="11046">
                  <c:v>1.4737199999999999E-12</c:v>
                </c:pt>
                <c:pt idx="11047">
                  <c:v>1.4737199999999999E-12</c:v>
                </c:pt>
                <c:pt idx="11048">
                  <c:v>1.46949E-12</c:v>
                </c:pt>
                <c:pt idx="11049">
                  <c:v>1.46949E-12</c:v>
                </c:pt>
                <c:pt idx="11050">
                  <c:v>1.7228899999999999E-12</c:v>
                </c:pt>
                <c:pt idx="11051">
                  <c:v>1.7228899999999999E-12</c:v>
                </c:pt>
                <c:pt idx="11052">
                  <c:v>1.4228800000000001E-12</c:v>
                </c:pt>
                <c:pt idx="11053">
                  <c:v>1.4228800000000001E-12</c:v>
                </c:pt>
                <c:pt idx="11054">
                  <c:v>2.0610099999999999E-12</c:v>
                </c:pt>
                <c:pt idx="11055">
                  <c:v>2.0610099999999999E-12</c:v>
                </c:pt>
                <c:pt idx="11056">
                  <c:v>1.47539E-12</c:v>
                </c:pt>
                <c:pt idx="11057">
                  <c:v>1.47539E-12</c:v>
                </c:pt>
                <c:pt idx="11058">
                  <c:v>1.4642299999999999E-12</c:v>
                </c:pt>
                <c:pt idx="11059">
                  <c:v>1.4642299999999999E-12</c:v>
                </c:pt>
                <c:pt idx="11060">
                  <c:v>3.7019400000000003E-12</c:v>
                </c:pt>
                <c:pt idx="11061">
                  <c:v>3.7019400000000003E-12</c:v>
                </c:pt>
                <c:pt idx="11062">
                  <c:v>1.4262699999999999E-12</c:v>
                </c:pt>
                <c:pt idx="11063">
                  <c:v>1.4262699999999999E-12</c:v>
                </c:pt>
                <c:pt idx="11064">
                  <c:v>1.17105E-11</c:v>
                </c:pt>
                <c:pt idx="11065">
                  <c:v>1.17105E-11</c:v>
                </c:pt>
                <c:pt idx="11066">
                  <c:v>1.4336700000000001E-12</c:v>
                </c:pt>
                <c:pt idx="11067">
                  <c:v>1.4336700000000001E-12</c:v>
                </c:pt>
                <c:pt idx="11068">
                  <c:v>1.7997199999999999E-12</c:v>
                </c:pt>
                <c:pt idx="11069">
                  <c:v>1.7997199999999999E-12</c:v>
                </c:pt>
                <c:pt idx="11070">
                  <c:v>1.4480000000000001E-12</c:v>
                </c:pt>
                <c:pt idx="11071">
                  <c:v>1.4480000000000001E-12</c:v>
                </c:pt>
                <c:pt idx="11072">
                  <c:v>1.4349399999999999E-12</c:v>
                </c:pt>
                <c:pt idx="11073">
                  <c:v>1.4349399999999999E-12</c:v>
                </c:pt>
                <c:pt idx="11074">
                  <c:v>1.8410699999999999E-12</c:v>
                </c:pt>
                <c:pt idx="11075">
                  <c:v>1.8410699999999999E-12</c:v>
                </c:pt>
                <c:pt idx="11076">
                  <c:v>1.65138E-12</c:v>
                </c:pt>
                <c:pt idx="11077">
                  <c:v>1.65138E-12</c:v>
                </c:pt>
                <c:pt idx="11078">
                  <c:v>1.43638E-12</c:v>
                </c:pt>
                <c:pt idx="11079">
                  <c:v>1.43638E-12</c:v>
                </c:pt>
                <c:pt idx="11080">
                  <c:v>1.65251E-12</c:v>
                </c:pt>
                <c:pt idx="11081">
                  <c:v>1.65251E-12</c:v>
                </c:pt>
                <c:pt idx="11082">
                  <c:v>1.4318200000000001E-12</c:v>
                </c:pt>
                <c:pt idx="11083">
                  <c:v>1.4318200000000001E-12</c:v>
                </c:pt>
                <c:pt idx="11084">
                  <c:v>1.4497999999999999E-12</c:v>
                </c:pt>
                <c:pt idx="11085">
                  <c:v>1.4497999999999999E-12</c:v>
                </c:pt>
                <c:pt idx="11086">
                  <c:v>1.4577999999999999E-12</c:v>
                </c:pt>
                <c:pt idx="11087">
                  <c:v>1.4577999999999999E-12</c:v>
                </c:pt>
                <c:pt idx="11088">
                  <c:v>1.48045E-12</c:v>
                </c:pt>
                <c:pt idx="11089">
                  <c:v>1.48045E-12</c:v>
                </c:pt>
                <c:pt idx="11090">
                  <c:v>1.41554E-12</c:v>
                </c:pt>
                <c:pt idx="11091">
                  <c:v>1.41554E-12</c:v>
                </c:pt>
                <c:pt idx="11092">
                  <c:v>1.64309E-12</c:v>
                </c:pt>
                <c:pt idx="11093">
                  <c:v>1.64309E-12</c:v>
                </c:pt>
                <c:pt idx="11094">
                  <c:v>1.6844E-12</c:v>
                </c:pt>
                <c:pt idx="11095">
                  <c:v>1.6844E-12</c:v>
                </c:pt>
                <c:pt idx="11096">
                  <c:v>1.39691E-12</c:v>
                </c:pt>
                <c:pt idx="11097">
                  <c:v>1.39691E-12</c:v>
                </c:pt>
                <c:pt idx="11098">
                  <c:v>1.4393999999999999E-12</c:v>
                </c:pt>
                <c:pt idx="11099">
                  <c:v>1.4393999999999999E-12</c:v>
                </c:pt>
                <c:pt idx="11100">
                  <c:v>1.4320800000000001E-12</c:v>
                </c:pt>
                <c:pt idx="11101">
                  <c:v>1.4320800000000001E-12</c:v>
                </c:pt>
                <c:pt idx="11102">
                  <c:v>1.4408899999999999E-12</c:v>
                </c:pt>
                <c:pt idx="11103">
                  <c:v>1.4408899999999999E-12</c:v>
                </c:pt>
                <c:pt idx="11104">
                  <c:v>1.6624200000000001E-12</c:v>
                </c:pt>
                <c:pt idx="11105">
                  <c:v>1.6624200000000001E-12</c:v>
                </c:pt>
                <c:pt idx="11106">
                  <c:v>3.4141600000000001E-12</c:v>
                </c:pt>
                <c:pt idx="11107">
                  <c:v>3.4141600000000001E-12</c:v>
                </c:pt>
                <c:pt idx="11108">
                  <c:v>1.45552E-12</c:v>
                </c:pt>
                <c:pt idx="11109">
                  <c:v>1.45552E-12</c:v>
                </c:pt>
                <c:pt idx="11110">
                  <c:v>1.46227E-12</c:v>
                </c:pt>
                <c:pt idx="11111">
                  <c:v>1.46227E-12</c:v>
                </c:pt>
                <c:pt idx="11112">
                  <c:v>1.4313E-12</c:v>
                </c:pt>
                <c:pt idx="11113">
                  <c:v>1.4313E-12</c:v>
                </c:pt>
                <c:pt idx="11114">
                  <c:v>1.4442399999999999E-12</c:v>
                </c:pt>
                <c:pt idx="11115">
                  <c:v>1.4442399999999999E-12</c:v>
                </c:pt>
                <c:pt idx="11116">
                  <c:v>1.4154400000000001E-12</c:v>
                </c:pt>
                <c:pt idx="11117">
                  <c:v>1.4154400000000001E-12</c:v>
                </c:pt>
                <c:pt idx="11118">
                  <c:v>1.42145E-12</c:v>
                </c:pt>
                <c:pt idx="11119">
                  <c:v>1.42145E-12</c:v>
                </c:pt>
                <c:pt idx="11120">
                  <c:v>1.43989E-12</c:v>
                </c:pt>
                <c:pt idx="11121">
                  <c:v>1.43989E-12</c:v>
                </c:pt>
                <c:pt idx="11122">
                  <c:v>6.8112400000000004E-12</c:v>
                </c:pt>
                <c:pt idx="11123">
                  <c:v>6.8112400000000004E-12</c:v>
                </c:pt>
                <c:pt idx="11124">
                  <c:v>1.4700400000000001E-12</c:v>
                </c:pt>
                <c:pt idx="11125">
                  <c:v>1.4700400000000001E-12</c:v>
                </c:pt>
                <c:pt idx="11126">
                  <c:v>1.7450999999999999E-12</c:v>
                </c:pt>
                <c:pt idx="11127">
                  <c:v>1.7450999999999999E-12</c:v>
                </c:pt>
                <c:pt idx="11128">
                  <c:v>1.5730899999999999E-12</c:v>
                </c:pt>
                <c:pt idx="11129">
                  <c:v>1.5730899999999999E-12</c:v>
                </c:pt>
                <c:pt idx="11130">
                  <c:v>1.4339E-12</c:v>
                </c:pt>
                <c:pt idx="11131">
                  <c:v>1.4339E-12</c:v>
                </c:pt>
                <c:pt idx="11132">
                  <c:v>1.45948E-12</c:v>
                </c:pt>
                <c:pt idx="11133">
                  <c:v>1.45948E-12</c:v>
                </c:pt>
                <c:pt idx="11134">
                  <c:v>1.4290000000000001E-12</c:v>
                </c:pt>
                <c:pt idx="11135">
                  <c:v>1.4290000000000001E-12</c:v>
                </c:pt>
                <c:pt idx="11136">
                  <c:v>1.93899E-12</c:v>
                </c:pt>
                <c:pt idx="11137">
                  <c:v>1.93899E-12</c:v>
                </c:pt>
                <c:pt idx="11138">
                  <c:v>1.4248300000000001E-12</c:v>
                </c:pt>
                <c:pt idx="11139">
                  <c:v>1.4248300000000001E-12</c:v>
                </c:pt>
                <c:pt idx="11140">
                  <c:v>1.84672E-12</c:v>
                </c:pt>
                <c:pt idx="11141">
                  <c:v>1.84672E-12</c:v>
                </c:pt>
                <c:pt idx="11142">
                  <c:v>2.1967700000000001E-12</c:v>
                </c:pt>
                <c:pt idx="11143">
                  <c:v>2.1967700000000001E-12</c:v>
                </c:pt>
                <c:pt idx="11144">
                  <c:v>1.49615E-12</c:v>
                </c:pt>
                <c:pt idx="11145">
                  <c:v>1.49615E-12</c:v>
                </c:pt>
                <c:pt idx="11146">
                  <c:v>1.69439E-12</c:v>
                </c:pt>
                <c:pt idx="11147">
                  <c:v>1.69439E-12</c:v>
                </c:pt>
                <c:pt idx="11148">
                  <c:v>6.3003400000000002E-12</c:v>
                </c:pt>
                <c:pt idx="11149">
                  <c:v>6.3003400000000002E-12</c:v>
                </c:pt>
                <c:pt idx="11150">
                  <c:v>1.8454000000000002E-12</c:v>
                </c:pt>
                <c:pt idx="11151">
                  <c:v>1.8454000000000002E-12</c:v>
                </c:pt>
                <c:pt idx="11152">
                  <c:v>4.1395000000000003E-12</c:v>
                </c:pt>
                <c:pt idx="11153">
                  <c:v>4.1395000000000003E-12</c:v>
                </c:pt>
                <c:pt idx="11154">
                  <c:v>1.7520099999999999E-12</c:v>
                </c:pt>
                <c:pt idx="11155">
                  <c:v>1.7520099999999999E-12</c:v>
                </c:pt>
                <c:pt idx="11156">
                  <c:v>1.67813E-12</c:v>
                </c:pt>
                <c:pt idx="11157">
                  <c:v>1.67813E-12</c:v>
                </c:pt>
                <c:pt idx="11158">
                  <c:v>1.43113E-12</c:v>
                </c:pt>
                <c:pt idx="11159">
                  <c:v>1.43113E-12</c:v>
                </c:pt>
                <c:pt idx="11160">
                  <c:v>1.49999E-12</c:v>
                </c:pt>
                <c:pt idx="11161">
                  <c:v>1.49999E-12</c:v>
                </c:pt>
                <c:pt idx="11162">
                  <c:v>1.4279900000000001E-12</c:v>
                </c:pt>
                <c:pt idx="11163">
                  <c:v>1.4279900000000001E-12</c:v>
                </c:pt>
                <c:pt idx="11164">
                  <c:v>1.42988E-12</c:v>
                </c:pt>
                <c:pt idx="11165">
                  <c:v>1.42988E-12</c:v>
                </c:pt>
                <c:pt idx="11166">
                  <c:v>1.4478600000000001E-12</c:v>
                </c:pt>
                <c:pt idx="11167">
                  <c:v>1.4478600000000001E-12</c:v>
                </c:pt>
                <c:pt idx="11168">
                  <c:v>1.4132899999999999E-12</c:v>
                </c:pt>
                <c:pt idx="11169">
                  <c:v>1.4132899999999999E-12</c:v>
                </c:pt>
                <c:pt idx="11170">
                  <c:v>1.5335899999999999E-12</c:v>
                </c:pt>
                <c:pt idx="11171">
                  <c:v>1.5335899999999999E-12</c:v>
                </c:pt>
                <c:pt idx="11172">
                  <c:v>1.6530499999999999E-12</c:v>
                </c:pt>
                <c:pt idx="11173">
                  <c:v>1.6530499999999999E-12</c:v>
                </c:pt>
                <c:pt idx="11174">
                  <c:v>1.6711900000000001E-12</c:v>
                </c:pt>
                <c:pt idx="11175">
                  <c:v>1.6711900000000001E-12</c:v>
                </c:pt>
                <c:pt idx="11176">
                  <c:v>1.62594E-12</c:v>
                </c:pt>
                <c:pt idx="11177">
                  <c:v>1.62594E-12</c:v>
                </c:pt>
                <c:pt idx="11178">
                  <c:v>1.6103800000000001E-12</c:v>
                </c:pt>
                <c:pt idx="11179">
                  <c:v>1.6103800000000001E-12</c:v>
                </c:pt>
                <c:pt idx="11180">
                  <c:v>1.46121E-12</c:v>
                </c:pt>
                <c:pt idx="11181">
                  <c:v>1.46121E-12</c:v>
                </c:pt>
                <c:pt idx="11182">
                  <c:v>1.45011E-12</c:v>
                </c:pt>
                <c:pt idx="11183">
                  <c:v>1.45011E-12</c:v>
                </c:pt>
                <c:pt idx="11184">
                  <c:v>1.44575E-12</c:v>
                </c:pt>
                <c:pt idx="11185">
                  <c:v>1.44575E-12</c:v>
                </c:pt>
                <c:pt idx="11186">
                  <c:v>1.46918E-12</c:v>
                </c:pt>
                <c:pt idx="11187">
                  <c:v>1.46918E-12</c:v>
                </c:pt>
                <c:pt idx="11188">
                  <c:v>1.61609E-12</c:v>
                </c:pt>
                <c:pt idx="11189">
                  <c:v>1.61609E-12</c:v>
                </c:pt>
                <c:pt idx="11190">
                  <c:v>1.443E-12</c:v>
                </c:pt>
                <c:pt idx="11191">
                  <c:v>1.443E-12</c:v>
                </c:pt>
                <c:pt idx="11192">
                  <c:v>1.6070699999999999E-12</c:v>
                </c:pt>
                <c:pt idx="11193">
                  <c:v>1.6070699999999999E-12</c:v>
                </c:pt>
                <c:pt idx="11194">
                  <c:v>3.9613700000000001E-12</c:v>
                </c:pt>
                <c:pt idx="11195">
                  <c:v>3.9613700000000001E-12</c:v>
                </c:pt>
                <c:pt idx="11196">
                  <c:v>4.1593900000000001E-12</c:v>
                </c:pt>
                <c:pt idx="11197">
                  <c:v>4.1593900000000001E-12</c:v>
                </c:pt>
                <c:pt idx="11198">
                  <c:v>1.5218599999999999E-12</c:v>
                </c:pt>
                <c:pt idx="11199">
                  <c:v>1.5218599999999999E-12</c:v>
                </c:pt>
                <c:pt idx="11200">
                  <c:v>1.7857600000000001E-12</c:v>
                </c:pt>
                <c:pt idx="11201">
                  <c:v>1.7857600000000001E-12</c:v>
                </c:pt>
                <c:pt idx="11202">
                  <c:v>1.9806900000000001E-12</c:v>
                </c:pt>
                <c:pt idx="11203">
                  <c:v>1.9806900000000001E-12</c:v>
                </c:pt>
                <c:pt idx="11204">
                  <c:v>2.3076800000000001E-12</c:v>
                </c:pt>
                <c:pt idx="11205">
                  <c:v>2.3076800000000001E-12</c:v>
                </c:pt>
                <c:pt idx="11206">
                  <c:v>1.54574E-12</c:v>
                </c:pt>
                <c:pt idx="11207">
                  <c:v>1.54574E-12</c:v>
                </c:pt>
                <c:pt idx="11208">
                  <c:v>1.52771E-12</c:v>
                </c:pt>
                <c:pt idx="11209">
                  <c:v>1.52771E-12</c:v>
                </c:pt>
                <c:pt idx="11210">
                  <c:v>1.5130499999999999E-12</c:v>
                </c:pt>
                <c:pt idx="11211">
                  <c:v>1.5130499999999999E-12</c:v>
                </c:pt>
                <c:pt idx="11212">
                  <c:v>1.48541E-12</c:v>
                </c:pt>
                <c:pt idx="11213">
                  <c:v>1.48541E-12</c:v>
                </c:pt>
                <c:pt idx="11214">
                  <c:v>1.50304E-12</c:v>
                </c:pt>
                <c:pt idx="11215">
                  <c:v>1.50304E-12</c:v>
                </c:pt>
                <c:pt idx="11216">
                  <c:v>1.68122E-12</c:v>
                </c:pt>
                <c:pt idx="11217">
                  <c:v>1.68122E-12</c:v>
                </c:pt>
                <c:pt idx="11218">
                  <c:v>1.8719799999999999E-12</c:v>
                </c:pt>
                <c:pt idx="11219">
                  <c:v>1.8719799999999999E-12</c:v>
                </c:pt>
                <c:pt idx="11220">
                  <c:v>2.1963200000000001E-12</c:v>
                </c:pt>
                <c:pt idx="11221">
                  <c:v>2.1963200000000001E-12</c:v>
                </c:pt>
                <c:pt idx="11222">
                  <c:v>6.7193899999999997E-12</c:v>
                </c:pt>
                <c:pt idx="11223">
                  <c:v>6.7193899999999997E-12</c:v>
                </c:pt>
                <c:pt idx="11224">
                  <c:v>2.0106800000000001E-12</c:v>
                </c:pt>
                <c:pt idx="11225">
                  <c:v>2.0106800000000001E-12</c:v>
                </c:pt>
                <c:pt idx="11226">
                  <c:v>2.1676700000000002E-12</c:v>
                </c:pt>
                <c:pt idx="11227">
                  <c:v>2.1676700000000002E-12</c:v>
                </c:pt>
                <c:pt idx="11228">
                  <c:v>2.7478400000000001E-12</c:v>
                </c:pt>
                <c:pt idx="11229">
                  <c:v>2.7478400000000001E-12</c:v>
                </c:pt>
                <c:pt idx="11230">
                  <c:v>2.3973600000000002E-12</c:v>
                </c:pt>
                <c:pt idx="11231">
                  <c:v>2.3973600000000002E-12</c:v>
                </c:pt>
                <c:pt idx="11232">
                  <c:v>2.5046100000000002E-12</c:v>
                </c:pt>
                <c:pt idx="11233">
                  <c:v>2.5046100000000002E-12</c:v>
                </c:pt>
                <c:pt idx="11234">
                  <c:v>2.9167299999999998E-12</c:v>
                </c:pt>
                <c:pt idx="11235">
                  <c:v>2.9167299999999998E-12</c:v>
                </c:pt>
                <c:pt idx="11236">
                  <c:v>2.7329300000000001E-12</c:v>
                </c:pt>
                <c:pt idx="11237">
                  <c:v>2.7329300000000001E-12</c:v>
                </c:pt>
                <c:pt idx="11238">
                  <c:v>2.8885899999999999E-12</c:v>
                </c:pt>
                <c:pt idx="11239">
                  <c:v>2.8885899999999999E-12</c:v>
                </c:pt>
                <c:pt idx="11240">
                  <c:v>3.1528499999999998E-12</c:v>
                </c:pt>
                <c:pt idx="11241">
                  <c:v>3.1528499999999998E-12</c:v>
                </c:pt>
                <c:pt idx="11242">
                  <c:v>3.2556500000000002E-12</c:v>
                </c:pt>
                <c:pt idx="11243">
                  <c:v>3.2556500000000002E-12</c:v>
                </c:pt>
                <c:pt idx="11244">
                  <c:v>3.35393E-12</c:v>
                </c:pt>
                <c:pt idx="11245">
                  <c:v>3.35393E-12</c:v>
                </c:pt>
                <c:pt idx="11246">
                  <c:v>3.35444E-12</c:v>
                </c:pt>
                <c:pt idx="11247">
                  <c:v>3.35444E-12</c:v>
                </c:pt>
                <c:pt idx="11248">
                  <c:v>3.8349399999999998E-12</c:v>
                </c:pt>
                <c:pt idx="11249">
                  <c:v>3.8349399999999998E-12</c:v>
                </c:pt>
                <c:pt idx="11250">
                  <c:v>3.85103E-12</c:v>
                </c:pt>
                <c:pt idx="11251">
                  <c:v>3.85103E-12</c:v>
                </c:pt>
                <c:pt idx="11252">
                  <c:v>3.7148299999999998E-12</c:v>
                </c:pt>
                <c:pt idx="11253">
                  <c:v>3.7148299999999998E-12</c:v>
                </c:pt>
                <c:pt idx="11254">
                  <c:v>4.9289200000000004E-12</c:v>
                </c:pt>
                <c:pt idx="11255">
                  <c:v>4.9289200000000004E-12</c:v>
                </c:pt>
                <c:pt idx="11256">
                  <c:v>4.24878E-12</c:v>
                </c:pt>
                <c:pt idx="11257">
                  <c:v>4.24878E-12</c:v>
                </c:pt>
                <c:pt idx="11258">
                  <c:v>4.07675E-12</c:v>
                </c:pt>
                <c:pt idx="11259">
                  <c:v>4.07675E-12</c:v>
                </c:pt>
                <c:pt idx="11260">
                  <c:v>4.1911300000000001E-12</c:v>
                </c:pt>
                <c:pt idx="11261">
                  <c:v>4.1911300000000001E-12</c:v>
                </c:pt>
                <c:pt idx="11262">
                  <c:v>4.2884399999999998E-12</c:v>
                </c:pt>
                <c:pt idx="11263">
                  <c:v>4.2884399999999998E-12</c:v>
                </c:pt>
                <c:pt idx="11264">
                  <c:v>6.8481399999999999E-12</c:v>
                </c:pt>
                <c:pt idx="11265">
                  <c:v>6.8481399999999999E-12</c:v>
                </c:pt>
                <c:pt idx="11266">
                  <c:v>4.5446499999999996E-12</c:v>
                </c:pt>
                <c:pt idx="11267">
                  <c:v>4.5446499999999996E-12</c:v>
                </c:pt>
                <c:pt idx="11268">
                  <c:v>4.62321E-12</c:v>
                </c:pt>
                <c:pt idx="11269">
                  <c:v>4.62321E-12</c:v>
                </c:pt>
                <c:pt idx="11270">
                  <c:v>4.7662799999999998E-12</c:v>
                </c:pt>
                <c:pt idx="11271">
                  <c:v>4.7662799999999998E-12</c:v>
                </c:pt>
                <c:pt idx="11272">
                  <c:v>5.0720800000000003E-12</c:v>
                </c:pt>
                <c:pt idx="11273">
                  <c:v>5.0720800000000003E-12</c:v>
                </c:pt>
                <c:pt idx="11274">
                  <c:v>4.9363100000000004E-12</c:v>
                </c:pt>
                <c:pt idx="11275">
                  <c:v>4.9363100000000004E-12</c:v>
                </c:pt>
                <c:pt idx="11276">
                  <c:v>5.28751E-12</c:v>
                </c:pt>
                <c:pt idx="11277">
                  <c:v>5.28751E-12</c:v>
                </c:pt>
                <c:pt idx="11278">
                  <c:v>5.2282499999999997E-12</c:v>
                </c:pt>
                <c:pt idx="11279">
                  <c:v>5.2282499999999997E-12</c:v>
                </c:pt>
                <c:pt idx="11280">
                  <c:v>5.5180500000000003E-12</c:v>
                </c:pt>
                <c:pt idx="11281">
                  <c:v>5.5180500000000003E-12</c:v>
                </c:pt>
                <c:pt idx="11282">
                  <c:v>5.4434900000000003E-12</c:v>
                </c:pt>
                <c:pt idx="11283">
                  <c:v>5.4434900000000003E-12</c:v>
                </c:pt>
                <c:pt idx="11284">
                  <c:v>5.6185599999999998E-12</c:v>
                </c:pt>
                <c:pt idx="11285">
                  <c:v>5.6185599999999998E-12</c:v>
                </c:pt>
                <c:pt idx="11286">
                  <c:v>5.7391999999999996E-12</c:v>
                </c:pt>
                <c:pt idx="11287">
                  <c:v>5.7391999999999996E-12</c:v>
                </c:pt>
                <c:pt idx="11288">
                  <c:v>5.7932499999999998E-12</c:v>
                </c:pt>
                <c:pt idx="11289">
                  <c:v>5.7932499999999998E-12</c:v>
                </c:pt>
                <c:pt idx="11290">
                  <c:v>6.2327000000000003E-12</c:v>
                </c:pt>
                <c:pt idx="11291">
                  <c:v>6.2327000000000003E-12</c:v>
                </c:pt>
                <c:pt idx="11292">
                  <c:v>6.0868799999999996E-12</c:v>
                </c:pt>
                <c:pt idx="11293">
                  <c:v>6.0868799999999996E-12</c:v>
                </c:pt>
                <c:pt idx="11294">
                  <c:v>6.1856200000000001E-12</c:v>
                </c:pt>
                <c:pt idx="11295">
                  <c:v>6.1856200000000001E-12</c:v>
                </c:pt>
                <c:pt idx="11296">
                  <c:v>6.3300599999999998E-12</c:v>
                </c:pt>
                <c:pt idx="11297">
                  <c:v>6.3300599999999998E-12</c:v>
                </c:pt>
                <c:pt idx="11298">
                  <c:v>6.5007700000000004E-12</c:v>
                </c:pt>
                <c:pt idx="11299">
                  <c:v>6.5007700000000004E-12</c:v>
                </c:pt>
                <c:pt idx="11300">
                  <c:v>6.5169899999999997E-12</c:v>
                </c:pt>
                <c:pt idx="11301">
                  <c:v>6.5169899999999997E-12</c:v>
                </c:pt>
                <c:pt idx="11302">
                  <c:v>6.5953600000000003E-12</c:v>
                </c:pt>
                <c:pt idx="11303">
                  <c:v>6.5953600000000003E-12</c:v>
                </c:pt>
                <c:pt idx="11304">
                  <c:v>6.7706700000000003E-12</c:v>
                </c:pt>
                <c:pt idx="11305">
                  <c:v>6.7706700000000003E-12</c:v>
                </c:pt>
                <c:pt idx="11306">
                  <c:v>6.9582599999999999E-12</c:v>
                </c:pt>
                <c:pt idx="11307">
                  <c:v>6.9582599999999999E-12</c:v>
                </c:pt>
                <c:pt idx="11308">
                  <c:v>6.9844399999999997E-12</c:v>
                </c:pt>
                <c:pt idx="11309">
                  <c:v>6.9844399999999997E-12</c:v>
                </c:pt>
                <c:pt idx="11310">
                  <c:v>7.2854099999999998E-12</c:v>
                </c:pt>
                <c:pt idx="11311">
                  <c:v>7.2854099999999998E-12</c:v>
                </c:pt>
                <c:pt idx="11312">
                  <c:v>7.1562500000000003E-12</c:v>
                </c:pt>
                <c:pt idx="11313">
                  <c:v>7.1562500000000003E-12</c:v>
                </c:pt>
                <c:pt idx="11314">
                  <c:v>7.3628700000000001E-12</c:v>
                </c:pt>
                <c:pt idx="11315">
                  <c:v>7.3628700000000001E-12</c:v>
                </c:pt>
                <c:pt idx="11316">
                  <c:v>6.7049300000000002E-12</c:v>
                </c:pt>
                <c:pt idx="11317">
                  <c:v>6.7049300000000002E-12</c:v>
                </c:pt>
                <c:pt idx="11318">
                  <c:v>6.6321699999999996E-12</c:v>
                </c:pt>
                <c:pt idx="11319">
                  <c:v>6.6321699999999996E-12</c:v>
                </c:pt>
                <c:pt idx="11320">
                  <c:v>6.76524E-12</c:v>
                </c:pt>
                <c:pt idx="11321">
                  <c:v>6.76524E-12</c:v>
                </c:pt>
                <c:pt idx="11322">
                  <c:v>6.4122600000000004E-12</c:v>
                </c:pt>
                <c:pt idx="11323">
                  <c:v>6.4122600000000004E-12</c:v>
                </c:pt>
                <c:pt idx="11324">
                  <c:v>8.2831700000000005E-12</c:v>
                </c:pt>
                <c:pt idx="11325">
                  <c:v>8.2831700000000005E-12</c:v>
                </c:pt>
                <c:pt idx="11326">
                  <c:v>6.4778099999999998E-12</c:v>
                </c:pt>
                <c:pt idx="11327">
                  <c:v>6.4778099999999998E-12</c:v>
                </c:pt>
                <c:pt idx="11328">
                  <c:v>6.3082499999999999E-12</c:v>
                </c:pt>
                <c:pt idx="11329">
                  <c:v>6.3082499999999999E-12</c:v>
                </c:pt>
                <c:pt idx="11330">
                  <c:v>5.9742299999999997E-12</c:v>
                </c:pt>
                <c:pt idx="11331">
                  <c:v>5.9742299999999997E-12</c:v>
                </c:pt>
                <c:pt idx="11332">
                  <c:v>5.9119100000000004E-12</c:v>
                </c:pt>
                <c:pt idx="11333">
                  <c:v>5.9119100000000004E-12</c:v>
                </c:pt>
                <c:pt idx="11334">
                  <c:v>5.7359100000000003E-12</c:v>
                </c:pt>
                <c:pt idx="11335">
                  <c:v>5.7359100000000003E-12</c:v>
                </c:pt>
                <c:pt idx="11336">
                  <c:v>5.6227399999999999E-12</c:v>
                </c:pt>
                <c:pt idx="11337">
                  <c:v>5.6227399999999999E-12</c:v>
                </c:pt>
                <c:pt idx="11338">
                  <c:v>5.6646599999999998E-12</c:v>
                </c:pt>
                <c:pt idx="11339">
                  <c:v>5.6646599999999998E-12</c:v>
                </c:pt>
                <c:pt idx="11340">
                  <c:v>5.41645E-12</c:v>
                </c:pt>
                <c:pt idx="11341">
                  <c:v>5.41645E-12</c:v>
                </c:pt>
                <c:pt idx="11342">
                  <c:v>5.3320799999999996E-12</c:v>
                </c:pt>
                <c:pt idx="11343">
                  <c:v>5.3320799999999996E-12</c:v>
                </c:pt>
                <c:pt idx="11344">
                  <c:v>5.6067500000000001E-12</c:v>
                </c:pt>
                <c:pt idx="11345">
                  <c:v>5.6067500000000001E-12</c:v>
                </c:pt>
                <c:pt idx="11346">
                  <c:v>5.4048799999999999E-12</c:v>
                </c:pt>
                <c:pt idx="11347">
                  <c:v>5.4048799999999999E-12</c:v>
                </c:pt>
                <c:pt idx="11348">
                  <c:v>5.2342600000000004E-12</c:v>
                </c:pt>
                <c:pt idx="11349">
                  <c:v>5.2342600000000004E-12</c:v>
                </c:pt>
                <c:pt idx="11350">
                  <c:v>5.3681399999999998E-12</c:v>
                </c:pt>
                <c:pt idx="11351">
                  <c:v>5.3681399999999998E-12</c:v>
                </c:pt>
                <c:pt idx="11352">
                  <c:v>4.7680699999999999E-12</c:v>
                </c:pt>
                <c:pt idx="11353">
                  <c:v>4.7680699999999999E-12</c:v>
                </c:pt>
                <c:pt idx="11354">
                  <c:v>6.6188100000000001E-12</c:v>
                </c:pt>
                <c:pt idx="11355">
                  <c:v>6.6188100000000001E-12</c:v>
                </c:pt>
                <c:pt idx="11356">
                  <c:v>6.5225999999999997E-12</c:v>
                </c:pt>
                <c:pt idx="11357">
                  <c:v>6.5225999999999997E-12</c:v>
                </c:pt>
                <c:pt idx="11358">
                  <c:v>5.1170100000000002E-12</c:v>
                </c:pt>
                <c:pt idx="11359">
                  <c:v>5.1170100000000002E-12</c:v>
                </c:pt>
                <c:pt idx="11360">
                  <c:v>4.8366500000000004E-12</c:v>
                </c:pt>
                <c:pt idx="11361">
                  <c:v>4.8366500000000004E-12</c:v>
                </c:pt>
                <c:pt idx="11362">
                  <c:v>4.1799100000000001E-12</c:v>
                </c:pt>
                <c:pt idx="11363">
                  <c:v>4.1799100000000001E-12</c:v>
                </c:pt>
                <c:pt idx="11364">
                  <c:v>4.3466100000000002E-12</c:v>
                </c:pt>
                <c:pt idx="11365">
                  <c:v>4.3466100000000002E-12</c:v>
                </c:pt>
                <c:pt idx="11366">
                  <c:v>4.0350699999999997E-12</c:v>
                </c:pt>
                <c:pt idx="11367">
                  <c:v>4.0350699999999997E-12</c:v>
                </c:pt>
                <c:pt idx="11368">
                  <c:v>3.8821000000000002E-12</c:v>
                </c:pt>
                <c:pt idx="11369">
                  <c:v>3.8821000000000002E-12</c:v>
                </c:pt>
                <c:pt idx="11370">
                  <c:v>3.7451899999999997E-12</c:v>
                </c:pt>
                <c:pt idx="11371">
                  <c:v>3.7451899999999997E-12</c:v>
                </c:pt>
                <c:pt idx="11372">
                  <c:v>3.6700799999999996E-12</c:v>
                </c:pt>
                <c:pt idx="11373">
                  <c:v>3.6700799999999996E-12</c:v>
                </c:pt>
                <c:pt idx="11374">
                  <c:v>3.5471300000000001E-12</c:v>
                </c:pt>
                <c:pt idx="11375">
                  <c:v>3.5471300000000001E-12</c:v>
                </c:pt>
                <c:pt idx="11376">
                  <c:v>3.8059000000000002E-12</c:v>
                </c:pt>
                <c:pt idx="11377">
                  <c:v>3.8059000000000002E-12</c:v>
                </c:pt>
                <c:pt idx="11378">
                  <c:v>5.2379099999999998E-12</c:v>
                </c:pt>
                <c:pt idx="11379">
                  <c:v>5.2379099999999998E-12</c:v>
                </c:pt>
                <c:pt idx="11380">
                  <c:v>3.4927600000000002E-12</c:v>
                </c:pt>
                <c:pt idx="11381">
                  <c:v>3.4927600000000002E-12</c:v>
                </c:pt>
                <c:pt idx="11382">
                  <c:v>3.3305500000000002E-12</c:v>
                </c:pt>
                <c:pt idx="11383">
                  <c:v>3.3305500000000002E-12</c:v>
                </c:pt>
                <c:pt idx="11384">
                  <c:v>2.9903699999999999E-12</c:v>
                </c:pt>
                <c:pt idx="11385">
                  <c:v>2.9903699999999999E-12</c:v>
                </c:pt>
                <c:pt idx="11386">
                  <c:v>2.8868000000000002E-12</c:v>
                </c:pt>
                <c:pt idx="11387">
                  <c:v>2.8868000000000002E-12</c:v>
                </c:pt>
                <c:pt idx="11388">
                  <c:v>5.0661900000000002E-12</c:v>
                </c:pt>
                <c:pt idx="11389">
                  <c:v>5.0661900000000002E-12</c:v>
                </c:pt>
                <c:pt idx="11390">
                  <c:v>2.6868900000000001E-12</c:v>
                </c:pt>
                <c:pt idx="11391">
                  <c:v>2.6868900000000001E-12</c:v>
                </c:pt>
                <c:pt idx="11392">
                  <c:v>2.53452E-12</c:v>
                </c:pt>
                <c:pt idx="11393">
                  <c:v>2.53452E-12</c:v>
                </c:pt>
                <c:pt idx="11394">
                  <c:v>2.4245400000000001E-12</c:v>
                </c:pt>
                <c:pt idx="11395">
                  <c:v>2.4245400000000001E-12</c:v>
                </c:pt>
                <c:pt idx="11396">
                  <c:v>2.5202300000000001E-12</c:v>
                </c:pt>
                <c:pt idx="11397">
                  <c:v>2.5202300000000001E-12</c:v>
                </c:pt>
                <c:pt idx="11398">
                  <c:v>2.2341599999999998E-12</c:v>
                </c:pt>
                <c:pt idx="11399">
                  <c:v>2.2341599999999998E-12</c:v>
                </c:pt>
                <c:pt idx="11400">
                  <c:v>2.1351499999999998E-12</c:v>
                </c:pt>
                <c:pt idx="11401">
                  <c:v>2.1351499999999998E-12</c:v>
                </c:pt>
                <c:pt idx="11402">
                  <c:v>1.9771499999999999E-12</c:v>
                </c:pt>
                <c:pt idx="11403">
                  <c:v>1.9771499999999999E-12</c:v>
                </c:pt>
                <c:pt idx="11404">
                  <c:v>1.8831200000000002E-12</c:v>
                </c:pt>
                <c:pt idx="11405">
                  <c:v>1.8831200000000002E-12</c:v>
                </c:pt>
                <c:pt idx="11406">
                  <c:v>1.8818299999999999E-12</c:v>
                </c:pt>
                <c:pt idx="11407">
                  <c:v>1.8818299999999999E-12</c:v>
                </c:pt>
                <c:pt idx="11408">
                  <c:v>1.83153E-12</c:v>
                </c:pt>
                <c:pt idx="11409">
                  <c:v>1.83153E-12</c:v>
                </c:pt>
                <c:pt idx="11410">
                  <c:v>1.8006400000000001E-12</c:v>
                </c:pt>
                <c:pt idx="11411">
                  <c:v>1.8006400000000001E-12</c:v>
                </c:pt>
                <c:pt idx="11412">
                  <c:v>1.77339E-12</c:v>
                </c:pt>
                <c:pt idx="11413">
                  <c:v>1.77339E-12</c:v>
                </c:pt>
                <c:pt idx="11414">
                  <c:v>4.3906600000000002E-12</c:v>
                </c:pt>
                <c:pt idx="11415">
                  <c:v>4.3906600000000002E-12</c:v>
                </c:pt>
                <c:pt idx="11416">
                  <c:v>1.71387E-12</c:v>
                </c:pt>
                <c:pt idx="11417">
                  <c:v>1.71387E-12</c:v>
                </c:pt>
                <c:pt idx="11418">
                  <c:v>1.8527500000000002E-12</c:v>
                </c:pt>
                <c:pt idx="11419">
                  <c:v>1.8527500000000002E-12</c:v>
                </c:pt>
                <c:pt idx="11420">
                  <c:v>1.6741500000000001E-12</c:v>
                </c:pt>
                <c:pt idx="11421">
                  <c:v>1.6741500000000001E-12</c:v>
                </c:pt>
                <c:pt idx="11422">
                  <c:v>1.70855E-12</c:v>
                </c:pt>
                <c:pt idx="11423">
                  <c:v>1.70855E-12</c:v>
                </c:pt>
                <c:pt idx="11424">
                  <c:v>1.6163699999999999E-12</c:v>
                </c:pt>
                <c:pt idx="11425">
                  <c:v>1.6163699999999999E-12</c:v>
                </c:pt>
                <c:pt idx="11426">
                  <c:v>1.6067900000000001E-12</c:v>
                </c:pt>
                <c:pt idx="11427">
                  <c:v>1.6067900000000001E-12</c:v>
                </c:pt>
                <c:pt idx="11428">
                  <c:v>1.593E-12</c:v>
                </c:pt>
                <c:pt idx="11429">
                  <c:v>1.593E-12</c:v>
                </c:pt>
                <c:pt idx="11430">
                  <c:v>1.5635499999999999E-12</c:v>
                </c:pt>
                <c:pt idx="11431">
                  <c:v>1.5635499999999999E-12</c:v>
                </c:pt>
                <c:pt idx="11432">
                  <c:v>1.5225900000000001E-12</c:v>
                </c:pt>
                <c:pt idx="11433">
                  <c:v>1.5225900000000001E-12</c:v>
                </c:pt>
                <c:pt idx="11434">
                  <c:v>1.87285E-12</c:v>
                </c:pt>
                <c:pt idx="11435">
                  <c:v>1.87285E-12</c:v>
                </c:pt>
                <c:pt idx="11436">
                  <c:v>2.0693700000000001E-12</c:v>
                </c:pt>
                <c:pt idx="11437">
                  <c:v>2.0693700000000001E-12</c:v>
                </c:pt>
                <c:pt idx="11438">
                  <c:v>1.49881E-12</c:v>
                </c:pt>
                <c:pt idx="11439">
                  <c:v>1.49881E-12</c:v>
                </c:pt>
                <c:pt idx="11440">
                  <c:v>1.4136800000000001E-12</c:v>
                </c:pt>
                <c:pt idx="11441">
                  <c:v>1.4136800000000001E-12</c:v>
                </c:pt>
                <c:pt idx="11442">
                  <c:v>1.4825E-12</c:v>
                </c:pt>
                <c:pt idx="11443">
                  <c:v>1.4825E-12</c:v>
                </c:pt>
                <c:pt idx="11444">
                  <c:v>1.58019E-12</c:v>
                </c:pt>
                <c:pt idx="11445">
                  <c:v>1.58019E-12</c:v>
                </c:pt>
                <c:pt idx="11446">
                  <c:v>1.7428900000000001E-12</c:v>
                </c:pt>
                <c:pt idx="11447">
                  <c:v>1.7428900000000001E-12</c:v>
                </c:pt>
                <c:pt idx="11448">
                  <c:v>1.6328399999999999E-12</c:v>
                </c:pt>
                <c:pt idx="11449">
                  <c:v>1.6328399999999999E-12</c:v>
                </c:pt>
                <c:pt idx="11450">
                  <c:v>1.3854999999999999E-12</c:v>
                </c:pt>
                <c:pt idx="11451">
                  <c:v>1.3854999999999999E-12</c:v>
                </c:pt>
                <c:pt idx="11452">
                  <c:v>1.4721800000000001E-12</c:v>
                </c:pt>
                <c:pt idx="11453">
                  <c:v>1.4721800000000001E-12</c:v>
                </c:pt>
                <c:pt idx="11454">
                  <c:v>1.31158E-12</c:v>
                </c:pt>
                <c:pt idx="11455">
                  <c:v>1.31158E-12</c:v>
                </c:pt>
                <c:pt idx="11456">
                  <c:v>1.2617799999999999E-12</c:v>
                </c:pt>
                <c:pt idx="11457">
                  <c:v>1.2617799999999999E-12</c:v>
                </c:pt>
                <c:pt idx="11458">
                  <c:v>1.50186E-12</c:v>
                </c:pt>
                <c:pt idx="11459">
                  <c:v>1.50186E-12</c:v>
                </c:pt>
                <c:pt idx="11460">
                  <c:v>1.1669400000000001E-12</c:v>
                </c:pt>
                <c:pt idx="11461">
                  <c:v>1.1669400000000001E-12</c:v>
                </c:pt>
                <c:pt idx="11462">
                  <c:v>1.23212E-12</c:v>
                </c:pt>
                <c:pt idx="11463">
                  <c:v>1.23212E-12</c:v>
                </c:pt>
                <c:pt idx="11464">
                  <c:v>1.5850799999999999E-12</c:v>
                </c:pt>
                <c:pt idx="11465">
                  <c:v>1.5850799999999999E-12</c:v>
                </c:pt>
                <c:pt idx="11466">
                  <c:v>1.3953800000000001E-12</c:v>
                </c:pt>
                <c:pt idx="11467">
                  <c:v>1.3953800000000001E-12</c:v>
                </c:pt>
                <c:pt idx="11468">
                  <c:v>1.3297399999999999E-12</c:v>
                </c:pt>
                <c:pt idx="11469">
                  <c:v>1.3297399999999999E-12</c:v>
                </c:pt>
                <c:pt idx="11470">
                  <c:v>1.0711499999999999E-12</c:v>
                </c:pt>
                <c:pt idx="11471">
                  <c:v>1.0711499999999999E-12</c:v>
                </c:pt>
                <c:pt idx="11472">
                  <c:v>1.38303E-12</c:v>
                </c:pt>
                <c:pt idx="11473">
                  <c:v>1.38303E-12</c:v>
                </c:pt>
                <c:pt idx="11474">
                  <c:v>1.28672E-12</c:v>
                </c:pt>
                <c:pt idx="11475">
                  <c:v>1.28672E-12</c:v>
                </c:pt>
                <c:pt idx="11476">
                  <c:v>1.0785000000000001E-12</c:v>
                </c:pt>
                <c:pt idx="11477">
                  <c:v>1.0785000000000001E-12</c:v>
                </c:pt>
                <c:pt idx="11478">
                  <c:v>1.0684100000000001E-12</c:v>
                </c:pt>
                <c:pt idx="11479">
                  <c:v>1.0684100000000001E-12</c:v>
                </c:pt>
                <c:pt idx="11480">
                  <c:v>1.2600000000000001E-12</c:v>
                </c:pt>
                <c:pt idx="11481">
                  <c:v>1.2600000000000001E-12</c:v>
                </c:pt>
                <c:pt idx="11482">
                  <c:v>1.1761099999999999E-12</c:v>
                </c:pt>
                <c:pt idx="11483">
                  <c:v>1.1761099999999999E-12</c:v>
                </c:pt>
                <c:pt idx="11484">
                  <c:v>9.44149E-13</c:v>
                </c:pt>
                <c:pt idx="11485">
                  <c:v>9.44149E-13</c:v>
                </c:pt>
                <c:pt idx="11486">
                  <c:v>8.9599E-13</c:v>
                </c:pt>
                <c:pt idx="11487">
                  <c:v>8.9599E-13</c:v>
                </c:pt>
                <c:pt idx="11488">
                  <c:v>1.04939E-12</c:v>
                </c:pt>
                <c:pt idx="11489">
                  <c:v>1.04939E-12</c:v>
                </c:pt>
                <c:pt idx="11490">
                  <c:v>2.86247E-12</c:v>
                </c:pt>
                <c:pt idx="11491">
                  <c:v>2.86247E-12</c:v>
                </c:pt>
                <c:pt idx="11492">
                  <c:v>8.7084699999999995E-13</c:v>
                </c:pt>
                <c:pt idx="11493">
                  <c:v>8.7084699999999995E-13</c:v>
                </c:pt>
                <c:pt idx="11494">
                  <c:v>8.4696800000000003E-13</c:v>
                </c:pt>
                <c:pt idx="11495">
                  <c:v>8.4696800000000003E-13</c:v>
                </c:pt>
                <c:pt idx="11496">
                  <c:v>8.2863500000000003E-13</c:v>
                </c:pt>
                <c:pt idx="11497">
                  <c:v>8.2863500000000003E-13</c:v>
                </c:pt>
                <c:pt idx="11498">
                  <c:v>1.07993E-12</c:v>
                </c:pt>
                <c:pt idx="11499">
                  <c:v>1.07993E-12</c:v>
                </c:pt>
                <c:pt idx="11500">
                  <c:v>5.8052599999999996E-13</c:v>
                </c:pt>
                <c:pt idx="11501">
                  <c:v>5.8052599999999996E-13</c:v>
                </c:pt>
                <c:pt idx="11502">
                  <c:v>7.5677000000000002E-13</c:v>
                </c:pt>
                <c:pt idx="11503">
                  <c:v>7.5677000000000002E-13</c:v>
                </c:pt>
                <c:pt idx="11504">
                  <c:v>6.1009399999999996E-13</c:v>
                </c:pt>
                <c:pt idx="11505">
                  <c:v>6.1009399999999996E-13</c:v>
                </c:pt>
                <c:pt idx="11506">
                  <c:v>7.6268700000000004E-13</c:v>
                </c:pt>
                <c:pt idx="11507">
                  <c:v>7.6268700000000004E-13</c:v>
                </c:pt>
                <c:pt idx="11508">
                  <c:v>6.0015199999999997E-13</c:v>
                </c:pt>
                <c:pt idx="11509">
                  <c:v>6.0015199999999997E-13</c:v>
                </c:pt>
                <c:pt idx="11510">
                  <c:v>9.0068299999999997E-13</c:v>
                </c:pt>
                <c:pt idx="11511">
                  <c:v>9.0068299999999997E-13</c:v>
                </c:pt>
                <c:pt idx="11512">
                  <c:v>9.8222399999999992E-13</c:v>
                </c:pt>
                <c:pt idx="11513">
                  <c:v>9.8222399999999992E-13</c:v>
                </c:pt>
                <c:pt idx="11514">
                  <c:v>5.7428500000000001E-13</c:v>
                </c:pt>
                <c:pt idx="11515">
                  <c:v>5.7428500000000001E-13</c:v>
                </c:pt>
                <c:pt idx="11516">
                  <c:v>7.71309E-13</c:v>
                </c:pt>
                <c:pt idx="11517">
                  <c:v>7.71309E-13</c:v>
                </c:pt>
                <c:pt idx="11518">
                  <c:v>2.6791300000000001E-12</c:v>
                </c:pt>
                <c:pt idx="11519">
                  <c:v>2.6791300000000001E-12</c:v>
                </c:pt>
                <c:pt idx="11520">
                  <c:v>9.4022700000000001E-13</c:v>
                </c:pt>
                <c:pt idx="11521">
                  <c:v>9.4022700000000001E-13</c:v>
                </c:pt>
                <c:pt idx="11522">
                  <c:v>5.9581200000000001E-13</c:v>
                </c:pt>
                <c:pt idx="11523">
                  <c:v>5.9581200000000001E-13</c:v>
                </c:pt>
                <c:pt idx="11524">
                  <c:v>5.6938700000000005E-13</c:v>
                </c:pt>
                <c:pt idx="11525">
                  <c:v>5.6938700000000005E-13</c:v>
                </c:pt>
                <c:pt idx="11526">
                  <c:v>9.5090300000000003E-13</c:v>
                </c:pt>
                <c:pt idx="11527">
                  <c:v>9.5090300000000003E-13</c:v>
                </c:pt>
                <c:pt idx="11528">
                  <c:v>5.7543099999999997E-13</c:v>
                </c:pt>
                <c:pt idx="11529">
                  <c:v>5.7543099999999997E-13</c:v>
                </c:pt>
                <c:pt idx="11530">
                  <c:v>5.8781099999999997E-13</c:v>
                </c:pt>
                <c:pt idx="11531">
                  <c:v>5.8781099999999997E-13</c:v>
                </c:pt>
                <c:pt idx="11532">
                  <c:v>1.0182700000000001E-12</c:v>
                </c:pt>
                <c:pt idx="11533">
                  <c:v>1.0182700000000001E-12</c:v>
                </c:pt>
                <c:pt idx="11534">
                  <c:v>5.4501899999999996E-13</c:v>
                </c:pt>
                <c:pt idx="11535">
                  <c:v>5.4501899999999996E-13</c:v>
                </c:pt>
                <c:pt idx="11536">
                  <c:v>5.7291700000000003E-13</c:v>
                </c:pt>
                <c:pt idx="11537">
                  <c:v>5.7291700000000003E-13</c:v>
                </c:pt>
                <c:pt idx="11538">
                  <c:v>8.3993400000000002E-13</c:v>
                </c:pt>
                <c:pt idx="11539">
                  <c:v>8.3993400000000002E-13</c:v>
                </c:pt>
                <c:pt idx="11540">
                  <c:v>2.6648300000000001E-12</c:v>
                </c:pt>
                <c:pt idx="11541">
                  <c:v>2.6648300000000001E-12</c:v>
                </c:pt>
                <c:pt idx="11542">
                  <c:v>6.4468999999999995E-13</c:v>
                </c:pt>
                <c:pt idx="11543">
                  <c:v>6.4468999999999995E-13</c:v>
                </c:pt>
                <c:pt idx="11544">
                  <c:v>5.6331100000000002E-13</c:v>
                </c:pt>
                <c:pt idx="11545">
                  <c:v>5.6331100000000002E-13</c:v>
                </c:pt>
                <c:pt idx="11546">
                  <c:v>5.8294800000000001E-13</c:v>
                </c:pt>
                <c:pt idx="11547">
                  <c:v>5.8294800000000001E-13</c:v>
                </c:pt>
                <c:pt idx="11548">
                  <c:v>7.6197700000000004E-13</c:v>
                </c:pt>
                <c:pt idx="11549">
                  <c:v>7.6197700000000004E-13</c:v>
                </c:pt>
                <c:pt idx="11550">
                  <c:v>5.5207799999999996E-13</c:v>
                </c:pt>
                <c:pt idx="11551">
                  <c:v>5.5207799999999996E-13</c:v>
                </c:pt>
                <c:pt idx="11552">
                  <c:v>5.8445E-13</c:v>
                </c:pt>
                <c:pt idx="11553">
                  <c:v>5.8445E-13</c:v>
                </c:pt>
                <c:pt idx="11554">
                  <c:v>6.2573200000000004E-13</c:v>
                </c:pt>
                <c:pt idx="11555">
                  <c:v>6.2573200000000004E-13</c:v>
                </c:pt>
                <c:pt idx="11556">
                  <c:v>5.8381799999999999E-13</c:v>
                </c:pt>
                <c:pt idx="11557">
                  <c:v>5.8381799999999999E-13</c:v>
                </c:pt>
                <c:pt idx="11558">
                  <c:v>8.0618099999999998E-13</c:v>
                </c:pt>
                <c:pt idx="11559">
                  <c:v>8.0618099999999998E-13</c:v>
                </c:pt>
                <c:pt idx="11560">
                  <c:v>7.6565800000000005E-13</c:v>
                </c:pt>
                <c:pt idx="11561">
                  <c:v>7.6565800000000005E-13</c:v>
                </c:pt>
                <c:pt idx="11562">
                  <c:v>5.6821100000000003E-13</c:v>
                </c:pt>
                <c:pt idx="11563">
                  <c:v>5.6821100000000003E-13</c:v>
                </c:pt>
                <c:pt idx="11564">
                  <c:v>7.7775399999999998E-13</c:v>
                </c:pt>
                <c:pt idx="11565">
                  <c:v>7.7775399999999998E-13</c:v>
                </c:pt>
                <c:pt idx="11566">
                  <c:v>6.0875399999999999E-13</c:v>
                </c:pt>
                <c:pt idx="11567">
                  <c:v>6.0875399999999999E-13</c:v>
                </c:pt>
                <c:pt idx="11568">
                  <c:v>5.7251800000000002E-13</c:v>
                </c:pt>
                <c:pt idx="11569">
                  <c:v>5.7251800000000002E-13</c:v>
                </c:pt>
                <c:pt idx="11570">
                  <c:v>5.8568099999999996E-13</c:v>
                </c:pt>
                <c:pt idx="11571">
                  <c:v>5.8568099999999996E-13</c:v>
                </c:pt>
                <c:pt idx="11572">
                  <c:v>5.8486799999999997E-13</c:v>
                </c:pt>
                <c:pt idx="11573">
                  <c:v>5.8486799999999997E-13</c:v>
                </c:pt>
                <c:pt idx="11574">
                  <c:v>8.3395900000000004E-13</c:v>
                </c:pt>
                <c:pt idx="11575">
                  <c:v>8.3395900000000004E-13</c:v>
                </c:pt>
                <c:pt idx="11576">
                  <c:v>5.6204099999999997E-13</c:v>
                </c:pt>
                <c:pt idx="11577">
                  <c:v>5.6204099999999997E-13</c:v>
                </c:pt>
                <c:pt idx="11578">
                  <c:v>6.33252E-13</c:v>
                </c:pt>
                <c:pt idx="11579">
                  <c:v>6.33252E-13</c:v>
                </c:pt>
                <c:pt idx="11580">
                  <c:v>5.4661000000000003E-13</c:v>
                </c:pt>
                <c:pt idx="11581">
                  <c:v>5.4661000000000003E-13</c:v>
                </c:pt>
                <c:pt idx="11582">
                  <c:v>5.6657200000000002E-13</c:v>
                </c:pt>
                <c:pt idx="11583">
                  <c:v>5.6657200000000002E-13</c:v>
                </c:pt>
                <c:pt idx="11584">
                  <c:v>6.4132599999999997E-13</c:v>
                </c:pt>
                <c:pt idx="11585">
                  <c:v>6.4132599999999997E-13</c:v>
                </c:pt>
                <c:pt idx="11586">
                  <c:v>5.5591399999999999E-13</c:v>
                </c:pt>
                <c:pt idx="11587">
                  <c:v>5.5591399999999999E-13</c:v>
                </c:pt>
                <c:pt idx="11588">
                  <c:v>9.7967299999999992E-13</c:v>
                </c:pt>
                <c:pt idx="11589">
                  <c:v>9.7967299999999992E-13</c:v>
                </c:pt>
                <c:pt idx="11590">
                  <c:v>9.0000900000000005E-13</c:v>
                </c:pt>
                <c:pt idx="11591">
                  <c:v>9.0000900000000005E-13</c:v>
                </c:pt>
                <c:pt idx="11592">
                  <c:v>5.8224800000000002E-13</c:v>
                </c:pt>
                <c:pt idx="11593">
                  <c:v>5.8224800000000002E-13</c:v>
                </c:pt>
                <c:pt idx="11594">
                  <c:v>5.8683599999999996E-13</c:v>
                </c:pt>
                <c:pt idx="11595">
                  <c:v>5.8683599999999996E-13</c:v>
                </c:pt>
                <c:pt idx="11596">
                  <c:v>5.5771299999999997E-13</c:v>
                </c:pt>
                <c:pt idx="11597">
                  <c:v>5.5771299999999997E-13</c:v>
                </c:pt>
                <c:pt idx="11598">
                  <c:v>2.4193599999999999E-12</c:v>
                </c:pt>
                <c:pt idx="11599">
                  <c:v>2.4193599999999999E-12</c:v>
                </c:pt>
                <c:pt idx="11600">
                  <c:v>4.7876999999999999E-13</c:v>
                </c:pt>
                <c:pt idx="11601">
                  <c:v>4.7876999999999999E-13</c:v>
                </c:pt>
                <c:pt idx="11602">
                  <c:v>5.1976399999999999E-13</c:v>
                </c:pt>
                <c:pt idx="11603">
                  <c:v>5.1976399999999999E-13</c:v>
                </c:pt>
                <c:pt idx="11604">
                  <c:v>4.7879300000000004E-13</c:v>
                </c:pt>
                <c:pt idx="11605">
                  <c:v>4.7879300000000004E-13</c:v>
                </c:pt>
                <c:pt idx="11606">
                  <c:v>4.7221500000000002E-13</c:v>
                </c:pt>
                <c:pt idx="11607">
                  <c:v>4.7221500000000002E-13</c:v>
                </c:pt>
                <c:pt idx="11608">
                  <c:v>4.8292199999999997E-13</c:v>
                </c:pt>
                <c:pt idx="11609">
                  <c:v>4.8292199999999997E-13</c:v>
                </c:pt>
                <c:pt idx="11610">
                  <c:v>4.8103899999999997E-13</c:v>
                </c:pt>
                <c:pt idx="11611">
                  <c:v>4.8103899999999997E-13</c:v>
                </c:pt>
                <c:pt idx="11612">
                  <c:v>4.7277899999999996E-13</c:v>
                </c:pt>
                <c:pt idx="11613">
                  <c:v>4.7277899999999996E-13</c:v>
                </c:pt>
                <c:pt idx="11614">
                  <c:v>4.8800299999999996E-13</c:v>
                </c:pt>
                <c:pt idx="11615">
                  <c:v>4.8800299999999996E-13</c:v>
                </c:pt>
                <c:pt idx="11616">
                  <c:v>7.8650599999999996E-13</c:v>
                </c:pt>
                <c:pt idx="11617">
                  <c:v>7.8650599999999996E-13</c:v>
                </c:pt>
                <c:pt idx="11618">
                  <c:v>5.0057800000000003E-13</c:v>
                </c:pt>
                <c:pt idx="11619">
                  <c:v>5.0057800000000003E-13</c:v>
                </c:pt>
                <c:pt idx="11620">
                  <c:v>4.5375099999999998E-13</c:v>
                </c:pt>
                <c:pt idx="11621">
                  <c:v>4.5375099999999998E-13</c:v>
                </c:pt>
                <c:pt idx="11622">
                  <c:v>2.9467500000000001E-12</c:v>
                </c:pt>
                <c:pt idx="11623">
                  <c:v>2.9467500000000001E-12</c:v>
                </c:pt>
                <c:pt idx="11624">
                  <c:v>6.5207699999999997E-13</c:v>
                </c:pt>
                <c:pt idx="11625">
                  <c:v>6.5207699999999997E-13</c:v>
                </c:pt>
                <c:pt idx="11626">
                  <c:v>4.7561199999999997E-13</c:v>
                </c:pt>
                <c:pt idx="11627">
                  <c:v>4.7561199999999997E-13</c:v>
                </c:pt>
                <c:pt idx="11628">
                  <c:v>4.80907E-13</c:v>
                </c:pt>
                <c:pt idx="11629">
                  <c:v>4.80907E-13</c:v>
                </c:pt>
                <c:pt idx="11630">
                  <c:v>4.7529900000000003E-13</c:v>
                </c:pt>
                <c:pt idx="11631">
                  <c:v>4.7529900000000003E-13</c:v>
                </c:pt>
                <c:pt idx="11632">
                  <c:v>8.7434799999999996E-13</c:v>
                </c:pt>
                <c:pt idx="11633">
                  <c:v>8.7434799999999996E-13</c:v>
                </c:pt>
                <c:pt idx="11634">
                  <c:v>1.11086E-12</c:v>
                </c:pt>
                <c:pt idx="11635">
                  <c:v>1.11086E-12</c:v>
                </c:pt>
                <c:pt idx="11636">
                  <c:v>5.2108199999999998E-13</c:v>
                </c:pt>
                <c:pt idx="11637">
                  <c:v>5.2108199999999998E-13</c:v>
                </c:pt>
                <c:pt idx="11638">
                  <c:v>4.8784200000000001E-13</c:v>
                </c:pt>
                <c:pt idx="11639">
                  <c:v>4.8784200000000001E-13</c:v>
                </c:pt>
                <c:pt idx="11640">
                  <c:v>4.9421999999999999E-13</c:v>
                </c:pt>
                <c:pt idx="11641">
                  <c:v>4.9421999999999999E-13</c:v>
                </c:pt>
                <c:pt idx="11642">
                  <c:v>2.9646799999999998E-12</c:v>
                </c:pt>
                <c:pt idx="11643">
                  <c:v>2.9646799999999998E-12</c:v>
                </c:pt>
                <c:pt idx="11644">
                  <c:v>4.7706600000000002E-13</c:v>
                </c:pt>
                <c:pt idx="11645">
                  <c:v>4.7706600000000002E-13</c:v>
                </c:pt>
                <c:pt idx="11646">
                  <c:v>4.7395700000000002E-13</c:v>
                </c:pt>
                <c:pt idx="11647">
                  <c:v>4.7395700000000002E-13</c:v>
                </c:pt>
                <c:pt idx="11648">
                  <c:v>4.6255699999999998E-13</c:v>
                </c:pt>
                <c:pt idx="11649">
                  <c:v>4.6255699999999998E-13</c:v>
                </c:pt>
                <c:pt idx="11650">
                  <c:v>4.7082600000000004E-13</c:v>
                </c:pt>
                <c:pt idx="11651">
                  <c:v>4.7082600000000004E-13</c:v>
                </c:pt>
                <c:pt idx="11652">
                  <c:v>4.62016E-13</c:v>
                </c:pt>
                <c:pt idx="11653">
                  <c:v>4.62016E-13</c:v>
                </c:pt>
                <c:pt idx="11654">
                  <c:v>4.6996199999999999E-13</c:v>
                </c:pt>
                <c:pt idx="11655">
                  <c:v>4.6996199999999999E-13</c:v>
                </c:pt>
                <c:pt idx="11656">
                  <c:v>4.7069799999999996E-13</c:v>
                </c:pt>
                <c:pt idx="11657">
                  <c:v>4.7069799999999996E-13</c:v>
                </c:pt>
                <c:pt idx="11658">
                  <c:v>2.614E-12</c:v>
                </c:pt>
                <c:pt idx="11659">
                  <c:v>2.614E-12</c:v>
                </c:pt>
                <c:pt idx="11660">
                  <c:v>4.7734599999999999E-13</c:v>
                </c:pt>
                <c:pt idx="11661">
                  <c:v>4.7734599999999999E-13</c:v>
                </c:pt>
                <c:pt idx="11662">
                  <c:v>7.8347200000000004E-13</c:v>
                </c:pt>
                <c:pt idx="11663">
                  <c:v>7.8347200000000004E-13</c:v>
                </c:pt>
                <c:pt idx="11664">
                  <c:v>6.4949099999999996E-13</c:v>
                </c:pt>
                <c:pt idx="11665">
                  <c:v>6.4949099999999996E-13</c:v>
                </c:pt>
                <c:pt idx="11666">
                  <c:v>4.9873700000000004E-13</c:v>
                </c:pt>
                <c:pt idx="11667">
                  <c:v>4.9873700000000004E-13</c:v>
                </c:pt>
                <c:pt idx="11668">
                  <c:v>4.5675299999999996E-13</c:v>
                </c:pt>
                <c:pt idx="11669">
                  <c:v>4.5675299999999996E-13</c:v>
                </c:pt>
                <c:pt idx="11670">
                  <c:v>4.6124800000000004E-13</c:v>
                </c:pt>
                <c:pt idx="11671">
                  <c:v>4.6124800000000004E-13</c:v>
                </c:pt>
                <c:pt idx="11672">
                  <c:v>4.2760900000000001E-13</c:v>
                </c:pt>
                <c:pt idx="11673">
                  <c:v>4.2760900000000001E-13</c:v>
                </c:pt>
                <c:pt idx="11674">
                  <c:v>3.1112599999999998E-12</c:v>
                </c:pt>
                <c:pt idx="11675">
                  <c:v>3.1112599999999998E-12</c:v>
                </c:pt>
                <c:pt idx="11676">
                  <c:v>4.7651599999999999E-13</c:v>
                </c:pt>
                <c:pt idx="11677">
                  <c:v>4.7651599999999999E-13</c:v>
                </c:pt>
                <c:pt idx="11678">
                  <c:v>4.5857199999999998E-13</c:v>
                </c:pt>
                <c:pt idx="11679">
                  <c:v>4.5857199999999998E-13</c:v>
                </c:pt>
                <c:pt idx="11680">
                  <c:v>7.1496899999999996E-13</c:v>
                </c:pt>
                <c:pt idx="11681">
                  <c:v>7.1496899999999996E-13</c:v>
                </c:pt>
                <c:pt idx="11682">
                  <c:v>4.40134E-13</c:v>
                </c:pt>
                <c:pt idx="11683">
                  <c:v>4.40134E-13</c:v>
                </c:pt>
                <c:pt idx="11684">
                  <c:v>5.5907900000000001E-13</c:v>
                </c:pt>
                <c:pt idx="11685">
                  <c:v>5.5907900000000001E-13</c:v>
                </c:pt>
                <c:pt idx="11686">
                  <c:v>4.5537199999999995E-13</c:v>
                </c:pt>
                <c:pt idx="11687">
                  <c:v>4.5537199999999995E-13</c:v>
                </c:pt>
                <c:pt idx="11688">
                  <c:v>4.3779E-13</c:v>
                </c:pt>
                <c:pt idx="11689">
                  <c:v>4.3779E-13</c:v>
                </c:pt>
                <c:pt idx="11690">
                  <c:v>4.6506400000000003E-13</c:v>
                </c:pt>
                <c:pt idx="11691">
                  <c:v>4.6506400000000003E-13</c:v>
                </c:pt>
                <c:pt idx="11692">
                  <c:v>4.7438899999999999E-13</c:v>
                </c:pt>
                <c:pt idx="11693">
                  <c:v>4.7438899999999999E-13</c:v>
                </c:pt>
                <c:pt idx="11694">
                  <c:v>7.4116299999999996E-13</c:v>
                </c:pt>
                <c:pt idx="11695">
                  <c:v>7.4116299999999996E-13</c:v>
                </c:pt>
                <c:pt idx="11696">
                  <c:v>8.74117E-13</c:v>
                </c:pt>
                <c:pt idx="11697">
                  <c:v>8.74117E-13</c:v>
                </c:pt>
                <c:pt idx="11698">
                  <c:v>6.1508400000000003E-13</c:v>
                </c:pt>
                <c:pt idx="11699">
                  <c:v>6.1508400000000003E-13</c:v>
                </c:pt>
                <c:pt idx="11700">
                  <c:v>6.5045400000000001E-13</c:v>
                </c:pt>
                <c:pt idx="11701">
                  <c:v>6.5045400000000001E-13</c:v>
                </c:pt>
                <c:pt idx="11702">
                  <c:v>6.6715400000000003E-13</c:v>
                </c:pt>
                <c:pt idx="11703">
                  <c:v>6.6715400000000003E-13</c:v>
                </c:pt>
                <c:pt idx="11704">
                  <c:v>7.2242999999999998E-13</c:v>
                </c:pt>
                <c:pt idx="11705">
                  <c:v>7.2242999999999998E-13</c:v>
                </c:pt>
                <c:pt idx="11706">
                  <c:v>2.9032899999999998E-12</c:v>
                </c:pt>
                <c:pt idx="11707">
                  <c:v>2.9032899999999998E-12</c:v>
                </c:pt>
                <c:pt idx="11708">
                  <c:v>7.9604700000000001E-13</c:v>
                </c:pt>
                <c:pt idx="11709">
                  <c:v>7.9604700000000001E-13</c:v>
                </c:pt>
                <c:pt idx="11710">
                  <c:v>1.2838E-12</c:v>
                </c:pt>
                <c:pt idx="11711">
                  <c:v>1.2838E-12</c:v>
                </c:pt>
                <c:pt idx="11712">
                  <c:v>8.8456799999999999E-13</c:v>
                </c:pt>
                <c:pt idx="11713">
                  <c:v>8.8456799999999999E-13</c:v>
                </c:pt>
                <c:pt idx="11714">
                  <c:v>3.0500400000000002E-12</c:v>
                </c:pt>
                <c:pt idx="11715">
                  <c:v>3.0500400000000002E-12</c:v>
                </c:pt>
                <c:pt idx="11716">
                  <c:v>1.18687E-12</c:v>
                </c:pt>
                <c:pt idx="11717">
                  <c:v>1.18687E-12</c:v>
                </c:pt>
                <c:pt idx="11718">
                  <c:v>9.9272399999999992E-13</c:v>
                </c:pt>
                <c:pt idx="11719">
                  <c:v>9.9272399999999992E-13</c:v>
                </c:pt>
                <c:pt idx="11720">
                  <c:v>1.40707E-12</c:v>
                </c:pt>
                <c:pt idx="11721">
                  <c:v>1.40707E-12</c:v>
                </c:pt>
                <c:pt idx="11722">
                  <c:v>1.09573E-12</c:v>
                </c:pt>
                <c:pt idx="11723">
                  <c:v>1.09573E-12</c:v>
                </c:pt>
                <c:pt idx="11724">
                  <c:v>1.18771E-12</c:v>
                </c:pt>
                <c:pt idx="11725">
                  <c:v>1.18771E-12</c:v>
                </c:pt>
                <c:pt idx="11726">
                  <c:v>1.15642E-12</c:v>
                </c:pt>
                <c:pt idx="11727">
                  <c:v>1.15642E-12</c:v>
                </c:pt>
                <c:pt idx="11728">
                  <c:v>1.2094700000000001E-12</c:v>
                </c:pt>
                <c:pt idx="11729">
                  <c:v>1.2094700000000001E-12</c:v>
                </c:pt>
                <c:pt idx="11730">
                  <c:v>1.23903E-12</c:v>
                </c:pt>
                <c:pt idx="11731">
                  <c:v>1.23903E-12</c:v>
                </c:pt>
                <c:pt idx="11732">
                  <c:v>1.26603E-12</c:v>
                </c:pt>
                <c:pt idx="11733">
                  <c:v>1.26603E-12</c:v>
                </c:pt>
                <c:pt idx="11734">
                  <c:v>1.3209100000000001E-12</c:v>
                </c:pt>
                <c:pt idx="11735">
                  <c:v>1.3209100000000001E-12</c:v>
                </c:pt>
                <c:pt idx="11736">
                  <c:v>3.4242900000000001E-12</c:v>
                </c:pt>
                <c:pt idx="11737">
                  <c:v>3.4242900000000001E-12</c:v>
                </c:pt>
                <c:pt idx="11738">
                  <c:v>1.4045800000000001E-12</c:v>
                </c:pt>
                <c:pt idx="11739">
                  <c:v>1.4045800000000001E-12</c:v>
                </c:pt>
                <c:pt idx="11740">
                  <c:v>1.4522799999999999E-12</c:v>
                </c:pt>
                <c:pt idx="11741">
                  <c:v>1.4522799999999999E-12</c:v>
                </c:pt>
                <c:pt idx="11742">
                  <c:v>1.56301E-12</c:v>
                </c:pt>
                <c:pt idx="11743">
                  <c:v>1.56301E-12</c:v>
                </c:pt>
                <c:pt idx="11744">
                  <c:v>1.52465E-12</c:v>
                </c:pt>
                <c:pt idx="11745">
                  <c:v>1.52465E-12</c:v>
                </c:pt>
                <c:pt idx="11746">
                  <c:v>1.5846100000000001E-12</c:v>
                </c:pt>
                <c:pt idx="11747">
                  <c:v>1.5846100000000001E-12</c:v>
                </c:pt>
                <c:pt idx="11748">
                  <c:v>4.3965400000000002E-12</c:v>
                </c:pt>
                <c:pt idx="11749">
                  <c:v>4.3965400000000002E-12</c:v>
                </c:pt>
                <c:pt idx="11750">
                  <c:v>1.6580799999999999E-12</c:v>
                </c:pt>
                <c:pt idx="11751">
                  <c:v>1.6580799999999999E-12</c:v>
                </c:pt>
                <c:pt idx="11752">
                  <c:v>1.7119900000000001E-12</c:v>
                </c:pt>
                <c:pt idx="11753">
                  <c:v>1.7119900000000001E-12</c:v>
                </c:pt>
                <c:pt idx="11754">
                  <c:v>1.7449299999999999E-12</c:v>
                </c:pt>
                <c:pt idx="11755">
                  <c:v>1.7449299999999999E-12</c:v>
                </c:pt>
                <c:pt idx="11756">
                  <c:v>1.9325700000000001E-12</c:v>
                </c:pt>
                <c:pt idx="11757">
                  <c:v>1.9325700000000001E-12</c:v>
                </c:pt>
                <c:pt idx="11758">
                  <c:v>1.8262700000000001E-12</c:v>
                </c:pt>
                <c:pt idx="11759">
                  <c:v>1.8262700000000001E-12</c:v>
                </c:pt>
                <c:pt idx="11760">
                  <c:v>1.8198199999999998E-12</c:v>
                </c:pt>
                <c:pt idx="11761">
                  <c:v>1.8198199999999998E-12</c:v>
                </c:pt>
                <c:pt idx="11762">
                  <c:v>1.8685E-12</c:v>
                </c:pt>
                <c:pt idx="11763">
                  <c:v>1.8685E-12</c:v>
                </c:pt>
                <c:pt idx="11764">
                  <c:v>4.1248299999999999E-12</c:v>
                </c:pt>
                <c:pt idx="11765">
                  <c:v>4.1248299999999999E-12</c:v>
                </c:pt>
                <c:pt idx="11766">
                  <c:v>1.9552100000000001E-12</c:v>
                </c:pt>
                <c:pt idx="11767">
                  <c:v>1.9552100000000001E-12</c:v>
                </c:pt>
                <c:pt idx="11768">
                  <c:v>1.96676E-12</c:v>
                </c:pt>
                <c:pt idx="11769">
                  <c:v>1.96676E-12</c:v>
                </c:pt>
                <c:pt idx="11770">
                  <c:v>2.0425099999999999E-12</c:v>
                </c:pt>
                <c:pt idx="11771">
                  <c:v>2.0425099999999999E-12</c:v>
                </c:pt>
                <c:pt idx="11772">
                  <c:v>2.0835499999999999E-12</c:v>
                </c:pt>
                <c:pt idx="11773">
                  <c:v>2.0835499999999999E-12</c:v>
                </c:pt>
                <c:pt idx="11774">
                  <c:v>2.1249899999999998E-12</c:v>
                </c:pt>
                <c:pt idx="11775">
                  <c:v>2.1249899999999998E-12</c:v>
                </c:pt>
                <c:pt idx="11776">
                  <c:v>2.55118E-12</c:v>
                </c:pt>
                <c:pt idx="11777">
                  <c:v>2.55118E-12</c:v>
                </c:pt>
                <c:pt idx="11778">
                  <c:v>2.1956100000000002E-12</c:v>
                </c:pt>
                <c:pt idx="11779">
                  <c:v>2.1956100000000002E-12</c:v>
                </c:pt>
                <c:pt idx="11780">
                  <c:v>2.4879299999999999E-12</c:v>
                </c:pt>
                <c:pt idx="11781">
                  <c:v>2.4879299999999999E-12</c:v>
                </c:pt>
                <c:pt idx="11782">
                  <c:v>2.2713099999999999E-12</c:v>
                </c:pt>
                <c:pt idx="11783">
                  <c:v>2.2713099999999999E-12</c:v>
                </c:pt>
                <c:pt idx="11784">
                  <c:v>2.6571199999999999E-12</c:v>
                </c:pt>
                <c:pt idx="11785">
                  <c:v>2.6571199999999999E-12</c:v>
                </c:pt>
                <c:pt idx="11786">
                  <c:v>4.4398099999999998E-12</c:v>
                </c:pt>
                <c:pt idx="11787">
                  <c:v>4.4398099999999998E-12</c:v>
                </c:pt>
                <c:pt idx="11788">
                  <c:v>2.4326200000000002E-12</c:v>
                </c:pt>
                <c:pt idx="11789">
                  <c:v>2.4326200000000002E-12</c:v>
                </c:pt>
                <c:pt idx="11790">
                  <c:v>2.39502E-12</c:v>
                </c:pt>
                <c:pt idx="11791">
                  <c:v>2.39502E-12</c:v>
                </c:pt>
                <c:pt idx="11792">
                  <c:v>2.4153899999999999E-12</c:v>
                </c:pt>
                <c:pt idx="11793">
                  <c:v>2.4153899999999999E-12</c:v>
                </c:pt>
                <c:pt idx="11794">
                  <c:v>2.7118600000000001E-12</c:v>
                </c:pt>
                <c:pt idx="11795">
                  <c:v>2.7118600000000001E-12</c:v>
                </c:pt>
                <c:pt idx="11796">
                  <c:v>2.4453099999999998E-12</c:v>
                </c:pt>
                <c:pt idx="11797">
                  <c:v>2.4453099999999998E-12</c:v>
                </c:pt>
                <c:pt idx="11798">
                  <c:v>2.5073800000000002E-12</c:v>
                </c:pt>
                <c:pt idx="11799">
                  <c:v>2.5073800000000002E-12</c:v>
                </c:pt>
                <c:pt idx="11800">
                  <c:v>2.4677899999999999E-12</c:v>
                </c:pt>
                <c:pt idx="11801">
                  <c:v>2.4677899999999999E-12</c:v>
                </c:pt>
                <c:pt idx="11802">
                  <c:v>2.6112400000000001E-12</c:v>
                </c:pt>
                <c:pt idx="11803">
                  <c:v>2.6112400000000001E-12</c:v>
                </c:pt>
                <c:pt idx="11804">
                  <c:v>2.5165599999999999E-12</c:v>
                </c:pt>
                <c:pt idx="11805">
                  <c:v>2.5165599999999999E-12</c:v>
                </c:pt>
                <c:pt idx="11806">
                  <c:v>2.5114E-12</c:v>
                </c:pt>
                <c:pt idx="11807">
                  <c:v>2.5114E-12</c:v>
                </c:pt>
                <c:pt idx="11808">
                  <c:v>2.85033E-12</c:v>
                </c:pt>
                <c:pt idx="11809">
                  <c:v>2.85033E-12</c:v>
                </c:pt>
                <c:pt idx="11810">
                  <c:v>2.77912E-12</c:v>
                </c:pt>
                <c:pt idx="11811">
                  <c:v>2.77912E-12</c:v>
                </c:pt>
                <c:pt idx="11812">
                  <c:v>2.5960399999999999E-12</c:v>
                </c:pt>
                <c:pt idx="11813">
                  <c:v>2.5960399999999999E-12</c:v>
                </c:pt>
                <c:pt idx="11814">
                  <c:v>2.56236E-12</c:v>
                </c:pt>
                <c:pt idx="11815">
                  <c:v>2.56236E-12</c:v>
                </c:pt>
                <c:pt idx="11816">
                  <c:v>2.6101599999999999E-12</c:v>
                </c:pt>
                <c:pt idx="11817">
                  <c:v>2.6101599999999999E-12</c:v>
                </c:pt>
                <c:pt idx="11818">
                  <c:v>2.62604E-12</c:v>
                </c:pt>
                <c:pt idx="11819">
                  <c:v>2.62604E-12</c:v>
                </c:pt>
                <c:pt idx="11820">
                  <c:v>4.8038000000000002E-12</c:v>
                </c:pt>
                <c:pt idx="11821">
                  <c:v>4.8038000000000002E-12</c:v>
                </c:pt>
                <c:pt idx="11822">
                  <c:v>2.7006599999999999E-12</c:v>
                </c:pt>
                <c:pt idx="11823">
                  <c:v>2.7006599999999999E-12</c:v>
                </c:pt>
                <c:pt idx="11824">
                  <c:v>4.9252900000000003E-12</c:v>
                </c:pt>
                <c:pt idx="11825">
                  <c:v>4.9252900000000003E-12</c:v>
                </c:pt>
                <c:pt idx="11826">
                  <c:v>2.8828300000000001E-12</c:v>
                </c:pt>
                <c:pt idx="11827">
                  <c:v>2.8828300000000001E-12</c:v>
                </c:pt>
                <c:pt idx="11828">
                  <c:v>2.7370600000000001E-12</c:v>
                </c:pt>
                <c:pt idx="11829">
                  <c:v>2.7370600000000001E-12</c:v>
                </c:pt>
                <c:pt idx="11830">
                  <c:v>2.7241799999999998E-12</c:v>
                </c:pt>
                <c:pt idx="11831">
                  <c:v>2.7241799999999998E-12</c:v>
                </c:pt>
                <c:pt idx="11832">
                  <c:v>3.05854E-12</c:v>
                </c:pt>
                <c:pt idx="11833">
                  <c:v>3.05854E-12</c:v>
                </c:pt>
                <c:pt idx="11834">
                  <c:v>2.7504100000000002E-12</c:v>
                </c:pt>
                <c:pt idx="11835">
                  <c:v>2.7504100000000002E-12</c:v>
                </c:pt>
                <c:pt idx="11836">
                  <c:v>2.7601999999999999E-12</c:v>
                </c:pt>
                <c:pt idx="11837">
                  <c:v>2.7601999999999999E-12</c:v>
                </c:pt>
                <c:pt idx="11838">
                  <c:v>2.7917999999999999E-12</c:v>
                </c:pt>
                <c:pt idx="11839">
                  <c:v>2.7917999999999999E-12</c:v>
                </c:pt>
                <c:pt idx="11840">
                  <c:v>3.4065700000000001E-12</c:v>
                </c:pt>
                <c:pt idx="11841">
                  <c:v>3.4065700000000001E-12</c:v>
                </c:pt>
                <c:pt idx="11842">
                  <c:v>3.0281599999999999E-12</c:v>
                </c:pt>
                <c:pt idx="11843">
                  <c:v>3.0281599999999999E-12</c:v>
                </c:pt>
                <c:pt idx="11844">
                  <c:v>2.8112500000000002E-12</c:v>
                </c:pt>
                <c:pt idx="11845">
                  <c:v>2.8112500000000002E-12</c:v>
                </c:pt>
                <c:pt idx="11846">
                  <c:v>2.8474300000000001E-12</c:v>
                </c:pt>
                <c:pt idx="11847">
                  <c:v>2.8474300000000001E-12</c:v>
                </c:pt>
                <c:pt idx="11848">
                  <c:v>5.3149799999999996E-12</c:v>
                </c:pt>
                <c:pt idx="11849">
                  <c:v>5.3149799999999996E-12</c:v>
                </c:pt>
                <c:pt idx="11850">
                  <c:v>2.9370799999999998E-12</c:v>
                </c:pt>
                <c:pt idx="11851">
                  <c:v>2.9370799999999998E-12</c:v>
                </c:pt>
                <c:pt idx="11852">
                  <c:v>3.5136200000000001E-12</c:v>
                </c:pt>
                <c:pt idx="11853">
                  <c:v>3.5136200000000001E-12</c:v>
                </c:pt>
                <c:pt idx="11854">
                  <c:v>2.8963499999999999E-12</c:v>
                </c:pt>
                <c:pt idx="11855">
                  <c:v>2.8963499999999999E-12</c:v>
                </c:pt>
                <c:pt idx="11856">
                  <c:v>2.9721200000000001E-12</c:v>
                </c:pt>
                <c:pt idx="11857">
                  <c:v>2.9721200000000001E-12</c:v>
                </c:pt>
                <c:pt idx="11858">
                  <c:v>3.2871299999999999E-12</c:v>
                </c:pt>
                <c:pt idx="11859">
                  <c:v>3.2871299999999999E-12</c:v>
                </c:pt>
                <c:pt idx="11860">
                  <c:v>2.9684700000000002E-12</c:v>
                </c:pt>
                <c:pt idx="11861">
                  <c:v>2.9684700000000002E-12</c:v>
                </c:pt>
                <c:pt idx="11862">
                  <c:v>2.98354E-12</c:v>
                </c:pt>
                <c:pt idx="11863">
                  <c:v>2.98354E-12</c:v>
                </c:pt>
                <c:pt idx="11864">
                  <c:v>2.9694900000000001E-12</c:v>
                </c:pt>
                <c:pt idx="11865">
                  <c:v>2.9694900000000001E-12</c:v>
                </c:pt>
                <c:pt idx="11866">
                  <c:v>3.0404200000000001E-12</c:v>
                </c:pt>
                <c:pt idx="11867">
                  <c:v>3.0404200000000001E-12</c:v>
                </c:pt>
                <c:pt idx="11868">
                  <c:v>3.1816799999999998E-12</c:v>
                </c:pt>
                <c:pt idx="11869">
                  <c:v>3.1816799999999998E-12</c:v>
                </c:pt>
                <c:pt idx="11870">
                  <c:v>3.55533E-12</c:v>
                </c:pt>
                <c:pt idx="11871">
                  <c:v>3.55533E-12</c:v>
                </c:pt>
                <c:pt idx="11872">
                  <c:v>3.0456500000000001E-12</c:v>
                </c:pt>
                <c:pt idx="11873">
                  <c:v>3.0456500000000001E-12</c:v>
                </c:pt>
                <c:pt idx="11874">
                  <c:v>3.37411E-12</c:v>
                </c:pt>
                <c:pt idx="11875">
                  <c:v>3.37411E-12</c:v>
                </c:pt>
                <c:pt idx="11876">
                  <c:v>3.0718600000000002E-12</c:v>
                </c:pt>
                <c:pt idx="11877">
                  <c:v>3.0718600000000002E-12</c:v>
                </c:pt>
                <c:pt idx="11878">
                  <c:v>3.1069100000000001E-12</c:v>
                </c:pt>
                <c:pt idx="11879">
                  <c:v>3.1069100000000001E-12</c:v>
                </c:pt>
                <c:pt idx="11880">
                  <c:v>3.28501E-12</c:v>
                </c:pt>
                <c:pt idx="11881">
                  <c:v>3.28501E-12</c:v>
                </c:pt>
                <c:pt idx="11882">
                  <c:v>3.3681099999999999E-12</c:v>
                </c:pt>
                <c:pt idx="11883">
                  <c:v>3.3681099999999999E-12</c:v>
                </c:pt>
                <c:pt idx="11884">
                  <c:v>3.4121599999999999E-12</c:v>
                </c:pt>
                <c:pt idx="11885">
                  <c:v>3.4121599999999999E-12</c:v>
                </c:pt>
                <c:pt idx="11886">
                  <c:v>3.4078400000000001E-12</c:v>
                </c:pt>
                <c:pt idx="11887">
                  <c:v>3.4078400000000001E-12</c:v>
                </c:pt>
                <c:pt idx="11888">
                  <c:v>3.0516199999999999E-12</c:v>
                </c:pt>
                <c:pt idx="11889">
                  <c:v>3.0516199999999999E-12</c:v>
                </c:pt>
                <c:pt idx="11890">
                  <c:v>3.1992599999999998E-12</c:v>
                </c:pt>
                <c:pt idx="11891">
                  <c:v>3.1992599999999998E-12</c:v>
                </c:pt>
                <c:pt idx="11892">
                  <c:v>3.07143E-12</c:v>
                </c:pt>
                <c:pt idx="11893">
                  <c:v>3.07143E-12</c:v>
                </c:pt>
                <c:pt idx="11894">
                  <c:v>2.9732200000000001E-12</c:v>
                </c:pt>
                <c:pt idx="11895">
                  <c:v>2.9732200000000001E-12</c:v>
                </c:pt>
                <c:pt idx="11896">
                  <c:v>3.3691399999999999E-12</c:v>
                </c:pt>
                <c:pt idx="11897">
                  <c:v>3.3691399999999999E-12</c:v>
                </c:pt>
                <c:pt idx="11898">
                  <c:v>2.9104600000000001E-12</c:v>
                </c:pt>
                <c:pt idx="11899">
                  <c:v>2.9104600000000001E-12</c:v>
                </c:pt>
                <c:pt idx="11900">
                  <c:v>3.10399E-12</c:v>
                </c:pt>
                <c:pt idx="11901">
                  <c:v>3.10399E-12</c:v>
                </c:pt>
                <c:pt idx="11902">
                  <c:v>2.9414999999999999E-12</c:v>
                </c:pt>
                <c:pt idx="11903">
                  <c:v>2.9414999999999999E-12</c:v>
                </c:pt>
                <c:pt idx="11904">
                  <c:v>2.9029499999999999E-12</c:v>
                </c:pt>
                <c:pt idx="11905">
                  <c:v>2.9029499999999999E-12</c:v>
                </c:pt>
                <c:pt idx="11906">
                  <c:v>2.8769299999999999E-12</c:v>
                </c:pt>
                <c:pt idx="11907">
                  <c:v>2.8769299999999999E-12</c:v>
                </c:pt>
                <c:pt idx="11908">
                  <c:v>2.8491700000000001E-12</c:v>
                </c:pt>
                <c:pt idx="11909">
                  <c:v>2.8491700000000001E-12</c:v>
                </c:pt>
                <c:pt idx="11910">
                  <c:v>3.7089399999999997E-12</c:v>
                </c:pt>
                <c:pt idx="11911">
                  <c:v>3.7089399999999997E-12</c:v>
                </c:pt>
                <c:pt idx="11912">
                  <c:v>2.7816799999999999E-12</c:v>
                </c:pt>
                <c:pt idx="11913">
                  <c:v>2.7816799999999999E-12</c:v>
                </c:pt>
                <c:pt idx="11914">
                  <c:v>2.9670799999999999E-12</c:v>
                </c:pt>
                <c:pt idx="11915">
                  <c:v>2.9670799999999999E-12</c:v>
                </c:pt>
                <c:pt idx="11916">
                  <c:v>3.1174499999999998E-12</c:v>
                </c:pt>
                <c:pt idx="11917">
                  <c:v>3.1174499999999998E-12</c:v>
                </c:pt>
                <c:pt idx="11918">
                  <c:v>2.7543700000000001E-12</c:v>
                </c:pt>
                <c:pt idx="11919">
                  <c:v>2.7543700000000001E-12</c:v>
                </c:pt>
                <c:pt idx="11920">
                  <c:v>2.7317600000000001E-12</c:v>
                </c:pt>
                <c:pt idx="11921">
                  <c:v>2.7317600000000001E-12</c:v>
                </c:pt>
                <c:pt idx="11922">
                  <c:v>2.7058199999999999E-12</c:v>
                </c:pt>
                <c:pt idx="11923">
                  <c:v>2.7058199999999999E-12</c:v>
                </c:pt>
                <c:pt idx="11924">
                  <c:v>2.67587E-12</c:v>
                </c:pt>
                <c:pt idx="11925">
                  <c:v>2.67587E-12</c:v>
                </c:pt>
                <c:pt idx="11926">
                  <c:v>3.0106199999999999E-12</c:v>
                </c:pt>
                <c:pt idx="11927">
                  <c:v>3.0106199999999999E-12</c:v>
                </c:pt>
                <c:pt idx="11928">
                  <c:v>2.7043700000000001E-12</c:v>
                </c:pt>
                <c:pt idx="11929">
                  <c:v>2.7043700000000001E-12</c:v>
                </c:pt>
                <c:pt idx="11930">
                  <c:v>2.61811E-12</c:v>
                </c:pt>
                <c:pt idx="11931">
                  <c:v>2.61811E-12</c:v>
                </c:pt>
                <c:pt idx="11932">
                  <c:v>3.13241E-12</c:v>
                </c:pt>
                <c:pt idx="11933">
                  <c:v>3.13241E-12</c:v>
                </c:pt>
                <c:pt idx="11934">
                  <c:v>2.5935900000000001E-12</c:v>
                </c:pt>
                <c:pt idx="11935">
                  <c:v>2.5935900000000001E-12</c:v>
                </c:pt>
                <c:pt idx="11936">
                  <c:v>2.63952E-12</c:v>
                </c:pt>
                <c:pt idx="11937">
                  <c:v>2.63952E-12</c:v>
                </c:pt>
                <c:pt idx="11938">
                  <c:v>2.5423300000000001E-12</c:v>
                </c:pt>
                <c:pt idx="11939">
                  <c:v>2.5423300000000001E-12</c:v>
                </c:pt>
                <c:pt idx="11940">
                  <c:v>2.5494800000000002E-12</c:v>
                </c:pt>
                <c:pt idx="11941">
                  <c:v>2.5494800000000002E-12</c:v>
                </c:pt>
                <c:pt idx="11942">
                  <c:v>2.6907699999999999E-12</c:v>
                </c:pt>
                <c:pt idx="11943">
                  <c:v>2.6907699999999999E-12</c:v>
                </c:pt>
                <c:pt idx="11944">
                  <c:v>2.4957999999999999E-12</c:v>
                </c:pt>
                <c:pt idx="11945">
                  <c:v>2.4957999999999999E-12</c:v>
                </c:pt>
                <c:pt idx="11946">
                  <c:v>4.9386300000000003E-12</c:v>
                </c:pt>
                <c:pt idx="11947">
                  <c:v>4.9386300000000003E-12</c:v>
                </c:pt>
                <c:pt idx="11948">
                  <c:v>2.47693E-12</c:v>
                </c:pt>
                <c:pt idx="11949">
                  <c:v>2.47693E-12</c:v>
                </c:pt>
                <c:pt idx="11950">
                  <c:v>2.5946999999999998E-12</c:v>
                </c:pt>
                <c:pt idx="11951">
                  <c:v>2.5946999999999998E-12</c:v>
                </c:pt>
                <c:pt idx="11952">
                  <c:v>2.64899E-12</c:v>
                </c:pt>
                <c:pt idx="11953">
                  <c:v>2.64899E-12</c:v>
                </c:pt>
                <c:pt idx="11954">
                  <c:v>2.4033400000000001E-12</c:v>
                </c:pt>
                <c:pt idx="11955">
                  <c:v>2.4033400000000001E-12</c:v>
                </c:pt>
                <c:pt idx="11956">
                  <c:v>2.3916800000000002E-12</c:v>
                </c:pt>
                <c:pt idx="11957">
                  <c:v>2.3916800000000002E-12</c:v>
                </c:pt>
                <c:pt idx="11958">
                  <c:v>2.35777E-12</c:v>
                </c:pt>
                <c:pt idx="11959">
                  <c:v>2.35777E-12</c:v>
                </c:pt>
                <c:pt idx="11960">
                  <c:v>2.3344699999999998E-12</c:v>
                </c:pt>
                <c:pt idx="11961">
                  <c:v>2.3344699999999998E-12</c:v>
                </c:pt>
                <c:pt idx="11962">
                  <c:v>4.6594299999999997E-12</c:v>
                </c:pt>
                <c:pt idx="11963">
                  <c:v>4.6594299999999997E-12</c:v>
                </c:pt>
                <c:pt idx="11964">
                  <c:v>2.3050599999999999E-12</c:v>
                </c:pt>
                <c:pt idx="11965">
                  <c:v>2.3050599999999999E-12</c:v>
                </c:pt>
                <c:pt idx="11966">
                  <c:v>2.3128800000000001E-12</c:v>
                </c:pt>
                <c:pt idx="11967">
                  <c:v>2.3128800000000001E-12</c:v>
                </c:pt>
                <c:pt idx="11968">
                  <c:v>2.2840599999999999E-12</c:v>
                </c:pt>
                <c:pt idx="11969">
                  <c:v>2.2840599999999999E-12</c:v>
                </c:pt>
                <c:pt idx="11970">
                  <c:v>2.2492499999999999E-12</c:v>
                </c:pt>
                <c:pt idx="11971">
                  <c:v>2.2492499999999999E-12</c:v>
                </c:pt>
                <c:pt idx="11972">
                  <c:v>2.2496199999999999E-12</c:v>
                </c:pt>
                <c:pt idx="11973">
                  <c:v>2.2496199999999999E-12</c:v>
                </c:pt>
                <c:pt idx="11974">
                  <c:v>2.6834199999999999E-12</c:v>
                </c:pt>
                <c:pt idx="11975">
                  <c:v>2.6834199999999999E-12</c:v>
                </c:pt>
                <c:pt idx="11976">
                  <c:v>2.2259499999999998E-12</c:v>
                </c:pt>
                <c:pt idx="11977">
                  <c:v>2.2259499999999998E-12</c:v>
                </c:pt>
                <c:pt idx="11978">
                  <c:v>2.2588E-12</c:v>
                </c:pt>
                <c:pt idx="11979">
                  <c:v>2.2588E-12</c:v>
                </c:pt>
                <c:pt idx="11980">
                  <c:v>2.4779300000000001E-12</c:v>
                </c:pt>
                <c:pt idx="11981">
                  <c:v>2.4779300000000001E-12</c:v>
                </c:pt>
                <c:pt idx="11982">
                  <c:v>2.3001600000000002E-12</c:v>
                </c:pt>
                <c:pt idx="11983">
                  <c:v>2.3001600000000002E-12</c:v>
                </c:pt>
                <c:pt idx="11984">
                  <c:v>2.3464300000000001E-12</c:v>
                </c:pt>
                <c:pt idx="11985">
                  <c:v>2.3464300000000001E-12</c:v>
                </c:pt>
                <c:pt idx="11986">
                  <c:v>4.6768600000000003E-12</c:v>
                </c:pt>
                <c:pt idx="11987">
                  <c:v>4.6768600000000003E-12</c:v>
                </c:pt>
                <c:pt idx="11988">
                  <c:v>2.4521800000000002E-12</c:v>
                </c:pt>
                <c:pt idx="11989">
                  <c:v>2.4521800000000002E-12</c:v>
                </c:pt>
                <c:pt idx="11990">
                  <c:v>2.51024E-12</c:v>
                </c:pt>
                <c:pt idx="11991">
                  <c:v>2.51024E-12</c:v>
                </c:pt>
                <c:pt idx="11992">
                  <c:v>2.75956E-12</c:v>
                </c:pt>
                <c:pt idx="11993">
                  <c:v>2.75956E-12</c:v>
                </c:pt>
                <c:pt idx="11994">
                  <c:v>2.7953800000000002E-12</c:v>
                </c:pt>
                <c:pt idx="11995">
                  <c:v>2.7953800000000002E-12</c:v>
                </c:pt>
                <c:pt idx="11996">
                  <c:v>2.5695599999999998E-12</c:v>
                </c:pt>
                <c:pt idx="11997">
                  <c:v>2.5695599999999998E-12</c:v>
                </c:pt>
                <c:pt idx="11998">
                  <c:v>2.6069499999999999E-12</c:v>
                </c:pt>
                <c:pt idx="11999">
                  <c:v>2.6069499999999999E-12</c:v>
                </c:pt>
                <c:pt idx="12000">
                  <c:v>3.0375299999999999E-12</c:v>
                </c:pt>
                <c:pt idx="12001">
                  <c:v>3.0375299999999999E-12</c:v>
                </c:pt>
                <c:pt idx="12002">
                  <c:v>3.2267599999999999E-12</c:v>
                </c:pt>
                <c:pt idx="12003">
                  <c:v>3.2267599999999999E-12</c:v>
                </c:pt>
                <c:pt idx="12004">
                  <c:v>3.1737400000000002E-12</c:v>
                </c:pt>
                <c:pt idx="12005">
                  <c:v>3.1737400000000002E-12</c:v>
                </c:pt>
                <c:pt idx="12006">
                  <c:v>3.13795E-12</c:v>
                </c:pt>
                <c:pt idx="12007">
                  <c:v>3.13795E-12</c:v>
                </c:pt>
                <c:pt idx="12008">
                  <c:v>2.7818300000000001E-12</c:v>
                </c:pt>
                <c:pt idx="12009">
                  <c:v>2.7818300000000001E-12</c:v>
                </c:pt>
                <c:pt idx="12010">
                  <c:v>2.7732500000000001E-12</c:v>
                </c:pt>
                <c:pt idx="12011">
                  <c:v>2.7732500000000001E-12</c:v>
                </c:pt>
                <c:pt idx="12012">
                  <c:v>2.8150400000000001E-12</c:v>
                </c:pt>
                <c:pt idx="12013">
                  <c:v>2.8150400000000001E-12</c:v>
                </c:pt>
                <c:pt idx="12014">
                  <c:v>2.88042E-12</c:v>
                </c:pt>
                <c:pt idx="12015">
                  <c:v>2.88042E-12</c:v>
                </c:pt>
                <c:pt idx="12016">
                  <c:v>2.9282E-12</c:v>
                </c:pt>
                <c:pt idx="12017">
                  <c:v>2.9282E-12</c:v>
                </c:pt>
                <c:pt idx="12018">
                  <c:v>3.1641200000000001E-12</c:v>
                </c:pt>
                <c:pt idx="12019">
                  <c:v>3.1641200000000001E-12</c:v>
                </c:pt>
                <c:pt idx="12020">
                  <c:v>2.96534E-12</c:v>
                </c:pt>
                <c:pt idx="12021">
                  <c:v>2.96534E-12</c:v>
                </c:pt>
                <c:pt idx="12022">
                  <c:v>2.9889299999999999E-12</c:v>
                </c:pt>
                <c:pt idx="12023">
                  <c:v>2.9889299999999999E-12</c:v>
                </c:pt>
                <c:pt idx="12024">
                  <c:v>3.5552499999999998E-12</c:v>
                </c:pt>
                <c:pt idx="12025">
                  <c:v>3.5552499999999998E-12</c:v>
                </c:pt>
                <c:pt idx="12026">
                  <c:v>3.2479900000000002E-12</c:v>
                </c:pt>
                <c:pt idx="12027">
                  <c:v>3.2479900000000002E-12</c:v>
                </c:pt>
                <c:pt idx="12028">
                  <c:v>3.0895199999999999E-12</c:v>
                </c:pt>
                <c:pt idx="12029">
                  <c:v>3.0895199999999999E-12</c:v>
                </c:pt>
                <c:pt idx="12030">
                  <c:v>3.0966800000000001E-12</c:v>
                </c:pt>
                <c:pt idx="12031">
                  <c:v>3.0966800000000001E-12</c:v>
                </c:pt>
                <c:pt idx="12032">
                  <c:v>3.1548900000000001E-12</c:v>
                </c:pt>
                <c:pt idx="12033">
                  <c:v>3.1548900000000001E-12</c:v>
                </c:pt>
                <c:pt idx="12034">
                  <c:v>3.1899299999999999E-12</c:v>
                </c:pt>
                <c:pt idx="12035">
                  <c:v>3.1899299999999999E-12</c:v>
                </c:pt>
                <c:pt idx="12036">
                  <c:v>3.59795E-12</c:v>
                </c:pt>
                <c:pt idx="12037">
                  <c:v>3.59795E-12</c:v>
                </c:pt>
                <c:pt idx="12038">
                  <c:v>3.2337999999999998E-12</c:v>
                </c:pt>
                <c:pt idx="12039">
                  <c:v>3.2337999999999998E-12</c:v>
                </c:pt>
                <c:pt idx="12040">
                  <c:v>3.40608E-12</c:v>
                </c:pt>
                <c:pt idx="12041">
                  <c:v>3.40608E-12</c:v>
                </c:pt>
                <c:pt idx="12042">
                  <c:v>3.4561000000000002E-12</c:v>
                </c:pt>
                <c:pt idx="12043">
                  <c:v>3.4561000000000002E-12</c:v>
                </c:pt>
                <c:pt idx="12044">
                  <c:v>3.3367099999999998E-12</c:v>
                </c:pt>
                <c:pt idx="12045">
                  <c:v>3.3367099999999998E-12</c:v>
                </c:pt>
                <c:pt idx="12046">
                  <c:v>3.38628E-12</c:v>
                </c:pt>
                <c:pt idx="12047">
                  <c:v>3.38628E-12</c:v>
                </c:pt>
                <c:pt idx="12048">
                  <c:v>3.41354E-12</c:v>
                </c:pt>
                <c:pt idx="12049">
                  <c:v>3.41354E-12</c:v>
                </c:pt>
                <c:pt idx="12050">
                  <c:v>3.5760300000000001E-12</c:v>
                </c:pt>
                <c:pt idx="12051">
                  <c:v>3.5760300000000001E-12</c:v>
                </c:pt>
                <c:pt idx="12052">
                  <c:v>3.4942799999999999E-12</c:v>
                </c:pt>
                <c:pt idx="12053">
                  <c:v>3.4942799999999999E-12</c:v>
                </c:pt>
                <c:pt idx="12054">
                  <c:v>5.7068400000000003E-12</c:v>
                </c:pt>
                <c:pt idx="12055">
                  <c:v>5.7068400000000003E-12</c:v>
                </c:pt>
                <c:pt idx="12056">
                  <c:v>3.5319599999999998E-12</c:v>
                </c:pt>
                <c:pt idx="12057">
                  <c:v>3.5319599999999998E-12</c:v>
                </c:pt>
                <c:pt idx="12058">
                  <c:v>3.5808999999999998E-12</c:v>
                </c:pt>
                <c:pt idx="12059">
                  <c:v>3.5808999999999998E-12</c:v>
                </c:pt>
                <c:pt idx="12060">
                  <c:v>3.58755E-12</c:v>
                </c:pt>
                <c:pt idx="12061">
                  <c:v>3.58755E-12</c:v>
                </c:pt>
                <c:pt idx="12062">
                  <c:v>3.6576399999999998E-12</c:v>
                </c:pt>
                <c:pt idx="12063">
                  <c:v>3.6576399999999998E-12</c:v>
                </c:pt>
                <c:pt idx="12064">
                  <c:v>3.6527099999999997E-12</c:v>
                </c:pt>
                <c:pt idx="12065">
                  <c:v>3.6527099999999997E-12</c:v>
                </c:pt>
                <c:pt idx="12066">
                  <c:v>3.7239700000000003E-12</c:v>
                </c:pt>
                <c:pt idx="12067">
                  <c:v>3.7239700000000003E-12</c:v>
                </c:pt>
                <c:pt idx="12068">
                  <c:v>3.7793000000000003E-12</c:v>
                </c:pt>
                <c:pt idx="12069">
                  <c:v>3.7793000000000003E-12</c:v>
                </c:pt>
                <c:pt idx="12070">
                  <c:v>3.7522499999999999E-12</c:v>
                </c:pt>
                <c:pt idx="12071">
                  <c:v>3.7522499999999999E-12</c:v>
                </c:pt>
                <c:pt idx="12072">
                  <c:v>3.7414600000000001E-12</c:v>
                </c:pt>
                <c:pt idx="12073">
                  <c:v>3.7414600000000001E-12</c:v>
                </c:pt>
                <c:pt idx="12074">
                  <c:v>4.0269800000000003E-12</c:v>
                </c:pt>
                <c:pt idx="12075">
                  <c:v>4.0269800000000003E-12</c:v>
                </c:pt>
                <c:pt idx="12076">
                  <c:v>3.60349E-12</c:v>
                </c:pt>
                <c:pt idx="12077">
                  <c:v>3.60349E-12</c:v>
                </c:pt>
                <c:pt idx="12078">
                  <c:v>3.6940199999999996E-12</c:v>
                </c:pt>
                <c:pt idx="12079">
                  <c:v>3.6940199999999996E-12</c:v>
                </c:pt>
                <c:pt idx="12080">
                  <c:v>3.4645400000000001E-12</c:v>
                </c:pt>
                <c:pt idx="12081">
                  <c:v>3.4645400000000001E-12</c:v>
                </c:pt>
                <c:pt idx="12082">
                  <c:v>3.3752500000000002E-12</c:v>
                </c:pt>
                <c:pt idx="12083">
                  <c:v>3.3752500000000002E-12</c:v>
                </c:pt>
                <c:pt idx="12084">
                  <c:v>6.1538599999999998E-12</c:v>
                </c:pt>
                <c:pt idx="12085">
                  <c:v>6.1538599999999998E-12</c:v>
                </c:pt>
                <c:pt idx="12086">
                  <c:v>3.3524399999999998E-12</c:v>
                </c:pt>
                <c:pt idx="12087">
                  <c:v>3.3524399999999998E-12</c:v>
                </c:pt>
                <c:pt idx="12088">
                  <c:v>3.1107700000000001E-12</c:v>
                </c:pt>
                <c:pt idx="12089">
                  <c:v>3.1107700000000001E-12</c:v>
                </c:pt>
                <c:pt idx="12090">
                  <c:v>6.4640900000000002E-12</c:v>
                </c:pt>
                <c:pt idx="12091">
                  <c:v>6.4640900000000002E-12</c:v>
                </c:pt>
                <c:pt idx="12092">
                  <c:v>3.0566799999999999E-12</c:v>
                </c:pt>
                <c:pt idx="12093">
                  <c:v>3.0566799999999999E-12</c:v>
                </c:pt>
                <c:pt idx="12094">
                  <c:v>2.9555400000000001E-12</c:v>
                </c:pt>
                <c:pt idx="12095">
                  <c:v>2.9555400000000001E-12</c:v>
                </c:pt>
                <c:pt idx="12096">
                  <c:v>2.8845400000000001E-12</c:v>
                </c:pt>
                <c:pt idx="12097">
                  <c:v>2.8845400000000001E-12</c:v>
                </c:pt>
                <c:pt idx="12098">
                  <c:v>5.0848500000000001E-12</c:v>
                </c:pt>
                <c:pt idx="12099">
                  <c:v>5.0848500000000001E-12</c:v>
                </c:pt>
                <c:pt idx="12100">
                  <c:v>2.9851699999999999E-12</c:v>
                </c:pt>
                <c:pt idx="12101">
                  <c:v>2.9851699999999999E-12</c:v>
                </c:pt>
                <c:pt idx="12102">
                  <c:v>2.7068799999999999E-12</c:v>
                </c:pt>
                <c:pt idx="12103">
                  <c:v>2.7068799999999999E-12</c:v>
                </c:pt>
                <c:pt idx="12104">
                  <c:v>2.8506400000000001E-12</c:v>
                </c:pt>
                <c:pt idx="12105">
                  <c:v>2.8506400000000001E-12</c:v>
                </c:pt>
                <c:pt idx="12106">
                  <c:v>2.9493200000000002E-12</c:v>
                </c:pt>
                <c:pt idx="12107">
                  <c:v>2.9493200000000002E-12</c:v>
                </c:pt>
                <c:pt idx="12108">
                  <c:v>2.7282E-12</c:v>
                </c:pt>
                <c:pt idx="12109">
                  <c:v>2.7282E-12</c:v>
                </c:pt>
                <c:pt idx="12110">
                  <c:v>2.36396E-12</c:v>
                </c:pt>
                <c:pt idx="12111">
                  <c:v>2.36396E-12</c:v>
                </c:pt>
                <c:pt idx="12112">
                  <c:v>2.3097000000000001E-12</c:v>
                </c:pt>
                <c:pt idx="12113">
                  <c:v>2.3097000000000001E-12</c:v>
                </c:pt>
                <c:pt idx="12114">
                  <c:v>6.8836399999999999E-12</c:v>
                </c:pt>
                <c:pt idx="12115">
                  <c:v>6.8836399999999999E-12</c:v>
                </c:pt>
                <c:pt idx="12116">
                  <c:v>2.38879E-12</c:v>
                </c:pt>
                <c:pt idx="12117">
                  <c:v>2.38879E-12</c:v>
                </c:pt>
                <c:pt idx="12118">
                  <c:v>2.1256799999999999E-12</c:v>
                </c:pt>
                <c:pt idx="12119">
                  <c:v>2.1256799999999999E-12</c:v>
                </c:pt>
                <c:pt idx="12120">
                  <c:v>2.00134E-12</c:v>
                </c:pt>
                <c:pt idx="12121">
                  <c:v>2.00134E-12</c:v>
                </c:pt>
                <c:pt idx="12122">
                  <c:v>1.92476E-12</c:v>
                </c:pt>
                <c:pt idx="12123">
                  <c:v>1.92476E-12</c:v>
                </c:pt>
                <c:pt idx="12124">
                  <c:v>4.5548599999999998E-12</c:v>
                </c:pt>
                <c:pt idx="12125">
                  <c:v>4.5548599999999998E-12</c:v>
                </c:pt>
                <c:pt idx="12126">
                  <c:v>2.2350499999999999E-12</c:v>
                </c:pt>
                <c:pt idx="12127">
                  <c:v>2.2350499999999999E-12</c:v>
                </c:pt>
                <c:pt idx="12128">
                  <c:v>1.7454E-12</c:v>
                </c:pt>
                <c:pt idx="12129">
                  <c:v>1.7454E-12</c:v>
                </c:pt>
                <c:pt idx="12130">
                  <c:v>1.6531500000000001E-12</c:v>
                </c:pt>
                <c:pt idx="12131">
                  <c:v>1.6531500000000001E-12</c:v>
                </c:pt>
                <c:pt idx="12132">
                  <c:v>1.58934E-12</c:v>
                </c:pt>
                <c:pt idx="12133">
                  <c:v>1.58934E-12</c:v>
                </c:pt>
                <c:pt idx="12134">
                  <c:v>1.7954900000000001E-12</c:v>
                </c:pt>
                <c:pt idx="12135">
                  <c:v>1.7954900000000001E-12</c:v>
                </c:pt>
                <c:pt idx="12136">
                  <c:v>1.47325E-12</c:v>
                </c:pt>
                <c:pt idx="12137">
                  <c:v>1.47325E-12</c:v>
                </c:pt>
                <c:pt idx="12138">
                  <c:v>1.3866E-12</c:v>
                </c:pt>
                <c:pt idx="12139">
                  <c:v>1.3866E-12</c:v>
                </c:pt>
                <c:pt idx="12140">
                  <c:v>1.2814799999999999E-12</c:v>
                </c:pt>
                <c:pt idx="12141">
                  <c:v>1.2814799999999999E-12</c:v>
                </c:pt>
                <c:pt idx="12142">
                  <c:v>1.23378E-12</c:v>
                </c:pt>
                <c:pt idx="12143">
                  <c:v>1.23378E-12</c:v>
                </c:pt>
                <c:pt idx="12144">
                  <c:v>1.17976E-12</c:v>
                </c:pt>
                <c:pt idx="12145">
                  <c:v>1.17976E-12</c:v>
                </c:pt>
                <c:pt idx="12146">
                  <c:v>1.3334600000000001E-12</c:v>
                </c:pt>
                <c:pt idx="12147">
                  <c:v>1.3334600000000001E-12</c:v>
                </c:pt>
                <c:pt idx="12148">
                  <c:v>1.1820900000000001E-12</c:v>
                </c:pt>
                <c:pt idx="12149">
                  <c:v>1.1820900000000001E-12</c:v>
                </c:pt>
                <c:pt idx="12150">
                  <c:v>1.4359999999999999E-12</c:v>
                </c:pt>
                <c:pt idx="12151">
                  <c:v>1.4359999999999999E-12</c:v>
                </c:pt>
                <c:pt idx="12152">
                  <c:v>9.0157999999999998E-13</c:v>
                </c:pt>
                <c:pt idx="12153">
                  <c:v>9.0157999999999998E-13</c:v>
                </c:pt>
                <c:pt idx="12154">
                  <c:v>8.0888900000000003E-13</c:v>
                </c:pt>
                <c:pt idx="12155">
                  <c:v>8.0888900000000003E-13</c:v>
                </c:pt>
                <c:pt idx="12156">
                  <c:v>7.3231599999999997E-13</c:v>
                </c:pt>
                <c:pt idx="12157">
                  <c:v>7.3231599999999997E-13</c:v>
                </c:pt>
                <c:pt idx="12158">
                  <c:v>6.5082999999999996E-13</c:v>
                </c:pt>
                <c:pt idx="12159">
                  <c:v>6.5082999999999996E-13</c:v>
                </c:pt>
                <c:pt idx="12160">
                  <c:v>1.0483899999999999E-12</c:v>
                </c:pt>
                <c:pt idx="12161">
                  <c:v>1.0483899999999999E-12</c:v>
                </c:pt>
                <c:pt idx="12162">
                  <c:v>5.3098700000000003E-13</c:v>
                </c:pt>
                <c:pt idx="12163">
                  <c:v>5.3098700000000003E-13</c:v>
                </c:pt>
                <c:pt idx="12164">
                  <c:v>4.53964E-13</c:v>
                </c:pt>
                <c:pt idx="12165">
                  <c:v>4.53964E-13</c:v>
                </c:pt>
                <c:pt idx="12166">
                  <c:v>3.9522099999999998E-13</c:v>
                </c:pt>
                <c:pt idx="12167">
                  <c:v>3.9522099999999998E-13</c:v>
                </c:pt>
                <c:pt idx="12168">
                  <c:v>6.4151800000000003E-13</c:v>
                </c:pt>
                <c:pt idx="12169">
                  <c:v>6.4151800000000003E-13</c:v>
                </c:pt>
                <c:pt idx="12170">
                  <c:v>3.9743799999999998E-13</c:v>
                </c:pt>
                <c:pt idx="12171">
                  <c:v>3.9743799999999998E-13</c:v>
                </c:pt>
                <c:pt idx="12172">
                  <c:v>3.8821700000000002E-13</c:v>
                </c:pt>
                <c:pt idx="12173">
                  <c:v>3.8821700000000002E-13</c:v>
                </c:pt>
                <c:pt idx="12174">
                  <c:v>3.9583699999999999E-13</c:v>
                </c:pt>
                <c:pt idx="12175">
                  <c:v>3.9583699999999999E-13</c:v>
                </c:pt>
                <c:pt idx="12176">
                  <c:v>3.8860400000000002E-13</c:v>
                </c:pt>
                <c:pt idx="12177">
                  <c:v>3.8860400000000002E-13</c:v>
                </c:pt>
                <c:pt idx="12178">
                  <c:v>6.0558199999999997E-13</c:v>
                </c:pt>
                <c:pt idx="12179">
                  <c:v>6.0558199999999997E-13</c:v>
                </c:pt>
                <c:pt idx="12180">
                  <c:v>3.87029E-13</c:v>
                </c:pt>
                <c:pt idx="12181">
                  <c:v>3.87029E-13</c:v>
                </c:pt>
                <c:pt idx="12182">
                  <c:v>5.7267099999999999E-13</c:v>
                </c:pt>
                <c:pt idx="12183">
                  <c:v>5.7267099999999999E-13</c:v>
                </c:pt>
                <c:pt idx="12184">
                  <c:v>4.4696300000000001E-13</c:v>
                </c:pt>
                <c:pt idx="12185">
                  <c:v>4.4696300000000001E-13</c:v>
                </c:pt>
                <c:pt idx="12186">
                  <c:v>3.9244100000000001E-13</c:v>
                </c:pt>
                <c:pt idx="12187">
                  <c:v>3.9244100000000001E-13</c:v>
                </c:pt>
                <c:pt idx="12188">
                  <c:v>3.9734100000000002E-13</c:v>
                </c:pt>
                <c:pt idx="12189">
                  <c:v>3.9734100000000002E-13</c:v>
                </c:pt>
                <c:pt idx="12190">
                  <c:v>3.6164500000000002E-13</c:v>
                </c:pt>
                <c:pt idx="12191">
                  <c:v>3.6164500000000002E-13</c:v>
                </c:pt>
                <c:pt idx="12192">
                  <c:v>6.56026E-13</c:v>
                </c:pt>
                <c:pt idx="12193">
                  <c:v>6.56026E-13</c:v>
                </c:pt>
                <c:pt idx="12194">
                  <c:v>4.0306E-13</c:v>
                </c:pt>
                <c:pt idx="12195">
                  <c:v>4.0306E-13</c:v>
                </c:pt>
                <c:pt idx="12196">
                  <c:v>3.80618E-13</c:v>
                </c:pt>
                <c:pt idx="12197">
                  <c:v>3.80618E-13</c:v>
                </c:pt>
                <c:pt idx="12198">
                  <c:v>3.9849599999999998E-13</c:v>
                </c:pt>
                <c:pt idx="12199">
                  <c:v>3.9849599999999998E-13</c:v>
                </c:pt>
                <c:pt idx="12200">
                  <c:v>4.0661400000000001E-13</c:v>
                </c:pt>
                <c:pt idx="12201">
                  <c:v>4.0661400000000001E-13</c:v>
                </c:pt>
                <c:pt idx="12202">
                  <c:v>3.9897900000000001E-13</c:v>
                </c:pt>
                <c:pt idx="12203">
                  <c:v>3.9897900000000001E-13</c:v>
                </c:pt>
                <c:pt idx="12204">
                  <c:v>4.21188E-13</c:v>
                </c:pt>
                <c:pt idx="12205">
                  <c:v>4.21188E-13</c:v>
                </c:pt>
                <c:pt idx="12206">
                  <c:v>4.2005500000000002E-13</c:v>
                </c:pt>
                <c:pt idx="12207">
                  <c:v>4.2005500000000002E-13</c:v>
                </c:pt>
                <c:pt idx="12208">
                  <c:v>4.0724100000000001E-13</c:v>
                </c:pt>
                <c:pt idx="12209">
                  <c:v>4.0724100000000001E-13</c:v>
                </c:pt>
                <c:pt idx="12210">
                  <c:v>4.1504700000000002E-13</c:v>
                </c:pt>
                <c:pt idx="12211">
                  <c:v>4.1504700000000002E-13</c:v>
                </c:pt>
                <c:pt idx="12212">
                  <c:v>3.8925600000000001E-13</c:v>
                </c:pt>
                <c:pt idx="12213">
                  <c:v>3.8925600000000001E-13</c:v>
                </c:pt>
                <c:pt idx="12214">
                  <c:v>4.0271300000000002E-13</c:v>
                </c:pt>
                <c:pt idx="12215">
                  <c:v>4.0271300000000002E-13</c:v>
                </c:pt>
                <c:pt idx="12216">
                  <c:v>4.07646E-13</c:v>
                </c:pt>
                <c:pt idx="12217">
                  <c:v>4.07646E-13</c:v>
                </c:pt>
                <c:pt idx="12218">
                  <c:v>3.7804400000000001E-13</c:v>
                </c:pt>
                <c:pt idx="12219">
                  <c:v>3.7804400000000001E-13</c:v>
                </c:pt>
                <c:pt idx="12220">
                  <c:v>3.8374399999999998E-13</c:v>
                </c:pt>
                <c:pt idx="12221">
                  <c:v>3.8374399999999998E-13</c:v>
                </c:pt>
                <c:pt idx="12222">
                  <c:v>4.1283999999999999E-13</c:v>
                </c:pt>
                <c:pt idx="12223">
                  <c:v>4.1283999999999999E-13</c:v>
                </c:pt>
                <c:pt idx="12224">
                  <c:v>4.0574100000000002E-13</c:v>
                </c:pt>
                <c:pt idx="12225">
                  <c:v>4.0574100000000002E-13</c:v>
                </c:pt>
                <c:pt idx="12226">
                  <c:v>3.1058899999999998E-12</c:v>
                </c:pt>
                <c:pt idx="12227">
                  <c:v>3.1058899999999998E-12</c:v>
                </c:pt>
                <c:pt idx="12228">
                  <c:v>7.1481699999999996E-13</c:v>
                </c:pt>
                <c:pt idx="12229">
                  <c:v>7.1481699999999996E-13</c:v>
                </c:pt>
                <c:pt idx="12230">
                  <c:v>3.82217E-13</c:v>
                </c:pt>
                <c:pt idx="12231">
                  <c:v>3.82217E-13</c:v>
                </c:pt>
                <c:pt idx="12232">
                  <c:v>1.0273500000000001E-12</c:v>
                </c:pt>
                <c:pt idx="12233">
                  <c:v>1.0273500000000001E-12</c:v>
                </c:pt>
                <c:pt idx="12234">
                  <c:v>3.3785099999999999E-12</c:v>
                </c:pt>
                <c:pt idx="12235">
                  <c:v>3.3785099999999999E-12</c:v>
                </c:pt>
                <c:pt idx="12236">
                  <c:v>6.2268700000000003E-13</c:v>
                </c:pt>
                <c:pt idx="12237">
                  <c:v>6.2268700000000003E-13</c:v>
                </c:pt>
                <c:pt idx="12238">
                  <c:v>4.26463E-13</c:v>
                </c:pt>
                <c:pt idx="12239">
                  <c:v>4.26463E-13</c:v>
                </c:pt>
                <c:pt idx="12240">
                  <c:v>5.8586600000000002E-13</c:v>
                </c:pt>
                <c:pt idx="12241">
                  <c:v>5.8586600000000002E-13</c:v>
                </c:pt>
                <c:pt idx="12242">
                  <c:v>3.8747099999999999E-13</c:v>
                </c:pt>
                <c:pt idx="12243">
                  <c:v>3.8747099999999999E-13</c:v>
                </c:pt>
                <c:pt idx="12244">
                  <c:v>3.9341400000000002E-13</c:v>
                </c:pt>
                <c:pt idx="12245">
                  <c:v>3.9341400000000002E-13</c:v>
                </c:pt>
                <c:pt idx="12246">
                  <c:v>4.5230300000000002E-13</c:v>
                </c:pt>
                <c:pt idx="12247">
                  <c:v>4.5230300000000002E-13</c:v>
                </c:pt>
                <c:pt idx="12248">
                  <c:v>4.7565300000000001E-13</c:v>
                </c:pt>
                <c:pt idx="12249">
                  <c:v>4.7565300000000001E-13</c:v>
                </c:pt>
                <c:pt idx="12250">
                  <c:v>8.8688400000000004E-13</c:v>
                </c:pt>
                <c:pt idx="12251">
                  <c:v>8.8688400000000004E-13</c:v>
                </c:pt>
                <c:pt idx="12252">
                  <c:v>4.0117100000000002E-13</c:v>
                </c:pt>
                <c:pt idx="12253">
                  <c:v>4.0117100000000002E-13</c:v>
                </c:pt>
                <c:pt idx="12254">
                  <c:v>2.6427E-12</c:v>
                </c:pt>
                <c:pt idx="12255">
                  <c:v>2.6427E-12</c:v>
                </c:pt>
                <c:pt idx="12256">
                  <c:v>2.0897199999999999E-10</c:v>
                </c:pt>
                <c:pt idx="12257">
                  <c:v>2.0897199999999999E-10</c:v>
                </c:pt>
                <c:pt idx="12258">
                  <c:v>3.6384800000000002E-13</c:v>
                </c:pt>
                <c:pt idx="12259">
                  <c:v>3.6384800000000002E-13</c:v>
                </c:pt>
                <c:pt idx="12260">
                  <c:v>3.95206E-13</c:v>
                </c:pt>
                <c:pt idx="12261">
                  <c:v>3.95206E-13</c:v>
                </c:pt>
                <c:pt idx="12262">
                  <c:v>3.7425300000000001E-13</c:v>
                </c:pt>
                <c:pt idx="12263">
                  <c:v>3.7425300000000001E-13</c:v>
                </c:pt>
                <c:pt idx="12264">
                  <c:v>3.9331200000000001E-13</c:v>
                </c:pt>
                <c:pt idx="12265">
                  <c:v>3.9331200000000001E-13</c:v>
                </c:pt>
                <c:pt idx="12266">
                  <c:v>3.9901899999999998E-13</c:v>
                </c:pt>
                <c:pt idx="12267">
                  <c:v>3.9901899999999998E-13</c:v>
                </c:pt>
                <c:pt idx="12268">
                  <c:v>3.8439199999999998E-13</c:v>
                </c:pt>
                <c:pt idx="12269">
                  <c:v>3.8439199999999998E-13</c:v>
                </c:pt>
                <c:pt idx="12270">
                  <c:v>9.8675099999999998E-13</c:v>
                </c:pt>
                <c:pt idx="12271">
                  <c:v>9.8675099999999998E-13</c:v>
                </c:pt>
                <c:pt idx="12272">
                  <c:v>3.9143200000000002E-13</c:v>
                </c:pt>
                <c:pt idx="12273">
                  <c:v>3.9143200000000002E-13</c:v>
                </c:pt>
                <c:pt idx="12274">
                  <c:v>6.5174700000000001E-13</c:v>
                </c:pt>
                <c:pt idx="12275">
                  <c:v>6.5174700000000001E-13</c:v>
                </c:pt>
                <c:pt idx="12276">
                  <c:v>4.07828E-13</c:v>
                </c:pt>
                <c:pt idx="12277">
                  <c:v>4.07828E-13</c:v>
                </c:pt>
                <c:pt idx="12278">
                  <c:v>3.9537099999999998E-13</c:v>
                </c:pt>
                <c:pt idx="12279">
                  <c:v>3.9537099999999998E-13</c:v>
                </c:pt>
                <c:pt idx="12280">
                  <c:v>4.1951100000000002E-13</c:v>
                </c:pt>
                <c:pt idx="12281">
                  <c:v>4.1951100000000002E-13</c:v>
                </c:pt>
                <c:pt idx="12282">
                  <c:v>6.2818800000000003E-13</c:v>
                </c:pt>
                <c:pt idx="12283">
                  <c:v>6.2818800000000003E-13</c:v>
                </c:pt>
                <c:pt idx="12284">
                  <c:v>4.0206599999999999E-13</c:v>
                </c:pt>
                <c:pt idx="12285">
                  <c:v>4.0206599999999999E-13</c:v>
                </c:pt>
                <c:pt idx="12286">
                  <c:v>4.15604E-13</c:v>
                </c:pt>
                <c:pt idx="12287">
                  <c:v>4.15604E-13</c:v>
                </c:pt>
                <c:pt idx="12288">
                  <c:v>4.0669000000000001E-13</c:v>
                </c:pt>
                <c:pt idx="12289">
                  <c:v>4.0669000000000001E-13</c:v>
                </c:pt>
                <c:pt idx="12290">
                  <c:v>4.10709E-13</c:v>
                </c:pt>
                <c:pt idx="12291">
                  <c:v>4.10709E-13</c:v>
                </c:pt>
                <c:pt idx="12292">
                  <c:v>3.00334E-12</c:v>
                </c:pt>
                <c:pt idx="12293">
                  <c:v>3.00334E-12</c:v>
                </c:pt>
                <c:pt idx="12294">
                  <c:v>4.2198400000000002E-13</c:v>
                </c:pt>
                <c:pt idx="12295">
                  <c:v>4.2198400000000002E-13</c:v>
                </c:pt>
                <c:pt idx="12296">
                  <c:v>4.0095400000000001E-13</c:v>
                </c:pt>
                <c:pt idx="12297">
                  <c:v>4.0095400000000001E-13</c:v>
                </c:pt>
                <c:pt idx="12298">
                  <c:v>5.8602500000000002E-13</c:v>
                </c:pt>
                <c:pt idx="12299">
                  <c:v>5.8602500000000002E-13</c:v>
                </c:pt>
                <c:pt idx="12300">
                  <c:v>4.1287600000000002E-13</c:v>
                </c:pt>
                <c:pt idx="12301">
                  <c:v>4.1287600000000002E-13</c:v>
                </c:pt>
                <c:pt idx="12302">
                  <c:v>8.8568799999999999E-13</c:v>
                </c:pt>
                <c:pt idx="12303">
                  <c:v>8.8568799999999999E-13</c:v>
                </c:pt>
                <c:pt idx="12304">
                  <c:v>2.9558299999999999E-12</c:v>
                </c:pt>
                <c:pt idx="12305">
                  <c:v>2.9558299999999999E-12</c:v>
                </c:pt>
                <c:pt idx="12306">
                  <c:v>3.9425099999999998E-13</c:v>
                </c:pt>
                <c:pt idx="12307">
                  <c:v>3.9425099999999998E-13</c:v>
                </c:pt>
                <c:pt idx="12308">
                  <c:v>4.14175E-13</c:v>
                </c:pt>
                <c:pt idx="12309">
                  <c:v>4.14175E-13</c:v>
                </c:pt>
                <c:pt idx="12310">
                  <c:v>6.9445899999999998E-13</c:v>
                </c:pt>
                <c:pt idx="12311">
                  <c:v>6.9445899999999998E-13</c:v>
                </c:pt>
                <c:pt idx="12312">
                  <c:v>2.6504000000000001E-12</c:v>
                </c:pt>
                <c:pt idx="12313">
                  <c:v>2.6504000000000001E-12</c:v>
                </c:pt>
                <c:pt idx="12314">
                  <c:v>4.1012299999999999E-13</c:v>
                </c:pt>
                <c:pt idx="12315">
                  <c:v>4.1012299999999999E-13</c:v>
                </c:pt>
                <c:pt idx="12316">
                  <c:v>4.1438300000000001E-13</c:v>
                </c:pt>
                <c:pt idx="12317">
                  <c:v>4.1438300000000001E-13</c:v>
                </c:pt>
                <c:pt idx="12318">
                  <c:v>4.2159299999999999E-13</c:v>
                </c:pt>
                <c:pt idx="12319">
                  <c:v>4.2159299999999999E-13</c:v>
                </c:pt>
                <c:pt idx="12320">
                  <c:v>6.9626600000000003E-13</c:v>
                </c:pt>
                <c:pt idx="12321">
                  <c:v>6.9626600000000003E-13</c:v>
                </c:pt>
                <c:pt idx="12322">
                  <c:v>4.4315199999999998E-13</c:v>
                </c:pt>
                <c:pt idx="12323">
                  <c:v>4.4315199999999998E-13</c:v>
                </c:pt>
                <c:pt idx="12324">
                  <c:v>1.3491999999999999E-12</c:v>
                </c:pt>
                <c:pt idx="12325">
                  <c:v>1.3491999999999999E-12</c:v>
                </c:pt>
                <c:pt idx="12326">
                  <c:v>3.8870899999999999E-13</c:v>
                </c:pt>
                <c:pt idx="12327">
                  <c:v>3.8870899999999999E-13</c:v>
                </c:pt>
                <c:pt idx="12328">
                  <c:v>4.1006900000000002E-13</c:v>
                </c:pt>
                <c:pt idx="12329">
                  <c:v>4.1006900000000002E-13</c:v>
                </c:pt>
                <c:pt idx="12330">
                  <c:v>4.0949599999999999E-13</c:v>
                </c:pt>
                <c:pt idx="12331">
                  <c:v>4.0949599999999999E-13</c:v>
                </c:pt>
                <c:pt idx="12332">
                  <c:v>4.3589999999999999E-13</c:v>
                </c:pt>
                <c:pt idx="12333">
                  <c:v>4.3589999999999999E-13</c:v>
                </c:pt>
                <c:pt idx="12334">
                  <c:v>3.8450699999999998E-13</c:v>
                </c:pt>
                <c:pt idx="12335">
                  <c:v>3.8450699999999998E-13</c:v>
                </c:pt>
                <c:pt idx="12336">
                  <c:v>4.3401499999999999E-13</c:v>
                </c:pt>
                <c:pt idx="12337">
                  <c:v>4.3401499999999999E-13</c:v>
                </c:pt>
                <c:pt idx="12338">
                  <c:v>6.5477100000000002E-13</c:v>
                </c:pt>
                <c:pt idx="12339">
                  <c:v>6.5477100000000002E-13</c:v>
                </c:pt>
                <c:pt idx="12340">
                  <c:v>4.23133E-13</c:v>
                </c:pt>
                <c:pt idx="12341">
                  <c:v>4.23133E-13</c:v>
                </c:pt>
                <c:pt idx="12342">
                  <c:v>4.5013700000000002E-13</c:v>
                </c:pt>
                <c:pt idx="12343">
                  <c:v>4.5013700000000002E-13</c:v>
                </c:pt>
                <c:pt idx="12344">
                  <c:v>9.1567999999999999E-13</c:v>
                </c:pt>
                <c:pt idx="12345">
                  <c:v>9.1567999999999999E-13</c:v>
                </c:pt>
                <c:pt idx="12346">
                  <c:v>7.9657300000000002E-13</c:v>
                </c:pt>
                <c:pt idx="12347">
                  <c:v>7.9657300000000002E-13</c:v>
                </c:pt>
                <c:pt idx="12348">
                  <c:v>6.9976299999999995E-13</c:v>
                </c:pt>
                <c:pt idx="12349">
                  <c:v>6.9976299999999995E-13</c:v>
                </c:pt>
                <c:pt idx="12350">
                  <c:v>4.2324999999999999E-13</c:v>
                </c:pt>
                <c:pt idx="12351">
                  <c:v>4.2324999999999999E-13</c:v>
                </c:pt>
                <c:pt idx="12352">
                  <c:v>4.4872499999999999E-13</c:v>
                </c:pt>
                <c:pt idx="12353">
                  <c:v>4.4872499999999999E-13</c:v>
                </c:pt>
                <c:pt idx="12354">
                  <c:v>4.4488900000000001E-13</c:v>
                </c:pt>
                <c:pt idx="12355">
                  <c:v>4.4488900000000001E-13</c:v>
                </c:pt>
                <c:pt idx="12356">
                  <c:v>4.2490800000000001E-13</c:v>
                </c:pt>
                <c:pt idx="12357">
                  <c:v>4.2490800000000001E-13</c:v>
                </c:pt>
                <c:pt idx="12358">
                  <c:v>8.0321200000000001E-13</c:v>
                </c:pt>
                <c:pt idx="12359">
                  <c:v>8.0321200000000001E-13</c:v>
                </c:pt>
                <c:pt idx="12360">
                  <c:v>4.1626600000000002E-13</c:v>
                </c:pt>
                <c:pt idx="12361">
                  <c:v>4.1626600000000002E-13</c:v>
                </c:pt>
                <c:pt idx="12362">
                  <c:v>3.2456099999999999E-12</c:v>
                </c:pt>
                <c:pt idx="12363">
                  <c:v>3.2456099999999999E-12</c:v>
                </c:pt>
                <c:pt idx="12364">
                  <c:v>4.2786399999999999E-13</c:v>
                </c:pt>
                <c:pt idx="12365">
                  <c:v>4.2786399999999999E-13</c:v>
                </c:pt>
                <c:pt idx="12366">
                  <c:v>4.4693100000000002E-13</c:v>
                </c:pt>
                <c:pt idx="12367">
                  <c:v>4.4693100000000002E-13</c:v>
                </c:pt>
                <c:pt idx="12368">
                  <c:v>4.3898599999999999E-13</c:v>
                </c:pt>
                <c:pt idx="12369">
                  <c:v>4.3898599999999999E-13</c:v>
                </c:pt>
                <c:pt idx="12370">
                  <c:v>4.13788E-13</c:v>
                </c:pt>
                <c:pt idx="12371">
                  <c:v>4.13788E-13</c:v>
                </c:pt>
                <c:pt idx="12372">
                  <c:v>4.3241999999999999E-13</c:v>
                </c:pt>
                <c:pt idx="12373">
                  <c:v>4.3241999999999999E-13</c:v>
                </c:pt>
                <c:pt idx="12374">
                  <c:v>4.31888E-13</c:v>
                </c:pt>
                <c:pt idx="12375">
                  <c:v>4.31888E-13</c:v>
                </c:pt>
                <c:pt idx="12376">
                  <c:v>4.4083399999999999E-13</c:v>
                </c:pt>
                <c:pt idx="12377">
                  <c:v>4.4083399999999999E-13</c:v>
                </c:pt>
                <c:pt idx="12378">
                  <c:v>4.4799800000000002E-13</c:v>
                </c:pt>
                <c:pt idx="12379">
                  <c:v>4.4799800000000002E-13</c:v>
                </c:pt>
                <c:pt idx="12380">
                  <c:v>6.6194300000000002E-13</c:v>
                </c:pt>
                <c:pt idx="12381">
                  <c:v>6.6194300000000002E-13</c:v>
                </c:pt>
                <c:pt idx="12382">
                  <c:v>4.0642399999999999E-13</c:v>
                </c:pt>
                <c:pt idx="12383">
                  <c:v>4.0642399999999999E-13</c:v>
                </c:pt>
                <c:pt idx="12384">
                  <c:v>4.4783099999999999E-13</c:v>
                </c:pt>
                <c:pt idx="12385">
                  <c:v>4.4783099999999999E-13</c:v>
                </c:pt>
                <c:pt idx="12386">
                  <c:v>4.0933400000000002E-13</c:v>
                </c:pt>
                <c:pt idx="12387">
                  <c:v>4.0933400000000002E-13</c:v>
                </c:pt>
                <c:pt idx="12388">
                  <c:v>4.2082700000000002E-13</c:v>
                </c:pt>
                <c:pt idx="12389">
                  <c:v>4.2082700000000002E-13</c:v>
                </c:pt>
                <c:pt idx="12390">
                  <c:v>4.1959499999999999E-13</c:v>
                </c:pt>
                <c:pt idx="12391">
                  <c:v>4.1959499999999999E-13</c:v>
                </c:pt>
                <c:pt idx="12392">
                  <c:v>4.0763E-13</c:v>
                </c:pt>
                <c:pt idx="12393">
                  <c:v>4.0763E-13</c:v>
                </c:pt>
                <c:pt idx="12394">
                  <c:v>4.2958200000000002E-13</c:v>
                </c:pt>
                <c:pt idx="12395">
                  <c:v>4.2958200000000002E-13</c:v>
                </c:pt>
                <c:pt idx="12396">
                  <c:v>4.2492200000000001E-13</c:v>
                </c:pt>
                <c:pt idx="12397">
                  <c:v>4.2492200000000001E-13</c:v>
                </c:pt>
                <c:pt idx="12398">
                  <c:v>6.19328E-13</c:v>
                </c:pt>
                <c:pt idx="12399">
                  <c:v>6.19328E-13</c:v>
                </c:pt>
                <c:pt idx="12400">
                  <c:v>9.2193200000000003E-13</c:v>
                </c:pt>
                <c:pt idx="12401">
                  <c:v>9.2193200000000003E-13</c:v>
                </c:pt>
                <c:pt idx="12402">
                  <c:v>4.3465099999999999E-13</c:v>
                </c:pt>
                <c:pt idx="12403">
                  <c:v>4.3465099999999999E-13</c:v>
                </c:pt>
                <c:pt idx="12404">
                  <c:v>2.6655299999999999E-12</c:v>
                </c:pt>
                <c:pt idx="12405">
                  <c:v>2.6655299999999999E-12</c:v>
                </c:pt>
                <c:pt idx="12406">
                  <c:v>4.14212E-13</c:v>
                </c:pt>
                <c:pt idx="12407">
                  <c:v>4.14212E-13</c:v>
                </c:pt>
                <c:pt idx="12408">
                  <c:v>4.0196100000000001E-13</c:v>
                </c:pt>
                <c:pt idx="12409">
                  <c:v>4.0196100000000001E-13</c:v>
                </c:pt>
                <c:pt idx="12410">
                  <c:v>6.2068800000000001E-13</c:v>
                </c:pt>
                <c:pt idx="12411">
                  <c:v>6.2068800000000001E-13</c:v>
                </c:pt>
                <c:pt idx="12412">
                  <c:v>4.00292E-13</c:v>
                </c:pt>
                <c:pt idx="12413">
                  <c:v>4.00292E-13</c:v>
                </c:pt>
                <c:pt idx="12414">
                  <c:v>4.2593699999999999E-13</c:v>
                </c:pt>
                <c:pt idx="12415">
                  <c:v>4.2593699999999999E-13</c:v>
                </c:pt>
                <c:pt idx="12416">
                  <c:v>4.5987199999999998E-13</c:v>
                </c:pt>
                <c:pt idx="12417">
                  <c:v>4.5987199999999998E-13</c:v>
                </c:pt>
                <c:pt idx="12418">
                  <c:v>3.8921200000000001E-13</c:v>
                </c:pt>
                <c:pt idx="12419">
                  <c:v>3.8921200000000001E-13</c:v>
                </c:pt>
                <c:pt idx="12420">
                  <c:v>6.8437800000000001E-13</c:v>
                </c:pt>
                <c:pt idx="12421">
                  <c:v>6.8437800000000001E-13</c:v>
                </c:pt>
                <c:pt idx="12422">
                  <c:v>3.9400400000000002E-13</c:v>
                </c:pt>
                <c:pt idx="12423">
                  <c:v>3.9400400000000002E-13</c:v>
                </c:pt>
                <c:pt idx="12424">
                  <c:v>7.0112599999999998E-13</c:v>
                </c:pt>
                <c:pt idx="12425">
                  <c:v>7.0112599999999998E-13</c:v>
                </c:pt>
                <c:pt idx="12426">
                  <c:v>3.7151899999999999E-13</c:v>
                </c:pt>
                <c:pt idx="12427">
                  <c:v>3.7151899999999999E-13</c:v>
                </c:pt>
                <c:pt idx="12428">
                  <c:v>4.03901E-13</c:v>
                </c:pt>
                <c:pt idx="12429">
                  <c:v>4.03901E-13</c:v>
                </c:pt>
                <c:pt idx="12430">
                  <c:v>4.2866000000000001E-13</c:v>
                </c:pt>
                <c:pt idx="12431">
                  <c:v>4.2866000000000001E-13</c:v>
                </c:pt>
                <c:pt idx="12432">
                  <c:v>3.9943399999999998E-13</c:v>
                </c:pt>
                <c:pt idx="12433">
                  <c:v>3.9943399999999998E-13</c:v>
                </c:pt>
                <c:pt idx="12434">
                  <c:v>4.0467699999999998E-13</c:v>
                </c:pt>
                <c:pt idx="12435">
                  <c:v>4.0467699999999998E-13</c:v>
                </c:pt>
                <c:pt idx="12436">
                  <c:v>4.0940399999999999E-13</c:v>
                </c:pt>
                <c:pt idx="12437">
                  <c:v>4.0940399999999999E-13</c:v>
                </c:pt>
                <c:pt idx="12438">
                  <c:v>3.9488400000000002E-13</c:v>
                </c:pt>
                <c:pt idx="12439">
                  <c:v>3.9488400000000002E-13</c:v>
                </c:pt>
                <c:pt idx="12440">
                  <c:v>4.0874699999999998E-13</c:v>
                </c:pt>
                <c:pt idx="12441">
                  <c:v>4.0874699999999998E-13</c:v>
                </c:pt>
                <c:pt idx="12442">
                  <c:v>4.6812599999999996E-13</c:v>
                </c:pt>
                <c:pt idx="12443">
                  <c:v>4.6812599999999996E-13</c:v>
                </c:pt>
                <c:pt idx="12444">
                  <c:v>3.8124100000000002E-13</c:v>
                </c:pt>
                <c:pt idx="12445">
                  <c:v>3.8124100000000002E-13</c:v>
                </c:pt>
                <c:pt idx="12446">
                  <c:v>3.9366799999999998E-13</c:v>
                </c:pt>
                <c:pt idx="12447">
                  <c:v>3.9366799999999998E-13</c:v>
                </c:pt>
                <c:pt idx="12448">
                  <c:v>3.97817E-13</c:v>
                </c:pt>
                <c:pt idx="12449">
                  <c:v>3.97817E-13</c:v>
                </c:pt>
                <c:pt idx="12450">
                  <c:v>3.7619899999999998E-13</c:v>
                </c:pt>
                <c:pt idx="12451">
                  <c:v>3.7619899999999998E-13</c:v>
                </c:pt>
                <c:pt idx="12452">
                  <c:v>3.8315400000000003E-13</c:v>
                </c:pt>
                <c:pt idx="12453">
                  <c:v>3.8315400000000003E-13</c:v>
                </c:pt>
                <c:pt idx="12454">
                  <c:v>4.60631E-13</c:v>
                </c:pt>
                <c:pt idx="12455">
                  <c:v>4.60631E-13</c:v>
                </c:pt>
                <c:pt idx="12456">
                  <c:v>6.1217799999999998E-13</c:v>
                </c:pt>
                <c:pt idx="12457">
                  <c:v>6.1217799999999998E-13</c:v>
                </c:pt>
                <c:pt idx="12458">
                  <c:v>3.97167E-13</c:v>
                </c:pt>
                <c:pt idx="12459">
                  <c:v>3.97167E-13</c:v>
                </c:pt>
                <c:pt idx="12460">
                  <c:v>3.85985E-13</c:v>
                </c:pt>
                <c:pt idx="12461">
                  <c:v>3.85985E-13</c:v>
                </c:pt>
                <c:pt idx="12462">
                  <c:v>7.8818299999999999E-13</c:v>
                </c:pt>
                <c:pt idx="12463">
                  <c:v>7.8818299999999999E-13</c:v>
                </c:pt>
                <c:pt idx="12464">
                  <c:v>3.6818599999999998E-13</c:v>
                </c:pt>
                <c:pt idx="12465">
                  <c:v>3.6818599999999998E-13</c:v>
                </c:pt>
                <c:pt idx="12466">
                  <c:v>3.8101500000000002E-13</c:v>
                </c:pt>
                <c:pt idx="12467">
                  <c:v>3.8101500000000002E-13</c:v>
                </c:pt>
                <c:pt idx="12468">
                  <c:v>4.1660299999999998E-13</c:v>
                </c:pt>
                <c:pt idx="12469">
                  <c:v>4.1660299999999998E-13</c:v>
                </c:pt>
                <c:pt idx="12470">
                  <c:v>4.04286E-13</c:v>
                </c:pt>
                <c:pt idx="12471">
                  <c:v>4.04286E-13</c:v>
                </c:pt>
                <c:pt idx="12472">
                  <c:v>4.45725E-13</c:v>
                </c:pt>
                <c:pt idx="12473">
                  <c:v>4.45725E-13</c:v>
                </c:pt>
                <c:pt idx="12474">
                  <c:v>4.0521300000000001E-13</c:v>
                </c:pt>
                <c:pt idx="12475">
                  <c:v>4.0521300000000001E-13</c:v>
                </c:pt>
                <c:pt idx="12476">
                  <c:v>4.4291400000000001E-13</c:v>
                </c:pt>
                <c:pt idx="12477">
                  <c:v>4.4291400000000001E-13</c:v>
                </c:pt>
                <c:pt idx="12478">
                  <c:v>4.1687099999999999E-13</c:v>
                </c:pt>
                <c:pt idx="12479">
                  <c:v>4.1687099999999999E-13</c:v>
                </c:pt>
                <c:pt idx="12480">
                  <c:v>8.3245699999999995E-13</c:v>
                </c:pt>
                <c:pt idx="12481">
                  <c:v>8.3245699999999995E-13</c:v>
                </c:pt>
                <c:pt idx="12482">
                  <c:v>4.3334E-13</c:v>
                </c:pt>
                <c:pt idx="12483">
                  <c:v>4.3334E-13</c:v>
                </c:pt>
                <c:pt idx="12484">
                  <c:v>4.4192E-13</c:v>
                </c:pt>
                <c:pt idx="12485">
                  <c:v>4.4192E-13</c:v>
                </c:pt>
                <c:pt idx="12486">
                  <c:v>4.5982500000000001E-13</c:v>
                </c:pt>
                <c:pt idx="12487">
                  <c:v>4.5982500000000001E-13</c:v>
                </c:pt>
                <c:pt idx="12488">
                  <c:v>3.35608E-12</c:v>
                </c:pt>
                <c:pt idx="12489">
                  <c:v>3.35608E-12</c:v>
                </c:pt>
                <c:pt idx="12490">
                  <c:v>4.6870799999999999E-13</c:v>
                </c:pt>
                <c:pt idx="12491">
                  <c:v>4.6870799999999999E-13</c:v>
                </c:pt>
                <c:pt idx="12492">
                  <c:v>4.7076799999999998E-13</c:v>
                </c:pt>
                <c:pt idx="12493">
                  <c:v>4.7076799999999998E-13</c:v>
                </c:pt>
                <c:pt idx="12494">
                  <c:v>7.2270299999999995E-13</c:v>
                </c:pt>
                <c:pt idx="12495">
                  <c:v>7.2270299999999995E-13</c:v>
                </c:pt>
                <c:pt idx="12496">
                  <c:v>5.4855099999999999E-13</c:v>
                </c:pt>
                <c:pt idx="12497">
                  <c:v>5.4855099999999999E-13</c:v>
                </c:pt>
                <c:pt idx="12498">
                  <c:v>4.3802199999999998E-13</c:v>
                </c:pt>
                <c:pt idx="12499">
                  <c:v>4.3802199999999998E-13</c:v>
                </c:pt>
                <c:pt idx="12500">
                  <c:v>4.5075099999999999E-13</c:v>
                </c:pt>
                <c:pt idx="12501">
                  <c:v>4.5075099999999999E-13</c:v>
                </c:pt>
                <c:pt idx="12502">
                  <c:v>4.5306199999999998E-13</c:v>
                </c:pt>
                <c:pt idx="12503">
                  <c:v>4.5306199999999998E-13</c:v>
                </c:pt>
                <c:pt idx="12504">
                  <c:v>4.4332499999999998E-13</c:v>
                </c:pt>
                <c:pt idx="12505">
                  <c:v>4.4332499999999998E-13</c:v>
                </c:pt>
                <c:pt idx="12506">
                  <c:v>4.75703E-13</c:v>
                </c:pt>
                <c:pt idx="12507">
                  <c:v>4.75703E-13</c:v>
                </c:pt>
                <c:pt idx="12508">
                  <c:v>4.7481399999999996E-13</c:v>
                </c:pt>
                <c:pt idx="12509">
                  <c:v>4.7481399999999996E-13</c:v>
                </c:pt>
                <c:pt idx="12510">
                  <c:v>1.00279E-12</c:v>
                </c:pt>
                <c:pt idx="12511">
                  <c:v>1.00279E-12</c:v>
                </c:pt>
                <c:pt idx="12512">
                  <c:v>4.7254000000000002E-13</c:v>
                </c:pt>
                <c:pt idx="12513">
                  <c:v>4.7254000000000002E-13</c:v>
                </c:pt>
                <c:pt idx="12514">
                  <c:v>4.7902899999999996E-13</c:v>
                </c:pt>
                <c:pt idx="12515">
                  <c:v>4.7902899999999996E-13</c:v>
                </c:pt>
                <c:pt idx="12516">
                  <c:v>4.9369399999999998E-13</c:v>
                </c:pt>
                <c:pt idx="12517">
                  <c:v>4.9369399999999998E-13</c:v>
                </c:pt>
                <c:pt idx="12518">
                  <c:v>4.7591700000000004E-13</c:v>
                </c:pt>
                <c:pt idx="12519">
                  <c:v>4.7591700000000004E-13</c:v>
                </c:pt>
                <c:pt idx="12520">
                  <c:v>4.6808800000000003E-13</c:v>
                </c:pt>
                <c:pt idx="12521">
                  <c:v>4.6808800000000003E-13</c:v>
                </c:pt>
                <c:pt idx="12522">
                  <c:v>4.8718100000000002E-13</c:v>
                </c:pt>
                <c:pt idx="12523">
                  <c:v>4.8718100000000002E-13</c:v>
                </c:pt>
                <c:pt idx="12524">
                  <c:v>5.1870300000000002E-13</c:v>
                </c:pt>
                <c:pt idx="12525">
                  <c:v>5.1870300000000002E-13</c:v>
                </c:pt>
                <c:pt idx="12526">
                  <c:v>5.0275100000000003E-13</c:v>
                </c:pt>
                <c:pt idx="12527">
                  <c:v>5.0275100000000003E-13</c:v>
                </c:pt>
                <c:pt idx="12528">
                  <c:v>4.9790700000000003E-13</c:v>
                </c:pt>
                <c:pt idx="12529">
                  <c:v>4.9790700000000003E-13</c:v>
                </c:pt>
                <c:pt idx="12530">
                  <c:v>5.3541800000000001E-13</c:v>
                </c:pt>
                <c:pt idx="12531">
                  <c:v>5.3541800000000001E-13</c:v>
                </c:pt>
                <c:pt idx="12532">
                  <c:v>7.8738899999999997E-13</c:v>
                </c:pt>
                <c:pt idx="12533">
                  <c:v>7.8738899999999997E-13</c:v>
                </c:pt>
                <c:pt idx="12534">
                  <c:v>3.4249499999999999E-12</c:v>
                </c:pt>
                <c:pt idx="12535">
                  <c:v>3.4249499999999999E-12</c:v>
                </c:pt>
                <c:pt idx="12536">
                  <c:v>5.33945E-13</c:v>
                </c:pt>
                <c:pt idx="12537">
                  <c:v>5.33945E-13</c:v>
                </c:pt>
                <c:pt idx="12538">
                  <c:v>9.27261E-13</c:v>
                </c:pt>
                <c:pt idx="12539">
                  <c:v>9.27261E-13</c:v>
                </c:pt>
                <c:pt idx="12540">
                  <c:v>3.0098899999999998E-12</c:v>
                </c:pt>
                <c:pt idx="12541">
                  <c:v>3.0098899999999998E-12</c:v>
                </c:pt>
                <c:pt idx="12542">
                  <c:v>5.4167100000000003E-13</c:v>
                </c:pt>
                <c:pt idx="12543">
                  <c:v>5.4167100000000003E-13</c:v>
                </c:pt>
                <c:pt idx="12544">
                  <c:v>5.6744800000000003E-13</c:v>
                </c:pt>
                <c:pt idx="12545">
                  <c:v>5.6744800000000003E-13</c:v>
                </c:pt>
                <c:pt idx="12546">
                  <c:v>5.3407900000000001E-13</c:v>
                </c:pt>
                <c:pt idx="12547">
                  <c:v>5.3407900000000001E-13</c:v>
                </c:pt>
                <c:pt idx="12548">
                  <c:v>5.4538000000000004E-13</c:v>
                </c:pt>
                <c:pt idx="12549">
                  <c:v>5.4538000000000004E-13</c:v>
                </c:pt>
                <c:pt idx="12550">
                  <c:v>8.69775E-13</c:v>
                </c:pt>
                <c:pt idx="12551">
                  <c:v>8.69775E-13</c:v>
                </c:pt>
                <c:pt idx="12552">
                  <c:v>9.8798999999999991E-13</c:v>
                </c:pt>
                <c:pt idx="12553">
                  <c:v>9.8798999999999991E-13</c:v>
                </c:pt>
                <c:pt idx="12554">
                  <c:v>5.4273100000000002E-13</c:v>
                </c:pt>
                <c:pt idx="12555">
                  <c:v>5.4273100000000002E-13</c:v>
                </c:pt>
                <c:pt idx="12556">
                  <c:v>5.1082100000000001E-13</c:v>
                </c:pt>
                <c:pt idx="12557">
                  <c:v>5.1082100000000001E-13</c:v>
                </c:pt>
                <c:pt idx="12558">
                  <c:v>3.5067599999999999E-12</c:v>
                </c:pt>
                <c:pt idx="12559">
                  <c:v>3.5067599999999999E-12</c:v>
                </c:pt>
                <c:pt idx="12560">
                  <c:v>4.9894600000000002E-13</c:v>
                </c:pt>
                <c:pt idx="12561">
                  <c:v>4.9894600000000002E-13</c:v>
                </c:pt>
                <c:pt idx="12562">
                  <c:v>2.8373599999999999E-12</c:v>
                </c:pt>
                <c:pt idx="12563">
                  <c:v>2.8373599999999999E-12</c:v>
                </c:pt>
                <c:pt idx="12564">
                  <c:v>5.1547300000000004E-13</c:v>
                </c:pt>
                <c:pt idx="12565">
                  <c:v>5.1547300000000004E-13</c:v>
                </c:pt>
                <c:pt idx="12566">
                  <c:v>5.1595800000000001E-13</c:v>
                </c:pt>
                <c:pt idx="12567">
                  <c:v>5.1595800000000001E-13</c:v>
                </c:pt>
                <c:pt idx="12568">
                  <c:v>7.4302099999999997E-13</c:v>
                </c:pt>
                <c:pt idx="12569">
                  <c:v>7.4302099999999997E-13</c:v>
                </c:pt>
                <c:pt idx="12570">
                  <c:v>5.2665699999999998E-13</c:v>
                </c:pt>
                <c:pt idx="12571">
                  <c:v>5.2665699999999998E-13</c:v>
                </c:pt>
                <c:pt idx="12572">
                  <c:v>4.5977900000000001E-13</c:v>
                </c:pt>
                <c:pt idx="12573">
                  <c:v>4.5977900000000001E-13</c:v>
                </c:pt>
                <c:pt idx="12574">
                  <c:v>4.6422199999999996E-13</c:v>
                </c:pt>
                <c:pt idx="12575">
                  <c:v>4.6422199999999996E-13</c:v>
                </c:pt>
                <c:pt idx="12576">
                  <c:v>7.1651000000000004E-13</c:v>
                </c:pt>
                <c:pt idx="12577">
                  <c:v>7.1651000000000004E-13</c:v>
                </c:pt>
                <c:pt idx="12578">
                  <c:v>4.6950399999999996E-13</c:v>
                </c:pt>
                <c:pt idx="12579">
                  <c:v>4.6950399999999996E-13</c:v>
                </c:pt>
                <c:pt idx="12580">
                  <c:v>2.9046500000000001E-12</c:v>
                </c:pt>
                <c:pt idx="12581">
                  <c:v>2.9046500000000001E-12</c:v>
                </c:pt>
                <c:pt idx="12582">
                  <c:v>4.6196799999999996E-13</c:v>
                </c:pt>
                <c:pt idx="12583">
                  <c:v>4.6196799999999996E-13</c:v>
                </c:pt>
                <c:pt idx="12584">
                  <c:v>4.69195E-12</c:v>
                </c:pt>
                <c:pt idx="12585">
                  <c:v>4.69195E-12</c:v>
                </c:pt>
                <c:pt idx="12586">
                  <c:v>5.7810599999999996E-13</c:v>
                </c:pt>
                <c:pt idx="12587">
                  <c:v>5.7810599999999996E-13</c:v>
                </c:pt>
                <c:pt idx="12588">
                  <c:v>3.3857199999999998E-12</c:v>
                </c:pt>
                <c:pt idx="12589">
                  <c:v>3.3857199999999998E-12</c:v>
                </c:pt>
                <c:pt idx="12590">
                  <c:v>6.1705200000000002E-13</c:v>
                </c:pt>
                <c:pt idx="12591">
                  <c:v>6.1705200000000002E-13</c:v>
                </c:pt>
                <c:pt idx="12592">
                  <c:v>4.0250199999999999E-13</c:v>
                </c:pt>
                <c:pt idx="12593">
                  <c:v>4.0250199999999999E-13</c:v>
                </c:pt>
                <c:pt idx="12594">
                  <c:v>4.1733399999999999E-13</c:v>
                </c:pt>
                <c:pt idx="12595">
                  <c:v>4.1733399999999999E-13</c:v>
                </c:pt>
                <c:pt idx="12596">
                  <c:v>4.2414E-13</c:v>
                </c:pt>
                <c:pt idx="12597">
                  <c:v>4.2414E-13</c:v>
                </c:pt>
                <c:pt idx="12598">
                  <c:v>8.7556999999999997E-13</c:v>
                </c:pt>
                <c:pt idx="12599">
                  <c:v>8.7556999999999997E-13</c:v>
                </c:pt>
                <c:pt idx="12600">
                  <c:v>3.8076600000000002E-13</c:v>
                </c:pt>
                <c:pt idx="12601">
                  <c:v>3.8076600000000002E-13</c:v>
                </c:pt>
                <c:pt idx="12602">
                  <c:v>3.9438600000000001E-13</c:v>
                </c:pt>
                <c:pt idx="12603">
                  <c:v>3.9438600000000001E-13</c:v>
                </c:pt>
                <c:pt idx="12604">
                  <c:v>3.88458E-13</c:v>
                </c:pt>
                <c:pt idx="12605">
                  <c:v>3.88458E-13</c:v>
                </c:pt>
                <c:pt idx="12606">
                  <c:v>9.2540999999999999E-13</c:v>
                </c:pt>
                <c:pt idx="12607">
                  <c:v>9.2540999999999999E-13</c:v>
                </c:pt>
                <c:pt idx="12608">
                  <c:v>3.7344999999999999E-13</c:v>
                </c:pt>
                <c:pt idx="12609">
                  <c:v>3.7344999999999999E-13</c:v>
                </c:pt>
                <c:pt idx="12610">
                  <c:v>4.0494800000000001E-13</c:v>
                </c:pt>
                <c:pt idx="12611">
                  <c:v>4.0494800000000001E-13</c:v>
                </c:pt>
                <c:pt idx="12612">
                  <c:v>3.0989499999999998E-12</c:v>
                </c:pt>
                <c:pt idx="12613">
                  <c:v>3.0989499999999998E-12</c:v>
                </c:pt>
                <c:pt idx="12614">
                  <c:v>5.7328599999999999E-13</c:v>
                </c:pt>
                <c:pt idx="12615">
                  <c:v>5.7328599999999999E-13</c:v>
                </c:pt>
                <c:pt idx="12616">
                  <c:v>1.25411E-12</c:v>
                </c:pt>
                <c:pt idx="12617">
                  <c:v>1.25411E-12</c:v>
                </c:pt>
                <c:pt idx="12618">
                  <c:v>3.4525999999999998E-13</c:v>
                </c:pt>
                <c:pt idx="12619">
                  <c:v>3.4525999999999998E-13</c:v>
                </c:pt>
                <c:pt idx="12620">
                  <c:v>3.3967000000000001E-13</c:v>
                </c:pt>
                <c:pt idx="12621">
                  <c:v>3.3967000000000001E-13</c:v>
                </c:pt>
                <c:pt idx="12622">
                  <c:v>3.3303E-13</c:v>
                </c:pt>
                <c:pt idx="12623">
                  <c:v>3.3303E-13</c:v>
                </c:pt>
                <c:pt idx="12624">
                  <c:v>3.13305E-13</c:v>
                </c:pt>
                <c:pt idx="12625">
                  <c:v>3.13305E-13</c:v>
                </c:pt>
                <c:pt idx="12626">
                  <c:v>3.1463100000000002E-13</c:v>
                </c:pt>
                <c:pt idx="12627">
                  <c:v>3.1463100000000002E-13</c:v>
                </c:pt>
                <c:pt idx="12628">
                  <c:v>3.4871100000000001E-13</c:v>
                </c:pt>
                <c:pt idx="12629">
                  <c:v>3.4871100000000001E-13</c:v>
                </c:pt>
                <c:pt idx="12630">
                  <c:v>5.1007900000000001E-12</c:v>
                </c:pt>
                <c:pt idx="12631">
                  <c:v>5.1007900000000001E-12</c:v>
                </c:pt>
                <c:pt idx="12632">
                  <c:v>3.19274E-13</c:v>
                </c:pt>
                <c:pt idx="12633">
                  <c:v>3.19274E-13</c:v>
                </c:pt>
                <c:pt idx="12634">
                  <c:v>3.0700300000000002E-13</c:v>
                </c:pt>
                <c:pt idx="12635">
                  <c:v>3.0700300000000002E-13</c:v>
                </c:pt>
                <c:pt idx="12636">
                  <c:v>3.1795900000000002E-13</c:v>
                </c:pt>
                <c:pt idx="12637">
                  <c:v>3.1795900000000002E-13</c:v>
                </c:pt>
                <c:pt idx="12638">
                  <c:v>3.2931600000000002E-13</c:v>
                </c:pt>
                <c:pt idx="12639">
                  <c:v>3.2931600000000002E-13</c:v>
                </c:pt>
                <c:pt idx="12640">
                  <c:v>3.38916E-13</c:v>
                </c:pt>
                <c:pt idx="12641">
                  <c:v>3.38916E-13</c:v>
                </c:pt>
                <c:pt idx="12642">
                  <c:v>9.8599199999999995E-12</c:v>
                </c:pt>
                <c:pt idx="12643">
                  <c:v>9.8599199999999995E-12</c:v>
                </c:pt>
                <c:pt idx="12644">
                  <c:v>4.9000300000000005E-13</c:v>
                </c:pt>
                <c:pt idx="12645">
                  <c:v>4.9000300000000005E-13</c:v>
                </c:pt>
                <c:pt idx="12646">
                  <c:v>6.17484E-13</c:v>
                </c:pt>
                <c:pt idx="12647">
                  <c:v>6.17484E-13</c:v>
                </c:pt>
                <c:pt idx="12648">
                  <c:v>6.9558400000000004E-13</c:v>
                </c:pt>
                <c:pt idx="12649">
                  <c:v>6.9558400000000004E-13</c:v>
                </c:pt>
                <c:pt idx="12650">
                  <c:v>8.16638E-13</c:v>
                </c:pt>
                <c:pt idx="12651">
                  <c:v>8.16638E-13</c:v>
                </c:pt>
                <c:pt idx="12652">
                  <c:v>9.5675099999999991E-13</c:v>
                </c:pt>
                <c:pt idx="12653">
                  <c:v>9.5675099999999991E-13</c:v>
                </c:pt>
                <c:pt idx="12654">
                  <c:v>1.0329600000000001E-12</c:v>
                </c:pt>
                <c:pt idx="12655">
                  <c:v>1.0329600000000001E-12</c:v>
                </c:pt>
                <c:pt idx="12656">
                  <c:v>1.1436500000000001E-12</c:v>
                </c:pt>
                <c:pt idx="12657">
                  <c:v>1.1436500000000001E-12</c:v>
                </c:pt>
                <c:pt idx="12658">
                  <c:v>1.28103E-12</c:v>
                </c:pt>
                <c:pt idx="12659">
                  <c:v>1.28103E-12</c:v>
                </c:pt>
                <c:pt idx="12660">
                  <c:v>1.3884900000000001E-12</c:v>
                </c:pt>
                <c:pt idx="12661">
                  <c:v>1.3884900000000001E-12</c:v>
                </c:pt>
                <c:pt idx="12662">
                  <c:v>1.50603E-12</c:v>
                </c:pt>
                <c:pt idx="12663">
                  <c:v>1.50603E-12</c:v>
                </c:pt>
                <c:pt idx="12664">
                  <c:v>1.6129300000000001E-12</c:v>
                </c:pt>
                <c:pt idx="12665">
                  <c:v>1.6129300000000001E-12</c:v>
                </c:pt>
                <c:pt idx="12666">
                  <c:v>1.7178799999999999E-12</c:v>
                </c:pt>
                <c:pt idx="12667">
                  <c:v>1.7178799999999999E-12</c:v>
                </c:pt>
                <c:pt idx="12668">
                  <c:v>1.7871699999999999E-12</c:v>
                </c:pt>
                <c:pt idx="12669">
                  <c:v>1.7871699999999999E-12</c:v>
                </c:pt>
                <c:pt idx="12670">
                  <c:v>1.9236500000000002E-12</c:v>
                </c:pt>
                <c:pt idx="12671">
                  <c:v>1.9236500000000002E-12</c:v>
                </c:pt>
                <c:pt idx="12672">
                  <c:v>2.0111000000000002E-12</c:v>
                </c:pt>
                <c:pt idx="12673">
                  <c:v>2.0111000000000002E-12</c:v>
                </c:pt>
                <c:pt idx="12674">
                  <c:v>2.16133E-12</c:v>
                </c:pt>
                <c:pt idx="12675">
                  <c:v>2.16133E-12</c:v>
                </c:pt>
                <c:pt idx="12676">
                  <c:v>2.2777699999999999E-12</c:v>
                </c:pt>
                <c:pt idx="12677">
                  <c:v>2.2777699999999999E-12</c:v>
                </c:pt>
                <c:pt idx="12678">
                  <c:v>2.34341E-12</c:v>
                </c:pt>
                <c:pt idx="12679">
                  <c:v>2.34341E-12</c:v>
                </c:pt>
                <c:pt idx="12680">
                  <c:v>2.4981199999999999E-12</c:v>
                </c:pt>
                <c:pt idx="12681">
                  <c:v>2.4981199999999999E-12</c:v>
                </c:pt>
                <c:pt idx="12682">
                  <c:v>3.0606799999999998E-12</c:v>
                </c:pt>
                <c:pt idx="12683">
                  <c:v>3.0606799999999998E-12</c:v>
                </c:pt>
                <c:pt idx="12684">
                  <c:v>2.7191100000000001E-12</c:v>
                </c:pt>
                <c:pt idx="12685">
                  <c:v>2.7191100000000001E-12</c:v>
                </c:pt>
                <c:pt idx="12686">
                  <c:v>2.7913400000000001E-12</c:v>
                </c:pt>
                <c:pt idx="12687">
                  <c:v>2.7913400000000001E-12</c:v>
                </c:pt>
                <c:pt idx="12688">
                  <c:v>2.9342300000000001E-12</c:v>
                </c:pt>
                <c:pt idx="12689">
                  <c:v>2.9342300000000001E-12</c:v>
                </c:pt>
                <c:pt idx="12690">
                  <c:v>3.03337E-12</c:v>
                </c:pt>
                <c:pt idx="12691">
                  <c:v>3.03337E-12</c:v>
                </c:pt>
                <c:pt idx="12692">
                  <c:v>3.0926500000000002E-12</c:v>
                </c:pt>
                <c:pt idx="12693">
                  <c:v>3.0926500000000002E-12</c:v>
                </c:pt>
                <c:pt idx="12694">
                  <c:v>3.2610299999999999E-12</c:v>
                </c:pt>
                <c:pt idx="12695">
                  <c:v>3.2610299999999999E-12</c:v>
                </c:pt>
                <c:pt idx="12696">
                  <c:v>3.35362E-12</c:v>
                </c:pt>
                <c:pt idx="12697">
                  <c:v>3.35362E-12</c:v>
                </c:pt>
                <c:pt idx="12698">
                  <c:v>3.4753299999999999E-12</c:v>
                </c:pt>
                <c:pt idx="12699">
                  <c:v>3.4753299999999999E-12</c:v>
                </c:pt>
                <c:pt idx="12700">
                  <c:v>3.5519399999999999E-12</c:v>
                </c:pt>
                <c:pt idx="12701">
                  <c:v>3.5519399999999999E-12</c:v>
                </c:pt>
                <c:pt idx="12702">
                  <c:v>3.9046900000000004E-12</c:v>
                </c:pt>
                <c:pt idx="12703">
                  <c:v>3.9046900000000004E-12</c:v>
                </c:pt>
                <c:pt idx="12704">
                  <c:v>3.8392300000000004E-12</c:v>
                </c:pt>
                <c:pt idx="12705">
                  <c:v>3.8392300000000004E-12</c:v>
                </c:pt>
                <c:pt idx="12706">
                  <c:v>4.33934E-12</c:v>
                </c:pt>
                <c:pt idx="12707">
                  <c:v>4.33934E-12</c:v>
                </c:pt>
                <c:pt idx="12708">
                  <c:v>3.99529E-12</c:v>
                </c:pt>
                <c:pt idx="12709">
                  <c:v>3.99529E-12</c:v>
                </c:pt>
                <c:pt idx="12710">
                  <c:v>4.1235500000000001E-12</c:v>
                </c:pt>
                <c:pt idx="12711">
                  <c:v>4.1235500000000001E-12</c:v>
                </c:pt>
                <c:pt idx="12712">
                  <c:v>4.2475100000000003E-12</c:v>
                </c:pt>
                <c:pt idx="12713">
                  <c:v>4.2475100000000003E-12</c:v>
                </c:pt>
                <c:pt idx="12714">
                  <c:v>4.3317100000000003E-12</c:v>
                </c:pt>
                <c:pt idx="12715">
                  <c:v>4.3317100000000003E-12</c:v>
                </c:pt>
                <c:pt idx="12716">
                  <c:v>4.4116799999999996E-12</c:v>
                </c:pt>
                <c:pt idx="12717">
                  <c:v>4.4116799999999996E-12</c:v>
                </c:pt>
                <c:pt idx="12718">
                  <c:v>4.5599099999999997E-12</c:v>
                </c:pt>
                <c:pt idx="12719">
                  <c:v>4.5599099999999997E-12</c:v>
                </c:pt>
                <c:pt idx="12720">
                  <c:v>4.6882299999999997E-12</c:v>
                </c:pt>
                <c:pt idx="12721">
                  <c:v>4.6882299999999997E-12</c:v>
                </c:pt>
                <c:pt idx="12722">
                  <c:v>4.7925300000000004E-12</c:v>
                </c:pt>
                <c:pt idx="12723">
                  <c:v>4.7925300000000004E-12</c:v>
                </c:pt>
                <c:pt idx="12724">
                  <c:v>5.1159100000000002E-12</c:v>
                </c:pt>
                <c:pt idx="12725">
                  <c:v>5.1159100000000002E-12</c:v>
                </c:pt>
                <c:pt idx="12726">
                  <c:v>5.0494699999999999E-12</c:v>
                </c:pt>
                <c:pt idx="12727">
                  <c:v>5.0494699999999999E-12</c:v>
                </c:pt>
                <c:pt idx="12728">
                  <c:v>5.1424099999999997E-12</c:v>
                </c:pt>
                <c:pt idx="12729">
                  <c:v>5.1424099999999997E-12</c:v>
                </c:pt>
                <c:pt idx="12730">
                  <c:v>5.2064900000000004E-12</c:v>
                </c:pt>
                <c:pt idx="12731">
                  <c:v>5.2064900000000004E-12</c:v>
                </c:pt>
                <c:pt idx="12732">
                  <c:v>5.38095E-12</c:v>
                </c:pt>
                <c:pt idx="12733">
                  <c:v>5.38095E-12</c:v>
                </c:pt>
                <c:pt idx="12734">
                  <c:v>5.4592100000000001E-12</c:v>
                </c:pt>
                <c:pt idx="12735">
                  <c:v>5.4592100000000001E-12</c:v>
                </c:pt>
                <c:pt idx="12736">
                  <c:v>6.0180799999999997E-12</c:v>
                </c:pt>
                <c:pt idx="12737">
                  <c:v>6.0180799999999997E-12</c:v>
                </c:pt>
                <c:pt idx="12738">
                  <c:v>5.4707800000000002E-12</c:v>
                </c:pt>
                <c:pt idx="12739">
                  <c:v>5.4707800000000002E-12</c:v>
                </c:pt>
                <c:pt idx="12740">
                  <c:v>5.6263499999999997E-12</c:v>
                </c:pt>
                <c:pt idx="12741">
                  <c:v>5.6263499999999997E-12</c:v>
                </c:pt>
                <c:pt idx="12742">
                  <c:v>5.3327699999999997E-12</c:v>
                </c:pt>
                <c:pt idx="12743">
                  <c:v>5.3327699999999997E-12</c:v>
                </c:pt>
                <c:pt idx="12744">
                  <c:v>5.3278599999999999E-12</c:v>
                </c:pt>
                <c:pt idx="12745">
                  <c:v>5.3278599999999999E-12</c:v>
                </c:pt>
                <c:pt idx="12746">
                  <c:v>5.4013500000000002E-12</c:v>
                </c:pt>
                <c:pt idx="12747">
                  <c:v>5.4013500000000002E-12</c:v>
                </c:pt>
                <c:pt idx="12748">
                  <c:v>5.1200900000000002E-12</c:v>
                </c:pt>
                <c:pt idx="12749">
                  <c:v>5.1200900000000002E-12</c:v>
                </c:pt>
                <c:pt idx="12750">
                  <c:v>5.0272199999999997E-12</c:v>
                </c:pt>
                <c:pt idx="12751">
                  <c:v>5.0272199999999997E-12</c:v>
                </c:pt>
                <c:pt idx="12752">
                  <c:v>5.0097500000000001E-12</c:v>
                </c:pt>
                <c:pt idx="12753">
                  <c:v>5.0097500000000001E-12</c:v>
                </c:pt>
                <c:pt idx="12754">
                  <c:v>5.0179100000000004E-12</c:v>
                </c:pt>
                <c:pt idx="12755">
                  <c:v>5.0179100000000004E-12</c:v>
                </c:pt>
                <c:pt idx="12756">
                  <c:v>8.3186900000000006E-11</c:v>
                </c:pt>
                <c:pt idx="12757">
                  <c:v>8.3186900000000006E-11</c:v>
                </c:pt>
                <c:pt idx="12758">
                  <c:v>4.75631E-12</c:v>
                </c:pt>
                <c:pt idx="12759">
                  <c:v>4.75631E-12</c:v>
                </c:pt>
                <c:pt idx="12760">
                  <c:v>4.6970900000000001E-12</c:v>
                </c:pt>
                <c:pt idx="12761">
                  <c:v>4.6970900000000001E-12</c:v>
                </c:pt>
                <c:pt idx="12762">
                  <c:v>4.6261399999999999E-12</c:v>
                </c:pt>
                <c:pt idx="12763">
                  <c:v>4.6261399999999999E-12</c:v>
                </c:pt>
                <c:pt idx="12764">
                  <c:v>4.5486299999999998E-12</c:v>
                </c:pt>
                <c:pt idx="12765">
                  <c:v>4.5486299999999998E-12</c:v>
                </c:pt>
                <c:pt idx="12766">
                  <c:v>4.4484600000000002E-12</c:v>
                </c:pt>
                <c:pt idx="12767">
                  <c:v>4.4484600000000002E-12</c:v>
                </c:pt>
                <c:pt idx="12768">
                  <c:v>4.3991500000000003E-12</c:v>
                </c:pt>
                <c:pt idx="12769">
                  <c:v>4.3991500000000003E-12</c:v>
                </c:pt>
                <c:pt idx="12770">
                  <c:v>6.7461900000000004E-12</c:v>
                </c:pt>
                <c:pt idx="12771">
                  <c:v>6.7461900000000004E-12</c:v>
                </c:pt>
                <c:pt idx="12772">
                  <c:v>4.2019400000000002E-12</c:v>
                </c:pt>
                <c:pt idx="12773">
                  <c:v>4.2019400000000002E-12</c:v>
                </c:pt>
                <c:pt idx="12774">
                  <c:v>4.2109800000000003E-12</c:v>
                </c:pt>
                <c:pt idx="12775">
                  <c:v>4.2109800000000003E-12</c:v>
                </c:pt>
                <c:pt idx="12776">
                  <c:v>4.1445600000000003E-12</c:v>
                </c:pt>
                <c:pt idx="12777">
                  <c:v>4.1445600000000003E-12</c:v>
                </c:pt>
                <c:pt idx="12778">
                  <c:v>4.0544299999999997E-12</c:v>
                </c:pt>
                <c:pt idx="12779">
                  <c:v>4.0544299999999997E-12</c:v>
                </c:pt>
                <c:pt idx="12780">
                  <c:v>4.0101899999999999E-12</c:v>
                </c:pt>
                <c:pt idx="12781">
                  <c:v>4.0101899999999999E-12</c:v>
                </c:pt>
                <c:pt idx="12782">
                  <c:v>4.0936100000000004E-12</c:v>
                </c:pt>
                <c:pt idx="12783">
                  <c:v>4.0936100000000004E-12</c:v>
                </c:pt>
                <c:pt idx="12784">
                  <c:v>6.2808400000000001E-12</c:v>
                </c:pt>
                <c:pt idx="12785">
                  <c:v>6.2808400000000001E-12</c:v>
                </c:pt>
                <c:pt idx="12786">
                  <c:v>3.8099799999999999E-12</c:v>
                </c:pt>
                <c:pt idx="12787">
                  <c:v>3.8099799999999999E-12</c:v>
                </c:pt>
                <c:pt idx="12788">
                  <c:v>4.0301100000000001E-12</c:v>
                </c:pt>
                <c:pt idx="12789">
                  <c:v>4.0301100000000001E-12</c:v>
                </c:pt>
                <c:pt idx="12790">
                  <c:v>3.67182E-12</c:v>
                </c:pt>
                <c:pt idx="12791">
                  <c:v>3.67182E-12</c:v>
                </c:pt>
                <c:pt idx="12792">
                  <c:v>3.5638099999999999E-12</c:v>
                </c:pt>
                <c:pt idx="12793">
                  <c:v>3.5638099999999999E-12</c:v>
                </c:pt>
                <c:pt idx="12794">
                  <c:v>3.5158E-12</c:v>
                </c:pt>
                <c:pt idx="12795">
                  <c:v>3.5158E-12</c:v>
                </c:pt>
                <c:pt idx="12796">
                  <c:v>3.4515299999999999E-12</c:v>
                </c:pt>
                <c:pt idx="12797">
                  <c:v>3.4515299999999999E-12</c:v>
                </c:pt>
                <c:pt idx="12798">
                  <c:v>3.6606599999999999E-12</c:v>
                </c:pt>
                <c:pt idx="12799">
                  <c:v>3.6606599999999999E-12</c:v>
                </c:pt>
                <c:pt idx="12800">
                  <c:v>4.0515900000000001E-12</c:v>
                </c:pt>
                <c:pt idx="12801">
                  <c:v>4.0515900000000001E-12</c:v>
                </c:pt>
                <c:pt idx="12802">
                  <c:v>3.9033299999999997E-12</c:v>
                </c:pt>
                <c:pt idx="12803">
                  <c:v>3.9033299999999997E-12</c:v>
                </c:pt>
                <c:pt idx="12804">
                  <c:v>3.4550000000000001E-12</c:v>
                </c:pt>
                <c:pt idx="12805">
                  <c:v>3.4550000000000001E-12</c:v>
                </c:pt>
                <c:pt idx="12806">
                  <c:v>3.3837799999999999E-12</c:v>
                </c:pt>
                <c:pt idx="12807">
                  <c:v>3.3837799999999999E-12</c:v>
                </c:pt>
                <c:pt idx="12808">
                  <c:v>3.24828E-12</c:v>
                </c:pt>
                <c:pt idx="12809">
                  <c:v>3.24828E-12</c:v>
                </c:pt>
                <c:pt idx="12810">
                  <c:v>3.18655E-12</c:v>
                </c:pt>
                <c:pt idx="12811">
                  <c:v>3.18655E-12</c:v>
                </c:pt>
                <c:pt idx="12812">
                  <c:v>3.1518200000000002E-12</c:v>
                </c:pt>
                <c:pt idx="12813">
                  <c:v>3.1518200000000002E-12</c:v>
                </c:pt>
                <c:pt idx="12814">
                  <c:v>3.0384199999999999E-12</c:v>
                </c:pt>
                <c:pt idx="12815">
                  <c:v>3.0384199999999999E-12</c:v>
                </c:pt>
                <c:pt idx="12816">
                  <c:v>2.9982299999999998E-12</c:v>
                </c:pt>
                <c:pt idx="12817">
                  <c:v>2.9982299999999998E-12</c:v>
                </c:pt>
                <c:pt idx="12818">
                  <c:v>3.0942699999999999E-12</c:v>
                </c:pt>
                <c:pt idx="12819">
                  <c:v>3.0942699999999999E-12</c:v>
                </c:pt>
                <c:pt idx="12820">
                  <c:v>2.9189400000000001E-12</c:v>
                </c:pt>
                <c:pt idx="12821">
                  <c:v>2.9189400000000001E-12</c:v>
                </c:pt>
                <c:pt idx="12822">
                  <c:v>2.7572899999999999E-12</c:v>
                </c:pt>
                <c:pt idx="12823">
                  <c:v>2.7572899999999999E-12</c:v>
                </c:pt>
                <c:pt idx="12824">
                  <c:v>2.9720600000000002E-12</c:v>
                </c:pt>
                <c:pt idx="12825">
                  <c:v>2.9720600000000002E-12</c:v>
                </c:pt>
                <c:pt idx="12826">
                  <c:v>2.8783500000000002E-12</c:v>
                </c:pt>
                <c:pt idx="12827">
                  <c:v>2.8783500000000002E-12</c:v>
                </c:pt>
                <c:pt idx="12828">
                  <c:v>2.5907600000000002E-12</c:v>
                </c:pt>
                <c:pt idx="12829">
                  <c:v>2.5907600000000002E-12</c:v>
                </c:pt>
                <c:pt idx="12830">
                  <c:v>2.53921E-12</c:v>
                </c:pt>
                <c:pt idx="12831">
                  <c:v>2.53921E-12</c:v>
                </c:pt>
                <c:pt idx="12832">
                  <c:v>2.4794700000000001E-12</c:v>
                </c:pt>
                <c:pt idx="12833">
                  <c:v>2.4794700000000001E-12</c:v>
                </c:pt>
                <c:pt idx="12834">
                  <c:v>2.4717000000000001E-12</c:v>
                </c:pt>
                <c:pt idx="12835">
                  <c:v>2.4717000000000001E-12</c:v>
                </c:pt>
                <c:pt idx="12836">
                  <c:v>2.42888E-12</c:v>
                </c:pt>
                <c:pt idx="12837">
                  <c:v>2.42888E-12</c:v>
                </c:pt>
                <c:pt idx="12838">
                  <c:v>2.3412099999999999E-12</c:v>
                </c:pt>
                <c:pt idx="12839">
                  <c:v>2.3412099999999999E-12</c:v>
                </c:pt>
                <c:pt idx="12840">
                  <c:v>2.3145500000000001E-12</c:v>
                </c:pt>
                <c:pt idx="12841">
                  <c:v>2.3145500000000001E-12</c:v>
                </c:pt>
                <c:pt idx="12842">
                  <c:v>2.3193800000000002E-12</c:v>
                </c:pt>
                <c:pt idx="12843">
                  <c:v>2.3193800000000002E-12</c:v>
                </c:pt>
                <c:pt idx="12844">
                  <c:v>2.31937E-12</c:v>
                </c:pt>
                <c:pt idx="12845">
                  <c:v>2.31937E-12</c:v>
                </c:pt>
                <c:pt idx="12846">
                  <c:v>2.25172E-12</c:v>
                </c:pt>
                <c:pt idx="12847">
                  <c:v>2.25172E-12</c:v>
                </c:pt>
                <c:pt idx="12848">
                  <c:v>2.2216000000000001E-12</c:v>
                </c:pt>
                <c:pt idx="12849">
                  <c:v>2.2216000000000001E-12</c:v>
                </c:pt>
                <c:pt idx="12850">
                  <c:v>2.1982400000000001E-12</c:v>
                </c:pt>
                <c:pt idx="12851">
                  <c:v>2.1982400000000001E-12</c:v>
                </c:pt>
                <c:pt idx="12852">
                  <c:v>2.1673399999999999E-12</c:v>
                </c:pt>
                <c:pt idx="12853">
                  <c:v>2.1673399999999999E-12</c:v>
                </c:pt>
                <c:pt idx="12854">
                  <c:v>2.1094900000000001E-12</c:v>
                </c:pt>
                <c:pt idx="12855">
                  <c:v>2.1094900000000001E-12</c:v>
                </c:pt>
                <c:pt idx="12856">
                  <c:v>2.0926799999999999E-12</c:v>
                </c:pt>
                <c:pt idx="12857">
                  <c:v>2.0926799999999999E-12</c:v>
                </c:pt>
                <c:pt idx="12858">
                  <c:v>2.0254300000000002E-12</c:v>
                </c:pt>
                <c:pt idx="12859">
                  <c:v>2.0254300000000002E-12</c:v>
                </c:pt>
                <c:pt idx="12860">
                  <c:v>2.04371E-12</c:v>
                </c:pt>
                <c:pt idx="12861">
                  <c:v>2.04371E-12</c:v>
                </c:pt>
                <c:pt idx="12862">
                  <c:v>2.3427799999999998E-12</c:v>
                </c:pt>
                <c:pt idx="12863">
                  <c:v>2.3427799999999998E-12</c:v>
                </c:pt>
                <c:pt idx="12864">
                  <c:v>1.96197E-12</c:v>
                </c:pt>
                <c:pt idx="12865">
                  <c:v>1.96197E-12</c:v>
                </c:pt>
                <c:pt idx="12866">
                  <c:v>2.30822E-12</c:v>
                </c:pt>
                <c:pt idx="12867">
                  <c:v>2.30822E-12</c:v>
                </c:pt>
                <c:pt idx="12868">
                  <c:v>2.3203799999999999E-12</c:v>
                </c:pt>
                <c:pt idx="12869">
                  <c:v>2.3203799999999999E-12</c:v>
                </c:pt>
                <c:pt idx="12870">
                  <c:v>1.8954399999999998E-12</c:v>
                </c:pt>
                <c:pt idx="12871">
                  <c:v>1.8954399999999998E-12</c:v>
                </c:pt>
                <c:pt idx="12872">
                  <c:v>1.8241500000000001E-12</c:v>
                </c:pt>
                <c:pt idx="12873">
                  <c:v>1.8241500000000001E-12</c:v>
                </c:pt>
                <c:pt idx="12874">
                  <c:v>1.74516E-12</c:v>
                </c:pt>
                <c:pt idx="12875">
                  <c:v>1.74516E-12</c:v>
                </c:pt>
                <c:pt idx="12876">
                  <c:v>1.9554699999999999E-12</c:v>
                </c:pt>
                <c:pt idx="12877">
                  <c:v>1.9554699999999999E-12</c:v>
                </c:pt>
                <c:pt idx="12878">
                  <c:v>1.7643200000000001E-12</c:v>
                </c:pt>
                <c:pt idx="12879">
                  <c:v>1.7643200000000001E-12</c:v>
                </c:pt>
                <c:pt idx="12880">
                  <c:v>1.70335E-12</c:v>
                </c:pt>
                <c:pt idx="12881">
                  <c:v>1.70335E-12</c:v>
                </c:pt>
                <c:pt idx="12882">
                  <c:v>2.0055500000000001E-12</c:v>
                </c:pt>
                <c:pt idx="12883">
                  <c:v>2.0055500000000001E-12</c:v>
                </c:pt>
                <c:pt idx="12884">
                  <c:v>1.5903099999999999E-12</c:v>
                </c:pt>
                <c:pt idx="12885">
                  <c:v>1.5903099999999999E-12</c:v>
                </c:pt>
                <c:pt idx="12886">
                  <c:v>2.8009699999999999E-12</c:v>
                </c:pt>
                <c:pt idx="12887">
                  <c:v>2.8009699999999999E-12</c:v>
                </c:pt>
                <c:pt idx="12888">
                  <c:v>1.5918300000000001E-12</c:v>
                </c:pt>
                <c:pt idx="12889">
                  <c:v>1.5918300000000001E-12</c:v>
                </c:pt>
                <c:pt idx="12890">
                  <c:v>1.52689E-12</c:v>
                </c:pt>
                <c:pt idx="12891">
                  <c:v>1.52689E-12</c:v>
                </c:pt>
                <c:pt idx="12892">
                  <c:v>1.48076E-12</c:v>
                </c:pt>
                <c:pt idx="12893">
                  <c:v>1.48076E-12</c:v>
                </c:pt>
                <c:pt idx="12894">
                  <c:v>1.4483900000000001E-12</c:v>
                </c:pt>
                <c:pt idx="12895">
                  <c:v>1.4483900000000001E-12</c:v>
                </c:pt>
                <c:pt idx="12896">
                  <c:v>1.43361E-12</c:v>
                </c:pt>
                <c:pt idx="12897">
                  <c:v>1.43361E-12</c:v>
                </c:pt>
                <c:pt idx="12898">
                  <c:v>1.3861499999999999E-12</c:v>
                </c:pt>
                <c:pt idx="12899">
                  <c:v>1.3861499999999999E-12</c:v>
                </c:pt>
                <c:pt idx="12900">
                  <c:v>1.3465999999999999E-12</c:v>
                </c:pt>
                <c:pt idx="12901">
                  <c:v>1.3465999999999999E-12</c:v>
                </c:pt>
                <c:pt idx="12902">
                  <c:v>1.2796300000000001E-12</c:v>
                </c:pt>
                <c:pt idx="12903">
                  <c:v>1.2796300000000001E-12</c:v>
                </c:pt>
                <c:pt idx="12904">
                  <c:v>3.8522100000000002E-12</c:v>
                </c:pt>
                <c:pt idx="12905">
                  <c:v>3.8522100000000002E-12</c:v>
                </c:pt>
                <c:pt idx="12906">
                  <c:v>1.25449E-12</c:v>
                </c:pt>
                <c:pt idx="12907">
                  <c:v>1.25449E-12</c:v>
                </c:pt>
                <c:pt idx="12908">
                  <c:v>1.1608399999999999E-12</c:v>
                </c:pt>
                <c:pt idx="12909">
                  <c:v>1.1608399999999999E-12</c:v>
                </c:pt>
                <c:pt idx="12910">
                  <c:v>1.1432400000000001E-12</c:v>
                </c:pt>
                <c:pt idx="12911">
                  <c:v>1.1432400000000001E-12</c:v>
                </c:pt>
                <c:pt idx="12912">
                  <c:v>1.1258699999999999E-12</c:v>
                </c:pt>
                <c:pt idx="12913">
                  <c:v>1.1258699999999999E-12</c:v>
                </c:pt>
                <c:pt idx="12914">
                  <c:v>1.0949500000000001E-12</c:v>
                </c:pt>
                <c:pt idx="12915">
                  <c:v>1.0949500000000001E-12</c:v>
                </c:pt>
                <c:pt idx="12916">
                  <c:v>1.0921499999999999E-12</c:v>
                </c:pt>
                <c:pt idx="12917">
                  <c:v>1.0921499999999999E-12</c:v>
                </c:pt>
                <c:pt idx="12918">
                  <c:v>1.0517700000000001E-12</c:v>
                </c:pt>
                <c:pt idx="12919">
                  <c:v>1.0517700000000001E-12</c:v>
                </c:pt>
                <c:pt idx="12920">
                  <c:v>9.7011500000000005E-13</c:v>
                </c:pt>
                <c:pt idx="12921">
                  <c:v>9.7011500000000005E-13</c:v>
                </c:pt>
                <c:pt idx="12922">
                  <c:v>1.0176900000000001E-12</c:v>
                </c:pt>
                <c:pt idx="12923">
                  <c:v>1.0176900000000001E-12</c:v>
                </c:pt>
                <c:pt idx="12924">
                  <c:v>9.1601600000000008E-13</c:v>
                </c:pt>
                <c:pt idx="12925">
                  <c:v>9.1601600000000008E-13</c:v>
                </c:pt>
                <c:pt idx="12926">
                  <c:v>9.3092600000000007E-13</c:v>
                </c:pt>
                <c:pt idx="12927">
                  <c:v>9.3092600000000007E-13</c:v>
                </c:pt>
                <c:pt idx="12928">
                  <c:v>9.0610700000000005E-13</c:v>
                </c:pt>
                <c:pt idx="12929">
                  <c:v>9.0610700000000005E-13</c:v>
                </c:pt>
                <c:pt idx="12930">
                  <c:v>9.8433699999999991E-13</c:v>
                </c:pt>
                <c:pt idx="12931">
                  <c:v>9.8433699999999991E-13</c:v>
                </c:pt>
                <c:pt idx="12932">
                  <c:v>1.0279699999999999E-12</c:v>
                </c:pt>
                <c:pt idx="12933">
                  <c:v>1.0279699999999999E-12</c:v>
                </c:pt>
                <c:pt idx="12934">
                  <c:v>1.09446E-12</c:v>
                </c:pt>
                <c:pt idx="12935">
                  <c:v>1.09446E-12</c:v>
                </c:pt>
                <c:pt idx="12936">
                  <c:v>1.18125E-12</c:v>
                </c:pt>
                <c:pt idx="12937">
                  <c:v>1.18125E-12</c:v>
                </c:pt>
                <c:pt idx="12938">
                  <c:v>1.17976E-12</c:v>
                </c:pt>
                <c:pt idx="12939">
                  <c:v>1.17976E-12</c:v>
                </c:pt>
                <c:pt idx="12940">
                  <c:v>1.30758E-12</c:v>
                </c:pt>
                <c:pt idx="12941">
                  <c:v>1.30758E-12</c:v>
                </c:pt>
                <c:pt idx="12942">
                  <c:v>1.3542599999999999E-12</c:v>
                </c:pt>
                <c:pt idx="12943">
                  <c:v>1.3542599999999999E-12</c:v>
                </c:pt>
                <c:pt idx="12944">
                  <c:v>1.3520699999999999E-12</c:v>
                </c:pt>
                <c:pt idx="12945">
                  <c:v>1.3520699999999999E-12</c:v>
                </c:pt>
                <c:pt idx="12946">
                  <c:v>1.4565199999999999E-12</c:v>
                </c:pt>
                <c:pt idx="12947">
                  <c:v>1.4565199999999999E-12</c:v>
                </c:pt>
                <c:pt idx="12948">
                  <c:v>1.4783899999999999E-12</c:v>
                </c:pt>
                <c:pt idx="12949">
                  <c:v>1.4783899999999999E-12</c:v>
                </c:pt>
                <c:pt idx="12950">
                  <c:v>1.4884099999999999E-12</c:v>
                </c:pt>
                <c:pt idx="12951">
                  <c:v>1.4884099999999999E-12</c:v>
                </c:pt>
                <c:pt idx="12952">
                  <c:v>1.8728699999999999E-12</c:v>
                </c:pt>
                <c:pt idx="12953">
                  <c:v>1.8728699999999999E-12</c:v>
                </c:pt>
                <c:pt idx="12954">
                  <c:v>1.5903799999999999E-12</c:v>
                </c:pt>
                <c:pt idx="12955">
                  <c:v>1.5903799999999999E-12</c:v>
                </c:pt>
                <c:pt idx="12956">
                  <c:v>1.7744299999999999E-12</c:v>
                </c:pt>
                <c:pt idx="12957">
                  <c:v>1.7744299999999999E-12</c:v>
                </c:pt>
                <c:pt idx="12958">
                  <c:v>2.0775800000000001E-12</c:v>
                </c:pt>
                <c:pt idx="12959">
                  <c:v>2.0775800000000001E-12</c:v>
                </c:pt>
                <c:pt idx="12960">
                  <c:v>2.1365700000000001E-12</c:v>
                </c:pt>
                <c:pt idx="12961">
                  <c:v>2.1365700000000001E-12</c:v>
                </c:pt>
                <c:pt idx="12962">
                  <c:v>2.0605599999999999E-12</c:v>
                </c:pt>
                <c:pt idx="12963">
                  <c:v>2.0605599999999999E-12</c:v>
                </c:pt>
                <c:pt idx="12964">
                  <c:v>1.88492E-12</c:v>
                </c:pt>
                <c:pt idx="12965">
                  <c:v>1.88492E-12</c:v>
                </c:pt>
                <c:pt idx="12966">
                  <c:v>2.1153799999999998E-12</c:v>
                </c:pt>
                <c:pt idx="12967">
                  <c:v>2.1153799999999998E-12</c:v>
                </c:pt>
                <c:pt idx="12968">
                  <c:v>1.99498E-12</c:v>
                </c:pt>
                <c:pt idx="12969">
                  <c:v>1.99498E-12</c:v>
                </c:pt>
                <c:pt idx="12970">
                  <c:v>4.6972599999999997E-12</c:v>
                </c:pt>
                <c:pt idx="12971">
                  <c:v>4.6972599999999997E-12</c:v>
                </c:pt>
                <c:pt idx="12972">
                  <c:v>2.05657E-12</c:v>
                </c:pt>
                <c:pt idx="12973">
                  <c:v>2.05657E-12</c:v>
                </c:pt>
                <c:pt idx="12974">
                  <c:v>2.12627E-12</c:v>
                </c:pt>
                <c:pt idx="12975">
                  <c:v>2.12627E-12</c:v>
                </c:pt>
                <c:pt idx="12976">
                  <c:v>2.1853599999999999E-12</c:v>
                </c:pt>
                <c:pt idx="12977">
                  <c:v>2.1853599999999999E-12</c:v>
                </c:pt>
                <c:pt idx="12978">
                  <c:v>2.2580399999999999E-12</c:v>
                </c:pt>
                <c:pt idx="12979">
                  <c:v>2.2580399999999999E-12</c:v>
                </c:pt>
                <c:pt idx="12980">
                  <c:v>2.33171E-12</c:v>
                </c:pt>
                <c:pt idx="12981">
                  <c:v>2.33171E-12</c:v>
                </c:pt>
                <c:pt idx="12982">
                  <c:v>2.3450699999999998E-12</c:v>
                </c:pt>
                <c:pt idx="12983">
                  <c:v>2.3450699999999998E-12</c:v>
                </c:pt>
                <c:pt idx="12984">
                  <c:v>2.44009E-12</c:v>
                </c:pt>
                <c:pt idx="12985">
                  <c:v>2.44009E-12</c:v>
                </c:pt>
                <c:pt idx="12986">
                  <c:v>2.4186099999999999E-12</c:v>
                </c:pt>
                <c:pt idx="12987">
                  <c:v>2.4186099999999999E-12</c:v>
                </c:pt>
                <c:pt idx="12988">
                  <c:v>2.49211E-12</c:v>
                </c:pt>
                <c:pt idx="12989">
                  <c:v>2.49211E-12</c:v>
                </c:pt>
                <c:pt idx="12990">
                  <c:v>2.6120799999999999E-12</c:v>
                </c:pt>
                <c:pt idx="12991">
                  <c:v>2.6120799999999999E-12</c:v>
                </c:pt>
                <c:pt idx="12992">
                  <c:v>3.06418E-12</c:v>
                </c:pt>
                <c:pt idx="12993">
                  <c:v>3.06418E-12</c:v>
                </c:pt>
                <c:pt idx="12994">
                  <c:v>2.7007E-12</c:v>
                </c:pt>
                <c:pt idx="12995">
                  <c:v>2.7007E-12</c:v>
                </c:pt>
                <c:pt idx="12996">
                  <c:v>2.78439E-12</c:v>
                </c:pt>
                <c:pt idx="12997">
                  <c:v>2.78439E-12</c:v>
                </c:pt>
                <c:pt idx="12998">
                  <c:v>2.7776699999999998E-12</c:v>
                </c:pt>
                <c:pt idx="12999">
                  <c:v>2.7776699999999998E-12</c:v>
                </c:pt>
                <c:pt idx="13000">
                  <c:v>2.8133300000000001E-12</c:v>
                </c:pt>
                <c:pt idx="13001">
                  <c:v>2.8133300000000001E-12</c:v>
                </c:pt>
                <c:pt idx="13002">
                  <c:v>2.88805E-12</c:v>
                </c:pt>
                <c:pt idx="13003">
                  <c:v>2.88805E-12</c:v>
                </c:pt>
                <c:pt idx="13004">
                  <c:v>3.22212E-12</c:v>
                </c:pt>
                <c:pt idx="13005">
                  <c:v>3.22212E-12</c:v>
                </c:pt>
                <c:pt idx="13006">
                  <c:v>2.99246E-12</c:v>
                </c:pt>
                <c:pt idx="13007">
                  <c:v>2.99246E-12</c:v>
                </c:pt>
                <c:pt idx="13008">
                  <c:v>3.0352600000000001E-12</c:v>
                </c:pt>
                <c:pt idx="13009">
                  <c:v>3.0352600000000001E-12</c:v>
                </c:pt>
                <c:pt idx="13010">
                  <c:v>3.0963700000000001E-12</c:v>
                </c:pt>
                <c:pt idx="13011">
                  <c:v>3.0963700000000001E-12</c:v>
                </c:pt>
                <c:pt idx="13012">
                  <c:v>3.0962899999999999E-12</c:v>
                </c:pt>
                <c:pt idx="13013">
                  <c:v>3.0962899999999999E-12</c:v>
                </c:pt>
                <c:pt idx="13014">
                  <c:v>3.1384100000000002E-12</c:v>
                </c:pt>
                <c:pt idx="13015">
                  <c:v>3.1384100000000002E-12</c:v>
                </c:pt>
                <c:pt idx="13016">
                  <c:v>3.2152500000000001E-12</c:v>
                </c:pt>
                <c:pt idx="13017">
                  <c:v>3.2152500000000001E-12</c:v>
                </c:pt>
                <c:pt idx="13018">
                  <c:v>3.3068199999999998E-12</c:v>
                </c:pt>
                <c:pt idx="13019">
                  <c:v>3.3068199999999998E-12</c:v>
                </c:pt>
                <c:pt idx="13020">
                  <c:v>3.3513199999999999E-12</c:v>
                </c:pt>
                <c:pt idx="13021">
                  <c:v>3.3513199999999999E-12</c:v>
                </c:pt>
                <c:pt idx="13022">
                  <c:v>3.4938900000000002E-12</c:v>
                </c:pt>
                <c:pt idx="13023">
                  <c:v>3.4938900000000002E-12</c:v>
                </c:pt>
                <c:pt idx="13024">
                  <c:v>3.3174500000000002E-12</c:v>
                </c:pt>
                <c:pt idx="13025">
                  <c:v>3.3174500000000002E-12</c:v>
                </c:pt>
                <c:pt idx="13026">
                  <c:v>3.24661E-12</c:v>
                </c:pt>
                <c:pt idx="13027">
                  <c:v>3.24661E-12</c:v>
                </c:pt>
                <c:pt idx="13028">
                  <c:v>3.1657099999999998E-12</c:v>
                </c:pt>
                <c:pt idx="13029">
                  <c:v>3.1657099999999998E-12</c:v>
                </c:pt>
                <c:pt idx="13030">
                  <c:v>3.0781299999999999E-12</c:v>
                </c:pt>
                <c:pt idx="13031">
                  <c:v>3.0781299999999999E-12</c:v>
                </c:pt>
                <c:pt idx="13032">
                  <c:v>3.2561099999999999E-12</c:v>
                </c:pt>
                <c:pt idx="13033">
                  <c:v>3.2561099999999999E-12</c:v>
                </c:pt>
                <c:pt idx="13034">
                  <c:v>3.0343000000000001E-12</c:v>
                </c:pt>
                <c:pt idx="13035">
                  <c:v>3.0343000000000001E-12</c:v>
                </c:pt>
                <c:pt idx="13036">
                  <c:v>5.4288699999999997E-12</c:v>
                </c:pt>
                <c:pt idx="13037">
                  <c:v>5.4288699999999997E-12</c:v>
                </c:pt>
                <c:pt idx="13038">
                  <c:v>2.8325500000000001E-12</c:v>
                </c:pt>
                <c:pt idx="13039">
                  <c:v>2.8325500000000001E-12</c:v>
                </c:pt>
                <c:pt idx="13040">
                  <c:v>2.7680599999999998E-12</c:v>
                </c:pt>
                <c:pt idx="13041">
                  <c:v>2.7680599999999998E-12</c:v>
                </c:pt>
                <c:pt idx="13042">
                  <c:v>2.7367699999999999E-12</c:v>
                </c:pt>
                <c:pt idx="13043">
                  <c:v>2.7367699999999999E-12</c:v>
                </c:pt>
                <c:pt idx="13044">
                  <c:v>2.7444999999999999E-12</c:v>
                </c:pt>
                <c:pt idx="13045">
                  <c:v>2.7444999999999999E-12</c:v>
                </c:pt>
                <c:pt idx="13046">
                  <c:v>2.7295800000000002E-12</c:v>
                </c:pt>
                <c:pt idx="13047">
                  <c:v>2.7295800000000002E-12</c:v>
                </c:pt>
                <c:pt idx="13048">
                  <c:v>5.1239300000000004E-12</c:v>
                </c:pt>
                <c:pt idx="13049">
                  <c:v>5.1239300000000004E-12</c:v>
                </c:pt>
                <c:pt idx="13050">
                  <c:v>2.5876899999999999E-12</c:v>
                </c:pt>
                <c:pt idx="13051">
                  <c:v>2.5876899999999999E-12</c:v>
                </c:pt>
                <c:pt idx="13052">
                  <c:v>2.4905200000000002E-12</c:v>
                </c:pt>
                <c:pt idx="13053">
                  <c:v>2.4905200000000002E-12</c:v>
                </c:pt>
                <c:pt idx="13054">
                  <c:v>2.4590800000000001E-12</c:v>
                </c:pt>
                <c:pt idx="13055">
                  <c:v>2.4590800000000001E-12</c:v>
                </c:pt>
                <c:pt idx="13056">
                  <c:v>2.3407699999999999E-12</c:v>
                </c:pt>
                <c:pt idx="13057">
                  <c:v>2.3407699999999999E-12</c:v>
                </c:pt>
                <c:pt idx="13058">
                  <c:v>2.37012E-12</c:v>
                </c:pt>
                <c:pt idx="13059">
                  <c:v>2.37012E-12</c:v>
                </c:pt>
                <c:pt idx="13060">
                  <c:v>2.2189600000000001E-12</c:v>
                </c:pt>
                <c:pt idx="13061">
                  <c:v>2.2189600000000001E-12</c:v>
                </c:pt>
                <c:pt idx="13062">
                  <c:v>2.1453600000000001E-12</c:v>
                </c:pt>
                <c:pt idx="13063">
                  <c:v>2.1453600000000001E-12</c:v>
                </c:pt>
                <c:pt idx="13064">
                  <c:v>2.0682100000000001E-12</c:v>
                </c:pt>
                <c:pt idx="13065">
                  <c:v>2.0682100000000001E-12</c:v>
                </c:pt>
                <c:pt idx="13066">
                  <c:v>2.0460299999999999E-12</c:v>
                </c:pt>
                <c:pt idx="13067">
                  <c:v>2.0460299999999999E-12</c:v>
                </c:pt>
                <c:pt idx="13068">
                  <c:v>4.5265999999999997E-12</c:v>
                </c:pt>
                <c:pt idx="13069">
                  <c:v>4.5265999999999997E-12</c:v>
                </c:pt>
                <c:pt idx="13070">
                  <c:v>1.9383999999999999E-12</c:v>
                </c:pt>
                <c:pt idx="13071">
                  <c:v>1.9383999999999999E-12</c:v>
                </c:pt>
                <c:pt idx="13072">
                  <c:v>1.90479E-12</c:v>
                </c:pt>
                <c:pt idx="13073">
                  <c:v>1.90479E-12</c:v>
                </c:pt>
                <c:pt idx="13074">
                  <c:v>1.79851E-12</c:v>
                </c:pt>
                <c:pt idx="13075">
                  <c:v>1.79851E-12</c:v>
                </c:pt>
                <c:pt idx="13076">
                  <c:v>2.4773200000000002E-12</c:v>
                </c:pt>
                <c:pt idx="13077">
                  <c:v>2.4773200000000002E-12</c:v>
                </c:pt>
                <c:pt idx="13078">
                  <c:v>4.4367999999999998E-12</c:v>
                </c:pt>
                <c:pt idx="13079">
                  <c:v>4.4367999999999998E-12</c:v>
                </c:pt>
                <c:pt idx="13080">
                  <c:v>1.6475400000000001E-12</c:v>
                </c:pt>
                <c:pt idx="13081">
                  <c:v>1.6475400000000001E-12</c:v>
                </c:pt>
                <c:pt idx="13082">
                  <c:v>1.5713100000000001E-12</c:v>
                </c:pt>
                <c:pt idx="13083">
                  <c:v>1.5713100000000001E-12</c:v>
                </c:pt>
                <c:pt idx="13084">
                  <c:v>1.81828E-12</c:v>
                </c:pt>
                <c:pt idx="13085">
                  <c:v>1.81828E-12</c:v>
                </c:pt>
                <c:pt idx="13086">
                  <c:v>1.5115100000000001E-12</c:v>
                </c:pt>
                <c:pt idx="13087">
                  <c:v>1.5115100000000001E-12</c:v>
                </c:pt>
                <c:pt idx="13088">
                  <c:v>1.7277400000000001E-12</c:v>
                </c:pt>
                <c:pt idx="13089">
                  <c:v>1.7277400000000001E-12</c:v>
                </c:pt>
                <c:pt idx="13090">
                  <c:v>1.38477E-12</c:v>
                </c:pt>
                <c:pt idx="13091">
                  <c:v>1.38477E-12</c:v>
                </c:pt>
                <c:pt idx="13092">
                  <c:v>1.31885E-12</c:v>
                </c:pt>
                <c:pt idx="13093">
                  <c:v>1.31885E-12</c:v>
                </c:pt>
                <c:pt idx="13094">
                  <c:v>1.2926600000000001E-12</c:v>
                </c:pt>
                <c:pt idx="13095">
                  <c:v>1.2926600000000001E-12</c:v>
                </c:pt>
                <c:pt idx="13096">
                  <c:v>1.14665E-12</c:v>
                </c:pt>
                <c:pt idx="13097">
                  <c:v>1.14665E-12</c:v>
                </c:pt>
                <c:pt idx="13098">
                  <c:v>1.50379E-12</c:v>
                </c:pt>
                <c:pt idx="13099">
                  <c:v>1.50379E-12</c:v>
                </c:pt>
                <c:pt idx="13100">
                  <c:v>1.07646E-12</c:v>
                </c:pt>
                <c:pt idx="13101">
                  <c:v>1.07646E-12</c:v>
                </c:pt>
                <c:pt idx="13102">
                  <c:v>1.0149900000000001E-12</c:v>
                </c:pt>
                <c:pt idx="13103">
                  <c:v>1.0149900000000001E-12</c:v>
                </c:pt>
                <c:pt idx="13104">
                  <c:v>1.1695400000000001E-12</c:v>
                </c:pt>
                <c:pt idx="13105">
                  <c:v>1.1695400000000001E-12</c:v>
                </c:pt>
                <c:pt idx="13106">
                  <c:v>9.0884499999999995E-13</c:v>
                </c:pt>
                <c:pt idx="13107">
                  <c:v>9.0884499999999995E-13</c:v>
                </c:pt>
                <c:pt idx="13108">
                  <c:v>8.5510699999999996E-13</c:v>
                </c:pt>
                <c:pt idx="13109">
                  <c:v>8.5510699999999996E-13</c:v>
                </c:pt>
                <c:pt idx="13110">
                  <c:v>8.1221599999999996E-13</c:v>
                </c:pt>
                <c:pt idx="13111">
                  <c:v>8.1221599999999996E-13</c:v>
                </c:pt>
                <c:pt idx="13112">
                  <c:v>6.81817E-13</c:v>
                </c:pt>
                <c:pt idx="13113">
                  <c:v>6.81817E-13</c:v>
                </c:pt>
                <c:pt idx="13114">
                  <c:v>6.3506599999999995E-13</c:v>
                </c:pt>
                <c:pt idx="13115">
                  <c:v>6.3506599999999995E-13</c:v>
                </c:pt>
                <c:pt idx="13116">
                  <c:v>6.8316799999999996E-13</c:v>
                </c:pt>
                <c:pt idx="13117">
                  <c:v>6.8316799999999996E-13</c:v>
                </c:pt>
                <c:pt idx="13118">
                  <c:v>7.9926999999999999E-13</c:v>
                </c:pt>
                <c:pt idx="13119">
                  <c:v>7.9926999999999999E-13</c:v>
                </c:pt>
                <c:pt idx="13120">
                  <c:v>5.7972699999999998E-13</c:v>
                </c:pt>
                <c:pt idx="13121">
                  <c:v>5.7972699999999998E-13</c:v>
                </c:pt>
                <c:pt idx="13122">
                  <c:v>5.8520200000000001E-13</c:v>
                </c:pt>
                <c:pt idx="13123">
                  <c:v>5.8520200000000001E-13</c:v>
                </c:pt>
                <c:pt idx="13124">
                  <c:v>5.8225500000000003E-13</c:v>
                </c:pt>
                <c:pt idx="13125">
                  <c:v>5.8225500000000003E-13</c:v>
                </c:pt>
                <c:pt idx="13126">
                  <c:v>6.2610899999999997E-13</c:v>
                </c:pt>
                <c:pt idx="13127">
                  <c:v>6.2610899999999997E-13</c:v>
                </c:pt>
                <c:pt idx="13128">
                  <c:v>5.4671300000000002E-13</c:v>
                </c:pt>
                <c:pt idx="13129">
                  <c:v>5.4671300000000002E-13</c:v>
                </c:pt>
                <c:pt idx="13130">
                  <c:v>5.7021800000000002E-13</c:v>
                </c:pt>
                <c:pt idx="13131">
                  <c:v>5.7021800000000002E-13</c:v>
                </c:pt>
                <c:pt idx="13132">
                  <c:v>5.6427399999999996E-13</c:v>
                </c:pt>
                <c:pt idx="13133">
                  <c:v>5.6427399999999996E-13</c:v>
                </c:pt>
                <c:pt idx="13134">
                  <c:v>5.9206200000000005E-13</c:v>
                </c:pt>
                <c:pt idx="13135">
                  <c:v>5.9206200000000005E-13</c:v>
                </c:pt>
                <c:pt idx="13136">
                  <c:v>3.1661400000000001E-12</c:v>
                </c:pt>
                <c:pt idx="13137">
                  <c:v>3.1661400000000001E-12</c:v>
                </c:pt>
                <c:pt idx="13138">
                  <c:v>5.7095200000000005E-13</c:v>
                </c:pt>
                <c:pt idx="13139">
                  <c:v>5.7095200000000005E-13</c:v>
                </c:pt>
                <c:pt idx="13140">
                  <c:v>5.5374199999999996E-13</c:v>
                </c:pt>
                <c:pt idx="13141">
                  <c:v>5.5374199999999996E-13</c:v>
                </c:pt>
                <c:pt idx="13142">
                  <c:v>5.6469399999999998E-13</c:v>
                </c:pt>
                <c:pt idx="13143">
                  <c:v>5.6469399999999998E-13</c:v>
                </c:pt>
                <c:pt idx="13144">
                  <c:v>9.7523800000000005E-13</c:v>
                </c:pt>
                <c:pt idx="13145">
                  <c:v>9.7523800000000005E-13</c:v>
                </c:pt>
                <c:pt idx="13146">
                  <c:v>5.1778700000000004E-13</c:v>
                </c:pt>
                <c:pt idx="13147">
                  <c:v>5.1778700000000004E-13</c:v>
                </c:pt>
                <c:pt idx="13148">
                  <c:v>5.7605599999999998E-13</c:v>
                </c:pt>
                <c:pt idx="13149">
                  <c:v>5.7605599999999998E-13</c:v>
                </c:pt>
                <c:pt idx="13150">
                  <c:v>3.3041899999999999E-12</c:v>
                </c:pt>
                <c:pt idx="13151">
                  <c:v>3.3041899999999999E-12</c:v>
                </c:pt>
                <c:pt idx="13152">
                  <c:v>5.9016399999999997E-13</c:v>
                </c:pt>
                <c:pt idx="13153">
                  <c:v>5.9016399999999997E-13</c:v>
                </c:pt>
                <c:pt idx="13154">
                  <c:v>5.7086500000000001E-13</c:v>
                </c:pt>
                <c:pt idx="13155">
                  <c:v>5.7086500000000001E-13</c:v>
                </c:pt>
                <c:pt idx="13156">
                  <c:v>5.6876600000000002E-13</c:v>
                </c:pt>
                <c:pt idx="13157">
                  <c:v>5.6876600000000002E-13</c:v>
                </c:pt>
                <c:pt idx="13158">
                  <c:v>9.0827300000000004E-13</c:v>
                </c:pt>
                <c:pt idx="13159">
                  <c:v>9.0827300000000004E-13</c:v>
                </c:pt>
                <c:pt idx="13160">
                  <c:v>6.5516099999999998E-13</c:v>
                </c:pt>
                <c:pt idx="13161">
                  <c:v>6.5516099999999998E-13</c:v>
                </c:pt>
                <c:pt idx="13162">
                  <c:v>8.4167399999999997E-13</c:v>
                </c:pt>
                <c:pt idx="13163">
                  <c:v>8.4167399999999997E-13</c:v>
                </c:pt>
                <c:pt idx="13164">
                  <c:v>5.6020800000000005E-13</c:v>
                </c:pt>
                <c:pt idx="13165">
                  <c:v>5.6020800000000005E-13</c:v>
                </c:pt>
                <c:pt idx="13166">
                  <c:v>6.3732400000000004E-13</c:v>
                </c:pt>
                <c:pt idx="13167">
                  <c:v>6.3732400000000004E-13</c:v>
                </c:pt>
                <c:pt idx="13168">
                  <c:v>6.0104800000000001E-13</c:v>
                </c:pt>
                <c:pt idx="13169">
                  <c:v>6.0104800000000001E-13</c:v>
                </c:pt>
                <c:pt idx="13170">
                  <c:v>6.7084600000000003E-13</c:v>
                </c:pt>
                <c:pt idx="13171">
                  <c:v>6.7084600000000003E-13</c:v>
                </c:pt>
                <c:pt idx="13172">
                  <c:v>5.9201499999999998E-13</c:v>
                </c:pt>
                <c:pt idx="13173">
                  <c:v>5.9201499999999998E-13</c:v>
                </c:pt>
                <c:pt idx="13174">
                  <c:v>5.4395300000000003E-13</c:v>
                </c:pt>
                <c:pt idx="13175">
                  <c:v>5.4395300000000003E-13</c:v>
                </c:pt>
                <c:pt idx="13176">
                  <c:v>9.9869100000000003E-13</c:v>
                </c:pt>
                <c:pt idx="13177">
                  <c:v>9.9869100000000003E-13</c:v>
                </c:pt>
                <c:pt idx="13178">
                  <c:v>5.9798299999999996E-13</c:v>
                </c:pt>
                <c:pt idx="13179">
                  <c:v>5.9798299999999996E-13</c:v>
                </c:pt>
                <c:pt idx="13180">
                  <c:v>6.1977799999999997E-13</c:v>
                </c:pt>
                <c:pt idx="13181">
                  <c:v>6.1977799999999997E-13</c:v>
                </c:pt>
                <c:pt idx="13182">
                  <c:v>5.7086500000000001E-13</c:v>
                </c:pt>
                <c:pt idx="13183">
                  <c:v>5.7086500000000001E-13</c:v>
                </c:pt>
                <c:pt idx="13184">
                  <c:v>5.7557999999999996E-13</c:v>
                </c:pt>
                <c:pt idx="13185">
                  <c:v>5.7557999999999996E-13</c:v>
                </c:pt>
                <c:pt idx="13186">
                  <c:v>5.48056E-13</c:v>
                </c:pt>
                <c:pt idx="13187">
                  <c:v>5.48056E-13</c:v>
                </c:pt>
                <c:pt idx="13188">
                  <c:v>6.10266E-13</c:v>
                </c:pt>
                <c:pt idx="13189">
                  <c:v>6.10266E-13</c:v>
                </c:pt>
                <c:pt idx="13190">
                  <c:v>5.9840100000000003E-13</c:v>
                </c:pt>
                <c:pt idx="13191">
                  <c:v>5.9840100000000003E-13</c:v>
                </c:pt>
                <c:pt idx="13192">
                  <c:v>5.9404599999999999E-13</c:v>
                </c:pt>
                <c:pt idx="13193">
                  <c:v>5.9404599999999999E-13</c:v>
                </c:pt>
                <c:pt idx="13194">
                  <c:v>5.8023000000000004E-13</c:v>
                </c:pt>
                <c:pt idx="13195">
                  <c:v>5.8023000000000004E-13</c:v>
                </c:pt>
                <c:pt idx="13196">
                  <c:v>5.92947E-13</c:v>
                </c:pt>
                <c:pt idx="13197">
                  <c:v>5.92947E-13</c:v>
                </c:pt>
                <c:pt idx="13198">
                  <c:v>2.7853699999999998E-13</c:v>
                </c:pt>
                <c:pt idx="13199">
                  <c:v>2.7853699999999998E-13</c:v>
                </c:pt>
                <c:pt idx="13200">
                  <c:v>2.6674699999999998E-13</c:v>
                </c:pt>
                <c:pt idx="13201">
                  <c:v>2.6674699999999998E-13</c:v>
                </c:pt>
                <c:pt idx="13202">
                  <c:v>4.8562799999999998E-13</c:v>
                </c:pt>
                <c:pt idx="13203">
                  <c:v>4.8562799999999998E-13</c:v>
                </c:pt>
                <c:pt idx="13204">
                  <c:v>2.77667E-13</c:v>
                </c:pt>
                <c:pt idx="13205">
                  <c:v>2.77667E-13</c:v>
                </c:pt>
                <c:pt idx="13206">
                  <c:v>2.8620400000000002E-13</c:v>
                </c:pt>
                <c:pt idx="13207">
                  <c:v>2.8620400000000002E-13</c:v>
                </c:pt>
                <c:pt idx="13208">
                  <c:v>3.0741800000000002E-13</c:v>
                </c:pt>
                <c:pt idx="13209">
                  <c:v>3.0741800000000002E-13</c:v>
                </c:pt>
                <c:pt idx="13210">
                  <c:v>2.86459E-13</c:v>
                </c:pt>
                <c:pt idx="13211">
                  <c:v>2.86459E-13</c:v>
                </c:pt>
                <c:pt idx="13212">
                  <c:v>2.7408900000000002E-13</c:v>
                </c:pt>
                <c:pt idx="13213">
                  <c:v>2.7408900000000002E-13</c:v>
                </c:pt>
                <c:pt idx="13214">
                  <c:v>2.6487599999999999E-13</c:v>
                </c:pt>
                <c:pt idx="13215">
                  <c:v>2.6487599999999999E-13</c:v>
                </c:pt>
                <c:pt idx="13216">
                  <c:v>3.0840600000000001E-13</c:v>
                </c:pt>
                <c:pt idx="13217">
                  <c:v>3.0840600000000001E-13</c:v>
                </c:pt>
                <c:pt idx="13218">
                  <c:v>3.0671900000000001E-13</c:v>
                </c:pt>
                <c:pt idx="13219">
                  <c:v>3.0671900000000001E-13</c:v>
                </c:pt>
                <c:pt idx="13220">
                  <c:v>2.88374E-13</c:v>
                </c:pt>
                <c:pt idx="13221">
                  <c:v>2.88374E-13</c:v>
                </c:pt>
                <c:pt idx="13222">
                  <c:v>2.7771600000000002E-13</c:v>
                </c:pt>
                <c:pt idx="13223">
                  <c:v>2.7771600000000002E-13</c:v>
                </c:pt>
                <c:pt idx="13224">
                  <c:v>3.0044200000000002E-13</c:v>
                </c:pt>
                <c:pt idx="13225">
                  <c:v>3.0044200000000002E-13</c:v>
                </c:pt>
                <c:pt idx="13226">
                  <c:v>5.40089E-13</c:v>
                </c:pt>
                <c:pt idx="13227">
                  <c:v>5.40089E-13</c:v>
                </c:pt>
                <c:pt idx="13228">
                  <c:v>2.9503500000000001E-13</c:v>
                </c:pt>
                <c:pt idx="13229">
                  <c:v>2.9503500000000001E-13</c:v>
                </c:pt>
                <c:pt idx="13230">
                  <c:v>8.8083799999999997E-13</c:v>
                </c:pt>
                <c:pt idx="13231">
                  <c:v>8.8083799999999997E-13</c:v>
                </c:pt>
                <c:pt idx="13232">
                  <c:v>3.0854000000000002E-13</c:v>
                </c:pt>
                <c:pt idx="13233">
                  <c:v>3.0854000000000002E-13</c:v>
                </c:pt>
                <c:pt idx="13234">
                  <c:v>2.8261600000000002E-13</c:v>
                </c:pt>
                <c:pt idx="13235">
                  <c:v>2.8261600000000002E-13</c:v>
                </c:pt>
                <c:pt idx="13236">
                  <c:v>2.81525E-13</c:v>
                </c:pt>
                <c:pt idx="13237">
                  <c:v>2.81525E-13</c:v>
                </c:pt>
                <c:pt idx="13238">
                  <c:v>2.86067E-13</c:v>
                </c:pt>
                <c:pt idx="13239">
                  <c:v>2.86067E-13</c:v>
                </c:pt>
                <c:pt idx="13240">
                  <c:v>2.96613E-13</c:v>
                </c:pt>
                <c:pt idx="13241">
                  <c:v>2.96613E-13</c:v>
                </c:pt>
                <c:pt idx="13242">
                  <c:v>2.86088E-13</c:v>
                </c:pt>
                <c:pt idx="13243">
                  <c:v>2.86088E-13</c:v>
                </c:pt>
                <c:pt idx="13244">
                  <c:v>2.9931999999999998E-13</c:v>
                </c:pt>
                <c:pt idx="13245">
                  <c:v>2.9931999999999998E-13</c:v>
                </c:pt>
                <c:pt idx="13246">
                  <c:v>3.0334599999999998E-13</c:v>
                </c:pt>
                <c:pt idx="13247">
                  <c:v>3.0334599999999998E-13</c:v>
                </c:pt>
                <c:pt idx="13248">
                  <c:v>2.9611600000000002E-13</c:v>
                </c:pt>
                <c:pt idx="13249">
                  <c:v>2.9611600000000002E-13</c:v>
                </c:pt>
                <c:pt idx="13250">
                  <c:v>2.8939100000000001E-13</c:v>
                </c:pt>
                <c:pt idx="13251">
                  <c:v>2.8939100000000001E-13</c:v>
                </c:pt>
                <c:pt idx="13252">
                  <c:v>2.8637099999999999E-13</c:v>
                </c:pt>
                <c:pt idx="13253">
                  <c:v>2.8637099999999999E-13</c:v>
                </c:pt>
                <c:pt idx="13254">
                  <c:v>3.1206899999999998E-13</c:v>
                </c:pt>
                <c:pt idx="13255">
                  <c:v>3.1206899999999998E-13</c:v>
                </c:pt>
                <c:pt idx="13256">
                  <c:v>5.2587999999999998E-13</c:v>
                </c:pt>
                <c:pt idx="13257">
                  <c:v>5.2587999999999998E-13</c:v>
                </c:pt>
                <c:pt idx="13258">
                  <c:v>2.9709800000000002E-13</c:v>
                </c:pt>
                <c:pt idx="13259">
                  <c:v>2.9709800000000002E-13</c:v>
                </c:pt>
                <c:pt idx="13260">
                  <c:v>2.9717499999999999E-13</c:v>
                </c:pt>
                <c:pt idx="13261">
                  <c:v>2.9717499999999999E-13</c:v>
                </c:pt>
                <c:pt idx="13262">
                  <c:v>3.0618700000000002E-13</c:v>
                </c:pt>
                <c:pt idx="13263">
                  <c:v>3.0618700000000002E-13</c:v>
                </c:pt>
                <c:pt idx="13264">
                  <c:v>3.6497500000000002E-13</c:v>
                </c:pt>
                <c:pt idx="13265">
                  <c:v>3.6497500000000002E-13</c:v>
                </c:pt>
                <c:pt idx="13266">
                  <c:v>8.1988000000000004E-13</c:v>
                </c:pt>
                <c:pt idx="13267">
                  <c:v>8.1988000000000004E-13</c:v>
                </c:pt>
                <c:pt idx="13268">
                  <c:v>3.2623799999999999E-13</c:v>
                </c:pt>
                <c:pt idx="13269">
                  <c:v>3.2623799999999999E-13</c:v>
                </c:pt>
                <c:pt idx="13270">
                  <c:v>3.1611500000000001E-13</c:v>
                </c:pt>
                <c:pt idx="13271">
                  <c:v>3.1611500000000001E-13</c:v>
                </c:pt>
                <c:pt idx="13272">
                  <c:v>5.0999599999999996E-13</c:v>
                </c:pt>
                <c:pt idx="13273">
                  <c:v>5.0999599999999996E-13</c:v>
                </c:pt>
                <c:pt idx="13274">
                  <c:v>3.2033999999999998E-13</c:v>
                </c:pt>
                <c:pt idx="13275">
                  <c:v>3.2033999999999998E-13</c:v>
                </c:pt>
                <c:pt idx="13276">
                  <c:v>3.16935E-13</c:v>
                </c:pt>
                <c:pt idx="13277">
                  <c:v>3.16935E-13</c:v>
                </c:pt>
                <c:pt idx="13278">
                  <c:v>3.5615799999999998E-13</c:v>
                </c:pt>
                <c:pt idx="13279">
                  <c:v>3.5615799999999998E-13</c:v>
                </c:pt>
                <c:pt idx="13280">
                  <c:v>3.0857299999999998E-13</c:v>
                </c:pt>
                <c:pt idx="13281">
                  <c:v>3.0857299999999998E-13</c:v>
                </c:pt>
                <c:pt idx="13282">
                  <c:v>5.22159E-13</c:v>
                </c:pt>
                <c:pt idx="13283">
                  <c:v>5.22159E-13</c:v>
                </c:pt>
                <c:pt idx="13284">
                  <c:v>2.89167E-13</c:v>
                </c:pt>
                <c:pt idx="13285">
                  <c:v>2.89167E-13</c:v>
                </c:pt>
                <c:pt idx="13286">
                  <c:v>2.3897600000000001E-12</c:v>
                </c:pt>
                <c:pt idx="13287">
                  <c:v>2.3897600000000001E-12</c:v>
                </c:pt>
                <c:pt idx="13288">
                  <c:v>3.0866999999999999E-13</c:v>
                </c:pt>
                <c:pt idx="13289">
                  <c:v>3.0866999999999999E-13</c:v>
                </c:pt>
                <c:pt idx="13290">
                  <c:v>3.1380699999999999E-13</c:v>
                </c:pt>
                <c:pt idx="13291">
                  <c:v>3.1380699999999999E-13</c:v>
                </c:pt>
                <c:pt idx="13292">
                  <c:v>3.26181E-13</c:v>
                </c:pt>
                <c:pt idx="13293">
                  <c:v>3.26181E-13</c:v>
                </c:pt>
                <c:pt idx="13294">
                  <c:v>3.31235E-13</c:v>
                </c:pt>
                <c:pt idx="13295">
                  <c:v>3.31235E-13</c:v>
                </c:pt>
                <c:pt idx="13296">
                  <c:v>2.91719E-12</c:v>
                </c:pt>
                <c:pt idx="13297">
                  <c:v>2.91719E-12</c:v>
                </c:pt>
                <c:pt idx="13298">
                  <c:v>3.3115300000000002E-13</c:v>
                </c:pt>
                <c:pt idx="13299">
                  <c:v>3.3115300000000002E-13</c:v>
                </c:pt>
                <c:pt idx="13300">
                  <c:v>3.2442399999999998E-13</c:v>
                </c:pt>
                <c:pt idx="13301">
                  <c:v>3.2442399999999998E-13</c:v>
                </c:pt>
                <c:pt idx="13302">
                  <c:v>3.4163900000000002E-13</c:v>
                </c:pt>
                <c:pt idx="13303">
                  <c:v>3.4163900000000002E-13</c:v>
                </c:pt>
                <c:pt idx="13304">
                  <c:v>3.7074199999999999E-13</c:v>
                </c:pt>
                <c:pt idx="13305">
                  <c:v>3.7074199999999999E-13</c:v>
                </c:pt>
                <c:pt idx="13306">
                  <c:v>3.3629900000000002E-13</c:v>
                </c:pt>
                <c:pt idx="13307">
                  <c:v>3.3629900000000002E-13</c:v>
                </c:pt>
                <c:pt idx="13308">
                  <c:v>3.3333500000000001E-13</c:v>
                </c:pt>
                <c:pt idx="13309">
                  <c:v>3.3333500000000001E-13</c:v>
                </c:pt>
                <c:pt idx="13310">
                  <c:v>3.47169E-13</c:v>
                </c:pt>
                <c:pt idx="13311">
                  <c:v>3.47169E-13</c:v>
                </c:pt>
                <c:pt idx="13312">
                  <c:v>3.0735300000000001E-13</c:v>
                </c:pt>
                <c:pt idx="13313">
                  <c:v>3.0735300000000001E-13</c:v>
                </c:pt>
                <c:pt idx="13314">
                  <c:v>3.4338E-13</c:v>
                </c:pt>
                <c:pt idx="13315">
                  <c:v>3.4338E-13</c:v>
                </c:pt>
                <c:pt idx="13316">
                  <c:v>3.4952999999999998E-13</c:v>
                </c:pt>
                <c:pt idx="13317">
                  <c:v>3.4952999999999998E-13</c:v>
                </c:pt>
                <c:pt idx="13318">
                  <c:v>3.3955300000000002E-13</c:v>
                </c:pt>
                <c:pt idx="13319">
                  <c:v>3.3955300000000002E-13</c:v>
                </c:pt>
                <c:pt idx="13320">
                  <c:v>4.6672800000000003E-13</c:v>
                </c:pt>
                <c:pt idx="13321">
                  <c:v>4.6672800000000003E-13</c:v>
                </c:pt>
                <c:pt idx="13322">
                  <c:v>3.3776799999999999E-13</c:v>
                </c:pt>
                <c:pt idx="13323">
                  <c:v>3.3776799999999999E-13</c:v>
                </c:pt>
                <c:pt idx="13324">
                  <c:v>3.1755599999999997E-13</c:v>
                </c:pt>
                <c:pt idx="13325">
                  <c:v>3.1755599999999997E-13</c:v>
                </c:pt>
                <c:pt idx="13326">
                  <c:v>3.47413E-13</c:v>
                </c:pt>
                <c:pt idx="13327">
                  <c:v>3.47413E-13</c:v>
                </c:pt>
                <c:pt idx="13328">
                  <c:v>3.4176199999999999E-13</c:v>
                </c:pt>
                <c:pt idx="13329">
                  <c:v>3.4176199999999999E-13</c:v>
                </c:pt>
                <c:pt idx="13330">
                  <c:v>3.3481099999999999E-13</c:v>
                </c:pt>
                <c:pt idx="13331">
                  <c:v>3.3481099999999999E-13</c:v>
                </c:pt>
                <c:pt idx="13332">
                  <c:v>3.5247799999999999E-13</c:v>
                </c:pt>
                <c:pt idx="13333">
                  <c:v>3.5247799999999999E-13</c:v>
                </c:pt>
                <c:pt idx="13334">
                  <c:v>6.2713200000000002E-13</c:v>
                </c:pt>
                <c:pt idx="13335">
                  <c:v>6.2713200000000002E-13</c:v>
                </c:pt>
                <c:pt idx="13336">
                  <c:v>3.2503699999999998E-13</c:v>
                </c:pt>
                <c:pt idx="13337">
                  <c:v>3.2503699999999998E-13</c:v>
                </c:pt>
                <c:pt idx="13338">
                  <c:v>3.4945600000000002E-13</c:v>
                </c:pt>
                <c:pt idx="13339">
                  <c:v>3.4945600000000002E-13</c:v>
                </c:pt>
                <c:pt idx="13340">
                  <c:v>7.2203E-13</c:v>
                </c:pt>
                <c:pt idx="13341">
                  <c:v>7.2203E-13</c:v>
                </c:pt>
                <c:pt idx="13342">
                  <c:v>5.6871799999999998E-13</c:v>
                </c:pt>
                <c:pt idx="13343">
                  <c:v>5.6871799999999998E-13</c:v>
                </c:pt>
                <c:pt idx="13344">
                  <c:v>3.2731100000000002E-13</c:v>
                </c:pt>
                <c:pt idx="13345">
                  <c:v>3.2731100000000002E-13</c:v>
                </c:pt>
                <c:pt idx="13346">
                  <c:v>3.1735099999999998E-13</c:v>
                </c:pt>
                <c:pt idx="13347">
                  <c:v>3.1735099999999998E-13</c:v>
                </c:pt>
                <c:pt idx="13348">
                  <c:v>5.1190900000000002E-13</c:v>
                </c:pt>
                <c:pt idx="13349">
                  <c:v>5.1190900000000002E-13</c:v>
                </c:pt>
                <c:pt idx="13350">
                  <c:v>3.15596E-13</c:v>
                </c:pt>
                <c:pt idx="13351">
                  <c:v>3.15596E-13</c:v>
                </c:pt>
                <c:pt idx="13352">
                  <c:v>3.0619699999999998E-13</c:v>
                </c:pt>
                <c:pt idx="13353">
                  <c:v>3.0619699999999998E-13</c:v>
                </c:pt>
                <c:pt idx="13354">
                  <c:v>3.1431399999999999E-13</c:v>
                </c:pt>
                <c:pt idx="13355">
                  <c:v>3.1431399999999999E-13</c:v>
                </c:pt>
                <c:pt idx="13356">
                  <c:v>8.68775E-13</c:v>
                </c:pt>
                <c:pt idx="13357">
                  <c:v>8.68775E-13</c:v>
                </c:pt>
                <c:pt idx="13358">
                  <c:v>3.0349300000000002E-13</c:v>
                </c:pt>
                <c:pt idx="13359">
                  <c:v>3.0349300000000002E-13</c:v>
                </c:pt>
                <c:pt idx="13360">
                  <c:v>3.0653799999999998E-13</c:v>
                </c:pt>
                <c:pt idx="13361">
                  <c:v>3.0653799999999998E-13</c:v>
                </c:pt>
                <c:pt idx="13362">
                  <c:v>3.3760300000000001E-13</c:v>
                </c:pt>
                <c:pt idx="13363">
                  <c:v>3.3760300000000001E-13</c:v>
                </c:pt>
                <c:pt idx="13364">
                  <c:v>3.2444900000000002E-13</c:v>
                </c:pt>
                <c:pt idx="13365">
                  <c:v>3.2444900000000002E-13</c:v>
                </c:pt>
                <c:pt idx="13366">
                  <c:v>3.1762999999999998E-13</c:v>
                </c:pt>
                <c:pt idx="13367">
                  <c:v>3.1762999999999998E-13</c:v>
                </c:pt>
                <c:pt idx="13368">
                  <c:v>3.1229900000000002E-13</c:v>
                </c:pt>
                <c:pt idx="13369">
                  <c:v>3.1229900000000002E-13</c:v>
                </c:pt>
                <c:pt idx="13370">
                  <c:v>3.07002E-13</c:v>
                </c:pt>
                <c:pt idx="13371">
                  <c:v>3.07002E-13</c:v>
                </c:pt>
                <c:pt idx="13372">
                  <c:v>5.0167300000000004E-13</c:v>
                </c:pt>
                <c:pt idx="13373">
                  <c:v>5.0167300000000004E-13</c:v>
                </c:pt>
                <c:pt idx="13374">
                  <c:v>3.2832099999999998E-13</c:v>
                </c:pt>
                <c:pt idx="13375">
                  <c:v>3.2832099999999998E-13</c:v>
                </c:pt>
                <c:pt idx="13376">
                  <c:v>2.7374E-13</c:v>
                </c:pt>
                <c:pt idx="13377">
                  <c:v>2.7374E-13</c:v>
                </c:pt>
                <c:pt idx="13378">
                  <c:v>3.0581899999999998E-13</c:v>
                </c:pt>
                <c:pt idx="13379">
                  <c:v>3.0581899999999998E-13</c:v>
                </c:pt>
                <c:pt idx="13380">
                  <c:v>3.0386400000000002E-13</c:v>
                </c:pt>
                <c:pt idx="13381">
                  <c:v>3.0386400000000002E-13</c:v>
                </c:pt>
                <c:pt idx="13382">
                  <c:v>5.1475099999999997E-13</c:v>
                </c:pt>
                <c:pt idx="13383">
                  <c:v>5.1475099999999997E-13</c:v>
                </c:pt>
                <c:pt idx="13384">
                  <c:v>8.7530300000000003E-13</c:v>
                </c:pt>
                <c:pt idx="13385">
                  <c:v>8.7530300000000003E-13</c:v>
                </c:pt>
                <c:pt idx="13386">
                  <c:v>2.8831700000000001E-13</c:v>
                </c:pt>
                <c:pt idx="13387">
                  <c:v>2.8831700000000001E-13</c:v>
                </c:pt>
                <c:pt idx="13388">
                  <c:v>2.8565300000000001E-13</c:v>
                </c:pt>
                <c:pt idx="13389">
                  <c:v>2.8565300000000001E-13</c:v>
                </c:pt>
                <c:pt idx="13390">
                  <c:v>4.8897399999999997E-13</c:v>
                </c:pt>
                <c:pt idx="13391">
                  <c:v>4.8897399999999997E-13</c:v>
                </c:pt>
                <c:pt idx="13392">
                  <c:v>3.1029400000000002E-13</c:v>
                </c:pt>
                <c:pt idx="13393">
                  <c:v>3.1029400000000002E-13</c:v>
                </c:pt>
                <c:pt idx="13394">
                  <c:v>2.9942199999999999E-13</c:v>
                </c:pt>
                <c:pt idx="13395">
                  <c:v>2.9942199999999999E-13</c:v>
                </c:pt>
                <c:pt idx="13396">
                  <c:v>2.7438100000000001E-13</c:v>
                </c:pt>
                <c:pt idx="13397">
                  <c:v>2.7438100000000001E-13</c:v>
                </c:pt>
                <c:pt idx="13398">
                  <c:v>2.83553E-13</c:v>
                </c:pt>
                <c:pt idx="13399">
                  <c:v>2.83553E-13</c:v>
                </c:pt>
                <c:pt idx="13400">
                  <c:v>2.75519E-13</c:v>
                </c:pt>
                <c:pt idx="13401">
                  <c:v>2.75519E-13</c:v>
                </c:pt>
                <c:pt idx="13402">
                  <c:v>2.8209000000000001E-13</c:v>
                </c:pt>
                <c:pt idx="13403">
                  <c:v>2.8209000000000001E-13</c:v>
                </c:pt>
                <c:pt idx="13404">
                  <c:v>2.8837200000000001E-13</c:v>
                </c:pt>
                <c:pt idx="13405">
                  <c:v>2.8837200000000001E-13</c:v>
                </c:pt>
                <c:pt idx="13406">
                  <c:v>8.4156600000000003E-13</c:v>
                </c:pt>
                <c:pt idx="13407">
                  <c:v>8.4156600000000003E-13</c:v>
                </c:pt>
                <c:pt idx="13408">
                  <c:v>4.8121700000000003E-13</c:v>
                </c:pt>
                <c:pt idx="13409">
                  <c:v>4.8121700000000003E-13</c:v>
                </c:pt>
                <c:pt idx="13410">
                  <c:v>2.7737099999999998E-13</c:v>
                </c:pt>
                <c:pt idx="13411">
                  <c:v>2.7737099999999998E-13</c:v>
                </c:pt>
                <c:pt idx="13412">
                  <c:v>2.9391399999999999E-13</c:v>
                </c:pt>
                <c:pt idx="13413">
                  <c:v>2.9391399999999999E-13</c:v>
                </c:pt>
                <c:pt idx="13414">
                  <c:v>2.77888E-13</c:v>
                </c:pt>
                <c:pt idx="13415">
                  <c:v>2.77888E-13</c:v>
                </c:pt>
                <c:pt idx="13416">
                  <c:v>2.8634799999999999E-13</c:v>
                </c:pt>
                <c:pt idx="13417">
                  <c:v>2.8634799999999999E-13</c:v>
                </c:pt>
                <c:pt idx="13418">
                  <c:v>5.0132400000000002E-13</c:v>
                </c:pt>
                <c:pt idx="13419">
                  <c:v>5.0132400000000002E-13</c:v>
                </c:pt>
                <c:pt idx="13420">
                  <c:v>2.69232E-13</c:v>
                </c:pt>
                <c:pt idx="13421">
                  <c:v>2.69232E-13</c:v>
                </c:pt>
                <c:pt idx="13422">
                  <c:v>5.0466600000000002E-13</c:v>
                </c:pt>
                <c:pt idx="13423">
                  <c:v>5.0466600000000002E-13</c:v>
                </c:pt>
                <c:pt idx="13424">
                  <c:v>2.6808700000000001E-13</c:v>
                </c:pt>
                <c:pt idx="13425">
                  <c:v>2.6808700000000001E-13</c:v>
                </c:pt>
                <c:pt idx="13426">
                  <c:v>2.9883500000000001E-13</c:v>
                </c:pt>
                <c:pt idx="13427">
                  <c:v>2.9883500000000001E-13</c:v>
                </c:pt>
                <c:pt idx="13428">
                  <c:v>2.6134900000000002E-13</c:v>
                </c:pt>
                <c:pt idx="13429">
                  <c:v>2.6134900000000002E-13</c:v>
                </c:pt>
                <c:pt idx="13430">
                  <c:v>5.0528400000000003E-13</c:v>
                </c:pt>
                <c:pt idx="13431">
                  <c:v>5.0528400000000003E-13</c:v>
                </c:pt>
                <c:pt idx="13432">
                  <c:v>6.6254499999999998E-13</c:v>
                </c:pt>
                <c:pt idx="13433">
                  <c:v>6.6254499999999998E-13</c:v>
                </c:pt>
                <c:pt idx="13434">
                  <c:v>2.6683600000000002E-13</c:v>
                </c:pt>
                <c:pt idx="13435">
                  <c:v>2.6683600000000002E-13</c:v>
                </c:pt>
                <c:pt idx="13436">
                  <c:v>2.71175E-13</c:v>
                </c:pt>
                <c:pt idx="13437">
                  <c:v>2.71175E-13</c:v>
                </c:pt>
                <c:pt idx="13438">
                  <c:v>2.7048900000000002E-13</c:v>
                </c:pt>
                <c:pt idx="13439">
                  <c:v>2.7048900000000002E-13</c:v>
                </c:pt>
                <c:pt idx="13440">
                  <c:v>2.7401099999999998E-13</c:v>
                </c:pt>
                <c:pt idx="13441">
                  <c:v>2.7401099999999998E-13</c:v>
                </c:pt>
                <c:pt idx="13442">
                  <c:v>3.2206199999999999E-13</c:v>
                </c:pt>
                <c:pt idx="13443">
                  <c:v>3.2206199999999999E-13</c:v>
                </c:pt>
                <c:pt idx="13444">
                  <c:v>2.7554099999999998E-13</c:v>
                </c:pt>
                <c:pt idx="13445">
                  <c:v>2.7554099999999998E-13</c:v>
                </c:pt>
                <c:pt idx="13446">
                  <c:v>4.8704199999999996E-13</c:v>
                </c:pt>
                <c:pt idx="13447">
                  <c:v>4.8704199999999996E-13</c:v>
                </c:pt>
                <c:pt idx="13448">
                  <c:v>3.3163499999999998E-13</c:v>
                </c:pt>
                <c:pt idx="13449">
                  <c:v>3.3163499999999998E-13</c:v>
                </c:pt>
                <c:pt idx="13450">
                  <c:v>2.6561500000000002E-13</c:v>
                </c:pt>
                <c:pt idx="13451">
                  <c:v>2.6561500000000002E-13</c:v>
                </c:pt>
                <c:pt idx="13452">
                  <c:v>2.9584199999999998E-12</c:v>
                </c:pt>
                <c:pt idx="13453">
                  <c:v>2.9584199999999998E-12</c:v>
                </c:pt>
                <c:pt idx="13454">
                  <c:v>3.0025500000000002E-13</c:v>
                </c:pt>
                <c:pt idx="13455">
                  <c:v>3.0025500000000002E-13</c:v>
                </c:pt>
                <c:pt idx="13456">
                  <c:v>2.8130499999999998E-13</c:v>
                </c:pt>
                <c:pt idx="13457">
                  <c:v>2.8130499999999998E-13</c:v>
                </c:pt>
                <c:pt idx="13458">
                  <c:v>4.86606E-13</c:v>
                </c:pt>
                <c:pt idx="13459">
                  <c:v>4.86606E-13</c:v>
                </c:pt>
                <c:pt idx="13460">
                  <c:v>2.9338300000000002E-13</c:v>
                </c:pt>
                <c:pt idx="13461">
                  <c:v>2.9338300000000002E-13</c:v>
                </c:pt>
                <c:pt idx="13462">
                  <c:v>4.9304099999999996E-13</c:v>
                </c:pt>
                <c:pt idx="13463">
                  <c:v>4.9304099999999996E-13</c:v>
                </c:pt>
                <c:pt idx="13464">
                  <c:v>2.8865699999999999E-13</c:v>
                </c:pt>
                <c:pt idx="13465">
                  <c:v>2.8865699999999999E-13</c:v>
                </c:pt>
                <c:pt idx="13466">
                  <c:v>2.9714600000000001E-13</c:v>
                </c:pt>
                <c:pt idx="13467">
                  <c:v>2.9714600000000001E-13</c:v>
                </c:pt>
                <c:pt idx="13468">
                  <c:v>5.2870500000000002E-13</c:v>
                </c:pt>
                <c:pt idx="13469">
                  <c:v>5.2870500000000002E-13</c:v>
                </c:pt>
                <c:pt idx="13470">
                  <c:v>2.94373E-13</c:v>
                </c:pt>
                <c:pt idx="13471">
                  <c:v>2.94373E-13</c:v>
                </c:pt>
                <c:pt idx="13472">
                  <c:v>2.6445399999999999E-13</c:v>
                </c:pt>
                <c:pt idx="13473">
                  <c:v>2.6445399999999999E-13</c:v>
                </c:pt>
                <c:pt idx="13474">
                  <c:v>2.68361E-13</c:v>
                </c:pt>
                <c:pt idx="13475">
                  <c:v>2.68361E-13</c:v>
                </c:pt>
                <c:pt idx="13476">
                  <c:v>2.77245E-13</c:v>
                </c:pt>
                <c:pt idx="13477">
                  <c:v>2.77245E-13</c:v>
                </c:pt>
                <c:pt idx="13478">
                  <c:v>2.5547799999999999E-13</c:v>
                </c:pt>
                <c:pt idx="13479">
                  <c:v>2.5547799999999999E-13</c:v>
                </c:pt>
                <c:pt idx="13480">
                  <c:v>2.82562E-13</c:v>
                </c:pt>
                <c:pt idx="13481">
                  <c:v>2.82562E-13</c:v>
                </c:pt>
                <c:pt idx="13482">
                  <c:v>2.72431E-13</c:v>
                </c:pt>
                <c:pt idx="13483">
                  <c:v>2.72431E-13</c:v>
                </c:pt>
                <c:pt idx="13484">
                  <c:v>4.0025199999999998E-12</c:v>
                </c:pt>
                <c:pt idx="13485">
                  <c:v>4.0025199999999998E-12</c:v>
                </c:pt>
                <c:pt idx="13486">
                  <c:v>2.6519300000000002E-13</c:v>
                </c:pt>
                <c:pt idx="13487">
                  <c:v>2.6519300000000002E-13</c:v>
                </c:pt>
                <c:pt idx="13488">
                  <c:v>2.7476199999999998E-13</c:v>
                </c:pt>
                <c:pt idx="13489">
                  <c:v>2.7476199999999998E-13</c:v>
                </c:pt>
                <c:pt idx="13490">
                  <c:v>2.90395E-13</c:v>
                </c:pt>
                <c:pt idx="13491">
                  <c:v>2.90395E-13</c:v>
                </c:pt>
                <c:pt idx="13492">
                  <c:v>3.94199E-13</c:v>
                </c:pt>
                <c:pt idx="13493">
                  <c:v>3.94199E-13</c:v>
                </c:pt>
                <c:pt idx="13494">
                  <c:v>2.82744E-13</c:v>
                </c:pt>
                <c:pt idx="13495">
                  <c:v>2.82744E-13</c:v>
                </c:pt>
                <c:pt idx="13496">
                  <c:v>2.8985999999999999E-13</c:v>
                </c:pt>
                <c:pt idx="13497">
                  <c:v>2.8985999999999999E-13</c:v>
                </c:pt>
                <c:pt idx="13498">
                  <c:v>2.2955999999999998E-13</c:v>
                </c:pt>
                <c:pt idx="13499">
                  <c:v>2.2955999999999998E-13</c:v>
                </c:pt>
                <c:pt idx="13500">
                  <c:v>2.4818099999999998E-13</c:v>
                </c:pt>
                <c:pt idx="13501">
                  <c:v>2.4818099999999998E-13</c:v>
                </c:pt>
                <c:pt idx="13502">
                  <c:v>2.4857400000000001E-13</c:v>
                </c:pt>
                <c:pt idx="13503">
                  <c:v>2.4857400000000001E-13</c:v>
                </c:pt>
                <c:pt idx="13504">
                  <c:v>2.3666200000000002E-13</c:v>
                </c:pt>
                <c:pt idx="13505">
                  <c:v>2.3666200000000002E-13</c:v>
                </c:pt>
                <c:pt idx="13506">
                  <c:v>2.46064E-13</c:v>
                </c:pt>
                <c:pt idx="13507">
                  <c:v>2.46064E-13</c:v>
                </c:pt>
                <c:pt idx="13508">
                  <c:v>2.66312E-13</c:v>
                </c:pt>
                <c:pt idx="13509">
                  <c:v>2.66312E-13</c:v>
                </c:pt>
                <c:pt idx="13510">
                  <c:v>2.5541799999999999E-13</c:v>
                </c:pt>
                <c:pt idx="13511">
                  <c:v>2.5541799999999999E-13</c:v>
                </c:pt>
                <c:pt idx="13512">
                  <c:v>6.2892199999999995E-13</c:v>
                </c:pt>
                <c:pt idx="13513">
                  <c:v>6.2892199999999995E-13</c:v>
                </c:pt>
                <c:pt idx="13514">
                  <c:v>1.0607800000000001E-12</c:v>
                </c:pt>
                <c:pt idx="13515">
                  <c:v>1.0607800000000001E-12</c:v>
                </c:pt>
                <c:pt idx="13516">
                  <c:v>2.4774200000000001E-13</c:v>
                </c:pt>
                <c:pt idx="13517">
                  <c:v>2.4774200000000001E-13</c:v>
                </c:pt>
                <c:pt idx="13518">
                  <c:v>2.4524999999999999E-13</c:v>
                </c:pt>
                <c:pt idx="13519">
                  <c:v>2.4524999999999999E-13</c:v>
                </c:pt>
                <c:pt idx="13520">
                  <c:v>2.3922000000000001E-13</c:v>
                </c:pt>
                <c:pt idx="13521">
                  <c:v>2.3922000000000001E-13</c:v>
                </c:pt>
                <c:pt idx="13522">
                  <c:v>2.50346E-13</c:v>
                </c:pt>
                <c:pt idx="13523">
                  <c:v>2.50346E-13</c:v>
                </c:pt>
                <c:pt idx="13524">
                  <c:v>2.3256200000000001E-13</c:v>
                </c:pt>
                <c:pt idx="13525">
                  <c:v>2.3256200000000001E-13</c:v>
                </c:pt>
                <c:pt idx="13526">
                  <c:v>2.6335800000000001E-13</c:v>
                </c:pt>
                <c:pt idx="13527">
                  <c:v>2.6335800000000001E-13</c:v>
                </c:pt>
                <c:pt idx="13528">
                  <c:v>2.6304799999999998E-13</c:v>
                </c:pt>
                <c:pt idx="13529">
                  <c:v>2.6304799999999998E-13</c:v>
                </c:pt>
                <c:pt idx="13530">
                  <c:v>2.42425E-13</c:v>
                </c:pt>
                <c:pt idx="13531">
                  <c:v>2.42425E-13</c:v>
                </c:pt>
                <c:pt idx="13532">
                  <c:v>2.4848999999999998E-13</c:v>
                </c:pt>
                <c:pt idx="13533">
                  <c:v>2.4848999999999998E-13</c:v>
                </c:pt>
                <c:pt idx="13534">
                  <c:v>4.5185399999999997E-13</c:v>
                </c:pt>
                <c:pt idx="13535">
                  <c:v>4.5185399999999997E-13</c:v>
                </c:pt>
                <c:pt idx="13536">
                  <c:v>2.6950200000000001E-13</c:v>
                </c:pt>
                <c:pt idx="13537">
                  <c:v>2.6950200000000001E-13</c:v>
                </c:pt>
                <c:pt idx="13538">
                  <c:v>2.59751E-13</c:v>
                </c:pt>
                <c:pt idx="13539">
                  <c:v>2.59751E-13</c:v>
                </c:pt>
                <c:pt idx="13540">
                  <c:v>6.6236799999999999E-13</c:v>
                </c:pt>
                <c:pt idx="13541">
                  <c:v>6.6236799999999999E-13</c:v>
                </c:pt>
                <c:pt idx="13542">
                  <c:v>2.98398E-12</c:v>
                </c:pt>
                <c:pt idx="13543">
                  <c:v>2.98398E-12</c:v>
                </c:pt>
                <c:pt idx="13544">
                  <c:v>2.6723299999999998E-13</c:v>
                </c:pt>
                <c:pt idx="13545">
                  <c:v>2.6723299999999998E-13</c:v>
                </c:pt>
                <c:pt idx="13546">
                  <c:v>2.6594200000000002E-13</c:v>
                </c:pt>
                <c:pt idx="13547">
                  <c:v>2.6594200000000002E-13</c:v>
                </c:pt>
                <c:pt idx="13548">
                  <c:v>2.7654E-13</c:v>
                </c:pt>
                <c:pt idx="13549">
                  <c:v>2.7654E-13</c:v>
                </c:pt>
                <c:pt idx="13550">
                  <c:v>2.8027999999999999E-13</c:v>
                </c:pt>
                <c:pt idx="13551">
                  <c:v>2.8027999999999999E-13</c:v>
                </c:pt>
                <c:pt idx="13552">
                  <c:v>2.6923300000000002E-13</c:v>
                </c:pt>
                <c:pt idx="13553">
                  <c:v>2.6923300000000002E-13</c:v>
                </c:pt>
                <c:pt idx="13554">
                  <c:v>2.75526E-13</c:v>
                </c:pt>
                <c:pt idx="13555">
                  <c:v>2.75526E-13</c:v>
                </c:pt>
                <c:pt idx="13556">
                  <c:v>5.8505300000000003E-13</c:v>
                </c:pt>
                <c:pt idx="13557">
                  <c:v>5.8505300000000003E-13</c:v>
                </c:pt>
                <c:pt idx="13558">
                  <c:v>2.9033499999999999E-13</c:v>
                </c:pt>
                <c:pt idx="13559">
                  <c:v>2.9033499999999999E-13</c:v>
                </c:pt>
                <c:pt idx="13560">
                  <c:v>2.9428800000000001E-13</c:v>
                </c:pt>
                <c:pt idx="13561">
                  <c:v>2.9428800000000001E-13</c:v>
                </c:pt>
                <c:pt idx="13562">
                  <c:v>3.1015800000000002E-13</c:v>
                </c:pt>
                <c:pt idx="13563">
                  <c:v>3.1015800000000002E-13</c:v>
                </c:pt>
                <c:pt idx="13564">
                  <c:v>3.18111E-12</c:v>
                </c:pt>
                <c:pt idx="13565">
                  <c:v>3.18111E-12</c:v>
                </c:pt>
                <c:pt idx="13566">
                  <c:v>3.12093E-13</c:v>
                </c:pt>
                <c:pt idx="13567">
                  <c:v>3.12093E-13</c:v>
                </c:pt>
                <c:pt idx="13568">
                  <c:v>3.1740800000000001E-13</c:v>
                </c:pt>
                <c:pt idx="13569">
                  <c:v>3.1740800000000001E-13</c:v>
                </c:pt>
                <c:pt idx="13570">
                  <c:v>3.2812400000000001E-13</c:v>
                </c:pt>
                <c:pt idx="13571">
                  <c:v>3.2812400000000001E-13</c:v>
                </c:pt>
                <c:pt idx="13572">
                  <c:v>3.3913899999999999E-13</c:v>
                </c:pt>
                <c:pt idx="13573">
                  <c:v>3.3913899999999999E-13</c:v>
                </c:pt>
                <c:pt idx="13574">
                  <c:v>3.5622900000000002E-13</c:v>
                </c:pt>
                <c:pt idx="13575">
                  <c:v>3.5622900000000002E-13</c:v>
                </c:pt>
                <c:pt idx="13576">
                  <c:v>3.6494000000000001E-13</c:v>
                </c:pt>
                <c:pt idx="13577">
                  <c:v>3.6494000000000001E-13</c:v>
                </c:pt>
                <c:pt idx="13578">
                  <c:v>7.2731400000000005E-13</c:v>
                </c:pt>
                <c:pt idx="13579">
                  <c:v>7.2731400000000005E-13</c:v>
                </c:pt>
                <c:pt idx="13580">
                  <c:v>6.3609500000000003E-13</c:v>
                </c:pt>
                <c:pt idx="13581">
                  <c:v>6.3609500000000003E-13</c:v>
                </c:pt>
                <c:pt idx="13582">
                  <c:v>3.7432799999999999E-13</c:v>
                </c:pt>
                <c:pt idx="13583">
                  <c:v>3.7432799999999999E-13</c:v>
                </c:pt>
                <c:pt idx="13584">
                  <c:v>8.27707E-13</c:v>
                </c:pt>
                <c:pt idx="13585">
                  <c:v>8.27707E-13</c:v>
                </c:pt>
                <c:pt idx="13586">
                  <c:v>4.02818E-13</c:v>
                </c:pt>
                <c:pt idx="13587">
                  <c:v>4.02818E-13</c:v>
                </c:pt>
                <c:pt idx="13588">
                  <c:v>4.2492499999999998E-13</c:v>
                </c:pt>
                <c:pt idx="13589">
                  <c:v>4.2492499999999998E-13</c:v>
                </c:pt>
                <c:pt idx="13590">
                  <c:v>6.20448E-13</c:v>
                </c:pt>
                <c:pt idx="13591">
                  <c:v>6.20448E-13</c:v>
                </c:pt>
                <c:pt idx="13592">
                  <c:v>4.1571300000000002E-13</c:v>
                </c:pt>
                <c:pt idx="13593">
                  <c:v>4.1571300000000002E-13</c:v>
                </c:pt>
                <c:pt idx="13594">
                  <c:v>4.5712999999999999E-13</c:v>
                </c:pt>
                <c:pt idx="13595">
                  <c:v>4.5712999999999999E-13</c:v>
                </c:pt>
                <c:pt idx="13596">
                  <c:v>4.85645E-13</c:v>
                </c:pt>
                <c:pt idx="13597">
                  <c:v>4.85645E-13</c:v>
                </c:pt>
                <c:pt idx="13598">
                  <c:v>4.7195400000000001E-13</c:v>
                </c:pt>
                <c:pt idx="13599">
                  <c:v>4.7195400000000001E-13</c:v>
                </c:pt>
                <c:pt idx="13600">
                  <c:v>4.6266500000000003E-13</c:v>
                </c:pt>
                <c:pt idx="13601">
                  <c:v>4.6266500000000003E-13</c:v>
                </c:pt>
                <c:pt idx="13602">
                  <c:v>4.8798600000000004E-13</c:v>
                </c:pt>
                <c:pt idx="13603">
                  <c:v>4.8798600000000004E-13</c:v>
                </c:pt>
                <c:pt idx="13604">
                  <c:v>5.0355000000000001E-13</c:v>
                </c:pt>
                <c:pt idx="13605">
                  <c:v>5.0355000000000001E-13</c:v>
                </c:pt>
                <c:pt idx="13606">
                  <c:v>5.0851700000000002E-13</c:v>
                </c:pt>
                <c:pt idx="13607">
                  <c:v>5.0851700000000002E-13</c:v>
                </c:pt>
                <c:pt idx="13608">
                  <c:v>5.3956500000000003E-13</c:v>
                </c:pt>
                <c:pt idx="13609">
                  <c:v>5.3956500000000003E-13</c:v>
                </c:pt>
                <c:pt idx="13610">
                  <c:v>5.2866600000000002E-13</c:v>
                </c:pt>
                <c:pt idx="13611">
                  <c:v>5.2866600000000002E-13</c:v>
                </c:pt>
                <c:pt idx="13612">
                  <c:v>5.3881799999999998E-13</c:v>
                </c:pt>
                <c:pt idx="13613">
                  <c:v>5.3881799999999998E-13</c:v>
                </c:pt>
                <c:pt idx="13614">
                  <c:v>5.5296099999999997E-13</c:v>
                </c:pt>
                <c:pt idx="13615">
                  <c:v>5.5296099999999997E-13</c:v>
                </c:pt>
                <c:pt idx="13616">
                  <c:v>6.6418900000000005E-13</c:v>
                </c:pt>
                <c:pt idx="13617">
                  <c:v>6.6418900000000005E-13</c:v>
                </c:pt>
                <c:pt idx="13618">
                  <c:v>5.6738599999999998E-13</c:v>
                </c:pt>
                <c:pt idx="13619">
                  <c:v>5.6738599999999998E-13</c:v>
                </c:pt>
                <c:pt idx="13620">
                  <c:v>6.1027799999999996E-13</c:v>
                </c:pt>
                <c:pt idx="13621">
                  <c:v>6.1027799999999996E-13</c:v>
                </c:pt>
                <c:pt idx="13622">
                  <c:v>5.8276700000000004E-13</c:v>
                </c:pt>
                <c:pt idx="13623">
                  <c:v>5.8276700000000004E-13</c:v>
                </c:pt>
                <c:pt idx="13624">
                  <c:v>5.8975799999999996E-13</c:v>
                </c:pt>
                <c:pt idx="13625">
                  <c:v>5.8975799999999996E-13</c:v>
                </c:pt>
                <c:pt idx="13626">
                  <c:v>5.7417800000000004E-13</c:v>
                </c:pt>
                <c:pt idx="13627">
                  <c:v>5.7417800000000004E-13</c:v>
                </c:pt>
                <c:pt idx="13628">
                  <c:v>5.8248800000000003E-13</c:v>
                </c:pt>
                <c:pt idx="13629">
                  <c:v>5.8248800000000003E-13</c:v>
                </c:pt>
                <c:pt idx="13630">
                  <c:v>6.2785099999999997E-13</c:v>
                </c:pt>
                <c:pt idx="13631">
                  <c:v>6.2785099999999997E-13</c:v>
                </c:pt>
                <c:pt idx="13632">
                  <c:v>3.5264E-12</c:v>
                </c:pt>
                <c:pt idx="13633">
                  <c:v>3.5264E-12</c:v>
                </c:pt>
                <c:pt idx="13634">
                  <c:v>6.5118699999999996E-13</c:v>
                </c:pt>
                <c:pt idx="13635">
                  <c:v>6.5118699999999996E-13</c:v>
                </c:pt>
                <c:pt idx="13636">
                  <c:v>3.72497E-12</c:v>
                </c:pt>
                <c:pt idx="13637">
                  <c:v>3.72497E-12</c:v>
                </c:pt>
                <c:pt idx="13638">
                  <c:v>3.5241200000000001E-12</c:v>
                </c:pt>
                <c:pt idx="13639">
                  <c:v>3.5241200000000001E-12</c:v>
                </c:pt>
                <c:pt idx="13640">
                  <c:v>6.3495000000000004E-13</c:v>
                </c:pt>
                <c:pt idx="13641">
                  <c:v>6.3495000000000004E-13</c:v>
                </c:pt>
                <c:pt idx="13642">
                  <c:v>1.3536900000000001E-12</c:v>
                </c:pt>
                <c:pt idx="13643">
                  <c:v>1.3536900000000001E-12</c:v>
                </c:pt>
                <c:pt idx="13644">
                  <c:v>1.2764199999999999E-12</c:v>
                </c:pt>
                <c:pt idx="13645">
                  <c:v>1.2764199999999999E-12</c:v>
                </c:pt>
                <c:pt idx="13646">
                  <c:v>6.1588799999999997E-13</c:v>
                </c:pt>
                <c:pt idx="13647">
                  <c:v>6.1588799999999997E-13</c:v>
                </c:pt>
                <c:pt idx="13648">
                  <c:v>6.5158100000000001E-13</c:v>
                </c:pt>
                <c:pt idx="13649">
                  <c:v>6.5158100000000001E-13</c:v>
                </c:pt>
                <c:pt idx="13650">
                  <c:v>6.2512500000000002E-13</c:v>
                </c:pt>
                <c:pt idx="13651">
                  <c:v>6.2512500000000002E-13</c:v>
                </c:pt>
                <c:pt idx="13652">
                  <c:v>6.1438400000000004E-13</c:v>
                </c:pt>
                <c:pt idx="13653">
                  <c:v>6.1438400000000004E-13</c:v>
                </c:pt>
                <c:pt idx="13654">
                  <c:v>9.3374600000000005E-13</c:v>
                </c:pt>
                <c:pt idx="13655">
                  <c:v>9.3374600000000005E-13</c:v>
                </c:pt>
                <c:pt idx="13656">
                  <c:v>6.0583500000000001E-13</c:v>
                </c:pt>
                <c:pt idx="13657">
                  <c:v>6.0583500000000001E-13</c:v>
                </c:pt>
                <c:pt idx="13658">
                  <c:v>5.53013E-13</c:v>
                </c:pt>
                <c:pt idx="13659">
                  <c:v>5.53013E-13</c:v>
                </c:pt>
                <c:pt idx="13660">
                  <c:v>5.7628599999999997E-13</c:v>
                </c:pt>
                <c:pt idx="13661">
                  <c:v>5.7628599999999997E-13</c:v>
                </c:pt>
                <c:pt idx="13662">
                  <c:v>5.5255600000000003E-13</c:v>
                </c:pt>
                <c:pt idx="13663">
                  <c:v>5.5255600000000003E-13</c:v>
                </c:pt>
                <c:pt idx="13664">
                  <c:v>5.4328600000000001E-13</c:v>
                </c:pt>
                <c:pt idx="13665">
                  <c:v>5.4328600000000001E-13</c:v>
                </c:pt>
                <c:pt idx="13666">
                  <c:v>5.2984900000000004E-13</c:v>
                </c:pt>
                <c:pt idx="13667">
                  <c:v>5.2984900000000004E-13</c:v>
                </c:pt>
                <c:pt idx="13668">
                  <c:v>6.8879700000000004E-13</c:v>
                </c:pt>
                <c:pt idx="13669">
                  <c:v>6.8879700000000004E-13</c:v>
                </c:pt>
                <c:pt idx="13670">
                  <c:v>5.3187000000000003E-13</c:v>
                </c:pt>
                <c:pt idx="13671">
                  <c:v>5.3187000000000003E-13</c:v>
                </c:pt>
                <c:pt idx="13672">
                  <c:v>5.2183499999999997E-13</c:v>
                </c:pt>
                <c:pt idx="13673">
                  <c:v>5.2183499999999997E-13</c:v>
                </c:pt>
                <c:pt idx="13674">
                  <c:v>1.0026600000000001E-12</c:v>
                </c:pt>
                <c:pt idx="13675">
                  <c:v>1.0026600000000001E-12</c:v>
                </c:pt>
                <c:pt idx="13676">
                  <c:v>4.9379100000000003E-13</c:v>
                </c:pt>
                <c:pt idx="13677">
                  <c:v>4.9379100000000003E-13</c:v>
                </c:pt>
                <c:pt idx="13678">
                  <c:v>7.4888499999999999E-13</c:v>
                </c:pt>
                <c:pt idx="13679">
                  <c:v>7.4888499999999999E-13</c:v>
                </c:pt>
                <c:pt idx="13680">
                  <c:v>4.8646199999999997E-13</c:v>
                </c:pt>
                <c:pt idx="13681">
                  <c:v>4.8646199999999997E-13</c:v>
                </c:pt>
                <c:pt idx="13682">
                  <c:v>3.4300099999999998E-12</c:v>
                </c:pt>
                <c:pt idx="13683">
                  <c:v>3.4300099999999998E-12</c:v>
                </c:pt>
                <c:pt idx="13684">
                  <c:v>4.5996500000000005E-13</c:v>
                </c:pt>
                <c:pt idx="13685">
                  <c:v>4.5996500000000005E-13</c:v>
                </c:pt>
                <c:pt idx="13686">
                  <c:v>4.5814099999999998E-13</c:v>
                </c:pt>
                <c:pt idx="13687">
                  <c:v>4.5814099999999998E-13</c:v>
                </c:pt>
                <c:pt idx="13688">
                  <c:v>4.4642899999999998E-13</c:v>
                </c:pt>
                <c:pt idx="13689">
                  <c:v>4.4642899999999998E-13</c:v>
                </c:pt>
                <c:pt idx="13690">
                  <c:v>4.19427E-13</c:v>
                </c:pt>
                <c:pt idx="13691">
                  <c:v>4.19427E-13</c:v>
                </c:pt>
                <c:pt idx="13692">
                  <c:v>1.0057E-12</c:v>
                </c:pt>
                <c:pt idx="13693">
                  <c:v>1.0057E-12</c:v>
                </c:pt>
                <c:pt idx="13694">
                  <c:v>4.42132E-13</c:v>
                </c:pt>
                <c:pt idx="13695">
                  <c:v>4.42132E-13</c:v>
                </c:pt>
                <c:pt idx="13696">
                  <c:v>6.1679299999999995E-13</c:v>
                </c:pt>
                <c:pt idx="13697">
                  <c:v>6.1679299999999995E-13</c:v>
                </c:pt>
                <c:pt idx="13698">
                  <c:v>3.9010900000000002E-13</c:v>
                </c:pt>
                <c:pt idx="13699">
                  <c:v>3.9010900000000002E-13</c:v>
                </c:pt>
                <c:pt idx="13700">
                  <c:v>3.7839000000000002E-13</c:v>
                </c:pt>
                <c:pt idx="13701">
                  <c:v>3.7839000000000002E-13</c:v>
                </c:pt>
                <c:pt idx="13702">
                  <c:v>5.4714400000000002E-13</c:v>
                </c:pt>
                <c:pt idx="13703">
                  <c:v>5.4714400000000002E-13</c:v>
                </c:pt>
                <c:pt idx="13704">
                  <c:v>3.7993900000000002E-13</c:v>
                </c:pt>
                <c:pt idx="13705">
                  <c:v>3.7993900000000002E-13</c:v>
                </c:pt>
                <c:pt idx="13706">
                  <c:v>3.4678900000000001E-13</c:v>
                </c:pt>
                <c:pt idx="13707">
                  <c:v>3.4678900000000001E-13</c:v>
                </c:pt>
                <c:pt idx="13708">
                  <c:v>3.7196900000000001E-13</c:v>
                </c:pt>
                <c:pt idx="13709">
                  <c:v>3.7196900000000001E-13</c:v>
                </c:pt>
                <c:pt idx="13710">
                  <c:v>3.4951100000000001E-13</c:v>
                </c:pt>
                <c:pt idx="13711">
                  <c:v>3.4951100000000001E-13</c:v>
                </c:pt>
                <c:pt idx="13712">
                  <c:v>4.47792E-13</c:v>
                </c:pt>
                <c:pt idx="13713">
                  <c:v>4.47792E-13</c:v>
                </c:pt>
                <c:pt idx="13714">
                  <c:v>3.24282E-13</c:v>
                </c:pt>
                <c:pt idx="13715">
                  <c:v>3.24282E-13</c:v>
                </c:pt>
                <c:pt idx="13716">
                  <c:v>3.1235600000000001E-13</c:v>
                </c:pt>
                <c:pt idx="13717">
                  <c:v>3.1235600000000001E-13</c:v>
                </c:pt>
                <c:pt idx="13718">
                  <c:v>3.0599899999999999E-13</c:v>
                </c:pt>
                <c:pt idx="13719">
                  <c:v>3.0599899999999999E-13</c:v>
                </c:pt>
                <c:pt idx="13720">
                  <c:v>3.3573400000000001E-13</c:v>
                </c:pt>
                <c:pt idx="13721">
                  <c:v>3.3573400000000001E-13</c:v>
                </c:pt>
                <c:pt idx="13722">
                  <c:v>3.1529500000000002E-13</c:v>
                </c:pt>
                <c:pt idx="13723">
                  <c:v>3.1529500000000002E-13</c:v>
                </c:pt>
                <c:pt idx="13724">
                  <c:v>3.0441500000000002E-13</c:v>
                </c:pt>
                <c:pt idx="13725">
                  <c:v>3.0441500000000002E-13</c:v>
                </c:pt>
                <c:pt idx="13726">
                  <c:v>6.1191399999999995E-13</c:v>
                </c:pt>
                <c:pt idx="13727">
                  <c:v>6.1191399999999995E-13</c:v>
                </c:pt>
                <c:pt idx="13728">
                  <c:v>3.00685E-13</c:v>
                </c:pt>
                <c:pt idx="13729">
                  <c:v>3.00685E-13</c:v>
                </c:pt>
                <c:pt idx="13730">
                  <c:v>2.8745399999999999E-13</c:v>
                </c:pt>
                <c:pt idx="13731">
                  <c:v>2.8745399999999999E-13</c:v>
                </c:pt>
                <c:pt idx="13732">
                  <c:v>3.5724199999999999E-13</c:v>
                </c:pt>
                <c:pt idx="13733">
                  <c:v>3.5724199999999999E-13</c:v>
                </c:pt>
                <c:pt idx="13734">
                  <c:v>3.0010399999999999E-13</c:v>
                </c:pt>
                <c:pt idx="13735">
                  <c:v>3.0010399999999999E-13</c:v>
                </c:pt>
                <c:pt idx="13736">
                  <c:v>3.3152199999999998E-13</c:v>
                </c:pt>
                <c:pt idx="13737">
                  <c:v>3.3152199999999998E-13</c:v>
                </c:pt>
                <c:pt idx="13738">
                  <c:v>2.8058599999999998E-13</c:v>
                </c:pt>
                <c:pt idx="13739">
                  <c:v>2.8058599999999998E-13</c:v>
                </c:pt>
                <c:pt idx="13740">
                  <c:v>2.9626600000000002E-13</c:v>
                </c:pt>
                <c:pt idx="13741">
                  <c:v>2.9626600000000002E-13</c:v>
                </c:pt>
                <c:pt idx="13742">
                  <c:v>2.9573100000000001E-13</c:v>
                </c:pt>
                <c:pt idx="13743">
                  <c:v>2.9573100000000001E-13</c:v>
                </c:pt>
                <c:pt idx="13744">
                  <c:v>2.8174200000000001E-13</c:v>
                </c:pt>
                <c:pt idx="13745">
                  <c:v>2.8174200000000001E-13</c:v>
                </c:pt>
                <c:pt idx="13746">
                  <c:v>2.6993800000000002E-13</c:v>
                </c:pt>
                <c:pt idx="13747">
                  <c:v>2.6993800000000002E-13</c:v>
                </c:pt>
                <c:pt idx="13748">
                  <c:v>2.6354799999999998E-13</c:v>
                </c:pt>
                <c:pt idx="13749">
                  <c:v>2.6354799999999998E-13</c:v>
                </c:pt>
                <c:pt idx="13750">
                  <c:v>2.7838099999999999E-13</c:v>
                </c:pt>
                <c:pt idx="13751">
                  <c:v>2.7838099999999999E-13</c:v>
                </c:pt>
                <c:pt idx="13752">
                  <c:v>2.5812700000000002E-13</c:v>
                </c:pt>
                <c:pt idx="13753">
                  <c:v>2.5812700000000002E-13</c:v>
                </c:pt>
                <c:pt idx="13754">
                  <c:v>1.0973600000000001E-12</c:v>
                </c:pt>
                <c:pt idx="13755">
                  <c:v>1.0973600000000001E-12</c:v>
                </c:pt>
                <c:pt idx="13756">
                  <c:v>2.8561199999999997E-13</c:v>
                </c:pt>
                <c:pt idx="13757">
                  <c:v>2.8561199999999997E-13</c:v>
                </c:pt>
                <c:pt idx="13758">
                  <c:v>5.0820600000000003E-13</c:v>
                </c:pt>
                <c:pt idx="13759">
                  <c:v>5.0820600000000003E-13</c:v>
                </c:pt>
                <c:pt idx="13760">
                  <c:v>2.8501200000000001E-13</c:v>
                </c:pt>
                <c:pt idx="13761">
                  <c:v>2.8501200000000001E-13</c:v>
                </c:pt>
                <c:pt idx="13762">
                  <c:v>2.7161899999999999E-13</c:v>
                </c:pt>
                <c:pt idx="13763">
                  <c:v>2.7161899999999999E-13</c:v>
                </c:pt>
                <c:pt idx="13764">
                  <c:v>2.66796E-13</c:v>
                </c:pt>
                <c:pt idx="13765">
                  <c:v>2.66796E-13</c:v>
                </c:pt>
                <c:pt idx="13766">
                  <c:v>2.5054700000000001E-13</c:v>
                </c:pt>
                <c:pt idx="13767">
                  <c:v>2.5054700000000001E-13</c:v>
                </c:pt>
                <c:pt idx="13768">
                  <c:v>2.5296599999999999E-13</c:v>
                </c:pt>
                <c:pt idx="13769">
                  <c:v>2.5296599999999999E-13</c:v>
                </c:pt>
                <c:pt idx="13770">
                  <c:v>5.4640200000000002E-13</c:v>
                </c:pt>
                <c:pt idx="13771">
                  <c:v>5.4640200000000002E-13</c:v>
                </c:pt>
                <c:pt idx="13772">
                  <c:v>2.6423600000000001E-13</c:v>
                </c:pt>
                <c:pt idx="13773">
                  <c:v>2.6423600000000001E-13</c:v>
                </c:pt>
                <c:pt idx="13774">
                  <c:v>2.2996200000000001E-13</c:v>
                </c:pt>
                <c:pt idx="13775">
                  <c:v>2.2996200000000001E-13</c:v>
                </c:pt>
                <c:pt idx="13776">
                  <c:v>2.5075099999999999E-13</c:v>
                </c:pt>
                <c:pt idx="13777">
                  <c:v>2.5075099999999999E-13</c:v>
                </c:pt>
                <c:pt idx="13778">
                  <c:v>2.54796E-13</c:v>
                </c:pt>
                <c:pt idx="13779">
                  <c:v>2.54796E-13</c:v>
                </c:pt>
                <c:pt idx="13780">
                  <c:v>2.5414200000000001E-13</c:v>
                </c:pt>
                <c:pt idx="13781">
                  <c:v>2.5414200000000001E-13</c:v>
                </c:pt>
                <c:pt idx="13782">
                  <c:v>2.6037600000000001E-13</c:v>
                </c:pt>
                <c:pt idx="13783">
                  <c:v>2.6037600000000001E-13</c:v>
                </c:pt>
                <c:pt idx="13784">
                  <c:v>2.38906E-13</c:v>
                </c:pt>
                <c:pt idx="13785">
                  <c:v>2.38906E-13</c:v>
                </c:pt>
                <c:pt idx="13786">
                  <c:v>2.5306600000000001E-13</c:v>
                </c:pt>
                <c:pt idx="13787">
                  <c:v>2.5306600000000001E-13</c:v>
                </c:pt>
                <c:pt idx="13788">
                  <c:v>5.2781299999999996E-13</c:v>
                </c:pt>
                <c:pt idx="13789">
                  <c:v>5.2781299999999996E-13</c:v>
                </c:pt>
                <c:pt idx="13790">
                  <c:v>2.8050099999999999E-13</c:v>
                </c:pt>
                <c:pt idx="13791">
                  <c:v>2.8050099999999999E-13</c:v>
                </c:pt>
                <c:pt idx="13792">
                  <c:v>2.6706499999999998E-13</c:v>
                </c:pt>
                <c:pt idx="13793">
                  <c:v>2.6706499999999998E-13</c:v>
                </c:pt>
                <c:pt idx="13794">
                  <c:v>2.8347399999999999E-13</c:v>
                </c:pt>
                <c:pt idx="13795">
                  <c:v>2.8347399999999999E-13</c:v>
                </c:pt>
                <c:pt idx="13796">
                  <c:v>2.5715700000000002E-13</c:v>
                </c:pt>
                <c:pt idx="13797">
                  <c:v>2.5715700000000002E-13</c:v>
                </c:pt>
                <c:pt idx="13798">
                  <c:v>2.6430199999999999E-13</c:v>
                </c:pt>
                <c:pt idx="13799">
                  <c:v>2.6430199999999999E-13</c:v>
                </c:pt>
                <c:pt idx="13800">
                  <c:v>6.8388600000000004E-13</c:v>
                </c:pt>
                <c:pt idx="13801">
                  <c:v>6.8388600000000004E-13</c:v>
                </c:pt>
                <c:pt idx="13802">
                  <c:v>2.7784099999999998E-13</c:v>
                </c:pt>
                <c:pt idx="13803">
                  <c:v>2.7784099999999998E-13</c:v>
                </c:pt>
                <c:pt idx="13804">
                  <c:v>3.1913299999999999E-13</c:v>
                </c:pt>
                <c:pt idx="13805">
                  <c:v>3.1913299999999999E-13</c:v>
                </c:pt>
                <c:pt idx="13806">
                  <c:v>2.83772E-13</c:v>
                </c:pt>
                <c:pt idx="13807">
                  <c:v>2.83772E-13</c:v>
                </c:pt>
                <c:pt idx="13808">
                  <c:v>2.9735899999999999E-13</c:v>
                </c:pt>
                <c:pt idx="13809">
                  <c:v>2.9735899999999999E-13</c:v>
                </c:pt>
                <c:pt idx="13810">
                  <c:v>2.8584299999999999E-13</c:v>
                </c:pt>
                <c:pt idx="13811">
                  <c:v>2.8584299999999999E-13</c:v>
                </c:pt>
                <c:pt idx="13812">
                  <c:v>5.1260699999999996E-13</c:v>
                </c:pt>
                <c:pt idx="13813">
                  <c:v>5.1260699999999996E-13</c:v>
                </c:pt>
                <c:pt idx="13814">
                  <c:v>3.5269400000000002E-13</c:v>
                </c:pt>
                <c:pt idx="13815">
                  <c:v>3.5269400000000002E-13</c:v>
                </c:pt>
                <c:pt idx="13816">
                  <c:v>3.41117E-13</c:v>
                </c:pt>
                <c:pt idx="13817">
                  <c:v>3.41117E-13</c:v>
                </c:pt>
                <c:pt idx="13818">
                  <c:v>3.2077599999999999E-13</c:v>
                </c:pt>
                <c:pt idx="13819">
                  <c:v>3.2077599999999999E-13</c:v>
                </c:pt>
                <c:pt idx="13820">
                  <c:v>3.5115400000000001E-13</c:v>
                </c:pt>
                <c:pt idx="13821">
                  <c:v>3.5115400000000001E-13</c:v>
                </c:pt>
                <c:pt idx="13822">
                  <c:v>3.2654899999999999E-13</c:v>
                </c:pt>
                <c:pt idx="13823">
                  <c:v>3.2654899999999999E-13</c:v>
                </c:pt>
                <c:pt idx="13824">
                  <c:v>6.3437599999999998E-13</c:v>
                </c:pt>
                <c:pt idx="13825">
                  <c:v>6.3437599999999998E-13</c:v>
                </c:pt>
                <c:pt idx="13826">
                  <c:v>6.7348299999999999E-13</c:v>
                </c:pt>
                <c:pt idx="13827">
                  <c:v>6.7348299999999999E-13</c:v>
                </c:pt>
                <c:pt idx="13828">
                  <c:v>4.0206599999999999E-13</c:v>
                </c:pt>
                <c:pt idx="13829">
                  <c:v>4.0206599999999999E-13</c:v>
                </c:pt>
                <c:pt idx="13830">
                  <c:v>3.6580799999999999E-13</c:v>
                </c:pt>
                <c:pt idx="13831">
                  <c:v>3.6580799999999999E-13</c:v>
                </c:pt>
                <c:pt idx="13832">
                  <c:v>3.8108599999999998E-11</c:v>
                </c:pt>
                <c:pt idx="13833">
                  <c:v>3.8108599999999998E-11</c:v>
                </c:pt>
                <c:pt idx="13834">
                  <c:v>3.5963399999999999E-13</c:v>
                </c:pt>
                <c:pt idx="13835">
                  <c:v>3.5963399999999999E-13</c:v>
                </c:pt>
                <c:pt idx="13836">
                  <c:v>3.6971100000000002E-13</c:v>
                </c:pt>
                <c:pt idx="13837">
                  <c:v>3.6971100000000002E-13</c:v>
                </c:pt>
                <c:pt idx="13838">
                  <c:v>3.7784800000000001E-13</c:v>
                </c:pt>
                <c:pt idx="13839">
                  <c:v>3.7784800000000001E-13</c:v>
                </c:pt>
                <c:pt idx="13840">
                  <c:v>3.8846899999999999E-13</c:v>
                </c:pt>
                <c:pt idx="13841">
                  <c:v>3.8846899999999999E-13</c:v>
                </c:pt>
                <c:pt idx="13842">
                  <c:v>7.7048900000000001E-13</c:v>
                </c:pt>
                <c:pt idx="13843">
                  <c:v>7.7048900000000001E-13</c:v>
                </c:pt>
                <c:pt idx="13844">
                  <c:v>4.1490900000000002E-13</c:v>
                </c:pt>
                <c:pt idx="13845">
                  <c:v>4.1490900000000002E-13</c:v>
                </c:pt>
                <c:pt idx="13846">
                  <c:v>6.5057899999999997E-13</c:v>
                </c:pt>
                <c:pt idx="13847">
                  <c:v>6.5057899999999997E-13</c:v>
                </c:pt>
                <c:pt idx="13848">
                  <c:v>4.0896500000000001E-13</c:v>
                </c:pt>
                <c:pt idx="13849">
                  <c:v>4.0896500000000001E-13</c:v>
                </c:pt>
                <c:pt idx="13850">
                  <c:v>4.3666900000000002E-13</c:v>
                </c:pt>
                <c:pt idx="13851">
                  <c:v>4.3666900000000002E-13</c:v>
                </c:pt>
                <c:pt idx="13852">
                  <c:v>4.5154999999999998E-13</c:v>
                </c:pt>
                <c:pt idx="13853">
                  <c:v>4.5154999999999998E-13</c:v>
                </c:pt>
                <c:pt idx="13854">
                  <c:v>4.5558299999999998E-13</c:v>
                </c:pt>
                <c:pt idx="13855">
                  <c:v>4.5558299999999998E-13</c:v>
                </c:pt>
                <c:pt idx="13856">
                  <c:v>4.5627599999999996E-13</c:v>
                </c:pt>
                <c:pt idx="13857">
                  <c:v>4.5627599999999996E-13</c:v>
                </c:pt>
                <c:pt idx="13858">
                  <c:v>4.4788300000000002E-13</c:v>
                </c:pt>
                <c:pt idx="13859">
                  <c:v>4.4788300000000002E-13</c:v>
                </c:pt>
                <c:pt idx="13860">
                  <c:v>4.6398000000000001E-13</c:v>
                </c:pt>
                <c:pt idx="13861">
                  <c:v>4.6398000000000001E-13</c:v>
                </c:pt>
                <c:pt idx="13862">
                  <c:v>4.6140899999999998E-13</c:v>
                </c:pt>
                <c:pt idx="13863">
                  <c:v>4.6140899999999998E-13</c:v>
                </c:pt>
                <c:pt idx="13864">
                  <c:v>4.55508E-13</c:v>
                </c:pt>
                <c:pt idx="13865">
                  <c:v>4.55508E-13</c:v>
                </c:pt>
                <c:pt idx="13866">
                  <c:v>4.8224800000000005E-13</c:v>
                </c:pt>
                <c:pt idx="13867">
                  <c:v>4.8224800000000005E-13</c:v>
                </c:pt>
                <c:pt idx="13868">
                  <c:v>4.8495399999999995E-13</c:v>
                </c:pt>
                <c:pt idx="13869">
                  <c:v>4.8495399999999995E-13</c:v>
                </c:pt>
                <c:pt idx="13870">
                  <c:v>4.8639300000000003E-13</c:v>
                </c:pt>
                <c:pt idx="13871">
                  <c:v>4.8639300000000003E-13</c:v>
                </c:pt>
                <c:pt idx="13872">
                  <c:v>4.8362099999999998E-13</c:v>
                </c:pt>
                <c:pt idx="13873">
                  <c:v>4.8362099999999998E-13</c:v>
                </c:pt>
                <c:pt idx="13874">
                  <c:v>4.9374399999999996E-13</c:v>
                </c:pt>
                <c:pt idx="13875">
                  <c:v>4.9374399999999996E-13</c:v>
                </c:pt>
                <c:pt idx="13876">
                  <c:v>5.0516100000000001E-13</c:v>
                </c:pt>
                <c:pt idx="13877">
                  <c:v>5.0516100000000001E-13</c:v>
                </c:pt>
                <c:pt idx="13878">
                  <c:v>5.2848900000000003E-13</c:v>
                </c:pt>
                <c:pt idx="13879">
                  <c:v>5.2848900000000003E-13</c:v>
                </c:pt>
                <c:pt idx="13880">
                  <c:v>5.2031499999999999E-13</c:v>
                </c:pt>
                <c:pt idx="13881">
                  <c:v>5.2031499999999999E-13</c:v>
                </c:pt>
                <c:pt idx="13882">
                  <c:v>7.9423000000000004E-13</c:v>
                </c:pt>
                <c:pt idx="13883">
                  <c:v>7.9423000000000004E-13</c:v>
                </c:pt>
                <c:pt idx="13884">
                  <c:v>5.05504E-13</c:v>
                </c:pt>
                <c:pt idx="13885">
                  <c:v>5.05504E-13</c:v>
                </c:pt>
                <c:pt idx="13886">
                  <c:v>5.0735500000000001E-13</c:v>
                </c:pt>
                <c:pt idx="13887">
                  <c:v>5.0735500000000001E-13</c:v>
                </c:pt>
                <c:pt idx="13888">
                  <c:v>4.9853799999999997E-13</c:v>
                </c:pt>
                <c:pt idx="13889">
                  <c:v>4.9853799999999997E-13</c:v>
                </c:pt>
                <c:pt idx="13890">
                  <c:v>4.7718799999999997E-13</c:v>
                </c:pt>
                <c:pt idx="13891">
                  <c:v>4.7718799999999997E-13</c:v>
                </c:pt>
                <c:pt idx="13892">
                  <c:v>5.1015E-13</c:v>
                </c:pt>
                <c:pt idx="13893">
                  <c:v>5.1015E-13</c:v>
                </c:pt>
                <c:pt idx="13894">
                  <c:v>4.6979699999999996E-13</c:v>
                </c:pt>
                <c:pt idx="13895">
                  <c:v>4.6979699999999996E-13</c:v>
                </c:pt>
                <c:pt idx="13896">
                  <c:v>3.4617700000000001E-12</c:v>
                </c:pt>
                <c:pt idx="13897">
                  <c:v>3.4617700000000001E-12</c:v>
                </c:pt>
                <c:pt idx="13898">
                  <c:v>4.6557E-13</c:v>
                </c:pt>
                <c:pt idx="13899">
                  <c:v>4.6557E-13</c:v>
                </c:pt>
                <c:pt idx="13900">
                  <c:v>4.6601800000000002E-13</c:v>
                </c:pt>
                <c:pt idx="13901">
                  <c:v>4.6601800000000002E-13</c:v>
                </c:pt>
                <c:pt idx="13902">
                  <c:v>4.5826799999999998E-13</c:v>
                </c:pt>
                <c:pt idx="13903">
                  <c:v>4.5826799999999998E-13</c:v>
                </c:pt>
                <c:pt idx="13904">
                  <c:v>4.2379300000000002E-13</c:v>
                </c:pt>
                <c:pt idx="13905">
                  <c:v>4.2379300000000002E-13</c:v>
                </c:pt>
                <c:pt idx="13906">
                  <c:v>6.4940899999999998E-13</c:v>
                </c:pt>
                <c:pt idx="13907">
                  <c:v>6.4940899999999998E-13</c:v>
                </c:pt>
                <c:pt idx="13908">
                  <c:v>4.3982899999999998E-13</c:v>
                </c:pt>
                <c:pt idx="13909">
                  <c:v>4.3982899999999998E-13</c:v>
                </c:pt>
                <c:pt idx="13910">
                  <c:v>4.3777999999999998E-13</c:v>
                </c:pt>
                <c:pt idx="13911">
                  <c:v>4.3777999999999998E-13</c:v>
                </c:pt>
                <c:pt idx="13912">
                  <c:v>4.2338799999999998E-13</c:v>
                </c:pt>
                <c:pt idx="13913">
                  <c:v>4.2338799999999998E-13</c:v>
                </c:pt>
                <c:pt idx="13914">
                  <c:v>4.33158E-13</c:v>
                </c:pt>
                <c:pt idx="13915">
                  <c:v>4.33158E-13</c:v>
                </c:pt>
                <c:pt idx="13916">
                  <c:v>4.0479499999999999E-13</c:v>
                </c:pt>
                <c:pt idx="13917">
                  <c:v>4.0479499999999999E-13</c:v>
                </c:pt>
                <c:pt idx="13918">
                  <c:v>4.23972E-13</c:v>
                </c:pt>
                <c:pt idx="13919">
                  <c:v>4.23972E-13</c:v>
                </c:pt>
                <c:pt idx="13920">
                  <c:v>4.2598499999999998E-13</c:v>
                </c:pt>
                <c:pt idx="13921">
                  <c:v>4.2598499999999998E-13</c:v>
                </c:pt>
                <c:pt idx="13922">
                  <c:v>3.5342400000000001E-12</c:v>
                </c:pt>
                <c:pt idx="13923">
                  <c:v>3.5342400000000001E-12</c:v>
                </c:pt>
                <c:pt idx="13924">
                  <c:v>4.0040600000000002E-13</c:v>
                </c:pt>
                <c:pt idx="13925">
                  <c:v>4.0040600000000002E-13</c:v>
                </c:pt>
                <c:pt idx="13926">
                  <c:v>7.4302600000000003E-13</c:v>
                </c:pt>
                <c:pt idx="13927">
                  <c:v>7.4302600000000003E-13</c:v>
                </c:pt>
                <c:pt idx="13928">
                  <c:v>3.7086800000000002E-13</c:v>
                </c:pt>
                <c:pt idx="13929">
                  <c:v>3.7086800000000002E-13</c:v>
                </c:pt>
                <c:pt idx="13930">
                  <c:v>4.6476300000000005E-13</c:v>
                </c:pt>
                <c:pt idx="13931">
                  <c:v>4.6476300000000005E-13</c:v>
                </c:pt>
                <c:pt idx="13932">
                  <c:v>3.7849600000000002E-13</c:v>
                </c:pt>
                <c:pt idx="13933">
                  <c:v>3.7849600000000002E-13</c:v>
                </c:pt>
                <c:pt idx="13934">
                  <c:v>3.8651199999999998E-13</c:v>
                </c:pt>
                <c:pt idx="13935">
                  <c:v>3.8651199999999998E-13</c:v>
                </c:pt>
                <c:pt idx="13936">
                  <c:v>3.7710699999999998E-13</c:v>
                </c:pt>
                <c:pt idx="13937">
                  <c:v>3.7710699999999998E-13</c:v>
                </c:pt>
                <c:pt idx="13938">
                  <c:v>3.4789800000000002E-13</c:v>
                </c:pt>
                <c:pt idx="13939">
                  <c:v>3.4789800000000002E-13</c:v>
                </c:pt>
                <c:pt idx="13940">
                  <c:v>3.6432500000000002E-13</c:v>
                </c:pt>
                <c:pt idx="13941">
                  <c:v>3.6432500000000002E-13</c:v>
                </c:pt>
                <c:pt idx="13942">
                  <c:v>3.3886699999999998E-13</c:v>
                </c:pt>
                <c:pt idx="13943">
                  <c:v>3.3886699999999998E-13</c:v>
                </c:pt>
                <c:pt idx="13944">
                  <c:v>3.4885299999999999E-13</c:v>
                </c:pt>
                <c:pt idx="13945">
                  <c:v>3.4885299999999999E-13</c:v>
                </c:pt>
                <c:pt idx="13946">
                  <c:v>3.5761600000000001E-13</c:v>
                </c:pt>
                <c:pt idx="13947">
                  <c:v>3.5761600000000001E-13</c:v>
                </c:pt>
                <c:pt idx="13948">
                  <c:v>3.6966599999999999E-13</c:v>
                </c:pt>
                <c:pt idx="13949">
                  <c:v>3.6966599999999999E-13</c:v>
                </c:pt>
                <c:pt idx="13950">
                  <c:v>3.2322000000000001E-13</c:v>
                </c:pt>
                <c:pt idx="13951">
                  <c:v>3.2322000000000001E-13</c:v>
                </c:pt>
                <c:pt idx="13952">
                  <c:v>3.3106099999999998E-13</c:v>
                </c:pt>
                <c:pt idx="13953">
                  <c:v>3.3106099999999998E-13</c:v>
                </c:pt>
                <c:pt idx="13954">
                  <c:v>3.12427E-13</c:v>
                </c:pt>
                <c:pt idx="13955">
                  <c:v>3.12427E-13</c:v>
                </c:pt>
                <c:pt idx="13956">
                  <c:v>3.1176400000000001E-13</c:v>
                </c:pt>
                <c:pt idx="13957">
                  <c:v>3.1176400000000001E-13</c:v>
                </c:pt>
                <c:pt idx="13958">
                  <c:v>3.16367E-12</c:v>
                </c:pt>
                <c:pt idx="13959">
                  <c:v>3.16367E-12</c:v>
                </c:pt>
                <c:pt idx="13960">
                  <c:v>3.0216399999999998E-13</c:v>
                </c:pt>
                <c:pt idx="13961">
                  <c:v>3.0216399999999998E-13</c:v>
                </c:pt>
                <c:pt idx="13962">
                  <c:v>2.8593699999999998E-13</c:v>
                </c:pt>
                <c:pt idx="13963">
                  <c:v>2.8593699999999998E-13</c:v>
                </c:pt>
                <c:pt idx="13964">
                  <c:v>7.7095800000000004E-13</c:v>
                </c:pt>
                <c:pt idx="13965">
                  <c:v>7.7095800000000004E-13</c:v>
                </c:pt>
                <c:pt idx="13966">
                  <c:v>2.9299300000000001E-13</c:v>
                </c:pt>
                <c:pt idx="13967">
                  <c:v>2.9299300000000001E-13</c:v>
                </c:pt>
                <c:pt idx="13968">
                  <c:v>2.4394700000000002E-13</c:v>
                </c:pt>
                <c:pt idx="13969">
                  <c:v>2.4394700000000002E-13</c:v>
                </c:pt>
                <c:pt idx="13970">
                  <c:v>2.5997E-13</c:v>
                </c:pt>
                <c:pt idx="13971">
                  <c:v>2.5997E-13</c:v>
                </c:pt>
                <c:pt idx="13972">
                  <c:v>6.3717799999999997E-13</c:v>
                </c:pt>
                <c:pt idx="13973">
                  <c:v>6.3717799999999997E-13</c:v>
                </c:pt>
                <c:pt idx="13974">
                  <c:v>2.4683999999999999E-13</c:v>
                </c:pt>
                <c:pt idx="13975">
                  <c:v>2.4683999999999999E-13</c:v>
                </c:pt>
                <c:pt idx="13976">
                  <c:v>2.5091899999999998E-13</c:v>
                </c:pt>
                <c:pt idx="13977">
                  <c:v>2.5091899999999998E-13</c:v>
                </c:pt>
                <c:pt idx="13978">
                  <c:v>2.4950899999999999E-13</c:v>
                </c:pt>
                <c:pt idx="13979">
                  <c:v>2.4950899999999999E-13</c:v>
                </c:pt>
                <c:pt idx="13980">
                  <c:v>2.39164E-13</c:v>
                </c:pt>
                <c:pt idx="13981">
                  <c:v>2.39164E-13</c:v>
                </c:pt>
                <c:pt idx="13982">
                  <c:v>2.5913900000000002E-13</c:v>
                </c:pt>
                <c:pt idx="13983">
                  <c:v>2.5913900000000002E-13</c:v>
                </c:pt>
                <c:pt idx="13984">
                  <c:v>2.5181700000000002E-13</c:v>
                </c:pt>
                <c:pt idx="13985">
                  <c:v>2.5181700000000002E-13</c:v>
                </c:pt>
                <c:pt idx="13986">
                  <c:v>2.83417E-13</c:v>
                </c:pt>
                <c:pt idx="13987">
                  <c:v>2.83417E-13</c:v>
                </c:pt>
                <c:pt idx="13988">
                  <c:v>2.4145300000000001E-13</c:v>
                </c:pt>
                <c:pt idx="13989">
                  <c:v>2.4145300000000001E-13</c:v>
                </c:pt>
                <c:pt idx="13990">
                  <c:v>2.6489100000000002E-13</c:v>
                </c:pt>
                <c:pt idx="13991">
                  <c:v>2.6489100000000002E-13</c:v>
                </c:pt>
                <c:pt idx="13992">
                  <c:v>2.6145799999999999E-13</c:v>
                </c:pt>
                <c:pt idx="13993">
                  <c:v>2.6145799999999999E-13</c:v>
                </c:pt>
                <c:pt idx="13994">
                  <c:v>2.3374400000000001E-13</c:v>
                </c:pt>
                <c:pt idx="13995">
                  <c:v>2.3374400000000001E-13</c:v>
                </c:pt>
                <c:pt idx="13996">
                  <c:v>4.9914000000000003E-13</c:v>
                </c:pt>
                <c:pt idx="13997">
                  <c:v>4.9914000000000003E-13</c:v>
                </c:pt>
                <c:pt idx="13998">
                  <c:v>2.48184E-13</c:v>
                </c:pt>
                <c:pt idx="13999">
                  <c:v>2.48184E-13</c:v>
                </c:pt>
                <c:pt idx="14000">
                  <c:v>2.4711899999999999E-13</c:v>
                </c:pt>
                <c:pt idx="14001">
                  <c:v>2.4711899999999999E-13</c:v>
                </c:pt>
                <c:pt idx="14002">
                  <c:v>2.5455500000000002E-13</c:v>
                </c:pt>
                <c:pt idx="14003">
                  <c:v>2.5455500000000002E-13</c:v>
                </c:pt>
                <c:pt idx="14004">
                  <c:v>2.4750399999999999E-13</c:v>
                </c:pt>
                <c:pt idx="14005">
                  <c:v>2.4750399999999999E-13</c:v>
                </c:pt>
                <c:pt idx="14006">
                  <c:v>2.6172200000000001E-13</c:v>
                </c:pt>
                <c:pt idx="14007">
                  <c:v>2.6172200000000001E-13</c:v>
                </c:pt>
                <c:pt idx="14008">
                  <c:v>2.4460699999999999E-13</c:v>
                </c:pt>
                <c:pt idx="14009">
                  <c:v>2.4460699999999999E-13</c:v>
                </c:pt>
                <c:pt idx="14010">
                  <c:v>2.3326700000000001E-13</c:v>
                </c:pt>
                <c:pt idx="14011">
                  <c:v>2.3326700000000001E-13</c:v>
                </c:pt>
                <c:pt idx="14012">
                  <c:v>2.3096000000000001E-13</c:v>
                </c:pt>
                <c:pt idx="14013">
                  <c:v>2.3096000000000001E-13</c:v>
                </c:pt>
                <c:pt idx="14014">
                  <c:v>5.2146399999999997E-13</c:v>
                </c:pt>
                <c:pt idx="14015">
                  <c:v>5.2146399999999997E-13</c:v>
                </c:pt>
                <c:pt idx="14016">
                  <c:v>2.4657400000000002E-13</c:v>
                </c:pt>
                <c:pt idx="14017">
                  <c:v>2.4657400000000002E-13</c:v>
                </c:pt>
                <c:pt idx="14018">
                  <c:v>2.4420999999999998E-13</c:v>
                </c:pt>
                <c:pt idx="14019">
                  <c:v>2.4420999999999998E-13</c:v>
                </c:pt>
                <c:pt idx="14020">
                  <c:v>2.4030399999999998E-13</c:v>
                </c:pt>
                <c:pt idx="14021">
                  <c:v>2.4030399999999998E-13</c:v>
                </c:pt>
                <c:pt idx="14022">
                  <c:v>5.9856499999999998E-13</c:v>
                </c:pt>
                <c:pt idx="14023">
                  <c:v>5.9856499999999998E-13</c:v>
                </c:pt>
                <c:pt idx="14024">
                  <c:v>4.8130799999999995E-13</c:v>
                </c:pt>
                <c:pt idx="14025">
                  <c:v>4.8130799999999995E-13</c:v>
                </c:pt>
                <c:pt idx="14026">
                  <c:v>2.4532300000000002E-13</c:v>
                </c:pt>
                <c:pt idx="14027">
                  <c:v>2.4532300000000002E-13</c:v>
                </c:pt>
                <c:pt idx="14028">
                  <c:v>2.3091400000000001E-13</c:v>
                </c:pt>
                <c:pt idx="14029">
                  <c:v>2.3091400000000001E-13</c:v>
                </c:pt>
                <c:pt idx="14030">
                  <c:v>5.7021699999999995E-13</c:v>
                </c:pt>
                <c:pt idx="14031">
                  <c:v>5.7021699999999995E-13</c:v>
                </c:pt>
                <c:pt idx="14032">
                  <c:v>2.4050600000000002E-13</c:v>
                </c:pt>
                <c:pt idx="14033">
                  <c:v>2.4050600000000002E-13</c:v>
                </c:pt>
                <c:pt idx="14034">
                  <c:v>5.1589999999999995E-13</c:v>
                </c:pt>
                <c:pt idx="14035">
                  <c:v>5.1589999999999995E-13</c:v>
                </c:pt>
                <c:pt idx="14036">
                  <c:v>4.82225E-13</c:v>
                </c:pt>
                <c:pt idx="14037">
                  <c:v>4.82225E-13</c:v>
                </c:pt>
                <c:pt idx="14038">
                  <c:v>2.4372100000000002E-13</c:v>
                </c:pt>
                <c:pt idx="14039">
                  <c:v>2.4372100000000002E-13</c:v>
                </c:pt>
                <c:pt idx="14040">
                  <c:v>2.38173E-13</c:v>
                </c:pt>
                <c:pt idx="14041">
                  <c:v>2.38173E-13</c:v>
                </c:pt>
                <c:pt idx="14042">
                  <c:v>7.0127300000000001E-13</c:v>
                </c:pt>
                <c:pt idx="14043">
                  <c:v>7.0127300000000001E-13</c:v>
                </c:pt>
                <c:pt idx="14044">
                  <c:v>5.9119599999999996E-13</c:v>
                </c:pt>
                <c:pt idx="14045">
                  <c:v>5.9119599999999996E-13</c:v>
                </c:pt>
                <c:pt idx="14046">
                  <c:v>2.29372E-13</c:v>
                </c:pt>
                <c:pt idx="14047">
                  <c:v>2.29372E-13</c:v>
                </c:pt>
                <c:pt idx="14048">
                  <c:v>2.2400499999999999E-13</c:v>
                </c:pt>
                <c:pt idx="14049">
                  <c:v>2.2400499999999999E-13</c:v>
                </c:pt>
                <c:pt idx="14050">
                  <c:v>3.1563600000000001E-12</c:v>
                </c:pt>
                <c:pt idx="14051">
                  <c:v>3.1563600000000001E-12</c:v>
                </c:pt>
                <c:pt idx="14052">
                  <c:v>2.27247E-13</c:v>
                </c:pt>
                <c:pt idx="14053">
                  <c:v>2.27247E-13</c:v>
                </c:pt>
                <c:pt idx="14054">
                  <c:v>2.4294400000000001E-13</c:v>
                </c:pt>
                <c:pt idx="14055">
                  <c:v>2.4294400000000001E-13</c:v>
                </c:pt>
                <c:pt idx="14056">
                  <c:v>2.7499400000000001E-13</c:v>
                </c:pt>
                <c:pt idx="14057">
                  <c:v>2.7499400000000001E-13</c:v>
                </c:pt>
                <c:pt idx="14058">
                  <c:v>2.35426E-13</c:v>
                </c:pt>
                <c:pt idx="14059">
                  <c:v>2.35426E-13</c:v>
                </c:pt>
                <c:pt idx="14060">
                  <c:v>2.3280200000000002E-13</c:v>
                </c:pt>
                <c:pt idx="14061">
                  <c:v>2.3280200000000002E-13</c:v>
                </c:pt>
                <c:pt idx="14062">
                  <c:v>2.22837E-13</c:v>
                </c:pt>
                <c:pt idx="14063">
                  <c:v>2.22837E-13</c:v>
                </c:pt>
                <c:pt idx="14064">
                  <c:v>2.4598400000000001E-13</c:v>
                </c:pt>
                <c:pt idx="14065">
                  <c:v>2.4598400000000001E-13</c:v>
                </c:pt>
                <c:pt idx="14066">
                  <c:v>2.35714E-13</c:v>
                </c:pt>
                <c:pt idx="14067">
                  <c:v>2.35714E-13</c:v>
                </c:pt>
                <c:pt idx="14068">
                  <c:v>2.36532E-13</c:v>
                </c:pt>
                <c:pt idx="14069">
                  <c:v>2.36532E-13</c:v>
                </c:pt>
                <c:pt idx="14070">
                  <c:v>2.21799E-13</c:v>
                </c:pt>
                <c:pt idx="14071">
                  <c:v>2.21799E-13</c:v>
                </c:pt>
                <c:pt idx="14072">
                  <c:v>2.40284E-13</c:v>
                </c:pt>
                <c:pt idx="14073">
                  <c:v>2.40284E-13</c:v>
                </c:pt>
                <c:pt idx="14074">
                  <c:v>2.2496599999999999E-13</c:v>
                </c:pt>
                <c:pt idx="14075">
                  <c:v>2.2496599999999999E-13</c:v>
                </c:pt>
                <c:pt idx="14076">
                  <c:v>2.2333099999999999E-13</c:v>
                </c:pt>
                <c:pt idx="14077">
                  <c:v>2.2333099999999999E-13</c:v>
                </c:pt>
                <c:pt idx="14078">
                  <c:v>2.5047800000000002E-13</c:v>
                </c:pt>
                <c:pt idx="14079">
                  <c:v>2.5047800000000002E-13</c:v>
                </c:pt>
                <c:pt idx="14080">
                  <c:v>2.3111000000000001E-13</c:v>
                </c:pt>
                <c:pt idx="14081">
                  <c:v>2.3111000000000001E-13</c:v>
                </c:pt>
                <c:pt idx="14082">
                  <c:v>2.3756399999999999E-13</c:v>
                </c:pt>
                <c:pt idx="14083">
                  <c:v>2.3756399999999999E-13</c:v>
                </c:pt>
                <c:pt idx="14084">
                  <c:v>4.3330600000000001E-13</c:v>
                </c:pt>
                <c:pt idx="14085">
                  <c:v>4.3330600000000001E-13</c:v>
                </c:pt>
                <c:pt idx="14086">
                  <c:v>2.4097600000000001E-13</c:v>
                </c:pt>
                <c:pt idx="14087">
                  <c:v>2.4097600000000001E-13</c:v>
                </c:pt>
                <c:pt idx="14088">
                  <c:v>8.8792700000000002E-13</c:v>
                </c:pt>
                <c:pt idx="14089">
                  <c:v>8.8792700000000002E-13</c:v>
                </c:pt>
                <c:pt idx="14090">
                  <c:v>2.39157E-13</c:v>
                </c:pt>
                <c:pt idx="14091">
                  <c:v>2.39157E-13</c:v>
                </c:pt>
                <c:pt idx="14092">
                  <c:v>2.2718400000000001E-13</c:v>
                </c:pt>
                <c:pt idx="14093">
                  <c:v>2.2718400000000001E-13</c:v>
                </c:pt>
                <c:pt idx="14094">
                  <c:v>2.31552E-13</c:v>
                </c:pt>
                <c:pt idx="14095">
                  <c:v>2.31552E-13</c:v>
                </c:pt>
                <c:pt idx="14096">
                  <c:v>2.2890500000000002E-13</c:v>
                </c:pt>
                <c:pt idx="14097">
                  <c:v>2.2890500000000002E-13</c:v>
                </c:pt>
                <c:pt idx="14098">
                  <c:v>2.4770300000000001E-13</c:v>
                </c:pt>
                <c:pt idx="14099">
                  <c:v>2.4770300000000001E-13</c:v>
                </c:pt>
                <c:pt idx="14100">
                  <c:v>2.2986899999999999E-13</c:v>
                </c:pt>
                <c:pt idx="14101">
                  <c:v>2.2986899999999999E-13</c:v>
                </c:pt>
                <c:pt idx="14102">
                  <c:v>2.5517700000000001E-13</c:v>
                </c:pt>
                <c:pt idx="14103">
                  <c:v>2.5517700000000001E-13</c:v>
                </c:pt>
                <c:pt idx="14104">
                  <c:v>5.1819400000000002E-13</c:v>
                </c:pt>
                <c:pt idx="14105">
                  <c:v>5.1819400000000002E-13</c:v>
                </c:pt>
                <c:pt idx="14106">
                  <c:v>2.8754300000000002E-13</c:v>
                </c:pt>
                <c:pt idx="14107">
                  <c:v>2.8754300000000002E-13</c:v>
                </c:pt>
                <c:pt idx="14108">
                  <c:v>2.8231699999999999E-13</c:v>
                </c:pt>
                <c:pt idx="14109">
                  <c:v>2.8231699999999999E-13</c:v>
                </c:pt>
                <c:pt idx="14110">
                  <c:v>3.1917099999999999E-12</c:v>
                </c:pt>
                <c:pt idx="14111">
                  <c:v>3.1917099999999999E-12</c:v>
                </c:pt>
                <c:pt idx="14112">
                  <c:v>1.45502E-12</c:v>
                </c:pt>
                <c:pt idx="14113">
                  <c:v>1.45502E-12</c:v>
                </c:pt>
                <c:pt idx="14114">
                  <c:v>2.9686099999999998E-13</c:v>
                </c:pt>
                <c:pt idx="14115">
                  <c:v>2.9686099999999998E-13</c:v>
                </c:pt>
                <c:pt idx="14116">
                  <c:v>2.9209499999999998E-13</c:v>
                </c:pt>
                <c:pt idx="14117">
                  <c:v>2.9209499999999998E-13</c:v>
                </c:pt>
                <c:pt idx="14118">
                  <c:v>2.6608000000000001E-13</c:v>
                </c:pt>
                <c:pt idx="14119">
                  <c:v>2.6608000000000001E-13</c:v>
                </c:pt>
                <c:pt idx="14120">
                  <c:v>2.5970399999999998E-13</c:v>
                </c:pt>
                <c:pt idx="14121">
                  <c:v>2.5970399999999998E-13</c:v>
                </c:pt>
                <c:pt idx="14122">
                  <c:v>2.6242500000000002E-13</c:v>
                </c:pt>
                <c:pt idx="14123">
                  <c:v>2.6242500000000002E-13</c:v>
                </c:pt>
                <c:pt idx="14124">
                  <c:v>2.7536100000000002E-13</c:v>
                </c:pt>
                <c:pt idx="14125">
                  <c:v>2.7536100000000002E-13</c:v>
                </c:pt>
                <c:pt idx="14126">
                  <c:v>2.2053099999999999E-13</c:v>
                </c:pt>
                <c:pt idx="14127">
                  <c:v>2.2053099999999999E-13</c:v>
                </c:pt>
                <c:pt idx="14128">
                  <c:v>2.4437500000000001E-13</c:v>
                </c:pt>
                <c:pt idx="14129">
                  <c:v>2.4437500000000001E-13</c:v>
                </c:pt>
                <c:pt idx="14130">
                  <c:v>2.3005599999999999E-13</c:v>
                </c:pt>
                <c:pt idx="14131">
                  <c:v>2.3005599999999999E-13</c:v>
                </c:pt>
                <c:pt idx="14132">
                  <c:v>2.22806E-13</c:v>
                </c:pt>
                <c:pt idx="14133">
                  <c:v>2.22806E-13</c:v>
                </c:pt>
                <c:pt idx="14134">
                  <c:v>2.3551200000000002E-13</c:v>
                </c:pt>
                <c:pt idx="14135">
                  <c:v>2.3551200000000002E-13</c:v>
                </c:pt>
                <c:pt idx="14136">
                  <c:v>2.44151E-13</c:v>
                </c:pt>
                <c:pt idx="14137">
                  <c:v>2.44151E-13</c:v>
                </c:pt>
                <c:pt idx="14138">
                  <c:v>2.3686599999999999E-13</c:v>
                </c:pt>
                <c:pt idx="14139">
                  <c:v>2.3686599999999999E-13</c:v>
                </c:pt>
                <c:pt idx="14140">
                  <c:v>2.4607200000000002E-13</c:v>
                </c:pt>
                <c:pt idx="14141">
                  <c:v>2.4607200000000002E-13</c:v>
                </c:pt>
                <c:pt idx="14142">
                  <c:v>2.2387499999999999E-13</c:v>
                </c:pt>
                <c:pt idx="14143">
                  <c:v>2.2387499999999999E-13</c:v>
                </c:pt>
                <c:pt idx="14144">
                  <c:v>2.3337300000000001E-13</c:v>
                </c:pt>
                <c:pt idx="14145">
                  <c:v>2.3337300000000001E-13</c:v>
                </c:pt>
                <c:pt idx="14146">
                  <c:v>2.5892000000000002E-13</c:v>
                </c:pt>
                <c:pt idx="14147">
                  <c:v>2.5892000000000002E-13</c:v>
                </c:pt>
                <c:pt idx="14148">
                  <c:v>2.3257100000000001E-13</c:v>
                </c:pt>
                <c:pt idx="14149">
                  <c:v>2.3257100000000001E-13</c:v>
                </c:pt>
                <c:pt idx="14150">
                  <c:v>2.36546E-13</c:v>
                </c:pt>
                <c:pt idx="14151">
                  <c:v>2.36546E-13</c:v>
                </c:pt>
                <c:pt idx="14152">
                  <c:v>2.3888699999999999E-13</c:v>
                </c:pt>
                <c:pt idx="14153">
                  <c:v>2.3888699999999999E-13</c:v>
                </c:pt>
                <c:pt idx="14154">
                  <c:v>3.27278E-13</c:v>
                </c:pt>
                <c:pt idx="14155">
                  <c:v>3.27278E-13</c:v>
                </c:pt>
                <c:pt idx="14156">
                  <c:v>2.5127199999999999E-13</c:v>
                </c:pt>
                <c:pt idx="14157">
                  <c:v>2.5127199999999999E-13</c:v>
                </c:pt>
                <c:pt idx="14158">
                  <c:v>2.30319E-13</c:v>
                </c:pt>
                <c:pt idx="14159">
                  <c:v>2.30319E-13</c:v>
                </c:pt>
                <c:pt idx="14160">
                  <c:v>6.3407100000000002E-13</c:v>
                </c:pt>
                <c:pt idx="14161">
                  <c:v>6.3407100000000002E-13</c:v>
                </c:pt>
                <c:pt idx="14162">
                  <c:v>2.3884999999999999E-13</c:v>
                </c:pt>
                <c:pt idx="14163">
                  <c:v>2.3884999999999999E-13</c:v>
                </c:pt>
                <c:pt idx="14164">
                  <c:v>2.3653300000000002E-13</c:v>
                </c:pt>
                <c:pt idx="14165">
                  <c:v>2.3653300000000002E-13</c:v>
                </c:pt>
                <c:pt idx="14166">
                  <c:v>2.4341799999999999E-13</c:v>
                </c:pt>
                <c:pt idx="14167">
                  <c:v>2.4341799999999999E-13</c:v>
                </c:pt>
                <c:pt idx="14168">
                  <c:v>2.26355E-13</c:v>
                </c:pt>
                <c:pt idx="14169">
                  <c:v>2.26355E-13</c:v>
                </c:pt>
                <c:pt idx="14170">
                  <c:v>2.27701E-13</c:v>
                </c:pt>
                <c:pt idx="14171">
                  <c:v>2.27701E-13</c:v>
                </c:pt>
                <c:pt idx="14172">
                  <c:v>9.1946500000000006E-13</c:v>
                </c:pt>
                <c:pt idx="14173">
                  <c:v>9.1946500000000006E-13</c:v>
                </c:pt>
                <c:pt idx="14174">
                  <c:v>2.2594899999999999E-13</c:v>
                </c:pt>
                <c:pt idx="14175">
                  <c:v>2.2594899999999999E-13</c:v>
                </c:pt>
                <c:pt idx="14176">
                  <c:v>2.5747599999999999E-13</c:v>
                </c:pt>
                <c:pt idx="14177">
                  <c:v>2.5747599999999999E-13</c:v>
                </c:pt>
                <c:pt idx="14178">
                  <c:v>2.3641300000000001E-13</c:v>
                </c:pt>
                <c:pt idx="14179">
                  <c:v>2.3641300000000001E-13</c:v>
                </c:pt>
                <c:pt idx="14180">
                  <c:v>2.3211399999999999E-13</c:v>
                </c:pt>
                <c:pt idx="14181">
                  <c:v>2.3211399999999999E-13</c:v>
                </c:pt>
                <c:pt idx="14182">
                  <c:v>2.2727600000000001E-13</c:v>
                </c:pt>
                <c:pt idx="14183">
                  <c:v>2.2727600000000001E-13</c:v>
                </c:pt>
                <c:pt idx="14184">
                  <c:v>6.0446499999999999E-13</c:v>
                </c:pt>
                <c:pt idx="14185">
                  <c:v>6.0446499999999999E-13</c:v>
                </c:pt>
                <c:pt idx="14186">
                  <c:v>2.42084E-13</c:v>
                </c:pt>
                <c:pt idx="14187">
                  <c:v>2.42084E-13</c:v>
                </c:pt>
                <c:pt idx="14188">
                  <c:v>2.3939399999999999E-13</c:v>
                </c:pt>
                <c:pt idx="14189">
                  <c:v>2.3939399999999999E-13</c:v>
                </c:pt>
                <c:pt idx="14190">
                  <c:v>2.3322899999999998E-13</c:v>
                </c:pt>
                <c:pt idx="14191">
                  <c:v>2.3322899999999998E-13</c:v>
                </c:pt>
                <c:pt idx="14192">
                  <c:v>2.3176099999999999E-13</c:v>
                </c:pt>
                <c:pt idx="14193">
                  <c:v>2.3176099999999999E-13</c:v>
                </c:pt>
                <c:pt idx="14194">
                  <c:v>2.4244699999999998E-13</c:v>
                </c:pt>
                <c:pt idx="14195">
                  <c:v>2.4244699999999998E-13</c:v>
                </c:pt>
                <c:pt idx="14196">
                  <c:v>2.4523700000000001E-13</c:v>
                </c:pt>
                <c:pt idx="14197">
                  <c:v>2.4523700000000001E-13</c:v>
                </c:pt>
                <c:pt idx="14198">
                  <c:v>2.4218100000000001E-13</c:v>
                </c:pt>
                <c:pt idx="14199">
                  <c:v>2.4218100000000001E-13</c:v>
                </c:pt>
                <c:pt idx="14200">
                  <c:v>2.3977E-13</c:v>
                </c:pt>
                <c:pt idx="14201">
                  <c:v>2.3977E-13</c:v>
                </c:pt>
                <c:pt idx="14202">
                  <c:v>2.72085E-13</c:v>
                </c:pt>
                <c:pt idx="14203">
                  <c:v>2.72085E-13</c:v>
                </c:pt>
                <c:pt idx="14204">
                  <c:v>4.6243099999999995E-13</c:v>
                </c:pt>
                <c:pt idx="14205">
                  <c:v>4.6243099999999995E-13</c:v>
                </c:pt>
                <c:pt idx="14206">
                  <c:v>2.5777700000000002E-13</c:v>
                </c:pt>
                <c:pt idx="14207">
                  <c:v>2.5777700000000002E-13</c:v>
                </c:pt>
                <c:pt idx="14208">
                  <c:v>2.7468899999999999E-13</c:v>
                </c:pt>
                <c:pt idx="14209">
                  <c:v>2.7468899999999999E-13</c:v>
                </c:pt>
                <c:pt idx="14210">
                  <c:v>2.5300400000000002E-13</c:v>
                </c:pt>
                <c:pt idx="14211">
                  <c:v>2.5300400000000002E-13</c:v>
                </c:pt>
                <c:pt idx="14212">
                  <c:v>2.5382700000000003E-13</c:v>
                </c:pt>
                <c:pt idx="14213">
                  <c:v>2.5382700000000003E-13</c:v>
                </c:pt>
                <c:pt idx="14214">
                  <c:v>2.4336800000000001E-13</c:v>
                </c:pt>
                <c:pt idx="14215">
                  <c:v>2.4336800000000001E-13</c:v>
                </c:pt>
                <c:pt idx="14216">
                  <c:v>8.9536100000000001E-13</c:v>
                </c:pt>
                <c:pt idx="14217">
                  <c:v>8.9536100000000001E-13</c:v>
                </c:pt>
                <c:pt idx="14218">
                  <c:v>2.50959E-13</c:v>
                </c:pt>
                <c:pt idx="14219">
                  <c:v>2.50959E-13</c:v>
                </c:pt>
                <c:pt idx="14220">
                  <c:v>2.5668900000000002E-13</c:v>
                </c:pt>
                <c:pt idx="14221">
                  <c:v>2.5668900000000002E-13</c:v>
                </c:pt>
                <c:pt idx="14222">
                  <c:v>2.52337E-13</c:v>
                </c:pt>
                <c:pt idx="14223">
                  <c:v>2.52337E-13</c:v>
                </c:pt>
                <c:pt idx="14224">
                  <c:v>2.46981E-13</c:v>
                </c:pt>
                <c:pt idx="14225">
                  <c:v>2.46981E-13</c:v>
                </c:pt>
                <c:pt idx="14226">
                  <c:v>5.4796199999999996E-13</c:v>
                </c:pt>
                <c:pt idx="14227">
                  <c:v>5.4796199999999996E-13</c:v>
                </c:pt>
                <c:pt idx="14228">
                  <c:v>2.4902800000000001E-13</c:v>
                </c:pt>
                <c:pt idx="14229">
                  <c:v>2.4902800000000001E-13</c:v>
                </c:pt>
                <c:pt idx="14230">
                  <c:v>3.7253900000000003E-11</c:v>
                </c:pt>
                <c:pt idx="14231">
                  <c:v>3.7253900000000003E-11</c:v>
                </c:pt>
                <c:pt idx="14232">
                  <c:v>2.3950899999999998E-13</c:v>
                </c:pt>
                <c:pt idx="14233">
                  <c:v>2.3950899999999998E-13</c:v>
                </c:pt>
                <c:pt idx="14234">
                  <c:v>2.4435599999999999E-13</c:v>
                </c:pt>
                <c:pt idx="14235">
                  <c:v>2.4435599999999999E-13</c:v>
                </c:pt>
                <c:pt idx="14236">
                  <c:v>2.4760600000000001E-13</c:v>
                </c:pt>
                <c:pt idx="14237">
                  <c:v>2.4760600000000001E-13</c:v>
                </c:pt>
                <c:pt idx="14238">
                  <c:v>2.8552400000000002E-13</c:v>
                </c:pt>
                <c:pt idx="14239">
                  <c:v>2.8552400000000002E-13</c:v>
                </c:pt>
                <c:pt idx="14240">
                  <c:v>4.9656800000000003E-13</c:v>
                </c:pt>
                <c:pt idx="14241">
                  <c:v>4.9656800000000003E-13</c:v>
                </c:pt>
                <c:pt idx="14242">
                  <c:v>2.64314E-13</c:v>
                </c:pt>
                <c:pt idx="14243">
                  <c:v>2.64314E-13</c:v>
                </c:pt>
                <c:pt idx="14244">
                  <c:v>2.4404199999999998E-13</c:v>
                </c:pt>
                <c:pt idx="14245">
                  <c:v>2.4404199999999998E-13</c:v>
                </c:pt>
                <c:pt idx="14246">
                  <c:v>3.3039099999999999E-13</c:v>
                </c:pt>
                <c:pt idx="14247">
                  <c:v>3.3039099999999999E-13</c:v>
                </c:pt>
                <c:pt idx="14248">
                  <c:v>2.5519599999999998E-13</c:v>
                </c:pt>
                <c:pt idx="14249">
                  <c:v>2.5519599999999998E-13</c:v>
                </c:pt>
                <c:pt idx="14250">
                  <c:v>2.8639E-13</c:v>
                </c:pt>
                <c:pt idx="14251">
                  <c:v>2.8639E-13</c:v>
                </c:pt>
                <c:pt idx="14252">
                  <c:v>2.70292E-13</c:v>
                </c:pt>
                <c:pt idx="14253">
                  <c:v>2.70292E-13</c:v>
                </c:pt>
                <c:pt idx="14254">
                  <c:v>2.4935600000000002E-13</c:v>
                </c:pt>
                <c:pt idx="14255">
                  <c:v>2.4935600000000002E-13</c:v>
                </c:pt>
                <c:pt idx="14256">
                  <c:v>3.2559600000000002E-12</c:v>
                </c:pt>
                <c:pt idx="14257">
                  <c:v>3.2559600000000002E-12</c:v>
                </c:pt>
                <c:pt idx="14258">
                  <c:v>2.6149900000000003E-13</c:v>
                </c:pt>
                <c:pt idx="14259">
                  <c:v>2.6149900000000003E-13</c:v>
                </c:pt>
                <c:pt idx="14260">
                  <c:v>2.8982000000000002E-13</c:v>
                </c:pt>
                <c:pt idx="14261">
                  <c:v>2.8982000000000002E-13</c:v>
                </c:pt>
                <c:pt idx="14262">
                  <c:v>2.88796E-13</c:v>
                </c:pt>
                <c:pt idx="14263">
                  <c:v>2.88796E-13</c:v>
                </c:pt>
                <c:pt idx="14264">
                  <c:v>2.9230900000000002E-13</c:v>
                </c:pt>
                <c:pt idx="14265">
                  <c:v>2.9230900000000002E-13</c:v>
                </c:pt>
                <c:pt idx="14266">
                  <c:v>2.8777899999999999E-13</c:v>
                </c:pt>
                <c:pt idx="14267">
                  <c:v>2.8777899999999999E-13</c:v>
                </c:pt>
                <c:pt idx="14268">
                  <c:v>6.2360600000000002E-13</c:v>
                </c:pt>
                <c:pt idx="14269">
                  <c:v>6.2360600000000002E-13</c:v>
                </c:pt>
                <c:pt idx="14270">
                  <c:v>2.5325500000000001E-13</c:v>
                </c:pt>
                <c:pt idx="14271">
                  <c:v>2.5325500000000001E-13</c:v>
                </c:pt>
                <c:pt idx="14272">
                  <c:v>3.26798E-12</c:v>
                </c:pt>
                <c:pt idx="14273">
                  <c:v>3.26798E-12</c:v>
                </c:pt>
                <c:pt idx="14274">
                  <c:v>2.7419099999999999E-13</c:v>
                </c:pt>
                <c:pt idx="14275">
                  <c:v>2.7419099999999999E-13</c:v>
                </c:pt>
                <c:pt idx="14276">
                  <c:v>2.8167599999999998E-13</c:v>
                </c:pt>
                <c:pt idx="14277">
                  <c:v>2.8167599999999998E-13</c:v>
                </c:pt>
                <c:pt idx="14278">
                  <c:v>2.7698899999999999E-13</c:v>
                </c:pt>
                <c:pt idx="14279">
                  <c:v>2.7698899999999999E-13</c:v>
                </c:pt>
                <c:pt idx="14280">
                  <c:v>2.5936200000000001E-13</c:v>
                </c:pt>
                <c:pt idx="14281">
                  <c:v>2.5936200000000001E-13</c:v>
                </c:pt>
                <c:pt idx="14282">
                  <c:v>4.7245999999999999E-13</c:v>
                </c:pt>
                <c:pt idx="14283">
                  <c:v>4.7245999999999999E-13</c:v>
                </c:pt>
                <c:pt idx="14284">
                  <c:v>2.7794600000000001E-13</c:v>
                </c:pt>
                <c:pt idx="14285">
                  <c:v>2.7794600000000001E-13</c:v>
                </c:pt>
                <c:pt idx="14286">
                  <c:v>2.78227E-13</c:v>
                </c:pt>
                <c:pt idx="14287">
                  <c:v>2.78227E-13</c:v>
                </c:pt>
                <c:pt idx="14288">
                  <c:v>3.0740800000000001E-13</c:v>
                </c:pt>
                <c:pt idx="14289">
                  <c:v>3.0740800000000001E-13</c:v>
                </c:pt>
                <c:pt idx="14290">
                  <c:v>2.6180000000000001E-13</c:v>
                </c:pt>
                <c:pt idx="14291">
                  <c:v>2.6180000000000001E-13</c:v>
                </c:pt>
                <c:pt idx="14292">
                  <c:v>2.79172E-13</c:v>
                </c:pt>
                <c:pt idx="14293">
                  <c:v>2.79172E-13</c:v>
                </c:pt>
                <c:pt idx="14294">
                  <c:v>2.5929E-13</c:v>
                </c:pt>
                <c:pt idx="14295">
                  <c:v>2.5929E-13</c:v>
                </c:pt>
                <c:pt idx="14296">
                  <c:v>2.42879E-13</c:v>
                </c:pt>
                <c:pt idx="14297">
                  <c:v>2.42879E-13</c:v>
                </c:pt>
                <c:pt idx="14298">
                  <c:v>2.8651099999999998E-13</c:v>
                </c:pt>
                <c:pt idx="14299">
                  <c:v>2.8651099999999998E-13</c:v>
                </c:pt>
                <c:pt idx="14300">
                  <c:v>9.1850099999999995E-13</c:v>
                </c:pt>
                <c:pt idx="14301">
                  <c:v>9.1850099999999995E-13</c:v>
                </c:pt>
                <c:pt idx="14302">
                  <c:v>2.7327099999999998E-13</c:v>
                </c:pt>
                <c:pt idx="14303">
                  <c:v>2.7327099999999998E-13</c:v>
                </c:pt>
                <c:pt idx="14304">
                  <c:v>2.6808500000000001E-13</c:v>
                </c:pt>
                <c:pt idx="14305">
                  <c:v>2.6808500000000001E-13</c:v>
                </c:pt>
                <c:pt idx="14306">
                  <c:v>2.9068299999999999E-13</c:v>
                </c:pt>
                <c:pt idx="14307">
                  <c:v>2.9068299999999999E-13</c:v>
                </c:pt>
                <c:pt idx="14308">
                  <c:v>2.7045900000000002E-13</c:v>
                </c:pt>
                <c:pt idx="14309">
                  <c:v>2.7045900000000002E-13</c:v>
                </c:pt>
                <c:pt idx="14310">
                  <c:v>2.8621500000000001E-13</c:v>
                </c:pt>
                <c:pt idx="14311">
                  <c:v>2.8621500000000001E-13</c:v>
                </c:pt>
                <c:pt idx="14312">
                  <c:v>2.8465700000000001E-13</c:v>
                </c:pt>
                <c:pt idx="14313">
                  <c:v>2.8465700000000001E-13</c:v>
                </c:pt>
                <c:pt idx="14314">
                  <c:v>3.01803E-13</c:v>
                </c:pt>
                <c:pt idx="14315">
                  <c:v>3.01803E-13</c:v>
                </c:pt>
                <c:pt idx="14316">
                  <c:v>2.9619000000000002E-13</c:v>
                </c:pt>
                <c:pt idx="14317">
                  <c:v>2.9619000000000002E-13</c:v>
                </c:pt>
                <c:pt idx="14318">
                  <c:v>3.0694399999999999E-13</c:v>
                </c:pt>
                <c:pt idx="14319">
                  <c:v>3.0694399999999999E-13</c:v>
                </c:pt>
                <c:pt idx="14320">
                  <c:v>2.8530700000000001E-13</c:v>
                </c:pt>
                <c:pt idx="14321">
                  <c:v>2.8530700000000001E-13</c:v>
                </c:pt>
                <c:pt idx="14322">
                  <c:v>2.9150900000000002E-13</c:v>
                </c:pt>
                <c:pt idx="14323">
                  <c:v>2.9150900000000002E-13</c:v>
                </c:pt>
                <c:pt idx="14324">
                  <c:v>7.1306600000000002E-13</c:v>
                </c:pt>
                <c:pt idx="14325">
                  <c:v>7.1306600000000002E-13</c:v>
                </c:pt>
                <c:pt idx="14326">
                  <c:v>3.0952400000000001E-13</c:v>
                </c:pt>
                <c:pt idx="14327">
                  <c:v>3.0952400000000001E-13</c:v>
                </c:pt>
                <c:pt idx="14328">
                  <c:v>2.7082199999999999E-13</c:v>
                </c:pt>
                <c:pt idx="14329">
                  <c:v>2.7082199999999999E-13</c:v>
                </c:pt>
                <c:pt idx="14330">
                  <c:v>2.8940300000000002E-13</c:v>
                </c:pt>
                <c:pt idx="14331">
                  <c:v>2.8940300000000002E-13</c:v>
                </c:pt>
                <c:pt idx="14332">
                  <c:v>2.60053E-13</c:v>
                </c:pt>
                <c:pt idx="14333">
                  <c:v>2.60053E-13</c:v>
                </c:pt>
                <c:pt idx="14334">
                  <c:v>2.9117799999999998E-13</c:v>
                </c:pt>
                <c:pt idx="14335">
                  <c:v>2.9117799999999998E-13</c:v>
                </c:pt>
                <c:pt idx="14336">
                  <c:v>2.7588800000000001E-13</c:v>
                </c:pt>
                <c:pt idx="14337">
                  <c:v>2.7588800000000001E-13</c:v>
                </c:pt>
                <c:pt idx="14338">
                  <c:v>2.89365E-13</c:v>
                </c:pt>
                <c:pt idx="14339">
                  <c:v>2.89365E-13</c:v>
                </c:pt>
                <c:pt idx="14340">
                  <c:v>2.90469E-13</c:v>
                </c:pt>
                <c:pt idx="14341">
                  <c:v>2.90469E-13</c:v>
                </c:pt>
                <c:pt idx="14342">
                  <c:v>3.5084399999999998E-13</c:v>
                </c:pt>
                <c:pt idx="14343">
                  <c:v>3.5084399999999998E-13</c:v>
                </c:pt>
                <c:pt idx="14344">
                  <c:v>4.9183800000000001E-13</c:v>
                </c:pt>
                <c:pt idx="14345">
                  <c:v>4.9183800000000001E-13</c:v>
                </c:pt>
                <c:pt idx="14346">
                  <c:v>2.79785E-13</c:v>
                </c:pt>
                <c:pt idx="14347">
                  <c:v>2.79785E-13</c:v>
                </c:pt>
                <c:pt idx="14348">
                  <c:v>2.71463E-13</c:v>
                </c:pt>
                <c:pt idx="14349">
                  <c:v>2.71463E-13</c:v>
                </c:pt>
                <c:pt idx="14350">
                  <c:v>2.7692100000000002E-13</c:v>
                </c:pt>
                <c:pt idx="14351">
                  <c:v>2.7692100000000002E-13</c:v>
                </c:pt>
                <c:pt idx="14352">
                  <c:v>2.5869200000000002E-13</c:v>
                </c:pt>
                <c:pt idx="14353">
                  <c:v>2.5869200000000002E-13</c:v>
                </c:pt>
                <c:pt idx="14354">
                  <c:v>2.6994000000000001E-13</c:v>
                </c:pt>
                <c:pt idx="14355">
                  <c:v>2.6994000000000001E-13</c:v>
                </c:pt>
                <c:pt idx="14356">
                  <c:v>2.9712E-13</c:v>
                </c:pt>
                <c:pt idx="14357">
                  <c:v>2.9712E-13</c:v>
                </c:pt>
                <c:pt idx="14358">
                  <c:v>2.87042E-13</c:v>
                </c:pt>
                <c:pt idx="14359">
                  <c:v>2.87042E-13</c:v>
                </c:pt>
                <c:pt idx="14360">
                  <c:v>2.7250100000000002E-13</c:v>
                </c:pt>
                <c:pt idx="14361">
                  <c:v>2.7250100000000002E-13</c:v>
                </c:pt>
                <c:pt idx="14362">
                  <c:v>2.7882999999999998E-13</c:v>
                </c:pt>
                <c:pt idx="14363">
                  <c:v>2.7882999999999998E-13</c:v>
                </c:pt>
                <c:pt idx="14364">
                  <c:v>2.77621E-13</c:v>
                </c:pt>
                <c:pt idx="14365">
                  <c:v>2.77621E-13</c:v>
                </c:pt>
                <c:pt idx="14366">
                  <c:v>2.7633199999999999E-13</c:v>
                </c:pt>
                <c:pt idx="14367">
                  <c:v>2.7633199999999999E-13</c:v>
                </c:pt>
                <c:pt idx="14368">
                  <c:v>2.7713799999999997E-13</c:v>
                </c:pt>
                <c:pt idx="14369">
                  <c:v>2.7713799999999997E-13</c:v>
                </c:pt>
                <c:pt idx="14370">
                  <c:v>3.0443800000000002E-13</c:v>
                </c:pt>
                <c:pt idx="14371">
                  <c:v>3.0443800000000002E-13</c:v>
                </c:pt>
                <c:pt idx="14372">
                  <c:v>3.3048000000000002E-13</c:v>
                </c:pt>
                <c:pt idx="14373">
                  <c:v>3.3048000000000002E-13</c:v>
                </c:pt>
                <c:pt idx="14374">
                  <c:v>5.7311999999999999E-13</c:v>
                </c:pt>
                <c:pt idx="14375">
                  <c:v>5.7311999999999999E-13</c:v>
                </c:pt>
                <c:pt idx="14376">
                  <c:v>3.0887600000000001E-13</c:v>
                </c:pt>
                <c:pt idx="14377">
                  <c:v>3.0887600000000001E-13</c:v>
                </c:pt>
                <c:pt idx="14378">
                  <c:v>3.2133000000000001E-13</c:v>
                </c:pt>
                <c:pt idx="14379">
                  <c:v>3.2133000000000001E-13</c:v>
                </c:pt>
                <c:pt idx="14380">
                  <c:v>3.1491700000000002E-13</c:v>
                </c:pt>
                <c:pt idx="14381">
                  <c:v>3.1491700000000002E-13</c:v>
                </c:pt>
                <c:pt idx="14382">
                  <c:v>2.9285300000000002E-13</c:v>
                </c:pt>
                <c:pt idx="14383">
                  <c:v>2.9285300000000002E-13</c:v>
                </c:pt>
                <c:pt idx="14384">
                  <c:v>3.08682E-13</c:v>
                </c:pt>
                <c:pt idx="14385">
                  <c:v>3.08682E-13</c:v>
                </c:pt>
                <c:pt idx="14386">
                  <c:v>3.21332E-13</c:v>
                </c:pt>
                <c:pt idx="14387">
                  <c:v>3.21332E-13</c:v>
                </c:pt>
                <c:pt idx="14388">
                  <c:v>3.2146400000000001E-13</c:v>
                </c:pt>
                <c:pt idx="14389">
                  <c:v>3.2146400000000001E-13</c:v>
                </c:pt>
                <c:pt idx="14390">
                  <c:v>2.9774500000000001E-13</c:v>
                </c:pt>
                <c:pt idx="14391">
                  <c:v>2.9774500000000001E-13</c:v>
                </c:pt>
                <c:pt idx="14392">
                  <c:v>3.1268600000000002E-13</c:v>
                </c:pt>
                <c:pt idx="14393">
                  <c:v>3.1268600000000002E-13</c:v>
                </c:pt>
                <c:pt idx="14394">
                  <c:v>3.3387799999999999E-13</c:v>
                </c:pt>
                <c:pt idx="14395">
                  <c:v>3.3387799999999999E-13</c:v>
                </c:pt>
                <c:pt idx="14396">
                  <c:v>4.9437700000000003E-11</c:v>
                </c:pt>
                <c:pt idx="14397">
                  <c:v>4.9437700000000003E-11</c:v>
                </c:pt>
                <c:pt idx="14398">
                  <c:v>3.4716500000000002E-13</c:v>
                </c:pt>
                <c:pt idx="14399">
                  <c:v>3.4716500000000002E-13</c:v>
                </c:pt>
                <c:pt idx="14400">
                  <c:v>3.5860500000000002E-13</c:v>
                </c:pt>
                <c:pt idx="14401">
                  <c:v>3.5860500000000002E-13</c:v>
                </c:pt>
                <c:pt idx="14402">
                  <c:v>3.3649900000000001E-13</c:v>
                </c:pt>
                <c:pt idx="14403">
                  <c:v>3.3649900000000001E-13</c:v>
                </c:pt>
                <c:pt idx="14404">
                  <c:v>3.6733099999999998E-13</c:v>
                </c:pt>
                <c:pt idx="14405">
                  <c:v>3.6733099999999998E-13</c:v>
                </c:pt>
                <c:pt idx="14406">
                  <c:v>3.1992999999999998E-13</c:v>
                </c:pt>
                <c:pt idx="14407">
                  <c:v>3.1992999999999998E-13</c:v>
                </c:pt>
                <c:pt idx="14408">
                  <c:v>3.5451999999999999E-13</c:v>
                </c:pt>
                <c:pt idx="14409">
                  <c:v>3.5451999999999999E-13</c:v>
                </c:pt>
                <c:pt idx="14410">
                  <c:v>3.7328599999999998E-13</c:v>
                </c:pt>
                <c:pt idx="14411">
                  <c:v>3.7328599999999998E-13</c:v>
                </c:pt>
                <c:pt idx="14412">
                  <c:v>3.4722599999999999E-13</c:v>
                </c:pt>
                <c:pt idx="14413">
                  <c:v>3.4722599999999999E-13</c:v>
                </c:pt>
                <c:pt idx="14414">
                  <c:v>3.76972E-13</c:v>
                </c:pt>
                <c:pt idx="14415">
                  <c:v>3.76972E-13</c:v>
                </c:pt>
                <c:pt idx="14416">
                  <c:v>6.4800699999999997E-13</c:v>
                </c:pt>
                <c:pt idx="14417">
                  <c:v>6.4800699999999997E-13</c:v>
                </c:pt>
                <c:pt idx="14418">
                  <c:v>3.4615600000000002E-13</c:v>
                </c:pt>
                <c:pt idx="14419">
                  <c:v>3.4615600000000002E-13</c:v>
                </c:pt>
                <c:pt idx="14420">
                  <c:v>3.5325400000000002E-13</c:v>
                </c:pt>
                <c:pt idx="14421">
                  <c:v>3.5325400000000002E-13</c:v>
                </c:pt>
                <c:pt idx="14422">
                  <c:v>1.3415699999999999E-12</c:v>
                </c:pt>
                <c:pt idx="14423">
                  <c:v>1.3415699999999999E-12</c:v>
                </c:pt>
                <c:pt idx="14424">
                  <c:v>3.53608E-13</c:v>
                </c:pt>
                <c:pt idx="14425">
                  <c:v>3.53608E-13</c:v>
                </c:pt>
                <c:pt idx="14426">
                  <c:v>3.5175699999999999E-13</c:v>
                </c:pt>
                <c:pt idx="14427">
                  <c:v>3.5175699999999999E-13</c:v>
                </c:pt>
                <c:pt idx="14428">
                  <c:v>3.60402E-13</c:v>
                </c:pt>
                <c:pt idx="14429">
                  <c:v>3.60402E-13</c:v>
                </c:pt>
                <c:pt idx="14430">
                  <c:v>3.9207200000000001E-13</c:v>
                </c:pt>
                <c:pt idx="14431">
                  <c:v>3.9207200000000001E-13</c:v>
                </c:pt>
                <c:pt idx="14432">
                  <c:v>4.08047E-13</c:v>
                </c:pt>
                <c:pt idx="14433">
                  <c:v>4.08047E-13</c:v>
                </c:pt>
                <c:pt idx="14434">
                  <c:v>4.05512E-13</c:v>
                </c:pt>
                <c:pt idx="14435">
                  <c:v>4.05512E-13</c:v>
                </c:pt>
                <c:pt idx="14436">
                  <c:v>4.2532399999999999E-13</c:v>
                </c:pt>
                <c:pt idx="14437">
                  <c:v>4.2532399999999999E-13</c:v>
                </c:pt>
                <c:pt idx="14438">
                  <c:v>4.4235499999999999E-13</c:v>
                </c:pt>
                <c:pt idx="14439">
                  <c:v>4.4235499999999999E-13</c:v>
                </c:pt>
                <c:pt idx="14440">
                  <c:v>4.5032899999999999E-13</c:v>
                </c:pt>
                <c:pt idx="14441">
                  <c:v>4.5032899999999999E-13</c:v>
                </c:pt>
                <c:pt idx="14442">
                  <c:v>4.8992E-13</c:v>
                </c:pt>
                <c:pt idx="14443">
                  <c:v>4.8992E-13</c:v>
                </c:pt>
                <c:pt idx="14444">
                  <c:v>4.7163900000000003E-13</c:v>
                </c:pt>
                <c:pt idx="14445">
                  <c:v>4.7163900000000003E-13</c:v>
                </c:pt>
                <c:pt idx="14446">
                  <c:v>5.0717500000000001E-13</c:v>
                </c:pt>
                <c:pt idx="14447">
                  <c:v>5.0717500000000001E-13</c:v>
                </c:pt>
                <c:pt idx="14448">
                  <c:v>6.5470199999999997E-13</c:v>
                </c:pt>
                <c:pt idx="14449">
                  <c:v>6.5470199999999997E-13</c:v>
                </c:pt>
                <c:pt idx="14450">
                  <c:v>9.3578000000000008E-13</c:v>
                </c:pt>
                <c:pt idx="14451">
                  <c:v>9.3578000000000008E-13</c:v>
                </c:pt>
                <c:pt idx="14452">
                  <c:v>1.2486499999999999E-12</c:v>
                </c:pt>
                <c:pt idx="14453">
                  <c:v>1.2486499999999999E-12</c:v>
                </c:pt>
                <c:pt idx="14454">
                  <c:v>1.5099399999999999E-12</c:v>
                </c:pt>
                <c:pt idx="14455">
                  <c:v>1.5099399999999999E-12</c:v>
                </c:pt>
                <c:pt idx="14456">
                  <c:v>1.8178E-12</c:v>
                </c:pt>
                <c:pt idx="14457">
                  <c:v>1.8178E-12</c:v>
                </c:pt>
                <c:pt idx="14458">
                  <c:v>2.1121900000000001E-12</c:v>
                </c:pt>
                <c:pt idx="14459">
                  <c:v>2.1121900000000001E-12</c:v>
                </c:pt>
                <c:pt idx="14460">
                  <c:v>3.3398899999999998E-12</c:v>
                </c:pt>
                <c:pt idx="14461">
                  <c:v>3.3398899999999998E-12</c:v>
                </c:pt>
                <c:pt idx="14462">
                  <c:v>2.6612899999999999E-12</c:v>
                </c:pt>
                <c:pt idx="14463">
                  <c:v>2.6612899999999999E-12</c:v>
                </c:pt>
                <c:pt idx="14464">
                  <c:v>2.9426500000000002E-12</c:v>
                </c:pt>
                <c:pt idx="14465">
                  <c:v>2.9426500000000002E-12</c:v>
                </c:pt>
                <c:pt idx="14466">
                  <c:v>3.2489199999999999E-12</c:v>
                </c:pt>
                <c:pt idx="14467">
                  <c:v>3.2489199999999999E-12</c:v>
                </c:pt>
                <c:pt idx="14468">
                  <c:v>3.5489500000000001E-12</c:v>
                </c:pt>
                <c:pt idx="14469">
                  <c:v>3.5489500000000001E-12</c:v>
                </c:pt>
                <c:pt idx="14470">
                  <c:v>3.8001199999999998E-12</c:v>
                </c:pt>
                <c:pt idx="14471">
                  <c:v>3.8001199999999998E-12</c:v>
                </c:pt>
                <c:pt idx="14472">
                  <c:v>4.1035999999999996E-12</c:v>
                </c:pt>
                <c:pt idx="14473">
                  <c:v>4.1035999999999996E-12</c:v>
                </c:pt>
                <c:pt idx="14474">
                  <c:v>4.37936E-12</c:v>
                </c:pt>
                <c:pt idx="14475">
                  <c:v>4.37936E-12</c:v>
                </c:pt>
                <c:pt idx="14476">
                  <c:v>4.7761399999999999E-12</c:v>
                </c:pt>
                <c:pt idx="14477">
                  <c:v>4.7761399999999999E-12</c:v>
                </c:pt>
                <c:pt idx="14478">
                  <c:v>5.0496599999999997E-12</c:v>
                </c:pt>
                <c:pt idx="14479">
                  <c:v>5.0496599999999997E-12</c:v>
                </c:pt>
                <c:pt idx="14480">
                  <c:v>5.3400299999999998E-12</c:v>
                </c:pt>
                <c:pt idx="14481">
                  <c:v>5.3400299999999998E-12</c:v>
                </c:pt>
                <c:pt idx="14482">
                  <c:v>5.5910699999999999E-12</c:v>
                </c:pt>
                <c:pt idx="14483">
                  <c:v>5.5910699999999999E-12</c:v>
                </c:pt>
                <c:pt idx="14484">
                  <c:v>5.8783000000000001E-12</c:v>
                </c:pt>
                <c:pt idx="14485">
                  <c:v>5.8783000000000001E-12</c:v>
                </c:pt>
                <c:pt idx="14486">
                  <c:v>6.1287499999999997E-12</c:v>
                </c:pt>
                <c:pt idx="14487">
                  <c:v>6.1287499999999997E-12</c:v>
                </c:pt>
                <c:pt idx="14488">
                  <c:v>6.9459999999999997E-12</c:v>
                </c:pt>
                <c:pt idx="14489">
                  <c:v>6.9459999999999997E-12</c:v>
                </c:pt>
                <c:pt idx="14490">
                  <c:v>6.7565499999999999E-12</c:v>
                </c:pt>
                <c:pt idx="14491">
                  <c:v>6.7565499999999999E-12</c:v>
                </c:pt>
                <c:pt idx="14492">
                  <c:v>7.2831500000000005E-12</c:v>
                </c:pt>
                <c:pt idx="14493">
                  <c:v>7.2831500000000005E-12</c:v>
                </c:pt>
                <c:pt idx="14494">
                  <c:v>7.2885400000000004E-12</c:v>
                </c:pt>
                <c:pt idx="14495">
                  <c:v>7.2885400000000004E-12</c:v>
                </c:pt>
                <c:pt idx="14496">
                  <c:v>7.6306600000000001E-12</c:v>
                </c:pt>
                <c:pt idx="14497">
                  <c:v>7.6306600000000001E-12</c:v>
                </c:pt>
                <c:pt idx="14498">
                  <c:v>7.7711199999999997E-12</c:v>
                </c:pt>
                <c:pt idx="14499">
                  <c:v>7.7711199999999997E-12</c:v>
                </c:pt>
                <c:pt idx="14500">
                  <c:v>8.3388899999999994E-12</c:v>
                </c:pt>
                <c:pt idx="14501">
                  <c:v>8.3388899999999994E-12</c:v>
                </c:pt>
                <c:pt idx="14502">
                  <c:v>8.4684400000000002E-12</c:v>
                </c:pt>
                <c:pt idx="14503">
                  <c:v>8.4684400000000002E-12</c:v>
                </c:pt>
                <c:pt idx="14504">
                  <c:v>8.6781499999999993E-12</c:v>
                </c:pt>
                <c:pt idx="14505">
                  <c:v>8.6781499999999993E-12</c:v>
                </c:pt>
                <c:pt idx="14506">
                  <c:v>8.9355599999999995E-12</c:v>
                </c:pt>
                <c:pt idx="14507">
                  <c:v>8.9355599999999995E-12</c:v>
                </c:pt>
                <c:pt idx="14508">
                  <c:v>9.1911100000000004E-12</c:v>
                </c:pt>
                <c:pt idx="14509">
                  <c:v>9.1911100000000004E-12</c:v>
                </c:pt>
                <c:pt idx="14510">
                  <c:v>9.4942099999999998E-12</c:v>
                </c:pt>
                <c:pt idx="14511">
                  <c:v>9.4942099999999998E-12</c:v>
                </c:pt>
                <c:pt idx="14512">
                  <c:v>9.7249899999999997E-12</c:v>
                </c:pt>
                <c:pt idx="14513">
                  <c:v>9.7249899999999997E-12</c:v>
                </c:pt>
                <c:pt idx="14514">
                  <c:v>1.01176E-11</c:v>
                </c:pt>
                <c:pt idx="14515">
                  <c:v>1.01176E-11</c:v>
                </c:pt>
                <c:pt idx="14516">
                  <c:v>1.0293699999999999E-11</c:v>
                </c:pt>
                <c:pt idx="14517">
                  <c:v>1.0293699999999999E-11</c:v>
                </c:pt>
                <c:pt idx="14518">
                  <c:v>1.05894E-11</c:v>
                </c:pt>
                <c:pt idx="14519">
                  <c:v>1.05894E-11</c:v>
                </c:pt>
                <c:pt idx="14520">
                  <c:v>1.13983E-11</c:v>
                </c:pt>
                <c:pt idx="14521">
                  <c:v>1.13983E-11</c:v>
                </c:pt>
                <c:pt idx="14522">
                  <c:v>1.1225E-11</c:v>
                </c:pt>
                <c:pt idx="14523">
                  <c:v>1.1225E-11</c:v>
                </c:pt>
                <c:pt idx="14524">
                  <c:v>1.14222E-11</c:v>
                </c:pt>
                <c:pt idx="14525">
                  <c:v>1.14222E-11</c:v>
                </c:pt>
                <c:pt idx="14526">
                  <c:v>1.17199E-11</c:v>
                </c:pt>
                <c:pt idx="14527">
                  <c:v>1.17199E-11</c:v>
                </c:pt>
                <c:pt idx="14528">
                  <c:v>1.1922599999999999E-11</c:v>
                </c:pt>
                <c:pt idx="14529">
                  <c:v>1.1922599999999999E-11</c:v>
                </c:pt>
                <c:pt idx="14530">
                  <c:v>1.22912E-11</c:v>
                </c:pt>
                <c:pt idx="14531">
                  <c:v>1.22912E-11</c:v>
                </c:pt>
                <c:pt idx="14532">
                  <c:v>1.2538600000000001E-11</c:v>
                </c:pt>
                <c:pt idx="14533">
                  <c:v>1.2538600000000001E-11</c:v>
                </c:pt>
                <c:pt idx="14534">
                  <c:v>1.2785100000000001E-11</c:v>
                </c:pt>
                <c:pt idx="14535">
                  <c:v>1.2785100000000001E-11</c:v>
                </c:pt>
                <c:pt idx="14536">
                  <c:v>1.3034900000000001E-11</c:v>
                </c:pt>
                <c:pt idx="14537">
                  <c:v>1.3034900000000001E-11</c:v>
                </c:pt>
                <c:pt idx="14538">
                  <c:v>1.3325900000000001E-11</c:v>
                </c:pt>
                <c:pt idx="14539">
                  <c:v>1.3325900000000001E-11</c:v>
                </c:pt>
                <c:pt idx="14540">
                  <c:v>1.3851499999999999E-11</c:v>
                </c:pt>
                <c:pt idx="14541">
                  <c:v>1.3851499999999999E-11</c:v>
                </c:pt>
                <c:pt idx="14542">
                  <c:v>1.38832E-11</c:v>
                </c:pt>
                <c:pt idx="14543">
                  <c:v>1.38832E-11</c:v>
                </c:pt>
                <c:pt idx="14544">
                  <c:v>1.36431E-11</c:v>
                </c:pt>
                <c:pt idx="14545">
                  <c:v>1.36431E-11</c:v>
                </c:pt>
                <c:pt idx="14546">
                  <c:v>1.3423599999999999E-11</c:v>
                </c:pt>
                <c:pt idx="14547">
                  <c:v>1.3423599999999999E-11</c:v>
                </c:pt>
                <c:pt idx="14548">
                  <c:v>1.37751E-11</c:v>
                </c:pt>
                <c:pt idx="14549">
                  <c:v>1.37751E-11</c:v>
                </c:pt>
                <c:pt idx="14550">
                  <c:v>1.30194E-11</c:v>
                </c:pt>
                <c:pt idx="14551">
                  <c:v>1.30194E-11</c:v>
                </c:pt>
                <c:pt idx="14552">
                  <c:v>1.27596E-11</c:v>
                </c:pt>
                <c:pt idx="14553">
                  <c:v>1.27596E-11</c:v>
                </c:pt>
                <c:pt idx="14554">
                  <c:v>1.2521799999999999E-11</c:v>
                </c:pt>
                <c:pt idx="14555">
                  <c:v>1.2521799999999999E-11</c:v>
                </c:pt>
                <c:pt idx="14556">
                  <c:v>1.2286499999999999E-11</c:v>
                </c:pt>
                <c:pt idx="14557">
                  <c:v>1.2286499999999999E-11</c:v>
                </c:pt>
                <c:pt idx="14558">
                  <c:v>1.2088800000000001E-11</c:v>
                </c:pt>
                <c:pt idx="14559">
                  <c:v>1.2088800000000001E-11</c:v>
                </c:pt>
                <c:pt idx="14560">
                  <c:v>1.1857899999999999E-11</c:v>
                </c:pt>
                <c:pt idx="14561">
                  <c:v>1.1857899999999999E-11</c:v>
                </c:pt>
                <c:pt idx="14562">
                  <c:v>1.1624500000000001E-11</c:v>
                </c:pt>
                <c:pt idx="14563">
                  <c:v>1.1624500000000001E-11</c:v>
                </c:pt>
                <c:pt idx="14564">
                  <c:v>1.1369900000000001E-11</c:v>
                </c:pt>
                <c:pt idx="14565">
                  <c:v>1.1369900000000001E-11</c:v>
                </c:pt>
                <c:pt idx="14566">
                  <c:v>1.11823E-11</c:v>
                </c:pt>
                <c:pt idx="14567">
                  <c:v>1.11823E-11</c:v>
                </c:pt>
                <c:pt idx="14568">
                  <c:v>1.09434E-11</c:v>
                </c:pt>
                <c:pt idx="14569">
                  <c:v>1.09434E-11</c:v>
                </c:pt>
                <c:pt idx="14570">
                  <c:v>1.07923E-11</c:v>
                </c:pt>
                <c:pt idx="14571">
                  <c:v>1.07923E-11</c:v>
                </c:pt>
                <c:pt idx="14572">
                  <c:v>1.0568399999999999E-11</c:v>
                </c:pt>
                <c:pt idx="14573">
                  <c:v>1.0568399999999999E-11</c:v>
                </c:pt>
                <c:pt idx="14574">
                  <c:v>1.02624E-11</c:v>
                </c:pt>
                <c:pt idx="14575">
                  <c:v>1.02624E-11</c:v>
                </c:pt>
                <c:pt idx="14576">
                  <c:v>1.0036500000000001E-11</c:v>
                </c:pt>
                <c:pt idx="14577">
                  <c:v>1.0036500000000001E-11</c:v>
                </c:pt>
                <c:pt idx="14578">
                  <c:v>9.8404799999999993E-12</c:v>
                </c:pt>
                <c:pt idx="14579">
                  <c:v>9.8404799999999993E-12</c:v>
                </c:pt>
                <c:pt idx="14580">
                  <c:v>9.6636399999999998E-12</c:v>
                </c:pt>
                <c:pt idx="14581">
                  <c:v>9.6636399999999998E-12</c:v>
                </c:pt>
                <c:pt idx="14582">
                  <c:v>9.3908700000000008E-12</c:v>
                </c:pt>
                <c:pt idx="14583">
                  <c:v>9.3908700000000008E-12</c:v>
                </c:pt>
                <c:pt idx="14584">
                  <c:v>9.2131500000000006E-12</c:v>
                </c:pt>
                <c:pt idx="14585">
                  <c:v>9.2131500000000006E-12</c:v>
                </c:pt>
                <c:pt idx="14586">
                  <c:v>8.9365699999999994E-12</c:v>
                </c:pt>
                <c:pt idx="14587">
                  <c:v>8.9365699999999994E-12</c:v>
                </c:pt>
                <c:pt idx="14588">
                  <c:v>8.7548899999999993E-12</c:v>
                </c:pt>
                <c:pt idx="14589">
                  <c:v>8.7548899999999993E-12</c:v>
                </c:pt>
                <c:pt idx="14590">
                  <c:v>8.5586400000000008E-12</c:v>
                </c:pt>
                <c:pt idx="14591">
                  <c:v>8.5586400000000008E-12</c:v>
                </c:pt>
                <c:pt idx="14592">
                  <c:v>8.2675799999999998E-12</c:v>
                </c:pt>
                <c:pt idx="14593">
                  <c:v>8.2675799999999998E-12</c:v>
                </c:pt>
                <c:pt idx="14594">
                  <c:v>1.2828900000000001E-11</c:v>
                </c:pt>
                <c:pt idx="14595">
                  <c:v>1.2828900000000001E-11</c:v>
                </c:pt>
                <c:pt idx="14596">
                  <c:v>7.7682700000000008E-12</c:v>
                </c:pt>
                <c:pt idx="14597">
                  <c:v>7.7682700000000008E-12</c:v>
                </c:pt>
                <c:pt idx="14598">
                  <c:v>7.6216999999999993E-12</c:v>
                </c:pt>
                <c:pt idx="14599">
                  <c:v>7.6216999999999993E-12</c:v>
                </c:pt>
                <c:pt idx="14600">
                  <c:v>7.3480499999999996E-12</c:v>
                </c:pt>
                <c:pt idx="14601">
                  <c:v>7.3480499999999996E-12</c:v>
                </c:pt>
                <c:pt idx="14602">
                  <c:v>7.12797E-12</c:v>
                </c:pt>
                <c:pt idx="14603">
                  <c:v>7.12797E-12</c:v>
                </c:pt>
                <c:pt idx="14604">
                  <c:v>6.8368200000000003E-12</c:v>
                </c:pt>
                <c:pt idx="14605">
                  <c:v>6.8368200000000003E-12</c:v>
                </c:pt>
                <c:pt idx="14606">
                  <c:v>6.5888799999999997E-12</c:v>
                </c:pt>
                <c:pt idx="14607">
                  <c:v>6.5888799999999997E-12</c:v>
                </c:pt>
                <c:pt idx="14608">
                  <c:v>6.4168900000000001E-12</c:v>
                </c:pt>
                <c:pt idx="14609">
                  <c:v>6.4168900000000001E-12</c:v>
                </c:pt>
                <c:pt idx="14610">
                  <c:v>6.16728E-12</c:v>
                </c:pt>
                <c:pt idx="14611">
                  <c:v>6.16728E-12</c:v>
                </c:pt>
                <c:pt idx="14612">
                  <c:v>5.9867699999999999E-12</c:v>
                </c:pt>
                <c:pt idx="14613">
                  <c:v>5.9867699999999999E-12</c:v>
                </c:pt>
                <c:pt idx="14614">
                  <c:v>8.8153899999999997E-12</c:v>
                </c:pt>
                <c:pt idx="14615">
                  <c:v>8.8153899999999997E-12</c:v>
                </c:pt>
                <c:pt idx="14616">
                  <c:v>5.4897200000000002E-12</c:v>
                </c:pt>
                <c:pt idx="14617">
                  <c:v>5.4897200000000002E-12</c:v>
                </c:pt>
                <c:pt idx="14618">
                  <c:v>5.2728300000000003E-12</c:v>
                </c:pt>
                <c:pt idx="14619">
                  <c:v>5.2728300000000003E-12</c:v>
                </c:pt>
                <c:pt idx="14620">
                  <c:v>5.0262799999999999E-12</c:v>
                </c:pt>
                <c:pt idx="14621">
                  <c:v>5.0262799999999999E-12</c:v>
                </c:pt>
                <c:pt idx="14622">
                  <c:v>4.7818699999999997E-12</c:v>
                </c:pt>
                <c:pt idx="14623">
                  <c:v>4.7818699999999997E-12</c:v>
                </c:pt>
                <c:pt idx="14624">
                  <c:v>4.5746799999999996E-12</c:v>
                </c:pt>
                <c:pt idx="14625">
                  <c:v>4.5746799999999996E-12</c:v>
                </c:pt>
                <c:pt idx="14626">
                  <c:v>4.3646100000000003E-12</c:v>
                </c:pt>
                <c:pt idx="14627">
                  <c:v>4.3646100000000003E-12</c:v>
                </c:pt>
                <c:pt idx="14628">
                  <c:v>4.0884700000000002E-12</c:v>
                </c:pt>
                <c:pt idx="14629">
                  <c:v>4.0884700000000002E-12</c:v>
                </c:pt>
                <c:pt idx="14630">
                  <c:v>3.8621699999999999E-12</c:v>
                </c:pt>
                <c:pt idx="14631">
                  <c:v>3.8621699999999999E-12</c:v>
                </c:pt>
                <c:pt idx="14632">
                  <c:v>3.9317099999999996E-12</c:v>
                </c:pt>
                <c:pt idx="14633">
                  <c:v>3.9317099999999996E-12</c:v>
                </c:pt>
                <c:pt idx="14634">
                  <c:v>3.4061600000000001E-12</c:v>
                </c:pt>
                <c:pt idx="14635">
                  <c:v>3.4061600000000001E-12</c:v>
                </c:pt>
                <c:pt idx="14636">
                  <c:v>3.1823399999999999E-12</c:v>
                </c:pt>
                <c:pt idx="14637">
                  <c:v>3.1823399999999999E-12</c:v>
                </c:pt>
                <c:pt idx="14638">
                  <c:v>3.01134E-12</c:v>
                </c:pt>
                <c:pt idx="14639">
                  <c:v>3.01134E-12</c:v>
                </c:pt>
                <c:pt idx="14640">
                  <c:v>2.9402999999999999E-12</c:v>
                </c:pt>
                <c:pt idx="14641">
                  <c:v>2.9402999999999999E-12</c:v>
                </c:pt>
                <c:pt idx="14642">
                  <c:v>2.8938199999999999E-12</c:v>
                </c:pt>
                <c:pt idx="14643">
                  <c:v>2.8938199999999999E-12</c:v>
                </c:pt>
                <c:pt idx="14644">
                  <c:v>2.77201E-12</c:v>
                </c:pt>
                <c:pt idx="14645">
                  <c:v>2.77201E-12</c:v>
                </c:pt>
                <c:pt idx="14646">
                  <c:v>2.75802E-12</c:v>
                </c:pt>
                <c:pt idx="14647">
                  <c:v>2.75802E-12</c:v>
                </c:pt>
                <c:pt idx="14648">
                  <c:v>2.6712799999999999E-12</c:v>
                </c:pt>
                <c:pt idx="14649">
                  <c:v>2.6712799999999999E-12</c:v>
                </c:pt>
                <c:pt idx="14650">
                  <c:v>2.5719599999999999E-12</c:v>
                </c:pt>
                <c:pt idx="14651">
                  <c:v>2.5719599999999999E-12</c:v>
                </c:pt>
                <c:pt idx="14652">
                  <c:v>2.52098E-12</c:v>
                </c:pt>
                <c:pt idx="14653">
                  <c:v>2.52098E-12</c:v>
                </c:pt>
                <c:pt idx="14654">
                  <c:v>2.4262500000000001E-12</c:v>
                </c:pt>
                <c:pt idx="14655">
                  <c:v>2.4262500000000001E-12</c:v>
                </c:pt>
                <c:pt idx="14656">
                  <c:v>2.3808499999999999E-12</c:v>
                </c:pt>
                <c:pt idx="14657">
                  <c:v>2.3808499999999999E-12</c:v>
                </c:pt>
                <c:pt idx="14658">
                  <c:v>2.3285499999999998E-12</c:v>
                </c:pt>
                <c:pt idx="14659">
                  <c:v>2.3285499999999998E-12</c:v>
                </c:pt>
                <c:pt idx="14660">
                  <c:v>2.2418100000000001E-12</c:v>
                </c:pt>
                <c:pt idx="14661">
                  <c:v>2.2418100000000001E-12</c:v>
                </c:pt>
                <c:pt idx="14662">
                  <c:v>2.13728E-12</c:v>
                </c:pt>
                <c:pt idx="14663">
                  <c:v>2.13728E-12</c:v>
                </c:pt>
                <c:pt idx="14664">
                  <c:v>2.1050499999999998E-12</c:v>
                </c:pt>
                <c:pt idx="14665">
                  <c:v>2.1050499999999998E-12</c:v>
                </c:pt>
                <c:pt idx="14666">
                  <c:v>2.0661299999999998E-12</c:v>
                </c:pt>
                <c:pt idx="14667">
                  <c:v>2.0661299999999998E-12</c:v>
                </c:pt>
                <c:pt idx="14668">
                  <c:v>2.0180199999999999E-12</c:v>
                </c:pt>
                <c:pt idx="14669">
                  <c:v>2.0180199999999999E-12</c:v>
                </c:pt>
                <c:pt idx="14670">
                  <c:v>1.9783499999999999E-12</c:v>
                </c:pt>
                <c:pt idx="14671">
                  <c:v>1.9783499999999999E-12</c:v>
                </c:pt>
                <c:pt idx="14672">
                  <c:v>1.9547000000000001E-12</c:v>
                </c:pt>
                <c:pt idx="14673">
                  <c:v>1.9547000000000001E-12</c:v>
                </c:pt>
                <c:pt idx="14674">
                  <c:v>1.86666E-12</c:v>
                </c:pt>
                <c:pt idx="14675">
                  <c:v>1.86666E-12</c:v>
                </c:pt>
                <c:pt idx="14676">
                  <c:v>1.8701699999999999E-12</c:v>
                </c:pt>
                <c:pt idx="14677">
                  <c:v>1.8701699999999999E-12</c:v>
                </c:pt>
                <c:pt idx="14678">
                  <c:v>1.7873399999999999E-12</c:v>
                </c:pt>
                <c:pt idx="14679">
                  <c:v>1.7873399999999999E-12</c:v>
                </c:pt>
                <c:pt idx="14680">
                  <c:v>1.74222E-12</c:v>
                </c:pt>
                <c:pt idx="14681">
                  <c:v>1.74222E-12</c:v>
                </c:pt>
                <c:pt idx="14682">
                  <c:v>1.7248699999999999E-12</c:v>
                </c:pt>
                <c:pt idx="14683">
                  <c:v>1.7248699999999999E-12</c:v>
                </c:pt>
                <c:pt idx="14684">
                  <c:v>1.99727E-12</c:v>
                </c:pt>
                <c:pt idx="14685">
                  <c:v>1.99727E-12</c:v>
                </c:pt>
                <c:pt idx="14686">
                  <c:v>1.6232E-12</c:v>
                </c:pt>
                <c:pt idx="14687">
                  <c:v>1.6232E-12</c:v>
                </c:pt>
                <c:pt idx="14688">
                  <c:v>1.5865600000000001E-12</c:v>
                </c:pt>
                <c:pt idx="14689">
                  <c:v>1.5865600000000001E-12</c:v>
                </c:pt>
                <c:pt idx="14690">
                  <c:v>1.55885E-12</c:v>
                </c:pt>
                <c:pt idx="14691">
                  <c:v>1.55885E-12</c:v>
                </c:pt>
                <c:pt idx="14692">
                  <c:v>1.47325E-12</c:v>
                </c:pt>
                <c:pt idx="14693">
                  <c:v>1.47325E-12</c:v>
                </c:pt>
                <c:pt idx="14694">
                  <c:v>1.4433499999999999E-12</c:v>
                </c:pt>
                <c:pt idx="14695">
                  <c:v>1.4433499999999999E-12</c:v>
                </c:pt>
                <c:pt idx="14696">
                  <c:v>1.3988899999999999E-12</c:v>
                </c:pt>
                <c:pt idx="14697">
                  <c:v>1.3988899999999999E-12</c:v>
                </c:pt>
                <c:pt idx="14698">
                  <c:v>1.3423399999999999E-12</c:v>
                </c:pt>
                <c:pt idx="14699">
                  <c:v>1.3423399999999999E-12</c:v>
                </c:pt>
                <c:pt idx="14700">
                  <c:v>1.3374100000000001E-12</c:v>
                </c:pt>
                <c:pt idx="14701">
                  <c:v>1.3374100000000001E-12</c:v>
                </c:pt>
                <c:pt idx="14702">
                  <c:v>1.2634E-12</c:v>
                </c:pt>
                <c:pt idx="14703">
                  <c:v>1.2634E-12</c:v>
                </c:pt>
                <c:pt idx="14704">
                  <c:v>1.22897E-12</c:v>
                </c:pt>
                <c:pt idx="14705">
                  <c:v>1.22897E-12</c:v>
                </c:pt>
                <c:pt idx="14706">
                  <c:v>1.1914100000000001E-12</c:v>
                </c:pt>
                <c:pt idx="14707">
                  <c:v>1.1914100000000001E-12</c:v>
                </c:pt>
                <c:pt idx="14708">
                  <c:v>1.1540300000000001E-12</c:v>
                </c:pt>
                <c:pt idx="14709">
                  <c:v>1.1540300000000001E-12</c:v>
                </c:pt>
                <c:pt idx="14710">
                  <c:v>1.1002000000000001E-12</c:v>
                </c:pt>
                <c:pt idx="14711">
                  <c:v>1.1002000000000001E-12</c:v>
                </c:pt>
                <c:pt idx="14712">
                  <c:v>1.0494800000000001E-12</c:v>
                </c:pt>
                <c:pt idx="14713">
                  <c:v>1.0494800000000001E-12</c:v>
                </c:pt>
                <c:pt idx="14714">
                  <c:v>4.1918399999999996E-12</c:v>
                </c:pt>
                <c:pt idx="14715">
                  <c:v>4.1918399999999996E-12</c:v>
                </c:pt>
                <c:pt idx="14716">
                  <c:v>9.5728599999999997E-13</c:v>
                </c:pt>
                <c:pt idx="14717">
                  <c:v>9.5728599999999997E-13</c:v>
                </c:pt>
                <c:pt idx="14718">
                  <c:v>1.3463400000000001E-12</c:v>
                </c:pt>
                <c:pt idx="14719">
                  <c:v>1.3463400000000001E-12</c:v>
                </c:pt>
                <c:pt idx="14720">
                  <c:v>8.7029300000000004E-13</c:v>
                </c:pt>
                <c:pt idx="14721">
                  <c:v>8.7029300000000004E-13</c:v>
                </c:pt>
                <c:pt idx="14722">
                  <c:v>8.2007699999999996E-13</c:v>
                </c:pt>
                <c:pt idx="14723">
                  <c:v>8.2007699999999996E-13</c:v>
                </c:pt>
                <c:pt idx="14724">
                  <c:v>8.0704800000000004E-13</c:v>
                </c:pt>
                <c:pt idx="14725">
                  <c:v>8.0704800000000004E-13</c:v>
                </c:pt>
                <c:pt idx="14726">
                  <c:v>7.3113800000000001E-13</c:v>
                </c:pt>
                <c:pt idx="14727">
                  <c:v>7.3113800000000001E-13</c:v>
                </c:pt>
                <c:pt idx="14728">
                  <c:v>7.0697500000000002E-13</c:v>
                </c:pt>
                <c:pt idx="14729">
                  <c:v>7.0697500000000002E-13</c:v>
                </c:pt>
                <c:pt idx="14730">
                  <c:v>6.4901200000000002E-13</c:v>
                </c:pt>
                <c:pt idx="14731">
                  <c:v>6.4901200000000002E-13</c:v>
                </c:pt>
                <c:pt idx="14732">
                  <c:v>6.3275200000000005E-13</c:v>
                </c:pt>
                <c:pt idx="14733">
                  <c:v>6.3275200000000005E-13</c:v>
                </c:pt>
                <c:pt idx="14734">
                  <c:v>6.24914E-13</c:v>
                </c:pt>
                <c:pt idx="14735">
                  <c:v>6.24914E-13</c:v>
                </c:pt>
                <c:pt idx="14736">
                  <c:v>9.24696E-13</c:v>
                </c:pt>
                <c:pt idx="14737">
                  <c:v>9.24696E-13</c:v>
                </c:pt>
                <c:pt idx="14738">
                  <c:v>6.5591799999999995E-13</c:v>
                </c:pt>
                <c:pt idx="14739">
                  <c:v>6.5591799999999995E-13</c:v>
                </c:pt>
                <c:pt idx="14740">
                  <c:v>6.5085300000000001E-13</c:v>
                </c:pt>
                <c:pt idx="14741">
                  <c:v>6.5085300000000001E-13</c:v>
                </c:pt>
                <c:pt idx="14742">
                  <c:v>6.8252799999999998E-13</c:v>
                </c:pt>
                <c:pt idx="14743">
                  <c:v>6.8252799999999998E-13</c:v>
                </c:pt>
                <c:pt idx="14744">
                  <c:v>8.9867500000000001E-13</c:v>
                </c:pt>
                <c:pt idx="14745">
                  <c:v>8.9867500000000001E-13</c:v>
                </c:pt>
                <c:pt idx="14746">
                  <c:v>6.25299E-13</c:v>
                </c:pt>
                <c:pt idx="14747">
                  <c:v>6.25299E-13</c:v>
                </c:pt>
                <c:pt idx="14748">
                  <c:v>6.1905100000000004E-13</c:v>
                </c:pt>
                <c:pt idx="14749">
                  <c:v>6.1905100000000004E-13</c:v>
                </c:pt>
                <c:pt idx="14750">
                  <c:v>6.1618200000000005E-13</c:v>
                </c:pt>
                <c:pt idx="14751">
                  <c:v>6.1618200000000005E-13</c:v>
                </c:pt>
                <c:pt idx="14752">
                  <c:v>6.1132500000000002E-13</c:v>
                </c:pt>
                <c:pt idx="14753">
                  <c:v>6.1132500000000002E-13</c:v>
                </c:pt>
                <c:pt idx="14754">
                  <c:v>6.0884299999999997E-13</c:v>
                </c:pt>
                <c:pt idx="14755">
                  <c:v>6.0884299999999997E-13</c:v>
                </c:pt>
                <c:pt idx="14756">
                  <c:v>5.8941899999999995E-13</c:v>
                </c:pt>
                <c:pt idx="14757">
                  <c:v>5.8941899999999995E-13</c:v>
                </c:pt>
                <c:pt idx="14758">
                  <c:v>7.7314100000000005E-13</c:v>
                </c:pt>
                <c:pt idx="14759">
                  <c:v>7.7314100000000005E-13</c:v>
                </c:pt>
                <c:pt idx="14760">
                  <c:v>5.93816E-13</c:v>
                </c:pt>
                <c:pt idx="14761">
                  <c:v>5.93816E-13</c:v>
                </c:pt>
                <c:pt idx="14762">
                  <c:v>5.8390500000000002E-13</c:v>
                </c:pt>
                <c:pt idx="14763">
                  <c:v>5.8390500000000002E-13</c:v>
                </c:pt>
                <c:pt idx="14764">
                  <c:v>5.8040499999999999E-13</c:v>
                </c:pt>
                <c:pt idx="14765">
                  <c:v>5.8040499999999999E-13</c:v>
                </c:pt>
                <c:pt idx="14766">
                  <c:v>5.4784799999999999E-13</c:v>
                </c:pt>
                <c:pt idx="14767">
                  <c:v>5.4784799999999999E-13</c:v>
                </c:pt>
                <c:pt idx="14768">
                  <c:v>5.3906000000000003E-13</c:v>
                </c:pt>
                <c:pt idx="14769">
                  <c:v>5.3906000000000003E-13</c:v>
                </c:pt>
                <c:pt idx="14770">
                  <c:v>5.5596699999999999E-13</c:v>
                </c:pt>
                <c:pt idx="14771">
                  <c:v>5.5596699999999999E-13</c:v>
                </c:pt>
                <c:pt idx="14772">
                  <c:v>5.3354900000000001E-13</c:v>
                </c:pt>
                <c:pt idx="14773">
                  <c:v>5.3354900000000001E-13</c:v>
                </c:pt>
                <c:pt idx="14774">
                  <c:v>4.9530300000000004E-13</c:v>
                </c:pt>
                <c:pt idx="14775">
                  <c:v>4.9530300000000004E-13</c:v>
                </c:pt>
                <c:pt idx="14776">
                  <c:v>5.1724599999999996E-13</c:v>
                </c:pt>
                <c:pt idx="14777">
                  <c:v>5.1724599999999996E-13</c:v>
                </c:pt>
                <c:pt idx="14778">
                  <c:v>4.89358E-13</c:v>
                </c:pt>
                <c:pt idx="14779">
                  <c:v>4.89358E-13</c:v>
                </c:pt>
                <c:pt idx="14780">
                  <c:v>4.7963599999999998E-13</c:v>
                </c:pt>
                <c:pt idx="14781">
                  <c:v>4.7963599999999998E-13</c:v>
                </c:pt>
                <c:pt idx="14782">
                  <c:v>4.8813900000000001E-13</c:v>
                </c:pt>
                <c:pt idx="14783">
                  <c:v>4.8813900000000001E-13</c:v>
                </c:pt>
                <c:pt idx="14784">
                  <c:v>4.7577E-13</c:v>
                </c:pt>
                <c:pt idx="14785">
                  <c:v>4.7577E-13</c:v>
                </c:pt>
                <c:pt idx="14786">
                  <c:v>4.5963899999999998E-13</c:v>
                </c:pt>
                <c:pt idx="14787">
                  <c:v>4.5963899999999998E-13</c:v>
                </c:pt>
                <c:pt idx="14788">
                  <c:v>4.2880800000000002E-13</c:v>
                </c:pt>
                <c:pt idx="14789">
                  <c:v>4.2880800000000002E-13</c:v>
                </c:pt>
                <c:pt idx="14790">
                  <c:v>4.48094E-13</c:v>
                </c:pt>
                <c:pt idx="14791">
                  <c:v>4.48094E-13</c:v>
                </c:pt>
                <c:pt idx="14792">
                  <c:v>3.6733799999999998E-12</c:v>
                </c:pt>
                <c:pt idx="14793">
                  <c:v>3.6733799999999998E-12</c:v>
                </c:pt>
                <c:pt idx="14794">
                  <c:v>4.06118E-13</c:v>
                </c:pt>
                <c:pt idx="14795">
                  <c:v>4.06118E-13</c:v>
                </c:pt>
                <c:pt idx="14796">
                  <c:v>3.9642399999999998E-13</c:v>
                </c:pt>
                <c:pt idx="14797">
                  <c:v>3.9642399999999998E-13</c:v>
                </c:pt>
                <c:pt idx="14798">
                  <c:v>3.90537E-13</c:v>
                </c:pt>
                <c:pt idx="14799">
                  <c:v>3.90537E-13</c:v>
                </c:pt>
                <c:pt idx="14800">
                  <c:v>3.9514400000000001E-13</c:v>
                </c:pt>
                <c:pt idx="14801">
                  <c:v>3.9514400000000001E-13</c:v>
                </c:pt>
                <c:pt idx="14802">
                  <c:v>3.7283100000000001E-13</c:v>
                </c:pt>
                <c:pt idx="14803">
                  <c:v>3.7283100000000001E-13</c:v>
                </c:pt>
                <c:pt idx="14804">
                  <c:v>3.6977500000000001E-13</c:v>
                </c:pt>
                <c:pt idx="14805">
                  <c:v>3.6977500000000001E-13</c:v>
                </c:pt>
                <c:pt idx="14806">
                  <c:v>3.6186699999999999E-13</c:v>
                </c:pt>
                <c:pt idx="14807">
                  <c:v>3.6186699999999999E-13</c:v>
                </c:pt>
                <c:pt idx="14808">
                  <c:v>3.46747E-13</c:v>
                </c:pt>
                <c:pt idx="14809">
                  <c:v>3.46747E-13</c:v>
                </c:pt>
                <c:pt idx="14810">
                  <c:v>3.1765700000000002E-13</c:v>
                </c:pt>
                <c:pt idx="14811">
                  <c:v>3.1765700000000002E-13</c:v>
                </c:pt>
                <c:pt idx="14812">
                  <c:v>1.0149399999999999E-12</c:v>
                </c:pt>
                <c:pt idx="14813">
                  <c:v>1.0149399999999999E-12</c:v>
                </c:pt>
                <c:pt idx="14814">
                  <c:v>3.2957499999999999E-13</c:v>
                </c:pt>
                <c:pt idx="14815">
                  <c:v>3.2957499999999999E-13</c:v>
                </c:pt>
                <c:pt idx="14816">
                  <c:v>3.1746399999999998E-13</c:v>
                </c:pt>
                <c:pt idx="14817">
                  <c:v>3.1746399999999998E-13</c:v>
                </c:pt>
                <c:pt idx="14818">
                  <c:v>3.0709700000000001E-13</c:v>
                </c:pt>
                <c:pt idx="14819">
                  <c:v>3.0709700000000001E-13</c:v>
                </c:pt>
                <c:pt idx="14820">
                  <c:v>6.2521700000000002E-13</c:v>
                </c:pt>
                <c:pt idx="14821">
                  <c:v>6.2521700000000002E-13</c:v>
                </c:pt>
                <c:pt idx="14822">
                  <c:v>2.8061500000000001E-13</c:v>
                </c:pt>
                <c:pt idx="14823">
                  <c:v>2.8061500000000001E-13</c:v>
                </c:pt>
                <c:pt idx="14824">
                  <c:v>2.9309900000000001E-13</c:v>
                </c:pt>
                <c:pt idx="14825">
                  <c:v>2.9309900000000001E-13</c:v>
                </c:pt>
                <c:pt idx="14826">
                  <c:v>2.91218E-13</c:v>
                </c:pt>
                <c:pt idx="14827">
                  <c:v>2.91218E-13</c:v>
                </c:pt>
                <c:pt idx="14828">
                  <c:v>2.88918E-13</c:v>
                </c:pt>
                <c:pt idx="14829">
                  <c:v>2.88918E-13</c:v>
                </c:pt>
                <c:pt idx="14830">
                  <c:v>7.1694100000000004E-13</c:v>
                </c:pt>
                <c:pt idx="14831">
                  <c:v>7.1694100000000004E-13</c:v>
                </c:pt>
                <c:pt idx="14832">
                  <c:v>2.76745E-13</c:v>
                </c:pt>
                <c:pt idx="14833">
                  <c:v>2.76745E-13</c:v>
                </c:pt>
                <c:pt idx="14834">
                  <c:v>2.6113000000000002E-13</c:v>
                </c:pt>
                <c:pt idx="14835">
                  <c:v>2.6113000000000002E-13</c:v>
                </c:pt>
                <c:pt idx="14836">
                  <c:v>2.5882100000000002E-13</c:v>
                </c:pt>
                <c:pt idx="14837">
                  <c:v>2.5882100000000002E-13</c:v>
                </c:pt>
                <c:pt idx="14838">
                  <c:v>2.64224E-13</c:v>
                </c:pt>
                <c:pt idx="14839">
                  <c:v>2.64224E-13</c:v>
                </c:pt>
                <c:pt idx="14840">
                  <c:v>2.6290099999999999E-13</c:v>
                </c:pt>
                <c:pt idx="14841">
                  <c:v>2.6290099999999999E-13</c:v>
                </c:pt>
                <c:pt idx="14842">
                  <c:v>2.4885199999999999E-13</c:v>
                </c:pt>
                <c:pt idx="14843">
                  <c:v>2.4885199999999999E-13</c:v>
                </c:pt>
                <c:pt idx="14844">
                  <c:v>2.6130799999999998E-13</c:v>
                </c:pt>
                <c:pt idx="14845">
                  <c:v>2.6130799999999998E-13</c:v>
                </c:pt>
                <c:pt idx="14846">
                  <c:v>2.3898000000000001E-13</c:v>
                </c:pt>
                <c:pt idx="14847">
                  <c:v>2.3898000000000001E-13</c:v>
                </c:pt>
                <c:pt idx="14848">
                  <c:v>2.5060999999999998E-13</c:v>
                </c:pt>
                <c:pt idx="14849">
                  <c:v>2.5060999999999998E-13</c:v>
                </c:pt>
                <c:pt idx="14850">
                  <c:v>2.2806600000000002E-13</c:v>
                </c:pt>
                <c:pt idx="14851">
                  <c:v>2.2806600000000002E-13</c:v>
                </c:pt>
                <c:pt idx="14852">
                  <c:v>2.31029E-13</c:v>
                </c:pt>
                <c:pt idx="14853">
                  <c:v>2.31029E-13</c:v>
                </c:pt>
                <c:pt idx="14854">
                  <c:v>2.3939100000000002E-13</c:v>
                </c:pt>
                <c:pt idx="14855">
                  <c:v>2.3939100000000002E-13</c:v>
                </c:pt>
                <c:pt idx="14856">
                  <c:v>2.2380300000000001E-13</c:v>
                </c:pt>
                <c:pt idx="14857">
                  <c:v>2.2380300000000001E-13</c:v>
                </c:pt>
                <c:pt idx="14858">
                  <c:v>2.10716E-13</c:v>
                </c:pt>
                <c:pt idx="14859">
                  <c:v>2.10716E-13</c:v>
                </c:pt>
                <c:pt idx="14860">
                  <c:v>2.3127400000000002E-13</c:v>
                </c:pt>
                <c:pt idx="14861">
                  <c:v>2.3127400000000002E-13</c:v>
                </c:pt>
                <c:pt idx="14862">
                  <c:v>2.1894400000000001E-13</c:v>
                </c:pt>
                <c:pt idx="14863">
                  <c:v>2.1894400000000001E-13</c:v>
                </c:pt>
                <c:pt idx="14864">
                  <c:v>2.20363E-13</c:v>
                </c:pt>
                <c:pt idx="14865">
                  <c:v>2.20363E-13</c:v>
                </c:pt>
                <c:pt idx="14866">
                  <c:v>2.15279E-13</c:v>
                </c:pt>
                <c:pt idx="14867">
                  <c:v>2.15279E-13</c:v>
                </c:pt>
                <c:pt idx="14868">
                  <c:v>2.0773799999999999E-13</c:v>
                </c:pt>
                <c:pt idx="14869">
                  <c:v>2.0773799999999999E-13</c:v>
                </c:pt>
                <c:pt idx="14870">
                  <c:v>1.99865E-13</c:v>
                </c:pt>
                <c:pt idx="14871">
                  <c:v>1.99865E-13</c:v>
                </c:pt>
                <c:pt idx="14872">
                  <c:v>1.9092499999999999E-13</c:v>
                </c:pt>
                <c:pt idx="14873">
                  <c:v>1.9092499999999999E-13</c:v>
                </c:pt>
                <c:pt idx="14874">
                  <c:v>2.6909799999999999E-13</c:v>
                </c:pt>
                <c:pt idx="14875">
                  <c:v>2.6909799999999999E-13</c:v>
                </c:pt>
                <c:pt idx="14876">
                  <c:v>1.8277100000000001E-13</c:v>
                </c:pt>
                <c:pt idx="14877">
                  <c:v>1.8277100000000001E-13</c:v>
                </c:pt>
                <c:pt idx="14878">
                  <c:v>3.4167300000000001E-12</c:v>
                </c:pt>
                <c:pt idx="14879">
                  <c:v>3.4167300000000001E-12</c:v>
                </c:pt>
                <c:pt idx="14880">
                  <c:v>1.9479799999999999E-13</c:v>
                </c:pt>
                <c:pt idx="14881">
                  <c:v>1.9479799999999999E-13</c:v>
                </c:pt>
                <c:pt idx="14882">
                  <c:v>1.7831899999999999E-13</c:v>
                </c:pt>
                <c:pt idx="14883">
                  <c:v>1.7831899999999999E-13</c:v>
                </c:pt>
                <c:pt idx="14884">
                  <c:v>1.74231E-13</c:v>
                </c:pt>
                <c:pt idx="14885">
                  <c:v>1.74231E-13</c:v>
                </c:pt>
                <c:pt idx="14886">
                  <c:v>1.75464E-13</c:v>
                </c:pt>
                <c:pt idx="14887">
                  <c:v>1.75464E-13</c:v>
                </c:pt>
                <c:pt idx="14888">
                  <c:v>1.63118E-13</c:v>
                </c:pt>
                <c:pt idx="14889">
                  <c:v>1.63118E-13</c:v>
                </c:pt>
                <c:pt idx="14890">
                  <c:v>1.5503300000000001E-13</c:v>
                </c:pt>
                <c:pt idx="14891">
                  <c:v>1.5503300000000001E-13</c:v>
                </c:pt>
                <c:pt idx="14892">
                  <c:v>1.5557200000000001E-13</c:v>
                </c:pt>
                <c:pt idx="14893">
                  <c:v>1.5557200000000001E-13</c:v>
                </c:pt>
                <c:pt idx="14894">
                  <c:v>1.5930200000000001E-13</c:v>
                </c:pt>
                <c:pt idx="14895">
                  <c:v>1.5930200000000001E-13</c:v>
                </c:pt>
                <c:pt idx="14896">
                  <c:v>1.36765E-13</c:v>
                </c:pt>
                <c:pt idx="14897">
                  <c:v>1.36765E-13</c:v>
                </c:pt>
                <c:pt idx="14898">
                  <c:v>1.2122699999999999E-13</c:v>
                </c:pt>
                <c:pt idx="14899">
                  <c:v>1.2122699999999999E-13</c:v>
                </c:pt>
                <c:pt idx="14900">
                  <c:v>1.4472100000000001E-13</c:v>
                </c:pt>
                <c:pt idx="14901">
                  <c:v>1.4472100000000001E-13</c:v>
                </c:pt>
                <c:pt idx="14902">
                  <c:v>1.3496699999999999E-13</c:v>
                </c:pt>
                <c:pt idx="14903">
                  <c:v>1.3496699999999999E-13</c:v>
                </c:pt>
                <c:pt idx="14904">
                  <c:v>1.3950000000000001E-13</c:v>
                </c:pt>
                <c:pt idx="14905">
                  <c:v>1.3950000000000001E-13</c:v>
                </c:pt>
                <c:pt idx="14906">
                  <c:v>1.48682E-13</c:v>
                </c:pt>
                <c:pt idx="14907">
                  <c:v>1.48682E-13</c:v>
                </c:pt>
                <c:pt idx="14908">
                  <c:v>1.4428699999999999E-13</c:v>
                </c:pt>
                <c:pt idx="14909">
                  <c:v>1.4428699999999999E-13</c:v>
                </c:pt>
                <c:pt idx="14910">
                  <c:v>1.3358099999999999E-13</c:v>
                </c:pt>
                <c:pt idx="14911">
                  <c:v>1.3358099999999999E-13</c:v>
                </c:pt>
                <c:pt idx="14912">
                  <c:v>1.3251499999999999E-13</c:v>
                </c:pt>
                <c:pt idx="14913">
                  <c:v>1.3251499999999999E-13</c:v>
                </c:pt>
                <c:pt idx="14914">
                  <c:v>1.2411900000000001E-13</c:v>
                </c:pt>
                <c:pt idx="14915">
                  <c:v>1.2411900000000001E-13</c:v>
                </c:pt>
                <c:pt idx="14916">
                  <c:v>1.3574100000000001E-13</c:v>
                </c:pt>
                <c:pt idx="14917">
                  <c:v>1.3574100000000001E-13</c:v>
                </c:pt>
                <c:pt idx="14918">
                  <c:v>1.3059299999999999E-13</c:v>
                </c:pt>
                <c:pt idx="14919">
                  <c:v>1.3059299999999999E-13</c:v>
                </c:pt>
                <c:pt idx="14920">
                  <c:v>3.6946099999999999E-13</c:v>
                </c:pt>
                <c:pt idx="14921">
                  <c:v>3.6946099999999999E-13</c:v>
                </c:pt>
                <c:pt idx="14922">
                  <c:v>1.41199E-13</c:v>
                </c:pt>
                <c:pt idx="14923">
                  <c:v>1.41199E-13</c:v>
                </c:pt>
                <c:pt idx="14924">
                  <c:v>1.4909999999999999E-13</c:v>
                </c:pt>
                <c:pt idx="14925">
                  <c:v>1.4909999999999999E-13</c:v>
                </c:pt>
                <c:pt idx="14926">
                  <c:v>1.4755200000000001E-13</c:v>
                </c:pt>
                <c:pt idx="14927">
                  <c:v>1.4755200000000001E-13</c:v>
                </c:pt>
                <c:pt idx="14928">
                  <c:v>1.5627500000000001E-13</c:v>
                </c:pt>
                <c:pt idx="14929">
                  <c:v>1.5627500000000001E-13</c:v>
                </c:pt>
                <c:pt idx="14930">
                  <c:v>1.7989600000000001E-13</c:v>
                </c:pt>
                <c:pt idx="14931">
                  <c:v>1.7989600000000001E-13</c:v>
                </c:pt>
                <c:pt idx="14932">
                  <c:v>4.1317899999999999E-13</c:v>
                </c:pt>
                <c:pt idx="14933">
                  <c:v>4.1317899999999999E-13</c:v>
                </c:pt>
                <c:pt idx="14934">
                  <c:v>1.9984100000000001E-13</c:v>
                </c:pt>
                <c:pt idx="14935">
                  <c:v>1.9984100000000001E-13</c:v>
                </c:pt>
                <c:pt idx="14936">
                  <c:v>2.0764800000000001E-13</c:v>
                </c:pt>
                <c:pt idx="14937">
                  <c:v>2.0764800000000001E-13</c:v>
                </c:pt>
                <c:pt idx="14938">
                  <c:v>2.1240000000000001E-13</c:v>
                </c:pt>
                <c:pt idx="14939">
                  <c:v>2.1240000000000001E-13</c:v>
                </c:pt>
                <c:pt idx="14940">
                  <c:v>2.24266E-13</c:v>
                </c:pt>
                <c:pt idx="14941">
                  <c:v>2.24266E-13</c:v>
                </c:pt>
                <c:pt idx="14942">
                  <c:v>5.1737999999999996E-13</c:v>
                </c:pt>
                <c:pt idx="14943">
                  <c:v>5.1737999999999996E-13</c:v>
                </c:pt>
                <c:pt idx="14944">
                  <c:v>2.0933399999999999E-13</c:v>
                </c:pt>
                <c:pt idx="14945">
                  <c:v>2.0933399999999999E-13</c:v>
                </c:pt>
                <c:pt idx="14946">
                  <c:v>2.5113000000000001E-13</c:v>
                </c:pt>
                <c:pt idx="14947">
                  <c:v>2.5113000000000001E-13</c:v>
                </c:pt>
                <c:pt idx="14948">
                  <c:v>2.4775400000000002E-13</c:v>
                </c:pt>
                <c:pt idx="14949">
                  <c:v>2.4775400000000002E-13</c:v>
                </c:pt>
                <c:pt idx="14950">
                  <c:v>2.5832099999999998E-13</c:v>
                </c:pt>
                <c:pt idx="14951">
                  <c:v>2.5832099999999998E-13</c:v>
                </c:pt>
                <c:pt idx="14952">
                  <c:v>2.4894E-13</c:v>
                </c:pt>
                <c:pt idx="14953">
                  <c:v>2.4894E-13</c:v>
                </c:pt>
                <c:pt idx="14954">
                  <c:v>2.7590999999999998E-13</c:v>
                </c:pt>
                <c:pt idx="14955">
                  <c:v>2.7590999999999998E-13</c:v>
                </c:pt>
                <c:pt idx="14956">
                  <c:v>5.7636600000000001E-13</c:v>
                </c:pt>
                <c:pt idx="14957">
                  <c:v>5.7636600000000001E-13</c:v>
                </c:pt>
                <c:pt idx="14958">
                  <c:v>3.0182200000000001E-13</c:v>
                </c:pt>
                <c:pt idx="14959">
                  <c:v>3.0182200000000001E-13</c:v>
                </c:pt>
                <c:pt idx="14960">
                  <c:v>3.0583900000000002E-13</c:v>
                </c:pt>
                <c:pt idx="14961">
                  <c:v>3.0583900000000002E-13</c:v>
                </c:pt>
                <c:pt idx="14962">
                  <c:v>3.1484500000000001E-13</c:v>
                </c:pt>
                <c:pt idx="14963">
                  <c:v>3.1484500000000001E-13</c:v>
                </c:pt>
                <c:pt idx="14964">
                  <c:v>3.2177100000000002E-13</c:v>
                </c:pt>
                <c:pt idx="14965">
                  <c:v>3.2177100000000002E-13</c:v>
                </c:pt>
                <c:pt idx="14966">
                  <c:v>3.5608100000000001E-13</c:v>
                </c:pt>
                <c:pt idx="14967">
                  <c:v>3.5608100000000001E-13</c:v>
                </c:pt>
                <c:pt idx="14968">
                  <c:v>3.3899500000000001E-13</c:v>
                </c:pt>
                <c:pt idx="14969">
                  <c:v>3.3899500000000001E-13</c:v>
                </c:pt>
                <c:pt idx="14970">
                  <c:v>3.5299100000000002E-13</c:v>
                </c:pt>
                <c:pt idx="14971">
                  <c:v>3.5299100000000002E-13</c:v>
                </c:pt>
                <c:pt idx="14972">
                  <c:v>3.68779E-13</c:v>
                </c:pt>
                <c:pt idx="14973">
                  <c:v>3.68779E-13</c:v>
                </c:pt>
                <c:pt idx="14974">
                  <c:v>3.5218900000000002E-13</c:v>
                </c:pt>
                <c:pt idx="14975">
                  <c:v>3.5218900000000002E-13</c:v>
                </c:pt>
                <c:pt idx="14976">
                  <c:v>3.6115499999999999E-13</c:v>
                </c:pt>
                <c:pt idx="14977">
                  <c:v>3.6115499999999999E-13</c:v>
                </c:pt>
                <c:pt idx="14978">
                  <c:v>4.0649700000000002E-13</c:v>
                </c:pt>
                <c:pt idx="14979">
                  <c:v>4.0649700000000002E-13</c:v>
                </c:pt>
                <c:pt idx="14980">
                  <c:v>6.7623700000000004E-13</c:v>
                </c:pt>
                <c:pt idx="14981">
                  <c:v>6.7623700000000004E-13</c:v>
                </c:pt>
                <c:pt idx="14982">
                  <c:v>4.1397100000000002E-13</c:v>
                </c:pt>
                <c:pt idx="14983">
                  <c:v>4.1397100000000002E-13</c:v>
                </c:pt>
                <c:pt idx="14984">
                  <c:v>3.9816399999999998E-13</c:v>
                </c:pt>
                <c:pt idx="14985">
                  <c:v>3.9816399999999998E-13</c:v>
                </c:pt>
                <c:pt idx="14986">
                  <c:v>4.0280000000000001E-13</c:v>
                </c:pt>
                <c:pt idx="14987">
                  <c:v>4.0280000000000001E-13</c:v>
                </c:pt>
                <c:pt idx="14988">
                  <c:v>4.0347899999999999E-13</c:v>
                </c:pt>
                <c:pt idx="14989">
                  <c:v>4.0347899999999999E-13</c:v>
                </c:pt>
                <c:pt idx="14990">
                  <c:v>6.9984800000000005E-13</c:v>
                </c:pt>
                <c:pt idx="14991">
                  <c:v>6.9984800000000005E-13</c:v>
                </c:pt>
                <c:pt idx="14992">
                  <c:v>4.3540600000000002E-13</c:v>
                </c:pt>
                <c:pt idx="14993">
                  <c:v>4.3540600000000002E-13</c:v>
                </c:pt>
                <c:pt idx="14994">
                  <c:v>4.6293599999999996E-13</c:v>
                </c:pt>
                <c:pt idx="14995">
                  <c:v>4.6293599999999996E-13</c:v>
                </c:pt>
                <c:pt idx="14996">
                  <c:v>4.5800800000000004E-13</c:v>
                </c:pt>
                <c:pt idx="14997">
                  <c:v>4.5800800000000004E-13</c:v>
                </c:pt>
                <c:pt idx="14998">
                  <c:v>4.6840799999999998E-13</c:v>
                </c:pt>
                <c:pt idx="14999">
                  <c:v>4.6840799999999998E-13</c:v>
                </c:pt>
                <c:pt idx="15000">
                  <c:v>4.9133799999999996E-13</c:v>
                </c:pt>
                <c:pt idx="15001">
                  <c:v>4.9133799999999996E-13</c:v>
                </c:pt>
                <c:pt idx="15002">
                  <c:v>4.6968900000000002E-13</c:v>
                </c:pt>
                <c:pt idx="15003">
                  <c:v>4.6968900000000002E-13</c:v>
                </c:pt>
                <c:pt idx="15004">
                  <c:v>4.9271599999999996E-13</c:v>
                </c:pt>
                <c:pt idx="15005">
                  <c:v>4.9271599999999996E-13</c:v>
                </c:pt>
                <c:pt idx="15006">
                  <c:v>3.8154499999999999E-12</c:v>
                </c:pt>
                <c:pt idx="15007">
                  <c:v>3.8154499999999999E-12</c:v>
                </c:pt>
                <c:pt idx="15008">
                  <c:v>5.4323300000000001E-13</c:v>
                </c:pt>
                <c:pt idx="15009">
                  <c:v>5.4323300000000001E-13</c:v>
                </c:pt>
                <c:pt idx="15010">
                  <c:v>5.1724199999999997E-13</c:v>
                </c:pt>
                <c:pt idx="15011">
                  <c:v>5.1724199999999997E-13</c:v>
                </c:pt>
                <c:pt idx="15012">
                  <c:v>5.4867899999999997E-13</c:v>
                </c:pt>
                <c:pt idx="15013">
                  <c:v>5.4867899999999997E-13</c:v>
                </c:pt>
                <c:pt idx="15014">
                  <c:v>5.3220499999999995E-13</c:v>
                </c:pt>
                <c:pt idx="15015">
                  <c:v>5.3220499999999995E-13</c:v>
                </c:pt>
                <c:pt idx="15016">
                  <c:v>5.5358800000000002E-13</c:v>
                </c:pt>
                <c:pt idx="15017">
                  <c:v>5.5358800000000002E-13</c:v>
                </c:pt>
                <c:pt idx="15018">
                  <c:v>7.8122200000000002E-13</c:v>
                </c:pt>
                <c:pt idx="15019">
                  <c:v>7.8122200000000002E-13</c:v>
                </c:pt>
                <c:pt idx="15020">
                  <c:v>5.42919E-13</c:v>
                </c:pt>
                <c:pt idx="15021">
                  <c:v>5.42919E-13</c:v>
                </c:pt>
                <c:pt idx="15022">
                  <c:v>5.2921499999999998E-13</c:v>
                </c:pt>
                <c:pt idx="15023">
                  <c:v>5.2921499999999998E-13</c:v>
                </c:pt>
                <c:pt idx="15024">
                  <c:v>3.8692400000000002E-12</c:v>
                </c:pt>
                <c:pt idx="15025">
                  <c:v>3.8692400000000002E-12</c:v>
                </c:pt>
                <c:pt idx="15026">
                  <c:v>5.0598599999999996E-13</c:v>
                </c:pt>
                <c:pt idx="15027">
                  <c:v>5.0598599999999996E-13</c:v>
                </c:pt>
                <c:pt idx="15028">
                  <c:v>5.0580199999999997E-13</c:v>
                </c:pt>
                <c:pt idx="15029">
                  <c:v>5.0580199999999997E-13</c:v>
                </c:pt>
                <c:pt idx="15030">
                  <c:v>4.9465899999999996E-13</c:v>
                </c:pt>
                <c:pt idx="15031">
                  <c:v>4.9465899999999996E-13</c:v>
                </c:pt>
                <c:pt idx="15032">
                  <c:v>4.8867600000000001E-13</c:v>
                </c:pt>
                <c:pt idx="15033">
                  <c:v>4.8867600000000001E-13</c:v>
                </c:pt>
                <c:pt idx="15034">
                  <c:v>4.7396599999999996E-13</c:v>
                </c:pt>
                <c:pt idx="15035">
                  <c:v>4.7396599999999996E-13</c:v>
                </c:pt>
                <c:pt idx="15036">
                  <c:v>4.82087E-13</c:v>
                </c:pt>
                <c:pt idx="15037">
                  <c:v>4.82087E-13</c:v>
                </c:pt>
                <c:pt idx="15038">
                  <c:v>4.6072099999999995E-13</c:v>
                </c:pt>
                <c:pt idx="15039">
                  <c:v>4.6072099999999995E-13</c:v>
                </c:pt>
                <c:pt idx="15040">
                  <c:v>4.7593200000000002E-13</c:v>
                </c:pt>
                <c:pt idx="15041">
                  <c:v>4.7593200000000002E-13</c:v>
                </c:pt>
                <c:pt idx="15042">
                  <c:v>5.2294300000000001E-13</c:v>
                </c:pt>
                <c:pt idx="15043">
                  <c:v>5.2294300000000001E-13</c:v>
                </c:pt>
                <c:pt idx="15044">
                  <c:v>4.4155999999999999E-13</c:v>
                </c:pt>
                <c:pt idx="15045">
                  <c:v>4.4155999999999999E-13</c:v>
                </c:pt>
                <c:pt idx="15046">
                  <c:v>4.1987399999999999E-13</c:v>
                </c:pt>
                <c:pt idx="15047">
                  <c:v>4.1987399999999999E-13</c:v>
                </c:pt>
                <c:pt idx="15048">
                  <c:v>4.2137100000000002E-13</c:v>
                </c:pt>
                <c:pt idx="15049">
                  <c:v>4.2137100000000002E-13</c:v>
                </c:pt>
                <c:pt idx="15050">
                  <c:v>4.1810300000000002E-13</c:v>
                </c:pt>
                <c:pt idx="15051">
                  <c:v>4.1810300000000002E-13</c:v>
                </c:pt>
                <c:pt idx="15052">
                  <c:v>4.0567499999999999E-13</c:v>
                </c:pt>
                <c:pt idx="15053">
                  <c:v>4.0567499999999999E-13</c:v>
                </c:pt>
                <c:pt idx="15054">
                  <c:v>4.08146E-13</c:v>
                </c:pt>
                <c:pt idx="15055">
                  <c:v>4.08146E-13</c:v>
                </c:pt>
                <c:pt idx="15056">
                  <c:v>3.8811399999999999E-13</c:v>
                </c:pt>
                <c:pt idx="15057">
                  <c:v>3.8811399999999999E-13</c:v>
                </c:pt>
                <c:pt idx="15058">
                  <c:v>3.8298500000000001E-13</c:v>
                </c:pt>
                <c:pt idx="15059">
                  <c:v>3.8298500000000001E-13</c:v>
                </c:pt>
                <c:pt idx="15060">
                  <c:v>4.1174000000000002E-13</c:v>
                </c:pt>
                <c:pt idx="15061">
                  <c:v>4.1174000000000002E-13</c:v>
                </c:pt>
                <c:pt idx="15062">
                  <c:v>1.01428E-12</c:v>
                </c:pt>
                <c:pt idx="15063">
                  <c:v>1.01428E-12</c:v>
                </c:pt>
                <c:pt idx="15064">
                  <c:v>3.6319600000000002E-13</c:v>
                </c:pt>
                <c:pt idx="15065">
                  <c:v>3.6319600000000002E-13</c:v>
                </c:pt>
                <c:pt idx="15066">
                  <c:v>3.44233E-13</c:v>
                </c:pt>
                <c:pt idx="15067">
                  <c:v>3.44233E-13</c:v>
                </c:pt>
                <c:pt idx="15068">
                  <c:v>3.3539100000000002E-13</c:v>
                </c:pt>
                <c:pt idx="15069">
                  <c:v>3.3539100000000002E-13</c:v>
                </c:pt>
                <c:pt idx="15070">
                  <c:v>3.3437200000000001E-13</c:v>
                </c:pt>
                <c:pt idx="15071">
                  <c:v>3.3437200000000001E-13</c:v>
                </c:pt>
                <c:pt idx="15072">
                  <c:v>3.36584E-13</c:v>
                </c:pt>
                <c:pt idx="15073">
                  <c:v>3.36584E-13</c:v>
                </c:pt>
                <c:pt idx="15074">
                  <c:v>3.2475700000000001E-13</c:v>
                </c:pt>
                <c:pt idx="15075">
                  <c:v>3.2475700000000001E-13</c:v>
                </c:pt>
                <c:pt idx="15076">
                  <c:v>2.9259099999999999E-13</c:v>
                </c:pt>
                <c:pt idx="15077">
                  <c:v>2.9259099999999999E-13</c:v>
                </c:pt>
                <c:pt idx="15078">
                  <c:v>3.0588599999999999E-13</c:v>
                </c:pt>
                <c:pt idx="15079">
                  <c:v>3.0588599999999999E-13</c:v>
                </c:pt>
                <c:pt idx="15080">
                  <c:v>2.85878E-13</c:v>
                </c:pt>
                <c:pt idx="15081">
                  <c:v>2.85878E-13</c:v>
                </c:pt>
                <c:pt idx="15082">
                  <c:v>2.95993E-13</c:v>
                </c:pt>
                <c:pt idx="15083">
                  <c:v>2.95993E-13</c:v>
                </c:pt>
                <c:pt idx="15084">
                  <c:v>2.6172900000000001E-13</c:v>
                </c:pt>
                <c:pt idx="15085">
                  <c:v>2.6172900000000001E-13</c:v>
                </c:pt>
                <c:pt idx="15086">
                  <c:v>2.4068300000000001E-13</c:v>
                </c:pt>
                <c:pt idx="15087">
                  <c:v>2.4068300000000001E-13</c:v>
                </c:pt>
                <c:pt idx="15088">
                  <c:v>2.37182E-13</c:v>
                </c:pt>
                <c:pt idx="15089">
                  <c:v>2.37182E-13</c:v>
                </c:pt>
                <c:pt idx="15090">
                  <c:v>2.44953E-13</c:v>
                </c:pt>
                <c:pt idx="15091">
                  <c:v>2.44953E-13</c:v>
                </c:pt>
                <c:pt idx="15092">
                  <c:v>2.4425100000000002E-13</c:v>
                </c:pt>
                <c:pt idx="15093">
                  <c:v>2.4425100000000002E-13</c:v>
                </c:pt>
                <c:pt idx="15094">
                  <c:v>2.1667199999999999E-13</c:v>
                </c:pt>
                <c:pt idx="15095">
                  <c:v>2.1667199999999999E-13</c:v>
                </c:pt>
                <c:pt idx="15096">
                  <c:v>2.3193100000000002E-13</c:v>
                </c:pt>
                <c:pt idx="15097">
                  <c:v>2.3193100000000002E-13</c:v>
                </c:pt>
                <c:pt idx="15098">
                  <c:v>3.5702200000000001E-12</c:v>
                </c:pt>
                <c:pt idx="15099">
                  <c:v>3.5702200000000001E-12</c:v>
                </c:pt>
                <c:pt idx="15100">
                  <c:v>2.06539E-13</c:v>
                </c:pt>
                <c:pt idx="15101">
                  <c:v>2.06539E-13</c:v>
                </c:pt>
                <c:pt idx="15102">
                  <c:v>1.88911E-13</c:v>
                </c:pt>
                <c:pt idx="15103">
                  <c:v>1.88911E-13</c:v>
                </c:pt>
                <c:pt idx="15104">
                  <c:v>1.75336E-13</c:v>
                </c:pt>
                <c:pt idx="15105">
                  <c:v>1.75336E-13</c:v>
                </c:pt>
                <c:pt idx="15106">
                  <c:v>1.8138499999999999E-13</c:v>
                </c:pt>
                <c:pt idx="15107">
                  <c:v>1.8138499999999999E-13</c:v>
                </c:pt>
                <c:pt idx="15108">
                  <c:v>1.7008200000000001E-13</c:v>
                </c:pt>
                <c:pt idx="15109">
                  <c:v>1.7008200000000001E-13</c:v>
                </c:pt>
                <c:pt idx="15110">
                  <c:v>1.5470900000000001E-13</c:v>
                </c:pt>
                <c:pt idx="15111">
                  <c:v>1.5470900000000001E-13</c:v>
                </c:pt>
                <c:pt idx="15112">
                  <c:v>1.9129800000000001E-13</c:v>
                </c:pt>
                <c:pt idx="15113">
                  <c:v>1.9129800000000001E-13</c:v>
                </c:pt>
                <c:pt idx="15114">
                  <c:v>8.2990599999999996E-13</c:v>
                </c:pt>
                <c:pt idx="15115">
                  <c:v>8.2990599999999996E-13</c:v>
                </c:pt>
                <c:pt idx="15116">
                  <c:v>1.71489E-12</c:v>
                </c:pt>
                <c:pt idx="15117">
                  <c:v>1.71489E-12</c:v>
                </c:pt>
                <c:pt idx="15118">
                  <c:v>2.6052900000000001E-12</c:v>
                </c:pt>
                <c:pt idx="15119">
                  <c:v>2.6052900000000001E-12</c:v>
                </c:pt>
                <c:pt idx="15120">
                  <c:v>3.5439999999999998E-12</c:v>
                </c:pt>
                <c:pt idx="15121">
                  <c:v>3.5439999999999998E-12</c:v>
                </c:pt>
                <c:pt idx="15122">
                  <c:v>4.3719300000000003E-12</c:v>
                </c:pt>
                <c:pt idx="15123">
                  <c:v>4.3719300000000003E-12</c:v>
                </c:pt>
                <c:pt idx="15124">
                  <c:v>8.6412600000000007E-12</c:v>
                </c:pt>
                <c:pt idx="15125">
                  <c:v>8.6412600000000007E-12</c:v>
                </c:pt>
                <c:pt idx="15126">
                  <c:v>6.1606999999999998E-12</c:v>
                </c:pt>
                <c:pt idx="15127">
                  <c:v>6.1606999999999998E-12</c:v>
                </c:pt>
                <c:pt idx="15128">
                  <c:v>7.0177300000000002E-12</c:v>
                </c:pt>
                <c:pt idx="15129">
                  <c:v>7.0177300000000002E-12</c:v>
                </c:pt>
                <c:pt idx="15130">
                  <c:v>7.9426099999999998E-12</c:v>
                </c:pt>
                <c:pt idx="15131">
                  <c:v>7.9426099999999998E-12</c:v>
                </c:pt>
                <c:pt idx="15132">
                  <c:v>8.8690299999999998E-12</c:v>
                </c:pt>
                <c:pt idx="15133">
                  <c:v>8.8690299999999998E-12</c:v>
                </c:pt>
                <c:pt idx="15134">
                  <c:v>9.7514000000000006E-12</c:v>
                </c:pt>
                <c:pt idx="15135">
                  <c:v>9.7514000000000006E-12</c:v>
                </c:pt>
                <c:pt idx="15136">
                  <c:v>1.06202E-11</c:v>
                </c:pt>
                <c:pt idx="15137">
                  <c:v>1.06202E-11</c:v>
                </c:pt>
                <c:pt idx="15138">
                  <c:v>1.1543100000000001E-11</c:v>
                </c:pt>
                <c:pt idx="15139">
                  <c:v>1.1543100000000001E-11</c:v>
                </c:pt>
                <c:pt idx="15140">
                  <c:v>1.23764E-11</c:v>
                </c:pt>
                <c:pt idx="15141">
                  <c:v>1.23764E-11</c:v>
                </c:pt>
                <c:pt idx="15142">
                  <c:v>1.32801E-11</c:v>
                </c:pt>
                <c:pt idx="15143">
                  <c:v>1.32801E-11</c:v>
                </c:pt>
                <c:pt idx="15144">
                  <c:v>1.41834E-11</c:v>
                </c:pt>
                <c:pt idx="15145">
                  <c:v>1.41834E-11</c:v>
                </c:pt>
                <c:pt idx="15146">
                  <c:v>1.50662E-11</c:v>
                </c:pt>
                <c:pt idx="15147">
                  <c:v>1.50662E-11</c:v>
                </c:pt>
                <c:pt idx="15148">
                  <c:v>1.5865499999999999E-11</c:v>
                </c:pt>
                <c:pt idx="15149">
                  <c:v>1.5865499999999999E-11</c:v>
                </c:pt>
                <c:pt idx="15150">
                  <c:v>1.69113E-11</c:v>
                </c:pt>
                <c:pt idx="15151">
                  <c:v>1.69113E-11</c:v>
                </c:pt>
                <c:pt idx="15152">
                  <c:v>1.77285E-11</c:v>
                </c:pt>
                <c:pt idx="15153">
                  <c:v>1.77285E-11</c:v>
                </c:pt>
                <c:pt idx="15154">
                  <c:v>1.8662800000000001E-11</c:v>
                </c:pt>
                <c:pt idx="15155">
                  <c:v>1.8662800000000001E-11</c:v>
                </c:pt>
                <c:pt idx="15156">
                  <c:v>1.9486E-11</c:v>
                </c:pt>
                <c:pt idx="15157">
                  <c:v>1.9486E-11</c:v>
                </c:pt>
                <c:pt idx="15158">
                  <c:v>2.08547E-11</c:v>
                </c:pt>
                <c:pt idx="15159">
                  <c:v>2.08547E-11</c:v>
                </c:pt>
                <c:pt idx="15160">
                  <c:v>2.1341500000000001E-11</c:v>
                </c:pt>
                <c:pt idx="15161">
                  <c:v>2.1341500000000001E-11</c:v>
                </c:pt>
                <c:pt idx="15162">
                  <c:v>2.2168900000000001E-11</c:v>
                </c:pt>
                <c:pt idx="15163">
                  <c:v>2.2168900000000001E-11</c:v>
                </c:pt>
                <c:pt idx="15164">
                  <c:v>2.3142900000000001E-11</c:v>
                </c:pt>
                <c:pt idx="15165">
                  <c:v>2.3142900000000001E-11</c:v>
                </c:pt>
                <c:pt idx="15166">
                  <c:v>2.3967400000000001E-11</c:v>
                </c:pt>
                <c:pt idx="15167">
                  <c:v>2.3967400000000001E-11</c:v>
                </c:pt>
                <c:pt idx="15168">
                  <c:v>2.49021E-11</c:v>
                </c:pt>
                <c:pt idx="15169">
                  <c:v>2.49021E-11</c:v>
                </c:pt>
                <c:pt idx="15170">
                  <c:v>2.57534E-11</c:v>
                </c:pt>
                <c:pt idx="15171">
                  <c:v>2.57534E-11</c:v>
                </c:pt>
                <c:pt idx="15172">
                  <c:v>2.6754899999999999E-11</c:v>
                </c:pt>
                <c:pt idx="15173">
                  <c:v>2.6754899999999999E-11</c:v>
                </c:pt>
                <c:pt idx="15174">
                  <c:v>2.74788E-11</c:v>
                </c:pt>
                <c:pt idx="15175">
                  <c:v>2.74788E-11</c:v>
                </c:pt>
                <c:pt idx="15176">
                  <c:v>2.8374899999999999E-11</c:v>
                </c:pt>
                <c:pt idx="15177">
                  <c:v>2.8374899999999999E-11</c:v>
                </c:pt>
                <c:pt idx="15178">
                  <c:v>2.9304900000000003E-11</c:v>
                </c:pt>
                <c:pt idx="15179">
                  <c:v>2.9304900000000003E-11</c:v>
                </c:pt>
                <c:pt idx="15180">
                  <c:v>3.0212999999999998E-11</c:v>
                </c:pt>
                <c:pt idx="15181">
                  <c:v>3.0212999999999998E-11</c:v>
                </c:pt>
                <c:pt idx="15182">
                  <c:v>3.1161899999999997E-11</c:v>
                </c:pt>
                <c:pt idx="15183">
                  <c:v>3.1161899999999997E-11</c:v>
                </c:pt>
                <c:pt idx="15184">
                  <c:v>3.2304799999999999E-11</c:v>
                </c:pt>
                <c:pt idx="15185">
                  <c:v>3.2304799999999999E-11</c:v>
                </c:pt>
                <c:pt idx="15186">
                  <c:v>3.2770599999999998E-11</c:v>
                </c:pt>
                <c:pt idx="15187">
                  <c:v>3.2770599999999998E-11</c:v>
                </c:pt>
                <c:pt idx="15188">
                  <c:v>3.37499E-11</c:v>
                </c:pt>
                <c:pt idx="15189">
                  <c:v>3.37499E-11</c:v>
                </c:pt>
                <c:pt idx="15190">
                  <c:v>3.4626399999999997E-11</c:v>
                </c:pt>
                <c:pt idx="15191">
                  <c:v>3.4626399999999997E-11</c:v>
                </c:pt>
                <c:pt idx="15192">
                  <c:v>3.5668599999999998E-11</c:v>
                </c:pt>
                <c:pt idx="15193">
                  <c:v>3.5668599999999998E-11</c:v>
                </c:pt>
                <c:pt idx="15194">
                  <c:v>3.64428E-11</c:v>
                </c:pt>
                <c:pt idx="15195">
                  <c:v>3.64428E-11</c:v>
                </c:pt>
                <c:pt idx="15196">
                  <c:v>3.73409E-11</c:v>
                </c:pt>
                <c:pt idx="15197">
                  <c:v>3.73409E-11</c:v>
                </c:pt>
                <c:pt idx="15198">
                  <c:v>3.8227299999999999E-11</c:v>
                </c:pt>
                <c:pt idx="15199">
                  <c:v>3.8227299999999999E-11</c:v>
                </c:pt>
                <c:pt idx="15200">
                  <c:v>3.9106800000000002E-11</c:v>
                </c:pt>
                <c:pt idx="15201">
                  <c:v>3.9106800000000002E-11</c:v>
                </c:pt>
                <c:pt idx="15202">
                  <c:v>4.00499E-11</c:v>
                </c:pt>
                <c:pt idx="15203">
                  <c:v>4.00499E-11</c:v>
                </c:pt>
                <c:pt idx="15204">
                  <c:v>4.0937000000000003E-11</c:v>
                </c:pt>
                <c:pt idx="15205">
                  <c:v>4.0937000000000003E-11</c:v>
                </c:pt>
                <c:pt idx="15206">
                  <c:v>4.1943099999999999E-11</c:v>
                </c:pt>
                <c:pt idx="15207">
                  <c:v>4.1943099999999999E-11</c:v>
                </c:pt>
                <c:pt idx="15208">
                  <c:v>4.2185499999999999E-11</c:v>
                </c:pt>
                <c:pt idx="15209">
                  <c:v>4.2185499999999999E-11</c:v>
                </c:pt>
                <c:pt idx="15210">
                  <c:v>4.1242699999999999E-11</c:v>
                </c:pt>
                <c:pt idx="15211">
                  <c:v>4.1242699999999999E-11</c:v>
                </c:pt>
                <c:pt idx="15212">
                  <c:v>4.0154499999999998E-11</c:v>
                </c:pt>
                <c:pt idx="15213">
                  <c:v>4.0154499999999998E-11</c:v>
                </c:pt>
                <c:pt idx="15214">
                  <c:v>3.9185500000000003E-11</c:v>
                </c:pt>
                <c:pt idx="15215">
                  <c:v>3.9185500000000003E-11</c:v>
                </c:pt>
                <c:pt idx="15216">
                  <c:v>3.81215E-11</c:v>
                </c:pt>
                <c:pt idx="15217">
                  <c:v>3.81215E-11</c:v>
                </c:pt>
                <c:pt idx="15218">
                  <c:v>3.7256699999999997E-11</c:v>
                </c:pt>
                <c:pt idx="15219">
                  <c:v>3.7256699999999997E-11</c:v>
                </c:pt>
                <c:pt idx="15220">
                  <c:v>3.62033E-11</c:v>
                </c:pt>
                <c:pt idx="15221">
                  <c:v>3.62033E-11</c:v>
                </c:pt>
                <c:pt idx="15222">
                  <c:v>3.5187400000000002E-11</c:v>
                </c:pt>
                <c:pt idx="15223">
                  <c:v>3.5187400000000002E-11</c:v>
                </c:pt>
                <c:pt idx="15224">
                  <c:v>3.4282599999999999E-11</c:v>
                </c:pt>
                <c:pt idx="15225">
                  <c:v>3.4282599999999999E-11</c:v>
                </c:pt>
                <c:pt idx="15226">
                  <c:v>3.3234900000000003E-11</c:v>
                </c:pt>
                <c:pt idx="15227">
                  <c:v>3.3234900000000003E-11</c:v>
                </c:pt>
                <c:pt idx="15228">
                  <c:v>3.2171099999999999E-11</c:v>
                </c:pt>
                <c:pt idx="15229">
                  <c:v>3.2171099999999999E-11</c:v>
                </c:pt>
                <c:pt idx="15230">
                  <c:v>3.1184700000000001E-11</c:v>
                </c:pt>
                <c:pt idx="15231">
                  <c:v>3.1184700000000001E-11</c:v>
                </c:pt>
                <c:pt idx="15232">
                  <c:v>3.0226800000000003E-11</c:v>
                </c:pt>
                <c:pt idx="15233">
                  <c:v>3.0226800000000003E-11</c:v>
                </c:pt>
                <c:pt idx="15234">
                  <c:v>2.9126199999999998E-11</c:v>
                </c:pt>
                <c:pt idx="15235">
                  <c:v>2.9126199999999998E-11</c:v>
                </c:pt>
                <c:pt idx="15236">
                  <c:v>2.81621E-11</c:v>
                </c:pt>
                <c:pt idx="15237">
                  <c:v>2.81621E-11</c:v>
                </c:pt>
                <c:pt idx="15238">
                  <c:v>2.7136499999999999E-11</c:v>
                </c:pt>
                <c:pt idx="15239">
                  <c:v>2.7136499999999999E-11</c:v>
                </c:pt>
                <c:pt idx="15240">
                  <c:v>2.62002E-11</c:v>
                </c:pt>
                <c:pt idx="15241">
                  <c:v>2.62002E-11</c:v>
                </c:pt>
                <c:pt idx="15242">
                  <c:v>2.51139E-11</c:v>
                </c:pt>
                <c:pt idx="15243">
                  <c:v>2.51139E-11</c:v>
                </c:pt>
                <c:pt idx="15244">
                  <c:v>2.41318E-11</c:v>
                </c:pt>
                <c:pt idx="15245">
                  <c:v>2.41318E-11</c:v>
                </c:pt>
                <c:pt idx="15246">
                  <c:v>2.3153799999999999E-11</c:v>
                </c:pt>
                <c:pt idx="15247">
                  <c:v>2.3153799999999999E-11</c:v>
                </c:pt>
                <c:pt idx="15248">
                  <c:v>2.20792E-11</c:v>
                </c:pt>
                <c:pt idx="15249">
                  <c:v>2.20792E-11</c:v>
                </c:pt>
                <c:pt idx="15250">
                  <c:v>2.11699E-11</c:v>
                </c:pt>
                <c:pt idx="15251">
                  <c:v>2.11699E-11</c:v>
                </c:pt>
                <c:pt idx="15252">
                  <c:v>2.0083999999999999E-11</c:v>
                </c:pt>
                <c:pt idx="15253">
                  <c:v>2.0083999999999999E-11</c:v>
                </c:pt>
                <c:pt idx="15254">
                  <c:v>1.9173999999999999E-11</c:v>
                </c:pt>
                <c:pt idx="15255">
                  <c:v>1.9173999999999999E-11</c:v>
                </c:pt>
                <c:pt idx="15256">
                  <c:v>1.8117700000000001E-11</c:v>
                </c:pt>
                <c:pt idx="15257">
                  <c:v>1.8117700000000001E-11</c:v>
                </c:pt>
                <c:pt idx="15258">
                  <c:v>1.7125099999999999E-11</c:v>
                </c:pt>
                <c:pt idx="15259">
                  <c:v>1.7125099999999999E-11</c:v>
                </c:pt>
                <c:pt idx="15260">
                  <c:v>1.61211E-11</c:v>
                </c:pt>
                <c:pt idx="15261">
                  <c:v>1.61211E-11</c:v>
                </c:pt>
                <c:pt idx="15262">
                  <c:v>1.5087899999999999E-11</c:v>
                </c:pt>
                <c:pt idx="15263">
                  <c:v>1.5087899999999999E-11</c:v>
                </c:pt>
                <c:pt idx="15264">
                  <c:v>1.4102399999999999E-11</c:v>
                </c:pt>
                <c:pt idx="15265">
                  <c:v>1.4102399999999999E-11</c:v>
                </c:pt>
                <c:pt idx="15266">
                  <c:v>1.31087E-11</c:v>
                </c:pt>
                <c:pt idx="15267">
                  <c:v>1.31087E-11</c:v>
                </c:pt>
                <c:pt idx="15268">
                  <c:v>1.2053E-11</c:v>
                </c:pt>
                <c:pt idx="15269">
                  <c:v>1.2053E-11</c:v>
                </c:pt>
                <c:pt idx="15270">
                  <c:v>1.1051300000000001E-11</c:v>
                </c:pt>
                <c:pt idx="15271">
                  <c:v>1.1051300000000001E-11</c:v>
                </c:pt>
                <c:pt idx="15272">
                  <c:v>1.00727E-11</c:v>
                </c:pt>
                <c:pt idx="15273">
                  <c:v>1.00727E-11</c:v>
                </c:pt>
                <c:pt idx="15274">
                  <c:v>9.0507199999999992E-12</c:v>
                </c:pt>
                <c:pt idx="15275">
                  <c:v>9.0507199999999992E-12</c:v>
                </c:pt>
                <c:pt idx="15276">
                  <c:v>8.08798E-12</c:v>
                </c:pt>
                <c:pt idx="15277">
                  <c:v>8.08798E-12</c:v>
                </c:pt>
                <c:pt idx="15278">
                  <c:v>7.0219100000000003E-12</c:v>
                </c:pt>
                <c:pt idx="15279">
                  <c:v>7.0219100000000003E-12</c:v>
                </c:pt>
                <c:pt idx="15280">
                  <c:v>5.9536100000000001E-12</c:v>
                </c:pt>
                <c:pt idx="15281">
                  <c:v>5.9536100000000001E-12</c:v>
                </c:pt>
                <c:pt idx="15282">
                  <c:v>4.9819599999999999E-12</c:v>
                </c:pt>
                <c:pt idx="15283">
                  <c:v>4.9819599999999999E-12</c:v>
                </c:pt>
                <c:pt idx="15284">
                  <c:v>3.9766599999999997E-12</c:v>
                </c:pt>
                <c:pt idx="15285">
                  <c:v>3.9766599999999997E-12</c:v>
                </c:pt>
                <c:pt idx="15286">
                  <c:v>2.9861199999999998E-12</c:v>
                </c:pt>
                <c:pt idx="15287">
                  <c:v>2.9861199999999998E-12</c:v>
                </c:pt>
                <c:pt idx="15288">
                  <c:v>1.9857900000000002E-12</c:v>
                </c:pt>
                <c:pt idx="15289">
                  <c:v>1.9857900000000002E-12</c:v>
                </c:pt>
                <c:pt idx="15290">
                  <c:v>9.6561899999999991E-13</c:v>
                </c:pt>
                <c:pt idx="15291">
                  <c:v>9.6561899999999991E-13</c:v>
                </c:pt>
                <c:pt idx="15292">
                  <c:v>1.3892299999999999E-13</c:v>
                </c:pt>
                <c:pt idx="15293">
                  <c:v>1.3892299999999999E-13</c:v>
                </c:pt>
                <c:pt idx="15294">
                  <c:v>5.46691E-14</c:v>
                </c:pt>
                <c:pt idx="15295">
                  <c:v>5.46691E-14</c:v>
                </c:pt>
                <c:pt idx="15296">
                  <c:v>5.6291600000000001E-14</c:v>
                </c:pt>
                <c:pt idx="15297">
                  <c:v>5.6291600000000001E-14</c:v>
                </c:pt>
                <c:pt idx="15298">
                  <c:v>5.2081E-14</c:v>
                </c:pt>
                <c:pt idx="15299">
                  <c:v>5.2081E-14</c:v>
                </c:pt>
                <c:pt idx="15300">
                  <c:v>5.3181199999999999E-14</c:v>
                </c:pt>
                <c:pt idx="15301">
                  <c:v>5.3181199999999999E-14</c:v>
                </c:pt>
                <c:pt idx="15302">
                  <c:v>6.4403600000000004E-14</c:v>
                </c:pt>
                <c:pt idx="15303">
                  <c:v>6.4403600000000004E-14</c:v>
                </c:pt>
                <c:pt idx="15304">
                  <c:v>6.5275899999999994E-14</c:v>
                </c:pt>
                <c:pt idx="15305">
                  <c:v>6.5275899999999994E-14</c:v>
                </c:pt>
                <c:pt idx="15306">
                  <c:v>4.97375E-14</c:v>
                </c:pt>
                <c:pt idx="15307">
                  <c:v>4.97375E-14</c:v>
                </c:pt>
                <c:pt idx="15308">
                  <c:v>5.6986800000000001E-14</c:v>
                </c:pt>
                <c:pt idx="15309">
                  <c:v>5.6986800000000001E-14</c:v>
                </c:pt>
                <c:pt idx="15310">
                  <c:v>6.3210700000000003E-14</c:v>
                </c:pt>
                <c:pt idx="15311">
                  <c:v>6.3210700000000003E-14</c:v>
                </c:pt>
                <c:pt idx="15312">
                  <c:v>4.8987200000000001E-14</c:v>
                </c:pt>
                <c:pt idx="15313">
                  <c:v>4.8987200000000001E-14</c:v>
                </c:pt>
                <c:pt idx="15314">
                  <c:v>5.7413800000000002E-14</c:v>
                </c:pt>
                <c:pt idx="15315">
                  <c:v>5.7413800000000002E-14</c:v>
                </c:pt>
                <c:pt idx="15316">
                  <c:v>5.6180200000000002E-14</c:v>
                </c:pt>
                <c:pt idx="15317">
                  <c:v>5.6180200000000002E-14</c:v>
                </c:pt>
                <c:pt idx="15318">
                  <c:v>5.1439500000000001E-14</c:v>
                </c:pt>
                <c:pt idx="15319">
                  <c:v>5.1439500000000001E-14</c:v>
                </c:pt>
                <c:pt idx="15320">
                  <c:v>5.6440500000000002E-14</c:v>
                </c:pt>
                <c:pt idx="15321">
                  <c:v>5.6440500000000002E-14</c:v>
                </c:pt>
                <c:pt idx="15322">
                  <c:v>6.0038100000000003E-14</c:v>
                </c:pt>
                <c:pt idx="15323">
                  <c:v>6.0038100000000003E-14</c:v>
                </c:pt>
                <c:pt idx="15324">
                  <c:v>7.0793300000000006E-14</c:v>
                </c:pt>
                <c:pt idx="15325">
                  <c:v>7.0793300000000006E-14</c:v>
                </c:pt>
                <c:pt idx="15326">
                  <c:v>5.6583E-14</c:v>
                </c:pt>
                <c:pt idx="15327">
                  <c:v>5.6583E-14</c:v>
                </c:pt>
                <c:pt idx="15328">
                  <c:v>5.79117E-14</c:v>
                </c:pt>
                <c:pt idx="15329">
                  <c:v>5.79117E-14</c:v>
                </c:pt>
                <c:pt idx="15330">
                  <c:v>5.2954799999999998E-14</c:v>
                </c:pt>
                <c:pt idx="15331">
                  <c:v>5.2954799999999998E-14</c:v>
                </c:pt>
                <c:pt idx="15332">
                  <c:v>5.2693099999999998E-14</c:v>
                </c:pt>
                <c:pt idx="15333">
                  <c:v>5.2693099999999998E-14</c:v>
                </c:pt>
                <c:pt idx="15334">
                  <c:v>5.7333699999999997E-14</c:v>
                </c:pt>
                <c:pt idx="15335">
                  <c:v>5.7333699999999997E-14</c:v>
                </c:pt>
                <c:pt idx="15336">
                  <c:v>4.7414299999999999E-14</c:v>
                </c:pt>
                <c:pt idx="15337">
                  <c:v>4.7414299999999999E-14</c:v>
                </c:pt>
                <c:pt idx="15338">
                  <c:v>5.2627299999999999E-14</c:v>
                </c:pt>
                <c:pt idx="15339">
                  <c:v>5.2627299999999999E-14</c:v>
                </c:pt>
                <c:pt idx="15340">
                  <c:v>5.2009100000000002E-14</c:v>
                </c:pt>
                <c:pt idx="15341">
                  <c:v>5.2009100000000002E-14</c:v>
                </c:pt>
                <c:pt idx="15342">
                  <c:v>4.8895700000000003E-14</c:v>
                </c:pt>
                <c:pt idx="15343">
                  <c:v>4.8895700000000003E-14</c:v>
                </c:pt>
                <c:pt idx="15344">
                  <c:v>5.10465E-14</c:v>
                </c:pt>
                <c:pt idx="15345">
                  <c:v>5.10465E-14</c:v>
                </c:pt>
                <c:pt idx="15346">
                  <c:v>5.28116E-14</c:v>
                </c:pt>
                <c:pt idx="15347">
                  <c:v>5.28116E-14</c:v>
                </c:pt>
                <c:pt idx="15348">
                  <c:v>4.8670999999999999E-14</c:v>
                </c:pt>
                <c:pt idx="15349">
                  <c:v>4.8670999999999999E-14</c:v>
                </c:pt>
                <c:pt idx="15350">
                  <c:v>5.7393999999999995E-14</c:v>
                </c:pt>
                <c:pt idx="15351">
                  <c:v>5.7393999999999995E-14</c:v>
                </c:pt>
                <c:pt idx="15352">
                  <c:v>5.1467400000000002E-14</c:v>
                </c:pt>
                <c:pt idx="15353">
                  <c:v>5.1467400000000002E-14</c:v>
                </c:pt>
                <c:pt idx="15354">
                  <c:v>5.1704799999999997E-14</c:v>
                </c:pt>
                <c:pt idx="15355">
                  <c:v>5.1704799999999997E-14</c:v>
                </c:pt>
                <c:pt idx="15356">
                  <c:v>5.9200299999999999E-14</c:v>
                </c:pt>
                <c:pt idx="15357">
                  <c:v>5.9200299999999999E-14</c:v>
                </c:pt>
                <c:pt idx="15358">
                  <c:v>5.8358800000000005E-14</c:v>
                </c:pt>
                <c:pt idx="15359">
                  <c:v>5.8358800000000005E-14</c:v>
                </c:pt>
                <c:pt idx="15360">
                  <c:v>5.7178100000000004E-14</c:v>
                </c:pt>
                <c:pt idx="15361">
                  <c:v>5.7178100000000004E-14</c:v>
                </c:pt>
                <c:pt idx="15362">
                  <c:v>5.2004699999999999E-14</c:v>
                </c:pt>
                <c:pt idx="15363">
                  <c:v>5.2004699999999999E-14</c:v>
                </c:pt>
                <c:pt idx="15364">
                  <c:v>5.58952E-14</c:v>
                </c:pt>
                <c:pt idx="15365">
                  <c:v>5.58952E-14</c:v>
                </c:pt>
                <c:pt idx="15366">
                  <c:v>5.7016800000000001E-14</c:v>
                </c:pt>
                <c:pt idx="15367">
                  <c:v>5.7016800000000001E-14</c:v>
                </c:pt>
                <c:pt idx="15368">
                  <c:v>5.3335499999999999E-14</c:v>
                </c:pt>
                <c:pt idx="15369">
                  <c:v>5.3335499999999999E-14</c:v>
                </c:pt>
                <c:pt idx="15370">
                  <c:v>5.4611400000000001E-14</c:v>
                </c:pt>
                <c:pt idx="15371">
                  <c:v>5.4611400000000001E-14</c:v>
                </c:pt>
                <c:pt idx="15372">
                  <c:v>6.6075800000000006E-14</c:v>
                </c:pt>
                <c:pt idx="15373">
                  <c:v>6.6075800000000006E-14</c:v>
                </c:pt>
                <c:pt idx="15374">
                  <c:v>5.7841500000000004E-14</c:v>
                </c:pt>
                <c:pt idx="15375">
                  <c:v>5.7841500000000004E-14</c:v>
                </c:pt>
                <c:pt idx="15376">
                  <c:v>4.6360199999999999E-14</c:v>
                </c:pt>
                <c:pt idx="15377">
                  <c:v>4.6360199999999999E-14</c:v>
                </c:pt>
                <c:pt idx="15378">
                  <c:v>6.6842799999999997E-14</c:v>
                </c:pt>
                <c:pt idx="15379">
                  <c:v>6.6842799999999997E-14</c:v>
                </c:pt>
                <c:pt idx="15380">
                  <c:v>5.9099900000000001E-14</c:v>
                </c:pt>
                <c:pt idx="15381">
                  <c:v>5.9099900000000001E-14</c:v>
                </c:pt>
                <c:pt idx="15382">
                  <c:v>5.5794399999999998E-14</c:v>
                </c:pt>
                <c:pt idx="15383">
                  <c:v>5.5794399999999998E-14</c:v>
                </c:pt>
                <c:pt idx="15384">
                  <c:v>5.4004099999999997E-14</c:v>
                </c:pt>
                <c:pt idx="15385">
                  <c:v>5.4004099999999997E-14</c:v>
                </c:pt>
                <c:pt idx="15386">
                  <c:v>5.33798E-14</c:v>
                </c:pt>
                <c:pt idx="15387">
                  <c:v>5.33798E-14</c:v>
                </c:pt>
                <c:pt idx="15388">
                  <c:v>5.0433000000000002E-14</c:v>
                </c:pt>
                <c:pt idx="15389">
                  <c:v>5.0433000000000002E-14</c:v>
                </c:pt>
                <c:pt idx="15390">
                  <c:v>5.0728799999999997E-14</c:v>
                </c:pt>
                <c:pt idx="15391">
                  <c:v>5.0728799999999997E-14</c:v>
                </c:pt>
                <c:pt idx="15392">
                  <c:v>5.3804700000000001E-14</c:v>
                </c:pt>
                <c:pt idx="15393">
                  <c:v>5.3804700000000001E-14</c:v>
                </c:pt>
                <c:pt idx="15394">
                  <c:v>4.7708100000000001E-14</c:v>
                </c:pt>
                <c:pt idx="15395">
                  <c:v>4.7708100000000001E-14</c:v>
                </c:pt>
                <c:pt idx="15396">
                  <c:v>5.4174500000000002E-14</c:v>
                </c:pt>
                <c:pt idx="15397">
                  <c:v>5.4174500000000002E-14</c:v>
                </c:pt>
                <c:pt idx="15398">
                  <c:v>5.1439500000000001E-14</c:v>
                </c:pt>
                <c:pt idx="15399">
                  <c:v>5.1439500000000001E-14</c:v>
                </c:pt>
                <c:pt idx="15400">
                  <c:v>5.7159300000000006E-14</c:v>
                </c:pt>
                <c:pt idx="15401">
                  <c:v>5.7159300000000006E-14</c:v>
                </c:pt>
                <c:pt idx="15402">
                  <c:v>4.9892600000000001E-14</c:v>
                </c:pt>
                <c:pt idx="15403">
                  <c:v>4.9892600000000001E-14</c:v>
                </c:pt>
                <c:pt idx="15404">
                  <c:v>5.1857699999999997E-14</c:v>
                </c:pt>
                <c:pt idx="15405">
                  <c:v>5.1857699999999997E-14</c:v>
                </c:pt>
                <c:pt idx="15406">
                  <c:v>5.8184199999999999E-14</c:v>
                </c:pt>
                <c:pt idx="15407">
                  <c:v>5.8184199999999999E-14</c:v>
                </c:pt>
                <c:pt idx="15408">
                  <c:v>5.0624899999999998E-14</c:v>
                </c:pt>
                <c:pt idx="15409">
                  <c:v>5.0624899999999998E-14</c:v>
                </c:pt>
                <c:pt idx="15410">
                  <c:v>5.2181700000000001E-14</c:v>
                </c:pt>
                <c:pt idx="15411">
                  <c:v>5.2181700000000001E-14</c:v>
                </c:pt>
                <c:pt idx="15412">
                  <c:v>5.5161099999999999E-14</c:v>
                </c:pt>
                <c:pt idx="15413">
                  <c:v>5.5161099999999999E-14</c:v>
                </c:pt>
                <c:pt idx="15414">
                  <c:v>5.71641E-14</c:v>
                </c:pt>
                <c:pt idx="15415">
                  <c:v>5.71641E-14</c:v>
                </c:pt>
                <c:pt idx="15416">
                  <c:v>5.2072499999999997E-14</c:v>
                </c:pt>
                <c:pt idx="15417">
                  <c:v>5.2072499999999997E-14</c:v>
                </c:pt>
                <c:pt idx="15418">
                  <c:v>5.55642E-14</c:v>
                </c:pt>
                <c:pt idx="15419">
                  <c:v>5.55642E-14</c:v>
                </c:pt>
                <c:pt idx="15420">
                  <c:v>5.3878E-14</c:v>
                </c:pt>
                <c:pt idx="15421">
                  <c:v>5.3878E-14</c:v>
                </c:pt>
                <c:pt idx="15422">
                  <c:v>6.07126E-14</c:v>
                </c:pt>
                <c:pt idx="15423">
                  <c:v>6.07126E-14</c:v>
                </c:pt>
                <c:pt idx="15424">
                  <c:v>5.5282300000000001E-14</c:v>
                </c:pt>
                <c:pt idx="15425">
                  <c:v>5.5282300000000001E-14</c:v>
                </c:pt>
                <c:pt idx="15426">
                  <c:v>5.3368699999999998E-14</c:v>
                </c:pt>
                <c:pt idx="15427">
                  <c:v>5.3368699999999998E-14</c:v>
                </c:pt>
                <c:pt idx="15428">
                  <c:v>5.8894299999999998E-14</c:v>
                </c:pt>
                <c:pt idx="15429">
                  <c:v>5.8894299999999998E-14</c:v>
                </c:pt>
                <c:pt idx="15430">
                  <c:v>5.9737900000000005E-14</c:v>
                </c:pt>
                <c:pt idx="15431">
                  <c:v>5.9737900000000005E-14</c:v>
                </c:pt>
                <c:pt idx="15432">
                  <c:v>5.4995699999999997E-14</c:v>
                </c:pt>
                <c:pt idx="15433">
                  <c:v>5.4995699999999997E-14</c:v>
                </c:pt>
                <c:pt idx="15434">
                  <c:v>5.0849699999999999E-13</c:v>
                </c:pt>
                <c:pt idx="15435">
                  <c:v>5.0849699999999999E-13</c:v>
                </c:pt>
                <c:pt idx="15436">
                  <c:v>5.5518200000000002E-14</c:v>
                </c:pt>
                <c:pt idx="15437">
                  <c:v>5.5518200000000002E-14</c:v>
                </c:pt>
                <c:pt idx="15438">
                  <c:v>5.0420200000000003E-14</c:v>
                </c:pt>
                <c:pt idx="15439">
                  <c:v>5.0420200000000003E-14</c:v>
                </c:pt>
                <c:pt idx="15440">
                  <c:v>6.3578799999999994E-14</c:v>
                </c:pt>
                <c:pt idx="15441">
                  <c:v>6.3578799999999994E-14</c:v>
                </c:pt>
                <c:pt idx="15442">
                  <c:v>5.6757300000000003E-14</c:v>
                </c:pt>
                <c:pt idx="15443">
                  <c:v>5.6757300000000003E-14</c:v>
                </c:pt>
                <c:pt idx="15444">
                  <c:v>6.1488300000000002E-14</c:v>
                </c:pt>
                <c:pt idx="15445">
                  <c:v>6.1488300000000002E-14</c:v>
                </c:pt>
                <c:pt idx="15446">
                  <c:v>6.1920799999999998E-14</c:v>
                </c:pt>
                <c:pt idx="15447">
                  <c:v>6.1920799999999998E-14</c:v>
                </c:pt>
                <c:pt idx="15448">
                  <c:v>6.5806600000000006E-14</c:v>
                </c:pt>
                <c:pt idx="15449">
                  <c:v>6.5806600000000006E-14</c:v>
                </c:pt>
                <c:pt idx="15450">
                  <c:v>7.0501999999999996E-14</c:v>
                </c:pt>
                <c:pt idx="15451">
                  <c:v>7.0501999999999996E-14</c:v>
                </c:pt>
                <c:pt idx="15452">
                  <c:v>6.5547599999999999E-14</c:v>
                </c:pt>
                <c:pt idx="15453">
                  <c:v>6.5547599999999999E-14</c:v>
                </c:pt>
                <c:pt idx="15454">
                  <c:v>6.5107499999999995E-14</c:v>
                </c:pt>
                <c:pt idx="15455">
                  <c:v>6.5107499999999995E-14</c:v>
                </c:pt>
                <c:pt idx="15456">
                  <c:v>6.53044E-14</c:v>
                </c:pt>
                <c:pt idx="15457">
                  <c:v>6.53044E-14</c:v>
                </c:pt>
                <c:pt idx="15458">
                  <c:v>6.8544000000000003E-14</c:v>
                </c:pt>
                <c:pt idx="15459">
                  <c:v>6.8544000000000003E-14</c:v>
                </c:pt>
                <c:pt idx="15460">
                  <c:v>7.0820699999999995E-14</c:v>
                </c:pt>
                <c:pt idx="15461">
                  <c:v>7.0820699999999995E-14</c:v>
                </c:pt>
                <c:pt idx="15462">
                  <c:v>7.6950200000000005E-14</c:v>
                </c:pt>
                <c:pt idx="15463">
                  <c:v>7.6950200000000005E-14</c:v>
                </c:pt>
                <c:pt idx="15464">
                  <c:v>7.5336999999999995E-14</c:v>
                </c:pt>
                <c:pt idx="15465">
                  <c:v>7.5336999999999995E-14</c:v>
                </c:pt>
                <c:pt idx="15466">
                  <c:v>8.0176599999999999E-14</c:v>
                </c:pt>
                <c:pt idx="15467">
                  <c:v>8.0176599999999999E-14</c:v>
                </c:pt>
                <c:pt idx="15468">
                  <c:v>8.1312599999999995E-14</c:v>
                </c:pt>
                <c:pt idx="15469">
                  <c:v>8.1312599999999995E-14</c:v>
                </c:pt>
                <c:pt idx="15470">
                  <c:v>8.2295799999999999E-14</c:v>
                </c:pt>
                <c:pt idx="15471">
                  <c:v>8.2295799999999999E-14</c:v>
                </c:pt>
                <c:pt idx="15472">
                  <c:v>8.5624700000000005E-14</c:v>
                </c:pt>
                <c:pt idx="15473">
                  <c:v>8.5624700000000005E-14</c:v>
                </c:pt>
                <c:pt idx="15474">
                  <c:v>9.2201400000000001E-14</c:v>
                </c:pt>
                <c:pt idx="15475">
                  <c:v>9.2201400000000001E-14</c:v>
                </c:pt>
                <c:pt idx="15476">
                  <c:v>8.6266199999999997E-14</c:v>
                </c:pt>
                <c:pt idx="15477">
                  <c:v>8.6266199999999997E-14</c:v>
                </c:pt>
                <c:pt idx="15478">
                  <c:v>8.8288200000000004E-14</c:v>
                </c:pt>
                <c:pt idx="15479">
                  <c:v>8.8288200000000004E-14</c:v>
                </c:pt>
                <c:pt idx="15480">
                  <c:v>8.3334800000000004E-14</c:v>
                </c:pt>
                <c:pt idx="15481">
                  <c:v>8.3334800000000004E-14</c:v>
                </c:pt>
                <c:pt idx="15482">
                  <c:v>8.7037699999999998E-14</c:v>
                </c:pt>
                <c:pt idx="15483">
                  <c:v>8.7037699999999998E-14</c:v>
                </c:pt>
                <c:pt idx="15484">
                  <c:v>9.0289099999999997E-14</c:v>
                </c:pt>
                <c:pt idx="15485">
                  <c:v>9.0289099999999997E-14</c:v>
                </c:pt>
                <c:pt idx="15486">
                  <c:v>9.9204199999999997E-14</c:v>
                </c:pt>
                <c:pt idx="15487">
                  <c:v>9.9204199999999997E-14</c:v>
                </c:pt>
                <c:pt idx="15488">
                  <c:v>9.6706499999999998E-14</c:v>
                </c:pt>
                <c:pt idx="15489">
                  <c:v>9.6706499999999998E-14</c:v>
                </c:pt>
                <c:pt idx="15490">
                  <c:v>9.9620199999999998E-14</c:v>
                </c:pt>
                <c:pt idx="15491">
                  <c:v>9.9620199999999998E-14</c:v>
                </c:pt>
                <c:pt idx="15492">
                  <c:v>9.71825E-14</c:v>
                </c:pt>
                <c:pt idx="15493">
                  <c:v>9.71825E-14</c:v>
                </c:pt>
                <c:pt idx="15494">
                  <c:v>9.4166500000000003E-14</c:v>
                </c:pt>
                <c:pt idx="15495">
                  <c:v>9.4166500000000003E-14</c:v>
                </c:pt>
                <c:pt idx="15496">
                  <c:v>1.13393E-13</c:v>
                </c:pt>
                <c:pt idx="15497">
                  <c:v>1.13393E-13</c:v>
                </c:pt>
                <c:pt idx="15498">
                  <c:v>8.3860100000000003E-14</c:v>
                </c:pt>
                <c:pt idx="15499">
                  <c:v>8.3860100000000003E-14</c:v>
                </c:pt>
                <c:pt idx="15500">
                  <c:v>7.3721699999999997E-14</c:v>
                </c:pt>
                <c:pt idx="15501">
                  <c:v>7.3721699999999997E-14</c:v>
                </c:pt>
                <c:pt idx="15502">
                  <c:v>8.0933300000000001E-14</c:v>
                </c:pt>
                <c:pt idx="15503">
                  <c:v>8.0933300000000001E-14</c:v>
                </c:pt>
                <c:pt idx="15504">
                  <c:v>8.1934199999999999E-14</c:v>
                </c:pt>
                <c:pt idx="15505">
                  <c:v>8.1934199999999999E-14</c:v>
                </c:pt>
                <c:pt idx="15506">
                  <c:v>8.3235699999999998E-14</c:v>
                </c:pt>
                <c:pt idx="15507">
                  <c:v>8.3235699999999998E-14</c:v>
                </c:pt>
                <c:pt idx="15508">
                  <c:v>7.8725200000000002E-14</c:v>
                </c:pt>
                <c:pt idx="15509">
                  <c:v>7.8725200000000002E-14</c:v>
                </c:pt>
                <c:pt idx="15510">
                  <c:v>8.8257399999999996E-14</c:v>
                </c:pt>
                <c:pt idx="15511">
                  <c:v>8.8257399999999996E-14</c:v>
                </c:pt>
                <c:pt idx="15512">
                  <c:v>9.3393199999999998E-14</c:v>
                </c:pt>
                <c:pt idx="15513">
                  <c:v>9.3393199999999998E-14</c:v>
                </c:pt>
                <c:pt idx="15514">
                  <c:v>8.8907899999999996E-14</c:v>
                </c:pt>
                <c:pt idx="15515">
                  <c:v>8.8907899999999996E-14</c:v>
                </c:pt>
                <c:pt idx="15516">
                  <c:v>8.5572700000000001E-14</c:v>
                </c:pt>
                <c:pt idx="15517">
                  <c:v>8.5572700000000001E-14</c:v>
                </c:pt>
                <c:pt idx="15518">
                  <c:v>9.8573700000000006E-14</c:v>
                </c:pt>
                <c:pt idx="15519">
                  <c:v>9.8573700000000006E-14</c:v>
                </c:pt>
                <c:pt idx="15520">
                  <c:v>8.8514500000000004E-14</c:v>
                </c:pt>
                <c:pt idx="15521">
                  <c:v>8.8514500000000004E-14</c:v>
                </c:pt>
                <c:pt idx="15522">
                  <c:v>9.7704900000000004E-14</c:v>
                </c:pt>
                <c:pt idx="15523">
                  <c:v>9.7704900000000004E-14</c:v>
                </c:pt>
                <c:pt idx="15524">
                  <c:v>9.3650199999999999E-14</c:v>
                </c:pt>
                <c:pt idx="15525">
                  <c:v>9.3650199999999999E-14</c:v>
                </c:pt>
                <c:pt idx="15526">
                  <c:v>1.02313E-13</c:v>
                </c:pt>
                <c:pt idx="15527">
                  <c:v>1.02313E-13</c:v>
                </c:pt>
                <c:pt idx="15528">
                  <c:v>9.3807599999999997E-14</c:v>
                </c:pt>
                <c:pt idx="15529">
                  <c:v>9.3807599999999997E-14</c:v>
                </c:pt>
                <c:pt idx="15530">
                  <c:v>9.9619900000000001E-14</c:v>
                </c:pt>
                <c:pt idx="15531">
                  <c:v>9.9619900000000001E-14</c:v>
                </c:pt>
                <c:pt idx="15532">
                  <c:v>1.0329399999999999E-13</c:v>
                </c:pt>
                <c:pt idx="15533">
                  <c:v>1.0329399999999999E-13</c:v>
                </c:pt>
                <c:pt idx="15534">
                  <c:v>1.1458999999999999E-13</c:v>
                </c:pt>
                <c:pt idx="15535">
                  <c:v>1.1458999999999999E-13</c:v>
                </c:pt>
                <c:pt idx="15536">
                  <c:v>1.01992E-13</c:v>
                </c:pt>
                <c:pt idx="15537">
                  <c:v>1.01992E-13</c:v>
                </c:pt>
                <c:pt idx="15538">
                  <c:v>1.0279500000000001E-13</c:v>
                </c:pt>
                <c:pt idx="15539">
                  <c:v>1.0279500000000001E-13</c:v>
                </c:pt>
                <c:pt idx="15540">
                  <c:v>1.00666E-13</c:v>
                </c:pt>
                <c:pt idx="15541">
                  <c:v>1.00666E-13</c:v>
                </c:pt>
                <c:pt idx="15542">
                  <c:v>1.0008599999999999E-13</c:v>
                </c:pt>
                <c:pt idx="15543">
                  <c:v>1.0008599999999999E-13</c:v>
                </c:pt>
                <c:pt idx="15544">
                  <c:v>9.7971199999999997E-14</c:v>
                </c:pt>
                <c:pt idx="15545">
                  <c:v>9.7971199999999997E-14</c:v>
                </c:pt>
                <c:pt idx="15546">
                  <c:v>9.7757299999999998E-14</c:v>
                </c:pt>
                <c:pt idx="15547">
                  <c:v>9.7757299999999998E-14</c:v>
                </c:pt>
                <c:pt idx="15548">
                  <c:v>9.7398200000000002E-14</c:v>
                </c:pt>
                <c:pt idx="15549">
                  <c:v>9.7398200000000002E-14</c:v>
                </c:pt>
                <c:pt idx="15550">
                  <c:v>9.3043000000000003E-14</c:v>
                </c:pt>
                <c:pt idx="15551">
                  <c:v>9.3043000000000003E-14</c:v>
                </c:pt>
                <c:pt idx="15552">
                  <c:v>1.01394E-13</c:v>
                </c:pt>
                <c:pt idx="15553">
                  <c:v>1.01394E-13</c:v>
                </c:pt>
                <c:pt idx="15554">
                  <c:v>1.09019E-13</c:v>
                </c:pt>
                <c:pt idx="15555">
                  <c:v>1.09019E-13</c:v>
                </c:pt>
                <c:pt idx="15556">
                  <c:v>1.1450900000000001E-13</c:v>
                </c:pt>
                <c:pt idx="15557">
                  <c:v>1.1450900000000001E-13</c:v>
                </c:pt>
                <c:pt idx="15558">
                  <c:v>9.9886599999999998E-14</c:v>
                </c:pt>
                <c:pt idx="15559">
                  <c:v>9.9886599999999998E-14</c:v>
                </c:pt>
                <c:pt idx="15560">
                  <c:v>9.8172700000000006E-14</c:v>
                </c:pt>
                <c:pt idx="15561">
                  <c:v>9.8172700000000006E-14</c:v>
                </c:pt>
                <c:pt idx="15562">
                  <c:v>9.8183199999999996E-14</c:v>
                </c:pt>
                <c:pt idx="15563">
                  <c:v>9.8183199999999996E-14</c:v>
                </c:pt>
                <c:pt idx="15564">
                  <c:v>9.7524199999999999E-14</c:v>
                </c:pt>
                <c:pt idx="15565">
                  <c:v>9.7524199999999999E-14</c:v>
                </c:pt>
                <c:pt idx="15566">
                  <c:v>8.9188500000000002E-14</c:v>
                </c:pt>
                <c:pt idx="15567">
                  <c:v>8.9188500000000002E-14</c:v>
                </c:pt>
                <c:pt idx="15568">
                  <c:v>1.06152E-13</c:v>
                </c:pt>
                <c:pt idx="15569">
                  <c:v>1.06152E-13</c:v>
                </c:pt>
                <c:pt idx="15570">
                  <c:v>8.7694299999999999E-14</c:v>
                </c:pt>
                <c:pt idx="15571">
                  <c:v>8.7694299999999999E-14</c:v>
                </c:pt>
                <c:pt idx="15572">
                  <c:v>8.8204500000000003E-14</c:v>
                </c:pt>
                <c:pt idx="15573">
                  <c:v>8.8204500000000003E-14</c:v>
                </c:pt>
                <c:pt idx="15574">
                  <c:v>1.01638E-13</c:v>
                </c:pt>
                <c:pt idx="15575">
                  <c:v>1.01638E-13</c:v>
                </c:pt>
                <c:pt idx="15576">
                  <c:v>9.1188699999999995E-14</c:v>
                </c:pt>
                <c:pt idx="15577">
                  <c:v>9.1188699999999995E-14</c:v>
                </c:pt>
                <c:pt idx="15578">
                  <c:v>9.2806600000000004E-14</c:v>
                </c:pt>
                <c:pt idx="15579">
                  <c:v>9.2806600000000004E-14</c:v>
                </c:pt>
                <c:pt idx="15580">
                  <c:v>1.01189E-13</c:v>
                </c:pt>
                <c:pt idx="15581">
                  <c:v>1.01189E-13</c:v>
                </c:pt>
                <c:pt idx="15582">
                  <c:v>9.0620300000000006E-14</c:v>
                </c:pt>
                <c:pt idx="15583">
                  <c:v>9.0620300000000006E-14</c:v>
                </c:pt>
                <c:pt idx="15584">
                  <c:v>8.7281700000000005E-14</c:v>
                </c:pt>
                <c:pt idx="15585">
                  <c:v>8.7281700000000005E-14</c:v>
                </c:pt>
                <c:pt idx="15586">
                  <c:v>9.3272600000000002E-14</c:v>
                </c:pt>
                <c:pt idx="15587">
                  <c:v>9.3272600000000002E-14</c:v>
                </c:pt>
                <c:pt idx="15588">
                  <c:v>9.0443599999999999E-14</c:v>
                </c:pt>
                <c:pt idx="15589">
                  <c:v>9.0443599999999999E-14</c:v>
                </c:pt>
                <c:pt idx="15590">
                  <c:v>9.1085800000000005E-14</c:v>
                </c:pt>
                <c:pt idx="15591">
                  <c:v>9.1085800000000005E-14</c:v>
                </c:pt>
                <c:pt idx="15592">
                  <c:v>9.5927600000000004E-14</c:v>
                </c:pt>
                <c:pt idx="15593">
                  <c:v>9.5927600000000004E-14</c:v>
                </c:pt>
                <c:pt idx="15594">
                  <c:v>8.3031400000000001E-14</c:v>
                </c:pt>
                <c:pt idx="15595">
                  <c:v>8.3031400000000001E-14</c:v>
                </c:pt>
                <c:pt idx="15596">
                  <c:v>9.8106800000000006E-14</c:v>
                </c:pt>
                <c:pt idx="15597">
                  <c:v>9.8106800000000006E-14</c:v>
                </c:pt>
                <c:pt idx="15598">
                  <c:v>8.6541799999999994E-14</c:v>
                </c:pt>
                <c:pt idx="15599">
                  <c:v>8.6541799999999994E-14</c:v>
                </c:pt>
                <c:pt idx="15600">
                  <c:v>8.5403600000000003E-14</c:v>
                </c:pt>
                <c:pt idx="15601">
                  <c:v>8.5403600000000003E-14</c:v>
                </c:pt>
                <c:pt idx="15602">
                  <c:v>8.4207299999999996E-14</c:v>
                </c:pt>
                <c:pt idx="15603">
                  <c:v>8.4207299999999996E-14</c:v>
                </c:pt>
                <c:pt idx="15604">
                  <c:v>8.3357399999999999E-14</c:v>
                </c:pt>
                <c:pt idx="15605">
                  <c:v>8.3357399999999999E-14</c:v>
                </c:pt>
                <c:pt idx="15606">
                  <c:v>8.5225100000000005E-14</c:v>
                </c:pt>
                <c:pt idx="15607">
                  <c:v>8.5225100000000005E-14</c:v>
                </c:pt>
                <c:pt idx="15608">
                  <c:v>8.8809700000000006E-14</c:v>
                </c:pt>
                <c:pt idx="15609">
                  <c:v>8.8809700000000006E-14</c:v>
                </c:pt>
                <c:pt idx="15610">
                  <c:v>8.7789499999999999E-14</c:v>
                </c:pt>
                <c:pt idx="15611">
                  <c:v>8.7789499999999999E-14</c:v>
                </c:pt>
                <c:pt idx="15612">
                  <c:v>8.4722600000000003E-14</c:v>
                </c:pt>
                <c:pt idx="15613">
                  <c:v>8.4722600000000003E-14</c:v>
                </c:pt>
                <c:pt idx="15614">
                  <c:v>8.4091300000000004E-14</c:v>
                </c:pt>
                <c:pt idx="15615">
                  <c:v>8.4091300000000004E-14</c:v>
                </c:pt>
                <c:pt idx="15616">
                  <c:v>8.7705399999999995E-14</c:v>
                </c:pt>
                <c:pt idx="15617">
                  <c:v>8.7705399999999995E-14</c:v>
                </c:pt>
                <c:pt idx="15618">
                  <c:v>8.1085099999999997E-14</c:v>
                </c:pt>
                <c:pt idx="15619">
                  <c:v>8.1085099999999997E-14</c:v>
                </c:pt>
                <c:pt idx="15620">
                  <c:v>8.2069599999999994E-14</c:v>
                </c:pt>
                <c:pt idx="15621">
                  <c:v>8.2069599999999994E-14</c:v>
                </c:pt>
                <c:pt idx="15622">
                  <c:v>8.4268299999999994E-14</c:v>
                </c:pt>
                <c:pt idx="15623">
                  <c:v>8.4268299999999994E-14</c:v>
                </c:pt>
                <c:pt idx="15624">
                  <c:v>1.02475E-13</c:v>
                </c:pt>
                <c:pt idx="15625">
                  <c:v>1.02475E-13</c:v>
                </c:pt>
                <c:pt idx="15626">
                  <c:v>8.1524900000000004E-14</c:v>
                </c:pt>
                <c:pt idx="15627">
                  <c:v>8.1524900000000004E-14</c:v>
                </c:pt>
                <c:pt idx="15628">
                  <c:v>8.2296299999999997E-14</c:v>
                </c:pt>
                <c:pt idx="15629">
                  <c:v>8.2296299999999997E-14</c:v>
                </c:pt>
                <c:pt idx="15630">
                  <c:v>8.1520500000000001E-14</c:v>
                </c:pt>
                <c:pt idx="15631">
                  <c:v>8.1520500000000001E-14</c:v>
                </c:pt>
                <c:pt idx="15632">
                  <c:v>7.2527899999999994E-14</c:v>
                </c:pt>
                <c:pt idx="15633">
                  <c:v>7.2527899999999994E-14</c:v>
                </c:pt>
                <c:pt idx="15634">
                  <c:v>7.8060800000000005E-14</c:v>
                </c:pt>
                <c:pt idx="15635">
                  <c:v>7.8060800000000005E-14</c:v>
                </c:pt>
                <c:pt idx="15636">
                  <c:v>7.9922500000000006E-14</c:v>
                </c:pt>
                <c:pt idx="15637">
                  <c:v>7.9922500000000006E-14</c:v>
                </c:pt>
                <c:pt idx="15638">
                  <c:v>8.6495799999999996E-14</c:v>
                </c:pt>
                <c:pt idx="15639">
                  <c:v>8.6495799999999996E-14</c:v>
                </c:pt>
                <c:pt idx="15640">
                  <c:v>7.9967199999999998E-14</c:v>
                </c:pt>
                <c:pt idx="15641">
                  <c:v>7.9967199999999998E-14</c:v>
                </c:pt>
                <c:pt idx="15642">
                  <c:v>7.28242E-14</c:v>
                </c:pt>
                <c:pt idx="15643">
                  <c:v>7.28242E-14</c:v>
                </c:pt>
                <c:pt idx="15644">
                  <c:v>6.77723E-14</c:v>
                </c:pt>
                <c:pt idx="15645">
                  <c:v>6.77723E-14</c:v>
                </c:pt>
                <c:pt idx="15646">
                  <c:v>6.7507199999999994E-14</c:v>
                </c:pt>
                <c:pt idx="15647">
                  <c:v>6.7507199999999994E-14</c:v>
                </c:pt>
                <c:pt idx="15648">
                  <c:v>7.1218700000000005E-14</c:v>
                </c:pt>
                <c:pt idx="15649">
                  <c:v>7.1218700000000005E-14</c:v>
                </c:pt>
                <c:pt idx="15650">
                  <c:v>6.5583400000000003E-14</c:v>
                </c:pt>
                <c:pt idx="15651">
                  <c:v>6.5583400000000003E-14</c:v>
                </c:pt>
                <c:pt idx="15652">
                  <c:v>7.2072100000000003E-14</c:v>
                </c:pt>
                <c:pt idx="15653">
                  <c:v>7.2072100000000003E-14</c:v>
                </c:pt>
                <c:pt idx="15654">
                  <c:v>7.2883799999999998E-14</c:v>
                </c:pt>
                <c:pt idx="15655">
                  <c:v>7.2883799999999998E-14</c:v>
                </c:pt>
                <c:pt idx="15656">
                  <c:v>6.36073E-14</c:v>
                </c:pt>
                <c:pt idx="15657">
                  <c:v>6.36073E-14</c:v>
                </c:pt>
                <c:pt idx="15658">
                  <c:v>6.4126299999999998E-14</c:v>
                </c:pt>
                <c:pt idx="15659">
                  <c:v>6.4126299999999998E-14</c:v>
                </c:pt>
                <c:pt idx="15660">
                  <c:v>6.5170999999999998E-14</c:v>
                </c:pt>
                <c:pt idx="15661">
                  <c:v>6.5170999999999998E-14</c:v>
                </c:pt>
                <c:pt idx="15662">
                  <c:v>7.3757599999999996E-14</c:v>
                </c:pt>
                <c:pt idx="15663">
                  <c:v>7.3757599999999996E-14</c:v>
                </c:pt>
                <c:pt idx="15664">
                  <c:v>7.0401000000000005E-14</c:v>
                </c:pt>
                <c:pt idx="15665">
                  <c:v>7.0401000000000005E-14</c:v>
                </c:pt>
                <c:pt idx="15666">
                  <c:v>5.8939500000000001E-14</c:v>
                </c:pt>
                <c:pt idx="15667">
                  <c:v>5.8939500000000001E-14</c:v>
                </c:pt>
                <c:pt idx="15668">
                  <c:v>5.9877500000000002E-14</c:v>
                </c:pt>
                <c:pt idx="15669">
                  <c:v>5.9877500000000002E-14</c:v>
                </c:pt>
                <c:pt idx="15670">
                  <c:v>5.4678100000000002E-14</c:v>
                </c:pt>
                <c:pt idx="15671">
                  <c:v>5.4678100000000002E-14</c:v>
                </c:pt>
                <c:pt idx="15672">
                  <c:v>6.0483799999999996E-14</c:v>
                </c:pt>
                <c:pt idx="15673">
                  <c:v>6.0483799999999996E-14</c:v>
                </c:pt>
                <c:pt idx="15674">
                  <c:v>4.8595E-14</c:v>
                </c:pt>
                <c:pt idx="15675">
                  <c:v>4.8595E-14</c:v>
                </c:pt>
                <c:pt idx="15676">
                  <c:v>5.3923700000000002E-14</c:v>
                </c:pt>
                <c:pt idx="15677">
                  <c:v>5.3923700000000002E-14</c:v>
                </c:pt>
                <c:pt idx="15678">
                  <c:v>4.8322199999999998E-14</c:v>
                </c:pt>
                <c:pt idx="15679">
                  <c:v>4.8322199999999998E-14</c:v>
                </c:pt>
                <c:pt idx="15680">
                  <c:v>5.5042799999999999E-14</c:v>
                </c:pt>
                <c:pt idx="15681">
                  <c:v>5.5042799999999999E-14</c:v>
                </c:pt>
                <c:pt idx="15682">
                  <c:v>5.0073300000000001E-14</c:v>
                </c:pt>
                <c:pt idx="15683">
                  <c:v>5.0073300000000001E-14</c:v>
                </c:pt>
                <c:pt idx="15684">
                  <c:v>4.9673399999999998E-14</c:v>
                </c:pt>
                <c:pt idx="15685">
                  <c:v>4.9673399999999998E-14</c:v>
                </c:pt>
                <c:pt idx="15686">
                  <c:v>4.80485E-14</c:v>
                </c:pt>
                <c:pt idx="15687">
                  <c:v>4.80485E-14</c:v>
                </c:pt>
                <c:pt idx="15688">
                  <c:v>4.6145399999999999E-14</c:v>
                </c:pt>
                <c:pt idx="15689">
                  <c:v>4.6145399999999999E-14</c:v>
                </c:pt>
                <c:pt idx="15690">
                  <c:v>3.9730599999999998E-14</c:v>
                </c:pt>
                <c:pt idx="15691">
                  <c:v>3.9730599999999998E-14</c:v>
                </c:pt>
                <c:pt idx="15692">
                  <c:v>3.9759700000000003E-14</c:v>
                </c:pt>
                <c:pt idx="15693">
                  <c:v>3.9759700000000003E-14</c:v>
                </c:pt>
                <c:pt idx="15694">
                  <c:v>4.7203200000000002E-14</c:v>
                </c:pt>
                <c:pt idx="15695">
                  <c:v>4.7203200000000002E-14</c:v>
                </c:pt>
                <c:pt idx="15696">
                  <c:v>3.9606899999999998E-14</c:v>
                </c:pt>
                <c:pt idx="15697">
                  <c:v>3.9606899999999998E-14</c:v>
                </c:pt>
                <c:pt idx="15698">
                  <c:v>3.8648500000000003E-14</c:v>
                </c:pt>
                <c:pt idx="15699">
                  <c:v>3.8648500000000003E-14</c:v>
                </c:pt>
                <c:pt idx="15700">
                  <c:v>4.3233400000000002E-14</c:v>
                </c:pt>
                <c:pt idx="15701">
                  <c:v>4.3233400000000002E-14</c:v>
                </c:pt>
                <c:pt idx="15702">
                  <c:v>3.68375E-14</c:v>
                </c:pt>
                <c:pt idx="15703">
                  <c:v>3.68375E-14</c:v>
                </c:pt>
                <c:pt idx="15704">
                  <c:v>3.6328899999999998E-14</c:v>
                </c:pt>
                <c:pt idx="15705">
                  <c:v>3.6328899999999998E-14</c:v>
                </c:pt>
                <c:pt idx="15706">
                  <c:v>3.8841099999999999E-14</c:v>
                </c:pt>
                <c:pt idx="15707">
                  <c:v>3.8841099999999999E-14</c:v>
                </c:pt>
                <c:pt idx="15708">
                  <c:v>3.9979299999999997E-14</c:v>
                </c:pt>
                <c:pt idx="15709">
                  <c:v>3.9979299999999997E-14</c:v>
                </c:pt>
                <c:pt idx="15710">
                  <c:v>4.0630599999999999E-14</c:v>
                </c:pt>
                <c:pt idx="15711">
                  <c:v>4.0630599999999999E-14</c:v>
                </c:pt>
                <c:pt idx="15712">
                  <c:v>3.3016299999999998E-14</c:v>
                </c:pt>
                <c:pt idx="15713">
                  <c:v>3.3016299999999998E-14</c:v>
                </c:pt>
                <c:pt idx="15714">
                  <c:v>3.1015999999999998E-14</c:v>
                </c:pt>
                <c:pt idx="15715">
                  <c:v>3.1015999999999998E-14</c:v>
                </c:pt>
                <c:pt idx="15716">
                  <c:v>3.1028399999999999E-14</c:v>
                </c:pt>
                <c:pt idx="15717">
                  <c:v>3.1028399999999999E-14</c:v>
                </c:pt>
                <c:pt idx="15718">
                  <c:v>3.62279E-14</c:v>
                </c:pt>
                <c:pt idx="15719">
                  <c:v>3.62279E-14</c:v>
                </c:pt>
                <c:pt idx="15720">
                  <c:v>2.9307499999999999E-14</c:v>
                </c:pt>
                <c:pt idx="15721">
                  <c:v>2.9307499999999999E-14</c:v>
                </c:pt>
                <c:pt idx="15722">
                  <c:v>2.8082399999999999E-14</c:v>
                </c:pt>
                <c:pt idx="15723">
                  <c:v>2.8082399999999999E-14</c:v>
                </c:pt>
                <c:pt idx="15724">
                  <c:v>2.3821999999999999E-14</c:v>
                </c:pt>
                <c:pt idx="15725">
                  <c:v>2.3821999999999999E-14</c:v>
                </c:pt>
                <c:pt idx="15726">
                  <c:v>2.5187099999999999E-14</c:v>
                </c:pt>
                <c:pt idx="15727">
                  <c:v>2.5187099999999999E-14</c:v>
                </c:pt>
                <c:pt idx="15728">
                  <c:v>2.60228E-14</c:v>
                </c:pt>
                <c:pt idx="15729">
                  <c:v>2.60228E-14</c:v>
                </c:pt>
                <c:pt idx="15730">
                  <c:v>2.78123E-14</c:v>
                </c:pt>
                <c:pt idx="15731">
                  <c:v>2.78123E-14</c:v>
                </c:pt>
                <c:pt idx="15732">
                  <c:v>2.74691E-14</c:v>
                </c:pt>
                <c:pt idx="15733">
                  <c:v>2.74691E-14</c:v>
                </c:pt>
                <c:pt idx="15734">
                  <c:v>2.4514800000000001E-14</c:v>
                </c:pt>
                <c:pt idx="15735">
                  <c:v>2.4514800000000001E-14</c:v>
                </c:pt>
                <c:pt idx="15736">
                  <c:v>3.2182999999999998E-14</c:v>
                </c:pt>
                <c:pt idx="15737">
                  <c:v>3.2182999999999998E-14</c:v>
                </c:pt>
                <c:pt idx="15738">
                  <c:v>2.6670300000000001E-14</c:v>
                </c:pt>
                <c:pt idx="15739">
                  <c:v>2.6670300000000001E-14</c:v>
                </c:pt>
                <c:pt idx="15740">
                  <c:v>2.3540100000000001E-14</c:v>
                </c:pt>
                <c:pt idx="15741">
                  <c:v>2.3540100000000001E-14</c:v>
                </c:pt>
                <c:pt idx="15742">
                  <c:v>2.5567200000000001E-14</c:v>
                </c:pt>
                <c:pt idx="15743">
                  <c:v>2.5567200000000001E-14</c:v>
                </c:pt>
                <c:pt idx="15744">
                  <c:v>2.6779099999999998E-14</c:v>
                </c:pt>
                <c:pt idx="15745">
                  <c:v>2.6779099999999998E-14</c:v>
                </c:pt>
                <c:pt idx="15746">
                  <c:v>3.8448600000000002E-13</c:v>
                </c:pt>
                <c:pt idx="15747">
                  <c:v>3.8448600000000002E-13</c:v>
                </c:pt>
                <c:pt idx="15748">
                  <c:v>3.0231799999999999E-14</c:v>
                </c:pt>
                <c:pt idx="15749">
                  <c:v>3.0231799999999999E-14</c:v>
                </c:pt>
                <c:pt idx="15750">
                  <c:v>2.7873399999999999E-14</c:v>
                </c:pt>
                <c:pt idx="15751">
                  <c:v>2.7873399999999999E-14</c:v>
                </c:pt>
                <c:pt idx="15752">
                  <c:v>2.5765700000000001E-14</c:v>
                </c:pt>
                <c:pt idx="15753">
                  <c:v>2.5765700000000001E-14</c:v>
                </c:pt>
                <c:pt idx="15754">
                  <c:v>3.3975899999999997E-14</c:v>
                </c:pt>
                <c:pt idx="15755">
                  <c:v>3.3975899999999997E-14</c:v>
                </c:pt>
                <c:pt idx="15756">
                  <c:v>2.9422499999999999E-13</c:v>
                </c:pt>
                <c:pt idx="15757">
                  <c:v>2.9422499999999999E-13</c:v>
                </c:pt>
                <c:pt idx="15758">
                  <c:v>6.5958499999999996E-14</c:v>
                </c:pt>
                <c:pt idx="15759">
                  <c:v>6.5958499999999996E-14</c:v>
                </c:pt>
                <c:pt idx="15760">
                  <c:v>2.7229799999999999E-14</c:v>
                </c:pt>
                <c:pt idx="15761">
                  <c:v>2.7229799999999999E-14</c:v>
                </c:pt>
                <c:pt idx="15762">
                  <c:v>3.4965599999999998E-14</c:v>
                </c:pt>
                <c:pt idx="15763">
                  <c:v>3.4965599999999998E-14</c:v>
                </c:pt>
                <c:pt idx="15764">
                  <c:v>2.823E-14</c:v>
                </c:pt>
                <c:pt idx="15765">
                  <c:v>2.823E-14</c:v>
                </c:pt>
                <c:pt idx="15766">
                  <c:v>2.8579599999999999E-14</c:v>
                </c:pt>
                <c:pt idx="15767">
                  <c:v>2.8579599999999999E-14</c:v>
                </c:pt>
                <c:pt idx="15768">
                  <c:v>3.06289E-14</c:v>
                </c:pt>
                <c:pt idx="15769">
                  <c:v>3.06289E-14</c:v>
                </c:pt>
                <c:pt idx="15770">
                  <c:v>3.0259699999999999E-14</c:v>
                </c:pt>
                <c:pt idx="15771">
                  <c:v>3.0259699999999999E-14</c:v>
                </c:pt>
                <c:pt idx="15772">
                  <c:v>2.8540400000000001E-14</c:v>
                </c:pt>
                <c:pt idx="15773">
                  <c:v>2.8540400000000001E-14</c:v>
                </c:pt>
                <c:pt idx="15774">
                  <c:v>3.5535899999999999E-14</c:v>
                </c:pt>
                <c:pt idx="15775">
                  <c:v>3.5535899999999999E-14</c:v>
                </c:pt>
                <c:pt idx="15776">
                  <c:v>2.2392200000000001E-14</c:v>
                </c:pt>
                <c:pt idx="15777">
                  <c:v>2.2392200000000001E-14</c:v>
                </c:pt>
                <c:pt idx="15778">
                  <c:v>3.6478599999999999E-14</c:v>
                </c:pt>
                <c:pt idx="15779">
                  <c:v>3.6478599999999999E-14</c:v>
                </c:pt>
                <c:pt idx="15780">
                  <c:v>2.8142100000000001E-14</c:v>
                </c:pt>
                <c:pt idx="15781">
                  <c:v>2.8142100000000001E-14</c:v>
                </c:pt>
                <c:pt idx="15782">
                  <c:v>2.3947999999999999E-14</c:v>
                </c:pt>
                <c:pt idx="15783">
                  <c:v>2.3947999999999999E-14</c:v>
                </c:pt>
                <c:pt idx="15784">
                  <c:v>2.3871800000000001E-14</c:v>
                </c:pt>
                <c:pt idx="15785">
                  <c:v>2.3871800000000001E-14</c:v>
                </c:pt>
                <c:pt idx="15786">
                  <c:v>2.9455200000000001E-14</c:v>
                </c:pt>
                <c:pt idx="15787">
                  <c:v>2.9455200000000001E-14</c:v>
                </c:pt>
                <c:pt idx="15788">
                  <c:v>2.5247400000000001E-14</c:v>
                </c:pt>
                <c:pt idx="15789">
                  <c:v>2.5247400000000001E-14</c:v>
                </c:pt>
                <c:pt idx="15790">
                  <c:v>2.8177899999999999E-14</c:v>
                </c:pt>
                <c:pt idx="15791">
                  <c:v>2.8177899999999999E-14</c:v>
                </c:pt>
                <c:pt idx="15792">
                  <c:v>2.38391E-14</c:v>
                </c:pt>
                <c:pt idx="15793">
                  <c:v>2.38391E-14</c:v>
                </c:pt>
                <c:pt idx="15794">
                  <c:v>2.8785499999999999E-13</c:v>
                </c:pt>
                <c:pt idx="15795">
                  <c:v>2.8785499999999999E-13</c:v>
                </c:pt>
                <c:pt idx="15796">
                  <c:v>2.6614999999999999E-14</c:v>
                </c:pt>
                <c:pt idx="15797">
                  <c:v>2.6614999999999999E-14</c:v>
                </c:pt>
                <c:pt idx="15798">
                  <c:v>3.0955699999999999E-14</c:v>
                </c:pt>
                <c:pt idx="15799">
                  <c:v>3.0955699999999999E-14</c:v>
                </c:pt>
                <c:pt idx="15800">
                  <c:v>3.05595E-14</c:v>
                </c:pt>
                <c:pt idx="15801">
                  <c:v>3.05595E-14</c:v>
                </c:pt>
                <c:pt idx="15802">
                  <c:v>3.4728700000000001E-14</c:v>
                </c:pt>
                <c:pt idx="15803">
                  <c:v>3.4728700000000001E-14</c:v>
                </c:pt>
                <c:pt idx="15804">
                  <c:v>3.7289600000000001E-14</c:v>
                </c:pt>
                <c:pt idx="15805">
                  <c:v>3.7289600000000001E-14</c:v>
                </c:pt>
                <c:pt idx="15806">
                  <c:v>4.0350599999999999E-14</c:v>
                </c:pt>
                <c:pt idx="15807">
                  <c:v>4.0350599999999999E-14</c:v>
                </c:pt>
                <c:pt idx="15808">
                  <c:v>3.6984099999999998E-14</c:v>
                </c:pt>
                <c:pt idx="15809">
                  <c:v>3.6984099999999998E-14</c:v>
                </c:pt>
                <c:pt idx="15810">
                  <c:v>4.3521899999999999E-14</c:v>
                </c:pt>
                <c:pt idx="15811">
                  <c:v>4.3521899999999999E-14</c:v>
                </c:pt>
                <c:pt idx="15812">
                  <c:v>4.0002900000000002E-14</c:v>
                </c:pt>
                <c:pt idx="15813">
                  <c:v>4.0002900000000002E-14</c:v>
                </c:pt>
                <c:pt idx="15814">
                  <c:v>4.1183899999999999E-14</c:v>
                </c:pt>
                <c:pt idx="15815">
                  <c:v>4.1183899999999999E-14</c:v>
                </c:pt>
                <c:pt idx="15816">
                  <c:v>4.2976699999999998E-14</c:v>
                </c:pt>
                <c:pt idx="15817">
                  <c:v>4.2976699999999998E-14</c:v>
                </c:pt>
                <c:pt idx="15818">
                  <c:v>3.79726E-14</c:v>
                </c:pt>
                <c:pt idx="15819">
                  <c:v>3.79726E-14</c:v>
                </c:pt>
                <c:pt idx="15820">
                  <c:v>4.0841700000000003E-14</c:v>
                </c:pt>
                <c:pt idx="15821">
                  <c:v>4.0841700000000003E-14</c:v>
                </c:pt>
                <c:pt idx="15822">
                  <c:v>4.8197299999999999E-14</c:v>
                </c:pt>
                <c:pt idx="15823">
                  <c:v>4.8197299999999999E-14</c:v>
                </c:pt>
                <c:pt idx="15824">
                  <c:v>4.7579499999999999E-14</c:v>
                </c:pt>
                <c:pt idx="15825">
                  <c:v>4.7579499999999999E-14</c:v>
                </c:pt>
                <c:pt idx="15826">
                  <c:v>4.5098900000000001E-14</c:v>
                </c:pt>
                <c:pt idx="15827">
                  <c:v>4.5098900000000001E-14</c:v>
                </c:pt>
                <c:pt idx="15828">
                  <c:v>5.01541E-14</c:v>
                </c:pt>
                <c:pt idx="15829">
                  <c:v>5.01541E-14</c:v>
                </c:pt>
                <c:pt idx="15830">
                  <c:v>5.1250700000000003E-14</c:v>
                </c:pt>
                <c:pt idx="15831">
                  <c:v>5.1250700000000003E-14</c:v>
                </c:pt>
                <c:pt idx="15832">
                  <c:v>5.6133300000000002E-14</c:v>
                </c:pt>
                <c:pt idx="15833">
                  <c:v>5.6133300000000002E-14</c:v>
                </c:pt>
                <c:pt idx="15834">
                  <c:v>5.5395999999999997E-14</c:v>
                </c:pt>
                <c:pt idx="15835">
                  <c:v>5.5395999999999997E-14</c:v>
                </c:pt>
                <c:pt idx="15836">
                  <c:v>5.36272E-14</c:v>
                </c:pt>
                <c:pt idx="15837">
                  <c:v>5.36272E-14</c:v>
                </c:pt>
                <c:pt idx="15838">
                  <c:v>5.80681E-14</c:v>
                </c:pt>
                <c:pt idx="15839">
                  <c:v>5.80681E-14</c:v>
                </c:pt>
                <c:pt idx="15840">
                  <c:v>5.98991E-14</c:v>
                </c:pt>
                <c:pt idx="15841">
                  <c:v>5.98991E-14</c:v>
                </c:pt>
                <c:pt idx="15842">
                  <c:v>6.0592000000000003E-14</c:v>
                </c:pt>
                <c:pt idx="15843">
                  <c:v>6.0592000000000003E-14</c:v>
                </c:pt>
                <c:pt idx="15844">
                  <c:v>6.6215800000000006E-14</c:v>
                </c:pt>
                <c:pt idx="15845">
                  <c:v>6.6215800000000006E-14</c:v>
                </c:pt>
                <c:pt idx="15846">
                  <c:v>6.49313E-14</c:v>
                </c:pt>
                <c:pt idx="15847">
                  <c:v>6.49313E-14</c:v>
                </c:pt>
                <c:pt idx="15848">
                  <c:v>6.6715899999999998E-14</c:v>
                </c:pt>
                <c:pt idx="15849">
                  <c:v>6.6715899999999998E-14</c:v>
                </c:pt>
                <c:pt idx="15850">
                  <c:v>6.9778000000000001E-14</c:v>
                </c:pt>
                <c:pt idx="15851">
                  <c:v>6.9778000000000001E-14</c:v>
                </c:pt>
                <c:pt idx="15852">
                  <c:v>6.7879200000000002E-14</c:v>
                </c:pt>
                <c:pt idx="15853">
                  <c:v>6.7879200000000002E-14</c:v>
                </c:pt>
                <c:pt idx="15854">
                  <c:v>6.9297900000000005E-14</c:v>
                </c:pt>
                <c:pt idx="15855">
                  <c:v>6.9297900000000005E-14</c:v>
                </c:pt>
                <c:pt idx="15856">
                  <c:v>6.7878200000000006E-14</c:v>
                </c:pt>
                <c:pt idx="15857">
                  <c:v>6.7878200000000006E-14</c:v>
                </c:pt>
                <c:pt idx="15858">
                  <c:v>7.36058E-14</c:v>
                </c:pt>
                <c:pt idx="15859">
                  <c:v>7.36058E-14</c:v>
                </c:pt>
                <c:pt idx="15860">
                  <c:v>6.9286799999999996E-14</c:v>
                </c:pt>
                <c:pt idx="15861">
                  <c:v>6.9286799999999996E-14</c:v>
                </c:pt>
                <c:pt idx="15862">
                  <c:v>3.12344E-13</c:v>
                </c:pt>
                <c:pt idx="15863">
                  <c:v>3.12344E-13</c:v>
                </c:pt>
                <c:pt idx="15864">
                  <c:v>8.3370000000000002E-14</c:v>
                </c:pt>
                <c:pt idx="15865">
                  <c:v>8.3370000000000002E-14</c:v>
                </c:pt>
                <c:pt idx="15866">
                  <c:v>7.2365999999999999E-14</c:v>
                </c:pt>
                <c:pt idx="15867">
                  <c:v>7.2365999999999999E-14</c:v>
                </c:pt>
                <c:pt idx="15868">
                  <c:v>7.0388100000000005E-14</c:v>
                </c:pt>
                <c:pt idx="15869">
                  <c:v>7.0388100000000005E-14</c:v>
                </c:pt>
                <c:pt idx="15870">
                  <c:v>5.6986000000000006E-14</c:v>
                </c:pt>
                <c:pt idx="15871">
                  <c:v>5.6986000000000006E-14</c:v>
                </c:pt>
                <c:pt idx="15872">
                  <c:v>5.2452800000000001E-14</c:v>
                </c:pt>
                <c:pt idx="15873">
                  <c:v>5.2452800000000001E-14</c:v>
                </c:pt>
                <c:pt idx="15874">
                  <c:v>4.3400000000000003E-14</c:v>
                </c:pt>
                <c:pt idx="15875">
                  <c:v>4.3400000000000003E-14</c:v>
                </c:pt>
                <c:pt idx="15876">
                  <c:v>3.1793400000000003E-14</c:v>
                </c:pt>
                <c:pt idx="15877">
                  <c:v>3.1793400000000003E-14</c:v>
                </c:pt>
                <c:pt idx="15878">
                  <c:v>2.6680100000000001E-14</c:v>
                </c:pt>
                <c:pt idx="15879">
                  <c:v>2.6680100000000001E-14</c:v>
                </c:pt>
                <c:pt idx="15880">
                  <c:v>2.6245900000000002E-14</c:v>
                </c:pt>
                <c:pt idx="15881">
                  <c:v>2.6245900000000002E-14</c:v>
                </c:pt>
                <c:pt idx="15882">
                  <c:v>2.8759400000000003E-14</c:v>
                </c:pt>
                <c:pt idx="15883">
                  <c:v>2.8759400000000003E-14</c:v>
                </c:pt>
                <c:pt idx="15884">
                  <c:v>2.5205699999999999E-14</c:v>
                </c:pt>
                <c:pt idx="15885">
                  <c:v>2.5205699999999999E-14</c:v>
                </c:pt>
                <c:pt idx="15886">
                  <c:v>3.09075E-14</c:v>
                </c:pt>
                <c:pt idx="15887">
                  <c:v>3.09075E-14</c:v>
                </c:pt>
                <c:pt idx="15888">
                  <c:v>2.48015E-14</c:v>
                </c:pt>
                <c:pt idx="15889">
                  <c:v>2.48015E-14</c:v>
                </c:pt>
                <c:pt idx="15890">
                  <c:v>2.5488799999999999E-14</c:v>
                </c:pt>
                <c:pt idx="15891">
                  <c:v>2.5488799999999999E-14</c:v>
                </c:pt>
                <c:pt idx="15892">
                  <c:v>2.7536999999999999E-14</c:v>
                </c:pt>
                <c:pt idx="15893">
                  <c:v>2.7536999999999999E-14</c:v>
                </c:pt>
                <c:pt idx="15894">
                  <c:v>4.6501299999999997E-14</c:v>
                </c:pt>
                <c:pt idx="15895">
                  <c:v>4.6501299999999997E-14</c:v>
                </c:pt>
                <c:pt idx="15896">
                  <c:v>2.92797E-14</c:v>
                </c:pt>
                <c:pt idx="15897">
                  <c:v>2.92797E-14</c:v>
                </c:pt>
                <c:pt idx="15898">
                  <c:v>2.2912899999999999E-14</c:v>
                </c:pt>
                <c:pt idx="15899">
                  <c:v>2.2912899999999999E-14</c:v>
                </c:pt>
                <c:pt idx="15900">
                  <c:v>2.71735E-14</c:v>
                </c:pt>
                <c:pt idx="15901">
                  <c:v>2.71735E-14</c:v>
                </c:pt>
                <c:pt idx="15902">
                  <c:v>3.0046000000000003E-14</c:v>
                </c:pt>
                <c:pt idx="15903">
                  <c:v>3.0046000000000003E-14</c:v>
                </c:pt>
                <c:pt idx="15904">
                  <c:v>3.1914300000000002E-14</c:v>
                </c:pt>
                <c:pt idx="15905">
                  <c:v>3.1914300000000002E-14</c:v>
                </c:pt>
                <c:pt idx="15906">
                  <c:v>2.5599200000000002E-14</c:v>
                </c:pt>
                <c:pt idx="15907">
                  <c:v>2.5599200000000002E-14</c:v>
                </c:pt>
                <c:pt idx="15908">
                  <c:v>2.7632799999999999E-14</c:v>
                </c:pt>
                <c:pt idx="15909">
                  <c:v>2.7632799999999999E-14</c:v>
                </c:pt>
                <c:pt idx="15910">
                  <c:v>2.9292E-14</c:v>
                </c:pt>
                <c:pt idx="15911">
                  <c:v>2.9292E-14</c:v>
                </c:pt>
                <c:pt idx="15912">
                  <c:v>2.9538900000000002E-14</c:v>
                </c:pt>
                <c:pt idx="15913">
                  <c:v>2.9538900000000002E-14</c:v>
                </c:pt>
                <c:pt idx="15914">
                  <c:v>2.62311E-14</c:v>
                </c:pt>
                <c:pt idx="15915">
                  <c:v>2.62311E-14</c:v>
                </c:pt>
                <c:pt idx="15916">
                  <c:v>2.9607099999999998E-14</c:v>
                </c:pt>
                <c:pt idx="15917">
                  <c:v>2.9607099999999998E-14</c:v>
                </c:pt>
                <c:pt idx="15918">
                  <c:v>2.4946399999999998E-14</c:v>
                </c:pt>
                <c:pt idx="15919">
                  <c:v>2.4946399999999998E-14</c:v>
                </c:pt>
                <c:pt idx="15920">
                  <c:v>3.2743600000000003E-14</c:v>
                </c:pt>
                <c:pt idx="15921">
                  <c:v>3.2743600000000003E-14</c:v>
                </c:pt>
                <c:pt idx="15922">
                  <c:v>3.6091500000000002E-14</c:v>
                </c:pt>
                <c:pt idx="15923">
                  <c:v>3.6091500000000002E-14</c:v>
                </c:pt>
                <c:pt idx="15924">
                  <c:v>2.3818400000000001E-14</c:v>
                </c:pt>
                <c:pt idx="15925">
                  <c:v>2.3818400000000001E-14</c:v>
                </c:pt>
                <c:pt idx="15926">
                  <c:v>2.9130099999999999E-14</c:v>
                </c:pt>
                <c:pt idx="15927">
                  <c:v>2.9130099999999999E-14</c:v>
                </c:pt>
                <c:pt idx="15928">
                  <c:v>3.4098800000000003E-14</c:v>
                </c:pt>
                <c:pt idx="15929">
                  <c:v>3.4098800000000003E-14</c:v>
                </c:pt>
                <c:pt idx="15930">
                  <c:v>2.53296E-14</c:v>
                </c:pt>
                <c:pt idx="15931">
                  <c:v>2.53296E-14</c:v>
                </c:pt>
                <c:pt idx="15932">
                  <c:v>3.6410399999999997E-14</c:v>
                </c:pt>
                <c:pt idx="15933">
                  <c:v>3.6410399999999997E-14</c:v>
                </c:pt>
                <c:pt idx="15934">
                  <c:v>2.41969E-14</c:v>
                </c:pt>
                <c:pt idx="15935">
                  <c:v>2.41969E-14</c:v>
                </c:pt>
                <c:pt idx="15936">
                  <c:v>2.4876499999999999E-14</c:v>
                </c:pt>
                <c:pt idx="15937">
                  <c:v>2.4876499999999999E-14</c:v>
                </c:pt>
                <c:pt idx="15938">
                  <c:v>2.3705600000000001E-14</c:v>
                </c:pt>
                <c:pt idx="15939">
                  <c:v>2.3705600000000001E-14</c:v>
                </c:pt>
                <c:pt idx="15940">
                  <c:v>2.1667799999999999E-14</c:v>
                </c:pt>
                <c:pt idx="15941">
                  <c:v>2.1667799999999999E-14</c:v>
                </c:pt>
                <c:pt idx="15942">
                  <c:v>2.4273100000000001E-14</c:v>
                </c:pt>
                <c:pt idx="15943">
                  <c:v>2.4273100000000001E-14</c:v>
                </c:pt>
                <c:pt idx="15944">
                  <c:v>2.18293E-14</c:v>
                </c:pt>
                <c:pt idx="15945">
                  <c:v>2.18293E-14</c:v>
                </c:pt>
                <c:pt idx="15946">
                  <c:v>2.9454700000000003E-14</c:v>
                </c:pt>
                <c:pt idx="15947">
                  <c:v>2.9454700000000003E-14</c:v>
                </c:pt>
                <c:pt idx="15948">
                  <c:v>2.72673E-14</c:v>
                </c:pt>
                <c:pt idx="15949">
                  <c:v>2.72673E-14</c:v>
                </c:pt>
                <c:pt idx="15950">
                  <c:v>2.38642E-14</c:v>
                </c:pt>
                <c:pt idx="15951">
                  <c:v>2.38642E-14</c:v>
                </c:pt>
                <c:pt idx="15952">
                  <c:v>2.7918899999999999E-14</c:v>
                </c:pt>
                <c:pt idx="15953">
                  <c:v>2.7918899999999999E-14</c:v>
                </c:pt>
                <c:pt idx="15954">
                  <c:v>2.4859499999999999E-14</c:v>
                </c:pt>
                <c:pt idx="15955">
                  <c:v>2.4859499999999999E-14</c:v>
                </c:pt>
                <c:pt idx="15956">
                  <c:v>2.14365E-14</c:v>
                </c:pt>
                <c:pt idx="15957">
                  <c:v>2.14365E-14</c:v>
                </c:pt>
                <c:pt idx="15958">
                  <c:v>2.4665399999999999E-14</c:v>
                </c:pt>
                <c:pt idx="15959">
                  <c:v>2.4665399999999999E-14</c:v>
                </c:pt>
                <c:pt idx="15960">
                  <c:v>3.0162700000000001E-14</c:v>
                </c:pt>
                <c:pt idx="15961">
                  <c:v>3.0162700000000001E-14</c:v>
                </c:pt>
                <c:pt idx="15962">
                  <c:v>2.2983299999999999E-14</c:v>
                </c:pt>
                <c:pt idx="15963">
                  <c:v>2.2983299999999999E-14</c:v>
                </c:pt>
                <c:pt idx="15964">
                  <c:v>2.8566400000000003E-14</c:v>
                </c:pt>
                <c:pt idx="15965">
                  <c:v>2.8566400000000003E-14</c:v>
                </c:pt>
                <c:pt idx="15966">
                  <c:v>2.3214200000000001E-14</c:v>
                </c:pt>
                <c:pt idx="15967">
                  <c:v>2.3214200000000001E-14</c:v>
                </c:pt>
                <c:pt idx="15968">
                  <c:v>2.5285999999999999E-14</c:v>
                </c:pt>
                <c:pt idx="15969">
                  <c:v>2.5285999999999999E-14</c:v>
                </c:pt>
                <c:pt idx="15970">
                  <c:v>2.7181400000000001E-14</c:v>
                </c:pt>
                <c:pt idx="15971">
                  <c:v>2.7181400000000001E-14</c:v>
                </c:pt>
                <c:pt idx="15972">
                  <c:v>2.7186200000000001E-14</c:v>
                </c:pt>
                <c:pt idx="15973">
                  <c:v>2.7186200000000001E-14</c:v>
                </c:pt>
                <c:pt idx="15974">
                  <c:v>2.41891E-14</c:v>
                </c:pt>
                <c:pt idx="15975">
                  <c:v>2.41891E-14</c:v>
                </c:pt>
                <c:pt idx="15976">
                  <c:v>2.6408099999999999E-14</c:v>
                </c:pt>
                <c:pt idx="15977">
                  <c:v>2.6408099999999999E-14</c:v>
                </c:pt>
                <c:pt idx="15978">
                  <c:v>2.7982199999999999E-14</c:v>
                </c:pt>
                <c:pt idx="15979">
                  <c:v>2.7982199999999999E-14</c:v>
                </c:pt>
                <c:pt idx="15980">
                  <c:v>2.80744E-14</c:v>
                </c:pt>
                <c:pt idx="15981">
                  <c:v>2.80744E-14</c:v>
                </c:pt>
                <c:pt idx="15982">
                  <c:v>3.2299600000000001E-14</c:v>
                </c:pt>
                <c:pt idx="15983">
                  <c:v>3.2299600000000001E-14</c:v>
                </c:pt>
                <c:pt idx="15984">
                  <c:v>2.53612E-14</c:v>
                </c:pt>
                <c:pt idx="15985">
                  <c:v>2.53612E-14</c:v>
                </c:pt>
                <c:pt idx="15986">
                  <c:v>3.0396000000000002E-14</c:v>
                </c:pt>
                <c:pt idx="15987">
                  <c:v>3.0396000000000002E-14</c:v>
                </c:pt>
                <c:pt idx="15988">
                  <c:v>1.7314800000000001E-13</c:v>
                </c:pt>
                <c:pt idx="15989">
                  <c:v>1.7314800000000001E-13</c:v>
                </c:pt>
                <c:pt idx="15990">
                  <c:v>2.5126E-14</c:v>
                </c:pt>
                <c:pt idx="15991">
                  <c:v>2.5126E-14</c:v>
                </c:pt>
                <c:pt idx="15992">
                  <c:v>2.65913E-14</c:v>
                </c:pt>
                <c:pt idx="15993">
                  <c:v>2.65913E-14</c:v>
                </c:pt>
                <c:pt idx="15994">
                  <c:v>2.43335E-14</c:v>
                </c:pt>
                <c:pt idx="15995">
                  <c:v>2.43335E-14</c:v>
                </c:pt>
                <c:pt idx="15996">
                  <c:v>2.66406E-14</c:v>
                </c:pt>
                <c:pt idx="15997">
                  <c:v>2.66406E-14</c:v>
                </c:pt>
                <c:pt idx="15998">
                  <c:v>3.0073200000000003E-14</c:v>
                </c:pt>
                <c:pt idx="15999">
                  <c:v>3.0073200000000003E-14</c:v>
                </c:pt>
                <c:pt idx="16000">
                  <c:v>2.7783299999999998E-14</c:v>
                </c:pt>
                <c:pt idx="16001">
                  <c:v>2.7783299999999998E-14</c:v>
                </c:pt>
                <c:pt idx="16002">
                  <c:v>3.3600199999999999E-14</c:v>
                </c:pt>
                <c:pt idx="16003">
                  <c:v>3.3600199999999999E-14</c:v>
                </c:pt>
                <c:pt idx="16004">
                  <c:v>2.6132099999999999E-14</c:v>
                </c:pt>
                <c:pt idx="16005">
                  <c:v>2.6132099999999999E-14</c:v>
                </c:pt>
                <c:pt idx="16006">
                  <c:v>3.1567299999999998E-14</c:v>
                </c:pt>
                <c:pt idx="16007">
                  <c:v>3.1567299999999998E-14</c:v>
                </c:pt>
                <c:pt idx="16008">
                  <c:v>2.6970499999999999E-14</c:v>
                </c:pt>
                <c:pt idx="16009">
                  <c:v>2.6970499999999999E-14</c:v>
                </c:pt>
                <c:pt idx="16010">
                  <c:v>3.0939399999999999E-14</c:v>
                </c:pt>
                <c:pt idx="16011">
                  <c:v>3.0939399999999999E-14</c:v>
                </c:pt>
                <c:pt idx="16012">
                  <c:v>2.7340100000000001E-14</c:v>
                </c:pt>
                <c:pt idx="16013">
                  <c:v>2.7340100000000001E-14</c:v>
                </c:pt>
                <c:pt idx="16014">
                  <c:v>2.6640400000000001E-14</c:v>
                </c:pt>
                <c:pt idx="16015">
                  <c:v>2.6640400000000001E-14</c:v>
                </c:pt>
                <c:pt idx="16016">
                  <c:v>3.0357E-14</c:v>
                </c:pt>
                <c:pt idx="16017">
                  <c:v>3.0357E-14</c:v>
                </c:pt>
                <c:pt idx="16018">
                  <c:v>2.5508400000000001E-14</c:v>
                </c:pt>
                <c:pt idx="16019">
                  <c:v>2.5508400000000001E-14</c:v>
                </c:pt>
                <c:pt idx="16020">
                  <c:v>3.69021E-14</c:v>
                </c:pt>
                <c:pt idx="16021">
                  <c:v>3.69021E-14</c:v>
                </c:pt>
                <c:pt idx="16022">
                  <c:v>2.58468E-14</c:v>
                </c:pt>
                <c:pt idx="16023">
                  <c:v>2.58468E-14</c:v>
                </c:pt>
                <c:pt idx="16024">
                  <c:v>2.58563E-14</c:v>
                </c:pt>
                <c:pt idx="16025">
                  <c:v>2.58563E-14</c:v>
                </c:pt>
                <c:pt idx="16026">
                  <c:v>2.8552000000000002E-14</c:v>
                </c:pt>
                <c:pt idx="16027">
                  <c:v>2.8552000000000002E-14</c:v>
                </c:pt>
                <c:pt idx="16028">
                  <c:v>2.5908000000000001E-14</c:v>
                </c:pt>
                <c:pt idx="16029">
                  <c:v>2.5908000000000001E-14</c:v>
                </c:pt>
                <c:pt idx="16030">
                  <c:v>2.70987E-14</c:v>
                </c:pt>
                <c:pt idx="16031">
                  <c:v>2.70987E-14</c:v>
                </c:pt>
                <c:pt idx="16032">
                  <c:v>2.52945E-14</c:v>
                </c:pt>
                <c:pt idx="16033">
                  <c:v>2.52945E-14</c:v>
                </c:pt>
                <c:pt idx="16034">
                  <c:v>2.1103200000000001E-14</c:v>
                </c:pt>
                <c:pt idx="16035">
                  <c:v>2.1103200000000001E-14</c:v>
                </c:pt>
                <c:pt idx="16036">
                  <c:v>2.22935E-14</c:v>
                </c:pt>
                <c:pt idx="16037">
                  <c:v>2.22935E-14</c:v>
                </c:pt>
                <c:pt idx="16038">
                  <c:v>2.5267599999999999E-14</c:v>
                </c:pt>
                <c:pt idx="16039">
                  <c:v>2.5267599999999999E-14</c:v>
                </c:pt>
                <c:pt idx="16040">
                  <c:v>1.89893E-14</c:v>
                </c:pt>
                <c:pt idx="16041">
                  <c:v>1.89893E-14</c:v>
                </c:pt>
                <c:pt idx="16042">
                  <c:v>2.46258E-14</c:v>
                </c:pt>
                <c:pt idx="16043">
                  <c:v>2.46258E-14</c:v>
                </c:pt>
                <c:pt idx="16044">
                  <c:v>2.59246E-14</c:v>
                </c:pt>
                <c:pt idx="16045">
                  <c:v>2.59246E-14</c:v>
                </c:pt>
                <c:pt idx="16046">
                  <c:v>2.5963800000000001E-14</c:v>
                </c:pt>
                <c:pt idx="16047">
                  <c:v>2.5963800000000001E-14</c:v>
                </c:pt>
                <c:pt idx="16048">
                  <c:v>2.6003200000000001E-14</c:v>
                </c:pt>
                <c:pt idx="16049">
                  <c:v>2.6003200000000001E-14</c:v>
                </c:pt>
                <c:pt idx="16050">
                  <c:v>2.5184500000000001E-14</c:v>
                </c:pt>
                <c:pt idx="16051">
                  <c:v>2.5184500000000001E-14</c:v>
                </c:pt>
                <c:pt idx="16052">
                  <c:v>2.6709400000000001E-14</c:v>
                </c:pt>
                <c:pt idx="16053">
                  <c:v>2.6709400000000001E-14</c:v>
                </c:pt>
                <c:pt idx="16054">
                  <c:v>2.9762699999999997E-14</c:v>
                </c:pt>
                <c:pt idx="16055">
                  <c:v>2.9762699999999997E-14</c:v>
                </c:pt>
                <c:pt idx="16056">
                  <c:v>2.65883E-14</c:v>
                </c:pt>
                <c:pt idx="16057">
                  <c:v>2.65883E-14</c:v>
                </c:pt>
                <c:pt idx="16058">
                  <c:v>2.31706E-14</c:v>
                </c:pt>
                <c:pt idx="16059">
                  <c:v>2.31706E-14</c:v>
                </c:pt>
                <c:pt idx="16060">
                  <c:v>2.74324E-14</c:v>
                </c:pt>
                <c:pt idx="16061">
                  <c:v>2.74324E-14</c:v>
                </c:pt>
                <c:pt idx="16062">
                  <c:v>2.3367599999999999E-14</c:v>
                </c:pt>
                <c:pt idx="16063">
                  <c:v>2.3367599999999999E-14</c:v>
                </c:pt>
                <c:pt idx="16064">
                  <c:v>2.7694999999999999E-14</c:v>
                </c:pt>
                <c:pt idx="16065">
                  <c:v>2.7694999999999999E-14</c:v>
                </c:pt>
                <c:pt idx="16066">
                  <c:v>3.14778E-14</c:v>
                </c:pt>
                <c:pt idx="16067">
                  <c:v>3.14778E-14</c:v>
                </c:pt>
                <c:pt idx="16068">
                  <c:v>2.7535500000000001E-14</c:v>
                </c:pt>
                <c:pt idx="16069">
                  <c:v>2.7535500000000001E-14</c:v>
                </c:pt>
                <c:pt idx="16070">
                  <c:v>2.3858699999999999E-14</c:v>
                </c:pt>
                <c:pt idx="16071">
                  <c:v>2.3858699999999999E-14</c:v>
                </c:pt>
                <c:pt idx="16072">
                  <c:v>1.95056E-14</c:v>
                </c:pt>
                <c:pt idx="16073">
                  <c:v>1.95056E-14</c:v>
                </c:pt>
                <c:pt idx="16074">
                  <c:v>2.5225499999999999E-14</c:v>
                </c:pt>
                <c:pt idx="16075">
                  <c:v>2.5225499999999999E-14</c:v>
                </c:pt>
                <c:pt idx="16076">
                  <c:v>2.4363599999999999E-14</c:v>
                </c:pt>
                <c:pt idx="16077">
                  <c:v>2.4363599999999999E-14</c:v>
                </c:pt>
                <c:pt idx="16078">
                  <c:v>2.3046000000000001E-14</c:v>
                </c:pt>
                <c:pt idx="16079">
                  <c:v>2.3046000000000001E-14</c:v>
                </c:pt>
                <c:pt idx="16080">
                  <c:v>2.18884E-14</c:v>
                </c:pt>
                <c:pt idx="16081">
                  <c:v>2.18884E-14</c:v>
                </c:pt>
                <c:pt idx="16082">
                  <c:v>2.5639399999999999E-14</c:v>
                </c:pt>
                <c:pt idx="16083">
                  <c:v>2.5639399999999999E-14</c:v>
                </c:pt>
                <c:pt idx="16084">
                  <c:v>2.54991E-14</c:v>
                </c:pt>
                <c:pt idx="16085">
                  <c:v>2.54991E-14</c:v>
                </c:pt>
                <c:pt idx="16086">
                  <c:v>3.01432E-12</c:v>
                </c:pt>
                <c:pt idx="16087">
                  <c:v>3.01432E-12</c:v>
                </c:pt>
                <c:pt idx="16088">
                  <c:v>2.7145700000000001E-14</c:v>
                </c:pt>
                <c:pt idx="16089">
                  <c:v>2.7145700000000001E-14</c:v>
                </c:pt>
                <c:pt idx="16090">
                  <c:v>2.1950000000000001E-14</c:v>
                </c:pt>
                <c:pt idx="16091">
                  <c:v>2.1950000000000001E-14</c:v>
                </c:pt>
                <c:pt idx="16092">
                  <c:v>3.0248599999999997E-14</c:v>
                </c:pt>
                <c:pt idx="16093">
                  <c:v>3.0248599999999997E-14</c:v>
                </c:pt>
                <c:pt idx="16094">
                  <c:v>2.32484E-14</c:v>
                </c:pt>
                <c:pt idx="16095">
                  <c:v>2.32484E-14</c:v>
                </c:pt>
                <c:pt idx="16096">
                  <c:v>2.4891399999999999E-14</c:v>
                </c:pt>
                <c:pt idx="16097">
                  <c:v>2.4891399999999999E-14</c:v>
                </c:pt>
                <c:pt idx="16098">
                  <c:v>2.8223600000000001E-14</c:v>
                </c:pt>
                <c:pt idx="16099">
                  <c:v>2.8223600000000001E-14</c:v>
                </c:pt>
                <c:pt idx="16100">
                  <c:v>2.2018799999999999E-14</c:v>
                </c:pt>
                <c:pt idx="16101">
                  <c:v>2.2018799999999999E-14</c:v>
                </c:pt>
                <c:pt idx="16102">
                  <c:v>2.20689E-14</c:v>
                </c:pt>
                <c:pt idx="16103">
                  <c:v>2.20689E-14</c:v>
                </c:pt>
                <c:pt idx="16104">
                  <c:v>2.4958699999999999E-14</c:v>
                </c:pt>
                <c:pt idx="16105">
                  <c:v>2.4958699999999999E-14</c:v>
                </c:pt>
                <c:pt idx="16106">
                  <c:v>2.44861E-14</c:v>
                </c:pt>
                <c:pt idx="16107">
                  <c:v>2.44861E-14</c:v>
                </c:pt>
                <c:pt idx="16108">
                  <c:v>2.3698199999999998E-14</c:v>
                </c:pt>
                <c:pt idx="16109">
                  <c:v>2.3698199999999998E-14</c:v>
                </c:pt>
                <c:pt idx="16110">
                  <c:v>2.4761500000000001E-14</c:v>
                </c:pt>
                <c:pt idx="16111">
                  <c:v>2.4761500000000001E-14</c:v>
                </c:pt>
                <c:pt idx="16112">
                  <c:v>2.7266799999999999E-14</c:v>
                </c:pt>
                <c:pt idx="16113">
                  <c:v>2.7266799999999999E-14</c:v>
                </c:pt>
                <c:pt idx="16114">
                  <c:v>1.93995E-14</c:v>
                </c:pt>
                <c:pt idx="16115">
                  <c:v>1.93995E-14</c:v>
                </c:pt>
                <c:pt idx="16116">
                  <c:v>2.9811599999999997E-14</c:v>
                </c:pt>
                <c:pt idx="16117">
                  <c:v>2.9811599999999997E-14</c:v>
                </c:pt>
                <c:pt idx="16118">
                  <c:v>2.37837E-14</c:v>
                </c:pt>
                <c:pt idx="16119">
                  <c:v>2.37837E-14</c:v>
                </c:pt>
                <c:pt idx="16120">
                  <c:v>2.5715499999999999E-14</c:v>
                </c:pt>
                <c:pt idx="16121">
                  <c:v>2.5715499999999999E-14</c:v>
                </c:pt>
                <c:pt idx="16122">
                  <c:v>2.57876E-14</c:v>
                </c:pt>
                <c:pt idx="16123">
                  <c:v>2.57876E-14</c:v>
                </c:pt>
                <c:pt idx="16124">
                  <c:v>2.39366E-14</c:v>
                </c:pt>
                <c:pt idx="16125">
                  <c:v>2.39366E-14</c:v>
                </c:pt>
                <c:pt idx="16126">
                  <c:v>2.55287E-14</c:v>
                </c:pt>
                <c:pt idx="16127">
                  <c:v>2.55287E-14</c:v>
                </c:pt>
                <c:pt idx="16128">
                  <c:v>2.8781700000000001E-14</c:v>
                </c:pt>
                <c:pt idx="16129">
                  <c:v>2.8781700000000001E-14</c:v>
                </c:pt>
                <c:pt idx="16130">
                  <c:v>2.74049E-14</c:v>
                </c:pt>
                <c:pt idx="16131">
                  <c:v>2.74049E-14</c:v>
                </c:pt>
                <c:pt idx="16132">
                  <c:v>2.4079400000000001E-14</c:v>
                </c:pt>
                <c:pt idx="16133">
                  <c:v>2.4079400000000001E-14</c:v>
                </c:pt>
                <c:pt idx="16134">
                  <c:v>3.5440400000000002E-14</c:v>
                </c:pt>
                <c:pt idx="16135">
                  <c:v>3.5440400000000002E-14</c:v>
                </c:pt>
                <c:pt idx="16136">
                  <c:v>2.82738E-14</c:v>
                </c:pt>
                <c:pt idx="16137">
                  <c:v>2.82738E-14</c:v>
                </c:pt>
                <c:pt idx="16138">
                  <c:v>2.66226E-14</c:v>
                </c:pt>
                <c:pt idx="16139">
                  <c:v>2.66226E-14</c:v>
                </c:pt>
                <c:pt idx="16140">
                  <c:v>2.2483999999999999E-14</c:v>
                </c:pt>
                <c:pt idx="16141">
                  <c:v>2.2483999999999999E-14</c:v>
                </c:pt>
                <c:pt idx="16142">
                  <c:v>2.8231800000000001E-14</c:v>
                </c:pt>
                <c:pt idx="16143">
                  <c:v>2.8231800000000001E-14</c:v>
                </c:pt>
                <c:pt idx="16144">
                  <c:v>2.83472E-14</c:v>
                </c:pt>
                <c:pt idx="16145">
                  <c:v>2.83472E-14</c:v>
                </c:pt>
                <c:pt idx="16146">
                  <c:v>2.45248E-14</c:v>
                </c:pt>
                <c:pt idx="16147">
                  <c:v>2.45248E-14</c:v>
                </c:pt>
                <c:pt idx="16148">
                  <c:v>2.5583900000000001E-14</c:v>
                </c:pt>
                <c:pt idx="16149">
                  <c:v>2.5583900000000001E-14</c:v>
                </c:pt>
                <c:pt idx="16150">
                  <c:v>2.7186299999999999E-14</c:v>
                </c:pt>
                <c:pt idx="16151">
                  <c:v>2.7186299999999999E-14</c:v>
                </c:pt>
                <c:pt idx="16152">
                  <c:v>2.75602E-14</c:v>
                </c:pt>
                <c:pt idx="16153">
                  <c:v>2.75602E-14</c:v>
                </c:pt>
                <c:pt idx="16154">
                  <c:v>2.68972E-14</c:v>
                </c:pt>
                <c:pt idx="16155">
                  <c:v>2.68972E-14</c:v>
                </c:pt>
                <c:pt idx="16156">
                  <c:v>2.45242E-14</c:v>
                </c:pt>
                <c:pt idx="16157">
                  <c:v>2.45242E-14</c:v>
                </c:pt>
                <c:pt idx="16158">
                  <c:v>2.6029799999999999E-14</c:v>
                </c:pt>
                <c:pt idx="16159">
                  <c:v>2.6029799999999999E-14</c:v>
                </c:pt>
                <c:pt idx="16160">
                  <c:v>1.7713499999999999E-14</c:v>
                </c:pt>
                <c:pt idx="16161">
                  <c:v>1.7713499999999999E-14</c:v>
                </c:pt>
                <c:pt idx="16162">
                  <c:v>2.7747999999999999E-14</c:v>
                </c:pt>
                <c:pt idx="16163">
                  <c:v>2.7747999999999999E-14</c:v>
                </c:pt>
                <c:pt idx="16164">
                  <c:v>1.8996900000000001E-14</c:v>
                </c:pt>
                <c:pt idx="16165">
                  <c:v>1.8996900000000001E-14</c:v>
                </c:pt>
                <c:pt idx="16166">
                  <c:v>2.6411499999999999E-14</c:v>
                </c:pt>
                <c:pt idx="16167">
                  <c:v>2.6411499999999999E-14</c:v>
                </c:pt>
                <c:pt idx="16168">
                  <c:v>2.8069199999999999E-14</c:v>
                </c:pt>
                <c:pt idx="16169">
                  <c:v>2.8069199999999999E-14</c:v>
                </c:pt>
                <c:pt idx="16170">
                  <c:v>2.5161199999999999E-14</c:v>
                </c:pt>
                <c:pt idx="16171">
                  <c:v>2.5161199999999999E-14</c:v>
                </c:pt>
                <c:pt idx="16172">
                  <c:v>2.3027700000000001E-14</c:v>
                </c:pt>
                <c:pt idx="16173">
                  <c:v>2.3027700000000001E-14</c:v>
                </c:pt>
                <c:pt idx="16174">
                  <c:v>2.6990499999999999E-14</c:v>
                </c:pt>
                <c:pt idx="16175">
                  <c:v>2.6990499999999999E-14</c:v>
                </c:pt>
                <c:pt idx="16176">
                  <c:v>2.1690400000000001E-14</c:v>
                </c:pt>
                <c:pt idx="16177">
                  <c:v>2.1690400000000001E-14</c:v>
                </c:pt>
                <c:pt idx="16178">
                  <c:v>2.7613099999999999E-14</c:v>
                </c:pt>
                <c:pt idx="16179">
                  <c:v>2.7613099999999999E-14</c:v>
                </c:pt>
                <c:pt idx="16180">
                  <c:v>2.3168700000000001E-14</c:v>
                </c:pt>
                <c:pt idx="16181">
                  <c:v>2.3168700000000001E-14</c:v>
                </c:pt>
                <c:pt idx="16182">
                  <c:v>2.5283400000000001E-14</c:v>
                </c:pt>
                <c:pt idx="16183">
                  <c:v>2.5283400000000001E-14</c:v>
                </c:pt>
                <c:pt idx="16184">
                  <c:v>2.5497599999999998E-14</c:v>
                </c:pt>
                <c:pt idx="16185">
                  <c:v>2.5497599999999998E-14</c:v>
                </c:pt>
                <c:pt idx="16186">
                  <c:v>2.61999E-14</c:v>
                </c:pt>
                <c:pt idx="16187">
                  <c:v>2.61999E-14</c:v>
                </c:pt>
                <c:pt idx="16188">
                  <c:v>3.6080000000000003E-14</c:v>
                </c:pt>
                <c:pt idx="16189">
                  <c:v>3.6080000000000003E-14</c:v>
                </c:pt>
                <c:pt idx="16190">
                  <c:v>3.1816599999999997E-14</c:v>
                </c:pt>
                <c:pt idx="16191">
                  <c:v>3.1816599999999997E-14</c:v>
                </c:pt>
                <c:pt idx="16192">
                  <c:v>2.50138E-14</c:v>
                </c:pt>
                <c:pt idx="16193">
                  <c:v>2.50138E-14</c:v>
                </c:pt>
                <c:pt idx="16194">
                  <c:v>2.3803599999999999E-14</c:v>
                </c:pt>
                <c:pt idx="16195">
                  <c:v>2.3803599999999999E-14</c:v>
                </c:pt>
                <c:pt idx="16196">
                  <c:v>2.69832E-14</c:v>
                </c:pt>
                <c:pt idx="16197">
                  <c:v>2.69832E-14</c:v>
                </c:pt>
                <c:pt idx="16198">
                  <c:v>2.4493799999999999E-14</c:v>
                </c:pt>
                <c:pt idx="16199">
                  <c:v>2.4493799999999999E-14</c:v>
                </c:pt>
                <c:pt idx="16200">
                  <c:v>2.46825E-14</c:v>
                </c:pt>
                <c:pt idx="16201">
                  <c:v>2.46825E-14</c:v>
                </c:pt>
                <c:pt idx="16202">
                  <c:v>2.4365200000000001E-14</c:v>
                </c:pt>
                <c:pt idx="16203">
                  <c:v>2.4365200000000001E-14</c:v>
                </c:pt>
                <c:pt idx="16204">
                  <c:v>2.6686399999999999E-14</c:v>
                </c:pt>
                <c:pt idx="16205">
                  <c:v>2.6686399999999999E-14</c:v>
                </c:pt>
                <c:pt idx="16206">
                  <c:v>2.9256900000000003E-14</c:v>
                </c:pt>
                <c:pt idx="16207">
                  <c:v>2.9256900000000003E-14</c:v>
                </c:pt>
                <c:pt idx="16208">
                  <c:v>2.26707E-14</c:v>
                </c:pt>
                <c:pt idx="16209">
                  <c:v>2.26707E-14</c:v>
                </c:pt>
                <c:pt idx="16210">
                  <c:v>2.37755E-14</c:v>
                </c:pt>
                <c:pt idx="16211">
                  <c:v>2.37755E-14</c:v>
                </c:pt>
                <c:pt idx="16212">
                  <c:v>2.95074E-14</c:v>
                </c:pt>
                <c:pt idx="16213">
                  <c:v>2.95074E-14</c:v>
                </c:pt>
                <c:pt idx="16214">
                  <c:v>2.7342E-14</c:v>
                </c:pt>
                <c:pt idx="16215">
                  <c:v>2.7342E-14</c:v>
                </c:pt>
                <c:pt idx="16216">
                  <c:v>2.45996E-14</c:v>
                </c:pt>
                <c:pt idx="16217">
                  <c:v>2.45996E-14</c:v>
                </c:pt>
                <c:pt idx="16218">
                  <c:v>2.8148699999999999E-14</c:v>
                </c:pt>
                <c:pt idx="16219">
                  <c:v>2.8148699999999999E-14</c:v>
                </c:pt>
                <c:pt idx="16220">
                  <c:v>2.7802699999999999E-14</c:v>
                </c:pt>
                <c:pt idx="16221">
                  <c:v>2.7802699999999999E-14</c:v>
                </c:pt>
                <c:pt idx="16222">
                  <c:v>2.11955E-14</c:v>
                </c:pt>
                <c:pt idx="16223">
                  <c:v>2.11955E-14</c:v>
                </c:pt>
                <c:pt idx="16224">
                  <c:v>4.0938000000000001E-14</c:v>
                </c:pt>
                <c:pt idx="16225">
                  <c:v>4.0938000000000001E-14</c:v>
                </c:pt>
                <c:pt idx="16226">
                  <c:v>2.7429299999999999E-14</c:v>
                </c:pt>
                <c:pt idx="16227">
                  <c:v>2.7429299999999999E-14</c:v>
                </c:pt>
                <c:pt idx="16228">
                  <c:v>2.65839E-14</c:v>
                </c:pt>
                <c:pt idx="16229">
                  <c:v>2.65839E-14</c:v>
                </c:pt>
                <c:pt idx="16230">
                  <c:v>2.2443299999999999E-14</c:v>
                </c:pt>
                <c:pt idx="16231">
                  <c:v>2.2443299999999999E-14</c:v>
                </c:pt>
                <c:pt idx="16232">
                  <c:v>2.3398E-14</c:v>
                </c:pt>
                <c:pt idx="16233">
                  <c:v>2.3398E-14</c:v>
                </c:pt>
                <c:pt idx="16234">
                  <c:v>2.5134900000000001E-14</c:v>
                </c:pt>
                <c:pt idx="16235">
                  <c:v>2.5134900000000001E-14</c:v>
                </c:pt>
                <c:pt idx="16236">
                  <c:v>2.24655E-14</c:v>
                </c:pt>
                <c:pt idx="16237">
                  <c:v>2.24655E-14</c:v>
                </c:pt>
                <c:pt idx="16238">
                  <c:v>2.2436099999999999E-14</c:v>
                </c:pt>
                <c:pt idx="16239">
                  <c:v>2.2436099999999999E-14</c:v>
                </c:pt>
                <c:pt idx="16240">
                  <c:v>2.3144999999999999E-14</c:v>
                </c:pt>
                <c:pt idx="16241">
                  <c:v>2.3144999999999999E-14</c:v>
                </c:pt>
                <c:pt idx="16242">
                  <c:v>2.0939800000000002E-14</c:v>
                </c:pt>
                <c:pt idx="16243">
                  <c:v>2.0939800000000002E-14</c:v>
                </c:pt>
                <c:pt idx="16244">
                  <c:v>2.5174400000000001E-14</c:v>
                </c:pt>
                <c:pt idx="16245">
                  <c:v>2.5174400000000001E-14</c:v>
                </c:pt>
                <c:pt idx="16246">
                  <c:v>2.9601500000000003E-14</c:v>
                </c:pt>
                <c:pt idx="16247">
                  <c:v>2.9601500000000003E-14</c:v>
                </c:pt>
                <c:pt idx="16248">
                  <c:v>2.32997E-14</c:v>
                </c:pt>
                <c:pt idx="16249">
                  <c:v>2.32997E-14</c:v>
                </c:pt>
                <c:pt idx="16250">
                  <c:v>2.8169000000000002E-14</c:v>
                </c:pt>
                <c:pt idx="16251">
                  <c:v>2.8169000000000002E-14</c:v>
                </c:pt>
                <c:pt idx="16252">
                  <c:v>2.4168299999999999E-14</c:v>
                </c:pt>
                <c:pt idx="16253">
                  <c:v>2.4168299999999999E-14</c:v>
                </c:pt>
                <c:pt idx="16254">
                  <c:v>2.48997E-14</c:v>
                </c:pt>
                <c:pt idx="16255">
                  <c:v>2.48997E-14</c:v>
                </c:pt>
                <c:pt idx="16256">
                  <c:v>2.3412799999999999E-14</c:v>
                </c:pt>
                <c:pt idx="16257">
                  <c:v>2.3412799999999999E-14</c:v>
                </c:pt>
                <c:pt idx="16258">
                  <c:v>2.4990599999999999E-14</c:v>
                </c:pt>
                <c:pt idx="16259">
                  <c:v>2.4990599999999999E-14</c:v>
                </c:pt>
                <c:pt idx="16260">
                  <c:v>2.9427099999999999E-14</c:v>
                </c:pt>
                <c:pt idx="16261">
                  <c:v>2.9427099999999999E-14</c:v>
                </c:pt>
                <c:pt idx="16262">
                  <c:v>2.2221399999999999E-14</c:v>
                </c:pt>
                <c:pt idx="16263">
                  <c:v>2.2221399999999999E-14</c:v>
                </c:pt>
                <c:pt idx="16264">
                  <c:v>2.5579800000000001E-14</c:v>
                </c:pt>
                <c:pt idx="16265">
                  <c:v>2.5579800000000001E-14</c:v>
                </c:pt>
                <c:pt idx="16266">
                  <c:v>2.5425100000000001E-14</c:v>
                </c:pt>
                <c:pt idx="16267">
                  <c:v>2.5425100000000001E-14</c:v>
                </c:pt>
                <c:pt idx="16268">
                  <c:v>2.9193700000000003E-14</c:v>
                </c:pt>
                <c:pt idx="16269">
                  <c:v>2.9193700000000003E-14</c:v>
                </c:pt>
                <c:pt idx="16270">
                  <c:v>2.7861000000000001E-14</c:v>
                </c:pt>
                <c:pt idx="16271">
                  <c:v>2.7861000000000001E-14</c:v>
                </c:pt>
                <c:pt idx="16272">
                  <c:v>2.3794799999999999E-14</c:v>
                </c:pt>
                <c:pt idx="16273">
                  <c:v>2.3794799999999999E-14</c:v>
                </c:pt>
                <c:pt idx="16274">
                  <c:v>2.1670000000000001E-14</c:v>
                </c:pt>
                <c:pt idx="16275">
                  <c:v>2.1670000000000001E-14</c:v>
                </c:pt>
                <c:pt idx="16276">
                  <c:v>3.0022100000000002E-14</c:v>
                </c:pt>
                <c:pt idx="16277">
                  <c:v>3.0022100000000002E-14</c:v>
                </c:pt>
                <c:pt idx="16278">
                  <c:v>2.2804199999999999E-14</c:v>
                </c:pt>
                <c:pt idx="16279">
                  <c:v>2.2804199999999999E-14</c:v>
                </c:pt>
                <c:pt idx="16280">
                  <c:v>2.3506800000000001E-14</c:v>
                </c:pt>
                <c:pt idx="16281">
                  <c:v>2.3506800000000001E-14</c:v>
                </c:pt>
                <c:pt idx="16282">
                  <c:v>2.4015900000000001E-14</c:v>
                </c:pt>
                <c:pt idx="16283">
                  <c:v>2.4015900000000001E-14</c:v>
                </c:pt>
                <c:pt idx="16284">
                  <c:v>2.8949700000000003E-14</c:v>
                </c:pt>
                <c:pt idx="16285">
                  <c:v>2.8949700000000003E-14</c:v>
                </c:pt>
                <c:pt idx="16286">
                  <c:v>2.6122599999999999E-14</c:v>
                </c:pt>
                <c:pt idx="16287">
                  <c:v>2.6122599999999999E-14</c:v>
                </c:pt>
                <c:pt idx="16288">
                  <c:v>2.8303599999999999E-14</c:v>
                </c:pt>
                <c:pt idx="16289">
                  <c:v>2.8303599999999999E-14</c:v>
                </c:pt>
                <c:pt idx="16290">
                  <c:v>3.2461300000000001E-14</c:v>
                </c:pt>
                <c:pt idx="16291">
                  <c:v>3.2461300000000001E-14</c:v>
                </c:pt>
                <c:pt idx="16292">
                  <c:v>2.1727E-14</c:v>
                </c:pt>
                <c:pt idx="16293">
                  <c:v>2.1727E-14</c:v>
                </c:pt>
                <c:pt idx="16294">
                  <c:v>3.00144E-14</c:v>
                </c:pt>
                <c:pt idx="16295">
                  <c:v>3.00144E-14</c:v>
                </c:pt>
                <c:pt idx="16296">
                  <c:v>2.2972900000000001E-14</c:v>
                </c:pt>
                <c:pt idx="16297">
                  <c:v>2.2972900000000001E-14</c:v>
                </c:pt>
                <c:pt idx="16298">
                  <c:v>2.4085600000000002E-14</c:v>
                </c:pt>
                <c:pt idx="16299">
                  <c:v>2.4085600000000002E-14</c:v>
                </c:pt>
                <c:pt idx="16300">
                  <c:v>2.0059200000000001E-14</c:v>
                </c:pt>
                <c:pt idx="16301">
                  <c:v>2.0059200000000001E-14</c:v>
                </c:pt>
                <c:pt idx="16302">
                  <c:v>2.3961999999999999E-14</c:v>
                </c:pt>
                <c:pt idx="16303">
                  <c:v>2.3961999999999999E-14</c:v>
                </c:pt>
                <c:pt idx="16304">
                  <c:v>2.0946299999999999E-14</c:v>
                </c:pt>
                <c:pt idx="16305">
                  <c:v>2.0946299999999999E-14</c:v>
                </c:pt>
                <c:pt idx="16306">
                  <c:v>2.2396600000000001E-14</c:v>
                </c:pt>
                <c:pt idx="16307">
                  <c:v>2.2396600000000001E-14</c:v>
                </c:pt>
                <c:pt idx="16308">
                  <c:v>2.49078E-14</c:v>
                </c:pt>
                <c:pt idx="16309">
                  <c:v>2.49078E-14</c:v>
                </c:pt>
                <c:pt idx="16310">
                  <c:v>2.54951E-14</c:v>
                </c:pt>
                <c:pt idx="16311">
                  <c:v>2.54951E-14</c:v>
                </c:pt>
                <c:pt idx="16312">
                  <c:v>2.6341000000000001E-14</c:v>
                </c:pt>
                <c:pt idx="16313">
                  <c:v>2.6341000000000001E-14</c:v>
                </c:pt>
                <c:pt idx="16314">
                  <c:v>2.6815499999999999E-14</c:v>
                </c:pt>
                <c:pt idx="16315">
                  <c:v>2.6815499999999999E-14</c:v>
                </c:pt>
                <c:pt idx="16316">
                  <c:v>2.8969900000000001E-14</c:v>
                </c:pt>
                <c:pt idx="16317">
                  <c:v>2.8969900000000001E-14</c:v>
                </c:pt>
                <c:pt idx="16318">
                  <c:v>2.5425E-14</c:v>
                </c:pt>
                <c:pt idx="16319">
                  <c:v>2.5425E-14</c:v>
                </c:pt>
                <c:pt idx="16320">
                  <c:v>4.0187400000000002E-13</c:v>
                </c:pt>
                <c:pt idx="16321">
                  <c:v>4.0187400000000002E-13</c:v>
                </c:pt>
                <c:pt idx="16322">
                  <c:v>2.3847300000000001E-14</c:v>
                </c:pt>
                <c:pt idx="16323">
                  <c:v>2.3847300000000001E-14</c:v>
                </c:pt>
                <c:pt idx="16324">
                  <c:v>2.9134799999999998E-14</c:v>
                </c:pt>
                <c:pt idx="16325">
                  <c:v>2.9134799999999998E-14</c:v>
                </c:pt>
                <c:pt idx="16326">
                  <c:v>2.2952999999999999E-14</c:v>
                </c:pt>
                <c:pt idx="16327">
                  <c:v>2.2952999999999999E-14</c:v>
                </c:pt>
                <c:pt idx="16328">
                  <c:v>2.5012699999999999E-14</c:v>
                </c:pt>
                <c:pt idx="16329">
                  <c:v>2.5012699999999999E-14</c:v>
                </c:pt>
                <c:pt idx="16330">
                  <c:v>2.05379E-14</c:v>
                </c:pt>
                <c:pt idx="16331">
                  <c:v>2.05379E-14</c:v>
                </c:pt>
                <c:pt idx="16332">
                  <c:v>2.4847199999999999E-14</c:v>
                </c:pt>
                <c:pt idx="16333">
                  <c:v>2.4847199999999999E-14</c:v>
                </c:pt>
                <c:pt idx="16334">
                  <c:v>2.72126E-14</c:v>
                </c:pt>
                <c:pt idx="16335">
                  <c:v>2.72126E-14</c:v>
                </c:pt>
                <c:pt idx="16336">
                  <c:v>2.0897600000000001E-14</c:v>
                </c:pt>
                <c:pt idx="16337">
                  <c:v>2.0897600000000001E-14</c:v>
                </c:pt>
                <c:pt idx="16338">
                  <c:v>2.1931700000000001E-14</c:v>
                </c:pt>
                <c:pt idx="16339">
                  <c:v>2.1931700000000001E-14</c:v>
                </c:pt>
                <c:pt idx="16340">
                  <c:v>2.2964100000000001E-14</c:v>
                </c:pt>
                <c:pt idx="16341">
                  <c:v>2.2964100000000001E-14</c:v>
                </c:pt>
                <c:pt idx="16342">
                  <c:v>2.5067700000000001E-14</c:v>
                </c:pt>
                <c:pt idx="16343">
                  <c:v>2.5067700000000001E-14</c:v>
                </c:pt>
                <c:pt idx="16344">
                  <c:v>3.0854299999999998E-14</c:v>
                </c:pt>
                <c:pt idx="16345">
                  <c:v>3.0854299999999998E-14</c:v>
                </c:pt>
                <c:pt idx="16346">
                  <c:v>2.3947299999999998E-14</c:v>
                </c:pt>
                <c:pt idx="16347">
                  <c:v>2.3947299999999998E-14</c:v>
                </c:pt>
                <c:pt idx="16348">
                  <c:v>2.4412599999999999E-14</c:v>
                </c:pt>
                <c:pt idx="16349">
                  <c:v>2.4412599999999999E-14</c:v>
                </c:pt>
                <c:pt idx="16350">
                  <c:v>2.87612E-14</c:v>
                </c:pt>
                <c:pt idx="16351">
                  <c:v>2.87612E-14</c:v>
                </c:pt>
                <c:pt idx="16352">
                  <c:v>2.50312E-14</c:v>
                </c:pt>
                <c:pt idx="16353">
                  <c:v>2.50312E-14</c:v>
                </c:pt>
                <c:pt idx="16354">
                  <c:v>2.8682600000000003E-14</c:v>
                </c:pt>
                <c:pt idx="16355">
                  <c:v>2.8682600000000003E-14</c:v>
                </c:pt>
                <c:pt idx="16356">
                  <c:v>2.52436E-14</c:v>
                </c:pt>
                <c:pt idx="16357">
                  <c:v>2.52436E-14</c:v>
                </c:pt>
                <c:pt idx="16358">
                  <c:v>2.4339E-14</c:v>
                </c:pt>
                <c:pt idx="16359">
                  <c:v>2.4339E-14</c:v>
                </c:pt>
                <c:pt idx="16360">
                  <c:v>2.7507099999999999E-14</c:v>
                </c:pt>
                <c:pt idx="16361">
                  <c:v>2.7507099999999999E-14</c:v>
                </c:pt>
                <c:pt idx="16362">
                  <c:v>2.3452199999999999E-14</c:v>
                </c:pt>
                <c:pt idx="16363">
                  <c:v>2.3452199999999999E-14</c:v>
                </c:pt>
                <c:pt idx="16364">
                  <c:v>2.47365E-14</c:v>
                </c:pt>
                <c:pt idx="16365">
                  <c:v>2.47365E-14</c:v>
                </c:pt>
                <c:pt idx="16366">
                  <c:v>2.59069E-14</c:v>
                </c:pt>
                <c:pt idx="16367">
                  <c:v>2.59069E-14</c:v>
                </c:pt>
                <c:pt idx="16368">
                  <c:v>2.2685400000000001E-14</c:v>
                </c:pt>
                <c:pt idx="16369">
                  <c:v>2.2685400000000001E-14</c:v>
                </c:pt>
                <c:pt idx="16370">
                  <c:v>2.5199900000000002E-14</c:v>
                </c:pt>
                <c:pt idx="16371">
                  <c:v>2.5199900000000002E-14</c:v>
                </c:pt>
                <c:pt idx="16372">
                  <c:v>2.74657E-14</c:v>
                </c:pt>
                <c:pt idx="16373">
                  <c:v>2.74657E-14</c:v>
                </c:pt>
                <c:pt idx="16374">
                  <c:v>3.3226700000000002E-14</c:v>
                </c:pt>
                <c:pt idx="16375">
                  <c:v>3.3226700000000002E-14</c:v>
                </c:pt>
                <c:pt idx="16376">
                  <c:v>2.5972600000000001E-14</c:v>
                </c:pt>
                <c:pt idx="16377">
                  <c:v>2.5972600000000001E-14</c:v>
                </c:pt>
                <c:pt idx="16378">
                  <c:v>2.2062900000000001E-14</c:v>
                </c:pt>
                <c:pt idx="16379">
                  <c:v>2.2062900000000001E-14</c:v>
                </c:pt>
                <c:pt idx="16380">
                  <c:v>2.6991100000000001E-14</c:v>
                </c:pt>
                <c:pt idx="16381">
                  <c:v>2.6991100000000001E-14</c:v>
                </c:pt>
                <c:pt idx="16382">
                  <c:v>2.8891800000000001E-14</c:v>
                </c:pt>
                <c:pt idx="16383">
                  <c:v>2.8891800000000001E-14</c:v>
                </c:pt>
                <c:pt idx="16384">
                  <c:v>2.4642599999999999E-14</c:v>
                </c:pt>
                <c:pt idx="16385">
                  <c:v>2.4642599999999999E-14</c:v>
                </c:pt>
                <c:pt idx="16386">
                  <c:v>2.13365E-14</c:v>
                </c:pt>
                <c:pt idx="16387">
                  <c:v>2.13365E-14</c:v>
                </c:pt>
                <c:pt idx="16388">
                  <c:v>2.8970899999999998E-14</c:v>
                </c:pt>
                <c:pt idx="16389">
                  <c:v>2.8970899999999998E-14</c:v>
                </c:pt>
                <c:pt idx="16390">
                  <c:v>2.71018E-14</c:v>
                </c:pt>
                <c:pt idx="16391">
                  <c:v>2.71018E-14</c:v>
                </c:pt>
                <c:pt idx="16392">
                  <c:v>2.4325299999999999E-14</c:v>
                </c:pt>
                <c:pt idx="16393">
                  <c:v>2.4325299999999999E-14</c:v>
                </c:pt>
                <c:pt idx="16394">
                  <c:v>2.5538000000000001E-14</c:v>
                </c:pt>
                <c:pt idx="16395">
                  <c:v>2.5538000000000001E-14</c:v>
                </c:pt>
                <c:pt idx="16396">
                  <c:v>2.4325500000000001E-14</c:v>
                </c:pt>
                <c:pt idx="16397">
                  <c:v>2.4325500000000001E-14</c:v>
                </c:pt>
                <c:pt idx="16398">
                  <c:v>3.15947E-14</c:v>
                </c:pt>
                <c:pt idx="16399">
                  <c:v>3.15947E-14</c:v>
                </c:pt>
                <c:pt idx="16400">
                  <c:v>2.4841300000000001E-14</c:v>
                </c:pt>
                <c:pt idx="16401">
                  <c:v>2.4841300000000001E-14</c:v>
                </c:pt>
                <c:pt idx="16402">
                  <c:v>2.48378E-14</c:v>
                </c:pt>
                <c:pt idx="16403">
                  <c:v>2.48378E-14</c:v>
                </c:pt>
                <c:pt idx="16404">
                  <c:v>2.76486E-14</c:v>
                </c:pt>
                <c:pt idx="16405">
                  <c:v>2.76486E-14</c:v>
                </c:pt>
                <c:pt idx="16406">
                  <c:v>2.72129E-14</c:v>
                </c:pt>
                <c:pt idx="16407">
                  <c:v>2.72129E-14</c:v>
                </c:pt>
                <c:pt idx="16408">
                  <c:v>2.9272500000000002E-14</c:v>
                </c:pt>
                <c:pt idx="16409">
                  <c:v>2.9272500000000002E-14</c:v>
                </c:pt>
                <c:pt idx="16410">
                  <c:v>2.39029E-14</c:v>
                </c:pt>
                <c:pt idx="16411">
                  <c:v>2.39029E-14</c:v>
                </c:pt>
                <c:pt idx="16412">
                  <c:v>2.3492500000000001E-14</c:v>
                </c:pt>
                <c:pt idx="16413">
                  <c:v>2.3492500000000001E-14</c:v>
                </c:pt>
                <c:pt idx="16414">
                  <c:v>2.71038E-14</c:v>
                </c:pt>
                <c:pt idx="16415">
                  <c:v>2.71038E-14</c:v>
                </c:pt>
                <c:pt idx="16416">
                  <c:v>2.4583899999999999E-14</c:v>
                </c:pt>
                <c:pt idx="16417">
                  <c:v>2.4583899999999999E-14</c:v>
                </c:pt>
                <c:pt idx="16418">
                  <c:v>2.3396000000000001E-14</c:v>
                </c:pt>
                <c:pt idx="16419">
                  <c:v>2.3396000000000001E-14</c:v>
                </c:pt>
                <c:pt idx="16420">
                  <c:v>3.1726100000000003E-14</c:v>
                </c:pt>
                <c:pt idx="16421">
                  <c:v>3.1726100000000003E-14</c:v>
                </c:pt>
                <c:pt idx="16422">
                  <c:v>2.2567500000000001E-14</c:v>
                </c:pt>
                <c:pt idx="16423">
                  <c:v>2.2567500000000001E-14</c:v>
                </c:pt>
                <c:pt idx="16424">
                  <c:v>2.0034800000000001E-14</c:v>
                </c:pt>
                <c:pt idx="16425">
                  <c:v>2.0034800000000001E-14</c:v>
                </c:pt>
                <c:pt idx="16426">
                  <c:v>2.18205E-14</c:v>
                </c:pt>
                <c:pt idx="16427">
                  <c:v>2.18205E-14</c:v>
                </c:pt>
                <c:pt idx="16428">
                  <c:v>2.4000399999999999E-14</c:v>
                </c:pt>
                <c:pt idx="16429">
                  <c:v>2.4000399999999999E-14</c:v>
                </c:pt>
                <c:pt idx="16430">
                  <c:v>2.4862199999999999E-14</c:v>
                </c:pt>
                <c:pt idx="16431">
                  <c:v>2.4862199999999999E-14</c:v>
                </c:pt>
                <c:pt idx="16432">
                  <c:v>2.62814E-14</c:v>
                </c:pt>
                <c:pt idx="16433">
                  <c:v>2.62814E-14</c:v>
                </c:pt>
                <c:pt idx="16434">
                  <c:v>2.78239E-14</c:v>
                </c:pt>
                <c:pt idx="16435">
                  <c:v>2.78239E-14</c:v>
                </c:pt>
                <c:pt idx="16436">
                  <c:v>2.21929E-14</c:v>
                </c:pt>
                <c:pt idx="16437">
                  <c:v>2.21929E-14</c:v>
                </c:pt>
                <c:pt idx="16438">
                  <c:v>2.0587799999999999E-14</c:v>
                </c:pt>
                <c:pt idx="16439">
                  <c:v>2.0587799999999999E-14</c:v>
                </c:pt>
                <c:pt idx="16440">
                  <c:v>2.5455100000000001E-14</c:v>
                </c:pt>
                <c:pt idx="16441">
                  <c:v>2.5455100000000001E-14</c:v>
                </c:pt>
                <c:pt idx="16442">
                  <c:v>2.9978700000000003E-14</c:v>
                </c:pt>
                <c:pt idx="16443">
                  <c:v>2.9978700000000003E-14</c:v>
                </c:pt>
                <c:pt idx="16444">
                  <c:v>2.42268E-14</c:v>
                </c:pt>
                <c:pt idx="16445">
                  <c:v>2.42268E-14</c:v>
                </c:pt>
                <c:pt idx="16446">
                  <c:v>2.5546100000000001E-14</c:v>
                </c:pt>
                <c:pt idx="16447">
                  <c:v>2.5546100000000001E-14</c:v>
                </c:pt>
                <c:pt idx="16448">
                  <c:v>2.0523E-14</c:v>
                </c:pt>
                <c:pt idx="16449">
                  <c:v>2.0523E-14</c:v>
                </c:pt>
                <c:pt idx="16450">
                  <c:v>2.33691E-14</c:v>
                </c:pt>
                <c:pt idx="16451">
                  <c:v>2.33691E-14</c:v>
                </c:pt>
                <c:pt idx="16452">
                  <c:v>4.6442000000000002E-14</c:v>
                </c:pt>
                <c:pt idx="16453">
                  <c:v>4.6442000000000002E-14</c:v>
                </c:pt>
                <c:pt idx="16454">
                  <c:v>2.6111600000000001E-14</c:v>
                </c:pt>
                <c:pt idx="16455">
                  <c:v>2.6111600000000001E-14</c:v>
                </c:pt>
                <c:pt idx="16456">
                  <c:v>1.9813600000000002E-14</c:v>
                </c:pt>
                <c:pt idx="16457">
                  <c:v>1.9813600000000002E-14</c:v>
                </c:pt>
                <c:pt idx="16458">
                  <c:v>2.49999E-14</c:v>
                </c:pt>
                <c:pt idx="16459">
                  <c:v>2.49999E-14</c:v>
                </c:pt>
                <c:pt idx="16460">
                  <c:v>2.2261099999999999E-14</c:v>
                </c:pt>
                <c:pt idx="16461">
                  <c:v>2.2261099999999999E-14</c:v>
                </c:pt>
                <c:pt idx="16462">
                  <c:v>2.10542E-14</c:v>
                </c:pt>
                <c:pt idx="16463">
                  <c:v>2.10542E-14</c:v>
                </c:pt>
                <c:pt idx="16464">
                  <c:v>7.69055E-14</c:v>
                </c:pt>
                <c:pt idx="16465">
                  <c:v>7.69055E-14</c:v>
                </c:pt>
                <c:pt idx="16466">
                  <c:v>2.0293799999999999E-14</c:v>
                </c:pt>
                <c:pt idx="16467">
                  <c:v>2.0293799999999999E-14</c:v>
                </c:pt>
                <c:pt idx="16468">
                  <c:v>2.27632E-14</c:v>
                </c:pt>
                <c:pt idx="16469">
                  <c:v>2.27632E-14</c:v>
                </c:pt>
                <c:pt idx="16470">
                  <c:v>2.0652399999999999E-14</c:v>
                </c:pt>
                <c:pt idx="16471">
                  <c:v>2.0652399999999999E-14</c:v>
                </c:pt>
                <c:pt idx="16472">
                  <c:v>2.1048999999999999E-14</c:v>
                </c:pt>
                <c:pt idx="16473">
                  <c:v>2.1048999999999999E-14</c:v>
                </c:pt>
                <c:pt idx="16474">
                  <c:v>3.3875100000000002E-14</c:v>
                </c:pt>
                <c:pt idx="16475">
                  <c:v>3.3875100000000002E-14</c:v>
                </c:pt>
                <c:pt idx="16476">
                  <c:v>2.6365899999999999E-14</c:v>
                </c:pt>
                <c:pt idx="16477">
                  <c:v>2.6365899999999999E-14</c:v>
                </c:pt>
                <c:pt idx="16478">
                  <c:v>2.0371600000000002E-14</c:v>
                </c:pt>
                <c:pt idx="16479">
                  <c:v>2.0371600000000002E-14</c:v>
                </c:pt>
                <c:pt idx="16480">
                  <c:v>2.7864500000000001E-14</c:v>
                </c:pt>
                <c:pt idx="16481">
                  <c:v>2.7864500000000001E-14</c:v>
                </c:pt>
                <c:pt idx="16482">
                  <c:v>2.5931200000000001E-14</c:v>
                </c:pt>
                <c:pt idx="16483">
                  <c:v>2.5931200000000001E-14</c:v>
                </c:pt>
                <c:pt idx="16484">
                  <c:v>2.02518E-14</c:v>
                </c:pt>
                <c:pt idx="16485">
                  <c:v>2.02518E-14</c:v>
                </c:pt>
                <c:pt idx="16486">
                  <c:v>2.6418299999999999E-14</c:v>
                </c:pt>
                <c:pt idx="16487">
                  <c:v>2.6418299999999999E-14</c:v>
                </c:pt>
                <c:pt idx="16488">
                  <c:v>2.2939000000000001E-14</c:v>
                </c:pt>
                <c:pt idx="16489">
                  <c:v>2.2939000000000001E-14</c:v>
                </c:pt>
                <c:pt idx="16490">
                  <c:v>3.3320200000000002E-12</c:v>
                </c:pt>
                <c:pt idx="16491">
                  <c:v>3.3320200000000002E-12</c:v>
                </c:pt>
                <c:pt idx="16492">
                  <c:v>2.2327600000000001E-14</c:v>
                </c:pt>
                <c:pt idx="16493">
                  <c:v>2.2327600000000001E-14</c:v>
                </c:pt>
                <c:pt idx="16494">
                  <c:v>2.49771E-14</c:v>
                </c:pt>
                <c:pt idx="16495">
                  <c:v>2.49771E-14</c:v>
                </c:pt>
                <c:pt idx="16496">
                  <c:v>2.11388E-14</c:v>
                </c:pt>
                <c:pt idx="16497">
                  <c:v>2.11388E-14</c:v>
                </c:pt>
                <c:pt idx="16498">
                  <c:v>1.6974900000000001E-14</c:v>
                </c:pt>
                <c:pt idx="16499">
                  <c:v>1.6974900000000001E-14</c:v>
                </c:pt>
                <c:pt idx="16500">
                  <c:v>1.1267999999999999E-14</c:v>
                </c:pt>
                <c:pt idx="16501">
                  <c:v>1.1267999999999999E-14</c:v>
                </c:pt>
                <c:pt idx="16502">
                  <c:v>1.40263E-14</c:v>
                </c:pt>
                <c:pt idx="16503">
                  <c:v>1.40263E-14</c:v>
                </c:pt>
                <c:pt idx="16504">
                  <c:v>9.5267599999999994E-15</c:v>
                </c:pt>
                <c:pt idx="16505">
                  <c:v>9.5267599999999994E-15</c:v>
                </c:pt>
                <c:pt idx="16506">
                  <c:v>1.02795E-14</c:v>
                </c:pt>
                <c:pt idx="16507">
                  <c:v>1.02795E-14</c:v>
                </c:pt>
                <c:pt idx="16508">
                  <c:v>1.49573E-14</c:v>
                </c:pt>
                <c:pt idx="16509">
                  <c:v>1.49573E-14</c:v>
                </c:pt>
                <c:pt idx="16510">
                  <c:v>1.41189E-14</c:v>
                </c:pt>
                <c:pt idx="16511">
                  <c:v>1.41189E-14</c:v>
                </c:pt>
                <c:pt idx="16512">
                  <c:v>1.5922899999999998E-14</c:v>
                </c:pt>
                <c:pt idx="16513">
                  <c:v>1.5922899999999998E-14</c:v>
                </c:pt>
                <c:pt idx="16514">
                  <c:v>2.8825399999999997E-14</c:v>
                </c:pt>
                <c:pt idx="16515">
                  <c:v>2.8825399999999997E-14</c:v>
                </c:pt>
                <c:pt idx="16516">
                  <c:v>1.0966399999999999E-14</c:v>
                </c:pt>
                <c:pt idx="16517">
                  <c:v>1.0966399999999999E-14</c:v>
                </c:pt>
                <c:pt idx="16518">
                  <c:v>1.1101999999999999E-14</c:v>
                </c:pt>
                <c:pt idx="16519">
                  <c:v>1.1101999999999999E-14</c:v>
                </c:pt>
                <c:pt idx="16520">
                  <c:v>1.36695E-14</c:v>
                </c:pt>
                <c:pt idx="16521">
                  <c:v>1.36695E-14</c:v>
                </c:pt>
                <c:pt idx="16522">
                  <c:v>1.70435E-14</c:v>
                </c:pt>
                <c:pt idx="16523">
                  <c:v>1.70435E-14</c:v>
                </c:pt>
                <c:pt idx="16524">
                  <c:v>9.8476600000000004E-15</c:v>
                </c:pt>
                <c:pt idx="16525">
                  <c:v>9.8476600000000004E-15</c:v>
                </c:pt>
                <c:pt idx="16526">
                  <c:v>1.3324E-14</c:v>
                </c:pt>
                <c:pt idx="16527">
                  <c:v>1.3324E-14</c:v>
                </c:pt>
                <c:pt idx="16528">
                  <c:v>1.08479E-14</c:v>
                </c:pt>
                <c:pt idx="16529">
                  <c:v>1.08479E-14</c:v>
                </c:pt>
                <c:pt idx="16530">
                  <c:v>1.04729E-14</c:v>
                </c:pt>
                <c:pt idx="16531">
                  <c:v>1.04729E-14</c:v>
                </c:pt>
                <c:pt idx="16532">
                  <c:v>9.36917E-15</c:v>
                </c:pt>
                <c:pt idx="16533">
                  <c:v>9.36917E-15</c:v>
                </c:pt>
                <c:pt idx="16534">
                  <c:v>1.4487899999999999E-14</c:v>
                </c:pt>
                <c:pt idx="16535">
                  <c:v>1.4487899999999999E-14</c:v>
                </c:pt>
                <c:pt idx="16536">
                  <c:v>8.44219E-15</c:v>
                </c:pt>
                <c:pt idx="16537">
                  <c:v>8.44219E-15</c:v>
                </c:pt>
                <c:pt idx="16538">
                  <c:v>9.68855E-15</c:v>
                </c:pt>
                <c:pt idx="16539">
                  <c:v>9.68855E-15</c:v>
                </c:pt>
                <c:pt idx="16540">
                  <c:v>9.9136300000000001E-15</c:v>
                </c:pt>
                <c:pt idx="16541">
                  <c:v>9.9136300000000001E-15</c:v>
                </c:pt>
                <c:pt idx="16542">
                  <c:v>1.52805E-14</c:v>
                </c:pt>
                <c:pt idx="16543">
                  <c:v>1.52805E-14</c:v>
                </c:pt>
                <c:pt idx="16544">
                  <c:v>1.69249E-14</c:v>
                </c:pt>
                <c:pt idx="16545">
                  <c:v>1.69249E-14</c:v>
                </c:pt>
                <c:pt idx="16546">
                  <c:v>1.08499E-14</c:v>
                </c:pt>
                <c:pt idx="16547">
                  <c:v>1.08499E-14</c:v>
                </c:pt>
                <c:pt idx="16548">
                  <c:v>8.3628900000000005E-15</c:v>
                </c:pt>
                <c:pt idx="16549">
                  <c:v>8.3628900000000005E-15</c:v>
                </c:pt>
                <c:pt idx="16550">
                  <c:v>1.10852E-14</c:v>
                </c:pt>
                <c:pt idx="16551">
                  <c:v>1.10852E-14</c:v>
                </c:pt>
                <c:pt idx="16552">
                  <c:v>1.3624000000000001E-14</c:v>
                </c:pt>
                <c:pt idx="16553">
                  <c:v>1.3624000000000001E-14</c:v>
                </c:pt>
                <c:pt idx="16554">
                  <c:v>8.6454599999999999E-15</c:v>
                </c:pt>
                <c:pt idx="16555">
                  <c:v>8.6454599999999999E-15</c:v>
                </c:pt>
                <c:pt idx="16556">
                  <c:v>1.20143E-14</c:v>
                </c:pt>
                <c:pt idx="16557">
                  <c:v>1.20143E-14</c:v>
                </c:pt>
                <c:pt idx="16558">
                  <c:v>7.8667699999999998E-15</c:v>
                </c:pt>
                <c:pt idx="16559">
                  <c:v>7.8667699999999998E-15</c:v>
                </c:pt>
                <c:pt idx="16560">
                  <c:v>1.14886E-14</c:v>
                </c:pt>
                <c:pt idx="16561">
                  <c:v>1.14886E-14</c:v>
                </c:pt>
                <c:pt idx="16562">
                  <c:v>8.2345699999999992E-15</c:v>
                </c:pt>
                <c:pt idx="16563">
                  <c:v>8.2345699999999992E-15</c:v>
                </c:pt>
                <c:pt idx="16564">
                  <c:v>1.11196E-14</c:v>
                </c:pt>
                <c:pt idx="16565">
                  <c:v>1.11196E-14</c:v>
                </c:pt>
                <c:pt idx="16566">
                  <c:v>1.25312E-14</c:v>
                </c:pt>
                <c:pt idx="16567">
                  <c:v>1.25312E-14</c:v>
                </c:pt>
                <c:pt idx="16568">
                  <c:v>1.1382699999999999E-14</c:v>
                </c:pt>
                <c:pt idx="16569">
                  <c:v>1.1382699999999999E-14</c:v>
                </c:pt>
                <c:pt idx="16570">
                  <c:v>1.9152900000000001E-14</c:v>
                </c:pt>
                <c:pt idx="16571">
                  <c:v>1.9152900000000001E-14</c:v>
                </c:pt>
                <c:pt idx="16572">
                  <c:v>1.07208E-14</c:v>
                </c:pt>
                <c:pt idx="16573">
                  <c:v>1.07208E-14</c:v>
                </c:pt>
                <c:pt idx="16574">
                  <c:v>9.0724099999999994E-15</c:v>
                </c:pt>
                <c:pt idx="16575">
                  <c:v>9.0724099999999994E-15</c:v>
                </c:pt>
                <c:pt idx="16576">
                  <c:v>1.33577E-14</c:v>
                </c:pt>
                <c:pt idx="16577">
                  <c:v>1.33577E-14</c:v>
                </c:pt>
                <c:pt idx="16578">
                  <c:v>9.4856800000000007E-15</c:v>
                </c:pt>
                <c:pt idx="16579">
                  <c:v>9.4856800000000007E-15</c:v>
                </c:pt>
                <c:pt idx="16580">
                  <c:v>1.76331E-14</c:v>
                </c:pt>
                <c:pt idx="16581">
                  <c:v>1.76331E-14</c:v>
                </c:pt>
                <c:pt idx="16582">
                  <c:v>1.6084200000000001E-14</c:v>
                </c:pt>
                <c:pt idx="16583">
                  <c:v>1.6084200000000001E-14</c:v>
                </c:pt>
                <c:pt idx="16584">
                  <c:v>1.26264E-14</c:v>
                </c:pt>
                <c:pt idx="16585">
                  <c:v>1.26264E-14</c:v>
                </c:pt>
                <c:pt idx="16586">
                  <c:v>8.6452900000000005E-15</c:v>
                </c:pt>
                <c:pt idx="16587">
                  <c:v>8.6452900000000005E-15</c:v>
                </c:pt>
                <c:pt idx="16588">
                  <c:v>1.4588099999999999E-14</c:v>
                </c:pt>
                <c:pt idx="16589">
                  <c:v>1.4588099999999999E-14</c:v>
                </c:pt>
                <c:pt idx="16590">
                  <c:v>1.27192E-14</c:v>
                </c:pt>
                <c:pt idx="16591">
                  <c:v>1.27192E-14</c:v>
                </c:pt>
                <c:pt idx="16592">
                  <c:v>1.6507400000000002E-14</c:v>
                </c:pt>
                <c:pt idx="16593">
                  <c:v>1.6507400000000002E-14</c:v>
                </c:pt>
                <c:pt idx="16594">
                  <c:v>2.3207199999999999E-14</c:v>
                </c:pt>
                <c:pt idx="16595">
                  <c:v>2.3207199999999999E-14</c:v>
                </c:pt>
                <c:pt idx="16596">
                  <c:v>3.0052199999999997E-14</c:v>
                </c:pt>
                <c:pt idx="16597">
                  <c:v>3.0052199999999997E-14</c:v>
                </c:pt>
                <c:pt idx="16598">
                  <c:v>2.4196499999999999E-14</c:v>
                </c:pt>
                <c:pt idx="16599">
                  <c:v>2.4196499999999999E-14</c:v>
                </c:pt>
                <c:pt idx="16600">
                  <c:v>2.3123599999999999E-14</c:v>
                </c:pt>
                <c:pt idx="16601">
                  <c:v>2.3123599999999999E-14</c:v>
                </c:pt>
                <c:pt idx="16602">
                  <c:v>2.8272699999999999E-14</c:v>
                </c:pt>
                <c:pt idx="16603">
                  <c:v>2.8272699999999999E-14</c:v>
                </c:pt>
                <c:pt idx="16604">
                  <c:v>2.8393299999999999E-14</c:v>
                </c:pt>
                <c:pt idx="16605">
                  <c:v>2.8393299999999999E-14</c:v>
                </c:pt>
                <c:pt idx="16606">
                  <c:v>2.8340999999999999E-14</c:v>
                </c:pt>
                <c:pt idx="16607">
                  <c:v>2.8340999999999999E-14</c:v>
                </c:pt>
                <c:pt idx="16608">
                  <c:v>3.0655099999999998E-14</c:v>
                </c:pt>
                <c:pt idx="16609">
                  <c:v>3.0655099999999998E-14</c:v>
                </c:pt>
                <c:pt idx="16610">
                  <c:v>3.6173899999999997E-14</c:v>
                </c:pt>
                <c:pt idx="16611">
                  <c:v>3.6173899999999997E-14</c:v>
                </c:pt>
                <c:pt idx="16612">
                  <c:v>3.6488400000000002E-14</c:v>
                </c:pt>
                <c:pt idx="16613">
                  <c:v>3.6488400000000002E-14</c:v>
                </c:pt>
                <c:pt idx="16614">
                  <c:v>4.7304600000000003E-14</c:v>
                </c:pt>
                <c:pt idx="16615">
                  <c:v>4.7304600000000003E-14</c:v>
                </c:pt>
                <c:pt idx="16616">
                  <c:v>3.5267800000000002E-14</c:v>
                </c:pt>
                <c:pt idx="16617">
                  <c:v>3.5267800000000002E-14</c:v>
                </c:pt>
                <c:pt idx="16618">
                  <c:v>2.2113199999999999E-12</c:v>
                </c:pt>
                <c:pt idx="16619">
                  <c:v>2.2113199999999999E-12</c:v>
                </c:pt>
                <c:pt idx="16620">
                  <c:v>3.95107E-14</c:v>
                </c:pt>
                <c:pt idx="16621">
                  <c:v>3.95107E-14</c:v>
                </c:pt>
                <c:pt idx="16622">
                  <c:v>4.4634499999999999E-14</c:v>
                </c:pt>
                <c:pt idx="16623">
                  <c:v>4.4634499999999999E-14</c:v>
                </c:pt>
                <c:pt idx="16624">
                  <c:v>4.5875100000000001E-14</c:v>
                </c:pt>
                <c:pt idx="16625">
                  <c:v>4.5875100000000001E-14</c:v>
                </c:pt>
                <c:pt idx="16626">
                  <c:v>4.6846300000000001E-14</c:v>
                </c:pt>
                <c:pt idx="16627">
                  <c:v>4.6846300000000001E-14</c:v>
                </c:pt>
                <c:pt idx="16628">
                  <c:v>4.76666E-14</c:v>
                </c:pt>
                <c:pt idx="16629">
                  <c:v>4.76666E-14</c:v>
                </c:pt>
                <c:pt idx="16630">
                  <c:v>5.0414799999999997E-14</c:v>
                </c:pt>
                <c:pt idx="16631">
                  <c:v>5.0414799999999997E-14</c:v>
                </c:pt>
                <c:pt idx="16632">
                  <c:v>5.3987199999999998E-14</c:v>
                </c:pt>
                <c:pt idx="16633">
                  <c:v>5.3987199999999998E-14</c:v>
                </c:pt>
                <c:pt idx="16634">
                  <c:v>5.7621100000000002E-14</c:v>
                </c:pt>
                <c:pt idx="16635">
                  <c:v>5.7621100000000002E-14</c:v>
                </c:pt>
                <c:pt idx="16636">
                  <c:v>5.6545800000000002E-14</c:v>
                </c:pt>
                <c:pt idx="16637">
                  <c:v>5.6545800000000002E-14</c:v>
                </c:pt>
                <c:pt idx="16638">
                  <c:v>5.8441400000000002E-14</c:v>
                </c:pt>
                <c:pt idx="16639">
                  <c:v>5.8441400000000002E-14</c:v>
                </c:pt>
                <c:pt idx="16640">
                  <c:v>6.6482700000000004E-14</c:v>
                </c:pt>
                <c:pt idx="16641">
                  <c:v>6.6482700000000004E-14</c:v>
                </c:pt>
                <c:pt idx="16642">
                  <c:v>6.4678700000000002E-14</c:v>
                </c:pt>
                <c:pt idx="16643">
                  <c:v>6.4678700000000002E-14</c:v>
                </c:pt>
                <c:pt idx="16644">
                  <c:v>6.83201E-14</c:v>
                </c:pt>
                <c:pt idx="16645">
                  <c:v>6.83201E-14</c:v>
                </c:pt>
                <c:pt idx="16646">
                  <c:v>7.0655799999999998E-14</c:v>
                </c:pt>
                <c:pt idx="16647">
                  <c:v>7.0655799999999998E-14</c:v>
                </c:pt>
                <c:pt idx="16648">
                  <c:v>7.0808499999999996E-14</c:v>
                </c:pt>
                <c:pt idx="16649">
                  <c:v>7.0808499999999996E-14</c:v>
                </c:pt>
                <c:pt idx="16650">
                  <c:v>7.7106299999999996E-14</c:v>
                </c:pt>
                <c:pt idx="16651">
                  <c:v>7.7106299999999996E-14</c:v>
                </c:pt>
                <c:pt idx="16652">
                  <c:v>1.69888E-13</c:v>
                </c:pt>
                <c:pt idx="16653">
                  <c:v>1.69888E-13</c:v>
                </c:pt>
                <c:pt idx="16654">
                  <c:v>7.3933499999999995E-14</c:v>
                </c:pt>
                <c:pt idx="16655">
                  <c:v>7.3933499999999995E-14</c:v>
                </c:pt>
                <c:pt idx="16656">
                  <c:v>7.8266799999999999E-14</c:v>
                </c:pt>
                <c:pt idx="16657">
                  <c:v>7.8266799999999999E-14</c:v>
                </c:pt>
                <c:pt idx="16658">
                  <c:v>9.1402299999999997E-14</c:v>
                </c:pt>
                <c:pt idx="16659">
                  <c:v>9.1402299999999997E-14</c:v>
                </c:pt>
                <c:pt idx="16660">
                  <c:v>8.1488699999999996E-14</c:v>
                </c:pt>
                <c:pt idx="16661">
                  <c:v>8.1488699999999996E-14</c:v>
                </c:pt>
                <c:pt idx="16662">
                  <c:v>8.4770000000000001E-14</c:v>
                </c:pt>
                <c:pt idx="16663">
                  <c:v>8.4770000000000001E-14</c:v>
                </c:pt>
                <c:pt idx="16664">
                  <c:v>8.5912000000000003E-14</c:v>
                </c:pt>
                <c:pt idx="16665">
                  <c:v>8.5912000000000003E-14</c:v>
                </c:pt>
                <c:pt idx="16666">
                  <c:v>9.8657000000000003E-14</c:v>
                </c:pt>
                <c:pt idx="16667">
                  <c:v>9.8657000000000003E-14</c:v>
                </c:pt>
                <c:pt idx="16668">
                  <c:v>9.6634900000000002E-14</c:v>
                </c:pt>
                <c:pt idx="16669">
                  <c:v>9.6634900000000002E-14</c:v>
                </c:pt>
                <c:pt idx="16670">
                  <c:v>9.6454899999999997E-14</c:v>
                </c:pt>
                <c:pt idx="16671">
                  <c:v>9.6454899999999997E-14</c:v>
                </c:pt>
                <c:pt idx="16672">
                  <c:v>9.7826900000000001E-14</c:v>
                </c:pt>
                <c:pt idx="16673">
                  <c:v>9.7826900000000001E-14</c:v>
                </c:pt>
                <c:pt idx="16674">
                  <c:v>1.04672E-13</c:v>
                </c:pt>
                <c:pt idx="16675">
                  <c:v>1.04672E-13</c:v>
                </c:pt>
                <c:pt idx="16676">
                  <c:v>1.0401700000000001E-13</c:v>
                </c:pt>
                <c:pt idx="16677">
                  <c:v>1.0401700000000001E-13</c:v>
                </c:pt>
                <c:pt idx="16678">
                  <c:v>1.09775E-13</c:v>
                </c:pt>
                <c:pt idx="16679">
                  <c:v>1.09775E-13</c:v>
                </c:pt>
                <c:pt idx="16680">
                  <c:v>1.15528E-13</c:v>
                </c:pt>
                <c:pt idx="16681">
                  <c:v>1.15528E-13</c:v>
                </c:pt>
                <c:pt idx="16682">
                  <c:v>1.1055000000000001E-13</c:v>
                </c:pt>
                <c:pt idx="16683">
                  <c:v>1.1055000000000001E-13</c:v>
                </c:pt>
                <c:pt idx="16684">
                  <c:v>1.1539399999999999E-13</c:v>
                </c:pt>
                <c:pt idx="16685">
                  <c:v>1.1539399999999999E-13</c:v>
                </c:pt>
                <c:pt idx="16686">
                  <c:v>1.05945E-13</c:v>
                </c:pt>
                <c:pt idx="16687">
                  <c:v>1.05945E-13</c:v>
                </c:pt>
                <c:pt idx="16688">
                  <c:v>1.18229E-13</c:v>
                </c:pt>
                <c:pt idx="16689">
                  <c:v>1.18229E-13</c:v>
                </c:pt>
                <c:pt idx="16690">
                  <c:v>1.21769E-13</c:v>
                </c:pt>
                <c:pt idx="16691">
                  <c:v>1.21769E-13</c:v>
                </c:pt>
                <c:pt idx="16692">
                  <c:v>1.19529E-13</c:v>
                </c:pt>
                <c:pt idx="16693">
                  <c:v>1.19529E-13</c:v>
                </c:pt>
                <c:pt idx="16694">
                  <c:v>1.2495699999999999E-13</c:v>
                </c:pt>
                <c:pt idx="16695">
                  <c:v>1.2495699999999999E-13</c:v>
                </c:pt>
                <c:pt idx="16696">
                  <c:v>1.1611300000000001E-13</c:v>
                </c:pt>
                <c:pt idx="16697">
                  <c:v>1.1611300000000001E-13</c:v>
                </c:pt>
                <c:pt idx="16698">
                  <c:v>1.2027999999999999E-13</c:v>
                </c:pt>
                <c:pt idx="16699">
                  <c:v>1.2027999999999999E-13</c:v>
                </c:pt>
                <c:pt idx="16700">
                  <c:v>1.30159E-13</c:v>
                </c:pt>
                <c:pt idx="16701">
                  <c:v>1.30159E-13</c:v>
                </c:pt>
                <c:pt idx="16702">
                  <c:v>1.2518999999999999E-13</c:v>
                </c:pt>
                <c:pt idx="16703">
                  <c:v>1.2518999999999999E-13</c:v>
                </c:pt>
                <c:pt idx="16704">
                  <c:v>1.29956E-13</c:v>
                </c:pt>
                <c:pt idx="16705">
                  <c:v>1.29956E-13</c:v>
                </c:pt>
                <c:pt idx="16706">
                  <c:v>1.33904E-13</c:v>
                </c:pt>
                <c:pt idx="16707">
                  <c:v>1.33904E-13</c:v>
                </c:pt>
                <c:pt idx="16708">
                  <c:v>1.30372E-13</c:v>
                </c:pt>
                <c:pt idx="16709">
                  <c:v>1.30372E-13</c:v>
                </c:pt>
                <c:pt idx="16710">
                  <c:v>1.3224E-13</c:v>
                </c:pt>
                <c:pt idx="16711">
                  <c:v>1.3224E-13</c:v>
                </c:pt>
                <c:pt idx="16712">
                  <c:v>1.2278000000000001E-13</c:v>
                </c:pt>
                <c:pt idx="16713">
                  <c:v>1.2278000000000001E-13</c:v>
                </c:pt>
                <c:pt idx="16714">
                  <c:v>1.3022400000000001E-13</c:v>
                </c:pt>
                <c:pt idx="16715">
                  <c:v>1.3022400000000001E-13</c:v>
                </c:pt>
                <c:pt idx="16716">
                  <c:v>1.2961699999999999E-13</c:v>
                </c:pt>
                <c:pt idx="16717">
                  <c:v>1.2961699999999999E-13</c:v>
                </c:pt>
                <c:pt idx="16718">
                  <c:v>1.2524600000000001E-13</c:v>
                </c:pt>
                <c:pt idx="16719">
                  <c:v>1.2524600000000001E-13</c:v>
                </c:pt>
                <c:pt idx="16720">
                  <c:v>1.31847E-13</c:v>
                </c:pt>
                <c:pt idx="16721">
                  <c:v>1.31847E-13</c:v>
                </c:pt>
                <c:pt idx="16722">
                  <c:v>1.3062999999999999E-13</c:v>
                </c:pt>
                <c:pt idx="16723">
                  <c:v>1.3062999999999999E-13</c:v>
                </c:pt>
                <c:pt idx="16724">
                  <c:v>1.3725899999999999E-13</c:v>
                </c:pt>
                <c:pt idx="16725">
                  <c:v>1.3725899999999999E-13</c:v>
                </c:pt>
                <c:pt idx="16726">
                  <c:v>1.34738E-13</c:v>
                </c:pt>
                <c:pt idx="16727">
                  <c:v>1.34738E-13</c:v>
                </c:pt>
                <c:pt idx="16728">
                  <c:v>1.3158700000000001E-13</c:v>
                </c:pt>
                <c:pt idx="16729">
                  <c:v>1.3158700000000001E-13</c:v>
                </c:pt>
                <c:pt idx="16730">
                  <c:v>1.3916900000000001E-13</c:v>
                </c:pt>
                <c:pt idx="16731">
                  <c:v>1.3916900000000001E-13</c:v>
                </c:pt>
                <c:pt idx="16732">
                  <c:v>1.2819399999999999E-13</c:v>
                </c:pt>
                <c:pt idx="16733">
                  <c:v>1.2819399999999999E-13</c:v>
                </c:pt>
                <c:pt idx="16734">
                  <c:v>1.3468900000000001E-13</c:v>
                </c:pt>
                <c:pt idx="16735">
                  <c:v>1.3468900000000001E-13</c:v>
                </c:pt>
                <c:pt idx="16736">
                  <c:v>1.3655800000000001E-13</c:v>
                </c:pt>
                <c:pt idx="16737">
                  <c:v>1.3655800000000001E-13</c:v>
                </c:pt>
                <c:pt idx="16738">
                  <c:v>1.32467E-13</c:v>
                </c:pt>
                <c:pt idx="16739">
                  <c:v>1.32467E-13</c:v>
                </c:pt>
                <c:pt idx="16740">
                  <c:v>1.3647999999999999E-13</c:v>
                </c:pt>
                <c:pt idx="16741">
                  <c:v>1.3647999999999999E-13</c:v>
                </c:pt>
                <c:pt idx="16742">
                  <c:v>2.2884500000000002E-13</c:v>
                </c:pt>
                <c:pt idx="16743">
                  <c:v>2.2884500000000002E-13</c:v>
                </c:pt>
                <c:pt idx="16744">
                  <c:v>1.3625E-13</c:v>
                </c:pt>
                <c:pt idx="16745">
                  <c:v>1.3625E-13</c:v>
                </c:pt>
                <c:pt idx="16746">
                  <c:v>1.4623199999999999E-13</c:v>
                </c:pt>
                <c:pt idx="16747">
                  <c:v>1.4623199999999999E-13</c:v>
                </c:pt>
                <c:pt idx="16748">
                  <c:v>1.4142099999999999E-13</c:v>
                </c:pt>
                <c:pt idx="16749">
                  <c:v>1.4142099999999999E-13</c:v>
                </c:pt>
                <c:pt idx="16750">
                  <c:v>1.36583E-13</c:v>
                </c:pt>
                <c:pt idx="16751">
                  <c:v>1.36583E-13</c:v>
                </c:pt>
                <c:pt idx="16752">
                  <c:v>1.4500900000000001E-13</c:v>
                </c:pt>
                <c:pt idx="16753">
                  <c:v>1.4500900000000001E-13</c:v>
                </c:pt>
                <c:pt idx="16754">
                  <c:v>1.4607299999999999E-13</c:v>
                </c:pt>
                <c:pt idx="16755">
                  <c:v>1.4607299999999999E-13</c:v>
                </c:pt>
                <c:pt idx="16756">
                  <c:v>1.4545E-13</c:v>
                </c:pt>
                <c:pt idx="16757">
                  <c:v>1.4545E-13</c:v>
                </c:pt>
                <c:pt idx="16758">
                  <c:v>1.52087E-13</c:v>
                </c:pt>
                <c:pt idx="16759">
                  <c:v>1.52087E-13</c:v>
                </c:pt>
                <c:pt idx="16760">
                  <c:v>1.4607299999999999E-13</c:v>
                </c:pt>
                <c:pt idx="16761">
                  <c:v>1.4607299999999999E-13</c:v>
                </c:pt>
                <c:pt idx="16762">
                  <c:v>1.4576299999999999E-13</c:v>
                </c:pt>
                <c:pt idx="16763">
                  <c:v>1.4576299999999999E-13</c:v>
                </c:pt>
                <c:pt idx="16764">
                  <c:v>1.6915799999999999E-13</c:v>
                </c:pt>
                <c:pt idx="16765">
                  <c:v>1.6915799999999999E-13</c:v>
                </c:pt>
                <c:pt idx="16766">
                  <c:v>1.3922900000000001E-13</c:v>
                </c:pt>
                <c:pt idx="16767">
                  <c:v>1.3922900000000001E-13</c:v>
                </c:pt>
                <c:pt idx="16768">
                  <c:v>1.4730900000000001E-13</c:v>
                </c:pt>
                <c:pt idx="16769">
                  <c:v>1.4730900000000001E-13</c:v>
                </c:pt>
                <c:pt idx="16770">
                  <c:v>1.4120899999999999E-13</c:v>
                </c:pt>
                <c:pt idx="16771">
                  <c:v>1.4120899999999999E-13</c:v>
                </c:pt>
                <c:pt idx="16772">
                  <c:v>1.4915600000000001E-13</c:v>
                </c:pt>
                <c:pt idx="16773">
                  <c:v>1.4915600000000001E-13</c:v>
                </c:pt>
                <c:pt idx="16774">
                  <c:v>1.42122E-13</c:v>
                </c:pt>
                <c:pt idx="16775">
                  <c:v>1.42122E-13</c:v>
                </c:pt>
                <c:pt idx="16776">
                  <c:v>1.4189900000000001E-13</c:v>
                </c:pt>
                <c:pt idx="16777">
                  <c:v>1.4189900000000001E-13</c:v>
                </c:pt>
                <c:pt idx="16778">
                  <c:v>1.4594499999999999E-13</c:v>
                </c:pt>
                <c:pt idx="16779">
                  <c:v>1.4594499999999999E-13</c:v>
                </c:pt>
                <c:pt idx="16780">
                  <c:v>1.50376E-13</c:v>
                </c:pt>
                <c:pt idx="16781">
                  <c:v>1.50376E-13</c:v>
                </c:pt>
                <c:pt idx="16782">
                  <c:v>1.44882E-13</c:v>
                </c:pt>
                <c:pt idx="16783">
                  <c:v>1.44882E-13</c:v>
                </c:pt>
                <c:pt idx="16784">
                  <c:v>1.5034799999999999E-13</c:v>
                </c:pt>
                <c:pt idx="16785">
                  <c:v>1.5034799999999999E-13</c:v>
                </c:pt>
                <c:pt idx="16786">
                  <c:v>1.32497E-13</c:v>
                </c:pt>
                <c:pt idx="16787">
                  <c:v>1.32497E-13</c:v>
                </c:pt>
                <c:pt idx="16788">
                  <c:v>1.31621E-13</c:v>
                </c:pt>
                <c:pt idx="16789">
                  <c:v>1.31621E-13</c:v>
                </c:pt>
                <c:pt idx="16790">
                  <c:v>1.3518100000000001E-13</c:v>
                </c:pt>
                <c:pt idx="16791">
                  <c:v>1.3518100000000001E-13</c:v>
                </c:pt>
                <c:pt idx="16792">
                  <c:v>1.3437800000000001E-13</c:v>
                </c:pt>
                <c:pt idx="16793">
                  <c:v>1.3437800000000001E-13</c:v>
                </c:pt>
                <c:pt idx="16794">
                  <c:v>1.31666E-13</c:v>
                </c:pt>
                <c:pt idx="16795">
                  <c:v>1.31666E-13</c:v>
                </c:pt>
                <c:pt idx="16796">
                  <c:v>1.19332E-13</c:v>
                </c:pt>
                <c:pt idx="16797">
                  <c:v>1.19332E-13</c:v>
                </c:pt>
                <c:pt idx="16798">
                  <c:v>1.18219E-13</c:v>
                </c:pt>
                <c:pt idx="16799">
                  <c:v>1.18219E-13</c:v>
                </c:pt>
                <c:pt idx="16800">
                  <c:v>1.17744E-13</c:v>
                </c:pt>
                <c:pt idx="16801">
                  <c:v>1.17744E-13</c:v>
                </c:pt>
                <c:pt idx="16802">
                  <c:v>1.1312199999999999E-13</c:v>
                </c:pt>
                <c:pt idx="16803">
                  <c:v>1.1312199999999999E-13</c:v>
                </c:pt>
                <c:pt idx="16804">
                  <c:v>1.0992600000000001E-13</c:v>
                </c:pt>
                <c:pt idx="16805">
                  <c:v>1.0992600000000001E-13</c:v>
                </c:pt>
                <c:pt idx="16806">
                  <c:v>1.0449E-13</c:v>
                </c:pt>
                <c:pt idx="16807">
                  <c:v>1.0449E-13</c:v>
                </c:pt>
                <c:pt idx="16808">
                  <c:v>1.05672E-13</c:v>
                </c:pt>
                <c:pt idx="16809">
                  <c:v>1.05672E-13</c:v>
                </c:pt>
                <c:pt idx="16810">
                  <c:v>9.7854599999999999E-14</c:v>
                </c:pt>
                <c:pt idx="16811">
                  <c:v>9.7854599999999999E-14</c:v>
                </c:pt>
                <c:pt idx="16812">
                  <c:v>1.0074399999999999E-13</c:v>
                </c:pt>
                <c:pt idx="16813">
                  <c:v>1.0074399999999999E-13</c:v>
                </c:pt>
                <c:pt idx="16814">
                  <c:v>9.9335200000000002E-14</c:v>
                </c:pt>
                <c:pt idx="16815">
                  <c:v>9.9335200000000002E-14</c:v>
                </c:pt>
                <c:pt idx="16816">
                  <c:v>8.9729799999999998E-14</c:v>
                </c:pt>
                <c:pt idx="16817">
                  <c:v>8.9729799999999998E-14</c:v>
                </c:pt>
                <c:pt idx="16818">
                  <c:v>8.9319300000000004E-14</c:v>
                </c:pt>
                <c:pt idx="16819">
                  <c:v>8.9319300000000004E-14</c:v>
                </c:pt>
                <c:pt idx="16820">
                  <c:v>8.2150699999999996E-14</c:v>
                </c:pt>
                <c:pt idx="16821">
                  <c:v>8.2150699999999996E-14</c:v>
                </c:pt>
                <c:pt idx="16822">
                  <c:v>8.0060799999999996E-14</c:v>
                </c:pt>
                <c:pt idx="16823">
                  <c:v>8.0060799999999996E-14</c:v>
                </c:pt>
                <c:pt idx="16824">
                  <c:v>7.9207300000000004E-14</c:v>
                </c:pt>
                <c:pt idx="16825">
                  <c:v>7.9207300000000004E-14</c:v>
                </c:pt>
                <c:pt idx="16826">
                  <c:v>8.0370799999999997E-14</c:v>
                </c:pt>
                <c:pt idx="16827">
                  <c:v>8.0370799999999997E-14</c:v>
                </c:pt>
                <c:pt idx="16828">
                  <c:v>7.5759400000000004E-14</c:v>
                </c:pt>
                <c:pt idx="16829">
                  <c:v>7.5759400000000004E-14</c:v>
                </c:pt>
                <c:pt idx="16830">
                  <c:v>7.4887800000000002E-14</c:v>
                </c:pt>
                <c:pt idx="16831">
                  <c:v>7.4887800000000002E-14</c:v>
                </c:pt>
                <c:pt idx="16832">
                  <c:v>7.5626399999999994E-14</c:v>
                </c:pt>
                <c:pt idx="16833">
                  <c:v>7.5626399999999994E-14</c:v>
                </c:pt>
                <c:pt idx="16834">
                  <c:v>6.6029700000000001E-14</c:v>
                </c:pt>
                <c:pt idx="16835">
                  <c:v>6.6029700000000001E-14</c:v>
                </c:pt>
                <c:pt idx="16836">
                  <c:v>6.6656500000000002E-14</c:v>
                </c:pt>
                <c:pt idx="16837">
                  <c:v>6.6656500000000002E-14</c:v>
                </c:pt>
                <c:pt idx="16838">
                  <c:v>6.7570899999999998E-14</c:v>
                </c:pt>
                <c:pt idx="16839">
                  <c:v>6.7570899999999998E-14</c:v>
                </c:pt>
                <c:pt idx="16840">
                  <c:v>5.8942000000000005E-14</c:v>
                </c:pt>
                <c:pt idx="16841">
                  <c:v>5.8942000000000005E-14</c:v>
                </c:pt>
                <c:pt idx="16842">
                  <c:v>5.4433400000000001E-14</c:v>
                </c:pt>
                <c:pt idx="16843">
                  <c:v>5.4433400000000001E-14</c:v>
                </c:pt>
                <c:pt idx="16844">
                  <c:v>5.2383099999999997E-14</c:v>
                </c:pt>
                <c:pt idx="16845">
                  <c:v>5.2383099999999997E-14</c:v>
                </c:pt>
                <c:pt idx="16846">
                  <c:v>5.1954000000000001E-14</c:v>
                </c:pt>
                <c:pt idx="16847">
                  <c:v>5.1954000000000001E-14</c:v>
                </c:pt>
                <c:pt idx="16848">
                  <c:v>5.63241E-14</c:v>
                </c:pt>
                <c:pt idx="16849">
                  <c:v>5.63241E-14</c:v>
                </c:pt>
                <c:pt idx="16850">
                  <c:v>4.74069E-14</c:v>
                </c:pt>
                <c:pt idx="16851">
                  <c:v>4.74069E-14</c:v>
                </c:pt>
                <c:pt idx="16852">
                  <c:v>3.7028399999999999E-14</c:v>
                </c:pt>
                <c:pt idx="16853">
                  <c:v>3.7028399999999999E-14</c:v>
                </c:pt>
                <c:pt idx="16854">
                  <c:v>3.9102799999999999E-14</c:v>
                </c:pt>
                <c:pt idx="16855">
                  <c:v>3.9102799999999999E-14</c:v>
                </c:pt>
                <c:pt idx="16856">
                  <c:v>3.2916299999999997E-14</c:v>
                </c:pt>
                <c:pt idx="16857">
                  <c:v>3.2916299999999997E-14</c:v>
                </c:pt>
                <c:pt idx="16858">
                  <c:v>3.3468299999999998E-14</c:v>
                </c:pt>
                <c:pt idx="16859">
                  <c:v>3.3468299999999998E-14</c:v>
                </c:pt>
                <c:pt idx="16860">
                  <c:v>3.0774099999999998E-14</c:v>
                </c:pt>
                <c:pt idx="16861">
                  <c:v>3.0774099999999998E-14</c:v>
                </c:pt>
                <c:pt idx="16862">
                  <c:v>2.9700100000000003E-14</c:v>
                </c:pt>
                <c:pt idx="16863">
                  <c:v>2.9700100000000003E-14</c:v>
                </c:pt>
                <c:pt idx="16864">
                  <c:v>2.9015000000000003E-14</c:v>
                </c:pt>
                <c:pt idx="16865">
                  <c:v>2.9015000000000003E-14</c:v>
                </c:pt>
                <c:pt idx="16866">
                  <c:v>2.20091E-14</c:v>
                </c:pt>
                <c:pt idx="16867">
                  <c:v>2.20091E-14</c:v>
                </c:pt>
                <c:pt idx="16868">
                  <c:v>2.0939800000000002E-14</c:v>
                </c:pt>
                <c:pt idx="16869">
                  <c:v>2.0939800000000002E-14</c:v>
                </c:pt>
                <c:pt idx="16870">
                  <c:v>1.7769899999999999E-14</c:v>
                </c:pt>
                <c:pt idx="16871">
                  <c:v>1.7769899999999999E-14</c:v>
                </c:pt>
                <c:pt idx="16872">
                  <c:v>1.66595E-14</c:v>
                </c:pt>
                <c:pt idx="16873">
                  <c:v>1.66595E-14</c:v>
                </c:pt>
                <c:pt idx="16874">
                  <c:v>1.4523400000000001E-14</c:v>
                </c:pt>
                <c:pt idx="16875">
                  <c:v>1.4523400000000001E-14</c:v>
                </c:pt>
                <c:pt idx="16876">
                  <c:v>1.18145E-14</c:v>
                </c:pt>
                <c:pt idx="16877">
                  <c:v>1.18145E-14</c:v>
                </c:pt>
                <c:pt idx="16878">
                  <c:v>2.0144699999999999E-14</c:v>
                </c:pt>
                <c:pt idx="16879">
                  <c:v>2.0144699999999999E-14</c:v>
                </c:pt>
                <c:pt idx="16880">
                  <c:v>1.12813E-14</c:v>
                </c:pt>
                <c:pt idx="16881">
                  <c:v>1.12813E-14</c:v>
                </c:pt>
                <c:pt idx="16882">
                  <c:v>1.14915E-14</c:v>
                </c:pt>
                <c:pt idx="16883">
                  <c:v>1.14915E-14</c:v>
                </c:pt>
                <c:pt idx="16884">
                  <c:v>1.2405599999999999E-14</c:v>
                </c:pt>
                <c:pt idx="16885">
                  <c:v>1.2405599999999999E-14</c:v>
                </c:pt>
                <c:pt idx="16886">
                  <c:v>1.15941E-14</c:v>
                </c:pt>
                <c:pt idx="16887">
                  <c:v>1.15941E-14</c:v>
                </c:pt>
                <c:pt idx="16888">
                  <c:v>1.53345E-14</c:v>
                </c:pt>
                <c:pt idx="16889">
                  <c:v>1.53345E-14</c:v>
                </c:pt>
                <c:pt idx="16890">
                  <c:v>1.73881E-14</c:v>
                </c:pt>
                <c:pt idx="16891">
                  <c:v>1.73881E-14</c:v>
                </c:pt>
                <c:pt idx="16892">
                  <c:v>2.0185399999999999E-14</c:v>
                </c:pt>
                <c:pt idx="16893">
                  <c:v>2.0185399999999999E-14</c:v>
                </c:pt>
                <c:pt idx="16894">
                  <c:v>1.3812100000000001E-14</c:v>
                </c:pt>
                <c:pt idx="16895">
                  <c:v>1.3812100000000001E-14</c:v>
                </c:pt>
                <c:pt idx="16896">
                  <c:v>2.2272500000000001E-14</c:v>
                </c:pt>
                <c:pt idx="16897">
                  <c:v>2.2272500000000001E-14</c:v>
                </c:pt>
                <c:pt idx="16898">
                  <c:v>1.64817E-14</c:v>
                </c:pt>
                <c:pt idx="16899">
                  <c:v>1.64817E-14</c:v>
                </c:pt>
                <c:pt idx="16900">
                  <c:v>2.35053E-14</c:v>
                </c:pt>
                <c:pt idx="16901">
                  <c:v>2.35053E-14</c:v>
                </c:pt>
                <c:pt idx="16902">
                  <c:v>1.7632200000000001E-14</c:v>
                </c:pt>
                <c:pt idx="16903">
                  <c:v>1.7632200000000001E-14</c:v>
                </c:pt>
                <c:pt idx="16904">
                  <c:v>1.8772300000000001E-14</c:v>
                </c:pt>
                <c:pt idx="16905">
                  <c:v>1.8772300000000001E-14</c:v>
                </c:pt>
                <c:pt idx="16906">
                  <c:v>6.3888099999999997E-13</c:v>
                </c:pt>
                <c:pt idx="16907">
                  <c:v>6.3888099999999997E-13</c:v>
                </c:pt>
                <c:pt idx="16908">
                  <c:v>2.09974E-14</c:v>
                </c:pt>
                <c:pt idx="16909">
                  <c:v>2.09974E-14</c:v>
                </c:pt>
                <c:pt idx="16910">
                  <c:v>1.6741100000000001E-14</c:v>
                </c:pt>
                <c:pt idx="16911">
                  <c:v>1.6741100000000001E-14</c:v>
                </c:pt>
                <c:pt idx="16912">
                  <c:v>2.3852199999999999E-14</c:v>
                </c:pt>
                <c:pt idx="16913">
                  <c:v>2.3852199999999999E-14</c:v>
                </c:pt>
                <c:pt idx="16914">
                  <c:v>2.2238600000000001E-14</c:v>
                </c:pt>
                <c:pt idx="16915">
                  <c:v>2.2238600000000001E-14</c:v>
                </c:pt>
                <c:pt idx="16916">
                  <c:v>1.9751400000000001E-14</c:v>
                </c:pt>
                <c:pt idx="16917">
                  <c:v>1.9751400000000001E-14</c:v>
                </c:pt>
                <c:pt idx="16918">
                  <c:v>1.94145E-14</c:v>
                </c:pt>
                <c:pt idx="16919">
                  <c:v>1.94145E-14</c:v>
                </c:pt>
                <c:pt idx="16920">
                  <c:v>2.47593E-14</c:v>
                </c:pt>
                <c:pt idx="16921">
                  <c:v>2.47593E-14</c:v>
                </c:pt>
                <c:pt idx="16922">
                  <c:v>2.8822799999999998E-14</c:v>
                </c:pt>
                <c:pt idx="16923">
                  <c:v>2.8822799999999998E-14</c:v>
                </c:pt>
                <c:pt idx="16924">
                  <c:v>2.3429499999999999E-14</c:v>
                </c:pt>
                <c:pt idx="16925">
                  <c:v>2.3429499999999999E-14</c:v>
                </c:pt>
                <c:pt idx="16926">
                  <c:v>3.2496200000000003E-14</c:v>
                </c:pt>
                <c:pt idx="16927">
                  <c:v>3.2496200000000003E-14</c:v>
                </c:pt>
                <c:pt idx="16928">
                  <c:v>2.37133E-14</c:v>
                </c:pt>
                <c:pt idx="16929">
                  <c:v>2.37133E-14</c:v>
                </c:pt>
                <c:pt idx="16930">
                  <c:v>3.1529000000000003E-14</c:v>
                </c:pt>
                <c:pt idx="16931">
                  <c:v>3.1529000000000003E-14</c:v>
                </c:pt>
                <c:pt idx="16932">
                  <c:v>2.7447500000000001E-14</c:v>
                </c:pt>
                <c:pt idx="16933">
                  <c:v>2.7447500000000001E-14</c:v>
                </c:pt>
                <c:pt idx="16934">
                  <c:v>2.4704700000000001E-14</c:v>
                </c:pt>
                <c:pt idx="16935">
                  <c:v>2.4704700000000001E-14</c:v>
                </c:pt>
                <c:pt idx="16936">
                  <c:v>2.3643400000000001E-14</c:v>
                </c:pt>
                <c:pt idx="16937">
                  <c:v>2.3643400000000001E-14</c:v>
                </c:pt>
                <c:pt idx="16938">
                  <c:v>2.5396099999999999E-14</c:v>
                </c:pt>
                <c:pt idx="16939">
                  <c:v>2.5396099999999999E-14</c:v>
                </c:pt>
                <c:pt idx="16940">
                  <c:v>2.77417E-14</c:v>
                </c:pt>
                <c:pt idx="16941">
                  <c:v>2.77417E-14</c:v>
                </c:pt>
                <c:pt idx="16942">
                  <c:v>1.5614500000000001E-11</c:v>
                </c:pt>
                <c:pt idx="16943">
                  <c:v>1.5614500000000001E-11</c:v>
                </c:pt>
                <c:pt idx="16944">
                  <c:v>3.3336200000000002E-14</c:v>
                </c:pt>
                <c:pt idx="16945">
                  <c:v>3.3336200000000002E-14</c:v>
                </c:pt>
                <c:pt idx="16946">
                  <c:v>2.5735800000000001E-14</c:v>
                </c:pt>
                <c:pt idx="16947">
                  <c:v>2.5735800000000001E-14</c:v>
                </c:pt>
                <c:pt idx="16948">
                  <c:v>2.9105599999999999E-14</c:v>
                </c:pt>
                <c:pt idx="16949">
                  <c:v>2.9105599999999999E-14</c:v>
                </c:pt>
                <c:pt idx="16950">
                  <c:v>3.1509300000000003E-14</c:v>
                </c:pt>
                <c:pt idx="16951">
                  <c:v>3.1509300000000003E-14</c:v>
                </c:pt>
                <c:pt idx="16952">
                  <c:v>2.8935900000000001E-14</c:v>
                </c:pt>
                <c:pt idx="16953">
                  <c:v>2.8935900000000001E-14</c:v>
                </c:pt>
                <c:pt idx="16954">
                  <c:v>3.2863000000000001E-14</c:v>
                </c:pt>
                <c:pt idx="16955">
                  <c:v>3.2863000000000001E-14</c:v>
                </c:pt>
                <c:pt idx="16956">
                  <c:v>3.3157099999999999E-14</c:v>
                </c:pt>
                <c:pt idx="16957">
                  <c:v>3.3157099999999999E-14</c:v>
                </c:pt>
                <c:pt idx="16958">
                  <c:v>3.6475500000000002E-14</c:v>
                </c:pt>
                <c:pt idx="16959">
                  <c:v>3.6475500000000002E-14</c:v>
                </c:pt>
                <c:pt idx="16960">
                  <c:v>3.49787E-14</c:v>
                </c:pt>
                <c:pt idx="16961">
                  <c:v>3.49787E-14</c:v>
                </c:pt>
                <c:pt idx="16962">
                  <c:v>3.5229899999999998E-14</c:v>
                </c:pt>
                <c:pt idx="16963">
                  <c:v>3.5229899999999998E-14</c:v>
                </c:pt>
                <c:pt idx="16964">
                  <c:v>3.2745600000000003E-14</c:v>
                </c:pt>
                <c:pt idx="16965">
                  <c:v>3.2745600000000003E-14</c:v>
                </c:pt>
                <c:pt idx="16966">
                  <c:v>3.4651599999999998E-14</c:v>
                </c:pt>
                <c:pt idx="16967">
                  <c:v>3.4651599999999998E-14</c:v>
                </c:pt>
                <c:pt idx="16968">
                  <c:v>3.8321599999999997E-14</c:v>
                </c:pt>
                <c:pt idx="16969">
                  <c:v>3.8321599999999997E-14</c:v>
                </c:pt>
                <c:pt idx="16970">
                  <c:v>3.95943E-14</c:v>
                </c:pt>
                <c:pt idx="16971">
                  <c:v>3.95943E-14</c:v>
                </c:pt>
                <c:pt idx="16972">
                  <c:v>3.5276600000000002E-14</c:v>
                </c:pt>
                <c:pt idx="16973">
                  <c:v>3.5276600000000002E-14</c:v>
                </c:pt>
                <c:pt idx="16974">
                  <c:v>4.3804800000000001E-14</c:v>
                </c:pt>
                <c:pt idx="16975">
                  <c:v>4.3804800000000001E-14</c:v>
                </c:pt>
                <c:pt idx="16976">
                  <c:v>3.9045300000000002E-14</c:v>
                </c:pt>
                <c:pt idx="16977">
                  <c:v>3.9045300000000002E-14</c:v>
                </c:pt>
                <c:pt idx="16978">
                  <c:v>3.9886000000000002E-14</c:v>
                </c:pt>
                <c:pt idx="16979">
                  <c:v>3.9886000000000002E-14</c:v>
                </c:pt>
                <c:pt idx="16980">
                  <c:v>4.0801899999999999E-14</c:v>
                </c:pt>
                <c:pt idx="16981">
                  <c:v>4.0801899999999999E-14</c:v>
                </c:pt>
                <c:pt idx="16982">
                  <c:v>4.2222600000000001E-14</c:v>
                </c:pt>
                <c:pt idx="16983">
                  <c:v>4.2222600000000001E-14</c:v>
                </c:pt>
                <c:pt idx="16984">
                  <c:v>3.8575000000000002E-14</c:v>
                </c:pt>
                <c:pt idx="16985">
                  <c:v>3.8575000000000002E-14</c:v>
                </c:pt>
                <c:pt idx="16986">
                  <c:v>4.0549500000000003E-14</c:v>
                </c:pt>
                <c:pt idx="16987">
                  <c:v>4.0549500000000003E-14</c:v>
                </c:pt>
                <c:pt idx="16988">
                  <c:v>4.20526E-14</c:v>
                </c:pt>
                <c:pt idx="16989">
                  <c:v>4.20526E-14</c:v>
                </c:pt>
                <c:pt idx="16990">
                  <c:v>3.8568300000000003E-14</c:v>
                </c:pt>
                <c:pt idx="16991">
                  <c:v>3.8568300000000003E-14</c:v>
                </c:pt>
                <c:pt idx="16992">
                  <c:v>4.1626099999999997E-14</c:v>
                </c:pt>
                <c:pt idx="16993">
                  <c:v>4.1626099999999997E-14</c:v>
                </c:pt>
                <c:pt idx="16994">
                  <c:v>3.8682200000000001E-14</c:v>
                </c:pt>
                <c:pt idx="16995">
                  <c:v>3.8682200000000001E-14</c:v>
                </c:pt>
                <c:pt idx="16996">
                  <c:v>4.2517800000000003E-14</c:v>
                </c:pt>
                <c:pt idx="16997">
                  <c:v>4.2517800000000003E-14</c:v>
                </c:pt>
                <c:pt idx="16998">
                  <c:v>3.9620400000000003E-14</c:v>
                </c:pt>
                <c:pt idx="16999">
                  <c:v>3.9620400000000003E-14</c:v>
                </c:pt>
                <c:pt idx="17000">
                  <c:v>3.8006200000000003E-14</c:v>
                </c:pt>
                <c:pt idx="17001">
                  <c:v>3.8006200000000003E-14</c:v>
                </c:pt>
                <c:pt idx="17002">
                  <c:v>4.15455E-14</c:v>
                </c:pt>
                <c:pt idx="17003">
                  <c:v>4.15455E-14</c:v>
                </c:pt>
                <c:pt idx="17004">
                  <c:v>4.1586699999999997E-14</c:v>
                </c:pt>
                <c:pt idx="17005">
                  <c:v>4.1586699999999997E-14</c:v>
                </c:pt>
                <c:pt idx="17006">
                  <c:v>3.22716E-14</c:v>
                </c:pt>
                <c:pt idx="17007">
                  <c:v>3.22716E-14</c:v>
                </c:pt>
                <c:pt idx="17008">
                  <c:v>3.5842399999999999E-14</c:v>
                </c:pt>
                <c:pt idx="17009">
                  <c:v>3.5842399999999999E-14</c:v>
                </c:pt>
                <c:pt idx="17010">
                  <c:v>4.01257E-14</c:v>
                </c:pt>
                <c:pt idx="17011">
                  <c:v>4.01257E-14</c:v>
                </c:pt>
                <c:pt idx="17012">
                  <c:v>3.6015400000000002E-14</c:v>
                </c:pt>
                <c:pt idx="17013">
                  <c:v>3.6015400000000002E-14</c:v>
                </c:pt>
                <c:pt idx="17014">
                  <c:v>3.40496E-14</c:v>
                </c:pt>
                <c:pt idx="17015">
                  <c:v>3.40496E-14</c:v>
                </c:pt>
                <c:pt idx="17016">
                  <c:v>3.3342200000000001E-14</c:v>
                </c:pt>
                <c:pt idx="17017">
                  <c:v>3.3342200000000001E-14</c:v>
                </c:pt>
                <c:pt idx="17018">
                  <c:v>3.57005E-14</c:v>
                </c:pt>
                <c:pt idx="17019">
                  <c:v>3.57005E-14</c:v>
                </c:pt>
                <c:pt idx="17020">
                  <c:v>3.40808E-14</c:v>
                </c:pt>
                <c:pt idx="17021">
                  <c:v>3.40808E-14</c:v>
                </c:pt>
                <c:pt idx="17022">
                  <c:v>3.1315799999999998E-14</c:v>
                </c:pt>
                <c:pt idx="17023">
                  <c:v>3.1315799999999998E-14</c:v>
                </c:pt>
                <c:pt idx="17024">
                  <c:v>3.47326E-14</c:v>
                </c:pt>
                <c:pt idx="17025">
                  <c:v>3.47326E-14</c:v>
                </c:pt>
                <c:pt idx="17026">
                  <c:v>3.5896799999999999E-14</c:v>
                </c:pt>
                <c:pt idx="17027">
                  <c:v>3.5896799999999999E-14</c:v>
                </c:pt>
                <c:pt idx="17028">
                  <c:v>2.9653899999999997E-14</c:v>
                </c:pt>
                <c:pt idx="17029">
                  <c:v>2.9653899999999997E-14</c:v>
                </c:pt>
                <c:pt idx="17030">
                  <c:v>3.4701000000000003E-14</c:v>
                </c:pt>
                <c:pt idx="17031">
                  <c:v>3.4701000000000003E-14</c:v>
                </c:pt>
                <c:pt idx="17032">
                  <c:v>3.6471699999999998E-14</c:v>
                </c:pt>
                <c:pt idx="17033">
                  <c:v>3.6471699999999998E-14</c:v>
                </c:pt>
                <c:pt idx="17034">
                  <c:v>3.24456E-14</c:v>
                </c:pt>
                <c:pt idx="17035">
                  <c:v>3.24456E-14</c:v>
                </c:pt>
                <c:pt idx="17036">
                  <c:v>3.1201300000000002E-14</c:v>
                </c:pt>
                <c:pt idx="17037">
                  <c:v>3.1201300000000002E-14</c:v>
                </c:pt>
                <c:pt idx="17038">
                  <c:v>2.8098900000000001E-14</c:v>
                </c:pt>
                <c:pt idx="17039">
                  <c:v>2.8098900000000001E-14</c:v>
                </c:pt>
                <c:pt idx="17040">
                  <c:v>2.78531E-14</c:v>
                </c:pt>
                <c:pt idx="17041">
                  <c:v>2.78531E-14</c:v>
                </c:pt>
                <c:pt idx="17042">
                  <c:v>2.7877199999999999E-14</c:v>
                </c:pt>
                <c:pt idx="17043">
                  <c:v>2.7877199999999999E-14</c:v>
                </c:pt>
                <c:pt idx="17044">
                  <c:v>2.9892499999999997E-14</c:v>
                </c:pt>
                <c:pt idx="17045">
                  <c:v>2.9892499999999997E-14</c:v>
                </c:pt>
                <c:pt idx="17046">
                  <c:v>3.15491E-14</c:v>
                </c:pt>
                <c:pt idx="17047">
                  <c:v>3.15491E-14</c:v>
                </c:pt>
                <c:pt idx="17048">
                  <c:v>2.7947700000000001E-14</c:v>
                </c:pt>
                <c:pt idx="17049">
                  <c:v>2.7947700000000001E-14</c:v>
                </c:pt>
                <c:pt idx="17050">
                  <c:v>2.5916200000000001E-14</c:v>
                </c:pt>
                <c:pt idx="17051">
                  <c:v>2.5916200000000001E-14</c:v>
                </c:pt>
                <c:pt idx="17052">
                  <c:v>2.9492000000000002E-14</c:v>
                </c:pt>
                <c:pt idx="17053">
                  <c:v>2.9492000000000002E-14</c:v>
                </c:pt>
                <c:pt idx="17054">
                  <c:v>2.55413E-14</c:v>
                </c:pt>
                <c:pt idx="17055">
                  <c:v>2.55413E-14</c:v>
                </c:pt>
                <c:pt idx="17056">
                  <c:v>2.88359E-14</c:v>
                </c:pt>
                <c:pt idx="17057">
                  <c:v>2.88359E-14</c:v>
                </c:pt>
                <c:pt idx="17058">
                  <c:v>2.6620700000000001E-14</c:v>
                </c:pt>
                <c:pt idx="17059">
                  <c:v>2.6620700000000001E-14</c:v>
                </c:pt>
                <c:pt idx="17060">
                  <c:v>2.6252799999999999E-14</c:v>
                </c:pt>
                <c:pt idx="17061">
                  <c:v>2.6252799999999999E-14</c:v>
                </c:pt>
                <c:pt idx="17062">
                  <c:v>2.6341399999999998E-14</c:v>
                </c:pt>
                <c:pt idx="17063">
                  <c:v>2.6341399999999998E-14</c:v>
                </c:pt>
                <c:pt idx="17064">
                  <c:v>2.8152799999999999E-14</c:v>
                </c:pt>
                <c:pt idx="17065">
                  <c:v>2.8152799999999999E-14</c:v>
                </c:pt>
                <c:pt idx="17066">
                  <c:v>5.6066100000000003E-14</c:v>
                </c:pt>
                <c:pt idx="17067">
                  <c:v>5.6066100000000003E-14</c:v>
                </c:pt>
                <c:pt idx="17068">
                  <c:v>2.0658000000000001E-14</c:v>
                </c:pt>
                <c:pt idx="17069">
                  <c:v>2.0658000000000001E-14</c:v>
                </c:pt>
                <c:pt idx="17070">
                  <c:v>2.2261099999999999E-14</c:v>
                </c:pt>
                <c:pt idx="17071">
                  <c:v>2.2261099999999999E-14</c:v>
                </c:pt>
                <c:pt idx="17072">
                  <c:v>2.19017E-14</c:v>
                </c:pt>
                <c:pt idx="17073">
                  <c:v>2.19017E-14</c:v>
                </c:pt>
                <c:pt idx="17074">
                  <c:v>2.0973400000000001E-14</c:v>
                </c:pt>
                <c:pt idx="17075">
                  <c:v>2.0973400000000001E-14</c:v>
                </c:pt>
                <c:pt idx="17076">
                  <c:v>1.8942299999999999E-14</c:v>
                </c:pt>
                <c:pt idx="17077">
                  <c:v>1.8942299999999999E-14</c:v>
                </c:pt>
                <c:pt idx="17078">
                  <c:v>2.12965E-14</c:v>
                </c:pt>
                <c:pt idx="17079">
                  <c:v>2.12965E-14</c:v>
                </c:pt>
                <c:pt idx="17080">
                  <c:v>2.4549199999999999E-14</c:v>
                </c:pt>
                <c:pt idx="17081">
                  <c:v>2.4549199999999999E-14</c:v>
                </c:pt>
                <c:pt idx="17082">
                  <c:v>1.8780899999999999E-14</c:v>
                </c:pt>
                <c:pt idx="17083">
                  <c:v>1.8780899999999999E-14</c:v>
                </c:pt>
                <c:pt idx="17084">
                  <c:v>2.08356E-14</c:v>
                </c:pt>
                <c:pt idx="17085">
                  <c:v>2.08356E-14</c:v>
                </c:pt>
                <c:pt idx="17086">
                  <c:v>1.3769300000000001E-14</c:v>
                </c:pt>
                <c:pt idx="17087">
                  <c:v>1.3769300000000001E-14</c:v>
                </c:pt>
                <c:pt idx="17088">
                  <c:v>1.5309800000000001E-14</c:v>
                </c:pt>
                <c:pt idx="17089">
                  <c:v>1.5309800000000001E-14</c:v>
                </c:pt>
                <c:pt idx="17090">
                  <c:v>1.5294800000000001E-14</c:v>
                </c:pt>
                <c:pt idx="17091">
                  <c:v>1.5294800000000001E-14</c:v>
                </c:pt>
                <c:pt idx="17092">
                  <c:v>2.50251E-14</c:v>
                </c:pt>
                <c:pt idx="17093">
                  <c:v>2.50251E-14</c:v>
                </c:pt>
                <c:pt idx="17094">
                  <c:v>1.7634699999999999E-14</c:v>
                </c:pt>
                <c:pt idx="17095">
                  <c:v>1.7634699999999999E-14</c:v>
                </c:pt>
                <c:pt idx="17096">
                  <c:v>1.7136799999999999E-14</c:v>
                </c:pt>
                <c:pt idx="17097">
                  <c:v>1.7136799999999999E-14</c:v>
                </c:pt>
                <c:pt idx="17098">
                  <c:v>1.9063900000000001E-14</c:v>
                </c:pt>
                <c:pt idx="17099">
                  <c:v>1.9063900000000001E-14</c:v>
                </c:pt>
                <c:pt idx="17100">
                  <c:v>1.5488999999999999E-14</c:v>
                </c:pt>
                <c:pt idx="17101">
                  <c:v>1.5488999999999999E-14</c:v>
                </c:pt>
                <c:pt idx="17102">
                  <c:v>1.5703700000000002E-14</c:v>
                </c:pt>
                <c:pt idx="17103">
                  <c:v>1.5703700000000002E-14</c:v>
                </c:pt>
                <c:pt idx="17104">
                  <c:v>1.51996E-14</c:v>
                </c:pt>
                <c:pt idx="17105">
                  <c:v>1.51996E-14</c:v>
                </c:pt>
                <c:pt idx="17106">
                  <c:v>2.1851500000000001E-14</c:v>
                </c:pt>
                <c:pt idx="17107">
                  <c:v>2.1851500000000001E-14</c:v>
                </c:pt>
                <c:pt idx="17108">
                  <c:v>1.6186600000000002E-14</c:v>
                </c:pt>
                <c:pt idx="17109">
                  <c:v>1.6186600000000002E-14</c:v>
                </c:pt>
                <c:pt idx="17110">
                  <c:v>2.00194E-14</c:v>
                </c:pt>
                <c:pt idx="17111">
                  <c:v>2.00194E-14</c:v>
                </c:pt>
                <c:pt idx="17112">
                  <c:v>1.5384600000000002E-14</c:v>
                </c:pt>
                <c:pt idx="17113">
                  <c:v>1.5384600000000002E-14</c:v>
                </c:pt>
                <c:pt idx="17114">
                  <c:v>1.634E-14</c:v>
                </c:pt>
                <c:pt idx="17115">
                  <c:v>1.634E-14</c:v>
                </c:pt>
                <c:pt idx="17116">
                  <c:v>1.5385200000000001E-14</c:v>
                </c:pt>
                <c:pt idx="17117">
                  <c:v>1.5385200000000001E-14</c:v>
                </c:pt>
                <c:pt idx="17118">
                  <c:v>1.5164700000000001E-14</c:v>
                </c:pt>
                <c:pt idx="17119">
                  <c:v>1.5164700000000001E-14</c:v>
                </c:pt>
                <c:pt idx="17120">
                  <c:v>1.51802E-14</c:v>
                </c:pt>
                <c:pt idx="17121">
                  <c:v>1.51802E-14</c:v>
                </c:pt>
                <c:pt idx="17122">
                  <c:v>1.5247699999999999E-14</c:v>
                </c:pt>
                <c:pt idx="17123">
                  <c:v>1.5247699999999999E-14</c:v>
                </c:pt>
                <c:pt idx="17124">
                  <c:v>1.4248500000000001E-14</c:v>
                </c:pt>
                <c:pt idx="17125">
                  <c:v>1.4248500000000001E-14</c:v>
                </c:pt>
                <c:pt idx="17126">
                  <c:v>1.4907499999999999E-14</c:v>
                </c:pt>
                <c:pt idx="17127">
                  <c:v>1.4907499999999999E-14</c:v>
                </c:pt>
                <c:pt idx="17128">
                  <c:v>1.7775900000000001E-14</c:v>
                </c:pt>
                <c:pt idx="17129">
                  <c:v>1.7775900000000001E-14</c:v>
                </c:pt>
                <c:pt idx="17130">
                  <c:v>1.54364E-14</c:v>
                </c:pt>
                <c:pt idx="17131">
                  <c:v>1.54364E-14</c:v>
                </c:pt>
                <c:pt idx="17132">
                  <c:v>1.7735899999999999E-14</c:v>
                </c:pt>
                <c:pt idx="17133">
                  <c:v>1.7735899999999999E-14</c:v>
                </c:pt>
                <c:pt idx="17134">
                  <c:v>6.1638100000000004E-14</c:v>
                </c:pt>
                <c:pt idx="17135">
                  <c:v>6.1638100000000004E-14</c:v>
                </c:pt>
                <c:pt idx="17136">
                  <c:v>1.4224199999999999E-14</c:v>
                </c:pt>
                <c:pt idx="17137">
                  <c:v>1.4224199999999999E-14</c:v>
                </c:pt>
                <c:pt idx="17138">
                  <c:v>9.1500499999999997E-15</c:v>
                </c:pt>
                <c:pt idx="17139">
                  <c:v>9.1500499999999997E-15</c:v>
                </c:pt>
                <c:pt idx="17140">
                  <c:v>1.07796E-14</c:v>
                </c:pt>
                <c:pt idx="17141">
                  <c:v>1.07796E-14</c:v>
                </c:pt>
                <c:pt idx="17142">
                  <c:v>1.58537E-14</c:v>
                </c:pt>
                <c:pt idx="17143">
                  <c:v>1.58537E-14</c:v>
                </c:pt>
                <c:pt idx="17144">
                  <c:v>1.35835E-14</c:v>
                </c:pt>
                <c:pt idx="17145">
                  <c:v>1.35835E-14</c:v>
                </c:pt>
                <c:pt idx="17146">
                  <c:v>1.4822599999999999E-14</c:v>
                </c:pt>
                <c:pt idx="17147">
                  <c:v>1.4822599999999999E-14</c:v>
                </c:pt>
                <c:pt idx="17148">
                  <c:v>9.4551299999999995E-15</c:v>
                </c:pt>
                <c:pt idx="17149">
                  <c:v>9.4551299999999995E-15</c:v>
                </c:pt>
                <c:pt idx="17150">
                  <c:v>1.5414500000000001E-14</c:v>
                </c:pt>
                <c:pt idx="17151">
                  <c:v>1.5414500000000001E-14</c:v>
                </c:pt>
                <c:pt idx="17152">
                  <c:v>1.3581700000000001E-14</c:v>
                </c:pt>
                <c:pt idx="17153">
                  <c:v>1.3581700000000001E-14</c:v>
                </c:pt>
                <c:pt idx="17154">
                  <c:v>1.16402E-14</c:v>
                </c:pt>
                <c:pt idx="17155">
                  <c:v>1.16402E-14</c:v>
                </c:pt>
                <c:pt idx="17156">
                  <c:v>1.1646200000000001E-14</c:v>
                </c:pt>
                <c:pt idx="17157">
                  <c:v>1.1646200000000001E-14</c:v>
                </c:pt>
                <c:pt idx="17158">
                  <c:v>1.1062E-14</c:v>
                </c:pt>
                <c:pt idx="17159">
                  <c:v>1.1062E-14</c:v>
                </c:pt>
                <c:pt idx="17160">
                  <c:v>1.4318200000000001E-14</c:v>
                </c:pt>
                <c:pt idx="17161">
                  <c:v>1.4318200000000001E-14</c:v>
                </c:pt>
                <c:pt idx="17162">
                  <c:v>1.4427999999999999E-14</c:v>
                </c:pt>
                <c:pt idx="17163">
                  <c:v>1.4427999999999999E-14</c:v>
                </c:pt>
                <c:pt idx="17164">
                  <c:v>1.6583E-14</c:v>
                </c:pt>
                <c:pt idx="17165">
                  <c:v>1.6583E-14</c:v>
                </c:pt>
                <c:pt idx="17166">
                  <c:v>7.2839699999999999E-15</c:v>
                </c:pt>
                <c:pt idx="17167">
                  <c:v>7.2839699999999999E-15</c:v>
                </c:pt>
                <c:pt idx="17168">
                  <c:v>1.05981E-14</c:v>
                </c:pt>
                <c:pt idx="17169">
                  <c:v>1.05981E-14</c:v>
                </c:pt>
                <c:pt idx="17170">
                  <c:v>1.1098E-14</c:v>
                </c:pt>
                <c:pt idx="17171">
                  <c:v>1.1098E-14</c:v>
                </c:pt>
                <c:pt idx="17172">
                  <c:v>1.16368E-14</c:v>
                </c:pt>
                <c:pt idx="17173">
                  <c:v>1.16368E-14</c:v>
                </c:pt>
                <c:pt idx="17174">
                  <c:v>9.9310400000000005E-15</c:v>
                </c:pt>
                <c:pt idx="17175">
                  <c:v>9.9310400000000005E-15</c:v>
                </c:pt>
                <c:pt idx="17176">
                  <c:v>1.189E-14</c:v>
                </c:pt>
                <c:pt idx="17177">
                  <c:v>1.189E-14</c:v>
                </c:pt>
                <c:pt idx="17178">
                  <c:v>1.13053E-14</c:v>
                </c:pt>
                <c:pt idx="17179">
                  <c:v>1.13053E-14</c:v>
                </c:pt>
                <c:pt idx="17180">
                  <c:v>1.5625200000000002E-14</c:v>
                </c:pt>
                <c:pt idx="17181">
                  <c:v>1.5625200000000002E-14</c:v>
                </c:pt>
                <c:pt idx="17182">
                  <c:v>1.0116999999999999E-14</c:v>
                </c:pt>
                <c:pt idx="17183">
                  <c:v>1.0116999999999999E-14</c:v>
                </c:pt>
                <c:pt idx="17184">
                  <c:v>1.08623E-14</c:v>
                </c:pt>
                <c:pt idx="17185">
                  <c:v>1.08623E-14</c:v>
                </c:pt>
                <c:pt idx="17186">
                  <c:v>8.2843499999999998E-15</c:v>
                </c:pt>
                <c:pt idx="17187">
                  <c:v>8.2843499999999998E-15</c:v>
                </c:pt>
                <c:pt idx="17188">
                  <c:v>1.28293E-14</c:v>
                </c:pt>
                <c:pt idx="17189">
                  <c:v>1.28293E-14</c:v>
                </c:pt>
                <c:pt idx="17190">
                  <c:v>7.1547900000000004E-15</c:v>
                </c:pt>
                <c:pt idx="17191">
                  <c:v>7.1547900000000004E-15</c:v>
                </c:pt>
                <c:pt idx="17192">
                  <c:v>8.5317800000000008E-15</c:v>
                </c:pt>
                <c:pt idx="17193">
                  <c:v>8.5317800000000008E-15</c:v>
                </c:pt>
                <c:pt idx="17194">
                  <c:v>9.2127300000000001E-15</c:v>
                </c:pt>
                <c:pt idx="17195">
                  <c:v>9.2127300000000001E-15</c:v>
                </c:pt>
                <c:pt idx="17196">
                  <c:v>9.9569399999999996E-15</c:v>
                </c:pt>
                <c:pt idx="17197">
                  <c:v>9.9569399999999996E-15</c:v>
                </c:pt>
                <c:pt idx="17198">
                  <c:v>5.50568E-15</c:v>
                </c:pt>
                <c:pt idx="17199">
                  <c:v>5.50568E-15</c:v>
                </c:pt>
                <c:pt idx="17200">
                  <c:v>5.5621899999999998E-15</c:v>
                </c:pt>
                <c:pt idx="17201">
                  <c:v>5.5621899999999998E-15</c:v>
                </c:pt>
                <c:pt idx="17202">
                  <c:v>7.38202E-15</c:v>
                </c:pt>
                <c:pt idx="17203">
                  <c:v>7.38202E-15</c:v>
                </c:pt>
                <c:pt idx="17204">
                  <c:v>9.63258E-15</c:v>
                </c:pt>
                <c:pt idx="17205">
                  <c:v>9.63258E-15</c:v>
                </c:pt>
                <c:pt idx="17206">
                  <c:v>8.9606199999999993E-15</c:v>
                </c:pt>
                <c:pt idx="17207">
                  <c:v>8.9606199999999993E-15</c:v>
                </c:pt>
                <c:pt idx="17208">
                  <c:v>9.6086000000000008E-15</c:v>
                </c:pt>
                <c:pt idx="17209">
                  <c:v>9.6086000000000008E-15</c:v>
                </c:pt>
                <c:pt idx="17210">
                  <c:v>7.1327500000000006E-15</c:v>
                </c:pt>
                <c:pt idx="17211">
                  <c:v>7.1327500000000006E-15</c:v>
                </c:pt>
                <c:pt idx="17212">
                  <c:v>1.0261099999999999E-14</c:v>
                </c:pt>
                <c:pt idx="17213">
                  <c:v>1.0261099999999999E-14</c:v>
                </c:pt>
                <c:pt idx="17214">
                  <c:v>8.6408200000000006E-15</c:v>
                </c:pt>
                <c:pt idx="17215">
                  <c:v>8.6408200000000006E-15</c:v>
                </c:pt>
                <c:pt idx="17216">
                  <c:v>1.27937E-14</c:v>
                </c:pt>
                <c:pt idx="17217">
                  <c:v>1.27937E-14</c:v>
                </c:pt>
                <c:pt idx="17218">
                  <c:v>8.1430400000000007E-15</c:v>
                </c:pt>
                <c:pt idx="17219">
                  <c:v>8.1430400000000007E-15</c:v>
                </c:pt>
                <c:pt idx="17220">
                  <c:v>1.0421499999999999E-14</c:v>
                </c:pt>
                <c:pt idx="17221">
                  <c:v>1.0421499999999999E-14</c:v>
                </c:pt>
                <c:pt idx="17222">
                  <c:v>1.10368E-14</c:v>
                </c:pt>
                <c:pt idx="17223">
                  <c:v>1.10368E-14</c:v>
                </c:pt>
                <c:pt idx="17224">
                  <c:v>1.2175699999999999E-14</c:v>
                </c:pt>
                <c:pt idx="17225">
                  <c:v>1.2175699999999999E-14</c:v>
                </c:pt>
                <c:pt idx="17226">
                  <c:v>8.3701800000000007E-15</c:v>
                </c:pt>
                <c:pt idx="17227">
                  <c:v>8.3701800000000007E-15</c:v>
                </c:pt>
                <c:pt idx="17228">
                  <c:v>1.23603E-14</c:v>
                </c:pt>
                <c:pt idx="17229">
                  <c:v>1.23603E-14</c:v>
                </c:pt>
                <c:pt idx="17230">
                  <c:v>8.9325399999999998E-15</c:v>
                </c:pt>
                <c:pt idx="17231">
                  <c:v>8.9325399999999998E-15</c:v>
                </c:pt>
                <c:pt idx="17232">
                  <c:v>8.0400199999999992E-15</c:v>
                </c:pt>
                <c:pt idx="17233">
                  <c:v>8.0400199999999992E-15</c:v>
                </c:pt>
                <c:pt idx="17234">
                  <c:v>9.1377700000000002E-15</c:v>
                </c:pt>
                <c:pt idx="17235">
                  <c:v>9.1377700000000002E-15</c:v>
                </c:pt>
                <c:pt idx="17236">
                  <c:v>9.7297899999999999E-15</c:v>
                </c:pt>
                <c:pt idx="17237">
                  <c:v>9.7297899999999999E-15</c:v>
                </c:pt>
                <c:pt idx="17238">
                  <c:v>1.03954E-14</c:v>
                </c:pt>
                <c:pt idx="17239">
                  <c:v>1.03954E-14</c:v>
                </c:pt>
                <c:pt idx="17240">
                  <c:v>8.0399000000000003E-15</c:v>
                </c:pt>
                <c:pt idx="17241">
                  <c:v>8.0399000000000003E-15</c:v>
                </c:pt>
                <c:pt idx="17242">
                  <c:v>1.06669E-14</c:v>
                </c:pt>
                <c:pt idx="17243">
                  <c:v>1.06669E-14</c:v>
                </c:pt>
                <c:pt idx="17244">
                  <c:v>8.6615200000000004E-15</c:v>
                </c:pt>
                <c:pt idx="17245">
                  <c:v>8.6615200000000004E-15</c:v>
                </c:pt>
                <c:pt idx="17246">
                  <c:v>1.3049399999999999E-14</c:v>
                </c:pt>
                <c:pt idx="17247">
                  <c:v>1.3049399999999999E-14</c:v>
                </c:pt>
                <c:pt idx="17248">
                  <c:v>1.06548E-14</c:v>
                </c:pt>
                <c:pt idx="17249">
                  <c:v>1.06548E-14</c:v>
                </c:pt>
                <c:pt idx="17250">
                  <c:v>1.4444399999999999E-14</c:v>
                </c:pt>
                <c:pt idx="17251">
                  <c:v>1.4444399999999999E-14</c:v>
                </c:pt>
                <c:pt idx="17252">
                  <c:v>9.4915000000000005E-15</c:v>
                </c:pt>
                <c:pt idx="17253">
                  <c:v>9.4915000000000005E-15</c:v>
                </c:pt>
                <c:pt idx="17254">
                  <c:v>7.0837400000000002E-15</c:v>
                </c:pt>
                <c:pt idx="17255">
                  <c:v>7.0837400000000002E-15</c:v>
                </c:pt>
                <c:pt idx="17256">
                  <c:v>9.95919E-15</c:v>
                </c:pt>
                <c:pt idx="17257">
                  <c:v>9.95919E-15</c:v>
                </c:pt>
                <c:pt idx="17258">
                  <c:v>9.0769700000000004E-15</c:v>
                </c:pt>
                <c:pt idx="17259">
                  <c:v>9.0769700000000004E-15</c:v>
                </c:pt>
                <c:pt idx="17260">
                  <c:v>7.5230399999999993E-15</c:v>
                </c:pt>
                <c:pt idx="17261">
                  <c:v>7.5230399999999993E-15</c:v>
                </c:pt>
                <c:pt idx="17262">
                  <c:v>8.6421999999999999E-15</c:v>
                </c:pt>
                <c:pt idx="17263">
                  <c:v>8.6421999999999999E-15</c:v>
                </c:pt>
                <c:pt idx="17264">
                  <c:v>9.5027000000000004E-15</c:v>
                </c:pt>
                <c:pt idx="17265">
                  <c:v>9.5027000000000004E-15</c:v>
                </c:pt>
                <c:pt idx="17266">
                  <c:v>1.6113800000000001E-14</c:v>
                </c:pt>
                <c:pt idx="17267">
                  <c:v>1.6113800000000001E-14</c:v>
                </c:pt>
                <c:pt idx="17268">
                  <c:v>9.1909100000000001E-15</c:v>
                </c:pt>
                <c:pt idx="17269">
                  <c:v>9.1909100000000001E-15</c:v>
                </c:pt>
                <c:pt idx="17270">
                  <c:v>1.30456E-14</c:v>
                </c:pt>
                <c:pt idx="17271">
                  <c:v>1.30456E-14</c:v>
                </c:pt>
                <c:pt idx="17272">
                  <c:v>9.9216699999999994E-15</c:v>
                </c:pt>
                <c:pt idx="17273">
                  <c:v>9.9216699999999994E-15</c:v>
                </c:pt>
                <c:pt idx="17274">
                  <c:v>1.26687E-14</c:v>
                </c:pt>
                <c:pt idx="17275">
                  <c:v>1.26687E-14</c:v>
                </c:pt>
                <c:pt idx="17276">
                  <c:v>1.13223E-14</c:v>
                </c:pt>
                <c:pt idx="17277">
                  <c:v>1.13223E-14</c:v>
                </c:pt>
                <c:pt idx="17278">
                  <c:v>1.2388400000000001E-14</c:v>
                </c:pt>
                <c:pt idx="17279">
                  <c:v>1.2388400000000001E-14</c:v>
                </c:pt>
                <c:pt idx="17280">
                  <c:v>1.19163E-14</c:v>
                </c:pt>
                <c:pt idx="17281">
                  <c:v>1.19163E-14</c:v>
                </c:pt>
                <c:pt idx="17282">
                  <c:v>7.6068000000000005E-15</c:v>
                </c:pt>
                <c:pt idx="17283">
                  <c:v>7.6068000000000005E-15</c:v>
                </c:pt>
                <c:pt idx="17284">
                  <c:v>8.6219900000000003E-15</c:v>
                </c:pt>
                <c:pt idx="17285">
                  <c:v>8.6219900000000003E-15</c:v>
                </c:pt>
                <c:pt idx="17286">
                  <c:v>1.12385E-14</c:v>
                </c:pt>
                <c:pt idx="17287">
                  <c:v>1.12385E-14</c:v>
                </c:pt>
                <c:pt idx="17288">
                  <c:v>9.3569500000000007E-15</c:v>
                </c:pt>
                <c:pt idx="17289">
                  <c:v>9.3569500000000007E-15</c:v>
                </c:pt>
                <c:pt idx="17290">
                  <c:v>1.2458599999999999E-14</c:v>
                </c:pt>
                <c:pt idx="17291">
                  <c:v>1.2458599999999999E-14</c:v>
                </c:pt>
                <c:pt idx="17292">
                  <c:v>1.1370799999999999E-14</c:v>
                </c:pt>
                <c:pt idx="17293">
                  <c:v>1.1370799999999999E-14</c:v>
                </c:pt>
                <c:pt idx="17294">
                  <c:v>1.34739E-14</c:v>
                </c:pt>
                <c:pt idx="17295">
                  <c:v>1.34739E-14</c:v>
                </c:pt>
                <c:pt idx="17296">
                  <c:v>1.15563E-14</c:v>
                </c:pt>
                <c:pt idx="17297">
                  <c:v>1.15563E-14</c:v>
                </c:pt>
                <c:pt idx="17298">
                  <c:v>8.6942999999999993E-15</c:v>
                </c:pt>
                <c:pt idx="17299">
                  <c:v>8.6942999999999993E-15</c:v>
                </c:pt>
                <c:pt idx="17300">
                  <c:v>6.7431000000000003E-15</c:v>
                </c:pt>
                <c:pt idx="17301">
                  <c:v>6.7431000000000003E-15</c:v>
                </c:pt>
                <c:pt idx="17302">
                  <c:v>8.5685899999999999E-15</c:v>
                </c:pt>
                <c:pt idx="17303">
                  <c:v>8.5685899999999999E-15</c:v>
                </c:pt>
                <c:pt idx="17304">
                  <c:v>9.0883900000000001E-15</c:v>
                </c:pt>
                <c:pt idx="17305">
                  <c:v>9.0883900000000001E-15</c:v>
                </c:pt>
                <c:pt idx="17306">
                  <c:v>1.00863E-14</c:v>
                </c:pt>
                <c:pt idx="17307">
                  <c:v>1.00863E-14</c:v>
                </c:pt>
                <c:pt idx="17308">
                  <c:v>1.1610399999999999E-14</c:v>
                </c:pt>
                <c:pt idx="17309">
                  <c:v>1.1610399999999999E-14</c:v>
                </c:pt>
                <c:pt idx="17310">
                  <c:v>1.18888E-14</c:v>
                </c:pt>
                <c:pt idx="17311">
                  <c:v>1.18888E-14</c:v>
                </c:pt>
                <c:pt idx="17312">
                  <c:v>1.31567E-14</c:v>
                </c:pt>
                <c:pt idx="17313">
                  <c:v>1.31567E-14</c:v>
                </c:pt>
                <c:pt idx="17314">
                  <c:v>7.6081899999999995E-15</c:v>
                </c:pt>
                <c:pt idx="17315">
                  <c:v>7.6081899999999995E-15</c:v>
                </c:pt>
                <c:pt idx="17316">
                  <c:v>1.0753499999999999E-14</c:v>
                </c:pt>
                <c:pt idx="17317">
                  <c:v>1.0753499999999999E-14</c:v>
                </c:pt>
                <c:pt idx="17318">
                  <c:v>9.3643200000000007E-15</c:v>
                </c:pt>
                <c:pt idx="17319">
                  <c:v>9.3643200000000007E-15</c:v>
                </c:pt>
                <c:pt idx="17320">
                  <c:v>1.3222199999999999E-14</c:v>
                </c:pt>
                <c:pt idx="17321">
                  <c:v>1.3222199999999999E-14</c:v>
                </c:pt>
                <c:pt idx="17322">
                  <c:v>1.23426E-14</c:v>
                </c:pt>
                <c:pt idx="17323">
                  <c:v>1.23426E-14</c:v>
                </c:pt>
                <c:pt idx="17324">
                  <c:v>5.9965899999999999E-15</c:v>
                </c:pt>
                <c:pt idx="17325">
                  <c:v>5.9965899999999999E-15</c:v>
                </c:pt>
                <c:pt idx="17326">
                  <c:v>5.7763599999999999E-15</c:v>
                </c:pt>
                <c:pt idx="17327">
                  <c:v>5.7763599999999999E-15</c:v>
                </c:pt>
                <c:pt idx="17328">
                  <c:v>8.7835699999999993E-15</c:v>
                </c:pt>
                <c:pt idx="17329">
                  <c:v>8.7835699999999993E-15</c:v>
                </c:pt>
                <c:pt idx="17330">
                  <c:v>7.9530599999999999E-15</c:v>
                </c:pt>
                <c:pt idx="17331">
                  <c:v>7.9530599999999999E-15</c:v>
                </c:pt>
                <c:pt idx="17332">
                  <c:v>9.5770100000000006E-15</c:v>
                </c:pt>
                <c:pt idx="17333">
                  <c:v>9.5770100000000006E-15</c:v>
                </c:pt>
                <c:pt idx="17334">
                  <c:v>9.6526900000000003E-15</c:v>
                </c:pt>
                <c:pt idx="17335">
                  <c:v>9.6526900000000003E-15</c:v>
                </c:pt>
                <c:pt idx="17336">
                  <c:v>1.8015500000000001E-14</c:v>
                </c:pt>
                <c:pt idx="17337">
                  <c:v>1.8015500000000001E-14</c:v>
                </c:pt>
                <c:pt idx="17338">
                  <c:v>1.10557E-14</c:v>
                </c:pt>
                <c:pt idx="17339">
                  <c:v>1.10557E-14</c:v>
                </c:pt>
                <c:pt idx="17340">
                  <c:v>4.5531800000000004E-15</c:v>
                </c:pt>
                <c:pt idx="17341">
                  <c:v>4.5531800000000004E-15</c:v>
                </c:pt>
                <c:pt idx="17342">
                  <c:v>7.90162E-15</c:v>
                </c:pt>
                <c:pt idx="17343">
                  <c:v>7.90162E-15</c:v>
                </c:pt>
                <c:pt idx="17344">
                  <c:v>1.32532E-14</c:v>
                </c:pt>
                <c:pt idx="17345">
                  <c:v>1.32532E-14</c:v>
                </c:pt>
                <c:pt idx="17346">
                  <c:v>1.13692E-14</c:v>
                </c:pt>
                <c:pt idx="17347">
                  <c:v>1.13692E-14</c:v>
                </c:pt>
                <c:pt idx="17348">
                  <c:v>5.7985699999999999E-15</c:v>
                </c:pt>
                <c:pt idx="17349">
                  <c:v>5.7985699999999999E-15</c:v>
                </c:pt>
                <c:pt idx="17350">
                  <c:v>9.3460299999999993E-15</c:v>
                </c:pt>
                <c:pt idx="17351">
                  <c:v>9.3460299999999993E-15</c:v>
                </c:pt>
                <c:pt idx="17352">
                  <c:v>6.4658499999999999E-15</c:v>
                </c:pt>
                <c:pt idx="17353">
                  <c:v>6.4658499999999999E-15</c:v>
                </c:pt>
                <c:pt idx="17354">
                  <c:v>1.3691999999999999E-14</c:v>
                </c:pt>
                <c:pt idx="17355">
                  <c:v>1.3691999999999999E-14</c:v>
                </c:pt>
                <c:pt idx="17356">
                  <c:v>1.03967E-14</c:v>
                </c:pt>
                <c:pt idx="17357">
                  <c:v>1.03967E-14</c:v>
                </c:pt>
                <c:pt idx="17358">
                  <c:v>1.17579E-14</c:v>
                </c:pt>
                <c:pt idx="17359">
                  <c:v>1.17579E-14</c:v>
                </c:pt>
                <c:pt idx="17360">
                  <c:v>1.1283799999999999E-14</c:v>
                </c:pt>
                <c:pt idx="17361">
                  <c:v>1.1283799999999999E-14</c:v>
                </c:pt>
                <c:pt idx="17362">
                  <c:v>7.6069500000000003E-15</c:v>
                </c:pt>
                <c:pt idx="17363">
                  <c:v>7.6069500000000003E-15</c:v>
                </c:pt>
                <c:pt idx="17364">
                  <c:v>9.3277299999999998E-15</c:v>
                </c:pt>
                <c:pt idx="17365">
                  <c:v>9.3277299999999998E-15</c:v>
                </c:pt>
                <c:pt idx="17366">
                  <c:v>1.0226900000000001E-14</c:v>
                </c:pt>
                <c:pt idx="17367">
                  <c:v>1.0226900000000001E-14</c:v>
                </c:pt>
                <c:pt idx="17368">
                  <c:v>1.0458699999999999E-14</c:v>
                </c:pt>
                <c:pt idx="17369">
                  <c:v>1.0458699999999999E-14</c:v>
                </c:pt>
                <c:pt idx="17370">
                  <c:v>1.01947E-14</c:v>
                </c:pt>
                <c:pt idx="17371">
                  <c:v>1.01947E-14</c:v>
                </c:pt>
                <c:pt idx="17372">
                  <c:v>9.75933E-15</c:v>
                </c:pt>
                <c:pt idx="17373">
                  <c:v>9.75933E-15</c:v>
                </c:pt>
                <c:pt idx="17374">
                  <c:v>8.3487699999999994E-15</c:v>
                </c:pt>
                <c:pt idx="17375">
                  <c:v>8.3487699999999994E-15</c:v>
                </c:pt>
                <c:pt idx="17376">
                  <c:v>1.2830500000000001E-14</c:v>
                </c:pt>
                <c:pt idx="17377">
                  <c:v>1.2830500000000001E-14</c:v>
                </c:pt>
                <c:pt idx="17378">
                  <c:v>1.04773E-14</c:v>
                </c:pt>
                <c:pt idx="17379">
                  <c:v>1.04773E-14</c:v>
                </c:pt>
                <c:pt idx="17380">
                  <c:v>1.0494899999999999E-14</c:v>
                </c:pt>
                <c:pt idx="17381">
                  <c:v>1.0494899999999999E-14</c:v>
                </c:pt>
                <c:pt idx="17382">
                  <c:v>9.6254299999999999E-15</c:v>
                </c:pt>
                <c:pt idx="17383">
                  <c:v>9.6254299999999999E-15</c:v>
                </c:pt>
                <c:pt idx="17384">
                  <c:v>1.2714300000000001E-14</c:v>
                </c:pt>
                <c:pt idx="17385">
                  <c:v>1.2714300000000001E-14</c:v>
                </c:pt>
                <c:pt idx="17386">
                  <c:v>1.1156000000000001E-14</c:v>
                </c:pt>
                <c:pt idx="17387">
                  <c:v>1.1156000000000001E-14</c:v>
                </c:pt>
                <c:pt idx="17388">
                  <c:v>1.17742E-14</c:v>
                </c:pt>
                <c:pt idx="17389">
                  <c:v>1.17742E-14</c:v>
                </c:pt>
                <c:pt idx="17390">
                  <c:v>1.3566799999999999E-14</c:v>
                </c:pt>
                <c:pt idx="17391">
                  <c:v>1.3566799999999999E-14</c:v>
                </c:pt>
                <c:pt idx="17392">
                  <c:v>1.6154999999999998E-14</c:v>
                </c:pt>
                <c:pt idx="17393">
                  <c:v>1.6154999999999998E-14</c:v>
                </c:pt>
                <c:pt idx="17394">
                  <c:v>7.3992399999999999E-15</c:v>
                </c:pt>
                <c:pt idx="17395">
                  <c:v>7.3992399999999999E-15</c:v>
                </c:pt>
                <c:pt idx="17396">
                  <c:v>1.33845E-14</c:v>
                </c:pt>
                <c:pt idx="17397">
                  <c:v>1.33845E-14</c:v>
                </c:pt>
                <c:pt idx="17398">
                  <c:v>1.0569999999999999E-14</c:v>
                </c:pt>
                <c:pt idx="17399">
                  <c:v>1.0569999999999999E-14</c:v>
                </c:pt>
                <c:pt idx="17400">
                  <c:v>8.5858799999999998E-15</c:v>
                </c:pt>
                <c:pt idx="17401">
                  <c:v>8.5858799999999998E-15</c:v>
                </c:pt>
                <c:pt idx="17402">
                  <c:v>1.1602899999999999E-14</c:v>
                </c:pt>
                <c:pt idx="17403">
                  <c:v>1.1602899999999999E-14</c:v>
                </c:pt>
                <c:pt idx="17404">
                  <c:v>1.00457E-14</c:v>
                </c:pt>
                <c:pt idx="17405">
                  <c:v>1.00457E-14</c:v>
                </c:pt>
                <c:pt idx="17406">
                  <c:v>1.1480200000000001E-14</c:v>
                </c:pt>
                <c:pt idx="17407">
                  <c:v>1.1480200000000001E-14</c:v>
                </c:pt>
                <c:pt idx="17408">
                  <c:v>1.7867400000000002E-14</c:v>
                </c:pt>
                <c:pt idx="17409">
                  <c:v>1.7867400000000002E-14</c:v>
                </c:pt>
                <c:pt idx="17410">
                  <c:v>4.9831300000000002E-15</c:v>
                </c:pt>
                <c:pt idx="17411">
                  <c:v>4.9831300000000002E-15</c:v>
                </c:pt>
                <c:pt idx="17412">
                  <c:v>6.4036300000000003E-15</c:v>
                </c:pt>
                <c:pt idx="17413">
                  <c:v>6.4036300000000003E-15</c:v>
                </c:pt>
                <c:pt idx="17414">
                  <c:v>8.5294600000000004E-15</c:v>
                </c:pt>
                <c:pt idx="17415">
                  <c:v>8.5294600000000004E-15</c:v>
                </c:pt>
                <c:pt idx="17416">
                  <c:v>1.2580400000000001E-14</c:v>
                </c:pt>
                <c:pt idx="17417">
                  <c:v>1.2580400000000001E-14</c:v>
                </c:pt>
                <c:pt idx="17418">
                  <c:v>1.24077E-14</c:v>
                </c:pt>
                <c:pt idx="17419">
                  <c:v>1.24077E-14</c:v>
                </c:pt>
                <c:pt idx="17420">
                  <c:v>8.7276599999999995E-15</c:v>
                </c:pt>
                <c:pt idx="17421">
                  <c:v>8.7276599999999995E-15</c:v>
                </c:pt>
                <c:pt idx="17422">
                  <c:v>1.0484699999999999E-14</c:v>
                </c:pt>
                <c:pt idx="17423">
                  <c:v>1.0484699999999999E-14</c:v>
                </c:pt>
                <c:pt idx="17424">
                  <c:v>8.0314600000000005E-15</c:v>
                </c:pt>
                <c:pt idx="17425">
                  <c:v>8.0314600000000005E-15</c:v>
                </c:pt>
                <c:pt idx="17426">
                  <c:v>9.6828399999999994E-15</c:v>
                </c:pt>
                <c:pt idx="17427">
                  <c:v>9.6828399999999994E-15</c:v>
                </c:pt>
                <c:pt idx="17428">
                  <c:v>5.0202399999999997E-15</c:v>
                </c:pt>
                <c:pt idx="17429">
                  <c:v>5.0202399999999997E-15</c:v>
                </c:pt>
                <c:pt idx="17430">
                  <c:v>1.0257699999999999E-14</c:v>
                </c:pt>
                <c:pt idx="17431">
                  <c:v>1.0257699999999999E-14</c:v>
                </c:pt>
                <c:pt idx="17432">
                  <c:v>1.15279E-14</c:v>
                </c:pt>
                <c:pt idx="17433">
                  <c:v>1.15279E-14</c:v>
                </c:pt>
                <c:pt idx="17434">
                  <c:v>8.4321800000000005E-15</c:v>
                </c:pt>
                <c:pt idx="17435">
                  <c:v>8.4321800000000005E-15</c:v>
                </c:pt>
                <c:pt idx="17436">
                  <c:v>9.7827999999999995E-15</c:v>
                </c:pt>
                <c:pt idx="17437">
                  <c:v>9.7827999999999995E-15</c:v>
                </c:pt>
                <c:pt idx="17438">
                  <c:v>8.6634400000000002E-15</c:v>
                </c:pt>
                <c:pt idx="17439">
                  <c:v>8.6634400000000002E-15</c:v>
                </c:pt>
                <c:pt idx="17440">
                  <c:v>1.39272E-14</c:v>
                </c:pt>
                <c:pt idx="17441">
                  <c:v>1.39272E-14</c:v>
                </c:pt>
                <c:pt idx="17442">
                  <c:v>8.6764800000000001E-15</c:v>
                </c:pt>
                <c:pt idx="17443">
                  <c:v>8.6764800000000001E-15</c:v>
                </c:pt>
                <c:pt idx="17444">
                  <c:v>1.5251099999999999E-14</c:v>
                </c:pt>
                <c:pt idx="17445">
                  <c:v>1.5251099999999999E-14</c:v>
                </c:pt>
                <c:pt idx="17446">
                  <c:v>1.15107E-14</c:v>
                </c:pt>
                <c:pt idx="17447">
                  <c:v>1.15107E-14</c:v>
                </c:pt>
                <c:pt idx="17448">
                  <c:v>7.3237899999999998E-15</c:v>
                </c:pt>
                <c:pt idx="17449">
                  <c:v>7.3237899999999998E-15</c:v>
                </c:pt>
                <c:pt idx="17450">
                  <c:v>9.4488799999999998E-15</c:v>
                </c:pt>
                <c:pt idx="17451">
                  <c:v>9.4488799999999998E-15</c:v>
                </c:pt>
                <c:pt idx="17452">
                  <c:v>1.2081700000000001E-14</c:v>
                </c:pt>
                <c:pt idx="17453">
                  <c:v>1.2081700000000001E-14</c:v>
                </c:pt>
                <c:pt idx="17454">
                  <c:v>7.7407000000000005E-15</c:v>
                </c:pt>
                <c:pt idx="17455">
                  <c:v>7.7407000000000005E-15</c:v>
                </c:pt>
                <c:pt idx="17456">
                  <c:v>2.6452799999999999E-13</c:v>
                </c:pt>
                <c:pt idx="17457">
                  <c:v>2.6452799999999999E-13</c:v>
                </c:pt>
                <c:pt idx="17458">
                  <c:v>1.2506699999999999E-14</c:v>
                </c:pt>
                <c:pt idx="17459">
                  <c:v>1.2506699999999999E-14</c:v>
                </c:pt>
                <c:pt idx="17460">
                  <c:v>1.5093799999999999E-14</c:v>
                </c:pt>
                <c:pt idx="17461">
                  <c:v>1.5093799999999999E-14</c:v>
                </c:pt>
                <c:pt idx="17462">
                  <c:v>6.7181099999999998E-15</c:v>
                </c:pt>
                <c:pt idx="17463">
                  <c:v>6.7181099999999998E-15</c:v>
                </c:pt>
                <c:pt idx="17464">
                  <c:v>9.9459599999999996E-15</c:v>
                </c:pt>
                <c:pt idx="17465">
                  <c:v>9.9459599999999996E-15</c:v>
                </c:pt>
                <c:pt idx="17466">
                  <c:v>1.3122600000000001E-14</c:v>
                </c:pt>
                <c:pt idx="17467">
                  <c:v>1.3122600000000001E-14</c:v>
                </c:pt>
                <c:pt idx="17468">
                  <c:v>8.53968E-15</c:v>
                </c:pt>
                <c:pt idx="17469">
                  <c:v>8.53968E-15</c:v>
                </c:pt>
                <c:pt idx="17470">
                  <c:v>8.8040399999999994E-15</c:v>
                </c:pt>
                <c:pt idx="17471">
                  <c:v>8.8040399999999994E-15</c:v>
                </c:pt>
                <c:pt idx="17472">
                  <c:v>1.4538499999999999E-14</c:v>
                </c:pt>
                <c:pt idx="17473">
                  <c:v>1.4538499999999999E-14</c:v>
                </c:pt>
                <c:pt idx="17474">
                  <c:v>1.3151300000000001E-14</c:v>
                </c:pt>
                <c:pt idx="17475">
                  <c:v>1.3151300000000001E-14</c:v>
                </c:pt>
                <c:pt idx="17476">
                  <c:v>7.08322E-15</c:v>
                </c:pt>
                <c:pt idx="17477">
                  <c:v>7.08322E-15</c:v>
                </c:pt>
                <c:pt idx="17478">
                  <c:v>7.0776299999999998E-15</c:v>
                </c:pt>
                <c:pt idx="17479">
                  <c:v>7.0776299999999998E-15</c:v>
                </c:pt>
                <c:pt idx="17480">
                  <c:v>9.8103300000000002E-15</c:v>
                </c:pt>
                <c:pt idx="17481">
                  <c:v>9.8103300000000002E-15</c:v>
                </c:pt>
                <c:pt idx="17482">
                  <c:v>7.2843700000000005E-15</c:v>
                </c:pt>
                <c:pt idx="17483">
                  <c:v>7.2843700000000005E-15</c:v>
                </c:pt>
                <c:pt idx="17484">
                  <c:v>1.5756300000000001E-14</c:v>
                </c:pt>
                <c:pt idx="17485">
                  <c:v>1.5756300000000001E-14</c:v>
                </c:pt>
                <c:pt idx="17486">
                  <c:v>6.87007E-15</c:v>
                </c:pt>
                <c:pt idx="17487">
                  <c:v>6.87007E-15</c:v>
                </c:pt>
                <c:pt idx="17488">
                  <c:v>7.5585199999999996E-15</c:v>
                </c:pt>
                <c:pt idx="17489">
                  <c:v>7.5585199999999996E-15</c:v>
                </c:pt>
                <c:pt idx="17490">
                  <c:v>1.3048000000000001E-14</c:v>
                </c:pt>
                <c:pt idx="17491">
                  <c:v>1.3048000000000001E-14</c:v>
                </c:pt>
                <c:pt idx="17492">
                  <c:v>1.19997E-14</c:v>
                </c:pt>
                <c:pt idx="17493">
                  <c:v>1.19997E-14</c:v>
                </c:pt>
                <c:pt idx="17494">
                  <c:v>5.77228E-15</c:v>
                </c:pt>
                <c:pt idx="17495">
                  <c:v>5.77228E-15</c:v>
                </c:pt>
                <c:pt idx="17496">
                  <c:v>9.4310800000000002E-15</c:v>
                </c:pt>
                <c:pt idx="17497">
                  <c:v>9.4310800000000002E-15</c:v>
                </c:pt>
                <c:pt idx="17498">
                  <c:v>6.1186800000000003E-15</c:v>
                </c:pt>
                <c:pt idx="17499">
                  <c:v>6.1186800000000003E-15</c:v>
                </c:pt>
                <c:pt idx="17500">
                  <c:v>7.8060300000000004E-15</c:v>
                </c:pt>
                <c:pt idx="17501">
                  <c:v>7.8060300000000004E-15</c:v>
                </c:pt>
                <c:pt idx="17502">
                  <c:v>7.7767399999999994E-15</c:v>
                </c:pt>
                <c:pt idx="17503">
                  <c:v>7.7767399999999994E-15</c:v>
                </c:pt>
                <c:pt idx="17504">
                  <c:v>8.5990200000000006E-15</c:v>
                </c:pt>
                <c:pt idx="17505">
                  <c:v>8.5990200000000006E-15</c:v>
                </c:pt>
                <c:pt idx="17506">
                  <c:v>4.1112199999999998E-15</c:v>
                </c:pt>
                <c:pt idx="17507">
                  <c:v>4.1112199999999998E-15</c:v>
                </c:pt>
                <c:pt idx="17508">
                  <c:v>4.5080700000000001E-13</c:v>
                </c:pt>
                <c:pt idx="17509">
                  <c:v>4.5080700000000001E-13</c:v>
                </c:pt>
                <c:pt idx="17510">
                  <c:v>9.0166499999999995E-15</c:v>
                </c:pt>
                <c:pt idx="17511">
                  <c:v>9.0166499999999995E-15</c:v>
                </c:pt>
                <c:pt idx="17512">
                  <c:v>5.9904699999999997E-15</c:v>
                </c:pt>
                <c:pt idx="17513">
                  <c:v>5.9904699999999997E-15</c:v>
                </c:pt>
                <c:pt idx="17514">
                  <c:v>8.1936099999999994E-15</c:v>
                </c:pt>
                <c:pt idx="17515">
                  <c:v>8.1936099999999994E-15</c:v>
                </c:pt>
                <c:pt idx="17516">
                  <c:v>1.0136199999999999E-14</c:v>
                </c:pt>
                <c:pt idx="17517">
                  <c:v>1.0136199999999999E-14</c:v>
                </c:pt>
                <c:pt idx="17518">
                  <c:v>1.0925299999999999E-14</c:v>
                </c:pt>
                <c:pt idx="17519">
                  <c:v>1.0925299999999999E-14</c:v>
                </c:pt>
                <c:pt idx="17520">
                  <c:v>7.1163300000000002E-15</c:v>
                </c:pt>
                <c:pt idx="17521">
                  <c:v>7.1163300000000002E-15</c:v>
                </c:pt>
                <c:pt idx="17522">
                  <c:v>3.1020199999999999E-15</c:v>
                </c:pt>
                <c:pt idx="17523">
                  <c:v>3.1020199999999999E-15</c:v>
                </c:pt>
                <c:pt idx="17524">
                  <c:v>1.03133E-14</c:v>
                </c:pt>
                <c:pt idx="17525">
                  <c:v>1.03133E-14</c:v>
                </c:pt>
                <c:pt idx="17526">
                  <c:v>7.9019799999999999E-15</c:v>
                </c:pt>
                <c:pt idx="17527">
                  <c:v>7.9019799999999999E-15</c:v>
                </c:pt>
                <c:pt idx="17528">
                  <c:v>9.1620600000000004E-15</c:v>
                </c:pt>
                <c:pt idx="17529">
                  <c:v>9.1620600000000004E-15</c:v>
                </c:pt>
                <c:pt idx="17530">
                  <c:v>1.15997E-14</c:v>
                </c:pt>
                <c:pt idx="17531">
                  <c:v>1.15997E-14</c:v>
                </c:pt>
                <c:pt idx="17532">
                  <c:v>3.5779399999999999E-15</c:v>
                </c:pt>
                <c:pt idx="17533">
                  <c:v>3.5779399999999999E-15</c:v>
                </c:pt>
                <c:pt idx="17534">
                  <c:v>6.7887700000000001E-15</c:v>
                </c:pt>
                <c:pt idx="17535">
                  <c:v>6.7887700000000001E-15</c:v>
                </c:pt>
                <c:pt idx="17536">
                  <c:v>9.1603299999999995E-15</c:v>
                </c:pt>
                <c:pt idx="17537">
                  <c:v>9.1603299999999995E-15</c:v>
                </c:pt>
                <c:pt idx="17538">
                  <c:v>2.9598700000000001E-15</c:v>
                </c:pt>
                <c:pt idx="17539">
                  <c:v>2.9598700000000001E-15</c:v>
                </c:pt>
                <c:pt idx="17540">
                  <c:v>4.7923199999999997E-15</c:v>
                </c:pt>
                <c:pt idx="17541">
                  <c:v>4.7923199999999997E-15</c:v>
                </c:pt>
                <c:pt idx="17542">
                  <c:v>9.0570700000000003E-15</c:v>
                </c:pt>
                <c:pt idx="17543">
                  <c:v>9.0570700000000003E-15</c:v>
                </c:pt>
                <c:pt idx="17544">
                  <c:v>1.41456E-14</c:v>
                </c:pt>
                <c:pt idx="17545">
                  <c:v>1.41456E-14</c:v>
                </c:pt>
                <c:pt idx="17546">
                  <c:v>9.2541399999999993E-15</c:v>
                </c:pt>
                <c:pt idx="17547">
                  <c:v>9.2541399999999993E-15</c:v>
                </c:pt>
                <c:pt idx="17548">
                  <c:v>5.96828E-15</c:v>
                </c:pt>
                <c:pt idx="17549">
                  <c:v>5.96828E-15</c:v>
                </c:pt>
                <c:pt idx="17550">
                  <c:v>3.15997E-15</c:v>
                </c:pt>
                <c:pt idx="17551">
                  <c:v>3.15997E-15</c:v>
                </c:pt>
                <c:pt idx="17552">
                  <c:v>3.9548100000000001E-15</c:v>
                </c:pt>
                <c:pt idx="17553">
                  <c:v>3.9548100000000001E-15</c:v>
                </c:pt>
                <c:pt idx="17554">
                  <c:v>6.4947800000000002E-15</c:v>
                </c:pt>
                <c:pt idx="17555">
                  <c:v>6.4947800000000002E-15</c:v>
                </c:pt>
                <c:pt idx="17556">
                  <c:v>8.8638000000000002E-15</c:v>
                </c:pt>
                <c:pt idx="17557">
                  <c:v>8.8638000000000002E-15</c:v>
                </c:pt>
                <c:pt idx="17558">
                  <c:v>6.6412200000000003E-15</c:v>
                </c:pt>
                <c:pt idx="17559">
                  <c:v>6.6412200000000003E-15</c:v>
                </c:pt>
                <c:pt idx="17560">
                  <c:v>7.89843E-15</c:v>
                </c:pt>
                <c:pt idx="17561">
                  <c:v>7.89843E-15</c:v>
                </c:pt>
                <c:pt idx="17562">
                  <c:v>7.7330999999999994E-15</c:v>
                </c:pt>
                <c:pt idx="17563">
                  <c:v>7.7330999999999994E-15</c:v>
                </c:pt>
                <c:pt idx="17564">
                  <c:v>9.21819E-15</c:v>
                </c:pt>
                <c:pt idx="17565">
                  <c:v>9.21819E-15</c:v>
                </c:pt>
                <c:pt idx="17566">
                  <c:v>6.6433400000000004E-15</c:v>
                </c:pt>
                <c:pt idx="17567">
                  <c:v>6.6433400000000004E-15</c:v>
                </c:pt>
                <c:pt idx="17568">
                  <c:v>6.3296700000000002E-15</c:v>
                </c:pt>
                <c:pt idx="17569">
                  <c:v>6.3296700000000002E-15</c:v>
                </c:pt>
                <c:pt idx="17570">
                  <c:v>8.5971800000000006E-15</c:v>
                </c:pt>
                <c:pt idx="17571">
                  <c:v>8.5971800000000006E-15</c:v>
                </c:pt>
                <c:pt idx="17572">
                  <c:v>1.7124899999999999E-14</c:v>
                </c:pt>
                <c:pt idx="17573">
                  <c:v>1.7124899999999999E-14</c:v>
                </c:pt>
                <c:pt idx="17574">
                  <c:v>9.6579499999999999E-15</c:v>
                </c:pt>
                <c:pt idx="17575">
                  <c:v>9.6579499999999999E-15</c:v>
                </c:pt>
                <c:pt idx="17576">
                  <c:v>1.3215E-14</c:v>
                </c:pt>
                <c:pt idx="17577">
                  <c:v>1.3215E-14</c:v>
                </c:pt>
                <c:pt idx="17578">
                  <c:v>7.1697199999999993E-15</c:v>
                </c:pt>
                <c:pt idx="17579">
                  <c:v>7.1697199999999993E-15</c:v>
                </c:pt>
                <c:pt idx="17580">
                  <c:v>7.6158600000000007E-15</c:v>
                </c:pt>
                <c:pt idx="17581">
                  <c:v>7.6158600000000007E-15</c:v>
                </c:pt>
                <c:pt idx="17582">
                  <c:v>3.7574000000000001E-12</c:v>
                </c:pt>
                <c:pt idx="17583">
                  <c:v>3.7574000000000001E-12</c:v>
                </c:pt>
                <c:pt idx="17584">
                  <c:v>9.4799600000000003E-15</c:v>
                </c:pt>
                <c:pt idx="17585">
                  <c:v>9.4799600000000003E-15</c:v>
                </c:pt>
                <c:pt idx="17586">
                  <c:v>8.0586800000000002E-15</c:v>
                </c:pt>
                <c:pt idx="17587">
                  <c:v>8.0586800000000002E-15</c:v>
                </c:pt>
                <c:pt idx="17588">
                  <c:v>6.2147399999999997E-15</c:v>
                </c:pt>
                <c:pt idx="17589">
                  <c:v>6.2147399999999997E-15</c:v>
                </c:pt>
                <c:pt idx="17590">
                  <c:v>7.2922599999999999E-15</c:v>
                </c:pt>
                <c:pt idx="17591">
                  <c:v>7.2922599999999999E-15</c:v>
                </c:pt>
                <c:pt idx="17592">
                  <c:v>6.9742400000000003E-15</c:v>
                </c:pt>
                <c:pt idx="17593">
                  <c:v>6.9742400000000003E-15</c:v>
                </c:pt>
                <c:pt idx="17594">
                  <c:v>5.72102E-15</c:v>
                </c:pt>
                <c:pt idx="17595">
                  <c:v>5.72102E-15</c:v>
                </c:pt>
                <c:pt idx="17596">
                  <c:v>3.5104399999999999E-15</c:v>
                </c:pt>
                <c:pt idx="17597">
                  <c:v>3.5104399999999999E-15</c:v>
                </c:pt>
                <c:pt idx="17598">
                  <c:v>6.04685E-15</c:v>
                </c:pt>
                <c:pt idx="17599">
                  <c:v>6.04685E-15</c:v>
                </c:pt>
                <c:pt idx="17600">
                  <c:v>7.5984400000000005E-15</c:v>
                </c:pt>
                <c:pt idx="17601">
                  <c:v>7.5984400000000005E-15</c:v>
                </c:pt>
                <c:pt idx="17602">
                  <c:v>4.2659000000000002E-15</c:v>
                </c:pt>
                <c:pt idx="17603">
                  <c:v>4.2659000000000002E-15</c:v>
                </c:pt>
                <c:pt idx="17604">
                  <c:v>7.7250699999999999E-15</c:v>
                </c:pt>
                <c:pt idx="17605">
                  <c:v>7.7250699999999999E-15</c:v>
                </c:pt>
                <c:pt idx="17606">
                  <c:v>4.3502000000000004E-15</c:v>
                </c:pt>
                <c:pt idx="17607">
                  <c:v>4.3502000000000004E-15</c:v>
                </c:pt>
                <c:pt idx="17608">
                  <c:v>9.3612000000000007E-15</c:v>
                </c:pt>
                <c:pt idx="17609">
                  <c:v>9.3612000000000007E-15</c:v>
                </c:pt>
                <c:pt idx="17610">
                  <c:v>1.0675300000000001E-14</c:v>
                </c:pt>
                <c:pt idx="17611">
                  <c:v>1.0675300000000001E-14</c:v>
                </c:pt>
                <c:pt idx="17612">
                  <c:v>1.15838E-14</c:v>
                </c:pt>
                <c:pt idx="17613">
                  <c:v>1.15838E-14</c:v>
                </c:pt>
                <c:pt idx="17614">
                  <c:v>7.82319E-15</c:v>
                </c:pt>
                <c:pt idx="17615">
                  <c:v>7.82319E-15</c:v>
                </c:pt>
                <c:pt idx="17616">
                  <c:v>6.0973600000000001E-15</c:v>
                </c:pt>
                <c:pt idx="17617">
                  <c:v>6.0973600000000001E-15</c:v>
                </c:pt>
                <c:pt idx="17618">
                  <c:v>4.0860699999999998E-15</c:v>
                </c:pt>
                <c:pt idx="17619">
                  <c:v>4.0860699999999998E-15</c:v>
                </c:pt>
                <c:pt idx="17620">
                  <c:v>4.5934099999999998E-15</c:v>
                </c:pt>
                <c:pt idx="17621">
                  <c:v>4.5934099999999998E-15</c:v>
                </c:pt>
                <c:pt idx="17622">
                  <c:v>6.4576799999999997E-15</c:v>
                </c:pt>
                <c:pt idx="17623">
                  <c:v>6.4576799999999997E-15</c:v>
                </c:pt>
                <c:pt idx="17624">
                  <c:v>6.5557400000000003E-15</c:v>
                </c:pt>
                <c:pt idx="17625">
                  <c:v>6.5557400000000003E-15</c:v>
                </c:pt>
                <c:pt idx="17626">
                  <c:v>1.11836E-14</c:v>
                </c:pt>
                <c:pt idx="17627">
                  <c:v>1.11836E-14</c:v>
                </c:pt>
                <c:pt idx="17628">
                  <c:v>6.3587800000000004E-15</c:v>
                </c:pt>
                <c:pt idx="17629">
                  <c:v>6.3587800000000004E-15</c:v>
                </c:pt>
                <c:pt idx="17630">
                  <c:v>1.34415E-14</c:v>
                </c:pt>
                <c:pt idx="17631">
                  <c:v>1.34415E-14</c:v>
                </c:pt>
                <c:pt idx="17632">
                  <c:v>8.9032299999999993E-15</c:v>
                </c:pt>
                <c:pt idx="17633">
                  <c:v>8.9032299999999993E-15</c:v>
                </c:pt>
                <c:pt idx="17634">
                  <c:v>1.2027500000000001E-14</c:v>
                </c:pt>
                <c:pt idx="17635">
                  <c:v>1.2027500000000001E-14</c:v>
                </c:pt>
                <c:pt idx="17636">
                  <c:v>9.8928000000000001E-15</c:v>
                </c:pt>
                <c:pt idx="17637">
                  <c:v>9.8928000000000001E-15</c:v>
                </c:pt>
                <c:pt idx="17638">
                  <c:v>1.23757E-14</c:v>
                </c:pt>
                <c:pt idx="17639">
                  <c:v>1.23757E-14</c:v>
                </c:pt>
                <c:pt idx="17640">
                  <c:v>1.57171E-14</c:v>
                </c:pt>
                <c:pt idx="17641">
                  <c:v>1.57171E-14</c:v>
                </c:pt>
                <c:pt idx="17642">
                  <c:v>1.7415499999999999E-14</c:v>
                </c:pt>
                <c:pt idx="17643">
                  <c:v>1.7415499999999999E-14</c:v>
                </c:pt>
                <c:pt idx="17644">
                  <c:v>2.72435E-14</c:v>
                </c:pt>
                <c:pt idx="17645">
                  <c:v>2.72435E-14</c:v>
                </c:pt>
                <c:pt idx="17646">
                  <c:v>5.1587800000000003E-14</c:v>
                </c:pt>
                <c:pt idx="17647">
                  <c:v>5.1587800000000003E-14</c:v>
                </c:pt>
                <c:pt idx="17648">
                  <c:v>6.2504400000000002E-14</c:v>
                </c:pt>
                <c:pt idx="17649">
                  <c:v>6.2504400000000002E-14</c:v>
                </c:pt>
                <c:pt idx="17650">
                  <c:v>8.4588500000000001E-14</c:v>
                </c:pt>
                <c:pt idx="17651">
                  <c:v>8.4588500000000001E-14</c:v>
                </c:pt>
                <c:pt idx="17652">
                  <c:v>1.03254E-13</c:v>
                </c:pt>
                <c:pt idx="17653">
                  <c:v>1.03254E-13</c:v>
                </c:pt>
                <c:pt idx="17654">
                  <c:v>1.17434E-13</c:v>
                </c:pt>
                <c:pt idx="17655">
                  <c:v>1.17434E-13</c:v>
                </c:pt>
                <c:pt idx="17656">
                  <c:v>1.35085E-13</c:v>
                </c:pt>
                <c:pt idx="17657">
                  <c:v>1.35085E-13</c:v>
                </c:pt>
                <c:pt idx="17658">
                  <c:v>1.5325299999999999E-13</c:v>
                </c:pt>
                <c:pt idx="17659">
                  <c:v>1.5325299999999999E-13</c:v>
                </c:pt>
                <c:pt idx="17660">
                  <c:v>1.7722199999999999E-13</c:v>
                </c:pt>
                <c:pt idx="17661">
                  <c:v>1.7722199999999999E-13</c:v>
                </c:pt>
                <c:pt idx="17662">
                  <c:v>1.9341499999999999E-13</c:v>
                </c:pt>
                <c:pt idx="17663">
                  <c:v>1.9341499999999999E-13</c:v>
                </c:pt>
                <c:pt idx="17664">
                  <c:v>2.0582400000000001E-13</c:v>
                </c:pt>
                <c:pt idx="17665">
                  <c:v>2.0582400000000001E-13</c:v>
                </c:pt>
                <c:pt idx="17666">
                  <c:v>2.2863599999999999E-13</c:v>
                </c:pt>
                <c:pt idx="17667">
                  <c:v>2.2863599999999999E-13</c:v>
                </c:pt>
                <c:pt idx="17668">
                  <c:v>2.4853599999999998E-13</c:v>
                </c:pt>
                <c:pt idx="17669">
                  <c:v>2.4853599999999998E-13</c:v>
                </c:pt>
                <c:pt idx="17670">
                  <c:v>2.5989099999999999E-13</c:v>
                </c:pt>
                <c:pt idx="17671">
                  <c:v>2.5989099999999999E-13</c:v>
                </c:pt>
                <c:pt idx="17672">
                  <c:v>2.7627800000000002E-13</c:v>
                </c:pt>
                <c:pt idx="17673">
                  <c:v>2.7627800000000002E-13</c:v>
                </c:pt>
                <c:pt idx="17674">
                  <c:v>3.0562500000000002E-13</c:v>
                </c:pt>
                <c:pt idx="17675">
                  <c:v>3.0562500000000002E-13</c:v>
                </c:pt>
                <c:pt idx="17676">
                  <c:v>3.2208499999999999E-13</c:v>
                </c:pt>
                <c:pt idx="17677">
                  <c:v>3.2208499999999999E-13</c:v>
                </c:pt>
                <c:pt idx="17678">
                  <c:v>3.2746599999999998E-13</c:v>
                </c:pt>
                <c:pt idx="17679">
                  <c:v>3.2746599999999998E-13</c:v>
                </c:pt>
                <c:pt idx="17680">
                  <c:v>3.4990799999999998E-13</c:v>
                </c:pt>
                <c:pt idx="17681">
                  <c:v>3.4990799999999998E-13</c:v>
                </c:pt>
                <c:pt idx="17682">
                  <c:v>3.6288299999999998E-13</c:v>
                </c:pt>
                <c:pt idx="17683">
                  <c:v>3.6288299999999998E-13</c:v>
                </c:pt>
                <c:pt idx="17684">
                  <c:v>3.8913699999999998E-13</c:v>
                </c:pt>
                <c:pt idx="17685">
                  <c:v>3.8913699999999998E-13</c:v>
                </c:pt>
                <c:pt idx="17686">
                  <c:v>3.9074599999999999E-13</c:v>
                </c:pt>
                <c:pt idx="17687">
                  <c:v>3.9074599999999999E-13</c:v>
                </c:pt>
                <c:pt idx="17688">
                  <c:v>4.35534E-13</c:v>
                </c:pt>
                <c:pt idx="17689">
                  <c:v>4.35534E-13</c:v>
                </c:pt>
                <c:pt idx="17690">
                  <c:v>4.3479500000000002E-13</c:v>
                </c:pt>
                <c:pt idx="17691">
                  <c:v>4.3479500000000002E-13</c:v>
                </c:pt>
                <c:pt idx="17692">
                  <c:v>4.6216499999999998E-13</c:v>
                </c:pt>
                <c:pt idx="17693">
                  <c:v>4.6216499999999998E-13</c:v>
                </c:pt>
                <c:pt idx="17694">
                  <c:v>4.7758800000000004E-13</c:v>
                </c:pt>
                <c:pt idx="17695">
                  <c:v>4.7758800000000004E-13</c:v>
                </c:pt>
                <c:pt idx="17696">
                  <c:v>4.8063199999999999E-13</c:v>
                </c:pt>
                <c:pt idx="17697">
                  <c:v>4.8063199999999999E-13</c:v>
                </c:pt>
                <c:pt idx="17698">
                  <c:v>5.10581E-13</c:v>
                </c:pt>
                <c:pt idx="17699">
                  <c:v>5.10581E-13</c:v>
                </c:pt>
                <c:pt idx="17700">
                  <c:v>5.2792599999999997E-13</c:v>
                </c:pt>
                <c:pt idx="17701">
                  <c:v>5.2792599999999997E-13</c:v>
                </c:pt>
                <c:pt idx="17702">
                  <c:v>5.4625099999999999E-13</c:v>
                </c:pt>
                <c:pt idx="17703">
                  <c:v>5.4625099999999999E-13</c:v>
                </c:pt>
                <c:pt idx="17704">
                  <c:v>5.6497800000000004E-13</c:v>
                </c:pt>
                <c:pt idx="17705">
                  <c:v>5.6497800000000004E-13</c:v>
                </c:pt>
                <c:pt idx="17706">
                  <c:v>5.77603E-13</c:v>
                </c:pt>
                <c:pt idx="17707">
                  <c:v>5.77603E-13</c:v>
                </c:pt>
                <c:pt idx="17708">
                  <c:v>6.1095899999999998E-13</c:v>
                </c:pt>
                <c:pt idx="17709">
                  <c:v>6.1095899999999998E-13</c:v>
                </c:pt>
                <c:pt idx="17710">
                  <c:v>6.1246099999999997E-13</c:v>
                </c:pt>
                <c:pt idx="17711">
                  <c:v>6.1246099999999997E-13</c:v>
                </c:pt>
                <c:pt idx="17712">
                  <c:v>6.3623499999999996E-13</c:v>
                </c:pt>
                <c:pt idx="17713">
                  <c:v>6.3623499999999996E-13</c:v>
                </c:pt>
                <c:pt idx="17714">
                  <c:v>6.4734400000000003E-13</c:v>
                </c:pt>
                <c:pt idx="17715">
                  <c:v>6.4734400000000003E-13</c:v>
                </c:pt>
                <c:pt idx="17716">
                  <c:v>6.7828499999999997E-13</c:v>
                </c:pt>
                <c:pt idx="17717">
                  <c:v>6.7828499999999997E-13</c:v>
                </c:pt>
                <c:pt idx="17718">
                  <c:v>6.7541299999999996E-13</c:v>
                </c:pt>
                <c:pt idx="17719">
                  <c:v>6.7541299999999996E-13</c:v>
                </c:pt>
                <c:pt idx="17720">
                  <c:v>7.0072399999999995E-13</c:v>
                </c:pt>
                <c:pt idx="17721">
                  <c:v>7.0072399999999995E-13</c:v>
                </c:pt>
                <c:pt idx="17722">
                  <c:v>7.12505E-13</c:v>
                </c:pt>
                <c:pt idx="17723">
                  <c:v>7.12505E-13</c:v>
                </c:pt>
                <c:pt idx="17724">
                  <c:v>7.4022299999999997E-13</c:v>
                </c:pt>
                <c:pt idx="17725">
                  <c:v>7.4022299999999997E-13</c:v>
                </c:pt>
                <c:pt idx="17726">
                  <c:v>7.6957899999999997E-13</c:v>
                </c:pt>
                <c:pt idx="17727">
                  <c:v>7.6957899999999997E-13</c:v>
                </c:pt>
                <c:pt idx="17728">
                  <c:v>7.7773100000000003E-13</c:v>
                </c:pt>
                <c:pt idx="17729">
                  <c:v>7.7773100000000003E-13</c:v>
                </c:pt>
                <c:pt idx="17730">
                  <c:v>8.0456400000000004E-13</c:v>
                </c:pt>
                <c:pt idx="17731">
                  <c:v>8.0456400000000004E-13</c:v>
                </c:pt>
                <c:pt idx="17732">
                  <c:v>8.0570200000000003E-13</c:v>
                </c:pt>
                <c:pt idx="17733">
                  <c:v>8.0570200000000003E-13</c:v>
                </c:pt>
                <c:pt idx="17734">
                  <c:v>8.1966400000000005E-13</c:v>
                </c:pt>
                <c:pt idx="17735">
                  <c:v>8.1966400000000005E-13</c:v>
                </c:pt>
                <c:pt idx="17736">
                  <c:v>8.3029799999999996E-13</c:v>
                </c:pt>
                <c:pt idx="17737">
                  <c:v>8.3029799999999996E-13</c:v>
                </c:pt>
                <c:pt idx="17738">
                  <c:v>8.6418100000000003E-13</c:v>
                </c:pt>
                <c:pt idx="17739">
                  <c:v>8.6418100000000003E-13</c:v>
                </c:pt>
                <c:pt idx="17740">
                  <c:v>1.42234E-12</c:v>
                </c:pt>
                <c:pt idx="17741">
                  <c:v>1.42234E-12</c:v>
                </c:pt>
                <c:pt idx="17742">
                  <c:v>8.8861799999999996E-13</c:v>
                </c:pt>
                <c:pt idx="17743">
                  <c:v>8.8861799999999996E-13</c:v>
                </c:pt>
                <c:pt idx="17744">
                  <c:v>9.4285199999999991E-13</c:v>
                </c:pt>
                <c:pt idx="17745">
                  <c:v>9.4285199999999991E-13</c:v>
                </c:pt>
                <c:pt idx="17746">
                  <c:v>9.1818299999999995E-13</c:v>
                </c:pt>
                <c:pt idx="17747">
                  <c:v>9.1818299999999995E-13</c:v>
                </c:pt>
                <c:pt idx="17748">
                  <c:v>9.4118800000000001E-13</c:v>
                </c:pt>
                <c:pt idx="17749">
                  <c:v>9.4118800000000001E-13</c:v>
                </c:pt>
                <c:pt idx="17750">
                  <c:v>9.766139999999999E-13</c:v>
                </c:pt>
                <c:pt idx="17751">
                  <c:v>9.766139999999999E-13</c:v>
                </c:pt>
                <c:pt idx="17752">
                  <c:v>1.01893E-12</c:v>
                </c:pt>
                <c:pt idx="17753">
                  <c:v>1.01893E-12</c:v>
                </c:pt>
                <c:pt idx="17754">
                  <c:v>9.9591200000000009E-13</c:v>
                </c:pt>
                <c:pt idx="17755">
                  <c:v>9.9591200000000009E-13</c:v>
                </c:pt>
                <c:pt idx="17756">
                  <c:v>1.0104900000000001E-12</c:v>
                </c:pt>
                <c:pt idx="17757">
                  <c:v>1.0104900000000001E-12</c:v>
                </c:pt>
                <c:pt idx="17758">
                  <c:v>1.0184400000000001E-12</c:v>
                </c:pt>
                <c:pt idx="17759">
                  <c:v>1.0184400000000001E-12</c:v>
                </c:pt>
                <c:pt idx="17760">
                  <c:v>1.0503899999999999E-12</c:v>
                </c:pt>
                <c:pt idx="17761">
                  <c:v>1.0503899999999999E-12</c:v>
                </c:pt>
                <c:pt idx="17762">
                  <c:v>1.07182E-12</c:v>
                </c:pt>
                <c:pt idx="17763">
                  <c:v>1.07182E-12</c:v>
                </c:pt>
                <c:pt idx="17764">
                  <c:v>1.0873900000000001E-12</c:v>
                </c:pt>
                <c:pt idx="17765">
                  <c:v>1.0873900000000001E-12</c:v>
                </c:pt>
                <c:pt idx="17766">
                  <c:v>1.11784E-12</c:v>
                </c:pt>
                <c:pt idx="17767">
                  <c:v>1.11784E-12</c:v>
                </c:pt>
                <c:pt idx="17768">
                  <c:v>1.1183400000000001E-12</c:v>
                </c:pt>
                <c:pt idx="17769">
                  <c:v>1.1183400000000001E-12</c:v>
                </c:pt>
                <c:pt idx="17770">
                  <c:v>1.1447800000000001E-12</c:v>
                </c:pt>
                <c:pt idx="17771">
                  <c:v>1.1447800000000001E-12</c:v>
                </c:pt>
                <c:pt idx="17772">
                  <c:v>1.167E-12</c:v>
                </c:pt>
                <c:pt idx="17773">
                  <c:v>1.167E-12</c:v>
                </c:pt>
                <c:pt idx="17774">
                  <c:v>1.18956E-12</c:v>
                </c:pt>
                <c:pt idx="17775">
                  <c:v>1.18956E-12</c:v>
                </c:pt>
                <c:pt idx="17776">
                  <c:v>1.1802100000000001E-12</c:v>
                </c:pt>
                <c:pt idx="17777">
                  <c:v>1.1802100000000001E-12</c:v>
                </c:pt>
                <c:pt idx="17778">
                  <c:v>1.1921300000000001E-12</c:v>
                </c:pt>
                <c:pt idx="17779">
                  <c:v>1.1921300000000001E-12</c:v>
                </c:pt>
                <c:pt idx="17780">
                  <c:v>1.22805E-12</c:v>
                </c:pt>
                <c:pt idx="17781">
                  <c:v>1.22805E-12</c:v>
                </c:pt>
                <c:pt idx="17782">
                  <c:v>1.2367999999999999E-12</c:v>
                </c:pt>
                <c:pt idx="17783">
                  <c:v>1.2367999999999999E-12</c:v>
                </c:pt>
                <c:pt idx="17784">
                  <c:v>1.2387100000000001E-12</c:v>
                </c:pt>
                <c:pt idx="17785">
                  <c:v>1.2387100000000001E-12</c:v>
                </c:pt>
                <c:pt idx="17786">
                  <c:v>1.2637600000000001E-12</c:v>
                </c:pt>
                <c:pt idx="17787">
                  <c:v>1.2637600000000001E-12</c:v>
                </c:pt>
                <c:pt idx="17788">
                  <c:v>1.27263E-12</c:v>
                </c:pt>
                <c:pt idx="17789">
                  <c:v>1.27263E-12</c:v>
                </c:pt>
                <c:pt idx="17790">
                  <c:v>1.3667200000000001E-12</c:v>
                </c:pt>
                <c:pt idx="17791">
                  <c:v>1.3667200000000001E-12</c:v>
                </c:pt>
                <c:pt idx="17792">
                  <c:v>1.32017E-12</c:v>
                </c:pt>
                <c:pt idx="17793">
                  <c:v>1.32017E-12</c:v>
                </c:pt>
                <c:pt idx="17794">
                  <c:v>1.3251700000000001E-12</c:v>
                </c:pt>
                <c:pt idx="17795">
                  <c:v>1.3251700000000001E-12</c:v>
                </c:pt>
                <c:pt idx="17796">
                  <c:v>1.3527399999999999E-12</c:v>
                </c:pt>
                <c:pt idx="17797">
                  <c:v>1.3527399999999999E-12</c:v>
                </c:pt>
                <c:pt idx="17798">
                  <c:v>1.38614E-12</c:v>
                </c:pt>
                <c:pt idx="17799">
                  <c:v>1.38614E-12</c:v>
                </c:pt>
                <c:pt idx="17800">
                  <c:v>1.36345E-12</c:v>
                </c:pt>
                <c:pt idx="17801">
                  <c:v>1.36345E-12</c:v>
                </c:pt>
                <c:pt idx="17802">
                  <c:v>1.33987E-12</c:v>
                </c:pt>
                <c:pt idx="17803">
                  <c:v>1.33987E-12</c:v>
                </c:pt>
                <c:pt idx="17804">
                  <c:v>1.3499999999999999E-12</c:v>
                </c:pt>
                <c:pt idx="17805">
                  <c:v>1.3499999999999999E-12</c:v>
                </c:pt>
                <c:pt idx="17806">
                  <c:v>1.26957E-12</c:v>
                </c:pt>
                <c:pt idx="17807">
                  <c:v>1.26957E-12</c:v>
                </c:pt>
                <c:pt idx="17808">
                  <c:v>1.22641E-12</c:v>
                </c:pt>
                <c:pt idx="17809">
                  <c:v>1.22641E-12</c:v>
                </c:pt>
                <c:pt idx="17810">
                  <c:v>1.2061500000000001E-12</c:v>
                </c:pt>
                <c:pt idx="17811">
                  <c:v>1.2061500000000001E-12</c:v>
                </c:pt>
                <c:pt idx="17812">
                  <c:v>1.1689299999999999E-12</c:v>
                </c:pt>
                <c:pt idx="17813">
                  <c:v>1.1689299999999999E-12</c:v>
                </c:pt>
                <c:pt idx="17814">
                  <c:v>1.14277E-12</c:v>
                </c:pt>
                <c:pt idx="17815">
                  <c:v>1.14277E-12</c:v>
                </c:pt>
                <c:pt idx="17816">
                  <c:v>1.0985900000000001E-12</c:v>
                </c:pt>
                <c:pt idx="17817">
                  <c:v>1.0985900000000001E-12</c:v>
                </c:pt>
                <c:pt idx="17818">
                  <c:v>1.0492E-12</c:v>
                </c:pt>
                <c:pt idx="17819">
                  <c:v>1.0492E-12</c:v>
                </c:pt>
                <c:pt idx="17820">
                  <c:v>1.0111799999999999E-12</c:v>
                </c:pt>
                <c:pt idx="17821">
                  <c:v>1.0111799999999999E-12</c:v>
                </c:pt>
                <c:pt idx="17822">
                  <c:v>9.9242200000000007E-13</c:v>
                </c:pt>
                <c:pt idx="17823">
                  <c:v>9.9242200000000007E-13</c:v>
                </c:pt>
                <c:pt idx="17824">
                  <c:v>9.6721399999999996E-13</c:v>
                </c:pt>
                <c:pt idx="17825">
                  <c:v>9.6721399999999996E-13</c:v>
                </c:pt>
                <c:pt idx="17826">
                  <c:v>9.105459999999999E-13</c:v>
                </c:pt>
                <c:pt idx="17827">
                  <c:v>9.105459999999999E-13</c:v>
                </c:pt>
                <c:pt idx="17828">
                  <c:v>8.9039899999999995E-13</c:v>
                </c:pt>
                <c:pt idx="17829">
                  <c:v>8.9039899999999995E-13</c:v>
                </c:pt>
                <c:pt idx="17830">
                  <c:v>8.7082099999999999E-13</c:v>
                </c:pt>
                <c:pt idx="17831">
                  <c:v>8.7082099999999999E-13</c:v>
                </c:pt>
                <c:pt idx="17832">
                  <c:v>8.2365400000000002E-13</c:v>
                </c:pt>
                <c:pt idx="17833">
                  <c:v>8.2365400000000002E-13</c:v>
                </c:pt>
                <c:pt idx="17834">
                  <c:v>7.8579199999999997E-13</c:v>
                </c:pt>
                <c:pt idx="17835">
                  <c:v>7.8579199999999997E-13</c:v>
                </c:pt>
                <c:pt idx="17836">
                  <c:v>7.4418500000000002E-13</c:v>
                </c:pt>
                <c:pt idx="17837">
                  <c:v>7.4418500000000002E-13</c:v>
                </c:pt>
                <c:pt idx="17838">
                  <c:v>7.1644700000000003E-13</c:v>
                </c:pt>
                <c:pt idx="17839">
                  <c:v>7.1644700000000003E-13</c:v>
                </c:pt>
                <c:pt idx="17840">
                  <c:v>6.8669900000000002E-13</c:v>
                </c:pt>
                <c:pt idx="17841">
                  <c:v>6.8669900000000002E-13</c:v>
                </c:pt>
                <c:pt idx="17842">
                  <c:v>6.3139099999999997E-13</c:v>
                </c:pt>
                <c:pt idx="17843">
                  <c:v>6.3139099999999997E-13</c:v>
                </c:pt>
                <c:pt idx="17844">
                  <c:v>5.9272199999999997E-13</c:v>
                </c:pt>
                <c:pt idx="17845">
                  <c:v>5.9272199999999997E-13</c:v>
                </c:pt>
                <c:pt idx="17846">
                  <c:v>5.6639900000000002E-13</c:v>
                </c:pt>
                <c:pt idx="17847">
                  <c:v>5.6639900000000002E-13</c:v>
                </c:pt>
                <c:pt idx="17848">
                  <c:v>5.36828E-13</c:v>
                </c:pt>
                <c:pt idx="17849">
                  <c:v>5.36828E-13</c:v>
                </c:pt>
                <c:pt idx="17850">
                  <c:v>5.1445900000000004E-13</c:v>
                </c:pt>
                <c:pt idx="17851">
                  <c:v>5.1445900000000004E-13</c:v>
                </c:pt>
                <c:pt idx="17852">
                  <c:v>4.6791800000000005E-13</c:v>
                </c:pt>
                <c:pt idx="17853">
                  <c:v>4.6791800000000005E-13</c:v>
                </c:pt>
                <c:pt idx="17854">
                  <c:v>4.2476100000000002E-13</c:v>
                </c:pt>
                <c:pt idx="17855">
                  <c:v>4.2476100000000002E-13</c:v>
                </c:pt>
                <c:pt idx="17856">
                  <c:v>3.8723099999999998E-13</c:v>
                </c:pt>
                <c:pt idx="17857">
                  <c:v>3.8723099999999998E-13</c:v>
                </c:pt>
                <c:pt idx="17858">
                  <c:v>3.5950600000000001E-13</c:v>
                </c:pt>
                <c:pt idx="17859">
                  <c:v>3.5950600000000001E-13</c:v>
                </c:pt>
                <c:pt idx="17860">
                  <c:v>3.2294100000000001E-13</c:v>
                </c:pt>
                <c:pt idx="17861">
                  <c:v>3.2294100000000001E-13</c:v>
                </c:pt>
                <c:pt idx="17862">
                  <c:v>2.8601000000000001E-13</c:v>
                </c:pt>
                <c:pt idx="17863">
                  <c:v>2.8601000000000001E-13</c:v>
                </c:pt>
                <c:pt idx="17864">
                  <c:v>2.5337700000000001E-13</c:v>
                </c:pt>
                <c:pt idx="17865">
                  <c:v>2.5337700000000001E-13</c:v>
                </c:pt>
                <c:pt idx="17866">
                  <c:v>2.0967E-13</c:v>
                </c:pt>
                <c:pt idx="17867">
                  <c:v>2.0967E-13</c:v>
                </c:pt>
                <c:pt idx="17868">
                  <c:v>1.85732E-13</c:v>
                </c:pt>
                <c:pt idx="17869">
                  <c:v>1.85732E-13</c:v>
                </c:pt>
                <c:pt idx="17870">
                  <c:v>1.5948099999999999E-13</c:v>
                </c:pt>
                <c:pt idx="17871">
                  <c:v>1.5948099999999999E-13</c:v>
                </c:pt>
                <c:pt idx="17872">
                  <c:v>1.1401499999999999E-13</c:v>
                </c:pt>
                <c:pt idx="17873">
                  <c:v>1.1401499999999999E-13</c:v>
                </c:pt>
                <c:pt idx="17874">
                  <c:v>7.5105600000000005E-14</c:v>
                </c:pt>
                <c:pt idx="17875">
                  <c:v>7.5105600000000005E-14</c:v>
                </c:pt>
                <c:pt idx="17876">
                  <c:v>4.2725500000000001E-14</c:v>
                </c:pt>
                <c:pt idx="17877">
                  <c:v>4.2725500000000001E-14</c:v>
                </c:pt>
                <c:pt idx="17878">
                  <c:v>1.5531700000000001E-14</c:v>
                </c:pt>
                <c:pt idx="17879">
                  <c:v>1.5531700000000001E-14</c:v>
                </c:pt>
                <c:pt idx="17880">
                  <c:v>1.8149899999999999E-14</c:v>
                </c:pt>
                <c:pt idx="17881">
                  <c:v>1.8149899999999999E-14</c:v>
                </c:pt>
                <c:pt idx="17882">
                  <c:v>1.07779E-14</c:v>
                </c:pt>
                <c:pt idx="17883">
                  <c:v>1.07779E-14</c:v>
                </c:pt>
                <c:pt idx="17884">
                  <c:v>1.04916E-14</c:v>
                </c:pt>
                <c:pt idx="17885">
                  <c:v>1.04916E-14</c:v>
                </c:pt>
                <c:pt idx="17886">
                  <c:v>1.41938E-14</c:v>
                </c:pt>
                <c:pt idx="17887">
                  <c:v>1.41938E-14</c:v>
                </c:pt>
                <c:pt idx="17888">
                  <c:v>1.2641599999999999E-14</c:v>
                </c:pt>
                <c:pt idx="17889">
                  <c:v>1.2641599999999999E-14</c:v>
                </c:pt>
                <c:pt idx="17890">
                  <c:v>1.4370100000000001E-14</c:v>
                </c:pt>
                <c:pt idx="17891">
                  <c:v>1.4370100000000001E-14</c:v>
                </c:pt>
                <c:pt idx="17892">
                  <c:v>1.3682300000000001E-14</c:v>
                </c:pt>
                <c:pt idx="17893">
                  <c:v>1.3682300000000001E-14</c:v>
                </c:pt>
                <c:pt idx="17894">
                  <c:v>1.0876500000000001E-14</c:v>
                </c:pt>
                <c:pt idx="17895">
                  <c:v>1.0876500000000001E-14</c:v>
                </c:pt>
                <c:pt idx="17896">
                  <c:v>9.1538099999999995E-15</c:v>
                </c:pt>
                <c:pt idx="17897">
                  <c:v>9.1538099999999995E-15</c:v>
                </c:pt>
                <c:pt idx="17898">
                  <c:v>2.1986899999999999E-14</c:v>
                </c:pt>
                <c:pt idx="17899">
                  <c:v>2.1986899999999999E-14</c:v>
                </c:pt>
                <c:pt idx="17900">
                  <c:v>4.5281100000000001E-14</c:v>
                </c:pt>
                <c:pt idx="17901">
                  <c:v>4.5281100000000001E-14</c:v>
                </c:pt>
                <c:pt idx="17902">
                  <c:v>3.7488800000000003E-15</c:v>
                </c:pt>
                <c:pt idx="17903">
                  <c:v>3.7488800000000003E-15</c:v>
                </c:pt>
                <c:pt idx="17904">
                  <c:v>5.1403899999999999E-15</c:v>
                </c:pt>
                <c:pt idx="17905">
                  <c:v>5.1403899999999999E-15</c:v>
                </c:pt>
                <c:pt idx="17906">
                  <c:v>3.7409200000000001E-15</c:v>
                </c:pt>
                <c:pt idx="17907">
                  <c:v>3.7409200000000001E-15</c:v>
                </c:pt>
                <c:pt idx="17908">
                  <c:v>3.9697200000000001E-15</c:v>
                </c:pt>
                <c:pt idx="17909">
                  <c:v>3.9697200000000001E-15</c:v>
                </c:pt>
                <c:pt idx="17910">
                  <c:v>3.3883400000000001E-15</c:v>
                </c:pt>
                <c:pt idx="17911">
                  <c:v>3.3883400000000001E-15</c:v>
                </c:pt>
                <c:pt idx="17912">
                  <c:v>2.74207E-15</c:v>
                </c:pt>
                <c:pt idx="17913">
                  <c:v>2.74207E-15</c:v>
                </c:pt>
                <c:pt idx="17914">
                  <c:v>3.8991699999999998E-15</c:v>
                </c:pt>
                <c:pt idx="17915">
                  <c:v>3.8991699999999998E-15</c:v>
                </c:pt>
                <c:pt idx="17916">
                  <c:v>2.9612599999999999E-15</c:v>
                </c:pt>
                <c:pt idx="17917">
                  <c:v>2.9612599999999999E-15</c:v>
                </c:pt>
                <c:pt idx="17918">
                  <c:v>5.7371499999999998E-15</c:v>
                </c:pt>
                <c:pt idx="17919">
                  <c:v>5.7371499999999998E-15</c:v>
                </c:pt>
                <c:pt idx="17920">
                  <c:v>8.0794900000000007E-15</c:v>
                </c:pt>
                <c:pt idx="17921">
                  <c:v>8.0794900000000007E-15</c:v>
                </c:pt>
                <c:pt idx="17922">
                  <c:v>4.8245499999999999E-15</c:v>
                </c:pt>
                <c:pt idx="17923">
                  <c:v>4.8245499999999999E-15</c:v>
                </c:pt>
                <c:pt idx="17924">
                  <c:v>1.0487900000000001E-14</c:v>
                </c:pt>
                <c:pt idx="17925">
                  <c:v>1.0487900000000001E-14</c:v>
                </c:pt>
                <c:pt idx="17926">
                  <c:v>3.7657800000000002E-15</c:v>
                </c:pt>
                <c:pt idx="17927">
                  <c:v>3.7657800000000002E-15</c:v>
                </c:pt>
                <c:pt idx="17928">
                  <c:v>6.0077899999999998E-15</c:v>
                </c:pt>
                <c:pt idx="17929">
                  <c:v>6.0077899999999998E-15</c:v>
                </c:pt>
                <c:pt idx="17930">
                  <c:v>7.4618600000000001E-15</c:v>
                </c:pt>
                <c:pt idx="17931">
                  <c:v>7.4618600000000001E-15</c:v>
                </c:pt>
                <c:pt idx="17932">
                  <c:v>3.9763700000000004E-15</c:v>
                </c:pt>
                <c:pt idx="17933">
                  <c:v>3.9763700000000004E-15</c:v>
                </c:pt>
                <c:pt idx="17934">
                  <c:v>6.0367999999999998E-15</c:v>
                </c:pt>
                <c:pt idx="17935">
                  <c:v>6.0367999999999998E-15</c:v>
                </c:pt>
                <c:pt idx="17936">
                  <c:v>8.2742299999999996E-15</c:v>
                </c:pt>
                <c:pt idx="17937">
                  <c:v>8.2742299999999996E-15</c:v>
                </c:pt>
                <c:pt idx="17938">
                  <c:v>4.2173899999999997E-15</c:v>
                </c:pt>
                <c:pt idx="17939">
                  <c:v>4.2173899999999997E-15</c:v>
                </c:pt>
                <c:pt idx="17940">
                  <c:v>3.39127E-15</c:v>
                </c:pt>
                <c:pt idx="17941">
                  <c:v>3.39127E-15</c:v>
                </c:pt>
                <c:pt idx="17942">
                  <c:v>2.3924100000000002E-15</c:v>
                </c:pt>
                <c:pt idx="17943">
                  <c:v>2.3924100000000002E-15</c:v>
                </c:pt>
                <c:pt idx="17944">
                  <c:v>2.1959099999999998E-15</c:v>
                </c:pt>
                <c:pt idx="17945">
                  <c:v>2.1959099999999998E-15</c:v>
                </c:pt>
                <c:pt idx="17946">
                  <c:v>5.0441899999999996E-15</c:v>
                </c:pt>
                <c:pt idx="17947">
                  <c:v>5.0441899999999996E-15</c:v>
                </c:pt>
                <c:pt idx="17948">
                  <c:v>5.3914099999999998E-15</c:v>
                </c:pt>
                <c:pt idx="17949">
                  <c:v>5.3914099999999998E-15</c:v>
                </c:pt>
                <c:pt idx="17950">
                  <c:v>4.11231E-15</c:v>
                </c:pt>
                <c:pt idx="17951">
                  <c:v>4.11231E-15</c:v>
                </c:pt>
                <c:pt idx="17952">
                  <c:v>3.0460299999999999E-15</c:v>
                </c:pt>
                <c:pt idx="17953">
                  <c:v>3.0460299999999999E-15</c:v>
                </c:pt>
                <c:pt idx="17954">
                  <c:v>4.6830399999999997E-15</c:v>
                </c:pt>
                <c:pt idx="17955">
                  <c:v>4.6830399999999997E-15</c:v>
                </c:pt>
                <c:pt idx="17956">
                  <c:v>2.63741E-15</c:v>
                </c:pt>
                <c:pt idx="17957">
                  <c:v>2.63741E-15</c:v>
                </c:pt>
                <c:pt idx="17958">
                  <c:v>5.9845199999999997E-15</c:v>
                </c:pt>
                <c:pt idx="17959">
                  <c:v>5.9845199999999997E-15</c:v>
                </c:pt>
                <c:pt idx="17960">
                  <c:v>4.58837E-15</c:v>
                </c:pt>
                <c:pt idx="17961">
                  <c:v>4.58837E-15</c:v>
                </c:pt>
                <c:pt idx="17962">
                  <c:v>3.1635699999999999E-15</c:v>
                </c:pt>
                <c:pt idx="17963">
                  <c:v>3.1635699999999999E-15</c:v>
                </c:pt>
                <c:pt idx="17964">
                  <c:v>4.4349199999999999E-15</c:v>
                </c:pt>
                <c:pt idx="17965">
                  <c:v>4.4349199999999999E-15</c:v>
                </c:pt>
                <c:pt idx="17966">
                  <c:v>3.38592E-15</c:v>
                </c:pt>
                <c:pt idx="17967">
                  <c:v>3.38592E-15</c:v>
                </c:pt>
                <c:pt idx="17968">
                  <c:v>4.92809E-15</c:v>
                </c:pt>
                <c:pt idx="17969">
                  <c:v>4.92809E-15</c:v>
                </c:pt>
                <c:pt idx="17970">
                  <c:v>5.21917E-15</c:v>
                </c:pt>
                <c:pt idx="17971">
                  <c:v>5.21917E-15</c:v>
                </c:pt>
                <c:pt idx="17972">
                  <c:v>9.0761100000000007E-15</c:v>
                </c:pt>
                <c:pt idx="17973">
                  <c:v>9.0761100000000007E-15</c:v>
                </c:pt>
                <c:pt idx="17974">
                  <c:v>2.3930799999999998E-15</c:v>
                </c:pt>
                <c:pt idx="17975">
                  <c:v>2.3930799999999998E-15</c:v>
                </c:pt>
                <c:pt idx="17976">
                  <c:v>2.8762799999999999E-15</c:v>
                </c:pt>
                <c:pt idx="17977">
                  <c:v>2.8762799999999999E-15</c:v>
                </c:pt>
                <c:pt idx="17978">
                  <c:v>4.3058600000000001E-15</c:v>
                </c:pt>
                <c:pt idx="17979">
                  <c:v>4.3058600000000001E-15</c:v>
                </c:pt>
                <c:pt idx="17980">
                  <c:v>5.38474E-15</c:v>
                </c:pt>
                <c:pt idx="17981">
                  <c:v>5.38474E-15</c:v>
                </c:pt>
                <c:pt idx="17982">
                  <c:v>6.2227399999999998E-15</c:v>
                </c:pt>
                <c:pt idx="17983">
                  <c:v>6.2227399999999998E-15</c:v>
                </c:pt>
                <c:pt idx="17984">
                  <c:v>4.0031900000000003E-15</c:v>
                </c:pt>
                <c:pt idx="17985">
                  <c:v>4.0031900000000003E-15</c:v>
                </c:pt>
                <c:pt idx="17986">
                  <c:v>6.4030199999999997E-15</c:v>
                </c:pt>
                <c:pt idx="17987">
                  <c:v>6.4030199999999997E-15</c:v>
                </c:pt>
                <c:pt idx="17988">
                  <c:v>4.2928699999999999E-15</c:v>
                </c:pt>
                <c:pt idx="17989">
                  <c:v>4.2928699999999999E-15</c:v>
                </c:pt>
                <c:pt idx="17990">
                  <c:v>5.6800300000000001E-15</c:v>
                </c:pt>
                <c:pt idx="17991">
                  <c:v>5.6800300000000001E-15</c:v>
                </c:pt>
                <c:pt idx="17992">
                  <c:v>3.9326600000000003E-15</c:v>
                </c:pt>
                <c:pt idx="17993">
                  <c:v>3.9326600000000003E-15</c:v>
                </c:pt>
                <c:pt idx="17994">
                  <c:v>4.7337500000000001E-15</c:v>
                </c:pt>
                <c:pt idx="17995">
                  <c:v>4.7337500000000001E-15</c:v>
                </c:pt>
                <c:pt idx="17996">
                  <c:v>9.4591499999999991E-16</c:v>
                </c:pt>
                <c:pt idx="17997">
                  <c:v>9.4591499999999991E-16</c:v>
                </c:pt>
                <c:pt idx="17998">
                  <c:v>3.2812200000000001E-15</c:v>
                </c:pt>
                <c:pt idx="17999">
                  <c:v>3.2812200000000001E-15</c:v>
                </c:pt>
                <c:pt idx="18000">
                  <c:v>3.20177E-15</c:v>
                </c:pt>
                <c:pt idx="18001">
                  <c:v>3.20177E-15</c:v>
                </c:pt>
                <c:pt idx="18002">
                  <c:v>2.5735700000000001E-15</c:v>
                </c:pt>
                <c:pt idx="18003">
                  <c:v>2.5735700000000001E-15</c:v>
                </c:pt>
                <c:pt idx="18004">
                  <c:v>5.3873999999999999E-15</c:v>
                </c:pt>
                <c:pt idx="18005">
                  <c:v>5.3873999999999999E-15</c:v>
                </c:pt>
                <c:pt idx="18006">
                  <c:v>5.3209300000000002E-13</c:v>
                </c:pt>
                <c:pt idx="18007">
                  <c:v>5.3209300000000002E-13</c:v>
                </c:pt>
                <c:pt idx="18008">
                  <c:v>8.5384899999999996E-15</c:v>
                </c:pt>
                <c:pt idx="18009">
                  <c:v>8.5384899999999996E-15</c:v>
                </c:pt>
                <c:pt idx="18010">
                  <c:v>3.1671200000000001E-15</c:v>
                </c:pt>
                <c:pt idx="18011">
                  <c:v>3.1671200000000001E-15</c:v>
                </c:pt>
                <c:pt idx="18012">
                  <c:v>5.0703299999999997E-15</c:v>
                </c:pt>
                <c:pt idx="18013">
                  <c:v>5.0703299999999997E-15</c:v>
                </c:pt>
                <c:pt idx="18014">
                  <c:v>3.11457E-15</c:v>
                </c:pt>
                <c:pt idx="18015">
                  <c:v>3.11457E-15</c:v>
                </c:pt>
                <c:pt idx="18016">
                  <c:v>2.8482399999999999E-15</c:v>
                </c:pt>
                <c:pt idx="18017">
                  <c:v>2.8482399999999999E-15</c:v>
                </c:pt>
                <c:pt idx="18018">
                  <c:v>1.53535E-15</c:v>
                </c:pt>
                <c:pt idx="18019">
                  <c:v>1.53535E-15</c:v>
                </c:pt>
                <c:pt idx="18020">
                  <c:v>4.9130900000000003E-15</c:v>
                </c:pt>
                <c:pt idx="18021">
                  <c:v>4.9130900000000003E-15</c:v>
                </c:pt>
                <c:pt idx="18022">
                  <c:v>3.4227499999999999E-15</c:v>
                </c:pt>
                <c:pt idx="18023">
                  <c:v>3.4227499999999999E-15</c:v>
                </c:pt>
                <c:pt idx="18024">
                  <c:v>4.4841999999999998E-15</c:v>
                </c:pt>
                <c:pt idx="18025">
                  <c:v>4.4841999999999998E-15</c:v>
                </c:pt>
                <c:pt idx="18026">
                  <c:v>4.8607199999999998E-15</c:v>
                </c:pt>
                <c:pt idx="18027">
                  <c:v>4.8607199999999998E-15</c:v>
                </c:pt>
                <c:pt idx="18028">
                  <c:v>1.8489099999999999E-15</c:v>
                </c:pt>
                <c:pt idx="18029">
                  <c:v>1.8489099999999999E-15</c:v>
                </c:pt>
                <c:pt idx="18030">
                  <c:v>4.8150800000000001E-15</c:v>
                </c:pt>
                <c:pt idx="18031">
                  <c:v>4.8150800000000001E-15</c:v>
                </c:pt>
                <c:pt idx="18032">
                  <c:v>6.0754199999999996E-15</c:v>
                </c:pt>
                <c:pt idx="18033">
                  <c:v>6.0754199999999996E-15</c:v>
                </c:pt>
                <c:pt idx="18034">
                  <c:v>4.7856199999999999E-15</c:v>
                </c:pt>
                <c:pt idx="18035">
                  <c:v>4.7856199999999999E-15</c:v>
                </c:pt>
                <c:pt idx="18036">
                  <c:v>3.7534200000000002E-15</c:v>
                </c:pt>
                <c:pt idx="18037">
                  <c:v>3.7534200000000002E-15</c:v>
                </c:pt>
                <c:pt idx="18038">
                  <c:v>8.9854099999999994E-15</c:v>
                </c:pt>
                <c:pt idx="18039">
                  <c:v>8.9854099999999994E-15</c:v>
                </c:pt>
                <c:pt idx="18040">
                  <c:v>4.6963199999999998E-15</c:v>
                </c:pt>
                <c:pt idx="18041">
                  <c:v>4.6963199999999998E-15</c:v>
                </c:pt>
                <c:pt idx="18042">
                  <c:v>5.8294100000000002E-15</c:v>
                </c:pt>
                <c:pt idx="18043">
                  <c:v>5.8294100000000002E-15</c:v>
                </c:pt>
                <c:pt idx="18044">
                  <c:v>5.3294700000000002E-15</c:v>
                </c:pt>
                <c:pt idx="18045">
                  <c:v>5.3294700000000002E-15</c:v>
                </c:pt>
                <c:pt idx="18046">
                  <c:v>4.0912200000000002E-15</c:v>
                </c:pt>
                <c:pt idx="18047">
                  <c:v>4.0912200000000002E-15</c:v>
                </c:pt>
                <c:pt idx="18048">
                  <c:v>3.2647399999999999E-15</c:v>
                </c:pt>
                <c:pt idx="18049">
                  <c:v>3.2647399999999999E-15</c:v>
                </c:pt>
                <c:pt idx="18050">
                  <c:v>4.2651600000000001E-15</c:v>
                </c:pt>
                <c:pt idx="18051">
                  <c:v>4.2651600000000001E-15</c:v>
                </c:pt>
                <c:pt idx="18052">
                  <c:v>5.8696900000000001E-15</c:v>
                </c:pt>
                <c:pt idx="18053">
                  <c:v>5.8696900000000001E-15</c:v>
                </c:pt>
                <c:pt idx="18054">
                  <c:v>5.10886E-15</c:v>
                </c:pt>
                <c:pt idx="18055">
                  <c:v>5.10886E-15</c:v>
                </c:pt>
                <c:pt idx="18056">
                  <c:v>1.36425E-15</c:v>
                </c:pt>
                <c:pt idx="18057">
                  <c:v>1.36425E-15</c:v>
                </c:pt>
                <c:pt idx="18058">
                  <c:v>4.4551199999999997E-15</c:v>
                </c:pt>
                <c:pt idx="18059">
                  <c:v>4.4551199999999997E-15</c:v>
                </c:pt>
                <c:pt idx="18060">
                  <c:v>5.4583999999999997E-15</c:v>
                </c:pt>
                <c:pt idx="18061">
                  <c:v>5.4583999999999997E-15</c:v>
                </c:pt>
                <c:pt idx="18062">
                  <c:v>5.1717900000000004E-15</c:v>
                </c:pt>
                <c:pt idx="18063">
                  <c:v>5.1717900000000004E-15</c:v>
                </c:pt>
                <c:pt idx="18064">
                  <c:v>2.91565E-15</c:v>
                </c:pt>
                <c:pt idx="18065">
                  <c:v>2.91565E-15</c:v>
                </c:pt>
                <c:pt idx="18066">
                  <c:v>4.3865699999999998E-15</c:v>
                </c:pt>
                <c:pt idx="18067">
                  <c:v>4.3865699999999998E-15</c:v>
                </c:pt>
                <c:pt idx="18068">
                  <c:v>3.0606300000000002E-15</c:v>
                </c:pt>
                <c:pt idx="18069">
                  <c:v>3.0606300000000002E-15</c:v>
                </c:pt>
                <c:pt idx="18070">
                  <c:v>4.0795499999999998E-15</c:v>
                </c:pt>
                <c:pt idx="18071">
                  <c:v>4.0795499999999998E-15</c:v>
                </c:pt>
                <c:pt idx="18072">
                  <c:v>2.1955400000000002E-15</c:v>
                </c:pt>
                <c:pt idx="18073">
                  <c:v>2.1955400000000002E-15</c:v>
                </c:pt>
                <c:pt idx="18074">
                  <c:v>3.2596300000000001E-15</c:v>
                </c:pt>
                <c:pt idx="18075">
                  <c:v>3.2596300000000001E-15</c:v>
                </c:pt>
                <c:pt idx="18076">
                  <c:v>8.2487799999999999E-15</c:v>
                </c:pt>
                <c:pt idx="18077">
                  <c:v>8.2487799999999999E-15</c:v>
                </c:pt>
                <c:pt idx="18078">
                  <c:v>5.98592E-15</c:v>
                </c:pt>
                <c:pt idx="18079">
                  <c:v>5.98592E-15</c:v>
                </c:pt>
                <c:pt idx="18080">
                  <c:v>6.6038800000000003E-15</c:v>
                </c:pt>
                <c:pt idx="18081">
                  <c:v>6.6038800000000003E-15</c:v>
                </c:pt>
                <c:pt idx="18082">
                  <c:v>2.6188499999999999E-15</c:v>
                </c:pt>
                <c:pt idx="18083">
                  <c:v>2.6188499999999999E-15</c:v>
                </c:pt>
                <c:pt idx="18084">
                  <c:v>3.43571E-15</c:v>
                </c:pt>
                <c:pt idx="18085">
                  <c:v>3.43571E-15</c:v>
                </c:pt>
                <c:pt idx="18086">
                  <c:v>2.85906E-15</c:v>
                </c:pt>
                <c:pt idx="18087">
                  <c:v>2.85906E-15</c:v>
                </c:pt>
                <c:pt idx="18088">
                  <c:v>7.5518599999999996E-15</c:v>
                </c:pt>
                <c:pt idx="18089">
                  <c:v>7.5518599999999996E-15</c:v>
                </c:pt>
                <c:pt idx="18090">
                  <c:v>1.02678E-13</c:v>
                </c:pt>
                <c:pt idx="18091">
                  <c:v>1.02678E-13</c:v>
                </c:pt>
                <c:pt idx="18092">
                  <c:v>1.06413E-14</c:v>
                </c:pt>
                <c:pt idx="18093">
                  <c:v>1.06413E-14</c:v>
                </c:pt>
                <c:pt idx="18094">
                  <c:v>5.7606100000000003E-15</c:v>
                </c:pt>
                <c:pt idx="18095">
                  <c:v>5.7606100000000003E-15</c:v>
                </c:pt>
                <c:pt idx="18096">
                  <c:v>4.0486000000000004E-15</c:v>
                </c:pt>
                <c:pt idx="18097">
                  <c:v>4.0486000000000004E-15</c:v>
                </c:pt>
                <c:pt idx="18098">
                  <c:v>2.0290500000000001E-15</c:v>
                </c:pt>
                <c:pt idx="18099">
                  <c:v>2.0290500000000001E-15</c:v>
                </c:pt>
                <c:pt idx="18100">
                  <c:v>4.3938800000000003E-15</c:v>
                </c:pt>
                <c:pt idx="18101">
                  <c:v>4.3938800000000003E-15</c:v>
                </c:pt>
                <c:pt idx="18102">
                  <c:v>3.96831E-15</c:v>
                </c:pt>
                <c:pt idx="18103">
                  <c:v>3.96831E-15</c:v>
                </c:pt>
                <c:pt idx="18104">
                  <c:v>2.0663999999999998E-15</c:v>
                </c:pt>
                <c:pt idx="18105">
                  <c:v>2.0663999999999998E-15</c:v>
                </c:pt>
                <c:pt idx="18106">
                  <c:v>2.8015899999999998E-15</c:v>
                </c:pt>
                <c:pt idx="18107">
                  <c:v>2.8015899999999998E-15</c:v>
                </c:pt>
                <c:pt idx="18108">
                  <c:v>6.0535400000000001E-15</c:v>
                </c:pt>
                <c:pt idx="18109">
                  <c:v>6.0535400000000001E-15</c:v>
                </c:pt>
                <c:pt idx="18110">
                  <c:v>4.7059899999999998E-15</c:v>
                </c:pt>
                <c:pt idx="18111">
                  <c:v>4.7059899999999998E-15</c:v>
                </c:pt>
                <c:pt idx="18112">
                  <c:v>2.4275799999999999E-15</c:v>
                </c:pt>
                <c:pt idx="18113">
                  <c:v>2.4275799999999999E-15</c:v>
                </c:pt>
                <c:pt idx="18114">
                  <c:v>3.7742400000000004E-15</c:v>
                </c:pt>
                <c:pt idx="18115">
                  <c:v>3.7742400000000004E-15</c:v>
                </c:pt>
                <c:pt idx="18116">
                  <c:v>3.7026799999999997E-15</c:v>
                </c:pt>
                <c:pt idx="18117">
                  <c:v>3.7026799999999997E-15</c:v>
                </c:pt>
                <c:pt idx="18118">
                  <c:v>2.7997500000000002E-15</c:v>
                </c:pt>
                <c:pt idx="18119">
                  <c:v>2.7997500000000002E-15</c:v>
                </c:pt>
                <c:pt idx="18120">
                  <c:v>4.1389899999999998E-15</c:v>
                </c:pt>
                <c:pt idx="18121">
                  <c:v>4.1389899999999998E-15</c:v>
                </c:pt>
                <c:pt idx="18122">
                  <c:v>3.2068199999999999E-15</c:v>
                </c:pt>
                <c:pt idx="18123">
                  <c:v>3.2068199999999999E-15</c:v>
                </c:pt>
                <c:pt idx="18124">
                  <c:v>5.2124899999999996E-15</c:v>
                </c:pt>
                <c:pt idx="18125">
                  <c:v>5.2124899999999996E-15</c:v>
                </c:pt>
                <c:pt idx="18126">
                  <c:v>3.50165E-15</c:v>
                </c:pt>
                <c:pt idx="18127">
                  <c:v>3.50165E-15</c:v>
                </c:pt>
                <c:pt idx="18128">
                  <c:v>4.7424200000000003E-15</c:v>
                </c:pt>
                <c:pt idx="18129">
                  <c:v>4.7424200000000003E-15</c:v>
                </c:pt>
                <c:pt idx="18130">
                  <c:v>2.3142300000000001E-15</c:v>
                </c:pt>
                <c:pt idx="18131">
                  <c:v>2.3142300000000001E-15</c:v>
                </c:pt>
                <c:pt idx="18132">
                  <c:v>2.4310199999999998E-15</c:v>
                </c:pt>
                <c:pt idx="18133">
                  <c:v>2.4310199999999998E-15</c:v>
                </c:pt>
                <c:pt idx="18134">
                  <c:v>2.22704E-15</c:v>
                </c:pt>
                <c:pt idx="18135">
                  <c:v>2.22704E-15</c:v>
                </c:pt>
                <c:pt idx="18136">
                  <c:v>1.42401E-15</c:v>
                </c:pt>
                <c:pt idx="18137">
                  <c:v>1.42401E-15</c:v>
                </c:pt>
                <c:pt idx="18138">
                  <c:v>6.45274E-15</c:v>
                </c:pt>
                <c:pt idx="18139">
                  <c:v>6.45274E-15</c:v>
                </c:pt>
                <c:pt idx="18140">
                  <c:v>3.0499E-14</c:v>
                </c:pt>
                <c:pt idx="18141">
                  <c:v>3.0499E-14</c:v>
                </c:pt>
                <c:pt idx="18142">
                  <c:v>4.2798699999999999E-15</c:v>
                </c:pt>
                <c:pt idx="18143">
                  <c:v>4.2798699999999999E-15</c:v>
                </c:pt>
                <c:pt idx="18144">
                  <c:v>5.2856100000000003E-15</c:v>
                </c:pt>
                <c:pt idx="18145">
                  <c:v>5.2856100000000003E-15</c:v>
                </c:pt>
                <c:pt idx="18146">
                  <c:v>4.5043899999999998E-15</c:v>
                </c:pt>
                <c:pt idx="18147">
                  <c:v>4.5043899999999998E-15</c:v>
                </c:pt>
                <c:pt idx="18148">
                  <c:v>1.69149E-15</c:v>
                </c:pt>
                <c:pt idx="18149">
                  <c:v>1.69149E-15</c:v>
                </c:pt>
                <c:pt idx="18150">
                  <c:v>4.4580899999999998E-15</c:v>
                </c:pt>
                <c:pt idx="18151">
                  <c:v>4.4580899999999998E-15</c:v>
                </c:pt>
                <c:pt idx="18152">
                  <c:v>5.21003E-15</c:v>
                </c:pt>
                <c:pt idx="18153">
                  <c:v>5.21003E-15</c:v>
                </c:pt>
                <c:pt idx="18154">
                  <c:v>3.85343E-15</c:v>
                </c:pt>
                <c:pt idx="18155">
                  <c:v>3.85343E-15</c:v>
                </c:pt>
                <c:pt idx="18156">
                  <c:v>3.1617999999999998E-15</c:v>
                </c:pt>
                <c:pt idx="18157">
                  <c:v>3.1617999999999998E-15</c:v>
                </c:pt>
                <c:pt idx="18158">
                  <c:v>4.0522900000000002E-15</c:v>
                </c:pt>
                <c:pt idx="18159">
                  <c:v>4.0522900000000002E-15</c:v>
                </c:pt>
                <c:pt idx="18160">
                  <c:v>3.5812399999999998E-15</c:v>
                </c:pt>
                <c:pt idx="18161">
                  <c:v>3.5812399999999998E-15</c:v>
                </c:pt>
                <c:pt idx="18162">
                  <c:v>3.7945100000000002E-15</c:v>
                </c:pt>
                <c:pt idx="18163">
                  <c:v>3.7945100000000002E-15</c:v>
                </c:pt>
                <c:pt idx="18164">
                  <c:v>5.1210300000000003E-15</c:v>
                </c:pt>
                <c:pt idx="18165">
                  <c:v>5.1210300000000003E-15</c:v>
                </c:pt>
                <c:pt idx="18166">
                  <c:v>4.46088E-15</c:v>
                </c:pt>
                <c:pt idx="18167">
                  <c:v>4.46088E-15</c:v>
                </c:pt>
                <c:pt idx="18168">
                  <c:v>4.2484700000000002E-15</c:v>
                </c:pt>
                <c:pt idx="18169">
                  <c:v>4.2484700000000002E-15</c:v>
                </c:pt>
                <c:pt idx="18170">
                  <c:v>3.5568800000000003E-15</c:v>
                </c:pt>
                <c:pt idx="18171">
                  <c:v>3.5568800000000003E-15</c:v>
                </c:pt>
                <c:pt idx="18172">
                  <c:v>6.3969899999999998E-15</c:v>
                </c:pt>
                <c:pt idx="18173">
                  <c:v>6.3969899999999998E-15</c:v>
                </c:pt>
                <c:pt idx="18174">
                  <c:v>4.1510299999999999E-15</c:v>
                </c:pt>
                <c:pt idx="18175">
                  <c:v>4.1510299999999999E-15</c:v>
                </c:pt>
                <c:pt idx="18176">
                  <c:v>3.0016200000000001E-15</c:v>
                </c:pt>
                <c:pt idx="18177">
                  <c:v>3.0016200000000001E-15</c:v>
                </c:pt>
                <c:pt idx="18178">
                  <c:v>4.5495700000000003E-15</c:v>
                </c:pt>
                <c:pt idx="18179">
                  <c:v>4.5495700000000003E-15</c:v>
                </c:pt>
                <c:pt idx="18180">
                  <c:v>1.12359E-15</c:v>
                </c:pt>
                <c:pt idx="18181">
                  <c:v>1.12359E-15</c:v>
                </c:pt>
                <c:pt idx="18182">
                  <c:v>4.1375600000000001E-15</c:v>
                </c:pt>
                <c:pt idx="18183">
                  <c:v>4.1375600000000001E-15</c:v>
                </c:pt>
                <c:pt idx="18184">
                  <c:v>2.04372E-15</c:v>
                </c:pt>
                <c:pt idx="18185">
                  <c:v>2.04372E-15</c:v>
                </c:pt>
                <c:pt idx="18186">
                  <c:v>2.2772599999999999E-15</c:v>
                </c:pt>
                <c:pt idx="18187">
                  <c:v>2.2772599999999999E-15</c:v>
                </c:pt>
                <c:pt idx="18188">
                  <c:v>3.4778200000000002E-15</c:v>
                </c:pt>
                <c:pt idx="18189">
                  <c:v>3.4778200000000002E-15</c:v>
                </c:pt>
                <c:pt idx="18190">
                  <c:v>3.1708999999999999E-15</c:v>
                </c:pt>
                <c:pt idx="18191">
                  <c:v>3.1708999999999999E-15</c:v>
                </c:pt>
                <c:pt idx="18192">
                  <c:v>1.31031E-15</c:v>
                </c:pt>
                <c:pt idx="18193">
                  <c:v>1.31031E-15</c:v>
                </c:pt>
                <c:pt idx="18194">
                  <c:v>5.1703800000000002E-15</c:v>
                </c:pt>
                <c:pt idx="18195">
                  <c:v>5.1703800000000002E-15</c:v>
                </c:pt>
                <c:pt idx="18196">
                  <c:v>3.14633E-15</c:v>
                </c:pt>
                <c:pt idx="18197">
                  <c:v>3.14633E-15</c:v>
                </c:pt>
                <c:pt idx="18198">
                  <c:v>4.4592899999999999E-15</c:v>
                </c:pt>
                <c:pt idx="18199">
                  <c:v>4.4592899999999999E-15</c:v>
                </c:pt>
                <c:pt idx="18200">
                  <c:v>2.74099E-15</c:v>
                </c:pt>
                <c:pt idx="18201">
                  <c:v>2.74099E-15</c:v>
                </c:pt>
                <c:pt idx="18202">
                  <c:v>1.02695E-14</c:v>
                </c:pt>
                <c:pt idx="18203">
                  <c:v>1.02695E-14</c:v>
                </c:pt>
                <c:pt idx="18204">
                  <c:v>4.4640600000000002E-15</c:v>
                </c:pt>
                <c:pt idx="18205">
                  <c:v>4.4640600000000002E-15</c:v>
                </c:pt>
                <c:pt idx="18206">
                  <c:v>3.3087100000000001E-15</c:v>
                </c:pt>
                <c:pt idx="18207">
                  <c:v>3.3087100000000001E-15</c:v>
                </c:pt>
                <c:pt idx="18208">
                  <c:v>3.8040599999999997E-15</c:v>
                </c:pt>
                <c:pt idx="18209">
                  <c:v>3.8040599999999997E-15</c:v>
                </c:pt>
                <c:pt idx="18210">
                  <c:v>7.4276300000000004E-15</c:v>
                </c:pt>
                <c:pt idx="18211">
                  <c:v>7.4276300000000004E-15</c:v>
                </c:pt>
                <c:pt idx="18212">
                  <c:v>6.2413399999999998E-15</c:v>
                </c:pt>
                <c:pt idx="18213">
                  <c:v>6.2413399999999998E-15</c:v>
                </c:pt>
                <c:pt idx="18214">
                  <c:v>5.1617899999999998E-15</c:v>
                </c:pt>
                <c:pt idx="18215">
                  <c:v>5.1617899999999998E-15</c:v>
                </c:pt>
                <c:pt idx="18216">
                  <c:v>4.1693300000000002E-15</c:v>
                </c:pt>
                <c:pt idx="18217">
                  <c:v>4.1693300000000002E-15</c:v>
                </c:pt>
                <c:pt idx="18218">
                  <c:v>3.8520999999999996E-15</c:v>
                </c:pt>
                <c:pt idx="18219">
                  <c:v>3.8520999999999996E-15</c:v>
                </c:pt>
                <c:pt idx="18220">
                  <c:v>4.3139300000000003E-15</c:v>
                </c:pt>
                <c:pt idx="18221">
                  <c:v>4.3139300000000003E-15</c:v>
                </c:pt>
                <c:pt idx="18222">
                  <c:v>4.3107999999999998E-15</c:v>
                </c:pt>
                <c:pt idx="18223">
                  <c:v>4.3107999999999998E-15</c:v>
                </c:pt>
                <c:pt idx="18224">
                  <c:v>4.4646799999999998E-15</c:v>
                </c:pt>
                <c:pt idx="18225">
                  <c:v>4.4646799999999998E-15</c:v>
                </c:pt>
                <c:pt idx="18226">
                  <c:v>6.4289300000000001E-15</c:v>
                </c:pt>
                <c:pt idx="18227">
                  <c:v>6.4289300000000001E-15</c:v>
                </c:pt>
                <c:pt idx="18228">
                  <c:v>7.3506100000000005E-15</c:v>
                </c:pt>
                <c:pt idx="18229">
                  <c:v>7.3506100000000005E-15</c:v>
                </c:pt>
                <c:pt idx="18230">
                  <c:v>5.1279000000000004E-15</c:v>
                </c:pt>
                <c:pt idx="18231">
                  <c:v>5.1279000000000004E-15</c:v>
                </c:pt>
                <c:pt idx="18232">
                  <c:v>5.2583899999999998E-15</c:v>
                </c:pt>
                <c:pt idx="18233">
                  <c:v>5.2583899999999998E-15</c:v>
                </c:pt>
                <c:pt idx="18234">
                  <c:v>5.6232199999999999E-15</c:v>
                </c:pt>
                <c:pt idx="18235">
                  <c:v>5.6232199999999999E-15</c:v>
                </c:pt>
                <c:pt idx="18236">
                  <c:v>4.2888100000000004E-15</c:v>
                </c:pt>
                <c:pt idx="18237">
                  <c:v>4.2888100000000004E-15</c:v>
                </c:pt>
                <c:pt idx="18238">
                  <c:v>4.2610299999999997E-15</c:v>
                </c:pt>
                <c:pt idx="18239">
                  <c:v>4.2610299999999997E-15</c:v>
                </c:pt>
                <c:pt idx="18240">
                  <c:v>5.1890699999999997E-15</c:v>
                </c:pt>
                <c:pt idx="18241">
                  <c:v>5.1890699999999997E-15</c:v>
                </c:pt>
                <c:pt idx="18242">
                  <c:v>9.1961799999999995E-15</c:v>
                </c:pt>
                <c:pt idx="18243">
                  <c:v>9.1961799999999995E-15</c:v>
                </c:pt>
                <c:pt idx="18244">
                  <c:v>4.7898399999999998E-15</c:v>
                </c:pt>
                <c:pt idx="18245">
                  <c:v>4.7898399999999998E-15</c:v>
                </c:pt>
                <c:pt idx="18246">
                  <c:v>2.3820000000000001E-15</c:v>
                </c:pt>
                <c:pt idx="18247">
                  <c:v>2.3820000000000001E-15</c:v>
                </c:pt>
                <c:pt idx="18248">
                  <c:v>3.5213899999999998E-15</c:v>
                </c:pt>
                <c:pt idx="18249">
                  <c:v>3.5213899999999998E-15</c:v>
                </c:pt>
                <c:pt idx="18250">
                  <c:v>8.1211000000000002E-15</c:v>
                </c:pt>
                <c:pt idx="18251">
                  <c:v>8.1211000000000002E-15</c:v>
                </c:pt>
                <c:pt idx="18252">
                  <c:v>7.8509600000000001E-15</c:v>
                </c:pt>
                <c:pt idx="18253">
                  <c:v>7.8509600000000001E-15</c:v>
                </c:pt>
                <c:pt idx="18254">
                  <c:v>3.3600900000000001E-15</c:v>
                </c:pt>
                <c:pt idx="18255">
                  <c:v>3.3600900000000001E-15</c:v>
                </c:pt>
                <c:pt idx="18256">
                  <c:v>3.79445E-15</c:v>
                </c:pt>
                <c:pt idx="18257">
                  <c:v>3.79445E-15</c:v>
                </c:pt>
                <c:pt idx="18258">
                  <c:v>3.4376000000000001E-15</c:v>
                </c:pt>
                <c:pt idx="18259">
                  <c:v>3.4376000000000001E-15</c:v>
                </c:pt>
                <c:pt idx="18260">
                  <c:v>1.42559E-15</c:v>
                </c:pt>
                <c:pt idx="18261">
                  <c:v>1.42559E-15</c:v>
                </c:pt>
                <c:pt idx="18262">
                  <c:v>6.87032E-15</c:v>
                </c:pt>
                <c:pt idx="18263">
                  <c:v>6.87032E-15</c:v>
                </c:pt>
                <c:pt idx="18264">
                  <c:v>1.13519E-15</c:v>
                </c:pt>
                <c:pt idx="18265">
                  <c:v>1.13519E-15</c:v>
                </c:pt>
                <c:pt idx="18266">
                  <c:v>3.2035099999999999E-15</c:v>
                </c:pt>
                <c:pt idx="18267">
                  <c:v>3.2035099999999999E-15</c:v>
                </c:pt>
                <c:pt idx="18268">
                  <c:v>6.97234E-15</c:v>
                </c:pt>
                <c:pt idx="18269">
                  <c:v>6.97234E-15</c:v>
                </c:pt>
                <c:pt idx="18270">
                  <c:v>3.9872699999999998E-15</c:v>
                </c:pt>
                <c:pt idx="18271">
                  <c:v>3.9872699999999998E-15</c:v>
                </c:pt>
                <c:pt idx="18272">
                  <c:v>4.5285099999999999E-15</c:v>
                </c:pt>
                <c:pt idx="18273">
                  <c:v>4.5285099999999999E-15</c:v>
                </c:pt>
                <c:pt idx="18274">
                  <c:v>4.3442600000000001E-15</c:v>
                </c:pt>
                <c:pt idx="18275">
                  <c:v>4.3442600000000001E-15</c:v>
                </c:pt>
                <c:pt idx="18276">
                  <c:v>6.1334200000000002E-15</c:v>
                </c:pt>
                <c:pt idx="18277">
                  <c:v>6.1334200000000002E-15</c:v>
                </c:pt>
                <c:pt idx="18278">
                  <c:v>3.3978200000000001E-15</c:v>
                </c:pt>
                <c:pt idx="18279">
                  <c:v>3.3978200000000001E-15</c:v>
                </c:pt>
                <c:pt idx="18280">
                  <c:v>3.8265400000000001E-15</c:v>
                </c:pt>
                <c:pt idx="18281">
                  <c:v>3.8265400000000001E-15</c:v>
                </c:pt>
                <c:pt idx="18282">
                  <c:v>2.45446E-15</c:v>
                </c:pt>
                <c:pt idx="18283">
                  <c:v>2.45446E-15</c:v>
                </c:pt>
                <c:pt idx="18284">
                  <c:v>5.4184600000000001E-15</c:v>
                </c:pt>
                <c:pt idx="18285">
                  <c:v>5.4184600000000001E-15</c:v>
                </c:pt>
                <c:pt idx="18286">
                  <c:v>3.9847300000000004E-15</c:v>
                </c:pt>
                <c:pt idx="18287">
                  <c:v>3.9847300000000004E-15</c:v>
                </c:pt>
                <c:pt idx="18288">
                  <c:v>1.64807E-15</c:v>
                </c:pt>
                <c:pt idx="18289">
                  <c:v>1.64807E-15</c:v>
                </c:pt>
                <c:pt idx="18290">
                  <c:v>4.1608899999999997E-15</c:v>
                </c:pt>
                <c:pt idx="18291">
                  <c:v>4.1608899999999997E-15</c:v>
                </c:pt>
                <c:pt idx="18292">
                  <c:v>3.12938E-15</c:v>
                </c:pt>
                <c:pt idx="18293">
                  <c:v>3.12938E-15</c:v>
                </c:pt>
                <c:pt idx="18294">
                  <c:v>7.7944100000000003E-13</c:v>
                </c:pt>
                <c:pt idx="18295">
                  <c:v>7.7944100000000003E-13</c:v>
                </c:pt>
                <c:pt idx="18296">
                  <c:v>3.1425500000000002E-15</c:v>
                </c:pt>
                <c:pt idx="18297">
                  <c:v>3.1425500000000002E-15</c:v>
                </c:pt>
                <c:pt idx="18298">
                  <c:v>2.81012E-15</c:v>
                </c:pt>
                <c:pt idx="18299">
                  <c:v>2.81012E-15</c:v>
                </c:pt>
                <c:pt idx="18300">
                  <c:v>7.6874500000000002E-14</c:v>
                </c:pt>
                <c:pt idx="18301">
                  <c:v>7.6874500000000002E-14</c:v>
                </c:pt>
                <c:pt idx="18302">
                  <c:v>3.3159000000000001E-15</c:v>
                </c:pt>
                <c:pt idx="18303">
                  <c:v>3.3159000000000001E-15</c:v>
                </c:pt>
                <c:pt idx="18304">
                  <c:v>1.8246500000000002E-15</c:v>
                </c:pt>
                <c:pt idx="18305">
                  <c:v>1.8246500000000002E-15</c:v>
                </c:pt>
                <c:pt idx="18306">
                  <c:v>4.5587999999999998E-15</c:v>
                </c:pt>
                <c:pt idx="18307">
                  <c:v>4.5587999999999998E-15</c:v>
                </c:pt>
                <c:pt idx="18308">
                  <c:v>3.20448E-15</c:v>
                </c:pt>
                <c:pt idx="18309">
                  <c:v>3.20448E-15</c:v>
                </c:pt>
                <c:pt idx="18310">
                  <c:v>6.5548799999999997E-15</c:v>
                </c:pt>
                <c:pt idx="18311">
                  <c:v>6.5548799999999997E-15</c:v>
                </c:pt>
                <c:pt idx="18312">
                  <c:v>9.0449400000000006E-15</c:v>
                </c:pt>
                <c:pt idx="18313">
                  <c:v>9.0449400000000006E-15</c:v>
                </c:pt>
                <c:pt idx="18314">
                  <c:v>6.2057200000000002E-15</c:v>
                </c:pt>
                <c:pt idx="18315">
                  <c:v>6.2057200000000002E-15</c:v>
                </c:pt>
                <c:pt idx="18316">
                  <c:v>6.9254799999999999E-15</c:v>
                </c:pt>
                <c:pt idx="18317">
                  <c:v>6.9254799999999999E-15</c:v>
                </c:pt>
                <c:pt idx="18318">
                  <c:v>1.1591500000000001E-14</c:v>
                </c:pt>
                <c:pt idx="18319">
                  <c:v>1.1591500000000001E-14</c:v>
                </c:pt>
                <c:pt idx="18320">
                  <c:v>2.1014500000000001E-14</c:v>
                </c:pt>
                <c:pt idx="18321">
                  <c:v>2.1014500000000001E-14</c:v>
                </c:pt>
                <c:pt idx="18322">
                  <c:v>1.73068E-14</c:v>
                </c:pt>
                <c:pt idx="18323">
                  <c:v>1.73068E-14</c:v>
                </c:pt>
                <c:pt idx="18324">
                  <c:v>2.5341299999999999E-14</c:v>
                </c:pt>
                <c:pt idx="18325">
                  <c:v>2.5341299999999999E-14</c:v>
                </c:pt>
                <c:pt idx="18326">
                  <c:v>2.41609E-14</c:v>
                </c:pt>
                <c:pt idx="18327">
                  <c:v>2.41609E-14</c:v>
                </c:pt>
                <c:pt idx="18328">
                  <c:v>2.8802800000000002E-14</c:v>
                </c:pt>
                <c:pt idx="18329">
                  <c:v>2.8802800000000002E-14</c:v>
                </c:pt>
                <c:pt idx="18330">
                  <c:v>3.1019200000000002E-14</c:v>
                </c:pt>
                <c:pt idx="18331">
                  <c:v>3.1019200000000002E-14</c:v>
                </c:pt>
                <c:pt idx="18332">
                  <c:v>3.5291400000000001E-14</c:v>
                </c:pt>
                <c:pt idx="18333">
                  <c:v>3.5291400000000001E-14</c:v>
                </c:pt>
                <c:pt idx="18334">
                  <c:v>3.6096E-14</c:v>
                </c:pt>
                <c:pt idx="18335">
                  <c:v>3.6096E-14</c:v>
                </c:pt>
                <c:pt idx="18336">
                  <c:v>3.7194899999999999E-14</c:v>
                </c:pt>
                <c:pt idx="18337">
                  <c:v>3.7194899999999999E-14</c:v>
                </c:pt>
                <c:pt idx="18338">
                  <c:v>4.3545499999999997E-14</c:v>
                </c:pt>
                <c:pt idx="18339">
                  <c:v>4.3545499999999997E-14</c:v>
                </c:pt>
                <c:pt idx="18340">
                  <c:v>4.6998899999999998E-14</c:v>
                </c:pt>
                <c:pt idx="18341">
                  <c:v>4.6998899999999998E-14</c:v>
                </c:pt>
                <c:pt idx="18342">
                  <c:v>4.9232199999999997E-14</c:v>
                </c:pt>
                <c:pt idx="18343">
                  <c:v>4.9232199999999997E-14</c:v>
                </c:pt>
                <c:pt idx="18344">
                  <c:v>5.3863900000000002E-14</c:v>
                </c:pt>
                <c:pt idx="18345">
                  <c:v>5.3863900000000002E-14</c:v>
                </c:pt>
                <c:pt idx="18346">
                  <c:v>5.6992400000000002E-14</c:v>
                </c:pt>
                <c:pt idx="18347">
                  <c:v>5.6992400000000002E-14</c:v>
                </c:pt>
                <c:pt idx="18348">
                  <c:v>6.1493900000000003E-14</c:v>
                </c:pt>
                <c:pt idx="18349">
                  <c:v>6.1493900000000003E-14</c:v>
                </c:pt>
                <c:pt idx="18350">
                  <c:v>6.9879300000000001E-14</c:v>
                </c:pt>
                <c:pt idx="18351">
                  <c:v>6.9879300000000001E-14</c:v>
                </c:pt>
                <c:pt idx="18352">
                  <c:v>6.2671199999999998E-14</c:v>
                </c:pt>
                <c:pt idx="18353">
                  <c:v>6.2671199999999998E-14</c:v>
                </c:pt>
                <c:pt idx="18354">
                  <c:v>6.5895700000000006E-14</c:v>
                </c:pt>
                <c:pt idx="18355">
                  <c:v>6.5895700000000006E-14</c:v>
                </c:pt>
                <c:pt idx="18356">
                  <c:v>7.3870000000000005E-14</c:v>
                </c:pt>
                <c:pt idx="18357">
                  <c:v>7.3870000000000005E-14</c:v>
                </c:pt>
                <c:pt idx="18358">
                  <c:v>7.4450499999999999E-14</c:v>
                </c:pt>
                <c:pt idx="18359">
                  <c:v>7.4450499999999999E-14</c:v>
                </c:pt>
                <c:pt idx="18360">
                  <c:v>7.4351700000000003E-14</c:v>
                </c:pt>
                <c:pt idx="18361">
                  <c:v>7.4351700000000003E-14</c:v>
                </c:pt>
                <c:pt idx="18362">
                  <c:v>8.0443900000000001E-14</c:v>
                </c:pt>
                <c:pt idx="18363">
                  <c:v>8.0443900000000001E-14</c:v>
                </c:pt>
                <c:pt idx="18364">
                  <c:v>8.9340400000000005E-14</c:v>
                </c:pt>
                <c:pt idx="18365">
                  <c:v>8.9340400000000005E-14</c:v>
                </c:pt>
                <c:pt idx="18366">
                  <c:v>8.4098199999999999E-14</c:v>
                </c:pt>
                <c:pt idx="18367">
                  <c:v>8.4098199999999999E-14</c:v>
                </c:pt>
                <c:pt idx="18368">
                  <c:v>9.0000199999999997E-14</c:v>
                </c:pt>
                <c:pt idx="18369">
                  <c:v>9.0000199999999997E-14</c:v>
                </c:pt>
                <c:pt idx="18370">
                  <c:v>9.6392400000000003E-14</c:v>
                </c:pt>
                <c:pt idx="18371">
                  <c:v>9.6392400000000003E-14</c:v>
                </c:pt>
                <c:pt idx="18372">
                  <c:v>9.9206700000000002E-14</c:v>
                </c:pt>
                <c:pt idx="18373">
                  <c:v>9.9206700000000002E-14</c:v>
                </c:pt>
                <c:pt idx="18374">
                  <c:v>9.4678299999999997E-14</c:v>
                </c:pt>
                <c:pt idx="18375">
                  <c:v>9.4678299999999997E-14</c:v>
                </c:pt>
                <c:pt idx="18376">
                  <c:v>1.00244E-13</c:v>
                </c:pt>
                <c:pt idx="18377">
                  <c:v>1.00244E-13</c:v>
                </c:pt>
                <c:pt idx="18378">
                  <c:v>1.00705E-13</c:v>
                </c:pt>
                <c:pt idx="18379">
                  <c:v>1.00705E-13</c:v>
                </c:pt>
                <c:pt idx="18380">
                  <c:v>1.0982000000000001E-13</c:v>
                </c:pt>
                <c:pt idx="18381">
                  <c:v>1.0982000000000001E-13</c:v>
                </c:pt>
                <c:pt idx="18382">
                  <c:v>1.10813E-13</c:v>
                </c:pt>
                <c:pt idx="18383">
                  <c:v>1.10813E-13</c:v>
                </c:pt>
                <c:pt idx="18384">
                  <c:v>1.12016E-13</c:v>
                </c:pt>
                <c:pt idx="18385">
                  <c:v>1.12016E-13</c:v>
                </c:pt>
                <c:pt idx="18386">
                  <c:v>1.14718E-13</c:v>
                </c:pt>
                <c:pt idx="18387">
                  <c:v>1.14718E-13</c:v>
                </c:pt>
                <c:pt idx="18388">
                  <c:v>1.1736200000000001E-13</c:v>
                </c:pt>
                <c:pt idx="18389">
                  <c:v>1.1736200000000001E-13</c:v>
                </c:pt>
                <c:pt idx="18390">
                  <c:v>1.33042E-13</c:v>
                </c:pt>
                <c:pt idx="18391">
                  <c:v>1.33042E-13</c:v>
                </c:pt>
                <c:pt idx="18392">
                  <c:v>1.2239199999999999E-13</c:v>
                </c:pt>
                <c:pt idx="18393">
                  <c:v>1.2239199999999999E-13</c:v>
                </c:pt>
                <c:pt idx="18394">
                  <c:v>1.3485299999999999E-13</c:v>
                </c:pt>
                <c:pt idx="18395">
                  <c:v>1.3485299999999999E-13</c:v>
                </c:pt>
                <c:pt idx="18396">
                  <c:v>1.4410699999999999E-13</c:v>
                </c:pt>
                <c:pt idx="18397">
                  <c:v>1.4410699999999999E-13</c:v>
                </c:pt>
                <c:pt idx="18398">
                  <c:v>1.32905E-13</c:v>
                </c:pt>
                <c:pt idx="18399">
                  <c:v>1.32905E-13</c:v>
                </c:pt>
                <c:pt idx="18400">
                  <c:v>1.3471699999999999E-13</c:v>
                </c:pt>
                <c:pt idx="18401">
                  <c:v>1.3471699999999999E-13</c:v>
                </c:pt>
                <c:pt idx="18402">
                  <c:v>1.4314700000000001E-13</c:v>
                </c:pt>
                <c:pt idx="18403">
                  <c:v>1.4314700000000001E-13</c:v>
                </c:pt>
                <c:pt idx="18404">
                  <c:v>1.4556599999999999E-13</c:v>
                </c:pt>
                <c:pt idx="18405">
                  <c:v>1.4556599999999999E-13</c:v>
                </c:pt>
                <c:pt idx="18406">
                  <c:v>1.4551299999999999E-13</c:v>
                </c:pt>
                <c:pt idx="18407">
                  <c:v>1.4551299999999999E-13</c:v>
                </c:pt>
                <c:pt idx="18408">
                  <c:v>1.50193E-13</c:v>
                </c:pt>
                <c:pt idx="18409">
                  <c:v>1.50193E-13</c:v>
                </c:pt>
                <c:pt idx="18410">
                  <c:v>1.5285299999999999E-13</c:v>
                </c:pt>
                <c:pt idx="18411">
                  <c:v>1.5285299999999999E-13</c:v>
                </c:pt>
                <c:pt idx="18412">
                  <c:v>1.5735600000000001E-13</c:v>
                </c:pt>
                <c:pt idx="18413">
                  <c:v>1.5735600000000001E-13</c:v>
                </c:pt>
                <c:pt idx="18414">
                  <c:v>1.5632800000000001E-13</c:v>
                </c:pt>
                <c:pt idx="18415">
                  <c:v>1.5632800000000001E-13</c:v>
                </c:pt>
                <c:pt idx="18416">
                  <c:v>1.6012E-13</c:v>
                </c:pt>
                <c:pt idx="18417">
                  <c:v>1.6012E-13</c:v>
                </c:pt>
                <c:pt idx="18418">
                  <c:v>1.6319100000000001E-13</c:v>
                </c:pt>
                <c:pt idx="18419">
                  <c:v>1.6319100000000001E-13</c:v>
                </c:pt>
                <c:pt idx="18420">
                  <c:v>1.7817200000000001E-13</c:v>
                </c:pt>
                <c:pt idx="18421">
                  <c:v>1.7817200000000001E-13</c:v>
                </c:pt>
                <c:pt idx="18422">
                  <c:v>1.65198E-13</c:v>
                </c:pt>
                <c:pt idx="18423">
                  <c:v>1.65198E-13</c:v>
                </c:pt>
                <c:pt idx="18424">
                  <c:v>1.66198E-13</c:v>
                </c:pt>
                <c:pt idx="18425">
                  <c:v>1.66198E-13</c:v>
                </c:pt>
                <c:pt idx="18426">
                  <c:v>1.6980099999999999E-13</c:v>
                </c:pt>
                <c:pt idx="18427">
                  <c:v>1.6980099999999999E-13</c:v>
                </c:pt>
                <c:pt idx="18428">
                  <c:v>1.6415000000000001E-13</c:v>
                </c:pt>
                <c:pt idx="18429">
                  <c:v>1.6415000000000001E-13</c:v>
                </c:pt>
                <c:pt idx="18430">
                  <c:v>1.8587799999999999E-13</c:v>
                </c:pt>
                <c:pt idx="18431">
                  <c:v>1.8587799999999999E-13</c:v>
                </c:pt>
                <c:pt idx="18432">
                  <c:v>1.7407100000000001E-13</c:v>
                </c:pt>
                <c:pt idx="18433">
                  <c:v>1.7407100000000001E-13</c:v>
                </c:pt>
                <c:pt idx="18434">
                  <c:v>1.73126E-13</c:v>
                </c:pt>
                <c:pt idx="18435">
                  <c:v>1.73126E-13</c:v>
                </c:pt>
                <c:pt idx="18436">
                  <c:v>1.88978E-13</c:v>
                </c:pt>
                <c:pt idx="18437">
                  <c:v>1.88978E-13</c:v>
                </c:pt>
                <c:pt idx="18438">
                  <c:v>1.74912E-13</c:v>
                </c:pt>
                <c:pt idx="18439">
                  <c:v>1.74912E-13</c:v>
                </c:pt>
                <c:pt idx="18440">
                  <c:v>1.8178100000000001E-13</c:v>
                </c:pt>
                <c:pt idx="18441">
                  <c:v>1.8178100000000001E-13</c:v>
                </c:pt>
                <c:pt idx="18442">
                  <c:v>1.83841E-13</c:v>
                </c:pt>
                <c:pt idx="18443">
                  <c:v>1.83841E-13</c:v>
                </c:pt>
                <c:pt idx="18444">
                  <c:v>1.8695600000000001E-13</c:v>
                </c:pt>
                <c:pt idx="18445">
                  <c:v>1.8695600000000001E-13</c:v>
                </c:pt>
                <c:pt idx="18446">
                  <c:v>1.8935899999999999E-13</c:v>
                </c:pt>
                <c:pt idx="18447">
                  <c:v>1.8935899999999999E-13</c:v>
                </c:pt>
                <c:pt idx="18448">
                  <c:v>1.8523499999999999E-13</c:v>
                </c:pt>
                <c:pt idx="18449">
                  <c:v>1.8523499999999999E-13</c:v>
                </c:pt>
                <c:pt idx="18450">
                  <c:v>1.8647599999999999E-13</c:v>
                </c:pt>
                <c:pt idx="18451">
                  <c:v>1.8647599999999999E-13</c:v>
                </c:pt>
                <c:pt idx="18452">
                  <c:v>1.90089E-13</c:v>
                </c:pt>
                <c:pt idx="18453">
                  <c:v>1.90089E-13</c:v>
                </c:pt>
                <c:pt idx="18454">
                  <c:v>1.93874E-13</c:v>
                </c:pt>
                <c:pt idx="18455">
                  <c:v>1.93874E-13</c:v>
                </c:pt>
                <c:pt idx="18456">
                  <c:v>1.9106E-13</c:v>
                </c:pt>
                <c:pt idx="18457">
                  <c:v>1.9106E-13</c:v>
                </c:pt>
                <c:pt idx="18458">
                  <c:v>2.0203500000000001E-13</c:v>
                </c:pt>
                <c:pt idx="18459">
                  <c:v>2.0203500000000001E-13</c:v>
                </c:pt>
                <c:pt idx="18460">
                  <c:v>1.96113E-13</c:v>
                </c:pt>
                <c:pt idx="18461">
                  <c:v>1.96113E-13</c:v>
                </c:pt>
                <c:pt idx="18462">
                  <c:v>2.0147199999999999E-13</c:v>
                </c:pt>
                <c:pt idx="18463">
                  <c:v>2.0147199999999999E-13</c:v>
                </c:pt>
                <c:pt idx="18464">
                  <c:v>1.98089E-13</c:v>
                </c:pt>
                <c:pt idx="18465">
                  <c:v>1.98089E-13</c:v>
                </c:pt>
                <c:pt idx="18466">
                  <c:v>2.0096100000000001E-13</c:v>
                </c:pt>
                <c:pt idx="18467">
                  <c:v>2.0096100000000001E-13</c:v>
                </c:pt>
                <c:pt idx="18468">
                  <c:v>2.02621E-13</c:v>
                </c:pt>
                <c:pt idx="18469">
                  <c:v>2.02621E-13</c:v>
                </c:pt>
                <c:pt idx="18470">
                  <c:v>2.0360499999999999E-13</c:v>
                </c:pt>
                <c:pt idx="18471">
                  <c:v>2.0360499999999999E-13</c:v>
                </c:pt>
                <c:pt idx="18472">
                  <c:v>2.05708E-13</c:v>
                </c:pt>
                <c:pt idx="18473">
                  <c:v>2.05708E-13</c:v>
                </c:pt>
                <c:pt idx="18474">
                  <c:v>2.1033299999999999E-13</c:v>
                </c:pt>
                <c:pt idx="18475">
                  <c:v>2.1033299999999999E-13</c:v>
                </c:pt>
                <c:pt idx="18476">
                  <c:v>2.1373599999999999E-13</c:v>
                </c:pt>
                <c:pt idx="18477">
                  <c:v>2.1373599999999999E-13</c:v>
                </c:pt>
                <c:pt idx="18478">
                  <c:v>2.1613800000000001E-13</c:v>
                </c:pt>
                <c:pt idx="18479">
                  <c:v>2.1613800000000001E-13</c:v>
                </c:pt>
                <c:pt idx="18480">
                  <c:v>2.1044700000000001E-13</c:v>
                </c:pt>
                <c:pt idx="18481">
                  <c:v>2.1044700000000001E-13</c:v>
                </c:pt>
                <c:pt idx="18482">
                  <c:v>2.20051E-13</c:v>
                </c:pt>
                <c:pt idx="18483">
                  <c:v>2.20051E-13</c:v>
                </c:pt>
                <c:pt idx="18484">
                  <c:v>2.2297599999999999E-13</c:v>
                </c:pt>
                <c:pt idx="18485">
                  <c:v>2.2297599999999999E-13</c:v>
                </c:pt>
                <c:pt idx="18486">
                  <c:v>2.21846E-13</c:v>
                </c:pt>
                <c:pt idx="18487">
                  <c:v>2.21846E-13</c:v>
                </c:pt>
                <c:pt idx="18488">
                  <c:v>2.21186E-13</c:v>
                </c:pt>
                <c:pt idx="18489">
                  <c:v>2.21186E-13</c:v>
                </c:pt>
                <c:pt idx="18490">
                  <c:v>2.22177E-13</c:v>
                </c:pt>
                <c:pt idx="18491">
                  <c:v>2.22177E-13</c:v>
                </c:pt>
                <c:pt idx="18492">
                  <c:v>2.2960100000000002E-13</c:v>
                </c:pt>
                <c:pt idx="18493">
                  <c:v>2.2960100000000002E-13</c:v>
                </c:pt>
                <c:pt idx="18494">
                  <c:v>2.3021100000000001E-13</c:v>
                </c:pt>
                <c:pt idx="18495">
                  <c:v>2.3021100000000001E-13</c:v>
                </c:pt>
                <c:pt idx="18496">
                  <c:v>2.3315000000000002E-13</c:v>
                </c:pt>
                <c:pt idx="18497">
                  <c:v>2.3315000000000002E-13</c:v>
                </c:pt>
                <c:pt idx="18498">
                  <c:v>2.3246E-13</c:v>
                </c:pt>
                <c:pt idx="18499">
                  <c:v>2.3246E-13</c:v>
                </c:pt>
                <c:pt idx="18500">
                  <c:v>2.2930699999999999E-13</c:v>
                </c:pt>
                <c:pt idx="18501">
                  <c:v>2.2930699999999999E-13</c:v>
                </c:pt>
                <c:pt idx="18502">
                  <c:v>2.3513699999999998E-13</c:v>
                </c:pt>
                <c:pt idx="18503">
                  <c:v>2.3513699999999998E-13</c:v>
                </c:pt>
                <c:pt idx="18504">
                  <c:v>2.3031599999999999E-13</c:v>
                </c:pt>
                <c:pt idx="18505">
                  <c:v>2.3031599999999999E-13</c:v>
                </c:pt>
                <c:pt idx="18506">
                  <c:v>2.6877999999999999E-13</c:v>
                </c:pt>
                <c:pt idx="18507">
                  <c:v>2.6877999999999999E-13</c:v>
                </c:pt>
                <c:pt idx="18508">
                  <c:v>3.3506400000000003E-13</c:v>
                </c:pt>
                <c:pt idx="18509">
                  <c:v>3.3506400000000003E-13</c:v>
                </c:pt>
                <c:pt idx="18510">
                  <c:v>3.9997099999999998E-13</c:v>
                </c:pt>
                <c:pt idx="18511">
                  <c:v>3.9997099999999998E-13</c:v>
                </c:pt>
                <c:pt idx="18512">
                  <c:v>4.5732199999999996E-13</c:v>
                </c:pt>
                <c:pt idx="18513">
                  <c:v>4.5732199999999996E-13</c:v>
                </c:pt>
                <c:pt idx="18514">
                  <c:v>5.26123E-13</c:v>
                </c:pt>
                <c:pt idx="18515">
                  <c:v>5.26123E-13</c:v>
                </c:pt>
                <c:pt idx="18516">
                  <c:v>5.7386999999999996E-13</c:v>
                </c:pt>
                <c:pt idx="18517">
                  <c:v>5.7386999999999996E-13</c:v>
                </c:pt>
                <c:pt idx="18518">
                  <c:v>6.5288299999999996E-13</c:v>
                </c:pt>
                <c:pt idx="18519">
                  <c:v>6.5288299999999996E-13</c:v>
                </c:pt>
                <c:pt idx="18520">
                  <c:v>7.0529799999999999E-13</c:v>
                </c:pt>
                <c:pt idx="18521">
                  <c:v>7.0529799999999999E-13</c:v>
                </c:pt>
                <c:pt idx="18522">
                  <c:v>7.7257700000000001E-13</c:v>
                </c:pt>
                <c:pt idx="18523">
                  <c:v>7.7257700000000001E-13</c:v>
                </c:pt>
                <c:pt idx="18524">
                  <c:v>8.3414600000000005E-13</c:v>
                </c:pt>
                <c:pt idx="18525">
                  <c:v>8.3414600000000005E-13</c:v>
                </c:pt>
                <c:pt idx="18526">
                  <c:v>9.0501799999999997E-13</c:v>
                </c:pt>
                <c:pt idx="18527">
                  <c:v>9.0501799999999997E-13</c:v>
                </c:pt>
                <c:pt idx="18528">
                  <c:v>9.5723400000000004E-13</c:v>
                </c:pt>
                <c:pt idx="18529">
                  <c:v>9.5723400000000004E-13</c:v>
                </c:pt>
                <c:pt idx="18530">
                  <c:v>1.0282799999999999E-12</c:v>
                </c:pt>
                <c:pt idx="18531">
                  <c:v>1.0282799999999999E-12</c:v>
                </c:pt>
                <c:pt idx="18532">
                  <c:v>1.09571E-12</c:v>
                </c:pt>
                <c:pt idx="18533">
                  <c:v>1.09571E-12</c:v>
                </c:pt>
                <c:pt idx="18534">
                  <c:v>1.1658999999999999E-12</c:v>
                </c:pt>
                <c:pt idx="18535">
                  <c:v>1.1658999999999999E-12</c:v>
                </c:pt>
                <c:pt idx="18536">
                  <c:v>1.22078E-12</c:v>
                </c:pt>
                <c:pt idx="18537">
                  <c:v>1.22078E-12</c:v>
                </c:pt>
                <c:pt idx="18538">
                  <c:v>1.29159E-12</c:v>
                </c:pt>
                <c:pt idx="18539">
                  <c:v>1.29159E-12</c:v>
                </c:pt>
                <c:pt idx="18540">
                  <c:v>1.35492E-12</c:v>
                </c:pt>
                <c:pt idx="18541">
                  <c:v>1.35492E-12</c:v>
                </c:pt>
                <c:pt idx="18542">
                  <c:v>1.4329199999999999E-12</c:v>
                </c:pt>
                <c:pt idx="18543">
                  <c:v>1.4329199999999999E-12</c:v>
                </c:pt>
                <c:pt idx="18544">
                  <c:v>1.48961E-12</c:v>
                </c:pt>
                <c:pt idx="18545">
                  <c:v>1.48961E-12</c:v>
                </c:pt>
                <c:pt idx="18546">
                  <c:v>1.5526899999999999E-12</c:v>
                </c:pt>
                <c:pt idx="18547">
                  <c:v>1.5526899999999999E-12</c:v>
                </c:pt>
                <c:pt idx="18548">
                  <c:v>1.6009600000000001E-12</c:v>
                </c:pt>
                <c:pt idx="18549">
                  <c:v>1.6009600000000001E-12</c:v>
                </c:pt>
                <c:pt idx="18550">
                  <c:v>1.65776E-12</c:v>
                </c:pt>
                <c:pt idx="18551">
                  <c:v>1.65776E-12</c:v>
                </c:pt>
                <c:pt idx="18552">
                  <c:v>1.76342E-12</c:v>
                </c:pt>
                <c:pt idx="18553">
                  <c:v>1.76342E-12</c:v>
                </c:pt>
                <c:pt idx="18554">
                  <c:v>1.7960599999999999E-12</c:v>
                </c:pt>
                <c:pt idx="18555">
                  <c:v>1.7960599999999999E-12</c:v>
                </c:pt>
                <c:pt idx="18556">
                  <c:v>1.84651E-12</c:v>
                </c:pt>
                <c:pt idx="18557">
                  <c:v>1.84651E-12</c:v>
                </c:pt>
                <c:pt idx="18558">
                  <c:v>1.9246199999999999E-12</c:v>
                </c:pt>
                <c:pt idx="18559">
                  <c:v>1.9246199999999999E-12</c:v>
                </c:pt>
                <c:pt idx="18560">
                  <c:v>1.9579100000000001E-12</c:v>
                </c:pt>
                <c:pt idx="18561">
                  <c:v>1.9579100000000001E-12</c:v>
                </c:pt>
                <c:pt idx="18562">
                  <c:v>2.02028E-12</c:v>
                </c:pt>
                <c:pt idx="18563">
                  <c:v>2.02028E-12</c:v>
                </c:pt>
                <c:pt idx="18564">
                  <c:v>2.1058700000000002E-12</c:v>
                </c:pt>
                <c:pt idx="18565">
                  <c:v>2.1058700000000002E-12</c:v>
                </c:pt>
                <c:pt idx="18566">
                  <c:v>2.1465699999999998E-12</c:v>
                </c:pt>
                <c:pt idx="18567">
                  <c:v>2.1465699999999998E-12</c:v>
                </c:pt>
                <c:pt idx="18568">
                  <c:v>2.2423600000000002E-12</c:v>
                </c:pt>
                <c:pt idx="18569">
                  <c:v>2.2423600000000002E-12</c:v>
                </c:pt>
                <c:pt idx="18570">
                  <c:v>2.3152499999999999E-12</c:v>
                </c:pt>
                <c:pt idx="18571">
                  <c:v>2.3152499999999999E-12</c:v>
                </c:pt>
                <c:pt idx="18572">
                  <c:v>2.3683900000000002E-12</c:v>
                </c:pt>
                <c:pt idx="18573">
                  <c:v>2.3683900000000002E-12</c:v>
                </c:pt>
                <c:pt idx="18574">
                  <c:v>2.3999599999999998E-12</c:v>
                </c:pt>
                <c:pt idx="18575">
                  <c:v>2.3999599999999998E-12</c:v>
                </c:pt>
                <c:pt idx="18576">
                  <c:v>2.5028900000000001E-12</c:v>
                </c:pt>
                <c:pt idx="18577">
                  <c:v>2.5028900000000001E-12</c:v>
                </c:pt>
                <c:pt idx="18578">
                  <c:v>2.5515099999999999E-12</c:v>
                </c:pt>
                <c:pt idx="18579">
                  <c:v>2.5515099999999999E-12</c:v>
                </c:pt>
                <c:pt idx="18580">
                  <c:v>2.6058499999999998E-12</c:v>
                </c:pt>
                <c:pt idx="18581">
                  <c:v>2.6058499999999998E-12</c:v>
                </c:pt>
                <c:pt idx="18582">
                  <c:v>2.67433E-12</c:v>
                </c:pt>
                <c:pt idx="18583">
                  <c:v>2.67433E-12</c:v>
                </c:pt>
                <c:pt idx="18584">
                  <c:v>2.5376500000000002E-12</c:v>
                </c:pt>
                <c:pt idx="18585">
                  <c:v>2.5376500000000002E-12</c:v>
                </c:pt>
                <c:pt idx="18586">
                  <c:v>2.1158999999999999E-12</c:v>
                </c:pt>
                <c:pt idx="18587">
                  <c:v>2.1158999999999999E-12</c:v>
                </c:pt>
                <c:pt idx="18588">
                  <c:v>1.6991500000000001E-12</c:v>
                </c:pt>
                <c:pt idx="18589">
                  <c:v>1.6991500000000001E-12</c:v>
                </c:pt>
                <c:pt idx="18590">
                  <c:v>1.27046E-12</c:v>
                </c:pt>
                <c:pt idx="18591">
                  <c:v>1.27046E-12</c:v>
                </c:pt>
                <c:pt idx="18592">
                  <c:v>8.4965199999999996E-13</c:v>
                </c:pt>
                <c:pt idx="18593">
                  <c:v>8.4965199999999996E-13</c:v>
                </c:pt>
                <c:pt idx="18594">
                  <c:v>4.0369299999999998E-13</c:v>
                </c:pt>
                <c:pt idx="18595">
                  <c:v>4.0369299999999998E-13</c:v>
                </c:pt>
                <c:pt idx="18596">
                  <c:v>5.1992000000000001E-14</c:v>
                </c:pt>
                <c:pt idx="18597">
                  <c:v>5.1992000000000001E-14</c:v>
                </c:pt>
                <c:pt idx="18598">
                  <c:v>8.4604799999999998E-15</c:v>
                </c:pt>
                <c:pt idx="18599">
                  <c:v>8.4604799999999998E-15</c:v>
                </c:pt>
                <c:pt idx="18600">
                  <c:v>3.8836499999999999E-15</c:v>
                </c:pt>
                <c:pt idx="18601">
                  <c:v>3.8836499999999999E-15</c:v>
                </c:pt>
                <c:pt idx="18602">
                  <c:v>3.9610199999999998E-15</c:v>
                </c:pt>
                <c:pt idx="18603">
                  <c:v>3.9610199999999998E-15</c:v>
                </c:pt>
                <c:pt idx="18604">
                  <c:v>2.8521800000000001E-15</c:v>
                </c:pt>
                <c:pt idx="18605">
                  <c:v>2.8521800000000001E-15</c:v>
                </c:pt>
                <c:pt idx="18606">
                  <c:v>3.9699700000000001E-15</c:v>
                </c:pt>
                <c:pt idx="18607">
                  <c:v>3.9699700000000001E-15</c:v>
                </c:pt>
                <c:pt idx="18608">
                  <c:v>4.8958500000000001E-15</c:v>
                </c:pt>
                <c:pt idx="18609">
                  <c:v>4.8958500000000001E-15</c:v>
                </c:pt>
                <c:pt idx="18610">
                  <c:v>2.8961800000000001E-15</c:v>
                </c:pt>
                <c:pt idx="18611">
                  <c:v>2.8961800000000001E-15</c:v>
                </c:pt>
                <c:pt idx="18612">
                  <c:v>1.94315E-15</c:v>
                </c:pt>
                <c:pt idx="18613">
                  <c:v>1.94315E-15</c:v>
                </c:pt>
                <c:pt idx="18614">
                  <c:v>3.1367699999999999E-15</c:v>
                </c:pt>
                <c:pt idx="18615">
                  <c:v>3.1367699999999999E-15</c:v>
                </c:pt>
                <c:pt idx="18616">
                  <c:v>1.1277199999999999E-15</c:v>
                </c:pt>
                <c:pt idx="18617">
                  <c:v>1.1277199999999999E-15</c:v>
                </c:pt>
                <c:pt idx="18618">
                  <c:v>2.5864199999999999E-15</c:v>
                </c:pt>
                <c:pt idx="18619">
                  <c:v>2.5864199999999999E-15</c:v>
                </c:pt>
                <c:pt idx="18620">
                  <c:v>2.5501299999999999E-15</c:v>
                </c:pt>
                <c:pt idx="18621">
                  <c:v>2.5501299999999999E-15</c:v>
                </c:pt>
                <c:pt idx="18622">
                  <c:v>1.0979E-15</c:v>
                </c:pt>
                <c:pt idx="18623">
                  <c:v>1.0979E-15</c:v>
                </c:pt>
                <c:pt idx="18624">
                  <c:v>1.9816999999999998E-15</c:v>
                </c:pt>
                <c:pt idx="18625">
                  <c:v>1.9816999999999998E-15</c:v>
                </c:pt>
                <c:pt idx="18626">
                  <c:v>1.25721E-15</c:v>
                </c:pt>
                <c:pt idx="18627">
                  <c:v>1.25721E-15</c:v>
                </c:pt>
                <c:pt idx="18628">
                  <c:v>6.2413699999999999E-15</c:v>
                </c:pt>
                <c:pt idx="18629">
                  <c:v>6.2413699999999999E-15</c:v>
                </c:pt>
                <c:pt idx="18630">
                  <c:v>2.52214E-15</c:v>
                </c:pt>
                <c:pt idx="18631">
                  <c:v>2.52214E-15</c:v>
                </c:pt>
                <c:pt idx="18632">
                  <c:v>3.48325E-15</c:v>
                </c:pt>
                <c:pt idx="18633">
                  <c:v>3.48325E-15</c:v>
                </c:pt>
                <c:pt idx="18634">
                  <c:v>9.9012799999999994E-16</c:v>
                </c:pt>
                <c:pt idx="18635">
                  <c:v>9.9012799999999994E-16</c:v>
                </c:pt>
                <c:pt idx="18636">
                  <c:v>4.6844300000000003E-15</c:v>
                </c:pt>
                <c:pt idx="18637">
                  <c:v>4.6844300000000003E-15</c:v>
                </c:pt>
                <c:pt idx="18638">
                  <c:v>1.495E-15</c:v>
                </c:pt>
                <c:pt idx="18639">
                  <c:v>1.495E-15</c:v>
                </c:pt>
                <c:pt idx="18640">
                  <c:v>5.3225799999999998E-15</c:v>
                </c:pt>
                <c:pt idx="18641">
                  <c:v>5.3225799999999998E-15</c:v>
                </c:pt>
                <c:pt idx="18642">
                  <c:v>3.2154200000000001E-15</c:v>
                </c:pt>
                <c:pt idx="18643">
                  <c:v>3.2154200000000001E-15</c:v>
                </c:pt>
                <c:pt idx="18644">
                  <c:v>2.0513300000000001E-15</c:v>
                </c:pt>
                <c:pt idx="18645">
                  <c:v>2.0513300000000001E-15</c:v>
                </c:pt>
                <c:pt idx="18646">
                  <c:v>9.4396299999999991E-16</c:v>
                </c:pt>
                <c:pt idx="18647">
                  <c:v>9.4396299999999991E-16</c:v>
                </c:pt>
                <c:pt idx="18648">
                  <c:v>2.8559500000000002E-15</c:v>
                </c:pt>
                <c:pt idx="18649">
                  <c:v>2.8559500000000002E-15</c:v>
                </c:pt>
                <c:pt idx="18650">
                  <c:v>2.3728400000000001E-15</c:v>
                </c:pt>
                <c:pt idx="18651">
                  <c:v>2.3728400000000001E-15</c:v>
                </c:pt>
                <c:pt idx="18652">
                  <c:v>1.2916200000000001E-15</c:v>
                </c:pt>
                <c:pt idx="18653">
                  <c:v>1.2916200000000001E-15</c:v>
                </c:pt>
                <c:pt idx="18654">
                  <c:v>2.3641100000000001E-15</c:v>
                </c:pt>
                <c:pt idx="18655">
                  <c:v>2.3641100000000001E-15</c:v>
                </c:pt>
                <c:pt idx="18656">
                  <c:v>2.84048E-15</c:v>
                </c:pt>
                <c:pt idx="18657">
                  <c:v>2.84048E-15</c:v>
                </c:pt>
                <c:pt idx="18658">
                  <c:v>1.0474500000000001E-15</c:v>
                </c:pt>
                <c:pt idx="18659">
                  <c:v>1.0474500000000001E-15</c:v>
                </c:pt>
                <c:pt idx="18660">
                  <c:v>1.99388E-15</c:v>
                </c:pt>
                <c:pt idx="18661">
                  <c:v>1.99388E-15</c:v>
                </c:pt>
                <c:pt idx="18662">
                  <c:v>1.0800400000000001E-15</c:v>
                </c:pt>
                <c:pt idx="18663">
                  <c:v>1.0800400000000001E-15</c:v>
                </c:pt>
                <c:pt idx="18664">
                  <c:v>1.39227E-15</c:v>
                </c:pt>
                <c:pt idx="18665">
                  <c:v>1.39227E-15</c:v>
                </c:pt>
                <c:pt idx="18666">
                  <c:v>2.9827799999999999E-15</c:v>
                </c:pt>
                <c:pt idx="18667">
                  <c:v>2.9827799999999999E-15</c:v>
                </c:pt>
                <c:pt idx="18668">
                  <c:v>5.4369800000000002E-15</c:v>
                </c:pt>
                <c:pt idx="18669">
                  <c:v>5.4369800000000002E-15</c:v>
                </c:pt>
                <c:pt idx="18670">
                  <c:v>1.16623E-15</c:v>
                </c:pt>
                <c:pt idx="18671">
                  <c:v>1.16623E-15</c:v>
                </c:pt>
                <c:pt idx="18672">
                  <c:v>1.27603E-15</c:v>
                </c:pt>
                <c:pt idx="18673">
                  <c:v>1.27603E-15</c:v>
                </c:pt>
                <c:pt idx="18674">
                  <c:v>2.9375500000000002E-15</c:v>
                </c:pt>
                <c:pt idx="18675">
                  <c:v>2.9375500000000002E-15</c:v>
                </c:pt>
                <c:pt idx="18676">
                  <c:v>1.2671399999999999E-15</c:v>
                </c:pt>
                <c:pt idx="18677">
                  <c:v>1.2671399999999999E-15</c:v>
                </c:pt>
                <c:pt idx="18678">
                  <c:v>1.3407700000000001E-15</c:v>
                </c:pt>
                <c:pt idx="18679">
                  <c:v>1.3407700000000001E-15</c:v>
                </c:pt>
                <c:pt idx="18680">
                  <c:v>1.15795E-15</c:v>
                </c:pt>
                <c:pt idx="18681">
                  <c:v>1.15795E-15</c:v>
                </c:pt>
                <c:pt idx="18682">
                  <c:v>1.96439E-15</c:v>
                </c:pt>
                <c:pt idx="18683">
                  <c:v>1.96439E-15</c:v>
                </c:pt>
                <c:pt idx="18684">
                  <c:v>1.3179E-15</c:v>
                </c:pt>
                <c:pt idx="18685">
                  <c:v>1.3179E-15</c:v>
                </c:pt>
                <c:pt idx="18686">
                  <c:v>9.5989600000000001E-16</c:v>
                </c:pt>
                <c:pt idx="18687">
                  <c:v>9.5989600000000001E-16</c:v>
                </c:pt>
                <c:pt idx="18688">
                  <c:v>9.0729200000000003E-16</c:v>
                </c:pt>
                <c:pt idx="18689">
                  <c:v>9.0729200000000003E-16</c:v>
                </c:pt>
                <c:pt idx="18690">
                  <c:v>6.1501299999999996E-16</c:v>
                </c:pt>
                <c:pt idx="18691">
                  <c:v>6.1501299999999996E-16</c:v>
                </c:pt>
                <c:pt idx="18692">
                  <c:v>1.81915E-15</c:v>
                </c:pt>
                <c:pt idx="18693">
                  <c:v>1.81915E-15</c:v>
                </c:pt>
                <c:pt idx="18694">
                  <c:v>1.17978E-15</c:v>
                </c:pt>
                <c:pt idx="18695">
                  <c:v>1.17978E-15</c:v>
                </c:pt>
                <c:pt idx="18696">
                  <c:v>1.4928200000000001E-15</c:v>
                </c:pt>
                <c:pt idx="18697">
                  <c:v>1.4928200000000001E-15</c:v>
                </c:pt>
                <c:pt idx="18698">
                  <c:v>1.2319999999999999E-15</c:v>
                </c:pt>
                <c:pt idx="18699">
                  <c:v>1.2319999999999999E-15</c:v>
                </c:pt>
                <c:pt idx="18700">
                  <c:v>2.5544199999999998E-15</c:v>
                </c:pt>
                <c:pt idx="18701">
                  <c:v>2.5544199999999998E-15</c:v>
                </c:pt>
                <c:pt idx="18702">
                  <c:v>2.5663699999999999E-15</c:v>
                </c:pt>
                <c:pt idx="18703">
                  <c:v>2.5663699999999999E-15</c:v>
                </c:pt>
                <c:pt idx="18704">
                  <c:v>2.10975E-15</c:v>
                </c:pt>
                <c:pt idx="18705">
                  <c:v>2.10975E-15</c:v>
                </c:pt>
                <c:pt idx="18706">
                  <c:v>2.3582300000000001E-15</c:v>
                </c:pt>
                <c:pt idx="18707">
                  <c:v>2.3582300000000001E-15</c:v>
                </c:pt>
                <c:pt idx="18708">
                  <c:v>9.1754199999999995E-16</c:v>
                </c:pt>
                <c:pt idx="18709">
                  <c:v>9.1754199999999995E-16</c:v>
                </c:pt>
                <c:pt idx="18710">
                  <c:v>1.09369E-15</c:v>
                </c:pt>
                <c:pt idx="18711">
                  <c:v>1.09369E-15</c:v>
                </c:pt>
                <c:pt idx="18712">
                  <c:v>4.0572800000000003E-15</c:v>
                </c:pt>
                <c:pt idx="18713">
                  <c:v>4.0572800000000003E-15</c:v>
                </c:pt>
                <c:pt idx="18714">
                  <c:v>3.6361700000000001E-15</c:v>
                </c:pt>
                <c:pt idx="18715">
                  <c:v>3.6361700000000001E-15</c:v>
                </c:pt>
                <c:pt idx="18716">
                  <c:v>1.3466600000000001E-15</c:v>
                </c:pt>
                <c:pt idx="18717">
                  <c:v>1.3466600000000001E-15</c:v>
                </c:pt>
                <c:pt idx="18718">
                  <c:v>1.3649099999999999E-15</c:v>
                </c:pt>
                <c:pt idx="18719">
                  <c:v>1.3649099999999999E-15</c:v>
                </c:pt>
                <c:pt idx="18720">
                  <c:v>1.5943100000000001E-15</c:v>
                </c:pt>
                <c:pt idx="18721">
                  <c:v>1.5943100000000001E-15</c:v>
                </c:pt>
                <c:pt idx="18722">
                  <c:v>2.98793E-15</c:v>
                </c:pt>
                <c:pt idx="18723">
                  <c:v>2.98793E-15</c:v>
                </c:pt>
                <c:pt idx="18724">
                  <c:v>1.8099799999999999E-15</c:v>
                </c:pt>
                <c:pt idx="18725">
                  <c:v>1.8099799999999999E-15</c:v>
                </c:pt>
                <c:pt idx="18726">
                  <c:v>9.1679100000000007E-16</c:v>
                </c:pt>
                <c:pt idx="18727">
                  <c:v>9.1679100000000007E-16</c:v>
                </c:pt>
                <c:pt idx="18728">
                  <c:v>6.5417899999999999E-16</c:v>
                </c:pt>
                <c:pt idx="18729">
                  <c:v>6.5417899999999999E-16</c:v>
                </c:pt>
                <c:pt idx="18730">
                  <c:v>1.0228899999999999E-15</c:v>
                </c:pt>
                <c:pt idx="18731">
                  <c:v>1.0228899999999999E-15</c:v>
                </c:pt>
                <c:pt idx="18732">
                  <c:v>1.1109199999999999E-15</c:v>
                </c:pt>
                <c:pt idx="18733">
                  <c:v>1.1109199999999999E-15</c:v>
                </c:pt>
                <c:pt idx="18734">
                  <c:v>3.4559500000000001E-15</c:v>
                </c:pt>
                <c:pt idx="18735">
                  <c:v>3.4559500000000001E-15</c:v>
                </c:pt>
                <c:pt idx="18736">
                  <c:v>1.62375E-15</c:v>
                </c:pt>
                <c:pt idx="18737">
                  <c:v>1.62375E-15</c:v>
                </c:pt>
                <c:pt idx="18738">
                  <c:v>3.6521800000000001E-15</c:v>
                </c:pt>
                <c:pt idx="18739">
                  <c:v>3.6521800000000001E-15</c:v>
                </c:pt>
                <c:pt idx="18740">
                  <c:v>3.3744400000000001E-15</c:v>
                </c:pt>
                <c:pt idx="18741">
                  <c:v>3.3744400000000001E-15</c:v>
                </c:pt>
                <c:pt idx="18742">
                  <c:v>1.0715099999999999E-15</c:v>
                </c:pt>
                <c:pt idx="18743">
                  <c:v>1.0715099999999999E-15</c:v>
                </c:pt>
                <c:pt idx="18744">
                  <c:v>2.0307700000000001E-15</c:v>
                </c:pt>
                <c:pt idx="18745">
                  <c:v>2.0307700000000001E-15</c:v>
                </c:pt>
                <c:pt idx="18746">
                  <c:v>1.1086100000000001E-15</c:v>
                </c:pt>
                <c:pt idx="18747">
                  <c:v>1.1086100000000001E-15</c:v>
                </c:pt>
                <c:pt idx="18748">
                  <c:v>1.01963E-15</c:v>
                </c:pt>
                <c:pt idx="18749">
                  <c:v>1.01963E-15</c:v>
                </c:pt>
                <c:pt idx="18750">
                  <c:v>2.1215400000000002E-15</c:v>
                </c:pt>
                <c:pt idx="18751">
                  <c:v>2.1215400000000002E-15</c:v>
                </c:pt>
                <c:pt idx="18752">
                  <c:v>6.7933500000000002E-16</c:v>
                </c:pt>
                <c:pt idx="18753">
                  <c:v>6.7933500000000002E-16</c:v>
                </c:pt>
                <c:pt idx="18754">
                  <c:v>1.1822300000000001E-15</c:v>
                </c:pt>
                <c:pt idx="18755">
                  <c:v>1.1822300000000001E-15</c:v>
                </c:pt>
                <c:pt idx="18756">
                  <c:v>1.6554499999999999E-15</c:v>
                </c:pt>
                <c:pt idx="18757">
                  <c:v>1.6554499999999999E-15</c:v>
                </c:pt>
                <c:pt idx="18758">
                  <c:v>1.53303E-15</c:v>
                </c:pt>
                <c:pt idx="18759">
                  <c:v>1.53303E-15</c:v>
                </c:pt>
                <c:pt idx="18760">
                  <c:v>9.3184799999999991E-16</c:v>
                </c:pt>
                <c:pt idx="18761">
                  <c:v>9.3184799999999991E-16</c:v>
                </c:pt>
                <c:pt idx="18762">
                  <c:v>2.07817E-15</c:v>
                </c:pt>
                <c:pt idx="18763">
                  <c:v>2.07817E-15</c:v>
                </c:pt>
                <c:pt idx="18764">
                  <c:v>2.2311199999999999E-15</c:v>
                </c:pt>
                <c:pt idx="18765">
                  <c:v>2.2311199999999999E-15</c:v>
                </c:pt>
                <c:pt idx="18766">
                  <c:v>2.9733700000000001E-13</c:v>
                </c:pt>
                <c:pt idx="18767">
                  <c:v>2.9733700000000001E-13</c:v>
                </c:pt>
                <c:pt idx="18768">
                  <c:v>1.12151E-15</c:v>
                </c:pt>
                <c:pt idx="18769">
                  <c:v>1.12151E-15</c:v>
                </c:pt>
                <c:pt idx="18770">
                  <c:v>7.6579099999999998E-16</c:v>
                </c:pt>
                <c:pt idx="18771">
                  <c:v>7.6579099999999998E-16</c:v>
                </c:pt>
                <c:pt idx="18772">
                  <c:v>1.04507E-15</c:v>
                </c:pt>
                <c:pt idx="18773">
                  <c:v>1.04507E-15</c:v>
                </c:pt>
                <c:pt idx="18774">
                  <c:v>6.2847199999999997E-16</c:v>
                </c:pt>
                <c:pt idx="18775">
                  <c:v>6.2847199999999997E-16</c:v>
                </c:pt>
                <c:pt idx="18776">
                  <c:v>1.0611500000000001E-15</c:v>
                </c:pt>
                <c:pt idx="18777">
                  <c:v>1.0611500000000001E-15</c:v>
                </c:pt>
                <c:pt idx="18778">
                  <c:v>3.2378699999999999E-15</c:v>
                </c:pt>
                <c:pt idx="18779">
                  <c:v>3.2378699999999999E-15</c:v>
                </c:pt>
                <c:pt idx="18780">
                  <c:v>7.7285199999999996E-16</c:v>
                </c:pt>
                <c:pt idx="18781">
                  <c:v>7.7285199999999996E-16</c:v>
                </c:pt>
                <c:pt idx="18782">
                  <c:v>6.8810800000000002E-16</c:v>
                </c:pt>
                <c:pt idx="18783">
                  <c:v>6.8810800000000002E-16</c:v>
                </c:pt>
                <c:pt idx="18784">
                  <c:v>3.0946200000000002E-15</c:v>
                </c:pt>
                <c:pt idx="18785">
                  <c:v>3.0946200000000002E-15</c:v>
                </c:pt>
                <c:pt idx="18786">
                  <c:v>2.93531E-15</c:v>
                </c:pt>
                <c:pt idx="18787">
                  <c:v>2.93531E-15</c:v>
                </c:pt>
                <c:pt idx="18788">
                  <c:v>6.7698399999999998E-16</c:v>
                </c:pt>
                <c:pt idx="18789">
                  <c:v>6.7698399999999998E-16</c:v>
                </c:pt>
                <c:pt idx="18790">
                  <c:v>1.0005299999999999E-15</c:v>
                </c:pt>
                <c:pt idx="18791">
                  <c:v>1.0005299999999999E-15</c:v>
                </c:pt>
                <c:pt idx="18792">
                  <c:v>1.9353799999999999E-15</c:v>
                </c:pt>
                <c:pt idx="18793">
                  <c:v>1.9353799999999999E-15</c:v>
                </c:pt>
                <c:pt idx="18794">
                  <c:v>1.38912E-15</c:v>
                </c:pt>
                <c:pt idx="18795">
                  <c:v>1.38912E-15</c:v>
                </c:pt>
                <c:pt idx="18796">
                  <c:v>1.69986E-15</c:v>
                </c:pt>
                <c:pt idx="18797">
                  <c:v>1.69986E-15</c:v>
                </c:pt>
                <c:pt idx="18798">
                  <c:v>8.0296199999999997E-16</c:v>
                </c:pt>
                <c:pt idx="18799">
                  <c:v>8.0296199999999997E-16</c:v>
                </c:pt>
                <c:pt idx="18800">
                  <c:v>1.50842E-15</c:v>
                </c:pt>
                <c:pt idx="18801">
                  <c:v>1.50842E-15</c:v>
                </c:pt>
                <c:pt idx="18802">
                  <c:v>9.1913400000000008E-16</c:v>
                </c:pt>
                <c:pt idx="18803">
                  <c:v>9.1913400000000008E-16</c:v>
                </c:pt>
                <c:pt idx="18804">
                  <c:v>3.0632700000000002E-15</c:v>
                </c:pt>
                <c:pt idx="18805">
                  <c:v>3.0632700000000002E-15</c:v>
                </c:pt>
                <c:pt idx="18806">
                  <c:v>1.04051E-15</c:v>
                </c:pt>
                <c:pt idx="18807">
                  <c:v>1.04051E-15</c:v>
                </c:pt>
                <c:pt idx="18808">
                  <c:v>2.0569800000000001E-15</c:v>
                </c:pt>
                <c:pt idx="18809">
                  <c:v>2.0569800000000001E-15</c:v>
                </c:pt>
                <c:pt idx="18810">
                  <c:v>1.32384E-15</c:v>
                </c:pt>
                <c:pt idx="18811">
                  <c:v>1.32384E-15</c:v>
                </c:pt>
                <c:pt idx="18812">
                  <c:v>1.0787400000000001E-15</c:v>
                </c:pt>
                <c:pt idx="18813">
                  <c:v>1.0787400000000001E-15</c:v>
                </c:pt>
                <c:pt idx="18814">
                  <c:v>3.6649099999999998E-15</c:v>
                </c:pt>
                <c:pt idx="18815">
                  <c:v>3.6649099999999998E-15</c:v>
                </c:pt>
                <c:pt idx="18816">
                  <c:v>3.0220299999999999E-15</c:v>
                </c:pt>
                <c:pt idx="18817">
                  <c:v>3.0220299999999999E-15</c:v>
                </c:pt>
                <c:pt idx="18818">
                  <c:v>1.8378800000000002E-15</c:v>
                </c:pt>
                <c:pt idx="18819">
                  <c:v>1.8378800000000002E-15</c:v>
                </c:pt>
                <c:pt idx="18820">
                  <c:v>4.9432100000000003E-16</c:v>
                </c:pt>
                <c:pt idx="18821">
                  <c:v>4.9432100000000003E-16</c:v>
                </c:pt>
                <c:pt idx="18822">
                  <c:v>5.9483200000000004E-15</c:v>
                </c:pt>
                <c:pt idx="18823">
                  <c:v>5.9483200000000004E-15</c:v>
                </c:pt>
                <c:pt idx="18824">
                  <c:v>2.8863399999999999E-15</c:v>
                </c:pt>
                <c:pt idx="18825">
                  <c:v>2.8863399999999999E-15</c:v>
                </c:pt>
                <c:pt idx="18826">
                  <c:v>2.4245899999999998E-15</c:v>
                </c:pt>
                <c:pt idx="18827">
                  <c:v>2.4245899999999998E-15</c:v>
                </c:pt>
                <c:pt idx="18828">
                  <c:v>9.7267800000000003E-16</c:v>
                </c:pt>
                <c:pt idx="18829">
                  <c:v>9.7267800000000003E-16</c:v>
                </c:pt>
                <c:pt idx="18830">
                  <c:v>3.7648099999999997E-15</c:v>
                </c:pt>
                <c:pt idx="18831">
                  <c:v>3.7648099999999997E-15</c:v>
                </c:pt>
                <c:pt idx="18832">
                  <c:v>9.6556200000000009E-16</c:v>
                </c:pt>
                <c:pt idx="18833">
                  <c:v>9.6556200000000009E-16</c:v>
                </c:pt>
                <c:pt idx="18834">
                  <c:v>9.2790099999999997E-16</c:v>
                </c:pt>
                <c:pt idx="18835">
                  <c:v>9.2790099999999997E-16</c:v>
                </c:pt>
                <c:pt idx="18836">
                  <c:v>3.5572899999999999E-15</c:v>
                </c:pt>
                <c:pt idx="18837">
                  <c:v>3.5572899999999999E-15</c:v>
                </c:pt>
                <c:pt idx="18838">
                  <c:v>9.6878999999999991E-16</c:v>
                </c:pt>
                <c:pt idx="18839">
                  <c:v>9.6878999999999991E-16</c:v>
                </c:pt>
                <c:pt idx="18840">
                  <c:v>1.13552E-15</c:v>
                </c:pt>
                <c:pt idx="18841">
                  <c:v>1.13552E-15</c:v>
                </c:pt>
                <c:pt idx="18842">
                  <c:v>1.9144200000000001E-15</c:v>
                </c:pt>
                <c:pt idx="18843">
                  <c:v>1.9144200000000001E-15</c:v>
                </c:pt>
                <c:pt idx="18844">
                  <c:v>1.9519100000000002E-15</c:v>
                </c:pt>
                <c:pt idx="18845">
                  <c:v>1.9519100000000002E-15</c:v>
                </c:pt>
                <c:pt idx="18846">
                  <c:v>1.98311E-15</c:v>
                </c:pt>
                <c:pt idx="18847">
                  <c:v>1.98311E-15</c:v>
                </c:pt>
                <c:pt idx="18848">
                  <c:v>2.6677300000000001E-15</c:v>
                </c:pt>
                <c:pt idx="18849">
                  <c:v>2.6677300000000001E-15</c:v>
                </c:pt>
                <c:pt idx="18850">
                  <c:v>3.2304400000000001E-15</c:v>
                </c:pt>
                <c:pt idx="18851">
                  <c:v>3.2304400000000001E-15</c:v>
                </c:pt>
                <c:pt idx="18852">
                  <c:v>5.6141999999999996E-16</c:v>
                </c:pt>
                <c:pt idx="18853">
                  <c:v>5.6141999999999996E-16</c:v>
                </c:pt>
                <c:pt idx="18854">
                  <c:v>1.25719E-15</c:v>
                </c:pt>
                <c:pt idx="18855">
                  <c:v>1.25719E-15</c:v>
                </c:pt>
                <c:pt idx="18856">
                  <c:v>9.6299699999999998E-15</c:v>
                </c:pt>
                <c:pt idx="18857">
                  <c:v>9.6299699999999998E-15</c:v>
                </c:pt>
                <c:pt idx="18858">
                  <c:v>4.45252E-15</c:v>
                </c:pt>
                <c:pt idx="18859">
                  <c:v>4.45252E-15</c:v>
                </c:pt>
                <c:pt idx="18860">
                  <c:v>9.2906099999999997E-16</c:v>
                </c:pt>
                <c:pt idx="18861">
                  <c:v>9.2906099999999997E-16</c:v>
                </c:pt>
                <c:pt idx="18862">
                  <c:v>7.9945200000000004E-16</c:v>
                </c:pt>
                <c:pt idx="18863">
                  <c:v>7.9945200000000004E-16</c:v>
                </c:pt>
                <c:pt idx="18864">
                  <c:v>1.04964E-15</c:v>
                </c:pt>
                <c:pt idx="18865">
                  <c:v>1.04964E-15</c:v>
                </c:pt>
                <c:pt idx="18866">
                  <c:v>9.5784599999999991E-16</c:v>
                </c:pt>
                <c:pt idx="18867">
                  <c:v>9.5784599999999991E-16</c:v>
                </c:pt>
                <c:pt idx="18868">
                  <c:v>2.6285599999999999E-15</c:v>
                </c:pt>
                <c:pt idx="18869">
                  <c:v>2.6285599999999999E-15</c:v>
                </c:pt>
                <c:pt idx="18870">
                  <c:v>1.0475400000000001E-15</c:v>
                </c:pt>
                <c:pt idx="18871">
                  <c:v>1.0475400000000001E-15</c:v>
                </c:pt>
                <c:pt idx="18872">
                  <c:v>1.30697E-15</c:v>
                </c:pt>
                <c:pt idx="18873">
                  <c:v>1.30697E-15</c:v>
                </c:pt>
                <c:pt idx="18874">
                  <c:v>9.0011199999999998E-16</c:v>
                </c:pt>
                <c:pt idx="18875">
                  <c:v>9.0011199999999998E-16</c:v>
                </c:pt>
                <c:pt idx="18876">
                  <c:v>2.8612500000000001E-15</c:v>
                </c:pt>
                <c:pt idx="18877">
                  <c:v>2.8612500000000001E-15</c:v>
                </c:pt>
                <c:pt idx="18878">
                  <c:v>2.0419600000000002E-15</c:v>
                </c:pt>
                <c:pt idx="18879">
                  <c:v>2.0419600000000002E-15</c:v>
                </c:pt>
                <c:pt idx="18880">
                  <c:v>8.9764900000000008E-16</c:v>
                </c:pt>
                <c:pt idx="18881">
                  <c:v>8.9764900000000008E-16</c:v>
                </c:pt>
                <c:pt idx="18882">
                  <c:v>3.7696100000000001E-15</c:v>
                </c:pt>
                <c:pt idx="18883">
                  <c:v>3.7696100000000001E-15</c:v>
                </c:pt>
                <c:pt idx="18884">
                  <c:v>1.1273400000000001E-15</c:v>
                </c:pt>
                <c:pt idx="18885">
                  <c:v>1.1273400000000001E-15</c:v>
                </c:pt>
                <c:pt idx="18886">
                  <c:v>4.3152299999999997E-15</c:v>
                </c:pt>
                <c:pt idx="18887">
                  <c:v>4.3152299999999997E-15</c:v>
                </c:pt>
                <c:pt idx="18888">
                  <c:v>2.6475900000000001E-15</c:v>
                </c:pt>
                <c:pt idx="18889">
                  <c:v>2.6475900000000001E-15</c:v>
                </c:pt>
                <c:pt idx="18890">
                  <c:v>1.4580299999999999E-15</c:v>
                </c:pt>
                <c:pt idx="18891">
                  <c:v>1.4580299999999999E-15</c:v>
                </c:pt>
                <c:pt idx="18892">
                  <c:v>9.0969699999999992E-16</c:v>
                </c:pt>
                <c:pt idx="18893">
                  <c:v>9.0969699999999992E-16</c:v>
                </c:pt>
                <c:pt idx="18894">
                  <c:v>4.0188200000000001E-15</c:v>
                </c:pt>
                <c:pt idx="18895">
                  <c:v>4.0188200000000001E-15</c:v>
                </c:pt>
                <c:pt idx="18896">
                  <c:v>3.9500600000000001E-15</c:v>
                </c:pt>
                <c:pt idx="18897">
                  <c:v>3.9500600000000001E-15</c:v>
                </c:pt>
                <c:pt idx="18898">
                  <c:v>2.5533100000000001E-15</c:v>
                </c:pt>
                <c:pt idx="18899">
                  <c:v>2.5533100000000001E-15</c:v>
                </c:pt>
                <c:pt idx="18900">
                  <c:v>1.2341499999999999E-15</c:v>
                </c:pt>
                <c:pt idx="18901">
                  <c:v>1.2341499999999999E-15</c:v>
                </c:pt>
                <c:pt idx="18902">
                  <c:v>1.9521399999999998E-15</c:v>
                </c:pt>
                <c:pt idx="18903">
                  <c:v>1.9521399999999998E-15</c:v>
                </c:pt>
                <c:pt idx="18904">
                  <c:v>2.26294E-15</c:v>
                </c:pt>
                <c:pt idx="18905">
                  <c:v>2.26294E-15</c:v>
                </c:pt>
                <c:pt idx="18906">
                  <c:v>9.8437599999999996E-16</c:v>
                </c:pt>
                <c:pt idx="18907">
                  <c:v>9.8437599999999996E-16</c:v>
                </c:pt>
                <c:pt idx="18908">
                  <c:v>2.2613800000000001E-15</c:v>
                </c:pt>
                <c:pt idx="18909">
                  <c:v>2.2613800000000001E-15</c:v>
                </c:pt>
                <c:pt idx="18910">
                  <c:v>2.5492999999999998E-15</c:v>
                </c:pt>
                <c:pt idx="18911">
                  <c:v>2.5492999999999998E-15</c:v>
                </c:pt>
                <c:pt idx="18912">
                  <c:v>7.9703099999999997E-16</c:v>
                </c:pt>
                <c:pt idx="18913">
                  <c:v>7.9703099999999997E-16</c:v>
                </c:pt>
                <c:pt idx="18914">
                  <c:v>2.2589599999999999E-15</c:v>
                </c:pt>
                <c:pt idx="18915">
                  <c:v>2.2589599999999999E-15</c:v>
                </c:pt>
                <c:pt idx="18916">
                  <c:v>1.12838E-15</c:v>
                </c:pt>
                <c:pt idx="18917">
                  <c:v>1.12838E-15</c:v>
                </c:pt>
                <c:pt idx="18918">
                  <c:v>1.8751700000000001E-15</c:v>
                </c:pt>
                <c:pt idx="18919">
                  <c:v>1.8751700000000001E-15</c:v>
                </c:pt>
                <c:pt idx="18920">
                  <c:v>8.5568699999999996E-16</c:v>
                </c:pt>
                <c:pt idx="18921">
                  <c:v>8.5568699999999996E-16</c:v>
                </c:pt>
                <c:pt idx="18922">
                  <c:v>1.0502400000000001E-15</c:v>
                </c:pt>
                <c:pt idx="18923">
                  <c:v>1.0502400000000001E-15</c:v>
                </c:pt>
                <c:pt idx="18924">
                  <c:v>3.73738E-15</c:v>
                </c:pt>
                <c:pt idx="18925">
                  <c:v>3.73738E-15</c:v>
                </c:pt>
                <c:pt idx="18926">
                  <c:v>8.6821400000000003E-16</c:v>
                </c:pt>
                <c:pt idx="18927">
                  <c:v>8.6821400000000003E-16</c:v>
                </c:pt>
                <c:pt idx="18928">
                  <c:v>1.66725E-15</c:v>
                </c:pt>
                <c:pt idx="18929">
                  <c:v>1.66725E-15</c:v>
                </c:pt>
                <c:pt idx="18930">
                  <c:v>2.17973E-15</c:v>
                </c:pt>
                <c:pt idx="18931">
                  <c:v>2.17973E-15</c:v>
                </c:pt>
                <c:pt idx="18932">
                  <c:v>9.6403699999999993E-16</c:v>
                </c:pt>
                <c:pt idx="18933">
                  <c:v>9.6403699999999993E-16</c:v>
                </c:pt>
                <c:pt idx="18934">
                  <c:v>3.9226100000000001E-15</c:v>
                </c:pt>
                <c:pt idx="18935">
                  <c:v>3.9226100000000001E-15</c:v>
                </c:pt>
                <c:pt idx="18936">
                  <c:v>2.3795500000000002E-15</c:v>
                </c:pt>
                <c:pt idx="18937">
                  <c:v>2.3795500000000002E-15</c:v>
                </c:pt>
                <c:pt idx="18938">
                  <c:v>1.2558299999999999E-15</c:v>
                </c:pt>
                <c:pt idx="18939">
                  <c:v>1.2558299999999999E-15</c:v>
                </c:pt>
                <c:pt idx="18940">
                  <c:v>8.2581299999999996E-16</c:v>
                </c:pt>
                <c:pt idx="18941">
                  <c:v>8.2581299999999996E-16</c:v>
                </c:pt>
                <c:pt idx="18942">
                  <c:v>1.0441799999999999E-15</c:v>
                </c:pt>
                <c:pt idx="18943">
                  <c:v>1.0441799999999999E-15</c:v>
                </c:pt>
                <c:pt idx="18944">
                  <c:v>1.02961E-15</c:v>
                </c:pt>
                <c:pt idx="18945">
                  <c:v>1.02961E-15</c:v>
                </c:pt>
                <c:pt idx="18946">
                  <c:v>2.5050800000000001E-15</c:v>
                </c:pt>
                <c:pt idx="18947">
                  <c:v>2.5050800000000001E-15</c:v>
                </c:pt>
                <c:pt idx="18948">
                  <c:v>3.3222499999999999E-15</c:v>
                </c:pt>
                <c:pt idx="18949">
                  <c:v>3.3222499999999999E-15</c:v>
                </c:pt>
                <c:pt idx="18950">
                  <c:v>2.4317700000000001E-15</c:v>
                </c:pt>
                <c:pt idx="18951">
                  <c:v>2.4317700000000001E-15</c:v>
                </c:pt>
                <c:pt idx="18952">
                  <c:v>1.7319299999999999E-15</c:v>
                </c:pt>
                <c:pt idx="18953">
                  <c:v>1.7319299999999999E-15</c:v>
                </c:pt>
                <c:pt idx="18954">
                  <c:v>9.0421400000000002E-16</c:v>
                </c:pt>
                <c:pt idx="18955">
                  <c:v>9.0421400000000002E-16</c:v>
                </c:pt>
                <c:pt idx="18956">
                  <c:v>1.73988E-15</c:v>
                </c:pt>
                <c:pt idx="18957">
                  <c:v>1.73988E-15</c:v>
                </c:pt>
                <c:pt idx="18958">
                  <c:v>3.3958599999999999E-15</c:v>
                </c:pt>
                <c:pt idx="18959">
                  <c:v>3.3958599999999999E-15</c:v>
                </c:pt>
                <c:pt idx="18960">
                  <c:v>8.6104499999999997E-16</c:v>
                </c:pt>
                <c:pt idx="18961">
                  <c:v>8.6104499999999997E-16</c:v>
                </c:pt>
                <c:pt idx="18962">
                  <c:v>1.3667699999999999E-15</c:v>
                </c:pt>
                <c:pt idx="18963">
                  <c:v>1.3667699999999999E-15</c:v>
                </c:pt>
                <c:pt idx="18964">
                  <c:v>1.03648E-15</c:v>
                </c:pt>
                <c:pt idx="18965">
                  <c:v>1.03648E-15</c:v>
                </c:pt>
                <c:pt idx="18966">
                  <c:v>2.8848800000000001E-15</c:v>
                </c:pt>
                <c:pt idx="18967">
                  <c:v>2.8848800000000001E-15</c:v>
                </c:pt>
                <c:pt idx="18968">
                  <c:v>1.5591700000000001E-15</c:v>
                </c:pt>
                <c:pt idx="18969">
                  <c:v>1.5591700000000001E-15</c:v>
                </c:pt>
                <c:pt idx="18970">
                  <c:v>2.36312E-15</c:v>
                </c:pt>
                <c:pt idx="18971">
                  <c:v>2.36312E-15</c:v>
                </c:pt>
                <c:pt idx="18972">
                  <c:v>1.72819E-15</c:v>
                </c:pt>
                <c:pt idx="18973">
                  <c:v>1.72819E-15</c:v>
                </c:pt>
                <c:pt idx="18974">
                  <c:v>1.06669E-15</c:v>
                </c:pt>
                <c:pt idx="18975">
                  <c:v>1.06669E-15</c:v>
                </c:pt>
                <c:pt idx="18976">
                  <c:v>7.9037900000000002E-16</c:v>
                </c:pt>
                <c:pt idx="18977">
                  <c:v>7.9037900000000002E-16</c:v>
                </c:pt>
                <c:pt idx="18978">
                  <c:v>7.6003199999999998E-16</c:v>
                </c:pt>
                <c:pt idx="18979">
                  <c:v>7.6003199999999998E-16</c:v>
                </c:pt>
                <c:pt idx="18980">
                  <c:v>3.7694099999999999E-15</c:v>
                </c:pt>
                <c:pt idx="18981">
                  <c:v>3.7694099999999999E-15</c:v>
                </c:pt>
                <c:pt idx="18982">
                  <c:v>2.1284700000000001E-15</c:v>
                </c:pt>
                <c:pt idx="18983">
                  <c:v>2.1284700000000001E-15</c:v>
                </c:pt>
                <c:pt idx="18984">
                  <c:v>8.8870499999999991E-16</c:v>
                </c:pt>
                <c:pt idx="18985">
                  <c:v>8.8870499999999991E-16</c:v>
                </c:pt>
                <c:pt idx="18986">
                  <c:v>1.1858800000000001E-15</c:v>
                </c:pt>
                <c:pt idx="18987">
                  <c:v>1.1858800000000001E-15</c:v>
                </c:pt>
                <c:pt idx="18988">
                  <c:v>1.3535500000000001E-15</c:v>
                </c:pt>
                <c:pt idx="18989">
                  <c:v>1.3535500000000001E-15</c:v>
                </c:pt>
                <c:pt idx="18990">
                  <c:v>4.2802400000000003E-15</c:v>
                </c:pt>
                <c:pt idx="18991">
                  <c:v>4.2802400000000003E-15</c:v>
                </c:pt>
                <c:pt idx="18992">
                  <c:v>2.23168E-15</c:v>
                </c:pt>
                <c:pt idx="18993">
                  <c:v>2.23168E-15</c:v>
                </c:pt>
                <c:pt idx="18994">
                  <c:v>9.5963500000000006E-16</c:v>
                </c:pt>
                <c:pt idx="18995">
                  <c:v>9.5963500000000006E-16</c:v>
                </c:pt>
                <c:pt idx="18996">
                  <c:v>3.3428900000000002E-15</c:v>
                </c:pt>
                <c:pt idx="18997">
                  <c:v>3.3428900000000002E-15</c:v>
                </c:pt>
                <c:pt idx="18998">
                  <c:v>2.2193199999999999E-15</c:v>
                </c:pt>
                <c:pt idx="18999">
                  <c:v>2.2193199999999999E-15</c:v>
                </c:pt>
                <c:pt idx="19000">
                  <c:v>2.3902700000000001E-15</c:v>
                </c:pt>
                <c:pt idx="19001">
                  <c:v>2.3902700000000001E-15</c:v>
                </c:pt>
                <c:pt idx="19002">
                  <c:v>1.7519699999999999E-15</c:v>
                </c:pt>
                <c:pt idx="19003">
                  <c:v>1.7519699999999999E-15</c:v>
                </c:pt>
                <c:pt idx="19004">
                  <c:v>3.0057899999999999E-15</c:v>
                </c:pt>
                <c:pt idx="19005">
                  <c:v>3.0057899999999999E-15</c:v>
                </c:pt>
                <c:pt idx="19006">
                  <c:v>1.0814400000000001E-15</c:v>
                </c:pt>
                <c:pt idx="19007">
                  <c:v>1.0814400000000001E-15</c:v>
                </c:pt>
                <c:pt idx="19008">
                  <c:v>8.4409900000000003E-16</c:v>
                </c:pt>
                <c:pt idx="19009">
                  <c:v>8.4409900000000003E-16</c:v>
                </c:pt>
                <c:pt idx="19010">
                  <c:v>2.8251599999999999E-15</c:v>
                </c:pt>
                <c:pt idx="19011">
                  <c:v>2.8251599999999999E-15</c:v>
                </c:pt>
                <c:pt idx="19012">
                  <c:v>1.01034E-15</c:v>
                </c:pt>
                <c:pt idx="19013">
                  <c:v>1.01034E-15</c:v>
                </c:pt>
                <c:pt idx="19014">
                  <c:v>4.37799E-15</c:v>
                </c:pt>
                <c:pt idx="19015">
                  <c:v>4.37799E-15</c:v>
                </c:pt>
                <c:pt idx="19016">
                  <c:v>2.4194699999999999E-15</c:v>
                </c:pt>
                <c:pt idx="19017">
                  <c:v>2.4194699999999999E-15</c:v>
                </c:pt>
                <c:pt idx="19018">
                  <c:v>1.8861399999999999E-15</c:v>
                </c:pt>
                <c:pt idx="19019">
                  <c:v>1.8861399999999999E-15</c:v>
                </c:pt>
                <c:pt idx="19020">
                  <c:v>1.3372699999999999E-15</c:v>
                </c:pt>
                <c:pt idx="19021">
                  <c:v>1.3372699999999999E-15</c:v>
                </c:pt>
                <c:pt idx="19022">
                  <c:v>1.18458E-15</c:v>
                </c:pt>
                <c:pt idx="19023">
                  <c:v>1.18458E-15</c:v>
                </c:pt>
                <c:pt idx="19024">
                  <c:v>1.92225E-15</c:v>
                </c:pt>
                <c:pt idx="19025">
                  <c:v>1.92225E-15</c:v>
                </c:pt>
                <c:pt idx="19026">
                  <c:v>3.84716E-15</c:v>
                </c:pt>
                <c:pt idx="19027">
                  <c:v>3.84716E-15</c:v>
                </c:pt>
                <c:pt idx="19028">
                  <c:v>2.7730400000000002E-15</c:v>
                </c:pt>
                <c:pt idx="19029">
                  <c:v>2.7730400000000002E-15</c:v>
                </c:pt>
                <c:pt idx="19030">
                  <c:v>1.14703E-15</c:v>
                </c:pt>
                <c:pt idx="19031">
                  <c:v>1.14703E-15</c:v>
                </c:pt>
                <c:pt idx="19032">
                  <c:v>8.5929000000000001E-16</c:v>
                </c:pt>
                <c:pt idx="19033">
                  <c:v>8.5929000000000001E-16</c:v>
                </c:pt>
                <c:pt idx="19034">
                  <c:v>3.2256299999999999E-15</c:v>
                </c:pt>
                <c:pt idx="19035">
                  <c:v>3.2256299999999999E-15</c:v>
                </c:pt>
                <c:pt idx="19036">
                  <c:v>4.3596099999999999E-15</c:v>
                </c:pt>
                <c:pt idx="19037">
                  <c:v>4.3596099999999999E-15</c:v>
                </c:pt>
                <c:pt idx="19038">
                  <c:v>5.5902599999999996E-16</c:v>
                </c:pt>
                <c:pt idx="19039">
                  <c:v>5.5902599999999996E-16</c:v>
                </c:pt>
                <c:pt idx="19040">
                  <c:v>2.5123499999999999E-15</c:v>
                </c:pt>
                <c:pt idx="19041">
                  <c:v>2.5123499999999999E-15</c:v>
                </c:pt>
                <c:pt idx="19042">
                  <c:v>7.9906999999999999E-16</c:v>
                </c:pt>
                <c:pt idx="19043">
                  <c:v>7.9906999999999999E-16</c:v>
                </c:pt>
                <c:pt idx="19044">
                  <c:v>4.7630800000000001E-15</c:v>
                </c:pt>
                <c:pt idx="19045">
                  <c:v>4.7630800000000001E-15</c:v>
                </c:pt>
                <c:pt idx="19046">
                  <c:v>8.6635400000000004E-16</c:v>
                </c:pt>
                <c:pt idx="19047">
                  <c:v>8.6635400000000004E-16</c:v>
                </c:pt>
                <c:pt idx="19048">
                  <c:v>7.6348500000000002E-16</c:v>
                </c:pt>
                <c:pt idx="19049">
                  <c:v>7.6348500000000002E-16</c:v>
                </c:pt>
                <c:pt idx="19050">
                  <c:v>1.7400700000000001E-15</c:v>
                </c:pt>
                <c:pt idx="19051">
                  <c:v>1.7400700000000001E-15</c:v>
                </c:pt>
                <c:pt idx="19052">
                  <c:v>5.2469000000000001E-15</c:v>
                </c:pt>
                <c:pt idx="19053">
                  <c:v>5.2469000000000001E-15</c:v>
                </c:pt>
                <c:pt idx="19054">
                  <c:v>9.6231799999999999E-16</c:v>
                </c:pt>
                <c:pt idx="19055">
                  <c:v>9.6231799999999999E-16</c:v>
                </c:pt>
                <c:pt idx="19056">
                  <c:v>1.0033099999999999E-15</c:v>
                </c:pt>
                <c:pt idx="19057">
                  <c:v>1.0033099999999999E-15</c:v>
                </c:pt>
                <c:pt idx="19058">
                  <c:v>9.2315799999999996E-16</c:v>
                </c:pt>
                <c:pt idx="19059">
                  <c:v>9.2315799999999996E-16</c:v>
                </c:pt>
                <c:pt idx="19060">
                  <c:v>1.70474E-15</c:v>
                </c:pt>
                <c:pt idx="19061">
                  <c:v>1.70474E-15</c:v>
                </c:pt>
                <c:pt idx="19062">
                  <c:v>2.6357600000000001E-15</c:v>
                </c:pt>
                <c:pt idx="19063">
                  <c:v>2.6357600000000001E-15</c:v>
                </c:pt>
                <c:pt idx="19064">
                  <c:v>2.39346E-15</c:v>
                </c:pt>
                <c:pt idx="19065">
                  <c:v>2.39346E-15</c:v>
                </c:pt>
                <c:pt idx="19066">
                  <c:v>4.0741999999999998E-15</c:v>
                </c:pt>
                <c:pt idx="19067">
                  <c:v>4.0741999999999998E-15</c:v>
                </c:pt>
                <c:pt idx="19068">
                  <c:v>3.4398399999999999E-15</c:v>
                </c:pt>
                <c:pt idx="19069">
                  <c:v>3.4398399999999999E-15</c:v>
                </c:pt>
                <c:pt idx="19070">
                  <c:v>6.2389400000000004E-16</c:v>
                </c:pt>
                <c:pt idx="19071">
                  <c:v>6.2389400000000004E-16</c:v>
                </c:pt>
                <c:pt idx="19072">
                  <c:v>8.8228999999999999E-16</c:v>
                </c:pt>
                <c:pt idx="19073">
                  <c:v>8.8228999999999999E-16</c:v>
                </c:pt>
                <c:pt idx="19074">
                  <c:v>1.8932999999999998E-15</c:v>
                </c:pt>
                <c:pt idx="19075">
                  <c:v>1.8932999999999998E-15</c:v>
                </c:pt>
                <c:pt idx="19076">
                  <c:v>5.9307800000000003E-16</c:v>
                </c:pt>
                <c:pt idx="19077">
                  <c:v>5.9307800000000003E-16</c:v>
                </c:pt>
                <c:pt idx="19078">
                  <c:v>1.9797400000000001E-15</c:v>
                </c:pt>
                <c:pt idx="19079">
                  <c:v>1.9797400000000001E-15</c:v>
                </c:pt>
                <c:pt idx="19080">
                  <c:v>5.9687300000000003E-16</c:v>
                </c:pt>
                <c:pt idx="19081">
                  <c:v>5.9687300000000003E-16</c:v>
                </c:pt>
                <c:pt idx="19082">
                  <c:v>1.22165E-15</c:v>
                </c:pt>
                <c:pt idx="19083">
                  <c:v>1.22165E-15</c:v>
                </c:pt>
                <c:pt idx="19084">
                  <c:v>2.3240899999999999E-15</c:v>
                </c:pt>
                <c:pt idx="19085">
                  <c:v>2.3240899999999999E-15</c:v>
                </c:pt>
                <c:pt idx="19086">
                  <c:v>1.2165099999999999E-15</c:v>
                </c:pt>
                <c:pt idx="19087">
                  <c:v>1.2165099999999999E-15</c:v>
                </c:pt>
                <c:pt idx="19088">
                  <c:v>1.26415E-15</c:v>
                </c:pt>
                <c:pt idx="19089">
                  <c:v>1.26415E-15</c:v>
                </c:pt>
                <c:pt idx="19090">
                  <c:v>2.3775799999999999E-15</c:v>
                </c:pt>
                <c:pt idx="19091">
                  <c:v>2.3775799999999999E-15</c:v>
                </c:pt>
                <c:pt idx="19092">
                  <c:v>7.5095700000000003E-16</c:v>
                </c:pt>
                <c:pt idx="19093">
                  <c:v>7.5095700000000003E-16</c:v>
                </c:pt>
                <c:pt idx="19094">
                  <c:v>1.88176E-15</c:v>
                </c:pt>
                <c:pt idx="19095">
                  <c:v>1.88176E-15</c:v>
                </c:pt>
                <c:pt idx="19096">
                  <c:v>3.54995E-15</c:v>
                </c:pt>
                <c:pt idx="19097">
                  <c:v>3.54995E-15</c:v>
                </c:pt>
                <c:pt idx="19098">
                  <c:v>1.0115300000000001E-15</c:v>
                </c:pt>
                <c:pt idx="19099">
                  <c:v>1.0115300000000001E-15</c:v>
                </c:pt>
                <c:pt idx="19100">
                  <c:v>1.0502999999999999E-15</c:v>
                </c:pt>
                <c:pt idx="19101">
                  <c:v>1.0502999999999999E-15</c:v>
                </c:pt>
                <c:pt idx="19102">
                  <c:v>9.1304500000000003E-16</c:v>
                </c:pt>
                <c:pt idx="19103">
                  <c:v>9.1304500000000003E-16</c:v>
                </c:pt>
                <c:pt idx="19104">
                  <c:v>8.7627699999999996E-16</c:v>
                </c:pt>
                <c:pt idx="19105">
                  <c:v>8.7627699999999996E-16</c:v>
                </c:pt>
                <c:pt idx="19106">
                  <c:v>2.8048700000000002E-15</c:v>
                </c:pt>
                <c:pt idx="19107">
                  <c:v>2.8048700000000002E-15</c:v>
                </c:pt>
                <c:pt idx="19108">
                  <c:v>1.0200299999999999E-15</c:v>
                </c:pt>
                <c:pt idx="19109">
                  <c:v>1.0200299999999999E-15</c:v>
                </c:pt>
                <c:pt idx="19110">
                  <c:v>1.57173E-15</c:v>
                </c:pt>
                <c:pt idx="19111">
                  <c:v>1.57173E-15</c:v>
                </c:pt>
                <c:pt idx="19112">
                  <c:v>7.51966E-16</c:v>
                </c:pt>
                <c:pt idx="19113">
                  <c:v>7.51966E-16</c:v>
                </c:pt>
                <c:pt idx="19114">
                  <c:v>1.8710200000000002E-15</c:v>
                </c:pt>
                <c:pt idx="19115">
                  <c:v>1.8710200000000002E-15</c:v>
                </c:pt>
                <c:pt idx="19116">
                  <c:v>9.9101399999999997E-16</c:v>
                </c:pt>
                <c:pt idx="19117">
                  <c:v>9.9101399999999997E-16</c:v>
                </c:pt>
                <c:pt idx="19118">
                  <c:v>2.1274499999999999E-15</c:v>
                </c:pt>
                <c:pt idx="19119">
                  <c:v>2.1274499999999999E-15</c:v>
                </c:pt>
                <c:pt idx="19120">
                  <c:v>1.2102399999999999E-15</c:v>
                </c:pt>
                <c:pt idx="19121">
                  <c:v>1.2102399999999999E-15</c:v>
                </c:pt>
                <c:pt idx="19122">
                  <c:v>2.3469399999999998E-15</c:v>
                </c:pt>
                <c:pt idx="19123">
                  <c:v>2.3469399999999998E-15</c:v>
                </c:pt>
                <c:pt idx="19124">
                  <c:v>3.2383200000000001E-15</c:v>
                </c:pt>
                <c:pt idx="19125">
                  <c:v>3.2383200000000001E-15</c:v>
                </c:pt>
                <c:pt idx="19126">
                  <c:v>4.4344800000000002E-15</c:v>
                </c:pt>
                <c:pt idx="19127">
                  <c:v>4.4344800000000002E-15</c:v>
                </c:pt>
                <c:pt idx="19128">
                  <c:v>2.2882599999999998E-15</c:v>
                </c:pt>
                <c:pt idx="19129">
                  <c:v>2.2882599999999998E-15</c:v>
                </c:pt>
                <c:pt idx="19130">
                  <c:v>6.1877100000000001E-16</c:v>
                </c:pt>
                <c:pt idx="19131">
                  <c:v>6.1877100000000001E-16</c:v>
                </c:pt>
                <c:pt idx="19132">
                  <c:v>9.566859999999999E-16</c:v>
                </c:pt>
                <c:pt idx="19133">
                  <c:v>9.566859999999999E-16</c:v>
                </c:pt>
                <c:pt idx="19134">
                  <c:v>3.6071999999999999E-15</c:v>
                </c:pt>
                <c:pt idx="19135">
                  <c:v>3.6071999999999999E-15</c:v>
                </c:pt>
                <c:pt idx="19136">
                  <c:v>9.2825000000000005E-16</c:v>
                </c:pt>
                <c:pt idx="19137">
                  <c:v>9.2825000000000005E-16</c:v>
                </c:pt>
                <c:pt idx="19138">
                  <c:v>8.1338899999999997E-16</c:v>
                </c:pt>
                <c:pt idx="19139">
                  <c:v>8.1338899999999997E-16</c:v>
                </c:pt>
                <c:pt idx="19140">
                  <c:v>1.46592E-15</c:v>
                </c:pt>
                <c:pt idx="19141">
                  <c:v>1.46592E-15</c:v>
                </c:pt>
                <c:pt idx="19142">
                  <c:v>6.5184099999999998E-16</c:v>
                </c:pt>
                <c:pt idx="19143">
                  <c:v>6.5184099999999998E-16</c:v>
                </c:pt>
                <c:pt idx="19144">
                  <c:v>2.2502900000000001E-15</c:v>
                </c:pt>
                <c:pt idx="19145">
                  <c:v>2.2502900000000001E-15</c:v>
                </c:pt>
                <c:pt idx="19146">
                  <c:v>6.1832199999999999E-16</c:v>
                </c:pt>
                <c:pt idx="19147">
                  <c:v>6.1832199999999999E-16</c:v>
                </c:pt>
                <c:pt idx="19148">
                  <c:v>1.45368E-15</c:v>
                </c:pt>
                <c:pt idx="19149">
                  <c:v>1.45368E-15</c:v>
                </c:pt>
                <c:pt idx="19150">
                  <c:v>2.24346E-15</c:v>
                </c:pt>
                <c:pt idx="19151">
                  <c:v>2.24346E-15</c:v>
                </c:pt>
                <c:pt idx="19152">
                  <c:v>8.7660999999999996E-16</c:v>
                </c:pt>
                <c:pt idx="19153">
                  <c:v>8.7660999999999996E-16</c:v>
                </c:pt>
                <c:pt idx="19154">
                  <c:v>1.1334700000000001E-15</c:v>
                </c:pt>
                <c:pt idx="19155">
                  <c:v>1.1334700000000001E-15</c:v>
                </c:pt>
                <c:pt idx="19156">
                  <c:v>1.16212E-15</c:v>
                </c:pt>
                <c:pt idx="19157">
                  <c:v>1.16212E-15</c:v>
                </c:pt>
                <c:pt idx="19158">
                  <c:v>2.6164500000000001E-15</c:v>
                </c:pt>
                <c:pt idx="19159">
                  <c:v>2.6164500000000001E-15</c:v>
                </c:pt>
                <c:pt idx="19160">
                  <c:v>1.9950699999999999E-15</c:v>
                </c:pt>
                <c:pt idx="19161">
                  <c:v>1.9950699999999999E-15</c:v>
                </c:pt>
                <c:pt idx="19162">
                  <c:v>2.2686200000000002E-15</c:v>
                </c:pt>
                <c:pt idx="19163">
                  <c:v>2.2686200000000002E-15</c:v>
                </c:pt>
                <c:pt idx="19164">
                  <c:v>7.3248899999999998E-16</c:v>
                </c:pt>
                <c:pt idx="19165">
                  <c:v>7.3248899999999998E-16</c:v>
                </c:pt>
                <c:pt idx="19166">
                  <c:v>1.0545800000000001E-15</c:v>
                </c:pt>
                <c:pt idx="19167">
                  <c:v>1.0545800000000001E-15</c:v>
                </c:pt>
                <c:pt idx="19168">
                  <c:v>1.0302599999999999E-15</c:v>
                </c:pt>
                <c:pt idx="19169">
                  <c:v>1.0302599999999999E-15</c:v>
                </c:pt>
                <c:pt idx="19170">
                  <c:v>1.4754700000000001E-15</c:v>
                </c:pt>
                <c:pt idx="19171">
                  <c:v>1.4754700000000001E-15</c:v>
                </c:pt>
                <c:pt idx="19172">
                  <c:v>1.3096299999999999E-15</c:v>
                </c:pt>
                <c:pt idx="19173">
                  <c:v>1.3096299999999999E-15</c:v>
                </c:pt>
                <c:pt idx="19174">
                  <c:v>1.0435900000000001E-15</c:v>
                </c:pt>
                <c:pt idx="19175">
                  <c:v>1.0435900000000001E-15</c:v>
                </c:pt>
                <c:pt idx="19176">
                  <c:v>7.4171300000000003E-16</c:v>
                </c:pt>
                <c:pt idx="19177">
                  <c:v>7.4171300000000003E-16</c:v>
                </c:pt>
                <c:pt idx="19178">
                  <c:v>1.8873000000000001E-15</c:v>
                </c:pt>
                <c:pt idx="19179">
                  <c:v>1.8873000000000001E-15</c:v>
                </c:pt>
                <c:pt idx="19180">
                  <c:v>2.5438799999999998E-15</c:v>
                </c:pt>
                <c:pt idx="19181">
                  <c:v>2.5438799999999998E-15</c:v>
                </c:pt>
                <c:pt idx="19182">
                  <c:v>1.2556099999999999E-15</c:v>
                </c:pt>
                <c:pt idx="19183">
                  <c:v>1.2556099999999999E-15</c:v>
                </c:pt>
                <c:pt idx="19184">
                  <c:v>6.7144700000000004E-16</c:v>
                </c:pt>
                <c:pt idx="19185">
                  <c:v>6.7144700000000004E-16</c:v>
                </c:pt>
                <c:pt idx="19186">
                  <c:v>1.39903E-15</c:v>
                </c:pt>
                <c:pt idx="19187">
                  <c:v>1.39903E-15</c:v>
                </c:pt>
                <c:pt idx="19188">
                  <c:v>1.49897E-15</c:v>
                </c:pt>
                <c:pt idx="19189">
                  <c:v>1.49897E-15</c:v>
                </c:pt>
                <c:pt idx="19190">
                  <c:v>1.2978900000000001E-15</c:v>
                </c:pt>
                <c:pt idx="19191">
                  <c:v>1.2978900000000001E-15</c:v>
                </c:pt>
                <c:pt idx="19192">
                  <c:v>8.0326699999999998E-16</c:v>
                </c:pt>
                <c:pt idx="19193">
                  <c:v>8.0326699999999998E-16</c:v>
                </c:pt>
                <c:pt idx="19194">
                  <c:v>3.1598699999999998E-15</c:v>
                </c:pt>
                <c:pt idx="19195">
                  <c:v>3.1598699999999998E-15</c:v>
                </c:pt>
                <c:pt idx="19196">
                  <c:v>1.01513E-15</c:v>
                </c:pt>
                <c:pt idx="19197">
                  <c:v>1.01513E-15</c:v>
                </c:pt>
                <c:pt idx="19198">
                  <c:v>1.1185900000000001E-15</c:v>
                </c:pt>
                <c:pt idx="19199">
                  <c:v>1.1185900000000001E-15</c:v>
                </c:pt>
                <c:pt idx="19200">
                  <c:v>1.09763E-15</c:v>
                </c:pt>
                <c:pt idx="19201">
                  <c:v>1.09763E-15</c:v>
                </c:pt>
                <c:pt idx="19202">
                  <c:v>7.3359099999999997E-16</c:v>
                </c:pt>
                <c:pt idx="19203">
                  <c:v>7.3359099999999997E-16</c:v>
                </c:pt>
                <c:pt idx="19204">
                  <c:v>9.1249600000000007E-16</c:v>
                </c:pt>
                <c:pt idx="19205">
                  <c:v>9.1249600000000007E-16</c:v>
                </c:pt>
                <c:pt idx="19206">
                  <c:v>1.75504E-15</c:v>
                </c:pt>
                <c:pt idx="19207">
                  <c:v>1.75504E-15</c:v>
                </c:pt>
                <c:pt idx="19208">
                  <c:v>1.03779E-15</c:v>
                </c:pt>
                <c:pt idx="19209">
                  <c:v>1.03779E-15</c:v>
                </c:pt>
                <c:pt idx="19210">
                  <c:v>7.9755299999999997E-16</c:v>
                </c:pt>
                <c:pt idx="19211">
                  <c:v>7.9755299999999997E-16</c:v>
                </c:pt>
                <c:pt idx="19212">
                  <c:v>9.5782299999999991E-16</c:v>
                </c:pt>
                <c:pt idx="19213">
                  <c:v>9.5782299999999991E-16</c:v>
                </c:pt>
                <c:pt idx="19214">
                  <c:v>1.05413E-15</c:v>
                </c:pt>
                <c:pt idx="19215">
                  <c:v>1.05413E-15</c:v>
                </c:pt>
                <c:pt idx="19216">
                  <c:v>7.9453700000000004E-16</c:v>
                </c:pt>
                <c:pt idx="19217">
                  <c:v>7.9453700000000004E-16</c:v>
                </c:pt>
                <c:pt idx="19218">
                  <c:v>1.5670299999999999E-15</c:v>
                </c:pt>
                <c:pt idx="19219">
                  <c:v>1.5670299999999999E-15</c:v>
                </c:pt>
                <c:pt idx="19220">
                  <c:v>7.0423899999999996E-16</c:v>
                </c:pt>
                <c:pt idx="19221">
                  <c:v>7.0423899999999996E-16</c:v>
                </c:pt>
                <c:pt idx="19222">
                  <c:v>1.7915599999999999E-15</c:v>
                </c:pt>
                <c:pt idx="19223">
                  <c:v>1.7915599999999999E-15</c:v>
                </c:pt>
                <c:pt idx="19224">
                  <c:v>1.61251E-15</c:v>
                </c:pt>
                <c:pt idx="19225">
                  <c:v>1.61251E-15</c:v>
                </c:pt>
                <c:pt idx="19226">
                  <c:v>1.3202399999999999E-15</c:v>
                </c:pt>
                <c:pt idx="19227">
                  <c:v>1.3202399999999999E-15</c:v>
                </c:pt>
                <c:pt idx="19228">
                  <c:v>2.0987599999999998E-15</c:v>
                </c:pt>
                <c:pt idx="19229">
                  <c:v>2.0987599999999998E-15</c:v>
                </c:pt>
                <c:pt idx="19230">
                  <c:v>2.2248699999999998E-15</c:v>
                </c:pt>
                <c:pt idx="19231">
                  <c:v>2.2248699999999998E-15</c:v>
                </c:pt>
                <c:pt idx="19232">
                  <c:v>1.1703200000000001E-15</c:v>
                </c:pt>
                <c:pt idx="19233">
                  <c:v>1.1703200000000001E-15</c:v>
                </c:pt>
                <c:pt idx="19234">
                  <c:v>1.5268200000000001E-13</c:v>
                </c:pt>
                <c:pt idx="19235">
                  <c:v>1.5268200000000001E-13</c:v>
                </c:pt>
                <c:pt idx="19236">
                  <c:v>1.4105799999999999E-15</c:v>
                </c:pt>
                <c:pt idx="19237">
                  <c:v>1.4105799999999999E-15</c:v>
                </c:pt>
                <c:pt idx="19238">
                  <c:v>1.46275E-15</c:v>
                </c:pt>
                <c:pt idx="19239">
                  <c:v>1.46275E-15</c:v>
                </c:pt>
                <c:pt idx="19240">
                  <c:v>2.2476700000000001E-15</c:v>
                </c:pt>
                <c:pt idx="19241">
                  <c:v>2.2476700000000001E-15</c:v>
                </c:pt>
                <c:pt idx="19242">
                  <c:v>2.1864499999999999E-15</c:v>
                </c:pt>
                <c:pt idx="19243">
                  <c:v>2.1864499999999999E-15</c:v>
                </c:pt>
                <c:pt idx="19244">
                  <c:v>1.0697E-15</c:v>
                </c:pt>
                <c:pt idx="19245">
                  <c:v>1.0697E-15</c:v>
                </c:pt>
                <c:pt idx="19246">
                  <c:v>3.1938899999999999E-15</c:v>
                </c:pt>
                <c:pt idx="19247">
                  <c:v>3.1938899999999999E-15</c:v>
                </c:pt>
                <c:pt idx="19248">
                  <c:v>3.01549E-15</c:v>
                </c:pt>
                <c:pt idx="19249">
                  <c:v>3.01549E-15</c:v>
                </c:pt>
                <c:pt idx="19250">
                  <c:v>2.1000900000000002E-15</c:v>
                </c:pt>
                <c:pt idx="19251">
                  <c:v>2.1000900000000002E-15</c:v>
                </c:pt>
                <c:pt idx="19252">
                  <c:v>2.6083200000000001E-15</c:v>
                </c:pt>
                <c:pt idx="19253">
                  <c:v>2.6083200000000001E-15</c:v>
                </c:pt>
                <c:pt idx="19254">
                  <c:v>1.2386E-15</c:v>
                </c:pt>
                <c:pt idx="19255">
                  <c:v>1.2386E-15</c:v>
                </c:pt>
                <c:pt idx="19256">
                  <c:v>1.1593900000000001E-15</c:v>
                </c:pt>
                <c:pt idx="19257">
                  <c:v>1.1593900000000001E-15</c:v>
                </c:pt>
                <c:pt idx="19258">
                  <c:v>1.29932E-15</c:v>
                </c:pt>
                <c:pt idx="19259">
                  <c:v>1.29932E-15</c:v>
                </c:pt>
                <c:pt idx="19260">
                  <c:v>1.0213399999999999E-15</c:v>
                </c:pt>
                <c:pt idx="19261">
                  <c:v>1.0213399999999999E-15</c:v>
                </c:pt>
                <c:pt idx="19262">
                  <c:v>2.2310000000000002E-15</c:v>
                </c:pt>
                <c:pt idx="19263">
                  <c:v>2.2310000000000002E-15</c:v>
                </c:pt>
                <c:pt idx="19264">
                  <c:v>7.8182799999999999E-16</c:v>
                </c:pt>
                <c:pt idx="19265">
                  <c:v>7.8182799999999999E-16</c:v>
                </c:pt>
                <c:pt idx="19266">
                  <c:v>4.1214599999999997E-15</c:v>
                </c:pt>
                <c:pt idx="19267">
                  <c:v>4.1214599999999997E-15</c:v>
                </c:pt>
                <c:pt idx="19268">
                  <c:v>6.3915799999999998E-16</c:v>
                </c:pt>
                <c:pt idx="19269">
                  <c:v>6.3915799999999998E-16</c:v>
                </c:pt>
                <c:pt idx="19270">
                  <c:v>3.5619200000000001E-15</c:v>
                </c:pt>
                <c:pt idx="19271">
                  <c:v>3.5619200000000001E-15</c:v>
                </c:pt>
                <c:pt idx="19272">
                  <c:v>9.8034599999999998E-16</c:v>
                </c:pt>
                <c:pt idx="19273">
                  <c:v>9.8034599999999998E-16</c:v>
                </c:pt>
                <c:pt idx="19274">
                  <c:v>9.74422E-16</c:v>
                </c:pt>
                <c:pt idx="19275">
                  <c:v>9.74422E-16</c:v>
                </c:pt>
                <c:pt idx="19276">
                  <c:v>1.16067E-15</c:v>
                </c:pt>
                <c:pt idx="19277">
                  <c:v>1.16067E-15</c:v>
                </c:pt>
                <c:pt idx="19278">
                  <c:v>2.37336E-15</c:v>
                </c:pt>
                <c:pt idx="19279">
                  <c:v>2.37336E-15</c:v>
                </c:pt>
                <c:pt idx="19280">
                  <c:v>1.94448E-15</c:v>
                </c:pt>
                <c:pt idx="19281">
                  <c:v>1.94448E-15</c:v>
                </c:pt>
                <c:pt idx="19282">
                  <c:v>3.1852999999999999E-15</c:v>
                </c:pt>
                <c:pt idx="19283">
                  <c:v>3.1852999999999999E-15</c:v>
                </c:pt>
                <c:pt idx="19284">
                  <c:v>3.7683499999999998E-15</c:v>
                </c:pt>
                <c:pt idx="19285">
                  <c:v>3.7683499999999998E-15</c:v>
                </c:pt>
                <c:pt idx="19286">
                  <c:v>5.8609700000000003E-15</c:v>
                </c:pt>
                <c:pt idx="19287">
                  <c:v>5.8609700000000003E-15</c:v>
                </c:pt>
                <c:pt idx="19288">
                  <c:v>6.7791399999999999E-15</c:v>
                </c:pt>
                <c:pt idx="19289">
                  <c:v>6.7791399999999999E-15</c:v>
                </c:pt>
                <c:pt idx="19290">
                  <c:v>1.06997E-14</c:v>
                </c:pt>
                <c:pt idx="19291">
                  <c:v>1.06997E-14</c:v>
                </c:pt>
                <c:pt idx="19292">
                  <c:v>1.1589300000000001E-14</c:v>
                </c:pt>
                <c:pt idx="19293">
                  <c:v>1.1589300000000001E-14</c:v>
                </c:pt>
                <c:pt idx="19294">
                  <c:v>1.38549E-14</c:v>
                </c:pt>
                <c:pt idx="19295">
                  <c:v>1.38549E-14</c:v>
                </c:pt>
                <c:pt idx="19296">
                  <c:v>1.21078E-14</c:v>
                </c:pt>
                <c:pt idx="19297">
                  <c:v>1.21078E-14</c:v>
                </c:pt>
                <c:pt idx="19298">
                  <c:v>1.68559E-14</c:v>
                </c:pt>
                <c:pt idx="19299">
                  <c:v>1.68559E-14</c:v>
                </c:pt>
                <c:pt idx="19300">
                  <c:v>1.4399099999999998E-14</c:v>
                </c:pt>
                <c:pt idx="19301">
                  <c:v>1.4399099999999998E-14</c:v>
                </c:pt>
                <c:pt idx="19302">
                  <c:v>1.7403500000000001E-14</c:v>
                </c:pt>
                <c:pt idx="19303">
                  <c:v>1.7403500000000001E-14</c:v>
                </c:pt>
                <c:pt idx="19304">
                  <c:v>1.7044399999999999E-14</c:v>
                </c:pt>
                <c:pt idx="19305">
                  <c:v>1.7044399999999999E-14</c:v>
                </c:pt>
                <c:pt idx="19306">
                  <c:v>1.6438000000000001E-14</c:v>
                </c:pt>
                <c:pt idx="19307">
                  <c:v>1.6438000000000001E-14</c:v>
                </c:pt>
                <c:pt idx="19308">
                  <c:v>1.77724E-14</c:v>
                </c:pt>
                <c:pt idx="19309">
                  <c:v>1.77724E-14</c:v>
                </c:pt>
                <c:pt idx="19310">
                  <c:v>2.17783E-14</c:v>
                </c:pt>
                <c:pt idx="19311">
                  <c:v>2.17783E-14</c:v>
                </c:pt>
                <c:pt idx="19312">
                  <c:v>2.1831100000000001E-14</c:v>
                </c:pt>
                <c:pt idx="19313">
                  <c:v>2.1831100000000001E-14</c:v>
                </c:pt>
                <c:pt idx="19314">
                  <c:v>2.1600700000000001E-14</c:v>
                </c:pt>
                <c:pt idx="19315">
                  <c:v>2.1600700000000001E-14</c:v>
                </c:pt>
                <c:pt idx="19316">
                  <c:v>2.2731099999999999E-14</c:v>
                </c:pt>
                <c:pt idx="19317">
                  <c:v>2.2731099999999999E-14</c:v>
                </c:pt>
                <c:pt idx="19318">
                  <c:v>2.3259800000000001E-14</c:v>
                </c:pt>
                <c:pt idx="19319">
                  <c:v>2.3259800000000001E-14</c:v>
                </c:pt>
                <c:pt idx="19320">
                  <c:v>2.4734000000000002E-14</c:v>
                </c:pt>
                <c:pt idx="19321">
                  <c:v>2.4734000000000002E-14</c:v>
                </c:pt>
                <c:pt idx="19322">
                  <c:v>2.8540199999999999E-14</c:v>
                </c:pt>
                <c:pt idx="19323">
                  <c:v>2.8540199999999999E-14</c:v>
                </c:pt>
                <c:pt idx="19324">
                  <c:v>2.6754600000000001E-14</c:v>
                </c:pt>
                <c:pt idx="19325">
                  <c:v>2.6754600000000001E-14</c:v>
                </c:pt>
                <c:pt idx="19326">
                  <c:v>2.8614699999999997E-14</c:v>
                </c:pt>
                <c:pt idx="19327">
                  <c:v>2.8614699999999997E-14</c:v>
                </c:pt>
                <c:pt idx="19328">
                  <c:v>3.1005700000000003E-14</c:v>
                </c:pt>
                <c:pt idx="19329">
                  <c:v>3.1005700000000003E-14</c:v>
                </c:pt>
                <c:pt idx="19330">
                  <c:v>3.2563400000000002E-14</c:v>
                </c:pt>
                <c:pt idx="19331">
                  <c:v>3.2563400000000002E-14</c:v>
                </c:pt>
                <c:pt idx="19332">
                  <c:v>3.2151899999999999E-14</c:v>
                </c:pt>
                <c:pt idx="19333">
                  <c:v>3.2151899999999999E-14</c:v>
                </c:pt>
                <c:pt idx="19334">
                  <c:v>3.3366899999999997E-14</c:v>
                </c:pt>
                <c:pt idx="19335">
                  <c:v>3.3366899999999997E-14</c:v>
                </c:pt>
                <c:pt idx="19336">
                  <c:v>3.5053799999999997E-14</c:v>
                </c:pt>
                <c:pt idx="19337">
                  <c:v>3.5053799999999997E-14</c:v>
                </c:pt>
                <c:pt idx="19338">
                  <c:v>3.6330100000000002E-14</c:v>
                </c:pt>
                <c:pt idx="19339">
                  <c:v>3.6330100000000002E-14</c:v>
                </c:pt>
                <c:pt idx="19340">
                  <c:v>3.7950699999999999E-14</c:v>
                </c:pt>
                <c:pt idx="19341">
                  <c:v>3.7950699999999999E-14</c:v>
                </c:pt>
                <c:pt idx="19342">
                  <c:v>3.8391599999999997E-14</c:v>
                </c:pt>
                <c:pt idx="19343">
                  <c:v>3.8391599999999997E-14</c:v>
                </c:pt>
                <c:pt idx="19344">
                  <c:v>4.15136E-14</c:v>
                </c:pt>
                <c:pt idx="19345">
                  <c:v>4.15136E-14</c:v>
                </c:pt>
                <c:pt idx="19346">
                  <c:v>4.2673200000000001E-14</c:v>
                </c:pt>
                <c:pt idx="19347">
                  <c:v>4.2673200000000001E-14</c:v>
                </c:pt>
                <c:pt idx="19348">
                  <c:v>4.2468399999999999E-14</c:v>
                </c:pt>
                <c:pt idx="19349">
                  <c:v>4.2468399999999999E-14</c:v>
                </c:pt>
                <c:pt idx="19350">
                  <c:v>4.4004000000000001E-14</c:v>
                </c:pt>
                <c:pt idx="19351">
                  <c:v>4.4004000000000001E-14</c:v>
                </c:pt>
                <c:pt idx="19352">
                  <c:v>4.65716E-14</c:v>
                </c:pt>
                <c:pt idx="19353">
                  <c:v>4.65716E-14</c:v>
                </c:pt>
                <c:pt idx="19354">
                  <c:v>4.7049700000000002E-14</c:v>
                </c:pt>
                <c:pt idx="19355">
                  <c:v>4.7049700000000002E-14</c:v>
                </c:pt>
                <c:pt idx="19356">
                  <c:v>4.6349600000000002E-14</c:v>
                </c:pt>
                <c:pt idx="19357">
                  <c:v>4.6349600000000002E-14</c:v>
                </c:pt>
                <c:pt idx="19358">
                  <c:v>5.0568100000000001E-14</c:v>
                </c:pt>
                <c:pt idx="19359">
                  <c:v>5.0568100000000001E-14</c:v>
                </c:pt>
                <c:pt idx="19360">
                  <c:v>5.1280099999999998E-14</c:v>
                </c:pt>
                <c:pt idx="19361">
                  <c:v>5.1280099999999998E-14</c:v>
                </c:pt>
                <c:pt idx="19362">
                  <c:v>5.3347400000000002E-14</c:v>
                </c:pt>
                <c:pt idx="19363">
                  <c:v>5.3347400000000002E-14</c:v>
                </c:pt>
                <c:pt idx="19364">
                  <c:v>5.1735200000000002E-14</c:v>
                </c:pt>
                <c:pt idx="19365">
                  <c:v>5.1735200000000002E-14</c:v>
                </c:pt>
                <c:pt idx="19366">
                  <c:v>5.53956E-14</c:v>
                </c:pt>
                <c:pt idx="19367">
                  <c:v>5.53956E-14</c:v>
                </c:pt>
                <c:pt idx="19368">
                  <c:v>5.2344800000000001E-14</c:v>
                </c:pt>
                <c:pt idx="19369">
                  <c:v>5.2344800000000001E-14</c:v>
                </c:pt>
                <c:pt idx="19370">
                  <c:v>5.6191600000000001E-14</c:v>
                </c:pt>
                <c:pt idx="19371">
                  <c:v>5.6191600000000001E-14</c:v>
                </c:pt>
                <c:pt idx="19372">
                  <c:v>5.45603E-14</c:v>
                </c:pt>
                <c:pt idx="19373">
                  <c:v>5.45603E-14</c:v>
                </c:pt>
                <c:pt idx="19374">
                  <c:v>5.36387E-14</c:v>
                </c:pt>
                <c:pt idx="19375">
                  <c:v>5.36387E-14</c:v>
                </c:pt>
                <c:pt idx="19376">
                  <c:v>5.0677700000000002E-14</c:v>
                </c:pt>
                <c:pt idx="19377">
                  <c:v>5.0677700000000002E-14</c:v>
                </c:pt>
                <c:pt idx="19378">
                  <c:v>4.9191599999999999E-14</c:v>
                </c:pt>
                <c:pt idx="19379">
                  <c:v>4.9191599999999999E-14</c:v>
                </c:pt>
                <c:pt idx="19380">
                  <c:v>4.7480099999999998E-14</c:v>
                </c:pt>
                <c:pt idx="19381">
                  <c:v>4.7480099999999998E-14</c:v>
                </c:pt>
                <c:pt idx="19382">
                  <c:v>4.41487E-14</c:v>
                </c:pt>
                <c:pt idx="19383">
                  <c:v>4.41487E-14</c:v>
                </c:pt>
                <c:pt idx="19384">
                  <c:v>4.3729799999999998E-14</c:v>
                </c:pt>
                <c:pt idx="19385">
                  <c:v>4.3729799999999998E-14</c:v>
                </c:pt>
                <c:pt idx="19386">
                  <c:v>4.2680499999999999E-14</c:v>
                </c:pt>
                <c:pt idx="19387">
                  <c:v>4.2680499999999999E-14</c:v>
                </c:pt>
                <c:pt idx="19388">
                  <c:v>3.9968499999999998E-14</c:v>
                </c:pt>
                <c:pt idx="19389">
                  <c:v>3.9968499999999998E-14</c:v>
                </c:pt>
                <c:pt idx="19390">
                  <c:v>3.9384699999999998E-14</c:v>
                </c:pt>
                <c:pt idx="19391">
                  <c:v>3.9384699999999998E-14</c:v>
                </c:pt>
                <c:pt idx="19392">
                  <c:v>3.6710799999999997E-14</c:v>
                </c:pt>
                <c:pt idx="19393">
                  <c:v>3.6710799999999997E-14</c:v>
                </c:pt>
                <c:pt idx="19394">
                  <c:v>3.6048999999999999E-14</c:v>
                </c:pt>
                <c:pt idx="19395">
                  <c:v>3.6048999999999999E-14</c:v>
                </c:pt>
                <c:pt idx="19396">
                  <c:v>3.3152899999999998E-14</c:v>
                </c:pt>
                <c:pt idx="19397">
                  <c:v>3.3152899999999998E-14</c:v>
                </c:pt>
                <c:pt idx="19398">
                  <c:v>3.2132600000000003E-14</c:v>
                </c:pt>
                <c:pt idx="19399">
                  <c:v>3.2132600000000003E-14</c:v>
                </c:pt>
                <c:pt idx="19400">
                  <c:v>3.1008599999999998E-14</c:v>
                </c:pt>
                <c:pt idx="19401">
                  <c:v>3.1008599999999998E-14</c:v>
                </c:pt>
                <c:pt idx="19402">
                  <c:v>3.0690300000000003E-14</c:v>
                </c:pt>
                <c:pt idx="19403">
                  <c:v>3.0690300000000003E-14</c:v>
                </c:pt>
                <c:pt idx="19404">
                  <c:v>2.9173100000000001E-14</c:v>
                </c:pt>
                <c:pt idx="19405">
                  <c:v>2.9173100000000001E-14</c:v>
                </c:pt>
                <c:pt idx="19406">
                  <c:v>2.5298899999999999E-14</c:v>
                </c:pt>
                <c:pt idx="19407">
                  <c:v>2.5298899999999999E-14</c:v>
                </c:pt>
                <c:pt idx="19408">
                  <c:v>2.47651E-14</c:v>
                </c:pt>
                <c:pt idx="19409">
                  <c:v>2.47651E-14</c:v>
                </c:pt>
                <c:pt idx="19410">
                  <c:v>2.3044799999999999E-14</c:v>
                </c:pt>
                <c:pt idx="19411">
                  <c:v>2.3044799999999999E-14</c:v>
                </c:pt>
                <c:pt idx="19412">
                  <c:v>2.0315599999999999E-14</c:v>
                </c:pt>
                <c:pt idx="19413">
                  <c:v>2.0315599999999999E-14</c:v>
                </c:pt>
                <c:pt idx="19414">
                  <c:v>1.97458E-14</c:v>
                </c:pt>
                <c:pt idx="19415">
                  <c:v>1.97458E-14</c:v>
                </c:pt>
                <c:pt idx="19416">
                  <c:v>1.94121E-14</c:v>
                </c:pt>
                <c:pt idx="19417">
                  <c:v>1.94121E-14</c:v>
                </c:pt>
                <c:pt idx="19418">
                  <c:v>1.5450299999999999E-14</c:v>
                </c:pt>
                <c:pt idx="19419">
                  <c:v>1.5450299999999999E-14</c:v>
                </c:pt>
                <c:pt idx="19420">
                  <c:v>1.59061E-14</c:v>
                </c:pt>
                <c:pt idx="19421">
                  <c:v>1.59061E-14</c:v>
                </c:pt>
                <c:pt idx="19422">
                  <c:v>1.29424E-14</c:v>
                </c:pt>
                <c:pt idx="19423">
                  <c:v>1.29424E-14</c:v>
                </c:pt>
                <c:pt idx="19424">
                  <c:v>1.32302E-14</c:v>
                </c:pt>
                <c:pt idx="19425">
                  <c:v>1.32302E-14</c:v>
                </c:pt>
                <c:pt idx="19426">
                  <c:v>8.8169600000000004E-15</c:v>
                </c:pt>
                <c:pt idx="19427">
                  <c:v>8.8169600000000004E-15</c:v>
                </c:pt>
                <c:pt idx="19428">
                  <c:v>9.5380600000000002E-15</c:v>
                </c:pt>
                <c:pt idx="19429">
                  <c:v>9.5380600000000002E-15</c:v>
                </c:pt>
                <c:pt idx="19430">
                  <c:v>5.9121399999999999E-15</c:v>
                </c:pt>
                <c:pt idx="19431">
                  <c:v>5.9121399999999999E-15</c:v>
                </c:pt>
                <c:pt idx="19432">
                  <c:v>4.73308E-15</c:v>
                </c:pt>
                <c:pt idx="19433">
                  <c:v>4.73308E-15</c:v>
                </c:pt>
                <c:pt idx="19434">
                  <c:v>2.9987199999999999E-15</c:v>
                </c:pt>
                <c:pt idx="19435">
                  <c:v>2.9987199999999999E-15</c:v>
                </c:pt>
                <c:pt idx="19436">
                  <c:v>1.1818500000000001E-15</c:v>
                </c:pt>
                <c:pt idx="19437">
                  <c:v>1.1818500000000001E-15</c:v>
                </c:pt>
                <c:pt idx="19438">
                  <c:v>1.2568399999999999E-15</c:v>
                </c:pt>
                <c:pt idx="19439">
                  <c:v>1.2568399999999999E-15</c:v>
                </c:pt>
                <c:pt idx="19440">
                  <c:v>1.0490800000000001E-15</c:v>
                </c:pt>
                <c:pt idx="19441">
                  <c:v>1.0490800000000001E-15</c:v>
                </c:pt>
                <c:pt idx="19442">
                  <c:v>1.0434899999999999E-15</c:v>
                </c:pt>
                <c:pt idx="19443">
                  <c:v>1.0434899999999999E-15</c:v>
                </c:pt>
                <c:pt idx="19444">
                  <c:v>6.73431E-16</c:v>
                </c:pt>
                <c:pt idx="19445">
                  <c:v>6.73431E-16</c:v>
                </c:pt>
                <c:pt idx="19446">
                  <c:v>1.43401E-15</c:v>
                </c:pt>
                <c:pt idx="19447">
                  <c:v>1.43401E-15</c:v>
                </c:pt>
                <c:pt idx="19448">
                  <c:v>1.60596E-15</c:v>
                </c:pt>
                <c:pt idx="19449">
                  <c:v>1.60596E-15</c:v>
                </c:pt>
                <c:pt idx="19450">
                  <c:v>3.9031200000000002E-15</c:v>
                </c:pt>
                <c:pt idx="19451">
                  <c:v>3.9031200000000002E-15</c:v>
                </c:pt>
                <c:pt idx="19452">
                  <c:v>1.0409399999999999E-15</c:v>
                </c:pt>
                <c:pt idx="19453">
                  <c:v>1.0409399999999999E-15</c:v>
                </c:pt>
                <c:pt idx="19454">
                  <c:v>2.4052700000000001E-15</c:v>
                </c:pt>
                <c:pt idx="19455">
                  <c:v>2.4052700000000001E-15</c:v>
                </c:pt>
                <c:pt idx="19456">
                  <c:v>1.8469099999999999E-15</c:v>
                </c:pt>
                <c:pt idx="19457">
                  <c:v>1.8469099999999999E-15</c:v>
                </c:pt>
                <c:pt idx="19458">
                  <c:v>3.6532899999999998E-15</c:v>
                </c:pt>
                <c:pt idx="19459">
                  <c:v>3.6532899999999998E-15</c:v>
                </c:pt>
                <c:pt idx="19460">
                  <c:v>1.5932799999999999E-15</c:v>
                </c:pt>
                <c:pt idx="19461">
                  <c:v>1.5932799999999999E-15</c:v>
                </c:pt>
                <c:pt idx="19462">
                  <c:v>8.7315800000000004E-16</c:v>
                </c:pt>
                <c:pt idx="19463">
                  <c:v>8.7315800000000004E-16</c:v>
                </c:pt>
                <c:pt idx="19464">
                  <c:v>9.2630599999999999E-16</c:v>
                </c:pt>
                <c:pt idx="19465">
                  <c:v>9.2630599999999999E-16</c:v>
                </c:pt>
                <c:pt idx="19466">
                  <c:v>3.3378399999999998E-15</c:v>
                </c:pt>
                <c:pt idx="19467">
                  <c:v>3.3378399999999998E-15</c:v>
                </c:pt>
                <c:pt idx="19468">
                  <c:v>9.1574799999999991E-16</c:v>
                </c:pt>
                <c:pt idx="19469">
                  <c:v>9.1574799999999991E-16</c:v>
                </c:pt>
                <c:pt idx="19470">
                  <c:v>1.04725E-15</c:v>
                </c:pt>
                <c:pt idx="19471">
                  <c:v>1.04725E-15</c:v>
                </c:pt>
                <c:pt idx="19472">
                  <c:v>3.6777999999999999E-15</c:v>
                </c:pt>
                <c:pt idx="19473">
                  <c:v>3.6777999999999999E-15</c:v>
                </c:pt>
                <c:pt idx="19474">
                  <c:v>9.6314600000000001E-16</c:v>
                </c:pt>
                <c:pt idx="19475">
                  <c:v>9.6314600000000001E-16</c:v>
                </c:pt>
                <c:pt idx="19476">
                  <c:v>5.8974700000000002E-16</c:v>
                </c:pt>
                <c:pt idx="19477">
                  <c:v>5.8974700000000002E-16</c:v>
                </c:pt>
                <c:pt idx="19478">
                  <c:v>1.5683700000000001E-15</c:v>
                </c:pt>
                <c:pt idx="19479">
                  <c:v>1.5683700000000001E-15</c:v>
                </c:pt>
                <c:pt idx="19480">
                  <c:v>6.60254E-16</c:v>
                </c:pt>
                <c:pt idx="19481">
                  <c:v>6.60254E-16</c:v>
                </c:pt>
                <c:pt idx="19482">
                  <c:v>2.0107500000000002E-15</c:v>
                </c:pt>
                <c:pt idx="19483">
                  <c:v>2.0107500000000002E-15</c:v>
                </c:pt>
                <c:pt idx="19484">
                  <c:v>1.24141E-15</c:v>
                </c:pt>
                <c:pt idx="19485">
                  <c:v>1.24141E-15</c:v>
                </c:pt>
                <c:pt idx="19486">
                  <c:v>7.8074600000000001E-15</c:v>
                </c:pt>
                <c:pt idx="19487">
                  <c:v>7.8074600000000001E-15</c:v>
                </c:pt>
                <c:pt idx="19488">
                  <c:v>1.2262100000000001E-15</c:v>
                </c:pt>
                <c:pt idx="19489">
                  <c:v>1.2262100000000001E-15</c:v>
                </c:pt>
                <c:pt idx="19490">
                  <c:v>7.5035900000000001E-16</c:v>
                </c:pt>
                <c:pt idx="19491">
                  <c:v>7.5035900000000001E-16</c:v>
                </c:pt>
                <c:pt idx="19492">
                  <c:v>1.2621799999999999E-15</c:v>
                </c:pt>
                <c:pt idx="19493">
                  <c:v>1.2621799999999999E-15</c:v>
                </c:pt>
                <c:pt idx="19494">
                  <c:v>3.81751E-15</c:v>
                </c:pt>
                <c:pt idx="19495">
                  <c:v>3.81751E-15</c:v>
                </c:pt>
                <c:pt idx="19496">
                  <c:v>3.3912300000000001E-15</c:v>
                </c:pt>
                <c:pt idx="19497">
                  <c:v>3.3912300000000001E-15</c:v>
                </c:pt>
                <c:pt idx="19498">
                  <c:v>7.39357E-16</c:v>
                </c:pt>
                <c:pt idx="19499">
                  <c:v>7.39357E-16</c:v>
                </c:pt>
                <c:pt idx="19500">
                  <c:v>9.3887699999999993E-16</c:v>
                </c:pt>
                <c:pt idx="19501">
                  <c:v>9.3887699999999993E-16</c:v>
                </c:pt>
                <c:pt idx="19502">
                  <c:v>2.85601E-15</c:v>
                </c:pt>
                <c:pt idx="19503">
                  <c:v>2.85601E-15</c:v>
                </c:pt>
                <c:pt idx="19504">
                  <c:v>2.3163200000000001E-15</c:v>
                </c:pt>
                <c:pt idx="19505">
                  <c:v>2.3163200000000001E-15</c:v>
                </c:pt>
                <c:pt idx="19506">
                  <c:v>7.0058199999999997E-16</c:v>
                </c:pt>
                <c:pt idx="19507">
                  <c:v>7.0058199999999997E-16</c:v>
                </c:pt>
                <c:pt idx="19508">
                  <c:v>3.6713599999999998E-15</c:v>
                </c:pt>
                <c:pt idx="19509">
                  <c:v>3.6713599999999998E-15</c:v>
                </c:pt>
                <c:pt idx="19510">
                  <c:v>4.0155500000000003E-15</c:v>
                </c:pt>
                <c:pt idx="19511">
                  <c:v>4.0155500000000003E-15</c:v>
                </c:pt>
                <c:pt idx="19512">
                  <c:v>2.9787899999999998E-14</c:v>
                </c:pt>
                <c:pt idx="19513">
                  <c:v>2.9787899999999998E-14</c:v>
                </c:pt>
                <c:pt idx="19514">
                  <c:v>8.3033700000000005E-16</c:v>
                </c:pt>
                <c:pt idx="19515">
                  <c:v>8.3033700000000005E-16</c:v>
                </c:pt>
                <c:pt idx="19516">
                  <c:v>7.8132099999999996E-16</c:v>
                </c:pt>
                <c:pt idx="19517">
                  <c:v>7.8132099999999996E-16</c:v>
                </c:pt>
                <c:pt idx="19518">
                  <c:v>8.3446099999999997E-16</c:v>
                </c:pt>
                <c:pt idx="19519">
                  <c:v>8.3446099999999997E-16</c:v>
                </c:pt>
                <c:pt idx="19520">
                  <c:v>9.1532200000000009E-16</c:v>
                </c:pt>
                <c:pt idx="19521">
                  <c:v>9.1532200000000009E-16</c:v>
                </c:pt>
                <c:pt idx="19522">
                  <c:v>1.6545400000000001E-15</c:v>
                </c:pt>
                <c:pt idx="19523">
                  <c:v>1.6545400000000001E-15</c:v>
                </c:pt>
                <c:pt idx="19524">
                  <c:v>1.51213E-15</c:v>
                </c:pt>
                <c:pt idx="19525">
                  <c:v>1.51213E-15</c:v>
                </c:pt>
                <c:pt idx="19526">
                  <c:v>1.13224E-15</c:v>
                </c:pt>
                <c:pt idx="19527">
                  <c:v>1.13224E-15</c:v>
                </c:pt>
                <c:pt idx="19528">
                  <c:v>1.1543499999999999E-15</c:v>
                </c:pt>
                <c:pt idx="19529">
                  <c:v>1.1543499999999999E-15</c:v>
                </c:pt>
                <c:pt idx="19530">
                  <c:v>2.8318399999999999E-15</c:v>
                </c:pt>
                <c:pt idx="19531">
                  <c:v>2.8318399999999999E-15</c:v>
                </c:pt>
                <c:pt idx="19532">
                  <c:v>1.00312E-15</c:v>
                </c:pt>
                <c:pt idx="19533">
                  <c:v>1.00312E-15</c:v>
                </c:pt>
                <c:pt idx="19534">
                  <c:v>1.4786299999999999E-15</c:v>
                </c:pt>
                <c:pt idx="19535">
                  <c:v>1.4786299999999999E-15</c:v>
                </c:pt>
                <c:pt idx="19536">
                  <c:v>1.64915E-15</c:v>
                </c:pt>
                <c:pt idx="19537">
                  <c:v>1.64915E-15</c:v>
                </c:pt>
                <c:pt idx="19538">
                  <c:v>2.69393E-15</c:v>
                </c:pt>
                <c:pt idx="19539">
                  <c:v>2.69393E-15</c:v>
                </c:pt>
                <c:pt idx="19540">
                  <c:v>7.3360199999999996E-16</c:v>
                </c:pt>
                <c:pt idx="19541">
                  <c:v>7.3360199999999996E-16</c:v>
                </c:pt>
                <c:pt idx="19542">
                  <c:v>2.4253499999999999E-15</c:v>
                </c:pt>
                <c:pt idx="19543">
                  <c:v>2.4253499999999999E-15</c:v>
                </c:pt>
                <c:pt idx="19544">
                  <c:v>1.2177600000000001E-15</c:v>
                </c:pt>
                <c:pt idx="19545">
                  <c:v>1.2177600000000001E-15</c:v>
                </c:pt>
                <c:pt idx="19546">
                  <c:v>2.3426400000000001E-15</c:v>
                </c:pt>
                <c:pt idx="19547">
                  <c:v>2.3426400000000001E-15</c:v>
                </c:pt>
                <c:pt idx="19548">
                  <c:v>8.1768999999999998E-16</c:v>
                </c:pt>
                <c:pt idx="19549">
                  <c:v>8.1768999999999998E-16</c:v>
                </c:pt>
                <c:pt idx="19550">
                  <c:v>2.5409100000000001E-15</c:v>
                </c:pt>
                <c:pt idx="19551">
                  <c:v>2.5409100000000001E-15</c:v>
                </c:pt>
                <c:pt idx="19552">
                  <c:v>1.0204E-15</c:v>
                </c:pt>
                <c:pt idx="19553">
                  <c:v>1.0204E-15</c:v>
                </c:pt>
                <c:pt idx="19554">
                  <c:v>3.4744200000000002E-15</c:v>
                </c:pt>
                <c:pt idx="19555">
                  <c:v>3.4744200000000002E-15</c:v>
                </c:pt>
                <c:pt idx="19556">
                  <c:v>7.9201100000000004E-16</c:v>
                </c:pt>
                <c:pt idx="19557">
                  <c:v>7.9201100000000004E-16</c:v>
                </c:pt>
                <c:pt idx="19558">
                  <c:v>1.1280999999999999E-15</c:v>
                </c:pt>
                <c:pt idx="19559">
                  <c:v>1.1280999999999999E-15</c:v>
                </c:pt>
                <c:pt idx="19560">
                  <c:v>9.4054900000000005E-16</c:v>
                </c:pt>
                <c:pt idx="19561">
                  <c:v>9.4054900000000005E-16</c:v>
                </c:pt>
                <c:pt idx="19562">
                  <c:v>2.1344299999999999E-15</c:v>
                </c:pt>
                <c:pt idx="19563">
                  <c:v>2.1344299999999999E-15</c:v>
                </c:pt>
                <c:pt idx="19564">
                  <c:v>1.3702700000000001E-15</c:v>
                </c:pt>
                <c:pt idx="19565">
                  <c:v>1.3702700000000001E-15</c:v>
                </c:pt>
                <c:pt idx="19566">
                  <c:v>3.5766900000000001E-15</c:v>
                </c:pt>
                <c:pt idx="19567">
                  <c:v>3.5766900000000001E-15</c:v>
                </c:pt>
                <c:pt idx="19568">
                  <c:v>1.06529E-15</c:v>
                </c:pt>
                <c:pt idx="19569">
                  <c:v>1.06529E-15</c:v>
                </c:pt>
                <c:pt idx="19570">
                  <c:v>2.3822399999999998E-15</c:v>
                </c:pt>
                <c:pt idx="19571">
                  <c:v>2.3822399999999998E-15</c:v>
                </c:pt>
                <c:pt idx="19572">
                  <c:v>1.43991E-15</c:v>
                </c:pt>
                <c:pt idx="19573">
                  <c:v>1.43991E-15</c:v>
                </c:pt>
                <c:pt idx="19574">
                  <c:v>7.3758699999999997E-16</c:v>
                </c:pt>
                <c:pt idx="19575">
                  <c:v>7.3758699999999997E-16</c:v>
                </c:pt>
                <c:pt idx="19576">
                  <c:v>2.6880400000000002E-15</c:v>
                </c:pt>
                <c:pt idx="19577">
                  <c:v>2.6880400000000002E-15</c:v>
                </c:pt>
                <c:pt idx="19578">
                  <c:v>1.20037E-13</c:v>
                </c:pt>
                <c:pt idx="19579">
                  <c:v>1.20037E-13</c:v>
                </c:pt>
                <c:pt idx="19580">
                  <c:v>1.71719E-15</c:v>
                </c:pt>
                <c:pt idx="19581">
                  <c:v>1.71719E-15</c:v>
                </c:pt>
                <c:pt idx="19582">
                  <c:v>6.7929000000000004E-16</c:v>
                </c:pt>
                <c:pt idx="19583">
                  <c:v>6.7929000000000004E-16</c:v>
                </c:pt>
                <c:pt idx="19584">
                  <c:v>2.4758900000000001E-15</c:v>
                </c:pt>
                <c:pt idx="19585">
                  <c:v>2.4758900000000001E-15</c:v>
                </c:pt>
                <c:pt idx="19586">
                  <c:v>3.32894E-15</c:v>
                </c:pt>
                <c:pt idx="19587">
                  <c:v>3.32894E-15</c:v>
                </c:pt>
                <c:pt idx="19588">
                  <c:v>3.0898400000000001E-15</c:v>
                </c:pt>
                <c:pt idx="19589">
                  <c:v>3.0898400000000001E-15</c:v>
                </c:pt>
                <c:pt idx="19590">
                  <c:v>1.03091E-15</c:v>
                </c:pt>
                <c:pt idx="19591">
                  <c:v>1.03091E-15</c:v>
                </c:pt>
                <c:pt idx="19592">
                  <c:v>9.36814E-16</c:v>
                </c:pt>
                <c:pt idx="19593">
                  <c:v>9.36814E-16</c:v>
                </c:pt>
                <c:pt idx="19594">
                  <c:v>2.1199800000000002E-15</c:v>
                </c:pt>
                <c:pt idx="19595">
                  <c:v>2.1199800000000002E-15</c:v>
                </c:pt>
                <c:pt idx="19596">
                  <c:v>6.9918300000000001E-16</c:v>
                </c:pt>
                <c:pt idx="19597">
                  <c:v>6.9918300000000001E-16</c:v>
                </c:pt>
                <c:pt idx="19598">
                  <c:v>4.1974699999999999E-15</c:v>
                </c:pt>
                <c:pt idx="19599">
                  <c:v>4.1974699999999999E-15</c:v>
                </c:pt>
                <c:pt idx="19600">
                  <c:v>8.4802600000000003E-16</c:v>
                </c:pt>
                <c:pt idx="19601">
                  <c:v>8.4802600000000003E-16</c:v>
                </c:pt>
                <c:pt idx="19602">
                  <c:v>1.18891E-15</c:v>
                </c:pt>
                <c:pt idx="19603">
                  <c:v>1.18891E-15</c:v>
                </c:pt>
                <c:pt idx="19604">
                  <c:v>8.6250999999999999E-16</c:v>
                </c:pt>
                <c:pt idx="19605">
                  <c:v>8.6250999999999999E-16</c:v>
                </c:pt>
                <c:pt idx="19606">
                  <c:v>9.1301300000000007E-16</c:v>
                </c:pt>
                <c:pt idx="19607">
                  <c:v>9.1301300000000007E-16</c:v>
                </c:pt>
                <c:pt idx="19608">
                  <c:v>8.2368499999999999E-16</c:v>
                </c:pt>
                <c:pt idx="19609">
                  <c:v>8.2368499999999999E-16</c:v>
                </c:pt>
                <c:pt idx="19610">
                  <c:v>2.0521E-15</c:v>
                </c:pt>
                <c:pt idx="19611">
                  <c:v>2.0521E-15</c:v>
                </c:pt>
                <c:pt idx="19612">
                  <c:v>8.4716699999999997E-16</c:v>
                </c:pt>
                <c:pt idx="19613">
                  <c:v>8.4716699999999997E-16</c:v>
                </c:pt>
                <c:pt idx="19614">
                  <c:v>1.2454800000000001E-15</c:v>
                </c:pt>
                <c:pt idx="19615">
                  <c:v>1.2454800000000001E-15</c:v>
                </c:pt>
                <c:pt idx="19616">
                  <c:v>2.6222600000000001E-15</c:v>
                </c:pt>
                <c:pt idx="19617">
                  <c:v>2.6222600000000001E-15</c:v>
                </c:pt>
                <c:pt idx="19618">
                  <c:v>8.7988399999999998E-16</c:v>
                </c:pt>
                <c:pt idx="19619">
                  <c:v>8.7988399999999998E-16</c:v>
                </c:pt>
                <c:pt idx="19620">
                  <c:v>9.7064700000000005E-16</c:v>
                </c:pt>
                <c:pt idx="19621">
                  <c:v>9.7064700000000005E-16</c:v>
                </c:pt>
                <c:pt idx="19622">
                  <c:v>1.78192E-15</c:v>
                </c:pt>
                <c:pt idx="19623">
                  <c:v>1.78192E-15</c:v>
                </c:pt>
                <c:pt idx="19624">
                  <c:v>1.88842E-15</c:v>
                </c:pt>
                <c:pt idx="19625">
                  <c:v>1.88842E-15</c:v>
                </c:pt>
                <c:pt idx="19626">
                  <c:v>1.0769500000000001E-15</c:v>
                </c:pt>
                <c:pt idx="19627">
                  <c:v>1.0769500000000001E-15</c:v>
                </c:pt>
                <c:pt idx="19628">
                  <c:v>2.0829800000000002E-15</c:v>
                </c:pt>
                <c:pt idx="19629">
                  <c:v>2.0829800000000002E-15</c:v>
                </c:pt>
                <c:pt idx="19630">
                  <c:v>1.35387E-15</c:v>
                </c:pt>
                <c:pt idx="19631">
                  <c:v>1.35387E-15</c:v>
                </c:pt>
                <c:pt idx="19632">
                  <c:v>1.0372300000000001E-15</c:v>
                </c:pt>
                <c:pt idx="19633">
                  <c:v>1.0372300000000001E-15</c:v>
                </c:pt>
                <c:pt idx="19634">
                  <c:v>7.0357700000000003E-16</c:v>
                </c:pt>
                <c:pt idx="19635">
                  <c:v>7.0357700000000003E-16</c:v>
                </c:pt>
                <c:pt idx="19636">
                  <c:v>9.2504600000000004E-16</c:v>
                </c:pt>
                <c:pt idx="19637">
                  <c:v>9.2504600000000004E-16</c:v>
                </c:pt>
                <c:pt idx="19638">
                  <c:v>1.4612400000000001E-15</c:v>
                </c:pt>
                <c:pt idx="19639">
                  <c:v>1.4612400000000001E-15</c:v>
                </c:pt>
                <c:pt idx="19640">
                  <c:v>3.1249100000000001E-15</c:v>
                </c:pt>
                <c:pt idx="19641">
                  <c:v>3.1249100000000001E-15</c:v>
                </c:pt>
                <c:pt idx="19642">
                  <c:v>7.8968400000000001E-16</c:v>
                </c:pt>
                <c:pt idx="19643">
                  <c:v>7.8968400000000001E-16</c:v>
                </c:pt>
                <c:pt idx="19644">
                  <c:v>1.5272E-15</c:v>
                </c:pt>
                <c:pt idx="19645">
                  <c:v>1.5272E-15</c:v>
                </c:pt>
                <c:pt idx="19646">
                  <c:v>2.8268999999999998E-15</c:v>
                </c:pt>
                <c:pt idx="19647">
                  <c:v>2.8268999999999998E-15</c:v>
                </c:pt>
                <c:pt idx="19648">
                  <c:v>2.3680600000000001E-15</c:v>
                </c:pt>
                <c:pt idx="19649">
                  <c:v>2.3680600000000001E-15</c:v>
                </c:pt>
                <c:pt idx="19650">
                  <c:v>2.3077599999999999E-15</c:v>
                </c:pt>
                <c:pt idx="19651">
                  <c:v>2.3077599999999999E-15</c:v>
                </c:pt>
                <c:pt idx="19652">
                  <c:v>8.8028499999999997E-16</c:v>
                </c:pt>
                <c:pt idx="19653">
                  <c:v>8.8028499999999997E-16</c:v>
                </c:pt>
                <c:pt idx="19654">
                  <c:v>1.03349E-15</c:v>
                </c:pt>
                <c:pt idx="19655">
                  <c:v>1.03349E-15</c:v>
                </c:pt>
                <c:pt idx="19656">
                  <c:v>2.3345E-15</c:v>
                </c:pt>
                <c:pt idx="19657">
                  <c:v>2.3345E-15</c:v>
                </c:pt>
                <c:pt idx="19658">
                  <c:v>2.69338E-15</c:v>
                </c:pt>
                <c:pt idx="19659">
                  <c:v>2.69338E-15</c:v>
                </c:pt>
                <c:pt idx="19660">
                  <c:v>1.26082E-15</c:v>
                </c:pt>
                <c:pt idx="19661">
                  <c:v>1.26082E-15</c:v>
                </c:pt>
                <c:pt idx="19662">
                  <c:v>1.0994700000000001E-15</c:v>
                </c:pt>
                <c:pt idx="19663">
                  <c:v>1.0994700000000001E-15</c:v>
                </c:pt>
                <c:pt idx="19664">
                  <c:v>8.9576999999999996E-16</c:v>
                </c:pt>
                <c:pt idx="19665">
                  <c:v>8.9576999999999996E-16</c:v>
                </c:pt>
                <c:pt idx="19666">
                  <c:v>9.0322399999999998E-16</c:v>
                </c:pt>
                <c:pt idx="19667">
                  <c:v>9.0322399999999998E-16</c:v>
                </c:pt>
                <c:pt idx="19668">
                  <c:v>3.4748300000000001E-15</c:v>
                </c:pt>
                <c:pt idx="19669">
                  <c:v>3.4748300000000001E-15</c:v>
                </c:pt>
                <c:pt idx="19670">
                  <c:v>9.169419999999999E-16</c:v>
                </c:pt>
                <c:pt idx="19671">
                  <c:v>9.169419999999999E-16</c:v>
                </c:pt>
                <c:pt idx="19672">
                  <c:v>8.5586300000000002E-16</c:v>
                </c:pt>
                <c:pt idx="19673">
                  <c:v>8.5586300000000002E-16</c:v>
                </c:pt>
                <c:pt idx="19674">
                  <c:v>1.75674E-15</c:v>
                </c:pt>
                <c:pt idx="19675">
                  <c:v>1.75674E-15</c:v>
                </c:pt>
                <c:pt idx="19676">
                  <c:v>4.0453999999999998E-15</c:v>
                </c:pt>
                <c:pt idx="19677">
                  <c:v>4.0453999999999998E-15</c:v>
                </c:pt>
                <c:pt idx="19678">
                  <c:v>8.7351599999999997E-16</c:v>
                </c:pt>
                <c:pt idx="19679">
                  <c:v>8.7351599999999997E-16</c:v>
                </c:pt>
                <c:pt idx="19680">
                  <c:v>1.5108399999999999E-15</c:v>
                </c:pt>
                <c:pt idx="19681">
                  <c:v>1.5108399999999999E-15</c:v>
                </c:pt>
                <c:pt idx="19682">
                  <c:v>1.818E-15</c:v>
                </c:pt>
                <c:pt idx="19683">
                  <c:v>1.818E-15</c:v>
                </c:pt>
                <c:pt idx="19684">
                  <c:v>1.41715E-15</c:v>
                </c:pt>
                <c:pt idx="19685">
                  <c:v>1.41715E-15</c:v>
                </c:pt>
                <c:pt idx="19686">
                  <c:v>9.0270200000000009E-16</c:v>
                </c:pt>
                <c:pt idx="19687">
                  <c:v>9.0270200000000009E-16</c:v>
                </c:pt>
                <c:pt idx="19688">
                  <c:v>4.2352200000000002E-15</c:v>
                </c:pt>
                <c:pt idx="19689">
                  <c:v>4.2352200000000002E-15</c:v>
                </c:pt>
                <c:pt idx="19690">
                  <c:v>2.1706600000000001E-15</c:v>
                </c:pt>
                <c:pt idx="19691">
                  <c:v>2.1706600000000001E-15</c:v>
                </c:pt>
                <c:pt idx="19692">
                  <c:v>3.65849E-15</c:v>
                </c:pt>
                <c:pt idx="19693">
                  <c:v>3.65849E-15</c:v>
                </c:pt>
                <c:pt idx="19694">
                  <c:v>1.8441900000000001E-15</c:v>
                </c:pt>
                <c:pt idx="19695">
                  <c:v>1.8441900000000001E-15</c:v>
                </c:pt>
                <c:pt idx="19696">
                  <c:v>1.9759799999999998E-15</c:v>
                </c:pt>
                <c:pt idx="19697">
                  <c:v>1.9759799999999998E-15</c:v>
                </c:pt>
                <c:pt idx="19698">
                  <c:v>7.2248400000000003E-16</c:v>
                </c:pt>
                <c:pt idx="19699">
                  <c:v>7.2248400000000003E-16</c:v>
                </c:pt>
                <c:pt idx="19700">
                  <c:v>1.0861600000000001E-15</c:v>
                </c:pt>
                <c:pt idx="19701">
                  <c:v>1.0861600000000001E-15</c:v>
                </c:pt>
                <c:pt idx="19702">
                  <c:v>9.2047500000000003E-16</c:v>
                </c:pt>
                <c:pt idx="19703">
                  <c:v>9.2047500000000003E-16</c:v>
                </c:pt>
                <c:pt idx="19704">
                  <c:v>9.1364600000000009E-16</c:v>
                </c:pt>
                <c:pt idx="19705">
                  <c:v>9.1364600000000009E-16</c:v>
                </c:pt>
                <c:pt idx="19706">
                  <c:v>7.2825400000000002E-16</c:v>
                </c:pt>
                <c:pt idx="19707">
                  <c:v>7.2825400000000002E-16</c:v>
                </c:pt>
                <c:pt idx="19708">
                  <c:v>1.1735399999999999E-15</c:v>
                </c:pt>
                <c:pt idx="19709">
                  <c:v>1.1735399999999999E-15</c:v>
                </c:pt>
                <c:pt idx="19710">
                  <c:v>1.43339E-15</c:v>
                </c:pt>
                <c:pt idx="19711">
                  <c:v>1.43339E-15</c:v>
                </c:pt>
                <c:pt idx="19712">
                  <c:v>6.7923700000000002E-16</c:v>
                </c:pt>
                <c:pt idx="19713">
                  <c:v>6.7923700000000002E-16</c:v>
                </c:pt>
                <c:pt idx="19714">
                  <c:v>1.77409E-15</c:v>
                </c:pt>
                <c:pt idx="19715">
                  <c:v>1.77409E-15</c:v>
                </c:pt>
                <c:pt idx="19716">
                  <c:v>2.0090500000000002E-15</c:v>
                </c:pt>
                <c:pt idx="19717">
                  <c:v>2.0090500000000002E-15</c:v>
                </c:pt>
                <c:pt idx="19718">
                  <c:v>7.9808799999999998E-16</c:v>
                </c:pt>
                <c:pt idx="19719">
                  <c:v>7.9808799999999998E-16</c:v>
                </c:pt>
                <c:pt idx="19720">
                  <c:v>1.21114E-15</c:v>
                </c:pt>
                <c:pt idx="19721">
                  <c:v>1.21114E-15</c:v>
                </c:pt>
                <c:pt idx="19722">
                  <c:v>9.10873E-16</c:v>
                </c:pt>
                <c:pt idx="19723">
                  <c:v>9.10873E-16</c:v>
                </c:pt>
                <c:pt idx="19724">
                  <c:v>1.2759000000000001E-15</c:v>
                </c:pt>
                <c:pt idx="19725">
                  <c:v>1.2759000000000001E-15</c:v>
                </c:pt>
                <c:pt idx="19726">
                  <c:v>8.0366899999999998E-16</c:v>
                </c:pt>
                <c:pt idx="19727">
                  <c:v>8.0366899999999998E-16</c:v>
                </c:pt>
                <c:pt idx="19728">
                  <c:v>7.9318999999999998E-16</c:v>
                </c:pt>
                <c:pt idx="19729">
                  <c:v>7.9318999999999998E-16</c:v>
                </c:pt>
                <c:pt idx="19730">
                  <c:v>2.2265900000000002E-15</c:v>
                </c:pt>
                <c:pt idx="19731">
                  <c:v>2.2265900000000002E-15</c:v>
                </c:pt>
                <c:pt idx="19732">
                  <c:v>1.3961300000000001E-15</c:v>
                </c:pt>
                <c:pt idx="19733">
                  <c:v>1.3961300000000001E-15</c:v>
                </c:pt>
                <c:pt idx="19734">
                  <c:v>2.0922399999999999E-15</c:v>
                </c:pt>
                <c:pt idx="19735">
                  <c:v>2.0922399999999999E-15</c:v>
                </c:pt>
                <c:pt idx="19736">
                  <c:v>7.9167600000000001E-16</c:v>
                </c:pt>
                <c:pt idx="19737">
                  <c:v>7.9167600000000001E-16</c:v>
                </c:pt>
                <c:pt idx="19738">
                  <c:v>2.0969600000000001E-15</c:v>
                </c:pt>
                <c:pt idx="19739">
                  <c:v>2.0969600000000001E-15</c:v>
                </c:pt>
                <c:pt idx="19740">
                  <c:v>8.3188899999999998E-16</c:v>
                </c:pt>
                <c:pt idx="19741">
                  <c:v>8.3188899999999998E-16</c:v>
                </c:pt>
                <c:pt idx="19742">
                  <c:v>1.2631899999999999E-15</c:v>
                </c:pt>
                <c:pt idx="19743">
                  <c:v>1.2631899999999999E-15</c:v>
                </c:pt>
                <c:pt idx="19744">
                  <c:v>2.02344E-15</c:v>
                </c:pt>
                <c:pt idx="19745">
                  <c:v>2.02344E-15</c:v>
                </c:pt>
                <c:pt idx="19746">
                  <c:v>8.930680000000001E-16</c:v>
                </c:pt>
                <c:pt idx="19747">
                  <c:v>8.930680000000001E-16</c:v>
                </c:pt>
                <c:pt idx="19748">
                  <c:v>1.23156E-15</c:v>
                </c:pt>
                <c:pt idx="19749">
                  <c:v>1.23156E-15</c:v>
                </c:pt>
                <c:pt idx="19750">
                  <c:v>2.0926700000000001E-15</c:v>
                </c:pt>
                <c:pt idx="19751">
                  <c:v>2.0926700000000001E-15</c:v>
                </c:pt>
                <c:pt idx="19752">
                  <c:v>2.3636199999999999E-15</c:v>
                </c:pt>
                <c:pt idx="19753">
                  <c:v>2.3636199999999999E-15</c:v>
                </c:pt>
                <c:pt idx="19754">
                  <c:v>2.0479599999999999E-15</c:v>
                </c:pt>
                <c:pt idx="19755">
                  <c:v>2.0479599999999999E-15</c:v>
                </c:pt>
                <c:pt idx="19756">
                  <c:v>7.6939599999999997E-16</c:v>
                </c:pt>
                <c:pt idx="19757">
                  <c:v>7.6939599999999997E-16</c:v>
                </c:pt>
                <c:pt idx="19758">
                  <c:v>9.1906300000000004E-16</c:v>
                </c:pt>
                <c:pt idx="19759">
                  <c:v>9.1906300000000004E-16</c:v>
                </c:pt>
                <c:pt idx="19760">
                  <c:v>1.26021E-15</c:v>
                </c:pt>
                <c:pt idx="19761">
                  <c:v>1.26021E-15</c:v>
                </c:pt>
                <c:pt idx="19762">
                  <c:v>6.1756899999999998E-16</c:v>
                </c:pt>
                <c:pt idx="19763">
                  <c:v>6.1756899999999998E-16</c:v>
                </c:pt>
                <c:pt idx="19764">
                  <c:v>1.1822899999999999E-15</c:v>
                </c:pt>
                <c:pt idx="19765">
                  <c:v>1.1822899999999999E-15</c:v>
                </c:pt>
                <c:pt idx="19766">
                  <c:v>4.0547400000000001E-12</c:v>
                </c:pt>
                <c:pt idx="19767">
                  <c:v>4.0547400000000001E-12</c:v>
                </c:pt>
                <c:pt idx="19768">
                  <c:v>1.0754000000000001E-15</c:v>
                </c:pt>
                <c:pt idx="19769">
                  <c:v>1.0754000000000001E-15</c:v>
                </c:pt>
                <c:pt idx="19770">
                  <c:v>9.9638200000000007E-16</c:v>
                </c:pt>
                <c:pt idx="19771">
                  <c:v>9.9638200000000007E-16</c:v>
                </c:pt>
                <c:pt idx="19772">
                  <c:v>2.8603899999999999E-15</c:v>
                </c:pt>
                <c:pt idx="19773">
                  <c:v>2.8603899999999999E-15</c:v>
                </c:pt>
                <c:pt idx="19774">
                  <c:v>9.0081099999999996E-16</c:v>
                </c:pt>
                <c:pt idx="19775">
                  <c:v>9.0081099999999996E-16</c:v>
                </c:pt>
                <c:pt idx="19776">
                  <c:v>2.5944000000000001E-15</c:v>
                </c:pt>
                <c:pt idx="19777">
                  <c:v>2.5944000000000001E-15</c:v>
                </c:pt>
                <c:pt idx="19778">
                  <c:v>1.7927299999999998E-15</c:v>
                </c:pt>
                <c:pt idx="19779">
                  <c:v>1.7927299999999998E-15</c:v>
                </c:pt>
                <c:pt idx="19780">
                  <c:v>1.0984000000000001E-15</c:v>
                </c:pt>
                <c:pt idx="19781">
                  <c:v>1.0984000000000001E-15</c:v>
                </c:pt>
                <c:pt idx="19782">
                  <c:v>8.3831200000000004E-16</c:v>
                </c:pt>
                <c:pt idx="19783">
                  <c:v>8.3831200000000004E-16</c:v>
                </c:pt>
                <c:pt idx="19784">
                  <c:v>1.18829E-15</c:v>
                </c:pt>
                <c:pt idx="19785">
                  <c:v>1.18829E-15</c:v>
                </c:pt>
                <c:pt idx="19786">
                  <c:v>8.4441199999999998E-16</c:v>
                </c:pt>
                <c:pt idx="19787">
                  <c:v>8.4441199999999998E-16</c:v>
                </c:pt>
                <c:pt idx="19788">
                  <c:v>2.1773900000000001E-15</c:v>
                </c:pt>
                <c:pt idx="19789">
                  <c:v>2.1773900000000001E-15</c:v>
                </c:pt>
                <c:pt idx="19790">
                  <c:v>7.5871300000000001E-16</c:v>
                </c:pt>
                <c:pt idx="19791">
                  <c:v>7.5871300000000001E-16</c:v>
                </c:pt>
                <c:pt idx="19792">
                  <c:v>2.0866599999999999E-15</c:v>
                </c:pt>
                <c:pt idx="19793">
                  <c:v>2.0866599999999999E-15</c:v>
                </c:pt>
                <c:pt idx="19794">
                  <c:v>8.8722500000000003E-16</c:v>
                </c:pt>
                <c:pt idx="19795">
                  <c:v>8.8722500000000003E-16</c:v>
                </c:pt>
                <c:pt idx="19796">
                  <c:v>1.7067800000000001E-15</c:v>
                </c:pt>
                <c:pt idx="19797">
                  <c:v>1.7067800000000001E-15</c:v>
                </c:pt>
                <c:pt idx="19798">
                  <c:v>8.6308100000000003E-16</c:v>
                </c:pt>
                <c:pt idx="19799">
                  <c:v>8.6308100000000003E-16</c:v>
                </c:pt>
                <c:pt idx="19800">
                  <c:v>8.1827999999999996E-16</c:v>
                </c:pt>
                <c:pt idx="19801">
                  <c:v>8.1827999999999996E-16</c:v>
                </c:pt>
                <c:pt idx="19802">
                  <c:v>3.9370900000000002E-15</c:v>
                </c:pt>
                <c:pt idx="19803">
                  <c:v>3.9370900000000002E-15</c:v>
                </c:pt>
                <c:pt idx="19804">
                  <c:v>9.5636899999999998E-16</c:v>
                </c:pt>
                <c:pt idx="19805">
                  <c:v>9.5636899999999998E-16</c:v>
                </c:pt>
                <c:pt idx="19806">
                  <c:v>4.3233399999999998E-15</c:v>
                </c:pt>
                <c:pt idx="19807">
                  <c:v>4.3233399999999998E-15</c:v>
                </c:pt>
                <c:pt idx="19808">
                  <c:v>1.8513699999999999E-15</c:v>
                </c:pt>
                <c:pt idx="19809">
                  <c:v>1.8513699999999999E-15</c:v>
                </c:pt>
                <c:pt idx="19810">
                  <c:v>1.1137799999999999E-15</c:v>
                </c:pt>
                <c:pt idx="19811">
                  <c:v>1.1137799999999999E-15</c:v>
                </c:pt>
                <c:pt idx="19812">
                  <c:v>7.8524600000000002E-16</c:v>
                </c:pt>
                <c:pt idx="19813">
                  <c:v>7.8524600000000002E-16</c:v>
                </c:pt>
                <c:pt idx="19814">
                  <c:v>2.7364700000000001E-15</c:v>
                </c:pt>
                <c:pt idx="19815">
                  <c:v>2.7364700000000001E-15</c:v>
                </c:pt>
                <c:pt idx="19816">
                  <c:v>9.7495E-16</c:v>
                </c:pt>
                <c:pt idx="19817">
                  <c:v>9.7495E-16</c:v>
                </c:pt>
                <c:pt idx="19818">
                  <c:v>6.1853700000000004E-16</c:v>
                </c:pt>
                <c:pt idx="19819">
                  <c:v>6.1853700000000004E-16</c:v>
                </c:pt>
                <c:pt idx="19820">
                  <c:v>1.0885E-15</c:v>
                </c:pt>
                <c:pt idx="19821">
                  <c:v>1.0885E-15</c:v>
                </c:pt>
                <c:pt idx="19822">
                  <c:v>9.7523900000000003E-16</c:v>
                </c:pt>
                <c:pt idx="19823">
                  <c:v>9.7523900000000003E-16</c:v>
                </c:pt>
                <c:pt idx="19824">
                  <c:v>6.9615800000000002E-16</c:v>
                </c:pt>
                <c:pt idx="19825">
                  <c:v>6.9615800000000002E-16</c:v>
                </c:pt>
                <c:pt idx="19826">
                  <c:v>1.43834E-15</c:v>
                </c:pt>
                <c:pt idx="19827">
                  <c:v>1.43834E-15</c:v>
                </c:pt>
                <c:pt idx="19828">
                  <c:v>7.6117399999999997E-16</c:v>
                </c:pt>
                <c:pt idx="19829">
                  <c:v>7.6117399999999997E-16</c:v>
                </c:pt>
                <c:pt idx="19830">
                  <c:v>1.9680300000000002E-15</c:v>
                </c:pt>
                <c:pt idx="19831">
                  <c:v>1.9680300000000002E-15</c:v>
                </c:pt>
                <c:pt idx="19832">
                  <c:v>9.1505400000000002E-16</c:v>
                </c:pt>
                <c:pt idx="19833">
                  <c:v>9.1505400000000002E-16</c:v>
                </c:pt>
                <c:pt idx="19834">
                  <c:v>8.4057800000000001E-16</c:v>
                </c:pt>
                <c:pt idx="19835">
                  <c:v>8.4057800000000001E-16</c:v>
                </c:pt>
                <c:pt idx="19836">
                  <c:v>1.1127100000000001E-15</c:v>
                </c:pt>
                <c:pt idx="19837">
                  <c:v>1.1127100000000001E-15</c:v>
                </c:pt>
                <c:pt idx="19838">
                  <c:v>4.0274699999999999E-15</c:v>
                </c:pt>
                <c:pt idx="19839">
                  <c:v>4.0274699999999999E-15</c:v>
                </c:pt>
                <c:pt idx="19840">
                  <c:v>3.7574400000000001E-14</c:v>
                </c:pt>
                <c:pt idx="19841">
                  <c:v>3.7574400000000001E-14</c:v>
                </c:pt>
                <c:pt idx="19842">
                  <c:v>1.00298E-15</c:v>
                </c:pt>
                <c:pt idx="19843">
                  <c:v>1.00298E-15</c:v>
                </c:pt>
                <c:pt idx="19844">
                  <c:v>5.0732600000000003E-16</c:v>
                </c:pt>
                <c:pt idx="19845">
                  <c:v>5.0732600000000003E-16</c:v>
                </c:pt>
                <c:pt idx="19846">
                  <c:v>4.0261599999999999E-15</c:v>
                </c:pt>
                <c:pt idx="19847">
                  <c:v>4.0261599999999999E-15</c:v>
                </c:pt>
                <c:pt idx="19848">
                  <c:v>9.4594400000000001E-16</c:v>
                </c:pt>
                <c:pt idx="19849">
                  <c:v>9.4594400000000001E-16</c:v>
                </c:pt>
                <c:pt idx="19850">
                  <c:v>2.2936599999999999E-15</c:v>
                </c:pt>
                <c:pt idx="19851">
                  <c:v>2.2936599999999999E-15</c:v>
                </c:pt>
                <c:pt idx="19852">
                  <c:v>2.5517399999999999E-15</c:v>
                </c:pt>
                <c:pt idx="19853">
                  <c:v>2.5517399999999999E-15</c:v>
                </c:pt>
                <c:pt idx="19854">
                  <c:v>7.2580800000000002E-16</c:v>
                </c:pt>
                <c:pt idx="19855">
                  <c:v>7.2580800000000002E-16</c:v>
                </c:pt>
                <c:pt idx="19856">
                  <c:v>9.4161099999999995E-16</c:v>
                </c:pt>
                <c:pt idx="19857">
                  <c:v>9.4161099999999995E-16</c:v>
                </c:pt>
                <c:pt idx="19858">
                  <c:v>1.1841000000000001E-15</c:v>
                </c:pt>
                <c:pt idx="19859">
                  <c:v>1.1841000000000001E-15</c:v>
                </c:pt>
                <c:pt idx="19860">
                  <c:v>9.4325199999999993E-16</c:v>
                </c:pt>
                <c:pt idx="19861">
                  <c:v>9.4325199999999993E-16</c:v>
                </c:pt>
                <c:pt idx="19862">
                  <c:v>1.0647799999999999E-15</c:v>
                </c:pt>
                <c:pt idx="19863">
                  <c:v>1.0647799999999999E-15</c:v>
                </c:pt>
                <c:pt idx="19864">
                  <c:v>6.6496900000000002E-16</c:v>
                </c:pt>
                <c:pt idx="19865">
                  <c:v>6.6496900000000002E-16</c:v>
                </c:pt>
                <c:pt idx="19866">
                  <c:v>1.34846E-15</c:v>
                </c:pt>
                <c:pt idx="19867">
                  <c:v>1.34846E-15</c:v>
                </c:pt>
                <c:pt idx="19868">
                  <c:v>1.2941499999999999E-15</c:v>
                </c:pt>
                <c:pt idx="19869">
                  <c:v>1.2941499999999999E-15</c:v>
                </c:pt>
                <c:pt idx="19870">
                  <c:v>8.6654900000000003E-16</c:v>
                </c:pt>
                <c:pt idx="19871">
                  <c:v>8.6654900000000003E-16</c:v>
                </c:pt>
                <c:pt idx="19872">
                  <c:v>2.6064199999999999E-15</c:v>
                </c:pt>
                <c:pt idx="19873">
                  <c:v>2.6064199999999999E-15</c:v>
                </c:pt>
                <c:pt idx="19874">
                  <c:v>2.1975600000000002E-15</c:v>
                </c:pt>
                <c:pt idx="19875">
                  <c:v>2.1975600000000002E-15</c:v>
                </c:pt>
                <c:pt idx="19876">
                  <c:v>1.3667599999999999E-15</c:v>
                </c:pt>
                <c:pt idx="19877">
                  <c:v>1.3667599999999999E-15</c:v>
                </c:pt>
                <c:pt idx="19878">
                  <c:v>1.0428900000000001E-15</c:v>
                </c:pt>
                <c:pt idx="19879">
                  <c:v>1.0428900000000001E-15</c:v>
                </c:pt>
                <c:pt idx="19880">
                  <c:v>1.2412799999999999E-15</c:v>
                </c:pt>
                <c:pt idx="19881">
                  <c:v>1.2412799999999999E-15</c:v>
                </c:pt>
                <c:pt idx="19882">
                  <c:v>3.3813300000000001E-15</c:v>
                </c:pt>
                <c:pt idx="19883">
                  <c:v>3.3813300000000001E-15</c:v>
                </c:pt>
                <c:pt idx="19884">
                  <c:v>1.2073699999999999E-15</c:v>
                </c:pt>
                <c:pt idx="19885">
                  <c:v>1.2073699999999999E-15</c:v>
                </c:pt>
                <c:pt idx="19886">
                  <c:v>9.0632199999999994E-16</c:v>
                </c:pt>
                <c:pt idx="19887">
                  <c:v>9.0632199999999994E-16</c:v>
                </c:pt>
                <c:pt idx="19888">
                  <c:v>9.6079799999999992E-16</c:v>
                </c:pt>
                <c:pt idx="19889">
                  <c:v>9.6079799999999992E-16</c:v>
                </c:pt>
                <c:pt idx="19890">
                  <c:v>6.3057399999999998E-16</c:v>
                </c:pt>
                <c:pt idx="19891">
                  <c:v>6.3057399999999998E-16</c:v>
                </c:pt>
                <c:pt idx="19892">
                  <c:v>2.0829300000000001E-15</c:v>
                </c:pt>
                <c:pt idx="19893">
                  <c:v>2.0829300000000001E-15</c:v>
                </c:pt>
                <c:pt idx="19894">
                  <c:v>1.0581999999999999E-15</c:v>
                </c:pt>
                <c:pt idx="19895">
                  <c:v>1.0581999999999999E-15</c:v>
                </c:pt>
                <c:pt idx="19896">
                  <c:v>1.4056299999999999E-15</c:v>
                </c:pt>
                <c:pt idx="19897">
                  <c:v>1.4056299999999999E-15</c:v>
                </c:pt>
                <c:pt idx="19898">
                  <c:v>2.9013099999999998E-15</c:v>
                </c:pt>
                <c:pt idx="19899">
                  <c:v>2.9013099999999998E-15</c:v>
                </c:pt>
                <c:pt idx="19900">
                  <c:v>3.5693500000000003E-15</c:v>
                </c:pt>
                <c:pt idx="19901">
                  <c:v>3.5693500000000003E-15</c:v>
                </c:pt>
                <c:pt idx="19902">
                  <c:v>5.7167799999999998E-15</c:v>
                </c:pt>
                <c:pt idx="19903">
                  <c:v>5.7167799999999998E-15</c:v>
                </c:pt>
                <c:pt idx="19904">
                  <c:v>5.9170600000000003E-16</c:v>
                </c:pt>
                <c:pt idx="19905">
                  <c:v>5.9170600000000003E-16</c:v>
                </c:pt>
                <c:pt idx="19906">
                  <c:v>1.51737E-15</c:v>
                </c:pt>
                <c:pt idx="19907">
                  <c:v>1.51737E-15</c:v>
                </c:pt>
                <c:pt idx="19908">
                  <c:v>2.2799900000000002E-15</c:v>
                </c:pt>
                <c:pt idx="19909">
                  <c:v>2.2799900000000002E-15</c:v>
                </c:pt>
                <c:pt idx="19910">
                  <c:v>7.7777000000000001E-16</c:v>
                </c:pt>
                <c:pt idx="19911">
                  <c:v>7.7777000000000001E-16</c:v>
                </c:pt>
                <c:pt idx="19912">
                  <c:v>1.7986500000000001E-15</c:v>
                </c:pt>
                <c:pt idx="19913">
                  <c:v>1.7986500000000001E-15</c:v>
                </c:pt>
                <c:pt idx="19914">
                  <c:v>7.7816800000000005E-16</c:v>
                </c:pt>
                <c:pt idx="19915">
                  <c:v>7.7816800000000005E-16</c:v>
                </c:pt>
                <c:pt idx="19916">
                  <c:v>9.3301800000000009E-16</c:v>
                </c:pt>
                <c:pt idx="19917">
                  <c:v>9.3301800000000009E-16</c:v>
                </c:pt>
                <c:pt idx="19918">
                  <c:v>1.8475499999999998E-15</c:v>
                </c:pt>
                <c:pt idx="19919">
                  <c:v>1.8475499999999998E-15</c:v>
                </c:pt>
                <c:pt idx="19920">
                  <c:v>2.3026100000000002E-15</c:v>
                </c:pt>
                <c:pt idx="19921">
                  <c:v>2.3026100000000002E-15</c:v>
                </c:pt>
                <c:pt idx="19922">
                  <c:v>9.2711400000000006E-16</c:v>
                </c:pt>
                <c:pt idx="19923">
                  <c:v>9.2711400000000006E-16</c:v>
                </c:pt>
                <c:pt idx="19924">
                  <c:v>4.2780299999999998E-15</c:v>
                </c:pt>
                <c:pt idx="19925">
                  <c:v>4.2780299999999998E-15</c:v>
                </c:pt>
                <c:pt idx="19926">
                  <c:v>1.16737E-14</c:v>
                </c:pt>
                <c:pt idx="19927">
                  <c:v>1.16737E-14</c:v>
                </c:pt>
                <c:pt idx="19928">
                  <c:v>2.1127999999999999E-15</c:v>
                </c:pt>
                <c:pt idx="19929">
                  <c:v>2.1127999999999999E-15</c:v>
                </c:pt>
                <c:pt idx="19930">
                  <c:v>1.15441E-15</c:v>
                </c:pt>
                <c:pt idx="19931">
                  <c:v>1.15441E-15</c:v>
                </c:pt>
                <c:pt idx="19932">
                  <c:v>1.1234599999999999E-15</c:v>
                </c:pt>
                <c:pt idx="19933">
                  <c:v>1.1234599999999999E-15</c:v>
                </c:pt>
                <c:pt idx="19934">
                  <c:v>6.5329200000000005E-16</c:v>
                </c:pt>
                <c:pt idx="19935">
                  <c:v>6.5329200000000005E-16</c:v>
                </c:pt>
                <c:pt idx="19936">
                  <c:v>2.5370399999999999E-15</c:v>
                </c:pt>
                <c:pt idx="19937">
                  <c:v>2.5370399999999999E-15</c:v>
                </c:pt>
                <c:pt idx="19938">
                  <c:v>7.6755199999999995E-16</c:v>
                </c:pt>
                <c:pt idx="19939">
                  <c:v>7.6755199999999995E-16</c:v>
                </c:pt>
                <c:pt idx="19940">
                  <c:v>2.1473E-15</c:v>
                </c:pt>
                <c:pt idx="19941">
                  <c:v>2.1473E-15</c:v>
                </c:pt>
                <c:pt idx="19942">
                  <c:v>3.7629699999999997E-15</c:v>
                </c:pt>
                <c:pt idx="19943">
                  <c:v>3.7629699999999997E-15</c:v>
                </c:pt>
                <c:pt idx="19944">
                  <c:v>1.70815E-14</c:v>
                </c:pt>
                <c:pt idx="19945">
                  <c:v>1.70815E-14</c:v>
                </c:pt>
                <c:pt idx="19946">
                  <c:v>2.7468999999999999E-14</c:v>
                </c:pt>
                <c:pt idx="19947">
                  <c:v>2.7468999999999999E-14</c:v>
                </c:pt>
                <c:pt idx="19948">
                  <c:v>4.3966800000000003E-14</c:v>
                </c:pt>
                <c:pt idx="19949">
                  <c:v>4.3966800000000003E-14</c:v>
                </c:pt>
                <c:pt idx="19950">
                  <c:v>5.3923399999999999E-14</c:v>
                </c:pt>
                <c:pt idx="19951">
                  <c:v>5.3923399999999999E-14</c:v>
                </c:pt>
                <c:pt idx="19952">
                  <c:v>7.6599400000000004E-14</c:v>
                </c:pt>
                <c:pt idx="19953">
                  <c:v>7.6599400000000004E-14</c:v>
                </c:pt>
                <c:pt idx="19954">
                  <c:v>8.0974100000000001E-14</c:v>
                </c:pt>
                <c:pt idx="19955">
                  <c:v>8.0974100000000001E-14</c:v>
                </c:pt>
                <c:pt idx="19956">
                  <c:v>9.6956100000000006E-14</c:v>
                </c:pt>
                <c:pt idx="19957">
                  <c:v>9.6956100000000006E-14</c:v>
                </c:pt>
                <c:pt idx="19958">
                  <c:v>1.03286E-13</c:v>
                </c:pt>
                <c:pt idx="19959">
                  <c:v>1.03286E-13</c:v>
                </c:pt>
                <c:pt idx="19960">
                  <c:v>1.1846700000000001E-13</c:v>
                </c:pt>
                <c:pt idx="19961">
                  <c:v>1.1846700000000001E-13</c:v>
                </c:pt>
                <c:pt idx="19962">
                  <c:v>1.34047E-13</c:v>
                </c:pt>
                <c:pt idx="19963">
                  <c:v>1.34047E-13</c:v>
                </c:pt>
                <c:pt idx="19964">
                  <c:v>1.64396E-13</c:v>
                </c:pt>
                <c:pt idx="19965">
                  <c:v>1.64396E-13</c:v>
                </c:pt>
                <c:pt idx="19966">
                  <c:v>1.5938899999999999E-13</c:v>
                </c:pt>
                <c:pt idx="19967">
                  <c:v>1.5938899999999999E-13</c:v>
                </c:pt>
                <c:pt idx="19968">
                  <c:v>1.7397599999999999E-13</c:v>
                </c:pt>
                <c:pt idx="19969">
                  <c:v>1.7397599999999999E-13</c:v>
                </c:pt>
                <c:pt idx="19970">
                  <c:v>1.8512299999999999E-13</c:v>
                </c:pt>
                <c:pt idx="19971">
                  <c:v>1.8512299999999999E-13</c:v>
                </c:pt>
                <c:pt idx="19972">
                  <c:v>2.0984699999999999E-13</c:v>
                </c:pt>
                <c:pt idx="19973">
                  <c:v>2.0984699999999999E-13</c:v>
                </c:pt>
                <c:pt idx="19974">
                  <c:v>2.11405E-13</c:v>
                </c:pt>
                <c:pt idx="19975">
                  <c:v>2.11405E-13</c:v>
                </c:pt>
                <c:pt idx="19976">
                  <c:v>2.26726E-13</c:v>
                </c:pt>
                <c:pt idx="19977">
                  <c:v>2.26726E-13</c:v>
                </c:pt>
                <c:pt idx="19978">
                  <c:v>2.3963999999999998E-13</c:v>
                </c:pt>
                <c:pt idx="19979">
                  <c:v>2.3963999999999998E-13</c:v>
                </c:pt>
                <c:pt idx="19980">
                  <c:v>2.7221099999999998E-13</c:v>
                </c:pt>
                <c:pt idx="19981">
                  <c:v>2.7221099999999998E-13</c:v>
                </c:pt>
                <c:pt idx="19982">
                  <c:v>2.6781100000000002E-13</c:v>
                </c:pt>
                <c:pt idx="19983">
                  <c:v>2.6781100000000002E-13</c:v>
                </c:pt>
                <c:pt idx="19984">
                  <c:v>2.82207E-13</c:v>
                </c:pt>
                <c:pt idx="19985">
                  <c:v>2.82207E-13</c:v>
                </c:pt>
                <c:pt idx="19986">
                  <c:v>3.12178E-13</c:v>
                </c:pt>
                <c:pt idx="19987">
                  <c:v>3.12178E-13</c:v>
                </c:pt>
                <c:pt idx="19988">
                  <c:v>3.0949600000000001E-13</c:v>
                </c:pt>
                <c:pt idx="19989">
                  <c:v>3.0949600000000001E-13</c:v>
                </c:pt>
                <c:pt idx="19990">
                  <c:v>3.32196E-13</c:v>
                </c:pt>
                <c:pt idx="19991">
                  <c:v>3.32196E-13</c:v>
                </c:pt>
                <c:pt idx="19992">
                  <c:v>3.39741E-13</c:v>
                </c:pt>
                <c:pt idx="19993">
                  <c:v>3.39741E-13</c:v>
                </c:pt>
                <c:pt idx="19994">
                  <c:v>3.5865199999999998E-13</c:v>
                </c:pt>
                <c:pt idx="19995">
                  <c:v>3.5865199999999998E-13</c:v>
                </c:pt>
                <c:pt idx="19996">
                  <c:v>3.68664E-13</c:v>
                </c:pt>
                <c:pt idx="19997">
                  <c:v>3.68664E-13</c:v>
                </c:pt>
              </c:numCache>
              <c:extLst xmlns:c15="http://schemas.microsoft.com/office/drawing/2012/chart"/>
            </c:numRef>
          </c:yVal>
          <c:smooth val="0"/>
          <c:extLst>
            <c:ext xmlns:c16="http://schemas.microsoft.com/office/drawing/2014/chart" uri="{C3380CC4-5D6E-409C-BE32-E72D297353CC}">
              <c16:uniqueId val="{00000000-E8BB-4034-AD8E-5B7C504687D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362691672"/>
        <c:axId val="908319672"/>
        <c:extLst>
          <c:ext xmlns:c15="http://schemas.microsoft.com/office/drawing/2012/chart" uri="{02D57815-91ED-43cb-92C2-25804820EDAC}">
            <c15:filteredScatterSeries>
              <c15:ser>
                <c:idx val="0"/>
                <c:order val="0"/>
                <c:tx>
                  <c:strRef>
                    <c:extLst>
                      <c:ext uri="{02D57815-91ED-43cb-92C2-25804820EDAC}">
                        <c15:formulaRef>
                          <c15:sqref>List1!$S$2</c15:sqref>
                        </c15:formulaRef>
                      </c:ext>
                    </c:extLst>
                    <c:strCache>
                      <c:ptCount val="1"/>
                      <c:pt idx="0">
                        <c:v>ENDF/B-VIII.0</c:v>
                      </c:pt>
                    </c:strCache>
                  </c:strRef>
                </c:tx>
                <c:spPr>
                  <a:ln w="3175" cap="rnd">
                    <a:solidFill>
                      <a:schemeClr val="accent1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List1!$R$3:$R$20000</c15:sqref>
                        </c15:formulaRef>
                      </c:ext>
                    </c:extLst>
                    <c:numCache>
                      <c:formatCode>0.000</c:formatCode>
                      <c:ptCount val="19998"/>
                      <c:pt idx="0" formatCode="General">
                        <c:v>1E-3</c:v>
                      </c:pt>
                      <c:pt idx="1">
                        <c:v>2E-3</c:v>
                      </c:pt>
                      <c:pt idx="2">
                        <c:v>2E-3</c:v>
                      </c:pt>
                      <c:pt idx="3">
                        <c:v>3.0000000000000001E-3</c:v>
                      </c:pt>
                      <c:pt idx="4">
                        <c:v>3.0000000000000001E-3</c:v>
                      </c:pt>
                      <c:pt idx="5">
                        <c:v>4.0000000000000001E-3</c:v>
                      </c:pt>
                      <c:pt idx="6">
                        <c:v>4.0000000000000001E-3</c:v>
                      </c:pt>
                      <c:pt idx="7">
                        <c:v>5.0000000000000001E-3</c:v>
                      </c:pt>
                      <c:pt idx="8">
                        <c:v>5.0000000000000001E-3</c:v>
                      </c:pt>
                      <c:pt idx="9">
                        <c:v>6.0000000000000001E-3</c:v>
                      </c:pt>
                      <c:pt idx="10">
                        <c:v>6.0000000000000001E-3</c:v>
                      </c:pt>
                      <c:pt idx="11">
                        <c:v>7.0000000000000001E-3</c:v>
                      </c:pt>
                      <c:pt idx="12">
                        <c:v>7.0000000000000001E-3</c:v>
                      </c:pt>
                      <c:pt idx="13">
                        <c:v>8.0000000000000002E-3</c:v>
                      </c:pt>
                      <c:pt idx="14">
                        <c:v>8.0000000000000002E-3</c:v>
                      </c:pt>
                      <c:pt idx="15">
                        <c:v>8.9999999999999993E-3</c:v>
                      </c:pt>
                      <c:pt idx="16">
                        <c:v>8.9999999999999993E-3</c:v>
                      </c:pt>
                      <c:pt idx="17">
                        <c:v>0.01</c:v>
                      </c:pt>
                      <c:pt idx="18">
                        <c:v>0.01</c:v>
                      </c:pt>
                      <c:pt idx="19">
                        <c:v>1.0999999999999999E-2</c:v>
                      </c:pt>
                      <c:pt idx="20">
                        <c:v>1.0999999999999999E-2</c:v>
                      </c:pt>
                      <c:pt idx="21">
                        <c:v>1.2E-2</c:v>
                      </c:pt>
                      <c:pt idx="22">
                        <c:v>1.2E-2</c:v>
                      </c:pt>
                      <c:pt idx="23">
                        <c:v>1.2999999999999999E-2</c:v>
                      </c:pt>
                      <c:pt idx="24">
                        <c:v>1.2999999999999999E-2</c:v>
                      </c:pt>
                      <c:pt idx="25">
                        <c:v>1.4E-2</c:v>
                      </c:pt>
                      <c:pt idx="26">
                        <c:v>1.4E-2</c:v>
                      </c:pt>
                      <c:pt idx="27">
                        <c:v>1.4999999999999999E-2</c:v>
                      </c:pt>
                      <c:pt idx="28">
                        <c:v>1.4999999999999999E-2</c:v>
                      </c:pt>
                      <c:pt idx="29">
                        <c:v>1.6E-2</c:v>
                      </c:pt>
                      <c:pt idx="30">
                        <c:v>1.6E-2</c:v>
                      </c:pt>
                      <c:pt idx="31">
                        <c:v>1.7000000000000001E-2</c:v>
                      </c:pt>
                      <c:pt idx="32">
                        <c:v>1.7000000000000001E-2</c:v>
                      </c:pt>
                      <c:pt idx="33">
                        <c:v>1.7999999999999999E-2</c:v>
                      </c:pt>
                      <c:pt idx="34">
                        <c:v>1.7999999999999999E-2</c:v>
                      </c:pt>
                      <c:pt idx="35">
                        <c:v>1.9E-2</c:v>
                      </c:pt>
                      <c:pt idx="36">
                        <c:v>1.9E-2</c:v>
                      </c:pt>
                      <c:pt idx="37">
                        <c:v>0.02</c:v>
                      </c:pt>
                      <c:pt idx="38">
                        <c:v>0.02</c:v>
                      </c:pt>
                      <c:pt idx="39">
                        <c:v>2.1000000000000001E-2</c:v>
                      </c:pt>
                      <c:pt idx="40">
                        <c:v>2.1000000000000001E-2</c:v>
                      </c:pt>
                      <c:pt idx="41">
                        <c:v>2.1999999999999999E-2</c:v>
                      </c:pt>
                      <c:pt idx="42">
                        <c:v>2.1999999999999999E-2</c:v>
                      </c:pt>
                      <c:pt idx="43">
                        <c:v>2.3E-2</c:v>
                      </c:pt>
                      <c:pt idx="44">
                        <c:v>2.3E-2</c:v>
                      </c:pt>
                      <c:pt idx="45">
                        <c:v>2.4E-2</c:v>
                      </c:pt>
                      <c:pt idx="46">
                        <c:v>2.4E-2</c:v>
                      </c:pt>
                      <c:pt idx="47">
                        <c:v>2.5000000000000001E-2</c:v>
                      </c:pt>
                      <c:pt idx="48">
                        <c:v>2.5000000000000001E-2</c:v>
                      </c:pt>
                      <c:pt idx="49">
                        <c:v>2.5999999999999999E-2</c:v>
                      </c:pt>
                      <c:pt idx="50">
                        <c:v>2.5999999999999999E-2</c:v>
                      </c:pt>
                      <c:pt idx="51">
                        <c:v>2.7E-2</c:v>
                      </c:pt>
                      <c:pt idx="52">
                        <c:v>2.7E-2</c:v>
                      </c:pt>
                      <c:pt idx="53">
                        <c:v>2.8000000000000001E-2</c:v>
                      </c:pt>
                      <c:pt idx="54">
                        <c:v>2.8000000000000001E-2</c:v>
                      </c:pt>
                      <c:pt idx="55">
                        <c:v>2.9000000000000001E-2</c:v>
                      </c:pt>
                      <c:pt idx="56">
                        <c:v>2.9000000000000001E-2</c:v>
                      </c:pt>
                      <c:pt idx="57">
                        <c:v>0.03</c:v>
                      </c:pt>
                      <c:pt idx="58">
                        <c:v>0.03</c:v>
                      </c:pt>
                      <c:pt idx="59">
                        <c:v>3.1E-2</c:v>
                      </c:pt>
                      <c:pt idx="60">
                        <c:v>3.1E-2</c:v>
                      </c:pt>
                      <c:pt idx="61">
                        <c:v>3.2000000000000001E-2</c:v>
                      </c:pt>
                      <c:pt idx="62">
                        <c:v>3.2000000000000001E-2</c:v>
                      </c:pt>
                      <c:pt idx="63">
                        <c:v>3.3000000000000002E-2</c:v>
                      </c:pt>
                      <c:pt idx="64">
                        <c:v>3.3000000000000002E-2</c:v>
                      </c:pt>
                      <c:pt idx="65">
                        <c:v>3.4000000000000002E-2</c:v>
                      </c:pt>
                      <c:pt idx="66">
                        <c:v>3.4000000000000002E-2</c:v>
                      </c:pt>
                      <c:pt idx="67">
                        <c:v>3.5000000000000003E-2</c:v>
                      </c:pt>
                      <c:pt idx="68">
                        <c:v>3.5000000000000003E-2</c:v>
                      </c:pt>
                      <c:pt idx="69">
                        <c:v>3.5999999999999997E-2</c:v>
                      </c:pt>
                      <c:pt idx="70">
                        <c:v>3.5999999999999997E-2</c:v>
                      </c:pt>
                      <c:pt idx="71">
                        <c:v>3.6999999999999998E-2</c:v>
                      </c:pt>
                      <c:pt idx="72">
                        <c:v>3.6999999999999998E-2</c:v>
                      </c:pt>
                      <c:pt idx="73">
                        <c:v>3.7999999999999999E-2</c:v>
                      </c:pt>
                      <c:pt idx="74">
                        <c:v>3.7999999999999999E-2</c:v>
                      </c:pt>
                      <c:pt idx="75">
                        <c:v>3.9E-2</c:v>
                      </c:pt>
                      <c:pt idx="76">
                        <c:v>3.9E-2</c:v>
                      </c:pt>
                      <c:pt idx="77">
                        <c:v>0.04</c:v>
                      </c:pt>
                      <c:pt idx="78">
                        <c:v>0.04</c:v>
                      </c:pt>
                      <c:pt idx="79">
                        <c:v>4.1000000000000002E-2</c:v>
                      </c:pt>
                      <c:pt idx="80">
                        <c:v>4.1000000000000002E-2</c:v>
                      </c:pt>
                      <c:pt idx="81">
                        <c:v>4.2000000000000003E-2</c:v>
                      </c:pt>
                      <c:pt idx="82">
                        <c:v>4.2000000000000003E-2</c:v>
                      </c:pt>
                      <c:pt idx="83">
                        <c:v>4.2999999999999997E-2</c:v>
                      </c:pt>
                      <c:pt idx="84">
                        <c:v>4.2999999999999997E-2</c:v>
                      </c:pt>
                      <c:pt idx="85">
                        <c:v>4.3999999999999997E-2</c:v>
                      </c:pt>
                      <c:pt idx="86">
                        <c:v>4.3999999999999997E-2</c:v>
                      </c:pt>
                      <c:pt idx="87">
                        <c:v>4.4999999999999998E-2</c:v>
                      </c:pt>
                      <c:pt idx="88">
                        <c:v>4.4999999999999998E-2</c:v>
                      </c:pt>
                      <c:pt idx="89">
                        <c:v>4.5999999999999999E-2</c:v>
                      </c:pt>
                      <c:pt idx="90">
                        <c:v>4.5999999999999999E-2</c:v>
                      </c:pt>
                      <c:pt idx="91">
                        <c:v>4.7E-2</c:v>
                      </c:pt>
                      <c:pt idx="92">
                        <c:v>4.7E-2</c:v>
                      </c:pt>
                      <c:pt idx="93">
                        <c:v>4.8000000000000001E-2</c:v>
                      </c:pt>
                      <c:pt idx="94">
                        <c:v>4.8000000000000001E-2</c:v>
                      </c:pt>
                      <c:pt idx="95">
                        <c:v>4.9000000000000002E-2</c:v>
                      </c:pt>
                      <c:pt idx="96">
                        <c:v>4.9000000000000002E-2</c:v>
                      </c:pt>
                      <c:pt idx="97">
                        <c:v>0.05</c:v>
                      </c:pt>
                      <c:pt idx="98">
                        <c:v>0.05</c:v>
                      </c:pt>
                      <c:pt idx="99">
                        <c:v>5.0999999999999997E-2</c:v>
                      </c:pt>
                      <c:pt idx="100">
                        <c:v>5.0999999999999997E-2</c:v>
                      </c:pt>
                      <c:pt idx="101">
                        <c:v>5.1999999999999998E-2</c:v>
                      </c:pt>
                      <c:pt idx="102">
                        <c:v>5.1999999999999998E-2</c:v>
                      </c:pt>
                      <c:pt idx="103">
                        <c:v>5.2999999999999999E-2</c:v>
                      </c:pt>
                      <c:pt idx="104">
                        <c:v>5.2999999999999999E-2</c:v>
                      </c:pt>
                      <c:pt idx="105">
                        <c:v>5.3999999999999999E-2</c:v>
                      </c:pt>
                      <c:pt idx="106">
                        <c:v>5.3999999999999999E-2</c:v>
                      </c:pt>
                      <c:pt idx="107">
                        <c:v>5.5E-2</c:v>
                      </c:pt>
                      <c:pt idx="108">
                        <c:v>5.5E-2</c:v>
                      </c:pt>
                      <c:pt idx="109">
                        <c:v>5.6000000000000001E-2</c:v>
                      </c:pt>
                      <c:pt idx="110">
                        <c:v>5.6000000000000001E-2</c:v>
                      </c:pt>
                      <c:pt idx="111">
                        <c:v>5.7000000000000002E-2</c:v>
                      </c:pt>
                      <c:pt idx="112">
                        <c:v>5.7000000000000002E-2</c:v>
                      </c:pt>
                      <c:pt idx="113">
                        <c:v>5.8000000000000003E-2</c:v>
                      </c:pt>
                      <c:pt idx="114">
                        <c:v>5.8000000000000003E-2</c:v>
                      </c:pt>
                      <c:pt idx="115">
                        <c:v>5.8999999999999997E-2</c:v>
                      </c:pt>
                      <c:pt idx="116">
                        <c:v>5.8999999999999997E-2</c:v>
                      </c:pt>
                      <c:pt idx="117">
                        <c:v>0.06</c:v>
                      </c:pt>
                      <c:pt idx="118">
                        <c:v>0.06</c:v>
                      </c:pt>
                      <c:pt idx="119">
                        <c:v>6.0999999999999999E-2</c:v>
                      </c:pt>
                      <c:pt idx="120">
                        <c:v>6.0999999999999999E-2</c:v>
                      </c:pt>
                      <c:pt idx="121">
                        <c:v>6.2E-2</c:v>
                      </c:pt>
                      <c:pt idx="122">
                        <c:v>6.2E-2</c:v>
                      </c:pt>
                      <c:pt idx="123">
                        <c:v>6.3E-2</c:v>
                      </c:pt>
                      <c:pt idx="124">
                        <c:v>6.3E-2</c:v>
                      </c:pt>
                      <c:pt idx="125">
                        <c:v>6.4000000000000001E-2</c:v>
                      </c:pt>
                      <c:pt idx="126">
                        <c:v>6.4000000000000001E-2</c:v>
                      </c:pt>
                      <c:pt idx="127">
                        <c:v>6.5000000000000002E-2</c:v>
                      </c:pt>
                      <c:pt idx="128">
                        <c:v>6.5000000000000002E-2</c:v>
                      </c:pt>
                      <c:pt idx="129">
                        <c:v>6.6000000000000003E-2</c:v>
                      </c:pt>
                      <c:pt idx="130">
                        <c:v>6.6000000000000003E-2</c:v>
                      </c:pt>
                      <c:pt idx="131">
                        <c:v>6.7000000000000004E-2</c:v>
                      </c:pt>
                      <c:pt idx="132">
                        <c:v>6.7000000000000004E-2</c:v>
                      </c:pt>
                      <c:pt idx="133">
                        <c:v>6.8000000000000005E-2</c:v>
                      </c:pt>
                      <c:pt idx="134">
                        <c:v>6.8000000000000005E-2</c:v>
                      </c:pt>
                      <c:pt idx="135">
                        <c:v>6.9000000000000006E-2</c:v>
                      </c:pt>
                      <c:pt idx="136">
                        <c:v>6.9000000000000006E-2</c:v>
                      </c:pt>
                      <c:pt idx="137">
                        <c:v>7.0000000000000007E-2</c:v>
                      </c:pt>
                      <c:pt idx="138">
                        <c:v>7.0000000000000007E-2</c:v>
                      </c:pt>
                      <c:pt idx="139">
                        <c:v>7.0999999999999994E-2</c:v>
                      </c:pt>
                      <c:pt idx="140">
                        <c:v>7.0999999999999994E-2</c:v>
                      </c:pt>
                      <c:pt idx="141">
                        <c:v>7.1999999999999995E-2</c:v>
                      </c:pt>
                      <c:pt idx="142">
                        <c:v>7.1999999999999995E-2</c:v>
                      </c:pt>
                      <c:pt idx="143">
                        <c:v>7.2999999999999995E-2</c:v>
                      </c:pt>
                      <c:pt idx="144">
                        <c:v>7.2999999999999995E-2</c:v>
                      </c:pt>
                      <c:pt idx="145">
                        <c:v>7.3999999999999996E-2</c:v>
                      </c:pt>
                      <c:pt idx="146">
                        <c:v>7.3999999999999996E-2</c:v>
                      </c:pt>
                      <c:pt idx="147">
                        <c:v>7.4999999999999997E-2</c:v>
                      </c:pt>
                      <c:pt idx="148">
                        <c:v>7.4999999999999997E-2</c:v>
                      </c:pt>
                      <c:pt idx="149">
                        <c:v>7.5999999999999998E-2</c:v>
                      </c:pt>
                      <c:pt idx="150">
                        <c:v>7.5999999999999998E-2</c:v>
                      </c:pt>
                      <c:pt idx="151">
                        <c:v>7.6999999999999999E-2</c:v>
                      </c:pt>
                      <c:pt idx="152">
                        <c:v>7.6999999999999999E-2</c:v>
                      </c:pt>
                      <c:pt idx="153">
                        <c:v>7.8E-2</c:v>
                      </c:pt>
                      <c:pt idx="154">
                        <c:v>7.8E-2</c:v>
                      </c:pt>
                      <c:pt idx="155">
                        <c:v>7.9000000000000001E-2</c:v>
                      </c:pt>
                      <c:pt idx="156">
                        <c:v>7.9000000000000001E-2</c:v>
                      </c:pt>
                      <c:pt idx="157">
                        <c:v>0.08</c:v>
                      </c:pt>
                      <c:pt idx="158">
                        <c:v>0.08</c:v>
                      </c:pt>
                      <c:pt idx="159">
                        <c:v>8.1000000000000003E-2</c:v>
                      </c:pt>
                      <c:pt idx="160">
                        <c:v>8.1000000000000003E-2</c:v>
                      </c:pt>
                      <c:pt idx="161">
                        <c:v>8.2000000000000003E-2</c:v>
                      </c:pt>
                      <c:pt idx="162">
                        <c:v>8.2000000000000003E-2</c:v>
                      </c:pt>
                      <c:pt idx="163">
                        <c:v>8.3000000000000004E-2</c:v>
                      </c:pt>
                      <c:pt idx="164">
                        <c:v>8.3000000000000004E-2</c:v>
                      </c:pt>
                      <c:pt idx="165">
                        <c:v>8.4000000000000005E-2</c:v>
                      </c:pt>
                      <c:pt idx="166">
                        <c:v>8.4000000000000005E-2</c:v>
                      </c:pt>
                      <c:pt idx="167">
                        <c:v>8.5000000000000006E-2</c:v>
                      </c:pt>
                      <c:pt idx="168">
                        <c:v>8.5000000000000006E-2</c:v>
                      </c:pt>
                      <c:pt idx="169">
                        <c:v>8.5999999999999993E-2</c:v>
                      </c:pt>
                      <c:pt idx="170">
                        <c:v>8.5999999999999993E-2</c:v>
                      </c:pt>
                      <c:pt idx="171">
                        <c:v>8.6999999999999994E-2</c:v>
                      </c:pt>
                      <c:pt idx="172">
                        <c:v>8.6999999999999994E-2</c:v>
                      </c:pt>
                      <c:pt idx="173">
                        <c:v>8.7999999999999995E-2</c:v>
                      </c:pt>
                      <c:pt idx="174">
                        <c:v>8.7999999999999995E-2</c:v>
                      </c:pt>
                      <c:pt idx="175">
                        <c:v>8.8999999999999996E-2</c:v>
                      </c:pt>
                      <c:pt idx="176">
                        <c:v>8.8999999999999996E-2</c:v>
                      </c:pt>
                      <c:pt idx="177">
                        <c:v>0.09</c:v>
                      </c:pt>
                      <c:pt idx="178">
                        <c:v>0.09</c:v>
                      </c:pt>
                      <c:pt idx="179">
                        <c:v>9.0999999999999998E-2</c:v>
                      </c:pt>
                      <c:pt idx="180">
                        <c:v>9.0999999999999998E-2</c:v>
                      </c:pt>
                      <c:pt idx="181">
                        <c:v>9.1999999999999998E-2</c:v>
                      </c:pt>
                      <c:pt idx="182">
                        <c:v>9.1999999999999998E-2</c:v>
                      </c:pt>
                      <c:pt idx="183">
                        <c:v>9.2999999999999999E-2</c:v>
                      </c:pt>
                      <c:pt idx="184">
                        <c:v>9.2999999999999999E-2</c:v>
                      </c:pt>
                      <c:pt idx="185">
                        <c:v>9.4E-2</c:v>
                      </c:pt>
                      <c:pt idx="186">
                        <c:v>9.4E-2</c:v>
                      </c:pt>
                      <c:pt idx="187">
                        <c:v>9.5000000000000001E-2</c:v>
                      </c:pt>
                      <c:pt idx="188">
                        <c:v>9.5000000000000001E-2</c:v>
                      </c:pt>
                      <c:pt idx="189">
                        <c:v>9.6000000000000002E-2</c:v>
                      </c:pt>
                      <c:pt idx="190">
                        <c:v>9.6000000000000002E-2</c:v>
                      </c:pt>
                      <c:pt idx="191">
                        <c:v>9.7000000000000003E-2</c:v>
                      </c:pt>
                      <c:pt idx="192">
                        <c:v>9.7000000000000003E-2</c:v>
                      </c:pt>
                      <c:pt idx="193">
                        <c:v>9.8000000000000004E-2</c:v>
                      </c:pt>
                      <c:pt idx="194">
                        <c:v>9.8000000000000004E-2</c:v>
                      </c:pt>
                      <c:pt idx="195">
                        <c:v>9.9000000000000005E-2</c:v>
                      </c:pt>
                      <c:pt idx="196">
                        <c:v>9.9000000000000005E-2</c:v>
                      </c:pt>
                      <c:pt idx="197">
                        <c:v>0.1</c:v>
                      </c:pt>
                      <c:pt idx="198">
                        <c:v>0.1</c:v>
                      </c:pt>
                      <c:pt idx="199">
                        <c:v>0.10100000000000001</c:v>
                      </c:pt>
                      <c:pt idx="200">
                        <c:v>0.10100000000000001</c:v>
                      </c:pt>
                      <c:pt idx="201">
                        <c:v>0.10199999999999999</c:v>
                      </c:pt>
                      <c:pt idx="202">
                        <c:v>0.10199999999999999</c:v>
                      </c:pt>
                      <c:pt idx="203">
                        <c:v>0.10299999999999999</c:v>
                      </c:pt>
                      <c:pt idx="204">
                        <c:v>0.10299999999999999</c:v>
                      </c:pt>
                      <c:pt idx="205">
                        <c:v>0.104</c:v>
                      </c:pt>
                      <c:pt idx="206">
                        <c:v>0.104</c:v>
                      </c:pt>
                      <c:pt idx="207">
                        <c:v>0.105</c:v>
                      </c:pt>
                      <c:pt idx="208">
                        <c:v>0.105</c:v>
                      </c:pt>
                      <c:pt idx="209">
                        <c:v>0.106</c:v>
                      </c:pt>
                      <c:pt idx="210">
                        <c:v>0.106</c:v>
                      </c:pt>
                      <c:pt idx="211">
                        <c:v>0.107</c:v>
                      </c:pt>
                      <c:pt idx="212">
                        <c:v>0.107</c:v>
                      </c:pt>
                      <c:pt idx="213">
                        <c:v>0.108</c:v>
                      </c:pt>
                      <c:pt idx="214">
                        <c:v>0.108</c:v>
                      </c:pt>
                      <c:pt idx="215">
                        <c:v>0.109</c:v>
                      </c:pt>
                      <c:pt idx="216">
                        <c:v>0.109</c:v>
                      </c:pt>
                      <c:pt idx="217">
                        <c:v>0.11</c:v>
                      </c:pt>
                      <c:pt idx="218">
                        <c:v>0.11</c:v>
                      </c:pt>
                      <c:pt idx="219">
                        <c:v>0.111</c:v>
                      </c:pt>
                      <c:pt idx="220">
                        <c:v>0.111</c:v>
                      </c:pt>
                      <c:pt idx="221">
                        <c:v>0.112</c:v>
                      </c:pt>
                      <c:pt idx="222">
                        <c:v>0.112</c:v>
                      </c:pt>
                      <c:pt idx="223">
                        <c:v>0.113</c:v>
                      </c:pt>
                      <c:pt idx="224">
                        <c:v>0.113</c:v>
                      </c:pt>
                      <c:pt idx="225">
                        <c:v>0.114</c:v>
                      </c:pt>
                      <c:pt idx="226">
                        <c:v>0.114</c:v>
                      </c:pt>
                      <c:pt idx="227">
                        <c:v>0.115</c:v>
                      </c:pt>
                      <c:pt idx="228">
                        <c:v>0.115</c:v>
                      </c:pt>
                      <c:pt idx="229">
                        <c:v>0.11600000000000001</c:v>
                      </c:pt>
                      <c:pt idx="230">
                        <c:v>0.11600000000000001</c:v>
                      </c:pt>
                      <c:pt idx="231">
                        <c:v>0.11700000000000001</c:v>
                      </c:pt>
                      <c:pt idx="232">
                        <c:v>0.11700000000000001</c:v>
                      </c:pt>
                      <c:pt idx="233">
                        <c:v>0.11799999999999999</c:v>
                      </c:pt>
                      <c:pt idx="234">
                        <c:v>0.11799999999999999</c:v>
                      </c:pt>
                      <c:pt idx="235">
                        <c:v>0.11899999999999999</c:v>
                      </c:pt>
                      <c:pt idx="236">
                        <c:v>0.11899999999999999</c:v>
                      </c:pt>
                      <c:pt idx="237">
                        <c:v>0.12</c:v>
                      </c:pt>
                      <c:pt idx="238">
                        <c:v>0.12</c:v>
                      </c:pt>
                      <c:pt idx="239">
                        <c:v>0.121</c:v>
                      </c:pt>
                      <c:pt idx="240">
                        <c:v>0.121</c:v>
                      </c:pt>
                      <c:pt idx="241">
                        <c:v>0.122</c:v>
                      </c:pt>
                      <c:pt idx="242">
                        <c:v>0.122</c:v>
                      </c:pt>
                      <c:pt idx="243">
                        <c:v>0.123</c:v>
                      </c:pt>
                      <c:pt idx="244">
                        <c:v>0.123</c:v>
                      </c:pt>
                      <c:pt idx="245">
                        <c:v>0.124</c:v>
                      </c:pt>
                      <c:pt idx="246">
                        <c:v>0.124</c:v>
                      </c:pt>
                      <c:pt idx="247">
                        <c:v>0.125</c:v>
                      </c:pt>
                      <c:pt idx="248">
                        <c:v>0.125</c:v>
                      </c:pt>
                      <c:pt idx="249">
                        <c:v>0.126</c:v>
                      </c:pt>
                      <c:pt idx="250">
                        <c:v>0.126</c:v>
                      </c:pt>
                      <c:pt idx="251">
                        <c:v>0.127</c:v>
                      </c:pt>
                      <c:pt idx="252">
                        <c:v>0.127</c:v>
                      </c:pt>
                      <c:pt idx="253">
                        <c:v>0.128</c:v>
                      </c:pt>
                      <c:pt idx="254">
                        <c:v>0.128</c:v>
                      </c:pt>
                      <c:pt idx="255">
                        <c:v>0.129</c:v>
                      </c:pt>
                      <c:pt idx="256">
                        <c:v>0.129</c:v>
                      </c:pt>
                      <c:pt idx="257">
                        <c:v>0.13</c:v>
                      </c:pt>
                      <c:pt idx="258">
                        <c:v>0.13</c:v>
                      </c:pt>
                      <c:pt idx="259">
                        <c:v>0.13100000000000001</c:v>
                      </c:pt>
                      <c:pt idx="260">
                        <c:v>0.13100000000000001</c:v>
                      </c:pt>
                      <c:pt idx="261">
                        <c:v>0.13200000000000001</c:v>
                      </c:pt>
                      <c:pt idx="262">
                        <c:v>0.13200000000000001</c:v>
                      </c:pt>
                      <c:pt idx="263">
                        <c:v>0.13300000000000001</c:v>
                      </c:pt>
                      <c:pt idx="264">
                        <c:v>0.13300000000000001</c:v>
                      </c:pt>
                      <c:pt idx="265">
                        <c:v>0.13400000000000001</c:v>
                      </c:pt>
                      <c:pt idx="266">
                        <c:v>0.13400000000000001</c:v>
                      </c:pt>
                      <c:pt idx="267">
                        <c:v>0.13500000000000001</c:v>
                      </c:pt>
                      <c:pt idx="268">
                        <c:v>0.13500000000000001</c:v>
                      </c:pt>
                      <c:pt idx="269">
                        <c:v>0.13600000000000001</c:v>
                      </c:pt>
                      <c:pt idx="270">
                        <c:v>0.13600000000000001</c:v>
                      </c:pt>
                      <c:pt idx="271">
                        <c:v>0.13700000000000001</c:v>
                      </c:pt>
                      <c:pt idx="272">
                        <c:v>0.13700000000000001</c:v>
                      </c:pt>
                      <c:pt idx="273">
                        <c:v>0.13800000000000001</c:v>
                      </c:pt>
                      <c:pt idx="274">
                        <c:v>0.13800000000000001</c:v>
                      </c:pt>
                      <c:pt idx="275">
                        <c:v>0.13900000000000001</c:v>
                      </c:pt>
                      <c:pt idx="276">
                        <c:v>0.13900000000000001</c:v>
                      </c:pt>
                      <c:pt idx="277">
                        <c:v>0.14000000000000001</c:v>
                      </c:pt>
                      <c:pt idx="278">
                        <c:v>0.14000000000000001</c:v>
                      </c:pt>
                      <c:pt idx="279">
                        <c:v>0.14099999999999999</c:v>
                      </c:pt>
                      <c:pt idx="280">
                        <c:v>0.14099999999999999</c:v>
                      </c:pt>
                      <c:pt idx="281">
                        <c:v>0.14199999999999999</c:v>
                      </c:pt>
                      <c:pt idx="282">
                        <c:v>0.14199999999999999</c:v>
                      </c:pt>
                      <c:pt idx="283">
                        <c:v>0.14299999999999999</c:v>
                      </c:pt>
                      <c:pt idx="284">
                        <c:v>0.14299999999999999</c:v>
                      </c:pt>
                      <c:pt idx="285">
                        <c:v>0.14399999999999999</c:v>
                      </c:pt>
                      <c:pt idx="286">
                        <c:v>0.14399999999999999</c:v>
                      </c:pt>
                      <c:pt idx="287">
                        <c:v>0.14499999999999999</c:v>
                      </c:pt>
                      <c:pt idx="288">
                        <c:v>0.14499999999999999</c:v>
                      </c:pt>
                      <c:pt idx="289">
                        <c:v>0.14599999999999999</c:v>
                      </c:pt>
                      <c:pt idx="290">
                        <c:v>0.14599999999999999</c:v>
                      </c:pt>
                      <c:pt idx="291">
                        <c:v>0.14699999999999999</c:v>
                      </c:pt>
                      <c:pt idx="292">
                        <c:v>0.14699999999999999</c:v>
                      </c:pt>
                      <c:pt idx="293">
                        <c:v>0.14799999999999999</c:v>
                      </c:pt>
                      <c:pt idx="294">
                        <c:v>0.14799999999999999</c:v>
                      </c:pt>
                      <c:pt idx="295">
                        <c:v>0.14899999999999999</c:v>
                      </c:pt>
                      <c:pt idx="296">
                        <c:v>0.14899999999999999</c:v>
                      </c:pt>
                      <c:pt idx="297">
                        <c:v>0.15</c:v>
                      </c:pt>
                      <c:pt idx="298">
                        <c:v>0.15</c:v>
                      </c:pt>
                      <c:pt idx="299">
                        <c:v>0.151</c:v>
                      </c:pt>
                      <c:pt idx="300">
                        <c:v>0.151</c:v>
                      </c:pt>
                      <c:pt idx="301">
                        <c:v>0.152</c:v>
                      </c:pt>
                      <c:pt idx="302">
                        <c:v>0.152</c:v>
                      </c:pt>
                      <c:pt idx="303">
                        <c:v>0.153</c:v>
                      </c:pt>
                      <c:pt idx="304">
                        <c:v>0.153</c:v>
                      </c:pt>
                      <c:pt idx="305">
                        <c:v>0.154</c:v>
                      </c:pt>
                      <c:pt idx="306">
                        <c:v>0.154</c:v>
                      </c:pt>
                      <c:pt idx="307">
                        <c:v>0.155</c:v>
                      </c:pt>
                      <c:pt idx="308">
                        <c:v>0.155</c:v>
                      </c:pt>
                      <c:pt idx="309">
                        <c:v>0.156</c:v>
                      </c:pt>
                      <c:pt idx="310">
                        <c:v>0.156</c:v>
                      </c:pt>
                      <c:pt idx="311">
                        <c:v>0.157</c:v>
                      </c:pt>
                      <c:pt idx="312">
                        <c:v>0.157</c:v>
                      </c:pt>
                      <c:pt idx="313">
                        <c:v>0.158</c:v>
                      </c:pt>
                      <c:pt idx="314">
                        <c:v>0.158</c:v>
                      </c:pt>
                      <c:pt idx="315">
                        <c:v>0.159</c:v>
                      </c:pt>
                      <c:pt idx="316">
                        <c:v>0.159</c:v>
                      </c:pt>
                      <c:pt idx="317">
                        <c:v>0.16</c:v>
                      </c:pt>
                      <c:pt idx="318">
                        <c:v>0.16</c:v>
                      </c:pt>
                      <c:pt idx="319">
                        <c:v>0.161</c:v>
                      </c:pt>
                      <c:pt idx="320">
                        <c:v>0.161</c:v>
                      </c:pt>
                      <c:pt idx="321">
                        <c:v>0.16200000000000001</c:v>
                      </c:pt>
                      <c:pt idx="322">
                        <c:v>0.16200000000000001</c:v>
                      </c:pt>
                      <c:pt idx="323">
                        <c:v>0.16300000000000001</c:v>
                      </c:pt>
                      <c:pt idx="324">
                        <c:v>0.16300000000000001</c:v>
                      </c:pt>
                      <c:pt idx="325">
                        <c:v>0.16400000000000001</c:v>
                      </c:pt>
                      <c:pt idx="326">
                        <c:v>0.16400000000000001</c:v>
                      </c:pt>
                      <c:pt idx="327">
                        <c:v>0.16500000000000001</c:v>
                      </c:pt>
                      <c:pt idx="328">
                        <c:v>0.16500000000000001</c:v>
                      </c:pt>
                      <c:pt idx="329">
                        <c:v>0.16600000000000001</c:v>
                      </c:pt>
                      <c:pt idx="330">
                        <c:v>0.16600000000000001</c:v>
                      </c:pt>
                      <c:pt idx="331">
                        <c:v>0.16700000000000001</c:v>
                      </c:pt>
                      <c:pt idx="332">
                        <c:v>0.16700000000000001</c:v>
                      </c:pt>
                      <c:pt idx="333">
                        <c:v>0.16800000000000001</c:v>
                      </c:pt>
                      <c:pt idx="334">
                        <c:v>0.16800000000000001</c:v>
                      </c:pt>
                      <c:pt idx="335">
                        <c:v>0.16900000000000001</c:v>
                      </c:pt>
                      <c:pt idx="336">
                        <c:v>0.16900000000000001</c:v>
                      </c:pt>
                      <c:pt idx="337">
                        <c:v>0.17</c:v>
                      </c:pt>
                      <c:pt idx="338">
                        <c:v>0.17</c:v>
                      </c:pt>
                      <c:pt idx="339">
                        <c:v>0.17100000000000001</c:v>
                      </c:pt>
                      <c:pt idx="340">
                        <c:v>0.17100000000000001</c:v>
                      </c:pt>
                      <c:pt idx="341">
                        <c:v>0.17199999999999999</c:v>
                      </c:pt>
                      <c:pt idx="342">
                        <c:v>0.17199999999999999</c:v>
                      </c:pt>
                      <c:pt idx="343">
                        <c:v>0.17299999999999999</c:v>
                      </c:pt>
                      <c:pt idx="344">
                        <c:v>0.17299999999999999</c:v>
                      </c:pt>
                      <c:pt idx="345">
                        <c:v>0.17399999999999999</c:v>
                      </c:pt>
                      <c:pt idx="346">
                        <c:v>0.17399999999999999</c:v>
                      </c:pt>
                      <c:pt idx="347">
                        <c:v>0.17499999999999999</c:v>
                      </c:pt>
                      <c:pt idx="348">
                        <c:v>0.17499999999999999</c:v>
                      </c:pt>
                      <c:pt idx="349">
                        <c:v>0.17599999999999999</c:v>
                      </c:pt>
                      <c:pt idx="350">
                        <c:v>0.17599999999999999</c:v>
                      </c:pt>
                      <c:pt idx="351">
                        <c:v>0.17699999999999999</c:v>
                      </c:pt>
                      <c:pt idx="352">
                        <c:v>0.17699999999999999</c:v>
                      </c:pt>
                      <c:pt idx="353">
                        <c:v>0.17799999999999999</c:v>
                      </c:pt>
                      <c:pt idx="354">
                        <c:v>0.17799999999999999</c:v>
                      </c:pt>
                      <c:pt idx="355">
                        <c:v>0.17899999999999999</c:v>
                      </c:pt>
                      <c:pt idx="356">
                        <c:v>0.17899999999999999</c:v>
                      </c:pt>
                      <c:pt idx="357">
                        <c:v>0.18</c:v>
                      </c:pt>
                      <c:pt idx="358">
                        <c:v>0.18</c:v>
                      </c:pt>
                      <c:pt idx="359">
                        <c:v>0.18099999999999999</c:v>
                      </c:pt>
                      <c:pt idx="360">
                        <c:v>0.18099999999999999</c:v>
                      </c:pt>
                      <c:pt idx="361">
                        <c:v>0.182</c:v>
                      </c:pt>
                      <c:pt idx="362">
                        <c:v>0.182</c:v>
                      </c:pt>
                      <c:pt idx="363">
                        <c:v>0.183</c:v>
                      </c:pt>
                      <c:pt idx="364">
                        <c:v>0.183</c:v>
                      </c:pt>
                      <c:pt idx="365">
                        <c:v>0.184</c:v>
                      </c:pt>
                      <c:pt idx="366">
                        <c:v>0.184</c:v>
                      </c:pt>
                      <c:pt idx="367">
                        <c:v>0.185</c:v>
                      </c:pt>
                      <c:pt idx="368">
                        <c:v>0.185</c:v>
                      </c:pt>
                      <c:pt idx="369">
                        <c:v>0.186</c:v>
                      </c:pt>
                      <c:pt idx="370">
                        <c:v>0.186</c:v>
                      </c:pt>
                      <c:pt idx="371">
                        <c:v>0.187</c:v>
                      </c:pt>
                      <c:pt idx="372">
                        <c:v>0.187</c:v>
                      </c:pt>
                      <c:pt idx="373">
                        <c:v>0.188</c:v>
                      </c:pt>
                      <c:pt idx="374">
                        <c:v>0.188</c:v>
                      </c:pt>
                      <c:pt idx="375">
                        <c:v>0.189</c:v>
                      </c:pt>
                      <c:pt idx="376">
                        <c:v>0.189</c:v>
                      </c:pt>
                      <c:pt idx="377">
                        <c:v>0.19</c:v>
                      </c:pt>
                      <c:pt idx="378">
                        <c:v>0.19</c:v>
                      </c:pt>
                      <c:pt idx="379">
                        <c:v>0.191</c:v>
                      </c:pt>
                      <c:pt idx="380">
                        <c:v>0.191</c:v>
                      </c:pt>
                      <c:pt idx="381">
                        <c:v>0.192</c:v>
                      </c:pt>
                      <c:pt idx="382">
                        <c:v>0.192</c:v>
                      </c:pt>
                      <c:pt idx="383">
                        <c:v>0.193</c:v>
                      </c:pt>
                      <c:pt idx="384">
                        <c:v>0.193</c:v>
                      </c:pt>
                      <c:pt idx="385">
                        <c:v>0.19400000000000001</c:v>
                      </c:pt>
                      <c:pt idx="386">
                        <c:v>0.19400000000000001</c:v>
                      </c:pt>
                      <c:pt idx="387">
                        <c:v>0.19500000000000001</c:v>
                      </c:pt>
                      <c:pt idx="388">
                        <c:v>0.19500000000000001</c:v>
                      </c:pt>
                      <c:pt idx="389">
                        <c:v>0.19600000000000001</c:v>
                      </c:pt>
                      <c:pt idx="390">
                        <c:v>0.19600000000000001</c:v>
                      </c:pt>
                      <c:pt idx="391">
                        <c:v>0.19700000000000001</c:v>
                      </c:pt>
                      <c:pt idx="392">
                        <c:v>0.19700000000000001</c:v>
                      </c:pt>
                      <c:pt idx="393">
                        <c:v>0.19800000000000001</c:v>
                      </c:pt>
                      <c:pt idx="394">
                        <c:v>0.19800000000000001</c:v>
                      </c:pt>
                      <c:pt idx="395">
                        <c:v>0.19900000000000001</c:v>
                      </c:pt>
                      <c:pt idx="396">
                        <c:v>0.19900000000000001</c:v>
                      </c:pt>
                      <c:pt idx="397">
                        <c:v>0.2</c:v>
                      </c:pt>
                      <c:pt idx="398">
                        <c:v>0.2</c:v>
                      </c:pt>
                      <c:pt idx="399">
                        <c:v>0.20100000000000001</c:v>
                      </c:pt>
                      <c:pt idx="400">
                        <c:v>0.20100000000000001</c:v>
                      </c:pt>
                      <c:pt idx="401">
                        <c:v>0.20200000000000001</c:v>
                      </c:pt>
                      <c:pt idx="402">
                        <c:v>0.20200000000000001</c:v>
                      </c:pt>
                      <c:pt idx="403">
                        <c:v>0.20300000000000001</c:v>
                      </c:pt>
                      <c:pt idx="404">
                        <c:v>0.20300000000000001</c:v>
                      </c:pt>
                      <c:pt idx="405">
                        <c:v>0.20399999999999999</c:v>
                      </c:pt>
                      <c:pt idx="406">
                        <c:v>0.20399999999999999</c:v>
                      </c:pt>
                      <c:pt idx="407">
                        <c:v>0.20499999999999999</c:v>
                      </c:pt>
                      <c:pt idx="408">
                        <c:v>0.20499999999999999</c:v>
                      </c:pt>
                      <c:pt idx="409">
                        <c:v>0.20599999999999999</c:v>
                      </c:pt>
                      <c:pt idx="410">
                        <c:v>0.20599999999999999</c:v>
                      </c:pt>
                      <c:pt idx="411">
                        <c:v>0.20699999999999999</c:v>
                      </c:pt>
                      <c:pt idx="412">
                        <c:v>0.20699999999999999</c:v>
                      </c:pt>
                      <c:pt idx="413">
                        <c:v>0.20799999999999999</c:v>
                      </c:pt>
                      <c:pt idx="414">
                        <c:v>0.20799999999999999</c:v>
                      </c:pt>
                      <c:pt idx="415">
                        <c:v>0.20899999999999999</c:v>
                      </c:pt>
                      <c:pt idx="416">
                        <c:v>0.20899999999999999</c:v>
                      </c:pt>
                      <c:pt idx="417">
                        <c:v>0.21</c:v>
                      </c:pt>
                      <c:pt idx="418">
                        <c:v>0.21</c:v>
                      </c:pt>
                      <c:pt idx="419">
                        <c:v>0.21099999999999999</c:v>
                      </c:pt>
                      <c:pt idx="420">
                        <c:v>0.21099999999999999</c:v>
                      </c:pt>
                      <c:pt idx="421">
                        <c:v>0.21199999999999999</c:v>
                      </c:pt>
                      <c:pt idx="422">
                        <c:v>0.21199999999999999</c:v>
                      </c:pt>
                      <c:pt idx="423">
                        <c:v>0.21299999999999999</c:v>
                      </c:pt>
                      <c:pt idx="424">
                        <c:v>0.21299999999999999</c:v>
                      </c:pt>
                      <c:pt idx="425">
                        <c:v>0.214</c:v>
                      </c:pt>
                      <c:pt idx="426">
                        <c:v>0.214</c:v>
                      </c:pt>
                      <c:pt idx="427">
                        <c:v>0.215</c:v>
                      </c:pt>
                      <c:pt idx="428">
                        <c:v>0.215</c:v>
                      </c:pt>
                      <c:pt idx="429">
                        <c:v>0.216</c:v>
                      </c:pt>
                      <c:pt idx="430">
                        <c:v>0.216</c:v>
                      </c:pt>
                      <c:pt idx="431">
                        <c:v>0.217</c:v>
                      </c:pt>
                      <c:pt idx="432">
                        <c:v>0.217</c:v>
                      </c:pt>
                      <c:pt idx="433">
                        <c:v>0.218</c:v>
                      </c:pt>
                      <c:pt idx="434">
                        <c:v>0.218</c:v>
                      </c:pt>
                      <c:pt idx="435">
                        <c:v>0.219</c:v>
                      </c:pt>
                      <c:pt idx="436">
                        <c:v>0.219</c:v>
                      </c:pt>
                      <c:pt idx="437">
                        <c:v>0.22</c:v>
                      </c:pt>
                      <c:pt idx="438">
                        <c:v>0.22</c:v>
                      </c:pt>
                      <c:pt idx="439">
                        <c:v>0.221</c:v>
                      </c:pt>
                      <c:pt idx="440">
                        <c:v>0.221</c:v>
                      </c:pt>
                      <c:pt idx="441">
                        <c:v>0.222</c:v>
                      </c:pt>
                      <c:pt idx="442">
                        <c:v>0.222</c:v>
                      </c:pt>
                      <c:pt idx="443">
                        <c:v>0.223</c:v>
                      </c:pt>
                      <c:pt idx="444">
                        <c:v>0.223</c:v>
                      </c:pt>
                      <c:pt idx="445">
                        <c:v>0.224</c:v>
                      </c:pt>
                      <c:pt idx="446">
                        <c:v>0.224</c:v>
                      </c:pt>
                      <c:pt idx="447">
                        <c:v>0.22500000000000001</c:v>
                      </c:pt>
                      <c:pt idx="448">
                        <c:v>0.22500000000000001</c:v>
                      </c:pt>
                      <c:pt idx="449">
                        <c:v>0.22600000000000001</c:v>
                      </c:pt>
                      <c:pt idx="450">
                        <c:v>0.22600000000000001</c:v>
                      </c:pt>
                      <c:pt idx="451">
                        <c:v>0.22700000000000001</c:v>
                      </c:pt>
                      <c:pt idx="452">
                        <c:v>0.22700000000000001</c:v>
                      </c:pt>
                      <c:pt idx="453">
                        <c:v>0.22800000000000001</c:v>
                      </c:pt>
                      <c:pt idx="454">
                        <c:v>0.22800000000000001</c:v>
                      </c:pt>
                      <c:pt idx="455">
                        <c:v>0.22900000000000001</c:v>
                      </c:pt>
                      <c:pt idx="456">
                        <c:v>0.22900000000000001</c:v>
                      </c:pt>
                      <c:pt idx="457">
                        <c:v>0.23</c:v>
                      </c:pt>
                      <c:pt idx="458">
                        <c:v>0.23</c:v>
                      </c:pt>
                      <c:pt idx="459">
                        <c:v>0.23100000000000001</c:v>
                      </c:pt>
                      <c:pt idx="460">
                        <c:v>0.23100000000000001</c:v>
                      </c:pt>
                      <c:pt idx="461">
                        <c:v>0.23200000000000001</c:v>
                      </c:pt>
                      <c:pt idx="462">
                        <c:v>0.23200000000000001</c:v>
                      </c:pt>
                      <c:pt idx="463">
                        <c:v>0.23300000000000001</c:v>
                      </c:pt>
                      <c:pt idx="464">
                        <c:v>0.23300000000000001</c:v>
                      </c:pt>
                      <c:pt idx="465">
                        <c:v>0.23400000000000001</c:v>
                      </c:pt>
                      <c:pt idx="466">
                        <c:v>0.23400000000000001</c:v>
                      </c:pt>
                      <c:pt idx="467">
                        <c:v>0.23499999999999999</c:v>
                      </c:pt>
                      <c:pt idx="468">
                        <c:v>0.23499999999999999</c:v>
                      </c:pt>
                      <c:pt idx="469">
                        <c:v>0.23599999999999999</c:v>
                      </c:pt>
                      <c:pt idx="470">
                        <c:v>0.23599999999999999</c:v>
                      </c:pt>
                      <c:pt idx="471">
                        <c:v>0.23699999999999999</c:v>
                      </c:pt>
                      <c:pt idx="472">
                        <c:v>0.23699999999999999</c:v>
                      </c:pt>
                      <c:pt idx="473">
                        <c:v>0.23799999999999999</c:v>
                      </c:pt>
                      <c:pt idx="474">
                        <c:v>0.23799999999999999</c:v>
                      </c:pt>
                      <c:pt idx="475">
                        <c:v>0.23899999999999999</c:v>
                      </c:pt>
                      <c:pt idx="476">
                        <c:v>0.23899999999999999</c:v>
                      </c:pt>
                      <c:pt idx="477">
                        <c:v>0.24</c:v>
                      </c:pt>
                      <c:pt idx="478">
                        <c:v>0.24</c:v>
                      </c:pt>
                      <c:pt idx="479">
                        <c:v>0.24099999999999999</c:v>
                      </c:pt>
                      <c:pt idx="480">
                        <c:v>0.24099999999999999</c:v>
                      </c:pt>
                      <c:pt idx="481">
                        <c:v>0.24199999999999999</c:v>
                      </c:pt>
                      <c:pt idx="482">
                        <c:v>0.24199999999999999</c:v>
                      </c:pt>
                      <c:pt idx="483">
                        <c:v>0.24299999999999999</c:v>
                      </c:pt>
                      <c:pt idx="484">
                        <c:v>0.24299999999999999</c:v>
                      </c:pt>
                      <c:pt idx="485">
                        <c:v>0.24399999999999999</c:v>
                      </c:pt>
                      <c:pt idx="486">
                        <c:v>0.24399999999999999</c:v>
                      </c:pt>
                      <c:pt idx="487">
                        <c:v>0.245</c:v>
                      </c:pt>
                      <c:pt idx="488">
                        <c:v>0.245</c:v>
                      </c:pt>
                      <c:pt idx="489">
                        <c:v>0.246</c:v>
                      </c:pt>
                      <c:pt idx="490">
                        <c:v>0.246</c:v>
                      </c:pt>
                      <c:pt idx="491">
                        <c:v>0.247</c:v>
                      </c:pt>
                      <c:pt idx="492">
                        <c:v>0.247</c:v>
                      </c:pt>
                      <c:pt idx="493">
                        <c:v>0.248</c:v>
                      </c:pt>
                      <c:pt idx="494">
                        <c:v>0.248</c:v>
                      </c:pt>
                      <c:pt idx="495">
                        <c:v>0.249</c:v>
                      </c:pt>
                      <c:pt idx="496">
                        <c:v>0.249</c:v>
                      </c:pt>
                      <c:pt idx="497">
                        <c:v>0.25</c:v>
                      </c:pt>
                      <c:pt idx="498">
                        <c:v>0.25</c:v>
                      </c:pt>
                      <c:pt idx="499">
                        <c:v>0.251</c:v>
                      </c:pt>
                      <c:pt idx="500">
                        <c:v>0.251</c:v>
                      </c:pt>
                      <c:pt idx="501">
                        <c:v>0.252</c:v>
                      </c:pt>
                      <c:pt idx="502">
                        <c:v>0.252</c:v>
                      </c:pt>
                      <c:pt idx="503">
                        <c:v>0.253</c:v>
                      </c:pt>
                      <c:pt idx="504">
                        <c:v>0.253</c:v>
                      </c:pt>
                      <c:pt idx="505">
                        <c:v>0.254</c:v>
                      </c:pt>
                      <c:pt idx="506">
                        <c:v>0.254</c:v>
                      </c:pt>
                      <c:pt idx="507">
                        <c:v>0.255</c:v>
                      </c:pt>
                      <c:pt idx="508">
                        <c:v>0.255</c:v>
                      </c:pt>
                      <c:pt idx="509">
                        <c:v>0.25600000000000001</c:v>
                      </c:pt>
                      <c:pt idx="510">
                        <c:v>0.25600000000000001</c:v>
                      </c:pt>
                      <c:pt idx="511">
                        <c:v>0.25700000000000001</c:v>
                      </c:pt>
                      <c:pt idx="512">
                        <c:v>0.25700000000000001</c:v>
                      </c:pt>
                      <c:pt idx="513">
                        <c:v>0.25800000000000001</c:v>
                      </c:pt>
                      <c:pt idx="514">
                        <c:v>0.25800000000000001</c:v>
                      </c:pt>
                      <c:pt idx="515">
                        <c:v>0.25900000000000001</c:v>
                      </c:pt>
                      <c:pt idx="516">
                        <c:v>0.25900000000000001</c:v>
                      </c:pt>
                      <c:pt idx="517">
                        <c:v>0.26</c:v>
                      </c:pt>
                      <c:pt idx="518">
                        <c:v>0.26</c:v>
                      </c:pt>
                      <c:pt idx="519">
                        <c:v>0.26100000000000001</c:v>
                      </c:pt>
                      <c:pt idx="520">
                        <c:v>0.26100000000000001</c:v>
                      </c:pt>
                      <c:pt idx="521">
                        <c:v>0.26200000000000001</c:v>
                      </c:pt>
                      <c:pt idx="522">
                        <c:v>0.26200000000000001</c:v>
                      </c:pt>
                      <c:pt idx="523">
                        <c:v>0.26300000000000001</c:v>
                      </c:pt>
                      <c:pt idx="524">
                        <c:v>0.26300000000000001</c:v>
                      </c:pt>
                      <c:pt idx="525">
                        <c:v>0.26400000000000001</c:v>
                      </c:pt>
                      <c:pt idx="526">
                        <c:v>0.26400000000000001</c:v>
                      </c:pt>
                      <c:pt idx="527">
                        <c:v>0.26500000000000001</c:v>
                      </c:pt>
                      <c:pt idx="528">
                        <c:v>0.26500000000000001</c:v>
                      </c:pt>
                      <c:pt idx="529">
                        <c:v>0.26600000000000001</c:v>
                      </c:pt>
                      <c:pt idx="530">
                        <c:v>0.26600000000000001</c:v>
                      </c:pt>
                      <c:pt idx="531">
                        <c:v>0.26700000000000002</c:v>
                      </c:pt>
                      <c:pt idx="532">
                        <c:v>0.26700000000000002</c:v>
                      </c:pt>
                      <c:pt idx="533">
                        <c:v>0.26800000000000002</c:v>
                      </c:pt>
                      <c:pt idx="534">
                        <c:v>0.26800000000000002</c:v>
                      </c:pt>
                      <c:pt idx="535">
                        <c:v>0.26900000000000002</c:v>
                      </c:pt>
                      <c:pt idx="536">
                        <c:v>0.26900000000000002</c:v>
                      </c:pt>
                      <c:pt idx="537">
                        <c:v>0.27</c:v>
                      </c:pt>
                      <c:pt idx="538">
                        <c:v>0.27</c:v>
                      </c:pt>
                      <c:pt idx="539">
                        <c:v>0.27100000000000002</c:v>
                      </c:pt>
                      <c:pt idx="540">
                        <c:v>0.27100000000000002</c:v>
                      </c:pt>
                      <c:pt idx="541">
                        <c:v>0.27200000000000002</c:v>
                      </c:pt>
                      <c:pt idx="542">
                        <c:v>0.27200000000000002</c:v>
                      </c:pt>
                      <c:pt idx="543">
                        <c:v>0.27300000000000002</c:v>
                      </c:pt>
                      <c:pt idx="544">
                        <c:v>0.27300000000000002</c:v>
                      </c:pt>
                      <c:pt idx="545">
                        <c:v>0.27400000000000002</c:v>
                      </c:pt>
                      <c:pt idx="546">
                        <c:v>0.27400000000000002</c:v>
                      </c:pt>
                      <c:pt idx="547">
                        <c:v>0.27500000000000002</c:v>
                      </c:pt>
                      <c:pt idx="548">
                        <c:v>0.27500000000000002</c:v>
                      </c:pt>
                      <c:pt idx="549">
                        <c:v>0.27600000000000002</c:v>
                      </c:pt>
                      <c:pt idx="550">
                        <c:v>0.27600000000000002</c:v>
                      </c:pt>
                      <c:pt idx="551">
                        <c:v>0.27700000000000002</c:v>
                      </c:pt>
                      <c:pt idx="552">
                        <c:v>0.27700000000000002</c:v>
                      </c:pt>
                      <c:pt idx="553">
                        <c:v>0.27800000000000002</c:v>
                      </c:pt>
                      <c:pt idx="554">
                        <c:v>0.27800000000000002</c:v>
                      </c:pt>
                      <c:pt idx="555">
                        <c:v>0.27900000000000003</c:v>
                      </c:pt>
                      <c:pt idx="556">
                        <c:v>0.27900000000000003</c:v>
                      </c:pt>
                      <c:pt idx="557">
                        <c:v>0.28000000000000003</c:v>
                      </c:pt>
                      <c:pt idx="558">
                        <c:v>0.28000000000000003</c:v>
                      </c:pt>
                      <c:pt idx="559">
                        <c:v>0.28100000000000003</c:v>
                      </c:pt>
                      <c:pt idx="560">
                        <c:v>0.28100000000000003</c:v>
                      </c:pt>
                      <c:pt idx="561">
                        <c:v>0.28199999999999997</c:v>
                      </c:pt>
                      <c:pt idx="562">
                        <c:v>0.28199999999999997</c:v>
                      </c:pt>
                      <c:pt idx="563">
                        <c:v>0.28299999999999997</c:v>
                      </c:pt>
                      <c:pt idx="564">
                        <c:v>0.28299999999999997</c:v>
                      </c:pt>
                      <c:pt idx="565">
                        <c:v>0.28399999999999997</c:v>
                      </c:pt>
                      <c:pt idx="566">
                        <c:v>0.28399999999999997</c:v>
                      </c:pt>
                      <c:pt idx="567">
                        <c:v>0.28499999999999998</c:v>
                      </c:pt>
                      <c:pt idx="568">
                        <c:v>0.28499999999999998</c:v>
                      </c:pt>
                      <c:pt idx="569">
                        <c:v>0.28599999999999998</c:v>
                      </c:pt>
                      <c:pt idx="570">
                        <c:v>0.28599999999999998</c:v>
                      </c:pt>
                      <c:pt idx="571">
                        <c:v>0.28699999999999998</c:v>
                      </c:pt>
                      <c:pt idx="572">
                        <c:v>0.28699999999999998</c:v>
                      </c:pt>
                      <c:pt idx="573">
                        <c:v>0.28799999999999998</c:v>
                      </c:pt>
                      <c:pt idx="574">
                        <c:v>0.28799999999999998</c:v>
                      </c:pt>
                      <c:pt idx="575">
                        <c:v>0.28899999999999998</c:v>
                      </c:pt>
                      <c:pt idx="576">
                        <c:v>0.28899999999999998</c:v>
                      </c:pt>
                      <c:pt idx="577">
                        <c:v>0.28999999999999998</c:v>
                      </c:pt>
                      <c:pt idx="578">
                        <c:v>0.28999999999999998</c:v>
                      </c:pt>
                      <c:pt idx="579">
                        <c:v>0.29099999999999998</c:v>
                      </c:pt>
                      <c:pt idx="580">
                        <c:v>0.29099999999999998</c:v>
                      </c:pt>
                      <c:pt idx="581">
                        <c:v>0.29199999999999998</c:v>
                      </c:pt>
                      <c:pt idx="582">
                        <c:v>0.29199999999999998</c:v>
                      </c:pt>
                      <c:pt idx="583">
                        <c:v>0.29299999999999998</c:v>
                      </c:pt>
                      <c:pt idx="584">
                        <c:v>0.29299999999999998</c:v>
                      </c:pt>
                      <c:pt idx="585">
                        <c:v>0.29399999999999998</c:v>
                      </c:pt>
                      <c:pt idx="586">
                        <c:v>0.29399999999999998</c:v>
                      </c:pt>
                      <c:pt idx="587">
                        <c:v>0.29499999999999998</c:v>
                      </c:pt>
                      <c:pt idx="588">
                        <c:v>0.29499999999999998</c:v>
                      </c:pt>
                      <c:pt idx="589">
                        <c:v>0.29599999999999999</c:v>
                      </c:pt>
                      <c:pt idx="590">
                        <c:v>0.29599999999999999</c:v>
                      </c:pt>
                      <c:pt idx="591">
                        <c:v>0.29699999999999999</c:v>
                      </c:pt>
                      <c:pt idx="592">
                        <c:v>0.29699999999999999</c:v>
                      </c:pt>
                      <c:pt idx="593">
                        <c:v>0.29799999999999999</c:v>
                      </c:pt>
                      <c:pt idx="594">
                        <c:v>0.29799999999999999</c:v>
                      </c:pt>
                      <c:pt idx="595">
                        <c:v>0.29899999999999999</c:v>
                      </c:pt>
                      <c:pt idx="596">
                        <c:v>0.29899999999999999</c:v>
                      </c:pt>
                      <c:pt idx="597">
                        <c:v>0.3</c:v>
                      </c:pt>
                      <c:pt idx="598">
                        <c:v>0.3</c:v>
                      </c:pt>
                      <c:pt idx="599">
                        <c:v>0.30099999999999999</c:v>
                      </c:pt>
                      <c:pt idx="600">
                        <c:v>0.30099999999999999</c:v>
                      </c:pt>
                      <c:pt idx="601">
                        <c:v>0.30199999999999999</c:v>
                      </c:pt>
                      <c:pt idx="602">
                        <c:v>0.30199999999999999</c:v>
                      </c:pt>
                      <c:pt idx="603">
                        <c:v>0.30299999999999999</c:v>
                      </c:pt>
                      <c:pt idx="604">
                        <c:v>0.30299999999999999</c:v>
                      </c:pt>
                      <c:pt idx="605">
                        <c:v>0.30399999999999999</c:v>
                      </c:pt>
                      <c:pt idx="606">
                        <c:v>0.30399999999999999</c:v>
                      </c:pt>
                      <c:pt idx="607">
                        <c:v>0.30499999999999999</c:v>
                      </c:pt>
                      <c:pt idx="608">
                        <c:v>0.30499999999999999</c:v>
                      </c:pt>
                      <c:pt idx="609">
                        <c:v>0.30599999999999999</c:v>
                      </c:pt>
                      <c:pt idx="610">
                        <c:v>0.30599999999999999</c:v>
                      </c:pt>
                      <c:pt idx="611">
                        <c:v>0.307</c:v>
                      </c:pt>
                      <c:pt idx="612">
                        <c:v>0.307</c:v>
                      </c:pt>
                      <c:pt idx="613">
                        <c:v>0.308</c:v>
                      </c:pt>
                      <c:pt idx="614">
                        <c:v>0.308</c:v>
                      </c:pt>
                      <c:pt idx="615">
                        <c:v>0.309</c:v>
                      </c:pt>
                      <c:pt idx="616">
                        <c:v>0.309</c:v>
                      </c:pt>
                      <c:pt idx="617">
                        <c:v>0.31</c:v>
                      </c:pt>
                      <c:pt idx="618">
                        <c:v>0.31</c:v>
                      </c:pt>
                      <c:pt idx="619">
                        <c:v>0.311</c:v>
                      </c:pt>
                      <c:pt idx="620">
                        <c:v>0.311</c:v>
                      </c:pt>
                      <c:pt idx="621">
                        <c:v>0.312</c:v>
                      </c:pt>
                      <c:pt idx="622">
                        <c:v>0.312</c:v>
                      </c:pt>
                      <c:pt idx="623">
                        <c:v>0.313</c:v>
                      </c:pt>
                      <c:pt idx="624">
                        <c:v>0.313</c:v>
                      </c:pt>
                      <c:pt idx="625">
                        <c:v>0.314</c:v>
                      </c:pt>
                      <c:pt idx="626">
                        <c:v>0.314</c:v>
                      </c:pt>
                      <c:pt idx="627">
                        <c:v>0.315</c:v>
                      </c:pt>
                      <c:pt idx="628">
                        <c:v>0.315</c:v>
                      </c:pt>
                      <c:pt idx="629">
                        <c:v>0.316</c:v>
                      </c:pt>
                      <c:pt idx="630">
                        <c:v>0.316</c:v>
                      </c:pt>
                      <c:pt idx="631">
                        <c:v>0.317</c:v>
                      </c:pt>
                      <c:pt idx="632">
                        <c:v>0.317</c:v>
                      </c:pt>
                      <c:pt idx="633">
                        <c:v>0.318</c:v>
                      </c:pt>
                      <c:pt idx="634">
                        <c:v>0.318</c:v>
                      </c:pt>
                      <c:pt idx="635">
                        <c:v>0.31900000000000001</c:v>
                      </c:pt>
                      <c:pt idx="636">
                        <c:v>0.31900000000000001</c:v>
                      </c:pt>
                      <c:pt idx="637">
                        <c:v>0.32</c:v>
                      </c:pt>
                      <c:pt idx="638">
                        <c:v>0.32</c:v>
                      </c:pt>
                      <c:pt idx="639">
                        <c:v>0.32100000000000001</c:v>
                      </c:pt>
                      <c:pt idx="640">
                        <c:v>0.32100000000000001</c:v>
                      </c:pt>
                      <c:pt idx="641">
                        <c:v>0.32200000000000001</c:v>
                      </c:pt>
                      <c:pt idx="642">
                        <c:v>0.32200000000000001</c:v>
                      </c:pt>
                      <c:pt idx="643">
                        <c:v>0.32300000000000001</c:v>
                      </c:pt>
                      <c:pt idx="644">
                        <c:v>0.32300000000000001</c:v>
                      </c:pt>
                      <c:pt idx="645">
                        <c:v>0.32400000000000001</c:v>
                      </c:pt>
                      <c:pt idx="646">
                        <c:v>0.32400000000000001</c:v>
                      </c:pt>
                      <c:pt idx="647">
                        <c:v>0.32500000000000001</c:v>
                      </c:pt>
                      <c:pt idx="648">
                        <c:v>0.32500000000000001</c:v>
                      </c:pt>
                      <c:pt idx="649">
                        <c:v>0.32600000000000001</c:v>
                      </c:pt>
                      <c:pt idx="650">
                        <c:v>0.32600000000000001</c:v>
                      </c:pt>
                      <c:pt idx="651">
                        <c:v>0.32700000000000001</c:v>
                      </c:pt>
                      <c:pt idx="652">
                        <c:v>0.32700000000000001</c:v>
                      </c:pt>
                      <c:pt idx="653">
                        <c:v>0.32800000000000001</c:v>
                      </c:pt>
                      <c:pt idx="654">
                        <c:v>0.32800000000000001</c:v>
                      </c:pt>
                      <c:pt idx="655">
                        <c:v>0.32900000000000001</c:v>
                      </c:pt>
                      <c:pt idx="656">
                        <c:v>0.32900000000000001</c:v>
                      </c:pt>
                      <c:pt idx="657">
                        <c:v>0.33</c:v>
                      </c:pt>
                      <c:pt idx="658">
                        <c:v>0.33</c:v>
                      </c:pt>
                      <c:pt idx="659">
                        <c:v>0.33100000000000002</c:v>
                      </c:pt>
                      <c:pt idx="660">
                        <c:v>0.33100000000000002</c:v>
                      </c:pt>
                      <c:pt idx="661">
                        <c:v>0.33200000000000002</c:v>
                      </c:pt>
                      <c:pt idx="662">
                        <c:v>0.33200000000000002</c:v>
                      </c:pt>
                      <c:pt idx="663">
                        <c:v>0.33300000000000002</c:v>
                      </c:pt>
                      <c:pt idx="664">
                        <c:v>0.33300000000000002</c:v>
                      </c:pt>
                      <c:pt idx="665">
                        <c:v>0.33400000000000002</c:v>
                      </c:pt>
                      <c:pt idx="666">
                        <c:v>0.33400000000000002</c:v>
                      </c:pt>
                      <c:pt idx="667">
                        <c:v>0.33500000000000002</c:v>
                      </c:pt>
                      <c:pt idx="668">
                        <c:v>0.33500000000000002</c:v>
                      </c:pt>
                      <c:pt idx="669">
                        <c:v>0.33600000000000002</c:v>
                      </c:pt>
                      <c:pt idx="670">
                        <c:v>0.33600000000000002</c:v>
                      </c:pt>
                      <c:pt idx="671">
                        <c:v>0.33700000000000002</c:v>
                      </c:pt>
                      <c:pt idx="672">
                        <c:v>0.33700000000000002</c:v>
                      </c:pt>
                      <c:pt idx="673">
                        <c:v>0.33800000000000002</c:v>
                      </c:pt>
                      <c:pt idx="674">
                        <c:v>0.33800000000000002</c:v>
                      </c:pt>
                      <c:pt idx="675">
                        <c:v>0.33900000000000002</c:v>
                      </c:pt>
                      <c:pt idx="676">
                        <c:v>0.33900000000000002</c:v>
                      </c:pt>
                      <c:pt idx="677">
                        <c:v>0.34</c:v>
                      </c:pt>
                      <c:pt idx="678">
                        <c:v>0.34</c:v>
                      </c:pt>
                      <c:pt idx="679">
                        <c:v>0.34100000000000003</c:v>
                      </c:pt>
                      <c:pt idx="680">
                        <c:v>0.34100000000000003</c:v>
                      </c:pt>
                      <c:pt idx="681">
                        <c:v>0.34200000000000003</c:v>
                      </c:pt>
                      <c:pt idx="682">
                        <c:v>0.34200000000000003</c:v>
                      </c:pt>
                      <c:pt idx="683">
                        <c:v>0.34300000000000003</c:v>
                      </c:pt>
                      <c:pt idx="684">
                        <c:v>0.34300000000000003</c:v>
                      </c:pt>
                      <c:pt idx="685">
                        <c:v>0.34399999999999997</c:v>
                      </c:pt>
                      <c:pt idx="686">
                        <c:v>0.34399999999999997</c:v>
                      </c:pt>
                      <c:pt idx="687">
                        <c:v>0.34499999999999997</c:v>
                      </c:pt>
                      <c:pt idx="688">
                        <c:v>0.34499999999999997</c:v>
                      </c:pt>
                      <c:pt idx="689">
                        <c:v>0.34599999999999997</c:v>
                      </c:pt>
                      <c:pt idx="690">
                        <c:v>0.34599999999999997</c:v>
                      </c:pt>
                      <c:pt idx="691">
                        <c:v>0.34699999999999998</c:v>
                      </c:pt>
                      <c:pt idx="692">
                        <c:v>0.34699999999999998</c:v>
                      </c:pt>
                      <c:pt idx="693">
                        <c:v>0.34799999999999998</c:v>
                      </c:pt>
                      <c:pt idx="694">
                        <c:v>0.34799999999999998</c:v>
                      </c:pt>
                      <c:pt idx="695">
                        <c:v>0.34899999999999998</c:v>
                      </c:pt>
                      <c:pt idx="696">
                        <c:v>0.34899999999999998</c:v>
                      </c:pt>
                      <c:pt idx="697">
                        <c:v>0.35</c:v>
                      </c:pt>
                      <c:pt idx="698">
                        <c:v>0.35</c:v>
                      </c:pt>
                      <c:pt idx="699">
                        <c:v>0.35099999999999998</c:v>
                      </c:pt>
                      <c:pt idx="700">
                        <c:v>0.35099999999999998</c:v>
                      </c:pt>
                      <c:pt idx="701">
                        <c:v>0.35199999999999998</c:v>
                      </c:pt>
                      <c:pt idx="702">
                        <c:v>0.35199999999999998</c:v>
                      </c:pt>
                      <c:pt idx="703">
                        <c:v>0.35299999999999998</c:v>
                      </c:pt>
                      <c:pt idx="704">
                        <c:v>0.35299999999999998</c:v>
                      </c:pt>
                      <c:pt idx="705">
                        <c:v>0.35399999999999998</c:v>
                      </c:pt>
                      <c:pt idx="706">
                        <c:v>0.35399999999999998</c:v>
                      </c:pt>
                      <c:pt idx="707">
                        <c:v>0.35499999999999998</c:v>
                      </c:pt>
                      <c:pt idx="708">
                        <c:v>0.35499999999999998</c:v>
                      </c:pt>
                      <c:pt idx="709">
                        <c:v>0.35599999999999998</c:v>
                      </c:pt>
                      <c:pt idx="710">
                        <c:v>0.35599999999999998</c:v>
                      </c:pt>
                      <c:pt idx="711">
                        <c:v>0.35699999999999998</c:v>
                      </c:pt>
                      <c:pt idx="712">
                        <c:v>0.35699999999999998</c:v>
                      </c:pt>
                      <c:pt idx="713">
                        <c:v>0.35799999999999998</c:v>
                      </c:pt>
                      <c:pt idx="714">
                        <c:v>0.35799999999999998</c:v>
                      </c:pt>
                      <c:pt idx="715">
                        <c:v>0.35899999999999999</c:v>
                      </c:pt>
                      <c:pt idx="716">
                        <c:v>0.35899999999999999</c:v>
                      </c:pt>
                      <c:pt idx="717">
                        <c:v>0.36</c:v>
                      </c:pt>
                      <c:pt idx="718">
                        <c:v>0.36</c:v>
                      </c:pt>
                      <c:pt idx="719">
                        <c:v>0.36099999999999999</c:v>
                      </c:pt>
                      <c:pt idx="720">
                        <c:v>0.36099999999999999</c:v>
                      </c:pt>
                      <c:pt idx="721">
                        <c:v>0.36199999999999999</c:v>
                      </c:pt>
                      <c:pt idx="722">
                        <c:v>0.36199999999999999</c:v>
                      </c:pt>
                      <c:pt idx="723">
                        <c:v>0.36299999999999999</c:v>
                      </c:pt>
                      <c:pt idx="724">
                        <c:v>0.36299999999999999</c:v>
                      </c:pt>
                      <c:pt idx="725">
                        <c:v>0.36399999999999999</c:v>
                      </c:pt>
                      <c:pt idx="726">
                        <c:v>0.36399999999999999</c:v>
                      </c:pt>
                      <c:pt idx="727">
                        <c:v>0.36499999999999999</c:v>
                      </c:pt>
                      <c:pt idx="728">
                        <c:v>0.36499999999999999</c:v>
                      </c:pt>
                      <c:pt idx="729">
                        <c:v>0.36599999999999999</c:v>
                      </c:pt>
                      <c:pt idx="730">
                        <c:v>0.36599999999999999</c:v>
                      </c:pt>
                      <c:pt idx="731">
                        <c:v>0.36699999999999999</c:v>
                      </c:pt>
                      <c:pt idx="732">
                        <c:v>0.36699999999999999</c:v>
                      </c:pt>
                      <c:pt idx="733">
                        <c:v>0.36799999999999999</c:v>
                      </c:pt>
                      <c:pt idx="734">
                        <c:v>0.36799999999999999</c:v>
                      </c:pt>
                      <c:pt idx="735">
                        <c:v>0.36899999999999999</c:v>
                      </c:pt>
                      <c:pt idx="736">
                        <c:v>0.36899999999999999</c:v>
                      </c:pt>
                      <c:pt idx="737">
                        <c:v>0.37</c:v>
                      </c:pt>
                      <c:pt idx="738">
                        <c:v>0.37</c:v>
                      </c:pt>
                      <c:pt idx="739">
                        <c:v>0.371</c:v>
                      </c:pt>
                      <c:pt idx="740">
                        <c:v>0.371</c:v>
                      </c:pt>
                      <c:pt idx="741">
                        <c:v>0.372</c:v>
                      </c:pt>
                      <c:pt idx="742">
                        <c:v>0.372</c:v>
                      </c:pt>
                      <c:pt idx="743">
                        <c:v>0.373</c:v>
                      </c:pt>
                      <c:pt idx="744">
                        <c:v>0.373</c:v>
                      </c:pt>
                      <c:pt idx="745">
                        <c:v>0.374</c:v>
                      </c:pt>
                      <c:pt idx="746">
                        <c:v>0.374</c:v>
                      </c:pt>
                      <c:pt idx="747">
                        <c:v>0.375</c:v>
                      </c:pt>
                      <c:pt idx="748">
                        <c:v>0.375</c:v>
                      </c:pt>
                      <c:pt idx="749">
                        <c:v>0.376</c:v>
                      </c:pt>
                      <c:pt idx="750">
                        <c:v>0.376</c:v>
                      </c:pt>
                      <c:pt idx="751">
                        <c:v>0.377</c:v>
                      </c:pt>
                      <c:pt idx="752">
                        <c:v>0.377</c:v>
                      </c:pt>
                      <c:pt idx="753">
                        <c:v>0.378</c:v>
                      </c:pt>
                      <c:pt idx="754">
                        <c:v>0.378</c:v>
                      </c:pt>
                      <c:pt idx="755">
                        <c:v>0.379</c:v>
                      </c:pt>
                      <c:pt idx="756">
                        <c:v>0.379</c:v>
                      </c:pt>
                      <c:pt idx="757">
                        <c:v>0.38</c:v>
                      </c:pt>
                      <c:pt idx="758">
                        <c:v>0.38</c:v>
                      </c:pt>
                      <c:pt idx="759">
                        <c:v>0.38100000000000001</c:v>
                      </c:pt>
                      <c:pt idx="760">
                        <c:v>0.38100000000000001</c:v>
                      </c:pt>
                      <c:pt idx="761">
                        <c:v>0.38200000000000001</c:v>
                      </c:pt>
                      <c:pt idx="762">
                        <c:v>0.38200000000000001</c:v>
                      </c:pt>
                      <c:pt idx="763">
                        <c:v>0.38300000000000001</c:v>
                      </c:pt>
                      <c:pt idx="764">
                        <c:v>0.38300000000000001</c:v>
                      </c:pt>
                      <c:pt idx="765">
                        <c:v>0.38400000000000001</c:v>
                      </c:pt>
                      <c:pt idx="766">
                        <c:v>0.38400000000000001</c:v>
                      </c:pt>
                      <c:pt idx="767">
                        <c:v>0.38500000000000001</c:v>
                      </c:pt>
                      <c:pt idx="768">
                        <c:v>0.38500000000000001</c:v>
                      </c:pt>
                      <c:pt idx="769">
                        <c:v>0.38600000000000001</c:v>
                      </c:pt>
                      <c:pt idx="770">
                        <c:v>0.38600000000000001</c:v>
                      </c:pt>
                      <c:pt idx="771">
                        <c:v>0.38700000000000001</c:v>
                      </c:pt>
                      <c:pt idx="772">
                        <c:v>0.38700000000000001</c:v>
                      </c:pt>
                      <c:pt idx="773">
                        <c:v>0.38800000000000001</c:v>
                      </c:pt>
                      <c:pt idx="774">
                        <c:v>0.38800000000000001</c:v>
                      </c:pt>
                      <c:pt idx="775">
                        <c:v>0.38900000000000001</c:v>
                      </c:pt>
                      <c:pt idx="776">
                        <c:v>0.38900000000000001</c:v>
                      </c:pt>
                      <c:pt idx="777">
                        <c:v>0.39</c:v>
                      </c:pt>
                      <c:pt idx="778">
                        <c:v>0.39</c:v>
                      </c:pt>
                      <c:pt idx="779">
                        <c:v>0.39100000000000001</c:v>
                      </c:pt>
                      <c:pt idx="780">
                        <c:v>0.39100000000000001</c:v>
                      </c:pt>
                      <c:pt idx="781">
                        <c:v>0.39200000000000002</c:v>
                      </c:pt>
                      <c:pt idx="782">
                        <c:v>0.39200000000000002</c:v>
                      </c:pt>
                      <c:pt idx="783">
                        <c:v>0.39300000000000002</c:v>
                      </c:pt>
                      <c:pt idx="784">
                        <c:v>0.39300000000000002</c:v>
                      </c:pt>
                      <c:pt idx="785">
                        <c:v>0.39400000000000002</c:v>
                      </c:pt>
                      <c:pt idx="786">
                        <c:v>0.39400000000000002</c:v>
                      </c:pt>
                      <c:pt idx="787">
                        <c:v>0.39500000000000002</c:v>
                      </c:pt>
                      <c:pt idx="788">
                        <c:v>0.39500000000000002</c:v>
                      </c:pt>
                      <c:pt idx="789">
                        <c:v>0.39600000000000002</c:v>
                      </c:pt>
                      <c:pt idx="790">
                        <c:v>0.39600000000000002</c:v>
                      </c:pt>
                      <c:pt idx="791">
                        <c:v>0.39700000000000002</c:v>
                      </c:pt>
                      <c:pt idx="792">
                        <c:v>0.39700000000000002</c:v>
                      </c:pt>
                      <c:pt idx="793">
                        <c:v>0.39800000000000002</c:v>
                      </c:pt>
                      <c:pt idx="794">
                        <c:v>0.39800000000000002</c:v>
                      </c:pt>
                      <c:pt idx="795">
                        <c:v>0.39900000000000002</c:v>
                      </c:pt>
                      <c:pt idx="796">
                        <c:v>0.39900000000000002</c:v>
                      </c:pt>
                      <c:pt idx="797">
                        <c:v>0.4</c:v>
                      </c:pt>
                      <c:pt idx="798">
                        <c:v>0.4</c:v>
                      </c:pt>
                      <c:pt idx="799">
                        <c:v>0.40100000000000002</c:v>
                      </c:pt>
                      <c:pt idx="800">
                        <c:v>0.40100000000000002</c:v>
                      </c:pt>
                      <c:pt idx="801">
                        <c:v>0.40200000000000002</c:v>
                      </c:pt>
                      <c:pt idx="802">
                        <c:v>0.40200000000000002</c:v>
                      </c:pt>
                      <c:pt idx="803">
                        <c:v>0.40300000000000002</c:v>
                      </c:pt>
                      <c:pt idx="804">
                        <c:v>0.40300000000000002</c:v>
                      </c:pt>
                      <c:pt idx="805">
                        <c:v>0.40400000000000003</c:v>
                      </c:pt>
                      <c:pt idx="806">
                        <c:v>0.40400000000000003</c:v>
                      </c:pt>
                      <c:pt idx="807">
                        <c:v>0.40500000000000003</c:v>
                      </c:pt>
                      <c:pt idx="808">
                        <c:v>0.40500000000000003</c:v>
                      </c:pt>
                      <c:pt idx="809">
                        <c:v>0.40600000000000003</c:v>
                      </c:pt>
                      <c:pt idx="810">
                        <c:v>0.40600000000000003</c:v>
                      </c:pt>
                      <c:pt idx="811">
                        <c:v>0.40699999999999997</c:v>
                      </c:pt>
                      <c:pt idx="812">
                        <c:v>0.40699999999999997</c:v>
                      </c:pt>
                      <c:pt idx="813">
                        <c:v>0.40799999999999997</c:v>
                      </c:pt>
                      <c:pt idx="814">
                        <c:v>0.40799999999999997</c:v>
                      </c:pt>
                      <c:pt idx="815">
                        <c:v>0.40899999999999997</c:v>
                      </c:pt>
                      <c:pt idx="816">
                        <c:v>0.40899999999999997</c:v>
                      </c:pt>
                      <c:pt idx="817">
                        <c:v>0.41</c:v>
                      </c:pt>
                      <c:pt idx="818">
                        <c:v>0.41</c:v>
                      </c:pt>
                      <c:pt idx="819">
                        <c:v>0.41099999999999998</c:v>
                      </c:pt>
                      <c:pt idx="820">
                        <c:v>0.41099999999999998</c:v>
                      </c:pt>
                      <c:pt idx="821">
                        <c:v>0.41199999999999998</c:v>
                      </c:pt>
                      <c:pt idx="822">
                        <c:v>0.41199999999999998</c:v>
                      </c:pt>
                      <c:pt idx="823">
                        <c:v>0.41299999999999998</c:v>
                      </c:pt>
                      <c:pt idx="824">
                        <c:v>0.41299999999999998</c:v>
                      </c:pt>
                      <c:pt idx="825">
                        <c:v>0.41399999999999998</c:v>
                      </c:pt>
                      <c:pt idx="826">
                        <c:v>0.41399999999999998</c:v>
                      </c:pt>
                      <c:pt idx="827">
                        <c:v>0.41499999999999998</c:v>
                      </c:pt>
                      <c:pt idx="828">
                        <c:v>0.41499999999999998</c:v>
                      </c:pt>
                      <c:pt idx="829">
                        <c:v>0.41599999999999998</c:v>
                      </c:pt>
                      <c:pt idx="830">
                        <c:v>0.41599999999999998</c:v>
                      </c:pt>
                      <c:pt idx="831">
                        <c:v>0.41699999999999998</c:v>
                      </c:pt>
                      <c:pt idx="832">
                        <c:v>0.41699999999999998</c:v>
                      </c:pt>
                      <c:pt idx="833">
                        <c:v>0.41799999999999998</c:v>
                      </c:pt>
                      <c:pt idx="834">
                        <c:v>0.41799999999999998</c:v>
                      </c:pt>
                      <c:pt idx="835">
                        <c:v>0.41899999999999998</c:v>
                      </c:pt>
                      <c:pt idx="836">
                        <c:v>0.41899999999999998</c:v>
                      </c:pt>
                      <c:pt idx="837">
                        <c:v>0.42</c:v>
                      </c:pt>
                      <c:pt idx="838">
                        <c:v>0.42</c:v>
                      </c:pt>
                      <c:pt idx="839">
                        <c:v>0.42099999999999999</c:v>
                      </c:pt>
                      <c:pt idx="840">
                        <c:v>0.42099999999999999</c:v>
                      </c:pt>
                      <c:pt idx="841">
                        <c:v>0.42199999999999999</c:v>
                      </c:pt>
                      <c:pt idx="842">
                        <c:v>0.42199999999999999</c:v>
                      </c:pt>
                      <c:pt idx="843">
                        <c:v>0.42299999999999999</c:v>
                      </c:pt>
                      <c:pt idx="844">
                        <c:v>0.42299999999999999</c:v>
                      </c:pt>
                      <c:pt idx="845">
                        <c:v>0.42399999999999999</c:v>
                      </c:pt>
                      <c:pt idx="846">
                        <c:v>0.42399999999999999</c:v>
                      </c:pt>
                      <c:pt idx="847">
                        <c:v>0.42499999999999999</c:v>
                      </c:pt>
                      <c:pt idx="848">
                        <c:v>0.42499999999999999</c:v>
                      </c:pt>
                      <c:pt idx="849">
                        <c:v>0.42599999999999999</c:v>
                      </c:pt>
                      <c:pt idx="850">
                        <c:v>0.42599999999999999</c:v>
                      </c:pt>
                      <c:pt idx="851">
                        <c:v>0.42699999999999999</c:v>
                      </c:pt>
                      <c:pt idx="852">
                        <c:v>0.42699999999999999</c:v>
                      </c:pt>
                      <c:pt idx="853">
                        <c:v>0.42799999999999999</c:v>
                      </c:pt>
                      <c:pt idx="854">
                        <c:v>0.42799999999999999</c:v>
                      </c:pt>
                      <c:pt idx="855">
                        <c:v>0.42899999999999999</c:v>
                      </c:pt>
                      <c:pt idx="856">
                        <c:v>0.42899999999999999</c:v>
                      </c:pt>
                      <c:pt idx="857">
                        <c:v>0.43</c:v>
                      </c:pt>
                      <c:pt idx="858">
                        <c:v>0.43</c:v>
                      </c:pt>
                      <c:pt idx="859">
                        <c:v>0.43099999999999999</c:v>
                      </c:pt>
                      <c:pt idx="860">
                        <c:v>0.43099999999999999</c:v>
                      </c:pt>
                      <c:pt idx="861">
                        <c:v>0.432</c:v>
                      </c:pt>
                      <c:pt idx="862">
                        <c:v>0.432</c:v>
                      </c:pt>
                      <c:pt idx="863">
                        <c:v>0.433</c:v>
                      </c:pt>
                      <c:pt idx="864">
                        <c:v>0.433</c:v>
                      </c:pt>
                      <c:pt idx="865">
                        <c:v>0.434</c:v>
                      </c:pt>
                      <c:pt idx="866">
                        <c:v>0.434</c:v>
                      </c:pt>
                      <c:pt idx="867">
                        <c:v>0.435</c:v>
                      </c:pt>
                      <c:pt idx="868">
                        <c:v>0.435</c:v>
                      </c:pt>
                      <c:pt idx="869">
                        <c:v>0.436</c:v>
                      </c:pt>
                      <c:pt idx="870">
                        <c:v>0.436</c:v>
                      </c:pt>
                      <c:pt idx="871">
                        <c:v>0.437</c:v>
                      </c:pt>
                      <c:pt idx="872">
                        <c:v>0.437</c:v>
                      </c:pt>
                      <c:pt idx="873">
                        <c:v>0.438</c:v>
                      </c:pt>
                      <c:pt idx="874">
                        <c:v>0.438</c:v>
                      </c:pt>
                      <c:pt idx="875">
                        <c:v>0.439</c:v>
                      </c:pt>
                      <c:pt idx="876">
                        <c:v>0.439</c:v>
                      </c:pt>
                      <c:pt idx="877">
                        <c:v>0.44</c:v>
                      </c:pt>
                      <c:pt idx="878">
                        <c:v>0.44</c:v>
                      </c:pt>
                      <c:pt idx="879">
                        <c:v>0.441</c:v>
                      </c:pt>
                      <c:pt idx="880">
                        <c:v>0.441</c:v>
                      </c:pt>
                      <c:pt idx="881">
                        <c:v>0.442</c:v>
                      </c:pt>
                      <c:pt idx="882">
                        <c:v>0.442</c:v>
                      </c:pt>
                      <c:pt idx="883">
                        <c:v>0.443</c:v>
                      </c:pt>
                      <c:pt idx="884">
                        <c:v>0.443</c:v>
                      </c:pt>
                      <c:pt idx="885">
                        <c:v>0.44400000000000001</c:v>
                      </c:pt>
                      <c:pt idx="886">
                        <c:v>0.44400000000000001</c:v>
                      </c:pt>
                      <c:pt idx="887">
                        <c:v>0.44500000000000001</c:v>
                      </c:pt>
                      <c:pt idx="888">
                        <c:v>0.44500000000000001</c:v>
                      </c:pt>
                      <c:pt idx="889">
                        <c:v>0.44600000000000001</c:v>
                      </c:pt>
                      <c:pt idx="890">
                        <c:v>0.44600000000000001</c:v>
                      </c:pt>
                      <c:pt idx="891">
                        <c:v>0.44700000000000001</c:v>
                      </c:pt>
                      <c:pt idx="892">
                        <c:v>0.44700000000000001</c:v>
                      </c:pt>
                      <c:pt idx="893">
                        <c:v>0.44800000000000001</c:v>
                      </c:pt>
                      <c:pt idx="894">
                        <c:v>0.44800000000000001</c:v>
                      </c:pt>
                      <c:pt idx="895">
                        <c:v>0.44900000000000001</c:v>
                      </c:pt>
                      <c:pt idx="896">
                        <c:v>0.44900000000000001</c:v>
                      </c:pt>
                      <c:pt idx="897">
                        <c:v>0.45</c:v>
                      </c:pt>
                      <c:pt idx="898">
                        <c:v>0.45</c:v>
                      </c:pt>
                      <c:pt idx="899">
                        <c:v>0.45100000000000001</c:v>
                      </c:pt>
                      <c:pt idx="900">
                        <c:v>0.45100000000000001</c:v>
                      </c:pt>
                      <c:pt idx="901">
                        <c:v>0.45200000000000001</c:v>
                      </c:pt>
                      <c:pt idx="902">
                        <c:v>0.45200000000000001</c:v>
                      </c:pt>
                      <c:pt idx="903">
                        <c:v>0.45300000000000001</c:v>
                      </c:pt>
                      <c:pt idx="904">
                        <c:v>0.45300000000000001</c:v>
                      </c:pt>
                      <c:pt idx="905">
                        <c:v>0.45400000000000001</c:v>
                      </c:pt>
                      <c:pt idx="906">
                        <c:v>0.45400000000000001</c:v>
                      </c:pt>
                      <c:pt idx="907">
                        <c:v>0.45500000000000002</c:v>
                      </c:pt>
                      <c:pt idx="908">
                        <c:v>0.45500000000000002</c:v>
                      </c:pt>
                      <c:pt idx="909">
                        <c:v>0.45600000000000002</c:v>
                      </c:pt>
                      <c:pt idx="910">
                        <c:v>0.45600000000000002</c:v>
                      </c:pt>
                      <c:pt idx="911">
                        <c:v>0.45700000000000002</c:v>
                      </c:pt>
                      <c:pt idx="912">
                        <c:v>0.45700000000000002</c:v>
                      </c:pt>
                      <c:pt idx="913">
                        <c:v>0.45800000000000002</c:v>
                      </c:pt>
                      <c:pt idx="914">
                        <c:v>0.45800000000000002</c:v>
                      </c:pt>
                      <c:pt idx="915">
                        <c:v>0.45900000000000002</c:v>
                      </c:pt>
                      <c:pt idx="916">
                        <c:v>0.45900000000000002</c:v>
                      </c:pt>
                      <c:pt idx="917">
                        <c:v>0.46</c:v>
                      </c:pt>
                      <c:pt idx="918">
                        <c:v>0.46</c:v>
                      </c:pt>
                      <c:pt idx="919">
                        <c:v>0.46100000000000002</c:v>
                      </c:pt>
                      <c:pt idx="920">
                        <c:v>0.46100000000000002</c:v>
                      </c:pt>
                      <c:pt idx="921">
                        <c:v>0.46200000000000002</c:v>
                      </c:pt>
                      <c:pt idx="922">
                        <c:v>0.46200000000000002</c:v>
                      </c:pt>
                      <c:pt idx="923">
                        <c:v>0.46300000000000002</c:v>
                      </c:pt>
                      <c:pt idx="924">
                        <c:v>0.46300000000000002</c:v>
                      </c:pt>
                      <c:pt idx="925">
                        <c:v>0.46400000000000002</c:v>
                      </c:pt>
                      <c:pt idx="926">
                        <c:v>0.46400000000000002</c:v>
                      </c:pt>
                      <c:pt idx="927">
                        <c:v>0.46500000000000002</c:v>
                      </c:pt>
                      <c:pt idx="928">
                        <c:v>0.46500000000000002</c:v>
                      </c:pt>
                      <c:pt idx="929">
                        <c:v>0.46600000000000003</c:v>
                      </c:pt>
                      <c:pt idx="930">
                        <c:v>0.46600000000000003</c:v>
                      </c:pt>
                      <c:pt idx="931">
                        <c:v>0.46700000000000003</c:v>
                      </c:pt>
                      <c:pt idx="932">
                        <c:v>0.46700000000000003</c:v>
                      </c:pt>
                      <c:pt idx="933">
                        <c:v>0.46800000000000003</c:v>
                      </c:pt>
                      <c:pt idx="934">
                        <c:v>0.46800000000000003</c:v>
                      </c:pt>
                      <c:pt idx="935">
                        <c:v>0.46899999999999997</c:v>
                      </c:pt>
                      <c:pt idx="936">
                        <c:v>0.46899999999999997</c:v>
                      </c:pt>
                      <c:pt idx="937">
                        <c:v>0.47</c:v>
                      </c:pt>
                      <c:pt idx="938">
                        <c:v>0.47</c:v>
                      </c:pt>
                      <c:pt idx="939">
                        <c:v>0.47099999999999997</c:v>
                      </c:pt>
                      <c:pt idx="940">
                        <c:v>0.47099999999999997</c:v>
                      </c:pt>
                      <c:pt idx="941">
                        <c:v>0.47199999999999998</c:v>
                      </c:pt>
                      <c:pt idx="942">
                        <c:v>0.47199999999999998</c:v>
                      </c:pt>
                      <c:pt idx="943">
                        <c:v>0.47299999999999998</c:v>
                      </c:pt>
                      <c:pt idx="944">
                        <c:v>0.47299999999999998</c:v>
                      </c:pt>
                      <c:pt idx="945">
                        <c:v>0.47399999999999998</c:v>
                      </c:pt>
                      <c:pt idx="946">
                        <c:v>0.47399999999999998</c:v>
                      </c:pt>
                      <c:pt idx="947">
                        <c:v>0.47499999999999998</c:v>
                      </c:pt>
                      <c:pt idx="948">
                        <c:v>0.47499999999999998</c:v>
                      </c:pt>
                      <c:pt idx="949">
                        <c:v>0.47599999999999998</c:v>
                      </c:pt>
                      <c:pt idx="950">
                        <c:v>0.47599999999999998</c:v>
                      </c:pt>
                      <c:pt idx="951">
                        <c:v>0.47699999999999998</c:v>
                      </c:pt>
                      <c:pt idx="952">
                        <c:v>0.47699999999999998</c:v>
                      </c:pt>
                      <c:pt idx="953">
                        <c:v>0.47799999999999998</c:v>
                      </c:pt>
                      <c:pt idx="954">
                        <c:v>0.47799999999999998</c:v>
                      </c:pt>
                      <c:pt idx="955">
                        <c:v>0.47899999999999998</c:v>
                      </c:pt>
                      <c:pt idx="956">
                        <c:v>0.47899999999999998</c:v>
                      </c:pt>
                      <c:pt idx="957">
                        <c:v>0.48</c:v>
                      </c:pt>
                      <c:pt idx="958">
                        <c:v>0.48</c:v>
                      </c:pt>
                      <c:pt idx="959">
                        <c:v>0.48099999999999998</c:v>
                      </c:pt>
                      <c:pt idx="960">
                        <c:v>0.48099999999999998</c:v>
                      </c:pt>
                      <c:pt idx="961">
                        <c:v>0.48199999999999998</c:v>
                      </c:pt>
                      <c:pt idx="962">
                        <c:v>0.48199999999999998</c:v>
                      </c:pt>
                      <c:pt idx="963">
                        <c:v>0.48299999999999998</c:v>
                      </c:pt>
                      <c:pt idx="964">
                        <c:v>0.48299999999999998</c:v>
                      </c:pt>
                      <c:pt idx="965">
                        <c:v>0.48399999999999999</c:v>
                      </c:pt>
                      <c:pt idx="966">
                        <c:v>0.48399999999999999</c:v>
                      </c:pt>
                      <c:pt idx="967">
                        <c:v>0.48499999999999999</c:v>
                      </c:pt>
                      <c:pt idx="968">
                        <c:v>0.48499999999999999</c:v>
                      </c:pt>
                      <c:pt idx="969">
                        <c:v>0.48599999999999999</c:v>
                      </c:pt>
                      <c:pt idx="970">
                        <c:v>0.48599999999999999</c:v>
                      </c:pt>
                      <c:pt idx="971">
                        <c:v>0.48699999999999999</c:v>
                      </c:pt>
                      <c:pt idx="972">
                        <c:v>0.48699999999999999</c:v>
                      </c:pt>
                      <c:pt idx="973">
                        <c:v>0.48799999999999999</c:v>
                      </c:pt>
                      <c:pt idx="974">
                        <c:v>0.48799999999999999</c:v>
                      </c:pt>
                      <c:pt idx="975">
                        <c:v>0.48899999999999999</c:v>
                      </c:pt>
                      <c:pt idx="976">
                        <c:v>0.48899999999999999</c:v>
                      </c:pt>
                      <c:pt idx="977">
                        <c:v>0.49</c:v>
                      </c:pt>
                      <c:pt idx="978">
                        <c:v>0.49</c:v>
                      </c:pt>
                      <c:pt idx="979">
                        <c:v>0.49099999999999999</c:v>
                      </c:pt>
                      <c:pt idx="980">
                        <c:v>0.49099999999999999</c:v>
                      </c:pt>
                      <c:pt idx="981">
                        <c:v>0.49199999999999999</c:v>
                      </c:pt>
                      <c:pt idx="982">
                        <c:v>0.49199999999999999</c:v>
                      </c:pt>
                      <c:pt idx="983">
                        <c:v>0.49299999999999999</c:v>
                      </c:pt>
                      <c:pt idx="984">
                        <c:v>0.49299999999999999</c:v>
                      </c:pt>
                      <c:pt idx="985">
                        <c:v>0.49399999999999999</c:v>
                      </c:pt>
                      <c:pt idx="986">
                        <c:v>0.49399999999999999</c:v>
                      </c:pt>
                      <c:pt idx="987">
                        <c:v>0.495</c:v>
                      </c:pt>
                      <c:pt idx="988">
                        <c:v>0.495</c:v>
                      </c:pt>
                      <c:pt idx="989">
                        <c:v>0.496</c:v>
                      </c:pt>
                      <c:pt idx="990">
                        <c:v>0.496</c:v>
                      </c:pt>
                      <c:pt idx="991">
                        <c:v>0.497</c:v>
                      </c:pt>
                      <c:pt idx="992">
                        <c:v>0.497</c:v>
                      </c:pt>
                      <c:pt idx="993">
                        <c:v>0.498</c:v>
                      </c:pt>
                      <c:pt idx="994">
                        <c:v>0.498</c:v>
                      </c:pt>
                      <c:pt idx="995">
                        <c:v>0.499</c:v>
                      </c:pt>
                      <c:pt idx="996">
                        <c:v>0.499</c:v>
                      </c:pt>
                      <c:pt idx="997">
                        <c:v>0.5</c:v>
                      </c:pt>
                      <c:pt idx="998">
                        <c:v>0.5</c:v>
                      </c:pt>
                      <c:pt idx="999">
                        <c:v>0.501</c:v>
                      </c:pt>
                      <c:pt idx="1000">
                        <c:v>0.501</c:v>
                      </c:pt>
                      <c:pt idx="1001">
                        <c:v>0.502</c:v>
                      </c:pt>
                      <c:pt idx="1002">
                        <c:v>0.502</c:v>
                      </c:pt>
                      <c:pt idx="1003">
                        <c:v>0.503</c:v>
                      </c:pt>
                      <c:pt idx="1004">
                        <c:v>0.503</c:v>
                      </c:pt>
                      <c:pt idx="1005">
                        <c:v>0.504</c:v>
                      </c:pt>
                      <c:pt idx="1006">
                        <c:v>0.504</c:v>
                      </c:pt>
                      <c:pt idx="1007">
                        <c:v>0.505</c:v>
                      </c:pt>
                      <c:pt idx="1008">
                        <c:v>0.505</c:v>
                      </c:pt>
                      <c:pt idx="1009">
                        <c:v>0.50600000000000001</c:v>
                      </c:pt>
                      <c:pt idx="1010">
                        <c:v>0.50600000000000001</c:v>
                      </c:pt>
                      <c:pt idx="1011">
                        <c:v>0.50700000000000001</c:v>
                      </c:pt>
                      <c:pt idx="1012">
                        <c:v>0.50700000000000001</c:v>
                      </c:pt>
                      <c:pt idx="1013">
                        <c:v>0.50800000000000001</c:v>
                      </c:pt>
                      <c:pt idx="1014">
                        <c:v>0.50800000000000001</c:v>
                      </c:pt>
                      <c:pt idx="1015">
                        <c:v>0.50900000000000001</c:v>
                      </c:pt>
                      <c:pt idx="1016">
                        <c:v>0.50900000000000001</c:v>
                      </c:pt>
                      <c:pt idx="1017">
                        <c:v>0.51</c:v>
                      </c:pt>
                      <c:pt idx="1018">
                        <c:v>0.51</c:v>
                      </c:pt>
                      <c:pt idx="1019">
                        <c:v>0.51100000000000001</c:v>
                      </c:pt>
                      <c:pt idx="1020">
                        <c:v>0.51100000000000001</c:v>
                      </c:pt>
                      <c:pt idx="1021">
                        <c:v>0.51200000000000001</c:v>
                      </c:pt>
                      <c:pt idx="1022">
                        <c:v>0.51200000000000001</c:v>
                      </c:pt>
                      <c:pt idx="1023">
                        <c:v>0.51300000000000001</c:v>
                      </c:pt>
                      <c:pt idx="1024">
                        <c:v>0.51300000000000001</c:v>
                      </c:pt>
                      <c:pt idx="1025">
                        <c:v>0.51400000000000001</c:v>
                      </c:pt>
                      <c:pt idx="1026">
                        <c:v>0.51400000000000001</c:v>
                      </c:pt>
                      <c:pt idx="1027">
                        <c:v>0.51500000000000001</c:v>
                      </c:pt>
                      <c:pt idx="1028">
                        <c:v>0.51500000000000001</c:v>
                      </c:pt>
                      <c:pt idx="1029">
                        <c:v>0.51600000000000001</c:v>
                      </c:pt>
                      <c:pt idx="1030">
                        <c:v>0.51600000000000001</c:v>
                      </c:pt>
                      <c:pt idx="1031">
                        <c:v>0.51700000000000002</c:v>
                      </c:pt>
                      <c:pt idx="1032">
                        <c:v>0.51700000000000002</c:v>
                      </c:pt>
                      <c:pt idx="1033">
                        <c:v>0.51800000000000002</c:v>
                      </c:pt>
                      <c:pt idx="1034">
                        <c:v>0.51800000000000002</c:v>
                      </c:pt>
                      <c:pt idx="1035">
                        <c:v>0.51900000000000002</c:v>
                      </c:pt>
                      <c:pt idx="1036">
                        <c:v>0.51900000000000002</c:v>
                      </c:pt>
                      <c:pt idx="1037">
                        <c:v>0.52</c:v>
                      </c:pt>
                      <c:pt idx="1038">
                        <c:v>0.52</c:v>
                      </c:pt>
                      <c:pt idx="1039">
                        <c:v>0.52100000000000002</c:v>
                      </c:pt>
                      <c:pt idx="1040">
                        <c:v>0.52100000000000002</c:v>
                      </c:pt>
                      <c:pt idx="1041">
                        <c:v>0.52200000000000002</c:v>
                      </c:pt>
                      <c:pt idx="1042">
                        <c:v>0.52200000000000002</c:v>
                      </c:pt>
                      <c:pt idx="1043">
                        <c:v>0.52300000000000002</c:v>
                      </c:pt>
                      <c:pt idx="1044">
                        <c:v>0.52300000000000002</c:v>
                      </c:pt>
                      <c:pt idx="1045">
                        <c:v>0.52400000000000002</c:v>
                      </c:pt>
                      <c:pt idx="1046">
                        <c:v>0.52400000000000002</c:v>
                      </c:pt>
                      <c:pt idx="1047">
                        <c:v>0.52500000000000002</c:v>
                      </c:pt>
                      <c:pt idx="1048">
                        <c:v>0.52500000000000002</c:v>
                      </c:pt>
                      <c:pt idx="1049">
                        <c:v>0.52600000000000002</c:v>
                      </c:pt>
                      <c:pt idx="1050">
                        <c:v>0.52600000000000002</c:v>
                      </c:pt>
                      <c:pt idx="1051">
                        <c:v>0.52700000000000002</c:v>
                      </c:pt>
                      <c:pt idx="1052">
                        <c:v>0.52700000000000002</c:v>
                      </c:pt>
                      <c:pt idx="1053">
                        <c:v>0.52800000000000002</c:v>
                      </c:pt>
                      <c:pt idx="1054">
                        <c:v>0.52800000000000002</c:v>
                      </c:pt>
                      <c:pt idx="1055">
                        <c:v>0.52900000000000003</c:v>
                      </c:pt>
                      <c:pt idx="1056">
                        <c:v>0.52900000000000003</c:v>
                      </c:pt>
                      <c:pt idx="1057">
                        <c:v>0.53</c:v>
                      </c:pt>
                      <c:pt idx="1058">
                        <c:v>0.53</c:v>
                      </c:pt>
                      <c:pt idx="1059">
                        <c:v>0.53100000000000003</c:v>
                      </c:pt>
                      <c:pt idx="1060">
                        <c:v>0.53100000000000003</c:v>
                      </c:pt>
                      <c:pt idx="1061">
                        <c:v>0.53200000000000003</c:v>
                      </c:pt>
                      <c:pt idx="1062">
                        <c:v>0.53200000000000003</c:v>
                      </c:pt>
                      <c:pt idx="1063">
                        <c:v>0.53300000000000003</c:v>
                      </c:pt>
                      <c:pt idx="1064">
                        <c:v>0.53300000000000003</c:v>
                      </c:pt>
                      <c:pt idx="1065">
                        <c:v>0.53400000000000003</c:v>
                      </c:pt>
                      <c:pt idx="1066">
                        <c:v>0.53400000000000003</c:v>
                      </c:pt>
                      <c:pt idx="1067">
                        <c:v>0.53500000000000003</c:v>
                      </c:pt>
                      <c:pt idx="1068">
                        <c:v>0.53500000000000003</c:v>
                      </c:pt>
                      <c:pt idx="1069">
                        <c:v>0.53600000000000003</c:v>
                      </c:pt>
                      <c:pt idx="1070">
                        <c:v>0.53600000000000003</c:v>
                      </c:pt>
                      <c:pt idx="1071">
                        <c:v>0.53700000000000003</c:v>
                      </c:pt>
                      <c:pt idx="1072">
                        <c:v>0.53700000000000003</c:v>
                      </c:pt>
                      <c:pt idx="1073">
                        <c:v>0.53800000000000003</c:v>
                      </c:pt>
                      <c:pt idx="1074">
                        <c:v>0.53800000000000003</c:v>
                      </c:pt>
                      <c:pt idx="1075">
                        <c:v>0.53900000000000003</c:v>
                      </c:pt>
                      <c:pt idx="1076">
                        <c:v>0.53900000000000003</c:v>
                      </c:pt>
                      <c:pt idx="1077">
                        <c:v>0.54</c:v>
                      </c:pt>
                      <c:pt idx="1078">
                        <c:v>0.54</c:v>
                      </c:pt>
                      <c:pt idx="1079">
                        <c:v>0.54100000000000004</c:v>
                      </c:pt>
                      <c:pt idx="1080">
                        <c:v>0.54100000000000004</c:v>
                      </c:pt>
                      <c:pt idx="1081">
                        <c:v>0.54200000000000004</c:v>
                      </c:pt>
                      <c:pt idx="1082">
                        <c:v>0.54200000000000004</c:v>
                      </c:pt>
                      <c:pt idx="1083">
                        <c:v>0.54300000000000004</c:v>
                      </c:pt>
                      <c:pt idx="1084">
                        <c:v>0.54300000000000004</c:v>
                      </c:pt>
                      <c:pt idx="1085">
                        <c:v>0.54400000000000004</c:v>
                      </c:pt>
                      <c:pt idx="1086">
                        <c:v>0.54400000000000004</c:v>
                      </c:pt>
                      <c:pt idx="1087">
                        <c:v>0.54500000000000004</c:v>
                      </c:pt>
                      <c:pt idx="1088">
                        <c:v>0.54500000000000004</c:v>
                      </c:pt>
                      <c:pt idx="1089">
                        <c:v>0.54600000000000004</c:v>
                      </c:pt>
                      <c:pt idx="1090">
                        <c:v>0.54600000000000004</c:v>
                      </c:pt>
                      <c:pt idx="1091">
                        <c:v>0.54700000000000004</c:v>
                      </c:pt>
                      <c:pt idx="1092">
                        <c:v>0.54700000000000004</c:v>
                      </c:pt>
                      <c:pt idx="1093">
                        <c:v>0.54800000000000004</c:v>
                      </c:pt>
                      <c:pt idx="1094">
                        <c:v>0.54800000000000004</c:v>
                      </c:pt>
                      <c:pt idx="1095">
                        <c:v>0.54900000000000004</c:v>
                      </c:pt>
                      <c:pt idx="1096">
                        <c:v>0.54900000000000004</c:v>
                      </c:pt>
                      <c:pt idx="1097">
                        <c:v>0.55000000000000004</c:v>
                      </c:pt>
                      <c:pt idx="1098">
                        <c:v>0.55000000000000004</c:v>
                      </c:pt>
                      <c:pt idx="1099">
                        <c:v>0.55100000000000005</c:v>
                      </c:pt>
                      <c:pt idx="1100">
                        <c:v>0.55100000000000005</c:v>
                      </c:pt>
                      <c:pt idx="1101">
                        <c:v>0.55200000000000005</c:v>
                      </c:pt>
                      <c:pt idx="1102">
                        <c:v>0.55200000000000005</c:v>
                      </c:pt>
                      <c:pt idx="1103">
                        <c:v>0.55300000000000005</c:v>
                      </c:pt>
                      <c:pt idx="1104">
                        <c:v>0.55300000000000005</c:v>
                      </c:pt>
                      <c:pt idx="1105">
                        <c:v>0.55400000000000005</c:v>
                      </c:pt>
                      <c:pt idx="1106">
                        <c:v>0.55400000000000005</c:v>
                      </c:pt>
                      <c:pt idx="1107">
                        <c:v>0.55500000000000005</c:v>
                      </c:pt>
                      <c:pt idx="1108">
                        <c:v>0.55500000000000005</c:v>
                      </c:pt>
                      <c:pt idx="1109">
                        <c:v>0.55600000000000005</c:v>
                      </c:pt>
                      <c:pt idx="1110">
                        <c:v>0.55600000000000005</c:v>
                      </c:pt>
                      <c:pt idx="1111">
                        <c:v>0.55700000000000005</c:v>
                      </c:pt>
                      <c:pt idx="1112">
                        <c:v>0.55700000000000005</c:v>
                      </c:pt>
                      <c:pt idx="1113">
                        <c:v>0.55800000000000005</c:v>
                      </c:pt>
                      <c:pt idx="1114">
                        <c:v>0.55800000000000005</c:v>
                      </c:pt>
                      <c:pt idx="1115">
                        <c:v>0.55900000000000005</c:v>
                      </c:pt>
                      <c:pt idx="1116">
                        <c:v>0.55900000000000005</c:v>
                      </c:pt>
                      <c:pt idx="1117">
                        <c:v>0.56000000000000005</c:v>
                      </c:pt>
                      <c:pt idx="1118">
                        <c:v>0.56000000000000005</c:v>
                      </c:pt>
                      <c:pt idx="1119">
                        <c:v>0.56100000000000005</c:v>
                      </c:pt>
                      <c:pt idx="1120">
                        <c:v>0.56100000000000005</c:v>
                      </c:pt>
                      <c:pt idx="1121">
                        <c:v>0.56200000000000006</c:v>
                      </c:pt>
                      <c:pt idx="1122">
                        <c:v>0.56200000000000006</c:v>
                      </c:pt>
                      <c:pt idx="1123">
                        <c:v>0.56299999999999994</c:v>
                      </c:pt>
                      <c:pt idx="1124">
                        <c:v>0.56299999999999994</c:v>
                      </c:pt>
                      <c:pt idx="1125">
                        <c:v>0.56399999999999995</c:v>
                      </c:pt>
                      <c:pt idx="1126">
                        <c:v>0.56399999999999995</c:v>
                      </c:pt>
                      <c:pt idx="1127">
                        <c:v>0.56499999999999995</c:v>
                      </c:pt>
                      <c:pt idx="1128">
                        <c:v>0.56499999999999995</c:v>
                      </c:pt>
                      <c:pt idx="1129">
                        <c:v>0.56599999999999995</c:v>
                      </c:pt>
                      <c:pt idx="1130">
                        <c:v>0.56599999999999995</c:v>
                      </c:pt>
                      <c:pt idx="1131">
                        <c:v>0.56699999999999995</c:v>
                      </c:pt>
                      <c:pt idx="1132">
                        <c:v>0.56699999999999995</c:v>
                      </c:pt>
                      <c:pt idx="1133">
                        <c:v>0.56799999999999995</c:v>
                      </c:pt>
                      <c:pt idx="1134">
                        <c:v>0.56799999999999995</c:v>
                      </c:pt>
                      <c:pt idx="1135">
                        <c:v>0.56899999999999995</c:v>
                      </c:pt>
                      <c:pt idx="1136">
                        <c:v>0.56899999999999995</c:v>
                      </c:pt>
                      <c:pt idx="1137">
                        <c:v>0.56999999999999995</c:v>
                      </c:pt>
                      <c:pt idx="1138">
                        <c:v>0.56999999999999995</c:v>
                      </c:pt>
                      <c:pt idx="1139">
                        <c:v>0.57099999999999995</c:v>
                      </c:pt>
                      <c:pt idx="1140">
                        <c:v>0.57099999999999995</c:v>
                      </c:pt>
                      <c:pt idx="1141">
                        <c:v>0.57199999999999995</c:v>
                      </c:pt>
                      <c:pt idx="1142">
                        <c:v>0.57199999999999995</c:v>
                      </c:pt>
                      <c:pt idx="1143">
                        <c:v>0.57299999999999995</c:v>
                      </c:pt>
                      <c:pt idx="1144">
                        <c:v>0.57299999999999995</c:v>
                      </c:pt>
                      <c:pt idx="1145">
                        <c:v>0.57399999999999995</c:v>
                      </c:pt>
                      <c:pt idx="1146">
                        <c:v>0.57399999999999995</c:v>
                      </c:pt>
                      <c:pt idx="1147">
                        <c:v>0.57499999999999996</c:v>
                      </c:pt>
                      <c:pt idx="1148">
                        <c:v>0.57499999999999996</c:v>
                      </c:pt>
                      <c:pt idx="1149">
                        <c:v>0.57599999999999996</c:v>
                      </c:pt>
                      <c:pt idx="1150">
                        <c:v>0.57599999999999996</c:v>
                      </c:pt>
                      <c:pt idx="1151">
                        <c:v>0.57699999999999996</c:v>
                      </c:pt>
                      <c:pt idx="1152">
                        <c:v>0.57699999999999996</c:v>
                      </c:pt>
                      <c:pt idx="1153">
                        <c:v>0.57799999999999996</c:v>
                      </c:pt>
                      <c:pt idx="1154">
                        <c:v>0.57799999999999996</c:v>
                      </c:pt>
                      <c:pt idx="1155">
                        <c:v>0.57899999999999996</c:v>
                      </c:pt>
                      <c:pt idx="1156">
                        <c:v>0.57899999999999996</c:v>
                      </c:pt>
                      <c:pt idx="1157">
                        <c:v>0.57999999999999996</c:v>
                      </c:pt>
                      <c:pt idx="1158">
                        <c:v>0.57999999999999996</c:v>
                      </c:pt>
                      <c:pt idx="1159">
                        <c:v>0.58099999999999996</c:v>
                      </c:pt>
                      <c:pt idx="1160">
                        <c:v>0.58099999999999996</c:v>
                      </c:pt>
                      <c:pt idx="1161">
                        <c:v>0.58199999999999996</c:v>
                      </c:pt>
                      <c:pt idx="1162">
                        <c:v>0.58199999999999996</c:v>
                      </c:pt>
                      <c:pt idx="1163">
                        <c:v>0.58299999999999996</c:v>
                      </c:pt>
                      <c:pt idx="1164">
                        <c:v>0.58299999999999996</c:v>
                      </c:pt>
                      <c:pt idx="1165">
                        <c:v>0.58399999999999996</c:v>
                      </c:pt>
                      <c:pt idx="1166">
                        <c:v>0.58399999999999996</c:v>
                      </c:pt>
                      <c:pt idx="1167">
                        <c:v>0.58499999999999996</c:v>
                      </c:pt>
                      <c:pt idx="1168">
                        <c:v>0.58499999999999996</c:v>
                      </c:pt>
                      <c:pt idx="1169">
                        <c:v>0.58599999999999997</c:v>
                      </c:pt>
                      <c:pt idx="1170">
                        <c:v>0.58599999999999997</c:v>
                      </c:pt>
                      <c:pt idx="1171">
                        <c:v>0.58699999999999997</c:v>
                      </c:pt>
                      <c:pt idx="1172">
                        <c:v>0.58699999999999997</c:v>
                      </c:pt>
                      <c:pt idx="1173">
                        <c:v>0.58799999999999997</c:v>
                      </c:pt>
                      <c:pt idx="1174">
                        <c:v>0.58799999999999997</c:v>
                      </c:pt>
                      <c:pt idx="1175">
                        <c:v>0.58899999999999997</c:v>
                      </c:pt>
                      <c:pt idx="1176">
                        <c:v>0.58899999999999997</c:v>
                      </c:pt>
                      <c:pt idx="1177">
                        <c:v>0.59</c:v>
                      </c:pt>
                      <c:pt idx="1178">
                        <c:v>0.59</c:v>
                      </c:pt>
                      <c:pt idx="1179">
                        <c:v>0.59099999999999997</c:v>
                      </c:pt>
                      <c:pt idx="1180">
                        <c:v>0.59099999999999997</c:v>
                      </c:pt>
                      <c:pt idx="1181">
                        <c:v>0.59199999999999997</c:v>
                      </c:pt>
                      <c:pt idx="1182">
                        <c:v>0.59199999999999997</c:v>
                      </c:pt>
                      <c:pt idx="1183">
                        <c:v>0.59299999999999997</c:v>
                      </c:pt>
                      <c:pt idx="1184">
                        <c:v>0.59299999999999997</c:v>
                      </c:pt>
                      <c:pt idx="1185">
                        <c:v>0.59399999999999997</c:v>
                      </c:pt>
                      <c:pt idx="1186">
                        <c:v>0.59399999999999997</c:v>
                      </c:pt>
                      <c:pt idx="1187">
                        <c:v>0.59499999999999997</c:v>
                      </c:pt>
                      <c:pt idx="1188">
                        <c:v>0.59499999999999997</c:v>
                      </c:pt>
                      <c:pt idx="1189">
                        <c:v>0.59599999999999997</c:v>
                      </c:pt>
                      <c:pt idx="1190">
                        <c:v>0.59599999999999997</c:v>
                      </c:pt>
                      <c:pt idx="1191">
                        <c:v>0.59699999999999998</c:v>
                      </c:pt>
                      <c:pt idx="1192">
                        <c:v>0.59699999999999998</c:v>
                      </c:pt>
                      <c:pt idx="1193">
                        <c:v>0.59799999999999998</c:v>
                      </c:pt>
                      <c:pt idx="1194">
                        <c:v>0.59799999999999998</c:v>
                      </c:pt>
                      <c:pt idx="1195">
                        <c:v>0.59899999999999998</c:v>
                      </c:pt>
                      <c:pt idx="1196">
                        <c:v>0.59899999999999998</c:v>
                      </c:pt>
                      <c:pt idx="1197">
                        <c:v>0.6</c:v>
                      </c:pt>
                      <c:pt idx="1198">
                        <c:v>0.6</c:v>
                      </c:pt>
                      <c:pt idx="1199">
                        <c:v>0.60099999999999998</c:v>
                      </c:pt>
                      <c:pt idx="1200">
                        <c:v>0.60099999999999998</c:v>
                      </c:pt>
                      <c:pt idx="1201">
                        <c:v>0.60199999999999998</c:v>
                      </c:pt>
                      <c:pt idx="1202">
                        <c:v>0.60199999999999998</c:v>
                      </c:pt>
                      <c:pt idx="1203">
                        <c:v>0.60299999999999998</c:v>
                      </c:pt>
                      <c:pt idx="1204">
                        <c:v>0.60299999999999998</c:v>
                      </c:pt>
                      <c:pt idx="1205">
                        <c:v>0.60399999999999998</c:v>
                      </c:pt>
                      <c:pt idx="1206">
                        <c:v>0.60399999999999998</c:v>
                      </c:pt>
                      <c:pt idx="1207">
                        <c:v>0.60499999999999998</c:v>
                      </c:pt>
                      <c:pt idx="1208">
                        <c:v>0.60499999999999998</c:v>
                      </c:pt>
                      <c:pt idx="1209">
                        <c:v>0.60599999999999998</c:v>
                      </c:pt>
                      <c:pt idx="1210">
                        <c:v>0.60599999999999998</c:v>
                      </c:pt>
                      <c:pt idx="1211">
                        <c:v>0.60699999999999998</c:v>
                      </c:pt>
                      <c:pt idx="1212">
                        <c:v>0.60699999999999998</c:v>
                      </c:pt>
                      <c:pt idx="1213">
                        <c:v>0.60799999999999998</c:v>
                      </c:pt>
                      <c:pt idx="1214">
                        <c:v>0.60799999999999998</c:v>
                      </c:pt>
                      <c:pt idx="1215">
                        <c:v>0.60899999999999999</c:v>
                      </c:pt>
                      <c:pt idx="1216">
                        <c:v>0.60899999999999999</c:v>
                      </c:pt>
                      <c:pt idx="1217">
                        <c:v>0.61</c:v>
                      </c:pt>
                      <c:pt idx="1218">
                        <c:v>0.61</c:v>
                      </c:pt>
                      <c:pt idx="1219">
                        <c:v>0.61099999999999999</c:v>
                      </c:pt>
                      <c:pt idx="1220">
                        <c:v>0.61099999999999999</c:v>
                      </c:pt>
                      <c:pt idx="1221">
                        <c:v>0.61199999999999999</c:v>
                      </c:pt>
                      <c:pt idx="1222">
                        <c:v>0.61199999999999999</c:v>
                      </c:pt>
                      <c:pt idx="1223">
                        <c:v>0.61299999999999999</c:v>
                      </c:pt>
                      <c:pt idx="1224">
                        <c:v>0.61299999999999999</c:v>
                      </c:pt>
                      <c:pt idx="1225">
                        <c:v>0.61399999999999999</c:v>
                      </c:pt>
                      <c:pt idx="1226">
                        <c:v>0.61399999999999999</c:v>
                      </c:pt>
                      <c:pt idx="1227">
                        <c:v>0.61499999999999999</c:v>
                      </c:pt>
                      <c:pt idx="1228">
                        <c:v>0.61499999999999999</c:v>
                      </c:pt>
                      <c:pt idx="1229">
                        <c:v>0.61599999999999999</c:v>
                      </c:pt>
                      <c:pt idx="1230">
                        <c:v>0.61599999999999999</c:v>
                      </c:pt>
                      <c:pt idx="1231">
                        <c:v>0.61699999999999999</c:v>
                      </c:pt>
                      <c:pt idx="1232">
                        <c:v>0.61699999999999999</c:v>
                      </c:pt>
                      <c:pt idx="1233">
                        <c:v>0.61799999999999999</c:v>
                      </c:pt>
                      <c:pt idx="1234">
                        <c:v>0.61799999999999999</c:v>
                      </c:pt>
                      <c:pt idx="1235">
                        <c:v>0.61899999999999999</c:v>
                      </c:pt>
                      <c:pt idx="1236">
                        <c:v>0.61899999999999999</c:v>
                      </c:pt>
                      <c:pt idx="1237">
                        <c:v>0.62</c:v>
                      </c:pt>
                      <c:pt idx="1238">
                        <c:v>0.62</c:v>
                      </c:pt>
                      <c:pt idx="1239">
                        <c:v>0.621</c:v>
                      </c:pt>
                      <c:pt idx="1240">
                        <c:v>0.621</c:v>
                      </c:pt>
                      <c:pt idx="1241">
                        <c:v>0.622</c:v>
                      </c:pt>
                      <c:pt idx="1242">
                        <c:v>0.622</c:v>
                      </c:pt>
                      <c:pt idx="1243">
                        <c:v>0.623</c:v>
                      </c:pt>
                      <c:pt idx="1244">
                        <c:v>0.623</c:v>
                      </c:pt>
                      <c:pt idx="1245">
                        <c:v>0.624</c:v>
                      </c:pt>
                      <c:pt idx="1246">
                        <c:v>0.624</c:v>
                      </c:pt>
                      <c:pt idx="1247">
                        <c:v>0.625</c:v>
                      </c:pt>
                      <c:pt idx="1248">
                        <c:v>0.625</c:v>
                      </c:pt>
                      <c:pt idx="1249">
                        <c:v>0.626</c:v>
                      </c:pt>
                      <c:pt idx="1250">
                        <c:v>0.626</c:v>
                      </c:pt>
                      <c:pt idx="1251">
                        <c:v>0.627</c:v>
                      </c:pt>
                      <c:pt idx="1252">
                        <c:v>0.627</c:v>
                      </c:pt>
                      <c:pt idx="1253">
                        <c:v>0.628</c:v>
                      </c:pt>
                      <c:pt idx="1254">
                        <c:v>0.628</c:v>
                      </c:pt>
                      <c:pt idx="1255">
                        <c:v>0.629</c:v>
                      </c:pt>
                      <c:pt idx="1256">
                        <c:v>0.629</c:v>
                      </c:pt>
                      <c:pt idx="1257">
                        <c:v>0.63</c:v>
                      </c:pt>
                      <c:pt idx="1258">
                        <c:v>0.63</c:v>
                      </c:pt>
                      <c:pt idx="1259">
                        <c:v>0.63100000000000001</c:v>
                      </c:pt>
                      <c:pt idx="1260">
                        <c:v>0.63100000000000001</c:v>
                      </c:pt>
                      <c:pt idx="1261">
                        <c:v>0.63200000000000001</c:v>
                      </c:pt>
                      <c:pt idx="1262">
                        <c:v>0.63200000000000001</c:v>
                      </c:pt>
                      <c:pt idx="1263">
                        <c:v>0.63300000000000001</c:v>
                      </c:pt>
                      <c:pt idx="1264">
                        <c:v>0.63300000000000001</c:v>
                      </c:pt>
                      <c:pt idx="1265">
                        <c:v>0.63400000000000001</c:v>
                      </c:pt>
                      <c:pt idx="1266">
                        <c:v>0.63400000000000001</c:v>
                      </c:pt>
                      <c:pt idx="1267">
                        <c:v>0.63500000000000001</c:v>
                      </c:pt>
                      <c:pt idx="1268">
                        <c:v>0.63500000000000001</c:v>
                      </c:pt>
                      <c:pt idx="1269">
                        <c:v>0.63600000000000001</c:v>
                      </c:pt>
                      <c:pt idx="1270">
                        <c:v>0.63600000000000001</c:v>
                      </c:pt>
                      <c:pt idx="1271">
                        <c:v>0.63700000000000001</c:v>
                      </c:pt>
                      <c:pt idx="1272">
                        <c:v>0.63700000000000001</c:v>
                      </c:pt>
                      <c:pt idx="1273">
                        <c:v>0.63800000000000001</c:v>
                      </c:pt>
                      <c:pt idx="1274">
                        <c:v>0.63800000000000001</c:v>
                      </c:pt>
                      <c:pt idx="1275">
                        <c:v>0.63900000000000001</c:v>
                      </c:pt>
                      <c:pt idx="1276">
                        <c:v>0.63900000000000001</c:v>
                      </c:pt>
                      <c:pt idx="1277">
                        <c:v>0.64</c:v>
                      </c:pt>
                      <c:pt idx="1278">
                        <c:v>0.64</c:v>
                      </c:pt>
                      <c:pt idx="1279">
                        <c:v>0.64100000000000001</c:v>
                      </c:pt>
                      <c:pt idx="1280">
                        <c:v>0.64100000000000001</c:v>
                      </c:pt>
                      <c:pt idx="1281">
                        <c:v>0.64200000000000002</c:v>
                      </c:pt>
                      <c:pt idx="1282">
                        <c:v>0.64200000000000002</c:v>
                      </c:pt>
                      <c:pt idx="1283">
                        <c:v>0.64300000000000002</c:v>
                      </c:pt>
                      <c:pt idx="1284">
                        <c:v>0.64300000000000002</c:v>
                      </c:pt>
                      <c:pt idx="1285">
                        <c:v>0.64400000000000002</c:v>
                      </c:pt>
                      <c:pt idx="1286">
                        <c:v>0.64400000000000002</c:v>
                      </c:pt>
                      <c:pt idx="1287">
                        <c:v>0.64500000000000002</c:v>
                      </c:pt>
                      <c:pt idx="1288">
                        <c:v>0.64500000000000002</c:v>
                      </c:pt>
                      <c:pt idx="1289">
                        <c:v>0.64600000000000002</c:v>
                      </c:pt>
                      <c:pt idx="1290">
                        <c:v>0.64600000000000002</c:v>
                      </c:pt>
                      <c:pt idx="1291">
                        <c:v>0.64700000000000002</c:v>
                      </c:pt>
                      <c:pt idx="1292">
                        <c:v>0.64700000000000002</c:v>
                      </c:pt>
                      <c:pt idx="1293">
                        <c:v>0.64800000000000002</c:v>
                      </c:pt>
                      <c:pt idx="1294">
                        <c:v>0.64800000000000002</c:v>
                      </c:pt>
                      <c:pt idx="1295">
                        <c:v>0.64900000000000002</c:v>
                      </c:pt>
                      <c:pt idx="1296">
                        <c:v>0.64900000000000002</c:v>
                      </c:pt>
                      <c:pt idx="1297">
                        <c:v>0.65</c:v>
                      </c:pt>
                      <c:pt idx="1298">
                        <c:v>0.65</c:v>
                      </c:pt>
                      <c:pt idx="1299">
                        <c:v>0.65100000000000002</c:v>
                      </c:pt>
                      <c:pt idx="1300">
                        <c:v>0.65100000000000002</c:v>
                      </c:pt>
                      <c:pt idx="1301">
                        <c:v>0.65200000000000002</c:v>
                      </c:pt>
                      <c:pt idx="1302">
                        <c:v>0.65200000000000002</c:v>
                      </c:pt>
                      <c:pt idx="1303">
                        <c:v>0.65300000000000002</c:v>
                      </c:pt>
                      <c:pt idx="1304">
                        <c:v>0.65300000000000002</c:v>
                      </c:pt>
                      <c:pt idx="1305">
                        <c:v>0.65400000000000003</c:v>
                      </c:pt>
                      <c:pt idx="1306">
                        <c:v>0.65400000000000003</c:v>
                      </c:pt>
                      <c:pt idx="1307">
                        <c:v>0.65500000000000003</c:v>
                      </c:pt>
                      <c:pt idx="1308">
                        <c:v>0.65500000000000003</c:v>
                      </c:pt>
                      <c:pt idx="1309">
                        <c:v>0.65600000000000003</c:v>
                      </c:pt>
                      <c:pt idx="1310">
                        <c:v>0.65600000000000003</c:v>
                      </c:pt>
                      <c:pt idx="1311">
                        <c:v>0.65700000000000003</c:v>
                      </c:pt>
                      <c:pt idx="1312">
                        <c:v>0.65700000000000003</c:v>
                      </c:pt>
                      <c:pt idx="1313">
                        <c:v>0.65800000000000003</c:v>
                      </c:pt>
                      <c:pt idx="1314">
                        <c:v>0.65800000000000003</c:v>
                      </c:pt>
                      <c:pt idx="1315">
                        <c:v>0.65900000000000003</c:v>
                      </c:pt>
                      <c:pt idx="1316">
                        <c:v>0.65900000000000003</c:v>
                      </c:pt>
                      <c:pt idx="1317">
                        <c:v>0.66</c:v>
                      </c:pt>
                      <c:pt idx="1318">
                        <c:v>0.66</c:v>
                      </c:pt>
                      <c:pt idx="1319">
                        <c:v>0.66100000000000003</c:v>
                      </c:pt>
                      <c:pt idx="1320">
                        <c:v>0.66100000000000003</c:v>
                      </c:pt>
                      <c:pt idx="1321">
                        <c:v>0.66200000000000003</c:v>
                      </c:pt>
                      <c:pt idx="1322">
                        <c:v>0.66200000000000003</c:v>
                      </c:pt>
                      <c:pt idx="1323">
                        <c:v>0.66300000000000003</c:v>
                      </c:pt>
                      <c:pt idx="1324">
                        <c:v>0.66300000000000003</c:v>
                      </c:pt>
                      <c:pt idx="1325">
                        <c:v>0.66400000000000003</c:v>
                      </c:pt>
                      <c:pt idx="1326">
                        <c:v>0.66400000000000003</c:v>
                      </c:pt>
                      <c:pt idx="1327">
                        <c:v>0.66500000000000004</c:v>
                      </c:pt>
                      <c:pt idx="1328">
                        <c:v>0.66500000000000004</c:v>
                      </c:pt>
                      <c:pt idx="1329">
                        <c:v>0.66600000000000004</c:v>
                      </c:pt>
                      <c:pt idx="1330">
                        <c:v>0.66600000000000004</c:v>
                      </c:pt>
                      <c:pt idx="1331">
                        <c:v>0.66700000000000004</c:v>
                      </c:pt>
                      <c:pt idx="1332">
                        <c:v>0.66700000000000004</c:v>
                      </c:pt>
                      <c:pt idx="1333">
                        <c:v>0.66800000000000004</c:v>
                      </c:pt>
                      <c:pt idx="1334">
                        <c:v>0.66800000000000004</c:v>
                      </c:pt>
                      <c:pt idx="1335">
                        <c:v>0.66900000000000004</c:v>
                      </c:pt>
                      <c:pt idx="1336">
                        <c:v>0.66900000000000004</c:v>
                      </c:pt>
                      <c:pt idx="1337">
                        <c:v>0.67</c:v>
                      </c:pt>
                      <c:pt idx="1338">
                        <c:v>0.67</c:v>
                      </c:pt>
                      <c:pt idx="1339">
                        <c:v>0.67100000000000004</c:v>
                      </c:pt>
                      <c:pt idx="1340">
                        <c:v>0.67100000000000004</c:v>
                      </c:pt>
                      <c:pt idx="1341">
                        <c:v>0.67200000000000004</c:v>
                      </c:pt>
                      <c:pt idx="1342">
                        <c:v>0.67200000000000004</c:v>
                      </c:pt>
                      <c:pt idx="1343">
                        <c:v>0.67300000000000004</c:v>
                      </c:pt>
                      <c:pt idx="1344">
                        <c:v>0.67300000000000004</c:v>
                      </c:pt>
                      <c:pt idx="1345">
                        <c:v>0.67400000000000004</c:v>
                      </c:pt>
                      <c:pt idx="1346">
                        <c:v>0.67400000000000004</c:v>
                      </c:pt>
                      <c:pt idx="1347">
                        <c:v>0.67500000000000004</c:v>
                      </c:pt>
                      <c:pt idx="1348">
                        <c:v>0.67500000000000004</c:v>
                      </c:pt>
                      <c:pt idx="1349">
                        <c:v>0.67600000000000005</c:v>
                      </c:pt>
                      <c:pt idx="1350">
                        <c:v>0.67600000000000005</c:v>
                      </c:pt>
                      <c:pt idx="1351">
                        <c:v>0.67700000000000005</c:v>
                      </c:pt>
                      <c:pt idx="1352">
                        <c:v>0.67700000000000005</c:v>
                      </c:pt>
                      <c:pt idx="1353">
                        <c:v>0.67800000000000005</c:v>
                      </c:pt>
                      <c:pt idx="1354">
                        <c:v>0.67800000000000005</c:v>
                      </c:pt>
                      <c:pt idx="1355">
                        <c:v>0.67900000000000005</c:v>
                      </c:pt>
                      <c:pt idx="1356">
                        <c:v>0.67900000000000005</c:v>
                      </c:pt>
                      <c:pt idx="1357">
                        <c:v>0.68</c:v>
                      </c:pt>
                      <c:pt idx="1358">
                        <c:v>0.68</c:v>
                      </c:pt>
                      <c:pt idx="1359">
                        <c:v>0.68100000000000005</c:v>
                      </c:pt>
                      <c:pt idx="1360">
                        <c:v>0.68100000000000005</c:v>
                      </c:pt>
                      <c:pt idx="1361">
                        <c:v>0.68200000000000005</c:v>
                      </c:pt>
                      <c:pt idx="1362">
                        <c:v>0.68200000000000005</c:v>
                      </c:pt>
                      <c:pt idx="1363">
                        <c:v>0.68300000000000005</c:v>
                      </c:pt>
                      <c:pt idx="1364">
                        <c:v>0.68300000000000005</c:v>
                      </c:pt>
                      <c:pt idx="1365">
                        <c:v>0.68400000000000005</c:v>
                      </c:pt>
                      <c:pt idx="1366">
                        <c:v>0.68400000000000005</c:v>
                      </c:pt>
                      <c:pt idx="1367">
                        <c:v>0.68500000000000005</c:v>
                      </c:pt>
                      <c:pt idx="1368">
                        <c:v>0.68500000000000005</c:v>
                      </c:pt>
                      <c:pt idx="1369">
                        <c:v>0.68600000000000005</c:v>
                      </c:pt>
                      <c:pt idx="1370">
                        <c:v>0.68600000000000005</c:v>
                      </c:pt>
                      <c:pt idx="1371">
                        <c:v>0.68700000000000006</c:v>
                      </c:pt>
                      <c:pt idx="1372">
                        <c:v>0.68700000000000006</c:v>
                      </c:pt>
                      <c:pt idx="1373">
                        <c:v>0.68799999999999994</c:v>
                      </c:pt>
                      <c:pt idx="1374">
                        <c:v>0.68799999999999994</c:v>
                      </c:pt>
                      <c:pt idx="1375">
                        <c:v>0.68899999999999995</c:v>
                      </c:pt>
                      <c:pt idx="1376">
                        <c:v>0.68899999999999995</c:v>
                      </c:pt>
                      <c:pt idx="1377">
                        <c:v>0.69</c:v>
                      </c:pt>
                      <c:pt idx="1378">
                        <c:v>0.69</c:v>
                      </c:pt>
                      <c:pt idx="1379">
                        <c:v>0.69099999999999995</c:v>
                      </c:pt>
                      <c:pt idx="1380">
                        <c:v>0.69099999999999995</c:v>
                      </c:pt>
                      <c:pt idx="1381">
                        <c:v>0.69199999999999995</c:v>
                      </c:pt>
                      <c:pt idx="1382">
                        <c:v>0.69199999999999995</c:v>
                      </c:pt>
                      <c:pt idx="1383">
                        <c:v>0.69299999999999995</c:v>
                      </c:pt>
                      <c:pt idx="1384">
                        <c:v>0.69299999999999995</c:v>
                      </c:pt>
                      <c:pt idx="1385">
                        <c:v>0.69399999999999995</c:v>
                      </c:pt>
                      <c:pt idx="1386">
                        <c:v>0.69399999999999995</c:v>
                      </c:pt>
                      <c:pt idx="1387">
                        <c:v>0.69499999999999995</c:v>
                      </c:pt>
                      <c:pt idx="1388">
                        <c:v>0.69499999999999995</c:v>
                      </c:pt>
                      <c:pt idx="1389">
                        <c:v>0.69599999999999995</c:v>
                      </c:pt>
                      <c:pt idx="1390">
                        <c:v>0.69599999999999995</c:v>
                      </c:pt>
                      <c:pt idx="1391">
                        <c:v>0.69699999999999995</c:v>
                      </c:pt>
                      <c:pt idx="1392">
                        <c:v>0.69699999999999995</c:v>
                      </c:pt>
                      <c:pt idx="1393">
                        <c:v>0.69799999999999995</c:v>
                      </c:pt>
                      <c:pt idx="1394">
                        <c:v>0.69799999999999995</c:v>
                      </c:pt>
                      <c:pt idx="1395">
                        <c:v>0.69899999999999995</c:v>
                      </c:pt>
                      <c:pt idx="1396">
                        <c:v>0.69899999999999995</c:v>
                      </c:pt>
                      <c:pt idx="1397">
                        <c:v>0.7</c:v>
                      </c:pt>
                      <c:pt idx="1398">
                        <c:v>0.7</c:v>
                      </c:pt>
                      <c:pt idx="1399">
                        <c:v>0.70099999999999996</c:v>
                      </c:pt>
                      <c:pt idx="1400">
                        <c:v>0.70099999999999996</c:v>
                      </c:pt>
                      <c:pt idx="1401">
                        <c:v>0.70199999999999996</c:v>
                      </c:pt>
                      <c:pt idx="1402">
                        <c:v>0.70199999999999996</c:v>
                      </c:pt>
                      <c:pt idx="1403">
                        <c:v>0.70299999999999996</c:v>
                      </c:pt>
                      <c:pt idx="1404">
                        <c:v>0.70299999999999996</c:v>
                      </c:pt>
                      <c:pt idx="1405">
                        <c:v>0.70399999999999996</c:v>
                      </c:pt>
                      <c:pt idx="1406">
                        <c:v>0.70399999999999996</c:v>
                      </c:pt>
                      <c:pt idx="1407">
                        <c:v>0.70499999999999996</c:v>
                      </c:pt>
                      <c:pt idx="1408">
                        <c:v>0.70499999999999996</c:v>
                      </c:pt>
                      <c:pt idx="1409">
                        <c:v>0.70599999999999996</c:v>
                      </c:pt>
                      <c:pt idx="1410">
                        <c:v>0.70599999999999996</c:v>
                      </c:pt>
                      <c:pt idx="1411">
                        <c:v>0.70699999999999996</c:v>
                      </c:pt>
                      <c:pt idx="1412">
                        <c:v>0.70699999999999996</c:v>
                      </c:pt>
                      <c:pt idx="1413">
                        <c:v>0.70799999999999996</c:v>
                      </c:pt>
                      <c:pt idx="1414">
                        <c:v>0.70799999999999996</c:v>
                      </c:pt>
                      <c:pt idx="1415">
                        <c:v>0.70899999999999996</c:v>
                      </c:pt>
                      <c:pt idx="1416">
                        <c:v>0.70899999999999996</c:v>
                      </c:pt>
                      <c:pt idx="1417">
                        <c:v>0.71</c:v>
                      </c:pt>
                      <c:pt idx="1418">
                        <c:v>0.71</c:v>
                      </c:pt>
                      <c:pt idx="1419">
                        <c:v>0.71099999999999997</c:v>
                      </c:pt>
                      <c:pt idx="1420">
                        <c:v>0.71099999999999997</c:v>
                      </c:pt>
                      <c:pt idx="1421">
                        <c:v>0.71199999999999997</c:v>
                      </c:pt>
                      <c:pt idx="1422">
                        <c:v>0.71199999999999997</c:v>
                      </c:pt>
                      <c:pt idx="1423">
                        <c:v>0.71299999999999997</c:v>
                      </c:pt>
                      <c:pt idx="1424">
                        <c:v>0.71299999999999997</c:v>
                      </c:pt>
                      <c:pt idx="1425">
                        <c:v>0.71399999999999997</c:v>
                      </c:pt>
                      <c:pt idx="1426">
                        <c:v>0.71399999999999997</c:v>
                      </c:pt>
                      <c:pt idx="1427">
                        <c:v>0.71499999999999997</c:v>
                      </c:pt>
                      <c:pt idx="1428">
                        <c:v>0.71499999999999997</c:v>
                      </c:pt>
                      <c:pt idx="1429">
                        <c:v>0.71599999999999997</c:v>
                      </c:pt>
                      <c:pt idx="1430">
                        <c:v>0.71599999999999997</c:v>
                      </c:pt>
                      <c:pt idx="1431">
                        <c:v>0.71699999999999997</c:v>
                      </c:pt>
                      <c:pt idx="1432">
                        <c:v>0.71699999999999997</c:v>
                      </c:pt>
                      <c:pt idx="1433">
                        <c:v>0.71799999999999997</c:v>
                      </c:pt>
                      <c:pt idx="1434">
                        <c:v>0.71799999999999997</c:v>
                      </c:pt>
                      <c:pt idx="1435">
                        <c:v>0.71899999999999997</c:v>
                      </c:pt>
                      <c:pt idx="1436">
                        <c:v>0.71899999999999997</c:v>
                      </c:pt>
                      <c:pt idx="1437">
                        <c:v>0.72</c:v>
                      </c:pt>
                      <c:pt idx="1438">
                        <c:v>0.72</c:v>
                      </c:pt>
                      <c:pt idx="1439">
                        <c:v>0.72099999999999997</c:v>
                      </c:pt>
                      <c:pt idx="1440">
                        <c:v>0.72099999999999997</c:v>
                      </c:pt>
                      <c:pt idx="1441">
                        <c:v>0.72199999999999998</c:v>
                      </c:pt>
                      <c:pt idx="1442">
                        <c:v>0.72199999999999998</c:v>
                      </c:pt>
                      <c:pt idx="1443">
                        <c:v>0.72299999999999998</c:v>
                      </c:pt>
                      <c:pt idx="1444">
                        <c:v>0.72299999999999998</c:v>
                      </c:pt>
                      <c:pt idx="1445">
                        <c:v>0.72399999999999998</c:v>
                      </c:pt>
                      <c:pt idx="1446">
                        <c:v>0.72399999999999998</c:v>
                      </c:pt>
                      <c:pt idx="1447">
                        <c:v>0.72499999999999998</c:v>
                      </c:pt>
                      <c:pt idx="1448">
                        <c:v>0.72499999999999998</c:v>
                      </c:pt>
                      <c:pt idx="1449">
                        <c:v>0.72599999999999998</c:v>
                      </c:pt>
                      <c:pt idx="1450">
                        <c:v>0.72599999999999998</c:v>
                      </c:pt>
                      <c:pt idx="1451">
                        <c:v>0.72699999999999998</c:v>
                      </c:pt>
                      <c:pt idx="1452">
                        <c:v>0.72699999999999998</c:v>
                      </c:pt>
                      <c:pt idx="1453">
                        <c:v>0.72799999999999998</c:v>
                      </c:pt>
                      <c:pt idx="1454">
                        <c:v>0.72799999999999998</c:v>
                      </c:pt>
                      <c:pt idx="1455">
                        <c:v>0.72899999999999998</c:v>
                      </c:pt>
                      <c:pt idx="1456">
                        <c:v>0.72899999999999998</c:v>
                      </c:pt>
                      <c:pt idx="1457">
                        <c:v>0.73</c:v>
                      </c:pt>
                      <c:pt idx="1458">
                        <c:v>0.73</c:v>
                      </c:pt>
                      <c:pt idx="1459">
                        <c:v>0.73099999999999998</c:v>
                      </c:pt>
                      <c:pt idx="1460">
                        <c:v>0.73099999999999998</c:v>
                      </c:pt>
                      <c:pt idx="1461">
                        <c:v>0.73199999999999998</c:v>
                      </c:pt>
                      <c:pt idx="1462">
                        <c:v>0.73199999999999998</c:v>
                      </c:pt>
                      <c:pt idx="1463">
                        <c:v>0.73299999999999998</c:v>
                      </c:pt>
                      <c:pt idx="1464">
                        <c:v>0.73299999999999998</c:v>
                      </c:pt>
                      <c:pt idx="1465">
                        <c:v>0.73399999999999999</c:v>
                      </c:pt>
                      <c:pt idx="1466">
                        <c:v>0.73399999999999999</c:v>
                      </c:pt>
                      <c:pt idx="1467">
                        <c:v>0.73499999999999999</c:v>
                      </c:pt>
                      <c:pt idx="1468">
                        <c:v>0.73499999999999999</c:v>
                      </c:pt>
                      <c:pt idx="1469">
                        <c:v>0.73599999999999999</c:v>
                      </c:pt>
                      <c:pt idx="1470">
                        <c:v>0.73599999999999999</c:v>
                      </c:pt>
                      <c:pt idx="1471">
                        <c:v>0.73699999999999999</c:v>
                      </c:pt>
                      <c:pt idx="1472">
                        <c:v>0.73699999999999999</c:v>
                      </c:pt>
                      <c:pt idx="1473">
                        <c:v>0.73799999999999999</c:v>
                      </c:pt>
                      <c:pt idx="1474">
                        <c:v>0.73799999999999999</c:v>
                      </c:pt>
                      <c:pt idx="1475">
                        <c:v>0.73899999999999999</c:v>
                      </c:pt>
                      <c:pt idx="1476">
                        <c:v>0.73899999999999999</c:v>
                      </c:pt>
                      <c:pt idx="1477">
                        <c:v>0.74</c:v>
                      </c:pt>
                      <c:pt idx="1478">
                        <c:v>0.74</c:v>
                      </c:pt>
                      <c:pt idx="1479">
                        <c:v>0.74099999999999999</c:v>
                      </c:pt>
                      <c:pt idx="1480">
                        <c:v>0.74099999999999999</c:v>
                      </c:pt>
                      <c:pt idx="1481">
                        <c:v>0.74199999999999999</c:v>
                      </c:pt>
                      <c:pt idx="1482">
                        <c:v>0.74199999999999999</c:v>
                      </c:pt>
                      <c:pt idx="1483">
                        <c:v>0.74299999999999999</c:v>
                      </c:pt>
                      <c:pt idx="1484">
                        <c:v>0.74299999999999999</c:v>
                      </c:pt>
                      <c:pt idx="1485">
                        <c:v>0.74399999999999999</c:v>
                      </c:pt>
                      <c:pt idx="1486">
                        <c:v>0.74399999999999999</c:v>
                      </c:pt>
                      <c:pt idx="1487">
                        <c:v>0.745</c:v>
                      </c:pt>
                      <c:pt idx="1488">
                        <c:v>0.745</c:v>
                      </c:pt>
                      <c:pt idx="1489">
                        <c:v>0.746</c:v>
                      </c:pt>
                      <c:pt idx="1490">
                        <c:v>0.746</c:v>
                      </c:pt>
                      <c:pt idx="1491">
                        <c:v>0.747</c:v>
                      </c:pt>
                      <c:pt idx="1492">
                        <c:v>0.747</c:v>
                      </c:pt>
                      <c:pt idx="1493">
                        <c:v>0.748</c:v>
                      </c:pt>
                      <c:pt idx="1494">
                        <c:v>0.748</c:v>
                      </c:pt>
                      <c:pt idx="1495">
                        <c:v>0.749</c:v>
                      </c:pt>
                      <c:pt idx="1496">
                        <c:v>0.749</c:v>
                      </c:pt>
                      <c:pt idx="1497">
                        <c:v>0.75</c:v>
                      </c:pt>
                      <c:pt idx="1498">
                        <c:v>0.75</c:v>
                      </c:pt>
                      <c:pt idx="1499">
                        <c:v>0.751</c:v>
                      </c:pt>
                      <c:pt idx="1500">
                        <c:v>0.751</c:v>
                      </c:pt>
                      <c:pt idx="1501">
                        <c:v>0.752</c:v>
                      </c:pt>
                      <c:pt idx="1502">
                        <c:v>0.752</c:v>
                      </c:pt>
                      <c:pt idx="1503">
                        <c:v>0.753</c:v>
                      </c:pt>
                      <c:pt idx="1504">
                        <c:v>0.753</c:v>
                      </c:pt>
                      <c:pt idx="1505">
                        <c:v>0.754</c:v>
                      </c:pt>
                      <c:pt idx="1506">
                        <c:v>0.754</c:v>
                      </c:pt>
                      <c:pt idx="1507">
                        <c:v>0.755</c:v>
                      </c:pt>
                      <c:pt idx="1508">
                        <c:v>0.755</c:v>
                      </c:pt>
                      <c:pt idx="1509">
                        <c:v>0.75600000000000001</c:v>
                      </c:pt>
                      <c:pt idx="1510">
                        <c:v>0.75600000000000001</c:v>
                      </c:pt>
                      <c:pt idx="1511">
                        <c:v>0.75700000000000001</c:v>
                      </c:pt>
                      <c:pt idx="1512">
                        <c:v>0.75700000000000001</c:v>
                      </c:pt>
                      <c:pt idx="1513">
                        <c:v>0.75800000000000001</c:v>
                      </c:pt>
                      <c:pt idx="1514">
                        <c:v>0.75800000000000001</c:v>
                      </c:pt>
                      <c:pt idx="1515">
                        <c:v>0.75900000000000001</c:v>
                      </c:pt>
                      <c:pt idx="1516">
                        <c:v>0.75900000000000001</c:v>
                      </c:pt>
                      <c:pt idx="1517">
                        <c:v>0.76</c:v>
                      </c:pt>
                      <c:pt idx="1518">
                        <c:v>0.76</c:v>
                      </c:pt>
                      <c:pt idx="1519">
                        <c:v>0.76100000000000001</c:v>
                      </c:pt>
                      <c:pt idx="1520">
                        <c:v>0.76100000000000001</c:v>
                      </c:pt>
                      <c:pt idx="1521">
                        <c:v>0.76200000000000001</c:v>
                      </c:pt>
                      <c:pt idx="1522">
                        <c:v>0.76200000000000001</c:v>
                      </c:pt>
                      <c:pt idx="1523">
                        <c:v>0.76300000000000001</c:v>
                      </c:pt>
                      <c:pt idx="1524">
                        <c:v>0.76300000000000001</c:v>
                      </c:pt>
                      <c:pt idx="1525">
                        <c:v>0.76400000000000001</c:v>
                      </c:pt>
                      <c:pt idx="1526">
                        <c:v>0.76400000000000001</c:v>
                      </c:pt>
                      <c:pt idx="1527">
                        <c:v>0.76500000000000001</c:v>
                      </c:pt>
                      <c:pt idx="1528">
                        <c:v>0.76500000000000001</c:v>
                      </c:pt>
                      <c:pt idx="1529">
                        <c:v>0.76600000000000001</c:v>
                      </c:pt>
                      <c:pt idx="1530">
                        <c:v>0.76600000000000001</c:v>
                      </c:pt>
                      <c:pt idx="1531">
                        <c:v>0.76700000000000002</c:v>
                      </c:pt>
                      <c:pt idx="1532">
                        <c:v>0.76700000000000002</c:v>
                      </c:pt>
                      <c:pt idx="1533">
                        <c:v>0.76800000000000002</c:v>
                      </c:pt>
                      <c:pt idx="1534">
                        <c:v>0.76800000000000002</c:v>
                      </c:pt>
                      <c:pt idx="1535">
                        <c:v>0.76900000000000002</c:v>
                      </c:pt>
                      <c:pt idx="1536">
                        <c:v>0.76900000000000002</c:v>
                      </c:pt>
                      <c:pt idx="1537">
                        <c:v>0.77</c:v>
                      </c:pt>
                      <c:pt idx="1538">
                        <c:v>0.77</c:v>
                      </c:pt>
                      <c:pt idx="1539">
                        <c:v>0.77100000000000002</c:v>
                      </c:pt>
                      <c:pt idx="1540">
                        <c:v>0.77100000000000002</c:v>
                      </c:pt>
                      <c:pt idx="1541">
                        <c:v>0.77200000000000002</c:v>
                      </c:pt>
                      <c:pt idx="1542">
                        <c:v>0.77200000000000002</c:v>
                      </c:pt>
                      <c:pt idx="1543">
                        <c:v>0.77300000000000002</c:v>
                      </c:pt>
                      <c:pt idx="1544">
                        <c:v>0.77300000000000002</c:v>
                      </c:pt>
                      <c:pt idx="1545">
                        <c:v>0.77400000000000002</c:v>
                      </c:pt>
                      <c:pt idx="1546">
                        <c:v>0.77400000000000002</c:v>
                      </c:pt>
                      <c:pt idx="1547">
                        <c:v>0.77500000000000002</c:v>
                      </c:pt>
                      <c:pt idx="1548">
                        <c:v>0.77500000000000002</c:v>
                      </c:pt>
                      <c:pt idx="1549">
                        <c:v>0.77600000000000002</c:v>
                      </c:pt>
                      <c:pt idx="1550">
                        <c:v>0.77600000000000002</c:v>
                      </c:pt>
                      <c:pt idx="1551">
                        <c:v>0.77700000000000002</c:v>
                      </c:pt>
                      <c:pt idx="1552">
                        <c:v>0.77700000000000002</c:v>
                      </c:pt>
                      <c:pt idx="1553">
                        <c:v>0.77800000000000002</c:v>
                      </c:pt>
                      <c:pt idx="1554">
                        <c:v>0.77800000000000002</c:v>
                      </c:pt>
                      <c:pt idx="1555">
                        <c:v>0.77900000000000003</c:v>
                      </c:pt>
                      <c:pt idx="1556">
                        <c:v>0.77900000000000003</c:v>
                      </c:pt>
                      <c:pt idx="1557">
                        <c:v>0.78</c:v>
                      </c:pt>
                      <c:pt idx="1558">
                        <c:v>0.78</c:v>
                      </c:pt>
                      <c:pt idx="1559">
                        <c:v>0.78100000000000003</c:v>
                      </c:pt>
                      <c:pt idx="1560">
                        <c:v>0.78100000000000003</c:v>
                      </c:pt>
                      <c:pt idx="1561">
                        <c:v>0.78200000000000003</c:v>
                      </c:pt>
                      <c:pt idx="1562">
                        <c:v>0.78200000000000003</c:v>
                      </c:pt>
                      <c:pt idx="1563">
                        <c:v>0.78300000000000003</c:v>
                      </c:pt>
                      <c:pt idx="1564">
                        <c:v>0.78300000000000003</c:v>
                      </c:pt>
                      <c:pt idx="1565">
                        <c:v>0.78400000000000003</c:v>
                      </c:pt>
                      <c:pt idx="1566">
                        <c:v>0.78400000000000003</c:v>
                      </c:pt>
                      <c:pt idx="1567">
                        <c:v>0.78500000000000003</c:v>
                      </c:pt>
                      <c:pt idx="1568">
                        <c:v>0.78500000000000003</c:v>
                      </c:pt>
                      <c:pt idx="1569">
                        <c:v>0.78600000000000003</c:v>
                      </c:pt>
                      <c:pt idx="1570">
                        <c:v>0.78600000000000003</c:v>
                      </c:pt>
                      <c:pt idx="1571">
                        <c:v>0.78700000000000003</c:v>
                      </c:pt>
                      <c:pt idx="1572">
                        <c:v>0.78700000000000003</c:v>
                      </c:pt>
                      <c:pt idx="1573">
                        <c:v>0.78800000000000003</c:v>
                      </c:pt>
                      <c:pt idx="1574">
                        <c:v>0.78800000000000003</c:v>
                      </c:pt>
                      <c:pt idx="1575">
                        <c:v>0.78900000000000003</c:v>
                      </c:pt>
                      <c:pt idx="1576">
                        <c:v>0.78900000000000003</c:v>
                      </c:pt>
                      <c:pt idx="1577">
                        <c:v>0.79</c:v>
                      </c:pt>
                      <c:pt idx="1578">
                        <c:v>0.79</c:v>
                      </c:pt>
                      <c:pt idx="1579">
                        <c:v>0.79100000000000004</c:v>
                      </c:pt>
                      <c:pt idx="1580">
                        <c:v>0.79100000000000004</c:v>
                      </c:pt>
                      <c:pt idx="1581">
                        <c:v>0.79200000000000004</c:v>
                      </c:pt>
                      <c:pt idx="1582">
                        <c:v>0.79200000000000004</c:v>
                      </c:pt>
                      <c:pt idx="1583">
                        <c:v>0.79300000000000004</c:v>
                      </c:pt>
                      <c:pt idx="1584">
                        <c:v>0.79300000000000004</c:v>
                      </c:pt>
                      <c:pt idx="1585">
                        <c:v>0.79400000000000004</c:v>
                      </c:pt>
                      <c:pt idx="1586">
                        <c:v>0.79400000000000004</c:v>
                      </c:pt>
                      <c:pt idx="1587">
                        <c:v>0.79500000000000004</c:v>
                      </c:pt>
                      <c:pt idx="1588">
                        <c:v>0.79500000000000004</c:v>
                      </c:pt>
                      <c:pt idx="1589">
                        <c:v>0.79600000000000004</c:v>
                      </c:pt>
                      <c:pt idx="1590">
                        <c:v>0.79600000000000004</c:v>
                      </c:pt>
                      <c:pt idx="1591">
                        <c:v>0.79700000000000004</c:v>
                      </c:pt>
                      <c:pt idx="1592">
                        <c:v>0.79700000000000004</c:v>
                      </c:pt>
                      <c:pt idx="1593">
                        <c:v>0.79800000000000004</c:v>
                      </c:pt>
                      <c:pt idx="1594">
                        <c:v>0.79800000000000004</c:v>
                      </c:pt>
                      <c:pt idx="1595">
                        <c:v>0.79900000000000004</c:v>
                      </c:pt>
                      <c:pt idx="1596">
                        <c:v>0.79900000000000004</c:v>
                      </c:pt>
                      <c:pt idx="1597">
                        <c:v>0.8</c:v>
                      </c:pt>
                      <c:pt idx="1598">
                        <c:v>0.8</c:v>
                      </c:pt>
                      <c:pt idx="1599">
                        <c:v>0.80100000000000005</c:v>
                      </c:pt>
                      <c:pt idx="1600">
                        <c:v>0.80100000000000005</c:v>
                      </c:pt>
                      <c:pt idx="1601">
                        <c:v>0.80200000000000005</c:v>
                      </c:pt>
                      <c:pt idx="1602">
                        <c:v>0.80200000000000005</c:v>
                      </c:pt>
                      <c:pt idx="1603">
                        <c:v>0.80300000000000005</c:v>
                      </c:pt>
                      <c:pt idx="1604">
                        <c:v>0.80300000000000005</c:v>
                      </c:pt>
                      <c:pt idx="1605">
                        <c:v>0.80400000000000005</c:v>
                      </c:pt>
                      <c:pt idx="1606">
                        <c:v>0.80400000000000005</c:v>
                      </c:pt>
                      <c:pt idx="1607">
                        <c:v>0.80500000000000005</c:v>
                      </c:pt>
                      <c:pt idx="1608">
                        <c:v>0.80500000000000005</c:v>
                      </c:pt>
                      <c:pt idx="1609">
                        <c:v>0.80600000000000005</c:v>
                      </c:pt>
                      <c:pt idx="1610">
                        <c:v>0.80600000000000005</c:v>
                      </c:pt>
                      <c:pt idx="1611">
                        <c:v>0.80700000000000005</c:v>
                      </c:pt>
                      <c:pt idx="1612">
                        <c:v>0.80700000000000005</c:v>
                      </c:pt>
                      <c:pt idx="1613">
                        <c:v>0.80800000000000005</c:v>
                      </c:pt>
                      <c:pt idx="1614">
                        <c:v>0.80800000000000005</c:v>
                      </c:pt>
                      <c:pt idx="1615">
                        <c:v>0.80900000000000005</c:v>
                      </c:pt>
                      <c:pt idx="1616">
                        <c:v>0.80900000000000005</c:v>
                      </c:pt>
                      <c:pt idx="1617">
                        <c:v>0.81</c:v>
                      </c:pt>
                      <c:pt idx="1618">
                        <c:v>0.81</c:v>
                      </c:pt>
                      <c:pt idx="1619">
                        <c:v>0.81100000000000005</c:v>
                      </c:pt>
                      <c:pt idx="1620">
                        <c:v>0.81100000000000005</c:v>
                      </c:pt>
                      <c:pt idx="1621">
                        <c:v>0.81200000000000006</c:v>
                      </c:pt>
                      <c:pt idx="1622">
                        <c:v>0.81200000000000006</c:v>
                      </c:pt>
                      <c:pt idx="1623">
                        <c:v>0.81299999999999994</c:v>
                      </c:pt>
                      <c:pt idx="1624">
                        <c:v>0.81299999999999994</c:v>
                      </c:pt>
                      <c:pt idx="1625">
                        <c:v>0.81399999999999995</c:v>
                      </c:pt>
                      <c:pt idx="1626">
                        <c:v>0.81399999999999995</c:v>
                      </c:pt>
                      <c:pt idx="1627">
                        <c:v>0.81499999999999995</c:v>
                      </c:pt>
                      <c:pt idx="1628">
                        <c:v>0.81499999999999995</c:v>
                      </c:pt>
                      <c:pt idx="1629">
                        <c:v>0.81599999999999995</c:v>
                      </c:pt>
                      <c:pt idx="1630">
                        <c:v>0.81599999999999995</c:v>
                      </c:pt>
                      <c:pt idx="1631">
                        <c:v>0.81699999999999995</c:v>
                      </c:pt>
                      <c:pt idx="1632">
                        <c:v>0.81699999999999995</c:v>
                      </c:pt>
                      <c:pt idx="1633">
                        <c:v>0.81799999999999995</c:v>
                      </c:pt>
                      <c:pt idx="1634">
                        <c:v>0.81799999999999995</c:v>
                      </c:pt>
                      <c:pt idx="1635">
                        <c:v>0.81899999999999995</c:v>
                      </c:pt>
                      <c:pt idx="1636">
                        <c:v>0.81899999999999995</c:v>
                      </c:pt>
                      <c:pt idx="1637">
                        <c:v>0.82</c:v>
                      </c:pt>
                      <c:pt idx="1638">
                        <c:v>0.82</c:v>
                      </c:pt>
                      <c:pt idx="1639">
                        <c:v>0.82099999999999995</c:v>
                      </c:pt>
                      <c:pt idx="1640">
                        <c:v>0.82099999999999995</c:v>
                      </c:pt>
                      <c:pt idx="1641">
                        <c:v>0.82199999999999995</c:v>
                      </c:pt>
                      <c:pt idx="1642">
                        <c:v>0.82199999999999995</c:v>
                      </c:pt>
                      <c:pt idx="1643">
                        <c:v>0.82299999999999995</c:v>
                      </c:pt>
                      <c:pt idx="1644">
                        <c:v>0.82299999999999995</c:v>
                      </c:pt>
                      <c:pt idx="1645">
                        <c:v>0.82399999999999995</c:v>
                      </c:pt>
                      <c:pt idx="1646">
                        <c:v>0.82399999999999995</c:v>
                      </c:pt>
                      <c:pt idx="1647">
                        <c:v>0.82499999999999996</c:v>
                      </c:pt>
                      <c:pt idx="1648">
                        <c:v>0.82499999999999996</c:v>
                      </c:pt>
                      <c:pt idx="1649">
                        <c:v>0.82599999999999996</c:v>
                      </c:pt>
                      <c:pt idx="1650">
                        <c:v>0.82599999999999996</c:v>
                      </c:pt>
                      <c:pt idx="1651">
                        <c:v>0.82699999999999996</c:v>
                      </c:pt>
                      <c:pt idx="1652">
                        <c:v>0.82699999999999996</c:v>
                      </c:pt>
                      <c:pt idx="1653">
                        <c:v>0.82799999999999996</c:v>
                      </c:pt>
                      <c:pt idx="1654">
                        <c:v>0.82799999999999996</c:v>
                      </c:pt>
                      <c:pt idx="1655">
                        <c:v>0.82899999999999996</c:v>
                      </c:pt>
                      <c:pt idx="1656">
                        <c:v>0.82899999999999996</c:v>
                      </c:pt>
                      <c:pt idx="1657">
                        <c:v>0.83</c:v>
                      </c:pt>
                      <c:pt idx="1658">
                        <c:v>0.83</c:v>
                      </c:pt>
                      <c:pt idx="1659">
                        <c:v>0.83099999999999996</c:v>
                      </c:pt>
                      <c:pt idx="1660">
                        <c:v>0.83099999999999996</c:v>
                      </c:pt>
                      <c:pt idx="1661">
                        <c:v>0.83199999999999996</c:v>
                      </c:pt>
                      <c:pt idx="1662">
                        <c:v>0.83199999999999996</c:v>
                      </c:pt>
                      <c:pt idx="1663">
                        <c:v>0.83299999999999996</c:v>
                      </c:pt>
                      <c:pt idx="1664">
                        <c:v>0.83299999999999996</c:v>
                      </c:pt>
                      <c:pt idx="1665">
                        <c:v>0.83399999999999996</c:v>
                      </c:pt>
                      <c:pt idx="1666">
                        <c:v>0.83399999999999996</c:v>
                      </c:pt>
                      <c:pt idx="1667">
                        <c:v>0.83499999999999996</c:v>
                      </c:pt>
                      <c:pt idx="1668">
                        <c:v>0.83499999999999996</c:v>
                      </c:pt>
                      <c:pt idx="1669">
                        <c:v>0.83599999999999997</c:v>
                      </c:pt>
                      <c:pt idx="1670">
                        <c:v>0.83599999999999997</c:v>
                      </c:pt>
                      <c:pt idx="1671">
                        <c:v>0.83699999999999997</c:v>
                      </c:pt>
                      <c:pt idx="1672">
                        <c:v>0.83699999999999997</c:v>
                      </c:pt>
                      <c:pt idx="1673">
                        <c:v>0.83799999999999997</c:v>
                      </c:pt>
                      <c:pt idx="1674">
                        <c:v>0.83799999999999997</c:v>
                      </c:pt>
                      <c:pt idx="1675">
                        <c:v>0.83899999999999997</c:v>
                      </c:pt>
                      <c:pt idx="1676">
                        <c:v>0.83899999999999997</c:v>
                      </c:pt>
                      <c:pt idx="1677">
                        <c:v>0.84</c:v>
                      </c:pt>
                      <c:pt idx="1678">
                        <c:v>0.84</c:v>
                      </c:pt>
                      <c:pt idx="1679">
                        <c:v>0.84099999999999997</c:v>
                      </c:pt>
                      <c:pt idx="1680">
                        <c:v>0.84099999999999997</c:v>
                      </c:pt>
                      <c:pt idx="1681">
                        <c:v>0.84199999999999997</c:v>
                      </c:pt>
                      <c:pt idx="1682">
                        <c:v>0.84199999999999997</c:v>
                      </c:pt>
                      <c:pt idx="1683">
                        <c:v>0.84299999999999997</c:v>
                      </c:pt>
                      <c:pt idx="1684">
                        <c:v>0.84299999999999997</c:v>
                      </c:pt>
                      <c:pt idx="1685">
                        <c:v>0.84399999999999997</c:v>
                      </c:pt>
                      <c:pt idx="1686">
                        <c:v>0.84399999999999997</c:v>
                      </c:pt>
                      <c:pt idx="1687">
                        <c:v>0.84499999999999997</c:v>
                      </c:pt>
                      <c:pt idx="1688">
                        <c:v>0.84499999999999997</c:v>
                      </c:pt>
                      <c:pt idx="1689">
                        <c:v>0.84599999999999997</c:v>
                      </c:pt>
                      <c:pt idx="1690">
                        <c:v>0.84599999999999997</c:v>
                      </c:pt>
                      <c:pt idx="1691">
                        <c:v>0.84699999999999998</c:v>
                      </c:pt>
                      <c:pt idx="1692">
                        <c:v>0.84699999999999998</c:v>
                      </c:pt>
                      <c:pt idx="1693">
                        <c:v>0.84799999999999998</c:v>
                      </c:pt>
                      <c:pt idx="1694">
                        <c:v>0.84799999999999998</c:v>
                      </c:pt>
                      <c:pt idx="1695">
                        <c:v>0.84899999999999998</c:v>
                      </c:pt>
                      <c:pt idx="1696">
                        <c:v>0.84899999999999998</c:v>
                      </c:pt>
                      <c:pt idx="1697">
                        <c:v>0.85</c:v>
                      </c:pt>
                      <c:pt idx="1698">
                        <c:v>0.85</c:v>
                      </c:pt>
                      <c:pt idx="1699">
                        <c:v>0.85099999999999998</c:v>
                      </c:pt>
                      <c:pt idx="1700">
                        <c:v>0.85099999999999998</c:v>
                      </c:pt>
                      <c:pt idx="1701">
                        <c:v>0.85199999999999998</c:v>
                      </c:pt>
                      <c:pt idx="1702">
                        <c:v>0.85199999999999998</c:v>
                      </c:pt>
                      <c:pt idx="1703">
                        <c:v>0.85299999999999998</c:v>
                      </c:pt>
                      <c:pt idx="1704">
                        <c:v>0.85299999999999998</c:v>
                      </c:pt>
                      <c:pt idx="1705">
                        <c:v>0.85399999999999998</c:v>
                      </c:pt>
                      <c:pt idx="1706">
                        <c:v>0.85399999999999998</c:v>
                      </c:pt>
                      <c:pt idx="1707">
                        <c:v>0.85499999999999998</c:v>
                      </c:pt>
                      <c:pt idx="1708">
                        <c:v>0.85499999999999998</c:v>
                      </c:pt>
                      <c:pt idx="1709">
                        <c:v>0.85599999999999998</c:v>
                      </c:pt>
                      <c:pt idx="1710">
                        <c:v>0.85599999999999998</c:v>
                      </c:pt>
                      <c:pt idx="1711">
                        <c:v>0.85699999999999998</c:v>
                      </c:pt>
                      <c:pt idx="1712">
                        <c:v>0.85699999999999998</c:v>
                      </c:pt>
                      <c:pt idx="1713">
                        <c:v>0.85799999999999998</c:v>
                      </c:pt>
                      <c:pt idx="1714">
                        <c:v>0.85799999999999998</c:v>
                      </c:pt>
                      <c:pt idx="1715">
                        <c:v>0.85899999999999999</c:v>
                      </c:pt>
                      <c:pt idx="1716">
                        <c:v>0.85899999999999999</c:v>
                      </c:pt>
                      <c:pt idx="1717">
                        <c:v>0.86</c:v>
                      </c:pt>
                      <c:pt idx="1718">
                        <c:v>0.86</c:v>
                      </c:pt>
                      <c:pt idx="1719">
                        <c:v>0.86099999999999999</c:v>
                      </c:pt>
                      <c:pt idx="1720">
                        <c:v>0.86099999999999999</c:v>
                      </c:pt>
                      <c:pt idx="1721">
                        <c:v>0.86199999999999999</c:v>
                      </c:pt>
                      <c:pt idx="1722">
                        <c:v>0.86199999999999999</c:v>
                      </c:pt>
                      <c:pt idx="1723">
                        <c:v>0.86299999999999999</c:v>
                      </c:pt>
                      <c:pt idx="1724">
                        <c:v>0.86299999999999999</c:v>
                      </c:pt>
                      <c:pt idx="1725">
                        <c:v>0.86399999999999999</c:v>
                      </c:pt>
                      <c:pt idx="1726">
                        <c:v>0.86399999999999999</c:v>
                      </c:pt>
                      <c:pt idx="1727">
                        <c:v>0.86499999999999999</c:v>
                      </c:pt>
                      <c:pt idx="1728">
                        <c:v>0.86499999999999999</c:v>
                      </c:pt>
                      <c:pt idx="1729">
                        <c:v>0.86599999999999999</c:v>
                      </c:pt>
                      <c:pt idx="1730">
                        <c:v>0.86599999999999999</c:v>
                      </c:pt>
                      <c:pt idx="1731">
                        <c:v>0.86699999999999999</c:v>
                      </c:pt>
                      <c:pt idx="1732">
                        <c:v>0.86699999999999999</c:v>
                      </c:pt>
                      <c:pt idx="1733">
                        <c:v>0.86799999999999999</c:v>
                      </c:pt>
                      <c:pt idx="1734">
                        <c:v>0.86799999999999999</c:v>
                      </c:pt>
                      <c:pt idx="1735">
                        <c:v>0.86899999999999999</c:v>
                      </c:pt>
                      <c:pt idx="1736">
                        <c:v>0.86899999999999999</c:v>
                      </c:pt>
                      <c:pt idx="1737">
                        <c:v>0.87</c:v>
                      </c:pt>
                      <c:pt idx="1738">
                        <c:v>0.87</c:v>
                      </c:pt>
                      <c:pt idx="1739">
                        <c:v>0.871</c:v>
                      </c:pt>
                      <c:pt idx="1740">
                        <c:v>0.871</c:v>
                      </c:pt>
                      <c:pt idx="1741">
                        <c:v>0.872</c:v>
                      </c:pt>
                      <c:pt idx="1742">
                        <c:v>0.872</c:v>
                      </c:pt>
                      <c:pt idx="1743">
                        <c:v>0.873</c:v>
                      </c:pt>
                      <c:pt idx="1744">
                        <c:v>0.873</c:v>
                      </c:pt>
                      <c:pt idx="1745">
                        <c:v>0.874</c:v>
                      </c:pt>
                      <c:pt idx="1746">
                        <c:v>0.874</c:v>
                      </c:pt>
                      <c:pt idx="1747">
                        <c:v>0.875</c:v>
                      </c:pt>
                      <c:pt idx="1748">
                        <c:v>0.875</c:v>
                      </c:pt>
                      <c:pt idx="1749">
                        <c:v>0.876</c:v>
                      </c:pt>
                      <c:pt idx="1750">
                        <c:v>0.876</c:v>
                      </c:pt>
                      <c:pt idx="1751">
                        <c:v>0.877</c:v>
                      </c:pt>
                      <c:pt idx="1752">
                        <c:v>0.877</c:v>
                      </c:pt>
                      <c:pt idx="1753">
                        <c:v>0.878</c:v>
                      </c:pt>
                      <c:pt idx="1754">
                        <c:v>0.878</c:v>
                      </c:pt>
                      <c:pt idx="1755">
                        <c:v>0.879</c:v>
                      </c:pt>
                      <c:pt idx="1756">
                        <c:v>0.879</c:v>
                      </c:pt>
                      <c:pt idx="1757">
                        <c:v>0.88</c:v>
                      </c:pt>
                      <c:pt idx="1758">
                        <c:v>0.88</c:v>
                      </c:pt>
                      <c:pt idx="1759">
                        <c:v>0.88100000000000001</c:v>
                      </c:pt>
                      <c:pt idx="1760">
                        <c:v>0.88100000000000001</c:v>
                      </c:pt>
                      <c:pt idx="1761">
                        <c:v>0.88200000000000001</c:v>
                      </c:pt>
                      <c:pt idx="1762">
                        <c:v>0.88200000000000001</c:v>
                      </c:pt>
                      <c:pt idx="1763">
                        <c:v>0.88300000000000001</c:v>
                      </c:pt>
                      <c:pt idx="1764">
                        <c:v>0.88300000000000001</c:v>
                      </c:pt>
                      <c:pt idx="1765">
                        <c:v>0.88400000000000001</c:v>
                      </c:pt>
                      <c:pt idx="1766">
                        <c:v>0.88400000000000001</c:v>
                      </c:pt>
                      <c:pt idx="1767">
                        <c:v>0.88500000000000001</c:v>
                      </c:pt>
                      <c:pt idx="1768">
                        <c:v>0.88500000000000001</c:v>
                      </c:pt>
                      <c:pt idx="1769">
                        <c:v>0.88600000000000001</c:v>
                      </c:pt>
                      <c:pt idx="1770">
                        <c:v>0.88600000000000001</c:v>
                      </c:pt>
                      <c:pt idx="1771">
                        <c:v>0.88700000000000001</c:v>
                      </c:pt>
                      <c:pt idx="1772">
                        <c:v>0.88700000000000001</c:v>
                      </c:pt>
                      <c:pt idx="1773">
                        <c:v>0.88800000000000001</c:v>
                      </c:pt>
                      <c:pt idx="1774">
                        <c:v>0.88800000000000001</c:v>
                      </c:pt>
                      <c:pt idx="1775">
                        <c:v>0.88900000000000001</c:v>
                      </c:pt>
                      <c:pt idx="1776">
                        <c:v>0.88900000000000001</c:v>
                      </c:pt>
                      <c:pt idx="1777">
                        <c:v>0.89</c:v>
                      </c:pt>
                      <c:pt idx="1778">
                        <c:v>0.89</c:v>
                      </c:pt>
                      <c:pt idx="1779">
                        <c:v>0.89100000000000001</c:v>
                      </c:pt>
                      <c:pt idx="1780">
                        <c:v>0.89100000000000001</c:v>
                      </c:pt>
                      <c:pt idx="1781">
                        <c:v>0.89200000000000002</c:v>
                      </c:pt>
                      <c:pt idx="1782">
                        <c:v>0.89200000000000002</c:v>
                      </c:pt>
                      <c:pt idx="1783">
                        <c:v>0.89300000000000002</c:v>
                      </c:pt>
                      <c:pt idx="1784">
                        <c:v>0.89300000000000002</c:v>
                      </c:pt>
                      <c:pt idx="1785">
                        <c:v>0.89400000000000002</c:v>
                      </c:pt>
                      <c:pt idx="1786">
                        <c:v>0.89400000000000002</c:v>
                      </c:pt>
                      <c:pt idx="1787">
                        <c:v>0.89500000000000002</c:v>
                      </c:pt>
                      <c:pt idx="1788">
                        <c:v>0.89500000000000002</c:v>
                      </c:pt>
                      <c:pt idx="1789">
                        <c:v>0.89600000000000002</c:v>
                      </c:pt>
                      <c:pt idx="1790">
                        <c:v>0.89600000000000002</c:v>
                      </c:pt>
                      <c:pt idx="1791">
                        <c:v>0.89700000000000002</c:v>
                      </c:pt>
                      <c:pt idx="1792">
                        <c:v>0.89700000000000002</c:v>
                      </c:pt>
                      <c:pt idx="1793">
                        <c:v>0.89800000000000002</c:v>
                      </c:pt>
                      <c:pt idx="1794">
                        <c:v>0.89800000000000002</c:v>
                      </c:pt>
                      <c:pt idx="1795">
                        <c:v>0.89900000000000002</c:v>
                      </c:pt>
                      <c:pt idx="1796">
                        <c:v>0.89900000000000002</c:v>
                      </c:pt>
                      <c:pt idx="1797">
                        <c:v>0.9</c:v>
                      </c:pt>
                      <c:pt idx="1798">
                        <c:v>0.9</c:v>
                      </c:pt>
                      <c:pt idx="1799">
                        <c:v>0.90100000000000002</c:v>
                      </c:pt>
                      <c:pt idx="1800">
                        <c:v>0.90100000000000002</c:v>
                      </c:pt>
                      <c:pt idx="1801">
                        <c:v>0.90200000000000002</c:v>
                      </c:pt>
                      <c:pt idx="1802">
                        <c:v>0.90200000000000002</c:v>
                      </c:pt>
                      <c:pt idx="1803">
                        <c:v>0.90300000000000002</c:v>
                      </c:pt>
                      <c:pt idx="1804">
                        <c:v>0.90300000000000002</c:v>
                      </c:pt>
                      <c:pt idx="1805">
                        <c:v>0.90400000000000003</c:v>
                      </c:pt>
                      <c:pt idx="1806">
                        <c:v>0.90400000000000003</c:v>
                      </c:pt>
                      <c:pt idx="1807">
                        <c:v>0.90500000000000003</c:v>
                      </c:pt>
                      <c:pt idx="1808">
                        <c:v>0.90500000000000003</c:v>
                      </c:pt>
                      <c:pt idx="1809">
                        <c:v>0.90600000000000003</c:v>
                      </c:pt>
                      <c:pt idx="1810">
                        <c:v>0.90600000000000003</c:v>
                      </c:pt>
                      <c:pt idx="1811">
                        <c:v>0.90700000000000003</c:v>
                      </c:pt>
                      <c:pt idx="1812">
                        <c:v>0.90700000000000003</c:v>
                      </c:pt>
                      <c:pt idx="1813">
                        <c:v>0.90800000000000003</c:v>
                      </c:pt>
                      <c:pt idx="1814">
                        <c:v>0.90800000000000003</c:v>
                      </c:pt>
                      <c:pt idx="1815">
                        <c:v>0.90900000000000003</c:v>
                      </c:pt>
                      <c:pt idx="1816">
                        <c:v>0.90900000000000003</c:v>
                      </c:pt>
                      <c:pt idx="1817">
                        <c:v>0.91</c:v>
                      </c:pt>
                      <c:pt idx="1818">
                        <c:v>0.91</c:v>
                      </c:pt>
                      <c:pt idx="1819">
                        <c:v>0.91100000000000003</c:v>
                      </c:pt>
                      <c:pt idx="1820">
                        <c:v>0.91100000000000003</c:v>
                      </c:pt>
                      <c:pt idx="1821">
                        <c:v>0.91200000000000003</c:v>
                      </c:pt>
                      <c:pt idx="1822">
                        <c:v>0.91200000000000003</c:v>
                      </c:pt>
                      <c:pt idx="1823">
                        <c:v>0.91300000000000003</c:v>
                      </c:pt>
                      <c:pt idx="1824">
                        <c:v>0.91300000000000003</c:v>
                      </c:pt>
                      <c:pt idx="1825">
                        <c:v>0.91400000000000003</c:v>
                      </c:pt>
                      <c:pt idx="1826">
                        <c:v>0.91400000000000003</c:v>
                      </c:pt>
                      <c:pt idx="1827">
                        <c:v>0.91500000000000004</c:v>
                      </c:pt>
                      <c:pt idx="1828">
                        <c:v>0.91500000000000004</c:v>
                      </c:pt>
                      <c:pt idx="1829">
                        <c:v>0.91600000000000004</c:v>
                      </c:pt>
                      <c:pt idx="1830">
                        <c:v>0.91600000000000004</c:v>
                      </c:pt>
                      <c:pt idx="1831">
                        <c:v>0.91700000000000004</c:v>
                      </c:pt>
                      <c:pt idx="1832">
                        <c:v>0.91700000000000004</c:v>
                      </c:pt>
                      <c:pt idx="1833">
                        <c:v>0.91800000000000004</c:v>
                      </c:pt>
                      <c:pt idx="1834">
                        <c:v>0.91800000000000004</c:v>
                      </c:pt>
                      <c:pt idx="1835">
                        <c:v>0.91900000000000004</c:v>
                      </c:pt>
                      <c:pt idx="1836">
                        <c:v>0.91900000000000004</c:v>
                      </c:pt>
                      <c:pt idx="1837">
                        <c:v>0.92</c:v>
                      </c:pt>
                      <c:pt idx="1838">
                        <c:v>0.92</c:v>
                      </c:pt>
                      <c:pt idx="1839">
                        <c:v>0.92100000000000004</c:v>
                      </c:pt>
                      <c:pt idx="1840">
                        <c:v>0.92100000000000004</c:v>
                      </c:pt>
                      <c:pt idx="1841">
                        <c:v>0.92200000000000004</c:v>
                      </c:pt>
                      <c:pt idx="1842">
                        <c:v>0.92200000000000004</c:v>
                      </c:pt>
                      <c:pt idx="1843">
                        <c:v>0.92300000000000004</c:v>
                      </c:pt>
                      <c:pt idx="1844">
                        <c:v>0.92300000000000004</c:v>
                      </c:pt>
                      <c:pt idx="1845">
                        <c:v>0.92400000000000004</c:v>
                      </c:pt>
                      <c:pt idx="1846">
                        <c:v>0.92400000000000004</c:v>
                      </c:pt>
                      <c:pt idx="1847">
                        <c:v>0.92500000000000004</c:v>
                      </c:pt>
                      <c:pt idx="1848">
                        <c:v>0.92500000000000004</c:v>
                      </c:pt>
                      <c:pt idx="1849">
                        <c:v>0.92600000000000005</c:v>
                      </c:pt>
                      <c:pt idx="1850">
                        <c:v>0.92600000000000005</c:v>
                      </c:pt>
                      <c:pt idx="1851">
                        <c:v>0.92700000000000005</c:v>
                      </c:pt>
                      <c:pt idx="1852">
                        <c:v>0.92700000000000005</c:v>
                      </c:pt>
                      <c:pt idx="1853">
                        <c:v>0.92800000000000005</c:v>
                      </c:pt>
                      <c:pt idx="1854">
                        <c:v>0.92800000000000005</c:v>
                      </c:pt>
                      <c:pt idx="1855">
                        <c:v>0.92900000000000005</c:v>
                      </c:pt>
                      <c:pt idx="1856">
                        <c:v>0.92900000000000005</c:v>
                      </c:pt>
                      <c:pt idx="1857">
                        <c:v>0.93</c:v>
                      </c:pt>
                      <c:pt idx="1858">
                        <c:v>0.93</c:v>
                      </c:pt>
                      <c:pt idx="1859">
                        <c:v>0.93100000000000005</c:v>
                      </c:pt>
                      <c:pt idx="1860">
                        <c:v>0.93100000000000005</c:v>
                      </c:pt>
                      <c:pt idx="1861">
                        <c:v>0.93200000000000005</c:v>
                      </c:pt>
                      <c:pt idx="1862">
                        <c:v>0.93200000000000005</c:v>
                      </c:pt>
                      <c:pt idx="1863">
                        <c:v>0.93300000000000005</c:v>
                      </c:pt>
                      <c:pt idx="1864">
                        <c:v>0.93300000000000005</c:v>
                      </c:pt>
                      <c:pt idx="1865">
                        <c:v>0.93400000000000005</c:v>
                      </c:pt>
                      <c:pt idx="1866">
                        <c:v>0.93400000000000005</c:v>
                      </c:pt>
                      <c:pt idx="1867">
                        <c:v>0.93500000000000005</c:v>
                      </c:pt>
                      <c:pt idx="1868">
                        <c:v>0.93500000000000005</c:v>
                      </c:pt>
                      <c:pt idx="1869">
                        <c:v>0.93600000000000005</c:v>
                      </c:pt>
                      <c:pt idx="1870">
                        <c:v>0.93600000000000005</c:v>
                      </c:pt>
                      <c:pt idx="1871">
                        <c:v>0.93700000000000006</c:v>
                      </c:pt>
                      <c:pt idx="1872">
                        <c:v>0.93700000000000006</c:v>
                      </c:pt>
                      <c:pt idx="1873">
                        <c:v>0.93799999999999994</c:v>
                      </c:pt>
                      <c:pt idx="1874">
                        <c:v>0.93799999999999994</c:v>
                      </c:pt>
                      <c:pt idx="1875">
                        <c:v>0.93899999999999995</c:v>
                      </c:pt>
                      <c:pt idx="1876">
                        <c:v>0.93899999999999995</c:v>
                      </c:pt>
                      <c:pt idx="1877">
                        <c:v>0.94</c:v>
                      </c:pt>
                      <c:pt idx="1878">
                        <c:v>0.94</c:v>
                      </c:pt>
                      <c:pt idx="1879">
                        <c:v>0.94099999999999995</c:v>
                      </c:pt>
                      <c:pt idx="1880">
                        <c:v>0.94099999999999995</c:v>
                      </c:pt>
                      <c:pt idx="1881">
                        <c:v>0.94199999999999995</c:v>
                      </c:pt>
                      <c:pt idx="1882">
                        <c:v>0.94199999999999995</c:v>
                      </c:pt>
                      <c:pt idx="1883">
                        <c:v>0.94299999999999995</c:v>
                      </c:pt>
                      <c:pt idx="1884">
                        <c:v>0.94299999999999995</c:v>
                      </c:pt>
                      <c:pt idx="1885">
                        <c:v>0.94399999999999995</c:v>
                      </c:pt>
                      <c:pt idx="1886">
                        <c:v>0.94399999999999995</c:v>
                      </c:pt>
                      <c:pt idx="1887">
                        <c:v>0.94499999999999995</c:v>
                      </c:pt>
                      <c:pt idx="1888">
                        <c:v>0.94499999999999995</c:v>
                      </c:pt>
                      <c:pt idx="1889">
                        <c:v>0.94599999999999995</c:v>
                      </c:pt>
                      <c:pt idx="1890">
                        <c:v>0.94599999999999995</c:v>
                      </c:pt>
                      <c:pt idx="1891">
                        <c:v>0.94699999999999995</c:v>
                      </c:pt>
                      <c:pt idx="1892">
                        <c:v>0.94699999999999995</c:v>
                      </c:pt>
                      <c:pt idx="1893">
                        <c:v>0.94799999999999995</c:v>
                      </c:pt>
                      <c:pt idx="1894">
                        <c:v>0.94799999999999995</c:v>
                      </c:pt>
                      <c:pt idx="1895">
                        <c:v>0.94899999999999995</c:v>
                      </c:pt>
                      <c:pt idx="1896">
                        <c:v>0.94899999999999995</c:v>
                      </c:pt>
                      <c:pt idx="1897">
                        <c:v>0.95</c:v>
                      </c:pt>
                      <c:pt idx="1898">
                        <c:v>0.95</c:v>
                      </c:pt>
                      <c:pt idx="1899">
                        <c:v>0.95099999999999996</c:v>
                      </c:pt>
                      <c:pt idx="1900">
                        <c:v>0.95099999999999996</c:v>
                      </c:pt>
                      <c:pt idx="1901">
                        <c:v>0.95199999999999996</c:v>
                      </c:pt>
                      <c:pt idx="1902">
                        <c:v>0.95199999999999996</c:v>
                      </c:pt>
                      <c:pt idx="1903">
                        <c:v>0.95299999999999996</c:v>
                      </c:pt>
                      <c:pt idx="1904">
                        <c:v>0.95299999999999996</c:v>
                      </c:pt>
                      <c:pt idx="1905">
                        <c:v>0.95399999999999996</c:v>
                      </c:pt>
                      <c:pt idx="1906">
                        <c:v>0.95399999999999996</c:v>
                      </c:pt>
                      <c:pt idx="1907">
                        <c:v>0.95499999999999996</c:v>
                      </c:pt>
                      <c:pt idx="1908">
                        <c:v>0.95499999999999996</c:v>
                      </c:pt>
                      <c:pt idx="1909">
                        <c:v>0.95599999999999996</c:v>
                      </c:pt>
                      <c:pt idx="1910">
                        <c:v>0.95599999999999996</c:v>
                      </c:pt>
                      <c:pt idx="1911">
                        <c:v>0.95699999999999996</c:v>
                      </c:pt>
                      <c:pt idx="1912">
                        <c:v>0.95699999999999996</c:v>
                      </c:pt>
                      <c:pt idx="1913">
                        <c:v>0.95799999999999996</c:v>
                      </c:pt>
                      <c:pt idx="1914">
                        <c:v>0.95799999999999996</c:v>
                      </c:pt>
                      <c:pt idx="1915">
                        <c:v>0.95899999999999996</c:v>
                      </c:pt>
                      <c:pt idx="1916">
                        <c:v>0.95899999999999996</c:v>
                      </c:pt>
                      <c:pt idx="1917">
                        <c:v>0.96</c:v>
                      </c:pt>
                      <c:pt idx="1918">
                        <c:v>0.96</c:v>
                      </c:pt>
                      <c:pt idx="1919">
                        <c:v>0.96099999999999997</c:v>
                      </c:pt>
                      <c:pt idx="1920">
                        <c:v>0.96099999999999997</c:v>
                      </c:pt>
                      <c:pt idx="1921">
                        <c:v>0.96199999999999997</c:v>
                      </c:pt>
                      <c:pt idx="1922">
                        <c:v>0.96199999999999997</c:v>
                      </c:pt>
                      <c:pt idx="1923">
                        <c:v>0.96299999999999997</c:v>
                      </c:pt>
                      <c:pt idx="1924">
                        <c:v>0.96299999999999997</c:v>
                      </c:pt>
                      <c:pt idx="1925">
                        <c:v>0.96399999999999997</c:v>
                      </c:pt>
                      <c:pt idx="1926">
                        <c:v>0.96399999999999997</c:v>
                      </c:pt>
                      <c:pt idx="1927">
                        <c:v>0.96499999999999997</c:v>
                      </c:pt>
                      <c:pt idx="1928">
                        <c:v>0.96499999999999997</c:v>
                      </c:pt>
                      <c:pt idx="1929">
                        <c:v>0.96599999999999997</c:v>
                      </c:pt>
                      <c:pt idx="1930">
                        <c:v>0.96599999999999997</c:v>
                      </c:pt>
                      <c:pt idx="1931">
                        <c:v>0.96699999999999997</c:v>
                      </c:pt>
                      <c:pt idx="1932">
                        <c:v>0.96699999999999997</c:v>
                      </c:pt>
                      <c:pt idx="1933">
                        <c:v>0.96799999999999997</c:v>
                      </c:pt>
                      <c:pt idx="1934">
                        <c:v>0.96799999999999997</c:v>
                      </c:pt>
                      <c:pt idx="1935">
                        <c:v>0.96899999999999997</c:v>
                      </c:pt>
                      <c:pt idx="1936">
                        <c:v>0.96899999999999997</c:v>
                      </c:pt>
                      <c:pt idx="1937">
                        <c:v>0.97</c:v>
                      </c:pt>
                      <c:pt idx="1938">
                        <c:v>0.97</c:v>
                      </c:pt>
                      <c:pt idx="1939">
                        <c:v>0.97099999999999997</c:v>
                      </c:pt>
                      <c:pt idx="1940">
                        <c:v>0.97099999999999997</c:v>
                      </c:pt>
                      <c:pt idx="1941">
                        <c:v>0.97199999999999998</c:v>
                      </c:pt>
                      <c:pt idx="1942">
                        <c:v>0.97199999999999998</c:v>
                      </c:pt>
                      <c:pt idx="1943">
                        <c:v>0.97299999999999998</c:v>
                      </c:pt>
                      <c:pt idx="1944">
                        <c:v>0.97299999999999998</c:v>
                      </c:pt>
                      <c:pt idx="1945">
                        <c:v>0.97399999999999998</c:v>
                      </c:pt>
                      <c:pt idx="1946">
                        <c:v>0.97399999999999998</c:v>
                      </c:pt>
                      <c:pt idx="1947">
                        <c:v>0.97499999999999998</c:v>
                      </c:pt>
                      <c:pt idx="1948">
                        <c:v>0.97499999999999998</c:v>
                      </c:pt>
                      <c:pt idx="1949">
                        <c:v>0.97599999999999998</c:v>
                      </c:pt>
                      <c:pt idx="1950">
                        <c:v>0.97599999999999998</c:v>
                      </c:pt>
                      <c:pt idx="1951">
                        <c:v>0.97699999999999998</c:v>
                      </c:pt>
                      <c:pt idx="1952">
                        <c:v>0.97699999999999998</c:v>
                      </c:pt>
                      <c:pt idx="1953">
                        <c:v>0.97799999999999998</c:v>
                      </c:pt>
                      <c:pt idx="1954">
                        <c:v>0.97799999999999998</c:v>
                      </c:pt>
                      <c:pt idx="1955">
                        <c:v>0.97899999999999998</c:v>
                      </c:pt>
                      <c:pt idx="1956">
                        <c:v>0.97899999999999998</c:v>
                      </c:pt>
                      <c:pt idx="1957">
                        <c:v>0.98</c:v>
                      </c:pt>
                      <c:pt idx="1958">
                        <c:v>0.98</c:v>
                      </c:pt>
                      <c:pt idx="1959">
                        <c:v>0.98099999999999998</c:v>
                      </c:pt>
                      <c:pt idx="1960">
                        <c:v>0.98099999999999998</c:v>
                      </c:pt>
                      <c:pt idx="1961">
                        <c:v>0.98199999999999998</c:v>
                      </c:pt>
                      <c:pt idx="1962">
                        <c:v>0.98199999999999998</c:v>
                      </c:pt>
                      <c:pt idx="1963">
                        <c:v>0.98299999999999998</c:v>
                      </c:pt>
                      <c:pt idx="1964">
                        <c:v>0.98299999999999998</c:v>
                      </c:pt>
                      <c:pt idx="1965">
                        <c:v>0.98399999999999999</c:v>
                      </c:pt>
                      <c:pt idx="1966">
                        <c:v>0.98399999999999999</c:v>
                      </c:pt>
                      <c:pt idx="1967">
                        <c:v>0.98499999999999999</c:v>
                      </c:pt>
                      <c:pt idx="1968">
                        <c:v>0.98499999999999999</c:v>
                      </c:pt>
                      <c:pt idx="1969">
                        <c:v>0.98599999999999999</c:v>
                      </c:pt>
                      <c:pt idx="1970">
                        <c:v>0.98599999999999999</c:v>
                      </c:pt>
                      <c:pt idx="1971">
                        <c:v>0.98699999999999999</c:v>
                      </c:pt>
                      <c:pt idx="1972">
                        <c:v>0.98699999999999999</c:v>
                      </c:pt>
                      <c:pt idx="1973">
                        <c:v>0.98799999999999999</c:v>
                      </c:pt>
                      <c:pt idx="1974">
                        <c:v>0.98799999999999999</c:v>
                      </c:pt>
                      <c:pt idx="1975">
                        <c:v>0.98899999999999999</c:v>
                      </c:pt>
                      <c:pt idx="1976">
                        <c:v>0.98899999999999999</c:v>
                      </c:pt>
                      <c:pt idx="1977">
                        <c:v>0.99</c:v>
                      </c:pt>
                      <c:pt idx="1978">
                        <c:v>0.99</c:v>
                      </c:pt>
                      <c:pt idx="1979">
                        <c:v>0.99099999999999999</c:v>
                      </c:pt>
                      <c:pt idx="1980">
                        <c:v>0.99099999999999999</c:v>
                      </c:pt>
                      <c:pt idx="1981">
                        <c:v>0.99199999999999999</c:v>
                      </c:pt>
                      <c:pt idx="1982">
                        <c:v>0.99199999999999999</c:v>
                      </c:pt>
                      <c:pt idx="1983">
                        <c:v>0.99299999999999999</c:v>
                      </c:pt>
                      <c:pt idx="1984">
                        <c:v>0.99299999999999999</c:v>
                      </c:pt>
                      <c:pt idx="1985">
                        <c:v>0.99399999999999999</c:v>
                      </c:pt>
                      <c:pt idx="1986">
                        <c:v>0.99399999999999999</c:v>
                      </c:pt>
                      <c:pt idx="1987">
                        <c:v>0.995</c:v>
                      </c:pt>
                      <c:pt idx="1988">
                        <c:v>0.995</c:v>
                      </c:pt>
                      <c:pt idx="1989">
                        <c:v>0.996</c:v>
                      </c:pt>
                      <c:pt idx="1990">
                        <c:v>0.996</c:v>
                      </c:pt>
                      <c:pt idx="1991">
                        <c:v>0.997</c:v>
                      </c:pt>
                      <c:pt idx="1992">
                        <c:v>0.997</c:v>
                      </c:pt>
                      <c:pt idx="1993">
                        <c:v>0.998</c:v>
                      </c:pt>
                      <c:pt idx="1994">
                        <c:v>0.998</c:v>
                      </c:pt>
                      <c:pt idx="1995">
                        <c:v>0.999</c:v>
                      </c:pt>
                      <c:pt idx="1996">
                        <c:v>0.999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1.0009999999999999</c:v>
                      </c:pt>
                      <c:pt idx="2000">
                        <c:v>1.0009999999999999</c:v>
                      </c:pt>
                      <c:pt idx="2001">
                        <c:v>1.002</c:v>
                      </c:pt>
                      <c:pt idx="2002">
                        <c:v>1.002</c:v>
                      </c:pt>
                      <c:pt idx="2003">
                        <c:v>1.0029999999999999</c:v>
                      </c:pt>
                      <c:pt idx="2004">
                        <c:v>1.0029999999999999</c:v>
                      </c:pt>
                      <c:pt idx="2005">
                        <c:v>1.004</c:v>
                      </c:pt>
                      <c:pt idx="2006">
                        <c:v>1.004</c:v>
                      </c:pt>
                      <c:pt idx="2007">
                        <c:v>1.0049999999999999</c:v>
                      </c:pt>
                      <c:pt idx="2008">
                        <c:v>1.0049999999999999</c:v>
                      </c:pt>
                      <c:pt idx="2009">
                        <c:v>1.006</c:v>
                      </c:pt>
                      <c:pt idx="2010">
                        <c:v>1.006</c:v>
                      </c:pt>
                      <c:pt idx="2011">
                        <c:v>1.0069999999999999</c:v>
                      </c:pt>
                      <c:pt idx="2012">
                        <c:v>1.0069999999999999</c:v>
                      </c:pt>
                      <c:pt idx="2013">
                        <c:v>1.008</c:v>
                      </c:pt>
                      <c:pt idx="2014">
                        <c:v>1.008</c:v>
                      </c:pt>
                      <c:pt idx="2015">
                        <c:v>1.0089999999999999</c:v>
                      </c:pt>
                      <c:pt idx="2016">
                        <c:v>1.0089999999999999</c:v>
                      </c:pt>
                      <c:pt idx="2017">
                        <c:v>1.01</c:v>
                      </c:pt>
                      <c:pt idx="2018">
                        <c:v>1.01</c:v>
                      </c:pt>
                      <c:pt idx="2019">
                        <c:v>1.0109999999999999</c:v>
                      </c:pt>
                      <c:pt idx="2020">
                        <c:v>1.0109999999999999</c:v>
                      </c:pt>
                      <c:pt idx="2021">
                        <c:v>1.012</c:v>
                      </c:pt>
                      <c:pt idx="2022">
                        <c:v>1.012</c:v>
                      </c:pt>
                      <c:pt idx="2023">
                        <c:v>1.0129999999999999</c:v>
                      </c:pt>
                      <c:pt idx="2024">
                        <c:v>1.0129999999999999</c:v>
                      </c:pt>
                      <c:pt idx="2025">
                        <c:v>1.014</c:v>
                      </c:pt>
                      <c:pt idx="2026">
                        <c:v>1.014</c:v>
                      </c:pt>
                      <c:pt idx="2027">
                        <c:v>1.0149999999999999</c:v>
                      </c:pt>
                      <c:pt idx="2028">
                        <c:v>1.0149999999999999</c:v>
                      </c:pt>
                      <c:pt idx="2029">
                        <c:v>1.016</c:v>
                      </c:pt>
                      <c:pt idx="2030">
                        <c:v>1.016</c:v>
                      </c:pt>
                      <c:pt idx="2031">
                        <c:v>1.0169999999999999</c:v>
                      </c:pt>
                      <c:pt idx="2032">
                        <c:v>1.0169999999999999</c:v>
                      </c:pt>
                      <c:pt idx="2033">
                        <c:v>1.018</c:v>
                      </c:pt>
                      <c:pt idx="2034">
                        <c:v>1.018</c:v>
                      </c:pt>
                      <c:pt idx="2035">
                        <c:v>1.0189999999999999</c:v>
                      </c:pt>
                      <c:pt idx="2036">
                        <c:v>1.0189999999999999</c:v>
                      </c:pt>
                      <c:pt idx="2037">
                        <c:v>1.02</c:v>
                      </c:pt>
                      <c:pt idx="2038">
                        <c:v>1.02</c:v>
                      </c:pt>
                      <c:pt idx="2039">
                        <c:v>1.0209999999999999</c:v>
                      </c:pt>
                      <c:pt idx="2040">
                        <c:v>1.0209999999999999</c:v>
                      </c:pt>
                      <c:pt idx="2041">
                        <c:v>1.022</c:v>
                      </c:pt>
                      <c:pt idx="2042">
                        <c:v>1.022</c:v>
                      </c:pt>
                      <c:pt idx="2043">
                        <c:v>1.0229999999999999</c:v>
                      </c:pt>
                      <c:pt idx="2044">
                        <c:v>1.0229999999999999</c:v>
                      </c:pt>
                      <c:pt idx="2045">
                        <c:v>1.024</c:v>
                      </c:pt>
                      <c:pt idx="2046">
                        <c:v>1.024</c:v>
                      </c:pt>
                      <c:pt idx="2047">
                        <c:v>1.0249999999999999</c:v>
                      </c:pt>
                      <c:pt idx="2048">
                        <c:v>1.0249999999999999</c:v>
                      </c:pt>
                      <c:pt idx="2049">
                        <c:v>1.026</c:v>
                      </c:pt>
                      <c:pt idx="2050">
                        <c:v>1.026</c:v>
                      </c:pt>
                      <c:pt idx="2051">
                        <c:v>1.0269999999999999</c:v>
                      </c:pt>
                      <c:pt idx="2052">
                        <c:v>1.0269999999999999</c:v>
                      </c:pt>
                      <c:pt idx="2053">
                        <c:v>1.028</c:v>
                      </c:pt>
                      <c:pt idx="2054">
                        <c:v>1.028</c:v>
                      </c:pt>
                      <c:pt idx="2055">
                        <c:v>1.0289999999999999</c:v>
                      </c:pt>
                      <c:pt idx="2056">
                        <c:v>1.0289999999999999</c:v>
                      </c:pt>
                      <c:pt idx="2057">
                        <c:v>1.03</c:v>
                      </c:pt>
                      <c:pt idx="2058">
                        <c:v>1.03</c:v>
                      </c:pt>
                      <c:pt idx="2059">
                        <c:v>1.0309999999999999</c:v>
                      </c:pt>
                      <c:pt idx="2060">
                        <c:v>1.0309999999999999</c:v>
                      </c:pt>
                      <c:pt idx="2061">
                        <c:v>1.032</c:v>
                      </c:pt>
                      <c:pt idx="2062">
                        <c:v>1.032</c:v>
                      </c:pt>
                      <c:pt idx="2063">
                        <c:v>1.0329999999999999</c:v>
                      </c:pt>
                      <c:pt idx="2064">
                        <c:v>1.0329999999999999</c:v>
                      </c:pt>
                      <c:pt idx="2065">
                        <c:v>1.034</c:v>
                      </c:pt>
                      <c:pt idx="2066">
                        <c:v>1.034</c:v>
                      </c:pt>
                      <c:pt idx="2067">
                        <c:v>1.0349999999999999</c:v>
                      </c:pt>
                      <c:pt idx="2068">
                        <c:v>1.0349999999999999</c:v>
                      </c:pt>
                      <c:pt idx="2069">
                        <c:v>1.036</c:v>
                      </c:pt>
                      <c:pt idx="2070">
                        <c:v>1.036</c:v>
                      </c:pt>
                      <c:pt idx="2071">
                        <c:v>1.0369999999999999</c:v>
                      </c:pt>
                      <c:pt idx="2072">
                        <c:v>1.0369999999999999</c:v>
                      </c:pt>
                      <c:pt idx="2073">
                        <c:v>1.038</c:v>
                      </c:pt>
                      <c:pt idx="2074">
                        <c:v>1.038</c:v>
                      </c:pt>
                      <c:pt idx="2075">
                        <c:v>1.0389999999999999</c:v>
                      </c:pt>
                      <c:pt idx="2076">
                        <c:v>1.0389999999999999</c:v>
                      </c:pt>
                      <c:pt idx="2077">
                        <c:v>1.04</c:v>
                      </c:pt>
                      <c:pt idx="2078">
                        <c:v>1.04</c:v>
                      </c:pt>
                      <c:pt idx="2079">
                        <c:v>1.0409999999999999</c:v>
                      </c:pt>
                      <c:pt idx="2080">
                        <c:v>1.0409999999999999</c:v>
                      </c:pt>
                      <c:pt idx="2081">
                        <c:v>1.042</c:v>
                      </c:pt>
                      <c:pt idx="2082">
                        <c:v>1.042</c:v>
                      </c:pt>
                      <c:pt idx="2083">
                        <c:v>1.0429999999999999</c:v>
                      </c:pt>
                      <c:pt idx="2084">
                        <c:v>1.0429999999999999</c:v>
                      </c:pt>
                      <c:pt idx="2085">
                        <c:v>1.044</c:v>
                      </c:pt>
                      <c:pt idx="2086">
                        <c:v>1.044</c:v>
                      </c:pt>
                      <c:pt idx="2087">
                        <c:v>1.0449999999999999</c:v>
                      </c:pt>
                      <c:pt idx="2088">
                        <c:v>1.0449999999999999</c:v>
                      </c:pt>
                      <c:pt idx="2089">
                        <c:v>1.046</c:v>
                      </c:pt>
                      <c:pt idx="2090">
                        <c:v>1.046</c:v>
                      </c:pt>
                      <c:pt idx="2091">
                        <c:v>1.0469999999999999</c:v>
                      </c:pt>
                      <c:pt idx="2092">
                        <c:v>1.0469999999999999</c:v>
                      </c:pt>
                      <c:pt idx="2093">
                        <c:v>1.048</c:v>
                      </c:pt>
                      <c:pt idx="2094">
                        <c:v>1.048</c:v>
                      </c:pt>
                      <c:pt idx="2095">
                        <c:v>1.0489999999999999</c:v>
                      </c:pt>
                      <c:pt idx="2096">
                        <c:v>1.0489999999999999</c:v>
                      </c:pt>
                      <c:pt idx="2097">
                        <c:v>1.05</c:v>
                      </c:pt>
                      <c:pt idx="2098">
                        <c:v>1.05</c:v>
                      </c:pt>
                      <c:pt idx="2099">
                        <c:v>1.0509999999999999</c:v>
                      </c:pt>
                      <c:pt idx="2100">
                        <c:v>1.0509999999999999</c:v>
                      </c:pt>
                      <c:pt idx="2101">
                        <c:v>1.052</c:v>
                      </c:pt>
                      <c:pt idx="2102">
                        <c:v>1.052</c:v>
                      </c:pt>
                      <c:pt idx="2103">
                        <c:v>1.0529999999999999</c:v>
                      </c:pt>
                      <c:pt idx="2104">
                        <c:v>1.0529999999999999</c:v>
                      </c:pt>
                      <c:pt idx="2105">
                        <c:v>1.054</c:v>
                      </c:pt>
                      <c:pt idx="2106">
                        <c:v>1.054</c:v>
                      </c:pt>
                      <c:pt idx="2107">
                        <c:v>1.0549999999999999</c:v>
                      </c:pt>
                      <c:pt idx="2108">
                        <c:v>1.0549999999999999</c:v>
                      </c:pt>
                      <c:pt idx="2109">
                        <c:v>1.056</c:v>
                      </c:pt>
                      <c:pt idx="2110">
                        <c:v>1.056</c:v>
                      </c:pt>
                      <c:pt idx="2111">
                        <c:v>1.0569999999999999</c:v>
                      </c:pt>
                      <c:pt idx="2112">
                        <c:v>1.0569999999999999</c:v>
                      </c:pt>
                      <c:pt idx="2113">
                        <c:v>1.0580000000000001</c:v>
                      </c:pt>
                      <c:pt idx="2114">
                        <c:v>1.0580000000000001</c:v>
                      </c:pt>
                      <c:pt idx="2115">
                        <c:v>1.0589999999999999</c:v>
                      </c:pt>
                      <c:pt idx="2116">
                        <c:v>1.0589999999999999</c:v>
                      </c:pt>
                      <c:pt idx="2117">
                        <c:v>1.06</c:v>
                      </c:pt>
                      <c:pt idx="2118">
                        <c:v>1.06</c:v>
                      </c:pt>
                      <c:pt idx="2119">
                        <c:v>1.0609999999999999</c:v>
                      </c:pt>
                      <c:pt idx="2120">
                        <c:v>1.0609999999999999</c:v>
                      </c:pt>
                      <c:pt idx="2121">
                        <c:v>1.0620000000000001</c:v>
                      </c:pt>
                      <c:pt idx="2122">
                        <c:v>1.0620000000000001</c:v>
                      </c:pt>
                      <c:pt idx="2123">
                        <c:v>1.0629999999999999</c:v>
                      </c:pt>
                      <c:pt idx="2124">
                        <c:v>1.0629999999999999</c:v>
                      </c:pt>
                      <c:pt idx="2125">
                        <c:v>1.0640000000000001</c:v>
                      </c:pt>
                      <c:pt idx="2126">
                        <c:v>1.0640000000000001</c:v>
                      </c:pt>
                      <c:pt idx="2127">
                        <c:v>1.0649999999999999</c:v>
                      </c:pt>
                      <c:pt idx="2128">
                        <c:v>1.0649999999999999</c:v>
                      </c:pt>
                      <c:pt idx="2129">
                        <c:v>1.0660000000000001</c:v>
                      </c:pt>
                      <c:pt idx="2130">
                        <c:v>1.0660000000000001</c:v>
                      </c:pt>
                      <c:pt idx="2131">
                        <c:v>1.0669999999999999</c:v>
                      </c:pt>
                      <c:pt idx="2132">
                        <c:v>1.0669999999999999</c:v>
                      </c:pt>
                      <c:pt idx="2133">
                        <c:v>1.0680000000000001</c:v>
                      </c:pt>
                      <c:pt idx="2134">
                        <c:v>1.0680000000000001</c:v>
                      </c:pt>
                      <c:pt idx="2135">
                        <c:v>1.069</c:v>
                      </c:pt>
                      <c:pt idx="2136">
                        <c:v>1.069</c:v>
                      </c:pt>
                      <c:pt idx="2137">
                        <c:v>1.07</c:v>
                      </c:pt>
                      <c:pt idx="2138">
                        <c:v>1.07</c:v>
                      </c:pt>
                      <c:pt idx="2139">
                        <c:v>1.071</c:v>
                      </c:pt>
                      <c:pt idx="2140">
                        <c:v>1.071</c:v>
                      </c:pt>
                      <c:pt idx="2141">
                        <c:v>1.0720000000000001</c:v>
                      </c:pt>
                      <c:pt idx="2142">
                        <c:v>1.0720000000000001</c:v>
                      </c:pt>
                      <c:pt idx="2143">
                        <c:v>1.073</c:v>
                      </c:pt>
                      <c:pt idx="2144">
                        <c:v>1.073</c:v>
                      </c:pt>
                      <c:pt idx="2145">
                        <c:v>1.0740000000000001</c:v>
                      </c:pt>
                      <c:pt idx="2146">
                        <c:v>1.0740000000000001</c:v>
                      </c:pt>
                      <c:pt idx="2147">
                        <c:v>1.075</c:v>
                      </c:pt>
                      <c:pt idx="2148">
                        <c:v>1.075</c:v>
                      </c:pt>
                      <c:pt idx="2149">
                        <c:v>1.0760000000000001</c:v>
                      </c:pt>
                      <c:pt idx="2150">
                        <c:v>1.0760000000000001</c:v>
                      </c:pt>
                      <c:pt idx="2151">
                        <c:v>1.077</c:v>
                      </c:pt>
                      <c:pt idx="2152">
                        <c:v>1.077</c:v>
                      </c:pt>
                      <c:pt idx="2153">
                        <c:v>1.0780000000000001</c:v>
                      </c:pt>
                      <c:pt idx="2154">
                        <c:v>1.0780000000000001</c:v>
                      </c:pt>
                      <c:pt idx="2155">
                        <c:v>1.079</c:v>
                      </c:pt>
                      <c:pt idx="2156">
                        <c:v>1.079</c:v>
                      </c:pt>
                      <c:pt idx="2157">
                        <c:v>1.08</c:v>
                      </c:pt>
                      <c:pt idx="2158">
                        <c:v>1.08</c:v>
                      </c:pt>
                      <c:pt idx="2159">
                        <c:v>1.081</c:v>
                      </c:pt>
                      <c:pt idx="2160">
                        <c:v>1.081</c:v>
                      </c:pt>
                      <c:pt idx="2161">
                        <c:v>1.0820000000000001</c:v>
                      </c:pt>
                      <c:pt idx="2162">
                        <c:v>1.0820000000000001</c:v>
                      </c:pt>
                      <c:pt idx="2163">
                        <c:v>1.083</c:v>
                      </c:pt>
                      <c:pt idx="2164">
                        <c:v>1.083</c:v>
                      </c:pt>
                      <c:pt idx="2165">
                        <c:v>1.0840000000000001</c:v>
                      </c:pt>
                      <c:pt idx="2166">
                        <c:v>1.0840000000000001</c:v>
                      </c:pt>
                      <c:pt idx="2167">
                        <c:v>1.085</c:v>
                      </c:pt>
                      <c:pt idx="2168">
                        <c:v>1.085</c:v>
                      </c:pt>
                      <c:pt idx="2169">
                        <c:v>1.0860000000000001</c:v>
                      </c:pt>
                      <c:pt idx="2170">
                        <c:v>1.0860000000000001</c:v>
                      </c:pt>
                      <c:pt idx="2171">
                        <c:v>1.087</c:v>
                      </c:pt>
                      <c:pt idx="2172">
                        <c:v>1.087</c:v>
                      </c:pt>
                      <c:pt idx="2173">
                        <c:v>1.0880000000000001</c:v>
                      </c:pt>
                      <c:pt idx="2174">
                        <c:v>1.0880000000000001</c:v>
                      </c:pt>
                      <c:pt idx="2175">
                        <c:v>1.089</c:v>
                      </c:pt>
                      <c:pt idx="2176">
                        <c:v>1.089</c:v>
                      </c:pt>
                      <c:pt idx="2177">
                        <c:v>1.0900000000000001</c:v>
                      </c:pt>
                      <c:pt idx="2178">
                        <c:v>1.0900000000000001</c:v>
                      </c:pt>
                      <c:pt idx="2179">
                        <c:v>1.091</c:v>
                      </c:pt>
                      <c:pt idx="2180">
                        <c:v>1.091</c:v>
                      </c:pt>
                      <c:pt idx="2181">
                        <c:v>1.0920000000000001</c:v>
                      </c:pt>
                      <c:pt idx="2182">
                        <c:v>1.0920000000000001</c:v>
                      </c:pt>
                      <c:pt idx="2183">
                        <c:v>1.093</c:v>
                      </c:pt>
                      <c:pt idx="2184">
                        <c:v>1.093</c:v>
                      </c:pt>
                      <c:pt idx="2185">
                        <c:v>1.0940000000000001</c:v>
                      </c:pt>
                      <c:pt idx="2186">
                        <c:v>1.0940000000000001</c:v>
                      </c:pt>
                      <c:pt idx="2187">
                        <c:v>1.095</c:v>
                      </c:pt>
                      <c:pt idx="2188">
                        <c:v>1.095</c:v>
                      </c:pt>
                      <c:pt idx="2189">
                        <c:v>1.0960000000000001</c:v>
                      </c:pt>
                      <c:pt idx="2190">
                        <c:v>1.0960000000000001</c:v>
                      </c:pt>
                      <c:pt idx="2191">
                        <c:v>1.097</c:v>
                      </c:pt>
                      <c:pt idx="2192">
                        <c:v>1.097</c:v>
                      </c:pt>
                      <c:pt idx="2193">
                        <c:v>1.0980000000000001</c:v>
                      </c:pt>
                      <c:pt idx="2194">
                        <c:v>1.0980000000000001</c:v>
                      </c:pt>
                      <c:pt idx="2195">
                        <c:v>1.099</c:v>
                      </c:pt>
                      <c:pt idx="2196">
                        <c:v>1.099</c:v>
                      </c:pt>
                      <c:pt idx="2197">
                        <c:v>1.1000000000000001</c:v>
                      </c:pt>
                      <c:pt idx="2198">
                        <c:v>1.1000000000000001</c:v>
                      </c:pt>
                      <c:pt idx="2199">
                        <c:v>1.101</c:v>
                      </c:pt>
                      <c:pt idx="2200">
                        <c:v>1.101</c:v>
                      </c:pt>
                      <c:pt idx="2201">
                        <c:v>1.1020000000000001</c:v>
                      </c:pt>
                      <c:pt idx="2202">
                        <c:v>1.1020000000000001</c:v>
                      </c:pt>
                      <c:pt idx="2203">
                        <c:v>1.103</c:v>
                      </c:pt>
                      <c:pt idx="2204">
                        <c:v>1.103</c:v>
                      </c:pt>
                      <c:pt idx="2205">
                        <c:v>1.1040000000000001</c:v>
                      </c:pt>
                      <c:pt idx="2206">
                        <c:v>1.1040000000000001</c:v>
                      </c:pt>
                      <c:pt idx="2207">
                        <c:v>1.105</c:v>
                      </c:pt>
                      <c:pt idx="2208">
                        <c:v>1.105</c:v>
                      </c:pt>
                      <c:pt idx="2209">
                        <c:v>1.1060000000000001</c:v>
                      </c:pt>
                      <c:pt idx="2210">
                        <c:v>1.1060000000000001</c:v>
                      </c:pt>
                      <c:pt idx="2211">
                        <c:v>1.107</c:v>
                      </c:pt>
                      <c:pt idx="2212">
                        <c:v>1.107</c:v>
                      </c:pt>
                      <c:pt idx="2213">
                        <c:v>1.1080000000000001</c:v>
                      </c:pt>
                      <c:pt idx="2214">
                        <c:v>1.1080000000000001</c:v>
                      </c:pt>
                      <c:pt idx="2215">
                        <c:v>1.109</c:v>
                      </c:pt>
                      <c:pt idx="2216">
                        <c:v>1.109</c:v>
                      </c:pt>
                      <c:pt idx="2217">
                        <c:v>1.1100000000000001</c:v>
                      </c:pt>
                      <c:pt idx="2218">
                        <c:v>1.1100000000000001</c:v>
                      </c:pt>
                      <c:pt idx="2219">
                        <c:v>1.111</c:v>
                      </c:pt>
                      <c:pt idx="2220">
                        <c:v>1.111</c:v>
                      </c:pt>
                      <c:pt idx="2221">
                        <c:v>1.1120000000000001</c:v>
                      </c:pt>
                      <c:pt idx="2222">
                        <c:v>1.1120000000000001</c:v>
                      </c:pt>
                      <c:pt idx="2223">
                        <c:v>1.113</c:v>
                      </c:pt>
                      <c:pt idx="2224">
                        <c:v>1.113</c:v>
                      </c:pt>
                      <c:pt idx="2225">
                        <c:v>1.1140000000000001</c:v>
                      </c:pt>
                      <c:pt idx="2226">
                        <c:v>1.1140000000000001</c:v>
                      </c:pt>
                      <c:pt idx="2227">
                        <c:v>1.115</c:v>
                      </c:pt>
                      <c:pt idx="2228">
                        <c:v>1.115</c:v>
                      </c:pt>
                      <c:pt idx="2229">
                        <c:v>1.1160000000000001</c:v>
                      </c:pt>
                      <c:pt idx="2230">
                        <c:v>1.1160000000000001</c:v>
                      </c:pt>
                      <c:pt idx="2231">
                        <c:v>1.117</c:v>
                      </c:pt>
                      <c:pt idx="2232">
                        <c:v>1.117</c:v>
                      </c:pt>
                      <c:pt idx="2233">
                        <c:v>1.1180000000000001</c:v>
                      </c:pt>
                      <c:pt idx="2234">
                        <c:v>1.1180000000000001</c:v>
                      </c:pt>
                      <c:pt idx="2235">
                        <c:v>1.119</c:v>
                      </c:pt>
                      <c:pt idx="2236">
                        <c:v>1.119</c:v>
                      </c:pt>
                      <c:pt idx="2237">
                        <c:v>1.1200000000000001</c:v>
                      </c:pt>
                      <c:pt idx="2238">
                        <c:v>1.1200000000000001</c:v>
                      </c:pt>
                      <c:pt idx="2239">
                        <c:v>1.121</c:v>
                      </c:pt>
                      <c:pt idx="2240">
                        <c:v>1.121</c:v>
                      </c:pt>
                      <c:pt idx="2241">
                        <c:v>1.1220000000000001</c:v>
                      </c:pt>
                      <c:pt idx="2242">
                        <c:v>1.1220000000000001</c:v>
                      </c:pt>
                      <c:pt idx="2243">
                        <c:v>1.123</c:v>
                      </c:pt>
                      <c:pt idx="2244">
                        <c:v>1.123</c:v>
                      </c:pt>
                      <c:pt idx="2245">
                        <c:v>1.1240000000000001</c:v>
                      </c:pt>
                      <c:pt idx="2246">
                        <c:v>1.1240000000000001</c:v>
                      </c:pt>
                      <c:pt idx="2247">
                        <c:v>1.125</c:v>
                      </c:pt>
                      <c:pt idx="2248">
                        <c:v>1.125</c:v>
                      </c:pt>
                      <c:pt idx="2249">
                        <c:v>1.1259999999999999</c:v>
                      </c:pt>
                      <c:pt idx="2250">
                        <c:v>1.1259999999999999</c:v>
                      </c:pt>
                      <c:pt idx="2251">
                        <c:v>1.127</c:v>
                      </c:pt>
                      <c:pt idx="2252">
                        <c:v>1.127</c:v>
                      </c:pt>
                      <c:pt idx="2253">
                        <c:v>1.1279999999999999</c:v>
                      </c:pt>
                      <c:pt idx="2254">
                        <c:v>1.1279999999999999</c:v>
                      </c:pt>
                      <c:pt idx="2255">
                        <c:v>1.129</c:v>
                      </c:pt>
                      <c:pt idx="2256">
                        <c:v>1.129</c:v>
                      </c:pt>
                      <c:pt idx="2257">
                        <c:v>1.1299999999999999</c:v>
                      </c:pt>
                      <c:pt idx="2258">
                        <c:v>1.1299999999999999</c:v>
                      </c:pt>
                      <c:pt idx="2259">
                        <c:v>1.131</c:v>
                      </c:pt>
                      <c:pt idx="2260">
                        <c:v>1.131</c:v>
                      </c:pt>
                      <c:pt idx="2261">
                        <c:v>1.1319999999999999</c:v>
                      </c:pt>
                      <c:pt idx="2262">
                        <c:v>1.1319999999999999</c:v>
                      </c:pt>
                      <c:pt idx="2263">
                        <c:v>1.133</c:v>
                      </c:pt>
                      <c:pt idx="2264">
                        <c:v>1.133</c:v>
                      </c:pt>
                      <c:pt idx="2265">
                        <c:v>1.1339999999999999</c:v>
                      </c:pt>
                      <c:pt idx="2266">
                        <c:v>1.1339999999999999</c:v>
                      </c:pt>
                      <c:pt idx="2267">
                        <c:v>1.135</c:v>
                      </c:pt>
                      <c:pt idx="2268">
                        <c:v>1.135</c:v>
                      </c:pt>
                      <c:pt idx="2269">
                        <c:v>1.1359999999999999</c:v>
                      </c:pt>
                      <c:pt idx="2270">
                        <c:v>1.1359999999999999</c:v>
                      </c:pt>
                      <c:pt idx="2271">
                        <c:v>1.137</c:v>
                      </c:pt>
                      <c:pt idx="2272">
                        <c:v>1.137</c:v>
                      </c:pt>
                      <c:pt idx="2273">
                        <c:v>1.1379999999999999</c:v>
                      </c:pt>
                      <c:pt idx="2274">
                        <c:v>1.1379999999999999</c:v>
                      </c:pt>
                      <c:pt idx="2275">
                        <c:v>1.139</c:v>
                      </c:pt>
                      <c:pt idx="2276">
                        <c:v>1.139</c:v>
                      </c:pt>
                      <c:pt idx="2277">
                        <c:v>1.1399999999999999</c:v>
                      </c:pt>
                      <c:pt idx="2278">
                        <c:v>1.1399999999999999</c:v>
                      </c:pt>
                      <c:pt idx="2279">
                        <c:v>1.141</c:v>
                      </c:pt>
                      <c:pt idx="2280">
                        <c:v>1.141</c:v>
                      </c:pt>
                      <c:pt idx="2281">
                        <c:v>1.1419999999999999</c:v>
                      </c:pt>
                      <c:pt idx="2282">
                        <c:v>1.1419999999999999</c:v>
                      </c:pt>
                      <c:pt idx="2283">
                        <c:v>1.143</c:v>
                      </c:pt>
                      <c:pt idx="2284">
                        <c:v>1.143</c:v>
                      </c:pt>
                      <c:pt idx="2285">
                        <c:v>1.1439999999999999</c:v>
                      </c:pt>
                      <c:pt idx="2286">
                        <c:v>1.1439999999999999</c:v>
                      </c:pt>
                      <c:pt idx="2287">
                        <c:v>1.145</c:v>
                      </c:pt>
                      <c:pt idx="2288">
                        <c:v>1.145</c:v>
                      </c:pt>
                      <c:pt idx="2289">
                        <c:v>1.1459999999999999</c:v>
                      </c:pt>
                      <c:pt idx="2290">
                        <c:v>1.1459999999999999</c:v>
                      </c:pt>
                      <c:pt idx="2291">
                        <c:v>1.147</c:v>
                      </c:pt>
                      <c:pt idx="2292">
                        <c:v>1.147</c:v>
                      </c:pt>
                      <c:pt idx="2293">
                        <c:v>1.1479999999999999</c:v>
                      </c:pt>
                      <c:pt idx="2294">
                        <c:v>1.1479999999999999</c:v>
                      </c:pt>
                      <c:pt idx="2295">
                        <c:v>1.149</c:v>
                      </c:pt>
                      <c:pt idx="2296">
                        <c:v>1.149</c:v>
                      </c:pt>
                      <c:pt idx="2297">
                        <c:v>1.1499999999999999</c:v>
                      </c:pt>
                      <c:pt idx="2298">
                        <c:v>1.1499999999999999</c:v>
                      </c:pt>
                      <c:pt idx="2299">
                        <c:v>1.151</c:v>
                      </c:pt>
                      <c:pt idx="2300">
                        <c:v>1.151</c:v>
                      </c:pt>
                      <c:pt idx="2301">
                        <c:v>1.1519999999999999</c:v>
                      </c:pt>
                      <c:pt idx="2302">
                        <c:v>1.1519999999999999</c:v>
                      </c:pt>
                      <c:pt idx="2303">
                        <c:v>1.153</c:v>
                      </c:pt>
                      <c:pt idx="2304">
                        <c:v>1.153</c:v>
                      </c:pt>
                      <c:pt idx="2305">
                        <c:v>1.1539999999999999</c:v>
                      </c:pt>
                      <c:pt idx="2306">
                        <c:v>1.1539999999999999</c:v>
                      </c:pt>
                      <c:pt idx="2307">
                        <c:v>1.155</c:v>
                      </c:pt>
                      <c:pt idx="2308">
                        <c:v>1.155</c:v>
                      </c:pt>
                      <c:pt idx="2309">
                        <c:v>1.1559999999999999</c:v>
                      </c:pt>
                      <c:pt idx="2310">
                        <c:v>1.1559999999999999</c:v>
                      </c:pt>
                      <c:pt idx="2311">
                        <c:v>1.157</c:v>
                      </c:pt>
                      <c:pt idx="2312">
                        <c:v>1.157</c:v>
                      </c:pt>
                      <c:pt idx="2313">
                        <c:v>1.1579999999999999</c:v>
                      </c:pt>
                      <c:pt idx="2314">
                        <c:v>1.1579999999999999</c:v>
                      </c:pt>
                      <c:pt idx="2315">
                        <c:v>1.159</c:v>
                      </c:pt>
                      <c:pt idx="2316">
                        <c:v>1.159</c:v>
                      </c:pt>
                      <c:pt idx="2317">
                        <c:v>1.1599999999999999</c:v>
                      </c:pt>
                      <c:pt idx="2318">
                        <c:v>1.1599999999999999</c:v>
                      </c:pt>
                      <c:pt idx="2319">
                        <c:v>1.161</c:v>
                      </c:pt>
                      <c:pt idx="2320">
                        <c:v>1.161</c:v>
                      </c:pt>
                      <c:pt idx="2321">
                        <c:v>1.1619999999999999</c:v>
                      </c:pt>
                      <c:pt idx="2322">
                        <c:v>1.1619999999999999</c:v>
                      </c:pt>
                      <c:pt idx="2323">
                        <c:v>1.163</c:v>
                      </c:pt>
                      <c:pt idx="2324">
                        <c:v>1.163</c:v>
                      </c:pt>
                      <c:pt idx="2325">
                        <c:v>1.1639999999999999</c:v>
                      </c:pt>
                      <c:pt idx="2326">
                        <c:v>1.1639999999999999</c:v>
                      </c:pt>
                      <c:pt idx="2327">
                        <c:v>1.165</c:v>
                      </c:pt>
                      <c:pt idx="2328">
                        <c:v>1.165</c:v>
                      </c:pt>
                      <c:pt idx="2329">
                        <c:v>1.1659999999999999</c:v>
                      </c:pt>
                      <c:pt idx="2330">
                        <c:v>1.1659999999999999</c:v>
                      </c:pt>
                      <c:pt idx="2331">
                        <c:v>1.167</c:v>
                      </c:pt>
                      <c:pt idx="2332">
                        <c:v>1.167</c:v>
                      </c:pt>
                      <c:pt idx="2333">
                        <c:v>1.1679999999999999</c:v>
                      </c:pt>
                      <c:pt idx="2334">
                        <c:v>1.1679999999999999</c:v>
                      </c:pt>
                      <c:pt idx="2335">
                        <c:v>1.169</c:v>
                      </c:pt>
                      <c:pt idx="2336">
                        <c:v>1.169</c:v>
                      </c:pt>
                      <c:pt idx="2337">
                        <c:v>1.17</c:v>
                      </c:pt>
                      <c:pt idx="2338">
                        <c:v>1.17</c:v>
                      </c:pt>
                      <c:pt idx="2339">
                        <c:v>1.171</c:v>
                      </c:pt>
                      <c:pt idx="2340">
                        <c:v>1.171</c:v>
                      </c:pt>
                      <c:pt idx="2341">
                        <c:v>1.1719999999999999</c:v>
                      </c:pt>
                      <c:pt idx="2342">
                        <c:v>1.1719999999999999</c:v>
                      </c:pt>
                      <c:pt idx="2343">
                        <c:v>1.173</c:v>
                      </c:pt>
                      <c:pt idx="2344">
                        <c:v>1.173</c:v>
                      </c:pt>
                      <c:pt idx="2345">
                        <c:v>1.1739999999999999</c:v>
                      </c:pt>
                      <c:pt idx="2346">
                        <c:v>1.1739999999999999</c:v>
                      </c:pt>
                      <c:pt idx="2347">
                        <c:v>1.175</c:v>
                      </c:pt>
                      <c:pt idx="2348">
                        <c:v>1.175</c:v>
                      </c:pt>
                      <c:pt idx="2349">
                        <c:v>1.1759999999999999</c:v>
                      </c:pt>
                      <c:pt idx="2350">
                        <c:v>1.1759999999999999</c:v>
                      </c:pt>
                      <c:pt idx="2351">
                        <c:v>1.177</c:v>
                      </c:pt>
                      <c:pt idx="2352">
                        <c:v>1.177</c:v>
                      </c:pt>
                      <c:pt idx="2353">
                        <c:v>1.1779999999999999</c:v>
                      </c:pt>
                      <c:pt idx="2354">
                        <c:v>1.1779999999999999</c:v>
                      </c:pt>
                      <c:pt idx="2355">
                        <c:v>1.179</c:v>
                      </c:pt>
                      <c:pt idx="2356">
                        <c:v>1.179</c:v>
                      </c:pt>
                      <c:pt idx="2357">
                        <c:v>1.18</c:v>
                      </c:pt>
                      <c:pt idx="2358">
                        <c:v>1.18</c:v>
                      </c:pt>
                      <c:pt idx="2359">
                        <c:v>1.181</c:v>
                      </c:pt>
                      <c:pt idx="2360">
                        <c:v>1.181</c:v>
                      </c:pt>
                      <c:pt idx="2361">
                        <c:v>1.1819999999999999</c:v>
                      </c:pt>
                      <c:pt idx="2362">
                        <c:v>1.1819999999999999</c:v>
                      </c:pt>
                      <c:pt idx="2363">
                        <c:v>1.1830000000000001</c:v>
                      </c:pt>
                      <c:pt idx="2364">
                        <c:v>1.1830000000000001</c:v>
                      </c:pt>
                      <c:pt idx="2365">
                        <c:v>1.1839999999999999</c:v>
                      </c:pt>
                      <c:pt idx="2366">
                        <c:v>1.1839999999999999</c:v>
                      </c:pt>
                      <c:pt idx="2367">
                        <c:v>1.1850000000000001</c:v>
                      </c:pt>
                      <c:pt idx="2368">
                        <c:v>1.1850000000000001</c:v>
                      </c:pt>
                      <c:pt idx="2369">
                        <c:v>1.1859999999999999</c:v>
                      </c:pt>
                      <c:pt idx="2370">
                        <c:v>1.1859999999999999</c:v>
                      </c:pt>
                      <c:pt idx="2371">
                        <c:v>1.1870000000000001</c:v>
                      </c:pt>
                      <c:pt idx="2372">
                        <c:v>1.1870000000000001</c:v>
                      </c:pt>
                      <c:pt idx="2373">
                        <c:v>1.1879999999999999</c:v>
                      </c:pt>
                      <c:pt idx="2374">
                        <c:v>1.1879999999999999</c:v>
                      </c:pt>
                      <c:pt idx="2375">
                        <c:v>1.1890000000000001</c:v>
                      </c:pt>
                      <c:pt idx="2376">
                        <c:v>1.1890000000000001</c:v>
                      </c:pt>
                      <c:pt idx="2377">
                        <c:v>1.19</c:v>
                      </c:pt>
                      <c:pt idx="2378">
                        <c:v>1.19</c:v>
                      </c:pt>
                      <c:pt idx="2379">
                        <c:v>1.1910000000000001</c:v>
                      </c:pt>
                      <c:pt idx="2380">
                        <c:v>1.1910000000000001</c:v>
                      </c:pt>
                      <c:pt idx="2381">
                        <c:v>1.1919999999999999</c:v>
                      </c:pt>
                      <c:pt idx="2382">
                        <c:v>1.1919999999999999</c:v>
                      </c:pt>
                      <c:pt idx="2383">
                        <c:v>1.1930000000000001</c:v>
                      </c:pt>
                      <c:pt idx="2384">
                        <c:v>1.1930000000000001</c:v>
                      </c:pt>
                      <c:pt idx="2385">
                        <c:v>1.194</c:v>
                      </c:pt>
                      <c:pt idx="2386">
                        <c:v>1.194</c:v>
                      </c:pt>
                      <c:pt idx="2387">
                        <c:v>1.1950000000000001</c:v>
                      </c:pt>
                      <c:pt idx="2388">
                        <c:v>1.1950000000000001</c:v>
                      </c:pt>
                      <c:pt idx="2389">
                        <c:v>1.196</c:v>
                      </c:pt>
                      <c:pt idx="2390">
                        <c:v>1.196</c:v>
                      </c:pt>
                      <c:pt idx="2391">
                        <c:v>1.1970000000000001</c:v>
                      </c:pt>
                      <c:pt idx="2392">
                        <c:v>1.1970000000000001</c:v>
                      </c:pt>
                      <c:pt idx="2393">
                        <c:v>1.198</c:v>
                      </c:pt>
                      <c:pt idx="2394">
                        <c:v>1.198</c:v>
                      </c:pt>
                      <c:pt idx="2395">
                        <c:v>1.1990000000000001</c:v>
                      </c:pt>
                      <c:pt idx="2396">
                        <c:v>1.1990000000000001</c:v>
                      </c:pt>
                      <c:pt idx="2397">
                        <c:v>1.2</c:v>
                      </c:pt>
                      <c:pt idx="2398">
                        <c:v>1.2</c:v>
                      </c:pt>
                      <c:pt idx="2399">
                        <c:v>1.2010000000000001</c:v>
                      </c:pt>
                      <c:pt idx="2400">
                        <c:v>1.2010000000000001</c:v>
                      </c:pt>
                      <c:pt idx="2401">
                        <c:v>1.202</c:v>
                      </c:pt>
                      <c:pt idx="2402">
                        <c:v>1.202</c:v>
                      </c:pt>
                      <c:pt idx="2403">
                        <c:v>1.2030000000000001</c:v>
                      </c:pt>
                      <c:pt idx="2404">
                        <c:v>1.2030000000000001</c:v>
                      </c:pt>
                      <c:pt idx="2405">
                        <c:v>1.204</c:v>
                      </c:pt>
                      <c:pt idx="2406">
                        <c:v>1.204</c:v>
                      </c:pt>
                      <c:pt idx="2407">
                        <c:v>1.2050000000000001</c:v>
                      </c:pt>
                      <c:pt idx="2408">
                        <c:v>1.2050000000000001</c:v>
                      </c:pt>
                      <c:pt idx="2409">
                        <c:v>1.206</c:v>
                      </c:pt>
                      <c:pt idx="2410">
                        <c:v>1.206</c:v>
                      </c:pt>
                      <c:pt idx="2411">
                        <c:v>1.2070000000000001</c:v>
                      </c:pt>
                      <c:pt idx="2412">
                        <c:v>1.2070000000000001</c:v>
                      </c:pt>
                      <c:pt idx="2413">
                        <c:v>1.208</c:v>
                      </c:pt>
                      <c:pt idx="2414">
                        <c:v>1.208</c:v>
                      </c:pt>
                      <c:pt idx="2415">
                        <c:v>1.2090000000000001</c:v>
                      </c:pt>
                      <c:pt idx="2416">
                        <c:v>1.2090000000000001</c:v>
                      </c:pt>
                      <c:pt idx="2417">
                        <c:v>1.21</c:v>
                      </c:pt>
                      <c:pt idx="2418">
                        <c:v>1.21</c:v>
                      </c:pt>
                      <c:pt idx="2419">
                        <c:v>1.2110000000000001</c:v>
                      </c:pt>
                      <c:pt idx="2420">
                        <c:v>1.2110000000000001</c:v>
                      </c:pt>
                      <c:pt idx="2421">
                        <c:v>1.212</c:v>
                      </c:pt>
                      <c:pt idx="2422">
                        <c:v>1.212</c:v>
                      </c:pt>
                      <c:pt idx="2423">
                        <c:v>1.2130000000000001</c:v>
                      </c:pt>
                      <c:pt idx="2424">
                        <c:v>1.2130000000000001</c:v>
                      </c:pt>
                      <c:pt idx="2425">
                        <c:v>1.214</c:v>
                      </c:pt>
                      <c:pt idx="2426">
                        <c:v>1.214</c:v>
                      </c:pt>
                      <c:pt idx="2427">
                        <c:v>1.2150000000000001</c:v>
                      </c:pt>
                      <c:pt idx="2428">
                        <c:v>1.2150000000000001</c:v>
                      </c:pt>
                      <c:pt idx="2429">
                        <c:v>1.216</c:v>
                      </c:pt>
                      <c:pt idx="2430">
                        <c:v>1.216</c:v>
                      </c:pt>
                      <c:pt idx="2431">
                        <c:v>1.2170000000000001</c:v>
                      </c:pt>
                      <c:pt idx="2432">
                        <c:v>1.2170000000000001</c:v>
                      </c:pt>
                      <c:pt idx="2433">
                        <c:v>1.218</c:v>
                      </c:pt>
                      <c:pt idx="2434">
                        <c:v>1.218</c:v>
                      </c:pt>
                      <c:pt idx="2435">
                        <c:v>1.2190000000000001</c:v>
                      </c:pt>
                      <c:pt idx="2436">
                        <c:v>1.2190000000000001</c:v>
                      </c:pt>
                      <c:pt idx="2437">
                        <c:v>1.22</c:v>
                      </c:pt>
                      <c:pt idx="2438">
                        <c:v>1.22</c:v>
                      </c:pt>
                      <c:pt idx="2439">
                        <c:v>1.2210000000000001</c:v>
                      </c:pt>
                      <c:pt idx="2440">
                        <c:v>1.2210000000000001</c:v>
                      </c:pt>
                      <c:pt idx="2441">
                        <c:v>1.222</c:v>
                      </c:pt>
                      <c:pt idx="2442">
                        <c:v>1.222</c:v>
                      </c:pt>
                      <c:pt idx="2443">
                        <c:v>1.2230000000000001</c:v>
                      </c:pt>
                      <c:pt idx="2444">
                        <c:v>1.2230000000000001</c:v>
                      </c:pt>
                      <c:pt idx="2445">
                        <c:v>1.224</c:v>
                      </c:pt>
                      <c:pt idx="2446">
                        <c:v>1.224</c:v>
                      </c:pt>
                      <c:pt idx="2447">
                        <c:v>1.2250000000000001</c:v>
                      </c:pt>
                      <c:pt idx="2448">
                        <c:v>1.2250000000000001</c:v>
                      </c:pt>
                      <c:pt idx="2449">
                        <c:v>1.226</c:v>
                      </c:pt>
                      <c:pt idx="2450">
                        <c:v>1.226</c:v>
                      </c:pt>
                      <c:pt idx="2451">
                        <c:v>1.2270000000000001</c:v>
                      </c:pt>
                      <c:pt idx="2452">
                        <c:v>1.2270000000000001</c:v>
                      </c:pt>
                      <c:pt idx="2453">
                        <c:v>1.228</c:v>
                      </c:pt>
                      <c:pt idx="2454">
                        <c:v>1.228</c:v>
                      </c:pt>
                      <c:pt idx="2455">
                        <c:v>1.2290000000000001</c:v>
                      </c:pt>
                      <c:pt idx="2456">
                        <c:v>1.2290000000000001</c:v>
                      </c:pt>
                      <c:pt idx="2457">
                        <c:v>1.23</c:v>
                      </c:pt>
                      <c:pt idx="2458">
                        <c:v>1.23</c:v>
                      </c:pt>
                      <c:pt idx="2459">
                        <c:v>1.2310000000000001</c:v>
                      </c:pt>
                      <c:pt idx="2460">
                        <c:v>1.2310000000000001</c:v>
                      </c:pt>
                      <c:pt idx="2461">
                        <c:v>1.232</c:v>
                      </c:pt>
                      <c:pt idx="2462">
                        <c:v>1.232</c:v>
                      </c:pt>
                      <c:pt idx="2463">
                        <c:v>1.2330000000000001</c:v>
                      </c:pt>
                      <c:pt idx="2464">
                        <c:v>1.2330000000000001</c:v>
                      </c:pt>
                      <c:pt idx="2465">
                        <c:v>1.234</c:v>
                      </c:pt>
                      <c:pt idx="2466">
                        <c:v>1.234</c:v>
                      </c:pt>
                      <c:pt idx="2467">
                        <c:v>1.2350000000000001</c:v>
                      </c:pt>
                      <c:pt idx="2468">
                        <c:v>1.2350000000000001</c:v>
                      </c:pt>
                      <c:pt idx="2469">
                        <c:v>1.236</c:v>
                      </c:pt>
                      <c:pt idx="2470">
                        <c:v>1.236</c:v>
                      </c:pt>
                      <c:pt idx="2471">
                        <c:v>1.2370000000000001</c:v>
                      </c:pt>
                      <c:pt idx="2472">
                        <c:v>1.2370000000000001</c:v>
                      </c:pt>
                      <c:pt idx="2473">
                        <c:v>1.238</c:v>
                      </c:pt>
                      <c:pt idx="2474">
                        <c:v>1.238</c:v>
                      </c:pt>
                      <c:pt idx="2475">
                        <c:v>1.2390000000000001</c:v>
                      </c:pt>
                      <c:pt idx="2476">
                        <c:v>1.2390000000000001</c:v>
                      </c:pt>
                      <c:pt idx="2477">
                        <c:v>1.24</c:v>
                      </c:pt>
                      <c:pt idx="2478">
                        <c:v>1.24</c:v>
                      </c:pt>
                      <c:pt idx="2479">
                        <c:v>1.2410000000000001</c:v>
                      </c:pt>
                      <c:pt idx="2480">
                        <c:v>1.2410000000000001</c:v>
                      </c:pt>
                      <c:pt idx="2481">
                        <c:v>1.242</c:v>
                      </c:pt>
                      <c:pt idx="2482">
                        <c:v>1.242</c:v>
                      </c:pt>
                      <c:pt idx="2483">
                        <c:v>1.2430000000000001</c:v>
                      </c:pt>
                      <c:pt idx="2484">
                        <c:v>1.2430000000000001</c:v>
                      </c:pt>
                      <c:pt idx="2485">
                        <c:v>1.244</c:v>
                      </c:pt>
                      <c:pt idx="2486">
                        <c:v>1.244</c:v>
                      </c:pt>
                      <c:pt idx="2487">
                        <c:v>1.2450000000000001</c:v>
                      </c:pt>
                      <c:pt idx="2488">
                        <c:v>1.2450000000000001</c:v>
                      </c:pt>
                      <c:pt idx="2489">
                        <c:v>1.246</c:v>
                      </c:pt>
                      <c:pt idx="2490">
                        <c:v>1.246</c:v>
                      </c:pt>
                      <c:pt idx="2491">
                        <c:v>1.2470000000000001</c:v>
                      </c:pt>
                      <c:pt idx="2492">
                        <c:v>1.2470000000000001</c:v>
                      </c:pt>
                      <c:pt idx="2493">
                        <c:v>1.248</c:v>
                      </c:pt>
                      <c:pt idx="2494">
                        <c:v>1.248</c:v>
                      </c:pt>
                      <c:pt idx="2495">
                        <c:v>1.2490000000000001</c:v>
                      </c:pt>
                      <c:pt idx="2496">
                        <c:v>1.2490000000000001</c:v>
                      </c:pt>
                      <c:pt idx="2497">
                        <c:v>1.25</c:v>
                      </c:pt>
                      <c:pt idx="2498">
                        <c:v>1.25</c:v>
                      </c:pt>
                      <c:pt idx="2499">
                        <c:v>1.2509999999999999</c:v>
                      </c:pt>
                      <c:pt idx="2500">
                        <c:v>1.2509999999999999</c:v>
                      </c:pt>
                      <c:pt idx="2501">
                        <c:v>1.252</c:v>
                      </c:pt>
                      <c:pt idx="2502">
                        <c:v>1.252</c:v>
                      </c:pt>
                      <c:pt idx="2503">
                        <c:v>1.2529999999999999</c:v>
                      </c:pt>
                      <c:pt idx="2504">
                        <c:v>1.2529999999999999</c:v>
                      </c:pt>
                      <c:pt idx="2505">
                        <c:v>1.254</c:v>
                      </c:pt>
                      <c:pt idx="2506">
                        <c:v>1.254</c:v>
                      </c:pt>
                      <c:pt idx="2507">
                        <c:v>1.2549999999999999</c:v>
                      </c:pt>
                      <c:pt idx="2508">
                        <c:v>1.2549999999999999</c:v>
                      </c:pt>
                      <c:pt idx="2509">
                        <c:v>1.256</c:v>
                      </c:pt>
                      <c:pt idx="2510">
                        <c:v>1.256</c:v>
                      </c:pt>
                      <c:pt idx="2511">
                        <c:v>1.2569999999999999</c:v>
                      </c:pt>
                      <c:pt idx="2512">
                        <c:v>1.2569999999999999</c:v>
                      </c:pt>
                      <c:pt idx="2513">
                        <c:v>1.258</c:v>
                      </c:pt>
                      <c:pt idx="2514">
                        <c:v>1.258</c:v>
                      </c:pt>
                      <c:pt idx="2515">
                        <c:v>1.2589999999999999</c:v>
                      </c:pt>
                      <c:pt idx="2516">
                        <c:v>1.2589999999999999</c:v>
                      </c:pt>
                      <c:pt idx="2517">
                        <c:v>1.26</c:v>
                      </c:pt>
                      <c:pt idx="2518">
                        <c:v>1.26</c:v>
                      </c:pt>
                      <c:pt idx="2519">
                        <c:v>1.2609999999999999</c:v>
                      </c:pt>
                      <c:pt idx="2520">
                        <c:v>1.2609999999999999</c:v>
                      </c:pt>
                      <c:pt idx="2521">
                        <c:v>1.262</c:v>
                      </c:pt>
                      <c:pt idx="2522">
                        <c:v>1.262</c:v>
                      </c:pt>
                      <c:pt idx="2523">
                        <c:v>1.2629999999999999</c:v>
                      </c:pt>
                      <c:pt idx="2524">
                        <c:v>1.2629999999999999</c:v>
                      </c:pt>
                      <c:pt idx="2525">
                        <c:v>1.264</c:v>
                      </c:pt>
                      <c:pt idx="2526">
                        <c:v>1.264</c:v>
                      </c:pt>
                      <c:pt idx="2527">
                        <c:v>1.2649999999999999</c:v>
                      </c:pt>
                      <c:pt idx="2528">
                        <c:v>1.2649999999999999</c:v>
                      </c:pt>
                      <c:pt idx="2529">
                        <c:v>1.266</c:v>
                      </c:pt>
                      <c:pt idx="2530">
                        <c:v>1.266</c:v>
                      </c:pt>
                      <c:pt idx="2531">
                        <c:v>1.2669999999999999</c:v>
                      </c:pt>
                      <c:pt idx="2532">
                        <c:v>1.2669999999999999</c:v>
                      </c:pt>
                      <c:pt idx="2533">
                        <c:v>1.268</c:v>
                      </c:pt>
                      <c:pt idx="2534">
                        <c:v>1.268</c:v>
                      </c:pt>
                      <c:pt idx="2535">
                        <c:v>1.2689999999999999</c:v>
                      </c:pt>
                      <c:pt idx="2536">
                        <c:v>1.2689999999999999</c:v>
                      </c:pt>
                      <c:pt idx="2537">
                        <c:v>1.27</c:v>
                      </c:pt>
                      <c:pt idx="2538">
                        <c:v>1.27</c:v>
                      </c:pt>
                      <c:pt idx="2539">
                        <c:v>1.2709999999999999</c:v>
                      </c:pt>
                      <c:pt idx="2540">
                        <c:v>1.2709999999999999</c:v>
                      </c:pt>
                      <c:pt idx="2541">
                        <c:v>1.272</c:v>
                      </c:pt>
                      <c:pt idx="2542">
                        <c:v>1.272</c:v>
                      </c:pt>
                      <c:pt idx="2543">
                        <c:v>1.2729999999999999</c:v>
                      </c:pt>
                      <c:pt idx="2544">
                        <c:v>1.2729999999999999</c:v>
                      </c:pt>
                      <c:pt idx="2545">
                        <c:v>1.274</c:v>
                      </c:pt>
                      <c:pt idx="2546">
                        <c:v>1.274</c:v>
                      </c:pt>
                      <c:pt idx="2547">
                        <c:v>1.2749999999999999</c:v>
                      </c:pt>
                      <c:pt idx="2548">
                        <c:v>1.2749999999999999</c:v>
                      </c:pt>
                      <c:pt idx="2549">
                        <c:v>1.276</c:v>
                      </c:pt>
                      <c:pt idx="2550">
                        <c:v>1.276</c:v>
                      </c:pt>
                      <c:pt idx="2551">
                        <c:v>1.2769999999999999</c:v>
                      </c:pt>
                      <c:pt idx="2552">
                        <c:v>1.2769999999999999</c:v>
                      </c:pt>
                      <c:pt idx="2553">
                        <c:v>1.278</c:v>
                      </c:pt>
                      <c:pt idx="2554">
                        <c:v>1.278</c:v>
                      </c:pt>
                      <c:pt idx="2555">
                        <c:v>1.2789999999999999</c:v>
                      </c:pt>
                      <c:pt idx="2556">
                        <c:v>1.2789999999999999</c:v>
                      </c:pt>
                      <c:pt idx="2557">
                        <c:v>1.28</c:v>
                      </c:pt>
                      <c:pt idx="2558">
                        <c:v>1.28</c:v>
                      </c:pt>
                      <c:pt idx="2559">
                        <c:v>1.2809999999999999</c:v>
                      </c:pt>
                      <c:pt idx="2560">
                        <c:v>1.2809999999999999</c:v>
                      </c:pt>
                      <c:pt idx="2561">
                        <c:v>1.282</c:v>
                      </c:pt>
                      <c:pt idx="2562">
                        <c:v>1.282</c:v>
                      </c:pt>
                      <c:pt idx="2563">
                        <c:v>1.2829999999999999</c:v>
                      </c:pt>
                      <c:pt idx="2564">
                        <c:v>1.2829999999999999</c:v>
                      </c:pt>
                      <c:pt idx="2565">
                        <c:v>1.284</c:v>
                      </c:pt>
                      <c:pt idx="2566">
                        <c:v>1.284</c:v>
                      </c:pt>
                      <c:pt idx="2567">
                        <c:v>1.2849999999999999</c:v>
                      </c:pt>
                      <c:pt idx="2568">
                        <c:v>1.2849999999999999</c:v>
                      </c:pt>
                      <c:pt idx="2569">
                        <c:v>1.286</c:v>
                      </c:pt>
                      <c:pt idx="2570">
                        <c:v>1.286</c:v>
                      </c:pt>
                      <c:pt idx="2571">
                        <c:v>1.2869999999999999</c:v>
                      </c:pt>
                      <c:pt idx="2572">
                        <c:v>1.2869999999999999</c:v>
                      </c:pt>
                      <c:pt idx="2573">
                        <c:v>1.288</c:v>
                      </c:pt>
                      <c:pt idx="2574">
                        <c:v>1.288</c:v>
                      </c:pt>
                      <c:pt idx="2575">
                        <c:v>1.2889999999999999</c:v>
                      </c:pt>
                      <c:pt idx="2576">
                        <c:v>1.2889999999999999</c:v>
                      </c:pt>
                      <c:pt idx="2577">
                        <c:v>1.29</c:v>
                      </c:pt>
                      <c:pt idx="2578">
                        <c:v>1.29</c:v>
                      </c:pt>
                      <c:pt idx="2579">
                        <c:v>1.2909999999999999</c:v>
                      </c:pt>
                      <c:pt idx="2580">
                        <c:v>1.2909999999999999</c:v>
                      </c:pt>
                      <c:pt idx="2581">
                        <c:v>1.292</c:v>
                      </c:pt>
                      <c:pt idx="2582">
                        <c:v>1.292</c:v>
                      </c:pt>
                      <c:pt idx="2583">
                        <c:v>1.2929999999999999</c:v>
                      </c:pt>
                      <c:pt idx="2584">
                        <c:v>1.2929999999999999</c:v>
                      </c:pt>
                      <c:pt idx="2585">
                        <c:v>1.294</c:v>
                      </c:pt>
                      <c:pt idx="2586">
                        <c:v>1.294</c:v>
                      </c:pt>
                      <c:pt idx="2587">
                        <c:v>1.2949999999999999</c:v>
                      </c:pt>
                      <c:pt idx="2588">
                        <c:v>1.2949999999999999</c:v>
                      </c:pt>
                      <c:pt idx="2589">
                        <c:v>1.296</c:v>
                      </c:pt>
                      <c:pt idx="2590">
                        <c:v>1.296</c:v>
                      </c:pt>
                      <c:pt idx="2591">
                        <c:v>1.2969999999999999</c:v>
                      </c:pt>
                      <c:pt idx="2592">
                        <c:v>1.2969999999999999</c:v>
                      </c:pt>
                      <c:pt idx="2593">
                        <c:v>1.298</c:v>
                      </c:pt>
                      <c:pt idx="2594">
                        <c:v>1.298</c:v>
                      </c:pt>
                      <c:pt idx="2595">
                        <c:v>1.2989999999999999</c:v>
                      </c:pt>
                      <c:pt idx="2596">
                        <c:v>1.2989999999999999</c:v>
                      </c:pt>
                      <c:pt idx="2597">
                        <c:v>1.3</c:v>
                      </c:pt>
                      <c:pt idx="2598">
                        <c:v>1.3</c:v>
                      </c:pt>
                      <c:pt idx="2599">
                        <c:v>1.3009999999999999</c:v>
                      </c:pt>
                      <c:pt idx="2600">
                        <c:v>1.3009999999999999</c:v>
                      </c:pt>
                      <c:pt idx="2601">
                        <c:v>1.302</c:v>
                      </c:pt>
                      <c:pt idx="2602">
                        <c:v>1.302</c:v>
                      </c:pt>
                      <c:pt idx="2603">
                        <c:v>1.3029999999999999</c:v>
                      </c:pt>
                      <c:pt idx="2604">
                        <c:v>1.3029999999999999</c:v>
                      </c:pt>
                      <c:pt idx="2605">
                        <c:v>1.304</c:v>
                      </c:pt>
                      <c:pt idx="2606">
                        <c:v>1.304</c:v>
                      </c:pt>
                      <c:pt idx="2607">
                        <c:v>1.3049999999999999</c:v>
                      </c:pt>
                      <c:pt idx="2608">
                        <c:v>1.3049999999999999</c:v>
                      </c:pt>
                      <c:pt idx="2609">
                        <c:v>1.306</c:v>
                      </c:pt>
                      <c:pt idx="2610">
                        <c:v>1.306</c:v>
                      </c:pt>
                      <c:pt idx="2611">
                        <c:v>1.3069999999999999</c:v>
                      </c:pt>
                      <c:pt idx="2612">
                        <c:v>1.3069999999999999</c:v>
                      </c:pt>
                      <c:pt idx="2613">
                        <c:v>1.3080000000000001</c:v>
                      </c:pt>
                      <c:pt idx="2614">
                        <c:v>1.3080000000000001</c:v>
                      </c:pt>
                      <c:pt idx="2615">
                        <c:v>1.3089999999999999</c:v>
                      </c:pt>
                      <c:pt idx="2616">
                        <c:v>1.3089999999999999</c:v>
                      </c:pt>
                      <c:pt idx="2617">
                        <c:v>1.31</c:v>
                      </c:pt>
                      <c:pt idx="2618">
                        <c:v>1.31</c:v>
                      </c:pt>
                      <c:pt idx="2619">
                        <c:v>1.3109999999999999</c:v>
                      </c:pt>
                      <c:pt idx="2620">
                        <c:v>1.3109999999999999</c:v>
                      </c:pt>
                      <c:pt idx="2621">
                        <c:v>1.3120000000000001</c:v>
                      </c:pt>
                      <c:pt idx="2622">
                        <c:v>1.3120000000000001</c:v>
                      </c:pt>
                      <c:pt idx="2623">
                        <c:v>1.3129999999999999</c:v>
                      </c:pt>
                      <c:pt idx="2624">
                        <c:v>1.3129999999999999</c:v>
                      </c:pt>
                      <c:pt idx="2625">
                        <c:v>1.3140000000000001</c:v>
                      </c:pt>
                      <c:pt idx="2626">
                        <c:v>1.3140000000000001</c:v>
                      </c:pt>
                      <c:pt idx="2627">
                        <c:v>1.3149999999999999</c:v>
                      </c:pt>
                      <c:pt idx="2628">
                        <c:v>1.3149999999999999</c:v>
                      </c:pt>
                      <c:pt idx="2629">
                        <c:v>1.3160000000000001</c:v>
                      </c:pt>
                      <c:pt idx="2630">
                        <c:v>1.3160000000000001</c:v>
                      </c:pt>
                      <c:pt idx="2631">
                        <c:v>1.3169999999999999</c:v>
                      </c:pt>
                      <c:pt idx="2632">
                        <c:v>1.3169999999999999</c:v>
                      </c:pt>
                      <c:pt idx="2633">
                        <c:v>1.3180000000000001</c:v>
                      </c:pt>
                      <c:pt idx="2634">
                        <c:v>1.3180000000000001</c:v>
                      </c:pt>
                      <c:pt idx="2635">
                        <c:v>1.319</c:v>
                      </c:pt>
                      <c:pt idx="2636">
                        <c:v>1.319</c:v>
                      </c:pt>
                      <c:pt idx="2637">
                        <c:v>1.32</c:v>
                      </c:pt>
                      <c:pt idx="2638">
                        <c:v>1.32</c:v>
                      </c:pt>
                      <c:pt idx="2639">
                        <c:v>1.321</c:v>
                      </c:pt>
                      <c:pt idx="2640">
                        <c:v>1.321</c:v>
                      </c:pt>
                      <c:pt idx="2641">
                        <c:v>1.3220000000000001</c:v>
                      </c:pt>
                      <c:pt idx="2642">
                        <c:v>1.3220000000000001</c:v>
                      </c:pt>
                      <c:pt idx="2643">
                        <c:v>1.323</c:v>
                      </c:pt>
                      <c:pt idx="2644">
                        <c:v>1.323</c:v>
                      </c:pt>
                      <c:pt idx="2645">
                        <c:v>1.3240000000000001</c:v>
                      </c:pt>
                      <c:pt idx="2646">
                        <c:v>1.3240000000000001</c:v>
                      </c:pt>
                      <c:pt idx="2647">
                        <c:v>1.325</c:v>
                      </c:pt>
                      <c:pt idx="2648">
                        <c:v>1.325</c:v>
                      </c:pt>
                      <c:pt idx="2649">
                        <c:v>1.3260000000000001</c:v>
                      </c:pt>
                      <c:pt idx="2650">
                        <c:v>1.3260000000000001</c:v>
                      </c:pt>
                      <c:pt idx="2651">
                        <c:v>1.327</c:v>
                      </c:pt>
                      <c:pt idx="2652">
                        <c:v>1.327</c:v>
                      </c:pt>
                      <c:pt idx="2653">
                        <c:v>1.3280000000000001</c:v>
                      </c:pt>
                      <c:pt idx="2654">
                        <c:v>1.3280000000000001</c:v>
                      </c:pt>
                      <c:pt idx="2655">
                        <c:v>1.329</c:v>
                      </c:pt>
                      <c:pt idx="2656">
                        <c:v>1.329</c:v>
                      </c:pt>
                      <c:pt idx="2657">
                        <c:v>1.33</c:v>
                      </c:pt>
                      <c:pt idx="2658">
                        <c:v>1.33</c:v>
                      </c:pt>
                      <c:pt idx="2659">
                        <c:v>1.331</c:v>
                      </c:pt>
                      <c:pt idx="2660">
                        <c:v>1.331</c:v>
                      </c:pt>
                      <c:pt idx="2661">
                        <c:v>1.3320000000000001</c:v>
                      </c:pt>
                      <c:pt idx="2662">
                        <c:v>1.3320000000000001</c:v>
                      </c:pt>
                      <c:pt idx="2663">
                        <c:v>1.333</c:v>
                      </c:pt>
                      <c:pt idx="2664">
                        <c:v>1.333</c:v>
                      </c:pt>
                      <c:pt idx="2665">
                        <c:v>1.3340000000000001</c:v>
                      </c:pt>
                      <c:pt idx="2666">
                        <c:v>1.3340000000000001</c:v>
                      </c:pt>
                      <c:pt idx="2667">
                        <c:v>1.335</c:v>
                      </c:pt>
                      <c:pt idx="2668">
                        <c:v>1.335</c:v>
                      </c:pt>
                      <c:pt idx="2669">
                        <c:v>1.3360000000000001</c:v>
                      </c:pt>
                      <c:pt idx="2670">
                        <c:v>1.3360000000000001</c:v>
                      </c:pt>
                      <c:pt idx="2671">
                        <c:v>1.337</c:v>
                      </c:pt>
                      <c:pt idx="2672">
                        <c:v>1.337</c:v>
                      </c:pt>
                      <c:pt idx="2673">
                        <c:v>1.3380000000000001</c:v>
                      </c:pt>
                      <c:pt idx="2674">
                        <c:v>1.3380000000000001</c:v>
                      </c:pt>
                      <c:pt idx="2675">
                        <c:v>1.339</c:v>
                      </c:pt>
                      <c:pt idx="2676">
                        <c:v>1.339</c:v>
                      </c:pt>
                      <c:pt idx="2677">
                        <c:v>1.34</c:v>
                      </c:pt>
                      <c:pt idx="2678">
                        <c:v>1.34</c:v>
                      </c:pt>
                      <c:pt idx="2679">
                        <c:v>1.341</c:v>
                      </c:pt>
                      <c:pt idx="2680">
                        <c:v>1.341</c:v>
                      </c:pt>
                      <c:pt idx="2681">
                        <c:v>1.3420000000000001</c:v>
                      </c:pt>
                      <c:pt idx="2682">
                        <c:v>1.3420000000000001</c:v>
                      </c:pt>
                      <c:pt idx="2683">
                        <c:v>1.343</c:v>
                      </c:pt>
                      <c:pt idx="2684">
                        <c:v>1.343</c:v>
                      </c:pt>
                      <c:pt idx="2685">
                        <c:v>1.3440000000000001</c:v>
                      </c:pt>
                      <c:pt idx="2686">
                        <c:v>1.3440000000000001</c:v>
                      </c:pt>
                      <c:pt idx="2687">
                        <c:v>1.345</c:v>
                      </c:pt>
                      <c:pt idx="2688">
                        <c:v>1.345</c:v>
                      </c:pt>
                      <c:pt idx="2689">
                        <c:v>1.3460000000000001</c:v>
                      </c:pt>
                      <c:pt idx="2690">
                        <c:v>1.3460000000000001</c:v>
                      </c:pt>
                      <c:pt idx="2691">
                        <c:v>1.347</c:v>
                      </c:pt>
                      <c:pt idx="2692">
                        <c:v>1.347</c:v>
                      </c:pt>
                      <c:pt idx="2693">
                        <c:v>1.3480000000000001</c:v>
                      </c:pt>
                      <c:pt idx="2694">
                        <c:v>1.3480000000000001</c:v>
                      </c:pt>
                      <c:pt idx="2695">
                        <c:v>1.349</c:v>
                      </c:pt>
                      <c:pt idx="2696">
                        <c:v>1.349</c:v>
                      </c:pt>
                      <c:pt idx="2697">
                        <c:v>1.35</c:v>
                      </c:pt>
                      <c:pt idx="2698">
                        <c:v>1.35</c:v>
                      </c:pt>
                      <c:pt idx="2699">
                        <c:v>1.351</c:v>
                      </c:pt>
                      <c:pt idx="2700">
                        <c:v>1.351</c:v>
                      </c:pt>
                      <c:pt idx="2701">
                        <c:v>1.3520000000000001</c:v>
                      </c:pt>
                      <c:pt idx="2702">
                        <c:v>1.3520000000000001</c:v>
                      </c:pt>
                      <c:pt idx="2703">
                        <c:v>1.353</c:v>
                      </c:pt>
                      <c:pt idx="2704">
                        <c:v>1.353</c:v>
                      </c:pt>
                      <c:pt idx="2705">
                        <c:v>1.3540000000000001</c:v>
                      </c:pt>
                      <c:pt idx="2706">
                        <c:v>1.3540000000000001</c:v>
                      </c:pt>
                      <c:pt idx="2707">
                        <c:v>1.355</c:v>
                      </c:pt>
                      <c:pt idx="2708">
                        <c:v>1.355</c:v>
                      </c:pt>
                      <c:pt idx="2709">
                        <c:v>1.3560000000000001</c:v>
                      </c:pt>
                      <c:pt idx="2710">
                        <c:v>1.3560000000000001</c:v>
                      </c:pt>
                      <c:pt idx="2711">
                        <c:v>1.357</c:v>
                      </c:pt>
                      <c:pt idx="2712">
                        <c:v>1.357</c:v>
                      </c:pt>
                      <c:pt idx="2713">
                        <c:v>1.3580000000000001</c:v>
                      </c:pt>
                      <c:pt idx="2714">
                        <c:v>1.3580000000000001</c:v>
                      </c:pt>
                      <c:pt idx="2715">
                        <c:v>1.359</c:v>
                      </c:pt>
                      <c:pt idx="2716">
                        <c:v>1.359</c:v>
                      </c:pt>
                      <c:pt idx="2717">
                        <c:v>1.36</c:v>
                      </c:pt>
                      <c:pt idx="2718">
                        <c:v>1.36</c:v>
                      </c:pt>
                      <c:pt idx="2719">
                        <c:v>1.361</c:v>
                      </c:pt>
                      <c:pt idx="2720">
                        <c:v>1.361</c:v>
                      </c:pt>
                      <c:pt idx="2721">
                        <c:v>1.3620000000000001</c:v>
                      </c:pt>
                      <c:pt idx="2722">
                        <c:v>1.3620000000000001</c:v>
                      </c:pt>
                      <c:pt idx="2723">
                        <c:v>1.363</c:v>
                      </c:pt>
                      <c:pt idx="2724">
                        <c:v>1.363</c:v>
                      </c:pt>
                      <c:pt idx="2725">
                        <c:v>1.3640000000000001</c:v>
                      </c:pt>
                      <c:pt idx="2726">
                        <c:v>1.3640000000000001</c:v>
                      </c:pt>
                      <c:pt idx="2727">
                        <c:v>1.365</c:v>
                      </c:pt>
                      <c:pt idx="2728">
                        <c:v>1.365</c:v>
                      </c:pt>
                      <c:pt idx="2729">
                        <c:v>1.3660000000000001</c:v>
                      </c:pt>
                      <c:pt idx="2730">
                        <c:v>1.3660000000000001</c:v>
                      </c:pt>
                      <c:pt idx="2731">
                        <c:v>1.367</c:v>
                      </c:pt>
                      <c:pt idx="2732">
                        <c:v>1.367</c:v>
                      </c:pt>
                      <c:pt idx="2733">
                        <c:v>1.3680000000000001</c:v>
                      </c:pt>
                      <c:pt idx="2734">
                        <c:v>1.3680000000000001</c:v>
                      </c:pt>
                      <c:pt idx="2735">
                        <c:v>1.369</c:v>
                      </c:pt>
                      <c:pt idx="2736">
                        <c:v>1.369</c:v>
                      </c:pt>
                      <c:pt idx="2737">
                        <c:v>1.37</c:v>
                      </c:pt>
                      <c:pt idx="2738">
                        <c:v>1.37</c:v>
                      </c:pt>
                      <c:pt idx="2739">
                        <c:v>1.371</c:v>
                      </c:pt>
                      <c:pt idx="2740">
                        <c:v>1.371</c:v>
                      </c:pt>
                      <c:pt idx="2741">
                        <c:v>1.3720000000000001</c:v>
                      </c:pt>
                      <c:pt idx="2742">
                        <c:v>1.3720000000000001</c:v>
                      </c:pt>
                      <c:pt idx="2743">
                        <c:v>1.373</c:v>
                      </c:pt>
                      <c:pt idx="2744">
                        <c:v>1.373</c:v>
                      </c:pt>
                      <c:pt idx="2745">
                        <c:v>1.3740000000000001</c:v>
                      </c:pt>
                      <c:pt idx="2746">
                        <c:v>1.3740000000000001</c:v>
                      </c:pt>
                      <c:pt idx="2747">
                        <c:v>1.375</c:v>
                      </c:pt>
                      <c:pt idx="2748">
                        <c:v>1.375</c:v>
                      </c:pt>
                      <c:pt idx="2749">
                        <c:v>1.3759999999999999</c:v>
                      </c:pt>
                      <c:pt idx="2750">
                        <c:v>1.3759999999999999</c:v>
                      </c:pt>
                      <c:pt idx="2751">
                        <c:v>1.377</c:v>
                      </c:pt>
                      <c:pt idx="2752">
                        <c:v>1.377</c:v>
                      </c:pt>
                      <c:pt idx="2753">
                        <c:v>1.3779999999999999</c:v>
                      </c:pt>
                      <c:pt idx="2754">
                        <c:v>1.3779999999999999</c:v>
                      </c:pt>
                      <c:pt idx="2755">
                        <c:v>1.379</c:v>
                      </c:pt>
                      <c:pt idx="2756">
                        <c:v>1.379</c:v>
                      </c:pt>
                      <c:pt idx="2757">
                        <c:v>1.38</c:v>
                      </c:pt>
                      <c:pt idx="2758">
                        <c:v>1.38</c:v>
                      </c:pt>
                      <c:pt idx="2759">
                        <c:v>1.381</c:v>
                      </c:pt>
                      <c:pt idx="2760">
                        <c:v>1.381</c:v>
                      </c:pt>
                      <c:pt idx="2761">
                        <c:v>1.3819999999999999</c:v>
                      </c:pt>
                      <c:pt idx="2762">
                        <c:v>1.3819999999999999</c:v>
                      </c:pt>
                      <c:pt idx="2763">
                        <c:v>1.383</c:v>
                      </c:pt>
                      <c:pt idx="2764">
                        <c:v>1.383</c:v>
                      </c:pt>
                      <c:pt idx="2765">
                        <c:v>1.3839999999999999</c:v>
                      </c:pt>
                      <c:pt idx="2766">
                        <c:v>1.3839999999999999</c:v>
                      </c:pt>
                      <c:pt idx="2767">
                        <c:v>1.385</c:v>
                      </c:pt>
                      <c:pt idx="2768">
                        <c:v>1.385</c:v>
                      </c:pt>
                      <c:pt idx="2769">
                        <c:v>1.3859999999999999</c:v>
                      </c:pt>
                      <c:pt idx="2770">
                        <c:v>1.3859999999999999</c:v>
                      </c:pt>
                      <c:pt idx="2771">
                        <c:v>1.387</c:v>
                      </c:pt>
                      <c:pt idx="2772">
                        <c:v>1.387</c:v>
                      </c:pt>
                      <c:pt idx="2773">
                        <c:v>1.3879999999999999</c:v>
                      </c:pt>
                      <c:pt idx="2774">
                        <c:v>1.3879999999999999</c:v>
                      </c:pt>
                      <c:pt idx="2775">
                        <c:v>1.389</c:v>
                      </c:pt>
                      <c:pt idx="2776">
                        <c:v>1.389</c:v>
                      </c:pt>
                      <c:pt idx="2777">
                        <c:v>1.39</c:v>
                      </c:pt>
                      <c:pt idx="2778">
                        <c:v>1.39</c:v>
                      </c:pt>
                      <c:pt idx="2779">
                        <c:v>1.391</c:v>
                      </c:pt>
                      <c:pt idx="2780">
                        <c:v>1.391</c:v>
                      </c:pt>
                      <c:pt idx="2781">
                        <c:v>1.3919999999999999</c:v>
                      </c:pt>
                      <c:pt idx="2782">
                        <c:v>1.3919999999999999</c:v>
                      </c:pt>
                      <c:pt idx="2783">
                        <c:v>1.393</c:v>
                      </c:pt>
                      <c:pt idx="2784">
                        <c:v>1.393</c:v>
                      </c:pt>
                      <c:pt idx="2785">
                        <c:v>1.3939999999999999</c:v>
                      </c:pt>
                      <c:pt idx="2786">
                        <c:v>1.3939999999999999</c:v>
                      </c:pt>
                      <c:pt idx="2787">
                        <c:v>1.395</c:v>
                      </c:pt>
                      <c:pt idx="2788">
                        <c:v>1.395</c:v>
                      </c:pt>
                      <c:pt idx="2789">
                        <c:v>1.3959999999999999</c:v>
                      </c:pt>
                      <c:pt idx="2790">
                        <c:v>1.3959999999999999</c:v>
                      </c:pt>
                      <c:pt idx="2791">
                        <c:v>1.397</c:v>
                      </c:pt>
                      <c:pt idx="2792">
                        <c:v>1.397</c:v>
                      </c:pt>
                      <c:pt idx="2793">
                        <c:v>1.3979999999999999</c:v>
                      </c:pt>
                      <c:pt idx="2794">
                        <c:v>1.3979999999999999</c:v>
                      </c:pt>
                      <c:pt idx="2795">
                        <c:v>1.399</c:v>
                      </c:pt>
                      <c:pt idx="2796">
                        <c:v>1.399</c:v>
                      </c:pt>
                      <c:pt idx="2797">
                        <c:v>1.4</c:v>
                      </c:pt>
                      <c:pt idx="2798">
                        <c:v>1.4</c:v>
                      </c:pt>
                      <c:pt idx="2799">
                        <c:v>1.401</c:v>
                      </c:pt>
                      <c:pt idx="2800">
                        <c:v>1.401</c:v>
                      </c:pt>
                      <c:pt idx="2801">
                        <c:v>1.4019999999999999</c:v>
                      </c:pt>
                      <c:pt idx="2802">
                        <c:v>1.4019999999999999</c:v>
                      </c:pt>
                      <c:pt idx="2803">
                        <c:v>1.403</c:v>
                      </c:pt>
                      <c:pt idx="2804">
                        <c:v>1.403</c:v>
                      </c:pt>
                      <c:pt idx="2805">
                        <c:v>1.4039999999999999</c:v>
                      </c:pt>
                      <c:pt idx="2806">
                        <c:v>1.4039999999999999</c:v>
                      </c:pt>
                      <c:pt idx="2807">
                        <c:v>1.405</c:v>
                      </c:pt>
                      <c:pt idx="2808">
                        <c:v>1.405</c:v>
                      </c:pt>
                      <c:pt idx="2809">
                        <c:v>1.4059999999999999</c:v>
                      </c:pt>
                      <c:pt idx="2810">
                        <c:v>1.4059999999999999</c:v>
                      </c:pt>
                      <c:pt idx="2811">
                        <c:v>1.407</c:v>
                      </c:pt>
                      <c:pt idx="2812">
                        <c:v>1.407</c:v>
                      </c:pt>
                      <c:pt idx="2813">
                        <c:v>1.4079999999999999</c:v>
                      </c:pt>
                      <c:pt idx="2814">
                        <c:v>1.4079999999999999</c:v>
                      </c:pt>
                      <c:pt idx="2815">
                        <c:v>1.409</c:v>
                      </c:pt>
                      <c:pt idx="2816">
                        <c:v>1.409</c:v>
                      </c:pt>
                      <c:pt idx="2817">
                        <c:v>1.41</c:v>
                      </c:pt>
                      <c:pt idx="2818">
                        <c:v>1.41</c:v>
                      </c:pt>
                      <c:pt idx="2819">
                        <c:v>1.411</c:v>
                      </c:pt>
                      <c:pt idx="2820">
                        <c:v>1.411</c:v>
                      </c:pt>
                      <c:pt idx="2821">
                        <c:v>1.4119999999999999</c:v>
                      </c:pt>
                      <c:pt idx="2822">
                        <c:v>1.4119999999999999</c:v>
                      </c:pt>
                      <c:pt idx="2823">
                        <c:v>1.413</c:v>
                      </c:pt>
                      <c:pt idx="2824">
                        <c:v>1.413</c:v>
                      </c:pt>
                      <c:pt idx="2825">
                        <c:v>1.4139999999999999</c:v>
                      </c:pt>
                      <c:pt idx="2826">
                        <c:v>1.4139999999999999</c:v>
                      </c:pt>
                      <c:pt idx="2827">
                        <c:v>1.415</c:v>
                      </c:pt>
                      <c:pt idx="2828">
                        <c:v>1.415</c:v>
                      </c:pt>
                      <c:pt idx="2829">
                        <c:v>1.4159999999999999</c:v>
                      </c:pt>
                      <c:pt idx="2830">
                        <c:v>1.4159999999999999</c:v>
                      </c:pt>
                      <c:pt idx="2831">
                        <c:v>1.417</c:v>
                      </c:pt>
                      <c:pt idx="2832">
                        <c:v>1.417</c:v>
                      </c:pt>
                      <c:pt idx="2833">
                        <c:v>1.4179999999999999</c:v>
                      </c:pt>
                      <c:pt idx="2834">
                        <c:v>1.4179999999999999</c:v>
                      </c:pt>
                      <c:pt idx="2835">
                        <c:v>1.419</c:v>
                      </c:pt>
                      <c:pt idx="2836">
                        <c:v>1.419</c:v>
                      </c:pt>
                      <c:pt idx="2837">
                        <c:v>1.42</c:v>
                      </c:pt>
                      <c:pt idx="2838">
                        <c:v>1.42</c:v>
                      </c:pt>
                      <c:pt idx="2839">
                        <c:v>1.421</c:v>
                      </c:pt>
                      <c:pt idx="2840">
                        <c:v>1.421</c:v>
                      </c:pt>
                      <c:pt idx="2841">
                        <c:v>1.4219999999999999</c:v>
                      </c:pt>
                      <c:pt idx="2842">
                        <c:v>1.4219999999999999</c:v>
                      </c:pt>
                      <c:pt idx="2843">
                        <c:v>1.423</c:v>
                      </c:pt>
                      <c:pt idx="2844">
                        <c:v>1.423</c:v>
                      </c:pt>
                      <c:pt idx="2845">
                        <c:v>1.4239999999999999</c:v>
                      </c:pt>
                      <c:pt idx="2846">
                        <c:v>1.4239999999999999</c:v>
                      </c:pt>
                      <c:pt idx="2847">
                        <c:v>1.425</c:v>
                      </c:pt>
                      <c:pt idx="2848">
                        <c:v>1.425</c:v>
                      </c:pt>
                      <c:pt idx="2849">
                        <c:v>1.4259999999999999</c:v>
                      </c:pt>
                      <c:pt idx="2850">
                        <c:v>1.4259999999999999</c:v>
                      </c:pt>
                      <c:pt idx="2851">
                        <c:v>1.427</c:v>
                      </c:pt>
                      <c:pt idx="2852">
                        <c:v>1.427</c:v>
                      </c:pt>
                      <c:pt idx="2853">
                        <c:v>1.4279999999999999</c:v>
                      </c:pt>
                      <c:pt idx="2854">
                        <c:v>1.4279999999999999</c:v>
                      </c:pt>
                      <c:pt idx="2855">
                        <c:v>1.429</c:v>
                      </c:pt>
                      <c:pt idx="2856">
                        <c:v>1.429</c:v>
                      </c:pt>
                      <c:pt idx="2857">
                        <c:v>1.43</c:v>
                      </c:pt>
                      <c:pt idx="2858">
                        <c:v>1.43</c:v>
                      </c:pt>
                      <c:pt idx="2859">
                        <c:v>1.431</c:v>
                      </c:pt>
                      <c:pt idx="2860">
                        <c:v>1.431</c:v>
                      </c:pt>
                      <c:pt idx="2861">
                        <c:v>1.4319999999999999</c:v>
                      </c:pt>
                      <c:pt idx="2862">
                        <c:v>1.4319999999999999</c:v>
                      </c:pt>
                      <c:pt idx="2863">
                        <c:v>1.4330000000000001</c:v>
                      </c:pt>
                      <c:pt idx="2864">
                        <c:v>1.4330000000000001</c:v>
                      </c:pt>
                      <c:pt idx="2865">
                        <c:v>1.4339999999999999</c:v>
                      </c:pt>
                      <c:pt idx="2866">
                        <c:v>1.4339999999999999</c:v>
                      </c:pt>
                      <c:pt idx="2867">
                        <c:v>1.4350000000000001</c:v>
                      </c:pt>
                      <c:pt idx="2868">
                        <c:v>1.4350000000000001</c:v>
                      </c:pt>
                      <c:pt idx="2869">
                        <c:v>1.4359999999999999</c:v>
                      </c:pt>
                      <c:pt idx="2870">
                        <c:v>1.4359999999999999</c:v>
                      </c:pt>
                      <c:pt idx="2871">
                        <c:v>1.4370000000000001</c:v>
                      </c:pt>
                      <c:pt idx="2872">
                        <c:v>1.4370000000000001</c:v>
                      </c:pt>
                      <c:pt idx="2873">
                        <c:v>1.4379999999999999</c:v>
                      </c:pt>
                      <c:pt idx="2874">
                        <c:v>1.4379999999999999</c:v>
                      </c:pt>
                      <c:pt idx="2875">
                        <c:v>1.4390000000000001</c:v>
                      </c:pt>
                      <c:pt idx="2876">
                        <c:v>1.4390000000000001</c:v>
                      </c:pt>
                      <c:pt idx="2877">
                        <c:v>1.44</c:v>
                      </c:pt>
                      <c:pt idx="2878">
                        <c:v>1.44</c:v>
                      </c:pt>
                      <c:pt idx="2879">
                        <c:v>1.4410000000000001</c:v>
                      </c:pt>
                      <c:pt idx="2880">
                        <c:v>1.4410000000000001</c:v>
                      </c:pt>
                      <c:pt idx="2881">
                        <c:v>1.4419999999999999</c:v>
                      </c:pt>
                      <c:pt idx="2882">
                        <c:v>1.4419999999999999</c:v>
                      </c:pt>
                      <c:pt idx="2883">
                        <c:v>1.4430000000000001</c:v>
                      </c:pt>
                      <c:pt idx="2884">
                        <c:v>1.4430000000000001</c:v>
                      </c:pt>
                      <c:pt idx="2885">
                        <c:v>1.444</c:v>
                      </c:pt>
                      <c:pt idx="2886">
                        <c:v>1.444</c:v>
                      </c:pt>
                      <c:pt idx="2887">
                        <c:v>1.4450000000000001</c:v>
                      </c:pt>
                      <c:pt idx="2888">
                        <c:v>1.4450000000000001</c:v>
                      </c:pt>
                      <c:pt idx="2889">
                        <c:v>1.446</c:v>
                      </c:pt>
                      <c:pt idx="2890">
                        <c:v>1.446</c:v>
                      </c:pt>
                      <c:pt idx="2891">
                        <c:v>1.4470000000000001</c:v>
                      </c:pt>
                      <c:pt idx="2892">
                        <c:v>1.4470000000000001</c:v>
                      </c:pt>
                      <c:pt idx="2893">
                        <c:v>1.448</c:v>
                      </c:pt>
                      <c:pt idx="2894">
                        <c:v>1.448</c:v>
                      </c:pt>
                      <c:pt idx="2895">
                        <c:v>1.4490000000000001</c:v>
                      </c:pt>
                      <c:pt idx="2896">
                        <c:v>1.4490000000000001</c:v>
                      </c:pt>
                      <c:pt idx="2897">
                        <c:v>1.45</c:v>
                      </c:pt>
                      <c:pt idx="2898">
                        <c:v>1.45</c:v>
                      </c:pt>
                      <c:pt idx="2899">
                        <c:v>1.4510000000000001</c:v>
                      </c:pt>
                      <c:pt idx="2900">
                        <c:v>1.4510000000000001</c:v>
                      </c:pt>
                      <c:pt idx="2901">
                        <c:v>1.452</c:v>
                      </c:pt>
                      <c:pt idx="2902">
                        <c:v>1.452</c:v>
                      </c:pt>
                      <c:pt idx="2903">
                        <c:v>1.4530000000000001</c:v>
                      </c:pt>
                      <c:pt idx="2904">
                        <c:v>1.4530000000000001</c:v>
                      </c:pt>
                      <c:pt idx="2905">
                        <c:v>1.454</c:v>
                      </c:pt>
                      <c:pt idx="2906">
                        <c:v>1.454</c:v>
                      </c:pt>
                      <c:pt idx="2907">
                        <c:v>1.4550000000000001</c:v>
                      </c:pt>
                      <c:pt idx="2908">
                        <c:v>1.4550000000000001</c:v>
                      </c:pt>
                      <c:pt idx="2909">
                        <c:v>1.456</c:v>
                      </c:pt>
                      <c:pt idx="2910">
                        <c:v>1.456</c:v>
                      </c:pt>
                      <c:pt idx="2911">
                        <c:v>1.4570000000000001</c:v>
                      </c:pt>
                      <c:pt idx="2912">
                        <c:v>1.4570000000000001</c:v>
                      </c:pt>
                      <c:pt idx="2913">
                        <c:v>1.458</c:v>
                      </c:pt>
                      <c:pt idx="2914">
                        <c:v>1.458</c:v>
                      </c:pt>
                      <c:pt idx="2915">
                        <c:v>1.4590000000000001</c:v>
                      </c:pt>
                      <c:pt idx="2916">
                        <c:v>1.4590000000000001</c:v>
                      </c:pt>
                      <c:pt idx="2917">
                        <c:v>1.46</c:v>
                      </c:pt>
                      <c:pt idx="2918">
                        <c:v>1.46</c:v>
                      </c:pt>
                      <c:pt idx="2919">
                        <c:v>1.4610000000000001</c:v>
                      </c:pt>
                      <c:pt idx="2920">
                        <c:v>1.4610000000000001</c:v>
                      </c:pt>
                      <c:pt idx="2921">
                        <c:v>1.462</c:v>
                      </c:pt>
                      <c:pt idx="2922">
                        <c:v>1.462</c:v>
                      </c:pt>
                      <c:pt idx="2923">
                        <c:v>1.4630000000000001</c:v>
                      </c:pt>
                      <c:pt idx="2924">
                        <c:v>1.4630000000000001</c:v>
                      </c:pt>
                      <c:pt idx="2925">
                        <c:v>1.464</c:v>
                      </c:pt>
                      <c:pt idx="2926">
                        <c:v>1.464</c:v>
                      </c:pt>
                      <c:pt idx="2927">
                        <c:v>1.4650000000000001</c:v>
                      </c:pt>
                      <c:pt idx="2928">
                        <c:v>1.4650000000000001</c:v>
                      </c:pt>
                      <c:pt idx="2929">
                        <c:v>1.466</c:v>
                      </c:pt>
                      <c:pt idx="2930">
                        <c:v>1.466</c:v>
                      </c:pt>
                      <c:pt idx="2931">
                        <c:v>1.4670000000000001</c:v>
                      </c:pt>
                      <c:pt idx="2932">
                        <c:v>1.4670000000000001</c:v>
                      </c:pt>
                      <c:pt idx="2933">
                        <c:v>1.468</c:v>
                      </c:pt>
                      <c:pt idx="2934">
                        <c:v>1.468</c:v>
                      </c:pt>
                      <c:pt idx="2935">
                        <c:v>1.4690000000000001</c:v>
                      </c:pt>
                      <c:pt idx="2936">
                        <c:v>1.4690000000000001</c:v>
                      </c:pt>
                      <c:pt idx="2937">
                        <c:v>1.47</c:v>
                      </c:pt>
                      <c:pt idx="2938">
                        <c:v>1.47</c:v>
                      </c:pt>
                      <c:pt idx="2939">
                        <c:v>1.4710000000000001</c:v>
                      </c:pt>
                      <c:pt idx="2940">
                        <c:v>1.4710000000000001</c:v>
                      </c:pt>
                      <c:pt idx="2941">
                        <c:v>1.472</c:v>
                      </c:pt>
                      <c:pt idx="2942">
                        <c:v>1.472</c:v>
                      </c:pt>
                      <c:pt idx="2943">
                        <c:v>1.4730000000000001</c:v>
                      </c:pt>
                      <c:pt idx="2944">
                        <c:v>1.4730000000000001</c:v>
                      </c:pt>
                      <c:pt idx="2945">
                        <c:v>1.474</c:v>
                      </c:pt>
                      <c:pt idx="2946">
                        <c:v>1.474</c:v>
                      </c:pt>
                      <c:pt idx="2947">
                        <c:v>1.4750000000000001</c:v>
                      </c:pt>
                      <c:pt idx="2948">
                        <c:v>1.4750000000000001</c:v>
                      </c:pt>
                      <c:pt idx="2949">
                        <c:v>1.476</c:v>
                      </c:pt>
                      <c:pt idx="2950">
                        <c:v>1.476</c:v>
                      </c:pt>
                      <c:pt idx="2951">
                        <c:v>1.4770000000000001</c:v>
                      </c:pt>
                      <c:pt idx="2952">
                        <c:v>1.4770000000000001</c:v>
                      </c:pt>
                      <c:pt idx="2953">
                        <c:v>1.478</c:v>
                      </c:pt>
                      <c:pt idx="2954">
                        <c:v>1.478</c:v>
                      </c:pt>
                      <c:pt idx="2955">
                        <c:v>1.4790000000000001</c:v>
                      </c:pt>
                      <c:pt idx="2956">
                        <c:v>1.4790000000000001</c:v>
                      </c:pt>
                      <c:pt idx="2957">
                        <c:v>1.48</c:v>
                      </c:pt>
                      <c:pt idx="2958">
                        <c:v>1.48</c:v>
                      </c:pt>
                      <c:pt idx="2959">
                        <c:v>1.4810000000000001</c:v>
                      </c:pt>
                      <c:pt idx="2960">
                        <c:v>1.4810000000000001</c:v>
                      </c:pt>
                      <c:pt idx="2961">
                        <c:v>1.482</c:v>
                      </c:pt>
                      <c:pt idx="2962">
                        <c:v>1.482</c:v>
                      </c:pt>
                      <c:pt idx="2963">
                        <c:v>1.4830000000000001</c:v>
                      </c:pt>
                      <c:pt idx="2964">
                        <c:v>1.4830000000000001</c:v>
                      </c:pt>
                      <c:pt idx="2965">
                        <c:v>1.484</c:v>
                      </c:pt>
                      <c:pt idx="2966">
                        <c:v>1.484</c:v>
                      </c:pt>
                      <c:pt idx="2967">
                        <c:v>1.4850000000000001</c:v>
                      </c:pt>
                      <c:pt idx="2968">
                        <c:v>1.4850000000000001</c:v>
                      </c:pt>
                      <c:pt idx="2969">
                        <c:v>1.486</c:v>
                      </c:pt>
                      <c:pt idx="2970">
                        <c:v>1.486</c:v>
                      </c:pt>
                      <c:pt idx="2971">
                        <c:v>1.4870000000000001</c:v>
                      </c:pt>
                      <c:pt idx="2972">
                        <c:v>1.4870000000000001</c:v>
                      </c:pt>
                      <c:pt idx="2973">
                        <c:v>1.488</c:v>
                      </c:pt>
                      <c:pt idx="2974">
                        <c:v>1.488</c:v>
                      </c:pt>
                      <c:pt idx="2975">
                        <c:v>1.4890000000000001</c:v>
                      </c:pt>
                      <c:pt idx="2976">
                        <c:v>1.4890000000000001</c:v>
                      </c:pt>
                      <c:pt idx="2977">
                        <c:v>1.49</c:v>
                      </c:pt>
                      <c:pt idx="2978">
                        <c:v>1.49</c:v>
                      </c:pt>
                      <c:pt idx="2979">
                        <c:v>1.4910000000000001</c:v>
                      </c:pt>
                      <c:pt idx="2980">
                        <c:v>1.4910000000000001</c:v>
                      </c:pt>
                      <c:pt idx="2981">
                        <c:v>1.492</c:v>
                      </c:pt>
                      <c:pt idx="2982">
                        <c:v>1.492</c:v>
                      </c:pt>
                      <c:pt idx="2983">
                        <c:v>1.4930000000000001</c:v>
                      </c:pt>
                      <c:pt idx="2984">
                        <c:v>1.4930000000000001</c:v>
                      </c:pt>
                      <c:pt idx="2985">
                        <c:v>1.494</c:v>
                      </c:pt>
                      <c:pt idx="2986">
                        <c:v>1.494</c:v>
                      </c:pt>
                      <c:pt idx="2987">
                        <c:v>1.4950000000000001</c:v>
                      </c:pt>
                      <c:pt idx="2988">
                        <c:v>1.4950000000000001</c:v>
                      </c:pt>
                      <c:pt idx="2989">
                        <c:v>1.496</c:v>
                      </c:pt>
                      <c:pt idx="2990">
                        <c:v>1.496</c:v>
                      </c:pt>
                      <c:pt idx="2991">
                        <c:v>1.4970000000000001</c:v>
                      </c:pt>
                      <c:pt idx="2992">
                        <c:v>1.4970000000000001</c:v>
                      </c:pt>
                      <c:pt idx="2993">
                        <c:v>1.498</c:v>
                      </c:pt>
                      <c:pt idx="2994">
                        <c:v>1.498</c:v>
                      </c:pt>
                      <c:pt idx="2995">
                        <c:v>1.4990000000000001</c:v>
                      </c:pt>
                      <c:pt idx="2996">
                        <c:v>1.4990000000000001</c:v>
                      </c:pt>
                      <c:pt idx="2997">
                        <c:v>1.5</c:v>
                      </c:pt>
                      <c:pt idx="2998">
                        <c:v>1.5</c:v>
                      </c:pt>
                      <c:pt idx="2999">
                        <c:v>1.5009999999999999</c:v>
                      </c:pt>
                      <c:pt idx="3000">
                        <c:v>1.5009999999999999</c:v>
                      </c:pt>
                      <c:pt idx="3001">
                        <c:v>1.502</c:v>
                      </c:pt>
                      <c:pt idx="3002">
                        <c:v>1.502</c:v>
                      </c:pt>
                      <c:pt idx="3003">
                        <c:v>1.5029999999999999</c:v>
                      </c:pt>
                      <c:pt idx="3004">
                        <c:v>1.5029999999999999</c:v>
                      </c:pt>
                      <c:pt idx="3005">
                        <c:v>1.504</c:v>
                      </c:pt>
                      <c:pt idx="3006">
                        <c:v>1.504</c:v>
                      </c:pt>
                      <c:pt idx="3007">
                        <c:v>1.5049999999999999</c:v>
                      </c:pt>
                      <c:pt idx="3008">
                        <c:v>1.5049999999999999</c:v>
                      </c:pt>
                      <c:pt idx="3009">
                        <c:v>1.506</c:v>
                      </c:pt>
                      <c:pt idx="3010">
                        <c:v>1.506</c:v>
                      </c:pt>
                      <c:pt idx="3011">
                        <c:v>1.5069999999999999</c:v>
                      </c:pt>
                      <c:pt idx="3012">
                        <c:v>1.5069999999999999</c:v>
                      </c:pt>
                      <c:pt idx="3013">
                        <c:v>1.508</c:v>
                      </c:pt>
                      <c:pt idx="3014">
                        <c:v>1.508</c:v>
                      </c:pt>
                      <c:pt idx="3015">
                        <c:v>1.5089999999999999</c:v>
                      </c:pt>
                      <c:pt idx="3016">
                        <c:v>1.5089999999999999</c:v>
                      </c:pt>
                      <c:pt idx="3017">
                        <c:v>1.51</c:v>
                      </c:pt>
                      <c:pt idx="3018">
                        <c:v>1.51</c:v>
                      </c:pt>
                      <c:pt idx="3019">
                        <c:v>1.5109999999999999</c:v>
                      </c:pt>
                      <c:pt idx="3020">
                        <c:v>1.5109999999999999</c:v>
                      </c:pt>
                      <c:pt idx="3021">
                        <c:v>1.512</c:v>
                      </c:pt>
                      <c:pt idx="3022">
                        <c:v>1.512</c:v>
                      </c:pt>
                      <c:pt idx="3023">
                        <c:v>1.5129999999999999</c:v>
                      </c:pt>
                      <c:pt idx="3024">
                        <c:v>1.5129999999999999</c:v>
                      </c:pt>
                      <c:pt idx="3025">
                        <c:v>1.514</c:v>
                      </c:pt>
                      <c:pt idx="3026">
                        <c:v>1.514</c:v>
                      </c:pt>
                      <c:pt idx="3027">
                        <c:v>1.5149999999999999</c:v>
                      </c:pt>
                      <c:pt idx="3028">
                        <c:v>1.5149999999999999</c:v>
                      </c:pt>
                      <c:pt idx="3029">
                        <c:v>1.516</c:v>
                      </c:pt>
                      <c:pt idx="3030">
                        <c:v>1.516</c:v>
                      </c:pt>
                      <c:pt idx="3031">
                        <c:v>1.5169999999999999</c:v>
                      </c:pt>
                      <c:pt idx="3032">
                        <c:v>1.5169999999999999</c:v>
                      </c:pt>
                      <c:pt idx="3033">
                        <c:v>1.518</c:v>
                      </c:pt>
                      <c:pt idx="3034">
                        <c:v>1.518</c:v>
                      </c:pt>
                      <c:pt idx="3035">
                        <c:v>1.5189999999999999</c:v>
                      </c:pt>
                      <c:pt idx="3036">
                        <c:v>1.5189999999999999</c:v>
                      </c:pt>
                      <c:pt idx="3037">
                        <c:v>1.52</c:v>
                      </c:pt>
                      <c:pt idx="3038">
                        <c:v>1.52</c:v>
                      </c:pt>
                      <c:pt idx="3039">
                        <c:v>1.5209999999999999</c:v>
                      </c:pt>
                      <c:pt idx="3040">
                        <c:v>1.5209999999999999</c:v>
                      </c:pt>
                      <c:pt idx="3041">
                        <c:v>1.522</c:v>
                      </c:pt>
                      <c:pt idx="3042">
                        <c:v>1.522</c:v>
                      </c:pt>
                      <c:pt idx="3043">
                        <c:v>1.5229999999999999</c:v>
                      </c:pt>
                      <c:pt idx="3044">
                        <c:v>1.5229999999999999</c:v>
                      </c:pt>
                      <c:pt idx="3045">
                        <c:v>1.524</c:v>
                      </c:pt>
                      <c:pt idx="3046">
                        <c:v>1.524</c:v>
                      </c:pt>
                      <c:pt idx="3047">
                        <c:v>1.5249999999999999</c:v>
                      </c:pt>
                      <c:pt idx="3048">
                        <c:v>1.5249999999999999</c:v>
                      </c:pt>
                      <c:pt idx="3049">
                        <c:v>1.526</c:v>
                      </c:pt>
                      <c:pt idx="3050">
                        <c:v>1.526</c:v>
                      </c:pt>
                      <c:pt idx="3051">
                        <c:v>1.5269999999999999</c:v>
                      </c:pt>
                      <c:pt idx="3052">
                        <c:v>1.5269999999999999</c:v>
                      </c:pt>
                      <c:pt idx="3053">
                        <c:v>1.528</c:v>
                      </c:pt>
                      <c:pt idx="3054">
                        <c:v>1.528</c:v>
                      </c:pt>
                      <c:pt idx="3055">
                        <c:v>1.5289999999999999</c:v>
                      </c:pt>
                      <c:pt idx="3056">
                        <c:v>1.5289999999999999</c:v>
                      </c:pt>
                      <c:pt idx="3057">
                        <c:v>1.53</c:v>
                      </c:pt>
                      <c:pt idx="3058">
                        <c:v>1.53</c:v>
                      </c:pt>
                      <c:pt idx="3059">
                        <c:v>1.5309999999999999</c:v>
                      </c:pt>
                      <c:pt idx="3060">
                        <c:v>1.5309999999999999</c:v>
                      </c:pt>
                      <c:pt idx="3061">
                        <c:v>1.532</c:v>
                      </c:pt>
                      <c:pt idx="3062">
                        <c:v>1.532</c:v>
                      </c:pt>
                      <c:pt idx="3063">
                        <c:v>1.5329999999999999</c:v>
                      </c:pt>
                      <c:pt idx="3064">
                        <c:v>1.5329999999999999</c:v>
                      </c:pt>
                      <c:pt idx="3065">
                        <c:v>1.534</c:v>
                      </c:pt>
                      <c:pt idx="3066">
                        <c:v>1.534</c:v>
                      </c:pt>
                      <c:pt idx="3067">
                        <c:v>1.5349999999999999</c:v>
                      </c:pt>
                      <c:pt idx="3068">
                        <c:v>1.5349999999999999</c:v>
                      </c:pt>
                      <c:pt idx="3069">
                        <c:v>1.536</c:v>
                      </c:pt>
                      <c:pt idx="3070">
                        <c:v>1.536</c:v>
                      </c:pt>
                      <c:pt idx="3071">
                        <c:v>1.5369999999999999</c:v>
                      </c:pt>
                      <c:pt idx="3072">
                        <c:v>1.5369999999999999</c:v>
                      </c:pt>
                      <c:pt idx="3073">
                        <c:v>1.538</c:v>
                      </c:pt>
                      <c:pt idx="3074">
                        <c:v>1.538</c:v>
                      </c:pt>
                      <c:pt idx="3075">
                        <c:v>1.5389999999999999</c:v>
                      </c:pt>
                      <c:pt idx="3076">
                        <c:v>1.5389999999999999</c:v>
                      </c:pt>
                      <c:pt idx="3077">
                        <c:v>1.54</c:v>
                      </c:pt>
                      <c:pt idx="3078">
                        <c:v>1.54</c:v>
                      </c:pt>
                      <c:pt idx="3079">
                        <c:v>1.5409999999999999</c:v>
                      </c:pt>
                      <c:pt idx="3080">
                        <c:v>1.5409999999999999</c:v>
                      </c:pt>
                      <c:pt idx="3081">
                        <c:v>1.542</c:v>
                      </c:pt>
                      <c:pt idx="3082">
                        <c:v>1.542</c:v>
                      </c:pt>
                      <c:pt idx="3083">
                        <c:v>1.5429999999999999</c:v>
                      </c:pt>
                      <c:pt idx="3084">
                        <c:v>1.5429999999999999</c:v>
                      </c:pt>
                      <c:pt idx="3085">
                        <c:v>1.544</c:v>
                      </c:pt>
                      <c:pt idx="3086">
                        <c:v>1.544</c:v>
                      </c:pt>
                      <c:pt idx="3087">
                        <c:v>1.5449999999999999</c:v>
                      </c:pt>
                      <c:pt idx="3088">
                        <c:v>1.5449999999999999</c:v>
                      </c:pt>
                      <c:pt idx="3089">
                        <c:v>1.546</c:v>
                      </c:pt>
                      <c:pt idx="3090">
                        <c:v>1.546</c:v>
                      </c:pt>
                      <c:pt idx="3091">
                        <c:v>1.5469999999999999</c:v>
                      </c:pt>
                      <c:pt idx="3092">
                        <c:v>1.5469999999999999</c:v>
                      </c:pt>
                      <c:pt idx="3093">
                        <c:v>1.548</c:v>
                      </c:pt>
                      <c:pt idx="3094">
                        <c:v>1.548</c:v>
                      </c:pt>
                      <c:pt idx="3095">
                        <c:v>1.5489999999999999</c:v>
                      </c:pt>
                      <c:pt idx="3096">
                        <c:v>1.5489999999999999</c:v>
                      </c:pt>
                      <c:pt idx="3097">
                        <c:v>1.55</c:v>
                      </c:pt>
                      <c:pt idx="3098">
                        <c:v>1.55</c:v>
                      </c:pt>
                      <c:pt idx="3099">
                        <c:v>1.5509999999999999</c:v>
                      </c:pt>
                      <c:pt idx="3100">
                        <c:v>1.5509999999999999</c:v>
                      </c:pt>
                      <c:pt idx="3101">
                        <c:v>1.552</c:v>
                      </c:pt>
                      <c:pt idx="3102">
                        <c:v>1.552</c:v>
                      </c:pt>
                      <c:pt idx="3103">
                        <c:v>1.5529999999999999</c:v>
                      </c:pt>
                      <c:pt idx="3104">
                        <c:v>1.5529999999999999</c:v>
                      </c:pt>
                      <c:pt idx="3105">
                        <c:v>1.554</c:v>
                      </c:pt>
                      <c:pt idx="3106">
                        <c:v>1.554</c:v>
                      </c:pt>
                      <c:pt idx="3107">
                        <c:v>1.5549999999999999</c:v>
                      </c:pt>
                      <c:pt idx="3108">
                        <c:v>1.5549999999999999</c:v>
                      </c:pt>
                      <c:pt idx="3109">
                        <c:v>1.556</c:v>
                      </c:pt>
                      <c:pt idx="3110">
                        <c:v>1.556</c:v>
                      </c:pt>
                      <c:pt idx="3111">
                        <c:v>1.5569999999999999</c:v>
                      </c:pt>
                      <c:pt idx="3112">
                        <c:v>1.5569999999999999</c:v>
                      </c:pt>
                      <c:pt idx="3113">
                        <c:v>1.5580000000000001</c:v>
                      </c:pt>
                      <c:pt idx="3114">
                        <c:v>1.5580000000000001</c:v>
                      </c:pt>
                      <c:pt idx="3115">
                        <c:v>1.5589999999999999</c:v>
                      </c:pt>
                      <c:pt idx="3116">
                        <c:v>1.5589999999999999</c:v>
                      </c:pt>
                      <c:pt idx="3117">
                        <c:v>1.56</c:v>
                      </c:pt>
                      <c:pt idx="3118">
                        <c:v>1.56</c:v>
                      </c:pt>
                      <c:pt idx="3119">
                        <c:v>1.5609999999999999</c:v>
                      </c:pt>
                      <c:pt idx="3120">
                        <c:v>1.5609999999999999</c:v>
                      </c:pt>
                      <c:pt idx="3121">
                        <c:v>1.5620000000000001</c:v>
                      </c:pt>
                      <c:pt idx="3122">
                        <c:v>1.5620000000000001</c:v>
                      </c:pt>
                      <c:pt idx="3123">
                        <c:v>1.5629999999999999</c:v>
                      </c:pt>
                      <c:pt idx="3124">
                        <c:v>1.5629999999999999</c:v>
                      </c:pt>
                      <c:pt idx="3125">
                        <c:v>1.5640000000000001</c:v>
                      </c:pt>
                      <c:pt idx="3126">
                        <c:v>1.5640000000000001</c:v>
                      </c:pt>
                      <c:pt idx="3127">
                        <c:v>1.5649999999999999</c:v>
                      </c:pt>
                      <c:pt idx="3128">
                        <c:v>1.5649999999999999</c:v>
                      </c:pt>
                      <c:pt idx="3129">
                        <c:v>1.5660000000000001</c:v>
                      </c:pt>
                      <c:pt idx="3130">
                        <c:v>1.5660000000000001</c:v>
                      </c:pt>
                      <c:pt idx="3131">
                        <c:v>1.5669999999999999</c:v>
                      </c:pt>
                      <c:pt idx="3132">
                        <c:v>1.5669999999999999</c:v>
                      </c:pt>
                      <c:pt idx="3133">
                        <c:v>1.5680000000000001</c:v>
                      </c:pt>
                      <c:pt idx="3134">
                        <c:v>1.5680000000000001</c:v>
                      </c:pt>
                      <c:pt idx="3135">
                        <c:v>1.569</c:v>
                      </c:pt>
                      <c:pt idx="3136">
                        <c:v>1.569</c:v>
                      </c:pt>
                      <c:pt idx="3137">
                        <c:v>1.57</c:v>
                      </c:pt>
                      <c:pt idx="3138">
                        <c:v>1.57</c:v>
                      </c:pt>
                      <c:pt idx="3139">
                        <c:v>1.571</c:v>
                      </c:pt>
                      <c:pt idx="3140">
                        <c:v>1.571</c:v>
                      </c:pt>
                      <c:pt idx="3141">
                        <c:v>1.5720000000000001</c:v>
                      </c:pt>
                      <c:pt idx="3142">
                        <c:v>1.5720000000000001</c:v>
                      </c:pt>
                      <c:pt idx="3143">
                        <c:v>1.573</c:v>
                      </c:pt>
                      <c:pt idx="3144">
                        <c:v>1.573</c:v>
                      </c:pt>
                      <c:pt idx="3145">
                        <c:v>1.5740000000000001</c:v>
                      </c:pt>
                      <c:pt idx="3146">
                        <c:v>1.5740000000000001</c:v>
                      </c:pt>
                      <c:pt idx="3147">
                        <c:v>1.575</c:v>
                      </c:pt>
                      <c:pt idx="3148">
                        <c:v>1.575</c:v>
                      </c:pt>
                      <c:pt idx="3149">
                        <c:v>1.5760000000000001</c:v>
                      </c:pt>
                      <c:pt idx="3150">
                        <c:v>1.5760000000000001</c:v>
                      </c:pt>
                      <c:pt idx="3151">
                        <c:v>1.577</c:v>
                      </c:pt>
                      <c:pt idx="3152">
                        <c:v>1.577</c:v>
                      </c:pt>
                      <c:pt idx="3153">
                        <c:v>1.5780000000000001</c:v>
                      </c:pt>
                      <c:pt idx="3154">
                        <c:v>1.5780000000000001</c:v>
                      </c:pt>
                      <c:pt idx="3155">
                        <c:v>1.579</c:v>
                      </c:pt>
                      <c:pt idx="3156">
                        <c:v>1.579</c:v>
                      </c:pt>
                      <c:pt idx="3157">
                        <c:v>1.58</c:v>
                      </c:pt>
                      <c:pt idx="3158">
                        <c:v>1.58</c:v>
                      </c:pt>
                      <c:pt idx="3159">
                        <c:v>1.581</c:v>
                      </c:pt>
                      <c:pt idx="3160">
                        <c:v>1.581</c:v>
                      </c:pt>
                      <c:pt idx="3161">
                        <c:v>1.5820000000000001</c:v>
                      </c:pt>
                      <c:pt idx="3162">
                        <c:v>1.5820000000000001</c:v>
                      </c:pt>
                      <c:pt idx="3163">
                        <c:v>1.583</c:v>
                      </c:pt>
                      <c:pt idx="3164">
                        <c:v>1.583</c:v>
                      </c:pt>
                      <c:pt idx="3165">
                        <c:v>1.5840000000000001</c:v>
                      </c:pt>
                      <c:pt idx="3166">
                        <c:v>1.5840000000000001</c:v>
                      </c:pt>
                      <c:pt idx="3167">
                        <c:v>1.585</c:v>
                      </c:pt>
                      <c:pt idx="3168">
                        <c:v>1.585</c:v>
                      </c:pt>
                      <c:pt idx="3169">
                        <c:v>1.5860000000000001</c:v>
                      </c:pt>
                      <c:pt idx="3170">
                        <c:v>1.5860000000000001</c:v>
                      </c:pt>
                      <c:pt idx="3171">
                        <c:v>1.587</c:v>
                      </c:pt>
                      <c:pt idx="3172">
                        <c:v>1.587</c:v>
                      </c:pt>
                      <c:pt idx="3173">
                        <c:v>1.5880000000000001</c:v>
                      </c:pt>
                      <c:pt idx="3174">
                        <c:v>1.5880000000000001</c:v>
                      </c:pt>
                      <c:pt idx="3175">
                        <c:v>1.589</c:v>
                      </c:pt>
                      <c:pt idx="3176">
                        <c:v>1.589</c:v>
                      </c:pt>
                      <c:pt idx="3177">
                        <c:v>1.59</c:v>
                      </c:pt>
                      <c:pt idx="3178">
                        <c:v>1.59</c:v>
                      </c:pt>
                      <c:pt idx="3179">
                        <c:v>1.591</c:v>
                      </c:pt>
                      <c:pt idx="3180">
                        <c:v>1.591</c:v>
                      </c:pt>
                      <c:pt idx="3181">
                        <c:v>1.5920000000000001</c:v>
                      </c:pt>
                      <c:pt idx="3182">
                        <c:v>1.5920000000000001</c:v>
                      </c:pt>
                      <c:pt idx="3183">
                        <c:v>1.593</c:v>
                      </c:pt>
                      <c:pt idx="3184">
                        <c:v>1.593</c:v>
                      </c:pt>
                      <c:pt idx="3185">
                        <c:v>1.5940000000000001</c:v>
                      </c:pt>
                      <c:pt idx="3186">
                        <c:v>1.5940000000000001</c:v>
                      </c:pt>
                      <c:pt idx="3187">
                        <c:v>1.595</c:v>
                      </c:pt>
                      <c:pt idx="3188">
                        <c:v>1.595</c:v>
                      </c:pt>
                      <c:pt idx="3189">
                        <c:v>1.5960000000000001</c:v>
                      </c:pt>
                      <c:pt idx="3190">
                        <c:v>1.5960000000000001</c:v>
                      </c:pt>
                      <c:pt idx="3191">
                        <c:v>1.597</c:v>
                      </c:pt>
                      <c:pt idx="3192">
                        <c:v>1.597</c:v>
                      </c:pt>
                      <c:pt idx="3193">
                        <c:v>1.5980000000000001</c:v>
                      </c:pt>
                      <c:pt idx="3194">
                        <c:v>1.5980000000000001</c:v>
                      </c:pt>
                      <c:pt idx="3195">
                        <c:v>1.599</c:v>
                      </c:pt>
                      <c:pt idx="3196">
                        <c:v>1.599</c:v>
                      </c:pt>
                      <c:pt idx="3197">
                        <c:v>1.6</c:v>
                      </c:pt>
                      <c:pt idx="3198">
                        <c:v>1.6</c:v>
                      </c:pt>
                      <c:pt idx="3199">
                        <c:v>1.601</c:v>
                      </c:pt>
                      <c:pt idx="3200">
                        <c:v>1.601</c:v>
                      </c:pt>
                      <c:pt idx="3201">
                        <c:v>1.6020000000000001</c:v>
                      </c:pt>
                      <c:pt idx="3202">
                        <c:v>1.6020000000000001</c:v>
                      </c:pt>
                      <c:pt idx="3203">
                        <c:v>1.603</c:v>
                      </c:pt>
                      <c:pt idx="3204">
                        <c:v>1.603</c:v>
                      </c:pt>
                      <c:pt idx="3205">
                        <c:v>1.6040000000000001</c:v>
                      </c:pt>
                      <c:pt idx="3206">
                        <c:v>1.6040000000000001</c:v>
                      </c:pt>
                      <c:pt idx="3207">
                        <c:v>1.605</c:v>
                      </c:pt>
                      <c:pt idx="3208">
                        <c:v>1.605</c:v>
                      </c:pt>
                      <c:pt idx="3209">
                        <c:v>1.6060000000000001</c:v>
                      </c:pt>
                      <c:pt idx="3210">
                        <c:v>1.6060000000000001</c:v>
                      </c:pt>
                      <c:pt idx="3211">
                        <c:v>1.607</c:v>
                      </c:pt>
                      <c:pt idx="3212">
                        <c:v>1.607</c:v>
                      </c:pt>
                      <c:pt idx="3213">
                        <c:v>1.6080000000000001</c:v>
                      </c:pt>
                      <c:pt idx="3214">
                        <c:v>1.6080000000000001</c:v>
                      </c:pt>
                      <c:pt idx="3215">
                        <c:v>1.609</c:v>
                      </c:pt>
                      <c:pt idx="3216">
                        <c:v>1.609</c:v>
                      </c:pt>
                      <c:pt idx="3217">
                        <c:v>1.61</c:v>
                      </c:pt>
                      <c:pt idx="3218">
                        <c:v>1.61</c:v>
                      </c:pt>
                      <c:pt idx="3219">
                        <c:v>1.611</c:v>
                      </c:pt>
                      <c:pt idx="3220">
                        <c:v>1.611</c:v>
                      </c:pt>
                      <c:pt idx="3221">
                        <c:v>1.6120000000000001</c:v>
                      </c:pt>
                      <c:pt idx="3222">
                        <c:v>1.6120000000000001</c:v>
                      </c:pt>
                      <c:pt idx="3223">
                        <c:v>1.613</c:v>
                      </c:pt>
                      <c:pt idx="3224">
                        <c:v>1.613</c:v>
                      </c:pt>
                      <c:pt idx="3225">
                        <c:v>1.6140000000000001</c:v>
                      </c:pt>
                      <c:pt idx="3226">
                        <c:v>1.6140000000000001</c:v>
                      </c:pt>
                      <c:pt idx="3227">
                        <c:v>1.615</c:v>
                      </c:pt>
                      <c:pt idx="3228">
                        <c:v>1.615</c:v>
                      </c:pt>
                      <c:pt idx="3229">
                        <c:v>1.6160000000000001</c:v>
                      </c:pt>
                      <c:pt idx="3230">
                        <c:v>1.6160000000000001</c:v>
                      </c:pt>
                      <c:pt idx="3231">
                        <c:v>1.617</c:v>
                      </c:pt>
                      <c:pt idx="3232">
                        <c:v>1.617</c:v>
                      </c:pt>
                      <c:pt idx="3233">
                        <c:v>1.6180000000000001</c:v>
                      </c:pt>
                      <c:pt idx="3234">
                        <c:v>1.6180000000000001</c:v>
                      </c:pt>
                      <c:pt idx="3235">
                        <c:v>1.619</c:v>
                      </c:pt>
                      <c:pt idx="3236">
                        <c:v>1.619</c:v>
                      </c:pt>
                      <c:pt idx="3237">
                        <c:v>1.62</c:v>
                      </c:pt>
                      <c:pt idx="3238">
                        <c:v>1.62</c:v>
                      </c:pt>
                      <c:pt idx="3239">
                        <c:v>1.621</c:v>
                      </c:pt>
                      <c:pt idx="3240">
                        <c:v>1.621</c:v>
                      </c:pt>
                      <c:pt idx="3241">
                        <c:v>1.6220000000000001</c:v>
                      </c:pt>
                      <c:pt idx="3242">
                        <c:v>1.6220000000000001</c:v>
                      </c:pt>
                      <c:pt idx="3243">
                        <c:v>1.623</c:v>
                      </c:pt>
                      <c:pt idx="3244">
                        <c:v>1.623</c:v>
                      </c:pt>
                      <c:pt idx="3245">
                        <c:v>1.6240000000000001</c:v>
                      </c:pt>
                      <c:pt idx="3246">
                        <c:v>1.6240000000000001</c:v>
                      </c:pt>
                      <c:pt idx="3247">
                        <c:v>1.625</c:v>
                      </c:pt>
                      <c:pt idx="3248">
                        <c:v>1.625</c:v>
                      </c:pt>
                      <c:pt idx="3249">
                        <c:v>1.6259999999999999</c:v>
                      </c:pt>
                      <c:pt idx="3250">
                        <c:v>1.6259999999999999</c:v>
                      </c:pt>
                      <c:pt idx="3251">
                        <c:v>1.627</c:v>
                      </c:pt>
                      <c:pt idx="3252">
                        <c:v>1.627</c:v>
                      </c:pt>
                      <c:pt idx="3253">
                        <c:v>1.6279999999999999</c:v>
                      </c:pt>
                      <c:pt idx="3254">
                        <c:v>1.6279999999999999</c:v>
                      </c:pt>
                      <c:pt idx="3255">
                        <c:v>1.629</c:v>
                      </c:pt>
                      <c:pt idx="3256">
                        <c:v>1.629</c:v>
                      </c:pt>
                      <c:pt idx="3257">
                        <c:v>1.63</c:v>
                      </c:pt>
                      <c:pt idx="3258">
                        <c:v>1.63</c:v>
                      </c:pt>
                      <c:pt idx="3259">
                        <c:v>1.631</c:v>
                      </c:pt>
                      <c:pt idx="3260">
                        <c:v>1.631</c:v>
                      </c:pt>
                      <c:pt idx="3261">
                        <c:v>1.6319999999999999</c:v>
                      </c:pt>
                      <c:pt idx="3262">
                        <c:v>1.6319999999999999</c:v>
                      </c:pt>
                      <c:pt idx="3263">
                        <c:v>1.633</c:v>
                      </c:pt>
                      <c:pt idx="3264">
                        <c:v>1.633</c:v>
                      </c:pt>
                      <c:pt idx="3265">
                        <c:v>1.6339999999999999</c:v>
                      </c:pt>
                      <c:pt idx="3266">
                        <c:v>1.6339999999999999</c:v>
                      </c:pt>
                      <c:pt idx="3267">
                        <c:v>1.635</c:v>
                      </c:pt>
                      <c:pt idx="3268">
                        <c:v>1.635</c:v>
                      </c:pt>
                      <c:pt idx="3269">
                        <c:v>1.6359999999999999</c:v>
                      </c:pt>
                      <c:pt idx="3270">
                        <c:v>1.6359999999999999</c:v>
                      </c:pt>
                      <c:pt idx="3271">
                        <c:v>1.637</c:v>
                      </c:pt>
                      <c:pt idx="3272">
                        <c:v>1.637</c:v>
                      </c:pt>
                      <c:pt idx="3273">
                        <c:v>1.6379999999999999</c:v>
                      </c:pt>
                      <c:pt idx="3274">
                        <c:v>1.6379999999999999</c:v>
                      </c:pt>
                      <c:pt idx="3275">
                        <c:v>1.639</c:v>
                      </c:pt>
                      <c:pt idx="3276">
                        <c:v>1.639</c:v>
                      </c:pt>
                      <c:pt idx="3277">
                        <c:v>1.64</c:v>
                      </c:pt>
                      <c:pt idx="3278">
                        <c:v>1.64</c:v>
                      </c:pt>
                      <c:pt idx="3279">
                        <c:v>1.641</c:v>
                      </c:pt>
                      <c:pt idx="3280">
                        <c:v>1.641</c:v>
                      </c:pt>
                      <c:pt idx="3281">
                        <c:v>1.6419999999999999</c:v>
                      </c:pt>
                      <c:pt idx="3282">
                        <c:v>1.6419999999999999</c:v>
                      </c:pt>
                      <c:pt idx="3283">
                        <c:v>1.643</c:v>
                      </c:pt>
                      <c:pt idx="3284">
                        <c:v>1.643</c:v>
                      </c:pt>
                      <c:pt idx="3285">
                        <c:v>1.6439999999999999</c:v>
                      </c:pt>
                      <c:pt idx="3286">
                        <c:v>1.6439999999999999</c:v>
                      </c:pt>
                      <c:pt idx="3287">
                        <c:v>1.645</c:v>
                      </c:pt>
                      <c:pt idx="3288">
                        <c:v>1.645</c:v>
                      </c:pt>
                      <c:pt idx="3289">
                        <c:v>1.6459999999999999</c:v>
                      </c:pt>
                      <c:pt idx="3290">
                        <c:v>1.6459999999999999</c:v>
                      </c:pt>
                      <c:pt idx="3291">
                        <c:v>1.647</c:v>
                      </c:pt>
                      <c:pt idx="3292">
                        <c:v>1.647</c:v>
                      </c:pt>
                      <c:pt idx="3293">
                        <c:v>1.6479999999999999</c:v>
                      </c:pt>
                      <c:pt idx="3294">
                        <c:v>1.6479999999999999</c:v>
                      </c:pt>
                      <c:pt idx="3295">
                        <c:v>1.649</c:v>
                      </c:pt>
                      <c:pt idx="3296">
                        <c:v>1.649</c:v>
                      </c:pt>
                      <c:pt idx="3297">
                        <c:v>1.65</c:v>
                      </c:pt>
                      <c:pt idx="3298">
                        <c:v>1.65</c:v>
                      </c:pt>
                      <c:pt idx="3299">
                        <c:v>1.651</c:v>
                      </c:pt>
                      <c:pt idx="3300">
                        <c:v>1.651</c:v>
                      </c:pt>
                      <c:pt idx="3301">
                        <c:v>1.6519999999999999</c:v>
                      </c:pt>
                      <c:pt idx="3302">
                        <c:v>1.6519999999999999</c:v>
                      </c:pt>
                      <c:pt idx="3303">
                        <c:v>1.653</c:v>
                      </c:pt>
                      <c:pt idx="3304">
                        <c:v>1.653</c:v>
                      </c:pt>
                      <c:pt idx="3305">
                        <c:v>1.6539999999999999</c:v>
                      </c:pt>
                      <c:pt idx="3306">
                        <c:v>1.6539999999999999</c:v>
                      </c:pt>
                      <c:pt idx="3307">
                        <c:v>1.655</c:v>
                      </c:pt>
                      <c:pt idx="3308">
                        <c:v>1.655</c:v>
                      </c:pt>
                      <c:pt idx="3309">
                        <c:v>1.6559999999999999</c:v>
                      </c:pt>
                      <c:pt idx="3310">
                        <c:v>1.6559999999999999</c:v>
                      </c:pt>
                      <c:pt idx="3311">
                        <c:v>1.657</c:v>
                      </c:pt>
                      <c:pt idx="3312">
                        <c:v>1.657</c:v>
                      </c:pt>
                      <c:pt idx="3313">
                        <c:v>1.6579999999999999</c:v>
                      </c:pt>
                      <c:pt idx="3314">
                        <c:v>1.6579999999999999</c:v>
                      </c:pt>
                      <c:pt idx="3315">
                        <c:v>1.659</c:v>
                      </c:pt>
                      <c:pt idx="3316">
                        <c:v>1.659</c:v>
                      </c:pt>
                      <c:pt idx="3317">
                        <c:v>1.66</c:v>
                      </c:pt>
                      <c:pt idx="3318">
                        <c:v>1.66</c:v>
                      </c:pt>
                      <c:pt idx="3319">
                        <c:v>1.661</c:v>
                      </c:pt>
                      <c:pt idx="3320">
                        <c:v>1.661</c:v>
                      </c:pt>
                      <c:pt idx="3321">
                        <c:v>1.6619999999999999</c:v>
                      </c:pt>
                      <c:pt idx="3322">
                        <c:v>1.6619999999999999</c:v>
                      </c:pt>
                      <c:pt idx="3323">
                        <c:v>1.663</c:v>
                      </c:pt>
                      <c:pt idx="3324">
                        <c:v>1.663</c:v>
                      </c:pt>
                      <c:pt idx="3325">
                        <c:v>1.6639999999999999</c:v>
                      </c:pt>
                      <c:pt idx="3326">
                        <c:v>1.6639999999999999</c:v>
                      </c:pt>
                      <c:pt idx="3327">
                        <c:v>1.665</c:v>
                      </c:pt>
                      <c:pt idx="3328">
                        <c:v>1.665</c:v>
                      </c:pt>
                      <c:pt idx="3329">
                        <c:v>1.6659999999999999</c:v>
                      </c:pt>
                      <c:pt idx="3330">
                        <c:v>1.6659999999999999</c:v>
                      </c:pt>
                      <c:pt idx="3331">
                        <c:v>1.667</c:v>
                      </c:pt>
                      <c:pt idx="3332">
                        <c:v>1.667</c:v>
                      </c:pt>
                      <c:pt idx="3333">
                        <c:v>1.6679999999999999</c:v>
                      </c:pt>
                      <c:pt idx="3334">
                        <c:v>1.6679999999999999</c:v>
                      </c:pt>
                      <c:pt idx="3335">
                        <c:v>1.669</c:v>
                      </c:pt>
                      <c:pt idx="3336">
                        <c:v>1.669</c:v>
                      </c:pt>
                      <c:pt idx="3337">
                        <c:v>1.67</c:v>
                      </c:pt>
                      <c:pt idx="3338">
                        <c:v>1.67</c:v>
                      </c:pt>
                      <c:pt idx="3339">
                        <c:v>1.671</c:v>
                      </c:pt>
                      <c:pt idx="3340">
                        <c:v>1.671</c:v>
                      </c:pt>
                      <c:pt idx="3341">
                        <c:v>1.6719999999999999</c:v>
                      </c:pt>
                      <c:pt idx="3342">
                        <c:v>1.6719999999999999</c:v>
                      </c:pt>
                      <c:pt idx="3343">
                        <c:v>1.673</c:v>
                      </c:pt>
                      <c:pt idx="3344">
                        <c:v>1.673</c:v>
                      </c:pt>
                      <c:pt idx="3345">
                        <c:v>1.6739999999999999</c:v>
                      </c:pt>
                      <c:pt idx="3346">
                        <c:v>1.6739999999999999</c:v>
                      </c:pt>
                      <c:pt idx="3347">
                        <c:v>1.675</c:v>
                      </c:pt>
                      <c:pt idx="3348">
                        <c:v>1.675</c:v>
                      </c:pt>
                      <c:pt idx="3349">
                        <c:v>1.6759999999999999</c:v>
                      </c:pt>
                      <c:pt idx="3350">
                        <c:v>1.6759999999999999</c:v>
                      </c:pt>
                      <c:pt idx="3351">
                        <c:v>1.677</c:v>
                      </c:pt>
                      <c:pt idx="3352">
                        <c:v>1.677</c:v>
                      </c:pt>
                      <c:pt idx="3353">
                        <c:v>1.6779999999999999</c:v>
                      </c:pt>
                      <c:pt idx="3354">
                        <c:v>1.6779999999999999</c:v>
                      </c:pt>
                      <c:pt idx="3355">
                        <c:v>1.679</c:v>
                      </c:pt>
                      <c:pt idx="3356">
                        <c:v>1.679</c:v>
                      </c:pt>
                      <c:pt idx="3357">
                        <c:v>1.68</c:v>
                      </c:pt>
                      <c:pt idx="3358">
                        <c:v>1.68</c:v>
                      </c:pt>
                      <c:pt idx="3359">
                        <c:v>1.681</c:v>
                      </c:pt>
                      <c:pt idx="3360">
                        <c:v>1.681</c:v>
                      </c:pt>
                      <c:pt idx="3361">
                        <c:v>1.6819999999999999</c:v>
                      </c:pt>
                      <c:pt idx="3362">
                        <c:v>1.6819999999999999</c:v>
                      </c:pt>
                      <c:pt idx="3363">
                        <c:v>1.6830000000000001</c:v>
                      </c:pt>
                      <c:pt idx="3364">
                        <c:v>1.6830000000000001</c:v>
                      </c:pt>
                      <c:pt idx="3365">
                        <c:v>1.6839999999999999</c:v>
                      </c:pt>
                      <c:pt idx="3366">
                        <c:v>1.6839999999999999</c:v>
                      </c:pt>
                      <c:pt idx="3367">
                        <c:v>1.6850000000000001</c:v>
                      </c:pt>
                      <c:pt idx="3368">
                        <c:v>1.6850000000000001</c:v>
                      </c:pt>
                      <c:pt idx="3369">
                        <c:v>1.6859999999999999</c:v>
                      </c:pt>
                      <c:pt idx="3370">
                        <c:v>1.6859999999999999</c:v>
                      </c:pt>
                      <c:pt idx="3371">
                        <c:v>1.6870000000000001</c:v>
                      </c:pt>
                      <c:pt idx="3372">
                        <c:v>1.6870000000000001</c:v>
                      </c:pt>
                      <c:pt idx="3373">
                        <c:v>1.6879999999999999</c:v>
                      </c:pt>
                      <c:pt idx="3374">
                        <c:v>1.6879999999999999</c:v>
                      </c:pt>
                      <c:pt idx="3375">
                        <c:v>1.6890000000000001</c:v>
                      </c:pt>
                      <c:pt idx="3376">
                        <c:v>1.6890000000000001</c:v>
                      </c:pt>
                      <c:pt idx="3377">
                        <c:v>1.69</c:v>
                      </c:pt>
                      <c:pt idx="3378">
                        <c:v>1.69</c:v>
                      </c:pt>
                      <c:pt idx="3379">
                        <c:v>1.6910000000000001</c:v>
                      </c:pt>
                      <c:pt idx="3380">
                        <c:v>1.6910000000000001</c:v>
                      </c:pt>
                      <c:pt idx="3381">
                        <c:v>1.6919999999999999</c:v>
                      </c:pt>
                      <c:pt idx="3382">
                        <c:v>1.6919999999999999</c:v>
                      </c:pt>
                      <c:pt idx="3383">
                        <c:v>1.6930000000000001</c:v>
                      </c:pt>
                      <c:pt idx="3384">
                        <c:v>1.6930000000000001</c:v>
                      </c:pt>
                      <c:pt idx="3385">
                        <c:v>1.694</c:v>
                      </c:pt>
                      <c:pt idx="3386">
                        <c:v>1.694</c:v>
                      </c:pt>
                      <c:pt idx="3387">
                        <c:v>1.6950000000000001</c:v>
                      </c:pt>
                      <c:pt idx="3388">
                        <c:v>1.6950000000000001</c:v>
                      </c:pt>
                      <c:pt idx="3389">
                        <c:v>1.696</c:v>
                      </c:pt>
                      <c:pt idx="3390">
                        <c:v>1.696</c:v>
                      </c:pt>
                      <c:pt idx="3391">
                        <c:v>1.6970000000000001</c:v>
                      </c:pt>
                      <c:pt idx="3392">
                        <c:v>1.6970000000000001</c:v>
                      </c:pt>
                      <c:pt idx="3393">
                        <c:v>1.698</c:v>
                      </c:pt>
                      <c:pt idx="3394">
                        <c:v>1.698</c:v>
                      </c:pt>
                      <c:pt idx="3395">
                        <c:v>1.6990000000000001</c:v>
                      </c:pt>
                      <c:pt idx="3396">
                        <c:v>1.6990000000000001</c:v>
                      </c:pt>
                      <c:pt idx="3397">
                        <c:v>1.7</c:v>
                      </c:pt>
                      <c:pt idx="3398">
                        <c:v>1.7</c:v>
                      </c:pt>
                      <c:pt idx="3399">
                        <c:v>1.7010000000000001</c:v>
                      </c:pt>
                      <c:pt idx="3400">
                        <c:v>1.7010000000000001</c:v>
                      </c:pt>
                      <c:pt idx="3401">
                        <c:v>1.702</c:v>
                      </c:pt>
                      <c:pt idx="3402">
                        <c:v>1.702</c:v>
                      </c:pt>
                      <c:pt idx="3403">
                        <c:v>1.7030000000000001</c:v>
                      </c:pt>
                      <c:pt idx="3404">
                        <c:v>1.7030000000000001</c:v>
                      </c:pt>
                      <c:pt idx="3405">
                        <c:v>1.704</c:v>
                      </c:pt>
                      <c:pt idx="3406">
                        <c:v>1.704</c:v>
                      </c:pt>
                      <c:pt idx="3407">
                        <c:v>1.7050000000000001</c:v>
                      </c:pt>
                      <c:pt idx="3408">
                        <c:v>1.7050000000000001</c:v>
                      </c:pt>
                      <c:pt idx="3409">
                        <c:v>1.706</c:v>
                      </c:pt>
                      <c:pt idx="3410">
                        <c:v>1.706</c:v>
                      </c:pt>
                      <c:pt idx="3411">
                        <c:v>1.7070000000000001</c:v>
                      </c:pt>
                      <c:pt idx="3412">
                        <c:v>1.7070000000000001</c:v>
                      </c:pt>
                      <c:pt idx="3413">
                        <c:v>1.708</c:v>
                      </c:pt>
                      <c:pt idx="3414">
                        <c:v>1.708</c:v>
                      </c:pt>
                      <c:pt idx="3415">
                        <c:v>1.7090000000000001</c:v>
                      </c:pt>
                      <c:pt idx="3416">
                        <c:v>1.7090000000000001</c:v>
                      </c:pt>
                      <c:pt idx="3417">
                        <c:v>1.71</c:v>
                      </c:pt>
                      <c:pt idx="3418">
                        <c:v>1.71</c:v>
                      </c:pt>
                      <c:pt idx="3419">
                        <c:v>1.7110000000000001</c:v>
                      </c:pt>
                      <c:pt idx="3420">
                        <c:v>1.7110000000000001</c:v>
                      </c:pt>
                      <c:pt idx="3421">
                        <c:v>1.712</c:v>
                      </c:pt>
                      <c:pt idx="3422">
                        <c:v>1.712</c:v>
                      </c:pt>
                      <c:pt idx="3423">
                        <c:v>1.7130000000000001</c:v>
                      </c:pt>
                      <c:pt idx="3424">
                        <c:v>1.7130000000000001</c:v>
                      </c:pt>
                      <c:pt idx="3425">
                        <c:v>1.714</c:v>
                      </c:pt>
                      <c:pt idx="3426">
                        <c:v>1.714</c:v>
                      </c:pt>
                      <c:pt idx="3427">
                        <c:v>1.7150000000000001</c:v>
                      </c:pt>
                      <c:pt idx="3428">
                        <c:v>1.7150000000000001</c:v>
                      </c:pt>
                      <c:pt idx="3429">
                        <c:v>1.716</c:v>
                      </c:pt>
                      <c:pt idx="3430">
                        <c:v>1.716</c:v>
                      </c:pt>
                      <c:pt idx="3431">
                        <c:v>1.7170000000000001</c:v>
                      </c:pt>
                      <c:pt idx="3432">
                        <c:v>1.7170000000000001</c:v>
                      </c:pt>
                      <c:pt idx="3433">
                        <c:v>1.718</c:v>
                      </c:pt>
                      <c:pt idx="3434">
                        <c:v>1.718</c:v>
                      </c:pt>
                      <c:pt idx="3435">
                        <c:v>1.7190000000000001</c:v>
                      </c:pt>
                      <c:pt idx="3436">
                        <c:v>1.7190000000000001</c:v>
                      </c:pt>
                      <c:pt idx="3437">
                        <c:v>1.72</c:v>
                      </c:pt>
                      <c:pt idx="3438">
                        <c:v>1.72</c:v>
                      </c:pt>
                      <c:pt idx="3439">
                        <c:v>1.7210000000000001</c:v>
                      </c:pt>
                      <c:pt idx="3440">
                        <c:v>1.7210000000000001</c:v>
                      </c:pt>
                      <c:pt idx="3441">
                        <c:v>1.722</c:v>
                      </c:pt>
                      <c:pt idx="3442">
                        <c:v>1.722</c:v>
                      </c:pt>
                      <c:pt idx="3443">
                        <c:v>1.7230000000000001</c:v>
                      </c:pt>
                      <c:pt idx="3444">
                        <c:v>1.7230000000000001</c:v>
                      </c:pt>
                      <c:pt idx="3445">
                        <c:v>1.724</c:v>
                      </c:pt>
                      <c:pt idx="3446">
                        <c:v>1.724</c:v>
                      </c:pt>
                      <c:pt idx="3447">
                        <c:v>1.7250000000000001</c:v>
                      </c:pt>
                      <c:pt idx="3448">
                        <c:v>1.7250000000000001</c:v>
                      </c:pt>
                      <c:pt idx="3449">
                        <c:v>1.726</c:v>
                      </c:pt>
                      <c:pt idx="3450">
                        <c:v>1.726</c:v>
                      </c:pt>
                      <c:pt idx="3451">
                        <c:v>1.7270000000000001</c:v>
                      </c:pt>
                      <c:pt idx="3452">
                        <c:v>1.7270000000000001</c:v>
                      </c:pt>
                      <c:pt idx="3453">
                        <c:v>1.728</c:v>
                      </c:pt>
                      <c:pt idx="3454">
                        <c:v>1.728</c:v>
                      </c:pt>
                      <c:pt idx="3455">
                        <c:v>1.7290000000000001</c:v>
                      </c:pt>
                      <c:pt idx="3456">
                        <c:v>1.7290000000000001</c:v>
                      </c:pt>
                      <c:pt idx="3457">
                        <c:v>1.73</c:v>
                      </c:pt>
                      <c:pt idx="3458">
                        <c:v>1.73</c:v>
                      </c:pt>
                      <c:pt idx="3459">
                        <c:v>1.7310000000000001</c:v>
                      </c:pt>
                      <c:pt idx="3460">
                        <c:v>1.7310000000000001</c:v>
                      </c:pt>
                      <c:pt idx="3461">
                        <c:v>1.732</c:v>
                      </c:pt>
                      <c:pt idx="3462">
                        <c:v>1.732</c:v>
                      </c:pt>
                      <c:pt idx="3463">
                        <c:v>1.7330000000000001</c:v>
                      </c:pt>
                      <c:pt idx="3464">
                        <c:v>1.7330000000000001</c:v>
                      </c:pt>
                      <c:pt idx="3465">
                        <c:v>1.734</c:v>
                      </c:pt>
                      <c:pt idx="3466">
                        <c:v>1.734</c:v>
                      </c:pt>
                      <c:pt idx="3467">
                        <c:v>1.7350000000000001</c:v>
                      </c:pt>
                      <c:pt idx="3468">
                        <c:v>1.7350000000000001</c:v>
                      </c:pt>
                      <c:pt idx="3469">
                        <c:v>1.736</c:v>
                      </c:pt>
                      <c:pt idx="3470">
                        <c:v>1.736</c:v>
                      </c:pt>
                      <c:pt idx="3471">
                        <c:v>1.7370000000000001</c:v>
                      </c:pt>
                      <c:pt idx="3472">
                        <c:v>1.7370000000000001</c:v>
                      </c:pt>
                      <c:pt idx="3473">
                        <c:v>1.738</c:v>
                      </c:pt>
                      <c:pt idx="3474">
                        <c:v>1.738</c:v>
                      </c:pt>
                      <c:pt idx="3475">
                        <c:v>1.7390000000000001</c:v>
                      </c:pt>
                      <c:pt idx="3476">
                        <c:v>1.7390000000000001</c:v>
                      </c:pt>
                      <c:pt idx="3477">
                        <c:v>1.74</c:v>
                      </c:pt>
                      <c:pt idx="3478">
                        <c:v>1.74</c:v>
                      </c:pt>
                      <c:pt idx="3479">
                        <c:v>1.7410000000000001</c:v>
                      </c:pt>
                      <c:pt idx="3480">
                        <c:v>1.7410000000000001</c:v>
                      </c:pt>
                      <c:pt idx="3481">
                        <c:v>1.742</c:v>
                      </c:pt>
                      <c:pt idx="3482">
                        <c:v>1.742</c:v>
                      </c:pt>
                      <c:pt idx="3483">
                        <c:v>1.7430000000000001</c:v>
                      </c:pt>
                      <c:pt idx="3484">
                        <c:v>1.7430000000000001</c:v>
                      </c:pt>
                      <c:pt idx="3485">
                        <c:v>1.744</c:v>
                      </c:pt>
                      <c:pt idx="3486">
                        <c:v>1.744</c:v>
                      </c:pt>
                      <c:pt idx="3487">
                        <c:v>1.7450000000000001</c:v>
                      </c:pt>
                      <c:pt idx="3488">
                        <c:v>1.7450000000000001</c:v>
                      </c:pt>
                      <c:pt idx="3489">
                        <c:v>1.746</c:v>
                      </c:pt>
                      <c:pt idx="3490">
                        <c:v>1.746</c:v>
                      </c:pt>
                      <c:pt idx="3491">
                        <c:v>1.7470000000000001</c:v>
                      </c:pt>
                      <c:pt idx="3492">
                        <c:v>1.7470000000000001</c:v>
                      </c:pt>
                      <c:pt idx="3493">
                        <c:v>1.748</c:v>
                      </c:pt>
                      <c:pt idx="3494">
                        <c:v>1.748</c:v>
                      </c:pt>
                      <c:pt idx="3495">
                        <c:v>1.7490000000000001</c:v>
                      </c:pt>
                      <c:pt idx="3496">
                        <c:v>1.7490000000000001</c:v>
                      </c:pt>
                      <c:pt idx="3497">
                        <c:v>1.75</c:v>
                      </c:pt>
                      <c:pt idx="3498">
                        <c:v>1.75</c:v>
                      </c:pt>
                      <c:pt idx="3499">
                        <c:v>1.7509999999999999</c:v>
                      </c:pt>
                      <c:pt idx="3500">
                        <c:v>1.7509999999999999</c:v>
                      </c:pt>
                      <c:pt idx="3501">
                        <c:v>1.752</c:v>
                      </c:pt>
                      <c:pt idx="3502">
                        <c:v>1.752</c:v>
                      </c:pt>
                      <c:pt idx="3503">
                        <c:v>1.7529999999999999</c:v>
                      </c:pt>
                      <c:pt idx="3504">
                        <c:v>1.7529999999999999</c:v>
                      </c:pt>
                      <c:pt idx="3505">
                        <c:v>1.754</c:v>
                      </c:pt>
                      <c:pt idx="3506">
                        <c:v>1.754</c:v>
                      </c:pt>
                      <c:pt idx="3507">
                        <c:v>1.7549999999999999</c:v>
                      </c:pt>
                      <c:pt idx="3508">
                        <c:v>1.7549999999999999</c:v>
                      </c:pt>
                      <c:pt idx="3509">
                        <c:v>1.756</c:v>
                      </c:pt>
                      <c:pt idx="3510">
                        <c:v>1.756</c:v>
                      </c:pt>
                      <c:pt idx="3511">
                        <c:v>1.7569999999999999</c:v>
                      </c:pt>
                      <c:pt idx="3512">
                        <c:v>1.7569999999999999</c:v>
                      </c:pt>
                      <c:pt idx="3513">
                        <c:v>1.758</c:v>
                      </c:pt>
                      <c:pt idx="3514">
                        <c:v>1.758</c:v>
                      </c:pt>
                      <c:pt idx="3515">
                        <c:v>1.7589999999999999</c:v>
                      </c:pt>
                      <c:pt idx="3516">
                        <c:v>1.7589999999999999</c:v>
                      </c:pt>
                      <c:pt idx="3517">
                        <c:v>1.76</c:v>
                      </c:pt>
                      <c:pt idx="3518">
                        <c:v>1.76</c:v>
                      </c:pt>
                      <c:pt idx="3519">
                        <c:v>1.7609999999999999</c:v>
                      </c:pt>
                      <c:pt idx="3520">
                        <c:v>1.7609999999999999</c:v>
                      </c:pt>
                      <c:pt idx="3521">
                        <c:v>1.762</c:v>
                      </c:pt>
                      <c:pt idx="3522">
                        <c:v>1.762</c:v>
                      </c:pt>
                      <c:pt idx="3523">
                        <c:v>1.7629999999999999</c:v>
                      </c:pt>
                      <c:pt idx="3524">
                        <c:v>1.7629999999999999</c:v>
                      </c:pt>
                      <c:pt idx="3525">
                        <c:v>1.764</c:v>
                      </c:pt>
                      <c:pt idx="3526">
                        <c:v>1.764</c:v>
                      </c:pt>
                      <c:pt idx="3527">
                        <c:v>1.7649999999999999</c:v>
                      </c:pt>
                      <c:pt idx="3528">
                        <c:v>1.7649999999999999</c:v>
                      </c:pt>
                      <c:pt idx="3529">
                        <c:v>1.766</c:v>
                      </c:pt>
                      <c:pt idx="3530">
                        <c:v>1.766</c:v>
                      </c:pt>
                      <c:pt idx="3531">
                        <c:v>1.7669999999999999</c:v>
                      </c:pt>
                      <c:pt idx="3532">
                        <c:v>1.7669999999999999</c:v>
                      </c:pt>
                      <c:pt idx="3533">
                        <c:v>1.768</c:v>
                      </c:pt>
                      <c:pt idx="3534">
                        <c:v>1.768</c:v>
                      </c:pt>
                      <c:pt idx="3535">
                        <c:v>1.7689999999999999</c:v>
                      </c:pt>
                      <c:pt idx="3536">
                        <c:v>1.7689999999999999</c:v>
                      </c:pt>
                      <c:pt idx="3537">
                        <c:v>1.77</c:v>
                      </c:pt>
                      <c:pt idx="3538">
                        <c:v>1.77</c:v>
                      </c:pt>
                      <c:pt idx="3539">
                        <c:v>1.7709999999999999</c:v>
                      </c:pt>
                      <c:pt idx="3540">
                        <c:v>1.7709999999999999</c:v>
                      </c:pt>
                      <c:pt idx="3541">
                        <c:v>1.772</c:v>
                      </c:pt>
                      <c:pt idx="3542">
                        <c:v>1.772</c:v>
                      </c:pt>
                      <c:pt idx="3543">
                        <c:v>1.7729999999999999</c:v>
                      </c:pt>
                      <c:pt idx="3544">
                        <c:v>1.7729999999999999</c:v>
                      </c:pt>
                      <c:pt idx="3545">
                        <c:v>1.774</c:v>
                      </c:pt>
                      <c:pt idx="3546">
                        <c:v>1.774</c:v>
                      </c:pt>
                      <c:pt idx="3547">
                        <c:v>1.7749999999999999</c:v>
                      </c:pt>
                      <c:pt idx="3548">
                        <c:v>1.7749999999999999</c:v>
                      </c:pt>
                      <c:pt idx="3549">
                        <c:v>1.776</c:v>
                      </c:pt>
                      <c:pt idx="3550">
                        <c:v>1.776</c:v>
                      </c:pt>
                      <c:pt idx="3551">
                        <c:v>1.7769999999999999</c:v>
                      </c:pt>
                      <c:pt idx="3552">
                        <c:v>1.7769999999999999</c:v>
                      </c:pt>
                      <c:pt idx="3553">
                        <c:v>1.778</c:v>
                      </c:pt>
                      <c:pt idx="3554">
                        <c:v>1.778</c:v>
                      </c:pt>
                      <c:pt idx="3555">
                        <c:v>1.7789999999999999</c:v>
                      </c:pt>
                      <c:pt idx="3556">
                        <c:v>1.7789999999999999</c:v>
                      </c:pt>
                      <c:pt idx="3557">
                        <c:v>1.78</c:v>
                      </c:pt>
                      <c:pt idx="3558">
                        <c:v>1.78</c:v>
                      </c:pt>
                      <c:pt idx="3559">
                        <c:v>1.7809999999999999</c:v>
                      </c:pt>
                      <c:pt idx="3560">
                        <c:v>1.7809999999999999</c:v>
                      </c:pt>
                      <c:pt idx="3561">
                        <c:v>1.782</c:v>
                      </c:pt>
                      <c:pt idx="3562">
                        <c:v>1.782</c:v>
                      </c:pt>
                      <c:pt idx="3563">
                        <c:v>1.7829999999999999</c:v>
                      </c:pt>
                      <c:pt idx="3564">
                        <c:v>1.7829999999999999</c:v>
                      </c:pt>
                      <c:pt idx="3565">
                        <c:v>1.784</c:v>
                      </c:pt>
                      <c:pt idx="3566">
                        <c:v>1.784</c:v>
                      </c:pt>
                      <c:pt idx="3567">
                        <c:v>1.7849999999999999</c:v>
                      </c:pt>
                      <c:pt idx="3568">
                        <c:v>1.7849999999999999</c:v>
                      </c:pt>
                      <c:pt idx="3569">
                        <c:v>1.786</c:v>
                      </c:pt>
                      <c:pt idx="3570">
                        <c:v>1.786</c:v>
                      </c:pt>
                      <c:pt idx="3571">
                        <c:v>1.7869999999999999</c:v>
                      </c:pt>
                      <c:pt idx="3572">
                        <c:v>1.7869999999999999</c:v>
                      </c:pt>
                      <c:pt idx="3573">
                        <c:v>1.788</c:v>
                      </c:pt>
                      <c:pt idx="3574">
                        <c:v>1.788</c:v>
                      </c:pt>
                      <c:pt idx="3575">
                        <c:v>1.7889999999999999</c:v>
                      </c:pt>
                      <c:pt idx="3576">
                        <c:v>1.7889999999999999</c:v>
                      </c:pt>
                      <c:pt idx="3577">
                        <c:v>1.79</c:v>
                      </c:pt>
                      <c:pt idx="3578">
                        <c:v>1.79</c:v>
                      </c:pt>
                      <c:pt idx="3579">
                        <c:v>1.7909999999999999</c:v>
                      </c:pt>
                      <c:pt idx="3580">
                        <c:v>1.7909999999999999</c:v>
                      </c:pt>
                      <c:pt idx="3581">
                        <c:v>1.792</c:v>
                      </c:pt>
                      <c:pt idx="3582">
                        <c:v>1.792</c:v>
                      </c:pt>
                      <c:pt idx="3583">
                        <c:v>1.7929999999999999</c:v>
                      </c:pt>
                      <c:pt idx="3584">
                        <c:v>1.7929999999999999</c:v>
                      </c:pt>
                      <c:pt idx="3585">
                        <c:v>1.794</c:v>
                      </c:pt>
                      <c:pt idx="3586">
                        <c:v>1.794</c:v>
                      </c:pt>
                      <c:pt idx="3587">
                        <c:v>1.7949999999999999</c:v>
                      </c:pt>
                      <c:pt idx="3588">
                        <c:v>1.7949999999999999</c:v>
                      </c:pt>
                      <c:pt idx="3589">
                        <c:v>1.796</c:v>
                      </c:pt>
                      <c:pt idx="3590">
                        <c:v>1.796</c:v>
                      </c:pt>
                      <c:pt idx="3591">
                        <c:v>1.7969999999999999</c:v>
                      </c:pt>
                      <c:pt idx="3592">
                        <c:v>1.7969999999999999</c:v>
                      </c:pt>
                      <c:pt idx="3593">
                        <c:v>1.798</c:v>
                      </c:pt>
                      <c:pt idx="3594">
                        <c:v>1.798</c:v>
                      </c:pt>
                      <c:pt idx="3595">
                        <c:v>1.7989999999999999</c:v>
                      </c:pt>
                      <c:pt idx="3596">
                        <c:v>1.7989999999999999</c:v>
                      </c:pt>
                      <c:pt idx="3597">
                        <c:v>1.8</c:v>
                      </c:pt>
                      <c:pt idx="3598">
                        <c:v>1.8</c:v>
                      </c:pt>
                      <c:pt idx="3599">
                        <c:v>1.8009999999999999</c:v>
                      </c:pt>
                      <c:pt idx="3600">
                        <c:v>1.8009999999999999</c:v>
                      </c:pt>
                      <c:pt idx="3601">
                        <c:v>1.802</c:v>
                      </c:pt>
                      <c:pt idx="3602">
                        <c:v>1.802</c:v>
                      </c:pt>
                      <c:pt idx="3603">
                        <c:v>1.8029999999999999</c:v>
                      </c:pt>
                      <c:pt idx="3604">
                        <c:v>1.8029999999999999</c:v>
                      </c:pt>
                      <c:pt idx="3605">
                        <c:v>1.804</c:v>
                      </c:pt>
                      <c:pt idx="3606">
                        <c:v>1.804</c:v>
                      </c:pt>
                      <c:pt idx="3607">
                        <c:v>1.8049999999999999</c:v>
                      </c:pt>
                      <c:pt idx="3608">
                        <c:v>1.8049999999999999</c:v>
                      </c:pt>
                      <c:pt idx="3609">
                        <c:v>1.806</c:v>
                      </c:pt>
                      <c:pt idx="3610">
                        <c:v>1.806</c:v>
                      </c:pt>
                      <c:pt idx="3611">
                        <c:v>1.8069999999999999</c:v>
                      </c:pt>
                      <c:pt idx="3612">
                        <c:v>1.8069999999999999</c:v>
                      </c:pt>
                      <c:pt idx="3613">
                        <c:v>1.8080000000000001</c:v>
                      </c:pt>
                      <c:pt idx="3614">
                        <c:v>1.8080000000000001</c:v>
                      </c:pt>
                      <c:pt idx="3615">
                        <c:v>1.8089999999999999</c:v>
                      </c:pt>
                      <c:pt idx="3616">
                        <c:v>1.8089999999999999</c:v>
                      </c:pt>
                      <c:pt idx="3617">
                        <c:v>1.81</c:v>
                      </c:pt>
                      <c:pt idx="3618">
                        <c:v>1.81</c:v>
                      </c:pt>
                      <c:pt idx="3619">
                        <c:v>1.8109999999999999</c:v>
                      </c:pt>
                      <c:pt idx="3620">
                        <c:v>1.8109999999999999</c:v>
                      </c:pt>
                      <c:pt idx="3621">
                        <c:v>1.8120000000000001</c:v>
                      </c:pt>
                      <c:pt idx="3622">
                        <c:v>1.8120000000000001</c:v>
                      </c:pt>
                      <c:pt idx="3623">
                        <c:v>1.8129999999999999</c:v>
                      </c:pt>
                      <c:pt idx="3624">
                        <c:v>1.8129999999999999</c:v>
                      </c:pt>
                      <c:pt idx="3625">
                        <c:v>1.8140000000000001</c:v>
                      </c:pt>
                      <c:pt idx="3626">
                        <c:v>1.8140000000000001</c:v>
                      </c:pt>
                      <c:pt idx="3627">
                        <c:v>1.8149999999999999</c:v>
                      </c:pt>
                      <c:pt idx="3628">
                        <c:v>1.8149999999999999</c:v>
                      </c:pt>
                      <c:pt idx="3629">
                        <c:v>1.8160000000000001</c:v>
                      </c:pt>
                      <c:pt idx="3630">
                        <c:v>1.8160000000000001</c:v>
                      </c:pt>
                      <c:pt idx="3631">
                        <c:v>1.8169999999999999</c:v>
                      </c:pt>
                      <c:pt idx="3632">
                        <c:v>1.8169999999999999</c:v>
                      </c:pt>
                      <c:pt idx="3633">
                        <c:v>1.8180000000000001</c:v>
                      </c:pt>
                      <c:pt idx="3634">
                        <c:v>1.8180000000000001</c:v>
                      </c:pt>
                      <c:pt idx="3635">
                        <c:v>1.819</c:v>
                      </c:pt>
                      <c:pt idx="3636">
                        <c:v>1.819</c:v>
                      </c:pt>
                      <c:pt idx="3637">
                        <c:v>1.82</c:v>
                      </c:pt>
                      <c:pt idx="3638">
                        <c:v>1.82</c:v>
                      </c:pt>
                      <c:pt idx="3639">
                        <c:v>1.821</c:v>
                      </c:pt>
                      <c:pt idx="3640">
                        <c:v>1.821</c:v>
                      </c:pt>
                      <c:pt idx="3641">
                        <c:v>1.8220000000000001</c:v>
                      </c:pt>
                      <c:pt idx="3642">
                        <c:v>1.8220000000000001</c:v>
                      </c:pt>
                      <c:pt idx="3643">
                        <c:v>1.823</c:v>
                      </c:pt>
                      <c:pt idx="3644">
                        <c:v>1.823</c:v>
                      </c:pt>
                      <c:pt idx="3645">
                        <c:v>1.8240000000000001</c:v>
                      </c:pt>
                      <c:pt idx="3646">
                        <c:v>1.8240000000000001</c:v>
                      </c:pt>
                      <c:pt idx="3647">
                        <c:v>1.825</c:v>
                      </c:pt>
                      <c:pt idx="3648">
                        <c:v>1.825</c:v>
                      </c:pt>
                      <c:pt idx="3649">
                        <c:v>1.8260000000000001</c:v>
                      </c:pt>
                      <c:pt idx="3650">
                        <c:v>1.8260000000000001</c:v>
                      </c:pt>
                      <c:pt idx="3651">
                        <c:v>1.827</c:v>
                      </c:pt>
                      <c:pt idx="3652">
                        <c:v>1.827</c:v>
                      </c:pt>
                      <c:pt idx="3653">
                        <c:v>1.8280000000000001</c:v>
                      </c:pt>
                      <c:pt idx="3654">
                        <c:v>1.8280000000000001</c:v>
                      </c:pt>
                      <c:pt idx="3655">
                        <c:v>1.829</c:v>
                      </c:pt>
                      <c:pt idx="3656">
                        <c:v>1.829</c:v>
                      </c:pt>
                      <c:pt idx="3657">
                        <c:v>1.83</c:v>
                      </c:pt>
                      <c:pt idx="3658">
                        <c:v>1.83</c:v>
                      </c:pt>
                      <c:pt idx="3659">
                        <c:v>1.831</c:v>
                      </c:pt>
                      <c:pt idx="3660">
                        <c:v>1.831</c:v>
                      </c:pt>
                      <c:pt idx="3661">
                        <c:v>1.8320000000000001</c:v>
                      </c:pt>
                      <c:pt idx="3662">
                        <c:v>1.8320000000000001</c:v>
                      </c:pt>
                      <c:pt idx="3663">
                        <c:v>1.833</c:v>
                      </c:pt>
                      <c:pt idx="3664">
                        <c:v>1.833</c:v>
                      </c:pt>
                      <c:pt idx="3665">
                        <c:v>1.8340000000000001</c:v>
                      </c:pt>
                      <c:pt idx="3666">
                        <c:v>1.8340000000000001</c:v>
                      </c:pt>
                      <c:pt idx="3667">
                        <c:v>1.835</c:v>
                      </c:pt>
                      <c:pt idx="3668">
                        <c:v>1.835</c:v>
                      </c:pt>
                      <c:pt idx="3669">
                        <c:v>1.8360000000000001</c:v>
                      </c:pt>
                      <c:pt idx="3670">
                        <c:v>1.8360000000000001</c:v>
                      </c:pt>
                      <c:pt idx="3671">
                        <c:v>1.837</c:v>
                      </c:pt>
                      <c:pt idx="3672">
                        <c:v>1.837</c:v>
                      </c:pt>
                      <c:pt idx="3673">
                        <c:v>1.8380000000000001</c:v>
                      </c:pt>
                      <c:pt idx="3674">
                        <c:v>1.8380000000000001</c:v>
                      </c:pt>
                      <c:pt idx="3675">
                        <c:v>1.839</c:v>
                      </c:pt>
                      <c:pt idx="3676">
                        <c:v>1.839</c:v>
                      </c:pt>
                      <c:pt idx="3677">
                        <c:v>1.84</c:v>
                      </c:pt>
                      <c:pt idx="3678">
                        <c:v>1.84</c:v>
                      </c:pt>
                      <c:pt idx="3679">
                        <c:v>1.841</c:v>
                      </c:pt>
                      <c:pt idx="3680">
                        <c:v>1.841</c:v>
                      </c:pt>
                      <c:pt idx="3681">
                        <c:v>1.8420000000000001</c:v>
                      </c:pt>
                      <c:pt idx="3682">
                        <c:v>1.8420000000000001</c:v>
                      </c:pt>
                      <c:pt idx="3683">
                        <c:v>1.843</c:v>
                      </c:pt>
                      <c:pt idx="3684">
                        <c:v>1.843</c:v>
                      </c:pt>
                      <c:pt idx="3685">
                        <c:v>1.8440000000000001</c:v>
                      </c:pt>
                      <c:pt idx="3686">
                        <c:v>1.8440000000000001</c:v>
                      </c:pt>
                      <c:pt idx="3687">
                        <c:v>1.845</c:v>
                      </c:pt>
                      <c:pt idx="3688">
                        <c:v>1.845</c:v>
                      </c:pt>
                      <c:pt idx="3689">
                        <c:v>1.8460000000000001</c:v>
                      </c:pt>
                      <c:pt idx="3690">
                        <c:v>1.8460000000000001</c:v>
                      </c:pt>
                      <c:pt idx="3691">
                        <c:v>1.847</c:v>
                      </c:pt>
                      <c:pt idx="3692">
                        <c:v>1.847</c:v>
                      </c:pt>
                      <c:pt idx="3693">
                        <c:v>1.8480000000000001</c:v>
                      </c:pt>
                      <c:pt idx="3694">
                        <c:v>1.8480000000000001</c:v>
                      </c:pt>
                      <c:pt idx="3695">
                        <c:v>1.849</c:v>
                      </c:pt>
                      <c:pt idx="3696">
                        <c:v>1.849</c:v>
                      </c:pt>
                      <c:pt idx="3697">
                        <c:v>1.85</c:v>
                      </c:pt>
                      <c:pt idx="3698">
                        <c:v>1.85</c:v>
                      </c:pt>
                      <c:pt idx="3699">
                        <c:v>1.851</c:v>
                      </c:pt>
                      <c:pt idx="3700">
                        <c:v>1.851</c:v>
                      </c:pt>
                      <c:pt idx="3701">
                        <c:v>1.8520000000000001</c:v>
                      </c:pt>
                      <c:pt idx="3702">
                        <c:v>1.8520000000000001</c:v>
                      </c:pt>
                      <c:pt idx="3703">
                        <c:v>1.853</c:v>
                      </c:pt>
                      <c:pt idx="3704">
                        <c:v>1.853</c:v>
                      </c:pt>
                      <c:pt idx="3705">
                        <c:v>1.8540000000000001</c:v>
                      </c:pt>
                      <c:pt idx="3706">
                        <c:v>1.8540000000000001</c:v>
                      </c:pt>
                      <c:pt idx="3707">
                        <c:v>1.855</c:v>
                      </c:pt>
                      <c:pt idx="3708">
                        <c:v>1.855</c:v>
                      </c:pt>
                      <c:pt idx="3709">
                        <c:v>1.8560000000000001</c:v>
                      </c:pt>
                      <c:pt idx="3710">
                        <c:v>1.8560000000000001</c:v>
                      </c:pt>
                      <c:pt idx="3711">
                        <c:v>1.857</c:v>
                      </c:pt>
                      <c:pt idx="3712">
                        <c:v>1.857</c:v>
                      </c:pt>
                      <c:pt idx="3713">
                        <c:v>1.8580000000000001</c:v>
                      </c:pt>
                      <c:pt idx="3714">
                        <c:v>1.8580000000000001</c:v>
                      </c:pt>
                      <c:pt idx="3715">
                        <c:v>1.859</c:v>
                      </c:pt>
                      <c:pt idx="3716">
                        <c:v>1.859</c:v>
                      </c:pt>
                      <c:pt idx="3717">
                        <c:v>1.86</c:v>
                      </c:pt>
                      <c:pt idx="3718">
                        <c:v>1.86</c:v>
                      </c:pt>
                      <c:pt idx="3719">
                        <c:v>1.861</c:v>
                      </c:pt>
                      <c:pt idx="3720">
                        <c:v>1.861</c:v>
                      </c:pt>
                      <c:pt idx="3721">
                        <c:v>1.8620000000000001</c:v>
                      </c:pt>
                      <c:pt idx="3722">
                        <c:v>1.8620000000000001</c:v>
                      </c:pt>
                      <c:pt idx="3723">
                        <c:v>1.863</c:v>
                      </c:pt>
                      <c:pt idx="3724">
                        <c:v>1.863</c:v>
                      </c:pt>
                      <c:pt idx="3725">
                        <c:v>1.8640000000000001</c:v>
                      </c:pt>
                      <c:pt idx="3726">
                        <c:v>1.8640000000000001</c:v>
                      </c:pt>
                      <c:pt idx="3727">
                        <c:v>1.865</c:v>
                      </c:pt>
                      <c:pt idx="3728">
                        <c:v>1.865</c:v>
                      </c:pt>
                      <c:pt idx="3729">
                        <c:v>1.8660000000000001</c:v>
                      </c:pt>
                      <c:pt idx="3730">
                        <c:v>1.8660000000000001</c:v>
                      </c:pt>
                      <c:pt idx="3731">
                        <c:v>1.867</c:v>
                      </c:pt>
                      <c:pt idx="3732">
                        <c:v>1.867</c:v>
                      </c:pt>
                      <c:pt idx="3733">
                        <c:v>1.8680000000000001</c:v>
                      </c:pt>
                      <c:pt idx="3734">
                        <c:v>1.8680000000000001</c:v>
                      </c:pt>
                      <c:pt idx="3735">
                        <c:v>1.869</c:v>
                      </c:pt>
                      <c:pt idx="3736">
                        <c:v>1.869</c:v>
                      </c:pt>
                      <c:pt idx="3737">
                        <c:v>1.87</c:v>
                      </c:pt>
                      <c:pt idx="3738">
                        <c:v>1.87</c:v>
                      </c:pt>
                      <c:pt idx="3739">
                        <c:v>1.871</c:v>
                      </c:pt>
                      <c:pt idx="3740">
                        <c:v>1.871</c:v>
                      </c:pt>
                      <c:pt idx="3741">
                        <c:v>1.8720000000000001</c:v>
                      </c:pt>
                      <c:pt idx="3742">
                        <c:v>1.8720000000000001</c:v>
                      </c:pt>
                      <c:pt idx="3743">
                        <c:v>1.873</c:v>
                      </c:pt>
                      <c:pt idx="3744">
                        <c:v>1.873</c:v>
                      </c:pt>
                      <c:pt idx="3745">
                        <c:v>1.8740000000000001</c:v>
                      </c:pt>
                      <c:pt idx="3746">
                        <c:v>1.8740000000000001</c:v>
                      </c:pt>
                      <c:pt idx="3747">
                        <c:v>1.875</c:v>
                      </c:pt>
                      <c:pt idx="3748">
                        <c:v>1.875</c:v>
                      </c:pt>
                      <c:pt idx="3749">
                        <c:v>1.8759999999999999</c:v>
                      </c:pt>
                      <c:pt idx="3750">
                        <c:v>1.8759999999999999</c:v>
                      </c:pt>
                      <c:pt idx="3751">
                        <c:v>1.877</c:v>
                      </c:pt>
                      <c:pt idx="3752">
                        <c:v>1.877</c:v>
                      </c:pt>
                      <c:pt idx="3753">
                        <c:v>1.8779999999999999</c:v>
                      </c:pt>
                      <c:pt idx="3754">
                        <c:v>1.8779999999999999</c:v>
                      </c:pt>
                      <c:pt idx="3755">
                        <c:v>1.879</c:v>
                      </c:pt>
                      <c:pt idx="3756">
                        <c:v>1.879</c:v>
                      </c:pt>
                      <c:pt idx="3757">
                        <c:v>1.88</c:v>
                      </c:pt>
                      <c:pt idx="3758">
                        <c:v>1.88</c:v>
                      </c:pt>
                      <c:pt idx="3759">
                        <c:v>1.881</c:v>
                      </c:pt>
                      <c:pt idx="3760">
                        <c:v>1.881</c:v>
                      </c:pt>
                      <c:pt idx="3761">
                        <c:v>1.8819999999999999</c:v>
                      </c:pt>
                      <c:pt idx="3762">
                        <c:v>1.8819999999999999</c:v>
                      </c:pt>
                      <c:pt idx="3763">
                        <c:v>1.883</c:v>
                      </c:pt>
                      <c:pt idx="3764">
                        <c:v>1.883</c:v>
                      </c:pt>
                      <c:pt idx="3765">
                        <c:v>1.8839999999999999</c:v>
                      </c:pt>
                      <c:pt idx="3766">
                        <c:v>1.8839999999999999</c:v>
                      </c:pt>
                      <c:pt idx="3767">
                        <c:v>1.885</c:v>
                      </c:pt>
                      <c:pt idx="3768">
                        <c:v>1.885</c:v>
                      </c:pt>
                      <c:pt idx="3769">
                        <c:v>1.8859999999999999</c:v>
                      </c:pt>
                      <c:pt idx="3770">
                        <c:v>1.8859999999999999</c:v>
                      </c:pt>
                      <c:pt idx="3771">
                        <c:v>1.887</c:v>
                      </c:pt>
                      <c:pt idx="3772">
                        <c:v>1.887</c:v>
                      </c:pt>
                      <c:pt idx="3773">
                        <c:v>1.8879999999999999</c:v>
                      </c:pt>
                      <c:pt idx="3774">
                        <c:v>1.8879999999999999</c:v>
                      </c:pt>
                      <c:pt idx="3775">
                        <c:v>1.889</c:v>
                      </c:pt>
                      <c:pt idx="3776">
                        <c:v>1.889</c:v>
                      </c:pt>
                      <c:pt idx="3777">
                        <c:v>1.89</c:v>
                      </c:pt>
                      <c:pt idx="3778">
                        <c:v>1.89</c:v>
                      </c:pt>
                      <c:pt idx="3779">
                        <c:v>1.891</c:v>
                      </c:pt>
                      <c:pt idx="3780">
                        <c:v>1.891</c:v>
                      </c:pt>
                      <c:pt idx="3781">
                        <c:v>1.8919999999999999</c:v>
                      </c:pt>
                      <c:pt idx="3782">
                        <c:v>1.8919999999999999</c:v>
                      </c:pt>
                      <c:pt idx="3783">
                        <c:v>1.893</c:v>
                      </c:pt>
                      <c:pt idx="3784">
                        <c:v>1.893</c:v>
                      </c:pt>
                      <c:pt idx="3785">
                        <c:v>1.8939999999999999</c:v>
                      </c:pt>
                      <c:pt idx="3786">
                        <c:v>1.8939999999999999</c:v>
                      </c:pt>
                      <c:pt idx="3787">
                        <c:v>1.895</c:v>
                      </c:pt>
                      <c:pt idx="3788">
                        <c:v>1.895</c:v>
                      </c:pt>
                      <c:pt idx="3789">
                        <c:v>1.8959999999999999</c:v>
                      </c:pt>
                      <c:pt idx="3790">
                        <c:v>1.8959999999999999</c:v>
                      </c:pt>
                      <c:pt idx="3791">
                        <c:v>1.897</c:v>
                      </c:pt>
                      <c:pt idx="3792">
                        <c:v>1.897</c:v>
                      </c:pt>
                      <c:pt idx="3793">
                        <c:v>1.8979999999999999</c:v>
                      </c:pt>
                      <c:pt idx="3794">
                        <c:v>1.8979999999999999</c:v>
                      </c:pt>
                      <c:pt idx="3795">
                        <c:v>1.899</c:v>
                      </c:pt>
                      <c:pt idx="3796">
                        <c:v>1.899</c:v>
                      </c:pt>
                      <c:pt idx="3797">
                        <c:v>1.9</c:v>
                      </c:pt>
                      <c:pt idx="3798">
                        <c:v>1.9</c:v>
                      </c:pt>
                      <c:pt idx="3799">
                        <c:v>1.901</c:v>
                      </c:pt>
                      <c:pt idx="3800">
                        <c:v>1.901</c:v>
                      </c:pt>
                      <c:pt idx="3801">
                        <c:v>1.9019999999999999</c:v>
                      </c:pt>
                      <c:pt idx="3802">
                        <c:v>1.9019999999999999</c:v>
                      </c:pt>
                      <c:pt idx="3803">
                        <c:v>1.903</c:v>
                      </c:pt>
                      <c:pt idx="3804">
                        <c:v>1.903</c:v>
                      </c:pt>
                      <c:pt idx="3805">
                        <c:v>1.9039999999999999</c:v>
                      </c:pt>
                      <c:pt idx="3806">
                        <c:v>1.9039999999999999</c:v>
                      </c:pt>
                      <c:pt idx="3807">
                        <c:v>1.905</c:v>
                      </c:pt>
                      <c:pt idx="3808">
                        <c:v>1.905</c:v>
                      </c:pt>
                      <c:pt idx="3809">
                        <c:v>1.9059999999999999</c:v>
                      </c:pt>
                      <c:pt idx="3810">
                        <c:v>1.9059999999999999</c:v>
                      </c:pt>
                      <c:pt idx="3811">
                        <c:v>1.907</c:v>
                      </c:pt>
                      <c:pt idx="3812">
                        <c:v>1.907</c:v>
                      </c:pt>
                      <c:pt idx="3813">
                        <c:v>1.9079999999999999</c:v>
                      </c:pt>
                      <c:pt idx="3814">
                        <c:v>1.9079999999999999</c:v>
                      </c:pt>
                      <c:pt idx="3815">
                        <c:v>1.909</c:v>
                      </c:pt>
                      <c:pt idx="3816">
                        <c:v>1.909</c:v>
                      </c:pt>
                      <c:pt idx="3817">
                        <c:v>1.91</c:v>
                      </c:pt>
                      <c:pt idx="3818">
                        <c:v>1.91</c:v>
                      </c:pt>
                      <c:pt idx="3819">
                        <c:v>1.911</c:v>
                      </c:pt>
                      <c:pt idx="3820">
                        <c:v>1.911</c:v>
                      </c:pt>
                      <c:pt idx="3821">
                        <c:v>1.9119999999999999</c:v>
                      </c:pt>
                      <c:pt idx="3822">
                        <c:v>1.9119999999999999</c:v>
                      </c:pt>
                      <c:pt idx="3823">
                        <c:v>1.913</c:v>
                      </c:pt>
                      <c:pt idx="3824">
                        <c:v>1.913</c:v>
                      </c:pt>
                      <c:pt idx="3825">
                        <c:v>1.9139999999999999</c:v>
                      </c:pt>
                      <c:pt idx="3826">
                        <c:v>1.9139999999999999</c:v>
                      </c:pt>
                      <c:pt idx="3827">
                        <c:v>1.915</c:v>
                      </c:pt>
                      <c:pt idx="3828">
                        <c:v>1.915</c:v>
                      </c:pt>
                      <c:pt idx="3829">
                        <c:v>1.9159999999999999</c:v>
                      </c:pt>
                      <c:pt idx="3830">
                        <c:v>1.9159999999999999</c:v>
                      </c:pt>
                      <c:pt idx="3831">
                        <c:v>1.917</c:v>
                      </c:pt>
                      <c:pt idx="3832">
                        <c:v>1.917</c:v>
                      </c:pt>
                      <c:pt idx="3833">
                        <c:v>1.9179999999999999</c:v>
                      </c:pt>
                      <c:pt idx="3834">
                        <c:v>1.9179999999999999</c:v>
                      </c:pt>
                      <c:pt idx="3835">
                        <c:v>1.919</c:v>
                      </c:pt>
                      <c:pt idx="3836">
                        <c:v>1.919</c:v>
                      </c:pt>
                      <c:pt idx="3837">
                        <c:v>1.92</c:v>
                      </c:pt>
                      <c:pt idx="3838">
                        <c:v>1.92</c:v>
                      </c:pt>
                      <c:pt idx="3839">
                        <c:v>1.921</c:v>
                      </c:pt>
                      <c:pt idx="3840">
                        <c:v>1.921</c:v>
                      </c:pt>
                      <c:pt idx="3841">
                        <c:v>1.9219999999999999</c:v>
                      </c:pt>
                      <c:pt idx="3842">
                        <c:v>1.9219999999999999</c:v>
                      </c:pt>
                      <c:pt idx="3843">
                        <c:v>1.923</c:v>
                      </c:pt>
                      <c:pt idx="3844">
                        <c:v>1.923</c:v>
                      </c:pt>
                      <c:pt idx="3845">
                        <c:v>1.9239999999999999</c:v>
                      </c:pt>
                      <c:pt idx="3846">
                        <c:v>1.9239999999999999</c:v>
                      </c:pt>
                      <c:pt idx="3847">
                        <c:v>1.925</c:v>
                      </c:pt>
                      <c:pt idx="3848">
                        <c:v>1.925</c:v>
                      </c:pt>
                      <c:pt idx="3849">
                        <c:v>1.9259999999999999</c:v>
                      </c:pt>
                      <c:pt idx="3850">
                        <c:v>1.9259999999999999</c:v>
                      </c:pt>
                      <c:pt idx="3851">
                        <c:v>1.927</c:v>
                      </c:pt>
                      <c:pt idx="3852">
                        <c:v>1.927</c:v>
                      </c:pt>
                      <c:pt idx="3853">
                        <c:v>1.9279999999999999</c:v>
                      </c:pt>
                      <c:pt idx="3854">
                        <c:v>1.9279999999999999</c:v>
                      </c:pt>
                      <c:pt idx="3855">
                        <c:v>1.929</c:v>
                      </c:pt>
                      <c:pt idx="3856">
                        <c:v>1.929</c:v>
                      </c:pt>
                      <c:pt idx="3857">
                        <c:v>1.93</c:v>
                      </c:pt>
                      <c:pt idx="3858">
                        <c:v>1.93</c:v>
                      </c:pt>
                      <c:pt idx="3859">
                        <c:v>1.931</c:v>
                      </c:pt>
                      <c:pt idx="3860">
                        <c:v>1.931</c:v>
                      </c:pt>
                      <c:pt idx="3861">
                        <c:v>1.9319999999999999</c:v>
                      </c:pt>
                      <c:pt idx="3862">
                        <c:v>1.9319999999999999</c:v>
                      </c:pt>
                      <c:pt idx="3863">
                        <c:v>1.9330000000000001</c:v>
                      </c:pt>
                      <c:pt idx="3864">
                        <c:v>1.9330000000000001</c:v>
                      </c:pt>
                      <c:pt idx="3865">
                        <c:v>1.9339999999999999</c:v>
                      </c:pt>
                      <c:pt idx="3866">
                        <c:v>1.9339999999999999</c:v>
                      </c:pt>
                      <c:pt idx="3867">
                        <c:v>1.9350000000000001</c:v>
                      </c:pt>
                      <c:pt idx="3868">
                        <c:v>1.9350000000000001</c:v>
                      </c:pt>
                      <c:pt idx="3869">
                        <c:v>1.9359999999999999</c:v>
                      </c:pt>
                      <c:pt idx="3870">
                        <c:v>1.9359999999999999</c:v>
                      </c:pt>
                      <c:pt idx="3871">
                        <c:v>1.9370000000000001</c:v>
                      </c:pt>
                      <c:pt idx="3872">
                        <c:v>1.9370000000000001</c:v>
                      </c:pt>
                      <c:pt idx="3873">
                        <c:v>1.9379999999999999</c:v>
                      </c:pt>
                      <c:pt idx="3874">
                        <c:v>1.9379999999999999</c:v>
                      </c:pt>
                      <c:pt idx="3875">
                        <c:v>1.9390000000000001</c:v>
                      </c:pt>
                      <c:pt idx="3876">
                        <c:v>1.9390000000000001</c:v>
                      </c:pt>
                      <c:pt idx="3877">
                        <c:v>1.94</c:v>
                      </c:pt>
                      <c:pt idx="3878">
                        <c:v>1.94</c:v>
                      </c:pt>
                      <c:pt idx="3879">
                        <c:v>1.9410000000000001</c:v>
                      </c:pt>
                      <c:pt idx="3880">
                        <c:v>1.9410000000000001</c:v>
                      </c:pt>
                      <c:pt idx="3881">
                        <c:v>1.9419999999999999</c:v>
                      </c:pt>
                      <c:pt idx="3882">
                        <c:v>1.9419999999999999</c:v>
                      </c:pt>
                      <c:pt idx="3883">
                        <c:v>1.9430000000000001</c:v>
                      </c:pt>
                      <c:pt idx="3884">
                        <c:v>1.9430000000000001</c:v>
                      </c:pt>
                      <c:pt idx="3885">
                        <c:v>1.944</c:v>
                      </c:pt>
                      <c:pt idx="3886">
                        <c:v>1.944</c:v>
                      </c:pt>
                      <c:pt idx="3887">
                        <c:v>1.9450000000000001</c:v>
                      </c:pt>
                      <c:pt idx="3888">
                        <c:v>1.9450000000000001</c:v>
                      </c:pt>
                      <c:pt idx="3889">
                        <c:v>1.946</c:v>
                      </c:pt>
                      <c:pt idx="3890">
                        <c:v>1.946</c:v>
                      </c:pt>
                      <c:pt idx="3891">
                        <c:v>1.9470000000000001</c:v>
                      </c:pt>
                      <c:pt idx="3892">
                        <c:v>1.9470000000000001</c:v>
                      </c:pt>
                      <c:pt idx="3893">
                        <c:v>1.948</c:v>
                      </c:pt>
                      <c:pt idx="3894">
                        <c:v>1.948</c:v>
                      </c:pt>
                      <c:pt idx="3895">
                        <c:v>1.9490000000000001</c:v>
                      </c:pt>
                      <c:pt idx="3896">
                        <c:v>1.9490000000000001</c:v>
                      </c:pt>
                      <c:pt idx="3897">
                        <c:v>1.95</c:v>
                      </c:pt>
                      <c:pt idx="3898">
                        <c:v>1.95</c:v>
                      </c:pt>
                      <c:pt idx="3899">
                        <c:v>1.9510000000000001</c:v>
                      </c:pt>
                      <c:pt idx="3900">
                        <c:v>1.9510000000000001</c:v>
                      </c:pt>
                      <c:pt idx="3901">
                        <c:v>1.952</c:v>
                      </c:pt>
                      <c:pt idx="3902">
                        <c:v>1.952</c:v>
                      </c:pt>
                      <c:pt idx="3903">
                        <c:v>1.9530000000000001</c:v>
                      </c:pt>
                      <c:pt idx="3904">
                        <c:v>1.9530000000000001</c:v>
                      </c:pt>
                      <c:pt idx="3905">
                        <c:v>1.954</c:v>
                      </c:pt>
                      <c:pt idx="3906">
                        <c:v>1.954</c:v>
                      </c:pt>
                      <c:pt idx="3907">
                        <c:v>1.9550000000000001</c:v>
                      </c:pt>
                      <c:pt idx="3908">
                        <c:v>1.9550000000000001</c:v>
                      </c:pt>
                      <c:pt idx="3909">
                        <c:v>1.956</c:v>
                      </c:pt>
                      <c:pt idx="3910">
                        <c:v>1.956</c:v>
                      </c:pt>
                      <c:pt idx="3911">
                        <c:v>1.9570000000000001</c:v>
                      </c:pt>
                      <c:pt idx="3912">
                        <c:v>1.9570000000000001</c:v>
                      </c:pt>
                      <c:pt idx="3913">
                        <c:v>1.958</c:v>
                      </c:pt>
                      <c:pt idx="3914">
                        <c:v>1.958</c:v>
                      </c:pt>
                      <c:pt idx="3915">
                        <c:v>1.9590000000000001</c:v>
                      </c:pt>
                      <c:pt idx="3916">
                        <c:v>1.9590000000000001</c:v>
                      </c:pt>
                      <c:pt idx="3917">
                        <c:v>1.96</c:v>
                      </c:pt>
                      <c:pt idx="3918">
                        <c:v>1.96</c:v>
                      </c:pt>
                      <c:pt idx="3919">
                        <c:v>1.9610000000000001</c:v>
                      </c:pt>
                      <c:pt idx="3920">
                        <c:v>1.9610000000000001</c:v>
                      </c:pt>
                      <c:pt idx="3921">
                        <c:v>1.962</c:v>
                      </c:pt>
                      <c:pt idx="3922">
                        <c:v>1.962</c:v>
                      </c:pt>
                      <c:pt idx="3923">
                        <c:v>1.9630000000000001</c:v>
                      </c:pt>
                      <c:pt idx="3924">
                        <c:v>1.9630000000000001</c:v>
                      </c:pt>
                      <c:pt idx="3925">
                        <c:v>1.964</c:v>
                      </c:pt>
                      <c:pt idx="3926">
                        <c:v>1.964</c:v>
                      </c:pt>
                      <c:pt idx="3927">
                        <c:v>1.9650000000000001</c:v>
                      </c:pt>
                      <c:pt idx="3928">
                        <c:v>1.9650000000000001</c:v>
                      </c:pt>
                      <c:pt idx="3929">
                        <c:v>1.966</c:v>
                      </c:pt>
                      <c:pt idx="3930">
                        <c:v>1.966</c:v>
                      </c:pt>
                      <c:pt idx="3931">
                        <c:v>1.9670000000000001</c:v>
                      </c:pt>
                      <c:pt idx="3932">
                        <c:v>1.9670000000000001</c:v>
                      </c:pt>
                      <c:pt idx="3933">
                        <c:v>1.968</c:v>
                      </c:pt>
                      <c:pt idx="3934">
                        <c:v>1.968</c:v>
                      </c:pt>
                      <c:pt idx="3935">
                        <c:v>1.9690000000000001</c:v>
                      </c:pt>
                      <c:pt idx="3936">
                        <c:v>1.9690000000000001</c:v>
                      </c:pt>
                      <c:pt idx="3937">
                        <c:v>1.97</c:v>
                      </c:pt>
                      <c:pt idx="3938">
                        <c:v>1.97</c:v>
                      </c:pt>
                      <c:pt idx="3939">
                        <c:v>1.9710000000000001</c:v>
                      </c:pt>
                      <c:pt idx="3940">
                        <c:v>1.9710000000000001</c:v>
                      </c:pt>
                      <c:pt idx="3941">
                        <c:v>1.972</c:v>
                      </c:pt>
                      <c:pt idx="3942">
                        <c:v>1.972</c:v>
                      </c:pt>
                      <c:pt idx="3943">
                        <c:v>1.9730000000000001</c:v>
                      </c:pt>
                      <c:pt idx="3944">
                        <c:v>1.9730000000000001</c:v>
                      </c:pt>
                      <c:pt idx="3945">
                        <c:v>1.974</c:v>
                      </c:pt>
                      <c:pt idx="3946">
                        <c:v>1.974</c:v>
                      </c:pt>
                      <c:pt idx="3947">
                        <c:v>1.9750000000000001</c:v>
                      </c:pt>
                      <c:pt idx="3948">
                        <c:v>1.9750000000000001</c:v>
                      </c:pt>
                      <c:pt idx="3949">
                        <c:v>1.976</c:v>
                      </c:pt>
                      <c:pt idx="3950">
                        <c:v>1.976</c:v>
                      </c:pt>
                      <c:pt idx="3951">
                        <c:v>1.9770000000000001</c:v>
                      </c:pt>
                      <c:pt idx="3952">
                        <c:v>1.9770000000000001</c:v>
                      </c:pt>
                      <c:pt idx="3953">
                        <c:v>1.978</c:v>
                      </c:pt>
                      <c:pt idx="3954">
                        <c:v>1.978</c:v>
                      </c:pt>
                      <c:pt idx="3955">
                        <c:v>1.9790000000000001</c:v>
                      </c:pt>
                      <c:pt idx="3956">
                        <c:v>1.9790000000000001</c:v>
                      </c:pt>
                      <c:pt idx="3957">
                        <c:v>1.98</c:v>
                      </c:pt>
                      <c:pt idx="3958">
                        <c:v>1.98</c:v>
                      </c:pt>
                      <c:pt idx="3959">
                        <c:v>1.9810000000000001</c:v>
                      </c:pt>
                      <c:pt idx="3960">
                        <c:v>1.9810000000000001</c:v>
                      </c:pt>
                      <c:pt idx="3961">
                        <c:v>1.982</c:v>
                      </c:pt>
                      <c:pt idx="3962">
                        <c:v>1.982</c:v>
                      </c:pt>
                      <c:pt idx="3963">
                        <c:v>1.9830000000000001</c:v>
                      </c:pt>
                      <c:pt idx="3964">
                        <c:v>1.9830000000000001</c:v>
                      </c:pt>
                      <c:pt idx="3965">
                        <c:v>1.984</c:v>
                      </c:pt>
                      <c:pt idx="3966">
                        <c:v>1.984</c:v>
                      </c:pt>
                      <c:pt idx="3967">
                        <c:v>1.9850000000000001</c:v>
                      </c:pt>
                      <c:pt idx="3968">
                        <c:v>1.9850000000000001</c:v>
                      </c:pt>
                      <c:pt idx="3969">
                        <c:v>1.986</c:v>
                      </c:pt>
                      <c:pt idx="3970">
                        <c:v>1.986</c:v>
                      </c:pt>
                      <c:pt idx="3971">
                        <c:v>1.9870000000000001</c:v>
                      </c:pt>
                      <c:pt idx="3972">
                        <c:v>1.9870000000000001</c:v>
                      </c:pt>
                      <c:pt idx="3973">
                        <c:v>1.988</c:v>
                      </c:pt>
                      <c:pt idx="3974">
                        <c:v>1.988</c:v>
                      </c:pt>
                      <c:pt idx="3975">
                        <c:v>1.9890000000000001</c:v>
                      </c:pt>
                      <c:pt idx="3976">
                        <c:v>1.9890000000000001</c:v>
                      </c:pt>
                      <c:pt idx="3977">
                        <c:v>1.99</c:v>
                      </c:pt>
                      <c:pt idx="3978">
                        <c:v>1.99</c:v>
                      </c:pt>
                      <c:pt idx="3979">
                        <c:v>1.9910000000000001</c:v>
                      </c:pt>
                      <c:pt idx="3980">
                        <c:v>1.9910000000000001</c:v>
                      </c:pt>
                      <c:pt idx="3981">
                        <c:v>1.992</c:v>
                      </c:pt>
                      <c:pt idx="3982">
                        <c:v>1.992</c:v>
                      </c:pt>
                      <c:pt idx="3983">
                        <c:v>1.9930000000000001</c:v>
                      </c:pt>
                      <c:pt idx="3984">
                        <c:v>1.9930000000000001</c:v>
                      </c:pt>
                      <c:pt idx="3985">
                        <c:v>1.994</c:v>
                      </c:pt>
                      <c:pt idx="3986">
                        <c:v>1.994</c:v>
                      </c:pt>
                      <c:pt idx="3987">
                        <c:v>1.9950000000000001</c:v>
                      </c:pt>
                      <c:pt idx="3988">
                        <c:v>1.9950000000000001</c:v>
                      </c:pt>
                      <c:pt idx="3989">
                        <c:v>1.996</c:v>
                      </c:pt>
                      <c:pt idx="3990">
                        <c:v>1.996</c:v>
                      </c:pt>
                      <c:pt idx="3991">
                        <c:v>1.9970000000000001</c:v>
                      </c:pt>
                      <c:pt idx="3992">
                        <c:v>1.9970000000000001</c:v>
                      </c:pt>
                      <c:pt idx="3993">
                        <c:v>1.998</c:v>
                      </c:pt>
                      <c:pt idx="3994">
                        <c:v>1.998</c:v>
                      </c:pt>
                      <c:pt idx="3995">
                        <c:v>1.9990000000000001</c:v>
                      </c:pt>
                      <c:pt idx="3996">
                        <c:v>1.9990000000000001</c:v>
                      </c:pt>
                      <c:pt idx="3997">
                        <c:v>2</c:v>
                      </c:pt>
                      <c:pt idx="3998">
                        <c:v>2</c:v>
                      </c:pt>
                      <c:pt idx="3999">
                        <c:v>2.0009999999999999</c:v>
                      </c:pt>
                      <c:pt idx="4000">
                        <c:v>2.0009999999999999</c:v>
                      </c:pt>
                      <c:pt idx="4001">
                        <c:v>2.0019999999999998</c:v>
                      </c:pt>
                      <c:pt idx="4002">
                        <c:v>2.0019999999999998</c:v>
                      </c:pt>
                      <c:pt idx="4003">
                        <c:v>2.0030000000000001</c:v>
                      </c:pt>
                      <c:pt idx="4004">
                        <c:v>2.0030000000000001</c:v>
                      </c:pt>
                      <c:pt idx="4005">
                        <c:v>2.004</c:v>
                      </c:pt>
                      <c:pt idx="4006">
                        <c:v>2.004</c:v>
                      </c:pt>
                      <c:pt idx="4007">
                        <c:v>2.0049999999999999</c:v>
                      </c:pt>
                      <c:pt idx="4008">
                        <c:v>2.0049999999999999</c:v>
                      </c:pt>
                      <c:pt idx="4009">
                        <c:v>2.0059999999999998</c:v>
                      </c:pt>
                      <c:pt idx="4010">
                        <c:v>2.0059999999999998</c:v>
                      </c:pt>
                      <c:pt idx="4011">
                        <c:v>2.0070000000000001</c:v>
                      </c:pt>
                      <c:pt idx="4012">
                        <c:v>2.0070000000000001</c:v>
                      </c:pt>
                      <c:pt idx="4013">
                        <c:v>2.008</c:v>
                      </c:pt>
                      <c:pt idx="4014">
                        <c:v>2.008</c:v>
                      </c:pt>
                      <c:pt idx="4015">
                        <c:v>2.0089999999999999</c:v>
                      </c:pt>
                      <c:pt idx="4016">
                        <c:v>2.0089999999999999</c:v>
                      </c:pt>
                      <c:pt idx="4017">
                        <c:v>2.0099999999999998</c:v>
                      </c:pt>
                      <c:pt idx="4018">
                        <c:v>2.0099999999999998</c:v>
                      </c:pt>
                      <c:pt idx="4019">
                        <c:v>2.0110000000000001</c:v>
                      </c:pt>
                      <c:pt idx="4020">
                        <c:v>2.0110000000000001</c:v>
                      </c:pt>
                      <c:pt idx="4021">
                        <c:v>2.012</c:v>
                      </c:pt>
                      <c:pt idx="4022">
                        <c:v>2.012</c:v>
                      </c:pt>
                      <c:pt idx="4023">
                        <c:v>2.0129999999999999</c:v>
                      </c:pt>
                      <c:pt idx="4024">
                        <c:v>2.0129999999999999</c:v>
                      </c:pt>
                      <c:pt idx="4025">
                        <c:v>2.0139999999999998</c:v>
                      </c:pt>
                      <c:pt idx="4026">
                        <c:v>2.0139999999999998</c:v>
                      </c:pt>
                      <c:pt idx="4027">
                        <c:v>2.0150000000000001</c:v>
                      </c:pt>
                      <c:pt idx="4028">
                        <c:v>2.0150000000000001</c:v>
                      </c:pt>
                      <c:pt idx="4029">
                        <c:v>2.016</c:v>
                      </c:pt>
                      <c:pt idx="4030">
                        <c:v>2.016</c:v>
                      </c:pt>
                      <c:pt idx="4031">
                        <c:v>2.0169999999999999</c:v>
                      </c:pt>
                      <c:pt idx="4032">
                        <c:v>2.0169999999999999</c:v>
                      </c:pt>
                      <c:pt idx="4033">
                        <c:v>2.0179999999999998</c:v>
                      </c:pt>
                      <c:pt idx="4034">
                        <c:v>2.0179999999999998</c:v>
                      </c:pt>
                      <c:pt idx="4035">
                        <c:v>2.0190000000000001</c:v>
                      </c:pt>
                      <c:pt idx="4036">
                        <c:v>2.0190000000000001</c:v>
                      </c:pt>
                      <c:pt idx="4037">
                        <c:v>2.02</c:v>
                      </c:pt>
                      <c:pt idx="4038">
                        <c:v>2.02</c:v>
                      </c:pt>
                      <c:pt idx="4039">
                        <c:v>2.0209999999999999</c:v>
                      </c:pt>
                      <c:pt idx="4040">
                        <c:v>2.0209999999999999</c:v>
                      </c:pt>
                      <c:pt idx="4041">
                        <c:v>2.0219999999999998</c:v>
                      </c:pt>
                      <c:pt idx="4042">
                        <c:v>2.0219999999999998</c:v>
                      </c:pt>
                      <c:pt idx="4043">
                        <c:v>2.0230000000000001</c:v>
                      </c:pt>
                      <c:pt idx="4044">
                        <c:v>2.0230000000000001</c:v>
                      </c:pt>
                      <c:pt idx="4045">
                        <c:v>2.024</c:v>
                      </c:pt>
                      <c:pt idx="4046">
                        <c:v>2.024</c:v>
                      </c:pt>
                      <c:pt idx="4047">
                        <c:v>2.0249999999999999</c:v>
                      </c:pt>
                      <c:pt idx="4048">
                        <c:v>2.0249999999999999</c:v>
                      </c:pt>
                      <c:pt idx="4049">
                        <c:v>2.0259999999999998</c:v>
                      </c:pt>
                      <c:pt idx="4050">
                        <c:v>2.0259999999999998</c:v>
                      </c:pt>
                      <c:pt idx="4051">
                        <c:v>2.0270000000000001</c:v>
                      </c:pt>
                      <c:pt idx="4052">
                        <c:v>2.0270000000000001</c:v>
                      </c:pt>
                      <c:pt idx="4053">
                        <c:v>2.028</c:v>
                      </c:pt>
                      <c:pt idx="4054">
                        <c:v>2.028</c:v>
                      </c:pt>
                      <c:pt idx="4055">
                        <c:v>2.0289999999999999</c:v>
                      </c:pt>
                      <c:pt idx="4056">
                        <c:v>2.0289999999999999</c:v>
                      </c:pt>
                      <c:pt idx="4057">
                        <c:v>2.0299999999999998</c:v>
                      </c:pt>
                      <c:pt idx="4058">
                        <c:v>2.0299999999999998</c:v>
                      </c:pt>
                      <c:pt idx="4059">
                        <c:v>2.0310000000000001</c:v>
                      </c:pt>
                      <c:pt idx="4060">
                        <c:v>2.0310000000000001</c:v>
                      </c:pt>
                      <c:pt idx="4061">
                        <c:v>2.032</c:v>
                      </c:pt>
                      <c:pt idx="4062">
                        <c:v>2.032</c:v>
                      </c:pt>
                      <c:pt idx="4063">
                        <c:v>2.0329999999999999</c:v>
                      </c:pt>
                      <c:pt idx="4064">
                        <c:v>2.0329999999999999</c:v>
                      </c:pt>
                      <c:pt idx="4065">
                        <c:v>2.0339999999999998</c:v>
                      </c:pt>
                      <c:pt idx="4066">
                        <c:v>2.0339999999999998</c:v>
                      </c:pt>
                      <c:pt idx="4067">
                        <c:v>2.0350000000000001</c:v>
                      </c:pt>
                      <c:pt idx="4068">
                        <c:v>2.0350000000000001</c:v>
                      </c:pt>
                      <c:pt idx="4069">
                        <c:v>2.036</c:v>
                      </c:pt>
                      <c:pt idx="4070">
                        <c:v>2.036</c:v>
                      </c:pt>
                      <c:pt idx="4071">
                        <c:v>2.0369999999999999</c:v>
                      </c:pt>
                      <c:pt idx="4072">
                        <c:v>2.0369999999999999</c:v>
                      </c:pt>
                      <c:pt idx="4073">
                        <c:v>2.0379999999999998</c:v>
                      </c:pt>
                      <c:pt idx="4074">
                        <c:v>2.0379999999999998</c:v>
                      </c:pt>
                      <c:pt idx="4075">
                        <c:v>2.0390000000000001</c:v>
                      </c:pt>
                      <c:pt idx="4076">
                        <c:v>2.0390000000000001</c:v>
                      </c:pt>
                      <c:pt idx="4077">
                        <c:v>2.04</c:v>
                      </c:pt>
                      <c:pt idx="4078">
                        <c:v>2.04</c:v>
                      </c:pt>
                      <c:pt idx="4079">
                        <c:v>2.0409999999999999</c:v>
                      </c:pt>
                      <c:pt idx="4080">
                        <c:v>2.0409999999999999</c:v>
                      </c:pt>
                      <c:pt idx="4081">
                        <c:v>2.0419999999999998</c:v>
                      </c:pt>
                      <c:pt idx="4082">
                        <c:v>2.0419999999999998</c:v>
                      </c:pt>
                      <c:pt idx="4083">
                        <c:v>2.0430000000000001</c:v>
                      </c:pt>
                      <c:pt idx="4084">
                        <c:v>2.0430000000000001</c:v>
                      </c:pt>
                      <c:pt idx="4085">
                        <c:v>2.044</c:v>
                      </c:pt>
                      <c:pt idx="4086">
                        <c:v>2.044</c:v>
                      </c:pt>
                      <c:pt idx="4087">
                        <c:v>2.0449999999999999</c:v>
                      </c:pt>
                      <c:pt idx="4088">
                        <c:v>2.0449999999999999</c:v>
                      </c:pt>
                      <c:pt idx="4089">
                        <c:v>2.0459999999999998</c:v>
                      </c:pt>
                      <c:pt idx="4090">
                        <c:v>2.0459999999999998</c:v>
                      </c:pt>
                      <c:pt idx="4091">
                        <c:v>2.0470000000000002</c:v>
                      </c:pt>
                      <c:pt idx="4092">
                        <c:v>2.0470000000000002</c:v>
                      </c:pt>
                      <c:pt idx="4093">
                        <c:v>2.048</c:v>
                      </c:pt>
                      <c:pt idx="4094">
                        <c:v>2.048</c:v>
                      </c:pt>
                      <c:pt idx="4095">
                        <c:v>2.0489999999999999</c:v>
                      </c:pt>
                      <c:pt idx="4096">
                        <c:v>2.0489999999999999</c:v>
                      </c:pt>
                      <c:pt idx="4097">
                        <c:v>2.0499999999999998</c:v>
                      </c:pt>
                      <c:pt idx="4098">
                        <c:v>2.0499999999999998</c:v>
                      </c:pt>
                      <c:pt idx="4099">
                        <c:v>2.0510000000000002</c:v>
                      </c:pt>
                      <c:pt idx="4100">
                        <c:v>2.0510000000000002</c:v>
                      </c:pt>
                      <c:pt idx="4101">
                        <c:v>2.052</c:v>
                      </c:pt>
                      <c:pt idx="4102">
                        <c:v>2.052</c:v>
                      </c:pt>
                      <c:pt idx="4103">
                        <c:v>2.0529999999999999</c:v>
                      </c:pt>
                      <c:pt idx="4104">
                        <c:v>2.0529999999999999</c:v>
                      </c:pt>
                      <c:pt idx="4105">
                        <c:v>2.0539999999999998</c:v>
                      </c:pt>
                      <c:pt idx="4106">
                        <c:v>2.0539999999999998</c:v>
                      </c:pt>
                      <c:pt idx="4107">
                        <c:v>2.0550000000000002</c:v>
                      </c:pt>
                      <c:pt idx="4108">
                        <c:v>2.0550000000000002</c:v>
                      </c:pt>
                      <c:pt idx="4109">
                        <c:v>2.056</c:v>
                      </c:pt>
                      <c:pt idx="4110">
                        <c:v>2.056</c:v>
                      </c:pt>
                      <c:pt idx="4111">
                        <c:v>2.0569999999999999</c:v>
                      </c:pt>
                      <c:pt idx="4112">
                        <c:v>2.0569999999999999</c:v>
                      </c:pt>
                      <c:pt idx="4113">
                        <c:v>2.0579999999999998</c:v>
                      </c:pt>
                      <c:pt idx="4114">
                        <c:v>2.0579999999999998</c:v>
                      </c:pt>
                      <c:pt idx="4115">
                        <c:v>2.0590000000000002</c:v>
                      </c:pt>
                      <c:pt idx="4116">
                        <c:v>2.0590000000000002</c:v>
                      </c:pt>
                      <c:pt idx="4117">
                        <c:v>2.06</c:v>
                      </c:pt>
                      <c:pt idx="4118">
                        <c:v>2.06</c:v>
                      </c:pt>
                      <c:pt idx="4119">
                        <c:v>2.0609999999999999</c:v>
                      </c:pt>
                      <c:pt idx="4120">
                        <c:v>2.0609999999999999</c:v>
                      </c:pt>
                      <c:pt idx="4121">
                        <c:v>2.0619999999999998</c:v>
                      </c:pt>
                      <c:pt idx="4122">
                        <c:v>2.0619999999999998</c:v>
                      </c:pt>
                      <c:pt idx="4123">
                        <c:v>2.0630000000000002</c:v>
                      </c:pt>
                      <c:pt idx="4124">
                        <c:v>2.0630000000000002</c:v>
                      </c:pt>
                      <c:pt idx="4125">
                        <c:v>2.0640000000000001</c:v>
                      </c:pt>
                      <c:pt idx="4126">
                        <c:v>2.0640000000000001</c:v>
                      </c:pt>
                      <c:pt idx="4127">
                        <c:v>2.0649999999999999</c:v>
                      </c:pt>
                      <c:pt idx="4128">
                        <c:v>2.0649999999999999</c:v>
                      </c:pt>
                      <c:pt idx="4129">
                        <c:v>2.0659999999999998</c:v>
                      </c:pt>
                      <c:pt idx="4130">
                        <c:v>2.0659999999999998</c:v>
                      </c:pt>
                      <c:pt idx="4131">
                        <c:v>2.0670000000000002</c:v>
                      </c:pt>
                      <c:pt idx="4132">
                        <c:v>2.0670000000000002</c:v>
                      </c:pt>
                      <c:pt idx="4133">
                        <c:v>2.0680000000000001</c:v>
                      </c:pt>
                      <c:pt idx="4134">
                        <c:v>2.0680000000000001</c:v>
                      </c:pt>
                      <c:pt idx="4135">
                        <c:v>2.069</c:v>
                      </c:pt>
                      <c:pt idx="4136">
                        <c:v>2.069</c:v>
                      </c:pt>
                      <c:pt idx="4137">
                        <c:v>2.0699999999999998</c:v>
                      </c:pt>
                      <c:pt idx="4138">
                        <c:v>2.0699999999999998</c:v>
                      </c:pt>
                      <c:pt idx="4139">
                        <c:v>2.0710000000000002</c:v>
                      </c:pt>
                      <c:pt idx="4140">
                        <c:v>2.0710000000000002</c:v>
                      </c:pt>
                      <c:pt idx="4141">
                        <c:v>2.0720000000000001</c:v>
                      </c:pt>
                      <c:pt idx="4142">
                        <c:v>2.0720000000000001</c:v>
                      </c:pt>
                      <c:pt idx="4143">
                        <c:v>2.073</c:v>
                      </c:pt>
                      <c:pt idx="4144">
                        <c:v>2.073</c:v>
                      </c:pt>
                      <c:pt idx="4145">
                        <c:v>2.0739999999999998</c:v>
                      </c:pt>
                      <c:pt idx="4146">
                        <c:v>2.0739999999999998</c:v>
                      </c:pt>
                      <c:pt idx="4147">
                        <c:v>2.0750000000000002</c:v>
                      </c:pt>
                      <c:pt idx="4148">
                        <c:v>2.0750000000000002</c:v>
                      </c:pt>
                      <c:pt idx="4149">
                        <c:v>2.0760000000000001</c:v>
                      </c:pt>
                      <c:pt idx="4150">
                        <c:v>2.0760000000000001</c:v>
                      </c:pt>
                      <c:pt idx="4151">
                        <c:v>2.077</c:v>
                      </c:pt>
                      <c:pt idx="4152">
                        <c:v>2.077</c:v>
                      </c:pt>
                      <c:pt idx="4153">
                        <c:v>2.0779999999999998</c:v>
                      </c:pt>
                      <c:pt idx="4154">
                        <c:v>2.0779999999999998</c:v>
                      </c:pt>
                      <c:pt idx="4155">
                        <c:v>2.0790000000000002</c:v>
                      </c:pt>
                      <c:pt idx="4156">
                        <c:v>2.0790000000000002</c:v>
                      </c:pt>
                      <c:pt idx="4157">
                        <c:v>2.08</c:v>
                      </c:pt>
                      <c:pt idx="4158">
                        <c:v>2.08</c:v>
                      </c:pt>
                      <c:pt idx="4159">
                        <c:v>2.081</c:v>
                      </c:pt>
                      <c:pt idx="4160">
                        <c:v>2.081</c:v>
                      </c:pt>
                      <c:pt idx="4161">
                        <c:v>2.0819999999999999</c:v>
                      </c:pt>
                      <c:pt idx="4162">
                        <c:v>2.0819999999999999</c:v>
                      </c:pt>
                      <c:pt idx="4163">
                        <c:v>2.0830000000000002</c:v>
                      </c:pt>
                      <c:pt idx="4164">
                        <c:v>2.0830000000000002</c:v>
                      </c:pt>
                      <c:pt idx="4165">
                        <c:v>2.0840000000000001</c:v>
                      </c:pt>
                      <c:pt idx="4166">
                        <c:v>2.0840000000000001</c:v>
                      </c:pt>
                      <c:pt idx="4167">
                        <c:v>2.085</c:v>
                      </c:pt>
                      <c:pt idx="4168">
                        <c:v>2.085</c:v>
                      </c:pt>
                      <c:pt idx="4169">
                        <c:v>2.0859999999999999</c:v>
                      </c:pt>
                      <c:pt idx="4170">
                        <c:v>2.0859999999999999</c:v>
                      </c:pt>
                      <c:pt idx="4171">
                        <c:v>2.0870000000000002</c:v>
                      </c:pt>
                      <c:pt idx="4172">
                        <c:v>2.0870000000000002</c:v>
                      </c:pt>
                      <c:pt idx="4173">
                        <c:v>2.0880000000000001</c:v>
                      </c:pt>
                      <c:pt idx="4174">
                        <c:v>2.0880000000000001</c:v>
                      </c:pt>
                      <c:pt idx="4175">
                        <c:v>2.089</c:v>
                      </c:pt>
                      <c:pt idx="4176">
                        <c:v>2.089</c:v>
                      </c:pt>
                      <c:pt idx="4177">
                        <c:v>2.09</c:v>
                      </c:pt>
                      <c:pt idx="4178">
                        <c:v>2.09</c:v>
                      </c:pt>
                      <c:pt idx="4179">
                        <c:v>2.0910000000000002</c:v>
                      </c:pt>
                      <c:pt idx="4180">
                        <c:v>2.0910000000000002</c:v>
                      </c:pt>
                      <c:pt idx="4181">
                        <c:v>2.0920000000000001</c:v>
                      </c:pt>
                      <c:pt idx="4182">
                        <c:v>2.0920000000000001</c:v>
                      </c:pt>
                      <c:pt idx="4183">
                        <c:v>2.093</c:v>
                      </c:pt>
                      <c:pt idx="4184">
                        <c:v>2.093</c:v>
                      </c:pt>
                      <c:pt idx="4185">
                        <c:v>2.0939999999999999</c:v>
                      </c:pt>
                      <c:pt idx="4186">
                        <c:v>2.0939999999999999</c:v>
                      </c:pt>
                      <c:pt idx="4187">
                        <c:v>2.0950000000000002</c:v>
                      </c:pt>
                      <c:pt idx="4188">
                        <c:v>2.0950000000000002</c:v>
                      </c:pt>
                      <c:pt idx="4189">
                        <c:v>2.0960000000000001</c:v>
                      </c:pt>
                      <c:pt idx="4190">
                        <c:v>2.0960000000000001</c:v>
                      </c:pt>
                      <c:pt idx="4191">
                        <c:v>2.097</c:v>
                      </c:pt>
                      <c:pt idx="4192">
                        <c:v>2.097</c:v>
                      </c:pt>
                      <c:pt idx="4193">
                        <c:v>2.0979999999999999</c:v>
                      </c:pt>
                      <c:pt idx="4194">
                        <c:v>2.0979999999999999</c:v>
                      </c:pt>
                      <c:pt idx="4195">
                        <c:v>2.0990000000000002</c:v>
                      </c:pt>
                      <c:pt idx="4196">
                        <c:v>2.0990000000000002</c:v>
                      </c:pt>
                      <c:pt idx="4197">
                        <c:v>2.1</c:v>
                      </c:pt>
                      <c:pt idx="4198">
                        <c:v>2.1</c:v>
                      </c:pt>
                      <c:pt idx="4199">
                        <c:v>2.101</c:v>
                      </c:pt>
                      <c:pt idx="4200">
                        <c:v>2.101</c:v>
                      </c:pt>
                      <c:pt idx="4201">
                        <c:v>2.1019999999999999</c:v>
                      </c:pt>
                      <c:pt idx="4202">
                        <c:v>2.1019999999999999</c:v>
                      </c:pt>
                      <c:pt idx="4203">
                        <c:v>2.1030000000000002</c:v>
                      </c:pt>
                      <c:pt idx="4204">
                        <c:v>2.1030000000000002</c:v>
                      </c:pt>
                      <c:pt idx="4205">
                        <c:v>2.1040000000000001</c:v>
                      </c:pt>
                      <c:pt idx="4206">
                        <c:v>2.1040000000000001</c:v>
                      </c:pt>
                      <c:pt idx="4207">
                        <c:v>2.105</c:v>
                      </c:pt>
                      <c:pt idx="4208">
                        <c:v>2.105</c:v>
                      </c:pt>
                      <c:pt idx="4209">
                        <c:v>2.1059999999999999</c:v>
                      </c:pt>
                      <c:pt idx="4210">
                        <c:v>2.1059999999999999</c:v>
                      </c:pt>
                      <c:pt idx="4211">
                        <c:v>2.1070000000000002</c:v>
                      </c:pt>
                      <c:pt idx="4212">
                        <c:v>2.1070000000000002</c:v>
                      </c:pt>
                      <c:pt idx="4213">
                        <c:v>2.1080000000000001</c:v>
                      </c:pt>
                      <c:pt idx="4214">
                        <c:v>2.1080000000000001</c:v>
                      </c:pt>
                      <c:pt idx="4215">
                        <c:v>2.109</c:v>
                      </c:pt>
                      <c:pt idx="4216">
                        <c:v>2.109</c:v>
                      </c:pt>
                      <c:pt idx="4217">
                        <c:v>2.11</c:v>
                      </c:pt>
                      <c:pt idx="4218">
                        <c:v>2.11</c:v>
                      </c:pt>
                      <c:pt idx="4219">
                        <c:v>2.1110000000000002</c:v>
                      </c:pt>
                      <c:pt idx="4220">
                        <c:v>2.1110000000000002</c:v>
                      </c:pt>
                      <c:pt idx="4221">
                        <c:v>2.1120000000000001</c:v>
                      </c:pt>
                      <c:pt idx="4222">
                        <c:v>2.1120000000000001</c:v>
                      </c:pt>
                      <c:pt idx="4223">
                        <c:v>2.113</c:v>
                      </c:pt>
                      <c:pt idx="4224">
                        <c:v>2.113</c:v>
                      </c:pt>
                      <c:pt idx="4225">
                        <c:v>2.1139999999999999</c:v>
                      </c:pt>
                      <c:pt idx="4226">
                        <c:v>2.1139999999999999</c:v>
                      </c:pt>
                      <c:pt idx="4227">
                        <c:v>2.1150000000000002</c:v>
                      </c:pt>
                      <c:pt idx="4228">
                        <c:v>2.1150000000000002</c:v>
                      </c:pt>
                      <c:pt idx="4229">
                        <c:v>2.1160000000000001</c:v>
                      </c:pt>
                      <c:pt idx="4230">
                        <c:v>2.1160000000000001</c:v>
                      </c:pt>
                      <c:pt idx="4231">
                        <c:v>2.117</c:v>
                      </c:pt>
                      <c:pt idx="4232">
                        <c:v>2.117</c:v>
                      </c:pt>
                      <c:pt idx="4233">
                        <c:v>2.1179999999999999</c:v>
                      </c:pt>
                      <c:pt idx="4234">
                        <c:v>2.1179999999999999</c:v>
                      </c:pt>
                      <c:pt idx="4235">
                        <c:v>2.1190000000000002</c:v>
                      </c:pt>
                      <c:pt idx="4236">
                        <c:v>2.1190000000000002</c:v>
                      </c:pt>
                      <c:pt idx="4237">
                        <c:v>2.12</c:v>
                      </c:pt>
                      <c:pt idx="4238">
                        <c:v>2.12</c:v>
                      </c:pt>
                      <c:pt idx="4239">
                        <c:v>2.121</c:v>
                      </c:pt>
                      <c:pt idx="4240">
                        <c:v>2.121</c:v>
                      </c:pt>
                      <c:pt idx="4241">
                        <c:v>2.1219999999999999</c:v>
                      </c:pt>
                      <c:pt idx="4242">
                        <c:v>2.1219999999999999</c:v>
                      </c:pt>
                      <c:pt idx="4243">
                        <c:v>2.1230000000000002</c:v>
                      </c:pt>
                      <c:pt idx="4244">
                        <c:v>2.1230000000000002</c:v>
                      </c:pt>
                      <c:pt idx="4245">
                        <c:v>2.1240000000000001</c:v>
                      </c:pt>
                      <c:pt idx="4246">
                        <c:v>2.1240000000000001</c:v>
                      </c:pt>
                      <c:pt idx="4247">
                        <c:v>2.125</c:v>
                      </c:pt>
                      <c:pt idx="4248">
                        <c:v>2.125</c:v>
                      </c:pt>
                      <c:pt idx="4249">
                        <c:v>2.1259999999999999</c:v>
                      </c:pt>
                      <c:pt idx="4250">
                        <c:v>2.1259999999999999</c:v>
                      </c:pt>
                      <c:pt idx="4251">
                        <c:v>2.1269999999999998</c:v>
                      </c:pt>
                      <c:pt idx="4252">
                        <c:v>2.1269999999999998</c:v>
                      </c:pt>
                      <c:pt idx="4253">
                        <c:v>2.1280000000000001</c:v>
                      </c:pt>
                      <c:pt idx="4254">
                        <c:v>2.1280000000000001</c:v>
                      </c:pt>
                      <c:pt idx="4255">
                        <c:v>2.129</c:v>
                      </c:pt>
                      <c:pt idx="4256">
                        <c:v>2.129</c:v>
                      </c:pt>
                      <c:pt idx="4257">
                        <c:v>2.13</c:v>
                      </c:pt>
                      <c:pt idx="4258">
                        <c:v>2.13</c:v>
                      </c:pt>
                      <c:pt idx="4259">
                        <c:v>2.1309999999999998</c:v>
                      </c:pt>
                      <c:pt idx="4260">
                        <c:v>2.1309999999999998</c:v>
                      </c:pt>
                      <c:pt idx="4261">
                        <c:v>2.1320000000000001</c:v>
                      </c:pt>
                      <c:pt idx="4262">
                        <c:v>2.1320000000000001</c:v>
                      </c:pt>
                      <c:pt idx="4263">
                        <c:v>2.133</c:v>
                      </c:pt>
                      <c:pt idx="4264">
                        <c:v>2.133</c:v>
                      </c:pt>
                      <c:pt idx="4265">
                        <c:v>2.1339999999999999</c:v>
                      </c:pt>
                      <c:pt idx="4266">
                        <c:v>2.1339999999999999</c:v>
                      </c:pt>
                      <c:pt idx="4267">
                        <c:v>2.1349999999999998</c:v>
                      </c:pt>
                      <c:pt idx="4268">
                        <c:v>2.1349999999999998</c:v>
                      </c:pt>
                      <c:pt idx="4269">
                        <c:v>2.1360000000000001</c:v>
                      </c:pt>
                      <c:pt idx="4270">
                        <c:v>2.1360000000000001</c:v>
                      </c:pt>
                      <c:pt idx="4271">
                        <c:v>2.137</c:v>
                      </c:pt>
                      <c:pt idx="4272">
                        <c:v>2.137</c:v>
                      </c:pt>
                      <c:pt idx="4273">
                        <c:v>2.1379999999999999</c:v>
                      </c:pt>
                      <c:pt idx="4274">
                        <c:v>2.1379999999999999</c:v>
                      </c:pt>
                      <c:pt idx="4275">
                        <c:v>2.1389999999999998</c:v>
                      </c:pt>
                      <c:pt idx="4276">
                        <c:v>2.1389999999999998</c:v>
                      </c:pt>
                      <c:pt idx="4277">
                        <c:v>2.14</c:v>
                      </c:pt>
                      <c:pt idx="4278">
                        <c:v>2.14</c:v>
                      </c:pt>
                      <c:pt idx="4279">
                        <c:v>2.141</c:v>
                      </c:pt>
                      <c:pt idx="4280">
                        <c:v>2.141</c:v>
                      </c:pt>
                      <c:pt idx="4281">
                        <c:v>2.1419999999999999</c:v>
                      </c:pt>
                      <c:pt idx="4282">
                        <c:v>2.1419999999999999</c:v>
                      </c:pt>
                      <c:pt idx="4283">
                        <c:v>2.1429999999999998</c:v>
                      </c:pt>
                      <c:pt idx="4284">
                        <c:v>2.1429999999999998</c:v>
                      </c:pt>
                      <c:pt idx="4285">
                        <c:v>2.1440000000000001</c:v>
                      </c:pt>
                      <c:pt idx="4286">
                        <c:v>2.1440000000000001</c:v>
                      </c:pt>
                      <c:pt idx="4287">
                        <c:v>2.145</c:v>
                      </c:pt>
                      <c:pt idx="4288">
                        <c:v>2.145</c:v>
                      </c:pt>
                      <c:pt idx="4289">
                        <c:v>2.1459999999999999</c:v>
                      </c:pt>
                      <c:pt idx="4290">
                        <c:v>2.1459999999999999</c:v>
                      </c:pt>
                      <c:pt idx="4291">
                        <c:v>2.1469999999999998</c:v>
                      </c:pt>
                      <c:pt idx="4292">
                        <c:v>2.1469999999999998</c:v>
                      </c:pt>
                      <c:pt idx="4293">
                        <c:v>2.1480000000000001</c:v>
                      </c:pt>
                      <c:pt idx="4294">
                        <c:v>2.1480000000000001</c:v>
                      </c:pt>
                      <c:pt idx="4295">
                        <c:v>2.149</c:v>
                      </c:pt>
                      <c:pt idx="4296">
                        <c:v>2.149</c:v>
                      </c:pt>
                      <c:pt idx="4297">
                        <c:v>2.15</c:v>
                      </c:pt>
                      <c:pt idx="4298">
                        <c:v>2.15</c:v>
                      </c:pt>
                      <c:pt idx="4299">
                        <c:v>2.1509999999999998</c:v>
                      </c:pt>
                      <c:pt idx="4300">
                        <c:v>2.1509999999999998</c:v>
                      </c:pt>
                      <c:pt idx="4301">
                        <c:v>2.1520000000000001</c:v>
                      </c:pt>
                      <c:pt idx="4302">
                        <c:v>2.1520000000000001</c:v>
                      </c:pt>
                      <c:pt idx="4303">
                        <c:v>2.153</c:v>
                      </c:pt>
                      <c:pt idx="4304">
                        <c:v>2.153</c:v>
                      </c:pt>
                      <c:pt idx="4305">
                        <c:v>2.1539999999999999</c:v>
                      </c:pt>
                      <c:pt idx="4306">
                        <c:v>2.1539999999999999</c:v>
                      </c:pt>
                      <c:pt idx="4307">
                        <c:v>2.1549999999999998</c:v>
                      </c:pt>
                      <c:pt idx="4308">
                        <c:v>2.1549999999999998</c:v>
                      </c:pt>
                      <c:pt idx="4309">
                        <c:v>2.1560000000000001</c:v>
                      </c:pt>
                      <c:pt idx="4310">
                        <c:v>2.1560000000000001</c:v>
                      </c:pt>
                      <c:pt idx="4311">
                        <c:v>2.157</c:v>
                      </c:pt>
                      <c:pt idx="4312">
                        <c:v>2.157</c:v>
                      </c:pt>
                      <c:pt idx="4313">
                        <c:v>2.1579999999999999</c:v>
                      </c:pt>
                      <c:pt idx="4314">
                        <c:v>2.1579999999999999</c:v>
                      </c:pt>
                      <c:pt idx="4315">
                        <c:v>2.1589999999999998</c:v>
                      </c:pt>
                      <c:pt idx="4316">
                        <c:v>2.1589999999999998</c:v>
                      </c:pt>
                      <c:pt idx="4317">
                        <c:v>2.16</c:v>
                      </c:pt>
                      <c:pt idx="4318">
                        <c:v>2.16</c:v>
                      </c:pt>
                      <c:pt idx="4319">
                        <c:v>2.161</c:v>
                      </c:pt>
                      <c:pt idx="4320">
                        <c:v>2.161</c:v>
                      </c:pt>
                      <c:pt idx="4321">
                        <c:v>2.1619999999999999</c:v>
                      </c:pt>
                      <c:pt idx="4322">
                        <c:v>2.1619999999999999</c:v>
                      </c:pt>
                      <c:pt idx="4323">
                        <c:v>2.1629999999999998</c:v>
                      </c:pt>
                      <c:pt idx="4324">
                        <c:v>2.1629999999999998</c:v>
                      </c:pt>
                      <c:pt idx="4325">
                        <c:v>2.1640000000000001</c:v>
                      </c:pt>
                      <c:pt idx="4326">
                        <c:v>2.1640000000000001</c:v>
                      </c:pt>
                      <c:pt idx="4327">
                        <c:v>2.165</c:v>
                      </c:pt>
                      <c:pt idx="4328">
                        <c:v>2.165</c:v>
                      </c:pt>
                      <c:pt idx="4329">
                        <c:v>2.1659999999999999</c:v>
                      </c:pt>
                      <c:pt idx="4330">
                        <c:v>2.1659999999999999</c:v>
                      </c:pt>
                      <c:pt idx="4331">
                        <c:v>2.1669999999999998</c:v>
                      </c:pt>
                      <c:pt idx="4332">
                        <c:v>2.1669999999999998</c:v>
                      </c:pt>
                      <c:pt idx="4333">
                        <c:v>2.1680000000000001</c:v>
                      </c:pt>
                      <c:pt idx="4334">
                        <c:v>2.1680000000000001</c:v>
                      </c:pt>
                      <c:pt idx="4335">
                        <c:v>2.169</c:v>
                      </c:pt>
                      <c:pt idx="4336">
                        <c:v>2.169</c:v>
                      </c:pt>
                      <c:pt idx="4337">
                        <c:v>2.17</c:v>
                      </c:pt>
                      <c:pt idx="4338">
                        <c:v>2.17</c:v>
                      </c:pt>
                      <c:pt idx="4339">
                        <c:v>2.1709999999999998</c:v>
                      </c:pt>
                      <c:pt idx="4340">
                        <c:v>2.1709999999999998</c:v>
                      </c:pt>
                      <c:pt idx="4341">
                        <c:v>2.1720000000000002</c:v>
                      </c:pt>
                      <c:pt idx="4342">
                        <c:v>2.1720000000000002</c:v>
                      </c:pt>
                      <c:pt idx="4343">
                        <c:v>2.173</c:v>
                      </c:pt>
                      <c:pt idx="4344">
                        <c:v>2.173</c:v>
                      </c:pt>
                      <c:pt idx="4345">
                        <c:v>2.1739999999999999</c:v>
                      </c:pt>
                      <c:pt idx="4346">
                        <c:v>2.1739999999999999</c:v>
                      </c:pt>
                      <c:pt idx="4347">
                        <c:v>2.1749999999999998</c:v>
                      </c:pt>
                      <c:pt idx="4348">
                        <c:v>2.1749999999999998</c:v>
                      </c:pt>
                      <c:pt idx="4349">
                        <c:v>2.1760000000000002</c:v>
                      </c:pt>
                      <c:pt idx="4350">
                        <c:v>2.1760000000000002</c:v>
                      </c:pt>
                      <c:pt idx="4351">
                        <c:v>2.177</c:v>
                      </c:pt>
                      <c:pt idx="4352">
                        <c:v>2.177</c:v>
                      </c:pt>
                      <c:pt idx="4353">
                        <c:v>2.1779999999999999</c:v>
                      </c:pt>
                      <c:pt idx="4354">
                        <c:v>2.1779999999999999</c:v>
                      </c:pt>
                      <c:pt idx="4355">
                        <c:v>2.1789999999999998</c:v>
                      </c:pt>
                      <c:pt idx="4356">
                        <c:v>2.1789999999999998</c:v>
                      </c:pt>
                      <c:pt idx="4357">
                        <c:v>2.1800000000000002</c:v>
                      </c:pt>
                      <c:pt idx="4358">
                        <c:v>2.1800000000000002</c:v>
                      </c:pt>
                      <c:pt idx="4359">
                        <c:v>2.181</c:v>
                      </c:pt>
                      <c:pt idx="4360">
                        <c:v>2.181</c:v>
                      </c:pt>
                      <c:pt idx="4361">
                        <c:v>2.1819999999999999</c:v>
                      </c:pt>
                      <c:pt idx="4362">
                        <c:v>2.1819999999999999</c:v>
                      </c:pt>
                      <c:pt idx="4363">
                        <c:v>2.1829999999999998</c:v>
                      </c:pt>
                      <c:pt idx="4364">
                        <c:v>2.1829999999999998</c:v>
                      </c:pt>
                      <c:pt idx="4365">
                        <c:v>2.1840000000000002</c:v>
                      </c:pt>
                      <c:pt idx="4366">
                        <c:v>2.1840000000000002</c:v>
                      </c:pt>
                      <c:pt idx="4367">
                        <c:v>2.1850000000000001</c:v>
                      </c:pt>
                      <c:pt idx="4368">
                        <c:v>2.1850000000000001</c:v>
                      </c:pt>
                      <c:pt idx="4369">
                        <c:v>2.1859999999999999</c:v>
                      </c:pt>
                      <c:pt idx="4370">
                        <c:v>2.1859999999999999</c:v>
                      </c:pt>
                      <c:pt idx="4371">
                        <c:v>2.1869999999999998</c:v>
                      </c:pt>
                      <c:pt idx="4372">
                        <c:v>2.1869999999999998</c:v>
                      </c:pt>
                      <c:pt idx="4373">
                        <c:v>2.1880000000000002</c:v>
                      </c:pt>
                      <c:pt idx="4374">
                        <c:v>2.1880000000000002</c:v>
                      </c:pt>
                      <c:pt idx="4375">
                        <c:v>2.1890000000000001</c:v>
                      </c:pt>
                      <c:pt idx="4376">
                        <c:v>2.1890000000000001</c:v>
                      </c:pt>
                      <c:pt idx="4377">
                        <c:v>2.19</c:v>
                      </c:pt>
                      <c:pt idx="4378">
                        <c:v>2.19</c:v>
                      </c:pt>
                      <c:pt idx="4379">
                        <c:v>2.1909999999999998</c:v>
                      </c:pt>
                      <c:pt idx="4380">
                        <c:v>2.1909999999999998</c:v>
                      </c:pt>
                      <c:pt idx="4381">
                        <c:v>2.1920000000000002</c:v>
                      </c:pt>
                      <c:pt idx="4382">
                        <c:v>2.1920000000000002</c:v>
                      </c:pt>
                      <c:pt idx="4383">
                        <c:v>2.1930000000000001</c:v>
                      </c:pt>
                      <c:pt idx="4384">
                        <c:v>2.1930000000000001</c:v>
                      </c:pt>
                      <c:pt idx="4385">
                        <c:v>2.194</c:v>
                      </c:pt>
                      <c:pt idx="4386">
                        <c:v>2.194</c:v>
                      </c:pt>
                      <c:pt idx="4387">
                        <c:v>2.1949999999999998</c:v>
                      </c:pt>
                      <c:pt idx="4388">
                        <c:v>2.1949999999999998</c:v>
                      </c:pt>
                      <c:pt idx="4389">
                        <c:v>2.1960000000000002</c:v>
                      </c:pt>
                      <c:pt idx="4390">
                        <c:v>2.1960000000000002</c:v>
                      </c:pt>
                      <c:pt idx="4391">
                        <c:v>2.1970000000000001</c:v>
                      </c:pt>
                      <c:pt idx="4392">
                        <c:v>2.1970000000000001</c:v>
                      </c:pt>
                      <c:pt idx="4393">
                        <c:v>2.198</c:v>
                      </c:pt>
                      <c:pt idx="4394">
                        <c:v>2.198</c:v>
                      </c:pt>
                      <c:pt idx="4395">
                        <c:v>2.1989999999999998</c:v>
                      </c:pt>
                      <c:pt idx="4396">
                        <c:v>2.1989999999999998</c:v>
                      </c:pt>
                      <c:pt idx="4397">
                        <c:v>2.2000000000000002</c:v>
                      </c:pt>
                      <c:pt idx="4398">
                        <c:v>2.2000000000000002</c:v>
                      </c:pt>
                      <c:pt idx="4399">
                        <c:v>2.2010000000000001</c:v>
                      </c:pt>
                      <c:pt idx="4400">
                        <c:v>2.2010000000000001</c:v>
                      </c:pt>
                      <c:pt idx="4401">
                        <c:v>2.202</c:v>
                      </c:pt>
                      <c:pt idx="4402">
                        <c:v>2.202</c:v>
                      </c:pt>
                      <c:pt idx="4403">
                        <c:v>2.2029999999999998</c:v>
                      </c:pt>
                      <c:pt idx="4404">
                        <c:v>2.2029999999999998</c:v>
                      </c:pt>
                      <c:pt idx="4405">
                        <c:v>2.2040000000000002</c:v>
                      </c:pt>
                      <c:pt idx="4406">
                        <c:v>2.2040000000000002</c:v>
                      </c:pt>
                      <c:pt idx="4407">
                        <c:v>2.2050000000000001</c:v>
                      </c:pt>
                      <c:pt idx="4408">
                        <c:v>2.2050000000000001</c:v>
                      </c:pt>
                      <c:pt idx="4409">
                        <c:v>2.206</c:v>
                      </c:pt>
                      <c:pt idx="4410">
                        <c:v>2.206</c:v>
                      </c:pt>
                      <c:pt idx="4411">
                        <c:v>2.2069999999999999</c:v>
                      </c:pt>
                      <c:pt idx="4412">
                        <c:v>2.2069999999999999</c:v>
                      </c:pt>
                      <c:pt idx="4413">
                        <c:v>2.2080000000000002</c:v>
                      </c:pt>
                      <c:pt idx="4414">
                        <c:v>2.2080000000000002</c:v>
                      </c:pt>
                      <c:pt idx="4415">
                        <c:v>2.2090000000000001</c:v>
                      </c:pt>
                      <c:pt idx="4416">
                        <c:v>2.2090000000000001</c:v>
                      </c:pt>
                      <c:pt idx="4417">
                        <c:v>2.21</c:v>
                      </c:pt>
                      <c:pt idx="4418">
                        <c:v>2.21</c:v>
                      </c:pt>
                      <c:pt idx="4419">
                        <c:v>2.2109999999999999</c:v>
                      </c:pt>
                      <c:pt idx="4420">
                        <c:v>2.2109999999999999</c:v>
                      </c:pt>
                      <c:pt idx="4421">
                        <c:v>2.2120000000000002</c:v>
                      </c:pt>
                      <c:pt idx="4422">
                        <c:v>2.2120000000000002</c:v>
                      </c:pt>
                      <c:pt idx="4423">
                        <c:v>2.2130000000000001</c:v>
                      </c:pt>
                      <c:pt idx="4424">
                        <c:v>2.2130000000000001</c:v>
                      </c:pt>
                      <c:pt idx="4425">
                        <c:v>2.214</c:v>
                      </c:pt>
                      <c:pt idx="4426">
                        <c:v>2.214</c:v>
                      </c:pt>
                      <c:pt idx="4427">
                        <c:v>2.2149999999999999</c:v>
                      </c:pt>
                      <c:pt idx="4428">
                        <c:v>2.2149999999999999</c:v>
                      </c:pt>
                      <c:pt idx="4429">
                        <c:v>2.2160000000000002</c:v>
                      </c:pt>
                      <c:pt idx="4430">
                        <c:v>2.2160000000000002</c:v>
                      </c:pt>
                      <c:pt idx="4431">
                        <c:v>2.2170000000000001</c:v>
                      </c:pt>
                      <c:pt idx="4432">
                        <c:v>2.2170000000000001</c:v>
                      </c:pt>
                      <c:pt idx="4433">
                        <c:v>2.218</c:v>
                      </c:pt>
                      <c:pt idx="4434">
                        <c:v>2.218</c:v>
                      </c:pt>
                      <c:pt idx="4435">
                        <c:v>2.2189999999999999</c:v>
                      </c:pt>
                      <c:pt idx="4436">
                        <c:v>2.2189999999999999</c:v>
                      </c:pt>
                      <c:pt idx="4437">
                        <c:v>2.2200000000000002</c:v>
                      </c:pt>
                      <c:pt idx="4438">
                        <c:v>2.2200000000000002</c:v>
                      </c:pt>
                      <c:pt idx="4439">
                        <c:v>2.2210000000000001</c:v>
                      </c:pt>
                      <c:pt idx="4440">
                        <c:v>2.2210000000000001</c:v>
                      </c:pt>
                      <c:pt idx="4441">
                        <c:v>2.222</c:v>
                      </c:pt>
                      <c:pt idx="4442">
                        <c:v>2.222</c:v>
                      </c:pt>
                      <c:pt idx="4443">
                        <c:v>2.2229999999999999</c:v>
                      </c:pt>
                      <c:pt idx="4444">
                        <c:v>2.2229999999999999</c:v>
                      </c:pt>
                      <c:pt idx="4445">
                        <c:v>2.2240000000000002</c:v>
                      </c:pt>
                      <c:pt idx="4446">
                        <c:v>2.2240000000000002</c:v>
                      </c:pt>
                      <c:pt idx="4447">
                        <c:v>2.2250000000000001</c:v>
                      </c:pt>
                      <c:pt idx="4448">
                        <c:v>2.2250000000000001</c:v>
                      </c:pt>
                      <c:pt idx="4449">
                        <c:v>2.226</c:v>
                      </c:pt>
                      <c:pt idx="4450">
                        <c:v>2.226</c:v>
                      </c:pt>
                      <c:pt idx="4451">
                        <c:v>2.2269999999999999</c:v>
                      </c:pt>
                      <c:pt idx="4452">
                        <c:v>2.2269999999999999</c:v>
                      </c:pt>
                      <c:pt idx="4453">
                        <c:v>2.2280000000000002</c:v>
                      </c:pt>
                      <c:pt idx="4454">
                        <c:v>2.2280000000000002</c:v>
                      </c:pt>
                      <c:pt idx="4455">
                        <c:v>2.2290000000000001</c:v>
                      </c:pt>
                      <c:pt idx="4456">
                        <c:v>2.2290000000000001</c:v>
                      </c:pt>
                      <c:pt idx="4457">
                        <c:v>2.23</c:v>
                      </c:pt>
                      <c:pt idx="4458">
                        <c:v>2.23</c:v>
                      </c:pt>
                      <c:pt idx="4459">
                        <c:v>2.2309999999999999</c:v>
                      </c:pt>
                      <c:pt idx="4460">
                        <c:v>2.2309999999999999</c:v>
                      </c:pt>
                      <c:pt idx="4461">
                        <c:v>2.2320000000000002</c:v>
                      </c:pt>
                      <c:pt idx="4462">
                        <c:v>2.2320000000000002</c:v>
                      </c:pt>
                      <c:pt idx="4463">
                        <c:v>2.2330000000000001</c:v>
                      </c:pt>
                      <c:pt idx="4464">
                        <c:v>2.2330000000000001</c:v>
                      </c:pt>
                      <c:pt idx="4465">
                        <c:v>2.234</c:v>
                      </c:pt>
                      <c:pt idx="4466">
                        <c:v>2.234</c:v>
                      </c:pt>
                      <c:pt idx="4467">
                        <c:v>2.2349999999999999</c:v>
                      </c:pt>
                      <c:pt idx="4468">
                        <c:v>2.2349999999999999</c:v>
                      </c:pt>
                      <c:pt idx="4469">
                        <c:v>2.2360000000000002</c:v>
                      </c:pt>
                      <c:pt idx="4470">
                        <c:v>2.2360000000000002</c:v>
                      </c:pt>
                      <c:pt idx="4471">
                        <c:v>2.2370000000000001</c:v>
                      </c:pt>
                      <c:pt idx="4472">
                        <c:v>2.2370000000000001</c:v>
                      </c:pt>
                      <c:pt idx="4473">
                        <c:v>2.238</c:v>
                      </c:pt>
                      <c:pt idx="4474">
                        <c:v>2.238</c:v>
                      </c:pt>
                      <c:pt idx="4475">
                        <c:v>2.2389999999999999</c:v>
                      </c:pt>
                      <c:pt idx="4476">
                        <c:v>2.2389999999999999</c:v>
                      </c:pt>
                      <c:pt idx="4477">
                        <c:v>2.2400000000000002</c:v>
                      </c:pt>
                      <c:pt idx="4478">
                        <c:v>2.2400000000000002</c:v>
                      </c:pt>
                      <c:pt idx="4479">
                        <c:v>2.2410000000000001</c:v>
                      </c:pt>
                      <c:pt idx="4480">
                        <c:v>2.2410000000000001</c:v>
                      </c:pt>
                      <c:pt idx="4481">
                        <c:v>2.242</c:v>
                      </c:pt>
                      <c:pt idx="4482">
                        <c:v>2.242</c:v>
                      </c:pt>
                      <c:pt idx="4483">
                        <c:v>2.2429999999999999</c:v>
                      </c:pt>
                      <c:pt idx="4484">
                        <c:v>2.2429999999999999</c:v>
                      </c:pt>
                      <c:pt idx="4485">
                        <c:v>2.2440000000000002</c:v>
                      </c:pt>
                      <c:pt idx="4486">
                        <c:v>2.2440000000000002</c:v>
                      </c:pt>
                      <c:pt idx="4487">
                        <c:v>2.2450000000000001</c:v>
                      </c:pt>
                      <c:pt idx="4488">
                        <c:v>2.2450000000000001</c:v>
                      </c:pt>
                      <c:pt idx="4489">
                        <c:v>2.246</c:v>
                      </c:pt>
                      <c:pt idx="4490">
                        <c:v>2.246</c:v>
                      </c:pt>
                      <c:pt idx="4491">
                        <c:v>2.2469999999999999</c:v>
                      </c:pt>
                      <c:pt idx="4492">
                        <c:v>2.2469999999999999</c:v>
                      </c:pt>
                      <c:pt idx="4493">
                        <c:v>2.2480000000000002</c:v>
                      </c:pt>
                      <c:pt idx="4494">
                        <c:v>2.2480000000000002</c:v>
                      </c:pt>
                      <c:pt idx="4495">
                        <c:v>2.2490000000000001</c:v>
                      </c:pt>
                      <c:pt idx="4496">
                        <c:v>2.2490000000000001</c:v>
                      </c:pt>
                      <c:pt idx="4497">
                        <c:v>2.25</c:v>
                      </c:pt>
                      <c:pt idx="4498">
                        <c:v>2.25</c:v>
                      </c:pt>
                      <c:pt idx="4499">
                        <c:v>2.2509999999999999</c:v>
                      </c:pt>
                      <c:pt idx="4500">
                        <c:v>2.2509999999999999</c:v>
                      </c:pt>
                      <c:pt idx="4501">
                        <c:v>2.2519999999999998</c:v>
                      </c:pt>
                      <c:pt idx="4502">
                        <c:v>2.2519999999999998</c:v>
                      </c:pt>
                      <c:pt idx="4503">
                        <c:v>2.2530000000000001</c:v>
                      </c:pt>
                      <c:pt idx="4504">
                        <c:v>2.2530000000000001</c:v>
                      </c:pt>
                      <c:pt idx="4505">
                        <c:v>2.254</c:v>
                      </c:pt>
                      <c:pt idx="4506">
                        <c:v>2.254</c:v>
                      </c:pt>
                      <c:pt idx="4507">
                        <c:v>2.2549999999999999</c:v>
                      </c:pt>
                      <c:pt idx="4508">
                        <c:v>2.2549999999999999</c:v>
                      </c:pt>
                      <c:pt idx="4509">
                        <c:v>2.2559999999999998</c:v>
                      </c:pt>
                      <c:pt idx="4510">
                        <c:v>2.2559999999999998</c:v>
                      </c:pt>
                      <c:pt idx="4511">
                        <c:v>2.2570000000000001</c:v>
                      </c:pt>
                      <c:pt idx="4512">
                        <c:v>2.2570000000000001</c:v>
                      </c:pt>
                      <c:pt idx="4513">
                        <c:v>2.258</c:v>
                      </c:pt>
                      <c:pt idx="4514">
                        <c:v>2.258</c:v>
                      </c:pt>
                      <c:pt idx="4515">
                        <c:v>2.2589999999999999</c:v>
                      </c:pt>
                      <c:pt idx="4516">
                        <c:v>2.2589999999999999</c:v>
                      </c:pt>
                      <c:pt idx="4517">
                        <c:v>2.2599999999999998</c:v>
                      </c:pt>
                      <c:pt idx="4518">
                        <c:v>2.2599999999999998</c:v>
                      </c:pt>
                      <c:pt idx="4519">
                        <c:v>2.2610000000000001</c:v>
                      </c:pt>
                      <c:pt idx="4520">
                        <c:v>2.2610000000000001</c:v>
                      </c:pt>
                      <c:pt idx="4521">
                        <c:v>2.262</c:v>
                      </c:pt>
                      <c:pt idx="4522">
                        <c:v>2.262</c:v>
                      </c:pt>
                      <c:pt idx="4523">
                        <c:v>2.2629999999999999</c:v>
                      </c:pt>
                      <c:pt idx="4524">
                        <c:v>2.2629999999999999</c:v>
                      </c:pt>
                      <c:pt idx="4525">
                        <c:v>2.2639999999999998</c:v>
                      </c:pt>
                      <c:pt idx="4526">
                        <c:v>2.2639999999999998</c:v>
                      </c:pt>
                      <c:pt idx="4527">
                        <c:v>2.2650000000000001</c:v>
                      </c:pt>
                      <c:pt idx="4528">
                        <c:v>2.2650000000000001</c:v>
                      </c:pt>
                      <c:pt idx="4529">
                        <c:v>2.266</c:v>
                      </c:pt>
                      <c:pt idx="4530">
                        <c:v>2.266</c:v>
                      </c:pt>
                      <c:pt idx="4531">
                        <c:v>2.2669999999999999</c:v>
                      </c:pt>
                      <c:pt idx="4532">
                        <c:v>2.2669999999999999</c:v>
                      </c:pt>
                      <c:pt idx="4533">
                        <c:v>2.2679999999999998</c:v>
                      </c:pt>
                      <c:pt idx="4534">
                        <c:v>2.2679999999999998</c:v>
                      </c:pt>
                      <c:pt idx="4535">
                        <c:v>2.2690000000000001</c:v>
                      </c:pt>
                      <c:pt idx="4536">
                        <c:v>2.2690000000000001</c:v>
                      </c:pt>
                      <c:pt idx="4537">
                        <c:v>2.27</c:v>
                      </c:pt>
                      <c:pt idx="4538">
                        <c:v>2.27</c:v>
                      </c:pt>
                      <c:pt idx="4539">
                        <c:v>2.2709999999999999</c:v>
                      </c:pt>
                      <c:pt idx="4540">
                        <c:v>2.2709999999999999</c:v>
                      </c:pt>
                      <c:pt idx="4541">
                        <c:v>2.2719999999999998</c:v>
                      </c:pt>
                      <c:pt idx="4542">
                        <c:v>2.2719999999999998</c:v>
                      </c:pt>
                      <c:pt idx="4543">
                        <c:v>2.2730000000000001</c:v>
                      </c:pt>
                      <c:pt idx="4544">
                        <c:v>2.2730000000000001</c:v>
                      </c:pt>
                      <c:pt idx="4545">
                        <c:v>2.274</c:v>
                      </c:pt>
                      <c:pt idx="4546">
                        <c:v>2.274</c:v>
                      </c:pt>
                      <c:pt idx="4547">
                        <c:v>2.2749999999999999</c:v>
                      </c:pt>
                      <c:pt idx="4548">
                        <c:v>2.2749999999999999</c:v>
                      </c:pt>
                      <c:pt idx="4549">
                        <c:v>2.2759999999999998</c:v>
                      </c:pt>
                      <c:pt idx="4550">
                        <c:v>2.2759999999999998</c:v>
                      </c:pt>
                      <c:pt idx="4551">
                        <c:v>2.2770000000000001</c:v>
                      </c:pt>
                      <c:pt idx="4552">
                        <c:v>2.2770000000000001</c:v>
                      </c:pt>
                      <c:pt idx="4553">
                        <c:v>2.278</c:v>
                      </c:pt>
                      <c:pt idx="4554">
                        <c:v>2.278</c:v>
                      </c:pt>
                      <c:pt idx="4555">
                        <c:v>2.2789999999999999</c:v>
                      </c:pt>
                      <c:pt idx="4556">
                        <c:v>2.2789999999999999</c:v>
                      </c:pt>
                      <c:pt idx="4557">
                        <c:v>2.2799999999999998</c:v>
                      </c:pt>
                      <c:pt idx="4558">
                        <c:v>2.2799999999999998</c:v>
                      </c:pt>
                      <c:pt idx="4559">
                        <c:v>2.2810000000000001</c:v>
                      </c:pt>
                      <c:pt idx="4560">
                        <c:v>2.2810000000000001</c:v>
                      </c:pt>
                      <c:pt idx="4561">
                        <c:v>2.282</c:v>
                      </c:pt>
                      <c:pt idx="4562">
                        <c:v>2.282</c:v>
                      </c:pt>
                      <c:pt idx="4563">
                        <c:v>2.2829999999999999</c:v>
                      </c:pt>
                      <c:pt idx="4564">
                        <c:v>2.2829999999999999</c:v>
                      </c:pt>
                      <c:pt idx="4565">
                        <c:v>2.2839999999999998</c:v>
                      </c:pt>
                      <c:pt idx="4566">
                        <c:v>2.2839999999999998</c:v>
                      </c:pt>
                      <c:pt idx="4567">
                        <c:v>2.2850000000000001</c:v>
                      </c:pt>
                      <c:pt idx="4568">
                        <c:v>2.2850000000000001</c:v>
                      </c:pt>
                      <c:pt idx="4569">
                        <c:v>2.286</c:v>
                      </c:pt>
                      <c:pt idx="4570">
                        <c:v>2.286</c:v>
                      </c:pt>
                      <c:pt idx="4571">
                        <c:v>2.2869999999999999</c:v>
                      </c:pt>
                      <c:pt idx="4572">
                        <c:v>2.2869999999999999</c:v>
                      </c:pt>
                      <c:pt idx="4573">
                        <c:v>2.2879999999999998</c:v>
                      </c:pt>
                      <c:pt idx="4574">
                        <c:v>2.2879999999999998</c:v>
                      </c:pt>
                      <c:pt idx="4575">
                        <c:v>2.2890000000000001</c:v>
                      </c:pt>
                      <c:pt idx="4576">
                        <c:v>2.2890000000000001</c:v>
                      </c:pt>
                      <c:pt idx="4577">
                        <c:v>2.29</c:v>
                      </c:pt>
                      <c:pt idx="4578">
                        <c:v>2.29</c:v>
                      </c:pt>
                      <c:pt idx="4579">
                        <c:v>2.2909999999999999</c:v>
                      </c:pt>
                      <c:pt idx="4580">
                        <c:v>2.2909999999999999</c:v>
                      </c:pt>
                      <c:pt idx="4581">
                        <c:v>2.2919999999999998</c:v>
                      </c:pt>
                      <c:pt idx="4582">
                        <c:v>2.2919999999999998</c:v>
                      </c:pt>
                      <c:pt idx="4583">
                        <c:v>2.2930000000000001</c:v>
                      </c:pt>
                      <c:pt idx="4584">
                        <c:v>2.2930000000000001</c:v>
                      </c:pt>
                      <c:pt idx="4585">
                        <c:v>2.294</c:v>
                      </c:pt>
                      <c:pt idx="4586">
                        <c:v>2.294</c:v>
                      </c:pt>
                      <c:pt idx="4587">
                        <c:v>2.2949999999999999</c:v>
                      </c:pt>
                      <c:pt idx="4588">
                        <c:v>2.2949999999999999</c:v>
                      </c:pt>
                      <c:pt idx="4589">
                        <c:v>2.2959999999999998</c:v>
                      </c:pt>
                      <c:pt idx="4590">
                        <c:v>2.2959999999999998</c:v>
                      </c:pt>
                      <c:pt idx="4591">
                        <c:v>2.2970000000000002</c:v>
                      </c:pt>
                      <c:pt idx="4592">
                        <c:v>2.2970000000000002</c:v>
                      </c:pt>
                      <c:pt idx="4593">
                        <c:v>2.298</c:v>
                      </c:pt>
                      <c:pt idx="4594">
                        <c:v>2.298</c:v>
                      </c:pt>
                      <c:pt idx="4595">
                        <c:v>2.2989999999999999</c:v>
                      </c:pt>
                      <c:pt idx="4596">
                        <c:v>2.2989999999999999</c:v>
                      </c:pt>
                      <c:pt idx="4597">
                        <c:v>2.2999999999999998</c:v>
                      </c:pt>
                      <c:pt idx="4598">
                        <c:v>2.2999999999999998</c:v>
                      </c:pt>
                      <c:pt idx="4599">
                        <c:v>2.3010000000000002</c:v>
                      </c:pt>
                      <c:pt idx="4600">
                        <c:v>2.3010000000000002</c:v>
                      </c:pt>
                      <c:pt idx="4601">
                        <c:v>2.302</c:v>
                      </c:pt>
                      <c:pt idx="4602">
                        <c:v>2.302</c:v>
                      </c:pt>
                      <c:pt idx="4603">
                        <c:v>2.3029999999999999</c:v>
                      </c:pt>
                      <c:pt idx="4604">
                        <c:v>2.3029999999999999</c:v>
                      </c:pt>
                      <c:pt idx="4605">
                        <c:v>2.3039999999999998</c:v>
                      </c:pt>
                      <c:pt idx="4606">
                        <c:v>2.3039999999999998</c:v>
                      </c:pt>
                      <c:pt idx="4607">
                        <c:v>2.3050000000000002</c:v>
                      </c:pt>
                      <c:pt idx="4608">
                        <c:v>2.3050000000000002</c:v>
                      </c:pt>
                      <c:pt idx="4609">
                        <c:v>2.306</c:v>
                      </c:pt>
                      <c:pt idx="4610">
                        <c:v>2.306</c:v>
                      </c:pt>
                      <c:pt idx="4611">
                        <c:v>2.3069999999999999</c:v>
                      </c:pt>
                      <c:pt idx="4612">
                        <c:v>2.3069999999999999</c:v>
                      </c:pt>
                      <c:pt idx="4613">
                        <c:v>2.3079999999999998</c:v>
                      </c:pt>
                      <c:pt idx="4614">
                        <c:v>2.3079999999999998</c:v>
                      </c:pt>
                      <c:pt idx="4615">
                        <c:v>2.3090000000000002</c:v>
                      </c:pt>
                      <c:pt idx="4616">
                        <c:v>2.3090000000000002</c:v>
                      </c:pt>
                      <c:pt idx="4617">
                        <c:v>2.31</c:v>
                      </c:pt>
                      <c:pt idx="4618">
                        <c:v>2.31</c:v>
                      </c:pt>
                      <c:pt idx="4619">
                        <c:v>2.3109999999999999</c:v>
                      </c:pt>
                      <c:pt idx="4620">
                        <c:v>2.3109999999999999</c:v>
                      </c:pt>
                      <c:pt idx="4621">
                        <c:v>2.3119999999999998</c:v>
                      </c:pt>
                      <c:pt idx="4622">
                        <c:v>2.3119999999999998</c:v>
                      </c:pt>
                      <c:pt idx="4623">
                        <c:v>2.3130000000000002</c:v>
                      </c:pt>
                      <c:pt idx="4624">
                        <c:v>2.3130000000000002</c:v>
                      </c:pt>
                      <c:pt idx="4625">
                        <c:v>2.3140000000000001</c:v>
                      </c:pt>
                      <c:pt idx="4626">
                        <c:v>2.3140000000000001</c:v>
                      </c:pt>
                      <c:pt idx="4627">
                        <c:v>2.3149999999999999</c:v>
                      </c:pt>
                      <c:pt idx="4628">
                        <c:v>2.3149999999999999</c:v>
                      </c:pt>
                      <c:pt idx="4629">
                        <c:v>2.3159999999999998</c:v>
                      </c:pt>
                      <c:pt idx="4630">
                        <c:v>2.3159999999999998</c:v>
                      </c:pt>
                      <c:pt idx="4631">
                        <c:v>2.3170000000000002</c:v>
                      </c:pt>
                      <c:pt idx="4632">
                        <c:v>2.3170000000000002</c:v>
                      </c:pt>
                      <c:pt idx="4633">
                        <c:v>2.3180000000000001</c:v>
                      </c:pt>
                      <c:pt idx="4634">
                        <c:v>2.3180000000000001</c:v>
                      </c:pt>
                      <c:pt idx="4635">
                        <c:v>2.319</c:v>
                      </c:pt>
                      <c:pt idx="4636">
                        <c:v>2.319</c:v>
                      </c:pt>
                      <c:pt idx="4637">
                        <c:v>2.3199999999999998</c:v>
                      </c:pt>
                      <c:pt idx="4638">
                        <c:v>2.3199999999999998</c:v>
                      </c:pt>
                      <c:pt idx="4639">
                        <c:v>2.3210000000000002</c:v>
                      </c:pt>
                      <c:pt idx="4640">
                        <c:v>2.3210000000000002</c:v>
                      </c:pt>
                      <c:pt idx="4641">
                        <c:v>2.3220000000000001</c:v>
                      </c:pt>
                      <c:pt idx="4642">
                        <c:v>2.3220000000000001</c:v>
                      </c:pt>
                      <c:pt idx="4643">
                        <c:v>2.323</c:v>
                      </c:pt>
                      <c:pt idx="4644">
                        <c:v>2.323</c:v>
                      </c:pt>
                      <c:pt idx="4645">
                        <c:v>2.3239999999999998</c:v>
                      </c:pt>
                      <c:pt idx="4646">
                        <c:v>2.3239999999999998</c:v>
                      </c:pt>
                      <c:pt idx="4647">
                        <c:v>2.3250000000000002</c:v>
                      </c:pt>
                      <c:pt idx="4648">
                        <c:v>2.3250000000000002</c:v>
                      </c:pt>
                      <c:pt idx="4649">
                        <c:v>2.3260000000000001</c:v>
                      </c:pt>
                      <c:pt idx="4650">
                        <c:v>2.3260000000000001</c:v>
                      </c:pt>
                      <c:pt idx="4651">
                        <c:v>2.327</c:v>
                      </c:pt>
                      <c:pt idx="4652">
                        <c:v>2.327</c:v>
                      </c:pt>
                      <c:pt idx="4653">
                        <c:v>2.3279999999999998</c:v>
                      </c:pt>
                      <c:pt idx="4654">
                        <c:v>2.3279999999999998</c:v>
                      </c:pt>
                      <c:pt idx="4655">
                        <c:v>2.3290000000000002</c:v>
                      </c:pt>
                      <c:pt idx="4656">
                        <c:v>2.3290000000000002</c:v>
                      </c:pt>
                      <c:pt idx="4657">
                        <c:v>2.33</c:v>
                      </c:pt>
                      <c:pt idx="4658">
                        <c:v>2.33</c:v>
                      </c:pt>
                      <c:pt idx="4659">
                        <c:v>2.331</c:v>
                      </c:pt>
                      <c:pt idx="4660">
                        <c:v>2.331</c:v>
                      </c:pt>
                      <c:pt idx="4661">
                        <c:v>2.3319999999999999</c:v>
                      </c:pt>
                      <c:pt idx="4662">
                        <c:v>2.3319999999999999</c:v>
                      </c:pt>
                      <c:pt idx="4663">
                        <c:v>2.3330000000000002</c:v>
                      </c:pt>
                      <c:pt idx="4664">
                        <c:v>2.3330000000000002</c:v>
                      </c:pt>
                      <c:pt idx="4665">
                        <c:v>2.3340000000000001</c:v>
                      </c:pt>
                      <c:pt idx="4666">
                        <c:v>2.3340000000000001</c:v>
                      </c:pt>
                      <c:pt idx="4667">
                        <c:v>2.335</c:v>
                      </c:pt>
                      <c:pt idx="4668">
                        <c:v>2.335</c:v>
                      </c:pt>
                      <c:pt idx="4669">
                        <c:v>2.3359999999999999</c:v>
                      </c:pt>
                      <c:pt idx="4670">
                        <c:v>2.3359999999999999</c:v>
                      </c:pt>
                      <c:pt idx="4671">
                        <c:v>2.3370000000000002</c:v>
                      </c:pt>
                      <c:pt idx="4672">
                        <c:v>2.3370000000000002</c:v>
                      </c:pt>
                      <c:pt idx="4673">
                        <c:v>2.3380000000000001</c:v>
                      </c:pt>
                      <c:pt idx="4674">
                        <c:v>2.3380000000000001</c:v>
                      </c:pt>
                      <c:pt idx="4675">
                        <c:v>2.339</c:v>
                      </c:pt>
                      <c:pt idx="4676">
                        <c:v>2.339</c:v>
                      </c:pt>
                      <c:pt idx="4677">
                        <c:v>2.34</c:v>
                      </c:pt>
                      <c:pt idx="4678">
                        <c:v>2.34</c:v>
                      </c:pt>
                      <c:pt idx="4679">
                        <c:v>2.3410000000000002</c:v>
                      </c:pt>
                      <c:pt idx="4680">
                        <c:v>2.3410000000000002</c:v>
                      </c:pt>
                      <c:pt idx="4681">
                        <c:v>2.3420000000000001</c:v>
                      </c:pt>
                      <c:pt idx="4682">
                        <c:v>2.3420000000000001</c:v>
                      </c:pt>
                      <c:pt idx="4683">
                        <c:v>2.343</c:v>
                      </c:pt>
                      <c:pt idx="4684">
                        <c:v>2.343</c:v>
                      </c:pt>
                      <c:pt idx="4685">
                        <c:v>2.3439999999999999</c:v>
                      </c:pt>
                      <c:pt idx="4686">
                        <c:v>2.3439999999999999</c:v>
                      </c:pt>
                      <c:pt idx="4687">
                        <c:v>2.3450000000000002</c:v>
                      </c:pt>
                      <c:pt idx="4688">
                        <c:v>2.3450000000000002</c:v>
                      </c:pt>
                      <c:pt idx="4689">
                        <c:v>2.3460000000000001</c:v>
                      </c:pt>
                      <c:pt idx="4690">
                        <c:v>2.3460000000000001</c:v>
                      </c:pt>
                      <c:pt idx="4691">
                        <c:v>2.347</c:v>
                      </c:pt>
                      <c:pt idx="4692">
                        <c:v>2.347</c:v>
                      </c:pt>
                      <c:pt idx="4693">
                        <c:v>2.3479999999999999</c:v>
                      </c:pt>
                      <c:pt idx="4694">
                        <c:v>2.3479999999999999</c:v>
                      </c:pt>
                      <c:pt idx="4695">
                        <c:v>2.3490000000000002</c:v>
                      </c:pt>
                      <c:pt idx="4696">
                        <c:v>2.3490000000000002</c:v>
                      </c:pt>
                      <c:pt idx="4697">
                        <c:v>2.35</c:v>
                      </c:pt>
                      <c:pt idx="4698">
                        <c:v>2.35</c:v>
                      </c:pt>
                      <c:pt idx="4699">
                        <c:v>2.351</c:v>
                      </c:pt>
                      <c:pt idx="4700">
                        <c:v>2.351</c:v>
                      </c:pt>
                      <c:pt idx="4701">
                        <c:v>2.3519999999999999</c:v>
                      </c:pt>
                      <c:pt idx="4702">
                        <c:v>2.3519999999999999</c:v>
                      </c:pt>
                      <c:pt idx="4703">
                        <c:v>2.3530000000000002</c:v>
                      </c:pt>
                      <c:pt idx="4704">
                        <c:v>2.3530000000000002</c:v>
                      </c:pt>
                      <c:pt idx="4705">
                        <c:v>2.3540000000000001</c:v>
                      </c:pt>
                      <c:pt idx="4706">
                        <c:v>2.3540000000000001</c:v>
                      </c:pt>
                      <c:pt idx="4707">
                        <c:v>2.355</c:v>
                      </c:pt>
                      <c:pt idx="4708">
                        <c:v>2.355</c:v>
                      </c:pt>
                      <c:pt idx="4709">
                        <c:v>2.3559999999999999</c:v>
                      </c:pt>
                      <c:pt idx="4710">
                        <c:v>2.3559999999999999</c:v>
                      </c:pt>
                      <c:pt idx="4711">
                        <c:v>2.3570000000000002</c:v>
                      </c:pt>
                      <c:pt idx="4712">
                        <c:v>2.3570000000000002</c:v>
                      </c:pt>
                      <c:pt idx="4713">
                        <c:v>2.3580000000000001</c:v>
                      </c:pt>
                      <c:pt idx="4714">
                        <c:v>2.3580000000000001</c:v>
                      </c:pt>
                      <c:pt idx="4715">
                        <c:v>2.359</c:v>
                      </c:pt>
                      <c:pt idx="4716">
                        <c:v>2.359</c:v>
                      </c:pt>
                      <c:pt idx="4717">
                        <c:v>2.36</c:v>
                      </c:pt>
                      <c:pt idx="4718">
                        <c:v>2.36</c:v>
                      </c:pt>
                      <c:pt idx="4719">
                        <c:v>2.3610000000000002</c:v>
                      </c:pt>
                      <c:pt idx="4720">
                        <c:v>2.3610000000000002</c:v>
                      </c:pt>
                      <c:pt idx="4721">
                        <c:v>2.3620000000000001</c:v>
                      </c:pt>
                      <c:pt idx="4722">
                        <c:v>2.3620000000000001</c:v>
                      </c:pt>
                      <c:pt idx="4723">
                        <c:v>2.363</c:v>
                      </c:pt>
                      <c:pt idx="4724">
                        <c:v>2.363</c:v>
                      </c:pt>
                      <c:pt idx="4725">
                        <c:v>2.3639999999999999</c:v>
                      </c:pt>
                      <c:pt idx="4726">
                        <c:v>2.3639999999999999</c:v>
                      </c:pt>
                      <c:pt idx="4727">
                        <c:v>2.3650000000000002</c:v>
                      </c:pt>
                      <c:pt idx="4728">
                        <c:v>2.3650000000000002</c:v>
                      </c:pt>
                      <c:pt idx="4729">
                        <c:v>2.3660000000000001</c:v>
                      </c:pt>
                      <c:pt idx="4730">
                        <c:v>2.3660000000000001</c:v>
                      </c:pt>
                      <c:pt idx="4731">
                        <c:v>2.367</c:v>
                      </c:pt>
                      <c:pt idx="4732">
                        <c:v>2.367</c:v>
                      </c:pt>
                      <c:pt idx="4733">
                        <c:v>2.3679999999999999</c:v>
                      </c:pt>
                      <c:pt idx="4734">
                        <c:v>2.3679999999999999</c:v>
                      </c:pt>
                      <c:pt idx="4735">
                        <c:v>2.3690000000000002</c:v>
                      </c:pt>
                      <c:pt idx="4736">
                        <c:v>2.3690000000000002</c:v>
                      </c:pt>
                      <c:pt idx="4737">
                        <c:v>2.37</c:v>
                      </c:pt>
                      <c:pt idx="4738">
                        <c:v>2.37</c:v>
                      </c:pt>
                      <c:pt idx="4739">
                        <c:v>2.371</c:v>
                      </c:pt>
                      <c:pt idx="4740">
                        <c:v>2.371</c:v>
                      </c:pt>
                      <c:pt idx="4741">
                        <c:v>2.3719999999999999</c:v>
                      </c:pt>
                      <c:pt idx="4742">
                        <c:v>2.3719999999999999</c:v>
                      </c:pt>
                      <c:pt idx="4743">
                        <c:v>2.3730000000000002</c:v>
                      </c:pt>
                      <c:pt idx="4744">
                        <c:v>2.3730000000000002</c:v>
                      </c:pt>
                      <c:pt idx="4745">
                        <c:v>2.3740000000000001</c:v>
                      </c:pt>
                      <c:pt idx="4746">
                        <c:v>2.3740000000000001</c:v>
                      </c:pt>
                      <c:pt idx="4747">
                        <c:v>2.375</c:v>
                      </c:pt>
                      <c:pt idx="4748">
                        <c:v>2.375</c:v>
                      </c:pt>
                      <c:pt idx="4749">
                        <c:v>2.3759999999999999</c:v>
                      </c:pt>
                      <c:pt idx="4750">
                        <c:v>2.3759999999999999</c:v>
                      </c:pt>
                      <c:pt idx="4751">
                        <c:v>2.3769999999999998</c:v>
                      </c:pt>
                      <c:pt idx="4752">
                        <c:v>2.3769999999999998</c:v>
                      </c:pt>
                      <c:pt idx="4753">
                        <c:v>2.3780000000000001</c:v>
                      </c:pt>
                      <c:pt idx="4754">
                        <c:v>2.3780000000000001</c:v>
                      </c:pt>
                      <c:pt idx="4755">
                        <c:v>2.379</c:v>
                      </c:pt>
                      <c:pt idx="4756">
                        <c:v>2.379</c:v>
                      </c:pt>
                      <c:pt idx="4757">
                        <c:v>2.38</c:v>
                      </c:pt>
                      <c:pt idx="4758">
                        <c:v>2.38</c:v>
                      </c:pt>
                      <c:pt idx="4759">
                        <c:v>2.3809999999999998</c:v>
                      </c:pt>
                      <c:pt idx="4760">
                        <c:v>2.3809999999999998</c:v>
                      </c:pt>
                      <c:pt idx="4761">
                        <c:v>2.3820000000000001</c:v>
                      </c:pt>
                      <c:pt idx="4762">
                        <c:v>2.3820000000000001</c:v>
                      </c:pt>
                      <c:pt idx="4763">
                        <c:v>2.383</c:v>
                      </c:pt>
                      <c:pt idx="4764">
                        <c:v>2.383</c:v>
                      </c:pt>
                      <c:pt idx="4765">
                        <c:v>2.3839999999999999</c:v>
                      </c:pt>
                      <c:pt idx="4766">
                        <c:v>2.3839999999999999</c:v>
                      </c:pt>
                      <c:pt idx="4767">
                        <c:v>2.3849999999999998</c:v>
                      </c:pt>
                      <c:pt idx="4768">
                        <c:v>2.3849999999999998</c:v>
                      </c:pt>
                      <c:pt idx="4769">
                        <c:v>2.3860000000000001</c:v>
                      </c:pt>
                      <c:pt idx="4770">
                        <c:v>2.3860000000000001</c:v>
                      </c:pt>
                      <c:pt idx="4771">
                        <c:v>2.387</c:v>
                      </c:pt>
                      <c:pt idx="4772">
                        <c:v>2.387</c:v>
                      </c:pt>
                      <c:pt idx="4773">
                        <c:v>2.3879999999999999</c:v>
                      </c:pt>
                      <c:pt idx="4774">
                        <c:v>2.3879999999999999</c:v>
                      </c:pt>
                      <c:pt idx="4775">
                        <c:v>2.3889999999999998</c:v>
                      </c:pt>
                      <c:pt idx="4776">
                        <c:v>2.3889999999999998</c:v>
                      </c:pt>
                      <c:pt idx="4777">
                        <c:v>2.39</c:v>
                      </c:pt>
                      <c:pt idx="4778">
                        <c:v>2.39</c:v>
                      </c:pt>
                      <c:pt idx="4779">
                        <c:v>2.391</c:v>
                      </c:pt>
                      <c:pt idx="4780">
                        <c:v>2.391</c:v>
                      </c:pt>
                      <c:pt idx="4781">
                        <c:v>2.3919999999999999</c:v>
                      </c:pt>
                      <c:pt idx="4782">
                        <c:v>2.3919999999999999</c:v>
                      </c:pt>
                      <c:pt idx="4783">
                        <c:v>2.3929999999999998</c:v>
                      </c:pt>
                      <c:pt idx="4784">
                        <c:v>2.3929999999999998</c:v>
                      </c:pt>
                      <c:pt idx="4785">
                        <c:v>2.3940000000000001</c:v>
                      </c:pt>
                      <c:pt idx="4786">
                        <c:v>2.3940000000000001</c:v>
                      </c:pt>
                      <c:pt idx="4787">
                        <c:v>2.395</c:v>
                      </c:pt>
                      <c:pt idx="4788">
                        <c:v>2.395</c:v>
                      </c:pt>
                      <c:pt idx="4789">
                        <c:v>2.3959999999999999</c:v>
                      </c:pt>
                      <c:pt idx="4790">
                        <c:v>2.3959999999999999</c:v>
                      </c:pt>
                      <c:pt idx="4791">
                        <c:v>2.3969999999999998</c:v>
                      </c:pt>
                      <c:pt idx="4792">
                        <c:v>2.3969999999999998</c:v>
                      </c:pt>
                      <c:pt idx="4793">
                        <c:v>2.3980000000000001</c:v>
                      </c:pt>
                      <c:pt idx="4794">
                        <c:v>2.3980000000000001</c:v>
                      </c:pt>
                      <c:pt idx="4795">
                        <c:v>2.399</c:v>
                      </c:pt>
                      <c:pt idx="4796">
                        <c:v>2.399</c:v>
                      </c:pt>
                      <c:pt idx="4797">
                        <c:v>2.4</c:v>
                      </c:pt>
                      <c:pt idx="4798">
                        <c:v>2.4</c:v>
                      </c:pt>
                      <c:pt idx="4799">
                        <c:v>2.4009999999999998</c:v>
                      </c:pt>
                      <c:pt idx="4800">
                        <c:v>2.4009999999999998</c:v>
                      </c:pt>
                      <c:pt idx="4801">
                        <c:v>2.4020000000000001</c:v>
                      </c:pt>
                      <c:pt idx="4802">
                        <c:v>2.4020000000000001</c:v>
                      </c:pt>
                      <c:pt idx="4803">
                        <c:v>2.403</c:v>
                      </c:pt>
                      <c:pt idx="4804">
                        <c:v>2.403</c:v>
                      </c:pt>
                      <c:pt idx="4805">
                        <c:v>2.4039999999999999</c:v>
                      </c:pt>
                      <c:pt idx="4806">
                        <c:v>2.4039999999999999</c:v>
                      </c:pt>
                      <c:pt idx="4807">
                        <c:v>2.4049999999999998</c:v>
                      </c:pt>
                      <c:pt idx="4808">
                        <c:v>2.4049999999999998</c:v>
                      </c:pt>
                      <c:pt idx="4809">
                        <c:v>2.4060000000000001</c:v>
                      </c:pt>
                      <c:pt idx="4810">
                        <c:v>2.4060000000000001</c:v>
                      </c:pt>
                      <c:pt idx="4811">
                        <c:v>2.407</c:v>
                      </c:pt>
                      <c:pt idx="4812">
                        <c:v>2.407</c:v>
                      </c:pt>
                      <c:pt idx="4813">
                        <c:v>2.4079999999999999</c:v>
                      </c:pt>
                      <c:pt idx="4814">
                        <c:v>2.4079999999999999</c:v>
                      </c:pt>
                      <c:pt idx="4815">
                        <c:v>2.4089999999999998</c:v>
                      </c:pt>
                      <c:pt idx="4816">
                        <c:v>2.4089999999999998</c:v>
                      </c:pt>
                      <c:pt idx="4817">
                        <c:v>2.41</c:v>
                      </c:pt>
                      <c:pt idx="4818">
                        <c:v>2.41</c:v>
                      </c:pt>
                      <c:pt idx="4819">
                        <c:v>2.411</c:v>
                      </c:pt>
                      <c:pt idx="4820">
                        <c:v>2.411</c:v>
                      </c:pt>
                      <c:pt idx="4821">
                        <c:v>2.4119999999999999</c:v>
                      </c:pt>
                      <c:pt idx="4822">
                        <c:v>2.4119999999999999</c:v>
                      </c:pt>
                      <c:pt idx="4823">
                        <c:v>2.4129999999999998</c:v>
                      </c:pt>
                      <c:pt idx="4824">
                        <c:v>2.4129999999999998</c:v>
                      </c:pt>
                      <c:pt idx="4825">
                        <c:v>2.4140000000000001</c:v>
                      </c:pt>
                      <c:pt idx="4826">
                        <c:v>2.4140000000000001</c:v>
                      </c:pt>
                      <c:pt idx="4827">
                        <c:v>2.415</c:v>
                      </c:pt>
                      <c:pt idx="4828">
                        <c:v>2.415</c:v>
                      </c:pt>
                      <c:pt idx="4829">
                        <c:v>2.4159999999999999</c:v>
                      </c:pt>
                      <c:pt idx="4830">
                        <c:v>2.4159999999999999</c:v>
                      </c:pt>
                      <c:pt idx="4831">
                        <c:v>2.4169999999999998</c:v>
                      </c:pt>
                      <c:pt idx="4832">
                        <c:v>2.4169999999999998</c:v>
                      </c:pt>
                      <c:pt idx="4833">
                        <c:v>2.4180000000000001</c:v>
                      </c:pt>
                      <c:pt idx="4834">
                        <c:v>2.4180000000000001</c:v>
                      </c:pt>
                      <c:pt idx="4835">
                        <c:v>2.419</c:v>
                      </c:pt>
                      <c:pt idx="4836">
                        <c:v>2.419</c:v>
                      </c:pt>
                      <c:pt idx="4837">
                        <c:v>2.42</c:v>
                      </c:pt>
                      <c:pt idx="4838">
                        <c:v>2.42</c:v>
                      </c:pt>
                      <c:pt idx="4839">
                        <c:v>2.4209999999999998</c:v>
                      </c:pt>
                      <c:pt idx="4840">
                        <c:v>2.4209999999999998</c:v>
                      </c:pt>
                      <c:pt idx="4841">
                        <c:v>2.4220000000000002</c:v>
                      </c:pt>
                      <c:pt idx="4842">
                        <c:v>2.4220000000000002</c:v>
                      </c:pt>
                      <c:pt idx="4843">
                        <c:v>2.423</c:v>
                      </c:pt>
                      <c:pt idx="4844">
                        <c:v>2.423</c:v>
                      </c:pt>
                      <c:pt idx="4845">
                        <c:v>2.4239999999999999</c:v>
                      </c:pt>
                      <c:pt idx="4846">
                        <c:v>2.4239999999999999</c:v>
                      </c:pt>
                      <c:pt idx="4847">
                        <c:v>2.4249999999999998</c:v>
                      </c:pt>
                      <c:pt idx="4848">
                        <c:v>2.4249999999999998</c:v>
                      </c:pt>
                      <c:pt idx="4849">
                        <c:v>2.4260000000000002</c:v>
                      </c:pt>
                      <c:pt idx="4850">
                        <c:v>2.4260000000000002</c:v>
                      </c:pt>
                      <c:pt idx="4851">
                        <c:v>2.427</c:v>
                      </c:pt>
                      <c:pt idx="4852">
                        <c:v>2.427</c:v>
                      </c:pt>
                      <c:pt idx="4853">
                        <c:v>2.4279999999999999</c:v>
                      </c:pt>
                      <c:pt idx="4854">
                        <c:v>2.4279999999999999</c:v>
                      </c:pt>
                      <c:pt idx="4855">
                        <c:v>2.4289999999999998</c:v>
                      </c:pt>
                      <c:pt idx="4856">
                        <c:v>2.4289999999999998</c:v>
                      </c:pt>
                      <c:pt idx="4857">
                        <c:v>2.4300000000000002</c:v>
                      </c:pt>
                      <c:pt idx="4858">
                        <c:v>2.4300000000000002</c:v>
                      </c:pt>
                      <c:pt idx="4859">
                        <c:v>2.431</c:v>
                      </c:pt>
                      <c:pt idx="4860">
                        <c:v>2.431</c:v>
                      </c:pt>
                      <c:pt idx="4861">
                        <c:v>2.4319999999999999</c:v>
                      </c:pt>
                      <c:pt idx="4862">
                        <c:v>2.4319999999999999</c:v>
                      </c:pt>
                      <c:pt idx="4863">
                        <c:v>2.4329999999999998</c:v>
                      </c:pt>
                      <c:pt idx="4864">
                        <c:v>2.4329999999999998</c:v>
                      </c:pt>
                      <c:pt idx="4865">
                        <c:v>2.4340000000000002</c:v>
                      </c:pt>
                      <c:pt idx="4866">
                        <c:v>2.4340000000000002</c:v>
                      </c:pt>
                      <c:pt idx="4867">
                        <c:v>2.4350000000000001</c:v>
                      </c:pt>
                      <c:pt idx="4868">
                        <c:v>2.4350000000000001</c:v>
                      </c:pt>
                      <c:pt idx="4869">
                        <c:v>2.4359999999999999</c:v>
                      </c:pt>
                      <c:pt idx="4870">
                        <c:v>2.4359999999999999</c:v>
                      </c:pt>
                      <c:pt idx="4871">
                        <c:v>2.4369999999999998</c:v>
                      </c:pt>
                      <c:pt idx="4872">
                        <c:v>2.4369999999999998</c:v>
                      </c:pt>
                      <c:pt idx="4873">
                        <c:v>2.4380000000000002</c:v>
                      </c:pt>
                      <c:pt idx="4874">
                        <c:v>2.4380000000000002</c:v>
                      </c:pt>
                      <c:pt idx="4875">
                        <c:v>2.4390000000000001</c:v>
                      </c:pt>
                      <c:pt idx="4876">
                        <c:v>2.4390000000000001</c:v>
                      </c:pt>
                      <c:pt idx="4877">
                        <c:v>2.44</c:v>
                      </c:pt>
                      <c:pt idx="4878">
                        <c:v>2.44</c:v>
                      </c:pt>
                      <c:pt idx="4879">
                        <c:v>2.4409999999999998</c:v>
                      </c:pt>
                      <c:pt idx="4880">
                        <c:v>2.4409999999999998</c:v>
                      </c:pt>
                      <c:pt idx="4881">
                        <c:v>2.4420000000000002</c:v>
                      </c:pt>
                      <c:pt idx="4882">
                        <c:v>2.4420000000000002</c:v>
                      </c:pt>
                      <c:pt idx="4883">
                        <c:v>2.4430000000000001</c:v>
                      </c:pt>
                      <c:pt idx="4884">
                        <c:v>2.4430000000000001</c:v>
                      </c:pt>
                      <c:pt idx="4885">
                        <c:v>2.444</c:v>
                      </c:pt>
                      <c:pt idx="4886">
                        <c:v>2.444</c:v>
                      </c:pt>
                      <c:pt idx="4887">
                        <c:v>2.4449999999999998</c:v>
                      </c:pt>
                      <c:pt idx="4888">
                        <c:v>2.4449999999999998</c:v>
                      </c:pt>
                      <c:pt idx="4889">
                        <c:v>2.4460000000000002</c:v>
                      </c:pt>
                      <c:pt idx="4890">
                        <c:v>2.4460000000000002</c:v>
                      </c:pt>
                      <c:pt idx="4891">
                        <c:v>2.4470000000000001</c:v>
                      </c:pt>
                      <c:pt idx="4892">
                        <c:v>2.4470000000000001</c:v>
                      </c:pt>
                      <c:pt idx="4893">
                        <c:v>2.448</c:v>
                      </c:pt>
                      <c:pt idx="4894">
                        <c:v>2.448</c:v>
                      </c:pt>
                      <c:pt idx="4895">
                        <c:v>2.4489999999999998</c:v>
                      </c:pt>
                      <c:pt idx="4896">
                        <c:v>2.4489999999999998</c:v>
                      </c:pt>
                      <c:pt idx="4897">
                        <c:v>2.4500000000000002</c:v>
                      </c:pt>
                      <c:pt idx="4898">
                        <c:v>2.4500000000000002</c:v>
                      </c:pt>
                      <c:pt idx="4899">
                        <c:v>2.4510000000000001</c:v>
                      </c:pt>
                      <c:pt idx="4900">
                        <c:v>2.4510000000000001</c:v>
                      </c:pt>
                      <c:pt idx="4901">
                        <c:v>2.452</c:v>
                      </c:pt>
                      <c:pt idx="4902">
                        <c:v>2.452</c:v>
                      </c:pt>
                      <c:pt idx="4903">
                        <c:v>2.4529999999999998</c:v>
                      </c:pt>
                      <c:pt idx="4904">
                        <c:v>2.4529999999999998</c:v>
                      </c:pt>
                      <c:pt idx="4905">
                        <c:v>2.4540000000000002</c:v>
                      </c:pt>
                      <c:pt idx="4906">
                        <c:v>2.4540000000000002</c:v>
                      </c:pt>
                      <c:pt idx="4907">
                        <c:v>2.4550000000000001</c:v>
                      </c:pt>
                      <c:pt idx="4908">
                        <c:v>2.4550000000000001</c:v>
                      </c:pt>
                      <c:pt idx="4909">
                        <c:v>2.456</c:v>
                      </c:pt>
                      <c:pt idx="4910">
                        <c:v>2.456</c:v>
                      </c:pt>
                      <c:pt idx="4911">
                        <c:v>2.4569999999999999</c:v>
                      </c:pt>
                      <c:pt idx="4912">
                        <c:v>2.4569999999999999</c:v>
                      </c:pt>
                      <c:pt idx="4913">
                        <c:v>2.4580000000000002</c:v>
                      </c:pt>
                      <c:pt idx="4914">
                        <c:v>2.4580000000000002</c:v>
                      </c:pt>
                      <c:pt idx="4915">
                        <c:v>2.4590000000000001</c:v>
                      </c:pt>
                      <c:pt idx="4916">
                        <c:v>2.4590000000000001</c:v>
                      </c:pt>
                      <c:pt idx="4917">
                        <c:v>2.46</c:v>
                      </c:pt>
                      <c:pt idx="4918">
                        <c:v>2.46</c:v>
                      </c:pt>
                      <c:pt idx="4919">
                        <c:v>2.4609999999999999</c:v>
                      </c:pt>
                      <c:pt idx="4920">
                        <c:v>2.4609999999999999</c:v>
                      </c:pt>
                      <c:pt idx="4921">
                        <c:v>2.4620000000000002</c:v>
                      </c:pt>
                      <c:pt idx="4922">
                        <c:v>2.4620000000000002</c:v>
                      </c:pt>
                      <c:pt idx="4923">
                        <c:v>2.4630000000000001</c:v>
                      </c:pt>
                      <c:pt idx="4924">
                        <c:v>2.4630000000000001</c:v>
                      </c:pt>
                      <c:pt idx="4925">
                        <c:v>2.464</c:v>
                      </c:pt>
                      <c:pt idx="4926">
                        <c:v>2.464</c:v>
                      </c:pt>
                      <c:pt idx="4927">
                        <c:v>2.4649999999999999</c:v>
                      </c:pt>
                      <c:pt idx="4928">
                        <c:v>2.4649999999999999</c:v>
                      </c:pt>
                      <c:pt idx="4929">
                        <c:v>2.4660000000000002</c:v>
                      </c:pt>
                      <c:pt idx="4930">
                        <c:v>2.4660000000000002</c:v>
                      </c:pt>
                      <c:pt idx="4931">
                        <c:v>2.4670000000000001</c:v>
                      </c:pt>
                      <c:pt idx="4932">
                        <c:v>2.4670000000000001</c:v>
                      </c:pt>
                      <c:pt idx="4933">
                        <c:v>2.468</c:v>
                      </c:pt>
                      <c:pt idx="4934">
                        <c:v>2.468</c:v>
                      </c:pt>
                      <c:pt idx="4935">
                        <c:v>2.4689999999999999</c:v>
                      </c:pt>
                      <c:pt idx="4936">
                        <c:v>2.4689999999999999</c:v>
                      </c:pt>
                      <c:pt idx="4937">
                        <c:v>2.4700000000000002</c:v>
                      </c:pt>
                      <c:pt idx="4938">
                        <c:v>2.4700000000000002</c:v>
                      </c:pt>
                      <c:pt idx="4939">
                        <c:v>2.4710000000000001</c:v>
                      </c:pt>
                      <c:pt idx="4940">
                        <c:v>2.4710000000000001</c:v>
                      </c:pt>
                      <c:pt idx="4941">
                        <c:v>2.472</c:v>
                      </c:pt>
                      <c:pt idx="4942">
                        <c:v>2.472</c:v>
                      </c:pt>
                      <c:pt idx="4943">
                        <c:v>2.4729999999999999</c:v>
                      </c:pt>
                      <c:pt idx="4944">
                        <c:v>2.4729999999999999</c:v>
                      </c:pt>
                      <c:pt idx="4945">
                        <c:v>2.4740000000000002</c:v>
                      </c:pt>
                      <c:pt idx="4946">
                        <c:v>2.4740000000000002</c:v>
                      </c:pt>
                      <c:pt idx="4947">
                        <c:v>2.4750000000000001</c:v>
                      </c:pt>
                      <c:pt idx="4948">
                        <c:v>2.4750000000000001</c:v>
                      </c:pt>
                      <c:pt idx="4949">
                        <c:v>2.476</c:v>
                      </c:pt>
                      <c:pt idx="4950">
                        <c:v>2.476</c:v>
                      </c:pt>
                      <c:pt idx="4951">
                        <c:v>2.4769999999999999</c:v>
                      </c:pt>
                      <c:pt idx="4952">
                        <c:v>2.4769999999999999</c:v>
                      </c:pt>
                      <c:pt idx="4953">
                        <c:v>2.4780000000000002</c:v>
                      </c:pt>
                      <c:pt idx="4954">
                        <c:v>2.4780000000000002</c:v>
                      </c:pt>
                      <c:pt idx="4955">
                        <c:v>2.4790000000000001</c:v>
                      </c:pt>
                      <c:pt idx="4956">
                        <c:v>2.4790000000000001</c:v>
                      </c:pt>
                      <c:pt idx="4957">
                        <c:v>2.48</c:v>
                      </c:pt>
                      <c:pt idx="4958">
                        <c:v>2.48</c:v>
                      </c:pt>
                      <c:pt idx="4959">
                        <c:v>2.4809999999999999</c:v>
                      </c:pt>
                      <c:pt idx="4960">
                        <c:v>2.4809999999999999</c:v>
                      </c:pt>
                      <c:pt idx="4961">
                        <c:v>2.4820000000000002</c:v>
                      </c:pt>
                      <c:pt idx="4962">
                        <c:v>2.4820000000000002</c:v>
                      </c:pt>
                      <c:pt idx="4963">
                        <c:v>2.4830000000000001</c:v>
                      </c:pt>
                      <c:pt idx="4964">
                        <c:v>2.4830000000000001</c:v>
                      </c:pt>
                      <c:pt idx="4965">
                        <c:v>2.484</c:v>
                      </c:pt>
                      <c:pt idx="4966">
                        <c:v>2.484</c:v>
                      </c:pt>
                      <c:pt idx="4967">
                        <c:v>2.4849999999999999</c:v>
                      </c:pt>
                      <c:pt idx="4968">
                        <c:v>2.4849999999999999</c:v>
                      </c:pt>
                      <c:pt idx="4969">
                        <c:v>2.4860000000000002</c:v>
                      </c:pt>
                      <c:pt idx="4970">
                        <c:v>2.4860000000000002</c:v>
                      </c:pt>
                      <c:pt idx="4971">
                        <c:v>2.4870000000000001</c:v>
                      </c:pt>
                      <c:pt idx="4972">
                        <c:v>2.4870000000000001</c:v>
                      </c:pt>
                      <c:pt idx="4973">
                        <c:v>2.488</c:v>
                      </c:pt>
                      <c:pt idx="4974">
                        <c:v>2.488</c:v>
                      </c:pt>
                      <c:pt idx="4975">
                        <c:v>2.4889999999999999</c:v>
                      </c:pt>
                      <c:pt idx="4976">
                        <c:v>2.4889999999999999</c:v>
                      </c:pt>
                      <c:pt idx="4977">
                        <c:v>2.4900000000000002</c:v>
                      </c:pt>
                      <c:pt idx="4978">
                        <c:v>2.4900000000000002</c:v>
                      </c:pt>
                      <c:pt idx="4979">
                        <c:v>2.4910000000000001</c:v>
                      </c:pt>
                      <c:pt idx="4980">
                        <c:v>2.4910000000000001</c:v>
                      </c:pt>
                      <c:pt idx="4981">
                        <c:v>2.492</c:v>
                      </c:pt>
                      <c:pt idx="4982">
                        <c:v>2.492</c:v>
                      </c:pt>
                      <c:pt idx="4983">
                        <c:v>2.4929999999999999</c:v>
                      </c:pt>
                      <c:pt idx="4984">
                        <c:v>2.4929999999999999</c:v>
                      </c:pt>
                      <c:pt idx="4985">
                        <c:v>2.4940000000000002</c:v>
                      </c:pt>
                      <c:pt idx="4986">
                        <c:v>2.4940000000000002</c:v>
                      </c:pt>
                      <c:pt idx="4987">
                        <c:v>2.4950000000000001</c:v>
                      </c:pt>
                      <c:pt idx="4988">
                        <c:v>2.4950000000000001</c:v>
                      </c:pt>
                      <c:pt idx="4989">
                        <c:v>2.496</c:v>
                      </c:pt>
                      <c:pt idx="4990">
                        <c:v>2.496</c:v>
                      </c:pt>
                      <c:pt idx="4991">
                        <c:v>2.4969999999999999</c:v>
                      </c:pt>
                      <c:pt idx="4992">
                        <c:v>2.4969999999999999</c:v>
                      </c:pt>
                      <c:pt idx="4993">
                        <c:v>2.4980000000000002</c:v>
                      </c:pt>
                      <c:pt idx="4994">
                        <c:v>2.4980000000000002</c:v>
                      </c:pt>
                      <c:pt idx="4995">
                        <c:v>2.4990000000000001</c:v>
                      </c:pt>
                      <c:pt idx="4996">
                        <c:v>2.4990000000000001</c:v>
                      </c:pt>
                      <c:pt idx="4997">
                        <c:v>2.5</c:v>
                      </c:pt>
                      <c:pt idx="4998">
                        <c:v>2.5</c:v>
                      </c:pt>
                      <c:pt idx="4999">
                        <c:v>2.5009999999999999</c:v>
                      </c:pt>
                      <c:pt idx="5000">
                        <c:v>2.5009999999999999</c:v>
                      </c:pt>
                      <c:pt idx="5001">
                        <c:v>2.5019999999999998</c:v>
                      </c:pt>
                      <c:pt idx="5002">
                        <c:v>2.5019999999999998</c:v>
                      </c:pt>
                      <c:pt idx="5003">
                        <c:v>2.5030000000000001</c:v>
                      </c:pt>
                      <c:pt idx="5004">
                        <c:v>2.5030000000000001</c:v>
                      </c:pt>
                      <c:pt idx="5005">
                        <c:v>2.504</c:v>
                      </c:pt>
                      <c:pt idx="5006">
                        <c:v>2.504</c:v>
                      </c:pt>
                      <c:pt idx="5007">
                        <c:v>2.5049999999999999</c:v>
                      </c:pt>
                      <c:pt idx="5008">
                        <c:v>2.5049999999999999</c:v>
                      </c:pt>
                      <c:pt idx="5009">
                        <c:v>2.5059999999999998</c:v>
                      </c:pt>
                      <c:pt idx="5010">
                        <c:v>2.5059999999999998</c:v>
                      </c:pt>
                      <c:pt idx="5011">
                        <c:v>2.5070000000000001</c:v>
                      </c:pt>
                      <c:pt idx="5012">
                        <c:v>2.5070000000000001</c:v>
                      </c:pt>
                      <c:pt idx="5013">
                        <c:v>2.508</c:v>
                      </c:pt>
                      <c:pt idx="5014">
                        <c:v>2.508</c:v>
                      </c:pt>
                      <c:pt idx="5015">
                        <c:v>2.5089999999999999</c:v>
                      </c:pt>
                      <c:pt idx="5016">
                        <c:v>2.5089999999999999</c:v>
                      </c:pt>
                      <c:pt idx="5017">
                        <c:v>2.5099999999999998</c:v>
                      </c:pt>
                      <c:pt idx="5018">
                        <c:v>2.5099999999999998</c:v>
                      </c:pt>
                      <c:pt idx="5019">
                        <c:v>2.5110000000000001</c:v>
                      </c:pt>
                      <c:pt idx="5020">
                        <c:v>2.5110000000000001</c:v>
                      </c:pt>
                      <c:pt idx="5021">
                        <c:v>2.512</c:v>
                      </c:pt>
                      <c:pt idx="5022">
                        <c:v>2.512</c:v>
                      </c:pt>
                      <c:pt idx="5023">
                        <c:v>2.5129999999999999</c:v>
                      </c:pt>
                      <c:pt idx="5024">
                        <c:v>2.5129999999999999</c:v>
                      </c:pt>
                      <c:pt idx="5025">
                        <c:v>2.5139999999999998</c:v>
                      </c:pt>
                      <c:pt idx="5026">
                        <c:v>2.5139999999999998</c:v>
                      </c:pt>
                      <c:pt idx="5027">
                        <c:v>2.5150000000000001</c:v>
                      </c:pt>
                      <c:pt idx="5028">
                        <c:v>2.5150000000000001</c:v>
                      </c:pt>
                      <c:pt idx="5029">
                        <c:v>2.516</c:v>
                      </c:pt>
                      <c:pt idx="5030">
                        <c:v>2.516</c:v>
                      </c:pt>
                      <c:pt idx="5031">
                        <c:v>2.5169999999999999</c:v>
                      </c:pt>
                      <c:pt idx="5032">
                        <c:v>2.5169999999999999</c:v>
                      </c:pt>
                      <c:pt idx="5033">
                        <c:v>2.5179999999999998</c:v>
                      </c:pt>
                      <c:pt idx="5034">
                        <c:v>2.5179999999999998</c:v>
                      </c:pt>
                      <c:pt idx="5035">
                        <c:v>2.5190000000000001</c:v>
                      </c:pt>
                      <c:pt idx="5036">
                        <c:v>2.5190000000000001</c:v>
                      </c:pt>
                      <c:pt idx="5037">
                        <c:v>2.52</c:v>
                      </c:pt>
                      <c:pt idx="5038">
                        <c:v>2.52</c:v>
                      </c:pt>
                      <c:pt idx="5039">
                        <c:v>2.5209999999999999</c:v>
                      </c:pt>
                      <c:pt idx="5040">
                        <c:v>2.5209999999999999</c:v>
                      </c:pt>
                      <c:pt idx="5041">
                        <c:v>2.5219999999999998</c:v>
                      </c:pt>
                      <c:pt idx="5042">
                        <c:v>2.5219999999999998</c:v>
                      </c:pt>
                      <c:pt idx="5043">
                        <c:v>2.5230000000000001</c:v>
                      </c:pt>
                      <c:pt idx="5044">
                        <c:v>2.5230000000000001</c:v>
                      </c:pt>
                      <c:pt idx="5045">
                        <c:v>2.524</c:v>
                      </c:pt>
                      <c:pt idx="5046">
                        <c:v>2.524</c:v>
                      </c:pt>
                      <c:pt idx="5047">
                        <c:v>2.5249999999999999</c:v>
                      </c:pt>
                      <c:pt idx="5048">
                        <c:v>2.5249999999999999</c:v>
                      </c:pt>
                      <c:pt idx="5049">
                        <c:v>2.5259999999999998</c:v>
                      </c:pt>
                      <c:pt idx="5050">
                        <c:v>2.5259999999999998</c:v>
                      </c:pt>
                      <c:pt idx="5051">
                        <c:v>2.5270000000000001</c:v>
                      </c:pt>
                      <c:pt idx="5052">
                        <c:v>2.5270000000000001</c:v>
                      </c:pt>
                      <c:pt idx="5053">
                        <c:v>2.528</c:v>
                      </c:pt>
                      <c:pt idx="5054">
                        <c:v>2.528</c:v>
                      </c:pt>
                      <c:pt idx="5055">
                        <c:v>2.5289999999999999</c:v>
                      </c:pt>
                      <c:pt idx="5056">
                        <c:v>2.5289999999999999</c:v>
                      </c:pt>
                      <c:pt idx="5057">
                        <c:v>2.5299999999999998</c:v>
                      </c:pt>
                      <c:pt idx="5058">
                        <c:v>2.5299999999999998</c:v>
                      </c:pt>
                      <c:pt idx="5059">
                        <c:v>2.5310000000000001</c:v>
                      </c:pt>
                      <c:pt idx="5060">
                        <c:v>2.5310000000000001</c:v>
                      </c:pt>
                      <c:pt idx="5061">
                        <c:v>2.532</c:v>
                      </c:pt>
                      <c:pt idx="5062">
                        <c:v>2.532</c:v>
                      </c:pt>
                      <c:pt idx="5063">
                        <c:v>2.5329999999999999</c:v>
                      </c:pt>
                      <c:pt idx="5064">
                        <c:v>2.5329999999999999</c:v>
                      </c:pt>
                      <c:pt idx="5065">
                        <c:v>2.5339999999999998</c:v>
                      </c:pt>
                      <c:pt idx="5066">
                        <c:v>2.5339999999999998</c:v>
                      </c:pt>
                      <c:pt idx="5067">
                        <c:v>2.5350000000000001</c:v>
                      </c:pt>
                      <c:pt idx="5068">
                        <c:v>2.5350000000000001</c:v>
                      </c:pt>
                      <c:pt idx="5069">
                        <c:v>2.536</c:v>
                      </c:pt>
                      <c:pt idx="5070">
                        <c:v>2.536</c:v>
                      </c:pt>
                      <c:pt idx="5071">
                        <c:v>2.5369999999999999</c:v>
                      </c:pt>
                      <c:pt idx="5072">
                        <c:v>2.5369999999999999</c:v>
                      </c:pt>
                      <c:pt idx="5073">
                        <c:v>2.5379999999999998</c:v>
                      </c:pt>
                      <c:pt idx="5074">
                        <c:v>2.5379999999999998</c:v>
                      </c:pt>
                      <c:pt idx="5075">
                        <c:v>2.5390000000000001</c:v>
                      </c:pt>
                      <c:pt idx="5076">
                        <c:v>2.5390000000000001</c:v>
                      </c:pt>
                      <c:pt idx="5077">
                        <c:v>2.54</c:v>
                      </c:pt>
                      <c:pt idx="5078">
                        <c:v>2.54</c:v>
                      </c:pt>
                      <c:pt idx="5079">
                        <c:v>2.5409999999999999</c:v>
                      </c:pt>
                      <c:pt idx="5080">
                        <c:v>2.5409999999999999</c:v>
                      </c:pt>
                      <c:pt idx="5081">
                        <c:v>2.5419999999999998</c:v>
                      </c:pt>
                      <c:pt idx="5082">
                        <c:v>2.5419999999999998</c:v>
                      </c:pt>
                      <c:pt idx="5083">
                        <c:v>2.5430000000000001</c:v>
                      </c:pt>
                      <c:pt idx="5084">
                        <c:v>2.5430000000000001</c:v>
                      </c:pt>
                      <c:pt idx="5085">
                        <c:v>2.544</c:v>
                      </c:pt>
                      <c:pt idx="5086">
                        <c:v>2.544</c:v>
                      </c:pt>
                      <c:pt idx="5087">
                        <c:v>2.5449999999999999</c:v>
                      </c:pt>
                      <c:pt idx="5088">
                        <c:v>2.5449999999999999</c:v>
                      </c:pt>
                      <c:pt idx="5089">
                        <c:v>2.5459999999999998</c:v>
                      </c:pt>
                      <c:pt idx="5090">
                        <c:v>2.5459999999999998</c:v>
                      </c:pt>
                      <c:pt idx="5091">
                        <c:v>2.5470000000000002</c:v>
                      </c:pt>
                      <c:pt idx="5092">
                        <c:v>2.5470000000000002</c:v>
                      </c:pt>
                      <c:pt idx="5093">
                        <c:v>2.548</c:v>
                      </c:pt>
                      <c:pt idx="5094">
                        <c:v>2.548</c:v>
                      </c:pt>
                      <c:pt idx="5095">
                        <c:v>2.5489999999999999</c:v>
                      </c:pt>
                      <c:pt idx="5096">
                        <c:v>2.5489999999999999</c:v>
                      </c:pt>
                      <c:pt idx="5097">
                        <c:v>2.5499999999999998</c:v>
                      </c:pt>
                      <c:pt idx="5098">
                        <c:v>2.5499999999999998</c:v>
                      </c:pt>
                      <c:pt idx="5099">
                        <c:v>2.5510000000000002</c:v>
                      </c:pt>
                      <c:pt idx="5100">
                        <c:v>2.5510000000000002</c:v>
                      </c:pt>
                      <c:pt idx="5101">
                        <c:v>2.552</c:v>
                      </c:pt>
                      <c:pt idx="5102">
                        <c:v>2.552</c:v>
                      </c:pt>
                      <c:pt idx="5103">
                        <c:v>2.5529999999999999</c:v>
                      </c:pt>
                      <c:pt idx="5104">
                        <c:v>2.5529999999999999</c:v>
                      </c:pt>
                      <c:pt idx="5105">
                        <c:v>2.5539999999999998</c:v>
                      </c:pt>
                      <c:pt idx="5106">
                        <c:v>2.5539999999999998</c:v>
                      </c:pt>
                      <c:pt idx="5107">
                        <c:v>2.5550000000000002</c:v>
                      </c:pt>
                      <c:pt idx="5108">
                        <c:v>2.5550000000000002</c:v>
                      </c:pt>
                      <c:pt idx="5109">
                        <c:v>2.556</c:v>
                      </c:pt>
                      <c:pt idx="5110">
                        <c:v>2.556</c:v>
                      </c:pt>
                      <c:pt idx="5111">
                        <c:v>2.5569999999999999</c:v>
                      </c:pt>
                      <c:pt idx="5112">
                        <c:v>2.5569999999999999</c:v>
                      </c:pt>
                      <c:pt idx="5113">
                        <c:v>2.5579999999999998</c:v>
                      </c:pt>
                      <c:pt idx="5114">
                        <c:v>2.5579999999999998</c:v>
                      </c:pt>
                      <c:pt idx="5115">
                        <c:v>2.5590000000000002</c:v>
                      </c:pt>
                      <c:pt idx="5116">
                        <c:v>2.5590000000000002</c:v>
                      </c:pt>
                      <c:pt idx="5117">
                        <c:v>2.56</c:v>
                      </c:pt>
                      <c:pt idx="5118">
                        <c:v>2.56</c:v>
                      </c:pt>
                      <c:pt idx="5119">
                        <c:v>2.5609999999999999</c:v>
                      </c:pt>
                      <c:pt idx="5120">
                        <c:v>2.5609999999999999</c:v>
                      </c:pt>
                      <c:pt idx="5121">
                        <c:v>2.5619999999999998</c:v>
                      </c:pt>
                      <c:pt idx="5122">
                        <c:v>2.5619999999999998</c:v>
                      </c:pt>
                      <c:pt idx="5123">
                        <c:v>2.5630000000000002</c:v>
                      </c:pt>
                      <c:pt idx="5124">
                        <c:v>2.5630000000000002</c:v>
                      </c:pt>
                      <c:pt idx="5125">
                        <c:v>2.5640000000000001</c:v>
                      </c:pt>
                      <c:pt idx="5126">
                        <c:v>2.5640000000000001</c:v>
                      </c:pt>
                      <c:pt idx="5127">
                        <c:v>2.5649999999999999</c:v>
                      </c:pt>
                      <c:pt idx="5128">
                        <c:v>2.5649999999999999</c:v>
                      </c:pt>
                      <c:pt idx="5129">
                        <c:v>2.5659999999999998</c:v>
                      </c:pt>
                      <c:pt idx="5130">
                        <c:v>2.5659999999999998</c:v>
                      </c:pt>
                      <c:pt idx="5131">
                        <c:v>2.5670000000000002</c:v>
                      </c:pt>
                      <c:pt idx="5132">
                        <c:v>2.5670000000000002</c:v>
                      </c:pt>
                      <c:pt idx="5133">
                        <c:v>2.5680000000000001</c:v>
                      </c:pt>
                      <c:pt idx="5134">
                        <c:v>2.5680000000000001</c:v>
                      </c:pt>
                      <c:pt idx="5135">
                        <c:v>2.569</c:v>
                      </c:pt>
                      <c:pt idx="5136">
                        <c:v>2.569</c:v>
                      </c:pt>
                      <c:pt idx="5137">
                        <c:v>2.57</c:v>
                      </c:pt>
                      <c:pt idx="5138">
                        <c:v>2.57</c:v>
                      </c:pt>
                      <c:pt idx="5139">
                        <c:v>2.5710000000000002</c:v>
                      </c:pt>
                      <c:pt idx="5140">
                        <c:v>2.5710000000000002</c:v>
                      </c:pt>
                      <c:pt idx="5141">
                        <c:v>2.5720000000000001</c:v>
                      </c:pt>
                      <c:pt idx="5142">
                        <c:v>2.5720000000000001</c:v>
                      </c:pt>
                      <c:pt idx="5143">
                        <c:v>2.573</c:v>
                      </c:pt>
                      <c:pt idx="5144">
                        <c:v>2.573</c:v>
                      </c:pt>
                      <c:pt idx="5145">
                        <c:v>2.5739999999999998</c:v>
                      </c:pt>
                      <c:pt idx="5146">
                        <c:v>2.5739999999999998</c:v>
                      </c:pt>
                      <c:pt idx="5147">
                        <c:v>2.5750000000000002</c:v>
                      </c:pt>
                      <c:pt idx="5148">
                        <c:v>2.5750000000000002</c:v>
                      </c:pt>
                      <c:pt idx="5149">
                        <c:v>2.5760000000000001</c:v>
                      </c:pt>
                      <c:pt idx="5150">
                        <c:v>2.5760000000000001</c:v>
                      </c:pt>
                      <c:pt idx="5151">
                        <c:v>2.577</c:v>
                      </c:pt>
                      <c:pt idx="5152">
                        <c:v>2.577</c:v>
                      </c:pt>
                      <c:pt idx="5153">
                        <c:v>2.5779999999999998</c:v>
                      </c:pt>
                      <c:pt idx="5154">
                        <c:v>2.5779999999999998</c:v>
                      </c:pt>
                      <c:pt idx="5155">
                        <c:v>2.5790000000000002</c:v>
                      </c:pt>
                      <c:pt idx="5156">
                        <c:v>2.5790000000000002</c:v>
                      </c:pt>
                      <c:pt idx="5157">
                        <c:v>2.58</c:v>
                      </c:pt>
                      <c:pt idx="5158">
                        <c:v>2.58</c:v>
                      </c:pt>
                      <c:pt idx="5159">
                        <c:v>2.581</c:v>
                      </c:pt>
                      <c:pt idx="5160">
                        <c:v>2.581</c:v>
                      </c:pt>
                      <c:pt idx="5161">
                        <c:v>2.5819999999999999</c:v>
                      </c:pt>
                      <c:pt idx="5162">
                        <c:v>2.5819999999999999</c:v>
                      </c:pt>
                      <c:pt idx="5163">
                        <c:v>2.5830000000000002</c:v>
                      </c:pt>
                      <c:pt idx="5164">
                        <c:v>2.5830000000000002</c:v>
                      </c:pt>
                      <c:pt idx="5165">
                        <c:v>2.5840000000000001</c:v>
                      </c:pt>
                      <c:pt idx="5166">
                        <c:v>2.5840000000000001</c:v>
                      </c:pt>
                      <c:pt idx="5167">
                        <c:v>2.585</c:v>
                      </c:pt>
                      <c:pt idx="5168">
                        <c:v>2.585</c:v>
                      </c:pt>
                      <c:pt idx="5169">
                        <c:v>2.5859999999999999</c:v>
                      </c:pt>
                      <c:pt idx="5170">
                        <c:v>2.5859999999999999</c:v>
                      </c:pt>
                      <c:pt idx="5171">
                        <c:v>2.5870000000000002</c:v>
                      </c:pt>
                      <c:pt idx="5172">
                        <c:v>2.5870000000000002</c:v>
                      </c:pt>
                      <c:pt idx="5173">
                        <c:v>2.5880000000000001</c:v>
                      </c:pt>
                      <c:pt idx="5174">
                        <c:v>2.5880000000000001</c:v>
                      </c:pt>
                      <c:pt idx="5175">
                        <c:v>2.589</c:v>
                      </c:pt>
                      <c:pt idx="5176">
                        <c:v>2.589</c:v>
                      </c:pt>
                      <c:pt idx="5177">
                        <c:v>2.59</c:v>
                      </c:pt>
                      <c:pt idx="5178">
                        <c:v>2.59</c:v>
                      </c:pt>
                      <c:pt idx="5179">
                        <c:v>2.5910000000000002</c:v>
                      </c:pt>
                      <c:pt idx="5180">
                        <c:v>2.5910000000000002</c:v>
                      </c:pt>
                      <c:pt idx="5181">
                        <c:v>2.5920000000000001</c:v>
                      </c:pt>
                      <c:pt idx="5182">
                        <c:v>2.5920000000000001</c:v>
                      </c:pt>
                      <c:pt idx="5183">
                        <c:v>2.593</c:v>
                      </c:pt>
                      <c:pt idx="5184">
                        <c:v>2.593</c:v>
                      </c:pt>
                      <c:pt idx="5185">
                        <c:v>2.5939999999999999</c:v>
                      </c:pt>
                      <c:pt idx="5186">
                        <c:v>2.5939999999999999</c:v>
                      </c:pt>
                      <c:pt idx="5187">
                        <c:v>2.5950000000000002</c:v>
                      </c:pt>
                      <c:pt idx="5188">
                        <c:v>2.5950000000000002</c:v>
                      </c:pt>
                      <c:pt idx="5189">
                        <c:v>2.5960000000000001</c:v>
                      </c:pt>
                      <c:pt idx="5190">
                        <c:v>2.5960000000000001</c:v>
                      </c:pt>
                      <c:pt idx="5191">
                        <c:v>2.597</c:v>
                      </c:pt>
                      <c:pt idx="5192">
                        <c:v>2.597</c:v>
                      </c:pt>
                      <c:pt idx="5193">
                        <c:v>2.5979999999999999</c:v>
                      </c:pt>
                      <c:pt idx="5194">
                        <c:v>2.5979999999999999</c:v>
                      </c:pt>
                      <c:pt idx="5195">
                        <c:v>2.5990000000000002</c:v>
                      </c:pt>
                      <c:pt idx="5196">
                        <c:v>2.5990000000000002</c:v>
                      </c:pt>
                      <c:pt idx="5197">
                        <c:v>2.6</c:v>
                      </c:pt>
                      <c:pt idx="5198">
                        <c:v>2.6</c:v>
                      </c:pt>
                      <c:pt idx="5199">
                        <c:v>2.601</c:v>
                      </c:pt>
                      <c:pt idx="5200">
                        <c:v>2.601</c:v>
                      </c:pt>
                      <c:pt idx="5201">
                        <c:v>2.6019999999999999</c:v>
                      </c:pt>
                      <c:pt idx="5202">
                        <c:v>2.6019999999999999</c:v>
                      </c:pt>
                      <c:pt idx="5203">
                        <c:v>2.6030000000000002</c:v>
                      </c:pt>
                      <c:pt idx="5204">
                        <c:v>2.6030000000000002</c:v>
                      </c:pt>
                      <c:pt idx="5205">
                        <c:v>2.6040000000000001</c:v>
                      </c:pt>
                      <c:pt idx="5206">
                        <c:v>2.6040000000000001</c:v>
                      </c:pt>
                      <c:pt idx="5207">
                        <c:v>2.605</c:v>
                      </c:pt>
                      <c:pt idx="5208">
                        <c:v>2.605</c:v>
                      </c:pt>
                      <c:pt idx="5209">
                        <c:v>2.6059999999999999</c:v>
                      </c:pt>
                      <c:pt idx="5210">
                        <c:v>2.6059999999999999</c:v>
                      </c:pt>
                      <c:pt idx="5211">
                        <c:v>2.6070000000000002</c:v>
                      </c:pt>
                      <c:pt idx="5212">
                        <c:v>2.6070000000000002</c:v>
                      </c:pt>
                      <c:pt idx="5213">
                        <c:v>2.6080000000000001</c:v>
                      </c:pt>
                      <c:pt idx="5214">
                        <c:v>2.6080000000000001</c:v>
                      </c:pt>
                      <c:pt idx="5215">
                        <c:v>2.609</c:v>
                      </c:pt>
                      <c:pt idx="5216">
                        <c:v>2.609</c:v>
                      </c:pt>
                      <c:pt idx="5217">
                        <c:v>2.61</c:v>
                      </c:pt>
                      <c:pt idx="5218">
                        <c:v>2.61</c:v>
                      </c:pt>
                      <c:pt idx="5219">
                        <c:v>2.6110000000000002</c:v>
                      </c:pt>
                      <c:pt idx="5220">
                        <c:v>2.6110000000000002</c:v>
                      </c:pt>
                      <c:pt idx="5221">
                        <c:v>2.6120000000000001</c:v>
                      </c:pt>
                      <c:pt idx="5222">
                        <c:v>2.6120000000000001</c:v>
                      </c:pt>
                      <c:pt idx="5223">
                        <c:v>2.613</c:v>
                      </c:pt>
                      <c:pt idx="5224">
                        <c:v>2.613</c:v>
                      </c:pt>
                      <c:pt idx="5225">
                        <c:v>2.6139999999999999</c:v>
                      </c:pt>
                      <c:pt idx="5226">
                        <c:v>2.6139999999999999</c:v>
                      </c:pt>
                      <c:pt idx="5227">
                        <c:v>2.6150000000000002</c:v>
                      </c:pt>
                      <c:pt idx="5228">
                        <c:v>2.6150000000000002</c:v>
                      </c:pt>
                      <c:pt idx="5229">
                        <c:v>2.6160000000000001</c:v>
                      </c:pt>
                      <c:pt idx="5230">
                        <c:v>2.6160000000000001</c:v>
                      </c:pt>
                      <c:pt idx="5231">
                        <c:v>2.617</c:v>
                      </c:pt>
                      <c:pt idx="5232">
                        <c:v>2.617</c:v>
                      </c:pt>
                      <c:pt idx="5233">
                        <c:v>2.6179999999999999</c:v>
                      </c:pt>
                      <c:pt idx="5234">
                        <c:v>2.6179999999999999</c:v>
                      </c:pt>
                      <c:pt idx="5235">
                        <c:v>2.6190000000000002</c:v>
                      </c:pt>
                      <c:pt idx="5236">
                        <c:v>2.6190000000000002</c:v>
                      </c:pt>
                      <c:pt idx="5237">
                        <c:v>2.62</c:v>
                      </c:pt>
                      <c:pt idx="5238">
                        <c:v>2.62</c:v>
                      </c:pt>
                      <c:pt idx="5239">
                        <c:v>2.621</c:v>
                      </c:pt>
                      <c:pt idx="5240">
                        <c:v>2.621</c:v>
                      </c:pt>
                      <c:pt idx="5241">
                        <c:v>2.6219999999999999</c:v>
                      </c:pt>
                      <c:pt idx="5242">
                        <c:v>2.6219999999999999</c:v>
                      </c:pt>
                      <c:pt idx="5243">
                        <c:v>2.6230000000000002</c:v>
                      </c:pt>
                      <c:pt idx="5244">
                        <c:v>2.6230000000000002</c:v>
                      </c:pt>
                      <c:pt idx="5245">
                        <c:v>2.6240000000000001</c:v>
                      </c:pt>
                      <c:pt idx="5246">
                        <c:v>2.6240000000000001</c:v>
                      </c:pt>
                      <c:pt idx="5247">
                        <c:v>2.625</c:v>
                      </c:pt>
                      <c:pt idx="5248">
                        <c:v>2.625</c:v>
                      </c:pt>
                      <c:pt idx="5249">
                        <c:v>2.6259999999999999</c:v>
                      </c:pt>
                      <c:pt idx="5250">
                        <c:v>2.6259999999999999</c:v>
                      </c:pt>
                      <c:pt idx="5251">
                        <c:v>2.6269999999999998</c:v>
                      </c:pt>
                      <c:pt idx="5252">
                        <c:v>2.6269999999999998</c:v>
                      </c:pt>
                      <c:pt idx="5253">
                        <c:v>2.6280000000000001</c:v>
                      </c:pt>
                      <c:pt idx="5254">
                        <c:v>2.6280000000000001</c:v>
                      </c:pt>
                      <c:pt idx="5255">
                        <c:v>2.629</c:v>
                      </c:pt>
                      <c:pt idx="5256">
                        <c:v>2.629</c:v>
                      </c:pt>
                      <c:pt idx="5257">
                        <c:v>2.63</c:v>
                      </c:pt>
                      <c:pt idx="5258">
                        <c:v>2.63</c:v>
                      </c:pt>
                      <c:pt idx="5259">
                        <c:v>2.6309999999999998</c:v>
                      </c:pt>
                      <c:pt idx="5260">
                        <c:v>2.6309999999999998</c:v>
                      </c:pt>
                      <c:pt idx="5261">
                        <c:v>2.6320000000000001</c:v>
                      </c:pt>
                      <c:pt idx="5262">
                        <c:v>2.6320000000000001</c:v>
                      </c:pt>
                      <c:pt idx="5263">
                        <c:v>2.633</c:v>
                      </c:pt>
                      <c:pt idx="5264">
                        <c:v>2.633</c:v>
                      </c:pt>
                      <c:pt idx="5265">
                        <c:v>2.6339999999999999</c:v>
                      </c:pt>
                      <c:pt idx="5266">
                        <c:v>2.6339999999999999</c:v>
                      </c:pt>
                      <c:pt idx="5267">
                        <c:v>2.6349999999999998</c:v>
                      </c:pt>
                      <c:pt idx="5268">
                        <c:v>2.6349999999999998</c:v>
                      </c:pt>
                      <c:pt idx="5269">
                        <c:v>2.6360000000000001</c:v>
                      </c:pt>
                      <c:pt idx="5270">
                        <c:v>2.6360000000000001</c:v>
                      </c:pt>
                      <c:pt idx="5271">
                        <c:v>2.637</c:v>
                      </c:pt>
                      <c:pt idx="5272">
                        <c:v>2.637</c:v>
                      </c:pt>
                      <c:pt idx="5273">
                        <c:v>2.6379999999999999</c:v>
                      </c:pt>
                      <c:pt idx="5274">
                        <c:v>2.6379999999999999</c:v>
                      </c:pt>
                      <c:pt idx="5275">
                        <c:v>2.6389999999999998</c:v>
                      </c:pt>
                      <c:pt idx="5276">
                        <c:v>2.6389999999999998</c:v>
                      </c:pt>
                      <c:pt idx="5277">
                        <c:v>2.64</c:v>
                      </c:pt>
                      <c:pt idx="5278">
                        <c:v>2.64</c:v>
                      </c:pt>
                      <c:pt idx="5279">
                        <c:v>2.641</c:v>
                      </c:pt>
                      <c:pt idx="5280">
                        <c:v>2.641</c:v>
                      </c:pt>
                      <c:pt idx="5281">
                        <c:v>2.6419999999999999</c:v>
                      </c:pt>
                      <c:pt idx="5282">
                        <c:v>2.6419999999999999</c:v>
                      </c:pt>
                      <c:pt idx="5283">
                        <c:v>2.6429999999999998</c:v>
                      </c:pt>
                      <c:pt idx="5284">
                        <c:v>2.6429999999999998</c:v>
                      </c:pt>
                      <c:pt idx="5285">
                        <c:v>2.6440000000000001</c:v>
                      </c:pt>
                      <c:pt idx="5286">
                        <c:v>2.6440000000000001</c:v>
                      </c:pt>
                      <c:pt idx="5287">
                        <c:v>2.645</c:v>
                      </c:pt>
                      <c:pt idx="5288">
                        <c:v>2.645</c:v>
                      </c:pt>
                      <c:pt idx="5289">
                        <c:v>2.6459999999999999</c:v>
                      </c:pt>
                      <c:pt idx="5290">
                        <c:v>2.6459999999999999</c:v>
                      </c:pt>
                      <c:pt idx="5291">
                        <c:v>2.6469999999999998</c:v>
                      </c:pt>
                      <c:pt idx="5292">
                        <c:v>2.6469999999999998</c:v>
                      </c:pt>
                      <c:pt idx="5293">
                        <c:v>2.6480000000000001</c:v>
                      </c:pt>
                      <c:pt idx="5294">
                        <c:v>2.6480000000000001</c:v>
                      </c:pt>
                      <c:pt idx="5295">
                        <c:v>2.649</c:v>
                      </c:pt>
                      <c:pt idx="5296">
                        <c:v>2.649</c:v>
                      </c:pt>
                      <c:pt idx="5297">
                        <c:v>2.65</c:v>
                      </c:pt>
                      <c:pt idx="5298">
                        <c:v>2.65</c:v>
                      </c:pt>
                      <c:pt idx="5299">
                        <c:v>2.6509999999999998</c:v>
                      </c:pt>
                      <c:pt idx="5300">
                        <c:v>2.6509999999999998</c:v>
                      </c:pt>
                      <c:pt idx="5301">
                        <c:v>2.6520000000000001</c:v>
                      </c:pt>
                      <c:pt idx="5302">
                        <c:v>2.6520000000000001</c:v>
                      </c:pt>
                      <c:pt idx="5303">
                        <c:v>2.653</c:v>
                      </c:pt>
                      <c:pt idx="5304">
                        <c:v>2.653</c:v>
                      </c:pt>
                      <c:pt idx="5305">
                        <c:v>2.6539999999999999</c:v>
                      </c:pt>
                      <c:pt idx="5306">
                        <c:v>2.6539999999999999</c:v>
                      </c:pt>
                      <c:pt idx="5307">
                        <c:v>2.6549999999999998</c:v>
                      </c:pt>
                      <c:pt idx="5308">
                        <c:v>2.6549999999999998</c:v>
                      </c:pt>
                      <c:pt idx="5309">
                        <c:v>2.6560000000000001</c:v>
                      </c:pt>
                      <c:pt idx="5310">
                        <c:v>2.6560000000000001</c:v>
                      </c:pt>
                      <c:pt idx="5311">
                        <c:v>2.657</c:v>
                      </c:pt>
                      <c:pt idx="5312">
                        <c:v>2.657</c:v>
                      </c:pt>
                      <c:pt idx="5313">
                        <c:v>2.6579999999999999</c:v>
                      </c:pt>
                      <c:pt idx="5314">
                        <c:v>2.6579999999999999</c:v>
                      </c:pt>
                      <c:pt idx="5315">
                        <c:v>2.6589999999999998</c:v>
                      </c:pt>
                      <c:pt idx="5316">
                        <c:v>2.6589999999999998</c:v>
                      </c:pt>
                      <c:pt idx="5317">
                        <c:v>2.66</c:v>
                      </c:pt>
                      <c:pt idx="5318">
                        <c:v>2.66</c:v>
                      </c:pt>
                      <c:pt idx="5319">
                        <c:v>2.661</c:v>
                      </c:pt>
                      <c:pt idx="5320">
                        <c:v>2.661</c:v>
                      </c:pt>
                      <c:pt idx="5321">
                        <c:v>2.6619999999999999</c:v>
                      </c:pt>
                      <c:pt idx="5322">
                        <c:v>2.6619999999999999</c:v>
                      </c:pt>
                      <c:pt idx="5323">
                        <c:v>2.6629999999999998</c:v>
                      </c:pt>
                      <c:pt idx="5324">
                        <c:v>2.6629999999999998</c:v>
                      </c:pt>
                      <c:pt idx="5325">
                        <c:v>2.6640000000000001</c:v>
                      </c:pt>
                      <c:pt idx="5326">
                        <c:v>2.6640000000000001</c:v>
                      </c:pt>
                      <c:pt idx="5327">
                        <c:v>2.665</c:v>
                      </c:pt>
                      <c:pt idx="5328">
                        <c:v>2.665</c:v>
                      </c:pt>
                      <c:pt idx="5329">
                        <c:v>2.6659999999999999</c:v>
                      </c:pt>
                      <c:pt idx="5330">
                        <c:v>2.6659999999999999</c:v>
                      </c:pt>
                      <c:pt idx="5331">
                        <c:v>2.6669999999999998</c:v>
                      </c:pt>
                      <c:pt idx="5332">
                        <c:v>2.6669999999999998</c:v>
                      </c:pt>
                      <c:pt idx="5333">
                        <c:v>2.6680000000000001</c:v>
                      </c:pt>
                      <c:pt idx="5334">
                        <c:v>2.6680000000000001</c:v>
                      </c:pt>
                      <c:pt idx="5335">
                        <c:v>2.669</c:v>
                      </c:pt>
                      <c:pt idx="5336">
                        <c:v>2.669</c:v>
                      </c:pt>
                      <c:pt idx="5337">
                        <c:v>2.67</c:v>
                      </c:pt>
                      <c:pt idx="5338">
                        <c:v>2.67</c:v>
                      </c:pt>
                      <c:pt idx="5339">
                        <c:v>2.6709999999999998</c:v>
                      </c:pt>
                      <c:pt idx="5340">
                        <c:v>2.6709999999999998</c:v>
                      </c:pt>
                      <c:pt idx="5341">
                        <c:v>2.6720000000000002</c:v>
                      </c:pt>
                      <c:pt idx="5342">
                        <c:v>2.6720000000000002</c:v>
                      </c:pt>
                      <c:pt idx="5343">
                        <c:v>2.673</c:v>
                      </c:pt>
                      <c:pt idx="5344">
                        <c:v>2.673</c:v>
                      </c:pt>
                      <c:pt idx="5345">
                        <c:v>2.6739999999999999</c:v>
                      </c:pt>
                      <c:pt idx="5346">
                        <c:v>2.6739999999999999</c:v>
                      </c:pt>
                      <c:pt idx="5347">
                        <c:v>2.6749999999999998</c:v>
                      </c:pt>
                      <c:pt idx="5348">
                        <c:v>2.6749999999999998</c:v>
                      </c:pt>
                      <c:pt idx="5349">
                        <c:v>2.6760000000000002</c:v>
                      </c:pt>
                      <c:pt idx="5350">
                        <c:v>2.6760000000000002</c:v>
                      </c:pt>
                      <c:pt idx="5351">
                        <c:v>2.677</c:v>
                      </c:pt>
                      <c:pt idx="5352">
                        <c:v>2.677</c:v>
                      </c:pt>
                      <c:pt idx="5353">
                        <c:v>2.6779999999999999</c:v>
                      </c:pt>
                      <c:pt idx="5354">
                        <c:v>2.6779999999999999</c:v>
                      </c:pt>
                      <c:pt idx="5355">
                        <c:v>2.6789999999999998</c:v>
                      </c:pt>
                      <c:pt idx="5356">
                        <c:v>2.6789999999999998</c:v>
                      </c:pt>
                      <c:pt idx="5357">
                        <c:v>2.68</c:v>
                      </c:pt>
                      <c:pt idx="5358">
                        <c:v>2.68</c:v>
                      </c:pt>
                      <c:pt idx="5359">
                        <c:v>2.681</c:v>
                      </c:pt>
                      <c:pt idx="5360">
                        <c:v>2.681</c:v>
                      </c:pt>
                      <c:pt idx="5361">
                        <c:v>2.6819999999999999</c:v>
                      </c:pt>
                      <c:pt idx="5362">
                        <c:v>2.6819999999999999</c:v>
                      </c:pt>
                      <c:pt idx="5363">
                        <c:v>2.6829999999999998</c:v>
                      </c:pt>
                      <c:pt idx="5364">
                        <c:v>2.6829999999999998</c:v>
                      </c:pt>
                      <c:pt idx="5365">
                        <c:v>2.6840000000000002</c:v>
                      </c:pt>
                      <c:pt idx="5366">
                        <c:v>2.6840000000000002</c:v>
                      </c:pt>
                      <c:pt idx="5367">
                        <c:v>2.6850000000000001</c:v>
                      </c:pt>
                      <c:pt idx="5368">
                        <c:v>2.6850000000000001</c:v>
                      </c:pt>
                      <c:pt idx="5369">
                        <c:v>2.6859999999999999</c:v>
                      </c:pt>
                      <c:pt idx="5370">
                        <c:v>2.6859999999999999</c:v>
                      </c:pt>
                      <c:pt idx="5371">
                        <c:v>2.6869999999999998</c:v>
                      </c:pt>
                      <c:pt idx="5372">
                        <c:v>2.6869999999999998</c:v>
                      </c:pt>
                      <c:pt idx="5373">
                        <c:v>2.6880000000000002</c:v>
                      </c:pt>
                      <c:pt idx="5374">
                        <c:v>2.6880000000000002</c:v>
                      </c:pt>
                      <c:pt idx="5375">
                        <c:v>2.6890000000000001</c:v>
                      </c:pt>
                      <c:pt idx="5376">
                        <c:v>2.6890000000000001</c:v>
                      </c:pt>
                      <c:pt idx="5377">
                        <c:v>2.69</c:v>
                      </c:pt>
                      <c:pt idx="5378">
                        <c:v>2.69</c:v>
                      </c:pt>
                      <c:pt idx="5379">
                        <c:v>2.6909999999999998</c:v>
                      </c:pt>
                      <c:pt idx="5380">
                        <c:v>2.6909999999999998</c:v>
                      </c:pt>
                      <c:pt idx="5381">
                        <c:v>2.6920000000000002</c:v>
                      </c:pt>
                      <c:pt idx="5382">
                        <c:v>2.6920000000000002</c:v>
                      </c:pt>
                      <c:pt idx="5383">
                        <c:v>2.6930000000000001</c:v>
                      </c:pt>
                      <c:pt idx="5384">
                        <c:v>2.6930000000000001</c:v>
                      </c:pt>
                      <c:pt idx="5385">
                        <c:v>2.694</c:v>
                      </c:pt>
                      <c:pt idx="5386">
                        <c:v>2.694</c:v>
                      </c:pt>
                      <c:pt idx="5387">
                        <c:v>2.6949999999999998</c:v>
                      </c:pt>
                      <c:pt idx="5388">
                        <c:v>2.6949999999999998</c:v>
                      </c:pt>
                      <c:pt idx="5389">
                        <c:v>2.6960000000000002</c:v>
                      </c:pt>
                      <c:pt idx="5390">
                        <c:v>2.6960000000000002</c:v>
                      </c:pt>
                      <c:pt idx="5391">
                        <c:v>2.6970000000000001</c:v>
                      </c:pt>
                      <c:pt idx="5392">
                        <c:v>2.6970000000000001</c:v>
                      </c:pt>
                      <c:pt idx="5393">
                        <c:v>2.698</c:v>
                      </c:pt>
                      <c:pt idx="5394">
                        <c:v>2.698</c:v>
                      </c:pt>
                      <c:pt idx="5395">
                        <c:v>2.6989999999999998</c:v>
                      </c:pt>
                      <c:pt idx="5396">
                        <c:v>2.6989999999999998</c:v>
                      </c:pt>
                      <c:pt idx="5397">
                        <c:v>2.7</c:v>
                      </c:pt>
                      <c:pt idx="5398">
                        <c:v>2.7</c:v>
                      </c:pt>
                      <c:pt idx="5399">
                        <c:v>2.7010000000000001</c:v>
                      </c:pt>
                      <c:pt idx="5400">
                        <c:v>2.7010000000000001</c:v>
                      </c:pt>
                      <c:pt idx="5401">
                        <c:v>2.702</c:v>
                      </c:pt>
                      <c:pt idx="5402">
                        <c:v>2.702</c:v>
                      </c:pt>
                      <c:pt idx="5403">
                        <c:v>2.7029999999999998</c:v>
                      </c:pt>
                      <c:pt idx="5404">
                        <c:v>2.7029999999999998</c:v>
                      </c:pt>
                      <c:pt idx="5405">
                        <c:v>2.7040000000000002</c:v>
                      </c:pt>
                      <c:pt idx="5406">
                        <c:v>2.7040000000000002</c:v>
                      </c:pt>
                      <c:pt idx="5407">
                        <c:v>2.7050000000000001</c:v>
                      </c:pt>
                      <c:pt idx="5408">
                        <c:v>2.7050000000000001</c:v>
                      </c:pt>
                      <c:pt idx="5409">
                        <c:v>2.706</c:v>
                      </c:pt>
                      <c:pt idx="5410">
                        <c:v>2.706</c:v>
                      </c:pt>
                      <c:pt idx="5411">
                        <c:v>2.7069999999999999</c:v>
                      </c:pt>
                      <c:pt idx="5412">
                        <c:v>2.7069999999999999</c:v>
                      </c:pt>
                      <c:pt idx="5413">
                        <c:v>2.7080000000000002</c:v>
                      </c:pt>
                      <c:pt idx="5414">
                        <c:v>2.7080000000000002</c:v>
                      </c:pt>
                      <c:pt idx="5415">
                        <c:v>2.7090000000000001</c:v>
                      </c:pt>
                      <c:pt idx="5416">
                        <c:v>2.7090000000000001</c:v>
                      </c:pt>
                      <c:pt idx="5417">
                        <c:v>2.71</c:v>
                      </c:pt>
                      <c:pt idx="5418">
                        <c:v>2.71</c:v>
                      </c:pt>
                      <c:pt idx="5419">
                        <c:v>2.7109999999999999</c:v>
                      </c:pt>
                      <c:pt idx="5420">
                        <c:v>2.7109999999999999</c:v>
                      </c:pt>
                      <c:pt idx="5421">
                        <c:v>2.7120000000000002</c:v>
                      </c:pt>
                      <c:pt idx="5422">
                        <c:v>2.7120000000000002</c:v>
                      </c:pt>
                      <c:pt idx="5423">
                        <c:v>2.7130000000000001</c:v>
                      </c:pt>
                      <c:pt idx="5424">
                        <c:v>2.7130000000000001</c:v>
                      </c:pt>
                      <c:pt idx="5425">
                        <c:v>2.714</c:v>
                      </c:pt>
                      <c:pt idx="5426">
                        <c:v>2.714</c:v>
                      </c:pt>
                      <c:pt idx="5427">
                        <c:v>2.7149999999999999</c:v>
                      </c:pt>
                      <c:pt idx="5428">
                        <c:v>2.7149999999999999</c:v>
                      </c:pt>
                      <c:pt idx="5429">
                        <c:v>2.7160000000000002</c:v>
                      </c:pt>
                      <c:pt idx="5430">
                        <c:v>2.7160000000000002</c:v>
                      </c:pt>
                      <c:pt idx="5431">
                        <c:v>2.7170000000000001</c:v>
                      </c:pt>
                      <c:pt idx="5432">
                        <c:v>2.7170000000000001</c:v>
                      </c:pt>
                      <c:pt idx="5433">
                        <c:v>2.718</c:v>
                      </c:pt>
                      <c:pt idx="5434">
                        <c:v>2.718</c:v>
                      </c:pt>
                      <c:pt idx="5435">
                        <c:v>2.7189999999999999</c:v>
                      </c:pt>
                      <c:pt idx="5436">
                        <c:v>2.7189999999999999</c:v>
                      </c:pt>
                      <c:pt idx="5437">
                        <c:v>2.72</c:v>
                      </c:pt>
                      <c:pt idx="5438">
                        <c:v>2.72</c:v>
                      </c:pt>
                      <c:pt idx="5439">
                        <c:v>2.7210000000000001</c:v>
                      </c:pt>
                      <c:pt idx="5440">
                        <c:v>2.7210000000000001</c:v>
                      </c:pt>
                      <c:pt idx="5441">
                        <c:v>2.722</c:v>
                      </c:pt>
                      <c:pt idx="5442">
                        <c:v>2.722</c:v>
                      </c:pt>
                      <c:pt idx="5443">
                        <c:v>2.7229999999999999</c:v>
                      </c:pt>
                      <c:pt idx="5444">
                        <c:v>2.7229999999999999</c:v>
                      </c:pt>
                      <c:pt idx="5445">
                        <c:v>2.7240000000000002</c:v>
                      </c:pt>
                      <c:pt idx="5446">
                        <c:v>2.7240000000000002</c:v>
                      </c:pt>
                      <c:pt idx="5447">
                        <c:v>2.7250000000000001</c:v>
                      </c:pt>
                      <c:pt idx="5448">
                        <c:v>2.7250000000000001</c:v>
                      </c:pt>
                      <c:pt idx="5449">
                        <c:v>2.726</c:v>
                      </c:pt>
                      <c:pt idx="5450">
                        <c:v>2.726</c:v>
                      </c:pt>
                      <c:pt idx="5451">
                        <c:v>2.7269999999999999</c:v>
                      </c:pt>
                      <c:pt idx="5452">
                        <c:v>2.7269999999999999</c:v>
                      </c:pt>
                      <c:pt idx="5453">
                        <c:v>2.7280000000000002</c:v>
                      </c:pt>
                      <c:pt idx="5454">
                        <c:v>2.7280000000000002</c:v>
                      </c:pt>
                      <c:pt idx="5455">
                        <c:v>2.7290000000000001</c:v>
                      </c:pt>
                      <c:pt idx="5456">
                        <c:v>2.7290000000000001</c:v>
                      </c:pt>
                      <c:pt idx="5457">
                        <c:v>2.73</c:v>
                      </c:pt>
                      <c:pt idx="5458">
                        <c:v>2.73</c:v>
                      </c:pt>
                      <c:pt idx="5459">
                        <c:v>2.7309999999999999</c:v>
                      </c:pt>
                      <c:pt idx="5460">
                        <c:v>2.7309999999999999</c:v>
                      </c:pt>
                      <c:pt idx="5461">
                        <c:v>2.7320000000000002</c:v>
                      </c:pt>
                      <c:pt idx="5462">
                        <c:v>2.7320000000000002</c:v>
                      </c:pt>
                      <c:pt idx="5463">
                        <c:v>2.7330000000000001</c:v>
                      </c:pt>
                      <c:pt idx="5464">
                        <c:v>2.7330000000000001</c:v>
                      </c:pt>
                      <c:pt idx="5465">
                        <c:v>2.734</c:v>
                      </c:pt>
                      <c:pt idx="5466">
                        <c:v>2.734</c:v>
                      </c:pt>
                      <c:pt idx="5467">
                        <c:v>2.7349999999999999</c:v>
                      </c:pt>
                      <c:pt idx="5468">
                        <c:v>2.7349999999999999</c:v>
                      </c:pt>
                      <c:pt idx="5469">
                        <c:v>2.7360000000000002</c:v>
                      </c:pt>
                      <c:pt idx="5470">
                        <c:v>2.7360000000000002</c:v>
                      </c:pt>
                      <c:pt idx="5471">
                        <c:v>2.7370000000000001</c:v>
                      </c:pt>
                      <c:pt idx="5472">
                        <c:v>2.7370000000000001</c:v>
                      </c:pt>
                      <c:pt idx="5473">
                        <c:v>2.738</c:v>
                      </c:pt>
                      <c:pt idx="5474">
                        <c:v>2.738</c:v>
                      </c:pt>
                      <c:pt idx="5475">
                        <c:v>2.7389999999999999</c:v>
                      </c:pt>
                      <c:pt idx="5476">
                        <c:v>2.7389999999999999</c:v>
                      </c:pt>
                      <c:pt idx="5477">
                        <c:v>2.74</c:v>
                      </c:pt>
                      <c:pt idx="5478">
                        <c:v>2.74</c:v>
                      </c:pt>
                      <c:pt idx="5479">
                        <c:v>2.7410000000000001</c:v>
                      </c:pt>
                      <c:pt idx="5480">
                        <c:v>2.7410000000000001</c:v>
                      </c:pt>
                      <c:pt idx="5481">
                        <c:v>2.742</c:v>
                      </c:pt>
                      <c:pt idx="5482">
                        <c:v>2.742</c:v>
                      </c:pt>
                      <c:pt idx="5483">
                        <c:v>2.7429999999999999</c:v>
                      </c:pt>
                      <c:pt idx="5484">
                        <c:v>2.7429999999999999</c:v>
                      </c:pt>
                      <c:pt idx="5485">
                        <c:v>2.7440000000000002</c:v>
                      </c:pt>
                      <c:pt idx="5486">
                        <c:v>2.7440000000000002</c:v>
                      </c:pt>
                      <c:pt idx="5487">
                        <c:v>2.7450000000000001</c:v>
                      </c:pt>
                      <c:pt idx="5488">
                        <c:v>2.7450000000000001</c:v>
                      </c:pt>
                      <c:pt idx="5489">
                        <c:v>2.746</c:v>
                      </c:pt>
                      <c:pt idx="5490">
                        <c:v>2.746</c:v>
                      </c:pt>
                      <c:pt idx="5491">
                        <c:v>2.7469999999999999</c:v>
                      </c:pt>
                      <c:pt idx="5492">
                        <c:v>2.7469999999999999</c:v>
                      </c:pt>
                      <c:pt idx="5493">
                        <c:v>2.7480000000000002</c:v>
                      </c:pt>
                      <c:pt idx="5494">
                        <c:v>2.7480000000000002</c:v>
                      </c:pt>
                      <c:pt idx="5495">
                        <c:v>2.7490000000000001</c:v>
                      </c:pt>
                      <c:pt idx="5496">
                        <c:v>2.7490000000000001</c:v>
                      </c:pt>
                      <c:pt idx="5497">
                        <c:v>2.75</c:v>
                      </c:pt>
                      <c:pt idx="5498">
                        <c:v>2.75</c:v>
                      </c:pt>
                      <c:pt idx="5499">
                        <c:v>2.7509999999999999</c:v>
                      </c:pt>
                      <c:pt idx="5500">
                        <c:v>2.7509999999999999</c:v>
                      </c:pt>
                      <c:pt idx="5501">
                        <c:v>2.7519999999999998</c:v>
                      </c:pt>
                      <c:pt idx="5502">
                        <c:v>2.7519999999999998</c:v>
                      </c:pt>
                      <c:pt idx="5503">
                        <c:v>2.7530000000000001</c:v>
                      </c:pt>
                      <c:pt idx="5504">
                        <c:v>2.7530000000000001</c:v>
                      </c:pt>
                      <c:pt idx="5505">
                        <c:v>2.754</c:v>
                      </c:pt>
                      <c:pt idx="5506">
                        <c:v>2.754</c:v>
                      </c:pt>
                      <c:pt idx="5507">
                        <c:v>2.7549999999999999</c:v>
                      </c:pt>
                      <c:pt idx="5508">
                        <c:v>2.7549999999999999</c:v>
                      </c:pt>
                      <c:pt idx="5509">
                        <c:v>2.7559999999999998</c:v>
                      </c:pt>
                      <c:pt idx="5510">
                        <c:v>2.7559999999999998</c:v>
                      </c:pt>
                      <c:pt idx="5511">
                        <c:v>2.7570000000000001</c:v>
                      </c:pt>
                      <c:pt idx="5512">
                        <c:v>2.7570000000000001</c:v>
                      </c:pt>
                      <c:pt idx="5513">
                        <c:v>2.758</c:v>
                      </c:pt>
                      <c:pt idx="5514">
                        <c:v>2.758</c:v>
                      </c:pt>
                      <c:pt idx="5515">
                        <c:v>2.7589999999999999</c:v>
                      </c:pt>
                      <c:pt idx="5516">
                        <c:v>2.7589999999999999</c:v>
                      </c:pt>
                      <c:pt idx="5517">
                        <c:v>2.76</c:v>
                      </c:pt>
                      <c:pt idx="5518">
                        <c:v>2.76</c:v>
                      </c:pt>
                      <c:pt idx="5519">
                        <c:v>2.7610000000000001</c:v>
                      </c:pt>
                      <c:pt idx="5520">
                        <c:v>2.7610000000000001</c:v>
                      </c:pt>
                      <c:pt idx="5521">
                        <c:v>2.762</c:v>
                      </c:pt>
                      <c:pt idx="5522">
                        <c:v>2.762</c:v>
                      </c:pt>
                      <c:pt idx="5523">
                        <c:v>2.7629999999999999</c:v>
                      </c:pt>
                      <c:pt idx="5524">
                        <c:v>2.7629999999999999</c:v>
                      </c:pt>
                      <c:pt idx="5525">
                        <c:v>2.7639999999999998</c:v>
                      </c:pt>
                      <c:pt idx="5526">
                        <c:v>2.7639999999999998</c:v>
                      </c:pt>
                      <c:pt idx="5527">
                        <c:v>2.7650000000000001</c:v>
                      </c:pt>
                      <c:pt idx="5528">
                        <c:v>2.7650000000000001</c:v>
                      </c:pt>
                      <c:pt idx="5529">
                        <c:v>2.766</c:v>
                      </c:pt>
                      <c:pt idx="5530">
                        <c:v>2.766</c:v>
                      </c:pt>
                      <c:pt idx="5531">
                        <c:v>2.7669999999999999</c:v>
                      </c:pt>
                      <c:pt idx="5532">
                        <c:v>2.7669999999999999</c:v>
                      </c:pt>
                      <c:pt idx="5533">
                        <c:v>2.7679999999999998</c:v>
                      </c:pt>
                      <c:pt idx="5534">
                        <c:v>2.7679999999999998</c:v>
                      </c:pt>
                      <c:pt idx="5535">
                        <c:v>2.7690000000000001</c:v>
                      </c:pt>
                      <c:pt idx="5536">
                        <c:v>2.7690000000000001</c:v>
                      </c:pt>
                      <c:pt idx="5537">
                        <c:v>2.77</c:v>
                      </c:pt>
                      <c:pt idx="5538">
                        <c:v>2.77</c:v>
                      </c:pt>
                      <c:pt idx="5539">
                        <c:v>2.7709999999999999</c:v>
                      </c:pt>
                      <c:pt idx="5540">
                        <c:v>2.7709999999999999</c:v>
                      </c:pt>
                      <c:pt idx="5541">
                        <c:v>2.7719999999999998</c:v>
                      </c:pt>
                      <c:pt idx="5542">
                        <c:v>2.7719999999999998</c:v>
                      </c:pt>
                      <c:pt idx="5543">
                        <c:v>2.7730000000000001</c:v>
                      </c:pt>
                      <c:pt idx="5544">
                        <c:v>2.7730000000000001</c:v>
                      </c:pt>
                      <c:pt idx="5545">
                        <c:v>2.774</c:v>
                      </c:pt>
                      <c:pt idx="5546">
                        <c:v>2.774</c:v>
                      </c:pt>
                      <c:pt idx="5547">
                        <c:v>2.7749999999999999</c:v>
                      </c:pt>
                      <c:pt idx="5548">
                        <c:v>2.7749999999999999</c:v>
                      </c:pt>
                      <c:pt idx="5549">
                        <c:v>2.7759999999999998</c:v>
                      </c:pt>
                      <c:pt idx="5550">
                        <c:v>2.7759999999999998</c:v>
                      </c:pt>
                      <c:pt idx="5551">
                        <c:v>2.7770000000000001</c:v>
                      </c:pt>
                      <c:pt idx="5552">
                        <c:v>2.7770000000000001</c:v>
                      </c:pt>
                      <c:pt idx="5553">
                        <c:v>2.778</c:v>
                      </c:pt>
                      <c:pt idx="5554">
                        <c:v>2.778</c:v>
                      </c:pt>
                      <c:pt idx="5555">
                        <c:v>2.7789999999999999</c:v>
                      </c:pt>
                      <c:pt idx="5556">
                        <c:v>2.7789999999999999</c:v>
                      </c:pt>
                      <c:pt idx="5557">
                        <c:v>2.78</c:v>
                      </c:pt>
                      <c:pt idx="5558">
                        <c:v>2.78</c:v>
                      </c:pt>
                      <c:pt idx="5559">
                        <c:v>2.7810000000000001</c:v>
                      </c:pt>
                      <c:pt idx="5560">
                        <c:v>2.7810000000000001</c:v>
                      </c:pt>
                      <c:pt idx="5561">
                        <c:v>2.782</c:v>
                      </c:pt>
                      <c:pt idx="5562">
                        <c:v>2.782</c:v>
                      </c:pt>
                      <c:pt idx="5563">
                        <c:v>2.7829999999999999</c:v>
                      </c:pt>
                      <c:pt idx="5564">
                        <c:v>2.7829999999999999</c:v>
                      </c:pt>
                      <c:pt idx="5565">
                        <c:v>2.7839999999999998</c:v>
                      </c:pt>
                      <c:pt idx="5566">
                        <c:v>2.7839999999999998</c:v>
                      </c:pt>
                      <c:pt idx="5567">
                        <c:v>2.7850000000000001</c:v>
                      </c:pt>
                      <c:pt idx="5568">
                        <c:v>2.7850000000000001</c:v>
                      </c:pt>
                      <c:pt idx="5569">
                        <c:v>2.786</c:v>
                      </c:pt>
                      <c:pt idx="5570">
                        <c:v>2.786</c:v>
                      </c:pt>
                      <c:pt idx="5571">
                        <c:v>2.7869999999999999</c:v>
                      </c:pt>
                      <c:pt idx="5572">
                        <c:v>2.7869999999999999</c:v>
                      </c:pt>
                      <c:pt idx="5573">
                        <c:v>2.7879999999999998</c:v>
                      </c:pt>
                      <c:pt idx="5574">
                        <c:v>2.7879999999999998</c:v>
                      </c:pt>
                      <c:pt idx="5575">
                        <c:v>2.7890000000000001</c:v>
                      </c:pt>
                      <c:pt idx="5576">
                        <c:v>2.7890000000000001</c:v>
                      </c:pt>
                      <c:pt idx="5577">
                        <c:v>2.79</c:v>
                      </c:pt>
                      <c:pt idx="5578">
                        <c:v>2.79</c:v>
                      </c:pt>
                      <c:pt idx="5579">
                        <c:v>2.7909999999999999</c:v>
                      </c:pt>
                      <c:pt idx="5580">
                        <c:v>2.7909999999999999</c:v>
                      </c:pt>
                      <c:pt idx="5581">
                        <c:v>2.7919999999999998</c:v>
                      </c:pt>
                      <c:pt idx="5582">
                        <c:v>2.7919999999999998</c:v>
                      </c:pt>
                      <c:pt idx="5583">
                        <c:v>2.7930000000000001</c:v>
                      </c:pt>
                      <c:pt idx="5584">
                        <c:v>2.7930000000000001</c:v>
                      </c:pt>
                      <c:pt idx="5585">
                        <c:v>2.794</c:v>
                      </c:pt>
                      <c:pt idx="5586">
                        <c:v>2.794</c:v>
                      </c:pt>
                      <c:pt idx="5587">
                        <c:v>2.7949999999999999</c:v>
                      </c:pt>
                      <c:pt idx="5588">
                        <c:v>2.7949999999999999</c:v>
                      </c:pt>
                      <c:pt idx="5589">
                        <c:v>2.7959999999999998</c:v>
                      </c:pt>
                      <c:pt idx="5590">
                        <c:v>2.7959999999999998</c:v>
                      </c:pt>
                      <c:pt idx="5591">
                        <c:v>2.7970000000000002</c:v>
                      </c:pt>
                      <c:pt idx="5592">
                        <c:v>2.7970000000000002</c:v>
                      </c:pt>
                      <c:pt idx="5593">
                        <c:v>2.798</c:v>
                      </c:pt>
                      <c:pt idx="5594">
                        <c:v>2.798</c:v>
                      </c:pt>
                      <c:pt idx="5595">
                        <c:v>2.7989999999999999</c:v>
                      </c:pt>
                      <c:pt idx="5596">
                        <c:v>2.7989999999999999</c:v>
                      </c:pt>
                      <c:pt idx="5597">
                        <c:v>2.8</c:v>
                      </c:pt>
                      <c:pt idx="5598">
                        <c:v>2.8</c:v>
                      </c:pt>
                      <c:pt idx="5599">
                        <c:v>2.8010000000000002</c:v>
                      </c:pt>
                      <c:pt idx="5600">
                        <c:v>2.8010000000000002</c:v>
                      </c:pt>
                      <c:pt idx="5601">
                        <c:v>2.802</c:v>
                      </c:pt>
                      <c:pt idx="5602">
                        <c:v>2.802</c:v>
                      </c:pt>
                      <c:pt idx="5603">
                        <c:v>2.8029999999999999</c:v>
                      </c:pt>
                      <c:pt idx="5604">
                        <c:v>2.8029999999999999</c:v>
                      </c:pt>
                      <c:pt idx="5605">
                        <c:v>2.8039999999999998</c:v>
                      </c:pt>
                      <c:pt idx="5606">
                        <c:v>2.8039999999999998</c:v>
                      </c:pt>
                      <c:pt idx="5607">
                        <c:v>2.8050000000000002</c:v>
                      </c:pt>
                      <c:pt idx="5608">
                        <c:v>2.8050000000000002</c:v>
                      </c:pt>
                      <c:pt idx="5609">
                        <c:v>2.806</c:v>
                      </c:pt>
                      <c:pt idx="5610">
                        <c:v>2.806</c:v>
                      </c:pt>
                      <c:pt idx="5611">
                        <c:v>2.8069999999999999</c:v>
                      </c:pt>
                      <c:pt idx="5612">
                        <c:v>2.8069999999999999</c:v>
                      </c:pt>
                      <c:pt idx="5613">
                        <c:v>2.8079999999999998</c:v>
                      </c:pt>
                      <c:pt idx="5614">
                        <c:v>2.8079999999999998</c:v>
                      </c:pt>
                      <c:pt idx="5615">
                        <c:v>2.8090000000000002</c:v>
                      </c:pt>
                      <c:pt idx="5616">
                        <c:v>2.8090000000000002</c:v>
                      </c:pt>
                      <c:pt idx="5617">
                        <c:v>2.81</c:v>
                      </c:pt>
                      <c:pt idx="5618">
                        <c:v>2.81</c:v>
                      </c:pt>
                      <c:pt idx="5619">
                        <c:v>2.8109999999999999</c:v>
                      </c:pt>
                      <c:pt idx="5620">
                        <c:v>2.8109999999999999</c:v>
                      </c:pt>
                      <c:pt idx="5621">
                        <c:v>2.8119999999999998</c:v>
                      </c:pt>
                      <c:pt idx="5622">
                        <c:v>2.8119999999999998</c:v>
                      </c:pt>
                      <c:pt idx="5623">
                        <c:v>2.8130000000000002</c:v>
                      </c:pt>
                      <c:pt idx="5624">
                        <c:v>2.8130000000000002</c:v>
                      </c:pt>
                      <c:pt idx="5625">
                        <c:v>2.8140000000000001</c:v>
                      </c:pt>
                      <c:pt idx="5626">
                        <c:v>2.8140000000000001</c:v>
                      </c:pt>
                      <c:pt idx="5627">
                        <c:v>2.8149999999999999</c:v>
                      </c:pt>
                      <c:pt idx="5628">
                        <c:v>2.8149999999999999</c:v>
                      </c:pt>
                      <c:pt idx="5629">
                        <c:v>2.8159999999999998</c:v>
                      </c:pt>
                      <c:pt idx="5630">
                        <c:v>2.8159999999999998</c:v>
                      </c:pt>
                      <c:pt idx="5631">
                        <c:v>2.8170000000000002</c:v>
                      </c:pt>
                      <c:pt idx="5632">
                        <c:v>2.8170000000000002</c:v>
                      </c:pt>
                      <c:pt idx="5633">
                        <c:v>2.8180000000000001</c:v>
                      </c:pt>
                      <c:pt idx="5634">
                        <c:v>2.8180000000000001</c:v>
                      </c:pt>
                      <c:pt idx="5635">
                        <c:v>2.819</c:v>
                      </c:pt>
                      <c:pt idx="5636">
                        <c:v>2.819</c:v>
                      </c:pt>
                      <c:pt idx="5637">
                        <c:v>2.82</c:v>
                      </c:pt>
                      <c:pt idx="5638">
                        <c:v>2.82</c:v>
                      </c:pt>
                      <c:pt idx="5639">
                        <c:v>2.8210000000000002</c:v>
                      </c:pt>
                      <c:pt idx="5640">
                        <c:v>2.8210000000000002</c:v>
                      </c:pt>
                      <c:pt idx="5641">
                        <c:v>2.8220000000000001</c:v>
                      </c:pt>
                      <c:pt idx="5642">
                        <c:v>2.8220000000000001</c:v>
                      </c:pt>
                      <c:pt idx="5643">
                        <c:v>2.823</c:v>
                      </c:pt>
                      <c:pt idx="5644">
                        <c:v>2.823</c:v>
                      </c:pt>
                      <c:pt idx="5645">
                        <c:v>2.8239999999999998</c:v>
                      </c:pt>
                      <c:pt idx="5646">
                        <c:v>2.8239999999999998</c:v>
                      </c:pt>
                      <c:pt idx="5647">
                        <c:v>2.8250000000000002</c:v>
                      </c:pt>
                      <c:pt idx="5648">
                        <c:v>2.8250000000000002</c:v>
                      </c:pt>
                      <c:pt idx="5649">
                        <c:v>2.8260000000000001</c:v>
                      </c:pt>
                      <c:pt idx="5650">
                        <c:v>2.8260000000000001</c:v>
                      </c:pt>
                      <c:pt idx="5651">
                        <c:v>2.827</c:v>
                      </c:pt>
                      <c:pt idx="5652">
                        <c:v>2.827</c:v>
                      </c:pt>
                      <c:pt idx="5653">
                        <c:v>2.8279999999999998</c:v>
                      </c:pt>
                      <c:pt idx="5654">
                        <c:v>2.8279999999999998</c:v>
                      </c:pt>
                      <c:pt idx="5655">
                        <c:v>2.8290000000000002</c:v>
                      </c:pt>
                      <c:pt idx="5656">
                        <c:v>2.8290000000000002</c:v>
                      </c:pt>
                      <c:pt idx="5657">
                        <c:v>2.83</c:v>
                      </c:pt>
                      <c:pt idx="5658">
                        <c:v>2.83</c:v>
                      </c:pt>
                      <c:pt idx="5659">
                        <c:v>2.831</c:v>
                      </c:pt>
                      <c:pt idx="5660">
                        <c:v>2.831</c:v>
                      </c:pt>
                      <c:pt idx="5661">
                        <c:v>2.8319999999999999</c:v>
                      </c:pt>
                      <c:pt idx="5662">
                        <c:v>2.8319999999999999</c:v>
                      </c:pt>
                      <c:pt idx="5663">
                        <c:v>2.8330000000000002</c:v>
                      </c:pt>
                      <c:pt idx="5664">
                        <c:v>2.8330000000000002</c:v>
                      </c:pt>
                      <c:pt idx="5665">
                        <c:v>2.8340000000000001</c:v>
                      </c:pt>
                      <c:pt idx="5666">
                        <c:v>2.8340000000000001</c:v>
                      </c:pt>
                      <c:pt idx="5667">
                        <c:v>2.835</c:v>
                      </c:pt>
                      <c:pt idx="5668">
                        <c:v>2.835</c:v>
                      </c:pt>
                      <c:pt idx="5669">
                        <c:v>2.8359999999999999</c:v>
                      </c:pt>
                      <c:pt idx="5670">
                        <c:v>2.8359999999999999</c:v>
                      </c:pt>
                      <c:pt idx="5671">
                        <c:v>2.8370000000000002</c:v>
                      </c:pt>
                      <c:pt idx="5672">
                        <c:v>2.8370000000000002</c:v>
                      </c:pt>
                      <c:pt idx="5673">
                        <c:v>2.8380000000000001</c:v>
                      </c:pt>
                      <c:pt idx="5674">
                        <c:v>2.8380000000000001</c:v>
                      </c:pt>
                      <c:pt idx="5675">
                        <c:v>2.839</c:v>
                      </c:pt>
                      <c:pt idx="5676">
                        <c:v>2.839</c:v>
                      </c:pt>
                      <c:pt idx="5677">
                        <c:v>2.84</c:v>
                      </c:pt>
                      <c:pt idx="5678">
                        <c:v>2.84</c:v>
                      </c:pt>
                      <c:pt idx="5679">
                        <c:v>2.8410000000000002</c:v>
                      </c:pt>
                      <c:pt idx="5680">
                        <c:v>2.8410000000000002</c:v>
                      </c:pt>
                      <c:pt idx="5681">
                        <c:v>2.8420000000000001</c:v>
                      </c:pt>
                      <c:pt idx="5682">
                        <c:v>2.8420000000000001</c:v>
                      </c:pt>
                      <c:pt idx="5683">
                        <c:v>2.843</c:v>
                      </c:pt>
                      <c:pt idx="5684">
                        <c:v>2.843</c:v>
                      </c:pt>
                      <c:pt idx="5685">
                        <c:v>2.8439999999999999</c:v>
                      </c:pt>
                      <c:pt idx="5686">
                        <c:v>2.8439999999999999</c:v>
                      </c:pt>
                      <c:pt idx="5687">
                        <c:v>2.8450000000000002</c:v>
                      </c:pt>
                      <c:pt idx="5688">
                        <c:v>2.8450000000000002</c:v>
                      </c:pt>
                      <c:pt idx="5689">
                        <c:v>2.8460000000000001</c:v>
                      </c:pt>
                      <c:pt idx="5690">
                        <c:v>2.8460000000000001</c:v>
                      </c:pt>
                      <c:pt idx="5691">
                        <c:v>2.847</c:v>
                      </c:pt>
                      <c:pt idx="5692">
                        <c:v>2.847</c:v>
                      </c:pt>
                      <c:pt idx="5693">
                        <c:v>2.8479999999999999</c:v>
                      </c:pt>
                      <c:pt idx="5694">
                        <c:v>2.8479999999999999</c:v>
                      </c:pt>
                      <c:pt idx="5695">
                        <c:v>2.8490000000000002</c:v>
                      </c:pt>
                      <c:pt idx="5696">
                        <c:v>2.8490000000000002</c:v>
                      </c:pt>
                      <c:pt idx="5697">
                        <c:v>2.85</c:v>
                      </c:pt>
                      <c:pt idx="5698">
                        <c:v>2.85</c:v>
                      </c:pt>
                      <c:pt idx="5699">
                        <c:v>2.851</c:v>
                      </c:pt>
                      <c:pt idx="5700">
                        <c:v>2.851</c:v>
                      </c:pt>
                      <c:pt idx="5701">
                        <c:v>2.8519999999999999</c:v>
                      </c:pt>
                      <c:pt idx="5702">
                        <c:v>2.8519999999999999</c:v>
                      </c:pt>
                      <c:pt idx="5703">
                        <c:v>2.8530000000000002</c:v>
                      </c:pt>
                      <c:pt idx="5704">
                        <c:v>2.8530000000000002</c:v>
                      </c:pt>
                      <c:pt idx="5705">
                        <c:v>2.8540000000000001</c:v>
                      </c:pt>
                      <c:pt idx="5706">
                        <c:v>2.8540000000000001</c:v>
                      </c:pt>
                      <c:pt idx="5707">
                        <c:v>2.855</c:v>
                      </c:pt>
                      <c:pt idx="5708">
                        <c:v>2.855</c:v>
                      </c:pt>
                      <c:pt idx="5709">
                        <c:v>2.8559999999999999</c:v>
                      </c:pt>
                      <c:pt idx="5710">
                        <c:v>2.8559999999999999</c:v>
                      </c:pt>
                      <c:pt idx="5711">
                        <c:v>2.8570000000000002</c:v>
                      </c:pt>
                      <c:pt idx="5712">
                        <c:v>2.8570000000000002</c:v>
                      </c:pt>
                      <c:pt idx="5713">
                        <c:v>2.8580000000000001</c:v>
                      </c:pt>
                      <c:pt idx="5714">
                        <c:v>2.8580000000000001</c:v>
                      </c:pt>
                      <c:pt idx="5715">
                        <c:v>2.859</c:v>
                      </c:pt>
                      <c:pt idx="5716">
                        <c:v>2.859</c:v>
                      </c:pt>
                      <c:pt idx="5717">
                        <c:v>2.86</c:v>
                      </c:pt>
                      <c:pt idx="5718">
                        <c:v>2.86</c:v>
                      </c:pt>
                      <c:pt idx="5719">
                        <c:v>2.8610000000000002</c:v>
                      </c:pt>
                      <c:pt idx="5720">
                        <c:v>2.8610000000000002</c:v>
                      </c:pt>
                      <c:pt idx="5721">
                        <c:v>2.8620000000000001</c:v>
                      </c:pt>
                      <c:pt idx="5722">
                        <c:v>2.8620000000000001</c:v>
                      </c:pt>
                      <c:pt idx="5723">
                        <c:v>2.863</c:v>
                      </c:pt>
                      <c:pt idx="5724">
                        <c:v>2.863</c:v>
                      </c:pt>
                      <c:pt idx="5725">
                        <c:v>2.8639999999999999</c:v>
                      </c:pt>
                      <c:pt idx="5726">
                        <c:v>2.8639999999999999</c:v>
                      </c:pt>
                      <c:pt idx="5727">
                        <c:v>2.8650000000000002</c:v>
                      </c:pt>
                      <c:pt idx="5728">
                        <c:v>2.8650000000000002</c:v>
                      </c:pt>
                      <c:pt idx="5729">
                        <c:v>2.8660000000000001</c:v>
                      </c:pt>
                      <c:pt idx="5730">
                        <c:v>2.8660000000000001</c:v>
                      </c:pt>
                      <c:pt idx="5731">
                        <c:v>2.867</c:v>
                      </c:pt>
                      <c:pt idx="5732">
                        <c:v>2.867</c:v>
                      </c:pt>
                      <c:pt idx="5733">
                        <c:v>2.8679999999999999</c:v>
                      </c:pt>
                      <c:pt idx="5734">
                        <c:v>2.8679999999999999</c:v>
                      </c:pt>
                      <c:pt idx="5735">
                        <c:v>2.8690000000000002</c:v>
                      </c:pt>
                      <c:pt idx="5736">
                        <c:v>2.8690000000000002</c:v>
                      </c:pt>
                      <c:pt idx="5737">
                        <c:v>2.87</c:v>
                      </c:pt>
                      <c:pt idx="5738">
                        <c:v>2.87</c:v>
                      </c:pt>
                      <c:pt idx="5739">
                        <c:v>2.871</c:v>
                      </c:pt>
                      <c:pt idx="5740">
                        <c:v>2.871</c:v>
                      </c:pt>
                      <c:pt idx="5741">
                        <c:v>2.8719999999999999</c:v>
                      </c:pt>
                      <c:pt idx="5742">
                        <c:v>2.8719999999999999</c:v>
                      </c:pt>
                      <c:pt idx="5743">
                        <c:v>2.8730000000000002</c:v>
                      </c:pt>
                      <c:pt idx="5744">
                        <c:v>2.8730000000000002</c:v>
                      </c:pt>
                      <c:pt idx="5745">
                        <c:v>2.8740000000000001</c:v>
                      </c:pt>
                      <c:pt idx="5746">
                        <c:v>2.8740000000000001</c:v>
                      </c:pt>
                      <c:pt idx="5747">
                        <c:v>2.875</c:v>
                      </c:pt>
                      <c:pt idx="5748">
                        <c:v>2.875</c:v>
                      </c:pt>
                      <c:pt idx="5749">
                        <c:v>2.8759999999999999</c:v>
                      </c:pt>
                      <c:pt idx="5750">
                        <c:v>2.8759999999999999</c:v>
                      </c:pt>
                      <c:pt idx="5751">
                        <c:v>2.8769999999999998</c:v>
                      </c:pt>
                      <c:pt idx="5752">
                        <c:v>2.8769999999999998</c:v>
                      </c:pt>
                      <c:pt idx="5753">
                        <c:v>2.8780000000000001</c:v>
                      </c:pt>
                      <c:pt idx="5754">
                        <c:v>2.8780000000000001</c:v>
                      </c:pt>
                      <c:pt idx="5755">
                        <c:v>2.879</c:v>
                      </c:pt>
                      <c:pt idx="5756">
                        <c:v>2.879</c:v>
                      </c:pt>
                      <c:pt idx="5757">
                        <c:v>2.88</c:v>
                      </c:pt>
                      <c:pt idx="5758">
                        <c:v>2.88</c:v>
                      </c:pt>
                      <c:pt idx="5759">
                        <c:v>2.8809999999999998</c:v>
                      </c:pt>
                      <c:pt idx="5760">
                        <c:v>2.8809999999999998</c:v>
                      </c:pt>
                      <c:pt idx="5761">
                        <c:v>2.8820000000000001</c:v>
                      </c:pt>
                      <c:pt idx="5762">
                        <c:v>2.8820000000000001</c:v>
                      </c:pt>
                      <c:pt idx="5763">
                        <c:v>2.883</c:v>
                      </c:pt>
                      <c:pt idx="5764">
                        <c:v>2.883</c:v>
                      </c:pt>
                      <c:pt idx="5765">
                        <c:v>2.8839999999999999</c:v>
                      </c:pt>
                      <c:pt idx="5766">
                        <c:v>2.8839999999999999</c:v>
                      </c:pt>
                      <c:pt idx="5767">
                        <c:v>2.8849999999999998</c:v>
                      </c:pt>
                      <c:pt idx="5768">
                        <c:v>2.8849999999999998</c:v>
                      </c:pt>
                      <c:pt idx="5769">
                        <c:v>2.8860000000000001</c:v>
                      </c:pt>
                      <c:pt idx="5770">
                        <c:v>2.8860000000000001</c:v>
                      </c:pt>
                      <c:pt idx="5771">
                        <c:v>2.887</c:v>
                      </c:pt>
                      <c:pt idx="5772">
                        <c:v>2.887</c:v>
                      </c:pt>
                      <c:pt idx="5773">
                        <c:v>2.8879999999999999</c:v>
                      </c:pt>
                      <c:pt idx="5774">
                        <c:v>2.8879999999999999</c:v>
                      </c:pt>
                      <c:pt idx="5775">
                        <c:v>2.8889999999999998</c:v>
                      </c:pt>
                      <c:pt idx="5776">
                        <c:v>2.8889999999999998</c:v>
                      </c:pt>
                      <c:pt idx="5777">
                        <c:v>2.89</c:v>
                      </c:pt>
                      <c:pt idx="5778">
                        <c:v>2.89</c:v>
                      </c:pt>
                      <c:pt idx="5779">
                        <c:v>2.891</c:v>
                      </c:pt>
                      <c:pt idx="5780">
                        <c:v>2.891</c:v>
                      </c:pt>
                      <c:pt idx="5781">
                        <c:v>2.8919999999999999</c:v>
                      </c:pt>
                      <c:pt idx="5782">
                        <c:v>2.8919999999999999</c:v>
                      </c:pt>
                      <c:pt idx="5783">
                        <c:v>2.8929999999999998</c:v>
                      </c:pt>
                      <c:pt idx="5784">
                        <c:v>2.8929999999999998</c:v>
                      </c:pt>
                      <c:pt idx="5785">
                        <c:v>2.8940000000000001</c:v>
                      </c:pt>
                      <c:pt idx="5786">
                        <c:v>2.8940000000000001</c:v>
                      </c:pt>
                      <c:pt idx="5787">
                        <c:v>2.895</c:v>
                      </c:pt>
                      <c:pt idx="5788">
                        <c:v>2.895</c:v>
                      </c:pt>
                      <c:pt idx="5789">
                        <c:v>2.8959999999999999</c:v>
                      </c:pt>
                      <c:pt idx="5790">
                        <c:v>2.8959999999999999</c:v>
                      </c:pt>
                      <c:pt idx="5791">
                        <c:v>2.8969999999999998</c:v>
                      </c:pt>
                      <c:pt idx="5792">
                        <c:v>2.8969999999999998</c:v>
                      </c:pt>
                      <c:pt idx="5793">
                        <c:v>2.8980000000000001</c:v>
                      </c:pt>
                      <c:pt idx="5794">
                        <c:v>2.8980000000000001</c:v>
                      </c:pt>
                      <c:pt idx="5795">
                        <c:v>2.899</c:v>
                      </c:pt>
                      <c:pt idx="5796">
                        <c:v>2.899</c:v>
                      </c:pt>
                      <c:pt idx="5797">
                        <c:v>2.9</c:v>
                      </c:pt>
                      <c:pt idx="5798">
                        <c:v>2.9</c:v>
                      </c:pt>
                      <c:pt idx="5799">
                        <c:v>2.9009999999999998</c:v>
                      </c:pt>
                      <c:pt idx="5800">
                        <c:v>2.9009999999999998</c:v>
                      </c:pt>
                      <c:pt idx="5801">
                        <c:v>2.9020000000000001</c:v>
                      </c:pt>
                      <c:pt idx="5802">
                        <c:v>2.9020000000000001</c:v>
                      </c:pt>
                      <c:pt idx="5803">
                        <c:v>2.903</c:v>
                      </c:pt>
                      <c:pt idx="5804">
                        <c:v>2.903</c:v>
                      </c:pt>
                      <c:pt idx="5805">
                        <c:v>2.9039999999999999</c:v>
                      </c:pt>
                      <c:pt idx="5806">
                        <c:v>2.9039999999999999</c:v>
                      </c:pt>
                      <c:pt idx="5807">
                        <c:v>2.9049999999999998</c:v>
                      </c:pt>
                      <c:pt idx="5808">
                        <c:v>2.9049999999999998</c:v>
                      </c:pt>
                      <c:pt idx="5809">
                        <c:v>2.9060000000000001</c:v>
                      </c:pt>
                      <c:pt idx="5810">
                        <c:v>2.9060000000000001</c:v>
                      </c:pt>
                      <c:pt idx="5811">
                        <c:v>2.907</c:v>
                      </c:pt>
                      <c:pt idx="5812">
                        <c:v>2.907</c:v>
                      </c:pt>
                      <c:pt idx="5813">
                        <c:v>2.9079999999999999</c:v>
                      </c:pt>
                      <c:pt idx="5814">
                        <c:v>2.9079999999999999</c:v>
                      </c:pt>
                      <c:pt idx="5815">
                        <c:v>2.9089999999999998</c:v>
                      </c:pt>
                      <c:pt idx="5816">
                        <c:v>2.9089999999999998</c:v>
                      </c:pt>
                      <c:pt idx="5817">
                        <c:v>2.91</c:v>
                      </c:pt>
                      <c:pt idx="5818">
                        <c:v>2.91</c:v>
                      </c:pt>
                      <c:pt idx="5819">
                        <c:v>2.911</c:v>
                      </c:pt>
                      <c:pt idx="5820">
                        <c:v>2.911</c:v>
                      </c:pt>
                      <c:pt idx="5821">
                        <c:v>2.9119999999999999</c:v>
                      </c:pt>
                      <c:pt idx="5822">
                        <c:v>2.9119999999999999</c:v>
                      </c:pt>
                      <c:pt idx="5823">
                        <c:v>2.9129999999999998</c:v>
                      </c:pt>
                      <c:pt idx="5824">
                        <c:v>2.9129999999999998</c:v>
                      </c:pt>
                      <c:pt idx="5825">
                        <c:v>2.9140000000000001</c:v>
                      </c:pt>
                      <c:pt idx="5826">
                        <c:v>2.9140000000000001</c:v>
                      </c:pt>
                      <c:pt idx="5827">
                        <c:v>2.915</c:v>
                      </c:pt>
                      <c:pt idx="5828">
                        <c:v>2.915</c:v>
                      </c:pt>
                      <c:pt idx="5829">
                        <c:v>2.9159999999999999</c:v>
                      </c:pt>
                      <c:pt idx="5830">
                        <c:v>2.9159999999999999</c:v>
                      </c:pt>
                      <c:pt idx="5831">
                        <c:v>2.9169999999999998</c:v>
                      </c:pt>
                      <c:pt idx="5832">
                        <c:v>2.9169999999999998</c:v>
                      </c:pt>
                      <c:pt idx="5833">
                        <c:v>2.9180000000000001</c:v>
                      </c:pt>
                      <c:pt idx="5834">
                        <c:v>2.9180000000000001</c:v>
                      </c:pt>
                      <c:pt idx="5835">
                        <c:v>2.919</c:v>
                      </c:pt>
                      <c:pt idx="5836">
                        <c:v>2.919</c:v>
                      </c:pt>
                      <c:pt idx="5837">
                        <c:v>2.92</c:v>
                      </c:pt>
                      <c:pt idx="5838">
                        <c:v>2.92</c:v>
                      </c:pt>
                      <c:pt idx="5839">
                        <c:v>2.9209999999999998</c:v>
                      </c:pt>
                      <c:pt idx="5840">
                        <c:v>2.9209999999999998</c:v>
                      </c:pt>
                      <c:pt idx="5841">
                        <c:v>2.9220000000000002</c:v>
                      </c:pt>
                      <c:pt idx="5842">
                        <c:v>2.9220000000000002</c:v>
                      </c:pt>
                      <c:pt idx="5843">
                        <c:v>2.923</c:v>
                      </c:pt>
                      <c:pt idx="5844">
                        <c:v>2.923</c:v>
                      </c:pt>
                      <c:pt idx="5845">
                        <c:v>2.9239999999999999</c:v>
                      </c:pt>
                      <c:pt idx="5846">
                        <c:v>2.9239999999999999</c:v>
                      </c:pt>
                      <c:pt idx="5847">
                        <c:v>2.9249999999999998</c:v>
                      </c:pt>
                      <c:pt idx="5848">
                        <c:v>2.9249999999999998</c:v>
                      </c:pt>
                      <c:pt idx="5849">
                        <c:v>2.9260000000000002</c:v>
                      </c:pt>
                      <c:pt idx="5850">
                        <c:v>2.9260000000000002</c:v>
                      </c:pt>
                      <c:pt idx="5851">
                        <c:v>2.927</c:v>
                      </c:pt>
                      <c:pt idx="5852">
                        <c:v>2.927</c:v>
                      </c:pt>
                      <c:pt idx="5853">
                        <c:v>2.9279999999999999</c:v>
                      </c:pt>
                      <c:pt idx="5854">
                        <c:v>2.9279999999999999</c:v>
                      </c:pt>
                      <c:pt idx="5855">
                        <c:v>2.9289999999999998</c:v>
                      </c:pt>
                      <c:pt idx="5856">
                        <c:v>2.9289999999999998</c:v>
                      </c:pt>
                      <c:pt idx="5857">
                        <c:v>2.93</c:v>
                      </c:pt>
                      <c:pt idx="5858">
                        <c:v>2.93</c:v>
                      </c:pt>
                      <c:pt idx="5859">
                        <c:v>2.931</c:v>
                      </c:pt>
                      <c:pt idx="5860">
                        <c:v>2.931</c:v>
                      </c:pt>
                      <c:pt idx="5861">
                        <c:v>2.9319999999999999</c:v>
                      </c:pt>
                      <c:pt idx="5862">
                        <c:v>2.9319999999999999</c:v>
                      </c:pt>
                      <c:pt idx="5863">
                        <c:v>2.9329999999999998</c:v>
                      </c:pt>
                      <c:pt idx="5864">
                        <c:v>2.9329999999999998</c:v>
                      </c:pt>
                      <c:pt idx="5865">
                        <c:v>2.9340000000000002</c:v>
                      </c:pt>
                      <c:pt idx="5866">
                        <c:v>2.9340000000000002</c:v>
                      </c:pt>
                      <c:pt idx="5867">
                        <c:v>2.9350000000000001</c:v>
                      </c:pt>
                      <c:pt idx="5868">
                        <c:v>2.9350000000000001</c:v>
                      </c:pt>
                      <c:pt idx="5869">
                        <c:v>2.9359999999999999</c:v>
                      </c:pt>
                      <c:pt idx="5870">
                        <c:v>2.9359999999999999</c:v>
                      </c:pt>
                      <c:pt idx="5871">
                        <c:v>2.9369999999999998</c:v>
                      </c:pt>
                      <c:pt idx="5872">
                        <c:v>2.9369999999999998</c:v>
                      </c:pt>
                      <c:pt idx="5873">
                        <c:v>2.9380000000000002</c:v>
                      </c:pt>
                      <c:pt idx="5874">
                        <c:v>2.9380000000000002</c:v>
                      </c:pt>
                      <c:pt idx="5875">
                        <c:v>2.9390000000000001</c:v>
                      </c:pt>
                      <c:pt idx="5876">
                        <c:v>2.9390000000000001</c:v>
                      </c:pt>
                      <c:pt idx="5877">
                        <c:v>2.94</c:v>
                      </c:pt>
                      <c:pt idx="5878">
                        <c:v>2.94</c:v>
                      </c:pt>
                      <c:pt idx="5879">
                        <c:v>2.9409999999999998</c:v>
                      </c:pt>
                      <c:pt idx="5880">
                        <c:v>2.9409999999999998</c:v>
                      </c:pt>
                      <c:pt idx="5881">
                        <c:v>2.9420000000000002</c:v>
                      </c:pt>
                      <c:pt idx="5882">
                        <c:v>2.9420000000000002</c:v>
                      </c:pt>
                      <c:pt idx="5883">
                        <c:v>2.9430000000000001</c:v>
                      </c:pt>
                      <c:pt idx="5884">
                        <c:v>2.9430000000000001</c:v>
                      </c:pt>
                      <c:pt idx="5885">
                        <c:v>2.944</c:v>
                      </c:pt>
                      <c:pt idx="5886">
                        <c:v>2.944</c:v>
                      </c:pt>
                      <c:pt idx="5887">
                        <c:v>2.9449999999999998</c:v>
                      </c:pt>
                      <c:pt idx="5888">
                        <c:v>2.9449999999999998</c:v>
                      </c:pt>
                      <c:pt idx="5889">
                        <c:v>2.9460000000000002</c:v>
                      </c:pt>
                      <c:pt idx="5890">
                        <c:v>2.9460000000000002</c:v>
                      </c:pt>
                      <c:pt idx="5891">
                        <c:v>2.9470000000000001</c:v>
                      </c:pt>
                      <c:pt idx="5892">
                        <c:v>2.9470000000000001</c:v>
                      </c:pt>
                      <c:pt idx="5893">
                        <c:v>2.948</c:v>
                      </c:pt>
                      <c:pt idx="5894">
                        <c:v>2.948</c:v>
                      </c:pt>
                      <c:pt idx="5895">
                        <c:v>2.9489999999999998</c:v>
                      </c:pt>
                      <c:pt idx="5896">
                        <c:v>2.9489999999999998</c:v>
                      </c:pt>
                      <c:pt idx="5897">
                        <c:v>2.95</c:v>
                      </c:pt>
                      <c:pt idx="5898">
                        <c:v>2.95</c:v>
                      </c:pt>
                      <c:pt idx="5899">
                        <c:v>2.9510000000000001</c:v>
                      </c:pt>
                      <c:pt idx="5900">
                        <c:v>2.9510000000000001</c:v>
                      </c:pt>
                      <c:pt idx="5901">
                        <c:v>2.952</c:v>
                      </c:pt>
                      <c:pt idx="5902">
                        <c:v>2.952</c:v>
                      </c:pt>
                      <c:pt idx="5903">
                        <c:v>2.9529999999999998</c:v>
                      </c:pt>
                      <c:pt idx="5904">
                        <c:v>2.9529999999999998</c:v>
                      </c:pt>
                      <c:pt idx="5905">
                        <c:v>2.9540000000000002</c:v>
                      </c:pt>
                      <c:pt idx="5906">
                        <c:v>2.9540000000000002</c:v>
                      </c:pt>
                      <c:pt idx="5907">
                        <c:v>2.9550000000000001</c:v>
                      </c:pt>
                      <c:pt idx="5908">
                        <c:v>2.9550000000000001</c:v>
                      </c:pt>
                      <c:pt idx="5909">
                        <c:v>2.956</c:v>
                      </c:pt>
                      <c:pt idx="5910">
                        <c:v>2.956</c:v>
                      </c:pt>
                      <c:pt idx="5911">
                        <c:v>2.9569999999999999</c:v>
                      </c:pt>
                      <c:pt idx="5912">
                        <c:v>2.9569999999999999</c:v>
                      </c:pt>
                      <c:pt idx="5913">
                        <c:v>2.9580000000000002</c:v>
                      </c:pt>
                      <c:pt idx="5914">
                        <c:v>2.9580000000000002</c:v>
                      </c:pt>
                      <c:pt idx="5915">
                        <c:v>2.9590000000000001</c:v>
                      </c:pt>
                      <c:pt idx="5916">
                        <c:v>2.9590000000000001</c:v>
                      </c:pt>
                      <c:pt idx="5917">
                        <c:v>2.96</c:v>
                      </c:pt>
                      <c:pt idx="5918">
                        <c:v>2.96</c:v>
                      </c:pt>
                      <c:pt idx="5919">
                        <c:v>2.9609999999999999</c:v>
                      </c:pt>
                      <c:pt idx="5920">
                        <c:v>2.9609999999999999</c:v>
                      </c:pt>
                      <c:pt idx="5921">
                        <c:v>2.9620000000000002</c:v>
                      </c:pt>
                      <c:pt idx="5922">
                        <c:v>2.9620000000000002</c:v>
                      </c:pt>
                      <c:pt idx="5923">
                        <c:v>2.9630000000000001</c:v>
                      </c:pt>
                      <c:pt idx="5924">
                        <c:v>2.9630000000000001</c:v>
                      </c:pt>
                      <c:pt idx="5925">
                        <c:v>2.964</c:v>
                      </c:pt>
                      <c:pt idx="5926">
                        <c:v>2.964</c:v>
                      </c:pt>
                      <c:pt idx="5927">
                        <c:v>2.9649999999999999</c:v>
                      </c:pt>
                      <c:pt idx="5928">
                        <c:v>2.9649999999999999</c:v>
                      </c:pt>
                      <c:pt idx="5929">
                        <c:v>2.9660000000000002</c:v>
                      </c:pt>
                      <c:pt idx="5930">
                        <c:v>2.9660000000000002</c:v>
                      </c:pt>
                      <c:pt idx="5931">
                        <c:v>2.9670000000000001</c:v>
                      </c:pt>
                      <c:pt idx="5932">
                        <c:v>2.9670000000000001</c:v>
                      </c:pt>
                      <c:pt idx="5933">
                        <c:v>2.968</c:v>
                      </c:pt>
                      <c:pt idx="5934">
                        <c:v>2.968</c:v>
                      </c:pt>
                      <c:pt idx="5935">
                        <c:v>2.9689999999999999</c:v>
                      </c:pt>
                      <c:pt idx="5936">
                        <c:v>2.9689999999999999</c:v>
                      </c:pt>
                      <c:pt idx="5937">
                        <c:v>2.97</c:v>
                      </c:pt>
                      <c:pt idx="5938">
                        <c:v>2.97</c:v>
                      </c:pt>
                      <c:pt idx="5939">
                        <c:v>2.9710000000000001</c:v>
                      </c:pt>
                      <c:pt idx="5940">
                        <c:v>2.9710000000000001</c:v>
                      </c:pt>
                      <c:pt idx="5941">
                        <c:v>2.972</c:v>
                      </c:pt>
                      <c:pt idx="5942">
                        <c:v>2.972</c:v>
                      </c:pt>
                      <c:pt idx="5943">
                        <c:v>2.9729999999999999</c:v>
                      </c:pt>
                      <c:pt idx="5944">
                        <c:v>2.9729999999999999</c:v>
                      </c:pt>
                      <c:pt idx="5945">
                        <c:v>2.9740000000000002</c:v>
                      </c:pt>
                      <c:pt idx="5946">
                        <c:v>2.9740000000000002</c:v>
                      </c:pt>
                      <c:pt idx="5947">
                        <c:v>2.9750000000000001</c:v>
                      </c:pt>
                      <c:pt idx="5948">
                        <c:v>2.9750000000000001</c:v>
                      </c:pt>
                      <c:pt idx="5949">
                        <c:v>2.976</c:v>
                      </c:pt>
                      <c:pt idx="5950">
                        <c:v>2.976</c:v>
                      </c:pt>
                      <c:pt idx="5951">
                        <c:v>2.9769999999999999</c:v>
                      </c:pt>
                      <c:pt idx="5952">
                        <c:v>2.9769999999999999</c:v>
                      </c:pt>
                      <c:pt idx="5953">
                        <c:v>2.9780000000000002</c:v>
                      </c:pt>
                      <c:pt idx="5954">
                        <c:v>2.9780000000000002</c:v>
                      </c:pt>
                      <c:pt idx="5955">
                        <c:v>2.9790000000000001</c:v>
                      </c:pt>
                      <c:pt idx="5956">
                        <c:v>2.9790000000000001</c:v>
                      </c:pt>
                      <c:pt idx="5957">
                        <c:v>2.98</c:v>
                      </c:pt>
                      <c:pt idx="5958">
                        <c:v>2.98</c:v>
                      </c:pt>
                      <c:pt idx="5959">
                        <c:v>2.9809999999999999</c:v>
                      </c:pt>
                      <c:pt idx="5960">
                        <c:v>2.9809999999999999</c:v>
                      </c:pt>
                      <c:pt idx="5961">
                        <c:v>2.9820000000000002</c:v>
                      </c:pt>
                      <c:pt idx="5962">
                        <c:v>2.9820000000000002</c:v>
                      </c:pt>
                      <c:pt idx="5963">
                        <c:v>2.9830000000000001</c:v>
                      </c:pt>
                      <c:pt idx="5964">
                        <c:v>2.9830000000000001</c:v>
                      </c:pt>
                      <c:pt idx="5965">
                        <c:v>2.984</c:v>
                      </c:pt>
                      <c:pt idx="5966">
                        <c:v>2.984</c:v>
                      </c:pt>
                      <c:pt idx="5967">
                        <c:v>2.9849999999999999</c:v>
                      </c:pt>
                      <c:pt idx="5968">
                        <c:v>2.9849999999999999</c:v>
                      </c:pt>
                      <c:pt idx="5969">
                        <c:v>2.9860000000000002</c:v>
                      </c:pt>
                      <c:pt idx="5970">
                        <c:v>2.9860000000000002</c:v>
                      </c:pt>
                      <c:pt idx="5971">
                        <c:v>2.9870000000000001</c:v>
                      </c:pt>
                      <c:pt idx="5972">
                        <c:v>2.9870000000000001</c:v>
                      </c:pt>
                      <c:pt idx="5973">
                        <c:v>2.988</c:v>
                      </c:pt>
                      <c:pt idx="5974">
                        <c:v>2.988</c:v>
                      </c:pt>
                      <c:pt idx="5975">
                        <c:v>2.9889999999999999</c:v>
                      </c:pt>
                      <c:pt idx="5976">
                        <c:v>2.9889999999999999</c:v>
                      </c:pt>
                      <c:pt idx="5977">
                        <c:v>2.99</c:v>
                      </c:pt>
                      <c:pt idx="5978">
                        <c:v>2.99</c:v>
                      </c:pt>
                      <c:pt idx="5979">
                        <c:v>2.9910000000000001</c:v>
                      </c:pt>
                      <c:pt idx="5980">
                        <c:v>2.9910000000000001</c:v>
                      </c:pt>
                      <c:pt idx="5981">
                        <c:v>2.992</c:v>
                      </c:pt>
                      <c:pt idx="5982">
                        <c:v>2.992</c:v>
                      </c:pt>
                      <c:pt idx="5983">
                        <c:v>2.9929999999999999</c:v>
                      </c:pt>
                      <c:pt idx="5984">
                        <c:v>2.9929999999999999</c:v>
                      </c:pt>
                      <c:pt idx="5985">
                        <c:v>2.9940000000000002</c:v>
                      </c:pt>
                      <c:pt idx="5986">
                        <c:v>2.9940000000000002</c:v>
                      </c:pt>
                      <c:pt idx="5987">
                        <c:v>2.9950000000000001</c:v>
                      </c:pt>
                      <c:pt idx="5988">
                        <c:v>2.9950000000000001</c:v>
                      </c:pt>
                      <c:pt idx="5989">
                        <c:v>2.996</c:v>
                      </c:pt>
                      <c:pt idx="5990">
                        <c:v>2.996</c:v>
                      </c:pt>
                      <c:pt idx="5991">
                        <c:v>2.9969999999999999</c:v>
                      </c:pt>
                      <c:pt idx="5992">
                        <c:v>2.9969999999999999</c:v>
                      </c:pt>
                      <c:pt idx="5993">
                        <c:v>2.9980000000000002</c:v>
                      </c:pt>
                      <c:pt idx="5994">
                        <c:v>2.9980000000000002</c:v>
                      </c:pt>
                      <c:pt idx="5995">
                        <c:v>2.9990000000000001</c:v>
                      </c:pt>
                      <c:pt idx="5996">
                        <c:v>2.9990000000000001</c:v>
                      </c:pt>
                      <c:pt idx="5997">
                        <c:v>3</c:v>
                      </c:pt>
                      <c:pt idx="5998">
                        <c:v>3</c:v>
                      </c:pt>
                      <c:pt idx="5999">
                        <c:v>3.0009999999999999</c:v>
                      </c:pt>
                      <c:pt idx="6000">
                        <c:v>3.0009999999999999</c:v>
                      </c:pt>
                      <c:pt idx="6001">
                        <c:v>3.0019999999999998</c:v>
                      </c:pt>
                      <c:pt idx="6002">
                        <c:v>3.0019999999999998</c:v>
                      </c:pt>
                      <c:pt idx="6003">
                        <c:v>3.0030000000000001</c:v>
                      </c:pt>
                      <c:pt idx="6004">
                        <c:v>3.0030000000000001</c:v>
                      </c:pt>
                      <c:pt idx="6005">
                        <c:v>3.004</c:v>
                      </c:pt>
                      <c:pt idx="6006">
                        <c:v>3.004</c:v>
                      </c:pt>
                      <c:pt idx="6007">
                        <c:v>3.0049999999999999</c:v>
                      </c:pt>
                      <c:pt idx="6008">
                        <c:v>3.0049999999999999</c:v>
                      </c:pt>
                      <c:pt idx="6009">
                        <c:v>3.0059999999999998</c:v>
                      </c:pt>
                      <c:pt idx="6010">
                        <c:v>3.0059999999999998</c:v>
                      </c:pt>
                      <c:pt idx="6011">
                        <c:v>3.0070000000000001</c:v>
                      </c:pt>
                      <c:pt idx="6012">
                        <c:v>3.0070000000000001</c:v>
                      </c:pt>
                      <c:pt idx="6013">
                        <c:v>3.008</c:v>
                      </c:pt>
                      <c:pt idx="6014">
                        <c:v>3.008</c:v>
                      </c:pt>
                      <c:pt idx="6015">
                        <c:v>3.0089999999999999</c:v>
                      </c:pt>
                      <c:pt idx="6016">
                        <c:v>3.0089999999999999</c:v>
                      </c:pt>
                      <c:pt idx="6017">
                        <c:v>3.01</c:v>
                      </c:pt>
                      <c:pt idx="6018">
                        <c:v>3.01</c:v>
                      </c:pt>
                      <c:pt idx="6019">
                        <c:v>3.0110000000000001</c:v>
                      </c:pt>
                      <c:pt idx="6020">
                        <c:v>3.0110000000000001</c:v>
                      </c:pt>
                      <c:pt idx="6021">
                        <c:v>3.012</c:v>
                      </c:pt>
                      <c:pt idx="6022">
                        <c:v>3.012</c:v>
                      </c:pt>
                      <c:pt idx="6023">
                        <c:v>3.0129999999999999</c:v>
                      </c:pt>
                      <c:pt idx="6024">
                        <c:v>3.0129999999999999</c:v>
                      </c:pt>
                      <c:pt idx="6025">
                        <c:v>3.0139999999999998</c:v>
                      </c:pt>
                      <c:pt idx="6026">
                        <c:v>3.0139999999999998</c:v>
                      </c:pt>
                      <c:pt idx="6027">
                        <c:v>3.0150000000000001</c:v>
                      </c:pt>
                      <c:pt idx="6028">
                        <c:v>3.0150000000000001</c:v>
                      </c:pt>
                      <c:pt idx="6029">
                        <c:v>3.016</c:v>
                      </c:pt>
                      <c:pt idx="6030">
                        <c:v>3.016</c:v>
                      </c:pt>
                      <c:pt idx="6031">
                        <c:v>3.0169999999999999</c:v>
                      </c:pt>
                      <c:pt idx="6032">
                        <c:v>3.0169999999999999</c:v>
                      </c:pt>
                      <c:pt idx="6033">
                        <c:v>3.0179999999999998</c:v>
                      </c:pt>
                      <c:pt idx="6034">
                        <c:v>3.0179999999999998</c:v>
                      </c:pt>
                      <c:pt idx="6035">
                        <c:v>3.0190000000000001</c:v>
                      </c:pt>
                      <c:pt idx="6036">
                        <c:v>3.0190000000000001</c:v>
                      </c:pt>
                      <c:pt idx="6037">
                        <c:v>3.02</c:v>
                      </c:pt>
                      <c:pt idx="6038">
                        <c:v>3.02</c:v>
                      </c:pt>
                      <c:pt idx="6039">
                        <c:v>3.0209999999999999</c:v>
                      </c:pt>
                      <c:pt idx="6040">
                        <c:v>3.0209999999999999</c:v>
                      </c:pt>
                      <c:pt idx="6041">
                        <c:v>3.0219999999999998</c:v>
                      </c:pt>
                      <c:pt idx="6042">
                        <c:v>3.0219999999999998</c:v>
                      </c:pt>
                      <c:pt idx="6043">
                        <c:v>3.0230000000000001</c:v>
                      </c:pt>
                      <c:pt idx="6044">
                        <c:v>3.0230000000000001</c:v>
                      </c:pt>
                      <c:pt idx="6045">
                        <c:v>3.024</c:v>
                      </c:pt>
                      <c:pt idx="6046">
                        <c:v>3.024</c:v>
                      </c:pt>
                      <c:pt idx="6047">
                        <c:v>3.0249999999999999</c:v>
                      </c:pt>
                      <c:pt idx="6048">
                        <c:v>3.0249999999999999</c:v>
                      </c:pt>
                      <c:pt idx="6049">
                        <c:v>3.0259999999999998</c:v>
                      </c:pt>
                      <c:pt idx="6050">
                        <c:v>3.0259999999999998</c:v>
                      </c:pt>
                      <c:pt idx="6051">
                        <c:v>3.0270000000000001</c:v>
                      </c:pt>
                      <c:pt idx="6052">
                        <c:v>3.0270000000000001</c:v>
                      </c:pt>
                      <c:pt idx="6053">
                        <c:v>3.028</c:v>
                      </c:pt>
                      <c:pt idx="6054">
                        <c:v>3.028</c:v>
                      </c:pt>
                      <c:pt idx="6055">
                        <c:v>3.0289999999999999</c:v>
                      </c:pt>
                      <c:pt idx="6056">
                        <c:v>3.0289999999999999</c:v>
                      </c:pt>
                      <c:pt idx="6057">
                        <c:v>3.03</c:v>
                      </c:pt>
                      <c:pt idx="6058">
                        <c:v>3.03</c:v>
                      </c:pt>
                      <c:pt idx="6059">
                        <c:v>3.0310000000000001</c:v>
                      </c:pt>
                      <c:pt idx="6060">
                        <c:v>3.0310000000000001</c:v>
                      </c:pt>
                      <c:pt idx="6061">
                        <c:v>3.032</c:v>
                      </c:pt>
                      <c:pt idx="6062">
                        <c:v>3.032</c:v>
                      </c:pt>
                      <c:pt idx="6063">
                        <c:v>3.0329999999999999</c:v>
                      </c:pt>
                      <c:pt idx="6064">
                        <c:v>3.0329999999999999</c:v>
                      </c:pt>
                      <c:pt idx="6065">
                        <c:v>3.0339999999999998</c:v>
                      </c:pt>
                      <c:pt idx="6066">
                        <c:v>3.0339999999999998</c:v>
                      </c:pt>
                      <c:pt idx="6067">
                        <c:v>3.0350000000000001</c:v>
                      </c:pt>
                      <c:pt idx="6068">
                        <c:v>3.0350000000000001</c:v>
                      </c:pt>
                      <c:pt idx="6069">
                        <c:v>3.036</c:v>
                      </c:pt>
                      <c:pt idx="6070">
                        <c:v>3.036</c:v>
                      </c:pt>
                      <c:pt idx="6071">
                        <c:v>3.0369999999999999</c:v>
                      </c:pt>
                      <c:pt idx="6072">
                        <c:v>3.0369999999999999</c:v>
                      </c:pt>
                      <c:pt idx="6073">
                        <c:v>3.0379999999999998</c:v>
                      </c:pt>
                      <c:pt idx="6074">
                        <c:v>3.0379999999999998</c:v>
                      </c:pt>
                      <c:pt idx="6075">
                        <c:v>3.0390000000000001</c:v>
                      </c:pt>
                      <c:pt idx="6076">
                        <c:v>3.0390000000000001</c:v>
                      </c:pt>
                      <c:pt idx="6077">
                        <c:v>3.04</c:v>
                      </c:pt>
                      <c:pt idx="6078">
                        <c:v>3.04</c:v>
                      </c:pt>
                      <c:pt idx="6079">
                        <c:v>3.0409999999999999</c:v>
                      </c:pt>
                      <c:pt idx="6080">
                        <c:v>3.0409999999999999</c:v>
                      </c:pt>
                      <c:pt idx="6081">
                        <c:v>3.0419999999999998</c:v>
                      </c:pt>
                      <c:pt idx="6082">
                        <c:v>3.0419999999999998</c:v>
                      </c:pt>
                      <c:pt idx="6083">
                        <c:v>3.0430000000000001</c:v>
                      </c:pt>
                      <c:pt idx="6084">
                        <c:v>3.0430000000000001</c:v>
                      </c:pt>
                      <c:pt idx="6085">
                        <c:v>3.044</c:v>
                      </c:pt>
                      <c:pt idx="6086">
                        <c:v>3.044</c:v>
                      </c:pt>
                      <c:pt idx="6087">
                        <c:v>3.0449999999999999</c:v>
                      </c:pt>
                      <c:pt idx="6088">
                        <c:v>3.0449999999999999</c:v>
                      </c:pt>
                      <c:pt idx="6089">
                        <c:v>3.0459999999999998</c:v>
                      </c:pt>
                      <c:pt idx="6090">
                        <c:v>3.0459999999999998</c:v>
                      </c:pt>
                      <c:pt idx="6091">
                        <c:v>3.0470000000000002</c:v>
                      </c:pt>
                      <c:pt idx="6092">
                        <c:v>3.0470000000000002</c:v>
                      </c:pt>
                      <c:pt idx="6093">
                        <c:v>3.048</c:v>
                      </c:pt>
                      <c:pt idx="6094">
                        <c:v>3.048</c:v>
                      </c:pt>
                      <c:pt idx="6095">
                        <c:v>3.0489999999999999</c:v>
                      </c:pt>
                      <c:pt idx="6096">
                        <c:v>3.0489999999999999</c:v>
                      </c:pt>
                      <c:pt idx="6097">
                        <c:v>3.05</c:v>
                      </c:pt>
                      <c:pt idx="6098">
                        <c:v>3.05</c:v>
                      </c:pt>
                      <c:pt idx="6099">
                        <c:v>3.0510000000000002</c:v>
                      </c:pt>
                      <c:pt idx="6100">
                        <c:v>3.0510000000000002</c:v>
                      </c:pt>
                      <c:pt idx="6101">
                        <c:v>3.052</c:v>
                      </c:pt>
                      <c:pt idx="6102">
                        <c:v>3.052</c:v>
                      </c:pt>
                      <c:pt idx="6103">
                        <c:v>3.0529999999999999</c:v>
                      </c:pt>
                      <c:pt idx="6104">
                        <c:v>3.0529999999999999</c:v>
                      </c:pt>
                      <c:pt idx="6105">
                        <c:v>3.0539999999999998</c:v>
                      </c:pt>
                      <c:pt idx="6106">
                        <c:v>3.0539999999999998</c:v>
                      </c:pt>
                      <c:pt idx="6107">
                        <c:v>3.0550000000000002</c:v>
                      </c:pt>
                      <c:pt idx="6108">
                        <c:v>3.0550000000000002</c:v>
                      </c:pt>
                      <c:pt idx="6109">
                        <c:v>3.056</c:v>
                      </c:pt>
                      <c:pt idx="6110">
                        <c:v>3.056</c:v>
                      </c:pt>
                      <c:pt idx="6111">
                        <c:v>3.0569999999999999</c:v>
                      </c:pt>
                      <c:pt idx="6112">
                        <c:v>3.0569999999999999</c:v>
                      </c:pt>
                      <c:pt idx="6113">
                        <c:v>3.0579999999999998</c:v>
                      </c:pt>
                      <c:pt idx="6114">
                        <c:v>3.0579999999999998</c:v>
                      </c:pt>
                      <c:pt idx="6115">
                        <c:v>3.0590000000000002</c:v>
                      </c:pt>
                      <c:pt idx="6116">
                        <c:v>3.0590000000000002</c:v>
                      </c:pt>
                      <c:pt idx="6117">
                        <c:v>3.06</c:v>
                      </c:pt>
                      <c:pt idx="6118">
                        <c:v>3.06</c:v>
                      </c:pt>
                      <c:pt idx="6119">
                        <c:v>3.0609999999999999</c:v>
                      </c:pt>
                      <c:pt idx="6120">
                        <c:v>3.0609999999999999</c:v>
                      </c:pt>
                      <c:pt idx="6121">
                        <c:v>3.0619999999999998</c:v>
                      </c:pt>
                      <c:pt idx="6122">
                        <c:v>3.0619999999999998</c:v>
                      </c:pt>
                      <c:pt idx="6123">
                        <c:v>3.0630000000000002</c:v>
                      </c:pt>
                      <c:pt idx="6124">
                        <c:v>3.0630000000000002</c:v>
                      </c:pt>
                      <c:pt idx="6125">
                        <c:v>3.0640000000000001</c:v>
                      </c:pt>
                      <c:pt idx="6126">
                        <c:v>3.0640000000000001</c:v>
                      </c:pt>
                      <c:pt idx="6127">
                        <c:v>3.0649999999999999</c:v>
                      </c:pt>
                      <c:pt idx="6128">
                        <c:v>3.0649999999999999</c:v>
                      </c:pt>
                      <c:pt idx="6129">
                        <c:v>3.0659999999999998</c:v>
                      </c:pt>
                      <c:pt idx="6130">
                        <c:v>3.0659999999999998</c:v>
                      </c:pt>
                      <c:pt idx="6131">
                        <c:v>3.0670000000000002</c:v>
                      </c:pt>
                      <c:pt idx="6132">
                        <c:v>3.0670000000000002</c:v>
                      </c:pt>
                      <c:pt idx="6133">
                        <c:v>3.0680000000000001</c:v>
                      </c:pt>
                      <c:pt idx="6134">
                        <c:v>3.0680000000000001</c:v>
                      </c:pt>
                      <c:pt idx="6135">
                        <c:v>3.069</c:v>
                      </c:pt>
                      <c:pt idx="6136">
                        <c:v>3.069</c:v>
                      </c:pt>
                      <c:pt idx="6137">
                        <c:v>3.07</c:v>
                      </c:pt>
                      <c:pt idx="6138">
                        <c:v>3.07</c:v>
                      </c:pt>
                      <c:pt idx="6139">
                        <c:v>3.0710000000000002</c:v>
                      </c:pt>
                      <c:pt idx="6140">
                        <c:v>3.0710000000000002</c:v>
                      </c:pt>
                      <c:pt idx="6141">
                        <c:v>3.0720000000000001</c:v>
                      </c:pt>
                      <c:pt idx="6142">
                        <c:v>3.0720000000000001</c:v>
                      </c:pt>
                      <c:pt idx="6143">
                        <c:v>3.073</c:v>
                      </c:pt>
                      <c:pt idx="6144">
                        <c:v>3.073</c:v>
                      </c:pt>
                      <c:pt idx="6145">
                        <c:v>3.0739999999999998</c:v>
                      </c:pt>
                      <c:pt idx="6146">
                        <c:v>3.0739999999999998</c:v>
                      </c:pt>
                      <c:pt idx="6147">
                        <c:v>3.0750000000000002</c:v>
                      </c:pt>
                      <c:pt idx="6148">
                        <c:v>3.0750000000000002</c:v>
                      </c:pt>
                      <c:pt idx="6149">
                        <c:v>3.0760000000000001</c:v>
                      </c:pt>
                      <c:pt idx="6150">
                        <c:v>3.0760000000000001</c:v>
                      </c:pt>
                      <c:pt idx="6151">
                        <c:v>3.077</c:v>
                      </c:pt>
                      <c:pt idx="6152">
                        <c:v>3.077</c:v>
                      </c:pt>
                      <c:pt idx="6153">
                        <c:v>3.0779999999999998</c:v>
                      </c:pt>
                      <c:pt idx="6154">
                        <c:v>3.0779999999999998</c:v>
                      </c:pt>
                      <c:pt idx="6155">
                        <c:v>3.0790000000000002</c:v>
                      </c:pt>
                      <c:pt idx="6156">
                        <c:v>3.0790000000000002</c:v>
                      </c:pt>
                      <c:pt idx="6157">
                        <c:v>3.08</c:v>
                      </c:pt>
                      <c:pt idx="6158">
                        <c:v>3.08</c:v>
                      </c:pt>
                      <c:pt idx="6159">
                        <c:v>3.081</c:v>
                      </c:pt>
                      <c:pt idx="6160">
                        <c:v>3.081</c:v>
                      </c:pt>
                      <c:pt idx="6161">
                        <c:v>3.0819999999999999</c:v>
                      </c:pt>
                      <c:pt idx="6162">
                        <c:v>3.0819999999999999</c:v>
                      </c:pt>
                      <c:pt idx="6163">
                        <c:v>3.0830000000000002</c:v>
                      </c:pt>
                      <c:pt idx="6164">
                        <c:v>3.0830000000000002</c:v>
                      </c:pt>
                      <c:pt idx="6165">
                        <c:v>3.0840000000000001</c:v>
                      </c:pt>
                      <c:pt idx="6166">
                        <c:v>3.0840000000000001</c:v>
                      </c:pt>
                      <c:pt idx="6167">
                        <c:v>3.085</c:v>
                      </c:pt>
                      <c:pt idx="6168">
                        <c:v>3.085</c:v>
                      </c:pt>
                      <c:pt idx="6169">
                        <c:v>3.0859999999999999</c:v>
                      </c:pt>
                      <c:pt idx="6170">
                        <c:v>3.0859999999999999</c:v>
                      </c:pt>
                      <c:pt idx="6171">
                        <c:v>3.0870000000000002</c:v>
                      </c:pt>
                      <c:pt idx="6172">
                        <c:v>3.0870000000000002</c:v>
                      </c:pt>
                      <c:pt idx="6173">
                        <c:v>3.0880000000000001</c:v>
                      </c:pt>
                      <c:pt idx="6174">
                        <c:v>3.0880000000000001</c:v>
                      </c:pt>
                      <c:pt idx="6175">
                        <c:v>3.089</c:v>
                      </c:pt>
                      <c:pt idx="6176">
                        <c:v>3.089</c:v>
                      </c:pt>
                      <c:pt idx="6177">
                        <c:v>3.09</c:v>
                      </c:pt>
                      <c:pt idx="6178">
                        <c:v>3.09</c:v>
                      </c:pt>
                      <c:pt idx="6179">
                        <c:v>3.0910000000000002</c:v>
                      </c:pt>
                      <c:pt idx="6180">
                        <c:v>3.0910000000000002</c:v>
                      </c:pt>
                      <c:pt idx="6181">
                        <c:v>3.0920000000000001</c:v>
                      </c:pt>
                      <c:pt idx="6182">
                        <c:v>3.0920000000000001</c:v>
                      </c:pt>
                      <c:pt idx="6183">
                        <c:v>3.093</c:v>
                      </c:pt>
                      <c:pt idx="6184">
                        <c:v>3.093</c:v>
                      </c:pt>
                      <c:pt idx="6185">
                        <c:v>3.0939999999999999</c:v>
                      </c:pt>
                      <c:pt idx="6186">
                        <c:v>3.0939999999999999</c:v>
                      </c:pt>
                      <c:pt idx="6187">
                        <c:v>3.0950000000000002</c:v>
                      </c:pt>
                      <c:pt idx="6188">
                        <c:v>3.0950000000000002</c:v>
                      </c:pt>
                      <c:pt idx="6189">
                        <c:v>3.0960000000000001</c:v>
                      </c:pt>
                      <c:pt idx="6190">
                        <c:v>3.0960000000000001</c:v>
                      </c:pt>
                      <c:pt idx="6191">
                        <c:v>3.097</c:v>
                      </c:pt>
                      <c:pt idx="6192">
                        <c:v>3.097</c:v>
                      </c:pt>
                      <c:pt idx="6193">
                        <c:v>3.0979999999999999</c:v>
                      </c:pt>
                      <c:pt idx="6194">
                        <c:v>3.0979999999999999</c:v>
                      </c:pt>
                      <c:pt idx="6195">
                        <c:v>3.0990000000000002</c:v>
                      </c:pt>
                      <c:pt idx="6196">
                        <c:v>3.0990000000000002</c:v>
                      </c:pt>
                      <c:pt idx="6197">
                        <c:v>3.1</c:v>
                      </c:pt>
                      <c:pt idx="6198">
                        <c:v>3.1</c:v>
                      </c:pt>
                      <c:pt idx="6199">
                        <c:v>3.101</c:v>
                      </c:pt>
                      <c:pt idx="6200">
                        <c:v>3.101</c:v>
                      </c:pt>
                      <c:pt idx="6201">
                        <c:v>3.1019999999999999</c:v>
                      </c:pt>
                      <c:pt idx="6202">
                        <c:v>3.1019999999999999</c:v>
                      </c:pt>
                      <c:pt idx="6203">
                        <c:v>3.1030000000000002</c:v>
                      </c:pt>
                      <c:pt idx="6204">
                        <c:v>3.1030000000000002</c:v>
                      </c:pt>
                      <c:pt idx="6205">
                        <c:v>3.1040000000000001</c:v>
                      </c:pt>
                      <c:pt idx="6206">
                        <c:v>3.1040000000000001</c:v>
                      </c:pt>
                      <c:pt idx="6207">
                        <c:v>3.105</c:v>
                      </c:pt>
                      <c:pt idx="6208">
                        <c:v>3.105</c:v>
                      </c:pt>
                      <c:pt idx="6209">
                        <c:v>3.1059999999999999</c:v>
                      </c:pt>
                      <c:pt idx="6210">
                        <c:v>3.1059999999999999</c:v>
                      </c:pt>
                      <c:pt idx="6211">
                        <c:v>3.1070000000000002</c:v>
                      </c:pt>
                      <c:pt idx="6212">
                        <c:v>3.1070000000000002</c:v>
                      </c:pt>
                      <c:pt idx="6213">
                        <c:v>3.1080000000000001</c:v>
                      </c:pt>
                      <c:pt idx="6214">
                        <c:v>3.1080000000000001</c:v>
                      </c:pt>
                      <c:pt idx="6215">
                        <c:v>3.109</c:v>
                      </c:pt>
                      <c:pt idx="6216">
                        <c:v>3.109</c:v>
                      </c:pt>
                      <c:pt idx="6217">
                        <c:v>3.11</c:v>
                      </c:pt>
                      <c:pt idx="6218">
                        <c:v>3.11</c:v>
                      </c:pt>
                      <c:pt idx="6219">
                        <c:v>3.1110000000000002</c:v>
                      </c:pt>
                      <c:pt idx="6220">
                        <c:v>3.1110000000000002</c:v>
                      </c:pt>
                      <c:pt idx="6221">
                        <c:v>3.1120000000000001</c:v>
                      </c:pt>
                      <c:pt idx="6222">
                        <c:v>3.1120000000000001</c:v>
                      </c:pt>
                      <c:pt idx="6223">
                        <c:v>3.113</c:v>
                      </c:pt>
                      <c:pt idx="6224">
                        <c:v>3.113</c:v>
                      </c:pt>
                      <c:pt idx="6225">
                        <c:v>3.1139999999999999</c:v>
                      </c:pt>
                      <c:pt idx="6226">
                        <c:v>3.1139999999999999</c:v>
                      </c:pt>
                      <c:pt idx="6227">
                        <c:v>3.1150000000000002</c:v>
                      </c:pt>
                      <c:pt idx="6228">
                        <c:v>3.1150000000000002</c:v>
                      </c:pt>
                      <c:pt idx="6229">
                        <c:v>3.1160000000000001</c:v>
                      </c:pt>
                      <c:pt idx="6230">
                        <c:v>3.1160000000000001</c:v>
                      </c:pt>
                      <c:pt idx="6231">
                        <c:v>3.117</c:v>
                      </c:pt>
                      <c:pt idx="6232">
                        <c:v>3.117</c:v>
                      </c:pt>
                      <c:pt idx="6233">
                        <c:v>3.1179999999999999</c:v>
                      </c:pt>
                      <c:pt idx="6234">
                        <c:v>3.1179999999999999</c:v>
                      </c:pt>
                      <c:pt idx="6235">
                        <c:v>3.1190000000000002</c:v>
                      </c:pt>
                      <c:pt idx="6236">
                        <c:v>3.1190000000000002</c:v>
                      </c:pt>
                      <c:pt idx="6237">
                        <c:v>3.12</c:v>
                      </c:pt>
                      <c:pt idx="6238">
                        <c:v>3.12</c:v>
                      </c:pt>
                      <c:pt idx="6239">
                        <c:v>3.121</c:v>
                      </c:pt>
                      <c:pt idx="6240">
                        <c:v>3.121</c:v>
                      </c:pt>
                      <c:pt idx="6241">
                        <c:v>3.1219999999999999</c:v>
                      </c:pt>
                      <c:pt idx="6242">
                        <c:v>3.1219999999999999</c:v>
                      </c:pt>
                      <c:pt idx="6243">
                        <c:v>3.1230000000000002</c:v>
                      </c:pt>
                      <c:pt idx="6244">
                        <c:v>3.1230000000000002</c:v>
                      </c:pt>
                      <c:pt idx="6245">
                        <c:v>3.1240000000000001</c:v>
                      </c:pt>
                      <c:pt idx="6246">
                        <c:v>3.1240000000000001</c:v>
                      </c:pt>
                      <c:pt idx="6247">
                        <c:v>3.125</c:v>
                      </c:pt>
                      <c:pt idx="6248">
                        <c:v>3.125</c:v>
                      </c:pt>
                      <c:pt idx="6249">
                        <c:v>3.1259999999999999</c:v>
                      </c:pt>
                      <c:pt idx="6250">
                        <c:v>3.1259999999999999</c:v>
                      </c:pt>
                      <c:pt idx="6251">
                        <c:v>3.1269999999999998</c:v>
                      </c:pt>
                      <c:pt idx="6252">
                        <c:v>3.1269999999999998</c:v>
                      </c:pt>
                      <c:pt idx="6253">
                        <c:v>3.1280000000000001</c:v>
                      </c:pt>
                      <c:pt idx="6254">
                        <c:v>3.1280000000000001</c:v>
                      </c:pt>
                      <c:pt idx="6255">
                        <c:v>3.129</c:v>
                      </c:pt>
                      <c:pt idx="6256">
                        <c:v>3.129</c:v>
                      </c:pt>
                      <c:pt idx="6257">
                        <c:v>3.13</c:v>
                      </c:pt>
                      <c:pt idx="6258">
                        <c:v>3.13</c:v>
                      </c:pt>
                      <c:pt idx="6259">
                        <c:v>3.1309999999999998</c:v>
                      </c:pt>
                      <c:pt idx="6260">
                        <c:v>3.1309999999999998</c:v>
                      </c:pt>
                      <c:pt idx="6261">
                        <c:v>3.1320000000000001</c:v>
                      </c:pt>
                      <c:pt idx="6262">
                        <c:v>3.1320000000000001</c:v>
                      </c:pt>
                      <c:pt idx="6263">
                        <c:v>3.133</c:v>
                      </c:pt>
                      <c:pt idx="6264">
                        <c:v>3.133</c:v>
                      </c:pt>
                      <c:pt idx="6265">
                        <c:v>3.1339999999999999</c:v>
                      </c:pt>
                      <c:pt idx="6266">
                        <c:v>3.1339999999999999</c:v>
                      </c:pt>
                      <c:pt idx="6267">
                        <c:v>3.1349999999999998</c:v>
                      </c:pt>
                      <c:pt idx="6268">
                        <c:v>3.1349999999999998</c:v>
                      </c:pt>
                      <c:pt idx="6269">
                        <c:v>3.1360000000000001</c:v>
                      </c:pt>
                      <c:pt idx="6270">
                        <c:v>3.1360000000000001</c:v>
                      </c:pt>
                      <c:pt idx="6271">
                        <c:v>3.137</c:v>
                      </c:pt>
                      <c:pt idx="6272">
                        <c:v>3.137</c:v>
                      </c:pt>
                      <c:pt idx="6273">
                        <c:v>3.1379999999999999</c:v>
                      </c:pt>
                      <c:pt idx="6274">
                        <c:v>3.1379999999999999</c:v>
                      </c:pt>
                      <c:pt idx="6275">
                        <c:v>3.1389999999999998</c:v>
                      </c:pt>
                      <c:pt idx="6276">
                        <c:v>3.1389999999999998</c:v>
                      </c:pt>
                      <c:pt idx="6277">
                        <c:v>3.14</c:v>
                      </c:pt>
                      <c:pt idx="6278">
                        <c:v>3.14</c:v>
                      </c:pt>
                      <c:pt idx="6279">
                        <c:v>3.141</c:v>
                      </c:pt>
                      <c:pt idx="6280">
                        <c:v>3.141</c:v>
                      </c:pt>
                      <c:pt idx="6281">
                        <c:v>3.1419999999999999</c:v>
                      </c:pt>
                      <c:pt idx="6282">
                        <c:v>3.1419999999999999</c:v>
                      </c:pt>
                      <c:pt idx="6283">
                        <c:v>3.1429999999999998</c:v>
                      </c:pt>
                      <c:pt idx="6284">
                        <c:v>3.1429999999999998</c:v>
                      </c:pt>
                      <c:pt idx="6285">
                        <c:v>3.1440000000000001</c:v>
                      </c:pt>
                      <c:pt idx="6286">
                        <c:v>3.1440000000000001</c:v>
                      </c:pt>
                      <c:pt idx="6287">
                        <c:v>3.145</c:v>
                      </c:pt>
                      <c:pt idx="6288">
                        <c:v>3.145</c:v>
                      </c:pt>
                      <c:pt idx="6289">
                        <c:v>3.1459999999999999</c:v>
                      </c:pt>
                      <c:pt idx="6290">
                        <c:v>3.1459999999999999</c:v>
                      </c:pt>
                      <c:pt idx="6291">
                        <c:v>3.1469999999999998</c:v>
                      </c:pt>
                      <c:pt idx="6292">
                        <c:v>3.1469999999999998</c:v>
                      </c:pt>
                      <c:pt idx="6293">
                        <c:v>3.1480000000000001</c:v>
                      </c:pt>
                      <c:pt idx="6294">
                        <c:v>3.1480000000000001</c:v>
                      </c:pt>
                      <c:pt idx="6295">
                        <c:v>3.149</c:v>
                      </c:pt>
                      <c:pt idx="6296">
                        <c:v>3.149</c:v>
                      </c:pt>
                      <c:pt idx="6297">
                        <c:v>3.15</c:v>
                      </c:pt>
                      <c:pt idx="6298">
                        <c:v>3.15</c:v>
                      </c:pt>
                      <c:pt idx="6299">
                        <c:v>3.1509999999999998</c:v>
                      </c:pt>
                      <c:pt idx="6300">
                        <c:v>3.1509999999999998</c:v>
                      </c:pt>
                      <c:pt idx="6301">
                        <c:v>3.1520000000000001</c:v>
                      </c:pt>
                      <c:pt idx="6302">
                        <c:v>3.1520000000000001</c:v>
                      </c:pt>
                      <c:pt idx="6303">
                        <c:v>3.153</c:v>
                      </c:pt>
                      <c:pt idx="6304">
                        <c:v>3.153</c:v>
                      </c:pt>
                      <c:pt idx="6305">
                        <c:v>3.1539999999999999</c:v>
                      </c:pt>
                      <c:pt idx="6306">
                        <c:v>3.1539999999999999</c:v>
                      </c:pt>
                      <c:pt idx="6307">
                        <c:v>3.1549999999999998</c:v>
                      </c:pt>
                      <c:pt idx="6308">
                        <c:v>3.1549999999999998</c:v>
                      </c:pt>
                      <c:pt idx="6309">
                        <c:v>3.1560000000000001</c:v>
                      </c:pt>
                      <c:pt idx="6310">
                        <c:v>3.1560000000000001</c:v>
                      </c:pt>
                      <c:pt idx="6311">
                        <c:v>3.157</c:v>
                      </c:pt>
                      <c:pt idx="6312">
                        <c:v>3.157</c:v>
                      </c:pt>
                      <c:pt idx="6313">
                        <c:v>3.1579999999999999</c:v>
                      </c:pt>
                      <c:pt idx="6314">
                        <c:v>3.1579999999999999</c:v>
                      </c:pt>
                      <c:pt idx="6315">
                        <c:v>3.1589999999999998</c:v>
                      </c:pt>
                      <c:pt idx="6316">
                        <c:v>3.1589999999999998</c:v>
                      </c:pt>
                      <c:pt idx="6317">
                        <c:v>3.16</c:v>
                      </c:pt>
                      <c:pt idx="6318">
                        <c:v>3.16</c:v>
                      </c:pt>
                      <c:pt idx="6319">
                        <c:v>3.161</c:v>
                      </c:pt>
                      <c:pt idx="6320">
                        <c:v>3.161</c:v>
                      </c:pt>
                      <c:pt idx="6321">
                        <c:v>3.1619999999999999</c:v>
                      </c:pt>
                      <c:pt idx="6322">
                        <c:v>3.1619999999999999</c:v>
                      </c:pt>
                      <c:pt idx="6323">
                        <c:v>3.1629999999999998</c:v>
                      </c:pt>
                      <c:pt idx="6324">
                        <c:v>3.1629999999999998</c:v>
                      </c:pt>
                      <c:pt idx="6325">
                        <c:v>3.1640000000000001</c:v>
                      </c:pt>
                      <c:pt idx="6326">
                        <c:v>3.1640000000000001</c:v>
                      </c:pt>
                      <c:pt idx="6327">
                        <c:v>3.165</c:v>
                      </c:pt>
                      <c:pt idx="6328">
                        <c:v>3.165</c:v>
                      </c:pt>
                      <c:pt idx="6329">
                        <c:v>3.1659999999999999</c:v>
                      </c:pt>
                      <c:pt idx="6330">
                        <c:v>3.1659999999999999</c:v>
                      </c:pt>
                      <c:pt idx="6331">
                        <c:v>3.1669999999999998</c:v>
                      </c:pt>
                      <c:pt idx="6332">
                        <c:v>3.1669999999999998</c:v>
                      </c:pt>
                      <c:pt idx="6333">
                        <c:v>3.1680000000000001</c:v>
                      </c:pt>
                      <c:pt idx="6334">
                        <c:v>3.1680000000000001</c:v>
                      </c:pt>
                      <c:pt idx="6335">
                        <c:v>3.169</c:v>
                      </c:pt>
                      <c:pt idx="6336">
                        <c:v>3.169</c:v>
                      </c:pt>
                      <c:pt idx="6337">
                        <c:v>3.17</c:v>
                      </c:pt>
                      <c:pt idx="6338">
                        <c:v>3.17</c:v>
                      </c:pt>
                      <c:pt idx="6339">
                        <c:v>3.1709999999999998</c:v>
                      </c:pt>
                      <c:pt idx="6340">
                        <c:v>3.1709999999999998</c:v>
                      </c:pt>
                      <c:pt idx="6341">
                        <c:v>3.1720000000000002</c:v>
                      </c:pt>
                      <c:pt idx="6342">
                        <c:v>3.1720000000000002</c:v>
                      </c:pt>
                      <c:pt idx="6343">
                        <c:v>3.173</c:v>
                      </c:pt>
                      <c:pt idx="6344">
                        <c:v>3.173</c:v>
                      </c:pt>
                      <c:pt idx="6345">
                        <c:v>3.1739999999999999</c:v>
                      </c:pt>
                      <c:pt idx="6346">
                        <c:v>3.1739999999999999</c:v>
                      </c:pt>
                      <c:pt idx="6347">
                        <c:v>3.1749999999999998</c:v>
                      </c:pt>
                      <c:pt idx="6348">
                        <c:v>3.1749999999999998</c:v>
                      </c:pt>
                      <c:pt idx="6349">
                        <c:v>3.1760000000000002</c:v>
                      </c:pt>
                      <c:pt idx="6350">
                        <c:v>3.1760000000000002</c:v>
                      </c:pt>
                      <c:pt idx="6351">
                        <c:v>3.177</c:v>
                      </c:pt>
                      <c:pt idx="6352">
                        <c:v>3.177</c:v>
                      </c:pt>
                      <c:pt idx="6353">
                        <c:v>3.1779999999999999</c:v>
                      </c:pt>
                      <c:pt idx="6354">
                        <c:v>3.1779999999999999</c:v>
                      </c:pt>
                      <c:pt idx="6355">
                        <c:v>3.1789999999999998</c:v>
                      </c:pt>
                      <c:pt idx="6356">
                        <c:v>3.1789999999999998</c:v>
                      </c:pt>
                      <c:pt idx="6357">
                        <c:v>3.18</c:v>
                      </c:pt>
                      <c:pt idx="6358">
                        <c:v>3.18</c:v>
                      </c:pt>
                      <c:pt idx="6359">
                        <c:v>3.181</c:v>
                      </c:pt>
                      <c:pt idx="6360">
                        <c:v>3.181</c:v>
                      </c:pt>
                      <c:pt idx="6361">
                        <c:v>3.1819999999999999</c:v>
                      </c:pt>
                      <c:pt idx="6362">
                        <c:v>3.1819999999999999</c:v>
                      </c:pt>
                      <c:pt idx="6363">
                        <c:v>3.1829999999999998</c:v>
                      </c:pt>
                      <c:pt idx="6364">
                        <c:v>3.1829999999999998</c:v>
                      </c:pt>
                      <c:pt idx="6365">
                        <c:v>3.1840000000000002</c:v>
                      </c:pt>
                      <c:pt idx="6366">
                        <c:v>3.1840000000000002</c:v>
                      </c:pt>
                      <c:pt idx="6367">
                        <c:v>3.1850000000000001</c:v>
                      </c:pt>
                      <c:pt idx="6368">
                        <c:v>3.1850000000000001</c:v>
                      </c:pt>
                      <c:pt idx="6369">
                        <c:v>3.1859999999999999</c:v>
                      </c:pt>
                      <c:pt idx="6370">
                        <c:v>3.1859999999999999</c:v>
                      </c:pt>
                      <c:pt idx="6371">
                        <c:v>3.1869999999999998</c:v>
                      </c:pt>
                      <c:pt idx="6372">
                        <c:v>3.1869999999999998</c:v>
                      </c:pt>
                      <c:pt idx="6373">
                        <c:v>3.1880000000000002</c:v>
                      </c:pt>
                      <c:pt idx="6374">
                        <c:v>3.1880000000000002</c:v>
                      </c:pt>
                      <c:pt idx="6375">
                        <c:v>3.1890000000000001</c:v>
                      </c:pt>
                      <c:pt idx="6376">
                        <c:v>3.1890000000000001</c:v>
                      </c:pt>
                      <c:pt idx="6377">
                        <c:v>3.19</c:v>
                      </c:pt>
                      <c:pt idx="6378">
                        <c:v>3.19</c:v>
                      </c:pt>
                      <c:pt idx="6379">
                        <c:v>3.1909999999999998</c:v>
                      </c:pt>
                      <c:pt idx="6380">
                        <c:v>3.1909999999999998</c:v>
                      </c:pt>
                      <c:pt idx="6381">
                        <c:v>3.1920000000000002</c:v>
                      </c:pt>
                      <c:pt idx="6382">
                        <c:v>3.1920000000000002</c:v>
                      </c:pt>
                      <c:pt idx="6383">
                        <c:v>3.1930000000000001</c:v>
                      </c:pt>
                      <c:pt idx="6384">
                        <c:v>3.1930000000000001</c:v>
                      </c:pt>
                      <c:pt idx="6385">
                        <c:v>3.194</c:v>
                      </c:pt>
                      <c:pt idx="6386">
                        <c:v>3.194</c:v>
                      </c:pt>
                      <c:pt idx="6387">
                        <c:v>3.1949999999999998</c:v>
                      </c:pt>
                      <c:pt idx="6388">
                        <c:v>3.1949999999999998</c:v>
                      </c:pt>
                      <c:pt idx="6389">
                        <c:v>3.1960000000000002</c:v>
                      </c:pt>
                      <c:pt idx="6390">
                        <c:v>3.1960000000000002</c:v>
                      </c:pt>
                      <c:pt idx="6391">
                        <c:v>3.1970000000000001</c:v>
                      </c:pt>
                      <c:pt idx="6392">
                        <c:v>3.1970000000000001</c:v>
                      </c:pt>
                      <c:pt idx="6393">
                        <c:v>3.198</c:v>
                      </c:pt>
                      <c:pt idx="6394">
                        <c:v>3.198</c:v>
                      </c:pt>
                      <c:pt idx="6395">
                        <c:v>3.1989999999999998</c:v>
                      </c:pt>
                      <c:pt idx="6396">
                        <c:v>3.1989999999999998</c:v>
                      </c:pt>
                      <c:pt idx="6397">
                        <c:v>3.2</c:v>
                      </c:pt>
                      <c:pt idx="6398">
                        <c:v>3.2</c:v>
                      </c:pt>
                      <c:pt idx="6399">
                        <c:v>3.2010000000000001</c:v>
                      </c:pt>
                      <c:pt idx="6400">
                        <c:v>3.2010000000000001</c:v>
                      </c:pt>
                      <c:pt idx="6401">
                        <c:v>3.202</c:v>
                      </c:pt>
                      <c:pt idx="6402">
                        <c:v>3.202</c:v>
                      </c:pt>
                      <c:pt idx="6403">
                        <c:v>3.2029999999999998</c:v>
                      </c:pt>
                      <c:pt idx="6404">
                        <c:v>3.2029999999999998</c:v>
                      </c:pt>
                      <c:pt idx="6405">
                        <c:v>3.2040000000000002</c:v>
                      </c:pt>
                      <c:pt idx="6406">
                        <c:v>3.2040000000000002</c:v>
                      </c:pt>
                      <c:pt idx="6407">
                        <c:v>3.2050000000000001</c:v>
                      </c:pt>
                      <c:pt idx="6408">
                        <c:v>3.2050000000000001</c:v>
                      </c:pt>
                      <c:pt idx="6409">
                        <c:v>3.206</c:v>
                      </c:pt>
                      <c:pt idx="6410">
                        <c:v>3.206</c:v>
                      </c:pt>
                      <c:pt idx="6411">
                        <c:v>3.2069999999999999</c:v>
                      </c:pt>
                      <c:pt idx="6412">
                        <c:v>3.2069999999999999</c:v>
                      </c:pt>
                      <c:pt idx="6413">
                        <c:v>3.2080000000000002</c:v>
                      </c:pt>
                      <c:pt idx="6414">
                        <c:v>3.2080000000000002</c:v>
                      </c:pt>
                      <c:pt idx="6415">
                        <c:v>3.2090000000000001</c:v>
                      </c:pt>
                      <c:pt idx="6416">
                        <c:v>3.2090000000000001</c:v>
                      </c:pt>
                      <c:pt idx="6417">
                        <c:v>3.21</c:v>
                      </c:pt>
                      <c:pt idx="6418">
                        <c:v>3.21</c:v>
                      </c:pt>
                      <c:pt idx="6419">
                        <c:v>3.2109999999999999</c:v>
                      </c:pt>
                      <c:pt idx="6420">
                        <c:v>3.2109999999999999</c:v>
                      </c:pt>
                      <c:pt idx="6421">
                        <c:v>3.2120000000000002</c:v>
                      </c:pt>
                      <c:pt idx="6422">
                        <c:v>3.2120000000000002</c:v>
                      </c:pt>
                      <c:pt idx="6423">
                        <c:v>3.2130000000000001</c:v>
                      </c:pt>
                      <c:pt idx="6424">
                        <c:v>3.2130000000000001</c:v>
                      </c:pt>
                      <c:pt idx="6425">
                        <c:v>3.214</c:v>
                      </c:pt>
                      <c:pt idx="6426">
                        <c:v>3.214</c:v>
                      </c:pt>
                      <c:pt idx="6427">
                        <c:v>3.2149999999999999</c:v>
                      </c:pt>
                      <c:pt idx="6428">
                        <c:v>3.2149999999999999</c:v>
                      </c:pt>
                      <c:pt idx="6429">
                        <c:v>3.2160000000000002</c:v>
                      </c:pt>
                      <c:pt idx="6430">
                        <c:v>3.2160000000000002</c:v>
                      </c:pt>
                      <c:pt idx="6431">
                        <c:v>3.2170000000000001</c:v>
                      </c:pt>
                      <c:pt idx="6432">
                        <c:v>3.2170000000000001</c:v>
                      </c:pt>
                      <c:pt idx="6433">
                        <c:v>3.218</c:v>
                      </c:pt>
                      <c:pt idx="6434">
                        <c:v>3.218</c:v>
                      </c:pt>
                      <c:pt idx="6435">
                        <c:v>3.2189999999999999</c:v>
                      </c:pt>
                      <c:pt idx="6436">
                        <c:v>3.2189999999999999</c:v>
                      </c:pt>
                      <c:pt idx="6437">
                        <c:v>3.22</c:v>
                      </c:pt>
                      <c:pt idx="6438">
                        <c:v>3.22</c:v>
                      </c:pt>
                      <c:pt idx="6439">
                        <c:v>3.2210000000000001</c:v>
                      </c:pt>
                      <c:pt idx="6440">
                        <c:v>3.2210000000000001</c:v>
                      </c:pt>
                      <c:pt idx="6441">
                        <c:v>3.222</c:v>
                      </c:pt>
                      <c:pt idx="6442">
                        <c:v>3.222</c:v>
                      </c:pt>
                      <c:pt idx="6443">
                        <c:v>3.2229999999999999</c:v>
                      </c:pt>
                      <c:pt idx="6444">
                        <c:v>3.2229999999999999</c:v>
                      </c:pt>
                      <c:pt idx="6445">
                        <c:v>3.2240000000000002</c:v>
                      </c:pt>
                      <c:pt idx="6446">
                        <c:v>3.2240000000000002</c:v>
                      </c:pt>
                      <c:pt idx="6447">
                        <c:v>3.2250000000000001</c:v>
                      </c:pt>
                      <c:pt idx="6448">
                        <c:v>3.2250000000000001</c:v>
                      </c:pt>
                      <c:pt idx="6449">
                        <c:v>3.226</c:v>
                      </c:pt>
                      <c:pt idx="6450">
                        <c:v>3.226</c:v>
                      </c:pt>
                      <c:pt idx="6451">
                        <c:v>3.2269999999999999</c:v>
                      </c:pt>
                      <c:pt idx="6452">
                        <c:v>3.2269999999999999</c:v>
                      </c:pt>
                      <c:pt idx="6453">
                        <c:v>3.2280000000000002</c:v>
                      </c:pt>
                      <c:pt idx="6454">
                        <c:v>3.2280000000000002</c:v>
                      </c:pt>
                      <c:pt idx="6455">
                        <c:v>3.2290000000000001</c:v>
                      </c:pt>
                      <c:pt idx="6456">
                        <c:v>3.2290000000000001</c:v>
                      </c:pt>
                      <c:pt idx="6457">
                        <c:v>3.23</c:v>
                      </c:pt>
                      <c:pt idx="6458">
                        <c:v>3.23</c:v>
                      </c:pt>
                      <c:pt idx="6459">
                        <c:v>3.2309999999999999</c:v>
                      </c:pt>
                      <c:pt idx="6460">
                        <c:v>3.2309999999999999</c:v>
                      </c:pt>
                      <c:pt idx="6461">
                        <c:v>3.2320000000000002</c:v>
                      </c:pt>
                      <c:pt idx="6462">
                        <c:v>3.2320000000000002</c:v>
                      </c:pt>
                      <c:pt idx="6463">
                        <c:v>3.2330000000000001</c:v>
                      </c:pt>
                      <c:pt idx="6464">
                        <c:v>3.2330000000000001</c:v>
                      </c:pt>
                      <c:pt idx="6465">
                        <c:v>3.234</c:v>
                      </c:pt>
                      <c:pt idx="6466">
                        <c:v>3.234</c:v>
                      </c:pt>
                      <c:pt idx="6467">
                        <c:v>3.2349999999999999</c:v>
                      </c:pt>
                      <c:pt idx="6468">
                        <c:v>3.2349999999999999</c:v>
                      </c:pt>
                      <c:pt idx="6469">
                        <c:v>3.2360000000000002</c:v>
                      </c:pt>
                      <c:pt idx="6470">
                        <c:v>3.2360000000000002</c:v>
                      </c:pt>
                      <c:pt idx="6471">
                        <c:v>3.2370000000000001</c:v>
                      </c:pt>
                      <c:pt idx="6472">
                        <c:v>3.2370000000000001</c:v>
                      </c:pt>
                      <c:pt idx="6473">
                        <c:v>3.238</c:v>
                      </c:pt>
                      <c:pt idx="6474">
                        <c:v>3.238</c:v>
                      </c:pt>
                      <c:pt idx="6475">
                        <c:v>3.2389999999999999</c:v>
                      </c:pt>
                      <c:pt idx="6476">
                        <c:v>3.2389999999999999</c:v>
                      </c:pt>
                      <c:pt idx="6477">
                        <c:v>3.24</c:v>
                      </c:pt>
                      <c:pt idx="6478">
                        <c:v>3.24</c:v>
                      </c:pt>
                      <c:pt idx="6479">
                        <c:v>3.2410000000000001</c:v>
                      </c:pt>
                      <c:pt idx="6480">
                        <c:v>3.2410000000000001</c:v>
                      </c:pt>
                      <c:pt idx="6481">
                        <c:v>3.242</c:v>
                      </c:pt>
                      <c:pt idx="6482">
                        <c:v>3.242</c:v>
                      </c:pt>
                      <c:pt idx="6483">
                        <c:v>3.2429999999999999</c:v>
                      </c:pt>
                      <c:pt idx="6484">
                        <c:v>3.2429999999999999</c:v>
                      </c:pt>
                      <c:pt idx="6485">
                        <c:v>3.2440000000000002</c:v>
                      </c:pt>
                      <c:pt idx="6486">
                        <c:v>3.2440000000000002</c:v>
                      </c:pt>
                      <c:pt idx="6487">
                        <c:v>3.2450000000000001</c:v>
                      </c:pt>
                      <c:pt idx="6488">
                        <c:v>3.2450000000000001</c:v>
                      </c:pt>
                      <c:pt idx="6489">
                        <c:v>3.246</c:v>
                      </c:pt>
                      <c:pt idx="6490">
                        <c:v>3.246</c:v>
                      </c:pt>
                      <c:pt idx="6491">
                        <c:v>3.2469999999999999</c:v>
                      </c:pt>
                      <c:pt idx="6492">
                        <c:v>3.2469999999999999</c:v>
                      </c:pt>
                      <c:pt idx="6493">
                        <c:v>3.2480000000000002</c:v>
                      </c:pt>
                      <c:pt idx="6494">
                        <c:v>3.2480000000000002</c:v>
                      </c:pt>
                      <c:pt idx="6495">
                        <c:v>3.2490000000000001</c:v>
                      </c:pt>
                      <c:pt idx="6496">
                        <c:v>3.2490000000000001</c:v>
                      </c:pt>
                      <c:pt idx="6497">
                        <c:v>3.25</c:v>
                      </c:pt>
                      <c:pt idx="6498">
                        <c:v>3.25</c:v>
                      </c:pt>
                      <c:pt idx="6499">
                        <c:v>3.2509999999999999</c:v>
                      </c:pt>
                      <c:pt idx="6500">
                        <c:v>3.2509999999999999</c:v>
                      </c:pt>
                      <c:pt idx="6501">
                        <c:v>3.2519999999999998</c:v>
                      </c:pt>
                      <c:pt idx="6502">
                        <c:v>3.2519999999999998</c:v>
                      </c:pt>
                      <c:pt idx="6503">
                        <c:v>3.2530000000000001</c:v>
                      </c:pt>
                      <c:pt idx="6504">
                        <c:v>3.2530000000000001</c:v>
                      </c:pt>
                      <c:pt idx="6505">
                        <c:v>3.254</c:v>
                      </c:pt>
                      <c:pt idx="6506">
                        <c:v>3.254</c:v>
                      </c:pt>
                      <c:pt idx="6507">
                        <c:v>3.2549999999999999</c:v>
                      </c:pt>
                      <c:pt idx="6508">
                        <c:v>3.2549999999999999</c:v>
                      </c:pt>
                      <c:pt idx="6509">
                        <c:v>3.2559999999999998</c:v>
                      </c:pt>
                      <c:pt idx="6510">
                        <c:v>3.2559999999999998</c:v>
                      </c:pt>
                      <c:pt idx="6511">
                        <c:v>3.2570000000000001</c:v>
                      </c:pt>
                      <c:pt idx="6512">
                        <c:v>3.2570000000000001</c:v>
                      </c:pt>
                      <c:pt idx="6513">
                        <c:v>3.258</c:v>
                      </c:pt>
                      <c:pt idx="6514">
                        <c:v>3.258</c:v>
                      </c:pt>
                      <c:pt idx="6515">
                        <c:v>3.2589999999999999</c:v>
                      </c:pt>
                      <c:pt idx="6516">
                        <c:v>3.2589999999999999</c:v>
                      </c:pt>
                      <c:pt idx="6517">
                        <c:v>3.26</c:v>
                      </c:pt>
                      <c:pt idx="6518">
                        <c:v>3.26</c:v>
                      </c:pt>
                      <c:pt idx="6519">
                        <c:v>3.2610000000000001</c:v>
                      </c:pt>
                      <c:pt idx="6520">
                        <c:v>3.2610000000000001</c:v>
                      </c:pt>
                      <c:pt idx="6521">
                        <c:v>3.262</c:v>
                      </c:pt>
                      <c:pt idx="6522">
                        <c:v>3.262</c:v>
                      </c:pt>
                      <c:pt idx="6523">
                        <c:v>3.2629999999999999</c:v>
                      </c:pt>
                      <c:pt idx="6524">
                        <c:v>3.2629999999999999</c:v>
                      </c:pt>
                      <c:pt idx="6525">
                        <c:v>3.2639999999999998</c:v>
                      </c:pt>
                      <c:pt idx="6526">
                        <c:v>3.2639999999999998</c:v>
                      </c:pt>
                      <c:pt idx="6527">
                        <c:v>3.2650000000000001</c:v>
                      </c:pt>
                      <c:pt idx="6528">
                        <c:v>3.2650000000000001</c:v>
                      </c:pt>
                      <c:pt idx="6529">
                        <c:v>3.266</c:v>
                      </c:pt>
                      <c:pt idx="6530">
                        <c:v>3.266</c:v>
                      </c:pt>
                      <c:pt idx="6531">
                        <c:v>3.2669999999999999</c:v>
                      </c:pt>
                      <c:pt idx="6532">
                        <c:v>3.2669999999999999</c:v>
                      </c:pt>
                      <c:pt idx="6533">
                        <c:v>3.2679999999999998</c:v>
                      </c:pt>
                      <c:pt idx="6534">
                        <c:v>3.2679999999999998</c:v>
                      </c:pt>
                      <c:pt idx="6535">
                        <c:v>3.2690000000000001</c:v>
                      </c:pt>
                      <c:pt idx="6536">
                        <c:v>3.2690000000000001</c:v>
                      </c:pt>
                      <c:pt idx="6537">
                        <c:v>3.27</c:v>
                      </c:pt>
                      <c:pt idx="6538">
                        <c:v>3.27</c:v>
                      </c:pt>
                      <c:pt idx="6539">
                        <c:v>3.2709999999999999</c:v>
                      </c:pt>
                      <c:pt idx="6540">
                        <c:v>3.2709999999999999</c:v>
                      </c:pt>
                      <c:pt idx="6541">
                        <c:v>3.2719999999999998</c:v>
                      </c:pt>
                      <c:pt idx="6542">
                        <c:v>3.2719999999999998</c:v>
                      </c:pt>
                      <c:pt idx="6543">
                        <c:v>3.2730000000000001</c:v>
                      </c:pt>
                      <c:pt idx="6544">
                        <c:v>3.2730000000000001</c:v>
                      </c:pt>
                      <c:pt idx="6545">
                        <c:v>3.274</c:v>
                      </c:pt>
                      <c:pt idx="6546">
                        <c:v>3.274</c:v>
                      </c:pt>
                      <c:pt idx="6547">
                        <c:v>3.2749999999999999</c:v>
                      </c:pt>
                      <c:pt idx="6548">
                        <c:v>3.2749999999999999</c:v>
                      </c:pt>
                      <c:pt idx="6549">
                        <c:v>3.2759999999999998</c:v>
                      </c:pt>
                      <c:pt idx="6550">
                        <c:v>3.2759999999999998</c:v>
                      </c:pt>
                      <c:pt idx="6551">
                        <c:v>3.2770000000000001</c:v>
                      </c:pt>
                      <c:pt idx="6552">
                        <c:v>3.2770000000000001</c:v>
                      </c:pt>
                      <c:pt idx="6553">
                        <c:v>3.278</c:v>
                      </c:pt>
                      <c:pt idx="6554">
                        <c:v>3.278</c:v>
                      </c:pt>
                      <c:pt idx="6555">
                        <c:v>3.2789999999999999</c:v>
                      </c:pt>
                      <c:pt idx="6556">
                        <c:v>3.2789999999999999</c:v>
                      </c:pt>
                      <c:pt idx="6557">
                        <c:v>3.28</c:v>
                      </c:pt>
                      <c:pt idx="6558">
                        <c:v>3.28</c:v>
                      </c:pt>
                      <c:pt idx="6559">
                        <c:v>3.2810000000000001</c:v>
                      </c:pt>
                      <c:pt idx="6560">
                        <c:v>3.2810000000000001</c:v>
                      </c:pt>
                      <c:pt idx="6561">
                        <c:v>3.282</c:v>
                      </c:pt>
                      <c:pt idx="6562">
                        <c:v>3.282</c:v>
                      </c:pt>
                      <c:pt idx="6563">
                        <c:v>3.2829999999999999</c:v>
                      </c:pt>
                      <c:pt idx="6564">
                        <c:v>3.2829999999999999</c:v>
                      </c:pt>
                      <c:pt idx="6565">
                        <c:v>3.2839999999999998</c:v>
                      </c:pt>
                      <c:pt idx="6566">
                        <c:v>3.2839999999999998</c:v>
                      </c:pt>
                      <c:pt idx="6567">
                        <c:v>3.2850000000000001</c:v>
                      </c:pt>
                      <c:pt idx="6568">
                        <c:v>3.2850000000000001</c:v>
                      </c:pt>
                      <c:pt idx="6569">
                        <c:v>3.286</c:v>
                      </c:pt>
                      <c:pt idx="6570">
                        <c:v>3.286</c:v>
                      </c:pt>
                      <c:pt idx="6571">
                        <c:v>3.2869999999999999</c:v>
                      </c:pt>
                      <c:pt idx="6572">
                        <c:v>3.2869999999999999</c:v>
                      </c:pt>
                      <c:pt idx="6573">
                        <c:v>3.2879999999999998</c:v>
                      </c:pt>
                      <c:pt idx="6574">
                        <c:v>3.2879999999999998</c:v>
                      </c:pt>
                      <c:pt idx="6575">
                        <c:v>3.2890000000000001</c:v>
                      </c:pt>
                      <c:pt idx="6576">
                        <c:v>3.2890000000000001</c:v>
                      </c:pt>
                      <c:pt idx="6577">
                        <c:v>3.29</c:v>
                      </c:pt>
                      <c:pt idx="6578">
                        <c:v>3.29</c:v>
                      </c:pt>
                      <c:pt idx="6579">
                        <c:v>3.2909999999999999</c:v>
                      </c:pt>
                      <c:pt idx="6580">
                        <c:v>3.2909999999999999</c:v>
                      </c:pt>
                      <c:pt idx="6581">
                        <c:v>3.2919999999999998</c:v>
                      </c:pt>
                      <c:pt idx="6582">
                        <c:v>3.2919999999999998</c:v>
                      </c:pt>
                      <c:pt idx="6583">
                        <c:v>3.2930000000000001</c:v>
                      </c:pt>
                      <c:pt idx="6584">
                        <c:v>3.2930000000000001</c:v>
                      </c:pt>
                      <c:pt idx="6585">
                        <c:v>3.294</c:v>
                      </c:pt>
                      <c:pt idx="6586">
                        <c:v>3.294</c:v>
                      </c:pt>
                      <c:pt idx="6587">
                        <c:v>3.2949999999999999</c:v>
                      </c:pt>
                      <c:pt idx="6588">
                        <c:v>3.2949999999999999</c:v>
                      </c:pt>
                      <c:pt idx="6589">
                        <c:v>3.2959999999999998</c:v>
                      </c:pt>
                      <c:pt idx="6590">
                        <c:v>3.2959999999999998</c:v>
                      </c:pt>
                      <c:pt idx="6591">
                        <c:v>3.2970000000000002</c:v>
                      </c:pt>
                      <c:pt idx="6592">
                        <c:v>3.2970000000000002</c:v>
                      </c:pt>
                      <c:pt idx="6593">
                        <c:v>3.298</c:v>
                      </c:pt>
                      <c:pt idx="6594">
                        <c:v>3.298</c:v>
                      </c:pt>
                      <c:pt idx="6595">
                        <c:v>3.2989999999999999</c:v>
                      </c:pt>
                      <c:pt idx="6596">
                        <c:v>3.2989999999999999</c:v>
                      </c:pt>
                      <c:pt idx="6597">
                        <c:v>3.3</c:v>
                      </c:pt>
                      <c:pt idx="6598">
                        <c:v>3.3</c:v>
                      </c:pt>
                      <c:pt idx="6599">
                        <c:v>3.3010000000000002</c:v>
                      </c:pt>
                      <c:pt idx="6600">
                        <c:v>3.3010000000000002</c:v>
                      </c:pt>
                      <c:pt idx="6601">
                        <c:v>3.302</c:v>
                      </c:pt>
                      <c:pt idx="6602">
                        <c:v>3.302</c:v>
                      </c:pt>
                      <c:pt idx="6603">
                        <c:v>3.3029999999999999</c:v>
                      </c:pt>
                      <c:pt idx="6604">
                        <c:v>3.3029999999999999</c:v>
                      </c:pt>
                      <c:pt idx="6605">
                        <c:v>3.3039999999999998</c:v>
                      </c:pt>
                      <c:pt idx="6606">
                        <c:v>3.3039999999999998</c:v>
                      </c:pt>
                      <c:pt idx="6607">
                        <c:v>3.3050000000000002</c:v>
                      </c:pt>
                      <c:pt idx="6608">
                        <c:v>3.3050000000000002</c:v>
                      </c:pt>
                      <c:pt idx="6609">
                        <c:v>3.306</c:v>
                      </c:pt>
                      <c:pt idx="6610">
                        <c:v>3.306</c:v>
                      </c:pt>
                      <c:pt idx="6611">
                        <c:v>3.3069999999999999</c:v>
                      </c:pt>
                      <c:pt idx="6612">
                        <c:v>3.3069999999999999</c:v>
                      </c:pt>
                      <c:pt idx="6613">
                        <c:v>3.3079999999999998</c:v>
                      </c:pt>
                      <c:pt idx="6614">
                        <c:v>3.3079999999999998</c:v>
                      </c:pt>
                      <c:pt idx="6615">
                        <c:v>3.3090000000000002</c:v>
                      </c:pt>
                      <c:pt idx="6616">
                        <c:v>3.3090000000000002</c:v>
                      </c:pt>
                      <c:pt idx="6617">
                        <c:v>3.31</c:v>
                      </c:pt>
                      <c:pt idx="6618">
                        <c:v>3.31</c:v>
                      </c:pt>
                      <c:pt idx="6619">
                        <c:v>3.3109999999999999</c:v>
                      </c:pt>
                      <c:pt idx="6620">
                        <c:v>3.3109999999999999</c:v>
                      </c:pt>
                      <c:pt idx="6621">
                        <c:v>3.3119999999999998</c:v>
                      </c:pt>
                      <c:pt idx="6622">
                        <c:v>3.3119999999999998</c:v>
                      </c:pt>
                      <c:pt idx="6623">
                        <c:v>3.3130000000000002</c:v>
                      </c:pt>
                      <c:pt idx="6624">
                        <c:v>3.3130000000000002</c:v>
                      </c:pt>
                      <c:pt idx="6625">
                        <c:v>3.3140000000000001</c:v>
                      </c:pt>
                      <c:pt idx="6626">
                        <c:v>3.3140000000000001</c:v>
                      </c:pt>
                      <c:pt idx="6627">
                        <c:v>3.3149999999999999</c:v>
                      </c:pt>
                      <c:pt idx="6628">
                        <c:v>3.3149999999999999</c:v>
                      </c:pt>
                      <c:pt idx="6629">
                        <c:v>3.3159999999999998</c:v>
                      </c:pt>
                      <c:pt idx="6630">
                        <c:v>3.3159999999999998</c:v>
                      </c:pt>
                      <c:pt idx="6631">
                        <c:v>3.3170000000000002</c:v>
                      </c:pt>
                      <c:pt idx="6632">
                        <c:v>3.3170000000000002</c:v>
                      </c:pt>
                      <c:pt idx="6633">
                        <c:v>3.3180000000000001</c:v>
                      </c:pt>
                      <c:pt idx="6634">
                        <c:v>3.3180000000000001</c:v>
                      </c:pt>
                      <c:pt idx="6635">
                        <c:v>3.319</c:v>
                      </c:pt>
                      <c:pt idx="6636">
                        <c:v>3.319</c:v>
                      </c:pt>
                      <c:pt idx="6637">
                        <c:v>3.32</c:v>
                      </c:pt>
                      <c:pt idx="6638">
                        <c:v>3.32</c:v>
                      </c:pt>
                      <c:pt idx="6639">
                        <c:v>3.3210000000000002</c:v>
                      </c:pt>
                      <c:pt idx="6640">
                        <c:v>3.3210000000000002</c:v>
                      </c:pt>
                      <c:pt idx="6641">
                        <c:v>3.3220000000000001</c:v>
                      </c:pt>
                      <c:pt idx="6642">
                        <c:v>3.3220000000000001</c:v>
                      </c:pt>
                      <c:pt idx="6643">
                        <c:v>3.323</c:v>
                      </c:pt>
                      <c:pt idx="6644">
                        <c:v>3.323</c:v>
                      </c:pt>
                      <c:pt idx="6645">
                        <c:v>3.3239999999999998</c:v>
                      </c:pt>
                      <c:pt idx="6646">
                        <c:v>3.3239999999999998</c:v>
                      </c:pt>
                      <c:pt idx="6647">
                        <c:v>3.3250000000000002</c:v>
                      </c:pt>
                      <c:pt idx="6648">
                        <c:v>3.3250000000000002</c:v>
                      </c:pt>
                      <c:pt idx="6649">
                        <c:v>3.3260000000000001</c:v>
                      </c:pt>
                      <c:pt idx="6650">
                        <c:v>3.3260000000000001</c:v>
                      </c:pt>
                      <c:pt idx="6651">
                        <c:v>3.327</c:v>
                      </c:pt>
                      <c:pt idx="6652">
                        <c:v>3.327</c:v>
                      </c:pt>
                      <c:pt idx="6653">
                        <c:v>3.3279999999999998</c:v>
                      </c:pt>
                      <c:pt idx="6654">
                        <c:v>3.3279999999999998</c:v>
                      </c:pt>
                      <c:pt idx="6655">
                        <c:v>3.3290000000000002</c:v>
                      </c:pt>
                      <c:pt idx="6656">
                        <c:v>3.3290000000000002</c:v>
                      </c:pt>
                      <c:pt idx="6657">
                        <c:v>3.33</c:v>
                      </c:pt>
                      <c:pt idx="6658">
                        <c:v>3.33</c:v>
                      </c:pt>
                      <c:pt idx="6659">
                        <c:v>3.331</c:v>
                      </c:pt>
                      <c:pt idx="6660">
                        <c:v>3.331</c:v>
                      </c:pt>
                      <c:pt idx="6661">
                        <c:v>3.3319999999999999</c:v>
                      </c:pt>
                      <c:pt idx="6662">
                        <c:v>3.3319999999999999</c:v>
                      </c:pt>
                      <c:pt idx="6663">
                        <c:v>3.3330000000000002</c:v>
                      </c:pt>
                      <c:pt idx="6664">
                        <c:v>3.3330000000000002</c:v>
                      </c:pt>
                      <c:pt idx="6665">
                        <c:v>3.3340000000000001</c:v>
                      </c:pt>
                      <c:pt idx="6666">
                        <c:v>3.3340000000000001</c:v>
                      </c:pt>
                      <c:pt idx="6667">
                        <c:v>3.335</c:v>
                      </c:pt>
                      <c:pt idx="6668">
                        <c:v>3.335</c:v>
                      </c:pt>
                      <c:pt idx="6669">
                        <c:v>3.3359999999999999</c:v>
                      </c:pt>
                      <c:pt idx="6670">
                        <c:v>3.3359999999999999</c:v>
                      </c:pt>
                      <c:pt idx="6671">
                        <c:v>3.3370000000000002</c:v>
                      </c:pt>
                      <c:pt idx="6672">
                        <c:v>3.3370000000000002</c:v>
                      </c:pt>
                      <c:pt idx="6673">
                        <c:v>3.3380000000000001</c:v>
                      </c:pt>
                      <c:pt idx="6674">
                        <c:v>3.3380000000000001</c:v>
                      </c:pt>
                      <c:pt idx="6675">
                        <c:v>3.339</c:v>
                      </c:pt>
                      <c:pt idx="6676">
                        <c:v>3.339</c:v>
                      </c:pt>
                      <c:pt idx="6677">
                        <c:v>3.34</c:v>
                      </c:pt>
                      <c:pt idx="6678">
                        <c:v>3.34</c:v>
                      </c:pt>
                      <c:pt idx="6679">
                        <c:v>3.3410000000000002</c:v>
                      </c:pt>
                      <c:pt idx="6680">
                        <c:v>3.3410000000000002</c:v>
                      </c:pt>
                      <c:pt idx="6681">
                        <c:v>3.3420000000000001</c:v>
                      </c:pt>
                      <c:pt idx="6682">
                        <c:v>3.3420000000000001</c:v>
                      </c:pt>
                      <c:pt idx="6683">
                        <c:v>3.343</c:v>
                      </c:pt>
                      <c:pt idx="6684">
                        <c:v>3.343</c:v>
                      </c:pt>
                      <c:pt idx="6685">
                        <c:v>3.3439999999999999</c:v>
                      </c:pt>
                      <c:pt idx="6686">
                        <c:v>3.3439999999999999</c:v>
                      </c:pt>
                      <c:pt idx="6687">
                        <c:v>3.3450000000000002</c:v>
                      </c:pt>
                      <c:pt idx="6688">
                        <c:v>3.3450000000000002</c:v>
                      </c:pt>
                      <c:pt idx="6689">
                        <c:v>3.3460000000000001</c:v>
                      </c:pt>
                      <c:pt idx="6690">
                        <c:v>3.3460000000000001</c:v>
                      </c:pt>
                      <c:pt idx="6691">
                        <c:v>3.347</c:v>
                      </c:pt>
                      <c:pt idx="6692">
                        <c:v>3.347</c:v>
                      </c:pt>
                      <c:pt idx="6693">
                        <c:v>3.3479999999999999</c:v>
                      </c:pt>
                      <c:pt idx="6694">
                        <c:v>3.3479999999999999</c:v>
                      </c:pt>
                      <c:pt idx="6695">
                        <c:v>3.3490000000000002</c:v>
                      </c:pt>
                      <c:pt idx="6696">
                        <c:v>3.3490000000000002</c:v>
                      </c:pt>
                      <c:pt idx="6697">
                        <c:v>3.35</c:v>
                      </c:pt>
                      <c:pt idx="6698">
                        <c:v>3.35</c:v>
                      </c:pt>
                      <c:pt idx="6699">
                        <c:v>3.351</c:v>
                      </c:pt>
                      <c:pt idx="6700">
                        <c:v>3.351</c:v>
                      </c:pt>
                      <c:pt idx="6701">
                        <c:v>3.3519999999999999</c:v>
                      </c:pt>
                      <c:pt idx="6702">
                        <c:v>3.3519999999999999</c:v>
                      </c:pt>
                      <c:pt idx="6703">
                        <c:v>3.3530000000000002</c:v>
                      </c:pt>
                      <c:pt idx="6704">
                        <c:v>3.3530000000000002</c:v>
                      </c:pt>
                      <c:pt idx="6705">
                        <c:v>3.3540000000000001</c:v>
                      </c:pt>
                      <c:pt idx="6706">
                        <c:v>3.3540000000000001</c:v>
                      </c:pt>
                      <c:pt idx="6707">
                        <c:v>3.355</c:v>
                      </c:pt>
                      <c:pt idx="6708">
                        <c:v>3.355</c:v>
                      </c:pt>
                      <c:pt idx="6709">
                        <c:v>3.3559999999999999</c:v>
                      </c:pt>
                      <c:pt idx="6710">
                        <c:v>3.3559999999999999</c:v>
                      </c:pt>
                      <c:pt idx="6711">
                        <c:v>3.3570000000000002</c:v>
                      </c:pt>
                      <c:pt idx="6712">
                        <c:v>3.3570000000000002</c:v>
                      </c:pt>
                      <c:pt idx="6713">
                        <c:v>3.3580000000000001</c:v>
                      </c:pt>
                      <c:pt idx="6714">
                        <c:v>3.3580000000000001</c:v>
                      </c:pt>
                      <c:pt idx="6715">
                        <c:v>3.359</c:v>
                      </c:pt>
                      <c:pt idx="6716">
                        <c:v>3.359</c:v>
                      </c:pt>
                      <c:pt idx="6717">
                        <c:v>3.36</c:v>
                      </c:pt>
                      <c:pt idx="6718">
                        <c:v>3.36</c:v>
                      </c:pt>
                      <c:pt idx="6719">
                        <c:v>3.3610000000000002</c:v>
                      </c:pt>
                      <c:pt idx="6720">
                        <c:v>3.3610000000000002</c:v>
                      </c:pt>
                      <c:pt idx="6721">
                        <c:v>3.3620000000000001</c:v>
                      </c:pt>
                      <c:pt idx="6722">
                        <c:v>3.3620000000000001</c:v>
                      </c:pt>
                      <c:pt idx="6723">
                        <c:v>3.363</c:v>
                      </c:pt>
                      <c:pt idx="6724">
                        <c:v>3.363</c:v>
                      </c:pt>
                      <c:pt idx="6725">
                        <c:v>3.3639999999999999</c:v>
                      </c:pt>
                      <c:pt idx="6726">
                        <c:v>3.3639999999999999</c:v>
                      </c:pt>
                      <c:pt idx="6727">
                        <c:v>3.3650000000000002</c:v>
                      </c:pt>
                      <c:pt idx="6728">
                        <c:v>3.3650000000000002</c:v>
                      </c:pt>
                      <c:pt idx="6729">
                        <c:v>3.3660000000000001</c:v>
                      </c:pt>
                      <c:pt idx="6730">
                        <c:v>3.3660000000000001</c:v>
                      </c:pt>
                      <c:pt idx="6731">
                        <c:v>3.367</c:v>
                      </c:pt>
                      <c:pt idx="6732">
                        <c:v>3.367</c:v>
                      </c:pt>
                      <c:pt idx="6733">
                        <c:v>3.3679999999999999</c:v>
                      </c:pt>
                      <c:pt idx="6734">
                        <c:v>3.3679999999999999</c:v>
                      </c:pt>
                      <c:pt idx="6735">
                        <c:v>3.3690000000000002</c:v>
                      </c:pt>
                      <c:pt idx="6736">
                        <c:v>3.3690000000000002</c:v>
                      </c:pt>
                      <c:pt idx="6737">
                        <c:v>3.37</c:v>
                      </c:pt>
                      <c:pt idx="6738">
                        <c:v>3.37</c:v>
                      </c:pt>
                      <c:pt idx="6739">
                        <c:v>3.371</c:v>
                      </c:pt>
                      <c:pt idx="6740">
                        <c:v>3.371</c:v>
                      </c:pt>
                      <c:pt idx="6741">
                        <c:v>3.3719999999999999</c:v>
                      </c:pt>
                      <c:pt idx="6742">
                        <c:v>3.3719999999999999</c:v>
                      </c:pt>
                      <c:pt idx="6743">
                        <c:v>3.3730000000000002</c:v>
                      </c:pt>
                      <c:pt idx="6744">
                        <c:v>3.3730000000000002</c:v>
                      </c:pt>
                      <c:pt idx="6745">
                        <c:v>3.3740000000000001</c:v>
                      </c:pt>
                      <c:pt idx="6746">
                        <c:v>3.3740000000000001</c:v>
                      </c:pt>
                      <c:pt idx="6747">
                        <c:v>3.375</c:v>
                      </c:pt>
                      <c:pt idx="6748">
                        <c:v>3.375</c:v>
                      </c:pt>
                      <c:pt idx="6749">
                        <c:v>3.3759999999999999</c:v>
                      </c:pt>
                      <c:pt idx="6750">
                        <c:v>3.3759999999999999</c:v>
                      </c:pt>
                      <c:pt idx="6751">
                        <c:v>3.3769999999999998</c:v>
                      </c:pt>
                      <c:pt idx="6752">
                        <c:v>3.3769999999999998</c:v>
                      </c:pt>
                      <c:pt idx="6753">
                        <c:v>3.3780000000000001</c:v>
                      </c:pt>
                      <c:pt idx="6754">
                        <c:v>3.3780000000000001</c:v>
                      </c:pt>
                      <c:pt idx="6755">
                        <c:v>3.379</c:v>
                      </c:pt>
                      <c:pt idx="6756">
                        <c:v>3.379</c:v>
                      </c:pt>
                      <c:pt idx="6757">
                        <c:v>3.38</c:v>
                      </c:pt>
                      <c:pt idx="6758">
                        <c:v>3.38</c:v>
                      </c:pt>
                      <c:pt idx="6759">
                        <c:v>3.3809999999999998</c:v>
                      </c:pt>
                      <c:pt idx="6760">
                        <c:v>3.3809999999999998</c:v>
                      </c:pt>
                      <c:pt idx="6761">
                        <c:v>3.3820000000000001</c:v>
                      </c:pt>
                      <c:pt idx="6762">
                        <c:v>3.3820000000000001</c:v>
                      </c:pt>
                      <c:pt idx="6763">
                        <c:v>3.383</c:v>
                      </c:pt>
                      <c:pt idx="6764">
                        <c:v>3.383</c:v>
                      </c:pt>
                      <c:pt idx="6765">
                        <c:v>3.3839999999999999</c:v>
                      </c:pt>
                      <c:pt idx="6766">
                        <c:v>3.3839999999999999</c:v>
                      </c:pt>
                      <c:pt idx="6767">
                        <c:v>3.3849999999999998</c:v>
                      </c:pt>
                      <c:pt idx="6768">
                        <c:v>3.3849999999999998</c:v>
                      </c:pt>
                      <c:pt idx="6769">
                        <c:v>3.3860000000000001</c:v>
                      </c:pt>
                      <c:pt idx="6770">
                        <c:v>3.3860000000000001</c:v>
                      </c:pt>
                      <c:pt idx="6771">
                        <c:v>3.387</c:v>
                      </c:pt>
                      <c:pt idx="6772">
                        <c:v>3.387</c:v>
                      </c:pt>
                      <c:pt idx="6773">
                        <c:v>3.3879999999999999</c:v>
                      </c:pt>
                      <c:pt idx="6774">
                        <c:v>3.3879999999999999</c:v>
                      </c:pt>
                      <c:pt idx="6775">
                        <c:v>3.3889999999999998</c:v>
                      </c:pt>
                      <c:pt idx="6776">
                        <c:v>3.3889999999999998</c:v>
                      </c:pt>
                      <c:pt idx="6777">
                        <c:v>3.39</c:v>
                      </c:pt>
                      <c:pt idx="6778">
                        <c:v>3.39</c:v>
                      </c:pt>
                      <c:pt idx="6779">
                        <c:v>3.391</c:v>
                      </c:pt>
                      <c:pt idx="6780">
                        <c:v>3.391</c:v>
                      </c:pt>
                      <c:pt idx="6781">
                        <c:v>3.3919999999999999</c:v>
                      </c:pt>
                      <c:pt idx="6782">
                        <c:v>3.3919999999999999</c:v>
                      </c:pt>
                      <c:pt idx="6783">
                        <c:v>3.3929999999999998</c:v>
                      </c:pt>
                      <c:pt idx="6784">
                        <c:v>3.3929999999999998</c:v>
                      </c:pt>
                      <c:pt idx="6785">
                        <c:v>3.3940000000000001</c:v>
                      </c:pt>
                      <c:pt idx="6786">
                        <c:v>3.3940000000000001</c:v>
                      </c:pt>
                      <c:pt idx="6787">
                        <c:v>3.395</c:v>
                      </c:pt>
                      <c:pt idx="6788">
                        <c:v>3.395</c:v>
                      </c:pt>
                      <c:pt idx="6789">
                        <c:v>3.3959999999999999</c:v>
                      </c:pt>
                      <c:pt idx="6790">
                        <c:v>3.3959999999999999</c:v>
                      </c:pt>
                      <c:pt idx="6791">
                        <c:v>3.3969999999999998</c:v>
                      </c:pt>
                      <c:pt idx="6792">
                        <c:v>3.3969999999999998</c:v>
                      </c:pt>
                      <c:pt idx="6793">
                        <c:v>3.3980000000000001</c:v>
                      </c:pt>
                      <c:pt idx="6794">
                        <c:v>3.3980000000000001</c:v>
                      </c:pt>
                      <c:pt idx="6795">
                        <c:v>3.399</c:v>
                      </c:pt>
                      <c:pt idx="6796">
                        <c:v>3.399</c:v>
                      </c:pt>
                      <c:pt idx="6797">
                        <c:v>3.4</c:v>
                      </c:pt>
                      <c:pt idx="6798">
                        <c:v>3.4</c:v>
                      </c:pt>
                      <c:pt idx="6799">
                        <c:v>3.4009999999999998</c:v>
                      </c:pt>
                      <c:pt idx="6800">
                        <c:v>3.4009999999999998</c:v>
                      </c:pt>
                      <c:pt idx="6801">
                        <c:v>3.4020000000000001</c:v>
                      </c:pt>
                      <c:pt idx="6802">
                        <c:v>3.4020000000000001</c:v>
                      </c:pt>
                      <c:pt idx="6803">
                        <c:v>3.403</c:v>
                      </c:pt>
                      <c:pt idx="6804">
                        <c:v>3.403</c:v>
                      </c:pt>
                      <c:pt idx="6805">
                        <c:v>3.4039999999999999</c:v>
                      </c:pt>
                      <c:pt idx="6806">
                        <c:v>3.4039999999999999</c:v>
                      </c:pt>
                      <c:pt idx="6807">
                        <c:v>3.4049999999999998</c:v>
                      </c:pt>
                      <c:pt idx="6808">
                        <c:v>3.4049999999999998</c:v>
                      </c:pt>
                      <c:pt idx="6809">
                        <c:v>3.4060000000000001</c:v>
                      </c:pt>
                      <c:pt idx="6810">
                        <c:v>3.4060000000000001</c:v>
                      </c:pt>
                      <c:pt idx="6811">
                        <c:v>3.407</c:v>
                      </c:pt>
                      <c:pt idx="6812">
                        <c:v>3.407</c:v>
                      </c:pt>
                      <c:pt idx="6813">
                        <c:v>3.4079999999999999</c:v>
                      </c:pt>
                      <c:pt idx="6814">
                        <c:v>3.4079999999999999</c:v>
                      </c:pt>
                      <c:pt idx="6815">
                        <c:v>3.4089999999999998</c:v>
                      </c:pt>
                      <c:pt idx="6816">
                        <c:v>3.4089999999999998</c:v>
                      </c:pt>
                      <c:pt idx="6817">
                        <c:v>3.41</c:v>
                      </c:pt>
                      <c:pt idx="6818">
                        <c:v>3.41</c:v>
                      </c:pt>
                      <c:pt idx="6819">
                        <c:v>3.411</c:v>
                      </c:pt>
                      <c:pt idx="6820">
                        <c:v>3.411</c:v>
                      </c:pt>
                      <c:pt idx="6821">
                        <c:v>3.4119999999999999</c:v>
                      </c:pt>
                      <c:pt idx="6822">
                        <c:v>3.4119999999999999</c:v>
                      </c:pt>
                      <c:pt idx="6823">
                        <c:v>3.4129999999999998</c:v>
                      </c:pt>
                      <c:pt idx="6824">
                        <c:v>3.4129999999999998</c:v>
                      </c:pt>
                      <c:pt idx="6825">
                        <c:v>3.4140000000000001</c:v>
                      </c:pt>
                      <c:pt idx="6826">
                        <c:v>3.4140000000000001</c:v>
                      </c:pt>
                      <c:pt idx="6827">
                        <c:v>3.415</c:v>
                      </c:pt>
                      <c:pt idx="6828">
                        <c:v>3.415</c:v>
                      </c:pt>
                      <c:pt idx="6829">
                        <c:v>3.4159999999999999</c:v>
                      </c:pt>
                      <c:pt idx="6830">
                        <c:v>3.4159999999999999</c:v>
                      </c:pt>
                      <c:pt idx="6831">
                        <c:v>3.4169999999999998</c:v>
                      </c:pt>
                      <c:pt idx="6832">
                        <c:v>3.4169999999999998</c:v>
                      </c:pt>
                      <c:pt idx="6833">
                        <c:v>3.4180000000000001</c:v>
                      </c:pt>
                      <c:pt idx="6834">
                        <c:v>3.4180000000000001</c:v>
                      </c:pt>
                      <c:pt idx="6835">
                        <c:v>3.419</c:v>
                      </c:pt>
                      <c:pt idx="6836">
                        <c:v>3.419</c:v>
                      </c:pt>
                      <c:pt idx="6837">
                        <c:v>3.42</c:v>
                      </c:pt>
                      <c:pt idx="6838">
                        <c:v>3.42</c:v>
                      </c:pt>
                      <c:pt idx="6839">
                        <c:v>3.4209999999999998</c:v>
                      </c:pt>
                      <c:pt idx="6840">
                        <c:v>3.4209999999999998</c:v>
                      </c:pt>
                      <c:pt idx="6841">
                        <c:v>3.4220000000000002</c:v>
                      </c:pt>
                      <c:pt idx="6842">
                        <c:v>3.4220000000000002</c:v>
                      </c:pt>
                      <c:pt idx="6843">
                        <c:v>3.423</c:v>
                      </c:pt>
                      <c:pt idx="6844">
                        <c:v>3.423</c:v>
                      </c:pt>
                      <c:pt idx="6845">
                        <c:v>3.4239999999999999</c:v>
                      </c:pt>
                      <c:pt idx="6846">
                        <c:v>3.4239999999999999</c:v>
                      </c:pt>
                      <c:pt idx="6847">
                        <c:v>3.4249999999999998</c:v>
                      </c:pt>
                      <c:pt idx="6848">
                        <c:v>3.4249999999999998</c:v>
                      </c:pt>
                      <c:pt idx="6849">
                        <c:v>3.4260000000000002</c:v>
                      </c:pt>
                      <c:pt idx="6850">
                        <c:v>3.4260000000000002</c:v>
                      </c:pt>
                      <c:pt idx="6851">
                        <c:v>3.427</c:v>
                      </c:pt>
                      <c:pt idx="6852">
                        <c:v>3.427</c:v>
                      </c:pt>
                      <c:pt idx="6853">
                        <c:v>3.4279999999999999</c:v>
                      </c:pt>
                      <c:pt idx="6854">
                        <c:v>3.4279999999999999</c:v>
                      </c:pt>
                      <c:pt idx="6855">
                        <c:v>3.4289999999999998</c:v>
                      </c:pt>
                      <c:pt idx="6856">
                        <c:v>3.4289999999999998</c:v>
                      </c:pt>
                      <c:pt idx="6857">
                        <c:v>3.43</c:v>
                      </c:pt>
                      <c:pt idx="6858">
                        <c:v>3.43</c:v>
                      </c:pt>
                      <c:pt idx="6859">
                        <c:v>3.431</c:v>
                      </c:pt>
                      <c:pt idx="6860">
                        <c:v>3.431</c:v>
                      </c:pt>
                      <c:pt idx="6861">
                        <c:v>3.4319999999999999</c:v>
                      </c:pt>
                      <c:pt idx="6862">
                        <c:v>3.4319999999999999</c:v>
                      </c:pt>
                      <c:pt idx="6863">
                        <c:v>3.4329999999999998</c:v>
                      </c:pt>
                      <c:pt idx="6864">
                        <c:v>3.4329999999999998</c:v>
                      </c:pt>
                      <c:pt idx="6865">
                        <c:v>3.4340000000000002</c:v>
                      </c:pt>
                      <c:pt idx="6866">
                        <c:v>3.4340000000000002</c:v>
                      </c:pt>
                      <c:pt idx="6867">
                        <c:v>3.4350000000000001</c:v>
                      </c:pt>
                      <c:pt idx="6868">
                        <c:v>3.4350000000000001</c:v>
                      </c:pt>
                      <c:pt idx="6869">
                        <c:v>3.4359999999999999</c:v>
                      </c:pt>
                      <c:pt idx="6870">
                        <c:v>3.4359999999999999</c:v>
                      </c:pt>
                      <c:pt idx="6871">
                        <c:v>3.4369999999999998</c:v>
                      </c:pt>
                      <c:pt idx="6872">
                        <c:v>3.4369999999999998</c:v>
                      </c:pt>
                      <c:pt idx="6873">
                        <c:v>3.4380000000000002</c:v>
                      </c:pt>
                      <c:pt idx="6874">
                        <c:v>3.4380000000000002</c:v>
                      </c:pt>
                      <c:pt idx="6875">
                        <c:v>3.4390000000000001</c:v>
                      </c:pt>
                      <c:pt idx="6876">
                        <c:v>3.4390000000000001</c:v>
                      </c:pt>
                      <c:pt idx="6877">
                        <c:v>3.44</c:v>
                      </c:pt>
                      <c:pt idx="6878">
                        <c:v>3.44</c:v>
                      </c:pt>
                      <c:pt idx="6879">
                        <c:v>3.4409999999999998</c:v>
                      </c:pt>
                      <c:pt idx="6880">
                        <c:v>3.4409999999999998</c:v>
                      </c:pt>
                      <c:pt idx="6881">
                        <c:v>3.4420000000000002</c:v>
                      </c:pt>
                      <c:pt idx="6882">
                        <c:v>3.4420000000000002</c:v>
                      </c:pt>
                      <c:pt idx="6883">
                        <c:v>3.4430000000000001</c:v>
                      </c:pt>
                      <c:pt idx="6884">
                        <c:v>3.4430000000000001</c:v>
                      </c:pt>
                      <c:pt idx="6885">
                        <c:v>3.444</c:v>
                      </c:pt>
                      <c:pt idx="6886">
                        <c:v>3.444</c:v>
                      </c:pt>
                      <c:pt idx="6887">
                        <c:v>3.4449999999999998</c:v>
                      </c:pt>
                      <c:pt idx="6888">
                        <c:v>3.4449999999999998</c:v>
                      </c:pt>
                      <c:pt idx="6889">
                        <c:v>3.4460000000000002</c:v>
                      </c:pt>
                      <c:pt idx="6890">
                        <c:v>3.4460000000000002</c:v>
                      </c:pt>
                      <c:pt idx="6891">
                        <c:v>3.4470000000000001</c:v>
                      </c:pt>
                      <c:pt idx="6892">
                        <c:v>3.4470000000000001</c:v>
                      </c:pt>
                      <c:pt idx="6893">
                        <c:v>3.448</c:v>
                      </c:pt>
                      <c:pt idx="6894">
                        <c:v>3.448</c:v>
                      </c:pt>
                      <c:pt idx="6895">
                        <c:v>3.4489999999999998</c:v>
                      </c:pt>
                      <c:pt idx="6896">
                        <c:v>3.4489999999999998</c:v>
                      </c:pt>
                      <c:pt idx="6897">
                        <c:v>3.45</c:v>
                      </c:pt>
                      <c:pt idx="6898">
                        <c:v>3.45</c:v>
                      </c:pt>
                      <c:pt idx="6899">
                        <c:v>3.4510000000000001</c:v>
                      </c:pt>
                      <c:pt idx="6900">
                        <c:v>3.4510000000000001</c:v>
                      </c:pt>
                      <c:pt idx="6901">
                        <c:v>3.452</c:v>
                      </c:pt>
                      <c:pt idx="6902">
                        <c:v>3.452</c:v>
                      </c:pt>
                      <c:pt idx="6903">
                        <c:v>3.4529999999999998</c:v>
                      </c:pt>
                      <c:pt idx="6904">
                        <c:v>3.4529999999999998</c:v>
                      </c:pt>
                      <c:pt idx="6905">
                        <c:v>3.4540000000000002</c:v>
                      </c:pt>
                      <c:pt idx="6906">
                        <c:v>3.4540000000000002</c:v>
                      </c:pt>
                      <c:pt idx="6907">
                        <c:v>3.4550000000000001</c:v>
                      </c:pt>
                      <c:pt idx="6908">
                        <c:v>3.4550000000000001</c:v>
                      </c:pt>
                      <c:pt idx="6909">
                        <c:v>3.456</c:v>
                      </c:pt>
                      <c:pt idx="6910">
                        <c:v>3.456</c:v>
                      </c:pt>
                      <c:pt idx="6911">
                        <c:v>3.4569999999999999</c:v>
                      </c:pt>
                      <c:pt idx="6912">
                        <c:v>3.4569999999999999</c:v>
                      </c:pt>
                      <c:pt idx="6913">
                        <c:v>3.4580000000000002</c:v>
                      </c:pt>
                      <c:pt idx="6914">
                        <c:v>3.4580000000000002</c:v>
                      </c:pt>
                      <c:pt idx="6915">
                        <c:v>3.4590000000000001</c:v>
                      </c:pt>
                      <c:pt idx="6916">
                        <c:v>3.4590000000000001</c:v>
                      </c:pt>
                      <c:pt idx="6917">
                        <c:v>3.46</c:v>
                      </c:pt>
                      <c:pt idx="6918">
                        <c:v>3.46</c:v>
                      </c:pt>
                      <c:pt idx="6919">
                        <c:v>3.4609999999999999</c:v>
                      </c:pt>
                      <c:pt idx="6920">
                        <c:v>3.4609999999999999</c:v>
                      </c:pt>
                      <c:pt idx="6921">
                        <c:v>3.4620000000000002</c:v>
                      </c:pt>
                      <c:pt idx="6922">
                        <c:v>3.4620000000000002</c:v>
                      </c:pt>
                      <c:pt idx="6923">
                        <c:v>3.4630000000000001</c:v>
                      </c:pt>
                      <c:pt idx="6924">
                        <c:v>3.4630000000000001</c:v>
                      </c:pt>
                      <c:pt idx="6925">
                        <c:v>3.464</c:v>
                      </c:pt>
                      <c:pt idx="6926">
                        <c:v>3.464</c:v>
                      </c:pt>
                      <c:pt idx="6927">
                        <c:v>3.4649999999999999</c:v>
                      </c:pt>
                      <c:pt idx="6928">
                        <c:v>3.4649999999999999</c:v>
                      </c:pt>
                      <c:pt idx="6929">
                        <c:v>3.4660000000000002</c:v>
                      </c:pt>
                      <c:pt idx="6930">
                        <c:v>3.4660000000000002</c:v>
                      </c:pt>
                      <c:pt idx="6931">
                        <c:v>3.4670000000000001</c:v>
                      </c:pt>
                      <c:pt idx="6932">
                        <c:v>3.4670000000000001</c:v>
                      </c:pt>
                      <c:pt idx="6933">
                        <c:v>3.468</c:v>
                      </c:pt>
                      <c:pt idx="6934">
                        <c:v>3.468</c:v>
                      </c:pt>
                      <c:pt idx="6935">
                        <c:v>3.4689999999999999</c:v>
                      </c:pt>
                      <c:pt idx="6936">
                        <c:v>3.4689999999999999</c:v>
                      </c:pt>
                      <c:pt idx="6937">
                        <c:v>3.47</c:v>
                      </c:pt>
                      <c:pt idx="6938">
                        <c:v>3.47</c:v>
                      </c:pt>
                      <c:pt idx="6939">
                        <c:v>3.4710000000000001</c:v>
                      </c:pt>
                      <c:pt idx="6940">
                        <c:v>3.4710000000000001</c:v>
                      </c:pt>
                      <c:pt idx="6941">
                        <c:v>3.472</c:v>
                      </c:pt>
                      <c:pt idx="6942">
                        <c:v>3.472</c:v>
                      </c:pt>
                      <c:pt idx="6943">
                        <c:v>3.4729999999999999</c:v>
                      </c:pt>
                      <c:pt idx="6944">
                        <c:v>3.4729999999999999</c:v>
                      </c:pt>
                      <c:pt idx="6945">
                        <c:v>3.4740000000000002</c:v>
                      </c:pt>
                      <c:pt idx="6946">
                        <c:v>3.4740000000000002</c:v>
                      </c:pt>
                      <c:pt idx="6947">
                        <c:v>3.4750000000000001</c:v>
                      </c:pt>
                      <c:pt idx="6948">
                        <c:v>3.4750000000000001</c:v>
                      </c:pt>
                      <c:pt idx="6949">
                        <c:v>3.476</c:v>
                      </c:pt>
                      <c:pt idx="6950">
                        <c:v>3.476</c:v>
                      </c:pt>
                      <c:pt idx="6951">
                        <c:v>3.4769999999999999</c:v>
                      </c:pt>
                      <c:pt idx="6952">
                        <c:v>3.4769999999999999</c:v>
                      </c:pt>
                      <c:pt idx="6953">
                        <c:v>3.4780000000000002</c:v>
                      </c:pt>
                      <c:pt idx="6954">
                        <c:v>3.4780000000000002</c:v>
                      </c:pt>
                      <c:pt idx="6955">
                        <c:v>3.4790000000000001</c:v>
                      </c:pt>
                      <c:pt idx="6956">
                        <c:v>3.4790000000000001</c:v>
                      </c:pt>
                      <c:pt idx="6957">
                        <c:v>3.48</c:v>
                      </c:pt>
                      <c:pt idx="6958">
                        <c:v>3.48</c:v>
                      </c:pt>
                      <c:pt idx="6959">
                        <c:v>3.4809999999999999</c:v>
                      </c:pt>
                      <c:pt idx="6960">
                        <c:v>3.4809999999999999</c:v>
                      </c:pt>
                      <c:pt idx="6961">
                        <c:v>3.4820000000000002</c:v>
                      </c:pt>
                      <c:pt idx="6962">
                        <c:v>3.4820000000000002</c:v>
                      </c:pt>
                      <c:pt idx="6963">
                        <c:v>3.4830000000000001</c:v>
                      </c:pt>
                      <c:pt idx="6964">
                        <c:v>3.4830000000000001</c:v>
                      </c:pt>
                      <c:pt idx="6965">
                        <c:v>3.484</c:v>
                      </c:pt>
                      <c:pt idx="6966">
                        <c:v>3.484</c:v>
                      </c:pt>
                      <c:pt idx="6967">
                        <c:v>3.4849999999999999</c:v>
                      </c:pt>
                      <c:pt idx="6968">
                        <c:v>3.4849999999999999</c:v>
                      </c:pt>
                      <c:pt idx="6969">
                        <c:v>3.4860000000000002</c:v>
                      </c:pt>
                      <c:pt idx="6970">
                        <c:v>3.4860000000000002</c:v>
                      </c:pt>
                      <c:pt idx="6971">
                        <c:v>3.4870000000000001</c:v>
                      </c:pt>
                      <c:pt idx="6972">
                        <c:v>3.4870000000000001</c:v>
                      </c:pt>
                      <c:pt idx="6973">
                        <c:v>3.488</c:v>
                      </c:pt>
                      <c:pt idx="6974">
                        <c:v>3.488</c:v>
                      </c:pt>
                      <c:pt idx="6975">
                        <c:v>3.4889999999999999</c:v>
                      </c:pt>
                      <c:pt idx="6976">
                        <c:v>3.4889999999999999</c:v>
                      </c:pt>
                      <c:pt idx="6977">
                        <c:v>3.49</c:v>
                      </c:pt>
                      <c:pt idx="6978">
                        <c:v>3.49</c:v>
                      </c:pt>
                      <c:pt idx="6979">
                        <c:v>3.4910000000000001</c:v>
                      </c:pt>
                      <c:pt idx="6980">
                        <c:v>3.4910000000000001</c:v>
                      </c:pt>
                      <c:pt idx="6981">
                        <c:v>3.492</c:v>
                      </c:pt>
                      <c:pt idx="6982">
                        <c:v>3.492</c:v>
                      </c:pt>
                      <c:pt idx="6983">
                        <c:v>3.4929999999999999</c:v>
                      </c:pt>
                      <c:pt idx="6984">
                        <c:v>3.4929999999999999</c:v>
                      </c:pt>
                      <c:pt idx="6985">
                        <c:v>3.4940000000000002</c:v>
                      </c:pt>
                      <c:pt idx="6986">
                        <c:v>3.4940000000000002</c:v>
                      </c:pt>
                      <c:pt idx="6987">
                        <c:v>3.4950000000000001</c:v>
                      </c:pt>
                      <c:pt idx="6988">
                        <c:v>3.4950000000000001</c:v>
                      </c:pt>
                      <c:pt idx="6989">
                        <c:v>3.496</c:v>
                      </c:pt>
                      <c:pt idx="6990">
                        <c:v>3.496</c:v>
                      </c:pt>
                      <c:pt idx="6991">
                        <c:v>3.4969999999999999</c:v>
                      </c:pt>
                      <c:pt idx="6992">
                        <c:v>3.4969999999999999</c:v>
                      </c:pt>
                      <c:pt idx="6993">
                        <c:v>3.4980000000000002</c:v>
                      </c:pt>
                      <c:pt idx="6994">
                        <c:v>3.4980000000000002</c:v>
                      </c:pt>
                      <c:pt idx="6995">
                        <c:v>3.4990000000000001</c:v>
                      </c:pt>
                      <c:pt idx="6996">
                        <c:v>3.4990000000000001</c:v>
                      </c:pt>
                      <c:pt idx="6997">
                        <c:v>3.5</c:v>
                      </c:pt>
                      <c:pt idx="6998">
                        <c:v>3.5</c:v>
                      </c:pt>
                      <c:pt idx="6999">
                        <c:v>3.5009999999999999</c:v>
                      </c:pt>
                      <c:pt idx="7000">
                        <c:v>3.5009999999999999</c:v>
                      </c:pt>
                      <c:pt idx="7001">
                        <c:v>3.5019999999999998</c:v>
                      </c:pt>
                      <c:pt idx="7002">
                        <c:v>3.5019999999999998</c:v>
                      </c:pt>
                      <c:pt idx="7003">
                        <c:v>3.5030000000000001</c:v>
                      </c:pt>
                      <c:pt idx="7004">
                        <c:v>3.5030000000000001</c:v>
                      </c:pt>
                      <c:pt idx="7005">
                        <c:v>3.504</c:v>
                      </c:pt>
                      <c:pt idx="7006">
                        <c:v>3.504</c:v>
                      </c:pt>
                      <c:pt idx="7007">
                        <c:v>3.5049999999999999</c:v>
                      </c:pt>
                      <c:pt idx="7008">
                        <c:v>3.5049999999999999</c:v>
                      </c:pt>
                      <c:pt idx="7009">
                        <c:v>3.5059999999999998</c:v>
                      </c:pt>
                      <c:pt idx="7010">
                        <c:v>3.5059999999999998</c:v>
                      </c:pt>
                      <c:pt idx="7011">
                        <c:v>3.5070000000000001</c:v>
                      </c:pt>
                      <c:pt idx="7012">
                        <c:v>3.5070000000000001</c:v>
                      </c:pt>
                      <c:pt idx="7013">
                        <c:v>3.508</c:v>
                      </c:pt>
                      <c:pt idx="7014">
                        <c:v>3.508</c:v>
                      </c:pt>
                      <c:pt idx="7015">
                        <c:v>3.5089999999999999</c:v>
                      </c:pt>
                      <c:pt idx="7016">
                        <c:v>3.5089999999999999</c:v>
                      </c:pt>
                      <c:pt idx="7017">
                        <c:v>3.51</c:v>
                      </c:pt>
                      <c:pt idx="7018">
                        <c:v>3.51</c:v>
                      </c:pt>
                      <c:pt idx="7019">
                        <c:v>3.5110000000000001</c:v>
                      </c:pt>
                      <c:pt idx="7020">
                        <c:v>3.5110000000000001</c:v>
                      </c:pt>
                      <c:pt idx="7021">
                        <c:v>3.512</c:v>
                      </c:pt>
                      <c:pt idx="7022">
                        <c:v>3.512</c:v>
                      </c:pt>
                      <c:pt idx="7023">
                        <c:v>3.5129999999999999</c:v>
                      </c:pt>
                      <c:pt idx="7024">
                        <c:v>3.5129999999999999</c:v>
                      </c:pt>
                      <c:pt idx="7025">
                        <c:v>3.5139999999999998</c:v>
                      </c:pt>
                      <c:pt idx="7026">
                        <c:v>3.5139999999999998</c:v>
                      </c:pt>
                      <c:pt idx="7027">
                        <c:v>3.5150000000000001</c:v>
                      </c:pt>
                      <c:pt idx="7028">
                        <c:v>3.5150000000000001</c:v>
                      </c:pt>
                      <c:pt idx="7029">
                        <c:v>3.516</c:v>
                      </c:pt>
                      <c:pt idx="7030">
                        <c:v>3.516</c:v>
                      </c:pt>
                      <c:pt idx="7031">
                        <c:v>3.5169999999999999</c:v>
                      </c:pt>
                      <c:pt idx="7032">
                        <c:v>3.5169999999999999</c:v>
                      </c:pt>
                      <c:pt idx="7033">
                        <c:v>3.5179999999999998</c:v>
                      </c:pt>
                      <c:pt idx="7034">
                        <c:v>3.5179999999999998</c:v>
                      </c:pt>
                      <c:pt idx="7035">
                        <c:v>3.5190000000000001</c:v>
                      </c:pt>
                      <c:pt idx="7036">
                        <c:v>3.5190000000000001</c:v>
                      </c:pt>
                      <c:pt idx="7037">
                        <c:v>3.52</c:v>
                      </c:pt>
                      <c:pt idx="7038">
                        <c:v>3.52</c:v>
                      </c:pt>
                      <c:pt idx="7039">
                        <c:v>3.5209999999999999</c:v>
                      </c:pt>
                      <c:pt idx="7040">
                        <c:v>3.5209999999999999</c:v>
                      </c:pt>
                      <c:pt idx="7041">
                        <c:v>3.5219999999999998</c:v>
                      </c:pt>
                      <c:pt idx="7042">
                        <c:v>3.5219999999999998</c:v>
                      </c:pt>
                      <c:pt idx="7043">
                        <c:v>3.5230000000000001</c:v>
                      </c:pt>
                      <c:pt idx="7044">
                        <c:v>3.5230000000000001</c:v>
                      </c:pt>
                      <c:pt idx="7045">
                        <c:v>3.524</c:v>
                      </c:pt>
                      <c:pt idx="7046">
                        <c:v>3.524</c:v>
                      </c:pt>
                      <c:pt idx="7047">
                        <c:v>3.5249999999999999</c:v>
                      </c:pt>
                      <c:pt idx="7048">
                        <c:v>3.5249999999999999</c:v>
                      </c:pt>
                      <c:pt idx="7049">
                        <c:v>3.5259999999999998</c:v>
                      </c:pt>
                      <c:pt idx="7050">
                        <c:v>3.5259999999999998</c:v>
                      </c:pt>
                      <c:pt idx="7051">
                        <c:v>3.5270000000000001</c:v>
                      </c:pt>
                      <c:pt idx="7052">
                        <c:v>3.5270000000000001</c:v>
                      </c:pt>
                      <c:pt idx="7053">
                        <c:v>3.528</c:v>
                      </c:pt>
                      <c:pt idx="7054">
                        <c:v>3.528</c:v>
                      </c:pt>
                      <c:pt idx="7055">
                        <c:v>3.5289999999999999</c:v>
                      </c:pt>
                      <c:pt idx="7056">
                        <c:v>3.5289999999999999</c:v>
                      </c:pt>
                      <c:pt idx="7057">
                        <c:v>3.53</c:v>
                      </c:pt>
                      <c:pt idx="7058">
                        <c:v>3.53</c:v>
                      </c:pt>
                      <c:pt idx="7059">
                        <c:v>3.5310000000000001</c:v>
                      </c:pt>
                      <c:pt idx="7060">
                        <c:v>3.5310000000000001</c:v>
                      </c:pt>
                      <c:pt idx="7061">
                        <c:v>3.532</c:v>
                      </c:pt>
                      <c:pt idx="7062">
                        <c:v>3.532</c:v>
                      </c:pt>
                      <c:pt idx="7063">
                        <c:v>3.5329999999999999</c:v>
                      </c:pt>
                      <c:pt idx="7064">
                        <c:v>3.5329999999999999</c:v>
                      </c:pt>
                      <c:pt idx="7065">
                        <c:v>3.5339999999999998</c:v>
                      </c:pt>
                      <c:pt idx="7066">
                        <c:v>3.5339999999999998</c:v>
                      </c:pt>
                      <c:pt idx="7067">
                        <c:v>3.5350000000000001</c:v>
                      </c:pt>
                      <c:pt idx="7068">
                        <c:v>3.5350000000000001</c:v>
                      </c:pt>
                      <c:pt idx="7069">
                        <c:v>3.536</c:v>
                      </c:pt>
                      <c:pt idx="7070">
                        <c:v>3.536</c:v>
                      </c:pt>
                      <c:pt idx="7071">
                        <c:v>3.5369999999999999</c:v>
                      </c:pt>
                      <c:pt idx="7072">
                        <c:v>3.5369999999999999</c:v>
                      </c:pt>
                      <c:pt idx="7073">
                        <c:v>3.5379999999999998</c:v>
                      </c:pt>
                      <c:pt idx="7074">
                        <c:v>3.5379999999999998</c:v>
                      </c:pt>
                      <c:pt idx="7075">
                        <c:v>3.5390000000000001</c:v>
                      </c:pt>
                      <c:pt idx="7076">
                        <c:v>3.5390000000000001</c:v>
                      </c:pt>
                      <c:pt idx="7077">
                        <c:v>3.54</c:v>
                      </c:pt>
                      <c:pt idx="7078">
                        <c:v>3.54</c:v>
                      </c:pt>
                      <c:pt idx="7079">
                        <c:v>3.5409999999999999</c:v>
                      </c:pt>
                      <c:pt idx="7080">
                        <c:v>3.5409999999999999</c:v>
                      </c:pt>
                      <c:pt idx="7081">
                        <c:v>3.5419999999999998</c:v>
                      </c:pt>
                      <c:pt idx="7082">
                        <c:v>3.5419999999999998</c:v>
                      </c:pt>
                      <c:pt idx="7083">
                        <c:v>3.5430000000000001</c:v>
                      </c:pt>
                      <c:pt idx="7084">
                        <c:v>3.5430000000000001</c:v>
                      </c:pt>
                      <c:pt idx="7085">
                        <c:v>3.544</c:v>
                      </c:pt>
                      <c:pt idx="7086">
                        <c:v>3.544</c:v>
                      </c:pt>
                      <c:pt idx="7087">
                        <c:v>3.5449999999999999</c:v>
                      </c:pt>
                      <c:pt idx="7088">
                        <c:v>3.5449999999999999</c:v>
                      </c:pt>
                      <c:pt idx="7089">
                        <c:v>3.5459999999999998</c:v>
                      </c:pt>
                      <c:pt idx="7090">
                        <c:v>3.5459999999999998</c:v>
                      </c:pt>
                      <c:pt idx="7091">
                        <c:v>3.5470000000000002</c:v>
                      </c:pt>
                      <c:pt idx="7092">
                        <c:v>3.5470000000000002</c:v>
                      </c:pt>
                      <c:pt idx="7093">
                        <c:v>3.548</c:v>
                      </c:pt>
                      <c:pt idx="7094">
                        <c:v>3.548</c:v>
                      </c:pt>
                      <c:pt idx="7095">
                        <c:v>3.5489999999999999</c:v>
                      </c:pt>
                      <c:pt idx="7096">
                        <c:v>3.5489999999999999</c:v>
                      </c:pt>
                      <c:pt idx="7097">
                        <c:v>3.55</c:v>
                      </c:pt>
                      <c:pt idx="7098">
                        <c:v>3.55</c:v>
                      </c:pt>
                      <c:pt idx="7099">
                        <c:v>3.5510000000000002</c:v>
                      </c:pt>
                      <c:pt idx="7100">
                        <c:v>3.5510000000000002</c:v>
                      </c:pt>
                      <c:pt idx="7101">
                        <c:v>3.552</c:v>
                      </c:pt>
                      <c:pt idx="7102">
                        <c:v>3.552</c:v>
                      </c:pt>
                      <c:pt idx="7103">
                        <c:v>3.5529999999999999</c:v>
                      </c:pt>
                      <c:pt idx="7104">
                        <c:v>3.5529999999999999</c:v>
                      </c:pt>
                      <c:pt idx="7105">
                        <c:v>3.5539999999999998</c:v>
                      </c:pt>
                      <c:pt idx="7106">
                        <c:v>3.5539999999999998</c:v>
                      </c:pt>
                      <c:pt idx="7107">
                        <c:v>3.5550000000000002</c:v>
                      </c:pt>
                      <c:pt idx="7108">
                        <c:v>3.5550000000000002</c:v>
                      </c:pt>
                      <c:pt idx="7109">
                        <c:v>3.556</c:v>
                      </c:pt>
                      <c:pt idx="7110">
                        <c:v>3.556</c:v>
                      </c:pt>
                      <c:pt idx="7111">
                        <c:v>3.5569999999999999</c:v>
                      </c:pt>
                      <c:pt idx="7112">
                        <c:v>3.5569999999999999</c:v>
                      </c:pt>
                      <c:pt idx="7113">
                        <c:v>3.5579999999999998</c:v>
                      </c:pt>
                      <c:pt idx="7114">
                        <c:v>3.5579999999999998</c:v>
                      </c:pt>
                      <c:pt idx="7115">
                        <c:v>3.5590000000000002</c:v>
                      </c:pt>
                      <c:pt idx="7116">
                        <c:v>3.5590000000000002</c:v>
                      </c:pt>
                      <c:pt idx="7117">
                        <c:v>3.56</c:v>
                      </c:pt>
                      <c:pt idx="7118">
                        <c:v>3.56</c:v>
                      </c:pt>
                      <c:pt idx="7119">
                        <c:v>3.5609999999999999</c:v>
                      </c:pt>
                      <c:pt idx="7120">
                        <c:v>3.5609999999999999</c:v>
                      </c:pt>
                      <c:pt idx="7121">
                        <c:v>3.5619999999999998</c:v>
                      </c:pt>
                      <c:pt idx="7122">
                        <c:v>3.5619999999999998</c:v>
                      </c:pt>
                      <c:pt idx="7123">
                        <c:v>3.5630000000000002</c:v>
                      </c:pt>
                      <c:pt idx="7124">
                        <c:v>3.5630000000000002</c:v>
                      </c:pt>
                      <c:pt idx="7125">
                        <c:v>3.5640000000000001</c:v>
                      </c:pt>
                      <c:pt idx="7126">
                        <c:v>3.5640000000000001</c:v>
                      </c:pt>
                      <c:pt idx="7127">
                        <c:v>3.5649999999999999</c:v>
                      </c:pt>
                      <c:pt idx="7128">
                        <c:v>3.5649999999999999</c:v>
                      </c:pt>
                      <c:pt idx="7129">
                        <c:v>3.5659999999999998</c:v>
                      </c:pt>
                      <c:pt idx="7130">
                        <c:v>3.5659999999999998</c:v>
                      </c:pt>
                      <c:pt idx="7131">
                        <c:v>3.5670000000000002</c:v>
                      </c:pt>
                      <c:pt idx="7132">
                        <c:v>3.5670000000000002</c:v>
                      </c:pt>
                      <c:pt idx="7133">
                        <c:v>3.5680000000000001</c:v>
                      </c:pt>
                      <c:pt idx="7134">
                        <c:v>3.5680000000000001</c:v>
                      </c:pt>
                      <c:pt idx="7135">
                        <c:v>3.569</c:v>
                      </c:pt>
                      <c:pt idx="7136">
                        <c:v>3.569</c:v>
                      </c:pt>
                      <c:pt idx="7137">
                        <c:v>3.57</c:v>
                      </c:pt>
                      <c:pt idx="7138">
                        <c:v>3.57</c:v>
                      </c:pt>
                      <c:pt idx="7139">
                        <c:v>3.5710000000000002</c:v>
                      </c:pt>
                      <c:pt idx="7140">
                        <c:v>3.5710000000000002</c:v>
                      </c:pt>
                      <c:pt idx="7141">
                        <c:v>3.5720000000000001</c:v>
                      </c:pt>
                      <c:pt idx="7142">
                        <c:v>3.5720000000000001</c:v>
                      </c:pt>
                      <c:pt idx="7143">
                        <c:v>3.573</c:v>
                      </c:pt>
                      <c:pt idx="7144">
                        <c:v>3.573</c:v>
                      </c:pt>
                      <c:pt idx="7145">
                        <c:v>3.5739999999999998</c:v>
                      </c:pt>
                      <c:pt idx="7146">
                        <c:v>3.5739999999999998</c:v>
                      </c:pt>
                      <c:pt idx="7147">
                        <c:v>3.5750000000000002</c:v>
                      </c:pt>
                      <c:pt idx="7148">
                        <c:v>3.5750000000000002</c:v>
                      </c:pt>
                      <c:pt idx="7149">
                        <c:v>3.5760000000000001</c:v>
                      </c:pt>
                      <c:pt idx="7150">
                        <c:v>3.5760000000000001</c:v>
                      </c:pt>
                      <c:pt idx="7151">
                        <c:v>3.577</c:v>
                      </c:pt>
                      <c:pt idx="7152">
                        <c:v>3.577</c:v>
                      </c:pt>
                      <c:pt idx="7153">
                        <c:v>3.5779999999999998</c:v>
                      </c:pt>
                      <c:pt idx="7154">
                        <c:v>3.5779999999999998</c:v>
                      </c:pt>
                      <c:pt idx="7155">
                        <c:v>3.5790000000000002</c:v>
                      </c:pt>
                      <c:pt idx="7156">
                        <c:v>3.5790000000000002</c:v>
                      </c:pt>
                      <c:pt idx="7157">
                        <c:v>3.58</c:v>
                      </c:pt>
                      <c:pt idx="7158">
                        <c:v>3.58</c:v>
                      </c:pt>
                      <c:pt idx="7159">
                        <c:v>3.581</c:v>
                      </c:pt>
                      <c:pt idx="7160">
                        <c:v>3.581</c:v>
                      </c:pt>
                      <c:pt idx="7161">
                        <c:v>3.5819999999999999</c:v>
                      </c:pt>
                      <c:pt idx="7162">
                        <c:v>3.5819999999999999</c:v>
                      </c:pt>
                      <c:pt idx="7163">
                        <c:v>3.5830000000000002</c:v>
                      </c:pt>
                      <c:pt idx="7164">
                        <c:v>3.5830000000000002</c:v>
                      </c:pt>
                      <c:pt idx="7165">
                        <c:v>3.5840000000000001</c:v>
                      </c:pt>
                      <c:pt idx="7166">
                        <c:v>3.5840000000000001</c:v>
                      </c:pt>
                      <c:pt idx="7167">
                        <c:v>3.585</c:v>
                      </c:pt>
                      <c:pt idx="7168">
                        <c:v>3.585</c:v>
                      </c:pt>
                      <c:pt idx="7169">
                        <c:v>3.5859999999999999</c:v>
                      </c:pt>
                      <c:pt idx="7170">
                        <c:v>3.5859999999999999</c:v>
                      </c:pt>
                      <c:pt idx="7171">
                        <c:v>3.5870000000000002</c:v>
                      </c:pt>
                      <c:pt idx="7172">
                        <c:v>3.5870000000000002</c:v>
                      </c:pt>
                      <c:pt idx="7173">
                        <c:v>3.5880000000000001</c:v>
                      </c:pt>
                      <c:pt idx="7174">
                        <c:v>3.5880000000000001</c:v>
                      </c:pt>
                      <c:pt idx="7175">
                        <c:v>3.589</c:v>
                      </c:pt>
                      <c:pt idx="7176">
                        <c:v>3.589</c:v>
                      </c:pt>
                      <c:pt idx="7177">
                        <c:v>3.59</c:v>
                      </c:pt>
                      <c:pt idx="7178">
                        <c:v>3.59</c:v>
                      </c:pt>
                      <c:pt idx="7179">
                        <c:v>3.5910000000000002</c:v>
                      </c:pt>
                      <c:pt idx="7180">
                        <c:v>3.5910000000000002</c:v>
                      </c:pt>
                      <c:pt idx="7181">
                        <c:v>3.5920000000000001</c:v>
                      </c:pt>
                      <c:pt idx="7182">
                        <c:v>3.5920000000000001</c:v>
                      </c:pt>
                      <c:pt idx="7183">
                        <c:v>3.593</c:v>
                      </c:pt>
                      <c:pt idx="7184">
                        <c:v>3.593</c:v>
                      </c:pt>
                      <c:pt idx="7185">
                        <c:v>3.5939999999999999</c:v>
                      </c:pt>
                      <c:pt idx="7186">
                        <c:v>3.5939999999999999</c:v>
                      </c:pt>
                      <c:pt idx="7187">
                        <c:v>3.5950000000000002</c:v>
                      </c:pt>
                      <c:pt idx="7188">
                        <c:v>3.5950000000000002</c:v>
                      </c:pt>
                      <c:pt idx="7189">
                        <c:v>3.5960000000000001</c:v>
                      </c:pt>
                      <c:pt idx="7190">
                        <c:v>3.5960000000000001</c:v>
                      </c:pt>
                      <c:pt idx="7191">
                        <c:v>3.597</c:v>
                      </c:pt>
                      <c:pt idx="7192">
                        <c:v>3.597</c:v>
                      </c:pt>
                      <c:pt idx="7193">
                        <c:v>3.5979999999999999</c:v>
                      </c:pt>
                      <c:pt idx="7194">
                        <c:v>3.5979999999999999</c:v>
                      </c:pt>
                      <c:pt idx="7195">
                        <c:v>3.5990000000000002</c:v>
                      </c:pt>
                      <c:pt idx="7196">
                        <c:v>3.5990000000000002</c:v>
                      </c:pt>
                      <c:pt idx="7197">
                        <c:v>3.6</c:v>
                      </c:pt>
                      <c:pt idx="7198">
                        <c:v>3.6</c:v>
                      </c:pt>
                      <c:pt idx="7199">
                        <c:v>3.601</c:v>
                      </c:pt>
                      <c:pt idx="7200">
                        <c:v>3.601</c:v>
                      </c:pt>
                      <c:pt idx="7201">
                        <c:v>3.6019999999999999</c:v>
                      </c:pt>
                      <c:pt idx="7202">
                        <c:v>3.6019999999999999</c:v>
                      </c:pt>
                      <c:pt idx="7203">
                        <c:v>3.6030000000000002</c:v>
                      </c:pt>
                      <c:pt idx="7204">
                        <c:v>3.6030000000000002</c:v>
                      </c:pt>
                      <c:pt idx="7205">
                        <c:v>3.6040000000000001</c:v>
                      </c:pt>
                      <c:pt idx="7206">
                        <c:v>3.6040000000000001</c:v>
                      </c:pt>
                      <c:pt idx="7207">
                        <c:v>3.605</c:v>
                      </c:pt>
                      <c:pt idx="7208">
                        <c:v>3.605</c:v>
                      </c:pt>
                      <c:pt idx="7209">
                        <c:v>3.6059999999999999</c:v>
                      </c:pt>
                      <c:pt idx="7210">
                        <c:v>3.6059999999999999</c:v>
                      </c:pt>
                      <c:pt idx="7211">
                        <c:v>3.6070000000000002</c:v>
                      </c:pt>
                      <c:pt idx="7212">
                        <c:v>3.6070000000000002</c:v>
                      </c:pt>
                      <c:pt idx="7213">
                        <c:v>3.6080000000000001</c:v>
                      </c:pt>
                      <c:pt idx="7214">
                        <c:v>3.6080000000000001</c:v>
                      </c:pt>
                      <c:pt idx="7215">
                        <c:v>3.609</c:v>
                      </c:pt>
                      <c:pt idx="7216">
                        <c:v>3.609</c:v>
                      </c:pt>
                      <c:pt idx="7217">
                        <c:v>3.61</c:v>
                      </c:pt>
                      <c:pt idx="7218">
                        <c:v>3.61</c:v>
                      </c:pt>
                      <c:pt idx="7219">
                        <c:v>3.6110000000000002</c:v>
                      </c:pt>
                      <c:pt idx="7220">
                        <c:v>3.6110000000000002</c:v>
                      </c:pt>
                      <c:pt idx="7221">
                        <c:v>3.6120000000000001</c:v>
                      </c:pt>
                      <c:pt idx="7222">
                        <c:v>3.6120000000000001</c:v>
                      </c:pt>
                      <c:pt idx="7223">
                        <c:v>3.613</c:v>
                      </c:pt>
                      <c:pt idx="7224">
                        <c:v>3.613</c:v>
                      </c:pt>
                      <c:pt idx="7225">
                        <c:v>3.6139999999999999</c:v>
                      </c:pt>
                      <c:pt idx="7226">
                        <c:v>3.6139999999999999</c:v>
                      </c:pt>
                      <c:pt idx="7227">
                        <c:v>3.6150000000000002</c:v>
                      </c:pt>
                      <c:pt idx="7228">
                        <c:v>3.6150000000000002</c:v>
                      </c:pt>
                      <c:pt idx="7229">
                        <c:v>3.6160000000000001</c:v>
                      </c:pt>
                      <c:pt idx="7230">
                        <c:v>3.6160000000000001</c:v>
                      </c:pt>
                      <c:pt idx="7231">
                        <c:v>3.617</c:v>
                      </c:pt>
                      <c:pt idx="7232">
                        <c:v>3.617</c:v>
                      </c:pt>
                      <c:pt idx="7233">
                        <c:v>3.6179999999999999</c:v>
                      </c:pt>
                      <c:pt idx="7234">
                        <c:v>3.6179999999999999</c:v>
                      </c:pt>
                      <c:pt idx="7235">
                        <c:v>3.6190000000000002</c:v>
                      </c:pt>
                      <c:pt idx="7236">
                        <c:v>3.6190000000000002</c:v>
                      </c:pt>
                      <c:pt idx="7237">
                        <c:v>3.62</c:v>
                      </c:pt>
                      <c:pt idx="7238">
                        <c:v>3.62</c:v>
                      </c:pt>
                      <c:pt idx="7239">
                        <c:v>3.621</c:v>
                      </c:pt>
                      <c:pt idx="7240">
                        <c:v>3.621</c:v>
                      </c:pt>
                      <c:pt idx="7241">
                        <c:v>3.6219999999999999</c:v>
                      </c:pt>
                      <c:pt idx="7242">
                        <c:v>3.6219999999999999</c:v>
                      </c:pt>
                      <c:pt idx="7243">
                        <c:v>3.6230000000000002</c:v>
                      </c:pt>
                      <c:pt idx="7244">
                        <c:v>3.6230000000000002</c:v>
                      </c:pt>
                      <c:pt idx="7245">
                        <c:v>3.6240000000000001</c:v>
                      </c:pt>
                      <c:pt idx="7246">
                        <c:v>3.6240000000000001</c:v>
                      </c:pt>
                      <c:pt idx="7247">
                        <c:v>3.625</c:v>
                      </c:pt>
                      <c:pt idx="7248">
                        <c:v>3.625</c:v>
                      </c:pt>
                      <c:pt idx="7249">
                        <c:v>3.6259999999999999</c:v>
                      </c:pt>
                      <c:pt idx="7250">
                        <c:v>3.6259999999999999</c:v>
                      </c:pt>
                      <c:pt idx="7251">
                        <c:v>3.6269999999999998</c:v>
                      </c:pt>
                      <c:pt idx="7252">
                        <c:v>3.6269999999999998</c:v>
                      </c:pt>
                      <c:pt idx="7253">
                        <c:v>3.6280000000000001</c:v>
                      </c:pt>
                      <c:pt idx="7254">
                        <c:v>3.6280000000000001</c:v>
                      </c:pt>
                      <c:pt idx="7255">
                        <c:v>3.629</c:v>
                      </c:pt>
                      <c:pt idx="7256">
                        <c:v>3.629</c:v>
                      </c:pt>
                      <c:pt idx="7257">
                        <c:v>3.63</c:v>
                      </c:pt>
                      <c:pt idx="7258">
                        <c:v>3.63</c:v>
                      </c:pt>
                      <c:pt idx="7259">
                        <c:v>3.6309999999999998</c:v>
                      </c:pt>
                      <c:pt idx="7260">
                        <c:v>3.6309999999999998</c:v>
                      </c:pt>
                      <c:pt idx="7261">
                        <c:v>3.6320000000000001</c:v>
                      </c:pt>
                      <c:pt idx="7262">
                        <c:v>3.6320000000000001</c:v>
                      </c:pt>
                      <c:pt idx="7263">
                        <c:v>3.633</c:v>
                      </c:pt>
                      <c:pt idx="7264">
                        <c:v>3.633</c:v>
                      </c:pt>
                      <c:pt idx="7265">
                        <c:v>3.6339999999999999</c:v>
                      </c:pt>
                      <c:pt idx="7266">
                        <c:v>3.6339999999999999</c:v>
                      </c:pt>
                      <c:pt idx="7267">
                        <c:v>3.6349999999999998</c:v>
                      </c:pt>
                      <c:pt idx="7268">
                        <c:v>3.6349999999999998</c:v>
                      </c:pt>
                      <c:pt idx="7269">
                        <c:v>3.6360000000000001</c:v>
                      </c:pt>
                      <c:pt idx="7270">
                        <c:v>3.6360000000000001</c:v>
                      </c:pt>
                      <c:pt idx="7271">
                        <c:v>3.637</c:v>
                      </c:pt>
                      <c:pt idx="7272">
                        <c:v>3.637</c:v>
                      </c:pt>
                      <c:pt idx="7273">
                        <c:v>3.6379999999999999</c:v>
                      </c:pt>
                      <c:pt idx="7274">
                        <c:v>3.6379999999999999</c:v>
                      </c:pt>
                      <c:pt idx="7275">
                        <c:v>3.6389999999999998</c:v>
                      </c:pt>
                      <c:pt idx="7276">
                        <c:v>3.6389999999999998</c:v>
                      </c:pt>
                      <c:pt idx="7277">
                        <c:v>3.64</c:v>
                      </c:pt>
                      <c:pt idx="7278">
                        <c:v>3.64</c:v>
                      </c:pt>
                      <c:pt idx="7279">
                        <c:v>3.641</c:v>
                      </c:pt>
                      <c:pt idx="7280">
                        <c:v>3.641</c:v>
                      </c:pt>
                      <c:pt idx="7281">
                        <c:v>3.6419999999999999</c:v>
                      </c:pt>
                      <c:pt idx="7282">
                        <c:v>3.6419999999999999</c:v>
                      </c:pt>
                      <c:pt idx="7283">
                        <c:v>3.6429999999999998</c:v>
                      </c:pt>
                      <c:pt idx="7284">
                        <c:v>3.6429999999999998</c:v>
                      </c:pt>
                      <c:pt idx="7285">
                        <c:v>3.6440000000000001</c:v>
                      </c:pt>
                      <c:pt idx="7286">
                        <c:v>3.6440000000000001</c:v>
                      </c:pt>
                      <c:pt idx="7287">
                        <c:v>3.645</c:v>
                      </c:pt>
                      <c:pt idx="7288">
                        <c:v>3.645</c:v>
                      </c:pt>
                      <c:pt idx="7289">
                        <c:v>3.6459999999999999</c:v>
                      </c:pt>
                      <c:pt idx="7290">
                        <c:v>3.6459999999999999</c:v>
                      </c:pt>
                      <c:pt idx="7291">
                        <c:v>3.6469999999999998</c:v>
                      </c:pt>
                      <c:pt idx="7292">
                        <c:v>3.6469999999999998</c:v>
                      </c:pt>
                      <c:pt idx="7293">
                        <c:v>3.6480000000000001</c:v>
                      </c:pt>
                      <c:pt idx="7294">
                        <c:v>3.6480000000000001</c:v>
                      </c:pt>
                      <c:pt idx="7295">
                        <c:v>3.649</c:v>
                      </c:pt>
                      <c:pt idx="7296">
                        <c:v>3.649</c:v>
                      </c:pt>
                      <c:pt idx="7297">
                        <c:v>3.65</c:v>
                      </c:pt>
                      <c:pt idx="7298">
                        <c:v>3.65</c:v>
                      </c:pt>
                      <c:pt idx="7299">
                        <c:v>3.6509999999999998</c:v>
                      </c:pt>
                      <c:pt idx="7300">
                        <c:v>3.6509999999999998</c:v>
                      </c:pt>
                      <c:pt idx="7301">
                        <c:v>3.6520000000000001</c:v>
                      </c:pt>
                      <c:pt idx="7302">
                        <c:v>3.6520000000000001</c:v>
                      </c:pt>
                      <c:pt idx="7303">
                        <c:v>3.653</c:v>
                      </c:pt>
                      <c:pt idx="7304">
                        <c:v>3.653</c:v>
                      </c:pt>
                      <c:pt idx="7305">
                        <c:v>3.6539999999999999</c:v>
                      </c:pt>
                      <c:pt idx="7306">
                        <c:v>3.6539999999999999</c:v>
                      </c:pt>
                      <c:pt idx="7307">
                        <c:v>3.6549999999999998</c:v>
                      </c:pt>
                      <c:pt idx="7308">
                        <c:v>3.6549999999999998</c:v>
                      </c:pt>
                      <c:pt idx="7309">
                        <c:v>3.6560000000000001</c:v>
                      </c:pt>
                      <c:pt idx="7310">
                        <c:v>3.6560000000000001</c:v>
                      </c:pt>
                      <c:pt idx="7311">
                        <c:v>3.657</c:v>
                      </c:pt>
                      <c:pt idx="7312">
                        <c:v>3.657</c:v>
                      </c:pt>
                      <c:pt idx="7313">
                        <c:v>3.6579999999999999</c:v>
                      </c:pt>
                      <c:pt idx="7314">
                        <c:v>3.6579999999999999</c:v>
                      </c:pt>
                      <c:pt idx="7315">
                        <c:v>3.6589999999999998</c:v>
                      </c:pt>
                      <c:pt idx="7316">
                        <c:v>3.6589999999999998</c:v>
                      </c:pt>
                      <c:pt idx="7317">
                        <c:v>3.66</c:v>
                      </c:pt>
                      <c:pt idx="7318">
                        <c:v>3.66</c:v>
                      </c:pt>
                      <c:pt idx="7319">
                        <c:v>3.661</c:v>
                      </c:pt>
                      <c:pt idx="7320">
                        <c:v>3.661</c:v>
                      </c:pt>
                      <c:pt idx="7321">
                        <c:v>3.6619999999999999</c:v>
                      </c:pt>
                      <c:pt idx="7322">
                        <c:v>3.6619999999999999</c:v>
                      </c:pt>
                      <c:pt idx="7323">
                        <c:v>3.6629999999999998</c:v>
                      </c:pt>
                      <c:pt idx="7324">
                        <c:v>3.6629999999999998</c:v>
                      </c:pt>
                      <c:pt idx="7325">
                        <c:v>3.6640000000000001</c:v>
                      </c:pt>
                      <c:pt idx="7326">
                        <c:v>3.6640000000000001</c:v>
                      </c:pt>
                      <c:pt idx="7327">
                        <c:v>3.665</c:v>
                      </c:pt>
                      <c:pt idx="7328">
                        <c:v>3.665</c:v>
                      </c:pt>
                      <c:pt idx="7329">
                        <c:v>3.6659999999999999</c:v>
                      </c:pt>
                      <c:pt idx="7330">
                        <c:v>3.6659999999999999</c:v>
                      </c:pt>
                      <c:pt idx="7331">
                        <c:v>3.6669999999999998</c:v>
                      </c:pt>
                      <c:pt idx="7332">
                        <c:v>3.6669999999999998</c:v>
                      </c:pt>
                      <c:pt idx="7333">
                        <c:v>3.6680000000000001</c:v>
                      </c:pt>
                      <c:pt idx="7334">
                        <c:v>3.6680000000000001</c:v>
                      </c:pt>
                      <c:pt idx="7335">
                        <c:v>3.669</c:v>
                      </c:pt>
                      <c:pt idx="7336">
                        <c:v>3.669</c:v>
                      </c:pt>
                      <c:pt idx="7337">
                        <c:v>3.67</c:v>
                      </c:pt>
                      <c:pt idx="7338">
                        <c:v>3.67</c:v>
                      </c:pt>
                      <c:pt idx="7339">
                        <c:v>3.6709999999999998</c:v>
                      </c:pt>
                      <c:pt idx="7340">
                        <c:v>3.6709999999999998</c:v>
                      </c:pt>
                      <c:pt idx="7341">
                        <c:v>3.6720000000000002</c:v>
                      </c:pt>
                      <c:pt idx="7342">
                        <c:v>3.6720000000000002</c:v>
                      </c:pt>
                      <c:pt idx="7343">
                        <c:v>3.673</c:v>
                      </c:pt>
                      <c:pt idx="7344">
                        <c:v>3.673</c:v>
                      </c:pt>
                      <c:pt idx="7345">
                        <c:v>3.6739999999999999</c:v>
                      </c:pt>
                      <c:pt idx="7346">
                        <c:v>3.6739999999999999</c:v>
                      </c:pt>
                      <c:pt idx="7347">
                        <c:v>3.6749999999999998</c:v>
                      </c:pt>
                      <c:pt idx="7348">
                        <c:v>3.6749999999999998</c:v>
                      </c:pt>
                      <c:pt idx="7349">
                        <c:v>3.6760000000000002</c:v>
                      </c:pt>
                      <c:pt idx="7350">
                        <c:v>3.6760000000000002</c:v>
                      </c:pt>
                      <c:pt idx="7351">
                        <c:v>3.677</c:v>
                      </c:pt>
                      <c:pt idx="7352">
                        <c:v>3.677</c:v>
                      </c:pt>
                      <c:pt idx="7353">
                        <c:v>3.6779999999999999</c:v>
                      </c:pt>
                      <c:pt idx="7354">
                        <c:v>3.6779999999999999</c:v>
                      </c:pt>
                      <c:pt idx="7355">
                        <c:v>3.6789999999999998</c:v>
                      </c:pt>
                      <c:pt idx="7356">
                        <c:v>3.6789999999999998</c:v>
                      </c:pt>
                      <c:pt idx="7357">
                        <c:v>3.68</c:v>
                      </c:pt>
                      <c:pt idx="7358">
                        <c:v>3.68</c:v>
                      </c:pt>
                      <c:pt idx="7359">
                        <c:v>3.681</c:v>
                      </c:pt>
                      <c:pt idx="7360">
                        <c:v>3.681</c:v>
                      </c:pt>
                      <c:pt idx="7361">
                        <c:v>3.6819999999999999</c:v>
                      </c:pt>
                      <c:pt idx="7362">
                        <c:v>3.6819999999999999</c:v>
                      </c:pt>
                      <c:pt idx="7363">
                        <c:v>3.6829999999999998</c:v>
                      </c:pt>
                      <c:pt idx="7364">
                        <c:v>3.6829999999999998</c:v>
                      </c:pt>
                      <c:pt idx="7365">
                        <c:v>3.6840000000000002</c:v>
                      </c:pt>
                      <c:pt idx="7366">
                        <c:v>3.6840000000000002</c:v>
                      </c:pt>
                      <c:pt idx="7367">
                        <c:v>3.6850000000000001</c:v>
                      </c:pt>
                      <c:pt idx="7368">
                        <c:v>3.6850000000000001</c:v>
                      </c:pt>
                      <c:pt idx="7369">
                        <c:v>3.6859999999999999</c:v>
                      </c:pt>
                      <c:pt idx="7370">
                        <c:v>3.6859999999999999</c:v>
                      </c:pt>
                      <c:pt idx="7371">
                        <c:v>3.6869999999999998</c:v>
                      </c:pt>
                      <c:pt idx="7372">
                        <c:v>3.6869999999999998</c:v>
                      </c:pt>
                      <c:pt idx="7373">
                        <c:v>3.6880000000000002</c:v>
                      </c:pt>
                      <c:pt idx="7374">
                        <c:v>3.6880000000000002</c:v>
                      </c:pt>
                      <c:pt idx="7375">
                        <c:v>3.6890000000000001</c:v>
                      </c:pt>
                      <c:pt idx="7376">
                        <c:v>3.6890000000000001</c:v>
                      </c:pt>
                      <c:pt idx="7377">
                        <c:v>3.69</c:v>
                      </c:pt>
                      <c:pt idx="7378">
                        <c:v>3.69</c:v>
                      </c:pt>
                      <c:pt idx="7379">
                        <c:v>3.6909999999999998</c:v>
                      </c:pt>
                      <c:pt idx="7380">
                        <c:v>3.6909999999999998</c:v>
                      </c:pt>
                      <c:pt idx="7381">
                        <c:v>3.6920000000000002</c:v>
                      </c:pt>
                      <c:pt idx="7382">
                        <c:v>3.6920000000000002</c:v>
                      </c:pt>
                      <c:pt idx="7383">
                        <c:v>3.6930000000000001</c:v>
                      </c:pt>
                      <c:pt idx="7384">
                        <c:v>3.6930000000000001</c:v>
                      </c:pt>
                      <c:pt idx="7385">
                        <c:v>3.694</c:v>
                      </c:pt>
                      <c:pt idx="7386">
                        <c:v>3.694</c:v>
                      </c:pt>
                      <c:pt idx="7387">
                        <c:v>3.6949999999999998</c:v>
                      </c:pt>
                      <c:pt idx="7388">
                        <c:v>3.6949999999999998</c:v>
                      </c:pt>
                      <c:pt idx="7389">
                        <c:v>3.6960000000000002</c:v>
                      </c:pt>
                      <c:pt idx="7390">
                        <c:v>3.6960000000000002</c:v>
                      </c:pt>
                      <c:pt idx="7391">
                        <c:v>3.6970000000000001</c:v>
                      </c:pt>
                      <c:pt idx="7392">
                        <c:v>3.6970000000000001</c:v>
                      </c:pt>
                      <c:pt idx="7393">
                        <c:v>3.698</c:v>
                      </c:pt>
                      <c:pt idx="7394">
                        <c:v>3.698</c:v>
                      </c:pt>
                      <c:pt idx="7395">
                        <c:v>3.6989999999999998</c:v>
                      </c:pt>
                      <c:pt idx="7396">
                        <c:v>3.6989999999999998</c:v>
                      </c:pt>
                      <c:pt idx="7397">
                        <c:v>3.7</c:v>
                      </c:pt>
                      <c:pt idx="7398">
                        <c:v>3.7</c:v>
                      </c:pt>
                      <c:pt idx="7399">
                        <c:v>3.7010000000000001</c:v>
                      </c:pt>
                      <c:pt idx="7400">
                        <c:v>3.7010000000000001</c:v>
                      </c:pt>
                      <c:pt idx="7401">
                        <c:v>3.702</c:v>
                      </c:pt>
                      <c:pt idx="7402">
                        <c:v>3.702</c:v>
                      </c:pt>
                      <c:pt idx="7403">
                        <c:v>3.7029999999999998</c:v>
                      </c:pt>
                      <c:pt idx="7404">
                        <c:v>3.7029999999999998</c:v>
                      </c:pt>
                      <c:pt idx="7405">
                        <c:v>3.7040000000000002</c:v>
                      </c:pt>
                      <c:pt idx="7406">
                        <c:v>3.7040000000000002</c:v>
                      </c:pt>
                      <c:pt idx="7407">
                        <c:v>3.7050000000000001</c:v>
                      </c:pt>
                      <c:pt idx="7408">
                        <c:v>3.7050000000000001</c:v>
                      </c:pt>
                      <c:pt idx="7409">
                        <c:v>3.706</c:v>
                      </c:pt>
                      <c:pt idx="7410">
                        <c:v>3.706</c:v>
                      </c:pt>
                      <c:pt idx="7411">
                        <c:v>3.7069999999999999</c:v>
                      </c:pt>
                      <c:pt idx="7412">
                        <c:v>3.7069999999999999</c:v>
                      </c:pt>
                      <c:pt idx="7413">
                        <c:v>3.7080000000000002</c:v>
                      </c:pt>
                      <c:pt idx="7414">
                        <c:v>3.7080000000000002</c:v>
                      </c:pt>
                      <c:pt idx="7415">
                        <c:v>3.7090000000000001</c:v>
                      </c:pt>
                      <c:pt idx="7416">
                        <c:v>3.7090000000000001</c:v>
                      </c:pt>
                      <c:pt idx="7417">
                        <c:v>3.71</c:v>
                      </c:pt>
                      <c:pt idx="7418">
                        <c:v>3.71</c:v>
                      </c:pt>
                      <c:pt idx="7419">
                        <c:v>3.7109999999999999</c:v>
                      </c:pt>
                      <c:pt idx="7420">
                        <c:v>3.7109999999999999</c:v>
                      </c:pt>
                      <c:pt idx="7421">
                        <c:v>3.7120000000000002</c:v>
                      </c:pt>
                      <c:pt idx="7422">
                        <c:v>3.7120000000000002</c:v>
                      </c:pt>
                      <c:pt idx="7423">
                        <c:v>3.7130000000000001</c:v>
                      </c:pt>
                      <c:pt idx="7424">
                        <c:v>3.7130000000000001</c:v>
                      </c:pt>
                      <c:pt idx="7425">
                        <c:v>3.714</c:v>
                      </c:pt>
                      <c:pt idx="7426">
                        <c:v>3.714</c:v>
                      </c:pt>
                      <c:pt idx="7427">
                        <c:v>3.7149999999999999</c:v>
                      </c:pt>
                      <c:pt idx="7428">
                        <c:v>3.7149999999999999</c:v>
                      </c:pt>
                      <c:pt idx="7429">
                        <c:v>3.7160000000000002</c:v>
                      </c:pt>
                      <c:pt idx="7430">
                        <c:v>3.7160000000000002</c:v>
                      </c:pt>
                      <c:pt idx="7431">
                        <c:v>3.7170000000000001</c:v>
                      </c:pt>
                      <c:pt idx="7432">
                        <c:v>3.7170000000000001</c:v>
                      </c:pt>
                      <c:pt idx="7433">
                        <c:v>3.718</c:v>
                      </c:pt>
                      <c:pt idx="7434">
                        <c:v>3.718</c:v>
                      </c:pt>
                      <c:pt idx="7435">
                        <c:v>3.7189999999999999</c:v>
                      </c:pt>
                      <c:pt idx="7436">
                        <c:v>3.7189999999999999</c:v>
                      </c:pt>
                      <c:pt idx="7437">
                        <c:v>3.72</c:v>
                      </c:pt>
                      <c:pt idx="7438">
                        <c:v>3.72</c:v>
                      </c:pt>
                      <c:pt idx="7439">
                        <c:v>3.7210000000000001</c:v>
                      </c:pt>
                      <c:pt idx="7440">
                        <c:v>3.7210000000000001</c:v>
                      </c:pt>
                      <c:pt idx="7441">
                        <c:v>3.722</c:v>
                      </c:pt>
                      <c:pt idx="7442">
                        <c:v>3.722</c:v>
                      </c:pt>
                      <c:pt idx="7443">
                        <c:v>3.7229999999999999</c:v>
                      </c:pt>
                      <c:pt idx="7444">
                        <c:v>3.7229999999999999</c:v>
                      </c:pt>
                      <c:pt idx="7445">
                        <c:v>3.7240000000000002</c:v>
                      </c:pt>
                      <c:pt idx="7446">
                        <c:v>3.7240000000000002</c:v>
                      </c:pt>
                      <c:pt idx="7447">
                        <c:v>3.7250000000000001</c:v>
                      </c:pt>
                      <c:pt idx="7448">
                        <c:v>3.7250000000000001</c:v>
                      </c:pt>
                      <c:pt idx="7449">
                        <c:v>3.726</c:v>
                      </c:pt>
                      <c:pt idx="7450">
                        <c:v>3.726</c:v>
                      </c:pt>
                      <c:pt idx="7451">
                        <c:v>3.7269999999999999</c:v>
                      </c:pt>
                      <c:pt idx="7452">
                        <c:v>3.7269999999999999</c:v>
                      </c:pt>
                      <c:pt idx="7453">
                        <c:v>3.7280000000000002</c:v>
                      </c:pt>
                      <c:pt idx="7454">
                        <c:v>3.7280000000000002</c:v>
                      </c:pt>
                      <c:pt idx="7455">
                        <c:v>3.7290000000000001</c:v>
                      </c:pt>
                      <c:pt idx="7456">
                        <c:v>3.7290000000000001</c:v>
                      </c:pt>
                      <c:pt idx="7457">
                        <c:v>3.73</c:v>
                      </c:pt>
                      <c:pt idx="7458">
                        <c:v>3.73</c:v>
                      </c:pt>
                      <c:pt idx="7459">
                        <c:v>3.7309999999999999</c:v>
                      </c:pt>
                      <c:pt idx="7460">
                        <c:v>3.7309999999999999</c:v>
                      </c:pt>
                      <c:pt idx="7461">
                        <c:v>3.7320000000000002</c:v>
                      </c:pt>
                      <c:pt idx="7462">
                        <c:v>3.7320000000000002</c:v>
                      </c:pt>
                      <c:pt idx="7463">
                        <c:v>3.7330000000000001</c:v>
                      </c:pt>
                      <c:pt idx="7464">
                        <c:v>3.7330000000000001</c:v>
                      </c:pt>
                      <c:pt idx="7465">
                        <c:v>3.734</c:v>
                      </c:pt>
                      <c:pt idx="7466">
                        <c:v>3.734</c:v>
                      </c:pt>
                      <c:pt idx="7467">
                        <c:v>3.7349999999999999</c:v>
                      </c:pt>
                      <c:pt idx="7468">
                        <c:v>3.7349999999999999</c:v>
                      </c:pt>
                      <c:pt idx="7469">
                        <c:v>3.7360000000000002</c:v>
                      </c:pt>
                      <c:pt idx="7470">
                        <c:v>3.7360000000000002</c:v>
                      </c:pt>
                      <c:pt idx="7471">
                        <c:v>3.7370000000000001</c:v>
                      </c:pt>
                      <c:pt idx="7472">
                        <c:v>3.7370000000000001</c:v>
                      </c:pt>
                      <c:pt idx="7473">
                        <c:v>3.738</c:v>
                      </c:pt>
                      <c:pt idx="7474">
                        <c:v>3.738</c:v>
                      </c:pt>
                      <c:pt idx="7475">
                        <c:v>3.7389999999999999</c:v>
                      </c:pt>
                      <c:pt idx="7476">
                        <c:v>3.7389999999999999</c:v>
                      </c:pt>
                      <c:pt idx="7477">
                        <c:v>3.74</c:v>
                      </c:pt>
                      <c:pt idx="7478">
                        <c:v>3.74</c:v>
                      </c:pt>
                      <c:pt idx="7479">
                        <c:v>3.7410000000000001</c:v>
                      </c:pt>
                      <c:pt idx="7480">
                        <c:v>3.7410000000000001</c:v>
                      </c:pt>
                      <c:pt idx="7481">
                        <c:v>3.742</c:v>
                      </c:pt>
                      <c:pt idx="7482">
                        <c:v>3.742</c:v>
                      </c:pt>
                      <c:pt idx="7483">
                        <c:v>3.7429999999999999</c:v>
                      </c:pt>
                      <c:pt idx="7484">
                        <c:v>3.7429999999999999</c:v>
                      </c:pt>
                      <c:pt idx="7485">
                        <c:v>3.7440000000000002</c:v>
                      </c:pt>
                      <c:pt idx="7486">
                        <c:v>3.7440000000000002</c:v>
                      </c:pt>
                      <c:pt idx="7487">
                        <c:v>3.7450000000000001</c:v>
                      </c:pt>
                      <c:pt idx="7488">
                        <c:v>3.7450000000000001</c:v>
                      </c:pt>
                      <c:pt idx="7489">
                        <c:v>3.746</c:v>
                      </c:pt>
                      <c:pt idx="7490">
                        <c:v>3.746</c:v>
                      </c:pt>
                      <c:pt idx="7491">
                        <c:v>3.7469999999999999</c:v>
                      </c:pt>
                      <c:pt idx="7492">
                        <c:v>3.7469999999999999</c:v>
                      </c:pt>
                      <c:pt idx="7493">
                        <c:v>3.7480000000000002</c:v>
                      </c:pt>
                      <c:pt idx="7494">
                        <c:v>3.7480000000000002</c:v>
                      </c:pt>
                      <c:pt idx="7495">
                        <c:v>3.7490000000000001</c:v>
                      </c:pt>
                      <c:pt idx="7496">
                        <c:v>3.7490000000000001</c:v>
                      </c:pt>
                      <c:pt idx="7497">
                        <c:v>3.75</c:v>
                      </c:pt>
                      <c:pt idx="7498">
                        <c:v>3.75</c:v>
                      </c:pt>
                      <c:pt idx="7499">
                        <c:v>3.7509999999999999</c:v>
                      </c:pt>
                      <c:pt idx="7500">
                        <c:v>3.7509999999999999</c:v>
                      </c:pt>
                      <c:pt idx="7501">
                        <c:v>3.7519999999999998</c:v>
                      </c:pt>
                      <c:pt idx="7502">
                        <c:v>3.7519999999999998</c:v>
                      </c:pt>
                      <c:pt idx="7503">
                        <c:v>3.7530000000000001</c:v>
                      </c:pt>
                      <c:pt idx="7504">
                        <c:v>3.7530000000000001</c:v>
                      </c:pt>
                      <c:pt idx="7505">
                        <c:v>3.754</c:v>
                      </c:pt>
                      <c:pt idx="7506">
                        <c:v>3.754</c:v>
                      </c:pt>
                      <c:pt idx="7507">
                        <c:v>3.7549999999999999</c:v>
                      </c:pt>
                      <c:pt idx="7508">
                        <c:v>3.7549999999999999</c:v>
                      </c:pt>
                      <c:pt idx="7509">
                        <c:v>3.7559999999999998</c:v>
                      </c:pt>
                      <c:pt idx="7510">
                        <c:v>3.7559999999999998</c:v>
                      </c:pt>
                      <c:pt idx="7511">
                        <c:v>3.7570000000000001</c:v>
                      </c:pt>
                      <c:pt idx="7512">
                        <c:v>3.7570000000000001</c:v>
                      </c:pt>
                      <c:pt idx="7513">
                        <c:v>3.758</c:v>
                      </c:pt>
                      <c:pt idx="7514">
                        <c:v>3.758</c:v>
                      </c:pt>
                      <c:pt idx="7515">
                        <c:v>3.7589999999999999</c:v>
                      </c:pt>
                      <c:pt idx="7516">
                        <c:v>3.7589999999999999</c:v>
                      </c:pt>
                      <c:pt idx="7517">
                        <c:v>3.76</c:v>
                      </c:pt>
                      <c:pt idx="7518">
                        <c:v>3.76</c:v>
                      </c:pt>
                      <c:pt idx="7519">
                        <c:v>3.7610000000000001</c:v>
                      </c:pt>
                      <c:pt idx="7520">
                        <c:v>3.7610000000000001</c:v>
                      </c:pt>
                      <c:pt idx="7521">
                        <c:v>3.762</c:v>
                      </c:pt>
                      <c:pt idx="7522">
                        <c:v>3.762</c:v>
                      </c:pt>
                      <c:pt idx="7523">
                        <c:v>3.7629999999999999</c:v>
                      </c:pt>
                      <c:pt idx="7524">
                        <c:v>3.7629999999999999</c:v>
                      </c:pt>
                      <c:pt idx="7525">
                        <c:v>3.7639999999999998</c:v>
                      </c:pt>
                      <c:pt idx="7526">
                        <c:v>3.7639999999999998</c:v>
                      </c:pt>
                      <c:pt idx="7527">
                        <c:v>3.7650000000000001</c:v>
                      </c:pt>
                      <c:pt idx="7528">
                        <c:v>3.7650000000000001</c:v>
                      </c:pt>
                      <c:pt idx="7529">
                        <c:v>3.766</c:v>
                      </c:pt>
                      <c:pt idx="7530">
                        <c:v>3.766</c:v>
                      </c:pt>
                      <c:pt idx="7531">
                        <c:v>3.7669999999999999</c:v>
                      </c:pt>
                      <c:pt idx="7532">
                        <c:v>3.7669999999999999</c:v>
                      </c:pt>
                      <c:pt idx="7533">
                        <c:v>3.7679999999999998</c:v>
                      </c:pt>
                      <c:pt idx="7534">
                        <c:v>3.7679999999999998</c:v>
                      </c:pt>
                      <c:pt idx="7535">
                        <c:v>3.7690000000000001</c:v>
                      </c:pt>
                      <c:pt idx="7536">
                        <c:v>3.7690000000000001</c:v>
                      </c:pt>
                      <c:pt idx="7537">
                        <c:v>3.77</c:v>
                      </c:pt>
                      <c:pt idx="7538">
                        <c:v>3.77</c:v>
                      </c:pt>
                      <c:pt idx="7539">
                        <c:v>3.7709999999999999</c:v>
                      </c:pt>
                      <c:pt idx="7540">
                        <c:v>3.7709999999999999</c:v>
                      </c:pt>
                      <c:pt idx="7541">
                        <c:v>3.7719999999999998</c:v>
                      </c:pt>
                      <c:pt idx="7542">
                        <c:v>3.7719999999999998</c:v>
                      </c:pt>
                      <c:pt idx="7543">
                        <c:v>3.7730000000000001</c:v>
                      </c:pt>
                      <c:pt idx="7544">
                        <c:v>3.7730000000000001</c:v>
                      </c:pt>
                      <c:pt idx="7545">
                        <c:v>3.774</c:v>
                      </c:pt>
                      <c:pt idx="7546">
                        <c:v>3.774</c:v>
                      </c:pt>
                      <c:pt idx="7547">
                        <c:v>3.7749999999999999</c:v>
                      </c:pt>
                      <c:pt idx="7548">
                        <c:v>3.7749999999999999</c:v>
                      </c:pt>
                      <c:pt idx="7549">
                        <c:v>3.7759999999999998</c:v>
                      </c:pt>
                      <c:pt idx="7550">
                        <c:v>3.7759999999999998</c:v>
                      </c:pt>
                      <c:pt idx="7551">
                        <c:v>3.7770000000000001</c:v>
                      </c:pt>
                      <c:pt idx="7552">
                        <c:v>3.7770000000000001</c:v>
                      </c:pt>
                      <c:pt idx="7553">
                        <c:v>3.778</c:v>
                      </c:pt>
                      <c:pt idx="7554">
                        <c:v>3.778</c:v>
                      </c:pt>
                      <c:pt idx="7555">
                        <c:v>3.7789999999999999</c:v>
                      </c:pt>
                      <c:pt idx="7556">
                        <c:v>3.7789999999999999</c:v>
                      </c:pt>
                      <c:pt idx="7557">
                        <c:v>3.78</c:v>
                      </c:pt>
                      <c:pt idx="7558">
                        <c:v>3.78</c:v>
                      </c:pt>
                      <c:pt idx="7559">
                        <c:v>3.7810000000000001</c:v>
                      </c:pt>
                      <c:pt idx="7560">
                        <c:v>3.7810000000000001</c:v>
                      </c:pt>
                      <c:pt idx="7561">
                        <c:v>3.782</c:v>
                      </c:pt>
                      <c:pt idx="7562">
                        <c:v>3.782</c:v>
                      </c:pt>
                      <c:pt idx="7563">
                        <c:v>3.7829999999999999</c:v>
                      </c:pt>
                      <c:pt idx="7564">
                        <c:v>3.7829999999999999</c:v>
                      </c:pt>
                      <c:pt idx="7565">
                        <c:v>3.7839999999999998</c:v>
                      </c:pt>
                      <c:pt idx="7566">
                        <c:v>3.7839999999999998</c:v>
                      </c:pt>
                      <c:pt idx="7567">
                        <c:v>3.7850000000000001</c:v>
                      </c:pt>
                      <c:pt idx="7568">
                        <c:v>3.7850000000000001</c:v>
                      </c:pt>
                      <c:pt idx="7569">
                        <c:v>3.786</c:v>
                      </c:pt>
                      <c:pt idx="7570">
                        <c:v>3.786</c:v>
                      </c:pt>
                      <c:pt idx="7571">
                        <c:v>3.7869999999999999</c:v>
                      </c:pt>
                      <c:pt idx="7572">
                        <c:v>3.7869999999999999</c:v>
                      </c:pt>
                      <c:pt idx="7573">
                        <c:v>3.7879999999999998</c:v>
                      </c:pt>
                      <c:pt idx="7574">
                        <c:v>3.7879999999999998</c:v>
                      </c:pt>
                      <c:pt idx="7575">
                        <c:v>3.7890000000000001</c:v>
                      </c:pt>
                      <c:pt idx="7576">
                        <c:v>3.7890000000000001</c:v>
                      </c:pt>
                      <c:pt idx="7577">
                        <c:v>3.79</c:v>
                      </c:pt>
                      <c:pt idx="7578">
                        <c:v>3.79</c:v>
                      </c:pt>
                      <c:pt idx="7579">
                        <c:v>3.7909999999999999</c:v>
                      </c:pt>
                      <c:pt idx="7580">
                        <c:v>3.7909999999999999</c:v>
                      </c:pt>
                      <c:pt idx="7581">
                        <c:v>3.7919999999999998</c:v>
                      </c:pt>
                      <c:pt idx="7582">
                        <c:v>3.7919999999999998</c:v>
                      </c:pt>
                      <c:pt idx="7583">
                        <c:v>3.7930000000000001</c:v>
                      </c:pt>
                      <c:pt idx="7584">
                        <c:v>3.7930000000000001</c:v>
                      </c:pt>
                      <c:pt idx="7585">
                        <c:v>3.794</c:v>
                      </c:pt>
                      <c:pt idx="7586">
                        <c:v>3.794</c:v>
                      </c:pt>
                      <c:pt idx="7587">
                        <c:v>3.7949999999999999</c:v>
                      </c:pt>
                      <c:pt idx="7588">
                        <c:v>3.7949999999999999</c:v>
                      </c:pt>
                      <c:pt idx="7589">
                        <c:v>3.7959999999999998</c:v>
                      </c:pt>
                      <c:pt idx="7590">
                        <c:v>3.7959999999999998</c:v>
                      </c:pt>
                      <c:pt idx="7591">
                        <c:v>3.7970000000000002</c:v>
                      </c:pt>
                      <c:pt idx="7592">
                        <c:v>3.7970000000000002</c:v>
                      </c:pt>
                      <c:pt idx="7593">
                        <c:v>3.798</c:v>
                      </c:pt>
                      <c:pt idx="7594">
                        <c:v>3.798</c:v>
                      </c:pt>
                      <c:pt idx="7595">
                        <c:v>3.7989999999999999</c:v>
                      </c:pt>
                      <c:pt idx="7596">
                        <c:v>3.7989999999999999</c:v>
                      </c:pt>
                      <c:pt idx="7597">
                        <c:v>3.8</c:v>
                      </c:pt>
                      <c:pt idx="7598">
                        <c:v>3.8</c:v>
                      </c:pt>
                      <c:pt idx="7599">
                        <c:v>3.8010000000000002</c:v>
                      </c:pt>
                      <c:pt idx="7600">
                        <c:v>3.8010000000000002</c:v>
                      </c:pt>
                      <c:pt idx="7601">
                        <c:v>3.802</c:v>
                      </c:pt>
                      <c:pt idx="7602">
                        <c:v>3.802</c:v>
                      </c:pt>
                      <c:pt idx="7603">
                        <c:v>3.8029999999999999</c:v>
                      </c:pt>
                      <c:pt idx="7604">
                        <c:v>3.8029999999999999</c:v>
                      </c:pt>
                      <c:pt idx="7605">
                        <c:v>3.8039999999999998</c:v>
                      </c:pt>
                      <c:pt idx="7606">
                        <c:v>3.8039999999999998</c:v>
                      </c:pt>
                      <c:pt idx="7607">
                        <c:v>3.8050000000000002</c:v>
                      </c:pt>
                      <c:pt idx="7608">
                        <c:v>3.8050000000000002</c:v>
                      </c:pt>
                      <c:pt idx="7609">
                        <c:v>3.806</c:v>
                      </c:pt>
                      <c:pt idx="7610">
                        <c:v>3.806</c:v>
                      </c:pt>
                      <c:pt idx="7611">
                        <c:v>3.8069999999999999</c:v>
                      </c:pt>
                      <c:pt idx="7612">
                        <c:v>3.8069999999999999</c:v>
                      </c:pt>
                      <c:pt idx="7613">
                        <c:v>3.8079999999999998</c:v>
                      </c:pt>
                      <c:pt idx="7614">
                        <c:v>3.8079999999999998</c:v>
                      </c:pt>
                      <c:pt idx="7615">
                        <c:v>3.8090000000000002</c:v>
                      </c:pt>
                      <c:pt idx="7616">
                        <c:v>3.8090000000000002</c:v>
                      </c:pt>
                      <c:pt idx="7617">
                        <c:v>3.81</c:v>
                      </c:pt>
                      <c:pt idx="7618">
                        <c:v>3.81</c:v>
                      </c:pt>
                      <c:pt idx="7619">
                        <c:v>3.8109999999999999</c:v>
                      </c:pt>
                      <c:pt idx="7620">
                        <c:v>3.8109999999999999</c:v>
                      </c:pt>
                      <c:pt idx="7621">
                        <c:v>3.8119999999999998</c:v>
                      </c:pt>
                      <c:pt idx="7622">
                        <c:v>3.8119999999999998</c:v>
                      </c:pt>
                      <c:pt idx="7623">
                        <c:v>3.8130000000000002</c:v>
                      </c:pt>
                      <c:pt idx="7624">
                        <c:v>3.8130000000000002</c:v>
                      </c:pt>
                      <c:pt idx="7625">
                        <c:v>3.8140000000000001</c:v>
                      </c:pt>
                      <c:pt idx="7626">
                        <c:v>3.8140000000000001</c:v>
                      </c:pt>
                      <c:pt idx="7627">
                        <c:v>3.8149999999999999</c:v>
                      </c:pt>
                      <c:pt idx="7628">
                        <c:v>3.8149999999999999</c:v>
                      </c:pt>
                      <c:pt idx="7629">
                        <c:v>3.8159999999999998</c:v>
                      </c:pt>
                      <c:pt idx="7630">
                        <c:v>3.8159999999999998</c:v>
                      </c:pt>
                      <c:pt idx="7631">
                        <c:v>3.8170000000000002</c:v>
                      </c:pt>
                      <c:pt idx="7632">
                        <c:v>3.8170000000000002</c:v>
                      </c:pt>
                      <c:pt idx="7633">
                        <c:v>3.8180000000000001</c:v>
                      </c:pt>
                      <c:pt idx="7634">
                        <c:v>3.8180000000000001</c:v>
                      </c:pt>
                      <c:pt idx="7635">
                        <c:v>3.819</c:v>
                      </c:pt>
                      <c:pt idx="7636">
                        <c:v>3.819</c:v>
                      </c:pt>
                      <c:pt idx="7637">
                        <c:v>3.82</c:v>
                      </c:pt>
                      <c:pt idx="7638">
                        <c:v>3.82</c:v>
                      </c:pt>
                      <c:pt idx="7639">
                        <c:v>3.8210000000000002</c:v>
                      </c:pt>
                      <c:pt idx="7640">
                        <c:v>3.8210000000000002</c:v>
                      </c:pt>
                      <c:pt idx="7641">
                        <c:v>3.8220000000000001</c:v>
                      </c:pt>
                      <c:pt idx="7642">
                        <c:v>3.8220000000000001</c:v>
                      </c:pt>
                      <c:pt idx="7643">
                        <c:v>3.823</c:v>
                      </c:pt>
                      <c:pt idx="7644">
                        <c:v>3.823</c:v>
                      </c:pt>
                      <c:pt idx="7645">
                        <c:v>3.8239999999999998</c:v>
                      </c:pt>
                      <c:pt idx="7646">
                        <c:v>3.8239999999999998</c:v>
                      </c:pt>
                      <c:pt idx="7647">
                        <c:v>3.8250000000000002</c:v>
                      </c:pt>
                      <c:pt idx="7648">
                        <c:v>3.8250000000000002</c:v>
                      </c:pt>
                      <c:pt idx="7649">
                        <c:v>3.8260000000000001</c:v>
                      </c:pt>
                      <c:pt idx="7650">
                        <c:v>3.8260000000000001</c:v>
                      </c:pt>
                      <c:pt idx="7651">
                        <c:v>3.827</c:v>
                      </c:pt>
                      <c:pt idx="7652">
                        <c:v>3.827</c:v>
                      </c:pt>
                      <c:pt idx="7653">
                        <c:v>3.8279999999999998</c:v>
                      </c:pt>
                      <c:pt idx="7654">
                        <c:v>3.8279999999999998</c:v>
                      </c:pt>
                      <c:pt idx="7655">
                        <c:v>3.8290000000000002</c:v>
                      </c:pt>
                      <c:pt idx="7656">
                        <c:v>3.8290000000000002</c:v>
                      </c:pt>
                      <c:pt idx="7657">
                        <c:v>3.83</c:v>
                      </c:pt>
                      <c:pt idx="7658">
                        <c:v>3.83</c:v>
                      </c:pt>
                      <c:pt idx="7659">
                        <c:v>3.831</c:v>
                      </c:pt>
                      <c:pt idx="7660">
                        <c:v>3.831</c:v>
                      </c:pt>
                      <c:pt idx="7661">
                        <c:v>3.8319999999999999</c:v>
                      </c:pt>
                      <c:pt idx="7662">
                        <c:v>3.8319999999999999</c:v>
                      </c:pt>
                      <c:pt idx="7663">
                        <c:v>3.8330000000000002</c:v>
                      </c:pt>
                      <c:pt idx="7664">
                        <c:v>3.8330000000000002</c:v>
                      </c:pt>
                      <c:pt idx="7665">
                        <c:v>3.8340000000000001</c:v>
                      </c:pt>
                      <c:pt idx="7666">
                        <c:v>3.8340000000000001</c:v>
                      </c:pt>
                      <c:pt idx="7667">
                        <c:v>3.835</c:v>
                      </c:pt>
                      <c:pt idx="7668">
                        <c:v>3.835</c:v>
                      </c:pt>
                      <c:pt idx="7669">
                        <c:v>3.8359999999999999</c:v>
                      </c:pt>
                      <c:pt idx="7670">
                        <c:v>3.8359999999999999</c:v>
                      </c:pt>
                      <c:pt idx="7671">
                        <c:v>3.8370000000000002</c:v>
                      </c:pt>
                      <c:pt idx="7672">
                        <c:v>3.8370000000000002</c:v>
                      </c:pt>
                      <c:pt idx="7673">
                        <c:v>3.8380000000000001</c:v>
                      </c:pt>
                      <c:pt idx="7674">
                        <c:v>3.8380000000000001</c:v>
                      </c:pt>
                      <c:pt idx="7675">
                        <c:v>3.839</c:v>
                      </c:pt>
                      <c:pt idx="7676">
                        <c:v>3.839</c:v>
                      </c:pt>
                      <c:pt idx="7677">
                        <c:v>3.84</c:v>
                      </c:pt>
                      <c:pt idx="7678">
                        <c:v>3.84</c:v>
                      </c:pt>
                      <c:pt idx="7679">
                        <c:v>3.8410000000000002</c:v>
                      </c:pt>
                      <c:pt idx="7680">
                        <c:v>3.8410000000000002</c:v>
                      </c:pt>
                      <c:pt idx="7681">
                        <c:v>3.8420000000000001</c:v>
                      </c:pt>
                      <c:pt idx="7682">
                        <c:v>3.8420000000000001</c:v>
                      </c:pt>
                      <c:pt idx="7683">
                        <c:v>3.843</c:v>
                      </c:pt>
                      <c:pt idx="7684">
                        <c:v>3.843</c:v>
                      </c:pt>
                      <c:pt idx="7685">
                        <c:v>3.8439999999999999</c:v>
                      </c:pt>
                      <c:pt idx="7686">
                        <c:v>3.8439999999999999</c:v>
                      </c:pt>
                      <c:pt idx="7687">
                        <c:v>3.8450000000000002</c:v>
                      </c:pt>
                      <c:pt idx="7688">
                        <c:v>3.8450000000000002</c:v>
                      </c:pt>
                      <c:pt idx="7689">
                        <c:v>3.8460000000000001</c:v>
                      </c:pt>
                      <c:pt idx="7690">
                        <c:v>3.8460000000000001</c:v>
                      </c:pt>
                      <c:pt idx="7691">
                        <c:v>3.847</c:v>
                      </c:pt>
                      <c:pt idx="7692">
                        <c:v>3.847</c:v>
                      </c:pt>
                      <c:pt idx="7693">
                        <c:v>3.8479999999999999</c:v>
                      </c:pt>
                      <c:pt idx="7694">
                        <c:v>3.8479999999999999</c:v>
                      </c:pt>
                      <c:pt idx="7695">
                        <c:v>3.8490000000000002</c:v>
                      </c:pt>
                      <c:pt idx="7696">
                        <c:v>3.8490000000000002</c:v>
                      </c:pt>
                      <c:pt idx="7697">
                        <c:v>3.85</c:v>
                      </c:pt>
                      <c:pt idx="7698">
                        <c:v>3.85</c:v>
                      </c:pt>
                      <c:pt idx="7699">
                        <c:v>3.851</c:v>
                      </c:pt>
                      <c:pt idx="7700">
                        <c:v>3.851</c:v>
                      </c:pt>
                      <c:pt idx="7701">
                        <c:v>3.8519999999999999</c:v>
                      </c:pt>
                      <c:pt idx="7702">
                        <c:v>3.8519999999999999</c:v>
                      </c:pt>
                      <c:pt idx="7703">
                        <c:v>3.8530000000000002</c:v>
                      </c:pt>
                      <c:pt idx="7704">
                        <c:v>3.8530000000000002</c:v>
                      </c:pt>
                      <c:pt idx="7705">
                        <c:v>3.8540000000000001</c:v>
                      </c:pt>
                      <c:pt idx="7706">
                        <c:v>3.8540000000000001</c:v>
                      </c:pt>
                      <c:pt idx="7707">
                        <c:v>3.855</c:v>
                      </c:pt>
                      <c:pt idx="7708">
                        <c:v>3.855</c:v>
                      </c:pt>
                      <c:pt idx="7709">
                        <c:v>3.8559999999999999</c:v>
                      </c:pt>
                      <c:pt idx="7710">
                        <c:v>3.8559999999999999</c:v>
                      </c:pt>
                      <c:pt idx="7711">
                        <c:v>3.8570000000000002</c:v>
                      </c:pt>
                      <c:pt idx="7712">
                        <c:v>3.8570000000000002</c:v>
                      </c:pt>
                      <c:pt idx="7713">
                        <c:v>3.8580000000000001</c:v>
                      </c:pt>
                      <c:pt idx="7714">
                        <c:v>3.8580000000000001</c:v>
                      </c:pt>
                      <c:pt idx="7715">
                        <c:v>3.859</c:v>
                      </c:pt>
                      <c:pt idx="7716">
                        <c:v>3.859</c:v>
                      </c:pt>
                      <c:pt idx="7717">
                        <c:v>3.86</c:v>
                      </c:pt>
                      <c:pt idx="7718">
                        <c:v>3.86</c:v>
                      </c:pt>
                      <c:pt idx="7719">
                        <c:v>3.8610000000000002</c:v>
                      </c:pt>
                      <c:pt idx="7720">
                        <c:v>3.8610000000000002</c:v>
                      </c:pt>
                      <c:pt idx="7721">
                        <c:v>3.8620000000000001</c:v>
                      </c:pt>
                      <c:pt idx="7722">
                        <c:v>3.8620000000000001</c:v>
                      </c:pt>
                      <c:pt idx="7723">
                        <c:v>3.863</c:v>
                      </c:pt>
                      <c:pt idx="7724">
                        <c:v>3.863</c:v>
                      </c:pt>
                      <c:pt idx="7725">
                        <c:v>3.8639999999999999</c:v>
                      </c:pt>
                      <c:pt idx="7726">
                        <c:v>3.8639999999999999</c:v>
                      </c:pt>
                      <c:pt idx="7727">
                        <c:v>3.8650000000000002</c:v>
                      </c:pt>
                      <c:pt idx="7728">
                        <c:v>3.8650000000000002</c:v>
                      </c:pt>
                      <c:pt idx="7729">
                        <c:v>3.8660000000000001</c:v>
                      </c:pt>
                      <c:pt idx="7730">
                        <c:v>3.8660000000000001</c:v>
                      </c:pt>
                      <c:pt idx="7731">
                        <c:v>3.867</c:v>
                      </c:pt>
                      <c:pt idx="7732">
                        <c:v>3.867</c:v>
                      </c:pt>
                      <c:pt idx="7733">
                        <c:v>3.8679999999999999</c:v>
                      </c:pt>
                      <c:pt idx="7734">
                        <c:v>3.8679999999999999</c:v>
                      </c:pt>
                      <c:pt idx="7735">
                        <c:v>3.8690000000000002</c:v>
                      </c:pt>
                      <c:pt idx="7736">
                        <c:v>3.8690000000000002</c:v>
                      </c:pt>
                      <c:pt idx="7737">
                        <c:v>3.87</c:v>
                      </c:pt>
                      <c:pt idx="7738">
                        <c:v>3.87</c:v>
                      </c:pt>
                      <c:pt idx="7739">
                        <c:v>3.871</c:v>
                      </c:pt>
                      <c:pt idx="7740">
                        <c:v>3.871</c:v>
                      </c:pt>
                      <c:pt idx="7741">
                        <c:v>3.8719999999999999</c:v>
                      </c:pt>
                      <c:pt idx="7742">
                        <c:v>3.8719999999999999</c:v>
                      </c:pt>
                      <c:pt idx="7743">
                        <c:v>3.8730000000000002</c:v>
                      </c:pt>
                      <c:pt idx="7744">
                        <c:v>3.8730000000000002</c:v>
                      </c:pt>
                      <c:pt idx="7745">
                        <c:v>3.8740000000000001</c:v>
                      </c:pt>
                      <c:pt idx="7746">
                        <c:v>3.8740000000000001</c:v>
                      </c:pt>
                      <c:pt idx="7747">
                        <c:v>3.875</c:v>
                      </c:pt>
                      <c:pt idx="7748">
                        <c:v>3.875</c:v>
                      </c:pt>
                      <c:pt idx="7749">
                        <c:v>3.8759999999999999</c:v>
                      </c:pt>
                      <c:pt idx="7750">
                        <c:v>3.8759999999999999</c:v>
                      </c:pt>
                      <c:pt idx="7751">
                        <c:v>3.8769999999999998</c:v>
                      </c:pt>
                      <c:pt idx="7752">
                        <c:v>3.8769999999999998</c:v>
                      </c:pt>
                      <c:pt idx="7753">
                        <c:v>3.8780000000000001</c:v>
                      </c:pt>
                      <c:pt idx="7754">
                        <c:v>3.8780000000000001</c:v>
                      </c:pt>
                      <c:pt idx="7755">
                        <c:v>3.879</c:v>
                      </c:pt>
                      <c:pt idx="7756">
                        <c:v>3.879</c:v>
                      </c:pt>
                      <c:pt idx="7757">
                        <c:v>3.88</c:v>
                      </c:pt>
                      <c:pt idx="7758">
                        <c:v>3.88</c:v>
                      </c:pt>
                      <c:pt idx="7759">
                        <c:v>3.8809999999999998</c:v>
                      </c:pt>
                      <c:pt idx="7760">
                        <c:v>3.8809999999999998</c:v>
                      </c:pt>
                      <c:pt idx="7761">
                        <c:v>3.8820000000000001</c:v>
                      </c:pt>
                      <c:pt idx="7762">
                        <c:v>3.8820000000000001</c:v>
                      </c:pt>
                      <c:pt idx="7763">
                        <c:v>3.883</c:v>
                      </c:pt>
                      <c:pt idx="7764">
                        <c:v>3.883</c:v>
                      </c:pt>
                      <c:pt idx="7765">
                        <c:v>3.8839999999999999</c:v>
                      </c:pt>
                      <c:pt idx="7766">
                        <c:v>3.8839999999999999</c:v>
                      </c:pt>
                      <c:pt idx="7767">
                        <c:v>3.8849999999999998</c:v>
                      </c:pt>
                      <c:pt idx="7768">
                        <c:v>3.8849999999999998</c:v>
                      </c:pt>
                      <c:pt idx="7769">
                        <c:v>3.8860000000000001</c:v>
                      </c:pt>
                      <c:pt idx="7770">
                        <c:v>3.8860000000000001</c:v>
                      </c:pt>
                      <c:pt idx="7771">
                        <c:v>3.887</c:v>
                      </c:pt>
                      <c:pt idx="7772">
                        <c:v>3.887</c:v>
                      </c:pt>
                      <c:pt idx="7773">
                        <c:v>3.8879999999999999</c:v>
                      </c:pt>
                      <c:pt idx="7774">
                        <c:v>3.8879999999999999</c:v>
                      </c:pt>
                      <c:pt idx="7775">
                        <c:v>3.8889999999999998</c:v>
                      </c:pt>
                      <c:pt idx="7776">
                        <c:v>3.8889999999999998</c:v>
                      </c:pt>
                      <c:pt idx="7777">
                        <c:v>3.89</c:v>
                      </c:pt>
                      <c:pt idx="7778">
                        <c:v>3.89</c:v>
                      </c:pt>
                      <c:pt idx="7779">
                        <c:v>3.891</c:v>
                      </c:pt>
                      <c:pt idx="7780">
                        <c:v>3.891</c:v>
                      </c:pt>
                      <c:pt idx="7781">
                        <c:v>3.8919999999999999</c:v>
                      </c:pt>
                      <c:pt idx="7782">
                        <c:v>3.8919999999999999</c:v>
                      </c:pt>
                      <c:pt idx="7783">
                        <c:v>3.8929999999999998</c:v>
                      </c:pt>
                      <c:pt idx="7784">
                        <c:v>3.8929999999999998</c:v>
                      </c:pt>
                      <c:pt idx="7785">
                        <c:v>3.8940000000000001</c:v>
                      </c:pt>
                      <c:pt idx="7786">
                        <c:v>3.8940000000000001</c:v>
                      </c:pt>
                      <c:pt idx="7787">
                        <c:v>3.895</c:v>
                      </c:pt>
                      <c:pt idx="7788">
                        <c:v>3.895</c:v>
                      </c:pt>
                      <c:pt idx="7789">
                        <c:v>3.8959999999999999</c:v>
                      </c:pt>
                      <c:pt idx="7790">
                        <c:v>3.8959999999999999</c:v>
                      </c:pt>
                      <c:pt idx="7791">
                        <c:v>3.8969999999999998</c:v>
                      </c:pt>
                      <c:pt idx="7792">
                        <c:v>3.8969999999999998</c:v>
                      </c:pt>
                      <c:pt idx="7793">
                        <c:v>3.8980000000000001</c:v>
                      </c:pt>
                      <c:pt idx="7794">
                        <c:v>3.8980000000000001</c:v>
                      </c:pt>
                      <c:pt idx="7795">
                        <c:v>3.899</c:v>
                      </c:pt>
                      <c:pt idx="7796">
                        <c:v>3.899</c:v>
                      </c:pt>
                      <c:pt idx="7797">
                        <c:v>3.9</c:v>
                      </c:pt>
                      <c:pt idx="7798">
                        <c:v>3.9</c:v>
                      </c:pt>
                      <c:pt idx="7799">
                        <c:v>3.9009999999999998</c:v>
                      </c:pt>
                      <c:pt idx="7800">
                        <c:v>3.9009999999999998</c:v>
                      </c:pt>
                      <c:pt idx="7801">
                        <c:v>3.9020000000000001</c:v>
                      </c:pt>
                      <c:pt idx="7802">
                        <c:v>3.9020000000000001</c:v>
                      </c:pt>
                      <c:pt idx="7803">
                        <c:v>3.903</c:v>
                      </c:pt>
                      <c:pt idx="7804">
                        <c:v>3.903</c:v>
                      </c:pt>
                      <c:pt idx="7805">
                        <c:v>3.9039999999999999</c:v>
                      </c:pt>
                      <c:pt idx="7806">
                        <c:v>3.9039999999999999</c:v>
                      </c:pt>
                      <c:pt idx="7807">
                        <c:v>3.9049999999999998</c:v>
                      </c:pt>
                      <c:pt idx="7808">
                        <c:v>3.9049999999999998</c:v>
                      </c:pt>
                      <c:pt idx="7809">
                        <c:v>3.9060000000000001</c:v>
                      </c:pt>
                      <c:pt idx="7810">
                        <c:v>3.9060000000000001</c:v>
                      </c:pt>
                      <c:pt idx="7811">
                        <c:v>3.907</c:v>
                      </c:pt>
                      <c:pt idx="7812">
                        <c:v>3.907</c:v>
                      </c:pt>
                      <c:pt idx="7813">
                        <c:v>3.9079999999999999</c:v>
                      </c:pt>
                      <c:pt idx="7814">
                        <c:v>3.9079999999999999</c:v>
                      </c:pt>
                      <c:pt idx="7815">
                        <c:v>3.9089999999999998</c:v>
                      </c:pt>
                      <c:pt idx="7816">
                        <c:v>3.9089999999999998</c:v>
                      </c:pt>
                      <c:pt idx="7817">
                        <c:v>3.91</c:v>
                      </c:pt>
                      <c:pt idx="7818">
                        <c:v>3.91</c:v>
                      </c:pt>
                      <c:pt idx="7819">
                        <c:v>3.911</c:v>
                      </c:pt>
                      <c:pt idx="7820">
                        <c:v>3.911</c:v>
                      </c:pt>
                      <c:pt idx="7821">
                        <c:v>3.9119999999999999</c:v>
                      </c:pt>
                      <c:pt idx="7822">
                        <c:v>3.9119999999999999</c:v>
                      </c:pt>
                      <c:pt idx="7823">
                        <c:v>3.9129999999999998</c:v>
                      </c:pt>
                      <c:pt idx="7824">
                        <c:v>3.9129999999999998</c:v>
                      </c:pt>
                      <c:pt idx="7825">
                        <c:v>3.9140000000000001</c:v>
                      </c:pt>
                      <c:pt idx="7826">
                        <c:v>3.9140000000000001</c:v>
                      </c:pt>
                      <c:pt idx="7827">
                        <c:v>3.915</c:v>
                      </c:pt>
                      <c:pt idx="7828">
                        <c:v>3.915</c:v>
                      </c:pt>
                      <c:pt idx="7829">
                        <c:v>3.9159999999999999</c:v>
                      </c:pt>
                      <c:pt idx="7830">
                        <c:v>3.9159999999999999</c:v>
                      </c:pt>
                      <c:pt idx="7831">
                        <c:v>3.9169999999999998</c:v>
                      </c:pt>
                      <c:pt idx="7832">
                        <c:v>3.9169999999999998</c:v>
                      </c:pt>
                      <c:pt idx="7833">
                        <c:v>3.9180000000000001</c:v>
                      </c:pt>
                      <c:pt idx="7834">
                        <c:v>3.9180000000000001</c:v>
                      </c:pt>
                      <c:pt idx="7835">
                        <c:v>3.919</c:v>
                      </c:pt>
                      <c:pt idx="7836">
                        <c:v>3.919</c:v>
                      </c:pt>
                      <c:pt idx="7837">
                        <c:v>3.92</c:v>
                      </c:pt>
                      <c:pt idx="7838">
                        <c:v>3.92</c:v>
                      </c:pt>
                      <c:pt idx="7839">
                        <c:v>3.9209999999999998</c:v>
                      </c:pt>
                      <c:pt idx="7840">
                        <c:v>3.9209999999999998</c:v>
                      </c:pt>
                      <c:pt idx="7841">
                        <c:v>3.9220000000000002</c:v>
                      </c:pt>
                      <c:pt idx="7842">
                        <c:v>3.9220000000000002</c:v>
                      </c:pt>
                      <c:pt idx="7843">
                        <c:v>3.923</c:v>
                      </c:pt>
                      <c:pt idx="7844">
                        <c:v>3.923</c:v>
                      </c:pt>
                      <c:pt idx="7845">
                        <c:v>3.9239999999999999</c:v>
                      </c:pt>
                      <c:pt idx="7846">
                        <c:v>3.9239999999999999</c:v>
                      </c:pt>
                      <c:pt idx="7847">
                        <c:v>3.9249999999999998</c:v>
                      </c:pt>
                      <c:pt idx="7848">
                        <c:v>3.9249999999999998</c:v>
                      </c:pt>
                      <c:pt idx="7849">
                        <c:v>3.9260000000000002</c:v>
                      </c:pt>
                      <c:pt idx="7850">
                        <c:v>3.9260000000000002</c:v>
                      </c:pt>
                      <c:pt idx="7851">
                        <c:v>3.927</c:v>
                      </c:pt>
                      <c:pt idx="7852">
                        <c:v>3.927</c:v>
                      </c:pt>
                      <c:pt idx="7853">
                        <c:v>3.9279999999999999</c:v>
                      </c:pt>
                      <c:pt idx="7854">
                        <c:v>3.9279999999999999</c:v>
                      </c:pt>
                      <c:pt idx="7855">
                        <c:v>3.9289999999999998</c:v>
                      </c:pt>
                      <c:pt idx="7856">
                        <c:v>3.9289999999999998</c:v>
                      </c:pt>
                      <c:pt idx="7857">
                        <c:v>3.93</c:v>
                      </c:pt>
                      <c:pt idx="7858">
                        <c:v>3.93</c:v>
                      </c:pt>
                      <c:pt idx="7859">
                        <c:v>3.931</c:v>
                      </c:pt>
                      <c:pt idx="7860">
                        <c:v>3.931</c:v>
                      </c:pt>
                      <c:pt idx="7861">
                        <c:v>3.9319999999999999</c:v>
                      </c:pt>
                      <c:pt idx="7862">
                        <c:v>3.9319999999999999</c:v>
                      </c:pt>
                      <c:pt idx="7863">
                        <c:v>3.9329999999999998</c:v>
                      </c:pt>
                      <c:pt idx="7864">
                        <c:v>3.9329999999999998</c:v>
                      </c:pt>
                      <c:pt idx="7865">
                        <c:v>3.9340000000000002</c:v>
                      </c:pt>
                      <c:pt idx="7866">
                        <c:v>3.9340000000000002</c:v>
                      </c:pt>
                      <c:pt idx="7867">
                        <c:v>3.9350000000000001</c:v>
                      </c:pt>
                      <c:pt idx="7868">
                        <c:v>3.9350000000000001</c:v>
                      </c:pt>
                      <c:pt idx="7869">
                        <c:v>3.9359999999999999</c:v>
                      </c:pt>
                      <c:pt idx="7870">
                        <c:v>3.9359999999999999</c:v>
                      </c:pt>
                      <c:pt idx="7871">
                        <c:v>3.9369999999999998</c:v>
                      </c:pt>
                      <c:pt idx="7872">
                        <c:v>3.9369999999999998</c:v>
                      </c:pt>
                      <c:pt idx="7873">
                        <c:v>3.9380000000000002</c:v>
                      </c:pt>
                      <c:pt idx="7874">
                        <c:v>3.9380000000000002</c:v>
                      </c:pt>
                      <c:pt idx="7875">
                        <c:v>3.9390000000000001</c:v>
                      </c:pt>
                      <c:pt idx="7876">
                        <c:v>3.9390000000000001</c:v>
                      </c:pt>
                      <c:pt idx="7877">
                        <c:v>3.94</c:v>
                      </c:pt>
                      <c:pt idx="7878">
                        <c:v>3.94</c:v>
                      </c:pt>
                      <c:pt idx="7879">
                        <c:v>3.9409999999999998</c:v>
                      </c:pt>
                      <c:pt idx="7880">
                        <c:v>3.9409999999999998</c:v>
                      </c:pt>
                      <c:pt idx="7881">
                        <c:v>3.9420000000000002</c:v>
                      </c:pt>
                      <c:pt idx="7882">
                        <c:v>3.9420000000000002</c:v>
                      </c:pt>
                      <c:pt idx="7883">
                        <c:v>3.9430000000000001</c:v>
                      </c:pt>
                      <c:pt idx="7884">
                        <c:v>3.9430000000000001</c:v>
                      </c:pt>
                      <c:pt idx="7885">
                        <c:v>3.944</c:v>
                      </c:pt>
                      <c:pt idx="7886">
                        <c:v>3.944</c:v>
                      </c:pt>
                      <c:pt idx="7887">
                        <c:v>3.9449999999999998</c:v>
                      </c:pt>
                      <c:pt idx="7888">
                        <c:v>3.9449999999999998</c:v>
                      </c:pt>
                      <c:pt idx="7889">
                        <c:v>3.9460000000000002</c:v>
                      </c:pt>
                      <c:pt idx="7890">
                        <c:v>3.9460000000000002</c:v>
                      </c:pt>
                      <c:pt idx="7891">
                        <c:v>3.9470000000000001</c:v>
                      </c:pt>
                      <c:pt idx="7892">
                        <c:v>3.9470000000000001</c:v>
                      </c:pt>
                      <c:pt idx="7893">
                        <c:v>3.948</c:v>
                      </c:pt>
                      <c:pt idx="7894">
                        <c:v>3.948</c:v>
                      </c:pt>
                      <c:pt idx="7895">
                        <c:v>3.9489999999999998</c:v>
                      </c:pt>
                      <c:pt idx="7896">
                        <c:v>3.9489999999999998</c:v>
                      </c:pt>
                      <c:pt idx="7897">
                        <c:v>3.95</c:v>
                      </c:pt>
                      <c:pt idx="7898">
                        <c:v>3.95</c:v>
                      </c:pt>
                      <c:pt idx="7899">
                        <c:v>3.9510000000000001</c:v>
                      </c:pt>
                      <c:pt idx="7900">
                        <c:v>3.9510000000000001</c:v>
                      </c:pt>
                      <c:pt idx="7901">
                        <c:v>3.952</c:v>
                      </c:pt>
                      <c:pt idx="7902">
                        <c:v>3.952</c:v>
                      </c:pt>
                      <c:pt idx="7903">
                        <c:v>3.9529999999999998</c:v>
                      </c:pt>
                      <c:pt idx="7904">
                        <c:v>3.9529999999999998</c:v>
                      </c:pt>
                      <c:pt idx="7905">
                        <c:v>3.9540000000000002</c:v>
                      </c:pt>
                      <c:pt idx="7906">
                        <c:v>3.9540000000000002</c:v>
                      </c:pt>
                      <c:pt idx="7907">
                        <c:v>3.9550000000000001</c:v>
                      </c:pt>
                      <c:pt idx="7908">
                        <c:v>3.9550000000000001</c:v>
                      </c:pt>
                      <c:pt idx="7909">
                        <c:v>3.956</c:v>
                      </c:pt>
                      <c:pt idx="7910">
                        <c:v>3.956</c:v>
                      </c:pt>
                      <c:pt idx="7911">
                        <c:v>3.9569999999999999</c:v>
                      </c:pt>
                      <c:pt idx="7912">
                        <c:v>3.9569999999999999</c:v>
                      </c:pt>
                      <c:pt idx="7913">
                        <c:v>3.9580000000000002</c:v>
                      </c:pt>
                      <c:pt idx="7914">
                        <c:v>3.9580000000000002</c:v>
                      </c:pt>
                      <c:pt idx="7915">
                        <c:v>3.9590000000000001</c:v>
                      </c:pt>
                      <c:pt idx="7916">
                        <c:v>3.9590000000000001</c:v>
                      </c:pt>
                      <c:pt idx="7917">
                        <c:v>3.96</c:v>
                      </c:pt>
                      <c:pt idx="7918">
                        <c:v>3.96</c:v>
                      </c:pt>
                      <c:pt idx="7919">
                        <c:v>3.9609999999999999</c:v>
                      </c:pt>
                      <c:pt idx="7920">
                        <c:v>3.9609999999999999</c:v>
                      </c:pt>
                      <c:pt idx="7921">
                        <c:v>3.9620000000000002</c:v>
                      </c:pt>
                      <c:pt idx="7922">
                        <c:v>3.9620000000000002</c:v>
                      </c:pt>
                      <c:pt idx="7923">
                        <c:v>3.9630000000000001</c:v>
                      </c:pt>
                      <c:pt idx="7924">
                        <c:v>3.9630000000000001</c:v>
                      </c:pt>
                      <c:pt idx="7925">
                        <c:v>3.964</c:v>
                      </c:pt>
                      <c:pt idx="7926">
                        <c:v>3.964</c:v>
                      </c:pt>
                      <c:pt idx="7927">
                        <c:v>3.9649999999999999</c:v>
                      </c:pt>
                      <c:pt idx="7928">
                        <c:v>3.9649999999999999</c:v>
                      </c:pt>
                      <c:pt idx="7929">
                        <c:v>3.9660000000000002</c:v>
                      </c:pt>
                      <c:pt idx="7930">
                        <c:v>3.9660000000000002</c:v>
                      </c:pt>
                      <c:pt idx="7931">
                        <c:v>3.9670000000000001</c:v>
                      </c:pt>
                      <c:pt idx="7932">
                        <c:v>3.9670000000000001</c:v>
                      </c:pt>
                      <c:pt idx="7933">
                        <c:v>3.968</c:v>
                      </c:pt>
                      <c:pt idx="7934">
                        <c:v>3.968</c:v>
                      </c:pt>
                      <c:pt idx="7935">
                        <c:v>3.9689999999999999</c:v>
                      </c:pt>
                      <c:pt idx="7936">
                        <c:v>3.9689999999999999</c:v>
                      </c:pt>
                      <c:pt idx="7937">
                        <c:v>3.97</c:v>
                      </c:pt>
                      <c:pt idx="7938">
                        <c:v>3.97</c:v>
                      </c:pt>
                      <c:pt idx="7939">
                        <c:v>3.9710000000000001</c:v>
                      </c:pt>
                      <c:pt idx="7940">
                        <c:v>3.9710000000000001</c:v>
                      </c:pt>
                      <c:pt idx="7941">
                        <c:v>3.972</c:v>
                      </c:pt>
                      <c:pt idx="7942">
                        <c:v>3.972</c:v>
                      </c:pt>
                      <c:pt idx="7943">
                        <c:v>3.9729999999999999</c:v>
                      </c:pt>
                      <c:pt idx="7944">
                        <c:v>3.9729999999999999</c:v>
                      </c:pt>
                      <c:pt idx="7945">
                        <c:v>3.9740000000000002</c:v>
                      </c:pt>
                      <c:pt idx="7946">
                        <c:v>3.9740000000000002</c:v>
                      </c:pt>
                      <c:pt idx="7947">
                        <c:v>3.9750000000000001</c:v>
                      </c:pt>
                      <c:pt idx="7948">
                        <c:v>3.9750000000000001</c:v>
                      </c:pt>
                      <c:pt idx="7949">
                        <c:v>3.976</c:v>
                      </c:pt>
                      <c:pt idx="7950">
                        <c:v>3.976</c:v>
                      </c:pt>
                      <c:pt idx="7951">
                        <c:v>3.9769999999999999</c:v>
                      </c:pt>
                      <c:pt idx="7952">
                        <c:v>3.9769999999999999</c:v>
                      </c:pt>
                      <c:pt idx="7953">
                        <c:v>3.9780000000000002</c:v>
                      </c:pt>
                      <c:pt idx="7954">
                        <c:v>3.9780000000000002</c:v>
                      </c:pt>
                      <c:pt idx="7955">
                        <c:v>3.9790000000000001</c:v>
                      </c:pt>
                      <c:pt idx="7956">
                        <c:v>3.9790000000000001</c:v>
                      </c:pt>
                      <c:pt idx="7957">
                        <c:v>3.98</c:v>
                      </c:pt>
                      <c:pt idx="7958">
                        <c:v>3.98</c:v>
                      </c:pt>
                      <c:pt idx="7959">
                        <c:v>3.9809999999999999</c:v>
                      </c:pt>
                      <c:pt idx="7960">
                        <c:v>3.9809999999999999</c:v>
                      </c:pt>
                      <c:pt idx="7961">
                        <c:v>3.9820000000000002</c:v>
                      </c:pt>
                      <c:pt idx="7962">
                        <c:v>3.9820000000000002</c:v>
                      </c:pt>
                      <c:pt idx="7963">
                        <c:v>3.9830000000000001</c:v>
                      </c:pt>
                      <c:pt idx="7964">
                        <c:v>3.9830000000000001</c:v>
                      </c:pt>
                      <c:pt idx="7965">
                        <c:v>3.984</c:v>
                      </c:pt>
                      <c:pt idx="7966">
                        <c:v>3.984</c:v>
                      </c:pt>
                      <c:pt idx="7967">
                        <c:v>3.9849999999999999</c:v>
                      </c:pt>
                      <c:pt idx="7968">
                        <c:v>3.9849999999999999</c:v>
                      </c:pt>
                      <c:pt idx="7969">
                        <c:v>3.9860000000000002</c:v>
                      </c:pt>
                      <c:pt idx="7970">
                        <c:v>3.9860000000000002</c:v>
                      </c:pt>
                      <c:pt idx="7971">
                        <c:v>3.9870000000000001</c:v>
                      </c:pt>
                      <c:pt idx="7972">
                        <c:v>3.9870000000000001</c:v>
                      </c:pt>
                      <c:pt idx="7973">
                        <c:v>3.988</c:v>
                      </c:pt>
                      <c:pt idx="7974">
                        <c:v>3.988</c:v>
                      </c:pt>
                      <c:pt idx="7975">
                        <c:v>3.9889999999999999</c:v>
                      </c:pt>
                      <c:pt idx="7976">
                        <c:v>3.9889999999999999</c:v>
                      </c:pt>
                      <c:pt idx="7977">
                        <c:v>3.99</c:v>
                      </c:pt>
                      <c:pt idx="7978">
                        <c:v>3.99</c:v>
                      </c:pt>
                      <c:pt idx="7979">
                        <c:v>3.9910000000000001</c:v>
                      </c:pt>
                      <c:pt idx="7980">
                        <c:v>3.9910000000000001</c:v>
                      </c:pt>
                      <c:pt idx="7981">
                        <c:v>3.992</c:v>
                      </c:pt>
                      <c:pt idx="7982">
                        <c:v>3.992</c:v>
                      </c:pt>
                      <c:pt idx="7983">
                        <c:v>3.9929999999999999</c:v>
                      </c:pt>
                      <c:pt idx="7984">
                        <c:v>3.9929999999999999</c:v>
                      </c:pt>
                      <c:pt idx="7985">
                        <c:v>3.9940000000000002</c:v>
                      </c:pt>
                      <c:pt idx="7986">
                        <c:v>3.9940000000000002</c:v>
                      </c:pt>
                      <c:pt idx="7987">
                        <c:v>3.9950000000000001</c:v>
                      </c:pt>
                      <c:pt idx="7988">
                        <c:v>3.9950000000000001</c:v>
                      </c:pt>
                      <c:pt idx="7989">
                        <c:v>3.996</c:v>
                      </c:pt>
                      <c:pt idx="7990">
                        <c:v>3.996</c:v>
                      </c:pt>
                      <c:pt idx="7991">
                        <c:v>3.9969999999999999</c:v>
                      </c:pt>
                      <c:pt idx="7992">
                        <c:v>3.9969999999999999</c:v>
                      </c:pt>
                      <c:pt idx="7993">
                        <c:v>3.9980000000000002</c:v>
                      </c:pt>
                      <c:pt idx="7994">
                        <c:v>3.9980000000000002</c:v>
                      </c:pt>
                      <c:pt idx="7995">
                        <c:v>3.9990000000000001</c:v>
                      </c:pt>
                      <c:pt idx="7996">
                        <c:v>3.9990000000000001</c:v>
                      </c:pt>
                      <c:pt idx="7997">
                        <c:v>4</c:v>
                      </c:pt>
                      <c:pt idx="7998">
                        <c:v>4</c:v>
                      </c:pt>
                      <c:pt idx="7999">
                        <c:v>4.0010000000000003</c:v>
                      </c:pt>
                      <c:pt idx="8000">
                        <c:v>4.0010000000000003</c:v>
                      </c:pt>
                      <c:pt idx="8001">
                        <c:v>4.0019999999999998</c:v>
                      </c:pt>
                      <c:pt idx="8002">
                        <c:v>4.0019999999999998</c:v>
                      </c:pt>
                      <c:pt idx="8003">
                        <c:v>4.0030000000000001</c:v>
                      </c:pt>
                      <c:pt idx="8004">
                        <c:v>4.0030000000000001</c:v>
                      </c:pt>
                      <c:pt idx="8005">
                        <c:v>4.0039999999999996</c:v>
                      </c:pt>
                      <c:pt idx="8006">
                        <c:v>4.0039999999999996</c:v>
                      </c:pt>
                      <c:pt idx="8007">
                        <c:v>4.0049999999999999</c:v>
                      </c:pt>
                      <c:pt idx="8008">
                        <c:v>4.0049999999999999</c:v>
                      </c:pt>
                      <c:pt idx="8009">
                        <c:v>4.0060000000000002</c:v>
                      </c:pt>
                      <c:pt idx="8010">
                        <c:v>4.0060000000000002</c:v>
                      </c:pt>
                      <c:pt idx="8011">
                        <c:v>4.0069999999999997</c:v>
                      </c:pt>
                      <c:pt idx="8012">
                        <c:v>4.0069999999999997</c:v>
                      </c:pt>
                      <c:pt idx="8013">
                        <c:v>4.008</c:v>
                      </c:pt>
                      <c:pt idx="8014">
                        <c:v>4.008</c:v>
                      </c:pt>
                      <c:pt idx="8015">
                        <c:v>4.0090000000000003</c:v>
                      </c:pt>
                      <c:pt idx="8016">
                        <c:v>4.0090000000000003</c:v>
                      </c:pt>
                      <c:pt idx="8017">
                        <c:v>4.01</c:v>
                      </c:pt>
                      <c:pt idx="8018">
                        <c:v>4.01</c:v>
                      </c:pt>
                      <c:pt idx="8019">
                        <c:v>4.0110000000000001</c:v>
                      </c:pt>
                      <c:pt idx="8020">
                        <c:v>4.0110000000000001</c:v>
                      </c:pt>
                      <c:pt idx="8021">
                        <c:v>4.0119999999999996</c:v>
                      </c:pt>
                      <c:pt idx="8022">
                        <c:v>4.0119999999999996</c:v>
                      </c:pt>
                      <c:pt idx="8023">
                        <c:v>4.0129999999999999</c:v>
                      </c:pt>
                      <c:pt idx="8024">
                        <c:v>4.0129999999999999</c:v>
                      </c:pt>
                      <c:pt idx="8025">
                        <c:v>4.0140000000000002</c:v>
                      </c:pt>
                      <c:pt idx="8026">
                        <c:v>4.0140000000000002</c:v>
                      </c:pt>
                      <c:pt idx="8027">
                        <c:v>4.0149999999999997</c:v>
                      </c:pt>
                      <c:pt idx="8028">
                        <c:v>4.0149999999999997</c:v>
                      </c:pt>
                      <c:pt idx="8029">
                        <c:v>4.016</c:v>
                      </c:pt>
                      <c:pt idx="8030">
                        <c:v>4.016</c:v>
                      </c:pt>
                      <c:pt idx="8031">
                        <c:v>4.0170000000000003</c:v>
                      </c:pt>
                      <c:pt idx="8032">
                        <c:v>4.0170000000000003</c:v>
                      </c:pt>
                      <c:pt idx="8033">
                        <c:v>4.0179999999999998</c:v>
                      </c:pt>
                      <c:pt idx="8034">
                        <c:v>4.0179999999999998</c:v>
                      </c:pt>
                      <c:pt idx="8035">
                        <c:v>4.0190000000000001</c:v>
                      </c:pt>
                      <c:pt idx="8036">
                        <c:v>4.0190000000000001</c:v>
                      </c:pt>
                      <c:pt idx="8037">
                        <c:v>4.0199999999999996</c:v>
                      </c:pt>
                      <c:pt idx="8038">
                        <c:v>4.0199999999999996</c:v>
                      </c:pt>
                      <c:pt idx="8039">
                        <c:v>4.0209999999999999</c:v>
                      </c:pt>
                      <c:pt idx="8040">
                        <c:v>4.0209999999999999</c:v>
                      </c:pt>
                      <c:pt idx="8041">
                        <c:v>4.0220000000000002</c:v>
                      </c:pt>
                      <c:pt idx="8042">
                        <c:v>4.0220000000000002</c:v>
                      </c:pt>
                      <c:pt idx="8043">
                        <c:v>4.0229999999999997</c:v>
                      </c:pt>
                      <c:pt idx="8044">
                        <c:v>4.0229999999999997</c:v>
                      </c:pt>
                      <c:pt idx="8045">
                        <c:v>4.024</c:v>
                      </c:pt>
                      <c:pt idx="8046">
                        <c:v>4.024</c:v>
                      </c:pt>
                      <c:pt idx="8047">
                        <c:v>4.0250000000000004</c:v>
                      </c:pt>
                      <c:pt idx="8048">
                        <c:v>4.0250000000000004</c:v>
                      </c:pt>
                      <c:pt idx="8049">
                        <c:v>4.0259999999999998</c:v>
                      </c:pt>
                      <c:pt idx="8050">
                        <c:v>4.0259999999999998</c:v>
                      </c:pt>
                      <c:pt idx="8051">
                        <c:v>4.0270000000000001</c:v>
                      </c:pt>
                      <c:pt idx="8052">
                        <c:v>4.0270000000000001</c:v>
                      </c:pt>
                      <c:pt idx="8053">
                        <c:v>4.0279999999999996</c:v>
                      </c:pt>
                      <c:pt idx="8054">
                        <c:v>4.0279999999999996</c:v>
                      </c:pt>
                      <c:pt idx="8055">
                        <c:v>4.0289999999999999</c:v>
                      </c:pt>
                      <c:pt idx="8056">
                        <c:v>4.0289999999999999</c:v>
                      </c:pt>
                      <c:pt idx="8057">
                        <c:v>4.03</c:v>
                      </c:pt>
                      <c:pt idx="8058">
                        <c:v>4.03</c:v>
                      </c:pt>
                      <c:pt idx="8059">
                        <c:v>4.0309999999999997</c:v>
                      </c:pt>
                      <c:pt idx="8060">
                        <c:v>4.0309999999999997</c:v>
                      </c:pt>
                      <c:pt idx="8061">
                        <c:v>4.032</c:v>
                      </c:pt>
                      <c:pt idx="8062">
                        <c:v>4.032</c:v>
                      </c:pt>
                      <c:pt idx="8063">
                        <c:v>4.0330000000000004</c:v>
                      </c:pt>
                      <c:pt idx="8064">
                        <c:v>4.0330000000000004</c:v>
                      </c:pt>
                      <c:pt idx="8065">
                        <c:v>4.0339999999999998</c:v>
                      </c:pt>
                      <c:pt idx="8066">
                        <c:v>4.0339999999999998</c:v>
                      </c:pt>
                      <c:pt idx="8067">
                        <c:v>4.0350000000000001</c:v>
                      </c:pt>
                      <c:pt idx="8068">
                        <c:v>4.0350000000000001</c:v>
                      </c:pt>
                      <c:pt idx="8069">
                        <c:v>4.0359999999999996</c:v>
                      </c:pt>
                      <c:pt idx="8070">
                        <c:v>4.0359999999999996</c:v>
                      </c:pt>
                      <c:pt idx="8071">
                        <c:v>4.0369999999999999</c:v>
                      </c:pt>
                      <c:pt idx="8072">
                        <c:v>4.0369999999999999</c:v>
                      </c:pt>
                      <c:pt idx="8073">
                        <c:v>4.0380000000000003</c:v>
                      </c:pt>
                      <c:pt idx="8074">
                        <c:v>4.0380000000000003</c:v>
                      </c:pt>
                      <c:pt idx="8075">
                        <c:v>4.0389999999999997</c:v>
                      </c:pt>
                      <c:pt idx="8076">
                        <c:v>4.0389999999999997</c:v>
                      </c:pt>
                      <c:pt idx="8077">
                        <c:v>4.04</c:v>
                      </c:pt>
                      <c:pt idx="8078">
                        <c:v>4.04</c:v>
                      </c:pt>
                      <c:pt idx="8079">
                        <c:v>4.0410000000000004</c:v>
                      </c:pt>
                      <c:pt idx="8080">
                        <c:v>4.0410000000000004</c:v>
                      </c:pt>
                      <c:pt idx="8081">
                        <c:v>4.0419999999999998</c:v>
                      </c:pt>
                      <c:pt idx="8082">
                        <c:v>4.0419999999999998</c:v>
                      </c:pt>
                      <c:pt idx="8083">
                        <c:v>4.0430000000000001</c:v>
                      </c:pt>
                      <c:pt idx="8084">
                        <c:v>4.0430000000000001</c:v>
                      </c:pt>
                      <c:pt idx="8085">
                        <c:v>4.0439999999999996</c:v>
                      </c:pt>
                      <c:pt idx="8086">
                        <c:v>4.0439999999999996</c:v>
                      </c:pt>
                      <c:pt idx="8087">
                        <c:v>4.0449999999999999</c:v>
                      </c:pt>
                      <c:pt idx="8088">
                        <c:v>4.0449999999999999</c:v>
                      </c:pt>
                      <c:pt idx="8089">
                        <c:v>4.0460000000000003</c:v>
                      </c:pt>
                      <c:pt idx="8090">
                        <c:v>4.0460000000000003</c:v>
                      </c:pt>
                      <c:pt idx="8091">
                        <c:v>4.0469999999999997</c:v>
                      </c:pt>
                      <c:pt idx="8092">
                        <c:v>4.0469999999999997</c:v>
                      </c:pt>
                      <c:pt idx="8093">
                        <c:v>4.048</c:v>
                      </c:pt>
                      <c:pt idx="8094">
                        <c:v>4.048</c:v>
                      </c:pt>
                      <c:pt idx="8095">
                        <c:v>4.0490000000000004</c:v>
                      </c:pt>
                      <c:pt idx="8096">
                        <c:v>4.0490000000000004</c:v>
                      </c:pt>
                      <c:pt idx="8097">
                        <c:v>4.05</c:v>
                      </c:pt>
                      <c:pt idx="8098">
                        <c:v>4.05</c:v>
                      </c:pt>
                      <c:pt idx="8099">
                        <c:v>4.0510000000000002</c:v>
                      </c:pt>
                      <c:pt idx="8100">
                        <c:v>4.0510000000000002</c:v>
                      </c:pt>
                      <c:pt idx="8101">
                        <c:v>4.0519999999999996</c:v>
                      </c:pt>
                      <c:pt idx="8102">
                        <c:v>4.0519999999999996</c:v>
                      </c:pt>
                      <c:pt idx="8103">
                        <c:v>4.0529999999999999</c:v>
                      </c:pt>
                      <c:pt idx="8104">
                        <c:v>4.0529999999999999</c:v>
                      </c:pt>
                      <c:pt idx="8105">
                        <c:v>4.0540000000000003</c:v>
                      </c:pt>
                      <c:pt idx="8106">
                        <c:v>4.0540000000000003</c:v>
                      </c:pt>
                      <c:pt idx="8107">
                        <c:v>4.0549999999999997</c:v>
                      </c:pt>
                      <c:pt idx="8108">
                        <c:v>4.0549999999999997</c:v>
                      </c:pt>
                      <c:pt idx="8109">
                        <c:v>4.056</c:v>
                      </c:pt>
                      <c:pt idx="8110">
                        <c:v>4.056</c:v>
                      </c:pt>
                      <c:pt idx="8111">
                        <c:v>4.0570000000000004</c:v>
                      </c:pt>
                      <c:pt idx="8112">
                        <c:v>4.0570000000000004</c:v>
                      </c:pt>
                      <c:pt idx="8113">
                        <c:v>4.0579999999999998</c:v>
                      </c:pt>
                      <c:pt idx="8114">
                        <c:v>4.0579999999999998</c:v>
                      </c:pt>
                      <c:pt idx="8115">
                        <c:v>4.0590000000000002</c:v>
                      </c:pt>
                      <c:pt idx="8116">
                        <c:v>4.0590000000000002</c:v>
                      </c:pt>
                      <c:pt idx="8117">
                        <c:v>4.0599999999999996</c:v>
                      </c:pt>
                      <c:pt idx="8118">
                        <c:v>4.0599999999999996</c:v>
                      </c:pt>
                      <c:pt idx="8119">
                        <c:v>4.0609999999999999</c:v>
                      </c:pt>
                      <c:pt idx="8120">
                        <c:v>4.0609999999999999</c:v>
                      </c:pt>
                      <c:pt idx="8121">
                        <c:v>4.0620000000000003</c:v>
                      </c:pt>
                      <c:pt idx="8122">
                        <c:v>4.0620000000000003</c:v>
                      </c:pt>
                      <c:pt idx="8123">
                        <c:v>4.0629999999999997</c:v>
                      </c:pt>
                      <c:pt idx="8124">
                        <c:v>4.0629999999999997</c:v>
                      </c:pt>
                      <c:pt idx="8125">
                        <c:v>4.0640000000000001</c:v>
                      </c:pt>
                      <c:pt idx="8126">
                        <c:v>4.0640000000000001</c:v>
                      </c:pt>
                      <c:pt idx="8127">
                        <c:v>4.0650000000000004</c:v>
                      </c:pt>
                      <c:pt idx="8128">
                        <c:v>4.0650000000000004</c:v>
                      </c:pt>
                      <c:pt idx="8129">
                        <c:v>4.0659999999999998</c:v>
                      </c:pt>
                      <c:pt idx="8130">
                        <c:v>4.0659999999999998</c:v>
                      </c:pt>
                      <c:pt idx="8131">
                        <c:v>4.0670000000000002</c:v>
                      </c:pt>
                      <c:pt idx="8132">
                        <c:v>4.0670000000000002</c:v>
                      </c:pt>
                      <c:pt idx="8133">
                        <c:v>4.0679999999999996</c:v>
                      </c:pt>
                      <c:pt idx="8134">
                        <c:v>4.0679999999999996</c:v>
                      </c:pt>
                      <c:pt idx="8135">
                        <c:v>4.069</c:v>
                      </c:pt>
                      <c:pt idx="8136">
                        <c:v>4.069</c:v>
                      </c:pt>
                      <c:pt idx="8137">
                        <c:v>4.07</c:v>
                      </c:pt>
                      <c:pt idx="8138">
                        <c:v>4.07</c:v>
                      </c:pt>
                      <c:pt idx="8139">
                        <c:v>4.0709999999999997</c:v>
                      </c:pt>
                      <c:pt idx="8140">
                        <c:v>4.0709999999999997</c:v>
                      </c:pt>
                      <c:pt idx="8141">
                        <c:v>4.0720000000000001</c:v>
                      </c:pt>
                      <c:pt idx="8142">
                        <c:v>4.0720000000000001</c:v>
                      </c:pt>
                      <c:pt idx="8143">
                        <c:v>4.0730000000000004</c:v>
                      </c:pt>
                      <c:pt idx="8144">
                        <c:v>4.0730000000000004</c:v>
                      </c:pt>
                      <c:pt idx="8145">
                        <c:v>4.0739999999999998</c:v>
                      </c:pt>
                      <c:pt idx="8146">
                        <c:v>4.0739999999999998</c:v>
                      </c:pt>
                      <c:pt idx="8147">
                        <c:v>4.0750000000000002</c:v>
                      </c:pt>
                      <c:pt idx="8148">
                        <c:v>4.0750000000000002</c:v>
                      </c:pt>
                      <c:pt idx="8149">
                        <c:v>4.0759999999999996</c:v>
                      </c:pt>
                      <c:pt idx="8150">
                        <c:v>4.0759999999999996</c:v>
                      </c:pt>
                      <c:pt idx="8151">
                        <c:v>4.077</c:v>
                      </c:pt>
                      <c:pt idx="8152">
                        <c:v>4.077</c:v>
                      </c:pt>
                      <c:pt idx="8153">
                        <c:v>4.0780000000000003</c:v>
                      </c:pt>
                      <c:pt idx="8154">
                        <c:v>4.0780000000000003</c:v>
                      </c:pt>
                      <c:pt idx="8155">
                        <c:v>4.0789999999999997</c:v>
                      </c:pt>
                      <c:pt idx="8156">
                        <c:v>4.0789999999999997</c:v>
                      </c:pt>
                      <c:pt idx="8157">
                        <c:v>4.08</c:v>
                      </c:pt>
                      <c:pt idx="8158">
                        <c:v>4.08</c:v>
                      </c:pt>
                      <c:pt idx="8159">
                        <c:v>4.0810000000000004</c:v>
                      </c:pt>
                      <c:pt idx="8160">
                        <c:v>4.0810000000000004</c:v>
                      </c:pt>
                      <c:pt idx="8161">
                        <c:v>4.0819999999999999</c:v>
                      </c:pt>
                      <c:pt idx="8162">
                        <c:v>4.0819999999999999</c:v>
                      </c:pt>
                      <c:pt idx="8163">
                        <c:v>4.0830000000000002</c:v>
                      </c:pt>
                      <c:pt idx="8164">
                        <c:v>4.0830000000000002</c:v>
                      </c:pt>
                      <c:pt idx="8165">
                        <c:v>4.0839999999999996</c:v>
                      </c:pt>
                      <c:pt idx="8166">
                        <c:v>4.0839999999999996</c:v>
                      </c:pt>
                      <c:pt idx="8167">
                        <c:v>4.085</c:v>
                      </c:pt>
                      <c:pt idx="8168">
                        <c:v>4.085</c:v>
                      </c:pt>
                      <c:pt idx="8169">
                        <c:v>4.0860000000000003</c:v>
                      </c:pt>
                      <c:pt idx="8170">
                        <c:v>4.0860000000000003</c:v>
                      </c:pt>
                      <c:pt idx="8171">
                        <c:v>4.0869999999999997</c:v>
                      </c:pt>
                      <c:pt idx="8172">
                        <c:v>4.0869999999999997</c:v>
                      </c:pt>
                      <c:pt idx="8173">
                        <c:v>4.0880000000000001</c:v>
                      </c:pt>
                      <c:pt idx="8174">
                        <c:v>4.0880000000000001</c:v>
                      </c:pt>
                      <c:pt idx="8175">
                        <c:v>4.0890000000000004</c:v>
                      </c:pt>
                      <c:pt idx="8176">
                        <c:v>4.0890000000000004</c:v>
                      </c:pt>
                      <c:pt idx="8177">
                        <c:v>4.09</c:v>
                      </c:pt>
                      <c:pt idx="8178">
                        <c:v>4.09</c:v>
                      </c:pt>
                      <c:pt idx="8179">
                        <c:v>4.0910000000000002</c:v>
                      </c:pt>
                      <c:pt idx="8180">
                        <c:v>4.0910000000000002</c:v>
                      </c:pt>
                      <c:pt idx="8181">
                        <c:v>4.0919999999999996</c:v>
                      </c:pt>
                      <c:pt idx="8182">
                        <c:v>4.0919999999999996</c:v>
                      </c:pt>
                      <c:pt idx="8183">
                        <c:v>4.093</c:v>
                      </c:pt>
                      <c:pt idx="8184">
                        <c:v>4.093</c:v>
                      </c:pt>
                      <c:pt idx="8185">
                        <c:v>4.0940000000000003</c:v>
                      </c:pt>
                      <c:pt idx="8186">
                        <c:v>4.0940000000000003</c:v>
                      </c:pt>
                      <c:pt idx="8187">
                        <c:v>4.0949999999999998</c:v>
                      </c:pt>
                      <c:pt idx="8188">
                        <c:v>4.0949999999999998</c:v>
                      </c:pt>
                      <c:pt idx="8189">
                        <c:v>4.0960000000000001</c:v>
                      </c:pt>
                      <c:pt idx="8190">
                        <c:v>4.0960000000000001</c:v>
                      </c:pt>
                      <c:pt idx="8191">
                        <c:v>4.0970000000000004</c:v>
                      </c:pt>
                      <c:pt idx="8192">
                        <c:v>4.0970000000000004</c:v>
                      </c:pt>
                      <c:pt idx="8193">
                        <c:v>4.0979999999999999</c:v>
                      </c:pt>
                      <c:pt idx="8194">
                        <c:v>4.0979999999999999</c:v>
                      </c:pt>
                      <c:pt idx="8195">
                        <c:v>4.0990000000000002</c:v>
                      </c:pt>
                      <c:pt idx="8196">
                        <c:v>4.0990000000000002</c:v>
                      </c:pt>
                      <c:pt idx="8197">
                        <c:v>4.0999999999999996</c:v>
                      </c:pt>
                      <c:pt idx="8198">
                        <c:v>4.0999999999999996</c:v>
                      </c:pt>
                      <c:pt idx="8199">
                        <c:v>4.101</c:v>
                      </c:pt>
                      <c:pt idx="8200">
                        <c:v>4.101</c:v>
                      </c:pt>
                      <c:pt idx="8201">
                        <c:v>4.1020000000000003</c:v>
                      </c:pt>
                      <c:pt idx="8202">
                        <c:v>4.1020000000000003</c:v>
                      </c:pt>
                      <c:pt idx="8203">
                        <c:v>4.1029999999999998</c:v>
                      </c:pt>
                      <c:pt idx="8204">
                        <c:v>4.1029999999999998</c:v>
                      </c:pt>
                      <c:pt idx="8205">
                        <c:v>4.1040000000000001</c:v>
                      </c:pt>
                      <c:pt idx="8206">
                        <c:v>4.1040000000000001</c:v>
                      </c:pt>
                      <c:pt idx="8207">
                        <c:v>4.1050000000000004</c:v>
                      </c:pt>
                      <c:pt idx="8208">
                        <c:v>4.1050000000000004</c:v>
                      </c:pt>
                      <c:pt idx="8209">
                        <c:v>4.1059999999999999</c:v>
                      </c:pt>
                      <c:pt idx="8210">
                        <c:v>4.1059999999999999</c:v>
                      </c:pt>
                      <c:pt idx="8211">
                        <c:v>4.1070000000000002</c:v>
                      </c:pt>
                      <c:pt idx="8212">
                        <c:v>4.1070000000000002</c:v>
                      </c:pt>
                      <c:pt idx="8213">
                        <c:v>4.1079999999999997</c:v>
                      </c:pt>
                      <c:pt idx="8214">
                        <c:v>4.1079999999999997</c:v>
                      </c:pt>
                      <c:pt idx="8215">
                        <c:v>4.109</c:v>
                      </c:pt>
                      <c:pt idx="8216">
                        <c:v>4.109</c:v>
                      </c:pt>
                      <c:pt idx="8217">
                        <c:v>4.1100000000000003</c:v>
                      </c:pt>
                      <c:pt idx="8218">
                        <c:v>4.1100000000000003</c:v>
                      </c:pt>
                      <c:pt idx="8219">
                        <c:v>4.1109999999999998</c:v>
                      </c:pt>
                      <c:pt idx="8220">
                        <c:v>4.1109999999999998</c:v>
                      </c:pt>
                      <c:pt idx="8221">
                        <c:v>4.1120000000000001</c:v>
                      </c:pt>
                      <c:pt idx="8222">
                        <c:v>4.1120000000000001</c:v>
                      </c:pt>
                      <c:pt idx="8223">
                        <c:v>4.1130000000000004</c:v>
                      </c:pt>
                      <c:pt idx="8224">
                        <c:v>4.1130000000000004</c:v>
                      </c:pt>
                      <c:pt idx="8225">
                        <c:v>4.1139999999999999</c:v>
                      </c:pt>
                      <c:pt idx="8226">
                        <c:v>4.1139999999999999</c:v>
                      </c:pt>
                      <c:pt idx="8227">
                        <c:v>4.1150000000000002</c:v>
                      </c:pt>
                      <c:pt idx="8228">
                        <c:v>4.1150000000000002</c:v>
                      </c:pt>
                      <c:pt idx="8229">
                        <c:v>4.1159999999999997</c:v>
                      </c:pt>
                      <c:pt idx="8230">
                        <c:v>4.1159999999999997</c:v>
                      </c:pt>
                      <c:pt idx="8231">
                        <c:v>4.117</c:v>
                      </c:pt>
                      <c:pt idx="8232">
                        <c:v>4.117</c:v>
                      </c:pt>
                      <c:pt idx="8233">
                        <c:v>4.1180000000000003</c:v>
                      </c:pt>
                      <c:pt idx="8234">
                        <c:v>4.1180000000000003</c:v>
                      </c:pt>
                      <c:pt idx="8235">
                        <c:v>4.1189999999999998</c:v>
                      </c:pt>
                      <c:pt idx="8236">
                        <c:v>4.1189999999999998</c:v>
                      </c:pt>
                      <c:pt idx="8237">
                        <c:v>4.12</c:v>
                      </c:pt>
                      <c:pt idx="8238">
                        <c:v>4.12</c:v>
                      </c:pt>
                      <c:pt idx="8239">
                        <c:v>4.1210000000000004</c:v>
                      </c:pt>
                      <c:pt idx="8240">
                        <c:v>4.1210000000000004</c:v>
                      </c:pt>
                      <c:pt idx="8241">
                        <c:v>4.1219999999999999</c:v>
                      </c:pt>
                      <c:pt idx="8242">
                        <c:v>4.1219999999999999</c:v>
                      </c:pt>
                      <c:pt idx="8243">
                        <c:v>4.1230000000000002</c:v>
                      </c:pt>
                      <c:pt idx="8244">
                        <c:v>4.1230000000000002</c:v>
                      </c:pt>
                      <c:pt idx="8245">
                        <c:v>4.1239999999999997</c:v>
                      </c:pt>
                      <c:pt idx="8246">
                        <c:v>4.1239999999999997</c:v>
                      </c:pt>
                      <c:pt idx="8247">
                        <c:v>4.125</c:v>
                      </c:pt>
                      <c:pt idx="8248">
                        <c:v>4.125</c:v>
                      </c:pt>
                      <c:pt idx="8249">
                        <c:v>4.1260000000000003</c:v>
                      </c:pt>
                      <c:pt idx="8250">
                        <c:v>4.1260000000000003</c:v>
                      </c:pt>
                      <c:pt idx="8251">
                        <c:v>4.1269999999999998</c:v>
                      </c:pt>
                      <c:pt idx="8252">
                        <c:v>4.1269999999999998</c:v>
                      </c:pt>
                      <c:pt idx="8253">
                        <c:v>4.1280000000000001</c:v>
                      </c:pt>
                      <c:pt idx="8254">
                        <c:v>4.1280000000000001</c:v>
                      </c:pt>
                      <c:pt idx="8255">
                        <c:v>4.1289999999999996</c:v>
                      </c:pt>
                      <c:pt idx="8256">
                        <c:v>4.1289999999999996</c:v>
                      </c:pt>
                      <c:pt idx="8257">
                        <c:v>4.13</c:v>
                      </c:pt>
                      <c:pt idx="8258">
                        <c:v>4.13</c:v>
                      </c:pt>
                      <c:pt idx="8259">
                        <c:v>4.1310000000000002</c:v>
                      </c:pt>
                      <c:pt idx="8260">
                        <c:v>4.1310000000000002</c:v>
                      </c:pt>
                      <c:pt idx="8261">
                        <c:v>4.1319999999999997</c:v>
                      </c:pt>
                      <c:pt idx="8262">
                        <c:v>4.1319999999999997</c:v>
                      </c:pt>
                      <c:pt idx="8263">
                        <c:v>4.133</c:v>
                      </c:pt>
                      <c:pt idx="8264">
                        <c:v>4.133</c:v>
                      </c:pt>
                      <c:pt idx="8265">
                        <c:v>4.1340000000000003</c:v>
                      </c:pt>
                      <c:pt idx="8266">
                        <c:v>4.1340000000000003</c:v>
                      </c:pt>
                      <c:pt idx="8267">
                        <c:v>4.1349999999999998</c:v>
                      </c:pt>
                      <c:pt idx="8268">
                        <c:v>4.1349999999999998</c:v>
                      </c:pt>
                      <c:pt idx="8269">
                        <c:v>4.1360000000000001</c:v>
                      </c:pt>
                      <c:pt idx="8270">
                        <c:v>4.1360000000000001</c:v>
                      </c:pt>
                      <c:pt idx="8271">
                        <c:v>4.1369999999999996</c:v>
                      </c:pt>
                      <c:pt idx="8272">
                        <c:v>4.1369999999999996</c:v>
                      </c:pt>
                      <c:pt idx="8273">
                        <c:v>4.1379999999999999</c:v>
                      </c:pt>
                      <c:pt idx="8274">
                        <c:v>4.1379999999999999</c:v>
                      </c:pt>
                      <c:pt idx="8275">
                        <c:v>4.1390000000000002</c:v>
                      </c:pt>
                      <c:pt idx="8276">
                        <c:v>4.1390000000000002</c:v>
                      </c:pt>
                      <c:pt idx="8277">
                        <c:v>4.1399999999999997</c:v>
                      </c:pt>
                      <c:pt idx="8278">
                        <c:v>4.1399999999999997</c:v>
                      </c:pt>
                      <c:pt idx="8279">
                        <c:v>4.141</c:v>
                      </c:pt>
                      <c:pt idx="8280">
                        <c:v>4.141</c:v>
                      </c:pt>
                      <c:pt idx="8281">
                        <c:v>4.1420000000000003</c:v>
                      </c:pt>
                      <c:pt idx="8282">
                        <c:v>4.1420000000000003</c:v>
                      </c:pt>
                      <c:pt idx="8283">
                        <c:v>4.1429999999999998</c:v>
                      </c:pt>
                      <c:pt idx="8284">
                        <c:v>4.1429999999999998</c:v>
                      </c:pt>
                      <c:pt idx="8285">
                        <c:v>4.1440000000000001</c:v>
                      </c:pt>
                      <c:pt idx="8286">
                        <c:v>4.1440000000000001</c:v>
                      </c:pt>
                      <c:pt idx="8287">
                        <c:v>4.1449999999999996</c:v>
                      </c:pt>
                      <c:pt idx="8288">
                        <c:v>4.1449999999999996</c:v>
                      </c:pt>
                      <c:pt idx="8289">
                        <c:v>4.1459999999999999</c:v>
                      </c:pt>
                      <c:pt idx="8290">
                        <c:v>4.1459999999999999</c:v>
                      </c:pt>
                      <c:pt idx="8291">
                        <c:v>4.1470000000000002</c:v>
                      </c:pt>
                      <c:pt idx="8292">
                        <c:v>4.1470000000000002</c:v>
                      </c:pt>
                      <c:pt idx="8293">
                        <c:v>4.1479999999999997</c:v>
                      </c:pt>
                      <c:pt idx="8294">
                        <c:v>4.1479999999999997</c:v>
                      </c:pt>
                      <c:pt idx="8295">
                        <c:v>4.149</c:v>
                      </c:pt>
                      <c:pt idx="8296">
                        <c:v>4.149</c:v>
                      </c:pt>
                      <c:pt idx="8297">
                        <c:v>4.1500000000000004</c:v>
                      </c:pt>
                      <c:pt idx="8298">
                        <c:v>4.1500000000000004</c:v>
                      </c:pt>
                      <c:pt idx="8299">
                        <c:v>4.1509999999999998</c:v>
                      </c:pt>
                      <c:pt idx="8300">
                        <c:v>4.1509999999999998</c:v>
                      </c:pt>
                      <c:pt idx="8301">
                        <c:v>4.1520000000000001</c:v>
                      </c:pt>
                      <c:pt idx="8302">
                        <c:v>4.1520000000000001</c:v>
                      </c:pt>
                      <c:pt idx="8303">
                        <c:v>4.1529999999999996</c:v>
                      </c:pt>
                      <c:pt idx="8304">
                        <c:v>4.1529999999999996</c:v>
                      </c:pt>
                      <c:pt idx="8305">
                        <c:v>4.1539999999999999</c:v>
                      </c:pt>
                      <c:pt idx="8306">
                        <c:v>4.1539999999999999</c:v>
                      </c:pt>
                      <c:pt idx="8307">
                        <c:v>4.1550000000000002</c:v>
                      </c:pt>
                      <c:pt idx="8308">
                        <c:v>4.1550000000000002</c:v>
                      </c:pt>
                      <c:pt idx="8309">
                        <c:v>4.1559999999999997</c:v>
                      </c:pt>
                      <c:pt idx="8310">
                        <c:v>4.1559999999999997</c:v>
                      </c:pt>
                      <c:pt idx="8311">
                        <c:v>4.157</c:v>
                      </c:pt>
                      <c:pt idx="8312">
                        <c:v>4.157</c:v>
                      </c:pt>
                      <c:pt idx="8313">
                        <c:v>4.1580000000000004</c:v>
                      </c:pt>
                      <c:pt idx="8314">
                        <c:v>4.1580000000000004</c:v>
                      </c:pt>
                      <c:pt idx="8315">
                        <c:v>4.1589999999999998</c:v>
                      </c:pt>
                      <c:pt idx="8316">
                        <c:v>4.1589999999999998</c:v>
                      </c:pt>
                      <c:pt idx="8317">
                        <c:v>4.16</c:v>
                      </c:pt>
                      <c:pt idx="8318">
                        <c:v>4.16</c:v>
                      </c:pt>
                      <c:pt idx="8319">
                        <c:v>4.1609999999999996</c:v>
                      </c:pt>
                      <c:pt idx="8320">
                        <c:v>4.1609999999999996</c:v>
                      </c:pt>
                      <c:pt idx="8321">
                        <c:v>4.1619999999999999</c:v>
                      </c:pt>
                      <c:pt idx="8322">
                        <c:v>4.1619999999999999</c:v>
                      </c:pt>
                      <c:pt idx="8323">
                        <c:v>4.1630000000000003</c:v>
                      </c:pt>
                      <c:pt idx="8324">
                        <c:v>4.1630000000000003</c:v>
                      </c:pt>
                      <c:pt idx="8325">
                        <c:v>4.1639999999999997</c:v>
                      </c:pt>
                      <c:pt idx="8326">
                        <c:v>4.1639999999999997</c:v>
                      </c:pt>
                      <c:pt idx="8327">
                        <c:v>4.165</c:v>
                      </c:pt>
                      <c:pt idx="8328">
                        <c:v>4.165</c:v>
                      </c:pt>
                      <c:pt idx="8329">
                        <c:v>4.1660000000000004</c:v>
                      </c:pt>
                      <c:pt idx="8330">
                        <c:v>4.1660000000000004</c:v>
                      </c:pt>
                      <c:pt idx="8331">
                        <c:v>4.1669999999999998</c:v>
                      </c:pt>
                      <c:pt idx="8332">
                        <c:v>4.1669999999999998</c:v>
                      </c:pt>
                      <c:pt idx="8333">
                        <c:v>4.1680000000000001</c:v>
                      </c:pt>
                      <c:pt idx="8334">
                        <c:v>4.1680000000000001</c:v>
                      </c:pt>
                      <c:pt idx="8335">
                        <c:v>4.1689999999999996</c:v>
                      </c:pt>
                      <c:pt idx="8336">
                        <c:v>4.1689999999999996</c:v>
                      </c:pt>
                      <c:pt idx="8337">
                        <c:v>4.17</c:v>
                      </c:pt>
                      <c:pt idx="8338">
                        <c:v>4.17</c:v>
                      </c:pt>
                      <c:pt idx="8339">
                        <c:v>4.1710000000000003</c:v>
                      </c:pt>
                      <c:pt idx="8340">
                        <c:v>4.1710000000000003</c:v>
                      </c:pt>
                      <c:pt idx="8341">
                        <c:v>4.1719999999999997</c:v>
                      </c:pt>
                      <c:pt idx="8342">
                        <c:v>4.1719999999999997</c:v>
                      </c:pt>
                      <c:pt idx="8343">
                        <c:v>4.173</c:v>
                      </c:pt>
                      <c:pt idx="8344">
                        <c:v>4.173</c:v>
                      </c:pt>
                      <c:pt idx="8345">
                        <c:v>4.1740000000000004</c:v>
                      </c:pt>
                      <c:pt idx="8346">
                        <c:v>4.1740000000000004</c:v>
                      </c:pt>
                      <c:pt idx="8347">
                        <c:v>4.1749999999999998</c:v>
                      </c:pt>
                      <c:pt idx="8348">
                        <c:v>4.1749999999999998</c:v>
                      </c:pt>
                      <c:pt idx="8349">
                        <c:v>4.1760000000000002</c:v>
                      </c:pt>
                      <c:pt idx="8350">
                        <c:v>4.1760000000000002</c:v>
                      </c:pt>
                      <c:pt idx="8351">
                        <c:v>4.1769999999999996</c:v>
                      </c:pt>
                      <c:pt idx="8352">
                        <c:v>4.1769999999999996</c:v>
                      </c:pt>
                      <c:pt idx="8353">
                        <c:v>4.1779999999999999</c:v>
                      </c:pt>
                      <c:pt idx="8354">
                        <c:v>4.1779999999999999</c:v>
                      </c:pt>
                      <c:pt idx="8355">
                        <c:v>4.1790000000000003</c:v>
                      </c:pt>
                      <c:pt idx="8356">
                        <c:v>4.1790000000000003</c:v>
                      </c:pt>
                      <c:pt idx="8357">
                        <c:v>4.18</c:v>
                      </c:pt>
                      <c:pt idx="8358">
                        <c:v>4.18</c:v>
                      </c:pt>
                      <c:pt idx="8359">
                        <c:v>4.181</c:v>
                      </c:pt>
                      <c:pt idx="8360">
                        <c:v>4.181</c:v>
                      </c:pt>
                      <c:pt idx="8361">
                        <c:v>4.1820000000000004</c:v>
                      </c:pt>
                      <c:pt idx="8362">
                        <c:v>4.1820000000000004</c:v>
                      </c:pt>
                      <c:pt idx="8363">
                        <c:v>4.1829999999999998</c:v>
                      </c:pt>
                      <c:pt idx="8364">
                        <c:v>4.1829999999999998</c:v>
                      </c:pt>
                      <c:pt idx="8365">
                        <c:v>4.1840000000000002</c:v>
                      </c:pt>
                      <c:pt idx="8366">
                        <c:v>4.1840000000000002</c:v>
                      </c:pt>
                      <c:pt idx="8367">
                        <c:v>4.1849999999999996</c:v>
                      </c:pt>
                      <c:pt idx="8368">
                        <c:v>4.1849999999999996</c:v>
                      </c:pt>
                      <c:pt idx="8369">
                        <c:v>4.1859999999999999</c:v>
                      </c:pt>
                      <c:pt idx="8370">
                        <c:v>4.1859999999999999</c:v>
                      </c:pt>
                      <c:pt idx="8371">
                        <c:v>4.1870000000000003</c:v>
                      </c:pt>
                      <c:pt idx="8372">
                        <c:v>4.1870000000000003</c:v>
                      </c:pt>
                      <c:pt idx="8373">
                        <c:v>4.1879999999999997</c:v>
                      </c:pt>
                      <c:pt idx="8374">
                        <c:v>4.1879999999999997</c:v>
                      </c:pt>
                      <c:pt idx="8375">
                        <c:v>4.1890000000000001</c:v>
                      </c:pt>
                      <c:pt idx="8376">
                        <c:v>4.1890000000000001</c:v>
                      </c:pt>
                      <c:pt idx="8377">
                        <c:v>4.1900000000000004</c:v>
                      </c:pt>
                      <c:pt idx="8378">
                        <c:v>4.1900000000000004</c:v>
                      </c:pt>
                      <c:pt idx="8379">
                        <c:v>4.1909999999999998</c:v>
                      </c:pt>
                      <c:pt idx="8380">
                        <c:v>4.1909999999999998</c:v>
                      </c:pt>
                      <c:pt idx="8381">
                        <c:v>4.1920000000000002</c:v>
                      </c:pt>
                      <c:pt idx="8382">
                        <c:v>4.1920000000000002</c:v>
                      </c:pt>
                      <c:pt idx="8383">
                        <c:v>4.1929999999999996</c:v>
                      </c:pt>
                      <c:pt idx="8384">
                        <c:v>4.1929999999999996</c:v>
                      </c:pt>
                      <c:pt idx="8385">
                        <c:v>4.194</c:v>
                      </c:pt>
                      <c:pt idx="8386">
                        <c:v>4.194</c:v>
                      </c:pt>
                      <c:pt idx="8387">
                        <c:v>4.1950000000000003</c:v>
                      </c:pt>
                      <c:pt idx="8388">
                        <c:v>4.1950000000000003</c:v>
                      </c:pt>
                      <c:pt idx="8389">
                        <c:v>4.1959999999999997</c:v>
                      </c:pt>
                      <c:pt idx="8390">
                        <c:v>4.1959999999999997</c:v>
                      </c:pt>
                      <c:pt idx="8391">
                        <c:v>4.1970000000000001</c:v>
                      </c:pt>
                      <c:pt idx="8392">
                        <c:v>4.1970000000000001</c:v>
                      </c:pt>
                      <c:pt idx="8393">
                        <c:v>4.1980000000000004</c:v>
                      </c:pt>
                      <c:pt idx="8394">
                        <c:v>4.1980000000000004</c:v>
                      </c:pt>
                      <c:pt idx="8395">
                        <c:v>4.1989999999999998</c:v>
                      </c:pt>
                      <c:pt idx="8396">
                        <c:v>4.1989999999999998</c:v>
                      </c:pt>
                      <c:pt idx="8397">
                        <c:v>4.2</c:v>
                      </c:pt>
                      <c:pt idx="8398">
                        <c:v>4.2</c:v>
                      </c:pt>
                      <c:pt idx="8399">
                        <c:v>4.2009999999999996</c:v>
                      </c:pt>
                      <c:pt idx="8400">
                        <c:v>4.2009999999999996</c:v>
                      </c:pt>
                      <c:pt idx="8401">
                        <c:v>4.202</c:v>
                      </c:pt>
                      <c:pt idx="8402">
                        <c:v>4.202</c:v>
                      </c:pt>
                      <c:pt idx="8403">
                        <c:v>4.2030000000000003</c:v>
                      </c:pt>
                      <c:pt idx="8404">
                        <c:v>4.2030000000000003</c:v>
                      </c:pt>
                      <c:pt idx="8405">
                        <c:v>4.2039999999999997</c:v>
                      </c:pt>
                      <c:pt idx="8406">
                        <c:v>4.2039999999999997</c:v>
                      </c:pt>
                      <c:pt idx="8407">
                        <c:v>4.2050000000000001</c:v>
                      </c:pt>
                      <c:pt idx="8408">
                        <c:v>4.2050000000000001</c:v>
                      </c:pt>
                      <c:pt idx="8409">
                        <c:v>4.2060000000000004</c:v>
                      </c:pt>
                      <c:pt idx="8410">
                        <c:v>4.2060000000000004</c:v>
                      </c:pt>
                      <c:pt idx="8411">
                        <c:v>4.2069999999999999</c:v>
                      </c:pt>
                      <c:pt idx="8412">
                        <c:v>4.2069999999999999</c:v>
                      </c:pt>
                      <c:pt idx="8413">
                        <c:v>4.2080000000000002</c:v>
                      </c:pt>
                      <c:pt idx="8414">
                        <c:v>4.2080000000000002</c:v>
                      </c:pt>
                      <c:pt idx="8415">
                        <c:v>4.2089999999999996</c:v>
                      </c:pt>
                      <c:pt idx="8416">
                        <c:v>4.2089999999999996</c:v>
                      </c:pt>
                      <c:pt idx="8417">
                        <c:v>4.21</c:v>
                      </c:pt>
                      <c:pt idx="8418">
                        <c:v>4.21</c:v>
                      </c:pt>
                      <c:pt idx="8419">
                        <c:v>4.2110000000000003</c:v>
                      </c:pt>
                      <c:pt idx="8420">
                        <c:v>4.2110000000000003</c:v>
                      </c:pt>
                      <c:pt idx="8421">
                        <c:v>4.2119999999999997</c:v>
                      </c:pt>
                      <c:pt idx="8422">
                        <c:v>4.2119999999999997</c:v>
                      </c:pt>
                      <c:pt idx="8423">
                        <c:v>4.2130000000000001</c:v>
                      </c:pt>
                      <c:pt idx="8424">
                        <c:v>4.2130000000000001</c:v>
                      </c:pt>
                      <c:pt idx="8425">
                        <c:v>4.2140000000000004</c:v>
                      </c:pt>
                      <c:pt idx="8426">
                        <c:v>4.2140000000000004</c:v>
                      </c:pt>
                      <c:pt idx="8427">
                        <c:v>4.2149999999999999</c:v>
                      </c:pt>
                      <c:pt idx="8428">
                        <c:v>4.2149999999999999</c:v>
                      </c:pt>
                      <c:pt idx="8429">
                        <c:v>4.2160000000000002</c:v>
                      </c:pt>
                      <c:pt idx="8430">
                        <c:v>4.2160000000000002</c:v>
                      </c:pt>
                      <c:pt idx="8431">
                        <c:v>4.2169999999999996</c:v>
                      </c:pt>
                      <c:pt idx="8432">
                        <c:v>4.2169999999999996</c:v>
                      </c:pt>
                      <c:pt idx="8433">
                        <c:v>4.218</c:v>
                      </c:pt>
                      <c:pt idx="8434">
                        <c:v>4.218</c:v>
                      </c:pt>
                      <c:pt idx="8435">
                        <c:v>4.2190000000000003</c:v>
                      </c:pt>
                      <c:pt idx="8436">
                        <c:v>4.2190000000000003</c:v>
                      </c:pt>
                      <c:pt idx="8437">
                        <c:v>4.22</c:v>
                      </c:pt>
                      <c:pt idx="8438">
                        <c:v>4.22</c:v>
                      </c:pt>
                      <c:pt idx="8439">
                        <c:v>4.2210000000000001</c:v>
                      </c:pt>
                      <c:pt idx="8440">
                        <c:v>4.2210000000000001</c:v>
                      </c:pt>
                      <c:pt idx="8441">
                        <c:v>4.2220000000000004</c:v>
                      </c:pt>
                      <c:pt idx="8442">
                        <c:v>4.2220000000000004</c:v>
                      </c:pt>
                      <c:pt idx="8443">
                        <c:v>4.2229999999999999</c:v>
                      </c:pt>
                      <c:pt idx="8444">
                        <c:v>4.2229999999999999</c:v>
                      </c:pt>
                      <c:pt idx="8445">
                        <c:v>4.2240000000000002</c:v>
                      </c:pt>
                      <c:pt idx="8446">
                        <c:v>4.2240000000000002</c:v>
                      </c:pt>
                      <c:pt idx="8447">
                        <c:v>4.2249999999999996</c:v>
                      </c:pt>
                      <c:pt idx="8448">
                        <c:v>4.2249999999999996</c:v>
                      </c:pt>
                      <c:pt idx="8449">
                        <c:v>4.226</c:v>
                      </c:pt>
                      <c:pt idx="8450">
                        <c:v>4.226</c:v>
                      </c:pt>
                      <c:pt idx="8451">
                        <c:v>4.2270000000000003</c:v>
                      </c:pt>
                      <c:pt idx="8452">
                        <c:v>4.2270000000000003</c:v>
                      </c:pt>
                      <c:pt idx="8453">
                        <c:v>4.2279999999999998</c:v>
                      </c:pt>
                      <c:pt idx="8454">
                        <c:v>4.2279999999999998</c:v>
                      </c:pt>
                      <c:pt idx="8455">
                        <c:v>4.2290000000000001</c:v>
                      </c:pt>
                      <c:pt idx="8456">
                        <c:v>4.2290000000000001</c:v>
                      </c:pt>
                      <c:pt idx="8457">
                        <c:v>4.2300000000000004</c:v>
                      </c:pt>
                      <c:pt idx="8458">
                        <c:v>4.2300000000000004</c:v>
                      </c:pt>
                      <c:pt idx="8459">
                        <c:v>4.2309999999999999</c:v>
                      </c:pt>
                      <c:pt idx="8460">
                        <c:v>4.2309999999999999</c:v>
                      </c:pt>
                      <c:pt idx="8461">
                        <c:v>4.2320000000000002</c:v>
                      </c:pt>
                      <c:pt idx="8462">
                        <c:v>4.2320000000000002</c:v>
                      </c:pt>
                      <c:pt idx="8463">
                        <c:v>4.2329999999999997</c:v>
                      </c:pt>
                      <c:pt idx="8464">
                        <c:v>4.2329999999999997</c:v>
                      </c:pt>
                      <c:pt idx="8465">
                        <c:v>4.234</c:v>
                      </c:pt>
                      <c:pt idx="8466">
                        <c:v>4.234</c:v>
                      </c:pt>
                      <c:pt idx="8467">
                        <c:v>4.2350000000000003</c:v>
                      </c:pt>
                      <c:pt idx="8468">
                        <c:v>4.2350000000000003</c:v>
                      </c:pt>
                      <c:pt idx="8469">
                        <c:v>4.2359999999999998</c:v>
                      </c:pt>
                      <c:pt idx="8470">
                        <c:v>4.2359999999999998</c:v>
                      </c:pt>
                      <c:pt idx="8471">
                        <c:v>4.2370000000000001</c:v>
                      </c:pt>
                      <c:pt idx="8472">
                        <c:v>4.2370000000000001</c:v>
                      </c:pt>
                      <c:pt idx="8473">
                        <c:v>4.2380000000000004</c:v>
                      </c:pt>
                      <c:pt idx="8474">
                        <c:v>4.2380000000000004</c:v>
                      </c:pt>
                      <c:pt idx="8475">
                        <c:v>4.2389999999999999</c:v>
                      </c:pt>
                      <c:pt idx="8476">
                        <c:v>4.2389999999999999</c:v>
                      </c:pt>
                      <c:pt idx="8477">
                        <c:v>4.24</c:v>
                      </c:pt>
                      <c:pt idx="8478">
                        <c:v>4.24</c:v>
                      </c:pt>
                      <c:pt idx="8479">
                        <c:v>4.2409999999999997</c:v>
                      </c:pt>
                      <c:pt idx="8480">
                        <c:v>4.2409999999999997</c:v>
                      </c:pt>
                      <c:pt idx="8481">
                        <c:v>4.242</c:v>
                      </c:pt>
                      <c:pt idx="8482">
                        <c:v>4.242</c:v>
                      </c:pt>
                      <c:pt idx="8483">
                        <c:v>4.2430000000000003</c:v>
                      </c:pt>
                      <c:pt idx="8484">
                        <c:v>4.2430000000000003</c:v>
                      </c:pt>
                      <c:pt idx="8485">
                        <c:v>4.2439999999999998</c:v>
                      </c:pt>
                      <c:pt idx="8486">
                        <c:v>4.2439999999999998</c:v>
                      </c:pt>
                      <c:pt idx="8487">
                        <c:v>4.2450000000000001</c:v>
                      </c:pt>
                      <c:pt idx="8488">
                        <c:v>4.2450000000000001</c:v>
                      </c:pt>
                      <c:pt idx="8489">
                        <c:v>4.2460000000000004</c:v>
                      </c:pt>
                      <c:pt idx="8490">
                        <c:v>4.2460000000000004</c:v>
                      </c:pt>
                      <c:pt idx="8491">
                        <c:v>4.2469999999999999</c:v>
                      </c:pt>
                      <c:pt idx="8492">
                        <c:v>4.2469999999999999</c:v>
                      </c:pt>
                      <c:pt idx="8493">
                        <c:v>4.2480000000000002</c:v>
                      </c:pt>
                      <c:pt idx="8494">
                        <c:v>4.2480000000000002</c:v>
                      </c:pt>
                      <c:pt idx="8495">
                        <c:v>4.2489999999999997</c:v>
                      </c:pt>
                      <c:pt idx="8496">
                        <c:v>4.2489999999999997</c:v>
                      </c:pt>
                      <c:pt idx="8497">
                        <c:v>4.25</c:v>
                      </c:pt>
                      <c:pt idx="8498">
                        <c:v>4.25</c:v>
                      </c:pt>
                      <c:pt idx="8499">
                        <c:v>4.2510000000000003</c:v>
                      </c:pt>
                      <c:pt idx="8500">
                        <c:v>4.2510000000000003</c:v>
                      </c:pt>
                      <c:pt idx="8501">
                        <c:v>4.2519999999999998</c:v>
                      </c:pt>
                      <c:pt idx="8502">
                        <c:v>4.2519999999999998</c:v>
                      </c:pt>
                      <c:pt idx="8503">
                        <c:v>4.2530000000000001</c:v>
                      </c:pt>
                      <c:pt idx="8504">
                        <c:v>4.2530000000000001</c:v>
                      </c:pt>
                      <c:pt idx="8505">
                        <c:v>4.2539999999999996</c:v>
                      </c:pt>
                      <c:pt idx="8506">
                        <c:v>4.2539999999999996</c:v>
                      </c:pt>
                      <c:pt idx="8507">
                        <c:v>4.2549999999999999</c:v>
                      </c:pt>
                      <c:pt idx="8508">
                        <c:v>4.2549999999999999</c:v>
                      </c:pt>
                      <c:pt idx="8509">
                        <c:v>4.2560000000000002</c:v>
                      </c:pt>
                      <c:pt idx="8510">
                        <c:v>4.2560000000000002</c:v>
                      </c:pt>
                      <c:pt idx="8511">
                        <c:v>4.2569999999999997</c:v>
                      </c:pt>
                      <c:pt idx="8512">
                        <c:v>4.2569999999999997</c:v>
                      </c:pt>
                      <c:pt idx="8513">
                        <c:v>4.258</c:v>
                      </c:pt>
                      <c:pt idx="8514">
                        <c:v>4.258</c:v>
                      </c:pt>
                      <c:pt idx="8515">
                        <c:v>4.2590000000000003</c:v>
                      </c:pt>
                      <c:pt idx="8516">
                        <c:v>4.2590000000000003</c:v>
                      </c:pt>
                      <c:pt idx="8517">
                        <c:v>4.26</c:v>
                      </c:pt>
                      <c:pt idx="8518">
                        <c:v>4.26</c:v>
                      </c:pt>
                      <c:pt idx="8519">
                        <c:v>4.2610000000000001</c:v>
                      </c:pt>
                      <c:pt idx="8520">
                        <c:v>4.2610000000000001</c:v>
                      </c:pt>
                      <c:pt idx="8521">
                        <c:v>4.2619999999999996</c:v>
                      </c:pt>
                      <c:pt idx="8522">
                        <c:v>4.2619999999999996</c:v>
                      </c:pt>
                      <c:pt idx="8523">
                        <c:v>4.2629999999999999</c:v>
                      </c:pt>
                      <c:pt idx="8524">
                        <c:v>4.2629999999999999</c:v>
                      </c:pt>
                      <c:pt idx="8525">
                        <c:v>4.2640000000000002</c:v>
                      </c:pt>
                      <c:pt idx="8526">
                        <c:v>4.2640000000000002</c:v>
                      </c:pt>
                      <c:pt idx="8527">
                        <c:v>4.2649999999999997</c:v>
                      </c:pt>
                      <c:pt idx="8528">
                        <c:v>4.2649999999999997</c:v>
                      </c:pt>
                      <c:pt idx="8529">
                        <c:v>4.266</c:v>
                      </c:pt>
                      <c:pt idx="8530">
                        <c:v>4.266</c:v>
                      </c:pt>
                      <c:pt idx="8531">
                        <c:v>4.2670000000000003</c:v>
                      </c:pt>
                      <c:pt idx="8532">
                        <c:v>4.2670000000000003</c:v>
                      </c:pt>
                      <c:pt idx="8533">
                        <c:v>4.2679999999999998</c:v>
                      </c:pt>
                      <c:pt idx="8534">
                        <c:v>4.2679999999999998</c:v>
                      </c:pt>
                      <c:pt idx="8535">
                        <c:v>4.2690000000000001</c:v>
                      </c:pt>
                      <c:pt idx="8536">
                        <c:v>4.2690000000000001</c:v>
                      </c:pt>
                      <c:pt idx="8537">
                        <c:v>4.2699999999999996</c:v>
                      </c:pt>
                      <c:pt idx="8538">
                        <c:v>4.2699999999999996</c:v>
                      </c:pt>
                      <c:pt idx="8539">
                        <c:v>4.2709999999999999</c:v>
                      </c:pt>
                      <c:pt idx="8540">
                        <c:v>4.2709999999999999</c:v>
                      </c:pt>
                      <c:pt idx="8541">
                        <c:v>4.2720000000000002</c:v>
                      </c:pt>
                      <c:pt idx="8542">
                        <c:v>4.2720000000000002</c:v>
                      </c:pt>
                      <c:pt idx="8543">
                        <c:v>4.2729999999999997</c:v>
                      </c:pt>
                      <c:pt idx="8544">
                        <c:v>4.2729999999999997</c:v>
                      </c:pt>
                      <c:pt idx="8545">
                        <c:v>4.274</c:v>
                      </c:pt>
                      <c:pt idx="8546">
                        <c:v>4.274</c:v>
                      </c:pt>
                      <c:pt idx="8547">
                        <c:v>4.2750000000000004</c:v>
                      </c:pt>
                      <c:pt idx="8548">
                        <c:v>4.2750000000000004</c:v>
                      </c:pt>
                      <c:pt idx="8549">
                        <c:v>4.2759999999999998</c:v>
                      </c:pt>
                      <c:pt idx="8550">
                        <c:v>4.2759999999999998</c:v>
                      </c:pt>
                      <c:pt idx="8551">
                        <c:v>4.2770000000000001</c:v>
                      </c:pt>
                      <c:pt idx="8552">
                        <c:v>4.2770000000000001</c:v>
                      </c:pt>
                      <c:pt idx="8553">
                        <c:v>4.2779999999999996</c:v>
                      </c:pt>
                      <c:pt idx="8554">
                        <c:v>4.2779999999999996</c:v>
                      </c:pt>
                      <c:pt idx="8555">
                        <c:v>4.2789999999999999</c:v>
                      </c:pt>
                      <c:pt idx="8556">
                        <c:v>4.2789999999999999</c:v>
                      </c:pt>
                      <c:pt idx="8557">
                        <c:v>4.28</c:v>
                      </c:pt>
                      <c:pt idx="8558">
                        <c:v>4.28</c:v>
                      </c:pt>
                      <c:pt idx="8559">
                        <c:v>4.2809999999999997</c:v>
                      </c:pt>
                      <c:pt idx="8560">
                        <c:v>4.2809999999999997</c:v>
                      </c:pt>
                      <c:pt idx="8561">
                        <c:v>4.282</c:v>
                      </c:pt>
                      <c:pt idx="8562">
                        <c:v>4.282</c:v>
                      </c:pt>
                      <c:pt idx="8563">
                        <c:v>4.2830000000000004</c:v>
                      </c:pt>
                      <c:pt idx="8564">
                        <c:v>4.2830000000000004</c:v>
                      </c:pt>
                      <c:pt idx="8565">
                        <c:v>4.2839999999999998</c:v>
                      </c:pt>
                      <c:pt idx="8566">
                        <c:v>4.2839999999999998</c:v>
                      </c:pt>
                      <c:pt idx="8567">
                        <c:v>4.2850000000000001</c:v>
                      </c:pt>
                      <c:pt idx="8568">
                        <c:v>4.2850000000000001</c:v>
                      </c:pt>
                      <c:pt idx="8569">
                        <c:v>4.2859999999999996</c:v>
                      </c:pt>
                      <c:pt idx="8570">
                        <c:v>4.2859999999999996</c:v>
                      </c:pt>
                      <c:pt idx="8571">
                        <c:v>4.2869999999999999</c:v>
                      </c:pt>
                      <c:pt idx="8572">
                        <c:v>4.2869999999999999</c:v>
                      </c:pt>
                      <c:pt idx="8573">
                        <c:v>4.2880000000000003</c:v>
                      </c:pt>
                      <c:pt idx="8574">
                        <c:v>4.2880000000000003</c:v>
                      </c:pt>
                      <c:pt idx="8575">
                        <c:v>4.2889999999999997</c:v>
                      </c:pt>
                      <c:pt idx="8576">
                        <c:v>4.2889999999999997</c:v>
                      </c:pt>
                      <c:pt idx="8577">
                        <c:v>4.29</c:v>
                      </c:pt>
                      <c:pt idx="8578">
                        <c:v>4.29</c:v>
                      </c:pt>
                      <c:pt idx="8579">
                        <c:v>4.2910000000000004</c:v>
                      </c:pt>
                      <c:pt idx="8580">
                        <c:v>4.2910000000000004</c:v>
                      </c:pt>
                      <c:pt idx="8581">
                        <c:v>4.2919999999999998</c:v>
                      </c:pt>
                      <c:pt idx="8582">
                        <c:v>4.2919999999999998</c:v>
                      </c:pt>
                      <c:pt idx="8583">
                        <c:v>4.2930000000000001</c:v>
                      </c:pt>
                      <c:pt idx="8584">
                        <c:v>4.2930000000000001</c:v>
                      </c:pt>
                      <c:pt idx="8585">
                        <c:v>4.2939999999999996</c:v>
                      </c:pt>
                      <c:pt idx="8586">
                        <c:v>4.2939999999999996</c:v>
                      </c:pt>
                      <c:pt idx="8587">
                        <c:v>4.2949999999999999</c:v>
                      </c:pt>
                      <c:pt idx="8588">
                        <c:v>4.2949999999999999</c:v>
                      </c:pt>
                      <c:pt idx="8589">
                        <c:v>4.2960000000000003</c:v>
                      </c:pt>
                      <c:pt idx="8590">
                        <c:v>4.2960000000000003</c:v>
                      </c:pt>
                      <c:pt idx="8591">
                        <c:v>4.2969999999999997</c:v>
                      </c:pt>
                      <c:pt idx="8592">
                        <c:v>4.2969999999999997</c:v>
                      </c:pt>
                      <c:pt idx="8593">
                        <c:v>4.298</c:v>
                      </c:pt>
                      <c:pt idx="8594">
                        <c:v>4.298</c:v>
                      </c:pt>
                      <c:pt idx="8595">
                        <c:v>4.2990000000000004</c:v>
                      </c:pt>
                      <c:pt idx="8596">
                        <c:v>4.2990000000000004</c:v>
                      </c:pt>
                      <c:pt idx="8597">
                        <c:v>4.3</c:v>
                      </c:pt>
                      <c:pt idx="8598">
                        <c:v>4.3</c:v>
                      </c:pt>
                      <c:pt idx="8599">
                        <c:v>4.3010000000000002</c:v>
                      </c:pt>
                      <c:pt idx="8600">
                        <c:v>4.3010000000000002</c:v>
                      </c:pt>
                      <c:pt idx="8601">
                        <c:v>4.3019999999999996</c:v>
                      </c:pt>
                      <c:pt idx="8602">
                        <c:v>4.3019999999999996</c:v>
                      </c:pt>
                      <c:pt idx="8603">
                        <c:v>4.3029999999999999</c:v>
                      </c:pt>
                      <c:pt idx="8604">
                        <c:v>4.3029999999999999</c:v>
                      </c:pt>
                      <c:pt idx="8605">
                        <c:v>4.3040000000000003</c:v>
                      </c:pt>
                      <c:pt idx="8606">
                        <c:v>4.3040000000000003</c:v>
                      </c:pt>
                      <c:pt idx="8607">
                        <c:v>4.3049999999999997</c:v>
                      </c:pt>
                      <c:pt idx="8608">
                        <c:v>4.3049999999999997</c:v>
                      </c:pt>
                      <c:pt idx="8609">
                        <c:v>4.306</c:v>
                      </c:pt>
                      <c:pt idx="8610">
                        <c:v>4.306</c:v>
                      </c:pt>
                      <c:pt idx="8611">
                        <c:v>4.3070000000000004</c:v>
                      </c:pt>
                      <c:pt idx="8612">
                        <c:v>4.3070000000000004</c:v>
                      </c:pt>
                      <c:pt idx="8613">
                        <c:v>4.3079999999999998</c:v>
                      </c:pt>
                      <c:pt idx="8614">
                        <c:v>4.3079999999999998</c:v>
                      </c:pt>
                      <c:pt idx="8615">
                        <c:v>4.3090000000000002</c:v>
                      </c:pt>
                      <c:pt idx="8616">
                        <c:v>4.3090000000000002</c:v>
                      </c:pt>
                      <c:pt idx="8617">
                        <c:v>4.3099999999999996</c:v>
                      </c:pt>
                      <c:pt idx="8618">
                        <c:v>4.3099999999999996</c:v>
                      </c:pt>
                      <c:pt idx="8619">
                        <c:v>4.3109999999999999</c:v>
                      </c:pt>
                      <c:pt idx="8620">
                        <c:v>4.3109999999999999</c:v>
                      </c:pt>
                      <c:pt idx="8621">
                        <c:v>4.3120000000000003</c:v>
                      </c:pt>
                      <c:pt idx="8622">
                        <c:v>4.3120000000000003</c:v>
                      </c:pt>
                      <c:pt idx="8623">
                        <c:v>4.3129999999999997</c:v>
                      </c:pt>
                      <c:pt idx="8624">
                        <c:v>4.3129999999999997</c:v>
                      </c:pt>
                      <c:pt idx="8625">
                        <c:v>4.3140000000000001</c:v>
                      </c:pt>
                      <c:pt idx="8626">
                        <c:v>4.3140000000000001</c:v>
                      </c:pt>
                      <c:pt idx="8627">
                        <c:v>4.3150000000000004</c:v>
                      </c:pt>
                      <c:pt idx="8628">
                        <c:v>4.3150000000000004</c:v>
                      </c:pt>
                      <c:pt idx="8629">
                        <c:v>4.3159999999999998</c:v>
                      </c:pt>
                      <c:pt idx="8630">
                        <c:v>4.3159999999999998</c:v>
                      </c:pt>
                      <c:pt idx="8631">
                        <c:v>4.3170000000000002</c:v>
                      </c:pt>
                      <c:pt idx="8632">
                        <c:v>4.3170000000000002</c:v>
                      </c:pt>
                      <c:pt idx="8633">
                        <c:v>4.3179999999999996</c:v>
                      </c:pt>
                      <c:pt idx="8634">
                        <c:v>4.3179999999999996</c:v>
                      </c:pt>
                      <c:pt idx="8635">
                        <c:v>4.319</c:v>
                      </c:pt>
                      <c:pt idx="8636">
                        <c:v>4.319</c:v>
                      </c:pt>
                      <c:pt idx="8637">
                        <c:v>4.32</c:v>
                      </c:pt>
                      <c:pt idx="8638">
                        <c:v>4.32</c:v>
                      </c:pt>
                      <c:pt idx="8639">
                        <c:v>4.3209999999999997</c:v>
                      </c:pt>
                      <c:pt idx="8640">
                        <c:v>4.3209999999999997</c:v>
                      </c:pt>
                      <c:pt idx="8641">
                        <c:v>4.3220000000000001</c:v>
                      </c:pt>
                      <c:pt idx="8642">
                        <c:v>4.3220000000000001</c:v>
                      </c:pt>
                      <c:pt idx="8643">
                        <c:v>4.3230000000000004</c:v>
                      </c:pt>
                      <c:pt idx="8644">
                        <c:v>4.3230000000000004</c:v>
                      </c:pt>
                      <c:pt idx="8645">
                        <c:v>4.3239999999999998</c:v>
                      </c:pt>
                      <c:pt idx="8646">
                        <c:v>4.3239999999999998</c:v>
                      </c:pt>
                      <c:pt idx="8647">
                        <c:v>4.3250000000000002</c:v>
                      </c:pt>
                      <c:pt idx="8648">
                        <c:v>4.3250000000000002</c:v>
                      </c:pt>
                      <c:pt idx="8649">
                        <c:v>4.3259999999999996</c:v>
                      </c:pt>
                      <c:pt idx="8650">
                        <c:v>4.3259999999999996</c:v>
                      </c:pt>
                      <c:pt idx="8651">
                        <c:v>4.327</c:v>
                      </c:pt>
                      <c:pt idx="8652">
                        <c:v>4.327</c:v>
                      </c:pt>
                      <c:pt idx="8653">
                        <c:v>4.3280000000000003</c:v>
                      </c:pt>
                      <c:pt idx="8654">
                        <c:v>4.3280000000000003</c:v>
                      </c:pt>
                      <c:pt idx="8655">
                        <c:v>4.3289999999999997</c:v>
                      </c:pt>
                      <c:pt idx="8656">
                        <c:v>4.3289999999999997</c:v>
                      </c:pt>
                      <c:pt idx="8657">
                        <c:v>4.33</c:v>
                      </c:pt>
                      <c:pt idx="8658">
                        <c:v>4.33</c:v>
                      </c:pt>
                      <c:pt idx="8659">
                        <c:v>4.3310000000000004</c:v>
                      </c:pt>
                      <c:pt idx="8660">
                        <c:v>4.3310000000000004</c:v>
                      </c:pt>
                      <c:pt idx="8661">
                        <c:v>4.3319999999999999</c:v>
                      </c:pt>
                      <c:pt idx="8662">
                        <c:v>4.3319999999999999</c:v>
                      </c:pt>
                      <c:pt idx="8663">
                        <c:v>4.3330000000000002</c:v>
                      </c:pt>
                      <c:pt idx="8664">
                        <c:v>4.3330000000000002</c:v>
                      </c:pt>
                      <c:pt idx="8665">
                        <c:v>4.3339999999999996</c:v>
                      </c:pt>
                      <c:pt idx="8666">
                        <c:v>4.3339999999999996</c:v>
                      </c:pt>
                      <c:pt idx="8667">
                        <c:v>4.335</c:v>
                      </c:pt>
                      <c:pt idx="8668">
                        <c:v>4.335</c:v>
                      </c:pt>
                      <c:pt idx="8669">
                        <c:v>4.3360000000000003</c:v>
                      </c:pt>
                      <c:pt idx="8670">
                        <c:v>4.3360000000000003</c:v>
                      </c:pt>
                      <c:pt idx="8671">
                        <c:v>4.3369999999999997</c:v>
                      </c:pt>
                      <c:pt idx="8672">
                        <c:v>4.3369999999999997</c:v>
                      </c:pt>
                      <c:pt idx="8673">
                        <c:v>4.3380000000000001</c:v>
                      </c:pt>
                      <c:pt idx="8674">
                        <c:v>4.3380000000000001</c:v>
                      </c:pt>
                      <c:pt idx="8675">
                        <c:v>4.3390000000000004</c:v>
                      </c:pt>
                      <c:pt idx="8676">
                        <c:v>4.3390000000000004</c:v>
                      </c:pt>
                      <c:pt idx="8677">
                        <c:v>4.34</c:v>
                      </c:pt>
                      <c:pt idx="8678">
                        <c:v>4.34</c:v>
                      </c:pt>
                      <c:pt idx="8679">
                        <c:v>4.3410000000000002</c:v>
                      </c:pt>
                      <c:pt idx="8680">
                        <c:v>4.3410000000000002</c:v>
                      </c:pt>
                      <c:pt idx="8681">
                        <c:v>4.3419999999999996</c:v>
                      </c:pt>
                      <c:pt idx="8682">
                        <c:v>4.3419999999999996</c:v>
                      </c:pt>
                      <c:pt idx="8683">
                        <c:v>4.343</c:v>
                      </c:pt>
                      <c:pt idx="8684">
                        <c:v>4.343</c:v>
                      </c:pt>
                      <c:pt idx="8685">
                        <c:v>4.3440000000000003</c:v>
                      </c:pt>
                      <c:pt idx="8686">
                        <c:v>4.3440000000000003</c:v>
                      </c:pt>
                      <c:pt idx="8687">
                        <c:v>4.3449999999999998</c:v>
                      </c:pt>
                      <c:pt idx="8688">
                        <c:v>4.3449999999999998</c:v>
                      </c:pt>
                      <c:pt idx="8689">
                        <c:v>4.3460000000000001</c:v>
                      </c:pt>
                      <c:pt idx="8690">
                        <c:v>4.3460000000000001</c:v>
                      </c:pt>
                      <c:pt idx="8691">
                        <c:v>4.3470000000000004</c:v>
                      </c:pt>
                      <c:pt idx="8692">
                        <c:v>4.3470000000000004</c:v>
                      </c:pt>
                      <c:pt idx="8693">
                        <c:v>4.3479999999999999</c:v>
                      </c:pt>
                      <c:pt idx="8694">
                        <c:v>4.3479999999999999</c:v>
                      </c:pt>
                      <c:pt idx="8695">
                        <c:v>4.3490000000000002</c:v>
                      </c:pt>
                      <c:pt idx="8696">
                        <c:v>4.3490000000000002</c:v>
                      </c:pt>
                      <c:pt idx="8697">
                        <c:v>4.3499999999999996</c:v>
                      </c:pt>
                      <c:pt idx="8698">
                        <c:v>4.3499999999999996</c:v>
                      </c:pt>
                      <c:pt idx="8699">
                        <c:v>4.351</c:v>
                      </c:pt>
                      <c:pt idx="8700">
                        <c:v>4.351</c:v>
                      </c:pt>
                      <c:pt idx="8701">
                        <c:v>4.3520000000000003</c:v>
                      </c:pt>
                      <c:pt idx="8702">
                        <c:v>4.3520000000000003</c:v>
                      </c:pt>
                      <c:pt idx="8703">
                        <c:v>4.3529999999999998</c:v>
                      </c:pt>
                      <c:pt idx="8704">
                        <c:v>4.3529999999999998</c:v>
                      </c:pt>
                      <c:pt idx="8705">
                        <c:v>4.3540000000000001</c:v>
                      </c:pt>
                      <c:pt idx="8706">
                        <c:v>4.3540000000000001</c:v>
                      </c:pt>
                      <c:pt idx="8707">
                        <c:v>4.3550000000000004</c:v>
                      </c:pt>
                      <c:pt idx="8708">
                        <c:v>4.3550000000000004</c:v>
                      </c:pt>
                      <c:pt idx="8709">
                        <c:v>4.3559999999999999</c:v>
                      </c:pt>
                      <c:pt idx="8710">
                        <c:v>4.3559999999999999</c:v>
                      </c:pt>
                      <c:pt idx="8711">
                        <c:v>4.3570000000000002</c:v>
                      </c:pt>
                      <c:pt idx="8712">
                        <c:v>4.3570000000000002</c:v>
                      </c:pt>
                      <c:pt idx="8713">
                        <c:v>4.3579999999999997</c:v>
                      </c:pt>
                      <c:pt idx="8714">
                        <c:v>4.3579999999999997</c:v>
                      </c:pt>
                      <c:pt idx="8715">
                        <c:v>4.359</c:v>
                      </c:pt>
                      <c:pt idx="8716">
                        <c:v>4.359</c:v>
                      </c:pt>
                      <c:pt idx="8717">
                        <c:v>4.3600000000000003</c:v>
                      </c:pt>
                      <c:pt idx="8718">
                        <c:v>4.3600000000000003</c:v>
                      </c:pt>
                      <c:pt idx="8719">
                        <c:v>4.3609999999999998</c:v>
                      </c:pt>
                      <c:pt idx="8720">
                        <c:v>4.3609999999999998</c:v>
                      </c:pt>
                      <c:pt idx="8721">
                        <c:v>4.3620000000000001</c:v>
                      </c:pt>
                      <c:pt idx="8722">
                        <c:v>4.3620000000000001</c:v>
                      </c:pt>
                      <c:pt idx="8723">
                        <c:v>4.3630000000000004</c:v>
                      </c:pt>
                      <c:pt idx="8724">
                        <c:v>4.3630000000000004</c:v>
                      </c:pt>
                      <c:pt idx="8725">
                        <c:v>4.3639999999999999</c:v>
                      </c:pt>
                      <c:pt idx="8726">
                        <c:v>4.3639999999999999</c:v>
                      </c:pt>
                      <c:pt idx="8727">
                        <c:v>4.3650000000000002</c:v>
                      </c:pt>
                      <c:pt idx="8728">
                        <c:v>4.3650000000000002</c:v>
                      </c:pt>
                      <c:pt idx="8729">
                        <c:v>4.3659999999999997</c:v>
                      </c:pt>
                      <c:pt idx="8730">
                        <c:v>4.3659999999999997</c:v>
                      </c:pt>
                      <c:pt idx="8731">
                        <c:v>4.367</c:v>
                      </c:pt>
                      <c:pt idx="8732">
                        <c:v>4.367</c:v>
                      </c:pt>
                      <c:pt idx="8733">
                        <c:v>4.3680000000000003</c:v>
                      </c:pt>
                      <c:pt idx="8734">
                        <c:v>4.3680000000000003</c:v>
                      </c:pt>
                      <c:pt idx="8735">
                        <c:v>4.3689999999999998</c:v>
                      </c:pt>
                      <c:pt idx="8736">
                        <c:v>4.3689999999999998</c:v>
                      </c:pt>
                      <c:pt idx="8737">
                        <c:v>4.37</c:v>
                      </c:pt>
                      <c:pt idx="8738">
                        <c:v>4.37</c:v>
                      </c:pt>
                      <c:pt idx="8739">
                        <c:v>4.3710000000000004</c:v>
                      </c:pt>
                      <c:pt idx="8740">
                        <c:v>4.3710000000000004</c:v>
                      </c:pt>
                      <c:pt idx="8741">
                        <c:v>4.3719999999999999</c:v>
                      </c:pt>
                      <c:pt idx="8742">
                        <c:v>4.3719999999999999</c:v>
                      </c:pt>
                      <c:pt idx="8743">
                        <c:v>4.3730000000000002</c:v>
                      </c:pt>
                      <c:pt idx="8744">
                        <c:v>4.3730000000000002</c:v>
                      </c:pt>
                      <c:pt idx="8745">
                        <c:v>4.3739999999999997</c:v>
                      </c:pt>
                      <c:pt idx="8746">
                        <c:v>4.3739999999999997</c:v>
                      </c:pt>
                      <c:pt idx="8747">
                        <c:v>4.375</c:v>
                      </c:pt>
                      <c:pt idx="8748">
                        <c:v>4.375</c:v>
                      </c:pt>
                      <c:pt idx="8749">
                        <c:v>4.3760000000000003</c:v>
                      </c:pt>
                      <c:pt idx="8750">
                        <c:v>4.3760000000000003</c:v>
                      </c:pt>
                      <c:pt idx="8751">
                        <c:v>4.3769999999999998</c:v>
                      </c:pt>
                      <c:pt idx="8752">
                        <c:v>4.3769999999999998</c:v>
                      </c:pt>
                      <c:pt idx="8753">
                        <c:v>4.3780000000000001</c:v>
                      </c:pt>
                      <c:pt idx="8754">
                        <c:v>4.3780000000000001</c:v>
                      </c:pt>
                      <c:pt idx="8755">
                        <c:v>4.3789999999999996</c:v>
                      </c:pt>
                      <c:pt idx="8756">
                        <c:v>4.3789999999999996</c:v>
                      </c:pt>
                      <c:pt idx="8757">
                        <c:v>4.38</c:v>
                      </c:pt>
                      <c:pt idx="8758">
                        <c:v>4.38</c:v>
                      </c:pt>
                      <c:pt idx="8759">
                        <c:v>4.3810000000000002</c:v>
                      </c:pt>
                      <c:pt idx="8760">
                        <c:v>4.3810000000000002</c:v>
                      </c:pt>
                      <c:pt idx="8761">
                        <c:v>4.3819999999999997</c:v>
                      </c:pt>
                      <c:pt idx="8762">
                        <c:v>4.3819999999999997</c:v>
                      </c:pt>
                      <c:pt idx="8763">
                        <c:v>4.383</c:v>
                      </c:pt>
                      <c:pt idx="8764">
                        <c:v>4.383</c:v>
                      </c:pt>
                      <c:pt idx="8765">
                        <c:v>4.3840000000000003</c:v>
                      </c:pt>
                      <c:pt idx="8766">
                        <c:v>4.3840000000000003</c:v>
                      </c:pt>
                      <c:pt idx="8767">
                        <c:v>4.3849999999999998</c:v>
                      </c:pt>
                      <c:pt idx="8768">
                        <c:v>4.3849999999999998</c:v>
                      </c:pt>
                      <c:pt idx="8769">
                        <c:v>4.3860000000000001</c:v>
                      </c:pt>
                      <c:pt idx="8770">
                        <c:v>4.3860000000000001</c:v>
                      </c:pt>
                      <c:pt idx="8771">
                        <c:v>4.3869999999999996</c:v>
                      </c:pt>
                      <c:pt idx="8772">
                        <c:v>4.3869999999999996</c:v>
                      </c:pt>
                      <c:pt idx="8773">
                        <c:v>4.3879999999999999</c:v>
                      </c:pt>
                      <c:pt idx="8774">
                        <c:v>4.3879999999999999</c:v>
                      </c:pt>
                      <c:pt idx="8775">
                        <c:v>4.3890000000000002</c:v>
                      </c:pt>
                      <c:pt idx="8776">
                        <c:v>4.3890000000000002</c:v>
                      </c:pt>
                      <c:pt idx="8777">
                        <c:v>4.3899999999999997</c:v>
                      </c:pt>
                      <c:pt idx="8778">
                        <c:v>4.3899999999999997</c:v>
                      </c:pt>
                      <c:pt idx="8779">
                        <c:v>4.391</c:v>
                      </c:pt>
                      <c:pt idx="8780">
                        <c:v>4.391</c:v>
                      </c:pt>
                      <c:pt idx="8781">
                        <c:v>4.3920000000000003</c:v>
                      </c:pt>
                      <c:pt idx="8782">
                        <c:v>4.3920000000000003</c:v>
                      </c:pt>
                      <c:pt idx="8783">
                        <c:v>4.3929999999999998</c:v>
                      </c:pt>
                      <c:pt idx="8784">
                        <c:v>4.3929999999999998</c:v>
                      </c:pt>
                      <c:pt idx="8785">
                        <c:v>4.3940000000000001</c:v>
                      </c:pt>
                      <c:pt idx="8786">
                        <c:v>4.3940000000000001</c:v>
                      </c:pt>
                      <c:pt idx="8787">
                        <c:v>4.3949999999999996</c:v>
                      </c:pt>
                      <c:pt idx="8788">
                        <c:v>4.3949999999999996</c:v>
                      </c:pt>
                      <c:pt idx="8789">
                        <c:v>4.3959999999999999</c:v>
                      </c:pt>
                      <c:pt idx="8790">
                        <c:v>4.3959999999999999</c:v>
                      </c:pt>
                      <c:pt idx="8791">
                        <c:v>4.3970000000000002</c:v>
                      </c:pt>
                      <c:pt idx="8792">
                        <c:v>4.3970000000000002</c:v>
                      </c:pt>
                      <c:pt idx="8793">
                        <c:v>4.3979999999999997</c:v>
                      </c:pt>
                      <c:pt idx="8794">
                        <c:v>4.3979999999999997</c:v>
                      </c:pt>
                      <c:pt idx="8795">
                        <c:v>4.399</c:v>
                      </c:pt>
                      <c:pt idx="8796">
                        <c:v>4.399</c:v>
                      </c:pt>
                      <c:pt idx="8797">
                        <c:v>4.4000000000000004</c:v>
                      </c:pt>
                      <c:pt idx="8798">
                        <c:v>4.4000000000000004</c:v>
                      </c:pt>
                      <c:pt idx="8799">
                        <c:v>4.4009999999999998</c:v>
                      </c:pt>
                      <c:pt idx="8800">
                        <c:v>4.4009999999999998</c:v>
                      </c:pt>
                      <c:pt idx="8801">
                        <c:v>4.4020000000000001</c:v>
                      </c:pt>
                      <c:pt idx="8802">
                        <c:v>4.4020000000000001</c:v>
                      </c:pt>
                      <c:pt idx="8803">
                        <c:v>4.4029999999999996</c:v>
                      </c:pt>
                      <c:pt idx="8804">
                        <c:v>4.4029999999999996</c:v>
                      </c:pt>
                      <c:pt idx="8805">
                        <c:v>4.4039999999999999</c:v>
                      </c:pt>
                      <c:pt idx="8806">
                        <c:v>4.4039999999999999</c:v>
                      </c:pt>
                      <c:pt idx="8807">
                        <c:v>4.4050000000000002</c:v>
                      </c:pt>
                      <c:pt idx="8808">
                        <c:v>4.4050000000000002</c:v>
                      </c:pt>
                      <c:pt idx="8809">
                        <c:v>4.4059999999999997</c:v>
                      </c:pt>
                      <c:pt idx="8810">
                        <c:v>4.4059999999999997</c:v>
                      </c:pt>
                      <c:pt idx="8811">
                        <c:v>4.407</c:v>
                      </c:pt>
                      <c:pt idx="8812">
                        <c:v>4.407</c:v>
                      </c:pt>
                      <c:pt idx="8813">
                        <c:v>4.4080000000000004</c:v>
                      </c:pt>
                      <c:pt idx="8814">
                        <c:v>4.4080000000000004</c:v>
                      </c:pt>
                      <c:pt idx="8815">
                        <c:v>4.4089999999999998</c:v>
                      </c:pt>
                      <c:pt idx="8816">
                        <c:v>4.4089999999999998</c:v>
                      </c:pt>
                      <c:pt idx="8817">
                        <c:v>4.41</c:v>
                      </c:pt>
                      <c:pt idx="8818">
                        <c:v>4.41</c:v>
                      </c:pt>
                      <c:pt idx="8819">
                        <c:v>4.4109999999999996</c:v>
                      </c:pt>
                      <c:pt idx="8820">
                        <c:v>4.4109999999999996</c:v>
                      </c:pt>
                      <c:pt idx="8821">
                        <c:v>4.4119999999999999</c:v>
                      </c:pt>
                      <c:pt idx="8822">
                        <c:v>4.4119999999999999</c:v>
                      </c:pt>
                      <c:pt idx="8823">
                        <c:v>4.4130000000000003</c:v>
                      </c:pt>
                      <c:pt idx="8824">
                        <c:v>4.4130000000000003</c:v>
                      </c:pt>
                      <c:pt idx="8825">
                        <c:v>4.4139999999999997</c:v>
                      </c:pt>
                      <c:pt idx="8826">
                        <c:v>4.4139999999999997</c:v>
                      </c:pt>
                      <c:pt idx="8827">
                        <c:v>4.415</c:v>
                      </c:pt>
                      <c:pt idx="8828">
                        <c:v>4.415</c:v>
                      </c:pt>
                      <c:pt idx="8829">
                        <c:v>4.4160000000000004</c:v>
                      </c:pt>
                      <c:pt idx="8830">
                        <c:v>4.4160000000000004</c:v>
                      </c:pt>
                      <c:pt idx="8831">
                        <c:v>4.4169999999999998</c:v>
                      </c:pt>
                      <c:pt idx="8832">
                        <c:v>4.4169999999999998</c:v>
                      </c:pt>
                      <c:pt idx="8833">
                        <c:v>4.4180000000000001</c:v>
                      </c:pt>
                      <c:pt idx="8834">
                        <c:v>4.4180000000000001</c:v>
                      </c:pt>
                      <c:pt idx="8835">
                        <c:v>4.4189999999999996</c:v>
                      </c:pt>
                      <c:pt idx="8836">
                        <c:v>4.4189999999999996</c:v>
                      </c:pt>
                      <c:pt idx="8837">
                        <c:v>4.42</c:v>
                      </c:pt>
                      <c:pt idx="8838">
                        <c:v>4.42</c:v>
                      </c:pt>
                      <c:pt idx="8839">
                        <c:v>4.4210000000000003</c:v>
                      </c:pt>
                      <c:pt idx="8840">
                        <c:v>4.4210000000000003</c:v>
                      </c:pt>
                      <c:pt idx="8841">
                        <c:v>4.4219999999999997</c:v>
                      </c:pt>
                      <c:pt idx="8842">
                        <c:v>4.4219999999999997</c:v>
                      </c:pt>
                      <c:pt idx="8843">
                        <c:v>4.423</c:v>
                      </c:pt>
                      <c:pt idx="8844">
                        <c:v>4.423</c:v>
                      </c:pt>
                      <c:pt idx="8845">
                        <c:v>4.4240000000000004</c:v>
                      </c:pt>
                      <c:pt idx="8846">
                        <c:v>4.4240000000000004</c:v>
                      </c:pt>
                      <c:pt idx="8847">
                        <c:v>4.4249999999999998</c:v>
                      </c:pt>
                      <c:pt idx="8848">
                        <c:v>4.4249999999999998</c:v>
                      </c:pt>
                      <c:pt idx="8849">
                        <c:v>4.4260000000000002</c:v>
                      </c:pt>
                      <c:pt idx="8850">
                        <c:v>4.4260000000000002</c:v>
                      </c:pt>
                      <c:pt idx="8851">
                        <c:v>4.4269999999999996</c:v>
                      </c:pt>
                      <c:pt idx="8852">
                        <c:v>4.4269999999999996</c:v>
                      </c:pt>
                      <c:pt idx="8853">
                        <c:v>4.4279999999999999</c:v>
                      </c:pt>
                      <c:pt idx="8854">
                        <c:v>4.4279999999999999</c:v>
                      </c:pt>
                      <c:pt idx="8855">
                        <c:v>4.4290000000000003</c:v>
                      </c:pt>
                      <c:pt idx="8856">
                        <c:v>4.4290000000000003</c:v>
                      </c:pt>
                      <c:pt idx="8857">
                        <c:v>4.43</c:v>
                      </c:pt>
                      <c:pt idx="8858">
                        <c:v>4.43</c:v>
                      </c:pt>
                      <c:pt idx="8859">
                        <c:v>4.431</c:v>
                      </c:pt>
                      <c:pt idx="8860">
                        <c:v>4.431</c:v>
                      </c:pt>
                      <c:pt idx="8861">
                        <c:v>4.4320000000000004</c:v>
                      </c:pt>
                      <c:pt idx="8862">
                        <c:v>4.4320000000000004</c:v>
                      </c:pt>
                      <c:pt idx="8863">
                        <c:v>4.4329999999999998</c:v>
                      </c:pt>
                      <c:pt idx="8864">
                        <c:v>4.4329999999999998</c:v>
                      </c:pt>
                      <c:pt idx="8865">
                        <c:v>4.4340000000000002</c:v>
                      </c:pt>
                      <c:pt idx="8866">
                        <c:v>4.4340000000000002</c:v>
                      </c:pt>
                      <c:pt idx="8867">
                        <c:v>4.4349999999999996</c:v>
                      </c:pt>
                      <c:pt idx="8868">
                        <c:v>4.4349999999999996</c:v>
                      </c:pt>
                      <c:pt idx="8869">
                        <c:v>4.4359999999999999</c:v>
                      </c:pt>
                      <c:pt idx="8870">
                        <c:v>4.4359999999999999</c:v>
                      </c:pt>
                      <c:pt idx="8871">
                        <c:v>4.4370000000000003</c:v>
                      </c:pt>
                      <c:pt idx="8872">
                        <c:v>4.4370000000000003</c:v>
                      </c:pt>
                      <c:pt idx="8873">
                        <c:v>4.4379999999999997</c:v>
                      </c:pt>
                      <c:pt idx="8874">
                        <c:v>4.4379999999999997</c:v>
                      </c:pt>
                      <c:pt idx="8875">
                        <c:v>4.4390000000000001</c:v>
                      </c:pt>
                      <c:pt idx="8876">
                        <c:v>4.4390000000000001</c:v>
                      </c:pt>
                      <c:pt idx="8877">
                        <c:v>4.4400000000000004</c:v>
                      </c:pt>
                      <c:pt idx="8878">
                        <c:v>4.4400000000000004</c:v>
                      </c:pt>
                      <c:pt idx="8879">
                        <c:v>4.4409999999999998</c:v>
                      </c:pt>
                      <c:pt idx="8880">
                        <c:v>4.4409999999999998</c:v>
                      </c:pt>
                      <c:pt idx="8881">
                        <c:v>4.4420000000000002</c:v>
                      </c:pt>
                      <c:pt idx="8882">
                        <c:v>4.4420000000000002</c:v>
                      </c:pt>
                      <c:pt idx="8883">
                        <c:v>4.4429999999999996</c:v>
                      </c:pt>
                      <c:pt idx="8884">
                        <c:v>4.4429999999999996</c:v>
                      </c:pt>
                      <c:pt idx="8885">
                        <c:v>4.444</c:v>
                      </c:pt>
                      <c:pt idx="8886">
                        <c:v>4.444</c:v>
                      </c:pt>
                      <c:pt idx="8887">
                        <c:v>4.4450000000000003</c:v>
                      </c:pt>
                      <c:pt idx="8888">
                        <c:v>4.4450000000000003</c:v>
                      </c:pt>
                      <c:pt idx="8889">
                        <c:v>4.4459999999999997</c:v>
                      </c:pt>
                      <c:pt idx="8890">
                        <c:v>4.4459999999999997</c:v>
                      </c:pt>
                      <c:pt idx="8891">
                        <c:v>4.4470000000000001</c:v>
                      </c:pt>
                      <c:pt idx="8892">
                        <c:v>4.4470000000000001</c:v>
                      </c:pt>
                      <c:pt idx="8893">
                        <c:v>4.4480000000000004</c:v>
                      </c:pt>
                      <c:pt idx="8894">
                        <c:v>4.4480000000000004</c:v>
                      </c:pt>
                      <c:pt idx="8895">
                        <c:v>4.4489999999999998</c:v>
                      </c:pt>
                      <c:pt idx="8896">
                        <c:v>4.4489999999999998</c:v>
                      </c:pt>
                      <c:pt idx="8897">
                        <c:v>4.45</c:v>
                      </c:pt>
                      <c:pt idx="8898">
                        <c:v>4.45</c:v>
                      </c:pt>
                      <c:pt idx="8899">
                        <c:v>4.4509999999999996</c:v>
                      </c:pt>
                      <c:pt idx="8900">
                        <c:v>4.4509999999999996</c:v>
                      </c:pt>
                      <c:pt idx="8901">
                        <c:v>4.452</c:v>
                      </c:pt>
                      <c:pt idx="8902">
                        <c:v>4.452</c:v>
                      </c:pt>
                      <c:pt idx="8903">
                        <c:v>4.4530000000000003</c:v>
                      </c:pt>
                      <c:pt idx="8904">
                        <c:v>4.4530000000000003</c:v>
                      </c:pt>
                      <c:pt idx="8905">
                        <c:v>4.4539999999999997</c:v>
                      </c:pt>
                      <c:pt idx="8906">
                        <c:v>4.4539999999999997</c:v>
                      </c:pt>
                      <c:pt idx="8907">
                        <c:v>4.4550000000000001</c:v>
                      </c:pt>
                      <c:pt idx="8908">
                        <c:v>4.4550000000000001</c:v>
                      </c:pt>
                      <c:pt idx="8909">
                        <c:v>4.4560000000000004</c:v>
                      </c:pt>
                      <c:pt idx="8910">
                        <c:v>4.4560000000000004</c:v>
                      </c:pt>
                      <c:pt idx="8911">
                        <c:v>4.4569999999999999</c:v>
                      </c:pt>
                      <c:pt idx="8912">
                        <c:v>4.4569999999999999</c:v>
                      </c:pt>
                      <c:pt idx="8913">
                        <c:v>4.4580000000000002</c:v>
                      </c:pt>
                      <c:pt idx="8914">
                        <c:v>4.4580000000000002</c:v>
                      </c:pt>
                      <c:pt idx="8915">
                        <c:v>4.4589999999999996</c:v>
                      </c:pt>
                      <c:pt idx="8916">
                        <c:v>4.4589999999999996</c:v>
                      </c:pt>
                      <c:pt idx="8917">
                        <c:v>4.46</c:v>
                      </c:pt>
                      <c:pt idx="8918">
                        <c:v>4.46</c:v>
                      </c:pt>
                      <c:pt idx="8919">
                        <c:v>4.4610000000000003</c:v>
                      </c:pt>
                      <c:pt idx="8920">
                        <c:v>4.4610000000000003</c:v>
                      </c:pt>
                      <c:pt idx="8921">
                        <c:v>4.4619999999999997</c:v>
                      </c:pt>
                      <c:pt idx="8922">
                        <c:v>4.4619999999999997</c:v>
                      </c:pt>
                      <c:pt idx="8923">
                        <c:v>4.4630000000000001</c:v>
                      </c:pt>
                      <c:pt idx="8924">
                        <c:v>4.4630000000000001</c:v>
                      </c:pt>
                      <c:pt idx="8925">
                        <c:v>4.4640000000000004</c:v>
                      </c:pt>
                      <c:pt idx="8926">
                        <c:v>4.4640000000000004</c:v>
                      </c:pt>
                      <c:pt idx="8927">
                        <c:v>4.4649999999999999</c:v>
                      </c:pt>
                      <c:pt idx="8928">
                        <c:v>4.4649999999999999</c:v>
                      </c:pt>
                      <c:pt idx="8929">
                        <c:v>4.4660000000000002</c:v>
                      </c:pt>
                      <c:pt idx="8930">
                        <c:v>4.4660000000000002</c:v>
                      </c:pt>
                      <c:pt idx="8931">
                        <c:v>4.4669999999999996</c:v>
                      </c:pt>
                      <c:pt idx="8932">
                        <c:v>4.4669999999999996</c:v>
                      </c:pt>
                      <c:pt idx="8933">
                        <c:v>4.468</c:v>
                      </c:pt>
                      <c:pt idx="8934">
                        <c:v>4.468</c:v>
                      </c:pt>
                      <c:pt idx="8935">
                        <c:v>4.4690000000000003</c:v>
                      </c:pt>
                      <c:pt idx="8936">
                        <c:v>4.4690000000000003</c:v>
                      </c:pt>
                      <c:pt idx="8937">
                        <c:v>4.47</c:v>
                      </c:pt>
                      <c:pt idx="8938">
                        <c:v>4.47</c:v>
                      </c:pt>
                      <c:pt idx="8939">
                        <c:v>4.4710000000000001</c:v>
                      </c:pt>
                      <c:pt idx="8940">
                        <c:v>4.4710000000000001</c:v>
                      </c:pt>
                      <c:pt idx="8941">
                        <c:v>4.4720000000000004</c:v>
                      </c:pt>
                      <c:pt idx="8942">
                        <c:v>4.4720000000000004</c:v>
                      </c:pt>
                      <c:pt idx="8943">
                        <c:v>4.4729999999999999</c:v>
                      </c:pt>
                      <c:pt idx="8944">
                        <c:v>4.4729999999999999</c:v>
                      </c:pt>
                      <c:pt idx="8945">
                        <c:v>4.4740000000000002</c:v>
                      </c:pt>
                      <c:pt idx="8946">
                        <c:v>4.4740000000000002</c:v>
                      </c:pt>
                      <c:pt idx="8947">
                        <c:v>4.4749999999999996</c:v>
                      </c:pt>
                      <c:pt idx="8948">
                        <c:v>4.4749999999999996</c:v>
                      </c:pt>
                      <c:pt idx="8949">
                        <c:v>4.476</c:v>
                      </c:pt>
                      <c:pt idx="8950">
                        <c:v>4.476</c:v>
                      </c:pt>
                      <c:pt idx="8951">
                        <c:v>4.4770000000000003</c:v>
                      </c:pt>
                      <c:pt idx="8952">
                        <c:v>4.4770000000000003</c:v>
                      </c:pt>
                      <c:pt idx="8953">
                        <c:v>4.4779999999999998</c:v>
                      </c:pt>
                      <c:pt idx="8954">
                        <c:v>4.4779999999999998</c:v>
                      </c:pt>
                      <c:pt idx="8955">
                        <c:v>4.4790000000000001</c:v>
                      </c:pt>
                      <c:pt idx="8956">
                        <c:v>4.4790000000000001</c:v>
                      </c:pt>
                      <c:pt idx="8957">
                        <c:v>4.4800000000000004</c:v>
                      </c:pt>
                      <c:pt idx="8958">
                        <c:v>4.4800000000000004</c:v>
                      </c:pt>
                      <c:pt idx="8959">
                        <c:v>4.4809999999999999</c:v>
                      </c:pt>
                      <c:pt idx="8960">
                        <c:v>4.4809999999999999</c:v>
                      </c:pt>
                      <c:pt idx="8961">
                        <c:v>4.4820000000000002</c:v>
                      </c:pt>
                      <c:pt idx="8962">
                        <c:v>4.4820000000000002</c:v>
                      </c:pt>
                      <c:pt idx="8963">
                        <c:v>4.4829999999999997</c:v>
                      </c:pt>
                      <c:pt idx="8964">
                        <c:v>4.4829999999999997</c:v>
                      </c:pt>
                      <c:pt idx="8965">
                        <c:v>4.484</c:v>
                      </c:pt>
                      <c:pt idx="8966">
                        <c:v>4.484</c:v>
                      </c:pt>
                      <c:pt idx="8967">
                        <c:v>4.4850000000000003</c:v>
                      </c:pt>
                      <c:pt idx="8968">
                        <c:v>4.4850000000000003</c:v>
                      </c:pt>
                      <c:pt idx="8969">
                        <c:v>4.4859999999999998</c:v>
                      </c:pt>
                      <c:pt idx="8970">
                        <c:v>4.4859999999999998</c:v>
                      </c:pt>
                      <c:pt idx="8971">
                        <c:v>4.4870000000000001</c:v>
                      </c:pt>
                      <c:pt idx="8972">
                        <c:v>4.4870000000000001</c:v>
                      </c:pt>
                      <c:pt idx="8973">
                        <c:v>4.4880000000000004</c:v>
                      </c:pt>
                      <c:pt idx="8974">
                        <c:v>4.4880000000000004</c:v>
                      </c:pt>
                      <c:pt idx="8975">
                        <c:v>4.4889999999999999</c:v>
                      </c:pt>
                      <c:pt idx="8976">
                        <c:v>4.4889999999999999</c:v>
                      </c:pt>
                      <c:pt idx="8977">
                        <c:v>4.49</c:v>
                      </c:pt>
                      <c:pt idx="8978">
                        <c:v>4.49</c:v>
                      </c:pt>
                      <c:pt idx="8979">
                        <c:v>4.4909999999999997</c:v>
                      </c:pt>
                      <c:pt idx="8980">
                        <c:v>4.4909999999999997</c:v>
                      </c:pt>
                      <c:pt idx="8981">
                        <c:v>4.492</c:v>
                      </c:pt>
                      <c:pt idx="8982">
                        <c:v>4.492</c:v>
                      </c:pt>
                      <c:pt idx="8983">
                        <c:v>4.4930000000000003</c:v>
                      </c:pt>
                      <c:pt idx="8984">
                        <c:v>4.4930000000000003</c:v>
                      </c:pt>
                      <c:pt idx="8985">
                        <c:v>4.4939999999999998</c:v>
                      </c:pt>
                      <c:pt idx="8986">
                        <c:v>4.4939999999999998</c:v>
                      </c:pt>
                      <c:pt idx="8987">
                        <c:v>4.4950000000000001</c:v>
                      </c:pt>
                      <c:pt idx="8988">
                        <c:v>4.4950000000000001</c:v>
                      </c:pt>
                      <c:pt idx="8989">
                        <c:v>4.4960000000000004</c:v>
                      </c:pt>
                      <c:pt idx="8990">
                        <c:v>4.4960000000000004</c:v>
                      </c:pt>
                      <c:pt idx="8991">
                        <c:v>4.4969999999999999</c:v>
                      </c:pt>
                      <c:pt idx="8992">
                        <c:v>4.4969999999999999</c:v>
                      </c:pt>
                      <c:pt idx="8993">
                        <c:v>4.4980000000000002</c:v>
                      </c:pt>
                      <c:pt idx="8994">
                        <c:v>4.4980000000000002</c:v>
                      </c:pt>
                      <c:pt idx="8995">
                        <c:v>4.4989999999999997</c:v>
                      </c:pt>
                      <c:pt idx="8996">
                        <c:v>4.4989999999999997</c:v>
                      </c:pt>
                      <c:pt idx="8997">
                        <c:v>4.5</c:v>
                      </c:pt>
                      <c:pt idx="8998">
                        <c:v>4.5</c:v>
                      </c:pt>
                      <c:pt idx="8999">
                        <c:v>4.5010000000000003</c:v>
                      </c:pt>
                      <c:pt idx="9000">
                        <c:v>4.5010000000000003</c:v>
                      </c:pt>
                      <c:pt idx="9001">
                        <c:v>4.5019999999999998</c:v>
                      </c:pt>
                      <c:pt idx="9002">
                        <c:v>4.5019999999999998</c:v>
                      </c:pt>
                      <c:pt idx="9003">
                        <c:v>4.5030000000000001</c:v>
                      </c:pt>
                      <c:pt idx="9004">
                        <c:v>4.5030000000000001</c:v>
                      </c:pt>
                      <c:pt idx="9005">
                        <c:v>4.5039999999999996</c:v>
                      </c:pt>
                      <c:pt idx="9006">
                        <c:v>4.5039999999999996</c:v>
                      </c:pt>
                      <c:pt idx="9007">
                        <c:v>4.5049999999999999</c:v>
                      </c:pt>
                      <c:pt idx="9008">
                        <c:v>4.5049999999999999</c:v>
                      </c:pt>
                      <c:pt idx="9009">
                        <c:v>4.5060000000000002</c:v>
                      </c:pt>
                      <c:pt idx="9010">
                        <c:v>4.5060000000000002</c:v>
                      </c:pt>
                      <c:pt idx="9011">
                        <c:v>4.5069999999999997</c:v>
                      </c:pt>
                      <c:pt idx="9012">
                        <c:v>4.5069999999999997</c:v>
                      </c:pt>
                      <c:pt idx="9013">
                        <c:v>4.508</c:v>
                      </c:pt>
                      <c:pt idx="9014">
                        <c:v>4.508</c:v>
                      </c:pt>
                      <c:pt idx="9015">
                        <c:v>4.5090000000000003</c:v>
                      </c:pt>
                      <c:pt idx="9016">
                        <c:v>4.5090000000000003</c:v>
                      </c:pt>
                      <c:pt idx="9017">
                        <c:v>4.51</c:v>
                      </c:pt>
                      <c:pt idx="9018">
                        <c:v>4.51</c:v>
                      </c:pt>
                      <c:pt idx="9019">
                        <c:v>4.5110000000000001</c:v>
                      </c:pt>
                      <c:pt idx="9020">
                        <c:v>4.5110000000000001</c:v>
                      </c:pt>
                      <c:pt idx="9021">
                        <c:v>4.5119999999999996</c:v>
                      </c:pt>
                      <c:pt idx="9022">
                        <c:v>4.5119999999999996</c:v>
                      </c:pt>
                      <c:pt idx="9023">
                        <c:v>4.5129999999999999</c:v>
                      </c:pt>
                      <c:pt idx="9024">
                        <c:v>4.5129999999999999</c:v>
                      </c:pt>
                      <c:pt idx="9025">
                        <c:v>4.5140000000000002</c:v>
                      </c:pt>
                      <c:pt idx="9026">
                        <c:v>4.5140000000000002</c:v>
                      </c:pt>
                      <c:pt idx="9027">
                        <c:v>4.5149999999999997</c:v>
                      </c:pt>
                      <c:pt idx="9028">
                        <c:v>4.5149999999999997</c:v>
                      </c:pt>
                      <c:pt idx="9029">
                        <c:v>4.516</c:v>
                      </c:pt>
                      <c:pt idx="9030">
                        <c:v>4.516</c:v>
                      </c:pt>
                      <c:pt idx="9031">
                        <c:v>4.5170000000000003</c:v>
                      </c:pt>
                      <c:pt idx="9032">
                        <c:v>4.5170000000000003</c:v>
                      </c:pt>
                      <c:pt idx="9033">
                        <c:v>4.5179999999999998</c:v>
                      </c:pt>
                      <c:pt idx="9034">
                        <c:v>4.5179999999999998</c:v>
                      </c:pt>
                      <c:pt idx="9035">
                        <c:v>4.5190000000000001</c:v>
                      </c:pt>
                      <c:pt idx="9036">
                        <c:v>4.5190000000000001</c:v>
                      </c:pt>
                      <c:pt idx="9037">
                        <c:v>4.5199999999999996</c:v>
                      </c:pt>
                      <c:pt idx="9038">
                        <c:v>4.5199999999999996</c:v>
                      </c:pt>
                      <c:pt idx="9039">
                        <c:v>4.5209999999999999</c:v>
                      </c:pt>
                      <c:pt idx="9040">
                        <c:v>4.5209999999999999</c:v>
                      </c:pt>
                      <c:pt idx="9041">
                        <c:v>4.5220000000000002</c:v>
                      </c:pt>
                      <c:pt idx="9042">
                        <c:v>4.5220000000000002</c:v>
                      </c:pt>
                      <c:pt idx="9043">
                        <c:v>4.5229999999999997</c:v>
                      </c:pt>
                      <c:pt idx="9044">
                        <c:v>4.5229999999999997</c:v>
                      </c:pt>
                      <c:pt idx="9045">
                        <c:v>4.524</c:v>
                      </c:pt>
                      <c:pt idx="9046">
                        <c:v>4.524</c:v>
                      </c:pt>
                      <c:pt idx="9047">
                        <c:v>4.5250000000000004</c:v>
                      </c:pt>
                      <c:pt idx="9048">
                        <c:v>4.5250000000000004</c:v>
                      </c:pt>
                      <c:pt idx="9049">
                        <c:v>4.5259999999999998</c:v>
                      </c:pt>
                      <c:pt idx="9050">
                        <c:v>4.5259999999999998</c:v>
                      </c:pt>
                      <c:pt idx="9051">
                        <c:v>4.5270000000000001</c:v>
                      </c:pt>
                      <c:pt idx="9052">
                        <c:v>4.5270000000000001</c:v>
                      </c:pt>
                      <c:pt idx="9053">
                        <c:v>4.5279999999999996</c:v>
                      </c:pt>
                      <c:pt idx="9054">
                        <c:v>4.5279999999999996</c:v>
                      </c:pt>
                      <c:pt idx="9055">
                        <c:v>4.5289999999999999</c:v>
                      </c:pt>
                      <c:pt idx="9056">
                        <c:v>4.5289999999999999</c:v>
                      </c:pt>
                      <c:pt idx="9057">
                        <c:v>4.53</c:v>
                      </c:pt>
                      <c:pt idx="9058">
                        <c:v>4.53</c:v>
                      </c:pt>
                      <c:pt idx="9059">
                        <c:v>4.5309999999999997</c:v>
                      </c:pt>
                      <c:pt idx="9060">
                        <c:v>4.5309999999999997</c:v>
                      </c:pt>
                      <c:pt idx="9061">
                        <c:v>4.532</c:v>
                      </c:pt>
                      <c:pt idx="9062">
                        <c:v>4.532</c:v>
                      </c:pt>
                      <c:pt idx="9063">
                        <c:v>4.5330000000000004</c:v>
                      </c:pt>
                      <c:pt idx="9064">
                        <c:v>4.5330000000000004</c:v>
                      </c:pt>
                      <c:pt idx="9065">
                        <c:v>4.5339999999999998</c:v>
                      </c:pt>
                      <c:pt idx="9066">
                        <c:v>4.5339999999999998</c:v>
                      </c:pt>
                      <c:pt idx="9067">
                        <c:v>4.5350000000000001</c:v>
                      </c:pt>
                      <c:pt idx="9068">
                        <c:v>4.5350000000000001</c:v>
                      </c:pt>
                      <c:pt idx="9069">
                        <c:v>4.5359999999999996</c:v>
                      </c:pt>
                      <c:pt idx="9070">
                        <c:v>4.5359999999999996</c:v>
                      </c:pt>
                      <c:pt idx="9071">
                        <c:v>4.5369999999999999</c:v>
                      </c:pt>
                      <c:pt idx="9072">
                        <c:v>4.5369999999999999</c:v>
                      </c:pt>
                      <c:pt idx="9073">
                        <c:v>4.5380000000000003</c:v>
                      </c:pt>
                      <c:pt idx="9074">
                        <c:v>4.5380000000000003</c:v>
                      </c:pt>
                      <c:pt idx="9075">
                        <c:v>4.5389999999999997</c:v>
                      </c:pt>
                      <c:pt idx="9076">
                        <c:v>4.5389999999999997</c:v>
                      </c:pt>
                      <c:pt idx="9077">
                        <c:v>4.54</c:v>
                      </c:pt>
                      <c:pt idx="9078">
                        <c:v>4.54</c:v>
                      </c:pt>
                      <c:pt idx="9079">
                        <c:v>4.5410000000000004</c:v>
                      </c:pt>
                      <c:pt idx="9080">
                        <c:v>4.5410000000000004</c:v>
                      </c:pt>
                      <c:pt idx="9081">
                        <c:v>4.5419999999999998</c:v>
                      </c:pt>
                      <c:pt idx="9082">
                        <c:v>4.5419999999999998</c:v>
                      </c:pt>
                      <c:pt idx="9083">
                        <c:v>4.5430000000000001</c:v>
                      </c:pt>
                      <c:pt idx="9084">
                        <c:v>4.5430000000000001</c:v>
                      </c:pt>
                      <c:pt idx="9085">
                        <c:v>4.5439999999999996</c:v>
                      </c:pt>
                      <c:pt idx="9086">
                        <c:v>4.5439999999999996</c:v>
                      </c:pt>
                      <c:pt idx="9087">
                        <c:v>4.5449999999999999</c:v>
                      </c:pt>
                      <c:pt idx="9088">
                        <c:v>4.5449999999999999</c:v>
                      </c:pt>
                      <c:pt idx="9089">
                        <c:v>4.5460000000000003</c:v>
                      </c:pt>
                      <c:pt idx="9090">
                        <c:v>4.5460000000000003</c:v>
                      </c:pt>
                      <c:pt idx="9091">
                        <c:v>4.5469999999999997</c:v>
                      </c:pt>
                      <c:pt idx="9092">
                        <c:v>4.5469999999999997</c:v>
                      </c:pt>
                      <c:pt idx="9093">
                        <c:v>4.548</c:v>
                      </c:pt>
                      <c:pt idx="9094">
                        <c:v>4.548</c:v>
                      </c:pt>
                      <c:pt idx="9095">
                        <c:v>4.5490000000000004</c:v>
                      </c:pt>
                      <c:pt idx="9096">
                        <c:v>4.5490000000000004</c:v>
                      </c:pt>
                      <c:pt idx="9097">
                        <c:v>4.55</c:v>
                      </c:pt>
                      <c:pt idx="9098">
                        <c:v>4.55</c:v>
                      </c:pt>
                      <c:pt idx="9099">
                        <c:v>4.5510000000000002</c:v>
                      </c:pt>
                      <c:pt idx="9100">
                        <c:v>4.5510000000000002</c:v>
                      </c:pt>
                      <c:pt idx="9101">
                        <c:v>4.5519999999999996</c:v>
                      </c:pt>
                      <c:pt idx="9102">
                        <c:v>4.5519999999999996</c:v>
                      </c:pt>
                      <c:pt idx="9103">
                        <c:v>4.5529999999999999</c:v>
                      </c:pt>
                      <c:pt idx="9104">
                        <c:v>4.5529999999999999</c:v>
                      </c:pt>
                      <c:pt idx="9105">
                        <c:v>4.5540000000000003</c:v>
                      </c:pt>
                      <c:pt idx="9106">
                        <c:v>4.5540000000000003</c:v>
                      </c:pt>
                      <c:pt idx="9107">
                        <c:v>4.5549999999999997</c:v>
                      </c:pt>
                      <c:pt idx="9108">
                        <c:v>4.5549999999999997</c:v>
                      </c:pt>
                      <c:pt idx="9109">
                        <c:v>4.556</c:v>
                      </c:pt>
                      <c:pt idx="9110">
                        <c:v>4.556</c:v>
                      </c:pt>
                      <c:pt idx="9111">
                        <c:v>4.5570000000000004</c:v>
                      </c:pt>
                      <c:pt idx="9112">
                        <c:v>4.5570000000000004</c:v>
                      </c:pt>
                      <c:pt idx="9113">
                        <c:v>4.5579999999999998</c:v>
                      </c:pt>
                      <c:pt idx="9114">
                        <c:v>4.5579999999999998</c:v>
                      </c:pt>
                      <c:pt idx="9115">
                        <c:v>4.5590000000000002</c:v>
                      </c:pt>
                      <c:pt idx="9116">
                        <c:v>4.5590000000000002</c:v>
                      </c:pt>
                      <c:pt idx="9117">
                        <c:v>4.5599999999999996</c:v>
                      </c:pt>
                      <c:pt idx="9118">
                        <c:v>4.5599999999999996</c:v>
                      </c:pt>
                      <c:pt idx="9119">
                        <c:v>4.5609999999999999</c:v>
                      </c:pt>
                      <c:pt idx="9120">
                        <c:v>4.5609999999999999</c:v>
                      </c:pt>
                      <c:pt idx="9121">
                        <c:v>4.5620000000000003</c:v>
                      </c:pt>
                      <c:pt idx="9122">
                        <c:v>4.5620000000000003</c:v>
                      </c:pt>
                      <c:pt idx="9123">
                        <c:v>4.5629999999999997</c:v>
                      </c:pt>
                      <c:pt idx="9124">
                        <c:v>4.5629999999999997</c:v>
                      </c:pt>
                      <c:pt idx="9125">
                        <c:v>4.5640000000000001</c:v>
                      </c:pt>
                      <c:pt idx="9126">
                        <c:v>4.5640000000000001</c:v>
                      </c:pt>
                      <c:pt idx="9127">
                        <c:v>4.5650000000000004</c:v>
                      </c:pt>
                      <c:pt idx="9128">
                        <c:v>4.5650000000000004</c:v>
                      </c:pt>
                      <c:pt idx="9129">
                        <c:v>4.5659999999999998</c:v>
                      </c:pt>
                      <c:pt idx="9130">
                        <c:v>4.5659999999999998</c:v>
                      </c:pt>
                      <c:pt idx="9131">
                        <c:v>4.5670000000000002</c:v>
                      </c:pt>
                      <c:pt idx="9132">
                        <c:v>4.5670000000000002</c:v>
                      </c:pt>
                      <c:pt idx="9133">
                        <c:v>4.5679999999999996</c:v>
                      </c:pt>
                      <c:pt idx="9134">
                        <c:v>4.5679999999999996</c:v>
                      </c:pt>
                      <c:pt idx="9135">
                        <c:v>4.569</c:v>
                      </c:pt>
                      <c:pt idx="9136">
                        <c:v>4.569</c:v>
                      </c:pt>
                      <c:pt idx="9137">
                        <c:v>4.57</c:v>
                      </c:pt>
                      <c:pt idx="9138">
                        <c:v>4.57</c:v>
                      </c:pt>
                      <c:pt idx="9139">
                        <c:v>4.5709999999999997</c:v>
                      </c:pt>
                      <c:pt idx="9140">
                        <c:v>4.5709999999999997</c:v>
                      </c:pt>
                      <c:pt idx="9141">
                        <c:v>4.5720000000000001</c:v>
                      </c:pt>
                      <c:pt idx="9142">
                        <c:v>4.5720000000000001</c:v>
                      </c:pt>
                      <c:pt idx="9143">
                        <c:v>4.5730000000000004</c:v>
                      </c:pt>
                      <c:pt idx="9144">
                        <c:v>4.5730000000000004</c:v>
                      </c:pt>
                      <c:pt idx="9145">
                        <c:v>4.5739999999999998</c:v>
                      </c:pt>
                      <c:pt idx="9146">
                        <c:v>4.5739999999999998</c:v>
                      </c:pt>
                      <c:pt idx="9147">
                        <c:v>4.5750000000000002</c:v>
                      </c:pt>
                      <c:pt idx="9148">
                        <c:v>4.5750000000000002</c:v>
                      </c:pt>
                      <c:pt idx="9149">
                        <c:v>4.5759999999999996</c:v>
                      </c:pt>
                      <c:pt idx="9150">
                        <c:v>4.5759999999999996</c:v>
                      </c:pt>
                      <c:pt idx="9151">
                        <c:v>4.577</c:v>
                      </c:pt>
                      <c:pt idx="9152">
                        <c:v>4.577</c:v>
                      </c:pt>
                      <c:pt idx="9153">
                        <c:v>4.5780000000000003</c:v>
                      </c:pt>
                      <c:pt idx="9154">
                        <c:v>4.5780000000000003</c:v>
                      </c:pt>
                      <c:pt idx="9155">
                        <c:v>4.5789999999999997</c:v>
                      </c:pt>
                      <c:pt idx="9156">
                        <c:v>4.5789999999999997</c:v>
                      </c:pt>
                      <c:pt idx="9157">
                        <c:v>4.58</c:v>
                      </c:pt>
                      <c:pt idx="9158">
                        <c:v>4.58</c:v>
                      </c:pt>
                      <c:pt idx="9159">
                        <c:v>4.5810000000000004</c:v>
                      </c:pt>
                      <c:pt idx="9160">
                        <c:v>4.5810000000000004</c:v>
                      </c:pt>
                      <c:pt idx="9161">
                        <c:v>4.5819999999999999</c:v>
                      </c:pt>
                      <c:pt idx="9162">
                        <c:v>4.5819999999999999</c:v>
                      </c:pt>
                      <c:pt idx="9163">
                        <c:v>4.5830000000000002</c:v>
                      </c:pt>
                      <c:pt idx="9164">
                        <c:v>4.5830000000000002</c:v>
                      </c:pt>
                      <c:pt idx="9165">
                        <c:v>4.5839999999999996</c:v>
                      </c:pt>
                      <c:pt idx="9166">
                        <c:v>4.5839999999999996</c:v>
                      </c:pt>
                      <c:pt idx="9167">
                        <c:v>4.585</c:v>
                      </c:pt>
                      <c:pt idx="9168">
                        <c:v>4.585</c:v>
                      </c:pt>
                      <c:pt idx="9169">
                        <c:v>4.5860000000000003</c:v>
                      </c:pt>
                      <c:pt idx="9170">
                        <c:v>4.5860000000000003</c:v>
                      </c:pt>
                      <c:pt idx="9171">
                        <c:v>4.5869999999999997</c:v>
                      </c:pt>
                      <c:pt idx="9172">
                        <c:v>4.5869999999999997</c:v>
                      </c:pt>
                      <c:pt idx="9173">
                        <c:v>4.5880000000000001</c:v>
                      </c:pt>
                      <c:pt idx="9174">
                        <c:v>4.5880000000000001</c:v>
                      </c:pt>
                      <c:pt idx="9175">
                        <c:v>4.5890000000000004</c:v>
                      </c:pt>
                      <c:pt idx="9176">
                        <c:v>4.5890000000000004</c:v>
                      </c:pt>
                      <c:pt idx="9177">
                        <c:v>4.59</c:v>
                      </c:pt>
                      <c:pt idx="9178">
                        <c:v>4.59</c:v>
                      </c:pt>
                      <c:pt idx="9179">
                        <c:v>4.5910000000000002</c:v>
                      </c:pt>
                      <c:pt idx="9180">
                        <c:v>4.5910000000000002</c:v>
                      </c:pt>
                      <c:pt idx="9181">
                        <c:v>4.5919999999999996</c:v>
                      </c:pt>
                      <c:pt idx="9182">
                        <c:v>4.5919999999999996</c:v>
                      </c:pt>
                      <c:pt idx="9183">
                        <c:v>4.593</c:v>
                      </c:pt>
                      <c:pt idx="9184">
                        <c:v>4.593</c:v>
                      </c:pt>
                      <c:pt idx="9185">
                        <c:v>4.5940000000000003</c:v>
                      </c:pt>
                      <c:pt idx="9186">
                        <c:v>4.5940000000000003</c:v>
                      </c:pt>
                      <c:pt idx="9187">
                        <c:v>4.5949999999999998</c:v>
                      </c:pt>
                      <c:pt idx="9188">
                        <c:v>4.5949999999999998</c:v>
                      </c:pt>
                      <c:pt idx="9189">
                        <c:v>4.5960000000000001</c:v>
                      </c:pt>
                      <c:pt idx="9190">
                        <c:v>4.5960000000000001</c:v>
                      </c:pt>
                      <c:pt idx="9191">
                        <c:v>4.5970000000000004</c:v>
                      </c:pt>
                      <c:pt idx="9192">
                        <c:v>4.5970000000000004</c:v>
                      </c:pt>
                      <c:pt idx="9193">
                        <c:v>4.5979999999999999</c:v>
                      </c:pt>
                      <c:pt idx="9194">
                        <c:v>4.5979999999999999</c:v>
                      </c:pt>
                      <c:pt idx="9195">
                        <c:v>4.5990000000000002</c:v>
                      </c:pt>
                      <c:pt idx="9196">
                        <c:v>4.5990000000000002</c:v>
                      </c:pt>
                      <c:pt idx="9197">
                        <c:v>4.5999999999999996</c:v>
                      </c:pt>
                      <c:pt idx="9198">
                        <c:v>4.5999999999999996</c:v>
                      </c:pt>
                      <c:pt idx="9199">
                        <c:v>4.601</c:v>
                      </c:pt>
                      <c:pt idx="9200">
                        <c:v>4.601</c:v>
                      </c:pt>
                      <c:pt idx="9201">
                        <c:v>4.6020000000000003</c:v>
                      </c:pt>
                      <c:pt idx="9202">
                        <c:v>4.6020000000000003</c:v>
                      </c:pt>
                      <c:pt idx="9203">
                        <c:v>4.6029999999999998</c:v>
                      </c:pt>
                      <c:pt idx="9204">
                        <c:v>4.6029999999999998</c:v>
                      </c:pt>
                      <c:pt idx="9205">
                        <c:v>4.6040000000000001</c:v>
                      </c:pt>
                      <c:pt idx="9206">
                        <c:v>4.6040000000000001</c:v>
                      </c:pt>
                      <c:pt idx="9207">
                        <c:v>4.6050000000000004</c:v>
                      </c:pt>
                      <c:pt idx="9208">
                        <c:v>4.6050000000000004</c:v>
                      </c:pt>
                      <c:pt idx="9209">
                        <c:v>4.6059999999999999</c:v>
                      </c:pt>
                      <c:pt idx="9210">
                        <c:v>4.6059999999999999</c:v>
                      </c:pt>
                      <c:pt idx="9211">
                        <c:v>4.6070000000000002</c:v>
                      </c:pt>
                      <c:pt idx="9212">
                        <c:v>4.6070000000000002</c:v>
                      </c:pt>
                      <c:pt idx="9213">
                        <c:v>4.6079999999999997</c:v>
                      </c:pt>
                      <c:pt idx="9214">
                        <c:v>4.6079999999999997</c:v>
                      </c:pt>
                      <c:pt idx="9215">
                        <c:v>4.609</c:v>
                      </c:pt>
                      <c:pt idx="9216">
                        <c:v>4.609</c:v>
                      </c:pt>
                      <c:pt idx="9217">
                        <c:v>4.6100000000000003</c:v>
                      </c:pt>
                      <c:pt idx="9218">
                        <c:v>4.6100000000000003</c:v>
                      </c:pt>
                      <c:pt idx="9219">
                        <c:v>4.6109999999999998</c:v>
                      </c:pt>
                      <c:pt idx="9220">
                        <c:v>4.6109999999999998</c:v>
                      </c:pt>
                      <c:pt idx="9221">
                        <c:v>4.6120000000000001</c:v>
                      </c:pt>
                      <c:pt idx="9222">
                        <c:v>4.6120000000000001</c:v>
                      </c:pt>
                      <c:pt idx="9223">
                        <c:v>4.6130000000000004</c:v>
                      </c:pt>
                      <c:pt idx="9224">
                        <c:v>4.6130000000000004</c:v>
                      </c:pt>
                      <c:pt idx="9225">
                        <c:v>4.6139999999999999</c:v>
                      </c:pt>
                      <c:pt idx="9226">
                        <c:v>4.6139999999999999</c:v>
                      </c:pt>
                      <c:pt idx="9227">
                        <c:v>4.6150000000000002</c:v>
                      </c:pt>
                      <c:pt idx="9228">
                        <c:v>4.6150000000000002</c:v>
                      </c:pt>
                      <c:pt idx="9229">
                        <c:v>4.6159999999999997</c:v>
                      </c:pt>
                      <c:pt idx="9230">
                        <c:v>4.6159999999999997</c:v>
                      </c:pt>
                      <c:pt idx="9231">
                        <c:v>4.617</c:v>
                      </c:pt>
                      <c:pt idx="9232">
                        <c:v>4.617</c:v>
                      </c:pt>
                      <c:pt idx="9233">
                        <c:v>4.6180000000000003</c:v>
                      </c:pt>
                      <c:pt idx="9234">
                        <c:v>4.6180000000000003</c:v>
                      </c:pt>
                      <c:pt idx="9235">
                        <c:v>4.6189999999999998</c:v>
                      </c:pt>
                      <c:pt idx="9236">
                        <c:v>4.6189999999999998</c:v>
                      </c:pt>
                      <c:pt idx="9237">
                        <c:v>4.62</c:v>
                      </c:pt>
                      <c:pt idx="9238">
                        <c:v>4.62</c:v>
                      </c:pt>
                      <c:pt idx="9239">
                        <c:v>4.6210000000000004</c:v>
                      </c:pt>
                      <c:pt idx="9240">
                        <c:v>4.6210000000000004</c:v>
                      </c:pt>
                      <c:pt idx="9241">
                        <c:v>4.6219999999999999</c:v>
                      </c:pt>
                      <c:pt idx="9242">
                        <c:v>4.6219999999999999</c:v>
                      </c:pt>
                      <c:pt idx="9243">
                        <c:v>4.6230000000000002</c:v>
                      </c:pt>
                      <c:pt idx="9244">
                        <c:v>4.6230000000000002</c:v>
                      </c:pt>
                      <c:pt idx="9245">
                        <c:v>4.6239999999999997</c:v>
                      </c:pt>
                      <c:pt idx="9246">
                        <c:v>4.6239999999999997</c:v>
                      </c:pt>
                      <c:pt idx="9247">
                        <c:v>4.625</c:v>
                      </c:pt>
                      <c:pt idx="9248">
                        <c:v>4.625</c:v>
                      </c:pt>
                      <c:pt idx="9249">
                        <c:v>4.6260000000000003</c:v>
                      </c:pt>
                      <c:pt idx="9250">
                        <c:v>4.6260000000000003</c:v>
                      </c:pt>
                      <c:pt idx="9251">
                        <c:v>4.6269999999999998</c:v>
                      </c:pt>
                      <c:pt idx="9252">
                        <c:v>4.6269999999999998</c:v>
                      </c:pt>
                      <c:pt idx="9253">
                        <c:v>4.6280000000000001</c:v>
                      </c:pt>
                      <c:pt idx="9254">
                        <c:v>4.6280000000000001</c:v>
                      </c:pt>
                      <c:pt idx="9255">
                        <c:v>4.6289999999999996</c:v>
                      </c:pt>
                      <c:pt idx="9256">
                        <c:v>4.6289999999999996</c:v>
                      </c:pt>
                      <c:pt idx="9257">
                        <c:v>4.63</c:v>
                      </c:pt>
                      <c:pt idx="9258">
                        <c:v>4.63</c:v>
                      </c:pt>
                      <c:pt idx="9259">
                        <c:v>4.6310000000000002</c:v>
                      </c:pt>
                      <c:pt idx="9260">
                        <c:v>4.6310000000000002</c:v>
                      </c:pt>
                      <c:pt idx="9261">
                        <c:v>4.6319999999999997</c:v>
                      </c:pt>
                      <c:pt idx="9262">
                        <c:v>4.6319999999999997</c:v>
                      </c:pt>
                      <c:pt idx="9263">
                        <c:v>4.633</c:v>
                      </c:pt>
                      <c:pt idx="9264">
                        <c:v>4.633</c:v>
                      </c:pt>
                      <c:pt idx="9265">
                        <c:v>4.6340000000000003</c:v>
                      </c:pt>
                      <c:pt idx="9266">
                        <c:v>4.6340000000000003</c:v>
                      </c:pt>
                      <c:pt idx="9267">
                        <c:v>4.6349999999999998</c:v>
                      </c:pt>
                      <c:pt idx="9268">
                        <c:v>4.6349999999999998</c:v>
                      </c:pt>
                      <c:pt idx="9269">
                        <c:v>4.6360000000000001</c:v>
                      </c:pt>
                      <c:pt idx="9270">
                        <c:v>4.6360000000000001</c:v>
                      </c:pt>
                      <c:pt idx="9271">
                        <c:v>4.6369999999999996</c:v>
                      </c:pt>
                      <c:pt idx="9272">
                        <c:v>4.6369999999999996</c:v>
                      </c:pt>
                      <c:pt idx="9273">
                        <c:v>4.6379999999999999</c:v>
                      </c:pt>
                      <c:pt idx="9274">
                        <c:v>4.6379999999999999</c:v>
                      </c:pt>
                      <c:pt idx="9275">
                        <c:v>4.6390000000000002</c:v>
                      </c:pt>
                      <c:pt idx="9276">
                        <c:v>4.6390000000000002</c:v>
                      </c:pt>
                      <c:pt idx="9277">
                        <c:v>4.6399999999999997</c:v>
                      </c:pt>
                      <c:pt idx="9278">
                        <c:v>4.6399999999999997</c:v>
                      </c:pt>
                      <c:pt idx="9279">
                        <c:v>4.641</c:v>
                      </c:pt>
                      <c:pt idx="9280">
                        <c:v>4.641</c:v>
                      </c:pt>
                      <c:pt idx="9281">
                        <c:v>4.6420000000000003</c:v>
                      </c:pt>
                      <c:pt idx="9282">
                        <c:v>4.6420000000000003</c:v>
                      </c:pt>
                      <c:pt idx="9283">
                        <c:v>4.6429999999999998</c:v>
                      </c:pt>
                      <c:pt idx="9284">
                        <c:v>4.6429999999999998</c:v>
                      </c:pt>
                      <c:pt idx="9285">
                        <c:v>4.6440000000000001</c:v>
                      </c:pt>
                      <c:pt idx="9286">
                        <c:v>4.6440000000000001</c:v>
                      </c:pt>
                      <c:pt idx="9287">
                        <c:v>4.6449999999999996</c:v>
                      </c:pt>
                      <c:pt idx="9288">
                        <c:v>4.6449999999999996</c:v>
                      </c:pt>
                      <c:pt idx="9289">
                        <c:v>4.6459999999999999</c:v>
                      </c:pt>
                      <c:pt idx="9290">
                        <c:v>4.6459999999999999</c:v>
                      </c:pt>
                      <c:pt idx="9291">
                        <c:v>4.6470000000000002</c:v>
                      </c:pt>
                      <c:pt idx="9292">
                        <c:v>4.6470000000000002</c:v>
                      </c:pt>
                      <c:pt idx="9293">
                        <c:v>4.6479999999999997</c:v>
                      </c:pt>
                      <c:pt idx="9294">
                        <c:v>4.6479999999999997</c:v>
                      </c:pt>
                      <c:pt idx="9295">
                        <c:v>4.649</c:v>
                      </c:pt>
                      <c:pt idx="9296">
                        <c:v>4.649</c:v>
                      </c:pt>
                      <c:pt idx="9297">
                        <c:v>4.6500000000000004</c:v>
                      </c:pt>
                      <c:pt idx="9298">
                        <c:v>4.6500000000000004</c:v>
                      </c:pt>
                      <c:pt idx="9299">
                        <c:v>4.6509999999999998</c:v>
                      </c:pt>
                      <c:pt idx="9300">
                        <c:v>4.6509999999999998</c:v>
                      </c:pt>
                      <c:pt idx="9301">
                        <c:v>4.6520000000000001</c:v>
                      </c:pt>
                      <c:pt idx="9302">
                        <c:v>4.6520000000000001</c:v>
                      </c:pt>
                      <c:pt idx="9303">
                        <c:v>4.6529999999999996</c:v>
                      </c:pt>
                      <c:pt idx="9304">
                        <c:v>4.6529999999999996</c:v>
                      </c:pt>
                      <c:pt idx="9305">
                        <c:v>4.6539999999999999</c:v>
                      </c:pt>
                      <c:pt idx="9306">
                        <c:v>4.6539999999999999</c:v>
                      </c:pt>
                      <c:pt idx="9307">
                        <c:v>4.6550000000000002</c:v>
                      </c:pt>
                      <c:pt idx="9308">
                        <c:v>4.6550000000000002</c:v>
                      </c:pt>
                      <c:pt idx="9309">
                        <c:v>4.6559999999999997</c:v>
                      </c:pt>
                      <c:pt idx="9310">
                        <c:v>4.6559999999999997</c:v>
                      </c:pt>
                      <c:pt idx="9311">
                        <c:v>4.657</c:v>
                      </c:pt>
                      <c:pt idx="9312">
                        <c:v>4.657</c:v>
                      </c:pt>
                      <c:pt idx="9313">
                        <c:v>4.6580000000000004</c:v>
                      </c:pt>
                      <c:pt idx="9314">
                        <c:v>4.6580000000000004</c:v>
                      </c:pt>
                      <c:pt idx="9315">
                        <c:v>4.6589999999999998</c:v>
                      </c:pt>
                      <c:pt idx="9316">
                        <c:v>4.6589999999999998</c:v>
                      </c:pt>
                      <c:pt idx="9317">
                        <c:v>4.66</c:v>
                      </c:pt>
                      <c:pt idx="9318">
                        <c:v>4.66</c:v>
                      </c:pt>
                      <c:pt idx="9319">
                        <c:v>4.6609999999999996</c:v>
                      </c:pt>
                      <c:pt idx="9320">
                        <c:v>4.6609999999999996</c:v>
                      </c:pt>
                      <c:pt idx="9321">
                        <c:v>4.6619999999999999</c:v>
                      </c:pt>
                      <c:pt idx="9322">
                        <c:v>4.6619999999999999</c:v>
                      </c:pt>
                      <c:pt idx="9323">
                        <c:v>4.6630000000000003</c:v>
                      </c:pt>
                      <c:pt idx="9324">
                        <c:v>4.6630000000000003</c:v>
                      </c:pt>
                      <c:pt idx="9325">
                        <c:v>4.6639999999999997</c:v>
                      </c:pt>
                      <c:pt idx="9326">
                        <c:v>4.6639999999999997</c:v>
                      </c:pt>
                      <c:pt idx="9327">
                        <c:v>4.665</c:v>
                      </c:pt>
                      <c:pt idx="9328">
                        <c:v>4.665</c:v>
                      </c:pt>
                      <c:pt idx="9329">
                        <c:v>4.6660000000000004</c:v>
                      </c:pt>
                      <c:pt idx="9330">
                        <c:v>4.6660000000000004</c:v>
                      </c:pt>
                      <c:pt idx="9331">
                        <c:v>4.6669999999999998</c:v>
                      </c:pt>
                      <c:pt idx="9332">
                        <c:v>4.6669999999999998</c:v>
                      </c:pt>
                      <c:pt idx="9333">
                        <c:v>4.6680000000000001</c:v>
                      </c:pt>
                      <c:pt idx="9334">
                        <c:v>4.6680000000000001</c:v>
                      </c:pt>
                      <c:pt idx="9335">
                        <c:v>4.6689999999999996</c:v>
                      </c:pt>
                      <c:pt idx="9336">
                        <c:v>4.6689999999999996</c:v>
                      </c:pt>
                      <c:pt idx="9337">
                        <c:v>4.67</c:v>
                      </c:pt>
                      <c:pt idx="9338">
                        <c:v>4.67</c:v>
                      </c:pt>
                      <c:pt idx="9339">
                        <c:v>4.6710000000000003</c:v>
                      </c:pt>
                      <c:pt idx="9340">
                        <c:v>4.6710000000000003</c:v>
                      </c:pt>
                      <c:pt idx="9341">
                        <c:v>4.6719999999999997</c:v>
                      </c:pt>
                      <c:pt idx="9342">
                        <c:v>4.6719999999999997</c:v>
                      </c:pt>
                      <c:pt idx="9343">
                        <c:v>4.673</c:v>
                      </c:pt>
                      <c:pt idx="9344">
                        <c:v>4.673</c:v>
                      </c:pt>
                      <c:pt idx="9345">
                        <c:v>4.6740000000000004</c:v>
                      </c:pt>
                      <c:pt idx="9346">
                        <c:v>4.6740000000000004</c:v>
                      </c:pt>
                      <c:pt idx="9347">
                        <c:v>4.6749999999999998</c:v>
                      </c:pt>
                      <c:pt idx="9348">
                        <c:v>4.6749999999999998</c:v>
                      </c:pt>
                      <c:pt idx="9349">
                        <c:v>4.6760000000000002</c:v>
                      </c:pt>
                      <c:pt idx="9350">
                        <c:v>4.6760000000000002</c:v>
                      </c:pt>
                      <c:pt idx="9351">
                        <c:v>4.6769999999999996</c:v>
                      </c:pt>
                      <c:pt idx="9352">
                        <c:v>4.6769999999999996</c:v>
                      </c:pt>
                      <c:pt idx="9353">
                        <c:v>4.6779999999999999</c:v>
                      </c:pt>
                      <c:pt idx="9354">
                        <c:v>4.6779999999999999</c:v>
                      </c:pt>
                      <c:pt idx="9355">
                        <c:v>4.6790000000000003</c:v>
                      </c:pt>
                      <c:pt idx="9356">
                        <c:v>4.6790000000000003</c:v>
                      </c:pt>
                      <c:pt idx="9357">
                        <c:v>4.68</c:v>
                      </c:pt>
                      <c:pt idx="9358">
                        <c:v>4.68</c:v>
                      </c:pt>
                      <c:pt idx="9359">
                        <c:v>4.681</c:v>
                      </c:pt>
                      <c:pt idx="9360">
                        <c:v>4.681</c:v>
                      </c:pt>
                      <c:pt idx="9361">
                        <c:v>4.6820000000000004</c:v>
                      </c:pt>
                      <c:pt idx="9362">
                        <c:v>4.6820000000000004</c:v>
                      </c:pt>
                      <c:pt idx="9363">
                        <c:v>4.6829999999999998</c:v>
                      </c:pt>
                      <c:pt idx="9364">
                        <c:v>4.6829999999999998</c:v>
                      </c:pt>
                      <c:pt idx="9365">
                        <c:v>4.6840000000000002</c:v>
                      </c:pt>
                      <c:pt idx="9366">
                        <c:v>4.6840000000000002</c:v>
                      </c:pt>
                      <c:pt idx="9367">
                        <c:v>4.6849999999999996</c:v>
                      </c:pt>
                      <c:pt idx="9368">
                        <c:v>4.6849999999999996</c:v>
                      </c:pt>
                      <c:pt idx="9369">
                        <c:v>4.6859999999999999</c:v>
                      </c:pt>
                      <c:pt idx="9370">
                        <c:v>4.6859999999999999</c:v>
                      </c:pt>
                      <c:pt idx="9371">
                        <c:v>4.6870000000000003</c:v>
                      </c:pt>
                      <c:pt idx="9372">
                        <c:v>4.6870000000000003</c:v>
                      </c:pt>
                      <c:pt idx="9373">
                        <c:v>4.6879999999999997</c:v>
                      </c:pt>
                      <c:pt idx="9374">
                        <c:v>4.6879999999999997</c:v>
                      </c:pt>
                      <c:pt idx="9375">
                        <c:v>4.6890000000000001</c:v>
                      </c:pt>
                      <c:pt idx="9376">
                        <c:v>4.6890000000000001</c:v>
                      </c:pt>
                      <c:pt idx="9377">
                        <c:v>4.6900000000000004</c:v>
                      </c:pt>
                      <c:pt idx="9378">
                        <c:v>4.6900000000000004</c:v>
                      </c:pt>
                      <c:pt idx="9379">
                        <c:v>4.6909999999999998</c:v>
                      </c:pt>
                      <c:pt idx="9380">
                        <c:v>4.6909999999999998</c:v>
                      </c:pt>
                      <c:pt idx="9381">
                        <c:v>4.6920000000000002</c:v>
                      </c:pt>
                      <c:pt idx="9382">
                        <c:v>4.6920000000000002</c:v>
                      </c:pt>
                      <c:pt idx="9383">
                        <c:v>4.6929999999999996</c:v>
                      </c:pt>
                      <c:pt idx="9384">
                        <c:v>4.6929999999999996</c:v>
                      </c:pt>
                      <c:pt idx="9385">
                        <c:v>4.694</c:v>
                      </c:pt>
                      <c:pt idx="9386">
                        <c:v>4.694</c:v>
                      </c:pt>
                      <c:pt idx="9387">
                        <c:v>4.6950000000000003</c:v>
                      </c:pt>
                      <c:pt idx="9388">
                        <c:v>4.6950000000000003</c:v>
                      </c:pt>
                      <c:pt idx="9389">
                        <c:v>4.6959999999999997</c:v>
                      </c:pt>
                      <c:pt idx="9390">
                        <c:v>4.6959999999999997</c:v>
                      </c:pt>
                      <c:pt idx="9391">
                        <c:v>4.6970000000000001</c:v>
                      </c:pt>
                      <c:pt idx="9392">
                        <c:v>4.6970000000000001</c:v>
                      </c:pt>
                      <c:pt idx="9393">
                        <c:v>4.6980000000000004</c:v>
                      </c:pt>
                      <c:pt idx="9394">
                        <c:v>4.6980000000000004</c:v>
                      </c:pt>
                      <c:pt idx="9395">
                        <c:v>4.6989999999999998</c:v>
                      </c:pt>
                      <c:pt idx="9396">
                        <c:v>4.6989999999999998</c:v>
                      </c:pt>
                      <c:pt idx="9397">
                        <c:v>4.7</c:v>
                      </c:pt>
                      <c:pt idx="9398">
                        <c:v>4.7</c:v>
                      </c:pt>
                      <c:pt idx="9399">
                        <c:v>4.7009999999999996</c:v>
                      </c:pt>
                      <c:pt idx="9400">
                        <c:v>4.7009999999999996</c:v>
                      </c:pt>
                      <c:pt idx="9401">
                        <c:v>4.702</c:v>
                      </c:pt>
                      <c:pt idx="9402">
                        <c:v>4.702</c:v>
                      </c:pt>
                      <c:pt idx="9403">
                        <c:v>4.7030000000000003</c:v>
                      </c:pt>
                      <c:pt idx="9404">
                        <c:v>4.7030000000000003</c:v>
                      </c:pt>
                      <c:pt idx="9405">
                        <c:v>4.7039999999999997</c:v>
                      </c:pt>
                      <c:pt idx="9406">
                        <c:v>4.7039999999999997</c:v>
                      </c:pt>
                      <c:pt idx="9407">
                        <c:v>4.7050000000000001</c:v>
                      </c:pt>
                      <c:pt idx="9408">
                        <c:v>4.7050000000000001</c:v>
                      </c:pt>
                      <c:pt idx="9409">
                        <c:v>4.7060000000000004</c:v>
                      </c:pt>
                      <c:pt idx="9410">
                        <c:v>4.7060000000000004</c:v>
                      </c:pt>
                      <c:pt idx="9411">
                        <c:v>4.7069999999999999</c:v>
                      </c:pt>
                      <c:pt idx="9412">
                        <c:v>4.7069999999999999</c:v>
                      </c:pt>
                      <c:pt idx="9413">
                        <c:v>4.7080000000000002</c:v>
                      </c:pt>
                      <c:pt idx="9414">
                        <c:v>4.7080000000000002</c:v>
                      </c:pt>
                      <c:pt idx="9415">
                        <c:v>4.7089999999999996</c:v>
                      </c:pt>
                      <c:pt idx="9416">
                        <c:v>4.7089999999999996</c:v>
                      </c:pt>
                      <c:pt idx="9417">
                        <c:v>4.71</c:v>
                      </c:pt>
                      <c:pt idx="9418">
                        <c:v>4.71</c:v>
                      </c:pt>
                      <c:pt idx="9419">
                        <c:v>4.7110000000000003</c:v>
                      </c:pt>
                      <c:pt idx="9420">
                        <c:v>4.7110000000000003</c:v>
                      </c:pt>
                      <c:pt idx="9421">
                        <c:v>4.7119999999999997</c:v>
                      </c:pt>
                      <c:pt idx="9422">
                        <c:v>4.7119999999999997</c:v>
                      </c:pt>
                      <c:pt idx="9423">
                        <c:v>4.7130000000000001</c:v>
                      </c:pt>
                      <c:pt idx="9424">
                        <c:v>4.7130000000000001</c:v>
                      </c:pt>
                      <c:pt idx="9425">
                        <c:v>4.7140000000000004</c:v>
                      </c:pt>
                      <c:pt idx="9426">
                        <c:v>4.7140000000000004</c:v>
                      </c:pt>
                      <c:pt idx="9427">
                        <c:v>4.7149999999999999</c:v>
                      </c:pt>
                      <c:pt idx="9428">
                        <c:v>4.7149999999999999</c:v>
                      </c:pt>
                      <c:pt idx="9429">
                        <c:v>4.7160000000000002</c:v>
                      </c:pt>
                      <c:pt idx="9430">
                        <c:v>4.7160000000000002</c:v>
                      </c:pt>
                      <c:pt idx="9431">
                        <c:v>4.7169999999999996</c:v>
                      </c:pt>
                      <c:pt idx="9432">
                        <c:v>4.7169999999999996</c:v>
                      </c:pt>
                      <c:pt idx="9433">
                        <c:v>4.718</c:v>
                      </c:pt>
                      <c:pt idx="9434">
                        <c:v>4.718</c:v>
                      </c:pt>
                      <c:pt idx="9435">
                        <c:v>4.7190000000000003</c:v>
                      </c:pt>
                      <c:pt idx="9436">
                        <c:v>4.7190000000000003</c:v>
                      </c:pt>
                      <c:pt idx="9437">
                        <c:v>4.72</c:v>
                      </c:pt>
                      <c:pt idx="9438">
                        <c:v>4.72</c:v>
                      </c:pt>
                      <c:pt idx="9439">
                        <c:v>4.7210000000000001</c:v>
                      </c:pt>
                      <c:pt idx="9440">
                        <c:v>4.7210000000000001</c:v>
                      </c:pt>
                      <c:pt idx="9441">
                        <c:v>4.7220000000000004</c:v>
                      </c:pt>
                      <c:pt idx="9442">
                        <c:v>4.7220000000000004</c:v>
                      </c:pt>
                      <c:pt idx="9443">
                        <c:v>4.7229999999999999</c:v>
                      </c:pt>
                      <c:pt idx="9444">
                        <c:v>4.7229999999999999</c:v>
                      </c:pt>
                      <c:pt idx="9445">
                        <c:v>4.7240000000000002</c:v>
                      </c:pt>
                      <c:pt idx="9446">
                        <c:v>4.7240000000000002</c:v>
                      </c:pt>
                      <c:pt idx="9447">
                        <c:v>4.7249999999999996</c:v>
                      </c:pt>
                      <c:pt idx="9448">
                        <c:v>4.7249999999999996</c:v>
                      </c:pt>
                      <c:pt idx="9449">
                        <c:v>4.726</c:v>
                      </c:pt>
                      <c:pt idx="9450">
                        <c:v>4.726</c:v>
                      </c:pt>
                      <c:pt idx="9451">
                        <c:v>4.7270000000000003</c:v>
                      </c:pt>
                      <c:pt idx="9452">
                        <c:v>4.7270000000000003</c:v>
                      </c:pt>
                      <c:pt idx="9453">
                        <c:v>4.7279999999999998</c:v>
                      </c:pt>
                      <c:pt idx="9454">
                        <c:v>4.7279999999999998</c:v>
                      </c:pt>
                      <c:pt idx="9455">
                        <c:v>4.7290000000000001</c:v>
                      </c:pt>
                      <c:pt idx="9456">
                        <c:v>4.7290000000000001</c:v>
                      </c:pt>
                      <c:pt idx="9457">
                        <c:v>4.7300000000000004</c:v>
                      </c:pt>
                      <c:pt idx="9458">
                        <c:v>4.7300000000000004</c:v>
                      </c:pt>
                      <c:pt idx="9459">
                        <c:v>4.7309999999999999</c:v>
                      </c:pt>
                      <c:pt idx="9460">
                        <c:v>4.7309999999999999</c:v>
                      </c:pt>
                      <c:pt idx="9461">
                        <c:v>4.7320000000000002</c:v>
                      </c:pt>
                      <c:pt idx="9462">
                        <c:v>4.7320000000000002</c:v>
                      </c:pt>
                      <c:pt idx="9463">
                        <c:v>4.7329999999999997</c:v>
                      </c:pt>
                      <c:pt idx="9464">
                        <c:v>4.7329999999999997</c:v>
                      </c:pt>
                      <c:pt idx="9465">
                        <c:v>4.734</c:v>
                      </c:pt>
                      <c:pt idx="9466">
                        <c:v>4.734</c:v>
                      </c:pt>
                      <c:pt idx="9467">
                        <c:v>4.7350000000000003</c:v>
                      </c:pt>
                      <c:pt idx="9468">
                        <c:v>4.7350000000000003</c:v>
                      </c:pt>
                      <c:pt idx="9469">
                        <c:v>4.7359999999999998</c:v>
                      </c:pt>
                      <c:pt idx="9470">
                        <c:v>4.7359999999999998</c:v>
                      </c:pt>
                      <c:pt idx="9471">
                        <c:v>4.7370000000000001</c:v>
                      </c:pt>
                      <c:pt idx="9472">
                        <c:v>4.7370000000000001</c:v>
                      </c:pt>
                      <c:pt idx="9473">
                        <c:v>4.7380000000000004</c:v>
                      </c:pt>
                      <c:pt idx="9474">
                        <c:v>4.7380000000000004</c:v>
                      </c:pt>
                      <c:pt idx="9475">
                        <c:v>4.7389999999999999</c:v>
                      </c:pt>
                      <c:pt idx="9476">
                        <c:v>4.7389999999999999</c:v>
                      </c:pt>
                      <c:pt idx="9477">
                        <c:v>4.74</c:v>
                      </c:pt>
                      <c:pt idx="9478">
                        <c:v>4.74</c:v>
                      </c:pt>
                      <c:pt idx="9479">
                        <c:v>4.7409999999999997</c:v>
                      </c:pt>
                      <c:pt idx="9480">
                        <c:v>4.7409999999999997</c:v>
                      </c:pt>
                      <c:pt idx="9481">
                        <c:v>4.742</c:v>
                      </c:pt>
                      <c:pt idx="9482">
                        <c:v>4.742</c:v>
                      </c:pt>
                      <c:pt idx="9483">
                        <c:v>4.7430000000000003</c:v>
                      </c:pt>
                      <c:pt idx="9484">
                        <c:v>4.7430000000000003</c:v>
                      </c:pt>
                      <c:pt idx="9485">
                        <c:v>4.7439999999999998</c:v>
                      </c:pt>
                      <c:pt idx="9486">
                        <c:v>4.7439999999999998</c:v>
                      </c:pt>
                      <c:pt idx="9487">
                        <c:v>4.7450000000000001</c:v>
                      </c:pt>
                      <c:pt idx="9488">
                        <c:v>4.7450000000000001</c:v>
                      </c:pt>
                      <c:pt idx="9489">
                        <c:v>4.7460000000000004</c:v>
                      </c:pt>
                      <c:pt idx="9490">
                        <c:v>4.7460000000000004</c:v>
                      </c:pt>
                      <c:pt idx="9491">
                        <c:v>4.7469999999999999</c:v>
                      </c:pt>
                      <c:pt idx="9492">
                        <c:v>4.7469999999999999</c:v>
                      </c:pt>
                      <c:pt idx="9493">
                        <c:v>4.7480000000000002</c:v>
                      </c:pt>
                      <c:pt idx="9494">
                        <c:v>4.7480000000000002</c:v>
                      </c:pt>
                      <c:pt idx="9495">
                        <c:v>4.7489999999999997</c:v>
                      </c:pt>
                      <c:pt idx="9496">
                        <c:v>4.7489999999999997</c:v>
                      </c:pt>
                      <c:pt idx="9497">
                        <c:v>4.75</c:v>
                      </c:pt>
                      <c:pt idx="9498">
                        <c:v>4.75</c:v>
                      </c:pt>
                      <c:pt idx="9499">
                        <c:v>4.7510000000000003</c:v>
                      </c:pt>
                      <c:pt idx="9500">
                        <c:v>4.7510000000000003</c:v>
                      </c:pt>
                      <c:pt idx="9501">
                        <c:v>4.7519999999999998</c:v>
                      </c:pt>
                      <c:pt idx="9502">
                        <c:v>4.7519999999999998</c:v>
                      </c:pt>
                      <c:pt idx="9503">
                        <c:v>4.7530000000000001</c:v>
                      </c:pt>
                      <c:pt idx="9504">
                        <c:v>4.7530000000000001</c:v>
                      </c:pt>
                      <c:pt idx="9505">
                        <c:v>4.7539999999999996</c:v>
                      </c:pt>
                      <c:pt idx="9506">
                        <c:v>4.7539999999999996</c:v>
                      </c:pt>
                      <c:pt idx="9507">
                        <c:v>4.7549999999999999</c:v>
                      </c:pt>
                      <c:pt idx="9508">
                        <c:v>4.7549999999999999</c:v>
                      </c:pt>
                      <c:pt idx="9509">
                        <c:v>4.7560000000000002</c:v>
                      </c:pt>
                      <c:pt idx="9510">
                        <c:v>4.7560000000000002</c:v>
                      </c:pt>
                      <c:pt idx="9511">
                        <c:v>4.7569999999999997</c:v>
                      </c:pt>
                      <c:pt idx="9512">
                        <c:v>4.7569999999999997</c:v>
                      </c:pt>
                      <c:pt idx="9513">
                        <c:v>4.758</c:v>
                      </c:pt>
                      <c:pt idx="9514">
                        <c:v>4.758</c:v>
                      </c:pt>
                      <c:pt idx="9515">
                        <c:v>4.7590000000000003</c:v>
                      </c:pt>
                      <c:pt idx="9516">
                        <c:v>4.7590000000000003</c:v>
                      </c:pt>
                      <c:pt idx="9517">
                        <c:v>4.76</c:v>
                      </c:pt>
                      <c:pt idx="9518">
                        <c:v>4.76</c:v>
                      </c:pt>
                      <c:pt idx="9519">
                        <c:v>4.7610000000000001</c:v>
                      </c:pt>
                      <c:pt idx="9520">
                        <c:v>4.7610000000000001</c:v>
                      </c:pt>
                      <c:pt idx="9521">
                        <c:v>4.7619999999999996</c:v>
                      </c:pt>
                      <c:pt idx="9522">
                        <c:v>4.7619999999999996</c:v>
                      </c:pt>
                      <c:pt idx="9523">
                        <c:v>4.7629999999999999</c:v>
                      </c:pt>
                      <c:pt idx="9524">
                        <c:v>4.7629999999999999</c:v>
                      </c:pt>
                      <c:pt idx="9525">
                        <c:v>4.7640000000000002</c:v>
                      </c:pt>
                      <c:pt idx="9526">
                        <c:v>4.7640000000000002</c:v>
                      </c:pt>
                      <c:pt idx="9527">
                        <c:v>4.7649999999999997</c:v>
                      </c:pt>
                      <c:pt idx="9528">
                        <c:v>4.7649999999999997</c:v>
                      </c:pt>
                      <c:pt idx="9529">
                        <c:v>4.766</c:v>
                      </c:pt>
                      <c:pt idx="9530">
                        <c:v>4.766</c:v>
                      </c:pt>
                      <c:pt idx="9531">
                        <c:v>4.7670000000000003</c:v>
                      </c:pt>
                      <c:pt idx="9532">
                        <c:v>4.7670000000000003</c:v>
                      </c:pt>
                      <c:pt idx="9533">
                        <c:v>4.7679999999999998</c:v>
                      </c:pt>
                      <c:pt idx="9534">
                        <c:v>4.7679999999999998</c:v>
                      </c:pt>
                      <c:pt idx="9535">
                        <c:v>4.7690000000000001</c:v>
                      </c:pt>
                      <c:pt idx="9536">
                        <c:v>4.7690000000000001</c:v>
                      </c:pt>
                      <c:pt idx="9537">
                        <c:v>4.7699999999999996</c:v>
                      </c:pt>
                      <c:pt idx="9538">
                        <c:v>4.7699999999999996</c:v>
                      </c:pt>
                      <c:pt idx="9539">
                        <c:v>4.7709999999999999</c:v>
                      </c:pt>
                      <c:pt idx="9540">
                        <c:v>4.7709999999999999</c:v>
                      </c:pt>
                      <c:pt idx="9541">
                        <c:v>4.7720000000000002</c:v>
                      </c:pt>
                      <c:pt idx="9542">
                        <c:v>4.7720000000000002</c:v>
                      </c:pt>
                      <c:pt idx="9543">
                        <c:v>4.7729999999999997</c:v>
                      </c:pt>
                      <c:pt idx="9544">
                        <c:v>4.7729999999999997</c:v>
                      </c:pt>
                      <c:pt idx="9545">
                        <c:v>4.774</c:v>
                      </c:pt>
                      <c:pt idx="9546">
                        <c:v>4.774</c:v>
                      </c:pt>
                      <c:pt idx="9547">
                        <c:v>4.7750000000000004</c:v>
                      </c:pt>
                      <c:pt idx="9548">
                        <c:v>4.7750000000000004</c:v>
                      </c:pt>
                      <c:pt idx="9549">
                        <c:v>4.7759999999999998</c:v>
                      </c:pt>
                      <c:pt idx="9550">
                        <c:v>4.7759999999999998</c:v>
                      </c:pt>
                      <c:pt idx="9551">
                        <c:v>4.7770000000000001</c:v>
                      </c:pt>
                      <c:pt idx="9552">
                        <c:v>4.7770000000000001</c:v>
                      </c:pt>
                      <c:pt idx="9553">
                        <c:v>4.7779999999999996</c:v>
                      </c:pt>
                      <c:pt idx="9554">
                        <c:v>4.7779999999999996</c:v>
                      </c:pt>
                      <c:pt idx="9555">
                        <c:v>4.7789999999999999</c:v>
                      </c:pt>
                      <c:pt idx="9556">
                        <c:v>4.7789999999999999</c:v>
                      </c:pt>
                      <c:pt idx="9557">
                        <c:v>4.78</c:v>
                      </c:pt>
                      <c:pt idx="9558">
                        <c:v>4.78</c:v>
                      </c:pt>
                      <c:pt idx="9559">
                        <c:v>4.7809999999999997</c:v>
                      </c:pt>
                      <c:pt idx="9560">
                        <c:v>4.7809999999999997</c:v>
                      </c:pt>
                      <c:pt idx="9561">
                        <c:v>4.782</c:v>
                      </c:pt>
                      <c:pt idx="9562">
                        <c:v>4.782</c:v>
                      </c:pt>
                      <c:pt idx="9563">
                        <c:v>4.7830000000000004</c:v>
                      </c:pt>
                      <c:pt idx="9564">
                        <c:v>4.7830000000000004</c:v>
                      </c:pt>
                      <c:pt idx="9565">
                        <c:v>4.7839999999999998</c:v>
                      </c:pt>
                      <c:pt idx="9566">
                        <c:v>4.7839999999999998</c:v>
                      </c:pt>
                      <c:pt idx="9567">
                        <c:v>4.7850000000000001</c:v>
                      </c:pt>
                      <c:pt idx="9568">
                        <c:v>4.7850000000000001</c:v>
                      </c:pt>
                      <c:pt idx="9569">
                        <c:v>4.7859999999999996</c:v>
                      </c:pt>
                      <c:pt idx="9570">
                        <c:v>4.7859999999999996</c:v>
                      </c:pt>
                      <c:pt idx="9571">
                        <c:v>4.7869999999999999</c:v>
                      </c:pt>
                      <c:pt idx="9572">
                        <c:v>4.7869999999999999</c:v>
                      </c:pt>
                      <c:pt idx="9573">
                        <c:v>4.7880000000000003</c:v>
                      </c:pt>
                      <c:pt idx="9574">
                        <c:v>4.7880000000000003</c:v>
                      </c:pt>
                      <c:pt idx="9575">
                        <c:v>4.7889999999999997</c:v>
                      </c:pt>
                      <c:pt idx="9576">
                        <c:v>4.7889999999999997</c:v>
                      </c:pt>
                      <c:pt idx="9577">
                        <c:v>4.79</c:v>
                      </c:pt>
                      <c:pt idx="9578">
                        <c:v>4.79</c:v>
                      </c:pt>
                      <c:pt idx="9579">
                        <c:v>4.7910000000000004</c:v>
                      </c:pt>
                      <c:pt idx="9580">
                        <c:v>4.7910000000000004</c:v>
                      </c:pt>
                      <c:pt idx="9581">
                        <c:v>4.7919999999999998</c:v>
                      </c:pt>
                      <c:pt idx="9582">
                        <c:v>4.7919999999999998</c:v>
                      </c:pt>
                      <c:pt idx="9583">
                        <c:v>4.7930000000000001</c:v>
                      </c:pt>
                      <c:pt idx="9584">
                        <c:v>4.7930000000000001</c:v>
                      </c:pt>
                      <c:pt idx="9585">
                        <c:v>4.7939999999999996</c:v>
                      </c:pt>
                      <c:pt idx="9586">
                        <c:v>4.7939999999999996</c:v>
                      </c:pt>
                      <c:pt idx="9587">
                        <c:v>4.7949999999999999</c:v>
                      </c:pt>
                      <c:pt idx="9588">
                        <c:v>4.7949999999999999</c:v>
                      </c:pt>
                      <c:pt idx="9589">
                        <c:v>4.7960000000000003</c:v>
                      </c:pt>
                      <c:pt idx="9590">
                        <c:v>4.7960000000000003</c:v>
                      </c:pt>
                      <c:pt idx="9591">
                        <c:v>4.7969999999999997</c:v>
                      </c:pt>
                      <c:pt idx="9592">
                        <c:v>4.7969999999999997</c:v>
                      </c:pt>
                      <c:pt idx="9593">
                        <c:v>4.798</c:v>
                      </c:pt>
                      <c:pt idx="9594">
                        <c:v>4.798</c:v>
                      </c:pt>
                      <c:pt idx="9595">
                        <c:v>4.7990000000000004</c:v>
                      </c:pt>
                      <c:pt idx="9596">
                        <c:v>4.7990000000000004</c:v>
                      </c:pt>
                      <c:pt idx="9597">
                        <c:v>4.8</c:v>
                      </c:pt>
                      <c:pt idx="9598">
                        <c:v>4.8</c:v>
                      </c:pt>
                      <c:pt idx="9599">
                        <c:v>4.8010000000000002</c:v>
                      </c:pt>
                      <c:pt idx="9600">
                        <c:v>4.8010000000000002</c:v>
                      </c:pt>
                      <c:pt idx="9601">
                        <c:v>4.8019999999999996</c:v>
                      </c:pt>
                      <c:pt idx="9602">
                        <c:v>4.8019999999999996</c:v>
                      </c:pt>
                      <c:pt idx="9603">
                        <c:v>4.8029999999999999</c:v>
                      </c:pt>
                      <c:pt idx="9604">
                        <c:v>4.8029999999999999</c:v>
                      </c:pt>
                      <c:pt idx="9605">
                        <c:v>4.8040000000000003</c:v>
                      </c:pt>
                      <c:pt idx="9606">
                        <c:v>4.8040000000000003</c:v>
                      </c:pt>
                      <c:pt idx="9607">
                        <c:v>4.8049999999999997</c:v>
                      </c:pt>
                      <c:pt idx="9608">
                        <c:v>4.8049999999999997</c:v>
                      </c:pt>
                      <c:pt idx="9609">
                        <c:v>4.806</c:v>
                      </c:pt>
                      <c:pt idx="9610">
                        <c:v>4.806</c:v>
                      </c:pt>
                      <c:pt idx="9611">
                        <c:v>4.8070000000000004</c:v>
                      </c:pt>
                      <c:pt idx="9612">
                        <c:v>4.8070000000000004</c:v>
                      </c:pt>
                      <c:pt idx="9613">
                        <c:v>4.8079999999999998</c:v>
                      </c:pt>
                      <c:pt idx="9614">
                        <c:v>4.8079999999999998</c:v>
                      </c:pt>
                      <c:pt idx="9615">
                        <c:v>4.8090000000000002</c:v>
                      </c:pt>
                      <c:pt idx="9616">
                        <c:v>4.8090000000000002</c:v>
                      </c:pt>
                      <c:pt idx="9617">
                        <c:v>4.8099999999999996</c:v>
                      </c:pt>
                      <c:pt idx="9618">
                        <c:v>4.8099999999999996</c:v>
                      </c:pt>
                      <c:pt idx="9619">
                        <c:v>4.8109999999999999</c:v>
                      </c:pt>
                      <c:pt idx="9620">
                        <c:v>4.8109999999999999</c:v>
                      </c:pt>
                      <c:pt idx="9621">
                        <c:v>4.8120000000000003</c:v>
                      </c:pt>
                      <c:pt idx="9622">
                        <c:v>4.8120000000000003</c:v>
                      </c:pt>
                      <c:pt idx="9623">
                        <c:v>4.8129999999999997</c:v>
                      </c:pt>
                      <c:pt idx="9624">
                        <c:v>4.8129999999999997</c:v>
                      </c:pt>
                      <c:pt idx="9625">
                        <c:v>4.8140000000000001</c:v>
                      </c:pt>
                      <c:pt idx="9626">
                        <c:v>4.8140000000000001</c:v>
                      </c:pt>
                      <c:pt idx="9627">
                        <c:v>4.8150000000000004</c:v>
                      </c:pt>
                      <c:pt idx="9628">
                        <c:v>4.8150000000000004</c:v>
                      </c:pt>
                      <c:pt idx="9629">
                        <c:v>4.8159999999999998</c:v>
                      </c:pt>
                      <c:pt idx="9630">
                        <c:v>4.8159999999999998</c:v>
                      </c:pt>
                      <c:pt idx="9631">
                        <c:v>4.8170000000000002</c:v>
                      </c:pt>
                      <c:pt idx="9632">
                        <c:v>4.8170000000000002</c:v>
                      </c:pt>
                      <c:pt idx="9633">
                        <c:v>4.8179999999999996</c:v>
                      </c:pt>
                      <c:pt idx="9634">
                        <c:v>4.8179999999999996</c:v>
                      </c:pt>
                      <c:pt idx="9635">
                        <c:v>4.819</c:v>
                      </c:pt>
                      <c:pt idx="9636">
                        <c:v>4.819</c:v>
                      </c:pt>
                      <c:pt idx="9637">
                        <c:v>4.82</c:v>
                      </c:pt>
                      <c:pt idx="9638">
                        <c:v>4.82</c:v>
                      </c:pt>
                      <c:pt idx="9639">
                        <c:v>4.8209999999999997</c:v>
                      </c:pt>
                      <c:pt idx="9640">
                        <c:v>4.8209999999999997</c:v>
                      </c:pt>
                      <c:pt idx="9641">
                        <c:v>4.8220000000000001</c:v>
                      </c:pt>
                      <c:pt idx="9642">
                        <c:v>4.8220000000000001</c:v>
                      </c:pt>
                      <c:pt idx="9643">
                        <c:v>4.8230000000000004</c:v>
                      </c:pt>
                      <c:pt idx="9644">
                        <c:v>4.8230000000000004</c:v>
                      </c:pt>
                      <c:pt idx="9645">
                        <c:v>4.8239999999999998</c:v>
                      </c:pt>
                      <c:pt idx="9646">
                        <c:v>4.8239999999999998</c:v>
                      </c:pt>
                      <c:pt idx="9647">
                        <c:v>4.8250000000000002</c:v>
                      </c:pt>
                      <c:pt idx="9648">
                        <c:v>4.8250000000000002</c:v>
                      </c:pt>
                      <c:pt idx="9649">
                        <c:v>4.8259999999999996</c:v>
                      </c:pt>
                      <c:pt idx="9650">
                        <c:v>4.8259999999999996</c:v>
                      </c:pt>
                      <c:pt idx="9651">
                        <c:v>4.827</c:v>
                      </c:pt>
                      <c:pt idx="9652">
                        <c:v>4.827</c:v>
                      </c:pt>
                      <c:pt idx="9653">
                        <c:v>4.8280000000000003</c:v>
                      </c:pt>
                      <c:pt idx="9654">
                        <c:v>4.8280000000000003</c:v>
                      </c:pt>
                      <c:pt idx="9655">
                        <c:v>4.8289999999999997</c:v>
                      </c:pt>
                      <c:pt idx="9656">
                        <c:v>4.8289999999999997</c:v>
                      </c:pt>
                      <c:pt idx="9657">
                        <c:v>4.83</c:v>
                      </c:pt>
                      <c:pt idx="9658">
                        <c:v>4.83</c:v>
                      </c:pt>
                      <c:pt idx="9659">
                        <c:v>4.8310000000000004</c:v>
                      </c:pt>
                      <c:pt idx="9660">
                        <c:v>4.8310000000000004</c:v>
                      </c:pt>
                      <c:pt idx="9661">
                        <c:v>4.8319999999999999</c:v>
                      </c:pt>
                      <c:pt idx="9662">
                        <c:v>4.8319999999999999</c:v>
                      </c:pt>
                      <c:pt idx="9663">
                        <c:v>4.8330000000000002</c:v>
                      </c:pt>
                      <c:pt idx="9664">
                        <c:v>4.8330000000000002</c:v>
                      </c:pt>
                      <c:pt idx="9665">
                        <c:v>4.8339999999999996</c:v>
                      </c:pt>
                      <c:pt idx="9666">
                        <c:v>4.8339999999999996</c:v>
                      </c:pt>
                      <c:pt idx="9667">
                        <c:v>4.835</c:v>
                      </c:pt>
                      <c:pt idx="9668">
                        <c:v>4.835</c:v>
                      </c:pt>
                      <c:pt idx="9669">
                        <c:v>4.8360000000000003</c:v>
                      </c:pt>
                      <c:pt idx="9670">
                        <c:v>4.8360000000000003</c:v>
                      </c:pt>
                      <c:pt idx="9671">
                        <c:v>4.8369999999999997</c:v>
                      </c:pt>
                      <c:pt idx="9672">
                        <c:v>4.8369999999999997</c:v>
                      </c:pt>
                      <c:pt idx="9673">
                        <c:v>4.8380000000000001</c:v>
                      </c:pt>
                      <c:pt idx="9674">
                        <c:v>4.8380000000000001</c:v>
                      </c:pt>
                      <c:pt idx="9675">
                        <c:v>4.8390000000000004</c:v>
                      </c:pt>
                      <c:pt idx="9676">
                        <c:v>4.8390000000000004</c:v>
                      </c:pt>
                      <c:pt idx="9677">
                        <c:v>4.84</c:v>
                      </c:pt>
                      <c:pt idx="9678">
                        <c:v>4.84</c:v>
                      </c:pt>
                      <c:pt idx="9679">
                        <c:v>4.8410000000000002</c:v>
                      </c:pt>
                      <c:pt idx="9680">
                        <c:v>4.8410000000000002</c:v>
                      </c:pt>
                      <c:pt idx="9681">
                        <c:v>4.8419999999999996</c:v>
                      </c:pt>
                      <c:pt idx="9682">
                        <c:v>4.8419999999999996</c:v>
                      </c:pt>
                      <c:pt idx="9683">
                        <c:v>4.843</c:v>
                      </c:pt>
                      <c:pt idx="9684">
                        <c:v>4.843</c:v>
                      </c:pt>
                      <c:pt idx="9685">
                        <c:v>4.8440000000000003</c:v>
                      </c:pt>
                      <c:pt idx="9686">
                        <c:v>4.8440000000000003</c:v>
                      </c:pt>
                      <c:pt idx="9687">
                        <c:v>4.8449999999999998</c:v>
                      </c:pt>
                      <c:pt idx="9688">
                        <c:v>4.8449999999999998</c:v>
                      </c:pt>
                      <c:pt idx="9689">
                        <c:v>4.8460000000000001</c:v>
                      </c:pt>
                      <c:pt idx="9690">
                        <c:v>4.8460000000000001</c:v>
                      </c:pt>
                      <c:pt idx="9691">
                        <c:v>4.8470000000000004</c:v>
                      </c:pt>
                      <c:pt idx="9692">
                        <c:v>4.8470000000000004</c:v>
                      </c:pt>
                      <c:pt idx="9693">
                        <c:v>4.8479999999999999</c:v>
                      </c:pt>
                      <c:pt idx="9694">
                        <c:v>4.8479999999999999</c:v>
                      </c:pt>
                      <c:pt idx="9695">
                        <c:v>4.8490000000000002</c:v>
                      </c:pt>
                      <c:pt idx="9696">
                        <c:v>4.8490000000000002</c:v>
                      </c:pt>
                      <c:pt idx="9697">
                        <c:v>4.8499999999999996</c:v>
                      </c:pt>
                      <c:pt idx="9698">
                        <c:v>4.8499999999999996</c:v>
                      </c:pt>
                      <c:pt idx="9699">
                        <c:v>4.851</c:v>
                      </c:pt>
                      <c:pt idx="9700">
                        <c:v>4.851</c:v>
                      </c:pt>
                      <c:pt idx="9701">
                        <c:v>4.8520000000000003</c:v>
                      </c:pt>
                      <c:pt idx="9702">
                        <c:v>4.8520000000000003</c:v>
                      </c:pt>
                      <c:pt idx="9703">
                        <c:v>4.8529999999999998</c:v>
                      </c:pt>
                      <c:pt idx="9704">
                        <c:v>4.8529999999999998</c:v>
                      </c:pt>
                      <c:pt idx="9705">
                        <c:v>4.8540000000000001</c:v>
                      </c:pt>
                      <c:pt idx="9706">
                        <c:v>4.8540000000000001</c:v>
                      </c:pt>
                      <c:pt idx="9707">
                        <c:v>4.8550000000000004</c:v>
                      </c:pt>
                      <c:pt idx="9708">
                        <c:v>4.8550000000000004</c:v>
                      </c:pt>
                      <c:pt idx="9709">
                        <c:v>4.8559999999999999</c:v>
                      </c:pt>
                      <c:pt idx="9710">
                        <c:v>4.8559999999999999</c:v>
                      </c:pt>
                      <c:pt idx="9711">
                        <c:v>4.8570000000000002</c:v>
                      </c:pt>
                      <c:pt idx="9712">
                        <c:v>4.8570000000000002</c:v>
                      </c:pt>
                      <c:pt idx="9713">
                        <c:v>4.8579999999999997</c:v>
                      </c:pt>
                      <c:pt idx="9714">
                        <c:v>4.8579999999999997</c:v>
                      </c:pt>
                      <c:pt idx="9715">
                        <c:v>4.859</c:v>
                      </c:pt>
                      <c:pt idx="9716">
                        <c:v>4.859</c:v>
                      </c:pt>
                      <c:pt idx="9717">
                        <c:v>4.8600000000000003</c:v>
                      </c:pt>
                      <c:pt idx="9718">
                        <c:v>4.8600000000000003</c:v>
                      </c:pt>
                      <c:pt idx="9719">
                        <c:v>4.8609999999999998</c:v>
                      </c:pt>
                      <c:pt idx="9720">
                        <c:v>4.8609999999999998</c:v>
                      </c:pt>
                      <c:pt idx="9721">
                        <c:v>4.8620000000000001</c:v>
                      </c:pt>
                      <c:pt idx="9722">
                        <c:v>4.8620000000000001</c:v>
                      </c:pt>
                      <c:pt idx="9723">
                        <c:v>4.8630000000000004</c:v>
                      </c:pt>
                      <c:pt idx="9724">
                        <c:v>4.8630000000000004</c:v>
                      </c:pt>
                      <c:pt idx="9725">
                        <c:v>4.8639999999999999</c:v>
                      </c:pt>
                      <c:pt idx="9726">
                        <c:v>4.8639999999999999</c:v>
                      </c:pt>
                      <c:pt idx="9727">
                        <c:v>4.8650000000000002</c:v>
                      </c:pt>
                      <c:pt idx="9728">
                        <c:v>4.8650000000000002</c:v>
                      </c:pt>
                      <c:pt idx="9729">
                        <c:v>4.8659999999999997</c:v>
                      </c:pt>
                      <c:pt idx="9730">
                        <c:v>4.8659999999999997</c:v>
                      </c:pt>
                      <c:pt idx="9731">
                        <c:v>4.867</c:v>
                      </c:pt>
                      <c:pt idx="9732">
                        <c:v>4.867</c:v>
                      </c:pt>
                      <c:pt idx="9733">
                        <c:v>4.8680000000000003</c:v>
                      </c:pt>
                      <c:pt idx="9734">
                        <c:v>4.8680000000000003</c:v>
                      </c:pt>
                      <c:pt idx="9735">
                        <c:v>4.8689999999999998</c:v>
                      </c:pt>
                      <c:pt idx="9736">
                        <c:v>4.8689999999999998</c:v>
                      </c:pt>
                      <c:pt idx="9737">
                        <c:v>4.87</c:v>
                      </c:pt>
                      <c:pt idx="9738">
                        <c:v>4.87</c:v>
                      </c:pt>
                      <c:pt idx="9739">
                        <c:v>4.8710000000000004</c:v>
                      </c:pt>
                      <c:pt idx="9740">
                        <c:v>4.8710000000000004</c:v>
                      </c:pt>
                      <c:pt idx="9741">
                        <c:v>4.8719999999999999</c:v>
                      </c:pt>
                      <c:pt idx="9742">
                        <c:v>4.8719999999999999</c:v>
                      </c:pt>
                      <c:pt idx="9743">
                        <c:v>4.8730000000000002</c:v>
                      </c:pt>
                      <c:pt idx="9744">
                        <c:v>4.8730000000000002</c:v>
                      </c:pt>
                      <c:pt idx="9745">
                        <c:v>4.8739999999999997</c:v>
                      </c:pt>
                      <c:pt idx="9746">
                        <c:v>4.8739999999999997</c:v>
                      </c:pt>
                      <c:pt idx="9747">
                        <c:v>4.875</c:v>
                      </c:pt>
                      <c:pt idx="9748">
                        <c:v>4.875</c:v>
                      </c:pt>
                      <c:pt idx="9749">
                        <c:v>4.8760000000000003</c:v>
                      </c:pt>
                      <c:pt idx="9750">
                        <c:v>4.8760000000000003</c:v>
                      </c:pt>
                      <c:pt idx="9751">
                        <c:v>4.8769999999999998</c:v>
                      </c:pt>
                      <c:pt idx="9752">
                        <c:v>4.8769999999999998</c:v>
                      </c:pt>
                      <c:pt idx="9753">
                        <c:v>4.8780000000000001</c:v>
                      </c:pt>
                      <c:pt idx="9754">
                        <c:v>4.8780000000000001</c:v>
                      </c:pt>
                      <c:pt idx="9755">
                        <c:v>4.8789999999999996</c:v>
                      </c:pt>
                      <c:pt idx="9756">
                        <c:v>4.8789999999999996</c:v>
                      </c:pt>
                      <c:pt idx="9757">
                        <c:v>4.88</c:v>
                      </c:pt>
                      <c:pt idx="9758">
                        <c:v>4.88</c:v>
                      </c:pt>
                      <c:pt idx="9759">
                        <c:v>4.8810000000000002</c:v>
                      </c:pt>
                      <c:pt idx="9760">
                        <c:v>4.8810000000000002</c:v>
                      </c:pt>
                      <c:pt idx="9761">
                        <c:v>4.8819999999999997</c:v>
                      </c:pt>
                      <c:pt idx="9762">
                        <c:v>4.8819999999999997</c:v>
                      </c:pt>
                      <c:pt idx="9763">
                        <c:v>4.883</c:v>
                      </c:pt>
                      <c:pt idx="9764">
                        <c:v>4.883</c:v>
                      </c:pt>
                      <c:pt idx="9765">
                        <c:v>4.8840000000000003</c:v>
                      </c:pt>
                      <c:pt idx="9766">
                        <c:v>4.8840000000000003</c:v>
                      </c:pt>
                      <c:pt idx="9767">
                        <c:v>4.8849999999999998</c:v>
                      </c:pt>
                      <c:pt idx="9768">
                        <c:v>4.8849999999999998</c:v>
                      </c:pt>
                      <c:pt idx="9769">
                        <c:v>4.8860000000000001</c:v>
                      </c:pt>
                      <c:pt idx="9770">
                        <c:v>4.8860000000000001</c:v>
                      </c:pt>
                      <c:pt idx="9771">
                        <c:v>4.8869999999999996</c:v>
                      </c:pt>
                      <c:pt idx="9772">
                        <c:v>4.8869999999999996</c:v>
                      </c:pt>
                      <c:pt idx="9773">
                        <c:v>4.8879999999999999</c:v>
                      </c:pt>
                      <c:pt idx="9774">
                        <c:v>4.8879999999999999</c:v>
                      </c:pt>
                      <c:pt idx="9775">
                        <c:v>4.8890000000000002</c:v>
                      </c:pt>
                      <c:pt idx="9776">
                        <c:v>4.8890000000000002</c:v>
                      </c:pt>
                      <c:pt idx="9777">
                        <c:v>4.8899999999999997</c:v>
                      </c:pt>
                      <c:pt idx="9778">
                        <c:v>4.8899999999999997</c:v>
                      </c:pt>
                      <c:pt idx="9779">
                        <c:v>4.891</c:v>
                      </c:pt>
                      <c:pt idx="9780">
                        <c:v>4.891</c:v>
                      </c:pt>
                      <c:pt idx="9781">
                        <c:v>4.8920000000000003</c:v>
                      </c:pt>
                      <c:pt idx="9782">
                        <c:v>4.8920000000000003</c:v>
                      </c:pt>
                      <c:pt idx="9783">
                        <c:v>4.8929999999999998</c:v>
                      </c:pt>
                      <c:pt idx="9784">
                        <c:v>4.8929999999999998</c:v>
                      </c:pt>
                      <c:pt idx="9785">
                        <c:v>4.8940000000000001</c:v>
                      </c:pt>
                      <c:pt idx="9786">
                        <c:v>4.8940000000000001</c:v>
                      </c:pt>
                      <c:pt idx="9787">
                        <c:v>4.8949999999999996</c:v>
                      </c:pt>
                      <c:pt idx="9788">
                        <c:v>4.8949999999999996</c:v>
                      </c:pt>
                      <c:pt idx="9789">
                        <c:v>4.8959999999999999</c:v>
                      </c:pt>
                      <c:pt idx="9790">
                        <c:v>4.8959999999999999</c:v>
                      </c:pt>
                      <c:pt idx="9791">
                        <c:v>4.8970000000000002</c:v>
                      </c:pt>
                      <c:pt idx="9792">
                        <c:v>4.8970000000000002</c:v>
                      </c:pt>
                      <c:pt idx="9793">
                        <c:v>4.8979999999999997</c:v>
                      </c:pt>
                      <c:pt idx="9794">
                        <c:v>4.8979999999999997</c:v>
                      </c:pt>
                      <c:pt idx="9795">
                        <c:v>4.899</c:v>
                      </c:pt>
                      <c:pt idx="9796">
                        <c:v>4.899</c:v>
                      </c:pt>
                      <c:pt idx="9797">
                        <c:v>4.9000000000000004</c:v>
                      </c:pt>
                      <c:pt idx="9798">
                        <c:v>4.9000000000000004</c:v>
                      </c:pt>
                      <c:pt idx="9799">
                        <c:v>4.9009999999999998</c:v>
                      </c:pt>
                      <c:pt idx="9800">
                        <c:v>4.9009999999999998</c:v>
                      </c:pt>
                      <c:pt idx="9801">
                        <c:v>4.9020000000000001</c:v>
                      </c:pt>
                      <c:pt idx="9802">
                        <c:v>4.9020000000000001</c:v>
                      </c:pt>
                      <c:pt idx="9803">
                        <c:v>4.9029999999999996</c:v>
                      </c:pt>
                      <c:pt idx="9804">
                        <c:v>4.9029999999999996</c:v>
                      </c:pt>
                      <c:pt idx="9805">
                        <c:v>4.9039999999999999</c:v>
                      </c:pt>
                      <c:pt idx="9806">
                        <c:v>4.9039999999999999</c:v>
                      </c:pt>
                      <c:pt idx="9807">
                        <c:v>4.9050000000000002</c:v>
                      </c:pt>
                      <c:pt idx="9808">
                        <c:v>4.9050000000000002</c:v>
                      </c:pt>
                      <c:pt idx="9809">
                        <c:v>4.9059999999999997</c:v>
                      </c:pt>
                      <c:pt idx="9810">
                        <c:v>4.9059999999999997</c:v>
                      </c:pt>
                      <c:pt idx="9811">
                        <c:v>4.907</c:v>
                      </c:pt>
                      <c:pt idx="9812">
                        <c:v>4.907</c:v>
                      </c:pt>
                      <c:pt idx="9813">
                        <c:v>4.9080000000000004</c:v>
                      </c:pt>
                      <c:pt idx="9814">
                        <c:v>4.9080000000000004</c:v>
                      </c:pt>
                      <c:pt idx="9815">
                        <c:v>4.9089999999999998</c:v>
                      </c:pt>
                      <c:pt idx="9816">
                        <c:v>4.9089999999999998</c:v>
                      </c:pt>
                      <c:pt idx="9817">
                        <c:v>4.91</c:v>
                      </c:pt>
                      <c:pt idx="9818">
                        <c:v>4.91</c:v>
                      </c:pt>
                      <c:pt idx="9819">
                        <c:v>4.9109999999999996</c:v>
                      </c:pt>
                      <c:pt idx="9820">
                        <c:v>4.9109999999999996</c:v>
                      </c:pt>
                      <c:pt idx="9821">
                        <c:v>4.9119999999999999</c:v>
                      </c:pt>
                      <c:pt idx="9822">
                        <c:v>4.9119999999999999</c:v>
                      </c:pt>
                      <c:pt idx="9823">
                        <c:v>4.9130000000000003</c:v>
                      </c:pt>
                      <c:pt idx="9824">
                        <c:v>4.9130000000000003</c:v>
                      </c:pt>
                      <c:pt idx="9825">
                        <c:v>4.9139999999999997</c:v>
                      </c:pt>
                      <c:pt idx="9826">
                        <c:v>4.9139999999999997</c:v>
                      </c:pt>
                      <c:pt idx="9827">
                        <c:v>4.915</c:v>
                      </c:pt>
                      <c:pt idx="9828">
                        <c:v>4.915</c:v>
                      </c:pt>
                      <c:pt idx="9829">
                        <c:v>4.9160000000000004</c:v>
                      </c:pt>
                      <c:pt idx="9830">
                        <c:v>4.9160000000000004</c:v>
                      </c:pt>
                      <c:pt idx="9831">
                        <c:v>4.9169999999999998</c:v>
                      </c:pt>
                      <c:pt idx="9832">
                        <c:v>4.9169999999999998</c:v>
                      </c:pt>
                      <c:pt idx="9833">
                        <c:v>4.9180000000000001</c:v>
                      </c:pt>
                      <c:pt idx="9834">
                        <c:v>4.9180000000000001</c:v>
                      </c:pt>
                      <c:pt idx="9835">
                        <c:v>4.9189999999999996</c:v>
                      </c:pt>
                      <c:pt idx="9836">
                        <c:v>4.9189999999999996</c:v>
                      </c:pt>
                      <c:pt idx="9837">
                        <c:v>4.92</c:v>
                      </c:pt>
                      <c:pt idx="9838">
                        <c:v>4.92</c:v>
                      </c:pt>
                      <c:pt idx="9839">
                        <c:v>4.9210000000000003</c:v>
                      </c:pt>
                      <c:pt idx="9840">
                        <c:v>4.9210000000000003</c:v>
                      </c:pt>
                      <c:pt idx="9841">
                        <c:v>4.9219999999999997</c:v>
                      </c:pt>
                      <c:pt idx="9842">
                        <c:v>4.9219999999999997</c:v>
                      </c:pt>
                      <c:pt idx="9843">
                        <c:v>4.923</c:v>
                      </c:pt>
                      <c:pt idx="9844">
                        <c:v>4.923</c:v>
                      </c:pt>
                      <c:pt idx="9845">
                        <c:v>4.9240000000000004</c:v>
                      </c:pt>
                      <c:pt idx="9846">
                        <c:v>4.9240000000000004</c:v>
                      </c:pt>
                      <c:pt idx="9847">
                        <c:v>4.9249999999999998</c:v>
                      </c:pt>
                      <c:pt idx="9848">
                        <c:v>4.9249999999999998</c:v>
                      </c:pt>
                      <c:pt idx="9849">
                        <c:v>4.9260000000000002</c:v>
                      </c:pt>
                      <c:pt idx="9850">
                        <c:v>4.9260000000000002</c:v>
                      </c:pt>
                      <c:pt idx="9851">
                        <c:v>4.9269999999999996</c:v>
                      </c:pt>
                      <c:pt idx="9852">
                        <c:v>4.9269999999999996</c:v>
                      </c:pt>
                      <c:pt idx="9853">
                        <c:v>4.9279999999999999</c:v>
                      </c:pt>
                      <c:pt idx="9854">
                        <c:v>4.9279999999999999</c:v>
                      </c:pt>
                      <c:pt idx="9855">
                        <c:v>4.9290000000000003</c:v>
                      </c:pt>
                      <c:pt idx="9856">
                        <c:v>4.9290000000000003</c:v>
                      </c:pt>
                      <c:pt idx="9857">
                        <c:v>4.93</c:v>
                      </c:pt>
                      <c:pt idx="9858">
                        <c:v>4.93</c:v>
                      </c:pt>
                      <c:pt idx="9859">
                        <c:v>4.931</c:v>
                      </c:pt>
                      <c:pt idx="9860">
                        <c:v>4.931</c:v>
                      </c:pt>
                      <c:pt idx="9861">
                        <c:v>4.9320000000000004</c:v>
                      </c:pt>
                      <c:pt idx="9862">
                        <c:v>4.9320000000000004</c:v>
                      </c:pt>
                      <c:pt idx="9863">
                        <c:v>4.9329999999999998</c:v>
                      </c:pt>
                      <c:pt idx="9864">
                        <c:v>4.9329999999999998</c:v>
                      </c:pt>
                      <c:pt idx="9865">
                        <c:v>4.9340000000000002</c:v>
                      </c:pt>
                      <c:pt idx="9866">
                        <c:v>4.9340000000000002</c:v>
                      </c:pt>
                      <c:pt idx="9867">
                        <c:v>4.9349999999999996</c:v>
                      </c:pt>
                      <c:pt idx="9868">
                        <c:v>4.9349999999999996</c:v>
                      </c:pt>
                      <c:pt idx="9869">
                        <c:v>4.9359999999999999</c:v>
                      </c:pt>
                      <c:pt idx="9870">
                        <c:v>4.9359999999999999</c:v>
                      </c:pt>
                      <c:pt idx="9871">
                        <c:v>4.9370000000000003</c:v>
                      </c:pt>
                      <c:pt idx="9872">
                        <c:v>4.9370000000000003</c:v>
                      </c:pt>
                      <c:pt idx="9873">
                        <c:v>4.9379999999999997</c:v>
                      </c:pt>
                      <c:pt idx="9874">
                        <c:v>4.9379999999999997</c:v>
                      </c:pt>
                      <c:pt idx="9875">
                        <c:v>4.9390000000000001</c:v>
                      </c:pt>
                      <c:pt idx="9876">
                        <c:v>4.9390000000000001</c:v>
                      </c:pt>
                      <c:pt idx="9877">
                        <c:v>4.9400000000000004</c:v>
                      </c:pt>
                      <c:pt idx="9878">
                        <c:v>4.9400000000000004</c:v>
                      </c:pt>
                      <c:pt idx="9879">
                        <c:v>4.9409999999999998</c:v>
                      </c:pt>
                      <c:pt idx="9880">
                        <c:v>4.9409999999999998</c:v>
                      </c:pt>
                      <c:pt idx="9881">
                        <c:v>4.9420000000000002</c:v>
                      </c:pt>
                      <c:pt idx="9882">
                        <c:v>4.9420000000000002</c:v>
                      </c:pt>
                      <c:pt idx="9883">
                        <c:v>4.9429999999999996</c:v>
                      </c:pt>
                      <c:pt idx="9884">
                        <c:v>4.9429999999999996</c:v>
                      </c:pt>
                      <c:pt idx="9885">
                        <c:v>4.944</c:v>
                      </c:pt>
                      <c:pt idx="9886">
                        <c:v>4.944</c:v>
                      </c:pt>
                      <c:pt idx="9887">
                        <c:v>4.9450000000000003</c:v>
                      </c:pt>
                      <c:pt idx="9888">
                        <c:v>4.9450000000000003</c:v>
                      </c:pt>
                      <c:pt idx="9889">
                        <c:v>4.9459999999999997</c:v>
                      </c:pt>
                      <c:pt idx="9890">
                        <c:v>4.9459999999999997</c:v>
                      </c:pt>
                      <c:pt idx="9891">
                        <c:v>4.9470000000000001</c:v>
                      </c:pt>
                      <c:pt idx="9892">
                        <c:v>4.9470000000000001</c:v>
                      </c:pt>
                      <c:pt idx="9893">
                        <c:v>4.9480000000000004</c:v>
                      </c:pt>
                      <c:pt idx="9894">
                        <c:v>4.9480000000000004</c:v>
                      </c:pt>
                      <c:pt idx="9895">
                        <c:v>4.9489999999999998</c:v>
                      </c:pt>
                      <c:pt idx="9896">
                        <c:v>4.9489999999999998</c:v>
                      </c:pt>
                      <c:pt idx="9897">
                        <c:v>4.95</c:v>
                      </c:pt>
                      <c:pt idx="9898">
                        <c:v>4.95</c:v>
                      </c:pt>
                      <c:pt idx="9899">
                        <c:v>4.9509999999999996</c:v>
                      </c:pt>
                      <c:pt idx="9900">
                        <c:v>4.9509999999999996</c:v>
                      </c:pt>
                      <c:pt idx="9901">
                        <c:v>4.952</c:v>
                      </c:pt>
                      <c:pt idx="9902">
                        <c:v>4.952</c:v>
                      </c:pt>
                      <c:pt idx="9903">
                        <c:v>4.9530000000000003</c:v>
                      </c:pt>
                      <c:pt idx="9904">
                        <c:v>4.9530000000000003</c:v>
                      </c:pt>
                      <c:pt idx="9905">
                        <c:v>4.9539999999999997</c:v>
                      </c:pt>
                      <c:pt idx="9906">
                        <c:v>4.9539999999999997</c:v>
                      </c:pt>
                      <c:pt idx="9907">
                        <c:v>4.9550000000000001</c:v>
                      </c:pt>
                      <c:pt idx="9908">
                        <c:v>4.9550000000000001</c:v>
                      </c:pt>
                      <c:pt idx="9909">
                        <c:v>4.9560000000000004</c:v>
                      </c:pt>
                      <c:pt idx="9910">
                        <c:v>4.9560000000000004</c:v>
                      </c:pt>
                      <c:pt idx="9911">
                        <c:v>4.9569999999999999</c:v>
                      </c:pt>
                      <c:pt idx="9912">
                        <c:v>4.9569999999999999</c:v>
                      </c:pt>
                      <c:pt idx="9913">
                        <c:v>4.9580000000000002</c:v>
                      </c:pt>
                      <c:pt idx="9914">
                        <c:v>4.9580000000000002</c:v>
                      </c:pt>
                      <c:pt idx="9915">
                        <c:v>4.9589999999999996</c:v>
                      </c:pt>
                      <c:pt idx="9916">
                        <c:v>4.9589999999999996</c:v>
                      </c:pt>
                      <c:pt idx="9917">
                        <c:v>4.96</c:v>
                      </c:pt>
                      <c:pt idx="9918">
                        <c:v>4.96</c:v>
                      </c:pt>
                      <c:pt idx="9919">
                        <c:v>4.9610000000000003</c:v>
                      </c:pt>
                      <c:pt idx="9920">
                        <c:v>4.9610000000000003</c:v>
                      </c:pt>
                      <c:pt idx="9921">
                        <c:v>4.9619999999999997</c:v>
                      </c:pt>
                      <c:pt idx="9922">
                        <c:v>4.9619999999999997</c:v>
                      </c:pt>
                      <c:pt idx="9923">
                        <c:v>4.9630000000000001</c:v>
                      </c:pt>
                      <c:pt idx="9924">
                        <c:v>4.9630000000000001</c:v>
                      </c:pt>
                      <c:pt idx="9925">
                        <c:v>4.9640000000000004</c:v>
                      </c:pt>
                      <c:pt idx="9926">
                        <c:v>4.9640000000000004</c:v>
                      </c:pt>
                      <c:pt idx="9927">
                        <c:v>4.9649999999999999</c:v>
                      </c:pt>
                      <c:pt idx="9928">
                        <c:v>4.9649999999999999</c:v>
                      </c:pt>
                      <c:pt idx="9929">
                        <c:v>4.9660000000000002</c:v>
                      </c:pt>
                      <c:pt idx="9930">
                        <c:v>4.9660000000000002</c:v>
                      </c:pt>
                      <c:pt idx="9931">
                        <c:v>4.9669999999999996</c:v>
                      </c:pt>
                      <c:pt idx="9932">
                        <c:v>4.9669999999999996</c:v>
                      </c:pt>
                      <c:pt idx="9933">
                        <c:v>4.968</c:v>
                      </c:pt>
                      <c:pt idx="9934">
                        <c:v>4.968</c:v>
                      </c:pt>
                      <c:pt idx="9935">
                        <c:v>4.9690000000000003</c:v>
                      </c:pt>
                      <c:pt idx="9936">
                        <c:v>4.9690000000000003</c:v>
                      </c:pt>
                      <c:pt idx="9937">
                        <c:v>4.97</c:v>
                      </c:pt>
                      <c:pt idx="9938">
                        <c:v>4.97</c:v>
                      </c:pt>
                      <c:pt idx="9939">
                        <c:v>4.9710000000000001</c:v>
                      </c:pt>
                      <c:pt idx="9940">
                        <c:v>4.9710000000000001</c:v>
                      </c:pt>
                      <c:pt idx="9941">
                        <c:v>4.9720000000000004</c:v>
                      </c:pt>
                      <c:pt idx="9942">
                        <c:v>4.9720000000000004</c:v>
                      </c:pt>
                      <c:pt idx="9943">
                        <c:v>4.9729999999999999</c:v>
                      </c:pt>
                      <c:pt idx="9944">
                        <c:v>4.9729999999999999</c:v>
                      </c:pt>
                      <c:pt idx="9945">
                        <c:v>4.9740000000000002</c:v>
                      </c:pt>
                      <c:pt idx="9946">
                        <c:v>4.9740000000000002</c:v>
                      </c:pt>
                      <c:pt idx="9947">
                        <c:v>4.9749999999999996</c:v>
                      </c:pt>
                      <c:pt idx="9948">
                        <c:v>4.9749999999999996</c:v>
                      </c:pt>
                      <c:pt idx="9949">
                        <c:v>4.976</c:v>
                      </c:pt>
                      <c:pt idx="9950">
                        <c:v>4.976</c:v>
                      </c:pt>
                      <c:pt idx="9951">
                        <c:v>4.9770000000000003</c:v>
                      </c:pt>
                      <c:pt idx="9952">
                        <c:v>4.9770000000000003</c:v>
                      </c:pt>
                      <c:pt idx="9953">
                        <c:v>4.9779999999999998</c:v>
                      </c:pt>
                      <c:pt idx="9954">
                        <c:v>4.9779999999999998</c:v>
                      </c:pt>
                      <c:pt idx="9955">
                        <c:v>4.9790000000000001</c:v>
                      </c:pt>
                      <c:pt idx="9956">
                        <c:v>4.9790000000000001</c:v>
                      </c:pt>
                      <c:pt idx="9957">
                        <c:v>4.9800000000000004</c:v>
                      </c:pt>
                      <c:pt idx="9958">
                        <c:v>4.9800000000000004</c:v>
                      </c:pt>
                      <c:pt idx="9959">
                        <c:v>4.9809999999999999</c:v>
                      </c:pt>
                      <c:pt idx="9960">
                        <c:v>4.9809999999999999</c:v>
                      </c:pt>
                      <c:pt idx="9961">
                        <c:v>4.9820000000000002</c:v>
                      </c:pt>
                      <c:pt idx="9962">
                        <c:v>4.9820000000000002</c:v>
                      </c:pt>
                      <c:pt idx="9963">
                        <c:v>4.9829999999999997</c:v>
                      </c:pt>
                      <c:pt idx="9964">
                        <c:v>4.9829999999999997</c:v>
                      </c:pt>
                      <c:pt idx="9965">
                        <c:v>4.984</c:v>
                      </c:pt>
                      <c:pt idx="9966">
                        <c:v>4.984</c:v>
                      </c:pt>
                      <c:pt idx="9967">
                        <c:v>4.9850000000000003</c:v>
                      </c:pt>
                      <c:pt idx="9968">
                        <c:v>4.9850000000000003</c:v>
                      </c:pt>
                      <c:pt idx="9969">
                        <c:v>4.9859999999999998</c:v>
                      </c:pt>
                      <c:pt idx="9970">
                        <c:v>4.9859999999999998</c:v>
                      </c:pt>
                      <c:pt idx="9971">
                        <c:v>4.9870000000000001</c:v>
                      </c:pt>
                      <c:pt idx="9972">
                        <c:v>4.9870000000000001</c:v>
                      </c:pt>
                      <c:pt idx="9973">
                        <c:v>4.9880000000000004</c:v>
                      </c:pt>
                      <c:pt idx="9974">
                        <c:v>4.9880000000000004</c:v>
                      </c:pt>
                      <c:pt idx="9975">
                        <c:v>4.9889999999999999</c:v>
                      </c:pt>
                      <c:pt idx="9976">
                        <c:v>4.9889999999999999</c:v>
                      </c:pt>
                      <c:pt idx="9977">
                        <c:v>4.99</c:v>
                      </c:pt>
                      <c:pt idx="9978">
                        <c:v>4.99</c:v>
                      </c:pt>
                      <c:pt idx="9979">
                        <c:v>4.9909999999999997</c:v>
                      </c:pt>
                      <c:pt idx="9980">
                        <c:v>4.9909999999999997</c:v>
                      </c:pt>
                      <c:pt idx="9981">
                        <c:v>4.992</c:v>
                      </c:pt>
                      <c:pt idx="9982">
                        <c:v>4.992</c:v>
                      </c:pt>
                      <c:pt idx="9983">
                        <c:v>4.9930000000000003</c:v>
                      </c:pt>
                      <c:pt idx="9984">
                        <c:v>4.9930000000000003</c:v>
                      </c:pt>
                      <c:pt idx="9985">
                        <c:v>4.9939999999999998</c:v>
                      </c:pt>
                      <c:pt idx="9986">
                        <c:v>4.9939999999999998</c:v>
                      </c:pt>
                      <c:pt idx="9987">
                        <c:v>4.9950000000000001</c:v>
                      </c:pt>
                      <c:pt idx="9988">
                        <c:v>4.9950000000000001</c:v>
                      </c:pt>
                      <c:pt idx="9989">
                        <c:v>4.9960000000000004</c:v>
                      </c:pt>
                      <c:pt idx="9990">
                        <c:v>4.9960000000000004</c:v>
                      </c:pt>
                      <c:pt idx="9991">
                        <c:v>4.9969999999999999</c:v>
                      </c:pt>
                      <c:pt idx="9992">
                        <c:v>4.9969999999999999</c:v>
                      </c:pt>
                      <c:pt idx="9993">
                        <c:v>4.9980000000000002</c:v>
                      </c:pt>
                      <c:pt idx="9994">
                        <c:v>4.9980000000000002</c:v>
                      </c:pt>
                      <c:pt idx="9995">
                        <c:v>4.9989999999999997</c:v>
                      </c:pt>
                      <c:pt idx="9996">
                        <c:v>4.9989999999999997</c:v>
                      </c:pt>
                      <c:pt idx="9997">
                        <c:v>5</c:v>
                      </c:pt>
                      <c:pt idx="9998">
                        <c:v>5</c:v>
                      </c:pt>
                      <c:pt idx="9999">
                        <c:v>5.0010000000000003</c:v>
                      </c:pt>
                      <c:pt idx="10000">
                        <c:v>5.0010000000000003</c:v>
                      </c:pt>
                      <c:pt idx="10001">
                        <c:v>5.0019999999999998</c:v>
                      </c:pt>
                      <c:pt idx="10002">
                        <c:v>5.0019999999999998</c:v>
                      </c:pt>
                      <c:pt idx="10003">
                        <c:v>5.0030000000000001</c:v>
                      </c:pt>
                      <c:pt idx="10004">
                        <c:v>5.0030000000000001</c:v>
                      </c:pt>
                      <c:pt idx="10005">
                        <c:v>5.0039999999999996</c:v>
                      </c:pt>
                      <c:pt idx="10006">
                        <c:v>5.0039999999999996</c:v>
                      </c:pt>
                      <c:pt idx="10007">
                        <c:v>5.0049999999999999</c:v>
                      </c:pt>
                      <c:pt idx="10008">
                        <c:v>5.0049999999999999</c:v>
                      </c:pt>
                      <c:pt idx="10009">
                        <c:v>5.0060000000000002</c:v>
                      </c:pt>
                      <c:pt idx="10010">
                        <c:v>5.0060000000000002</c:v>
                      </c:pt>
                      <c:pt idx="10011">
                        <c:v>5.0069999999999997</c:v>
                      </c:pt>
                      <c:pt idx="10012">
                        <c:v>5.0069999999999997</c:v>
                      </c:pt>
                      <c:pt idx="10013">
                        <c:v>5.008</c:v>
                      </c:pt>
                      <c:pt idx="10014">
                        <c:v>5.008</c:v>
                      </c:pt>
                      <c:pt idx="10015">
                        <c:v>5.0090000000000003</c:v>
                      </c:pt>
                      <c:pt idx="10016">
                        <c:v>5.0090000000000003</c:v>
                      </c:pt>
                      <c:pt idx="10017">
                        <c:v>5.01</c:v>
                      </c:pt>
                      <c:pt idx="10018">
                        <c:v>5.01</c:v>
                      </c:pt>
                      <c:pt idx="10019">
                        <c:v>5.0110000000000001</c:v>
                      </c:pt>
                      <c:pt idx="10020">
                        <c:v>5.0110000000000001</c:v>
                      </c:pt>
                      <c:pt idx="10021">
                        <c:v>5.0119999999999996</c:v>
                      </c:pt>
                      <c:pt idx="10022">
                        <c:v>5.0119999999999996</c:v>
                      </c:pt>
                      <c:pt idx="10023">
                        <c:v>5.0129999999999999</c:v>
                      </c:pt>
                      <c:pt idx="10024">
                        <c:v>5.0129999999999999</c:v>
                      </c:pt>
                      <c:pt idx="10025">
                        <c:v>5.0140000000000002</c:v>
                      </c:pt>
                      <c:pt idx="10026">
                        <c:v>5.0140000000000002</c:v>
                      </c:pt>
                      <c:pt idx="10027">
                        <c:v>5.0149999999999997</c:v>
                      </c:pt>
                      <c:pt idx="10028">
                        <c:v>5.0149999999999997</c:v>
                      </c:pt>
                      <c:pt idx="10029">
                        <c:v>5.016</c:v>
                      </c:pt>
                      <c:pt idx="10030">
                        <c:v>5.016</c:v>
                      </c:pt>
                      <c:pt idx="10031">
                        <c:v>5.0170000000000003</c:v>
                      </c:pt>
                      <c:pt idx="10032">
                        <c:v>5.0170000000000003</c:v>
                      </c:pt>
                      <c:pt idx="10033">
                        <c:v>5.0179999999999998</c:v>
                      </c:pt>
                      <c:pt idx="10034">
                        <c:v>5.0179999999999998</c:v>
                      </c:pt>
                      <c:pt idx="10035">
                        <c:v>5.0190000000000001</c:v>
                      </c:pt>
                      <c:pt idx="10036">
                        <c:v>5.0190000000000001</c:v>
                      </c:pt>
                      <c:pt idx="10037">
                        <c:v>5.0199999999999996</c:v>
                      </c:pt>
                      <c:pt idx="10038">
                        <c:v>5.0199999999999996</c:v>
                      </c:pt>
                      <c:pt idx="10039">
                        <c:v>5.0209999999999999</c:v>
                      </c:pt>
                      <c:pt idx="10040">
                        <c:v>5.0209999999999999</c:v>
                      </c:pt>
                      <c:pt idx="10041">
                        <c:v>5.0220000000000002</c:v>
                      </c:pt>
                      <c:pt idx="10042">
                        <c:v>5.0220000000000002</c:v>
                      </c:pt>
                      <c:pt idx="10043">
                        <c:v>5.0229999999999997</c:v>
                      </c:pt>
                      <c:pt idx="10044">
                        <c:v>5.0229999999999997</c:v>
                      </c:pt>
                      <c:pt idx="10045">
                        <c:v>5.024</c:v>
                      </c:pt>
                      <c:pt idx="10046">
                        <c:v>5.024</c:v>
                      </c:pt>
                      <c:pt idx="10047">
                        <c:v>5.0250000000000004</c:v>
                      </c:pt>
                      <c:pt idx="10048">
                        <c:v>5.0250000000000004</c:v>
                      </c:pt>
                      <c:pt idx="10049">
                        <c:v>5.0259999999999998</c:v>
                      </c:pt>
                      <c:pt idx="10050">
                        <c:v>5.0259999999999998</c:v>
                      </c:pt>
                      <c:pt idx="10051">
                        <c:v>5.0270000000000001</c:v>
                      </c:pt>
                      <c:pt idx="10052">
                        <c:v>5.0270000000000001</c:v>
                      </c:pt>
                      <c:pt idx="10053">
                        <c:v>5.0279999999999996</c:v>
                      </c:pt>
                      <c:pt idx="10054">
                        <c:v>5.0279999999999996</c:v>
                      </c:pt>
                      <c:pt idx="10055">
                        <c:v>5.0289999999999999</c:v>
                      </c:pt>
                      <c:pt idx="10056">
                        <c:v>5.0289999999999999</c:v>
                      </c:pt>
                      <c:pt idx="10057">
                        <c:v>5.03</c:v>
                      </c:pt>
                      <c:pt idx="10058">
                        <c:v>5.03</c:v>
                      </c:pt>
                      <c:pt idx="10059">
                        <c:v>5.0309999999999997</c:v>
                      </c:pt>
                      <c:pt idx="10060">
                        <c:v>5.0309999999999997</c:v>
                      </c:pt>
                      <c:pt idx="10061">
                        <c:v>5.032</c:v>
                      </c:pt>
                      <c:pt idx="10062">
                        <c:v>5.032</c:v>
                      </c:pt>
                      <c:pt idx="10063">
                        <c:v>5.0330000000000004</c:v>
                      </c:pt>
                      <c:pt idx="10064">
                        <c:v>5.0330000000000004</c:v>
                      </c:pt>
                      <c:pt idx="10065">
                        <c:v>5.0339999999999998</c:v>
                      </c:pt>
                      <c:pt idx="10066">
                        <c:v>5.0339999999999998</c:v>
                      </c:pt>
                      <c:pt idx="10067">
                        <c:v>5.0350000000000001</c:v>
                      </c:pt>
                      <c:pt idx="10068">
                        <c:v>5.0350000000000001</c:v>
                      </c:pt>
                      <c:pt idx="10069">
                        <c:v>5.0359999999999996</c:v>
                      </c:pt>
                      <c:pt idx="10070">
                        <c:v>5.0359999999999996</c:v>
                      </c:pt>
                      <c:pt idx="10071">
                        <c:v>5.0369999999999999</c:v>
                      </c:pt>
                      <c:pt idx="10072">
                        <c:v>5.0369999999999999</c:v>
                      </c:pt>
                      <c:pt idx="10073">
                        <c:v>5.0380000000000003</c:v>
                      </c:pt>
                      <c:pt idx="10074">
                        <c:v>5.0380000000000003</c:v>
                      </c:pt>
                      <c:pt idx="10075">
                        <c:v>5.0389999999999997</c:v>
                      </c:pt>
                      <c:pt idx="10076">
                        <c:v>5.0389999999999997</c:v>
                      </c:pt>
                      <c:pt idx="10077">
                        <c:v>5.04</c:v>
                      </c:pt>
                      <c:pt idx="10078">
                        <c:v>5.04</c:v>
                      </c:pt>
                      <c:pt idx="10079">
                        <c:v>5.0410000000000004</c:v>
                      </c:pt>
                      <c:pt idx="10080">
                        <c:v>5.0410000000000004</c:v>
                      </c:pt>
                      <c:pt idx="10081">
                        <c:v>5.0419999999999998</c:v>
                      </c:pt>
                      <c:pt idx="10082">
                        <c:v>5.0419999999999998</c:v>
                      </c:pt>
                      <c:pt idx="10083">
                        <c:v>5.0430000000000001</c:v>
                      </c:pt>
                      <c:pt idx="10084">
                        <c:v>5.0430000000000001</c:v>
                      </c:pt>
                      <c:pt idx="10085">
                        <c:v>5.0439999999999996</c:v>
                      </c:pt>
                      <c:pt idx="10086">
                        <c:v>5.0439999999999996</c:v>
                      </c:pt>
                      <c:pt idx="10087">
                        <c:v>5.0449999999999999</c:v>
                      </c:pt>
                      <c:pt idx="10088">
                        <c:v>5.0449999999999999</c:v>
                      </c:pt>
                      <c:pt idx="10089">
                        <c:v>5.0460000000000003</c:v>
                      </c:pt>
                      <c:pt idx="10090">
                        <c:v>5.0460000000000003</c:v>
                      </c:pt>
                      <c:pt idx="10091">
                        <c:v>5.0469999999999997</c:v>
                      </c:pt>
                      <c:pt idx="10092">
                        <c:v>5.0469999999999997</c:v>
                      </c:pt>
                      <c:pt idx="10093">
                        <c:v>5.048</c:v>
                      </c:pt>
                      <c:pt idx="10094">
                        <c:v>5.048</c:v>
                      </c:pt>
                      <c:pt idx="10095">
                        <c:v>5.0490000000000004</c:v>
                      </c:pt>
                      <c:pt idx="10096">
                        <c:v>5.0490000000000004</c:v>
                      </c:pt>
                      <c:pt idx="10097">
                        <c:v>5.05</c:v>
                      </c:pt>
                      <c:pt idx="10098">
                        <c:v>5.05</c:v>
                      </c:pt>
                      <c:pt idx="10099">
                        <c:v>5.0510000000000002</c:v>
                      </c:pt>
                      <c:pt idx="10100">
                        <c:v>5.0510000000000002</c:v>
                      </c:pt>
                      <c:pt idx="10101">
                        <c:v>5.0519999999999996</c:v>
                      </c:pt>
                      <c:pt idx="10102">
                        <c:v>5.0519999999999996</c:v>
                      </c:pt>
                      <c:pt idx="10103">
                        <c:v>5.0529999999999999</c:v>
                      </c:pt>
                      <c:pt idx="10104">
                        <c:v>5.0529999999999999</c:v>
                      </c:pt>
                      <c:pt idx="10105">
                        <c:v>5.0540000000000003</c:v>
                      </c:pt>
                      <c:pt idx="10106">
                        <c:v>5.0540000000000003</c:v>
                      </c:pt>
                      <c:pt idx="10107">
                        <c:v>5.0549999999999997</c:v>
                      </c:pt>
                      <c:pt idx="10108">
                        <c:v>5.0549999999999997</c:v>
                      </c:pt>
                      <c:pt idx="10109">
                        <c:v>5.056</c:v>
                      </c:pt>
                      <c:pt idx="10110">
                        <c:v>5.056</c:v>
                      </c:pt>
                      <c:pt idx="10111">
                        <c:v>5.0570000000000004</c:v>
                      </c:pt>
                      <c:pt idx="10112">
                        <c:v>5.0570000000000004</c:v>
                      </c:pt>
                      <c:pt idx="10113">
                        <c:v>5.0579999999999998</c:v>
                      </c:pt>
                      <c:pt idx="10114">
                        <c:v>5.0579999999999998</c:v>
                      </c:pt>
                      <c:pt idx="10115">
                        <c:v>5.0590000000000002</c:v>
                      </c:pt>
                      <c:pt idx="10116">
                        <c:v>5.0590000000000002</c:v>
                      </c:pt>
                      <c:pt idx="10117">
                        <c:v>5.0599999999999996</c:v>
                      </c:pt>
                      <c:pt idx="10118">
                        <c:v>5.0599999999999996</c:v>
                      </c:pt>
                      <c:pt idx="10119">
                        <c:v>5.0609999999999999</c:v>
                      </c:pt>
                      <c:pt idx="10120">
                        <c:v>5.0609999999999999</c:v>
                      </c:pt>
                      <c:pt idx="10121">
                        <c:v>5.0620000000000003</c:v>
                      </c:pt>
                      <c:pt idx="10122">
                        <c:v>5.0620000000000003</c:v>
                      </c:pt>
                      <c:pt idx="10123">
                        <c:v>5.0629999999999997</c:v>
                      </c:pt>
                      <c:pt idx="10124">
                        <c:v>5.0629999999999997</c:v>
                      </c:pt>
                      <c:pt idx="10125">
                        <c:v>5.0640000000000001</c:v>
                      </c:pt>
                      <c:pt idx="10126">
                        <c:v>5.0640000000000001</c:v>
                      </c:pt>
                      <c:pt idx="10127">
                        <c:v>5.0650000000000004</c:v>
                      </c:pt>
                      <c:pt idx="10128">
                        <c:v>5.0650000000000004</c:v>
                      </c:pt>
                      <c:pt idx="10129">
                        <c:v>5.0659999999999998</c:v>
                      </c:pt>
                      <c:pt idx="10130">
                        <c:v>5.0659999999999998</c:v>
                      </c:pt>
                      <c:pt idx="10131">
                        <c:v>5.0670000000000002</c:v>
                      </c:pt>
                      <c:pt idx="10132">
                        <c:v>5.0670000000000002</c:v>
                      </c:pt>
                      <c:pt idx="10133">
                        <c:v>5.0679999999999996</c:v>
                      </c:pt>
                      <c:pt idx="10134">
                        <c:v>5.0679999999999996</c:v>
                      </c:pt>
                      <c:pt idx="10135">
                        <c:v>5.069</c:v>
                      </c:pt>
                      <c:pt idx="10136">
                        <c:v>5.069</c:v>
                      </c:pt>
                      <c:pt idx="10137">
                        <c:v>5.07</c:v>
                      </c:pt>
                      <c:pt idx="10138">
                        <c:v>5.07</c:v>
                      </c:pt>
                      <c:pt idx="10139">
                        <c:v>5.0709999999999997</c:v>
                      </c:pt>
                      <c:pt idx="10140">
                        <c:v>5.0709999999999997</c:v>
                      </c:pt>
                      <c:pt idx="10141">
                        <c:v>5.0720000000000001</c:v>
                      </c:pt>
                      <c:pt idx="10142">
                        <c:v>5.0720000000000001</c:v>
                      </c:pt>
                      <c:pt idx="10143">
                        <c:v>5.0730000000000004</c:v>
                      </c:pt>
                      <c:pt idx="10144">
                        <c:v>5.0730000000000004</c:v>
                      </c:pt>
                      <c:pt idx="10145">
                        <c:v>5.0739999999999998</c:v>
                      </c:pt>
                      <c:pt idx="10146">
                        <c:v>5.0739999999999998</c:v>
                      </c:pt>
                      <c:pt idx="10147">
                        <c:v>5.0750000000000002</c:v>
                      </c:pt>
                      <c:pt idx="10148">
                        <c:v>5.0750000000000002</c:v>
                      </c:pt>
                      <c:pt idx="10149">
                        <c:v>5.0759999999999996</c:v>
                      </c:pt>
                      <c:pt idx="10150">
                        <c:v>5.0759999999999996</c:v>
                      </c:pt>
                      <c:pt idx="10151">
                        <c:v>5.077</c:v>
                      </c:pt>
                      <c:pt idx="10152">
                        <c:v>5.077</c:v>
                      </c:pt>
                      <c:pt idx="10153">
                        <c:v>5.0780000000000003</c:v>
                      </c:pt>
                      <c:pt idx="10154">
                        <c:v>5.0780000000000003</c:v>
                      </c:pt>
                      <c:pt idx="10155">
                        <c:v>5.0789999999999997</c:v>
                      </c:pt>
                      <c:pt idx="10156">
                        <c:v>5.0789999999999997</c:v>
                      </c:pt>
                      <c:pt idx="10157">
                        <c:v>5.08</c:v>
                      </c:pt>
                      <c:pt idx="10158">
                        <c:v>5.08</c:v>
                      </c:pt>
                      <c:pt idx="10159">
                        <c:v>5.0810000000000004</c:v>
                      </c:pt>
                      <c:pt idx="10160">
                        <c:v>5.0810000000000004</c:v>
                      </c:pt>
                      <c:pt idx="10161">
                        <c:v>5.0819999999999999</c:v>
                      </c:pt>
                      <c:pt idx="10162">
                        <c:v>5.0819999999999999</c:v>
                      </c:pt>
                      <c:pt idx="10163">
                        <c:v>5.0830000000000002</c:v>
                      </c:pt>
                      <c:pt idx="10164">
                        <c:v>5.0830000000000002</c:v>
                      </c:pt>
                      <c:pt idx="10165">
                        <c:v>5.0839999999999996</c:v>
                      </c:pt>
                      <c:pt idx="10166">
                        <c:v>5.0839999999999996</c:v>
                      </c:pt>
                      <c:pt idx="10167">
                        <c:v>5.085</c:v>
                      </c:pt>
                      <c:pt idx="10168">
                        <c:v>5.085</c:v>
                      </c:pt>
                      <c:pt idx="10169">
                        <c:v>5.0860000000000003</c:v>
                      </c:pt>
                      <c:pt idx="10170">
                        <c:v>5.0860000000000003</c:v>
                      </c:pt>
                      <c:pt idx="10171">
                        <c:v>5.0869999999999997</c:v>
                      </c:pt>
                      <c:pt idx="10172">
                        <c:v>5.0869999999999997</c:v>
                      </c:pt>
                      <c:pt idx="10173">
                        <c:v>5.0880000000000001</c:v>
                      </c:pt>
                      <c:pt idx="10174">
                        <c:v>5.0880000000000001</c:v>
                      </c:pt>
                      <c:pt idx="10175">
                        <c:v>5.0890000000000004</c:v>
                      </c:pt>
                      <c:pt idx="10176">
                        <c:v>5.0890000000000004</c:v>
                      </c:pt>
                      <c:pt idx="10177">
                        <c:v>5.09</c:v>
                      </c:pt>
                      <c:pt idx="10178">
                        <c:v>5.09</c:v>
                      </c:pt>
                      <c:pt idx="10179">
                        <c:v>5.0910000000000002</c:v>
                      </c:pt>
                      <c:pt idx="10180">
                        <c:v>5.0910000000000002</c:v>
                      </c:pt>
                      <c:pt idx="10181">
                        <c:v>5.0919999999999996</c:v>
                      </c:pt>
                      <c:pt idx="10182">
                        <c:v>5.0919999999999996</c:v>
                      </c:pt>
                      <c:pt idx="10183">
                        <c:v>5.093</c:v>
                      </c:pt>
                      <c:pt idx="10184">
                        <c:v>5.093</c:v>
                      </c:pt>
                      <c:pt idx="10185">
                        <c:v>5.0940000000000003</c:v>
                      </c:pt>
                      <c:pt idx="10186">
                        <c:v>5.0940000000000003</c:v>
                      </c:pt>
                      <c:pt idx="10187">
                        <c:v>5.0949999999999998</c:v>
                      </c:pt>
                      <c:pt idx="10188">
                        <c:v>5.0949999999999998</c:v>
                      </c:pt>
                      <c:pt idx="10189">
                        <c:v>5.0960000000000001</c:v>
                      </c:pt>
                      <c:pt idx="10190">
                        <c:v>5.0960000000000001</c:v>
                      </c:pt>
                      <c:pt idx="10191">
                        <c:v>5.0970000000000004</c:v>
                      </c:pt>
                      <c:pt idx="10192">
                        <c:v>5.0970000000000004</c:v>
                      </c:pt>
                      <c:pt idx="10193">
                        <c:v>5.0979999999999999</c:v>
                      </c:pt>
                      <c:pt idx="10194">
                        <c:v>5.0979999999999999</c:v>
                      </c:pt>
                      <c:pt idx="10195">
                        <c:v>5.0990000000000002</c:v>
                      </c:pt>
                      <c:pt idx="10196">
                        <c:v>5.0990000000000002</c:v>
                      </c:pt>
                      <c:pt idx="10197">
                        <c:v>5.0999999999999996</c:v>
                      </c:pt>
                      <c:pt idx="10198">
                        <c:v>5.0999999999999996</c:v>
                      </c:pt>
                      <c:pt idx="10199">
                        <c:v>5.101</c:v>
                      </c:pt>
                      <c:pt idx="10200">
                        <c:v>5.101</c:v>
                      </c:pt>
                      <c:pt idx="10201">
                        <c:v>5.1020000000000003</c:v>
                      </c:pt>
                      <c:pt idx="10202">
                        <c:v>5.1020000000000003</c:v>
                      </c:pt>
                      <c:pt idx="10203">
                        <c:v>5.1029999999999998</c:v>
                      </c:pt>
                      <c:pt idx="10204">
                        <c:v>5.1029999999999998</c:v>
                      </c:pt>
                      <c:pt idx="10205">
                        <c:v>5.1040000000000001</c:v>
                      </c:pt>
                      <c:pt idx="10206">
                        <c:v>5.1040000000000001</c:v>
                      </c:pt>
                      <c:pt idx="10207">
                        <c:v>5.1050000000000004</c:v>
                      </c:pt>
                      <c:pt idx="10208">
                        <c:v>5.1050000000000004</c:v>
                      </c:pt>
                      <c:pt idx="10209">
                        <c:v>5.1059999999999999</c:v>
                      </c:pt>
                      <c:pt idx="10210">
                        <c:v>5.1059999999999999</c:v>
                      </c:pt>
                      <c:pt idx="10211">
                        <c:v>5.1070000000000002</c:v>
                      </c:pt>
                      <c:pt idx="10212">
                        <c:v>5.1070000000000002</c:v>
                      </c:pt>
                      <c:pt idx="10213">
                        <c:v>5.1079999999999997</c:v>
                      </c:pt>
                      <c:pt idx="10214">
                        <c:v>5.1079999999999997</c:v>
                      </c:pt>
                      <c:pt idx="10215">
                        <c:v>5.109</c:v>
                      </c:pt>
                      <c:pt idx="10216">
                        <c:v>5.109</c:v>
                      </c:pt>
                      <c:pt idx="10217">
                        <c:v>5.1100000000000003</c:v>
                      </c:pt>
                      <c:pt idx="10218">
                        <c:v>5.1100000000000003</c:v>
                      </c:pt>
                      <c:pt idx="10219">
                        <c:v>5.1109999999999998</c:v>
                      </c:pt>
                      <c:pt idx="10220">
                        <c:v>5.1109999999999998</c:v>
                      </c:pt>
                      <c:pt idx="10221">
                        <c:v>5.1120000000000001</c:v>
                      </c:pt>
                      <c:pt idx="10222">
                        <c:v>5.1120000000000001</c:v>
                      </c:pt>
                      <c:pt idx="10223">
                        <c:v>5.1130000000000004</c:v>
                      </c:pt>
                      <c:pt idx="10224">
                        <c:v>5.1130000000000004</c:v>
                      </c:pt>
                      <c:pt idx="10225">
                        <c:v>5.1139999999999999</c:v>
                      </c:pt>
                      <c:pt idx="10226">
                        <c:v>5.1139999999999999</c:v>
                      </c:pt>
                      <c:pt idx="10227">
                        <c:v>5.1150000000000002</c:v>
                      </c:pt>
                      <c:pt idx="10228">
                        <c:v>5.1150000000000002</c:v>
                      </c:pt>
                      <c:pt idx="10229">
                        <c:v>5.1159999999999997</c:v>
                      </c:pt>
                      <c:pt idx="10230">
                        <c:v>5.1159999999999997</c:v>
                      </c:pt>
                      <c:pt idx="10231">
                        <c:v>5.117</c:v>
                      </c:pt>
                      <c:pt idx="10232">
                        <c:v>5.117</c:v>
                      </c:pt>
                      <c:pt idx="10233">
                        <c:v>5.1180000000000003</c:v>
                      </c:pt>
                      <c:pt idx="10234">
                        <c:v>5.1180000000000003</c:v>
                      </c:pt>
                      <c:pt idx="10235">
                        <c:v>5.1189999999999998</c:v>
                      </c:pt>
                      <c:pt idx="10236">
                        <c:v>5.1189999999999998</c:v>
                      </c:pt>
                      <c:pt idx="10237">
                        <c:v>5.12</c:v>
                      </c:pt>
                      <c:pt idx="10238">
                        <c:v>5.12</c:v>
                      </c:pt>
                      <c:pt idx="10239">
                        <c:v>5.1210000000000004</c:v>
                      </c:pt>
                      <c:pt idx="10240">
                        <c:v>5.1210000000000004</c:v>
                      </c:pt>
                      <c:pt idx="10241">
                        <c:v>5.1219999999999999</c:v>
                      </c:pt>
                      <c:pt idx="10242">
                        <c:v>5.1219999999999999</c:v>
                      </c:pt>
                      <c:pt idx="10243">
                        <c:v>5.1230000000000002</c:v>
                      </c:pt>
                      <c:pt idx="10244">
                        <c:v>5.1230000000000002</c:v>
                      </c:pt>
                      <c:pt idx="10245">
                        <c:v>5.1239999999999997</c:v>
                      </c:pt>
                      <c:pt idx="10246">
                        <c:v>5.1239999999999997</c:v>
                      </c:pt>
                      <c:pt idx="10247">
                        <c:v>5.125</c:v>
                      </c:pt>
                      <c:pt idx="10248">
                        <c:v>5.125</c:v>
                      </c:pt>
                      <c:pt idx="10249">
                        <c:v>5.1260000000000003</c:v>
                      </c:pt>
                      <c:pt idx="10250">
                        <c:v>5.1260000000000003</c:v>
                      </c:pt>
                      <c:pt idx="10251">
                        <c:v>5.1269999999999998</c:v>
                      </c:pt>
                      <c:pt idx="10252">
                        <c:v>5.1269999999999998</c:v>
                      </c:pt>
                      <c:pt idx="10253">
                        <c:v>5.1280000000000001</c:v>
                      </c:pt>
                      <c:pt idx="10254">
                        <c:v>5.1280000000000001</c:v>
                      </c:pt>
                      <c:pt idx="10255">
                        <c:v>5.1289999999999996</c:v>
                      </c:pt>
                      <c:pt idx="10256">
                        <c:v>5.1289999999999996</c:v>
                      </c:pt>
                      <c:pt idx="10257">
                        <c:v>5.13</c:v>
                      </c:pt>
                      <c:pt idx="10258">
                        <c:v>5.13</c:v>
                      </c:pt>
                      <c:pt idx="10259">
                        <c:v>5.1310000000000002</c:v>
                      </c:pt>
                      <c:pt idx="10260">
                        <c:v>5.1310000000000002</c:v>
                      </c:pt>
                      <c:pt idx="10261">
                        <c:v>5.1319999999999997</c:v>
                      </c:pt>
                      <c:pt idx="10262">
                        <c:v>5.1319999999999997</c:v>
                      </c:pt>
                      <c:pt idx="10263">
                        <c:v>5.133</c:v>
                      </c:pt>
                      <c:pt idx="10264">
                        <c:v>5.133</c:v>
                      </c:pt>
                      <c:pt idx="10265">
                        <c:v>5.1340000000000003</c:v>
                      </c:pt>
                      <c:pt idx="10266">
                        <c:v>5.1340000000000003</c:v>
                      </c:pt>
                      <c:pt idx="10267">
                        <c:v>5.1349999999999998</c:v>
                      </c:pt>
                      <c:pt idx="10268">
                        <c:v>5.1349999999999998</c:v>
                      </c:pt>
                      <c:pt idx="10269">
                        <c:v>5.1360000000000001</c:v>
                      </c:pt>
                      <c:pt idx="10270">
                        <c:v>5.1360000000000001</c:v>
                      </c:pt>
                      <c:pt idx="10271">
                        <c:v>5.1369999999999996</c:v>
                      </c:pt>
                      <c:pt idx="10272">
                        <c:v>5.1369999999999996</c:v>
                      </c:pt>
                      <c:pt idx="10273">
                        <c:v>5.1379999999999999</c:v>
                      </c:pt>
                      <c:pt idx="10274">
                        <c:v>5.1379999999999999</c:v>
                      </c:pt>
                      <c:pt idx="10275">
                        <c:v>5.1390000000000002</c:v>
                      </c:pt>
                      <c:pt idx="10276">
                        <c:v>5.1390000000000002</c:v>
                      </c:pt>
                      <c:pt idx="10277">
                        <c:v>5.14</c:v>
                      </c:pt>
                      <c:pt idx="10278">
                        <c:v>5.14</c:v>
                      </c:pt>
                      <c:pt idx="10279">
                        <c:v>5.141</c:v>
                      </c:pt>
                      <c:pt idx="10280">
                        <c:v>5.141</c:v>
                      </c:pt>
                      <c:pt idx="10281">
                        <c:v>5.1420000000000003</c:v>
                      </c:pt>
                      <c:pt idx="10282">
                        <c:v>5.1420000000000003</c:v>
                      </c:pt>
                      <c:pt idx="10283">
                        <c:v>5.1429999999999998</c:v>
                      </c:pt>
                      <c:pt idx="10284">
                        <c:v>5.1429999999999998</c:v>
                      </c:pt>
                      <c:pt idx="10285">
                        <c:v>5.1440000000000001</c:v>
                      </c:pt>
                      <c:pt idx="10286">
                        <c:v>5.1440000000000001</c:v>
                      </c:pt>
                      <c:pt idx="10287">
                        <c:v>5.1449999999999996</c:v>
                      </c:pt>
                      <c:pt idx="10288">
                        <c:v>5.1449999999999996</c:v>
                      </c:pt>
                      <c:pt idx="10289">
                        <c:v>5.1459999999999999</c:v>
                      </c:pt>
                      <c:pt idx="10290">
                        <c:v>5.1459999999999999</c:v>
                      </c:pt>
                      <c:pt idx="10291">
                        <c:v>5.1470000000000002</c:v>
                      </c:pt>
                      <c:pt idx="10292">
                        <c:v>5.1470000000000002</c:v>
                      </c:pt>
                      <c:pt idx="10293">
                        <c:v>5.1479999999999997</c:v>
                      </c:pt>
                      <c:pt idx="10294">
                        <c:v>5.1479999999999997</c:v>
                      </c:pt>
                      <c:pt idx="10295">
                        <c:v>5.149</c:v>
                      </c:pt>
                      <c:pt idx="10296">
                        <c:v>5.149</c:v>
                      </c:pt>
                      <c:pt idx="10297">
                        <c:v>5.15</c:v>
                      </c:pt>
                      <c:pt idx="10298">
                        <c:v>5.15</c:v>
                      </c:pt>
                      <c:pt idx="10299">
                        <c:v>5.1509999999999998</c:v>
                      </c:pt>
                      <c:pt idx="10300">
                        <c:v>5.1509999999999998</c:v>
                      </c:pt>
                      <c:pt idx="10301">
                        <c:v>5.1520000000000001</c:v>
                      </c:pt>
                      <c:pt idx="10302">
                        <c:v>5.1520000000000001</c:v>
                      </c:pt>
                      <c:pt idx="10303">
                        <c:v>5.1529999999999996</c:v>
                      </c:pt>
                      <c:pt idx="10304">
                        <c:v>5.1529999999999996</c:v>
                      </c:pt>
                      <c:pt idx="10305">
                        <c:v>5.1539999999999999</c:v>
                      </c:pt>
                      <c:pt idx="10306">
                        <c:v>5.1539999999999999</c:v>
                      </c:pt>
                      <c:pt idx="10307">
                        <c:v>5.1550000000000002</c:v>
                      </c:pt>
                      <c:pt idx="10308">
                        <c:v>5.1550000000000002</c:v>
                      </c:pt>
                      <c:pt idx="10309">
                        <c:v>5.1559999999999997</c:v>
                      </c:pt>
                      <c:pt idx="10310">
                        <c:v>5.1559999999999997</c:v>
                      </c:pt>
                      <c:pt idx="10311">
                        <c:v>5.157</c:v>
                      </c:pt>
                      <c:pt idx="10312">
                        <c:v>5.157</c:v>
                      </c:pt>
                      <c:pt idx="10313">
                        <c:v>5.1580000000000004</c:v>
                      </c:pt>
                      <c:pt idx="10314">
                        <c:v>5.1580000000000004</c:v>
                      </c:pt>
                      <c:pt idx="10315">
                        <c:v>5.1589999999999998</c:v>
                      </c:pt>
                      <c:pt idx="10316">
                        <c:v>5.1589999999999998</c:v>
                      </c:pt>
                      <c:pt idx="10317">
                        <c:v>5.16</c:v>
                      </c:pt>
                      <c:pt idx="10318">
                        <c:v>5.16</c:v>
                      </c:pt>
                      <c:pt idx="10319">
                        <c:v>5.1609999999999996</c:v>
                      </c:pt>
                      <c:pt idx="10320">
                        <c:v>5.1609999999999996</c:v>
                      </c:pt>
                      <c:pt idx="10321">
                        <c:v>5.1619999999999999</c:v>
                      </c:pt>
                      <c:pt idx="10322">
                        <c:v>5.1619999999999999</c:v>
                      </c:pt>
                      <c:pt idx="10323">
                        <c:v>5.1630000000000003</c:v>
                      </c:pt>
                      <c:pt idx="10324">
                        <c:v>5.1630000000000003</c:v>
                      </c:pt>
                      <c:pt idx="10325">
                        <c:v>5.1639999999999997</c:v>
                      </c:pt>
                      <c:pt idx="10326">
                        <c:v>5.1639999999999997</c:v>
                      </c:pt>
                      <c:pt idx="10327">
                        <c:v>5.165</c:v>
                      </c:pt>
                      <c:pt idx="10328">
                        <c:v>5.165</c:v>
                      </c:pt>
                      <c:pt idx="10329">
                        <c:v>5.1660000000000004</c:v>
                      </c:pt>
                      <c:pt idx="10330">
                        <c:v>5.1660000000000004</c:v>
                      </c:pt>
                      <c:pt idx="10331">
                        <c:v>5.1669999999999998</c:v>
                      </c:pt>
                      <c:pt idx="10332">
                        <c:v>5.1669999999999998</c:v>
                      </c:pt>
                      <c:pt idx="10333">
                        <c:v>5.1680000000000001</c:v>
                      </c:pt>
                      <c:pt idx="10334">
                        <c:v>5.1680000000000001</c:v>
                      </c:pt>
                      <c:pt idx="10335">
                        <c:v>5.1689999999999996</c:v>
                      </c:pt>
                      <c:pt idx="10336">
                        <c:v>5.1689999999999996</c:v>
                      </c:pt>
                      <c:pt idx="10337">
                        <c:v>5.17</c:v>
                      </c:pt>
                      <c:pt idx="10338">
                        <c:v>5.17</c:v>
                      </c:pt>
                      <c:pt idx="10339">
                        <c:v>5.1710000000000003</c:v>
                      </c:pt>
                      <c:pt idx="10340">
                        <c:v>5.1710000000000003</c:v>
                      </c:pt>
                      <c:pt idx="10341">
                        <c:v>5.1719999999999997</c:v>
                      </c:pt>
                      <c:pt idx="10342">
                        <c:v>5.1719999999999997</c:v>
                      </c:pt>
                      <c:pt idx="10343">
                        <c:v>5.173</c:v>
                      </c:pt>
                      <c:pt idx="10344">
                        <c:v>5.173</c:v>
                      </c:pt>
                      <c:pt idx="10345">
                        <c:v>5.1740000000000004</c:v>
                      </c:pt>
                      <c:pt idx="10346">
                        <c:v>5.1740000000000004</c:v>
                      </c:pt>
                      <c:pt idx="10347">
                        <c:v>5.1749999999999998</c:v>
                      </c:pt>
                      <c:pt idx="10348">
                        <c:v>5.1749999999999998</c:v>
                      </c:pt>
                      <c:pt idx="10349">
                        <c:v>5.1760000000000002</c:v>
                      </c:pt>
                      <c:pt idx="10350">
                        <c:v>5.1760000000000002</c:v>
                      </c:pt>
                      <c:pt idx="10351">
                        <c:v>5.1769999999999996</c:v>
                      </c:pt>
                      <c:pt idx="10352">
                        <c:v>5.1769999999999996</c:v>
                      </c:pt>
                      <c:pt idx="10353">
                        <c:v>5.1779999999999999</c:v>
                      </c:pt>
                      <c:pt idx="10354">
                        <c:v>5.1779999999999999</c:v>
                      </c:pt>
                      <c:pt idx="10355">
                        <c:v>5.1790000000000003</c:v>
                      </c:pt>
                      <c:pt idx="10356">
                        <c:v>5.1790000000000003</c:v>
                      </c:pt>
                      <c:pt idx="10357">
                        <c:v>5.18</c:v>
                      </c:pt>
                      <c:pt idx="10358">
                        <c:v>5.18</c:v>
                      </c:pt>
                      <c:pt idx="10359">
                        <c:v>5.181</c:v>
                      </c:pt>
                      <c:pt idx="10360">
                        <c:v>5.181</c:v>
                      </c:pt>
                      <c:pt idx="10361">
                        <c:v>5.1820000000000004</c:v>
                      </c:pt>
                      <c:pt idx="10362">
                        <c:v>5.1820000000000004</c:v>
                      </c:pt>
                      <c:pt idx="10363">
                        <c:v>5.1829999999999998</c:v>
                      </c:pt>
                      <c:pt idx="10364">
                        <c:v>5.1829999999999998</c:v>
                      </c:pt>
                      <c:pt idx="10365">
                        <c:v>5.1840000000000002</c:v>
                      </c:pt>
                      <c:pt idx="10366">
                        <c:v>5.1840000000000002</c:v>
                      </c:pt>
                      <c:pt idx="10367">
                        <c:v>5.1849999999999996</c:v>
                      </c:pt>
                      <c:pt idx="10368">
                        <c:v>5.1849999999999996</c:v>
                      </c:pt>
                      <c:pt idx="10369">
                        <c:v>5.1859999999999999</c:v>
                      </c:pt>
                      <c:pt idx="10370">
                        <c:v>5.1859999999999999</c:v>
                      </c:pt>
                      <c:pt idx="10371">
                        <c:v>5.1870000000000003</c:v>
                      </c:pt>
                      <c:pt idx="10372">
                        <c:v>5.1870000000000003</c:v>
                      </c:pt>
                      <c:pt idx="10373">
                        <c:v>5.1879999999999997</c:v>
                      </c:pt>
                      <c:pt idx="10374">
                        <c:v>5.1879999999999997</c:v>
                      </c:pt>
                      <c:pt idx="10375">
                        <c:v>5.1890000000000001</c:v>
                      </c:pt>
                      <c:pt idx="10376">
                        <c:v>5.1890000000000001</c:v>
                      </c:pt>
                      <c:pt idx="10377">
                        <c:v>5.19</c:v>
                      </c:pt>
                      <c:pt idx="10378">
                        <c:v>5.19</c:v>
                      </c:pt>
                      <c:pt idx="10379">
                        <c:v>5.1909999999999998</c:v>
                      </c:pt>
                      <c:pt idx="10380">
                        <c:v>5.1909999999999998</c:v>
                      </c:pt>
                      <c:pt idx="10381">
                        <c:v>5.1920000000000002</c:v>
                      </c:pt>
                      <c:pt idx="10382">
                        <c:v>5.1920000000000002</c:v>
                      </c:pt>
                      <c:pt idx="10383">
                        <c:v>5.1929999999999996</c:v>
                      </c:pt>
                      <c:pt idx="10384">
                        <c:v>5.1929999999999996</c:v>
                      </c:pt>
                      <c:pt idx="10385">
                        <c:v>5.194</c:v>
                      </c:pt>
                      <c:pt idx="10386">
                        <c:v>5.194</c:v>
                      </c:pt>
                      <c:pt idx="10387">
                        <c:v>5.1950000000000003</c:v>
                      </c:pt>
                      <c:pt idx="10388">
                        <c:v>5.1950000000000003</c:v>
                      </c:pt>
                      <c:pt idx="10389">
                        <c:v>5.1959999999999997</c:v>
                      </c:pt>
                      <c:pt idx="10390">
                        <c:v>5.1959999999999997</c:v>
                      </c:pt>
                      <c:pt idx="10391">
                        <c:v>5.1970000000000001</c:v>
                      </c:pt>
                      <c:pt idx="10392">
                        <c:v>5.1970000000000001</c:v>
                      </c:pt>
                      <c:pt idx="10393">
                        <c:v>5.1980000000000004</c:v>
                      </c:pt>
                      <c:pt idx="10394">
                        <c:v>5.1980000000000004</c:v>
                      </c:pt>
                      <c:pt idx="10395">
                        <c:v>5.1989999999999998</c:v>
                      </c:pt>
                      <c:pt idx="10396">
                        <c:v>5.1989999999999998</c:v>
                      </c:pt>
                      <c:pt idx="10397">
                        <c:v>5.2</c:v>
                      </c:pt>
                      <c:pt idx="10398">
                        <c:v>5.2</c:v>
                      </c:pt>
                      <c:pt idx="10399">
                        <c:v>5.2009999999999996</c:v>
                      </c:pt>
                      <c:pt idx="10400">
                        <c:v>5.2009999999999996</c:v>
                      </c:pt>
                      <c:pt idx="10401">
                        <c:v>5.202</c:v>
                      </c:pt>
                      <c:pt idx="10402">
                        <c:v>5.202</c:v>
                      </c:pt>
                      <c:pt idx="10403">
                        <c:v>5.2030000000000003</c:v>
                      </c:pt>
                      <c:pt idx="10404">
                        <c:v>5.2030000000000003</c:v>
                      </c:pt>
                      <c:pt idx="10405">
                        <c:v>5.2039999999999997</c:v>
                      </c:pt>
                      <c:pt idx="10406">
                        <c:v>5.2039999999999997</c:v>
                      </c:pt>
                      <c:pt idx="10407">
                        <c:v>5.2050000000000001</c:v>
                      </c:pt>
                      <c:pt idx="10408">
                        <c:v>5.2050000000000001</c:v>
                      </c:pt>
                      <c:pt idx="10409">
                        <c:v>5.2060000000000004</c:v>
                      </c:pt>
                      <c:pt idx="10410">
                        <c:v>5.2060000000000004</c:v>
                      </c:pt>
                      <c:pt idx="10411">
                        <c:v>5.2069999999999999</c:v>
                      </c:pt>
                      <c:pt idx="10412">
                        <c:v>5.2069999999999999</c:v>
                      </c:pt>
                      <c:pt idx="10413">
                        <c:v>5.2080000000000002</c:v>
                      </c:pt>
                      <c:pt idx="10414">
                        <c:v>5.2080000000000002</c:v>
                      </c:pt>
                      <c:pt idx="10415">
                        <c:v>5.2089999999999996</c:v>
                      </c:pt>
                      <c:pt idx="10416">
                        <c:v>5.2089999999999996</c:v>
                      </c:pt>
                      <c:pt idx="10417">
                        <c:v>5.21</c:v>
                      </c:pt>
                      <c:pt idx="10418">
                        <c:v>5.21</c:v>
                      </c:pt>
                      <c:pt idx="10419">
                        <c:v>5.2110000000000003</c:v>
                      </c:pt>
                      <c:pt idx="10420">
                        <c:v>5.2110000000000003</c:v>
                      </c:pt>
                      <c:pt idx="10421">
                        <c:v>5.2119999999999997</c:v>
                      </c:pt>
                      <c:pt idx="10422">
                        <c:v>5.2119999999999997</c:v>
                      </c:pt>
                      <c:pt idx="10423">
                        <c:v>5.2130000000000001</c:v>
                      </c:pt>
                      <c:pt idx="10424">
                        <c:v>5.2130000000000001</c:v>
                      </c:pt>
                      <c:pt idx="10425">
                        <c:v>5.2140000000000004</c:v>
                      </c:pt>
                      <c:pt idx="10426">
                        <c:v>5.2140000000000004</c:v>
                      </c:pt>
                      <c:pt idx="10427">
                        <c:v>5.2149999999999999</c:v>
                      </c:pt>
                      <c:pt idx="10428">
                        <c:v>5.2149999999999999</c:v>
                      </c:pt>
                      <c:pt idx="10429">
                        <c:v>5.2160000000000002</c:v>
                      </c:pt>
                      <c:pt idx="10430">
                        <c:v>5.2160000000000002</c:v>
                      </c:pt>
                      <c:pt idx="10431">
                        <c:v>5.2169999999999996</c:v>
                      </c:pt>
                      <c:pt idx="10432">
                        <c:v>5.2169999999999996</c:v>
                      </c:pt>
                      <c:pt idx="10433">
                        <c:v>5.218</c:v>
                      </c:pt>
                      <c:pt idx="10434">
                        <c:v>5.218</c:v>
                      </c:pt>
                      <c:pt idx="10435">
                        <c:v>5.2190000000000003</c:v>
                      </c:pt>
                      <c:pt idx="10436">
                        <c:v>5.2190000000000003</c:v>
                      </c:pt>
                      <c:pt idx="10437">
                        <c:v>5.22</c:v>
                      </c:pt>
                      <c:pt idx="10438">
                        <c:v>5.22</c:v>
                      </c:pt>
                      <c:pt idx="10439">
                        <c:v>5.2210000000000001</c:v>
                      </c:pt>
                      <c:pt idx="10440">
                        <c:v>5.2210000000000001</c:v>
                      </c:pt>
                      <c:pt idx="10441">
                        <c:v>5.2220000000000004</c:v>
                      </c:pt>
                      <c:pt idx="10442">
                        <c:v>5.2220000000000004</c:v>
                      </c:pt>
                      <c:pt idx="10443">
                        <c:v>5.2229999999999999</c:v>
                      </c:pt>
                      <c:pt idx="10444">
                        <c:v>5.2229999999999999</c:v>
                      </c:pt>
                      <c:pt idx="10445">
                        <c:v>5.2240000000000002</c:v>
                      </c:pt>
                      <c:pt idx="10446">
                        <c:v>5.2240000000000002</c:v>
                      </c:pt>
                      <c:pt idx="10447">
                        <c:v>5.2249999999999996</c:v>
                      </c:pt>
                      <c:pt idx="10448">
                        <c:v>5.2249999999999996</c:v>
                      </c:pt>
                      <c:pt idx="10449">
                        <c:v>5.226</c:v>
                      </c:pt>
                      <c:pt idx="10450">
                        <c:v>5.226</c:v>
                      </c:pt>
                      <c:pt idx="10451">
                        <c:v>5.2270000000000003</c:v>
                      </c:pt>
                      <c:pt idx="10452">
                        <c:v>5.2270000000000003</c:v>
                      </c:pt>
                      <c:pt idx="10453">
                        <c:v>5.2279999999999998</c:v>
                      </c:pt>
                      <c:pt idx="10454">
                        <c:v>5.2279999999999998</c:v>
                      </c:pt>
                      <c:pt idx="10455">
                        <c:v>5.2290000000000001</c:v>
                      </c:pt>
                      <c:pt idx="10456">
                        <c:v>5.2290000000000001</c:v>
                      </c:pt>
                      <c:pt idx="10457">
                        <c:v>5.23</c:v>
                      </c:pt>
                      <c:pt idx="10458">
                        <c:v>5.23</c:v>
                      </c:pt>
                      <c:pt idx="10459">
                        <c:v>5.2309999999999999</c:v>
                      </c:pt>
                      <c:pt idx="10460">
                        <c:v>5.2309999999999999</c:v>
                      </c:pt>
                      <c:pt idx="10461">
                        <c:v>5.2320000000000002</c:v>
                      </c:pt>
                      <c:pt idx="10462">
                        <c:v>5.2320000000000002</c:v>
                      </c:pt>
                      <c:pt idx="10463">
                        <c:v>5.2329999999999997</c:v>
                      </c:pt>
                      <c:pt idx="10464">
                        <c:v>5.2329999999999997</c:v>
                      </c:pt>
                      <c:pt idx="10465">
                        <c:v>5.234</c:v>
                      </c:pt>
                      <c:pt idx="10466">
                        <c:v>5.234</c:v>
                      </c:pt>
                      <c:pt idx="10467">
                        <c:v>5.2350000000000003</c:v>
                      </c:pt>
                      <c:pt idx="10468">
                        <c:v>5.2350000000000003</c:v>
                      </c:pt>
                      <c:pt idx="10469">
                        <c:v>5.2359999999999998</c:v>
                      </c:pt>
                      <c:pt idx="10470">
                        <c:v>5.2359999999999998</c:v>
                      </c:pt>
                      <c:pt idx="10471">
                        <c:v>5.2370000000000001</c:v>
                      </c:pt>
                      <c:pt idx="10472">
                        <c:v>5.2370000000000001</c:v>
                      </c:pt>
                      <c:pt idx="10473">
                        <c:v>5.2380000000000004</c:v>
                      </c:pt>
                      <c:pt idx="10474">
                        <c:v>5.2380000000000004</c:v>
                      </c:pt>
                      <c:pt idx="10475">
                        <c:v>5.2389999999999999</c:v>
                      </c:pt>
                      <c:pt idx="10476">
                        <c:v>5.2389999999999999</c:v>
                      </c:pt>
                      <c:pt idx="10477">
                        <c:v>5.24</c:v>
                      </c:pt>
                      <c:pt idx="10478">
                        <c:v>5.24</c:v>
                      </c:pt>
                      <c:pt idx="10479">
                        <c:v>5.2409999999999997</c:v>
                      </c:pt>
                      <c:pt idx="10480">
                        <c:v>5.2409999999999997</c:v>
                      </c:pt>
                      <c:pt idx="10481">
                        <c:v>5.242</c:v>
                      </c:pt>
                      <c:pt idx="10482">
                        <c:v>5.242</c:v>
                      </c:pt>
                      <c:pt idx="10483">
                        <c:v>5.2430000000000003</c:v>
                      </c:pt>
                      <c:pt idx="10484">
                        <c:v>5.2430000000000003</c:v>
                      </c:pt>
                      <c:pt idx="10485">
                        <c:v>5.2439999999999998</c:v>
                      </c:pt>
                      <c:pt idx="10486">
                        <c:v>5.2439999999999998</c:v>
                      </c:pt>
                      <c:pt idx="10487">
                        <c:v>5.2450000000000001</c:v>
                      </c:pt>
                      <c:pt idx="10488">
                        <c:v>5.2450000000000001</c:v>
                      </c:pt>
                      <c:pt idx="10489">
                        <c:v>5.2460000000000004</c:v>
                      </c:pt>
                      <c:pt idx="10490">
                        <c:v>5.2460000000000004</c:v>
                      </c:pt>
                      <c:pt idx="10491">
                        <c:v>5.2469999999999999</c:v>
                      </c:pt>
                      <c:pt idx="10492">
                        <c:v>5.2469999999999999</c:v>
                      </c:pt>
                      <c:pt idx="10493">
                        <c:v>5.2480000000000002</c:v>
                      </c:pt>
                      <c:pt idx="10494">
                        <c:v>5.2480000000000002</c:v>
                      </c:pt>
                      <c:pt idx="10495">
                        <c:v>5.2489999999999997</c:v>
                      </c:pt>
                      <c:pt idx="10496">
                        <c:v>5.2489999999999997</c:v>
                      </c:pt>
                      <c:pt idx="10497">
                        <c:v>5.25</c:v>
                      </c:pt>
                      <c:pt idx="10498">
                        <c:v>5.25</c:v>
                      </c:pt>
                      <c:pt idx="10499">
                        <c:v>5.2510000000000003</c:v>
                      </c:pt>
                      <c:pt idx="10500">
                        <c:v>5.2510000000000003</c:v>
                      </c:pt>
                      <c:pt idx="10501">
                        <c:v>5.2519999999999998</c:v>
                      </c:pt>
                      <c:pt idx="10502">
                        <c:v>5.2519999999999998</c:v>
                      </c:pt>
                      <c:pt idx="10503">
                        <c:v>5.2530000000000001</c:v>
                      </c:pt>
                      <c:pt idx="10504">
                        <c:v>5.2530000000000001</c:v>
                      </c:pt>
                      <c:pt idx="10505">
                        <c:v>5.2539999999999996</c:v>
                      </c:pt>
                      <c:pt idx="10506">
                        <c:v>5.2539999999999996</c:v>
                      </c:pt>
                      <c:pt idx="10507">
                        <c:v>5.2549999999999999</c:v>
                      </c:pt>
                      <c:pt idx="10508">
                        <c:v>5.2549999999999999</c:v>
                      </c:pt>
                      <c:pt idx="10509">
                        <c:v>5.2560000000000002</c:v>
                      </c:pt>
                      <c:pt idx="10510">
                        <c:v>5.2560000000000002</c:v>
                      </c:pt>
                      <c:pt idx="10511">
                        <c:v>5.2569999999999997</c:v>
                      </c:pt>
                      <c:pt idx="10512">
                        <c:v>5.2569999999999997</c:v>
                      </c:pt>
                      <c:pt idx="10513">
                        <c:v>5.258</c:v>
                      </c:pt>
                      <c:pt idx="10514">
                        <c:v>5.258</c:v>
                      </c:pt>
                      <c:pt idx="10515">
                        <c:v>5.2590000000000003</c:v>
                      </c:pt>
                      <c:pt idx="10516">
                        <c:v>5.2590000000000003</c:v>
                      </c:pt>
                      <c:pt idx="10517">
                        <c:v>5.26</c:v>
                      </c:pt>
                      <c:pt idx="10518">
                        <c:v>5.26</c:v>
                      </c:pt>
                      <c:pt idx="10519">
                        <c:v>5.2610000000000001</c:v>
                      </c:pt>
                      <c:pt idx="10520">
                        <c:v>5.2610000000000001</c:v>
                      </c:pt>
                      <c:pt idx="10521">
                        <c:v>5.2619999999999996</c:v>
                      </c:pt>
                      <c:pt idx="10522">
                        <c:v>5.2619999999999996</c:v>
                      </c:pt>
                      <c:pt idx="10523">
                        <c:v>5.2629999999999999</c:v>
                      </c:pt>
                      <c:pt idx="10524">
                        <c:v>5.2629999999999999</c:v>
                      </c:pt>
                      <c:pt idx="10525">
                        <c:v>5.2640000000000002</c:v>
                      </c:pt>
                      <c:pt idx="10526">
                        <c:v>5.2640000000000002</c:v>
                      </c:pt>
                      <c:pt idx="10527">
                        <c:v>5.2649999999999997</c:v>
                      </c:pt>
                      <c:pt idx="10528">
                        <c:v>5.2649999999999997</c:v>
                      </c:pt>
                      <c:pt idx="10529">
                        <c:v>5.266</c:v>
                      </c:pt>
                      <c:pt idx="10530">
                        <c:v>5.266</c:v>
                      </c:pt>
                      <c:pt idx="10531">
                        <c:v>5.2670000000000003</c:v>
                      </c:pt>
                      <c:pt idx="10532">
                        <c:v>5.2670000000000003</c:v>
                      </c:pt>
                      <c:pt idx="10533">
                        <c:v>5.2679999999999998</c:v>
                      </c:pt>
                      <c:pt idx="10534">
                        <c:v>5.2679999999999998</c:v>
                      </c:pt>
                      <c:pt idx="10535">
                        <c:v>5.2690000000000001</c:v>
                      </c:pt>
                      <c:pt idx="10536">
                        <c:v>5.2690000000000001</c:v>
                      </c:pt>
                      <c:pt idx="10537">
                        <c:v>5.27</c:v>
                      </c:pt>
                      <c:pt idx="10538">
                        <c:v>5.27</c:v>
                      </c:pt>
                      <c:pt idx="10539">
                        <c:v>5.2709999999999999</c:v>
                      </c:pt>
                      <c:pt idx="10540">
                        <c:v>5.2709999999999999</c:v>
                      </c:pt>
                      <c:pt idx="10541">
                        <c:v>5.2720000000000002</c:v>
                      </c:pt>
                      <c:pt idx="10542">
                        <c:v>5.2720000000000002</c:v>
                      </c:pt>
                      <c:pt idx="10543">
                        <c:v>5.2729999999999997</c:v>
                      </c:pt>
                      <c:pt idx="10544">
                        <c:v>5.2729999999999997</c:v>
                      </c:pt>
                      <c:pt idx="10545">
                        <c:v>5.274</c:v>
                      </c:pt>
                      <c:pt idx="10546">
                        <c:v>5.274</c:v>
                      </c:pt>
                      <c:pt idx="10547">
                        <c:v>5.2750000000000004</c:v>
                      </c:pt>
                      <c:pt idx="10548">
                        <c:v>5.2750000000000004</c:v>
                      </c:pt>
                      <c:pt idx="10549">
                        <c:v>5.2759999999999998</c:v>
                      </c:pt>
                      <c:pt idx="10550">
                        <c:v>5.2759999999999998</c:v>
                      </c:pt>
                      <c:pt idx="10551">
                        <c:v>5.2770000000000001</c:v>
                      </c:pt>
                      <c:pt idx="10552">
                        <c:v>5.2770000000000001</c:v>
                      </c:pt>
                      <c:pt idx="10553">
                        <c:v>5.2779999999999996</c:v>
                      </c:pt>
                      <c:pt idx="10554">
                        <c:v>5.2779999999999996</c:v>
                      </c:pt>
                      <c:pt idx="10555">
                        <c:v>5.2789999999999999</c:v>
                      </c:pt>
                      <c:pt idx="10556">
                        <c:v>5.2789999999999999</c:v>
                      </c:pt>
                      <c:pt idx="10557">
                        <c:v>5.28</c:v>
                      </c:pt>
                      <c:pt idx="10558">
                        <c:v>5.28</c:v>
                      </c:pt>
                      <c:pt idx="10559">
                        <c:v>5.2809999999999997</c:v>
                      </c:pt>
                      <c:pt idx="10560">
                        <c:v>5.2809999999999997</c:v>
                      </c:pt>
                      <c:pt idx="10561">
                        <c:v>5.282</c:v>
                      </c:pt>
                      <c:pt idx="10562">
                        <c:v>5.282</c:v>
                      </c:pt>
                      <c:pt idx="10563">
                        <c:v>5.2830000000000004</c:v>
                      </c:pt>
                      <c:pt idx="10564">
                        <c:v>5.2830000000000004</c:v>
                      </c:pt>
                      <c:pt idx="10565">
                        <c:v>5.2839999999999998</c:v>
                      </c:pt>
                      <c:pt idx="10566">
                        <c:v>5.2839999999999998</c:v>
                      </c:pt>
                      <c:pt idx="10567">
                        <c:v>5.2850000000000001</c:v>
                      </c:pt>
                      <c:pt idx="10568">
                        <c:v>5.2850000000000001</c:v>
                      </c:pt>
                      <c:pt idx="10569">
                        <c:v>5.2859999999999996</c:v>
                      </c:pt>
                      <c:pt idx="10570">
                        <c:v>5.2859999999999996</c:v>
                      </c:pt>
                      <c:pt idx="10571">
                        <c:v>5.2869999999999999</c:v>
                      </c:pt>
                      <c:pt idx="10572">
                        <c:v>5.2869999999999999</c:v>
                      </c:pt>
                      <c:pt idx="10573">
                        <c:v>5.2880000000000003</c:v>
                      </c:pt>
                      <c:pt idx="10574">
                        <c:v>5.2880000000000003</c:v>
                      </c:pt>
                      <c:pt idx="10575">
                        <c:v>5.2889999999999997</c:v>
                      </c:pt>
                      <c:pt idx="10576">
                        <c:v>5.2889999999999997</c:v>
                      </c:pt>
                      <c:pt idx="10577">
                        <c:v>5.29</c:v>
                      </c:pt>
                      <c:pt idx="10578">
                        <c:v>5.29</c:v>
                      </c:pt>
                      <c:pt idx="10579">
                        <c:v>5.2910000000000004</c:v>
                      </c:pt>
                      <c:pt idx="10580">
                        <c:v>5.2910000000000004</c:v>
                      </c:pt>
                      <c:pt idx="10581">
                        <c:v>5.2919999999999998</c:v>
                      </c:pt>
                      <c:pt idx="10582">
                        <c:v>5.2919999999999998</c:v>
                      </c:pt>
                      <c:pt idx="10583">
                        <c:v>5.2930000000000001</c:v>
                      </c:pt>
                      <c:pt idx="10584">
                        <c:v>5.2930000000000001</c:v>
                      </c:pt>
                      <c:pt idx="10585">
                        <c:v>5.2939999999999996</c:v>
                      </c:pt>
                      <c:pt idx="10586">
                        <c:v>5.2939999999999996</c:v>
                      </c:pt>
                      <c:pt idx="10587">
                        <c:v>5.2949999999999999</c:v>
                      </c:pt>
                      <c:pt idx="10588">
                        <c:v>5.2949999999999999</c:v>
                      </c:pt>
                      <c:pt idx="10589">
                        <c:v>5.2960000000000003</c:v>
                      </c:pt>
                      <c:pt idx="10590">
                        <c:v>5.2960000000000003</c:v>
                      </c:pt>
                      <c:pt idx="10591">
                        <c:v>5.2969999999999997</c:v>
                      </c:pt>
                      <c:pt idx="10592">
                        <c:v>5.2969999999999997</c:v>
                      </c:pt>
                      <c:pt idx="10593">
                        <c:v>5.298</c:v>
                      </c:pt>
                      <c:pt idx="10594">
                        <c:v>5.298</c:v>
                      </c:pt>
                      <c:pt idx="10595">
                        <c:v>5.2990000000000004</c:v>
                      </c:pt>
                      <c:pt idx="10596">
                        <c:v>5.2990000000000004</c:v>
                      </c:pt>
                      <c:pt idx="10597">
                        <c:v>5.3</c:v>
                      </c:pt>
                      <c:pt idx="10598">
                        <c:v>5.3</c:v>
                      </c:pt>
                      <c:pt idx="10599">
                        <c:v>5.3010000000000002</c:v>
                      </c:pt>
                      <c:pt idx="10600">
                        <c:v>5.3010000000000002</c:v>
                      </c:pt>
                      <c:pt idx="10601">
                        <c:v>5.3019999999999996</c:v>
                      </c:pt>
                      <c:pt idx="10602">
                        <c:v>5.3019999999999996</c:v>
                      </c:pt>
                      <c:pt idx="10603">
                        <c:v>5.3029999999999999</c:v>
                      </c:pt>
                      <c:pt idx="10604">
                        <c:v>5.3029999999999999</c:v>
                      </c:pt>
                      <c:pt idx="10605">
                        <c:v>5.3040000000000003</c:v>
                      </c:pt>
                      <c:pt idx="10606">
                        <c:v>5.3040000000000003</c:v>
                      </c:pt>
                      <c:pt idx="10607">
                        <c:v>5.3049999999999997</c:v>
                      </c:pt>
                      <c:pt idx="10608">
                        <c:v>5.3049999999999997</c:v>
                      </c:pt>
                      <c:pt idx="10609">
                        <c:v>5.306</c:v>
                      </c:pt>
                      <c:pt idx="10610">
                        <c:v>5.306</c:v>
                      </c:pt>
                      <c:pt idx="10611">
                        <c:v>5.3070000000000004</c:v>
                      </c:pt>
                      <c:pt idx="10612">
                        <c:v>5.3070000000000004</c:v>
                      </c:pt>
                      <c:pt idx="10613">
                        <c:v>5.3079999999999998</c:v>
                      </c:pt>
                      <c:pt idx="10614">
                        <c:v>5.3079999999999998</c:v>
                      </c:pt>
                      <c:pt idx="10615">
                        <c:v>5.3090000000000002</c:v>
                      </c:pt>
                      <c:pt idx="10616">
                        <c:v>5.3090000000000002</c:v>
                      </c:pt>
                      <c:pt idx="10617">
                        <c:v>5.31</c:v>
                      </c:pt>
                      <c:pt idx="10618">
                        <c:v>5.31</c:v>
                      </c:pt>
                      <c:pt idx="10619">
                        <c:v>5.3109999999999999</c:v>
                      </c:pt>
                      <c:pt idx="10620">
                        <c:v>5.3109999999999999</c:v>
                      </c:pt>
                      <c:pt idx="10621">
                        <c:v>5.3120000000000003</c:v>
                      </c:pt>
                      <c:pt idx="10622">
                        <c:v>5.3120000000000003</c:v>
                      </c:pt>
                      <c:pt idx="10623">
                        <c:v>5.3129999999999997</c:v>
                      </c:pt>
                      <c:pt idx="10624">
                        <c:v>5.3129999999999997</c:v>
                      </c:pt>
                      <c:pt idx="10625">
                        <c:v>5.3140000000000001</c:v>
                      </c:pt>
                      <c:pt idx="10626">
                        <c:v>5.3140000000000001</c:v>
                      </c:pt>
                      <c:pt idx="10627">
                        <c:v>5.3150000000000004</c:v>
                      </c:pt>
                      <c:pt idx="10628">
                        <c:v>5.3150000000000004</c:v>
                      </c:pt>
                      <c:pt idx="10629">
                        <c:v>5.3159999999999998</c:v>
                      </c:pt>
                      <c:pt idx="10630">
                        <c:v>5.3159999999999998</c:v>
                      </c:pt>
                      <c:pt idx="10631">
                        <c:v>5.3170000000000002</c:v>
                      </c:pt>
                      <c:pt idx="10632">
                        <c:v>5.3170000000000002</c:v>
                      </c:pt>
                      <c:pt idx="10633">
                        <c:v>5.3179999999999996</c:v>
                      </c:pt>
                      <c:pt idx="10634">
                        <c:v>5.3179999999999996</c:v>
                      </c:pt>
                      <c:pt idx="10635">
                        <c:v>5.319</c:v>
                      </c:pt>
                      <c:pt idx="10636">
                        <c:v>5.319</c:v>
                      </c:pt>
                      <c:pt idx="10637">
                        <c:v>5.32</c:v>
                      </c:pt>
                      <c:pt idx="10638">
                        <c:v>5.32</c:v>
                      </c:pt>
                      <c:pt idx="10639">
                        <c:v>5.3209999999999997</c:v>
                      </c:pt>
                      <c:pt idx="10640">
                        <c:v>5.3209999999999997</c:v>
                      </c:pt>
                      <c:pt idx="10641">
                        <c:v>5.3220000000000001</c:v>
                      </c:pt>
                      <c:pt idx="10642">
                        <c:v>5.3220000000000001</c:v>
                      </c:pt>
                      <c:pt idx="10643">
                        <c:v>5.3230000000000004</c:v>
                      </c:pt>
                      <c:pt idx="10644">
                        <c:v>5.3230000000000004</c:v>
                      </c:pt>
                      <c:pt idx="10645">
                        <c:v>5.3239999999999998</c:v>
                      </c:pt>
                      <c:pt idx="10646">
                        <c:v>5.3239999999999998</c:v>
                      </c:pt>
                      <c:pt idx="10647">
                        <c:v>5.3250000000000002</c:v>
                      </c:pt>
                      <c:pt idx="10648">
                        <c:v>5.3250000000000002</c:v>
                      </c:pt>
                      <c:pt idx="10649">
                        <c:v>5.3259999999999996</c:v>
                      </c:pt>
                      <c:pt idx="10650">
                        <c:v>5.3259999999999996</c:v>
                      </c:pt>
                      <c:pt idx="10651">
                        <c:v>5.327</c:v>
                      </c:pt>
                      <c:pt idx="10652">
                        <c:v>5.327</c:v>
                      </c:pt>
                      <c:pt idx="10653">
                        <c:v>5.3280000000000003</c:v>
                      </c:pt>
                      <c:pt idx="10654">
                        <c:v>5.3280000000000003</c:v>
                      </c:pt>
                      <c:pt idx="10655">
                        <c:v>5.3289999999999997</c:v>
                      </c:pt>
                      <c:pt idx="10656">
                        <c:v>5.3289999999999997</c:v>
                      </c:pt>
                      <c:pt idx="10657">
                        <c:v>5.33</c:v>
                      </c:pt>
                      <c:pt idx="10658">
                        <c:v>5.33</c:v>
                      </c:pt>
                      <c:pt idx="10659">
                        <c:v>5.3310000000000004</c:v>
                      </c:pt>
                      <c:pt idx="10660">
                        <c:v>5.3310000000000004</c:v>
                      </c:pt>
                      <c:pt idx="10661">
                        <c:v>5.3319999999999999</c:v>
                      </c:pt>
                      <c:pt idx="10662">
                        <c:v>5.3319999999999999</c:v>
                      </c:pt>
                      <c:pt idx="10663">
                        <c:v>5.3330000000000002</c:v>
                      </c:pt>
                      <c:pt idx="10664">
                        <c:v>5.3330000000000002</c:v>
                      </c:pt>
                      <c:pt idx="10665">
                        <c:v>5.3339999999999996</c:v>
                      </c:pt>
                      <c:pt idx="10666">
                        <c:v>5.3339999999999996</c:v>
                      </c:pt>
                      <c:pt idx="10667">
                        <c:v>5.335</c:v>
                      </c:pt>
                      <c:pt idx="10668">
                        <c:v>5.335</c:v>
                      </c:pt>
                      <c:pt idx="10669">
                        <c:v>5.3360000000000003</c:v>
                      </c:pt>
                      <c:pt idx="10670">
                        <c:v>5.3360000000000003</c:v>
                      </c:pt>
                      <c:pt idx="10671">
                        <c:v>5.3369999999999997</c:v>
                      </c:pt>
                      <c:pt idx="10672">
                        <c:v>5.3369999999999997</c:v>
                      </c:pt>
                      <c:pt idx="10673">
                        <c:v>5.3380000000000001</c:v>
                      </c:pt>
                      <c:pt idx="10674">
                        <c:v>5.3380000000000001</c:v>
                      </c:pt>
                      <c:pt idx="10675">
                        <c:v>5.3390000000000004</c:v>
                      </c:pt>
                      <c:pt idx="10676">
                        <c:v>5.3390000000000004</c:v>
                      </c:pt>
                      <c:pt idx="10677">
                        <c:v>5.34</c:v>
                      </c:pt>
                      <c:pt idx="10678">
                        <c:v>5.34</c:v>
                      </c:pt>
                      <c:pt idx="10679">
                        <c:v>5.3410000000000002</c:v>
                      </c:pt>
                      <c:pt idx="10680">
                        <c:v>5.3410000000000002</c:v>
                      </c:pt>
                      <c:pt idx="10681">
                        <c:v>5.3419999999999996</c:v>
                      </c:pt>
                      <c:pt idx="10682">
                        <c:v>5.3419999999999996</c:v>
                      </c:pt>
                      <c:pt idx="10683">
                        <c:v>5.343</c:v>
                      </c:pt>
                      <c:pt idx="10684">
                        <c:v>5.343</c:v>
                      </c:pt>
                      <c:pt idx="10685">
                        <c:v>5.3440000000000003</c:v>
                      </c:pt>
                      <c:pt idx="10686">
                        <c:v>5.3440000000000003</c:v>
                      </c:pt>
                      <c:pt idx="10687">
                        <c:v>5.3449999999999998</c:v>
                      </c:pt>
                      <c:pt idx="10688">
                        <c:v>5.3449999999999998</c:v>
                      </c:pt>
                      <c:pt idx="10689">
                        <c:v>5.3460000000000001</c:v>
                      </c:pt>
                      <c:pt idx="10690">
                        <c:v>5.3460000000000001</c:v>
                      </c:pt>
                      <c:pt idx="10691">
                        <c:v>5.3470000000000004</c:v>
                      </c:pt>
                      <c:pt idx="10692">
                        <c:v>5.3470000000000004</c:v>
                      </c:pt>
                      <c:pt idx="10693">
                        <c:v>5.3479999999999999</c:v>
                      </c:pt>
                      <c:pt idx="10694">
                        <c:v>5.3479999999999999</c:v>
                      </c:pt>
                      <c:pt idx="10695">
                        <c:v>5.3490000000000002</c:v>
                      </c:pt>
                      <c:pt idx="10696">
                        <c:v>5.3490000000000002</c:v>
                      </c:pt>
                      <c:pt idx="10697">
                        <c:v>5.35</c:v>
                      </c:pt>
                      <c:pt idx="10698">
                        <c:v>5.35</c:v>
                      </c:pt>
                      <c:pt idx="10699">
                        <c:v>5.351</c:v>
                      </c:pt>
                      <c:pt idx="10700">
                        <c:v>5.351</c:v>
                      </c:pt>
                      <c:pt idx="10701">
                        <c:v>5.3520000000000003</c:v>
                      </c:pt>
                      <c:pt idx="10702">
                        <c:v>5.3520000000000003</c:v>
                      </c:pt>
                      <c:pt idx="10703">
                        <c:v>5.3529999999999998</c:v>
                      </c:pt>
                      <c:pt idx="10704">
                        <c:v>5.3529999999999998</c:v>
                      </c:pt>
                      <c:pt idx="10705">
                        <c:v>5.3540000000000001</c:v>
                      </c:pt>
                      <c:pt idx="10706">
                        <c:v>5.3540000000000001</c:v>
                      </c:pt>
                      <c:pt idx="10707">
                        <c:v>5.3550000000000004</c:v>
                      </c:pt>
                      <c:pt idx="10708">
                        <c:v>5.3550000000000004</c:v>
                      </c:pt>
                      <c:pt idx="10709">
                        <c:v>5.3559999999999999</c:v>
                      </c:pt>
                      <c:pt idx="10710">
                        <c:v>5.3559999999999999</c:v>
                      </c:pt>
                      <c:pt idx="10711">
                        <c:v>5.3570000000000002</c:v>
                      </c:pt>
                      <c:pt idx="10712">
                        <c:v>5.3570000000000002</c:v>
                      </c:pt>
                      <c:pt idx="10713">
                        <c:v>5.3579999999999997</c:v>
                      </c:pt>
                      <c:pt idx="10714">
                        <c:v>5.3579999999999997</c:v>
                      </c:pt>
                      <c:pt idx="10715">
                        <c:v>5.359</c:v>
                      </c:pt>
                      <c:pt idx="10716">
                        <c:v>5.359</c:v>
                      </c:pt>
                      <c:pt idx="10717">
                        <c:v>5.36</c:v>
                      </c:pt>
                      <c:pt idx="10718">
                        <c:v>5.36</c:v>
                      </c:pt>
                      <c:pt idx="10719">
                        <c:v>5.3609999999999998</c:v>
                      </c:pt>
                      <c:pt idx="10720">
                        <c:v>5.3609999999999998</c:v>
                      </c:pt>
                      <c:pt idx="10721">
                        <c:v>5.3620000000000001</c:v>
                      </c:pt>
                      <c:pt idx="10722">
                        <c:v>5.3620000000000001</c:v>
                      </c:pt>
                      <c:pt idx="10723">
                        <c:v>5.3630000000000004</c:v>
                      </c:pt>
                      <c:pt idx="10724">
                        <c:v>5.3630000000000004</c:v>
                      </c:pt>
                      <c:pt idx="10725">
                        <c:v>5.3639999999999999</c:v>
                      </c:pt>
                      <c:pt idx="10726">
                        <c:v>5.3639999999999999</c:v>
                      </c:pt>
                      <c:pt idx="10727">
                        <c:v>5.3650000000000002</c:v>
                      </c:pt>
                      <c:pt idx="10728">
                        <c:v>5.3650000000000002</c:v>
                      </c:pt>
                      <c:pt idx="10729">
                        <c:v>5.3659999999999997</c:v>
                      </c:pt>
                      <c:pt idx="10730">
                        <c:v>5.3659999999999997</c:v>
                      </c:pt>
                      <c:pt idx="10731">
                        <c:v>5.367</c:v>
                      </c:pt>
                      <c:pt idx="10732">
                        <c:v>5.367</c:v>
                      </c:pt>
                      <c:pt idx="10733">
                        <c:v>5.3680000000000003</c:v>
                      </c:pt>
                      <c:pt idx="10734">
                        <c:v>5.3680000000000003</c:v>
                      </c:pt>
                      <c:pt idx="10735">
                        <c:v>5.3689999999999998</c:v>
                      </c:pt>
                      <c:pt idx="10736">
                        <c:v>5.3689999999999998</c:v>
                      </c:pt>
                      <c:pt idx="10737">
                        <c:v>5.37</c:v>
                      </c:pt>
                      <c:pt idx="10738">
                        <c:v>5.37</c:v>
                      </c:pt>
                      <c:pt idx="10739">
                        <c:v>5.3710000000000004</c:v>
                      </c:pt>
                      <c:pt idx="10740">
                        <c:v>5.3710000000000004</c:v>
                      </c:pt>
                      <c:pt idx="10741">
                        <c:v>5.3719999999999999</c:v>
                      </c:pt>
                      <c:pt idx="10742">
                        <c:v>5.3719999999999999</c:v>
                      </c:pt>
                      <c:pt idx="10743">
                        <c:v>5.3730000000000002</c:v>
                      </c:pt>
                      <c:pt idx="10744">
                        <c:v>5.3730000000000002</c:v>
                      </c:pt>
                      <c:pt idx="10745">
                        <c:v>5.3739999999999997</c:v>
                      </c:pt>
                      <c:pt idx="10746">
                        <c:v>5.3739999999999997</c:v>
                      </c:pt>
                      <c:pt idx="10747">
                        <c:v>5.375</c:v>
                      </c:pt>
                      <c:pt idx="10748">
                        <c:v>5.375</c:v>
                      </c:pt>
                      <c:pt idx="10749">
                        <c:v>5.3760000000000003</c:v>
                      </c:pt>
                      <c:pt idx="10750">
                        <c:v>5.3760000000000003</c:v>
                      </c:pt>
                      <c:pt idx="10751">
                        <c:v>5.3769999999999998</c:v>
                      </c:pt>
                      <c:pt idx="10752">
                        <c:v>5.3769999999999998</c:v>
                      </c:pt>
                      <c:pt idx="10753">
                        <c:v>5.3780000000000001</c:v>
                      </c:pt>
                      <c:pt idx="10754">
                        <c:v>5.3780000000000001</c:v>
                      </c:pt>
                      <c:pt idx="10755">
                        <c:v>5.3789999999999996</c:v>
                      </c:pt>
                      <c:pt idx="10756">
                        <c:v>5.3789999999999996</c:v>
                      </c:pt>
                      <c:pt idx="10757">
                        <c:v>5.38</c:v>
                      </c:pt>
                      <c:pt idx="10758">
                        <c:v>5.38</c:v>
                      </c:pt>
                      <c:pt idx="10759">
                        <c:v>5.3810000000000002</c:v>
                      </c:pt>
                      <c:pt idx="10760">
                        <c:v>5.3810000000000002</c:v>
                      </c:pt>
                      <c:pt idx="10761">
                        <c:v>5.3819999999999997</c:v>
                      </c:pt>
                      <c:pt idx="10762">
                        <c:v>5.3819999999999997</c:v>
                      </c:pt>
                      <c:pt idx="10763">
                        <c:v>5.383</c:v>
                      </c:pt>
                      <c:pt idx="10764">
                        <c:v>5.383</c:v>
                      </c:pt>
                      <c:pt idx="10765">
                        <c:v>5.3840000000000003</c:v>
                      </c:pt>
                      <c:pt idx="10766">
                        <c:v>5.3840000000000003</c:v>
                      </c:pt>
                      <c:pt idx="10767">
                        <c:v>5.3849999999999998</c:v>
                      </c:pt>
                      <c:pt idx="10768">
                        <c:v>5.3849999999999998</c:v>
                      </c:pt>
                      <c:pt idx="10769">
                        <c:v>5.3860000000000001</c:v>
                      </c:pt>
                      <c:pt idx="10770">
                        <c:v>5.3860000000000001</c:v>
                      </c:pt>
                      <c:pt idx="10771">
                        <c:v>5.3869999999999996</c:v>
                      </c:pt>
                      <c:pt idx="10772">
                        <c:v>5.3869999999999996</c:v>
                      </c:pt>
                      <c:pt idx="10773">
                        <c:v>5.3879999999999999</c:v>
                      </c:pt>
                      <c:pt idx="10774">
                        <c:v>5.3879999999999999</c:v>
                      </c:pt>
                      <c:pt idx="10775">
                        <c:v>5.3890000000000002</c:v>
                      </c:pt>
                      <c:pt idx="10776">
                        <c:v>5.3890000000000002</c:v>
                      </c:pt>
                      <c:pt idx="10777">
                        <c:v>5.39</c:v>
                      </c:pt>
                      <c:pt idx="10778">
                        <c:v>5.39</c:v>
                      </c:pt>
                      <c:pt idx="10779">
                        <c:v>5.391</c:v>
                      </c:pt>
                      <c:pt idx="10780">
                        <c:v>5.391</c:v>
                      </c:pt>
                      <c:pt idx="10781">
                        <c:v>5.3920000000000003</c:v>
                      </c:pt>
                      <c:pt idx="10782">
                        <c:v>5.3920000000000003</c:v>
                      </c:pt>
                      <c:pt idx="10783">
                        <c:v>5.3929999999999998</c:v>
                      </c:pt>
                      <c:pt idx="10784">
                        <c:v>5.3929999999999998</c:v>
                      </c:pt>
                      <c:pt idx="10785">
                        <c:v>5.3940000000000001</c:v>
                      </c:pt>
                      <c:pt idx="10786">
                        <c:v>5.3940000000000001</c:v>
                      </c:pt>
                      <c:pt idx="10787">
                        <c:v>5.3949999999999996</c:v>
                      </c:pt>
                      <c:pt idx="10788">
                        <c:v>5.3949999999999996</c:v>
                      </c:pt>
                      <c:pt idx="10789">
                        <c:v>5.3959999999999999</c:v>
                      </c:pt>
                      <c:pt idx="10790">
                        <c:v>5.3959999999999999</c:v>
                      </c:pt>
                      <c:pt idx="10791">
                        <c:v>5.3970000000000002</c:v>
                      </c:pt>
                      <c:pt idx="10792">
                        <c:v>5.3970000000000002</c:v>
                      </c:pt>
                      <c:pt idx="10793">
                        <c:v>5.3979999999999997</c:v>
                      </c:pt>
                      <c:pt idx="10794">
                        <c:v>5.3979999999999997</c:v>
                      </c:pt>
                      <c:pt idx="10795">
                        <c:v>5.399</c:v>
                      </c:pt>
                      <c:pt idx="10796">
                        <c:v>5.399</c:v>
                      </c:pt>
                      <c:pt idx="10797">
                        <c:v>5.4</c:v>
                      </c:pt>
                      <c:pt idx="10798">
                        <c:v>5.4</c:v>
                      </c:pt>
                      <c:pt idx="10799">
                        <c:v>5.4009999999999998</c:v>
                      </c:pt>
                      <c:pt idx="10800">
                        <c:v>5.4009999999999998</c:v>
                      </c:pt>
                      <c:pt idx="10801">
                        <c:v>5.4020000000000001</c:v>
                      </c:pt>
                      <c:pt idx="10802">
                        <c:v>5.4020000000000001</c:v>
                      </c:pt>
                      <c:pt idx="10803">
                        <c:v>5.4029999999999996</c:v>
                      </c:pt>
                      <c:pt idx="10804">
                        <c:v>5.4029999999999996</c:v>
                      </c:pt>
                      <c:pt idx="10805">
                        <c:v>5.4039999999999999</c:v>
                      </c:pt>
                      <c:pt idx="10806">
                        <c:v>5.4039999999999999</c:v>
                      </c:pt>
                      <c:pt idx="10807">
                        <c:v>5.4050000000000002</c:v>
                      </c:pt>
                      <c:pt idx="10808">
                        <c:v>5.4050000000000002</c:v>
                      </c:pt>
                      <c:pt idx="10809">
                        <c:v>5.4059999999999997</c:v>
                      </c:pt>
                      <c:pt idx="10810">
                        <c:v>5.4059999999999997</c:v>
                      </c:pt>
                      <c:pt idx="10811">
                        <c:v>5.407</c:v>
                      </c:pt>
                      <c:pt idx="10812">
                        <c:v>5.407</c:v>
                      </c:pt>
                      <c:pt idx="10813">
                        <c:v>5.4080000000000004</c:v>
                      </c:pt>
                      <c:pt idx="10814">
                        <c:v>5.4080000000000004</c:v>
                      </c:pt>
                      <c:pt idx="10815">
                        <c:v>5.4089999999999998</c:v>
                      </c:pt>
                      <c:pt idx="10816">
                        <c:v>5.4089999999999998</c:v>
                      </c:pt>
                      <c:pt idx="10817">
                        <c:v>5.41</c:v>
                      </c:pt>
                      <c:pt idx="10818">
                        <c:v>5.41</c:v>
                      </c:pt>
                      <c:pt idx="10819">
                        <c:v>5.4109999999999996</c:v>
                      </c:pt>
                      <c:pt idx="10820">
                        <c:v>5.4109999999999996</c:v>
                      </c:pt>
                      <c:pt idx="10821">
                        <c:v>5.4119999999999999</c:v>
                      </c:pt>
                      <c:pt idx="10822">
                        <c:v>5.4119999999999999</c:v>
                      </c:pt>
                      <c:pt idx="10823">
                        <c:v>5.4130000000000003</c:v>
                      </c:pt>
                      <c:pt idx="10824">
                        <c:v>5.4130000000000003</c:v>
                      </c:pt>
                      <c:pt idx="10825">
                        <c:v>5.4139999999999997</c:v>
                      </c:pt>
                      <c:pt idx="10826">
                        <c:v>5.4139999999999997</c:v>
                      </c:pt>
                      <c:pt idx="10827">
                        <c:v>5.415</c:v>
                      </c:pt>
                      <c:pt idx="10828">
                        <c:v>5.415</c:v>
                      </c:pt>
                      <c:pt idx="10829">
                        <c:v>5.4160000000000004</c:v>
                      </c:pt>
                      <c:pt idx="10830">
                        <c:v>5.4160000000000004</c:v>
                      </c:pt>
                      <c:pt idx="10831">
                        <c:v>5.4169999999999998</c:v>
                      </c:pt>
                      <c:pt idx="10832">
                        <c:v>5.4169999999999998</c:v>
                      </c:pt>
                      <c:pt idx="10833">
                        <c:v>5.4180000000000001</c:v>
                      </c:pt>
                      <c:pt idx="10834">
                        <c:v>5.4180000000000001</c:v>
                      </c:pt>
                      <c:pt idx="10835">
                        <c:v>5.4189999999999996</c:v>
                      </c:pt>
                      <c:pt idx="10836">
                        <c:v>5.4189999999999996</c:v>
                      </c:pt>
                      <c:pt idx="10837">
                        <c:v>5.42</c:v>
                      </c:pt>
                      <c:pt idx="10838">
                        <c:v>5.42</c:v>
                      </c:pt>
                      <c:pt idx="10839">
                        <c:v>5.4210000000000003</c:v>
                      </c:pt>
                      <c:pt idx="10840">
                        <c:v>5.4210000000000003</c:v>
                      </c:pt>
                      <c:pt idx="10841">
                        <c:v>5.4219999999999997</c:v>
                      </c:pt>
                      <c:pt idx="10842">
                        <c:v>5.4219999999999997</c:v>
                      </c:pt>
                      <c:pt idx="10843">
                        <c:v>5.423</c:v>
                      </c:pt>
                      <c:pt idx="10844">
                        <c:v>5.423</c:v>
                      </c:pt>
                      <c:pt idx="10845">
                        <c:v>5.4240000000000004</c:v>
                      </c:pt>
                      <c:pt idx="10846">
                        <c:v>5.4240000000000004</c:v>
                      </c:pt>
                      <c:pt idx="10847">
                        <c:v>5.4249999999999998</c:v>
                      </c:pt>
                      <c:pt idx="10848">
                        <c:v>5.4249999999999998</c:v>
                      </c:pt>
                      <c:pt idx="10849">
                        <c:v>5.4260000000000002</c:v>
                      </c:pt>
                      <c:pt idx="10850">
                        <c:v>5.4260000000000002</c:v>
                      </c:pt>
                      <c:pt idx="10851">
                        <c:v>5.4269999999999996</c:v>
                      </c:pt>
                      <c:pt idx="10852">
                        <c:v>5.4269999999999996</c:v>
                      </c:pt>
                      <c:pt idx="10853">
                        <c:v>5.4279999999999999</c:v>
                      </c:pt>
                      <c:pt idx="10854">
                        <c:v>5.4279999999999999</c:v>
                      </c:pt>
                      <c:pt idx="10855">
                        <c:v>5.4290000000000003</c:v>
                      </c:pt>
                      <c:pt idx="10856">
                        <c:v>5.4290000000000003</c:v>
                      </c:pt>
                      <c:pt idx="10857">
                        <c:v>5.43</c:v>
                      </c:pt>
                      <c:pt idx="10858">
                        <c:v>5.43</c:v>
                      </c:pt>
                      <c:pt idx="10859">
                        <c:v>5.431</c:v>
                      </c:pt>
                      <c:pt idx="10860">
                        <c:v>5.431</c:v>
                      </c:pt>
                      <c:pt idx="10861">
                        <c:v>5.4320000000000004</c:v>
                      </c:pt>
                      <c:pt idx="10862">
                        <c:v>5.4320000000000004</c:v>
                      </c:pt>
                      <c:pt idx="10863">
                        <c:v>5.4329999999999998</c:v>
                      </c:pt>
                      <c:pt idx="10864">
                        <c:v>5.4329999999999998</c:v>
                      </c:pt>
                      <c:pt idx="10865">
                        <c:v>5.4340000000000002</c:v>
                      </c:pt>
                      <c:pt idx="10866">
                        <c:v>5.4340000000000002</c:v>
                      </c:pt>
                      <c:pt idx="10867">
                        <c:v>5.4349999999999996</c:v>
                      </c:pt>
                      <c:pt idx="10868">
                        <c:v>5.4349999999999996</c:v>
                      </c:pt>
                      <c:pt idx="10869">
                        <c:v>5.4359999999999999</c:v>
                      </c:pt>
                      <c:pt idx="10870">
                        <c:v>5.4359999999999999</c:v>
                      </c:pt>
                      <c:pt idx="10871">
                        <c:v>5.4370000000000003</c:v>
                      </c:pt>
                      <c:pt idx="10872">
                        <c:v>5.4370000000000003</c:v>
                      </c:pt>
                      <c:pt idx="10873">
                        <c:v>5.4379999999999997</c:v>
                      </c:pt>
                      <c:pt idx="10874">
                        <c:v>5.4379999999999997</c:v>
                      </c:pt>
                      <c:pt idx="10875">
                        <c:v>5.4390000000000001</c:v>
                      </c:pt>
                      <c:pt idx="10876">
                        <c:v>5.4390000000000001</c:v>
                      </c:pt>
                      <c:pt idx="10877">
                        <c:v>5.44</c:v>
                      </c:pt>
                      <c:pt idx="10878">
                        <c:v>5.44</c:v>
                      </c:pt>
                      <c:pt idx="10879">
                        <c:v>5.4409999999999998</c:v>
                      </c:pt>
                      <c:pt idx="10880">
                        <c:v>5.4409999999999998</c:v>
                      </c:pt>
                      <c:pt idx="10881">
                        <c:v>5.4420000000000002</c:v>
                      </c:pt>
                      <c:pt idx="10882">
                        <c:v>5.4420000000000002</c:v>
                      </c:pt>
                      <c:pt idx="10883">
                        <c:v>5.4429999999999996</c:v>
                      </c:pt>
                      <c:pt idx="10884">
                        <c:v>5.4429999999999996</c:v>
                      </c:pt>
                      <c:pt idx="10885">
                        <c:v>5.444</c:v>
                      </c:pt>
                      <c:pt idx="10886">
                        <c:v>5.444</c:v>
                      </c:pt>
                      <c:pt idx="10887">
                        <c:v>5.4450000000000003</c:v>
                      </c:pt>
                      <c:pt idx="10888">
                        <c:v>5.4450000000000003</c:v>
                      </c:pt>
                      <c:pt idx="10889">
                        <c:v>5.4459999999999997</c:v>
                      </c:pt>
                      <c:pt idx="10890">
                        <c:v>5.4459999999999997</c:v>
                      </c:pt>
                      <c:pt idx="10891">
                        <c:v>5.4470000000000001</c:v>
                      </c:pt>
                      <c:pt idx="10892">
                        <c:v>5.4470000000000001</c:v>
                      </c:pt>
                      <c:pt idx="10893">
                        <c:v>5.4480000000000004</c:v>
                      </c:pt>
                      <c:pt idx="10894">
                        <c:v>5.4480000000000004</c:v>
                      </c:pt>
                      <c:pt idx="10895">
                        <c:v>5.4489999999999998</c:v>
                      </c:pt>
                      <c:pt idx="10896">
                        <c:v>5.4489999999999998</c:v>
                      </c:pt>
                      <c:pt idx="10897">
                        <c:v>5.45</c:v>
                      </c:pt>
                      <c:pt idx="10898">
                        <c:v>5.45</c:v>
                      </c:pt>
                      <c:pt idx="10899">
                        <c:v>5.4509999999999996</c:v>
                      </c:pt>
                      <c:pt idx="10900">
                        <c:v>5.4509999999999996</c:v>
                      </c:pt>
                      <c:pt idx="10901">
                        <c:v>5.452</c:v>
                      </c:pt>
                      <c:pt idx="10902">
                        <c:v>5.452</c:v>
                      </c:pt>
                      <c:pt idx="10903">
                        <c:v>5.4530000000000003</c:v>
                      </c:pt>
                      <c:pt idx="10904">
                        <c:v>5.4530000000000003</c:v>
                      </c:pt>
                      <c:pt idx="10905">
                        <c:v>5.4539999999999997</c:v>
                      </c:pt>
                      <c:pt idx="10906">
                        <c:v>5.4539999999999997</c:v>
                      </c:pt>
                      <c:pt idx="10907">
                        <c:v>5.4550000000000001</c:v>
                      </c:pt>
                      <c:pt idx="10908">
                        <c:v>5.4550000000000001</c:v>
                      </c:pt>
                      <c:pt idx="10909">
                        <c:v>5.4560000000000004</c:v>
                      </c:pt>
                      <c:pt idx="10910">
                        <c:v>5.4560000000000004</c:v>
                      </c:pt>
                      <c:pt idx="10911">
                        <c:v>5.4569999999999999</c:v>
                      </c:pt>
                      <c:pt idx="10912">
                        <c:v>5.4569999999999999</c:v>
                      </c:pt>
                      <c:pt idx="10913">
                        <c:v>5.4580000000000002</c:v>
                      </c:pt>
                      <c:pt idx="10914">
                        <c:v>5.4580000000000002</c:v>
                      </c:pt>
                      <c:pt idx="10915">
                        <c:v>5.4589999999999996</c:v>
                      </c:pt>
                      <c:pt idx="10916">
                        <c:v>5.4589999999999996</c:v>
                      </c:pt>
                      <c:pt idx="10917">
                        <c:v>5.46</c:v>
                      </c:pt>
                      <c:pt idx="10918">
                        <c:v>5.46</c:v>
                      </c:pt>
                      <c:pt idx="10919">
                        <c:v>5.4610000000000003</c:v>
                      </c:pt>
                      <c:pt idx="10920">
                        <c:v>5.4610000000000003</c:v>
                      </c:pt>
                      <c:pt idx="10921">
                        <c:v>5.4619999999999997</c:v>
                      </c:pt>
                      <c:pt idx="10922">
                        <c:v>5.4619999999999997</c:v>
                      </c:pt>
                      <c:pt idx="10923">
                        <c:v>5.4630000000000001</c:v>
                      </c:pt>
                      <c:pt idx="10924">
                        <c:v>5.4630000000000001</c:v>
                      </c:pt>
                      <c:pt idx="10925">
                        <c:v>5.4640000000000004</c:v>
                      </c:pt>
                      <c:pt idx="10926">
                        <c:v>5.4640000000000004</c:v>
                      </c:pt>
                      <c:pt idx="10927">
                        <c:v>5.4649999999999999</c:v>
                      </c:pt>
                      <c:pt idx="10928">
                        <c:v>5.4649999999999999</c:v>
                      </c:pt>
                      <c:pt idx="10929">
                        <c:v>5.4660000000000002</c:v>
                      </c:pt>
                      <c:pt idx="10930">
                        <c:v>5.4660000000000002</c:v>
                      </c:pt>
                      <c:pt idx="10931">
                        <c:v>5.4669999999999996</c:v>
                      </c:pt>
                      <c:pt idx="10932">
                        <c:v>5.4669999999999996</c:v>
                      </c:pt>
                      <c:pt idx="10933">
                        <c:v>5.468</c:v>
                      </c:pt>
                      <c:pt idx="10934">
                        <c:v>5.468</c:v>
                      </c:pt>
                      <c:pt idx="10935">
                        <c:v>5.4690000000000003</c:v>
                      </c:pt>
                      <c:pt idx="10936">
                        <c:v>5.4690000000000003</c:v>
                      </c:pt>
                      <c:pt idx="10937">
                        <c:v>5.47</c:v>
                      </c:pt>
                      <c:pt idx="10938">
                        <c:v>5.47</c:v>
                      </c:pt>
                      <c:pt idx="10939">
                        <c:v>5.4710000000000001</c:v>
                      </c:pt>
                      <c:pt idx="10940">
                        <c:v>5.4710000000000001</c:v>
                      </c:pt>
                      <c:pt idx="10941">
                        <c:v>5.4720000000000004</c:v>
                      </c:pt>
                      <c:pt idx="10942">
                        <c:v>5.4720000000000004</c:v>
                      </c:pt>
                      <c:pt idx="10943">
                        <c:v>5.4729999999999999</c:v>
                      </c:pt>
                      <c:pt idx="10944">
                        <c:v>5.4729999999999999</c:v>
                      </c:pt>
                      <c:pt idx="10945">
                        <c:v>5.4740000000000002</c:v>
                      </c:pt>
                      <c:pt idx="10946">
                        <c:v>5.4740000000000002</c:v>
                      </c:pt>
                      <c:pt idx="10947">
                        <c:v>5.4749999999999996</c:v>
                      </c:pt>
                      <c:pt idx="10948">
                        <c:v>5.4749999999999996</c:v>
                      </c:pt>
                      <c:pt idx="10949">
                        <c:v>5.476</c:v>
                      </c:pt>
                      <c:pt idx="10950">
                        <c:v>5.476</c:v>
                      </c:pt>
                      <c:pt idx="10951">
                        <c:v>5.4770000000000003</c:v>
                      </c:pt>
                      <c:pt idx="10952">
                        <c:v>5.4770000000000003</c:v>
                      </c:pt>
                      <c:pt idx="10953">
                        <c:v>5.4779999999999998</c:v>
                      </c:pt>
                      <c:pt idx="10954">
                        <c:v>5.4779999999999998</c:v>
                      </c:pt>
                      <c:pt idx="10955">
                        <c:v>5.4790000000000001</c:v>
                      </c:pt>
                      <c:pt idx="10956">
                        <c:v>5.4790000000000001</c:v>
                      </c:pt>
                      <c:pt idx="10957">
                        <c:v>5.48</c:v>
                      </c:pt>
                      <c:pt idx="10958">
                        <c:v>5.48</c:v>
                      </c:pt>
                      <c:pt idx="10959">
                        <c:v>5.4809999999999999</c:v>
                      </c:pt>
                      <c:pt idx="10960">
                        <c:v>5.4809999999999999</c:v>
                      </c:pt>
                      <c:pt idx="10961">
                        <c:v>5.4820000000000002</c:v>
                      </c:pt>
                      <c:pt idx="10962">
                        <c:v>5.4820000000000002</c:v>
                      </c:pt>
                      <c:pt idx="10963">
                        <c:v>5.4829999999999997</c:v>
                      </c:pt>
                      <c:pt idx="10964">
                        <c:v>5.4829999999999997</c:v>
                      </c:pt>
                      <c:pt idx="10965">
                        <c:v>5.484</c:v>
                      </c:pt>
                      <c:pt idx="10966">
                        <c:v>5.484</c:v>
                      </c:pt>
                      <c:pt idx="10967">
                        <c:v>5.4850000000000003</c:v>
                      </c:pt>
                      <c:pt idx="10968">
                        <c:v>5.4850000000000003</c:v>
                      </c:pt>
                      <c:pt idx="10969">
                        <c:v>5.4859999999999998</c:v>
                      </c:pt>
                      <c:pt idx="10970">
                        <c:v>5.4859999999999998</c:v>
                      </c:pt>
                      <c:pt idx="10971">
                        <c:v>5.4870000000000001</c:v>
                      </c:pt>
                      <c:pt idx="10972">
                        <c:v>5.4870000000000001</c:v>
                      </c:pt>
                      <c:pt idx="10973">
                        <c:v>5.4880000000000004</c:v>
                      </c:pt>
                      <c:pt idx="10974">
                        <c:v>5.4880000000000004</c:v>
                      </c:pt>
                      <c:pt idx="10975">
                        <c:v>5.4889999999999999</c:v>
                      </c:pt>
                      <c:pt idx="10976">
                        <c:v>5.4889999999999999</c:v>
                      </c:pt>
                      <c:pt idx="10977">
                        <c:v>5.49</c:v>
                      </c:pt>
                      <c:pt idx="10978">
                        <c:v>5.49</c:v>
                      </c:pt>
                      <c:pt idx="10979">
                        <c:v>5.4909999999999997</c:v>
                      </c:pt>
                      <c:pt idx="10980">
                        <c:v>5.4909999999999997</c:v>
                      </c:pt>
                      <c:pt idx="10981">
                        <c:v>5.492</c:v>
                      </c:pt>
                      <c:pt idx="10982">
                        <c:v>5.492</c:v>
                      </c:pt>
                      <c:pt idx="10983">
                        <c:v>5.4930000000000003</c:v>
                      </c:pt>
                      <c:pt idx="10984">
                        <c:v>5.4930000000000003</c:v>
                      </c:pt>
                      <c:pt idx="10985">
                        <c:v>5.4939999999999998</c:v>
                      </c:pt>
                      <c:pt idx="10986">
                        <c:v>5.4939999999999998</c:v>
                      </c:pt>
                      <c:pt idx="10987">
                        <c:v>5.4950000000000001</c:v>
                      </c:pt>
                      <c:pt idx="10988">
                        <c:v>5.4950000000000001</c:v>
                      </c:pt>
                      <c:pt idx="10989">
                        <c:v>5.4960000000000004</c:v>
                      </c:pt>
                      <c:pt idx="10990">
                        <c:v>5.4960000000000004</c:v>
                      </c:pt>
                      <c:pt idx="10991">
                        <c:v>5.4969999999999999</c:v>
                      </c:pt>
                      <c:pt idx="10992">
                        <c:v>5.4969999999999999</c:v>
                      </c:pt>
                      <c:pt idx="10993">
                        <c:v>5.4980000000000002</c:v>
                      </c:pt>
                      <c:pt idx="10994">
                        <c:v>5.4980000000000002</c:v>
                      </c:pt>
                      <c:pt idx="10995">
                        <c:v>5.4989999999999997</c:v>
                      </c:pt>
                      <c:pt idx="10996">
                        <c:v>5.4989999999999997</c:v>
                      </c:pt>
                      <c:pt idx="10997">
                        <c:v>5.5</c:v>
                      </c:pt>
                      <c:pt idx="10998">
                        <c:v>5.5</c:v>
                      </c:pt>
                      <c:pt idx="10999">
                        <c:v>5.5010000000000003</c:v>
                      </c:pt>
                      <c:pt idx="11000">
                        <c:v>5.5010000000000003</c:v>
                      </c:pt>
                      <c:pt idx="11001">
                        <c:v>5.5019999999999998</c:v>
                      </c:pt>
                      <c:pt idx="11002">
                        <c:v>5.5019999999999998</c:v>
                      </c:pt>
                      <c:pt idx="11003">
                        <c:v>5.5030000000000001</c:v>
                      </c:pt>
                      <c:pt idx="11004">
                        <c:v>5.5030000000000001</c:v>
                      </c:pt>
                      <c:pt idx="11005">
                        <c:v>5.5039999999999996</c:v>
                      </c:pt>
                      <c:pt idx="11006">
                        <c:v>5.5039999999999996</c:v>
                      </c:pt>
                      <c:pt idx="11007">
                        <c:v>5.5049999999999999</c:v>
                      </c:pt>
                      <c:pt idx="11008">
                        <c:v>5.5049999999999999</c:v>
                      </c:pt>
                      <c:pt idx="11009">
                        <c:v>5.5060000000000002</c:v>
                      </c:pt>
                      <c:pt idx="11010">
                        <c:v>5.5060000000000002</c:v>
                      </c:pt>
                      <c:pt idx="11011">
                        <c:v>5.5069999999999997</c:v>
                      </c:pt>
                      <c:pt idx="11012">
                        <c:v>5.5069999999999997</c:v>
                      </c:pt>
                      <c:pt idx="11013">
                        <c:v>5.508</c:v>
                      </c:pt>
                      <c:pt idx="11014">
                        <c:v>5.508</c:v>
                      </c:pt>
                      <c:pt idx="11015">
                        <c:v>5.5090000000000003</c:v>
                      </c:pt>
                      <c:pt idx="11016">
                        <c:v>5.5090000000000003</c:v>
                      </c:pt>
                      <c:pt idx="11017">
                        <c:v>5.51</c:v>
                      </c:pt>
                      <c:pt idx="11018">
                        <c:v>5.51</c:v>
                      </c:pt>
                      <c:pt idx="11019">
                        <c:v>5.5110000000000001</c:v>
                      </c:pt>
                      <c:pt idx="11020">
                        <c:v>5.5110000000000001</c:v>
                      </c:pt>
                      <c:pt idx="11021">
                        <c:v>5.5119999999999996</c:v>
                      </c:pt>
                      <c:pt idx="11022">
                        <c:v>5.5119999999999996</c:v>
                      </c:pt>
                      <c:pt idx="11023">
                        <c:v>5.5129999999999999</c:v>
                      </c:pt>
                      <c:pt idx="11024">
                        <c:v>5.5129999999999999</c:v>
                      </c:pt>
                      <c:pt idx="11025">
                        <c:v>5.5140000000000002</c:v>
                      </c:pt>
                      <c:pt idx="11026">
                        <c:v>5.5140000000000002</c:v>
                      </c:pt>
                      <c:pt idx="11027">
                        <c:v>5.5149999999999997</c:v>
                      </c:pt>
                      <c:pt idx="11028">
                        <c:v>5.5149999999999997</c:v>
                      </c:pt>
                      <c:pt idx="11029">
                        <c:v>5.516</c:v>
                      </c:pt>
                      <c:pt idx="11030">
                        <c:v>5.516</c:v>
                      </c:pt>
                      <c:pt idx="11031">
                        <c:v>5.5170000000000003</c:v>
                      </c:pt>
                      <c:pt idx="11032">
                        <c:v>5.5170000000000003</c:v>
                      </c:pt>
                      <c:pt idx="11033">
                        <c:v>5.5179999999999998</c:v>
                      </c:pt>
                      <c:pt idx="11034">
                        <c:v>5.5179999999999998</c:v>
                      </c:pt>
                      <c:pt idx="11035">
                        <c:v>5.5190000000000001</c:v>
                      </c:pt>
                      <c:pt idx="11036">
                        <c:v>5.5190000000000001</c:v>
                      </c:pt>
                      <c:pt idx="11037">
                        <c:v>5.52</c:v>
                      </c:pt>
                      <c:pt idx="11038">
                        <c:v>5.52</c:v>
                      </c:pt>
                      <c:pt idx="11039">
                        <c:v>5.5209999999999999</c:v>
                      </c:pt>
                      <c:pt idx="11040">
                        <c:v>5.5209999999999999</c:v>
                      </c:pt>
                      <c:pt idx="11041">
                        <c:v>5.5220000000000002</c:v>
                      </c:pt>
                      <c:pt idx="11042">
                        <c:v>5.5220000000000002</c:v>
                      </c:pt>
                      <c:pt idx="11043">
                        <c:v>5.5229999999999997</c:v>
                      </c:pt>
                      <c:pt idx="11044">
                        <c:v>5.5229999999999997</c:v>
                      </c:pt>
                      <c:pt idx="11045">
                        <c:v>5.524</c:v>
                      </c:pt>
                      <c:pt idx="11046">
                        <c:v>5.524</c:v>
                      </c:pt>
                      <c:pt idx="11047">
                        <c:v>5.5250000000000004</c:v>
                      </c:pt>
                      <c:pt idx="11048">
                        <c:v>5.5250000000000004</c:v>
                      </c:pt>
                      <c:pt idx="11049">
                        <c:v>5.5259999999999998</c:v>
                      </c:pt>
                      <c:pt idx="11050">
                        <c:v>5.5259999999999998</c:v>
                      </c:pt>
                      <c:pt idx="11051">
                        <c:v>5.5270000000000001</c:v>
                      </c:pt>
                      <c:pt idx="11052">
                        <c:v>5.5270000000000001</c:v>
                      </c:pt>
                      <c:pt idx="11053">
                        <c:v>5.5279999999999996</c:v>
                      </c:pt>
                      <c:pt idx="11054">
                        <c:v>5.5279999999999996</c:v>
                      </c:pt>
                      <c:pt idx="11055">
                        <c:v>5.5289999999999999</c:v>
                      </c:pt>
                      <c:pt idx="11056">
                        <c:v>5.5289999999999999</c:v>
                      </c:pt>
                      <c:pt idx="11057">
                        <c:v>5.53</c:v>
                      </c:pt>
                      <c:pt idx="11058">
                        <c:v>5.53</c:v>
                      </c:pt>
                      <c:pt idx="11059">
                        <c:v>5.5309999999999997</c:v>
                      </c:pt>
                      <c:pt idx="11060">
                        <c:v>5.5309999999999997</c:v>
                      </c:pt>
                      <c:pt idx="11061">
                        <c:v>5.532</c:v>
                      </c:pt>
                      <c:pt idx="11062">
                        <c:v>5.532</c:v>
                      </c:pt>
                      <c:pt idx="11063">
                        <c:v>5.5330000000000004</c:v>
                      </c:pt>
                      <c:pt idx="11064">
                        <c:v>5.5330000000000004</c:v>
                      </c:pt>
                      <c:pt idx="11065">
                        <c:v>5.5339999999999998</c:v>
                      </c:pt>
                      <c:pt idx="11066">
                        <c:v>5.5339999999999998</c:v>
                      </c:pt>
                      <c:pt idx="11067">
                        <c:v>5.5350000000000001</c:v>
                      </c:pt>
                      <c:pt idx="11068">
                        <c:v>5.5350000000000001</c:v>
                      </c:pt>
                      <c:pt idx="11069">
                        <c:v>5.5359999999999996</c:v>
                      </c:pt>
                      <c:pt idx="11070">
                        <c:v>5.5359999999999996</c:v>
                      </c:pt>
                      <c:pt idx="11071">
                        <c:v>5.5369999999999999</c:v>
                      </c:pt>
                      <c:pt idx="11072">
                        <c:v>5.5369999999999999</c:v>
                      </c:pt>
                      <c:pt idx="11073">
                        <c:v>5.5380000000000003</c:v>
                      </c:pt>
                      <c:pt idx="11074">
                        <c:v>5.5380000000000003</c:v>
                      </c:pt>
                      <c:pt idx="11075">
                        <c:v>5.5389999999999997</c:v>
                      </c:pt>
                      <c:pt idx="11076">
                        <c:v>5.5389999999999997</c:v>
                      </c:pt>
                      <c:pt idx="11077">
                        <c:v>5.54</c:v>
                      </c:pt>
                      <c:pt idx="11078">
                        <c:v>5.54</c:v>
                      </c:pt>
                      <c:pt idx="11079">
                        <c:v>5.5410000000000004</c:v>
                      </c:pt>
                      <c:pt idx="11080">
                        <c:v>5.5410000000000004</c:v>
                      </c:pt>
                      <c:pt idx="11081">
                        <c:v>5.5419999999999998</c:v>
                      </c:pt>
                      <c:pt idx="11082">
                        <c:v>5.5419999999999998</c:v>
                      </c:pt>
                      <c:pt idx="11083">
                        <c:v>5.5430000000000001</c:v>
                      </c:pt>
                      <c:pt idx="11084">
                        <c:v>5.5430000000000001</c:v>
                      </c:pt>
                      <c:pt idx="11085">
                        <c:v>5.5439999999999996</c:v>
                      </c:pt>
                      <c:pt idx="11086">
                        <c:v>5.5439999999999996</c:v>
                      </c:pt>
                      <c:pt idx="11087">
                        <c:v>5.5449999999999999</c:v>
                      </c:pt>
                      <c:pt idx="11088">
                        <c:v>5.5449999999999999</c:v>
                      </c:pt>
                      <c:pt idx="11089">
                        <c:v>5.5460000000000003</c:v>
                      </c:pt>
                      <c:pt idx="11090">
                        <c:v>5.5460000000000003</c:v>
                      </c:pt>
                      <c:pt idx="11091">
                        <c:v>5.5469999999999997</c:v>
                      </c:pt>
                      <c:pt idx="11092">
                        <c:v>5.5469999999999997</c:v>
                      </c:pt>
                      <c:pt idx="11093">
                        <c:v>5.548</c:v>
                      </c:pt>
                      <c:pt idx="11094">
                        <c:v>5.548</c:v>
                      </c:pt>
                      <c:pt idx="11095">
                        <c:v>5.5490000000000004</c:v>
                      </c:pt>
                      <c:pt idx="11096">
                        <c:v>5.5490000000000004</c:v>
                      </c:pt>
                      <c:pt idx="11097">
                        <c:v>5.55</c:v>
                      </c:pt>
                      <c:pt idx="11098">
                        <c:v>5.55</c:v>
                      </c:pt>
                      <c:pt idx="11099">
                        <c:v>5.5510000000000002</c:v>
                      </c:pt>
                      <c:pt idx="11100">
                        <c:v>5.5510000000000002</c:v>
                      </c:pt>
                      <c:pt idx="11101">
                        <c:v>5.5519999999999996</c:v>
                      </c:pt>
                      <c:pt idx="11102">
                        <c:v>5.5519999999999996</c:v>
                      </c:pt>
                      <c:pt idx="11103">
                        <c:v>5.5529999999999999</c:v>
                      </c:pt>
                      <c:pt idx="11104">
                        <c:v>5.5529999999999999</c:v>
                      </c:pt>
                      <c:pt idx="11105">
                        <c:v>5.5540000000000003</c:v>
                      </c:pt>
                      <c:pt idx="11106">
                        <c:v>5.5540000000000003</c:v>
                      </c:pt>
                      <c:pt idx="11107">
                        <c:v>5.5549999999999997</c:v>
                      </c:pt>
                      <c:pt idx="11108">
                        <c:v>5.5549999999999997</c:v>
                      </c:pt>
                      <c:pt idx="11109">
                        <c:v>5.556</c:v>
                      </c:pt>
                      <c:pt idx="11110">
                        <c:v>5.556</c:v>
                      </c:pt>
                      <c:pt idx="11111">
                        <c:v>5.5570000000000004</c:v>
                      </c:pt>
                      <c:pt idx="11112">
                        <c:v>5.5570000000000004</c:v>
                      </c:pt>
                      <c:pt idx="11113">
                        <c:v>5.5579999999999998</c:v>
                      </c:pt>
                      <c:pt idx="11114">
                        <c:v>5.5579999999999998</c:v>
                      </c:pt>
                      <c:pt idx="11115">
                        <c:v>5.5590000000000002</c:v>
                      </c:pt>
                      <c:pt idx="11116">
                        <c:v>5.5590000000000002</c:v>
                      </c:pt>
                      <c:pt idx="11117">
                        <c:v>5.56</c:v>
                      </c:pt>
                      <c:pt idx="11118">
                        <c:v>5.56</c:v>
                      </c:pt>
                      <c:pt idx="11119">
                        <c:v>5.5609999999999999</c:v>
                      </c:pt>
                      <c:pt idx="11120">
                        <c:v>5.5609999999999999</c:v>
                      </c:pt>
                      <c:pt idx="11121">
                        <c:v>5.5620000000000003</c:v>
                      </c:pt>
                      <c:pt idx="11122">
                        <c:v>5.5620000000000003</c:v>
                      </c:pt>
                      <c:pt idx="11123">
                        <c:v>5.5629999999999997</c:v>
                      </c:pt>
                      <c:pt idx="11124">
                        <c:v>5.5629999999999997</c:v>
                      </c:pt>
                      <c:pt idx="11125">
                        <c:v>5.5640000000000001</c:v>
                      </c:pt>
                      <c:pt idx="11126">
                        <c:v>5.5640000000000001</c:v>
                      </c:pt>
                      <c:pt idx="11127">
                        <c:v>5.5650000000000004</c:v>
                      </c:pt>
                      <c:pt idx="11128">
                        <c:v>5.5650000000000004</c:v>
                      </c:pt>
                      <c:pt idx="11129">
                        <c:v>5.5659999999999998</c:v>
                      </c:pt>
                      <c:pt idx="11130">
                        <c:v>5.5659999999999998</c:v>
                      </c:pt>
                      <c:pt idx="11131">
                        <c:v>5.5670000000000002</c:v>
                      </c:pt>
                      <c:pt idx="11132">
                        <c:v>5.5670000000000002</c:v>
                      </c:pt>
                      <c:pt idx="11133">
                        <c:v>5.5679999999999996</c:v>
                      </c:pt>
                      <c:pt idx="11134">
                        <c:v>5.5679999999999996</c:v>
                      </c:pt>
                      <c:pt idx="11135">
                        <c:v>5.569</c:v>
                      </c:pt>
                      <c:pt idx="11136">
                        <c:v>5.569</c:v>
                      </c:pt>
                      <c:pt idx="11137">
                        <c:v>5.57</c:v>
                      </c:pt>
                      <c:pt idx="11138">
                        <c:v>5.57</c:v>
                      </c:pt>
                      <c:pt idx="11139">
                        <c:v>5.5709999999999997</c:v>
                      </c:pt>
                      <c:pt idx="11140">
                        <c:v>5.5709999999999997</c:v>
                      </c:pt>
                      <c:pt idx="11141">
                        <c:v>5.5720000000000001</c:v>
                      </c:pt>
                      <c:pt idx="11142">
                        <c:v>5.5720000000000001</c:v>
                      </c:pt>
                      <c:pt idx="11143">
                        <c:v>5.5730000000000004</c:v>
                      </c:pt>
                      <c:pt idx="11144">
                        <c:v>5.5730000000000004</c:v>
                      </c:pt>
                      <c:pt idx="11145">
                        <c:v>5.5739999999999998</c:v>
                      </c:pt>
                      <c:pt idx="11146">
                        <c:v>5.5739999999999998</c:v>
                      </c:pt>
                      <c:pt idx="11147">
                        <c:v>5.5750000000000002</c:v>
                      </c:pt>
                      <c:pt idx="11148">
                        <c:v>5.5750000000000002</c:v>
                      </c:pt>
                      <c:pt idx="11149">
                        <c:v>5.5759999999999996</c:v>
                      </c:pt>
                      <c:pt idx="11150">
                        <c:v>5.5759999999999996</c:v>
                      </c:pt>
                      <c:pt idx="11151">
                        <c:v>5.577</c:v>
                      </c:pt>
                      <c:pt idx="11152">
                        <c:v>5.577</c:v>
                      </c:pt>
                      <c:pt idx="11153">
                        <c:v>5.5780000000000003</c:v>
                      </c:pt>
                      <c:pt idx="11154">
                        <c:v>5.5780000000000003</c:v>
                      </c:pt>
                      <c:pt idx="11155">
                        <c:v>5.5789999999999997</c:v>
                      </c:pt>
                      <c:pt idx="11156">
                        <c:v>5.5789999999999997</c:v>
                      </c:pt>
                      <c:pt idx="11157">
                        <c:v>5.58</c:v>
                      </c:pt>
                      <c:pt idx="11158">
                        <c:v>5.58</c:v>
                      </c:pt>
                      <c:pt idx="11159">
                        <c:v>5.5810000000000004</c:v>
                      </c:pt>
                      <c:pt idx="11160">
                        <c:v>5.5810000000000004</c:v>
                      </c:pt>
                      <c:pt idx="11161">
                        <c:v>5.5819999999999999</c:v>
                      </c:pt>
                      <c:pt idx="11162">
                        <c:v>5.5819999999999999</c:v>
                      </c:pt>
                      <c:pt idx="11163">
                        <c:v>5.5830000000000002</c:v>
                      </c:pt>
                      <c:pt idx="11164">
                        <c:v>5.5830000000000002</c:v>
                      </c:pt>
                      <c:pt idx="11165">
                        <c:v>5.5839999999999996</c:v>
                      </c:pt>
                      <c:pt idx="11166">
                        <c:v>5.5839999999999996</c:v>
                      </c:pt>
                      <c:pt idx="11167">
                        <c:v>5.585</c:v>
                      </c:pt>
                      <c:pt idx="11168">
                        <c:v>5.585</c:v>
                      </c:pt>
                      <c:pt idx="11169">
                        <c:v>5.5860000000000003</c:v>
                      </c:pt>
                      <c:pt idx="11170">
                        <c:v>5.5860000000000003</c:v>
                      </c:pt>
                      <c:pt idx="11171">
                        <c:v>5.5869999999999997</c:v>
                      </c:pt>
                      <c:pt idx="11172">
                        <c:v>5.5869999999999997</c:v>
                      </c:pt>
                      <c:pt idx="11173">
                        <c:v>5.5880000000000001</c:v>
                      </c:pt>
                      <c:pt idx="11174">
                        <c:v>5.5880000000000001</c:v>
                      </c:pt>
                      <c:pt idx="11175">
                        <c:v>5.5890000000000004</c:v>
                      </c:pt>
                      <c:pt idx="11176">
                        <c:v>5.5890000000000004</c:v>
                      </c:pt>
                      <c:pt idx="11177">
                        <c:v>5.59</c:v>
                      </c:pt>
                      <c:pt idx="11178">
                        <c:v>5.59</c:v>
                      </c:pt>
                      <c:pt idx="11179">
                        <c:v>5.5910000000000002</c:v>
                      </c:pt>
                      <c:pt idx="11180">
                        <c:v>5.5910000000000002</c:v>
                      </c:pt>
                      <c:pt idx="11181">
                        <c:v>5.5919999999999996</c:v>
                      </c:pt>
                      <c:pt idx="11182">
                        <c:v>5.5919999999999996</c:v>
                      </c:pt>
                      <c:pt idx="11183">
                        <c:v>5.593</c:v>
                      </c:pt>
                      <c:pt idx="11184">
                        <c:v>5.593</c:v>
                      </c:pt>
                      <c:pt idx="11185">
                        <c:v>5.5940000000000003</c:v>
                      </c:pt>
                      <c:pt idx="11186">
                        <c:v>5.5940000000000003</c:v>
                      </c:pt>
                      <c:pt idx="11187">
                        <c:v>5.5949999999999998</c:v>
                      </c:pt>
                      <c:pt idx="11188">
                        <c:v>5.5949999999999998</c:v>
                      </c:pt>
                      <c:pt idx="11189">
                        <c:v>5.5960000000000001</c:v>
                      </c:pt>
                      <c:pt idx="11190">
                        <c:v>5.5960000000000001</c:v>
                      </c:pt>
                      <c:pt idx="11191">
                        <c:v>5.5970000000000004</c:v>
                      </c:pt>
                      <c:pt idx="11192">
                        <c:v>5.5970000000000004</c:v>
                      </c:pt>
                      <c:pt idx="11193">
                        <c:v>5.5979999999999999</c:v>
                      </c:pt>
                      <c:pt idx="11194">
                        <c:v>5.5979999999999999</c:v>
                      </c:pt>
                      <c:pt idx="11195">
                        <c:v>5.5990000000000002</c:v>
                      </c:pt>
                      <c:pt idx="11196">
                        <c:v>5.5990000000000002</c:v>
                      </c:pt>
                      <c:pt idx="11197">
                        <c:v>5.6</c:v>
                      </c:pt>
                      <c:pt idx="11198">
                        <c:v>5.6</c:v>
                      </c:pt>
                      <c:pt idx="11199">
                        <c:v>5.601</c:v>
                      </c:pt>
                      <c:pt idx="11200">
                        <c:v>5.601</c:v>
                      </c:pt>
                      <c:pt idx="11201">
                        <c:v>5.6020000000000003</c:v>
                      </c:pt>
                      <c:pt idx="11202">
                        <c:v>5.6020000000000003</c:v>
                      </c:pt>
                      <c:pt idx="11203">
                        <c:v>5.6029999999999998</c:v>
                      </c:pt>
                      <c:pt idx="11204">
                        <c:v>5.6029999999999998</c:v>
                      </c:pt>
                      <c:pt idx="11205">
                        <c:v>5.6040000000000001</c:v>
                      </c:pt>
                      <c:pt idx="11206">
                        <c:v>5.6040000000000001</c:v>
                      </c:pt>
                      <c:pt idx="11207">
                        <c:v>5.6050000000000004</c:v>
                      </c:pt>
                      <c:pt idx="11208">
                        <c:v>5.6050000000000004</c:v>
                      </c:pt>
                      <c:pt idx="11209">
                        <c:v>5.6059999999999999</c:v>
                      </c:pt>
                      <c:pt idx="11210">
                        <c:v>5.6059999999999999</c:v>
                      </c:pt>
                      <c:pt idx="11211">
                        <c:v>5.6070000000000002</c:v>
                      </c:pt>
                      <c:pt idx="11212">
                        <c:v>5.6070000000000002</c:v>
                      </c:pt>
                      <c:pt idx="11213">
                        <c:v>5.6079999999999997</c:v>
                      </c:pt>
                      <c:pt idx="11214">
                        <c:v>5.6079999999999997</c:v>
                      </c:pt>
                      <c:pt idx="11215">
                        <c:v>5.609</c:v>
                      </c:pt>
                      <c:pt idx="11216">
                        <c:v>5.609</c:v>
                      </c:pt>
                      <c:pt idx="11217">
                        <c:v>5.61</c:v>
                      </c:pt>
                      <c:pt idx="11218">
                        <c:v>5.61</c:v>
                      </c:pt>
                      <c:pt idx="11219">
                        <c:v>5.6109999999999998</c:v>
                      </c:pt>
                      <c:pt idx="11220">
                        <c:v>5.6109999999999998</c:v>
                      </c:pt>
                      <c:pt idx="11221">
                        <c:v>5.6120000000000001</c:v>
                      </c:pt>
                      <c:pt idx="11222">
                        <c:v>5.6120000000000001</c:v>
                      </c:pt>
                      <c:pt idx="11223">
                        <c:v>5.6130000000000004</c:v>
                      </c:pt>
                      <c:pt idx="11224">
                        <c:v>5.6130000000000004</c:v>
                      </c:pt>
                      <c:pt idx="11225">
                        <c:v>5.6139999999999999</c:v>
                      </c:pt>
                      <c:pt idx="11226">
                        <c:v>5.6139999999999999</c:v>
                      </c:pt>
                      <c:pt idx="11227">
                        <c:v>5.6150000000000002</c:v>
                      </c:pt>
                      <c:pt idx="11228">
                        <c:v>5.6150000000000002</c:v>
                      </c:pt>
                      <c:pt idx="11229">
                        <c:v>5.6159999999999997</c:v>
                      </c:pt>
                      <c:pt idx="11230">
                        <c:v>5.6159999999999997</c:v>
                      </c:pt>
                      <c:pt idx="11231">
                        <c:v>5.617</c:v>
                      </c:pt>
                      <c:pt idx="11232">
                        <c:v>5.617</c:v>
                      </c:pt>
                      <c:pt idx="11233">
                        <c:v>5.6180000000000003</c:v>
                      </c:pt>
                      <c:pt idx="11234">
                        <c:v>5.6180000000000003</c:v>
                      </c:pt>
                      <c:pt idx="11235">
                        <c:v>5.6189999999999998</c:v>
                      </c:pt>
                      <c:pt idx="11236">
                        <c:v>5.6189999999999998</c:v>
                      </c:pt>
                      <c:pt idx="11237">
                        <c:v>5.62</c:v>
                      </c:pt>
                      <c:pt idx="11238">
                        <c:v>5.62</c:v>
                      </c:pt>
                      <c:pt idx="11239">
                        <c:v>5.6210000000000004</c:v>
                      </c:pt>
                      <c:pt idx="11240">
                        <c:v>5.6210000000000004</c:v>
                      </c:pt>
                      <c:pt idx="11241">
                        <c:v>5.6219999999999999</c:v>
                      </c:pt>
                      <c:pt idx="11242">
                        <c:v>5.6219999999999999</c:v>
                      </c:pt>
                      <c:pt idx="11243">
                        <c:v>5.6230000000000002</c:v>
                      </c:pt>
                      <c:pt idx="11244">
                        <c:v>5.6230000000000002</c:v>
                      </c:pt>
                      <c:pt idx="11245">
                        <c:v>5.6239999999999997</c:v>
                      </c:pt>
                      <c:pt idx="11246">
                        <c:v>5.6239999999999997</c:v>
                      </c:pt>
                      <c:pt idx="11247">
                        <c:v>5.625</c:v>
                      </c:pt>
                      <c:pt idx="11248">
                        <c:v>5.625</c:v>
                      </c:pt>
                      <c:pt idx="11249">
                        <c:v>5.6260000000000003</c:v>
                      </c:pt>
                      <c:pt idx="11250">
                        <c:v>5.6260000000000003</c:v>
                      </c:pt>
                      <c:pt idx="11251">
                        <c:v>5.6269999999999998</c:v>
                      </c:pt>
                      <c:pt idx="11252">
                        <c:v>5.6269999999999998</c:v>
                      </c:pt>
                      <c:pt idx="11253">
                        <c:v>5.6280000000000001</c:v>
                      </c:pt>
                      <c:pt idx="11254">
                        <c:v>5.6280000000000001</c:v>
                      </c:pt>
                      <c:pt idx="11255">
                        <c:v>5.6289999999999996</c:v>
                      </c:pt>
                      <c:pt idx="11256">
                        <c:v>5.6289999999999996</c:v>
                      </c:pt>
                      <c:pt idx="11257">
                        <c:v>5.63</c:v>
                      </c:pt>
                      <c:pt idx="11258">
                        <c:v>5.63</c:v>
                      </c:pt>
                      <c:pt idx="11259">
                        <c:v>5.6310000000000002</c:v>
                      </c:pt>
                      <c:pt idx="11260">
                        <c:v>5.6310000000000002</c:v>
                      </c:pt>
                      <c:pt idx="11261">
                        <c:v>5.6319999999999997</c:v>
                      </c:pt>
                      <c:pt idx="11262">
                        <c:v>5.6319999999999997</c:v>
                      </c:pt>
                      <c:pt idx="11263">
                        <c:v>5.633</c:v>
                      </c:pt>
                      <c:pt idx="11264">
                        <c:v>5.633</c:v>
                      </c:pt>
                      <c:pt idx="11265">
                        <c:v>5.6340000000000003</c:v>
                      </c:pt>
                      <c:pt idx="11266">
                        <c:v>5.6340000000000003</c:v>
                      </c:pt>
                      <c:pt idx="11267">
                        <c:v>5.6349999999999998</c:v>
                      </c:pt>
                      <c:pt idx="11268">
                        <c:v>5.6349999999999998</c:v>
                      </c:pt>
                      <c:pt idx="11269">
                        <c:v>5.6360000000000001</c:v>
                      </c:pt>
                      <c:pt idx="11270">
                        <c:v>5.6360000000000001</c:v>
                      </c:pt>
                      <c:pt idx="11271">
                        <c:v>5.6369999999999996</c:v>
                      </c:pt>
                      <c:pt idx="11272">
                        <c:v>5.6369999999999996</c:v>
                      </c:pt>
                      <c:pt idx="11273">
                        <c:v>5.6379999999999999</c:v>
                      </c:pt>
                      <c:pt idx="11274">
                        <c:v>5.6379999999999999</c:v>
                      </c:pt>
                      <c:pt idx="11275">
                        <c:v>5.6390000000000002</c:v>
                      </c:pt>
                      <c:pt idx="11276">
                        <c:v>5.6390000000000002</c:v>
                      </c:pt>
                      <c:pt idx="11277">
                        <c:v>5.64</c:v>
                      </c:pt>
                      <c:pt idx="11278">
                        <c:v>5.64</c:v>
                      </c:pt>
                      <c:pt idx="11279">
                        <c:v>5.641</c:v>
                      </c:pt>
                      <c:pt idx="11280">
                        <c:v>5.641</c:v>
                      </c:pt>
                      <c:pt idx="11281">
                        <c:v>5.6420000000000003</c:v>
                      </c:pt>
                      <c:pt idx="11282">
                        <c:v>5.6420000000000003</c:v>
                      </c:pt>
                      <c:pt idx="11283">
                        <c:v>5.6429999999999998</c:v>
                      </c:pt>
                      <c:pt idx="11284">
                        <c:v>5.6429999999999998</c:v>
                      </c:pt>
                      <c:pt idx="11285">
                        <c:v>5.6440000000000001</c:v>
                      </c:pt>
                      <c:pt idx="11286">
                        <c:v>5.6440000000000001</c:v>
                      </c:pt>
                      <c:pt idx="11287">
                        <c:v>5.6449999999999996</c:v>
                      </c:pt>
                      <c:pt idx="11288">
                        <c:v>5.6449999999999996</c:v>
                      </c:pt>
                      <c:pt idx="11289">
                        <c:v>5.6459999999999999</c:v>
                      </c:pt>
                      <c:pt idx="11290">
                        <c:v>5.6459999999999999</c:v>
                      </c:pt>
                      <c:pt idx="11291">
                        <c:v>5.6470000000000002</c:v>
                      </c:pt>
                      <c:pt idx="11292">
                        <c:v>5.6470000000000002</c:v>
                      </c:pt>
                      <c:pt idx="11293">
                        <c:v>5.6479999999999997</c:v>
                      </c:pt>
                      <c:pt idx="11294">
                        <c:v>5.6479999999999997</c:v>
                      </c:pt>
                      <c:pt idx="11295">
                        <c:v>5.649</c:v>
                      </c:pt>
                      <c:pt idx="11296">
                        <c:v>5.649</c:v>
                      </c:pt>
                      <c:pt idx="11297">
                        <c:v>5.65</c:v>
                      </c:pt>
                      <c:pt idx="11298">
                        <c:v>5.65</c:v>
                      </c:pt>
                      <c:pt idx="11299">
                        <c:v>5.6509999999999998</c:v>
                      </c:pt>
                      <c:pt idx="11300">
                        <c:v>5.6509999999999998</c:v>
                      </c:pt>
                      <c:pt idx="11301">
                        <c:v>5.6520000000000001</c:v>
                      </c:pt>
                      <c:pt idx="11302">
                        <c:v>5.6520000000000001</c:v>
                      </c:pt>
                      <c:pt idx="11303">
                        <c:v>5.6529999999999996</c:v>
                      </c:pt>
                      <c:pt idx="11304">
                        <c:v>5.6529999999999996</c:v>
                      </c:pt>
                      <c:pt idx="11305">
                        <c:v>5.6539999999999999</c:v>
                      </c:pt>
                      <c:pt idx="11306">
                        <c:v>5.6539999999999999</c:v>
                      </c:pt>
                      <c:pt idx="11307">
                        <c:v>5.6550000000000002</c:v>
                      </c:pt>
                      <c:pt idx="11308">
                        <c:v>5.6550000000000002</c:v>
                      </c:pt>
                      <c:pt idx="11309">
                        <c:v>5.6559999999999997</c:v>
                      </c:pt>
                      <c:pt idx="11310">
                        <c:v>5.6559999999999997</c:v>
                      </c:pt>
                      <c:pt idx="11311">
                        <c:v>5.657</c:v>
                      </c:pt>
                      <c:pt idx="11312">
                        <c:v>5.657</c:v>
                      </c:pt>
                      <c:pt idx="11313">
                        <c:v>5.6580000000000004</c:v>
                      </c:pt>
                      <c:pt idx="11314">
                        <c:v>5.6580000000000004</c:v>
                      </c:pt>
                      <c:pt idx="11315">
                        <c:v>5.6589999999999998</c:v>
                      </c:pt>
                      <c:pt idx="11316">
                        <c:v>5.6589999999999998</c:v>
                      </c:pt>
                      <c:pt idx="11317">
                        <c:v>5.66</c:v>
                      </c:pt>
                      <c:pt idx="11318">
                        <c:v>5.66</c:v>
                      </c:pt>
                      <c:pt idx="11319">
                        <c:v>5.6609999999999996</c:v>
                      </c:pt>
                      <c:pt idx="11320">
                        <c:v>5.6609999999999996</c:v>
                      </c:pt>
                      <c:pt idx="11321">
                        <c:v>5.6619999999999999</c:v>
                      </c:pt>
                      <c:pt idx="11322">
                        <c:v>5.6619999999999999</c:v>
                      </c:pt>
                      <c:pt idx="11323">
                        <c:v>5.6630000000000003</c:v>
                      </c:pt>
                      <c:pt idx="11324">
                        <c:v>5.6630000000000003</c:v>
                      </c:pt>
                      <c:pt idx="11325">
                        <c:v>5.6639999999999997</c:v>
                      </c:pt>
                      <c:pt idx="11326">
                        <c:v>5.6639999999999997</c:v>
                      </c:pt>
                      <c:pt idx="11327">
                        <c:v>5.665</c:v>
                      </c:pt>
                      <c:pt idx="11328">
                        <c:v>5.665</c:v>
                      </c:pt>
                      <c:pt idx="11329">
                        <c:v>5.6660000000000004</c:v>
                      </c:pt>
                      <c:pt idx="11330">
                        <c:v>5.6660000000000004</c:v>
                      </c:pt>
                      <c:pt idx="11331">
                        <c:v>5.6669999999999998</c:v>
                      </c:pt>
                      <c:pt idx="11332">
                        <c:v>5.6669999999999998</c:v>
                      </c:pt>
                      <c:pt idx="11333">
                        <c:v>5.6680000000000001</c:v>
                      </c:pt>
                      <c:pt idx="11334">
                        <c:v>5.6680000000000001</c:v>
                      </c:pt>
                      <c:pt idx="11335">
                        <c:v>5.6689999999999996</c:v>
                      </c:pt>
                      <c:pt idx="11336">
                        <c:v>5.6689999999999996</c:v>
                      </c:pt>
                      <c:pt idx="11337">
                        <c:v>5.67</c:v>
                      </c:pt>
                      <c:pt idx="11338">
                        <c:v>5.67</c:v>
                      </c:pt>
                      <c:pt idx="11339">
                        <c:v>5.6710000000000003</c:v>
                      </c:pt>
                      <c:pt idx="11340">
                        <c:v>5.6710000000000003</c:v>
                      </c:pt>
                      <c:pt idx="11341">
                        <c:v>5.6719999999999997</c:v>
                      </c:pt>
                      <c:pt idx="11342">
                        <c:v>5.6719999999999997</c:v>
                      </c:pt>
                      <c:pt idx="11343">
                        <c:v>5.673</c:v>
                      </c:pt>
                      <c:pt idx="11344">
                        <c:v>5.673</c:v>
                      </c:pt>
                      <c:pt idx="11345">
                        <c:v>5.6740000000000004</c:v>
                      </c:pt>
                      <c:pt idx="11346">
                        <c:v>5.6740000000000004</c:v>
                      </c:pt>
                      <c:pt idx="11347">
                        <c:v>5.6749999999999998</c:v>
                      </c:pt>
                      <c:pt idx="11348">
                        <c:v>5.6749999999999998</c:v>
                      </c:pt>
                      <c:pt idx="11349">
                        <c:v>5.6760000000000002</c:v>
                      </c:pt>
                      <c:pt idx="11350">
                        <c:v>5.6760000000000002</c:v>
                      </c:pt>
                      <c:pt idx="11351">
                        <c:v>5.6769999999999996</c:v>
                      </c:pt>
                      <c:pt idx="11352">
                        <c:v>5.6769999999999996</c:v>
                      </c:pt>
                      <c:pt idx="11353">
                        <c:v>5.6779999999999999</c:v>
                      </c:pt>
                      <c:pt idx="11354">
                        <c:v>5.6779999999999999</c:v>
                      </c:pt>
                      <c:pt idx="11355">
                        <c:v>5.6790000000000003</c:v>
                      </c:pt>
                      <c:pt idx="11356">
                        <c:v>5.6790000000000003</c:v>
                      </c:pt>
                      <c:pt idx="11357">
                        <c:v>5.68</c:v>
                      </c:pt>
                      <c:pt idx="11358">
                        <c:v>5.68</c:v>
                      </c:pt>
                      <c:pt idx="11359">
                        <c:v>5.681</c:v>
                      </c:pt>
                      <c:pt idx="11360">
                        <c:v>5.681</c:v>
                      </c:pt>
                      <c:pt idx="11361">
                        <c:v>5.6820000000000004</c:v>
                      </c:pt>
                      <c:pt idx="11362">
                        <c:v>5.6820000000000004</c:v>
                      </c:pt>
                      <c:pt idx="11363">
                        <c:v>5.6829999999999998</c:v>
                      </c:pt>
                      <c:pt idx="11364">
                        <c:v>5.6829999999999998</c:v>
                      </c:pt>
                      <c:pt idx="11365">
                        <c:v>5.6840000000000002</c:v>
                      </c:pt>
                      <c:pt idx="11366">
                        <c:v>5.6840000000000002</c:v>
                      </c:pt>
                      <c:pt idx="11367">
                        <c:v>5.6849999999999996</c:v>
                      </c:pt>
                      <c:pt idx="11368">
                        <c:v>5.6849999999999996</c:v>
                      </c:pt>
                      <c:pt idx="11369">
                        <c:v>5.6859999999999999</c:v>
                      </c:pt>
                      <c:pt idx="11370">
                        <c:v>5.6859999999999999</c:v>
                      </c:pt>
                      <c:pt idx="11371">
                        <c:v>5.6870000000000003</c:v>
                      </c:pt>
                      <c:pt idx="11372">
                        <c:v>5.6870000000000003</c:v>
                      </c:pt>
                      <c:pt idx="11373">
                        <c:v>5.6879999999999997</c:v>
                      </c:pt>
                      <c:pt idx="11374">
                        <c:v>5.6879999999999997</c:v>
                      </c:pt>
                      <c:pt idx="11375">
                        <c:v>5.6890000000000001</c:v>
                      </c:pt>
                      <c:pt idx="11376">
                        <c:v>5.6890000000000001</c:v>
                      </c:pt>
                      <c:pt idx="11377">
                        <c:v>5.69</c:v>
                      </c:pt>
                      <c:pt idx="11378">
                        <c:v>5.69</c:v>
                      </c:pt>
                      <c:pt idx="11379">
                        <c:v>5.6909999999999998</c:v>
                      </c:pt>
                      <c:pt idx="11380">
                        <c:v>5.6909999999999998</c:v>
                      </c:pt>
                      <c:pt idx="11381">
                        <c:v>5.6920000000000002</c:v>
                      </c:pt>
                      <c:pt idx="11382">
                        <c:v>5.6920000000000002</c:v>
                      </c:pt>
                      <c:pt idx="11383">
                        <c:v>5.6929999999999996</c:v>
                      </c:pt>
                      <c:pt idx="11384">
                        <c:v>5.6929999999999996</c:v>
                      </c:pt>
                      <c:pt idx="11385">
                        <c:v>5.694</c:v>
                      </c:pt>
                      <c:pt idx="11386">
                        <c:v>5.694</c:v>
                      </c:pt>
                      <c:pt idx="11387">
                        <c:v>5.6950000000000003</c:v>
                      </c:pt>
                      <c:pt idx="11388">
                        <c:v>5.6950000000000003</c:v>
                      </c:pt>
                      <c:pt idx="11389">
                        <c:v>5.6959999999999997</c:v>
                      </c:pt>
                      <c:pt idx="11390">
                        <c:v>5.6959999999999997</c:v>
                      </c:pt>
                      <c:pt idx="11391">
                        <c:v>5.6970000000000001</c:v>
                      </c:pt>
                      <c:pt idx="11392">
                        <c:v>5.6970000000000001</c:v>
                      </c:pt>
                      <c:pt idx="11393">
                        <c:v>5.6980000000000004</c:v>
                      </c:pt>
                      <c:pt idx="11394">
                        <c:v>5.6980000000000004</c:v>
                      </c:pt>
                      <c:pt idx="11395">
                        <c:v>5.6989999999999998</c:v>
                      </c:pt>
                      <c:pt idx="11396">
                        <c:v>5.6989999999999998</c:v>
                      </c:pt>
                      <c:pt idx="11397">
                        <c:v>5.7</c:v>
                      </c:pt>
                      <c:pt idx="11398">
                        <c:v>5.7</c:v>
                      </c:pt>
                      <c:pt idx="11399">
                        <c:v>5.7009999999999996</c:v>
                      </c:pt>
                      <c:pt idx="11400">
                        <c:v>5.7009999999999996</c:v>
                      </c:pt>
                      <c:pt idx="11401">
                        <c:v>5.702</c:v>
                      </c:pt>
                      <c:pt idx="11402">
                        <c:v>5.702</c:v>
                      </c:pt>
                      <c:pt idx="11403">
                        <c:v>5.7030000000000003</c:v>
                      </c:pt>
                      <c:pt idx="11404">
                        <c:v>5.7030000000000003</c:v>
                      </c:pt>
                      <c:pt idx="11405">
                        <c:v>5.7039999999999997</c:v>
                      </c:pt>
                      <c:pt idx="11406">
                        <c:v>5.7039999999999997</c:v>
                      </c:pt>
                      <c:pt idx="11407">
                        <c:v>5.7050000000000001</c:v>
                      </c:pt>
                      <c:pt idx="11408">
                        <c:v>5.7050000000000001</c:v>
                      </c:pt>
                      <c:pt idx="11409">
                        <c:v>5.7060000000000004</c:v>
                      </c:pt>
                      <c:pt idx="11410">
                        <c:v>5.7060000000000004</c:v>
                      </c:pt>
                      <c:pt idx="11411">
                        <c:v>5.7069999999999999</c:v>
                      </c:pt>
                      <c:pt idx="11412">
                        <c:v>5.7069999999999999</c:v>
                      </c:pt>
                      <c:pt idx="11413">
                        <c:v>5.7080000000000002</c:v>
                      </c:pt>
                      <c:pt idx="11414">
                        <c:v>5.7080000000000002</c:v>
                      </c:pt>
                      <c:pt idx="11415">
                        <c:v>5.7089999999999996</c:v>
                      </c:pt>
                      <c:pt idx="11416">
                        <c:v>5.7089999999999996</c:v>
                      </c:pt>
                      <c:pt idx="11417">
                        <c:v>5.71</c:v>
                      </c:pt>
                      <c:pt idx="11418">
                        <c:v>5.71</c:v>
                      </c:pt>
                      <c:pt idx="11419">
                        <c:v>5.7110000000000003</c:v>
                      </c:pt>
                      <c:pt idx="11420">
                        <c:v>5.7110000000000003</c:v>
                      </c:pt>
                      <c:pt idx="11421">
                        <c:v>5.7119999999999997</c:v>
                      </c:pt>
                      <c:pt idx="11422">
                        <c:v>5.7119999999999997</c:v>
                      </c:pt>
                      <c:pt idx="11423">
                        <c:v>5.7130000000000001</c:v>
                      </c:pt>
                      <c:pt idx="11424">
                        <c:v>5.7130000000000001</c:v>
                      </c:pt>
                      <c:pt idx="11425">
                        <c:v>5.7140000000000004</c:v>
                      </c:pt>
                      <c:pt idx="11426">
                        <c:v>5.7140000000000004</c:v>
                      </c:pt>
                      <c:pt idx="11427">
                        <c:v>5.7149999999999999</c:v>
                      </c:pt>
                      <c:pt idx="11428">
                        <c:v>5.7149999999999999</c:v>
                      </c:pt>
                      <c:pt idx="11429">
                        <c:v>5.7160000000000002</c:v>
                      </c:pt>
                      <c:pt idx="11430">
                        <c:v>5.7160000000000002</c:v>
                      </c:pt>
                      <c:pt idx="11431">
                        <c:v>5.7169999999999996</c:v>
                      </c:pt>
                      <c:pt idx="11432">
                        <c:v>5.7169999999999996</c:v>
                      </c:pt>
                      <c:pt idx="11433">
                        <c:v>5.718</c:v>
                      </c:pt>
                      <c:pt idx="11434">
                        <c:v>5.718</c:v>
                      </c:pt>
                      <c:pt idx="11435">
                        <c:v>5.7190000000000003</c:v>
                      </c:pt>
                      <c:pt idx="11436">
                        <c:v>5.7190000000000003</c:v>
                      </c:pt>
                      <c:pt idx="11437">
                        <c:v>5.72</c:v>
                      </c:pt>
                      <c:pt idx="11438">
                        <c:v>5.72</c:v>
                      </c:pt>
                      <c:pt idx="11439">
                        <c:v>5.7210000000000001</c:v>
                      </c:pt>
                      <c:pt idx="11440">
                        <c:v>5.7210000000000001</c:v>
                      </c:pt>
                      <c:pt idx="11441">
                        <c:v>5.7220000000000004</c:v>
                      </c:pt>
                      <c:pt idx="11442">
                        <c:v>5.7220000000000004</c:v>
                      </c:pt>
                      <c:pt idx="11443">
                        <c:v>5.7229999999999999</c:v>
                      </c:pt>
                      <c:pt idx="11444">
                        <c:v>5.7229999999999999</c:v>
                      </c:pt>
                      <c:pt idx="11445">
                        <c:v>5.7240000000000002</c:v>
                      </c:pt>
                      <c:pt idx="11446">
                        <c:v>5.7240000000000002</c:v>
                      </c:pt>
                      <c:pt idx="11447">
                        <c:v>5.7249999999999996</c:v>
                      </c:pt>
                      <c:pt idx="11448">
                        <c:v>5.7249999999999996</c:v>
                      </c:pt>
                      <c:pt idx="11449">
                        <c:v>5.726</c:v>
                      </c:pt>
                      <c:pt idx="11450">
                        <c:v>5.726</c:v>
                      </c:pt>
                      <c:pt idx="11451">
                        <c:v>5.7270000000000003</c:v>
                      </c:pt>
                      <c:pt idx="11452">
                        <c:v>5.7270000000000003</c:v>
                      </c:pt>
                      <c:pt idx="11453">
                        <c:v>5.7279999999999998</c:v>
                      </c:pt>
                      <c:pt idx="11454">
                        <c:v>5.7279999999999998</c:v>
                      </c:pt>
                      <c:pt idx="11455">
                        <c:v>5.7290000000000001</c:v>
                      </c:pt>
                      <c:pt idx="11456">
                        <c:v>5.7290000000000001</c:v>
                      </c:pt>
                      <c:pt idx="11457">
                        <c:v>5.73</c:v>
                      </c:pt>
                      <c:pt idx="11458">
                        <c:v>5.73</c:v>
                      </c:pt>
                      <c:pt idx="11459">
                        <c:v>5.7309999999999999</c:v>
                      </c:pt>
                      <c:pt idx="11460">
                        <c:v>5.7309999999999999</c:v>
                      </c:pt>
                      <c:pt idx="11461">
                        <c:v>5.7320000000000002</c:v>
                      </c:pt>
                      <c:pt idx="11462">
                        <c:v>5.7320000000000002</c:v>
                      </c:pt>
                      <c:pt idx="11463">
                        <c:v>5.7329999999999997</c:v>
                      </c:pt>
                      <c:pt idx="11464">
                        <c:v>5.7329999999999997</c:v>
                      </c:pt>
                      <c:pt idx="11465">
                        <c:v>5.734</c:v>
                      </c:pt>
                      <c:pt idx="11466">
                        <c:v>5.734</c:v>
                      </c:pt>
                      <c:pt idx="11467">
                        <c:v>5.7350000000000003</c:v>
                      </c:pt>
                      <c:pt idx="11468">
                        <c:v>5.7350000000000003</c:v>
                      </c:pt>
                      <c:pt idx="11469">
                        <c:v>5.7359999999999998</c:v>
                      </c:pt>
                      <c:pt idx="11470">
                        <c:v>5.7359999999999998</c:v>
                      </c:pt>
                      <c:pt idx="11471">
                        <c:v>5.7370000000000001</c:v>
                      </c:pt>
                      <c:pt idx="11472">
                        <c:v>5.7370000000000001</c:v>
                      </c:pt>
                      <c:pt idx="11473">
                        <c:v>5.7380000000000004</c:v>
                      </c:pt>
                      <c:pt idx="11474">
                        <c:v>5.7380000000000004</c:v>
                      </c:pt>
                      <c:pt idx="11475">
                        <c:v>5.7389999999999999</c:v>
                      </c:pt>
                      <c:pt idx="11476">
                        <c:v>5.7389999999999999</c:v>
                      </c:pt>
                      <c:pt idx="11477">
                        <c:v>5.74</c:v>
                      </c:pt>
                      <c:pt idx="11478">
                        <c:v>5.74</c:v>
                      </c:pt>
                      <c:pt idx="11479">
                        <c:v>5.7409999999999997</c:v>
                      </c:pt>
                      <c:pt idx="11480">
                        <c:v>5.7409999999999997</c:v>
                      </c:pt>
                      <c:pt idx="11481">
                        <c:v>5.742</c:v>
                      </c:pt>
                      <c:pt idx="11482">
                        <c:v>5.742</c:v>
                      </c:pt>
                      <c:pt idx="11483">
                        <c:v>5.7430000000000003</c:v>
                      </c:pt>
                      <c:pt idx="11484">
                        <c:v>5.7430000000000003</c:v>
                      </c:pt>
                      <c:pt idx="11485">
                        <c:v>5.7439999999999998</c:v>
                      </c:pt>
                      <c:pt idx="11486">
                        <c:v>5.7439999999999998</c:v>
                      </c:pt>
                      <c:pt idx="11487">
                        <c:v>5.7450000000000001</c:v>
                      </c:pt>
                      <c:pt idx="11488">
                        <c:v>5.7450000000000001</c:v>
                      </c:pt>
                      <c:pt idx="11489">
                        <c:v>5.7460000000000004</c:v>
                      </c:pt>
                      <c:pt idx="11490">
                        <c:v>5.7460000000000004</c:v>
                      </c:pt>
                      <c:pt idx="11491">
                        <c:v>5.7469999999999999</c:v>
                      </c:pt>
                      <c:pt idx="11492">
                        <c:v>5.7469999999999999</c:v>
                      </c:pt>
                      <c:pt idx="11493">
                        <c:v>5.7480000000000002</c:v>
                      </c:pt>
                      <c:pt idx="11494">
                        <c:v>5.7480000000000002</c:v>
                      </c:pt>
                      <c:pt idx="11495">
                        <c:v>5.7489999999999997</c:v>
                      </c:pt>
                      <c:pt idx="11496">
                        <c:v>5.7489999999999997</c:v>
                      </c:pt>
                      <c:pt idx="11497">
                        <c:v>5.75</c:v>
                      </c:pt>
                      <c:pt idx="11498">
                        <c:v>5.75</c:v>
                      </c:pt>
                      <c:pt idx="11499">
                        <c:v>5.7510000000000003</c:v>
                      </c:pt>
                      <c:pt idx="11500">
                        <c:v>5.7510000000000003</c:v>
                      </c:pt>
                      <c:pt idx="11501">
                        <c:v>5.7519999999999998</c:v>
                      </c:pt>
                      <c:pt idx="11502">
                        <c:v>5.7519999999999998</c:v>
                      </c:pt>
                      <c:pt idx="11503">
                        <c:v>5.7530000000000001</c:v>
                      </c:pt>
                      <c:pt idx="11504">
                        <c:v>5.7530000000000001</c:v>
                      </c:pt>
                      <c:pt idx="11505">
                        <c:v>5.7539999999999996</c:v>
                      </c:pt>
                      <c:pt idx="11506">
                        <c:v>5.7539999999999996</c:v>
                      </c:pt>
                      <c:pt idx="11507">
                        <c:v>5.7549999999999999</c:v>
                      </c:pt>
                      <c:pt idx="11508">
                        <c:v>5.7549999999999999</c:v>
                      </c:pt>
                      <c:pt idx="11509">
                        <c:v>5.7560000000000002</c:v>
                      </c:pt>
                      <c:pt idx="11510">
                        <c:v>5.7560000000000002</c:v>
                      </c:pt>
                      <c:pt idx="11511">
                        <c:v>5.7569999999999997</c:v>
                      </c:pt>
                      <c:pt idx="11512">
                        <c:v>5.7569999999999997</c:v>
                      </c:pt>
                      <c:pt idx="11513">
                        <c:v>5.758</c:v>
                      </c:pt>
                      <c:pt idx="11514">
                        <c:v>5.758</c:v>
                      </c:pt>
                      <c:pt idx="11515">
                        <c:v>5.7590000000000003</c:v>
                      </c:pt>
                      <c:pt idx="11516">
                        <c:v>5.7590000000000003</c:v>
                      </c:pt>
                      <c:pt idx="11517">
                        <c:v>5.76</c:v>
                      </c:pt>
                      <c:pt idx="11518">
                        <c:v>5.76</c:v>
                      </c:pt>
                      <c:pt idx="11519">
                        <c:v>5.7610000000000001</c:v>
                      </c:pt>
                      <c:pt idx="11520">
                        <c:v>5.7610000000000001</c:v>
                      </c:pt>
                      <c:pt idx="11521">
                        <c:v>5.7619999999999996</c:v>
                      </c:pt>
                      <c:pt idx="11522">
                        <c:v>5.7619999999999996</c:v>
                      </c:pt>
                      <c:pt idx="11523">
                        <c:v>5.7629999999999999</c:v>
                      </c:pt>
                      <c:pt idx="11524">
                        <c:v>5.7629999999999999</c:v>
                      </c:pt>
                      <c:pt idx="11525">
                        <c:v>5.7640000000000002</c:v>
                      </c:pt>
                      <c:pt idx="11526">
                        <c:v>5.7640000000000002</c:v>
                      </c:pt>
                      <c:pt idx="11527">
                        <c:v>5.7649999999999997</c:v>
                      </c:pt>
                      <c:pt idx="11528">
                        <c:v>5.7649999999999997</c:v>
                      </c:pt>
                      <c:pt idx="11529">
                        <c:v>5.766</c:v>
                      </c:pt>
                      <c:pt idx="11530">
                        <c:v>5.766</c:v>
                      </c:pt>
                      <c:pt idx="11531">
                        <c:v>5.7670000000000003</c:v>
                      </c:pt>
                      <c:pt idx="11532">
                        <c:v>5.7670000000000003</c:v>
                      </c:pt>
                      <c:pt idx="11533">
                        <c:v>5.7679999999999998</c:v>
                      </c:pt>
                      <c:pt idx="11534">
                        <c:v>5.7679999999999998</c:v>
                      </c:pt>
                      <c:pt idx="11535">
                        <c:v>5.7690000000000001</c:v>
                      </c:pt>
                      <c:pt idx="11536">
                        <c:v>5.7690000000000001</c:v>
                      </c:pt>
                      <c:pt idx="11537">
                        <c:v>5.77</c:v>
                      </c:pt>
                      <c:pt idx="11538">
                        <c:v>5.77</c:v>
                      </c:pt>
                      <c:pt idx="11539">
                        <c:v>5.7709999999999999</c:v>
                      </c:pt>
                      <c:pt idx="11540">
                        <c:v>5.7709999999999999</c:v>
                      </c:pt>
                      <c:pt idx="11541">
                        <c:v>5.7720000000000002</c:v>
                      </c:pt>
                      <c:pt idx="11542">
                        <c:v>5.7720000000000002</c:v>
                      </c:pt>
                      <c:pt idx="11543">
                        <c:v>5.7729999999999997</c:v>
                      </c:pt>
                      <c:pt idx="11544">
                        <c:v>5.7729999999999997</c:v>
                      </c:pt>
                      <c:pt idx="11545">
                        <c:v>5.774</c:v>
                      </c:pt>
                      <c:pt idx="11546">
                        <c:v>5.774</c:v>
                      </c:pt>
                      <c:pt idx="11547">
                        <c:v>5.7750000000000004</c:v>
                      </c:pt>
                      <c:pt idx="11548">
                        <c:v>5.7750000000000004</c:v>
                      </c:pt>
                      <c:pt idx="11549">
                        <c:v>5.7759999999999998</c:v>
                      </c:pt>
                      <c:pt idx="11550">
                        <c:v>5.7759999999999998</c:v>
                      </c:pt>
                      <c:pt idx="11551">
                        <c:v>5.7770000000000001</c:v>
                      </c:pt>
                      <c:pt idx="11552">
                        <c:v>5.7770000000000001</c:v>
                      </c:pt>
                      <c:pt idx="11553">
                        <c:v>5.7779999999999996</c:v>
                      </c:pt>
                      <c:pt idx="11554">
                        <c:v>5.7779999999999996</c:v>
                      </c:pt>
                      <c:pt idx="11555">
                        <c:v>5.7789999999999999</c:v>
                      </c:pt>
                      <c:pt idx="11556">
                        <c:v>5.7789999999999999</c:v>
                      </c:pt>
                      <c:pt idx="11557">
                        <c:v>5.78</c:v>
                      </c:pt>
                      <c:pt idx="11558">
                        <c:v>5.78</c:v>
                      </c:pt>
                      <c:pt idx="11559">
                        <c:v>5.7809999999999997</c:v>
                      </c:pt>
                      <c:pt idx="11560">
                        <c:v>5.7809999999999997</c:v>
                      </c:pt>
                      <c:pt idx="11561">
                        <c:v>5.782</c:v>
                      </c:pt>
                      <c:pt idx="11562">
                        <c:v>5.782</c:v>
                      </c:pt>
                      <c:pt idx="11563">
                        <c:v>5.7830000000000004</c:v>
                      </c:pt>
                      <c:pt idx="11564">
                        <c:v>5.7830000000000004</c:v>
                      </c:pt>
                      <c:pt idx="11565">
                        <c:v>5.7839999999999998</c:v>
                      </c:pt>
                      <c:pt idx="11566">
                        <c:v>5.7839999999999998</c:v>
                      </c:pt>
                      <c:pt idx="11567">
                        <c:v>5.7850000000000001</c:v>
                      </c:pt>
                      <c:pt idx="11568">
                        <c:v>5.7850000000000001</c:v>
                      </c:pt>
                      <c:pt idx="11569">
                        <c:v>5.7859999999999996</c:v>
                      </c:pt>
                      <c:pt idx="11570">
                        <c:v>5.7859999999999996</c:v>
                      </c:pt>
                      <c:pt idx="11571">
                        <c:v>5.7869999999999999</c:v>
                      </c:pt>
                      <c:pt idx="11572">
                        <c:v>5.7869999999999999</c:v>
                      </c:pt>
                      <c:pt idx="11573">
                        <c:v>5.7880000000000003</c:v>
                      </c:pt>
                      <c:pt idx="11574">
                        <c:v>5.7880000000000003</c:v>
                      </c:pt>
                      <c:pt idx="11575">
                        <c:v>5.7889999999999997</c:v>
                      </c:pt>
                      <c:pt idx="11576">
                        <c:v>5.7889999999999997</c:v>
                      </c:pt>
                      <c:pt idx="11577">
                        <c:v>5.79</c:v>
                      </c:pt>
                      <c:pt idx="11578">
                        <c:v>5.79</c:v>
                      </c:pt>
                      <c:pt idx="11579">
                        <c:v>5.7910000000000004</c:v>
                      </c:pt>
                      <c:pt idx="11580">
                        <c:v>5.7910000000000004</c:v>
                      </c:pt>
                      <c:pt idx="11581">
                        <c:v>5.7919999999999998</c:v>
                      </c:pt>
                      <c:pt idx="11582">
                        <c:v>5.7919999999999998</c:v>
                      </c:pt>
                      <c:pt idx="11583">
                        <c:v>5.7930000000000001</c:v>
                      </c:pt>
                      <c:pt idx="11584">
                        <c:v>5.7930000000000001</c:v>
                      </c:pt>
                      <c:pt idx="11585">
                        <c:v>5.7939999999999996</c:v>
                      </c:pt>
                      <c:pt idx="11586">
                        <c:v>5.7939999999999996</c:v>
                      </c:pt>
                      <c:pt idx="11587">
                        <c:v>5.7949999999999999</c:v>
                      </c:pt>
                      <c:pt idx="11588">
                        <c:v>5.7949999999999999</c:v>
                      </c:pt>
                      <c:pt idx="11589">
                        <c:v>5.7960000000000003</c:v>
                      </c:pt>
                      <c:pt idx="11590">
                        <c:v>5.7960000000000003</c:v>
                      </c:pt>
                      <c:pt idx="11591">
                        <c:v>5.7969999999999997</c:v>
                      </c:pt>
                      <c:pt idx="11592">
                        <c:v>5.7969999999999997</c:v>
                      </c:pt>
                      <c:pt idx="11593">
                        <c:v>5.798</c:v>
                      </c:pt>
                      <c:pt idx="11594">
                        <c:v>5.798</c:v>
                      </c:pt>
                      <c:pt idx="11595">
                        <c:v>5.7990000000000004</c:v>
                      </c:pt>
                      <c:pt idx="11596">
                        <c:v>5.7990000000000004</c:v>
                      </c:pt>
                      <c:pt idx="11597">
                        <c:v>5.8</c:v>
                      </c:pt>
                      <c:pt idx="11598">
                        <c:v>5.8</c:v>
                      </c:pt>
                      <c:pt idx="11599">
                        <c:v>5.8010000000000002</c:v>
                      </c:pt>
                      <c:pt idx="11600">
                        <c:v>5.8010000000000002</c:v>
                      </c:pt>
                      <c:pt idx="11601">
                        <c:v>5.8019999999999996</c:v>
                      </c:pt>
                      <c:pt idx="11602">
                        <c:v>5.8019999999999996</c:v>
                      </c:pt>
                      <c:pt idx="11603">
                        <c:v>5.8029999999999999</c:v>
                      </c:pt>
                      <c:pt idx="11604">
                        <c:v>5.8029999999999999</c:v>
                      </c:pt>
                      <c:pt idx="11605">
                        <c:v>5.8040000000000003</c:v>
                      </c:pt>
                      <c:pt idx="11606">
                        <c:v>5.8040000000000003</c:v>
                      </c:pt>
                      <c:pt idx="11607">
                        <c:v>5.8049999999999997</c:v>
                      </c:pt>
                      <c:pt idx="11608">
                        <c:v>5.8049999999999997</c:v>
                      </c:pt>
                      <c:pt idx="11609">
                        <c:v>5.806</c:v>
                      </c:pt>
                      <c:pt idx="11610">
                        <c:v>5.806</c:v>
                      </c:pt>
                      <c:pt idx="11611">
                        <c:v>5.8070000000000004</c:v>
                      </c:pt>
                      <c:pt idx="11612">
                        <c:v>5.8070000000000004</c:v>
                      </c:pt>
                      <c:pt idx="11613">
                        <c:v>5.8079999999999998</c:v>
                      </c:pt>
                      <c:pt idx="11614">
                        <c:v>5.8079999999999998</c:v>
                      </c:pt>
                      <c:pt idx="11615">
                        <c:v>5.8090000000000002</c:v>
                      </c:pt>
                      <c:pt idx="11616">
                        <c:v>5.8090000000000002</c:v>
                      </c:pt>
                      <c:pt idx="11617">
                        <c:v>5.81</c:v>
                      </c:pt>
                      <c:pt idx="11618">
                        <c:v>5.81</c:v>
                      </c:pt>
                      <c:pt idx="11619">
                        <c:v>5.8109999999999999</c:v>
                      </c:pt>
                      <c:pt idx="11620">
                        <c:v>5.8109999999999999</c:v>
                      </c:pt>
                      <c:pt idx="11621">
                        <c:v>5.8120000000000003</c:v>
                      </c:pt>
                      <c:pt idx="11622">
                        <c:v>5.8120000000000003</c:v>
                      </c:pt>
                      <c:pt idx="11623">
                        <c:v>5.8129999999999997</c:v>
                      </c:pt>
                      <c:pt idx="11624">
                        <c:v>5.8129999999999997</c:v>
                      </c:pt>
                      <c:pt idx="11625">
                        <c:v>5.8140000000000001</c:v>
                      </c:pt>
                      <c:pt idx="11626">
                        <c:v>5.8140000000000001</c:v>
                      </c:pt>
                      <c:pt idx="11627">
                        <c:v>5.8150000000000004</c:v>
                      </c:pt>
                      <c:pt idx="11628">
                        <c:v>5.8150000000000004</c:v>
                      </c:pt>
                      <c:pt idx="11629">
                        <c:v>5.8159999999999998</c:v>
                      </c:pt>
                      <c:pt idx="11630">
                        <c:v>5.8159999999999998</c:v>
                      </c:pt>
                      <c:pt idx="11631">
                        <c:v>5.8170000000000002</c:v>
                      </c:pt>
                      <c:pt idx="11632">
                        <c:v>5.8170000000000002</c:v>
                      </c:pt>
                      <c:pt idx="11633">
                        <c:v>5.8179999999999996</c:v>
                      </c:pt>
                      <c:pt idx="11634">
                        <c:v>5.8179999999999996</c:v>
                      </c:pt>
                      <c:pt idx="11635">
                        <c:v>5.819</c:v>
                      </c:pt>
                      <c:pt idx="11636">
                        <c:v>5.819</c:v>
                      </c:pt>
                      <c:pt idx="11637">
                        <c:v>5.82</c:v>
                      </c:pt>
                      <c:pt idx="11638">
                        <c:v>5.82</c:v>
                      </c:pt>
                      <c:pt idx="11639">
                        <c:v>5.8209999999999997</c:v>
                      </c:pt>
                      <c:pt idx="11640">
                        <c:v>5.8209999999999997</c:v>
                      </c:pt>
                      <c:pt idx="11641">
                        <c:v>5.8220000000000001</c:v>
                      </c:pt>
                      <c:pt idx="11642">
                        <c:v>5.8220000000000001</c:v>
                      </c:pt>
                      <c:pt idx="11643">
                        <c:v>5.8230000000000004</c:v>
                      </c:pt>
                      <c:pt idx="11644">
                        <c:v>5.8230000000000004</c:v>
                      </c:pt>
                      <c:pt idx="11645">
                        <c:v>5.8239999999999998</c:v>
                      </c:pt>
                      <c:pt idx="11646">
                        <c:v>5.8239999999999998</c:v>
                      </c:pt>
                      <c:pt idx="11647">
                        <c:v>5.8250000000000002</c:v>
                      </c:pt>
                      <c:pt idx="11648">
                        <c:v>5.8250000000000002</c:v>
                      </c:pt>
                      <c:pt idx="11649">
                        <c:v>5.8259999999999996</c:v>
                      </c:pt>
                      <c:pt idx="11650">
                        <c:v>5.8259999999999996</c:v>
                      </c:pt>
                      <c:pt idx="11651">
                        <c:v>5.827</c:v>
                      </c:pt>
                      <c:pt idx="11652">
                        <c:v>5.827</c:v>
                      </c:pt>
                      <c:pt idx="11653">
                        <c:v>5.8280000000000003</c:v>
                      </c:pt>
                      <c:pt idx="11654">
                        <c:v>5.8280000000000003</c:v>
                      </c:pt>
                      <c:pt idx="11655">
                        <c:v>5.8289999999999997</c:v>
                      </c:pt>
                      <c:pt idx="11656">
                        <c:v>5.8289999999999997</c:v>
                      </c:pt>
                      <c:pt idx="11657">
                        <c:v>5.83</c:v>
                      </c:pt>
                      <c:pt idx="11658">
                        <c:v>5.83</c:v>
                      </c:pt>
                      <c:pt idx="11659">
                        <c:v>5.8310000000000004</c:v>
                      </c:pt>
                      <c:pt idx="11660">
                        <c:v>5.8310000000000004</c:v>
                      </c:pt>
                      <c:pt idx="11661">
                        <c:v>5.8319999999999999</c:v>
                      </c:pt>
                      <c:pt idx="11662">
                        <c:v>5.8319999999999999</c:v>
                      </c:pt>
                      <c:pt idx="11663">
                        <c:v>5.8330000000000002</c:v>
                      </c:pt>
                      <c:pt idx="11664">
                        <c:v>5.8330000000000002</c:v>
                      </c:pt>
                      <c:pt idx="11665">
                        <c:v>5.8339999999999996</c:v>
                      </c:pt>
                      <c:pt idx="11666">
                        <c:v>5.8339999999999996</c:v>
                      </c:pt>
                      <c:pt idx="11667">
                        <c:v>5.835</c:v>
                      </c:pt>
                      <c:pt idx="11668">
                        <c:v>5.835</c:v>
                      </c:pt>
                      <c:pt idx="11669">
                        <c:v>5.8360000000000003</c:v>
                      </c:pt>
                      <c:pt idx="11670">
                        <c:v>5.8360000000000003</c:v>
                      </c:pt>
                      <c:pt idx="11671">
                        <c:v>5.8369999999999997</c:v>
                      </c:pt>
                      <c:pt idx="11672">
                        <c:v>5.8369999999999997</c:v>
                      </c:pt>
                      <c:pt idx="11673">
                        <c:v>5.8380000000000001</c:v>
                      </c:pt>
                      <c:pt idx="11674">
                        <c:v>5.8380000000000001</c:v>
                      </c:pt>
                      <c:pt idx="11675">
                        <c:v>5.8390000000000004</c:v>
                      </c:pt>
                      <c:pt idx="11676">
                        <c:v>5.8390000000000004</c:v>
                      </c:pt>
                      <c:pt idx="11677">
                        <c:v>5.84</c:v>
                      </c:pt>
                      <c:pt idx="11678">
                        <c:v>5.84</c:v>
                      </c:pt>
                      <c:pt idx="11679">
                        <c:v>5.8410000000000002</c:v>
                      </c:pt>
                      <c:pt idx="11680">
                        <c:v>5.8410000000000002</c:v>
                      </c:pt>
                      <c:pt idx="11681">
                        <c:v>5.8419999999999996</c:v>
                      </c:pt>
                      <c:pt idx="11682">
                        <c:v>5.8419999999999996</c:v>
                      </c:pt>
                      <c:pt idx="11683">
                        <c:v>5.843</c:v>
                      </c:pt>
                      <c:pt idx="11684">
                        <c:v>5.843</c:v>
                      </c:pt>
                      <c:pt idx="11685">
                        <c:v>5.8440000000000003</c:v>
                      </c:pt>
                      <c:pt idx="11686">
                        <c:v>5.8440000000000003</c:v>
                      </c:pt>
                      <c:pt idx="11687">
                        <c:v>5.8449999999999998</c:v>
                      </c:pt>
                      <c:pt idx="11688">
                        <c:v>5.8449999999999998</c:v>
                      </c:pt>
                      <c:pt idx="11689">
                        <c:v>5.8460000000000001</c:v>
                      </c:pt>
                      <c:pt idx="11690">
                        <c:v>5.8460000000000001</c:v>
                      </c:pt>
                      <c:pt idx="11691">
                        <c:v>5.8470000000000004</c:v>
                      </c:pt>
                      <c:pt idx="11692">
                        <c:v>5.8470000000000004</c:v>
                      </c:pt>
                      <c:pt idx="11693">
                        <c:v>5.8479999999999999</c:v>
                      </c:pt>
                      <c:pt idx="11694">
                        <c:v>5.8479999999999999</c:v>
                      </c:pt>
                      <c:pt idx="11695">
                        <c:v>5.8490000000000002</c:v>
                      </c:pt>
                      <c:pt idx="11696">
                        <c:v>5.8490000000000002</c:v>
                      </c:pt>
                      <c:pt idx="11697">
                        <c:v>5.85</c:v>
                      </c:pt>
                      <c:pt idx="11698">
                        <c:v>5.85</c:v>
                      </c:pt>
                      <c:pt idx="11699">
                        <c:v>5.851</c:v>
                      </c:pt>
                      <c:pt idx="11700">
                        <c:v>5.851</c:v>
                      </c:pt>
                      <c:pt idx="11701">
                        <c:v>5.8520000000000003</c:v>
                      </c:pt>
                      <c:pt idx="11702">
                        <c:v>5.8520000000000003</c:v>
                      </c:pt>
                      <c:pt idx="11703">
                        <c:v>5.8529999999999998</c:v>
                      </c:pt>
                      <c:pt idx="11704">
                        <c:v>5.8529999999999998</c:v>
                      </c:pt>
                      <c:pt idx="11705">
                        <c:v>5.8540000000000001</c:v>
                      </c:pt>
                      <c:pt idx="11706">
                        <c:v>5.8540000000000001</c:v>
                      </c:pt>
                      <c:pt idx="11707">
                        <c:v>5.8550000000000004</c:v>
                      </c:pt>
                      <c:pt idx="11708">
                        <c:v>5.8550000000000004</c:v>
                      </c:pt>
                      <c:pt idx="11709">
                        <c:v>5.8559999999999999</c:v>
                      </c:pt>
                      <c:pt idx="11710">
                        <c:v>5.8559999999999999</c:v>
                      </c:pt>
                      <c:pt idx="11711">
                        <c:v>5.8570000000000002</c:v>
                      </c:pt>
                      <c:pt idx="11712">
                        <c:v>5.8570000000000002</c:v>
                      </c:pt>
                      <c:pt idx="11713">
                        <c:v>5.8579999999999997</c:v>
                      </c:pt>
                      <c:pt idx="11714">
                        <c:v>5.8579999999999997</c:v>
                      </c:pt>
                      <c:pt idx="11715">
                        <c:v>5.859</c:v>
                      </c:pt>
                      <c:pt idx="11716">
                        <c:v>5.859</c:v>
                      </c:pt>
                      <c:pt idx="11717">
                        <c:v>5.86</c:v>
                      </c:pt>
                      <c:pt idx="11718">
                        <c:v>5.86</c:v>
                      </c:pt>
                      <c:pt idx="11719">
                        <c:v>5.8609999999999998</c:v>
                      </c:pt>
                      <c:pt idx="11720">
                        <c:v>5.8609999999999998</c:v>
                      </c:pt>
                      <c:pt idx="11721">
                        <c:v>5.8620000000000001</c:v>
                      </c:pt>
                      <c:pt idx="11722">
                        <c:v>5.8620000000000001</c:v>
                      </c:pt>
                      <c:pt idx="11723">
                        <c:v>5.8630000000000004</c:v>
                      </c:pt>
                      <c:pt idx="11724">
                        <c:v>5.8630000000000004</c:v>
                      </c:pt>
                      <c:pt idx="11725">
                        <c:v>5.8639999999999999</c:v>
                      </c:pt>
                      <c:pt idx="11726">
                        <c:v>5.8639999999999999</c:v>
                      </c:pt>
                      <c:pt idx="11727">
                        <c:v>5.8650000000000002</c:v>
                      </c:pt>
                      <c:pt idx="11728">
                        <c:v>5.8650000000000002</c:v>
                      </c:pt>
                      <c:pt idx="11729">
                        <c:v>5.8659999999999997</c:v>
                      </c:pt>
                      <c:pt idx="11730">
                        <c:v>5.8659999999999997</c:v>
                      </c:pt>
                      <c:pt idx="11731">
                        <c:v>5.867</c:v>
                      </c:pt>
                      <c:pt idx="11732">
                        <c:v>5.867</c:v>
                      </c:pt>
                      <c:pt idx="11733">
                        <c:v>5.8680000000000003</c:v>
                      </c:pt>
                      <c:pt idx="11734">
                        <c:v>5.8680000000000003</c:v>
                      </c:pt>
                      <c:pt idx="11735">
                        <c:v>5.8689999999999998</c:v>
                      </c:pt>
                      <c:pt idx="11736">
                        <c:v>5.8689999999999998</c:v>
                      </c:pt>
                      <c:pt idx="11737">
                        <c:v>5.87</c:v>
                      </c:pt>
                      <c:pt idx="11738">
                        <c:v>5.87</c:v>
                      </c:pt>
                      <c:pt idx="11739">
                        <c:v>5.8710000000000004</c:v>
                      </c:pt>
                      <c:pt idx="11740">
                        <c:v>5.8710000000000004</c:v>
                      </c:pt>
                      <c:pt idx="11741">
                        <c:v>5.8719999999999999</c:v>
                      </c:pt>
                      <c:pt idx="11742">
                        <c:v>5.8719999999999999</c:v>
                      </c:pt>
                      <c:pt idx="11743">
                        <c:v>5.8730000000000002</c:v>
                      </c:pt>
                      <c:pt idx="11744">
                        <c:v>5.8730000000000002</c:v>
                      </c:pt>
                      <c:pt idx="11745">
                        <c:v>5.8739999999999997</c:v>
                      </c:pt>
                      <c:pt idx="11746">
                        <c:v>5.8739999999999997</c:v>
                      </c:pt>
                      <c:pt idx="11747">
                        <c:v>5.875</c:v>
                      </c:pt>
                      <c:pt idx="11748">
                        <c:v>5.875</c:v>
                      </c:pt>
                      <c:pt idx="11749">
                        <c:v>5.8760000000000003</c:v>
                      </c:pt>
                      <c:pt idx="11750">
                        <c:v>5.8760000000000003</c:v>
                      </c:pt>
                      <c:pt idx="11751">
                        <c:v>5.8769999999999998</c:v>
                      </c:pt>
                      <c:pt idx="11752">
                        <c:v>5.8769999999999998</c:v>
                      </c:pt>
                      <c:pt idx="11753">
                        <c:v>5.8780000000000001</c:v>
                      </c:pt>
                      <c:pt idx="11754">
                        <c:v>5.8780000000000001</c:v>
                      </c:pt>
                      <c:pt idx="11755">
                        <c:v>5.8789999999999996</c:v>
                      </c:pt>
                      <c:pt idx="11756">
                        <c:v>5.8789999999999996</c:v>
                      </c:pt>
                      <c:pt idx="11757">
                        <c:v>5.88</c:v>
                      </c:pt>
                      <c:pt idx="11758">
                        <c:v>5.88</c:v>
                      </c:pt>
                      <c:pt idx="11759">
                        <c:v>5.8810000000000002</c:v>
                      </c:pt>
                      <c:pt idx="11760">
                        <c:v>5.8810000000000002</c:v>
                      </c:pt>
                      <c:pt idx="11761">
                        <c:v>5.8819999999999997</c:v>
                      </c:pt>
                      <c:pt idx="11762">
                        <c:v>5.8819999999999997</c:v>
                      </c:pt>
                      <c:pt idx="11763">
                        <c:v>5.883</c:v>
                      </c:pt>
                      <c:pt idx="11764">
                        <c:v>5.883</c:v>
                      </c:pt>
                      <c:pt idx="11765">
                        <c:v>5.8840000000000003</c:v>
                      </c:pt>
                      <c:pt idx="11766">
                        <c:v>5.8840000000000003</c:v>
                      </c:pt>
                      <c:pt idx="11767">
                        <c:v>5.8849999999999998</c:v>
                      </c:pt>
                      <c:pt idx="11768">
                        <c:v>5.8849999999999998</c:v>
                      </c:pt>
                      <c:pt idx="11769">
                        <c:v>5.8860000000000001</c:v>
                      </c:pt>
                      <c:pt idx="11770">
                        <c:v>5.8860000000000001</c:v>
                      </c:pt>
                      <c:pt idx="11771">
                        <c:v>5.8869999999999996</c:v>
                      </c:pt>
                      <c:pt idx="11772">
                        <c:v>5.8869999999999996</c:v>
                      </c:pt>
                      <c:pt idx="11773">
                        <c:v>5.8879999999999999</c:v>
                      </c:pt>
                      <c:pt idx="11774">
                        <c:v>5.8879999999999999</c:v>
                      </c:pt>
                      <c:pt idx="11775">
                        <c:v>5.8890000000000002</c:v>
                      </c:pt>
                      <c:pt idx="11776">
                        <c:v>5.8890000000000002</c:v>
                      </c:pt>
                      <c:pt idx="11777">
                        <c:v>5.89</c:v>
                      </c:pt>
                      <c:pt idx="11778">
                        <c:v>5.89</c:v>
                      </c:pt>
                      <c:pt idx="11779">
                        <c:v>5.891</c:v>
                      </c:pt>
                      <c:pt idx="11780">
                        <c:v>5.891</c:v>
                      </c:pt>
                      <c:pt idx="11781">
                        <c:v>5.8920000000000003</c:v>
                      </c:pt>
                      <c:pt idx="11782">
                        <c:v>5.8920000000000003</c:v>
                      </c:pt>
                      <c:pt idx="11783">
                        <c:v>5.8929999999999998</c:v>
                      </c:pt>
                      <c:pt idx="11784">
                        <c:v>5.8929999999999998</c:v>
                      </c:pt>
                      <c:pt idx="11785">
                        <c:v>5.8940000000000001</c:v>
                      </c:pt>
                      <c:pt idx="11786">
                        <c:v>5.8940000000000001</c:v>
                      </c:pt>
                      <c:pt idx="11787">
                        <c:v>5.8949999999999996</c:v>
                      </c:pt>
                      <c:pt idx="11788">
                        <c:v>5.8949999999999996</c:v>
                      </c:pt>
                      <c:pt idx="11789">
                        <c:v>5.8959999999999999</c:v>
                      </c:pt>
                      <c:pt idx="11790">
                        <c:v>5.8959999999999999</c:v>
                      </c:pt>
                      <c:pt idx="11791">
                        <c:v>5.8970000000000002</c:v>
                      </c:pt>
                      <c:pt idx="11792">
                        <c:v>5.8970000000000002</c:v>
                      </c:pt>
                      <c:pt idx="11793">
                        <c:v>5.8979999999999997</c:v>
                      </c:pt>
                      <c:pt idx="11794">
                        <c:v>5.8979999999999997</c:v>
                      </c:pt>
                      <c:pt idx="11795">
                        <c:v>5.899</c:v>
                      </c:pt>
                      <c:pt idx="11796">
                        <c:v>5.899</c:v>
                      </c:pt>
                      <c:pt idx="11797">
                        <c:v>5.9</c:v>
                      </c:pt>
                      <c:pt idx="11798">
                        <c:v>5.9</c:v>
                      </c:pt>
                      <c:pt idx="11799">
                        <c:v>5.9009999999999998</c:v>
                      </c:pt>
                      <c:pt idx="11800">
                        <c:v>5.9009999999999998</c:v>
                      </c:pt>
                      <c:pt idx="11801">
                        <c:v>5.9020000000000001</c:v>
                      </c:pt>
                      <c:pt idx="11802">
                        <c:v>5.9020000000000001</c:v>
                      </c:pt>
                      <c:pt idx="11803">
                        <c:v>5.9029999999999996</c:v>
                      </c:pt>
                      <c:pt idx="11804">
                        <c:v>5.9029999999999996</c:v>
                      </c:pt>
                      <c:pt idx="11805">
                        <c:v>5.9039999999999999</c:v>
                      </c:pt>
                      <c:pt idx="11806">
                        <c:v>5.9039999999999999</c:v>
                      </c:pt>
                      <c:pt idx="11807">
                        <c:v>5.9050000000000002</c:v>
                      </c:pt>
                      <c:pt idx="11808">
                        <c:v>5.9050000000000002</c:v>
                      </c:pt>
                      <c:pt idx="11809">
                        <c:v>5.9059999999999997</c:v>
                      </c:pt>
                      <c:pt idx="11810">
                        <c:v>5.9059999999999997</c:v>
                      </c:pt>
                      <c:pt idx="11811">
                        <c:v>5.907</c:v>
                      </c:pt>
                      <c:pt idx="11812">
                        <c:v>5.907</c:v>
                      </c:pt>
                      <c:pt idx="11813">
                        <c:v>5.9080000000000004</c:v>
                      </c:pt>
                      <c:pt idx="11814">
                        <c:v>5.9080000000000004</c:v>
                      </c:pt>
                      <c:pt idx="11815">
                        <c:v>5.9089999999999998</c:v>
                      </c:pt>
                      <c:pt idx="11816">
                        <c:v>5.9089999999999998</c:v>
                      </c:pt>
                      <c:pt idx="11817">
                        <c:v>5.91</c:v>
                      </c:pt>
                      <c:pt idx="11818">
                        <c:v>5.91</c:v>
                      </c:pt>
                      <c:pt idx="11819">
                        <c:v>5.9109999999999996</c:v>
                      </c:pt>
                      <c:pt idx="11820">
                        <c:v>5.9109999999999996</c:v>
                      </c:pt>
                      <c:pt idx="11821">
                        <c:v>5.9119999999999999</c:v>
                      </c:pt>
                      <c:pt idx="11822">
                        <c:v>5.9119999999999999</c:v>
                      </c:pt>
                      <c:pt idx="11823">
                        <c:v>5.9130000000000003</c:v>
                      </c:pt>
                      <c:pt idx="11824">
                        <c:v>5.9130000000000003</c:v>
                      </c:pt>
                      <c:pt idx="11825">
                        <c:v>5.9139999999999997</c:v>
                      </c:pt>
                      <c:pt idx="11826">
                        <c:v>5.9139999999999997</c:v>
                      </c:pt>
                      <c:pt idx="11827">
                        <c:v>5.915</c:v>
                      </c:pt>
                      <c:pt idx="11828">
                        <c:v>5.915</c:v>
                      </c:pt>
                      <c:pt idx="11829">
                        <c:v>5.9160000000000004</c:v>
                      </c:pt>
                      <c:pt idx="11830">
                        <c:v>5.9160000000000004</c:v>
                      </c:pt>
                      <c:pt idx="11831">
                        <c:v>5.9169999999999998</c:v>
                      </c:pt>
                      <c:pt idx="11832">
                        <c:v>5.9169999999999998</c:v>
                      </c:pt>
                      <c:pt idx="11833">
                        <c:v>5.9180000000000001</c:v>
                      </c:pt>
                      <c:pt idx="11834">
                        <c:v>5.9180000000000001</c:v>
                      </c:pt>
                      <c:pt idx="11835">
                        <c:v>5.9189999999999996</c:v>
                      </c:pt>
                      <c:pt idx="11836">
                        <c:v>5.9189999999999996</c:v>
                      </c:pt>
                      <c:pt idx="11837">
                        <c:v>5.92</c:v>
                      </c:pt>
                      <c:pt idx="11838">
                        <c:v>5.92</c:v>
                      </c:pt>
                      <c:pt idx="11839">
                        <c:v>5.9210000000000003</c:v>
                      </c:pt>
                      <c:pt idx="11840">
                        <c:v>5.9210000000000003</c:v>
                      </c:pt>
                      <c:pt idx="11841">
                        <c:v>5.9219999999999997</c:v>
                      </c:pt>
                      <c:pt idx="11842">
                        <c:v>5.9219999999999997</c:v>
                      </c:pt>
                      <c:pt idx="11843">
                        <c:v>5.923</c:v>
                      </c:pt>
                      <c:pt idx="11844">
                        <c:v>5.923</c:v>
                      </c:pt>
                      <c:pt idx="11845">
                        <c:v>5.9240000000000004</c:v>
                      </c:pt>
                      <c:pt idx="11846">
                        <c:v>5.9240000000000004</c:v>
                      </c:pt>
                      <c:pt idx="11847">
                        <c:v>5.9249999999999998</c:v>
                      </c:pt>
                      <c:pt idx="11848">
                        <c:v>5.9249999999999998</c:v>
                      </c:pt>
                      <c:pt idx="11849">
                        <c:v>5.9260000000000002</c:v>
                      </c:pt>
                      <c:pt idx="11850">
                        <c:v>5.9260000000000002</c:v>
                      </c:pt>
                      <c:pt idx="11851">
                        <c:v>5.9269999999999996</c:v>
                      </c:pt>
                      <c:pt idx="11852">
                        <c:v>5.9269999999999996</c:v>
                      </c:pt>
                      <c:pt idx="11853">
                        <c:v>5.9279999999999999</c:v>
                      </c:pt>
                      <c:pt idx="11854">
                        <c:v>5.9279999999999999</c:v>
                      </c:pt>
                      <c:pt idx="11855">
                        <c:v>5.9290000000000003</c:v>
                      </c:pt>
                      <c:pt idx="11856">
                        <c:v>5.9290000000000003</c:v>
                      </c:pt>
                      <c:pt idx="11857">
                        <c:v>5.93</c:v>
                      </c:pt>
                      <c:pt idx="11858">
                        <c:v>5.93</c:v>
                      </c:pt>
                      <c:pt idx="11859">
                        <c:v>5.931</c:v>
                      </c:pt>
                      <c:pt idx="11860">
                        <c:v>5.931</c:v>
                      </c:pt>
                      <c:pt idx="11861">
                        <c:v>5.9320000000000004</c:v>
                      </c:pt>
                      <c:pt idx="11862">
                        <c:v>5.9320000000000004</c:v>
                      </c:pt>
                      <c:pt idx="11863">
                        <c:v>5.9329999999999998</c:v>
                      </c:pt>
                      <c:pt idx="11864">
                        <c:v>5.9329999999999998</c:v>
                      </c:pt>
                      <c:pt idx="11865">
                        <c:v>5.9340000000000002</c:v>
                      </c:pt>
                      <c:pt idx="11866">
                        <c:v>5.9340000000000002</c:v>
                      </c:pt>
                      <c:pt idx="11867">
                        <c:v>5.9349999999999996</c:v>
                      </c:pt>
                      <c:pt idx="11868">
                        <c:v>5.9349999999999996</c:v>
                      </c:pt>
                      <c:pt idx="11869">
                        <c:v>5.9359999999999999</c:v>
                      </c:pt>
                      <c:pt idx="11870">
                        <c:v>5.9359999999999999</c:v>
                      </c:pt>
                      <c:pt idx="11871">
                        <c:v>5.9370000000000003</c:v>
                      </c:pt>
                      <c:pt idx="11872">
                        <c:v>5.9370000000000003</c:v>
                      </c:pt>
                      <c:pt idx="11873">
                        <c:v>5.9379999999999997</c:v>
                      </c:pt>
                      <c:pt idx="11874">
                        <c:v>5.9379999999999997</c:v>
                      </c:pt>
                      <c:pt idx="11875">
                        <c:v>5.9390000000000001</c:v>
                      </c:pt>
                      <c:pt idx="11876">
                        <c:v>5.9390000000000001</c:v>
                      </c:pt>
                      <c:pt idx="11877">
                        <c:v>5.94</c:v>
                      </c:pt>
                      <c:pt idx="11878">
                        <c:v>5.94</c:v>
                      </c:pt>
                      <c:pt idx="11879">
                        <c:v>5.9409999999999998</c:v>
                      </c:pt>
                      <c:pt idx="11880">
                        <c:v>5.9409999999999998</c:v>
                      </c:pt>
                      <c:pt idx="11881">
                        <c:v>5.9420000000000002</c:v>
                      </c:pt>
                      <c:pt idx="11882">
                        <c:v>5.9420000000000002</c:v>
                      </c:pt>
                      <c:pt idx="11883">
                        <c:v>5.9429999999999996</c:v>
                      </c:pt>
                      <c:pt idx="11884">
                        <c:v>5.9429999999999996</c:v>
                      </c:pt>
                      <c:pt idx="11885">
                        <c:v>5.944</c:v>
                      </c:pt>
                      <c:pt idx="11886">
                        <c:v>5.944</c:v>
                      </c:pt>
                      <c:pt idx="11887">
                        <c:v>5.9450000000000003</c:v>
                      </c:pt>
                      <c:pt idx="11888">
                        <c:v>5.9450000000000003</c:v>
                      </c:pt>
                      <c:pt idx="11889">
                        <c:v>5.9459999999999997</c:v>
                      </c:pt>
                      <c:pt idx="11890">
                        <c:v>5.9459999999999997</c:v>
                      </c:pt>
                      <c:pt idx="11891">
                        <c:v>5.9470000000000001</c:v>
                      </c:pt>
                      <c:pt idx="11892">
                        <c:v>5.9470000000000001</c:v>
                      </c:pt>
                      <c:pt idx="11893">
                        <c:v>5.9480000000000004</c:v>
                      </c:pt>
                      <c:pt idx="11894">
                        <c:v>5.9480000000000004</c:v>
                      </c:pt>
                      <c:pt idx="11895">
                        <c:v>5.9489999999999998</c:v>
                      </c:pt>
                      <c:pt idx="11896">
                        <c:v>5.9489999999999998</c:v>
                      </c:pt>
                      <c:pt idx="11897">
                        <c:v>5.95</c:v>
                      </c:pt>
                      <c:pt idx="11898">
                        <c:v>5.95</c:v>
                      </c:pt>
                      <c:pt idx="11899">
                        <c:v>5.9509999999999996</c:v>
                      </c:pt>
                      <c:pt idx="11900">
                        <c:v>5.9509999999999996</c:v>
                      </c:pt>
                      <c:pt idx="11901">
                        <c:v>5.952</c:v>
                      </c:pt>
                      <c:pt idx="11902">
                        <c:v>5.952</c:v>
                      </c:pt>
                      <c:pt idx="11903">
                        <c:v>5.9530000000000003</c:v>
                      </c:pt>
                      <c:pt idx="11904">
                        <c:v>5.9530000000000003</c:v>
                      </c:pt>
                      <c:pt idx="11905">
                        <c:v>5.9539999999999997</c:v>
                      </c:pt>
                      <c:pt idx="11906">
                        <c:v>5.9539999999999997</c:v>
                      </c:pt>
                      <c:pt idx="11907">
                        <c:v>5.9550000000000001</c:v>
                      </c:pt>
                      <c:pt idx="11908">
                        <c:v>5.9550000000000001</c:v>
                      </c:pt>
                      <c:pt idx="11909">
                        <c:v>5.9560000000000004</c:v>
                      </c:pt>
                      <c:pt idx="11910">
                        <c:v>5.9560000000000004</c:v>
                      </c:pt>
                      <c:pt idx="11911">
                        <c:v>5.9569999999999999</c:v>
                      </c:pt>
                      <c:pt idx="11912">
                        <c:v>5.9569999999999999</c:v>
                      </c:pt>
                      <c:pt idx="11913">
                        <c:v>5.9580000000000002</c:v>
                      </c:pt>
                      <c:pt idx="11914">
                        <c:v>5.9580000000000002</c:v>
                      </c:pt>
                      <c:pt idx="11915">
                        <c:v>5.9589999999999996</c:v>
                      </c:pt>
                      <c:pt idx="11916">
                        <c:v>5.9589999999999996</c:v>
                      </c:pt>
                      <c:pt idx="11917">
                        <c:v>5.96</c:v>
                      </c:pt>
                      <c:pt idx="11918">
                        <c:v>5.96</c:v>
                      </c:pt>
                      <c:pt idx="11919">
                        <c:v>5.9610000000000003</c:v>
                      </c:pt>
                      <c:pt idx="11920">
                        <c:v>5.9610000000000003</c:v>
                      </c:pt>
                      <c:pt idx="11921">
                        <c:v>5.9619999999999997</c:v>
                      </c:pt>
                      <c:pt idx="11922">
                        <c:v>5.9619999999999997</c:v>
                      </c:pt>
                      <c:pt idx="11923">
                        <c:v>5.9630000000000001</c:v>
                      </c:pt>
                      <c:pt idx="11924">
                        <c:v>5.9630000000000001</c:v>
                      </c:pt>
                      <c:pt idx="11925">
                        <c:v>5.9640000000000004</c:v>
                      </c:pt>
                      <c:pt idx="11926">
                        <c:v>5.9640000000000004</c:v>
                      </c:pt>
                      <c:pt idx="11927">
                        <c:v>5.9649999999999999</c:v>
                      </c:pt>
                      <c:pt idx="11928">
                        <c:v>5.9649999999999999</c:v>
                      </c:pt>
                      <c:pt idx="11929">
                        <c:v>5.9660000000000002</c:v>
                      </c:pt>
                      <c:pt idx="11930">
                        <c:v>5.9660000000000002</c:v>
                      </c:pt>
                      <c:pt idx="11931">
                        <c:v>5.9669999999999996</c:v>
                      </c:pt>
                      <c:pt idx="11932">
                        <c:v>5.9669999999999996</c:v>
                      </c:pt>
                      <c:pt idx="11933">
                        <c:v>5.968</c:v>
                      </c:pt>
                      <c:pt idx="11934">
                        <c:v>5.968</c:v>
                      </c:pt>
                      <c:pt idx="11935">
                        <c:v>5.9690000000000003</c:v>
                      </c:pt>
                      <c:pt idx="11936">
                        <c:v>5.9690000000000003</c:v>
                      </c:pt>
                      <c:pt idx="11937">
                        <c:v>5.97</c:v>
                      </c:pt>
                      <c:pt idx="11938">
                        <c:v>5.97</c:v>
                      </c:pt>
                      <c:pt idx="11939">
                        <c:v>5.9710000000000001</c:v>
                      </c:pt>
                      <c:pt idx="11940">
                        <c:v>5.9710000000000001</c:v>
                      </c:pt>
                      <c:pt idx="11941">
                        <c:v>5.9720000000000004</c:v>
                      </c:pt>
                      <c:pt idx="11942">
                        <c:v>5.9720000000000004</c:v>
                      </c:pt>
                      <c:pt idx="11943">
                        <c:v>5.9729999999999999</c:v>
                      </c:pt>
                      <c:pt idx="11944">
                        <c:v>5.9729999999999999</c:v>
                      </c:pt>
                      <c:pt idx="11945">
                        <c:v>5.9740000000000002</c:v>
                      </c:pt>
                      <c:pt idx="11946">
                        <c:v>5.9740000000000002</c:v>
                      </c:pt>
                      <c:pt idx="11947">
                        <c:v>5.9749999999999996</c:v>
                      </c:pt>
                      <c:pt idx="11948">
                        <c:v>5.9749999999999996</c:v>
                      </c:pt>
                      <c:pt idx="11949">
                        <c:v>5.976</c:v>
                      </c:pt>
                      <c:pt idx="11950">
                        <c:v>5.976</c:v>
                      </c:pt>
                      <c:pt idx="11951">
                        <c:v>5.9770000000000003</c:v>
                      </c:pt>
                      <c:pt idx="11952">
                        <c:v>5.9770000000000003</c:v>
                      </c:pt>
                      <c:pt idx="11953">
                        <c:v>5.9779999999999998</c:v>
                      </c:pt>
                      <c:pt idx="11954">
                        <c:v>5.9779999999999998</c:v>
                      </c:pt>
                      <c:pt idx="11955">
                        <c:v>5.9790000000000001</c:v>
                      </c:pt>
                      <c:pt idx="11956">
                        <c:v>5.9790000000000001</c:v>
                      </c:pt>
                      <c:pt idx="11957">
                        <c:v>5.98</c:v>
                      </c:pt>
                      <c:pt idx="11958">
                        <c:v>5.98</c:v>
                      </c:pt>
                      <c:pt idx="11959">
                        <c:v>5.9809999999999999</c:v>
                      </c:pt>
                      <c:pt idx="11960">
                        <c:v>5.9809999999999999</c:v>
                      </c:pt>
                      <c:pt idx="11961">
                        <c:v>5.9820000000000002</c:v>
                      </c:pt>
                      <c:pt idx="11962">
                        <c:v>5.9820000000000002</c:v>
                      </c:pt>
                      <c:pt idx="11963">
                        <c:v>5.9829999999999997</c:v>
                      </c:pt>
                      <c:pt idx="11964">
                        <c:v>5.9829999999999997</c:v>
                      </c:pt>
                      <c:pt idx="11965">
                        <c:v>5.984</c:v>
                      </c:pt>
                      <c:pt idx="11966">
                        <c:v>5.984</c:v>
                      </c:pt>
                      <c:pt idx="11967">
                        <c:v>5.9850000000000003</c:v>
                      </c:pt>
                      <c:pt idx="11968">
                        <c:v>5.9850000000000003</c:v>
                      </c:pt>
                      <c:pt idx="11969">
                        <c:v>5.9859999999999998</c:v>
                      </c:pt>
                      <c:pt idx="11970">
                        <c:v>5.9859999999999998</c:v>
                      </c:pt>
                      <c:pt idx="11971">
                        <c:v>5.9870000000000001</c:v>
                      </c:pt>
                      <c:pt idx="11972">
                        <c:v>5.9870000000000001</c:v>
                      </c:pt>
                      <c:pt idx="11973">
                        <c:v>5.9880000000000004</c:v>
                      </c:pt>
                      <c:pt idx="11974">
                        <c:v>5.9880000000000004</c:v>
                      </c:pt>
                      <c:pt idx="11975">
                        <c:v>5.9889999999999999</c:v>
                      </c:pt>
                      <c:pt idx="11976">
                        <c:v>5.9889999999999999</c:v>
                      </c:pt>
                      <c:pt idx="11977">
                        <c:v>5.99</c:v>
                      </c:pt>
                      <c:pt idx="11978">
                        <c:v>5.99</c:v>
                      </c:pt>
                      <c:pt idx="11979">
                        <c:v>5.9909999999999997</c:v>
                      </c:pt>
                      <c:pt idx="11980">
                        <c:v>5.9909999999999997</c:v>
                      </c:pt>
                      <c:pt idx="11981">
                        <c:v>5.992</c:v>
                      </c:pt>
                      <c:pt idx="11982">
                        <c:v>5.992</c:v>
                      </c:pt>
                      <c:pt idx="11983">
                        <c:v>5.9930000000000003</c:v>
                      </c:pt>
                      <c:pt idx="11984">
                        <c:v>5.9930000000000003</c:v>
                      </c:pt>
                      <c:pt idx="11985">
                        <c:v>5.9939999999999998</c:v>
                      </c:pt>
                      <c:pt idx="11986">
                        <c:v>5.9939999999999998</c:v>
                      </c:pt>
                      <c:pt idx="11987">
                        <c:v>5.9950000000000001</c:v>
                      </c:pt>
                      <c:pt idx="11988">
                        <c:v>5.9950000000000001</c:v>
                      </c:pt>
                      <c:pt idx="11989">
                        <c:v>5.9960000000000004</c:v>
                      </c:pt>
                      <c:pt idx="11990">
                        <c:v>5.9960000000000004</c:v>
                      </c:pt>
                      <c:pt idx="11991">
                        <c:v>5.9969999999999999</c:v>
                      </c:pt>
                      <c:pt idx="11992">
                        <c:v>5.9969999999999999</c:v>
                      </c:pt>
                      <c:pt idx="11993">
                        <c:v>5.9980000000000002</c:v>
                      </c:pt>
                      <c:pt idx="11994">
                        <c:v>5.9980000000000002</c:v>
                      </c:pt>
                      <c:pt idx="11995">
                        <c:v>5.9989999999999997</c:v>
                      </c:pt>
                      <c:pt idx="11996">
                        <c:v>5.9989999999999997</c:v>
                      </c:pt>
                      <c:pt idx="11997">
                        <c:v>6</c:v>
                      </c:pt>
                      <c:pt idx="11998">
                        <c:v>6</c:v>
                      </c:pt>
                      <c:pt idx="11999">
                        <c:v>6.0010000000000003</c:v>
                      </c:pt>
                      <c:pt idx="12000">
                        <c:v>6.0010000000000003</c:v>
                      </c:pt>
                      <c:pt idx="12001">
                        <c:v>6.0019999999999998</c:v>
                      </c:pt>
                      <c:pt idx="12002">
                        <c:v>6.0019999999999998</c:v>
                      </c:pt>
                      <c:pt idx="12003">
                        <c:v>6.0030000000000001</c:v>
                      </c:pt>
                      <c:pt idx="12004">
                        <c:v>6.0030000000000001</c:v>
                      </c:pt>
                      <c:pt idx="12005">
                        <c:v>6.0039999999999996</c:v>
                      </c:pt>
                      <c:pt idx="12006">
                        <c:v>6.0039999999999996</c:v>
                      </c:pt>
                      <c:pt idx="12007">
                        <c:v>6.0049999999999999</c:v>
                      </c:pt>
                      <c:pt idx="12008">
                        <c:v>6.0049999999999999</c:v>
                      </c:pt>
                      <c:pt idx="12009">
                        <c:v>6.0060000000000002</c:v>
                      </c:pt>
                      <c:pt idx="12010">
                        <c:v>6.0060000000000002</c:v>
                      </c:pt>
                      <c:pt idx="12011">
                        <c:v>6.0069999999999997</c:v>
                      </c:pt>
                      <c:pt idx="12012">
                        <c:v>6.0069999999999997</c:v>
                      </c:pt>
                      <c:pt idx="12013">
                        <c:v>6.008</c:v>
                      </c:pt>
                      <c:pt idx="12014">
                        <c:v>6.008</c:v>
                      </c:pt>
                      <c:pt idx="12015">
                        <c:v>6.0090000000000003</c:v>
                      </c:pt>
                      <c:pt idx="12016">
                        <c:v>6.0090000000000003</c:v>
                      </c:pt>
                      <c:pt idx="12017">
                        <c:v>6.01</c:v>
                      </c:pt>
                      <c:pt idx="12018">
                        <c:v>6.01</c:v>
                      </c:pt>
                      <c:pt idx="12019">
                        <c:v>6.0110000000000001</c:v>
                      </c:pt>
                      <c:pt idx="12020">
                        <c:v>6.0110000000000001</c:v>
                      </c:pt>
                      <c:pt idx="12021">
                        <c:v>6.0119999999999996</c:v>
                      </c:pt>
                      <c:pt idx="12022">
                        <c:v>6.0119999999999996</c:v>
                      </c:pt>
                      <c:pt idx="12023">
                        <c:v>6.0129999999999999</c:v>
                      </c:pt>
                      <c:pt idx="12024">
                        <c:v>6.0129999999999999</c:v>
                      </c:pt>
                      <c:pt idx="12025">
                        <c:v>6.0140000000000002</c:v>
                      </c:pt>
                      <c:pt idx="12026">
                        <c:v>6.0140000000000002</c:v>
                      </c:pt>
                      <c:pt idx="12027">
                        <c:v>6.0149999999999997</c:v>
                      </c:pt>
                      <c:pt idx="12028">
                        <c:v>6.0149999999999997</c:v>
                      </c:pt>
                      <c:pt idx="12029">
                        <c:v>6.016</c:v>
                      </c:pt>
                      <c:pt idx="12030">
                        <c:v>6.016</c:v>
                      </c:pt>
                      <c:pt idx="12031">
                        <c:v>6.0170000000000003</c:v>
                      </c:pt>
                      <c:pt idx="12032">
                        <c:v>6.0170000000000003</c:v>
                      </c:pt>
                      <c:pt idx="12033">
                        <c:v>6.0179999999999998</c:v>
                      </c:pt>
                      <c:pt idx="12034">
                        <c:v>6.0179999999999998</c:v>
                      </c:pt>
                      <c:pt idx="12035">
                        <c:v>6.0190000000000001</c:v>
                      </c:pt>
                      <c:pt idx="12036">
                        <c:v>6.0190000000000001</c:v>
                      </c:pt>
                      <c:pt idx="12037">
                        <c:v>6.02</c:v>
                      </c:pt>
                      <c:pt idx="12038">
                        <c:v>6.02</c:v>
                      </c:pt>
                      <c:pt idx="12039">
                        <c:v>6.0209999999999999</c:v>
                      </c:pt>
                      <c:pt idx="12040">
                        <c:v>6.0209999999999999</c:v>
                      </c:pt>
                      <c:pt idx="12041">
                        <c:v>6.0220000000000002</c:v>
                      </c:pt>
                      <c:pt idx="12042">
                        <c:v>6.0220000000000002</c:v>
                      </c:pt>
                      <c:pt idx="12043">
                        <c:v>6.0229999999999997</c:v>
                      </c:pt>
                      <c:pt idx="12044">
                        <c:v>6.0229999999999997</c:v>
                      </c:pt>
                      <c:pt idx="12045">
                        <c:v>6.024</c:v>
                      </c:pt>
                      <c:pt idx="12046">
                        <c:v>6.024</c:v>
                      </c:pt>
                      <c:pt idx="12047">
                        <c:v>6.0250000000000004</c:v>
                      </c:pt>
                      <c:pt idx="12048">
                        <c:v>6.0250000000000004</c:v>
                      </c:pt>
                      <c:pt idx="12049">
                        <c:v>6.0259999999999998</c:v>
                      </c:pt>
                      <c:pt idx="12050">
                        <c:v>6.0259999999999998</c:v>
                      </c:pt>
                      <c:pt idx="12051">
                        <c:v>6.0270000000000001</c:v>
                      </c:pt>
                      <c:pt idx="12052">
                        <c:v>6.0270000000000001</c:v>
                      </c:pt>
                      <c:pt idx="12053">
                        <c:v>6.0279999999999996</c:v>
                      </c:pt>
                      <c:pt idx="12054">
                        <c:v>6.0279999999999996</c:v>
                      </c:pt>
                      <c:pt idx="12055">
                        <c:v>6.0289999999999999</c:v>
                      </c:pt>
                      <c:pt idx="12056">
                        <c:v>6.0289999999999999</c:v>
                      </c:pt>
                      <c:pt idx="12057">
                        <c:v>6.03</c:v>
                      </c:pt>
                      <c:pt idx="12058">
                        <c:v>6.03</c:v>
                      </c:pt>
                      <c:pt idx="12059">
                        <c:v>6.0309999999999997</c:v>
                      </c:pt>
                      <c:pt idx="12060">
                        <c:v>6.0309999999999997</c:v>
                      </c:pt>
                      <c:pt idx="12061">
                        <c:v>6.032</c:v>
                      </c:pt>
                      <c:pt idx="12062">
                        <c:v>6.032</c:v>
                      </c:pt>
                      <c:pt idx="12063">
                        <c:v>6.0330000000000004</c:v>
                      </c:pt>
                      <c:pt idx="12064">
                        <c:v>6.0330000000000004</c:v>
                      </c:pt>
                      <c:pt idx="12065">
                        <c:v>6.0339999999999998</c:v>
                      </c:pt>
                      <c:pt idx="12066">
                        <c:v>6.0339999999999998</c:v>
                      </c:pt>
                      <c:pt idx="12067">
                        <c:v>6.0350000000000001</c:v>
                      </c:pt>
                      <c:pt idx="12068">
                        <c:v>6.0350000000000001</c:v>
                      </c:pt>
                      <c:pt idx="12069">
                        <c:v>6.0359999999999996</c:v>
                      </c:pt>
                      <c:pt idx="12070">
                        <c:v>6.0359999999999996</c:v>
                      </c:pt>
                      <c:pt idx="12071">
                        <c:v>6.0369999999999999</c:v>
                      </c:pt>
                      <c:pt idx="12072">
                        <c:v>6.0369999999999999</c:v>
                      </c:pt>
                      <c:pt idx="12073">
                        <c:v>6.0380000000000003</c:v>
                      </c:pt>
                      <c:pt idx="12074">
                        <c:v>6.0380000000000003</c:v>
                      </c:pt>
                      <c:pt idx="12075">
                        <c:v>6.0389999999999997</c:v>
                      </c:pt>
                      <c:pt idx="12076">
                        <c:v>6.0389999999999997</c:v>
                      </c:pt>
                      <c:pt idx="12077">
                        <c:v>6.04</c:v>
                      </c:pt>
                      <c:pt idx="12078">
                        <c:v>6.04</c:v>
                      </c:pt>
                      <c:pt idx="12079">
                        <c:v>6.0410000000000004</c:v>
                      </c:pt>
                      <c:pt idx="12080">
                        <c:v>6.0410000000000004</c:v>
                      </c:pt>
                      <c:pt idx="12081">
                        <c:v>6.0419999999999998</c:v>
                      </c:pt>
                      <c:pt idx="12082">
                        <c:v>6.0419999999999998</c:v>
                      </c:pt>
                      <c:pt idx="12083">
                        <c:v>6.0430000000000001</c:v>
                      </c:pt>
                      <c:pt idx="12084">
                        <c:v>6.0430000000000001</c:v>
                      </c:pt>
                      <c:pt idx="12085">
                        <c:v>6.0439999999999996</c:v>
                      </c:pt>
                      <c:pt idx="12086">
                        <c:v>6.0439999999999996</c:v>
                      </c:pt>
                      <c:pt idx="12087">
                        <c:v>6.0449999999999999</c:v>
                      </c:pt>
                      <c:pt idx="12088">
                        <c:v>6.0449999999999999</c:v>
                      </c:pt>
                      <c:pt idx="12089">
                        <c:v>6.0460000000000003</c:v>
                      </c:pt>
                      <c:pt idx="12090">
                        <c:v>6.0460000000000003</c:v>
                      </c:pt>
                      <c:pt idx="12091">
                        <c:v>6.0469999999999997</c:v>
                      </c:pt>
                      <c:pt idx="12092">
                        <c:v>6.0469999999999997</c:v>
                      </c:pt>
                      <c:pt idx="12093">
                        <c:v>6.048</c:v>
                      </c:pt>
                      <c:pt idx="12094">
                        <c:v>6.048</c:v>
                      </c:pt>
                      <c:pt idx="12095">
                        <c:v>6.0490000000000004</c:v>
                      </c:pt>
                      <c:pt idx="12096">
                        <c:v>6.0490000000000004</c:v>
                      </c:pt>
                      <c:pt idx="12097">
                        <c:v>6.05</c:v>
                      </c:pt>
                      <c:pt idx="12098">
                        <c:v>6.05</c:v>
                      </c:pt>
                      <c:pt idx="12099">
                        <c:v>6.0510000000000002</c:v>
                      </c:pt>
                      <c:pt idx="12100">
                        <c:v>6.0510000000000002</c:v>
                      </c:pt>
                      <c:pt idx="12101">
                        <c:v>6.0519999999999996</c:v>
                      </c:pt>
                      <c:pt idx="12102">
                        <c:v>6.0519999999999996</c:v>
                      </c:pt>
                      <c:pt idx="12103">
                        <c:v>6.0529999999999999</c:v>
                      </c:pt>
                      <c:pt idx="12104">
                        <c:v>6.0529999999999999</c:v>
                      </c:pt>
                      <c:pt idx="12105">
                        <c:v>6.0540000000000003</c:v>
                      </c:pt>
                      <c:pt idx="12106">
                        <c:v>6.0540000000000003</c:v>
                      </c:pt>
                      <c:pt idx="12107">
                        <c:v>6.0549999999999997</c:v>
                      </c:pt>
                      <c:pt idx="12108">
                        <c:v>6.0549999999999997</c:v>
                      </c:pt>
                      <c:pt idx="12109">
                        <c:v>6.056</c:v>
                      </c:pt>
                      <c:pt idx="12110">
                        <c:v>6.056</c:v>
                      </c:pt>
                      <c:pt idx="12111">
                        <c:v>6.0570000000000004</c:v>
                      </c:pt>
                      <c:pt idx="12112">
                        <c:v>6.0570000000000004</c:v>
                      </c:pt>
                      <c:pt idx="12113">
                        <c:v>6.0579999999999998</c:v>
                      </c:pt>
                      <c:pt idx="12114">
                        <c:v>6.0579999999999998</c:v>
                      </c:pt>
                      <c:pt idx="12115">
                        <c:v>6.0590000000000002</c:v>
                      </c:pt>
                      <c:pt idx="12116">
                        <c:v>6.0590000000000002</c:v>
                      </c:pt>
                      <c:pt idx="12117">
                        <c:v>6.06</c:v>
                      </c:pt>
                      <c:pt idx="12118">
                        <c:v>6.06</c:v>
                      </c:pt>
                      <c:pt idx="12119">
                        <c:v>6.0609999999999999</c:v>
                      </c:pt>
                      <c:pt idx="12120">
                        <c:v>6.0609999999999999</c:v>
                      </c:pt>
                      <c:pt idx="12121">
                        <c:v>6.0620000000000003</c:v>
                      </c:pt>
                      <c:pt idx="12122">
                        <c:v>6.0620000000000003</c:v>
                      </c:pt>
                      <c:pt idx="12123">
                        <c:v>6.0629999999999997</c:v>
                      </c:pt>
                      <c:pt idx="12124">
                        <c:v>6.0629999999999997</c:v>
                      </c:pt>
                      <c:pt idx="12125">
                        <c:v>6.0640000000000001</c:v>
                      </c:pt>
                      <c:pt idx="12126">
                        <c:v>6.0640000000000001</c:v>
                      </c:pt>
                      <c:pt idx="12127">
                        <c:v>6.0650000000000004</c:v>
                      </c:pt>
                      <c:pt idx="12128">
                        <c:v>6.0650000000000004</c:v>
                      </c:pt>
                      <c:pt idx="12129">
                        <c:v>6.0659999999999998</c:v>
                      </c:pt>
                      <c:pt idx="12130">
                        <c:v>6.0659999999999998</c:v>
                      </c:pt>
                      <c:pt idx="12131">
                        <c:v>6.0670000000000002</c:v>
                      </c:pt>
                      <c:pt idx="12132">
                        <c:v>6.0670000000000002</c:v>
                      </c:pt>
                      <c:pt idx="12133">
                        <c:v>6.0679999999999996</c:v>
                      </c:pt>
                      <c:pt idx="12134">
                        <c:v>6.0679999999999996</c:v>
                      </c:pt>
                      <c:pt idx="12135">
                        <c:v>6.069</c:v>
                      </c:pt>
                      <c:pt idx="12136">
                        <c:v>6.069</c:v>
                      </c:pt>
                      <c:pt idx="12137">
                        <c:v>6.07</c:v>
                      </c:pt>
                      <c:pt idx="12138">
                        <c:v>6.07</c:v>
                      </c:pt>
                      <c:pt idx="12139">
                        <c:v>6.0709999999999997</c:v>
                      </c:pt>
                      <c:pt idx="12140">
                        <c:v>6.0709999999999997</c:v>
                      </c:pt>
                      <c:pt idx="12141">
                        <c:v>6.0720000000000001</c:v>
                      </c:pt>
                      <c:pt idx="12142">
                        <c:v>6.0720000000000001</c:v>
                      </c:pt>
                      <c:pt idx="12143">
                        <c:v>6.0730000000000004</c:v>
                      </c:pt>
                      <c:pt idx="12144">
                        <c:v>6.0730000000000004</c:v>
                      </c:pt>
                      <c:pt idx="12145">
                        <c:v>6.0739999999999998</c:v>
                      </c:pt>
                      <c:pt idx="12146">
                        <c:v>6.0739999999999998</c:v>
                      </c:pt>
                      <c:pt idx="12147">
                        <c:v>6.0750000000000002</c:v>
                      </c:pt>
                      <c:pt idx="12148">
                        <c:v>6.0750000000000002</c:v>
                      </c:pt>
                      <c:pt idx="12149">
                        <c:v>6.0759999999999996</c:v>
                      </c:pt>
                      <c:pt idx="12150">
                        <c:v>6.0759999999999996</c:v>
                      </c:pt>
                      <c:pt idx="12151">
                        <c:v>6.077</c:v>
                      </c:pt>
                      <c:pt idx="12152">
                        <c:v>6.077</c:v>
                      </c:pt>
                      <c:pt idx="12153">
                        <c:v>6.0780000000000003</c:v>
                      </c:pt>
                      <c:pt idx="12154">
                        <c:v>6.0780000000000003</c:v>
                      </c:pt>
                      <c:pt idx="12155">
                        <c:v>6.0789999999999997</c:v>
                      </c:pt>
                      <c:pt idx="12156">
                        <c:v>6.0789999999999997</c:v>
                      </c:pt>
                      <c:pt idx="12157">
                        <c:v>6.08</c:v>
                      </c:pt>
                      <c:pt idx="12158">
                        <c:v>6.08</c:v>
                      </c:pt>
                      <c:pt idx="12159">
                        <c:v>6.0810000000000004</c:v>
                      </c:pt>
                      <c:pt idx="12160">
                        <c:v>6.0810000000000004</c:v>
                      </c:pt>
                      <c:pt idx="12161">
                        <c:v>6.0819999999999999</c:v>
                      </c:pt>
                      <c:pt idx="12162">
                        <c:v>6.0819999999999999</c:v>
                      </c:pt>
                      <c:pt idx="12163">
                        <c:v>6.0830000000000002</c:v>
                      </c:pt>
                      <c:pt idx="12164">
                        <c:v>6.0830000000000002</c:v>
                      </c:pt>
                      <c:pt idx="12165">
                        <c:v>6.0839999999999996</c:v>
                      </c:pt>
                      <c:pt idx="12166">
                        <c:v>6.0839999999999996</c:v>
                      </c:pt>
                      <c:pt idx="12167">
                        <c:v>6.085</c:v>
                      </c:pt>
                      <c:pt idx="12168">
                        <c:v>6.085</c:v>
                      </c:pt>
                      <c:pt idx="12169">
                        <c:v>6.0860000000000003</c:v>
                      </c:pt>
                      <c:pt idx="12170">
                        <c:v>6.0860000000000003</c:v>
                      </c:pt>
                      <c:pt idx="12171">
                        <c:v>6.0869999999999997</c:v>
                      </c:pt>
                      <c:pt idx="12172">
                        <c:v>6.0869999999999997</c:v>
                      </c:pt>
                      <c:pt idx="12173">
                        <c:v>6.0880000000000001</c:v>
                      </c:pt>
                      <c:pt idx="12174">
                        <c:v>6.0880000000000001</c:v>
                      </c:pt>
                      <c:pt idx="12175">
                        <c:v>6.0890000000000004</c:v>
                      </c:pt>
                      <c:pt idx="12176">
                        <c:v>6.0890000000000004</c:v>
                      </c:pt>
                      <c:pt idx="12177">
                        <c:v>6.09</c:v>
                      </c:pt>
                      <c:pt idx="12178">
                        <c:v>6.09</c:v>
                      </c:pt>
                      <c:pt idx="12179">
                        <c:v>6.0910000000000002</c:v>
                      </c:pt>
                      <c:pt idx="12180">
                        <c:v>6.0910000000000002</c:v>
                      </c:pt>
                      <c:pt idx="12181">
                        <c:v>6.0919999999999996</c:v>
                      </c:pt>
                      <c:pt idx="12182">
                        <c:v>6.0919999999999996</c:v>
                      </c:pt>
                      <c:pt idx="12183">
                        <c:v>6.093</c:v>
                      </c:pt>
                      <c:pt idx="12184">
                        <c:v>6.093</c:v>
                      </c:pt>
                      <c:pt idx="12185">
                        <c:v>6.0940000000000003</c:v>
                      </c:pt>
                      <c:pt idx="12186">
                        <c:v>6.0940000000000003</c:v>
                      </c:pt>
                      <c:pt idx="12187">
                        <c:v>6.0949999999999998</c:v>
                      </c:pt>
                      <c:pt idx="12188">
                        <c:v>6.0949999999999998</c:v>
                      </c:pt>
                      <c:pt idx="12189">
                        <c:v>6.0960000000000001</c:v>
                      </c:pt>
                      <c:pt idx="12190">
                        <c:v>6.0960000000000001</c:v>
                      </c:pt>
                      <c:pt idx="12191">
                        <c:v>6.0970000000000004</c:v>
                      </c:pt>
                      <c:pt idx="12192">
                        <c:v>6.0970000000000004</c:v>
                      </c:pt>
                      <c:pt idx="12193">
                        <c:v>6.0979999999999999</c:v>
                      </c:pt>
                      <c:pt idx="12194">
                        <c:v>6.0979999999999999</c:v>
                      </c:pt>
                      <c:pt idx="12195">
                        <c:v>6.0990000000000002</c:v>
                      </c:pt>
                      <c:pt idx="12196">
                        <c:v>6.0990000000000002</c:v>
                      </c:pt>
                      <c:pt idx="12197">
                        <c:v>6.1</c:v>
                      </c:pt>
                      <c:pt idx="12198">
                        <c:v>6.1</c:v>
                      </c:pt>
                      <c:pt idx="12199">
                        <c:v>6.101</c:v>
                      </c:pt>
                      <c:pt idx="12200">
                        <c:v>6.101</c:v>
                      </c:pt>
                      <c:pt idx="12201">
                        <c:v>6.1020000000000003</c:v>
                      </c:pt>
                      <c:pt idx="12202">
                        <c:v>6.1020000000000003</c:v>
                      </c:pt>
                      <c:pt idx="12203">
                        <c:v>6.1029999999999998</c:v>
                      </c:pt>
                      <c:pt idx="12204">
                        <c:v>6.1029999999999998</c:v>
                      </c:pt>
                      <c:pt idx="12205">
                        <c:v>6.1040000000000001</c:v>
                      </c:pt>
                      <c:pt idx="12206">
                        <c:v>6.1040000000000001</c:v>
                      </c:pt>
                      <c:pt idx="12207">
                        <c:v>6.1050000000000004</c:v>
                      </c:pt>
                      <c:pt idx="12208">
                        <c:v>6.1050000000000004</c:v>
                      </c:pt>
                      <c:pt idx="12209">
                        <c:v>6.1059999999999999</c:v>
                      </c:pt>
                      <c:pt idx="12210">
                        <c:v>6.1059999999999999</c:v>
                      </c:pt>
                      <c:pt idx="12211">
                        <c:v>6.1070000000000002</c:v>
                      </c:pt>
                      <c:pt idx="12212">
                        <c:v>6.1070000000000002</c:v>
                      </c:pt>
                      <c:pt idx="12213">
                        <c:v>6.1079999999999997</c:v>
                      </c:pt>
                      <c:pt idx="12214">
                        <c:v>6.1079999999999997</c:v>
                      </c:pt>
                      <c:pt idx="12215">
                        <c:v>6.109</c:v>
                      </c:pt>
                      <c:pt idx="12216">
                        <c:v>6.109</c:v>
                      </c:pt>
                      <c:pt idx="12217">
                        <c:v>6.11</c:v>
                      </c:pt>
                      <c:pt idx="12218">
                        <c:v>6.11</c:v>
                      </c:pt>
                      <c:pt idx="12219">
                        <c:v>6.1109999999999998</c:v>
                      </c:pt>
                      <c:pt idx="12220">
                        <c:v>6.1109999999999998</c:v>
                      </c:pt>
                      <c:pt idx="12221">
                        <c:v>6.1120000000000001</c:v>
                      </c:pt>
                      <c:pt idx="12222">
                        <c:v>6.1120000000000001</c:v>
                      </c:pt>
                      <c:pt idx="12223">
                        <c:v>6.1130000000000004</c:v>
                      </c:pt>
                      <c:pt idx="12224">
                        <c:v>6.1130000000000004</c:v>
                      </c:pt>
                      <c:pt idx="12225">
                        <c:v>6.1139999999999999</c:v>
                      </c:pt>
                      <c:pt idx="12226">
                        <c:v>6.1139999999999999</c:v>
                      </c:pt>
                      <c:pt idx="12227">
                        <c:v>6.1150000000000002</c:v>
                      </c:pt>
                      <c:pt idx="12228">
                        <c:v>6.1150000000000002</c:v>
                      </c:pt>
                      <c:pt idx="12229">
                        <c:v>6.1159999999999997</c:v>
                      </c:pt>
                      <c:pt idx="12230">
                        <c:v>6.1159999999999997</c:v>
                      </c:pt>
                      <c:pt idx="12231">
                        <c:v>6.117</c:v>
                      </c:pt>
                      <c:pt idx="12232">
                        <c:v>6.117</c:v>
                      </c:pt>
                      <c:pt idx="12233">
                        <c:v>6.1180000000000003</c:v>
                      </c:pt>
                      <c:pt idx="12234">
                        <c:v>6.1180000000000003</c:v>
                      </c:pt>
                      <c:pt idx="12235">
                        <c:v>6.1189999999999998</c:v>
                      </c:pt>
                      <c:pt idx="12236">
                        <c:v>6.1189999999999998</c:v>
                      </c:pt>
                      <c:pt idx="12237">
                        <c:v>6.12</c:v>
                      </c:pt>
                      <c:pt idx="12238">
                        <c:v>6.12</c:v>
                      </c:pt>
                      <c:pt idx="12239">
                        <c:v>6.1210000000000004</c:v>
                      </c:pt>
                      <c:pt idx="12240">
                        <c:v>6.1210000000000004</c:v>
                      </c:pt>
                      <c:pt idx="12241">
                        <c:v>6.1219999999999999</c:v>
                      </c:pt>
                      <c:pt idx="12242">
                        <c:v>6.1219999999999999</c:v>
                      </c:pt>
                      <c:pt idx="12243">
                        <c:v>6.1230000000000002</c:v>
                      </c:pt>
                      <c:pt idx="12244">
                        <c:v>6.1230000000000002</c:v>
                      </c:pt>
                      <c:pt idx="12245">
                        <c:v>6.1239999999999997</c:v>
                      </c:pt>
                      <c:pt idx="12246">
                        <c:v>6.1239999999999997</c:v>
                      </c:pt>
                      <c:pt idx="12247">
                        <c:v>6.125</c:v>
                      </c:pt>
                      <c:pt idx="12248">
                        <c:v>6.125</c:v>
                      </c:pt>
                      <c:pt idx="12249">
                        <c:v>6.1260000000000003</c:v>
                      </c:pt>
                      <c:pt idx="12250">
                        <c:v>6.1260000000000003</c:v>
                      </c:pt>
                      <c:pt idx="12251">
                        <c:v>6.1269999999999998</c:v>
                      </c:pt>
                      <c:pt idx="12252">
                        <c:v>6.1269999999999998</c:v>
                      </c:pt>
                      <c:pt idx="12253">
                        <c:v>6.1280000000000001</c:v>
                      </c:pt>
                      <c:pt idx="12254">
                        <c:v>6.1280000000000001</c:v>
                      </c:pt>
                      <c:pt idx="12255">
                        <c:v>6.1289999999999996</c:v>
                      </c:pt>
                      <c:pt idx="12256">
                        <c:v>6.1289999999999996</c:v>
                      </c:pt>
                      <c:pt idx="12257">
                        <c:v>6.13</c:v>
                      </c:pt>
                      <c:pt idx="12258">
                        <c:v>6.13</c:v>
                      </c:pt>
                      <c:pt idx="12259">
                        <c:v>6.1310000000000002</c:v>
                      </c:pt>
                      <c:pt idx="12260">
                        <c:v>6.1310000000000002</c:v>
                      </c:pt>
                      <c:pt idx="12261">
                        <c:v>6.1319999999999997</c:v>
                      </c:pt>
                      <c:pt idx="12262">
                        <c:v>6.1319999999999997</c:v>
                      </c:pt>
                      <c:pt idx="12263">
                        <c:v>6.133</c:v>
                      </c:pt>
                      <c:pt idx="12264">
                        <c:v>6.133</c:v>
                      </c:pt>
                      <c:pt idx="12265">
                        <c:v>6.1340000000000003</c:v>
                      </c:pt>
                      <c:pt idx="12266">
                        <c:v>6.1340000000000003</c:v>
                      </c:pt>
                      <c:pt idx="12267">
                        <c:v>6.1349999999999998</c:v>
                      </c:pt>
                      <c:pt idx="12268">
                        <c:v>6.1349999999999998</c:v>
                      </c:pt>
                      <c:pt idx="12269">
                        <c:v>6.1360000000000001</c:v>
                      </c:pt>
                      <c:pt idx="12270">
                        <c:v>6.1360000000000001</c:v>
                      </c:pt>
                      <c:pt idx="12271">
                        <c:v>6.1369999999999996</c:v>
                      </c:pt>
                      <c:pt idx="12272">
                        <c:v>6.1369999999999996</c:v>
                      </c:pt>
                      <c:pt idx="12273">
                        <c:v>6.1379999999999999</c:v>
                      </c:pt>
                      <c:pt idx="12274">
                        <c:v>6.1379999999999999</c:v>
                      </c:pt>
                      <c:pt idx="12275">
                        <c:v>6.1390000000000002</c:v>
                      </c:pt>
                      <c:pt idx="12276">
                        <c:v>6.1390000000000002</c:v>
                      </c:pt>
                      <c:pt idx="12277">
                        <c:v>6.14</c:v>
                      </c:pt>
                      <c:pt idx="12278">
                        <c:v>6.14</c:v>
                      </c:pt>
                      <c:pt idx="12279">
                        <c:v>6.141</c:v>
                      </c:pt>
                      <c:pt idx="12280">
                        <c:v>6.141</c:v>
                      </c:pt>
                      <c:pt idx="12281">
                        <c:v>6.1420000000000003</c:v>
                      </c:pt>
                      <c:pt idx="12282">
                        <c:v>6.1420000000000003</c:v>
                      </c:pt>
                      <c:pt idx="12283">
                        <c:v>6.1429999999999998</c:v>
                      </c:pt>
                      <c:pt idx="12284">
                        <c:v>6.1429999999999998</c:v>
                      </c:pt>
                      <c:pt idx="12285">
                        <c:v>6.1440000000000001</c:v>
                      </c:pt>
                      <c:pt idx="12286">
                        <c:v>6.1440000000000001</c:v>
                      </c:pt>
                      <c:pt idx="12287">
                        <c:v>6.1449999999999996</c:v>
                      </c:pt>
                      <c:pt idx="12288">
                        <c:v>6.1449999999999996</c:v>
                      </c:pt>
                      <c:pt idx="12289">
                        <c:v>6.1459999999999999</c:v>
                      </c:pt>
                      <c:pt idx="12290">
                        <c:v>6.1459999999999999</c:v>
                      </c:pt>
                      <c:pt idx="12291">
                        <c:v>6.1470000000000002</c:v>
                      </c:pt>
                      <c:pt idx="12292">
                        <c:v>6.1470000000000002</c:v>
                      </c:pt>
                      <c:pt idx="12293">
                        <c:v>6.1479999999999997</c:v>
                      </c:pt>
                      <c:pt idx="12294">
                        <c:v>6.1479999999999997</c:v>
                      </c:pt>
                      <c:pt idx="12295">
                        <c:v>6.149</c:v>
                      </c:pt>
                      <c:pt idx="12296">
                        <c:v>6.149</c:v>
                      </c:pt>
                      <c:pt idx="12297">
                        <c:v>6.15</c:v>
                      </c:pt>
                      <c:pt idx="12298">
                        <c:v>6.15</c:v>
                      </c:pt>
                      <c:pt idx="12299">
                        <c:v>6.1509999999999998</c:v>
                      </c:pt>
                      <c:pt idx="12300">
                        <c:v>6.1509999999999998</c:v>
                      </c:pt>
                      <c:pt idx="12301">
                        <c:v>6.1520000000000001</c:v>
                      </c:pt>
                      <c:pt idx="12302">
                        <c:v>6.1520000000000001</c:v>
                      </c:pt>
                      <c:pt idx="12303">
                        <c:v>6.1529999999999996</c:v>
                      </c:pt>
                      <c:pt idx="12304">
                        <c:v>6.1529999999999996</c:v>
                      </c:pt>
                      <c:pt idx="12305">
                        <c:v>6.1539999999999999</c:v>
                      </c:pt>
                      <c:pt idx="12306">
                        <c:v>6.1539999999999999</c:v>
                      </c:pt>
                      <c:pt idx="12307">
                        <c:v>6.1550000000000002</c:v>
                      </c:pt>
                      <c:pt idx="12308">
                        <c:v>6.1550000000000002</c:v>
                      </c:pt>
                      <c:pt idx="12309">
                        <c:v>6.1559999999999997</c:v>
                      </c:pt>
                      <c:pt idx="12310">
                        <c:v>6.1559999999999997</c:v>
                      </c:pt>
                      <c:pt idx="12311">
                        <c:v>6.157</c:v>
                      </c:pt>
                      <c:pt idx="12312">
                        <c:v>6.157</c:v>
                      </c:pt>
                      <c:pt idx="12313">
                        <c:v>6.1580000000000004</c:v>
                      </c:pt>
                      <c:pt idx="12314">
                        <c:v>6.1580000000000004</c:v>
                      </c:pt>
                      <c:pt idx="12315">
                        <c:v>6.1589999999999998</c:v>
                      </c:pt>
                      <c:pt idx="12316">
                        <c:v>6.1589999999999998</c:v>
                      </c:pt>
                      <c:pt idx="12317">
                        <c:v>6.16</c:v>
                      </c:pt>
                      <c:pt idx="12318">
                        <c:v>6.16</c:v>
                      </c:pt>
                      <c:pt idx="12319">
                        <c:v>6.1609999999999996</c:v>
                      </c:pt>
                      <c:pt idx="12320">
                        <c:v>6.1609999999999996</c:v>
                      </c:pt>
                      <c:pt idx="12321">
                        <c:v>6.1619999999999999</c:v>
                      </c:pt>
                      <c:pt idx="12322">
                        <c:v>6.1619999999999999</c:v>
                      </c:pt>
                      <c:pt idx="12323">
                        <c:v>6.1630000000000003</c:v>
                      </c:pt>
                      <c:pt idx="12324">
                        <c:v>6.1630000000000003</c:v>
                      </c:pt>
                      <c:pt idx="12325">
                        <c:v>6.1639999999999997</c:v>
                      </c:pt>
                      <c:pt idx="12326">
                        <c:v>6.1639999999999997</c:v>
                      </c:pt>
                      <c:pt idx="12327">
                        <c:v>6.165</c:v>
                      </c:pt>
                      <c:pt idx="12328">
                        <c:v>6.165</c:v>
                      </c:pt>
                      <c:pt idx="12329">
                        <c:v>6.1660000000000004</c:v>
                      </c:pt>
                      <c:pt idx="12330">
                        <c:v>6.1660000000000004</c:v>
                      </c:pt>
                      <c:pt idx="12331">
                        <c:v>6.1669999999999998</c:v>
                      </c:pt>
                      <c:pt idx="12332">
                        <c:v>6.1669999999999998</c:v>
                      </c:pt>
                      <c:pt idx="12333">
                        <c:v>6.1680000000000001</c:v>
                      </c:pt>
                      <c:pt idx="12334">
                        <c:v>6.1680000000000001</c:v>
                      </c:pt>
                      <c:pt idx="12335">
                        <c:v>6.1689999999999996</c:v>
                      </c:pt>
                      <c:pt idx="12336">
                        <c:v>6.1689999999999996</c:v>
                      </c:pt>
                      <c:pt idx="12337">
                        <c:v>6.17</c:v>
                      </c:pt>
                      <c:pt idx="12338">
                        <c:v>6.17</c:v>
                      </c:pt>
                      <c:pt idx="12339">
                        <c:v>6.1710000000000003</c:v>
                      </c:pt>
                      <c:pt idx="12340">
                        <c:v>6.1710000000000003</c:v>
                      </c:pt>
                      <c:pt idx="12341">
                        <c:v>6.1719999999999997</c:v>
                      </c:pt>
                      <c:pt idx="12342">
                        <c:v>6.1719999999999997</c:v>
                      </c:pt>
                      <c:pt idx="12343">
                        <c:v>6.173</c:v>
                      </c:pt>
                      <c:pt idx="12344">
                        <c:v>6.173</c:v>
                      </c:pt>
                      <c:pt idx="12345">
                        <c:v>6.1740000000000004</c:v>
                      </c:pt>
                      <c:pt idx="12346">
                        <c:v>6.1740000000000004</c:v>
                      </c:pt>
                      <c:pt idx="12347">
                        <c:v>6.1749999999999998</c:v>
                      </c:pt>
                      <c:pt idx="12348">
                        <c:v>6.1749999999999998</c:v>
                      </c:pt>
                      <c:pt idx="12349">
                        <c:v>6.1760000000000002</c:v>
                      </c:pt>
                      <c:pt idx="12350">
                        <c:v>6.1760000000000002</c:v>
                      </c:pt>
                      <c:pt idx="12351">
                        <c:v>6.1769999999999996</c:v>
                      </c:pt>
                      <c:pt idx="12352">
                        <c:v>6.1769999999999996</c:v>
                      </c:pt>
                      <c:pt idx="12353">
                        <c:v>6.1779999999999999</c:v>
                      </c:pt>
                      <c:pt idx="12354">
                        <c:v>6.1779999999999999</c:v>
                      </c:pt>
                      <c:pt idx="12355">
                        <c:v>6.1790000000000003</c:v>
                      </c:pt>
                      <c:pt idx="12356">
                        <c:v>6.1790000000000003</c:v>
                      </c:pt>
                      <c:pt idx="12357">
                        <c:v>6.18</c:v>
                      </c:pt>
                      <c:pt idx="12358">
                        <c:v>6.18</c:v>
                      </c:pt>
                      <c:pt idx="12359">
                        <c:v>6.181</c:v>
                      </c:pt>
                      <c:pt idx="12360">
                        <c:v>6.181</c:v>
                      </c:pt>
                      <c:pt idx="12361">
                        <c:v>6.1820000000000004</c:v>
                      </c:pt>
                      <c:pt idx="12362">
                        <c:v>6.1820000000000004</c:v>
                      </c:pt>
                      <c:pt idx="12363">
                        <c:v>6.1829999999999998</c:v>
                      </c:pt>
                      <c:pt idx="12364">
                        <c:v>6.1829999999999998</c:v>
                      </c:pt>
                      <c:pt idx="12365">
                        <c:v>6.1840000000000002</c:v>
                      </c:pt>
                      <c:pt idx="12366">
                        <c:v>6.1840000000000002</c:v>
                      </c:pt>
                      <c:pt idx="12367">
                        <c:v>6.1849999999999996</c:v>
                      </c:pt>
                      <c:pt idx="12368">
                        <c:v>6.1849999999999996</c:v>
                      </c:pt>
                      <c:pt idx="12369">
                        <c:v>6.1859999999999999</c:v>
                      </c:pt>
                      <c:pt idx="12370">
                        <c:v>6.1859999999999999</c:v>
                      </c:pt>
                      <c:pt idx="12371">
                        <c:v>6.1870000000000003</c:v>
                      </c:pt>
                      <c:pt idx="12372">
                        <c:v>6.1870000000000003</c:v>
                      </c:pt>
                      <c:pt idx="12373">
                        <c:v>6.1879999999999997</c:v>
                      </c:pt>
                      <c:pt idx="12374">
                        <c:v>6.1879999999999997</c:v>
                      </c:pt>
                      <c:pt idx="12375">
                        <c:v>6.1890000000000001</c:v>
                      </c:pt>
                      <c:pt idx="12376">
                        <c:v>6.1890000000000001</c:v>
                      </c:pt>
                      <c:pt idx="12377">
                        <c:v>6.19</c:v>
                      </c:pt>
                      <c:pt idx="12378">
                        <c:v>6.19</c:v>
                      </c:pt>
                      <c:pt idx="12379">
                        <c:v>6.1909999999999998</c:v>
                      </c:pt>
                      <c:pt idx="12380">
                        <c:v>6.1909999999999998</c:v>
                      </c:pt>
                      <c:pt idx="12381">
                        <c:v>6.1920000000000002</c:v>
                      </c:pt>
                      <c:pt idx="12382">
                        <c:v>6.1920000000000002</c:v>
                      </c:pt>
                      <c:pt idx="12383">
                        <c:v>6.1929999999999996</c:v>
                      </c:pt>
                      <c:pt idx="12384">
                        <c:v>6.1929999999999996</c:v>
                      </c:pt>
                      <c:pt idx="12385">
                        <c:v>6.194</c:v>
                      </c:pt>
                      <c:pt idx="12386">
                        <c:v>6.194</c:v>
                      </c:pt>
                      <c:pt idx="12387">
                        <c:v>6.1950000000000003</c:v>
                      </c:pt>
                      <c:pt idx="12388">
                        <c:v>6.1950000000000003</c:v>
                      </c:pt>
                      <c:pt idx="12389">
                        <c:v>6.1959999999999997</c:v>
                      </c:pt>
                      <c:pt idx="12390">
                        <c:v>6.1959999999999997</c:v>
                      </c:pt>
                      <c:pt idx="12391">
                        <c:v>6.1970000000000001</c:v>
                      </c:pt>
                      <c:pt idx="12392">
                        <c:v>6.1970000000000001</c:v>
                      </c:pt>
                      <c:pt idx="12393">
                        <c:v>6.1980000000000004</c:v>
                      </c:pt>
                      <c:pt idx="12394">
                        <c:v>6.1980000000000004</c:v>
                      </c:pt>
                      <c:pt idx="12395">
                        <c:v>6.1989999999999998</c:v>
                      </c:pt>
                      <c:pt idx="12396">
                        <c:v>6.1989999999999998</c:v>
                      </c:pt>
                      <c:pt idx="12397">
                        <c:v>6.2</c:v>
                      </c:pt>
                      <c:pt idx="12398">
                        <c:v>6.2</c:v>
                      </c:pt>
                      <c:pt idx="12399">
                        <c:v>6.2009999999999996</c:v>
                      </c:pt>
                      <c:pt idx="12400">
                        <c:v>6.2009999999999996</c:v>
                      </c:pt>
                      <c:pt idx="12401">
                        <c:v>6.202</c:v>
                      </c:pt>
                      <c:pt idx="12402">
                        <c:v>6.202</c:v>
                      </c:pt>
                      <c:pt idx="12403">
                        <c:v>6.2030000000000003</c:v>
                      </c:pt>
                      <c:pt idx="12404">
                        <c:v>6.2030000000000003</c:v>
                      </c:pt>
                      <c:pt idx="12405">
                        <c:v>6.2039999999999997</c:v>
                      </c:pt>
                      <c:pt idx="12406">
                        <c:v>6.2039999999999997</c:v>
                      </c:pt>
                      <c:pt idx="12407">
                        <c:v>6.2050000000000001</c:v>
                      </c:pt>
                      <c:pt idx="12408">
                        <c:v>6.2050000000000001</c:v>
                      </c:pt>
                      <c:pt idx="12409">
                        <c:v>6.2060000000000004</c:v>
                      </c:pt>
                      <c:pt idx="12410">
                        <c:v>6.2060000000000004</c:v>
                      </c:pt>
                      <c:pt idx="12411">
                        <c:v>6.2069999999999999</c:v>
                      </c:pt>
                      <c:pt idx="12412">
                        <c:v>6.2069999999999999</c:v>
                      </c:pt>
                      <c:pt idx="12413">
                        <c:v>6.2080000000000002</c:v>
                      </c:pt>
                      <c:pt idx="12414">
                        <c:v>6.2080000000000002</c:v>
                      </c:pt>
                      <c:pt idx="12415">
                        <c:v>6.2089999999999996</c:v>
                      </c:pt>
                      <c:pt idx="12416">
                        <c:v>6.2089999999999996</c:v>
                      </c:pt>
                      <c:pt idx="12417">
                        <c:v>6.21</c:v>
                      </c:pt>
                      <c:pt idx="12418">
                        <c:v>6.21</c:v>
                      </c:pt>
                      <c:pt idx="12419">
                        <c:v>6.2110000000000003</c:v>
                      </c:pt>
                      <c:pt idx="12420">
                        <c:v>6.2110000000000003</c:v>
                      </c:pt>
                      <c:pt idx="12421">
                        <c:v>6.2119999999999997</c:v>
                      </c:pt>
                      <c:pt idx="12422">
                        <c:v>6.2119999999999997</c:v>
                      </c:pt>
                      <c:pt idx="12423">
                        <c:v>6.2130000000000001</c:v>
                      </c:pt>
                      <c:pt idx="12424">
                        <c:v>6.2130000000000001</c:v>
                      </c:pt>
                      <c:pt idx="12425">
                        <c:v>6.2140000000000004</c:v>
                      </c:pt>
                      <c:pt idx="12426">
                        <c:v>6.2140000000000004</c:v>
                      </c:pt>
                      <c:pt idx="12427">
                        <c:v>6.2149999999999999</c:v>
                      </c:pt>
                      <c:pt idx="12428">
                        <c:v>6.2149999999999999</c:v>
                      </c:pt>
                      <c:pt idx="12429">
                        <c:v>6.2160000000000002</c:v>
                      </c:pt>
                      <c:pt idx="12430">
                        <c:v>6.2160000000000002</c:v>
                      </c:pt>
                      <c:pt idx="12431">
                        <c:v>6.2169999999999996</c:v>
                      </c:pt>
                      <c:pt idx="12432">
                        <c:v>6.2169999999999996</c:v>
                      </c:pt>
                      <c:pt idx="12433">
                        <c:v>6.218</c:v>
                      </c:pt>
                      <c:pt idx="12434">
                        <c:v>6.218</c:v>
                      </c:pt>
                      <c:pt idx="12435">
                        <c:v>6.2190000000000003</c:v>
                      </c:pt>
                      <c:pt idx="12436">
                        <c:v>6.2190000000000003</c:v>
                      </c:pt>
                      <c:pt idx="12437">
                        <c:v>6.22</c:v>
                      </c:pt>
                      <c:pt idx="12438">
                        <c:v>6.22</c:v>
                      </c:pt>
                      <c:pt idx="12439">
                        <c:v>6.2210000000000001</c:v>
                      </c:pt>
                      <c:pt idx="12440">
                        <c:v>6.2210000000000001</c:v>
                      </c:pt>
                      <c:pt idx="12441">
                        <c:v>6.2220000000000004</c:v>
                      </c:pt>
                      <c:pt idx="12442">
                        <c:v>6.2220000000000004</c:v>
                      </c:pt>
                      <c:pt idx="12443">
                        <c:v>6.2229999999999999</c:v>
                      </c:pt>
                      <c:pt idx="12444">
                        <c:v>6.2229999999999999</c:v>
                      </c:pt>
                      <c:pt idx="12445">
                        <c:v>6.2240000000000002</c:v>
                      </c:pt>
                      <c:pt idx="12446">
                        <c:v>6.2240000000000002</c:v>
                      </c:pt>
                      <c:pt idx="12447">
                        <c:v>6.2249999999999996</c:v>
                      </c:pt>
                      <c:pt idx="12448">
                        <c:v>6.2249999999999996</c:v>
                      </c:pt>
                      <c:pt idx="12449">
                        <c:v>6.226</c:v>
                      </c:pt>
                      <c:pt idx="12450">
                        <c:v>6.226</c:v>
                      </c:pt>
                      <c:pt idx="12451">
                        <c:v>6.2270000000000003</c:v>
                      </c:pt>
                      <c:pt idx="12452">
                        <c:v>6.2270000000000003</c:v>
                      </c:pt>
                      <c:pt idx="12453">
                        <c:v>6.2279999999999998</c:v>
                      </c:pt>
                      <c:pt idx="12454">
                        <c:v>6.2279999999999998</c:v>
                      </c:pt>
                      <c:pt idx="12455">
                        <c:v>6.2290000000000001</c:v>
                      </c:pt>
                      <c:pt idx="12456">
                        <c:v>6.2290000000000001</c:v>
                      </c:pt>
                      <c:pt idx="12457">
                        <c:v>6.23</c:v>
                      </c:pt>
                      <c:pt idx="12458">
                        <c:v>6.23</c:v>
                      </c:pt>
                      <c:pt idx="12459">
                        <c:v>6.2309999999999999</c:v>
                      </c:pt>
                      <c:pt idx="12460">
                        <c:v>6.2309999999999999</c:v>
                      </c:pt>
                      <c:pt idx="12461">
                        <c:v>6.2320000000000002</c:v>
                      </c:pt>
                      <c:pt idx="12462">
                        <c:v>6.2320000000000002</c:v>
                      </c:pt>
                      <c:pt idx="12463">
                        <c:v>6.2329999999999997</c:v>
                      </c:pt>
                      <c:pt idx="12464">
                        <c:v>6.2329999999999997</c:v>
                      </c:pt>
                      <c:pt idx="12465">
                        <c:v>6.234</c:v>
                      </c:pt>
                      <c:pt idx="12466">
                        <c:v>6.234</c:v>
                      </c:pt>
                      <c:pt idx="12467">
                        <c:v>6.2350000000000003</c:v>
                      </c:pt>
                      <c:pt idx="12468">
                        <c:v>6.2350000000000003</c:v>
                      </c:pt>
                      <c:pt idx="12469">
                        <c:v>6.2359999999999998</c:v>
                      </c:pt>
                      <c:pt idx="12470">
                        <c:v>6.2359999999999998</c:v>
                      </c:pt>
                      <c:pt idx="12471">
                        <c:v>6.2370000000000001</c:v>
                      </c:pt>
                      <c:pt idx="12472">
                        <c:v>6.2370000000000001</c:v>
                      </c:pt>
                      <c:pt idx="12473">
                        <c:v>6.2380000000000004</c:v>
                      </c:pt>
                      <c:pt idx="12474">
                        <c:v>6.2380000000000004</c:v>
                      </c:pt>
                      <c:pt idx="12475">
                        <c:v>6.2389999999999999</c:v>
                      </c:pt>
                      <c:pt idx="12476">
                        <c:v>6.2389999999999999</c:v>
                      </c:pt>
                      <c:pt idx="12477">
                        <c:v>6.24</c:v>
                      </c:pt>
                      <c:pt idx="12478">
                        <c:v>6.24</c:v>
                      </c:pt>
                      <c:pt idx="12479">
                        <c:v>6.2409999999999997</c:v>
                      </c:pt>
                      <c:pt idx="12480">
                        <c:v>6.2409999999999997</c:v>
                      </c:pt>
                      <c:pt idx="12481">
                        <c:v>6.242</c:v>
                      </c:pt>
                      <c:pt idx="12482">
                        <c:v>6.242</c:v>
                      </c:pt>
                      <c:pt idx="12483">
                        <c:v>6.2430000000000003</c:v>
                      </c:pt>
                      <c:pt idx="12484">
                        <c:v>6.2430000000000003</c:v>
                      </c:pt>
                      <c:pt idx="12485">
                        <c:v>6.2439999999999998</c:v>
                      </c:pt>
                      <c:pt idx="12486">
                        <c:v>6.2439999999999998</c:v>
                      </c:pt>
                      <c:pt idx="12487">
                        <c:v>6.2450000000000001</c:v>
                      </c:pt>
                      <c:pt idx="12488">
                        <c:v>6.2450000000000001</c:v>
                      </c:pt>
                      <c:pt idx="12489">
                        <c:v>6.2460000000000004</c:v>
                      </c:pt>
                      <c:pt idx="12490">
                        <c:v>6.2460000000000004</c:v>
                      </c:pt>
                      <c:pt idx="12491">
                        <c:v>6.2469999999999999</c:v>
                      </c:pt>
                      <c:pt idx="12492">
                        <c:v>6.2469999999999999</c:v>
                      </c:pt>
                      <c:pt idx="12493">
                        <c:v>6.2480000000000002</c:v>
                      </c:pt>
                      <c:pt idx="12494">
                        <c:v>6.2480000000000002</c:v>
                      </c:pt>
                      <c:pt idx="12495">
                        <c:v>6.2489999999999997</c:v>
                      </c:pt>
                      <c:pt idx="12496">
                        <c:v>6.2489999999999997</c:v>
                      </c:pt>
                      <c:pt idx="12497">
                        <c:v>6.25</c:v>
                      </c:pt>
                      <c:pt idx="12498">
                        <c:v>6.25</c:v>
                      </c:pt>
                      <c:pt idx="12499">
                        <c:v>6.2510000000000003</c:v>
                      </c:pt>
                      <c:pt idx="12500">
                        <c:v>6.2510000000000003</c:v>
                      </c:pt>
                      <c:pt idx="12501">
                        <c:v>6.2519999999999998</c:v>
                      </c:pt>
                      <c:pt idx="12502">
                        <c:v>6.2519999999999998</c:v>
                      </c:pt>
                      <c:pt idx="12503">
                        <c:v>6.2530000000000001</c:v>
                      </c:pt>
                      <c:pt idx="12504">
                        <c:v>6.2530000000000001</c:v>
                      </c:pt>
                      <c:pt idx="12505">
                        <c:v>6.2539999999999996</c:v>
                      </c:pt>
                      <c:pt idx="12506">
                        <c:v>6.2539999999999996</c:v>
                      </c:pt>
                      <c:pt idx="12507">
                        <c:v>6.2549999999999999</c:v>
                      </c:pt>
                      <c:pt idx="12508">
                        <c:v>6.2549999999999999</c:v>
                      </c:pt>
                      <c:pt idx="12509">
                        <c:v>6.2560000000000002</c:v>
                      </c:pt>
                      <c:pt idx="12510">
                        <c:v>6.2560000000000002</c:v>
                      </c:pt>
                      <c:pt idx="12511">
                        <c:v>6.2569999999999997</c:v>
                      </c:pt>
                      <c:pt idx="12512">
                        <c:v>6.2569999999999997</c:v>
                      </c:pt>
                      <c:pt idx="12513">
                        <c:v>6.258</c:v>
                      </c:pt>
                      <c:pt idx="12514">
                        <c:v>6.258</c:v>
                      </c:pt>
                      <c:pt idx="12515">
                        <c:v>6.2590000000000003</c:v>
                      </c:pt>
                      <c:pt idx="12516">
                        <c:v>6.2590000000000003</c:v>
                      </c:pt>
                      <c:pt idx="12517">
                        <c:v>6.26</c:v>
                      </c:pt>
                      <c:pt idx="12518">
                        <c:v>6.26</c:v>
                      </c:pt>
                      <c:pt idx="12519">
                        <c:v>6.2610000000000001</c:v>
                      </c:pt>
                      <c:pt idx="12520">
                        <c:v>6.2610000000000001</c:v>
                      </c:pt>
                      <c:pt idx="12521">
                        <c:v>6.2619999999999996</c:v>
                      </c:pt>
                      <c:pt idx="12522">
                        <c:v>6.2619999999999996</c:v>
                      </c:pt>
                      <c:pt idx="12523">
                        <c:v>6.2629999999999999</c:v>
                      </c:pt>
                      <c:pt idx="12524">
                        <c:v>6.2629999999999999</c:v>
                      </c:pt>
                      <c:pt idx="12525">
                        <c:v>6.2640000000000002</c:v>
                      </c:pt>
                      <c:pt idx="12526">
                        <c:v>6.2640000000000002</c:v>
                      </c:pt>
                      <c:pt idx="12527">
                        <c:v>6.2649999999999997</c:v>
                      </c:pt>
                      <c:pt idx="12528">
                        <c:v>6.2649999999999997</c:v>
                      </c:pt>
                      <c:pt idx="12529">
                        <c:v>6.266</c:v>
                      </c:pt>
                      <c:pt idx="12530">
                        <c:v>6.266</c:v>
                      </c:pt>
                      <c:pt idx="12531">
                        <c:v>6.2670000000000003</c:v>
                      </c:pt>
                      <c:pt idx="12532">
                        <c:v>6.2670000000000003</c:v>
                      </c:pt>
                      <c:pt idx="12533">
                        <c:v>6.2679999999999998</c:v>
                      </c:pt>
                      <c:pt idx="12534">
                        <c:v>6.2679999999999998</c:v>
                      </c:pt>
                      <c:pt idx="12535">
                        <c:v>6.2690000000000001</c:v>
                      </c:pt>
                      <c:pt idx="12536">
                        <c:v>6.2690000000000001</c:v>
                      </c:pt>
                      <c:pt idx="12537">
                        <c:v>6.27</c:v>
                      </c:pt>
                      <c:pt idx="12538">
                        <c:v>6.27</c:v>
                      </c:pt>
                      <c:pt idx="12539">
                        <c:v>6.2709999999999999</c:v>
                      </c:pt>
                      <c:pt idx="12540">
                        <c:v>6.2709999999999999</c:v>
                      </c:pt>
                      <c:pt idx="12541">
                        <c:v>6.2720000000000002</c:v>
                      </c:pt>
                      <c:pt idx="12542">
                        <c:v>6.2720000000000002</c:v>
                      </c:pt>
                      <c:pt idx="12543">
                        <c:v>6.2729999999999997</c:v>
                      </c:pt>
                      <c:pt idx="12544">
                        <c:v>6.2729999999999997</c:v>
                      </c:pt>
                      <c:pt idx="12545">
                        <c:v>6.274</c:v>
                      </c:pt>
                      <c:pt idx="12546">
                        <c:v>6.274</c:v>
                      </c:pt>
                      <c:pt idx="12547">
                        <c:v>6.2750000000000004</c:v>
                      </c:pt>
                      <c:pt idx="12548">
                        <c:v>6.2750000000000004</c:v>
                      </c:pt>
                      <c:pt idx="12549">
                        <c:v>6.2759999999999998</c:v>
                      </c:pt>
                      <c:pt idx="12550">
                        <c:v>6.2759999999999998</c:v>
                      </c:pt>
                      <c:pt idx="12551">
                        <c:v>6.2770000000000001</c:v>
                      </c:pt>
                      <c:pt idx="12552">
                        <c:v>6.2770000000000001</c:v>
                      </c:pt>
                      <c:pt idx="12553">
                        <c:v>6.2779999999999996</c:v>
                      </c:pt>
                      <c:pt idx="12554">
                        <c:v>6.2779999999999996</c:v>
                      </c:pt>
                      <c:pt idx="12555">
                        <c:v>6.2789999999999999</c:v>
                      </c:pt>
                      <c:pt idx="12556">
                        <c:v>6.2789999999999999</c:v>
                      </c:pt>
                      <c:pt idx="12557">
                        <c:v>6.28</c:v>
                      </c:pt>
                      <c:pt idx="12558">
                        <c:v>6.28</c:v>
                      </c:pt>
                      <c:pt idx="12559">
                        <c:v>6.2809999999999997</c:v>
                      </c:pt>
                      <c:pt idx="12560">
                        <c:v>6.2809999999999997</c:v>
                      </c:pt>
                      <c:pt idx="12561">
                        <c:v>6.282</c:v>
                      </c:pt>
                      <c:pt idx="12562">
                        <c:v>6.282</c:v>
                      </c:pt>
                      <c:pt idx="12563">
                        <c:v>6.2830000000000004</c:v>
                      </c:pt>
                      <c:pt idx="12564">
                        <c:v>6.2830000000000004</c:v>
                      </c:pt>
                      <c:pt idx="12565">
                        <c:v>6.2839999999999998</c:v>
                      </c:pt>
                      <c:pt idx="12566">
                        <c:v>6.2839999999999998</c:v>
                      </c:pt>
                      <c:pt idx="12567">
                        <c:v>6.2850000000000001</c:v>
                      </c:pt>
                      <c:pt idx="12568">
                        <c:v>6.2850000000000001</c:v>
                      </c:pt>
                      <c:pt idx="12569">
                        <c:v>6.2859999999999996</c:v>
                      </c:pt>
                      <c:pt idx="12570">
                        <c:v>6.2859999999999996</c:v>
                      </c:pt>
                      <c:pt idx="12571">
                        <c:v>6.2869999999999999</c:v>
                      </c:pt>
                      <c:pt idx="12572">
                        <c:v>6.2869999999999999</c:v>
                      </c:pt>
                      <c:pt idx="12573">
                        <c:v>6.2880000000000003</c:v>
                      </c:pt>
                      <c:pt idx="12574">
                        <c:v>6.2880000000000003</c:v>
                      </c:pt>
                      <c:pt idx="12575">
                        <c:v>6.2889999999999997</c:v>
                      </c:pt>
                      <c:pt idx="12576">
                        <c:v>6.2889999999999997</c:v>
                      </c:pt>
                      <c:pt idx="12577">
                        <c:v>6.29</c:v>
                      </c:pt>
                      <c:pt idx="12578">
                        <c:v>6.29</c:v>
                      </c:pt>
                      <c:pt idx="12579">
                        <c:v>6.2910000000000004</c:v>
                      </c:pt>
                      <c:pt idx="12580">
                        <c:v>6.2910000000000004</c:v>
                      </c:pt>
                      <c:pt idx="12581">
                        <c:v>6.2919999999999998</c:v>
                      </c:pt>
                      <c:pt idx="12582">
                        <c:v>6.2919999999999998</c:v>
                      </c:pt>
                      <c:pt idx="12583">
                        <c:v>6.2930000000000001</c:v>
                      </c:pt>
                      <c:pt idx="12584">
                        <c:v>6.2930000000000001</c:v>
                      </c:pt>
                      <c:pt idx="12585">
                        <c:v>6.2939999999999996</c:v>
                      </c:pt>
                      <c:pt idx="12586">
                        <c:v>6.2939999999999996</c:v>
                      </c:pt>
                      <c:pt idx="12587">
                        <c:v>6.2949999999999999</c:v>
                      </c:pt>
                      <c:pt idx="12588">
                        <c:v>6.2949999999999999</c:v>
                      </c:pt>
                      <c:pt idx="12589">
                        <c:v>6.2960000000000003</c:v>
                      </c:pt>
                      <c:pt idx="12590">
                        <c:v>6.2960000000000003</c:v>
                      </c:pt>
                      <c:pt idx="12591">
                        <c:v>6.2969999999999997</c:v>
                      </c:pt>
                      <c:pt idx="12592">
                        <c:v>6.2969999999999997</c:v>
                      </c:pt>
                      <c:pt idx="12593">
                        <c:v>6.298</c:v>
                      </c:pt>
                      <c:pt idx="12594">
                        <c:v>6.298</c:v>
                      </c:pt>
                      <c:pt idx="12595">
                        <c:v>6.2990000000000004</c:v>
                      </c:pt>
                      <c:pt idx="12596">
                        <c:v>6.2990000000000004</c:v>
                      </c:pt>
                      <c:pt idx="12597">
                        <c:v>6.3</c:v>
                      </c:pt>
                      <c:pt idx="12598">
                        <c:v>6.3</c:v>
                      </c:pt>
                      <c:pt idx="12599">
                        <c:v>6.3010000000000002</c:v>
                      </c:pt>
                      <c:pt idx="12600">
                        <c:v>6.3010000000000002</c:v>
                      </c:pt>
                      <c:pt idx="12601">
                        <c:v>6.3019999999999996</c:v>
                      </c:pt>
                      <c:pt idx="12602">
                        <c:v>6.3019999999999996</c:v>
                      </c:pt>
                      <c:pt idx="12603">
                        <c:v>6.3029999999999999</c:v>
                      </c:pt>
                      <c:pt idx="12604">
                        <c:v>6.3029999999999999</c:v>
                      </c:pt>
                      <c:pt idx="12605">
                        <c:v>6.3040000000000003</c:v>
                      </c:pt>
                      <c:pt idx="12606">
                        <c:v>6.3040000000000003</c:v>
                      </c:pt>
                      <c:pt idx="12607">
                        <c:v>6.3049999999999997</c:v>
                      </c:pt>
                      <c:pt idx="12608">
                        <c:v>6.3049999999999997</c:v>
                      </c:pt>
                      <c:pt idx="12609">
                        <c:v>6.306</c:v>
                      </c:pt>
                      <c:pt idx="12610">
                        <c:v>6.306</c:v>
                      </c:pt>
                      <c:pt idx="12611">
                        <c:v>6.3070000000000004</c:v>
                      </c:pt>
                      <c:pt idx="12612">
                        <c:v>6.3070000000000004</c:v>
                      </c:pt>
                      <c:pt idx="12613">
                        <c:v>6.3079999999999998</c:v>
                      </c:pt>
                      <c:pt idx="12614">
                        <c:v>6.3079999999999998</c:v>
                      </c:pt>
                      <c:pt idx="12615">
                        <c:v>6.3090000000000002</c:v>
                      </c:pt>
                      <c:pt idx="12616">
                        <c:v>6.3090000000000002</c:v>
                      </c:pt>
                      <c:pt idx="12617">
                        <c:v>6.31</c:v>
                      </c:pt>
                      <c:pt idx="12618">
                        <c:v>6.31</c:v>
                      </c:pt>
                      <c:pt idx="12619">
                        <c:v>6.3109999999999999</c:v>
                      </c:pt>
                      <c:pt idx="12620">
                        <c:v>6.3109999999999999</c:v>
                      </c:pt>
                      <c:pt idx="12621">
                        <c:v>6.3120000000000003</c:v>
                      </c:pt>
                      <c:pt idx="12622">
                        <c:v>6.3120000000000003</c:v>
                      </c:pt>
                      <c:pt idx="12623">
                        <c:v>6.3129999999999997</c:v>
                      </c:pt>
                      <c:pt idx="12624">
                        <c:v>6.3129999999999997</c:v>
                      </c:pt>
                      <c:pt idx="12625">
                        <c:v>6.3140000000000001</c:v>
                      </c:pt>
                      <c:pt idx="12626">
                        <c:v>6.3140000000000001</c:v>
                      </c:pt>
                      <c:pt idx="12627">
                        <c:v>6.3150000000000004</c:v>
                      </c:pt>
                      <c:pt idx="12628">
                        <c:v>6.3150000000000004</c:v>
                      </c:pt>
                      <c:pt idx="12629">
                        <c:v>6.3159999999999998</c:v>
                      </c:pt>
                      <c:pt idx="12630">
                        <c:v>6.3159999999999998</c:v>
                      </c:pt>
                      <c:pt idx="12631">
                        <c:v>6.3170000000000002</c:v>
                      </c:pt>
                      <c:pt idx="12632">
                        <c:v>6.3170000000000002</c:v>
                      </c:pt>
                      <c:pt idx="12633">
                        <c:v>6.3179999999999996</c:v>
                      </c:pt>
                      <c:pt idx="12634">
                        <c:v>6.3179999999999996</c:v>
                      </c:pt>
                      <c:pt idx="12635">
                        <c:v>6.319</c:v>
                      </c:pt>
                      <c:pt idx="12636">
                        <c:v>6.319</c:v>
                      </c:pt>
                      <c:pt idx="12637">
                        <c:v>6.32</c:v>
                      </c:pt>
                      <c:pt idx="12638">
                        <c:v>6.32</c:v>
                      </c:pt>
                      <c:pt idx="12639">
                        <c:v>6.3209999999999997</c:v>
                      </c:pt>
                      <c:pt idx="12640">
                        <c:v>6.3209999999999997</c:v>
                      </c:pt>
                      <c:pt idx="12641">
                        <c:v>6.3220000000000001</c:v>
                      </c:pt>
                      <c:pt idx="12642">
                        <c:v>6.3220000000000001</c:v>
                      </c:pt>
                      <c:pt idx="12643">
                        <c:v>6.3230000000000004</c:v>
                      </c:pt>
                      <c:pt idx="12644">
                        <c:v>6.3230000000000004</c:v>
                      </c:pt>
                      <c:pt idx="12645">
                        <c:v>6.3239999999999998</c:v>
                      </c:pt>
                      <c:pt idx="12646">
                        <c:v>6.3239999999999998</c:v>
                      </c:pt>
                      <c:pt idx="12647">
                        <c:v>6.3250000000000002</c:v>
                      </c:pt>
                      <c:pt idx="12648">
                        <c:v>6.3250000000000002</c:v>
                      </c:pt>
                      <c:pt idx="12649">
                        <c:v>6.3259999999999996</c:v>
                      </c:pt>
                      <c:pt idx="12650">
                        <c:v>6.3259999999999996</c:v>
                      </c:pt>
                      <c:pt idx="12651">
                        <c:v>6.327</c:v>
                      </c:pt>
                      <c:pt idx="12652">
                        <c:v>6.327</c:v>
                      </c:pt>
                      <c:pt idx="12653">
                        <c:v>6.3280000000000003</c:v>
                      </c:pt>
                      <c:pt idx="12654">
                        <c:v>6.3280000000000003</c:v>
                      </c:pt>
                      <c:pt idx="12655">
                        <c:v>6.3289999999999997</c:v>
                      </c:pt>
                      <c:pt idx="12656">
                        <c:v>6.3289999999999997</c:v>
                      </c:pt>
                      <c:pt idx="12657">
                        <c:v>6.33</c:v>
                      </c:pt>
                      <c:pt idx="12658">
                        <c:v>6.33</c:v>
                      </c:pt>
                      <c:pt idx="12659">
                        <c:v>6.3310000000000004</c:v>
                      </c:pt>
                      <c:pt idx="12660">
                        <c:v>6.3310000000000004</c:v>
                      </c:pt>
                      <c:pt idx="12661">
                        <c:v>6.3319999999999999</c:v>
                      </c:pt>
                      <c:pt idx="12662">
                        <c:v>6.3319999999999999</c:v>
                      </c:pt>
                      <c:pt idx="12663">
                        <c:v>6.3330000000000002</c:v>
                      </c:pt>
                      <c:pt idx="12664">
                        <c:v>6.3330000000000002</c:v>
                      </c:pt>
                      <c:pt idx="12665">
                        <c:v>6.3339999999999996</c:v>
                      </c:pt>
                      <c:pt idx="12666">
                        <c:v>6.3339999999999996</c:v>
                      </c:pt>
                      <c:pt idx="12667">
                        <c:v>6.335</c:v>
                      </c:pt>
                      <c:pt idx="12668">
                        <c:v>6.335</c:v>
                      </c:pt>
                      <c:pt idx="12669">
                        <c:v>6.3360000000000003</c:v>
                      </c:pt>
                      <c:pt idx="12670">
                        <c:v>6.3360000000000003</c:v>
                      </c:pt>
                      <c:pt idx="12671">
                        <c:v>6.3369999999999997</c:v>
                      </c:pt>
                      <c:pt idx="12672">
                        <c:v>6.3369999999999997</c:v>
                      </c:pt>
                      <c:pt idx="12673">
                        <c:v>6.3380000000000001</c:v>
                      </c:pt>
                      <c:pt idx="12674">
                        <c:v>6.3380000000000001</c:v>
                      </c:pt>
                      <c:pt idx="12675">
                        <c:v>6.3390000000000004</c:v>
                      </c:pt>
                      <c:pt idx="12676">
                        <c:v>6.3390000000000004</c:v>
                      </c:pt>
                      <c:pt idx="12677">
                        <c:v>6.34</c:v>
                      </c:pt>
                      <c:pt idx="12678">
                        <c:v>6.34</c:v>
                      </c:pt>
                      <c:pt idx="12679">
                        <c:v>6.3410000000000002</c:v>
                      </c:pt>
                      <c:pt idx="12680">
                        <c:v>6.3410000000000002</c:v>
                      </c:pt>
                      <c:pt idx="12681">
                        <c:v>6.3419999999999996</c:v>
                      </c:pt>
                      <c:pt idx="12682">
                        <c:v>6.3419999999999996</c:v>
                      </c:pt>
                      <c:pt idx="12683">
                        <c:v>6.343</c:v>
                      </c:pt>
                      <c:pt idx="12684">
                        <c:v>6.343</c:v>
                      </c:pt>
                      <c:pt idx="12685">
                        <c:v>6.3440000000000003</c:v>
                      </c:pt>
                      <c:pt idx="12686">
                        <c:v>6.3440000000000003</c:v>
                      </c:pt>
                      <c:pt idx="12687">
                        <c:v>6.3449999999999998</c:v>
                      </c:pt>
                      <c:pt idx="12688">
                        <c:v>6.3449999999999998</c:v>
                      </c:pt>
                      <c:pt idx="12689">
                        <c:v>6.3460000000000001</c:v>
                      </c:pt>
                      <c:pt idx="12690">
                        <c:v>6.3460000000000001</c:v>
                      </c:pt>
                      <c:pt idx="12691">
                        <c:v>6.3470000000000004</c:v>
                      </c:pt>
                      <c:pt idx="12692">
                        <c:v>6.3470000000000004</c:v>
                      </c:pt>
                      <c:pt idx="12693">
                        <c:v>6.3479999999999999</c:v>
                      </c:pt>
                      <c:pt idx="12694">
                        <c:v>6.3479999999999999</c:v>
                      </c:pt>
                      <c:pt idx="12695">
                        <c:v>6.3490000000000002</c:v>
                      </c:pt>
                      <c:pt idx="12696">
                        <c:v>6.3490000000000002</c:v>
                      </c:pt>
                      <c:pt idx="12697">
                        <c:v>6.35</c:v>
                      </c:pt>
                      <c:pt idx="12698">
                        <c:v>6.35</c:v>
                      </c:pt>
                      <c:pt idx="12699">
                        <c:v>6.351</c:v>
                      </c:pt>
                      <c:pt idx="12700">
                        <c:v>6.351</c:v>
                      </c:pt>
                      <c:pt idx="12701">
                        <c:v>6.3520000000000003</c:v>
                      </c:pt>
                      <c:pt idx="12702">
                        <c:v>6.3520000000000003</c:v>
                      </c:pt>
                      <c:pt idx="12703">
                        <c:v>6.3529999999999998</c:v>
                      </c:pt>
                      <c:pt idx="12704">
                        <c:v>6.3529999999999998</c:v>
                      </c:pt>
                      <c:pt idx="12705">
                        <c:v>6.3540000000000001</c:v>
                      </c:pt>
                      <c:pt idx="12706">
                        <c:v>6.3540000000000001</c:v>
                      </c:pt>
                      <c:pt idx="12707">
                        <c:v>6.3550000000000004</c:v>
                      </c:pt>
                      <c:pt idx="12708">
                        <c:v>6.3550000000000004</c:v>
                      </c:pt>
                      <c:pt idx="12709">
                        <c:v>6.3559999999999999</c:v>
                      </c:pt>
                      <c:pt idx="12710">
                        <c:v>6.3559999999999999</c:v>
                      </c:pt>
                      <c:pt idx="12711">
                        <c:v>6.3570000000000002</c:v>
                      </c:pt>
                      <c:pt idx="12712">
                        <c:v>6.3570000000000002</c:v>
                      </c:pt>
                      <c:pt idx="12713">
                        <c:v>6.3579999999999997</c:v>
                      </c:pt>
                      <c:pt idx="12714">
                        <c:v>6.3579999999999997</c:v>
                      </c:pt>
                      <c:pt idx="12715">
                        <c:v>6.359</c:v>
                      </c:pt>
                      <c:pt idx="12716">
                        <c:v>6.359</c:v>
                      </c:pt>
                      <c:pt idx="12717">
                        <c:v>6.36</c:v>
                      </c:pt>
                      <c:pt idx="12718">
                        <c:v>6.36</c:v>
                      </c:pt>
                      <c:pt idx="12719">
                        <c:v>6.3609999999999998</c:v>
                      </c:pt>
                      <c:pt idx="12720">
                        <c:v>6.3609999999999998</c:v>
                      </c:pt>
                      <c:pt idx="12721">
                        <c:v>6.3620000000000001</c:v>
                      </c:pt>
                      <c:pt idx="12722">
                        <c:v>6.3620000000000001</c:v>
                      </c:pt>
                      <c:pt idx="12723">
                        <c:v>6.3630000000000004</c:v>
                      </c:pt>
                      <c:pt idx="12724">
                        <c:v>6.3630000000000004</c:v>
                      </c:pt>
                      <c:pt idx="12725">
                        <c:v>6.3639999999999999</c:v>
                      </c:pt>
                      <c:pt idx="12726">
                        <c:v>6.3639999999999999</c:v>
                      </c:pt>
                      <c:pt idx="12727">
                        <c:v>6.3650000000000002</c:v>
                      </c:pt>
                      <c:pt idx="12728">
                        <c:v>6.3650000000000002</c:v>
                      </c:pt>
                      <c:pt idx="12729">
                        <c:v>6.3659999999999997</c:v>
                      </c:pt>
                      <c:pt idx="12730">
                        <c:v>6.3659999999999997</c:v>
                      </c:pt>
                      <c:pt idx="12731">
                        <c:v>6.367</c:v>
                      </c:pt>
                      <c:pt idx="12732">
                        <c:v>6.367</c:v>
                      </c:pt>
                      <c:pt idx="12733">
                        <c:v>6.3680000000000003</c:v>
                      </c:pt>
                      <c:pt idx="12734">
                        <c:v>6.3680000000000003</c:v>
                      </c:pt>
                      <c:pt idx="12735">
                        <c:v>6.3689999999999998</c:v>
                      </c:pt>
                      <c:pt idx="12736">
                        <c:v>6.3689999999999998</c:v>
                      </c:pt>
                      <c:pt idx="12737">
                        <c:v>6.37</c:v>
                      </c:pt>
                      <c:pt idx="12738">
                        <c:v>6.37</c:v>
                      </c:pt>
                      <c:pt idx="12739">
                        <c:v>6.3710000000000004</c:v>
                      </c:pt>
                      <c:pt idx="12740">
                        <c:v>6.3710000000000004</c:v>
                      </c:pt>
                      <c:pt idx="12741">
                        <c:v>6.3719999999999999</c:v>
                      </c:pt>
                      <c:pt idx="12742">
                        <c:v>6.3719999999999999</c:v>
                      </c:pt>
                      <c:pt idx="12743">
                        <c:v>6.3730000000000002</c:v>
                      </c:pt>
                      <c:pt idx="12744">
                        <c:v>6.3730000000000002</c:v>
                      </c:pt>
                      <c:pt idx="12745">
                        <c:v>6.3739999999999997</c:v>
                      </c:pt>
                      <c:pt idx="12746">
                        <c:v>6.3739999999999997</c:v>
                      </c:pt>
                      <c:pt idx="12747">
                        <c:v>6.375</c:v>
                      </c:pt>
                      <c:pt idx="12748">
                        <c:v>6.375</c:v>
                      </c:pt>
                      <c:pt idx="12749">
                        <c:v>6.3760000000000003</c:v>
                      </c:pt>
                      <c:pt idx="12750">
                        <c:v>6.3760000000000003</c:v>
                      </c:pt>
                      <c:pt idx="12751">
                        <c:v>6.3769999999999998</c:v>
                      </c:pt>
                      <c:pt idx="12752">
                        <c:v>6.3769999999999998</c:v>
                      </c:pt>
                      <c:pt idx="12753">
                        <c:v>6.3780000000000001</c:v>
                      </c:pt>
                      <c:pt idx="12754">
                        <c:v>6.3780000000000001</c:v>
                      </c:pt>
                      <c:pt idx="12755">
                        <c:v>6.3789999999999996</c:v>
                      </c:pt>
                      <c:pt idx="12756">
                        <c:v>6.3789999999999996</c:v>
                      </c:pt>
                      <c:pt idx="12757">
                        <c:v>6.38</c:v>
                      </c:pt>
                      <c:pt idx="12758">
                        <c:v>6.38</c:v>
                      </c:pt>
                      <c:pt idx="12759">
                        <c:v>6.3810000000000002</c:v>
                      </c:pt>
                      <c:pt idx="12760">
                        <c:v>6.3810000000000002</c:v>
                      </c:pt>
                      <c:pt idx="12761">
                        <c:v>6.3819999999999997</c:v>
                      </c:pt>
                      <c:pt idx="12762">
                        <c:v>6.3819999999999997</c:v>
                      </c:pt>
                      <c:pt idx="12763">
                        <c:v>6.383</c:v>
                      </c:pt>
                      <c:pt idx="12764">
                        <c:v>6.383</c:v>
                      </c:pt>
                      <c:pt idx="12765">
                        <c:v>6.3840000000000003</c:v>
                      </c:pt>
                      <c:pt idx="12766">
                        <c:v>6.3840000000000003</c:v>
                      </c:pt>
                      <c:pt idx="12767">
                        <c:v>6.3849999999999998</c:v>
                      </c:pt>
                      <c:pt idx="12768">
                        <c:v>6.3849999999999998</c:v>
                      </c:pt>
                      <c:pt idx="12769">
                        <c:v>6.3860000000000001</c:v>
                      </c:pt>
                      <c:pt idx="12770">
                        <c:v>6.3860000000000001</c:v>
                      </c:pt>
                      <c:pt idx="12771">
                        <c:v>6.3869999999999996</c:v>
                      </c:pt>
                      <c:pt idx="12772">
                        <c:v>6.3869999999999996</c:v>
                      </c:pt>
                      <c:pt idx="12773">
                        <c:v>6.3879999999999999</c:v>
                      </c:pt>
                      <c:pt idx="12774">
                        <c:v>6.3879999999999999</c:v>
                      </c:pt>
                      <c:pt idx="12775">
                        <c:v>6.3890000000000002</c:v>
                      </c:pt>
                      <c:pt idx="12776">
                        <c:v>6.3890000000000002</c:v>
                      </c:pt>
                      <c:pt idx="12777">
                        <c:v>6.39</c:v>
                      </c:pt>
                      <c:pt idx="12778">
                        <c:v>6.39</c:v>
                      </c:pt>
                      <c:pt idx="12779">
                        <c:v>6.391</c:v>
                      </c:pt>
                      <c:pt idx="12780">
                        <c:v>6.391</c:v>
                      </c:pt>
                      <c:pt idx="12781">
                        <c:v>6.3920000000000003</c:v>
                      </c:pt>
                      <c:pt idx="12782">
                        <c:v>6.3920000000000003</c:v>
                      </c:pt>
                      <c:pt idx="12783">
                        <c:v>6.3929999999999998</c:v>
                      </c:pt>
                      <c:pt idx="12784">
                        <c:v>6.3929999999999998</c:v>
                      </c:pt>
                      <c:pt idx="12785">
                        <c:v>6.3940000000000001</c:v>
                      </c:pt>
                      <c:pt idx="12786">
                        <c:v>6.3940000000000001</c:v>
                      </c:pt>
                      <c:pt idx="12787">
                        <c:v>6.3949999999999996</c:v>
                      </c:pt>
                      <c:pt idx="12788">
                        <c:v>6.3949999999999996</c:v>
                      </c:pt>
                      <c:pt idx="12789">
                        <c:v>6.3959999999999999</c:v>
                      </c:pt>
                      <c:pt idx="12790">
                        <c:v>6.3959999999999999</c:v>
                      </c:pt>
                      <c:pt idx="12791">
                        <c:v>6.3970000000000002</c:v>
                      </c:pt>
                      <c:pt idx="12792">
                        <c:v>6.3970000000000002</c:v>
                      </c:pt>
                      <c:pt idx="12793">
                        <c:v>6.3979999999999997</c:v>
                      </c:pt>
                      <c:pt idx="12794">
                        <c:v>6.3979999999999997</c:v>
                      </c:pt>
                      <c:pt idx="12795">
                        <c:v>6.399</c:v>
                      </c:pt>
                      <c:pt idx="12796">
                        <c:v>6.399</c:v>
                      </c:pt>
                      <c:pt idx="12797">
                        <c:v>6.4</c:v>
                      </c:pt>
                      <c:pt idx="12798">
                        <c:v>6.4</c:v>
                      </c:pt>
                      <c:pt idx="12799">
                        <c:v>6.4009999999999998</c:v>
                      </c:pt>
                      <c:pt idx="12800">
                        <c:v>6.4009999999999998</c:v>
                      </c:pt>
                      <c:pt idx="12801">
                        <c:v>6.4020000000000001</c:v>
                      </c:pt>
                      <c:pt idx="12802">
                        <c:v>6.4020000000000001</c:v>
                      </c:pt>
                      <c:pt idx="12803">
                        <c:v>6.4029999999999996</c:v>
                      </c:pt>
                      <c:pt idx="12804">
                        <c:v>6.4029999999999996</c:v>
                      </c:pt>
                      <c:pt idx="12805">
                        <c:v>6.4039999999999999</c:v>
                      </c:pt>
                      <c:pt idx="12806">
                        <c:v>6.4039999999999999</c:v>
                      </c:pt>
                      <c:pt idx="12807">
                        <c:v>6.4050000000000002</c:v>
                      </c:pt>
                      <c:pt idx="12808">
                        <c:v>6.4050000000000002</c:v>
                      </c:pt>
                      <c:pt idx="12809">
                        <c:v>6.4059999999999997</c:v>
                      </c:pt>
                      <c:pt idx="12810">
                        <c:v>6.4059999999999997</c:v>
                      </c:pt>
                      <c:pt idx="12811">
                        <c:v>6.407</c:v>
                      </c:pt>
                      <c:pt idx="12812">
                        <c:v>6.407</c:v>
                      </c:pt>
                      <c:pt idx="12813">
                        <c:v>6.4080000000000004</c:v>
                      </c:pt>
                      <c:pt idx="12814">
                        <c:v>6.4080000000000004</c:v>
                      </c:pt>
                      <c:pt idx="12815">
                        <c:v>6.4089999999999998</c:v>
                      </c:pt>
                      <c:pt idx="12816">
                        <c:v>6.4089999999999998</c:v>
                      </c:pt>
                      <c:pt idx="12817">
                        <c:v>6.41</c:v>
                      </c:pt>
                      <c:pt idx="12818">
                        <c:v>6.41</c:v>
                      </c:pt>
                      <c:pt idx="12819">
                        <c:v>6.4109999999999996</c:v>
                      </c:pt>
                      <c:pt idx="12820">
                        <c:v>6.4109999999999996</c:v>
                      </c:pt>
                      <c:pt idx="12821">
                        <c:v>6.4119999999999999</c:v>
                      </c:pt>
                      <c:pt idx="12822">
                        <c:v>6.4119999999999999</c:v>
                      </c:pt>
                      <c:pt idx="12823">
                        <c:v>6.4130000000000003</c:v>
                      </c:pt>
                      <c:pt idx="12824">
                        <c:v>6.4130000000000003</c:v>
                      </c:pt>
                      <c:pt idx="12825">
                        <c:v>6.4139999999999997</c:v>
                      </c:pt>
                      <c:pt idx="12826">
                        <c:v>6.4139999999999997</c:v>
                      </c:pt>
                      <c:pt idx="12827">
                        <c:v>6.415</c:v>
                      </c:pt>
                      <c:pt idx="12828">
                        <c:v>6.415</c:v>
                      </c:pt>
                      <c:pt idx="12829">
                        <c:v>6.4160000000000004</c:v>
                      </c:pt>
                      <c:pt idx="12830">
                        <c:v>6.4160000000000004</c:v>
                      </c:pt>
                      <c:pt idx="12831">
                        <c:v>6.4169999999999998</c:v>
                      </c:pt>
                      <c:pt idx="12832">
                        <c:v>6.4169999999999998</c:v>
                      </c:pt>
                      <c:pt idx="12833">
                        <c:v>6.4180000000000001</c:v>
                      </c:pt>
                      <c:pt idx="12834">
                        <c:v>6.4180000000000001</c:v>
                      </c:pt>
                      <c:pt idx="12835">
                        <c:v>6.4189999999999996</c:v>
                      </c:pt>
                      <c:pt idx="12836">
                        <c:v>6.4189999999999996</c:v>
                      </c:pt>
                      <c:pt idx="12837">
                        <c:v>6.42</c:v>
                      </c:pt>
                      <c:pt idx="12838">
                        <c:v>6.42</c:v>
                      </c:pt>
                      <c:pt idx="12839">
                        <c:v>6.4210000000000003</c:v>
                      </c:pt>
                      <c:pt idx="12840">
                        <c:v>6.4210000000000003</c:v>
                      </c:pt>
                      <c:pt idx="12841">
                        <c:v>6.4219999999999997</c:v>
                      </c:pt>
                      <c:pt idx="12842">
                        <c:v>6.4219999999999997</c:v>
                      </c:pt>
                      <c:pt idx="12843">
                        <c:v>6.423</c:v>
                      </c:pt>
                      <c:pt idx="12844">
                        <c:v>6.423</c:v>
                      </c:pt>
                      <c:pt idx="12845">
                        <c:v>6.4240000000000004</c:v>
                      </c:pt>
                      <c:pt idx="12846">
                        <c:v>6.4240000000000004</c:v>
                      </c:pt>
                      <c:pt idx="12847">
                        <c:v>6.4249999999999998</c:v>
                      </c:pt>
                      <c:pt idx="12848">
                        <c:v>6.4249999999999998</c:v>
                      </c:pt>
                      <c:pt idx="12849">
                        <c:v>6.4260000000000002</c:v>
                      </c:pt>
                      <c:pt idx="12850">
                        <c:v>6.4260000000000002</c:v>
                      </c:pt>
                      <c:pt idx="12851">
                        <c:v>6.4269999999999996</c:v>
                      </c:pt>
                      <c:pt idx="12852">
                        <c:v>6.4269999999999996</c:v>
                      </c:pt>
                      <c:pt idx="12853">
                        <c:v>6.4279999999999999</c:v>
                      </c:pt>
                      <c:pt idx="12854">
                        <c:v>6.4279999999999999</c:v>
                      </c:pt>
                      <c:pt idx="12855">
                        <c:v>6.4290000000000003</c:v>
                      </c:pt>
                      <c:pt idx="12856">
                        <c:v>6.4290000000000003</c:v>
                      </c:pt>
                      <c:pt idx="12857">
                        <c:v>6.43</c:v>
                      </c:pt>
                      <c:pt idx="12858">
                        <c:v>6.43</c:v>
                      </c:pt>
                      <c:pt idx="12859">
                        <c:v>6.431</c:v>
                      </c:pt>
                      <c:pt idx="12860">
                        <c:v>6.431</c:v>
                      </c:pt>
                      <c:pt idx="12861">
                        <c:v>6.4320000000000004</c:v>
                      </c:pt>
                      <c:pt idx="12862">
                        <c:v>6.4320000000000004</c:v>
                      </c:pt>
                      <c:pt idx="12863">
                        <c:v>6.4329999999999998</c:v>
                      </c:pt>
                      <c:pt idx="12864">
                        <c:v>6.4329999999999998</c:v>
                      </c:pt>
                      <c:pt idx="12865">
                        <c:v>6.4340000000000002</c:v>
                      </c:pt>
                      <c:pt idx="12866">
                        <c:v>6.4340000000000002</c:v>
                      </c:pt>
                      <c:pt idx="12867">
                        <c:v>6.4349999999999996</c:v>
                      </c:pt>
                      <c:pt idx="12868">
                        <c:v>6.4349999999999996</c:v>
                      </c:pt>
                      <c:pt idx="12869">
                        <c:v>6.4359999999999999</c:v>
                      </c:pt>
                      <c:pt idx="12870">
                        <c:v>6.4359999999999999</c:v>
                      </c:pt>
                      <c:pt idx="12871">
                        <c:v>6.4370000000000003</c:v>
                      </c:pt>
                      <c:pt idx="12872">
                        <c:v>6.4370000000000003</c:v>
                      </c:pt>
                      <c:pt idx="12873">
                        <c:v>6.4379999999999997</c:v>
                      </c:pt>
                      <c:pt idx="12874">
                        <c:v>6.4379999999999997</c:v>
                      </c:pt>
                      <c:pt idx="12875">
                        <c:v>6.4390000000000001</c:v>
                      </c:pt>
                      <c:pt idx="12876">
                        <c:v>6.4390000000000001</c:v>
                      </c:pt>
                      <c:pt idx="12877">
                        <c:v>6.44</c:v>
                      </c:pt>
                      <c:pt idx="12878">
                        <c:v>6.44</c:v>
                      </c:pt>
                      <c:pt idx="12879">
                        <c:v>6.4409999999999998</c:v>
                      </c:pt>
                      <c:pt idx="12880">
                        <c:v>6.4409999999999998</c:v>
                      </c:pt>
                      <c:pt idx="12881">
                        <c:v>6.4420000000000002</c:v>
                      </c:pt>
                      <c:pt idx="12882">
                        <c:v>6.4420000000000002</c:v>
                      </c:pt>
                      <c:pt idx="12883">
                        <c:v>6.4429999999999996</c:v>
                      </c:pt>
                      <c:pt idx="12884">
                        <c:v>6.4429999999999996</c:v>
                      </c:pt>
                      <c:pt idx="12885">
                        <c:v>6.444</c:v>
                      </c:pt>
                      <c:pt idx="12886">
                        <c:v>6.444</c:v>
                      </c:pt>
                      <c:pt idx="12887">
                        <c:v>6.4450000000000003</c:v>
                      </c:pt>
                      <c:pt idx="12888">
                        <c:v>6.4450000000000003</c:v>
                      </c:pt>
                      <c:pt idx="12889">
                        <c:v>6.4459999999999997</c:v>
                      </c:pt>
                      <c:pt idx="12890">
                        <c:v>6.4459999999999997</c:v>
                      </c:pt>
                      <c:pt idx="12891">
                        <c:v>6.4470000000000001</c:v>
                      </c:pt>
                      <c:pt idx="12892">
                        <c:v>6.4470000000000001</c:v>
                      </c:pt>
                      <c:pt idx="12893">
                        <c:v>6.4480000000000004</c:v>
                      </c:pt>
                      <c:pt idx="12894">
                        <c:v>6.4480000000000004</c:v>
                      </c:pt>
                      <c:pt idx="12895">
                        <c:v>6.4489999999999998</c:v>
                      </c:pt>
                      <c:pt idx="12896">
                        <c:v>6.4489999999999998</c:v>
                      </c:pt>
                      <c:pt idx="12897">
                        <c:v>6.45</c:v>
                      </c:pt>
                      <c:pt idx="12898">
                        <c:v>6.45</c:v>
                      </c:pt>
                      <c:pt idx="12899">
                        <c:v>6.4509999999999996</c:v>
                      </c:pt>
                      <c:pt idx="12900">
                        <c:v>6.4509999999999996</c:v>
                      </c:pt>
                      <c:pt idx="12901">
                        <c:v>6.452</c:v>
                      </c:pt>
                      <c:pt idx="12902">
                        <c:v>6.452</c:v>
                      </c:pt>
                      <c:pt idx="12903">
                        <c:v>6.4530000000000003</c:v>
                      </c:pt>
                      <c:pt idx="12904">
                        <c:v>6.4530000000000003</c:v>
                      </c:pt>
                      <c:pt idx="12905">
                        <c:v>6.4539999999999997</c:v>
                      </c:pt>
                      <c:pt idx="12906">
                        <c:v>6.4539999999999997</c:v>
                      </c:pt>
                      <c:pt idx="12907">
                        <c:v>6.4550000000000001</c:v>
                      </c:pt>
                      <c:pt idx="12908">
                        <c:v>6.4550000000000001</c:v>
                      </c:pt>
                      <c:pt idx="12909">
                        <c:v>6.4560000000000004</c:v>
                      </c:pt>
                      <c:pt idx="12910">
                        <c:v>6.4560000000000004</c:v>
                      </c:pt>
                      <c:pt idx="12911">
                        <c:v>6.4569999999999999</c:v>
                      </c:pt>
                      <c:pt idx="12912">
                        <c:v>6.4569999999999999</c:v>
                      </c:pt>
                      <c:pt idx="12913">
                        <c:v>6.4580000000000002</c:v>
                      </c:pt>
                      <c:pt idx="12914">
                        <c:v>6.4580000000000002</c:v>
                      </c:pt>
                      <c:pt idx="12915">
                        <c:v>6.4589999999999996</c:v>
                      </c:pt>
                      <c:pt idx="12916">
                        <c:v>6.4589999999999996</c:v>
                      </c:pt>
                      <c:pt idx="12917">
                        <c:v>6.46</c:v>
                      </c:pt>
                      <c:pt idx="12918">
                        <c:v>6.46</c:v>
                      </c:pt>
                      <c:pt idx="12919">
                        <c:v>6.4610000000000003</c:v>
                      </c:pt>
                      <c:pt idx="12920">
                        <c:v>6.4610000000000003</c:v>
                      </c:pt>
                      <c:pt idx="12921">
                        <c:v>6.4619999999999997</c:v>
                      </c:pt>
                      <c:pt idx="12922">
                        <c:v>6.4619999999999997</c:v>
                      </c:pt>
                      <c:pt idx="12923">
                        <c:v>6.4630000000000001</c:v>
                      </c:pt>
                      <c:pt idx="12924">
                        <c:v>6.4630000000000001</c:v>
                      </c:pt>
                      <c:pt idx="12925">
                        <c:v>6.4640000000000004</c:v>
                      </c:pt>
                      <c:pt idx="12926">
                        <c:v>6.4640000000000004</c:v>
                      </c:pt>
                      <c:pt idx="12927">
                        <c:v>6.4649999999999999</c:v>
                      </c:pt>
                      <c:pt idx="12928">
                        <c:v>6.4649999999999999</c:v>
                      </c:pt>
                      <c:pt idx="12929">
                        <c:v>6.4660000000000002</c:v>
                      </c:pt>
                      <c:pt idx="12930">
                        <c:v>6.4660000000000002</c:v>
                      </c:pt>
                      <c:pt idx="12931">
                        <c:v>6.4669999999999996</c:v>
                      </c:pt>
                      <c:pt idx="12932">
                        <c:v>6.4669999999999996</c:v>
                      </c:pt>
                      <c:pt idx="12933">
                        <c:v>6.468</c:v>
                      </c:pt>
                      <c:pt idx="12934">
                        <c:v>6.468</c:v>
                      </c:pt>
                      <c:pt idx="12935">
                        <c:v>6.4690000000000003</c:v>
                      </c:pt>
                      <c:pt idx="12936">
                        <c:v>6.4690000000000003</c:v>
                      </c:pt>
                      <c:pt idx="12937">
                        <c:v>6.47</c:v>
                      </c:pt>
                      <c:pt idx="12938">
                        <c:v>6.47</c:v>
                      </c:pt>
                      <c:pt idx="12939">
                        <c:v>6.4710000000000001</c:v>
                      </c:pt>
                      <c:pt idx="12940">
                        <c:v>6.4710000000000001</c:v>
                      </c:pt>
                      <c:pt idx="12941">
                        <c:v>6.4720000000000004</c:v>
                      </c:pt>
                      <c:pt idx="12942">
                        <c:v>6.4720000000000004</c:v>
                      </c:pt>
                      <c:pt idx="12943">
                        <c:v>6.4729999999999999</c:v>
                      </c:pt>
                      <c:pt idx="12944">
                        <c:v>6.4729999999999999</c:v>
                      </c:pt>
                      <c:pt idx="12945">
                        <c:v>6.4740000000000002</c:v>
                      </c:pt>
                      <c:pt idx="12946">
                        <c:v>6.4740000000000002</c:v>
                      </c:pt>
                      <c:pt idx="12947">
                        <c:v>6.4749999999999996</c:v>
                      </c:pt>
                      <c:pt idx="12948">
                        <c:v>6.4749999999999996</c:v>
                      </c:pt>
                      <c:pt idx="12949">
                        <c:v>6.476</c:v>
                      </c:pt>
                      <c:pt idx="12950">
                        <c:v>6.476</c:v>
                      </c:pt>
                      <c:pt idx="12951">
                        <c:v>6.4770000000000003</c:v>
                      </c:pt>
                      <c:pt idx="12952">
                        <c:v>6.4770000000000003</c:v>
                      </c:pt>
                      <c:pt idx="12953">
                        <c:v>6.4779999999999998</c:v>
                      </c:pt>
                      <c:pt idx="12954">
                        <c:v>6.4779999999999998</c:v>
                      </c:pt>
                      <c:pt idx="12955">
                        <c:v>6.4790000000000001</c:v>
                      </c:pt>
                      <c:pt idx="12956">
                        <c:v>6.4790000000000001</c:v>
                      </c:pt>
                      <c:pt idx="12957">
                        <c:v>6.48</c:v>
                      </c:pt>
                      <c:pt idx="12958">
                        <c:v>6.48</c:v>
                      </c:pt>
                      <c:pt idx="12959">
                        <c:v>6.4809999999999999</c:v>
                      </c:pt>
                      <c:pt idx="12960">
                        <c:v>6.4809999999999999</c:v>
                      </c:pt>
                      <c:pt idx="12961">
                        <c:v>6.4820000000000002</c:v>
                      </c:pt>
                      <c:pt idx="12962">
                        <c:v>6.4820000000000002</c:v>
                      </c:pt>
                      <c:pt idx="12963">
                        <c:v>6.4829999999999997</c:v>
                      </c:pt>
                      <c:pt idx="12964">
                        <c:v>6.4829999999999997</c:v>
                      </c:pt>
                      <c:pt idx="12965">
                        <c:v>6.484</c:v>
                      </c:pt>
                      <c:pt idx="12966">
                        <c:v>6.484</c:v>
                      </c:pt>
                      <c:pt idx="12967">
                        <c:v>6.4850000000000003</c:v>
                      </c:pt>
                      <c:pt idx="12968">
                        <c:v>6.4850000000000003</c:v>
                      </c:pt>
                      <c:pt idx="12969">
                        <c:v>6.4859999999999998</c:v>
                      </c:pt>
                      <c:pt idx="12970">
                        <c:v>6.4859999999999998</c:v>
                      </c:pt>
                      <c:pt idx="12971">
                        <c:v>6.4870000000000001</c:v>
                      </c:pt>
                      <c:pt idx="12972">
                        <c:v>6.4870000000000001</c:v>
                      </c:pt>
                      <c:pt idx="12973">
                        <c:v>6.4880000000000004</c:v>
                      </c:pt>
                      <c:pt idx="12974">
                        <c:v>6.4880000000000004</c:v>
                      </c:pt>
                      <c:pt idx="12975">
                        <c:v>6.4889999999999999</c:v>
                      </c:pt>
                      <c:pt idx="12976">
                        <c:v>6.4889999999999999</c:v>
                      </c:pt>
                      <c:pt idx="12977">
                        <c:v>6.49</c:v>
                      </c:pt>
                      <c:pt idx="12978">
                        <c:v>6.49</c:v>
                      </c:pt>
                      <c:pt idx="12979">
                        <c:v>6.4909999999999997</c:v>
                      </c:pt>
                      <c:pt idx="12980">
                        <c:v>6.4909999999999997</c:v>
                      </c:pt>
                      <c:pt idx="12981">
                        <c:v>6.492</c:v>
                      </c:pt>
                      <c:pt idx="12982">
                        <c:v>6.492</c:v>
                      </c:pt>
                      <c:pt idx="12983">
                        <c:v>6.4930000000000003</c:v>
                      </c:pt>
                      <c:pt idx="12984">
                        <c:v>6.4930000000000003</c:v>
                      </c:pt>
                      <c:pt idx="12985">
                        <c:v>6.4939999999999998</c:v>
                      </c:pt>
                      <c:pt idx="12986">
                        <c:v>6.4939999999999998</c:v>
                      </c:pt>
                      <c:pt idx="12987">
                        <c:v>6.4950000000000001</c:v>
                      </c:pt>
                      <c:pt idx="12988">
                        <c:v>6.4950000000000001</c:v>
                      </c:pt>
                      <c:pt idx="12989">
                        <c:v>6.4960000000000004</c:v>
                      </c:pt>
                      <c:pt idx="12990">
                        <c:v>6.4960000000000004</c:v>
                      </c:pt>
                      <c:pt idx="12991">
                        <c:v>6.4969999999999999</c:v>
                      </c:pt>
                      <c:pt idx="12992">
                        <c:v>6.4969999999999999</c:v>
                      </c:pt>
                      <c:pt idx="12993">
                        <c:v>6.4980000000000002</c:v>
                      </c:pt>
                      <c:pt idx="12994">
                        <c:v>6.4980000000000002</c:v>
                      </c:pt>
                      <c:pt idx="12995">
                        <c:v>6.4989999999999997</c:v>
                      </c:pt>
                      <c:pt idx="12996">
                        <c:v>6.4989999999999997</c:v>
                      </c:pt>
                      <c:pt idx="12997">
                        <c:v>6.5</c:v>
                      </c:pt>
                      <c:pt idx="12998">
                        <c:v>6.5</c:v>
                      </c:pt>
                      <c:pt idx="12999">
                        <c:v>6.5010000000000003</c:v>
                      </c:pt>
                      <c:pt idx="13000">
                        <c:v>6.5010000000000003</c:v>
                      </c:pt>
                      <c:pt idx="13001">
                        <c:v>6.5019999999999998</c:v>
                      </c:pt>
                      <c:pt idx="13002">
                        <c:v>6.5019999999999998</c:v>
                      </c:pt>
                      <c:pt idx="13003">
                        <c:v>6.5030000000000001</c:v>
                      </c:pt>
                      <c:pt idx="13004">
                        <c:v>6.5030000000000001</c:v>
                      </c:pt>
                      <c:pt idx="13005">
                        <c:v>6.5039999999999996</c:v>
                      </c:pt>
                      <c:pt idx="13006">
                        <c:v>6.5039999999999996</c:v>
                      </c:pt>
                      <c:pt idx="13007">
                        <c:v>6.5049999999999999</c:v>
                      </c:pt>
                      <c:pt idx="13008">
                        <c:v>6.5049999999999999</c:v>
                      </c:pt>
                      <c:pt idx="13009">
                        <c:v>6.5060000000000002</c:v>
                      </c:pt>
                      <c:pt idx="13010">
                        <c:v>6.5060000000000002</c:v>
                      </c:pt>
                      <c:pt idx="13011">
                        <c:v>6.5069999999999997</c:v>
                      </c:pt>
                      <c:pt idx="13012">
                        <c:v>6.5069999999999997</c:v>
                      </c:pt>
                      <c:pt idx="13013">
                        <c:v>6.508</c:v>
                      </c:pt>
                      <c:pt idx="13014">
                        <c:v>6.508</c:v>
                      </c:pt>
                      <c:pt idx="13015">
                        <c:v>6.5090000000000003</c:v>
                      </c:pt>
                      <c:pt idx="13016">
                        <c:v>6.5090000000000003</c:v>
                      </c:pt>
                      <c:pt idx="13017">
                        <c:v>6.51</c:v>
                      </c:pt>
                      <c:pt idx="13018">
                        <c:v>6.51</c:v>
                      </c:pt>
                      <c:pt idx="13019">
                        <c:v>6.5110000000000001</c:v>
                      </c:pt>
                      <c:pt idx="13020">
                        <c:v>6.5110000000000001</c:v>
                      </c:pt>
                      <c:pt idx="13021">
                        <c:v>6.5119999999999996</c:v>
                      </c:pt>
                      <c:pt idx="13022">
                        <c:v>6.5119999999999996</c:v>
                      </c:pt>
                      <c:pt idx="13023">
                        <c:v>6.5129999999999999</c:v>
                      </c:pt>
                      <c:pt idx="13024">
                        <c:v>6.5129999999999999</c:v>
                      </c:pt>
                      <c:pt idx="13025">
                        <c:v>6.5140000000000002</c:v>
                      </c:pt>
                      <c:pt idx="13026">
                        <c:v>6.5140000000000002</c:v>
                      </c:pt>
                      <c:pt idx="13027">
                        <c:v>6.5149999999999997</c:v>
                      </c:pt>
                      <c:pt idx="13028">
                        <c:v>6.5149999999999997</c:v>
                      </c:pt>
                      <c:pt idx="13029">
                        <c:v>6.516</c:v>
                      </c:pt>
                      <c:pt idx="13030">
                        <c:v>6.516</c:v>
                      </c:pt>
                      <c:pt idx="13031">
                        <c:v>6.5170000000000003</c:v>
                      </c:pt>
                      <c:pt idx="13032">
                        <c:v>6.5170000000000003</c:v>
                      </c:pt>
                      <c:pt idx="13033">
                        <c:v>6.5179999999999998</c:v>
                      </c:pt>
                      <c:pt idx="13034">
                        <c:v>6.5179999999999998</c:v>
                      </c:pt>
                      <c:pt idx="13035">
                        <c:v>6.5190000000000001</c:v>
                      </c:pt>
                      <c:pt idx="13036">
                        <c:v>6.5190000000000001</c:v>
                      </c:pt>
                      <c:pt idx="13037">
                        <c:v>6.52</c:v>
                      </c:pt>
                      <c:pt idx="13038">
                        <c:v>6.52</c:v>
                      </c:pt>
                      <c:pt idx="13039">
                        <c:v>6.5209999999999999</c:v>
                      </c:pt>
                      <c:pt idx="13040">
                        <c:v>6.5209999999999999</c:v>
                      </c:pt>
                      <c:pt idx="13041">
                        <c:v>6.5220000000000002</c:v>
                      </c:pt>
                      <c:pt idx="13042">
                        <c:v>6.5220000000000002</c:v>
                      </c:pt>
                      <c:pt idx="13043">
                        <c:v>6.5229999999999997</c:v>
                      </c:pt>
                      <c:pt idx="13044">
                        <c:v>6.5229999999999997</c:v>
                      </c:pt>
                      <c:pt idx="13045">
                        <c:v>6.524</c:v>
                      </c:pt>
                      <c:pt idx="13046">
                        <c:v>6.524</c:v>
                      </c:pt>
                      <c:pt idx="13047">
                        <c:v>6.5250000000000004</c:v>
                      </c:pt>
                      <c:pt idx="13048">
                        <c:v>6.5250000000000004</c:v>
                      </c:pt>
                      <c:pt idx="13049">
                        <c:v>6.5259999999999998</c:v>
                      </c:pt>
                      <c:pt idx="13050">
                        <c:v>6.5259999999999998</c:v>
                      </c:pt>
                      <c:pt idx="13051">
                        <c:v>6.5270000000000001</c:v>
                      </c:pt>
                      <c:pt idx="13052">
                        <c:v>6.5270000000000001</c:v>
                      </c:pt>
                      <c:pt idx="13053">
                        <c:v>6.5279999999999996</c:v>
                      </c:pt>
                      <c:pt idx="13054">
                        <c:v>6.5279999999999996</c:v>
                      </c:pt>
                      <c:pt idx="13055">
                        <c:v>6.5289999999999999</c:v>
                      </c:pt>
                      <c:pt idx="13056">
                        <c:v>6.5289999999999999</c:v>
                      </c:pt>
                      <c:pt idx="13057">
                        <c:v>6.53</c:v>
                      </c:pt>
                      <c:pt idx="13058">
                        <c:v>6.53</c:v>
                      </c:pt>
                      <c:pt idx="13059">
                        <c:v>6.5309999999999997</c:v>
                      </c:pt>
                      <c:pt idx="13060">
                        <c:v>6.5309999999999997</c:v>
                      </c:pt>
                      <c:pt idx="13061">
                        <c:v>6.532</c:v>
                      </c:pt>
                      <c:pt idx="13062">
                        <c:v>6.532</c:v>
                      </c:pt>
                      <c:pt idx="13063">
                        <c:v>6.5330000000000004</c:v>
                      </c:pt>
                      <c:pt idx="13064">
                        <c:v>6.5330000000000004</c:v>
                      </c:pt>
                      <c:pt idx="13065">
                        <c:v>6.5339999999999998</c:v>
                      </c:pt>
                      <c:pt idx="13066">
                        <c:v>6.5339999999999998</c:v>
                      </c:pt>
                      <c:pt idx="13067">
                        <c:v>6.5350000000000001</c:v>
                      </c:pt>
                      <c:pt idx="13068">
                        <c:v>6.5350000000000001</c:v>
                      </c:pt>
                      <c:pt idx="13069">
                        <c:v>6.5359999999999996</c:v>
                      </c:pt>
                      <c:pt idx="13070">
                        <c:v>6.5359999999999996</c:v>
                      </c:pt>
                      <c:pt idx="13071">
                        <c:v>6.5369999999999999</c:v>
                      </c:pt>
                      <c:pt idx="13072">
                        <c:v>6.5369999999999999</c:v>
                      </c:pt>
                      <c:pt idx="13073">
                        <c:v>6.5380000000000003</c:v>
                      </c:pt>
                      <c:pt idx="13074">
                        <c:v>6.5380000000000003</c:v>
                      </c:pt>
                      <c:pt idx="13075">
                        <c:v>6.5389999999999997</c:v>
                      </c:pt>
                      <c:pt idx="13076">
                        <c:v>6.5389999999999997</c:v>
                      </c:pt>
                      <c:pt idx="13077">
                        <c:v>6.54</c:v>
                      </c:pt>
                      <c:pt idx="13078">
                        <c:v>6.54</c:v>
                      </c:pt>
                      <c:pt idx="13079">
                        <c:v>6.5410000000000004</c:v>
                      </c:pt>
                      <c:pt idx="13080">
                        <c:v>6.5410000000000004</c:v>
                      </c:pt>
                      <c:pt idx="13081">
                        <c:v>6.5419999999999998</c:v>
                      </c:pt>
                      <c:pt idx="13082">
                        <c:v>6.5419999999999998</c:v>
                      </c:pt>
                      <c:pt idx="13083">
                        <c:v>6.5430000000000001</c:v>
                      </c:pt>
                      <c:pt idx="13084">
                        <c:v>6.5430000000000001</c:v>
                      </c:pt>
                      <c:pt idx="13085">
                        <c:v>6.5439999999999996</c:v>
                      </c:pt>
                      <c:pt idx="13086">
                        <c:v>6.5439999999999996</c:v>
                      </c:pt>
                      <c:pt idx="13087">
                        <c:v>6.5449999999999999</c:v>
                      </c:pt>
                      <c:pt idx="13088">
                        <c:v>6.5449999999999999</c:v>
                      </c:pt>
                      <c:pt idx="13089">
                        <c:v>6.5460000000000003</c:v>
                      </c:pt>
                      <c:pt idx="13090">
                        <c:v>6.5460000000000003</c:v>
                      </c:pt>
                      <c:pt idx="13091">
                        <c:v>6.5469999999999997</c:v>
                      </c:pt>
                      <c:pt idx="13092">
                        <c:v>6.5469999999999997</c:v>
                      </c:pt>
                      <c:pt idx="13093">
                        <c:v>6.548</c:v>
                      </c:pt>
                      <c:pt idx="13094">
                        <c:v>6.548</c:v>
                      </c:pt>
                      <c:pt idx="13095">
                        <c:v>6.5490000000000004</c:v>
                      </c:pt>
                      <c:pt idx="13096">
                        <c:v>6.5490000000000004</c:v>
                      </c:pt>
                      <c:pt idx="13097">
                        <c:v>6.55</c:v>
                      </c:pt>
                      <c:pt idx="13098">
                        <c:v>6.55</c:v>
                      </c:pt>
                      <c:pt idx="13099">
                        <c:v>6.5510000000000002</c:v>
                      </c:pt>
                      <c:pt idx="13100">
                        <c:v>6.5510000000000002</c:v>
                      </c:pt>
                      <c:pt idx="13101">
                        <c:v>6.5519999999999996</c:v>
                      </c:pt>
                      <c:pt idx="13102">
                        <c:v>6.5519999999999996</c:v>
                      </c:pt>
                      <c:pt idx="13103">
                        <c:v>6.5529999999999999</c:v>
                      </c:pt>
                      <c:pt idx="13104">
                        <c:v>6.5529999999999999</c:v>
                      </c:pt>
                      <c:pt idx="13105">
                        <c:v>6.5540000000000003</c:v>
                      </c:pt>
                      <c:pt idx="13106">
                        <c:v>6.5540000000000003</c:v>
                      </c:pt>
                      <c:pt idx="13107">
                        <c:v>6.5549999999999997</c:v>
                      </c:pt>
                      <c:pt idx="13108">
                        <c:v>6.5549999999999997</c:v>
                      </c:pt>
                      <c:pt idx="13109">
                        <c:v>6.556</c:v>
                      </c:pt>
                      <c:pt idx="13110">
                        <c:v>6.556</c:v>
                      </c:pt>
                      <c:pt idx="13111">
                        <c:v>6.5570000000000004</c:v>
                      </c:pt>
                      <c:pt idx="13112">
                        <c:v>6.5570000000000004</c:v>
                      </c:pt>
                      <c:pt idx="13113">
                        <c:v>6.5579999999999998</c:v>
                      </c:pt>
                      <c:pt idx="13114">
                        <c:v>6.5579999999999998</c:v>
                      </c:pt>
                      <c:pt idx="13115">
                        <c:v>6.5590000000000002</c:v>
                      </c:pt>
                      <c:pt idx="13116">
                        <c:v>6.5590000000000002</c:v>
                      </c:pt>
                      <c:pt idx="13117">
                        <c:v>6.56</c:v>
                      </c:pt>
                      <c:pt idx="13118">
                        <c:v>6.56</c:v>
                      </c:pt>
                      <c:pt idx="13119">
                        <c:v>6.5609999999999999</c:v>
                      </c:pt>
                      <c:pt idx="13120">
                        <c:v>6.5609999999999999</c:v>
                      </c:pt>
                      <c:pt idx="13121">
                        <c:v>6.5620000000000003</c:v>
                      </c:pt>
                      <c:pt idx="13122">
                        <c:v>6.5620000000000003</c:v>
                      </c:pt>
                      <c:pt idx="13123">
                        <c:v>6.5629999999999997</c:v>
                      </c:pt>
                      <c:pt idx="13124">
                        <c:v>6.5629999999999997</c:v>
                      </c:pt>
                      <c:pt idx="13125">
                        <c:v>6.5640000000000001</c:v>
                      </c:pt>
                      <c:pt idx="13126">
                        <c:v>6.5640000000000001</c:v>
                      </c:pt>
                      <c:pt idx="13127">
                        <c:v>6.5650000000000004</c:v>
                      </c:pt>
                      <c:pt idx="13128">
                        <c:v>6.5650000000000004</c:v>
                      </c:pt>
                      <c:pt idx="13129">
                        <c:v>6.5659999999999998</c:v>
                      </c:pt>
                      <c:pt idx="13130">
                        <c:v>6.5659999999999998</c:v>
                      </c:pt>
                      <c:pt idx="13131">
                        <c:v>6.5670000000000002</c:v>
                      </c:pt>
                      <c:pt idx="13132">
                        <c:v>6.5670000000000002</c:v>
                      </c:pt>
                      <c:pt idx="13133">
                        <c:v>6.5679999999999996</c:v>
                      </c:pt>
                      <c:pt idx="13134">
                        <c:v>6.5679999999999996</c:v>
                      </c:pt>
                      <c:pt idx="13135">
                        <c:v>6.569</c:v>
                      </c:pt>
                      <c:pt idx="13136">
                        <c:v>6.569</c:v>
                      </c:pt>
                      <c:pt idx="13137">
                        <c:v>6.57</c:v>
                      </c:pt>
                      <c:pt idx="13138">
                        <c:v>6.57</c:v>
                      </c:pt>
                      <c:pt idx="13139">
                        <c:v>6.5709999999999997</c:v>
                      </c:pt>
                      <c:pt idx="13140">
                        <c:v>6.5709999999999997</c:v>
                      </c:pt>
                      <c:pt idx="13141">
                        <c:v>6.5720000000000001</c:v>
                      </c:pt>
                      <c:pt idx="13142">
                        <c:v>6.5720000000000001</c:v>
                      </c:pt>
                      <c:pt idx="13143">
                        <c:v>6.5730000000000004</c:v>
                      </c:pt>
                      <c:pt idx="13144">
                        <c:v>6.5730000000000004</c:v>
                      </c:pt>
                      <c:pt idx="13145">
                        <c:v>6.5739999999999998</c:v>
                      </c:pt>
                      <c:pt idx="13146">
                        <c:v>6.5739999999999998</c:v>
                      </c:pt>
                      <c:pt idx="13147">
                        <c:v>6.5750000000000002</c:v>
                      </c:pt>
                      <c:pt idx="13148">
                        <c:v>6.5750000000000002</c:v>
                      </c:pt>
                      <c:pt idx="13149">
                        <c:v>6.5759999999999996</c:v>
                      </c:pt>
                      <c:pt idx="13150">
                        <c:v>6.5759999999999996</c:v>
                      </c:pt>
                      <c:pt idx="13151">
                        <c:v>6.577</c:v>
                      </c:pt>
                      <c:pt idx="13152">
                        <c:v>6.577</c:v>
                      </c:pt>
                      <c:pt idx="13153">
                        <c:v>6.5780000000000003</c:v>
                      </c:pt>
                      <c:pt idx="13154">
                        <c:v>6.5780000000000003</c:v>
                      </c:pt>
                      <c:pt idx="13155">
                        <c:v>6.5789999999999997</c:v>
                      </c:pt>
                      <c:pt idx="13156">
                        <c:v>6.5789999999999997</c:v>
                      </c:pt>
                      <c:pt idx="13157">
                        <c:v>6.58</c:v>
                      </c:pt>
                      <c:pt idx="13158">
                        <c:v>6.58</c:v>
                      </c:pt>
                      <c:pt idx="13159">
                        <c:v>6.5810000000000004</c:v>
                      </c:pt>
                      <c:pt idx="13160">
                        <c:v>6.5810000000000004</c:v>
                      </c:pt>
                      <c:pt idx="13161">
                        <c:v>6.5819999999999999</c:v>
                      </c:pt>
                      <c:pt idx="13162">
                        <c:v>6.5819999999999999</c:v>
                      </c:pt>
                      <c:pt idx="13163">
                        <c:v>6.5830000000000002</c:v>
                      </c:pt>
                      <c:pt idx="13164">
                        <c:v>6.5830000000000002</c:v>
                      </c:pt>
                      <c:pt idx="13165">
                        <c:v>6.5839999999999996</c:v>
                      </c:pt>
                      <c:pt idx="13166">
                        <c:v>6.5839999999999996</c:v>
                      </c:pt>
                      <c:pt idx="13167">
                        <c:v>6.585</c:v>
                      </c:pt>
                      <c:pt idx="13168">
                        <c:v>6.585</c:v>
                      </c:pt>
                      <c:pt idx="13169">
                        <c:v>6.5860000000000003</c:v>
                      </c:pt>
                      <c:pt idx="13170">
                        <c:v>6.5860000000000003</c:v>
                      </c:pt>
                      <c:pt idx="13171">
                        <c:v>6.5869999999999997</c:v>
                      </c:pt>
                      <c:pt idx="13172">
                        <c:v>6.5869999999999997</c:v>
                      </c:pt>
                      <c:pt idx="13173">
                        <c:v>6.5880000000000001</c:v>
                      </c:pt>
                      <c:pt idx="13174">
                        <c:v>6.5880000000000001</c:v>
                      </c:pt>
                      <c:pt idx="13175">
                        <c:v>6.5890000000000004</c:v>
                      </c:pt>
                      <c:pt idx="13176">
                        <c:v>6.5890000000000004</c:v>
                      </c:pt>
                      <c:pt idx="13177">
                        <c:v>6.59</c:v>
                      </c:pt>
                      <c:pt idx="13178">
                        <c:v>6.59</c:v>
                      </c:pt>
                      <c:pt idx="13179">
                        <c:v>6.5910000000000002</c:v>
                      </c:pt>
                      <c:pt idx="13180">
                        <c:v>6.5910000000000002</c:v>
                      </c:pt>
                      <c:pt idx="13181">
                        <c:v>6.5919999999999996</c:v>
                      </c:pt>
                      <c:pt idx="13182">
                        <c:v>6.5919999999999996</c:v>
                      </c:pt>
                      <c:pt idx="13183">
                        <c:v>6.593</c:v>
                      </c:pt>
                      <c:pt idx="13184">
                        <c:v>6.593</c:v>
                      </c:pt>
                      <c:pt idx="13185">
                        <c:v>6.5940000000000003</c:v>
                      </c:pt>
                      <c:pt idx="13186">
                        <c:v>6.5940000000000003</c:v>
                      </c:pt>
                      <c:pt idx="13187">
                        <c:v>6.5949999999999998</c:v>
                      </c:pt>
                      <c:pt idx="13188">
                        <c:v>6.5949999999999998</c:v>
                      </c:pt>
                      <c:pt idx="13189">
                        <c:v>6.5960000000000001</c:v>
                      </c:pt>
                      <c:pt idx="13190">
                        <c:v>6.5960000000000001</c:v>
                      </c:pt>
                      <c:pt idx="13191">
                        <c:v>6.5970000000000004</c:v>
                      </c:pt>
                      <c:pt idx="13192">
                        <c:v>6.5970000000000004</c:v>
                      </c:pt>
                      <c:pt idx="13193">
                        <c:v>6.5979999999999999</c:v>
                      </c:pt>
                      <c:pt idx="13194">
                        <c:v>6.5979999999999999</c:v>
                      </c:pt>
                      <c:pt idx="13195">
                        <c:v>6.5990000000000002</c:v>
                      </c:pt>
                      <c:pt idx="13196">
                        <c:v>6.5990000000000002</c:v>
                      </c:pt>
                      <c:pt idx="13197">
                        <c:v>6.6</c:v>
                      </c:pt>
                      <c:pt idx="13198">
                        <c:v>6.6</c:v>
                      </c:pt>
                      <c:pt idx="13199">
                        <c:v>6.601</c:v>
                      </c:pt>
                      <c:pt idx="13200">
                        <c:v>6.601</c:v>
                      </c:pt>
                      <c:pt idx="13201">
                        <c:v>6.6020000000000003</c:v>
                      </c:pt>
                      <c:pt idx="13202">
                        <c:v>6.6020000000000003</c:v>
                      </c:pt>
                      <c:pt idx="13203">
                        <c:v>6.6029999999999998</c:v>
                      </c:pt>
                      <c:pt idx="13204">
                        <c:v>6.6029999999999998</c:v>
                      </c:pt>
                      <c:pt idx="13205">
                        <c:v>6.6040000000000001</c:v>
                      </c:pt>
                      <c:pt idx="13206">
                        <c:v>6.6040000000000001</c:v>
                      </c:pt>
                      <c:pt idx="13207">
                        <c:v>6.6050000000000004</c:v>
                      </c:pt>
                      <c:pt idx="13208">
                        <c:v>6.6050000000000004</c:v>
                      </c:pt>
                      <c:pt idx="13209">
                        <c:v>6.6059999999999999</c:v>
                      </c:pt>
                      <c:pt idx="13210">
                        <c:v>6.6059999999999999</c:v>
                      </c:pt>
                      <c:pt idx="13211">
                        <c:v>6.6070000000000002</c:v>
                      </c:pt>
                      <c:pt idx="13212">
                        <c:v>6.6070000000000002</c:v>
                      </c:pt>
                      <c:pt idx="13213">
                        <c:v>6.6079999999999997</c:v>
                      </c:pt>
                      <c:pt idx="13214">
                        <c:v>6.6079999999999997</c:v>
                      </c:pt>
                      <c:pt idx="13215">
                        <c:v>6.609</c:v>
                      </c:pt>
                      <c:pt idx="13216">
                        <c:v>6.609</c:v>
                      </c:pt>
                      <c:pt idx="13217">
                        <c:v>6.61</c:v>
                      </c:pt>
                      <c:pt idx="13218">
                        <c:v>6.61</c:v>
                      </c:pt>
                      <c:pt idx="13219">
                        <c:v>6.6109999999999998</c:v>
                      </c:pt>
                      <c:pt idx="13220">
                        <c:v>6.6109999999999998</c:v>
                      </c:pt>
                      <c:pt idx="13221">
                        <c:v>6.6120000000000001</c:v>
                      </c:pt>
                      <c:pt idx="13222">
                        <c:v>6.6120000000000001</c:v>
                      </c:pt>
                      <c:pt idx="13223">
                        <c:v>6.6130000000000004</c:v>
                      </c:pt>
                      <c:pt idx="13224">
                        <c:v>6.6130000000000004</c:v>
                      </c:pt>
                      <c:pt idx="13225">
                        <c:v>6.6139999999999999</c:v>
                      </c:pt>
                      <c:pt idx="13226">
                        <c:v>6.6139999999999999</c:v>
                      </c:pt>
                      <c:pt idx="13227">
                        <c:v>6.6150000000000002</c:v>
                      </c:pt>
                      <c:pt idx="13228">
                        <c:v>6.6150000000000002</c:v>
                      </c:pt>
                      <c:pt idx="13229">
                        <c:v>6.6159999999999997</c:v>
                      </c:pt>
                      <c:pt idx="13230">
                        <c:v>6.6159999999999997</c:v>
                      </c:pt>
                      <c:pt idx="13231">
                        <c:v>6.617</c:v>
                      </c:pt>
                      <c:pt idx="13232">
                        <c:v>6.617</c:v>
                      </c:pt>
                      <c:pt idx="13233">
                        <c:v>6.6180000000000003</c:v>
                      </c:pt>
                      <c:pt idx="13234">
                        <c:v>6.6180000000000003</c:v>
                      </c:pt>
                      <c:pt idx="13235">
                        <c:v>6.6189999999999998</c:v>
                      </c:pt>
                      <c:pt idx="13236">
                        <c:v>6.6189999999999998</c:v>
                      </c:pt>
                      <c:pt idx="13237">
                        <c:v>6.62</c:v>
                      </c:pt>
                      <c:pt idx="13238">
                        <c:v>6.62</c:v>
                      </c:pt>
                      <c:pt idx="13239">
                        <c:v>6.6210000000000004</c:v>
                      </c:pt>
                      <c:pt idx="13240">
                        <c:v>6.6210000000000004</c:v>
                      </c:pt>
                      <c:pt idx="13241">
                        <c:v>6.6219999999999999</c:v>
                      </c:pt>
                      <c:pt idx="13242">
                        <c:v>6.6219999999999999</c:v>
                      </c:pt>
                      <c:pt idx="13243">
                        <c:v>6.6230000000000002</c:v>
                      </c:pt>
                      <c:pt idx="13244">
                        <c:v>6.6230000000000002</c:v>
                      </c:pt>
                      <c:pt idx="13245">
                        <c:v>6.6239999999999997</c:v>
                      </c:pt>
                      <c:pt idx="13246">
                        <c:v>6.6239999999999997</c:v>
                      </c:pt>
                      <c:pt idx="13247">
                        <c:v>6.625</c:v>
                      </c:pt>
                      <c:pt idx="13248">
                        <c:v>6.625</c:v>
                      </c:pt>
                      <c:pt idx="13249">
                        <c:v>6.6260000000000003</c:v>
                      </c:pt>
                      <c:pt idx="13250">
                        <c:v>6.6260000000000003</c:v>
                      </c:pt>
                      <c:pt idx="13251">
                        <c:v>6.6269999999999998</c:v>
                      </c:pt>
                      <c:pt idx="13252">
                        <c:v>6.6269999999999998</c:v>
                      </c:pt>
                      <c:pt idx="13253">
                        <c:v>6.6280000000000001</c:v>
                      </c:pt>
                      <c:pt idx="13254">
                        <c:v>6.6280000000000001</c:v>
                      </c:pt>
                      <c:pt idx="13255">
                        <c:v>6.6289999999999996</c:v>
                      </c:pt>
                      <c:pt idx="13256">
                        <c:v>6.6289999999999996</c:v>
                      </c:pt>
                      <c:pt idx="13257">
                        <c:v>6.63</c:v>
                      </c:pt>
                      <c:pt idx="13258">
                        <c:v>6.63</c:v>
                      </c:pt>
                      <c:pt idx="13259">
                        <c:v>6.6310000000000002</c:v>
                      </c:pt>
                      <c:pt idx="13260">
                        <c:v>6.6310000000000002</c:v>
                      </c:pt>
                      <c:pt idx="13261">
                        <c:v>6.6319999999999997</c:v>
                      </c:pt>
                      <c:pt idx="13262">
                        <c:v>6.6319999999999997</c:v>
                      </c:pt>
                      <c:pt idx="13263">
                        <c:v>6.633</c:v>
                      </c:pt>
                      <c:pt idx="13264">
                        <c:v>6.633</c:v>
                      </c:pt>
                      <c:pt idx="13265">
                        <c:v>6.6340000000000003</c:v>
                      </c:pt>
                      <c:pt idx="13266">
                        <c:v>6.6340000000000003</c:v>
                      </c:pt>
                      <c:pt idx="13267">
                        <c:v>6.6349999999999998</c:v>
                      </c:pt>
                      <c:pt idx="13268">
                        <c:v>6.6349999999999998</c:v>
                      </c:pt>
                      <c:pt idx="13269">
                        <c:v>6.6360000000000001</c:v>
                      </c:pt>
                      <c:pt idx="13270">
                        <c:v>6.6360000000000001</c:v>
                      </c:pt>
                      <c:pt idx="13271">
                        <c:v>6.6369999999999996</c:v>
                      </c:pt>
                      <c:pt idx="13272">
                        <c:v>6.6369999999999996</c:v>
                      </c:pt>
                      <c:pt idx="13273">
                        <c:v>6.6379999999999999</c:v>
                      </c:pt>
                      <c:pt idx="13274">
                        <c:v>6.6379999999999999</c:v>
                      </c:pt>
                      <c:pt idx="13275">
                        <c:v>6.6390000000000002</c:v>
                      </c:pt>
                      <c:pt idx="13276">
                        <c:v>6.6390000000000002</c:v>
                      </c:pt>
                      <c:pt idx="13277">
                        <c:v>6.64</c:v>
                      </c:pt>
                      <c:pt idx="13278">
                        <c:v>6.64</c:v>
                      </c:pt>
                      <c:pt idx="13279">
                        <c:v>6.641</c:v>
                      </c:pt>
                      <c:pt idx="13280">
                        <c:v>6.641</c:v>
                      </c:pt>
                      <c:pt idx="13281">
                        <c:v>6.6420000000000003</c:v>
                      </c:pt>
                      <c:pt idx="13282">
                        <c:v>6.6420000000000003</c:v>
                      </c:pt>
                      <c:pt idx="13283">
                        <c:v>6.6429999999999998</c:v>
                      </c:pt>
                      <c:pt idx="13284">
                        <c:v>6.6429999999999998</c:v>
                      </c:pt>
                      <c:pt idx="13285">
                        <c:v>6.6440000000000001</c:v>
                      </c:pt>
                      <c:pt idx="13286">
                        <c:v>6.6440000000000001</c:v>
                      </c:pt>
                      <c:pt idx="13287">
                        <c:v>6.6449999999999996</c:v>
                      </c:pt>
                      <c:pt idx="13288">
                        <c:v>6.6449999999999996</c:v>
                      </c:pt>
                      <c:pt idx="13289">
                        <c:v>6.6459999999999999</c:v>
                      </c:pt>
                      <c:pt idx="13290">
                        <c:v>6.6459999999999999</c:v>
                      </c:pt>
                      <c:pt idx="13291">
                        <c:v>6.6470000000000002</c:v>
                      </c:pt>
                      <c:pt idx="13292">
                        <c:v>6.6470000000000002</c:v>
                      </c:pt>
                      <c:pt idx="13293">
                        <c:v>6.6479999999999997</c:v>
                      </c:pt>
                      <c:pt idx="13294">
                        <c:v>6.6479999999999997</c:v>
                      </c:pt>
                      <c:pt idx="13295">
                        <c:v>6.649</c:v>
                      </c:pt>
                      <c:pt idx="13296">
                        <c:v>6.649</c:v>
                      </c:pt>
                      <c:pt idx="13297">
                        <c:v>6.65</c:v>
                      </c:pt>
                      <c:pt idx="13298">
                        <c:v>6.65</c:v>
                      </c:pt>
                      <c:pt idx="13299">
                        <c:v>6.6509999999999998</c:v>
                      </c:pt>
                      <c:pt idx="13300">
                        <c:v>6.6509999999999998</c:v>
                      </c:pt>
                      <c:pt idx="13301">
                        <c:v>6.6520000000000001</c:v>
                      </c:pt>
                      <c:pt idx="13302">
                        <c:v>6.6520000000000001</c:v>
                      </c:pt>
                      <c:pt idx="13303">
                        <c:v>6.6529999999999996</c:v>
                      </c:pt>
                      <c:pt idx="13304">
                        <c:v>6.6529999999999996</c:v>
                      </c:pt>
                      <c:pt idx="13305">
                        <c:v>6.6539999999999999</c:v>
                      </c:pt>
                      <c:pt idx="13306">
                        <c:v>6.6539999999999999</c:v>
                      </c:pt>
                      <c:pt idx="13307">
                        <c:v>6.6550000000000002</c:v>
                      </c:pt>
                      <c:pt idx="13308">
                        <c:v>6.6550000000000002</c:v>
                      </c:pt>
                      <c:pt idx="13309">
                        <c:v>6.6559999999999997</c:v>
                      </c:pt>
                      <c:pt idx="13310">
                        <c:v>6.6559999999999997</c:v>
                      </c:pt>
                      <c:pt idx="13311">
                        <c:v>6.657</c:v>
                      </c:pt>
                      <c:pt idx="13312">
                        <c:v>6.657</c:v>
                      </c:pt>
                      <c:pt idx="13313">
                        <c:v>6.6580000000000004</c:v>
                      </c:pt>
                      <c:pt idx="13314">
                        <c:v>6.6580000000000004</c:v>
                      </c:pt>
                      <c:pt idx="13315">
                        <c:v>6.6589999999999998</c:v>
                      </c:pt>
                      <c:pt idx="13316">
                        <c:v>6.6589999999999998</c:v>
                      </c:pt>
                      <c:pt idx="13317">
                        <c:v>6.66</c:v>
                      </c:pt>
                      <c:pt idx="13318">
                        <c:v>6.66</c:v>
                      </c:pt>
                      <c:pt idx="13319">
                        <c:v>6.6609999999999996</c:v>
                      </c:pt>
                      <c:pt idx="13320">
                        <c:v>6.6609999999999996</c:v>
                      </c:pt>
                      <c:pt idx="13321">
                        <c:v>6.6619999999999999</c:v>
                      </c:pt>
                      <c:pt idx="13322">
                        <c:v>6.6619999999999999</c:v>
                      </c:pt>
                      <c:pt idx="13323">
                        <c:v>6.6630000000000003</c:v>
                      </c:pt>
                      <c:pt idx="13324">
                        <c:v>6.6630000000000003</c:v>
                      </c:pt>
                      <c:pt idx="13325">
                        <c:v>6.6639999999999997</c:v>
                      </c:pt>
                      <c:pt idx="13326">
                        <c:v>6.6639999999999997</c:v>
                      </c:pt>
                      <c:pt idx="13327">
                        <c:v>6.665</c:v>
                      </c:pt>
                      <c:pt idx="13328">
                        <c:v>6.665</c:v>
                      </c:pt>
                      <c:pt idx="13329">
                        <c:v>6.6660000000000004</c:v>
                      </c:pt>
                      <c:pt idx="13330">
                        <c:v>6.6660000000000004</c:v>
                      </c:pt>
                      <c:pt idx="13331">
                        <c:v>6.6669999999999998</c:v>
                      </c:pt>
                      <c:pt idx="13332">
                        <c:v>6.6669999999999998</c:v>
                      </c:pt>
                      <c:pt idx="13333">
                        <c:v>6.6680000000000001</c:v>
                      </c:pt>
                      <c:pt idx="13334">
                        <c:v>6.6680000000000001</c:v>
                      </c:pt>
                      <c:pt idx="13335">
                        <c:v>6.6689999999999996</c:v>
                      </c:pt>
                      <c:pt idx="13336">
                        <c:v>6.6689999999999996</c:v>
                      </c:pt>
                      <c:pt idx="13337">
                        <c:v>6.67</c:v>
                      </c:pt>
                      <c:pt idx="13338">
                        <c:v>6.67</c:v>
                      </c:pt>
                      <c:pt idx="13339">
                        <c:v>6.6710000000000003</c:v>
                      </c:pt>
                      <c:pt idx="13340">
                        <c:v>6.6710000000000003</c:v>
                      </c:pt>
                      <c:pt idx="13341">
                        <c:v>6.6719999999999997</c:v>
                      </c:pt>
                      <c:pt idx="13342">
                        <c:v>6.6719999999999997</c:v>
                      </c:pt>
                      <c:pt idx="13343">
                        <c:v>6.673</c:v>
                      </c:pt>
                      <c:pt idx="13344">
                        <c:v>6.673</c:v>
                      </c:pt>
                      <c:pt idx="13345">
                        <c:v>6.6740000000000004</c:v>
                      </c:pt>
                      <c:pt idx="13346">
                        <c:v>6.6740000000000004</c:v>
                      </c:pt>
                      <c:pt idx="13347">
                        <c:v>6.6749999999999998</c:v>
                      </c:pt>
                      <c:pt idx="13348">
                        <c:v>6.6749999999999998</c:v>
                      </c:pt>
                      <c:pt idx="13349">
                        <c:v>6.6760000000000002</c:v>
                      </c:pt>
                      <c:pt idx="13350">
                        <c:v>6.6760000000000002</c:v>
                      </c:pt>
                      <c:pt idx="13351">
                        <c:v>6.6769999999999996</c:v>
                      </c:pt>
                      <c:pt idx="13352">
                        <c:v>6.6769999999999996</c:v>
                      </c:pt>
                      <c:pt idx="13353">
                        <c:v>6.6779999999999999</c:v>
                      </c:pt>
                      <c:pt idx="13354">
                        <c:v>6.6779999999999999</c:v>
                      </c:pt>
                      <c:pt idx="13355">
                        <c:v>6.6790000000000003</c:v>
                      </c:pt>
                      <c:pt idx="13356">
                        <c:v>6.6790000000000003</c:v>
                      </c:pt>
                      <c:pt idx="13357">
                        <c:v>6.68</c:v>
                      </c:pt>
                      <c:pt idx="13358">
                        <c:v>6.68</c:v>
                      </c:pt>
                      <c:pt idx="13359">
                        <c:v>6.681</c:v>
                      </c:pt>
                      <c:pt idx="13360">
                        <c:v>6.681</c:v>
                      </c:pt>
                      <c:pt idx="13361">
                        <c:v>6.6820000000000004</c:v>
                      </c:pt>
                      <c:pt idx="13362">
                        <c:v>6.6820000000000004</c:v>
                      </c:pt>
                      <c:pt idx="13363">
                        <c:v>6.6829999999999998</c:v>
                      </c:pt>
                      <c:pt idx="13364">
                        <c:v>6.6829999999999998</c:v>
                      </c:pt>
                      <c:pt idx="13365">
                        <c:v>6.6840000000000002</c:v>
                      </c:pt>
                      <c:pt idx="13366">
                        <c:v>6.6840000000000002</c:v>
                      </c:pt>
                      <c:pt idx="13367">
                        <c:v>6.6849999999999996</c:v>
                      </c:pt>
                      <c:pt idx="13368">
                        <c:v>6.6849999999999996</c:v>
                      </c:pt>
                      <c:pt idx="13369">
                        <c:v>6.6859999999999999</c:v>
                      </c:pt>
                      <c:pt idx="13370">
                        <c:v>6.6859999999999999</c:v>
                      </c:pt>
                      <c:pt idx="13371">
                        <c:v>6.6870000000000003</c:v>
                      </c:pt>
                      <c:pt idx="13372">
                        <c:v>6.6870000000000003</c:v>
                      </c:pt>
                      <c:pt idx="13373">
                        <c:v>6.6879999999999997</c:v>
                      </c:pt>
                      <c:pt idx="13374">
                        <c:v>6.6879999999999997</c:v>
                      </c:pt>
                      <c:pt idx="13375">
                        <c:v>6.6890000000000001</c:v>
                      </c:pt>
                      <c:pt idx="13376">
                        <c:v>6.6890000000000001</c:v>
                      </c:pt>
                      <c:pt idx="13377">
                        <c:v>6.69</c:v>
                      </c:pt>
                      <c:pt idx="13378">
                        <c:v>6.69</c:v>
                      </c:pt>
                      <c:pt idx="13379">
                        <c:v>6.6909999999999998</c:v>
                      </c:pt>
                      <c:pt idx="13380">
                        <c:v>6.6909999999999998</c:v>
                      </c:pt>
                      <c:pt idx="13381">
                        <c:v>6.6920000000000002</c:v>
                      </c:pt>
                      <c:pt idx="13382">
                        <c:v>6.6920000000000002</c:v>
                      </c:pt>
                      <c:pt idx="13383">
                        <c:v>6.6929999999999996</c:v>
                      </c:pt>
                      <c:pt idx="13384">
                        <c:v>6.6929999999999996</c:v>
                      </c:pt>
                      <c:pt idx="13385">
                        <c:v>6.694</c:v>
                      </c:pt>
                      <c:pt idx="13386">
                        <c:v>6.694</c:v>
                      </c:pt>
                      <c:pt idx="13387">
                        <c:v>6.6950000000000003</c:v>
                      </c:pt>
                      <c:pt idx="13388">
                        <c:v>6.6950000000000003</c:v>
                      </c:pt>
                      <c:pt idx="13389">
                        <c:v>6.6959999999999997</c:v>
                      </c:pt>
                      <c:pt idx="13390">
                        <c:v>6.6959999999999997</c:v>
                      </c:pt>
                      <c:pt idx="13391">
                        <c:v>6.6970000000000001</c:v>
                      </c:pt>
                      <c:pt idx="13392">
                        <c:v>6.6970000000000001</c:v>
                      </c:pt>
                      <c:pt idx="13393">
                        <c:v>6.6980000000000004</c:v>
                      </c:pt>
                      <c:pt idx="13394">
                        <c:v>6.6980000000000004</c:v>
                      </c:pt>
                      <c:pt idx="13395">
                        <c:v>6.6989999999999998</c:v>
                      </c:pt>
                      <c:pt idx="13396">
                        <c:v>6.6989999999999998</c:v>
                      </c:pt>
                      <c:pt idx="13397">
                        <c:v>6.7</c:v>
                      </c:pt>
                      <c:pt idx="13398">
                        <c:v>6.7</c:v>
                      </c:pt>
                      <c:pt idx="13399">
                        <c:v>6.7009999999999996</c:v>
                      </c:pt>
                      <c:pt idx="13400">
                        <c:v>6.7009999999999996</c:v>
                      </c:pt>
                      <c:pt idx="13401">
                        <c:v>6.702</c:v>
                      </c:pt>
                      <c:pt idx="13402">
                        <c:v>6.702</c:v>
                      </c:pt>
                      <c:pt idx="13403">
                        <c:v>6.7030000000000003</c:v>
                      </c:pt>
                      <c:pt idx="13404">
                        <c:v>6.7030000000000003</c:v>
                      </c:pt>
                      <c:pt idx="13405">
                        <c:v>6.7039999999999997</c:v>
                      </c:pt>
                      <c:pt idx="13406">
                        <c:v>6.7039999999999997</c:v>
                      </c:pt>
                      <c:pt idx="13407">
                        <c:v>6.7050000000000001</c:v>
                      </c:pt>
                      <c:pt idx="13408">
                        <c:v>6.7050000000000001</c:v>
                      </c:pt>
                      <c:pt idx="13409">
                        <c:v>6.7060000000000004</c:v>
                      </c:pt>
                      <c:pt idx="13410">
                        <c:v>6.7060000000000004</c:v>
                      </c:pt>
                      <c:pt idx="13411">
                        <c:v>6.7069999999999999</c:v>
                      </c:pt>
                      <c:pt idx="13412">
                        <c:v>6.7069999999999999</c:v>
                      </c:pt>
                      <c:pt idx="13413">
                        <c:v>6.7080000000000002</c:v>
                      </c:pt>
                      <c:pt idx="13414">
                        <c:v>6.7080000000000002</c:v>
                      </c:pt>
                      <c:pt idx="13415">
                        <c:v>6.7089999999999996</c:v>
                      </c:pt>
                      <c:pt idx="13416">
                        <c:v>6.7089999999999996</c:v>
                      </c:pt>
                      <c:pt idx="13417">
                        <c:v>6.71</c:v>
                      </c:pt>
                      <c:pt idx="13418">
                        <c:v>6.71</c:v>
                      </c:pt>
                      <c:pt idx="13419">
                        <c:v>6.7110000000000003</c:v>
                      </c:pt>
                      <c:pt idx="13420">
                        <c:v>6.7110000000000003</c:v>
                      </c:pt>
                      <c:pt idx="13421">
                        <c:v>6.7119999999999997</c:v>
                      </c:pt>
                      <c:pt idx="13422">
                        <c:v>6.7119999999999997</c:v>
                      </c:pt>
                      <c:pt idx="13423">
                        <c:v>6.7130000000000001</c:v>
                      </c:pt>
                      <c:pt idx="13424">
                        <c:v>6.7130000000000001</c:v>
                      </c:pt>
                      <c:pt idx="13425">
                        <c:v>6.7140000000000004</c:v>
                      </c:pt>
                      <c:pt idx="13426">
                        <c:v>6.7140000000000004</c:v>
                      </c:pt>
                      <c:pt idx="13427">
                        <c:v>6.7149999999999999</c:v>
                      </c:pt>
                      <c:pt idx="13428">
                        <c:v>6.7149999999999999</c:v>
                      </c:pt>
                      <c:pt idx="13429">
                        <c:v>6.7160000000000002</c:v>
                      </c:pt>
                      <c:pt idx="13430">
                        <c:v>6.7160000000000002</c:v>
                      </c:pt>
                      <c:pt idx="13431">
                        <c:v>6.7169999999999996</c:v>
                      </c:pt>
                      <c:pt idx="13432">
                        <c:v>6.7169999999999996</c:v>
                      </c:pt>
                      <c:pt idx="13433">
                        <c:v>6.718</c:v>
                      </c:pt>
                      <c:pt idx="13434">
                        <c:v>6.718</c:v>
                      </c:pt>
                      <c:pt idx="13435">
                        <c:v>6.7190000000000003</c:v>
                      </c:pt>
                      <c:pt idx="13436">
                        <c:v>6.7190000000000003</c:v>
                      </c:pt>
                      <c:pt idx="13437">
                        <c:v>6.72</c:v>
                      </c:pt>
                      <c:pt idx="13438">
                        <c:v>6.72</c:v>
                      </c:pt>
                      <c:pt idx="13439">
                        <c:v>6.7210000000000001</c:v>
                      </c:pt>
                      <c:pt idx="13440">
                        <c:v>6.7210000000000001</c:v>
                      </c:pt>
                      <c:pt idx="13441">
                        <c:v>6.7220000000000004</c:v>
                      </c:pt>
                      <c:pt idx="13442">
                        <c:v>6.7220000000000004</c:v>
                      </c:pt>
                      <c:pt idx="13443">
                        <c:v>6.7229999999999999</c:v>
                      </c:pt>
                      <c:pt idx="13444">
                        <c:v>6.7229999999999999</c:v>
                      </c:pt>
                      <c:pt idx="13445">
                        <c:v>6.7240000000000002</c:v>
                      </c:pt>
                      <c:pt idx="13446">
                        <c:v>6.7240000000000002</c:v>
                      </c:pt>
                      <c:pt idx="13447">
                        <c:v>6.7249999999999996</c:v>
                      </c:pt>
                      <c:pt idx="13448">
                        <c:v>6.7249999999999996</c:v>
                      </c:pt>
                      <c:pt idx="13449">
                        <c:v>6.726</c:v>
                      </c:pt>
                      <c:pt idx="13450">
                        <c:v>6.726</c:v>
                      </c:pt>
                      <c:pt idx="13451">
                        <c:v>6.7270000000000003</c:v>
                      </c:pt>
                      <c:pt idx="13452">
                        <c:v>6.7270000000000003</c:v>
                      </c:pt>
                      <c:pt idx="13453">
                        <c:v>6.7279999999999998</c:v>
                      </c:pt>
                      <c:pt idx="13454">
                        <c:v>6.7279999999999998</c:v>
                      </c:pt>
                      <c:pt idx="13455">
                        <c:v>6.7290000000000001</c:v>
                      </c:pt>
                      <c:pt idx="13456">
                        <c:v>6.7290000000000001</c:v>
                      </c:pt>
                      <c:pt idx="13457">
                        <c:v>6.73</c:v>
                      </c:pt>
                      <c:pt idx="13458">
                        <c:v>6.73</c:v>
                      </c:pt>
                      <c:pt idx="13459">
                        <c:v>6.7309999999999999</c:v>
                      </c:pt>
                      <c:pt idx="13460">
                        <c:v>6.7309999999999999</c:v>
                      </c:pt>
                      <c:pt idx="13461">
                        <c:v>6.7320000000000002</c:v>
                      </c:pt>
                      <c:pt idx="13462">
                        <c:v>6.7320000000000002</c:v>
                      </c:pt>
                      <c:pt idx="13463">
                        <c:v>6.7329999999999997</c:v>
                      </c:pt>
                      <c:pt idx="13464">
                        <c:v>6.7329999999999997</c:v>
                      </c:pt>
                      <c:pt idx="13465">
                        <c:v>6.734</c:v>
                      </c:pt>
                      <c:pt idx="13466">
                        <c:v>6.734</c:v>
                      </c:pt>
                      <c:pt idx="13467">
                        <c:v>6.7350000000000003</c:v>
                      </c:pt>
                      <c:pt idx="13468">
                        <c:v>6.7350000000000003</c:v>
                      </c:pt>
                      <c:pt idx="13469">
                        <c:v>6.7359999999999998</c:v>
                      </c:pt>
                      <c:pt idx="13470">
                        <c:v>6.7359999999999998</c:v>
                      </c:pt>
                      <c:pt idx="13471">
                        <c:v>6.7370000000000001</c:v>
                      </c:pt>
                      <c:pt idx="13472">
                        <c:v>6.7370000000000001</c:v>
                      </c:pt>
                      <c:pt idx="13473">
                        <c:v>6.7380000000000004</c:v>
                      </c:pt>
                      <c:pt idx="13474">
                        <c:v>6.7380000000000004</c:v>
                      </c:pt>
                      <c:pt idx="13475">
                        <c:v>6.7389999999999999</c:v>
                      </c:pt>
                      <c:pt idx="13476">
                        <c:v>6.7389999999999999</c:v>
                      </c:pt>
                      <c:pt idx="13477">
                        <c:v>6.74</c:v>
                      </c:pt>
                      <c:pt idx="13478">
                        <c:v>6.74</c:v>
                      </c:pt>
                      <c:pt idx="13479">
                        <c:v>6.7409999999999997</c:v>
                      </c:pt>
                      <c:pt idx="13480">
                        <c:v>6.7409999999999997</c:v>
                      </c:pt>
                      <c:pt idx="13481">
                        <c:v>6.742</c:v>
                      </c:pt>
                      <c:pt idx="13482">
                        <c:v>6.742</c:v>
                      </c:pt>
                      <c:pt idx="13483">
                        <c:v>6.7430000000000003</c:v>
                      </c:pt>
                      <c:pt idx="13484">
                        <c:v>6.7430000000000003</c:v>
                      </c:pt>
                      <c:pt idx="13485">
                        <c:v>6.7439999999999998</c:v>
                      </c:pt>
                      <c:pt idx="13486">
                        <c:v>6.7439999999999998</c:v>
                      </c:pt>
                      <c:pt idx="13487">
                        <c:v>6.7450000000000001</c:v>
                      </c:pt>
                      <c:pt idx="13488">
                        <c:v>6.7450000000000001</c:v>
                      </c:pt>
                      <c:pt idx="13489">
                        <c:v>6.7460000000000004</c:v>
                      </c:pt>
                      <c:pt idx="13490">
                        <c:v>6.7460000000000004</c:v>
                      </c:pt>
                      <c:pt idx="13491">
                        <c:v>6.7469999999999999</c:v>
                      </c:pt>
                      <c:pt idx="13492">
                        <c:v>6.7469999999999999</c:v>
                      </c:pt>
                      <c:pt idx="13493">
                        <c:v>6.7480000000000002</c:v>
                      </c:pt>
                      <c:pt idx="13494">
                        <c:v>6.7480000000000002</c:v>
                      </c:pt>
                      <c:pt idx="13495">
                        <c:v>6.7489999999999997</c:v>
                      </c:pt>
                      <c:pt idx="13496">
                        <c:v>6.7489999999999997</c:v>
                      </c:pt>
                      <c:pt idx="13497">
                        <c:v>6.75</c:v>
                      </c:pt>
                      <c:pt idx="13498">
                        <c:v>6.75</c:v>
                      </c:pt>
                      <c:pt idx="13499">
                        <c:v>6.7510000000000003</c:v>
                      </c:pt>
                      <c:pt idx="13500">
                        <c:v>6.7510000000000003</c:v>
                      </c:pt>
                      <c:pt idx="13501">
                        <c:v>6.7519999999999998</c:v>
                      </c:pt>
                      <c:pt idx="13502">
                        <c:v>6.7519999999999998</c:v>
                      </c:pt>
                      <c:pt idx="13503">
                        <c:v>6.7530000000000001</c:v>
                      </c:pt>
                      <c:pt idx="13504">
                        <c:v>6.7530000000000001</c:v>
                      </c:pt>
                      <c:pt idx="13505">
                        <c:v>6.7539999999999996</c:v>
                      </c:pt>
                      <c:pt idx="13506">
                        <c:v>6.7539999999999996</c:v>
                      </c:pt>
                      <c:pt idx="13507">
                        <c:v>6.7549999999999999</c:v>
                      </c:pt>
                      <c:pt idx="13508">
                        <c:v>6.7549999999999999</c:v>
                      </c:pt>
                      <c:pt idx="13509">
                        <c:v>6.7560000000000002</c:v>
                      </c:pt>
                      <c:pt idx="13510">
                        <c:v>6.7560000000000002</c:v>
                      </c:pt>
                      <c:pt idx="13511">
                        <c:v>6.7569999999999997</c:v>
                      </c:pt>
                      <c:pt idx="13512">
                        <c:v>6.7569999999999997</c:v>
                      </c:pt>
                      <c:pt idx="13513">
                        <c:v>6.758</c:v>
                      </c:pt>
                      <c:pt idx="13514">
                        <c:v>6.758</c:v>
                      </c:pt>
                      <c:pt idx="13515">
                        <c:v>6.7590000000000003</c:v>
                      </c:pt>
                      <c:pt idx="13516">
                        <c:v>6.7590000000000003</c:v>
                      </c:pt>
                      <c:pt idx="13517">
                        <c:v>6.76</c:v>
                      </c:pt>
                      <c:pt idx="13518">
                        <c:v>6.76</c:v>
                      </c:pt>
                      <c:pt idx="13519">
                        <c:v>6.7610000000000001</c:v>
                      </c:pt>
                      <c:pt idx="13520">
                        <c:v>6.7610000000000001</c:v>
                      </c:pt>
                      <c:pt idx="13521">
                        <c:v>6.7619999999999996</c:v>
                      </c:pt>
                      <c:pt idx="13522">
                        <c:v>6.7619999999999996</c:v>
                      </c:pt>
                      <c:pt idx="13523">
                        <c:v>6.7629999999999999</c:v>
                      </c:pt>
                      <c:pt idx="13524">
                        <c:v>6.7629999999999999</c:v>
                      </c:pt>
                      <c:pt idx="13525">
                        <c:v>6.7640000000000002</c:v>
                      </c:pt>
                      <c:pt idx="13526">
                        <c:v>6.7640000000000002</c:v>
                      </c:pt>
                      <c:pt idx="13527">
                        <c:v>6.7649999999999997</c:v>
                      </c:pt>
                      <c:pt idx="13528">
                        <c:v>6.7649999999999997</c:v>
                      </c:pt>
                      <c:pt idx="13529">
                        <c:v>6.766</c:v>
                      </c:pt>
                      <c:pt idx="13530">
                        <c:v>6.766</c:v>
                      </c:pt>
                      <c:pt idx="13531">
                        <c:v>6.7670000000000003</c:v>
                      </c:pt>
                      <c:pt idx="13532">
                        <c:v>6.7670000000000003</c:v>
                      </c:pt>
                      <c:pt idx="13533">
                        <c:v>6.7679999999999998</c:v>
                      </c:pt>
                      <c:pt idx="13534">
                        <c:v>6.7679999999999998</c:v>
                      </c:pt>
                      <c:pt idx="13535">
                        <c:v>6.7690000000000001</c:v>
                      </c:pt>
                      <c:pt idx="13536">
                        <c:v>6.7690000000000001</c:v>
                      </c:pt>
                      <c:pt idx="13537">
                        <c:v>6.77</c:v>
                      </c:pt>
                      <c:pt idx="13538">
                        <c:v>6.77</c:v>
                      </c:pt>
                      <c:pt idx="13539">
                        <c:v>6.7709999999999999</c:v>
                      </c:pt>
                      <c:pt idx="13540">
                        <c:v>6.7709999999999999</c:v>
                      </c:pt>
                      <c:pt idx="13541">
                        <c:v>6.7720000000000002</c:v>
                      </c:pt>
                      <c:pt idx="13542">
                        <c:v>6.7720000000000002</c:v>
                      </c:pt>
                      <c:pt idx="13543">
                        <c:v>6.7729999999999997</c:v>
                      </c:pt>
                      <c:pt idx="13544">
                        <c:v>6.7729999999999997</c:v>
                      </c:pt>
                      <c:pt idx="13545">
                        <c:v>6.774</c:v>
                      </c:pt>
                      <c:pt idx="13546">
                        <c:v>6.774</c:v>
                      </c:pt>
                      <c:pt idx="13547">
                        <c:v>6.7750000000000004</c:v>
                      </c:pt>
                      <c:pt idx="13548">
                        <c:v>6.7750000000000004</c:v>
                      </c:pt>
                      <c:pt idx="13549">
                        <c:v>6.7759999999999998</c:v>
                      </c:pt>
                      <c:pt idx="13550">
                        <c:v>6.7759999999999998</c:v>
                      </c:pt>
                      <c:pt idx="13551">
                        <c:v>6.7770000000000001</c:v>
                      </c:pt>
                      <c:pt idx="13552">
                        <c:v>6.7770000000000001</c:v>
                      </c:pt>
                      <c:pt idx="13553">
                        <c:v>6.7779999999999996</c:v>
                      </c:pt>
                      <c:pt idx="13554">
                        <c:v>6.7779999999999996</c:v>
                      </c:pt>
                      <c:pt idx="13555">
                        <c:v>6.7789999999999999</c:v>
                      </c:pt>
                      <c:pt idx="13556">
                        <c:v>6.7789999999999999</c:v>
                      </c:pt>
                      <c:pt idx="13557">
                        <c:v>6.78</c:v>
                      </c:pt>
                      <c:pt idx="13558">
                        <c:v>6.78</c:v>
                      </c:pt>
                      <c:pt idx="13559">
                        <c:v>6.7809999999999997</c:v>
                      </c:pt>
                      <c:pt idx="13560">
                        <c:v>6.7809999999999997</c:v>
                      </c:pt>
                      <c:pt idx="13561">
                        <c:v>6.782</c:v>
                      </c:pt>
                      <c:pt idx="13562">
                        <c:v>6.782</c:v>
                      </c:pt>
                      <c:pt idx="13563">
                        <c:v>6.7830000000000004</c:v>
                      </c:pt>
                      <c:pt idx="13564">
                        <c:v>6.7830000000000004</c:v>
                      </c:pt>
                      <c:pt idx="13565">
                        <c:v>6.7839999999999998</c:v>
                      </c:pt>
                      <c:pt idx="13566">
                        <c:v>6.7839999999999998</c:v>
                      </c:pt>
                      <c:pt idx="13567">
                        <c:v>6.7850000000000001</c:v>
                      </c:pt>
                      <c:pt idx="13568">
                        <c:v>6.7850000000000001</c:v>
                      </c:pt>
                      <c:pt idx="13569">
                        <c:v>6.7859999999999996</c:v>
                      </c:pt>
                      <c:pt idx="13570">
                        <c:v>6.7859999999999996</c:v>
                      </c:pt>
                      <c:pt idx="13571">
                        <c:v>6.7869999999999999</c:v>
                      </c:pt>
                      <c:pt idx="13572">
                        <c:v>6.7869999999999999</c:v>
                      </c:pt>
                      <c:pt idx="13573">
                        <c:v>6.7880000000000003</c:v>
                      </c:pt>
                      <c:pt idx="13574">
                        <c:v>6.7880000000000003</c:v>
                      </c:pt>
                      <c:pt idx="13575">
                        <c:v>6.7889999999999997</c:v>
                      </c:pt>
                      <c:pt idx="13576">
                        <c:v>6.7889999999999997</c:v>
                      </c:pt>
                      <c:pt idx="13577">
                        <c:v>6.79</c:v>
                      </c:pt>
                      <c:pt idx="13578">
                        <c:v>6.79</c:v>
                      </c:pt>
                      <c:pt idx="13579">
                        <c:v>6.7910000000000004</c:v>
                      </c:pt>
                      <c:pt idx="13580">
                        <c:v>6.7910000000000004</c:v>
                      </c:pt>
                      <c:pt idx="13581">
                        <c:v>6.7919999999999998</c:v>
                      </c:pt>
                      <c:pt idx="13582">
                        <c:v>6.7919999999999998</c:v>
                      </c:pt>
                      <c:pt idx="13583">
                        <c:v>6.7930000000000001</c:v>
                      </c:pt>
                      <c:pt idx="13584">
                        <c:v>6.7930000000000001</c:v>
                      </c:pt>
                      <c:pt idx="13585">
                        <c:v>6.7939999999999996</c:v>
                      </c:pt>
                      <c:pt idx="13586">
                        <c:v>6.7939999999999996</c:v>
                      </c:pt>
                      <c:pt idx="13587">
                        <c:v>6.7949999999999999</c:v>
                      </c:pt>
                      <c:pt idx="13588">
                        <c:v>6.7949999999999999</c:v>
                      </c:pt>
                      <c:pt idx="13589">
                        <c:v>6.7960000000000003</c:v>
                      </c:pt>
                      <c:pt idx="13590">
                        <c:v>6.7960000000000003</c:v>
                      </c:pt>
                      <c:pt idx="13591">
                        <c:v>6.7969999999999997</c:v>
                      </c:pt>
                      <c:pt idx="13592">
                        <c:v>6.7969999999999997</c:v>
                      </c:pt>
                      <c:pt idx="13593">
                        <c:v>6.798</c:v>
                      </c:pt>
                      <c:pt idx="13594">
                        <c:v>6.798</c:v>
                      </c:pt>
                      <c:pt idx="13595">
                        <c:v>6.7990000000000004</c:v>
                      </c:pt>
                      <c:pt idx="13596">
                        <c:v>6.7990000000000004</c:v>
                      </c:pt>
                      <c:pt idx="13597">
                        <c:v>6.8</c:v>
                      </c:pt>
                      <c:pt idx="13598">
                        <c:v>6.8</c:v>
                      </c:pt>
                      <c:pt idx="13599">
                        <c:v>6.8010000000000002</c:v>
                      </c:pt>
                      <c:pt idx="13600">
                        <c:v>6.8010000000000002</c:v>
                      </c:pt>
                      <c:pt idx="13601">
                        <c:v>6.8019999999999996</c:v>
                      </c:pt>
                      <c:pt idx="13602">
                        <c:v>6.8019999999999996</c:v>
                      </c:pt>
                      <c:pt idx="13603">
                        <c:v>6.8029999999999999</c:v>
                      </c:pt>
                      <c:pt idx="13604">
                        <c:v>6.8029999999999999</c:v>
                      </c:pt>
                      <c:pt idx="13605">
                        <c:v>6.8040000000000003</c:v>
                      </c:pt>
                      <c:pt idx="13606">
                        <c:v>6.8040000000000003</c:v>
                      </c:pt>
                      <c:pt idx="13607">
                        <c:v>6.8049999999999997</c:v>
                      </c:pt>
                      <c:pt idx="13608">
                        <c:v>6.8049999999999997</c:v>
                      </c:pt>
                      <c:pt idx="13609">
                        <c:v>6.806</c:v>
                      </c:pt>
                      <c:pt idx="13610">
                        <c:v>6.806</c:v>
                      </c:pt>
                      <c:pt idx="13611">
                        <c:v>6.8070000000000004</c:v>
                      </c:pt>
                      <c:pt idx="13612">
                        <c:v>6.8070000000000004</c:v>
                      </c:pt>
                      <c:pt idx="13613">
                        <c:v>6.8079999999999998</c:v>
                      </c:pt>
                      <c:pt idx="13614">
                        <c:v>6.8079999999999998</c:v>
                      </c:pt>
                      <c:pt idx="13615">
                        <c:v>6.8090000000000002</c:v>
                      </c:pt>
                      <c:pt idx="13616">
                        <c:v>6.8090000000000002</c:v>
                      </c:pt>
                      <c:pt idx="13617">
                        <c:v>6.81</c:v>
                      </c:pt>
                      <c:pt idx="13618">
                        <c:v>6.81</c:v>
                      </c:pt>
                      <c:pt idx="13619">
                        <c:v>6.8109999999999999</c:v>
                      </c:pt>
                      <c:pt idx="13620">
                        <c:v>6.8109999999999999</c:v>
                      </c:pt>
                      <c:pt idx="13621">
                        <c:v>6.8120000000000003</c:v>
                      </c:pt>
                      <c:pt idx="13622">
                        <c:v>6.8120000000000003</c:v>
                      </c:pt>
                      <c:pt idx="13623">
                        <c:v>6.8129999999999997</c:v>
                      </c:pt>
                      <c:pt idx="13624">
                        <c:v>6.8129999999999997</c:v>
                      </c:pt>
                      <c:pt idx="13625">
                        <c:v>6.8140000000000001</c:v>
                      </c:pt>
                      <c:pt idx="13626">
                        <c:v>6.8140000000000001</c:v>
                      </c:pt>
                      <c:pt idx="13627">
                        <c:v>6.8150000000000004</c:v>
                      </c:pt>
                      <c:pt idx="13628">
                        <c:v>6.8150000000000004</c:v>
                      </c:pt>
                      <c:pt idx="13629">
                        <c:v>6.8159999999999998</c:v>
                      </c:pt>
                      <c:pt idx="13630">
                        <c:v>6.8159999999999998</c:v>
                      </c:pt>
                      <c:pt idx="13631">
                        <c:v>6.8170000000000002</c:v>
                      </c:pt>
                      <c:pt idx="13632">
                        <c:v>6.8170000000000002</c:v>
                      </c:pt>
                      <c:pt idx="13633">
                        <c:v>6.8179999999999996</c:v>
                      </c:pt>
                      <c:pt idx="13634">
                        <c:v>6.8179999999999996</c:v>
                      </c:pt>
                      <c:pt idx="13635">
                        <c:v>6.819</c:v>
                      </c:pt>
                      <c:pt idx="13636">
                        <c:v>6.819</c:v>
                      </c:pt>
                      <c:pt idx="13637">
                        <c:v>6.82</c:v>
                      </c:pt>
                      <c:pt idx="13638">
                        <c:v>6.82</c:v>
                      </c:pt>
                      <c:pt idx="13639">
                        <c:v>6.8209999999999997</c:v>
                      </c:pt>
                      <c:pt idx="13640">
                        <c:v>6.8209999999999997</c:v>
                      </c:pt>
                      <c:pt idx="13641">
                        <c:v>6.8220000000000001</c:v>
                      </c:pt>
                      <c:pt idx="13642">
                        <c:v>6.8220000000000001</c:v>
                      </c:pt>
                      <c:pt idx="13643">
                        <c:v>6.8230000000000004</c:v>
                      </c:pt>
                      <c:pt idx="13644">
                        <c:v>6.8230000000000004</c:v>
                      </c:pt>
                      <c:pt idx="13645">
                        <c:v>6.8239999999999998</c:v>
                      </c:pt>
                      <c:pt idx="13646">
                        <c:v>6.8239999999999998</c:v>
                      </c:pt>
                      <c:pt idx="13647">
                        <c:v>6.8250000000000002</c:v>
                      </c:pt>
                      <c:pt idx="13648">
                        <c:v>6.8250000000000002</c:v>
                      </c:pt>
                      <c:pt idx="13649">
                        <c:v>6.8259999999999996</c:v>
                      </c:pt>
                      <c:pt idx="13650">
                        <c:v>6.8259999999999996</c:v>
                      </c:pt>
                      <c:pt idx="13651">
                        <c:v>6.827</c:v>
                      </c:pt>
                      <c:pt idx="13652">
                        <c:v>6.827</c:v>
                      </c:pt>
                      <c:pt idx="13653">
                        <c:v>6.8280000000000003</c:v>
                      </c:pt>
                      <c:pt idx="13654">
                        <c:v>6.8280000000000003</c:v>
                      </c:pt>
                      <c:pt idx="13655">
                        <c:v>6.8289999999999997</c:v>
                      </c:pt>
                      <c:pt idx="13656">
                        <c:v>6.8289999999999997</c:v>
                      </c:pt>
                      <c:pt idx="13657">
                        <c:v>6.83</c:v>
                      </c:pt>
                      <c:pt idx="13658">
                        <c:v>6.83</c:v>
                      </c:pt>
                      <c:pt idx="13659">
                        <c:v>6.8310000000000004</c:v>
                      </c:pt>
                      <c:pt idx="13660">
                        <c:v>6.8310000000000004</c:v>
                      </c:pt>
                      <c:pt idx="13661">
                        <c:v>6.8319999999999999</c:v>
                      </c:pt>
                      <c:pt idx="13662">
                        <c:v>6.8319999999999999</c:v>
                      </c:pt>
                      <c:pt idx="13663">
                        <c:v>6.8330000000000002</c:v>
                      </c:pt>
                      <c:pt idx="13664">
                        <c:v>6.8330000000000002</c:v>
                      </c:pt>
                      <c:pt idx="13665">
                        <c:v>6.8339999999999996</c:v>
                      </c:pt>
                      <c:pt idx="13666">
                        <c:v>6.8339999999999996</c:v>
                      </c:pt>
                      <c:pt idx="13667">
                        <c:v>6.835</c:v>
                      </c:pt>
                      <c:pt idx="13668">
                        <c:v>6.835</c:v>
                      </c:pt>
                      <c:pt idx="13669">
                        <c:v>6.8360000000000003</c:v>
                      </c:pt>
                      <c:pt idx="13670">
                        <c:v>6.8360000000000003</c:v>
                      </c:pt>
                      <c:pt idx="13671">
                        <c:v>6.8369999999999997</c:v>
                      </c:pt>
                      <c:pt idx="13672">
                        <c:v>6.8369999999999997</c:v>
                      </c:pt>
                      <c:pt idx="13673">
                        <c:v>6.8380000000000001</c:v>
                      </c:pt>
                      <c:pt idx="13674">
                        <c:v>6.8380000000000001</c:v>
                      </c:pt>
                      <c:pt idx="13675">
                        <c:v>6.8390000000000004</c:v>
                      </c:pt>
                      <c:pt idx="13676">
                        <c:v>6.8390000000000004</c:v>
                      </c:pt>
                      <c:pt idx="13677">
                        <c:v>6.84</c:v>
                      </c:pt>
                      <c:pt idx="13678">
                        <c:v>6.84</c:v>
                      </c:pt>
                      <c:pt idx="13679">
                        <c:v>6.8410000000000002</c:v>
                      </c:pt>
                      <c:pt idx="13680">
                        <c:v>6.8410000000000002</c:v>
                      </c:pt>
                      <c:pt idx="13681">
                        <c:v>6.8419999999999996</c:v>
                      </c:pt>
                      <c:pt idx="13682">
                        <c:v>6.8419999999999996</c:v>
                      </c:pt>
                      <c:pt idx="13683">
                        <c:v>6.843</c:v>
                      </c:pt>
                      <c:pt idx="13684">
                        <c:v>6.843</c:v>
                      </c:pt>
                      <c:pt idx="13685">
                        <c:v>6.8440000000000003</c:v>
                      </c:pt>
                      <c:pt idx="13686">
                        <c:v>6.8440000000000003</c:v>
                      </c:pt>
                      <c:pt idx="13687">
                        <c:v>6.8449999999999998</c:v>
                      </c:pt>
                      <c:pt idx="13688">
                        <c:v>6.8449999999999998</c:v>
                      </c:pt>
                      <c:pt idx="13689">
                        <c:v>6.8460000000000001</c:v>
                      </c:pt>
                      <c:pt idx="13690">
                        <c:v>6.8460000000000001</c:v>
                      </c:pt>
                      <c:pt idx="13691">
                        <c:v>6.8470000000000004</c:v>
                      </c:pt>
                      <c:pt idx="13692">
                        <c:v>6.8470000000000004</c:v>
                      </c:pt>
                      <c:pt idx="13693">
                        <c:v>6.8479999999999999</c:v>
                      </c:pt>
                      <c:pt idx="13694">
                        <c:v>6.8479999999999999</c:v>
                      </c:pt>
                      <c:pt idx="13695">
                        <c:v>6.8490000000000002</c:v>
                      </c:pt>
                      <c:pt idx="13696">
                        <c:v>6.8490000000000002</c:v>
                      </c:pt>
                      <c:pt idx="13697">
                        <c:v>6.85</c:v>
                      </c:pt>
                      <c:pt idx="13698">
                        <c:v>6.85</c:v>
                      </c:pt>
                      <c:pt idx="13699">
                        <c:v>6.851</c:v>
                      </c:pt>
                      <c:pt idx="13700">
                        <c:v>6.851</c:v>
                      </c:pt>
                      <c:pt idx="13701">
                        <c:v>6.8520000000000003</c:v>
                      </c:pt>
                      <c:pt idx="13702">
                        <c:v>6.8520000000000003</c:v>
                      </c:pt>
                      <c:pt idx="13703">
                        <c:v>6.8529999999999998</c:v>
                      </c:pt>
                      <c:pt idx="13704">
                        <c:v>6.8529999999999998</c:v>
                      </c:pt>
                      <c:pt idx="13705">
                        <c:v>6.8540000000000001</c:v>
                      </c:pt>
                      <c:pt idx="13706">
                        <c:v>6.8540000000000001</c:v>
                      </c:pt>
                      <c:pt idx="13707">
                        <c:v>6.8550000000000004</c:v>
                      </c:pt>
                      <c:pt idx="13708">
                        <c:v>6.8550000000000004</c:v>
                      </c:pt>
                      <c:pt idx="13709">
                        <c:v>6.8559999999999999</c:v>
                      </c:pt>
                      <c:pt idx="13710">
                        <c:v>6.8559999999999999</c:v>
                      </c:pt>
                      <c:pt idx="13711">
                        <c:v>6.8570000000000002</c:v>
                      </c:pt>
                      <c:pt idx="13712">
                        <c:v>6.8570000000000002</c:v>
                      </c:pt>
                      <c:pt idx="13713">
                        <c:v>6.8579999999999997</c:v>
                      </c:pt>
                      <c:pt idx="13714">
                        <c:v>6.8579999999999997</c:v>
                      </c:pt>
                      <c:pt idx="13715">
                        <c:v>6.859</c:v>
                      </c:pt>
                      <c:pt idx="13716">
                        <c:v>6.859</c:v>
                      </c:pt>
                      <c:pt idx="13717">
                        <c:v>6.86</c:v>
                      </c:pt>
                      <c:pt idx="13718">
                        <c:v>6.86</c:v>
                      </c:pt>
                      <c:pt idx="13719">
                        <c:v>6.8609999999999998</c:v>
                      </c:pt>
                      <c:pt idx="13720">
                        <c:v>6.8609999999999998</c:v>
                      </c:pt>
                      <c:pt idx="13721">
                        <c:v>6.8620000000000001</c:v>
                      </c:pt>
                      <c:pt idx="13722">
                        <c:v>6.8620000000000001</c:v>
                      </c:pt>
                      <c:pt idx="13723">
                        <c:v>6.8630000000000004</c:v>
                      </c:pt>
                      <c:pt idx="13724">
                        <c:v>6.8630000000000004</c:v>
                      </c:pt>
                      <c:pt idx="13725">
                        <c:v>6.8639999999999999</c:v>
                      </c:pt>
                      <c:pt idx="13726">
                        <c:v>6.8639999999999999</c:v>
                      </c:pt>
                      <c:pt idx="13727">
                        <c:v>6.8650000000000002</c:v>
                      </c:pt>
                      <c:pt idx="13728">
                        <c:v>6.8650000000000002</c:v>
                      </c:pt>
                      <c:pt idx="13729">
                        <c:v>6.8659999999999997</c:v>
                      </c:pt>
                      <c:pt idx="13730">
                        <c:v>6.8659999999999997</c:v>
                      </c:pt>
                      <c:pt idx="13731">
                        <c:v>6.867</c:v>
                      </c:pt>
                      <c:pt idx="13732">
                        <c:v>6.867</c:v>
                      </c:pt>
                      <c:pt idx="13733">
                        <c:v>6.8680000000000003</c:v>
                      </c:pt>
                      <c:pt idx="13734">
                        <c:v>6.8680000000000003</c:v>
                      </c:pt>
                      <c:pt idx="13735">
                        <c:v>6.8689999999999998</c:v>
                      </c:pt>
                      <c:pt idx="13736">
                        <c:v>6.8689999999999998</c:v>
                      </c:pt>
                      <c:pt idx="13737">
                        <c:v>6.87</c:v>
                      </c:pt>
                      <c:pt idx="13738">
                        <c:v>6.87</c:v>
                      </c:pt>
                      <c:pt idx="13739">
                        <c:v>6.8710000000000004</c:v>
                      </c:pt>
                      <c:pt idx="13740">
                        <c:v>6.8710000000000004</c:v>
                      </c:pt>
                      <c:pt idx="13741">
                        <c:v>6.8719999999999999</c:v>
                      </c:pt>
                      <c:pt idx="13742">
                        <c:v>6.8719999999999999</c:v>
                      </c:pt>
                      <c:pt idx="13743">
                        <c:v>6.8730000000000002</c:v>
                      </c:pt>
                      <c:pt idx="13744">
                        <c:v>6.8730000000000002</c:v>
                      </c:pt>
                      <c:pt idx="13745">
                        <c:v>6.8739999999999997</c:v>
                      </c:pt>
                      <c:pt idx="13746">
                        <c:v>6.8739999999999997</c:v>
                      </c:pt>
                      <c:pt idx="13747">
                        <c:v>6.875</c:v>
                      </c:pt>
                      <c:pt idx="13748">
                        <c:v>6.875</c:v>
                      </c:pt>
                      <c:pt idx="13749">
                        <c:v>6.8760000000000003</c:v>
                      </c:pt>
                      <c:pt idx="13750">
                        <c:v>6.8760000000000003</c:v>
                      </c:pt>
                      <c:pt idx="13751">
                        <c:v>6.8769999999999998</c:v>
                      </c:pt>
                      <c:pt idx="13752">
                        <c:v>6.8769999999999998</c:v>
                      </c:pt>
                      <c:pt idx="13753">
                        <c:v>6.8780000000000001</c:v>
                      </c:pt>
                      <c:pt idx="13754">
                        <c:v>6.8780000000000001</c:v>
                      </c:pt>
                      <c:pt idx="13755">
                        <c:v>6.8789999999999996</c:v>
                      </c:pt>
                      <c:pt idx="13756">
                        <c:v>6.8789999999999996</c:v>
                      </c:pt>
                      <c:pt idx="13757">
                        <c:v>6.88</c:v>
                      </c:pt>
                      <c:pt idx="13758">
                        <c:v>6.88</c:v>
                      </c:pt>
                      <c:pt idx="13759">
                        <c:v>6.8810000000000002</c:v>
                      </c:pt>
                      <c:pt idx="13760">
                        <c:v>6.8810000000000002</c:v>
                      </c:pt>
                      <c:pt idx="13761">
                        <c:v>6.8819999999999997</c:v>
                      </c:pt>
                      <c:pt idx="13762">
                        <c:v>6.8819999999999997</c:v>
                      </c:pt>
                      <c:pt idx="13763">
                        <c:v>6.883</c:v>
                      </c:pt>
                      <c:pt idx="13764">
                        <c:v>6.883</c:v>
                      </c:pt>
                      <c:pt idx="13765">
                        <c:v>6.8840000000000003</c:v>
                      </c:pt>
                      <c:pt idx="13766">
                        <c:v>6.8840000000000003</c:v>
                      </c:pt>
                      <c:pt idx="13767">
                        <c:v>6.8849999999999998</c:v>
                      </c:pt>
                      <c:pt idx="13768">
                        <c:v>6.8849999999999998</c:v>
                      </c:pt>
                      <c:pt idx="13769">
                        <c:v>6.8860000000000001</c:v>
                      </c:pt>
                      <c:pt idx="13770">
                        <c:v>6.8860000000000001</c:v>
                      </c:pt>
                      <c:pt idx="13771">
                        <c:v>6.8869999999999996</c:v>
                      </c:pt>
                      <c:pt idx="13772">
                        <c:v>6.8869999999999996</c:v>
                      </c:pt>
                      <c:pt idx="13773">
                        <c:v>6.8879999999999999</c:v>
                      </c:pt>
                      <c:pt idx="13774">
                        <c:v>6.8879999999999999</c:v>
                      </c:pt>
                      <c:pt idx="13775">
                        <c:v>6.8890000000000002</c:v>
                      </c:pt>
                      <c:pt idx="13776">
                        <c:v>6.8890000000000002</c:v>
                      </c:pt>
                      <c:pt idx="13777">
                        <c:v>6.89</c:v>
                      </c:pt>
                      <c:pt idx="13778">
                        <c:v>6.89</c:v>
                      </c:pt>
                      <c:pt idx="13779">
                        <c:v>6.891</c:v>
                      </c:pt>
                      <c:pt idx="13780">
                        <c:v>6.891</c:v>
                      </c:pt>
                      <c:pt idx="13781">
                        <c:v>6.8920000000000003</c:v>
                      </c:pt>
                      <c:pt idx="13782">
                        <c:v>6.8920000000000003</c:v>
                      </c:pt>
                      <c:pt idx="13783">
                        <c:v>6.8929999999999998</c:v>
                      </c:pt>
                      <c:pt idx="13784">
                        <c:v>6.8929999999999998</c:v>
                      </c:pt>
                      <c:pt idx="13785">
                        <c:v>6.8940000000000001</c:v>
                      </c:pt>
                      <c:pt idx="13786">
                        <c:v>6.8940000000000001</c:v>
                      </c:pt>
                      <c:pt idx="13787">
                        <c:v>6.8949999999999996</c:v>
                      </c:pt>
                      <c:pt idx="13788">
                        <c:v>6.8949999999999996</c:v>
                      </c:pt>
                      <c:pt idx="13789">
                        <c:v>6.8959999999999999</c:v>
                      </c:pt>
                      <c:pt idx="13790">
                        <c:v>6.8959999999999999</c:v>
                      </c:pt>
                      <c:pt idx="13791">
                        <c:v>6.8970000000000002</c:v>
                      </c:pt>
                      <c:pt idx="13792">
                        <c:v>6.8970000000000002</c:v>
                      </c:pt>
                      <c:pt idx="13793">
                        <c:v>6.8979999999999997</c:v>
                      </c:pt>
                      <c:pt idx="13794">
                        <c:v>6.8979999999999997</c:v>
                      </c:pt>
                      <c:pt idx="13795">
                        <c:v>6.899</c:v>
                      </c:pt>
                      <c:pt idx="13796">
                        <c:v>6.899</c:v>
                      </c:pt>
                      <c:pt idx="13797">
                        <c:v>6.9</c:v>
                      </c:pt>
                      <c:pt idx="13798">
                        <c:v>6.9</c:v>
                      </c:pt>
                      <c:pt idx="13799">
                        <c:v>6.9009999999999998</c:v>
                      </c:pt>
                      <c:pt idx="13800">
                        <c:v>6.9009999999999998</c:v>
                      </c:pt>
                      <c:pt idx="13801">
                        <c:v>6.9020000000000001</c:v>
                      </c:pt>
                      <c:pt idx="13802">
                        <c:v>6.9020000000000001</c:v>
                      </c:pt>
                      <c:pt idx="13803">
                        <c:v>6.9029999999999996</c:v>
                      </c:pt>
                      <c:pt idx="13804">
                        <c:v>6.9029999999999996</c:v>
                      </c:pt>
                      <c:pt idx="13805">
                        <c:v>6.9039999999999999</c:v>
                      </c:pt>
                      <c:pt idx="13806">
                        <c:v>6.9039999999999999</c:v>
                      </c:pt>
                      <c:pt idx="13807">
                        <c:v>6.9050000000000002</c:v>
                      </c:pt>
                      <c:pt idx="13808">
                        <c:v>6.9050000000000002</c:v>
                      </c:pt>
                      <c:pt idx="13809">
                        <c:v>6.9059999999999997</c:v>
                      </c:pt>
                      <c:pt idx="13810">
                        <c:v>6.9059999999999997</c:v>
                      </c:pt>
                      <c:pt idx="13811">
                        <c:v>6.907</c:v>
                      </c:pt>
                      <c:pt idx="13812">
                        <c:v>6.907</c:v>
                      </c:pt>
                      <c:pt idx="13813">
                        <c:v>6.9080000000000004</c:v>
                      </c:pt>
                      <c:pt idx="13814">
                        <c:v>6.9080000000000004</c:v>
                      </c:pt>
                      <c:pt idx="13815">
                        <c:v>6.9089999999999998</c:v>
                      </c:pt>
                      <c:pt idx="13816">
                        <c:v>6.9089999999999998</c:v>
                      </c:pt>
                      <c:pt idx="13817">
                        <c:v>6.91</c:v>
                      </c:pt>
                      <c:pt idx="13818">
                        <c:v>6.91</c:v>
                      </c:pt>
                      <c:pt idx="13819">
                        <c:v>6.9109999999999996</c:v>
                      </c:pt>
                      <c:pt idx="13820">
                        <c:v>6.9109999999999996</c:v>
                      </c:pt>
                      <c:pt idx="13821">
                        <c:v>6.9119999999999999</c:v>
                      </c:pt>
                      <c:pt idx="13822">
                        <c:v>6.9119999999999999</c:v>
                      </c:pt>
                      <c:pt idx="13823">
                        <c:v>6.9130000000000003</c:v>
                      </c:pt>
                      <c:pt idx="13824">
                        <c:v>6.9130000000000003</c:v>
                      </c:pt>
                      <c:pt idx="13825">
                        <c:v>6.9139999999999997</c:v>
                      </c:pt>
                      <c:pt idx="13826">
                        <c:v>6.9139999999999997</c:v>
                      </c:pt>
                      <c:pt idx="13827">
                        <c:v>6.915</c:v>
                      </c:pt>
                      <c:pt idx="13828">
                        <c:v>6.915</c:v>
                      </c:pt>
                      <c:pt idx="13829">
                        <c:v>6.9160000000000004</c:v>
                      </c:pt>
                      <c:pt idx="13830">
                        <c:v>6.9160000000000004</c:v>
                      </c:pt>
                      <c:pt idx="13831">
                        <c:v>6.9169999999999998</c:v>
                      </c:pt>
                      <c:pt idx="13832">
                        <c:v>6.9169999999999998</c:v>
                      </c:pt>
                      <c:pt idx="13833">
                        <c:v>6.9180000000000001</c:v>
                      </c:pt>
                      <c:pt idx="13834">
                        <c:v>6.9180000000000001</c:v>
                      </c:pt>
                      <c:pt idx="13835">
                        <c:v>6.9189999999999996</c:v>
                      </c:pt>
                      <c:pt idx="13836">
                        <c:v>6.9189999999999996</c:v>
                      </c:pt>
                      <c:pt idx="13837">
                        <c:v>6.92</c:v>
                      </c:pt>
                      <c:pt idx="13838">
                        <c:v>6.92</c:v>
                      </c:pt>
                      <c:pt idx="13839">
                        <c:v>6.9210000000000003</c:v>
                      </c:pt>
                      <c:pt idx="13840">
                        <c:v>6.9210000000000003</c:v>
                      </c:pt>
                      <c:pt idx="13841">
                        <c:v>6.9219999999999997</c:v>
                      </c:pt>
                      <c:pt idx="13842">
                        <c:v>6.9219999999999997</c:v>
                      </c:pt>
                      <c:pt idx="13843">
                        <c:v>6.923</c:v>
                      </c:pt>
                      <c:pt idx="13844">
                        <c:v>6.923</c:v>
                      </c:pt>
                      <c:pt idx="13845">
                        <c:v>6.9240000000000004</c:v>
                      </c:pt>
                      <c:pt idx="13846">
                        <c:v>6.9240000000000004</c:v>
                      </c:pt>
                      <c:pt idx="13847">
                        <c:v>6.9249999999999998</c:v>
                      </c:pt>
                      <c:pt idx="13848">
                        <c:v>6.9249999999999998</c:v>
                      </c:pt>
                      <c:pt idx="13849">
                        <c:v>6.9260000000000002</c:v>
                      </c:pt>
                      <c:pt idx="13850">
                        <c:v>6.9260000000000002</c:v>
                      </c:pt>
                      <c:pt idx="13851">
                        <c:v>6.9269999999999996</c:v>
                      </c:pt>
                      <c:pt idx="13852">
                        <c:v>6.9269999999999996</c:v>
                      </c:pt>
                      <c:pt idx="13853">
                        <c:v>6.9279999999999999</c:v>
                      </c:pt>
                      <c:pt idx="13854">
                        <c:v>6.9279999999999999</c:v>
                      </c:pt>
                      <c:pt idx="13855">
                        <c:v>6.9290000000000003</c:v>
                      </c:pt>
                      <c:pt idx="13856">
                        <c:v>6.9290000000000003</c:v>
                      </c:pt>
                      <c:pt idx="13857">
                        <c:v>6.93</c:v>
                      </c:pt>
                      <c:pt idx="13858">
                        <c:v>6.93</c:v>
                      </c:pt>
                      <c:pt idx="13859">
                        <c:v>6.931</c:v>
                      </c:pt>
                      <c:pt idx="13860">
                        <c:v>6.931</c:v>
                      </c:pt>
                      <c:pt idx="13861">
                        <c:v>6.9320000000000004</c:v>
                      </c:pt>
                      <c:pt idx="13862">
                        <c:v>6.9320000000000004</c:v>
                      </c:pt>
                      <c:pt idx="13863">
                        <c:v>6.9329999999999998</c:v>
                      </c:pt>
                      <c:pt idx="13864">
                        <c:v>6.9329999999999998</c:v>
                      </c:pt>
                      <c:pt idx="13865">
                        <c:v>6.9340000000000002</c:v>
                      </c:pt>
                      <c:pt idx="13866">
                        <c:v>6.9340000000000002</c:v>
                      </c:pt>
                      <c:pt idx="13867">
                        <c:v>6.9349999999999996</c:v>
                      </c:pt>
                      <c:pt idx="13868">
                        <c:v>6.9349999999999996</c:v>
                      </c:pt>
                      <c:pt idx="13869">
                        <c:v>6.9359999999999999</c:v>
                      </c:pt>
                      <c:pt idx="13870">
                        <c:v>6.9359999999999999</c:v>
                      </c:pt>
                      <c:pt idx="13871">
                        <c:v>6.9370000000000003</c:v>
                      </c:pt>
                      <c:pt idx="13872">
                        <c:v>6.9370000000000003</c:v>
                      </c:pt>
                      <c:pt idx="13873">
                        <c:v>6.9379999999999997</c:v>
                      </c:pt>
                      <c:pt idx="13874">
                        <c:v>6.9379999999999997</c:v>
                      </c:pt>
                      <c:pt idx="13875">
                        <c:v>6.9390000000000001</c:v>
                      </c:pt>
                      <c:pt idx="13876">
                        <c:v>6.9390000000000001</c:v>
                      </c:pt>
                      <c:pt idx="13877">
                        <c:v>6.94</c:v>
                      </c:pt>
                      <c:pt idx="13878">
                        <c:v>6.94</c:v>
                      </c:pt>
                      <c:pt idx="13879">
                        <c:v>6.9409999999999998</c:v>
                      </c:pt>
                      <c:pt idx="13880">
                        <c:v>6.9409999999999998</c:v>
                      </c:pt>
                      <c:pt idx="13881">
                        <c:v>6.9420000000000002</c:v>
                      </c:pt>
                      <c:pt idx="13882">
                        <c:v>6.9420000000000002</c:v>
                      </c:pt>
                      <c:pt idx="13883">
                        <c:v>6.9429999999999996</c:v>
                      </c:pt>
                      <c:pt idx="13884">
                        <c:v>6.9429999999999996</c:v>
                      </c:pt>
                      <c:pt idx="13885">
                        <c:v>6.944</c:v>
                      </c:pt>
                      <c:pt idx="13886">
                        <c:v>6.944</c:v>
                      </c:pt>
                      <c:pt idx="13887">
                        <c:v>6.9450000000000003</c:v>
                      </c:pt>
                      <c:pt idx="13888">
                        <c:v>6.9450000000000003</c:v>
                      </c:pt>
                      <c:pt idx="13889">
                        <c:v>6.9459999999999997</c:v>
                      </c:pt>
                      <c:pt idx="13890">
                        <c:v>6.9459999999999997</c:v>
                      </c:pt>
                      <c:pt idx="13891">
                        <c:v>6.9470000000000001</c:v>
                      </c:pt>
                      <c:pt idx="13892">
                        <c:v>6.9470000000000001</c:v>
                      </c:pt>
                      <c:pt idx="13893">
                        <c:v>6.9480000000000004</c:v>
                      </c:pt>
                      <c:pt idx="13894">
                        <c:v>6.9480000000000004</c:v>
                      </c:pt>
                      <c:pt idx="13895">
                        <c:v>6.9489999999999998</c:v>
                      </c:pt>
                      <c:pt idx="13896">
                        <c:v>6.9489999999999998</c:v>
                      </c:pt>
                      <c:pt idx="13897">
                        <c:v>6.95</c:v>
                      </c:pt>
                      <c:pt idx="13898">
                        <c:v>6.95</c:v>
                      </c:pt>
                      <c:pt idx="13899">
                        <c:v>6.9509999999999996</c:v>
                      </c:pt>
                      <c:pt idx="13900">
                        <c:v>6.9509999999999996</c:v>
                      </c:pt>
                      <c:pt idx="13901">
                        <c:v>6.952</c:v>
                      </c:pt>
                      <c:pt idx="13902">
                        <c:v>6.952</c:v>
                      </c:pt>
                      <c:pt idx="13903">
                        <c:v>6.9530000000000003</c:v>
                      </c:pt>
                      <c:pt idx="13904">
                        <c:v>6.9530000000000003</c:v>
                      </c:pt>
                      <c:pt idx="13905">
                        <c:v>6.9539999999999997</c:v>
                      </c:pt>
                      <c:pt idx="13906">
                        <c:v>6.9539999999999997</c:v>
                      </c:pt>
                      <c:pt idx="13907">
                        <c:v>6.9550000000000001</c:v>
                      </c:pt>
                      <c:pt idx="13908">
                        <c:v>6.9550000000000001</c:v>
                      </c:pt>
                      <c:pt idx="13909">
                        <c:v>6.9560000000000004</c:v>
                      </c:pt>
                      <c:pt idx="13910">
                        <c:v>6.9560000000000004</c:v>
                      </c:pt>
                      <c:pt idx="13911">
                        <c:v>6.9569999999999999</c:v>
                      </c:pt>
                      <c:pt idx="13912">
                        <c:v>6.9569999999999999</c:v>
                      </c:pt>
                      <c:pt idx="13913">
                        <c:v>6.9580000000000002</c:v>
                      </c:pt>
                      <c:pt idx="13914">
                        <c:v>6.9580000000000002</c:v>
                      </c:pt>
                      <c:pt idx="13915">
                        <c:v>6.9589999999999996</c:v>
                      </c:pt>
                      <c:pt idx="13916">
                        <c:v>6.9589999999999996</c:v>
                      </c:pt>
                      <c:pt idx="13917">
                        <c:v>6.96</c:v>
                      </c:pt>
                      <c:pt idx="13918">
                        <c:v>6.96</c:v>
                      </c:pt>
                      <c:pt idx="13919">
                        <c:v>6.9610000000000003</c:v>
                      </c:pt>
                      <c:pt idx="13920">
                        <c:v>6.9610000000000003</c:v>
                      </c:pt>
                      <c:pt idx="13921">
                        <c:v>6.9619999999999997</c:v>
                      </c:pt>
                      <c:pt idx="13922">
                        <c:v>6.9619999999999997</c:v>
                      </c:pt>
                      <c:pt idx="13923">
                        <c:v>6.9630000000000001</c:v>
                      </c:pt>
                      <c:pt idx="13924">
                        <c:v>6.9630000000000001</c:v>
                      </c:pt>
                      <c:pt idx="13925">
                        <c:v>6.9640000000000004</c:v>
                      </c:pt>
                      <c:pt idx="13926">
                        <c:v>6.9640000000000004</c:v>
                      </c:pt>
                      <c:pt idx="13927">
                        <c:v>6.9649999999999999</c:v>
                      </c:pt>
                      <c:pt idx="13928">
                        <c:v>6.9649999999999999</c:v>
                      </c:pt>
                      <c:pt idx="13929">
                        <c:v>6.9660000000000002</c:v>
                      </c:pt>
                      <c:pt idx="13930">
                        <c:v>6.9660000000000002</c:v>
                      </c:pt>
                      <c:pt idx="13931">
                        <c:v>6.9669999999999996</c:v>
                      </c:pt>
                      <c:pt idx="13932">
                        <c:v>6.9669999999999996</c:v>
                      </c:pt>
                      <c:pt idx="13933">
                        <c:v>6.968</c:v>
                      </c:pt>
                      <c:pt idx="13934">
                        <c:v>6.968</c:v>
                      </c:pt>
                      <c:pt idx="13935">
                        <c:v>6.9690000000000003</c:v>
                      </c:pt>
                      <c:pt idx="13936">
                        <c:v>6.9690000000000003</c:v>
                      </c:pt>
                      <c:pt idx="13937">
                        <c:v>6.97</c:v>
                      </c:pt>
                      <c:pt idx="13938">
                        <c:v>6.97</c:v>
                      </c:pt>
                      <c:pt idx="13939">
                        <c:v>6.9710000000000001</c:v>
                      </c:pt>
                      <c:pt idx="13940">
                        <c:v>6.9710000000000001</c:v>
                      </c:pt>
                      <c:pt idx="13941">
                        <c:v>6.9720000000000004</c:v>
                      </c:pt>
                      <c:pt idx="13942">
                        <c:v>6.9720000000000004</c:v>
                      </c:pt>
                      <c:pt idx="13943">
                        <c:v>6.9729999999999999</c:v>
                      </c:pt>
                      <c:pt idx="13944">
                        <c:v>6.9729999999999999</c:v>
                      </c:pt>
                      <c:pt idx="13945">
                        <c:v>6.9740000000000002</c:v>
                      </c:pt>
                      <c:pt idx="13946">
                        <c:v>6.9740000000000002</c:v>
                      </c:pt>
                      <c:pt idx="13947">
                        <c:v>6.9749999999999996</c:v>
                      </c:pt>
                      <c:pt idx="13948">
                        <c:v>6.9749999999999996</c:v>
                      </c:pt>
                      <c:pt idx="13949">
                        <c:v>6.976</c:v>
                      </c:pt>
                      <c:pt idx="13950">
                        <c:v>6.976</c:v>
                      </c:pt>
                      <c:pt idx="13951">
                        <c:v>6.9770000000000003</c:v>
                      </c:pt>
                      <c:pt idx="13952">
                        <c:v>6.9770000000000003</c:v>
                      </c:pt>
                      <c:pt idx="13953">
                        <c:v>6.9779999999999998</c:v>
                      </c:pt>
                      <c:pt idx="13954">
                        <c:v>6.9779999999999998</c:v>
                      </c:pt>
                      <c:pt idx="13955">
                        <c:v>6.9790000000000001</c:v>
                      </c:pt>
                      <c:pt idx="13956">
                        <c:v>6.9790000000000001</c:v>
                      </c:pt>
                      <c:pt idx="13957">
                        <c:v>6.98</c:v>
                      </c:pt>
                      <c:pt idx="13958">
                        <c:v>6.98</c:v>
                      </c:pt>
                      <c:pt idx="13959">
                        <c:v>6.9809999999999999</c:v>
                      </c:pt>
                      <c:pt idx="13960">
                        <c:v>6.9809999999999999</c:v>
                      </c:pt>
                      <c:pt idx="13961">
                        <c:v>6.9820000000000002</c:v>
                      </c:pt>
                      <c:pt idx="13962">
                        <c:v>6.9820000000000002</c:v>
                      </c:pt>
                      <c:pt idx="13963">
                        <c:v>6.9829999999999997</c:v>
                      </c:pt>
                      <c:pt idx="13964">
                        <c:v>6.9829999999999997</c:v>
                      </c:pt>
                      <c:pt idx="13965">
                        <c:v>6.984</c:v>
                      </c:pt>
                      <c:pt idx="13966">
                        <c:v>6.984</c:v>
                      </c:pt>
                      <c:pt idx="13967">
                        <c:v>6.9850000000000003</c:v>
                      </c:pt>
                      <c:pt idx="13968">
                        <c:v>6.9850000000000003</c:v>
                      </c:pt>
                      <c:pt idx="13969">
                        <c:v>6.9859999999999998</c:v>
                      </c:pt>
                      <c:pt idx="13970">
                        <c:v>6.9859999999999998</c:v>
                      </c:pt>
                      <c:pt idx="13971">
                        <c:v>6.9870000000000001</c:v>
                      </c:pt>
                      <c:pt idx="13972">
                        <c:v>6.9870000000000001</c:v>
                      </c:pt>
                      <c:pt idx="13973">
                        <c:v>6.9880000000000004</c:v>
                      </c:pt>
                      <c:pt idx="13974">
                        <c:v>6.9880000000000004</c:v>
                      </c:pt>
                      <c:pt idx="13975">
                        <c:v>6.9889999999999999</c:v>
                      </c:pt>
                      <c:pt idx="13976">
                        <c:v>6.9889999999999999</c:v>
                      </c:pt>
                      <c:pt idx="13977">
                        <c:v>6.99</c:v>
                      </c:pt>
                      <c:pt idx="13978">
                        <c:v>6.99</c:v>
                      </c:pt>
                      <c:pt idx="13979">
                        <c:v>6.9909999999999997</c:v>
                      </c:pt>
                      <c:pt idx="13980">
                        <c:v>6.9909999999999997</c:v>
                      </c:pt>
                      <c:pt idx="13981">
                        <c:v>6.992</c:v>
                      </c:pt>
                      <c:pt idx="13982">
                        <c:v>6.992</c:v>
                      </c:pt>
                      <c:pt idx="13983">
                        <c:v>6.9930000000000003</c:v>
                      </c:pt>
                      <c:pt idx="13984">
                        <c:v>6.9930000000000003</c:v>
                      </c:pt>
                      <c:pt idx="13985">
                        <c:v>6.9939999999999998</c:v>
                      </c:pt>
                      <c:pt idx="13986">
                        <c:v>6.9939999999999998</c:v>
                      </c:pt>
                      <c:pt idx="13987">
                        <c:v>6.9950000000000001</c:v>
                      </c:pt>
                      <c:pt idx="13988">
                        <c:v>6.9950000000000001</c:v>
                      </c:pt>
                      <c:pt idx="13989">
                        <c:v>6.9960000000000004</c:v>
                      </c:pt>
                      <c:pt idx="13990">
                        <c:v>6.9960000000000004</c:v>
                      </c:pt>
                      <c:pt idx="13991">
                        <c:v>6.9969999999999999</c:v>
                      </c:pt>
                      <c:pt idx="13992">
                        <c:v>6.9969999999999999</c:v>
                      </c:pt>
                      <c:pt idx="13993">
                        <c:v>6.9980000000000002</c:v>
                      </c:pt>
                      <c:pt idx="13994">
                        <c:v>6.9980000000000002</c:v>
                      </c:pt>
                      <c:pt idx="13995">
                        <c:v>6.9989999999999997</c:v>
                      </c:pt>
                      <c:pt idx="13996">
                        <c:v>6.9989999999999997</c:v>
                      </c:pt>
                      <c:pt idx="13997">
                        <c:v>7</c:v>
                      </c:pt>
                      <c:pt idx="13998">
                        <c:v>7</c:v>
                      </c:pt>
                      <c:pt idx="13999">
                        <c:v>7.0010000000000003</c:v>
                      </c:pt>
                      <c:pt idx="14000">
                        <c:v>7.0010000000000003</c:v>
                      </c:pt>
                      <c:pt idx="14001">
                        <c:v>7.0019999999999998</c:v>
                      </c:pt>
                      <c:pt idx="14002">
                        <c:v>7.0019999999999998</c:v>
                      </c:pt>
                      <c:pt idx="14003">
                        <c:v>7.0030000000000001</c:v>
                      </c:pt>
                      <c:pt idx="14004">
                        <c:v>7.0030000000000001</c:v>
                      </c:pt>
                      <c:pt idx="14005">
                        <c:v>7.0039999999999996</c:v>
                      </c:pt>
                      <c:pt idx="14006">
                        <c:v>7.0039999999999996</c:v>
                      </c:pt>
                      <c:pt idx="14007">
                        <c:v>7.0049999999999999</c:v>
                      </c:pt>
                      <c:pt idx="14008">
                        <c:v>7.0049999999999999</c:v>
                      </c:pt>
                      <c:pt idx="14009">
                        <c:v>7.0060000000000002</c:v>
                      </c:pt>
                      <c:pt idx="14010">
                        <c:v>7.0060000000000002</c:v>
                      </c:pt>
                      <c:pt idx="14011">
                        <c:v>7.0069999999999997</c:v>
                      </c:pt>
                      <c:pt idx="14012">
                        <c:v>7.0069999999999997</c:v>
                      </c:pt>
                      <c:pt idx="14013">
                        <c:v>7.008</c:v>
                      </c:pt>
                      <c:pt idx="14014">
                        <c:v>7.008</c:v>
                      </c:pt>
                      <c:pt idx="14015">
                        <c:v>7.0090000000000003</c:v>
                      </c:pt>
                      <c:pt idx="14016">
                        <c:v>7.0090000000000003</c:v>
                      </c:pt>
                      <c:pt idx="14017">
                        <c:v>7.01</c:v>
                      </c:pt>
                      <c:pt idx="14018">
                        <c:v>7.01</c:v>
                      </c:pt>
                      <c:pt idx="14019">
                        <c:v>7.0110000000000001</c:v>
                      </c:pt>
                      <c:pt idx="14020">
                        <c:v>7.0110000000000001</c:v>
                      </c:pt>
                      <c:pt idx="14021">
                        <c:v>7.0119999999999996</c:v>
                      </c:pt>
                      <c:pt idx="14022">
                        <c:v>7.0119999999999996</c:v>
                      </c:pt>
                      <c:pt idx="14023">
                        <c:v>7.0129999999999999</c:v>
                      </c:pt>
                      <c:pt idx="14024">
                        <c:v>7.0129999999999999</c:v>
                      </c:pt>
                      <c:pt idx="14025">
                        <c:v>7.0140000000000002</c:v>
                      </c:pt>
                      <c:pt idx="14026">
                        <c:v>7.0140000000000002</c:v>
                      </c:pt>
                      <c:pt idx="14027">
                        <c:v>7.0149999999999997</c:v>
                      </c:pt>
                      <c:pt idx="14028">
                        <c:v>7.0149999999999997</c:v>
                      </c:pt>
                      <c:pt idx="14029">
                        <c:v>7.016</c:v>
                      </c:pt>
                      <c:pt idx="14030">
                        <c:v>7.016</c:v>
                      </c:pt>
                      <c:pt idx="14031">
                        <c:v>7.0170000000000003</c:v>
                      </c:pt>
                      <c:pt idx="14032">
                        <c:v>7.0170000000000003</c:v>
                      </c:pt>
                      <c:pt idx="14033">
                        <c:v>7.0179999999999998</c:v>
                      </c:pt>
                      <c:pt idx="14034">
                        <c:v>7.0179999999999998</c:v>
                      </c:pt>
                      <c:pt idx="14035">
                        <c:v>7.0190000000000001</c:v>
                      </c:pt>
                      <c:pt idx="14036">
                        <c:v>7.0190000000000001</c:v>
                      </c:pt>
                      <c:pt idx="14037">
                        <c:v>7.02</c:v>
                      </c:pt>
                      <c:pt idx="14038">
                        <c:v>7.02</c:v>
                      </c:pt>
                      <c:pt idx="14039">
                        <c:v>7.0209999999999999</c:v>
                      </c:pt>
                      <c:pt idx="14040">
                        <c:v>7.0209999999999999</c:v>
                      </c:pt>
                      <c:pt idx="14041">
                        <c:v>7.0220000000000002</c:v>
                      </c:pt>
                      <c:pt idx="14042">
                        <c:v>7.0220000000000002</c:v>
                      </c:pt>
                      <c:pt idx="14043">
                        <c:v>7.0229999999999997</c:v>
                      </c:pt>
                      <c:pt idx="14044">
                        <c:v>7.0229999999999997</c:v>
                      </c:pt>
                      <c:pt idx="14045">
                        <c:v>7.024</c:v>
                      </c:pt>
                      <c:pt idx="14046">
                        <c:v>7.024</c:v>
                      </c:pt>
                      <c:pt idx="14047">
                        <c:v>7.0250000000000004</c:v>
                      </c:pt>
                      <c:pt idx="14048">
                        <c:v>7.0250000000000004</c:v>
                      </c:pt>
                      <c:pt idx="14049">
                        <c:v>7.0259999999999998</c:v>
                      </c:pt>
                      <c:pt idx="14050">
                        <c:v>7.0259999999999998</c:v>
                      </c:pt>
                      <c:pt idx="14051">
                        <c:v>7.0270000000000001</c:v>
                      </c:pt>
                      <c:pt idx="14052">
                        <c:v>7.0270000000000001</c:v>
                      </c:pt>
                      <c:pt idx="14053">
                        <c:v>7.0279999999999996</c:v>
                      </c:pt>
                      <c:pt idx="14054">
                        <c:v>7.0279999999999996</c:v>
                      </c:pt>
                      <c:pt idx="14055">
                        <c:v>7.0289999999999999</c:v>
                      </c:pt>
                      <c:pt idx="14056">
                        <c:v>7.0289999999999999</c:v>
                      </c:pt>
                      <c:pt idx="14057">
                        <c:v>7.03</c:v>
                      </c:pt>
                      <c:pt idx="14058">
                        <c:v>7.03</c:v>
                      </c:pt>
                      <c:pt idx="14059">
                        <c:v>7.0309999999999997</c:v>
                      </c:pt>
                      <c:pt idx="14060">
                        <c:v>7.0309999999999997</c:v>
                      </c:pt>
                      <c:pt idx="14061">
                        <c:v>7.032</c:v>
                      </c:pt>
                      <c:pt idx="14062">
                        <c:v>7.032</c:v>
                      </c:pt>
                      <c:pt idx="14063">
                        <c:v>7.0330000000000004</c:v>
                      </c:pt>
                      <c:pt idx="14064">
                        <c:v>7.0330000000000004</c:v>
                      </c:pt>
                      <c:pt idx="14065">
                        <c:v>7.0339999999999998</c:v>
                      </c:pt>
                      <c:pt idx="14066">
                        <c:v>7.0339999999999998</c:v>
                      </c:pt>
                      <c:pt idx="14067">
                        <c:v>7.0350000000000001</c:v>
                      </c:pt>
                      <c:pt idx="14068">
                        <c:v>7.0350000000000001</c:v>
                      </c:pt>
                      <c:pt idx="14069">
                        <c:v>7.0359999999999996</c:v>
                      </c:pt>
                      <c:pt idx="14070">
                        <c:v>7.0359999999999996</c:v>
                      </c:pt>
                      <c:pt idx="14071">
                        <c:v>7.0369999999999999</c:v>
                      </c:pt>
                      <c:pt idx="14072">
                        <c:v>7.0369999999999999</c:v>
                      </c:pt>
                      <c:pt idx="14073">
                        <c:v>7.0380000000000003</c:v>
                      </c:pt>
                      <c:pt idx="14074">
                        <c:v>7.0380000000000003</c:v>
                      </c:pt>
                      <c:pt idx="14075">
                        <c:v>7.0389999999999997</c:v>
                      </c:pt>
                      <c:pt idx="14076">
                        <c:v>7.0389999999999997</c:v>
                      </c:pt>
                      <c:pt idx="14077">
                        <c:v>7.04</c:v>
                      </c:pt>
                      <c:pt idx="14078">
                        <c:v>7.04</c:v>
                      </c:pt>
                      <c:pt idx="14079">
                        <c:v>7.0410000000000004</c:v>
                      </c:pt>
                      <c:pt idx="14080">
                        <c:v>7.0410000000000004</c:v>
                      </c:pt>
                      <c:pt idx="14081">
                        <c:v>7.0419999999999998</c:v>
                      </c:pt>
                      <c:pt idx="14082">
                        <c:v>7.0419999999999998</c:v>
                      </c:pt>
                      <c:pt idx="14083">
                        <c:v>7.0430000000000001</c:v>
                      </c:pt>
                      <c:pt idx="14084">
                        <c:v>7.0430000000000001</c:v>
                      </c:pt>
                      <c:pt idx="14085">
                        <c:v>7.0439999999999996</c:v>
                      </c:pt>
                      <c:pt idx="14086">
                        <c:v>7.0439999999999996</c:v>
                      </c:pt>
                      <c:pt idx="14087">
                        <c:v>7.0449999999999999</c:v>
                      </c:pt>
                      <c:pt idx="14088">
                        <c:v>7.0449999999999999</c:v>
                      </c:pt>
                      <c:pt idx="14089">
                        <c:v>7.0460000000000003</c:v>
                      </c:pt>
                      <c:pt idx="14090">
                        <c:v>7.0460000000000003</c:v>
                      </c:pt>
                      <c:pt idx="14091">
                        <c:v>7.0469999999999997</c:v>
                      </c:pt>
                      <c:pt idx="14092">
                        <c:v>7.0469999999999997</c:v>
                      </c:pt>
                      <c:pt idx="14093">
                        <c:v>7.048</c:v>
                      </c:pt>
                      <c:pt idx="14094">
                        <c:v>7.048</c:v>
                      </c:pt>
                      <c:pt idx="14095">
                        <c:v>7.0490000000000004</c:v>
                      </c:pt>
                      <c:pt idx="14096">
                        <c:v>7.0490000000000004</c:v>
                      </c:pt>
                      <c:pt idx="14097">
                        <c:v>7.05</c:v>
                      </c:pt>
                      <c:pt idx="14098">
                        <c:v>7.05</c:v>
                      </c:pt>
                      <c:pt idx="14099">
                        <c:v>7.0510000000000002</c:v>
                      </c:pt>
                      <c:pt idx="14100">
                        <c:v>7.0510000000000002</c:v>
                      </c:pt>
                      <c:pt idx="14101">
                        <c:v>7.0519999999999996</c:v>
                      </c:pt>
                      <c:pt idx="14102">
                        <c:v>7.0519999999999996</c:v>
                      </c:pt>
                      <c:pt idx="14103">
                        <c:v>7.0529999999999999</c:v>
                      </c:pt>
                      <c:pt idx="14104">
                        <c:v>7.0529999999999999</c:v>
                      </c:pt>
                      <c:pt idx="14105">
                        <c:v>7.0540000000000003</c:v>
                      </c:pt>
                      <c:pt idx="14106">
                        <c:v>7.0540000000000003</c:v>
                      </c:pt>
                      <c:pt idx="14107">
                        <c:v>7.0549999999999997</c:v>
                      </c:pt>
                      <c:pt idx="14108">
                        <c:v>7.0549999999999997</c:v>
                      </c:pt>
                      <c:pt idx="14109">
                        <c:v>7.056</c:v>
                      </c:pt>
                      <c:pt idx="14110">
                        <c:v>7.056</c:v>
                      </c:pt>
                      <c:pt idx="14111">
                        <c:v>7.0570000000000004</c:v>
                      </c:pt>
                      <c:pt idx="14112">
                        <c:v>7.0570000000000004</c:v>
                      </c:pt>
                      <c:pt idx="14113">
                        <c:v>7.0579999999999998</c:v>
                      </c:pt>
                      <c:pt idx="14114">
                        <c:v>7.0579999999999998</c:v>
                      </c:pt>
                      <c:pt idx="14115">
                        <c:v>7.0590000000000002</c:v>
                      </c:pt>
                      <c:pt idx="14116">
                        <c:v>7.0590000000000002</c:v>
                      </c:pt>
                      <c:pt idx="14117">
                        <c:v>7.06</c:v>
                      </c:pt>
                      <c:pt idx="14118">
                        <c:v>7.06</c:v>
                      </c:pt>
                      <c:pt idx="14119">
                        <c:v>7.0609999999999999</c:v>
                      </c:pt>
                      <c:pt idx="14120">
                        <c:v>7.0609999999999999</c:v>
                      </c:pt>
                      <c:pt idx="14121">
                        <c:v>7.0620000000000003</c:v>
                      </c:pt>
                      <c:pt idx="14122">
                        <c:v>7.0620000000000003</c:v>
                      </c:pt>
                      <c:pt idx="14123">
                        <c:v>7.0629999999999997</c:v>
                      </c:pt>
                      <c:pt idx="14124">
                        <c:v>7.0629999999999997</c:v>
                      </c:pt>
                      <c:pt idx="14125">
                        <c:v>7.0640000000000001</c:v>
                      </c:pt>
                      <c:pt idx="14126">
                        <c:v>7.0640000000000001</c:v>
                      </c:pt>
                      <c:pt idx="14127">
                        <c:v>7.0650000000000004</c:v>
                      </c:pt>
                      <c:pt idx="14128">
                        <c:v>7.0650000000000004</c:v>
                      </c:pt>
                      <c:pt idx="14129">
                        <c:v>7.0659999999999998</c:v>
                      </c:pt>
                      <c:pt idx="14130">
                        <c:v>7.0659999999999998</c:v>
                      </c:pt>
                      <c:pt idx="14131">
                        <c:v>7.0670000000000002</c:v>
                      </c:pt>
                      <c:pt idx="14132">
                        <c:v>7.0670000000000002</c:v>
                      </c:pt>
                      <c:pt idx="14133">
                        <c:v>7.0679999999999996</c:v>
                      </c:pt>
                      <c:pt idx="14134">
                        <c:v>7.0679999999999996</c:v>
                      </c:pt>
                      <c:pt idx="14135">
                        <c:v>7.069</c:v>
                      </c:pt>
                      <c:pt idx="14136">
                        <c:v>7.069</c:v>
                      </c:pt>
                      <c:pt idx="14137">
                        <c:v>7.07</c:v>
                      </c:pt>
                      <c:pt idx="14138">
                        <c:v>7.07</c:v>
                      </c:pt>
                      <c:pt idx="14139">
                        <c:v>7.0709999999999997</c:v>
                      </c:pt>
                      <c:pt idx="14140">
                        <c:v>7.0709999999999997</c:v>
                      </c:pt>
                      <c:pt idx="14141">
                        <c:v>7.0720000000000001</c:v>
                      </c:pt>
                      <c:pt idx="14142">
                        <c:v>7.0720000000000001</c:v>
                      </c:pt>
                      <c:pt idx="14143">
                        <c:v>7.0730000000000004</c:v>
                      </c:pt>
                      <c:pt idx="14144">
                        <c:v>7.0730000000000004</c:v>
                      </c:pt>
                      <c:pt idx="14145">
                        <c:v>7.0739999999999998</c:v>
                      </c:pt>
                      <c:pt idx="14146">
                        <c:v>7.0739999999999998</c:v>
                      </c:pt>
                      <c:pt idx="14147">
                        <c:v>7.0750000000000002</c:v>
                      </c:pt>
                      <c:pt idx="14148">
                        <c:v>7.0750000000000002</c:v>
                      </c:pt>
                      <c:pt idx="14149">
                        <c:v>7.0759999999999996</c:v>
                      </c:pt>
                      <c:pt idx="14150">
                        <c:v>7.0759999999999996</c:v>
                      </c:pt>
                      <c:pt idx="14151">
                        <c:v>7.077</c:v>
                      </c:pt>
                      <c:pt idx="14152">
                        <c:v>7.077</c:v>
                      </c:pt>
                      <c:pt idx="14153">
                        <c:v>7.0780000000000003</c:v>
                      </c:pt>
                      <c:pt idx="14154">
                        <c:v>7.0780000000000003</c:v>
                      </c:pt>
                      <c:pt idx="14155">
                        <c:v>7.0789999999999997</c:v>
                      </c:pt>
                      <c:pt idx="14156">
                        <c:v>7.0789999999999997</c:v>
                      </c:pt>
                      <c:pt idx="14157">
                        <c:v>7.08</c:v>
                      </c:pt>
                      <c:pt idx="14158">
                        <c:v>7.08</c:v>
                      </c:pt>
                      <c:pt idx="14159">
                        <c:v>7.0810000000000004</c:v>
                      </c:pt>
                      <c:pt idx="14160">
                        <c:v>7.0810000000000004</c:v>
                      </c:pt>
                      <c:pt idx="14161">
                        <c:v>7.0819999999999999</c:v>
                      </c:pt>
                      <c:pt idx="14162">
                        <c:v>7.0819999999999999</c:v>
                      </c:pt>
                      <c:pt idx="14163">
                        <c:v>7.0830000000000002</c:v>
                      </c:pt>
                      <c:pt idx="14164">
                        <c:v>7.0830000000000002</c:v>
                      </c:pt>
                      <c:pt idx="14165">
                        <c:v>7.0839999999999996</c:v>
                      </c:pt>
                      <c:pt idx="14166">
                        <c:v>7.0839999999999996</c:v>
                      </c:pt>
                      <c:pt idx="14167">
                        <c:v>7.085</c:v>
                      </c:pt>
                      <c:pt idx="14168">
                        <c:v>7.085</c:v>
                      </c:pt>
                      <c:pt idx="14169">
                        <c:v>7.0860000000000003</c:v>
                      </c:pt>
                      <c:pt idx="14170">
                        <c:v>7.0860000000000003</c:v>
                      </c:pt>
                      <c:pt idx="14171">
                        <c:v>7.0869999999999997</c:v>
                      </c:pt>
                      <c:pt idx="14172">
                        <c:v>7.0869999999999997</c:v>
                      </c:pt>
                      <c:pt idx="14173">
                        <c:v>7.0880000000000001</c:v>
                      </c:pt>
                      <c:pt idx="14174">
                        <c:v>7.0880000000000001</c:v>
                      </c:pt>
                      <c:pt idx="14175">
                        <c:v>7.0890000000000004</c:v>
                      </c:pt>
                      <c:pt idx="14176">
                        <c:v>7.0890000000000004</c:v>
                      </c:pt>
                      <c:pt idx="14177">
                        <c:v>7.09</c:v>
                      </c:pt>
                      <c:pt idx="14178">
                        <c:v>7.09</c:v>
                      </c:pt>
                      <c:pt idx="14179">
                        <c:v>7.0910000000000002</c:v>
                      </c:pt>
                      <c:pt idx="14180">
                        <c:v>7.0910000000000002</c:v>
                      </c:pt>
                      <c:pt idx="14181">
                        <c:v>7.0919999999999996</c:v>
                      </c:pt>
                      <c:pt idx="14182">
                        <c:v>7.0919999999999996</c:v>
                      </c:pt>
                      <c:pt idx="14183">
                        <c:v>7.093</c:v>
                      </c:pt>
                      <c:pt idx="14184">
                        <c:v>7.093</c:v>
                      </c:pt>
                      <c:pt idx="14185">
                        <c:v>7.0940000000000003</c:v>
                      </c:pt>
                      <c:pt idx="14186">
                        <c:v>7.0940000000000003</c:v>
                      </c:pt>
                      <c:pt idx="14187">
                        <c:v>7.0949999999999998</c:v>
                      </c:pt>
                      <c:pt idx="14188">
                        <c:v>7.0949999999999998</c:v>
                      </c:pt>
                      <c:pt idx="14189">
                        <c:v>7.0960000000000001</c:v>
                      </c:pt>
                      <c:pt idx="14190">
                        <c:v>7.0960000000000001</c:v>
                      </c:pt>
                      <c:pt idx="14191">
                        <c:v>7.0970000000000004</c:v>
                      </c:pt>
                      <c:pt idx="14192">
                        <c:v>7.0970000000000004</c:v>
                      </c:pt>
                      <c:pt idx="14193">
                        <c:v>7.0979999999999999</c:v>
                      </c:pt>
                      <c:pt idx="14194">
                        <c:v>7.0979999999999999</c:v>
                      </c:pt>
                      <c:pt idx="14195">
                        <c:v>7.0990000000000002</c:v>
                      </c:pt>
                      <c:pt idx="14196">
                        <c:v>7.0990000000000002</c:v>
                      </c:pt>
                      <c:pt idx="14197">
                        <c:v>7.1</c:v>
                      </c:pt>
                      <c:pt idx="14198">
                        <c:v>7.1</c:v>
                      </c:pt>
                      <c:pt idx="14199">
                        <c:v>7.101</c:v>
                      </c:pt>
                      <c:pt idx="14200">
                        <c:v>7.101</c:v>
                      </c:pt>
                      <c:pt idx="14201">
                        <c:v>7.1020000000000003</c:v>
                      </c:pt>
                      <c:pt idx="14202">
                        <c:v>7.1020000000000003</c:v>
                      </c:pt>
                      <c:pt idx="14203">
                        <c:v>7.1029999999999998</c:v>
                      </c:pt>
                      <c:pt idx="14204">
                        <c:v>7.1029999999999998</c:v>
                      </c:pt>
                      <c:pt idx="14205">
                        <c:v>7.1040000000000001</c:v>
                      </c:pt>
                      <c:pt idx="14206">
                        <c:v>7.1040000000000001</c:v>
                      </c:pt>
                      <c:pt idx="14207">
                        <c:v>7.1050000000000004</c:v>
                      </c:pt>
                      <c:pt idx="14208">
                        <c:v>7.1050000000000004</c:v>
                      </c:pt>
                      <c:pt idx="14209">
                        <c:v>7.1059999999999999</c:v>
                      </c:pt>
                      <c:pt idx="14210">
                        <c:v>7.1059999999999999</c:v>
                      </c:pt>
                      <c:pt idx="14211">
                        <c:v>7.1070000000000002</c:v>
                      </c:pt>
                      <c:pt idx="14212">
                        <c:v>7.1070000000000002</c:v>
                      </c:pt>
                      <c:pt idx="14213">
                        <c:v>7.1079999999999997</c:v>
                      </c:pt>
                      <c:pt idx="14214">
                        <c:v>7.1079999999999997</c:v>
                      </c:pt>
                      <c:pt idx="14215">
                        <c:v>7.109</c:v>
                      </c:pt>
                      <c:pt idx="14216">
                        <c:v>7.109</c:v>
                      </c:pt>
                      <c:pt idx="14217">
                        <c:v>7.11</c:v>
                      </c:pt>
                      <c:pt idx="14218">
                        <c:v>7.11</c:v>
                      </c:pt>
                      <c:pt idx="14219">
                        <c:v>7.1109999999999998</c:v>
                      </c:pt>
                      <c:pt idx="14220">
                        <c:v>7.1109999999999998</c:v>
                      </c:pt>
                      <c:pt idx="14221">
                        <c:v>7.1120000000000001</c:v>
                      </c:pt>
                      <c:pt idx="14222">
                        <c:v>7.1120000000000001</c:v>
                      </c:pt>
                      <c:pt idx="14223">
                        <c:v>7.1130000000000004</c:v>
                      </c:pt>
                      <c:pt idx="14224">
                        <c:v>7.1130000000000004</c:v>
                      </c:pt>
                      <c:pt idx="14225">
                        <c:v>7.1139999999999999</c:v>
                      </c:pt>
                      <c:pt idx="14226">
                        <c:v>7.1139999999999999</c:v>
                      </c:pt>
                      <c:pt idx="14227">
                        <c:v>7.1150000000000002</c:v>
                      </c:pt>
                      <c:pt idx="14228">
                        <c:v>7.1150000000000002</c:v>
                      </c:pt>
                      <c:pt idx="14229">
                        <c:v>7.1159999999999997</c:v>
                      </c:pt>
                      <c:pt idx="14230">
                        <c:v>7.1159999999999997</c:v>
                      </c:pt>
                      <c:pt idx="14231">
                        <c:v>7.117</c:v>
                      </c:pt>
                      <c:pt idx="14232">
                        <c:v>7.117</c:v>
                      </c:pt>
                      <c:pt idx="14233">
                        <c:v>7.1180000000000003</c:v>
                      </c:pt>
                      <c:pt idx="14234">
                        <c:v>7.1180000000000003</c:v>
                      </c:pt>
                      <c:pt idx="14235">
                        <c:v>7.1189999999999998</c:v>
                      </c:pt>
                      <c:pt idx="14236">
                        <c:v>7.1189999999999998</c:v>
                      </c:pt>
                      <c:pt idx="14237">
                        <c:v>7.12</c:v>
                      </c:pt>
                      <c:pt idx="14238">
                        <c:v>7.12</c:v>
                      </c:pt>
                      <c:pt idx="14239">
                        <c:v>7.1210000000000004</c:v>
                      </c:pt>
                      <c:pt idx="14240">
                        <c:v>7.1210000000000004</c:v>
                      </c:pt>
                      <c:pt idx="14241">
                        <c:v>7.1219999999999999</c:v>
                      </c:pt>
                      <c:pt idx="14242">
                        <c:v>7.1219999999999999</c:v>
                      </c:pt>
                      <c:pt idx="14243">
                        <c:v>7.1230000000000002</c:v>
                      </c:pt>
                      <c:pt idx="14244">
                        <c:v>7.1230000000000002</c:v>
                      </c:pt>
                      <c:pt idx="14245">
                        <c:v>7.1239999999999997</c:v>
                      </c:pt>
                      <c:pt idx="14246">
                        <c:v>7.1239999999999997</c:v>
                      </c:pt>
                      <c:pt idx="14247">
                        <c:v>7.125</c:v>
                      </c:pt>
                      <c:pt idx="14248">
                        <c:v>7.125</c:v>
                      </c:pt>
                      <c:pt idx="14249">
                        <c:v>7.1260000000000003</c:v>
                      </c:pt>
                      <c:pt idx="14250">
                        <c:v>7.1260000000000003</c:v>
                      </c:pt>
                      <c:pt idx="14251">
                        <c:v>7.1269999999999998</c:v>
                      </c:pt>
                      <c:pt idx="14252">
                        <c:v>7.1269999999999998</c:v>
                      </c:pt>
                      <c:pt idx="14253">
                        <c:v>7.1280000000000001</c:v>
                      </c:pt>
                      <c:pt idx="14254">
                        <c:v>7.1280000000000001</c:v>
                      </c:pt>
                      <c:pt idx="14255">
                        <c:v>7.1289999999999996</c:v>
                      </c:pt>
                      <c:pt idx="14256">
                        <c:v>7.1289999999999996</c:v>
                      </c:pt>
                      <c:pt idx="14257">
                        <c:v>7.13</c:v>
                      </c:pt>
                      <c:pt idx="14258">
                        <c:v>7.13</c:v>
                      </c:pt>
                      <c:pt idx="14259">
                        <c:v>7.1310000000000002</c:v>
                      </c:pt>
                      <c:pt idx="14260">
                        <c:v>7.1310000000000002</c:v>
                      </c:pt>
                      <c:pt idx="14261">
                        <c:v>7.1319999999999997</c:v>
                      </c:pt>
                      <c:pt idx="14262">
                        <c:v>7.1319999999999997</c:v>
                      </c:pt>
                      <c:pt idx="14263">
                        <c:v>7.133</c:v>
                      </c:pt>
                      <c:pt idx="14264">
                        <c:v>7.133</c:v>
                      </c:pt>
                      <c:pt idx="14265">
                        <c:v>7.1340000000000003</c:v>
                      </c:pt>
                      <c:pt idx="14266">
                        <c:v>7.1340000000000003</c:v>
                      </c:pt>
                      <c:pt idx="14267">
                        <c:v>7.1349999999999998</c:v>
                      </c:pt>
                      <c:pt idx="14268">
                        <c:v>7.1349999999999998</c:v>
                      </c:pt>
                      <c:pt idx="14269">
                        <c:v>7.1360000000000001</c:v>
                      </c:pt>
                      <c:pt idx="14270">
                        <c:v>7.1360000000000001</c:v>
                      </c:pt>
                      <c:pt idx="14271">
                        <c:v>7.1369999999999996</c:v>
                      </c:pt>
                      <c:pt idx="14272">
                        <c:v>7.1369999999999996</c:v>
                      </c:pt>
                      <c:pt idx="14273">
                        <c:v>7.1379999999999999</c:v>
                      </c:pt>
                      <c:pt idx="14274">
                        <c:v>7.1379999999999999</c:v>
                      </c:pt>
                      <c:pt idx="14275">
                        <c:v>7.1390000000000002</c:v>
                      </c:pt>
                      <c:pt idx="14276">
                        <c:v>7.1390000000000002</c:v>
                      </c:pt>
                      <c:pt idx="14277">
                        <c:v>7.14</c:v>
                      </c:pt>
                      <c:pt idx="14278">
                        <c:v>7.14</c:v>
                      </c:pt>
                      <c:pt idx="14279">
                        <c:v>7.141</c:v>
                      </c:pt>
                      <c:pt idx="14280">
                        <c:v>7.141</c:v>
                      </c:pt>
                      <c:pt idx="14281">
                        <c:v>7.1420000000000003</c:v>
                      </c:pt>
                      <c:pt idx="14282">
                        <c:v>7.1420000000000003</c:v>
                      </c:pt>
                      <c:pt idx="14283">
                        <c:v>7.1429999999999998</c:v>
                      </c:pt>
                      <c:pt idx="14284">
                        <c:v>7.1429999999999998</c:v>
                      </c:pt>
                      <c:pt idx="14285">
                        <c:v>7.1440000000000001</c:v>
                      </c:pt>
                      <c:pt idx="14286">
                        <c:v>7.1440000000000001</c:v>
                      </c:pt>
                      <c:pt idx="14287">
                        <c:v>7.1449999999999996</c:v>
                      </c:pt>
                      <c:pt idx="14288">
                        <c:v>7.1449999999999996</c:v>
                      </c:pt>
                      <c:pt idx="14289">
                        <c:v>7.1459999999999999</c:v>
                      </c:pt>
                      <c:pt idx="14290">
                        <c:v>7.1459999999999999</c:v>
                      </c:pt>
                      <c:pt idx="14291">
                        <c:v>7.1470000000000002</c:v>
                      </c:pt>
                      <c:pt idx="14292">
                        <c:v>7.1470000000000002</c:v>
                      </c:pt>
                      <c:pt idx="14293">
                        <c:v>7.1479999999999997</c:v>
                      </c:pt>
                      <c:pt idx="14294">
                        <c:v>7.1479999999999997</c:v>
                      </c:pt>
                      <c:pt idx="14295">
                        <c:v>7.149</c:v>
                      </c:pt>
                      <c:pt idx="14296">
                        <c:v>7.149</c:v>
                      </c:pt>
                      <c:pt idx="14297">
                        <c:v>7.15</c:v>
                      </c:pt>
                      <c:pt idx="14298">
                        <c:v>7.15</c:v>
                      </c:pt>
                      <c:pt idx="14299">
                        <c:v>7.1509999999999998</c:v>
                      </c:pt>
                      <c:pt idx="14300">
                        <c:v>7.1509999999999998</c:v>
                      </c:pt>
                      <c:pt idx="14301">
                        <c:v>7.1520000000000001</c:v>
                      </c:pt>
                      <c:pt idx="14302">
                        <c:v>7.1520000000000001</c:v>
                      </c:pt>
                      <c:pt idx="14303">
                        <c:v>7.1529999999999996</c:v>
                      </c:pt>
                      <c:pt idx="14304">
                        <c:v>7.1529999999999996</c:v>
                      </c:pt>
                      <c:pt idx="14305">
                        <c:v>7.1539999999999999</c:v>
                      </c:pt>
                      <c:pt idx="14306">
                        <c:v>7.1539999999999999</c:v>
                      </c:pt>
                      <c:pt idx="14307">
                        <c:v>7.1550000000000002</c:v>
                      </c:pt>
                      <c:pt idx="14308">
                        <c:v>7.1550000000000002</c:v>
                      </c:pt>
                      <c:pt idx="14309">
                        <c:v>7.1559999999999997</c:v>
                      </c:pt>
                      <c:pt idx="14310">
                        <c:v>7.1559999999999997</c:v>
                      </c:pt>
                      <c:pt idx="14311">
                        <c:v>7.157</c:v>
                      </c:pt>
                      <c:pt idx="14312">
                        <c:v>7.157</c:v>
                      </c:pt>
                      <c:pt idx="14313">
                        <c:v>7.1580000000000004</c:v>
                      </c:pt>
                      <c:pt idx="14314">
                        <c:v>7.1580000000000004</c:v>
                      </c:pt>
                      <c:pt idx="14315">
                        <c:v>7.1589999999999998</c:v>
                      </c:pt>
                      <c:pt idx="14316">
                        <c:v>7.1589999999999998</c:v>
                      </c:pt>
                      <c:pt idx="14317">
                        <c:v>7.16</c:v>
                      </c:pt>
                      <c:pt idx="14318">
                        <c:v>7.16</c:v>
                      </c:pt>
                      <c:pt idx="14319">
                        <c:v>7.1609999999999996</c:v>
                      </c:pt>
                      <c:pt idx="14320">
                        <c:v>7.1609999999999996</c:v>
                      </c:pt>
                      <c:pt idx="14321">
                        <c:v>7.1619999999999999</c:v>
                      </c:pt>
                      <c:pt idx="14322">
                        <c:v>7.1619999999999999</c:v>
                      </c:pt>
                      <c:pt idx="14323">
                        <c:v>7.1630000000000003</c:v>
                      </c:pt>
                      <c:pt idx="14324">
                        <c:v>7.1630000000000003</c:v>
                      </c:pt>
                      <c:pt idx="14325">
                        <c:v>7.1639999999999997</c:v>
                      </c:pt>
                      <c:pt idx="14326">
                        <c:v>7.1639999999999997</c:v>
                      </c:pt>
                      <c:pt idx="14327">
                        <c:v>7.165</c:v>
                      </c:pt>
                      <c:pt idx="14328">
                        <c:v>7.165</c:v>
                      </c:pt>
                      <c:pt idx="14329">
                        <c:v>7.1660000000000004</c:v>
                      </c:pt>
                      <c:pt idx="14330">
                        <c:v>7.1660000000000004</c:v>
                      </c:pt>
                      <c:pt idx="14331">
                        <c:v>7.1669999999999998</c:v>
                      </c:pt>
                      <c:pt idx="14332">
                        <c:v>7.1669999999999998</c:v>
                      </c:pt>
                      <c:pt idx="14333">
                        <c:v>7.1680000000000001</c:v>
                      </c:pt>
                      <c:pt idx="14334">
                        <c:v>7.1680000000000001</c:v>
                      </c:pt>
                      <c:pt idx="14335">
                        <c:v>7.1689999999999996</c:v>
                      </c:pt>
                      <c:pt idx="14336">
                        <c:v>7.1689999999999996</c:v>
                      </c:pt>
                      <c:pt idx="14337">
                        <c:v>7.17</c:v>
                      </c:pt>
                      <c:pt idx="14338">
                        <c:v>7.17</c:v>
                      </c:pt>
                      <c:pt idx="14339">
                        <c:v>7.1710000000000003</c:v>
                      </c:pt>
                      <c:pt idx="14340">
                        <c:v>7.1710000000000003</c:v>
                      </c:pt>
                      <c:pt idx="14341">
                        <c:v>7.1719999999999997</c:v>
                      </c:pt>
                      <c:pt idx="14342">
                        <c:v>7.1719999999999997</c:v>
                      </c:pt>
                      <c:pt idx="14343">
                        <c:v>7.173</c:v>
                      </c:pt>
                      <c:pt idx="14344">
                        <c:v>7.173</c:v>
                      </c:pt>
                      <c:pt idx="14345">
                        <c:v>7.1740000000000004</c:v>
                      </c:pt>
                      <c:pt idx="14346">
                        <c:v>7.1740000000000004</c:v>
                      </c:pt>
                      <c:pt idx="14347">
                        <c:v>7.1749999999999998</c:v>
                      </c:pt>
                      <c:pt idx="14348">
                        <c:v>7.1749999999999998</c:v>
                      </c:pt>
                      <c:pt idx="14349">
                        <c:v>7.1760000000000002</c:v>
                      </c:pt>
                      <c:pt idx="14350">
                        <c:v>7.1760000000000002</c:v>
                      </c:pt>
                      <c:pt idx="14351">
                        <c:v>7.1769999999999996</c:v>
                      </c:pt>
                      <c:pt idx="14352">
                        <c:v>7.1769999999999996</c:v>
                      </c:pt>
                      <c:pt idx="14353">
                        <c:v>7.1779999999999999</c:v>
                      </c:pt>
                      <c:pt idx="14354">
                        <c:v>7.1779999999999999</c:v>
                      </c:pt>
                      <c:pt idx="14355">
                        <c:v>7.1790000000000003</c:v>
                      </c:pt>
                      <c:pt idx="14356">
                        <c:v>7.1790000000000003</c:v>
                      </c:pt>
                      <c:pt idx="14357">
                        <c:v>7.18</c:v>
                      </c:pt>
                      <c:pt idx="14358">
                        <c:v>7.18</c:v>
                      </c:pt>
                      <c:pt idx="14359">
                        <c:v>7.181</c:v>
                      </c:pt>
                      <c:pt idx="14360">
                        <c:v>7.181</c:v>
                      </c:pt>
                      <c:pt idx="14361">
                        <c:v>7.1820000000000004</c:v>
                      </c:pt>
                      <c:pt idx="14362">
                        <c:v>7.1820000000000004</c:v>
                      </c:pt>
                      <c:pt idx="14363">
                        <c:v>7.1829999999999998</c:v>
                      </c:pt>
                      <c:pt idx="14364">
                        <c:v>7.1829999999999998</c:v>
                      </c:pt>
                      <c:pt idx="14365">
                        <c:v>7.1840000000000002</c:v>
                      </c:pt>
                      <c:pt idx="14366">
                        <c:v>7.1840000000000002</c:v>
                      </c:pt>
                      <c:pt idx="14367">
                        <c:v>7.1849999999999996</c:v>
                      </c:pt>
                      <c:pt idx="14368">
                        <c:v>7.1849999999999996</c:v>
                      </c:pt>
                      <c:pt idx="14369">
                        <c:v>7.1859999999999999</c:v>
                      </c:pt>
                      <c:pt idx="14370">
                        <c:v>7.1859999999999999</c:v>
                      </c:pt>
                      <c:pt idx="14371">
                        <c:v>7.1870000000000003</c:v>
                      </c:pt>
                      <c:pt idx="14372">
                        <c:v>7.1870000000000003</c:v>
                      </c:pt>
                      <c:pt idx="14373">
                        <c:v>7.1879999999999997</c:v>
                      </c:pt>
                      <c:pt idx="14374">
                        <c:v>7.1879999999999997</c:v>
                      </c:pt>
                      <c:pt idx="14375">
                        <c:v>7.1890000000000001</c:v>
                      </c:pt>
                      <c:pt idx="14376">
                        <c:v>7.1890000000000001</c:v>
                      </c:pt>
                      <c:pt idx="14377">
                        <c:v>7.19</c:v>
                      </c:pt>
                      <c:pt idx="14378">
                        <c:v>7.19</c:v>
                      </c:pt>
                      <c:pt idx="14379">
                        <c:v>7.1909999999999998</c:v>
                      </c:pt>
                      <c:pt idx="14380">
                        <c:v>7.1909999999999998</c:v>
                      </c:pt>
                      <c:pt idx="14381">
                        <c:v>7.1920000000000002</c:v>
                      </c:pt>
                      <c:pt idx="14382">
                        <c:v>7.1920000000000002</c:v>
                      </c:pt>
                      <c:pt idx="14383">
                        <c:v>7.1929999999999996</c:v>
                      </c:pt>
                      <c:pt idx="14384">
                        <c:v>7.1929999999999996</c:v>
                      </c:pt>
                      <c:pt idx="14385">
                        <c:v>7.194</c:v>
                      </c:pt>
                      <c:pt idx="14386">
                        <c:v>7.194</c:v>
                      </c:pt>
                      <c:pt idx="14387">
                        <c:v>7.1950000000000003</c:v>
                      </c:pt>
                      <c:pt idx="14388">
                        <c:v>7.1950000000000003</c:v>
                      </c:pt>
                      <c:pt idx="14389">
                        <c:v>7.1959999999999997</c:v>
                      </c:pt>
                      <c:pt idx="14390">
                        <c:v>7.1959999999999997</c:v>
                      </c:pt>
                      <c:pt idx="14391">
                        <c:v>7.1970000000000001</c:v>
                      </c:pt>
                      <c:pt idx="14392">
                        <c:v>7.1970000000000001</c:v>
                      </c:pt>
                      <c:pt idx="14393">
                        <c:v>7.1980000000000004</c:v>
                      </c:pt>
                      <c:pt idx="14394">
                        <c:v>7.1980000000000004</c:v>
                      </c:pt>
                      <c:pt idx="14395">
                        <c:v>7.1989999999999998</c:v>
                      </c:pt>
                      <c:pt idx="14396">
                        <c:v>7.1989999999999998</c:v>
                      </c:pt>
                      <c:pt idx="14397">
                        <c:v>7.2</c:v>
                      </c:pt>
                      <c:pt idx="14398">
                        <c:v>7.2</c:v>
                      </c:pt>
                      <c:pt idx="14399">
                        <c:v>7.2009999999999996</c:v>
                      </c:pt>
                      <c:pt idx="14400">
                        <c:v>7.2009999999999996</c:v>
                      </c:pt>
                      <c:pt idx="14401">
                        <c:v>7.202</c:v>
                      </c:pt>
                      <c:pt idx="14402">
                        <c:v>7.202</c:v>
                      </c:pt>
                      <c:pt idx="14403">
                        <c:v>7.2030000000000003</c:v>
                      </c:pt>
                      <c:pt idx="14404">
                        <c:v>7.2030000000000003</c:v>
                      </c:pt>
                      <c:pt idx="14405">
                        <c:v>7.2039999999999997</c:v>
                      </c:pt>
                      <c:pt idx="14406">
                        <c:v>7.2039999999999997</c:v>
                      </c:pt>
                      <c:pt idx="14407">
                        <c:v>7.2050000000000001</c:v>
                      </c:pt>
                      <c:pt idx="14408">
                        <c:v>7.2050000000000001</c:v>
                      </c:pt>
                      <c:pt idx="14409">
                        <c:v>7.2060000000000004</c:v>
                      </c:pt>
                      <c:pt idx="14410">
                        <c:v>7.2060000000000004</c:v>
                      </c:pt>
                      <c:pt idx="14411">
                        <c:v>7.2069999999999999</c:v>
                      </c:pt>
                      <c:pt idx="14412">
                        <c:v>7.2069999999999999</c:v>
                      </c:pt>
                      <c:pt idx="14413">
                        <c:v>7.2080000000000002</c:v>
                      </c:pt>
                      <c:pt idx="14414">
                        <c:v>7.2080000000000002</c:v>
                      </c:pt>
                      <c:pt idx="14415">
                        <c:v>7.2089999999999996</c:v>
                      </c:pt>
                      <c:pt idx="14416">
                        <c:v>7.2089999999999996</c:v>
                      </c:pt>
                      <c:pt idx="14417">
                        <c:v>7.21</c:v>
                      </c:pt>
                      <c:pt idx="14418">
                        <c:v>7.21</c:v>
                      </c:pt>
                      <c:pt idx="14419">
                        <c:v>7.2110000000000003</c:v>
                      </c:pt>
                      <c:pt idx="14420">
                        <c:v>7.2110000000000003</c:v>
                      </c:pt>
                      <c:pt idx="14421">
                        <c:v>7.2119999999999997</c:v>
                      </c:pt>
                      <c:pt idx="14422">
                        <c:v>7.2119999999999997</c:v>
                      </c:pt>
                      <c:pt idx="14423">
                        <c:v>7.2130000000000001</c:v>
                      </c:pt>
                      <c:pt idx="14424">
                        <c:v>7.2130000000000001</c:v>
                      </c:pt>
                      <c:pt idx="14425">
                        <c:v>7.2140000000000004</c:v>
                      </c:pt>
                      <c:pt idx="14426">
                        <c:v>7.2140000000000004</c:v>
                      </c:pt>
                      <c:pt idx="14427">
                        <c:v>7.2149999999999999</c:v>
                      </c:pt>
                      <c:pt idx="14428">
                        <c:v>7.2149999999999999</c:v>
                      </c:pt>
                      <c:pt idx="14429">
                        <c:v>7.2160000000000002</c:v>
                      </c:pt>
                      <c:pt idx="14430">
                        <c:v>7.2160000000000002</c:v>
                      </c:pt>
                      <c:pt idx="14431">
                        <c:v>7.2169999999999996</c:v>
                      </c:pt>
                      <c:pt idx="14432">
                        <c:v>7.2169999999999996</c:v>
                      </c:pt>
                      <c:pt idx="14433">
                        <c:v>7.218</c:v>
                      </c:pt>
                      <c:pt idx="14434">
                        <c:v>7.218</c:v>
                      </c:pt>
                      <c:pt idx="14435">
                        <c:v>7.2190000000000003</c:v>
                      </c:pt>
                      <c:pt idx="14436">
                        <c:v>7.2190000000000003</c:v>
                      </c:pt>
                      <c:pt idx="14437">
                        <c:v>7.22</c:v>
                      </c:pt>
                      <c:pt idx="14438">
                        <c:v>7.22</c:v>
                      </c:pt>
                      <c:pt idx="14439">
                        <c:v>7.2210000000000001</c:v>
                      </c:pt>
                      <c:pt idx="14440">
                        <c:v>7.2210000000000001</c:v>
                      </c:pt>
                      <c:pt idx="14441">
                        <c:v>7.2220000000000004</c:v>
                      </c:pt>
                      <c:pt idx="14442">
                        <c:v>7.2220000000000004</c:v>
                      </c:pt>
                      <c:pt idx="14443">
                        <c:v>7.2229999999999999</c:v>
                      </c:pt>
                      <c:pt idx="14444">
                        <c:v>7.2229999999999999</c:v>
                      </c:pt>
                      <c:pt idx="14445">
                        <c:v>7.2240000000000002</c:v>
                      </c:pt>
                      <c:pt idx="14446">
                        <c:v>7.2240000000000002</c:v>
                      </c:pt>
                      <c:pt idx="14447">
                        <c:v>7.2249999999999996</c:v>
                      </c:pt>
                      <c:pt idx="14448">
                        <c:v>7.2249999999999996</c:v>
                      </c:pt>
                      <c:pt idx="14449">
                        <c:v>7.226</c:v>
                      </c:pt>
                      <c:pt idx="14450">
                        <c:v>7.226</c:v>
                      </c:pt>
                      <c:pt idx="14451">
                        <c:v>7.2270000000000003</c:v>
                      </c:pt>
                      <c:pt idx="14452">
                        <c:v>7.2270000000000003</c:v>
                      </c:pt>
                      <c:pt idx="14453">
                        <c:v>7.2279999999999998</c:v>
                      </c:pt>
                      <c:pt idx="14454">
                        <c:v>7.2279999999999998</c:v>
                      </c:pt>
                      <c:pt idx="14455">
                        <c:v>7.2290000000000001</c:v>
                      </c:pt>
                      <c:pt idx="14456">
                        <c:v>7.2290000000000001</c:v>
                      </c:pt>
                      <c:pt idx="14457">
                        <c:v>7.23</c:v>
                      </c:pt>
                      <c:pt idx="14458">
                        <c:v>7.23</c:v>
                      </c:pt>
                      <c:pt idx="14459">
                        <c:v>7.2309999999999999</c:v>
                      </c:pt>
                      <c:pt idx="14460">
                        <c:v>7.2309999999999999</c:v>
                      </c:pt>
                      <c:pt idx="14461">
                        <c:v>7.2320000000000002</c:v>
                      </c:pt>
                      <c:pt idx="14462">
                        <c:v>7.2320000000000002</c:v>
                      </c:pt>
                      <c:pt idx="14463">
                        <c:v>7.2329999999999997</c:v>
                      </c:pt>
                      <c:pt idx="14464">
                        <c:v>7.2329999999999997</c:v>
                      </c:pt>
                      <c:pt idx="14465">
                        <c:v>7.234</c:v>
                      </c:pt>
                      <c:pt idx="14466">
                        <c:v>7.234</c:v>
                      </c:pt>
                      <c:pt idx="14467">
                        <c:v>7.2350000000000003</c:v>
                      </c:pt>
                      <c:pt idx="14468">
                        <c:v>7.2350000000000003</c:v>
                      </c:pt>
                      <c:pt idx="14469">
                        <c:v>7.2359999999999998</c:v>
                      </c:pt>
                      <c:pt idx="14470">
                        <c:v>7.2359999999999998</c:v>
                      </c:pt>
                      <c:pt idx="14471">
                        <c:v>7.2370000000000001</c:v>
                      </c:pt>
                      <c:pt idx="14472">
                        <c:v>7.2370000000000001</c:v>
                      </c:pt>
                      <c:pt idx="14473">
                        <c:v>7.2380000000000004</c:v>
                      </c:pt>
                      <c:pt idx="14474">
                        <c:v>7.2380000000000004</c:v>
                      </c:pt>
                      <c:pt idx="14475">
                        <c:v>7.2389999999999999</c:v>
                      </c:pt>
                      <c:pt idx="14476">
                        <c:v>7.2389999999999999</c:v>
                      </c:pt>
                      <c:pt idx="14477">
                        <c:v>7.24</c:v>
                      </c:pt>
                      <c:pt idx="14478">
                        <c:v>7.24</c:v>
                      </c:pt>
                      <c:pt idx="14479">
                        <c:v>7.2409999999999997</c:v>
                      </c:pt>
                      <c:pt idx="14480">
                        <c:v>7.2409999999999997</c:v>
                      </c:pt>
                      <c:pt idx="14481">
                        <c:v>7.242</c:v>
                      </c:pt>
                      <c:pt idx="14482">
                        <c:v>7.242</c:v>
                      </c:pt>
                      <c:pt idx="14483">
                        <c:v>7.2430000000000003</c:v>
                      </c:pt>
                      <c:pt idx="14484">
                        <c:v>7.2430000000000003</c:v>
                      </c:pt>
                      <c:pt idx="14485">
                        <c:v>7.2439999999999998</c:v>
                      </c:pt>
                      <c:pt idx="14486">
                        <c:v>7.2439999999999998</c:v>
                      </c:pt>
                      <c:pt idx="14487">
                        <c:v>7.2450000000000001</c:v>
                      </c:pt>
                      <c:pt idx="14488">
                        <c:v>7.2450000000000001</c:v>
                      </c:pt>
                      <c:pt idx="14489">
                        <c:v>7.2460000000000004</c:v>
                      </c:pt>
                      <c:pt idx="14490">
                        <c:v>7.2460000000000004</c:v>
                      </c:pt>
                      <c:pt idx="14491">
                        <c:v>7.2469999999999999</c:v>
                      </c:pt>
                      <c:pt idx="14492">
                        <c:v>7.2469999999999999</c:v>
                      </c:pt>
                      <c:pt idx="14493">
                        <c:v>7.2480000000000002</c:v>
                      </c:pt>
                      <c:pt idx="14494">
                        <c:v>7.2480000000000002</c:v>
                      </c:pt>
                      <c:pt idx="14495">
                        <c:v>7.2489999999999997</c:v>
                      </c:pt>
                      <c:pt idx="14496">
                        <c:v>7.2489999999999997</c:v>
                      </c:pt>
                      <c:pt idx="14497">
                        <c:v>7.25</c:v>
                      </c:pt>
                      <c:pt idx="14498">
                        <c:v>7.25</c:v>
                      </c:pt>
                      <c:pt idx="14499">
                        <c:v>7.2510000000000003</c:v>
                      </c:pt>
                      <c:pt idx="14500">
                        <c:v>7.2510000000000003</c:v>
                      </c:pt>
                      <c:pt idx="14501">
                        <c:v>7.2519999999999998</c:v>
                      </c:pt>
                      <c:pt idx="14502">
                        <c:v>7.2519999999999998</c:v>
                      </c:pt>
                      <c:pt idx="14503">
                        <c:v>7.2530000000000001</c:v>
                      </c:pt>
                      <c:pt idx="14504">
                        <c:v>7.2530000000000001</c:v>
                      </c:pt>
                      <c:pt idx="14505">
                        <c:v>7.2539999999999996</c:v>
                      </c:pt>
                      <c:pt idx="14506">
                        <c:v>7.2539999999999996</c:v>
                      </c:pt>
                      <c:pt idx="14507">
                        <c:v>7.2549999999999999</c:v>
                      </c:pt>
                      <c:pt idx="14508">
                        <c:v>7.2549999999999999</c:v>
                      </c:pt>
                      <c:pt idx="14509">
                        <c:v>7.2560000000000002</c:v>
                      </c:pt>
                      <c:pt idx="14510">
                        <c:v>7.2560000000000002</c:v>
                      </c:pt>
                      <c:pt idx="14511">
                        <c:v>7.2569999999999997</c:v>
                      </c:pt>
                      <c:pt idx="14512">
                        <c:v>7.2569999999999997</c:v>
                      </c:pt>
                      <c:pt idx="14513">
                        <c:v>7.258</c:v>
                      </c:pt>
                      <c:pt idx="14514">
                        <c:v>7.258</c:v>
                      </c:pt>
                      <c:pt idx="14515">
                        <c:v>7.2590000000000003</c:v>
                      </c:pt>
                      <c:pt idx="14516">
                        <c:v>7.2590000000000003</c:v>
                      </c:pt>
                      <c:pt idx="14517">
                        <c:v>7.26</c:v>
                      </c:pt>
                      <c:pt idx="14518">
                        <c:v>7.26</c:v>
                      </c:pt>
                      <c:pt idx="14519">
                        <c:v>7.2610000000000001</c:v>
                      </c:pt>
                      <c:pt idx="14520">
                        <c:v>7.2610000000000001</c:v>
                      </c:pt>
                      <c:pt idx="14521">
                        <c:v>7.2619999999999996</c:v>
                      </c:pt>
                      <c:pt idx="14522">
                        <c:v>7.2619999999999996</c:v>
                      </c:pt>
                      <c:pt idx="14523">
                        <c:v>7.2629999999999999</c:v>
                      </c:pt>
                      <c:pt idx="14524">
                        <c:v>7.2629999999999999</c:v>
                      </c:pt>
                      <c:pt idx="14525">
                        <c:v>7.2640000000000002</c:v>
                      </c:pt>
                      <c:pt idx="14526">
                        <c:v>7.2640000000000002</c:v>
                      </c:pt>
                      <c:pt idx="14527">
                        <c:v>7.2649999999999997</c:v>
                      </c:pt>
                      <c:pt idx="14528">
                        <c:v>7.2649999999999997</c:v>
                      </c:pt>
                      <c:pt idx="14529">
                        <c:v>7.266</c:v>
                      </c:pt>
                      <c:pt idx="14530">
                        <c:v>7.266</c:v>
                      </c:pt>
                      <c:pt idx="14531">
                        <c:v>7.2670000000000003</c:v>
                      </c:pt>
                      <c:pt idx="14532">
                        <c:v>7.2670000000000003</c:v>
                      </c:pt>
                      <c:pt idx="14533">
                        <c:v>7.2679999999999998</c:v>
                      </c:pt>
                      <c:pt idx="14534">
                        <c:v>7.2679999999999998</c:v>
                      </c:pt>
                      <c:pt idx="14535">
                        <c:v>7.2690000000000001</c:v>
                      </c:pt>
                      <c:pt idx="14536">
                        <c:v>7.2690000000000001</c:v>
                      </c:pt>
                      <c:pt idx="14537">
                        <c:v>7.27</c:v>
                      </c:pt>
                      <c:pt idx="14538">
                        <c:v>7.27</c:v>
                      </c:pt>
                      <c:pt idx="14539">
                        <c:v>7.2709999999999999</c:v>
                      </c:pt>
                      <c:pt idx="14540">
                        <c:v>7.2709999999999999</c:v>
                      </c:pt>
                      <c:pt idx="14541">
                        <c:v>7.2720000000000002</c:v>
                      </c:pt>
                      <c:pt idx="14542">
                        <c:v>7.2720000000000002</c:v>
                      </c:pt>
                      <c:pt idx="14543">
                        <c:v>7.2729999999999997</c:v>
                      </c:pt>
                      <c:pt idx="14544">
                        <c:v>7.2729999999999997</c:v>
                      </c:pt>
                      <c:pt idx="14545">
                        <c:v>7.274</c:v>
                      </c:pt>
                      <c:pt idx="14546">
                        <c:v>7.274</c:v>
                      </c:pt>
                      <c:pt idx="14547">
                        <c:v>7.2750000000000004</c:v>
                      </c:pt>
                      <c:pt idx="14548">
                        <c:v>7.2750000000000004</c:v>
                      </c:pt>
                      <c:pt idx="14549">
                        <c:v>7.2759999999999998</c:v>
                      </c:pt>
                      <c:pt idx="14550">
                        <c:v>7.2759999999999998</c:v>
                      </c:pt>
                      <c:pt idx="14551">
                        <c:v>7.2770000000000001</c:v>
                      </c:pt>
                      <c:pt idx="14552">
                        <c:v>7.2770000000000001</c:v>
                      </c:pt>
                      <c:pt idx="14553">
                        <c:v>7.2779999999999996</c:v>
                      </c:pt>
                      <c:pt idx="14554">
                        <c:v>7.2779999999999996</c:v>
                      </c:pt>
                      <c:pt idx="14555">
                        <c:v>7.2789999999999999</c:v>
                      </c:pt>
                      <c:pt idx="14556">
                        <c:v>7.2789999999999999</c:v>
                      </c:pt>
                      <c:pt idx="14557">
                        <c:v>7.28</c:v>
                      </c:pt>
                      <c:pt idx="14558">
                        <c:v>7.28</c:v>
                      </c:pt>
                      <c:pt idx="14559">
                        <c:v>7.2809999999999997</c:v>
                      </c:pt>
                      <c:pt idx="14560">
                        <c:v>7.2809999999999997</c:v>
                      </c:pt>
                      <c:pt idx="14561">
                        <c:v>7.282</c:v>
                      </c:pt>
                      <c:pt idx="14562">
                        <c:v>7.282</c:v>
                      </c:pt>
                      <c:pt idx="14563">
                        <c:v>7.2830000000000004</c:v>
                      </c:pt>
                      <c:pt idx="14564">
                        <c:v>7.2830000000000004</c:v>
                      </c:pt>
                      <c:pt idx="14565">
                        <c:v>7.2839999999999998</c:v>
                      </c:pt>
                      <c:pt idx="14566">
                        <c:v>7.2839999999999998</c:v>
                      </c:pt>
                      <c:pt idx="14567">
                        <c:v>7.2850000000000001</c:v>
                      </c:pt>
                      <c:pt idx="14568">
                        <c:v>7.2850000000000001</c:v>
                      </c:pt>
                      <c:pt idx="14569">
                        <c:v>7.2859999999999996</c:v>
                      </c:pt>
                      <c:pt idx="14570">
                        <c:v>7.2859999999999996</c:v>
                      </c:pt>
                      <c:pt idx="14571">
                        <c:v>7.2869999999999999</c:v>
                      </c:pt>
                      <c:pt idx="14572">
                        <c:v>7.2869999999999999</c:v>
                      </c:pt>
                      <c:pt idx="14573">
                        <c:v>7.2880000000000003</c:v>
                      </c:pt>
                      <c:pt idx="14574">
                        <c:v>7.2880000000000003</c:v>
                      </c:pt>
                      <c:pt idx="14575">
                        <c:v>7.2889999999999997</c:v>
                      </c:pt>
                      <c:pt idx="14576">
                        <c:v>7.2889999999999997</c:v>
                      </c:pt>
                      <c:pt idx="14577">
                        <c:v>7.29</c:v>
                      </c:pt>
                      <c:pt idx="14578">
                        <c:v>7.29</c:v>
                      </c:pt>
                      <c:pt idx="14579">
                        <c:v>7.2910000000000004</c:v>
                      </c:pt>
                      <c:pt idx="14580">
                        <c:v>7.2910000000000004</c:v>
                      </c:pt>
                      <c:pt idx="14581">
                        <c:v>7.2919999999999998</c:v>
                      </c:pt>
                      <c:pt idx="14582">
                        <c:v>7.2919999999999998</c:v>
                      </c:pt>
                      <c:pt idx="14583">
                        <c:v>7.2930000000000001</c:v>
                      </c:pt>
                      <c:pt idx="14584">
                        <c:v>7.2930000000000001</c:v>
                      </c:pt>
                      <c:pt idx="14585">
                        <c:v>7.2939999999999996</c:v>
                      </c:pt>
                      <c:pt idx="14586">
                        <c:v>7.2939999999999996</c:v>
                      </c:pt>
                      <c:pt idx="14587">
                        <c:v>7.2949999999999999</c:v>
                      </c:pt>
                      <c:pt idx="14588">
                        <c:v>7.2949999999999999</c:v>
                      </c:pt>
                      <c:pt idx="14589">
                        <c:v>7.2960000000000003</c:v>
                      </c:pt>
                      <c:pt idx="14590">
                        <c:v>7.2960000000000003</c:v>
                      </c:pt>
                      <c:pt idx="14591">
                        <c:v>7.2969999999999997</c:v>
                      </c:pt>
                      <c:pt idx="14592">
                        <c:v>7.2969999999999997</c:v>
                      </c:pt>
                      <c:pt idx="14593">
                        <c:v>7.298</c:v>
                      </c:pt>
                      <c:pt idx="14594">
                        <c:v>7.298</c:v>
                      </c:pt>
                      <c:pt idx="14595">
                        <c:v>7.2990000000000004</c:v>
                      </c:pt>
                      <c:pt idx="14596">
                        <c:v>7.2990000000000004</c:v>
                      </c:pt>
                      <c:pt idx="14597">
                        <c:v>7.3</c:v>
                      </c:pt>
                      <c:pt idx="14598">
                        <c:v>7.3</c:v>
                      </c:pt>
                      <c:pt idx="14599">
                        <c:v>7.3010000000000002</c:v>
                      </c:pt>
                      <c:pt idx="14600">
                        <c:v>7.3010000000000002</c:v>
                      </c:pt>
                      <c:pt idx="14601">
                        <c:v>7.3019999999999996</c:v>
                      </c:pt>
                      <c:pt idx="14602">
                        <c:v>7.3019999999999996</c:v>
                      </c:pt>
                      <c:pt idx="14603">
                        <c:v>7.3029999999999999</c:v>
                      </c:pt>
                      <c:pt idx="14604">
                        <c:v>7.3029999999999999</c:v>
                      </c:pt>
                      <c:pt idx="14605">
                        <c:v>7.3040000000000003</c:v>
                      </c:pt>
                      <c:pt idx="14606">
                        <c:v>7.3040000000000003</c:v>
                      </c:pt>
                      <c:pt idx="14607">
                        <c:v>7.3049999999999997</c:v>
                      </c:pt>
                      <c:pt idx="14608">
                        <c:v>7.3049999999999997</c:v>
                      </c:pt>
                      <c:pt idx="14609">
                        <c:v>7.306</c:v>
                      </c:pt>
                      <c:pt idx="14610">
                        <c:v>7.306</c:v>
                      </c:pt>
                      <c:pt idx="14611">
                        <c:v>7.3070000000000004</c:v>
                      </c:pt>
                      <c:pt idx="14612">
                        <c:v>7.3070000000000004</c:v>
                      </c:pt>
                      <c:pt idx="14613">
                        <c:v>7.3079999999999998</c:v>
                      </c:pt>
                      <c:pt idx="14614">
                        <c:v>7.3079999999999998</c:v>
                      </c:pt>
                      <c:pt idx="14615">
                        <c:v>7.3090000000000002</c:v>
                      </c:pt>
                      <c:pt idx="14616">
                        <c:v>7.3090000000000002</c:v>
                      </c:pt>
                      <c:pt idx="14617">
                        <c:v>7.31</c:v>
                      </c:pt>
                      <c:pt idx="14618">
                        <c:v>7.31</c:v>
                      </c:pt>
                      <c:pt idx="14619">
                        <c:v>7.3109999999999999</c:v>
                      </c:pt>
                      <c:pt idx="14620">
                        <c:v>7.3109999999999999</c:v>
                      </c:pt>
                      <c:pt idx="14621">
                        <c:v>7.3120000000000003</c:v>
                      </c:pt>
                      <c:pt idx="14622">
                        <c:v>7.3120000000000003</c:v>
                      </c:pt>
                      <c:pt idx="14623">
                        <c:v>7.3129999999999997</c:v>
                      </c:pt>
                      <c:pt idx="14624">
                        <c:v>7.3129999999999997</c:v>
                      </c:pt>
                      <c:pt idx="14625">
                        <c:v>7.3140000000000001</c:v>
                      </c:pt>
                      <c:pt idx="14626">
                        <c:v>7.3140000000000001</c:v>
                      </c:pt>
                      <c:pt idx="14627">
                        <c:v>7.3150000000000004</c:v>
                      </c:pt>
                      <c:pt idx="14628">
                        <c:v>7.3150000000000004</c:v>
                      </c:pt>
                      <c:pt idx="14629">
                        <c:v>7.3159999999999998</c:v>
                      </c:pt>
                      <c:pt idx="14630">
                        <c:v>7.3159999999999998</c:v>
                      </c:pt>
                      <c:pt idx="14631">
                        <c:v>7.3170000000000002</c:v>
                      </c:pt>
                      <c:pt idx="14632">
                        <c:v>7.3170000000000002</c:v>
                      </c:pt>
                      <c:pt idx="14633">
                        <c:v>7.3179999999999996</c:v>
                      </c:pt>
                      <c:pt idx="14634">
                        <c:v>7.3179999999999996</c:v>
                      </c:pt>
                      <c:pt idx="14635">
                        <c:v>7.319</c:v>
                      </c:pt>
                      <c:pt idx="14636">
                        <c:v>7.319</c:v>
                      </c:pt>
                      <c:pt idx="14637">
                        <c:v>7.32</c:v>
                      </c:pt>
                      <c:pt idx="14638">
                        <c:v>7.32</c:v>
                      </c:pt>
                      <c:pt idx="14639">
                        <c:v>7.3209999999999997</c:v>
                      </c:pt>
                      <c:pt idx="14640">
                        <c:v>7.3209999999999997</c:v>
                      </c:pt>
                      <c:pt idx="14641">
                        <c:v>7.3220000000000001</c:v>
                      </c:pt>
                      <c:pt idx="14642">
                        <c:v>7.3220000000000001</c:v>
                      </c:pt>
                      <c:pt idx="14643">
                        <c:v>7.3230000000000004</c:v>
                      </c:pt>
                      <c:pt idx="14644">
                        <c:v>7.3230000000000004</c:v>
                      </c:pt>
                      <c:pt idx="14645">
                        <c:v>7.3239999999999998</c:v>
                      </c:pt>
                      <c:pt idx="14646">
                        <c:v>7.3239999999999998</c:v>
                      </c:pt>
                      <c:pt idx="14647">
                        <c:v>7.3250000000000002</c:v>
                      </c:pt>
                      <c:pt idx="14648">
                        <c:v>7.3250000000000002</c:v>
                      </c:pt>
                      <c:pt idx="14649">
                        <c:v>7.3259999999999996</c:v>
                      </c:pt>
                      <c:pt idx="14650">
                        <c:v>7.3259999999999996</c:v>
                      </c:pt>
                      <c:pt idx="14651">
                        <c:v>7.327</c:v>
                      </c:pt>
                      <c:pt idx="14652">
                        <c:v>7.327</c:v>
                      </c:pt>
                      <c:pt idx="14653">
                        <c:v>7.3280000000000003</c:v>
                      </c:pt>
                      <c:pt idx="14654">
                        <c:v>7.3280000000000003</c:v>
                      </c:pt>
                      <c:pt idx="14655">
                        <c:v>7.3289999999999997</c:v>
                      </c:pt>
                      <c:pt idx="14656">
                        <c:v>7.3289999999999997</c:v>
                      </c:pt>
                      <c:pt idx="14657">
                        <c:v>7.33</c:v>
                      </c:pt>
                      <c:pt idx="14658">
                        <c:v>7.33</c:v>
                      </c:pt>
                      <c:pt idx="14659">
                        <c:v>7.3310000000000004</c:v>
                      </c:pt>
                      <c:pt idx="14660">
                        <c:v>7.3310000000000004</c:v>
                      </c:pt>
                      <c:pt idx="14661">
                        <c:v>7.3319999999999999</c:v>
                      </c:pt>
                      <c:pt idx="14662">
                        <c:v>7.3319999999999999</c:v>
                      </c:pt>
                      <c:pt idx="14663">
                        <c:v>7.3330000000000002</c:v>
                      </c:pt>
                      <c:pt idx="14664">
                        <c:v>7.3330000000000002</c:v>
                      </c:pt>
                      <c:pt idx="14665">
                        <c:v>7.3339999999999996</c:v>
                      </c:pt>
                      <c:pt idx="14666">
                        <c:v>7.3339999999999996</c:v>
                      </c:pt>
                      <c:pt idx="14667">
                        <c:v>7.335</c:v>
                      </c:pt>
                      <c:pt idx="14668">
                        <c:v>7.335</c:v>
                      </c:pt>
                      <c:pt idx="14669">
                        <c:v>7.3360000000000003</c:v>
                      </c:pt>
                      <c:pt idx="14670">
                        <c:v>7.3360000000000003</c:v>
                      </c:pt>
                      <c:pt idx="14671">
                        <c:v>7.3369999999999997</c:v>
                      </c:pt>
                      <c:pt idx="14672">
                        <c:v>7.3369999999999997</c:v>
                      </c:pt>
                      <c:pt idx="14673">
                        <c:v>7.3380000000000001</c:v>
                      </c:pt>
                      <c:pt idx="14674">
                        <c:v>7.3380000000000001</c:v>
                      </c:pt>
                      <c:pt idx="14675">
                        <c:v>7.3390000000000004</c:v>
                      </c:pt>
                      <c:pt idx="14676">
                        <c:v>7.3390000000000004</c:v>
                      </c:pt>
                      <c:pt idx="14677">
                        <c:v>7.34</c:v>
                      </c:pt>
                      <c:pt idx="14678">
                        <c:v>7.34</c:v>
                      </c:pt>
                      <c:pt idx="14679">
                        <c:v>7.3410000000000002</c:v>
                      </c:pt>
                      <c:pt idx="14680">
                        <c:v>7.3410000000000002</c:v>
                      </c:pt>
                      <c:pt idx="14681">
                        <c:v>7.3419999999999996</c:v>
                      </c:pt>
                      <c:pt idx="14682">
                        <c:v>7.3419999999999996</c:v>
                      </c:pt>
                      <c:pt idx="14683">
                        <c:v>7.343</c:v>
                      </c:pt>
                      <c:pt idx="14684">
                        <c:v>7.343</c:v>
                      </c:pt>
                      <c:pt idx="14685">
                        <c:v>7.3440000000000003</c:v>
                      </c:pt>
                      <c:pt idx="14686">
                        <c:v>7.3440000000000003</c:v>
                      </c:pt>
                      <c:pt idx="14687">
                        <c:v>7.3449999999999998</c:v>
                      </c:pt>
                      <c:pt idx="14688">
                        <c:v>7.3449999999999998</c:v>
                      </c:pt>
                      <c:pt idx="14689">
                        <c:v>7.3460000000000001</c:v>
                      </c:pt>
                      <c:pt idx="14690">
                        <c:v>7.3460000000000001</c:v>
                      </c:pt>
                      <c:pt idx="14691">
                        <c:v>7.3470000000000004</c:v>
                      </c:pt>
                      <c:pt idx="14692">
                        <c:v>7.3470000000000004</c:v>
                      </c:pt>
                      <c:pt idx="14693">
                        <c:v>7.3479999999999999</c:v>
                      </c:pt>
                      <c:pt idx="14694">
                        <c:v>7.3479999999999999</c:v>
                      </c:pt>
                      <c:pt idx="14695">
                        <c:v>7.3490000000000002</c:v>
                      </c:pt>
                      <c:pt idx="14696">
                        <c:v>7.3490000000000002</c:v>
                      </c:pt>
                      <c:pt idx="14697">
                        <c:v>7.35</c:v>
                      </c:pt>
                      <c:pt idx="14698">
                        <c:v>7.35</c:v>
                      </c:pt>
                      <c:pt idx="14699">
                        <c:v>7.351</c:v>
                      </c:pt>
                      <c:pt idx="14700">
                        <c:v>7.351</c:v>
                      </c:pt>
                      <c:pt idx="14701">
                        <c:v>7.3520000000000003</c:v>
                      </c:pt>
                      <c:pt idx="14702">
                        <c:v>7.3520000000000003</c:v>
                      </c:pt>
                      <c:pt idx="14703">
                        <c:v>7.3529999999999998</c:v>
                      </c:pt>
                      <c:pt idx="14704">
                        <c:v>7.3529999999999998</c:v>
                      </c:pt>
                      <c:pt idx="14705">
                        <c:v>7.3540000000000001</c:v>
                      </c:pt>
                      <c:pt idx="14706">
                        <c:v>7.3540000000000001</c:v>
                      </c:pt>
                      <c:pt idx="14707">
                        <c:v>7.3550000000000004</c:v>
                      </c:pt>
                      <c:pt idx="14708">
                        <c:v>7.3550000000000004</c:v>
                      </c:pt>
                      <c:pt idx="14709">
                        <c:v>7.3559999999999999</c:v>
                      </c:pt>
                      <c:pt idx="14710">
                        <c:v>7.3559999999999999</c:v>
                      </c:pt>
                      <c:pt idx="14711">
                        <c:v>7.3570000000000002</c:v>
                      </c:pt>
                      <c:pt idx="14712">
                        <c:v>7.3570000000000002</c:v>
                      </c:pt>
                      <c:pt idx="14713">
                        <c:v>7.3579999999999997</c:v>
                      </c:pt>
                      <c:pt idx="14714">
                        <c:v>7.3579999999999997</c:v>
                      </c:pt>
                      <c:pt idx="14715">
                        <c:v>7.359</c:v>
                      </c:pt>
                      <c:pt idx="14716">
                        <c:v>7.359</c:v>
                      </c:pt>
                      <c:pt idx="14717">
                        <c:v>7.36</c:v>
                      </c:pt>
                      <c:pt idx="14718">
                        <c:v>7.36</c:v>
                      </c:pt>
                      <c:pt idx="14719">
                        <c:v>7.3609999999999998</c:v>
                      </c:pt>
                      <c:pt idx="14720">
                        <c:v>7.3609999999999998</c:v>
                      </c:pt>
                      <c:pt idx="14721">
                        <c:v>7.3620000000000001</c:v>
                      </c:pt>
                      <c:pt idx="14722">
                        <c:v>7.3620000000000001</c:v>
                      </c:pt>
                      <c:pt idx="14723">
                        <c:v>7.3630000000000004</c:v>
                      </c:pt>
                      <c:pt idx="14724">
                        <c:v>7.3630000000000004</c:v>
                      </c:pt>
                      <c:pt idx="14725">
                        <c:v>7.3639999999999999</c:v>
                      </c:pt>
                      <c:pt idx="14726">
                        <c:v>7.3639999999999999</c:v>
                      </c:pt>
                      <c:pt idx="14727">
                        <c:v>7.3650000000000002</c:v>
                      </c:pt>
                      <c:pt idx="14728">
                        <c:v>7.3650000000000002</c:v>
                      </c:pt>
                      <c:pt idx="14729">
                        <c:v>7.3659999999999997</c:v>
                      </c:pt>
                      <c:pt idx="14730">
                        <c:v>7.3659999999999997</c:v>
                      </c:pt>
                      <c:pt idx="14731">
                        <c:v>7.367</c:v>
                      </c:pt>
                      <c:pt idx="14732">
                        <c:v>7.367</c:v>
                      </c:pt>
                      <c:pt idx="14733">
                        <c:v>7.3680000000000003</c:v>
                      </c:pt>
                      <c:pt idx="14734">
                        <c:v>7.3680000000000003</c:v>
                      </c:pt>
                      <c:pt idx="14735">
                        <c:v>7.3689999999999998</c:v>
                      </c:pt>
                      <c:pt idx="14736">
                        <c:v>7.3689999999999998</c:v>
                      </c:pt>
                      <c:pt idx="14737">
                        <c:v>7.37</c:v>
                      </c:pt>
                      <c:pt idx="14738">
                        <c:v>7.37</c:v>
                      </c:pt>
                      <c:pt idx="14739">
                        <c:v>7.3710000000000004</c:v>
                      </c:pt>
                      <c:pt idx="14740">
                        <c:v>7.3710000000000004</c:v>
                      </c:pt>
                      <c:pt idx="14741">
                        <c:v>7.3719999999999999</c:v>
                      </c:pt>
                      <c:pt idx="14742">
                        <c:v>7.3719999999999999</c:v>
                      </c:pt>
                      <c:pt idx="14743">
                        <c:v>7.3730000000000002</c:v>
                      </c:pt>
                      <c:pt idx="14744">
                        <c:v>7.3730000000000002</c:v>
                      </c:pt>
                      <c:pt idx="14745">
                        <c:v>7.3739999999999997</c:v>
                      </c:pt>
                      <c:pt idx="14746">
                        <c:v>7.3739999999999997</c:v>
                      </c:pt>
                      <c:pt idx="14747">
                        <c:v>7.375</c:v>
                      </c:pt>
                      <c:pt idx="14748">
                        <c:v>7.375</c:v>
                      </c:pt>
                      <c:pt idx="14749">
                        <c:v>7.3760000000000003</c:v>
                      </c:pt>
                      <c:pt idx="14750">
                        <c:v>7.3760000000000003</c:v>
                      </c:pt>
                      <c:pt idx="14751">
                        <c:v>7.3769999999999998</c:v>
                      </c:pt>
                      <c:pt idx="14752">
                        <c:v>7.3769999999999998</c:v>
                      </c:pt>
                      <c:pt idx="14753">
                        <c:v>7.3780000000000001</c:v>
                      </c:pt>
                      <c:pt idx="14754">
                        <c:v>7.3780000000000001</c:v>
                      </c:pt>
                      <c:pt idx="14755">
                        <c:v>7.3789999999999996</c:v>
                      </c:pt>
                      <c:pt idx="14756">
                        <c:v>7.3789999999999996</c:v>
                      </c:pt>
                      <c:pt idx="14757">
                        <c:v>7.38</c:v>
                      </c:pt>
                      <c:pt idx="14758">
                        <c:v>7.38</c:v>
                      </c:pt>
                      <c:pt idx="14759">
                        <c:v>7.3810000000000002</c:v>
                      </c:pt>
                      <c:pt idx="14760">
                        <c:v>7.3810000000000002</c:v>
                      </c:pt>
                      <c:pt idx="14761">
                        <c:v>7.3819999999999997</c:v>
                      </c:pt>
                      <c:pt idx="14762">
                        <c:v>7.3819999999999997</c:v>
                      </c:pt>
                      <c:pt idx="14763">
                        <c:v>7.383</c:v>
                      </c:pt>
                      <c:pt idx="14764">
                        <c:v>7.383</c:v>
                      </c:pt>
                      <c:pt idx="14765">
                        <c:v>7.3840000000000003</c:v>
                      </c:pt>
                      <c:pt idx="14766">
                        <c:v>7.3840000000000003</c:v>
                      </c:pt>
                      <c:pt idx="14767">
                        <c:v>7.3849999999999998</c:v>
                      </c:pt>
                      <c:pt idx="14768">
                        <c:v>7.3849999999999998</c:v>
                      </c:pt>
                      <c:pt idx="14769">
                        <c:v>7.3860000000000001</c:v>
                      </c:pt>
                      <c:pt idx="14770">
                        <c:v>7.3860000000000001</c:v>
                      </c:pt>
                      <c:pt idx="14771">
                        <c:v>7.3869999999999996</c:v>
                      </c:pt>
                      <c:pt idx="14772">
                        <c:v>7.3869999999999996</c:v>
                      </c:pt>
                      <c:pt idx="14773">
                        <c:v>7.3879999999999999</c:v>
                      </c:pt>
                      <c:pt idx="14774">
                        <c:v>7.3879999999999999</c:v>
                      </c:pt>
                      <c:pt idx="14775">
                        <c:v>7.3890000000000002</c:v>
                      </c:pt>
                      <c:pt idx="14776">
                        <c:v>7.3890000000000002</c:v>
                      </c:pt>
                      <c:pt idx="14777">
                        <c:v>7.39</c:v>
                      </c:pt>
                      <c:pt idx="14778">
                        <c:v>7.39</c:v>
                      </c:pt>
                      <c:pt idx="14779">
                        <c:v>7.391</c:v>
                      </c:pt>
                      <c:pt idx="14780">
                        <c:v>7.391</c:v>
                      </c:pt>
                      <c:pt idx="14781">
                        <c:v>7.3920000000000003</c:v>
                      </c:pt>
                      <c:pt idx="14782">
                        <c:v>7.3920000000000003</c:v>
                      </c:pt>
                      <c:pt idx="14783">
                        <c:v>7.3929999999999998</c:v>
                      </c:pt>
                      <c:pt idx="14784">
                        <c:v>7.3929999999999998</c:v>
                      </c:pt>
                      <c:pt idx="14785">
                        <c:v>7.3940000000000001</c:v>
                      </c:pt>
                      <c:pt idx="14786">
                        <c:v>7.3940000000000001</c:v>
                      </c:pt>
                      <c:pt idx="14787">
                        <c:v>7.3949999999999996</c:v>
                      </c:pt>
                      <c:pt idx="14788">
                        <c:v>7.3949999999999996</c:v>
                      </c:pt>
                      <c:pt idx="14789">
                        <c:v>7.3959999999999999</c:v>
                      </c:pt>
                      <c:pt idx="14790">
                        <c:v>7.3959999999999999</c:v>
                      </c:pt>
                      <c:pt idx="14791">
                        <c:v>7.3970000000000002</c:v>
                      </c:pt>
                      <c:pt idx="14792">
                        <c:v>7.3970000000000002</c:v>
                      </c:pt>
                      <c:pt idx="14793">
                        <c:v>7.3979999999999997</c:v>
                      </c:pt>
                      <c:pt idx="14794">
                        <c:v>7.3979999999999997</c:v>
                      </c:pt>
                      <c:pt idx="14795">
                        <c:v>7.399</c:v>
                      </c:pt>
                      <c:pt idx="14796">
                        <c:v>7.399</c:v>
                      </c:pt>
                      <c:pt idx="14797">
                        <c:v>7.4</c:v>
                      </c:pt>
                      <c:pt idx="14798">
                        <c:v>7.4</c:v>
                      </c:pt>
                      <c:pt idx="14799">
                        <c:v>7.4009999999999998</c:v>
                      </c:pt>
                      <c:pt idx="14800">
                        <c:v>7.4009999999999998</c:v>
                      </c:pt>
                      <c:pt idx="14801">
                        <c:v>7.4020000000000001</c:v>
                      </c:pt>
                      <c:pt idx="14802">
                        <c:v>7.4020000000000001</c:v>
                      </c:pt>
                      <c:pt idx="14803">
                        <c:v>7.4029999999999996</c:v>
                      </c:pt>
                      <c:pt idx="14804">
                        <c:v>7.4029999999999996</c:v>
                      </c:pt>
                      <c:pt idx="14805">
                        <c:v>7.4039999999999999</c:v>
                      </c:pt>
                      <c:pt idx="14806">
                        <c:v>7.4039999999999999</c:v>
                      </c:pt>
                      <c:pt idx="14807">
                        <c:v>7.4050000000000002</c:v>
                      </c:pt>
                      <c:pt idx="14808">
                        <c:v>7.4050000000000002</c:v>
                      </c:pt>
                      <c:pt idx="14809">
                        <c:v>7.4059999999999997</c:v>
                      </c:pt>
                      <c:pt idx="14810">
                        <c:v>7.4059999999999997</c:v>
                      </c:pt>
                      <c:pt idx="14811">
                        <c:v>7.407</c:v>
                      </c:pt>
                      <c:pt idx="14812">
                        <c:v>7.407</c:v>
                      </c:pt>
                      <c:pt idx="14813">
                        <c:v>7.4080000000000004</c:v>
                      </c:pt>
                      <c:pt idx="14814">
                        <c:v>7.4080000000000004</c:v>
                      </c:pt>
                      <c:pt idx="14815">
                        <c:v>7.4089999999999998</c:v>
                      </c:pt>
                      <c:pt idx="14816">
                        <c:v>7.4089999999999998</c:v>
                      </c:pt>
                      <c:pt idx="14817">
                        <c:v>7.41</c:v>
                      </c:pt>
                      <c:pt idx="14818">
                        <c:v>7.41</c:v>
                      </c:pt>
                      <c:pt idx="14819">
                        <c:v>7.4109999999999996</c:v>
                      </c:pt>
                      <c:pt idx="14820">
                        <c:v>7.4109999999999996</c:v>
                      </c:pt>
                      <c:pt idx="14821">
                        <c:v>7.4119999999999999</c:v>
                      </c:pt>
                      <c:pt idx="14822">
                        <c:v>7.4119999999999999</c:v>
                      </c:pt>
                      <c:pt idx="14823">
                        <c:v>7.4130000000000003</c:v>
                      </c:pt>
                      <c:pt idx="14824">
                        <c:v>7.4130000000000003</c:v>
                      </c:pt>
                      <c:pt idx="14825">
                        <c:v>7.4139999999999997</c:v>
                      </c:pt>
                      <c:pt idx="14826">
                        <c:v>7.4139999999999997</c:v>
                      </c:pt>
                      <c:pt idx="14827">
                        <c:v>7.415</c:v>
                      </c:pt>
                      <c:pt idx="14828">
                        <c:v>7.415</c:v>
                      </c:pt>
                      <c:pt idx="14829">
                        <c:v>7.4160000000000004</c:v>
                      </c:pt>
                      <c:pt idx="14830">
                        <c:v>7.4160000000000004</c:v>
                      </c:pt>
                      <c:pt idx="14831">
                        <c:v>7.4169999999999998</c:v>
                      </c:pt>
                      <c:pt idx="14832">
                        <c:v>7.4169999999999998</c:v>
                      </c:pt>
                      <c:pt idx="14833">
                        <c:v>7.4180000000000001</c:v>
                      </c:pt>
                      <c:pt idx="14834">
                        <c:v>7.4180000000000001</c:v>
                      </c:pt>
                      <c:pt idx="14835">
                        <c:v>7.4189999999999996</c:v>
                      </c:pt>
                      <c:pt idx="14836">
                        <c:v>7.4189999999999996</c:v>
                      </c:pt>
                      <c:pt idx="14837">
                        <c:v>7.42</c:v>
                      </c:pt>
                      <c:pt idx="14838">
                        <c:v>7.42</c:v>
                      </c:pt>
                      <c:pt idx="14839">
                        <c:v>7.4210000000000003</c:v>
                      </c:pt>
                      <c:pt idx="14840">
                        <c:v>7.4210000000000003</c:v>
                      </c:pt>
                      <c:pt idx="14841">
                        <c:v>7.4219999999999997</c:v>
                      </c:pt>
                      <c:pt idx="14842">
                        <c:v>7.4219999999999997</c:v>
                      </c:pt>
                      <c:pt idx="14843">
                        <c:v>7.423</c:v>
                      </c:pt>
                      <c:pt idx="14844">
                        <c:v>7.423</c:v>
                      </c:pt>
                      <c:pt idx="14845">
                        <c:v>7.4240000000000004</c:v>
                      </c:pt>
                      <c:pt idx="14846">
                        <c:v>7.4240000000000004</c:v>
                      </c:pt>
                      <c:pt idx="14847">
                        <c:v>7.4249999999999998</c:v>
                      </c:pt>
                      <c:pt idx="14848">
                        <c:v>7.4249999999999998</c:v>
                      </c:pt>
                      <c:pt idx="14849">
                        <c:v>7.4260000000000002</c:v>
                      </c:pt>
                      <c:pt idx="14850">
                        <c:v>7.4260000000000002</c:v>
                      </c:pt>
                      <c:pt idx="14851">
                        <c:v>7.4269999999999996</c:v>
                      </c:pt>
                      <c:pt idx="14852">
                        <c:v>7.4269999999999996</c:v>
                      </c:pt>
                      <c:pt idx="14853">
                        <c:v>7.4279999999999999</c:v>
                      </c:pt>
                      <c:pt idx="14854">
                        <c:v>7.4279999999999999</c:v>
                      </c:pt>
                      <c:pt idx="14855">
                        <c:v>7.4290000000000003</c:v>
                      </c:pt>
                      <c:pt idx="14856">
                        <c:v>7.4290000000000003</c:v>
                      </c:pt>
                      <c:pt idx="14857">
                        <c:v>7.43</c:v>
                      </c:pt>
                      <c:pt idx="14858">
                        <c:v>7.43</c:v>
                      </c:pt>
                      <c:pt idx="14859">
                        <c:v>7.431</c:v>
                      </c:pt>
                      <c:pt idx="14860">
                        <c:v>7.431</c:v>
                      </c:pt>
                      <c:pt idx="14861">
                        <c:v>7.4320000000000004</c:v>
                      </c:pt>
                      <c:pt idx="14862">
                        <c:v>7.4320000000000004</c:v>
                      </c:pt>
                      <c:pt idx="14863">
                        <c:v>7.4329999999999998</c:v>
                      </c:pt>
                      <c:pt idx="14864">
                        <c:v>7.4329999999999998</c:v>
                      </c:pt>
                      <c:pt idx="14865">
                        <c:v>7.4340000000000002</c:v>
                      </c:pt>
                      <c:pt idx="14866">
                        <c:v>7.4340000000000002</c:v>
                      </c:pt>
                      <c:pt idx="14867">
                        <c:v>7.4349999999999996</c:v>
                      </c:pt>
                      <c:pt idx="14868">
                        <c:v>7.4349999999999996</c:v>
                      </c:pt>
                      <c:pt idx="14869">
                        <c:v>7.4359999999999999</c:v>
                      </c:pt>
                      <c:pt idx="14870">
                        <c:v>7.4359999999999999</c:v>
                      </c:pt>
                      <c:pt idx="14871">
                        <c:v>7.4370000000000003</c:v>
                      </c:pt>
                      <c:pt idx="14872">
                        <c:v>7.4370000000000003</c:v>
                      </c:pt>
                      <c:pt idx="14873">
                        <c:v>7.4379999999999997</c:v>
                      </c:pt>
                      <c:pt idx="14874">
                        <c:v>7.4379999999999997</c:v>
                      </c:pt>
                      <c:pt idx="14875">
                        <c:v>7.4390000000000001</c:v>
                      </c:pt>
                      <c:pt idx="14876">
                        <c:v>7.4390000000000001</c:v>
                      </c:pt>
                      <c:pt idx="14877">
                        <c:v>7.44</c:v>
                      </c:pt>
                      <c:pt idx="14878">
                        <c:v>7.44</c:v>
                      </c:pt>
                      <c:pt idx="14879">
                        <c:v>7.4409999999999998</c:v>
                      </c:pt>
                      <c:pt idx="14880">
                        <c:v>7.4409999999999998</c:v>
                      </c:pt>
                      <c:pt idx="14881">
                        <c:v>7.4420000000000002</c:v>
                      </c:pt>
                      <c:pt idx="14882">
                        <c:v>7.4420000000000002</c:v>
                      </c:pt>
                      <c:pt idx="14883">
                        <c:v>7.4429999999999996</c:v>
                      </c:pt>
                      <c:pt idx="14884">
                        <c:v>7.4429999999999996</c:v>
                      </c:pt>
                      <c:pt idx="14885">
                        <c:v>7.444</c:v>
                      </c:pt>
                      <c:pt idx="14886">
                        <c:v>7.444</c:v>
                      </c:pt>
                      <c:pt idx="14887">
                        <c:v>7.4450000000000003</c:v>
                      </c:pt>
                      <c:pt idx="14888">
                        <c:v>7.4450000000000003</c:v>
                      </c:pt>
                      <c:pt idx="14889">
                        <c:v>7.4459999999999997</c:v>
                      </c:pt>
                      <c:pt idx="14890">
                        <c:v>7.4459999999999997</c:v>
                      </c:pt>
                      <c:pt idx="14891">
                        <c:v>7.4470000000000001</c:v>
                      </c:pt>
                      <c:pt idx="14892">
                        <c:v>7.4470000000000001</c:v>
                      </c:pt>
                      <c:pt idx="14893">
                        <c:v>7.4480000000000004</c:v>
                      </c:pt>
                      <c:pt idx="14894">
                        <c:v>7.4480000000000004</c:v>
                      </c:pt>
                      <c:pt idx="14895">
                        <c:v>7.4489999999999998</c:v>
                      </c:pt>
                      <c:pt idx="14896">
                        <c:v>7.4489999999999998</c:v>
                      </c:pt>
                      <c:pt idx="14897">
                        <c:v>7.45</c:v>
                      </c:pt>
                      <c:pt idx="14898">
                        <c:v>7.45</c:v>
                      </c:pt>
                      <c:pt idx="14899">
                        <c:v>7.4509999999999996</c:v>
                      </c:pt>
                      <c:pt idx="14900">
                        <c:v>7.4509999999999996</c:v>
                      </c:pt>
                      <c:pt idx="14901">
                        <c:v>7.452</c:v>
                      </c:pt>
                      <c:pt idx="14902">
                        <c:v>7.452</c:v>
                      </c:pt>
                      <c:pt idx="14903">
                        <c:v>7.4530000000000003</c:v>
                      </c:pt>
                      <c:pt idx="14904">
                        <c:v>7.4530000000000003</c:v>
                      </c:pt>
                      <c:pt idx="14905">
                        <c:v>7.4539999999999997</c:v>
                      </c:pt>
                      <c:pt idx="14906">
                        <c:v>7.4539999999999997</c:v>
                      </c:pt>
                      <c:pt idx="14907">
                        <c:v>7.4550000000000001</c:v>
                      </c:pt>
                      <c:pt idx="14908">
                        <c:v>7.4550000000000001</c:v>
                      </c:pt>
                      <c:pt idx="14909">
                        <c:v>7.4560000000000004</c:v>
                      </c:pt>
                      <c:pt idx="14910">
                        <c:v>7.4560000000000004</c:v>
                      </c:pt>
                      <c:pt idx="14911">
                        <c:v>7.4569999999999999</c:v>
                      </c:pt>
                      <c:pt idx="14912">
                        <c:v>7.4569999999999999</c:v>
                      </c:pt>
                      <c:pt idx="14913">
                        <c:v>7.4580000000000002</c:v>
                      </c:pt>
                      <c:pt idx="14914">
                        <c:v>7.4580000000000002</c:v>
                      </c:pt>
                      <c:pt idx="14915">
                        <c:v>7.4589999999999996</c:v>
                      </c:pt>
                      <c:pt idx="14916">
                        <c:v>7.4589999999999996</c:v>
                      </c:pt>
                      <c:pt idx="14917">
                        <c:v>7.46</c:v>
                      </c:pt>
                      <c:pt idx="14918">
                        <c:v>7.46</c:v>
                      </c:pt>
                      <c:pt idx="14919">
                        <c:v>7.4610000000000003</c:v>
                      </c:pt>
                      <c:pt idx="14920">
                        <c:v>7.4610000000000003</c:v>
                      </c:pt>
                      <c:pt idx="14921">
                        <c:v>7.4619999999999997</c:v>
                      </c:pt>
                      <c:pt idx="14922">
                        <c:v>7.4619999999999997</c:v>
                      </c:pt>
                      <c:pt idx="14923">
                        <c:v>7.4630000000000001</c:v>
                      </c:pt>
                      <c:pt idx="14924">
                        <c:v>7.4630000000000001</c:v>
                      </c:pt>
                      <c:pt idx="14925">
                        <c:v>7.4640000000000004</c:v>
                      </c:pt>
                      <c:pt idx="14926">
                        <c:v>7.4640000000000004</c:v>
                      </c:pt>
                      <c:pt idx="14927">
                        <c:v>7.4649999999999999</c:v>
                      </c:pt>
                      <c:pt idx="14928">
                        <c:v>7.4649999999999999</c:v>
                      </c:pt>
                      <c:pt idx="14929">
                        <c:v>7.4660000000000002</c:v>
                      </c:pt>
                      <c:pt idx="14930">
                        <c:v>7.4660000000000002</c:v>
                      </c:pt>
                      <c:pt idx="14931">
                        <c:v>7.4669999999999996</c:v>
                      </c:pt>
                      <c:pt idx="14932">
                        <c:v>7.4669999999999996</c:v>
                      </c:pt>
                      <c:pt idx="14933">
                        <c:v>7.468</c:v>
                      </c:pt>
                      <c:pt idx="14934">
                        <c:v>7.468</c:v>
                      </c:pt>
                      <c:pt idx="14935">
                        <c:v>7.4690000000000003</c:v>
                      </c:pt>
                      <c:pt idx="14936">
                        <c:v>7.4690000000000003</c:v>
                      </c:pt>
                      <c:pt idx="14937">
                        <c:v>7.47</c:v>
                      </c:pt>
                      <c:pt idx="14938">
                        <c:v>7.47</c:v>
                      </c:pt>
                      <c:pt idx="14939">
                        <c:v>7.4710000000000001</c:v>
                      </c:pt>
                      <c:pt idx="14940">
                        <c:v>7.4710000000000001</c:v>
                      </c:pt>
                      <c:pt idx="14941">
                        <c:v>7.4720000000000004</c:v>
                      </c:pt>
                      <c:pt idx="14942">
                        <c:v>7.4720000000000004</c:v>
                      </c:pt>
                      <c:pt idx="14943">
                        <c:v>7.4729999999999999</c:v>
                      </c:pt>
                      <c:pt idx="14944">
                        <c:v>7.4729999999999999</c:v>
                      </c:pt>
                      <c:pt idx="14945">
                        <c:v>7.4740000000000002</c:v>
                      </c:pt>
                      <c:pt idx="14946">
                        <c:v>7.4740000000000002</c:v>
                      </c:pt>
                      <c:pt idx="14947">
                        <c:v>7.4749999999999996</c:v>
                      </c:pt>
                      <c:pt idx="14948">
                        <c:v>7.4749999999999996</c:v>
                      </c:pt>
                      <c:pt idx="14949">
                        <c:v>7.476</c:v>
                      </c:pt>
                      <c:pt idx="14950">
                        <c:v>7.476</c:v>
                      </c:pt>
                      <c:pt idx="14951">
                        <c:v>7.4770000000000003</c:v>
                      </c:pt>
                      <c:pt idx="14952">
                        <c:v>7.4770000000000003</c:v>
                      </c:pt>
                      <c:pt idx="14953">
                        <c:v>7.4779999999999998</c:v>
                      </c:pt>
                      <c:pt idx="14954">
                        <c:v>7.4779999999999998</c:v>
                      </c:pt>
                      <c:pt idx="14955">
                        <c:v>7.4790000000000001</c:v>
                      </c:pt>
                      <c:pt idx="14956">
                        <c:v>7.4790000000000001</c:v>
                      </c:pt>
                      <c:pt idx="14957">
                        <c:v>7.48</c:v>
                      </c:pt>
                      <c:pt idx="14958">
                        <c:v>7.48</c:v>
                      </c:pt>
                      <c:pt idx="14959">
                        <c:v>7.4809999999999999</c:v>
                      </c:pt>
                      <c:pt idx="14960">
                        <c:v>7.4809999999999999</c:v>
                      </c:pt>
                      <c:pt idx="14961">
                        <c:v>7.4820000000000002</c:v>
                      </c:pt>
                      <c:pt idx="14962">
                        <c:v>7.4820000000000002</c:v>
                      </c:pt>
                      <c:pt idx="14963">
                        <c:v>7.4829999999999997</c:v>
                      </c:pt>
                      <c:pt idx="14964">
                        <c:v>7.4829999999999997</c:v>
                      </c:pt>
                      <c:pt idx="14965">
                        <c:v>7.484</c:v>
                      </c:pt>
                      <c:pt idx="14966">
                        <c:v>7.484</c:v>
                      </c:pt>
                      <c:pt idx="14967">
                        <c:v>7.4850000000000003</c:v>
                      </c:pt>
                      <c:pt idx="14968">
                        <c:v>7.4850000000000003</c:v>
                      </c:pt>
                      <c:pt idx="14969">
                        <c:v>7.4859999999999998</c:v>
                      </c:pt>
                      <c:pt idx="14970">
                        <c:v>7.4859999999999998</c:v>
                      </c:pt>
                      <c:pt idx="14971">
                        <c:v>7.4870000000000001</c:v>
                      </c:pt>
                      <c:pt idx="14972">
                        <c:v>7.4870000000000001</c:v>
                      </c:pt>
                      <c:pt idx="14973">
                        <c:v>7.4880000000000004</c:v>
                      </c:pt>
                      <c:pt idx="14974">
                        <c:v>7.4880000000000004</c:v>
                      </c:pt>
                      <c:pt idx="14975">
                        <c:v>7.4889999999999999</c:v>
                      </c:pt>
                      <c:pt idx="14976">
                        <c:v>7.4889999999999999</c:v>
                      </c:pt>
                      <c:pt idx="14977">
                        <c:v>7.49</c:v>
                      </c:pt>
                      <c:pt idx="14978">
                        <c:v>7.49</c:v>
                      </c:pt>
                      <c:pt idx="14979">
                        <c:v>7.4909999999999997</c:v>
                      </c:pt>
                      <c:pt idx="14980">
                        <c:v>7.4909999999999997</c:v>
                      </c:pt>
                      <c:pt idx="14981">
                        <c:v>7.492</c:v>
                      </c:pt>
                      <c:pt idx="14982">
                        <c:v>7.492</c:v>
                      </c:pt>
                      <c:pt idx="14983">
                        <c:v>7.4930000000000003</c:v>
                      </c:pt>
                      <c:pt idx="14984">
                        <c:v>7.4930000000000003</c:v>
                      </c:pt>
                      <c:pt idx="14985">
                        <c:v>7.4939999999999998</c:v>
                      </c:pt>
                      <c:pt idx="14986">
                        <c:v>7.4939999999999998</c:v>
                      </c:pt>
                      <c:pt idx="14987">
                        <c:v>7.4950000000000001</c:v>
                      </c:pt>
                      <c:pt idx="14988">
                        <c:v>7.4950000000000001</c:v>
                      </c:pt>
                      <c:pt idx="14989">
                        <c:v>7.4960000000000004</c:v>
                      </c:pt>
                      <c:pt idx="14990">
                        <c:v>7.4960000000000004</c:v>
                      </c:pt>
                      <c:pt idx="14991">
                        <c:v>7.4969999999999999</c:v>
                      </c:pt>
                      <c:pt idx="14992">
                        <c:v>7.4969999999999999</c:v>
                      </c:pt>
                      <c:pt idx="14993">
                        <c:v>7.4980000000000002</c:v>
                      </c:pt>
                      <c:pt idx="14994">
                        <c:v>7.4980000000000002</c:v>
                      </c:pt>
                      <c:pt idx="14995">
                        <c:v>7.4989999999999997</c:v>
                      </c:pt>
                      <c:pt idx="14996">
                        <c:v>7.4989999999999997</c:v>
                      </c:pt>
                      <c:pt idx="14997">
                        <c:v>7.5</c:v>
                      </c:pt>
                      <c:pt idx="14998">
                        <c:v>7.5</c:v>
                      </c:pt>
                      <c:pt idx="14999">
                        <c:v>7.5010000000000003</c:v>
                      </c:pt>
                      <c:pt idx="15000">
                        <c:v>7.5010000000000003</c:v>
                      </c:pt>
                      <c:pt idx="15001">
                        <c:v>7.5019999999999998</c:v>
                      </c:pt>
                      <c:pt idx="15002">
                        <c:v>7.5019999999999998</c:v>
                      </c:pt>
                      <c:pt idx="15003">
                        <c:v>7.5030000000000001</c:v>
                      </c:pt>
                      <c:pt idx="15004">
                        <c:v>7.5030000000000001</c:v>
                      </c:pt>
                      <c:pt idx="15005">
                        <c:v>7.5039999999999996</c:v>
                      </c:pt>
                      <c:pt idx="15006">
                        <c:v>7.5039999999999996</c:v>
                      </c:pt>
                      <c:pt idx="15007">
                        <c:v>7.5049999999999999</c:v>
                      </c:pt>
                      <c:pt idx="15008">
                        <c:v>7.5049999999999999</c:v>
                      </c:pt>
                      <c:pt idx="15009">
                        <c:v>7.5060000000000002</c:v>
                      </c:pt>
                      <c:pt idx="15010">
                        <c:v>7.5060000000000002</c:v>
                      </c:pt>
                      <c:pt idx="15011">
                        <c:v>7.5069999999999997</c:v>
                      </c:pt>
                      <c:pt idx="15012">
                        <c:v>7.5069999999999997</c:v>
                      </c:pt>
                      <c:pt idx="15013">
                        <c:v>7.508</c:v>
                      </c:pt>
                      <c:pt idx="15014">
                        <c:v>7.508</c:v>
                      </c:pt>
                      <c:pt idx="15015">
                        <c:v>7.5090000000000003</c:v>
                      </c:pt>
                      <c:pt idx="15016">
                        <c:v>7.5090000000000003</c:v>
                      </c:pt>
                      <c:pt idx="15017">
                        <c:v>7.51</c:v>
                      </c:pt>
                      <c:pt idx="15018">
                        <c:v>7.51</c:v>
                      </c:pt>
                      <c:pt idx="15019">
                        <c:v>7.5110000000000001</c:v>
                      </c:pt>
                      <c:pt idx="15020">
                        <c:v>7.5110000000000001</c:v>
                      </c:pt>
                      <c:pt idx="15021">
                        <c:v>7.5119999999999996</c:v>
                      </c:pt>
                      <c:pt idx="15022">
                        <c:v>7.5119999999999996</c:v>
                      </c:pt>
                      <c:pt idx="15023">
                        <c:v>7.5129999999999999</c:v>
                      </c:pt>
                      <c:pt idx="15024">
                        <c:v>7.5129999999999999</c:v>
                      </c:pt>
                      <c:pt idx="15025">
                        <c:v>7.5140000000000002</c:v>
                      </c:pt>
                      <c:pt idx="15026">
                        <c:v>7.5140000000000002</c:v>
                      </c:pt>
                      <c:pt idx="15027">
                        <c:v>7.5149999999999997</c:v>
                      </c:pt>
                      <c:pt idx="15028">
                        <c:v>7.5149999999999997</c:v>
                      </c:pt>
                      <c:pt idx="15029">
                        <c:v>7.516</c:v>
                      </c:pt>
                      <c:pt idx="15030">
                        <c:v>7.516</c:v>
                      </c:pt>
                      <c:pt idx="15031">
                        <c:v>7.5170000000000003</c:v>
                      </c:pt>
                      <c:pt idx="15032">
                        <c:v>7.5170000000000003</c:v>
                      </c:pt>
                      <c:pt idx="15033">
                        <c:v>7.5179999999999998</c:v>
                      </c:pt>
                      <c:pt idx="15034">
                        <c:v>7.5179999999999998</c:v>
                      </c:pt>
                      <c:pt idx="15035">
                        <c:v>7.5190000000000001</c:v>
                      </c:pt>
                      <c:pt idx="15036">
                        <c:v>7.5190000000000001</c:v>
                      </c:pt>
                      <c:pt idx="15037">
                        <c:v>7.52</c:v>
                      </c:pt>
                      <c:pt idx="15038">
                        <c:v>7.52</c:v>
                      </c:pt>
                      <c:pt idx="15039">
                        <c:v>7.5209999999999999</c:v>
                      </c:pt>
                      <c:pt idx="15040">
                        <c:v>7.5209999999999999</c:v>
                      </c:pt>
                      <c:pt idx="15041">
                        <c:v>7.5220000000000002</c:v>
                      </c:pt>
                      <c:pt idx="15042">
                        <c:v>7.5220000000000002</c:v>
                      </c:pt>
                      <c:pt idx="15043">
                        <c:v>7.5229999999999997</c:v>
                      </c:pt>
                      <c:pt idx="15044">
                        <c:v>7.5229999999999997</c:v>
                      </c:pt>
                      <c:pt idx="15045">
                        <c:v>7.524</c:v>
                      </c:pt>
                      <c:pt idx="15046">
                        <c:v>7.524</c:v>
                      </c:pt>
                      <c:pt idx="15047">
                        <c:v>7.5250000000000004</c:v>
                      </c:pt>
                      <c:pt idx="15048">
                        <c:v>7.5250000000000004</c:v>
                      </c:pt>
                      <c:pt idx="15049">
                        <c:v>7.5259999999999998</c:v>
                      </c:pt>
                      <c:pt idx="15050">
                        <c:v>7.5259999999999998</c:v>
                      </c:pt>
                      <c:pt idx="15051">
                        <c:v>7.5270000000000001</c:v>
                      </c:pt>
                      <c:pt idx="15052">
                        <c:v>7.5270000000000001</c:v>
                      </c:pt>
                      <c:pt idx="15053">
                        <c:v>7.5279999999999996</c:v>
                      </c:pt>
                      <c:pt idx="15054">
                        <c:v>7.5279999999999996</c:v>
                      </c:pt>
                      <c:pt idx="15055">
                        <c:v>7.5289999999999999</c:v>
                      </c:pt>
                      <c:pt idx="15056">
                        <c:v>7.5289999999999999</c:v>
                      </c:pt>
                      <c:pt idx="15057">
                        <c:v>7.53</c:v>
                      </c:pt>
                      <c:pt idx="15058">
                        <c:v>7.53</c:v>
                      </c:pt>
                      <c:pt idx="15059">
                        <c:v>7.5309999999999997</c:v>
                      </c:pt>
                      <c:pt idx="15060">
                        <c:v>7.5309999999999997</c:v>
                      </c:pt>
                      <c:pt idx="15061">
                        <c:v>7.532</c:v>
                      </c:pt>
                      <c:pt idx="15062">
                        <c:v>7.532</c:v>
                      </c:pt>
                      <c:pt idx="15063">
                        <c:v>7.5330000000000004</c:v>
                      </c:pt>
                      <c:pt idx="15064">
                        <c:v>7.5330000000000004</c:v>
                      </c:pt>
                      <c:pt idx="15065">
                        <c:v>7.5339999999999998</c:v>
                      </c:pt>
                      <c:pt idx="15066">
                        <c:v>7.5339999999999998</c:v>
                      </c:pt>
                      <c:pt idx="15067">
                        <c:v>7.5350000000000001</c:v>
                      </c:pt>
                      <c:pt idx="15068">
                        <c:v>7.5350000000000001</c:v>
                      </c:pt>
                      <c:pt idx="15069">
                        <c:v>7.5359999999999996</c:v>
                      </c:pt>
                      <c:pt idx="15070">
                        <c:v>7.5359999999999996</c:v>
                      </c:pt>
                      <c:pt idx="15071">
                        <c:v>7.5369999999999999</c:v>
                      </c:pt>
                      <c:pt idx="15072">
                        <c:v>7.5369999999999999</c:v>
                      </c:pt>
                      <c:pt idx="15073">
                        <c:v>7.5380000000000003</c:v>
                      </c:pt>
                      <c:pt idx="15074">
                        <c:v>7.5380000000000003</c:v>
                      </c:pt>
                      <c:pt idx="15075">
                        <c:v>7.5389999999999997</c:v>
                      </c:pt>
                      <c:pt idx="15076">
                        <c:v>7.5389999999999997</c:v>
                      </c:pt>
                      <c:pt idx="15077">
                        <c:v>7.54</c:v>
                      </c:pt>
                      <c:pt idx="15078">
                        <c:v>7.54</c:v>
                      </c:pt>
                      <c:pt idx="15079">
                        <c:v>7.5410000000000004</c:v>
                      </c:pt>
                      <c:pt idx="15080">
                        <c:v>7.5410000000000004</c:v>
                      </c:pt>
                      <c:pt idx="15081">
                        <c:v>7.5419999999999998</c:v>
                      </c:pt>
                      <c:pt idx="15082">
                        <c:v>7.5419999999999998</c:v>
                      </c:pt>
                      <c:pt idx="15083">
                        <c:v>7.5430000000000001</c:v>
                      </c:pt>
                      <c:pt idx="15084">
                        <c:v>7.5430000000000001</c:v>
                      </c:pt>
                      <c:pt idx="15085">
                        <c:v>7.5439999999999996</c:v>
                      </c:pt>
                      <c:pt idx="15086">
                        <c:v>7.5439999999999996</c:v>
                      </c:pt>
                      <c:pt idx="15087">
                        <c:v>7.5449999999999999</c:v>
                      </c:pt>
                      <c:pt idx="15088">
                        <c:v>7.5449999999999999</c:v>
                      </c:pt>
                      <c:pt idx="15089">
                        <c:v>7.5460000000000003</c:v>
                      </c:pt>
                      <c:pt idx="15090">
                        <c:v>7.5460000000000003</c:v>
                      </c:pt>
                      <c:pt idx="15091">
                        <c:v>7.5469999999999997</c:v>
                      </c:pt>
                      <c:pt idx="15092">
                        <c:v>7.5469999999999997</c:v>
                      </c:pt>
                      <c:pt idx="15093">
                        <c:v>7.548</c:v>
                      </c:pt>
                      <c:pt idx="15094">
                        <c:v>7.548</c:v>
                      </c:pt>
                      <c:pt idx="15095">
                        <c:v>7.5490000000000004</c:v>
                      </c:pt>
                      <c:pt idx="15096">
                        <c:v>7.5490000000000004</c:v>
                      </c:pt>
                      <c:pt idx="15097">
                        <c:v>7.55</c:v>
                      </c:pt>
                      <c:pt idx="15098">
                        <c:v>7.55</c:v>
                      </c:pt>
                      <c:pt idx="15099">
                        <c:v>7.5510000000000002</c:v>
                      </c:pt>
                      <c:pt idx="15100">
                        <c:v>7.5510000000000002</c:v>
                      </c:pt>
                      <c:pt idx="15101">
                        <c:v>7.5519999999999996</c:v>
                      </c:pt>
                      <c:pt idx="15102">
                        <c:v>7.5519999999999996</c:v>
                      </c:pt>
                      <c:pt idx="15103">
                        <c:v>7.5529999999999999</c:v>
                      </c:pt>
                      <c:pt idx="15104">
                        <c:v>7.5529999999999999</c:v>
                      </c:pt>
                      <c:pt idx="15105">
                        <c:v>7.5540000000000003</c:v>
                      </c:pt>
                      <c:pt idx="15106">
                        <c:v>7.5540000000000003</c:v>
                      </c:pt>
                      <c:pt idx="15107">
                        <c:v>7.5549999999999997</c:v>
                      </c:pt>
                      <c:pt idx="15108">
                        <c:v>7.5549999999999997</c:v>
                      </c:pt>
                      <c:pt idx="15109">
                        <c:v>7.556</c:v>
                      </c:pt>
                      <c:pt idx="15110">
                        <c:v>7.556</c:v>
                      </c:pt>
                      <c:pt idx="15111">
                        <c:v>7.5570000000000004</c:v>
                      </c:pt>
                      <c:pt idx="15112">
                        <c:v>7.5570000000000004</c:v>
                      </c:pt>
                      <c:pt idx="15113">
                        <c:v>7.5579999999999998</c:v>
                      </c:pt>
                      <c:pt idx="15114">
                        <c:v>7.5579999999999998</c:v>
                      </c:pt>
                      <c:pt idx="15115">
                        <c:v>7.5590000000000002</c:v>
                      </c:pt>
                      <c:pt idx="15116">
                        <c:v>7.5590000000000002</c:v>
                      </c:pt>
                      <c:pt idx="15117">
                        <c:v>7.56</c:v>
                      </c:pt>
                      <c:pt idx="15118">
                        <c:v>7.56</c:v>
                      </c:pt>
                      <c:pt idx="15119">
                        <c:v>7.5609999999999999</c:v>
                      </c:pt>
                      <c:pt idx="15120">
                        <c:v>7.5609999999999999</c:v>
                      </c:pt>
                      <c:pt idx="15121">
                        <c:v>7.5620000000000003</c:v>
                      </c:pt>
                      <c:pt idx="15122">
                        <c:v>7.5620000000000003</c:v>
                      </c:pt>
                      <c:pt idx="15123">
                        <c:v>7.5629999999999997</c:v>
                      </c:pt>
                      <c:pt idx="15124">
                        <c:v>7.5629999999999997</c:v>
                      </c:pt>
                      <c:pt idx="15125">
                        <c:v>7.5640000000000001</c:v>
                      </c:pt>
                      <c:pt idx="15126">
                        <c:v>7.5640000000000001</c:v>
                      </c:pt>
                      <c:pt idx="15127">
                        <c:v>7.5650000000000004</c:v>
                      </c:pt>
                      <c:pt idx="15128">
                        <c:v>7.5650000000000004</c:v>
                      </c:pt>
                      <c:pt idx="15129">
                        <c:v>7.5659999999999998</c:v>
                      </c:pt>
                      <c:pt idx="15130">
                        <c:v>7.5659999999999998</c:v>
                      </c:pt>
                      <c:pt idx="15131">
                        <c:v>7.5670000000000002</c:v>
                      </c:pt>
                      <c:pt idx="15132">
                        <c:v>7.5670000000000002</c:v>
                      </c:pt>
                      <c:pt idx="15133">
                        <c:v>7.5679999999999996</c:v>
                      </c:pt>
                      <c:pt idx="15134">
                        <c:v>7.5679999999999996</c:v>
                      </c:pt>
                      <c:pt idx="15135">
                        <c:v>7.569</c:v>
                      </c:pt>
                      <c:pt idx="15136">
                        <c:v>7.569</c:v>
                      </c:pt>
                      <c:pt idx="15137">
                        <c:v>7.57</c:v>
                      </c:pt>
                      <c:pt idx="15138">
                        <c:v>7.57</c:v>
                      </c:pt>
                      <c:pt idx="15139">
                        <c:v>7.5709999999999997</c:v>
                      </c:pt>
                      <c:pt idx="15140">
                        <c:v>7.5709999999999997</c:v>
                      </c:pt>
                      <c:pt idx="15141">
                        <c:v>7.5720000000000001</c:v>
                      </c:pt>
                      <c:pt idx="15142">
                        <c:v>7.5720000000000001</c:v>
                      </c:pt>
                      <c:pt idx="15143">
                        <c:v>7.5730000000000004</c:v>
                      </c:pt>
                      <c:pt idx="15144">
                        <c:v>7.5730000000000004</c:v>
                      </c:pt>
                      <c:pt idx="15145">
                        <c:v>7.5739999999999998</c:v>
                      </c:pt>
                      <c:pt idx="15146">
                        <c:v>7.5739999999999998</c:v>
                      </c:pt>
                      <c:pt idx="15147">
                        <c:v>7.5750000000000002</c:v>
                      </c:pt>
                      <c:pt idx="15148">
                        <c:v>7.5750000000000002</c:v>
                      </c:pt>
                      <c:pt idx="15149">
                        <c:v>7.5759999999999996</c:v>
                      </c:pt>
                      <c:pt idx="15150">
                        <c:v>7.5759999999999996</c:v>
                      </c:pt>
                      <c:pt idx="15151">
                        <c:v>7.577</c:v>
                      </c:pt>
                      <c:pt idx="15152">
                        <c:v>7.577</c:v>
                      </c:pt>
                      <c:pt idx="15153">
                        <c:v>7.5780000000000003</c:v>
                      </c:pt>
                      <c:pt idx="15154">
                        <c:v>7.5780000000000003</c:v>
                      </c:pt>
                      <c:pt idx="15155">
                        <c:v>7.5789999999999997</c:v>
                      </c:pt>
                      <c:pt idx="15156">
                        <c:v>7.5789999999999997</c:v>
                      </c:pt>
                      <c:pt idx="15157">
                        <c:v>7.58</c:v>
                      </c:pt>
                      <c:pt idx="15158">
                        <c:v>7.58</c:v>
                      </c:pt>
                      <c:pt idx="15159">
                        <c:v>7.5810000000000004</c:v>
                      </c:pt>
                      <c:pt idx="15160">
                        <c:v>7.5810000000000004</c:v>
                      </c:pt>
                      <c:pt idx="15161">
                        <c:v>7.5819999999999999</c:v>
                      </c:pt>
                      <c:pt idx="15162">
                        <c:v>7.5819999999999999</c:v>
                      </c:pt>
                      <c:pt idx="15163">
                        <c:v>7.5830000000000002</c:v>
                      </c:pt>
                      <c:pt idx="15164">
                        <c:v>7.5830000000000002</c:v>
                      </c:pt>
                      <c:pt idx="15165">
                        <c:v>7.5839999999999996</c:v>
                      </c:pt>
                      <c:pt idx="15166">
                        <c:v>7.5839999999999996</c:v>
                      </c:pt>
                      <c:pt idx="15167">
                        <c:v>7.585</c:v>
                      </c:pt>
                      <c:pt idx="15168">
                        <c:v>7.585</c:v>
                      </c:pt>
                      <c:pt idx="15169">
                        <c:v>7.5860000000000003</c:v>
                      </c:pt>
                      <c:pt idx="15170">
                        <c:v>7.5860000000000003</c:v>
                      </c:pt>
                      <c:pt idx="15171">
                        <c:v>7.5869999999999997</c:v>
                      </c:pt>
                      <c:pt idx="15172">
                        <c:v>7.5869999999999997</c:v>
                      </c:pt>
                      <c:pt idx="15173">
                        <c:v>7.5880000000000001</c:v>
                      </c:pt>
                      <c:pt idx="15174">
                        <c:v>7.5880000000000001</c:v>
                      </c:pt>
                      <c:pt idx="15175">
                        <c:v>7.5890000000000004</c:v>
                      </c:pt>
                      <c:pt idx="15176">
                        <c:v>7.5890000000000004</c:v>
                      </c:pt>
                      <c:pt idx="15177">
                        <c:v>7.59</c:v>
                      </c:pt>
                      <c:pt idx="15178">
                        <c:v>7.59</c:v>
                      </c:pt>
                      <c:pt idx="15179">
                        <c:v>7.5910000000000002</c:v>
                      </c:pt>
                      <c:pt idx="15180">
                        <c:v>7.5910000000000002</c:v>
                      </c:pt>
                      <c:pt idx="15181">
                        <c:v>7.5919999999999996</c:v>
                      </c:pt>
                      <c:pt idx="15182">
                        <c:v>7.5919999999999996</c:v>
                      </c:pt>
                      <c:pt idx="15183">
                        <c:v>7.593</c:v>
                      </c:pt>
                      <c:pt idx="15184">
                        <c:v>7.593</c:v>
                      </c:pt>
                      <c:pt idx="15185">
                        <c:v>7.5940000000000003</c:v>
                      </c:pt>
                      <c:pt idx="15186">
                        <c:v>7.5940000000000003</c:v>
                      </c:pt>
                      <c:pt idx="15187">
                        <c:v>7.5949999999999998</c:v>
                      </c:pt>
                      <c:pt idx="15188">
                        <c:v>7.5949999999999998</c:v>
                      </c:pt>
                      <c:pt idx="15189">
                        <c:v>7.5960000000000001</c:v>
                      </c:pt>
                      <c:pt idx="15190">
                        <c:v>7.5960000000000001</c:v>
                      </c:pt>
                      <c:pt idx="15191">
                        <c:v>7.5970000000000004</c:v>
                      </c:pt>
                      <c:pt idx="15192">
                        <c:v>7.5970000000000004</c:v>
                      </c:pt>
                      <c:pt idx="15193">
                        <c:v>7.5979999999999999</c:v>
                      </c:pt>
                      <c:pt idx="15194">
                        <c:v>7.5979999999999999</c:v>
                      </c:pt>
                      <c:pt idx="15195">
                        <c:v>7.5990000000000002</c:v>
                      </c:pt>
                      <c:pt idx="15196">
                        <c:v>7.5990000000000002</c:v>
                      </c:pt>
                      <c:pt idx="15197">
                        <c:v>7.6</c:v>
                      </c:pt>
                      <c:pt idx="15198">
                        <c:v>7.6</c:v>
                      </c:pt>
                      <c:pt idx="15199">
                        <c:v>7.601</c:v>
                      </c:pt>
                      <c:pt idx="15200">
                        <c:v>7.601</c:v>
                      </c:pt>
                      <c:pt idx="15201">
                        <c:v>7.6020000000000003</c:v>
                      </c:pt>
                      <c:pt idx="15202">
                        <c:v>7.6020000000000003</c:v>
                      </c:pt>
                      <c:pt idx="15203">
                        <c:v>7.6029999999999998</c:v>
                      </c:pt>
                      <c:pt idx="15204">
                        <c:v>7.6029999999999998</c:v>
                      </c:pt>
                      <c:pt idx="15205">
                        <c:v>7.6040000000000001</c:v>
                      </c:pt>
                      <c:pt idx="15206">
                        <c:v>7.6040000000000001</c:v>
                      </c:pt>
                      <c:pt idx="15207">
                        <c:v>7.6050000000000004</c:v>
                      </c:pt>
                      <c:pt idx="15208">
                        <c:v>7.6050000000000004</c:v>
                      </c:pt>
                      <c:pt idx="15209">
                        <c:v>7.6059999999999999</c:v>
                      </c:pt>
                      <c:pt idx="15210">
                        <c:v>7.6059999999999999</c:v>
                      </c:pt>
                      <c:pt idx="15211">
                        <c:v>7.6070000000000002</c:v>
                      </c:pt>
                      <c:pt idx="15212">
                        <c:v>7.6070000000000002</c:v>
                      </c:pt>
                      <c:pt idx="15213">
                        <c:v>7.6079999999999997</c:v>
                      </c:pt>
                      <c:pt idx="15214">
                        <c:v>7.6079999999999997</c:v>
                      </c:pt>
                      <c:pt idx="15215">
                        <c:v>7.609</c:v>
                      </c:pt>
                      <c:pt idx="15216">
                        <c:v>7.609</c:v>
                      </c:pt>
                      <c:pt idx="15217">
                        <c:v>7.61</c:v>
                      </c:pt>
                      <c:pt idx="15218">
                        <c:v>7.61</c:v>
                      </c:pt>
                      <c:pt idx="15219">
                        <c:v>7.6109999999999998</c:v>
                      </c:pt>
                      <c:pt idx="15220">
                        <c:v>7.6109999999999998</c:v>
                      </c:pt>
                      <c:pt idx="15221">
                        <c:v>7.6120000000000001</c:v>
                      </c:pt>
                      <c:pt idx="15222">
                        <c:v>7.6120000000000001</c:v>
                      </c:pt>
                      <c:pt idx="15223">
                        <c:v>7.6130000000000004</c:v>
                      </c:pt>
                      <c:pt idx="15224">
                        <c:v>7.6130000000000004</c:v>
                      </c:pt>
                      <c:pt idx="15225">
                        <c:v>7.6139999999999999</c:v>
                      </c:pt>
                      <c:pt idx="15226">
                        <c:v>7.6139999999999999</c:v>
                      </c:pt>
                      <c:pt idx="15227">
                        <c:v>7.6150000000000002</c:v>
                      </c:pt>
                      <c:pt idx="15228">
                        <c:v>7.6150000000000002</c:v>
                      </c:pt>
                      <c:pt idx="15229">
                        <c:v>7.6159999999999997</c:v>
                      </c:pt>
                      <c:pt idx="15230">
                        <c:v>7.6159999999999997</c:v>
                      </c:pt>
                      <c:pt idx="15231">
                        <c:v>7.617</c:v>
                      </c:pt>
                      <c:pt idx="15232">
                        <c:v>7.617</c:v>
                      </c:pt>
                      <c:pt idx="15233">
                        <c:v>7.6180000000000003</c:v>
                      </c:pt>
                      <c:pt idx="15234">
                        <c:v>7.6180000000000003</c:v>
                      </c:pt>
                      <c:pt idx="15235">
                        <c:v>7.6189999999999998</c:v>
                      </c:pt>
                      <c:pt idx="15236">
                        <c:v>7.6189999999999998</c:v>
                      </c:pt>
                      <c:pt idx="15237">
                        <c:v>7.62</c:v>
                      </c:pt>
                      <c:pt idx="15238">
                        <c:v>7.62</c:v>
                      </c:pt>
                      <c:pt idx="15239">
                        <c:v>7.6210000000000004</c:v>
                      </c:pt>
                      <c:pt idx="15240">
                        <c:v>7.6210000000000004</c:v>
                      </c:pt>
                      <c:pt idx="15241">
                        <c:v>7.6219999999999999</c:v>
                      </c:pt>
                      <c:pt idx="15242">
                        <c:v>7.6219999999999999</c:v>
                      </c:pt>
                      <c:pt idx="15243">
                        <c:v>7.6230000000000002</c:v>
                      </c:pt>
                      <c:pt idx="15244">
                        <c:v>7.6230000000000002</c:v>
                      </c:pt>
                      <c:pt idx="15245">
                        <c:v>7.6239999999999997</c:v>
                      </c:pt>
                      <c:pt idx="15246">
                        <c:v>7.6239999999999997</c:v>
                      </c:pt>
                      <c:pt idx="15247">
                        <c:v>7.625</c:v>
                      </c:pt>
                      <c:pt idx="15248">
                        <c:v>7.625</c:v>
                      </c:pt>
                      <c:pt idx="15249">
                        <c:v>7.6260000000000003</c:v>
                      </c:pt>
                      <c:pt idx="15250">
                        <c:v>7.6260000000000003</c:v>
                      </c:pt>
                      <c:pt idx="15251">
                        <c:v>7.6269999999999998</c:v>
                      </c:pt>
                      <c:pt idx="15252">
                        <c:v>7.6269999999999998</c:v>
                      </c:pt>
                      <c:pt idx="15253">
                        <c:v>7.6280000000000001</c:v>
                      </c:pt>
                      <c:pt idx="15254">
                        <c:v>7.6280000000000001</c:v>
                      </c:pt>
                      <c:pt idx="15255">
                        <c:v>7.6289999999999996</c:v>
                      </c:pt>
                      <c:pt idx="15256">
                        <c:v>7.6289999999999996</c:v>
                      </c:pt>
                      <c:pt idx="15257">
                        <c:v>7.63</c:v>
                      </c:pt>
                      <c:pt idx="15258">
                        <c:v>7.63</c:v>
                      </c:pt>
                      <c:pt idx="15259">
                        <c:v>7.6310000000000002</c:v>
                      </c:pt>
                      <c:pt idx="15260">
                        <c:v>7.6310000000000002</c:v>
                      </c:pt>
                      <c:pt idx="15261">
                        <c:v>7.6319999999999997</c:v>
                      </c:pt>
                      <c:pt idx="15262">
                        <c:v>7.6319999999999997</c:v>
                      </c:pt>
                      <c:pt idx="15263">
                        <c:v>7.633</c:v>
                      </c:pt>
                      <c:pt idx="15264">
                        <c:v>7.633</c:v>
                      </c:pt>
                      <c:pt idx="15265">
                        <c:v>7.6340000000000003</c:v>
                      </c:pt>
                      <c:pt idx="15266">
                        <c:v>7.6340000000000003</c:v>
                      </c:pt>
                      <c:pt idx="15267">
                        <c:v>7.6349999999999998</c:v>
                      </c:pt>
                      <c:pt idx="15268">
                        <c:v>7.6349999999999998</c:v>
                      </c:pt>
                      <c:pt idx="15269">
                        <c:v>7.6360000000000001</c:v>
                      </c:pt>
                      <c:pt idx="15270">
                        <c:v>7.6360000000000001</c:v>
                      </c:pt>
                      <c:pt idx="15271">
                        <c:v>7.6369999999999996</c:v>
                      </c:pt>
                      <c:pt idx="15272">
                        <c:v>7.6369999999999996</c:v>
                      </c:pt>
                      <c:pt idx="15273">
                        <c:v>7.6379999999999999</c:v>
                      </c:pt>
                      <c:pt idx="15274">
                        <c:v>7.6379999999999999</c:v>
                      </c:pt>
                      <c:pt idx="15275">
                        <c:v>7.6390000000000002</c:v>
                      </c:pt>
                      <c:pt idx="15276">
                        <c:v>7.6390000000000002</c:v>
                      </c:pt>
                      <c:pt idx="15277">
                        <c:v>7.64</c:v>
                      </c:pt>
                      <c:pt idx="15278">
                        <c:v>7.64</c:v>
                      </c:pt>
                      <c:pt idx="15279">
                        <c:v>7.641</c:v>
                      </c:pt>
                      <c:pt idx="15280">
                        <c:v>7.641</c:v>
                      </c:pt>
                      <c:pt idx="15281">
                        <c:v>7.6420000000000003</c:v>
                      </c:pt>
                      <c:pt idx="15282">
                        <c:v>7.6420000000000003</c:v>
                      </c:pt>
                      <c:pt idx="15283">
                        <c:v>7.6429999999999998</c:v>
                      </c:pt>
                      <c:pt idx="15284">
                        <c:v>7.6429999999999998</c:v>
                      </c:pt>
                      <c:pt idx="15285">
                        <c:v>7.6440000000000001</c:v>
                      </c:pt>
                      <c:pt idx="15286">
                        <c:v>7.6440000000000001</c:v>
                      </c:pt>
                      <c:pt idx="15287">
                        <c:v>7.6449999999999996</c:v>
                      </c:pt>
                      <c:pt idx="15288">
                        <c:v>7.6449999999999996</c:v>
                      </c:pt>
                      <c:pt idx="15289">
                        <c:v>7.6459999999999999</c:v>
                      </c:pt>
                      <c:pt idx="15290">
                        <c:v>7.6459999999999999</c:v>
                      </c:pt>
                      <c:pt idx="15291">
                        <c:v>7.6470000000000002</c:v>
                      </c:pt>
                      <c:pt idx="15292">
                        <c:v>7.6470000000000002</c:v>
                      </c:pt>
                      <c:pt idx="15293">
                        <c:v>7.6479999999999997</c:v>
                      </c:pt>
                      <c:pt idx="15294">
                        <c:v>7.6479999999999997</c:v>
                      </c:pt>
                      <c:pt idx="15295">
                        <c:v>7.649</c:v>
                      </c:pt>
                      <c:pt idx="15296">
                        <c:v>7.649</c:v>
                      </c:pt>
                      <c:pt idx="15297">
                        <c:v>7.65</c:v>
                      </c:pt>
                      <c:pt idx="15298">
                        <c:v>7.65</c:v>
                      </c:pt>
                      <c:pt idx="15299">
                        <c:v>7.6509999999999998</c:v>
                      </c:pt>
                      <c:pt idx="15300">
                        <c:v>7.6509999999999998</c:v>
                      </c:pt>
                      <c:pt idx="15301">
                        <c:v>7.6520000000000001</c:v>
                      </c:pt>
                      <c:pt idx="15302">
                        <c:v>7.6520000000000001</c:v>
                      </c:pt>
                      <c:pt idx="15303">
                        <c:v>7.6529999999999996</c:v>
                      </c:pt>
                      <c:pt idx="15304">
                        <c:v>7.6529999999999996</c:v>
                      </c:pt>
                      <c:pt idx="15305">
                        <c:v>7.6539999999999999</c:v>
                      </c:pt>
                      <c:pt idx="15306">
                        <c:v>7.6539999999999999</c:v>
                      </c:pt>
                      <c:pt idx="15307">
                        <c:v>7.6550000000000002</c:v>
                      </c:pt>
                      <c:pt idx="15308">
                        <c:v>7.6550000000000002</c:v>
                      </c:pt>
                      <c:pt idx="15309">
                        <c:v>7.6559999999999997</c:v>
                      </c:pt>
                      <c:pt idx="15310">
                        <c:v>7.6559999999999997</c:v>
                      </c:pt>
                      <c:pt idx="15311">
                        <c:v>7.657</c:v>
                      </c:pt>
                      <c:pt idx="15312">
                        <c:v>7.657</c:v>
                      </c:pt>
                      <c:pt idx="15313">
                        <c:v>7.6580000000000004</c:v>
                      </c:pt>
                      <c:pt idx="15314">
                        <c:v>7.6580000000000004</c:v>
                      </c:pt>
                      <c:pt idx="15315">
                        <c:v>7.6589999999999998</c:v>
                      </c:pt>
                      <c:pt idx="15316">
                        <c:v>7.6589999999999998</c:v>
                      </c:pt>
                      <c:pt idx="15317">
                        <c:v>7.66</c:v>
                      </c:pt>
                      <c:pt idx="15318">
                        <c:v>7.66</c:v>
                      </c:pt>
                      <c:pt idx="15319">
                        <c:v>7.6609999999999996</c:v>
                      </c:pt>
                      <c:pt idx="15320">
                        <c:v>7.6609999999999996</c:v>
                      </c:pt>
                      <c:pt idx="15321">
                        <c:v>7.6619999999999999</c:v>
                      </c:pt>
                      <c:pt idx="15322">
                        <c:v>7.6619999999999999</c:v>
                      </c:pt>
                      <c:pt idx="15323">
                        <c:v>7.6630000000000003</c:v>
                      </c:pt>
                      <c:pt idx="15324">
                        <c:v>7.6630000000000003</c:v>
                      </c:pt>
                      <c:pt idx="15325">
                        <c:v>7.6639999999999997</c:v>
                      </c:pt>
                      <c:pt idx="15326">
                        <c:v>7.6639999999999997</c:v>
                      </c:pt>
                      <c:pt idx="15327">
                        <c:v>7.665</c:v>
                      </c:pt>
                      <c:pt idx="15328">
                        <c:v>7.665</c:v>
                      </c:pt>
                      <c:pt idx="15329">
                        <c:v>7.6660000000000004</c:v>
                      </c:pt>
                      <c:pt idx="15330">
                        <c:v>7.6660000000000004</c:v>
                      </c:pt>
                      <c:pt idx="15331">
                        <c:v>7.6669999999999998</c:v>
                      </c:pt>
                      <c:pt idx="15332">
                        <c:v>7.6669999999999998</c:v>
                      </c:pt>
                      <c:pt idx="15333">
                        <c:v>7.6680000000000001</c:v>
                      </c:pt>
                      <c:pt idx="15334">
                        <c:v>7.6680000000000001</c:v>
                      </c:pt>
                      <c:pt idx="15335">
                        <c:v>7.6689999999999996</c:v>
                      </c:pt>
                      <c:pt idx="15336">
                        <c:v>7.6689999999999996</c:v>
                      </c:pt>
                      <c:pt idx="15337">
                        <c:v>7.67</c:v>
                      </c:pt>
                      <c:pt idx="15338">
                        <c:v>7.67</c:v>
                      </c:pt>
                      <c:pt idx="15339">
                        <c:v>7.6710000000000003</c:v>
                      </c:pt>
                      <c:pt idx="15340">
                        <c:v>7.6710000000000003</c:v>
                      </c:pt>
                      <c:pt idx="15341">
                        <c:v>7.6719999999999997</c:v>
                      </c:pt>
                      <c:pt idx="15342">
                        <c:v>7.6719999999999997</c:v>
                      </c:pt>
                      <c:pt idx="15343">
                        <c:v>7.673</c:v>
                      </c:pt>
                      <c:pt idx="15344">
                        <c:v>7.673</c:v>
                      </c:pt>
                      <c:pt idx="15345">
                        <c:v>7.6740000000000004</c:v>
                      </c:pt>
                      <c:pt idx="15346">
                        <c:v>7.6740000000000004</c:v>
                      </c:pt>
                      <c:pt idx="15347">
                        <c:v>7.6749999999999998</c:v>
                      </c:pt>
                      <c:pt idx="15348">
                        <c:v>7.6749999999999998</c:v>
                      </c:pt>
                      <c:pt idx="15349">
                        <c:v>7.6760000000000002</c:v>
                      </c:pt>
                      <c:pt idx="15350">
                        <c:v>7.6760000000000002</c:v>
                      </c:pt>
                      <c:pt idx="15351">
                        <c:v>7.6769999999999996</c:v>
                      </c:pt>
                      <c:pt idx="15352">
                        <c:v>7.6769999999999996</c:v>
                      </c:pt>
                      <c:pt idx="15353">
                        <c:v>7.6779999999999999</c:v>
                      </c:pt>
                      <c:pt idx="15354">
                        <c:v>7.6779999999999999</c:v>
                      </c:pt>
                      <c:pt idx="15355">
                        <c:v>7.6790000000000003</c:v>
                      </c:pt>
                      <c:pt idx="15356">
                        <c:v>7.6790000000000003</c:v>
                      </c:pt>
                      <c:pt idx="15357">
                        <c:v>7.68</c:v>
                      </c:pt>
                      <c:pt idx="15358">
                        <c:v>7.68</c:v>
                      </c:pt>
                      <c:pt idx="15359">
                        <c:v>7.681</c:v>
                      </c:pt>
                      <c:pt idx="15360">
                        <c:v>7.681</c:v>
                      </c:pt>
                      <c:pt idx="15361">
                        <c:v>7.6820000000000004</c:v>
                      </c:pt>
                      <c:pt idx="15362">
                        <c:v>7.6820000000000004</c:v>
                      </c:pt>
                      <c:pt idx="15363">
                        <c:v>7.6829999999999998</c:v>
                      </c:pt>
                      <c:pt idx="15364">
                        <c:v>7.6829999999999998</c:v>
                      </c:pt>
                      <c:pt idx="15365">
                        <c:v>7.6840000000000002</c:v>
                      </c:pt>
                      <c:pt idx="15366">
                        <c:v>7.6840000000000002</c:v>
                      </c:pt>
                      <c:pt idx="15367">
                        <c:v>7.6849999999999996</c:v>
                      </c:pt>
                      <c:pt idx="15368">
                        <c:v>7.6849999999999996</c:v>
                      </c:pt>
                      <c:pt idx="15369">
                        <c:v>7.6859999999999999</c:v>
                      </c:pt>
                      <c:pt idx="15370">
                        <c:v>7.6859999999999999</c:v>
                      </c:pt>
                      <c:pt idx="15371">
                        <c:v>7.6870000000000003</c:v>
                      </c:pt>
                      <c:pt idx="15372">
                        <c:v>7.6870000000000003</c:v>
                      </c:pt>
                      <c:pt idx="15373">
                        <c:v>7.6879999999999997</c:v>
                      </c:pt>
                      <c:pt idx="15374">
                        <c:v>7.6879999999999997</c:v>
                      </c:pt>
                      <c:pt idx="15375">
                        <c:v>7.6890000000000001</c:v>
                      </c:pt>
                      <c:pt idx="15376">
                        <c:v>7.6890000000000001</c:v>
                      </c:pt>
                      <c:pt idx="15377">
                        <c:v>7.69</c:v>
                      </c:pt>
                      <c:pt idx="15378">
                        <c:v>7.69</c:v>
                      </c:pt>
                      <c:pt idx="15379">
                        <c:v>7.6909999999999998</c:v>
                      </c:pt>
                      <c:pt idx="15380">
                        <c:v>7.6909999999999998</c:v>
                      </c:pt>
                      <c:pt idx="15381">
                        <c:v>7.6920000000000002</c:v>
                      </c:pt>
                      <c:pt idx="15382">
                        <c:v>7.6920000000000002</c:v>
                      </c:pt>
                      <c:pt idx="15383">
                        <c:v>7.6929999999999996</c:v>
                      </c:pt>
                      <c:pt idx="15384">
                        <c:v>7.6929999999999996</c:v>
                      </c:pt>
                      <c:pt idx="15385">
                        <c:v>7.694</c:v>
                      </c:pt>
                      <c:pt idx="15386">
                        <c:v>7.694</c:v>
                      </c:pt>
                      <c:pt idx="15387">
                        <c:v>7.6950000000000003</c:v>
                      </c:pt>
                      <c:pt idx="15388">
                        <c:v>7.6950000000000003</c:v>
                      </c:pt>
                      <c:pt idx="15389">
                        <c:v>7.6959999999999997</c:v>
                      </c:pt>
                      <c:pt idx="15390">
                        <c:v>7.6959999999999997</c:v>
                      </c:pt>
                      <c:pt idx="15391">
                        <c:v>7.6970000000000001</c:v>
                      </c:pt>
                      <c:pt idx="15392">
                        <c:v>7.6970000000000001</c:v>
                      </c:pt>
                      <c:pt idx="15393">
                        <c:v>7.6980000000000004</c:v>
                      </c:pt>
                      <c:pt idx="15394">
                        <c:v>7.6980000000000004</c:v>
                      </c:pt>
                      <c:pt idx="15395">
                        <c:v>7.6989999999999998</c:v>
                      </c:pt>
                      <c:pt idx="15396">
                        <c:v>7.6989999999999998</c:v>
                      </c:pt>
                      <c:pt idx="15397">
                        <c:v>7.7</c:v>
                      </c:pt>
                      <c:pt idx="15398">
                        <c:v>7.7</c:v>
                      </c:pt>
                      <c:pt idx="15399">
                        <c:v>7.7009999999999996</c:v>
                      </c:pt>
                      <c:pt idx="15400">
                        <c:v>7.7009999999999996</c:v>
                      </c:pt>
                      <c:pt idx="15401">
                        <c:v>7.702</c:v>
                      </c:pt>
                      <c:pt idx="15402">
                        <c:v>7.702</c:v>
                      </c:pt>
                      <c:pt idx="15403">
                        <c:v>7.7030000000000003</c:v>
                      </c:pt>
                      <c:pt idx="15404">
                        <c:v>7.7030000000000003</c:v>
                      </c:pt>
                      <c:pt idx="15405">
                        <c:v>7.7039999999999997</c:v>
                      </c:pt>
                      <c:pt idx="15406">
                        <c:v>7.7039999999999997</c:v>
                      </c:pt>
                      <c:pt idx="15407">
                        <c:v>7.7050000000000001</c:v>
                      </c:pt>
                      <c:pt idx="15408">
                        <c:v>7.7050000000000001</c:v>
                      </c:pt>
                      <c:pt idx="15409">
                        <c:v>7.7060000000000004</c:v>
                      </c:pt>
                      <c:pt idx="15410">
                        <c:v>7.7060000000000004</c:v>
                      </c:pt>
                      <c:pt idx="15411">
                        <c:v>7.7069999999999999</c:v>
                      </c:pt>
                      <c:pt idx="15412">
                        <c:v>7.7069999999999999</c:v>
                      </c:pt>
                      <c:pt idx="15413">
                        <c:v>7.7080000000000002</c:v>
                      </c:pt>
                      <c:pt idx="15414">
                        <c:v>7.7080000000000002</c:v>
                      </c:pt>
                      <c:pt idx="15415">
                        <c:v>7.7089999999999996</c:v>
                      </c:pt>
                      <c:pt idx="15416">
                        <c:v>7.7089999999999996</c:v>
                      </c:pt>
                      <c:pt idx="15417">
                        <c:v>7.71</c:v>
                      </c:pt>
                      <c:pt idx="15418">
                        <c:v>7.71</c:v>
                      </c:pt>
                      <c:pt idx="15419">
                        <c:v>7.7110000000000003</c:v>
                      </c:pt>
                      <c:pt idx="15420">
                        <c:v>7.7110000000000003</c:v>
                      </c:pt>
                      <c:pt idx="15421">
                        <c:v>7.7119999999999997</c:v>
                      </c:pt>
                      <c:pt idx="15422">
                        <c:v>7.7119999999999997</c:v>
                      </c:pt>
                      <c:pt idx="15423">
                        <c:v>7.7130000000000001</c:v>
                      </c:pt>
                      <c:pt idx="15424">
                        <c:v>7.7130000000000001</c:v>
                      </c:pt>
                      <c:pt idx="15425">
                        <c:v>7.7140000000000004</c:v>
                      </c:pt>
                      <c:pt idx="15426">
                        <c:v>7.7140000000000004</c:v>
                      </c:pt>
                      <c:pt idx="15427">
                        <c:v>7.7149999999999999</c:v>
                      </c:pt>
                      <c:pt idx="15428">
                        <c:v>7.7149999999999999</c:v>
                      </c:pt>
                      <c:pt idx="15429">
                        <c:v>7.7160000000000002</c:v>
                      </c:pt>
                      <c:pt idx="15430">
                        <c:v>7.7160000000000002</c:v>
                      </c:pt>
                      <c:pt idx="15431">
                        <c:v>7.7169999999999996</c:v>
                      </c:pt>
                      <c:pt idx="15432">
                        <c:v>7.7169999999999996</c:v>
                      </c:pt>
                      <c:pt idx="15433">
                        <c:v>7.718</c:v>
                      </c:pt>
                      <c:pt idx="15434">
                        <c:v>7.718</c:v>
                      </c:pt>
                      <c:pt idx="15435">
                        <c:v>7.7190000000000003</c:v>
                      </c:pt>
                      <c:pt idx="15436">
                        <c:v>7.7190000000000003</c:v>
                      </c:pt>
                      <c:pt idx="15437">
                        <c:v>7.72</c:v>
                      </c:pt>
                      <c:pt idx="15438">
                        <c:v>7.72</c:v>
                      </c:pt>
                      <c:pt idx="15439">
                        <c:v>7.7210000000000001</c:v>
                      </c:pt>
                      <c:pt idx="15440">
                        <c:v>7.7210000000000001</c:v>
                      </c:pt>
                      <c:pt idx="15441">
                        <c:v>7.7220000000000004</c:v>
                      </c:pt>
                      <c:pt idx="15442">
                        <c:v>7.7220000000000004</c:v>
                      </c:pt>
                      <c:pt idx="15443">
                        <c:v>7.7229999999999999</c:v>
                      </c:pt>
                      <c:pt idx="15444">
                        <c:v>7.7229999999999999</c:v>
                      </c:pt>
                      <c:pt idx="15445">
                        <c:v>7.7240000000000002</c:v>
                      </c:pt>
                      <c:pt idx="15446">
                        <c:v>7.7240000000000002</c:v>
                      </c:pt>
                      <c:pt idx="15447">
                        <c:v>7.7249999999999996</c:v>
                      </c:pt>
                      <c:pt idx="15448">
                        <c:v>7.7249999999999996</c:v>
                      </c:pt>
                      <c:pt idx="15449">
                        <c:v>7.726</c:v>
                      </c:pt>
                      <c:pt idx="15450">
                        <c:v>7.726</c:v>
                      </c:pt>
                      <c:pt idx="15451">
                        <c:v>7.7270000000000003</c:v>
                      </c:pt>
                      <c:pt idx="15452">
                        <c:v>7.7270000000000003</c:v>
                      </c:pt>
                      <c:pt idx="15453">
                        <c:v>7.7279999999999998</c:v>
                      </c:pt>
                      <c:pt idx="15454">
                        <c:v>7.7279999999999998</c:v>
                      </c:pt>
                      <c:pt idx="15455">
                        <c:v>7.7290000000000001</c:v>
                      </c:pt>
                      <c:pt idx="15456">
                        <c:v>7.7290000000000001</c:v>
                      </c:pt>
                      <c:pt idx="15457">
                        <c:v>7.73</c:v>
                      </c:pt>
                      <c:pt idx="15458">
                        <c:v>7.73</c:v>
                      </c:pt>
                      <c:pt idx="15459">
                        <c:v>7.7309999999999999</c:v>
                      </c:pt>
                      <c:pt idx="15460">
                        <c:v>7.7309999999999999</c:v>
                      </c:pt>
                      <c:pt idx="15461">
                        <c:v>7.7320000000000002</c:v>
                      </c:pt>
                      <c:pt idx="15462">
                        <c:v>7.7320000000000002</c:v>
                      </c:pt>
                      <c:pt idx="15463">
                        <c:v>7.7329999999999997</c:v>
                      </c:pt>
                      <c:pt idx="15464">
                        <c:v>7.7329999999999997</c:v>
                      </c:pt>
                      <c:pt idx="15465">
                        <c:v>7.734</c:v>
                      </c:pt>
                      <c:pt idx="15466">
                        <c:v>7.734</c:v>
                      </c:pt>
                      <c:pt idx="15467">
                        <c:v>7.7350000000000003</c:v>
                      </c:pt>
                      <c:pt idx="15468">
                        <c:v>7.7350000000000003</c:v>
                      </c:pt>
                      <c:pt idx="15469">
                        <c:v>7.7359999999999998</c:v>
                      </c:pt>
                      <c:pt idx="15470">
                        <c:v>7.7359999999999998</c:v>
                      </c:pt>
                      <c:pt idx="15471">
                        <c:v>7.7370000000000001</c:v>
                      </c:pt>
                      <c:pt idx="15472">
                        <c:v>7.7370000000000001</c:v>
                      </c:pt>
                      <c:pt idx="15473">
                        <c:v>7.7380000000000004</c:v>
                      </c:pt>
                      <c:pt idx="15474">
                        <c:v>7.7380000000000004</c:v>
                      </c:pt>
                      <c:pt idx="15475">
                        <c:v>7.7389999999999999</c:v>
                      </c:pt>
                      <c:pt idx="15476">
                        <c:v>7.7389999999999999</c:v>
                      </c:pt>
                      <c:pt idx="15477">
                        <c:v>7.74</c:v>
                      </c:pt>
                      <c:pt idx="15478">
                        <c:v>7.74</c:v>
                      </c:pt>
                      <c:pt idx="15479">
                        <c:v>7.7409999999999997</c:v>
                      </c:pt>
                      <c:pt idx="15480">
                        <c:v>7.7409999999999997</c:v>
                      </c:pt>
                      <c:pt idx="15481">
                        <c:v>7.742</c:v>
                      </c:pt>
                      <c:pt idx="15482">
                        <c:v>7.742</c:v>
                      </c:pt>
                      <c:pt idx="15483">
                        <c:v>7.7430000000000003</c:v>
                      </c:pt>
                      <c:pt idx="15484">
                        <c:v>7.7430000000000003</c:v>
                      </c:pt>
                      <c:pt idx="15485">
                        <c:v>7.7439999999999998</c:v>
                      </c:pt>
                      <c:pt idx="15486">
                        <c:v>7.7439999999999998</c:v>
                      </c:pt>
                      <c:pt idx="15487">
                        <c:v>7.7450000000000001</c:v>
                      </c:pt>
                      <c:pt idx="15488">
                        <c:v>7.7450000000000001</c:v>
                      </c:pt>
                      <c:pt idx="15489">
                        <c:v>7.7460000000000004</c:v>
                      </c:pt>
                      <c:pt idx="15490">
                        <c:v>7.7460000000000004</c:v>
                      </c:pt>
                      <c:pt idx="15491">
                        <c:v>7.7469999999999999</c:v>
                      </c:pt>
                      <c:pt idx="15492">
                        <c:v>7.7469999999999999</c:v>
                      </c:pt>
                      <c:pt idx="15493">
                        <c:v>7.7480000000000002</c:v>
                      </c:pt>
                      <c:pt idx="15494">
                        <c:v>7.7480000000000002</c:v>
                      </c:pt>
                      <c:pt idx="15495">
                        <c:v>7.7489999999999997</c:v>
                      </c:pt>
                      <c:pt idx="15496">
                        <c:v>7.7489999999999997</c:v>
                      </c:pt>
                      <c:pt idx="15497">
                        <c:v>7.75</c:v>
                      </c:pt>
                      <c:pt idx="15498">
                        <c:v>7.75</c:v>
                      </c:pt>
                      <c:pt idx="15499">
                        <c:v>7.7510000000000003</c:v>
                      </c:pt>
                      <c:pt idx="15500">
                        <c:v>7.7510000000000003</c:v>
                      </c:pt>
                      <c:pt idx="15501">
                        <c:v>7.7519999999999998</c:v>
                      </c:pt>
                      <c:pt idx="15502">
                        <c:v>7.7519999999999998</c:v>
                      </c:pt>
                      <c:pt idx="15503">
                        <c:v>7.7530000000000001</c:v>
                      </c:pt>
                      <c:pt idx="15504">
                        <c:v>7.7530000000000001</c:v>
                      </c:pt>
                      <c:pt idx="15505">
                        <c:v>7.7539999999999996</c:v>
                      </c:pt>
                      <c:pt idx="15506">
                        <c:v>7.7539999999999996</c:v>
                      </c:pt>
                      <c:pt idx="15507">
                        <c:v>7.7549999999999999</c:v>
                      </c:pt>
                      <c:pt idx="15508">
                        <c:v>7.7549999999999999</c:v>
                      </c:pt>
                      <c:pt idx="15509">
                        <c:v>7.7560000000000002</c:v>
                      </c:pt>
                      <c:pt idx="15510">
                        <c:v>7.7560000000000002</c:v>
                      </c:pt>
                      <c:pt idx="15511">
                        <c:v>7.7569999999999997</c:v>
                      </c:pt>
                      <c:pt idx="15512">
                        <c:v>7.7569999999999997</c:v>
                      </c:pt>
                      <c:pt idx="15513">
                        <c:v>7.758</c:v>
                      </c:pt>
                      <c:pt idx="15514">
                        <c:v>7.758</c:v>
                      </c:pt>
                      <c:pt idx="15515">
                        <c:v>7.7590000000000003</c:v>
                      </c:pt>
                      <c:pt idx="15516">
                        <c:v>7.7590000000000003</c:v>
                      </c:pt>
                      <c:pt idx="15517">
                        <c:v>7.76</c:v>
                      </c:pt>
                      <c:pt idx="15518">
                        <c:v>7.76</c:v>
                      </c:pt>
                      <c:pt idx="15519">
                        <c:v>7.7610000000000001</c:v>
                      </c:pt>
                      <c:pt idx="15520">
                        <c:v>7.7610000000000001</c:v>
                      </c:pt>
                      <c:pt idx="15521">
                        <c:v>7.7619999999999996</c:v>
                      </c:pt>
                      <c:pt idx="15522">
                        <c:v>7.7619999999999996</c:v>
                      </c:pt>
                      <c:pt idx="15523">
                        <c:v>7.7629999999999999</c:v>
                      </c:pt>
                      <c:pt idx="15524">
                        <c:v>7.7629999999999999</c:v>
                      </c:pt>
                      <c:pt idx="15525">
                        <c:v>7.7640000000000002</c:v>
                      </c:pt>
                      <c:pt idx="15526">
                        <c:v>7.7640000000000002</c:v>
                      </c:pt>
                      <c:pt idx="15527">
                        <c:v>7.7649999999999997</c:v>
                      </c:pt>
                      <c:pt idx="15528">
                        <c:v>7.7649999999999997</c:v>
                      </c:pt>
                      <c:pt idx="15529">
                        <c:v>7.766</c:v>
                      </c:pt>
                      <c:pt idx="15530">
                        <c:v>7.766</c:v>
                      </c:pt>
                      <c:pt idx="15531">
                        <c:v>7.7670000000000003</c:v>
                      </c:pt>
                      <c:pt idx="15532">
                        <c:v>7.7670000000000003</c:v>
                      </c:pt>
                      <c:pt idx="15533">
                        <c:v>7.7679999999999998</c:v>
                      </c:pt>
                      <c:pt idx="15534">
                        <c:v>7.7679999999999998</c:v>
                      </c:pt>
                      <c:pt idx="15535">
                        <c:v>7.7690000000000001</c:v>
                      </c:pt>
                      <c:pt idx="15536">
                        <c:v>7.7690000000000001</c:v>
                      </c:pt>
                      <c:pt idx="15537">
                        <c:v>7.77</c:v>
                      </c:pt>
                      <c:pt idx="15538">
                        <c:v>7.77</c:v>
                      </c:pt>
                      <c:pt idx="15539">
                        <c:v>7.7709999999999999</c:v>
                      </c:pt>
                      <c:pt idx="15540">
                        <c:v>7.7709999999999999</c:v>
                      </c:pt>
                      <c:pt idx="15541">
                        <c:v>7.7720000000000002</c:v>
                      </c:pt>
                      <c:pt idx="15542">
                        <c:v>7.7720000000000002</c:v>
                      </c:pt>
                      <c:pt idx="15543">
                        <c:v>7.7729999999999997</c:v>
                      </c:pt>
                      <c:pt idx="15544">
                        <c:v>7.7729999999999997</c:v>
                      </c:pt>
                      <c:pt idx="15545">
                        <c:v>7.774</c:v>
                      </c:pt>
                      <c:pt idx="15546">
                        <c:v>7.774</c:v>
                      </c:pt>
                      <c:pt idx="15547">
                        <c:v>7.7750000000000004</c:v>
                      </c:pt>
                      <c:pt idx="15548">
                        <c:v>7.7750000000000004</c:v>
                      </c:pt>
                      <c:pt idx="15549">
                        <c:v>7.7759999999999998</c:v>
                      </c:pt>
                      <c:pt idx="15550">
                        <c:v>7.7759999999999998</c:v>
                      </c:pt>
                      <c:pt idx="15551">
                        <c:v>7.7770000000000001</c:v>
                      </c:pt>
                      <c:pt idx="15552">
                        <c:v>7.7770000000000001</c:v>
                      </c:pt>
                      <c:pt idx="15553">
                        <c:v>7.7779999999999996</c:v>
                      </c:pt>
                      <c:pt idx="15554">
                        <c:v>7.7779999999999996</c:v>
                      </c:pt>
                      <c:pt idx="15555">
                        <c:v>7.7789999999999999</c:v>
                      </c:pt>
                      <c:pt idx="15556">
                        <c:v>7.7789999999999999</c:v>
                      </c:pt>
                      <c:pt idx="15557">
                        <c:v>7.78</c:v>
                      </c:pt>
                      <c:pt idx="15558">
                        <c:v>7.78</c:v>
                      </c:pt>
                      <c:pt idx="15559">
                        <c:v>7.7809999999999997</c:v>
                      </c:pt>
                      <c:pt idx="15560">
                        <c:v>7.7809999999999997</c:v>
                      </c:pt>
                      <c:pt idx="15561">
                        <c:v>7.782</c:v>
                      </c:pt>
                      <c:pt idx="15562">
                        <c:v>7.782</c:v>
                      </c:pt>
                      <c:pt idx="15563">
                        <c:v>7.7830000000000004</c:v>
                      </c:pt>
                      <c:pt idx="15564">
                        <c:v>7.7830000000000004</c:v>
                      </c:pt>
                      <c:pt idx="15565">
                        <c:v>7.7839999999999998</c:v>
                      </c:pt>
                      <c:pt idx="15566">
                        <c:v>7.7839999999999998</c:v>
                      </c:pt>
                      <c:pt idx="15567">
                        <c:v>7.7850000000000001</c:v>
                      </c:pt>
                      <c:pt idx="15568">
                        <c:v>7.7850000000000001</c:v>
                      </c:pt>
                      <c:pt idx="15569">
                        <c:v>7.7859999999999996</c:v>
                      </c:pt>
                      <c:pt idx="15570">
                        <c:v>7.7859999999999996</c:v>
                      </c:pt>
                      <c:pt idx="15571">
                        <c:v>7.7869999999999999</c:v>
                      </c:pt>
                      <c:pt idx="15572">
                        <c:v>7.7869999999999999</c:v>
                      </c:pt>
                      <c:pt idx="15573">
                        <c:v>7.7880000000000003</c:v>
                      </c:pt>
                      <c:pt idx="15574">
                        <c:v>7.7880000000000003</c:v>
                      </c:pt>
                      <c:pt idx="15575">
                        <c:v>7.7889999999999997</c:v>
                      </c:pt>
                      <c:pt idx="15576">
                        <c:v>7.7889999999999997</c:v>
                      </c:pt>
                      <c:pt idx="15577">
                        <c:v>7.79</c:v>
                      </c:pt>
                      <c:pt idx="15578">
                        <c:v>7.79</c:v>
                      </c:pt>
                      <c:pt idx="15579">
                        <c:v>7.7910000000000004</c:v>
                      </c:pt>
                      <c:pt idx="15580">
                        <c:v>7.7910000000000004</c:v>
                      </c:pt>
                      <c:pt idx="15581">
                        <c:v>7.7919999999999998</c:v>
                      </c:pt>
                      <c:pt idx="15582">
                        <c:v>7.7919999999999998</c:v>
                      </c:pt>
                      <c:pt idx="15583">
                        <c:v>7.7930000000000001</c:v>
                      </c:pt>
                      <c:pt idx="15584">
                        <c:v>7.7930000000000001</c:v>
                      </c:pt>
                      <c:pt idx="15585">
                        <c:v>7.7939999999999996</c:v>
                      </c:pt>
                      <c:pt idx="15586">
                        <c:v>7.7939999999999996</c:v>
                      </c:pt>
                      <c:pt idx="15587">
                        <c:v>7.7949999999999999</c:v>
                      </c:pt>
                      <c:pt idx="15588">
                        <c:v>7.7949999999999999</c:v>
                      </c:pt>
                      <c:pt idx="15589">
                        <c:v>7.7960000000000003</c:v>
                      </c:pt>
                      <c:pt idx="15590">
                        <c:v>7.7960000000000003</c:v>
                      </c:pt>
                      <c:pt idx="15591">
                        <c:v>7.7969999999999997</c:v>
                      </c:pt>
                      <c:pt idx="15592">
                        <c:v>7.7969999999999997</c:v>
                      </c:pt>
                      <c:pt idx="15593">
                        <c:v>7.798</c:v>
                      </c:pt>
                      <c:pt idx="15594">
                        <c:v>7.798</c:v>
                      </c:pt>
                      <c:pt idx="15595">
                        <c:v>7.7990000000000004</c:v>
                      </c:pt>
                      <c:pt idx="15596">
                        <c:v>7.7990000000000004</c:v>
                      </c:pt>
                      <c:pt idx="15597">
                        <c:v>7.8</c:v>
                      </c:pt>
                      <c:pt idx="15598">
                        <c:v>7.8</c:v>
                      </c:pt>
                      <c:pt idx="15599">
                        <c:v>7.8010000000000002</c:v>
                      </c:pt>
                      <c:pt idx="15600">
                        <c:v>7.8010000000000002</c:v>
                      </c:pt>
                      <c:pt idx="15601">
                        <c:v>7.8019999999999996</c:v>
                      </c:pt>
                      <c:pt idx="15602">
                        <c:v>7.8019999999999996</c:v>
                      </c:pt>
                      <c:pt idx="15603">
                        <c:v>7.8029999999999999</c:v>
                      </c:pt>
                      <c:pt idx="15604">
                        <c:v>7.8029999999999999</c:v>
                      </c:pt>
                      <c:pt idx="15605">
                        <c:v>7.8040000000000003</c:v>
                      </c:pt>
                      <c:pt idx="15606">
                        <c:v>7.8040000000000003</c:v>
                      </c:pt>
                      <c:pt idx="15607">
                        <c:v>7.8049999999999997</c:v>
                      </c:pt>
                      <c:pt idx="15608">
                        <c:v>7.8049999999999997</c:v>
                      </c:pt>
                      <c:pt idx="15609">
                        <c:v>7.806</c:v>
                      </c:pt>
                      <c:pt idx="15610">
                        <c:v>7.806</c:v>
                      </c:pt>
                      <c:pt idx="15611">
                        <c:v>7.8070000000000004</c:v>
                      </c:pt>
                      <c:pt idx="15612">
                        <c:v>7.8070000000000004</c:v>
                      </c:pt>
                      <c:pt idx="15613">
                        <c:v>7.8079999999999998</c:v>
                      </c:pt>
                      <c:pt idx="15614">
                        <c:v>7.8079999999999998</c:v>
                      </c:pt>
                      <c:pt idx="15615">
                        <c:v>7.8090000000000002</c:v>
                      </c:pt>
                      <c:pt idx="15616">
                        <c:v>7.8090000000000002</c:v>
                      </c:pt>
                      <c:pt idx="15617">
                        <c:v>7.81</c:v>
                      </c:pt>
                      <c:pt idx="15618">
                        <c:v>7.81</c:v>
                      </c:pt>
                      <c:pt idx="15619">
                        <c:v>7.8109999999999999</c:v>
                      </c:pt>
                      <c:pt idx="15620">
                        <c:v>7.8109999999999999</c:v>
                      </c:pt>
                      <c:pt idx="15621">
                        <c:v>7.8120000000000003</c:v>
                      </c:pt>
                      <c:pt idx="15622">
                        <c:v>7.8120000000000003</c:v>
                      </c:pt>
                      <c:pt idx="15623">
                        <c:v>7.8129999999999997</c:v>
                      </c:pt>
                      <c:pt idx="15624">
                        <c:v>7.8129999999999997</c:v>
                      </c:pt>
                      <c:pt idx="15625">
                        <c:v>7.8140000000000001</c:v>
                      </c:pt>
                      <c:pt idx="15626">
                        <c:v>7.8140000000000001</c:v>
                      </c:pt>
                      <c:pt idx="15627">
                        <c:v>7.8150000000000004</c:v>
                      </c:pt>
                      <c:pt idx="15628">
                        <c:v>7.8150000000000004</c:v>
                      </c:pt>
                      <c:pt idx="15629">
                        <c:v>7.8159999999999998</c:v>
                      </c:pt>
                      <c:pt idx="15630">
                        <c:v>7.8159999999999998</c:v>
                      </c:pt>
                      <c:pt idx="15631">
                        <c:v>7.8170000000000002</c:v>
                      </c:pt>
                      <c:pt idx="15632">
                        <c:v>7.8170000000000002</c:v>
                      </c:pt>
                      <c:pt idx="15633">
                        <c:v>7.8179999999999996</c:v>
                      </c:pt>
                      <c:pt idx="15634">
                        <c:v>7.8179999999999996</c:v>
                      </c:pt>
                      <c:pt idx="15635">
                        <c:v>7.819</c:v>
                      </c:pt>
                      <c:pt idx="15636">
                        <c:v>7.819</c:v>
                      </c:pt>
                      <c:pt idx="15637">
                        <c:v>7.82</c:v>
                      </c:pt>
                      <c:pt idx="15638">
                        <c:v>7.82</c:v>
                      </c:pt>
                      <c:pt idx="15639">
                        <c:v>7.8209999999999997</c:v>
                      </c:pt>
                      <c:pt idx="15640">
                        <c:v>7.8209999999999997</c:v>
                      </c:pt>
                      <c:pt idx="15641">
                        <c:v>7.8220000000000001</c:v>
                      </c:pt>
                      <c:pt idx="15642">
                        <c:v>7.8220000000000001</c:v>
                      </c:pt>
                      <c:pt idx="15643">
                        <c:v>7.8230000000000004</c:v>
                      </c:pt>
                      <c:pt idx="15644">
                        <c:v>7.8230000000000004</c:v>
                      </c:pt>
                      <c:pt idx="15645">
                        <c:v>7.8239999999999998</c:v>
                      </c:pt>
                      <c:pt idx="15646">
                        <c:v>7.8239999999999998</c:v>
                      </c:pt>
                      <c:pt idx="15647">
                        <c:v>7.8250000000000002</c:v>
                      </c:pt>
                      <c:pt idx="15648">
                        <c:v>7.8250000000000002</c:v>
                      </c:pt>
                      <c:pt idx="15649">
                        <c:v>7.8259999999999996</c:v>
                      </c:pt>
                      <c:pt idx="15650">
                        <c:v>7.8259999999999996</c:v>
                      </c:pt>
                      <c:pt idx="15651">
                        <c:v>7.827</c:v>
                      </c:pt>
                      <c:pt idx="15652">
                        <c:v>7.827</c:v>
                      </c:pt>
                      <c:pt idx="15653">
                        <c:v>7.8280000000000003</c:v>
                      </c:pt>
                      <c:pt idx="15654">
                        <c:v>7.8280000000000003</c:v>
                      </c:pt>
                      <c:pt idx="15655">
                        <c:v>7.8289999999999997</c:v>
                      </c:pt>
                      <c:pt idx="15656">
                        <c:v>7.8289999999999997</c:v>
                      </c:pt>
                      <c:pt idx="15657">
                        <c:v>7.83</c:v>
                      </c:pt>
                      <c:pt idx="15658">
                        <c:v>7.83</c:v>
                      </c:pt>
                      <c:pt idx="15659">
                        <c:v>7.8310000000000004</c:v>
                      </c:pt>
                      <c:pt idx="15660">
                        <c:v>7.8310000000000004</c:v>
                      </c:pt>
                      <c:pt idx="15661">
                        <c:v>7.8319999999999999</c:v>
                      </c:pt>
                      <c:pt idx="15662">
                        <c:v>7.8319999999999999</c:v>
                      </c:pt>
                      <c:pt idx="15663">
                        <c:v>7.8330000000000002</c:v>
                      </c:pt>
                      <c:pt idx="15664">
                        <c:v>7.8330000000000002</c:v>
                      </c:pt>
                      <c:pt idx="15665">
                        <c:v>7.8339999999999996</c:v>
                      </c:pt>
                      <c:pt idx="15666">
                        <c:v>7.8339999999999996</c:v>
                      </c:pt>
                      <c:pt idx="15667">
                        <c:v>7.835</c:v>
                      </c:pt>
                      <c:pt idx="15668">
                        <c:v>7.835</c:v>
                      </c:pt>
                      <c:pt idx="15669">
                        <c:v>7.8360000000000003</c:v>
                      </c:pt>
                      <c:pt idx="15670">
                        <c:v>7.8360000000000003</c:v>
                      </c:pt>
                      <c:pt idx="15671">
                        <c:v>7.8369999999999997</c:v>
                      </c:pt>
                      <c:pt idx="15672">
                        <c:v>7.8369999999999997</c:v>
                      </c:pt>
                      <c:pt idx="15673">
                        <c:v>7.8380000000000001</c:v>
                      </c:pt>
                      <c:pt idx="15674">
                        <c:v>7.8380000000000001</c:v>
                      </c:pt>
                      <c:pt idx="15675">
                        <c:v>7.8390000000000004</c:v>
                      </c:pt>
                      <c:pt idx="15676">
                        <c:v>7.8390000000000004</c:v>
                      </c:pt>
                      <c:pt idx="15677">
                        <c:v>7.84</c:v>
                      </c:pt>
                      <c:pt idx="15678">
                        <c:v>7.84</c:v>
                      </c:pt>
                      <c:pt idx="15679">
                        <c:v>7.8410000000000002</c:v>
                      </c:pt>
                      <c:pt idx="15680">
                        <c:v>7.8410000000000002</c:v>
                      </c:pt>
                      <c:pt idx="15681">
                        <c:v>7.8419999999999996</c:v>
                      </c:pt>
                      <c:pt idx="15682">
                        <c:v>7.8419999999999996</c:v>
                      </c:pt>
                      <c:pt idx="15683">
                        <c:v>7.843</c:v>
                      </c:pt>
                      <c:pt idx="15684">
                        <c:v>7.843</c:v>
                      </c:pt>
                      <c:pt idx="15685">
                        <c:v>7.8440000000000003</c:v>
                      </c:pt>
                      <c:pt idx="15686">
                        <c:v>7.8440000000000003</c:v>
                      </c:pt>
                      <c:pt idx="15687">
                        <c:v>7.8449999999999998</c:v>
                      </c:pt>
                      <c:pt idx="15688">
                        <c:v>7.8449999999999998</c:v>
                      </c:pt>
                      <c:pt idx="15689">
                        <c:v>7.8460000000000001</c:v>
                      </c:pt>
                      <c:pt idx="15690">
                        <c:v>7.8460000000000001</c:v>
                      </c:pt>
                      <c:pt idx="15691">
                        <c:v>7.8470000000000004</c:v>
                      </c:pt>
                      <c:pt idx="15692">
                        <c:v>7.8470000000000004</c:v>
                      </c:pt>
                      <c:pt idx="15693">
                        <c:v>7.8479999999999999</c:v>
                      </c:pt>
                      <c:pt idx="15694">
                        <c:v>7.8479999999999999</c:v>
                      </c:pt>
                      <c:pt idx="15695">
                        <c:v>7.8490000000000002</c:v>
                      </c:pt>
                      <c:pt idx="15696">
                        <c:v>7.8490000000000002</c:v>
                      </c:pt>
                      <c:pt idx="15697">
                        <c:v>7.85</c:v>
                      </c:pt>
                      <c:pt idx="15698">
                        <c:v>7.85</c:v>
                      </c:pt>
                      <c:pt idx="15699">
                        <c:v>7.851</c:v>
                      </c:pt>
                      <c:pt idx="15700">
                        <c:v>7.851</c:v>
                      </c:pt>
                      <c:pt idx="15701">
                        <c:v>7.8520000000000003</c:v>
                      </c:pt>
                      <c:pt idx="15702">
                        <c:v>7.8520000000000003</c:v>
                      </c:pt>
                      <c:pt idx="15703">
                        <c:v>7.8529999999999998</c:v>
                      </c:pt>
                      <c:pt idx="15704">
                        <c:v>7.8529999999999998</c:v>
                      </c:pt>
                      <c:pt idx="15705">
                        <c:v>7.8540000000000001</c:v>
                      </c:pt>
                      <c:pt idx="15706">
                        <c:v>7.8540000000000001</c:v>
                      </c:pt>
                      <c:pt idx="15707">
                        <c:v>7.8550000000000004</c:v>
                      </c:pt>
                      <c:pt idx="15708">
                        <c:v>7.8550000000000004</c:v>
                      </c:pt>
                      <c:pt idx="15709">
                        <c:v>7.8559999999999999</c:v>
                      </c:pt>
                      <c:pt idx="15710">
                        <c:v>7.8559999999999999</c:v>
                      </c:pt>
                      <c:pt idx="15711">
                        <c:v>7.8570000000000002</c:v>
                      </c:pt>
                      <c:pt idx="15712">
                        <c:v>7.8570000000000002</c:v>
                      </c:pt>
                      <c:pt idx="15713">
                        <c:v>7.8579999999999997</c:v>
                      </c:pt>
                      <c:pt idx="15714">
                        <c:v>7.8579999999999997</c:v>
                      </c:pt>
                      <c:pt idx="15715">
                        <c:v>7.859</c:v>
                      </c:pt>
                      <c:pt idx="15716">
                        <c:v>7.859</c:v>
                      </c:pt>
                      <c:pt idx="15717">
                        <c:v>7.86</c:v>
                      </c:pt>
                      <c:pt idx="15718">
                        <c:v>7.86</c:v>
                      </c:pt>
                      <c:pt idx="15719">
                        <c:v>7.8609999999999998</c:v>
                      </c:pt>
                      <c:pt idx="15720">
                        <c:v>7.8609999999999998</c:v>
                      </c:pt>
                      <c:pt idx="15721">
                        <c:v>7.8620000000000001</c:v>
                      </c:pt>
                      <c:pt idx="15722">
                        <c:v>7.8620000000000001</c:v>
                      </c:pt>
                      <c:pt idx="15723">
                        <c:v>7.8630000000000004</c:v>
                      </c:pt>
                      <c:pt idx="15724">
                        <c:v>7.8630000000000004</c:v>
                      </c:pt>
                      <c:pt idx="15725">
                        <c:v>7.8639999999999999</c:v>
                      </c:pt>
                      <c:pt idx="15726">
                        <c:v>7.8639999999999999</c:v>
                      </c:pt>
                      <c:pt idx="15727">
                        <c:v>7.8650000000000002</c:v>
                      </c:pt>
                      <c:pt idx="15728">
                        <c:v>7.8650000000000002</c:v>
                      </c:pt>
                      <c:pt idx="15729">
                        <c:v>7.8659999999999997</c:v>
                      </c:pt>
                      <c:pt idx="15730">
                        <c:v>7.8659999999999997</c:v>
                      </c:pt>
                      <c:pt idx="15731">
                        <c:v>7.867</c:v>
                      </c:pt>
                      <c:pt idx="15732">
                        <c:v>7.867</c:v>
                      </c:pt>
                      <c:pt idx="15733">
                        <c:v>7.8680000000000003</c:v>
                      </c:pt>
                      <c:pt idx="15734">
                        <c:v>7.8680000000000003</c:v>
                      </c:pt>
                      <c:pt idx="15735">
                        <c:v>7.8689999999999998</c:v>
                      </c:pt>
                      <c:pt idx="15736">
                        <c:v>7.8689999999999998</c:v>
                      </c:pt>
                      <c:pt idx="15737">
                        <c:v>7.87</c:v>
                      </c:pt>
                      <c:pt idx="15738">
                        <c:v>7.87</c:v>
                      </c:pt>
                      <c:pt idx="15739">
                        <c:v>7.8710000000000004</c:v>
                      </c:pt>
                      <c:pt idx="15740">
                        <c:v>7.8710000000000004</c:v>
                      </c:pt>
                      <c:pt idx="15741">
                        <c:v>7.8719999999999999</c:v>
                      </c:pt>
                      <c:pt idx="15742">
                        <c:v>7.8719999999999999</c:v>
                      </c:pt>
                      <c:pt idx="15743">
                        <c:v>7.8730000000000002</c:v>
                      </c:pt>
                      <c:pt idx="15744">
                        <c:v>7.8730000000000002</c:v>
                      </c:pt>
                      <c:pt idx="15745">
                        <c:v>7.8739999999999997</c:v>
                      </c:pt>
                      <c:pt idx="15746">
                        <c:v>7.8739999999999997</c:v>
                      </c:pt>
                      <c:pt idx="15747">
                        <c:v>7.875</c:v>
                      </c:pt>
                      <c:pt idx="15748">
                        <c:v>7.875</c:v>
                      </c:pt>
                      <c:pt idx="15749">
                        <c:v>7.8760000000000003</c:v>
                      </c:pt>
                      <c:pt idx="15750">
                        <c:v>7.8760000000000003</c:v>
                      </c:pt>
                      <c:pt idx="15751">
                        <c:v>7.8769999999999998</c:v>
                      </c:pt>
                      <c:pt idx="15752">
                        <c:v>7.8769999999999998</c:v>
                      </c:pt>
                      <c:pt idx="15753">
                        <c:v>7.8780000000000001</c:v>
                      </c:pt>
                      <c:pt idx="15754">
                        <c:v>7.8780000000000001</c:v>
                      </c:pt>
                      <c:pt idx="15755">
                        <c:v>7.8789999999999996</c:v>
                      </c:pt>
                      <c:pt idx="15756">
                        <c:v>7.8789999999999996</c:v>
                      </c:pt>
                      <c:pt idx="15757">
                        <c:v>7.88</c:v>
                      </c:pt>
                      <c:pt idx="15758">
                        <c:v>7.88</c:v>
                      </c:pt>
                      <c:pt idx="15759">
                        <c:v>7.8810000000000002</c:v>
                      </c:pt>
                      <c:pt idx="15760">
                        <c:v>7.8810000000000002</c:v>
                      </c:pt>
                      <c:pt idx="15761">
                        <c:v>7.8819999999999997</c:v>
                      </c:pt>
                      <c:pt idx="15762">
                        <c:v>7.8819999999999997</c:v>
                      </c:pt>
                      <c:pt idx="15763">
                        <c:v>7.883</c:v>
                      </c:pt>
                      <c:pt idx="15764">
                        <c:v>7.883</c:v>
                      </c:pt>
                      <c:pt idx="15765">
                        <c:v>7.8840000000000003</c:v>
                      </c:pt>
                      <c:pt idx="15766">
                        <c:v>7.8840000000000003</c:v>
                      </c:pt>
                      <c:pt idx="15767">
                        <c:v>7.8849999999999998</c:v>
                      </c:pt>
                      <c:pt idx="15768">
                        <c:v>7.8849999999999998</c:v>
                      </c:pt>
                      <c:pt idx="15769">
                        <c:v>7.8860000000000001</c:v>
                      </c:pt>
                      <c:pt idx="15770">
                        <c:v>7.8860000000000001</c:v>
                      </c:pt>
                      <c:pt idx="15771">
                        <c:v>7.8869999999999996</c:v>
                      </c:pt>
                      <c:pt idx="15772">
                        <c:v>7.8869999999999996</c:v>
                      </c:pt>
                      <c:pt idx="15773">
                        <c:v>7.8879999999999999</c:v>
                      </c:pt>
                      <c:pt idx="15774">
                        <c:v>7.8879999999999999</c:v>
                      </c:pt>
                      <c:pt idx="15775">
                        <c:v>7.8890000000000002</c:v>
                      </c:pt>
                      <c:pt idx="15776">
                        <c:v>7.8890000000000002</c:v>
                      </c:pt>
                      <c:pt idx="15777">
                        <c:v>7.89</c:v>
                      </c:pt>
                      <c:pt idx="15778">
                        <c:v>7.89</c:v>
                      </c:pt>
                      <c:pt idx="15779">
                        <c:v>7.891</c:v>
                      </c:pt>
                      <c:pt idx="15780">
                        <c:v>7.891</c:v>
                      </c:pt>
                      <c:pt idx="15781">
                        <c:v>7.8920000000000003</c:v>
                      </c:pt>
                      <c:pt idx="15782">
                        <c:v>7.8920000000000003</c:v>
                      </c:pt>
                      <c:pt idx="15783">
                        <c:v>7.8929999999999998</c:v>
                      </c:pt>
                      <c:pt idx="15784">
                        <c:v>7.8929999999999998</c:v>
                      </c:pt>
                      <c:pt idx="15785">
                        <c:v>7.8940000000000001</c:v>
                      </c:pt>
                      <c:pt idx="15786">
                        <c:v>7.8940000000000001</c:v>
                      </c:pt>
                      <c:pt idx="15787">
                        <c:v>7.8949999999999996</c:v>
                      </c:pt>
                      <c:pt idx="15788">
                        <c:v>7.8949999999999996</c:v>
                      </c:pt>
                      <c:pt idx="15789">
                        <c:v>7.8959999999999999</c:v>
                      </c:pt>
                      <c:pt idx="15790">
                        <c:v>7.8959999999999999</c:v>
                      </c:pt>
                      <c:pt idx="15791">
                        <c:v>7.8970000000000002</c:v>
                      </c:pt>
                      <c:pt idx="15792">
                        <c:v>7.8970000000000002</c:v>
                      </c:pt>
                      <c:pt idx="15793">
                        <c:v>7.8979999999999997</c:v>
                      </c:pt>
                      <c:pt idx="15794">
                        <c:v>7.8979999999999997</c:v>
                      </c:pt>
                      <c:pt idx="15795">
                        <c:v>7.899</c:v>
                      </c:pt>
                      <c:pt idx="15796">
                        <c:v>7.899</c:v>
                      </c:pt>
                      <c:pt idx="15797">
                        <c:v>7.9</c:v>
                      </c:pt>
                      <c:pt idx="15798">
                        <c:v>7.9</c:v>
                      </c:pt>
                      <c:pt idx="15799">
                        <c:v>7.9009999999999998</c:v>
                      </c:pt>
                      <c:pt idx="15800">
                        <c:v>7.9009999999999998</c:v>
                      </c:pt>
                      <c:pt idx="15801">
                        <c:v>7.9020000000000001</c:v>
                      </c:pt>
                      <c:pt idx="15802">
                        <c:v>7.9020000000000001</c:v>
                      </c:pt>
                      <c:pt idx="15803">
                        <c:v>7.9029999999999996</c:v>
                      </c:pt>
                      <c:pt idx="15804">
                        <c:v>7.9029999999999996</c:v>
                      </c:pt>
                      <c:pt idx="15805">
                        <c:v>7.9039999999999999</c:v>
                      </c:pt>
                      <c:pt idx="15806">
                        <c:v>7.9039999999999999</c:v>
                      </c:pt>
                      <c:pt idx="15807">
                        <c:v>7.9050000000000002</c:v>
                      </c:pt>
                      <c:pt idx="15808">
                        <c:v>7.9050000000000002</c:v>
                      </c:pt>
                      <c:pt idx="15809">
                        <c:v>7.9059999999999997</c:v>
                      </c:pt>
                      <c:pt idx="15810">
                        <c:v>7.9059999999999997</c:v>
                      </c:pt>
                      <c:pt idx="15811">
                        <c:v>7.907</c:v>
                      </c:pt>
                      <c:pt idx="15812">
                        <c:v>7.907</c:v>
                      </c:pt>
                      <c:pt idx="15813">
                        <c:v>7.9080000000000004</c:v>
                      </c:pt>
                      <c:pt idx="15814">
                        <c:v>7.9080000000000004</c:v>
                      </c:pt>
                      <c:pt idx="15815">
                        <c:v>7.9089999999999998</c:v>
                      </c:pt>
                      <c:pt idx="15816">
                        <c:v>7.9089999999999998</c:v>
                      </c:pt>
                      <c:pt idx="15817">
                        <c:v>7.91</c:v>
                      </c:pt>
                      <c:pt idx="15818">
                        <c:v>7.91</c:v>
                      </c:pt>
                      <c:pt idx="15819">
                        <c:v>7.9109999999999996</c:v>
                      </c:pt>
                      <c:pt idx="15820">
                        <c:v>7.9109999999999996</c:v>
                      </c:pt>
                      <c:pt idx="15821">
                        <c:v>7.9119999999999999</c:v>
                      </c:pt>
                      <c:pt idx="15822">
                        <c:v>7.9119999999999999</c:v>
                      </c:pt>
                      <c:pt idx="15823">
                        <c:v>7.9130000000000003</c:v>
                      </c:pt>
                      <c:pt idx="15824">
                        <c:v>7.9130000000000003</c:v>
                      </c:pt>
                      <c:pt idx="15825">
                        <c:v>7.9139999999999997</c:v>
                      </c:pt>
                      <c:pt idx="15826">
                        <c:v>7.9139999999999997</c:v>
                      </c:pt>
                      <c:pt idx="15827">
                        <c:v>7.915</c:v>
                      </c:pt>
                      <c:pt idx="15828">
                        <c:v>7.915</c:v>
                      </c:pt>
                      <c:pt idx="15829">
                        <c:v>7.9160000000000004</c:v>
                      </c:pt>
                      <c:pt idx="15830">
                        <c:v>7.9160000000000004</c:v>
                      </c:pt>
                      <c:pt idx="15831">
                        <c:v>7.9169999999999998</c:v>
                      </c:pt>
                      <c:pt idx="15832">
                        <c:v>7.9169999999999998</c:v>
                      </c:pt>
                      <c:pt idx="15833">
                        <c:v>7.9180000000000001</c:v>
                      </c:pt>
                      <c:pt idx="15834">
                        <c:v>7.9180000000000001</c:v>
                      </c:pt>
                      <c:pt idx="15835">
                        <c:v>7.9189999999999996</c:v>
                      </c:pt>
                      <c:pt idx="15836">
                        <c:v>7.9189999999999996</c:v>
                      </c:pt>
                      <c:pt idx="15837">
                        <c:v>7.92</c:v>
                      </c:pt>
                      <c:pt idx="15838">
                        <c:v>7.92</c:v>
                      </c:pt>
                      <c:pt idx="15839">
                        <c:v>7.9210000000000003</c:v>
                      </c:pt>
                      <c:pt idx="15840">
                        <c:v>7.9210000000000003</c:v>
                      </c:pt>
                      <c:pt idx="15841">
                        <c:v>7.9219999999999997</c:v>
                      </c:pt>
                      <c:pt idx="15842">
                        <c:v>7.9219999999999997</c:v>
                      </c:pt>
                      <c:pt idx="15843">
                        <c:v>7.923</c:v>
                      </c:pt>
                      <c:pt idx="15844">
                        <c:v>7.923</c:v>
                      </c:pt>
                      <c:pt idx="15845">
                        <c:v>7.9240000000000004</c:v>
                      </c:pt>
                      <c:pt idx="15846">
                        <c:v>7.9240000000000004</c:v>
                      </c:pt>
                      <c:pt idx="15847">
                        <c:v>7.9249999999999998</c:v>
                      </c:pt>
                      <c:pt idx="15848">
                        <c:v>7.9249999999999998</c:v>
                      </c:pt>
                      <c:pt idx="15849">
                        <c:v>7.9260000000000002</c:v>
                      </c:pt>
                      <c:pt idx="15850">
                        <c:v>7.9260000000000002</c:v>
                      </c:pt>
                      <c:pt idx="15851">
                        <c:v>7.9269999999999996</c:v>
                      </c:pt>
                      <c:pt idx="15852">
                        <c:v>7.9269999999999996</c:v>
                      </c:pt>
                      <c:pt idx="15853">
                        <c:v>7.9279999999999999</c:v>
                      </c:pt>
                      <c:pt idx="15854">
                        <c:v>7.9279999999999999</c:v>
                      </c:pt>
                      <c:pt idx="15855">
                        <c:v>7.9290000000000003</c:v>
                      </c:pt>
                      <c:pt idx="15856">
                        <c:v>7.9290000000000003</c:v>
                      </c:pt>
                      <c:pt idx="15857">
                        <c:v>7.93</c:v>
                      </c:pt>
                      <c:pt idx="15858">
                        <c:v>7.93</c:v>
                      </c:pt>
                      <c:pt idx="15859">
                        <c:v>7.931</c:v>
                      </c:pt>
                      <c:pt idx="15860">
                        <c:v>7.931</c:v>
                      </c:pt>
                      <c:pt idx="15861">
                        <c:v>7.9320000000000004</c:v>
                      </c:pt>
                      <c:pt idx="15862">
                        <c:v>7.9320000000000004</c:v>
                      </c:pt>
                      <c:pt idx="15863">
                        <c:v>7.9329999999999998</c:v>
                      </c:pt>
                      <c:pt idx="15864">
                        <c:v>7.9329999999999998</c:v>
                      </c:pt>
                      <c:pt idx="15865">
                        <c:v>7.9340000000000002</c:v>
                      </c:pt>
                      <c:pt idx="15866">
                        <c:v>7.9340000000000002</c:v>
                      </c:pt>
                      <c:pt idx="15867">
                        <c:v>7.9349999999999996</c:v>
                      </c:pt>
                      <c:pt idx="15868">
                        <c:v>7.9349999999999996</c:v>
                      </c:pt>
                      <c:pt idx="15869">
                        <c:v>7.9359999999999999</c:v>
                      </c:pt>
                      <c:pt idx="15870">
                        <c:v>7.9359999999999999</c:v>
                      </c:pt>
                      <c:pt idx="15871">
                        <c:v>7.9370000000000003</c:v>
                      </c:pt>
                      <c:pt idx="15872">
                        <c:v>7.9370000000000003</c:v>
                      </c:pt>
                      <c:pt idx="15873">
                        <c:v>7.9379999999999997</c:v>
                      </c:pt>
                      <c:pt idx="15874">
                        <c:v>7.9379999999999997</c:v>
                      </c:pt>
                      <c:pt idx="15875">
                        <c:v>7.9390000000000001</c:v>
                      </c:pt>
                      <c:pt idx="15876">
                        <c:v>7.9390000000000001</c:v>
                      </c:pt>
                      <c:pt idx="15877">
                        <c:v>7.94</c:v>
                      </c:pt>
                      <c:pt idx="15878">
                        <c:v>7.94</c:v>
                      </c:pt>
                      <c:pt idx="15879">
                        <c:v>7.9409999999999998</c:v>
                      </c:pt>
                      <c:pt idx="15880">
                        <c:v>7.9409999999999998</c:v>
                      </c:pt>
                      <c:pt idx="15881">
                        <c:v>7.9420000000000002</c:v>
                      </c:pt>
                      <c:pt idx="15882">
                        <c:v>7.9420000000000002</c:v>
                      </c:pt>
                      <c:pt idx="15883">
                        <c:v>7.9429999999999996</c:v>
                      </c:pt>
                      <c:pt idx="15884">
                        <c:v>7.9429999999999996</c:v>
                      </c:pt>
                      <c:pt idx="15885">
                        <c:v>7.944</c:v>
                      </c:pt>
                      <c:pt idx="15886">
                        <c:v>7.944</c:v>
                      </c:pt>
                      <c:pt idx="15887">
                        <c:v>7.9450000000000003</c:v>
                      </c:pt>
                      <c:pt idx="15888">
                        <c:v>7.9450000000000003</c:v>
                      </c:pt>
                      <c:pt idx="15889">
                        <c:v>7.9459999999999997</c:v>
                      </c:pt>
                      <c:pt idx="15890">
                        <c:v>7.9459999999999997</c:v>
                      </c:pt>
                      <c:pt idx="15891">
                        <c:v>7.9470000000000001</c:v>
                      </c:pt>
                      <c:pt idx="15892">
                        <c:v>7.9470000000000001</c:v>
                      </c:pt>
                      <c:pt idx="15893">
                        <c:v>7.9480000000000004</c:v>
                      </c:pt>
                      <c:pt idx="15894">
                        <c:v>7.9480000000000004</c:v>
                      </c:pt>
                      <c:pt idx="15895">
                        <c:v>7.9489999999999998</c:v>
                      </c:pt>
                      <c:pt idx="15896">
                        <c:v>7.9489999999999998</c:v>
                      </c:pt>
                      <c:pt idx="15897">
                        <c:v>7.95</c:v>
                      </c:pt>
                      <c:pt idx="15898">
                        <c:v>7.95</c:v>
                      </c:pt>
                      <c:pt idx="15899">
                        <c:v>7.9509999999999996</c:v>
                      </c:pt>
                      <c:pt idx="15900">
                        <c:v>7.9509999999999996</c:v>
                      </c:pt>
                      <c:pt idx="15901">
                        <c:v>7.952</c:v>
                      </c:pt>
                      <c:pt idx="15902">
                        <c:v>7.952</c:v>
                      </c:pt>
                      <c:pt idx="15903">
                        <c:v>7.9530000000000003</c:v>
                      </c:pt>
                      <c:pt idx="15904">
                        <c:v>7.9530000000000003</c:v>
                      </c:pt>
                      <c:pt idx="15905">
                        <c:v>7.9539999999999997</c:v>
                      </c:pt>
                      <c:pt idx="15906">
                        <c:v>7.9539999999999997</c:v>
                      </c:pt>
                      <c:pt idx="15907">
                        <c:v>7.9550000000000001</c:v>
                      </c:pt>
                      <c:pt idx="15908">
                        <c:v>7.9550000000000001</c:v>
                      </c:pt>
                      <c:pt idx="15909">
                        <c:v>7.9560000000000004</c:v>
                      </c:pt>
                      <c:pt idx="15910">
                        <c:v>7.9560000000000004</c:v>
                      </c:pt>
                      <c:pt idx="15911">
                        <c:v>7.9569999999999999</c:v>
                      </c:pt>
                      <c:pt idx="15912">
                        <c:v>7.9569999999999999</c:v>
                      </c:pt>
                      <c:pt idx="15913">
                        <c:v>7.9580000000000002</c:v>
                      </c:pt>
                      <c:pt idx="15914">
                        <c:v>7.9580000000000002</c:v>
                      </c:pt>
                      <c:pt idx="15915">
                        <c:v>7.9589999999999996</c:v>
                      </c:pt>
                      <c:pt idx="15916">
                        <c:v>7.9589999999999996</c:v>
                      </c:pt>
                      <c:pt idx="15917">
                        <c:v>7.96</c:v>
                      </c:pt>
                      <c:pt idx="15918">
                        <c:v>7.96</c:v>
                      </c:pt>
                      <c:pt idx="15919">
                        <c:v>7.9610000000000003</c:v>
                      </c:pt>
                      <c:pt idx="15920">
                        <c:v>7.9610000000000003</c:v>
                      </c:pt>
                      <c:pt idx="15921">
                        <c:v>7.9619999999999997</c:v>
                      </c:pt>
                      <c:pt idx="15922">
                        <c:v>7.9619999999999997</c:v>
                      </c:pt>
                      <c:pt idx="15923">
                        <c:v>7.9630000000000001</c:v>
                      </c:pt>
                      <c:pt idx="15924">
                        <c:v>7.9630000000000001</c:v>
                      </c:pt>
                      <c:pt idx="15925">
                        <c:v>7.9640000000000004</c:v>
                      </c:pt>
                      <c:pt idx="15926">
                        <c:v>7.9640000000000004</c:v>
                      </c:pt>
                      <c:pt idx="15927">
                        <c:v>7.9649999999999999</c:v>
                      </c:pt>
                      <c:pt idx="15928">
                        <c:v>7.9649999999999999</c:v>
                      </c:pt>
                      <c:pt idx="15929">
                        <c:v>7.9660000000000002</c:v>
                      </c:pt>
                      <c:pt idx="15930">
                        <c:v>7.9660000000000002</c:v>
                      </c:pt>
                      <c:pt idx="15931">
                        <c:v>7.9669999999999996</c:v>
                      </c:pt>
                      <c:pt idx="15932">
                        <c:v>7.9669999999999996</c:v>
                      </c:pt>
                      <c:pt idx="15933">
                        <c:v>7.968</c:v>
                      </c:pt>
                      <c:pt idx="15934">
                        <c:v>7.968</c:v>
                      </c:pt>
                      <c:pt idx="15935">
                        <c:v>7.9690000000000003</c:v>
                      </c:pt>
                      <c:pt idx="15936">
                        <c:v>7.9690000000000003</c:v>
                      </c:pt>
                      <c:pt idx="15937">
                        <c:v>7.97</c:v>
                      </c:pt>
                      <c:pt idx="15938">
                        <c:v>7.97</c:v>
                      </c:pt>
                      <c:pt idx="15939">
                        <c:v>7.9710000000000001</c:v>
                      </c:pt>
                      <c:pt idx="15940">
                        <c:v>7.9710000000000001</c:v>
                      </c:pt>
                      <c:pt idx="15941">
                        <c:v>7.9720000000000004</c:v>
                      </c:pt>
                      <c:pt idx="15942">
                        <c:v>7.9720000000000004</c:v>
                      </c:pt>
                      <c:pt idx="15943">
                        <c:v>7.9729999999999999</c:v>
                      </c:pt>
                      <c:pt idx="15944">
                        <c:v>7.9729999999999999</c:v>
                      </c:pt>
                      <c:pt idx="15945">
                        <c:v>7.9740000000000002</c:v>
                      </c:pt>
                      <c:pt idx="15946">
                        <c:v>7.9740000000000002</c:v>
                      </c:pt>
                      <c:pt idx="15947">
                        <c:v>7.9749999999999996</c:v>
                      </c:pt>
                      <c:pt idx="15948">
                        <c:v>7.9749999999999996</c:v>
                      </c:pt>
                      <c:pt idx="15949">
                        <c:v>7.976</c:v>
                      </c:pt>
                      <c:pt idx="15950">
                        <c:v>7.976</c:v>
                      </c:pt>
                      <c:pt idx="15951">
                        <c:v>7.9770000000000003</c:v>
                      </c:pt>
                      <c:pt idx="15952">
                        <c:v>7.9770000000000003</c:v>
                      </c:pt>
                      <c:pt idx="15953">
                        <c:v>7.9779999999999998</c:v>
                      </c:pt>
                      <c:pt idx="15954">
                        <c:v>7.9779999999999998</c:v>
                      </c:pt>
                      <c:pt idx="15955">
                        <c:v>7.9790000000000001</c:v>
                      </c:pt>
                      <c:pt idx="15956">
                        <c:v>7.9790000000000001</c:v>
                      </c:pt>
                      <c:pt idx="15957">
                        <c:v>7.98</c:v>
                      </c:pt>
                      <c:pt idx="15958">
                        <c:v>7.98</c:v>
                      </c:pt>
                      <c:pt idx="15959">
                        <c:v>7.9809999999999999</c:v>
                      </c:pt>
                      <c:pt idx="15960">
                        <c:v>7.9809999999999999</c:v>
                      </c:pt>
                      <c:pt idx="15961">
                        <c:v>7.9820000000000002</c:v>
                      </c:pt>
                      <c:pt idx="15962">
                        <c:v>7.9820000000000002</c:v>
                      </c:pt>
                      <c:pt idx="15963">
                        <c:v>7.9829999999999997</c:v>
                      </c:pt>
                      <c:pt idx="15964">
                        <c:v>7.9829999999999997</c:v>
                      </c:pt>
                      <c:pt idx="15965">
                        <c:v>7.984</c:v>
                      </c:pt>
                      <c:pt idx="15966">
                        <c:v>7.984</c:v>
                      </c:pt>
                      <c:pt idx="15967">
                        <c:v>7.9850000000000003</c:v>
                      </c:pt>
                      <c:pt idx="15968">
                        <c:v>7.9850000000000003</c:v>
                      </c:pt>
                      <c:pt idx="15969">
                        <c:v>7.9859999999999998</c:v>
                      </c:pt>
                      <c:pt idx="15970">
                        <c:v>7.9859999999999998</c:v>
                      </c:pt>
                      <c:pt idx="15971">
                        <c:v>7.9870000000000001</c:v>
                      </c:pt>
                      <c:pt idx="15972">
                        <c:v>7.9870000000000001</c:v>
                      </c:pt>
                      <c:pt idx="15973">
                        <c:v>7.9880000000000004</c:v>
                      </c:pt>
                      <c:pt idx="15974">
                        <c:v>7.9880000000000004</c:v>
                      </c:pt>
                      <c:pt idx="15975">
                        <c:v>7.9889999999999999</c:v>
                      </c:pt>
                      <c:pt idx="15976">
                        <c:v>7.9889999999999999</c:v>
                      </c:pt>
                      <c:pt idx="15977">
                        <c:v>7.99</c:v>
                      </c:pt>
                      <c:pt idx="15978">
                        <c:v>7.99</c:v>
                      </c:pt>
                      <c:pt idx="15979">
                        <c:v>7.9909999999999997</c:v>
                      </c:pt>
                      <c:pt idx="15980">
                        <c:v>7.9909999999999997</c:v>
                      </c:pt>
                      <c:pt idx="15981">
                        <c:v>7.992</c:v>
                      </c:pt>
                      <c:pt idx="15982">
                        <c:v>7.992</c:v>
                      </c:pt>
                      <c:pt idx="15983">
                        <c:v>7.9930000000000003</c:v>
                      </c:pt>
                      <c:pt idx="15984">
                        <c:v>7.9930000000000003</c:v>
                      </c:pt>
                      <c:pt idx="15985">
                        <c:v>7.9939999999999998</c:v>
                      </c:pt>
                      <c:pt idx="15986">
                        <c:v>7.9939999999999998</c:v>
                      </c:pt>
                      <c:pt idx="15987">
                        <c:v>7.9950000000000001</c:v>
                      </c:pt>
                      <c:pt idx="15988">
                        <c:v>7.9950000000000001</c:v>
                      </c:pt>
                      <c:pt idx="15989">
                        <c:v>7.9960000000000004</c:v>
                      </c:pt>
                      <c:pt idx="15990">
                        <c:v>7.9960000000000004</c:v>
                      </c:pt>
                      <c:pt idx="15991">
                        <c:v>7.9969999999999999</c:v>
                      </c:pt>
                      <c:pt idx="15992">
                        <c:v>7.9969999999999999</c:v>
                      </c:pt>
                      <c:pt idx="15993">
                        <c:v>7.9980000000000002</c:v>
                      </c:pt>
                      <c:pt idx="15994">
                        <c:v>7.9980000000000002</c:v>
                      </c:pt>
                      <c:pt idx="15995">
                        <c:v>7.9989999999999997</c:v>
                      </c:pt>
                      <c:pt idx="15996">
                        <c:v>7.9989999999999997</c:v>
                      </c:pt>
                      <c:pt idx="15997">
                        <c:v>8</c:v>
                      </c:pt>
                      <c:pt idx="15998">
                        <c:v>8</c:v>
                      </c:pt>
                      <c:pt idx="15999">
                        <c:v>8.0009999999999994</c:v>
                      </c:pt>
                      <c:pt idx="16000">
                        <c:v>8.0009999999999994</c:v>
                      </c:pt>
                      <c:pt idx="16001">
                        <c:v>8.0020000000000007</c:v>
                      </c:pt>
                      <c:pt idx="16002">
                        <c:v>8.0020000000000007</c:v>
                      </c:pt>
                      <c:pt idx="16003">
                        <c:v>8.0030000000000001</c:v>
                      </c:pt>
                      <c:pt idx="16004">
                        <c:v>8.0030000000000001</c:v>
                      </c:pt>
                      <c:pt idx="16005">
                        <c:v>8.0039999999999996</c:v>
                      </c:pt>
                      <c:pt idx="16006">
                        <c:v>8.0039999999999996</c:v>
                      </c:pt>
                      <c:pt idx="16007">
                        <c:v>8.0050000000000008</c:v>
                      </c:pt>
                      <c:pt idx="16008">
                        <c:v>8.0050000000000008</c:v>
                      </c:pt>
                      <c:pt idx="16009">
                        <c:v>8.0060000000000002</c:v>
                      </c:pt>
                      <c:pt idx="16010">
                        <c:v>8.0060000000000002</c:v>
                      </c:pt>
                      <c:pt idx="16011">
                        <c:v>8.0069999999999997</c:v>
                      </c:pt>
                      <c:pt idx="16012">
                        <c:v>8.0069999999999997</c:v>
                      </c:pt>
                      <c:pt idx="16013">
                        <c:v>8.0079999999999991</c:v>
                      </c:pt>
                      <c:pt idx="16014">
                        <c:v>8.0079999999999991</c:v>
                      </c:pt>
                      <c:pt idx="16015">
                        <c:v>8.0090000000000003</c:v>
                      </c:pt>
                      <c:pt idx="16016">
                        <c:v>8.0090000000000003</c:v>
                      </c:pt>
                      <c:pt idx="16017">
                        <c:v>8.01</c:v>
                      </c:pt>
                      <c:pt idx="16018">
                        <c:v>8.01</c:v>
                      </c:pt>
                      <c:pt idx="16019">
                        <c:v>8.0109999999999992</c:v>
                      </c:pt>
                      <c:pt idx="16020">
                        <c:v>8.0109999999999992</c:v>
                      </c:pt>
                      <c:pt idx="16021">
                        <c:v>8.0120000000000005</c:v>
                      </c:pt>
                      <c:pt idx="16022">
                        <c:v>8.0120000000000005</c:v>
                      </c:pt>
                      <c:pt idx="16023">
                        <c:v>8.0129999999999999</c:v>
                      </c:pt>
                      <c:pt idx="16024">
                        <c:v>8.0129999999999999</c:v>
                      </c:pt>
                      <c:pt idx="16025">
                        <c:v>8.0139999999999993</c:v>
                      </c:pt>
                      <c:pt idx="16026">
                        <c:v>8.0139999999999993</c:v>
                      </c:pt>
                      <c:pt idx="16027">
                        <c:v>8.0150000000000006</c:v>
                      </c:pt>
                      <c:pt idx="16028">
                        <c:v>8.0150000000000006</c:v>
                      </c:pt>
                      <c:pt idx="16029">
                        <c:v>8.016</c:v>
                      </c:pt>
                      <c:pt idx="16030">
                        <c:v>8.016</c:v>
                      </c:pt>
                      <c:pt idx="16031">
                        <c:v>8.0169999999999995</c:v>
                      </c:pt>
                      <c:pt idx="16032">
                        <c:v>8.0169999999999995</c:v>
                      </c:pt>
                      <c:pt idx="16033">
                        <c:v>8.0180000000000007</c:v>
                      </c:pt>
                      <c:pt idx="16034">
                        <c:v>8.0180000000000007</c:v>
                      </c:pt>
                      <c:pt idx="16035">
                        <c:v>8.0190000000000001</c:v>
                      </c:pt>
                      <c:pt idx="16036">
                        <c:v>8.0190000000000001</c:v>
                      </c:pt>
                      <c:pt idx="16037">
                        <c:v>8.02</c:v>
                      </c:pt>
                      <c:pt idx="16038">
                        <c:v>8.02</c:v>
                      </c:pt>
                      <c:pt idx="16039">
                        <c:v>8.0210000000000008</c:v>
                      </c:pt>
                      <c:pt idx="16040">
                        <c:v>8.0210000000000008</c:v>
                      </c:pt>
                      <c:pt idx="16041">
                        <c:v>8.0220000000000002</c:v>
                      </c:pt>
                      <c:pt idx="16042">
                        <c:v>8.0220000000000002</c:v>
                      </c:pt>
                      <c:pt idx="16043">
                        <c:v>8.0229999999999997</c:v>
                      </c:pt>
                      <c:pt idx="16044">
                        <c:v>8.0229999999999997</c:v>
                      </c:pt>
                      <c:pt idx="16045">
                        <c:v>8.0239999999999991</c:v>
                      </c:pt>
                      <c:pt idx="16046">
                        <c:v>8.0239999999999991</c:v>
                      </c:pt>
                      <c:pt idx="16047">
                        <c:v>8.0250000000000004</c:v>
                      </c:pt>
                      <c:pt idx="16048">
                        <c:v>8.0250000000000004</c:v>
                      </c:pt>
                      <c:pt idx="16049">
                        <c:v>8.0259999999999998</c:v>
                      </c:pt>
                      <c:pt idx="16050">
                        <c:v>8.0259999999999998</c:v>
                      </c:pt>
                      <c:pt idx="16051">
                        <c:v>8.0269999999999992</c:v>
                      </c:pt>
                      <c:pt idx="16052">
                        <c:v>8.0269999999999992</c:v>
                      </c:pt>
                      <c:pt idx="16053">
                        <c:v>8.0280000000000005</c:v>
                      </c:pt>
                      <c:pt idx="16054">
                        <c:v>8.0280000000000005</c:v>
                      </c:pt>
                      <c:pt idx="16055">
                        <c:v>8.0289999999999999</c:v>
                      </c:pt>
                      <c:pt idx="16056">
                        <c:v>8.0289999999999999</c:v>
                      </c:pt>
                      <c:pt idx="16057">
                        <c:v>8.0299999999999994</c:v>
                      </c:pt>
                      <c:pt idx="16058">
                        <c:v>8.0299999999999994</c:v>
                      </c:pt>
                      <c:pt idx="16059">
                        <c:v>8.0310000000000006</c:v>
                      </c:pt>
                      <c:pt idx="16060">
                        <c:v>8.0310000000000006</c:v>
                      </c:pt>
                      <c:pt idx="16061">
                        <c:v>8.032</c:v>
                      </c:pt>
                      <c:pt idx="16062">
                        <c:v>8.032</c:v>
                      </c:pt>
                      <c:pt idx="16063">
                        <c:v>8.0329999999999995</c:v>
                      </c:pt>
                      <c:pt idx="16064">
                        <c:v>8.0329999999999995</c:v>
                      </c:pt>
                      <c:pt idx="16065">
                        <c:v>8.0340000000000007</c:v>
                      </c:pt>
                      <c:pt idx="16066">
                        <c:v>8.0340000000000007</c:v>
                      </c:pt>
                      <c:pt idx="16067">
                        <c:v>8.0350000000000001</c:v>
                      </c:pt>
                      <c:pt idx="16068">
                        <c:v>8.0350000000000001</c:v>
                      </c:pt>
                      <c:pt idx="16069">
                        <c:v>8.0359999999999996</c:v>
                      </c:pt>
                      <c:pt idx="16070">
                        <c:v>8.0359999999999996</c:v>
                      </c:pt>
                      <c:pt idx="16071">
                        <c:v>8.0370000000000008</c:v>
                      </c:pt>
                      <c:pt idx="16072">
                        <c:v>8.0370000000000008</c:v>
                      </c:pt>
                      <c:pt idx="16073">
                        <c:v>8.0380000000000003</c:v>
                      </c:pt>
                      <c:pt idx="16074">
                        <c:v>8.0380000000000003</c:v>
                      </c:pt>
                      <c:pt idx="16075">
                        <c:v>8.0389999999999997</c:v>
                      </c:pt>
                      <c:pt idx="16076">
                        <c:v>8.0389999999999997</c:v>
                      </c:pt>
                      <c:pt idx="16077">
                        <c:v>8.0399999999999991</c:v>
                      </c:pt>
                      <c:pt idx="16078">
                        <c:v>8.0399999999999991</c:v>
                      </c:pt>
                      <c:pt idx="16079">
                        <c:v>8.0410000000000004</c:v>
                      </c:pt>
                      <c:pt idx="16080">
                        <c:v>8.0410000000000004</c:v>
                      </c:pt>
                      <c:pt idx="16081">
                        <c:v>8.0419999999999998</c:v>
                      </c:pt>
                      <c:pt idx="16082">
                        <c:v>8.0419999999999998</c:v>
                      </c:pt>
                      <c:pt idx="16083">
                        <c:v>8.0429999999999993</c:v>
                      </c:pt>
                      <c:pt idx="16084">
                        <c:v>8.0429999999999993</c:v>
                      </c:pt>
                      <c:pt idx="16085">
                        <c:v>8.0440000000000005</c:v>
                      </c:pt>
                      <c:pt idx="16086">
                        <c:v>8.0440000000000005</c:v>
                      </c:pt>
                      <c:pt idx="16087">
                        <c:v>8.0449999999999999</c:v>
                      </c:pt>
                      <c:pt idx="16088">
                        <c:v>8.0449999999999999</c:v>
                      </c:pt>
                      <c:pt idx="16089">
                        <c:v>8.0459999999999994</c:v>
                      </c:pt>
                      <c:pt idx="16090">
                        <c:v>8.0459999999999994</c:v>
                      </c:pt>
                      <c:pt idx="16091">
                        <c:v>8.0470000000000006</c:v>
                      </c:pt>
                      <c:pt idx="16092">
                        <c:v>8.0470000000000006</c:v>
                      </c:pt>
                      <c:pt idx="16093">
                        <c:v>8.048</c:v>
                      </c:pt>
                      <c:pt idx="16094">
                        <c:v>8.048</c:v>
                      </c:pt>
                      <c:pt idx="16095">
                        <c:v>8.0489999999999995</c:v>
                      </c:pt>
                      <c:pt idx="16096">
                        <c:v>8.0489999999999995</c:v>
                      </c:pt>
                      <c:pt idx="16097">
                        <c:v>8.0500000000000007</c:v>
                      </c:pt>
                      <c:pt idx="16098">
                        <c:v>8.0500000000000007</c:v>
                      </c:pt>
                      <c:pt idx="16099">
                        <c:v>8.0510000000000002</c:v>
                      </c:pt>
                      <c:pt idx="16100">
                        <c:v>8.0510000000000002</c:v>
                      </c:pt>
                      <c:pt idx="16101">
                        <c:v>8.0519999999999996</c:v>
                      </c:pt>
                      <c:pt idx="16102">
                        <c:v>8.0519999999999996</c:v>
                      </c:pt>
                      <c:pt idx="16103">
                        <c:v>8.0530000000000008</c:v>
                      </c:pt>
                      <c:pt idx="16104">
                        <c:v>8.0530000000000008</c:v>
                      </c:pt>
                      <c:pt idx="16105">
                        <c:v>8.0540000000000003</c:v>
                      </c:pt>
                      <c:pt idx="16106">
                        <c:v>8.0540000000000003</c:v>
                      </c:pt>
                      <c:pt idx="16107">
                        <c:v>8.0549999999999997</c:v>
                      </c:pt>
                      <c:pt idx="16108">
                        <c:v>8.0549999999999997</c:v>
                      </c:pt>
                      <c:pt idx="16109">
                        <c:v>8.0559999999999992</c:v>
                      </c:pt>
                      <c:pt idx="16110">
                        <c:v>8.0559999999999992</c:v>
                      </c:pt>
                      <c:pt idx="16111">
                        <c:v>8.0570000000000004</c:v>
                      </c:pt>
                      <c:pt idx="16112">
                        <c:v>8.0570000000000004</c:v>
                      </c:pt>
                      <c:pt idx="16113">
                        <c:v>8.0579999999999998</c:v>
                      </c:pt>
                      <c:pt idx="16114">
                        <c:v>8.0579999999999998</c:v>
                      </c:pt>
                      <c:pt idx="16115">
                        <c:v>8.0589999999999993</c:v>
                      </c:pt>
                      <c:pt idx="16116">
                        <c:v>8.0589999999999993</c:v>
                      </c:pt>
                      <c:pt idx="16117">
                        <c:v>8.06</c:v>
                      </c:pt>
                      <c:pt idx="16118">
                        <c:v>8.06</c:v>
                      </c:pt>
                      <c:pt idx="16119">
                        <c:v>8.0609999999999999</c:v>
                      </c:pt>
                      <c:pt idx="16120">
                        <c:v>8.0609999999999999</c:v>
                      </c:pt>
                      <c:pt idx="16121">
                        <c:v>8.0619999999999994</c:v>
                      </c:pt>
                      <c:pt idx="16122">
                        <c:v>8.0619999999999994</c:v>
                      </c:pt>
                      <c:pt idx="16123">
                        <c:v>8.0630000000000006</c:v>
                      </c:pt>
                      <c:pt idx="16124">
                        <c:v>8.0630000000000006</c:v>
                      </c:pt>
                      <c:pt idx="16125">
                        <c:v>8.0640000000000001</c:v>
                      </c:pt>
                      <c:pt idx="16126">
                        <c:v>8.0640000000000001</c:v>
                      </c:pt>
                      <c:pt idx="16127">
                        <c:v>8.0649999999999995</c:v>
                      </c:pt>
                      <c:pt idx="16128">
                        <c:v>8.0649999999999995</c:v>
                      </c:pt>
                      <c:pt idx="16129">
                        <c:v>8.0660000000000007</c:v>
                      </c:pt>
                      <c:pt idx="16130">
                        <c:v>8.0660000000000007</c:v>
                      </c:pt>
                      <c:pt idx="16131">
                        <c:v>8.0670000000000002</c:v>
                      </c:pt>
                      <c:pt idx="16132">
                        <c:v>8.0670000000000002</c:v>
                      </c:pt>
                      <c:pt idx="16133">
                        <c:v>8.0679999999999996</c:v>
                      </c:pt>
                      <c:pt idx="16134">
                        <c:v>8.0679999999999996</c:v>
                      </c:pt>
                      <c:pt idx="16135">
                        <c:v>8.0690000000000008</c:v>
                      </c:pt>
                      <c:pt idx="16136">
                        <c:v>8.0690000000000008</c:v>
                      </c:pt>
                      <c:pt idx="16137">
                        <c:v>8.07</c:v>
                      </c:pt>
                      <c:pt idx="16138">
                        <c:v>8.07</c:v>
                      </c:pt>
                      <c:pt idx="16139">
                        <c:v>8.0709999999999997</c:v>
                      </c:pt>
                      <c:pt idx="16140">
                        <c:v>8.0709999999999997</c:v>
                      </c:pt>
                      <c:pt idx="16141">
                        <c:v>8.0719999999999992</c:v>
                      </c:pt>
                      <c:pt idx="16142">
                        <c:v>8.0719999999999992</c:v>
                      </c:pt>
                      <c:pt idx="16143">
                        <c:v>8.0730000000000004</c:v>
                      </c:pt>
                      <c:pt idx="16144">
                        <c:v>8.0730000000000004</c:v>
                      </c:pt>
                      <c:pt idx="16145">
                        <c:v>8.0739999999999998</c:v>
                      </c:pt>
                      <c:pt idx="16146">
                        <c:v>8.0739999999999998</c:v>
                      </c:pt>
                      <c:pt idx="16147">
                        <c:v>8.0749999999999993</c:v>
                      </c:pt>
                      <c:pt idx="16148">
                        <c:v>8.0749999999999993</c:v>
                      </c:pt>
                      <c:pt idx="16149">
                        <c:v>8.0760000000000005</c:v>
                      </c:pt>
                      <c:pt idx="16150">
                        <c:v>8.0760000000000005</c:v>
                      </c:pt>
                      <c:pt idx="16151">
                        <c:v>8.077</c:v>
                      </c:pt>
                      <c:pt idx="16152">
                        <c:v>8.077</c:v>
                      </c:pt>
                      <c:pt idx="16153">
                        <c:v>8.0779999999999994</c:v>
                      </c:pt>
                      <c:pt idx="16154">
                        <c:v>8.0779999999999994</c:v>
                      </c:pt>
                      <c:pt idx="16155">
                        <c:v>8.0790000000000006</c:v>
                      </c:pt>
                      <c:pt idx="16156">
                        <c:v>8.0790000000000006</c:v>
                      </c:pt>
                      <c:pt idx="16157">
                        <c:v>8.08</c:v>
                      </c:pt>
                      <c:pt idx="16158">
                        <c:v>8.08</c:v>
                      </c:pt>
                      <c:pt idx="16159">
                        <c:v>8.0809999999999995</c:v>
                      </c:pt>
                      <c:pt idx="16160">
                        <c:v>8.0809999999999995</c:v>
                      </c:pt>
                      <c:pt idx="16161">
                        <c:v>8.0820000000000007</c:v>
                      </c:pt>
                      <c:pt idx="16162">
                        <c:v>8.0820000000000007</c:v>
                      </c:pt>
                      <c:pt idx="16163">
                        <c:v>8.0830000000000002</c:v>
                      </c:pt>
                      <c:pt idx="16164">
                        <c:v>8.0830000000000002</c:v>
                      </c:pt>
                      <c:pt idx="16165">
                        <c:v>8.0839999999999996</c:v>
                      </c:pt>
                      <c:pt idx="16166">
                        <c:v>8.0839999999999996</c:v>
                      </c:pt>
                      <c:pt idx="16167">
                        <c:v>8.0850000000000009</c:v>
                      </c:pt>
                      <c:pt idx="16168">
                        <c:v>8.0850000000000009</c:v>
                      </c:pt>
                      <c:pt idx="16169">
                        <c:v>8.0860000000000003</c:v>
                      </c:pt>
                      <c:pt idx="16170">
                        <c:v>8.0860000000000003</c:v>
                      </c:pt>
                      <c:pt idx="16171">
                        <c:v>8.0869999999999997</c:v>
                      </c:pt>
                      <c:pt idx="16172">
                        <c:v>8.0869999999999997</c:v>
                      </c:pt>
                      <c:pt idx="16173">
                        <c:v>8.0879999999999992</c:v>
                      </c:pt>
                      <c:pt idx="16174">
                        <c:v>8.0879999999999992</c:v>
                      </c:pt>
                      <c:pt idx="16175">
                        <c:v>8.0890000000000004</c:v>
                      </c:pt>
                      <c:pt idx="16176">
                        <c:v>8.0890000000000004</c:v>
                      </c:pt>
                      <c:pt idx="16177">
                        <c:v>8.09</c:v>
                      </c:pt>
                      <c:pt idx="16178">
                        <c:v>8.09</c:v>
                      </c:pt>
                      <c:pt idx="16179">
                        <c:v>8.0909999999999993</c:v>
                      </c:pt>
                      <c:pt idx="16180">
                        <c:v>8.0909999999999993</c:v>
                      </c:pt>
                      <c:pt idx="16181">
                        <c:v>8.0920000000000005</c:v>
                      </c:pt>
                      <c:pt idx="16182">
                        <c:v>8.0920000000000005</c:v>
                      </c:pt>
                      <c:pt idx="16183">
                        <c:v>8.093</c:v>
                      </c:pt>
                      <c:pt idx="16184">
                        <c:v>8.093</c:v>
                      </c:pt>
                      <c:pt idx="16185">
                        <c:v>8.0939999999999994</c:v>
                      </c:pt>
                      <c:pt idx="16186">
                        <c:v>8.0939999999999994</c:v>
                      </c:pt>
                      <c:pt idx="16187">
                        <c:v>8.0950000000000006</c:v>
                      </c:pt>
                      <c:pt idx="16188">
                        <c:v>8.0950000000000006</c:v>
                      </c:pt>
                      <c:pt idx="16189">
                        <c:v>8.0960000000000001</c:v>
                      </c:pt>
                      <c:pt idx="16190">
                        <c:v>8.0960000000000001</c:v>
                      </c:pt>
                      <c:pt idx="16191">
                        <c:v>8.0969999999999995</c:v>
                      </c:pt>
                      <c:pt idx="16192">
                        <c:v>8.0969999999999995</c:v>
                      </c:pt>
                      <c:pt idx="16193">
                        <c:v>8.0980000000000008</c:v>
                      </c:pt>
                      <c:pt idx="16194">
                        <c:v>8.0980000000000008</c:v>
                      </c:pt>
                      <c:pt idx="16195">
                        <c:v>8.0990000000000002</c:v>
                      </c:pt>
                      <c:pt idx="16196">
                        <c:v>8.0990000000000002</c:v>
                      </c:pt>
                      <c:pt idx="16197">
                        <c:v>8.1</c:v>
                      </c:pt>
                      <c:pt idx="16198">
                        <c:v>8.1</c:v>
                      </c:pt>
                      <c:pt idx="16199">
                        <c:v>8.1010000000000009</c:v>
                      </c:pt>
                      <c:pt idx="16200">
                        <c:v>8.1010000000000009</c:v>
                      </c:pt>
                      <c:pt idx="16201">
                        <c:v>8.1020000000000003</c:v>
                      </c:pt>
                      <c:pt idx="16202">
                        <c:v>8.1020000000000003</c:v>
                      </c:pt>
                      <c:pt idx="16203">
                        <c:v>8.1029999999999998</c:v>
                      </c:pt>
                      <c:pt idx="16204">
                        <c:v>8.1029999999999998</c:v>
                      </c:pt>
                      <c:pt idx="16205">
                        <c:v>8.1039999999999992</c:v>
                      </c:pt>
                      <c:pt idx="16206">
                        <c:v>8.1039999999999992</c:v>
                      </c:pt>
                      <c:pt idx="16207">
                        <c:v>8.1050000000000004</c:v>
                      </c:pt>
                      <c:pt idx="16208">
                        <c:v>8.1050000000000004</c:v>
                      </c:pt>
                      <c:pt idx="16209">
                        <c:v>8.1059999999999999</c:v>
                      </c:pt>
                      <c:pt idx="16210">
                        <c:v>8.1059999999999999</c:v>
                      </c:pt>
                      <c:pt idx="16211">
                        <c:v>8.1069999999999993</c:v>
                      </c:pt>
                      <c:pt idx="16212">
                        <c:v>8.1069999999999993</c:v>
                      </c:pt>
                      <c:pt idx="16213">
                        <c:v>8.1080000000000005</c:v>
                      </c:pt>
                      <c:pt idx="16214">
                        <c:v>8.1080000000000005</c:v>
                      </c:pt>
                      <c:pt idx="16215">
                        <c:v>8.109</c:v>
                      </c:pt>
                      <c:pt idx="16216">
                        <c:v>8.109</c:v>
                      </c:pt>
                      <c:pt idx="16217">
                        <c:v>8.11</c:v>
                      </c:pt>
                      <c:pt idx="16218">
                        <c:v>8.11</c:v>
                      </c:pt>
                      <c:pt idx="16219">
                        <c:v>8.1110000000000007</c:v>
                      </c:pt>
                      <c:pt idx="16220">
                        <c:v>8.1110000000000007</c:v>
                      </c:pt>
                      <c:pt idx="16221">
                        <c:v>8.1120000000000001</c:v>
                      </c:pt>
                      <c:pt idx="16222">
                        <c:v>8.1120000000000001</c:v>
                      </c:pt>
                      <c:pt idx="16223">
                        <c:v>8.1129999999999995</c:v>
                      </c:pt>
                      <c:pt idx="16224">
                        <c:v>8.1129999999999995</c:v>
                      </c:pt>
                      <c:pt idx="16225">
                        <c:v>8.1140000000000008</c:v>
                      </c:pt>
                      <c:pt idx="16226">
                        <c:v>8.1140000000000008</c:v>
                      </c:pt>
                      <c:pt idx="16227">
                        <c:v>8.1150000000000002</c:v>
                      </c:pt>
                      <c:pt idx="16228">
                        <c:v>8.1150000000000002</c:v>
                      </c:pt>
                      <c:pt idx="16229">
                        <c:v>8.1159999999999997</c:v>
                      </c:pt>
                      <c:pt idx="16230">
                        <c:v>8.1159999999999997</c:v>
                      </c:pt>
                      <c:pt idx="16231">
                        <c:v>8.1170000000000009</c:v>
                      </c:pt>
                      <c:pt idx="16232">
                        <c:v>8.1170000000000009</c:v>
                      </c:pt>
                      <c:pt idx="16233">
                        <c:v>8.1180000000000003</c:v>
                      </c:pt>
                      <c:pt idx="16234">
                        <c:v>8.1180000000000003</c:v>
                      </c:pt>
                      <c:pt idx="16235">
                        <c:v>8.1189999999999998</c:v>
                      </c:pt>
                      <c:pt idx="16236">
                        <c:v>8.1189999999999998</c:v>
                      </c:pt>
                      <c:pt idx="16237">
                        <c:v>8.1199999999999992</c:v>
                      </c:pt>
                      <c:pt idx="16238">
                        <c:v>8.1199999999999992</c:v>
                      </c:pt>
                      <c:pt idx="16239">
                        <c:v>8.1210000000000004</c:v>
                      </c:pt>
                      <c:pt idx="16240">
                        <c:v>8.1210000000000004</c:v>
                      </c:pt>
                      <c:pt idx="16241">
                        <c:v>8.1219999999999999</c:v>
                      </c:pt>
                      <c:pt idx="16242">
                        <c:v>8.1219999999999999</c:v>
                      </c:pt>
                      <c:pt idx="16243">
                        <c:v>8.1229999999999993</c:v>
                      </c:pt>
                      <c:pt idx="16244">
                        <c:v>8.1229999999999993</c:v>
                      </c:pt>
                      <c:pt idx="16245">
                        <c:v>8.1240000000000006</c:v>
                      </c:pt>
                      <c:pt idx="16246">
                        <c:v>8.1240000000000006</c:v>
                      </c:pt>
                      <c:pt idx="16247">
                        <c:v>8.125</c:v>
                      </c:pt>
                      <c:pt idx="16248">
                        <c:v>8.125</c:v>
                      </c:pt>
                      <c:pt idx="16249">
                        <c:v>8.1259999999999994</c:v>
                      </c:pt>
                      <c:pt idx="16250">
                        <c:v>8.1259999999999994</c:v>
                      </c:pt>
                      <c:pt idx="16251">
                        <c:v>8.1270000000000007</c:v>
                      </c:pt>
                      <c:pt idx="16252">
                        <c:v>8.1270000000000007</c:v>
                      </c:pt>
                      <c:pt idx="16253">
                        <c:v>8.1280000000000001</c:v>
                      </c:pt>
                      <c:pt idx="16254">
                        <c:v>8.1280000000000001</c:v>
                      </c:pt>
                      <c:pt idx="16255">
                        <c:v>8.1289999999999996</c:v>
                      </c:pt>
                      <c:pt idx="16256">
                        <c:v>8.1289999999999996</c:v>
                      </c:pt>
                      <c:pt idx="16257">
                        <c:v>8.1300000000000008</c:v>
                      </c:pt>
                      <c:pt idx="16258">
                        <c:v>8.1300000000000008</c:v>
                      </c:pt>
                      <c:pt idx="16259">
                        <c:v>8.1310000000000002</c:v>
                      </c:pt>
                      <c:pt idx="16260">
                        <c:v>8.1310000000000002</c:v>
                      </c:pt>
                      <c:pt idx="16261">
                        <c:v>8.1319999999999997</c:v>
                      </c:pt>
                      <c:pt idx="16262">
                        <c:v>8.1319999999999997</c:v>
                      </c:pt>
                      <c:pt idx="16263">
                        <c:v>8.1329999999999991</c:v>
                      </c:pt>
                      <c:pt idx="16264">
                        <c:v>8.1329999999999991</c:v>
                      </c:pt>
                      <c:pt idx="16265">
                        <c:v>8.1340000000000003</c:v>
                      </c:pt>
                      <c:pt idx="16266">
                        <c:v>8.1340000000000003</c:v>
                      </c:pt>
                      <c:pt idx="16267">
                        <c:v>8.1349999999999998</c:v>
                      </c:pt>
                      <c:pt idx="16268">
                        <c:v>8.1349999999999998</c:v>
                      </c:pt>
                      <c:pt idx="16269">
                        <c:v>8.1359999999999992</c:v>
                      </c:pt>
                      <c:pt idx="16270">
                        <c:v>8.1359999999999992</c:v>
                      </c:pt>
                      <c:pt idx="16271">
                        <c:v>8.1370000000000005</c:v>
                      </c:pt>
                      <c:pt idx="16272">
                        <c:v>8.1370000000000005</c:v>
                      </c:pt>
                      <c:pt idx="16273">
                        <c:v>8.1379999999999999</c:v>
                      </c:pt>
                      <c:pt idx="16274">
                        <c:v>8.1379999999999999</c:v>
                      </c:pt>
                      <c:pt idx="16275">
                        <c:v>8.1389999999999993</c:v>
                      </c:pt>
                      <c:pt idx="16276">
                        <c:v>8.1389999999999993</c:v>
                      </c:pt>
                      <c:pt idx="16277">
                        <c:v>8.14</c:v>
                      </c:pt>
                      <c:pt idx="16278">
                        <c:v>8.14</c:v>
                      </c:pt>
                      <c:pt idx="16279">
                        <c:v>8.141</c:v>
                      </c:pt>
                      <c:pt idx="16280">
                        <c:v>8.141</c:v>
                      </c:pt>
                      <c:pt idx="16281">
                        <c:v>8.1419999999999995</c:v>
                      </c:pt>
                      <c:pt idx="16282">
                        <c:v>8.1419999999999995</c:v>
                      </c:pt>
                      <c:pt idx="16283">
                        <c:v>8.1430000000000007</c:v>
                      </c:pt>
                      <c:pt idx="16284">
                        <c:v>8.1430000000000007</c:v>
                      </c:pt>
                      <c:pt idx="16285">
                        <c:v>8.1440000000000001</c:v>
                      </c:pt>
                      <c:pt idx="16286">
                        <c:v>8.1440000000000001</c:v>
                      </c:pt>
                      <c:pt idx="16287">
                        <c:v>8.1449999999999996</c:v>
                      </c:pt>
                      <c:pt idx="16288">
                        <c:v>8.1449999999999996</c:v>
                      </c:pt>
                      <c:pt idx="16289">
                        <c:v>8.1460000000000008</c:v>
                      </c:pt>
                      <c:pt idx="16290">
                        <c:v>8.1460000000000008</c:v>
                      </c:pt>
                      <c:pt idx="16291">
                        <c:v>8.1470000000000002</c:v>
                      </c:pt>
                      <c:pt idx="16292">
                        <c:v>8.1470000000000002</c:v>
                      </c:pt>
                      <c:pt idx="16293">
                        <c:v>8.1479999999999997</c:v>
                      </c:pt>
                      <c:pt idx="16294">
                        <c:v>8.1479999999999997</c:v>
                      </c:pt>
                      <c:pt idx="16295">
                        <c:v>8.1489999999999991</c:v>
                      </c:pt>
                      <c:pt idx="16296">
                        <c:v>8.1489999999999991</c:v>
                      </c:pt>
                      <c:pt idx="16297">
                        <c:v>8.15</c:v>
                      </c:pt>
                      <c:pt idx="16298">
                        <c:v>8.15</c:v>
                      </c:pt>
                      <c:pt idx="16299">
                        <c:v>8.1509999999999998</c:v>
                      </c:pt>
                      <c:pt idx="16300">
                        <c:v>8.1509999999999998</c:v>
                      </c:pt>
                      <c:pt idx="16301">
                        <c:v>8.1519999999999992</c:v>
                      </c:pt>
                      <c:pt idx="16302">
                        <c:v>8.1519999999999992</c:v>
                      </c:pt>
                      <c:pt idx="16303">
                        <c:v>8.1530000000000005</c:v>
                      </c:pt>
                      <c:pt idx="16304">
                        <c:v>8.1530000000000005</c:v>
                      </c:pt>
                      <c:pt idx="16305">
                        <c:v>8.1539999999999999</c:v>
                      </c:pt>
                      <c:pt idx="16306">
                        <c:v>8.1539999999999999</c:v>
                      </c:pt>
                      <c:pt idx="16307">
                        <c:v>8.1549999999999994</c:v>
                      </c:pt>
                      <c:pt idx="16308">
                        <c:v>8.1549999999999994</c:v>
                      </c:pt>
                      <c:pt idx="16309">
                        <c:v>8.1560000000000006</c:v>
                      </c:pt>
                      <c:pt idx="16310">
                        <c:v>8.1560000000000006</c:v>
                      </c:pt>
                      <c:pt idx="16311">
                        <c:v>8.157</c:v>
                      </c:pt>
                      <c:pt idx="16312">
                        <c:v>8.157</c:v>
                      </c:pt>
                      <c:pt idx="16313">
                        <c:v>8.1579999999999995</c:v>
                      </c:pt>
                      <c:pt idx="16314">
                        <c:v>8.1579999999999995</c:v>
                      </c:pt>
                      <c:pt idx="16315">
                        <c:v>8.1590000000000007</c:v>
                      </c:pt>
                      <c:pt idx="16316">
                        <c:v>8.1590000000000007</c:v>
                      </c:pt>
                      <c:pt idx="16317">
                        <c:v>8.16</c:v>
                      </c:pt>
                      <c:pt idx="16318">
                        <c:v>8.16</c:v>
                      </c:pt>
                      <c:pt idx="16319">
                        <c:v>8.1609999999999996</c:v>
                      </c:pt>
                      <c:pt idx="16320">
                        <c:v>8.1609999999999996</c:v>
                      </c:pt>
                      <c:pt idx="16321">
                        <c:v>8.1620000000000008</c:v>
                      </c:pt>
                      <c:pt idx="16322">
                        <c:v>8.1620000000000008</c:v>
                      </c:pt>
                      <c:pt idx="16323">
                        <c:v>8.1630000000000003</c:v>
                      </c:pt>
                      <c:pt idx="16324">
                        <c:v>8.1630000000000003</c:v>
                      </c:pt>
                      <c:pt idx="16325">
                        <c:v>8.1639999999999997</c:v>
                      </c:pt>
                      <c:pt idx="16326">
                        <c:v>8.1639999999999997</c:v>
                      </c:pt>
                      <c:pt idx="16327">
                        <c:v>8.1649999999999991</c:v>
                      </c:pt>
                      <c:pt idx="16328">
                        <c:v>8.1649999999999991</c:v>
                      </c:pt>
                      <c:pt idx="16329">
                        <c:v>8.1660000000000004</c:v>
                      </c:pt>
                      <c:pt idx="16330">
                        <c:v>8.1660000000000004</c:v>
                      </c:pt>
                      <c:pt idx="16331">
                        <c:v>8.1669999999999998</c:v>
                      </c:pt>
                      <c:pt idx="16332">
                        <c:v>8.1669999999999998</c:v>
                      </c:pt>
                      <c:pt idx="16333">
                        <c:v>8.1679999999999993</c:v>
                      </c:pt>
                      <c:pt idx="16334">
                        <c:v>8.1679999999999993</c:v>
                      </c:pt>
                      <c:pt idx="16335">
                        <c:v>8.1690000000000005</c:v>
                      </c:pt>
                      <c:pt idx="16336">
                        <c:v>8.1690000000000005</c:v>
                      </c:pt>
                      <c:pt idx="16337">
                        <c:v>8.17</c:v>
                      </c:pt>
                      <c:pt idx="16338">
                        <c:v>8.17</c:v>
                      </c:pt>
                      <c:pt idx="16339">
                        <c:v>8.1709999999999994</c:v>
                      </c:pt>
                      <c:pt idx="16340">
                        <c:v>8.1709999999999994</c:v>
                      </c:pt>
                      <c:pt idx="16341">
                        <c:v>8.1720000000000006</c:v>
                      </c:pt>
                      <c:pt idx="16342">
                        <c:v>8.1720000000000006</c:v>
                      </c:pt>
                      <c:pt idx="16343">
                        <c:v>8.173</c:v>
                      </c:pt>
                      <c:pt idx="16344">
                        <c:v>8.173</c:v>
                      </c:pt>
                      <c:pt idx="16345">
                        <c:v>8.1739999999999995</c:v>
                      </c:pt>
                      <c:pt idx="16346">
                        <c:v>8.1739999999999995</c:v>
                      </c:pt>
                      <c:pt idx="16347">
                        <c:v>8.1750000000000007</c:v>
                      </c:pt>
                      <c:pt idx="16348">
                        <c:v>8.1750000000000007</c:v>
                      </c:pt>
                      <c:pt idx="16349">
                        <c:v>8.1760000000000002</c:v>
                      </c:pt>
                      <c:pt idx="16350">
                        <c:v>8.1760000000000002</c:v>
                      </c:pt>
                      <c:pt idx="16351">
                        <c:v>8.1769999999999996</c:v>
                      </c:pt>
                      <c:pt idx="16352">
                        <c:v>8.1769999999999996</c:v>
                      </c:pt>
                      <c:pt idx="16353">
                        <c:v>8.1780000000000008</c:v>
                      </c:pt>
                      <c:pt idx="16354">
                        <c:v>8.1780000000000008</c:v>
                      </c:pt>
                      <c:pt idx="16355">
                        <c:v>8.1790000000000003</c:v>
                      </c:pt>
                      <c:pt idx="16356">
                        <c:v>8.1790000000000003</c:v>
                      </c:pt>
                      <c:pt idx="16357">
                        <c:v>8.18</c:v>
                      </c:pt>
                      <c:pt idx="16358">
                        <c:v>8.18</c:v>
                      </c:pt>
                      <c:pt idx="16359">
                        <c:v>8.1809999999999992</c:v>
                      </c:pt>
                      <c:pt idx="16360">
                        <c:v>8.1809999999999992</c:v>
                      </c:pt>
                      <c:pt idx="16361">
                        <c:v>8.1820000000000004</c:v>
                      </c:pt>
                      <c:pt idx="16362">
                        <c:v>8.1820000000000004</c:v>
                      </c:pt>
                      <c:pt idx="16363">
                        <c:v>8.1829999999999998</c:v>
                      </c:pt>
                      <c:pt idx="16364">
                        <c:v>8.1829999999999998</c:v>
                      </c:pt>
                      <c:pt idx="16365">
                        <c:v>8.1839999999999993</c:v>
                      </c:pt>
                      <c:pt idx="16366">
                        <c:v>8.1839999999999993</c:v>
                      </c:pt>
                      <c:pt idx="16367">
                        <c:v>8.1850000000000005</c:v>
                      </c:pt>
                      <c:pt idx="16368">
                        <c:v>8.1850000000000005</c:v>
                      </c:pt>
                      <c:pt idx="16369">
                        <c:v>8.1859999999999999</c:v>
                      </c:pt>
                      <c:pt idx="16370">
                        <c:v>8.1859999999999999</c:v>
                      </c:pt>
                      <c:pt idx="16371">
                        <c:v>8.1869999999999994</c:v>
                      </c:pt>
                      <c:pt idx="16372">
                        <c:v>8.1869999999999994</c:v>
                      </c:pt>
                      <c:pt idx="16373">
                        <c:v>8.1880000000000006</c:v>
                      </c:pt>
                      <c:pt idx="16374">
                        <c:v>8.1880000000000006</c:v>
                      </c:pt>
                      <c:pt idx="16375">
                        <c:v>8.1890000000000001</c:v>
                      </c:pt>
                      <c:pt idx="16376">
                        <c:v>8.1890000000000001</c:v>
                      </c:pt>
                      <c:pt idx="16377">
                        <c:v>8.19</c:v>
                      </c:pt>
                      <c:pt idx="16378">
                        <c:v>8.19</c:v>
                      </c:pt>
                      <c:pt idx="16379">
                        <c:v>8.1910000000000007</c:v>
                      </c:pt>
                      <c:pt idx="16380">
                        <c:v>8.1910000000000007</c:v>
                      </c:pt>
                      <c:pt idx="16381">
                        <c:v>8.1920000000000002</c:v>
                      </c:pt>
                      <c:pt idx="16382">
                        <c:v>8.1920000000000002</c:v>
                      </c:pt>
                      <c:pt idx="16383">
                        <c:v>8.1929999999999996</c:v>
                      </c:pt>
                      <c:pt idx="16384">
                        <c:v>8.1929999999999996</c:v>
                      </c:pt>
                      <c:pt idx="16385">
                        <c:v>8.1940000000000008</c:v>
                      </c:pt>
                      <c:pt idx="16386">
                        <c:v>8.1940000000000008</c:v>
                      </c:pt>
                      <c:pt idx="16387">
                        <c:v>8.1950000000000003</c:v>
                      </c:pt>
                      <c:pt idx="16388">
                        <c:v>8.1950000000000003</c:v>
                      </c:pt>
                      <c:pt idx="16389">
                        <c:v>8.1959999999999997</c:v>
                      </c:pt>
                      <c:pt idx="16390">
                        <c:v>8.1959999999999997</c:v>
                      </c:pt>
                      <c:pt idx="16391">
                        <c:v>8.1969999999999992</c:v>
                      </c:pt>
                      <c:pt idx="16392">
                        <c:v>8.1969999999999992</c:v>
                      </c:pt>
                      <c:pt idx="16393">
                        <c:v>8.1980000000000004</c:v>
                      </c:pt>
                      <c:pt idx="16394">
                        <c:v>8.1980000000000004</c:v>
                      </c:pt>
                      <c:pt idx="16395">
                        <c:v>8.1989999999999998</c:v>
                      </c:pt>
                      <c:pt idx="16396">
                        <c:v>8.1989999999999998</c:v>
                      </c:pt>
                      <c:pt idx="16397">
                        <c:v>8.1999999999999993</c:v>
                      </c:pt>
                      <c:pt idx="16398">
                        <c:v>8.1999999999999993</c:v>
                      </c:pt>
                      <c:pt idx="16399">
                        <c:v>8.2010000000000005</c:v>
                      </c:pt>
                      <c:pt idx="16400">
                        <c:v>8.2010000000000005</c:v>
                      </c:pt>
                      <c:pt idx="16401">
                        <c:v>8.202</c:v>
                      </c:pt>
                      <c:pt idx="16402">
                        <c:v>8.202</c:v>
                      </c:pt>
                      <c:pt idx="16403">
                        <c:v>8.2029999999999994</c:v>
                      </c:pt>
                      <c:pt idx="16404">
                        <c:v>8.2029999999999994</c:v>
                      </c:pt>
                      <c:pt idx="16405">
                        <c:v>8.2040000000000006</c:v>
                      </c:pt>
                      <c:pt idx="16406">
                        <c:v>8.2040000000000006</c:v>
                      </c:pt>
                      <c:pt idx="16407">
                        <c:v>8.2050000000000001</c:v>
                      </c:pt>
                      <c:pt idx="16408">
                        <c:v>8.2050000000000001</c:v>
                      </c:pt>
                      <c:pt idx="16409">
                        <c:v>8.2059999999999995</c:v>
                      </c:pt>
                      <c:pt idx="16410">
                        <c:v>8.2059999999999995</c:v>
                      </c:pt>
                      <c:pt idx="16411">
                        <c:v>8.2070000000000007</c:v>
                      </c:pt>
                      <c:pt idx="16412">
                        <c:v>8.2070000000000007</c:v>
                      </c:pt>
                      <c:pt idx="16413">
                        <c:v>8.2080000000000002</c:v>
                      </c:pt>
                      <c:pt idx="16414">
                        <c:v>8.2080000000000002</c:v>
                      </c:pt>
                      <c:pt idx="16415">
                        <c:v>8.2089999999999996</c:v>
                      </c:pt>
                      <c:pt idx="16416">
                        <c:v>8.2089999999999996</c:v>
                      </c:pt>
                      <c:pt idx="16417">
                        <c:v>8.2100000000000009</c:v>
                      </c:pt>
                      <c:pt idx="16418">
                        <c:v>8.2100000000000009</c:v>
                      </c:pt>
                      <c:pt idx="16419">
                        <c:v>8.2110000000000003</c:v>
                      </c:pt>
                      <c:pt idx="16420">
                        <c:v>8.2110000000000003</c:v>
                      </c:pt>
                      <c:pt idx="16421">
                        <c:v>8.2119999999999997</c:v>
                      </c:pt>
                      <c:pt idx="16422">
                        <c:v>8.2119999999999997</c:v>
                      </c:pt>
                      <c:pt idx="16423">
                        <c:v>8.2129999999999992</c:v>
                      </c:pt>
                      <c:pt idx="16424">
                        <c:v>8.2129999999999992</c:v>
                      </c:pt>
                      <c:pt idx="16425">
                        <c:v>8.2140000000000004</c:v>
                      </c:pt>
                      <c:pt idx="16426">
                        <c:v>8.2140000000000004</c:v>
                      </c:pt>
                      <c:pt idx="16427">
                        <c:v>8.2149999999999999</c:v>
                      </c:pt>
                      <c:pt idx="16428">
                        <c:v>8.2149999999999999</c:v>
                      </c:pt>
                      <c:pt idx="16429">
                        <c:v>8.2159999999999993</c:v>
                      </c:pt>
                      <c:pt idx="16430">
                        <c:v>8.2159999999999993</c:v>
                      </c:pt>
                      <c:pt idx="16431">
                        <c:v>8.2170000000000005</c:v>
                      </c:pt>
                      <c:pt idx="16432">
                        <c:v>8.2170000000000005</c:v>
                      </c:pt>
                      <c:pt idx="16433">
                        <c:v>8.218</c:v>
                      </c:pt>
                      <c:pt idx="16434">
                        <c:v>8.218</c:v>
                      </c:pt>
                      <c:pt idx="16435">
                        <c:v>8.2189999999999994</c:v>
                      </c:pt>
                      <c:pt idx="16436">
                        <c:v>8.2189999999999994</c:v>
                      </c:pt>
                      <c:pt idx="16437">
                        <c:v>8.2200000000000006</c:v>
                      </c:pt>
                      <c:pt idx="16438">
                        <c:v>8.2200000000000006</c:v>
                      </c:pt>
                      <c:pt idx="16439">
                        <c:v>8.2210000000000001</c:v>
                      </c:pt>
                      <c:pt idx="16440">
                        <c:v>8.2210000000000001</c:v>
                      </c:pt>
                      <c:pt idx="16441">
                        <c:v>8.2219999999999995</c:v>
                      </c:pt>
                      <c:pt idx="16442">
                        <c:v>8.2219999999999995</c:v>
                      </c:pt>
                      <c:pt idx="16443">
                        <c:v>8.2230000000000008</c:v>
                      </c:pt>
                      <c:pt idx="16444">
                        <c:v>8.2230000000000008</c:v>
                      </c:pt>
                      <c:pt idx="16445">
                        <c:v>8.2240000000000002</c:v>
                      </c:pt>
                      <c:pt idx="16446">
                        <c:v>8.2240000000000002</c:v>
                      </c:pt>
                      <c:pt idx="16447">
                        <c:v>8.2249999999999996</c:v>
                      </c:pt>
                      <c:pt idx="16448">
                        <c:v>8.2249999999999996</c:v>
                      </c:pt>
                      <c:pt idx="16449">
                        <c:v>8.2260000000000009</c:v>
                      </c:pt>
                      <c:pt idx="16450">
                        <c:v>8.2260000000000009</c:v>
                      </c:pt>
                      <c:pt idx="16451">
                        <c:v>8.2270000000000003</c:v>
                      </c:pt>
                      <c:pt idx="16452">
                        <c:v>8.2270000000000003</c:v>
                      </c:pt>
                      <c:pt idx="16453">
                        <c:v>8.2279999999999998</c:v>
                      </c:pt>
                      <c:pt idx="16454">
                        <c:v>8.2279999999999998</c:v>
                      </c:pt>
                      <c:pt idx="16455">
                        <c:v>8.2289999999999992</c:v>
                      </c:pt>
                      <c:pt idx="16456">
                        <c:v>8.2289999999999992</c:v>
                      </c:pt>
                      <c:pt idx="16457">
                        <c:v>8.23</c:v>
                      </c:pt>
                      <c:pt idx="16458">
                        <c:v>8.23</c:v>
                      </c:pt>
                      <c:pt idx="16459">
                        <c:v>8.2309999999999999</c:v>
                      </c:pt>
                      <c:pt idx="16460">
                        <c:v>8.2309999999999999</c:v>
                      </c:pt>
                      <c:pt idx="16461">
                        <c:v>8.2319999999999993</c:v>
                      </c:pt>
                      <c:pt idx="16462">
                        <c:v>8.2319999999999993</c:v>
                      </c:pt>
                      <c:pt idx="16463">
                        <c:v>8.2330000000000005</c:v>
                      </c:pt>
                      <c:pt idx="16464">
                        <c:v>8.2330000000000005</c:v>
                      </c:pt>
                      <c:pt idx="16465">
                        <c:v>8.234</c:v>
                      </c:pt>
                      <c:pt idx="16466">
                        <c:v>8.234</c:v>
                      </c:pt>
                      <c:pt idx="16467">
                        <c:v>8.2349999999999994</c:v>
                      </c:pt>
                      <c:pt idx="16468">
                        <c:v>8.2349999999999994</c:v>
                      </c:pt>
                      <c:pt idx="16469">
                        <c:v>8.2360000000000007</c:v>
                      </c:pt>
                      <c:pt idx="16470">
                        <c:v>8.2360000000000007</c:v>
                      </c:pt>
                      <c:pt idx="16471">
                        <c:v>8.2370000000000001</c:v>
                      </c:pt>
                      <c:pt idx="16472">
                        <c:v>8.2370000000000001</c:v>
                      </c:pt>
                      <c:pt idx="16473">
                        <c:v>8.2379999999999995</c:v>
                      </c:pt>
                      <c:pt idx="16474">
                        <c:v>8.2379999999999995</c:v>
                      </c:pt>
                      <c:pt idx="16475">
                        <c:v>8.2390000000000008</c:v>
                      </c:pt>
                      <c:pt idx="16476">
                        <c:v>8.2390000000000008</c:v>
                      </c:pt>
                      <c:pt idx="16477">
                        <c:v>8.24</c:v>
                      </c:pt>
                      <c:pt idx="16478">
                        <c:v>8.24</c:v>
                      </c:pt>
                      <c:pt idx="16479">
                        <c:v>8.2409999999999997</c:v>
                      </c:pt>
                      <c:pt idx="16480">
                        <c:v>8.2409999999999997</c:v>
                      </c:pt>
                      <c:pt idx="16481">
                        <c:v>8.2420000000000009</c:v>
                      </c:pt>
                      <c:pt idx="16482">
                        <c:v>8.2420000000000009</c:v>
                      </c:pt>
                      <c:pt idx="16483">
                        <c:v>8.2430000000000003</c:v>
                      </c:pt>
                      <c:pt idx="16484">
                        <c:v>8.2430000000000003</c:v>
                      </c:pt>
                      <c:pt idx="16485">
                        <c:v>8.2439999999999998</c:v>
                      </c:pt>
                      <c:pt idx="16486">
                        <c:v>8.2439999999999998</c:v>
                      </c:pt>
                      <c:pt idx="16487">
                        <c:v>8.2449999999999992</c:v>
                      </c:pt>
                      <c:pt idx="16488">
                        <c:v>8.2449999999999992</c:v>
                      </c:pt>
                      <c:pt idx="16489">
                        <c:v>8.2460000000000004</c:v>
                      </c:pt>
                      <c:pt idx="16490">
                        <c:v>8.2460000000000004</c:v>
                      </c:pt>
                      <c:pt idx="16491">
                        <c:v>8.2469999999999999</c:v>
                      </c:pt>
                      <c:pt idx="16492">
                        <c:v>8.2469999999999999</c:v>
                      </c:pt>
                      <c:pt idx="16493">
                        <c:v>8.2479999999999993</c:v>
                      </c:pt>
                      <c:pt idx="16494">
                        <c:v>8.2479999999999993</c:v>
                      </c:pt>
                      <c:pt idx="16495">
                        <c:v>8.2490000000000006</c:v>
                      </c:pt>
                      <c:pt idx="16496">
                        <c:v>8.2490000000000006</c:v>
                      </c:pt>
                      <c:pt idx="16497">
                        <c:v>8.25</c:v>
                      </c:pt>
                      <c:pt idx="16498">
                        <c:v>8.25</c:v>
                      </c:pt>
                      <c:pt idx="16499">
                        <c:v>8.2509999999999994</c:v>
                      </c:pt>
                      <c:pt idx="16500">
                        <c:v>8.2509999999999994</c:v>
                      </c:pt>
                      <c:pt idx="16501">
                        <c:v>8.2520000000000007</c:v>
                      </c:pt>
                      <c:pt idx="16502">
                        <c:v>8.2520000000000007</c:v>
                      </c:pt>
                      <c:pt idx="16503">
                        <c:v>8.2530000000000001</c:v>
                      </c:pt>
                      <c:pt idx="16504">
                        <c:v>8.2530000000000001</c:v>
                      </c:pt>
                      <c:pt idx="16505">
                        <c:v>8.2539999999999996</c:v>
                      </c:pt>
                      <c:pt idx="16506">
                        <c:v>8.2539999999999996</c:v>
                      </c:pt>
                      <c:pt idx="16507">
                        <c:v>8.2550000000000008</c:v>
                      </c:pt>
                      <c:pt idx="16508">
                        <c:v>8.2550000000000008</c:v>
                      </c:pt>
                      <c:pt idx="16509">
                        <c:v>8.2560000000000002</c:v>
                      </c:pt>
                      <c:pt idx="16510">
                        <c:v>8.2560000000000002</c:v>
                      </c:pt>
                      <c:pt idx="16511">
                        <c:v>8.2569999999999997</c:v>
                      </c:pt>
                      <c:pt idx="16512">
                        <c:v>8.2569999999999997</c:v>
                      </c:pt>
                      <c:pt idx="16513">
                        <c:v>8.2579999999999991</c:v>
                      </c:pt>
                      <c:pt idx="16514">
                        <c:v>8.2579999999999991</c:v>
                      </c:pt>
                      <c:pt idx="16515">
                        <c:v>8.2590000000000003</c:v>
                      </c:pt>
                      <c:pt idx="16516">
                        <c:v>8.2590000000000003</c:v>
                      </c:pt>
                      <c:pt idx="16517">
                        <c:v>8.26</c:v>
                      </c:pt>
                      <c:pt idx="16518">
                        <c:v>8.26</c:v>
                      </c:pt>
                      <c:pt idx="16519">
                        <c:v>8.2609999999999992</c:v>
                      </c:pt>
                      <c:pt idx="16520">
                        <c:v>8.2609999999999992</c:v>
                      </c:pt>
                      <c:pt idx="16521">
                        <c:v>8.2620000000000005</c:v>
                      </c:pt>
                      <c:pt idx="16522">
                        <c:v>8.2620000000000005</c:v>
                      </c:pt>
                      <c:pt idx="16523">
                        <c:v>8.2629999999999999</c:v>
                      </c:pt>
                      <c:pt idx="16524">
                        <c:v>8.2629999999999999</c:v>
                      </c:pt>
                      <c:pt idx="16525">
                        <c:v>8.2639999999999993</c:v>
                      </c:pt>
                      <c:pt idx="16526">
                        <c:v>8.2639999999999993</c:v>
                      </c:pt>
                      <c:pt idx="16527">
                        <c:v>8.2650000000000006</c:v>
                      </c:pt>
                      <c:pt idx="16528">
                        <c:v>8.2650000000000006</c:v>
                      </c:pt>
                      <c:pt idx="16529">
                        <c:v>8.266</c:v>
                      </c:pt>
                      <c:pt idx="16530">
                        <c:v>8.266</c:v>
                      </c:pt>
                      <c:pt idx="16531">
                        <c:v>8.2669999999999995</c:v>
                      </c:pt>
                      <c:pt idx="16532">
                        <c:v>8.2669999999999995</c:v>
                      </c:pt>
                      <c:pt idx="16533">
                        <c:v>8.2680000000000007</c:v>
                      </c:pt>
                      <c:pt idx="16534">
                        <c:v>8.2680000000000007</c:v>
                      </c:pt>
                      <c:pt idx="16535">
                        <c:v>8.2690000000000001</c:v>
                      </c:pt>
                      <c:pt idx="16536">
                        <c:v>8.2690000000000001</c:v>
                      </c:pt>
                      <c:pt idx="16537">
                        <c:v>8.27</c:v>
                      </c:pt>
                      <c:pt idx="16538">
                        <c:v>8.27</c:v>
                      </c:pt>
                      <c:pt idx="16539">
                        <c:v>8.2710000000000008</c:v>
                      </c:pt>
                      <c:pt idx="16540">
                        <c:v>8.2710000000000008</c:v>
                      </c:pt>
                      <c:pt idx="16541">
                        <c:v>8.2720000000000002</c:v>
                      </c:pt>
                      <c:pt idx="16542">
                        <c:v>8.2720000000000002</c:v>
                      </c:pt>
                      <c:pt idx="16543">
                        <c:v>8.2729999999999997</c:v>
                      </c:pt>
                      <c:pt idx="16544">
                        <c:v>8.2729999999999997</c:v>
                      </c:pt>
                      <c:pt idx="16545">
                        <c:v>8.2739999999999991</c:v>
                      </c:pt>
                      <c:pt idx="16546">
                        <c:v>8.2739999999999991</c:v>
                      </c:pt>
                      <c:pt idx="16547">
                        <c:v>8.2750000000000004</c:v>
                      </c:pt>
                      <c:pt idx="16548">
                        <c:v>8.2750000000000004</c:v>
                      </c:pt>
                      <c:pt idx="16549">
                        <c:v>8.2759999999999998</c:v>
                      </c:pt>
                      <c:pt idx="16550">
                        <c:v>8.2759999999999998</c:v>
                      </c:pt>
                      <c:pt idx="16551">
                        <c:v>8.2769999999999992</c:v>
                      </c:pt>
                      <c:pt idx="16552">
                        <c:v>8.2769999999999992</c:v>
                      </c:pt>
                      <c:pt idx="16553">
                        <c:v>8.2780000000000005</c:v>
                      </c:pt>
                      <c:pt idx="16554">
                        <c:v>8.2780000000000005</c:v>
                      </c:pt>
                      <c:pt idx="16555">
                        <c:v>8.2789999999999999</c:v>
                      </c:pt>
                      <c:pt idx="16556">
                        <c:v>8.2789999999999999</c:v>
                      </c:pt>
                      <c:pt idx="16557">
                        <c:v>8.2799999999999994</c:v>
                      </c:pt>
                      <c:pt idx="16558">
                        <c:v>8.2799999999999994</c:v>
                      </c:pt>
                      <c:pt idx="16559">
                        <c:v>8.2810000000000006</c:v>
                      </c:pt>
                      <c:pt idx="16560">
                        <c:v>8.2810000000000006</c:v>
                      </c:pt>
                      <c:pt idx="16561">
                        <c:v>8.282</c:v>
                      </c:pt>
                      <c:pt idx="16562">
                        <c:v>8.282</c:v>
                      </c:pt>
                      <c:pt idx="16563">
                        <c:v>8.2829999999999995</c:v>
                      </c:pt>
                      <c:pt idx="16564">
                        <c:v>8.2829999999999995</c:v>
                      </c:pt>
                      <c:pt idx="16565">
                        <c:v>8.2840000000000007</c:v>
                      </c:pt>
                      <c:pt idx="16566">
                        <c:v>8.2840000000000007</c:v>
                      </c:pt>
                      <c:pt idx="16567">
                        <c:v>8.2850000000000001</c:v>
                      </c:pt>
                      <c:pt idx="16568">
                        <c:v>8.2850000000000001</c:v>
                      </c:pt>
                      <c:pt idx="16569">
                        <c:v>8.2859999999999996</c:v>
                      </c:pt>
                      <c:pt idx="16570">
                        <c:v>8.2859999999999996</c:v>
                      </c:pt>
                      <c:pt idx="16571">
                        <c:v>8.2870000000000008</c:v>
                      </c:pt>
                      <c:pt idx="16572">
                        <c:v>8.2870000000000008</c:v>
                      </c:pt>
                      <c:pt idx="16573">
                        <c:v>8.2880000000000003</c:v>
                      </c:pt>
                      <c:pt idx="16574">
                        <c:v>8.2880000000000003</c:v>
                      </c:pt>
                      <c:pt idx="16575">
                        <c:v>8.2889999999999997</c:v>
                      </c:pt>
                      <c:pt idx="16576">
                        <c:v>8.2889999999999997</c:v>
                      </c:pt>
                      <c:pt idx="16577">
                        <c:v>8.2899999999999991</c:v>
                      </c:pt>
                      <c:pt idx="16578">
                        <c:v>8.2899999999999991</c:v>
                      </c:pt>
                      <c:pt idx="16579">
                        <c:v>8.2910000000000004</c:v>
                      </c:pt>
                      <c:pt idx="16580">
                        <c:v>8.2910000000000004</c:v>
                      </c:pt>
                      <c:pt idx="16581">
                        <c:v>8.2919999999999998</c:v>
                      </c:pt>
                      <c:pt idx="16582">
                        <c:v>8.2919999999999998</c:v>
                      </c:pt>
                      <c:pt idx="16583">
                        <c:v>8.2929999999999993</c:v>
                      </c:pt>
                      <c:pt idx="16584">
                        <c:v>8.2929999999999993</c:v>
                      </c:pt>
                      <c:pt idx="16585">
                        <c:v>8.2940000000000005</c:v>
                      </c:pt>
                      <c:pt idx="16586">
                        <c:v>8.2940000000000005</c:v>
                      </c:pt>
                      <c:pt idx="16587">
                        <c:v>8.2949999999999999</c:v>
                      </c:pt>
                      <c:pt idx="16588">
                        <c:v>8.2949999999999999</c:v>
                      </c:pt>
                      <c:pt idx="16589">
                        <c:v>8.2959999999999994</c:v>
                      </c:pt>
                      <c:pt idx="16590">
                        <c:v>8.2959999999999994</c:v>
                      </c:pt>
                      <c:pt idx="16591">
                        <c:v>8.2970000000000006</c:v>
                      </c:pt>
                      <c:pt idx="16592">
                        <c:v>8.2970000000000006</c:v>
                      </c:pt>
                      <c:pt idx="16593">
                        <c:v>8.298</c:v>
                      </c:pt>
                      <c:pt idx="16594">
                        <c:v>8.298</c:v>
                      </c:pt>
                      <c:pt idx="16595">
                        <c:v>8.2989999999999995</c:v>
                      </c:pt>
                      <c:pt idx="16596">
                        <c:v>8.2989999999999995</c:v>
                      </c:pt>
                      <c:pt idx="16597">
                        <c:v>8.3000000000000007</c:v>
                      </c:pt>
                      <c:pt idx="16598">
                        <c:v>8.3000000000000007</c:v>
                      </c:pt>
                      <c:pt idx="16599">
                        <c:v>8.3010000000000002</c:v>
                      </c:pt>
                      <c:pt idx="16600">
                        <c:v>8.3010000000000002</c:v>
                      </c:pt>
                      <c:pt idx="16601">
                        <c:v>8.3019999999999996</c:v>
                      </c:pt>
                      <c:pt idx="16602">
                        <c:v>8.3019999999999996</c:v>
                      </c:pt>
                      <c:pt idx="16603">
                        <c:v>8.3030000000000008</c:v>
                      </c:pt>
                      <c:pt idx="16604">
                        <c:v>8.3030000000000008</c:v>
                      </c:pt>
                      <c:pt idx="16605">
                        <c:v>8.3040000000000003</c:v>
                      </c:pt>
                      <c:pt idx="16606">
                        <c:v>8.3040000000000003</c:v>
                      </c:pt>
                      <c:pt idx="16607">
                        <c:v>8.3049999999999997</c:v>
                      </c:pt>
                      <c:pt idx="16608">
                        <c:v>8.3049999999999997</c:v>
                      </c:pt>
                      <c:pt idx="16609">
                        <c:v>8.3059999999999992</c:v>
                      </c:pt>
                      <c:pt idx="16610">
                        <c:v>8.3059999999999992</c:v>
                      </c:pt>
                      <c:pt idx="16611">
                        <c:v>8.3070000000000004</c:v>
                      </c:pt>
                      <c:pt idx="16612">
                        <c:v>8.3070000000000004</c:v>
                      </c:pt>
                      <c:pt idx="16613">
                        <c:v>8.3079999999999998</c:v>
                      </c:pt>
                      <c:pt idx="16614">
                        <c:v>8.3079999999999998</c:v>
                      </c:pt>
                      <c:pt idx="16615">
                        <c:v>8.3089999999999993</c:v>
                      </c:pt>
                      <c:pt idx="16616">
                        <c:v>8.3089999999999993</c:v>
                      </c:pt>
                      <c:pt idx="16617">
                        <c:v>8.31</c:v>
                      </c:pt>
                      <c:pt idx="16618">
                        <c:v>8.31</c:v>
                      </c:pt>
                      <c:pt idx="16619">
                        <c:v>8.3109999999999999</c:v>
                      </c:pt>
                      <c:pt idx="16620">
                        <c:v>8.3109999999999999</c:v>
                      </c:pt>
                      <c:pt idx="16621">
                        <c:v>8.3119999999999994</c:v>
                      </c:pt>
                      <c:pt idx="16622">
                        <c:v>8.3119999999999994</c:v>
                      </c:pt>
                      <c:pt idx="16623">
                        <c:v>8.3130000000000006</c:v>
                      </c:pt>
                      <c:pt idx="16624">
                        <c:v>8.3130000000000006</c:v>
                      </c:pt>
                      <c:pt idx="16625">
                        <c:v>8.3140000000000001</c:v>
                      </c:pt>
                      <c:pt idx="16626">
                        <c:v>8.3140000000000001</c:v>
                      </c:pt>
                      <c:pt idx="16627">
                        <c:v>8.3149999999999995</c:v>
                      </c:pt>
                      <c:pt idx="16628">
                        <c:v>8.3149999999999995</c:v>
                      </c:pt>
                      <c:pt idx="16629">
                        <c:v>8.3160000000000007</c:v>
                      </c:pt>
                      <c:pt idx="16630">
                        <c:v>8.3160000000000007</c:v>
                      </c:pt>
                      <c:pt idx="16631">
                        <c:v>8.3170000000000002</c:v>
                      </c:pt>
                      <c:pt idx="16632">
                        <c:v>8.3170000000000002</c:v>
                      </c:pt>
                      <c:pt idx="16633">
                        <c:v>8.3179999999999996</c:v>
                      </c:pt>
                      <c:pt idx="16634">
                        <c:v>8.3179999999999996</c:v>
                      </c:pt>
                      <c:pt idx="16635">
                        <c:v>8.3190000000000008</c:v>
                      </c:pt>
                      <c:pt idx="16636">
                        <c:v>8.3190000000000008</c:v>
                      </c:pt>
                      <c:pt idx="16637">
                        <c:v>8.32</c:v>
                      </c:pt>
                      <c:pt idx="16638">
                        <c:v>8.32</c:v>
                      </c:pt>
                      <c:pt idx="16639">
                        <c:v>8.3209999999999997</c:v>
                      </c:pt>
                      <c:pt idx="16640">
                        <c:v>8.3209999999999997</c:v>
                      </c:pt>
                      <c:pt idx="16641">
                        <c:v>8.3219999999999992</c:v>
                      </c:pt>
                      <c:pt idx="16642">
                        <c:v>8.3219999999999992</c:v>
                      </c:pt>
                      <c:pt idx="16643">
                        <c:v>8.3230000000000004</c:v>
                      </c:pt>
                      <c:pt idx="16644">
                        <c:v>8.3230000000000004</c:v>
                      </c:pt>
                      <c:pt idx="16645">
                        <c:v>8.3239999999999998</c:v>
                      </c:pt>
                      <c:pt idx="16646">
                        <c:v>8.3239999999999998</c:v>
                      </c:pt>
                      <c:pt idx="16647">
                        <c:v>8.3249999999999993</c:v>
                      </c:pt>
                      <c:pt idx="16648">
                        <c:v>8.3249999999999993</c:v>
                      </c:pt>
                      <c:pt idx="16649">
                        <c:v>8.3260000000000005</c:v>
                      </c:pt>
                      <c:pt idx="16650">
                        <c:v>8.3260000000000005</c:v>
                      </c:pt>
                      <c:pt idx="16651">
                        <c:v>8.327</c:v>
                      </c:pt>
                      <c:pt idx="16652">
                        <c:v>8.327</c:v>
                      </c:pt>
                      <c:pt idx="16653">
                        <c:v>8.3279999999999994</c:v>
                      </c:pt>
                      <c:pt idx="16654">
                        <c:v>8.3279999999999994</c:v>
                      </c:pt>
                      <c:pt idx="16655">
                        <c:v>8.3290000000000006</c:v>
                      </c:pt>
                      <c:pt idx="16656">
                        <c:v>8.3290000000000006</c:v>
                      </c:pt>
                      <c:pt idx="16657">
                        <c:v>8.33</c:v>
                      </c:pt>
                      <c:pt idx="16658">
                        <c:v>8.33</c:v>
                      </c:pt>
                      <c:pt idx="16659">
                        <c:v>8.3309999999999995</c:v>
                      </c:pt>
                      <c:pt idx="16660">
                        <c:v>8.3309999999999995</c:v>
                      </c:pt>
                      <c:pt idx="16661">
                        <c:v>8.3320000000000007</c:v>
                      </c:pt>
                      <c:pt idx="16662">
                        <c:v>8.3320000000000007</c:v>
                      </c:pt>
                      <c:pt idx="16663">
                        <c:v>8.3330000000000002</c:v>
                      </c:pt>
                      <c:pt idx="16664">
                        <c:v>8.3330000000000002</c:v>
                      </c:pt>
                      <c:pt idx="16665">
                        <c:v>8.3339999999999996</c:v>
                      </c:pt>
                      <c:pt idx="16666">
                        <c:v>8.3339999999999996</c:v>
                      </c:pt>
                      <c:pt idx="16667">
                        <c:v>8.3350000000000009</c:v>
                      </c:pt>
                      <c:pt idx="16668">
                        <c:v>8.3350000000000009</c:v>
                      </c:pt>
                      <c:pt idx="16669">
                        <c:v>8.3360000000000003</c:v>
                      </c:pt>
                      <c:pt idx="16670">
                        <c:v>8.3360000000000003</c:v>
                      </c:pt>
                      <c:pt idx="16671">
                        <c:v>8.3369999999999997</c:v>
                      </c:pt>
                      <c:pt idx="16672">
                        <c:v>8.3369999999999997</c:v>
                      </c:pt>
                      <c:pt idx="16673">
                        <c:v>8.3379999999999992</c:v>
                      </c:pt>
                      <c:pt idx="16674">
                        <c:v>8.3379999999999992</c:v>
                      </c:pt>
                      <c:pt idx="16675">
                        <c:v>8.3390000000000004</c:v>
                      </c:pt>
                      <c:pt idx="16676">
                        <c:v>8.3390000000000004</c:v>
                      </c:pt>
                      <c:pt idx="16677">
                        <c:v>8.34</c:v>
                      </c:pt>
                      <c:pt idx="16678">
                        <c:v>8.34</c:v>
                      </c:pt>
                      <c:pt idx="16679">
                        <c:v>8.3409999999999993</c:v>
                      </c:pt>
                      <c:pt idx="16680">
                        <c:v>8.3409999999999993</c:v>
                      </c:pt>
                      <c:pt idx="16681">
                        <c:v>8.3420000000000005</c:v>
                      </c:pt>
                      <c:pt idx="16682">
                        <c:v>8.3420000000000005</c:v>
                      </c:pt>
                      <c:pt idx="16683">
                        <c:v>8.343</c:v>
                      </c:pt>
                      <c:pt idx="16684">
                        <c:v>8.343</c:v>
                      </c:pt>
                      <c:pt idx="16685">
                        <c:v>8.3439999999999994</c:v>
                      </c:pt>
                      <c:pt idx="16686">
                        <c:v>8.3439999999999994</c:v>
                      </c:pt>
                      <c:pt idx="16687">
                        <c:v>8.3450000000000006</c:v>
                      </c:pt>
                      <c:pt idx="16688">
                        <c:v>8.3450000000000006</c:v>
                      </c:pt>
                      <c:pt idx="16689">
                        <c:v>8.3460000000000001</c:v>
                      </c:pt>
                      <c:pt idx="16690">
                        <c:v>8.3460000000000001</c:v>
                      </c:pt>
                      <c:pt idx="16691">
                        <c:v>8.3469999999999995</c:v>
                      </c:pt>
                      <c:pt idx="16692">
                        <c:v>8.3469999999999995</c:v>
                      </c:pt>
                      <c:pt idx="16693">
                        <c:v>8.3480000000000008</c:v>
                      </c:pt>
                      <c:pt idx="16694">
                        <c:v>8.3480000000000008</c:v>
                      </c:pt>
                      <c:pt idx="16695">
                        <c:v>8.3490000000000002</c:v>
                      </c:pt>
                      <c:pt idx="16696">
                        <c:v>8.3490000000000002</c:v>
                      </c:pt>
                      <c:pt idx="16697">
                        <c:v>8.35</c:v>
                      </c:pt>
                      <c:pt idx="16698">
                        <c:v>8.35</c:v>
                      </c:pt>
                      <c:pt idx="16699">
                        <c:v>8.3510000000000009</c:v>
                      </c:pt>
                      <c:pt idx="16700">
                        <c:v>8.3510000000000009</c:v>
                      </c:pt>
                      <c:pt idx="16701">
                        <c:v>8.3520000000000003</c:v>
                      </c:pt>
                      <c:pt idx="16702">
                        <c:v>8.3520000000000003</c:v>
                      </c:pt>
                      <c:pt idx="16703">
                        <c:v>8.3529999999999998</c:v>
                      </c:pt>
                      <c:pt idx="16704">
                        <c:v>8.3529999999999998</c:v>
                      </c:pt>
                      <c:pt idx="16705">
                        <c:v>8.3539999999999992</c:v>
                      </c:pt>
                      <c:pt idx="16706">
                        <c:v>8.3539999999999992</c:v>
                      </c:pt>
                      <c:pt idx="16707">
                        <c:v>8.3550000000000004</c:v>
                      </c:pt>
                      <c:pt idx="16708">
                        <c:v>8.3550000000000004</c:v>
                      </c:pt>
                      <c:pt idx="16709">
                        <c:v>8.3559999999999999</c:v>
                      </c:pt>
                      <c:pt idx="16710">
                        <c:v>8.3559999999999999</c:v>
                      </c:pt>
                      <c:pt idx="16711">
                        <c:v>8.3569999999999993</c:v>
                      </c:pt>
                      <c:pt idx="16712">
                        <c:v>8.3569999999999993</c:v>
                      </c:pt>
                      <c:pt idx="16713">
                        <c:v>8.3580000000000005</c:v>
                      </c:pt>
                      <c:pt idx="16714">
                        <c:v>8.3580000000000005</c:v>
                      </c:pt>
                      <c:pt idx="16715">
                        <c:v>8.359</c:v>
                      </c:pt>
                      <c:pt idx="16716">
                        <c:v>8.359</c:v>
                      </c:pt>
                      <c:pt idx="16717">
                        <c:v>8.36</c:v>
                      </c:pt>
                      <c:pt idx="16718">
                        <c:v>8.36</c:v>
                      </c:pt>
                      <c:pt idx="16719">
                        <c:v>8.3610000000000007</c:v>
                      </c:pt>
                      <c:pt idx="16720">
                        <c:v>8.3610000000000007</c:v>
                      </c:pt>
                      <c:pt idx="16721">
                        <c:v>8.3620000000000001</c:v>
                      </c:pt>
                      <c:pt idx="16722">
                        <c:v>8.3620000000000001</c:v>
                      </c:pt>
                      <c:pt idx="16723">
                        <c:v>8.3629999999999995</c:v>
                      </c:pt>
                      <c:pt idx="16724">
                        <c:v>8.3629999999999995</c:v>
                      </c:pt>
                      <c:pt idx="16725">
                        <c:v>8.3640000000000008</c:v>
                      </c:pt>
                      <c:pt idx="16726">
                        <c:v>8.3640000000000008</c:v>
                      </c:pt>
                      <c:pt idx="16727">
                        <c:v>8.3650000000000002</c:v>
                      </c:pt>
                      <c:pt idx="16728">
                        <c:v>8.3650000000000002</c:v>
                      </c:pt>
                      <c:pt idx="16729">
                        <c:v>8.3659999999999997</c:v>
                      </c:pt>
                      <c:pt idx="16730">
                        <c:v>8.3659999999999997</c:v>
                      </c:pt>
                      <c:pt idx="16731">
                        <c:v>8.3670000000000009</c:v>
                      </c:pt>
                      <c:pt idx="16732">
                        <c:v>8.3670000000000009</c:v>
                      </c:pt>
                      <c:pt idx="16733">
                        <c:v>8.3680000000000003</c:v>
                      </c:pt>
                      <c:pt idx="16734">
                        <c:v>8.3680000000000003</c:v>
                      </c:pt>
                      <c:pt idx="16735">
                        <c:v>8.3689999999999998</c:v>
                      </c:pt>
                      <c:pt idx="16736">
                        <c:v>8.3689999999999998</c:v>
                      </c:pt>
                      <c:pt idx="16737">
                        <c:v>8.3699999999999992</c:v>
                      </c:pt>
                      <c:pt idx="16738">
                        <c:v>8.3699999999999992</c:v>
                      </c:pt>
                      <c:pt idx="16739">
                        <c:v>8.3710000000000004</c:v>
                      </c:pt>
                      <c:pt idx="16740">
                        <c:v>8.3710000000000004</c:v>
                      </c:pt>
                      <c:pt idx="16741">
                        <c:v>8.3719999999999999</c:v>
                      </c:pt>
                      <c:pt idx="16742">
                        <c:v>8.3719999999999999</c:v>
                      </c:pt>
                      <c:pt idx="16743">
                        <c:v>8.3729999999999993</c:v>
                      </c:pt>
                      <c:pt idx="16744">
                        <c:v>8.3729999999999993</c:v>
                      </c:pt>
                      <c:pt idx="16745">
                        <c:v>8.3740000000000006</c:v>
                      </c:pt>
                      <c:pt idx="16746">
                        <c:v>8.3740000000000006</c:v>
                      </c:pt>
                      <c:pt idx="16747">
                        <c:v>8.375</c:v>
                      </c:pt>
                      <c:pt idx="16748">
                        <c:v>8.375</c:v>
                      </c:pt>
                      <c:pt idx="16749">
                        <c:v>8.3759999999999994</c:v>
                      </c:pt>
                      <c:pt idx="16750">
                        <c:v>8.3759999999999994</c:v>
                      </c:pt>
                      <c:pt idx="16751">
                        <c:v>8.3770000000000007</c:v>
                      </c:pt>
                      <c:pt idx="16752">
                        <c:v>8.3770000000000007</c:v>
                      </c:pt>
                      <c:pt idx="16753">
                        <c:v>8.3780000000000001</c:v>
                      </c:pt>
                      <c:pt idx="16754">
                        <c:v>8.3780000000000001</c:v>
                      </c:pt>
                      <c:pt idx="16755">
                        <c:v>8.3789999999999996</c:v>
                      </c:pt>
                      <c:pt idx="16756">
                        <c:v>8.3789999999999996</c:v>
                      </c:pt>
                      <c:pt idx="16757">
                        <c:v>8.3800000000000008</c:v>
                      </c:pt>
                      <c:pt idx="16758">
                        <c:v>8.3800000000000008</c:v>
                      </c:pt>
                      <c:pt idx="16759">
                        <c:v>8.3810000000000002</c:v>
                      </c:pt>
                      <c:pt idx="16760">
                        <c:v>8.3810000000000002</c:v>
                      </c:pt>
                      <c:pt idx="16761">
                        <c:v>8.3819999999999997</c:v>
                      </c:pt>
                      <c:pt idx="16762">
                        <c:v>8.3819999999999997</c:v>
                      </c:pt>
                      <c:pt idx="16763">
                        <c:v>8.3829999999999991</c:v>
                      </c:pt>
                      <c:pt idx="16764">
                        <c:v>8.3829999999999991</c:v>
                      </c:pt>
                      <c:pt idx="16765">
                        <c:v>8.3840000000000003</c:v>
                      </c:pt>
                      <c:pt idx="16766">
                        <c:v>8.3840000000000003</c:v>
                      </c:pt>
                      <c:pt idx="16767">
                        <c:v>8.3849999999999998</c:v>
                      </c:pt>
                      <c:pt idx="16768">
                        <c:v>8.3849999999999998</c:v>
                      </c:pt>
                      <c:pt idx="16769">
                        <c:v>8.3859999999999992</c:v>
                      </c:pt>
                      <c:pt idx="16770">
                        <c:v>8.3859999999999992</c:v>
                      </c:pt>
                      <c:pt idx="16771">
                        <c:v>8.3870000000000005</c:v>
                      </c:pt>
                      <c:pt idx="16772">
                        <c:v>8.3870000000000005</c:v>
                      </c:pt>
                      <c:pt idx="16773">
                        <c:v>8.3879999999999999</c:v>
                      </c:pt>
                      <c:pt idx="16774">
                        <c:v>8.3879999999999999</c:v>
                      </c:pt>
                      <c:pt idx="16775">
                        <c:v>8.3889999999999993</c:v>
                      </c:pt>
                      <c:pt idx="16776">
                        <c:v>8.3889999999999993</c:v>
                      </c:pt>
                      <c:pt idx="16777">
                        <c:v>8.39</c:v>
                      </c:pt>
                      <c:pt idx="16778">
                        <c:v>8.39</c:v>
                      </c:pt>
                      <c:pt idx="16779">
                        <c:v>8.391</c:v>
                      </c:pt>
                      <c:pt idx="16780">
                        <c:v>8.391</c:v>
                      </c:pt>
                      <c:pt idx="16781">
                        <c:v>8.3919999999999995</c:v>
                      </c:pt>
                      <c:pt idx="16782">
                        <c:v>8.3919999999999995</c:v>
                      </c:pt>
                      <c:pt idx="16783">
                        <c:v>8.3930000000000007</c:v>
                      </c:pt>
                      <c:pt idx="16784">
                        <c:v>8.3930000000000007</c:v>
                      </c:pt>
                      <c:pt idx="16785">
                        <c:v>8.3940000000000001</c:v>
                      </c:pt>
                      <c:pt idx="16786">
                        <c:v>8.3940000000000001</c:v>
                      </c:pt>
                      <c:pt idx="16787">
                        <c:v>8.3949999999999996</c:v>
                      </c:pt>
                      <c:pt idx="16788">
                        <c:v>8.3949999999999996</c:v>
                      </c:pt>
                      <c:pt idx="16789">
                        <c:v>8.3960000000000008</c:v>
                      </c:pt>
                      <c:pt idx="16790">
                        <c:v>8.3960000000000008</c:v>
                      </c:pt>
                      <c:pt idx="16791">
                        <c:v>8.3970000000000002</c:v>
                      </c:pt>
                      <c:pt idx="16792">
                        <c:v>8.3970000000000002</c:v>
                      </c:pt>
                      <c:pt idx="16793">
                        <c:v>8.3979999999999997</c:v>
                      </c:pt>
                      <c:pt idx="16794">
                        <c:v>8.3979999999999997</c:v>
                      </c:pt>
                      <c:pt idx="16795">
                        <c:v>8.3989999999999991</c:v>
                      </c:pt>
                      <c:pt idx="16796">
                        <c:v>8.3989999999999991</c:v>
                      </c:pt>
                      <c:pt idx="16797">
                        <c:v>8.4</c:v>
                      </c:pt>
                      <c:pt idx="16798">
                        <c:v>8.4</c:v>
                      </c:pt>
                      <c:pt idx="16799">
                        <c:v>8.4009999999999998</c:v>
                      </c:pt>
                      <c:pt idx="16800">
                        <c:v>8.4009999999999998</c:v>
                      </c:pt>
                      <c:pt idx="16801">
                        <c:v>8.4019999999999992</c:v>
                      </c:pt>
                      <c:pt idx="16802">
                        <c:v>8.4019999999999992</c:v>
                      </c:pt>
                      <c:pt idx="16803">
                        <c:v>8.4030000000000005</c:v>
                      </c:pt>
                      <c:pt idx="16804">
                        <c:v>8.4030000000000005</c:v>
                      </c:pt>
                      <c:pt idx="16805">
                        <c:v>8.4039999999999999</c:v>
                      </c:pt>
                      <c:pt idx="16806">
                        <c:v>8.4039999999999999</c:v>
                      </c:pt>
                      <c:pt idx="16807">
                        <c:v>8.4049999999999994</c:v>
                      </c:pt>
                      <c:pt idx="16808">
                        <c:v>8.4049999999999994</c:v>
                      </c:pt>
                      <c:pt idx="16809">
                        <c:v>8.4060000000000006</c:v>
                      </c:pt>
                      <c:pt idx="16810">
                        <c:v>8.4060000000000006</c:v>
                      </c:pt>
                      <c:pt idx="16811">
                        <c:v>8.407</c:v>
                      </c:pt>
                      <c:pt idx="16812">
                        <c:v>8.407</c:v>
                      </c:pt>
                      <c:pt idx="16813">
                        <c:v>8.4079999999999995</c:v>
                      </c:pt>
                      <c:pt idx="16814">
                        <c:v>8.4079999999999995</c:v>
                      </c:pt>
                      <c:pt idx="16815">
                        <c:v>8.4090000000000007</c:v>
                      </c:pt>
                      <c:pt idx="16816">
                        <c:v>8.4090000000000007</c:v>
                      </c:pt>
                      <c:pt idx="16817">
                        <c:v>8.41</c:v>
                      </c:pt>
                      <c:pt idx="16818">
                        <c:v>8.41</c:v>
                      </c:pt>
                      <c:pt idx="16819">
                        <c:v>8.4109999999999996</c:v>
                      </c:pt>
                      <c:pt idx="16820">
                        <c:v>8.4109999999999996</c:v>
                      </c:pt>
                      <c:pt idx="16821">
                        <c:v>8.4120000000000008</c:v>
                      </c:pt>
                      <c:pt idx="16822">
                        <c:v>8.4120000000000008</c:v>
                      </c:pt>
                      <c:pt idx="16823">
                        <c:v>8.4130000000000003</c:v>
                      </c:pt>
                      <c:pt idx="16824">
                        <c:v>8.4130000000000003</c:v>
                      </c:pt>
                      <c:pt idx="16825">
                        <c:v>8.4139999999999997</c:v>
                      </c:pt>
                      <c:pt idx="16826">
                        <c:v>8.4139999999999997</c:v>
                      </c:pt>
                      <c:pt idx="16827">
                        <c:v>8.4149999999999991</c:v>
                      </c:pt>
                      <c:pt idx="16828">
                        <c:v>8.4149999999999991</c:v>
                      </c:pt>
                      <c:pt idx="16829">
                        <c:v>8.4160000000000004</c:v>
                      </c:pt>
                      <c:pt idx="16830">
                        <c:v>8.4160000000000004</c:v>
                      </c:pt>
                      <c:pt idx="16831">
                        <c:v>8.4169999999999998</c:v>
                      </c:pt>
                      <c:pt idx="16832">
                        <c:v>8.4169999999999998</c:v>
                      </c:pt>
                      <c:pt idx="16833">
                        <c:v>8.4179999999999993</c:v>
                      </c:pt>
                      <c:pt idx="16834">
                        <c:v>8.4179999999999993</c:v>
                      </c:pt>
                      <c:pt idx="16835">
                        <c:v>8.4190000000000005</c:v>
                      </c:pt>
                      <c:pt idx="16836">
                        <c:v>8.4190000000000005</c:v>
                      </c:pt>
                      <c:pt idx="16837">
                        <c:v>8.42</c:v>
                      </c:pt>
                      <c:pt idx="16838">
                        <c:v>8.42</c:v>
                      </c:pt>
                      <c:pt idx="16839">
                        <c:v>8.4209999999999994</c:v>
                      </c:pt>
                      <c:pt idx="16840">
                        <c:v>8.4209999999999994</c:v>
                      </c:pt>
                      <c:pt idx="16841">
                        <c:v>8.4220000000000006</c:v>
                      </c:pt>
                      <c:pt idx="16842">
                        <c:v>8.4220000000000006</c:v>
                      </c:pt>
                      <c:pt idx="16843">
                        <c:v>8.423</c:v>
                      </c:pt>
                      <c:pt idx="16844">
                        <c:v>8.423</c:v>
                      </c:pt>
                      <c:pt idx="16845">
                        <c:v>8.4239999999999995</c:v>
                      </c:pt>
                      <c:pt idx="16846">
                        <c:v>8.4239999999999995</c:v>
                      </c:pt>
                      <c:pt idx="16847">
                        <c:v>8.4250000000000007</c:v>
                      </c:pt>
                      <c:pt idx="16848">
                        <c:v>8.4250000000000007</c:v>
                      </c:pt>
                      <c:pt idx="16849">
                        <c:v>8.4260000000000002</c:v>
                      </c:pt>
                      <c:pt idx="16850">
                        <c:v>8.4260000000000002</c:v>
                      </c:pt>
                      <c:pt idx="16851">
                        <c:v>8.4269999999999996</c:v>
                      </c:pt>
                      <c:pt idx="16852">
                        <c:v>8.4269999999999996</c:v>
                      </c:pt>
                      <c:pt idx="16853">
                        <c:v>8.4280000000000008</c:v>
                      </c:pt>
                      <c:pt idx="16854">
                        <c:v>8.4280000000000008</c:v>
                      </c:pt>
                      <c:pt idx="16855">
                        <c:v>8.4290000000000003</c:v>
                      </c:pt>
                      <c:pt idx="16856">
                        <c:v>8.4290000000000003</c:v>
                      </c:pt>
                      <c:pt idx="16857">
                        <c:v>8.43</c:v>
                      </c:pt>
                      <c:pt idx="16858">
                        <c:v>8.43</c:v>
                      </c:pt>
                      <c:pt idx="16859">
                        <c:v>8.4309999999999992</c:v>
                      </c:pt>
                      <c:pt idx="16860">
                        <c:v>8.4309999999999992</c:v>
                      </c:pt>
                      <c:pt idx="16861">
                        <c:v>8.4320000000000004</c:v>
                      </c:pt>
                      <c:pt idx="16862">
                        <c:v>8.4320000000000004</c:v>
                      </c:pt>
                      <c:pt idx="16863">
                        <c:v>8.4329999999999998</c:v>
                      </c:pt>
                      <c:pt idx="16864">
                        <c:v>8.4329999999999998</c:v>
                      </c:pt>
                      <c:pt idx="16865">
                        <c:v>8.4339999999999993</c:v>
                      </c:pt>
                      <c:pt idx="16866">
                        <c:v>8.4339999999999993</c:v>
                      </c:pt>
                      <c:pt idx="16867">
                        <c:v>8.4350000000000005</c:v>
                      </c:pt>
                      <c:pt idx="16868">
                        <c:v>8.4350000000000005</c:v>
                      </c:pt>
                      <c:pt idx="16869">
                        <c:v>8.4359999999999999</c:v>
                      </c:pt>
                      <c:pt idx="16870">
                        <c:v>8.4359999999999999</c:v>
                      </c:pt>
                      <c:pt idx="16871">
                        <c:v>8.4369999999999994</c:v>
                      </c:pt>
                      <c:pt idx="16872">
                        <c:v>8.4369999999999994</c:v>
                      </c:pt>
                      <c:pt idx="16873">
                        <c:v>8.4380000000000006</c:v>
                      </c:pt>
                      <c:pt idx="16874">
                        <c:v>8.4380000000000006</c:v>
                      </c:pt>
                      <c:pt idx="16875">
                        <c:v>8.4390000000000001</c:v>
                      </c:pt>
                      <c:pt idx="16876">
                        <c:v>8.4390000000000001</c:v>
                      </c:pt>
                      <c:pt idx="16877">
                        <c:v>8.44</c:v>
                      </c:pt>
                      <c:pt idx="16878">
                        <c:v>8.44</c:v>
                      </c:pt>
                      <c:pt idx="16879">
                        <c:v>8.4410000000000007</c:v>
                      </c:pt>
                      <c:pt idx="16880">
                        <c:v>8.4410000000000007</c:v>
                      </c:pt>
                      <c:pt idx="16881">
                        <c:v>8.4420000000000002</c:v>
                      </c:pt>
                      <c:pt idx="16882">
                        <c:v>8.4420000000000002</c:v>
                      </c:pt>
                      <c:pt idx="16883">
                        <c:v>8.4429999999999996</c:v>
                      </c:pt>
                      <c:pt idx="16884">
                        <c:v>8.4429999999999996</c:v>
                      </c:pt>
                      <c:pt idx="16885">
                        <c:v>8.4440000000000008</c:v>
                      </c:pt>
                      <c:pt idx="16886">
                        <c:v>8.4440000000000008</c:v>
                      </c:pt>
                      <c:pt idx="16887">
                        <c:v>8.4450000000000003</c:v>
                      </c:pt>
                      <c:pt idx="16888">
                        <c:v>8.4450000000000003</c:v>
                      </c:pt>
                      <c:pt idx="16889">
                        <c:v>8.4459999999999997</c:v>
                      </c:pt>
                      <c:pt idx="16890">
                        <c:v>8.4459999999999997</c:v>
                      </c:pt>
                      <c:pt idx="16891">
                        <c:v>8.4469999999999992</c:v>
                      </c:pt>
                      <c:pt idx="16892">
                        <c:v>8.4469999999999992</c:v>
                      </c:pt>
                      <c:pt idx="16893">
                        <c:v>8.4480000000000004</c:v>
                      </c:pt>
                      <c:pt idx="16894">
                        <c:v>8.4480000000000004</c:v>
                      </c:pt>
                      <c:pt idx="16895">
                        <c:v>8.4489999999999998</c:v>
                      </c:pt>
                      <c:pt idx="16896">
                        <c:v>8.4489999999999998</c:v>
                      </c:pt>
                      <c:pt idx="16897">
                        <c:v>8.4499999999999993</c:v>
                      </c:pt>
                      <c:pt idx="16898">
                        <c:v>8.4499999999999993</c:v>
                      </c:pt>
                      <c:pt idx="16899">
                        <c:v>8.4510000000000005</c:v>
                      </c:pt>
                      <c:pt idx="16900">
                        <c:v>8.4510000000000005</c:v>
                      </c:pt>
                      <c:pt idx="16901">
                        <c:v>8.452</c:v>
                      </c:pt>
                      <c:pt idx="16902">
                        <c:v>8.452</c:v>
                      </c:pt>
                      <c:pt idx="16903">
                        <c:v>8.4529999999999994</c:v>
                      </c:pt>
                      <c:pt idx="16904">
                        <c:v>8.4529999999999994</c:v>
                      </c:pt>
                      <c:pt idx="16905">
                        <c:v>8.4540000000000006</c:v>
                      </c:pt>
                      <c:pt idx="16906">
                        <c:v>8.4540000000000006</c:v>
                      </c:pt>
                      <c:pt idx="16907">
                        <c:v>8.4550000000000001</c:v>
                      </c:pt>
                      <c:pt idx="16908">
                        <c:v>8.4550000000000001</c:v>
                      </c:pt>
                      <c:pt idx="16909">
                        <c:v>8.4559999999999995</c:v>
                      </c:pt>
                      <c:pt idx="16910">
                        <c:v>8.4559999999999995</c:v>
                      </c:pt>
                      <c:pt idx="16911">
                        <c:v>8.4570000000000007</c:v>
                      </c:pt>
                      <c:pt idx="16912">
                        <c:v>8.4570000000000007</c:v>
                      </c:pt>
                      <c:pt idx="16913">
                        <c:v>8.4580000000000002</c:v>
                      </c:pt>
                      <c:pt idx="16914">
                        <c:v>8.4580000000000002</c:v>
                      </c:pt>
                      <c:pt idx="16915">
                        <c:v>8.4589999999999996</c:v>
                      </c:pt>
                      <c:pt idx="16916">
                        <c:v>8.4589999999999996</c:v>
                      </c:pt>
                      <c:pt idx="16917">
                        <c:v>8.4600000000000009</c:v>
                      </c:pt>
                      <c:pt idx="16918">
                        <c:v>8.4600000000000009</c:v>
                      </c:pt>
                      <c:pt idx="16919">
                        <c:v>8.4610000000000003</c:v>
                      </c:pt>
                      <c:pt idx="16920">
                        <c:v>8.4610000000000003</c:v>
                      </c:pt>
                      <c:pt idx="16921">
                        <c:v>8.4619999999999997</c:v>
                      </c:pt>
                      <c:pt idx="16922">
                        <c:v>8.4619999999999997</c:v>
                      </c:pt>
                      <c:pt idx="16923">
                        <c:v>8.4629999999999992</c:v>
                      </c:pt>
                      <c:pt idx="16924">
                        <c:v>8.4629999999999992</c:v>
                      </c:pt>
                      <c:pt idx="16925">
                        <c:v>8.4640000000000004</c:v>
                      </c:pt>
                      <c:pt idx="16926">
                        <c:v>8.4640000000000004</c:v>
                      </c:pt>
                      <c:pt idx="16927">
                        <c:v>8.4649999999999999</c:v>
                      </c:pt>
                      <c:pt idx="16928">
                        <c:v>8.4649999999999999</c:v>
                      </c:pt>
                      <c:pt idx="16929">
                        <c:v>8.4659999999999993</c:v>
                      </c:pt>
                      <c:pt idx="16930">
                        <c:v>8.4659999999999993</c:v>
                      </c:pt>
                      <c:pt idx="16931">
                        <c:v>8.4670000000000005</c:v>
                      </c:pt>
                      <c:pt idx="16932">
                        <c:v>8.4670000000000005</c:v>
                      </c:pt>
                      <c:pt idx="16933">
                        <c:v>8.468</c:v>
                      </c:pt>
                      <c:pt idx="16934">
                        <c:v>8.468</c:v>
                      </c:pt>
                      <c:pt idx="16935">
                        <c:v>8.4689999999999994</c:v>
                      </c:pt>
                      <c:pt idx="16936">
                        <c:v>8.4689999999999994</c:v>
                      </c:pt>
                      <c:pt idx="16937">
                        <c:v>8.4700000000000006</c:v>
                      </c:pt>
                      <c:pt idx="16938">
                        <c:v>8.4700000000000006</c:v>
                      </c:pt>
                      <c:pt idx="16939">
                        <c:v>8.4710000000000001</c:v>
                      </c:pt>
                      <c:pt idx="16940">
                        <c:v>8.4710000000000001</c:v>
                      </c:pt>
                      <c:pt idx="16941">
                        <c:v>8.4719999999999995</c:v>
                      </c:pt>
                      <c:pt idx="16942">
                        <c:v>8.4719999999999995</c:v>
                      </c:pt>
                      <c:pt idx="16943">
                        <c:v>8.4730000000000008</c:v>
                      </c:pt>
                      <c:pt idx="16944">
                        <c:v>8.4730000000000008</c:v>
                      </c:pt>
                      <c:pt idx="16945">
                        <c:v>8.4740000000000002</c:v>
                      </c:pt>
                      <c:pt idx="16946">
                        <c:v>8.4740000000000002</c:v>
                      </c:pt>
                      <c:pt idx="16947">
                        <c:v>8.4749999999999996</c:v>
                      </c:pt>
                      <c:pt idx="16948">
                        <c:v>8.4749999999999996</c:v>
                      </c:pt>
                      <c:pt idx="16949">
                        <c:v>8.4760000000000009</c:v>
                      </c:pt>
                      <c:pt idx="16950">
                        <c:v>8.4760000000000009</c:v>
                      </c:pt>
                      <c:pt idx="16951">
                        <c:v>8.4770000000000003</c:v>
                      </c:pt>
                      <c:pt idx="16952">
                        <c:v>8.4770000000000003</c:v>
                      </c:pt>
                      <c:pt idx="16953">
                        <c:v>8.4779999999999998</c:v>
                      </c:pt>
                      <c:pt idx="16954">
                        <c:v>8.4779999999999998</c:v>
                      </c:pt>
                      <c:pt idx="16955">
                        <c:v>8.4789999999999992</c:v>
                      </c:pt>
                      <c:pt idx="16956">
                        <c:v>8.4789999999999992</c:v>
                      </c:pt>
                      <c:pt idx="16957">
                        <c:v>8.48</c:v>
                      </c:pt>
                      <c:pt idx="16958">
                        <c:v>8.48</c:v>
                      </c:pt>
                      <c:pt idx="16959">
                        <c:v>8.4809999999999999</c:v>
                      </c:pt>
                      <c:pt idx="16960">
                        <c:v>8.4809999999999999</c:v>
                      </c:pt>
                      <c:pt idx="16961">
                        <c:v>8.4819999999999993</c:v>
                      </c:pt>
                      <c:pt idx="16962">
                        <c:v>8.4819999999999993</c:v>
                      </c:pt>
                      <c:pt idx="16963">
                        <c:v>8.4830000000000005</c:v>
                      </c:pt>
                      <c:pt idx="16964">
                        <c:v>8.4830000000000005</c:v>
                      </c:pt>
                      <c:pt idx="16965">
                        <c:v>8.484</c:v>
                      </c:pt>
                      <c:pt idx="16966">
                        <c:v>8.484</c:v>
                      </c:pt>
                      <c:pt idx="16967">
                        <c:v>8.4849999999999994</c:v>
                      </c:pt>
                      <c:pt idx="16968">
                        <c:v>8.4849999999999994</c:v>
                      </c:pt>
                      <c:pt idx="16969">
                        <c:v>8.4860000000000007</c:v>
                      </c:pt>
                      <c:pt idx="16970">
                        <c:v>8.4860000000000007</c:v>
                      </c:pt>
                      <c:pt idx="16971">
                        <c:v>8.4870000000000001</c:v>
                      </c:pt>
                      <c:pt idx="16972">
                        <c:v>8.4870000000000001</c:v>
                      </c:pt>
                      <c:pt idx="16973">
                        <c:v>8.4879999999999995</c:v>
                      </c:pt>
                      <c:pt idx="16974">
                        <c:v>8.4879999999999995</c:v>
                      </c:pt>
                      <c:pt idx="16975">
                        <c:v>8.4890000000000008</c:v>
                      </c:pt>
                      <c:pt idx="16976">
                        <c:v>8.4890000000000008</c:v>
                      </c:pt>
                      <c:pt idx="16977">
                        <c:v>8.49</c:v>
                      </c:pt>
                      <c:pt idx="16978">
                        <c:v>8.49</c:v>
                      </c:pt>
                      <c:pt idx="16979">
                        <c:v>8.4909999999999997</c:v>
                      </c:pt>
                      <c:pt idx="16980">
                        <c:v>8.4909999999999997</c:v>
                      </c:pt>
                      <c:pt idx="16981">
                        <c:v>8.4920000000000009</c:v>
                      </c:pt>
                      <c:pt idx="16982">
                        <c:v>8.4920000000000009</c:v>
                      </c:pt>
                      <c:pt idx="16983">
                        <c:v>8.4930000000000003</c:v>
                      </c:pt>
                      <c:pt idx="16984">
                        <c:v>8.4930000000000003</c:v>
                      </c:pt>
                      <c:pt idx="16985">
                        <c:v>8.4939999999999998</c:v>
                      </c:pt>
                      <c:pt idx="16986">
                        <c:v>8.4939999999999998</c:v>
                      </c:pt>
                      <c:pt idx="16987">
                        <c:v>8.4949999999999992</c:v>
                      </c:pt>
                      <c:pt idx="16988">
                        <c:v>8.4949999999999992</c:v>
                      </c:pt>
                      <c:pt idx="16989">
                        <c:v>8.4960000000000004</c:v>
                      </c:pt>
                      <c:pt idx="16990">
                        <c:v>8.4960000000000004</c:v>
                      </c:pt>
                      <c:pt idx="16991">
                        <c:v>8.4969999999999999</c:v>
                      </c:pt>
                      <c:pt idx="16992">
                        <c:v>8.4969999999999999</c:v>
                      </c:pt>
                      <c:pt idx="16993">
                        <c:v>8.4979999999999993</c:v>
                      </c:pt>
                      <c:pt idx="16994">
                        <c:v>8.4979999999999993</c:v>
                      </c:pt>
                      <c:pt idx="16995">
                        <c:v>8.4990000000000006</c:v>
                      </c:pt>
                      <c:pt idx="16996">
                        <c:v>8.4990000000000006</c:v>
                      </c:pt>
                      <c:pt idx="16997">
                        <c:v>8.5</c:v>
                      </c:pt>
                      <c:pt idx="16998">
                        <c:v>8.5</c:v>
                      </c:pt>
                      <c:pt idx="16999">
                        <c:v>8.5009999999999994</c:v>
                      </c:pt>
                      <c:pt idx="17000">
                        <c:v>8.5009999999999994</c:v>
                      </c:pt>
                      <c:pt idx="17001">
                        <c:v>8.5020000000000007</c:v>
                      </c:pt>
                      <c:pt idx="17002">
                        <c:v>8.5020000000000007</c:v>
                      </c:pt>
                      <c:pt idx="17003">
                        <c:v>8.5030000000000001</c:v>
                      </c:pt>
                      <c:pt idx="17004">
                        <c:v>8.5030000000000001</c:v>
                      </c:pt>
                      <c:pt idx="17005">
                        <c:v>8.5039999999999996</c:v>
                      </c:pt>
                      <c:pt idx="17006">
                        <c:v>8.5039999999999996</c:v>
                      </c:pt>
                      <c:pt idx="17007">
                        <c:v>8.5050000000000008</c:v>
                      </c:pt>
                      <c:pt idx="17008">
                        <c:v>8.5050000000000008</c:v>
                      </c:pt>
                      <c:pt idx="17009">
                        <c:v>8.5060000000000002</c:v>
                      </c:pt>
                      <c:pt idx="17010">
                        <c:v>8.5060000000000002</c:v>
                      </c:pt>
                      <c:pt idx="17011">
                        <c:v>8.5069999999999997</c:v>
                      </c:pt>
                      <c:pt idx="17012">
                        <c:v>8.5069999999999997</c:v>
                      </c:pt>
                      <c:pt idx="17013">
                        <c:v>8.5079999999999991</c:v>
                      </c:pt>
                      <c:pt idx="17014">
                        <c:v>8.5079999999999991</c:v>
                      </c:pt>
                      <c:pt idx="17015">
                        <c:v>8.5090000000000003</c:v>
                      </c:pt>
                      <c:pt idx="17016">
                        <c:v>8.5090000000000003</c:v>
                      </c:pt>
                      <c:pt idx="17017">
                        <c:v>8.51</c:v>
                      </c:pt>
                      <c:pt idx="17018">
                        <c:v>8.51</c:v>
                      </c:pt>
                      <c:pt idx="17019">
                        <c:v>8.5109999999999992</c:v>
                      </c:pt>
                      <c:pt idx="17020">
                        <c:v>8.5109999999999992</c:v>
                      </c:pt>
                      <c:pt idx="17021">
                        <c:v>8.5120000000000005</c:v>
                      </c:pt>
                      <c:pt idx="17022">
                        <c:v>8.5120000000000005</c:v>
                      </c:pt>
                      <c:pt idx="17023">
                        <c:v>8.5129999999999999</c:v>
                      </c:pt>
                      <c:pt idx="17024">
                        <c:v>8.5129999999999999</c:v>
                      </c:pt>
                      <c:pt idx="17025">
                        <c:v>8.5139999999999993</c:v>
                      </c:pt>
                      <c:pt idx="17026">
                        <c:v>8.5139999999999993</c:v>
                      </c:pt>
                      <c:pt idx="17027">
                        <c:v>8.5150000000000006</c:v>
                      </c:pt>
                      <c:pt idx="17028">
                        <c:v>8.5150000000000006</c:v>
                      </c:pt>
                      <c:pt idx="17029">
                        <c:v>8.516</c:v>
                      </c:pt>
                      <c:pt idx="17030">
                        <c:v>8.516</c:v>
                      </c:pt>
                      <c:pt idx="17031">
                        <c:v>8.5169999999999995</c:v>
                      </c:pt>
                      <c:pt idx="17032">
                        <c:v>8.5169999999999995</c:v>
                      </c:pt>
                      <c:pt idx="17033">
                        <c:v>8.5180000000000007</c:v>
                      </c:pt>
                      <c:pt idx="17034">
                        <c:v>8.5180000000000007</c:v>
                      </c:pt>
                      <c:pt idx="17035">
                        <c:v>8.5190000000000001</c:v>
                      </c:pt>
                      <c:pt idx="17036">
                        <c:v>8.5190000000000001</c:v>
                      </c:pt>
                      <c:pt idx="17037">
                        <c:v>8.52</c:v>
                      </c:pt>
                      <c:pt idx="17038">
                        <c:v>8.52</c:v>
                      </c:pt>
                      <c:pt idx="17039">
                        <c:v>8.5210000000000008</c:v>
                      </c:pt>
                      <c:pt idx="17040">
                        <c:v>8.5210000000000008</c:v>
                      </c:pt>
                      <c:pt idx="17041">
                        <c:v>8.5220000000000002</c:v>
                      </c:pt>
                      <c:pt idx="17042">
                        <c:v>8.5220000000000002</c:v>
                      </c:pt>
                      <c:pt idx="17043">
                        <c:v>8.5229999999999997</c:v>
                      </c:pt>
                      <c:pt idx="17044">
                        <c:v>8.5229999999999997</c:v>
                      </c:pt>
                      <c:pt idx="17045">
                        <c:v>8.5239999999999991</c:v>
                      </c:pt>
                      <c:pt idx="17046">
                        <c:v>8.5239999999999991</c:v>
                      </c:pt>
                      <c:pt idx="17047">
                        <c:v>8.5250000000000004</c:v>
                      </c:pt>
                      <c:pt idx="17048">
                        <c:v>8.5250000000000004</c:v>
                      </c:pt>
                      <c:pt idx="17049">
                        <c:v>8.5259999999999998</c:v>
                      </c:pt>
                      <c:pt idx="17050">
                        <c:v>8.5259999999999998</c:v>
                      </c:pt>
                      <c:pt idx="17051">
                        <c:v>8.5269999999999992</c:v>
                      </c:pt>
                      <c:pt idx="17052">
                        <c:v>8.5269999999999992</c:v>
                      </c:pt>
                      <c:pt idx="17053">
                        <c:v>8.5280000000000005</c:v>
                      </c:pt>
                      <c:pt idx="17054">
                        <c:v>8.5280000000000005</c:v>
                      </c:pt>
                      <c:pt idx="17055">
                        <c:v>8.5289999999999999</c:v>
                      </c:pt>
                      <c:pt idx="17056">
                        <c:v>8.5289999999999999</c:v>
                      </c:pt>
                      <c:pt idx="17057">
                        <c:v>8.5299999999999994</c:v>
                      </c:pt>
                      <c:pt idx="17058">
                        <c:v>8.5299999999999994</c:v>
                      </c:pt>
                      <c:pt idx="17059">
                        <c:v>8.5310000000000006</c:v>
                      </c:pt>
                      <c:pt idx="17060">
                        <c:v>8.5310000000000006</c:v>
                      </c:pt>
                      <c:pt idx="17061">
                        <c:v>8.532</c:v>
                      </c:pt>
                      <c:pt idx="17062">
                        <c:v>8.532</c:v>
                      </c:pt>
                      <c:pt idx="17063">
                        <c:v>8.5329999999999995</c:v>
                      </c:pt>
                      <c:pt idx="17064">
                        <c:v>8.5329999999999995</c:v>
                      </c:pt>
                      <c:pt idx="17065">
                        <c:v>8.5340000000000007</c:v>
                      </c:pt>
                      <c:pt idx="17066">
                        <c:v>8.5340000000000007</c:v>
                      </c:pt>
                      <c:pt idx="17067">
                        <c:v>8.5350000000000001</c:v>
                      </c:pt>
                      <c:pt idx="17068">
                        <c:v>8.5350000000000001</c:v>
                      </c:pt>
                      <c:pt idx="17069">
                        <c:v>8.5359999999999996</c:v>
                      </c:pt>
                      <c:pt idx="17070">
                        <c:v>8.5359999999999996</c:v>
                      </c:pt>
                      <c:pt idx="17071">
                        <c:v>8.5370000000000008</c:v>
                      </c:pt>
                      <c:pt idx="17072">
                        <c:v>8.5370000000000008</c:v>
                      </c:pt>
                      <c:pt idx="17073">
                        <c:v>8.5380000000000003</c:v>
                      </c:pt>
                      <c:pt idx="17074">
                        <c:v>8.5380000000000003</c:v>
                      </c:pt>
                      <c:pt idx="17075">
                        <c:v>8.5389999999999997</c:v>
                      </c:pt>
                      <c:pt idx="17076">
                        <c:v>8.5389999999999997</c:v>
                      </c:pt>
                      <c:pt idx="17077">
                        <c:v>8.5399999999999991</c:v>
                      </c:pt>
                      <c:pt idx="17078">
                        <c:v>8.5399999999999991</c:v>
                      </c:pt>
                      <c:pt idx="17079">
                        <c:v>8.5410000000000004</c:v>
                      </c:pt>
                      <c:pt idx="17080">
                        <c:v>8.5410000000000004</c:v>
                      </c:pt>
                      <c:pt idx="17081">
                        <c:v>8.5419999999999998</c:v>
                      </c:pt>
                      <c:pt idx="17082">
                        <c:v>8.5419999999999998</c:v>
                      </c:pt>
                      <c:pt idx="17083">
                        <c:v>8.5429999999999993</c:v>
                      </c:pt>
                      <c:pt idx="17084">
                        <c:v>8.5429999999999993</c:v>
                      </c:pt>
                      <c:pt idx="17085">
                        <c:v>8.5440000000000005</c:v>
                      </c:pt>
                      <c:pt idx="17086">
                        <c:v>8.5440000000000005</c:v>
                      </c:pt>
                      <c:pt idx="17087">
                        <c:v>8.5449999999999999</c:v>
                      </c:pt>
                      <c:pt idx="17088">
                        <c:v>8.5449999999999999</c:v>
                      </c:pt>
                      <c:pt idx="17089">
                        <c:v>8.5459999999999994</c:v>
                      </c:pt>
                      <c:pt idx="17090">
                        <c:v>8.5459999999999994</c:v>
                      </c:pt>
                      <c:pt idx="17091">
                        <c:v>8.5470000000000006</c:v>
                      </c:pt>
                      <c:pt idx="17092">
                        <c:v>8.5470000000000006</c:v>
                      </c:pt>
                      <c:pt idx="17093">
                        <c:v>8.548</c:v>
                      </c:pt>
                      <c:pt idx="17094">
                        <c:v>8.548</c:v>
                      </c:pt>
                      <c:pt idx="17095">
                        <c:v>8.5489999999999995</c:v>
                      </c:pt>
                      <c:pt idx="17096">
                        <c:v>8.5489999999999995</c:v>
                      </c:pt>
                      <c:pt idx="17097">
                        <c:v>8.5500000000000007</c:v>
                      </c:pt>
                      <c:pt idx="17098">
                        <c:v>8.5500000000000007</c:v>
                      </c:pt>
                      <c:pt idx="17099">
                        <c:v>8.5510000000000002</c:v>
                      </c:pt>
                      <c:pt idx="17100">
                        <c:v>8.5510000000000002</c:v>
                      </c:pt>
                      <c:pt idx="17101">
                        <c:v>8.5519999999999996</c:v>
                      </c:pt>
                      <c:pt idx="17102">
                        <c:v>8.5519999999999996</c:v>
                      </c:pt>
                      <c:pt idx="17103">
                        <c:v>8.5530000000000008</c:v>
                      </c:pt>
                      <c:pt idx="17104">
                        <c:v>8.5530000000000008</c:v>
                      </c:pt>
                      <c:pt idx="17105">
                        <c:v>8.5540000000000003</c:v>
                      </c:pt>
                      <c:pt idx="17106">
                        <c:v>8.5540000000000003</c:v>
                      </c:pt>
                      <c:pt idx="17107">
                        <c:v>8.5549999999999997</c:v>
                      </c:pt>
                      <c:pt idx="17108">
                        <c:v>8.5549999999999997</c:v>
                      </c:pt>
                      <c:pt idx="17109">
                        <c:v>8.5559999999999992</c:v>
                      </c:pt>
                      <c:pt idx="17110">
                        <c:v>8.5559999999999992</c:v>
                      </c:pt>
                      <c:pt idx="17111">
                        <c:v>8.5570000000000004</c:v>
                      </c:pt>
                      <c:pt idx="17112">
                        <c:v>8.5570000000000004</c:v>
                      </c:pt>
                      <c:pt idx="17113">
                        <c:v>8.5579999999999998</c:v>
                      </c:pt>
                      <c:pt idx="17114">
                        <c:v>8.5579999999999998</c:v>
                      </c:pt>
                      <c:pt idx="17115">
                        <c:v>8.5589999999999993</c:v>
                      </c:pt>
                      <c:pt idx="17116">
                        <c:v>8.5589999999999993</c:v>
                      </c:pt>
                      <c:pt idx="17117">
                        <c:v>8.56</c:v>
                      </c:pt>
                      <c:pt idx="17118">
                        <c:v>8.56</c:v>
                      </c:pt>
                      <c:pt idx="17119">
                        <c:v>8.5609999999999999</c:v>
                      </c:pt>
                      <c:pt idx="17120">
                        <c:v>8.5609999999999999</c:v>
                      </c:pt>
                      <c:pt idx="17121">
                        <c:v>8.5619999999999994</c:v>
                      </c:pt>
                      <c:pt idx="17122">
                        <c:v>8.5619999999999994</c:v>
                      </c:pt>
                      <c:pt idx="17123">
                        <c:v>8.5630000000000006</c:v>
                      </c:pt>
                      <c:pt idx="17124">
                        <c:v>8.5630000000000006</c:v>
                      </c:pt>
                      <c:pt idx="17125">
                        <c:v>8.5640000000000001</c:v>
                      </c:pt>
                      <c:pt idx="17126">
                        <c:v>8.5640000000000001</c:v>
                      </c:pt>
                      <c:pt idx="17127">
                        <c:v>8.5649999999999995</c:v>
                      </c:pt>
                      <c:pt idx="17128">
                        <c:v>8.5649999999999995</c:v>
                      </c:pt>
                      <c:pt idx="17129">
                        <c:v>8.5660000000000007</c:v>
                      </c:pt>
                      <c:pt idx="17130">
                        <c:v>8.5660000000000007</c:v>
                      </c:pt>
                      <c:pt idx="17131">
                        <c:v>8.5670000000000002</c:v>
                      </c:pt>
                      <c:pt idx="17132">
                        <c:v>8.5670000000000002</c:v>
                      </c:pt>
                      <c:pt idx="17133">
                        <c:v>8.5679999999999996</c:v>
                      </c:pt>
                      <c:pt idx="17134">
                        <c:v>8.5679999999999996</c:v>
                      </c:pt>
                      <c:pt idx="17135">
                        <c:v>8.5690000000000008</c:v>
                      </c:pt>
                      <c:pt idx="17136">
                        <c:v>8.5690000000000008</c:v>
                      </c:pt>
                      <c:pt idx="17137">
                        <c:v>8.57</c:v>
                      </c:pt>
                      <c:pt idx="17138">
                        <c:v>8.57</c:v>
                      </c:pt>
                      <c:pt idx="17139">
                        <c:v>8.5709999999999997</c:v>
                      </c:pt>
                      <c:pt idx="17140">
                        <c:v>8.5709999999999997</c:v>
                      </c:pt>
                      <c:pt idx="17141">
                        <c:v>8.5719999999999992</c:v>
                      </c:pt>
                      <c:pt idx="17142">
                        <c:v>8.5719999999999992</c:v>
                      </c:pt>
                      <c:pt idx="17143">
                        <c:v>8.5730000000000004</c:v>
                      </c:pt>
                      <c:pt idx="17144">
                        <c:v>8.5730000000000004</c:v>
                      </c:pt>
                      <c:pt idx="17145">
                        <c:v>8.5739999999999998</c:v>
                      </c:pt>
                      <c:pt idx="17146">
                        <c:v>8.5739999999999998</c:v>
                      </c:pt>
                      <c:pt idx="17147">
                        <c:v>8.5749999999999993</c:v>
                      </c:pt>
                      <c:pt idx="17148">
                        <c:v>8.5749999999999993</c:v>
                      </c:pt>
                      <c:pt idx="17149">
                        <c:v>8.5760000000000005</c:v>
                      </c:pt>
                      <c:pt idx="17150">
                        <c:v>8.5760000000000005</c:v>
                      </c:pt>
                      <c:pt idx="17151">
                        <c:v>8.577</c:v>
                      </c:pt>
                      <c:pt idx="17152">
                        <c:v>8.577</c:v>
                      </c:pt>
                      <c:pt idx="17153">
                        <c:v>8.5779999999999994</c:v>
                      </c:pt>
                      <c:pt idx="17154">
                        <c:v>8.5779999999999994</c:v>
                      </c:pt>
                      <c:pt idx="17155">
                        <c:v>8.5790000000000006</c:v>
                      </c:pt>
                      <c:pt idx="17156">
                        <c:v>8.5790000000000006</c:v>
                      </c:pt>
                      <c:pt idx="17157">
                        <c:v>8.58</c:v>
                      </c:pt>
                      <c:pt idx="17158">
                        <c:v>8.58</c:v>
                      </c:pt>
                      <c:pt idx="17159">
                        <c:v>8.5809999999999995</c:v>
                      </c:pt>
                      <c:pt idx="17160">
                        <c:v>8.5809999999999995</c:v>
                      </c:pt>
                      <c:pt idx="17161">
                        <c:v>8.5820000000000007</c:v>
                      </c:pt>
                      <c:pt idx="17162">
                        <c:v>8.5820000000000007</c:v>
                      </c:pt>
                      <c:pt idx="17163">
                        <c:v>8.5830000000000002</c:v>
                      </c:pt>
                      <c:pt idx="17164">
                        <c:v>8.5830000000000002</c:v>
                      </c:pt>
                      <c:pt idx="17165">
                        <c:v>8.5839999999999996</c:v>
                      </c:pt>
                      <c:pt idx="17166">
                        <c:v>8.5839999999999996</c:v>
                      </c:pt>
                      <c:pt idx="17167">
                        <c:v>8.5850000000000009</c:v>
                      </c:pt>
                      <c:pt idx="17168">
                        <c:v>8.5850000000000009</c:v>
                      </c:pt>
                      <c:pt idx="17169">
                        <c:v>8.5860000000000003</c:v>
                      </c:pt>
                      <c:pt idx="17170">
                        <c:v>8.5860000000000003</c:v>
                      </c:pt>
                      <c:pt idx="17171">
                        <c:v>8.5869999999999997</c:v>
                      </c:pt>
                      <c:pt idx="17172">
                        <c:v>8.5869999999999997</c:v>
                      </c:pt>
                      <c:pt idx="17173">
                        <c:v>8.5879999999999992</c:v>
                      </c:pt>
                      <c:pt idx="17174">
                        <c:v>8.5879999999999992</c:v>
                      </c:pt>
                      <c:pt idx="17175">
                        <c:v>8.5890000000000004</c:v>
                      </c:pt>
                      <c:pt idx="17176">
                        <c:v>8.5890000000000004</c:v>
                      </c:pt>
                      <c:pt idx="17177">
                        <c:v>8.59</c:v>
                      </c:pt>
                      <c:pt idx="17178">
                        <c:v>8.59</c:v>
                      </c:pt>
                      <c:pt idx="17179">
                        <c:v>8.5909999999999993</c:v>
                      </c:pt>
                      <c:pt idx="17180">
                        <c:v>8.5909999999999993</c:v>
                      </c:pt>
                      <c:pt idx="17181">
                        <c:v>8.5920000000000005</c:v>
                      </c:pt>
                      <c:pt idx="17182">
                        <c:v>8.5920000000000005</c:v>
                      </c:pt>
                      <c:pt idx="17183">
                        <c:v>8.593</c:v>
                      </c:pt>
                      <c:pt idx="17184">
                        <c:v>8.593</c:v>
                      </c:pt>
                      <c:pt idx="17185">
                        <c:v>8.5939999999999994</c:v>
                      </c:pt>
                      <c:pt idx="17186">
                        <c:v>8.5939999999999994</c:v>
                      </c:pt>
                      <c:pt idx="17187">
                        <c:v>8.5950000000000006</c:v>
                      </c:pt>
                      <c:pt idx="17188">
                        <c:v>8.5950000000000006</c:v>
                      </c:pt>
                      <c:pt idx="17189">
                        <c:v>8.5960000000000001</c:v>
                      </c:pt>
                      <c:pt idx="17190">
                        <c:v>8.5960000000000001</c:v>
                      </c:pt>
                      <c:pt idx="17191">
                        <c:v>8.5969999999999995</c:v>
                      </c:pt>
                      <c:pt idx="17192">
                        <c:v>8.5969999999999995</c:v>
                      </c:pt>
                      <c:pt idx="17193">
                        <c:v>8.5980000000000008</c:v>
                      </c:pt>
                      <c:pt idx="17194">
                        <c:v>8.5980000000000008</c:v>
                      </c:pt>
                      <c:pt idx="17195">
                        <c:v>8.5990000000000002</c:v>
                      </c:pt>
                      <c:pt idx="17196">
                        <c:v>8.5990000000000002</c:v>
                      </c:pt>
                      <c:pt idx="17197">
                        <c:v>8.6</c:v>
                      </c:pt>
                      <c:pt idx="17198">
                        <c:v>8.6</c:v>
                      </c:pt>
                      <c:pt idx="17199">
                        <c:v>8.6010000000000009</c:v>
                      </c:pt>
                      <c:pt idx="17200">
                        <c:v>8.6010000000000009</c:v>
                      </c:pt>
                      <c:pt idx="17201">
                        <c:v>8.6020000000000003</c:v>
                      </c:pt>
                      <c:pt idx="17202">
                        <c:v>8.6020000000000003</c:v>
                      </c:pt>
                      <c:pt idx="17203">
                        <c:v>8.6029999999999998</c:v>
                      </c:pt>
                      <c:pt idx="17204">
                        <c:v>8.6029999999999998</c:v>
                      </c:pt>
                      <c:pt idx="17205">
                        <c:v>8.6039999999999992</c:v>
                      </c:pt>
                      <c:pt idx="17206">
                        <c:v>8.6039999999999992</c:v>
                      </c:pt>
                      <c:pt idx="17207">
                        <c:v>8.6050000000000004</c:v>
                      </c:pt>
                      <c:pt idx="17208">
                        <c:v>8.6050000000000004</c:v>
                      </c:pt>
                      <c:pt idx="17209">
                        <c:v>8.6059999999999999</c:v>
                      </c:pt>
                      <c:pt idx="17210">
                        <c:v>8.6059999999999999</c:v>
                      </c:pt>
                      <c:pt idx="17211">
                        <c:v>8.6069999999999993</c:v>
                      </c:pt>
                      <c:pt idx="17212">
                        <c:v>8.6069999999999993</c:v>
                      </c:pt>
                      <c:pt idx="17213">
                        <c:v>8.6080000000000005</c:v>
                      </c:pt>
                      <c:pt idx="17214">
                        <c:v>8.6080000000000005</c:v>
                      </c:pt>
                      <c:pt idx="17215">
                        <c:v>8.609</c:v>
                      </c:pt>
                      <c:pt idx="17216">
                        <c:v>8.609</c:v>
                      </c:pt>
                      <c:pt idx="17217">
                        <c:v>8.61</c:v>
                      </c:pt>
                      <c:pt idx="17218">
                        <c:v>8.61</c:v>
                      </c:pt>
                      <c:pt idx="17219">
                        <c:v>8.6110000000000007</c:v>
                      </c:pt>
                      <c:pt idx="17220">
                        <c:v>8.6110000000000007</c:v>
                      </c:pt>
                      <c:pt idx="17221">
                        <c:v>8.6120000000000001</c:v>
                      </c:pt>
                      <c:pt idx="17222">
                        <c:v>8.6120000000000001</c:v>
                      </c:pt>
                      <c:pt idx="17223">
                        <c:v>8.6129999999999995</c:v>
                      </c:pt>
                      <c:pt idx="17224">
                        <c:v>8.6129999999999995</c:v>
                      </c:pt>
                      <c:pt idx="17225">
                        <c:v>8.6140000000000008</c:v>
                      </c:pt>
                      <c:pt idx="17226">
                        <c:v>8.6140000000000008</c:v>
                      </c:pt>
                      <c:pt idx="17227">
                        <c:v>8.6150000000000002</c:v>
                      </c:pt>
                      <c:pt idx="17228">
                        <c:v>8.6150000000000002</c:v>
                      </c:pt>
                      <c:pt idx="17229">
                        <c:v>8.6159999999999997</c:v>
                      </c:pt>
                      <c:pt idx="17230">
                        <c:v>8.6159999999999997</c:v>
                      </c:pt>
                      <c:pt idx="17231">
                        <c:v>8.6170000000000009</c:v>
                      </c:pt>
                      <c:pt idx="17232">
                        <c:v>8.6170000000000009</c:v>
                      </c:pt>
                      <c:pt idx="17233">
                        <c:v>8.6180000000000003</c:v>
                      </c:pt>
                      <c:pt idx="17234">
                        <c:v>8.6180000000000003</c:v>
                      </c:pt>
                      <c:pt idx="17235">
                        <c:v>8.6189999999999998</c:v>
                      </c:pt>
                      <c:pt idx="17236">
                        <c:v>8.6189999999999998</c:v>
                      </c:pt>
                      <c:pt idx="17237">
                        <c:v>8.6199999999999992</c:v>
                      </c:pt>
                      <c:pt idx="17238">
                        <c:v>8.6199999999999992</c:v>
                      </c:pt>
                      <c:pt idx="17239">
                        <c:v>8.6210000000000004</c:v>
                      </c:pt>
                      <c:pt idx="17240">
                        <c:v>8.6210000000000004</c:v>
                      </c:pt>
                      <c:pt idx="17241">
                        <c:v>8.6219999999999999</c:v>
                      </c:pt>
                      <c:pt idx="17242">
                        <c:v>8.6219999999999999</c:v>
                      </c:pt>
                      <c:pt idx="17243">
                        <c:v>8.6229999999999993</c:v>
                      </c:pt>
                      <c:pt idx="17244">
                        <c:v>8.6229999999999993</c:v>
                      </c:pt>
                      <c:pt idx="17245">
                        <c:v>8.6240000000000006</c:v>
                      </c:pt>
                      <c:pt idx="17246">
                        <c:v>8.6240000000000006</c:v>
                      </c:pt>
                      <c:pt idx="17247">
                        <c:v>8.625</c:v>
                      </c:pt>
                      <c:pt idx="17248">
                        <c:v>8.625</c:v>
                      </c:pt>
                      <c:pt idx="17249">
                        <c:v>8.6259999999999994</c:v>
                      </c:pt>
                      <c:pt idx="17250">
                        <c:v>8.6259999999999994</c:v>
                      </c:pt>
                      <c:pt idx="17251">
                        <c:v>8.6270000000000007</c:v>
                      </c:pt>
                      <c:pt idx="17252">
                        <c:v>8.6270000000000007</c:v>
                      </c:pt>
                      <c:pt idx="17253">
                        <c:v>8.6280000000000001</c:v>
                      </c:pt>
                      <c:pt idx="17254">
                        <c:v>8.6280000000000001</c:v>
                      </c:pt>
                      <c:pt idx="17255">
                        <c:v>8.6289999999999996</c:v>
                      </c:pt>
                      <c:pt idx="17256">
                        <c:v>8.6289999999999996</c:v>
                      </c:pt>
                      <c:pt idx="17257">
                        <c:v>8.6300000000000008</c:v>
                      </c:pt>
                      <c:pt idx="17258">
                        <c:v>8.6300000000000008</c:v>
                      </c:pt>
                      <c:pt idx="17259">
                        <c:v>8.6310000000000002</c:v>
                      </c:pt>
                      <c:pt idx="17260">
                        <c:v>8.6310000000000002</c:v>
                      </c:pt>
                      <c:pt idx="17261">
                        <c:v>8.6319999999999997</c:v>
                      </c:pt>
                      <c:pt idx="17262">
                        <c:v>8.6319999999999997</c:v>
                      </c:pt>
                      <c:pt idx="17263">
                        <c:v>8.6329999999999991</c:v>
                      </c:pt>
                      <c:pt idx="17264">
                        <c:v>8.6329999999999991</c:v>
                      </c:pt>
                      <c:pt idx="17265">
                        <c:v>8.6340000000000003</c:v>
                      </c:pt>
                      <c:pt idx="17266">
                        <c:v>8.6340000000000003</c:v>
                      </c:pt>
                      <c:pt idx="17267">
                        <c:v>8.6349999999999998</c:v>
                      </c:pt>
                      <c:pt idx="17268">
                        <c:v>8.6349999999999998</c:v>
                      </c:pt>
                      <c:pt idx="17269">
                        <c:v>8.6359999999999992</c:v>
                      </c:pt>
                      <c:pt idx="17270">
                        <c:v>8.6359999999999992</c:v>
                      </c:pt>
                      <c:pt idx="17271">
                        <c:v>8.6370000000000005</c:v>
                      </c:pt>
                      <c:pt idx="17272">
                        <c:v>8.6370000000000005</c:v>
                      </c:pt>
                      <c:pt idx="17273">
                        <c:v>8.6379999999999999</c:v>
                      </c:pt>
                      <c:pt idx="17274">
                        <c:v>8.6379999999999999</c:v>
                      </c:pt>
                      <c:pt idx="17275">
                        <c:v>8.6389999999999993</c:v>
                      </c:pt>
                      <c:pt idx="17276">
                        <c:v>8.6389999999999993</c:v>
                      </c:pt>
                      <c:pt idx="17277">
                        <c:v>8.64</c:v>
                      </c:pt>
                      <c:pt idx="17278">
                        <c:v>8.64</c:v>
                      </c:pt>
                      <c:pt idx="17279">
                        <c:v>8.641</c:v>
                      </c:pt>
                      <c:pt idx="17280">
                        <c:v>8.641</c:v>
                      </c:pt>
                      <c:pt idx="17281">
                        <c:v>8.6419999999999995</c:v>
                      </c:pt>
                      <c:pt idx="17282">
                        <c:v>8.6419999999999995</c:v>
                      </c:pt>
                      <c:pt idx="17283">
                        <c:v>8.6430000000000007</c:v>
                      </c:pt>
                      <c:pt idx="17284">
                        <c:v>8.6430000000000007</c:v>
                      </c:pt>
                      <c:pt idx="17285">
                        <c:v>8.6440000000000001</c:v>
                      </c:pt>
                      <c:pt idx="17286">
                        <c:v>8.6440000000000001</c:v>
                      </c:pt>
                      <c:pt idx="17287">
                        <c:v>8.6449999999999996</c:v>
                      </c:pt>
                      <c:pt idx="17288">
                        <c:v>8.6449999999999996</c:v>
                      </c:pt>
                      <c:pt idx="17289">
                        <c:v>8.6460000000000008</c:v>
                      </c:pt>
                      <c:pt idx="17290">
                        <c:v>8.6460000000000008</c:v>
                      </c:pt>
                      <c:pt idx="17291">
                        <c:v>8.6470000000000002</c:v>
                      </c:pt>
                      <c:pt idx="17292">
                        <c:v>8.6470000000000002</c:v>
                      </c:pt>
                      <c:pt idx="17293">
                        <c:v>8.6479999999999997</c:v>
                      </c:pt>
                      <c:pt idx="17294">
                        <c:v>8.6479999999999997</c:v>
                      </c:pt>
                      <c:pt idx="17295">
                        <c:v>8.6489999999999991</c:v>
                      </c:pt>
                      <c:pt idx="17296">
                        <c:v>8.6489999999999991</c:v>
                      </c:pt>
                      <c:pt idx="17297">
                        <c:v>8.65</c:v>
                      </c:pt>
                      <c:pt idx="17298">
                        <c:v>8.65</c:v>
                      </c:pt>
                      <c:pt idx="17299">
                        <c:v>8.6509999999999998</c:v>
                      </c:pt>
                      <c:pt idx="17300">
                        <c:v>8.6509999999999998</c:v>
                      </c:pt>
                      <c:pt idx="17301">
                        <c:v>8.6519999999999992</c:v>
                      </c:pt>
                      <c:pt idx="17302">
                        <c:v>8.6519999999999992</c:v>
                      </c:pt>
                      <c:pt idx="17303">
                        <c:v>8.6530000000000005</c:v>
                      </c:pt>
                      <c:pt idx="17304">
                        <c:v>8.6530000000000005</c:v>
                      </c:pt>
                      <c:pt idx="17305">
                        <c:v>8.6539999999999999</c:v>
                      </c:pt>
                      <c:pt idx="17306">
                        <c:v>8.6539999999999999</c:v>
                      </c:pt>
                      <c:pt idx="17307">
                        <c:v>8.6549999999999994</c:v>
                      </c:pt>
                      <c:pt idx="17308">
                        <c:v>8.6549999999999994</c:v>
                      </c:pt>
                      <c:pt idx="17309">
                        <c:v>8.6560000000000006</c:v>
                      </c:pt>
                      <c:pt idx="17310">
                        <c:v>8.6560000000000006</c:v>
                      </c:pt>
                      <c:pt idx="17311">
                        <c:v>8.657</c:v>
                      </c:pt>
                      <c:pt idx="17312">
                        <c:v>8.657</c:v>
                      </c:pt>
                      <c:pt idx="17313">
                        <c:v>8.6579999999999995</c:v>
                      </c:pt>
                      <c:pt idx="17314">
                        <c:v>8.6579999999999995</c:v>
                      </c:pt>
                      <c:pt idx="17315">
                        <c:v>8.6590000000000007</c:v>
                      </c:pt>
                      <c:pt idx="17316">
                        <c:v>8.6590000000000007</c:v>
                      </c:pt>
                      <c:pt idx="17317">
                        <c:v>8.66</c:v>
                      </c:pt>
                      <c:pt idx="17318">
                        <c:v>8.66</c:v>
                      </c:pt>
                      <c:pt idx="17319">
                        <c:v>8.6609999999999996</c:v>
                      </c:pt>
                      <c:pt idx="17320">
                        <c:v>8.6609999999999996</c:v>
                      </c:pt>
                      <c:pt idx="17321">
                        <c:v>8.6620000000000008</c:v>
                      </c:pt>
                      <c:pt idx="17322">
                        <c:v>8.6620000000000008</c:v>
                      </c:pt>
                      <c:pt idx="17323">
                        <c:v>8.6630000000000003</c:v>
                      </c:pt>
                      <c:pt idx="17324">
                        <c:v>8.6630000000000003</c:v>
                      </c:pt>
                      <c:pt idx="17325">
                        <c:v>8.6639999999999997</c:v>
                      </c:pt>
                      <c:pt idx="17326">
                        <c:v>8.6639999999999997</c:v>
                      </c:pt>
                      <c:pt idx="17327">
                        <c:v>8.6649999999999991</c:v>
                      </c:pt>
                      <c:pt idx="17328">
                        <c:v>8.6649999999999991</c:v>
                      </c:pt>
                      <c:pt idx="17329">
                        <c:v>8.6660000000000004</c:v>
                      </c:pt>
                      <c:pt idx="17330">
                        <c:v>8.6660000000000004</c:v>
                      </c:pt>
                      <c:pt idx="17331">
                        <c:v>8.6669999999999998</c:v>
                      </c:pt>
                      <c:pt idx="17332">
                        <c:v>8.6669999999999998</c:v>
                      </c:pt>
                      <c:pt idx="17333">
                        <c:v>8.6679999999999993</c:v>
                      </c:pt>
                      <c:pt idx="17334">
                        <c:v>8.6679999999999993</c:v>
                      </c:pt>
                      <c:pt idx="17335">
                        <c:v>8.6690000000000005</c:v>
                      </c:pt>
                      <c:pt idx="17336">
                        <c:v>8.6690000000000005</c:v>
                      </c:pt>
                      <c:pt idx="17337">
                        <c:v>8.67</c:v>
                      </c:pt>
                      <c:pt idx="17338">
                        <c:v>8.67</c:v>
                      </c:pt>
                      <c:pt idx="17339">
                        <c:v>8.6709999999999994</c:v>
                      </c:pt>
                      <c:pt idx="17340">
                        <c:v>8.6709999999999994</c:v>
                      </c:pt>
                      <c:pt idx="17341">
                        <c:v>8.6720000000000006</c:v>
                      </c:pt>
                      <c:pt idx="17342">
                        <c:v>8.6720000000000006</c:v>
                      </c:pt>
                      <c:pt idx="17343">
                        <c:v>8.673</c:v>
                      </c:pt>
                      <c:pt idx="17344">
                        <c:v>8.673</c:v>
                      </c:pt>
                      <c:pt idx="17345">
                        <c:v>8.6739999999999995</c:v>
                      </c:pt>
                      <c:pt idx="17346">
                        <c:v>8.6739999999999995</c:v>
                      </c:pt>
                      <c:pt idx="17347">
                        <c:v>8.6750000000000007</c:v>
                      </c:pt>
                      <c:pt idx="17348">
                        <c:v>8.6750000000000007</c:v>
                      </c:pt>
                      <c:pt idx="17349">
                        <c:v>8.6760000000000002</c:v>
                      </c:pt>
                      <c:pt idx="17350">
                        <c:v>8.6760000000000002</c:v>
                      </c:pt>
                      <c:pt idx="17351">
                        <c:v>8.6769999999999996</c:v>
                      </c:pt>
                      <c:pt idx="17352">
                        <c:v>8.6769999999999996</c:v>
                      </c:pt>
                      <c:pt idx="17353">
                        <c:v>8.6780000000000008</c:v>
                      </c:pt>
                      <c:pt idx="17354">
                        <c:v>8.6780000000000008</c:v>
                      </c:pt>
                      <c:pt idx="17355">
                        <c:v>8.6790000000000003</c:v>
                      </c:pt>
                      <c:pt idx="17356">
                        <c:v>8.6790000000000003</c:v>
                      </c:pt>
                      <c:pt idx="17357">
                        <c:v>8.68</c:v>
                      </c:pt>
                      <c:pt idx="17358">
                        <c:v>8.68</c:v>
                      </c:pt>
                      <c:pt idx="17359">
                        <c:v>8.6809999999999992</c:v>
                      </c:pt>
                      <c:pt idx="17360">
                        <c:v>8.6809999999999992</c:v>
                      </c:pt>
                      <c:pt idx="17361">
                        <c:v>8.6820000000000004</c:v>
                      </c:pt>
                      <c:pt idx="17362">
                        <c:v>8.6820000000000004</c:v>
                      </c:pt>
                      <c:pt idx="17363">
                        <c:v>8.6829999999999998</c:v>
                      </c:pt>
                      <c:pt idx="17364">
                        <c:v>8.6829999999999998</c:v>
                      </c:pt>
                      <c:pt idx="17365">
                        <c:v>8.6839999999999993</c:v>
                      </c:pt>
                      <c:pt idx="17366">
                        <c:v>8.6839999999999993</c:v>
                      </c:pt>
                      <c:pt idx="17367">
                        <c:v>8.6850000000000005</c:v>
                      </c:pt>
                      <c:pt idx="17368">
                        <c:v>8.6850000000000005</c:v>
                      </c:pt>
                      <c:pt idx="17369">
                        <c:v>8.6859999999999999</c:v>
                      </c:pt>
                      <c:pt idx="17370">
                        <c:v>8.6859999999999999</c:v>
                      </c:pt>
                      <c:pt idx="17371">
                        <c:v>8.6869999999999994</c:v>
                      </c:pt>
                      <c:pt idx="17372">
                        <c:v>8.6869999999999994</c:v>
                      </c:pt>
                      <c:pt idx="17373">
                        <c:v>8.6880000000000006</c:v>
                      </c:pt>
                      <c:pt idx="17374">
                        <c:v>8.6880000000000006</c:v>
                      </c:pt>
                      <c:pt idx="17375">
                        <c:v>8.6890000000000001</c:v>
                      </c:pt>
                      <c:pt idx="17376">
                        <c:v>8.6890000000000001</c:v>
                      </c:pt>
                      <c:pt idx="17377">
                        <c:v>8.69</c:v>
                      </c:pt>
                      <c:pt idx="17378">
                        <c:v>8.69</c:v>
                      </c:pt>
                      <c:pt idx="17379">
                        <c:v>8.6910000000000007</c:v>
                      </c:pt>
                      <c:pt idx="17380">
                        <c:v>8.6910000000000007</c:v>
                      </c:pt>
                      <c:pt idx="17381">
                        <c:v>8.6920000000000002</c:v>
                      </c:pt>
                      <c:pt idx="17382">
                        <c:v>8.6920000000000002</c:v>
                      </c:pt>
                      <c:pt idx="17383">
                        <c:v>8.6929999999999996</c:v>
                      </c:pt>
                      <c:pt idx="17384">
                        <c:v>8.6929999999999996</c:v>
                      </c:pt>
                      <c:pt idx="17385">
                        <c:v>8.6940000000000008</c:v>
                      </c:pt>
                      <c:pt idx="17386">
                        <c:v>8.6940000000000008</c:v>
                      </c:pt>
                      <c:pt idx="17387">
                        <c:v>8.6950000000000003</c:v>
                      </c:pt>
                      <c:pt idx="17388">
                        <c:v>8.6950000000000003</c:v>
                      </c:pt>
                      <c:pt idx="17389">
                        <c:v>8.6959999999999997</c:v>
                      </c:pt>
                      <c:pt idx="17390">
                        <c:v>8.6959999999999997</c:v>
                      </c:pt>
                      <c:pt idx="17391">
                        <c:v>8.6969999999999992</c:v>
                      </c:pt>
                      <c:pt idx="17392">
                        <c:v>8.6969999999999992</c:v>
                      </c:pt>
                      <c:pt idx="17393">
                        <c:v>8.6980000000000004</c:v>
                      </c:pt>
                      <c:pt idx="17394">
                        <c:v>8.6980000000000004</c:v>
                      </c:pt>
                      <c:pt idx="17395">
                        <c:v>8.6989999999999998</c:v>
                      </c:pt>
                      <c:pt idx="17396">
                        <c:v>8.6989999999999998</c:v>
                      </c:pt>
                      <c:pt idx="17397">
                        <c:v>8.6999999999999993</c:v>
                      </c:pt>
                      <c:pt idx="17398">
                        <c:v>8.6999999999999993</c:v>
                      </c:pt>
                      <c:pt idx="17399">
                        <c:v>8.7010000000000005</c:v>
                      </c:pt>
                      <c:pt idx="17400">
                        <c:v>8.7010000000000005</c:v>
                      </c:pt>
                      <c:pt idx="17401">
                        <c:v>8.702</c:v>
                      </c:pt>
                      <c:pt idx="17402">
                        <c:v>8.702</c:v>
                      </c:pt>
                      <c:pt idx="17403">
                        <c:v>8.7029999999999994</c:v>
                      </c:pt>
                      <c:pt idx="17404">
                        <c:v>8.7029999999999994</c:v>
                      </c:pt>
                      <c:pt idx="17405">
                        <c:v>8.7040000000000006</c:v>
                      </c:pt>
                      <c:pt idx="17406">
                        <c:v>8.7040000000000006</c:v>
                      </c:pt>
                      <c:pt idx="17407">
                        <c:v>8.7050000000000001</c:v>
                      </c:pt>
                      <c:pt idx="17408">
                        <c:v>8.7050000000000001</c:v>
                      </c:pt>
                      <c:pt idx="17409">
                        <c:v>8.7059999999999995</c:v>
                      </c:pt>
                      <c:pt idx="17410">
                        <c:v>8.7059999999999995</c:v>
                      </c:pt>
                      <c:pt idx="17411">
                        <c:v>8.7070000000000007</c:v>
                      </c:pt>
                      <c:pt idx="17412">
                        <c:v>8.7070000000000007</c:v>
                      </c:pt>
                      <c:pt idx="17413">
                        <c:v>8.7080000000000002</c:v>
                      </c:pt>
                      <c:pt idx="17414">
                        <c:v>8.7080000000000002</c:v>
                      </c:pt>
                      <c:pt idx="17415">
                        <c:v>8.7089999999999996</c:v>
                      </c:pt>
                      <c:pt idx="17416">
                        <c:v>8.7089999999999996</c:v>
                      </c:pt>
                      <c:pt idx="17417">
                        <c:v>8.7100000000000009</c:v>
                      </c:pt>
                      <c:pt idx="17418">
                        <c:v>8.7100000000000009</c:v>
                      </c:pt>
                      <c:pt idx="17419">
                        <c:v>8.7110000000000003</c:v>
                      </c:pt>
                      <c:pt idx="17420">
                        <c:v>8.7110000000000003</c:v>
                      </c:pt>
                      <c:pt idx="17421">
                        <c:v>8.7119999999999997</c:v>
                      </c:pt>
                      <c:pt idx="17422">
                        <c:v>8.7119999999999997</c:v>
                      </c:pt>
                      <c:pt idx="17423">
                        <c:v>8.7129999999999992</c:v>
                      </c:pt>
                      <c:pt idx="17424">
                        <c:v>8.7129999999999992</c:v>
                      </c:pt>
                      <c:pt idx="17425">
                        <c:v>8.7140000000000004</c:v>
                      </c:pt>
                      <c:pt idx="17426">
                        <c:v>8.7140000000000004</c:v>
                      </c:pt>
                      <c:pt idx="17427">
                        <c:v>8.7149999999999999</c:v>
                      </c:pt>
                      <c:pt idx="17428">
                        <c:v>8.7149999999999999</c:v>
                      </c:pt>
                      <c:pt idx="17429">
                        <c:v>8.7159999999999993</c:v>
                      </c:pt>
                      <c:pt idx="17430">
                        <c:v>8.7159999999999993</c:v>
                      </c:pt>
                      <c:pt idx="17431">
                        <c:v>8.7170000000000005</c:v>
                      </c:pt>
                      <c:pt idx="17432">
                        <c:v>8.7170000000000005</c:v>
                      </c:pt>
                      <c:pt idx="17433">
                        <c:v>8.718</c:v>
                      </c:pt>
                      <c:pt idx="17434">
                        <c:v>8.718</c:v>
                      </c:pt>
                      <c:pt idx="17435">
                        <c:v>8.7189999999999994</c:v>
                      </c:pt>
                      <c:pt idx="17436">
                        <c:v>8.7189999999999994</c:v>
                      </c:pt>
                      <c:pt idx="17437">
                        <c:v>8.7200000000000006</c:v>
                      </c:pt>
                      <c:pt idx="17438">
                        <c:v>8.7200000000000006</c:v>
                      </c:pt>
                      <c:pt idx="17439">
                        <c:v>8.7210000000000001</c:v>
                      </c:pt>
                      <c:pt idx="17440">
                        <c:v>8.7210000000000001</c:v>
                      </c:pt>
                      <c:pt idx="17441">
                        <c:v>8.7219999999999995</c:v>
                      </c:pt>
                      <c:pt idx="17442">
                        <c:v>8.7219999999999995</c:v>
                      </c:pt>
                      <c:pt idx="17443">
                        <c:v>8.7230000000000008</c:v>
                      </c:pt>
                      <c:pt idx="17444">
                        <c:v>8.7230000000000008</c:v>
                      </c:pt>
                      <c:pt idx="17445">
                        <c:v>8.7240000000000002</c:v>
                      </c:pt>
                      <c:pt idx="17446">
                        <c:v>8.7240000000000002</c:v>
                      </c:pt>
                      <c:pt idx="17447">
                        <c:v>8.7249999999999996</c:v>
                      </c:pt>
                      <c:pt idx="17448">
                        <c:v>8.7249999999999996</c:v>
                      </c:pt>
                      <c:pt idx="17449">
                        <c:v>8.7260000000000009</c:v>
                      </c:pt>
                      <c:pt idx="17450">
                        <c:v>8.7260000000000009</c:v>
                      </c:pt>
                      <c:pt idx="17451">
                        <c:v>8.7270000000000003</c:v>
                      </c:pt>
                      <c:pt idx="17452">
                        <c:v>8.7270000000000003</c:v>
                      </c:pt>
                      <c:pt idx="17453">
                        <c:v>8.7279999999999998</c:v>
                      </c:pt>
                      <c:pt idx="17454">
                        <c:v>8.7279999999999998</c:v>
                      </c:pt>
                      <c:pt idx="17455">
                        <c:v>8.7289999999999992</c:v>
                      </c:pt>
                      <c:pt idx="17456">
                        <c:v>8.7289999999999992</c:v>
                      </c:pt>
                      <c:pt idx="17457">
                        <c:v>8.73</c:v>
                      </c:pt>
                      <c:pt idx="17458">
                        <c:v>8.73</c:v>
                      </c:pt>
                      <c:pt idx="17459">
                        <c:v>8.7309999999999999</c:v>
                      </c:pt>
                      <c:pt idx="17460">
                        <c:v>8.7309999999999999</c:v>
                      </c:pt>
                      <c:pt idx="17461">
                        <c:v>8.7319999999999993</c:v>
                      </c:pt>
                      <c:pt idx="17462">
                        <c:v>8.7319999999999993</c:v>
                      </c:pt>
                      <c:pt idx="17463">
                        <c:v>8.7330000000000005</c:v>
                      </c:pt>
                      <c:pt idx="17464">
                        <c:v>8.7330000000000005</c:v>
                      </c:pt>
                      <c:pt idx="17465">
                        <c:v>8.734</c:v>
                      </c:pt>
                      <c:pt idx="17466">
                        <c:v>8.734</c:v>
                      </c:pt>
                      <c:pt idx="17467">
                        <c:v>8.7349999999999994</c:v>
                      </c:pt>
                      <c:pt idx="17468">
                        <c:v>8.7349999999999994</c:v>
                      </c:pt>
                      <c:pt idx="17469">
                        <c:v>8.7360000000000007</c:v>
                      </c:pt>
                      <c:pt idx="17470">
                        <c:v>8.7360000000000007</c:v>
                      </c:pt>
                      <c:pt idx="17471">
                        <c:v>8.7370000000000001</c:v>
                      </c:pt>
                      <c:pt idx="17472">
                        <c:v>8.7370000000000001</c:v>
                      </c:pt>
                      <c:pt idx="17473">
                        <c:v>8.7379999999999995</c:v>
                      </c:pt>
                      <c:pt idx="17474">
                        <c:v>8.7379999999999995</c:v>
                      </c:pt>
                      <c:pt idx="17475">
                        <c:v>8.7390000000000008</c:v>
                      </c:pt>
                      <c:pt idx="17476">
                        <c:v>8.7390000000000008</c:v>
                      </c:pt>
                      <c:pt idx="17477">
                        <c:v>8.74</c:v>
                      </c:pt>
                      <c:pt idx="17478">
                        <c:v>8.74</c:v>
                      </c:pt>
                      <c:pt idx="17479">
                        <c:v>8.7409999999999997</c:v>
                      </c:pt>
                      <c:pt idx="17480">
                        <c:v>8.7409999999999997</c:v>
                      </c:pt>
                      <c:pt idx="17481">
                        <c:v>8.7420000000000009</c:v>
                      </c:pt>
                      <c:pt idx="17482">
                        <c:v>8.7420000000000009</c:v>
                      </c:pt>
                      <c:pt idx="17483">
                        <c:v>8.7430000000000003</c:v>
                      </c:pt>
                      <c:pt idx="17484">
                        <c:v>8.7430000000000003</c:v>
                      </c:pt>
                      <c:pt idx="17485">
                        <c:v>8.7439999999999998</c:v>
                      </c:pt>
                      <c:pt idx="17486">
                        <c:v>8.7439999999999998</c:v>
                      </c:pt>
                      <c:pt idx="17487">
                        <c:v>8.7449999999999992</c:v>
                      </c:pt>
                      <c:pt idx="17488">
                        <c:v>8.7449999999999992</c:v>
                      </c:pt>
                      <c:pt idx="17489">
                        <c:v>8.7460000000000004</c:v>
                      </c:pt>
                      <c:pt idx="17490">
                        <c:v>8.7460000000000004</c:v>
                      </c:pt>
                      <c:pt idx="17491">
                        <c:v>8.7469999999999999</c:v>
                      </c:pt>
                      <c:pt idx="17492">
                        <c:v>8.7469999999999999</c:v>
                      </c:pt>
                      <c:pt idx="17493">
                        <c:v>8.7479999999999993</c:v>
                      </c:pt>
                      <c:pt idx="17494">
                        <c:v>8.7479999999999993</c:v>
                      </c:pt>
                      <c:pt idx="17495">
                        <c:v>8.7490000000000006</c:v>
                      </c:pt>
                      <c:pt idx="17496">
                        <c:v>8.7490000000000006</c:v>
                      </c:pt>
                      <c:pt idx="17497">
                        <c:v>8.75</c:v>
                      </c:pt>
                      <c:pt idx="17498">
                        <c:v>8.75</c:v>
                      </c:pt>
                      <c:pt idx="17499">
                        <c:v>8.7509999999999994</c:v>
                      </c:pt>
                      <c:pt idx="17500">
                        <c:v>8.7509999999999994</c:v>
                      </c:pt>
                      <c:pt idx="17501">
                        <c:v>8.7520000000000007</c:v>
                      </c:pt>
                      <c:pt idx="17502">
                        <c:v>8.7520000000000007</c:v>
                      </c:pt>
                      <c:pt idx="17503">
                        <c:v>8.7530000000000001</c:v>
                      </c:pt>
                      <c:pt idx="17504">
                        <c:v>8.7530000000000001</c:v>
                      </c:pt>
                      <c:pt idx="17505">
                        <c:v>8.7539999999999996</c:v>
                      </c:pt>
                      <c:pt idx="17506">
                        <c:v>8.7539999999999996</c:v>
                      </c:pt>
                      <c:pt idx="17507">
                        <c:v>8.7550000000000008</c:v>
                      </c:pt>
                      <c:pt idx="17508">
                        <c:v>8.7550000000000008</c:v>
                      </c:pt>
                      <c:pt idx="17509">
                        <c:v>8.7560000000000002</c:v>
                      </c:pt>
                      <c:pt idx="17510">
                        <c:v>8.7560000000000002</c:v>
                      </c:pt>
                      <c:pt idx="17511">
                        <c:v>8.7569999999999997</c:v>
                      </c:pt>
                      <c:pt idx="17512">
                        <c:v>8.7569999999999997</c:v>
                      </c:pt>
                      <c:pt idx="17513">
                        <c:v>8.7579999999999991</c:v>
                      </c:pt>
                      <c:pt idx="17514">
                        <c:v>8.7579999999999991</c:v>
                      </c:pt>
                      <c:pt idx="17515">
                        <c:v>8.7590000000000003</c:v>
                      </c:pt>
                      <c:pt idx="17516">
                        <c:v>8.7590000000000003</c:v>
                      </c:pt>
                      <c:pt idx="17517">
                        <c:v>8.76</c:v>
                      </c:pt>
                      <c:pt idx="17518">
                        <c:v>8.76</c:v>
                      </c:pt>
                      <c:pt idx="17519">
                        <c:v>8.7609999999999992</c:v>
                      </c:pt>
                      <c:pt idx="17520">
                        <c:v>8.7609999999999992</c:v>
                      </c:pt>
                      <c:pt idx="17521">
                        <c:v>8.7620000000000005</c:v>
                      </c:pt>
                      <c:pt idx="17522">
                        <c:v>8.7620000000000005</c:v>
                      </c:pt>
                      <c:pt idx="17523">
                        <c:v>8.7629999999999999</c:v>
                      </c:pt>
                      <c:pt idx="17524">
                        <c:v>8.7629999999999999</c:v>
                      </c:pt>
                      <c:pt idx="17525">
                        <c:v>8.7639999999999993</c:v>
                      </c:pt>
                      <c:pt idx="17526">
                        <c:v>8.7639999999999993</c:v>
                      </c:pt>
                      <c:pt idx="17527">
                        <c:v>8.7650000000000006</c:v>
                      </c:pt>
                      <c:pt idx="17528">
                        <c:v>8.7650000000000006</c:v>
                      </c:pt>
                      <c:pt idx="17529">
                        <c:v>8.766</c:v>
                      </c:pt>
                      <c:pt idx="17530">
                        <c:v>8.766</c:v>
                      </c:pt>
                      <c:pt idx="17531">
                        <c:v>8.7669999999999995</c:v>
                      </c:pt>
                      <c:pt idx="17532">
                        <c:v>8.7669999999999995</c:v>
                      </c:pt>
                      <c:pt idx="17533">
                        <c:v>8.7680000000000007</c:v>
                      </c:pt>
                      <c:pt idx="17534">
                        <c:v>8.7680000000000007</c:v>
                      </c:pt>
                      <c:pt idx="17535">
                        <c:v>8.7690000000000001</c:v>
                      </c:pt>
                      <c:pt idx="17536">
                        <c:v>8.7690000000000001</c:v>
                      </c:pt>
                      <c:pt idx="17537">
                        <c:v>8.77</c:v>
                      </c:pt>
                      <c:pt idx="17538">
                        <c:v>8.77</c:v>
                      </c:pt>
                      <c:pt idx="17539">
                        <c:v>8.7710000000000008</c:v>
                      </c:pt>
                      <c:pt idx="17540">
                        <c:v>8.7710000000000008</c:v>
                      </c:pt>
                      <c:pt idx="17541">
                        <c:v>8.7720000000000002</c:v>
                      </c:pt>
                      <c:pt idx="17542">
                        <c:v>8.7720000000000002</c:v>
                      </c:pt>
                      <c:pt idx="17543">
                        <c:v>8.7729999999999997</c:v>
                      </c:pt>
                      <c:pt idx="17544">
                        <c:v>8.7729999999999997</c:v>
                      </c:pt>
                      <c:pt idx="17545">
                        <c:v>8.7739999999999991</c:v>
                      </c:pt>
                      <c:pt idx="17546">
                        <c:v>8.7739999999999991</c:v>
                      </c:pt>
                      <c:pt idx="17547">
                        <c:v>8.7750000000000004</c:v>
                      </c:pt>
                      <c:pt idx="17548">
                        <c:v>8.7750000000000004</c:v>
                      </c:pt>
                      <c:pt idx="17549">
                        <c:v>8.7759999999999998</c:v>
                      </c:pt>
                      <c:pt idx="17550">
                        <c:v>8.7759999999999998</c:v>
                      </c:pt>
                      <c:pt idx="17551">
                        <c:v>8.7769999999999992</c:v>
                      </c:pt>
                      <c:pt idx="17552">
                        <c:v>8.7769999999999992</c:v>
                      </c:pt>
                      <c:pt idx="17553">
                        <c:v>8.7780000000000005</c:v>
                      </c:pt>
                      <c:pt idx="17554">
                        <c:v>8.7780000000000005</c:v>
                      </c:pt>
                      <c:pt idx="17555">
                        <c:v>8.7789999999999999</c:v>
                      </c:pt>
                      <c:pt idx="17556">
                        <c:v>8.7789999999999999</c:v>
                      </c:pt>
                      <c:pt idx="17557">
                        <c:v>8.7799999999999994</c:v>
                      </c:pt>
                      <c:pt idx="17558">
                        <c:v>8.7799999999999994</c:v>
                      </c:pt>
                      <c:pt idx="17559">
                        <c:v>8.7810000000000006</c:v>
                      </c:pt>
                      <c:pt idx="17560">
                        <c:v>8.7810000000000006</c:v>
                      </c:pt>
                      <c:pt idx="17561">
                        <c:v>8.782</c:v>
                      </c:pt>
                      <c:pt idx="17562">
                        <c:v>8.782</c:v>
                      </c:pt>
                      <c:pt idx="17563">
                        <c:v>8.7829999999999995</c:v>
                      </c:pt>
                      <c:pt idx="17564">
                        <c:v>8.7829999999999995</c:v>
                      </c:pt>
                      <c:pt idx="17565">
                        <c:v>8.7840000000000007</c:v>
                      </c:pt>
                      <c:pt idx="17566">
                        <c:v>8.7840000000000007</c:v>
                      </c:pt>
                      <c:pt idx="17567">
                        <c:v>8.7850000000000001</c:v>
                      </c:pt>
                      <c:pt idx="17568">
                        <c:v>8.7850000000000001</c:v>
                      </c:pt>
                      <c:pt idx="17569">
                        <c:v>8.7859999999999996</c:v>
                      </c:pt>
                      <c:pt idx="17570">
                        <c:v>8.7859999999999996</c:v>
                      </c:pt>
                      <c:pt idx="17571">
                        <c:v>8.7870000000000008</c:v>
                      </c:pt>
                      <c:pt idx="17572">
                        <c:v>8.7870000000000008</c:v>
                      </c:pt>
                      <c:pt idx="17573">
                        <c:v>8.7880000000000003</c:v>
                      </c:pt>
                      <c:pt idx="17574">
                        <c:v>8.7880000000000003</c:v>
                      </c:pt>
                      <c:pt idx="17575">
                        <c:v>8.7889999999999997</c:v>
                      </c:pt>
                      <c:pt idx="17576">
                        <c:v>8.7889999999999997</c:v>
                      </c:pt>
                      <c:pt idx="17577">
                        <c:v>8.7899999999999991</c:v>
                      </c:pt>
                      <c:pt idx="17578">
                        <c:v>8.7899999999999991</c:v>
                      </c:pt>
                      <c:pt idx="17579">
                        <c:v>8.7910000000000004</c:v>
                      </c:pt>
                      <c:pt idx="17580">
                        <c:v>8.7910000000000004</c:v>
                      </c:pt>
                      <c:pt idx="17581">
                        <c:v>8.7919999999999998</c:v>
                      </c:pt>
                      <c:pt idx="17582">
                        <c:v>8.7919999999999998</c:v>
                      </c:pt>
                      <c:pt idx="17583">
                        <c:v>8.7929999999999993</c:v>
                      </c:pt>
                      <c:pt idx="17584">
                        <c:v>8.7929999999999993</c:v>
                      </c:pt>
                      <c:pt idx="17585">
                        <c:v>8.7940000000000005</c:v>
                      </c:pt>
                      <c:pt idx="17586">
                        <c:v>8.7940000000000005</c:v>
                      </c:pt>
                      <c:pt idx="17587">
                        <c:v>8.7949999999999999</c:v>
                      </c:pt>
                      <c:pt idx="17588">
                        <c:v>8.7949999999999999</c:v>
                      </c:pt>
                      <c:pt idx="17589">
                        <c:v>8.7959999999999994</c:v>
                      </c:pt>
                      <c:pt idx="17590">
                        <c:v>8.7959999999999994</c:v>
                      </c:pt>
                      <c:pt idx="17591">
                        <c:v>8.7970000000000006</c:v>
                      </c:pt>
                      <c:pt idx="17592">
                        <c:v>8.7970000000000006</c:v>
                      </c:pt>
                      <c:pt idx="17593">
                        <c:v>8.798</c:v>
                      </c:pt>
                      <c:pt idx="17594">
                        <c:v>8.798</c:v>
                      </c:pt>
                      <c:pt idx="17595">
                        <c:v>8.7989999999999995</c:v>
                      </c:pt>
                      <c:pt idx="17596">
                        <c:v>8.7989999999999995</c:v>
                      </c:pt>
                      <c:pt idx="17597">
                        <c:v>8.8000000000000007</c:v>
                      </c:pt>
                      <c:pt idx="17598">
                        <c:v>8.8000000000000007</c:v>
                      </c:pt>
                      <c:pt idx="17599">
                        <c:v>8.8010000000000002</c:v>
                      </c:pt>
                      <c:pt idx="17600">
                        <c:v>8.8010000000000002</c:v>
                      </c:pt>
                      <c:pt idx="17601">
                        <c:v>8.8019999999999996</c:v>
                      </c:pt>
                      <c:pt idx="17602">
                        <c:v>8.8019999999999996</c:v>
                      </c:pt>
                      <c:pt idx="17603">
                        <c:v>8.8030000000000008</c:v>
                      </c:pt>
                      <c:pt idx="17604">
                        <c:v>8.8030000000000008</c:v>
                      </c:pt>
                      <c:pt idx="17605">
                        <c:v>8.8040000000000003</c:v>
                      </c:pt>
                      <c:pt idx="17606">
                        <c:v>8.8040000000000003</c:v>
                      </c:pt>
                      <c:pt idx="17607">
                        <c:v>8.8049999999999997</c:v>
                      </c:pt>
                      <c:pt idx="17608">
                        <c:v>8.8049999999999997</c:v>
                      </c:pt>
                      <c:pt idx="17609">
                        <c:v>8.8059999999999992</c:v>
                      </c:pt>
                      <c:pt idx="17610">
                        <c:v>8.8059999999999992</c:v>
                      </c:pt>
                      <c:pt idx="17611">
                        <c:v>8.8070000000000004</c:v>
                      </c:pt>
                      <c:pt idx="17612">
                        <c:v>8.8070000000000004</c:v>
                      </c:pt>
                      <c:pt idx="17613">
                        <c:v>8.8079999999999998</c:v>
                      </c:pt>
                      <c:pt idx="17614">
                        <c:v>8.8079999999999998</c:v>
                      </c:pt>
                      <c:pt idx="17615">
                        <c:v>8.8089999999999993</c:v>
                      </c:pt>
                      <c:pt idx="17616">
                        <c:v>8.8089999999999993</c:v>
                      </c:pt>
                      <c:pt idx="17617">
                        <c:v>8.81</c:v>
                      </c:pt>
                      <c:pt idx="17618">
                        <c:v>8.81</c:v>
                      </c:pt>
                      <c:pt idx="17619">
                        <c:v>8.8109999999999999</c:v>
                      </c:pt>
                      <c:pt idx="17620">
                        <c:v>8.8109999999999999</c:v>
                      </c:pt>
                      <c:pt idx="17621">
                        <c:v>8.8119999999999994</c:v>
                      </c:pt>
                      <c:pt idx="17622">
                        <c:v>8.8119999999999994</c:v>
                      </c:pt>
                      <c:pt idx="17623">
                        <c:v>8.8130000000000006</c:v>
                      </c:pt>
                      <c:pt idx="17624">
                        <c:v>8.8130000000000006</c:v>
                      </c:pt>
                      <c:pt idx="17625">
                        <c:v>8.8140000000000001</c:v>
                      </c:pt>
                      <c:pt idx="17626">
                        <c:v>8.8140000000000001</c:v>
                      </c:pt>
                      <c:pt idx="17627">
                        <c:v>8.8149999999999995</c:v>
                      </c:pt>
                      <c:pt idx="17628">
                        <c:v>8.8149999999999995</c:v>
                      </c:pt>
                      <c:pt idx="17629">
                        <c:v>8.8160000000000007</c:v>
                      </c:pt>
                      <c:pt idx="17630">
                        <c:v>8.8160000000000007</c:v>
                      </c:pt>
                      <c:pt idx="17631">
                        <c:v>8.8170000000000002</c:v>
                      </c:pt>
                      <c:pt idx="17632">
                        <c:v>8.8170000000000002</c:v>
                      </c:pt>
                      <c:pt idx="17633">
                        <c:v>8.8179999999999996</c:v>
                      </c:pt>
                      <c:pt idx="17634">
                        <c:v>8.8179999999999996</c:v>
                      </c:pt>
                      <c:pt idx="17635">
                        <c:v>8.8190000000000008</c:v>
                      </c:pt>
                      <c:pt idx="17636">
                        <c:v>8.8190000000000008</c:v>
                      </c:pt>
                      <c:pt idx="17637">
                        <c:v>8.82</c:v>
                      </c:pt>
                      <c:pt idx="17638">
                        <c:v>8.82</c:v>
                      </c:pt>
                      <c:pt idx="17639">
                        <c:v>8.8209999999999997</c:v>
                      </c:pt>
                      <c:pt idx="17640">
                        <c:v>8.8209999999999997</c:v>
                      </c:pt>
                      <c:pt idx="17641">
                        <c:v>8.8219999999999992</c:v>
                      </c:pt>
                      <c:pt idx="17642">
                        <c:v>8.8219999999999992</c:v>
                      </c:pt>
                      <c:pt idx="17643">
                        <c:v>8.8230000000000004</c:v>
                      </c:pt>
                      <c:pt idx="17644">
                        <c:v>8.8230000000000004</c:v>
                      </c:pt>
                      <c:pt idx="17645">
                        <c:v>8.8239999999999998</c:v>
                      </c:pt>
                      <c:pt idx="17646">
                        <c:v>8.8239999999999998</c:v>
                      </c:pt>
                      <c:pt idx="17647">
                        <c:v>8.8249999999999993</c:v>
                      </c:pt>
                      <c:pt idx="17648">
                        <c:v>8.8249999999999993</c:v>
                      </c:pt>
                      <c:pt idx="17649">
                        <c:v>8.8260000000000005</c:v>
                      </c:pt>
                      <c:pt idx="17650">
                        <c:v>8.8260000000000005</c:v>
                      </c:pt>
                      <c:pt idx="17651">
                        <c:v>8.827</c:v>
                      </c:pt>
                      <c:pt idx="17652">
                        <c:v>8.827</c:v>
                      </c:pt>
                      <c:pt idx="17653">
                        <c:v>8.8279999999999994</c:v>
                      </c:pt>
                      <c:pt idx="17654">
                        <c:v>8.8279999999999994</c:v>
                      </c:pt>
                      <c:pt idx="17655">
                        <c:v>8.8290000000000006</c:v>
                      </c:pt>
                      <c:pt idx="17656">
                        <c:v>8.8290000000000006</c:v>
                      </c:pt>
                      <c:pt idx="17657">
                        <c:v>8.83</c:v>
                      </c:pt>
                      <c:pt idx="17658">
                        <c:v>8.83</c:v>
                      </c:pt>
                      <c:pt idx="17659">
                        <c:v>8.8309999999999995</c:v>
                      </c:pt>
                      <c:pt idx="17660">
                        <c:v>8.8309999999999995</c:v>
                      </c:pt>
                      <c:pt idx="17661">
                        <c:v>8.8320000000000007</c:v>
                      </c:pt>
                      <c:pt idx="17662">
                        <c:v>8.8320000000000007</c:v>
                      </c:pt>
                      <c:pt idx="17663">
                        <c:v>8.8330000000000002</c:v>
                      </c:pt>
                      <c:pt idx="17664">
                        <c:v>8.8330000000000002</c:v>
                      </c:pt>
                      <c:pt idx="17665">
                        <c:v>8.8339999999999996</c:v>
                      </c:pt>
                      <c:pt idx="17666">
                        <c:v>8.8339999999999996</c:v>
                      </c:pt>
                      <c:pt idx="17667">
                        <c:v>8.8350000000000009</c:v>
                      </c:pt>
                      <c:pt idx="17668">
                        <c:v>8.8350000000000009</c:v>
                      </c:pt>
                      <c:pt idx="17669">
                        <c:v>8.8360000000000003</c:v>
                      </c:pt>
                      <c:pt idx="17670">
                        <c:v>8.8360000000000003</c:v>
                      </c:pt>
                      <c:pt idx="17671">
                        <c:v>8.8369999999999997</c:v>
                      </c:pt>
                      <c:pt idx="17672">
                        <c:v>8.8369999999999997</c:v>
                      </c:pt>
                      <c:pt idx="17673">
                        <c:v>8.8379999999999992</c:v>
                      </c:pt>
                      <c:pt idx="17674">
                        <c:v>8.8379999999999992</c:v>
                      </c:pt>
                      <c:pt idx="17675">
                        <c:v>8.8390000000000004</c:v>
                      </c:pt>
                      <c:pt idx="17676">
                        <c:v>8.8390000000000004</c:v>
                      </c:pt>
                      <c:pt idx="17677">
                        <c:v>8.84</c:v>
                      </c:pt>
                      <c:pt idx="17678">
                        <c:v>8.84</c:v>
                      </c:pt>
                      <c:pt idx="17679">
                        <c:v>8.8409999999999993</c:v>
                      </c:pt>
                      <c:pt idx="17680">
                        <c:v>8.8409999999999993</c:v>
                      </c:pt>
                      <c:pt idx="17681">
                        <c:v>8.8420000000000005</c:v>
                      </c:pt>
                      <c:pt idx="17682">
                        <c:v>8.8420000000000005</c:v>
                      </c:pt>
                      <c:pt idx="17683">
                        <c:v>8.843</c:v>
                      </c:pt>
                      <c:pt idx="17684">
                        <c:v>8.843</c:v>
                      </c:pt>
                      <c:pt idx="17685">
                        <c:v>8.8439999999999994</c:v>
                      </c:pt>
                      <c:pt idx="17686">
                        <c:v>8.8439999999999994</c:v>
                      </c:pt>
                      <c:pt idx="17687">
                        <c:v>8.8450000000000006</c:v>
                      </c:pt>
                      <c:pt idx="17688">
                        <c:v>8.8450000000000006</c:v>
                      </c:pt>
                      <c:pt idx="17689">
                        <c:v>8.8460000000000001</c:v>
                      </c:pt>
                      <c:pt idx="17690">
                        <c:v>8.8460000000000001</c:v>
                      </c:pt>
                      <c:pt idx="17691">
                        <c:v>8.8469999999999995</c:v>
                      </c:pt>
                      <c:pt idx="17692">
                        <c:v>8.8469999999999995</c:v>
                      </c:pt>
                      <c:pt idx="17693">
                        <c:v>8.8480000000000008</c:v>
                      </c:pt>
                      <c:pt idx="17694">
                        <c:v>8.8480000000000008</c:v>
                      </c:pt>
                      <c:pt idx="17695">
                        <c:v>8.8490000000000002</c:v>
                      </c:pt>
                      <c:pt idx="17696">
                        <c:v>8.8490000000000002</c:v>
                      </c:pt>
                      <c:pt idx="17697">
                        <c:v>8.85</c:v>
                      </c:pt>
                      <c:pt idx="17698">
                        <c:v>8.85</c:v>
                      </c:pt>
                      <c:pt idx="17699">
                        <c:v>8.8510000000000009</c:v>
                      </c:pt>
                      <c:pt idx="17700">
                        <c:v>8.8510000000000009</c:v>
                      </c:pt>
                      <c:pt idx="17701">
                        <c:v>8.8520000000000003</c:v>
                      </c:pt>
                      <c:pt idx="17702">
                        <c:v>8.8520000000000003</c:v>
                      </c:pt>
                      <c:pt idx="17703">
                        <c:v>8.8529999999999998</c:v>
                      </c:pt>
                      <c:pt idx="17704">
                        <c:v>8.8529999999999998</c:v>
                      </c:pt>
                      <c:pt idx="17705">
                        <c:v>8.8539999999999992</c:v>
                      </c:pt>
                      <c:pt idx="17706">
                        <c:v>8.8539999999999992</c:v>
                      </c:pt>
                      <c:pt idx="17707">
                        <c:v>8.8550000000000004</c:v>
                      </c:pt>
                      <c:pt idx="17708">
                        <c:v>8.8550000000000004</c:v>
                      </c:pt>
                      <c:pt idx="17709">
                        <c:v>8.8559999999999999</c:v>
                      </c:pt>
                      <c:pt idx="17710">
                        <c:v>8.8559999999999999</c:v>
                      </c:pt>
                      <c:pt idx="17711">
                        <c:v>8.8569999999999993</c:v>
                      </c:pt>
                      <c:pt idx="17712">
                        <c:v>8.8569999999999993</c:v>
                      </c:pt>
                      <c:pt idx="17713">
                        <c:v>8.8580000000000005</c:v>
                      </c:pt>
                      <c:pt idx="17714">
                        <c:v>8.8580000000000005</c:v>
                      </c:pt>
                      <c:pt idx="17715">
                        <c:v>8.859</c:v>
                      </c:pt>
                      <c:pt idx="17716">
                        <c:v>8.859</c:v>
                      </c:pt>
                      <c:pt idx="17717">
                        <c:v>8.86</c:v>
                      </c:pt>
                      <c:pt idx="17718">
                        <c:v>8.86</c:v>
                      </c:pt>
                      <c:pt idx="17719">
                        <c:v>8.8610000000000007</c:v>
                      </c:pt>
                      <c:pt idx="17720">
                        <c:v>8.8610000000000007</c:v>
                      </c:pt>
                      <c:pt idx="17721">
                        <c:v>8.8620000000000001</c:v>
                      </c:pt>
                      <c:pt idx="17722">
                        <c:v>8.8620000000000001</c:v>
                      </c:pt>
                      <c:pt idx="17723">
                        <c:v>8.8629999999999995</c:v>
                      </c:pt>
                      <c:pt idx="17724">
                        <c:v>8.8629999999999995</c:v>
                      </c:pt>
                      <c:pt idx="17725">
                        <c:v>8.8640000000000008</c:v>
                      </c:pt>
                      <c:pt idx="17726">
                        <c:v>8.8640000000000008</c:v>
                      </c:pt>
                      <c:pt idx="17727">
                        <c:v>8.8650000000000002</c:v>
                      </c:pt>
                      <c:pt idx="17728">
                        <c:v>8.8650000000000002</c:v>
                      </c:pt>
                      <c:pt idx="17729">
                        <c:v>8.8659999999999997</c:v>
                      </c:pt>
                      <c:pt idx="17730">
                        <c:v>8.8659999999999997</c:v>
                      </c:pt>
                      <c:pt idx="17731">
                        <c:v>8.8670000000000009</c:v>
                      </c:pt>
                      <c:pt idx="17732">
                        <c:v>8.8670000000000009</c:v>
                      </c:pt>
                      <c:pt idx="17733">
                        <c:v>8.8680000000000003</c:v>
                      </c:pt>
                      <c:pt idx="17734">
                        <c:v>8.8680000000000003</c:v>
                      </c:pt>
                      <c:pt idx="17735">
                        <c:v>8.8689999999999998</c:v>
                      </c:pt>
                      <c:pt idx="17736">
                        <c:v>8.8689999999999998</c:v>
                      </c:pt>
                      <c:pt idx="17737">
                        <c:v>8.8699999999999992</c:v>
                      </c:pt>
                      <c:pt idx="17738">
                        <c:v>8.8699999999999992</c:v>
                      </c:pt>
                      <c:pt idx="17739">
                        <c:v>8.8710000000000004</c:v>
                      </c:pt>
                      <c:pt idx="17740">
                        <c:v>8.8710000000000004</c:v>
                      </c:pt>
                      <c:pt idx="17741">
                        <c:v>8.8719999999999999</c:v>
                      </c:pt>
                      <c:pt idx="17742">
                        <c:v>8.8719999999999999</c:v>
                      </c:pt>
                      <c:pt idx="17743">
                        <c:v>8.8729999999999993</c:v>
                      </c:pt>
                      <c:pt idx="17744">
                        <c:v>8.8729999999999993</c:v>
                      </c:pt>
                      <c:pt idx="17745">
                        <c:v>8.8740000000000006</c:v>
                      </c:pt>
                      <c:pt idx="17746">
                        <c:v>8.8740000000000006</c:v>
                      </c:pt>
                      <c:pt idx="17747">
                        <c:v>8.875</c:v>
                      </c:pt>
                      <c:pt idx="17748">
                        <c:v>8.875</c:v>
                      </c:pt>
                      <c:pt idx="17749">
                        <c:v>8.8759999999999994</c:v>
                      </c:pt>
                      <c:pt idx="17750">
                        <c:v>8.8759999999999994</c:v>
                      </c:pt>
                      <c:pt idx="17751">
                        <c:v>8.8770000000000007</c:v>
                      </c:pt>
                      <c:pt idx="17752">
                        <c:v>8.8770000000000007</c:v>
                      </c:pt>
                      <c:pt idx="17753">
                        <c:v>8.8780000000000001</c:v>
                      </c:pt>
                      <c:pt idx="17754">
                        <c:v>8.8780000000000001</c:v>
                      </c:pt>
                      <c:pt idx="17755">
                        <c:v>8.8789999999999996</c:v>
                      </c:pt>
                      <c:pt idx="17756">
                        <c:v>8.8789999999999996</c:v>
                      </c:pt>
                      <c:pt idx="17757">
                        <c:v>8.8800000000000008</c:v>
                      </c:pt>
                      <c:pt idx="17758">
                        <c:v>8.8800000000000008</c:v>
                      </c:pt>
                      <c:pt idx="17759">
                        <c:v>8.8810000000000002</c:v>
                      </c:pt>
                      <c:pt idx="17760">
                        <c:v>8.8810000000000002</c:v>
                      </c:pt>
                      <c:pt idx="17761">
                        <c:v>8.8819999999999997</c:v>
                      </c:pt>
                      <c:pt idx="17762">
                        <c:v>8.8819999999999997</c:v>
                      </c:pt>
                      <c:pt idx="17763">
                        <c:v>8.8829999999999991</c:v>
                      </c:pt>
                      <c:pt idx="17764">
                        <c:v>8.8829999999999991</c:v>
                      </c:pt>
                      <c:pt idx="17765">
                        <c:v>8.8840000000000003</c:v>
                      </c:pt>
                      <c:pt idx="17766">
                        <c:v>8.8840000000000003</c:v>
                      </c:pt>
                      <c:pt idx="17767">
                        <c:v>8.8849999999999998</c:v>
                      </c:pt>
                      <c:pt idx="17768">
                        <c:v>8.8849999999999998</c:v>
                      </c:pt>
                      <c:pt idx="17769">
                        <c:v>8.8859999999999992</c:v>
                      </c:pt>
                      <c:pt idx="17770">
                        <c:v>8.8859999999999992</c:v>
                      </c:pt>
                      <c:pt idx="17771">
                        <c:v>8.8870000000000005</c:v>
                      </c:pt>
                      <c:pt idx="17772">
                        <c:v>8.8870000000000005</c:v>
                      </c:pt>
                      <c:pt idx="17773">
                        <c:v>8.8879999999999999</c:v>
                      </c:pt>
                      <c:pt idx="17774">
                        <c:v>8.8879999999999999</c:v>
                      </c:pt>
                      <c:pt idx="17775">
                        <c:v>8.8889999999999993</c:v>
                      </c:pt>
                      <c:pt idx="17776">
                        <c:v>8.8889999999999993</c:v>
                      </c:pt>
                      <c:pt idx="17777">
                        <c:v>8.89</c:v>
                      </c:pt>
                      <c:pt idx="17778">
                        <c:v>8.89</c:v>
                      </c:pt>
                      <c:pt idx="17779">
                        <c:v>8.891</c:v>
                      </c:pt>
                      <c:pt idx="17780">
                        <c:v>8.891</c:v>
                      </c:pt>
                      <c:pt idx="17781">
                        <c:v>8.8919999999999995</c:v>
                      </c:pt>
                      <c:pt idx="17782">
                        <c:v>8.8919999999999995</c:v>
                      </c:pt>
                      <c:pt idx="17783">
                        <c:v>8.8930000000000007</c:v>
                      </c:pt>
                      <c:pt idx="17784">
                        <c:v>8.8930000000000007</c:v>
                      </c:pt>
                      <c:pt idx="17785">
                        <c:v>8.8940000000000001</c:v>
                      </c:pt>
                      <c:pt idx="17786">
                        <c:v>8.8940000000000001</c:v>
                      </c:pt>
                      <c:pt idx="17787">
                        <c:v>8.8949999999999996</c:v>
                      </c:pt>
                      <c:pt idx="17788">
                        <c:v>8.8949999999999996</c:v>
                      </c:pt>
                      <c:pt idx="17789">
                        <c:v>8.8960000000000008</c:v>
                      </c:pt>
                      <c:pt idx="17790">
                        <c:v>8.8960000000000008</c:v>
                      </c:pt>
                      <c:pt idx="17791">
                        <c:v>8.8970000000000002</c:v>
                      </c:pt>
                      <c:pt idx="17792">
                        <c:v>8.8970000000000002</c:v>
                      </c:pt>
                      <c:pt idx="17793">
                        <c:v>8.8979999999999997</c:v>
                      </c:pt>
                      <c:pt idx="17794">
                        <c:v>8.8979999999999997</c:v>
                      </c:pt>
                      <c:pt idx="17795">
                        <c:v>8.8989999999999991</c:v>
                      </c:pt>
                      <c:pt idx="17796">
                        <c:v>8.8989999999999991</c:v>
                      </c:pt>
                      <c:pt idx="17797">
                        <c:v>8.9</c:v>
                      </c:pt>
                      <c:pt idx="17798">
                        <c:v>8.9</c:v>
                      </c:pt>
                      <c:pt idx="17799">
                        <c:v>8.9009999999999998</c:v>
                      </c:pt>
                      <c:pt idx="17800">
                        <c:v>8.9009999999999998</c:v>
                      </c:pt>
                      <c:pt idx="17801">
                        <c:v>8.9019999999999992</c:v>
                      </c:pt>
                      <c:pt idx="17802">
                        <c:v>8.9019999999999992</c:v>
                      </c:pt>
                      <c:pt idx="17803">
                        <c:v>8.9030000000000005</c:v>
                      </c:pt>
                      <c:pt idx="17804">
                        <c:v>8.9030000000000005</c:v>
                      </c:pt>
                      <c:pt idx="17805">
                        <c:v>8.9039999999999999</c:v>
                      </c:pt>
                      <c:pt idx="17806">
                        <c:v>8.9039999999999999</c:v>
                      </c:pt>
                      <c:pt idx="17807">
                        <c:v>8.9049999999999994</c:v>
                      </c:pt>
                      <c:pt idx="17808">
                        <c:v>8.9049999999999994</c:v>
                      </c:pt>
                      <c:pt idx="17809">
                        <c:v>8.9060000000000006</c:v>
                      </c:pt>
                      <c:pt idx="17810">
                        <c:v>8.9060000000000006</c:v>
                      </c:pt>
                      <c:pt idx="17811">
                        <c:v>8.907</c:v>
                      </c:pt>
                      <c:pt idx="17812">
                        <c:v>8.907</c:v>
                      </c:pt>
                      <c:pt idx="17813">
                        <c:v>8.9079999999999995</c:v>
                      </c:pt>
                      <c:pt idx="17814">
                        <c:v>8.9079999999999995</c:v>
                      </c:pt>
                      <c:pt idx="17815">
                        <c:v>8.9090000000000007</c:v>
                      </c:pt>
                      <c:pt idx="17816">
                        <c:v>8.9090000000000007</c:v>
                      </c:pt>
                      <c:pt idx="17817">
                        <c:v>8.91</c:v>
                      </c:pt>
                      <c:pt idx="17818">
                        <c:v>8.91</c:v>
                      </c:pt>
                      <c:pt idx="17819">
                        <c:v>8.9109999999999996</c:v>
                      </c:pt>
                      <c:pt idx="17820">
                        <c:v>8.9109999999999996</c:v>
                      </c:pt>
                      <c:pt idx="17821">
                        <c:v>8.9120000000000008</c:v>
                      </c:pt>
                      <c:pt idx="17822">
                        <c:v>8.9120000000000008</c:v>
                      </c:pt>
                      <c:pt idx="17823">
                        <c:v>8.9130000000000003</c:v>
                      </c:pt>
                      <c:pt idx="17824">
                        <c:v>8.9130000000000003</c:v>
                      </c:pt>
                      <c:pt idx="17825">
                        <c:v>8.9139999999999997</c:v>
                      </c:pt>
                      <c:pt idx="17826">
                        <c:v>8.9139999999999997</c:v>
                      </c:pt>
                      <c:pt idx="17827">
                        <c:v>8.9149999999999991</c:v>
                      </c:pt>
                      <c:pt idx="17828">
                        <c:v>8.9149999999999991</c:v>
                      </c:pt>
                      <c:pt idx="17829">
                        <c:v>8.9160000000000004</c:v>
                      </c:pt>
                      <c:pt idx="17830">
                        <c:v>8.9160000000000004</c:v>
                      </c:pt>
                      <c:pt idx="17831">
                        <c:v>8.9169999999999998</c:v>
                      </c:pt>
                      <c:pt idx="17832">
                        <c:v>8.9169999999999998</c:v>
                      </c:pt>
                      <c:pt idx="17833">
                        <c:v>8.9179999999999993</c:v>
                      </c:pt>
                      <c:pt idx="17834">
                        <c:v>8.9179999999999993</c:v>
                      </c:pt>
                      <c:pt idx="17835">
                        <c:v>8.9190000000000005</c:v>
                      </c:pt>
                      <c:pt idx="17836">
                        <c:v>8.9190000000000005</c:v>
                      </c:pt>
                      <c:pt idx="17837">
                        <c:v>8.92</c:v>
                      </c:pt>
                      <c:pt idx="17838">
                        <c:v>8.92</c:v>
                      </c:pt>
                      <c:pt idx="17839">
                        <c:v>8.9209999999999994</c:v>
                      </c:pt>
                      <c:pt idx="17840">
                        <c:v>8.9209999999999994</c:v>
                      </c:pt>
                      <c:pt idx="17841">
                        <c:v>8.9220000000000006</c:v>
                      </c:pt>
                      <c:pt idx="17842">
                        <c:v>8.9220000000000006</c:v>
                      </c:pt>
                      <c:pt idx="17843">
                        <c:v>8.923</c:v>
                      </c:pt>
                      <c:pt idx="17844">
                        <c:v>8.923</c:v>
                      </c:pt>
                      <c:pt idx="17845">
                        <c:v>8.9239999999999995</c:v>
                      </c:pt>
                      <c:pt idx="17846">
                        <c:v>8.9239999999999995</c:v>
                      </c:pt>
                      <c:pt idx="17847">
                        <c:v>8.9250000000000007</c:v>
                      </c:pt>
                      <c:pt idx="17848">
                        <c:v>8.9250000000000007</c:v>
                      </c:pt>
                      <c:pt idx="17849">
                        <c:v>8.9260000000000002</c:v>
                      </c:pt>
                      <c:pt idx="17850">
                        <c:v>8.9260000000000002</c:v>
                      </c:pt>
                      <c:pt idx="17851">
                        <c:v>8.9269999999999996</c:v>
                      </c:pt>
                      <c:pt idx="17852">
                        <c:v>8.9269999999999996</c:v>
                      </c:pt>
                      <c:pt idx="17853">
                        <c:v>8.9280000000000008</c:v>
                      </c:pt>
                      <c:pt idx="17854">
                        <c:v>8.9280000000000008</c:v>
                      </c:pt>
                      <c:pt idx="17855">
                        <c:v>8.9290000000000003</c:v>
                      </c:pt>
                      <c:pt idx="17856">
                        <c:v>8.9290000000000003</c:v>
                      </c:pt>
                      <c:pt idx="17857">
                        <c:v>8.93</c:v>
                      </c:pt>
                      <c:pt idx="17858">
                        <c:v>8.93</c:v>
                      </c:pt>
                      <c:pt idx="17859">
                        <c:v>8.9309999999999992</c:v>
                      </c:pt>
                      <c:pt idx="17860">
                        <c:v>8.9309999999999992</c:v>
                      </c:pt>
                      <c:pt idx="17861">
                        <c:v>8.9320000000000004</c:v>
                      </c:pt>
                      <c:pt idx="17862">
                        <c:v>8.9320000000000004</c:v>
                      </c:pt>
                      <c:pt idx="17863">
                        <c:v>8.9329999999999998</c:v>
                      </c:pt>
                      <c:pt idx="17864">
                        <c:v>8.9329999999999998</c:v>
                      </c:pt>
                      <c:pt idx="17865">
                        <c:v>8.9339999999999993</c:v>
                      </c:pt>
                      <c:pt idx="17866">
                        <c:v>8.9339999999999993</c:v>
                      </c:pt>
                      <c:pt idx="17867">
                        <c:v>8.9350000000000005</c:v>
                      </c:pt>
                      <c:pt idx="17868">
                        <c:v>8.9350000000000005</c:v>
                      </c:pt>
                      <c:pt idx="17869">
                        <c:v>8.9359999999999999</c:v>
                      </c:pt>
                      <c:pt idx="17870">
                        <c:v>8.9359999999999999</c:v>
                      </c:pt>
                      <c:pt idx="17871">
                        <c:v>8.9369999999999994</c:v>
                      </c:pt>
                      <c:pt idx="17872">
                        <c:v>8.9369999999999994</c:v>
                      </c:pt>
                      <c:pt idx="17873">
                        <c:v>8.9380000000000006</c:v>
                      </c:pt>
                      <c:pt idx="17874">
                        <c:v>8.9380000000000006</c:v>
                      </c:pt>
                      <c:pt idx="17875">
                        <c:v>8.9390000000000001</c:v>
                      </c:pt>
                      <c:pt idx="17876">
                        <c:v>8.9390000000000001</c:v>
                      </c:pt>
                      <c:pt idx="17877">
                        <c:v>8.94</c:v>
                      </c:pt>
                      <c:pt idx="17878">
                        <c:v>8.94</c:v>
                      </c:pt>
                      <c:pt idx="17879">
                        <c:v>8.9410000000000007</c:v>
                      </c:pt>
                      <c:pt idx="17880">
                        <c:v>8.9410000000000007</c:v>
                      </c:pt>
                      <c:pt idx="17881">
                        <c:v>8.9420000000000002</c:v>
                      </c:pt>
                      <c:pt idx="17882">
                        <c:v>8.9420000000000002</c:v>
                      </c:pt>
                      <c:pt idx="17883">
                        <c:v>8.9429999999999996</c:v>
                      </c:pt>
                      <c:pt idx="17884">
                        <c:v>8.9429999999999996</c:v>
                      </c:pt>
                      <c:pt idx="17885">
                        <c:v>8.9440000000000008</c:v>
                      </c:pt>
                      <c:pt idx="17886">
                        <c:v>8.9440000000000008</c:v>
                      </c:pt>
                      <c:pt idx="17887">
                        <c:v>8.9450000000000003</c:v>
                      </c:pt>
                      <c:pt idx="17888">
                        <c:v>8.9450000000000003</c:v>
                      </c:pt>
                      <c:pt idx="17889">
                        <c:v>8.9459999999999997</c:v>
                      </c:pt>
                      <c:pt idx="17890">
                        <c:v>8.9459999999999997</c:v>
                      </c:pt>
                      <c:pt idx="17891">
                        <c:v>8.9469999999999992</c:v>
                      </c:pt>
                      <c:pt idx="17892">
                        <c:v>8.9469999999999992</c:v>
                      </c:pt>
                      <c:pt idx="17893">
                        <c:v>8.9480000000000004</c:v>
                      </c:pt>
                      <c:pt idx="17894">
                        <c:v>8.9480000000000004</c:v>
                      </c:pt>
                      <c:pt idx="17895">
                        <c:v>8.9489999999999998</c:v>
                      </c:pt>
                      <c:pt idx="17896">
                        <c:v>8.9489999999999998</c:v>
                      </c:pt>
                      <c:pt idx="17897">
                        <c:v>8.9499999999999993</c:v>
                      </c:pt>
                      <c:pt idx="17898">
                        <c:v>8.9499999999999993</c:v>
                      </c:pt>
                      <c:pt idx="17899">
                        <c:v>8.9510000000000005</c:v>
                      </c:pt>
                      <c:pt idx="17900">
                        <c:v>8.9510000000000005</c:v>
                      </c:pt>
                      <c:pt idx="17901">
                        <c:v>8.952</c:v>
                      </c:pt>
                      <c:pt idx="17902">
                        <c:v>8.952</c:v>
                      </c:pt>
                      <c:pt idx="17903">
                        <c:v>8.9529999999999994</c:v>
                      </c:pt>
                      <c:pt idx="17904">
                        <c:v>8.9529999999999994</c:v>
                      </c:pt>
                      <c:pt idx="17905">
                        <c:v>8.9540000000000006</c:v>
                      </c:pt>
                      <c:pt idx="17906">
                        <c:v>8.9540000000000006</c:v>
                      </c:pt>
                      <c:pt idx="17907">
                        <c:v>8.9550000000000001</c:v>
                      </c:pt>
                      <c:pt idx="17908">
                        <c:v>8.9550000000000001</c:v>
                      </c:pt>
                      <c:pt idx="17909">
                        <c:v>8.9559999999999995</c:v>
                      </c:pt>
                      <c:pt idx="17910">
                        <c:v>8.9559999999999995</c:v>
                      </c:pt>
                      <c:pt idx="17911">
                        <c:v>8.9570000000000007</c:v>
                      </c:pt>
                      <c:pt idx="17912">
                        <c:v>8.9570000000000007</c:v>
                      </c:pt>
                      <c:pt idx="17913">
                        <c:v>8.9580000000000002</c:v>
                      </c:pt>
                      <c:pt idx="17914">
                        <c:v>8.9580000000000002</c:v>
                      </c:pt>
                      <c:pt idx="17915">
                        <c:v>8.9589999999999996</c:v>
                      </c:pt>
                      <c:pt idx="17916">
                        <c:v>8.9589999999999996</c:v>
                      </c:pt>
                      <c:pt idx="17917">
                        <c:v>8.9600000000000009</c:v>
                      </c:pt>
                      <c:pt idx="17918">
                        <c:v>8.9600000000000009</c:v>
                      </c:pt>
                      <c:pt idx="17919">
                        <c:v>8.9610000000000003</c:v>
                      </c:pt>
                      <c:pt idx="17920">
                        <c:v>8.9610000000000003</c:v>
                      </c:pt>
                      <c:pt idx="17921">
                        <c:v>8.9619999999999997</c:v>
                      </c:pt>
                      <c:pt idx="17922">
                        <c:v>8.9619999999999997</c:v>
                      </c:pt>
                      <c:pt idx="17923">
                        <c:v>8.9629999999999992</c:v>
                      </c:pt>
                      <c:pt idx="17924">
                        <c:v>8.9629999999999992</c:v>
                      </c:pt>
                      <c:pt idx="17925">
                        <c:v>8.9640000000000004</c:v>
                      </c:pt>
                      <c:pt idx="17926">
                        <c:v>8.9640000000000004</c:v>
                      </c:pt>
                      <c:pt idx="17927">
                        <c:v>8.9649999999999999</c:v>
                      </c:pt>
                      <c:pt idx="17928">
                        <c:v>8.9649999999999999</c:v>
                      </c:pt>
                      <c:pt idx="17929">
                        <c:v>8.9659999999999993</c:v>
                      </c:pt>
                      <c:pt idx="17930">
                        <c:v>8.9659999999999993</c:v>
                      </c:pt>
                      <c:pt idx="17931">
                        <c:v>8.9670000000000005</c:v>
                      </c:pt>
                      <c:pt idx="17932">
                        <c:v>8.9670000000000005</c:v>
                      </c:pt>
                      <c:pt idx="17933">
                        <c:v>8.968</c:v>
                      </c:pt>
                      <c:pt idx="17934">
                        <c:v>8.968</c:v>
                      </c:pt>
                      <c:pt idx="17935">
                        <c:v>8.9689999999999994</c:v>
                      </c:pt>
                      <c:pt idx="17936">
                        <c:v>8.9689999999999994</c:v>
                      </c:pt>
                      <c:pt idx="17937">
                        <c:v>8.9700000000000006</c:v>
                      </c:pt>
                      <c:pt idx="17938">
                        <c:v>8.9700000000000006</c:v>
                      </c:pt>
                      <c:pt idx="17939">
                        <c:v>8.9710000000000001</c:v>
                      </c:pt>
                      <c:pt idx="17940">
                        <c:v>8.9710000000000001</c:v>
                      </c:pt>
                      <c:pt idx="17941">
                        <c:v>8.9719999999999995</c:v>
                      </c:pt>
                      <c:pt idx="17942">
                        <c:v>8.9719999999999995</c:v>
                      </c:pt>
                      <c:pt idx="17943">
                        <c:v>8.9730000000000008</c:v>
                      </c:pt>
                      <c:pt idx="17944">
                        <c:v>8.9730000000000008</c:v>
                      </c:pt>
                      <c:pt idx="17945">
                        <c:v>8.9740000000000002</c:v>
                      </c:pt>
                      <c:pt idx="17946">
                        <c:v>8.9740000000000002</c:v>
                      </c:pt>
                      <c:pt idx="17947">
                        <c:v>8.9749999999999996</c:v>
                      </c:pt>
                      <c:pt idx="17948">
                        <c:v>8.9749999999999996</c:v>
                      </c:pt>
                      <c:pt idx="17949">
                        <c:v>8.9760000000000009</c:v>
                      </c:pt>
                      <c:pt idx="17950">
                        <c:v>8.9760000000000009</c:v>
                      </c:pt>
                      <c:pt idx="17951">
                        <c:v>8.9770000000000003</c:v>
                      </c:pt>
                      <c:pt idx="17952">
                        <c:v>8.9770000000000003</c:v>
                      </c:pt>
                      <c:pt idx="17953">
                        <c:v>8.9779999999999998</c:v>
                      </c:pt>
                      <c:pt idx="17954">
                        <c:v>8.9779999999999998</c:v>
                      </c:pt>
                      <c:pt idx="17955">
                        <c:v>8.9789999999999992</c:v>
                      </c:pt>
                      <c:pt idx="17956">
                        <c:v>8.9789999999999992</c:v>
                      </c:pt>
                      <c:pt idx="17957">
                        <c:v>8.98</c:v>
                      </c:pt>
                      <c:pt idx="17958">
                        <c:v>8.98</c:v>
                      </c:pt>
                      <c:pt idx="17959">
                        <c:v>8.9809999999999999</c:v>
                      </c:pt>
                      <c:pt idx="17960">
                        <c:v>8.9809999999999999</c:v>
                      </c:pt>
                      <c:pt idx="17961">
                        <c:v>8.9819999999999993</c:v>
                      </c:pt>
                      <c:pt idx="17962">
                        <c:v>8.9819999999999993</c:v>
                      </c:pt>
                      <c:pt idx="17963">
                        <c:v>8.9830000000000005</c:v>
                      </c:pt>
                      <c:pt idx="17964">
                        <c:v>8.9830000000000005</c:v>
                      </c:pt>
                      <c:pt idx="17965">
                        <c:v>8.984</c:v>
                      </c:pt>
                      <c:pt idx="17966">
                        <c:v>8.984</c:v>
                      </c:pt>
                      <c:pt idx="17967">
                        <c:v>8.9849999999999994</c:v>
                      </c:pt>
                      <c:pt idx="17968">
                        <c:v>8.9849999999999994</c:v>
                      </c:pt>
                      <c:pt idx="17969">
                        <c:v>8.9860000000000007</c:v>
                      </c:pt>
                      <c:pt idx="17970">
                        <c:v>8.9860000000000007</c:v>
                      </c:pt>
                      <c:pt idx="17971">
                        <c:v>8.9870000000000001</c:v>
                      </c:pt>
                      <c:pt idx="17972">
                        <c:v>8.9870000000000001</c:v>
                      </c:pt>
                      <c:pt idx="17973">
                        <c:v>8.9879999999999995</c:v>
                      </c:pt>
                      <c:pt idx="17974">
                        <c:v>8.9879999999999995</c:v>
                      </c:pt>
                      <c:pt idx="17975">
                        <c:v>8.9890000000000008</c:v>
                      </c:pt>
                      <c:pt idx="17976">
                        <c:v>8.9890000000000008</c:v>
                      </c:pt>
                      <c:pt idx="17977">
                        <c:v>8.99</c:v>
                      </c:pt>
                      <c:pt idx="17978">
                        <c:v>8.99</c:v>
                      </c:pt>
                      <c:pt idx="17979">
                        <c:v>8.9909999999999997</c:v>
                      </c:pt>
                      <c:pt idx="17980">
                        <c:v>8.9909999999999997</c:v>
                      </c:pt>
                      <c:pt idx="17981">
                        <c:v>8.9920000000000009</c:v>
                      </c:pt>
                      <c:pt idx="17982">
                        <c:v>8.9920000000000009</c:v>
                      </c:pt>
                      <c:pt idx="17983">
                        <c:v>8.9930000000000003</c:v>
                      </c:pt>
                      <c:pt idx="17984">
                        <c:v>8.9930000000000003</c:v>
                      </c:pt>
                      <c:pt idx="17985">
                        <c:v>8.9939999999999998</c:v>
                      </c:pt>
                      <c:pt idx="17986">
                        <c:v>8.9939999999999998</c:v>
                      </c:pt>
                      <c:pt idx="17987">
                        <c:v>8.9949999999999992</c:v>
                      </c:pt>
                      <c:pt idx="17988">
                        <c:v>8.9949999999999992</c:v>
                      </c:pt>
                      <c:pt idx="17989">
                        <c:v>8.9960000000000004</c:v>
                      </c:pt>
                      <c:pt idx="17990">
                        <c:v>8.9960000000000004</c:v>
                      </c:pt>
                      <c:pt idx="17991">
                        <c:v>8.9969999999999999</c:v>
                      </c:pt>
                      <c:pt idx="17992">
                        <c:v>8.9969999999999999</c:v>
                      </c:pt>
                      <c:pt idx="17993">
                        <c:v>8.9979999999999993</c:v>
                      </c:pt>
                      <c:pt idx="17994">
                        <c:v>8.9979999999999993</c:v>
                      </c:pt>
                      <c:pt idx="17995">
                        <c:v>8.9990000000000006</c:v>
                      </c:pt>
                      <c:pt idx="17996">
                        <c:v>8.9990000000000006</c:v>
                      </c:pt>
                      <c:pt idx="17997">
                        <c:v>9</c:v>
                      </c:pt>
                      <c:pt idx="17998">
                        <c:v>9</c:v>
                      </c:pt>
                      <c:pt idx="17999">
                        <c:v>9.0009999999999994</c:v>
                      </c:pt>
                      <c:pt idx="18000">
                        <c:v>9.0009999999999994</c:v>
                      </c:pt>
                      <c:pt idx="18001">
                        <c:v>9.0020000000000007</c:v>
                      </c:pt>
                      <c:pt idx="18002">
                        <c:v>9.0020000000000007</c:v>
                      </c:pt>
                      <c:pt idx="18003">
                        <c:v>9.0030000000000001</c:v>
                      </c:pt>
                      <c:pt idx="18004">
                        <c:v>9.0030000000000001</c:v>
                      </c:pt>
                      <c:pt idx="18005">
                        <c:v>9.0039999999999996</c:v>
                      </c:pt>
                      <c:pt idx="18006">
                        <c:v>9.0039999999999996</c:v>
                      </c:pt>
                      <c:pt idx="18007">
                        <c:v>9.0050000000000008</c:v>
                      </c:pt>
                      <c:pt idx="18008">
                        <c:v>9.0050000000000008</c:v>
                      </c:pt>
                      <c:pt idx="18009">
                        <c:v>9.0060000000000002</c:v>
                      </c:pt>
                      <c:pt idx="18010">
                        <c:v>9.0060000000000002</c:v>
                      </c:pt>
                      <c:pt idx="18011">
                        <c:v>9.0069999999999997</c:v>
                      </c:pt>
                      <c:pt idx="18012">
                        <c:v>9.0069999999999997</c:v>
                      </c:pt>
                      <c:pt idx="18013">
                        <c:v>9.0079999999999991</c:v>
                      </c:pt>
                      <c:pt idx="18014">
                        <c:v>9.0079999999999991</c:v>
                      </c:pt>
                      <c:pt idx="18015">
                        <c:v>9.0090000000000003</c:v>
                      </c:pt>
                      <c:pt idx="18016">
                        <c:v>9.0090000000000003</c:v>
                      </c:pt>
                      <c:pt idx="18017">
                        <c:v>9.01</c:v>
                      </c:pt>
                      <c:pt idx="18018">
                        <c:v>9.01</c:v>
                      </c:pt>
                      <c:pt idx="18019">
                        <c:v>9.0109999999999992</c:v>
                      </c:pt>
                      <c:pt idx="18020">
                        <c:v>9.0109999999999992</c:v>
                      </c:pt>
                      <c:pt idx="18021">
                        <c:v>9.0120000000000005</c:v>
                      </c:pt>
                      <c:pt idx="18022">
                        <c:v>9.0120000000000005</c:v>
                      </c:pt>
                      <c:pt idx="18023">
                        <c:v>9.0129999999999999</c:v>
                      </c:pt>
                      <c:pt idx="18024">
                        <c:v>9.0129999999999999</c:v>
                      </c:pt>
                      <c:pt idx="18025">
                        <c:v>9.0139999999999993</c:v>
                      </c:pt>
                      <c:pt idx="18026">
                        <c:v>9.0139999999999993</c:v>
                      </c:pt>
                      <c:pt idx="18027">
                        <c:v>9.0150000000000006</c:v>
                      </c:pt>
                      <c:pt idx="18028">
                        <c:v>9.0150000000000006</c:v>
                      </c:pt>
                      <c:pt idx="18029">
                        <c:v>9.016</c:v>
                      </c:pt>
                      <c:pt idx="18030">
                        <c:v>9.016</c:v>
                      </c:pt>
                      <c:pt idx="18031">
                        <c:v>9.0169999999999995</c:v>
                      </c:pt>
                      <c:pt idx="18032">
                        <c:v>9.0169999999999995</c:v>
                      </c:pt>
                      <c:pt idx="18033">
                        <c:v>9.0180000000000007</c:v>
                      </c:pt>
                      <c:pt idx="18034">
                        <c:v>9.0180000000000007</c:v>
                      </c:pt>
                      <c:pt idx="18035">
                        <c:v>9.0190000000000001</c:v>
                      </c:pt>
                      <c:pt idx="18036">
                        <c:v>9.0190000000000001</c:v>
                      </c:pt>
                      <c:pt idx="18037">
                        <c:v>9.02</c:v>
                      </c:pt>
                      <c:pt idx="18038">
                        <c:v>9.02</c:v>
                      </c:pt>
                      <c:pt idx="18039">
                        <c:v>9.0210000000000008</c:v>
                      </c:pt>
                      <c:pt idx="18040">
                        <c:v>9.0210000000000008</c:v>
                      </c:pt>
                      <c:pt idx="18041">
                        <c:v>9.0220000000000002</c:v>
                      </c:pt>
                      <c:pt idx="18042">
                        <c:v>9.0220000000000002</c:v>
                      </c:pt>
                      <c:pt idx="18043">
                        <c:v>9.0229999999999997</c:v>
                      </c:pt>
                      <c:pt idx="18044">
                        <c:v>9.0229999999999997</c:v>
                      </c:pt>
                      <c:pt idx="18045">
                        <c:v>9.0239999999999991</c:v>
                      </c:pt>
                      <c:pt idx="18046">
                        <c:v>9.0239999999999991</c:v>
                      </c:pt>
                      <c:pt idx="18047">
                        <c:v>9.0250000000000004</c:v>
                      </c:pt>
                      <c:pt idx="18048">
                        <c:v>9.0250000000000004</c:v>
                      </c:pt>
                      <c:pt idx="18049">
                        <c:v>9.0259999999999998</c:v>
                      </c:pt>
                      <c:pt idx="18050">
                        <c:v>9.0259999999999998</c:v>
                      </c:pt>
                      <c:pt idx="18051">
                        <c:v>9.0269999999999992</c:v>
                      </c:pt>
                      <c:pt idx="18052">
                        <c:v>9.0269999999999992</c:v>
                      </c:pt>
                      <c:pt idx="18053">
                        <c:v>9.0280000000000005</c:v>
                      </c:pt>
                      <c:pt idx="18054">
                        <c:v>9.0280000000000005</c:v>
                      </c:pt>
                      <c:pt idx="18055">
                        <c:v>9.0289999999999999</c:v>
                      </c:pt>
                      <c:pt idx="18056">
                        <c:v>9.0289999999999999</c:v>
                      </c:pt>
                      <c:pt idx="18057">
                        <c:v>9.0299999999999994</c:v>
                      </c:pt>
                      <c:pt idx="18058">
                        <c:v>9.0299999999999994</c:v>
                      </c:pt>
                      <c:pt idx="18059">
                        <c:v>9.0310000000000006</c:v>
                      </c:pt>
                      <c:pt idx="18060">
                        <c:v>9.0310000000000006</c:v>
                      </c:pt>
                      <c:pt idx="18061">
                        <c:v>9.032</c:v>
                      </c:pt>
                      <c:pt idx="18062">
                        <c:v>9.032</c:v>
                      </c:pt>
                      <c:pt idx="18063">
                        <c:v>9.0329999999999995</c:v>
                      </c:pt>
                      <c:pt idx="18064">
                        <c:v>9.0329999999999995</c:v>
                      </c:pt>
                      <c:pt idx="18065">
                        <c:v>9.0340000000000007</c:v>
                      </c:pt>
                      <c:pt idx="18066">
                        <c:v>9.0340000000000007</c:v>
                      </c:pt>
                      <c:pt idx="18067">
                        <c:v>9.0350000000000001</c:v>
                      </c:pt>
                      <c:pt idx="18068">
                        <c:v>9.0350000000000001</c:v>
                      </c:pt>
                      <c:pt idx="18069">
                        <c:v>9.0359999999999996</c:v>
                      </c:pt>
                      <c:pt idx="18070">
                        <c:v>9.0359999999999996</c:v>
                      </c:pt>
                      <c:pt idx="18071">
                        <c:v>9.0370000000000008</c:v>
                      </c:pt>
                      <c:pt idx="18072">
                        <c:v>9.0370000000000008</c:v>
                      </c:pt>
                      <c:pt idx="18073">
                        <c:v>9.0380000000000003</c:v>
                      </c:pt>
                      <c:pt idx="18074">
                        <c:v>9.0380000000000003</c:v>
                      </c:pt>
                      <c:pt idx="18075">
                        <c:v>9.0389999999999997</c:v>
                      </c:pt>
                      <c:pt idx="18076">
                        <c:v>9.0389999999999997</c:v>
                      </c:pt>
                      <c:pt idx="18077">
                        <c:v>9.0399999999999991</c:v>
                      </c:pt>
                      <c:pt idx="18078">
                        <c:v>9.0399999999999991</c:v>
                      </c:pt>
                      <c:pt idx="18079">
                        <c:v>9.0410000000000004</c:v>
                      </c:pt>
                      <c:pt idx="18080">
                        <c:v>9.0410000000000004</c:v>
                      </c:pt>
                      <c:pt idx="18081">
                        <c:v>9.0419999999999998</c:v>
                      </c:pt>
                      <c:pt idx="18082">
                        <c:v>9.0419999999999998</c:v>
                      </c:pt>
                      <c:pt idx="18083">
                        <c:v>9.0429999999999993</c:v>
                      </c:pt>
                      <c:pt idx="18084">
                        <c:v>9.0429999999999993</c:v>
                      </c:pt>
                      <c:pt idx="18085">
                        <c:v>9.0440000000000005</c:v>
                      </c:pt>
                      <c:pt idx="18086">
                        <c:v>9.0440000000000005</c:v>
                      </c:pt>
                      <c:pt idx="18087">
                        <c:v>9.0449999999999999</c:v>
                      </c:pt>
                      <c:pt idx="18088">
                        <c:v>9.0449999999999999</c:v>
                      </c:pt>
                      <c:pt idx="18089">
                        <c:v>9.0459999999999994</c:v>
                      </c:pt>
                      <c:pt idx="18090">
                        <c:v>9.0459999999999994</c:v>
                      </c:pt>
                      <c:pt idx="18091">
                        <c:v>9.0470000000000006</c:v>
                      </c:pt>
                      <c:pt idx="18092">
                        <c:v>9.0470000000000006</c:v>
                      </c:pt>
                      <c:pt idx="18093">
                        <c:v>9.048</c:v>
                      </c:pt>
                      <c:pt idx="18094">
                        <c:v>9.048</c:v>
                      </c:pt>
                      <c:pt idx="18095">
                        <c:v>9.0489999999999995</c:v>
                      </c:pt>
                      <c:pt idx="18096">
                        <c:v>9.0489999999999995</c:v>
                      </c:pt>
                      <c:pt idx="18097">
                        <c:v>9.0500000000000007</c:v>
                      </c:pt>
                      <c:pt idx="18098">
                        <c:v>9.0500000000000007</c:v>
                      </c:pt>
                      <c:pt idx="18099">
                        <c:v>9.0510000000000002</c:v>
                      </c:pt>
                      <c:pt idx="18100">
                        <c:v>9.0510000000000002</c:v>
                      </c:pt>
                      <c:pt idx="18101">
                        <c:v>9.0519999999999996</c:v>
                      </c:pt>
                      <c:pt idx="18102">
                        <c:v>9.0519999999999996</c:v>
                      </c:pt>
                      <c:pt idx="18103">
                        <c:v>9.0530000000000008</c:v>
                      </c:pt>
                      <c:pt idx="18104">
                        <c:v>9.0530000000000008</c:v>
                      </c:pt>
                      <c:pt idx="18105">
                        <c:v>9.0540000000000003</c:v>
                      </c:pt>
                      <c:pt idx="18106">
                        <c:v>9.0540000000000003</c:v>
                      </c:pt>
                      <c:pt idx="18107">
                        <c:v>9.0549999999999997</c:v>
                      </c:pt>
                      <c:pt idx="18108">
                        <c:v>9.0549999999999997</c:v>
                      </c:pt>
                      <c:pt idx="18109">
                        <c:v>9.0559999999999992</c:v>
                      </c:pt>
                      <c:pt idx="18110">
                        <c:v>9.0559999999999992</c:v>
                      </c:pt>
                      <c:pt idx="18111">
                        <c:v>9.0570000000000004</c:v>
                      </c:pt>
                      <c:pt idx="18112">
                        <c:v>9.0570000000000004</c:v>
                      </c:pt>
                      <c:pt idx="18113">
                        <c:v>9.0579999999999998</c:v>
                      </c:pt>
                      <c:pt idx="18114">
                        <c:v>9.0579999999999998</c:v>
                      </c:pt>
                      <c:pt idx="18115">
                        <c:v>9.0589999999999993</c:v>
                      </c:pt>
                      <c:pt idx="18116">
                        <c:v>9.0589999999999993</c:v>
                      </c:pt>
                      <c:pt idx="18117">
                        <c:v>9.06</c:v>
                      </c:pt>
                      <c:pt idx="18118">
                        <c:v>9.06</c:v>
                      </c:pt>
                      <c:pt idx="18119">
                        <c:v>9.0609999999999999</c:v>
                      </c:pt>
                      <c:pt idx="18120">
                        <c:v>9.0609999999999999</c:v>
                      </c:pt>
                      <c:pt idx="18121">
                        <c:v>9.0619999999999994</c:v>
                      </c:pt>
                      <c:pt idx="18122">
                        <c:v>9.0619999999999994</c:v>
                      </c:pt>
                      <c:pt idx="18123">
                        <c:v>9.0630000000000006</c:v>
                      </c:pt>
                      <c:pt idx="18124">
                        <c:v>9.0630000000000006</c:v>
                      </c:pt>
                      <c:pt idx="18125">
                        <c:v>9.0640000000000001</c:v>
                      </c:pt>
                      <c:pt idx="18126">
                        <c:v>9.0640000000000001</c:v>
                      </c:pt>
                      <c:pt idx="18127">
                        <c:v>9.0649999999999995</c:v>
                      </c:pt>
                      <c:pt idx="18128">
                        <c:v>9.0649999999999995</c:v>
                      </c:pt>
                      <c:pt idx="18129">
                        <c:v>9.0660000000000007</c:v>
                      </c:pt>
                      <c:pt idx="18130">
                        <c:v>9.0660000000000007</c:v>
                      </c:pt>
                      <c:pt idx="18131">
                        <c:v>9.0670000000000002</c:v>
                      </c:pt>
                      <c:pt idx="18132">
                        <c:v>9.0670000000000002</c:v>
                      </c:pt>
                      <c:pt idx="18133">
                        <c:v>9.0679999999999996</c:v>
                      </c:pt>
                      <c:pt idx="18134">
                        <c:v>9.0679999999999996</c:v>
                      </c:pt>
                      <c:pt idx="18135">
                        <c:v>9.0690000000000008</c:v>
                      </c:pt>
                      <c:pt idx="18136">
                        <c:v>9.0690000000000008</c:v>
                      </c:pt>
                      <c:pt idx="18137">
                        <c:v>9.07</c:v>
                      </c:pt>
                      <c:pt idx="18138">
                        <c:v>9.07</c:v>
                      </c:pt>
                      <c:pt idx="18139">
                        <c:v>9.0709999999999997</c:v>
                      </c:pt>
                      <c:pt idx="18140">
                        <c:v>9.0709999999999997</c:v>
                      </c:pt>
                      <c:pt idx="18141">
                        <c:v>9.0719999999999992</c:v>
                      </c:pt>
                      <c:pt idx="18142">
                        <c:v>9.0719999999999992</c:v>
                      </c:pt>
                      <c:pt idx="18143">
                        <c:v>9.0730000000000004</c:v>
                      </c:pt>
                      <c:pt idx="18144">
                        <c:v>9.0730000000000004</c:v>
                      </c:pt>
                      <c:pt idx="18145">
                        <c:v>9.0739999999999998</c:v>
                      </c:pt>
                      <c:pt idx="18146">
                        <c:v>9.0739999999999998</c:v>
                      </c:pt>
                      <c:pt idx="18147">
                        <c:v>9.0749999999999993</c:v>
                      </c:pt>
                      <c:pt idx="18148">
                        <c:v>9.0749999999999993</c:v>
                      </c:pt>
                      <c:pt idx="18149">
                        <c:v>9.0760000000000005</c:v>
                      </c:pt>
                      <c:pt idx="18150">
                        <c:v>9.0760000000000005</c:v>
                      </c:pt>
                      <c:pt idx="18151">
                        <c:v>9.077</c:v>
                      </c:pt>
                      <c:pt idx="18152">
                        <c:v>9.077</c:v>
                      </c:pt>
                      <c:pt idx="18153">
                        <c:v>9.0779999999999994</c:v>
                      </c:pt>
                      <c:pt idx="18154">
                        <c:v>9.0779999999999994</c:v>
                      </c:pt>
                      <c:pt idx="18155">
                        <c:v>9.0790000000000006</c:v>
                      </c:pt>
                      <c:pt idx="18156">
                        <c:v>9.0790000000000006</c:v>
                      </c:pt>
                      <c:pt idx="18157">
                        <c:v>9.08</c:v>
                      </c:pt>
                      <c:pt idx="18158">
                        <c:v>9.08</c:v>
                      </c:pt>
                      <c:pt idx="18159">
                        <c:v>9.0809999999999995</c:v>
                      </c:pt>
                      <c:pt idx="18160">
                        <c:v>9.0809999999999995</c:v>
                      </c:pt>
                      <c:pt idx="18161">
                        <c:v>9.0820000000000007</c:v>
                      </c:pt>
                      <c:pt idx="18162">
                        <c:v>9.0820000000000007</c:v>
                      </c:pt>
                      <c:pt idx="18163">
                        <c:v>9.0830000000000002</c:v>
                      </c:pt>
                      <c:pt idx="18164">
                        <c:v>9.0830000000000002</c:v>
                      </c:pt>
                      <c:pt idx="18165">
                        <c:v>9.0839999999999996</c:v>
                      </c:pt>
                      <c:pt idx="18166">
                        <c:v>9.0839999999999996</c:v>
                      </c:pt>
                      <c:pt idx="18167">
                        <c:v>9.0850000000000009</c:v>
                      </c:pt>
                      <c:pt idx="18168">
                        <c:v>9.0850000000000009</c:v>
                      </c:pt>
                      <c:pt idx="18169">
                        <c:v>9.0860000000000003</c:v>
                      </c:pt>
                      <c:pt idx="18170">
                        <c:v>9.0860000000000003</c:v>
                      </c:pt>
                      <c:pt idx="18171">
                        <c:v>9.0869999999999997</c:v>
                      </c:pt>
                      <c:pt idx="18172">
                        <c:v>9.0869999999999997</c:v>
                      </c:pt>
                      <c:pt idx="18173">
                        <c:v>9.0879999999999992</c:v>
                      </c:pt>
                      <c:pt idx="18174">
                        <c:v>9.0879999999999992</c:v>
                      </c:pt>
                      <c:pt idx="18175">
                        <c:v>9.0890000000000004</c:v>
                      </c:pt>
                      <c:pt idx="18176">
                        <c:v>9.0890000000000004</c:v>
                      </c:pt>
                      <c:pt idx="18177">
                        <c:v>9.09</c:v>
                      </c:pt>
                      <c:pt idx="18178">
                        <c:v>9.09</c:v>
                      </c:pt>
                      <c:pt idx="18179">
                        <c:v>9.0909999999999993</c:v>
                      </c:pt>
                      <c:pt idx="18180">
                        <c:v>9.0909999999999993</c:v>
                      </c:pt>
                      <c:pt idx="18181">
                        <c:v>9.0920000000000005</c:v>
                      </c:pt>
                      <c:pt idx="18182">
                        <c:v>9.0920000000000005</c:v>
                      </c:pt>
                      <c:pt idx="18183">
                        <c:v>9.093</c:v>
                      </c:pt>
                      <c:pt idx="18184">
                        <c:v>9.093</c:v>
                      </c:pt>
                      <c:pt idx="18185">
                        <c:v>9.0939999999999994</c:v>
                      </c:pt>
                      <c:pt idx="18186">
                        <c:v>9.0939999999999994</c:v>
                      </c:pt>
                      <c:pt idx="18187">
                        <c:v>9.0950000000000006</c:v>
                      </c:pt>
                      <c:pt idx="18188">
                        <c:v>9.0950000000000006</c:v>
                      </c:pt>
                      <c:pt idx="18189">
                        <c:v>9.0960000000000001</c:v>
                      </c:pt>
                      <c:pt idx="18190">
                        <c:v>9.0960000000000001</c:v>
                      </c:pt>
                      <c:pt idx="18191">
                        <c:v>9.0969999999999995</c:v>
                      </c:pt>
                      <c:pt idx="18192">
                        <c:v>9.0969999999999995</c:v>
                      </c:pt>
                      <c:pt idx="18193">
                        <c:v>9.0980000000000008</c:v>
                      </c:pt>
                      <c:pt idx="18194">
                        <c:v>9.0980000000000008</c:v>
                      </c:pt>
                      <c:pt idx="18195">
                        <c:v>9.0990000000000002</c:v>
                      </c:pt>
                      <c:pt idx="18196">
                        <c:v>9.0990000000000002</c:v>
                      </c:pt>
                      <c:pt idx="18197">
                        <c:v>9.1</c:v>
                      </c:pt>
                      <c:pt idx="18198">
                        <c:v>9.1</c:v>
                      </c:pt>
                      <c:pt idx="18199">
                        <c:v>9.1010000000000009</c:v>
                      </c:pt>
                      <c:pt idx="18200">
                        <c:v>9.1010000000000009</c:v>
                      </c:pt>
                      <c:pt idx="18201">
                        <c:v>9.1020000000000003</c:v>
                      </c:pt>
                      <c:pt idx="18202">
                        <c:v>9.1020000000000003</c:v>
                      </c:pt>
                      <c:pt idx="18203">
                        <c:v>9.1029999999999998</c:v>
                      </c:pt>
                      <c:pt idx="18204">
                        <c:v>9.1029999999999998</c:v>
                      </c:pt>
                      <c:pt idx="18205">
                        <c:v>9.1039999999999992</c:v>
                      </c:pt>
                      <c:pt idx="18206">
                        <c:v>9.1039999999999992</c:v>
                      </c:pt>
                      <c:pt idx="18207">
                        <c:v>9.1050000000000004</c:v>
                      </c:pt>
                      <c:pt idx="18208">
                        <c:v>9.1050000000000004</c:v>
                      </c:pt>
                      <c:pt idx="18209">
                        <c:v>9.1059999999999999</c:v>
                      </c:pt>
                      <c:pt idx="18210">
                        <c:v>9.1059999999999999</c:v>
                      </c:pt>
                      <c:pt idx="18211">
                        <c:v>9.1069999999999993</c:v>
                      </c:pt>
                      <c:pt idx="18212">
                        <c:v>9.1069999999999993</c:v>
                      </c:pt>
                      <c:pt idx="18213">
                        <c:v>9.1080000000000005</c:v>
                      </c:pt>
                      <c:pt idx="18214">
                        <c:v>9.1080000000000005</c:v>
                      </c:pt>
                      <c:pt idx="18215">
                        <c:v>9.109</c:v>
                      </c:pt>
                      <c:pt idx="18216">
                        <c:v>9.109</c:v>
                      </c:pt>
                      <c:pt idx="18217">
                        <c:v>9.11</c:v>
                      </c:pt>
                      <c:pt idx="18218">
                        <c:v>9.11</c:v>
                      </c:pt>
                      <c:pt idx="18219">
                        <c:v>9.1110000000000007</c:v>
                      </c:pt>
                      <c:pt idx="18220">
                        <c:v>9.1110000000000007</c:v>
                      </c:pt>
                      <c:pt idx="18221">
                        <c:v>9.1120000000000001</c:v>
                      </c:pt>
                      <c:pt idx="18222">
                        <c:v>9.1120000000000001</c:v>
                      </c:pt>
                      <c:pt idx="18223">
                        <c:v>9.1129999999999995</c:v>
                      </c:pt>
                      <c:pt idx="18224">
                        <c:v>9.1129999999999995</c:v>
                      </c:pt>
                      <c:pt idx="18225">
                        <c:v>9.1140000000000008</c:v>
                      </c:pt>
                      <c:pt idx="18226">
                        <c:v>9.1140000000000008</c:v>
                      </c:pt>
                      <c:pt idx="18227">
                        <c:v>9.1150000000000002</c:v>
                      </c:pt>
                      <c:pt idx="18228">
                        <c:v>9.1150000000000002</c:v>
                      </c:pt>
                      <c:pt idx="18229">
                        <c:v>9.1159999999999997</c:v>
                      </c:pt>
                      <c:pt idx="18230">
                        <c:v>9.1159999999999997</c:v>
                      </c:pt>
                      <c:pt idx="18231">
                        <c:v>9.1170000000000009</c:v>
                      </c:pt>
                      <c:pt idx="18232">
                        <c:v>9.1170000000000009</c:v>
                      </c:pt>
                      <c:pt idx="18233">
                        <c:v>9.1180000000000003</c:v>
                      </c:pt>
                      <c:pt idx="18234">
                        <c:v>9.1180000000000003</c:v>
                      </c:pt>
                      <c:pt idx="18235">
                        <c:v>9.1189999999999998</c:v>
                      </c:pt>
                      <c:pt idx="18236">
                        <c:v>9.1189999999999998</c:v>
                      </c:pt>
                      <c:pt idx="18237">
                        <c:v>9.1199999999999992</c:v>
                      </c:pt>
                      <c:pt idx="18238">
                        <c:v>9.1199999999999992</c:v>
                      </c:pt>
                      <c:pt idx="18239">
                        <c:v>9.1210000000000004</c:v>
                      </c:pt>
                      <c:pt idx="18240">
                        <c:v>9.1210000000000004</c:v>
                      </c:pt>
                      <c:pt idx="18241">
                        <c:v>9.1219999999999999</c:v>
                      </c:pt>
                      <c:pt idx="18242">
                        <c:v>9.1219999999999999</c:v>
                      </c:pt>
                      <c:pt idx="18243">
                        <c:v>9.1229999999999993</c:v>
                      </c:pt>
                      <c:pt idx="18244">
                        <c:v>9.1229999999999993</c:v>
                      </c:pt>
                      <c:pt idx="18245">
                        <c:v>9.1240000000000006</c:v>
                      </c:pt>
                      <c:pt idx="18246">
                        <c:v>9.1240000000000006</c:v>
                      </c:pt>
                      <c:pt idx="18247">
                        <c:v>9.125</c:v>
                      </c:pt>
                      <c:pt idx="18248">
                        <c:v>9.125</c:v>
                      </c:pt>
                      <c:pt idx="18249">
                        <c:v>9.1259999999999994</c:v>
                      </c:pt>
                      <c:pt idx="18250">
                        <c:v>9.1259999999999994</c:v>
                      </c:pt>
                      <c:pt idx="18251">
                        <c:v>9.1270000000000007</c:v>
                      </c:pt>
                      <c:pt idx="18252">
                        <c:v>9.1270000000000007</c:v>
                      </c:pt>
                      <c:pt idx="18253">
                        <c:v>9.1280000000000001</c:v>
                      </c:pt>
                      <c:pt idx="18254">
                        <c:v>9.1280000000000001</c:v>
                      </c:pt>
                      <c:pt idx="18255">
                        <c:v>9.1289999999999996</c:v>
                      </c:pt>
                      <c:pt idx="18256">
                        <c:v>9.1289999999999996</c:v>
                      </c:pt>
                      <c:pt idx="18257">
                        <c:v>9.1300000000000008</c:v>
                      </c:pt>
                      <c:pt idx="18258">
                        <c:v>9.1300000000000008</c:v>
                      </c:pt>
                      <c:pt idx="18259">
                        <c:v>9.1310000000000002</c:v>
                      </c:pt>
                      <c:pt idx="18260">
                        <c:v>9.1310000000000002</c:v>
                      </c:pt>
                      <c:pt idx="18261">
                        <c:v>9.1319999999999997</c:v>
                      </c:pt>
                      <c:pt idx="18262">
                        <c:v>9.1319999999999997</c:v>
                      </c:pt>
                      <c:pt idx="18263">
                        <c:v>9.1329999999999991</c:v>
                      </c:pt>
                      <c:pt idx="18264">
                        <c:v>9.1329999999999991</c:v>
                      </c:pt>
                      <c:pt idx="18265">
                        <c:v>9.1340000000000003</c:v>
                      </c:pt>
                      <c:pt idx="18266">
                        <c:v>9.1340000000000003</c:v>
                      </c:pt>
                      <c:pt idx="18267">
                        <c:v>9.1349999999999998</c:v>
                      </c:pt>
                      <c:pt idx="18268">
                        <c:v>9.1349999999999998</c:v>
                      </c:pt>
                      <c:pt idx="18269">
                        <c:v>9.1359999999999992</c:v>
                      </c:pt>
                      <c:pt idx="18270">
                        <c:v>9.1359999999999992</c:v>
                      </c:pt>
                      <c:pt idx="18271">
                        <c:v>9.1370000000000005</c:v>
                      </c:pt>
                      <c:pt idx="18272">
                        <c:v>9.1370000000000005</c:v>
                      </c:pt>
                      <c:pt idx="18273">
                        <c:v>9.1379999999999999</c:v>
                      </c:pt>
                      <c:pt idx="18274">
                        <c:v>9.1379999999999999</c:v>
                      </c:pt>
                      <c:pt idx="18275">
                        <c:v>9.1389999999999993</c:v>
                      </c:pt>
                      <c:pt idx="18276">
                        <c:v>9.1389999999999993</c:v>
                      </c:pt>
                      <c:pt idx="18277">
                        <c:v>9.14</c:v>
                      </c:pt>
                      <c:pt idx="18278">
                        <c:v>9.14</c:v>
                      </c:pt>
                      <c:pt idx="18279">
                        <c:v>9.141</c:v>
                      </c:pt>
                      <c:pt idx="18280">
                        <c:v>9.141</c:v>
                      </c:pt>
                      <c:pt idx="18281">
                        <c:v>9.1419999999999995</c:v>
                      </c:pt>
                      <c:pt idx="18282">
                        <c:v>9.1419999999999995</c:v>
                      </c:pt>
                      <c:pt idx="18283">
                        <c:v>9.1430000000000007</c:v>
                      </c:pt>
                      <c:pt idx="18284">
                        <c:v>9.1430000000000007</c:v>
                      </c:pt>
                      <c:pt idx="18285">
                        <c:v>9.1440000000000001</c:v>
                      </c:pt>
                      <c:pt idx="18286">
                        <c:v>9.1440000000000001</c:v>
                      </c:pt>
                      <c:pt idx="18287">
                        <c:v>9.1449999999999996</c:v>
                      </c:pt>
                      <c:pt idx="18288">
                        <c:v>9.1449999999999996</c:v>
                      </c:pt>
                      <c:pt idx="18289">
                        <c:v>9.1460000000000008</c:v>
                      </c:pt>
                      <c:pt idx="18290">
                        <c:v>9.1460000000000008</c:v>
                      </c:pt>
                      <c:pt idx="18291">
                        <c:v>9.1470000000000002</c:v>
                      </c:pt>
                      <c:pt idx="18292">
                        <c:v>9.1470000000000002</c:v>
                      </c:pt>
                      <c:pt idx="18293">
                        <c:v>9.1479999999999997</c:v>
                      </c:pt>
                      <c:pt idx="18294">
                        <c:v>9.1479999999999997</c:v>
                      </c:pt>
                      <c:pt idx="18295">
                        <c:v>9.1489999999999991</c:v>
                      </c:pt>
                      <c:pt idx="18296">
                        <c:v>9.1489999999999991</c:v>
                      </c:pt>
                      <c:pt idx="18297">
                        <c:v>9.15</c:v>
                      </c:pt>
                      <c:pt idx="18298">
                        <c:v>9.15</c:v>
                      </c:pt>
                      <c:pt idx="18299">
                        <c:v>9.1509999999999998</c:v>
                      </c:pt>
                      <c:pt idx="18300">
                        <c:v>9.1509999999999998</c:v>
                      </c:pt>
                      <c:pt idx="18301">
                        <c:v>9.1519999999999992</c:v>
                      </c:pt>
                      <c:pt idx="18302">
                        <c:v>9.1519999999999992</c:v>
                      </c:pt>
                      <c:pt idx="18303">
                        <c:v>9.1530000000000005</c:v>
                      </c:pt>
                      <c:pt idx="18304">
                        <c:v>9.1530000000000005</c:v>
                      </c:pt>
                      <c:pt idx="18305">
                        <c:v>9.1539999999999999</c:v>
                      </c:pt>
                      <c:pt idx="18306">
                        <c:v>9.1539999999999999</c:v>
                      </c:pt>
                      <c:pt idx="18307">
                        <c:v>9.1549999999999994</c:v>
                      </c:pt>
                      <c:pt idx="18308">
                        <c:v>9.1549999999999994</c:v>
                      </c:pt>
                      <c:pt idx="18309">
                        <c:v>9.1560000000000006</c:v>
                      </c:pt>
                      <c:pt idx="18310">
                        <c:v>9.1560000000000006</c:v>
                      </c:pt>
                      <c:pt idx="18311">
                        <c:v>9.157</c:v>
                      </c:pt>
                      <c:pt idx="18312">
                        <c:v>9.157</c:v>
                      </c:pt>
                      <c:pt idx="18313">
                        <c:v>9.1579999999999995</c:v>
                      </c:pt>
                      <c:pt idx="18314">
                        <c:v>9.1579999999999995</c:v>
                      </c:pt>
                      <c:pt idx="18315">
                        <c:v>9.1590000000000007</c:v>
                      </c:pt>
                      <c:pt idx="18316">
                        <c:v>9.1590000000000007</c:v>
                      </c:pt>
                      <c:pt idx="18317">
                        <c:v>9.16</c:v>
                      </c:pt>
                      <c:pt idx="18318">
                        <c:v>9.16</c:v>
                      </c:pt>
                      <c:pt idx="18319">
                        <c:v>9.1609999999999996</c:v>
                      </c:pt>
                      <c:pt idx="18320">
                        <c:v>9.1609999999999996</c:v>
                      </c:pt>
                      <c:pt idx="18321">
                        <c:v>9.1620000000000008</c:v>
                      </c:pt>
                      <c:pt idx="18322">
                        <c:v>9.1620000000000008</c:v>
                      </c:pt>
                      <c:pt idx="18323">
                        <c:v>9.1630000000000003</c:v>
                      </c:pt>
                      <c:pt idx="18324">
                        <c:v>9.1630000000000003</c:v>
                      </c:pt>
                      <c:pt idx="18325">
                        <c:v>9.1639999999999997</c:v>
                      </c:pt>
                      <c:pt idx="18326">
                        <c:v>9.1639999999999997</c:v>
                      </c:pt>
                      <c:pt idx="18327">
                        <c:v>9.1649999999999991</c:v>
                      </c:pt>
                      <c:pt idx="18328">
                        <c:v>9.1649999999999991</c:v>
                      </c:pt>
                      <c:pt idx="18329">
                        <c:v>9.1660000000000004</c:v>
                      </c:pt>
                      <c:pt idx="18330">
                        <c:v>9.1660000000000004</c:v>
                      </c:pt>
                      <c:pt idx="18331">
                        <c:v>9.1669999999999998</c:v>
                      </c:pt>
                      <c:pt idx="18332">
                        <c:v>9.1669999999999998</c:v>
                      </c:pt>
                      <c:pt idx="18333">
                        <c:v>9.1679999999999993</c:v>
                      </c:pt>
                      <c:pt idx="18334">
                        <c:v>9.1679999999999993</c:v>
                      </c:pt>
                      <c:pt idx="18335">
                        <c:v>9.1690000000000005</c:v>
                      </c:pt>
                      <c:pt idx="18336">
                        <c:v>9.1690000000000005</c:v>
                      </c:pt>
                      <c:pt idx="18337">
                        <c:v>9.17</c:v>
                      </c:pt>
                      <c:pt idx="18338">
                        <c:v>9.17</c:v>
                      </c:pt>
                      <c:pt idx="18339">
                        <c:v>9.1709999999999994</c:v>
                      </c:pt>
                      <c:pt idx="18340">
                        <c:v>9.1709999999999994</c:v>
                      </c:pt>
                      <c:pt idx="18341">
                        <c:v>9.1720000000000006</c:v>
                      </c:pt>
                      <c:pt idx="18342">
                        <c:v>9.1720000000000006</c:v>
                      </c:pt>
                      <c:pt idx="18343">
                        <c:v>9.173</c:v>
                      </c:pt>
                      <c:pt idx="18344">
                        <c:v>9.173</c:v>
                      </c:pt>
                      <c:pt idx="18345">
                        <c:v>9.1739999999999995</c:v>
                      </c:pt>
                      <c:pt idx="18346">
                        <c:v>9.1739999999999995</c:v>
                      </c:pt>
                      <c:pt idx="18347">
                        <c:v>9.1750000000000007</c:v>
                      </c:pt>
                      <c:pt idx="18348">
                        <c:v>9.1750000000000007</c:v>
                      </c:pt>
                      <c:pt idx="18349">
                        <c:v>9.1760000000000002</c:v>
                      </c:pt>
                      <c:pt idx="18350">
                        <c:v>9.1760000000000002</c:v>
                      </c:pt>
                      <c:pt idx="18351">
                        <c:v>9.1769999999999996</c:v>
                      </c:pt>
                      <c:pt idx="18352">
                        <c:v>9.1769999999999996</c:v>
                      </c:pt>
                      <c:pt idx="18353">
                        <c:v>9.1780000000000008</c:v>
                      </c:pt>
                      <c:pt idx="18354">
                        <c:v>9.1780000000000008</c:v>
                      </c:pt>
                      <c:pt idx="18355">
                        <c:v>9.1790000000000003</c:v>
                      </c:pt>
                      <c:pt idx="18356">
                        <c:v>9.1790000000000003</c:v>
                      </c:pt>
                      <c:pt idx="18357">
                        <c:v>9.18</c:v>
                      </c:pt>
                      <c:pt idx="18358">
                        <c:v>9.18</c:v>
                      </c:pt>
                      <c:pt idx="18359">
                        <c:v>9.1809999999999992</c:v>
                      </c:pt>
                      <c:pt idx="18360">
                        <c:v>9.1809999999999992</c:v>
                      </c:pt>
                      <c:pt idx="18361">
                        <c:v>9.1820000000000004</c:v>
                      </c:pt>
                      <c:pt idx="18362">
                        <c:v>9.1820000000000004</c:v>
                      </c:pt>
                      <c:pt idx="18363">
                        <c:v>9.1829999999999998</c:v>
                      </c:pt>
                      <c:pt idx="18364">
                        <c:v>9.1829999999999998</c:v>
                      </c:pt>
                      <c:pt idx="18365">
                        <c:v>9.1839999999999993</c:v>
                      </c:pt>
                      <c:pt idx="18366">
                        <c:v>9.1839999999999993</c:v>
                      </c:pt>
                      <c:pt idx="18367">
                        <c:v>9.1850000000000005</c:v>
                      </c:pt>
                      <c:pt idx="18368">
                        <c:v>9.1850000000000005</c:v>
                      </c:pt>
                      <c:pt idx="18369">
                        <c:v>9.1859999999999999</c:v>
                      </c:pt>
                      <c:pt idx="18370">
                        <c:v>9.1859999999999999</c:v>
                      </c:pt>
                      <c:pt idx="18371">
                        <c:v>9.1869999999999994</c:v>
                      </c:pt>
                      <c:pt idx="18372">
                        <c:v>9.1869999999999994</c:v>
                      </c:pt>
                      <c:pt idx="18373">
                        <c:v>9.1880000000000006</c:v>
                      </c:pt>
                      <c:pt idx="18374">
                        <c:v>9.1880000000000006</c:v>
                      </c:pt>
                      <c:pt idx="18375">
                        <c:v>9.1890000000000001</c:v>
                      </c:pt>
                      <c:pt idx="18376">
                        <c:v>9.1890000000000001</c:v>
                      </c:pt>
                      <c:pt idx="18377">
                        <c:v>9.19</c:v>
                      </c:pt>
                      <c:pt idx="18378">
                        <c:v>9.19</c:v>
                      </c:pt>
                      <c:pt idx="18379">
                        <c:v>9.1910000000000007</c:v>
                      </c:pt>
                      <c:pt idx="18380">
                        <c:v>9.1910000000000007</c:v>
                      </c:pt>
                      <c:pt idx="18381">
                        <c:v>9.1920000000000002</c:v>
                      </c:pt>
                      <c:pt idx="18382">
                        <c:v>9.1920000000000002</c:v>
                      </c:pt>
                      <c:pt idx="18383">
                        <c:v>9.1929999999999996</c:v>
                      </c:pt>
                      <c:pt idx="18384">
                        <c:v>9.1929999999999996</c:v>
                      </c:pt>
                      <c:pt idx="18385">
                        <c:v>9.1940000000000008</c:v>
                      </c:pt>
                      <c:pt idx="18386">
                        <c:v>9.1940000000000008</c:v>
                      </c:pt>
                      <c:pt idx="18387">
                        <c:v>9.1950000000000003</c:v>
                      </c:pt>
                      <c:pt idx="18388">
                        <c:v>9.1950000000000003</c:v>
                      </c:pt>
                      <c:pt idx="18389">
                        <c:v>9.1959999999999997</c:v>
                      </c:pt>
                      <c:pt idx="18390">
                        <c:v>9.1959999999999997</c:v>
                      </c:pt>
                      <c:pt idx="18391">
                        <c:v>9.1969999999999992</c:v>
                      </c:pt>
                      <c:pt idx="18392">
                        <c:v>9.1969999999999992</c:v>
                      </c:pt>
                      <c:pt idx="18393">
                        <c:v>9.1980000000000004</c:v>
                      </c:pt>
                      <c:pt idx="18394">
                        <c:v>9.1980000000000004</c:v>
                      </c:pt>
                      <c:pt idx="18395">
                        <c:v>9.1989999999999998</c:v>
                      </c:pt>
                      <c:pt idx="18396">
                        <c:v>9.1989999999999998</c:v>
                      </c:pt>
                      <c:pt idx="18397">
                        <c:v>9.1999999999999993</c:v>
                      </c:pt>
                      <c:pt idx="18398">
                        <c:v>9.1999999999999993</c:v>
                      </c:pt>
                      <c:pt idx="18399">
                        <c:v>9.2010000000000005</c:v>
                      </c:pt>
                      <c:pt idx="18400">
                        <c:v>9.2010000000000005</c:v>
                      </c:pt>
                      <c:pt idx="18401">
                        <c:v>9.202</c:v>
                      </c:pt>
                      <c:pt idx="18402">
                        <c:v>9.202</c:v>
                      </c:pt>
                      <c:pt idx="18403">
                        <c:v>9.2029999999999994</c:v>
                      </c:pt>
                      <c:pt idx="18404">
                        <c:v>9.2029999999999994</c:v>
                      </c:pt>
                      <c:pt idx="18405">
                        <c:v>9.2040000000000006</c:v>
                      </c:pt>
                      <c:pt idx="18406">
                        <c:v>9.2040000000000006</c:v>
                      </c:pt>
                      <c:pt idx="18407">
                        <c:v>9.2050000000000001</c:v>
                      </c:pt>
                      <c:pt idx="18408">
                        <c:v>9.2050000000000001</c:v>
                      </c:pt>
                      <c:pt idx="18409">
                        <c:v>9.2059999999999995</c:v>
                      </c:pt>
                      <c:pt idx="18410">
                        <c:v>9.2059999999999995</c:v>
                      </c:pt>
                      <c:pt idx="18411">
                        <c:v>9.2070000000000007</c:v>
                      </c:pt>
                      <c:pt idx="18412">
                        <c:v>9.2070000000000007</c:v>
                      </c:pt>
                      <c:pt idx="18413">
                        <c:v>9.2080000000000002</c:v>
                      </c:pt>
                      <c:pt idx="18414">
                        <c:v>9.2080000000000002</c:v>
                      </c:pt>
                      <c:pt idx="18415">
                        <c:v>9.2089999999999996</c:v>
                      </c:pt>
                      <c:pt idx="18416">
                        <c:v>9.2089999999999996</c:v>
                      </c:pt>
                      <c:pt idx="18417">
                        <c:v>9.2100000000000009</c:v>
                      </c:pt>
                      <c:pt idx="18418">
                        <c:v>9.2100000000000009</c:v>
                      </c:pt>
                      <c:pt idx="18419">
                        <c:v>9.2110000000000003</c:v>
                      </c:pt>
                      <c:pt idx="18420">
                        <c:v>9.2110000000000003</c:v>
                      </c:pt>
                      <c:pt idx="18421">
                        <c:v>9.2119999999999997</c:v>
                      </c:pt>
                      <c:pt idx="18422">
                        <c:v>9.2119999999999997</c:v>
                      </c:pt>
                      <c:pt idx="18423">
                        <c:v>9.2129999999999992</c:v>
                      </c:pt>
                      <c:pt idx="18424">
                        <c:v>9.2129999999999992</c:v>
                      </c:pt>
                      <c:pt idx="18425">
                        <c:v>9.2140000000000004</c:v>
                      </c:pt>
                      <c:pt idx="18426">
                        <c:v>9.2140000000000004</c:v>
                      </c:pt>
                      <c:pt idx="18427">
                        <c:v>9.2149999999999999</c:v>
                      </c:pt>
                      <c:pt idx="18428">
                        <c:v>9.2149999999999999</c:v>
                      </c:pt>
                      <c:pt idx="18429">
                        <c:v>9.2159999999999993</c:v>
                      </c:pt>
                      <c:pt idx="18430">
                        <c:v>9.2159999999999993</c:v>
                      </c:pt>
                      <c:pt idx="18431">
                        <c:v>9.2170000000000005</c:v>
                      </c:pt>
                      <c:pt idx="18432">
                        <c:v>9.2170000000000005</c:v>
                      </c:pt>
                      <c:pt idx="18433">
                        <c:v>9.218</c:v>
                      </c:pt>
                      <c:pt idx="18434">
                        <c:v>9.218</c:v>
                      </c:pt>
                      <c:pt idx="18435">
                        <c:v>9.2189999999999994</c:v>
                      </c:pt>
                      <c:pt idx="18436">
                        <c:v>9.2189999999999994</c:v>
                      </c:pt>
                      <c:pt idx="18437">
                        <c:v>9.2200000000000006</c:v>
                      </c:pt>
                      <c:pt idx="18438">
                        <c:v>9.2200000000000006</c:v>
                      </c:pt>
                      <c:pt idx="18439">
                        <c:v>9.2210000000000001</c:v>
                      </c:pt>
                      <c:pt idx="18440">
                        <c:v>9.2210000000000001</c:v>
                      </c:pt>
                      <c:pt idx="18441">
                        <c:v>9.2219999999999995</c:v>
                      </c:pt>
                      <c:pt idx="18442">
                        <c:v>9.2219999999999995</c:v>
                      </c:pt>
                      <c:pt idx="18443">
                        <c:v>9.2230000000000008</c:v>
                      </c:pt>
                      <c:pt idx="18444">
                        <c:v>9.2230000000000008</c:v>
                      </c:pt>
                      <c:pt idx="18445">
                        <c:v>9.2240000000000002</c:v>
                      </c:pt>
                      <c:pt idx="18446">
                        <c:v>9.2240000000000002</c:v>
                      </c:pt>
                      <c:pt idx="18447">
                        <c:v>9.2249999999999996</c:v>
                      </c:pt>
                      <c:pt idx="18448">
                        <c:v>9.2249999999999996</c:v>
                      </c:pt>
                      <c:pt idx="18449">
                        <c:v>9.2260000000000009</c:v>
                      </c:pt>
                      <c:pt idx="18450">
                        <c:v>9.2260000000000009</c:v>
                      </c:pt>
                      <c:pt idx="18451">
                        <c:v>9.2270000000000003</c:v>
                      </c:pt>
                      <c:pt idx="18452">
                        <c:v>9.2270000000000003</c:v>
                      </c:pt>
                      <c:pt idx="18453">
                        <c:v>9.2279999999999998</c:v>
                      </c:pt>
                      <c:pt idx="18454">
                        <c:v>9.2279999999999998</c:v>
                      </c:pt>
                      <c:pt idx="18455">
                        <c:v>9.2289999999999992</c:v>
                      </c:pt>
                      <c:pt idx="18456">
                        <c:v>9.2289999999999992</c:v>
                      </c:pt>
                      <c:pt idx="18457">
                        <c:v>9.23</c:v>
                      </c:pt>
                      <c:pt idx="18458">
                        <c:v>9.23</c:v>
                      </c:pt>
                      <c:pt idx="18459">
                        <c:v>9.2309999999999999</c:v>
                      </c:pt>
                      <c:pt idx="18460">
                        <c:v>9.2309999999999999</c:v>
                      </c:pt>
                      <c:pt idx="18461">
                        <c:v>9.2319999999999993</c:v>
                      </c:pt>
                      <c:pt idx="18462">
                        <c:v>9.2319999999999993</c:v>
                      </c:pt>
                      <c:pt idx="18463">
                        <c:v>9.2330000000000005</c:v>
                      </c:pt>
                      <c:pt idx="18464">
                        <c:v>9.2330000000000005</c:v>
                      </c:pt>
                      <c:pt idx="18465">
                        <c:v>9.234</c:v>
                      </c:pt>
                      <c:pt idx="18466">
                        <c:v>9.234</c:v>
                      </c:pt>
                      <c:pt idx="18467">
                        <c:v>9.2349999999999994</c:v>
                      </c:pt>
                      <c:pt idx="18468">
                        <c:v>9.2349999999999994</c:v>
                      </c:pt>
                      <c:pt idx="18469">
                        <c:v>9.2360000000000007</c:v>
                      </c:pt>
                      <c:pt idx="18470">
                        <c:v>9.2360000000000007</c:v>
                      </c:pt>
                      <c:pt idx="18471">
                        <c:v>9.2370000000000001</c:v>
                      </c:pt>
                      <c:pt idx="18472">
                        <c:v>9.2370000000000001</c:v>
                      </c:pt>
                      <c:pt idx="18473">
                        <c:v>9.2379999999999995</c:v>
                      </c:pt>
                      <c:pt idx="18474">
                        <c:v>9.2379999999999995</c:v>
                      </c:pt>
                      <c:pt idx="18475">
                        <c:v>9.2390000000000008</c:v>
                      </c:pt>
                      <c:pt idx="18476">
                        <c:v>9.2390000000000008</c:v>
                      </c:pt>
                      <c:pt idx="18477">
                        <c:v>9.24</c:v>
                      </c:pt>
                      <c:pt idx="18478">
                        <c:v>9.24</c:v>
                      </c:pt>
                      <c:pt idx="18479">
                        <c:v>9.2409999999999997</c:v>
                      </c:pt>
                      <c:pt idx="18480">
                        <c:v>9.2409999999999997</c:v>
                      </c:pt>
                      <c:pt idx="18481">
                        <c:v>9.2420000000000009</c:v>
                      </c:pt>
                      <c:pt idx="18482">
                        <c:v>9.2420000000000009</c:v>
                      </c:pt>
                      <c:pt idx="18483">
                        <c:v>9.2430000000000003</c:v>
                      </c:pt>
                      <c:pt idx="18484">
                        <c:v>9.2430000000000003</c:v>
                      </c:pt>
                      <c:pt idx="18485">
                        <c:v>9.2439999999999998</c:v>
                      </c:pt>
                      <c:pt idx="18486">
                        <c:v>9.2439999999999998</c:v>
                      </c:pt>
                      <c:pt idx="18487">
                        <c:v>9.2449999999999992</c:v>
                      </c:pt>
                      <c:pt idx="18488">
                        <c:v>9.2449999999999992</c:v>
                      </c:pt>
                      <c:pt idx="18489">
                        <c:v>9.2460000000000004</c:v>
                      </c:pt>
                      <c:pt idx="18490">
                        <c:v>9.2460000000000004</c:v>
                      </c:pt>
                      <c:pt idx="18491">
                        <c:v>9.2469999999999999</c:v>
                      </c:pt>
                      <c:pt idx="18492">
                        <c:v>9.2469999999999999</c:v>
                      </c:pt>
                      <c:pt idx="18493">
                        <c:v>9.2479999999999993</c:v>
                      </c:pt>
                      <c:pt idx="18494">
                        <c:v>9.2479999999999993</c:v>
                      </c:pt>
                      <c:pt idx="18495">
                        <c:v>9.2490000000000006</c:v>
                      </c:pt>
                      <c:pt idx="18496">
                        <c:v>9.2490000000000006</c:v>
                      </c:pt>
                      <c:pt idx="18497">
                        <c:v>9.25</c:v>
                      </c:pt>
                      <c:pt idx="18498">
                        <c:v>9.25</c:v>
                      </c:pt>
                      <c:pt idx="18499">
                        <c:v>9.2509999999999994</c:v>
                      </c:pt>
                      <c:pt idx="18500">
                        <c:v>9.2509999999999994</c:v>
                      </c:pt>
                      <c:pt idx="18501">
                        <c:v>9.2520000000000007</c:v>
                      </c:pt>
                      <c:pt idx="18502">
                        <c:v>9.2520000000000007</c:v>
                      </c:pt>
                      <c:pt idx="18503">
                        <c:v>9.2530000000000001</c:v>
                      </c:pt>
                      <c:pt idx="18504">
                        <c:v>9.2530000000000001</c:v>
                      </c:pt>
                      <c:pt idx="18505">
                        <c:v>9.2539999999999996</c:v>
                      </c:pt>
                      <c:pt idx="18506">
                        <c:v>9.2539999999999996</c:v>
                      </c:pt>
                      <c:pt idx="18507">
                        <c:v>9.2550000000000008</c:v>
                      </c:pt>
                      <c:pt idx="18508">
                        <c:v>9.2550000000000008</c:v>
                      </c:pt>
                      <c:pt idx="18509">
                        <c:v>9.2560000000000002</c:v>
                      </c:pt>
                      <c:pt idx="18510">
                        <c:v>9.2560000000000002</c:v>
                      </c:pt>
                      <c:pt idx="18511">
                        <c:v>9.2569999999999997</c:v>
                      </c:pt>
                      <c:pt idx="18512">
                        <c:v>9.2569999999999997</c:v>
                      </c:pt>
                      <c:pt idx="18513">
                        <c:v>9.2579999999999991</c:v>
                      </c:pt>
                      <c:pt idx="18514">
                        <c:v>9.2579999999999991</c:v>
                      </c:pt>
                      <c:pt idx="18515">
                        <c:v>9.2590000000000003</c:v>
                      </c:pt>
                      <c:pt idx="18516">
                        <c:v>9.2590000000000003</c:v>
                      </c:pt>
                      <c:pt idx="18517">
                        <c:v>9.26</c:v>
                      </c:pt>
                      <c:pt idx="18518">
                        <c:v>9.26</c:v>
                      </c:pt>
                      <c:pt idx="18519">
                        <c:v>9.2609999999999992</c:v>
                      </c:pt>
                      <c:pt idx="18520">
                        <c:v>9.2609999999999992</c:v>
                      </c:pt>
                      <c:pt idx="18521">
                        <c:v>9.2620000000000005</c:v>
                      </c:pt>
                      <c:pt idx="18522">
                        <c:v>9.2620000000000005</c:v>
                      </c:pt>
                      <c:pt idx="18523">
                        <c:v>9.2629999999999999</c:v>
                      </c:pt>
                      <c:pt idx="18524">
                        <c:v>9.2629999999999999</c:v>
                      </c:pt>
                      <c:pt idx="18525">
                        <c:v>9.2639999999999993</c:v>
                      </c:pt>
                      <c:pt idx="18526">
                        <c:v>9.2639999999999993</c:v>
                      </c:pt>
                      <c:pt idx="18527">
                        <c:v>9.2650000000000006</c:v>
                      </c:pt>
                      <c:pt idx="18528">
                        <c:v>9.2650000000000006</c:v>
                      </c:pt>
                      <c:pt idx="18529">
                        <c:v>9.266</c:v>
                      </c:pt>
                      <c:pt idx="18530">
                        <c:v>9.266</c:v>
                      </c:pt>
                      <c:pt idx="18531">
                        <c:v>9.2669999999999995</c:v>
                      </c:pt>
                      <c:pt idx="18532">
                        <c:v>9.2669999999999995</c:v>
                      </c:pt>
                      <c:pt idx="18533">
                        <c:v>9.2680000000000007</c:v>
                      </c:pt>
                      <c:pt idx="18534">
                        <c:v>9.2680000000000007</c:v>
                      </c:pt>
                      <c:pt idx="18535">
                        <c:v>9.2690000000000001</c:v>
                      </c:pt>
                      <c:pt idx="18536">
                        <c:v>9.2690000000000001</c:v>
                      </c:pt>
                      <c:pt idx="18537">
                        <c:v>9.27</c:v>
                      </c:pt>
                      <c:pt idx="18538">
                        <c:v>9.27</c:v>
                      </c:pt>
                      <c:pt idx="18539">
                        <c:v>9.2710000000000008</c:v>
                      </c:pt>
                      <c:pt idx="18540">
                        <c:v>9.2710000000000008</c:v>
                      </c:pt>
                      <c:pt idx="18541">
                        <c:v>9.2720000000000002</c:v>
                      </c:pt>
                      <c:pt idx="18542">
                        <c:v>9.2720000000000002</c:v>
                      </c:pt>
                      <c:pt idx="18543">
                        <c:v>9.2729999999999997</c:v>
                      </c:pt>
                      <c:pt idx="18544">
                        <c:v>9.2729999999999997</c:v>
                      </c:pt>
                      <c:pt idx="18545">
                        <c:v>9.2739999999999991</c:v>
                      </c:pt>
                      <c:pt idx="18546">
                        <c:v>9.2739999999999991</c:v>
                      </c:pt>
                      <c:pt idx="18547">
                        <c:v>9.2750000000000004</c:v>
                      </c:pt>
                      <c:pt idx="18548">
                        <c:v>9.2750000000000004</c:v>
                      </c:pt>
                      <c:pt idx="18549">
                        <c:v>9.2759999999999998</c:v>
                      </c:pt>
                      <c:pt idx="18550">
                        <c:v>9.2759999999999998</c:v>
                      </c:pt>
                      <c:pt idx="18551">
                        <c:v>9.2769999999999992</c:v>
                      </c:pt>
                      <c:pt idx="18552">
                        <c:v>9.2769999999999992</c:v>
                      </c:pt>
                      <c:pt idx="18553">
                        <c:v>9.2780000000000005</c:v>
                      </c:pt>
                      <c:pt idx="18554">
                        <c:v>9.2780000000000005</c:v>
                      </c:pt>
                      <c:pt idx="18555">
                        <c:v>9.2789999999999999</c:v>
                      </c:pt>
                      <c:pt idx="18556">
                        <c:v>9.2789999999999999</c:v>
                      </c:pt>
                      <c:pt idx="18557">
                        <c:v>9.2799999999999994</c:v>
                      </c:pt>
                      <c:pt idx="18558">
                        <c:v>9.2799999999999994</c:v>
                      </c:pt>
                      <c:pt idx="18559">
                        <c:v>9.2810000000000006</c:v>
                      </c:pt>
                      <c:pt idx="18560">
                        <c:v>9.2810000000000006</c:v>
                      </c:pt>
                      <c:pt idx="18561">
                        <c:v>9.282</c:v>
                      </c:pt>
                      <c:pt idx="18562">
                        <c:v>9.282</c:v>
                      </c:pt>
                      <c:pt idx="18563">
                        <c:v>9.2829999999999995</c:v>
                      </c:pt>
                      <c:pt idx="18564">
                        <c:v>9.2829999999999995</c:v>
                      </c:pt>
                      <c:pt idx="18565">
                        <c:v>9.2840000000000007</c:v>
                      </c:pt>
                      <c:pt idx="18566">
                        <c:v>9.2840000000000007</c:v>
                      </c:pt>
                      <c:pt idx="18567">
                        <c:v>9.2850000000000001</c:v>
                      </c:pt>
                      <c:pt idx="18568">
                        <c:v>9.2850000000000001</c:v>
                      </c:pt>
                      <c:pt idx="18569">
                        <c:v>9.2859999999999996</c:v>
                      </c:pt>
                      <c:pt idx="18570">
                        <c:v>9.2859999999999996</c:v>
                      </c:pt>
                      <c:pt idx="18571">
                        <c:v>9.2870000000000008</c:v>
                      </c:pt>
                      <c:pt idx="18572">
                        <c:v>9.2870000000000008</c:v>
                      </c:pt>
                      <c:pt idx="18573">
                        <c:v>9.2880000000000003</c:v>
                      </c:pt>
                      <c:pt idx="18574">
                        <c:v>9.2880000000000003</c:v>
                      </c:pt>
                      <c:pt idx="18575">
                        <c:v>9.2889999999999997</c:v>
                      </c:pt>
                      <c:pt idx="18576">
                        <c:v>9.2889999999999997</c:v>
                      </c:pt>
                      <c:pt idx="18577">
                        <c:v>9.2899999999999991</c:v>
                      </c:pt>
                      <c:pt idx="18578">
                        <c:v>9.2899999999999991</c:v>
                      </c:pt>
                      <c:pt idx="18579">
                        <c:v>9.2910000000000004</c:v>
                      </c:pt>
                      <c:pt idx="18580">
                        <c:v>9.2910000000000004</c:v>
                      </c:pt>
                      <c:pt idx="18581">
                        <c:v>9.2919999999999998</c:v>
                      </c:pt>
                      <c:pt idx="18582">
                        <c:v>9.2919999999999998</c:v>
                      </c:pt>
                      <c:pt idx="18583">
                        <c:v>9.2929999999999993</c:v>
                      </c:pt>
                      <c:pt idx="18584">
                        <c:v>9.2929999999999993</c:v>
                      </c:pt>
                      <c:pt idx="18585">
                        <c:v>9.2940000000000005</c:v>
                      </c:pt>
                      <c:pt idx="18586">
                        <c:v>9.2940000000000005</c:v>
                      </c:pt>
                      <c:pt idx="18587">
                        <c:v>9.2949999999999999</c:v>
                      </c:pt>
                      <c:pt idx="18588">
                        <c:v>9.2949999999999999</c:v>
                      </c:pt>
                      <c:pt idx="18589">
                        <c:v>9.2959999999999994</c:v>
                      </c:pt>
                      <c:pt idx="18590">
                        <c:v>9.2959999999999994</c:v>
                      </c:pt>
                      <c:pt idx="18591">
                        <c:v>9.2970000000000006</c:v>
                      </c:pt>
                      <c:pt idx="18592">
                        <c:v>9.2970000000000006</c:v>
                      </c:pt>
                      <c:pt idx="18593">
                        <c:v>9.298</c:v>
                      </c:pt>
                      <c:pt idx="18594">
                        <c:v>9.298</c:v>
                      </c:pt>
                      <c:pt idx="18595">
                        <c:v>9.2989999999999995</c:v>
                      </c:pt>
                      <c:pt idx="18596">
                        <c:v>9.2989999999999995</c:v>
                      </c:pt>
                      <c:pt idx="18597">
                        <c:v>9.3000000000000007</c:v>
                      </c:pt>
                      <c:pt idx="18598">
                        <c:v>9.3000000000000007</c:v>
                      </c:pt>
                      <c:pt idx="18599">
                        <c:v>9.3010000000000002</c:v>
                      </c:pt>
                      <c:pt idx="18600">
                        <c:v>9.3010000000000002</c:v>
                      </c:pt>
                      <c:pt idx="18601">
                        <c:v>9.3019999999999996</c:v>
                      </c:pt>
                      <c:pt idx="18602">
                        <c:v>9.3019999999999996</c:v>
                      </c:pt>
                      <c:pt idx="18603">
                        <c:v>9.3030000000000008</c:v>
                      </c:pt>
                      <c:pt idx="18604">
                        <c:v>9.3030000000000008</c:v>
                      </c:pt>
                      <c:pt idx="18605">
                        <c:v>9.3040000000000003</c:v>
                      </c:pt>
                      <c:pt idx="18606">
                        <c:v>9.3040000000000003</c:v>
                      </c:pt>
                      <c:pt idx="18607">
                        <c:v>9.3049999999999997</c:v>
                      </c:pt>
                      <c:pt idx="18608">
                        <c:v>9.3049999999999997</c:v>
                      </c:pt>
                      <c:pt idx="18609">
                        <c:v>9.3059999999999992</c:v>
                      </c:pt>
                      <c:pt idx="18610">
                        <c:v>9.3059999999999992</c:v>
                      </c:pt>
                      <c:pt idx="18611">
                        <c:v>9.3070000000000004</c:v>
                      </c:pt>
                      <c:pt idx="18612">
                        <c:v>9.3070000000000004</c:v>
                      </c:pt>
                      <c:pt idx="18613">
                        <c:v>9.3079999999999998</c:v>
                      </c:pt>
                      <c:pt idx="18614">
                        <c:v>9.3079999999999998</c:v>
                      </c:pt>
                      <c:pt idx="18615">
                        <c:v>9.3089999999999993</c:v>
                      </c:pt>
                      <c:pt idx="18616">
                        <c:v>9.3089999999999993</c:v>
                      </c:pt>
                      <c:pt idx="18617">
                        <c:v>9.31</c:v>
                      </c:pt>
                      <c:pt idx="18618">
                        <c:v>9.31</c:v>
                      </c:pt>
                      <c:pt idx="18619">
                        <c:v>9.3109999999999999</c:v>
                      </c:pt>
                      <c:pt idx="18620">
                        <c:v>9.3109999999999999</c:v>
                      </c:pt>
                      <c:pt idx="18621">
                        <c:v>9.3119999999999994</c:v>
                      </c:pt>
                      <c:pt idx="18622">
                        <c:v>9.3119999999999994</c:v>
                      </c:pt>
                      <c:pt idx="18623">
                        <c:v>9.3130000000000006</c:v>
                      </c:pt>
                      <c:pt idx="18624">
                        <c:v>9.3130000000000006</c:v>
                      </c:pt>
                      <c:pt idx="18625">
                        <c:v>9.3140000000000001</c:v>
                      </c:pt>
                      <c:pt idx="18626">
                        <c:v>9.3140000000000001</c:v>
                      </c:pt>
                      <c:pt idx="18627">
                        <c:v>9.3149999999999995</c:v>
                      </c:pt>
                      <c:pt idx="18628">
                        <c:v>9.3149999999999995</c:v>
                      </c:pt>
                      <c:pt idx="18629">
                        <c:v>9.3160000000000007</c:v>
                      </c:pt>
                      <c:pt idx="18630">
                        <c:v>9.3160000000000007</c:v>
                      </c:pt>
                      <c:pt idx="18631">
                        <c:v>9.3170000000000002</c:v>
                      </c:pt>
                      <c:pt idx="18632">
                        <c:v>9.3170000000000002</c:v>
                      </c:pt>
                      <c:pt idx="18633">
                        <c:v>9.3179999999999996</c:v>
                      </c:pt>
                      <c:pt idx="18634">
                        <c:v>9.3179999999999996</c:v>
                      </c:pt>
                      <c:pt idx="18635">
                        <c:v>9.3190000000000008</c:v>
                      </c:pt>
                      <c:pt idx="18636">
                        <c:v>9.3190000000000008</c:v>
                      </c:pt>
                      <c:pt idx="18637">
                        <c:v>9.32</c:v>
                      </c:pt>
                      <c:pt idx="18638">
                        <c:v>9.32</c:v>
                      </c:pt>
                      <c:pt idx="18639">
                        <c:v>9.3209999999999997</c:v>
                      </c:pt>
                      <c:pt idx="18640">
                        <c:v>9.3209999999999997</c:v>
                      </c:pt>
                      <c:pt idx="18641">
                        <c:v>9.3219999999999992</c:v>
                      </c:pt>
                      <c:pt idx="18642">
                        <c:v>9.3219999999999992</c:v>
                      </c:pt>
                      <c:pt idx="18643">
                        <c:v>9.3230000000000004</c:v>
                      </c:pt>
                      <c:pt idx="18644">
                        <c:v>9.3230000000000004</c:v>
                      </c:pt>
                      <c:pt idx="18645">
                        <c:v>9.3239999999999998</c:v>
                      </c:pt>
                      <c:pt idx="18646">
                        <c:v>9.3239999999999998</c:v>
                      </c:pt>
                      <c:pt idx="18647">
                        <c:v>9.3249999999999993</c:v>
                      </c:pt>
                      <c:pt idx="18648">
                        <c:v>9.3249999999999993</c:v>
                      </c:pt>
                      <c:pt idx="18649">
                        <c:v>9.3260000000000005</c:v>
                      </c:pt>
                      <c:pt idx="18650">
                        <c:v>9.3260000000000005</c:v>
                      </c:pt>
                      <c:pt idx="18651">
                        <c:v>9.327</c:v>
                      </c:pt>
                      <c:pt idx="18652">
                        <c:v>9.327</c:v>
                      </c:pt>
                      <c:pt idx="18653">
                        <c:v>9.3279999999999994</c:v>
                      </c:pt>
                      <c:pt idx="18654">
                        <c:v>9.3279999999999994</c:v>
                      </c:pt>
                      <c:pt idx="18655">
                        <c:v>9.3290000000000006</c:v>
                      </c:pt>
                      <c:pt idx="18656">
                        <c:v>9.3290000000000006</c:v>
                      </c:pt>
                      <c:pt idx="18657">
                        <c:v>9.33</c:v>
                      </c:pt>
                      <c:pt idx="18658">
                        <c:v>9.33</c:v>
                      </c:pt>
                      <c:pt idx="18659">
                        <c:v>9.3309999999999995</c:v>
                      </c:pt>
                      <c:pt idx="18660">
                        <c:v>9.3309999999999995</c:v>
                      </c:pt>
                      <c:pt idx="18661">
                        <c:v>9.3320000000000007</c:v>
                      </c:pt>
                      <c:pt idx="18662">
                        <c:v>9.3320000000000007</c:v>
                      </c:pt>
                      <c:pt idx="18663">
                        <c:v>9.3330000000000002</c:v>
                      </c:pt>
                      <c:pt idx="18664">
                        <c:v>9.3330000000000002</c:v>
                      </c:pt>
                      <c:pt idx="18665">
                        <c:v>9.3339999999999996</c:v>
                      </c:pt>
                      <c:pt idx="18666">
                        <c:v>9.3339999999999996</c:v>
                      </c:pt>
                      <c:pt idx="18667">
                        <c:v>9.3350000000000009</c:v>
                      </c:pt>
                      <c:pt idx="18668">
                        <c:v>9.3350000000000009</c:v>
                      </c:pt>
                      <c:pt idx="18669">
                        <c:v>9.3360000000000003</c:v>
                      </c:pt>
                      <c:pt idx="18670">
                        <c:v>9.3360000000000003</c:v>
                      </c:pt>
                      <c:pt idx="18671">
                        <c:v>9.3369999999999997</c:v>
                      </c:pt>
                      <c:pt idx="18672">
                        <c:v>9.3369999999999997</c:v>
                      </c:pt>
                      <c:pt idx="18673">
                        <c:v>9.3379999999999992</c:v>
                      </c:pt>
                      <c:pt idx="18674">
                        <c:v>9.3379999999999992</c:v>
                      </c:pt>
                      <c:pt idx="18675">
                        <c:v>9.3390000000000004</c:v>
                      </c:pt>
                      <c:pt idx="18676">
                        <c:v>9.3390000000000004</c:v>
                      </c:pt>
                      <c:pt idx="18677">
                        <c:v>9.34</c:v>
                      </c:pt>
                      <c:pt idx="18678">
                        <c:v>9.34</c:v>
                      </c:pt>
                      <c:pt idx="18679">
                        <c:v>9.3409999999999993</c:v>
                      </c:pt>
                      <c:pt idx="18680">
                        <c:v>9.3409999999999993</c:v>
                      </c:pt>
                      <c:pt idx="18681">
                        <c:v>9.3420000000000005</c:v>
                      </c:pt>
                      <c:pt idx="18682">
                        <c:v>9.3420000000000005</c:v>
                      </c:pt>
                      <c:pt idx="18683">
                        <c:v>9.343</c:v>
                      </c:pt>
                      <c:pt idx="18684">
                        <c:v>9.343</c:v>
                      </c:pt>
                      <c:pt idx="18685">
                        <c:v>9.3439999999999994</c:v>
                      </c:pt>
                      <c:pt idx="18686">
                        <c:v>9.3439999999999994</c:v>
                      </c:pt>
                      <c:pt idx="18687">
                        <c:v>9.3450000000000006</c:v>
                      </c:pt>
                      <c:pt idx="18688">
                        <c:v>9.3450000000000006</c:v>
                      </c:pt>
                      <c:pt idx="18689">
                        <c:v>9.3460000000000001</c:v>
                      </c:pt>
                      <c:pt idx="18690">
                        <c:v>9.3460000000000001</c:v>
                      </c:pt>
                      <c:pt idx="18691">
                        <c:v>9.3469999999999995</c:v>
                      </c:pt>
                      <c:pt idx="18692">
                        <c:v>9.3469999999999995</c:v>
                      </c:pt>
                      <c:pt idx="18693">
                        <c:v>9.3480000000000008</c:v>
                      </c:pt>
                      <c:pt idx="18694">
                        <c:v>9.3480000000000008</c:v>
                      </c:pt>
                      <c:pt idx="18695">
                        <c:v>9.3490000000000002</c:v>
                      </c:pt>
                      <c:pt idx="18696">
                        <c:v>9.3490000000000002</c:v>
                      </c:pt>
                      <c:pt idx="18697">
                        <c:v>9.35</c:v>
                      </c:pt>
                      <c:pt idx="18698">
                        <c:v>9.35</c:v>
                      </c:pt>
                      <c:pt idx="18699">
                        <c:v>9.3510000000000009</c:v>
                      </c:pt>
                      <c:pt idx="18700">
                        <c:v>9.3510000000000009</c:v>
                      </c:pt>
                      <c:pt idx="18701">
                        <c:v>9.3520000000000003</c:v>
                      </c:pt>
                      <c:pt idx="18702">
                        <c:v>9.3520000000000003</c:v>
                      </c:pt>
                      <c:pt idx="18703">
                        <c:v>9.3529999999999998</c:v>
                      </c:pt>
                      <c:pt idx="18704">
                        <c:v>9.3529999999999998</c:v>
                      </c:pt>
                      <c:pt idx="18705">
                        <c:v>9.3539999999999992</c:v>
                      </c:pt>
                      <c:pt idx="18706">
                        <c:v>9.3539999999999992</c:v>
                      </c:pt>
                      <c:pt idx="18707">
                        <c:v>9.3550000000000004</c:v>
                      </c:pt>
                      <c:pt idx="18708">
                        <c:v>9.3550000000000004</c:v>
                      </c:pt>
                      <c:pt idx="18709">
                        <c:v>9.3559999999999999</c:v>
                      </c:pt>
                      <c:pt idx="18710">
                        <c:v>9.3559999999999999</c:v>
                      </c:pt>
                      <c:pt idx="18711">
                        <c:v>9.3569999999999993</c:v>
                      </c:pt>
                      <c:pt idx="18712">
                        <c:v>9.3569999999999993</c:v>
                      </c:pt>
                      <c:pt idx="18713">
                        <c:v>9.3580000000000005</c:v>
                      </c:pt>
                      <c:pt idx="18714">
                        <c:v>9.3580000000000005</c:v>
                      </c:pt>
                      <c:pt idx="18715">
                        <c:v>9.359</c:v>
                      </c:pt>
                      <c:pt idx="18716">
                        <c:v>9.359</c:v>
                      </c:pt>
                      <c:pt idx="18717">
                        <c:v>9.36</c:v>
                      </c:pt>
                      <c:pt idx="18718">
                        <c:v>9.36</c:v>
                      </c:pt>
                      <c:pt idx="18719">
                        <c:v>9.3610000000000007</c:v>
                      </c:pt>
                      <c:pt idx="18720">
                        <c:v>9.3610000000000007</c:v>
                      </c:pt>
                      <c:pt idx="18721">
                        <c:v>9.3620000000000001</c:v>
                      </c:pt>
                      <c:pt idx="18722">
                        <c:v>9.3620000000000001</c:v>
                      </c:pt>
                      <c:pt idx="18723">
                        <c:v>9.3629999999999995</c:v>
                      </c:pt>
                      <c:pt idx="18724">
                        <c:v>9.3629999999999995</c:v>
                      </c:pt>
                      <c:pt idx="18725">
                        <c:v>9.3640000000000008</c:v>
                      </c:pt>
                      <c:pt idx="18726">
                        <c:v>9.3640000000000008</c:v>
                      </c:pt>
                      <c:pt idx="18727">
                        <c:v>9.3650000000000002</c:v>
                      </c:pt>
                      <c:pt idx="18728">
                        <c:v>9.3650000000000002</c:v>
                      </c:pt>
                      <c:pt idx="18729">
                        <c:v>9.3659999999999997</c:v>
                      </c:pt>
                      <c:pt idx="18730">
                        <c:v>9.3659999999999997</c:v>
                      </c:pt>
                      <c:pt idx="18731">
                        <c:v>9.3670000000000009</c:v>
                      </c:pt>
                      <c:pt idx="18732">
                        <c:v>9.3670000000000009</c:v>
                      </c:pt>
                      <c:pt idx="18733">
                        <c:v>9.3680000000000003</c:v>
                      </c:pt>
                      <c:pt idx="18734">
                        <c:v>9.3680000000000003</c:v>
                      </c:pt>
                      <c:pt idx="18735">
                        <c:v>9.3689999999999998</c:v>
                      </c:pt>
                      <c:pt idx="18736">
                        <c:v>9.3689999999999998</c:v>
                      </c:pt>
                      <c:pt idx="18737">
                        <c:v>9.3699999999999992</c:v>
                      </c:pt>
                      <c:pt idx="18738">
                        <c:v>9.3699999999999992</c:v>
                      </c:pt>
                      <c:pt idx="18739">
                        <c:v>9.3710000000000004</c:v>
                      </c:pt>
                      <c:pt idx="18740">
                        <c:v>9.3710000000000004</c:v>
                      </c:pt>
                      <c:pt idx="18741">
                        <c:v>9.3719999999999999</c:v>
                      </c:pt>
                      <c:pt idx="18742">
                        <c:v>9.3719999999999999</c:v>
                      </c:pt>
                      <c:pt idx="18743">
                        <c:v>9.3729999999999993</c:v>
                      </c:pt>
                      <c:pt idx="18744">
                        <c:v>9.3729999999999993</c:v>
                      </c:pt>
                      <c:pt idx="18745">
                        <c:v>9.3740000000000006</c:v>
                      </c:pt>
                      <c:pt idx="18746">
                        <c:v>9.3740000000000006</c:v>
                      </c:pt>
                      <c:pt idx="18747">
                        <c:v>9.375</c:v>
                      </c:pt>
                      <c:pt idx="18748">
                        <c:v>9.375</c:v>
                      </c:pt>
                      <c:pt idx="18749">
                        <c:v>9.3759999999999994</c:v>
                      </c:pt>
                      <c:pt idx="18750">
                        <c:v>9.3759999999999994</c:v>
                      </c:pt>
                      <c:pt idx="18751">
                        <c:v>9.3770000000000007</c:v>
                      </c:pt>
                      <c:pt idx="18752">
                        <c:v>9.3770000000000007</c:v>
                      </c:pt>
                      <c:pt idx="18753">
                        <c:v>9.3780000000000001</c:v>
                      </c:pt>
                      <c:pt idx="18754">
                        <c:v>9.3780000000000001</c:v>
                      </c:pt>
                      <c:pt idx="18755">
                        <c:v>9.3789999999999996</c:v>
                      </c:pt>
                      <c:pt idx="18756">
                        <c:v>9.3789999999999996</c:v>
                      </c:pt>
                      <c:pt idx="18757">
                        <c:v>9.3800000000000008</c:v>
                      </c:pt>
                      <c:pt idx="18758">
                        <c:v>9.3800000000000008</c:v>
                      </c:pt>
                      <c:pt idx="18759">
                        <c:v>9.3810000000000002</c:v>
                      </c:pt>
                      <c:pt idx="18760">
                        <c:v>9.3810000000000002</c:v>
                      </c:pt>
                      <c:pt idx="18761">
                        <c:v>9.3819999999999997</c:v>
                      </c:pt>
                      <c:pt idx="18762">
                        <c:v>9.3819999999999997</c:v>
                      </c:pt>
                      <c:pt idx="18763">
                        <c:v>9.3829999999999991</c:v>
                      </c:pt>
                      <c:pt idx="18764">
                        <c:v>9.3829999999999991</c:v>
                      </c:pt>
                      <c:pt idx="18765">
                        <c:v>9.3840000000000003</c:v>
                      </c:pt>
                      <c:pt idx="18766">
                        <c:v>9.3840000000000003</c:v>
                      </c:pt>
                      <c:pt idx="18767">
                        <c:v>9.3849999999999998</c:v>
                      </c:pt>
                      <c:pt idx="18768">
                        <c:v>9.3849999999999998</c:v>
                      </c:pt>
                      <c:pt idx="18769">
                        <c:v>9.3859999999999992</c:v>
                      </c:pt>
                      <c:pt idx="18770">
                        <c:v>9.3859999999999992</c:v>
                      </c:pt>
                      <c:pt idx="18771">
                        <c:v>9.3870000000000005</c:v>
                      </c:pt>
                      <c:pt idx="18772">
                        <c:v>9.3870000000000005</c:v>
                      </c:pt>
                      <c:pt idx="18773">
                        <c:v>9.3879999999999999</c:v>
                      </c:pt>
                      <c:pt idx="18774">
                        <c:v>9.3879999999999999</c:v>
                      </c:pt>
                      <c:pt idx="18775">
                        <c:v>9.3889999999999993</c:v>
                      </c:pt>
                      <c:pt idx="18776">
                        <c:v>9.3889999999999993</c:v>
                      </c:pt>
                      <c:pt idx="18777">
                        <c:v>9.39</c:v>
                      </c:pt>
                      <c:pt idx="18778">
                        <c:v>9.39</c:v>
                      </c:pt>
                      <c:pt idx="18779">
                        <c:v>9.391</c:v>
                      </c:pt>
                      <c:pt idx="18780">
                        <c:v>9.391</c:v>
                      </c:pt>
                      <c:pt idx="18781">
                        <c:v>9.3919999999999995</c:v>
                      </c:pt>
                      <c:pt idx="18782">
                        <c:v>9.3919999999999995</c:v>
                      </c:pt>
                      <c:pt idx="18783">
                        <c:v>9.3930000000000007</c:v>
                      </c:pt>
                      <c:pt idx="18784">
                        <c:v>9.3930000000000007</c:v>
                      </c:pt>
                      <c:pt idx="18785">
                        <c:v>9.3940000000000001</c:v>
                      </c:pt>
                      <c:pt idx="18786">
                        <c:v>9.3940000000000001</c:v>
                      </c:pt>
                      <c:pt idx="18787">
                        <c:v>9.3949999999999996</c:v>
                      </c:pt>
                      <c:pt idx="18788">
                        <c:v>9.3949999999999996</c:v>
                      </c:pt>
                      <c:pt idx="18789">
                        <c:v>9.3960000000000008</c:v>
                      </c:pt>
                      <c:pt idx="18790">
                        <c:v>9.3960000000000008</c:v>
                      </c:pt>
                      <c:pt idx="18791">
                        <c:v>9.3970000000000002</c:v>
                      </c:pt>
                      <c:pt idx="18792">
                        <c:v>9.3970000000000002</c:v>
                      </c:pt>
                      <c:pt idx="18793">
                        <c:v>9.3979999999999997</c:v>
                      </c:pt>
                      <c:pt idx="18794">
                        <c:v>9.3979999999999997</c:v>
                      </c:pt>
                      <c:pt idx="18795">
                        <c:v>9.3989999999999991</c:v>
                      </c:pt>
                      <c:pt idx="18796">
                        <c:v>9.3989999999999991</c:v>
                      </c:pt>
                      <c:pt idx="18797">
                        <c:v>9.4</c:v>
                      </c:pt>
                      <c:pt idx="18798">
                        <c:v>9.4</c:v>
                      </c:pt>
                      <c:pt idx="18799">
                        <c:v>9.4009999999999998</c:v>
                      </c:pt>
                      <c:pt idx="18800">
                        <c:v>9.4009999999999998</c:v>
                      </c:pt>
                      <c:pt idx="18801">
                        <c:v>9.4019999999999992</c:v>
                      </c:pt>
                      <c:pt idx="18802">
                        <c:v>9.4019999999999992</c:v>
                      </c:pt>
                      <c:pt idx="18803">
                        <c:v>9.4030000000000005</c:v>
                      </c:pt>
                      <c:pt idx="18804">
                        <c:v>9.4030000000000005</c:v>
                      </c:pt>
                      <c:pt idx="18805">
                        <c:v>9.4039999999999999</c:v>
                      </c:pt>
                      <c:pt idx="18806">
                        <c:v>9.4039999999999999</c:v>
                      </c:pt>
                      <c:pt idx="18807">
                        <c:v>9.4049999999999994</c:v>
                      </c:pt>
                      <c:pt idx="18808">
                        <c:v>9.4049999999999994</c:v>
                      </c:pt>
                      <c:pt idx="18809">
                        <c:v>9.4060000000000006</c:v>
                      </c:pt>
                      <c:pt idx="18810">
                        <c:v>9.4060000000000006</c:v>
                      </c:pt>
                      <c:pt idx="18811">
                        <c:v>9.407</c:v>
                      </c:pt>
                      <c:pt idx="18812">
                        <c:v>9.407</c:v>
                      </c:pt>
                      <c:pt idx="18813">
                        <c:v>9.4079999999999995</c:v>
                      </c:pt>
                      <c:pt idx="18814">
                        <c:v>9.4079999999999995</c:v>
                      </c:pt>
                      <c:pt idx="18815">
                        <c:v>9.4090000000000007</c:v>
                      </c:pt>
                      <c:pt idx="18816">
                        <c:v>9.4090000000000007</c:v>
                      </c:pt>
                      <c:pt idx="18817">
                        <c:v>9.41</c:v>
                      </c:pt>
                      <c:pt idx="18818">
                        <c:v>9.41</c:v>
                      </c:pt>
                      <c:pt idx="18819">
                        <c:v>9.4109999999999996</c:v>
                      </c:pt>
                      <c:pt idx="18820">
                        <c:v>9.4109999999999996</c:v>
                      </c:pt>
                      <c:pt idx="18821">
                        <c:v>9.4120000000000008</c:v>
                      </c:pt>
                      <c:pt idx="18822">
                        <c:v>9.4120000000000008</c:v>
                      </c:pt>
                      <c:pt idx="18823">
                        <c:v>9.4130000000000003</c:v>
                      </c:pt>
                      <c:pt idx="18824">
                        <c:v>9.4130000000000003</c:v>
                      </c:pt>
                      <c:pt idx="18825">
                        <c:v>9.4139999999999997</c:v>
                      </c:pt>
                      <c:pt idx="18826">
                        <c:v>9.4139999999999997</c:v>
                      </c:pt>
                      <c:pt idx="18827">
                        <c:v>9.4149999999999991</c:v>
                      </c:pt>
                      <c:pt idx="18828">
                        <c:v>9.4149999999999991</c:v>
                      </c:pt>
                      <c:pt idx="18829">
                        <c:v>9.4160000000000004</c:v>
                      </c:pt>
                      <c:pt idx="18830">
                        <c:v>9.4160000000000004</c:v>
                      </c:pt>
                      <c:pt idx="18831">
                        <c:v>9.4169999999999998</c:v>
                      </c:pt>
                      <c:pt idx="18832">
                        <c:v>9.4169999999999998</c:v>
                      </c:pt>
                      <c:pt idx="18833">
                        <c:v>9.4179999999999993</c:v>
                      </c:pt>
                      <c:pt idx="18834">
                        <c:v>9.4179999999999993</c:v>
                      </c:pt>
                      <c:pt idx="18835">
                        <c:v>9.4190000000000005</c:v>
                      </c:pt>
                      <c:pt idx="18836">
                        <c:v>9.4190000000000005</c:v>
                      </c:pt>
                      <c:pt idx="18837">
                        <c:v>9.42</c:v>
                      </c:pt>
                      <c:pt idx="18838">
                        <c:v>9.42</c:v>
                      </c:pt>
                      <c:pt idx="18839">
                        <c:v>9.4209999999999994</c:v>
                      </c:pt>
                      <c:pt idx="18840">
                        <c:v>9.4209999999999994</c:v>
                      </c:pt>
                      <c:pt idx="18841">
                        <c:v>9.4220000000000006</c:v>
                      </c:pt>
                      <c:pt idx="18842">
                        <c:v>9.4220000000000006</c:v>
                      </c:pt>
                      <c:pt idx="18843">
                        <c:v>9.423</c:v>
                      </c:pt>
                      <c:pt idx="18844">
                        <c:v>9.423</c:v>
                      </c:pt>
                      <c:pt idx="18845">
                        <c:v>9.4239999999999995</c:v>
                      </c:pt>
                      <c:pt idx="18846">
                        <c:v>9.4239999999999995</c:v>
                      </c:pt>
                      <c:pt idx="18847">
                        <c:v>9.4250000000000007</c:v>
                      </c:pt>
                      <c:pt idx="18848">
                        <c:v>9.4250000000000007</c:v>
                      </c:pt>
                      <c:pt idx="18849">
                        <c:v>9.4260000000000002</c:v>
                      </c:pt>
                      <c:pt idx="18850">
                        <c:v>9.4260000000000002</c:v>
                      </c:pt>
                      <c:pt idx="18851">
                        <c:v>9.4269999999999996</c:v>
                      </c:pt>
                      <c:pt idx="18852">
                        <c:v>9.4269999999999996</c:v>
                      </c:pt>
                      <c:pt idx="18853">
                        <c:v>9.4280000000000008</c:v>
                      </c:pt>
                      <c:pt idx="18854">
                        <c:v>9.4280000000000008</c:v>
                      </c:pt>
                      <c:pt idx="18855">
                        <c:v>9.4290000000000003</c:v>
                      </c:pt>
                      <c:pt idx="18856">
                        <c:v>9.4290000000000003</c:v>
                      </c:pt>
                      <c:pt idx="18857">
                        <c:v>9.43</c:v>
                      </c:pt>
                      <c:pt idx="18858">
                        <c:v>9.43</c:v>
                      </c:pt>
                      <c:pt idx="18859">
                        <c:v>9.4309999999999992</c:v>
                      </c:pt>
                      <c:pt idx="18860">
                        <c:v>9.4309999999999992</c:v>
                      </c:pt>
                      <c:pt idx="18861">
                        <c:v>9.4320000000000004</c:v>
                      </c:pt>
                      <c:pt idx="18862">
                        <c:v>9.4320000000000004</c:v>
                      </c:pt>
                      <c:pt idx="18863">
                        <c:v>9.4329999999999998</c:v>
                      </c:pt>
                      <c:pt idx="18864">
                        <c:v>9.4329999999999998</c:v>
                      </c:pt>
                      <c:pt idx="18865">
                        <c:v>9.4339999999999993</c:v>
                      </c:pt>
                      <c:pt idx="18866">
                        <c:v>9.4339999999999993</c:v>
                      </c:pt>
                      <c:pt idx="18867">
                        <c:v>9.4350000000000005</c:v>
                      </c:pt>
                      <c:pt idx="18868">
                        <c:v>9.4350000000000005</c:v>
                      </c:pt>
                      <c:pt idx="18869">
                        <c:v>9.4359999999999999</c:v>
                      </c:pt>
                      <c:pt idx="18870">
                        <c:v>9.4359999999999999</c:v>
                      </c:pt>
                      <c:pt idx="18871">
                        <c:v>9.4369999999999994</c:v>
                      </c:pt>
                      <c:pt idx="18872">
                        <c:v>9.4369999999999994</c:v>
                      </c:pt>
                      <c:pt idx="18873">
                        <c:v>9.4380000000000006</c:v>
                      </c:pt>
                      <c:pt idx="18874">
                        <c:v>9.4380000000000006</c:v>
                      </c:pt>
                      <c:pt idx="18875">
                        <c:v>9.4390000000000001</c:v>
                      </c:pt>
                      <c:pt idx="18876">
                        <c:v>9.4390000000000001</c:v>
                      </c:pt>
                      <c:pt idx="18877">
                        <c:v>9.44</c:v>
                      </c:pt>
                      <c:pt idx="18878">
                        <c:v>9.44</c:v>
                      </c:pt>
                      <c:pt idx="18879">
                        <c:v>9.4410000000000007</c:v>
                      </c:pt>
                      <c:pt idx="18880">
                        <c:v>9.4410000000000007</c:v>
                      </c:pt>
                      <c:pt idx="18881">
                        <c:v>9.4420000000000002</c:v>
                      </c:pt>
                      <c:pt idx="18882">
                        <c:v>9.4420000000000002</c:v>
                      </c:pt>
                      <c:pt idx="18883">
                        <c:v>9.4429999999999996</c:v>
                      </c:pt>
                      <c:pt idx="18884">
                        <c:v>9.4429999999999996</c:v>
                      </c:pt>
                      <c:pt idx="18885">
                        <c:v>9.4440000000000008</c:v>
                      </c:pt>
                      <c:pt idx="18886">
                        <c:v>9.4440000000000008</c:v>
                      </c:pt>
                      <c:pt idx="18887">
                        <c:v>9.4450000000000003</c:v>
                      </c:pt>
                      <c:pt idx="18888">
                        <c:v>9.4450000000000003</c:v>
                      </c:pt>
                      <c:pt idx="18889">
                        <c:v>9.4459999999999997</c:v>
                      </c:pt>
                      <c:pt idx="18890">
                        <c:v>9.4459999999999997</c:v>
                      </c:pt>
                      <c:pt idx="18891">
                        <c:v>9.4469999999999992</c:v>
                      </c:pt>
                      <c:pt idx="18892">
                        <c:v>9.4469999999999992</c:v>
                      </c:pt>
                      <c:pt idx="18893">
                        <c:v>9.4480000000000004</c:v>
                      </c:pt>
                      <c:pt idx="18894">
                        <c:v>9.4480000000000004</c:v>
                      </c:pt>
                      <c:pt idx="18895">
                        <c:v>9.4489999999999998</c:v>
                      </c:pt>
                      <c:pt idx="18896">
                        <c:v>9.4489999999999998</c:v>
                      </c:pt>
                      <c:pt idx="18897">
                        <c:v>9.4499999999999993</c:v>
                      </c:pt>
                      <c:pt idx="18898">
                        <c:v>9.4499999999999993</c:v>
                      </c:pt>
                      <c:pt idx="18899">
                        <c:v>9.4510000000000005</c:v>
                      </c:pt>
                      <c:pt idx="18900">
                        <c:v>9.4510000000000005</c:v>
                      </c:pt>
                      <c:pt idx="18901">
                        <c:v>9.452</c:v>
                      </c:pt>
                      <c:pt idx="18902">
                        <c:v>9.452</c:v>
                      </c:pt>
                      <c:pt idx="18903">
                        <c:v>9.4529999999999994</c:v>
                      </c:pt>
                      <c:pt idx="18904">
                        <c:v>9.4529999999999994</c:v>
                      </c:pt>
                      <c:pt idx="18905">
                        <c:v>9.4540000000000006</c:v>
                      </c:pt>
                      <c:pt idx="18906">
                        <c:v>9.4540000000000006</c:v>
                      </c:pt>
                      <c:pt idx="18907">
                        <c:v>9.4550000000000001</c:v>
                      </c:pt>
                      <c:pt idx="18908">
                        <c:v>9.4550000000000001</c:v>
                      </c:pt>
                      <c:pt idx="18909">
                        <c:v>9.4559999999999995</c:v>
                      </c:pt>
                      <c:pt idx="18910">
                        <c:v>9.4559999999999995</c:v>
                      </c:pt>
                      <c:pt idx="18911">
                        <c:v>9.4570000000000007</c:v>
                      </c:pt>
                      <c:pt idx="18912">
                        <c:v>9.4570000000000007</c:v>
                      </c:pt>
                      <c:pt idx="18913">
                        <c:v>9.4580000000000002</c:v>
                      </c:pt>
                      <c:pt idx="18914">
                        <c:v>9.4580000000000002</c:v>
                      </c:pt>
                      <c:pt idx="18915">
                        <c:v>9.4589999999999996</c:v>
                      </c:pt>
                      <c:pt idx="18916">
                        <c:v>9.4589999999999996</c:v>
                      </c:pt>
                      <c:pt idx="18917">
                        <c:v>9.4600000000000009</c:v>
                      </c:pt>
                      <c:pt idx="18918">
                        <c:v>9.4600000000000009</c:v>
                      </c:pt>
                      <c:pt idx="18919">
                        <c:v>9.4610000000000003</c:v>
                      </c:pt>
                      <c:pt idx="18920">
                        <c:v>9.4610000000000003</c:v>
                      </c:pt>
                      <c:pt idx="18921">
                        <c:v>9.4619999999999997</c:v>
                      </c:pt>
                      <c:pt idx="18922">
                        <c:v>9.4619999999999997</c:v>
                      </c:pt>
                      <c:pt idx="18923">
                        <c:v>9.4629999999999992</c:v>
                      </c:pt>
                      <c:pt idx="18924">
                        <c:v>9.4629999999999992</c:v>
                      </c:pt>
                      <c:pt idx="18925">
                        <c:v>9.4640000000000004</c:v>
                      </c:pt>
                      <c:pt idx="18926">
                        <c:v>9.4640000000000004</c:v>
                      </c:pt>
                      <c:pt idx="18927">
                        <c:v>9.4649999999999999</c:v>
                      </c:pt>
                      <c:pt idx="18928">
                        <c:v>9.4649999999999999</c:v>
                      </c:pt>
                      <c:pt idx="18929">
                        <c:v>9.4659999999999993</c:v>
                      </c:pt>
                      <c:pt idx="18930">
                        <c:v>9.4659999999999993</c:v>
                      </c:pt>
                      <c:pt idx="18931">
                        <c:v>9.4670000000000005</c:v>
                      </c:pt>
                      <c:pt idx="18932">
                        <c:v>9.4670000000000005</c:v>
                      </c:pt>
                      <c:pt idx="18933">
                        <c:v>9.468</c:v>
                      </c:pt>
                      <c:pt idx="18934">
                        <c:v>9.468</c:v>
                      </c:pt>
                      <c:pt idx="18935">
                        <c:v>9.4689999999999994</c:v>
                      </c:pt>
                      <c:pt idx="18936">
                        <c:v>9.4689999999999994</c:v>
                      </c:pt>
                      <c:pt idx="18937">
                        <c:v>9.4700000000000006</c:v>
                      </c:pt>
                      <c:pt idx="18938">
                        <c:v>9.4700000000000006</c:v>
                      </c:pt>
                      <c:pt idx="18939">
                        <c:v>9.4710000000000001</c:v>
                      </c:pt>
                      <c:pt idx="18940">
                        <c:v>9.4710000000000001</c:v>
                      </c:pt>
                      <c:pt idx="18941">
                        <c:v>9.4719999999999995</c:v>
                      </c:pt>
                      <c:pt idx="18942">
                        <c:v>9.4719999999999995</c:v>
                      </c:pt>
                      <c:pt idx="18943">
                        <c:v>9.4730000000000008</c:v>
                      </c:pt>
                      <c:pt idx="18944">
                        <c:v>9.4730000000000008</c:v>
                      </c:pt>
                      <c:pt idx="18945">
                        <c:v>9.4740000000000002</c:v>
                      </c:pt>
                      <c:pt idx="18946">
                        <c:v>9.4740000000000002</c:v>
                      </c:pt>
                      <c:pt idx="18947">
                        <c:v>9.4749999999999996</c:v>
                      </c:pt>
                      <c:pt idx="18948">
                        <c:v>9.4749999999999996</c:v>
                      </c:pt>
                      <c:pt idx="18949">
                        <c:v>9.4760000000000009</c:v>
                      </c:pt>
                      <c:pt idx="18950">
                        <c:v>9.4760000000000009</c:v>
                      </c:pt>
                      <c:pt idx="18951">
                        <c:v>9.4770000000000003</c:v>
                      </c:pt>
                      <c:pt idx="18952">
                        <c:v>9.4770000000000003</c:v>
                      </c:pt>
                      <c:pt idx="18953">
                        <c:v>9.4779999999999998</c:v>
                      </c:pt>
                      <c:pt idx="18954">
                        <c:v>9.4779999999999998</c:v>
                      </c:pt>
                      <c:pt idx="18955">
                        <c:v>9.4789999999999992</c:v>
                      </c:pt>
                      <c:pt idx="18956">
                        <c:v>9.4789999999999992</c:v>
                      </c:pt>
                      <c:pt idx="18957">
                        <c:v>9.48</c:v>
                      </c:pt>
                      <c:pt idx="18958">
                        <c:v>9.48</c:v>
                      </c:pt>
                      <c:pt idx="18959">
                        <c:v>9.4809999999999999</c:v>
                      </c:pt>
                      <c:pt idx="18960">
                        <c:v>9.4809999999999999</c:v>
                      </c:pt>
                      <c:pt idx="18961">
                        <c:v>9.4819999999999993</c:v>
                      </c:pt>
                      <c:pt idx="18962">
                        <c:v>9.4819999999999993</c:v>
                      </c:pt>
                      <c:pt idx="18963">
                        <c:v>9.4830000000000005</c:v>
                      </c:pt>
                      <c:pt idx="18964">
                        <c:v>9.4830000000000005</c:v>
                      </c:pt>
                      <c:pt idx="18965">
                        <c:v>9.484</c:v>
                      </c:pt>
                      <c:pt idx="18966">
                        <c:v>9.484</c:v>
                      </c:pt>
                      <c:pt idx="18967">
                        <c:v>9.4849999999999994</c:v>
                      </c:pt>
                      <c:pt idx="18968">
                        <c:v>9.4849999999999994</c:v>
                      </c:pt>
                      <c:pt idx="18969">
                        <c:v>9.4860000000000007</c:v>
                      </c:pt>
                      <c:pt idx="18970">
                        <c:v>9.4860000000000007</c:v>
                      </c:pt>
                      <c:pt idx="18971">
                        <c:v>9.4870000000000001</c:v>
                      </c:pt>
                      <c:pt idx="18972">
                        <c:v>9.4870000000000001</c:v>
                      </c:pt>
                      <c:pt idx="18973">
                        <c:v>9.4879999999999995</c:v>
                      </c:pt>
                      <c:pt idx="18974">
                        <c:v>9.4879999999999995</c:v>
                      </c:pt>
                      <c:pt idx="18975">
                        <c:v>9.4890000000000008</c:v>
                      </c:pt>
                      <c:pt idx="18976">
                        <c:v>9.4890000000000008</c:v>
                      </c:pt>
                      <c:pt idx="18977">
                        <c:v>9.49</c:v>
                      </c:pt>
                      <c:pt idx="18978">
                        <c:v>9.49</c:v>
                      </c:pt>
                      <c:pt idx="18979">
                        <c:v>9.4909999999999997</c:v>
                      </c:pt>
                      <c:pt idx="18980">
                        <c:v>9.4909999999999997</c:v>
                      </c:pt>
                      <c:pt idx="18981">
                        <c:v>9.4920000000000009</c:v>
                      </c:pt>
                      <c:pt idx="18982">
                        <c:v>9.4920000000000009</c:v>
                      </c:pt>
                      <c:pt idx="18983">
                        <c:v>9.4930000000000003</c:v>
                      </c:pt>
                      <c:pt idx="18984">
                        <c:v>9.4930000000000003</c:v>
                      </c:pt>
                      <c:pt idx="18985">
                        <c:v>9.4939999999999998</c:v>
                      </c:pt>
                      <c:pt idx="18986">
                        <c:v>9.4939999999999998</c:v>
                      </c:pt>
                      <c:pt idx="18987">
                        <c:v>9.4949999999999992</c:v>
                      </c:pt>
                      <c:pt idx="18988">
                        <c:v>9.4949999999999992</c:v>
                      </c:pt>
                      <c:pt idx="18989">
                        <c:v>9.4960000000000004</c:v>
                      </c:pt>
                      <c:pt idx="18990">
                        <c:v>9.4960000000000004</c:v>
                      </c:pt>
                      <c:pt idx="18991">
                        <c:v>9.4969999999999999</c:v>
                      </c:pt>
                      <c:pt idx="18992">
                        <c:v>9.4969999999999999</c:v>
                      </c:pt>
                      <c:pt idx="18993">
                        <c:v>9.4979999999999993</c:v>
                      </c:pt>
                      <c:pt idx="18994">
                        <c:v>9.4979999999999993</c:v>
                      </c:pt>
                      <c:pt idx="18995">
                        <c:v>9.4990000000000006</c:v>
                      </c:pt>
                      <c:pt idx="18996">
                        <c:v>9.4990000000000006</c:v>
                      </c:pt>
                      <c:pt idx="18997">
                        <c:v>9.5</c:v>
                      </c:pt>
                      <c:pt idx="18998">
                        <c:v>9.5</c:v>
                      </c:pt>
                      <c:pt idx="18999">
                        <c:v>9.5009999999999994</c:v>
                      </c:pt>
                      <c:pt idx="19000">
                        <c:v>9.5009999999999994</c:v>
                      </c:pt>
                      <c:pt idx="19001">
                        <c:v>9.5020000000000007</c:v>
                      </c:pt>
                      <c:pt idx="19002">
                        <c:v>9.5020000000000007</c:v>
                      </c:pt>
                      <c:pt idx="19003">
                        <c:v>9.5030000000000001</c:v>
                      </c:pt>
                      <c:pt idx="19004">
                        <c:v>9.5030000000000001</c:v>
                      </c:pt>
                      <c:pt idx="19005">
                        <c:v>9.5039999999999996</c:v>
                      </c:pt>
                      <c:pt idx="19006">
                        <c:v>9.5039999999999996</c:v>
                      </c:pt>
                      <c:pt idx="19007">
                        <c:v>9.5050000000000008</c:v>
                      </c:pt>
                      <c:pt idx="19008">
                        <c:v>9.5050000000000008</c:v>
                      </c:pt>
                      <c:pt idx="19009">
                        <c:v>9.5060000000000002</c:v>
                      </c:pt>
                      <c:pt idx="19010">
                        <c:v>9.5060000000000002</c:v>
                      </c:pt>
                      <c:pt idx="19011">
                        <c:v>9.5069999999999997</c:v>
                      </c:pt>
                      <c:pt idx="19012">
                        <c:v>9.5069999999999997</c:v>
                      </c:pt>
                      <c:pt idx="19013">
                        <c:v>9.5079999999999991</c:v>
                      </c:pt>
                      <c:pt idx="19014">
                        <c:v>9.5079999999999991</c:v>
                      </c:pt>
                      <c:pt idx="19015">
                        <c:v>9.5090000000000003</c:v>
                      </c:pt>
                      <c:pt idx="19016">
                        <c:v>9.5090000000000003</c:v>
                      </c:pt>
                      <c:pt idx="19017">
                        <c:v>9.51</c:v>
                      </c:pt>
                      <c:pt idx="19018">
                        <c:v>9.51</c:v>
                      </c:pt>
                      <c:pt idx="19019">
                        <c:v>9.5109999999999992</c:v>
                      </c:pt>
                      <c:pt idx="19020">
                        <c:v>9.5109999999999992</c:v>
                      </c:pt>
                      <c:pt idx="19021">
                        <c:v>9.5120000000000005</c:v>
                      </c:pt>
                      <c:pt idx="19022">
                        <c:v>9.5120000000000005</c:v>
                      </c:pt>
                      <c:pt idx="19023">
                        <c:v>9.5129999999999999</c:v>
                      </c:pt>
                      <c:pt idx="19024">
                        <c:v>9.5129999999999999</c:v>
                      </c:pt>
                      <c:pt idx="19025">
                        <c:v>9.5139999999999993</c:v>
                      </c:pt>
                      <c:pt idx="19026">
                        <c:v>9.5139999999999993</c:v>
                      </c:pt>
                      <c:pt idx="19027">
                        <c:v>9.5150000000000006</c:v>
                      </c:pt>
                      <c:pt idx="19028">
                        <c:v>9.5150000000000006</c:v>
                      </c:pt>
                      <c:pt idx="19029">
                        <c:v>9.516</c:v>
                      </c:pt>
                      <c:pt idx="19030">
                        <c:v>9.516</c:v>
                      </c:pt>
                      <c:pt idx="19031">
                        <c:v>9.5169999999999995</c:v>
                      </c:pt>
                      <c:pt idx="19032">
                        <c:v>9.5169999999999995</c:v>
                      </c:pt>
                      <c:pt idx="19033">
                        <c:v>9.5180000000000007</c:v>
                      </c:pt>
                      <c:pt idx="19034">
                        <c:v>9.5180000000000007</c:v>
                      </c:pt>
                      <c:pt idx="19035">
                        <c:v>9.5190000000000001</c:v>
                      </c:pt>
                      <c:pt idx="19036">
                        <c:v>9.5190000000000001</c:v>
                      </c:pt>
                      <c:pt idx="19037">
                        <c:v>9.52</c:v>
                      </c:pt>
                      <c:pt idx="19038">
                        <c:v>9.52</c:v>
                      </c:pt>
                      <c:pt idx="19039">
                        <c:v>9.5210000000000008</c:v>
                      </c:pt>
                      <c:pt idx="19040">
                        <c:v>9.5210000000000008</c:v>
                      </c:pt>
                      <c:pt idx="19041">
                        <c:v>9.5220000000000002</c:v>
                      </c:pt>
                      <c:pt idx="19042">
                        <c:v>9.5220000000000002</c:v>
                      </c:pt>
                      <c:pt idx="19043">
                        <c:v>9.5229999999999997</c:v>
                      </c:pt>
                      <c:pt idx="19044">
                        <c:v>9.5229999999999997</c:v>
                      </c:pt>
                      <c:pt idx="19045">
                        <c:v>9.5239999999999991</c:v>
                      </c:pt>
                      <c:pt idx="19046">
                        <c:v>9.5239999999999991</c:v>
                      </c:pt>
                      <c:pt idx="19047">
                        <c:v>9.5250000000000004</c:v>
                      </c:pt>
                      <c:pt idx="19048">
                        <c:v>9.5250000000000004</c:v>
                      </c:pt>
                      <c:pt idx="19049">
                        <c:v>9.5259999999999998</c:v>
                      </c:pt>
                      <c:pt idx="19050">
                        <c:v>9.5259999999999998</c:v>
                      </c:pt>
                      <c:pt idx="19051">
                        <c:v>9.5269999999999992</c:v>
                      </c:pt>
                      <c:pt idx="19052">
                        <c:v>9.5269999999999992</c:v>
                      </c:pt>
                      <c:pt idx="19053">
                        <c:v>9.5280000000000005</c:v>
                      </c:pt>
                      <c:pt idx="19054">
                        <c:v>9.5280000000000005</c:v>
                      </c:pt>
                      <c:pt idx="19055">
                        <c:v>9.5289999999999999</c:v>
                      </c:pt>
                      <c:pt idx="19056">
                        <c:v>9.5289999999999999</c:v>
                      </c:pt>
                      <c:pt idx="19057">
                        <c:v>9.5299999999999994</c:v>
                      </c:pt>
                      <c:pt idx="19058">
                        <c:v>9.5299999999999994</c:v>
                      </c:pt>
                      <c:pt idx="19059">
                        <c:v>9.5310000000000006</c:v>
                      </c:pt>
                      <c:pt idx="19060">
                        <c:v>9.5310000000000006</c:v>
                      </c:pt>
                      <c:pt idx="19061">
                        <c:v>9.532</c:v>
                      </c:pt>
                      <c:pt idx="19062">
                        <c:v>9.532</c:v>
                      </c:pt>
                      <c:pt idx="19063">
                        <c:v>9.5329999999999995</c:v>
                      </c:pt>
                      <c:pt idx="19064">
                        <c:v>9.5329999999999995</c:v>
                      </c:pt>
                      <c:pt idx="19065">
                        <c:v>9.5340000000000007</c:v>
                      </c:pt>
                      <c:pt idx="19066">
                        <c:v>9.5340000000000007</c:v>
                      </c:pt>
                      <c:pt idx="19067">
                        <c:v>9.5350000000000001</c:v>
                      </c:pt>
                      <c:pt idx="19068">
                        <c:v>9.5350000000000001</c:v>
                      </c:pt>
                      <c:pt idx="19069">
                        <c:v>9.5359999999999996</c:v>
                      </c:pt>
                      <c:pt idx="19070">
                        <c:v>9.5359999999999996</c:v>
                      </c:pt>
                      <c:pt idx="19071">
                        <c:v>9.5370000000000008</c:v>
                      </c:pt>
                      <c:pt idx="19072">
                        <c:v>9.5370000000000008</c:v>
                      </c:pt>
                      <c:pt idx="19073">
                        <c:v>9.5380000000000003</c:v>
                      </c:pt>
                      <c:pt idx="19074">
                        <c:v>9.5380000000000003</c:v>
                      </c:pt>
                      <c:pt idx="19075">
                        <c:v>9.5389999999999997</c:v>
                      </c:pt>
                      <c:pt idx="19076">
                        <c:v>9.5389999999999997</c:v>
                      </c:pt>
                      <c:pt idx="19077">
                        <c:v>9.5399999999999991</c:v>
                      </c:pt>
                      <c:pt idx="19078">
                        <c:v>9.5399999999999991</c:v>
                      </c:pt>
                      <c:pt idx="19079">
                        <c:v>9.5410000000000004</c:v>
                      </c:pt>
                      <c:pt idx="19080">
                        <c:v>9.5410000000000004</c:v>
                      </c:pt>
                      <c:pt idx="19081">
                        <c:v>9.5419999999999998</c:v>
                      </c:pt>
                      <c:pt idx="19082">
                        <c:v>9.5419999999999998</c:v>
                      </c:pt>
                      <c:pt idx="19083">
                        <c:v>9.5429999999999993</c:v>
                      </c:pt>
                      <c:pt idx="19084">
                        <c:v>9.5429999999999993</c:v>
                      </c:pt>
                      <c:pt idx="19085">
                        <c:v>9.5440000000000005</c:v>
                      </c:pt>
                      <c:pt idx="19086">
                        <c:v>9.5440000000000005</c:v>
                      </c:pt>
                      <c:pt idx="19087">
                        <c:v>9.5449999999999999</c:v>
                      </c:pt>
                      <c:pt idx="19088">
                        <c:v>9.5449999999999999</c:v>
                      </c:pt>
                      <c:pt idx="19089">
                        <c:v>9.5459999999999994</c:v>
                      </c:pt>
                      <c:pt idx="19090">
                        <c:v>9.5459999999999994</c:v>
                      </c:pt>
                      <c:pt idx="19091">
                        <c:v>9.5470000000000006</c:v>
                      </c:pt>
                      <c:pt idx="19092">
                        <c:v>9.5470000000000006</c:v>
                      </c:pt>
                      <c:pt idx="19093">
                        <c:v>9.548</c:v>
                      </c:pt>
                      <c:pt idx="19094">
                        <c:v>9.548</c:v>
                      </c:pt>
                      <c:pt idx="19095">
                        <c:v>9.5489999999999995</c:v>
                      </c:pt>
                      <c:pt idx="19096">
                        <c:v>9.5489999999999995</c:v>
                      </c:pt>
                      <c:pt idx="19097">
                        <c:v>9.5500000000000007</c:v>
                      </c:pt>
                      <c:pt idx="19098">
                        <c:v>9.5500000000000007</c:v>
                      </c:pt>
                      <c:pt idx="19099">
                        <c:v>9.5510000000000002</c:v>
                      </c:pt>
                      <c:pt idx="19100">
                        <c:v>9.5510000000000002</c:v>
                      </c:pt>
                      <c:pt idx="19101">
                        <c:v>9.5519999999999996</c:v>
                      </c:pt>
                      <c:pt idx="19102">
                        <c:v>9.5519999999999996</c:v>
                      </c:pt>
                      <c:pt idx="19103">
                        <c:v>9.5530000000000008</c:v>
                      </c:pt>
                      <c:pt idx="19104">
                        <c:v>9.5530000000000008</c:v>
                      </c:pt>
                      <c:pt idx="19105">
                        <c:v>9.5540000000000003</c:v>
                      </c:pt>
                      <c:pt idx="19106">
                        <c:v>9.5540000000000003</c:v>
                      </c:pt>
                      <c:pt idx="19107">
                        <c:v>9.5549999999999997</c:v>
                      </c:pt>
                      <c:pt idx="19108">
                        <c:v>9.5549999999999997</c:v>
                      </c:pt>
                      <c:pt idx="19109">
                        <c:v>9.5559999999999992</c:v>
                      </c:pt>
                      <c:pt idx="19110">
                        <c:v>9.5559999999999992</c:v>
                      </c:pt>
                      <c:pt idx="19111">
                        <c:v>9.5570000000000004</c:v>
                      </c:pt>
                      <c:pt idx="19112">
                        <c:v>9.5570000000000004</c:v>
                      </c:pt>
                      <c:pt idx="19113">
                        <c:v>9.5579999999999998</c:v>
                      </c:pt>
                      <c:pt idx="19114">
                        <c:v>9.5579999999999998</c:v>
                      </c:pt>
                      <c:pt idx="19115">
                        <c:v>9.5589999999999993</c:v>
                      </c:pt>
                      <c:pt idx="19116">
                        <c:v>9.5589999999999993</c:v>
                      </c:pt>
                      <c:pt idx="19117">
                        <c:v>9.56</c:v>
                      </c:pt>
                      <c:pt idx="19118">
                        <c:v>9.56</c:v>
                      </c:pt>
                      <c:pt idx="19119">
                        <c:v>9.5609999999999999</c:v>
                      </c:pt>
                      <c:pt idx="19120">
                        <c:v>9.5609999999999999</c:v>
                      </c:pt>
                      <c:pt idx="19121">
                        <c:v>9.5619999999999994</c:v>
                      </c:pt>
                      <c:pt idx="19122">
                        <c:v>9.5619999999999994</c:v>
                      </c:pt>
                      <c:pt idx="19123">
                        <c:v>9.5630000000000006</c:v>
                      </c:pt>
                      <c:pt idx="19124">
                        <c:v>9.5630000000000006</c:v>
                      </c:pt>
                      <c:pt idx="19125">
                        <c:v>9.5640000000000001</c:v>
                      </c:pt>
                      <c:pt idx="19126">
                        <c:v>9.5640000000000001</c:v>
                      </c:pt>
                      <c:pt idx="19127">
                        <c:v>9.5649999999999995</c:v>
                      </c:pt>
                      <c:pt idx="19128">
                        <c:v>9.5649999999999995</c:v>
                      </c:pt>
                      <c:pt idx="19129">
                        <c:v>9.5660000000000007</c:v>
                      </c:pt>
                      <c:pt idx="19130">
                        <c:v>9.5660000000000007</c:v>
                      </c:pt>
                      <c:pt idx="19131">
                        <c:v>9.5670000000000002</c:v>
                      </c:pt>
                      <c:pt idx="19132">
                        <c:v>9.5670000000000002</c:v>
                      </c:pt>
                      <c:pt idx="19133">
                        <c:v>9.5679999999999996</c:v>
                      </c:pt>
                      <c:pt idx="19134">
                        <c:v>9.5679999999999996</c:v>
                      </c:pt>
                      <c:pt idx="19135">
                        <c:v>9.5690000000000008</c:v>
                      </c:pt>
                      <c:pt idx="19136">
                        <c:v>9.5690000000000008</c:v>
                      </c:pt>
                      <c:pt idx="19137">
                        <c:v>9.57</c:v>
                      </c:pt>
                      <c:pt idx="19138">
                        <c:v>9.57</c:v>
                      </c:pt>
                      <c:pt idx="19139">
                        <c:v>9.5709999999999997</c:v>
                      </c:pt>
                      <c:pt idx="19140">
                        <c:v>9.5709999999999997</c:v>
                      </c:pt>
                      <c:pt idx="19141">
                        <c:v>9.5719999999999992</c:v>
                      </c:pt>
                      <c:pt idx="19142">
                        <c:v>9.5719999999999992</c:v>
                      </c:pt>
                      <c:pt idx="19143">
                        <c:v>9.5730000000000004</c:v>
                      </c:pt>
                      <c:pt idx="19144">
                        <c:v>9.5730000000000004</c:v>
                      </c:pt>
                      <c:pt idx="19145">
                        <c:v>9.5739999999999998</c:v>
                      </c:pt>
                      <c:pt idx="19146">
                        <c:v>9.5739999999999998</c:v>
                      </c:pt>
                      <c:pt idx="19147">
                        <c:v>9.5749999999999993</c:v>
                      </c:pt>
                      <c:pt idx="19148">
                        <c:v>9.5749999999999993</c:v>
                      </c:pt>
                      <c:pt idx="19149">
                        <c:v>9.5760000000000005</c:v>
                      </c:pt>
                      <c:pt idx="19150">
                        <c:v>9.5760000000000005</c:v>
                      </c:pt>
                      <c:pt idx="19151">
                        <c:v>9.577</c:v>
                      </c:pt>
                      <c:pt idx="19152">
                        <c:v>9.577</c:v>
                      </c:pt>
                      <c:pt idx="19153">
                        <c:v>9.5779999999999994</c:v>
                      </c:pt>
                      <c:pt idx="19154">
                        <c:v>9.5779999999999994</c:v>
                      </c:pt>
                      <c:pt idx="19155">
                        <c:v>9.5790000000000006</c:v>
                      </c:pt>
                      <c:pt idx="19156">
                        <c:v>9.5790000000000006</c:v>
                      </c:pt>
                      <c:pt idx="19157">
                        <c:v>9.58</c:v>
                      </c:pt>
                      <c:pt idx="19158">
                        <c:v>9.58</c:v>
                      </c:pt>
                      <c:pt idx="19159">
                        <c:v>9.5809999999999995</c:v>
                      </c:pt>
                      <c:pt idx="19160">
                        <c:v>9.5809999999999995</c:v>
                      </c:pt>
                      <c:pt idx="19161">
                        <c:v>9.5820000000000007</c:v>
                      </c:pt>
                      <c:pt idx="19162">
                        <c:v>9.5820000000000007</c:v>
                      </c:pt>
                      <c:pt idx="19163">
                        <c:v>9.5830000000000002</c:v>
                      </c:pt>
                      <c:pt idx="19164">
                        <c:v>9.5830000000000002</c:v>
                      </c:pt>
                      <c:pt idx="19165">
                        <c:v>9.5839999999999996</c:v>
                      </c:pt>
                      <c:pt idx="19166">
                        <c:v>9.5839999999999996</c:v>
                      </c:pt>
                      <c:pt idx="19167">
                        <c:v>9.5850000000000009</c:v>
                      </c:pt>
                      <c:pt idx="19168">
                        <c:v>9.5850000000000009</c:v>
                      </c:pt>
                      <c:pt idx="19169">
                        <c:v>9.5860000000000003</c:v>
                      </c:pt>
                      <c:pt idx="19170">
                        <c:v>9.5860000000000003</c:v>
                      </c:pt>
                      <c:pt idx="19171">
                        <c:v>9.5869999999999997</c:v>
                      </c:pt>
                      <c:pt idx="19172">
                        <c:v>9.5869999999999997</c:v>
                      </c:pt>
                      <c:pt idx="19173">
                        <c:v>9.5879999999999992</c:v>
                      </c:pt>
                      <c:pt idx="19174">
                        <c:v>9.5879999999999992</c:v>
                      </c:pt>
                      <c:pt idx="19175">
                        <c:v>9.5890000000000004</c:v>
                      </c:pt>
                      <c:pt idx="19176">
                        <c:v>9.5890000000000004</c:v>
                      </c:pt>
                      <c:pt idx="19177">
                        <c:v>9.59</c:v>
                      </c:pt>
                      <c:pt idx="19178">
                        <c:v>9.59</c:v>
                      </c:pt>
                      <c:pt idx="19179">
                        <c:v>9.5909999999999993</c:v>
                      </c:pt>
                      <c:pt idx="19180">
                        <c:v>9.5909999999999993</c:v>
                      </c:pt>
                      <c:pt idx="19181">
                        <c:v>9.5920000000000005</c:v>
                      </c:pt>
                      <c:pt idx="19182">
                        <c:v>9.5920000000000005</c:v>
                      </c:pt>
                      <c:pt idx="19183">
                        <c:v>9.593</c:v>
                      </c:pt>
                      <c:pt idx="19184">
                        <c:v>9.593</c:v>
                      </c:pt>
                      <c:pt idx="19185">
                        <c:v>9.5939999999999994</c:v>
                      </c:pt>
                      <c:pt idx="19186">
                        <c:v>9.5939999999999994</c:v>
                      </c:pt>
                      <c:pt idx="19187">
                        <c:v>9.5950000000000006</c:v>
                      </c:pt>
                      <c:pt idx="19188">
                        <c:v>9.5950000000000006</c:v>
                      </c:pt>
                      <c:pt idx="19189">
                        <c:v>9.5960000000000001</c:v>
                      </c:pt>
                      <c:pt idx="19190">
                        <c:v>9.5960000000000001</c:v>
                      </c:pt>
                      <c:pt idx="19191">
                        <c:v>9.5969999999999995</c:v>
                      </c:pt>
                      <c:pt idx="19192">
                        <c:v>9.5969999999999995</c:v>
                      </c:pt>
                      <c:pt idx="19193">
                        <c:v>9.5980000000000008</c:v>
                      </c:pt>
                      <c:pt idx="19194">
                        <c:v>9.5980000000000008</c:v>
                      </c:pt>
                      <c:pt idx="19195">
                        <c:v>9.5990000000000002</c:v>
                      </c:pt>
                      <c:pt idx="19196">
                        <c:v>9.5990000000000002</c:v>
                      </c:pt>
                      <c:pt idx="19197">
                        <c:v>9.6</c:v>
                      </c:pt>
                      <c:pt idx="19198">
                        <c:v>9.6</c:v>
                      </c:pt>
                      <c:pt idx="19199">
                        <c:v>9.6010000000000009</c:v>
                      </c:pt>
                      <c:pt idx="19200">
                        <c:v>9.6010000000000009</c:v>
                      </c:pt>
                      <c:pt idx="19201">
                        <c:v>9.6020000000000003</c:v>
                      </c:pt>
                      <c:pt idx="19202">
                        <c:v>9.6020000000000003</c:v>
                      </c:pt>
                      <c:pt idx="19203">
                        <c:v>9.6029999999999998</c:v>
                      </c:pt>
                      <c:pt idx="19204">
                        <c:v>9.6029999999999998</c:v>
                      </c:pt>
                      <c:pt idx="19205">
                        <c:v>9.6039999999999992</c:v>
                      </c:pt>
                      <c:pt idx="19206">
                        <c:v>9.6039999999999992</c:v>
                      </c:pt>
                      <c:pt idx="19207">
                        <c:v>9.6050000000000004</c:v>
                      </c:pt>
                      <c:pt idx="19208">
                        <c:v>9.6050000000000004</c:v>
                      </c:pt>
                      <c:pt idx="19209">
                        <c:v>9.6059999999999999</c:v>
                      </c:pt>
                      <c:pt idx="19210">
                        <c:v>9.6059999999999999</c:v>
                      </c:pt>
                      <c:pt idx="19211">
                        <c:v>9.6069999999999993</c:v>
                      </c:pt>
                      <c:pt idx="19212">
                        <c:v>9.6069999999999993</c:v>
                      </c:pt>
                      <c:pt idx="19213">
                        <c:v>9.6080000000000005</c:v>
                      </c:pt>
                      <c:pt idx="19214">
                        <c:v>9.6080000000000005</c:v>
                      </c:pt>
                      <c:pt idx="19215">
                        <c:v>9.609</c:v>
                      </c:pt>
                      <c:pt idx="19216">
                        <c:v>9.609</c:v>
                      </c:pt>
                      <c:pt idx="19217">
                        <c:v>9.61</c:v>
                      </c:pt>
                      <c:pt idx="19218">
                        <c:v>9.61</c:v>
                      </c:pt>
                      <c:pt idx="19219">
                        <c:v>9.6110000000000007</c:v>
                      </c:pt>
                      <c:pt idx="19220">
                        <c:v>9.6110000000000007</c:v>
                      </c:pt>
                      <c:pt idx="19221">
                        <c:v>9.6120000000000001</c:v>
                      </c:pt>
                      <c:pt idx="19222">
                        <c:v>9.6120000000000001</c:v>
                      </c:pt>
                      <c:pt idx="19223">
                        <c:v>9.6129999999999995</c:v>
                      </c:pt>
                      <c:pt idx="19224">
                        <c:v>9.6129999999999995</c:v>
                      </c:pt>
                      <c:pt idx="19225">
                        <c:v>9.6140000000000008</c:v>
                      </c:pt>
                      <c:pt idx="19226">
                        <c:v>9.6140000000000008</c:v>
                      </c:pt>
                      <c:pt idx="19227">
                        <c:v>9.6150000000000002</c:v>
                      </c:pt>
                      <c:pt idx="19228">
                        <c:v>9.6150000000000002</c:v>
                      </c:pt>
                      <c:pt idx="19229">
                        <c:v>9.6159999999999997</c:v>
                      </c:pt>
                      <c:pt idx="19230">
                        <c:v>9.6159999999999997</c:v>
                      </c:pt>
                      <c:pt idx="19231">
                        <c:v>9.6170000000000009</c:v>
                      </c:pt>
                      <c:pt idx="19232">
                        <c:v>9.6170000000000009</c:v>
                      </c:pt>
                      <c:pt idx="19233">
                        <c:v>9.6180000000000003</c:v>
                      </c:pt>
                      <c:pt idx="19234">
                        <c:v>9.6180000000000003</c:v>
                      </c:pt>
                      <c:pt idx="19235">
                        <c:v>9.6189999999999998</c:v>
                      </c:pt>
                      <c:pt idx="19236">
                        <c:v>9.6189999999999998</c:v>
                      </c:pt>
                      <c:pt idx="19237">
                        <c:v>9.6199999999999992</c:v>
                      </c:pt>
                      <c:pt idx="19238">
                        <c:v>9.6199999999999992</c:v>
                      </c:pt>
                      <c:pt idx="19239">
                        <c:v>9.6210000000000004</c:v>
                      </c:pt>
                      <c:pt idx="19240">
                        <c:v>9.6210000000000004</c:v>
                      </c:pt>
                      <c:pt idx="19241">
                        <c:v>9.6219999999999999</c:v>
                      </c:pt>
                      <c:pt idx="19242">
                        <c:v>9.6219999999999999</c:v>
                      </c:pt>
                      <c:pt idx="19243">
                        <c:v>9.6229999999999993</c:v>
                      </c:pt>
                      <c:pt idx="19244">
                        <c:v>9.6229999999999993</c:v>
                      </c:pt>
                      <c:pt idx="19245">
                        <c:v>9.6240000000000006</c:v>
                      </c:pt>
                      <c:pt idx="19246">
                        <c:v>9.6240000000000006</c:v>
                      </c:pt>
                      <c:pt idx="19247">
                        <c:v>9.625</c:v>
                      </c:pt>
                      <c:pt idx="19248">
                        <c:v>9.625</c:v>
                      </c:pt>
                      <c:pt idx="19249">
                        <c:v>9.6259999999999994</c:v>
                      </c:pt>
                      <c:pt idx="19250">
                        <c:v>9.6259999999999994</c:v>
                      </c:pt>
                      <c:pt idx="19251">
                        <c:v>9.6270000000000007</c:v>
                      </c:pt>
                      <c:pt idx="19252">
                        <c:v>9.6270000000000007</c:v>
                      </c:pt>
                      <c:pt idx="19253">
                        <c:v>9.6280000000000001</c:v>
                      </c:pt>
                      <c:pt idx="19254">
                        <c:v>9.6280000000000001</c:v>
                      </c:pt>
                      <c:pt idx="19255">
                        <c:v>9.6289999999999996</c:v>
                      </c:pt>
                      <c:pt idx="19256">
                        <c:v>9.6289999999999996</c:v>
                      </c:pt>
                      <c:pt idx="19257">
                        <c:v>9.6300000000000008</c:v>
                      </c:pt>
                      <c:pt idx="19258">
                        <c:v>9.6300000000000008</c:v>
                      </c:pt>
                      <c:pt idx="19259">
                        <c:v>9.6310000000000002</c:v>
                      </c:pt>
                      <c:pt idx="19260">
                        <c:v>9.6310000000000002</c:v>
                      </c:pt>
                      <c:pt idx="19261">
                        <c:v>9.6319999999999997</c:v>
                      </c:pt>
                      <c:pt idx="19262">
                        <c:v>9.6319999999999997</c:v>
                      </c:pt>
                      <c:pt idx="19263">
                        <c:v>9.6329999999999991</c:v>
                      </c:pt>
                      <c:pt idx="19264">
                        <c:v>9.6329999999999991</c:v>
                      </c:pt>
                      <c:pt idx="19265">
                        <c:v>9.6340000000000003</c:v>
                      </c:pt>
                      <c:pt idx="19266">
                        <c:v>9.6340000000000003</c:v>
                      </c:pt>
                      <c:pt idx="19267">
                        <c:v>9.6349999999999998</c:v>
                      </c:pt>
                      <c:pt idx="19268">
                        <c:v>9.6349999999999998</c:v>
                      </c:pt>
                      <c:pt idx="19269">
                        <c:v>9.6359999999999992</c:v>
                      </c:pt>
                      <c:pt idx="19270">
                        <c:v>9.6359999999999992</c:v>
                      </c:pt>
                      <c:pt idx="19271">
                        <c:v>9.6370000000000005</c:v>
                      </c:pt>
                      <c:pt idx="19272">
                        <c:v>9.6370000000000005</c:v>
                      </c:pt>
                      <c:pt idx="19273">
                        <c:v>9.6379999999999999</c:v>
                      </c:pt>
                      <c:pt idx="19274">
                        <c:v>9.6379999999999999</c:v>
                      </c:pt>
                      <c:pt idx="19275">
                        <c:v>9.6389999999999993</c:v>
                      </c:pt>
                      <c:pt idx="19276">
                        <c:v>9.6389999999999993</c:v>
                      </c:pt>
                      <c:pt idx="19277">
                        <c:v>9.64</c:v>
                      </c:pt>
                      <c:pt idx="19278">
                        <c:v>9.64</c:v>
                      </c:pt>
                      <c:pt idx="19279">
                        <c:v>9.641</c:v>
                      </c:pt>
                      <c:pt idx="19280">
                        <c:v>9.641</c:v>
                      </c:pt>
                      <c:pt idx="19281">
                        <c:v>9.6419999999999995</c:v>
                      </c:pt>
                      <c:pt idx="19282">
                        <c:v>9.6419999999999995</c:v>
                      </c:pt>
                      <c:pt idx="19283">
                        <c:v>9.6430000000000007</c:v>
                      </c:pt>
                      <c:pt idx="19284">
                        <c:v>9.6430000000000007</c:v>
                      </c:pt>
                      <c:pt idx="19285">
                        <c:v>9.6440000000000001</c:v>
                      </c:pt>
                      <c:pt idx="19286">
                        <c:v>9.6440000000000001</c:v>
                      </c:pt>
                      <c:pt idx="19287">
                        <c:v>9.6449999999999996</c:v>
                      </c:pt>
                      <c:pt idx="19288">
                        <c:v>9.6449999999999996</c:v>
                      </c:pt>
                      <c:pt idx="19289">
                        <c:v>9.6460000000000008</c:v>
                      </c:pt>
                      <c:pt idx="19290">
                        <c:v>9.6460000000000008</c:v>
                      </c:pt>
                      <c:pt idx="19291">
                        <c:v>9.6470000000000002</c:v>
                      </c:pt>
                      <c:pt idx="19292">
                        <c:v>9.6470000000000002</c:v>
                      </c:pt>
                      <c:pt idx="19293">
                        <c:v>9.6479999999999997</c:v>
                      </c:pt>
                      <c:pt idx="19294">
                        <c:v>9.6479999999999997</c:v>
                      </c:pt>
                      <c:pt idx="19295">
                        <c:v>9.6489999999999991</c:v>
                      </c:pt>
                      <c:pt idx="19296">
                        <c:v>9.6489999999999991</c:v>
                      </c:pt>
                      <c:pt idx="19297">
                        <c:v>9.65</c:v>
                      </c:pt>
                      <c:pt idx="19298">
                        <c:v>9.65</c:v>
                      </c:pt>
                      <c:pt idx="19299">
                        <c:v>9.6509999999999998</c:v>
                      </c:pt>
                      <c:pt idx="19300">
                        <c:v>9.6509999999999998</c:v>
                      </c:pt>
                      <c:pt idx="19301">
                        <c:v>9.6519999999999992</c:v>
                      </c:pt>
                      <c:pt idx="19302">
                        <c:v>9.6519999999999992</c:v>
                      </c:pt>
                      <c:pt idx="19303">
                        <c:v>9.6530000000000005</c:v>
                      </c:pt>
                      <c:pt idx="19304">
                        <c:v>9.6530000000000005</c:v>
                      </c:pt>
                      <c:pt idx="19305">
                        <c:v>9.6539999999999999</c:v>
                      </c:pt>
                      <c:pt idx="19306">
                        <c:v>9.6539999999999999</c:v>
                      </c:pt>
                      <c:pt idx="19307">
                        <c:v>9.6549999999999994</c:v>
                      </c:pt>
                      <c:pt idx="19308">
                        <c:v>9.6549999999999994</c:v>
                      </c:pt>
                      <c:pt idx="19309">
                        <c:v>9.6560000000000006</c:v>
                      </c:pt>
                      <c:pt idx="19310">
                        <c:v>9.6560000000000006</c:v>
                      </c:pt>
                      <c:pt idx="19311">
                        <c:v>9.657</c:v>
                      </c:pt>
                      <c:pt idx="19312">
                        <c:v>9.657</c:v>
                      </c:pt>
                      <c:pt idx="19313">
                        <c:v>9.6579999999999995</c:v>
                      </c:pt>
                      <c:pt idx="19314">
                        <c:v>9.6579999999999995</c:v>
                      </c:pt>
                      <c:pt idx="19315">
                        <c:v>9.6590000000000007</c:v>
                      </c:pt>
                      <c:pt idx="19316">
                        <c:v>9.6590000000000007</c:v>
                      </c:pt>
                      <c:pt idx="19317">
                        <c:v>9.66</c:v>
                      </c:pt>
                      <c:pt idx="19318">
                        <c:v>9.66</c:v>
                      </c:pt>
                      <c:pt idx="19319">
                        <c:v>9.6609999999999996</c:v>
                      </c:pt>
                      <c:pt idx="19320">
                        <c:v>9.6609999999999996</c:v>
                      </c:pt>
                      <c:pt idx="19321">
                        <c:v>9.6620000000000008</c:v>
                      </c:pt>
                      <c:pt idx="19322">
                        <c:v>9.6620000000000008</c:v>
                      </c:pt>
                      <c:pt idx="19323">
                        <c:v>9.6630000000000003</c:v>
                      </c:pt>
                      <c:pt idx="19324">
                        <c:v>9.6630000000000003</c:v>
                      </c:pt>
                      <c:pt idx="19325">
                        <c:v>9.6639999999999997</c:v>
                      </c:pt>
                      <c:pt idx="19326">
                        <c:v>9.6639999999999997</c:v>
                      </c:pt>
                      <c:pt idx="19327">
                        <c:v>9.6649999999999991</c:v>
                      </c:pt>
                      <c:pt idx="19328">
                        <c:v>9.6649999999999991</c:v>
                      </c:pt>
                      <c:pt idx="19329">
                        <c:v>9.6660000000000004</c:v>
                      </c:pt>
                      <c:pt idx="19330">
                        <c:v>9.6660000000000004</c:v>
                      </c:pt>
                      <c:pt idx="19331">
                        <c:v>9.6669999999999998</c:v>
                      </c:pt>
                      <c:pt idx="19332">
                        <c:v>9.6669999999999998</c:v>
                      </c:pt>
                      <c:pt idx="19333">
                        <c:v>9.6679999999999993</c:v>
                      </c:pt>
                      <c:pt idx="19334">
                        <c:v>9.6679999999999993</c:v>
                      </c:pt>
                      <c:pt idx="19335">
                        <c:v>9.6690000000000005</c:v>
                      </c:pt>
                      <c:pt idx="19336">
                        <c:v>9.6690000000000005</c:v>
                      </c:pt>
                      <c:pt idx="19337">
                        <c:v>9.67</c:v>
                      </c:pt>
                      <c:pt idx="19338">
                        <c:v>9.67</c:v>
                      </c:pt>
                      <c:pt idx="19339">
                        <c:v>9.6709999999999994</c:v>
                      </c:pt>
                      <c:pt idx="19340">
                        <c:v>9.6709999999999994</c:v>
                      </c:pt>
                      <c:pt idx="19341">
                        <c:v>9.6720000000000006</c:v>
                      </c:pt>
                      <c:pt idx="19342">
                        <c:v>9.6720000000000006</c:v>
                      </c:pt>
                      <c:pt idx="19343">
                        <c:v>9.673</c:v>
                      </c:pt>
                      <c:pt idx="19344">
                        <c:v>9.673</c:v>
                      </c:pt>
                      <c:pt idx="19345">
                        <c:v>9.6739999999999995</c:v>
                      </c:pt>
                      <c:pt idx="19346">
                        <c:v>9.6739999999999995</c:v>
                      </c:pt>
                      <c:pt idx="19347">
                        <c:v>9.6750000000000007</c:v>
                      </c:pt>
                      <c:pt idx="19348">
                        <c:v>9.6750000000000007</c:v>
                      </c:pt>
                      <c:pt idx="19349">
                        <c:v>9.6760000000000002</c:v>
                      </c:pt>
                      <c:pt idx="19350">
                        <c:v>9.6760000000000002</c:v>
                      </c:pt>
                      <c:pt idx="19351">
                        <c:v>9.6769999999999996</c:v>
                      </c:pt>
                      <c:pt idx="19352">
                        <c:v>9.6769999999999996</c:v>
                      </c:pt>
                      <c:pt idx="19353">
                        <c:v>9.6780000000000008</c:v>
                      </c:pt>
                      <c:pt idx="19354">
                        <c:v>9.6780000000000008</c:v>
                      </c:pt>
                      <c:pt idx="19355">
                        <c:v>9.6790000000000003</c:v>
                      </c:pt>
                      <c:pt idx="19356">
                        <c:v>9.6790000000000003</c:v>
                      </c:pt>
                      <c:pt idx="19357">
                        <c:v>9.68</c:v>
                      </c:pt>
                      <c:pt idx="19358">
                        <c:v>9.68</c:v>
                      </c:pt>
                      <c:pt idx="19359">
                        <c:v>9.6809999999999992</c:v>
                      </c:pt>
                      <c:pt idx="19360">
                        <c:v>9.6809999999999992</c:v>
                      </c:pt>
                      <c:pt idx="19361">
                        <c:v>9.6820000000000004</c:v>
                      </c:pt>
                      <c:pt idx="19362">
                        <c:v>9.6820000000000004</c:v>
                      </c:pt>
                      <c:pt idx="19363">
                        <c:v>9.6829999999999998</c:v>
                      </c:pt>
                      <c:pt idx="19364">
                        <c:v>9.6829999999999998</c:v>
                      </c:pt>
                      <c:pt idx="19365">
                        <c:v>9.6839999999999993</c:v>
                      </c:pt>
                      <c:pt idx="19366">
                        <c:v>9.6839999999999993</c:v>
                      </c:pt>
                      <c:pt idx="19367">
                        <c:v>9.6850000000000005</c:v>
                      </c:pt>
                      <c:pt idx="19368">
                        <c:v>9.6850000000000005</c:v>
                      </c:pt>
                      <c:pt idx="19369">
                        <c:v>9.6859999999999999</c:v>
                      </c:pt>
                      <c:pt idx="19370">
                        <c:v>9.6859999999999999</c:v>
                      </c:pt>
                      <c:pt idx="19371">
                        <c:v>9.6869999999999994</c:v>
                      </c:pt>
                      <c:pt idx="19372">
                        <c:v>9.6869999999999994</c:v>
                      </c:pt>
                      <c:pt idx="19373">
                        <c:v>9.6880000000000006</c:v>
                      </c:pt>
                      <c:pt idx="19374">
                        <c:v>9.6880000000000006</c:v>
                      </c:pt>
                      <c:pt idx="19375">
                        <c:v>9.6890000000000001</c:v>
                      </c:pt>
                      <c:pt idx="19376">
                        <c:v>9.6890000000000001</c:v>
                      </c:pt>
                      <c:pt idx="19377">
                        <c:v>9.69</c:v>
                      </c:pt>
                      <c:pt idx="19378">
                        <c:v>9.69</c:v>
                      </c:pt>
                      <c:pt idx="19379">
                        <c:v>9.6910000000000007</c:v>
                      </c:pt>
                      <c:pt idx="19380">
                        <c:v>9.6910000000000007</c:v>
                      </c:pt>
                      <c:pt idx="19381">
                        <c:v>9.6920000000000002</c:v>
                      </c:pt>
                      <c:pt idx="19382">
                        <c:v>9.6920000000000002</c:v>
                      </c:pt>
                      <c:pt idx="19383">
                        <c:v>9.6929999999999996</c:v>
                      </c:pt>
                      <c:pt idx="19384">
                        <c:v>9.6929999999999996</c:v>
                      </c:pt>
                      <c:pt idx="19385">
                        <c:v>9.6940000000000008</c:v>
                      </c:pt>
                      <c:pt idx="19386">
                        <c:v>9.6940000000000008</c:v>
                      </c:pt>
                      <c:pt idx="19387">
                        <c:v>9.6950000000000003</c:v>
                      </c:pt>
                      <c:pt idx="19388">
                        <c:v>9.6950000000000003</c:v>
                      </c:pt>
                      <c:pt idx="19389">
                        <c:v>9.6959999999999997</c:v>
                      </c:pt>
                      <c:pt idx="19390">
                        <c:v>9.6959999999999997</c:v>
                      </c:pt>
                      <c:pt idx="19391">
                        <c:v>9.6969999999999992</c:v>
                      </c:pt>
                      <c:pt idx="19392">
                        <c:v>9.6969999999999992</c:v>
                      </c:pt>
                      <c:pt idx="19393">
                        <c:v>9.6980000000000004</c:v>
                      </c:pt>
                      <c:pt idx="19394">
                        <c:v>9.6980000000000004</c:v>
                      </c:pt>
                      <c:pt idx="19395">
                        <c:v>9.6989999999999998</c:v>
                      </c:pt>
                      <c:pt idx="19396">
                        <c:v>9.6989999999999998</c:v>
                      </c:pt>
                      <c:pt idx="19397">
                        <c:v>9.6999999999999993</c:v>
                      </c:pt>
                      <c:pt idx="19398">
                        <c:v>9.6999999999999993</c:v>
                      </c:pt>
                      <c:pt idx="19399">
                        <c:v>9.7010000000000005</c:v>
                      </c:pt>
                      <c:pt idx="19400">
                        <c:v>9.7010000000000005</c:v>
                      </c:pt>
                      <c:pt idx="19401">
                        <c:v>9.702</c:v>
                      </c:pt>
                      <c:pt idx="19402">
                        <c:v>9.702</c:v>
                      </c:pt>
                      <c:pt idx="19403">
                        <c:v>9.7029999999999994</c:v>
                      </c:pt>
                      <c:pt idx="19404">
                        <c:v>9.7029999999999994</c:v>
                      </c:pt>
                      <c:pt idx="19405">
                        <c:v>9.7040000000000006</c:v>
                      </c:pt>
                      <c:pt idx="19406">
                        <c:v>9.7040000000000006</c:v>
                      </c:pt>
                      <c:pt idx="19407">
                        <c:v>9.7050000000000001</c:v>
                      </c:pt>
                      <c:pt idx="19408">
                        <c:v>9.7050000000000001</c:v>
                      </c:pt>
                      <c:pt idx="19409">
                        <c:v>9.7059999999999995</c:v>
                      </c:pt>
                      <c:pt idx="19410">
                        <c:v>9.7059999999999995</c:v>
                      </c:pt>
                      <c:pt idx="19411">
                        <c:v>9.7070000000000007</c:v>
                      </c:pt>
                      <c:pt idx="19412">
                        <c:v>9.7070000000000007</c:v>
                      </c:pt>
                      <c:pt idx="19413">
                        <c:v>9.7080000000000002</c:v>
                      </c:pt>
                      <c:pt idx="19414">
                        <c:v>9.7080000000000002</c:v>
                      </c:pt>
                      <c:pt idx="19415">
                        <c:v>9.7089999999999996</c:v>
                      </c:pt>
                      <c:pt idx="19416">
                        <c:v>9.7089999999999996</c:v>
                      </c:pt>
                      <c:pt idx="19417">
                        <c:v>9.7100000000000009</c:v>
                      </c:pt>
                      <c:pt idx="19418">
                        <c:v>9.7100000000000009</c:v>
                      </c:pt>
                      <c:pt idx="19419">
                        <c:v>9.7110000000000003</c:v>
                      </c:pt>
                      <c:pt idx="19420">
                        <c:v>9.7110000000000003</c:v>
                      </c:pt>
                      <c:pt idx="19421">
                        <c:v>9.7119999999999997</c:v>
                      </c:pt>
                      <c:pt idx="19422">
                        <c:v>9.7119999999999997</c:v>
                      </c:pt>
                      <c:pt idx="19423">
                        <c:v>9.7129999999999992</c:v>
                      </c:pt>
                      <c:pt idx="19424">
                        <c:v>9.7129999999999992</c:v>
                      </c:pt>
                      <c:pt idx="19425">
                        <c:v>9.7140000000000004</c:v>
                      </c:pt>
                      <c:pt idx="19426">
                        <c:v>9.7140000000000004</c:v>
                      </c:pt>
                      <c:pt idx="19427">
                        <c:v>9.7149999999999999</c:v>
                      </c:pt>
                      <c:pt idx="19428">
                        <c:v>9.7149999999999999</c:v>
                      </c:pt>
                      <c:pt idx="19429">
                        <c:v>9.7159999999999993</c:v>
                      </c:pt>
                      <c:pt idx="19430">
                        <c:v>9.7159999999999993</c:v>
                      </c:pt>
                      <c:pt idx="19431">
                        <c:v>9.7170000000000005</c:v>
                      </c:pt>
                      <c:pt idx="19432">
                        <c:v>9.7170000000000005</c:v>
                      </c:pt>
                      <c:pt idx="19433">
                        <c:v>9.718</c:v>
                      </c:pt>
                      <c:pt idx="19434">
                        <c:v>9.718</c:v>
                      </c:pt>
                      <c:pt idx="19435">
                        <c:v>9.7189999999999994</c:v>
                      </c:pt>
                      <c:pt idx="19436">
                        <c:v>9.7189999999999994</c:v>
                      </c:pt>
                      <c:pt idx="19437">
                        <c:v>9.7200000000000006</c:v>
                      </c:pt>
                      <c:pt idx="19438">
                        <c:v>9.7200000000000006</c:v>
                      </c:pt>
                      <c:pt idx="19439">
                        <c:v>9.7210000000000001</c:v>
                      </c:pt>
                      <c:pt idx="19440">
                        <c:v>9.7210000000000001</c:v>
                      </c:pt>
                      <c:pt idx="19441">
                        <c:v>9.7219999999999995</c:v>
                      </c:pt>
                      <c:pt idx="19442">
                        <c:v>9.7219999999999995</c:v>
                      </c:pt>
                      <c:pt idx="19443">
                        <c:v>9.7230000000000008</c:v>
                      </c:pt>
                      <c:pt idx="19444">
                        <c:v>9.7230000000000008</c:v>
                      </c:pt>
                      <c:pt idx="19445">
                        <c:v>9.7240000000000002</c:v>
                      </c:pt>
                      <c:pt idx="19446">
                        <c:v>9.7240000000000002</c:v>
                      </c:pt>
                      <c:pt idx="19447">
                        <c:v>9.7249999999999996</c:v>
                      </c:pt>
                      <c:pt idx="19448">
                        <c:v>9.7249999999999996</c:v>
                      </c:pt>
                      <c:pt idx="19449">
                        <c:v>9.7260000000000009</c:v>
                      </c:pt>
                      <c:pt idx="19450">
                        <c:v>9.7260000000000009</c:v>
                      </c:pt>
                      <c:pt idx="19451">
                        <c:v>9.7270000000000003</c:v>
                      </c:pt>
                      <c:pt idx="19452">
                        <c:v>9.7270000000000003</c:v>
                      </c:pt>
                      <c:pt idx="19453">
                        <c:v>9.7279999999999998</c:v>
                      </c:pt>
                      <c:pt idx="19454">
                        <c:v>9.7279999999999998</c:v>
                      </c:pt>
                      <c:pt idx="19455">
                        <c:v>9.7289999999999992</c:v>
                      </c:pt>
                      <c:pt idx="19456">
                        <c:v>9.7289999999999992</c:v>
                      </c:pt>
                      <c:pt idx="19457">
                        <c:v>9.73</c:v>
                      </c:pt>
                      <c:pt idx="19458">
                        <c:v>9.73</c:v>
                      </c:pt>
                      <c:pt idx="19459">
                        <c:v>9.7309999999999999</c:v>
                      </c:pt>
                      <c:pt idx="19460">
                        <c:v>9.7309999999999999</c:v>
                      </c:pt>
                      <c:pt idx="19461">
                        <c:v>9.7319999999999993</c:v>
                      </c:pt>
                      <c:pt idx="19462">
                        <c:v>9.7319999999999993</c:v>
                      </c:pt>
                      <c:pt idx="19463">
                        <c:v>9.7330000000000005</c:v>
                      </c:pt>
                      <c:pt idx="19464">
                        <c:v>9.7330000000000005</c:v>
                      </c:pt>
                      <c:pt idx="19465">
                        <c:v>9.734</c:v>
                      </c:pt>
                      <c:pt idx="19466">
                        <c:v>9.734</c:v>
                      </c:pt>
                      <c:pt idx="19467">
                        <c:v>9.7349999999999994</c:v>
                      </c:pt>
                      <c:pt idx="19468">
                        <c:v>9.7349999999999994</c:v>
                      </c:pt>
                      <c:pt idx="19469">
                        <c:v>9.7360000000000007</c:v>
                      </c:pt>
                      <c:pt idx="19470">
                        <c:v>9.7360000000000007</c:v>
                      </c:pt>
                      <c:pt idx="19471">
                        <c:v>9.7370000000000001</c:v>
                      </c:pt>
                      <c:pt idx="19472">
                        <c:v>9.7370000000000001</c:v>
                      </c:pt>
                      <c:pt idx="19473">
                        <c:v>9.7379999999999995</c:v>
                      </c:pt>
                      <c:pt idx="19474">
                        <c:v>9.7379999999999995</c:v>
                      </c:pt>
                      <c:pt idx="19475">
                        <c:v>9.7390000000000008</c:v>
                      </c:pt>
                      <c:pt idx="19476">
                        <c:v>9.7390000000000008</c:v>
                      </c:pt>
                      <c:pt idx="19477">
                        <c:v>9.74</c:v>
                      </c:pt>
                      <c:pt idx="19478">
                        <c:v>9.74</c:v>
                      </c:pt>
                      <c:pt idx="19479">
                        <c:v>9.7409999999999997</c:v>
                      </c:pt>
                      <c:pt idx="19480">
                        <c:v>9.7409999999999997</c:v>
                      </c:pt>
                      <c:pt idx="19481">
                        <c:v>9.7420000000000009</c:v>
                      </c:pt>
                      <c:pt idx="19482">
                        <c:v>9.7420000000000009</c:v>
                      </c:pt>
                      <c:pt idx="19483">
                        <c:v>9.7430000000000003</c:v>
                      </c:pt>
                      <c:pt idx="19484">
                        <c:v>9.7430000000000003</c:v>
                      </c:pt>
                      <c:pt idx="19485">
                        <c:v>9.7439999999999998</c:v>
                      </c:pt>
                      <c:pt idx="19486">
                        <c:v>9.7439999999999998</c:v>
                      </c:pt>
                      <c:pt idx="19487">
                        <c:v>9.7449999999999992</c:v>
                      </c:pt>
                      <c:pt idx="19488">
                        <c:v>9.7449999999999992</c:v>
                      </c:pt>
                      <c:pt idx="19489">
                        <c:v>9.7460000000000004</c:v>
                      </c:pt>
                      <c:pt idx="19490">
                        <c:v>9.7460000000000004</c:v>
                      </c:pt>
                      <c:pt idx="19491">
                        <c:v>9.7469999999999999</c:v>
                      </c:pt>
                      <c:pt idx="19492">
                        <c:v>9.7469999999999999</c:v>
                      </c:pt>
                      <c:pt idx="19493">
                        <c:v>9.7479999999999993</c:v>
                      </c:pt>
                      <c:pt idx="19494">
                        <c:v>9.7479999999999993</c:v>
                      </c:pt>
                      <c:pt idx="19495">
                        <c:v>9.7490000000000006</c:v>
                      </c:pt>
                      <c:pt idx="19496">
                        <c:v>9.7490000000000006</c:v>
                      </c:pt>
                      <c:pt idx="19497">
                        <c:v>9.75</c:v>
                      </c:pt>
                      <c:pt idx="19498">
                        <c:v>9.75</c:v>
                      </c:pt>
                      <c:pt idx="19499">
                        <c:v>9.7509999999999994</c:v>
                      </c:pt>
                      <c:pt idx="19500">
                        <c:v>9.7509999999999994</c:v>
                      </c:pt>
                      <c:pt idx="19501">
                        <c:v>9.7520000000000007</c:v>
                      </c:pt>
                      <c:pt idx="19502">
                        <c:v>9.7520000000000007</c:v>
                      </c:pt>
                      <c:pt idx="19503">
                        <c:v>9.7530000000000001</c:v>
                      </c:pt>
                      <c:pt idx="19504">
                        <c:v>9.7530000000000001</c:v>
                      </c:pt>
                      <c:pt idx="19505">
                        <c:v>9.7539999999999996</c:v>
                      </c:pt>
                      <c:pt idx="19506">
                        <c:v>9.7539999999999996</c:v>
                      </c:pt>
                      <c:pt idx="19507">
                        <c:v>9.7550000000000008</c:v>
                      </c:pt>
                      <c:pt idx="19508">
                        <c:v>9.7550000000000008</c:v>
                      </c:pt>
                      <c:pt idx="19509">
                        <c:v>9.7560000000000002</c:v>
                      </c:pt>
                      <c:pt idx="19510">
                        <c:v>9.7560000000000002</c:v>
                      </c:pt>
                      <c:pt idx="19511">
                        <c:v>9.7569999999999997</c:v>
                      </c:pt>
                      <c:pt idx="19512">
                        <c:v>9.7569999999999997</c:v>
                      </c:pt>
                      <c:pt idx="19513">
                        <c:v>9.7579999999999991</c:v>
                      </c:pt>
                      <c:pt idx="19514">
                        <c:v>9.7579999999999991</c:v>
                      </c:pt>
                      <c:pt idx="19515">
                        <c:v>9.7590000000000003</c:v>
                      </c:pt>
                      <c:pt idx="19516">
                        <c:v>9.7590000000000003</c:v>
                      </c:pt>
                      <c:pt idx="19517">
                        <c:v>9.76</c:v>
                      </c:pt>
                      <c:pt idx="19518">
                        <c:v>9.76</c:v>
                      </c:pt>
                      <c:pt idx="19519">
                        <c:v>9.7609999999999992</c:v>
                      </c:pt>
                      <c:pt idx="19520">
                        <c:v>9.7609999999999992</c:v>
                      </c:pt>
                      <c:pt idx="19521">
                        <c:v>9.7620000000000005</c:v>
                      </c:pt>
                      <c:pt idx="19522">
                        <c:v>9.7620000000000005</c:v>
                      </c:pt>
                      <c:pt idx="19523">
                        <c:v>9.7629999999999999</c:v>
                      </c:pt>
                      <c:pt idx="19524">
                        <c:v>9.7629999999999999</c:v>
                      </c:pt>
                      <c:pt idx="19525">
                        <c:v>9.7639999999999993</c:v>
                      </c:pt>
                      <c:pt idx="19526">
                        <c:v>9.7639999999999993</c:v>
                      </c:pt>
                      <c:pt idx="19527">
                        <c:v>9.7650000000000006</c:v>
                      </c:pt>
                      <c:pt idx="19528">
                        <c:v>9.7650000000000006</c:v>
                      </c:pt>
                      <c:pt idx="19529">
                        <c:v>9.766</c:v>
                      </c:pt>
                      <c:pt idx="19530">
                        <c:v>9.766</c:v>
                      </c:pt>
                      <c:pt idx="19531">
                        <c:v>9.7669999999999995</c:v>
                      </c:pt>
                      <c:pt idx="19532">
                        <c:v>9.7669999999999995</c:v>
                      </c:pt>
                      <c:pt idx="19533">
                        <c:v>9.7680000000000007</c:v>
                      </c:pt>
                      <c:pt idx="19534">
                        <c:v>9.7680000000000007</c:v>
                      </c:pt>
                      <c:pt idx="19535">
                        <c:v>9.7690000000000001</c:v>
                      </c:pt>
                      <c:pt idx="19536">
                        <c:v>9.7690000000000001</c:v>
                      </c:pt>
                      <c:pt idx="19537">
                        <c:v>9.77</c:v>
                      </c:pt>
                      <c:pt idx="19538">
                        <c:v>9.77</c:v>
                      </c:pt>
                      <c:pt idx="19539">
                        <c:v>9.7710000000000008</c:v>
                      </c:pt>
                      <c:pt idx="19540">
                        <c:v>9.7710000000000008</c:v>
                      </c:pt>
                      <c:pt idx="19541">
                        <c:v>9.7720000000000002</c:v>
                      </c:pt>
                      <c:pt idx="19542">
                        <c:v>9.7720000000000002</c:v>
                      </c:pt>
                      <c:pt idx="19543">
                        <c:v>9.7729999999999997</c:v>
                      </c:pt>
                      <c:pt idx="19544">
                        <c:v>9.7729999999999997</c:v>
                      </c:pt>
                      <c:pt idx="19545">
                        <c:v>9.7739999999999991</c:v>
                      </c:pt>
                      <c:pt idx="19546">
                        <c:v>9.7739999999999991</c:v>
                      </c:pt>
                      <c:pt idx="19547">
                        <c:v>9.7750000000000004</c:v>
                      </c:pt>
                      <c:pt idx="19548">
                        <c:v>9.7750000000000004</c:v>
                      </c:pt>
                      <c:pt idx="19549">
                        <c:v>9.7759999999999998</c:v>
                      </c:pt>
                      <c:pt idx="19550">
                        <c:v>9.7759999999999998</c:v>
                      </c:pt>
                      <c:pt idx="19551">
                        <c:v>9.7769999999999992</c:v>
                      </c:pt>
                      <c:pt idx="19552">
                        <c:v>9.7769999999999992</c:v>
                      </c:pt>
                      <c:pt idx="19553">
                        <c:v>9.7780000000000005</c:v>
                      </c:pt>
                      <c:pt idx="19554">
                        <c:v>9.7780000000000005</c:v>
                      </c:pt>
                      <c:pt idx="19555">
                        <c:v>9.7789999999999999</c:v>
                      </c:pt>
                      <c:pt idx="19556">
                        <c:v>9.7789999999999999</c:v>
                      </c:pt>
                      <c:pt idx="19557">
                        <c:v>9.7799999999999994</c:v>
                      </c:pt>
                      <c:pt idx="19558">
                        <c:v>9.7799999999999994</c:v>
                      </c:pt>
                      <c:pt idx="19559">
                        <c:v>9.7810000000000006</c:v>
                      </c:pt>
                      <c:pt idx="19560">
                        <c:v>9.7810000000000006</c:v>
                      </c:pt>
                      <c:pt idx="19561">
                        <c:v>9.782</c:v>
                      </c:pt>
                      <c:pt idx="19562">
                        <c:v>9.782</c:v>
                      </c:pt>
                      <c:pt idx="19563">
                        <c:v>9.7829999999999995</c:v>
                      </c:pt>
                      <c:pt idx="19564">
                        <c:v>9.7829999999999995</c:v>
                      </c:pt>
                      <c:pt idx="19565">
                        <c:v>9.7840000000000007</c:v>
                      </c:pt>
                      <c:pt idx="19566">
                        <c:v>9.7840000000000007</c:v>
                      </c:pt>
                      <c:pt idx="19567">
                        <c:v>9.7850000000000001</c:v>
                      </c:pt>
                      <c:pt idx="19568">
                        <c:v>9.7850000000000001</c:v>
                      </c:pt>
                      <c:pt idx="19569">
                        <c:v>9.7859999999999996</c:v>
                      </c:pt>
                      <c:pt idx="19570">
                        <c:v>9.7859999999999996</c:v>
                      </c:pt>
                      <c:pt idx="19571">
                        <c:v>9.7870000000000008</c:v>
                      </c:pt>
                      <c:pt idx="19572">
                        <c:v>9.7870000000000008</c:v>
                      </c:pt>
                      <c:pt idx="19573">
                        <c:v>9.7880000000000003</c:v>
                      </c:pt>
                      <c:pt idx="19574">
                        <c:v>9.7880000000000003</c:v>
                      </c:pt>
                      <c:pt idx="19575">
                        <c:v>9.7889999999999997</c:v>
                      </c:pt>
                      <c:pt idx="19576">
                        <c:v>9.7889999999999997</c:v>
                      </c:pt>
                      <c:pt idx="19577">
                        <c:v>9.7899999999999991</c:v>
                      </c:pt>
                      <c:pt idx="19578">
                        <c:v>9.7899999999999991</c:v>
                      </c:pt>
                      <c:pt idx="19579">
                        <c:v>9.7910000000000004</c:v>
                      </c:pt>
                      <c:pt idx="19580">
                        <c:v>9.7910000000000004</c:v>
                      </c:pt>
                      <c:pt idx="19581">
                        <c:v>9.7919999999999998</c:v>
                      </c:pt>
                      <c:pt idx="19582">
                        <c:v>9.7919999999999998</c:v>
                      </c:pt>
                      <c:pt idx="19583">
                        <c:v>9.7929999999999993</c:v>
                      </c:pt>
                      <c:pt idx="19584">
                        <c:v>9.7929999999999993</c:v>
                      </c:pt>
                      <c:pt idx="19585">
                        <c:v>9.7940000000000005</c:v>
                      </c:pt>
                      <c:pt idx="19586">
                        <c:v>9.7940000000000005</c:v>
                      </c:pt>
                      <c:pt idx="19587">
                        <c:v>9.7949999999999999</c:v>
                      </c:pt>
                      <c:pt idx="19588">
                        <c:v>9.7949999999999999</c:v>
                      </c:pt>
                      <c:pt idx="19589">
                        <c:v>9.7959999999999994</c:v>
                      </c:pt>
                      <c:pt idx="19590">
                        <c:v>9.7959999999999994</c:v>
                      </c:pt>
                      <c:pt idx="19591">
                        <c:v>9.7970000000000006</c:v>
                      </c:pt>
                      <c:pt idx="19592">
                        <c:v>9.7970000000000006</c:v>
                      </c:pt>
                      <c:pt idx="19593">
                        <c:v>9.798</c:v>
                      </c:pt>
                      <c:pt idx="19594">
                        <c:v>9.798</c:v>
                      </c:pt>
                      <c:pt idx="19595">
                        <c:v>9.7989999999999995</c:v>
                      </c:pt>
                      <c:pt idx="19596">
                        <c:v>9.7989999999999995</c:v>
                      </c:pt>
                      <c:pt idx="19597">
                        <c:v>9.8000000000000007</c:v>
                      </c:pt>
                      <c:pt idx="19598">
                        <c:v>9.8000000000000007</c:v>
                      </c:pt>
                      <c:pt idx="19599">
                        <c:v>9.8010000000000002</c:v>
                      </c:pt>
                      <c:pt idx="19600">
                        <c:v>9.8010000000000002</c:v>
                      </c:pt>
                      <c:pt idx="19601">
                        <c:v>9.8019999999999996</c:v>
                      </c:pt>
                      <c:pt idx="19602">
                        <c:v>9.8019999999999996</c:v>
                      </c:pt>
                      <c:pt idx="19603">
                        <c:v>9.8030000000000008</c:v>
                      </c:pt>
                      <c:pt idx="19604">
                        <c:v>9.8030000000000008</c:v>
                      </c:pt>
                      <c:pt idx="19605">
                        <c:v>9.8040000000000003</c:v>
                      </c:pt>
                      <c:pt idx="19606">
                        <c:v>9.8040000000000003</c:v>
                      </c:pt>
                      <c:pt idx="19607">
                        <c:v>9.8049999999999997</c:v>
                      </c:pt>
                      <c:pt idx="19608">
                        <c:v>9.8049999999999997</c:v>
                      </c:pt>
                      <c:pt idx="19609">
                        <c:v>9.8059999999999992</c:v>
                      </c:pt>
                      <c:pt idx="19610">
                        <c:v>9.8059999999999992</c:v>
                      </c:pt>
                      <c:pt idx="19611">
                        <c:v>9.8070000000000004</c:v>
                      </c:pt>
                      <c:pt idx="19612">
                        <c:v>9.8070000000000004</c:v>
                      </c:pt>
                      <c:pt idx="19613">
                        <c:v>9.8079999999999998</c:v>
                      </c:pt>
                      <c:pt idx="19614">
                        <c:v>9.8079999999999998</c:v>
                      </c:pt>
                      <c:pt idx="19615">
                        <c:v>9.8089999999999993</c:v>
                      </c:pt>
                      <c:pt idx="19616">
                        <c:v>9.8089999999999993</c:v>
                      </c:pt>
                      <c:pt idx="19617">
                        <c:v>9.81</c:v>
                      </c:pt>
                      <c:pt idx="19618">
                        <c:v>9.81</c:v>
                      </c:pt>
                      <c:pt idx="19619">
                        <c:v>9.8109999999999999</c:v>
                      </c:pt>
                      <c:pt idx="19620">
                        <c:v>9.8109999999999999</c:v>
                      </c:pt>
                      <c:pt idx="19621">
                        <c:v>9.8119999999999994</c:v>
                      </c:pt>
                      <c:pt idx="19622">
                        <c:v>9.8119999999999994</c:v>
                      </c:pt>
                      <c:pt idx="19623">
                        <c:v>9.8130000000000006</c:v>
                      </c:pt>
                      <c:pt idx="19624">
                        <c:v>9.8130000000000006</c:v>
                      </c:pt>
                      <c:pt idx="19625">
                        <c:v>9.8140000000000001</c:v>
                      </c:pt>
                      <c:pt idx="19626">
                        <c:v>9.8140000000000001</c:v>
                      </c:pt>
                      <c:pt idx="19627">
                        <c:v>9.8149999999999995</c:v>
                      </c:pt>
                      <c:pt idx="19628">
                        <c:v>9.8149999999999995</c:v>
                      </c:pt>
                      <c:pt idx="19629">
                        <c:v>9.8160000000000007</c:v>
                      </c:pt>
                      <c:pt idx="19630">
                        <c:v>9.8160000000000007</c:v>
                      </c:pt>
                      <c:pt idx="19631">
                        <c:v>9.8170000000000002</c:v>
                      </c:pt>
                      <c:pt idx="19632">
                        <c:v>9.8170000000000002</c:v>
                      </c:pt>
                      <c:pt idx="19633">
                        <c:v>9.8179999999999996</c:v>
                      </c:pt>
                      <c:pt idx="19634">
                        <c:v>9.8179999999999996</c:v>
                      </c:pt>
                      <c:pt idx="19635">
                        <c:v>9.8190000000000008</c:v>
                      </c:pt>
                      <c:pt idx="19636">
                        <c:v>9.8190000000000008</c:v>
                      </c:pt>
                      <c:pt idx="19637">
                        <c:v>9.82</c:v>
                      </c:pt>
                      <c:pt idx="19638">
                        <c:v>9.82</c:v>
                      </c:pt>
                      <c:pt idx="19639">
                        <c:v>9.8209999999999997</c:v>
                      </c:pt>
                      <c:pt idx="19640">
                        <c:v>9.8209999999999997</c:v>
                      </c:pt>
                      <c:pt idx="19641">
                        <c:v>9.8219999999999992</c:v>
                      </c:pt>
                      <c:pt idx="19642">
                        <c:v>9.8219999999999992</c:v>
                      </c:pt>
                      <c:pt idx="19643">
                        <c:v>9.8230000000000004</c:v>
                      </c:pt>
                      <c:pt idx="19644">
                        <c:v>9.8230000000000004</c:v>
                      </c:pt>
                      <c:pt idx="19645">
                        <c:v>9.8239999999999998</c:v>
                      </c:pt>
                      <c:pt idx="19646">
                        <c:v>9.8239999999999998</c:v>
                      </c:pt>
                      <c:pt idx="19647">
                        <c:v>9.8249999999999993</c:v>
                      </c:pt>
                      <c:pt idx="19648">
                        <c:v>9.8249999999999993</c:v>
                      </c:pt>
                      <c:pt idx="19649">
                        <c:v>9.8260000000000005</c:v>
                      </c:pt>
                      <c:pt idx="19650">
                        <c:v>9.8260000000000005</c:v>
                      </c:pt>
                      <c:pt idx="19651">
                        <c:v>9.827</c:v>
                      </c:pt>
                      <c:pt idx="19652">
                        <c:v>9.827</c:v>
                      </c:pt>
                      <c:pt idx="19653">
                        <c:v>9.8279999999999994</c:v>
                      </c:pt>
                      <c:pt idx="19654">
                        <c:v>9.8279999999999994</c:v>
                      </c:pt>
                      <c:pt idx="19655">
                        <c:v>9.8290000000000006</c:v>
                      </c:pt>
                      <c:pt idx="19656">
                        <c:v>9.8290000000000006</c:v>
                      </c:pt>
                      <c:pt idx="19657">
                        <c:v>9.83</c:v>
                      </c:pt>
                      <c:pt idx="19658">
                        <c:v>9.83</c:v>
                      </c:pt>
                      <c:pt idx="19659">
                        <c:v>9.8309999999999995</c:v>
                      </c:pt>
                      <c:pt idx="19660">
                        <c:v>9.8309999999999995</c:v>
                      </c:pt>
                      <c:pt idx="19661">
                        <c:v>9.8320000000000007</c:v>
                      </c:pt>
                      <c:pt idx="19662">
                        <c:v>9.8320000000000007</c:v>
                      </c:pt>
                      <c:pt idx="19663">
                        <c:v>9.8330000000000002</c:v>
                      </c:pt>
                      <c:pt idx="19664">
                        <c:v>9.8330000000000002</c:v>
                      </c:pt>
                      <c:pt idx="19665">
                        <c:v>9.8339999999999996</c:v>
                      </c:pt>
                      <c:pt idx="19666">
                        <c:v>9.8339999999999996</c:v>
                      </c:pt>
                      <c:pt idx="19667">
                        <c:v>9.8350000000000009</c:v>
                      </c:pt>
                      <c:pt idx="19668">
                        <c:v>9.8350000000000009</c:v>
                      </c:pt>
                      <c:pt idx="19669">
                        <c:v>9.8360000000000003</c:v>
                      </c:pt>
                      <c:pt idx="19670">
                        <c:v>9.8360000000000003</c:v>
                      </c:pt>
                      <c:pt idx="19671">
                        <c:v>9.8369999999999997</c:v>
                      </c:pt>
                      <c:pt idx="19672">
                        <c:v>9.8369999999999997</c:v>
                      </c:pt>
                      <c:pt idx="19673">
                        <c:v>9.8379999999999992</c:v>
                      </c:pt>
                      <c:pt idx="19674">
                        <c:v>9.8379999999999992</c:v>
                      </c:pt>
                      <c:pt idx="19675">
                        <c:v>9.8390000000000004</c:v>
                      </c:pt>
                      <c:pt idx="19676">
                        <c:v>9.8390000000000004</c:v>
                      </c:pt>
                      <c:pt idx="19677">
                        <c:v>9.84</c:v>
                      </c:pt>
                      <c:pt idx="19678">
                        <c:v>9.84</c:v>
                      </c:pt>
                      <c:pt idx="19679">
                        <c:v>9.8409999999999993</c:v>
                      </c:pt>
                      <c:pt idx="19680">
                        <c:v>9.8409999999999993</c:v>
                      </c:pt>
                      <c:pt idx="19681">
                        <c:v>9.8420000000000005</c:v>
                      </c:pt>
                      <c:pt idx="19682">
                        <c:v>9.8420000000000005</c:v>
                      </c:pt>
                      <c:pt idx="19683">
                        <c:v>9.843</c:v>
                      </c:pt>
                      <c:pt idx="19684">
                        <c:v>9.843</c:v>
                      </c:pt>
                      <c:pt idx="19685">
                        <c:v>9.8439999999999994</c:v>
                      </c:pt>
                      <c:pt idx="19686">
                        <c:v>9.8439999999999994</c:v>
                      </c:pt>
                      <c:pt idx="19687">
                        <c:v>9.8450000000000006</c:v>
                      </c:pt>
                      <c:pt idx="19688">
                        <c:v>9.8450000000000006</c:v>
                      </c:pt>
                      <c:pt idx="19689">
                        <c:v>9.8460000000000001</c:v>
                      </c:pt>
                      <c:pt idx="19690">
                        <c:v>9.8460000000000001</c:v>
                      </c:pt>
                      <c:pt idx="19691">
                        <c:v>9.8469999999999995</c:v>
                      </c:pt>
                      <c:pt idx="19692">
                        <c:v>9.8469999999999995</c:v>
                      </c:pt>
                      <c:pt idx="19693">
                        <c:v>9.8480000000000008</c:v>
                      </c:pt>
                      <c:pt idx="19694">
                        <c:v>9.8480000000000008</c:v>
                      </c:pt>
                      <c:pt idx="19695">
                        <c:v>9.8490000000000002</c:v>
                      </c:pt>
                      <c:pt idx="19696">
                        <c:v>9.8490000000000002</c:v>
                      </c:pt>
                      <c:pt idx="19697">
                        <c:v>9.85</c:v>
                      </c:pt>
                      <c:pt idx="19698">
                        <c:v>9.85</c:v>
                      </c:pt>
                      <c:pt idx="19699">
                        <c:v>9.8510000000000009</c:v>
                      </c:pt>
                      <c:pt idx="19700">
                        <c:v>9.8510000000000009</c:v>
                      </c:pt>
                      <c:pt idx="19701">
                        <c:v>9.8520000000000003</c:v>
                      </c:pt>
                      <c:pt idx="19702">
                        <c:v>9.8520000000000003</c:v>
                      </c:pt>
                      <c:pt idx="19703">
                        <c:v>9.8529999999999998</c:v>
                      </c:pt>
                      <c:pt idx="19704">
                        <c:v>9.8529999999999998</c:v>
                      </c:pt>
                      <c:pt idx="19705">
                        <c:v>9.8539999999999992</c:v>
                      </c:pt>
                      <c:pt idx="19706">
                        <c:v>9.8539999999999992</c:v>
                      </c:pt>
                      <c:pt idx="19707">
                        <c:v>9.8550000000000004</c:v>
                      </c:pt>
                      <c:pt idx="19708">
                        <c:v>9.8550000000000004</c:v>
                      </c:pt>
                      <c:pt idx="19709">
                        <c:v>9.8559999999999999</c:v>
                      </c:pt>
                      <c:pt idx="19710">
                        <c:v>9.8559999999999999</c:v>
                      </c:pt>
                      <c:pt idx="19711">
                        <c:v>9.8569999999999993</c:v>
                      </c:pt>
                      <c:pt idx="19712">
                        <c:v>9.8569999999999993</c:v>
                      </c:pt>
                      <c:pt idx="19713">
                        <c:v>9.8580000000000005</c:v>
                      </c:pt>
                      <c:pt idx="19714">
                        <c:v>9.8580000000000005</c:v>
                      </c:pt>
                      <c:pt idx="19715">
                        <c:v>9.859</c:v>
                      </c:pt>
                      <c:pt idx="19716">
                        <c:v>9.859</c:v>
                      </c:pt>
                      <c:pt idx="19717">
                        <c:v>9.86</c:v>
                      </c:pt>
                      <c:pt idx="19718">
                        <c:v>9.86</c:v>
                      </c:pt>
                      <c:pt idx="19719">
                        <c:v>9.8610000000000007</c:v>
                      </c:pt>
                      <c:pt idx="19720">
                        <c:v>9.8610000000000007</c:v>
                      </c:pt>
                      <c:pt idx="19721">
                        <c:v>9.8620000000000001</c:v>
                      </c:pt>
                      <c:pt idx="19722">
                        <c:v>9.8620000000000001</c:v>
                      </c:pt>
                      <c:pt idx="19723">
                        <c:v>9.8629999999999995</c:v>
                      </c:pt>
                      <c:pt idx="19724">
                        <c:v>9.8629999999999995</c:v>
                      </c:pt>
                      <c:pt idx="19725">
                        <c:v>9.8640000000000008</c:v>
                      </c:pt>
                      <c:pt idx="19726">
                        <c:v>9.8640000000000008</c:v>
                      </c:pt>
                      <c:pt idx="19727">
                        <c:v>9.8650000000000002</c:v>
                      </c:pt>
                      <c:pt idx="19728">
                        <c:v>9.8650000000000002</c:v>
                      </c:pt>
                      <c:pt idx="19729">
                        <c:v>9.8659999999999997</c:v>
                      </c:pt>
                      <c:pt idx="19730">
                        <c:v>9.8659999999999997</c:v>
                      </c:pt>
                      <c:pt idx="19731">
                        <c:v>9.8670000000000009</c:v>
                      </c:pt>
                      <c:pt idx="19732">
                        <c:v>9.8670000000000009</c:v>
                      </c:pt>
                      <c:pt idx="19733">
                        <c:v>9.8680000000000003</c:v>
                      </c:pt>
                      <c:pt idx="19734">
                        <c:v>9.8680000000000003</c:v>
                      </c:pt>
                      <c:pt idx="19735">
                        <c:v>9.8689999999999998</c:v>
                      </c:pt>
                      <c:pt idx="19736">
                        <c:v>9.8689999999999998</c:v>
                      </c:pt>
                      <c:pt idx="19737">
                        <c:v>9.8699999999999992</c:v>
                      </c:pt>
                      <c:pt idx="19738">
                        <c:v>9.8699999999999992</c:v>
                      </c:pt>
                      <c:pt idx="19739">
                        <c:v>9.8710000000000004</c:v>
                      </c:pt>
                      <c:pt idx="19740">
                        <c:v>9.8710000000000004</c:v>
                      </c:pt>
                      <c:pt idx="19741">
                        <c:v>9.8719999999999999</c:v>
                      </c:pt>
                      <c:pt idx="19742">
                        <c:v>9.8719999999999999</c:v>
                      </c:pt>
                      <c:pt idx="19743">
                        <c:v>9.8729999999999993</c:v>
                      </c:pt>
                      <c:pt idx="19744">
                        <c:v>9.8729999999999993</c:v>
                      </c:pt>
                      <c:pt idx="19745">
                        <c:v>9.8740000000000006</c:v>
                      </c:pt>
                      <c:pt idx="19746">
                        <c:v>9.8740000000000006</c:v>
                      </c:pt>
                      <c:pt idx="19747">
                        <c:v>9.875</c:v>
                      </c:pt>
                      <c:pt idx="19748">
                        <c:v>9.875</c:v>
                      </c:pt>
                      <c:pt idx="19749">
                        <c:v>9.8759999999999994</c:v>
                      </c:pt>
                      <c:pt idx="19750">
                        <c:v>9.8759999999999994</c:v>
                      </c:pt>
                      <c:pt idx="19751">
                        <c:v>9.8770000000000007</c:v>
                      </c:pt>
                      <c:pt idx="19752">
                        <c:v>9.8770000000000007</c:v>
                      </c:pt>
                      <c:pt idx="19753">
                        <c:v>9.8780000000000001</c:v>
                      </c:pt>
                      <c:pt idx="19754">
                        <c:v>9.8780000000000001</c:v>
                      </c:pt>
                      <c:pt idx="19755">
                        <c:v>9.8789999999999996</c:v>
                      </c:pt>
                      <c:pt idx="19756">
                        <c:v>9.8789999999999996</c:v>
                      </c:pt>
                      <c:pt idx="19757">
                        <c:v>9.8800000000000008</c:v>
                      </c:pt>
                      <c:pt idx="19758">
                        <c:v>9.8800000000000008</c:v>
                      </c:pt>
                      <c:pt idx="19759">
                        <c:v>9.8810000000000002</c:v>
                      </c:pt>
                      <c:pt idx="19760">
                        <c:v>9.8810000000000002</c:v>
                      </c:pt>
                      <c:pt idx="19761">
                        <c:v>9.8819999999999997</c:v>
                      </c:pt>
                      <c:pt idx="19762">
                        <c:v>9.8819999999999997</c:v>
                      </c:pt>
                      <c:pt idx="19763">
                        <c:v>9.8829999999999991</c:v>
                      </c:pt>
                      <c:pt idx="19764">
                        <c:v>9.8829999999999991</c:v>
                      </c:pt>
                      <c:pt idx="19765">
                        <c:v>9.8840000000000003</c:v>
                      </c:pt>
                      <c:pt idx="19766">
                        <c:v>9.8840000000000003</c:v>
                      </c:pt>
                      <c:pt idx="19767">
                        <c:v>9.8849999999999998</c:v>
                      </c:pt>
                      <c:pt idx="19768">
                        <c:v>9.8849999999999998</c:v>
                      </c:pt>
                      <c:pt idx="19769">
                        <c:v>9.8859999999999992</c:v>
                      </c:pt>
                      <c:pt idx="19770">
                        <c:v>9.8859999999999992</c:v>
                      </c:pt>
                      <c:pt idx="19771">
                        <c:v>9.8870000000000005</c:v>
                      </c:pt>
                      <c:pt idx="19772">
                        <c:v>9.8870000000000005</c:v>
                      </c:pt>
                      <c:pt idx="19773">
                        <c:v>9.8879999999999999</c:v>
                      </c:pt>
                      <c:pt idx="19774">
                        <c:v>9.8879999999999999</c:v>
                      </c:pt>
                      <c:pt idx="19775">
                        <c:v>9.8889999999999993</c:v>
                      </c:pt>
                      <c:pt idx="19776">
                        <c:v>9.8889999999999993</c:v>
                      </c:pt>
                      <c:pt idx="19777">
                        <c:v>9.89</c:v>
                      </c:pt>
                      <c:pt idx="19778">
                        <c:v>9.89</c:v>
                      </c:pt>
                      <c:pt idx="19779">
                        <c:v>9.891</c:v>
                      </c:pt>
                      <c:pt idx="19780">
                        <c:v>9.891</c:v>
                      </c:pt>
                      <c:pt idx="19781">
                        <c:v>9.8919999999999995</c:v>
                      </c:pt>
                      <c:pt idx="19782">
                        <c:v>9.8919999999999995</c:v>
                      </c:pt>
                      <c:pt idx="19783">
                        <c:v>9.8930000000000007</c:v>
                      </c:pt>
                      <c:pt idx="19784">
                        <c:v>9.8930000000000007</c:v>
                      </c:pt>
                      <c:pt idx="19785">
                        <c:v>9.8940000000000001</c:v>
                      </c:pt>
                      <c:pt idx="19786">
                        <c:v>9.8940000000000001</c:v>
                      </c:pt>
                      <c:pt idx="19787">
                        <c:v>9.8949999999999996</c:v>
                      </c:pt>
                      <c:pt idx="19788">
                        <c:v>9.8949999999999996</c:v>
                      </c:pt>
                      <c:pt idx="19789">
                        <c:v>9.8960000000000008</c:v>
                      </c:pt>
                      <c:pt idx="19790">
                        <c:v>9.8960000000000008</c:v>
                      </c:pt>
                      <c:pt idx="19791">
                        <c:v>9.8970000000000002</c:v>
                      </c:pt>
                      <c:pt idx="19792">
                        <c:v>9.8970000000000002</c:v>
                      </c:pt>
                      <c:pt idx="19793">
                        <c:v>9.8979999999999997</c:v>
                      </c:pt>
                      <c:pt idx="19794">
                        <c:v>9.8979999999999997</c:v>
                      </c:pt>
                      <c:pt idx="19795">
                        <c:v>9.8989999999999991</c:v>
                      </c:pt>
                      <c:pt idx="19796">
                        <c:v>9.8989999999999991</c:v>
                      </c:pt>
                      <c:pt idx="19797">
                        <c:v>9.9</c:v>
                      </c:pt>
                      <c:pt idx="19798">
                        <c:v>9.9</c:v>
                      </c:pt>
                      <c:pt idx="19799">
                        <c:v>9.9009999999999998</c:v>
                      </c:pt>
                      <c:pt idx="19800">
                        <c:v>9.9009999999999998</c:v>
                      </c:pt>
                      <c:pt idx="19801">
                        <c:v>9.9019999999999992</c:v>
                      </c:pt>
                      <c:pt idx="19802">
                        <c:v>9.9019999999999992</c:v>
                      </c:pt>
                      <c:pt idx="19803">
                        <c:v>9.9030000000000005</c:v>
                      </c:pt>
                      <c:pt idx="19804">
                        <c:v>9.9030000000000005</c:v>
                      </c:pt>
                      <c:pt idx="19805">
                        <c:v>9.9039999999999999</c:v>
                      </c:pt>
                      <c:pt idx="19806">
                        <c:v>9.9039999999999999</c:v>
                      </c:pt>
                      <c:pt idx="19807">
                        <c:v>9.9049999999999994</c:v>
                      </c:pt>
                      <c:pt idx="19808">
                        <c:v>9.9049999999999994</c:v>
                      </c:pt>
                      <c:pt idx="19809">
                        <c:v>9.9060000000000006</c:v>
                      </c:pt>
                      <c:pt idx="19810">
                        <c:v>9.9060000000000006</c:v>
                      </c:pt>
                      <c:pt idx="19811">
                        <c:v>9.907</c:v>
                      </c:pt>
                      <c:pt idx="19812">
                        <c:v>9.907</c:v>
                      </c:pt>
                      <c:pt idx="19813">
                        <c:v>9.9079999999999995</c:v>
                      </c:pt>
                      <c:pt idx="19814">
                        <c:v>9.9079999999999995</c:v>
                      </c:pt>
                      <c:pt idx="19815">
                        <c:v>9.9090000000000007</c:v>
                      </c:pt>
                      <c:pt idx="19816">
                        <c:v>9.9090000000000007</c:v>
                      </c:pt>
                      <c:pt idx="19817">
                        <c:v>9.91</c:v>
                      </c:pt>
                      <c:pt idx="19818">
                        <c:v>9.91</c:v>
                      </c:pt>
                      <c:pt idx="19819">
                        <c:v>9.9109999999999996</c:v>
                      </c:pt>
                      <c:pt idx="19820">
                        <c:v>9.9109999999999996</c:v>
                      </c:pt>
                      <c:pt idx="19821">
                        <c:v>9.9120000000000008</c:v>
                      </c:pt>
                      <c:pt idx="19822">
                        <c:v>9.9120000000000008</c:v>
                      </c:pt>
                      <c:pt idx="19823">
                        <c:v>9.9130000000000003</c:v>
                      </c:pt>
                      <c:pt idx="19824">
                        <c:v>9.9130000000000003</c:v>
                      </c:pt>
                      <c:pt idx="19825">
                        <c:v>9.9139999999999997</c:v>
                      </c:pt>
                      <c:pt idx="19826">
                        <c:v>9.9139999999999997</c:v>
                      </c:pt>
                      <c:pt idx="19827">
                        <c:v>9.9149999999999991</c:v>
                      </c:pt>
                      <c:pt idx="19828">
                        <c:v>9.9149999999999991</c:v>
                      </c:pt>
                      <c:pt idx="19829">
                        <c:v>9.9160000000000004</c:v>
                      </c:pt>
                      <c:pt idx="19830">
                        <c:v>9.9160000000000004</c:v>
                      </c:pt>
                      <c:pt idx="19831">
                        <c:v>9.9169999999999998</c:v>
                      </c:pt>
                      <c:pt idx="19832">
                        <c:v>9.9169999999999998</c:v>
                      </c:pt>
                      <c:pt idx="19833">
                        <c:v>9.9179999999999993</c:v>
                      </c:pt>
                      <c:pt idx="19834">
                        <c:v>9.9179999999999993</c:v>
                      </c:pt>
                      <c:pt idx="19835">
                        <c:v>9.9190000000000005</c:v>
                      </c:pt>
                      <c:pt idx="19836">
                        <c:v>9.9190000000000005</c:v>
                      </c:pt>
                      <c:pt idx="19837">
                        <c:v>9.92</c:v>
                      </c:pt>
                      <c:pt idx="19838">
                        <c:v>9.92</c:v>
                      </c:pt>
                      <c:pt idx="19839">
                        <c:v>9.9209999999999994</c:v>
                      </c:pt>
                      <c:pt idx="19840">
                        <c:v>9.9209999999999994</c:v>
                      </c:pt>
                      <c:pt idx="19841">
                        <c:v>9.9220000000000006</c:v>
                      </c:pt>
                      <c:pt idx="19842">
                        <c:v>9.9220000000000006</c:v>
                      </c:pt>
                      <c:pt idx="19843">
                        <c:v>9.923</c:v>
                      </c:pt>
                      <c:pt idx="19844">
                        <c:v>9.923</c:v>
                      </c:pt>
                      <c:pt idx="19845">
                        <c:v>9.9239999999999995</c:v>
                      </c:pt>
                      <c:pt idx="19846">
                        <c:v>9.9239999999999995</c:v>
                      </c:pt>
                      <c:pt idx="19847">
                        <c:v>9.9250000000000007</c:v>
                      </c:pt>
                      <c:pt idx="19848">
                        <c:v>9.9250000000000007</c:v>
                      </c:pt>
                      <c:pt idx="19849">
                        <c:v>9.9260000000000002</c:v>
                      </c:pt>
                      <c:pt idx="19850">
                        <c:v>9.9260000000000002</c:v>
                      </c:pt>
                      <c:pt idx="19851">
                        <c:v>9.9269999999999996</c:v>
                      </c:pt>
                      <c:pt idx="19852">
                        <c:v>9.9269999999999996</c:v>
                      </c:pt>
                      <c:pt idx="19853">
                        <c:v>9.9280000000000008</c:v>
                      </c:pt>
                      <c:pt idx="19854">
                        <c:v>9.9280000000000008</c:v>
                      </c:pt>
                      <c:pt idx="19855">
                        <c:v>9.9290000000000003</c:v>
                      </c:pt>
                      <c:pt idx="19856">
                        <c:v>9.9290000000000003</c:v>
                      </c:pt>
                      <c:pt idx="19857">
                        <c:v>9.93</c:v>
                      </c:pt>
                      <c:pt idx="19858">
                        <c:v>9.93</c:v>
                      </c:pt>
                      <c:pt idx="19859">
                        <c:v>9.9309999999999992</c:v>
                      </c:pt>
                      <c:pt idx="19860">
                        <c:v>9.9309999999999992</c:v>
                      </c:pt>
                      <c:pt idx="19861">
                        <c:v>9.9320000000000004</c:v>
                      </c:pt>
                      <c:pt idx="19862">
                        <c:v>9.9320000000000004</c:v>
                      </c:pt>
                      <c:pt idx="19863">
                        <c:v>9.9329999999999998</c:v>
                      </c:pt>
                      <c:pt idx="19864">
                        <c:v>9.9329999999999998</c:v>
                      </c:pt>
                      <c:pt idx="19865">
                        <c:v>9.9339999999999993</c:v>
                      </c:pt>
                      <c:pt idx="19866">
                        <c:v>9.9339999999999993</c:v>
                      </c:pt>
                      <c:pt idx="19867">
                        <c:v>9.9350000000000005</c:v>
                      </c:pt>
                      <c:pt idx="19868">
                        <c:v>9.9350000000000005</c:v>
                      </c:pt>
                      <c:pt idx="19869">
                        <c:v>9.9359999999999999</c:v>
                      </c:pt>
                      <c:pt idx="19870">
                        <c:v>9.9359999999999999</c:v>
                      </c:pt>
                      <c:pt idx="19871">
                        <c:v>9.9369999999999994</c:v>
                      </c:pt>
                      <c:pt idx="19872">
                        <c:v>9.9369999999999994</c:v>
                      </c:pt>
                      <c:pt idx="19873">
                        <c:v>9.9380000000000006</c:v>
                      </c:pt>
                      <c:pt idx="19874">
                        <c:v>9.9380000000000006</c:v>
                      </c:pt>
                      <c:pt idx="19875">
                        <c:v>9.9390000000000001</c:v>
                      </c:pt>
                      <c:pt idx="19876">
                        <c:v>9.9390000000000001</c:v>
                      </c:pt>
                      <c:pt idx="19877">
                        <c:v>9.94</c:v>
                      </c:pt>
                      <c:pt idx="19878">
                        <c:v>9.94</c:v>
                      </c:pt>
                      <c:pt idx="19879">
                        <c:v>9.9410000000000007</c:v>
                      </c:pt>
                      <c:pt idx="19880">
                        <c:v>9.9410000000000007</c:v>
                      </c:pt>
                      <c:pt idx="19881">
                        <c:v>9.9420000000000002</c:v>
                      </c:pt>
                      <c:pt idx="19882">
                        <c:v>9.9420000000000002</c:v>
                      </c:pt>
                      <c:pt idx="19883">
                        <c:v>9.9429999999999996</c:v>
                      </c:pt>
                      <c:pt idx="19884">
                        <c:v>9.9429999999999996</c:v>
                      </c:pt>
                      <c:pt idx="19885">
                        <c:v>9.9440000000000008</c:v>
                      </c:pt>
                      <c:pt idx="19886">
                        <c:v>9.9440000000000008</c:v>
                      </c:pt>
                      <c:pt idx="19887">
                        <c:v>9.9450000000000003</c:v>
                      </c:pt>
                      <c:pt idx="19888">
                        <c:v>9.9450000000000003</c:v>
                      </c:pt>
                      <c:pt idx="19889">
                        <c:v>9.9459999999999997</c:v>
                      </c:pt>
                      <c:pt idx="19890">
                        <c:v>9.9459999999999997</c:v>
                      </c:pt>
                      <c:pt idx="19891">
                        <c:v>9.9469999999999992</c:v>
                      </c:pt>
                      <c:pt idx="19892">
                        <c:v>9.9469999999999992</c:v>
                      </c:pt>
                      <c:pt idx="19893">
                        <c:v>9.9480000000000004</c:v>
                      </c:pt>
                      <c:pt idx="19894">
                        <c:v>9.9480000000000004</c:v>
                      </c:pt>
                      <c:pt idx="19895">
                        <c:v>9.9489999999999998</c:v>
                      </c:pt>
                      <c:pt idx="19896">
                        <c:v>9.9489999999999998</c:v>
                      </c:pt>
                      <c:pt idx="19897">
                        <c:v>9.9499999999999993</c:v>
                      </c:pt>
                      <c:pt idx="19898">
                        <c:v>9.9499999999999993</c:v>
                      </c:pt>
                      <c:pt idx="19899">
                        <c:v>9.9510000000000005</c:v>
                      </c:pt>
                      <c:pt idx="19900">
                        <c:v>9.9510000000000005</c:v>
                      </c:pt>
                      <c:pt idx="19901">
                        <c:v>9.952</c:v>
                      </c:pt>
                      <c:pt idx="19902">
                        <c:v>9.952</c:v>
                      </c:pt>
                      <c:pt idx="19903">
                        <c:v>9.9529999999999994</c:v>
                      </c:pt>
                      <c:pt idx="19904">
                        <c:v>9.9529999999999994</c:v>
                      </c:pt>
                      <c:pt idx="19905">
                        <c:v>9.9540000000000006</c:v>
                      </c:pt>
                      <c:pt idx="19906">
                        <c:v>9.9540000000000006</c:v>
                      </c:pt>
                      <c:pt idx="19907">
                        <c:v>9.9550000000000001</c:v>
                      </c:pt>
                      <c:pt idx="19908">
                        <c:v>9.9550000000000001</c:v>
                      </c:pt>
                      <c:pt idx="19909">
                        <c:v>9.9559999999999995</c:v>
                      </c:pt>
                      <c:pt idx="19910">
                        <c:v>9.9559999999999995</c:v>
                      </c:pt>
                      <c:pt idx="19911">
                        <c:v>9.9570000000000007</c:v>
                      </c:pt>
                      <c:pt idx="19912">
                        <c:v>9.9570000000000007</c:v>
                      </c:pt>
                      <c:pt idx="19913">
                        <c:v>9.9580000000000002</c:v>
                      </c:pt>
                      <c:pt idx="19914">
                        <c:v>9.9580000000000002</c:v>
                      </c:pt>
                      <c:pt idx="19915">
                        <c:v>9.9589999999999996</c:v>
                      </c:pt>
                      <c:pt idx="19916">
                        <c:v>9.9589999999999996</c:v>
                      </c:pt>
                      <c:pt idx="19917">
                        <c:v>9.9600000000000009</c:v>
                      </c:pt>
                      <c:pt idx="19918">
                        <c:v>9.9600000000000009</c:v>
                      </c:pt>
                      <c:pt idx="19919">
                        <c:v>9.9610000000000003</c:v>
                      </c:pt>
                      <c:pt idx="19920">
                        <c:v>9.9610000000000003</c:v>
                      </c:pt>
                      <c:pt idx="19921">
                        <c:v>9.9619999999999997</c:v>
                      </c:pt>
                      <c:pt idx="19922">
                        <c:v>9.9619999999999997</c:v>
                      </c:pt>
                      <c:pt idx="19923">
                        <c:v>9.9629999999999992</c:v>
                      </c:pt>
                      <c:pt idx="19924">
                        <c:v>9.9629999999999992</c:v>
                      </c:pt>
                      <c:pt idx="19925">
                        <c:v>9.9640000000000004</c:v>
                      </c:pt>
                      <c:pt idx="19926">
                        <c:v>9.9640000000000004</c:v>
                      </c:pt>
                      <c:pt idx="19927">
                        <c:v>9.9649999999999999</c:v>
                      </c:pt>
                      <c:pt idx="19928">
                        <c:v>9.9649999999999999</c:v>
                      </c:pt>
                      <c:pt idx="19929">
                        <c:v>9.9659999999999993</c:v>
                      </c:pt>
                      <c:pt idx="19930">
                        <c:v>9.9659999999999993</c:v>
                      </c:pt>
                      <c:pt idx="19931">
                        <c:v>9.9670000000000005</c:v>
                      </c:pt>
                      <c:pt idx="19932">
                        <c:v>9.9670000000000005</c:v>
                      </c:pt>
                      <c:pt idx="19933">
                        <c:v>9.968</c:v>
                      </c:pt>
                      <c:pt idx="19934">
                        <c:v>9.968</c:v>
                      </c:pt>
                      <c:pt idx="19935">
                        <c:v>9.9689999999999994</c:v>
                      </c:pt>
                      <c:pt idx="19936">
                        <c:v>9.9689999999999994</c:v>
                      </c:pt>
                      <c:pt idx="19937">
                        <c:v>9.9700000000000006</c:v>
                      </c:pt>
                      <c:pt idx="19938">
                        <c:v>9.9700000000000006</c:v>
                      </c:pt>
                      <c:pt idx="19939">
                        <c:v>9.9710000000000001</c:v>
                      </c:pt>
                      <c:pt idx="19940">
                        <c:v>9.9710000000000001</c:v>
                      </c:pt>
                      <c:pt idx="19941">
                        <c:v>9.9719999999999995</c:v>
                      </c:pt>
                      <c:pt idx="19942">
                        <c:v>9.9719999999999995</c:v>
                      </c:pt>
                      <c:pt idx="19943">
                        <c:v>9.9730000000000008</c:v>
                      </c:pt>
                      <c:pt idx="19944">
                        <c:v>9.9730000000000008</c:v>
                      </c:pt>
                      <c:pt idx="19945">
                        <c:v>9.9740000000000002</c:v>
                      </c:pt>
                      <c:pt idx="19946">
                        <c:v>9.9740000000000002</c:v>
                      </c:pt>
                      <c:pt idx="19947">
                        <c:v>9.9749999999999996</c:v>
                      </c:pt>
                      <c:pt idx="19948">
                        <c:v>9.9749999999999996</c:v>
                      </c:pt>
                      <c:pt idx="19949">
                        <c:v>9.9760000000000009</c:v>
                      </c:pt>
                      <c:pt idx="19950">
                        <c:v>9.9760000000000009</c:v>
                      </c:pt>
                      <c:pt idx="19951">
                        <c:v>9.9770000000000003</c:v>
                      </c:pt>
                      <c:pt idx="19952">
                        <c:v>9.9770000000000003</c:v>
                      </c:pt>
                      <c:pt idx="19953">
                        <c:v>9.9779999999999998</c:v>
                      </c:pt>
                      <c:pt idx="19954">
                        <c:v>9.9779999999999998</c:v>
                      </c:pt>
                      <c:pt idx="19955">
                        <c:v>9.9789999999999992</c:v>
                      </c:pt>
                      <c:pt idx="19956">
                        <c:v>9.9789999999999992</c:v>
                      </c:pt>
                      <c:pt idx="19957">
                        <c:v>9.98</c:v>
                      </c:pt>
                      <c:pt idx="19958">
                        <c:v>9.98</c:v>
                      </c:pt>
                      <c:pt idx="19959">
                        <c:v>9.9809999999999999</c:v>
                      </c:pt>
                      <c:pt idx="19960">
                        <c:v>9.9809999999999999</c:v>
                      </c:pt>
                      <c:pt idx="19961">
                        <c:v>9.9819999999999993</c:v>
                      </c:pt>
                      <c:pt idx="19962">
                        <c:v>9.9819999999999993</c:v>
                      </c:pt>
                      <c:pt idx="19963">
                        <c:v>9.9830000000000005</c:v>
                      </c:pt>
                      <c:pt idx="19964">
                        <c:v>9.9830000000000005</c:v>
                      </c:pt>
                      <c:pt idx="19965">
                        <c:v>9.984</c:v>
                      </c:pt>
                      <c:pt idx="19966">
                        <c:v>9.984</c:v>
                      </c:pt>
                      <c:pt idx="19967">
                        <c:v>9.9849999999999994</c:v>
                      </c:pt>
                      <c:pt idx="19968">
                        <c:v>9.9849999999999994</c:v>
                      </c:pt>
                      <c:pt idx="19969">
                        <c:v>9.9860000000000007</c:v>
                      </c:pt>
                      <c:pt idx="19970">
                        <c:v>9.9860000000000007</c:v>
                      </c:pt>
                      <c:pt idx="19971">
                        <c:v>9.9870000000000001</c:v>
                      </c:pt>
                      <c:pt idx="19972">
                        <c:v>9.9870000000000001</c:v>
                      </c:pt>
                      <c:pt idx="19973">
                        <c:v>9.9879999999999995</c:v>
                      </c:pt>
                      <c:pt idx="19974">
                        <c:v>9.9879999999999995</c:v>
                      </c:pt>
                      <c:pt idx="19975">
                        <c:v>9.9890000000000008</c:v>
                      </c:pt>
                      <c:pt idx="19976">
                        <c:v>9.9890000000000008</c:v>
                      </c:pt>
                      <c:pt idx="19977">
                        <c:v>9.99</c:v>
                      </c:pt>
                      <c:pt idx="19978">
                        <c:v>9.99</c:v>
                      </c:pt>
                      <c:pt idx="19979">
                        <c:v>9.9909999999999997</c:v>
                      </c:pt>
                      <c:pt idx="19980">
                        <c:v>9.9909999999999997</c:v>
                      </c:pt>
                      <c:pt idx="19981">
                        <c:v>9.9920000000000009</c:v>
                      </c:pt>
                      <c:pt idx="19982">
                        <c:v>9.9920000000000009</c:v>
                      </c:pt>
                      <c:pt idx="19983">
                        <c:v>9.9930000000000003</c:v>
                      </c:pt>
                      <c:pt idx="19984">
                        <c:v>9.9930000000000003</c:v>
                      </c:pt>
                      <c:pt idx="19985">
                        <c:v>9.9939999999999998</c:v>
                      </c:pt>
                      <c:pt idx="19986">
                        <c:v>9.9939999999999998</c:v>
                      </c:pt>
                      <c:pt idx="19987">
                        <c:v>9.9949999999999992</c:v>
                      </c:pt>
                      <c:pt idx="19988">
                        <c:v>9.9949999999999992</c:v>
                      </c:pt>
                      <c:pt idx="19989">
                        <c:v>9.9960000000000004</c:v>
                      </c:pt>
                      <c:pt idx="19990">
                        <c:v>9.9960000000000004</c:v>
                      </c:pt>
                      <c:pt idx="19991">
                        <c:v>9.9969999999999999</c:v>
                      </c:pt>
                      <c:pt idx="19992">
                        <c:v>9.9969999999999999</c:v>
                      </c:pt>
                      <c:pt idx="19993">
                        <c:v>9.9979999999999993</c:v>
                      </c:pt>
                      <c:pt idx="19994">
                        <c:v>9.9979999999999993</c:v>
                      </c:pt>
                      <c:pt idx="19995">
                        <c:v>9.9990000000000006</c:v>
                      </c:pt>
                      <c:pt idx="19996">
                        <c:v>9.9990000000000006</c:v>
                      </c:pt>
                      <c:pt idx="19997">
                        <c:v>10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List1!$S$3:$S$20000</c15:sqref>
                        </c15:formulaRef>
                      </c:ext>
                    </c:extLst>
                    <c:numCache>
                      <c:formatCode>0.00E+00</c:formatCode>
                      <c:ptCount val="19998"/>
                      <c:pt idx="0">
                        <c:v>1.2844999999999999E-14</c:v>
                      </c:pt>
                      <c:pt idx="1">
                        <c:v>1.2844999999999999E-14</c:v>
                      </c:pt>
                      <c:pt idx="2">
                        <c:v>2.6516799999999998E-13</c:v>
                      </c:pt>
                      <c:pt idx="3">
                        <c:v>2.6516799999999998E-13</c:v>
                      </c:pt>
                      <c:pt idx="4">
                        <c:v>1.3053300000000001E-12</c:v>
                      </c:pt>
                      <c:pt idx="5">
                        <c:v>1.3053300000000001E-12</c:v>
                      </c:pt>
                      <c:pt idx="6">
                        <c:v>4.9402000000000003E-12</c:v>
                      </c:pt>
                      <c:pt idx="7">
                        <c:v>4.9402000000000003E-12</c:v>
                      </c:pt>
                      <c:pt idx="8">
                        <c:v>7.4910099999999996E-12</c:v>
                      </c:pt>
                      <c:pt idx="9">
                        <c:v>7.4910099999999996E-12</c:v>
                      </c:pt>
                      <c:pt idx="10">
                        <c:v>1.1122599999999999E-11</c:v>
                      </c:pt>
                      <c:pt idx="11">
                        <c:v>1.1122599999999999E-11</c:v>
                      </c:pt>
                      <c:pt idx="12">
                        <c:v>2.8099299999999998E-11</c:v>
                      </c:pt>
                      <c:pt idx="13">
                        <c:v>2.8099299999999998E-11</c:v>
                      </c:pt>
                      <c:pt idx="14">
                        <c:v>3.9660899999999998E-11</c:v>
                      </c:pt>
                      <c:pt idx="15">
                        <c:v>3.9660899999999998E-11</c:v>
                      </c:pt>
                      <c:pt idx="16">
                        <c:v>8.3454099999999995E-11</c:v>
                      </c:pt>
                      <c:pt idx="17">
                        <c:v>8.3454099999999995E-11</c:v>
                      </c:pt>
                      <c:pt idx="18">
                        <c:v>9.1011999999999995E-11</c:v>
                      </c:pt>
                      <c:pt idx="19">
                        <c:v>9.1011999999999995E-11</c:v>
                      </c:pt>
                      <c:pt idx="20">
                        <c:v>1.52896E-10</c:v>
                      </c:pt>
                      <c:pt idx="21">
                        <c:v>1.52896E-10</c:v>
                      </c:pt>
                      <c:pt idx="22">
                        <c:v>2.0305900000000001E-10</c:v>
                      </c:pt>
                      <c:pt idx="23">
                        <c:v>2.0305900000000001E-10</c:v>
                      </c:pt>
                      <c:pt idx="24">
                        <c:v>1.5497399999999999E-10</c:v>
                      </c:pt>
                      <c:pt idx="25">
                        <c:v>1.5497399999999999E-10</c:v>
                      </c:pt>
                      <c:pt idx="26">
                        <c:v>1.4557899999999999E-10</c:v>
                      </c:pt>
                      <c:pt idx="27">
                        <c:v>1.4557899999999999E-10</c:v>
                      </c:pt>
                      <c:pt idx="28">
                        <c:v>1.6290400000000001E-10</c:v>
                      </c:pt>
                      <c:pt idx="29">
                        <c:v>1.6290400000000001E-10</c:v>
                      </c:pt>
                      <c:pt idx="30">
                        <c:v>1.4658E-10</c:v>
                      </c:pt>
                      <c:pt idx="31">
                        <c:v>1.4658E-10</c:v>
                      </c:pt>
                      <c:pt idx="32">
                        <c:v>1.7288700000000001E-10</c:v>
                      </c:pt>
                      <c:pt idx="33">
                        <c:v>1.7288700000000001E-10</c:v>
                      </c:pt>
                      <c:pt idx="34">
                        <c:v>1.7323999999999999E-10</c:v>
                      </c:pt>
                      <c:pt idx="35">
                        <c:v>1.7323999999999999E-10</c:v>
                      </c:pt>
                      <c:pt idx="36">
                        <c:v>2.3190500000000001E-10</c:v>
                      </c:pt>
                      <c:pt idx="37">
                        <c:v>2.3190500000000001E-10</c:v>
                      </c:pt>
                      <c:pt idx="38">
                        <c:v>2.8635999999999998E-10</c:v>
                      </c:pt>
                      <c:pt idx="39">
                        <c:v>2.8635999999999998E-10</c:v>
                      </c:pt>
                      <c:pt idx="40">
                        <c:v>3.8917100000000002E-10</c:v>
                      </c:pt>
                      <c:pt idx="41">
                        <c:v>3.8917100000000002E-10</c:v>
                      </c:pt>
                      <c:pt idx="42">
                        <c:v>5.5171499999999999E-10</c:v>
                      </c:pt>
                      <c:pt idx="43">
                        <c:v>5.5171499999999999E-10</c:v>
                      </c:pt>
                      <c:pt idx="44">
                        <c:v>7.0458299999999999E-10</c:v>
                      </c:pt>
                      <c:pt idx="45">
                        <c:v>7.0458299999999999E-10</c:v>
                      </c:pt>
                      <c:pt idx="46">
                        <c:v>9.7519699999999998E-10</c:v>
                      </c:pt>
                      <c:pt idx="47">
                        <c:v>9.7519699999999998E-10</c:v>
                      </c:pt>
                      <c:pt idx="48">
                        <c:v>1.2371100000000001E-9</c:v>
                      </c:pt>
                      <c:pt idx="49">
                        <c:v>1.2371100000000001E-9</c:v>
                      </c:pt>
                      <c:pt idx="50">
                        <c:v>1.5674199999999999E-9</c:v>
                      </c:pt>
                      <c:pt idx="51">
                        <c:v>1.5674199999999999E-9</c:v>
                      </c:pt>
                      <c:pt idx="52">
                        <c:v>1.8672399999999999E-9</c:v>
                      </c:pt>
                      <c:pt idx="53">
                        <c:v>1.8672399999999999E-9</c:v>
                      </c:pt>
                      <c:pt idx="54">
                        <c:v>2.2703900000000001E-9</c:v>
                      </c:pt>
                      <c:pt idx="55">
                        <c:v>2.2703900000000001E-9</c:v>
                      </c:pt>
                      <c:pt idx="56">
                        <c:v>2.7225199999999998E-9</c:v>
                      </c:pt>
                      <c:pt idx="57">
                        <c:v>2.7225199999999998E-9</c:v>
                      </c:pt>
                      <c:pt idx="58">
                        <c:v>3.0509999999999999E-9</c:v>
                      </c:pt>
                      <c:pt idx="59">
                        <c:v>3.0509999999999999E-9</c:v>
                      </c:pt>
                      <c:pt idx="60">
                        <c:v>3.4405500000000001E-9</c:v>
                      </c:pt>
                      <c:pt idx="61">
                        <c:v>3.4405500000000001E-9</c:v>
                      </c:pt>
                      <c:pt idx="62">
                        <c:v>3.8095399999999996E-9</c:v>
                      </c:pt>
                      <c:pt idx="63">
                        <c:v>3.8095399999999996E-9</c:v>
                      </c:pt>
                      <c:pt idx="64">
                        <c:v>4.2473800000000003E-9</c:v>
                      </c:pt>
                      <c:pt idx="65">
                        <c:v>4.2473800000000003E-9</c:v>
                      </c:pt>
                      <c:pt idx="66">
                        <c:v>4.6032799999999998E-9</c:v>
                      </c:pt>
                      <c:pt idx="67">
                        <c:v>4.6032799999999998E-9</c:v>
                      </c:pt>
                      <c:pt idx="68">
                        <c:v>4.9945100000000004E-9</c:v>
                      </c:pt>
                      <c:pt idx="69">
                        <c:v>4.9945100000000004E-9</c:v>
                      </c:pt>
                      <c:pt idx="70">
                        <c:v>5.3964399999999996E-9</c:v>
                      </c:pt>
                      <c:pt idx="71">
                        <c:v>5.3964399999999996E-9</c:v>
                      </c:pt>
                      <c:pt idx="72">
                        <c:v>5.73047E-9</c:v>
                      </c:pt>
                      <c:pt idx="73">
                        <c:v>5.73047E-9</c:v>
                      </c:pt>
                      <c:pt idx="74">
                        <c:v>6.0312800000000003E-9</c:v>
                      </c:pt>
                      <c:pt idx="75">
                        <c:v>6.0312800000000003E-9</c:v>
                      </c:pt>
                      <c:pt idx="76">
                        <c:v>6.3516100000000002E-9</c:v>
                      </c:pt>
                      <c:pt idx="77">
                        <c:v>6.3516100000000002E-9</c:v>
                      </c:pt>
                      <c:pt idx="78">
                        <c:v>6.6469499999999997E-9</c:v>
                      </c:pt>
                      <c:pt idx="79">
                        <c:v>6.6469499999999997E-9</c:v>
                      </c:pt>
                      <c:pt idx="80">
                        <c:v>6.9457500000000003E-9</c:v>
                      </c:pt>
                      <c:pt idx="81">
                        <c:v>6.9457500000000003E-9</c:v>
                      </c:pt>
                      <c:pt idx="82">
                        <c:v>7.1930100000000002E-9</c:v>
                      </c:pt>
                      <c:pt idx="83">
                        <c:v>7.1930100000000002E-9</c:v>
                      </c:pt>
                      <c:pt idx="84">
                        <c:v>7.49147E-9</c:v>
                      </c:pt>
                      <c:pt idx="85">
                        <c:v>7.49147E-9</c:v>
                      </c:pt>
                      <c:pt idx="86">
                        <c:v>7.64541E-9</c:v>
                      </c:pt>
                      <c:pt idx="87">
                        <c:v>7.64541E-9</c:v>
                      </c:pt>
                      <c:pt idx="88">
                        <c:v>7.7874599999999999E-9</c:v>
                      </c:pt>
                      <c:pt idx="89">
                        <c:v>7.7874599999999999E-9</c:v>
                      </c:pt>
                      <c:pt idx="90">
                        <c:v>8.0494599999999992E-9</c:v>
                      </c:pt>
                      <c:pt idx="91">
                        <c:v>8.0494599999999992E-9</c:v>
                      </c:pt>
                      <c:pt idx="92">
                        <c:v>8.1120900000000007E-9</c:v>
                      </c:pt>
                      <c:pt idx="93">
                        <c:v>8.1120900000000007E-9</c:v>
                      </c:pt>
                      <c:pt idx="94">
                        <c:v>8.2110399999999994E-9</c:v>
                      </c:pt>
                      <c:pt idx="95">
                        <c:v>8.2110399999999994E-9</c:v>
                      </c:pt>
                      <c:pt idx="96">
                        <c:v>8.3676500000000002E-9</c:v>
                      </c:pt>
                      <c:pt idx="97">
                        <c:v>8.3676500000000002E-9</c:v>
                      </c:pt>
                      <c:pt idx="98">
                        <c:v>8.4587699999999993E-9</c:v>
                      </c:pt>
                      <c:pt idx="99">
                        <c:v>8.4587699999999993E-9</c:v>
                      </c:pt>
                      <c:pt idx="100">
                        <c:v>8.5461199999999994E-9</c:v>
                      </c:pt>
                      <c:pt idx="101">
                        <c:v>8.5461199999999994E-9</c:v>
                      </c:pt>
                      <c:pt idx="102">
                        <c:v>8.6349300000000001E-9</c:v>
                      </c:pt>
                      <c:pt idx="103">
                        <c:v>8.6349300000000001E-9</c:v>
                      </c:pt>
                      <c:pt idx="104">
                        <c:v>8.6594599999999994E-9</c:v>
                      </c:pt>
                      <c:pt idx="105">
                        <c:v>8.6594599999999994E-9</c:v>
                      </c:pt>
                      <c:pt idx="106">
                        <c:v>8.5670700000000007E-9</c:v>
                      </c:pt>
                      <c:pt idx="107">
                        <c:v>8.5670700000000007E-9</c:v>
                      </c:pt>
                      <c:pt idx="108">
                        <c:v>8.6028499999999995E-9</c:v>
                      </c:pt>
                      <c:pt idx="109">
                        <c:v>8.6028499999999995E-9</c:v>
                      </c:pt>
                      <c:pt idx="110">
                        <c:v>8.5610199999999995E-9</c:v>
                      </c:pt>
                      <c:pt idx="111">
                        <c:v>8.5610199999999995E-9</c:v>
                      </c:pt>
                      <c:pt idx="112">
                        <c:v>8.6136199999999999E-9</c:v>
                      </c:pt>
                      <c:pt idx="113">
                        <c:v>8.6136199999999999E-9</c:v>
                      </c:pt>
                      <c:pt idx="114">
                        <c:v>8.4871100000000005E-9</c:v>
                      </c:pt>
                      <c:pt idx="115">
                        <c:v>8.4871100000000005E-9</c:v>
                      </c:pt>
                      <c:pt idx="116">
                        <c:v>8.4854199999999994E-9</c:v>
                      </c:pt>
                      <c:pt idx="117">
                        <c:v>8.4854199999999994E-9</c:v>
                      </c:pt>
                      <c:pt idx="118">
                        <c:v>8.4518300000000006E-9</c:v>
                      </c:pt>
                      <c:pt idx="119">
                        <c:v>8.4518300000000006E-9</c:v>
                      </c:pt>
                      <c:pt idx="120">
                        <c:v>8.3797499999999993E-9</c:v>
                      </c:pt>
                      <c:pt idx="121">
                        <c:v>8.3797499999999993E-9</c:v>
                      </c:pt>
                      <c:pt idx="122">
                        <c:v>8.2405100000000001E-9</c:v>
                      </c:pt>
                      <c:pt idx="123">
                        <c:v>8.2405100000000001E-9</c:v>
                      </c:pt>
                      <c:pt idx="124">
                        <c:v>8.1827299999999995E-9</c:v>
                      </c:pt>
                      <c:pt idx="125">
                        <c:v>8.1827299999999995E-9</c:v>
                      </c:pt>
                      <c:pt idx="126">
                        <c:v>8.1639899999999996E-9</c:v>
                      </c:pt>
                      <c:pt idx="127">
                        <c:v>8.1639899999999996E-9</c:v>
                      </c:pt>
                      <c:pt idx="128">
                        <c:v>7.9804800000000001E-9</c:v>
                      </c:pt>
                      <c:pt idx="129">
                        <c:v>7.9804800000000001E-9</c:v>
                      </c:pt>
                      <c:pt idx="130">
                        <c:v>7.9097500000000007E-9</c:v>
                      </c:pt>
                      <c:pt idx="131">
                        <c:v>7.9097500000000007E-9</c:v>
                      </c:pt>
                      <c:pt idx="132">
                        <c:v>7.7722300000000006E-9</c:v>
                      </c:pt>
                      <c:pt idx="133">
                        <c:v>7.7722300000000006E-9</c:v>
                      </c:pt>
                      <c:pt idx="134">
                        <c:v>7.6409199999999997E-9</c:v>
                      </c:pt>
                      <c:pt idx="135">
                        <c:v>7.6409199999999997E-9</c:v>
                      </c:pt>
                      <c:pt idx="136">
                        <c:v>7.5525400000000005E-9</c:v>
                      </c:pt>
                      <c:pt idx="137">
                        <c:v>7.5525400000000005E-9</c:v>
                      </c:pt>
                      <c:pt idx="138">
                        <c:v>7.4098200000000004E-9</c:v>
                      </c:pt>
                      <c:pt idx="139">
                        <c:v>7.4098200000000004E-9</c:v>
                      </c:pt>
                      <c:pt idx="140">
                        <c:v>7.3476099999999996E-9</c:v>
                      </c:pt>
                      <c:pt idx="141">
                        <c:v>7.3476099999999996E-9</c:v>
                      </c:pt>
                      <c:pt idx="142">
                        <c:v>7.19398E-9</c:v>
                      </c:pt>
                      <c:pt idx="143">
                        <c:v>7.19398E-9</c:v>
                      </c:pt>
                      <c:pt idx="144">
                        <c:v>7.0774700000000004E-9</c:v>
                      </c:pt>
                      <c:pt idx="145">
                        <c:v>7.0774700000000004E-9</c:v>
                      </c:pt>
                      <c:pt idx="146">
                        <c:v>6.9804700000000004E-9</c:v>
                      </c:pt>
                      <c:pt idx="147">
                        <c:v>6.9804700000000004E-9</c:v>
                      </c:pt>
                      <c:pt idx="148">
                        <c:v>6.8178199999999999E-9</c:v>
                      </c:pt>
                      <c:pt idx="149">
                        <c:v>6.8178199999999999E-9</c:v>
                      </c:pt>
                      <c:pt idx="150">
                        <c:v>6.7493700000000002E-9</c:v>
                      </c:pt>
                      <c:pt idx="151">
                        <c:v>6.7493700000000002E-9</c:v>
                      </c:pt>
                      <c:pt idx="152">
                        <c:v>6.6184100000000001E-9</c:v>
                      </c:pt>
                      <c:pt idx="153">
                        <c:v>6.6184100000000001E-9</c:v>
                      </c:pt>
                      <c:pt idx="154">
                        <c:v>6.4972399999999998E-9</c:v>
                      </c:pt>
                      <c:pt idx="155">
                        <c:v>6.4972399999999998E-9</c:v>
                      </c:pt>
                      <c:pt idx="156">
                        <c:v>6.4322500000000004E-9</c:v>
                      </c:pt>
                      <c:pt idx="157">
                        <c:v>6.4322500000000004E-9</c:v>
                      </c:pt>
                      <c:pt idx="158">
                        <c:v>6.2488700000000002E-9</c:v>
                      </c:pt>
                      <c:pt idx="159">
                        <c:v>6.2488700000000002E-9</c:v>
                      </c:pt>
                      <c:pt idx="160">
                        <c:v>6.1446100000000004E-9</c:v>
                      </c:pt>
                      <c:pt idx="161">
                        <c:v>6.1446100000000004E-9</c:v>
                      </c:pt>
                      <c:pt idx="162">
                        <c:v>6.0704099999999999E-9</c:v>
                      </c:pt>
                      <c:pt idx="163">
                        <c:v>6.0704099999999999E-9</c:v>
                      </c:pt>
                      <c:pt idx="164">
                        <c:v>5.9323700000000003E-9</c:v>
                      </c:pt>
                      <c:pt idx="165">
                        <c:v>5.9323700000000003E-9</c:v>
                      </c:pt>
                      <c:pt idx="166">
                        <c:v>5.8225599999999998E-9</c:v>
                      </c:pt>
                      <c:pt idx="167">
                        <c:v>5.8225599999999998E-9</c:v>
                      </c:pt>
                      <c:pt idx="168">
                        <c:v>5.7610499999999997E-9</c:v>
                      </c:pt>
                      <c:pt idx="169">
                        <c:v>5.7610499999999997E-9</c:v>
                      </c:pt>
                      <c:pt idx="170">
                        <c:v>5.6505099999999998E-9</c:v>
                      </c:pt>
                      <c:pt idx="171">
                        <c:v>5.6505099999999998E-9</c:v>
                      </c:pt>
                      <c:pt idx="172">
                        <c:v>5.5201499999999998E-9</c:v>
                      </c:pt>
                      <c:pt idx="173">
                        <c:v>5.5201499999999998E-9</c:v>
                      </c:pt>
                      <c:pt idx="174">
                        <c:v>5.3969300000000003E-9</c:v>
                      </c:pt>
                      <c:pt idx="175">
                        <c:v>5.3969300000000003E-9</c:v>
                      </c:pt>
                      <c:pt idx="176">
                        <c:v>5.3321099999999997E-9</c:v>
                      </c:pt>
                      <c:pt idx="177">
                        <c:v>5.3321099999999997E-9</c:v>
                      </c:pt>
                      <c:pt idx="178">
                        <c:v>5.2783699999999998E-9</c:v>
                      </c:pt>
                      <c:pt idx="179">
                        <c:v>5.2783699999999998E-9</c:v>
                      </c:pt>
                      <c:pt idx="180">
                        <c:v>5.11396E-9</c:v>
                      </c:pt>
                      <c:pt idx="181">
                        <c:v>5.11396E-9</c:v>
                      </c:pt>
                      <c:pt idx="182">
                        <c:v>5.0603E-9</c:v>
                      </c:pt>
                      <c:pt idx="183">
                        <c:v>5.0603E-9</c:v>
                      </c:pt>
                      <c:pt idx="184">
                        <c:v>4.9598299999999998E-9</c:v>
                      </c:pt>
                      <c:pt idx="185">
                        <c:v>4.9598299999999998E-9</c:v>
                      </c:pt>
                      <c:pt idx="186">
                        <c:v>4.9210300000000003E-9</c:v>
                      </c:pt>
                      <c:pt idx="187">
                        <c:v>4.9210300000000003E-9</c:v>
                      </c:pt>
                      <c:pt idx="188">
                        <c:v>4.7334299999999999E-9</c:v>
                      </c:pt>
                      <c:pt idx="189">
                        <c:v>4.7334299999999999E-9</c:v>
                      </c:pt>
                      <c:pt idx="190">
                        <c:v>4.7080799999999997E-9</c:v>
                      </c:pt>
                      <c:pt idx="191">
                        <c:v>4.7080799999999997E-9</c:v>
                      </c:pt>
                      <c:pt idx="192">
                        <c:v>4.62849E-9</c:v>
                      </c:pt>
                      <c:pt idx="193">
                        <c:v>4.62849E-9</c:v>
                      </c:pt>
                      <c:pt idx="194">
                        <c:v>4.5381499999999997E-9</c:v>
                      </c:pt>
                      <c:pt idx="195">
                        <c:v>4.5381499999999997E-9</c:v>
                      </c:pt>
                      <c:pt idx="196">
                        <c:v>4.5063499999999998E-9</c:v>
                      </c:pt>
                      <c:pt idx="197">
                        <c:v>4.5063499999999998E-9</c:v>
                      </c:pt>
                      <c:pt idx="198">
                        <c:v>4.4232499999999996E-9</c:v>
                      </c:pt>
                      <c:pt idx="199">
                        <c:v>4.4232499999999996E-9</c:v>
                      </c:pt>
                      <c:pt idx="200">
                        <c:v>4.2894100000000004E-9</c:v>
                      </c:pt>
                      <c:pt idx="201">
                        <c:v>4.2894100000000004E-9</c:v>
                      </c:pt>
                      <c:pt idx="202">
                        <c:v>4.26326E-9</c:v>
                      </c:pt>
                      <c:pt idx="203">
                        <c:v>4.26326E-9</c:v>
                      </c:pt>
                      <c:pt idx="204">
                        <c:v>4.1133599999999999E-9</c:v>
                      </c:pt>
                      <c:pt idx="205">
                        <c:v>4.1133599999999999E-9</c:v>
                      </c:pt>
                      <c:pt idx="206">
                        <c:v>4.0938099999999999E-9</c:v>
                      </c:pt>
                      <c:pt idx="207">
                        <c:v>4.0938099999999999E-9</c:v>
                      </c:pt>
                      <c:pt idx="208">
                        <c:v>4.0428500000000004E-9</c:v>
                      </c:pt>
                      <c:pt idx="209">
                        <c:v>4.0428500000000004E-9</c:v>
                      </c:pt>
                      <c:pt idx="210">
                        <c:v>3.9471700000000001E-9</c:v>
                      </c:pt>
                      <c:pt idx="211">
                        <c:v>3.9471700000000001E-9</c:v>
                      </c:pt>
                      <c:pt idx="212">
                        <c:v>3.8762100000000002E-9</c:v>
                      </c:pt>
                      <c:pt idx="213">
                        <c:v>3.8762100000000002E-9</c:v>
                      </c:pt>
                      <c:pt idx="214">
                        <c:v>3.8443400000000004E-9</c:v>
                      </c:pt>
                      <c:pt idx="215">
                        <c:v>3.8443400000000004E-9</c:v>
                      </c:pt>
                      <c:pt idx="216">
                        <c:v>3.7362599999999997E-9</c:v>
                      </c:pt>
                      <c:pt idx="217">
                        <c:v>3.7362599999999997E-9</c:v>
                      </c:pt>
                      <c:pt idx="218">
                        <c:v>3.68271E-9</c:v>
                      </c:pt>
                      <c:pt idx="219">
                        <c:v>3.68271E-9</c:v>
                      </c:pt>
                      <c:pt idx="220">
                        <c:v>3.6077999999999999E-9</c:v>
                      </c:pt>
                      <c:pt idx="221">
                        <c:v>3.6077999999999999E-9</c:v>
                      </c:pt>
                      <c:pt idx="222">
                        <c:v>3.5653899999999998E-9</c:v>
                      </c:pt>
                      <c:pt idx="223">
                        <c:v>3.5653899999999998E-9</c:v>
                      </c:pt>
                      <c:pt idx="224">
                        <c:v>3.5317499999999999E-9</c:v>
                      </c:pt>
                      <c:pt idx="225">
                        <c:v>3.5317499999999999E-9</c:v>
                      </c:pt>
                      <c:pt idx="226">
                        <c:v>3.4233600000000001E-9</c:v>
                      </c:pt>
                      <c:pt idx="227">
                        <c:v>3.4233600000000001E-9</c:v>
                      </c:pt>
                      <c:pt idx="228">
                        <c:v>3.4008199999999998E-9</c:v>
                      </c:pt>
                      <c:pt idx="229">
                        <c:v>3.4008199999999998E-9</c:v>
                      </c:pt>
                      <c:pt idx="230">
                        <c:v>3.3412600000000001E-9</c:v>
                      </c:pt>
                      <c:pt idx="231">
                        <c:v>3.3412600000000001E-9</c:v>
                      </c:pt>
                      <c:pt idx="232">
                        <c:v>3.2790099999999998E-9</c:v>
                      </c:pt>
                      <c:pt idx="233">
                        <c:v>3.2790099999999998E-9</c:v>
                      </c:pt>
                      <c:pt idx="234">
                        <c:v>3.2690899999999999E-9</c:v>
                      </c:pt>
                      <c:pt idx="235">
                        <c:v>3.2690899999999999E-9</c:v>
                      </c:pt>
                      <c:pt idx="236">
                        <c:v>3.1721299999999999E-9</c:v>
                      </c:pt>
                      <c:pt idx="237">
                        <c:v>3.1721299999999999E-9</c:v>
                      </c:pt>
                      <c:pt idx="238">
                        <c:v>3.15845E-9</c:v>
                      </c:pt>
                      <c:pt idx="239">
                        <c:v>3.15845E-9</c:v>
                      </c:pt>
                      <c:pt idx="240">
                        <c:v>3.1181700000000002E-9</c:v>
                      </c:pt>
                      <c:pt idx="241">
                        <c:v>3.1181700000000002E-9</c:v>
                      </c:pt>
                      <c:pt idx="242">
                        <c:v>3.03052E-9</c:v>
                      </c:pt>
                      <c:pt idx="243">
                        <c:v>3.03052E-9</c:v>
                      </c:pt>
                      <c:pt idx="244">
                        <c:v>2.98079E-9</c:v>
                      </c:pt>
                      <c:pt idx="245">
                        <c:v>2.98079E-9</c:v>
                      </c:pt>
                      <c:pt idx="246">
                        <c:v>2.9384499999999999E-9</c:v>
                      </c:pt>
                      <c:pt idx="247">
                        <c:v>2.9384499999999999E-9</c:v>
                      </c:pt>
                      <c:pt idx="248">
                        <c:v>2.9099499999999999E-9</c:v>
                      </c:pt>
                      <c:pt idx="249">
                        <c:v>2.9099499999999999E-9</c:v>
                      </c:pt>
                      <c:pt idx="250">
                        <c:v>2.8472100000000001E-9</c:v>
                      </c:pt>
                      <c:pt idx="251">
                        <c:v>2.8472100000000001E-9</c:v>
                      </c:pt>
                      <c:pt idx="252">
                        <c:v>2.80617E-9</c:v>
                      </c:pt>
                      <c:pt idx="253">
                        <c:v>2.80617E-9</c:v>
                      </c:pt>
                      <c:pt idx="254">
                        <c:v>2.8790899999999998E-9</c:v>
                      </c:pt>
                      <c:pt idx="255">
                        <c:v>2.8790899999999998E-9</c:v>
                      </c:pt>
                      <c:pt idx="256">
                        <c:v>2.7169099999999999E-9</c:v>
                      </c:pt>
                      <c:pt idx="257">
                        <c:v>2.7169099999999999E-9</c:v>
                      </c:pt>
                      <c:pt idx="258">
                        <c:v>2.70736E-9</c:v>
                      </c:pt>
                      <c:pt idx="259">
                        <c:v>2.70736E-9</c:v>
                      </c:pt>
                      <c:pt idx="260">
                        <c:v>2.6417300000000001E-9</c:v>
                      </c:pt>
                      <c:pt idx="261">
                        <c:v>2.6417300000000001E-9</c:v>
                      </c:pt>
                      <c:pt idx="262">
                        <c:v>2.61402E-9</c:v>
                      </c:pt>
                      <c:pt idx="263">
                        <c:v>2.61402E-9</c:v>
                      </c:pt>
                      <c:pt idx="264">
                        <c:v>2.5480800000000002E-9</c:v>
                      </c:pt>
                      <c:pt idx="265">
                        <c:v>2.5480800000000002E-9</c:v>
                      </c:pt>
                      <c:pt idx="266">
                        <c:v>2.5073800000000001E-9</c:v>
                      </c:pt>
                      <c:pt idx="267">
                        <c:v>2.5073800000000001E-9</c:v>
                      </c:pt>
                      <c:pt idx="268">
                        <c:v>2.4540900000000002E-9</c:v>
                      </c:pt>
                      <c:pt idx="269">
                        <c:v>2.4540900000000002E-9</c:v>
                      </c:pt>
                      <c:pt idx="270">
                        <c:v>2.4267999999999999E-9</c:v>
                      </c:pt>
                      <c:pt idx="271">
                        <c:v>2.4267999999999999E-9</c:v>
                      </c:pt>
                      <c:pt idx="272">
                        <c:v>2.4100199999999999E-9</c:v>
                      </c:pt>
                      <c:pt idx="273">
                        <c:v>2.4100199999999999E-9</c:v>
                      </c:pt>
                      <c:pt idx="274">
                        <c:v>2.3871299999999998E-9</c:v>
                      </c:pt>
                      <c:pt idx="275">
                        <c:v>2.3871299999999998E-9</c:v>
                      </c:pt>
                      <c:pt idx="276">
                        <c:v>2.3216399999999999E-9</c:v>
                      </c:pt>
                      <c:pt idx="277">
                        <c:v>2.3216399999999999E-9</c:v>
                      </c:pt>
                      <c:pt idx="278">
                        <c:v>2.2954199999999999E-9</c:v>
                      </c:pt>
                      <c:pt idx="279">
                        <c:v>2.2954199999999999E-9</c:v>
                      </c:pt>
                      <c:pt idx="280">
                        <c:v>2.2551999999999998E-9</c:v>
                      </c:pt>
                      <c:pt idx="281">
                        <c:v>2.2551999999999998E-9</c:v>
                      </c:pt>
                      <c:pt idx="282">
                        <c:v>2.1951200000000002E-9</c:v>
                      </c:pt>
                      <c:pt idx="283">
                        <c:v>2.1951200000000002E-9</c:v>
                      </c:pt>
                      <c:pt idx="284">
                        <c:v>2.1749600000000001E-9</c:v>
                      </c:pt>
                      <c:pt idx="285">
                        <c:v>2.1749600000000001E-9</c:v>
                      </c:pt>
                      <c:pt idx="286">
                        <c:v>2.1476999999999999E-9</c:v>
                      </c:pt>
                      <c:pt idx="287">
                        <c:v>2.1476999999999999E-9</c:v>
                      </c:pt>
                      <c:pt idx="288">
                        <c:v>2.1201300000000002E-9</c:v>
                      </c:pt>
                      <c:pt idx="289">
                        <c:v>2.1201300000000002E-9</c:v>
                      </c:pt>
                      <c:pt idx="290">
                        <c:v>2.0644799999999999E-9</c:v>
                      </c:pt>
                      <c:pt idx="291">
                        <c:v>2.0644799999999999E-9</c:v>
                      </c:pt>
                      <c:pt idx="292">
                        <c:v>2.0390899999999998E-9</c:v>
                      </c:pt>
                      <c:pt idx="293">
                        <c:v>2.0390899999999998E-9</c:v>
                      </c:pt>
                      <c:pt idx="294">
                        <c:v>2.0337199999999999E-9</c:v>
                      </c:pt>
                      <c:pt idx="295">
                        <c:v>2.0337199999999999E-9</c:v>
                      </c:pt>
                      <c:pt idx="296">
                        <c:v>2.0219700000000002E-9</c:v>
                      </c:pt>
                      <c:pt idx="297">
                        <c:v>2.0219700000000002E-9</c:v>
                      </c:pt>
                      <c:pt idx="298">
                        <c:v>1.9659600000000001E-9</c:v>
                      </c:pt>
                      <c:pt idx="299">
                        <c:v>1.9659600000000001E-9</c:v>
                      </c:pt>
                      <c:pt idx="300">
                        <c:v>1.95749E-9</c:v>
                      </c:pt>
                      <c:pt idx="301">
                        <c:v>1.95749E-9</c:v>
                      </c:pt>
                      <c:pt idx="302">
                        <c:v>1.9152899999999999E-9</c:v>
                      </c:pt>
                      <c:pt idx="303">
                        <c:v>1.9152899999999999E-9</c:v>
                      </c:pt>
                      <c:pt idx="304">
                        <c:v>1.87246E-9</c:v>
                      </c:pt>
                      <c:pt idx="305">
                        <c:v>1.87246E-9</c:v>
                      </c:pt>
                      <c:pt idx="306">
                        <c:v>1.8521300000000001E-9</c:v>
                      </c:pt>
                      <c:pt idx="307">
                        <c:v>1.8521300000000001E-9</c:v>
                      </c:pt>
                      <c:pt idx="308">
                        <c:v>1.82951E-9</c:v>
                      </c:pt>
                      <c:pt idx="309">
                        <c:v>1.82951E-9</c:v>
                      </c:pt>
                      <c:pt idx="310">
                        <c:v>1.7920800000000001E-9</c:v>
                      </c:pt>
                      <c:pt idx="311">
                        <c:v>1.7920800000000001E-9</c:v>
                      </c:pt>
                      <c:pt idx="312">
                        <c:v>1.76317E-9</c:v>
                      </c:pt>
                      <c:pt idx="313">
                        <c:v>1.76317E-9</c:v>
                      </c:pt>
                      <c:pt idx="314">
                        <c:v>1.74292E-9</c:v>
                      </c:pt>
                      <c:pt idx="315">
                        <c:v>1.74292E-9</c:v>
                      </c:pt>
                      <c:pt idx="316">
                        <c:v>1.7218899999999999E-9</c:v>
                      </c:pt>
                      <c:pt idx="317">
                        <c:v>1.7218899999999999E-9</c:v>
                      </c:pt>
                      <c:pt idx="318">
                        <c:v>1.7227799999999999E-9</c:v>
                      </c:pt>
                      <c:pt idx="319">
                        <c:v>1.7227799999999999E-9</c:v>
                      </c:pt>
                      <c:pt idx="320">
                        <c:v>1.6984E-9</c:v>
                      </c:pt>
                      <c:pt idx="321">
                        <c:v>1.6984E-9</c:v>
                      </c:pt>
                      <c:pt idx="322">
                        <c:v>1.6506500000000001E-9</c:v>
                      </c:pt>
                      <c:pt idx="323">
                        <c:v>1.6506500000000001E-9</c:v>
                      </c:pt>
                      <c:pt idx="324">
                        <c:v>1.64575E-9</c:v>
                      </c:pt>
                      <c:pt idx="325">
                        <c:v>1.64575E-9</c:v>
                      </c:pt>
                      <c:pt idx="326">
                        <c:v>1.60055E-9</c:v>
                      </c:pt>
                      <c:pt idx="327">
                        <c:v>1.60055E-9</c:v>
                      </c:pt>
                      <c:pt idx="328">
                        <c:v>1.57965E-9</c:v>
                      </c:pt>
                      <c:pt idx="329">
                        <c:v>1.57965E-9</c:v>
                      </c:pt>
                      <c:pt idx="330">
                        <c:v>1.57066E-9</c:v>
                      </c:pt>
                      <c:pt idx="331">
                        <c:v>1.57066E-9</c:v>
                      </c:pt>
                      <c:pt idx="332">
                        <c:v>1.5722800000000001E-9</c:v>
                      </c:pt>
                      <c:pt idx="333">
                        <c:v>1.5722800000000001E-9</c:v>
                      </c:pt>
                      <c:pt idx="334">
                        <c:v>1.5343E-9</c:v>
                      </c:pt>
                      <c:pt idx="335">
                        <c:v>1.5343E-9</c:v>
                      </c:pt>
                      <c:pt idx="336">
                        <c:v>1.51895E-9</c:v>
                      </c:pt>
                      <c:pt idx="337">
                        <c:v>1.51895E-9</c:v>
                      </c:pt>
                      <c:pt idx="338">
                        <c:v>1.49906E-9</c:v>
                      </c:pt>
                      <c:pt idx="339">
                        <c:v>1.49906E-9</c:v>
                      </c:pt>
                      <c:pt idx="340">
                        <c:v>1.49055E-9</c:v>
                      </c:pt>
                      <c:pt idx="341">
                        <c:v>1.49055E-9</c:v>
                      </c:pt>
                      <c:pt idx="342">
                        <c:v>1.48079E-9</c:v>
                      </c:pt>
                      <c:pt idx="343">
                        <c:v>1.48079E-9</c:v>
                      </c:pt>
                      <c:pt idx="344">
                        <c:v>1.4608400000000001E-9</c:v>
                      </c:pt>
                      <c:pt idx="345">
                        <c:v>1.4608400000000001E-9</c:v>
                      </c:pt>
                      <c:pt idx="346">
                        <c:v>1.50858E-9</c:v>
                      </c:pt>
                      <c:pt idx="347">
                        <c:v>1.50858E-9</c:v>
                      </c:pt>
                      <c:pt idx="348">
                        <c:v>1.4204399999999999E-9</c:v>
                      </c:pt>
                      <c:pt idx="349">
                        <c:v>1.4204399999999999E-9</c:v>
                      </c:pt>
                      <c:pt idx="350">
                        <c:v>1.40666E-9</c:v>
                      </c:pt>
                      <c:pt idx="351">
                        <c:v>1.40666E-9</c:v>
                      </c:pt>
                      <c:pt idx="352">
                        <c:v>1.37774E-9</c:v>
                      </c:pt>
                      <c:pt idx="353">
                        <c:v>1.37774E-9</c:v>
                      </c:pt>
                      <c:pt idx="354">
                        <c:v>1.35705E-9</c:v>
                      </c:pt>
                      <c:pt idx="355">
                        <c:v>1.35705E-9</c:v>
                      </c:pt>
                      <c:pt idx="356">
                        <c:v>1.3450100000000001E-9</c:v>
                      </c:pt>
                      <c:pt idx="357">
                        <c:v>1.3450100000000001E-9</c:v>
                      </c:pt>
                      <c:pt idx="358">
                        <c:v>1.3403100000000001E-9</c:v>
                      </c:pt>
                      <c:pt idx="359">
                        <c:v>1.3403100000000001E-9</c:v>
                      </c:pt>
                      <c:pt idx="360">
                        <c:v>1.3308600000000001E-9</c:v>
                      </c:pt>
                      <c:pt idx="361">
                        <c:v>1.3308600000000001E-9</c:v>
                      </c:pt>
                      <c:pt idx="362">
                        <c:v>1.30682E-9</c:v>
                      </c:pt>
                      <c:pt idx="363">
                        <c:v>1.30682E-9</c:v>
                      </c:pt>
                      <c:pt idx="364">
                        <c:v>1.29413E-9</c:v>
                      </c:pt>
                      <c:pt idx="365">
                        <c:v>1.29413E-9</c:v>
                      </c:pt>
                      <c:pt idx="366">
                        <c:v>1.2577900000000001E-9</c:v>
                      </c:pt>
                      <c:pt idx="367">
                        <c:v>1.2577900000000001E-9</c:v>
                      </c:pt>
                      <c:pt idx="368">
                        <c:v>1.2493E-9</c:v>
                      </c:pt>
                      <c:pt idx="369">
                        <c:v>1.2493E-9</c:v>
                      </c:pt>
                      <c:pt idx="370">
                        <c:v>1.2489700000000001E-9</c:v>
                      </c:pt>
                      <c:pt idx="371">
                        <c:v>1.2489700000000001E-9</c:v>
                      </c:pt>
                      <c:pt idx="372">
                        <c:v>1.23197E-9</c:v>
                      </c:pt>
                      <c:pt idx="373">
                        <c:v>1.23197E-9</c:v>
                      </c:pt>
                      <c:pt idx="374">
                        <c:v>1.2331E-9</c:v>
                      </c:pt>
                      <c:pt idx="375">
                        <c:v>1.2331E-9</c:v>
                      </c:pt>
                      <c:pt idx="376">
                        <c:v>1.19691E-9</c:v>
                      </c:pt>
                      <c:pt idx="377">
                        <c:v>1.19691E-9</c:v>
                      </c:pt>
                      <c:pt idx="378">
                        <c:v>1.18954E-9</c:v>
                      </c:pt>
                      <c:pt idx="379">
                        <c:v>1.18954E-9</c:v>
                      </c:pt>
                      <c:pt idx="380">
                        <c:v>1.19046E-9</c:v>
                      </c:pt>
                      <c:pt idx="381">
                        <c:v>1.19046E-9</c:v>
                      </c:pt>
                      <c:pt idx="382">
                        <c:v>1.1744600000000001E-9</c:v>
                      </c:pt>
                      <c:pt idx="383">
                        <c:v>1.1744600000000001E-9</c:v>
                      </c:pt>
                      <c:pt idx="384">
                        <c:v>1.14041E-9</c:v>
                      </c:pt>
                      <c:pt idx="385">
                        <c:v>1.14041E-9</c:v>
                      </c:pt>
                      <c:pt idx="386">
                        <c:v>1.15572E-9</c:v>
                      </c:pt>
                      <c:pt idx="387">
                        <c:v>1.15572E-9</c:v>
                      </c:pt>
                      <c:pt idx="388">
                        <c:v>1.1372600000000001E-9</c:v>
                      </c:pt>
                      <c:pt idx="389">
                        <c:v>1.1372600000000001E-9</c:v>
                      </c:pt>
                      <c:pt idx="390">
                        <c:v>1.12614E-9</c:v>
                      </c:pt>
                      <c:pt idx="391">
                        <c:v>1.12614E-9</c:v>
                      </c:pt>
                      <c:pt idx="392">
                        <c:v>1.11748E-9</c:v>
                      </c:pt>
                      <c:pt idx="393">
                        <c:v>1.11748E-9</c:v>
                      </c:pt>
                      <c:pt idx="394">
                        <c:v>1.10486E-9</c:v>
                      </c:pt>
                      <c:pt idx="395">
                        <c:v>1.10486E-9</c:v>
                      </c:pt>
                      <c:pt idx="396">
                        <c:v>1.0988399999999999E-9</c:v>
                      </c:pt>
                      <c:pt idx="397">
                        <c:v>1.0988399999999999E-9</c:v>
                      </c:pt>
                      <c:pt idx="398">
                        <c:v>1.0964000000000001E-9</c:v>
                      </c:pt>
                      <c:pt idx="399">
                        <c:v>1.0964000000000001E-9</c:v>
                      </c:pt>
                      <c:pt idx="400">
                        <c:v>1.0583400000000001E-9</c:v>
                      </c:pt>
                      <c:pt idx="401">
                        <c:v>1.0583400000000001E-9</c:v>
                      </c:pt>
                      <c:pt idx="402">
                        <c:v>1.04837E-9</c:v>
                      </c:pt>
                      <c:pt idx="403">
                        <c:v>1.04837E-9</c:v>
                      </c:pt>
                      <c:pt idx="404">
                        <c:v>1.0531E-9</c:v>
                      </c:pt>
                      <c:pt idx="405">
                        <c:v>1.0531E-9</c:v>
                      </c:pt>
                      <c:pt idx="406">
                        <c:v>1.05869E-9</c:v>
                      </c:pt>
                      <c:pt idx="407">
                        <c:v>1.05869E-9</c:v>
                      </c:pt>
                      <c:pt idx="408">
                        <c:v>1.04348E-9</c:v>
                      </c:pt>
                      <c:pt idx="409">
                        <c:v>1.04348E-9</c:v>
                      </c:pt>
                      <c:pt idx="410">
                        <c:v>1.018E-9</c:v>
                      </c:pt>
                      <c:pt idx="411">
                        <c:v>1.018E-9</c:v>
                      </c:pt>
                      <c:pt idx="412">
                        <c:v>1.0141300000000001E-9</c:v>
                      </c:pt>
                      <c:pt idx="413">
                        <c:v>1.0141300000000001E-9</c:v>
                      </c:pt>
                      <c:pt idx="414">
                        <c:v>1.0094599999999999E-9</c:v>
                      </c:pt>
                      <c:pt idx="415">
                        <c:v>1.0094599999999999E-9</c:v>
                      </c:pt>
                      <c:pt idx="416">
                        <c:v>1.01315E-9</c:v>
                      </c:pt>
                      <c:pt idx="417">
                        <c:v>1.01315E-9</c:v>
                      </c:pt>
                      <c:pt idx="418">
                        <c:v>9.8512299999999993E-10</c:v>
                      </c:pt>
                      <c:pt idx="419">
                        <c:v>9.8512299999999993E-10</c:v>
                      </c:pt>
                      <c:pt idx="420">
                        <c:v>9.8742599999999994E-10</c:v>
                      </c:pt>
                      <c:pt idx="421">
                        <c:v>9.8742599999999994E-10</c:v>
                      </c:pt>
                      <c:pt idx="422">
                        <c:v>9.666660000000001E-10</c:v>
                      </c:pt>
                      <c:pt idx="423">
                        <c:v>9.666660000000001E-10</c:v>
                      </c:pt>
                      <c:pt idx="424">
                        <c:v>1.00151E-9</c:v>
                      </c:pt>
                      <c:pt idx="425">
                        <c:v>1.00151E-9</c:v>
                      </c:pt>
                      <c:pt idx="426">
                        <c:v>9.6731000000000004E-10</c:v>
                      </c:pt>
                      <c:pt idx="427">
                        <c:v>9.6731000000000004E-10</c:v>
                      </c:pt>
                      <c:pt idx="428">
                        <c:v>9.7173700000000007E-10</c:v>
                      </c:pt>
                      <c:pt idx="429">
                        <c:v>9.7173700000000007E-10</c:v>
                      </c:pt>
                      <c:pt idx="430">
                        <c:v>9.3221000000000003E-10</c:v>
                      </c:pt>
                      <c:pt idx="431">
                        <c:v>9.3221000000000003E-10</c:v>
                      </c:pt>
                      <c:pt idx="432">
                        <c:v>9.396439999999999E-10</c:v>
                      </c:pt>
                      <c:pt idx="433">
                        <c:v>9.396439999999999E-10</c:v>
                      </c:pt>
                      <c:pt idx="434">
                        <c:v>9.49008E-10</c:v>
                      </c:pt>
                      <c:pt idx="435">
                        <c:v>9.49008E-10</c:v>
                      </c:pt>
                      <c:pt idx="436">
                        <c:v>9.1612000000000004E-10</c:v>
                      </c:pt>
                      <c:pt idx="437">
                        <c:v>9.1612000000000004E-10</c:v>
                      </c:pt>
                      <c:pt idx="438">
                        <c:v>9.0887600000000004E-10</c:v>
                      </c:pt>
                      <c:pt idx="439">
                        <c:v>9.0887600000000004E-10</c:v>
                      </c:pt>
                      <c:pt idx="440">
                        <c:v>9.2535400000000005E-10</c:v>
                      </c:pt>
                      <c:pt idx="441">
                        <c:v>9.2535400000000005E-10</c:v>
                      </c:pt>
                      <c:pt idx="442">
                        <c:v>8.9932199999999997E-10</c:v>
                      </c:pt>
                      <c:pt idx="443">
                        <c:v>8.9932199999999997E-10</c:v>
                      </c:pt>
                      <c:pt idx="444">
                        <c:v>9.0397499999999997E-10</c:v>
                      </c:pt>
                      <c:pt idx="445">
                        <c:v>9.0397499999999997E-10</c:v>
                      </c:pt>
                      <c:pt idx="446">
                        <c:v>8.92684E-10</c:v>
                      </c:pt>
                      <c:pt idx="447">
                        <c:v>8.92684E-10</c:v>
                      </c:pt>
                      <c:pt idx="448">
                        <c:v>8.9094399999999996E-10</c:v>
                      </c:pt>
                      <c:pt idx="449">
                        <c:v>8.9094399999999996E-10</c:v>
                      </c:pt>
                      <c:pt idx="450">
                        <c:v>8.7736900000000003E-10</c:v>
                      </c:pt>
                      <c:pt idx="451">
                        <c:v>8.7736900000000003E-10</c:v>
                      </c:pt>
                      <c:pt idx="452">
                        <c:v>8.7693899999999996E-10</c:v>
                      </c:pt>
                      <c:pt idx="453">
                        <c:v>8.7693899999999996E-10</c:v>
                      </c:pt>
                      <c:pt idx="454">
                        <c:v>8.8334199999999999E-10</c:v>
                      </c:pt>
                      <c:pt idx="455">
                        <c:v>8.8334199999999999E-10</c:v>
                      </c:pt>
                      <c:pt idx="456">
                        <c:v>8.8237000000000002E-10</c:v>
                      </c:pt>
                      <c:pt idx="457">
                        <c:v>8.8237000000000002E-10</c:v>
                      </c:pt>
                      <c:pt idx="458">
                        <c:v>8.8772100000000002E-10</c:v>
                      </c:pt>
                      <c:pt idx="459">
                        <c:v>8.8772100000000002E-10</c:v>
                      </c:pt>
                      <c:pt idx="460">
                        <c:v>8.9755199999999998E-10</c:v>
                      </c:pt>
                      <c:pt idx="461">
                        <c:v>8.9755199999999998E-10</c:v>
                      </c:pt>
                      <c:pt idx="462">
                        <c:v>8.8194299999999998E-10</c:v>
                      </c:pt>
                      <c:pt idx="463">
                        <c:v>8.8194299999999998E-10</c:v>
                      </c:pt>
                      <c:pt idx="464">
                        <c:v>8.8453900000000002E-10</c:v>
                      </c:pt>
                      <c:pt idx="465">
                        <c:v>8.8453900000000002E-10</c:v>
                      </c:pt>
                      <c:pt idx="466">
                        <c:v>8.8132200000000003E-10</c:v>
                      </c:pt>
                      <c:pt idx="467">
                        <c:v>8.8132200000000003E-10</c:v>
                      </c:pt>
                      <c:pt idx="468">
                        <c:v>8.5187099999999998E-10</c:v>
                      </c:pt>
                      <c:pt idx="469">
                        <c:v>8.5187099999999998E-10</c:v>
                      </c:pt>
                      <c:pt idx="470">
                        <c:v>8.5127E-10</c:v>
                      </c:pt>
                      <c:pt idx="471">
                        <c:v>8.5127E-10</c:v>
                      </c:pt>
                      <c:pt idx="472">
                        <c:v>8.3482100000000003E-10</c:v>
                      </c:pt>
                      <c:pt idx="473">
                        <c:v>8.3482100000000003E-10</c:v>
                      </c:pt>
                      <c:pt idx="474">
                        <c:v>8.3501699999999995E-10</c:v>
                      </c:pt>
                      <c:pt idx="475">
                        <c:v>8.3501699999999995E-10</c:v>
                      </c:pt>
                      <c:pt idx="476">
                        <c:v>8.3358699999999999E-10</c:v>
                      </c:pt>
                      <c:pt idx="477">
                        <c:v>8.3358699999999999E-10</c:v>
                      </c:pt>
                      <c:pt idx="478">
                        <c:v>8.2104500000000003E-10</c:v>
                      </c:pt>
                      <c:pt idx="479">
                        <c:v>8.2104500000000003E-10</c:v>
                      </c:pt>
                      <c:pt idx="480">
                        <c:v>8.1615000000000002E-10</c:v>
                      </c:pt>
                      <c:pt idx="481">
                        <c:v>8.1615000000000002E-10</c:v>
                      </c:pt>
                      <c:pt idx="482">
                        <c:v>8.0402099999999999E-10</c:v>
                      </c:pt>
                      <c:pt idx="483">
                        <c:v>8.0402099999999999E-10</c:v>
                      </c:pt>
                      <c:pt idx="484">
                        <c:v>7.9530499999999997E-10</c:v>
                      </c:pt>
                      <c:pt idx="485">
                        <c:v>7.9530499999999997E-10</c:v>
                      </c:pt>
                      <c:pt idx="486">
                        <c:v>7.84147E-10</c:v>
                      </c:pt>
                      <c:pt idx="487">
                        <c:v>7.84147E-10</c:v>
                      </c:pt>
                      <c:pt idx="488">
                        <c:v>7.8367900000000002E-10</c:v>
                      </c:pt>
                      <c:pt idx="489">
                        <c:v>7.8367900000000002E-10</c:v>
                      </c:pt>
                      <c:pt idx="490">
                        <c:v>7.7630899999999997E-10</c:v>
                      </c:pt>
                      <c:pt idx="491">
                        <c:v>7.7630899999999997E-10</c:v>
                      </c:pt>
                      <c:pt idx="492">
                        <c:v>7.6415799999999996E-10</c:v>
                      </c:pt>
                      <c:pt idx="493">
                        <c:v>7.6415799999999996E-10</c:v>
                      </c:pt>
                      <c:pt idx="494">
                        <c:v>7.5147799999999996E-10</c:v>
                      </c:pt>
                      <c:pt idx="495">
                        <c:v>7.5147799999999996E-10</c:v>
                      </c:pt>
                      <c:pt idx="496">
                        <c:v>7.5437800000000002E-10</c:v>
                      </c:pt>
                      <c:pt idx="497">
                        <c:v>7.5437800000000002E-10</c:v>
                      </c:pt>
                      <c:pt idx="498">
                        <c:v>7.3356300000000002E-10</c:v>
                      </c:pt>
                      <c:pt idx="499">
                        <c:v>7.3356300000000002E-10</c:v>
                      </c:pt>
                      <c:pt idx="500">
                        <c:v>7.2871600000000001E-10</c:v>
                      </c:pt>
                      <c:pt idx="501">
                        <c:v>7.2871600000000001E-10</c:v>
                      </c:pt>
                      <c:pt idx="502">
                        <c:v>7.1007100000000002E-10</c:v>
                      </c:pt>
                      <c:pt idx="503">
                        <c:v>7.1007100000000002E-10</c:v>
                      </c:pt>
                      <c:pt idx="504">
                        <c:v>7.1999100000000002E-10</c:v>
                      </c:pt>
                      <c:pt idx="505">
                        <c:v>7.1999100000000002E-10</c:v>
                      </c:pt>
                      <c:pt idx="506">
                        <c:v>7.1790900000000005E-10</c:v>
                      </c:pt>
                      <c:pt idx="507">
                        <c:v>7.1790900000000005E-10</c:v>
                      </c:pt>
                      <c:pt idx="508">
                        <c:v>7.06646E-10</c:v>
                      </c:pt>
                      <c:pt idx="509">
                        <c:v>7.06646E-10</c:v>
                      </c:pt>
                      <c:pt idx="510">
                        <c:v>7.1541599999999996E-10</c:v>
                      </c:pt>
                      <c:pt idx="511">
                        <c:v>7.1541599999999996E-10</c:v>
                      </c:pt>
                      <c:pt idx="512">
                        <c:v>6.8543899999999995E-10</c:v>
                      </c:pt>
                      <c:pt idx="513">
                        <c:v>6.8543899999999995E-10</c:v>
                      </c:pt>
                      <c:pt idx="514">
                        <c:v>6.9047400000000003E-10</c:v>
                      </c:pt>
                      <c:pt idx="515">
                        <c:v>6.9047400000000003E-10</c:v>
                      </c:pt>
                      <c:pt idx="516">
                        <c:v>6.6572499999999999E-10</c:v>
                      </c:pt>
                      <c:pt idx="517">
                        <c:v>6.6572499999999999E-10</c:v>
                      </c:pt>
                      <c:pt idx="518">
                        <c:v>6.6161399999999999E-10</c:v>
                      </c:pt>
                      <c:pt idx="519">
                        <c:v>6.6161399999999999E-10</c:v>
                      </c:pt>
                      <c:pt idx="520">
                        <c:v>6.5374199999999997E-10</c:v>
                      </c:pt>
                      <c:pt idx="521">
                        <c:v>6.5374199999999997E-10</c:v>
                      </c:pt>
                      <c:pt idx="522">
                        <c:v>6.5983600000000004E-10</c:v>
                      </c:pt>
                      <c:pt idx="523">
                        <c:v>6.5983600000000004E-10</c:v>
                      </c:pt>
                      <c:pt idx="524">
                        <c:v>6.5684099999999999E-10</c:v>
                      </c:pt>
                      <c:pt idx="525">
                        <c:v>6.5684099999999999E-10</c:v>
                      </c:pt>
                      <c:pt idx="526">
                        <c:v>6.4050300000000004E-10</c:v>
                      </c:pt>
                      <c:pt idx="527">
                        <c:v>6.4050300000000004E-10</c:v>
                      </c:pt>
                      <c:pt idx="528">
                        <c:v>6.3723700000000004E-10</c:v>
                      </c:pt>
                      <c:pt idx="529">
                        <c:v>6.3723700000000004E-10</c:v>
                      </c:pt>
                      <c:pt idx="530">
                        <c:v>6.29591E-10</c:v>
                      </c:pt>
                      <c:pt idx="531">
                        <c:v>6.29591E-10</c:v>
                      </c:pt>
                      <c:pt idx="532">
                        <c:v>6.2527900000000003E-10</c:v>
                      </c:pt>
                      <c:pt idx="533">
                        <c:v>6.2527900000000003E-10</c:v>
                      </c:pt>
                      <c:pt idx="534">
                        <c:v>6.1821800000000005E-10</c:v>
                      </c:pt>
                      <c:pt idx="535">
                        <c:v>6.1821800000000005E-10</c:v>
                      </c:pt>
                      <c:pt idx="536">
                        <c:v>6.0839200000000002E-10</c:v>
                      </c:pt>
                      <c:pt idx="537">
                        <c:v>6.0839200000000002E-10</c:v>
                      </c:pt>
                      <c:pt idx="538">
                        <c:v>6.2106599999999997E-10</c:v>
                      </c:pt>
                      <c:pt idx="539">
                        <c:v>6.2106599999999997E-10</c:v>
                      </c:pt>
                      <c:pt idx="540">
                        <c:v>6.1228600000000003E-10</c:v>
                      </c:pt>
                      <c:pt idx="541">
                        <c:v>6.1228600000000003E-10</c:v>
                      </c:pt>
                      <c:pt idx="542">
                        <c:v>5.9991900000000002E-10</c:v>
                      </c:pt>
                      <c:pt idx="543">
                        <c:v>5.9991900000000002E-10</c:v>
                      </c:pt>
                      <c:pt idx="544">
                        <c:v>6.0481999999999999E-10</c:v>
                      </c:pt>
                      <c:pt idx="545">
                        <c:v>6.0481999999999999E-10</c:v>
                      </c:pt>
                      <c:pt idx="546">
                        <c:v>5.9970000000000001E-10</c:v>
                      </c:pt>
                      <c:pt idx="547">
                        <c:v>5.9970000000000001E-10</c:v>
                      </c:pt>
                      <c:pt idx="548">
                        <c:v>5.9325999999999998E-10</c:v>
                      </c:pt>
                      <c:pt idx="549">
                        <c:v>5.9325999999999998E-10</c:v>
                      </c:pt>
                      <c:pt idx="550">
                        <c:v>5.8868800000000005E-10</c:v>
                      </c:pt>
                      <c:pt idx="551">
                        <c:v>5.8868800000000005E-10</c:v>
                      </c:pt>
                      <c:pt idx="552">
                        <c:v>5.8040099999999999E-10</c:v>
                      </c:pt>
                      <c:pt idx="553">
                        <c:v>5.8040099999999999E-10</c:v>
                      </c:pt>
                      <c:pt idx="554">
                        <c:v>5.8402499999999996E-10</c:v>
                      </c:pt>
                      <c:pt idx="555">
                        <c:v>5.8402499999999996E-10</c:v>
                      </c:pt>
                      <c:pt idx="556">
                        <c:v>5.7697799999999999E-10</c:v>
                      </c:pt>
                      <c:pt idx="557">
                        <c:v>5.7697799999999999E-10</c:v>
                      </c:pt>
                      <c:pt idx="558">
                        <c:v>5.8583699999999999E-10</c:v>
                      </c:pt>
                      <c:pt idx="559">
                        <c:v>5.8583699999999999E-10</c:v>
                      </c:pt>
                      <c:pt idx="560">
                        <c:v>5.7495600000000002E-10</c:v>
                      </c:pt>
                      <c:pt idx="561">
                        <c:v>5.7495600000000002E-10</c:v>
                      </c:pt>
                      <c:pt idx="562">
                        <c:v>5.6761900000000004E-10</c:v>
                      </c:pt>
                      <c:pt idx="563">
                        <c:v>5.6761900000000004E-10</c:v>
                      </c:pt>
                      <c:pt idx="564">
                        <c:v>5.5997800000000005E-10</c:v>
                      </c:pt>
                      <c:pt idx="565">
                        <c:v>5.5997800000000005E-10</c:v>
                      </c:pt>
                      <c:pt idx="566">
                        <c:v>6.0829199999999999E-10</c:v>
                      </c:pt>
                      <c:pt idx="567">
                        <c:v>6.0829199999999999E-10</c:v>
                      </c:pt>
                      <c:pt idx="568">
                        <c:v>5.5790999999999999E-10</c:v>
                      </c:pt>
                      <c:pt idx="569">
                        <c:v>5.5790999999999999E-10</c:v>
                      </c:pt>
                      <c:pt idx="570">
                        <c:v>5.4484900000000003E-10</c:v>
                      </c:pt>
                      <c:pt idx="571">
                        <c:v>5.4484900000000003E-10</c:v>
                      </c:pt>
                      <c:pt idx="572">
                        <c:v>5.51848E-10</c:v>
                      </c:pt>
                      <c:pt idx="573">
                        <c:v>5.51848E-10</c:v>
                      </c:pt>
                      <c:pt idx="574">
                        <c:v>5.4085700000000001E-10</c:v>
                      </c:pt>
                      <c:pt idx="575">
                        <c:v>5.4085700000000001E-10</c:v>
                      </c:pt>
                      <c:pt idx="576">
                        <c:v>5.4862400000000005E-10</c:v>
                      </c:pt>
                      <c:pt idx="577">
                        <c:v>5.4862400000000005E-10</c:v>
                      </c:pt>
                      <c:pt idx="578">
                        <c:v>5.3619500000000003E-10</c:v>
                      </c:pt>
                      <c:pt idx="579">
                        <c:v>5.3619500000000003E-10</c:v>
                      </c:pt>
                      <c:pt idx="580">
                        <c:v>5.3641400000000005E-10</c:v>
                      </c:pt>
                      <c:pt idx="581">
                        <c:v>5.3641400000000005E-10</c:v>
                      </c:pt>
                      <c:pt idx="582">
                        <c:v>5.3444900000000004E-10</c:v>
                      </c:pt>
                      <c:pt idx="583">
                        <c:v>5.3444900000000004E-10</c:v>
                      </c:pt>
                      <c:pt idx="584">
                        <c:v>5.2383599999999999E-10</c:v>
                      </c:pt>
                      <c:pt idx="585">
                        <c:v>5.2383599999999999E-10</c:v>
                      </c:pt>
                      <c:pt idx="586">
                        <c:v>5.3203900000000005E-10</c:v>
                      </c:pt>
                      <c:pt idx="587">
                        <c:v>5.3203900000000005E-10</c:v>
                      </c:pt>
                      <c:pt idx="588">
                        <c:v>5.2092799999999996E-10</c:v>
                      </c:pt>
                      <c:pt idx="589">
                        <c:v>5.2092799999999996E-10</c:v>
                      </c:pt>
                      <c:pt idx="590">
                        <c:v>5.1234400000000005E-10</c:v>
                      </c:pt>
                      <c:pt idx="591">
                        <c:v>5.1234400000000005E-10</c:v>
                      </c:pt>
                      <c:pt idx="592">
                        <c:v>5.1575300000000003E-10</c:v>
                      </c:pt>
                      <c:pt idx="593">
                        <c:v>5.1575300000000003E-10</c:v>
                      </c:pt>
                      <c:pt idx="594">
                        <c:v>5.1217699999999996E-10</c:v>
                      </c:pt>
                      <c:pt idx="595">
                        <c:v>5.1217699999999996E-10</c:v>
                      </c:pt>
                      <c:pt idx="596">
                        <c:v>5.1070400000000004E-10</c:v>
                      </c:pt>
                      <c:pt idx="597">
                        <c:v>5.1070400000000004E-10</c:v>
                      </c:pt>
                      <c:pt idx="598">
                        <c:v>5.0368700000000002E-10</c:v>
                      </c:pt>
                      <c:pt idx="599">
                        <c:v>5.0368700000000002E-10</c:v>
                      </c:pt>
                      <c:pt idx="600">
                        <c:v>5.1466800000000003E-10</c:v>
                      </c:pt>
                      <c:pt idx="601">
                        <c:v>5.1466800000000003E-10</c:v>
                      </c:pt>
                      <c:pt idx="602">
                        <c:v>5.0626900000000004E-10</c:v>
                      </c:pt>
                      <c:pt idx="603">
                        <c:v>5.0626900000000004E-10</c:v>
                      </c:pt>
                      <c:pt idx="604">
                        <c:v>4.8979100000000003E-10</c:v>
                      </c:pt>
                      <c:pt idx="605">
                        <c:v>4.8979100000000003E-10</c:v>
                      </c:pt>
                      <c:pt idx="606">
                        <c:v>5.1240100000000002E-10</c:v>
                      </c:pt>
                      <c:pt idx="607">
                        <c:v>5.1240100000000002E-10</c:v>
                      </c:pt>
                      <c:pt idx="608">
                        <c:v>4.9704900000000005E-10</c:v>
                      </c:pt>
                      <c:pt idx="609">
                        <c:v>4.9704900000000005E-10</c:v>
                      </c:pt>
                      <c:pt idx="610">
                        <c:v>5.07795E-10</c:v>
                      </c:pt>
                      <c:pt idx="611">
                        <c:v>5.07795E-10</c:v>
                      </c:pt>
                      <c:pt idx="612">
                        <c:v>4.8180100000000004E-10</c:v>
                      </c:pt>
                      <c:pt idx="613">
                        <c:v>4.8180100000000004E-10</c:v>
                      </c:pt>
                      <c:pt idx="614">
                        <c:v>4.99611E-10</c:v>
                      </c:pt>
                      <c:pt idx="615">
                        <c:v>4.99611E-10</c:v>
                      </c:pt>
                      <c:pt idx="616">
                        <c:v>4.8893500000000003E-10</c:v>
                      </c:pt>
                      <c:pt idx="617">
                        <c:v>4.8893500000000003E-10</c:v>
                      </c:pt>
                      <c:pt idx="618">
                        <c:v>4.8098799999999999E-10</c:v>
                      </c:pt>
                      <c:pt idx="619">
                        <c:v>4.8098799999999999E-10</c:v>
                      </c:pt>
                      <c:pt idx="620">
                        <c:v>4.7934000000000002E-10</c:v>
                      </c:pt>
                      <c:pt idx="621">
                        <c:v>4.7934000000000002E-10</c:v>
                      </c:pt>
                      <c:pt idx="622">
                        <c:v>4.7339299999999998E-10</c:v>
                      </c:pt>
                      <c:pt idx="623">
                        <c:v>4.7339299999999998E-10</c:v>
                      </c:pt>
                      <c:pt idx="624">
                        <c:v>4.7555199999999999E-10</c:v>
                      </c:pt>
                      <c:pt idx="625">
                        <c:v>4.7555199999999999E-10</c:v>
                      </c:pt>
                      <c:pt idx="626">
                        <c:v>4.7940300000000005E-10</c:v>
                      </c:pt>
                      <c:pt idx="627">
                        <c:v>4.7940300000000005E-10</c:v>
                      </c:pt>
                      <c:pt idx="628">
                        <c:v>4.63253E-10</c:v>
                      </c:pt>
                      <c:pt idx="629">
                        <c:v>4.63253E-10</c:v>
                      </c:pt>
                      <c:pt idx="630">
                        <c:v>4.6849599999999995E-10</c:v>
                      </c:pt>
                      <c:pt idx="631">
                        <c:v>4.6849599999999995E-10</c:v>
                      </c:pt>
                      <c:pt idx="632">
                        <c:v>4.63669E-10</c:v>
                      </c:pt>
                      <c:pt idx="633">
                        <c:v>4.63669E-10</c:v>
                      </c:pt>
                      <c:pt idx="634">
                        <c:v>4.5858400000000002E-10</c:v>
                      </c:pt>
                      <c:pt idx="635">
                        <c:v>4.5858400000000002E-10</c:v>
                      </c:pt>
                      <c:pt idx="636">
                        <c:v>4.5565600000000002E-10</c:v>
                      </c:pt>
                      <c:pt idx="637">
                        <c:v>4.5565600000000002E-10</c:v>
                      </c:pt>
                      <c:pt idx="638">
                        <c:v>4.5131600000000002E-10</c:v>
                      </c:pt>
                      <c:pt idx="639">
                        <c:v>4.5131600000000002E-10</c:v>
                      </c:pt>
                      <c:pt idx="640">
                        <c:v>4.5132E-10</c:v>
                      </c:pt>
                      <c:pt idx="641">
                        <c:v>4.5132E-10</c:v>
                      </c:pt>
                      <c:pt idx="642">
                        <c:v>4.5142199999999999E-10</c:v>
                      </c:pt>
                      <c:pt idx="643">
                        <c:v>4.5142199999999999E-10</c:v>
                      </c:pt>
                      <c:pt idx="644">
                        <c:v>4.3798799999999999E-10</c:v>
                      </c:pt>
                      <c:pt idx="645">
                        <c:v>4.3798799999999999E-10</c:v>
                      </c:pt>
                      <c:pt idx="646">
                        <c:v>4.4433800000000002E-10</c:v>
                      </c:pt>
                      <c:pt idx="647">
                        <c:v>4.4433800000000002E-10</c:v>
                      </c:pt>
                      <c:pt idx="648">
                        <c:v>4.37272E-10</c:v>
                      </c:pt>
                      <c:pt idx="649">
                        <c:v>4.37272E-10</c:v>
                      </c:pt>
                      <c:pt idx="650">
                        <c:v>4.3935400000000002E-10</c:v>
                      </c:pt>
                      <c:pt idx="651">
                        <c:v>4.3935400000000002E-10</c:v>
                      </c:pt>
                      <c:pt idx="652">
                        <c:v>4.3728700000000002E-10</c:v>
                      </c:pt>
                      <c:pt idx="653">
                        <c:v>4.3728700000000002E-10</c:v>
                      </c:pt>
                      <c:pt idx="654">
                        <c:v>4.3672500000000001E-10</c:v>
                      </c:pt>
                      <c:pt idx="655">
                        <c:v>4.3672500000000001E-10</c:v>
                      </c:pt>
                      <c:pt idx="656">
                        <c:v>4.31065E-10</c:v>
                      </c:pt>
                      <c:pt idx="657">
                        <c:v>4.31065E-10</c:v>
                      </c:pt>
                      <c:pt idx="658">
                        <c:v>4.3020799999999999E-10</c:v>
                      </c:pt>
                      <c:pt idx="659">
                        <c:v>4.3020799999999999E-10</c:v>
                      </c:pt>
                      <c:pt idx="660">
                        <c:v>4.2482599999999999E-10</c:v>
                      </c:pt>
                      <c:pt idx="661">
                        <c:v>4.2482599999999999E-10</c:v>
                      </c:pt>
                      <c:pt idx="662">
                        <c:v>4.3447900000000003E-10</c:v>
                      </c:pt>
                      <c:pt idx="663">
                        <c:v>4.3447900000000003E-10</c:v>
                      </c:pt>
                      <c:pt idx="664">
                        <c:v>4.1601300000000002E-10</c:v>
                      </c:pt>
                      <c:pt idx="665">
                        <c:v>4.1601300000000002E-10</c:v>
                      </c:pt>
                      <c:pt idx="666">
                        <c:v>4.1562899999999998E-10</c:v>
                      </c:pt>
                      <c:pt idx="667">
                        <c:v>4.1562899999999998E-10</c:v>
                      </c:pt>
                      <c:pt idx="668">
                        <c:v>4.1070400000000002E-10</c:v>
                      </c:pt>
                      <c:pt idx="669">
                        <c:v>4.1070400000000002E-10</c:v>
                      </c:pt>
                      <c:pt idx="670">
                        <c:v>4.0964499999999998E-10</c:v>
                      </c:pt>
                      <c:pt idx="671">
                        <c:v>4.0964499999999998E-10</c:v>
                      </c:pt>
                      <c:pt idx="672">
                        <c:v>4.0584799999999998E-10</c:v>
                      </c:pt>
                      <c:pt idx="673">
                        <c:v>4.0584799999999998E-10</c:v>
                      </c:pt>
                      <c:pt idx="674">
                        <c:v>4.0082099999999997E-10</c:v>
                      </c:pt>
                      <c:pt idx="675">
                        <c:v>4.0082099999999997E-10</c:v>
                      </c:pt>
                      <c:pt idx="676">
                        <c:v>4.05675E-10</c:v>
                      </c:pt>
                      <c:pt idx="677">
                        <c:v>4.05675E-10</c:v>
                      </c:pt>
                      <c:pt idx="678">
                        <c:v>4.0136700000000001E-10</c:v>
                      </c:pt>
                      <c:pt idx="679">
                        <c:v>4.0136700000000001E-10</c:v>
                      </c:pt>
                      <c:pt idx="680">
                        <c:v>3.97323E-10</c:v>
                      </c:pt>
                      <c:pt idx="681">
                        <c:v>3.97323E-10</c:v>
                      </c:pt>
                      <c:pt idx="682">
                        <c:v>3.9335900000000002E-10</c:v>
                      </c:pt>
                      <c:pt idx="683">
                        <c:v>3.9335900000000002E-10</c:v>
                      </c:pt>
                      <c:pt idx="684">
                        <c:v>3.9916599999999999E-10</c:v>
                      </c:pt>
                      <c:pt idx="685">
                        <c:v>3.9916599999999999E-10</c:v>
                      </c:pt>
                      <c:pt idx="686">
                        <c:v>3.90507E-10</c:v>
                      </c:pt>
                      <c:pt idx="687">
                        <c:v>3.90507E-10</c:v>
                      </c:pt>
                      <c:pt idx="688">
                        <c:v>3.9310199999999998E-10</c:v>
                      </c:pt>
                      <c:pt idx="689">
                        <c:v>3.9310199999999998E-10</c:v>
                      </c:pt>
                      <c:pt idx="690">
                        <c:v>3.8239600000000001E-10</c:v>
                      </c:pt>
                      <c:pt idx="691">
                        <c:v>3.8239600000000001E-10</c:v>
                      </c:pt>
                      <c:pt idx="692">
                        <c:v>3.9263099999999998E-10</c:v>
                      </c:pt>
                      <c:pt idx="693">
                        <c:v>3.9263099999999998E-10</c:v>
                      </c:pt>
                      <c:pt idx="694">
                        <c:v>3.8829600000000001E-10</c:v>
                      </c:pt>
                      <c:pt idx="695">
                        <c:v>3.8829600000000001E-10</c:v>
                      </c:pt>
                      <c:pt idx="696">
                        <c:v>3.7306200000000002E-10</c:v>
                      </c:pt>
                      <c:pt idx="697">
                        <c:v>3.7306200000000002E-10</c:v>
                      </c:pt>
                      <c:pt idx="698">
                        <c:v>3.7825100000000002E-10</c:v>
                      </c:pt>
                      <c:pt idx="699">
                        <c:v>3.7825100000000002E-10</c:v>
                      </c:pt>
                      <c:pt idx="700">
                        <c:v>3.7568300000000001E-10</c:v>
                      </c:pt>
                      <c:pt idx="701">
                        <c:v>3.7568300000000001E-10</c:v>
                      </c:pt>
                      <c:pt idx="702">
                        <c:v>3.6906199999999998E-10</c:v>
                      </c:pt>
                      <c:pt idx="703">
                        <c:v>3.6906199999999998E-10</c:v>
                      </c:pt>
                      <c:pt idx="704">
                        <c:v>3.7758299999999998E-10</c:v>
                      </c:pt>
                      <c:pt idx="705">
                        <c:v>3.7758299999999998E-10</c:v>
                      </c:pt>
                      <c:pt idx="706">
                        <c:v>3.6713100000000001E-10</c:v>
                      </c:pt>
                      <c:pt idx="707">
                        <c:v>3.6713100000000001E-10</c:v>
                      </c:pt>
                      <c:pt idx="708">
                        <c:v>3.64123E-10</c:v>
                      </c:pt>
                      <c:pt idx="709">
                        <c:v>3.64123E-10</c:v>
                      </c:pt>
                      <c:pt idx="710">
                        <c:v>3.69649E-10</c:v>
                      </c:pt>
                      <c:pt idx="711">
                        <c:v>3.69649E-10</c:v>
                      </c:pt>
                      <c:pt idx="712">
                        <c:v>3.6695199999999998E-10</c:v>
                      </c:pt>
                      <c:pt idx="713">
                        <c:v>3.6695199999999998E-10</c:v>
                      </c:pt>
                      <c:pt idx="714">
                        <c:v>3.6355E-10</c:v>
                      </c:pt>
                      <c:pt idx="715">
                        <c:v>3.6355E-10</c:v>
                      </c:pt>
                      <c:pt idx="716">
                        <c:v>3.67322E-10</c:v>
                      </c:pt>
                      <c:pt idx="717">
                        <c:v>3.67322E-10</c:v>
                      </c:pt>
                      <c:pt idx="718">
                        <c:v>3.6571500000000001E-10</c:v>
                      </c:pt>
                      <c:pt idx="719">
                        <c:v>3.6571500000000001E-10</c:v>
                      </c:pt>
                      <c:pt idx="720">
                        <c:v>3.61417E-10</c:v>
                      </c:pt>
                      <c:pt idx="721">
                        <c:v>3.61417E-10</c:v>
                      </c:pt>
                      <c:pt idx="722">
                        <c:v>3.6190199999999998E-10</c:v>
                      </c:pt>
                      <c:pt idx="723">
                        <c:v>3.6190199999999998E-10</c:v>
                      </c:pt>
                      <c:pt idx="724">
                        <c:v>3.5215799999999998E-10</c:v>
                      </c:pt>
                      <c:pt idx="725">
                        <c:v>3.5215799999999998E-10</c:v>
                      </c:pt>
                      <c:pt idx="726">
                        <c:v>3.5343900000000001E-10</c:v>
                      </c:pt>
                      <c:pt idx="727">
                        <c:v>3.5343900000000001E-10</c:v>
                      </c:pt>
                      <c:pt idx="728">
                        <c:v>3.52732E-10</c:v>
                      </c:pt>
                      <c:pt idx="729">
                        <c:v>3.52732E-10</c:v>
                      </c:pt>
                      <c:pt idx="730">
                        <c:v>3.5129499999999997E-10</c:v>
                      </c:pt>
                      <c:pt idx="731">
                        <c:v>3.5129499999999997E-10</c:v>
                      </c:pt>
                      <c:pt idx="732">
                        <c:v>3.46857E-10</c:v>
                      </c:pt>
                      <c:pt idx="733">
                        <c:v>3.46857E-10</c:v>
                      </c:pt>
                      <c:pt idx="734">
                        <c:v>3.4525400000000001E-10</c:v>
                      </c:pt>
                      <c:pt idx="735">
                        <c:v>3.4525400000000001E-10</c:v>
                      </c:pt>
                      <c:pt idx="736">
                        <c:v>3.4130499999999999E-10</c:v>
                      </c:pt>
                      <c:pt idx="737">
                        <c:v>3.4130499999999999E-10</c:v>
                      </c:pt>
                      <c:pt idx="738">
                        <c:v>3.4610400000000001E-10</c:v>
                      </c:pt>
                      <c:pt idx="739">
                        <c:v>3.4610400000000001E-10</c:v>
                      </c:pt>
                      <c:pt idx="740">
                        <c:v>3.3617499999999998E-10</c:v>
                      </c:pt>
                      <c:pt idx="741">
                        <c:v>3.3617499999999998E-10</c:v>
                      </c:pt>
                      <c:pt idx="742">
                        <c:v>3.4304099999999999E-10</c:v>
                      </c:pt>
                      <c:pt idx="743">
                        <c:v>3.4304099999999999E-10</c:v>
                      </c:pt>
                      <c:pt idx="744">
                        <c:v>3.2706700000000001E-10</c:v>
                      </c:pt>
                      <c:pt idx="745">
                        <c:v>3.2706700000000001E-10</c:v>
                      </c:pt>
                      <c:pt idx="746">
                        <c:v>3.3254799999999999E-10</c:v>
                      </c:pt>
                      <c:pt idx="747">
                        <c:v>3.3254799999999999E-10</c:v>
                      </c:pt>
                      <c:pt idx="748">
                        <c:v>3.3540999999999998E-10</c:v>
                      </c:pt>
                      <c:pt idx="749">
                        <c:v>3.3540999999999998E-10</c:v>
                      </c:pt>
                      <c:pt idx="750">
                        <c:v>3.3525200000000002E-10</c:v>
                      </c:pt>
                      <c:pt idx="751">
                        <c:v>3.3525200000000002E-10</c:v>
                      </c:pt>
                      <c:pt idx="752">
                        <c:v>3.2437499999999998E-10</c:v>
                      </c:pt>
                      <c:pt idx="753">
                        <c:v>3.2437499999999998E-10</c:v>
                      </c:pt>
                      <c:pt idx="754">
                        <c:v>3.3393399999999999E-10</c:v>
                      </c:pt>
                      <c:pt idx="755">
                        <c:v>3.3393399999999999E-10</c:v>
                      </c:pt>
                      <c:pt idx="756">
                        <c:v>3.3085200000000002E-10</c:v>
                      </c:pt>
                      <c:pt idx="757">
                        <c:v>3.3085200000000002E-10</c:v>
                      </c:pt>
                      <c:pt idx="758">
                        <c:v>3.15326E-10</c:v>
                      </c:pt>
                      <c:pt idx="759">
                        <c:v>3.15326E-10</c:v>
                      </c:pt>
                      <c:pt idx="760">
                        <c:v>3.2400600000000002E-10</c:v>
                      </c:pt>
                      <c:pt idx="761">
                        <c:v>3.2400600000000002E-10</c:v>
                      </c:pt>
                      <c:pt idx="762">
                        <c:v>3.3437700000000001E-10</c:v>
                      </c:pt>
                      <c:pt idx="763">
                        <c:v>3.3437700000000001E-10</c:v>
                      </c:pt>
                      <c:pt idx="764">
                        <c:v>3.1575899999999999E-10</c:v>
                      </c:pt>
                      <c:pt idx="765">
                        <c:v>3.1575899999999999E-10</c:v>
                      </c:pt>
                      <c:pt idx="766">
                        <c:v>3.2585799999999998E-10</c:v>
                      </c:pt>
                      <c:pt idx="767">
                        <c:v>3.2585799999999998E-10</c:v>
                      </c:pt>
                      <c:pt idx="768">
                        <c:v>3.1285299999999998E-10</c:v>
                      </c:pt>
                      <c:pt idx="769">
                        <c:v>3.1285299999999998E-10</c:v>
                      </c:pt>
                      <c:pt idx="770">
                        <c:v>3.2084499999999999E-10</c:v>
                      </c:pt>
                      <c:pt idx="771">
                        <c:v>3.2084499999999999E-10</c:v>
                      </c:pt>
                      <c:pt idx="772">
                        <c:v>3.1404400000000002E-10</c:v>
                      </c:pt>
                      <c:pt idx="773">
                        <c:v>3.1404400000000002E-10</c:v>
                      </c:pt>
                      <c:pt idx="774">
                        <c:v>3.23431E-10</c:v>
                      </c:pt>
                      <c:pt idx="775">
                        <c:v>3.23431E-10</c:v>
                      </c:pt>
                      <c:pt idx="776">
                        <c:v>3.2353600000000002E-10</c:v>
                      </c:pt>
                      <c:pt idx="777">
                        <c:v>3.2353600000000002E-10</c:v>
                      </c:pt>
                      <c:pt idx="778">
                        <c:v>3.1186900000000002E-10</c:v>
                      </c:pt>
                      <c:pt idx="779">
                        <c:v>3.1186900000000002E-10</c:v>
                      </c:pt>
                      <c:pt idx="780">
                        <c:v>3.08485E-10</c:v>
                      </c:pt>
                      <c:pt idx="781">
                        <c:v>3.08485E-10</c:v>
                      </c:pt>
                      <c:pt idx="782">
                        <c:v>3.0944799999999998E-10</c:v>
                      </c:pt>
                      <c:pt idx="783">
                        <c:v>3.0944799999999998E-10</c:v>
                      </c:pt>
                      <c:pt idx="784">
                        <c:v>3.05274E-10</c:v>
                      </c:pt>
                      <c:pt idx="785">
                        <c:v>3.05274E-10</c:v>
                      </c:pt>
                      <c:pt idx="786">
                        <c:v>3.2098000000000001E-10</c:v>
                      </c:pt>
                      <c:pt idx="787">
                        <c:v>3.2098000000000001E-10</c:v>
                      </c:pt>
                      <c:pt idx="788">
                        <c:v>3.0623300000000001E-10</c:v>
                      </c:pt>
                      <c:pt idx="789">
                        <c:v>3.0623300000000001E-10</c:v>
                      </c:pt>
                      <c:pt idx="790">
                        <c:v>2.9483899999999998E-10</c:v>
                      </c:pt>
                      <c:pt idx="791">
                        <c:v>2.9483899999999998E-10</c:v>
                      </c:pt>
                      <c:pt idx="792">
                        <c:v>3.0536699999999998E-10</c:v>
                      </c:pt>
                      <c:pt idx="793">
                        <c:v>3.0536699999999998E-10</c:v>
                      </c:pt>
                      <c:pt idx="794">
                        <c:v>3.0319500000000001E-10</c:v>
                      </c:pt>
                      <c:pt idx="795">
                        <c:v>3.0319500000000001E-10</c:v>
                      </c:pt>
                      <c:pt idx="796">
                        <c:v>3.0266500000000001E-10</c:v>
                      </c:pt>
                      <c:pt idx="797">
                        <c:v>3.0266500000000001E-10</c:v>
                      </c:pt>
                      <c:pt idx="798">
                        <c:v>2.9496400000000002E-10</c:v>
                      </c:pt>
                      <c:pt idx="799">
                        <c:v>2.9496400000000002E-10</c:v>
                      </c:pt>
                      <c:pt idx="800">
                        <c:v>3.2192999999999999E-10</c:v>
                      </c:pt>
                      <c:pt idx="801">
                        <c:v>3.2192999999999999E-10</c:v>
                      </c:pt>
                      <c:pt idx="802">
                        <c:v>2.9030199999999999E-10</c:v>
                      </c:pt>
                      <c:pt idx="803">
                        <c:v>2.9030199999999999E-10</c:v>
                      </c:pt>
                      <c:pt idx="804">
                        <c:v>2.9324799999999998E-10</c:v>
                      </c:pt>
                      <c:pt idx="805">
                        <c:v>2.9324799999999998E-10</c:v>
                      </c:pt>
                      <c:pt idx="806">
                        <c:v>2.9526600000000002E-10</c:v>
                      </c:pt>
                      <c:pt idx="807">
                        <c:v>2.9526600000000002E-10</c:v>
                      </c:pt>
                      <c:pt idx="808">
                        <c:v>2.9711199999999999E-10</c:v>
                      </c:pt>
                      <c:pt idx="809">
                        <c:v>2.9711199999999999E-10</c:v>
                      </c:pt>
                      <c:pt idx="810">
                        <c:v>2.8702399999999999E-10</c:v>
                      </c:pt>
                      <c:pt idx="811">
                        <c:v>2.8702399999999999E-10</c:v>
                      </c:pt>
                      <c:pt idx="812">
                        <c:v>2.8897499999999998E-10</c:v>
                      </c:pt>
                      <c:pt idx="813">
                        <c:v>2.8897499999999998E-10</c:v>
                      </c:pt>
                      <c:pt idx="814">
                        <c:v>2.8666600000000002E-10</c:v>
                      </c:pt>
                      <c:pt idx="815">
                        <c:v>2.8666600000000002E-10</c:v>
                      </c:pt>
                      <c:pt idx="816">
                        <c:v>2.8551099999999999E-10</c:v>
                      </c:pt>
                      <c:pt idx="817">
                        <c:v>2.8551099999999999E-10</c:v>
                      </c:pt>
                      <c:pt idx="818">
                        <c:v>2.8591399999999998E-10</c:v>
                      </c:pt>
                      <c:pt idx="819">
                        <c:v>2.8591399999999998E-10</c:v>
                      </c:pt>
                      <c:pt idx="820">
                        <c:v>2.8657799999999999E-10</c:v>
                      </c:pt>
                      <c:pt idx="821">
                        <c:v>2.8657799999999999E-10</c:v>
                      </c:pt>
                      <c:pt idx="822">
                        <c:v>2.87067E-10</c:v>
                      </c:pt>
                      <c:pt idx="823">
                        <c:v>2.87067E-10</c:v>
                      </c:pt>
                      <c:pt idx="824">
                        <c:v>2.8271700000000001E-10</c:v>
                      </c:pt>
                      <c:pt idx="825">
                        <c:v>2.8271700000000001E-10</c:v>
                      </c:pt>
                      <c:pt idx="826">
                        <c:v>2.7421799999999999E-10</c:v>
                      </c:pt>
                      <c:pt idx="827">
                        <c:v>2.7421799999999999E-10</c:v>
                      </c:pt>
                      <c:pt idx="828">
                        <c:v>2.8745199999999999E-10</c:v>
                      </c:pt>
                      <c:pt idx="829">
                        <c:v>2.8745199999999999E-10</c:v>
                      </c:pt>
                      <c:pt idx="830">
                        <c:v>2.7752499999999998E-10</c:v>
                      </c:pt>
                      <c:pt idx="831">
                        <c:v>2.7752499999999998E-10</c:v>
                      </c:pt>
                      <c:pt idx="832">
                        <c:v>2.9061300000000002E-10</c:v>
                      </c:pt>
                      <c:pt idx="833">
                        <c:v>2.9061300000000002E-10</c:v>
                      </c:pt>
                      <c:pt idx="834">
                        <c:v>2.7899499999999998E-10</c:v>
                      </c:pt>
                      <c:pt idx="835">
                        <c:v>2.7899499999999998E-10</c:v>
                      </c:pt>
                      <c:pt idx="836">
                        <c:v>2.8042800000000002E-10</c:v>
                      </c:pt>
                      <c:pt idx="837">
                        <c:v>2.8042800000000002E-10</c:v>
                      </c:pt>
                      <c:pt idx="838">
                        <c:v>2.7977800000000002E-10</c:v>
                      </c:pt>
                      <c:pt idx="839">
                        <c:v>2.7977800000000002E-10</c:v>
                      </c:pt>
                      <c:pt idx="840">
                        <c:v>2.7163699999999998E-10</c:v>
                      </c:pt>
                      <c:pt idx="841">
                        <c:v>2.7163699999999998E-10</c:v>
                      </c:pt>
                      <c:pt idx="842">
                        <c:v>2.7411200000000001E-10</c:v>
                      </c:pt>
                      <c:pt idx="843">
                        <c:v>2.7411200000000001E-10</c:v>
                      </c:pt>
                      <c:pt idx="844">
                        <c:v>2.7337899999999998E-10</c:v>
                      </c:pt>
                      <c:pt idx="845">
                        <c:v>2.7337899999999998E-10</c:v>
                      </c:pt>
                      <c:pt idx="846">
                        <c:v>2.7938199999999999E-10</c:v>
                      </c:pt>
                      <c:pt idx="847">
                        <c:v>2.7938199999999999E-10</c:v>
                      </c:pt>
                      <c:pt idx="848">
                        <c:v>2.7730100000000002E-10</c:v>
                      </c:pt>
                      <c:pt idx="849">
                        <c:v>2.7730100000000002E-10</c:v>
                      </c:pt>
                      <c:pt idx="850">
                        <c:v>2.7317700000000001E-10</c:v>
                      </c:pt>
                      <c:pt idx="851">
                        <c:v>2.7317700000000001E-10</c:v>
                      </c:pt>
                      <c:pt idx="852">
                        <c:v>2.7121400000000002E-10</c:v>
                      </c:pt>
                      <c:pt idx="853">
                        <c:v>2.7121400000000002E-10</c:v>
                      </c:pt>
                      <c:pt idx="854">
                        <c:v>2.6702500000000002E-10</c:v>
                      </c:pt>
                      <c:pt idx="855">
                        <c:v>2.6702500000000002E-10</c:v>
                      </c:pt>
                      <c:pt idx="856">
                        <c:v>2.7062399999999997E-10</c:v>
                      </c:pt>
                      <c:pt idx="857">
                        <c:v>2.7062399999999997E-10</c:v>
                      </c:pt>
                      <c:pt idx="858">
                        <c:v>2.69747E-10</c:v>
                      </c:pt>
                      <c:pt idx="859">
                        <c:v>2.69747E-10</c:v>
                      </c:pt>
                      <c:pt idx="860">
                        <c:v>2.6335799999999999E-10</c:v>
                      </c:pt>
                      <c:pt idx="861">
                        <c:v>2.6335799999999999E-10</c:v>
                      </c:pt>
                      <c:pt idx="862">
                        <c:v>2.5712900000000001E-10</c:v>
                      </c:pt>
                      <c:pt idx="863">
                        <c:v>2.5712900000000001E-10</c:v>
                      </c:pt>
                      <c:pt idx="864">
                        <c:v>2.67704E-10</c:v>
                      </c:pt>
                      <c:pt idx="865">
                        <c:v>2.67704E-10</c:v>
                      </c:pt>
                      <c:pt idx="866">
                        <c:v>2.6355099999999999E-10</c:v>
                      </c:pt>
                      <c:pt idx="867">
                        <c:v>2.6355099999999999E-10</c:v>
                      </c:pt>
                      <c:pt idx="868">
                        <c:v>2.5989500000000001E-10</c:v>
                      </c:pt>
                      <c:pt idx="869">
                        <c:v>2.5989500000000001E-10</c:v>
                      </c:pt>
                      <c:pt idx="870">
                        <c:v>2.6683399999999998E-10</c:v>
                      </c:pt>
                      <c:pt idx="871">
                        <c:v>2.6683399999999998E-10</c:v>
                      </c:pt>
                      <c:pt idx="872">
                        <c:v>2.6124500000000001E-10</c:v>
                      </c:pt>
                      <c:pt idx="873">
                        <c:v>2.6124500000000001E-10</c:v>
                      </c:pt>
                      <c:pt idx="874">
                        <c:v>2.5682700000000001E-10</c:v>
                      </c:pt>
                      <c:pt idx="875">
                        <c:v>2.5682700000000001E-10</c:v>
                      </c:pt>
                      <c:pt idx="876">
                        <c:v>2.7374699999999999E-10</c:v>
                      </c:pt>
                      <c:pt idx="877">
                        <c:v>2.7374699999999999E-10</c:v>
                      </c:pt>
                      <c:pt idx="878">
                        <c:v>2.5952200000000002E-10</c:v>
                      </c:pt>
                      <c:pt idx="879">
                        <c:v>2.5952200000000002E-10</c:v>
                      </c:pt>
                      <c:pt idx="880">
                        <c:v>2.51125E-10</c:v>
                      </c:pt>
                      <c:pt idx="881">
                        <c:v>2.51125E-10</c:v>
                      </c:pt>
                      <c:pt idx="882">
                        <c:v>2.5404099999999999E-10</c:v>
                      </c:pt>
                      <c:pt idx="883">
                        <c:v>2.5404099999999999E-10</c:v>
                      </c:pt>
                      <c:pt idx="884">
                        <c:v>2.5658299999999998E-10</c:v>
                      </c:pt>
                      <c:pt idx="885">
                        <c:v>2.5658299999999998E-10</c:v>
                      </c:pt>
                      <c:pt idx="886">
                        <c:v>2.5704500000000002E-10</c:v>
                      </c:pt>
                      <c:pt idx="887">
                        <c:v>2.5704500000000002E-10</c:v>
                      </c:pt>
                      <c:pt idx="888">
                        <c:v>2.5197100000000002E-10</c:v>
                      </c:pt>
                      <c:pt idx="889">
                        <c:v>2.5197100000000002E-10</c:v>
                      </c:pt>
                      <c:pt idx="890">
                        <c:v>2.5048100000000001E-10</c:v>
                      </c:pt>
                      <c:pt idx="891">
                        <c:v>2.5048100000000001E-10</c:v>
                      </c:pt>
                      <c:pt idx="892">
                        <c:v>2.4783799999999998E-10</c:v>
                      </c:pt>
                      <c:pt idx="893">
                        <c:v>2.4783799999999998E-10</c:v>
                      </c:pt>
                      <c:pt idx="894">
                        <c:v>2.4960800000000001E-10</c:v>
                      </c:pt>
                      <c:pt idx="895">
                        <c:v>2.4960800000000001E-10</c:v>
                      </c:pt>
                      <c:pt idx="896">
                        <c:v>2.4863100000000001E-10</c:v>
                      </c:pt>
                      <c:pt idx="897">
                        <c:v>2.4863100000000001E-10</c:v>
                      </c:pt>
                      <c:pt idx="898">
                        <c:v>2.4764300000000001E-10</c:v>
                      </c:pt>
                      <c:pt idx="899">
                        <c:v>2.4764300000000001E-10</c:v>
                      </c:pt>
                      <c:pt idx="900">
                        <c:v>2.5227399999999998E-10</c:v>
                      </c:pt>
                      <c:pt idx="901">
                        <c:v>2.5227399999999998E-10</c:v>
                      </c:pt>
                      <c:pt idx="902">
                        <c:v>2.4924999999999999E-10</c:v>
                      </c:pt>
                      <c:pt idx="903">
                        <c:v>2.4924999999999999E-10</c:v>
                      </c:pt>
                      <c:pt idx="904">
                        <c:v>2.4162499999999998E-10</c:v>
                      </c:pt>
                      <c:pt idx="905">
                        <c:v>2.4162499999999998E-10</c:v>
                      </c:pt>
                      <c:pt idx="906">
                        <c:v>2.4727500000000001E-10</c:v>
                      </c:pt>
                      <c:pt idx="907">
                        <c:v>2.4727500000000001E-10</c:v>
                      </c:pt>
                      <c:pt idx="908">
                        <c:v>2.4313899999999999E-10</c:v>
                      </c:pt>
                      <c:pt idx="909">
                        <c:v>2.4313899999999999E-10</c:v>
                      </c:pt>
                      <c:pt idx="910">
                        <c:v>2.4184299999999999E-10</c:v>
                      </c:pt>
                      <c:pt idx="911">
                        <c:v>2.4184299999999999E-10</c:v>
                      </c:pt>
                      <c:pt idx="912">
                        <c:v>2.4113699999999998E-10</c:v>
                      </c:pt>
                      <c:pt idx="913">
                        <c:v>2.4113699999999998E-10</c:v>
                      </c:pt>
                      <c:pt idx="914">
                        <c:v>2.3441000000000002E-10</c:v>
                      </c:pt>
                      <c:pt idx="915">
                        <c:v>2.3441000000000002E-10</c:v>
                      </c:pt>
                      <c:pt idx="916">
                        <c:v>2.3998900000000001E-10</c:v>
                      </c:pt>
                      <c:pt idx="917">
                        <c:v>2.3998900000000001E-10</c:v>
                      </c:pt>
                      <c:pt idx="918">
                        <c:v>2.41398E-10</c:v>
                      </c:pt>
                      <c:pt idx="919">
                        <c:v>2.41398E-10</c:v>
                      </c:pt>
                      <c:pt idx="920">
                        <c:v>2.35095E-10</c:v>
                      </c:pt>
                      <c:pt idx="921">
                        <c:v>2.35095E-10</c:v>
                      </c:pt>
                      <c:pt idx="922">
                        <c:v>2.4054699999999999E-10</c:v>
                      </c:pt>
                      <c:pt idx="923">
                        <c:v>2.4054699999999999E-10</c:v>
                      </c:pt>
                      <c:pt idx="924">
                        <c:v>2.3674499999999999E-10</c:v>
                      </c:pt>
                      <c:pt idx="925">
                        <c:v>2.3674499999999999E-10</c:v>
                      </c:pt>
                      <c:pt idx="926">
                        <c:v>2.2839199999999999E-10</c:v>
                      </c:pt>
                      <c:pt idx="927">
                        <c:v>2.2839199999999999E-10</c:v>
                      </c:pt>
                      <c:pt idx="928">
                        <c:v>2.2598099999999999E-10</c:v>
                      </c:pt>
                      <c:pt idx="929">
                        <c:v>2.2598099999999999E-10</c:v>
                      </c:pt>
                      <c:pt idx="930">
                        <c:v>2.3356699999999998E-10</c:v>
                      </c:pt>
                      <c:pt idx="931">
                        <c:v>2.3356699999999998E-10</c:v>
                      </c:pt>
                      <c:pt idx="932">
                        <c:v>2.3676799999999998E-10</c:v>
                      </c:pt>
                      <c:pt idx="933">
                        <c:v>2.3676799999999998E-10</c:v>
                      </c:pt>
                      <c:pt idx="934">
                        <c:v>2.27878E-10</c:v>
                      </c:pt>
                      <c:pt idx="935">
                        <c:v>2.27878E-10</c:v>
                      </c:pt>
                      <c:pt idx="936">
                        <c:v>2.34697E-10</c:v>
                      </c:pt>
                      <c:pt idx="937">
                        <c:v>2.34697E-10</c:v>
                      </c:pt>
                      <c:pt idx="938">
                        <c:v>2.3022300000000001E-10</c:v>
                      </c:pt>
                      <c:pt idx="939">
                        <c:v>2.3022300000000001E-10</c:v>
                      </c:pt>
                      <c:pt idx="940">
                        <c:v>2.2552599999999999E-10</c:v>
                      </c:pt>
                      <c:pt idx="941">
                        <c:v>2.2552599999999999E-10</c:v>
                      </c:pt>
                      <c:pt idx="942">
                        <c:v>2.8170600000000002E-10</c:v>
                      </c:pt>
                      <c:pt idx="943">
                        <c:v>2.8170600000000002E-10</c:v>
                      </c:pt>
                      <c:pt idx="944">
                        <c:v>2.2467900000000001E-10</c:v>
                      </c:pt>
                      <c:pt idx="945">
                        <c:v>2.2467900000000001E-10</c:v>
                      </c:pt>
                      <c:pt idx="946">
                        <c:v>2.22599E-10</c:v>
                      </c:pt>
                      <c:pt idx="947">
                        <c:v>2.22599E-10</c:v>
                      </c:pt>
                      <c:pt idx="948">
                        <c:v>2.27881E-10</c:v>
                      </c:pt>
                      <c:pt idx="949">
                        <c:v>2.27881E-10</c:v>
                      </c:pt>
                      <c:pt idx="950">
                        <c:v>2.2400400000000001E-10</c:v>
                      </c:pt>
                      <c:pt idx="951">
                        <c:v>2.2400400000000001E-10</c:v>
                      </c:pt>
                      <c:pt idx="952">
                        <c:v>2.2565800000000001E-10</c:v>
                      </c:pt>
                      <c:pt idx="953">
                        <c:v>2.2565800000000001E-10</c:v>
                      </c:pt>
                      <c:pt idx="954">
                        <c:v>2.2253099999999999E-10</c:v>
                      </c:pt>
                      <c:pt idx="955">
                        <c:v>2.2253099999999999E-10</c:v>
                      </c:pt>
                      <c:pt idx="956">
                        <c:v>2.20824E-10</c:v>
                      </c:pt>
                      <c:pt idx="957">
                        <c:v>2.20824E-10</c:v>
                      </c:pt>
                      <c:pt idx="958">
                        <c:v>2.1587E-10</c:v>
                      </c:pt>
                      <c:pt idx="959">
                        <c:v>2.1587E-10</c:v>
                      </c:pt>
                      <c:pt idx="960">
                        <c:v>2.23503E-10</c:v>
                      </c:pt>
                      <c:pt idx="961">
                        <c:v>2.23503E-10</c:v>
                      </c:pt>
                      <c:pt idx="962">
                        <c:v>2.2251599999999999E-10</c:v>
                      </c:pt>
                      <c:pt idx="963">
                        <c:v>2.2251599999999999E-10</c:v>
                      </c:pt>
                      <c:pt idx="964">
                        <c:v>2.1750700000000001E-10</c:v>
                      </c:pt>
                      <c:pt idx="965">
                        <c:v>2.1750700000000001E-10</c:v>
                      </c:pt>
                      <c:pt idx="966">
                        <c:v>2.1363599999999999E-10</c:v>
                      </c:pt>
                      <c:pt idx="967">
                        <c:v>2.1363599999999999E-10</c:v>
                      </c:pt>
                      <c:pt idx="968">
                        <c:v>2.1560699999999999E-10</c:v>
                      </c:pt>
                      <c:pt idx="969">
                        <c:v>2.1560699999999999E-10</c:v>
                      </c:pt>
                      <c:pt idx="970">
                        <c:v>2.1249900000000001E-10</c:v>
                      </c:pt>
                      <c:pt idx="971">
                        <c:v>2.1249900000000001E-10</c:v>
                      </c:pt>
                      <c:pt idx="972">
                        <c:v>2.1004999999999999E-10</c:v>
                      </c:pt>
                      <c:pt idx="973">
                        <c:v>2.1004999999999999E-10</c:v>
                      </c:pt>
                      <c:pt idx="974">
                        <c:v>2.1451800000000001E-10</c:v>
                      </c:pt>
                      <c:pt idx="975">
                        <c:v>2.1451800000000001E-10</c:v>
                      </c:pt>
                      <c:pt idx="976">
                        <c:v>2.1478900000000001E-10</c:v>
                      </c:pt>
                      <c:pt idx="977">
                        <c:v>2.1478900000000001E-10</c:v>
                      </c:pt>
                      <c:pt idx="978">
                        <c:v>2.20893E-10</c:v>
                      </c:pt>
                      <c:pt idx="979">
                        <c:v>2.20893E-10</c:v>
                      </c:pt>
                      <c:pt idx="980">
                        <c:v>2.1056200000000001E-10</c:v>
                      </c:pt>
                      <c:pt idx="981">
                        <c:v>2.1056200000000001E-10</c:v>
                      </c:pt>
                      <c:pt idx="982">
                        <c:v>2.1525399999999999E-10</c:v>
                      </c:pt>
                      <c:pt idx="983">
                        <c:v>2.1525399999999999E-10</c:v>
                      </c:pt>
                      <c:pt idx="984">
                        <c:v>2.14454E-10</c:v>
                      </c:pt>
                      <c:pt idx="985">
                        <c:v>2.14454E-10</c:v>
                      </c:pt>
                      <c:pt idx="986">
                        <c:v>2.11615E-10</c:v>
                      </c:pt>
                      <c:pt idx="987">
                        <c:v>2.11615E-10</c:v>
                      </c:pt>
                      <c:pt idx="988">
                        <c:v>2.18895E-10</c:v>
                      </c:pt>
                      <c:pt idx="989">
                        <c:v>2.18895E-10</c:v>
                      </c:pt>
                      <c:pt idx="990">
                        <c:v>2.0759400000000001E-10</c:v>
                      </c:pt>
                      <c:pt idx="991">
                        <c:v>2.0759400000000001E-10</c:v>
                      </c:pt>
                      <c:pt idx="992">
                        <c:v>2.0725699999999999E-10</c:v>
                      </c:pt>
                      <c:pt idx="993">
                        <c:v>2.0725699999999999E-10</c:v>
                      </c:pt>
                      <c:pt idx="994">
                        <c:v>2.0625900000000001E-10</c:v>
                      </c:pt>
                      <c:pt idx="995">
                        <c:v>2.0625900000000001E-10</c:v>
                      </c:pt>
                      <c:pt idx="996">
                        <c:v>2.0739899999999999E-10</c:v>
                      </c:pt>
                      <c:pt idx="997">
                        <c:v>2.0739899999999999E-10</c:v>
                      </c:pt>
                      <c:pt idx="998">
                        <c:v>2.0775399999999999E-10</c:v>
                      </c:pt>
                      <c:pt idx="999">
                        <c:v>2.0775399999999999E-10</c:v>
                      </c:pt>
                      <c:pt idx="1000">
                        <c:v>2.09389E-10</c:v>
                      </c:pt>
                      <c:pt idx="1001">
                        <c:v>2.09389E-10</c:v>
                      </c:pt>
                      <c:pt idx="1002">
                        <c:v>2.0918800000000001E-10</c:v>
                      </c:pt>
                      <c:pt idx="1003">
                        <c:v>2.0918800000000001E-10</c:v>
                      </c:pt>
                      <c:pt idx="1004">
                        <c:v>2.10075E-10</c:v>
                      </c:pt>
                      <c:pt idx="1005">
                        <c:v>2.10075E-10</c:v>
                      </c:pt>
                      <c:pt idx="1006">
                        <c:v>2.06716E-10</c:v>
                      </c:pt>
                      <c:pt idx="1007">
                        <c:v>2.06716E-10</c:v>
                      </c:pt>
                      <c:pt idx="1008">
                        <c:v>2.0935999999999999E-10</c:v>
                      </c:pt>
                      <c:pt idx="1009">
                        <c:v>2.0935999999999999E-10</c:v>
                      </c:pt>
                      <c:pt idx="1010">
                        <c:v>2.05348E-10</c:v>
                      </c:pt>
                      <c:pt idx="1011">
                        <c:v>2.05348E-10</c:v>
                      </c:pt>
                      <c:pt idx="1012">
                        <c:v>2.0502099999999999E-10</c:v>
                      </c:pt>
                      <c:pt idx="1013">
                        <c:v>2.0502099999999999E-10</c:v>
                      </c:pt>
                      <c:pt idx="1014">
                        <c:v>1.98246E-10</c:v>
                      </c:pt>
                      <c:pt idx="1015">
                        <c:v>1.98246E-10</c:v>
                      </c:pt>
                      <c:pt idx="1016">
                        <c:v>2.0162400000000001E-10</c:v>
                      </c:pt>
                      <c:pt idx="1017">
                        <c:v>2.0162400000000001E-10</c:v>
                      </c:pt>
                      <c:pt idx="1018">
                        <c:v>2.0119999999999999E-10</c:v>
                      </c:pt>
                      <c:pt idx="1019">
                        <c:v>2.0119999999999999E-10</c:v>
                      </c:pt>
                      <c:pt idx="1020">
                        <c:v>2.8217500000000001E-9</c:v>
                      </c:pt>
                      <c:pt idx="1021">
                        <c:v>2.8217500000000001E-9</c:v>
                      </c:pt>
                      <c:pt idx="1022">
                        <c:v>1.8696500000000001E-10</c:v>
                      </c:pt>
                      <c:pt idx="1023">
                        <c:v>1.8696500000000001E-10</c:v>
                      </c:pt>
                      <c:pt idx="1024">
                        <c:v>1.82607E-10</c:v>
                      </c:pt>
                      <c:pt idx="1025">
                        <c:v>1.82607E-10</c:v>
                      </c:pt>
                      <c:pt idx="1026">
                        <c:v>1.8265099999999999E-10</c:v>
                      </c:pt>
                      <c:pt idx="1027">
                        <c:v>1.8265099999999999E-10</c:v>
                      </c:pt>
                      <c:pt idx="1028">
                        <c:v>1.8036000000000001E-10</c:v>
                      </c:pt>
                      <c:pt idx="1029">
                        <c:v>1.8036000000000001E-10</c:v>
                      </c:pt>
                      <c:pt idx="1030">
                        <c:v>1.8542500000000001E-10</c:v>
                      </c:pt>
                      <c:pt idx="1031">
                        <c:v>1.8542500000000001E-10</c:v>
                      </c:pt>
                      <c:pt idx="1032">
                        <c:v>1.80305E-10</c:v>
                      </c:pt>
                      <c:pt idx="1033">
                        <c:v>1.80305E-10</c:v>
                      </c:pt>
                      <c:pt idx="1034">
                        <c:v>1.8607399999999999E-10</c:v>
                      </c:pt>
                      <c:pt idx="1035">
                        <c:v>1.8607399999999999E-10</c:v>
                      </c:pt>
                      <c:pt idx="1036">
                        <c:v>2.0668E-10</c:v>
                      </c:pt>
                      <c:pt idx="1037">
                        <c:v>2.0668E-10</c:v>
                      </c:pt>
                      <c:pt idx="1038">
                        <c:v>1.83303E-10</c:v>
                      </c:pt>
                      <c:pt idx="1039">
                        <c:v>1.83303E-10</c:v>
                      </c:pt>
                      <c:pt idx="1040">
                        <c:v>1.7518600000000001E-10</c:v>
                      </c:pt>
                      <c:pt idx="1041">
                        <c:v>1.7518600000000001E-10</c:v>
                      </c:pt>
                      <c:pt idx="1042">
                        <c:v>1.8027200000000001E-10</c:v>
                      </c:pt>
                      <c:pt idx="1043">
                        <c:v>1.8027200000000001E-10</c:v>
                      </c:pt>
                      <c:pt idx="1044">
                        <c:v>1.7536100000000001E-10</c:v>
                      </c:pt>
                      <c:pt idx="1045">
                        <c:v>1.7536100000000001E-10</c:v>
                      </c:pt>
                      <c:pt idx="1046">
                        <c:v>1.7948399999999999E-10</c:v>
                      </c:pt>
                      <c:pt idx="1047">
                        <c:v>1.7948399999999999E-10</c:v>
                      </c:pt>
                      <c:pt idx="1048">
                        <c:v>1.7942399999999999E-10</c:v>
                      </c:pt>
                      <c:pt idx="1049">
                        <c:v>1.7942399999999999E-10</c:v>
                      </c:pt>
                      <c:pt idx="1050">
                        <c:v>1.7185999999999999E-10</c:v>
                      </c:pt>
                      <c:pt idx="1051">
                        <c:v>1.7185999999999999E-10</c:v>
                      </c:pt>
                      <c:pt idx="1052">
                        <c:v>1.8020900000000001E-10</c:v>
                      </c:pt>
                      <c:pt idx="1053">
                        <c:v>1.8020900000000001E-10</c:v>
                      </c:pt>
                      <c:pt idx="1054">
                        <c:v>1.7384500000000001E-10</c:v>
                      </c:pt>
                      <c:pt idx="1055">
                        <c:v>1.7384500000000001E-10</c:v>
                      </c:pt>
                      <c:pt idx="1056">
                        <c:v>1.7678300000000001E-10</c:v>
                      </c:pt>
                      <c:pt idx="1057">
                        <c:v>1.7678300000000001E-10</c:v>
                      </c:pt>
                      <c:pt idx="1058">
                        <c:v>1.7390200000000001E-10</c:v>
                      </c:pt>
                      <c:pt idx="1059">
                        <c:v>1.7390200000000001E-10</c:v>
                      </c:pt>
                      <c:pt idx="1060">
                        <c:v>1.7721E-10</c:v>
                      </c:pt>
                      <c:pt idx="1061">
                        <c:v>1.7721E-10</c:v>
                      </c:pt>
                      <c:pt idx="1062">
                        <c:v>1.68116E-10</c:v>
                      </c:pt>
                      <c:pt idx="1063">
                        <c:v>1.68116E-10</c:v>
                      </c:pt>
                      <c:pt idx="1064">
                        <c:v>1.71403E-10</c:v>
                      </c:pt>
                      <c:pt idx="1065">
                        <c:v>1.71403E-10</c:v>
                      </c:pt>
                      <c:pt idx="1066">
                        <c:v>1.75619E-10</c:v>
                      </c:pt>
                      <c:pt idx="1067">
                        <c:v>1.75619E-10</c:v>
                      </c:pt>
                      <c:pt idx="1068">
                        <c:v>1.70192E-10</c:v>
                      </c:pt>
                      <c:pt idx="1069">
                        <c:v>1.70192E-10</c:v>
                      </c:pt>
                      <c:pt idx="1070">
                        <c:v>1.73034E-10</c:v>
                      </c:pt>
                      <c:pt idx="1071">
                        <c:v>1.73034E-10</c:v>
                      </c:pt>
                      <c:pt idx="1072">
                        <c:v>1.7292900000000001E-10</c:v>
                      </c:pt>
                      <c:pt idx="1073">
                        <c:v>1.7292900000000001E-10</c:v>
                      </c:pt>
                      <c:pt idx="1074">
                        <c:v>1.6503199999999999E-10</c:v>
                      </c:pt>
                      <c:pt idx="1075">
                        <c:v>1.6503199999999999E-10</c:v>
                      </c:pt>
                      <c:pt idx="1076">
                        <c:v>1.69568E-10</c:v>
                      </c:pt>
                      <c:pt idx="1077">
                        <c:v>1.69568E-10</c:v>
                      </c:pt>
                      <c:pt idx="1078">
                        <c:v>1.6495900000000001E-10</c:v>
                      </c:pt>
                      <c:pt idx="1079">
                        <c:v>1.6495900000000001E-10</c:v>
                      </c:pt>
                      <c:pt idx="1080">
                        <c:v>1.6645100000000001E-10</c:v>
                      </c:pt>
                      <c:pt idx="1081">
                        <c:v>1.6645100000000001E-10</c:v>
                      </c:pt>
                      <c:pt idx="1082">
                        <c:v>1.64843E-10</c:v>
                      </c:pt>
                      <c:pt idx="1083">
                        <c:v>1.64843E-10</c:v>
                      </c:pt>
                      <c:pt idx="1084">
                        <c:v>1.6892400000000001E-10</c:v>
                      </c:pt>
                      <c:pt idx="1085">
                        <c:v>1.6892400000000001E-10</c:v>
                      </c:pt>
                      <c:pt idx="1086">
                        <c:v>1.63939E-10</c:v>
                      </c:pt>
                      <c:pt idx="1087">
                        <c:v>1.63939E-10</c:v>
                      </c:pt>
                      <c:pt idx="1088">
                        <c:v>1.6166899999999999E-10</c:v>
                      </c:pt>
                      <c:pt idx="1089">
                        <c:v>1.6166899999999999E-10</c:v>
                      </c:pt>
                      <c:pt idx="1090">
                        <c:v>1.68104E-10</c:v>
                      </c:pt>
                      <c:pt idx="1091">
                        <c:v>1.68104E-10</c:v>
                      </c:pt>
                      <c:pt idx="1092">
                        <c:v>1.73223E-10</c:v>
                      </c:pt>
                      <c:pt idx="1093">
                        <c:v>1.73223E-10</c:v>
                      </c:pt>
                      <c:pt idx="1094">
                        <c:v>1.62993E-10</c:v>
                      </c:pt>
                      <c:pt idx="1095">
                        <c:v>1.62993E-10</c:v>
                      </c:pt>
                      <c:pt idx="1096">
                        <c:v>1.6278099999999999E-10</c:v>
                      </c:pt>
                      <c:pt idx="1097">
                        <c:v>1.6278099999999999E-10</c:v>
                      </c:pt>
                      <c:pt idx="1098">
                        <c:v>1.6122300000000001E-10</c:v>
                      </c:pt>
                      <c:pt idx="1099">
                        <c:v>1.6122300000000001E-10</c:v>
                      </c:pt>
                      <c:pt idx="1100">
                        <c:v>1.6543899999999999E-10</c:v>
                      </c:pt>
                      <c:pt idx="1101">
                        <c:v>1.6543899999999999E-10</c:v>
                      </c:pt>
                      <c:pt idx="1102">
                        <c:v>1.64395E-10</c:v>
                      </c:pt>
                      <c:pt idx="1103">
                        <c:v>1.64395E-10</c:v>
                      </c:pt>
                      <c:pt idx="1104">
                        <c:v>1.65557E-10</c:v>
                      </c:pt>
                      <c:pt idx="1105">
                        <c:v>1.65557E-10</c:v>
                      </c:pt>
                      <c:pt idx="1106">
                        <c:v>1.56476E-10</c:v>
                      </c:pt>
                      <c:pt idx="1107">
                        <c:v>1.56476E-10</c:v>
                      </c:pt>
                      <c:pt idx="1108">
                        <c:v>1.6118900000000001E-10</c:v>
                      </c:pt>
                      <c:pt idx="1109">
                        <c:v>1.6118900000000001E-10</c:v>
                      </c:pt>
                      <c:pt idx="1110">
                        <c:v>1.62026E-10</c:v>
                      </c:pt>
                      <c:pt idx="1111">
                        <c:v>1.62026E-10</c:v>
                      </c:pt>
                      <c:pt idx="1112">
                        <c:v>1.59603E-10</c:v>
                      </c:pt>
                      <c:pt idx="1113">
                        <c:v>1.59603E-10</c:v>
                      </c:pt>
                      <c:pt idx="1114">
                        <c:v>1.5923799999999999E-10</c:v>
                      </c:pt>
                      <c:pt idx="1115">
                        <c:v>1.5923799999999999E-10</c:v>
                      </c:pt>
                      <c:pt idx="1116">
                        <c:v>1.58859E-10</c:v>
                      </c:pt>
                      <c:pt idx="1117">
                        <c:v>1.58859E-10</c:v>
                      </c:pt>
                      <c:pt idx="1118">
                        <c:v>1.6293100000000001E-10</c:v>
                      </c:pt>
                      <c:pt idx="1119">
                        <c:v>1.6293100000000001E-10</c:v>
                      </c:pt>
                      <c:pt idx="1120">
                        <c:v>1.6039499999999999E-10</c:v>
                      </c:pt>
                      <c:pt idx="1121">
                        <c:v>1.6039499999999999E-10</c:v>
                      </c:pt>
                      <c:pt idx="1122">
                        <c:v>1.56521E-10</c:v>
                      </c:pt>
                      <c:pt idx="1123">
                        <c:v>1.56521E-10</c:v>
                      </c:pt>
                      <c:pt idx="1124">
                        <c:v>1.60709E-10</c:v>
                      </c:pt>
                      <c:pt idx="1125">
                        <c:v>1.60709E-10</c:v>
                      </c:pt>
                      <c:pt idx="1126">
                        <c:v>1.5996600000000001E-10</c:v>
                      </c:pt>
                      <c:pt idx="1127">
                        <c:v>1.5996600000000001E-10</c:v>
                      </c:pt>
                      <c:pt idx="1128">
                        <c:v>1.57994E-10</c:v>
                      </c:pt>
                      <c:pt idx="1129">
                        <c:v>1.57994E-10</c:v>
                      </c:pt>
                      <c:pt idx="1130">
                        <c:v>1.5492500000000001E-10</c:v>
                      </c:pt>
                      <c:pt idx="1131">
                        <c:v>1.5492500000000001E-10</c:v>
                      </c:pt>
                      <c:pt idx="1132">
                        <c:v>1.5894199999999999E-10</c:v>
                      </c:pt>
                      <c:pt idx="1133">
                        <c:v>1.5894199999999999E-10</c:v>
                      </c:pt>
                      <c:pt idx="1134">
                        <c:v>1.5877999999999999E-10</c:v>
                      </c:pt>
                      <c:pt idx="1135">
                        <c:v>1.5877999999999999E-10</c:v>
                      </c:pt>
                      <c:pt idx="1136">
                        <c:v>1.60224E-10</c:v>
                      </c:pt>
                      <c:pt idx="1137">
                        <c:v>1.60224E-10</c:v>
                      </c:pt>
                      <c:pt idx="1138">
                        <c:v>1.5510699999999999E-10</c:v>
                      </c:pt>
                      <c:pt idx="1139">
                        <c:v>1.5510699999999999E-10</c:v>
                      </c:pt>
                      <c:pt idx="1140">
                        <c:v>1.5881899999999999E-10</c:v>
                      </c:pt>
                      <c:pt idx="1141">
                        <c:v>1.5881899999999999E-10</c:v>
                      </c:pt>
                      <c:pt idx="1142">
                        <c:v>1.5471100000000001E-10</c:v>
                      </c:pt>
                      <c:pt idx="1143">
                        <c:v>1.5471100000000001E-10</c:v>
                      </c:pt>
                      <c:pt idx="1144">
                        <c:v>1.5880900000000001E-10</c:v>
                      </c:pt>
                      <c:pt idx="1145">
                        <c:v>1.5880900000000001E-10</c:v>
                      </c:pt>
                      <c:pt idx="1146">
                        <c:v>1.55361E-10</c:v>
                      </c:pt>
                      <c:pt idx="1147">
                        <c:v>1.55361E-10</c:v>
                      </c:pt>
                      <c:pt idx="1148">
                        <c:v>1.5400300000000001E-10</c:v>
                      </c:pt>
                      <c:pt idx="1149">
                        <c:v>1.5400300000000001E-10</c:v>
                      </c:pt>
                      <c:pt idx="1150">
                        <c:v>1.5328300000000001E-10</c:v>
                      </c:pt>
                      <c:pt idx="1151">
                        <c:v>1.5328300000000001E-10</c:v>
                      </c:pt>
                      <c:pt idx="1152">
                        <c:v>1.5144799999999999E-10</c:v>
                      </c:pt>
                      <c:pt idx="1153">
                        <c:v>1.5144799999999999E-10</c:v>
                      </c:pt>
                      <c:pt idx="1154">
                        <c:v>1.5286E-10</c:v>
                      </c:pt>
                      <c:pt idx="1155">
                        <c:v>1.5286E-10</c:v>
                      </c:pt>
                      <c:pt idx="1156">
                        <c:v>1.47156E-10</c:v>
                      </c:pt>
                      <c:pt idx="1157">
                        <c:v>1.47156E-10</c:v>
                      </c:pt>
                      <c:pt idx="1158">
                        <c:v>1.51829E-10</c:v>
                      </c:pt>
                      <c:pt idx="1159">
                        <c:v>1.51829E-10</c:v>
                      </c:pt>
                      <c:pt idx="1160">
                        <c:v>1.5225299999999999E-10</c:v>
                      </c:pt>
                      <c:pt idx="1161">
                        <c:v>1.5225299999999999E-10</c:v>
                      </c:pt>
                      <c:pt idx="1162">
                        <c:v>1.5422300000000001E-10</c:v>
                      </c:pt>
                      <c:pt idx="1163">
                        <c:v>1.5422300000000001E-10</c:v>
                      </c:pt>
                      <c:pt idx="1164">
                        <c:v>1.53755E-10</c:v>
                      </c:pt>
                      <c:pt idx="1165">
                        <c:v>1.53755E-10</c:v>
                      </c:pt>
                      <c:pt idx="1166">
                        <c:v>1.5115899999999999E-10</c:v>
                      </c:pt>
                      <c:pt idx="1167">
                        <c:v>1.5115899999999999E-10</c:v>
                      </c:pt>
                      <c:pt idx="1168">
                        <c:v>1.4761500000000001E-10</c:v>
                      </c:pt>
                      <c:pt idx="1169">
                        <c:v>1.4761500000000001E-10</c:v>
                      </c:pt>
                      <c:pt idx="1170">
                        <c:v>1.5176700000000001E-10</c:v>
                      </c:pt>
                      <c:pt idx="1171">
                        <c:v>1.5176700000000001E-10</c:v>
                      </c:pt>
                      <c:pt idx="1172">
                        <c:v>1.4658100000000001E-10</c:v>
                      </c:pt>
                      <c:pt idx="1173">
                        <c:v>1.4658100000000001E-10</c:v>
                      </c:pt>
                      <c:pt idx="1174">
                        <c:v>1.5311100000000001E-10</c:v>
                      </c:pt>
                      <c:pt idx="1175">
                        <c:v>1.5311100000000001E-10</c:v>
                      </c:pt>
                      <c:pt idx="1176">
                        <c:v>1.53053E-10</c:v>
                      </c:pt>
                      <c:pt idx="1177">
                        <c:v>1.53053E-10</c:v>
                      </c:pt>
                      <c:pt idx="1178">
                        <c:v>1.4481500000000001E-10</c:v>
                      </c:pt>
                      <c:pt idx="1179">
                        <c:v>1.4481500000000001E-10</c:v>
                      </c:pt>
                      <c:pt idx="1180">
                        <c:v>1.44413E-10</c:v>
                      </c:pt>
                      <c:pt idx="1181">
                        <c:v>1.44413E-10</c:v>
                      </c:pt>
                      <c:pt idx="1182">
                        <c:v>1.4968299999999999E-10</c:v>
                      </c:pt>
                      <c:pt idx="1183">
                        <c:v>1.4968299999999999E-10</c:v>
                      </c:pt>
                      <c:pt idx="1184">
                        <c:v>1.4864500000000001E-10</c:v>
                      </c:pt>
                      <c:pt idx="1185">
                        <c:v>1.4864500000000001E-10</c:v>
                      </c:pt>
                      <c:pt idx="1186">
                        <c:v>1.4561400000000001E-10</c:v>
                      </c:pt>
                      <c:pt idx="1187">
                        <c:v>1.4561400000000001E-10</c:v>
                      </c:pt>
                      <c:pt idx="1188">
                        <c:v>1.4743799999999999E-10</c:v>
                      </c:pt>
                      <c:pt idx="1189">
                        <c:v>1.4743799999999999E-10</c:v>
                      </c:pt>
                      <c:pt idx="1190">
                        <c:v>1.44597E-10</c:v>
                      </c:pt>
                      <c:pt idx="1191">
                        <c:v>1.44597E-10</c:v>
                      </c:pt>
                      <c:pt idx="1192">
                        <c:v>1.5750700000000001E-10</c:v>
                      </c:pt>
                      <c:pt idx="1193">
                        <c:v>1.5750700000000001E-10</c:v>
                      </c:pt>
                      <c:pt idx="1194">
                        <c:v>1.45535E-10</c:v>
                      </c:pt>
                      <c:pt idx="1195">
                        <c:v>1.45535E-10</c:v>
                      </c:pt>
                      <c:pt idx="1196">
                        <c:v>1.4433300000000001E-10</c:v>
                      </c:pt>
                      <c:pt idx="1197">
                        <c:v>1.4433300000000001E-10</c:v>
                      </c:pt>
                      <c:pt idx="1198">
                        <c:v>1.41786E-10</c:v>
                      </c:pt>
                      <c:pt idx="1199">
                        <c:v>1.41786E-10</c:v>
                      </c:pt>
                      <c:pt idx="1200">
                        <c:v>1.4375200000000001E-10</c:v>
                      </c:pt>
                      <c:pt idx="1201">
                        <c:v>1.4375200000000001E-10</c:v>
                      </c:pt>
                      <c:pt idx="1202">
                        <c:v>1.48876E-10</c:v>
                      </c:pt>
                      <c:pt idx="1203">
                        <c:v>1.48876E-10</c:v>
                      </c:pt>
                      <c:pt idx="1204">
                        <c:v>1.4505900000000001E-10</c:v>
                      </c:pt>
                      <c:pt idx="1205">
                        <c:v>1.4505900000000001E-10</c:v>
                      </c:pt>
                      <c:pt idx="1206">
                        <c:v>1.4448100000000001E-10</c:v>
                      </c:pt>
                      <c:pt idx="1207">
                        <c:v>1.4448100000000001E-10</c:v>
                      </c:pt>
                      <c:pt idx="1208">
                        <c:v>1.4891399999999999E-10</c:v>
                      </c:pt>
                      <c:pt idx="1209">
                        <c:v>1.4891399999999999E-10</c:v>
                      </c:pt>
                      <c:pt idx="1210">
                        <c:v>1.4295099999999999E-10</c:v>
                      </c:pt>
                      <c:pt idx="1211">
                        <c:v>1.4295099999999999E-10</c:v>
                      </c:pt>
                      <c:pt idx="1212">
                        <c:v>1.43651E-10</c:v>
                      </c:pt>
                      <c:pt idx="1213">
                        <c:v>1.43651E-10</c:v>
                      </c:pt>
                      <c:pt idx="1214">
                        <c:v>1.45296E-10</c:v>
                      </c:pt>
                      <c:pt idx="1215">
                        <c:v>1.45296E-10</c:v>
                      </c:pt>
                      <c:pt idx="1216">
                        <c:v>1.4290599999999999E-10</c:v>
                      </c:pt>
                      <c:pt idx="1217">
                        <c:v>1.4290599999999999E-10</c:v>
                      </c:pt>
                      <c:pt idx="1218">
                        <c:v>1.41138E-10</c:v>
                      </c:pt>
                      <c:pt idx="1219">
                        <c:v>1.41138E-10</c:v>
                      </c:pt>
                      <c:pt idx="1220">
                        <c:v>1.4110999999999999E-10</c:v>
                      </c:pt>
                      <c:pt idx="1221">
                        <c:v>1.4110999999999999E-10</c:v>
                      </c:pt>
                      <c:pt idx="1222">
                        <c:v>1.4412800000000001E-10</c:v>
                      </c:pt>
                      <c:pt idx="1223">
                        <c:v>1.4412800000000001E-10</c:v>
                      </c:pt>
                      <c:pt idx="1224">
                        <c:v>1.5855300000000001E-10</c:v>
                      </c:pt>
                      <c:pt idx="1225">
                        <c:v>1.5855300000000001E-10</c:v>
                      </c:pt>
                      <c:pt idx="1226">
                        <c:v>1.3854899999999999E-10</c:v>
                      </c:pt>
                      <c:pt idx="1227">
                        <c:v>1.3854899999999999E-10</c:v>
                      </c:pt>
                      <c:pt idx="1228">
                        <c:v>1.4480600000000001E-10</c:v>
                      </c:pt>
                      <c:pt idx="1229">
                        <c:v>1.4480600000000001E-10</c:v>
                      </c:pt>
                      <c:pt idx="1230">
                        <c:v>1.42199E-10</c:v>
                      </c:pt>
                      <c:pt idx="1231">
                        <c:v>1.42199E-10</c:v>
                      </c:pt>
                      <c:pt idx="1232">
                        <c:v>1.4339999999999999E-10</c:v>
                      </c:pt>
                      <c:pt idx="1233">
                        <c:v>1.4339999999999999E-10</c:v>
                      </c:pt>
                      <c:pt idx="1234">
                        <c:v>1.48792E-10</c:v>
                      </c:pt>
                      <c:pt idx="1235">
                        <c:v>1.48792E-10</c:v>
                      </c:pt>
                      <c:pt idx="1236">
                        <c:v>1.41669E-10</c:v>
                      </c:pt>
                      <c:pt idx="1237">
                        <c:v>1.41669E-10</c:v>
                      </c:pt>
                      <c:pt idx="1238">
                        <c:v>1.37706E-10</c:v>
                      </c:pt>
                      <c:pt idx="1239">
                        <c:v>1.37706E-10</c:v>
                      </c:pt>
                      <c:pt idx="1240">
                        <c:v>1.39466E-10</c:v>
                      </c:pt>
                      <c:pt idx="1241">
                        <c:v>1.39466E-10</c:v>
                      </c:pt>
                      <c:pt idx="1242">
                        <c:v>1.4583499999999999E-10</c:v>
                      </c:pt>
                      <c:pt idx="1243">
                        <c:v>1.4583499999999999E-10</c:v>
                      </c:pt>
                      <c:pt idx="1244">
                        <c:v>1.3929899999999999E-10</c:v>
                      </c:pt>
                      <c:pt idx="1245">
                        <c:v>1.3929899999999999E-10</c:v>
                      </c:pt>
                      <c:pt idx="1246">
                        <c:v>1.3659299999999999E-10</c:v>
                      </c:pt>
                      <c:pt idx="1247">
                        <c:v>1.3659299999999999E-10</c:v>
                      </c:pt>
                      <c:pt idx="1248">
                        <c:v>1.38131E-10</c:v>
                      </c:pt>
                      <c:pt idx="1249">
                        <c:v>1.38131E-10</c:v>
                      </c:pt>
                      <c:pt idx="1250">
                        <c:v>1.3680600000000001E-10</c:v>
                      </c:pt>
                      <c:pt idx="1251">
                        <c:v>1.3680600000000001E-10</c:v>
                      </c:pt>
                      <c:pt idx="1252">
                        <c:v>1.3603599999999999E-10</c:v>
                      </c:pt>
                      <c:pt idx="1253">
                        <c:v>1.3603599999999999E-10</c:v>
                      </c:pt>
                      <c:pt idx="1254">
                        <c:v>1.37058E-10</c:v>
                      </c:pt>
                      <c:pt idx="1255">
                        <c:v>1.37058E-10</c:v>
                      </c:pt>
                      <c:pt idx="1256">
                        <c:v>1.37435E-10</c:v>
                      </c:pt>
                      <c:pt idx="1257">
                        <c:v>1.37435E-10</c:v>
                      </c:pt>
                      <c:pt idx="1258">
                        <c:v>1.4662900000000001E-10</c:v>
                      </c:pt>
                      <c:pt idx="1259">
                        <c:v>1.4662900000000001E-10</c:v>
                      </c:pt>
                      <c:pt idx="1260">
                        <c:v>1.38248E-10</c:v>
                      </c:pt>
                      <c:pt idx="1261">
                        <c:v>1.38248E-10</c:v>
                      </c:pt>
                      <c:pt idx="1262">
                        <c:v>1.4130599999999999E-10</c:v>
                      </c:pt>
                      <c:pt idx="1263">
                        <c:v>1.4130599999999999E-10</c:v>
                      </c:pt>
                      <c:pt idx="1264">
                        <c:v>1.37351E-10</c:v>
                      </c:pt>
                      <c:pt idx="1265">
                        <c:v>1.37351E-10</c:v>
                      </c:pt>
                      <c:pt idx="1266">
                        <c:v>1.4018700000000001E-10</c:v>
                      </c:pt>
                      <c:pt idx="1267">
                        <c:v>1.4018700000000001E-10</c:v>
                      </c:pt>
                      <c:pt idx="1268">
                        <c:v>1.38197E-10</c:v>
                      </c:pt>
                      <c:pt idx="1269">
                        <c:v>1.38197E-10</c:v>
                      </c:pt>
                      <c:pt idx="1270">
                        <c:v>1.3695100000000001E-10</c:v>
                      </c:pt>
                      <c:pt idx="1271">
                        <c:v>1.3695100000000001E-10</c:v>
                      </c:pt>
                      <c:pt idx="1272">
                        <c:v>1.3977100000000001E-10</c:v>
                      </c:pt>
                      <c:pt idx="1273">
                        <c:v>1.3977100000000001E-10</c:v>
                      </c:pt>
                      <c:pt idx="1274">
                        <c:v>1.3705399999999999E-10</c:v>
                      </c:pt>
                      <c:pt idx="1275">
                        <c:v>1.3705399999999999E-10</c:v>
                      </c:pt>
                      <c:pt idx="1276">
                        <c:v>1.33828E-10</c:v>
                      </c:pt>
                      <c:pt idx="1277">
                        <c:v>1.33828E-10</c:v>
                      </c:pt>
                      <c:pt idx="1278">
                        <c:v>1.3062300000000001E-10</c:v>
                      </c:pt>
                      <c:pt idx="1279">
                        <c:v>1.3062300000000001E-10</c:v>
                      </c:pt>
                      <c:pt idx="1280">
                        <c:v>1.39647E-10</c:v>
                      </c:pt>
                      <c:pt idx="1281">
                        <c:v>1.39647E-10</c:v>
                      </c:pt>
                      <c:pt idx="1282">
                        <c:v>1.30784E-10</c:v>
                      </c:pt>
                      <c:pt idx="1283">
                        <c:v>1.30784E-10</c:v>
                      </c:pt>
                      <c:pt idx="1284">
                        <c:v>1.3732199999999999E-10</c:v>
                      </c:pt>
                      <c:pt idx="1285">
                        <c:v>1.3732199999999999E-10</c:v>
                      </c:pt>
                      <c:pt idx="1286">
                        <c:v>1.3965799999999999E-10</c:v>
                      </c:pt>
                      <c:pt idx="1287">
                        <c:v>1.3965799999999999E-10</c:v>
                      </c:pt>
                      <c:pt idx="1288">
                        <c:v>1.3608099999999999E-10</c:v>
                      </c:pt>
                      <c:pt idx="1289">
                        <c:v>1.3608099999999999E-10</c:v>
                      </c:pt>
                      <c:pt idx="1290">
                        <c:v>1.3673E-10</c:v>
                      </c:pt>
                      <c:pt idx="1291">
                        <c:v>1.3673E-10</c:v>
                      </c:pt>
                      <c:pt idx="1292">
                        <c:v>1.34214E-10</c:v>
                      </c:pt>
                      <c:pt idx="1293">
                        <c:v>1.34214E-10</c:v>
                      </c:pt>
                      <c:pt idx="1294">
                        <c:v>1.3302199999999999E-10</c:v>
                      </c:pt>
                      <c:pt idx="1295">
                        <c:v>1.3302199999999999E-10</c:v>
                      </c:pt>
                      <c:pt idx="1296">
                        <c:v>1.35518E-10</c:v>
                      </c:pt>
                      <c:pt idx="1297">
                        <c:v>1.35518E-10</c:v>
                      </c:pt>
                      <c:pt idx="1298">
                        <c:v>1.3112399999999999E-10</c:v>
                      </c:pt>
                      <c:pt idx="1299">
                        <c:v>1.3112399999999999E-10</c:v>
                      </c:pt>
                      <c:pt idx="1300">
                        <c:v>1.36154E-10</c:v>
                      </c:pt>
                      <c:pt idx="1301">
                        <c:v>1.36154E-10</c:v>
                      </c:pt>
                      <c:pt idx="1302">
                        <c:v>1.3452599999999999E-10</c:v>
                      </c:pt>
                      <c:pt idx="1303">
                        <c:v>1.3452599999999999E-10</c:v>
                      </c:pt>
                      <c:pt idx="1304">
                        <c:v>1.3742499999999999E-10</c:v>
                      </c:pt>
                      <c:pt idx="1305">
                        <c:v>1.3742499999999999E-10</c:v>
                      </c:pt>
                      <c:pt idx="1306">
                        <c:v>1.3787900000000001E-10</c:v>
                      </c:pt>
                      <c:pt idx="1307">
                        <c:v>1.3787900000000001E-10</c:v>
                      </c:pt>
                      <c:pt idx="1308">
                        <c:v>1.30881E-10</c:v>
                      </c:pt>
                      <c:pt idx="1309">
                        <c:v>1.30881E-10</c:v>
                      </c:pt>
                      <c:pt idx="1310">
                        <c:v>1.3671600000000001E-10</c:v>
                      </c:pt>
                      <c:pt idx="1311">
                        <c:v>1.3671600000000001E-10</c:v>
                      </c:pt>
                      <c:pt idx="1312">
                        <c:v>1.3614000000000001E-10</c:v>
                      </c:pt>
                      <c:pt idx="1313">
                        <c:v>1.3614000000000001E-10</c:v>
                      </c:pt>
                      <c:pt idx="1314">
                        <c:v>1.3132200000000001E-10</c:v>
                      </c:pt>
                      <c:pt idx="1315">
                        <c:v>1.3132200000000001E-10</c:v>
                      </c:pt>
                      <c:pt idx="1316">
                        <c:v>1.3057299999999999E-10</c:v>
                      </c:pt>
                      <c:pt idx="1317">
                        <c:v>1.3057299999999999E-10</c:v>
                      </c:pt>
                      <c:pt idx="1318">
                        <c:v>1.3058199999999999E-10</c:v>
                      </c:pt>
                      <c:pt idx="1319">
                        <c:v>1.3058199999999999E-10</c:v>
                      </c:pt>
                      <c:pt idx="1320">
                        <c:v>1.3200600000000001E-10</c:v>
                      </c:pt>
                      <c:pt idx="1321">
                        <c:v>1.3200600000000001E-10</c:v>
                      </c:pt>
                      <c:pt idx="1322">
                        <c:v>1.34452E-10</c:v>
                      </c:pt>
                      <c:pt idx="1323">
                        <c:v>1.34452E-10</c:v>
                      </c:pt>
                      <c:pt idx="1324">
                        <c:v>1.37483E-10</c:v>
                      </c:pt>
                      <c:pt idx="1325">
                        <c:v>1.37483E-10</c:v>
                      </c:pt>
                      <c:pt idx="1326">
                        <c:v>1.3013200000000001E-10</c:v>
                      </c:pt>
                      <c:pt idx="1327">
                        <c:v>1.3013200000000001E-10</c:v>
                      </c:pt>
                      <c:pt idx="1328">
                        <c:v>1.2896000000000001E-10</c:v>
                      </c:pt>
                      <c:pt idx="1329">
                        <c:v>1.2896000000000001E-10</c:v>
                      </c:pt>
                      <c:pt idx="1330">
                        <c:v>1.2883300000000001E-10</c:v>
                      </c:pt>
                      <c:pt idx="1331">
                        <c:v>1.2883300000000001E-10</c:v>
                      </c:pt>
                      <c:pt idx="1332">
                        <c:v>1.2859200000000001E-10</c:v>
                      </c:pt>
                      <c:pt idx="1333">
                        <c:v>1.2859200000000001E-10</c:v>
                      </c:pt>
                      <c:pt idx="1334">
                        <c:v>1.3243E-10</c:v>
                      </c:pt>
                      <c:pt idx="1335">
                        <c:v>1.3243E-10</c:v>
                      </c:pt>
                      <c:pt idx="1336">
                        <c:v>1.3055100000000001E-10</c:v>
                      </c:pt>
                      <c:pt idx="1337">
                        <c:v>1.3055100000000001E-10</c:v>
                      </c:pt>
                      <c:pt idx="1338">
                        <c:v>1.29185E-10</c:v>
                      </c:pt>
                      <c:pt idx="1339">
                        <c:v>1.29185E-10</c:v>
                      </c:pt>
                      <c:pt idx="1340">
                        <c:v>1.3414899999999999E-10</c:v>
                      </c:pt>
                      <c:pt idx="1341">
                        <c:v>1.3414899999999999E-10</c:v>
                      </c:pt>
                      <c:pt idx="1342">
                        <c:v>1.3503E-10</c:v>
                      </c:pt>
                      <c:pt idx="1343">
                        <c:v>1.3503E-10</c:v>
                      </c:pt>
                      <c:pt idx="1344">
                        <c:v>1.37353E-10</c:v>
                      </c:pt>
                      <c:pt idx="1345">
                        <c:v>1.37353E-10</c:v>
                      </c:pt>
                      <c:pt idx="1346">
                        <c:v>1.28591E-10</c:v>
                      </c:pt>
                      <c:pt idx="1347">
                        <c:v>1.28591E-10</c:v>
                      </c:pt>
                      <c:pt idx="1348">
                        <c:v>1.2643400000000001E-10</c:v>
                      </c:pt>
                      <c:pt idx="1349">
                        <c:v>1.2643400000000001E-10</c:v>
                      </c:pt>
                      <c:pt idx="1350">
                        <c:v>1.2651999999999999E-10</c:v>
                      </c:pt>
                      <c:pt idx="1351">
                        <c:v>1.2651999999999999E-10</c:v>
                      </c:pt>
                      <c:pt idx="1352">
                        <c:v>1.2437699999999999E-10</c:v>
                      </c:pt>
                      <c:pt idx="1353">
                        <c:v>1.2437699999999999E-10</c:v>
                      </c:pt>
                      <c:pt idx="1354">
                        <c:v>1.26503E-10</c:v>
                      </c:pt>
                      <c:pt idx="1355">
                        <c:v>1.26503E-10</c:v>
                      </c:pt>
                      <c:pt idx="1356">
                        <c:v>1.2860700000000001E-10</c:v>
                      </c:pt>
                      <c:pt idx="1357">
                        <c:v>1.2860700000000001E-10</c:v>
                      </c:pt>
                      <c:pt idx="1358">
                        <c:v>1.2528000000000001E-10</c:v>
                      </c:pt>
                      <c:pt idx="1359">
                        <c:v>1.2528000000000001E-10</c:v>
                      </c:pt>
                      <c:pt idx="1360">
                        <c:v>1.30441E-10</c:v>
                      </c:pt>
                      <c:pt idx="1361">
                        <c:v>1.30441E-10</c:v>
                      </c:pt>
                      <c:pt idx="1362">
                        <c:v>1.3246199999999999E-10</c:v>
                      </c:pt>
                      <c:pt idx="1363">
                        <c:v>1.3246199999999999E-10</c:v>
                      </c:pt>
                      <c:pt idx="1364">
                        <c:v>1.26376E-10</c:v>
                      </c:pt>
                      <c:pt idx="1365">
                        <c:v>1.26376E-10</c:v>
                      </c:pt>
                      <c:pt idx="1366">
                        <c:v>1.28624E-10</c:v>
                      </c:pt>
                      <c:pt idx="1367">
                        <c:v>1.28624E-10</c:v>
                      </c:pt>
                      <c:pt idx="1368">
                        <c:v>1.27286E-10</c:v>
                      </c:pt>
                      <c:pt idx="1369">
                        <c:v>1.27286E-10</c:v>
                      </c:pt>
                      <c:pt idx="1370">
                        <c:v>1.27994E-10</c:v>
                      </c:pt>
                      <c:pt idx="1371">
                        <c:v>1.27994E-10</c:v>
                      </c:pt>
                      <c:pt idx="1372">
                        <c:v>1.24791E-10</c:v>
                      </c:pt>
                      <c:pt idx="1373">
                        <c:v>1.24791E-10</c:v>
                      </c:pt>
                      <c:pt idx="1374">
                        <c:v>1.25367E-10</c:v>
                      </c:pt>
                      <c:pt idx="1375">
                        <c:v>1.25367E-10</c:v>
                      </c:pt>
                      <c:pt idx="1376">
                        <c:v>2.23753E-10</c:v>
                      </c:pt>
                      <c:pt idx="1377">
                        <c:v>2.23753E-10</c:v>
                      </c:pt>
                      <c:pt idx="1378">
                        <c:v>1.2376200000000001E-10</c:v>
                      </c:pt>
                      <c:pt idx="1379">
                        <c:v>1.2376200000000001E-10</c:v>
                      </c:pt>
                      <c:pt idx="1380">
                        <c:v>1.2552E-10</c:v>
                      </c:pt>
                      <c:pt idx="1381">
                        <c:v>1.2552E-10</c:v>
                      </c:pt>
                      <c:pt idx="1382">
                        <c:v>1.2694E-10</c:v>
                      </c:pt>
                      <c:pt idx="1383">
                        <c:v>1.2694E-10</c:v>
                      </c:pt>
                      <c:pt idx="1384">
                        <c:v>1.2823099999999999E-10</c:v>
                      </c:pt>
                      <c:pt idx="1385">
                        <c:v>1.2823099999999999E-10</c:v>
                      </c:pt>
                      <c:pt idx="1386">
                        <c:v>1.24866E-10</c:v>
                      </c:pt>
                      <c:pt idx="1387">
                        <c:v>1.24866E-10</c:v>
                      </c:pt>
                      <c:pt idx="1388">
                        <c:v>1.2845699999999999E-10</c:v>
                      </c:pt>
                      <c:pt idx="1389">
                        <c:v>1.2845699999999999E-10</c:v>
                      </c:pt>
                      <c:pt idx="1390">
                        <c:v>1.20771E-10</c:v>
                      </c:pt>
                      <c:pt idx="1391">
                        <c:v>1.20771E-10</c:v>
                      </c:pt>
                      <c:pt idx="1392">
                        <c:v>1.2678100000000001E-10</c:v>
                      </c:pt>
                      <c:pt idx="1393">
                        <c:v>1.2678100000000001E-10</c:v>
                      </c:pt>
                      <c:pt idx="1394">
                        <c:v>1.25318E-10</c:v>
                      </c:pt>
                      <c:pt idx="1395">
                        <c:v>1.25318E-10</c:v>
                      </c:pt>
                      <c:pt idx="1396">
                        <c:v>1.22353E-10</c:v>
                      </c:pt>
                      <c:pt idx="1397">
                        <c:v>1.22353E-10</c:v>
                      </c:pt>
                      <c:pt idx="1398">
                        <c:v>1.2166400000000001E-10</c:v>
                      </c:pt>
                      <c:pt idx="1399">
                        <c:v>1.2166400000000001E-10</c:v>
                      </c:pt>
                      <c:pt idx="1400">
                        <c:v>1.2123700000000001E-10</c:v>
                      </c:pt>
                      <c:pt idx="1401">
                        <c:v>1.2123700000000001E-10</c:v>
                      </c:pt>
                      <c:pt idx="1402">
                        <c:v>1.24565E-10</c:v>
                      </c:pt>
                      <c:pt idx="1403">
                        <c:v>1.24565E-10</c:v>
                      </c:pt>
                      <c:pt idx="1404">
                        <c:v>1.2150599999999999E-10</c:v>
                      </c:pt>
                      <c:pt idx="1405">
                        <c:v>1.2150599999999999E-10</c:v>
                      </c:pt>
                      <c:pt idx="1406">
                        <c:v>1.26241E-10</c:v>
                      </c:pt>
                      <c:pt idx="1407">
                        <c:v>1.26241E-10</c:v>
                      </c:pt>
                      <c:pt idx="1408">
                        <c:v>1.1948600000000001E-10</c:v>
                      </c:pt>
                      <c:pt idx="1409">
                        <c:v>1.1948600000000001E-10</c:v>
                      </c:pt>
                      <c:pt idx="1410">
                        <c:v>1.16779E-10</c:v>
                      </c:pt>
                      <c:pt idx="1411">
                        <c:v>1.16779E-10</c:v>
                      </c:pt>
                      <c:pt idx="1412">
                        <c:v>1.2293399999999999E-10</c:v>
                      </c:pt>
                      <c:pt idx="1413">
                        <c:v>1.2293399999999999E-10</c:v>
                      </c:pt>
                      <c:pt idx="1414">
                        <c:v>1.19855E-10</c:v>
                      </c:pt>
                      <c:pt idx="1415">
                        <c:v>1.19855E-10</c:v>
                      </c:pt>
                      <c:pt idx="1416">
                        <c:v>1.2389400000000001E-10</c:v>
                      </c:pt>
                      <c:pt idx="1417">
                        <c:v>1.2389400000000001E-10</c:v>
                      </c:pt>
                      <c:pt idx="1418">
                        <c:v>1.2546400000000001E-10</c:v>
                      </c:pt>
                      <c:pt idx="1419">
                        <c:v>1.2546400000000001E-10</c:v>
                      </c:pt>
                      <c:pt idx="1420">
                        <c:v>1.19147E-10</c:v>
                      </c:pt>
                      <c:pt idx="1421">
                        <c:v>1.19147E-10</c:v>
                      </c:pt>
                      <c:pt idx="1422">
                        <c:v>1.2103800000000001E-10</c:v>
                      </c:pt>
                      <c:pt idx="1423">
                        <c:v>1.2103800000000001E-10</c:v>
                      </c:pt>
                      <c:pt idx="1424">
                        <c:v>1.21151E-10</c:v>
                      </c:pt>
                      <c:pt idx="1425">
                        <c:v>1.21151E-10</c:v>
                      </c:pt>
                      <c:pt idx="1426">
                        <c:v>1.17123E-10</c:v>
                      </c:pt>
                      <c:pt idx="1427">
                        <c:v>1.17123E-10</c:v>
                      </c:pt>
                      <c:pt idx="1428">
                        <c:v>1.27684E-10</c:v>
                      </c:pt>
                      <c:pt idx="1429">
                        <c:v>1.27684E-10</c:v>
                      </c:pt>
                      <c:pt idx="1430">
                        <c:v>1.23941E-10</c:v>
                      </c:pt>
                      <c:pt idx="1431">
                        <c:v>1.23941E-10</c:v>
                      </c:pt>
                      <c:pt idx="1432">
                        <c:v>1.2279799999999999E-10</c:v>
                      </c:pt>
                      <c:pt idx="1433">
                        <c:v>1.2279799999999999E-10</c:v>
                      </c:pt>
                      <c:pt idx="1434">
                        <c:v>1.1999599999999999E-10</c:v>
                      </c:pt>
                      <c:pt idx="1435">
                        <c:v>1.1999599999999999E-10</c:v>
                      </c:pt>
                      <c:pt idx="1436">
                        <c:v>1.1478199999999999E-10</c:v>
                      </c:pt>
                      <c:pt idx="1437">
                        <c:v>1.1478199999999999E-10</c:v>
                      </c:pt>
                      <c:pt idx="1438">
                        <c:v>1.12931E-10</c:v>
                      </c:pt>
                      <c:pt idx="1439">
                        <c:v>1.12931E-10</c:v>
                      </c:pt>
                      <c:pt idx="1440">
                        <c:v>1.2383799999999999E-10</c:v>
                      </c:pt>
                      <c:pt idx="1441">
                        <c:v>1.2383799999999999E-10</c:v>
                      </c:pt>
                      <c:pt idx="1442">
                        <c:v>1.2084599999999999E-10</c:v>
                      </c:pt>
                      <c:pt idx="1443">
                        <c:v>1.2084599999999999E-10</c:v>
                      </c:pt>
                      <c:pt idx="1444">
                        <c:v>1.1641E-10</c:v>
                      </c:pt>
                      <c:pt idx="1445">
                        <c:v>1.1641E-10</c:v>
                      </c:pt>
                      <c:pt idx="1446">
                        <c:v>1.14233E-10</c:v>
                      </c:pt>
                      <c:pt idx="1447">
                        <c:v>1.14233E-10</c:v>
                      </c:pt>
                      <c:pt idx="1448">
                        <c:v>1.1568899999999999E-10</c:v>
                      </c:pt>
                      <c:pt idx="1449">
                        <c:v>1.1568899999999999E-10</c:v>
                      </c:pt>
                      <c:pt idx="1450">
                        <c:v>1.2145399999999999E-10</c:v>
                      </c:pt>
                      <c:pt idx="1451">
                        <c:v>1.2145399999999999E-10</c:v>
                      </c:pt>
                      <c:pt idx="1452">
                        <c:v>1.32412E-10</c:v>
                      </c:pt>
                      <c:pt idx="1453">
                        <c:v>1.32412E-10</c:v>
                      </c:pt>
                      <c:pt idx="1454">
                        <c:v>1.16526E-10</c:v>
                      </c:pt>
                      <c:pt idx="1455">
                        <c:v>1.16526E-10</c:v>
                      </c:pt>
                      <c:pt idx="1456">
                        <c:v>1.15556E-10</c:v>
                      </c:pt>
                      <c:pt idx="1457">
                        <c:v>1.15556E-10</c:v>
                      </c:pt>
                      <c:pt idx="1458">
                        <c:v>1.17098E-10</c:v>
                      </c:pt>
                      <c:pt idx="1459">
                        <c:v>1.17098E-10</c:v>
                      </c:pt>
                      <c:pt idx="1460">
                        <c:v>1.2337300000000001E-10</c:v>
                      </c:pt>
                      <c:pt idx="1461">
                        <c:v>1.2337300000000001E-10</c:v>
                      </c:pt>
                      <c:pt idx="1462">
                        <c:v>1.20121E-10</c:v>
                      </c:pt>
                      <c:pt idx="1463">
                        <c:v>1.20121E-10</c:v>
                      </c:pt>
                      <c:pt idx="1464">
                        <c:v>1.1674E-10</c:v>
                      </c:pt>
                      <c:pt idx="1465">
                        <c:v>1.1674E-10</c:v>
                      </c:pt>
                      <c:pt idx="1466">
                        <c:v>1.18057E-10</c:v>
                      </c:pt>
                      <c:pt idx="1467">
                        <c:v>1.18057E-10</c:v>
                      </c:pt>
                      <c:pt idx="1468">
                        <c:v>1.18846E-10</c:v>
                      </c:pt>
                      <c:pt idx="1469">
                        <c:v>1.18846E-10</c:v>
                      </c:pt>
                      <c:pt idx="1470">
                        <c:v>1.2427100000000001E-10</c:v>
                      </c:pt>
                      <c:pt idx="1471">
                        <c:v>1.2427100000000001E-10</c:v>
                      </c:pt>
                      <c:pt idx="1472">
                        <c:v>1.14752E-10</c:v>
                      </c:pt>
                      <c:pt idx="1473">
                        <c:v>1.14752E-10</c:v>
                      </c:pt>
                      <c:pt idx="1474">
                        <c:v>1.18463E-10</c:v>
                      </c:pt>
                      <c:pt idx="1475">
                        <c:v>1.18463E-10</c:v>
                      </c:pt>
                      <c:pt idx="1476">
                        <c:v>1.1774E-10</c:v>
                      </c:pt>
                      <c:pt idx="1477">
                        <c:v>1.1774E-10</c:v>
                      </c:pt>
                      <c:pt idx="1478">
                        <c:v>1.1831100000000001E-10</c:v>
                      </c:pt>
                      <c:pt idx="1479">
                        <c:v>1.1831100000000001E-10</c:v>
                      </c:pt>
                      <c:pt idx="1480">
                        <c:v>1.14724E-10</c:v>
                      </c:pt>
                      <c:pt idx="1481">
                        <c:v>1.14724E-10</c:v>
                      </c:pt>
                      <c:pt idx="1482">
                        <c:v>1.12961E-10</c:v>
                      </c:pt>
                      <c:pt idx="1483">
                        <c:v>1.12961E-10</c:v>
                      </c:pt>
                      <c:pt idx="1484">
                        <c:v>1.16462E-10</c:v>
                      </c:pt>
                      <c:pt idx="1485">
                        <c:v>1.16462E-10</c:v>
                      </c:pt>
                      <c:pt idx="1486">
                        <c:v>1.2000499999999999E-10</c:v>
                      </c:pt>
                      <c:pt idx="1487">
                        <c:v>1.2000499999999999E-10</c:v>
                      </c:pt>
                      <c:pt idx="1488">
                        <c:v>1.2091499999999999E-10</c:v>
                      </c:pt>
                      <c:pt idx="1489">
                        <c:v>1.2091499999999999E-10</c:v>
                      </c:pt>
                      <c:pt idx="1490">
                        <c:v>1.1452E-10</c:v>
                      </c:pt>
                      <c:pt idx="1491">
                        <c:v>1.1452E-10</c:v>
                      </c:pt>
                      <c:pt idx="1492">
                        <c:v>1.1866900000000001E-10</c:v>
                      </c:pt>
                      <c:pt idx="1493">
                        <c:v>1.1866900000000001E-10</c:v>
                      </c:pt>
                      <c:pt idx="1494">
                        <c:v>1.1495200000000001E-10</c:v>
                      </c:pt>
                      <c:pt idx="1495">
                        <c:v>1.1495200000000001E-10</c:v>
                      </c:pt>
                      <c:pt idx="1496">
                        <c:v>1.11824E-10</c:v>
                      </c:pt>
                      <c:pt idx="1497">
                        <c:v>1.11824E-10</c:v>
                      </c:pt>
                      <c:pt idx="1498">
                        <c:v>1.1662999999999999E-10</c:v>
                      </c:pt>
                      <c:pt idx="1499">
                        <c:v>1.1662999999999999E-10</c:v>
                      </c:pt>
                      <c:pt idx="1500">
                        <c:v>1.14174E-10</c:v>
                      </c:pt>
                      <c:pt idx="1501">
                        <c:v>1.14174E-10</c:v>
                      </c:pt>
                      <c:pt idx="1502">
                        <c:v>1.2136999999999999E-10</c:v>
                      </c:pt>
                      <c:pt idx="1503">
                        <c:v>1.2136999999999999E-10</c:v>
                      </c:pt>
                      <c:pt idx="1504">
                        <c:v>1.15747E-10</c:v>
                      </c:pt>
                      <c:pt idx="1505">
                        <c:v>1.15747E-10</c:v>
                      </c:pt>
                      <c:pt idx="1506">
                        <c:v>1.1424400000000001E-10</c:v>
                      </c:pt>
                      <c:pt idx="1507">
                        <c:v>1.1424400000000001E-10</c:v>
                      </c:pt>
                      <c:pt idx="1508">
                        <c:v>1.1646400000000001E-10</c:v>
                      </c:pt>
                      <c:pt idx="1509">
                        <c:v>1.1646400000000001E-10</c:v>
                      </c:pt>
                      <c:pt idx="1510">
                        <c:v>1.1447000000000001E-10</c:v>
                      </c:pt>
                      <c:pt idx="1511">
                        <c:v>1.1447000000000001E-10</c:v>
                      </c:pt>
                      <c:pt idx="1512">
                        <c:v>1.1658499999999999E-10</c:v>
                      </c:pt>
                      <c:pt idx="1513">
                        <c:v>1.1658499999999999E-10</c:v>
                      </c:pt>
                      <c:pt idx="1514">
                        <c:v>1.2139300000000001E-10</c:v>
                      </c:pt>
                      <c:pt idx="1515">
                        <c:v>1.2139300000000001E-10</c:v>
                      </c:pt>
                      <c:pt idx="1516">
                        <c:v>1.14644E-10</c:v>
                      </c:pt>
                      <c:pt idx="1517">
                        <c:v>1.14644E-10</c:v>
                      </c:pt>
                      <c:pt idx="1518">
                        <c:v>1.13344E-10</c:v>
                      </c:pt>
                      <c:pt idx="1519">
                        <c:v>1.13344E-10</c:v>
                      </c:pt>
                      <c:pt idx="1520">
                        <c:v>1.1950100000000001E-10</c:v>
                      </c:pt>
                      <c:pt idx="1521">
                        <c:v>1.1950100000000001E-10</c:v>
                      </c:pt>
                      <c:pt idx="1522">
                        <c:v>1.15441E-10</c:v>
                      </c:pt>
                      <c:pt idx="1523">
                        <c:v>1.15441E-10</c:v>
                      </c:pt>
                      <c:pt idx="1524">
                        <c:v>1.2290600000000001E-10</c:v>
                      </c:pt>
                      <c:pt idx="1525">
                        <c:v>1.2290600000000001E-10</c:v>
                      </c:pt>
                      <c:pt idx="1526">
                        <c:v>1.1445199999999999E-10</c:v>
                      </c:pt>
                      <c:pt idx="1527">
                        <c:v>1.1445199999999999E-10</c:v>
                      </c:pt>
                      <c:pt idx="1528">
                        <c:v>1.2460599999999999E-10</c:v>
                      </c:pt>
                      <c:pt idx="1529">
                        <c:v>1.2460599999999999E-10</c:v>
                      </c:pt>
                      <c:pt idx="1530">
                        <c:v>1.11402E-10</c:v>
                      </c:pt>
                      <c:pt idx="1531">
                        <c:v>1.11402E-10</c:v>
                      </c:pt>
                      <c:pt idx="1532">
                        <c:v>1.25373E-10</c:v>
                      </c:pt>
                      <c:pt idx="1533">
                        <c:v>1.25373E-10</c:v>
                      </c:pt>
                      <c:pt idx="1534">
                        <c:v>1.1774400000000001E-10</c:v>
                      </c:pt>
                      <c:pt idx="1535">
                        <c:v>1.1774400000000001E-10</c:v>
                      </c:pt>
                      <c:pt idx="1536">
                        <c:v>1.15792E-10</c:v>
                      </c:pt>
                      <c:pt idx="1537">
                        <c:v>1.15792E-10</c:v>
                      </c:pt>
                      <c:pt idx="1538">
                        <c:v>1.14055E-10</c:v>
                      </c:pt>
                      <c:pt idx="1539">
                        <c:v>1.14055E-10</c:v>
                      </c:pt>
                      <c:pt idx="1540">
                        <c:v>1.1480299999999999E-10</c:v>
                      </c:pt>
                      <c:pt idx="1541">
                        <c:v>1.1480299999999999E-10</c:v>
                      </c:pt>
                      <c:pt idx="1542">
                        <c:v>1.0768E-10</c:v>
                      </c:pt>
                      <c:pt idx="1543">
                        <c:v>1.0768E-10</c:v>
                      </c:pt>
                      <c:pt idx="1544">
                        <c:v>1.16163E-10</c:v>
                      </c:pt>
                      <c:pt idx="1545">
                        <c:v>1.16163E-10</c:v>
                      </c:pt>
                      <c:pt idx="1546">
                        <c:v>1.12354E-10</c:v>
                      </c:pt>
                      <c:pt idx="1547">
                        <c:v>1.12354E-10</c:v>
                      </c:pt>
                      <c:pt idx="1548">
                        <c:v>1.1815799999999999E-10</c:v>
                      </c:pt>
                      <c:pt idx="1549">
                        <c:v>1.1815799999999999E-10</c:v>
                      </c:pt>
                      <c:pt idx="1550">
                        <c:v>1.1830800000000001E-10</c:v>
                      </c:pt>
                      <c:pt idx="1551">
                        <c:v>1.1830800000000001E-10</c:v>
                      </c:pt>
                      <c:pt idx="1552">
                        <c:v>1.10192E-10</c:v>
                      </c:pt>
                      <c:pt idx="1553">
                        <c:v>1.10192E-10</c:v>
                      </c:pt>
                      <c:pt idx="1554">
                        <c:v>1.1639699999999999E-10</c:v>
                      </c:pt>
                      <c:pt idx="1555">
                        <c:v>1.1639699999999999E-10</c:v>
                      </c:pt>
                      <c:pt idx="1556">
                        <c:v>1.1646400000000001E-10</c:v>
                      </c:pt>
                      <c:pt idx="1557">
                        <c:v>1.1646400000000001E-10</c:v>
                      </c:pt>
                      <c:pt idx="1558">
                        <c:v>1.13161E-10</c:v>
                      </c:pt>
                      <c:pt idx="1559">
                        <c:v>1.13161E-10</c:v>
                      </c:pt>
                      <c:pt idx="1560">
                        <c:v>1.1272E-10</c:v>
                      </c:pt>
                      <c:pt idx="1561">
                        <c:v>1.1272E-10</c:v>
                      </c:pt>
                      <c:pt idx="1562">
                        <c:v>1.08736E-10</c:v>
                      </c:pt>
                      <c:pt idx="1563">
                        <c:v>1.08736E-10</c:v>
                      </c:pt>
                      <c:pt idx="1564">
                        <c:v>1.07801E-10</c:v>
                      </c:pt>
                      <c:pt idx="1565">
                        <c:v>1.07801E-10</c:v>
                      </c:pt>
                      <c:pt idx="1566">
                        <c:v>1.09128E-10</c:v>
                      </c:pt>
                      <c:pt idx="1567">
                        <c:v>1.09128E-10</c:v>
                      </c:pt>
                      <c:pt idx="1568">
                        <c:v>1.12393E-10</c:v>
                      </c:pt>
                      <c:pt idx="1569">
                        <c:v>1.12393E-10</c:v>
                      </c:pt>
                      <c:pt idx="1570">
                        <c:v>1.13734E-10</c:v>
                      </c:pt>
                      <c:pt idx="1571">
                        <c:v>1.13734E-10</c:v>
                      </c:pt>
                      <c:pt idx="1572">
                        <c:v>1.08495E-10</c:v>
                      </c:pt>
                      <c:pt idx="1573">
                        <c:v>1.08495E-10</c:v>
                      </c:pt>
                      <c:pt idx="1574">
                        <c:v>1.04938E-10</c:v>
                      </c:pt>
                      <c:pt idx="1575">
                        <c:v>1.04938E-10</c:v>
                      </c:pt>
                      <c:pt idx="1576">
                        <c:v>1.10391E-10</c:v>
                      </c:pt>
                      <c:pt idx="1577">
                        <c:v>1.10391E-10</c:v>
                      </c:pt>
                      <c:pt idx="1578">
                        <c:v>1.06467E-10</c:v>
                      </c:pt>
                      <c:pt idx="1579">
                        <c:v>1.06467E-10</c:v>
                      </c:pt>
                      <c:pt idx="1580">
                        <c:v>1.12464E-10</c:v>
                      </c:pt>
                      <c:pt idx="1581">
                        <c:v>1.12464E-10</c:v>
                      </c:pt>
                      <c:pt idx="1582">
                        <c:v>1.09323E-10</c:v>
                      </c:pt>
                      <c:pt idx="1583">
                        <c:v>1.09323E-10</c:v>
                      </c:pt>
                      <c:pt idx="1584">
                        <c:v>1.08055E-10</c:v>
                      </c:pt>
                      <c:pt idx="1585">
                        <c:v>1.08055E-10</c:v>
                      </c:pt>
                      <c:pt idx="1586">
                        <c:v>1.14685E-10</c:v>
                      </c:pt>
                      <c:pt idx="1587">
                        <c:v>1.14685E-10</c:v>
                      </c:pt>
                      <c:pt idx="1588">
                        <c:v>1.08187E-10</c:v>
                      </c:pt>
                      <c:pt idx="1589">
                        <c:v>1.08187E-10</c:v>
                      </c:pt>
                      <c:pt idx="1590">
                        <c:v>1.09722E-10</c:v>
                      </c:pt>
                      <c:pt idx="1591">
                        <c:v>1.09722E-10</c:v>
                      </c:pt>
                      <c:pt idx="1592">
                        <c:v>1.0824900000000001E-10</c:v>
                      </c:pt>
                      <c:pt idx="1593">
                        <c:v>1.0824900000000001E-10</c:v>
                      </c:pt>
                      <c:pt idx="1594">
                        <c:v>1.07164E-10</c:v>
                      </c:pt>
                      <c:pt idx="1595">
                        <c:v>1.07164E-10</c:v>
                      </c:pt>
                      <c:pt idx="1596">
                        <c:v>1.07973E-10</c:v>
                      </c:pt>
                      <c:pt idx="1597">
                        <c:v>1.07973E-10</c:v>
                      </c:pt>
                      <c:pt idx="1598">
                        <c:v>1.1209400000000001E-10</c:v>
                      </c:pt>
                      <c:pt idx="1599">
                        <c:v>1.1209400000000001E-10</c:v>
                      </c:pt>
                      <c:pt idx="1600">
                        <c:v>1.06674E-10</c:v>
                      </c:pt>
                      <c:pt idx="1601">
                        <c:v>1.06674E-10</c:v>
                      </c:pt>
                      <c:pt idx="1602">
                        <c:v>1.14727E-10</c:v>
                      </c:pt>
                      <c:pt idx="1603">
                        <c:v>1.14727E-10</c:v>
                      </c:pt>
                      <c:pt idx="1604">
                        <c:v>1.0927800000000001E-10</c:v>
                      </c:pt>
                      <c:pt idx="1605">
                        <c:v>1.0927800000000001E-10</c:v>
                      </c:pt>
                      <c:pt idx="1606">
                        <c:v>1.0490299999999999E-10</c:v>
                      </c:pt>
                      <c:pt idx="1607">
                        <c:v>1.0490299999999999E-10</c:v>
                      </c:pt>
                      <c:pt idx="1608">
                        <c:v>1.07207E-10</c:v>
                      </c:pt>
                      <c:pt idx="1609">
                        <c:v>1.07207E-10</c:v>
                      </c:pt>
                      <c:pt idx="1610">
                        <c:v>1.1395E-10</c:v>
                      </c:pt>
                      <c:pt idx="1611">
                        <c:v>1.1395E-10</c:v>
                      </c:pt>
                      <c:pt idx="1612">
                        <c:v>1.07742E-10</c:v>
                      </c:pt>
                      <c:pt idx="1613">
                        <c:v>1.07742E-10</c:v>
                      </c:pt>
                      <c:pt idx="1614">
                        <c:v>1.05766E-10</c:v>
                      </c:pt>
                      <c:pt idx="1615">
                        <c:v>1.05766E-10</c:v>
                      </c:pt>
                      <c:pt idx="1616">
                        <c:v>1.12142E-10</c:v>
                      </c:pt>
                      <c:pt idx="1617">
                        <c:v>1.12142E-10</c:v>
                      </c:pt>
                      <c:pt idx="1618">
                        <c:v>1.0678000000000001E-10</c:v>
                      </c:pt>
                      <c:pt idx="1619">
                        <c:v>1.0678000000000001E-10</c:v>
                      </c:pt>
                      <c:pt idx="1620">
                        <c:v>1.07109E-10</c:v>
                      </c:pt>
                      <c:pt idx="1621">
                        <c:v>1.07109E-10</c:v>
                      </c:pt>
                      <c:pt idx="1622">
                        <c:v>1.09166E-10</c:v>
                      </c:pt>
                      <c:pt idx="1623">
                        <c:v>1.09166E-10</c:v>
                      </c:pt>
                      <c:pt idx="1624">
                        <c:v>1.0153100000000001E-10</c:v>
                      </c:pt>
                      <c:pt idx="1625">
                        <c:v>1.0153100000000001E-10</c:v>
                      </c:pt>
                      <c:pt idx="1626">
                        <c:v>1.09794E-10</c:v>
                      </c:pt>
                      <c:pt idx="1627">
                        <c:v>1.09794E-10</c:v>
                      </c:pt>
                      <c:pt idx="1628">
                        <c:v>1.05503E-10</c:v>
                      </c:pt>
                      <c:pt idx="1629">
                        <c:v>1.05503E-10</c:v>
                      </c:pt>
                      <c:pt idx="1630">
                        <c:v>1.09597E-10</c:v>
                      </c:pt>
                      <c:pt idx="1631">
                        <c:v>1.09597E-10</c:v>
                      </c:pt>
                      <c:pt idx="1632">
                        <c:v>1.0594099999999999E-10</c:v>
                      </c:pt>
                      <c:pt idx="1633">
                        <c:v>1.0594099999999999E-10</c:v>
                      </c:pt>
                      <c:pt idx="1634">
                        <c:v>1.0488799999999999E-10</c:v>
                      </c:pt>
                      <c:pt idx="1635">
                        <c:v>1.0488799999999999E-10</c:v>
                      </c:pt>
                      <c:pt idx="1636">
                        <c:v>1.09634E-10</c:v>
                      </c:pt>
                      <c:pt idx="1637">
                        <c:v>1.09634E-10</c:v>
                      </c:pt>
                      <c:pt idx="1638">
                        <c:v>1.08821E-10</c:v>
                      </c:pt>
                      <c:pt idx="1639">
                        <c:v>1.08821E-10</c:v>
                      </c:pt>
                      <c:pt idx="1640">
                        <c:v>1.04978E-10</c:v>
                      </c:pt>
                      <c:pt idx="1641">
                        <c:v>1.04978E-10</c:v>
                      </c:pt>
                      <c:pt idx="1642">
                        <c:v>1.0733300000000001E-10</c:v>
                      </c:pt>
                      <c:pt idx="1643">
                        <c:v>1.0733300000000001E-10</c:v>
                      </c:pt>
                      <c:pt idx="1644">
                        <c:v>1.0778500000000001E-10</c:v>
                      </c:pt>
                      <c:pt idx="1645">
                        <c:v>1.0778500000000001E-10</c:v>
                      </c:pt>
                      <c:pt idx="1646">
                        <c:v>1.0308599999999999E-10</c:v>
                      </c:pt>
                      <c:pt idx="1647">
                        <c:v>1.0308599999999999E-10</c:v>
                      </c:pt>
                      <c:pt idx="1648">
                        <c:v>1.09197E-10</c:v>
                      </c:pt>
                      <c:pt idx="1649">
                        <c:v>1.09197E-10</c:v>
                      </c:pt>
                      <c:pt idx="1650">
                        <c:v>1.05619E-10</c:v>
                      </c:pt>
                      <c:pt idx="1651">
                        <c:v>1.05619E-10</c:v>
                      </c:pt>
                      <c:pt idx="1652">
                        <c:v>1.04742E-10</c:v>
                      </c:pt>
                      <c:pt idx="1653">
                        <c:v>1.04742E-10</c:v>
                      </c:pt>
                      <c:pt idx="1654">
                        <c:v>1.04873E-10</c:v>
                      </c:pt>
                      <c:pt idx="1655">
                        <c:v>1.04873E-10</c:v>
                      </c:pt>
                      <c:pt idx="1656">
                        <c:v>1.02603E-10</c:v>
                      </c:pt>
                      <c:pt idx="1657">
                        <c:v>1.02603E-10</c:v>
                      </c:pt>
                      <c:pt idx="1658">
                        <c:v>1.1922700000000001E-10</c:v>
                      </c:pt>
                      <c:pt idx="1659">
                        <c:v>1.1922700000000001E-10</c:v>
                      </c:pt>
                      <c:pt idx="1660">
                        <c:v>1.0228899999999999E-10</c:v>
                      </c:pt>
                      <c:pt idx="1661">
                        <c:v>1.0228899999999999E-10</c:v>
                      </c:pt>
                      <c:pt idx="1662">
                        <c:v>1.06243E-10</c:v>
                      </c:pt>
                      <c:pt idx="1663">
                        <c:v>1.06243E-10</c:v>
                      </c:pt>
                      <c:pt idx="1664">
                        <c:v>1.06859E-10</c:v>
                      </c:pt>
                      <c:pt idx="1665">
                        <c:v>1.06859E-10</c:v>
                      </c:pt>
                      <c:pt idx="1666">
                        <c:v>1.04073E-10</c:v>
                      </c:pt>
                      <c:pt idx="1667">
                        <c:v>1.04073E-10</c:v>
                      </c:pt>
                      <c:pt idx="1668">
                        <c:v>1.06111E-10</c:v>
                      </c:pt>
                      <c:pt idx="1669">
                        <c:v>1.06111E-10</c:v>
                      </c:pt>
                      <c:pt idx="1670">
                        <c:v>1.0185E-10</c:v>
                      </c:pt>
                      <c:pt idx="1671">
                        <c:v>1.0185E-10</c:v>
                      </c:pt>
                      <c:pt idx="1672">
                        <c:v>1.0988E-10</c:v>
                      </c:pt>
                      <c:pt idx="1673">
                        <c:v>1.0988E-10</c:v>
                      </c:pt>
                      <c:pt idx="1674">
                        <c:v>1.03127E-10</c:v>
                      </c:pt>
                      <c:pt idx="1675">
                        <c:v>1.03127E-10</c:v>
                      </c:pt>
                      <c:pt idx="1676">
                        <c:v>1.01932E-10</c:v>
                      </c:pt>
                      <c:pt idx="1677">
                        <c:v>1.01932E-10</c:v>
                      </c:pt>
                      <c:pt idx="1678">
                        <c:v>1.0568499999999999E-10</c:v>
                      </c:pt>
                      <c:pt idx="1679">
                        <c:v>1.0568499999999999E-10</c:v>
                      </c:pt>
                      <c:pt idx="1680">
                        <c:v>9.8453899999999996E-11</c:v>
                      </c:pt>
                      <c:pt idx="1681">
                        <c:v>9.8453899999999996E-11</c:v>
                      </c:pt>
                      <c:pt idx="1682">
                        <c:v>1.01906E-10</c:v>
                      </c:pt>
                      <c:pt idx="1683">
                        <c:v>1.01906E-10</c:v>
                      </c:pt>
                      <c:pt idx="1684">
                        <c:v>1.05098E-10</c:v>
                      </c:pt>
                      <c:pt idx="1685">
                        <c:v>1.05098E-10</c:v>
                      </c:pt>
                      <c:pt idx="1686">
                        <c:v>1.07503E-10</c:v>
                      </c:pt>
                      <c:pt idx="1687">
                        <c:v>1.07503E-10</c:v>
                      </c:pt>
                      <c:pt idx="1688">
                        <c:v>1.05939E-10</c:v>
                      </c:pt>
                      <c:pt idx="1689">
                        <c:v>1.05939E-10</c:v>
                      </c:pt>
                      <c:pt idx="1690">
                        <c:v>1.8356300000000001E-10</c:v>
                      </c:pt>
                      <c:pt idx="1691">
                        <c:v>1.8356300000000001E-10</c:v>
                      </c:pt>
                      <c:pt idx="1692">
                        <c:v>1.03715E-10</c:v>
                      </c:pt>
                      <c:pt idx="1693">
                        <c:v>1.03715E-10</c:v>
                      </c:pt>
                      <c:pt idx="1694">
                        <c:v>1.04953E-10</c:v>
                      </c:pt>
                      <c:pt idx="1695">
                        <c:v>1.04953E-10</c:v>
                      </c:pt>
                      <c:pt idx="1696">
                        <c:v>1.0078E-10</c:v>
                      </c:pt>
                      <c:pt idx="1697">
                        <c:v>1.0078E-10</c:v>
                      </c:pt>
                      <c:pt idx="1698">
                        <c:v>1.02073E-10</c:v>
                      </c:pt>
                      <c:pt idx="1699">
                        <c:v>1.02073E-10</c:v>
                      </c:pt>
                      <c:pt idx="1700">
                        <c:v>1.05218E-10</c:v>
                      </c:pt>
                      <c:pt idx="1701">
                        <c:v>1.05218E-10</c:v>
                      </c:pt>
                      <c:pt idx="1702">
                        <c:v>1.05222E-10</c:v>
                      </c:pt>
                      <c:pt idx="1703">
                        <c:v>1.05222E-10</c:v>
                      </c:pt>
                      <c:pt idx="1704">
                        <c:v>1.07735E-10</c:v>
                      </c:pt>
                      <c:pt idx="1705">
                        <c:v>1.07735E-10</c:v>
                      </c:pt>
                      <c:pt idx="1706">
                        <c:v>1.0205E-10</c:v>
                      </c:pt>
                      <c:pt idx="1707">
                        <c:v>1.0205E-10</c:v>
                      </c:pt>
                      <c:pt idx="1708">
                        <c:v>1.0126299999999999E-10</c:v>
                      </c:pt>
                      <c:pt idx="1709">
                        <c:v>1.0126299999999999E-10</c:v>
                      </c:pt>
                      <c:pt idx="1710">
                        <c:v>1.03957E-10</c:v>
                      </c:pt>
                      <c:pt idx="1711">
                        <c:v>1.03957E-10</c:v>
                      </c:pt>
                      <c:pt idx="1712">
                        <c:v>1.0202E-10</c:v>
                      </c:pt>
                      <c:pt idx="1713">
                        <c:v>1.0202E-10</c:v>
                      </c:pt>
                      <c:pt idx="1714">
                        <c:v>1.03189E-10</c:v>
                      </c:pt>
                      <c:pt idx="1715">
                        <c:v>1.03189E-10</c:v>
                      </c:pt>
                      <c:pt idx="1716">
                        <c:v>1.0464E-10</c:v>
                      </c:pt>
                      <c:pt idx="1717">
                        <c:v>1.0464E-10</c:v>
                      </c:pt>
                      <c:pt idx="1718">
                        <c:v>1.00412E-10</c:v>
                      </c:pt>
                      <c:pt idx="1719">
                        <c:v>1.00412E-10</c:v>
                      </c:pt>
                      <c:pt idx="1720">
                        <c:v>1.03414E-10</c:v>
                      </c:pt>
                      <c:pt idx="1721">
                        <c:v>1.03414E-10</c:v>
                      </c:pt>
                      <c:pt idx="1722">
                        <c:v>1.02825E-10</c:v>
                      </c:pt>
                      <c:pt idx="1723">
                        <c:v>1.02825E-10</c:v>
                      </c:pt>
                      <c:pt idx="1724">
                        <c:v>9.8680599999999999E-11</c:v>
                      </c:pt>
                      <c:pt idx="1725">
                        <c:v>9.8680599999999999E-11</c:v>
                      </c:pt>
                      <c:pt idx="1726">
                        <c:v>1.03451E-10</c:v>
                      </c:pt>
                      <c:pt idx="1727">
                        <c:v>1.03451E-10</c:v>
                      </c:pt>
                      <c:pt idx="1728">
                        <c:v>1.0505500000000001E-10</c:v>
                      </c:pt>
                      <c:pt idx="1729">
                        <c:v>1.0505500000000001E-10</c:v>
                      </c:pt>
                      <c:pt idx="1730">
                        <c:v>1.02285E-10</c:v>
                      </c:pt>
                      <c:pt idx="1731">
                        <c:v>1.02285E-10</c:v>
                      </c:pt>
                      <c:pt idx="1732">
                        <c:v>1.0296E-10</c:v>
                      </c:pt>
                      <c:pt idx="1733">
                        <c:v>1.0296E-10</c:v>
                      </c:pt>
                      <c:pt idx="1734">
                        <c:v>1.0401700000000001E-10</c:v>
                      </c:pt>
                      <c:pt idx="1735">
                        <c:v>1.0401700000000001E-10</c:v>
                      </c:pt>
                      <c:pt idx="1736">
                        <c:v>1.2109800000000001E-10</c:v>
                      </c:pt>
                      <c:pt idx="1737">
                        <c:v>1.2109800000000001E-10</c:v>
                      </c:pt>
                      <c:pt idx="1738">
                        <c:v>1.0255E-10</c:v>
                      </c:pt>
                      <c:pt idx="1739">
                        <c:v>1.0255E-10</c:v>
                      </c:pt>
                      <c:pt idx="1740">
                        <c:v>1.0150399999999999E-10</c:v>
                      </c:pt>
                      <c:pt idx="1741">
                        <c:v>1.0150399999999999E-10</c:v>
                      </c:pt>
                      <c:pt idx="1742">
                        <c:v>9.8648300000000004E-11</c:v>
                      </c:pt>
                      <c:pt idx="1743">
                        <c:v>9.8648300000000004E-11</c:v>
                      </c:pt>
                      <c:pt idx="1744">
                        <c:v>9.95428E-11</c:v>
                      </c:pt>
                      <c:pt idx="1745">
                        <c:v>9.95428E-11</c:v>
                      </c:pt>
                      <c:pt idx="1746">
                        <c:v>1.12603E-10</c:v>
                      </c:pt>
                      <c:pt idx="1747">
                        <c:v>1.12603E-10</c:v>
                      </c:pt>
                      <c:pt idx="1748">
                        <c:v>9.9142199999999997E-11</c:v>
                      </c:pt>
                      <c:pt idx="1749">
                        <c:v>9.9142199999999997E-11</c:v>
                      </c:pt>
                      <c:pt idx="1750">
                        <c:v>9.7257300000000001E-11</c:v>
                      </c:pt>
                      <c:pt idx="1751">
                        <c:v>9.7257300000000001E-11</c:v>
                      </c:pt>
                      <c:pt idx="1752">
                        <c:v>1.0534599999999999E-10</c:v>
                      </c:pt>
                      <c:pt idx="1753">
                        <c:v>1.0534599999999999E-10</c:v>
                      </c:pt>
                      <c:pt idx="1754">
                        <c:v>9.7716299999999996E-11</c:v>
                      </c:pt>
                      <c:pt idx="1755">
                        <c:v>9.7716299999999996E-11</c:v>
                      </c:pt>
                      <c:pt idx="1756">
                        <c:v>1.03402E-10</c:v>
                      </c:pt>
                      <c:pt idx="1757">
                        <c:v>1.03402E-10</c:v>
                      </c:pt>
                      <c:pt idx="1758">
                        <c:v>9.8975399999999998E-11</c:v>
                      </c:pt>
                      <c:pt idx="1759">
                        <c:v>9.8975399999999998E-11</c:v>
                      </c:pt>
                      <c:pt idx="1760">
                        <c:v>1.0208700000000001E-10</c:v>
                      </c:pt>
                      <c:pt idx="1761">
                        <c:v>1.0208700000000001E-10</c:v>
                      </c:pt>
                      <c:pt idx="1762">
                        <c:v>9.8886799999999995E-11</c:v>
                      </c:pt>
                      <c:pt idx="1763">
                        <c:v>9.8886799999999995E-11</c:v>
                      </c:pt>
                      <c:pt idx="1764">
                        <c:v>9.6376100000000005E-11</c:v>
                      </c:pt>
                      <c:pt idx="1765">
                        <c:v>9.6376100000000005E-11</c:v>
                      </c:pt>
                      <c:pt idx="1766">
                        <c:v>1.03325E-10</c:v>
                      </c:pt>
                      <c:pt idx="1767">
                        <c:v>1.03325E-10</c:v>
                      </c:pt>
                      <c:pt idx="1768">
                        <c:v>1.03417E-10</c:v>
                      </c:pt>
                      <c:pt idx="1769">
                        <c:v>1.03417E-10</c:v>
                      </c:pt>
                      <c:pt idx="1770">
                        <c:v>9.5278999999999997E-11</c:v>
                      </c:pt>
                      <c:pt idx="1771">
                        <c:v>9.5278999999999997E-11</c:v>
                      </c:pt>
                      <c:pt idx="1772">
                        <c:v>9.7894400000000004E-11</c:v>
                      </c:pt>
                      <c:pt idx="1773">
                        <c:v>9.7894400000000004E-11</c:v>
                      </c:pt>
                      <c:pt idx="1774">
                        <c:v>9.9271800000000002E-11</c:v>
                      </c:pt>
                      <c:pt idx="1775">
                        <c:v>9.9271800000000002E-11</c:v>
                      </c:pt>
                      <c:pt idx="1776">
                        <c:v>9.6301900000000004E-11</c:v>
                      </c:pt>
                      <c:pt idx="1777">
                        <c:v>9.6301900000000004E-11</c:v>
                      </c:pt>
                      <c:pt idx="1778">
                        <c:v>1.01119E-10</c:v>
                      </c:pt>
                      <c:pt idx="1779">
                        <c:v>1.01119E-10</c:v>
                      </c:pt>
                      <c:pt idx="1780">
                        <c:v>1.05902E-10</c:v>
                      </c:pt>
                      <c:pt idx="1781">
                        <c:v>1.05902E-10</c:v>
                      </c:pt>
                      <c:pt idx="1782">
                        <c:v>9.9920000000000002E-11</c:v>
                      </c:pt>
                      <c:pt idx="1783">
                        <c:v>9.9920000000000002E-11</c:v>
                      </c:pt>
                      <c:pt idx="1784">
                        <c:v>1.0056E-10</c:v>
                      </c:pt>
                      <c:pt idx="1785">
                        <c:v>1.0056E-10</c:v>
                      </c:pt>
                      <c:pt idx="1786">
                        <c:v>1.01762E-10</c:v>
                      </c:pt>
                      <c:pt idx="1787">
                        <c:v>1.01762E-10</c:v>
                      </c:pt>
                      <c:pt idx="1788">
                        <c:v>9.9685299999999995E-11</c:v>
                      </c:pt>
                      <c:pt idx="1789">
                        <c:v>9.9685299999999995E-11</c:v>
                      </c:pt>
                      <c:pt idx="1790">
                        <c:v>1.0102E-10</c:v>
                      </c:pt>
                      <c:pt idx="1791">
                        <c:v>1.0102E-10</c:v>
                      </c:pt>
                      <c:pt idx="1792">
                        <c:v>9.5999699999999999E-11</c:v>
                      </c:pt>
                      <c:pt idx="1793">
                        <c:v>9.5999699999999999E-11</c:v>
                      </c:pt>
                      <c:pt idx="1794">
                        <c:v>1.02808E-10</c:v>
                      </c:pt>
                      <c:pt idx="1795">
                        <c:v>1.02808E-10</c:v>
                      </c:pt>
                      <c:pt idx="1796">
                        <c:v>9.9978800000000005E-11</c:v>
                      </c:pt>
                      <c:pt idx="1797">
                        <c:v>9.9978800000000005E-11</c:v>
                      </c:pt>
                      <c:pt idx="1798">
                        <c:v>1.0142700000000001E-10</c:v>
                      </c:pt>
                      <c:pt idx="1799">
                        <c:v>1.0142700000000001E-10</c:v>
                      </c:pt>
                      <c:pt idx="1800">
                        <c:v>9.4401900000000003E-11</c:v>
                      </c:pt>
                      <c:pt idx="1801">
                        <c:v>9.4401900000000003E-11</c:v>
                      </c:pt>
                      <c:pt idx="1802">
                        <c:v>1.00522E-10</c:v>
                      </c:pt>
                      <c:pt idx="1803">
                        <c:v>1.00522E-10</c:v>
                      </c:pt>
                      <c:pt idx="1804">
                        <c:v>9.5025900000000005E-11</c:v>
                      </c:pt>
                      <c:pt idx="1805">
                        <c:v>9.5025900000000005E-11</c:v>
                      </c:pt>
                      <c:pt idx="1806">
                        <c:v>9.8666300000000003E-11</c:v>
                      </c:pt>
                      <c:pt idx="1807">
                        <c:v>9.8666300000000003E-11</c:v>
                      </c:pt>
                      <c:pt idx="1808">
                        <c:v>9.8817799999999998E-11</c:v>
                      </c:pt>
                      <c:pt idx="1809">
                        <c:v>9.8817799999999998E-11</c:v>
                      </c:pt>
                      <c:pt idx="1810">
                        <c:v>9.7393900000000002E-11</c:v>
                      </c:pt>
                      <c:pt idx="1811">
                        <c:v>9.7393900000000002E-11</c:v>
                      </c:pt>
                      <c:pt idx="1812">
                        <c:v>9.7039399999999998E-11</c:v>
                      </c:pt>
                      <c:pt idx="1813">
                        <c:v>9.7039399999999998E-11</c:v>
                      </c:pt>
                      <c:pt idx="1814">
                        <c:v>1.02207E-10</c:v>
                      </c:pt>
                      <c:pt idx="1815">
                        <c:v>1.02207E-10</c:v>
                      </c:pt>
                      <c:pt idx="1816">
                        <c:v>9.5257999999999998E-11</c:v>
                      </c:pt>
                      <c:pt idx="1817">
                        <c:v>9.5257999999999998E-11</c:v>
                      </c:pt>
                      <c:pt idx="1818">
                        <c:v>9.5454199999999999E-11</c:v>
                      </c:pt>
                      <c:pt idx="1819">
                        <c:v>9.5454199999999999E-11</c:v>
                      </c:pt>
                      <c:pt idx="1820">
                        <c:v>9.5592299999999999E-11</c:v>
                      </c:pt>
                      <c:pt idx="1821">
                        <c:v>9.5592299999999999E-11</c:v>
                      </c:pt>
                      <c:pt idx="1822">
                        <c:v>8.9561199999999994E-11</c:v>
                      </c:pt>
                      <c:pt idx="1823">
                        <c:v>8.9561199999999994E-11</c:v>
                      </c:pt>
                      <c:pt idx="1824">
                        <c:v>9.5701799999999995E-11</c:v>
                      </c:pt>
                      <c:pt idx="1825">
                        <c:v>9.5701799999999995E-11</c:v>
                      </c:pt>
                      <c:pt idx="1826">
                        <c:v>9.7801100000000003E-11</c:v>
                      </c:pt>
                      <c:pt idx="1827">
                        <c:v>9.7801100000000003E-11</c:v>
                      </c:pt>
                      <c:pt idx="1828">
                        <c:v>1.0005600000000001E-10</c:v>
                      </c:pt>
                      <c:pt idx="1829">
                        <c:v>1.0005600000000001E-10</c:v>
                      </c:pt>
                      <c:pt idx="1830">
                        <c:v>1.0014E-10</c:v>
                      </c:pt>
                      <c:pt idx="1831">
                        <c:v>1.0014E-10</c:v>
                      </c:pt>
                      <c:pt idx="1832">
                        <c:v>9.6870300000000003E-11</c:v>
                      </c:pt>
                      <c:pt idx="1833">
                        <c:v>9.6870300000000003E-11</c:v>
                      </c:pt>
                      <c:pt idx="1834">
                        <c:v>9.3307799999999995E-11</c:v>
                      </c:pt>
                      <c:pt idx="1835">
                        <c:v>9.3307799999999995E-11</c:v>
                      </c:pt>
                      <c:pt idx="1836">
                        <c:v>9.4627000000000001E-11</c:v>
                      </c:pt>
                      <c:pt idx="1837">
                        <c:v>9.4627000000000001E-11</c:v>
                      </c:pt>
                      <c:pt idx="1838">
                        <c:v>9.7954600000000001E-11</c:v>
                      </c:pt>
                      <c:pt idx="1839">
                        <c:v>9.7954600000000001E-11</c:v>
                      </c:pt>
                      <c:pt idx="1840">
                        <c:v>9.6478600000000005E-11</c:v>
                      </c:pt>
                      <c:pt idx="1841">
                        <c:v>9.6478600000000005E-11</c:v>
                      </c:pt>
                      <c:pt idx="1842">
                        <c:v>9.6578999999999996E-11</c:v>
                      </c:pt>
                      <c:pt idx="1843">
                        <c:v>9.6578999999999996E-11</c:v>
                      </c:pt>
                      <c:pt idx="1844">
                        <c:v>9.4308899999999994E-11</c:v>
                      </c:pt>
                      <c:pt idx="1845">
                        <c:v>9.4308899999999994E-11</c:v>
                      </c:pt>
                      <c:pt idx="1846">
                        <c:v>9.2998399999999996E-11</c:v>
                      </c:pt>
                      <c:pt idx="1847">
                        <c:v>9.2998399999999996E-11</c:v>
                      </c:pt>
                      <c:pt idx="1848">
                        <c:v>9.5903900000000002E-11</c:v>
                      </c:pt>
                      <c:pt idx="1849">
                        <c:v>9.5903900000000002E-11</c:v>
                      </c:pt>
                      <c:pt idx="1850">
                        <c:v>9.33351E-11</c:v>
                      </c:pt>
                      <c:pt idx="1851">
                        <c:v>9.33351E-11</c:v>
                      </c:pt>
                      <c:pt idx="1852">
                        <c:v>9.2112399999999995E-11</c:v>
                      </c:pt>
                      <c:pt idx="1853">
                        <c:v>9.2112399999999995E-11</c:v>
                      </c:pt>
                      <c:pt idx="1854">
                        <c:v>1.00584E-10</c:v>
                      </c:pt>
                      <c:pt idx="1855">
                        <c:v>1.00584E-10</c:v>
                      </c:pt>
                      <c:pt idx="1856">
                        <c:v>9.5376099999999995E-11</c:v>
                      </c:pt>
                      <c:pt idx="1857">
                        <c:v>9.5376099999999995E-11</c:v>
                      </c:pt>
                      <c:pt idx="1858">
                        <c:v>9.3123700000000001E-11</c:v>
                      </c:pt>
                      <c:pt idx="1859">
                        <c:v>9.3123700000000001E-11</c:v>
                      </c:pt>
                      <c:pt idx="1860">
                        <c:v>9.5938299999999995E-11</c:v>
                      </c:pt>
                      <c:pt idx="1861">
                        <c:v>9.5938299999999995E-11</c:v>
                      </c:pt>
                      <c:pt idx="1862">
                        <c:v>9.6251199999999998E-11</c:v>
                      </c:pt>
                      <c:pt idx="1863">
                        <c:v>9.6251199999999998E-11</c:v>
                      </c:pt>
                      <c:pt idx="1864">
                        <c:v>9.78373E-11</c:v>
                      </c:pt>
                      <c:pt idx="1865">
                        <c:v>9.78373E-11</c:v>
                      </c:pt>
                      <c:pt idx="1866">
                        <c:v>9.5208199999999995E-11</c:v>
                      </c:pt>
                      <c:pt idx="1867">
                        <c:v>9.5208199999999995E-11</c:v>
                      </c:pt>
                      <c:pt idx="1868">
                        <c:v>9.6250200000000003E-11</c:v>
                      </c:pt>
                      <c:pt idx="1869">
                        <c:v>9.6250200000000003E-11</c:v>
                      </c:pt>
                      <c:pt idx="1870">
                        <c:v>9.4483000000000006E-11</c:v>
                      </c:pt>
                      <c:pt idx="1871">
                        <c:v>9.4483000000000006E-11</c:v>
                      </c:pt>
                      <c:pt idx="1872">
                        <c:v>9.2330299999999998E-11</c:v>
                      </c:pt>
                      <c:pt idx="1873">
                        <c:v>9.2330299999999998E-11</c:v>
                      </c:pt>
                      <c:pt idx="1874">
                        <c:v>9.6154400000000006E-11</c:v>
                      </c:pt>
                      <c:pt idx="1875">
                        <c:v>9.6154400000000006E-11</c:v>
                      </c:pt>
                      <c:pt idx="1876">
                        <c:v>9.4983400000000003E-11</c:v>
                      </c:pt>
                      <c:pt idx="1877">
                        <c:v>9.4983400000000003E-11</c:v>
                      </c:pt>
                      <c:pt idx="1878">
                        <c:v>9.09604E-11</c:v>
                      </c:pt>
                      <c:pt idx="1879">
                        <c:v>9.09604E-11</c:v>
                      </c:pt>
                      <c:pt idx="1880">
                        <c:v>9.0700499999999999E-11</c:v>
                      </c:pt>
                      <c:pt idx="1881">
                        <c:v>9.0700499999999999E-11</c:v>
                      </c:pt>
                      <c:pt idx="1882">
                        <c:v>9.4125599999999995E-11</c:v>
                      </c:pt>
                      <c:pt idx="1883">
                        <c:v>9.4125599999999995E-11</c:v>
                      </c:pt>
                      <c:pt idx="1884">
                        <c:v>9.5546399999999998E-11</c:v>
                      </c:pt>
                      <c:pt idx="1885">
                        <c:v>9.5546399999999998E-11</c:v>
                      </c:pt>
                      <c:pt idx="1886">
                        <c:v>9.0642599999999998E-11</c:v>
                      </c:pt>
                      <c:pt idx="1887">
                        <c:v>9.0642599999999998E-11</c:v>
                      </c:pt>
                      <c:pt idx="1888">
                        <c:v>9.3460099999999999E-11</c:v>
                      </c:pt>
                      <c:pt idx="1889">
                        <c:v>9.3460099999999999E-11</c:v>
                      </c:pt>
                      <c:pt idx="1890">
                        <c:v>9.6376900000000001E-11</c:v>
                      </c:pt>
                      <c:pt idx="1891">
                        <c:v>9.6376900000000001E-11</c:v>
                      </c:pt>
                      <c:pt idx="1892">
                        <c:v>9.2916699999999996E-11</c:v>
                      </c:pt>
                      <c:pt idx="1893">
                        <c:v>9.2916699999999996E-11</c:v>
                      </c:pt>
                      <c:pt idx="1894">
                        <c:v>9.2873799999999995E-11</c:v>
                      </c:pt>
                      <c:pt idx="1895">
                        <c:v>9.2873799999999995E-11</c:v>
                      </c:pt>
                      <c:pt idx="1896">
                        <c:v>9.1490399999999997E-11</c:v>
                      </c:pt>
                      <c:pt idx="1897">
                        <c:v>9.1490399999999997E-11</c:v>
                      </c:pt>
                      <c:pt idx="1898">
                        <c:v>9.2531199999999997E-11</c:v>
                      </c:pt>
                      <c:pt idx="1899">
                        <c:v>9.2531199999999997E-11</c:v>
                      </c:pt>
                      <c:pt idx="1900">
                        <c:v>9.7877799999999999E-11</c:v>
                      </c:pt>
                      <c:pt idx="1901">
                        <c:v>9.7877799999999999E-11</c:v>
                      </c:pt>
                      <c:pt idx="1902">
                        <c:v>9.3691799999999994E-11</c:v>
                      </c:pt>
                      <c:pt idx="1903">
                        <c:v>9.3691799999999994E-11</c:v>
                      </c:pt>
                      <c:pt idx="1904">
                        <c:v>8.62217E-11</c:v>
                      </c:pt>
                      <c:pt idx="1905">
                        <c:v>8.62217E-11</c:v>
                      </c:pt>
                      <c:pt idx="1906">
                        <c:v>8.7935400000000003E-11</c:v>
                      </c:pt>
                      <c:pt idx="1907">
                        <c:v>8.7935400000000003E-11</c:v>
                      </c:pt>
                      <c:pt idx="1908">
                        <c:v>9.7984000000000003E-11</c:v>
                      </c:pt>
                      <c:pt idx="1909">
                        <c:v>9.7984000000000003E-11</c:v>
                      </c:pt>
                      <c:pt idx="1910">
                        <c:v>8.9651000000000004E-11</c:v>
                      </c:pt>
                      <c:pt idx="1911">
                        <c:v>8.9651000000000004E-11</c:v>
                      </c:pt>
                      <c:pt idx="1912">
                        <c:v>9.0666199999999999E-11</c:v>
                      </c:pt>
                      <c:pt idx="1913">
                        <c:v>9.0666199999999999E-11</c:v>
                      </c:pt>
                      <c:pt idx="1914">
                        <c:v>9.2035399999999994E-11</c:v>
                      </c:pt>
                      <c:pt idx="1915">
                        <c:v>9.2035399999999994E-11</c:v>
                      </c:pt>
                      <c:pt idx="1916">
                        <c:v>9.4906299999999995E-11</c:v>
                      </c:pt>
                      <c:pt idx="1917">
                        <c:v>9.4906299999999995E-11</c:v>
                      </c:pt>
                      <c:pt idx="1918">
                        <c:v>9.1719399999999997E-11</c:v>
                      </c:pt>
                      <c:pt idx="1919">
                        <c:v>9.1719399999999997E-11</c:v>
                      </c:pt>
                      <c:pt idx="1920">
                        <c:v>9.3029499999999997E-11</c:v>
                      </c:pt>
                      <c:pt idx="1921">
                        <c:v>9.3029499999999997E-11</c:v>
                      </c:pt>
                      <c:pt idx="1922">
                        <c:v>8.8131600000000003E-11</c:v>
                      </c:pt>
                      <c:pt idx="1923">
                        <c:v>8.8131600000000003E-11</c:v>
                      </c:pt>
                      <c:pt idx="1924">
                        <c:v>8.9635199999999995E-11</c:v>
                      </c:pt>
                      <c:pt idx="1925">
                        <c:v>8.9635199999999995E-11</c:v>
                      </c:pt>
                      <c:pt idx="1926">
                        <c:v>9.3420999999999995E-11</c:v>
                      </c:pt>
                      <c:pt idx="1927">
                        <c:v>9.3420999999999995E-11</c:v>
                      </c:pt>
                      <c:pt idx="1928">
                        <c:v>8.9199699999999994E-11</c:v>
                      </c:pt>
                      <c:pt idx="1929">
                        <c:v>8.9199699999999994E-11</c:v>
                      </c:pt>
                      <c:pt idx="1930">
                        <c:v>9.0773700000000004E-11</c:v>
                      </c:pt>
                      <c:pt idx="1931">
                        <c:v>9.0773700000000004E-11</c:v>
                      </c:pt>
                      <c:pt idx="1932">
                        <c:v>8.8540900000000001E-11</c:v>
                      </c:pt>
                      <c:pt idx="1933">
                        <c:v>8.8540900000000001E-11</c:v>
                      </c:pt>
                      <c:pt idx="1934">
                        <c:v>9.3306400000000002E-11</c:v>
                      </c:pt>
                      <c:pt idx="1935">
                        <c:v>9.3306400000000002E-11</c:v>
                      </c:pt>
                      <c:pt idx="1936">
                        <c:v>8.7308799999999999E-11</c:v>
                      </c:pt>
                      <c:pt idx="1937">
                        <c:v>8.7308799999999999E-11</c:v>
                      </c:pt>
                      <c:pt idx="1938">
                        <c:v>9.3381799999999997E-11</c:v>
                      </c:pt>
                      <c:pt idx="1939">
                        <c:v>9.3381799999999997E-11</c:v>
                      </c:pt>
                      <c:pt idx="1940">
                        <c:v>9.3916799999999998E-11</c:v>
                      </c:pt>
                      <c:pt idx="1941">
                        <c:v>9.3916799999999998E-11</c:v>
                      </c:pt>
                      <c:pt idx="1942">
                        <c:v>8.8262000000000005E-11</c:v>
                      </c:pt>
                      <c:pt idx="1943">
                        <c:v>8.8262000000000005E-11</c:v>
                      </c:pt>
                      <c:pt idx="1944">
                        <c:v>9.3589999999999997E-11</c:v>
                      </c:pt>
                      <c:pt idx="1945">
                        <c:v>9.3589999999999997E-11</c:v>
                      </c:pt>
                      <c:pt idx="1946">
                        <c:v>9.0439600000000002E-11</c:v>
                      </c:pt>
                      <c:pt idx="1947">
                        <c:v>9.0439600000000002E-11</c:v>
                      </c:pt>
                      <c:pt idx="1948">
                        <c:v>9.0985500000000001E-11</c:v>
                      </c:pt>
                      <c:pt idx="1949">
                        <c:v>9.0985500000000001E-11</c:v>
                      </c:pt>
                      <c:pt idx="1950">
                        <c:v>9.0823900000000005E-11</c:v>
                      </c:pt>
                      <c:pt idx="1951">
                        <c:v>9.0823900000000005E-11</c:v>
                      </c:pt>
                      <c:pt idx="1952">
                        <c:v>9.1723600000000005E-11</c:v>
                      </c:pt>
                      <c:pt idx="1953">
                        <c:v>9.1723600000000005E-11</c:v>
                      </c:pt>
                      <c:pt idx="1954">
                        <c:v>8.8956799999999997E-11</c:v>
                      </c:pt>
                      <c:pt idx="1955">
                        <c:v>8.8956799999999997E-11</c:v>
                      </c:pt>
                      <c:pt idx="1956">
                        <c:v>8.9398400000000003E-11</c:v>
                      </c:pt>
                      <c:pt idx="1957">
                        <c:v>8.9398400000000003E-11</c:v>
                      </c:pt>
                      <c:pt idx="1958">
                        <c:v>8.9256999999999997E-11</c:v>
                      </c:pt>
                      <c:pt idx="1959">
                        <c:v>8.9256999999999997E-11</c:v>
                      </c:pt>
                      <c:pt idx="1960">
                        <c:v>9.0892700000000003E-11</c:v>
                      </c:pt>
                      <c:pt idx="1961">
                        <c:v>9.0892700000000003E-11</c:v>
                      </c:pt>
                      <c:pt idx="1962">
                        <c:v>9.07507E-11</c:v>
                      </c:pt>
                      <c:pt idx="1963">
                        <c:v>9.07507E-11</c:v>
                      </c:pt>
                      <c:pt idx="1964">
                        <c:v>8.9142099999999999E-11</c:v>
                      </c:pt>
                      <c:pt idx="1965">
                        <c:v>8.9142099999999999E-11</c:v>
                      </c:pt>
                      <c:pt idx="1966">
                        <c:v>8.9365200000000005E-11</c:v>
                      </c:pt>
                      <c:pt idx="1967">
                        <c:v>8.9365200000000005E-11</c:v>
                      </c:pt>
                      <c:pt idx="1968">
                        <c:v>9.0170599999999995E-11</c:v>
                      </c:pt>
                      <c:pt idx="1969">
                        <c:v>9.0170599999999995E-11</c:v>
                      </c:pt>
                      <c:pt idx="1970">
                        <c:v>9.1910800000000005E-11</c:v>
                      </c:pt>
                      <c:pt idx="1971">
                        <c:v>9.1910800000000005E-11</c:v>
                      </c:pt>
                      <c:pt idx="1972">
                        <c:v>8.5270200000000006E-11</c:v>
                      </c:pt>
                      <c:pt idx="1973">
                        <c:v>8.5270200000000006E-11</c:v>
                      </c:pt>
                      <c:pt idx="1974">
                        <c:v>8.9501100000000003E-11</c:v>
                      </c:pt>
                      <c:pt idx="1975">
                        <c:v>8.9501100000000003E-11</c:v>
                      </c:pt>
                      <c:pt idx="1976">
                        <c:v>9.6369699999999994E-11</c:v>
                      </c:pt>
                      <c:pt idx="1977">
                        <c:v>9.6369699999999994E-11</c:v>
                      </c:pt>
                      <c:pt idx="1978">
                        <c:v>8.8386199999999995E-11</c:v>
                      </c:pt>
                      <c:pt idx="1979">
                        <c:v>8.8386199999999995E-11</c:v>
                      </c:pt>
                      <c:pt idx="1980">
                        <c:v>9.1068199999999997E-11</c:v>
                      </c:pt>
                      <c:pt idx="1981">
                        <c:v>9.1068199999999997E-11</c:v>
                      </c:pt>
                      <c:pt idx="1982">
                        <c:v>8.5960600000000004E-11</c:v>
                      </c:pt>
                      <c:pt idx="1983">
                        <c:v>8.5960600000000004E-11</c:v>
                      </c:pt>
                      <c:pt idx="1984">
                        <c:v>9.1958200000000006E-11</c:v>
                      </c:pt>
                      <c:pt idx="1985">
                        <c:v>9.1958200000000006E-11</c:v>
                      </c:pt>
                      <c:pt idx="1986">
                        <c:v>8.6370199999999994E-11</c:v>
                      </c:pt>
                      <c:pt idx="1987">
                        <c:v>8.6370199999999994E-11</c:v>
                      </c:pt>
                      <c:pt idx="1988">
                        <c:v>8.9954200000000005E-11</c:v>
                      </c:pt>
                      <c:pt idx="1989">
                        <c:v>8.9954200000000005E-11</c:v>
                      </c:pt>
                      <c:pt idx="1990">
                        <c:v>8.7351100000000002E-11</c:v>
                      </c:pt>
                      <c:pt idx="1991">
                        <c:v>8.7351100000000002E-11</c:v>
                      </c:pt>
                      <c:pt idx="1992">
                        <c:v>8.8249100000000003E-11</c:v>
                      </c:pt>
                      <c:pt idx="1993">
                        <c:v>8.8249100000000003E-11</c:v>
                      </c:pt>
                      <c:pt idx="1994">
                        <c:v>8.4875800000000001E-11</c:v>
                      </c:pt>
                      <c:pt idx="1995">
                        <c:v>8.4875800000000001E-11</c:v>
                      </c:pt>
                      <c:pt idx="1996">
                        <c:v>8.9051000000000001E-11</c:v>
                      </c:pt>
                      <c:pt idx="1997">
                        <c:v>8.9051000000000001E-11</c:v>
                      </c:pt>
                      <c:pt idx="1998">
                        <c:v>8.6531899999999996E-11</c:v>
                      </c:pt>
                      <c:pt idx="1999">
                        <c:v>8.6531899999999996E-11</c:v>
                      </c:pt>
                      <c:pt idx="2000">
                        <c:v>8.6852699999999997E-11</c:v>
                      </c:pt>
                      <c:pt idx="2001">
                        <c:v>8.6852699999999997E-11</c:v>
                      </c:pt>
                      <c:pt idx="2002">
                        <c:v>8.5053600000000003E-11</c:v>
                      </c:pt>
                      <c:pt idx="2003">
                        <c:v>8.5053600000000003E-11</c:v>
                      </c:pt>
                      <c:pt idx="2004">
                        <c:v>8.7172199999999998E-11</c:v>
                      </c:pt>
                      <c:pt idx="2005">
                        <c:v>8.7172199999999998E-11</c:v>
                      </c:pt>
                      <c:pt idx="2006">
                        <c:v>8.8794099999999999E-11</c:v>
                      </c:pt>
                      <c:pt idx="2007">
                        <c:v>8.8794099999999999E-11</c:v>
                      </c:pt>
                      <c:pt idx="2008">
                        <c:v>9.0568100000000005E-11</c:v>
                      </c:pt>
                      <c:pt idx="2009">
                        <c:v>9.0568100000000005E-11</c:v>
                      </c:pt>
                      <c:pt idx="2010">
                        <c:v>8.92163E-11</c:v>
                      </c:pt>
                      <c:pt idx="2011">
                        <c:v>8.92163E-11</c:v>
                      </c:pt>
                      <c:pt idx="2012">
                        <c:v>8.7431100000000004E-11</c:v>
                      </c:pt>
                      <c:pt idx="2013">
                        <c:v>8.7431100000000004E-11</c:v>
                      </c:pt>
                      <c:pt idx="2014">
                        <c:v>8.9332400000000006E-11</c:v>
                      </c:pt>
                      <c:pt idx="2015">
                        <c:v>8.9332400000000006E-11</c:v>
                      </c:pt>
                      <c:pt idx="2016">
                        <c:v>8.72445E-11</c:v>
                      </c:pt>
                      <c:pt idx="2017">
                        <c:v>8.72445E-11</c:v>
                      </c:pt>
                      <c:pt idx="2018">
                        <c:v>8.3693100000000003E-11</c:v>
                      </c:pt>
                      <c:pt idx="2019">
                        <c:v>8.3693100000000003E-11</c:v>
                      </c:pt>
                      <c:pt idx="2020">
                        <c:v>8.7530299999999999E-11</c:v>
                      </c:pt>
                      <c:pt idx="2021">
                        <c:v>8.7530299999999999E-11</c:v>
                      </c:pt>
                      <c:pt idx="2022">
                        <c:v>8.9055800000000006E-11</c:v>
                      </c:pt>
                      <c:pt idx="2023">
                        <c:v>8.9055800000000006E-11</c:v>
                      </c:pt>
                      <c:pt idx="2024">
                        <c:v>8.9133600000000004E-11</c:v>
                      </c:pt>
                      <c:pt idx="2025">
                        <c:v>8.9133600000000004E-11</c:v>
                      </c:pt>
                      <c:pt idx="2026">
                        <c:v>9.1462600000000002E-11</c:v>
                      </c:pt>
                      <c:pt idx="2027">
                        <c:v>9.1462600000000002E-11</c:v>
                      </c:pt>
                      <c:pt idx="2028">
                        <c:v>8.4265099999999999E-11</c:v>
                      </c:pt>
                      <c:pt idx="2029">
                        <c:v>8.4265099999999999E-11</c:v>
                      </c:pt>
                      <c:pt idx="2030">
                        <c:v>8.5775699999999999E-11</c:v>
                      </c:pt>
                      <c:pt idx="2031">
                        <c:v>8.5775699999999999E-11</c:v>
                      </c:pt>
                      <c:pt idx="2032">
                        <c:v>8.4215499999999995E-11</c:v>
                      </c:pt>
                      <c:pt idx="2033">
                        <c:v>8.4215499999999995E-11</c:v>
                      </c:pt>
                      <c:pt idx="2034">
                        <c:v>8.6262999999999995E-11</c:v>
                      </c:pt>
                      <c:pt idx="2035">
                        <c:v>8.6262999999999995E-11</c:v>
                      </c:pt>
                      <c:pt idx="2036">
                        <c:v>8.5826899999999997E-11</c:v>
                      </c:pt>
                      <c:pt idx="2037">
                        <c:v>8.5826899999999997E-11</c:v>
                      </c:pt>
                      <c:pt idx="2038">
                        <c:v>8.5289099999999995E-11</c:v>
                      </c:pt>
                      <c:pt idx="2039">
                        <c:v>8.5289099999999995E-11</c:v>
                      </c:pt>
                      <c:pt idx="2040">
                        <c:v>8.43852E-11</c:v>
                      </c:pt>
                      <c:pt idx="2041">
                        <c:v>8.43852E-11</c:v>
                      </c:pt>
                      <c:pt idx="2042">
                        <c:v>8.6404299999999994E-11</c:v>
                      </c:pt>
                      <c:pt idx="2043">
                        <c:v>8.6404299999999994E-11</c:v>
                      </c:pt>
                      <c:pt idx="2044">
                        <c:v>8.5890199999999999E-11</c:v>
                      </c:pt>
                      <c:pt idx="2045">
                        <c:v>8.5890199999999999E-11</c:v>
                      </c:pt>
                      <c:pt idx="2046">
                        <c:v>9.12904E-11</c:v>
                      </c:pt>
                      <c:pt idx="2047">
                        <c:v>9.12904E-11</c:v>
                      </c:pt>
                      <c:pt idx="2048">
                        <c:v>8.6115299999999997E-11</c:v>
                      </c:pt>
                      <c:pt idx="2049">
                        <c:v>8.6115299999999997E-11</c:v>
                      </c:pt>
                      <c:pt idx="2050">
                        <c:v>7.9229500000000003E-11</c:v>
                      </c:pt>
                      <c:pt idx="2051">
                        <c:v>7.9229500000000003E-11</c:v>
                      </c:pt>
                      <c:pt idx="2052">
                        <c:v>8.5199899999999994E-11</c:v>
                      </c:pt>
                      <c:pt idx="2053">
                        <c:v>8.5199899999999994E-11</c:v>
                      </c:pt>
                      <c:pt idx="2054">
                        <c:v>9.3597499999999997E-11</c:v>
                      </c:pt>
                      <c:pt idx="2055">
                        <c:v>9.3597499999999997E-11</c:v>
                      </c:pt>
                      <c:pt idx="2056">
                        <c:v>8.2951699999999994E-11</c:v>
                      </c:pt>
                      <c:pt idx="2057">
                        <c:v>8.2951699999999994E-11</c:v>
                      </c:pt>
                      <c:pt idx="2058">
                        <c:v>8.4781199999999998E-11</c:v>
                      </c:pt>
                      <c:pt idx="2059">
                        <c:v>8.4781199999999998E-11</c:v>
                      </c:pt>
                      <c:pt idx="2060">
                        <c:v>8.5083699999999995E-11</c:v>
                      </c:pt>
                      <c:pt idx="2061">
                        <c:v>8.5083699999999995E-11</c:v>
                      </c:pt>
                      <c:pt idx="2062">
                        <c:v>8.4627800000000006E-11</c:v>
                      </c:pt>
                      <c:pt idx="2063">
                        <c:v>8.4627800000000006E-11</c:v>
                      </c:pt>
                      <c:pt idx="2064">
                        <c:v>9.05129E-11</c:v>
                      </c:pt>
                      <c:pt idx="2065">
                        <c:v>9.05129E-11</c:v>
                      </c:pt>
                      <c:pt idx="2066">
                        <c:v>8.3323099999999996E-11</c:v>
                      </c:pt>
                      <c:pt idx="2067">
                        <c:v>8.3323099999999996E-11</c:v>
                      </c:pt>
                      <c:pt idx="2068">
                        <c:v>8.3950600000000002E-11</c:v>
                      </c:pt>
                      <c:pt idx="2069">
                        <c:v>8.3950600000000002E-11</c:v>
                      </c:pt>
                      <c:pt idx="2070">
                        <c:v>8.2596399999999994E-11</c:v>
                      </c:pt>
                      <c:pt idx="2071">
                        <c:v>8.2596399999999994E-11</c:v>
                      </c:pt>
                      <c:pt idx="2072">
                        <c:v>8.1961299999999995E-11</c:v>
                      </c:pt>
                      <c:pt idx="2073">
                        <c:v>8.1961299999999995E-11</c:v>
                      </c:pt>
                      <c:pt idx="2074">
                        <c:v>8.7420800000000003E-11</c:v>
                      </c:pt>
                      <c:pt idx="2075">
                        <c:v>8.7420800000000003E-11</c:v>
                      </c:pt>
                      <c:pt idx="2076">
                        <c:v>9.03135E-11</c:v>
                      </c:pt>
                      <c:pt idx="2077">
                        <c:v>9.03135E-11</c:v>
                      </c:pt>
                      <c:pt idx="2078">
                        <c:v>8.35556E-11</c:v>
                      </c:pt>
                      <c:pt idx="2079">
                        <c:v>8.35556E-11</c:v>
                      </c:pt>
                      <c:pt idx="2080">
                        <c:v>8.5974100000000003E-11</c:v>
                      </c:pt>
                      <c:pt idx="2081">
                        <c:v>8.5974100000000003E-11</c:v>
                      </c:pt>
                      <c:pt idx="2082">
                        <c:v>8.3438899999999997E-11</c:v>
                      </c:pt>
                      <c:pt idx="2083">
                        <c:v>8.3438899999999997E-11</c:v>
                      </c:pt>
                      <c:pt idx="2084">
                        <c:v>8.4523600000000006E-11</c:v>
                      </c:pt>
                      <c:pt idx="2085">
                        <c:v>8.4523600000000006E-11</c:v>
                      </c:pt>
                      <c:pt idx="2086">
                        <c:v>8.43213E-11</c:v>
                      </c:pt>
                      <c:pt idx="2087">
                        <c:v>8.43213E-11</c:v>
                      </c:pt>
                      <c:pt idx="2088">
                        <c:v>7.9397400000000003E-11</c:v>
                      </c:pt>
                      <c:pt idx="2089">
                        <c:v>7.9397400000000003E-11</c:v>
                      </c:pt>
                      <c:pt idx="2090">
                        <c:v>8.0775999999999996E-11</c:v>
                      </c:pt>
                      <c:pt idx="2091">
                        <c:v>8.0775999999999996E-11</c:v>
                      </c:pt>
                      <c:pt idx="2092">
                        <c:v>8.0794499999999999E-11</c:v>
                      </c:pt>
                      <c:pt idx="2093">
                        <c:v>8.0794499999999999E-11</c:v>
                      </c:pt>
                      <c:pt idx="2094">
                        <c:v>8.7224400000000004E-11</c:v>
                      </c:pt>
                      <c:pt idx="2095">
                        <c:v>8.7224400000000004E-11</c:v>
                      </c:pt>
                      <c:pt idx="2096">
                        <c:v>8.6824300000000004E-11</c:v>
                      </c:pt>
                      <c:pt idx="2097">
                        <c:v>8.6824300000000004E-11</c:v>
                      </c:pt>
                      <c:pt idx="2098">
                        <c:v>8.5982999999999997E-11</c:v>
                      </c:pt>
                      <c:pt idx="2099">
                        <c:v>8.5982999999999997E-11</c:v>
                      </c:pt>
                      <c:pt idx="2100">
                        <c:v>8.4393800000000002E-11</c:v>
                      </c:pt>
                      <c:pt idx="2101">
                        <c:v>8.4393800000000002E-11</c:v>
                      </c:pt>
                      <c:pt idx="2102">
                        <c:v>8.1879799999999994E-11</c:v>
                      </c:pt>
                      <c:pt idx="2103">
                        <c:v>8.1879799999999994E-11</c:v>
                      </c:pt>
                      <c:pt idx="2104">
                        <c:v>9.7718699999999999E-11</c:v>
                      </c:pt>
                      <c:pt idx="2105">
                        <c:v>9.7718699999999999E-11</c:v>
                      </c:pt>
                      <c:pt idx="2106">
                        <c:v>8.2797900000000004E-11</c:v>
                      </c:pt>
                      <c:pt idx="2107">
                        <c:v>8.2797900000000004E-11</c:v>
                      </c:pt>
                      <c:pt idx="2108">
                        <c:v>8.1345099999999998E-11</c:v>
                      </c:pt>
                      <c:pt idx="2109">
                        <c:v>8.1345099999999998E-11</c:v>
                      </c:pt>
                      <c:pt idx="2110">
                        <c:v>8.6804800000000005E-11</c:v>
                      </c:pt>
                      <c:pt idx="2111">
                        <c:v>8.6804800000000005E-11</c:v>
                      </c:pt>
                      <c:pt idx="2112">
                        <c:v>8.2349399999999995E-11</c:v>
                      </c:pt>
                      <c:pt idx="2113">
                        <c:v>8.2349399999999995E-11</c:v>
                      </c:pt>
                      <c:pt idx="2114">
                        <c:v>8.4891199999999998E-11</c:v>
                      </c:pt>
                      <c:pt idx="2115">
                        <c:v>8.4891199999999998E-11</c:v>
                      </c:pt>
                      <c:pt idx="2116">
                        <c:v>8.4082799999999996E-11</c:v>
                      </c:pt>
                      <c:pt idx="2117">
                        <c:v>8.4082799999999996E-11</c:v>
                      </c:pt>
                      <c:pt idx="2118">
                        <c:v>8.2369399999999998E-11</c:v>
                      </c:pt>
                      <c:pt idx="2119">
                        <c:v>8.2369399999999998E-11</c:v>
                      </c:pt>
                      <c:pt idx="2120">
                        <c:v>8.2635600000000005E-11</c:v>
                      </c:pt>
                      <c:pt idx="2121">
                        <c:v>8.2635600000000005E-11</c:v>
                      </c:pt>
                      <c:pt idx="2122">
                        <c:v>8.3050599999999998E-11</c:v>
                      </c:pt>
                      <c:pt idx="2123">
                        <c:v>8.3050599999999998E-11</c:v>
                      </c:pt>
                      <c:pt idx="2124">
                        <c:v>8.0703400000000001E-11</c:v>
                      </c:pt>
                      <c:pt idx="2125">
                        <c:v>8.0703400000000001E-11</c:v>
                      </c:pt>
                      <c:pt idx="2126">
                        <c:v>7.7277200000000003E-11</c:v>
                      </c:pt>
                      <c:pt idx="2127">
                        <c:v>7.7277200000000003E-11</c:v>
                      </c:pt>
                      <c:pt idx="2128">
                        <c:v>7.8256900000000004E-11</c:v>
                      </c:pt>
                      <c:pt idx="2129">
                        <c:v>7.8256900000000004E-11</c:v>
                      </c:pt>
                      <c:pt idx="2130">
                        <c:v>8.7015899999999999E-11</c:v>
                      </c:pt>
                      <c:pt idx="2131">
                        <c:v>8.7015899999999999E-11</c:v>
                      </c:pt>
                      <c:pt idx="2132">
                        <c:v>7.8884999999999994E-11</c:v>
                      </c:pt>
                      <c:pt idx="2133">
                        <c:v>7.8884999999999994E-11</c:v>
                      </c:pt>
                      <c:pt idx="2134">
                        <c:v>7.8609000000000005E-11</c:v>
                      </c:pt>
                      <c:pt idx="2135">
                        <c:v>7.8609000000000005E-11</c:v>
                      </c:pt>
                      <c:pt idx="2136">
                        <c:v>8.3801099999999999E-11</c:v>
                      </c:pt>
                      <c:pt idx="2137">
                        <c:v>8.3801099999999999E-11</c:v>
                      </c:pt>
                      <c:pt idx="2138">
                        <c:v>8.2443700000000005E-11</c:v>
                      </c:pt>
                      <c:pt idx="2139">
                        <c:v>8.2443700000000005E-11</c:v>
                      </c:pt>
                      <c:pt idx="2140">
                        <c:v>8.4699200000000006E-11</c:v>
                      </c:pt>
                      <c:pt idx="2141">
                        <c:v>8.4699200000000006E-11</c:v>
                      </c:pt>
                      <c:pt idx="2142">
                        <c:v>7.8609499999999996E-11</c:v>
                      </c:pt>
                      <c:pt idx="2143">
                        <c:v>7.8609499999999996E-11</c:v>
                      </c:pt>
                      <c:pt idx="2144">
                        <c:v>8.0148999999999994E-11</c:v>
                      </c:pt>
                      <c:pt idx="2145">
                        <c:v>8.0148999999999994E-11</c:v>
                      </c:pt>
                      <c:pt idx="2146">
                        <c:v>8.1355500000000004E-11</c:v>
                      </c:pt>
                      <c:pt idx="2147">
                        <c:v>8.1355500000000004E-11</c:v>
                      </c:pt>
                      <c:pt idx="2148">
                        <c:v>7.8579400000000004E-11</c:v>
                      </c:pt>
                      <c:pt idx="2149">
                        <c:v>7.8579400000000004E-11</c:v>
                      </c:pt>
                      <c:pt idx="2150">
                        <c:v>7.9308099999999997E-11</c:v>
                      </c:pt>
                      <c:pt idx="2151">
                        <c:v>7.9308099999999997E-11</c:v>
                      </c:pt>
                      <c:pt idx="2152">
                        <c:v>8.3651700000000002E-11</c:v>
                      </c:pt>
                      <c:pt idx="2153">
                        <c:v>8.3651700000000002E-11</c:v>
                      </c:pt>
                      <c:pt idx="2154">
                        <c:v>8.5264200000000006E-11</c:v>
                      </c:pt>
                      <c:pt idx="2155">
                        <c:v>8.5264200000000006E-11</c:v>
                      </c:pt>
                      <c:pt idx="2156">
                        <c:v>8.1285400000000005E-11</c:v>
                      </c:pt>
                      <c:pt idx="2157">
                        <c:v>8.1285400000000005E-11</c:v>
                      </c:pt>
                      <c:pt idx="2158">
                        <c:v>7.8349199999999997E-11</c:v>
                      </c:pt>
                      <c:pt idx="2159">
                        <c:v>7.8349199999999997E-11</c:v>
                      </c:pt>
                      <c:pt idx="2160">
                        <c:v>7.9587899999999996E-11</c:v>
                      </c:pt>
                      <c:pt idx="2161">
                        <c:v>7.9587899999999996E-11</c:v>
                      </c:pt>
                      <c:pt idx="2162">
                        <c:v>7.7655700000000006E-11</c:v>
                      </c:pt>
                      <c:pt idx="2163">
                        <c:v>7.7655700000000006E-11</c:v>
                      </c:pt>
                      <c:pt idx="2164">
                        <c:v>8.4469199999999997E-11</c:v>
                      </c:pt>
                      <c:pt idx="2165">
                        <c:v>8.4469199999999997E-11</c:v>
                      </c:pt>
                      <c:pt idx="2166">
                        <c:v>8.2691100000000003E-11</c:v>
                      </c:pt>
                      <c:pt idx="2167">
                        <c:v>8.2691100000000003E-11</c:v>
                      </c:pt>
                      <c:pt idx="2168">
                        <c:v>8.0357699999999998E-11</c:v>
                      </c:pt>
                      <c:pt idx="2169">
                        <c:v>8.0357699999999998E-11</c:v>
                      </c:pt>
                      <c:pt idx="2170">
                        <c:v>7.8003200000000001E-11</c:v>
                      </c:pt>
                      <c:pt idx="2171">
                        <c:v>7.8003200000000001E-11</c:v>
                      </c:pt>
                      <c:pt idx="2172">
                        <c:v>7.9202E-11</c:v>
                      </c:pt>
                      <c:pt idx="2173">
                        <c:v>7.9202E-11</c:v>
                      </c:pt>
                      <c:pt idx="2174">
                        <c:v>8.64981E-11</c:v>
                      </c:pt>
                      <c:pt idx="2175">
                        <c:v>8.64981E-11</c:v>
                      </c:pt>
                      <c:pt idx="2176">
                        <c:v>8.2920599999999994E-11</c:v>
                      </c:pt>
                      <c:pt idx="2177">
                        <c:v>8.2920599999999994E-11</c:v>
                      </c:pt>
                      <c:pt idx="2178">
                        <c:v>8.0500800000000003E-11</c:v>
                      </c:pt>
                      <c:pt idx="2179">
                        <c:v>8.0500800000000003E-11</c:v>
                      </c:pt>
                      <c:pt idx="2180">
                        <c:v>8.0844100000000004E-11</c:v>
                      </c:pt>
                      <c:pt idx="2181">
                        <c:v>8.0844100000000004E-11</c:v>
                      </c:pt>
                      <c:pt idx="2182">
                        <c:v>8.0906300000000005E-11</c:v>
                      </c:pt>
                      <c:pt idx="2183">
                        <c:v>8.0906300000000005E-11</c:v>
                      </c:pt>
                      <c:pt idx="2184">
                        <c:v>8.3943899999999999E-11</c:v>
                      </c:pt>
                      <c:pt idx="2185">
                        <c:v>8.3943899999999999E-11</c:v>
                      </c:pt>
                      <c:pt idx="2186">
                        <c:v>8.0055200000000001E-11</c:v>
                      </c:pt>
                      <c:pt idx="2187">
                        <c:v>8.0055200000000001E-11</c:v>
                      </c:pt>
                      <c:pt idx="2188">
                        <c:v>7.91544E-11</c:v>
                      </c:pt>
                      <c:pt idx="2189">
                        <c:v>7.91544E-11</c:v>
                      </c:pt>
                      <c:pt idx="2190">
                        <c:v>7.7003899999999995E-11</c:v>
                      </c:pt>
                      <c:pt idx="2191">
                        <c:v>7.7003899999999995E-11</c:v>
                      </c:pt>
                      <c:pt idx="2192">
                        <c:v>8.3131399999999995E-11</c:v>
                      </c:pt>
                      <c:pt idx="2193">
                        <c:v>8.3131399999999995E-11</c:v>
                      </c:pt>
                      <c:pt idx="2194">
                        <c:v>8.4019299999999994E-11</c:v>
                      </c:pt>
                      <c:pt idx="2195">
                        <c:v>8.4019299999999994E-11</c:v>
                      </c:pt>
                      <c:pt idx="2196">
                        <c:v>7.9455199999999998E-11</c:v>
                      </c:pt>
                      <c:pt idx="2197">
                        <c:v>7.9455199999999998E-11</c:v>
                      </c:pt>
                      <c:pt idx="2198">
                        <c:v>8.0915500000000004E-11</c:v>
                      </c:pt>
                      <c:pt idx="2199">
                        <c:v>8.0915500000000004E-11</c:v>
                      </c:pt>
                      <c:pt idx="2200">
                        <c:v>7.4579600000000004E-11</c:v>
                      </c:pt>
                      <c:pt idx="2201">
                        <c:v>7.4579600000000004E-11</c:v>
                      </c:pt>
                      <c:pt idx="2202">
                        <c:v>8.8403300000000005E-11</c:v>
                      </c:pt>
                      <c:pt idx="2203">
                        <c:v>8.8403300000000005E-11</c:v>
                      </c:pt>
                      <c:pt idx="2204">
                        <c:v>8.1124600000000006E-11</c:v>
                      </c:pt>
                      <c:pt idx="2205">
                        <c:v>8.1124600000000006E-11</c:v>
                      </c:pt>
                      <c:pt idx="2206">
                        <c:v>7.9982600000000006E-11</c:v>
                      </c:pt>
                      <c:pt idx="2207">
                        <c:v>7.9982600000000006E-11</c:v>
                      </c:pt>
                      <c:pt idx="2208">
                        <c:v>7.9448900000000006E-11</c:v>
                      </c:pt>
                      <c:pt idx="2209">
                        <c:v>7.9448900000000006E-11</c:v>
                      </c:pt>
                      <c:pt idx="2210">
                        <c:v>8.77055E-11</c:v>
                      </c:pt>
                      <c:pt idx="2211">
                        <c:v>8.77055E-11</c:v>
                      </c:pt>
                      <c:pt idx="2212">
                        <c:v>8.3970300000000001E-11</c:v>
                      </c:pt>
                      <c:pt idx="2213">
                        <c:v>8.3970300000000001E-11</c:v>
                      </c:pt>
                      <c:pt idx="2214">
                        <c:v>8.1726999999999999E-11</c:v>
                      </c:pt>
                      <c:pt idx="2215">
                        <c:v>8.1726999999999999E-11</c:v>
                      </c:pt>
                      <c:pt idx="2216">
                        <c:v>8.4359199999999997E-11</c:v>
                      </c:pt>
                      <c:pt idx="2217">
                        <c:v>8.4359199999999997E-11</c:v>
                      </c:pt>
                      <c:pt idx="2218">
                        <c:v>7.7718399999999998E-11</c:v>
                      </c:pt>
                      <c:pt idx="2219">
                        <c:v>7.7718399999999998E-11</c:v>
                      </c:pt>
                      <c:pt idx="2220">
                        <c:v>7.7865699999999998E-11</c:v>
                      </c:pt>
                      <c:pt idx="2221">
                        <c:v>7.7865699999999998E-11</c:v>
                      </c:pt>
                      <c:pt idx="2222">
                        <c:v>8.0230499999999995E-11</c:v>
                      </c:pt>
                      <c:pt idx="2223">
                        <c:v>8.0230499999999995E-11</c:v>
                      </c:pt>
                      <c:pt idx="2224">
                        <c:v>7.7955400000000002E-11</c:v>
                      </c:pt>
                      <c:pt idx="2225">
                        <c:v>7.7955400000000002E-11</c:v>
                      </c:pt>
                      <c:pt idx="2226">
                        <c:v>8.2947100000000001E-11</c:v>
                      </c:pt>
                      <c:pt idx="2227">
                        <c:v>8.2947100000000001E-11</c:v>
                      </c:pt>
                      <c:pt idx="2228">
                        <c:v>8.2902399999999995E-11</c:v>
                      </c:pt>
                      <c:pt idx="2229">
                        <c:v>8.2902399999999995E-11</c:v>
                      </c:pt>
                      <c:pt idx="2230">
                        <c:v>7.9827599999999995E-11</c:v>
                      </c:pt>
                      <c:pt idx="2231">
                        <c:v>7.9827599999999995E-11</c:v>
                      </c:pt>
                      <c:pt idx="2232">
                        <c:v>8.0992700000000004E-11</c:v>
                      </c:pt>
                      <c:pt idx="2233">
                        <c:v>8.0992700000000004E-11</c:v>
                      </c:pt>
                      <c:pt idx="2234">
                        <c:v>7.8890300000000004E-11</c:v>
                      </c:pt>
                      <c:pt idx="2235">
                        <c:v>7.8890300000000004E-11</c:v>
                      </c:pt>
                      <c:pt idx="2236">
                        <c:v>8.18814E-11</c:v>
                      </c:pt>
                      <c:pt idx="2237">
                        <c:v>8.18814E-11</c:v>
                      </c:pt>
                      <c:pt idx="2238">
                        <c:v>8.07349E-11</c:v>
                      </c:pt>
                      <c:pt idx="2239">
                        <c:v>8.07349E-11</c:v>
                      </c:pt>
                      <c:pt idx="2240">
                        <c:v>7.75887E-11</c:v>
                      </c:pt>
                      <c:pt idx="2241">
                        <c:v>7.75887E-11</c:v>
                      </c:pt>
                      <c:pt idx="2242">
                        <c:v>7.6514300000000003E-11</c:v>
                      </c:pt>
                      <c:pt idx="2243">
                        <c:v>7.6514300000000003E-11</c:v>
                      </c:pt>
                      <c:pt idx="2244">
                        <c:v>7.9119399999999997E-11</c:v>
                      </c:pt>
                      <c:pt idx="2245">
                        <c:v>7.9119399999999997E-11</c:v>
                      </c:pt>
                      <c:pt idx="2246">
                        <c:v>8.2124899999999995E-11</c:v>
                      </c:pt>
                      <c:pt idx="2247">
                        <c:v>8.2124899999999995E-11</c:v>
                      </c:pt>
                      <c:pt idx="2248">
                        <c:v>7.4578799999999995E-11</c:v>
                      </c:pt>
                      <c:pt idx="2249">
                        <c:v>7.4578799999999995E-11</c:v>
                      </c:pt>
                      <c:pt idx="2250">
                        <c:v>8.2029099999999997E-11</c:v>
                      </c:pt>
                      <c:pt idx="2251">
                        <c:v>8.2029099999999997E-11</c:v>
                      </c:pt>
                      <c:pt idx="2252">
                        <c:v>7.8013500000000002E-11</c:v>
                      </c:pt>
                      <c:pt idx="2253">
                        <c:v>7.8013500000000002E-11</c:v>
                      </c:pt>
                      <c:pt idx="2254">
                        <c:v>7.7915500000000001E-11</c:v>
                      </c:pt>
                      <c:pt idx="2255">
                        <c:v>7.7915500000000001E-11</c:v>
                      </c:pt>
                      <c:pt idx="2256">
                        <c:v>8.3914400000000004E-11</c:v>
                      </c:pt>
                      <c:pt idx="2257">
                        <c:v>8.3914400000000004E-11</c:v>
                      </c:pt>
                      <c:pt idx="2258">
                        <c:v>8.0064000000000001E-11</c:v>
                      </c:pt>
                      <c:pt idx="2259">
                        <c:v>8.0064000000000001E-11</c:v>
                      </c:pt>
                      <c:pt idx="2260">
                        <c:v>7.7758299999999999E-11</c:v>
                      </c:pt>
                      <c:pt idx="2261">
                        <c:v>7.7758299999999999E-11</c:v>
                      </c:pt>
                      <c:pt idx="2262">
                        <c:v>7.8458599999999999E-11</c:v>
                      </c:pt>
                      <c:pt idx="2263">
                        <c:v>7.8458599999999999E-11</c:v>
                      </c:pt>
                      <c:pt idx="2264">
                        <c:v>8.3369199999999996E-11</c:v>
                      </c:pt>
                      <c:pt idx="2265">
                        <c:v>8.3369199999999996E-11</c:v>
                      </c:pt>
                      <c:pt idx="2266">
                        <c:v>7.9151799999999998E-11</c:v>
                      </c:pt>
                      <c:pt idx="2267">
                        <c:v>7.9151799999999998E-11</c:v>
                      </c:pt>
                      <c:pt idx="2268">
                        <c:v>7.8497E-11</c:v>
                      </c:pt>
                      <c:pt idx="2269">
                        <c:v>7.8497E-11</c:v>
                      </c:pt>
                      <c:pt idx="2270">
                        <c:v>7.9462899999999997E-11</c:v>
                      </c:pt>
                      <c:pt idx="2271">
                        <c:v>7.9462899999999997E-11</c:v>
                      </c:pt>
                      <c:pt idx="2272">
                        <c:v>7.6386500000000003E-11</c:v>
                      </c:pt>
                      <c:pt idx="2273">
                        <c:v>7.6386500000000003E-11</c:v>
                      </c:pt>
                      <c:pt idx="2274">
                        <c:v>8.3085099999999996E-11</c:v>
                      </c:pt>
                      <c:pt idx="2275">
                        <c:v>8.3085099999999996E-11</c:v>
                      </c:pt>
                      <c:pt idx="2276">
                        <c:v>7.7911700000000005E-11</c:v>
                      </c:pt>
                      <c:pt idx="2277">
                        <c:v>7.7911700000000005E-11</c:v>
                      </c:pt>
                      <c:pt idx="2278">
                        <c:v>7.9864099999999998E-11</c:v>
                      </c:pt>
                      <c:pt idx="2279">
                        <c:v>7.9864099999999998E-11</c:v>
                      </c:pt>
                      <c:pt idx="2280">
                        <c:v>7.6134199999999994E-11</c:v>
                      </c:pt>
                      <c:pt idx="2281">
                        <c:v>7.6134199999999994E-11</c:v>
                      </c:pt>
                      <c:pt idx="2282">
                        <c:v>8.2124299999999997E-11</c:v>
                      </c:pt>
                      <c:pt idx="2283">
                        <c:v>8.2124299999999997E-11</c:v>
                      </c:pt>
                      <c:pt idx="2284">
                        <c:v>7.5029700000000006E-11</c:v>
                      </c:pt>
                      <c:pt idx="2285">
                        <c:v>7.5029700000000006E-11</c:v>
                      </c:pt>
                      <c:pt idx="2286">
                        <c:v>7.8297400000000002E-11</c:v>
                      </c:pt>
                      <c:pt idx="2287">
                        <c:v>7.8297400000000002E-11</c:v>
                      </c:pt>
                      <c:pt idx="2288">
                        <c:v>7.4063500000000005E-11</c:v>
                      </c:pt>
                      <c:pt idx="2289">
                        <c:v>7.4063500000000005E-11</c:v>
                      </c:pt>
                      <c:pt idx="2290">
                        <c:v>7.46801E-11</c:v>
                      </c:pt>
                      <c:pt idx="2291">
                        <c:v>7.46801E-11</c:v>
                      </c:pt>
                      <c:pt idx="2292">
                        <c:v>7.7233300000000006E-11</c:v>
                      </c:pt>
                      <c:pt idx="2293">
                        <c:v>7.7233300000000006E-11</c:v>
                      </c:pt>
                      <c:pt idx="2294">
                        <c:v>7.6347399999999998E-11</c:v>
                      </c:pt>
                      <c:pt idx="2295">
                        <c:v>7.6347399999999998E-11</c:v>
                      </c:pt>
                      <c:pt idx="2296">
                        <c:v>7.7280299999999996E-11</c:v>
                      </c:pt>
                      <c:pt idx="2297">
                        <c:v>7.7280299999999996E-11</c:v>
                      </c:pt>
                      <c:pt idx="2298">
                        <c:v>8.2381199999999999E-11</c:v>
                      </c:pt>
                      <c:pt idx="2299">
                        <c:v>8.2381199999999999E-11</c:v>
                      </c:pt>
                      <c:pt idx="2300">
                        <c:v>7.5539800000000006E-11</c:v>
                      </c:pt>
                      <c:pt idx="2301">
                        <c:v>7.5539800000000006E-11</c:v>
                      </c:pt>
                      <c:pt idx="2302">
                        <c:v>8.07677E-11</c:v>
                      </c:pt>
                      <c:pt idx="2303">
                        <c:v>8.07677E-11</c:v>
                      </c:pt>
                      <c:pt idx="2304">
                        <c:v>7.6545699999999996E-11</c:v>
                      </c:pt>
                      <c:pt idx="2305">
                        <c:v>7.6545699999999996E-11</c:v>
                      </c:pt>
                      <c:pt idx="2306">
                        <c:v>8.4050300000000002E-11</c:v>
                      </c:pt>
                      <c:pt idx="2307">
                        <c:v>8.4050300000000002E-11</c:v>
                      </c:pt>
                      <c:pt idx="2308">
                        <c:v>7.3439199999999998E-11</c:v>
                      </c:pt>
                      <c:pt idx="2309">
                        <c:v>7.3439199999999998E-11</c:v>
                      </c:pt>
                      <c:pt idx="2310">
                        <c:v>7.5300000000000001E-11</c:v>
                      </c:pt>
                      <c:pt idx="2311">
                        <c:v>7.5300000000000001E-11</c:v>
                      </c:pt>
                      <c:pt idx="2312">
                        <c:v>8.5318099999999998E-11</c:v>
                      </c:pt>
                      <c:pt idx="2313">
                        <c:v>8.5318099999999998E-11</c:v>
                      </c:pt>
                      <c:pt idx="2314">
                        <c:v>8.0685299999999996E-11</c:v>
                      </c:pt>
                      <c:pt idx="2315">
                        <c:v>8.0685299999999996E-11</c:v>
                      </c:pt>
                      <c:pt idx="2316">
                        <c:v>7.2061299999999995E-11</c:v>
                      </c:pt>
                      <c:pt idx="2317">
                        <c:v>7.2061299999999995E-11</c:v>
                      </c:pt>
                      <c:pt idx="2318">
                        <c:v>7.5576999999999999E-11</c:v>
                      </c:pt>
                      <c:pt idx="2319">
                        <c:v>7.5576999999999999E-11</c:v>
                      </c:pt>
                      <c:pt idx="2320">
                        <c:v>7.6650700000000005E-11</c:v>
                      </c:pt>
                      <c:pt idx="2321">
                        <c:v>7.6650700000000005E-11</c:v>
                      </c:pt>
                      <c:pt idx="2322">
                        <c:v>7.6873900000000004E-11</c:v>
                      </c:pt>
                      <c:pt idx="2323">
                        <c:v>7.6873900000000004E-11</c:v>
                      </c:pt>
                      <c:pt idx="2324">
                        <c:v>7.80615E-11</c:v>
                      </c:pt>
                      <c:pt idx="2325">
                        <c:v>7.80615E-11</c:v>
                      </c:pt>
                      <c:pt idx="2326">
                        <c:v>7.9385200000000005E-11</c:v>
                      </c:pt>
                      <c:pt idx="2327">
                        <c:v>7.9385200000000005E-11</c:v>
                      </c:pt>
                      <c:pt idx="2328">
                        <c:v>8.1816700000000003E-11</c:v>
                      </c:pt>
                      <c:pt idx="2329">
                        <c:v>8.1816700000000003E-11</c:v>
                      </c:pt>
                      <c:pt idx="2330">
                        <c:v>7.3158299999999997E-11</c:v>
                      </c:pt>
                      <c:pt idx="2331">
                        <c:v>7.3158299999999997E-11</c:v>
                      </c:pt>
                      <c:pt idx="2332">
                        <c:v>7.4678099999999996E-11</c:v>
                      </c:pt>
                      <c:pt idx="2333">
                        <c:v>7.4678099999999996E-11</c:v>
                      </c:pt>
                      <c:pt idx="2334">
                        <c:v>7.6818199999999994E-11</c:v>
                      </c:pt>
                      <c:pt idx="2335">
                        <c:v>7.6818199999999994E-11</c:v>
                      </c:pt>
                      <c:pt idx="2336">
                        <c:v>7.4851999999999996E-11</c:v>
                      </c:pt>
                      <c:pt idx="2337">
                        <c:v>7.4851999999999996E-11</c:v>
                      </c:pt>
                      <c:pt idx="2338">
                        <c:v>7.9061099999999998E-11</c:v>
                      </c:pt>
                      <c:pt idx="2339">
                        <c:v>7.9061099999999998E-11</c:v>
                      </c:pt>
                      <c:pt idx="2340">
                        <c:v>7.4338199999999994E-11</c:v>
                      </c:pt>
                      <c:pt idx="2341">
                        <c:v>7.4338199999999994E-11</c:v>
                      </c:pt>
                      <c:pt idx="2342">
                        <c:v>7.3143899999999995E-11</c:v>
                      </c:pt>
                      <c:pt idx="2343">
                        <c:v>7.3143899999999995E-11</c:v>
                      </c:pt>
                      <c:pt idx="2344">
                        <c:v>7.9256799999999994E-11</c:v>
                      </c:pt>
                      <c:pt idx="2345">
                        <c:v>7.9256799999999994E-11</c:v>
                      </c:pt>
                      <c:pt idx="2346">
                        <c:v>8.2252000000000005E-11</c:v>
                      </c:pt>
                      <c:pt idx="2347">
                        <c:v>8.2252000000000005E-11</c:v>
                      </c:pt>
                      <c:pt idx="2348">
                        <c:v>7.74206E-11</c:v>
                      </c:pt>
                      <c:pt idx="2349">
                        <c:v>7.74206E-11</c:v>
                      </c:pt>
                      <c:pt idx="2350">
                        <c:v>7.7121599999999994E-11</c:v>
                      </c:pt>
                      <c:pt idx="2351">
                        <c:v>7.7121599999999994E-11</c:v>
                      </c:pt>
                      <c:pt idx="2352">
                        <c:v>7.1807300000000001E-11</c:v>
                      </c:pt>
                      <c:pt idx="2353">
                        <c:v>7.1807300000000001E-11</c:v>
                      </c:pt>
                      <c:pt idx="2354">
                        <c:v>7.3790399999999996E-11</c:v>
                      </c:pt>
                      <c:pt idx="2355">
                        <c:v>7.3790399999999996E-11</c:v>
                      </c:pt>
                      <c:pt idx="2356">
                        <c:v>7.5637500000000001E-11</c:v>
                      </c:pt>
                      <c:pt idx="2357">
                        <c:v>7.5637500000000001E-11</c:v>
                      </c:pt>
                      <c:pt idx="2358">
                        <c:v>7.5651700000000004E-11</c:v>
                      </c:pt>
                      <c:pt idx="2359">
                        <c:v>7.5651700000000004E-11</c:v>
                      </c:pt>
                      <c:pt idx="2360">
                        <c:v>7.7534500000000002E-11</c:v>
                      </c:pt>
                      <c:pt idx="2361">
                        <c:v>7.7534500000000002E-11</c:v>
                      </c:pt>
                      <c:pt idx="2362">
                        <c:v>7.7916800000000002E-11</c:v>
                      </c:pt>
                      <c:pt idx="2363">
                        <c:v>7.7916800000000002E-11</c:v>
                      </c:pt>
                      <c:pt idx="2364">
                        <c:v>7.5805600000000001E-11</c:v>
                      </c:pt>
                      <c:pt idx="2365">
                        <c:v>7.5805600000000001E-11</c:v>
                      </c:pt>
                      <c:pt idx="2366">
                        <c:v>7.2918500000000005E-11</c:v>
                      </c:pt>
                      <c:pt idx="2367">
                        <c:v>7.2918500000000005E-11</c:v>
                      </c:pt>
                      <c:pt idx="2368">
                        <c:v>7.8066599999999997E-11</c:v>
                      </c:pt>
                      <c:pt idx="2369">
                        <c:v>7.8066599999999997E-11</c:v>
                      </c:pt>
                      <c:pt idx="2370">
                        <c:v>7.7999299999999999E-11</c:v>
                      </c:pt>
                      <c:pt idx="2371">
                        <c:v>7.7999299999999999E-11</c:v>
                      </c:pt>
                      <c:pt idx="2372">
                        <c:v>7.4956500000000001E-11</c:v>
                      </c:pt>
                      <c:pt idx="2373">
                        <c:v>7.4956500000000001E-11</c:v>
                      </c:pt>
                      <c:pt idx="2374">
                        <c:v>7.9503300000000002E-11</c:v>
                      </c:pt>
                      <c:pt idx="2375">
                        <c:v>7.9503300000000002E-11</c:v>
                      </c:pt>
                      <c:pt idx="2376">
                        <c:v>6.85408E-11</c:v>
                      </c:pt>
                      <c:pt idx="2377">
                        <c:v>6.85408E-11</c:v>
                      </c:pt>
                      <c:pt idx="2378">
                        <c:v>7.2763700000000006E-11</c:v>
                      </c:pt>
                      <c:pt idx="2379">
                        <c:v>7.2763700000000006E-11</c:v>
                      </c:pt>
                      <c:pt idx="2380">
                        <c:v>7.4349399999999997E-11</c:v>
                      </c:pt>
                      <c:pt idx="2381">
                        <c:v>7.4349399999999997E-11</c:v>
                      </c:pt>
                      <c:pt idx="2382">
                        <c:v>7.6719900000000001E-11</c:v>
                      </c:pt>
                      <c:pt idx="2383">
                        <c:v>7.6719900000000001E-11</c:v>
                      </c:pt>
                      <c:pt idx="2384">
                        <c:v>7.7764299999999999E-11</c:v>
                      </c:pt>
                      <c:pt idx="2385">
                        <c:v>7.7764299999999999E-11</c:v>
                      </c:pt>
                      <c:pt idx="2386">
                        <c:v>7.2583800000000006E-11</c:v>
                      </c:pt>
                      <c:pt idx="2387">
                        <c:v>7.2583800000000006E-11</c:v>
                      </c:pt>
                      <c:pt idx="2388">
                        <c:v>7.4742199999999995E-11</c:v>
                      </c:pt>
                      <c:pt idx="2389">
                        <c:v>7.4742199999999995E-11</c:v>
                      </c:pt>
                      <c:pt idx="2390">
                        <c:v>7.2516600000000001E-11</c:v>
                      </c:pt>
                      <c:pt idx="2391">
                        <c:v>7.2516600000000001E-11</c:v>
                      </c:pt>
                      <c:pt idx="2392">
                        <c:v>7.3938099999999994E-11</c:v>
                      </c:pt>
                      <c:pt idx="2393">
                        <c:v>7.3938099999999994E-11</c:v>
                      </c:pt>
                      <c:pt idx="2394">
                        <c:v>7.4107999999999999E-11</c:v>
                      </c:pt>
                      <c:pt idx="2395">
                        <c:v>7.4107999999999999E-11</c:v>
                      </c:pt>
                      <c:pt idx="2396">
                        <c:v>7.2117899999999995E-11</c:v>
                      </c:pt>
                      <c:pt idx="2397">
                        <c:v>7.2117899999999995E-11</c:v>
                      </c:pt>
                      <c:pt idx="2398">
                        <c:v>7.3504100000000006E-11</c:v>
                      </c:pt>
                      <c:pt idx="2399">
                        <c:v>7.3504100000000006E-11</c:v>
                      </c:pt>
                      <c:pt idx="2400">
                        <c:v>7.1730499999999999E-11</c:v>
                      </c:pt>
                      <c:pt idx="2401">
                        <c:v>7.1730499999999999E-11</c:v>
                      </c:pt>
                      <c:pt idx="2402">
                        <c:v>7.2663399999999996E-11</c:v>
                      </c:pt>
                      <c:pt idx="2403">
                        <c:v>7.2663399999999996E-11</c:v>
                      </c:pt>
                      <c:pt idx="2404">
                        <c:v>7.5677400000000002E-11</c:v>
                      </c:pt>
                      <c:pt idx="2405">
                        <c:v>7.5677400000000002E-11</c:v>
                      </c:pt>
                      <c:pt idx="2406">
                        <c:v>7.5361499999999999E-11</c:v>
                      </c:pt>
                      <c:pt idx="2407">
                        <c:v>7.5361499999999999E-11</c:v>
                      </c:pt>
                      <c:pt idx="2408">
                        <c:v>7.1401999999999998E-11</c:v>
                      </c:pt>
                      <c:pt idx="2409">
                        <c:v>7.1401999999999998E-11</c:v>
                      </c:pt>
                      <c:pt idx="2410">
                        <c:v>7.7712900000000003E-11</c:v>
                      </c:pt>
                      <c:pt idx="2411">
                        <c:v>7.7712900000000003E-11</c:v>
                      </c:pt>
                      <c:pt idx="2412">
                        <c:v>7.8409699999999999E-11</c:v>
                      </c:pt>
                      <c:pt idx="2413">
                        <c:v>7.8409699999999999E-11</c:v>
                      </c:pt>
                      <c:pt idx="2414">
                        <c:v>7.3167099999999997E-11</c:v>
                      </c:pt>
                      <c:pt idx="2415">
                        <c:v>7.3167099999999997E-11</c:v>
                      </c:pt>
                      <c:pt idx="2416">
                        <c:v>7.9056900000000003E-11</c:v>
                      </c:pt>
                      <c:pt idx="2417">
                        <c:v>7.9056900000000003E-11</c:v>
                      </c:pt>
                      <c:pt idx="2418">
                        <c:v>7.3372099999999998E-11</c:v>
                      </c:pt>
                      <c:pt idx="2419">
                        <c:v>7.3372099999999998E-11</c:v>
                      </c:pt>
                      <c:pt idx="2420">
                        <c:v>7.5065599999999999E-11</c:v>
                      </c:pt>
                      <c:pt idx="2421">
                        <c:v>7.5065599999999999E-11</c:v>
                      </c:pt>
                      <c:pt idx="2422">
                        <c:v>7.2411499999999999E-11</c:v>
                      </c:pt>
                      <c:pt idx="2423">
                        <c:v>7.2411499999999999E-11</c:v>
                      </c:pt>
                      <c:pt idx="2424">
                        <c:v>7.6310699999999996E-11</c:v>
                      </c:pt>
                      <c:pt idx="2425">
                        <c:v>7.6310699999999996E-11</c:v>
                      </c:pt>
                      <c:pt idx="2426">
                        <c:v>7.69909E-11</c:v>
                      </c:pt>
                      <c:pt idx="2427">
                        <c:v>7.69909E-11</c:v>
                      </c:pt>
                      <c:pt idx="2428">
                        <c:v>7.6853799999999995E-11</c:v>
                      </c:pt>
                      <c:pt idx="2429">
                        <c:v>7.6853799999999995E-11</c:v>
                      </c:pt>
                      <c:pt idx="2430">
                        <c:v>7.5273099999999995E-11</c:v>
                      </c:pt>
                      <c:pt idx="2431">
                        <c:v>7.5273099999999995E-11</c:v>
                      </c:pt>
                      <c:pt idx="2432">
                        <c:v>7.2781099999999995E-11</c:v>
                      </c:pt>
                      <c:pt idx="2433">
                        <c:v>7.2781099999999995E-11</c:v>
                      </c:pt>
                      <c:pt idx="2434">
                        <c:v>7.2013299999999997E-11</c:v>
                      </c:pt>
                      <c:pt idx="2435">
                        <c:v>7.2013299999999997E-11</c:v>
                      </c:pt>
                      <c:pt idx="2436">
                        <c:v>7.8714700000000004E-11</c:v>
                      </c:pt>
                      <c:pt idx="2437">
                        <c:v>7.8714700000000004E-11</c:v>
                      </c:pt>
                      <c:pt idx="2438">
                        <c:v>7.5178099999999994E-11</c:v>
                      </c:pt>
                      <c:pt idx="2439">
                        <c:v>7.5178099999999994E-11</c:v>
                      </c:pt>
                      <c:pt idx="2440">
                        <c:v>6.8365500000000006E-11</c:v>
                      </c:pt>
                      <c:pt idx="2441">
                        <c:v>6.8365500000000006E-11</c:v>
                      </c:pt>
                      <c:pt idx="2442">
                        <c:v>7.2006599999999994E-11</c:v>
                      </c:pt>
                      <c:pt idx="2443">
                        <c:v>7.2006599999999994E-11</c:v>
                      </c:pt>
                      <c:pt idx="2444">
                        <c:v>6.9177500000000005E-11</c:v>
                      </c:pt>
                      <c:pt idx="2445">
                        <c:v>6.9177500000000005E-11</c:v>
                      </c:pt>
                      <c:pt idx="2446">
                        <c:v>7.3186399999999998E-11</c:v>
                      </c:pt>
                      <c:pt idx="2447">
                        <c:v>7.3186399999999998E-11</c:v>
                      </c:pt>
                      <c:pt idx="2448">
                        <c:v>7.58414E-11</c:v>
                      </c:pt>
                      <c:pt idx="2449">
                        <c:v>7.58414E-11</c:v>
                      </c:pt>
                      <c:pt idx="2450">
                        <c:v>7.2796799999999998E-11</c:v>
                      </c:pt>
                      <c:pt idx="2451">
                        <c:v>7.2796799999999998E-11</c:v>
                      </c:pt>
                      <c:pt idx="2452">
                        <c:v>7.2677200000000001E-11</c:v>
                      </c:pt>
                      <c:pt idx="2453">
                        <c:v>7.2677200000000001E-11</c:v>
                      </c:pt>
                      <c:pt idx="2454">
                        <c:v>7.4956599999999994E-11</c:v>
                      </c:pt>
                      <c:pt idx="2455">
                        <c:v>7.4956599999999994E-11</c:v>
                      </c:pt>
                      <c:pt idx="2456">
                        <c:v>7.4684000000000003E-11</c:v>
                      </c:pt>
                      <c:pt idx="2457">
                        <c:v>7.4684000000000003E-11</c:v>
                      </c:pt>
                      <c:pt idx="2458">
                        <c:v>7.6375600000000005E-11</c:v>
                      </c:pt>
                      <c:pt idx="2459">
                        <c:v>7.6375600000000005E-11</c:v>
                      </c:pt>
                      <c:pt idx="2460">
                        <c:v>7.3820500000000001E-11</c:v>
                      </c:pt>
                      <c:pt idx="2461">
                        <c:v>7.3820500000000001E-11</c:v>
                      </c:pt>
                      <c:pt idx="2462">
                        <c:v>7.3082799999999996E-11</c:v>
                      </c:pt>
                      <c:pt idx="2463">
                        <c:v>7.3082799999999996E-11</c:v>
                      </c:pt>
                      <c:pt idx="2464">
                        <c:v>7.5060799999999994E-11</c:v>
                      </c:pt>
                      <c:pt idx="2465">
                        <c:v>7.5060799999999994E-11</c:v>
                      </c:pt>
                      <c:pt idx="2466">
                        <c:v>7.3238000000000006E-11</c:v>
                      </c:pt>
                      <c:pt idx="2467">
                        <c:v>7.3238000000000006E-11</c:v>
                      </c:pt>
                      <c:pt idx="2468">
                        <c:v>7.3605700000000004E-11</c:v>
                      </c:pt>
                      <c:pt idx="2469">
                        <c:v>7.3605700000000004E-11</c:v>
                      </c:pt>
                      <c:pt idx="2470">
                        <c:v>7.2012300000000002E-11</c:v>
                      </c:pt>
                      <c:pt idx="2471">
                        <c:v>7.2012300000000002E-11</c:v>
                      </c:pt>
                      <c:pt idx="2472">
                        <c:v>7.45656E-11</c:v>
                      </c:pt>
                      <c:pt idx="2473">
                        <c:v>7.45656E-11</c:v>
                      </c:pt>
                      <c:pt idx="2474">
                        <c:v>8.5814699999999998E-11</c:v>
                      </c:pt>
                      <c:pt idx="2475">
                        <c:v>8.5814699999999998E-11</c:v>
                      </c:pt>
                      <c:pt idx="2476">
                        <c:v>7.0047400000000005E-11</c:v>
                      </c:pt>
                      <c:pt idx="2477">
                        <c:v>7.0047400000000005E-11</c:v>
                      </c:pt>
                      <c:pt idx="2478">
                        <c:v>6.7999099999999995E-11</c:v>
                      </c:pt>
                      <c:pt idx="2479">
                        <c:v>6.7999099999999995E-11</c:v>
                      </c:pt>
                      <c:pt idx="2480">
                        <c:v>7.2776100000000004E-11</c:v>
                      </c:pt>
                      <c:pt idx="2481">
                        <c:v>7.2776100000000004E-11</c:v>
                      </c:pt>
                      <c:pt idx="2482">
                        <c:v>7.0585199999999994E-11</c:v>
                      </c:pt>
                      <c:pt idx="2483">
                        <c:v>7.0585199999999994E-11</c:v>
                      </c:pt>
                      <c:pt idx="2484">
                        <c:v>7.4367300000000003E-11</c:v>
                      </c:pt>
                      <c:pt idx="2485">
                        <c:v>7.4367300000000003E-11</c:v>
                      </c:pt>
                      <c:pt idx="2486">
                        <c:v>7.2308499999999994E-11</c:v>
                      </c:pt>
                      <c:pt idx="2487">
                        <c:v>7.2308499999999994E-11</c:v>
                      </c:pt>
                      <c:pt idx="2488">
                        <c:v>7.2780200000000005E-11</c:v>
                      </c:pt>
                      <c:pt idx="2489">
                        <c:v>7.2780200000000005E-11</c:v>
                      </c:pt>
                      <c:pt idx="2490">
                        <c:v>7.0640399999999999E-11</c:v>
                      </c:pt>
                      <c:pt idx="2491">
                        <c:v>7.0640399999999999E-11</c:v>
                      </c:pt>
                      <c:pt idx="2492">
                        <c:v>7.1250999999999995E-11</c:v>
                      </c:pt>
                      <c:pt idx="2493">
                        <c:v>7.1250999999999995E-11</c:v>
                      </c:pt>
                      <c:pt idx="2494">
                        <c:v>7.3745900000000002E-11</c:v>
                      </c:pt>
                      <c:pt idx="2495">
                        <c:v>7.3745900000000002E-11</c:v>
                      </c:pt>
                      <c:pt idx="2496">
                        <c:v>7.5686600000000001E-11</c:v>
                      </c:pt>
                      <c:pt idx="2497">
                        <c:v>7.5686600000000001E-11</c:v>
                      </c:pt>
                      <c:pt idx="2498">
                        <c:v>7.1105899999999999E-11</c:v>
                      </c:pt>
                      <c:pt idx="2499">
                        <c:v>7.1105899999999999E-11</c:v>
                      </c:pt>
                      <c:pt idx="2500">
                        <c:v>6.70673E-11</c:v>
                      </c:pt>
                      <c:pt idx="2501">
                        <c:v>6.70673E-11</c:v>
                      </c:pt>
                      <c:pt idx="2502">
                        <c:v>7.1905199999999995E-11</c:v>
                      </c:pt>
                      <c:pt idx="2503">
                        <c:v>7.1905199999999995E-11</c:v>
                      </c:pt>
                      <c:pt idx="2504">
                        <c:v>7.1657900000000004E-11</c:v>
                      </c:pt>
                      <c:pt idx="2505">
                        <c:v>7.1657900000000004E-11</c:v>
                      </c:pt>
                      <c:pt idx="2506">
                        <c:v>7.1080700000000005E-11</c:v>
                      </c:pt>
                      <c:pt idx="2507">
                        <c:v>7.1080700000000005E-11</c:v>
                      </c:pt>
                      <c:pt idx="2508">
                        <c:v>7.3997499999999994E-11</c:v>
                      </c:pt>
                      <c:pt idx="2509">
                        <c:v>7.3997499999999994E-11</c:v>
                      </c:pt>
                      <c:pt idx="2510">
                        <c:v>7.07354E-11</c:v>
                      </c:pt>
                      <c:pt idx="2511">
                        <c:v>7.07354E-11</c:v>
                      </c:pt>
                      <c:pt idx="2512">
                        <c:v>7.1057500000000003E-11</c:v>
                      </c:pt>
                      <c:pt idx="2513">
                        <c:v>7.1057500000000003E-11</c:v>
                      </c:pt>
                      <c:pt idx="2514">
                        <c:v>7.6051800000000004E-11</c:v>
                      </c:pt>
                      <c:pt idx="2515">
                        <c:v>7.6051800000000004E-11</c:v>
                      </c:pt>
                      <c:pt idx="2516">
                        <c:v>7.5520500000000006E-11</c:v>
                      </c:pt>
                      <c:pt idx="2517">
                        <c:v>7.5520500000000006E-11</c:v>
                      </c:pt>
                      <c:pt idx="2518">
                        <c:v>7.6523799999999994E-11</c:v>
                      </c:pt>
                      <c:pt idx="2519">
                        <c:v>7.6523799999999994E-11</c:v>
                      </c:pt>
                      <c:pt idx="2520">
                        <c:v>7.1069300000000003E-11</c:v>
                      </c:pt>
                      <c:pt idx="2521">
                        <c:v>7.1069300000000003E-11</c:v>
                      </c:pt>
                      <c:pt idx="2522">
                        <c:v>8.9345799999999999E-11</c:v>
                      </c:pt>
                      <c:pt idx="2523">
                        <c:v>8.9345799999999999E-11</c:v>
                      </c:pt>
                      <c:pt idx="2524">
                        <c:v>7.12127E-11</c:v>
                      </c:pt>
                      <c:pt idx="2525">
                        <c:v>7.12127E-11</c:v>
                      </c:pt>
                      <c:pt idx="2526">
                        <c:v>7.3592600000000003E-11</c:v>
                      </c:pt>
                      <c:pt idx="2527">
                        <c:v>7.3592600000000003E-11</c:v>
                      </c:pt>
                      <c:pt idx="2528">
                        <c:v>6.8845699999999999E-11</c:v>
                      </c:pt>
                      <c:pt idx="2529">
                        <c:v>6.8845699999999999E-11</c:v>
                      </c:pt>
                      <c:pt idx="2530">
                        <c:v>7.4283500000000005E-11</c:v>
                      </c:pt>
                      <c:pt idx="2531">
                        <c:v>7.4283500000000005E-11</c:v>
                      </c:pt>
                      <c:pt idx="2532">
                        <c:v>6.8454999999999998E-11</c:v>
                      </c:pt>
                      <c:pt idx="2533">
                        <c:v>6.8454999999999998E-11</c:v>
                      </c:pt>
                      <c:pt idx="2534">
                        <c:v>7.1024199999999999E-11</c:v>
                      </c:pt>
                      <c:pt idx="2535">
                        <c:v>7.1024199999999999E-11</c:v>
                      </c:pt>
                      <c:pt idx="2536">
                        <c:v>7.3666600000000004E-11</c:v>
                      </c:pt>
                      <c:pt idx="2537">
                        <c:v>7.3666600000000004E-11</c:v>
                      </c:pt>
                      <c:pt idx="2538">
                        <c:v>6.78107E-11</c:v>
                      </c:pt>
                      <c:pt idx="2539">
                        <c:v>6.78107E-11</c:v>
                      </c:pt>
                      <c:pt idx="2540">
                        <c:v>6.9267799999999994E-11</c:v>
                      </c:pt>
                      <c:pt idx="2541">
                        <c:v>6.9267799999999994E-11</c:v>
                      </c:pt>
                      <c:pt idx="2542">
                        <c:v>7.15577E-11</c:v>
                      </c:pt>
                      <c:pt idx="2543">
                        <c:v>7.15577E-11</c:v>
                      </c:pt>
                      <c:pt idx="2544">
                        <c:v>1.5314E-10</c:v>
                      </c:pt>
                      <c:pt idx="2545">
                        <c:v>1.5314E-10</c:v>
                      </c:pt>
                      <c:pt idx="2546">
                        <c:v>7.3756099999999997E-11</c:v>
                      </c:pt>
                      <c:pt idx="2547">
                        <c:v>7.3756099999999997E-11</c:v>
                      </c:pt>
                      <c:pt idx="2548">
                        <c:v>7.2514500000000003E-11</c:v>
                      </c:pt>
                      <c:pt idx="2549">
                        <c:v>7.2514500000000003E-11</c:v>
                      </c:pt>
                      <c:pt idx="2550">
                        <c:v>7.0499699999999997E-11</c:v>
                      </c:pt>
                      <c:pt idx="2551">
                        <c:v>7.0499699999999997E-11</c:v>
                      </c:pt>
                      <c:pt idx="2552">
                        <c:v>7.3530000000000004E-11</c:v>
                      </c:pt>
                      <c:pt idx="2553">
                        <c:v>7.3530000000000004E-11</c:v>
                      </c:pt>
                      <c:pt idx="2554">
                        <c:v>7.1073899999999996E-11</c:v>
                      </c:pt>
                      <c:pt idx="2555">
                        <c:v>7.1073899999999996E-11</c:v>
                      </c:pt>
                      <c:pt idx="2556">
                        <c:v>7.3580099999999999E-11</c:v>
                      </c:pt>
                      <c:pt idx="2557">
                        <c:v>7.3580099999999999E-11</c:v>
                      </c:pt>
                      <c:pt idx="2558">
                        <c:v>6.6264499999999999E-11</c:v>
                      </c:pt>
                      <c:pt idx="2559">
                        <c:v>6.6264499999999999E-11</c:v>
                      </c:pt>
                      <c:pt idx="2560">
                        <c:v>6.9216399999999997E-11</c:v>
                      </c:pt>
                      <c:pt idx="2561">
                        <c:v>6.9216399999999997E-11</c:v>
                      </c:pt>
                      <c:pt idx="2562">
                        <c:v>7.1892900000000004E-11</c:v>
                      </c:pt>
                      <c:pt idx="2563">
                        <c:v>7.1892900000000004E-11</c:v>
                      </c:pt>
                      <c:pt idx="2564">
                        <c:v>6.9163300000000002E-11</c:v>
                      </c:pt>
                      <c:pt idx="2565">
                        <c:v>6.9163300000000002E-11</c:v>
                      </c:pt>
                      <c:pt idx="2566">
                        <c:v>6.9481100000000004E-11</c:v>
                      </c:pt>
                      <c:pt idx="2567">
                        <c:v>6.9481100000000004E-11</c:v>
                      </c:pt>
                      <c:pt idx="2568">
                        <c:v>6.7507800000000004E-11</c:v>
                      </c:pt>
                      <c:pt idx="2569">
                        <c:v>6.7507800000000004E-11</c:v>
                      </c:pt>
                      <c:pt idx="2570">
                        <c:v>6.6471399999999998E-11</c:v>
                      </c:pt>
                      <c:pt idx="2571">
                        <c:v>6.6471399999999998E-11</c:v>
                      </c:pt>
                      <c:pt idx="2572">
                        <c:v>7.0209E-11</c:v>
                      </c:pt>
                      <c:pt idx="2573">
                        <c:v>7.0209E-11</c:v>
                      </c:pt>
                      <c:pt idx="2574">
                        <c:v>7.1974299999999999E-11</c:v>
                      </c:pt>
                      <c:pt idx="2575">
                        <c:v>7.1974299999999999E-11</c:v>
                      </c:pt>
                      <c:pt idx="2576">
                        <c:v>7.1871700000000005E-11</c:v>
                      </c:pt>
                      <c:pt idx="2577">
                        <c:v>7.1871700000000005E-11</c:v>
                      </c:pt>
                      <c:pt idx="2578">
                        <c:v>7.3522500000000004E-11</c:v>
                      </c:pt>
                      <c:pt idx="2579">
                        <c:v>7.3522500000000004E-11</c:v>
                      </c:pt>
                      <c:pt idx="2580">
                        <c:v>6.6388500000000003E-11</c:v>
                      </c:pt>
                      <c:pt idx="2581">
                        <c:v>6.6388500000000003E-11</c:v>
                      </c:pt>
                      <c:pt idx="2582">
                        <c:v>6.7184299999999995E-11</c:v>
                      </c:pt>
                      <c:pt idx="2583">
                        <c:v>6.7184299999999995E-11</c:v>
                      </c:pt>
                      <c:pt idx="2584">
                        <c:v>6.9735099999999998E-11</c:v>
                      </c:pt>
                      <c:pt idx="2585">
                        <c:v>6.9735099999999998E-11</c:v>
                      </c:pt>
                      <c:pt idx="2586">
                        <c:v>7.3161699999999995E-11</c:v>
                      </c:pt>
                      <c:pt idx="2587">
                        <c:v>7.3161699999999995E-11</c:v>
                      </c:pt>
                      <c:pt idx="2588">
                        <c:v>7.2928599999999994E-11</c:v>
                      </c:pt>
                      <c:pt idx="2589">
                        <c:v>7.2928599999999994E-11</c:v>
                      </c:pt>
                      <c:pt idx="2590">
                        <c:v>7.3412500000000004E-11</c:v>
                      </c:pt>
                      <c:pt idx="2591">
                        <c:v>7.3412500000000004E-11</c:v>
                      </c:pt>
                      <c:pt idx="2592">
                        <c:v>7.2044100000000006E-11</c:v>
                      </c:pt>
                      <c:pt idx="2593">
                        <c:v>7.2044100000000006E-11</c:v>
                      </c:pt>
                      <c:pt idx="2594">
                        <c:v>6.6226099999999998E-11</c:v>
                      </c:pt>
                      <c:pt idx="2595">
                        <c:v>6.6226099999999998E-11</c:v>
                      </c:pt>
                      <c:pt idx="2596">
                        <c:v>6.9250800000000003E-11</c:v>
                      </c:pt>
                      <c:pt idx="2597">
                        <c:v>6.9250800000000003E-11</c:v>
                      </c:pt>
                      <c:pt idx="2598">
                        <c:v>6.8174099999999997E-11</c:v>
                      </c:pt>
                      <c:pt idx="2599">
                        <c:v>6.8174099999999997E-11</c:v>
                      </c:pt>
                      <c:pt idx="2600">
                        <c:v>6.9338900000000001E-11</c:v>
                      </c:pt>
                      <c:pt idx="2601">
                        <c:v>6.9338900000000001E-11</c:v>
                      </c:pt>
                      <c:pt idx="2602">
                        <c:v>6.91341E-11</c:v>
                      </c:pt>
                      <c:pt idx="2603">
                        <c:v>6.91341E-11</c:v>
                      </c:pt>
                      <c:pt idx="2604">
                        <c:v>6.9542099999999997E-11</c:v>
                      </c:pt>
                      <c:pt idx="2605">
                        <c:v>6.9542099999999997E-11</c:v>
                      </c:pt>
                      <c:pt idx="2606">
                        <c:v>7.1261099999999997E-11</c:v>
                      </c:pt>
                      <c:pt idx="2607">
                        <c:v>7.1261099999999997E-11</c:v>
                      </c:pt>
                      <c:pt idx="2608">
                        <c:v>7.4543800000000005E-11</c:v>
                      </c:pt>
                      <c:pt idx="2609">
                        <c:v>7.4543800000000005E-11</c:v>
                      </c:pt>
                      <c:pt idx="2610">
                        <c:v>7.2624700000000003E-11</c:v>
                      </c:pt>
                      <c:pt idx="2611">
                        <c:v>7.2624700000000003E-11</c:v>
                      </c:pt>
                      <c:pt idx="2612">
                        <c:v>6.8674400000000001E-11</c:v>
                      </c:pt>
                      <c:pt idx="2613">
                        <c:v>6.8674400000000001E-11</c:v>
                      </c:pt>
                      <c:pt idx="2614">
                        <c:v>6.4579700000000006E-11</c:v>
                      </c:pt>
                      <c:pt idx="2615">
                        <c:v>6.4579700000000006E-11</c:v>
                      </c:pt>
                      <c:pt idx="2616">
                        <c:v>6.8267900000000003E-11</c:v>
                      </c:pt>
                      <c:pt idx="2617">
                        <c:v>6.8267900000000003E-11</c:v>
                      </c:pt>
                      <c:pt idx="2618">
                        <c:v>7.0866500000000005E-11</c:v>
                      </c:pt>
                      <c:pt idx="2619">
                        <c:v>7.0866500000000005E-11</c:v>
                      </c:pt>
                      <c:pt idx="2620">
                        <c:v>6.5942999999999994E-11</c:v>
                      </c:pt>
                      <c:pt idx="2621">
                        <c:v>6.5942999999999994E-11</c:v>
                      </c:pt>
                      <c:pt idx="2622">
                        <c:v>6.9854800000000002E-11</c:v>
                      </c:pt>
                      <c:pt idx="2623">
                        <c:v>6.9854800000000002E-11</c:v>
                      </c:pt>
                      <c:pt idx="2624">
                        <c:v>6.8991499999999999E-11</c:v>
                      </c:pt>
                      <c:pt idx="2625">
                        <c:v>6.8991499999999999E-11</c:v>
                      </c:pt>
                      <c:pt idx="2626">
                        <c:v>6.6440499999999997E-11</c:v>
                      </c:pt>
                      <c:pt idx="2627">
                        <c:v>6.6440499999999997E-11</c:v>
                      </c:pt>
                      <c:pt idx="2628">
                        <c:v>6.8779199999999998E-11</c:v>
                      </c:pt>
                      <c:pt idx="2629">
                        <c:v>6.8779199999999998E-11</c:v>
                      </c:pt>
                      <c:pt idx="2630">
                        <c:v>7.1100499999999997E-11</c:v>
                      </c:pt>
                      <c:pt idx="2631">
                        <c:v>7.1100499999999997E-11</c:v>
                      </c:pt>
                      <c:pt idx="2632">
                        <c:v>6.4853099999999994E-11</c:v>
                      </c:pt>
                      <c:pt idx="2633">
                        <c:v>6.4853099999999994E-11</c:v>
                      </c:pt>
                      <c:pt idx="2634">
                        <c:v>6.7470599999999998E-11</c:v>
                      </c:pt>
                      <c:pt idx="2635">
                        <c:v>6.7470599999999998E-11</c:v>
                      </c:pt>
                      <c:pt idx="2636">
                        <c:v>7.2496900000000002E-11</c:v>
                      </c:pt>
                      <c:pt idx="2637">
                        <c:v>7.2496900000000002E-11</c:v>
                      </c:pt>
                      <c:pt idx="2638">
                        <c:v>6.8403600000000001E-11</c:v>
                      </c:pt>
                      <c:pt idx="2639">
                        <c:v>6.8403600000000001E-11</c:v>
                      </c:pt>
                      <c:pt idx="2640">
                        <c:v>6.6884099999999994E-11</c:v>
                      </c:pt>
                      <c:pt idx="2641">
                        <c:v>6.6884099999999994E-11</c:v>
                      </c:pt>
                      <c:pt idx="2642">
                        <c:v>6.7476500000000005E-11</c:v>
                      </c:pt>
                      <c:pt idx="2643">
                        <c:v>6.7476500000000005E-11</c:v>
                      </c:pt>
                      <c:pt idx="2644">
                        <c:v>6.8825800000000002E-11</c:v>
                      </c:pt>
                      <c:pt idx="2645">
                        <c:v>6.8825800000000002E-11</c:v>
                      </c:pt>
                      <c:pt idx="2646">
                        <c:v>6.66063E-11</c:v>
                      </c:pt>
                      <c:pt idx="2647">
                        <c:v>6.66063E-11</c:v>
                      </c:pt>
                      <c:pt idx="2648">
                        <c:v>6.7114100000000003E-11</c:v>
                      </c:pt>
                      <c:pt idx="2649">
                        <c:v>6.7114100000000003E-11</c:v>
                      </c:pt>
                      <c:pt idx="2650">
                        <c:v>7.1439400000000004E-11</c:v>
                      </c:pt>
                      <c:pt idx="2651">
                        <c:v>7.1439400000000004E-11</c:v>
                      </c:pt>
                      <c:pt idx="2652">
                        <c:v>6.6373799999999996E-11</c:v>
                      </c:pt>
                      <c:pt idx="2653">
                        <c:v>6.6373799999999996E-11</c:v>
                      </c:pt>
                      <c:pt idx="2654">
                        <c:v>6.7865299999999995E-11</c:v>
                      </c:pt>
                      <c:pt idx="2655">
                        <c:v>6.7865299999999995E-11</c:v>
                      </c:pt>
                      <c:pt idx="2656">
                        <c:v>6.6906899999999999E-11</c:v>
                      </c:pt>
                      <c:pt idx="2657">
                        <c:v>6.6906899999999999E-11</c:v>
                      </c:pt>
                      <c:pt idx="2658">
                        <c:v>6.8948000000000001E-11</c:v>
                      </c:pt>
                      <c:pt idx="2659">
                        <c:v>6.8948000000000001E-11</c:v>
                      </c:pt>
                      <c:pt idx="2660">
                        <c:v>7.1623499999999998E-11</c:v>
                      </c:pt>
                      <c:pt idx="2661">
                        <c:v>7.1623499999999998E-11</c:v>
                      </c:pt>
                      <c:pt idx="2662">
                        <c:v>6.8118999999999998E-11</c:v>
                      </c:pt>
                      <c:pt idx="2663">
                        <c:v>6.8118999999999998E-11</c:v>
                      </c:pt>
                      <c:pt idx="2664">
                        <c:v>6.9329399999999997E-11</c:v>
                      </c:pt>
                      <c:pt idx="2665">
                        <c:v>6.9329399999999997E-11</c:v>
                      </c:pt>
                      <c:pt idx="2666">
                        <c:v>6.6938500000000004E-11</c:v>
                      </c:pt>
                      <c:pt idx="2667">
                        <c:v>6.6938500000000004E-11</c:v>
                      </c:pt>
                      <c:pt idx="2668">
                        <c:v>6.7048100000000005E-11</c:v>
                      </c:pt>
                      <c:pt idx="2669">
                        <c:v>6.7048100000000005E-11</c:v>
                      </c:pt>
                      <c:pt idx="2670">
                        <c:v>7.2049600000000001E-11</c:v>
                      </c:pt>
                      <c:pt idx="2671">
                        <c:v>7.2049600000000001E-11</c:v>
                      </c:pt>
                      <c:pt idx="2672">
                        <c:v>7.3298900000000006E-11</c:v>
                      </c:pt>
                      <c:pt idx="2673">
                        <c:v>7.3298900000000006E-11</c:v>
                      </c:pt>
                      <c:pt idx="2674">
                        <c:v>6.5796399999999998E-11</c:v>
                      </c:pt>
                      <c:pt idx="2675">
                        <c:v>6.5796399999999998E-11</c:v>
                      </c:pt>
                      <c:pt idx="2676">
                        <c:v>6.5681100000000001E-11</c:v>
                      </c:pt>
                      <c:pt idx="2677">
                        <c:v>6.5681100000000001E-11</c:v>
                      </c:pt>
                      <c:pt idx="2678">
                        <c:v>6.3119900000000005E-11</c:v>
                      </c:pt>
                      <c:pt idx="2679">
                        <c:v>6.3119900000000005E-11</c:v>
                      </c:pt>
                      <c:pt idx="2680">
                        <c:v>6.5805300000000004E-11</c:v>
                      </c:pt>
                      <c:pt idx="2681">
                        <c:v>6.5805300000000004E-11</c:v>
                      </c:pt>
                      <c:pt idx="2682">
                        <c:v>6.8558299999999995E-11</c:v>
                      </c:pt>
                      <c:pt idx="2683">
                        <c:v>6.8558299999999995E-11</c:v>
                      </c:pt>
                      <c:pt idx="2684">
                        <c:v>6.7576699999999996E-11</c:v>
                      </c:pt>
                      <c:pt idx="2685">
                        <c:v>6.7576699999999996E-11</c:v>
                      </c:pt>
                      <c:pt idx="2686">
                        <c:v>7.3579500000000002E-11</c:v>
                      </c:pt>
                      <c:pt idx="2687">
                        <c:v>7.3579500000000002E-11</c:v>
                      </c:pt>
                      <c:pt idx="2688">
                        <c:v>6.5803400000000006E-11</c:v>
                      </c:pt>
                      <c:pt idx="2689">
                        <c:v>6.5803400000000006E-11</c:v>
                      </c:pt>
                      <c:pt idx="2690">
                        <c:v>6.5880399999999995E-11</c:v>
                      </c:pt>
                      <c:pt idx="2691">
                        <c:v>6.5880399999999995E-11</c:v>
                      </c:pt>
                      <c:pt idx="2692">
                        <c:v>6.28711E-11</c:v>
                      </c:pt>
                      <c:pt idx="2693">
                        <c:v>6.28711E-11</c:v>
                      </c:pt>
                      <c:pt idx="2694">
                        <c:v>6.5078899999999995E-11</c:v>
                      </c:pt>
                      <c:pt idx="2695">
                        <c:v>6.5078899999999995E-11</c:v>
                      </c:pt>
                      <c:pt idx="2696">
                        <c:v>6.8418999999999999E-11</c:v>
                      </c:pt>
                      <c:pt idx="2697">
                        <c:v>6.8418999999999999E-11</c:v>
                      </c:pt>
                      <c:pt idx="2698">
                        <c:v>6.9099200000000003E-11</c:v>
                      </c:pt>
                      <c:pt idx="2699">
                        <c:v>6.9099200000000003E-11</c:v>
                      </c:pt>
                      <c:pt idx="2700">
                        <c:v>6.5663100000000002E-11</c:v>
                      </c:pt>
                      <c:pt idx="2701">
                        <c:v>6.5663100000000002E-11</c:v>
                      </c:pt>
                      <c:pt idx="2702">
                        <c:v>6.6455899999999994E-11</c:v>
                      </c:pt>
                      <c:pt idx="2703">
                        <c:v>6.6455899999999994E-11</c:v>
                      </c:pt>
                      <c:pt idx="2704">
                        <c:v>7.06209E-11</c:v>
                      </c:pt>
                      <c:pt idx="2705">
                        <c:v>7.06209E-11</c:v>
                      </c:pt>
                      <c:pt idx="2706">
                        <c:v>6.5251299999999995E-11</c:v>
                      </c:pt>
                      <c:pt idx="2707">
                        <c:v>6.5251299999999995E-11</c:v>
                      </c:pt>
                      <c:pt idx="2708">
                        <c:v>6.6780099999999994E-11</c:v>
                      </c:pt>
                      <c:pt idx="2709">
                        <c:v>6.6780099999999994E-11</c:v>
                      </c:pt>
                      <c:pt idx="2710">
                        <c:v>6.6685700000000004E-11</c:v>
                      </c:pt>
                      <c:pt idx="2711">
                        <c:v>6.6685700000000004E-11</c:v>
                      </c:pt>
                      <c:pt idx="2712">
                        <c:v>6.4556799999999996E-11</c:v>
                      </c:pt>
                      <c:pt idx="2713">
                        <c:v>6.4556799999999996E-11</c:v>
                      </c:pt>
                      <c:pt idx="2714">
                        <c:v>6.1687399999999994E-11</c:v>
                      </c:pt>
                      <c:pt idx="2715">
                        <c:v>6.1687399999999994E-11</c:v>
                      </c:pt>
                      <c:pt idx="2716">
                        <c:v>6.53646E-11</c:v>
                      </c:pt>
                      <c:pt idx="2717">
                        <c:v>6.53646E-11</c:v>
                      </c:pt>
                      <c:pt idx="2718">
                        <c:v>6.5642100000000003E-11</c:v>
                      </c:pt>
                      <c:pt idx="2719">
                        <c:v>6.5642100000000003E-11</c:v>
                      </c:pt>
                      <c:pt idx="2720">
                        <c:v>6.81823E-11</c:v>
                      </c:pt>
                      <c:pt idx="2721">
                        <c:v>6.81823E-11</c:v>
                      </c:pt>
                      <c:pt idx="2722">
                        <c:v>6.3050499999999996E-11</c:v>
                      </c:pt>
                      <c:pt idx="2723">
                        <c:v>6.3050499999999996E-11</c:v>
                      </c:pt>
                      <c:pt idx="2724">
                        <c:v>6.7363799999999997E-11</c:v>
                      </c:pt>
                      <c:pt idx="2725">
                        <c:v>6.7363799999999997E-11</c:v>
                      </c:pt>
                      <c:pt idx="2726">
                        <c:v>7.0457199999999994E-11</c:v>
                      </c:pt>
                      <c:pt idx="2727">
                        <c:v>7.0457199999999994E-11</c:v>
                      </c:pt>
                      <c:pt idx="2728">
                        <c:v>6.5240700000000003E-11</c:v>
                      </c:pt>
                      <c:pt idx="2729">
                        <c:v>6.5240700000000003E-11</c:v>
                      </c:pt>
                      <c:pt idx="2730">
                        <c:v>6.9121199999999998E-11</c:v>
                      </c:pt>
                      <c:pt idx="2731">
                        <c:v>6.9121199999999998E-11</c:v>
                      </c:pt>
                      <c:pt idx="2732">
                        <c:v>6.2849100000000005E-11</c:v>
                      </c:pt>
                      <c:pt idx="2733">
                        <c:v>6.2849100000000005E-11</c:v>
                      </c:pt>
                      <c:pt idx="2734">
                        <c:v>6.5234999999999995E-11</c:v>
                      </c:pt>
                      <c:pt idx="2735">
                        <c:v>6.5234999999999995E-11</c:v>
                      </c:pt>
                      <c:pt idx="2736">
                        <c:v>6.7270299999999996E-11</c:v>
                      </c:pt>
                      <c:pt idx="2737">
                        <c:v>6.7270299999999996E-11</c:v>
                      </c:pt>
                      <c:pt idx="2738">
                        <c:v>6.45573E-11</c:v>
                      </c:pt>
                      <c:pt idx="2739">
                        <c:v>6.45573E-11</c:v>
                      </c:pt>
                      <c:pt idx="2740">
                        <c:v>6.7470700000000004E-11</c:v>
                      </c:pt>
                      <c:pt idx="2741">
                        <c:v>6.7470700000000004E-11</c:v>
                      </c:pt>
                      <c:pt idx="2742">
                        <c:v>6.5933700000000002E-11</c:v>
                      </c:pt>
                      <c:pt idx="2743">
                        <c:v>6.5933700000000002E-11</c:v>
                      </c:pt>
                      <c:pt idx="2744">
                        <c:v>6.5873399999999999E-11</c:v>
                      </c:pt>
                      <c:pt idx="2745">
                        <c:v>6.5873399999999999E-11</c:v>
                      </c:pt>
                      <c:pt idx="2746">
                        <c:v>6.7564699999999996E-11</c:v>
                      </c:pt>
                      <c:pt idx="2747">
                        <c:v>6.7564699999999996E-11</c:v>
                      </c:pt>
                      <c:pt idx="2748">
                        <c:v>6.5478999999999994E-11</c:v>
                      </c:pt>
                      <c:pt idx="2749">
                        <c:v>6.5478999999999994E-11</c:v>
                      </c:pt>
                      <c:pt idx="2750">
                        <c:v>6.1441400000000004E-11</c:v>
                      </c:pt>
                      <c:pt idx="2751">
                        <c:v>6.1441400000000004E-11</c:v>
                      </c:pt>
                      <c:pt idx="2752">
                        <c:v>6.5232100000000001E-11</c:v>
                      </c:pt>
                      <c:pt idx="2753">
                        <c:v>6.5232100000000001E-11</c:v>
                      </c:pt>
                      <c:pt idx="2754">
                        <c:v>6.3118499999999998E-11</c:v>
                      </c:pt>
                      <c:pt idx="2755">
                        <c:v>6.3118499999999998E-11</c:v>
                      </c:pt>
                      <c:pt idx="2756">
                        <c:v>6.4542300000000001E-11</c:v>
                      </c:pt>
                      <c:pt idx="2757">
                        <c:v>6.4542300000000001E-11</c:v>
                      </c:pt>
                      <c:pt idx="2758">
                        <c:v>6.6386800000000004E-11</c:v>
                      </c:pt>
                      <c:pt idx="2759">
                        <c:v>6.6386800000000004E-11</c:v>
                      </c:pt>
                      <c:pt idx="2760">
                        <c:v>6.4892599999999997E-11</c:v>
                      </c:pt>
                      <c:pt idx="2761">
                        <c:v>6.4892599999999997E-11</c:v>
                      </c:pt>
                      <c:pt idx="2762">
                        <c:v>6.3729700000000004E-11</c:v>
                      </c:pt>
                      <c:pt idx="2763">
                        <c:v>6.3729700000000004E-11</c:v>
                      </c:pt>
                      <c:pt idx="2764">
                        <c:v>6.6174199999999997E-11</c:v>
                      </c:pt>
                      <c:pt idx="2765">
                        <c:v>6.6174199999999997E-11</c:v>
                      </c:pt>
                      <c:pt idx="2766">
                        <c:v>6.6632199999999997E-11</c:v>
                      </c:pt>
                      <c:pt idx="2767">
                        <c:v>6.6632199999999997E-11</c:v>
                      </c:pt>
                      <c:pt idx="2768">
                        <c:v>6.8235700000000001E-11</c:v>
                      </c:pt>
                      <c:pt idx="2769">
                        <c:v>6.8235700000000001E-11</c:v>
                      </c:pt>
                      <c:pt idx="2770">
                        <c:v>6.8522400000000002E-11</c:v>
                      </c:pt>
                      <c:pt idx="2771">
                        <c:v>6.8522400000000002E-11</c:v>
                      </c:pt>
                      <c:pt idx="2772">
                        <c:v>6.2399200000000003E-11</c:v>
                      </c:pt>
                      <c:pt idx="2773">
                        <c:v>6.2399200000000003E-11</c:v>
                      </c:pt>
                      <c:pt idx="2774">
                        <c:v>6.42288E-11</c:v>
                      </c:pt>
                      <c:pt idx="2775">
                        <c:v>6.42288E-11</c:v>
                      </c:pt>
                      <c:pt idx="2776">
                        <c:v>6.6124100000000002E-11</c:v>
                      </c:pt>
                      <c:pt idx="2777">
                        <c:v>6.6124100000000002E-11</c:v>
                      </c:pt>
                      <c:pt idx="2778">
                        <c:v>6.0315700000000004E-11</c:v>
                      </c:pt>
                      <c:pt idx="2779">
                        <c:v>6.0315700000000004E-11</c:v>
                      </c:pt>
                      <c:pt idx="2780">
                        <c:v>6.1784300000000006E-11</c:v>
                      </c:pt>
                      <c:pt idx="2781">
                        <c:v>6.1784300000000006E-11</c:v>
                      </c:pt>
                      <c:pt idx="2782">
                        <c:v>6.5207799999999997E-11</c:v>
                      </c:pt>
                      <c:pt idx="2783">
                        <c:v>6.5207799999999997E-11</c:v>
                      </c:pt>
                      <c:pt idx="2784">
                        <c:v>6.6673900000000003E-11</c:v>
                      </c:pt>
                      <c:pt idx="2785">
                        <c:v>6.6673900000000003E-11</c:v>
                      </c:pt>
                      <c:pt idx="2786">
                        <c:v>6.2479400000000003E-11</c:v>
                      </c:pt>
                      <c:pt idx="2787">
                        <c:v>6.2479400000000003E-11</c:v>
                      </c:pt>
                      <c:pt idx="2788">
                        <c:v>6.8072899999999998E-11</c:v>
                      </c:pt>
                      <c:pt idx="2789">
                        <c:v>6.8072899999999998E-11</c:v>
                      </c:pt>
                      <c:pt idx="2790">
                        <c:v>6.6790199999999995E-11</c:v>
                      </c:pt>
                      <c:pt idx="2791">
                        <c:v>6.6790199999999995E-11</c:v>
                      </c:pt>
                      <c:pt idx="2792">
                        <c:v>6.23878E-11</c:v>
                      </c:pt>
                      <c:pt idx="2793">
                        <c:v>6.23878E-11</c:v>
                      </c:pt>
                      <c:pt idx="2794">
                        <c:v>6.3246099999999999E-11</c:v>
                      </c:pt>
                      <c:pt idx="2795">
                        <c:v>6.3246099999999999E-11</c:v>
                      </c:pt>
                      <c:pt idx="2796">
                        <c:v>6.5557400000000003E-11</c:v>
                      </c:pt>
                      <c:pt idx="2797">
                        <c:v>6.5557400000000003E-11</c:v>
                      </c:pt>
                      <c:pt idx="2798">
                        <c:v>6.5616699999999997E-11</c:v>
                      </c:pt>
                      <c:pt idx="2799">
                        <c:v>6.5616699999999997E-11</c:v>
                      </c:pt>
                      <c:pt idx="2800">
                        <c:v>6.4924799999999999E-11</c:v>
                      </c:pt>
                      <c:pt idx="2801">
                        <c:v>6.4924799999999999E-11</c:v>
                      </c:pt>
                      <c:pt idx="2802">
                        <c:v>6.4114499999999999E-11</c:v>
                      </c:pt>
                      <c:pt idx="2803">
                        <c:v>6.4114499999999999E-11</c:v>
                      </c:pt>
                      <c:pt idx="2804">
                        <c:v>6.6194200000000001E-11</c:v>
                      </c:pt>
                      <c:pt idx="2805">
                        <c:v>6.6194200000000001E-11</c:v>
                      </c:pt>
                      <c:pt idx="2806">
                        <c:v>6.4147899999999996E-11</c:v>
                      </c:pt>
                      <c:pt idx="2807">
                        <c:v>6.4147899999999996E-11</c:v>
                      </c:pt>
                      <c:pt idx="2808">
                        <c:v>6.5658400000000003E-11</c:v>
                      </c:pt>
                      <c:pt idx="2809">
                        <c:v>6.5658400000000003E-11</c:v>
                      </c:pt>
                      <c:pt idx="2810">
                        <c:v>6.4381500000000001E-11</c:v>
                      </c:pt>
                      <c:pt idx="2811">
                        <c:v>6.4381500000000001E-11</c:v>
                      </c:pt>
                      <c:pt idx="2812">
                        <c:v>6.3055300000000001E-11</c:v>
                      </c:pt>
                      <c:pt idx="2813">
                        <c:v>6.3055300000000001E-11</c:v>
                      </c:pt>
                      <c:pt idx="2814">
                        <c:v>7.45716E-11</c:v>
                      </c:pt>
                      <c:pt idx="2815">
                        <c:v>7.45716E-11</c:v>
                      </c:pt>
                      <c:pt idx="2816">
                        <c:v>6.9488099999999999E-11</c:v>
                      </c:pt>
                      <c:pt idx="2817">
                        <c:v>6.9488099999999999E-11</c:v>
                      </c:pt>
                      <c:pt idx="2818">
                        <c:v>6.2896000000000002E-11</c:v>
                      </c:pt>
                      <c:pt idx="2819">
                        <c:v>6.2896000000000002E-11</c:v>
                      </c:pt>
                      <c:pt idx="2820">
                        <c:v>6.4100200000000003E-11</c:v>
                      </c:pt>
                      <c:pt idx="2821">
                        <c:v>6.4100200000000003E-11</c:v>
                      </c:pt>
                      <c:pt idx="2822">
                        <c:v>6.3595500000000005E-11</c:v>
                      </c:pt>
                      <c:pt idx="2823">
                        <c:v>6.3595500000000005E-11</c:v>
                      </c:pt>
                      <c:pt idx="2824">
                        <c:v>6.1781099999999994E-11</c:v>
                      </c:pt>
                      <c:pt idx="2825">
                        <c:v>6.1781099999999994E-11</c:v>
                      </c:pt>
                      <c:pt idx="2826">
                        <c:v>6.1523799999999994E-11</c:v>
                      </c:pt>
                      <c:pt idx="2827">
                        <c:v>6.1523799999999994E-11</c:v>
                      </c:pt>
                      <c:pt idx="2828">
                        <c:v>6.8064000000000004E-11</c:v>
                      </c:pt>
                      <c:pt idx="2829">
                        <c:v>6.8064000000000004E-11</c:v>
                      </c:pt>
                      <c:pt idx="2830">
                        <c:v>6.6080299999999998E-11</c:v>
                      </c:pt>
                      <c:pt idx="2831">
                        <c:v>6.6080299999999998E-11</c:v>
                      </c:pt>
                      <c:pt idx="2832">
                        <c:v>6.4113100000000005E-11</c:v>
                      </c:pt>
                      <c:pt idx="2833">
                        <c:v>6.4113100000000005E-11</c:v>
                      </c:pt>
                      <c:pt idx="2834">
                        <c:v>6.7987299999999995E-11</c:v>
                      </c:pt>
                      <c:pt idx="2835">
                        <c:v>6.7987299999999995E-11</c:v>
                      </c:pt>
                      <c:pt idx="2836">
                        <c:v>6.4382800000000002E-11</c:v>
                      </c:pt>
                      <c:pt idx="2837">
                        <c:v>6.4382800000000002E-11</c:v>
                      </c:pt>
                      <c:pt idx="2838">
                        <c:v>6.5144499999999994E-11</c:v>
                      </c:pt>
                      <c:pt idx="2839">
                        <c:v>6.5144499999999994E-11</c:v>
                      </c:pt>
                      <c:pt idx="2840">
                        <c:v>6.1169199999999997E-11</c:v>
                      </c:pt>
                      <c:pt idx="2841">
                        <c:v>6.1169199999999997E-11</c:v>
                      </c:pt>
                      <c:pt idx="2842">
                        <c:v>6.6394799999999995E-11</c:v>
                      </c:pt>
                      <c:pt idx="2843">
                        <c:v>6.6394799999999995E-11</c:v>
                      </c:pt>
                      <c:pt idx="2844">
                        <c:v>6.4035200000000001E-11</c:v>
                      </c:pt>
                      <c:pt idx="2845">
                        <c:v>6.4035200000000001E-11</c:v>
                      </c:pt>
                      <c:pt idx="2846">
                        <c:v>5.76952E-11</c:v>
                      </c:pt>
                      <c:pt idx="2847">
                        <c:v>5.76952E-11</c:v>
                      </c:pt>
                      <c:pt idx="2848">
                        <c:v>6.4605600000000003E-11</c:v>
                      </c:pt>
                      <c:pt idx="2849">
                        <c:v>6.4605600000000003E-11</c:v>
                      </c:pt>
                      <c:pt idx="2850">
                        <c:v>6.4537600000000002E-11</c:v>
                      </c:pt>
                      <c:pt idx="2851">
                        <c:v>6.4537600000000002E-11</c:v>
                      </c:pt>
                      <c:pt idx="2852">
                        <c:v>6.5940600000000004E-11</c:v>
                      </c:pt>
                      <c:pt idx="2853">
                        <c:v>6.5940600000000004E-11</c:v>
                      </c:pt>
                      <c:pt idx="2854">
                        <c:v>6.2942300000000001E-11</c:v>
                      </c:pt>
                      <c:pt idx="2855">
                        <c:v>6.2942300000000001E-11</c:v>
                      </c:pt>
                      <c:pt idx="2856">
                        <c:v>6.0656099999999998E-11</c:v>
                      </c:pt>
                      <c:pt idx="2857">
                        <c:v>6.0656099999999998E-11</c:v>
                      </c:pt>
                      <c:pt idx="2858">
                        <c:v>6.1233000000000005E-11</c:v>
                      </c:pt>
                      <c:pt idx="2859">
                        <c:v>6.1233000000000005E-11</c:v>
                      </c:pt>
                      <c:pt idx="2860">
                        <c:v>6.4944000000000006E-11</c:v>
                      </c:pt>
                      <c:pt idx="2861">
                        <c:v>6.4944000000000006E-11</c:v>
                      </c:pt>
                      <c:pt idx="2862">
                        <c:v>6.3841400000000003E-11</c:v>
                      </c:pt>
                      <c:pt idx="2863">
                        <c:v>6.3841400000000003E-11</c:v>
                      </c:pt>
                      <c:pt idx="2864">
                        <c:v>6.7342599999999999E-11</c:v>
                      </c:pt>
                      <c:pt idx="2865">
                        <c:v>6.7342599999999999E-11</c:v>
                      </c:pt>
                      <c:pt idx="2866">
                        <c:v>9.8079099999999996E-11</c:v>
                      </c:pt>
                      <c:pt idx="2867">
                        <c:v>9.8079099999999996E-11</c:v>
                      </c:pt>
                      <c:pt idx="2868">
                        <c:v>6.4980400000000003E-11</c:v>
                      </c:pt>
                      <c:pt idx="2869">
                        <c:v>6.4980400000000003E-11</c:v>
                      </c:pt>
                      <c:pt idx="2870">
                        <c:v>6.3179700000000003E-11</c:v>
                      </c:pt>
                      <c:pt idx="2871">
                        <c:v>6.3179700000000003E-11</c:v>
                      </c:pt>
                      <c:pt idx="2872">
                        <c:v>6.3754600000000005E-11</c:v>
                      </c:pt>
                      <c:pt idx="2873">
                        <c:v>6.3754600000000005E-11</c:v>
                      </c:pt>
                      <c:pt idx="2874">
                        <c:v>6.1750800000000003E-11</c:v>
                      </c:pt>
                      <c:pt idx="2875">
                        <c:v>6.1750800000000003E-11</c:v>
                      </c:pt>
                      <c:pt idx="2876">
                        <c:v>6.5021400000000006E-11</c:v>
                      </c:pt>
                      <c:pt idx="2877">
                        <c:v>6.5021400000000006E-11</c:v>
                      </c:pt>
                      <c:pt idx="2878">
                        <c:v>5.9971300000000002E-11</c:v>
                      </c:pt>
                      <c:pt idx="2879">
                        <c:v>5.9971300000000002E-11</c:v>
                      </c:pt>
                      <c:pt idx="2880">
                        <c:v>6.3357200000000001E-11</c:v>
                      </c:pt>
                      <c:pt idx="2881">
                        <c:v>6.3357200000000001E-11</c:v>
                      </c:pt>
                      <c:pt idx="2882">
                        <c:v>6.3130800000000002E-11</c:v>
                      </c:pt>
                      <c:pt idx="2883">
                        <c:v>6.3130800000000002E-11</c:v>
                      </c:pt>
                      <c:pt idx="2884">
                        <c:v>6.0919399999999997E-11</c:v>
                      </c:pt>
                      <c:pt idx="2885">
                        <c:v>6.0919399999999997E-11</c:v>
                      </c:pt>
                      <c:pt idx="2886">
                        <c:v>6.85303E-11</c:v>
                      </c:pt>
                      <c:pt idx="2887">
                        <c:v>6.85303E-11</c:v>
                      </c:pt>
                      <c:pt idx="2888">
                        <c:v>6.5601400000000005E-11</c:v>
                      </c:pt>
                      <c:pt idx="2889">
                        <c:v>6.5601400000000005E-11</c:v>
                      </c:pt>
                      <c:pt idx="2890">
                        <c:v>6.60218E-11</c:v>
                      </c:pt>
                      <c:pt idx="2891">
                        <c:v>6.60218E-11</c:v>
                      </c:pt>
                      <c:pt idx="2892">
                        <c:v>7.2803500000000001E-11</c:v>
                      </c:pt>
                      <c:pt idx="2893">
                        <c:v>7.2803500000000001E-11</c:v>
                      </c:pt>
                      <c:pt idx="2894">
                        <c:v>6.0855099999999999E-11</c:v>
                      </c:pt>
                      <c:pt idx="2895">
                        <c:v>6.0855099999999999E-11</c:v>
                      </c:pt>
                      <c:pt idx="2896">
                        <c:v>6.1551099999999999E-11</c:v>
                      </c:pt>
                      <c:pt idx="2897">
                        <c:v>6.1551099999999999E-11</c:v>
                      </c:pt>
                      <c:pt idx="2898">
                        <c:v>6.3904200000000001E-11</c:v>
                      </c:pt>
                      <c:pt idx="2899">
                        <c:v>6.3904200000000001E-11</c:v>
                      </c:pt>
                      <c:pt idx="2900">
                        <c:v>5.87583E-11</c:v>
                      </c:pt>
                      <c:pt idx="2901">
                        <c:v>5.87583E-11</c:v>
                      </c:pt>
                      <c:pt idx="2902">
                        <c:v>6.4554199999999994E-11</c:v>
                      </c:pt>
                      <c:pt idx="2903">
                        <c:v>6.4554199999999994E-11</c:v>
                      </c:pt>
                      <c:pt idx="2904">
                        <c:v>6.4464700000000002E-11</c:v>
                      </c:pt>
                      <c:pt idx="2905">
                        <c:v>6.4464700000000002E-11</c:v>
                      </c:pt>
                      <c:pt idx="2906">
                        <c:v>7.5901700000000003E-11</c:v>
                      </c:pt>
                      <c:pt idx="2907">
                        <c:v>7.5901700000000003E-11</c:v>
                      </c:pt>
                      <c:pt idx="2908">
                        <c:v>6.7952199999999999E-11</c:v>
                      </c:pt>
                      <c:pt idx="2909">
                        <c:v>6.7952199999999999E-11</c:v>
                      </c:pt>
                      <c:pt idx="2910">
                        <c:v>6.2221999999999997E-11</c:v>
                      </c:pt>
                      <c:pt idx="2911">
                        <c:v>6.2221999999999997E-11</c:v>
                      </c:pt>
                      <c:pt idx="2912">
                        <c:v>6.1106599999999998E-11</c:v>
                      </c:pt>
                      <c:pt idx="2913">
                        <c:v>6.1106599999999998E-11</c:v>
                      </c:pt>
                      <c:pt idx="2914">
                        <c:v>6.2821800000000001E-11</c:v>
                      </c:pt>
                      <c:pt idx="2915">
                        <c:v>6.2821800000000001E-11</c:v>
                      </c:pt>
                      <c:pt idx="2916">
                        <c:v>6.6684899999999994E-11</c:v>
                      </c:pt>
                      <c:pt idx="2917">
                        <c:v>6.6684899999999994E-11</c:v>
                      </c:pt>
                      <c:pt idx="2918">
                        <c:v>6.8290600000000001E-11</c:v>
                      </c:pt>
                      <c:pt idx="2919">
                        <c:v>6.8290600000000001E-11</c:v>
                      </c:pt>
                      <c:pt idx="2920">
                        <c:v>6.2064100000000005E-11</c:v>
                      </c:pt>
                      <c:pt idx="2921">
                        <c:v>6.2064100000000005E-11</c:v>
                      </c:pt>
                      <c:pt idx="2922">
                        <c:v>6.4531699999999995E-11</c:v>
                      </c:pt>
                      <c:pt idx="2923">
                        <c:v>6.4531699999999995E-11</c:v>
                      </c:pt>
                      <c:pt idx="2924">
                        <c:v>6.4061499999999996E-11</c:v>
                      </c:pt>
                      <c:pt idx="2925">
                        <c:v>6.4061499999999996E-11</c:v>
                      </c:pt>
                      <c:pt idx="2926">
                        <c:v>6.1318399999999995E-11</c:v>
                      </c:pt>
                      <c:pt idx="2927">
                        <c:v>6.1318399999999995E-11</c:v>
                      </c:pt>
                      <c:pt idx="2928">
                        <c:v>6.1842800000000004E-11</c:v>
                      </c:pt>
                      <c:pt idx="2929">
                        <c:v>6.1842800000000004E-11</c:v>
                      </c:pt>
                      <c:pt idx="2930">
                        <c:v>6.48963E-11</c:v>
                      </c:pt>
                      <c:pt idx="2931">
                        <c:v>6.48963E-11</c:v>
                      </c:pt>
                      <c:pt idx="2932">
                        <c:v>6.3691799999999994E-11</c:v>
                      </c:pt>
                      <c:pt idx="2933">
                        <c:v>6.3691799999999994E-11</c:v>
                      </c:pt>
                      <c:pt idx="2934">
                        <c:v>6.2736100000000005E-11</c:v>
                      </c:pt>
                      <c:pt idx="2935">
                        <c:v>6.2736100000000005E-11</c:v>
                      </c:pt>
                      <c:pt idx="2936">
                        <c:v>6.51877E-11</c:v>
                      </c:pt>
                      <c:pt idx="2937">
                        <c:v>6.51877E-11</c:v>
                      </c:pt>
                      <c:pt idx="2938">
                        <c:v>6.6733199999999998E-11</c:v>
                      </c:pt>
                      <c:pt idx="2939">
                        <c:v>6.6733199999999998E-11</c:v>
                      </c:pt>
                      <c:pt idx="2940">
                        <c:v>6.6796399999999994E-11</c:v>
                      </c:pt>
                      <c:pt idx="2941">
                        <c:v>6.6796399999999994E-11</c:v>
                      </c:pt>
                      <c:pt idx="2942">
                        <c:v>6.2795700000000005E-11</c:v>
                      </c:pt>
                      <c:pt idx="2943">
                        <c:v>6.2795700000000005E-11</c:v>
                      </c:pt>
                      <c:pt idx="2944">
                        <c:v>6.0982199999999996E-11</c:v>
                      </c:pt>
                      <c:pt idx="2945">
                        <c:v>6.0982199999999996E-11</c:v>
                      </c:pt>
                      <c:pt idx="2946">
                        <c:v>6.1182400000000005E-11</c:v>
                      </c:pt>
                      <c:pt idx="2947">
                        <c:v>6.1182400000000005E-11</c:v>
                      </c:pt>
                      <c:pt idx="2948">
                        <c:v>6.0238199999999998E-11</c:v>
                      </c:pt>
                      <c:pt idx="2949">
                        <c:v>6.0238199999999998E-11</c:v>
                      </c:pt>
                      <c:pt idx="2950">
                        <c:v>6.0442699999999995E-11</c:v>
                      </c:pt>
                      <c:pt idx="2951">
                        <c:v>6.0442699999999995E-11</c:v>
                      </c:pt>
                      <c:pt idx="2952">
                        <c:v>6.0488300000000003E-11</c:v>
                      </c:pt>
                      <c:pt idx="2953">
                        <c:v>6.0488300000000003E-11</c:v>
                      </c:pt>
                      <c:pt idx="2954">
                        <c:v>6.0900899999999994E-11</c:v>
                      </c:pt>
                      <c:pt idx="2955">
                        <c:v>6.0900899999999994E-11</c:v>
                      </c:pt>
                      <c:pt idx="2956">
                        <c:v>6.35358E-11</c:v>
                      </c:pt>
                      <c:pt idx="2957">
                        <c:v>6.35358E-11</c:v>
                      </c:pt>
                      <c:pt idx="2958">
                        <c:v>6.7446599999999999E-11</c:v>
                      </c:pt>
                      <c:pt idx="2959">
                        <c:v>6.7446599999999999E-11</c:v>
                      </c:pt>
                      <c:pt idx="2960">
                        <c:v>6.0686699999999994E-11</c:v>
                      </c:pt>
                      <c:pt idx="2961">
                        <c:v>6.0686699999999994E-11</c:v>
                      </c:pt>
                      <c:pt idx="2962">
                        <c:v>6.3159300000000001E-11</c:v>
                      </c:pt>
                      <c:pt idx="2963">
                        <c:v>6.3159300000000001E-11</c:v>
                      </c:pt>
                      <c:pt idx="2964">
                        <c:v>6.5287999999999997E-11</c:v>
                      </c:pt>
                      <c:pt idx="2965">
                        <c:v>6.5287999999999997E-11</c:v>
                      </c:pt>
                      <c:pt idx="2966">
                        <c:v>5.8109600000000002E-11</c:v>
                      </c:pt>
                      <c:pt idx="2967">
                        <c:v>5.8109600000000002E-11</c:v>
                      </c:pt>
                      <c:pt idx="2968">
                        <c:v>6.15702E-11</c:v>
                      </c:pt>
                      <c:pt idx="2969">
                        <c:v>6.15702E-11</c:v>
                      </c:pt>
                      <c:pt idx="2970">
                        <c:v>6.2928899999999995E-11</c:v>
                      </c:pt>
                      <c:pt idx="2971">
                        <c:v>6.2928899999999995E-11</c:v>
                      </c:pt>
                      <c:pt idx="2972">
                        <c:v>6.12741E-11</c:v>
                      </c:pt>
                      <c:pt idx="2973">
                        <c:v>6.12741E-11</c:v>
                      </c:pt>
                      <c:pt idx="2974">
                        <c:v>6.2584999999999996E-11</c:v>
                      </c:pt>
                      <c:pt idx="2975">
                        <c:v>6.2584999999999996E-11</c:v>
                      </c:pt>
                      <c:pt idx="2976">
                        <c:v>6.3872500000000004E-11</c:v>
                      </c:pt>
                      <c:pt idx="2977">
                        <c:v>6.3872500000000004E-11</c:v>
                      </c:pt>
                      <c:pt idx="2978">
                        <c:v>6.03746E-11</c:v>
                      </c:pt>
                      <c:pt idx="2979">
                        <c:v>6.03746E-11</c:v>
                      </c:pt>
                      <c:pt idx="2980">
                        <c:v>6.1029399999999998E-11</c:v>
                      </c:pt>
                      <c:pt idx="2981">
                        <c:v>6.1029399999999998E-11</c:v>
                      </c:pt>
                      <c:pt idx="2982">
                        <c:v>6.2395800000000004E-11</c:v>
                      </c:pt>
                      <c:pt idx="2983">
                        <c:v>6.2395800000000004E-11</c:v>
                      </c:pt>
                      <c:pt idx="2984">
                        <c:v>6.0344900000000006E-11</c:v>
                      </c:pt>
                      <c:pt idx="2985">
                        <c:v>6.0344900000000006E-11</c:v>
                      </c:pt>
                      <c:pt idx="2986">
                        <c:v>5.9295799999999997E-11</c:v>
                      </c:pt>
                      <c:pt idx="2987">
                        <c:v>5.9295799999999997E-11</c:v>
                      </c:pt>
                      <c:pt idx="2988">
                        <c:v>6.3284300000000001E-11</c:v>
                      </c:pt>
                      <c:pt idx="2989">
                        <c:v>6.3284300000000001E-11</c:v>
                      </c:pt>
                      <c:pt idx="2990">
                        <c:v>6.4004600000000005E-11</c:v>
                      </c:pt>
                      <c:pt idx="2991">
                        <c:v>6.4004600000000005E-11</c:v>
                      </c:pt>
                      <c:pt idx="2992">
                        <c:v>6.7682199999999996E-11</c:v>
                      </c:pt>
                      <c:pt idx="2993">
                        <c:v>6.7682199999999996E-11</c:v>
                      </c:pt>
                      <c:pt idx="2994">
                        <c:v>6.0533500000000001E-11</c:v>
                      </c:pt>
                      <c:pt idx="2995">
                        <c:v>6.0533500000000001E-11</c:v>
                      </c:pt>
                      <c:pt idx="2996">
                        <c:v>6.4532999999999996E-11</c:v>
                      </c:pt>
                      <c:pt idx="2997">
                        <c:v>6.4532999999999996E-11</c:v>
                      </c:pt>
                      <c:pt idx="2998">
                        <c:v>5.9359299999999999E-11</c:v>
                      </c:pt>
                      <c:pt idx="2999">
                        <c:v>5.9359299999999999E-11</c:v>
                      </c:pt>
                      <c:pt idx="3000">
                        <c:v>6.2179900000000006E-11</c:v>
                      </c:pt>
                      <c:pt idx="3001">
                        <c:v>6.2179900000000006E-11</c:v>
                      </c:pt>
                      <c:pt idx="3002">
                        <c:v>6.3653499999999999E-11</c:v>
                      </c:pt>
                      <c:pt idx="3003">
                        <c:v>6.3653499999999999E-11</c:v>
                      </c:pt>
                      <c:pt idx="3004">
                        <c:v>6.52576E-11</c:v>
                      </c:pt>
                      <c:pt idx="3005">
                        <c:v>6.52576E-11</c:v>
                      </c:pt>
                      <c:pt idx="3006">
                        <c:v>6.1163300000000004E-11</c:v>
                      </c:pt>
                      <c:pt idx="3007">
                        <c:v>6.1163300000000004E-11</c:v>
                      </c:pt>
                      <c:pt idx="3008">
                        <c:v>6.0936400000000001E-11</c:v>
                      </c:pt>
                      <c:pt idx="3009">
                        <c:v>6.0936400000000001E-11</c:v>
                      </c:pt>
                      <c:pt idx="3010">
                        <c:v>5.8192199999999998E-11</c:v>
                      </c:pt>
                      <c:pt idx="3011">
                        <c:v>5.8192199999999998E-11</c:v>
                      </c:pt>
                      <c:pt idx="3012">
                        <c:v>6.3789300000000003E-11</c:v>
                      </c:pt>
                      <c:pt idx="3013">
                        <c:v>6.3789300000000003E-11</c:v>
                      </c:pt>
                      <c:pt idx="3014">
                        <c:v>6.4910100000000005E-11</c:v>
                      </c:pt>
                      <c:pt idx="3015">
                        <c:v>6.4910100000000005E-11</c:v>
                      </c:pt>
                      <c:pt idx="3016">
                        <c:v>6.0796499999999995E-11</c:v>
                      </c:pt>
                      <c:pt idx="3017">
                        <c:v>6.0796499999999995E-11</c:v>
                      </c:pt>
                      <c:pt idx="3018">
                        <c:v>6.6168599999999996E-11</c:v>
                      </c:pt>
                      <c:pt idx="3019">
                        <c:v>6.6168599999999996E-11</c:v>
                      </c:pt>
                      <c:pt idx="3020">
                        <c:v>5.8056799999999999E-11</c:v>
                      </c:pt>
                      <c:pt idx="3021">
                        <c:v>5.8056799999999999E-11</c:v>
                      </c:pt>
                      <c:pt idx="3022">
                        <c:v>5.8104499999999998E-11</c:v>
                      </c:pt>
                      <c:pt idx="3023">
                        <c:v>5.8104499999999998E-11</c:v>
                      </c:pt>
                      <c:pt idx="3024">
                        <c:v>6.4037600000000003E-11</c:v>
                      </c:pt>
                      <c:pt idx="3025">
                        <c:v>6.4037600000000003E-11</c:v>
                      </c:pt>
                      <c:pt idx="3026">
                        <c:v>6.4226700000000002E-11</c:v>
                      </c:pt>
                      <c:pt idx="3027">
                        <c:v>6.4226700000000002E-11</c:v>
                      </c:pt>
                      <c:pt idx="3028">
                        <c:v>5.9907699999999994E-11</c:v>
                      </c:pt>
                      <c:pt idx="3029">
                        <c:v>5.9907699999999994E-11</c:v>
                      </c:pt>
                      <c:pt idx="3030">
                        <c:v>5.8335199999999997E-11</c:v>
                      </c:pt>
                      <c:pt idx="3031">
                        <c:v>5.8335199999999997E-11</c:v>
                      </c:pt>
                      <c:pt idx="3032">
                        <c:v>6.1818399999999994E-11</c:v>
                      </c:pt>
                      <c:pt idx="3033">
                        <c:v>6.1818399999999994E-11</c:v>
                      </c:pt>
                      <c:pt idx="3034">
                        <c:v>6.0566399999999994E-11</c:v>
                      </c:pt>
                      <c:pt idx="3035">
                        <c:v>6.0566399999999994E-11</c:v>
                      </c:pt>
                      <c:pt idx="3036">
                        <c:v>6.0164300000000003E-11</c:v>
                      </c:pt>
                      <c:pt idx="3037">
                        <c:v>6.0164300000000003E-11</c:v>
                      </c:pt>
                      <c:pt idx="3038">
                        <c:v>6.0135800000000004E-11</c:v>
                      </c:pt>
                      <c:pt idx="3039">
                        <c:v>6.0135800000000004E-11</c:v>
                      </c:pt>
                      <c:pt idx="3040">
                        <c:v>6.1442900000000003E-11</c:v>
                      </c:pt>
                      <c:pt idx="3041">
                        <c:v>6.1442900000000003E-11</c:v>
                      </c:pt>
                      <c:pt idx="3042">
                        <c:v>6.1440800000000006E-11</c:v>
                      </c:pt>
                      <c:pt idx="3043">
                        <c:v>6.1440800000000006E-11</c:v>
                      </c:pt>
                      <c:pt idx="3044">
                        <c:v>5.96876E-11</c:v>
                      </c:pt>
                      <c:pt idx="3045">
                        <c:v>5.96876E-11</c:v>
                      </c:pt>
                      <c:pt idx="3046">
                        <c:v>5.71525E-11</c:v>
                      </c:pt>
                      <c:pt idx="3047">
                        <c:v>5.71525E-11</c:v>
                      </c:pt>
                      <c:pt idx="3048">
                        <c:v>6.4439699999999994E-11</c:v>
                      </c:pt>
                      <c:pt idx="3049">
                        <c:v>6.4439699999999994E-11</c:v>
                      </c:pt>
                      <c:pt idx="3050">
                        <c:v>6.6648899999999996E-11</c:v>
                      </c:pt>
                      <c:pt idx="3051">
                        <c:v>6.6648899999999996E-11</c:v>
                      </c:pt>
                      <c:pt idx="3052">
                        <c:v>5.9198300000000001E-11</c:v>
                      </c:pt>
                      <c:pt idx="3053">
                        <c:v>5.9198300000000001E-11</c:v>
                      </c:pt>
                      <c:pt idx="3054">
                        <c:v>6.0296299999999998E-11</c:v>
                      </c:pt>
                      <c:pt idx="3055">
                        <c:v>6.0296299999999998E-11</c:v>
                      </c:pt>
                      <c:pt idx="3056">
                        <c:v>6.3379500000000001E-11</c:v>
                      </c:pt>
                      <c:pt idx="3057">
                        <c:v>6.3379500000000001E-11</c:v>
                      </c:pt>
                      <c:pt idx="3058">
                        <c:v>6.2250200000000004E-11</c:v>
                      </c:pt>
                      <c:pt idx="3059">
                        <c:v>6.2250200000000004E-11</c:v>
                      </c:pt>
                      <c:pt idx="3060">
                        <c:v>6.0356499999999995E-11</c:v>
                      </c:pt>
                      <c:pt idx="3061">
                        <c:v>6.0356499999999995E-11</c:v>
                      </c:pt>
                      <c:pt idx="3062">
                        <c:v>6.2095699999999997E-11</c:v>
                      </c:pt>
                      <c:pt idx="3063">
                        <c:v>6.2095699999999997E-11</c:v>
                      </c:pt>
                      <c:pt idx="3064">
                        <c:v>5.93829E-11</c:v>
                      </c:pt>
                      <c:pt idx="3065">
                        <c:v>5.93829E-11</c:v>
                      </c:pt>
                      <c:pt idx="3066">
                        <c:v>6.1496500000000003E-11</c:v>
                      </c:pt>
                      <c:pt idx="3067">
                        <c:v>6.1496500000000003E-11</c:v>
                      </c:pt>
                      <c:pt idx="3068">
                        <c:v>6.2265400000000002E-11</c:v>
                      </c:pt>
                      <c:pt idx="3069">
                        <c:v>6.2265400000000002E-11</c:v>
                      </c:pt>
                      <c:pt idx="3070">
                        <c:v>6.0437700000000004E-11</c:v>
                      </c:pt>
                      <c:pt idx="3071">
                        <c:v>6.0437700000000004E-11</c:v>
                      </c:pt>
                      <c:pt idx="3072">
                        <c:v>6.2154899999999998E-11</c:v>
                      </c:pt>
                      <c:pt idx="3073">
                        <c:v>6.2154899999999998E-11</c:v>
                      </c:pt>
                      <c:pt idx="3074">
                        <c:v>6.0049699999999997E-11</c:v>
                      </c:pt>
                      <c:pt idx="3075">
                        <c:v>6.0049699999999997E-11</c:v>
                      </c:pt>
                      <c:pt idx="3076">
                        <c:v>6.1147600000000001E-11</c:v>
                      </c:pt>
                      <c:pt idx="3077">
                        <c:v>6.1147600000000001E-11</c:v>
                      </c:pt>
                      <c:pt idx="3078">
                        <c:v>6.34168E-11</c:v>
                      </c:pt>
                      <c:pt idx="3079">
                        <c:v>6.34168E-11</c:v>
                      </c:pt>
                      <c:pt idx="3080">
                        <c:v>6.0471899999999997E-11</c:v>
                      </c:pt>
                      <c:pt idx="3081">
                        <c:v>6.0471899999999997E-11</c:v>
                      </c:pt>
                      <c:pt idx="3082">
                        <c:v>6.1107300000000002E-11</c:v>
                      </c:pt>
                      <c:pt idx="3083">
                        <c:v>6.1107300000000002E-11</c:v>
                      </c:pt>
                      <c:pt idx="3084">
                        <c:v>6.4007200000000006E-11</c:v>
                      </c:pt>
                      <c:pt idx="3085">
                        <c:v>6.4007200000000006E-11</c:v>
                      </c:pt>
                      <c:pt idx="3086">
                        <c:v>5.7376300000000003E-11</c:v>
                      </c:pt>
                      <c:pt idx="3087">
                        <c:v>5.7376300000000003E-11</c:v>
                      </c:pt>
                      <c:pt idx="3088">
                        <c:v>6.3220400000000001E-11</c:v>
                      </c:pt>
                      <c:pt idx="3089">
                        <c:v>6.3220400000000001E-11</c:v>
                      </c:pt>
                      <c:pt idx="3090">
                        <c:v>6.0859099999999995E-11</c:v>
                      </c:pt>
                      <c:pt idx="3091">
                        <c:v>6.0859099999999995E-11</c:v>
                      </c:pt>
                      <c:pt idx="3092">
                        <c:v>6.3372700000000004E-11</c:v>
                      </c:pt>
                      <c:pt idx="3093">
                        <c:v>6.3372700000000004E-11</c:v>
                      </c:pt>
                      <c:pt idx="3094">
                        <c:v>6.4148599999999999E-11</c:v>
                      </c:pt>
                      <c:pt idx="3095">
                        <c:v>6.4148599999999999E-11</c:v>
                      </c:pt>
                      <c:pt idx="3096">
                        <c:v>5.5233599999999997E-11</c:v>
                      </c:pt>
                      <c:pt idx="3097">
                        <c:v>5.5233599999999997E-11</c:v>
                      </c:pt>
                      <c:pt idx="3098">
                        <c:v>6.1450699999999995E-11</c:v>
                      </c:pt>
                      <c:pt idx="3099">
                        <c:v>6.1450699999999995E-11</c:v>
                      </c:pt>
                      <c:pt idx="3100">
                        <c:v>5.7711899999999998E-11</c:v>
                      </c:pt>
                      <c:pt idx="3101">
                        <c:v>5.7711899999999998E-11</c:v>
                      </c:pt>
                      <c:pt idx="3102">
                        <c:v>5.9240499999999998E-11</c:v>
                      </c:pt>
                      <c:pt idx="3103">
                        <c:v>5.9240499999999998E-11</c:v>
                      </c:pt>
                      <c:pt idx="3104">
                        <c:v>6.6083600000000003E-11</c:v>
                      </c:pt>
                      <c:pt idx="3105">
                        <c:v>6.6083600000000003E-11</c:v>
                      </c:pt>
                      <c:pt idx="3106">
                        <c:v>5.7826E-11</c:v>
                      </c:pt>
                      <c:pt idx="3107">
                        <c:v>5.7826E-11</c:v>
                      </c:pt>
                      <c:pt idx="3108">
                        <c:v>6.2933100000000002E-11</c:v>
                      </c:pt>
                      <c:pt idx="3109">
                        <c:v>6.2933100000000002E-11</c:v>
                      </c:pt>
                      <c:pt idx="3110">
                        <c:v>6.1546000000000001E-11</c:v>
                      </c:pt>
                      <c:pt idx="3111">
                        <c:v>6.1546000000000001E-11</c:v>
                      </c:pt>
                      <c:pt idx="3112">
                        <c:v>6.2423299999999995E-11</c:v>
                      </c:pt>
                      <c:pt idx="3113">
                        <c:v>6.2423299999999995E-11</c:v>
                      </c:pt>
                      <c:pt idx="3114">
                        <c:v>6.2503200000000003E-11</c:v>
                      </c:pt>
                      <c:pt idx="3115">
                        <c:v>6.2503200000000003E-11</c:v>
                      </c:pt>
                      <c:pt idx="3116">
                        <c:v>6.0006900000000002E-11</c:v>
                      </c:pt>
                      <c:pt idx="3117">
                        <c:v>6.0006900000000002E-11</c:v>
                      </c:pt>
                      <c:pt idx="3118">
                        <c:v>5.6794699999999997E-11</c:v>
                      </c:pt>
                      <c:pt idx="3119">
                        <c:v>5.6794699999999997E-11</c:v>
                      </c:pt>
                      <c:pt idx="3120">
                        <c:v>6.3310199999999998E-11</c:v>
                      </c:pt>
                      <c:pt idx="3121">
                        <c:v>6.3310199999999998E-11</c:v>
                      </c:pt>
                      <c:pt idx="3122">
                        <c:v>6.20668E-11</c:v>
                      </c:pt>
                      <c:pt idx="3123">
                        <c:v>6.20668E-11</c:v>
                      </c:pt>
                      <c:pt idx="3124">
                        <c:v>6.2335799999999994E-11</c:v>
                      </c:pt>
                      <c:pt idx="3125">
                        <c:v>6.2335799999999994E-11</c:v>
                      </c:pt>
                      <c:pt idx="3126">
                        <c:v>6.1390299999999999E-11</c:v>
                      </c:pt>
                      <c:pt idx="3127">
                        <c:v>6.1390299999999999E-11</c:v>
                      </c:pt>
                      <c:pt idx="3128">
                        <c:v>6.1692199999999999E-11</c:v>
                      </c:pt>
                      <c:pt idx="3129">
                        <c:v>6.1692199999999999E-11</c:v>
                      </c:pt>
                      <c:pt idx="3130">
                        <c:v>6.0620499999999998E-11</c:v>
                      </c:pt>
                      <c:pt idx="3131">
                        <c:v>6.0620499999999998E-11</c:v>
                      </c:pt>
                      <c:pt idx="3132">
                        <c:v>6.1119800000000005E-11</c:v>
                      </c:pt>
                      <c:pt idx="3133">
                        <c:v>6.1119800000000005E-11</c:v>
                      </c:pt>
                      <c:pt idx="3134">
                        <c:v>6.0088099999999998E-11</c:v>
                      </c:pt>
                      <c:pt idx="3135">
                        <c:v>6.0088099999999998E-11</c:v>
                      </c:pt>
                      <c:pt idx="3136">
                        <c:v>5.7954399999999998E-11</c:v>
                      </c:pt>
                      <c:pt idx="3137">
                        <c:v>5.7954399999999998E-11</c:v>
                      </c:pt>
                      <c:pt idx="3138">
                        <c:v>6.0764599999999998E-11</c:v>
                      </c:pt>
                      <c:pt idx="3139">
                        <c:v>6.0764599999999998E-11</c:v>
                      </c:pt>
                      <c:pt idx="3140">
                        <c:v>5.8974700000000003E-11</c:v>
                      </c:pt>
                      <c:pt idx="3141">
                        <c:v>5.8974700000000003E-11</c:v>
                      </c:pt>
                      <c:pt idx="3142">
                        <c:v>5.8282300000000001E-11</c:v>
                      </c:pt>
                      <c:pt idx="3143">
                        <c:v>5.8282300000000001E-11</c:v>
                      </c:pt>
                      <c:pt idx="3144">
                        <c:v>5.8003900000000002E-11</c:v>
                      </c:pt>
                      <c:pt idx="3145">
                        <c:v>5.8003900000000002E-11</c:v>
                      </c:pt>
                      <c:pt idx="3146">
                        <c:v>5.6834599999999999E-11</c:v>
                      </c:pt>
                      <c:pt idx="3147">
                        <c:v>5.6834599999999999E-11</c:v>
                      </c:pt>
                      <c:pt idx="3148">
                        <c:v>6.0198600000000002E-11</c:v>
                      </c:pt>
                      <c:pt idx="3149">
                        <c:v>6.0198600000000002E-11</c:v>
                      </c:pt>
                      <c:pt idx="3150">
                        <c:v>6.2376799999999997E-11</c:v>
                      </c:pt>
                      <c:pt idx="3151">
                        <c:v>6.2376799999999997E-11</c:v>
                      </c:pt>
                      <c:pt idx="3152">
                        <c:v>6.2238600000000003E-11</c:v>
                      </c:pt>
                      <c:pt idx="3153">
                        <c:v>6.2238600000000003E-11</c:v>
                      </c:pt>
                      <c:pt idx="3154">
                        <c:v>6.3062600000000002E-11</c:v>
                      </c:pt>
                      <c:pt idx="3155">
                        <c:v>6.3062600000000002E-11</c:v>
                      </c:pt>
                      <c:pt idx="3156">
                        <c:v>5.9657600000000001E-11</c:v>
                      </c:pt>
                      <c:pt idx="3157">
                        <c:v>5.9657600000000001E-11</c:v>
                      </c:pt>
                      <c:pt idx="3158">
                        <c:v>6.1311799999999998E-11</c:v>
                      </c:pt>
                      <c:pt idx="3159">
                        <c:v>6.1311799999999998E-11</c:v>
                      </c:pt>
                      <c:pt idx="3160">
                        <c:v>6.3542599999999996E-11</c:v>
                      </c:pt>
                      <c:pt idx="3161">
                        <c:v>6.3542599999999996E-11</c:v>
                      </c:pt>
                      <c:pt idx="3162">
                        <c:v>6.2440000000000006E-11</c:v>
                      </c:pt>
                      <c:pt idx="3163">
                        <c:v>6.2440000000000006E-11</c:v>
                      </c:pt>
                      <c:pt idx="3164">
                        <c:v>5.8855100000000006E-11</c:v>
                      </c:pt>
                      <c:pt idx="3165">
                        <c:v>5.8855100000000006E-11</c:v>
                      </c:pt>
                      <c:pt idx="3166">
                        <c:v>6.2894300000000003E-11</c:v>
                      </c:pt>
                      <c:pt idx="3167">
                        <c:v>6.2894300000000003E-11</c:v>
                      </c:pt>
                      <c:pt idx="3168">
                        <c:v>5.9148000000000006E-11</c:v>
                      </c:pt>
                      <c:pt idx="3169">
                        <c:v>5.9148000000000006E-11</c:v>
                      </c:pt>
                      <c:pt idx="3170">
                        <c:v>6.3651000000000003E-11</c:v>
                      </c:pt>
                      <c:pt idx="3171">
                        <c:v>6.3651000000000003E-11</c:v>
                      </c:pt>
                      <c:pt idx="3172">
                        <c:v>6.0849000000000006E-11</c:v>
                      </c:pt>
                      <c:pt idx="3173">
                        <c:v>6.0849000000000006E-11</c:v>
                      </c:pt>
                      <c:pt idx="3174">
                        <c:v>5.8685599999999999E-11</c:v>
                      </c:pt>
                      <c:pt idx="3175">
                        <c:v>5.8685599999999999E-11</c:v>
                      </c:pt>
                      <c:pt idx="3176">
                        <c:v>6.4135800000000003E-11</c:v>
                      </c:pt>
                      <c:pt idx="3177">
                        <c:v>6.4135800000000003E-11</c:v>
                      </c:pt>
                      <c:pt idx="3178">
                        <c:v>6.15151E-11</c:v>
                      </c:pt>
                      <c:pt idx="3179">
                        <c:v>6.15151E-11</c:v>
                      </c:pt>
                      <c:pt idx="3180">
                        <c:v>5.9379700000000001E-11</c:v>
                      </c:pt>
                      <c:pt idx="3181">
                        <c:v>5.9379700000000001E-11</c:v>
                      </c:pt>
                      <c:pt idx="3182">
                        <c:v>6.5552999999999996E-11</c:v>
                      </c:pt>
                      <c:pt idx="3183">
                        <c:v>6.5552999999999996E-11</c:v>
                      </c:pt>
                      <c:pt idx="3184">
                        <c:v>5.9383400000000004E-11</c:v>
                      </c:pt>
                      <c:pt idx="3185">
                        <c:v>5.9383400000000004E-11</c:v>
                      </c:pt>
                      <c:pt idx="3186">
                        <c:v>6.07003E-11</c:v>
                      </c:pt>
                      <c:pt idx="3187">
                        <c:v>6.07003E-11</c:v>
                      </c:pt>
                      <c:pt idx="3188">
                        <c:v>6.0563899999999998E-11</c:v>
                      </c:pt>
                      <c:pt idx="3189">
                        <c:v>6.0563899999999998E-11</c:v>
                      </c:pt>
                      <c:pt idx="3190">
                        <c:v>6.2772399999999996E-11</c:v>
                      </c:pt>
                      <c:pt idx="3191">
                        <c:v>6.2772399999999996E-11</c:v>
                      </c:pt>
                      <c:pt idx="3192">
                        <c:v>6.0400400000000004E-11</c:v>
                      </c:pt>
                      <c:pt idx="3193">
                        <c:v>6.0400400000000004E-11</c:v>
                      </c:pt>
                      <c:pt idx="3194">
                        <c:v>6.1413100000000004E-11</c:v>
                      </c:pt>
                      <c:pt idx="3195">
                        <c:v>6.1413100000000004E-11</c:v>
                      </c:pt>
                      <c:pt idx="3196">
                        <c:v>6.1434199999999996E-11</c:v>
                      </c:pt>
                      <c:pt idx="3197">
                        <c:v>6.1434199999999996E-11</c:v>
                      </c:pt>
                      <c:pt idx="3198">
                        <c:v>6.30673E-11</c:v>
                      </c:pt>
                      <c:pt idx="3199">
                        <c:v>6.30673E-11</c:v>
                      </c:pt>
                      <c:pt idx="3200">
                        <c:v>6.3255299999999998E-11</c:v>
                      </c:pt>
                      <c:pt idx="3201">
                        <c:v>6.3255299999999998E-11</c:v>
                      </c:pt>
                      <c:pt idx="3202">
                        <c:v>6.0158799999999994E-11</c:v>
                      </c:pt>
                      <c:pt idx="3203">
                        <c:v>6.0158799999999994E-11</c:v>
                      </c:pt>
                      <c:pt idx="3204">
                        <c:v>6.6443099999999998E-11</c:v>
                      </c:pt>
                      <c:pt idx="3205">
                        <c:v>6.6443099999999998E-11</c:v>
                      </c:pt>
                      <c:pt idx="3206">
                        <c:v>6.80753E-11</c:v>
                      </c:pt>
                      <c:pt idx="3207">
                        <c:v>6.80753E-11</c:v>
                      </c:pt>
                      <c:pt idx="3208">
                        <c:v>5.8219300000000003E-11</c:v>
                      </c:pt>
                      <c:pt idx="3209">
                        <c:v>5.8219300000000003E-11</c:v>
                      </c:pt>
                      <c:pt idx="3210">
                        <c:v>5.8635599999999997E-11</c:v>
                      </c:pt>
                      <c:pt idx="3211">
                        <c:v>5.8635599999999997E-11</c:v>
                      </c:pt>
                      <c:pt idx="3212">
                        <c:v>6.2745999999999995E-11</c:v>
                      </c:pt>
                      <c:pt idx="3213">
                        <c:v>6.2745999999999995E-11</c:v>
                      </c:pt>
                      <c:pt idx="3214">
                        <c:v>6.1053799999999995E-11</c:v>
                      </c:pt>
                      <c:pt idx="3215">
                        <c:v>6.1053799999999995E-11</c:v>
                      </c:pt>
                      <c:pt idx="3216">
                        <c:v>5.9523800000000001E-11</c:v>
                      </c:pt>
                      <c:pt idx="3217">
                        <c:v>5.9523800000000001E-11</c:v>
                      </c:pt>
                      <c:pt idx="3218">
                        <c:v>6.0640800000000006E-11</c:v>
                      </c:pt>
                      <c:pt idx="3219">
                        <c:v>6.0640800000000006E-11</c:v>
                      </c:pt>
                      <c:pt idx="3220">
                        <c:v>6.0966900000000004E-11</c:v>
                      </c:pt>
                      <c:pt idx="3221">
                        <c:v>6.0966900000000004E-11</c:v>
                      </c:pt>
                      <c:pt idx="3222">
                        <c:v>5.7156099999999997E-11</c:v>
                      </c:pt>
                      <c:pt idx="3223">
                        <c:v>5.7156099999999997E-11</c:v>
                      </c:pt>
                      <c:pt idx="3224">
                        <c:v>6.4608800000000002E-11</c:v>
                      </c:pt>
                      <c:pt idx="3225">
                        <c:v>6.4608800000000002E-11</c:v>
                      </c:pt>
                      <c:pt idx="3226">
                        <c:v>5.9583499999999994E-11</c:v>
                      </c:pt>
                      <c:pt idx="3227">
                        <c:v>5.9583499999999994E-11</c:v>
                      </c:pt>
                      <c:pt idx="3228">
                        <c:v>5.8844300000000001E-11</c:v>
                      </c:pt>
                      <c:pt idx="3229">
                        <c:v>5.8844300000000001E-11</c:v>
                      </c:pt>
                      <c:pt idx="3230">
                        <c:v>6.1061799999999999E-11</c:v>
                      </c:pt>
                      <c:pt idx="3231">
                        <c:v>6.1061799999999999E-11</c:v>
                      </c:pt>
                      <c:pt idx="3232">
                        <c:v>6.0003700000000003E-11</c:v>
                      </c:pt>
                      <c:pt idx="3233">
                        <c:v>6.0003700000000003E-11</c:v>
                      </c:pt>
                      <c:pt idx="3234">
                        <c:v>5.6764200000000001E-11</c:v>
                      </c:pt>
                      <c:pt idx="3235">
                        <c:v>5.6764200000000001E-11</c:v>
                      </c:pt>
                      <c:pt idx="3236">
                        <c:v>5.6037100000000001E-11</c:v>
                      </c:pt>
                      <c:pt idx="3237">
                        <c:v>5.6037100000000001E-11</c:v>
                      </c:pt>
                      <c:pt idx="3238">
                        <c:v>5.5440700000000001E-11</c:v>
                      </c:pt>
                      <c:pt idx="3239">
                        <c:v>5.5440700000000001E-11</c:v>
                      </c:pt>
                      <c:pt idx="3240">
                        <c:v>5.9025100000000004E-11</c:v>
                      </c:pt>
                      <c:pt idx="3241">
                        <c:v>5.9025100000000004E-11</c:v>
                      </c:pt>
                      <c:pt idx="3242">
                        <c:v>6.04535E-11</c:v>
                      </c:pt>
                      <c:pt idx="3243">
                        <c:v>6.04535E-11</c:v>
                      </c:pt>
                      <c:pt idx="3244">
                        <c:v>5.8069400000000002E-11</c:v>
                      </c:pt>
                      <c:pt idx="3245">
                        <c:v>5.8069400000000002E-11</c:v>
                      </c:pt>
                      <c:pt idx="3246">
                        <c:v>5.55377E-11</c:v>
                      </c:pt>
                      <c:pt idx="3247">
                        <c:v>5.55377E-11</c:v>
                      </c:pt>
                      <c:pt idx="3248">
                        <c:v>5.9206599999999997E-11</c:v>
                      </c:pt>
                      <c:pt idx="3249">
                        <c:v>5.9206599999999997E-11</c:v>
                      </c:pt>
                      <c:pt idx="3250">
                        <c:v>6.3017400000000004E-11</c:v>
                      </c:pt>
                      <c:pt idx="3251">
                        <c:v>6.3017400000000004E-11</c:v>
                      </c:pt>
                      <c:pt idx="3252">
                        <c:v>6.0630200000000001E-11</c:v>
                      </c:pt>
                      <c:pt idx="3253">
                        <c:v>6.0630200000000001E-11</c:v>
                      </c:pt>
                      <c:pt idx="3254">
                        <c:v>5.8150499999999999E-11</c:v>
                      </c:pt>
                      <c:pt idx="3255">
                        <c:v>5.8150499999999999E-11</c:v>
                      </c:pt>
                      <c:pt idx="3256">
                        <c:v>5.7097999999999998E-11</c:v>
                      </c:pt>
                      <c:pt idx="3257">
                        <c:v>5.7097999999999998E-11</c:v>
                      </c:pt>
                      <c:pt idx="3258">
                        <c:v>5.8068200000000001E-11</c:v>
                      </c:pt>
                      <c:pt idx="3259">
                        <c:v>5.8068200000000001E-11</c:v>
                      </c:pt>
                      <c:pt idx="3260">
                        <c:v>5.8115400000000003E-11</c:v>
                      </c:pt>
                      <c:pt idx="3261">
                        <c:v>5.8115400000000003E-11</c:v>
                      </c:pt>
                      <c:pt idx="3262">
                        <c:v>5.87984E-11</c:v>
                      </c:pt>
                      <c:pt idx="3263">
                        <c:v>5.87984E-11</c:v>
                      </c:pt>
                      <c:pt idx="3264">
                        <c:v>6.2786299999999994E-11</c:v>
                      </c:pt>
                      <c:pt idx="3265">
                        <c:v>6.2786299999999994E-11</c:v>
                      </c:pt>
                      <c:pt idx="3266">
                        <c:v>5.5484000000000001E-11</c:v>
                      </c:pt>
                      <c:pt idx="3267">
                        <c:v>5.5484000000000001E-11</c:v>
                      </c:pt>
                      <c:pt idx="3268">
                        <c:v>5.8219500000000002E-11</c:v>
                      </c:pt>
                      <c:pt idx="3269">
                        <c:v>5.8219500000000002E-11</c:v>
                      </c:pt>
                      <c:pt idx="3270">
                        <c:v>6.7018599999999998E-11</c:v>
                      </c:pt>
                      <c:pt idx="3271">
                        <c:v>6.7018599999999998E-11</c:v>
                      </c:pt>
                      <c:pt idx="3272">
                        <c:v>5.7089900000000001E-11</c:v>
                      </c:pt>
                      <c:pt idx="3273">
                        <c:v>5.7089900000000001E-11</c:v>
                      </c:pt>
                      <c:pt idx="3274">
                        <c:v>6.1030899999999998E-11</c:v>
                      </c:pt>
                      <c:pt idx="3275">
                        <c:v>6.1030899999999998E-11</c:v>
                      </c:pt>
                      <c:pt idx="3276">
                        <c:v>6.2576800000000006E-11</c:v>
                      </c:pt>
                      <c:pt idx="3277">
                        <c:v>6.2576800000000006E-11</c:v>
                      </c:pt>
                      <c:pt idx="3278">
                        <c:v>5.9353800000000003E-11</c:v>
                      </c:pt>
                      <c:pt idx="3279">
                        <c:v>5.9353800000000003E-11</c:v>
                      </c:pt>
                      <c:pt idx="3280">
                        <c:v>6.0541000000000001E-11</c:v>
                      </c:pt>
                      <c:pt idx="3281">
                        <c:v>6.0541000000000001E-11</c:v>
                      </c:pt>
                      <c:pt idx="3282">
                        <c:v>5.8072400000000002E-11</c:v>
                      </c:pt>
                      <c:pt idx="3283">
                        <c:v>5.8072400000000002E-11</c:v>
                      </c:pt>
                      <c:pt idx="3284">
                        <c:v>6.0430400000000003E-11</c:v>
                      </c:pt>
                      <c:pt idx="3285">
                        <c:v>6.0430400000000003E-11</c:v>
                      </c:pt>
                      <c:pt idx="3286">
                        <c:v>6.1276100000000005E-11</c:v>
                      </c:pt>
                      <c:pt idx="3287">
                        <c:v>6.1276100000000005E-11</c:v>
                      </c:pt>
                      <c:pt idx="3288">
                        <c:v>5.6793700000000002E-11</c:v>
                      </c:pt>
                      <c:pt idx="3289">
                        <c:v>5.6793700000000002E-11</c:v>
                      </c:pt>
                      <c:pt idx="3290">
                        <c:v>6.0433600000000002E-11</c:v>
                      </c:pt>
                      <c:pt idx="3291">
                        <c:v>6.0433600000000002E-11</c:v>
                      </c:pt>
                      <c:pt idx="3292">
                        <c:v>6.1503299999999999E-11</c:v>
                      </c:pt>
                      <c:pt idx="3293">
                        <c:v>6.1503299999999999E-11</c:v>
                      </c:pt>
                      <c:pt idx="3294">
                        <c:v>5.9887700000000003E-11</c:v>
                      </c:pt>
                      <c:pt idx="3295">
                        <c:v>5.9887700000000003E-11</c:v>
                      </c:pt>
                      <c:pt idx="3296">
                        <c:v>6.0629299999999998E-11</c:v>
                      </c:pt>
                      <c:pt idx="3297">
                        <c:v>6.0629299999999998E-11</c:v>
                      </c:pt>
                      <c:pt idx="3298">
                        <c:v>5.6467399999999998E-11</c:v>
                      </c:pt>
                      <c:pt idx="3299">
                        <c:v>5.6467399999999998E-11</c:v>
                      </c:pt>
                      <c:pt idx="3300">
                        <c:v>6.0956899999999996E-11</c:v>
                      </c:pt>
                      <c:pt idx="3301">
                        <c:v>6.0956899999999996E-11</c:v>
                      </c:pt>
                      <c:pt idx="3302">
                        <c:v>5.6316300000000002E-11</c:v>
                      </c:pt>
                      <c:pt idx="3303">
                        <c:v>5.6316300000000002E-11</c:v>
                      </c:pt>
                      <c:pt idx="3304">
                        <c:v>6.1909099999999994E-11</c:v>
                      </c:pt>
                      <c:pt idx="3305">
                        <c:v>6.1909099999999994E-11</c:v>
                      </c:pt>
                      <c:pt idx="3306">
                        <c:v>6.1965799999999999E-11</c:v>
                      </c:pt>
                      <c:pt idx="3307">
                        <c:v>6.1965799999999999E-11</c:v>
                      </c:pt>
                      <c:pt idx="3308">
                        <c:v>5.5746499999999997E-11</c:v>
                      </c:pt>
                      <c:pt idx="3309">
                        <c:v>5.5746499999999997E-11</c:v>
                      </c:pt>
                      <c:pt idx="3310">
                        <c:v>5.92519E-11</c:v>
                      </c:pt>
                      <c:pt idx="3311">
                        <c:v>5.92519E-11</c:v>
                      </c:pt>
                      <c:pt idx="3312">
                        <c:v>6.0372100000000004E-11</c:v>
                      </c:pt>
                      <c:pt idx="3313">
                        <c:v>6.0372100000000004E-11</c:v>
                      </c:pt>
                      <c:pt idx="3314">
                        <c:v>6.0936999999999999E-11</c:v>
                      </c:pt>
                      <c:pt idx="3315">
                        <c:v>6.0936999999999999E-11</c:v>
                      </c:pt>
                      <c:pt idx="3316">
                        <c:v>6.0335099999999997E-11</c:v>
                      </c:pt>
                      <c:pt idx="3317">
                        <c:v>6.0335099999999997E-11</c:v>
                      </c:pt>
                      <c:pt idx="3318">
                        <c:v>6.0296800000000002E-11</c:v>
                      </c:pt>
                      <c:pt idx="3319">
                        <c:v>6.0296800000000002E-11</c:v>
                      </c:pt>
                      <c:pt idx="3320">
                        <c:v>6.5278700000000005E-11</c:v>
                      </c:pt>
                      <c:pt idx="3321">
                        <c:v>6.5278700000000005E-11</c:v>
                      </c:pt>
                      <c:pt idx="3322">
                        <c:v>5.9311699999999999E-11</c:v>
                      </c:pt>
                      <c:pt idx="3323">
                        <c:v>5.9311699999999999E-11</c:v>
                      </c:pt>
                      <c:pt idx="3324">
                        <c:v>5.9764200000000003E-11</c:v>
                      </c:pt>
                      <c:pt idx="3325">
                        <c:v>5.9764200000000003E-11</c:v>
                      </c:pt>
                      <c:pt idx="3326">
                        <c:v>6.2342299999999998E-11</c:v>
                      </c:pt>
                      <c:pt idx="3327">
                        <c:v>6.2342299999999998E-11</c:v>
                      </c:pt>
                      <c:pt idx="3328">
                        <c:v>6.0439099999999998E-11</c:v>
                      </c:pt>
                      <c:pt idx="3329">
                        <c:v>6.0439099999999998E-11</c:v>
                      </c:pt>
                      <c:pt idx="3330">
                        <c:v>5.7679299999999998E-11</c:v>
                      </c:pt>
                      <c:pt idx="3331">
                        <c:v>5.7679299999999998E-11</c:v>
                      </c:pt>
                      <c:pt idx="3332">
                        <c:v>5.8583000000000006E-11</c:v>
                      </c:pt>
                      <c:pt idx="3333">
                        <c:v>5.8583000000000006E-11</c:v>
                      </c:pt>
                      <c:pt idx="3334">
                        <c:v>5.7430200000000001E-11</c:v>
                      </c:pt>
                      <c:pt idx="3335">
                        <c:v>5.7430200000000001E-11</c:v>
                      </c:pt>
                      <c:pt idx="3336">
                        <c:v>5.9158200000000001E-11</c:v>
                      </c:pt>
                      <c:pt idx="3337">
                        <c:v>5.9158200000000001E-11</c:v>
                      </c:pt>
                      <c:pt idx="3338">
                        <c:v>5.7102700000000003E-11</c:v>
                      </c:pt>
                      <c:pt idx="3339">
                        <c:v>5.7102700000000003E-11</c:v>
                      </c:pt>
                      <c:pt idx="3340">
                        <c:v>5.79732E-11</c:v>
                      </c:pt>
                      <c:pt idx="3341">
                        <c:v>5.79732E-11</c:v>
                      </c:pt>
                      <c:pt idx="3342">
                        <c:v>6.0442200000000004E-11</c:v>
                      </c:pt>
                      <c:pt idx="3343">
                        <c:v>6.0442200000000004E-11</c:v>
                      </c:pt>
                      <c:pt idx="3344">
                        <c:v>5.74678E-11</c:v>
                      </c:pt>
                      <c:pt idx="3345">
                        <c:v>5.74678E-11</c:v>
                      </c:pt>
                      <c:pt idx="3346">
                        <c:v>5.7788700000000001E-11</c:v>
                      </c:pt>
                      <c:pt idx="3347">
                        <c:v>5.7788700000000001E-11</c:v>
                      </c:pt>
                      <c:pt idx="3348">
                        <c:v>5.9085399999999994E-11</c:v>
                      </c:pt>
                      <c:pt idx="3349">
                        <c:v>5.9085399999999994E-11</c:v>
                      </c:pt>
                      <c:pt idx="3350">
                        <c:v>5.6166999999999998E-11</c:v>
                      </c:pt>
                      <c:pt idx="3351">
                        <c:v>5.6166999999999998E-11</c:v>
                      </c:pt>
                      <c:pt idx="3352">
                        <c:v>5.8339800000000003E-11</c:v>
                      </c:pt>
                      <c:pt idx="3353">
                        <c:v>5.8339800000000003E-11</c:v>
                      </c:pt>
                      <c:pt idx="3354">
                        <c:v>6.2130300000000002E-11</c:v>
                      </c:pt>
                      <c:pt idx="3355">
                        <c:v>6.2130300000000002E-11</c:v>
                      </c:pt>
                      <c:pt idx="3356">
                        <c:v>5.28939E-11</c:v>
                      </c:pt>
                      <c:pt idx="3357">
                        <c:v>5.28939E-11</c:v>
                      </c:pt>
                      <c:pt idx="3358">
                        <c:v>5.56818E-11</c:v>
                      </c:pt>
                      <c:pt idx="3359">
                        <c:v>5.56818E-11</c:v>
                      </c:pt>
                      <c:pt idx="3360">
                        <c:v>5.9088899999999998E-11</c:v>
                      </c:pt>
                      <c:pt idx="3361">
                        <c:v>5.9088899999999998E-11</c:v>
                      </c:pt>
                      <c:pt idx="3362">
                        <c:v>5.7630499999999997E-11</c:v>
                      </c:pt>
                      <c:pt idx="3363">
                        <c:v>5.7630499999999997E-11</c:v>
                      </c:pt>
                      <c:pt idx="3364">
                        <c:v>5.7268899999999998E-11</c:v>
                      </c:pt>
                      <c:pt idx="3365">
                        <c:v>5.7268899999999998E-11</c:v>
                      </c:pt>
                      <c:pt idx="3366">
                        <c:v>5.59421E-11</c:v>
                      </c:pt>
                      <c:pt idx="3367">
                        <c:v>5.59421E-11</c:v>
                      </c:pt>
                      <c:pt idx="3368">
                        <c:v>5.7094599999999999E-11</c:v>
                      </c:pt>
                      <c:pt idx="3369">
                        <c:v>5.7094599999999999E-11</c:v>
                      </c:pt>
                      <c:pt idx="3370">
                        <c:v>5.6713500000000001E-11</c:v>
                      </c:pt>
                      <c:pt idx="3371">
                        <c:v>5.6713500000000001E-11</c:v>
                      </c:pt>
                      <c:pt idx="3372">
                        <c:v>5.9604599999999999E-11</c:v>
                      </c:pt>
                      <c:pt idx="3373">
                        <c:v>5.9604599999999999E-11</c:v>
                      </c:pt>
                      <c:pt idx="3374">
                        <c:v>5.5869799999999998E-11</c:v>
                      </c:pt>
                      <c:pt idx="3375">
                        <c:v>5.5869799999999998E-11</c:v>
                      </c:pt>
                      <c:pt idx="3376">
                        <c:v>5.7650000000000003E-11</c:v>
                      </c:pt>
                      <c:pt idx="3377">
                        <c:v>5.7650000000000003E-11</c:v>
                      </c:pt>
                      <c:pt idx="3378">
                        <c:v>5.9301700000000004E-11</c:v>
                      </c:pt>
                      <c:pt idx="3379">
                        <c:v>5.9301700000000004E-11</c:v>
                      </c:pt>
                      <c:pt idx="3380">
                        <c:v>5.8592600000000003E-11</c:v>
                      </c:pt>
                      <c:pt idx="3381">
                        <c:v>5.8592600000000003E-11</c:v>
                      </c:pt>
                      <c:pt idx="3382">
                        <c:v>5.9360000000000002E-11</c:v>
                      </c:pt>
                      <c:pt idx="3383">
                        <c:v>5.9360000000000002E-11</c:v>
                      </c:pt>
                      <c:pt idx="3384">
                        <c:v>5.5438299999999999E-11</c:v>
                      </c:pt>
                      <c:pt idx="3385">
                        <c:v>5.5438299999999999E-11</c:v>
                      </c:pt>
                      <c:pt idx="3386">
                        <c:v>5.7752700000000002E-11</c:v>
                      </c:pt>
                      <c:pt idx="3387">
                        <c:v>5.7752700000000002E-11</c:v>
                      </c:pt>
                      <c:pt idx="3388">
                        <c:v>5.4978300000000001E-11</c:v>
                      </c:pt>
                      <c:pt idx="3389">
                        <c:v>5.4978300000000001E-11</c:v>
                      </c:pt>
                      <c:pt idx="3390">
                        <c:v>5.8219500000000002E-11</c:v>
                      </c:pt>
                      <c:pt idx="3391">
                        <c:v>5.8219500000000002E-11</c:v>
                      </c:pt>
                      <c:pt idx="3392">
                        <c:v>6.2716600000000006E-11</c:v>
                      </c:pt>
                      <c:pt idx="3393">
                        <c:v>6.2716600000000006E-11</c:v>
                      </c:pt>
                      <c:pt idx="3394">
                        <c:v>5.7435E-11</c:v>
                      </c:pt>
                      <c:pt idx="3395">
                        <c:v>5.7435E-11</c:v>
                      </c:pt>
                      <c:pt idx="3396">
                        <c:v>6.3969299999999996E-11</c:v>
                      </c:pt>
                      <c:pt idx="3397">
                        <c:v>6.3969299999999996E-11</c:v>
                      </c:pt>
                      <c:pt idx="3398">
                        <c:v>5.9411900000000003E-11</c:v>
                      </c:pt>
                      <c:pt idx="3399">
                        <c:v>5.9411900000000003E-11</c:v>
                      </c:pt>
                      <c:pt idx="3400">
                        <c:v>6.0758700000000004E-11</c:v>
                      </c:pt>
                      <c:pt idx="3401">
                        <c:v>6.0758700000000004E-11</c:v>
                      </c:pt>
                      <c:pt idx="3402">
                        <c:v>5.7315600000000002E-11</c:v>
                      </c:pt>
                      <c:pt idx="3403">
                        <c:v>5.7315600000000002E-11</c:v>
                      </c:pt>
                      <c:pt idx="3404">
                        <c:v>6.0290899999999995E-11</c:v>
                      </c:pt>
                      <c:pt idx="3405">
                        <c:v>6.0290899999999995E-11</c:v>
                      </c:pt>
                      <c:pt idx="3406">
                        <c:v>5.7281999999999999E-11</c:v>
                      </c:pt>
                      <c:pt idx="3407">
                        <c:v>5.7281999999999999E-11</c:v>
                      </c:pt>
                      <c:pt idx="3408">
                        <c:v>6.3344299999999999E-11</c:v>
                      </c:pt>
                      <c:pt idx="3409">
                        <c:v>6.3344299999999999E-11</c:v>
                      </c:pt>
                      <c:pt idx="3410">
                        <c:v>5.9771E-11</c:v>
                      </c:pt>
                      <c:pt idx="3411">
                        <c:v>5.9771E-11</c:v>
                      </c:pt>
                      <c:pt idx="3412">
                        <c:v>5.0495899999999999E-11</c:v>
                      </c:pt>
                      <c:pt idx="3413">
                        <c:v>5.0495899999999999E-11</c:v>
                      </c:pt>
                      <c:pt idx="3414">
                        <c:v>5.69354E-11</c:v>
                      </c:pt>
                      <c:pt idx="3415">
                        <c:v>5.69354E-11</c:v>
                      </c:pt>
                      <c:pt idx="3416">
                        <c:v>5.7617099999999997E-11</c:v>
                      </c:pt>
                      <c:pt idx="3417">
                        <c:v>5.7617099999999997E-11</c:v>
                      </c:pt>
                      <c:pt idx="3418">
                        <c:v>5.8486300000000006E-11</c:v>
                      </c:pt>
                      <c:pt idx="3419">
                        <c:v>5.8486300000000006E-11</c:v>
                      </c:pt>
                      <c:pt idx="3420">
                        <c:v>6.1207900000000004E-11</c:v>
                      </c:pt>
                      <c:pt idx="3421">
                        <c:v>6.1207900000000004E-11</c:v>
                      </c:pt>
                      <c:pt idx="3422">
                        <c:v>5.8268200000000004E-11</c:v>
                      </c:pt>
                      <c:pt idx="3423">
                        <c:v>5.8268200000000004E-11</c:v>
                      </c:pt>
                      <c:pt idx="3424">
                        <c:v>5.8576100000000004E-11</c:v>
                      </c:pt>
                      <c:pt idx="3425">
                        <c:v>5.8576100000000004E-11</c:v>
                      </c:pt>
                      <c:pt idx="3426">
                        <c:v>5.6043799999999998E-11</c:v>
                      </c:pt>
                      <c:pt idx="3427">
                        <c:v>5.6043799999999998E-11</c:v>
                      </c:pt>
                      <c:pt idx="3428">
                        <c:v>6.0564200000000003E-11</c:v>
                      </c:pt>
                      <c:pt idx="3429">
                        <c:v>6.0564200000000003E-11</c:v>
                      </c:pt>
                      <c:pt idx="3430">
                        <c:v>6.6352199999999999E-11</c:v>
                      </c:pt>
                      <c:pt idx="3431">
                        <c:v>6.6352199999999999E-11</c:v>
                      </c:pt>
                      <c:pt idx="3432">
                        <c:v>6.2366099999999998E-11</c:v>
                      </c:pt>
                      <c:pt idx="3433">
                        <c:v>6.2366099999999998E-11</c:v>
                      </c:pt>
                      <c:pt idx="3434">
                        <c:v>5.9700799999999995E-11</c:v>
                      </c:pt>
                      <c:pt idx="3435">
                        <c:v>5.9700799999999995E-11</c:v>
                      </c:pt>
                      <c:pt idx="3436">
                        <c:v>6.2827600000000002E-11</c:v>
                      </c:pt>
                      <c:pt idx="3437">
                        <c:v>6.2827600000000002E-11</c:v>
                      </c:pt>
                      <c:pt idx="3438">
                        <c:v>5.91627E-11</c:v>
                      </c:pt>
                      <c:pt idx="3439">
                        <c:v>5.91627E-11</c:v>
                      </c:pt>
                      <c:pt idx="3440">
                        <c:v>5.6078300000000003E-11</c:v>
                      </c:pt>
                      <c:pt idx="3441">
                        <c:v>5.6078300000000003E-11</c:v>
                      </c:pt>
                      <c:pt idx="3442">
                        <c:v>5.7915999999999997E-11</c:v>
                      </c:pt>
                      <c:pt idx="3443">
                        <c:v>5.7915999999999997E-11</c:v>
                      </c:pt>
                      <c:pt idx="3444">
                        <c:v>5.8362300000000002E-11</c:v>
                      </c:pt>
                      <c:pt idx="3445">
                        <c:v>5.8362300000000002E-11</c:v>
                      </c:pt>
                      <c:pt idx="3446">
                        <c:v>5.8223800000000003E-11</c:v>
                      </c:pt>
                      <c:pt idx="3447">
                        <c:v>5.8223800000000003E-11</c:v>
                      </c:pt>
                      <c:pt idx="3448">
                        <c:v>5.9255600000000004E-11</c:v>
                      </c:pt>
                      <c:pt idx="3449">
                        <c:v>5.9255600000000004E-11</c:v>
                      </c:pt>
                      <c:pt idx="3450">
                        <c:v>6.0439400000000003E-11</c:v>
                      </c:pt>
                      <c:pt idx="3451">
                        <c:v>6.0439400000000003E-11</c:v>
                      </c:pt>
                      <c:pt idx="3452">
                        <c:v>5.1001499999999998E-11</c:v>
                      </c:pt>
                      <c:pt idx="3453">
                        <c:v>5.1001499999999998E-11</c:v>
                      </c:pt>
                      <c:pt idx="3454">
                        <c:v>6.0077500000000005E-11</c:v>
                      </c:pt>
                      <c:pt idx="3455">
                        <c:v>6.0077500000000005E-11</c:v>
                      </c:pt>
                      <c:pt idx="3456">
                        <c:v>5.7499499999999997E-11</c:v>
                      </c:pt>
                      <c:pt idx="3457">
                        <c:v>5.7499499999999997E-11</c:v>
                      </c:pt>
                      <c:pt idx="3458">
                        <c:v>6.1195200000000001E-11</c:v>
                      </c:pt>
                      <c:pt idx="3459">
                        <c:v>6.1195200000000001E-11</c:v>
                      </c:pt>
                      <c:pt idx="3460">
                        <c:v>5.6744700000000002E-11</c:v>
                      </c:pt>
                      <c:pt idx="3461">
                        <c:v>5.6744700000000002E-11</c:v>
                      </c:pt>
                      <c:pt idx="3462">
                        <c:v>5.7579699999999998E-11</c:v>
                      </c:pt>
                      <c:pt idx="3463">
                        <c:v>5.7579699999999998E-11</c:v>
                      </c:pt>
                      <c:pt idx="3464">
                        <c:v>5.8712599999999998E-11</c:v>
                      </c:pt>
                      <c:pt idx="3465">
                        <c:v>5.8712599999999998E-11</c:v>
                      </c:pt>
                      <c:pt idx="3466">
                        <c:v>5.6997400000000002E-11</c:v>
                      </c:pt>
                      <c:pt idx="3467">
                        <c:v>5.6997400000000002E-11</c:v>
                      </c:pt>
                      <c:pt idx="3468">
                        <c:v>5.6384600000000003E-11</c:v>
                      </c:pt>
                      <c:pt idx="3469">
                        <c:v>5.6384600000000003E-11</c:v>
                      </c:pt>
                      <c:pt idx="3470">
                        <c:v>5.8430100000000005E-11</c:v>
                      </c:pt>
                      <c:pt idx="3471">
                        <c:v>5.8430100000000005E-11</c:v>
                      </c:pt>
                      <c:pt idx="3472">
                        <c:v>5.7277100000000001E-11</c:v>
                      </c:pt>
                      <c:pt idx="3473">
                        <c:v>5.7277100000000001E-11</c:v>
                      </c:pt>
                      <c:pt idx="3474">
                        <c:v>5.6909299999999997E-11</c:v>
                      </c:pt>
                      <c:pt idx="3475">
                        <c:v>5.6909299999999997E-11</c:v>
                      </c:pt>
                      <c:pt idx="3476">
                        <c:v>5.7636800000000002E-11</c:v>
                      </c:pt>
                      <c:pt idx="3477">
                        <c:v>5.7636800000000002E-11</c:v>
                      </c:pt>
                      <c:pt idx="3478">
                        <c:v>6.0279900000000004E-11</c:v>
                      </c:pt>
                      <c:pt idx="3479">
                        <c:v>6.0279900000000004E-11</c:v>
                      </c:pt>
                      <c:pt idx="3480">
                        <c:v>5.8774700000000006E-11</c:v>
                      </c:pt>
                      <c:pt idx="3481">
                        <c:v>5.8774700000000006E-11</c:v>
                      </c:pt>
                      <c:pt idx="3482">
                        <c:v>5.4450400000000002E-11</c:v>
                      </c:pt>
                      <c:pt idx="3483">
                        <c:v>5.4450400000000002E-11</c:v>
                      </c:pt>
                      <c:pt idx="3484">
                        <c:v>5.9924400000000005E-11</c:v>
                      </c:pt>
                      <c:pt idx="3485">
                        <c:v>5.9924400000000005E-11</c:v>
                      </c:pt>
                      <c:pt idx="3486">
                        <c:v>5.4529200000000002E-11</c:v>
                      </c:pt>
                      <c:pt idx="3487">
                        <c:v>5.4529200000000002E-11</c:v>
                      </c:pt>
                      <c:pt idx="3488">
                        <c:v>5.5222999999999998E-11</c:v>
                      </c:pt>
                      <c:pt idx="3489">
                        <c:v>5.5222999999999998E-11</c:v>
                      </c:pt>
                      <c:pt idx="3490">
                        <c:v>5.4028999999999998E-11</c:v>
                      </c:pt>
                      <c:pt idx="3491">
                        <c:v>5.4028999999999998E-11</c:v>
                      </c:pt>
                      <c:pt idx="3492">
                        <c:v>5.55674E-11</c:v>
                      </c:pt>
                      <c:pt idx="3493">
                        <c:v>5.55674E-11</c:v>
                      </c:pt>
                      <c:pt idx="3494">
                        <c:v>5.13119E-11</c:v>
                      </c:pt>
                      <c:pt idx="3495">
                        <c:v>5.13119E-11</c:v>
                      </c:pt>
                      <c:pt idx="3496">
                        <c:v>5.7090800000000003E-11</c:v>
                      </c:pt>
                      <c:pt idx="3497">
                        <c:v>5.7090800000000003E-11</c:v>
                      </c:pt>
                      <c:pt idx="3498">
                        <c:v>5.80684E-11</c:v>
                      </c:pt>
                      <c:pt idx="3499">
                        <c:v>5.80684E-11</c:v>
                      </c:pt>
                      <c:pt idx="3500">
                        <c:v>5.9118299999999999E-11</c:v>
                      </c:pt>
                      <c:pt idx="3501">
                        <c:v>5.9118299999999999E-11</c:v>
                      </c:pt>
                      <c:pt idx="3502">
                        <c:v>5.8048400000000003E-11</c:v>
                      </c:pt>
                      <c:pt idx="3503">
                        <c:v>5.8048400000000003E-11</c:v>
                      </c:pt>
                      <c:pt idx="3504">
                        <c:v>5.5712500000000003E-11</c:v>
                      </c:pt>
                      <c:pt idx="3505">
                        <c:v>5.5712500000000003E-11</c:v>
                      </c:pt>
                      <c:pt idx="3506">
                        <c:v>5.6820500000000002E-11</c:v>
                      </c:pt>
                      <c:pt idx="3507">
                        <c:v>5.6820500000000002E-11</c:v>
                      </c:pt>
                      <c:pt idx="3508">
                        <c:v>5.6422000000000002E-11</c:v>
                      </c:pt>
                      <c:pt idx="3509">
                        <c:v>5.6422000000000002E-11</c:v>
                      </c:pt>
                      <c:pt idx="3510">
                        <c:v>6.0017600000000001E-11</c:v>
                      </c:pt>
                      <c:pt idx="3511">
                        <c:v>6.0017600000000001E-11</c:v>
                      </c:pt>
                      <c:pt idx="3512">
                        <c:v>5.4326600000000003E-11</c:v>
                      </c:pt>
                      <c:pt idx="3513">
                        <c:v>5.4326600000000003E-11</c:v>
                      </c:pt>
                      <c:pt idx="3514">
                        <c:v>5.7248500000000003E-11</c:v>
                      </c:pt>
                      <c:pt idx="3515">
                        <c:v>5.7248500000000003E-11</c:v>
                      </c:pt>
                      <c:pt idx="3516">
                        <c:v>5.3705400000000002E-11</c:v>
                      </c:pt>
                      <c:pt idx="3517">
                        <c:v>5.3705400000000002E-11</c:v>
                      </c:pt>
                      <c:pt idx="3518">
                        <c:v>5.9591600000000004E-11</c:v>
                      </c:pt>
                      <c:pt idx="3519">
                        <c:v>5.9591600000000004E-11</c:v>
                      </c:pt>
                      <c:pt idx="3520">
                        <c:v>5.4757800000000003E-11</c:v>
                      </c:pt>
                      <c:pt idx="3521">
                        <c:v>5.4757800000000003E-11</c:v>
                      </c:pt>
                      <c:pt idx="3522">
                        <c:v>5.5465600000000003E-11</c:v>
                      </c:pt>
                      <c:pt idx="3523">
                        <c:v>5.5465600000000003E-11</c:v>
                      </c:pt>
                      <c:pt idx="3524">
                        <c:v>5.4564399999999997E-11</c:v>
                      </c:pt>
                      <c:pt idx="3525">
                        <c:v>5.4564399999999997E-11</c:v>
                      </c:pt>
                      <c:pt idx="3526">
                        <c:v>5.8642699999999999E-11</c:v>
                      </c:pt>
                      <c:pt idx="3527">
                        <c:v>5.8642699999999999E-11</c:v>
                      </c:pt>
                      <c:pt idx="3528">
                        <c:v>5.8405699999999995E-11</c:v>
                      </c:pt>
                      <c:pt idx="3529">
                        <c:v>5.8405699999999995E-11</c:v>
                      </c:pt>
                      <c:pt idx="3530">
                        <c:v>5.8145400000000001E-11</c:v>
                      </c:pt>
                      <c:pt idx="3531">
                        <c:v>5.8145400000000001E-11</c:v>
                      </c:pt>
                      <c:pt idx="3532">
                        <c:v>5.3573100000000002E-11</c:v>
                      </c:pt>
                      <c:pt idx="3533">
                        <c:v>5.3573100000000002E-11</c:v>
                      </c:pt>
                      <c:pt idx="3534">
                        <c:v>5.7111700000000003E-11</c:v>
                      </c:pt>
                      <c:pt idx="3535">
                        <c:v>5.7111700000000003E-11</c:v>
                      </c:pt>
                      <c:pt idx="3536">
                        <c:v>5.3432899999999997E-11</c:v>
                      </c:pt>
                      <c:pt idx="3537">
                        <c:v>5.3432899999999997E-11</c:v>
                      </c:pt>
                      <c:pt idx="3538">
                        <c:v>5.6949600000000003E-11</c:v>
                      </c:pt>
                      <c:pt idx="3539">
                        <c:v>5.6949600000000003E-11</c:v>
                      </c:pt>
                      <c:pt idx="3540">
                        <c:v>5.2539299999999997E-11</c:v>
                      </c:pt>
                      <c:pt idx="3541">
                        <c:v>5.2539299999999997E-11</c:v>
                      </c:pt>
                      <c:pt idx="3542">
                        <c:v>5.7928400000000001E-11</c:v>
                      </c:pt>
                      <c:pt idx="3543">
                        <c:v>5.7928400000000001E-11</c:v>
                      </c:pt>
                      <c:pt idx="3544">
                        <c:v>5.8313499999999995E-11</c:v>
                      </c:pt>
                      <c:pt idx="3545">
                        <c:v>5.8313499999999995E-11</c:v>
                      </c:pt>
                      <c:pt idx="3546">
                        <c:v>5.3633499999999998E-11</c:v>
                      </c:pt>
                      <c:pt idx="3547">
                        <c:v>5.3633499999999998E-11</c:v>
                      </c:pt>
                      <c:pt idx="3548">
                        <c:v>5.7250799999999999E-11</c:v>
                      </c:pt>
                      <c:pt idx="3549">
                        <c:v>5.7250799999999999E-11</c:v>
                      </c:pt>
                      <c:pt idx="3550">
                        <c:v>5.3558200000000002E-11</c:v>
                      </c:pt>
                      <c:pt idx="3551">
                        <c:v>5.3558200000000002E-11</c:v>
                      </c:pt>
                      <c:pt idx="3552">
                        <c:v>6.0458799999999996E-11</c:v>
                      </c:pt>
                      <c:pt idx="3553">
                        <c:v>6.0458799999999996E-11</c:v>
                      </c:pt>
                      <c:pt idx="3554">
                        <c:v>5.5440500000000002E-11</c:v>
                      </c:pt>
                      <c:pt idx="3555">
                        <c:v>5.5440500000000002E-11</c:v>
                      </c:pt>
                      <c:pt idx="3556">
                        <c:v>1.60947E-10</c:v>
                      </c:pt>
                      <c:pt idx="3557">
                        <c:v>1.60947E-10</c:v>
                      </c:pt>
                      <c:pt idx="3558">
                        <c:v>5.5831600000000002E-11</c:v>
                      </c:pt>
                      <c:pt idx="3559">
                        <c:v>5.5831600000000002E-11</c:v>
                      </c:pt>
                      <c:pt idx="3560">
                        <c:v>5.40641E-11</c:v>
                      </c:pt>
                      <c:pt idx="3561">
                        <c:v>5.40641E-11</c:v>
                      </c:pt>
                      <c:pt idx="3562">
                        <c:v>5.67124E-11</c:v>
                      </c:pt>
                      <c:pt idx="3563">
                        <c:v>5.67124E-11</c:v>
                      </c:pt>
                      <c:pt idx="3564">
                        <c:v>5.6426700000000001E-11</c:v>
                      </c:pt>
                      <c:pt idx="3565">
                        <c:v>5.6426700000000001E-11</c:v>
                      </c:pt>
                      <c:pt idx="3566">
                        <c:v>5.2779300000000001E-11</c:v>
                      </c:pt>
                      <c:pt idx="3567">
                        <c:v>5.2779300000000001E-11</c:v>
                      </c:pt>
                      <c:pt idx="3568">
                        <c:v>5.2286099999999999E-11</c:v>
                      </c:pt>
                      <c:pt idx="3569">
                        <c:v>5.2286099999999999E-11</c:v>
                      </c:pt>
                      <c:pt idx="3570">
                        <c:v>5.64238E-11</c:v>
                      </c:pt>
                      <c:pt idx="3571">
                        <c:v>5.64238E-11</c:v>
                      </c:pt>
                      <c:pt idx="3572">
                        <c:v>5.5465900000000002E-11</c:v>
                      </c:pt>
                      <c:pt idx="3573">
                        <c:v>5.5465900000000002E-11</c:v>
                      </c:pt>
                      <c:pt idx="3574">
                        <c:v>5.6242100000000002E-11</c:v>
                      </c:pt>
                      <c:pt idx="3575">
                        <c:v>5.6242100000000002E-11</c:v>
                      </c:pt>
                      <c:pt idx="3576">
                        <c:v>5.61875E-11</c:v>
                      </c:pt>
                      <c:pt idx="3577">
                        <c:v>5.61875E-11</c:v>
                      </c:pt>
                      <c:pt idx="3578">
                        <c:v>5.8821099999999999E-11</c:v>
                      </c:pt>
                      <c:pt idx="3579">
                        <c:v>5.8821099999999999E-11</c:v>
                      </c:pt>
                      <c:pt idx="3580">
                        <c:v>5.4149299999999998E-11</c:v>
                      </c:pt>
                      <c:pt idx="3581">
                        <c:v>5.4149299999999998E-11</c:v>
                      </c:pt>
                      <c:pt idx="3582">
                        <c:v>5.8284399999999998E-11</c:v>
                      </c:pt>
                      <c:pt idx="3583">
                        <c:v>5.8284399999999998E-11</c:v>
                      </c:pt>
                      <c:pt idx="3584">
                        <c:v>5.9225499999999999E-11</c:v>
                      </c:pt>
                      <c:pt idx="3585">
                        <c:v>5.9225499999999999E-11</c:v>
                      </c:pt>
                      <c:pt idx="3586">
                        <c:v>5.6791799999999997E-11</c:v>
                      </c:pt>
                      <c:pt idx="3587">
                        <c:v>5.6791799999999997E-11</c:v>
                      </c:pt>
                      <c:pt idx="3588">
                        <c:v>5.2983599999999998E-11</c:v>
                      </c:pt>
                      <c:pt idx="3589">
                        <c:v>5.2983599999999998E-11</c:v>
                      </c:pt>
                      <c:pt idx="3590">
                        <c:v>5.3624599999999998E-11</c:v>
                      </c:pt>
                      <c:pt idx="3591">
                        <c:v>5.3624599999999998E-11</c:v>
                      </c:pt>
                      <c:pt idx="3592">
                        <c:v>6.0631100000000003E-11</c:v>
                      </c:pt>
                      <c:pt idx="3593">
                        <c:v>6.0631100000000003E-11</c:v>
                      </c:pt>
                      <c:pt idx="3594">
                        <c:v>5.2439900000000002E-11</c:v>
                      </c:pt>
                      <c:pt idx="3595">
                        <c:v>5.2439900000000002E-11</c:v>
                      </c:pt>
                      <c:pt idx="3596">
                        <c:v>5.9917300000000004E-11</c:v>
                      </c:pt>
                      <c:pt idx="3597">
                        <c:v>5.9917300000000004E-11</c:v>
                      </c:pt>
                      <c:pt idx="3598">
                        <c:v>5.5268300000000001E-11</c:v>
                      </c:pt>
                      <c:pt idx="3599">
                        <c:v>5.5268300000000001E-11</c:v>
                      </c:pt>
                      <c:pt idx="3600">
                        <c:v>5.5129900000000002E-11</c:v>
                      </c:pt>
                      <c:pt idx="3601">
                        <c:v>5.5129900000000002E-11</c:v>
                      </c:pt>
                      <c:pt idx="3602">
                        <c:v>5.7055500000000001E-11</c:v>
                      </c:pt>
                      <c:pt idx="3603">
                        <c:v>5.7055500000000001E-11</c:v>
                      </c:pt>
                      <c:pt idx="3604">
                        <c:v>5.3269099999999998E-11</c:v>
                      </c:pt>
                      <c:pt idx="3605">
                        <c:v>5.3269099999999998E-11</c:v>
                      </c:pt>
                      <c:pt idx="3606">
                        <c:v>5.4607599999999997E-11</c:v>
                      </c:pt>
                      <c:pt idx="3607">
                        <c:v>5.4607599999999997E-11</c:v>
                      </c:pt>
                      <c:pt idx="3608">
                        <c:v>5.2631700000000002E-11</c:v>
                      </c:pt>
                      <c:pt idx="3609">
                        <c:v>5.2631700000000002E-11</c:v>
                      </c:pt>
                      <c:pt idx="3610">
                        <c:v>5.5682299999999998E-11</c:v>
                      </c:pt>
                      <c:pt idx="3611">
                        <c:v>5.5682299999999998E-11</c:v>
                      </c:pt>
                      <c:pt idx="3612">
                        <c:v>5.3560799999999997E-11</c:v>
                      </c:pt>
                      <c:pt idx="3613">
                        <c:v>5.3560799999999997E-11</c:v>
                      </c:pt>
                      <c:pt idx="3614">
                        <c:v>5.52597E-11</c:v>
                      </c:pt>
                      <c:pt idx="3615">
                        <c:v>5.52597E-11</c:v>
                      </c:pt>
                      <c:pt idx="3616">
                        <c:v>5.7838199999999999E-11</c:v>
                      </c:pt>
                      <c:pt idx="3617">
                        <c:v>5.7838199999999999E-11</c:v>
                      </c:pt>
                      <c:pt idx="3618">
                        <c:v>7.5684700000000003E-11</c:v>
                      </c:pt>
                      <c:pt idx="3619">
                        <c:v>7.5684700000000003E-11</c:v>
                      </c:pt>
                      <c:pt idx="3620">
                        <c:v>5.3426499999999999E-11</c:v>
                      </c:pt>
                      <c:pt idx="3621">
                        <c:v>5.3426499999999999E-11</c:v>
                      </c:pt>
                      <c:pt idx="3622">
                        <c:v>5.4353700000000002E-11</c:v>
                      </c:pt>
                      <c:pt idx="3623">
                        <c:v>5.4353700000000002E-11</c:v>
                      </c:pt>
                      <c:pt idx="3624">
                        <c:v>5.3890399999999999E-11</c:v>
                      </c:pt>
                      <c:pt idx="3625">
                        <c:v>5.3890399999999999E-11</c:v>
                      </c:pt>
                      <c:pt idx="3626">
                        <c:v>5.6131900000000002E-11</c:v>
                      </c:pt>
                      <c:pt idx="3627">
                        <c:v>5.6131900000000002E-11</c:v>
                      </c:pt>
                      <c:pt idx="3628">
                        <c:v>5.5792399999999998E-11</c:v>
                      </c:pt>
                      <c:pt idx="3629">
                        <c:v>5.5792399999999998E-11</c:v>
                      </c:pt>
                      <c:pt idx="3630">
                        <c:v>5.6509299999999997E-11</c:v>
                      </c:pt>
                      <c:pt idx="3631">
                        <c:v>5.6509299999999997E-11</c:v>
                      </c:pt>
                      <c:pt idx="3632">
                        <c:v>5.5312199999999998E-11</c:v>
                      </c:pt>
                      <c:pt idx="3633">
                        <c:v>5.5312199999999998E-11</c:v>
                      </c:pt>
                      <c:pt idx="3634">
                        <c:v>5.3542699999999998E-11</c:v>
                      </c:pt>
                      <c:pt idx="3635">
                        <c:v>5.3542699999999998E-11</c:v>
                      </c:pt>
                      <c:pt idx="3636">
                        <c:v>5.4146700000000003E-11</c:v>
                      </c:pt>
                      <c:pt idx="3637">
                        <c:v>5.4146700000000003E-11</c:v>
                      </c:pt>
                      <c:pt idx="3638">
                        <c:v>5.5624099999999999E-11</c:v>
                      </c:pt>
                      <c:pt idx="3639">
                        <c:v>5.5624099999999999E-11</c:v>
                      </c:pt>
                      <c:pt idx="3640">
                        <c:v>5.3356999999999997E-11</c:v>
                      </c:pt>
                      <c:pt idx="3641">
                        <c:v>5.3356999999999997E-11</c:v>
                      </c:pt>
                      <c:pt idx="3642">
                        <c:v>5.9459799999999995E-11</c:v>
                      </c:pt>
                      <c:pt idx="3643">
                        <c:v>5.9459799999999995E-11</c:v>
                      </c:pt>
                      <c:pt idx="3644">
                        <c:v>5.56478E-11</c:v>
                      </c:pt>
                      <c:pt idx="3645">
                        <c:v>5.56478E-11</c:v>
                      </c:pt>
                      <c:pt idx="3646">
                        <c:v>5.2119699999999998E-11</c:v>
                      </c:pt>
                      <c:pt idx="3647">
                        <c:v>5.2119699999999998E-11</c:v>
                      </c:pt>
                      <c:pt idx="3648">
                        <c:v>5.5395099999999999E-11</c:v>
                      </c:pt>
                      <c:pt idx="3649">
                        <c:v>5.5395099999999999E-11</c:v>
                      </c:pt>
                      <c:pt idx="3650">
                        <c:v>6.0420800000000006E-11</c:v>
                      </c:pt>
                      <c:pt idx="3651">
                        <c:v>6.0420800000000006E-11</c:v>
                      </c:pt>
                      <c:pt idx="3652">
                        <c:v>5.4621400000000001E-11</c:v>
                      </c:pt>
                      <c:pt idx="3653">
                        <c:v>5.4621400000000001E-11</c:v>
                      </c:pt>
                      <c:pt idx="3654">
                        <c:v>5.5122500000000001E-11</c:v>
                      </c:pt>
                      <c:pt idx="3655">
                        <c:v>5.5122500000000001E-11</c:v>
                      </c:pt>
                      <c:pt idx="3656">
                        <c:v>5.85055E-11</c:v>
                      </c:pt>
                      <c:pt idx="3657">
                        <c:v>5.85055E-11</c:v>
                      </c:pt>
                      <c:pt idx="3658">
                        <c:v>5.8576500000000002E-11</c:v>
                      </c:pt>
                      <c:pt idx="3659">
                        <c:v>5.8576500000000002E-11</c:v>
                      </c:pt>
                      <c:pt idx="3660">
                        <c:v>5.8471200000000001E-11</c:v>
                      </c:pt>
                      <c:pt idx="3661">
                        <c:v>5.8471200000000001E-11</c:v>
                      </c:pt>
                      <c:pt idx="3662">
                        <c:v>5.5063599999999999E-11</c:v>
                      </c:pt>
                      <c:pt idx="3663">
                        <c:v>5.5063599999999999E-11</c:v>
                      </c:pt>
                      <c:pt idx="3664">
                        <c:v>5.4914300000000002E-11</c:v>
                      </c:pt>
                      <c:pt idx="3665">
                        <c:v>5.4914300000000002E-11</c:v>
                      </c:pt>
                      <c:pt idx="3666">
                        <c:v>5.6391399999999999E-11</c:v>
                      </c:pt>
                      <c:pt idx="3667">
                        <c:v>5.6391399999999999E-11</c:v>
                      </c:pt>
                      <c:pt idx="3668">
                        <c:v>5.6802800000000001E-11</c:v>
                      </c:pt>
                      <c:pt idx="3669">
                        <c:v>5.6802800000000001E-11</c:v>
                      </c:pt>
                      <c:pt idx="3670">
                        <c:v>5.9585600000000004E-11</c:v>
                      </c:pt>
                      <c:pt idx="3671">
                        <c:v>5.9585600000000004E-11</c:v>
                      </c:pt>
                      <c:pt idx="3672">
                        <c:v>6.0032999999999998E-11</c:v>
                      </c:pt>
                      <c:pt idx="3673">
                        <c:v>6.0032999999999998E-11</c:v>
                      </c:pt>
                      <c:pt idx="3674">
                        <c:v>5.7162700000000001E-11</c:v>
                      </c:pt>
                      <c:pt idx="3675">
                        <c:v>5.7162700000000001E-11</c:v>
                      </c:pt>
                      <c:pt idx="3676">
                        <c:v>5.5712400000000003E-11</c:v>
                      </c:pt>
                      <c:pt idx="3677">
                        <c:v>5.5712400000000003E-11</c:v>
                      </c:pt>
                      <c:pt idx="3678">
                        <c:v>5.5272500000000002E-11</c:v>
                      </c:pt>
                      <c:pt idx="3679">
                        <c:v>5.5272500000000002E-11</c:v>
                      </c:pt>
                      <c:pt idx="3680">
                        <c:v>5.36271E-11</c:v>
                      </c:pt>
                      <c:pt idx="3681">
                        <c:v>5.36271E-11</c:v>
                      </c:pt>
                      <c:pt idx="3682">
                        <c:v>5.40195E-11</c:v>
                      </c:pt>
                      <c:pt idx="3683">
                        <c:v>5.40195E-11</c:v>
                      </c:pt>
                      <c:pt idx="3684">
                        <c:v>5.4308599999999997E-11</c:v>
                      </c:pt>
                      <c:pt idx="3685">
                        <c:v>5.4308599999999997E-11</c:v>
                      </c:pt>
                      <c:pt idx="3686">
                        <c:v>5.8497000000000005E-11</c:v>
                      </c:pt>
                      <c:pt idx="3687">
                        <c:v>5.8497000000000005E-11</c:v>
                      </c:pt>
                      <c:pt idx="3688">
                        <c:v>5.51556E-11</c:v>
                      </c:pt>
                      <c:pt idx="3689">
                        <c:v>5.51556E-11</c:v>
                      </c:pt>
                      <c:pt idx="3690">
                        <c:v>5.7087199999999999E-11</c:v>
                      </c:pt>
                      <c:pt idx="3691">
                        <c:v>5.7087199999999999E-11</c:v>
                      </c:pt>
                      <c:pt idx="3692">
                        <c:v>5.8849700000000004E-11</c:v>
                      </c:pt>
                      <c:pt idx="3693">
                        <c:v>5.8849700000000004E-11</c:v>
                      </c:pt>
                      <c:pt idx="3694">
                        <c:v>5.4064699999999998E-11</c:v>
                      </c:pt>
                      <c:pt idx="3695">
                        <c:v>5.4064699999999998E-11</c:v>
                      </c:pt>
                      <c:pt idx="3696">
                        <c:v>5.5182000000000001E-11</c:v>
                      </c:pt>
                      <c:pt idx="3697">
                        <c:v>5.5182000000000001E-11</c:v>
                      </c:pt>
                      <c:pt idx="3698">
                        <c:v>5.62959E-11</c:v>
                      </c:pt>
                      <c:pt idx="3699">
                        <c:v>5.62959E-11</c:v>
                      </c:pt>
                      <c:pt idx="3700">
                        <c:v>5.6120799999999999E-11</c:v>
                      </c:pt>
                      <c:pt idx="3701">
                        <c:v>5.6120799999999999E-11</c:v>
                      </c:pt>
                      <c:pt idx="3702">
                        <c:v>5.5308000000000003E-11</c:v>
                      </c:pt>
                      <c:pt idx="3703">
                        <c:v>5.5308000000000003E-11</c:v>
                      </c:pt>
                      <c:pt idx="3704">
                        <c:v>5.65905E-11</c:v>
                      </c:pt>
                      <c:pt idx="3705">
                        <c:v>5.65905E-11</c:v>
                      </c:pt>
                      <c:pt idx="3706">
                        <c:v>5.7355500000000003E-11</c:v>
                      </c:pt>
                      <c:pt idx="3707">
                        <c:v>5.7355500000000003E-11</c:v>
                      </c:pt>
                      <c:pt idx="3708">
                        <c:v>5.7086299999999997E-11</c:v>
                      </c:pt>
                      <c:pt idx="3709">
                        <c:v>5.7086299999999997E-11</c:v>
                      </c:pt>
                      <c:pt idx="3710">
                        <c:v>5.5550099999999998E-11</c:v>
                      </c:pt>
                      <c:pt idx="3711">
                        <c:v>5.5550099999999998E-11</c:v>
                      </c:pt>
                      <c:pt idx="3712">
                        <c:v>5.4673200000000003E-11</c:v>
                      </c:pt>
                      <c:pt idx="3713">
                        <c:v>5.4673200000000003E-11</c:v>
                      </c:pt>
                      <c:pt idx="3714">
                        <c:v>5.4022000000000002E-11</c:v>
                      </c:pt>
                      <c:pt idx="3715">
                        <c:v>5.4022000000000002E-11</c:v>
                      </c:pt>
                      <c:pt idx="3716">
                        <c:v>5.8106199999999997E-11</c:v>
                      </c:pt>
                      <c:pt idx="3717">
                        <c:v>5.8106199999999997E-11</c:v>
                      </c:pt>
                      <c:pt idx="3718">
                        <c:v>5.27647E-11</c:v>
                      </c:pt>
                      <c:pt idx="3719">
                        <c:v>5.27647E-11</c:v>
                      </c:pt>
                      <c:pt idx="3720">
                        <c:v>5.4073699999999997E-11</c:v>
                      </c:pt>
                      <c:pt idx="3721">
                        <c:v>5.4073699999999997E-11</c:v>
                      </c:pt>
                      <c:pt idx="3722">
                        <c:v>6.1283200000000006E-11</c:v>
                      </c:pt>
                      <c:pt idx="3723">
                        <c:v>6.1283200000000006E-11</c:v>
                      </c:pt>
                      <c:pt idx="3724">
                        <c:v>5.1401499999999998E-11</c:v>
                      </c:pt>
                      <c:pt idx="3725">
                        <c:v>5.1401499999999998E-11</c:v>
                      </c:pt>
                      <c:pt idx="3726">
                        <c:v>5.4991099999999997E-11</c:v>
                      </c:pt>
                      <c:pt idx="3727">
                        <c:v>5.4991099999999997E-11</c:v>
                      </c:pt>
                      <c:pt idx="3728">
                        <c:v>5.0707600000000003E-11</c:v>
                      </c:pt>
                      <c:pt idx="3729">
                        <c:v>5.0707600000000003E-11</c:v>
                      </c:pt>
                      <c:pt idx="3730">
                        <c:v>5.3221900000000003E-11</c:v>
                      </c:pt>
                      <c:pt idx="3731">
                        <c:v>5.3221900000000003E-11</c:v>
                      </c:pt>
                      <c:pt idx="3732">
                        <c:v>5.6334500000000001E-11</c:v>
                      </c:pt>
                      <c:pt idx="3733">
                        <c:v>5.6334500000000001E-11</c:v>
                      </c:pt>
                      <c:pt idx="3734">
                        <c:v>5.6380500000000001E-11</c:v>
                      </c:pt>
                      <c:pt idx="3735">
                        <c:v>5.6380500000000001E-11</c:v>
                      </c:pt>
                      <c:pt idx="3736">
                        <c:v>5.5345700000000001E-11</c:v>
                      </c:pt>
                      <c:pt idx="3737">
                        <c:v>5.5345700000000001E-11</c:v>
                      </c:pt>
                      <c:pt idx="3738">
                        <c:v>5.2610299999999998E-11</c:v>
                      </c:pt>
                      <c:pt idx="3739">
                        <c:v>5.2610299999999998E-11</c:v>
                      </c:pt>
                      <c:pt idx="3740">
                        <c:v>5.4654100000000002E-11</c:v>
                      </c:pt>
                      <c:pt idx="3741">
                        <c:v>5.4654100000000002E-11</c:v>
                      </c:pt>
                      <c:pt idx="3742">
                        <c:v>5.2293499999999999E-11</c:v>
                      </c:pt>
                      <c:pt idx="3743">
                        <c:v>5.2293499999999999E-11</c:v>
                      </c:pt>
                      <c:pt idx="3744">
                        <c:v>5.7368699999999997E-11</c:v>
                      </c:pt>
                      <c:pt idx="3745">
                        <c:v>5.7368699999999997E-11</c:v>
                      </c:pt>
                      <c:pt idx="3746">
                        <c:v>5.3895800000000001E-11</c:v>
                      </c:pt>
                      <c:pt idx="3747">
                        <c:v>5.3895800000000001E-11</c:v>
                      </c:pt>
                      <c:pt idx="3748">
                        <c:v>5.32463E-11</c:v>
                      </c:pt>
                      <c:pt idx="3749">
                        <c:v>5.32463E-11</c:v>
                      </c:pt>
                      <c:pt idx="3750">
                        <c:v>5.6947399999999999E-11</c:v>
                      </c:pt>
                      <c:pt idx="3751">
                        <c:v>5.6947399999999999E-11</c:v>
                      </c:pt>
                      <c:pt idx="3752">
                        <c:v>5.4355300000000001E-11</c:v>
                      </c:pt>
                      <c:pt idx="3753">
                        <c:v>5.4355300000000001E-11</c:v>
                      </c:pt>
                      <c:pt idx="3754">
                        <c:v>5.2253499999999998E-11</c:v>
                      </c:pt>
                      <c:pt idx="3755">
                        <c:v>5.2253499999999998E-11</c:v>
                      </c:pt>
                      <c:pt idx="3756">
                        <c:v>5.7238100000000003E-11</c:v>
                      </c:pt>
                      <c:pt idx="3757">
                        <c:v>5.7238100000000003E-11</c:v>
                      </c:pt>
                      <c:pt idx="3758">
                        <c:v>5.5352800000000002E-11</c:v>
                      </c:pt>
                      <c:pt idx="3759">
                        <c:v>5.5352800000000002E-11</c:v>
                      </c:pt>
                      <c:pt idx="3760">
                        <c:v>5.1943400000000002E-11</c:v>
                      </c:pt>
                      <c:pt idx="3761">
                        <c:v>5.1943400000000002E-11</c:v>
                      </c:pt>
                      <c:pt idx="3762">
                        <c:v>5.1104199999999998E-11</c:v>
                      </c:pt>
                      <c:pt idx="3763">
                        <c:v>5.1104199999999998E-11</c:v>
                      </c:pt>
                      <c:pt idx="3764">
                        <c:v>5.5148799999999997E-11</c:v>
                      </c:pt>
                      <c:pt idx="3765">
                        <c:v>5.5148799999999997E-11</c:v>
                      </c:pt>
                      <c:pt idx="3766">
                        <c:v>5.5328800000000003E-11</c:v>
                      </c:pt>
                      <c:pt idx="3767">
                        <c:v>5.5328800000000003E-11</c:v>
                      </c:pt>
                      <c:pt idx="3768">
                        <c:v>5.7093E-11</c:v>
                      </c:pt>
                      <c:pt idx="3769">
                        <c:v>5.7093E-11</c:v>
                      </c:pt>
                      <c:pt idx="3770">
                        <c:v>5.59481E-11</c:v>
                      </c:pt>
                      <c:pt idx="3771">
                        <c:v>5.59481E-11</c:v>
                      </c:pt>
                      <c:pt idx="3772">
                        <c:v>5.2587300000000002E-11</c:v>
                      </c:pt>
                      <c:pt idx="3773">
                        <c:v>5.2587300000000002E-11</c:v>
                      </c:pt>
                      <c:pt idx="3774">
                        <c:v>5.4551300000000002E-11</c:v>
                      </c:pt>
                      <c:pt idx="3775">
                        <c:v>5.4551300000000002E-11</c:v>
                      </c:pt>
                      <c:pt idx="3776">
                        <c:v>5.0950999999999998E-11</c:v>
                      </c:pt>
                      <c:pt idx="3777">
                        <c:v>5.0950999999999998E-11</c:v>
                      </c:pt>
                      <c:pt idx="3778">
                        <c:v>5.2804600000000001E-11</c:v>
                      </c:pt>
                      <c:pt idx="3779">
                        <c:v>5.2804600000000001E-11</c:v>
                      </c:pt>
                      <c:pt idx="3780">
                        <c:v>5.2658600000000002E-11</c:v>
                      </c:pt>
                      <c:pt idx="3781">
                        <c:v>5.2658600000000002E-11</c:v>
                      </c:pt>
                      <c:pt idx="3782">
                        <c:v>5.48433E-11</c:v>
                      </c:pt>
                      <c:pt idx="3783">
                        <c:v>5.48433E-11</c:v>
                      </c:pt>
                      <c:pt idx="3784">
                        <c:v>5.1803700000000001E-11</c:v>
                      </c:pt>
                      <c:pt idx="3785">
                        <c:v>5.1803700000000001E-11</c:v>
                      </c:pt>
                      <c:pt idx="3786">
                        <c:v>5.6892799999999998E-11</c:v>
                      </c:pt>
                      <c:pt idx="3787">
                        <c:v>5.6892799999999998E-11</c:v>
                      </c:pt>
                      <c:pt idx="3788">
                        <c:v>5.4320599999999997E-11</c:v>
                      </c:pt>
                      <c:pt idx="3789">
                        <c:v>5.4320599999999997E-11</c:v>
                      </c:pt>
                      <c:pt idx="3790">
                        <c:v>5.3429000000000001E-11</c:v>
                      </c:pt>
                      <c:pt idx="3791">
                        <c:v>5.3429000000000001E-11</c:v>
                      </c:pt>
                      <c:pt idx="3792">
                        <c:v>5.1353799999999999E-11</c:v>
                      </c:pt>
                      <c:pt idx="3793">
                        <c:v>5.1353799999999999E-11</c:v>
                      </c:pt>
                      <c:pt idx="3794">
                        <c:v>4.98681E-11</c:v>
                      </c:pt>
                      <c:pt idx="3795">
                        <c:v>4.98681E-11</c:v>
                      </c:pt>
                      <c:pt idx="3796">
                        <c:v>5.2203099999999998E-11</c:v>
                      </c:pt>
                      <c:pt idx="3797">
                        <c:v>5.2203099999999998E-11</c:v>
                      </c:pt>
                      <c:pt idx="3798">
                        <c:v>5.7678400000000002E-11</c:v>
                      </c:pt>
                      <c:pt idx="3799">
                        <c:v>5.7678400000000002E-11</c:v>
                      </c:pt>
                      <c:pt idx="3800">
                        <c:v>5.0262299999999999E-11</c:v>
                      </c:pt>
                      <c:pt idx="3801">
                        <c:v>5.0262299999999999E-11</c:v>
                      </c:pt>
                      <c:pt idx="3802">
                        <c:v>5.5468800000000002E-11</c:v>
                      </c:pt>
                      <c:pt idx="3803">
                        <c:v>5.5468800000000002E-11</c:v>
                      </c:pt>
                      <c:pt idx="3804">
                        <c:v>5.4209500000000002E-11</c:v>
                      </c:pt>
                      <c:pt idx="3805">
                        <c:v>5.4209500000000002E-11</c:v>
                      </c:pt>
                      <c:pt idx="3806">
                        <c:v>5.0728300000000003E-11</c:v>
                      </c:pt>
                      <c:pt idx="3807">
                        <c:v>5.0728300000000003E-11</c:v>
                      </c:pt>
                      <c:pt idx="3808">
                        <c:v>5.6356800000000001E-11</c:v>
                      </c:pt>
                      <c:pt idx="3809">
                        <c:v>5.6356800000000001E-11</c:v>
                      </c:pt>
                      <c:pt idx="3810">
                        <c:v>5.3793899999999998E-11</c:v>
                      </c:pt>
                      <c:pt idx="3811">
                        <c:v>5.3793899999999998E-11</c:v>
                      </c:pt>
                      <c:pt idx="3812">
                        <c:v>5.5220500000000002E-11</c:v>
                      </c:pt>
                      <c:pt idx="3813">
                        <c:v>5.5220500000000002E-11</c:v>
                      </c:pt>
                      <c:pt idx="3814">
                        <c:v>5.4412499999999998E-11</c:v>
                      </c:pt>
                      <c:pt idx="3815">
                        <c:v>5.4412499999999998E-11</c:v>
                      </c:pt>
                      <c:pt idx="3816">
                        <c:v>5.4622900000000001E-11</c:v>
                      </c:pt>
                      <c:pt idx="3817">
                        <c:v>5.4622900000000001E-11</c:v>
                      </c:pt>
                      <c:pt idx="3818">
                        <c:v>5.2599200000000001E-11</c:v>
                      </c:pt>
                      <c:pt idx="3819">
                        <c:v>5.2599200000000001E-11</c:v>
                      </c:pt>
                      <c:pt idx="3820">
                        <c:v>5.23736E-11</c:v>
                      </c:pt>
                      <c:pt idx="3821">
                        <c:v>5.23736E-11</c:v>
                      </c:pt>
                      <c:pt idx="3822">
                        <c:v>5.4320199999999999E-11</c:v>
                      </c:pt>
                      <c:pt idx="3823">
                        <c:v>5.4320199999999999E-11</c:v>
                      </c:pt>
                      <c:pt idx="3824">
                        <c:v>5.2433800000000003E-11</c:v>
                      </c:pt>
                      <c:pt idx="3825">
                        <c:v>5.2433800000000003E-11</c:v>
                      </c:pt>
                      <c:pt idx="3826">
                        <c:v>5.2192599999999998E-11</c:v>
                      </c:pt>
                      <c:pt idx="3827">
                        <c:v>5.2192599999999998E-11</c:v>
                      </c:pt>
                      <c:pt idx="3828">
                        <c:v>5.8382099999999994E-11</c:v>
                      </c:pt>
                      <c:pt idx="3829">
                        <c:v>5.8382099999999994E-11</c:v>
                      </c:pt>
                      <c:pt idx="3830">
                        <c:v>5.0331300000000003E-11</c:v>
                      </c:pt>
                      <c:pt idx="3831">
                        <c:v>5.0331300000000003E-11</c:v>
                      </c:pt>
                      <c:pt idx="3832">
                        <c:v>5.4078400000000003E-11</c:v>
                      </c:pt>
                      <c:pt idx="3833">
                        <c:v>5.4078400000000003E-11</c:v>
                      </c:pt>
                      <c:pt idx="3834">
                        <c:v>5.8974799999999996E-11</c:v>
                      </c:pt>
                      <c:pt idx="3835">
                        <c:v>5.8974799999999996E-11</c:v>
                      </c:pt>
                      <c:pt idx="3836">
                        <c:v>5.6560500000000001E-11</c:v>
                      </c:pt>
                      <c:pt idx="3837">
                        <c:v>5.6560500000000001E-11</c:v>
                      </c:pt>
                      <c:pt idx="3838">
                        <c:v>5.47987E-11</c:v>
                      </c:pt>
                      <c:pt idx="3839">
                        <c:v>5.47987E-11</c:v>
                      </c:pt>
                      <c:pt idx="3840">
                        <c:v>5.4648999999999998E-11</c:v>
                      </c:pt>
                      <c:pt idx="3841">
                        <c:v>5.4648999999999998E-11</c:v>
                      </c:pt>
                      <c:pt idx="3842">
                        <c:v>5.2857800000000002E-11</c:v>
                      </c:pt>
                      <c:pt idx="3843">
                        <c:v>5.2857800000000002E-11</c:v>
                      </c:pt>
                      <c:pt idx="3844">
                        <c:v>5.5222100000000002E-11</c:v>
                      </c:pt>
                      <c:pt idx="3845">
                        <c:v>5.5222100000000002E-11</c:v>
                      </c:pt>
                      <c:pt idx="3846">
                        <c:v>5.7361099999999998E-11</c:v>
                      </c:pt>
                      <c:pt idx="3847">
                        <c:v>5.7361099999999998E-11</c:v>
                      </c:pt>
                      <c:pt idx="3848">
                        <c:v>4.8992799999999998E-11</c:v>
                      </c:pt>
                      <c:pt idx="3849">
                        <c:v>4.8992799999999998E-11</c:v>
                      </c:pt>
                      <c:pt idx="3850">
                        <c:v>5.3094300000000002E-11</c:v>
                      </c:pt>
                      <c:pt idx="3851">
                        <c:v>5.3094300000000002E-11</c:v>
                      </c:pt>
                      <c:pt idx="3852">
                        <c:v>5.06845E-11</c:v>
                      </c:pt>
                      <c:pt idx="3853">
                        <c:v>5.06845E-11</c:v>
                      </c:pt>
                      <c:pt idx="3854">
                        <c:v>5.6153000000000001E-11</c:v>
                      </c:pt>
                      <c:pt idx="3855">
                        <c:v>5.6153000000000001E-11</c:v>
                      </c:pt>
                      <c:pt idx="3856">
                        <c:v>5.6961199999999998E-11</c:v>
                      </c:pt>
                      <c:pt idx="3857">
                        <c:v>5.6961199999999998E-11</c:v>
                      </c:pt>
                      <c:pt idx="3858">
                        <c:v>5.0839699999999997E-11</c:v>
                      </c:pt>
                      <c:pt idx="3859">
                        <c:v>5.0839699999999997E-11</c:v>
                      </c:pt>
                      <c:pt idx="3860">
                        <c:v>5.1142599999999999E-11</c:v>
                      </c:pt>
                      <c:pt idx="3861">
                        <c:v>5.1142599999999999E-11</c:v>
                      </c:pt>
                      <c:pt idx="3862">
                        <c:v>5.4349100000000002E-11</c:v>
                      </c:pt>
                      <c:pt idx="3863">
                        <c:v>5.4349100000000002E-11</c:v>
                      </c:pt>
                      <c:pt idx="3864">
                        <c:v>5.1151999999999997E-11</c:v>
                      </c:pt>
                      <c:pt idx="3865">
                        <c:v>5.1151999999999997E-11</c:v>
                      </c:pt>
                      <c:pt idx="3866">
                        <c:v>5.2952800000000003E-11</c:v>
                      </c:pt>
                      <c:pt idx="3867">
                        <c:v>5.2952800000000003E-11</c:v>
                      </c:pt>
                      <c:pt idx="3868">
                        <c:v>5.1683400000000001E-11</c:v>
                      </c:pt>
                      <c:pt idx="3869">
                        <c:v>5.1683400000000001E-11</c:v>
                      </c:pt>
                      <c:pt idx="3870">
                        <c:v>5.3109699999999999E-11</c:v>
                      </c:pt>
                      <c:pt idx="3871">
                        <c:v>5.3109699999999999E-11</c:v>
                      </c:pt>
                      <c:pt idx="3872">
                        <c:v>4.9183400000000003E-11</c:v>
                      </c:pt>
                      <c:pt idx="3873">
                        <c:v>4.9183400000000003E-11</c:v>
                      </c:pt>
                      <c:pt idx="3874">
                        <c:v>5.3686799999999999E-11</c:v>
                      </c:pt>
                      <c:pt idx="3875">
                        <c:v>5.3686799999999999E-11</c:v>
                      </c:pt>
                      <c:pt idx="3876">
                        <c:v>5.1113199999999998E-11</c:v>
                      </c:pt>
                      <c:pt idx="3877">
                        <c:v>5.1113199999999998E-11</c:v>
                      </c:pt>
                      <c:pt idx="3878">
                        <c:v>5.3378400000000001E-11</c:v>
                      </c:pt>
                      <c:pt idx="3879">
                        <c:v>5.3378400000000001E-11</c:v>
                      </c:pt>
                      <c:pt idx="3880">
                        <c:v>5.37534E-11</c:v>
                      </c:pt>
                      <c:pt idx="3881">
                        <c:v>5.37534E-11</c:v>
                      </c:pt>
                      <c:pt idx="3882">
                        <c:v>2.11422E-10</c:v>
                      </c:pt>
                      <c:pt idx="3883">
                        <c:v>2.11422E-10</c:v>
                      </c:pt>
                      <c:pt idx="3884">
                        <c:v>5.1139000000000002E-11</c:v>
                      </c:pt>
                      <c:pt idx="3885">
                        <c:v>5.1139000000000002E-11</c:v>
                      </c:pt>
                      <c:pt idx="3886">
                        <c:v>5.6625500000000003E-11</c:v>
                      </c:pt>
                      <c:pt idx="3887">
                        <c:v>5.6625500000000003E-11</c:v>
                      </c:pt>
                      <c:pt idx="3888">
                        <c:v>5.1125700000000001E-11</c:v>
                      </c:pt>
                      <c:pt idx="3889">
                        <c:v>5.1125700000000001E-11</c:v>
                      </c:pt>
                      <c:pt idx="3890">
                        <c:v>5.55317E-11</c:v>
                      </c:pt>
                      <c:pt idx="3891">
                        <c:v>5.55317E-11</c:v>
                      </c:pt>
                      <c:pt idx="3892">
                        <c:v>5.0354599999999999E-11</c:v>
                      </c:pt>
                      <c:pt idx="3893">
                        <c:v>5.0354599999999999E-11</c:v>
                      </c:pt>
                      <c:pt idx="3894">
                        <c:v>4.9635199999999998E-11</c:v>
                      </c:pt>
                      <c:pt idx="3895">
                        <c:v>4.9635199999999998E-11</c:v>
                      </c:pt>
                      <c:pt idx="3896">
                        <c:v>5.2676999999999999E-11</c:v>
                      </c:pt>
                      <c:pt idx="3897">
                        <c:v>5.2676999999999999E-11</c:v>
                      </c:pt>
                      <c:pt idx="3898">
                        <c:v>5.6716999999999999E-11</c:v>
                      </c:pt>
                      <c:pt idx="3899">
                        <c:v>5.6716999999999999E-11</c:v>
                      </c:pt>
                      <c:pt idx="3900">
                        <c:v>5.4269799999999998E-11</c:v>
                      </c:pt>
                      <c:pt idx="3901">
                        <c:v>5.4269799999999998E-11</c:v>
                      </c:pt>
                      <c:pt idx="3902">
                        <c:v>4.8200900000000002E-11</c:v>
                      </c:pt>
                      <c:pt idx="3903">
                        <c:v>4.8200900000000002E-11</c:v>
                      </c:pt>
                      <c:pt idx="3904">
                        <c:v>5.0840300000000001E-11</c:v>
                      </c:pt>
                      <c:pt idx="3905">
                        <c:v>5.0840300000000001E-11</c:v>
                      </c:pt>
                      <c:pt idx="3906">
                        <c:v>5.3489600000000003E-11</c:v>
                      </c:pt>
                      <c:pt idx="3907">
                        <c:v>5.3489600000000003E-11</c:v>
                      </c:pt>
                      <c:pt idx="3908">
                        <c:v>5.3534400000000002E-11</c:v>
                      </c:pt>
                      <c:pt idx="3909">
                        <c:v>5.3534400000000002E-11</c:v>
                      </c:pt>
                      <c:pt idx="3910">
                        <c:v>5.1349800000000003E-11</c:v>
                      </c:pt>
                      <c:pt idx="3911">
                        <c:v>5.1349800000000003E-11</c:v>
                      </c:pt>
                      <c:pt idx="3912">
                        <c:v>5.48032E-11</c:v>
                      </c:pt>
                      <c:pt idx="3913">
                        <c:v>5.48032E-11</c:v>
                      </c:pt>
                      <c:pt idx="3914">
                        <c:v>5.49921E-11</c:v>
                      </c:pt>
                      <c:pt idx="3915">
                        <c:v>5.49921E-11</c:v>
                      </c:pt>
                      <c:pt idx="3916">
                        <c:v>5.3434399999999997E-11</c:v>
                      </c:pt>
                      <c:pt idx="3917">
                        <c:v>5.3434399999999997E-11</c:v>
                      </c:pt>
                      <c:pt idx="3918">
                        <c:v>5.1518999999999998E-11</c:v>
                      </c:pt>
                      <c:pt idx="3919">
                        <c:v>5.1518999999999998E-11</c:v>
                      </c:pt>
                      <c:pt idx="3920">
                        <c:v>5.4408099999999998E-11</c:v>
                      </c:pt>
                      <c:pt idx="3921">
                        <c:v>5.4408099999999998E-11</c:v>
                      </c:pt>
                      <c:pt idx="3922">
                        <c:v>5.4605000000000002E-11</c:v>
                      </c:pt>
                      <c:pt idx="3923">
                        <c:v>5.4605000000000002E-11</c:v>
                      </c:pt>
                      <c:pt idx="3924">
                        <c:v>5.1348400000000003E-11</c:v>
                      </c:pt>
                      <c:pt idx="3925">
                        <c:v>5.1348400000000003E-11</c:v>
                      </c:pt>
                      <c:pt idx="3926">
                        <c:v>5.1353100000000002E-11</c:v>
                      </c:pt>
                      <c:pt idx="3927">
                        <c:v>5.1353100000000002E-11</c:v>
                      </c:pt>
                      <c:pt idx="3928">
                        <c:v>5.0347399999999998E-11</c:v>
                      </c:pt>
                      <c:pt idx="3929">
                        <c:v>5.0347399999999998E-11</c:v>
                      </c:pt>
                      <c:pt idx="3930">
                        <c:v>5.7003200000000003E-11</c:v>
                      </c:pt>
                      <c:pt idx="3931">
                        <c:v>5.7003200000000003E-11</c:v>
                      </c:pt>
                      <c:pt idx="3932">
                        <c:v>5.5624900000000002E-11</c:v>
                      </c:pt>
                      <c:pt idx="3933">
                        <c:v>5.5624900000000002E-11</c:v>
                      </c:pt>
                      <c:pt idx="3934">
                        <c:v>5.1347300000000001E-11</c:v>
                      </c:pt>
                      <c:pt idx="3935">
                        <c:v>5.1347300000000001E-11</c:v>
                      </c:pt>
                      <c:pt idx="3936">
                        <c:v>4.92124E-11</c:v>
                      </c:pt>
                      <c:pt idx="3937">
                        <c:v>4.92124E-11</c:v>
                      </c:pt>
                      <c:pt idx="3938">
                        <c:v>4.8967199999999999E-11</c:v>
                      </c:pt>
                      <c:pt idx="3939">
                        <c:v>4.8967199999999999E-11</c:v>
                      </c:pt>
                      <c:pt idx="3940">
                        <c:v>5.2431999999999998E-11</c:v>
                      </c:pt>
                      <c:pt idx="3941">
                        <c:v>5.2431999999999998E-11</c:v>
                      </c:pt>
                      <c:pt idx="3942">
                        <c:v>5.5441499999999998E-11</c:v>
                      </c:pt>
                      <c:pt idx="3943">
                        <c:v>5.5441499999999998E-11</c:v>
                      </c:pt>
                      <c:pt idx="3944">
                        <c:v>5.4493999999999999E-11</c:v>
                      </c:pt>
                      <c:pt idx="3945">
                        <c:v>5.4493999999999999E-11</c:v>
                      </c:pt>
                      <c:pt idx="3946">
                        <c:v>5.3162299999999997E-11</c:v>
                      </c:pt>
                      <c:pt idx="3947">
                        <c:v>5.3162299999999997E-11</c:v>
                      </c:pt>
                      <c:pt idx="3948">
                        <c:v>4.9144299999999999E-11</c:v>
                      </c:pt>
                      <c:pt idx="3949">
                        <c:v>4.9144299999999999E-11</c:v>
                      </c:pt>
                      <c:pt idx="3950">
                        <c:v>5.2146599999999998E-11</c:v>
                      </c:pt>
                      <c:pt idx="3951">
                        <c:v>5.2146599999999998E-11</c:v>
                      </c:pt>
                      <c:pt idx="3952">
                        <c:v>5.8445799999999995E-11</c:v>
                      </c:pt>
                      <c:pt idx="3953">
                        <c:v>5.8445799999999995E-11</c:v>
                      </c:pt>
                      <c:pt idx="3954">
                        <c:v>5.7140100000000002E-11</c:v>
                      </c:pt>
                      <c:pt idx="3955">
                        <c:v>5.7140100000000002E-11</c:v>
                      </c:pt>
                      <c:pt idx="3956">
                        <c:v>5.27929E-11</c:v>
                      </c:pt>
                      <c:pt idx="3957">
                        <c:v>5.27929E-11</c:v>
                      </c:pt>
                      <c:pt idx="3958">
                        <c:v>5.6583099999999999E-11</c:v>
                      </c:pt>
                      <c:pt idx="3959">
                        <c:v>5.6583099999999999E-11</c:v>
                      </c:pt>
                      <c:pt idx="3960">
                        <c:v>5.2200099999999998E-11</c:v>
                      </c:pt>
                      <c:pt idx="3961">
                        <c:v>5.2200099999999998E-11</c:v>
                      </c:pt>
                      <c:pt idx="3962">
                        <c:v>5.5441499999999998E-11</c:v>
                      </c:pt>
                      <c:pt idx="3963">
                        <c:v>5.5441499999999998E-11</c:v>
                      </c:pt>
                      <c:pt idx="3964">
                        <c:v>5.1803900000000001E-11</c:v>
                      </c:pt>
                      <c:pt idx="3965">
                        <c:v>5.1803900000000001E-11</c:v>
                      </c:pt>
                      <c:pt idx="3966">
                        <c:v>5.69145E-11</c:v>
                      </c:pt>
                      <c:pt idx="3967">
                        <c:v>5.69145E-11</c:v>
                      </c:pt>
                      <c:pt idx="3968">
                        <c:v>5.4631399999999997E-11</c:v>
                      </c:pt>
                      <c:pt idx="3969">
                        <c:v>5.4631399999999997E-11</c:v>
                      </c:pt>
                      <c:pt idx="3970">
                        <c:v>5.1209399999999999E-11</c:v>
                      </c:pt>
                      <c:pt idx="3971">
                        <c:v>5.1209399999999999E-11</c:v>
                      </c:pt>
                      <c:pt idx="3972">
                        <c:v>5.5090599999999998E-11</c:v>
                      </c:pt>
                      <c:pt idx="3973">
                        <c:v>5.5090599999999998E-11</c:v>
                      </c:pt>
                      <c:pt idx="3974">
                        <c:v>5.2496800000000001E-11</c:v>
                      </c:pt>
                      <c:pt idx="3975">
                        <c:v>5.2496800000000001E-11</c:v>
                      </c:pt>
                      <c:pt idx="3976">
                        <c:v>5.4693399999999999E-11</c:v>
                      </c:pt>
                      <c:pt idx="3977">
                        <c:v>5.4693399999999999E-11</c:v>
                      </c:pt>
                      <c:pt idx="3978">
                        <c:v>5.3037800000000002E-11</c:v>
                      </c:pt>
                      <c:pt idx="3979">
                        <c:v>5.3037800000000002E-11</c:v>
                      </c:pt>
                      <c:pt idx="3980">
                        <c:v>5.10308E-11</c:v>
                      </c:pt>
                      <c:pt idx="3981">
                        <c:v>5.10308E-11</c:v>
                      </c:pt>
                      <c:pt idx="3982">
                        <c:v>5.4300200000000002E-11</c:v>
                      </c:pt>
                      <c:pt idx="3983">
                        <c:v>5.4300200000000002E-11</c:v>
                      </c:pt>
                      <c:pt idx="3984">
                        <c:v>5.5627099999999999E-11</c:v>
                      </c:pt>
                      <c:pt idx="3985">
                        <c:v>5.5627099999999999E-11</c:v>
                      </c:pt>
                      <c:pt idx="3986">
                        <c:v>5.3602099999999998E-11</c:v>
                      </c:pt>
                      <c:pt idx="3987">
                        <c:v>5.3602099999999998E-11</c:v>
                      </c:pt>
                      <c:pt idx="3988">
                        <c:v>5.0735599999999997E-11</c:v>
                      </c:pt>
                      <c:pt idx="3989">
                        <c:v>5.0735599999999997E-11</c:v>
                      </c:pt>
                      <c:pt idx="3990">
                        <c:v>5.0559799999999999E-11</c:v>
                      </c:pt>
                      <c:pt idx="3991">
                        <c:v>5.0559799999999999E-11</c:v>
                      </c:pt>
                      <c:pt idx="3992">
                        <c:v>4.8762900000000002E-11</c:v>
                      </c:pt>
                      <c:pt idx="3993">
                        <c:v>4.8762900000000002E-11</c:v>
                      </c:pt>
                      <c:pt idx="3994">
                        <c:v>5.43734E-11</c:v>
                      </c:pt>
                      <c:pt idx="3995">
                        <c:v>5.43734E-11</c:v>
                      </c:pt>
                      <c:pt idx="3996">
                        <c:v>5.1365000000000002E-11</c:v>
                      </c:pt>
                      <c:pt idx="3997">
                        <c:v>5.1365000000000002E-11</c:v>
                      </c:pt>
                      <c:pt idx="3998">
                        <c:v>5.3192700000000001E-11</c:v>
                      </c:pt>
                      <c:pt idx="3999">
                        <c:v>5.3192700000000001E-11</c:v>
                      </c:pt>
                      <c:pt idx="4000">
                        <c:v>5.0257799999999999E-11</c:v>
                      </c:pt>
                      <c:pt idx="4001">
                        <c:v>5.0257799999999999E-11</c:v>
                      </c:pt>
                      <c:pt idx="4002">
                        <c:v>5.38634E-11</c:v>
                      </c:pt>
                      <c:pt idx="4003">
                        <c:v>5.38634E-11</c:v>
                      </c:pt>
                      <c:pt idx="4004">
                        <c:v>5.9969600000000002E-11</c:v>
                      </c:pt>
                      <c:pt idx="4005">
                        <c:v>5.9969600000000002E-11</c:v>
                      </c:pt>
                      <c:pt idx="4006">
                        <c:v>5.1275600000000003E-11</c:v>
                      </c:pt>
                      <c:pt idx="4007">
                        <c:v>5.1275600000000003E-11</c:v>
                      </c:pt>
                      <c:pt idx="4008">
                        <c:v>5.3494100000000002E-11</c:v>
                      </c:pt>
                      <c:pt idx="4009">
                        <c:v>5.3494100000000002E-11</c:v>
                      </c:pt>
                      <c:pt idx="4010">
                        <c:v>5.4808099999999998E-11</c:v>
                      </c:pt>
                      <c:pt idx="4011">
                        <c:v>5.4808099999999998E-11</c:v>
                      </c:pt>
                      <c:pt idx="4012">
                        <c:v>5.0316199999999998E-11</c:v>
                      </c:pt>
                      <c:pt idx="4013">
                        <c:v>5.0316199999999998E-11</c:v>
                      </c:pt>
                      <c:pt idx="4014">
                        <c:v>4.93195E-11</c:v>
                      </c:pt>
                      <c:pt idx="4015">
                        <c:v>4.93195E-11</c:v>
                      </c:pt>
                      <c:pt idx="4016">
                        <c:v>1.6439299999999999E-10</c:v>
                      </c:pt>
                      <c:pt idx="4017">
                        <c:v>1.6439299999999999E-10</c:v>
                      </c:pt>
                      <c:pt idx="4018">
                        <c:v>5.0638100000000001E-11</c:v>
                      </c:pt>
                      <c:pt idx="4019">
                        <c:v>5.0638100000000001E-11</c:v>
                      </c:pt>
                      <c:pt idx="4020">
                        <c:v>5.0111600000000001E-11</c:v>
                      </c:pt>
                      <c:pt idx="4021">
                        <c:v>5.0111600000000001E-11</c:v>
                      </c:pt>
                      <c:pt idx="4022">
                        <c:v>5.3468099999999999E-11</c:v>
                      </c:pt>
                      <c:pt idx="4023">
                        <c:v>5.3468099999999999E-11</c:v>
                      </c:pt>
                      <c:pt idx="4024">
                        <c:v>4.8697300000000003E-11</c:v>
                      </c:pt>
                      <c:pt idx="4025">
                        <c:v>4.8697300000000003E-11</c:v>
                      </c:pt>
                      <c:pt idx="4026">
                        <c:v>5.1543400000000002E-11</c:v>
                      </c:pt>
                      <c:pt idx="4027">
                        <c:v>5.1543400000000002E-11</c:v>
                      </c:pt>
                      <c:pt idx="4028">
                        <c:v>4.9756799999999999E-11</c:v>
                      </c:pt>
                      <c:pt idx="4029">
                        <c:v>4.9756799999999999E-11</c:v>
                      </c:pt>
                      <c:pt idx="4030">
                        <c:v>4.8144600000000001E-11</c:v>
                      </c:pt>
                      <c:pt idx="4031">
                        <c:v>4.8144600000000001E-11</c:v>
                      </c:pt>
                      <c:pt idx="4032">
                        <c:v>5.26724E-11</c:v>
                      </c:pt>
                      <c:pt idx="4033">
                        <c:v>5.26724E-11</c:v>
                      </c:pt>
                      <c:pt idx="4034">
                        <c:v>5.0351699999999998E-11</c:v>
                      </c:pt>
                      <c:pt idx="4035">
                        <c:v>5.0351699999999998E-11</c:v>
                      </c:pt>
                      <c:pt idx="4036">
                        <c:v>5.4974799999999997E-11</c:v>
                      </c:pt>
                      <c:pt idx="4037">
                        <c:v>5.4974799999999997E-11</c:v>
                      </c:pt>
                      <c:pt idx="4038">
                        <c:v>5.3810900000000002E-11</c:v>
                      </c:pt>
                      <c:pt idx="4039">
                        <c:v>5.3810900000000002E-11</c:v>
                      </c:pt>
                      <c:pt idx="4040">
                        <c:v>4.7287900000000002E-11</c:v>
                      </c:pt>
                      <c:pt idx="4041">
                        <c:v>4.7287900000000002E-11</c:v>
                      </c:pt>
                      <c:pt idx="4042">
                        <c:v>5.26708E-11</c:v>
                      </c:pt>
                      <c:pt idx="4043">
                        <c:v>5.26708E-11</c:v>
                      </c:pt>
                      <c:pt idx="4044">
                        <c:v>5.2629899999999997E-11</c:v>
                      </c:pt>
                      <c:pt idx="4045">
                        <c:v>5.2629899999999997E-11</c:v>
                      </c:pt>
                      <c:pt idx="4046">
                        <c:v>5.1035999999999997E-11</c:v>
                      </c:pt>
                      <c:pt idx="4047">
                        <c:v>5.1035999999999997E-11</c:v>
                      </c:pt>
                      <c:pt idx="4048">
                        <c:v>6.3587100000000003E-11</c:v>
                      </c:pt>
                      <c:pt idx="4049">
                        <c:v>6.3587100000000003E-11</c:v>
                      </c:pt>
                      <c:pt idx="4050">
                        <c:v>5.3165600000000002E-11</c:v>
                      </c:pt>
                      <c:pt idx="4051">
                        <c:v>5.3165600000000002E-11</c:v>
                      </c:pt>
                      <c:pt idx="4052">
                        <c:v>5.5340599999999997E-11</c:v>
                      </c:pt>
                      <c:pt idx="4053">
                        <c:v>5.5340599999999997E-11</c:v>
                      </c:pt>
                      <c:pt idx="4054">
                        <c:v>5.01461E-11</c:v>
                      </c:pt>
                      <c:pt idx="4055">
                        <c:v>5.01461E-11</c:v>
                      </c:pt>
                      <c:pt idx="4056">
                        <c:v>5.2827499999999998E-11</c:v>
                      </c:pt>
                      <c:pt idx="4057">
                        <c:v>5.2827499999999998E-11</c:v>
                      </c:pt>
                      <c:pt idx="4058">
                        <c:v>5.9967999999999997E-11</c:v>
                      </c:pt>
                      <c:pt idx="4059">
                        <c:v>5.9967999999999997E-11</c:v>
                      </c:pt>
                      <c:pt idx="4060">
                        <c:v>5.1339199999999998E-11</c:v>
                      </c:pt>
                      <c:pt idx="4061">
                        <c:v>5.1339199999999998E-11</c:v>
                      </c:pt>
                      <c:pt idx="4062">
                        <c:v>5.16181E-11</c:v>
                      </c:pt>
                      <c:pt idx="4063">
                        <c:v>5.16181E-11</c:v>
                      </c:pt>
                      <c:pt idx="4064">
                        <c:v>5.1453000000000001E-11</c:v>
                      </c:pt>
                      <c:pt idx="4065">
                        <c:v>5.1453000000000001E-11</c:v>
                      </c:pt>
                      <c:pt idx="4066">
                        <c:v>5.3293099999999997E-11</c:v>
                      </c:pt>
                      <c:pt idx="4067">
                        <c:v>5.3293099999999997E-11</c:v>
                      </c:pt>
                      <c:pt idx="4068">
                        <c:v>5.1588799999999998E-11</c:v>
                      </c:pt>
                      <c:pt idx="4069">
                        <c:v>5.1588799999999998E-11</c:v>
                      </c:pt>
                      <c:pt idx="4070">
                        <c:v>5.51079E-11</c:v>
                      </c:pt>
                      <c:pt idx="4071">
                        <c:v>5.51079E-11</c:v>
                      </c:pt>
                      <c:pt idx="4072">
                        <c:v>5.3114399999999998E-11</c:v>
                      </c:pt>
                      <c:pt idx="4073">
                        <c:v>5.3114399999999998E-11</c:v>
                      </c:pt>
                      <c:pt idx="4074">
                        <c:v>5.0638999999999997E-11</c:v>
                      </c:pt>
                      <c:pt idx="4075">
                        <c:v>5.0638999999999997E-11</c:v>
                      </c:pt>
                      <c:pt idx="4076">
                        <c:v>5.6038899999999999E-11</c:v>
                      </c:pt>
                      <c:pt idx="4077">
                        <c:v>5.6038899999999999E-11</c:v>
                      </c:pt>
                      <c:pt idx="4078">
                        <c:v>5.1789000000000001E-11</c:v>
                      </c:pt>
                      <c:pt idx="4079">
                        <c:v>5.1789000000000001E-11</c:v>
                      </c:pt>
                      <c:pt idx="4080">
                        <c:v>5.21564E-11</c:v>
                      </c:pt>
                      <c:pt idx="4081">
                        <c:v>5.21564E-11</c:v>
                      </c:pt>
                      <c:pt idx="4082">
                        <c:v>5.0451599999999997E-11</c:v>
                      </c:pt>
                      <c:pt idx="4083">
                        <c:v>5.0451599999999997E-11</c:v>
                      </c:pt>
                      <c:pt idx="4084">
                        <c:v>4.9136799999999999E-11</c:v>
                      </c:pt>
                      <c:pt idx="4085">
                        <c:v>4.9136799999999999E-11</c:v>
                      </c:pt>
                      <c:pt idx="4086">
                        <c:v>5.0095400000000001E-11</c:v>
                      </c:pt>
                      <c:pt idx="4087">
                        <c:v>5.0095400000000001E-11</c:v>
                      </c:pt>
                      <c:pt idx="4088">
                        <c:v>5.2454900000000002E-11</c:v>
                      </c:pt>
                      <c:pt idx="4089">
                        <c:v>5.2454900000000002E-11</c:v>
                      </c:pt>
                      <c:pt idx="4090">
                        <c:v>5.3601000000000003E-11</c:v>
                      </c:pt>
                      <c:pt idx="4091">
                        <c:v>5.3601000000000003E-11</c:v>
                      </c:pt>
                      <c:pt idx="4092">
                        <c:v>5.2229599999999999E-11</c:v>
                      </c:pt>
                      <c:pt idx="4093">
                        <c:v>5.2229599999999999E-11</c:v>
                      </c:pt>
                      <c:pt idx="4094">
                        <c:v>5.2920600000000001E-11</c:v>
                      </c:pt>
                      <c:pt idx="4095">
                        <c:v>5.2920600000000001E-11</c:v>
                      </c:pt>
                      <c:pt idx="4096">
                        <c:v>5.2950699999999999E-11</c:v>
                      </c:pt>
                      <c:pt idx="4097">
                        <c:v>5.2950699999999999E-11</c:v>
                      </c:pt>
                      <c:pt idx="4098">
                        <c:v>5.2606600000000002E-11</c:v>
                      </c:pt>
                      <c:pt idx="4099">
                        <c:v>5.2606600000000002E-11</c:v>
                      </c:pt>
                      <c:pt idx="4100">
                        <c:v>5.24493E-11</c:v>
                      </c:pt>
                      <c:pt idx="4101">
                        <c:v>5.24493E-11</c:v>
                      </c:pt>
                      <c:pt idx="4102">
                        <c:v>5.0879799999999997E-11</c:v>
                      </c:pt>
                      <c:pt idx="4103">
                        <c:v>5.0879799999999997E-11</c:v>
                      </c:pt>
                      <c:pt idx="4104">
                        <c:v>5.0507000000000002E-11</c:v>
                      </c:pt>
                      <c:pt idx="4105">
                        <c:v>5.0507000000000002E-11</c:v>
                      </c:pt>
                      <c:pt idx="4106">
                        <c:v>5.11172E-11</c:v>
                      </c:pt>
                      <c:pt idx="4107">
                        <c:v>5.11172E-11</c:v>
                      </c:pt>
                      <c:pt idx="4108">
                        <c:v>5.0042599999999998E-11</c:v>
                      </c:pt>
                      <c:pt idx="4109">
                        <c:v>5.0042599999999998E-11</c:v>
                      </c:pt>
                      <c:pt idx="4110">
                        <c:v>5.4868799999999999E-11</c:v>
                      </c:pt>
                      <c:pt idx="4111">
                        <c:v>5.4868799999999999E-11</c:v>
                      </c:pt>
                      <c:pt idx="4112">
                        <c:v>5.4117400000000001E-11</c:v>
                      </c:pt>
                      <c:pt idx="4113">
                        <c:v>5.4117400000000001E-11</c:v>
                      </c:pt>
                      <c:pt idx="4114">
                        <c:v>5.4750199999999997E-11</c:v>
                      </c:pt>
                      <c:pt idx="4115">
                        <c:v>5.4750199999999997E-11</c:v>
                      </c:pt>
                      <c:pt idx="4116">
                        <c:v>5.4692700000000002E-11</c:v>
                      </c:pt>
                      <c:pt idx="4117">
                        <c:v>5.4692700000000002E-11</c:v>
                      </c:pt>
                      <c:pt idx="4118">
                        <c:v>5.1829999999999997E-11</c:v>
                      </c:pt>
                      <c:pt idx="4119">
                        <c:v>5.1829999999999997E-11</c:v>
                      </c:pt>
                      <c:pt idx="4120">
                        <c:v>5.1415199999999997E-11</c:v>
                      </c:pt>
                      <c:pt idx="4121">
                        <c:v>5.1415199999999997E-11</c:v>
                      </c:pt>
                      <c:pt idx="4122">
                        <c:v>4.7206300000000001E-11</c:v>
                      </c:pt>
                      <c:pt idx="4123">
                        <c:v>4.7206300000000001E-11</c:v>
                      </c:pt>
                      <c:pt idx="4124">
                        <c:v>5.4549700000000003E-11</c:v>
                      </c:pt>
                      <c:pt idx="4125">
                        <c:v>5.4549700000000003E-11</c:v>
                      </c:pt>
                      <c:pt idx="4126">
                        <c:v>5.4316400000000002E-11</c:v>
                      </c:pt>
                      <c:pt idx="4127">
                        <c:v>5.4316400000000002E-11</c:v>
                      </c:pt>
                      <c:pt idx="4128">
                        <c:v>5.1432599999999999E-11</c:v>
                      </c:pt>
                      <c:pt idx="4129">
                        <c:v>5.1432599999999999E-11</c:v>
                      </c:pt>
                      <c:pt idx="4130">
                        <c:v>4.9173100000000003E-11</c:v>
                      </c:pt>
                      <c:pt idx="4131">
                        <c:v>4.9173100000000003E-11</c:v>
                      </c:pt>
                      <c:pt idx="4132">
                        <c:v>5.0173900000000002E-11</c:v>
                      </c:pt>
                      <c:pt idx="4133">
                        <c:v>5.0173900000000002E-11</c:v>
                      </c:pt>
                      <c:pt idx="4134">
                        <c:v>5.2486000000000002E-11</c:v>
                      </c:pt>
                      <c:pt idx="4135">
                        <c:v>5.2486000000000002E-11</c:v>
                      </c:pt>
                      <c:pt idx="4136">
                        <c:v>4.9530899999999998E-11</c:v>
                      </c:pt>
                      <c:pt idx="4137">
                        <c:v>4.9530899999999998E-11</c:v>
                      </c:pt>
                      <c:pt idx="4138">
                        <c:v>5.18813E-11</c:v>
                      </c:pt>
                      <c:pt idx="4139">
                        <c:v>5.18813E-11</c:v>
                      </c:pt>
                      <c:pt idx="4140">
                        <c:v>5.1378999999999999E-11</c:v>
                      </c:pt>
                      <c:pt idx="4141">
                        <c:v>5.1378999999999999E-11</c:v>
                      </c:pt>
                      <c:pt idx="4142">
                        <c:v>5.5345700000000001E-11</c:v>
                      </c:pt>
                      <c:pt idx="4143">
                        <c:v>5.5345700000000001E-11</c:v>
                      </c:pt>
                      <c:pt idx="4144">
                        <c:v>4.6274599999999998E-11</c:v>
                      </c:pt>
                      <c:pt idx="4145">
                        <c:v>4.6274599999999998E-11</c:v>
                      </c:pt>
                      <c:pt idx="4146">
                        <c:v>4.7763700000000002E-11</c:v>
                      </c:pt>
                      <c:pt idx="4147">
                        <c:v>4.7763700000000002E-11</c:v>
                      </c:pt>
                      <c:pt idx="4148">
                        <c:v>4.7736900000000002E-11</c:v>
                      </c:pt>
                      <c:pt idx="4149">
                        <c:v>4.7736900000000002E-11</c:v>
                      </c:pt>
                      <c:pt idx="4150">
                        <c:v>4.8274299999999999E-11</c:v>
                      </c:pt>
                      <c:pt idx="4151">
                        <c:v>4.8274299999999999E-11</c:v>
                      </c:pt>
                      <c:pt idx="4152">
                        <c:v>5.1881499999999999E-11</c:v>
                      </c:pt>
                      <c:pt idx="4153">
                        <c:v>5.1881499999999999E-11</c:v>
                      </c:pt>
                      <c:pt idx="4154">
                        <c:v>5.05297E-11</c:v>
                      </c:pt>
                      <c:pt idx="4155">
                        <c:v>5.05297E-11</c:v>
                      </c:pt>
                      <c:pt idx="4156">
                        <c:v>4.93283E-11</c:v>
                      </c:pt>
                      <c:pt idx="4157">
                        <c:v>4.93283E-11</c:v>
                      </c:pt>
                      <c:pt idx="4158">
                        <c:v>5.5291199999999999E-11</c:v>
                      </c:pt>
                      <c:pt idx="4159">
                        <c:v>5.5291199999999999E-11</c:v>
                      </c:pt>
                      <c:pt idx="4160">
                        <c:v>4.9834199999999999E-11</c:v>
                      </c:pt>
                      <c:pt idx="4161">
                        <c:v>4.9834199999999999E-11</c:v>
                      </c:pt>
                      <c:pt idx="4162">
                        <c:v>5.4275599999999999E-11</c:v>
                      </c:pt>
                      <c:pt idx="4163">
                        <c:v>5.4275599999999999E-11</c:v>
                      </c:pt>
                      <c:pt idx="4164">
                        <c:v>5.28701E-11</c:v>
                      </c:pt>
                      <c:pt idx="4165">
                        <c:v>5.28701E-11</c:v>
                      </c:pt>
                      <c:pt idx="4166">
                        <c:v>5.1179000000000002E-11</c:v>
                      </c:pt>
                      <c:pt idx="4167">
                        <c:v>5.1179000000000002E-11</c:v>
                      </c:pt>
                      <c:pt idx="4168">
                        <c:v>4.8910799999999999E-11</c:v>
                      </c:pt>
                      <c:pt idx="4169">
                        <c:v>4.8910799999999999E-11</c:v>
                      </c:pt>
                      <c:pt idx="4170">
                        <c:v>5.16064E-11</c:v>
                      </c:pt>
                      <c:pt idx="4171">
                        <c:v>5.16064E-11</c:v>
                      </c:pt>
                      <c:pt idx="4172">
                        <c:v>5.1676899999999997E-11</c:v>
                      </c:pt>
                      <c:pt idx="4173">
                        <c:v>5.1676899999999997E-11</c:v>
                      </c:pt>
                      <c:pt idx="4174">
                        <c:v>4.9749399999999999E-11</c:v>
                      </c:pt>
                      <c:pt idx="4175">
                        <c:v>4.9749399999999999E-11</c:v>
                      </c:pt>
                      <c:pt idx="4176">
                        <c:v>5.3550600000000002E-11</c:v>
                      </c:pt>
                      <c:pt idx="4177">
                        <c:v>5.3550600000000002E-11</c:v>
                      </c:pt>
                      <c:pt idx="4178">
                        <c:v>4.8961699999999997E-11</c:v>
                      </c:pt>
                      <c:pt idx="4179">
                        <c:v>4.8961699999999997E-11</c:v>
                      </c:pt>
                      <c:pt idx="4180">
                        <c:v>5.31972E-11</c:v>
                      </c:pt>
                      <c:pt idx="4181">
                        <c:v>5.31972E-11</c:v>
                      </c:pt>
                      <c:pt idx="4182">
                        <c:v>1.70032E-10</c:v>
                      </c:pt>
                      <c:pt idx="4183">
                        <c:v>1.70032E-10</c:v>
                      </c:pt>
                      <c:pt idx="4184">
                        <c:v>4.6707399999999998E-11</c:v>
                      </c:pt>
                      <c:pt idx="4185">
                        <c:v>4.6707399999999998E-11</c:v>
                      </c:pt>
                      <c:pt idx="4186">
                        <c:v>5.41073E-11</c:v>
                      </c:pt>
                      <c:pt idx="4187">
                        <c:v>5.41073E-11</c:v>
                      </c:pt>
                      <c:pt idx="4188">
                        <c:v>5.4176199999999998E-11</c:v>
                      </c:pt>
                      <c:pt idx="4189">
                        <c:v>5.4176199999999998E-11</c:v>
                      </c:pt>
                      <c:pt idx="4190">
                        <c:v>5.3881399999999999E-11</c:v>
                      </c:pt>
                      <c:pt idx="4191">
                        <c:v>5.3881399999999999E-11</c:v>
                      </c:pt>
                      <c:pt idx="4192">
                        <c:v>5.1950299999999998E-11</c:v>
                      </c:pt>
                      <c:pt idx="4193">
                        <c:v>5.1950299999999998E-11</c:v>
                      </c:pt>
                      <c:pt idx="4194">
                        <c:v>5.01461E-11</c:v>
                      </c:pt>
                      <c:pt idx="4195">
                        <c:v>5.01461E-11</c:v>
                      </c:pt>
                      <c:pt idx="4196">
                        <c:v>5.01298E-11</c:v>
                      </c:pt>
                      <c:pt idx="4197">
                        <c:v>5.01298E-11</c:v>
                      </c:pt>
                      <c:pt idx="4198">
                        <c:v>5.85115E-11</c:v>
                      </c:pt>
                      <c:pt idx="4199">
                        <c:v>5.85115E-11</c:v>
                      </c:pt>
                      <c:pt idx="4200">
                        <c:v>5.1618299999999999E-11</c:v>
                      </c:pt>
                      <c:pt idx="4201">
                        <c:v>5.1618299999999999E-11</c:v>
                      </c:pt>
                      <c:pt idx="4202">
                        <c:v>4.9916700000000002E-11</c:v>
                      </c:pt>
                      <c:pt idx="4203">
                        <c:v>4.9916700000000002E-11</c:v>
                      </c:pt>
                      <c:pt idx="4204">
                        <c:v>5.1383599999999998E-11</c:v>
                      </c:pt>
                      <c:pt idx="4205">
                        <c:v>5.1383599999999998E-11</c:v>
                      </c:pt>
                      <c:pt idx="4206">
                        <c:v>5.4219499999999997E-11</c:v>
                      </c:pt>
                      <c:pt idx="4207">
                        <c:v>5.4219499999999997E-11</c:v>
                      </c:pt>
                      <c:pt idx="4208">
                        <c:v>5.2694200000000002E-11</c:v>
                      </c:pt>
                      <c:pt idx="4209">
                        <c:v>5.2694200000000002E-11</c:v>
                      </c:pt>
                      <c:pt idx="4210">
                        <c:v>5.2653399999999999E-11</c:v>
                      </c:pt>
                      <c:pt idx="4211">
                        <c:v>5.2653399999999999E-11</c:v>
                      </c:pt>
                      <c:pt idx="4212">
                        <c:v>5.14947E-11</c:v>
                      </c:pt>
                      <c:pt idx="4213">
                        <c:v>5.14947E-11</c:v>
                      </c:pt>
                      <c:pt idx="4214">
                        <c:v>5.4663100000000001E-11</c:v>
                      </c:pt>
                      <c:pt idx="4215">
                        <c:v>5.4663100000000001E-11</c:v>
                      </c:pt>
                      <c:pt idx="4216">
                        <c:v>5.2367699999999999E-11</c:v>
                      </c:pt>
                      <c:pt idx="4217">
                        <c:v>5.2367699999999999E-11</c:v>
                      </c:pt>
                      <c:pt idx="4218">
                        <c:v>5.2832300000000003E-11</c:v>
                      </c:pt>
                      <c:pt idx="4219">
                        <c:v>5.2832300000000003E-11</c:v>
                      </c:pt>
                      <c:pt idx="4220">
                        <c:v>5.3719899999999997E-11</c:v>
                      </c:pt>
                      <c:pt idx="4221">
                        <c:v>5.3719899999999997E-11</c:v>
                      </c:pt>
                      <c:pt idx="4222">
                        <c:v>5.5305200000000002E-11</c:v>
                      </c:pt>
                      <c:pt idx="4223">
                        <c:v>5.5305200000000002E-11</c:v>
                      </c:pt>
                      <c:pt idx="4224">
                        <c:v>6.5894599999999998E-11</c:v>
                      </c:pt>
                      <c:pt idx="4225">
                        <c:v>6.5894599999999998E-11</c:v>
                      </c:pt>
                      <c:pt idx="4226">
                        <c:v>4.8783600000000002E-11</c:v>
                      </c:pt>
                      <c:pt idx="4227">
                        <c:v>4.8783600000000002E-11</c:v>
                      </c:pt>
                      <c:pt idx="4228">
                        <c:v>5.24017E-11</c:v>
                      </c:pt>
                      <c:pt idx="4229">
                        <c:v>5.24017E-11</c:v>
                      </c:pt>
                      <c:pt idx="4230">
                        <c:v>4.6749099999999998E-11</c:v>
                      </c:pt>
                      <c:pt idx="4231">
                        <c:v>4.6749099999999998E-11</c:v>
                      </c:pt>
                      <c:pt idx="4232">
                        <c:v>4.9612000000000001E-11</c:v>
                      </c:pt>
                      <c:pt idx="4233">
                        <c:v>4.9612000000000001E-11</c:v>
                      </c:pt>
                      <c:pt idx="4234">
                        <c:v>5.6008099999999998E-11</c:v>
                      </c:pt>
                      <c:pt idx="4235">
                        <c:v>5.6008099999999998E-11</c:v>
                      </c:pt>
                      <c:pt idx="4236">
                        <c:v>5.2245899999999999E-11</c:v>
                      </c:pt>
                      <c:pt idx="4237">
                        <c:v>5.2245899999999999E-11</c:v>
                      </c:pt>
                      <c:pt idx="4238">
                        <c:v>5.0636999999999999E-11</c:v>
                      </c:pt>
                      <c:pt idx="4239">
                        <c:v>5.0636999999999999E-11</c:v>
                      </c:pt>
                      <c:pt idx="4240">
                        <c:v>5.21357E-11</c:v>
                      </c:pt>
                      <c:pt idx="4241">
                        <c:v>5.21357E-11</c:v>
                      </c:pt>
                      <c:pt idx="4242">
                        <c:v>4.8344900000000003E-11</c:v>
                      </c:pt>
                      <c:pt idx="4243">
                        <c:v>4.8344900000000003E-11</c:v>
                      </c:pt>
                      <c:pt idx="4244">
                        <c:v>4.7913700000000003E-11</c:v>
                      </c:pt>
                      <c:pt idx="4245">
                        <c:v>4.7913700000000003E-11</c:v>
                      </c:pt>
                      <c:pt idx="4246">
                        <c:v>5.2697000000000003E-11</c:v>
                      </c:pt>
                      <c:pt idx="4247">
                        <c:v>5.2697000000000003E-11</c:v>
                      </c:pt>
                      <c:pt idx="4248">
                        <c:v>5.33534E-11</c:v>
                      </c:pt>
                      <c:pt idx="4249">
                        <c:v>5.33534E-11</c:v>
                      </c:pt>
                      <c:pt idx="4250">
                        <c:v>4.8668399999999999E-11</c:v>
                      </c:pt>
                      <c:pt idx="4251">
                        <c:v>4.8668399999999999E-11</c:v>
                      </c:pt>
                      <c:pt idx="4252">
                        <c:v>5.3946899999999999E-11</c:v>
                      </c:pt>
                      <c:pt idx="4253">
                        <c:v>5.3946899999999999E-11</c:v>
                      </c:pt>
                      <c:pt idx="4254">
                        <c:v>4.7231400000000002E-11</c:v>
                      </c:pt>
                      <c:pt idx="4255">
                        <c:v>4.7231400000000002E-11</c:v>
                      </c:pt>
                      <c:pt idx="4256">
                        <c:v>5.2723499999999998E-11</c:v>
                      </c:pt>
                      <c:pt idx="4257">
                        <c:v>5.2723499999999998E-11</c:v>
                      </c:pt>
                      <c:pt idx="4258">
                        <c:v>5.2372800000000003E-11</c:v>
                      </c:pt>
                      <c:pt idx="4259">
                        <c:v>5.2372800000000003E-11</c:v>
                      </c:pt>
                      <c:pt idx="4260">
                        <c:v>5.2150200000000001E-11</c:v>
                      </c:pt>
                      <c:pt idx="4261">
                        <c:v>5.2150200000000001E-11</c:v>
                      </c:pt>
                      <c:pt idx="4262">
                        <c:v>5.11735E-11</c:v>
                      </c:pt>
                      <c:pt idx="4263">
                        <c:v>5.11735E-11</c:v>
                      </c:pt>
                      <c:pt idx="4264">
                        <c:v>5.4184000000000003E-11</c:v>
                      </c:pt>
                      <c:pt idx="4265">
                        <c:v>5.4184000000000003E-11</c:v>
                      </c:pt>
                      <c:pt idx="4266">
                        <c:v>5.4214999999999997E-11</c:v>
                      </c:pt>
                      <c:pt idx="4267">
                        <c:v>5.4214999999999997E-11</c:v>
                      </c:pt>
                      <c:pt idx="4268">
                        <c:v>5.0377700000000002E-11</c:v>
                      </c:pt>
                      <c:pt idx="4269">
                        <c:v>5.0377700000000002E-11</c:v>
                      </c:pt>
                      <c:pt idx="4270">
                        <c:v>5.4815399999999998E-11</c:v>
                      </c:pt>
                      <c:pt idx="4271">
                        <c:v>5.4815399999999998E-11</c:v>
                      </c:pt>
                      <c:pt idx="4272">
                        <c:v>5.1511299999999999E-11</c:v>
                      </c:pt>
                      <c:pt idx="4273">
                        <c:v>5.1511299999999999E-11</c:v>
                      </c:pt>
                      <c:pt idx="4274">
                        <c:v>5.1217399999999997E-11</c:v>
                      </c:pt>
                      <c:pt idx="4275">
                        <c:v>5.1217399999999997E-11</c:v>
                      </c:pt>
                      <c:pt idx="4276">
                        <c:v>5.1757500000000002E-11</c:v>
                      </c:pt>
                      <c:pt idx="4277">
                        <c:v>5.1757500000000002E-11</c:v>
                      </c:pt>
                      <c:pt idx="4278">
                        <c:v>5.4535100000000002E-11</c:v>
                      </c:pt>
                      <c:pt idx="4279">
                        <c:v>5.4535100000000002E-11</c:v>
                      </c:pt>
                      <c:pt idx="4280">
                        <c:v>5.29535E-11</c:v>
                      </c:pt>
                      <c:pt idx="4281">
                        <c:v>5.29535E-11</c:v>
                      </c:pt>
                      <c:pt idx="4282">
                        <c:v>4.86146E-11</c:v>
                      </c:pt>
                      <c:pt idx="4283">
                        <c:v>4.86146E-11</c:v>
                      </c:pt>
                      <c:pt idx="4284">
                        <c:v>5.19438E-11</c:v>
                      </c:pt>
                      <c:pt idx="4285">
                        <c:v>5.19438E-11</c:v>
                      </c:pt>
                      <c:pt idx="4286">
                        <c:v>4.8450700000000002E-11</c:v>
                      </c:pt>
                      <c:pt idx="4287">
                        <c:v>4.8450700000000002E-11</c:v>
                      </c:pt>
                      <c:pt idx="4288">
                        <c:v>5.1170100000000002E-11</c:v>
                      </c:pt>
                      <c:pt idx="4289">
                        <c:v>5.1170100000000002E-11</c:v>
                      </c:pt>
                      <c:pt idx="4290">
                        <c:v>5.2786400000000002E-11</c:v>
                      </c:pt>
                      <c:pt idx="4291">
                        <c:v>5.2786400000000002E-11</c:v>
                      </c:pt>
                      <c:pt idx="4292">
                        <c:v>5.3864700000000001E-11</c:v>
                      </c:pt>
                      <c:pt idx="4293">
                        <c:v>5.3864700000000001E-11</c:v>
                      </c:pt>
                      <c:pt idx="4294">
                        <c:v>5.5534899999999999E-11</c:v>
                      </c:pt>
                      <c:pt idx="4295">
                        <c:v>5.5534899999999999E-11</c:v>
                      </c:pt>
                      <c:pt idx="4296">
                        <c:v>5.1438599999999999E-11</c:v>
                      </c:pt>
                      <c:pt idx="4297">
                        <c:v>5.1438599999999999E-11</c:v>
                      </c:pt>
                      <c:pt idx="4298">
                        <c:v>5.0987100000000003E-11</c:v>
                      </c:pt>
                      <c:pt idx="4299">
                        <c:v>5.0987100000000003E-11</c:v>
                      </c:pt>
                      <c:pt idx="4300">
                        <c:v>5.4791499999999999E-11</c:v>
                      </c:pt>
                      <c:pt idx="4301">
                        <c:v>5.4791499999999999E-11</c:v>
                      </c:pt>
                      <c:pt idx="4302">
                        <c:v>4.8309500000000001E-11</c:v>
                      </c:pt>
                      <c:pt idx="4303">
                        <c:v>4.8309500000000001E-11</c:v>
                      </c:pt>
                      <c:pt idx="4304">
                        <c:v>4.8604000000000001E-11</c:v>
                      </c:pt>
                      <c:pt idx="4305">
                        <c:v>4.8604000000000001E-11</c:v>
                      </c:pt>
                      <c:pt idx="4306">
                        <c:v>4.8409200000000001E-11</c:v>
                      </c:pt>
                      <c:pt idx="4307">
                        <c:v>4.8409200000000001E-11</c:v>
                      </c:pt>
                      <c:pt idx="4308">
                        <c:v>4.9882700000000001E-11</c:v>
                      </c:pt>
                      <c:pt idx="4309">
                        <c:v>4.9882700000000001E-11</c:v>
                      </c:pt>
                      <c:pt idx="4310">
                        <c:v>4.8234099999999999E-11</c:v>
                      </c:pt>
                      <c:pt idx="4311">
                        <c:v>4.8234099999999999E-11</c:v>
                      </c:pt>
                      <c:pt idx="4312">
                        <c:v>5.0540599999999998E-11</c:v>
                      </c:pt>
                      <c:pt idx="4313">
                        <c:v>5.0540599999999998E-11</c:v>
                      </c:pt>
                      <c:pt idx="4314">
                        <c:v>4.9782700000000003E-11</c:v>
                      </c:pt>
                      <c:pt idx="4315">
                        <c:v>4.9782700000000003E-11</c:v>
                      </c:pt>
                      <c:pt idx="4316">
                        <c:v>5.1708300000000003E-11</c:v>
                      </c:pt>
                      <c:pt idx="4317">
                        <c:v>5.1708300000000003E-11</c:v>
                      </c:pt>
                      <c:pt idx="4318">
                        <c:v>4.9707699999999999E-11</c:v>
                      </c:pt>
                      <c:pt idx="4319">
                        <c:v>4.9707699999999999E-11</c:v>
                      </c:pt>
                      <c:pt idx="4320">
                        <c:v>5.3334699999999997E-11</c:v>
                      </c:pt>
                      <c:pt idx="4321">
                        <c:v>5.3334699999999997E-11</c:v>
                      </c:pt>
                      <c:pt idx="4322">
                        <c:v>5.1154100000000001E-11</c:v>
                      </c:pt>
                      <c:pt idx="4323">
                        <c:v>5.1154100000000001E-11</c:v>
                      </c:pt>
                      <c:pt idx="4324">
                        <c:v>4.79216E-11</c:v>
                      </c:pt>
                      <c:pt idx="4325">
                        <c:v>4.79216E-11</c:v>
                      </c:pt>
                      <c:pt idx="4326">
                        <c:v>5.0136199999999998E-11</c:v>
                      </c:pt>
                      <c:pt idx="4327">
                        <c:v>5.0136199999999998E-11</c:v>
                      </c:pt>
                      <c:pt idx="4328">
                        <c:v>5.1742400000000003E-11</c:v>
                      </c:pt>
                      <c:pt idx="4329">
                        <c:v>5.1742400000000003E-11</c:v>
                      </c:pt>
                      <c:pt idx="4330">
                        <c:v>4.9377799999999998E-11</c:v>
                      </c:pt>
                      <c:pt idx="4331">
                        <c:v>4.9377799999999998E-11</c:v>
                      </c:pt>
                      <c:pt idx="4332">
                        <c:v>5.1721900000000002E-11</c:v>
                      </c:pt>
                      <c:pt idx="4333">
                        <c:v>5.1721900000000002E-11</c:v>
                      </c:pt>
                      <c:pt idx="4334">
                        <c:v>4.9716599999999999E-11</c:v>
                      </c:pt>
                      <c:pt idx="4335">
                        <c:v>4.9716599999999999E-11</c:v>
                      </c:pt>
                      <c:pt idx="4336">
                        <c:v>4.95098E-11</c:v>
                      </c:pt>
                      <c:pt idx="4337">
                        <c:v>4.95098E-11</c:v>
                      </c:pt>
                      <c:pt idx="4338">
                        <c:v>5.0979099999999999E-11</c:v>
                      </c:pt>
                      <c:pt idx="4339">
                        <c:v>5.0979099999999999E-11</c:v>
                      </c:pt>
                      <c:pt idx="4340">
                        <c:v>5.3162400000000003E-11</c:v>
                      </c:pt>
                      <c:pt idx="4341">
                        <c:v>5.3162400000000003E-11</c:v>
                      </c:pt>
                      <c:pt idx="4342">
                        <c:v>4.9405400000000001E-11</c:v>
                      </c:pt>
                      <c:pt idx="4343">
                        <c:v>4.9405400000000001E-11</c:v>
                      </c:pt>
                      <c:pt idx="4344">
                        <c:v>4.6375100000000001E-11</c:v>
                      </c:pt>
                      <c:pt idx="4345">
                        <c:v>4.6375100000000001E-11</c:v>
                      </c:pt>
                      <c:pt idx="4346">
                        <c:v>5.3465599999999997E-11</c:v>
                      </c:pt>
                      <c:pt idx="4347">
                        <c:v>5.3465599999999997E-11</c:v>
                      </c:pt>
                      <c:pt idx="4348">
                        <c:v>4.9904199999999998E-11</c:v>
                      </c:pt>
                      <c:pt idx="4349">
                        <c:v>4.9904199999999998E-11</c:v>
                      </c:pt>
                      <c:pt idx="4350">
                        <c:v>5.0396299999999998E-11</c:v>
                      </c:pt>
                      <c:pt idx="4351">
                        <c:v>5.0396299999999998E-11</c:v>
                      </c:pt>
                      <c:pt idx="4352">
                        <c:v>4.72986E-11</c:v>
                      </c:pt>
                      <c:pt idx="4353">
                        <c:v>4.72986E-11</c:v>
                      </c:pt>
                      <c:pt idx="4354">
                        <c:v>4.98175E-11</c:v>
                      </c:pt>
                      <c:pt idx="4355">
                        <c:v>4.98175E-11</c:v>
                      </c:pt>
                      <c:pt idx="4356">
                        <c:v>5.4477300000000001E-11</c:v>
                      </c:pt>
                      <c:pt idx="4357">
                        <c:v>5.4477300000000001E-11</c:v>
                      </c:pt>
                      <c:pt idx="4358">
                        <c:v>5.4883699999999999E-11</c:v>
                      </c:pt>
                      <c:pt idx="4359">
                        <c:v>5.4883699999999999E-11</c:v>
                      </c:pt>
                      <c:pt idx="4360">
                        <c:v>5.0504799999999999E-11</c:v>
                      </c:pt>
                      <c:pt idx="4361">
                        <c:v>5.0504799999999999E-11</c:v>
                      </c:pt>
                      <c:pt idx="4362">
                        <c:v>5.3247300000000002E-11</c:v>
                      </c:pt>
                      <c:pt idx="4363">
                        <c:v>5.3247300000000002E-11</c:v>
                      </c:pt>
                      <c:pt idx="4364">
                        <c:v>5.1573200000000002E-11</c:v>
                      </c:pt>
                      <c:pt idx="4365">
                        <c:v>5.1573200000000002E-11</c:v>
                      </c:pt>
                      <c:pt idx="4366">
                        <c:v>6.4261299999999994E-11</c:v>
                      </c:pt>
                      <c:pt idx="4367">
                        <c:v>6.4261299999999994E-11</c:v>
                      </c:pt>
                      <c:pt idx="4368">
                        <c:v>4.9428299999999999E-11</c:v>
                      </c:pt>
                      <c:pt idx="4369">
                        <c:v>4.9428299999999999E-11</c:v>
                      </c:pt>
                      <c:pt idx="4370">
                        <c:v>4.9657E-11</c:v>
                      </c:pt>
                      <c:pt idx="4371">
                        <c:v>4.9657E-11</c:v>
                      </c:pt>
                      <c:pt idx="4372">
                        <c:v>4.9658599999999999E-11</c:v>
                      </c:pt>
                      <c:pt idx="4373">
                        <c:v>4.9658599999999999E-11</c:v>
                      </c:pt>
                      <c:pt idx="4374">
                        <c:v>5.2621999999999999E-11</c:v>
                      </c:pt>
                      <c:pt idx="4375">
                        <c:v>5.2621999999999999E-11</c:v>
                      </c:pt>
                      <c:pt idx="4376">
                        <c:v>5.1560499999999999E-11</c:v>
                      </c:pt>
                      <c:pt idx="4377">
                        <c:v>5.1560499999999999E-11</c:v>
                      </c:pt>
                      <c:pt idx="4378">
                        <c:v>5.0821000000000001E-11</c:v>
                      </c:pt>
                      <c:pt idx="4379">
                        <c:v>5.0821000000000001E-11</c:v>
                      </c:pt>
                      <c:pt idx="4380">
                        <c:v>5.9036200000000001E-11</c:v>
                      </c:pt>
                      <c:pt idx="4381">
                        <c:v>5.9036200000000001E-11</c:v>
                      </c:pt>
                      <c:pt idx="4382">
                        <c:v>5.2734200000000003E-11</c:v>
                      </c:pt>
                      <c:pt idx="4383">
                        <c:v>5.2734200000000003E-11</c:v>
                      </c:pt>
                      <c:pt idx="4384">
                        <c:v>5.0005499999999997E-11</c:v>
                      </c:pt>
                      <c:pt idx="4385">
                        <c:v>5.0005499999999997E-11</c:v>
                      </c:pt>
                      <c:pt idx="4386">
                        <c:v>5.06011E-11</c:v>
                      </c:pt>
                      <c:pt idx="4387">
                        <c:v>5.06011E-11</c:v>
                      </c:pt>
                      <c:pt idx="4388">
                        <c:v>4.9669399999999998E-11</c:v>
                      </c:pt>
                      <c:pt idx="4389">
                        <c:v>4.9669399999999998E-11</c:v>
                      </c:pt>
                      <c:pt idx="4390">
                        <c:v>5.14577E-11</c:v>
                      </c:pt>
                      <c:pt idx="4391">
                        <c:v>5.14577E-11</c:v>
                      </c:pt>
                      <c:pt idx="4392">
                        <c:v>5.38635E-11</c:v>
                      </c:pt>
                      <c:pt idx="4393">
                        <c:v>5.38635E-11</c:v>
                      </c:pt>
                      <c:pt idx="4394">
                        <c:v>4.9671300000000002E-11</c:v>
                      </c:pt>
                      <c:pt idx="4395">
                        <c:v>4.9671300000000002E-11</c:v>
                      </c:pt>
                      <c:pt idx="4396">
                        <c:v>4.7862399999999999E-11</c:v>
                      </c:pt>
                      <c:pt idx="4397">
                        <c:v>4.7862399999999999E-11</c:v>
                      </c:pt>
                      <c:pt idx="4398">
                        <c:v>4.75024E-11</c:v>
                      </c:pt>
                      <c:pt idx="4399">
                        <c:v>4.75024E-11</c:v>
                      </c:pt>
                      <c:pt idx="4400">
                        <c:v>4.6778000000000001E-11</c:v>
                      </c:pt>
                      <c:pt idx="4401">
                        <c:v>4.6778000000000001E-11</c:v>
                      </c:pt>
                      <c:pt idx="4402">
                        <c:v>4.9506300000000002E-11</c:v>
                      </c:pt>
                      <c:pt idx="4403">
                        <c:v>4.9506300000000002E-11</c:v>
                      </c:pt>
                      <c:pt idx="4404">
                        <c:v>5.2780400000000002E-11</c:v>
                      </c:pt>
                      <c:pt idx="4405">
                        <c:v>5.2780400000000002E-11</c:v>
                      </c:pt>
                      <c:pt idx="4406">
                        <c:v>4.8550899999999999E-11</c:v>
                      </c:pt>
                      <c:pt idx="4407">
                        <c:v>4.8550899999999999E-11</c:v>
                      </c:pt>
                      <c:pt idx="4408">
                        <c:v>5.6359199999999997E-11</c:v>
                      </c:pt>
                      <c:pt idx="4409">
                        <c:v>5.6359199999999997E-11</c:v>
                      </c:pt>
                      <c:pt idx="4410">
                        <c:v>5.11155E-11</c:v>
                      </c:pt>
                      <c:pt idx="4411">
                        <c:v>5.11155E-11</c:v>
                      </c:pt>
                      <c:pt idx="4412">
                        <c:v>5.1345700000000002E-11</c:v>
                      </c:pt>
                      <c:pt idx="4413">
                        <c:v>5.1345700000000002E-11</c:v>
                      </c:pt>
                      <c:pt idx="4414">
                        <c:v>5.4558700000000003E-11</c:v>
                      </c:pt>
                      <c:pt idx="4415">
                        <c:v>5.4558700000000003E-11</c:v>
                      </c:pt>
                      <c:pt idx="4416">
                        <c:v>4.75648E-11</c:v>
                      </c:pt>
                      <c:pt idx="4417">
                        <c:v>4.75648E-11</c:v>
                      </c:pt>
                      <c:pt idx="4418">
                        <c:v>4.8846899999999999E-11</c:v>
                      </c:pt>
                      <c:pt idx="4419">
                        <c:v>4.8846899999999999E-11</c:v>
                      </c:pt>
                      <c:pt idx="4420">
                        <c:v>5.0258099999999998E-11</c:v>
                      </c:pt>
                      <c:pt idx="4421">
                        <c:v>5.0258099999999998E-11</c:v>
                      </c:pt>
                      <c:pt idx="4422">
                        <c:v>4.4308400000000001E-11</c:v>
                      </c:pt>
                      <c:pt idx="4423">
                        <c:v>4.4308400000000001E-11</c:v>
                      </c:pt>
                      <c:pt idx="4424">
                        <c:v>4.9690600000000002E-11</c:v>
                      </c:pt>
                      <c:pt idx="4425">
                        <c:v>4.9690600000000002E-11</c:v>
                      </c:pt>
                      <c:pt idx="4426">
                        <c:v>6.0439400000000003E-11</c:v>
                      </c:pt>
                      <c:pt idx="4427">
                        <c:v>6.0439400000000003E-11</c:v>
                      </c:pt>
                      <c:pt idx="4428">
                        <c:v>5.2032800000000001E-11</c:v>
                      </c:pt>
                      <c:pt idx="4429">
                        <c:v>5.2032800000000001E-11</c:v>
                      </c:pt>
                      <c:pt idx="4430">
                        <c:v>5.04495E-11</c:v>
                      </c:pt>
                      <c:pt idx="4431">
                        <c:v>5.04495E-11</c:v>
                      </c:pt>
                      <c:pt idx="4432">
                        <c:v>5.1238400000000003E-11</c:v>
                      </c:pt>
                      <c:pt idx="4433">
                        <c:v>5.1238400000000003E-11</c:v>
                      </c:pt>
                      <c:pt idx="4434">
                        <c:v>5.56924E-11</c:v>
                      </c:pt>
                      <c:pt idx="4435">
                        <c:v>5.56924E-11</c:v>
                      </c:pt>
                      <c:pt idx="4436">
                        <c:v>5.1605900000000002E-11</c:v>
                      </c:pt>
                      <c:pt idx="4437">
                        <c:v>5.1605900000000002E-11</c:v>
                      </c:pt>
                      <c:pt idx="4438">
                        <c:v>4.9946200000000003E-11</c:v>
                      </c:pt>
                      <c:pt idx="4439">
                        <c:v>4.9946200000000003E-11</c:v>
                      </c:pt>
                      <c:pt idx="4440">
                        <c:v>4.87677E-11</c:v>
                      </c:pt>
                      <c:pt idx="4441">
                        <c:v>4.87677E-11</c:v>
                      </c:pt>
                      <c:pt idx="4442">
                        <c:v>4.5266499999999998E-11</c:v>
                      </c:pt>
                      <c:pt idx="4443">
                        <c:v>4.5266499999999998E-11</c:v>
                      </c:pt>
                      <c:pt idx="4444">
                        <c:v>5.1651499999999998E-8</c:v>
                      </c:pt>
                      <c:pt idx="4445">
                        <c:v>5.1651499999999998E-8</c:v>
                      </c:pt>
                      <c:pt idx="4446">
                        <c:v>6.2301999999999998E-12</c:v>
                      </c:pt>
                      <c:pt idx="4447">
                        <c:v>6.2301999999999998E-12</c:v>
                      </c:pt>
                      <c:pt idx="4448">
                        <c:v>4.3304000000000002E-12</c:v>
                      </c:pt>
                      <c:pt idx="4449">
                        <c:v>4.3304000000000002E-12</c:v>
                      </c:pt>
                      <c:pt idx="4450">
                        <c:v>4.5516800000000003E-12</c:v>
                      </c:pt>
                      <c:pt idx="4451">
                        <c:v>4.5516800000000003E-12</c:v>
                      </c:pt>
                      <c:pt idx="4452">
                        <c:v>3.8091800000000001E-12</c:v>
                      </c:pt>
                      <c:pt idx="4453">
                        <c:v>3.8091800000000001E-12</c:v>
                      </c:pt>
                      <c:pt idx="4454">
                        <c:v>3.4930700000000002E-12</c:v>
                      </c:pt>
                      <c:pt idx="4455">
                        <c:v>3.4930700000000002E-12</c:v>
                      </c:pt>
                      <c:pt idx="4456">
                        <c:v>3.57113E-12</c:v>
                      </c:pt>
                      <c:pt idx="4457">
                        <c:v>3.57113E-12</c:v>
                      </c:pt>
                      <c:pt idx="4458">
                        <c:v>2.24286E-11</c:v>
                      </c:pt>
                      <c:pt idx="4459">
                        <c:v>2.24286E-11</c:v>
                      </c:pt>
                      <c:pt idx="4460">
                        <c:v>3.4786700000000002E-12</c:v>
                      </c:pt>
                      <c:pt idx="4461">
                        <c:v>3.4786700000000002E-12</c:v>
                      </c:pt>
                      <c:pt idx="4462">
                        <c:v>3.8671499999999997E-12</c:v>
                      </c:pt>
                      <c:pt idx="4463">
                        <c:v>3.8671499999999997E-12</c:v>
                      </c:pt>
                      <c:pt idx="4464">
                        <c:v>4.75255E-12</c:v>
                      </c:pt>
                      <c:pt idx="4465">
                        <c:v>4.75255E-12</c:v>
                      </c:pt>
                      <c:pt idx="4466">
                        <c:v>4.1623599999999996E-12</c:v>
                      </c:pt>
                      <c:pt idx="4467">
                        <c:v>4.1623599999999996E-12</c:v>
                      </c:pt>
                      <c:pt idx="4468">
                        <c:v>1.7836700000000001E-11</c:v>
                      </c:pt>
                      <c:pt idx="4469">
                        <c:v>1.7836700000000001E-11</c:v>
                      </c:pt>
                      <c:pt idx="4470">
                        <c:v>3.0189299999999999E-12</c:v>
                      </c:pt>
                      <c:pt idx="4471">
                        <c:v>3.0189299999999999E-12</c:v>
                      </c:pt>
                      <c:pt idx="4472">
                        <c:v>4.0458299999999999E-12</c:v>
                      </c:pt>
                      <c:pt idx="4473">
                        <c:v>4.0458299999999999E-12</c:v>
                      </c:pt>
                      <c:pt idx="4474">
                        <c:v>3.7987200000000002E-12</c:v>
                      </c:pt>
                      <c:pt idx="4475">
                        <c:v>3.7987200000000002E-12</c:v>
                      </c:pt>
                      <c:pt idx="4476">
                        <c:v>4.5282100000000001E-12</c:v>
                      </c:pt>
                      <c:pt idx="4477">
                        <c:v>4.5282100000000001E-12</c:v>
                      </c:pt>
                      <c:pt idx="4478">
                        <c:v>3.5911500000000001E-12</c:v>
                      </c:pt>
                      <c:pt idx="4479">
                        <c:v>3.5911500000000001E-12</c:v>
                      </c:pt>
                      <c:pt idx="4480">
                        <c:v>3.9364399999999997E-12</c:v>
                      </c:pt>
                      <c:pt idx="4481">
                        <c:v>3.9364399999999997E-12</c:v>
                      </c:pt>
                      <c:pt idx="4482">
                        <c:v>4.5935400000000002E-12</c:v>
                      </c:pt>
                      <c:pt idx="4483">
                        <c:v>4.5935400000000002E-12</c:v>
                      </c:pt>
                      <c:pt idx="4484">
                        <c:v>4.1304600000000002E-12</c:v>
                      </c:pt>
                      <c:pt idx="4485">
                        <c:v>4.1304600000000002E-12</c:v>
                      </c:pt>
                      <c:pt idx="4486">
                        <c:v>4.50022E-12</c:v>
                      </c:pt>
                      <c:pt idx="4487">
                        <c:v>4.50022E-12</c:v>
                      </c:pt>
                      <c:pt idx="4488">
                        <c:v>3.1734000000000002E-12</c:v>
                      </c:pt>
                      <c:pt idx="4489">
                        <c:v>3.1734000000000002E-12</c:v>
                      </c:pt>
                      <c:pt idx="4490">
                        <c:v>3.98763E-12</c:v>
                      </c:pt>
                      <c:pt idx="4491">
                        <c:v>3.98763E-12</c:v>
                      </c:pt>
                      <c:pt idx="4492">
                        <c:v>4.7560600000000002E-12</c:v>
                      </c:pt>
                      <c:pt idx="4493">
                        <c:v>4.7560600000000002E-12</c:v>
                      </c:pt>
                      <c:pt idx="4494">
                        <c:v>4.7970200000000001E-12</c:v>
                      </c:pt>
                      <c:pt idx="4495">
                        <c:v>4.7970200000000001E-12</c:v>
                      </c:pt>
                      <c:pt idx="4496">
                        <c:v>3.3995399999999999E-12</c:v>
                      </c:pt>
                      <c:pt idx="4497">
                        <c:v>3.3995399999999999E-12</c:v>
                      </c:pt>
                      <c:pt idx="4498">
                        <c:v>4.4351800000000001E-12</c:v>
                      </c:pt>
                      <c:pt idx="4499">
                        <c:v>4.4351800000000001E-12</c:v>
                      </c:pt>
                      <c:pt idx="4500">
                        <c:v>3.20557E-12</c:v>
                      </c:pt>
                      <c:pt idx="4501">
                        <c:v>3.20557E-12</c:v>
                      </c:pt>
                      <c:pt idx="4502">
                        <c:v>5.00256E-12</c:v>
                      </c:pt>
                      <c:pt idx="4503">
                        <c:v>5.00256E-12</c:v>
                      </c:pt>
                      <c:pt idx="4504">
                        <c:v>3.9236399999999996E-12</c:v>
                      </c:pt>
                      <c:pt idx="4505">
                        <c:v>3.9236399999999996E-12</c:v>
                      </c:pt>
                      <c:pt idx="4506">
                        <c:v>4.6940900000000002E-12</c:v>
                      </c:pt>
                      <c:pt idx="4507">
                        <c:v>4.6940900000000002E-12</c:v>
                      </c:pt>
                      <c:pt idx="4508">
                        <c:v>4.1493099999999998E-12</c:v>
                      </c:pt>
                      <c:pt idx="4509">
                        <c:v>4.1493099999999998E-12</c:v>
                      </c:pt>
                      <c:pt idx="4510">
                        <c:v>3.6679400000000002E-12</c:v>
                      </c:pt>
                      <c:pt idx="4511">
                        <c:v>3.6679400000000002E-12</c:v>
                      </c:pt>
                      <c:pt idx="4512">
                        <c:v>4.0434000000000003E-12</c:v>
                      </c:pt>
                      <c:pt idx="4513">
                        <c:v>4.0434000000000003E-12</c:v>
                      </c:pt>
                      <c:pt idx="4514">
                        <c:v>4.6008600000000002E-12</c:v>
                      </c:pt>
                      <c:pt idx="4515">
                        <c:v>4.6008600000000002E-12</c:v>
                      </c:pt>
                      <c:pt idx="4516">
                        <c:v>3.48827E-12</c:v>
                      </c:pt>
                      <c:pt idx="4517">
                        <c:v>3.48827E-12</c:v>
                      </c:pt>
                      <c:pt idx="4518">
                        <c:v>3.7837300000000001E-12</c:v>
                      </c:pt>
                      <c:pt idx="4519">
                        <c:v>3.7837300000000001E-12</c:v>
                      </c:pt>
                      <c:pt idx="4520">
                        <c:v>4.7933300000000001E-12</c:v>
                      </c:pt>
                      <c:pt idx="4521">
                        <c:v>4.7933300000000001E-12</c:v>
                      </c:pt>
                      <c:pt idx="4522">
                        <c:v>4.4152499999999998E-12</c:v>
                      </c:pt>
                      <c:pt idx="4523">
                        <c:v>4.4152499999999998E-12</c:v>
                      </c:pt>
                      <c:pt idx="4524">
                        <c:v>4.26403E-12</c:v>
                      </c:pt>
                      <c:pt idx="4525">
                        <c:v>4.26403E-12</c:v>
                      </c:pt>
                      <c:pt idx="4526">
                        <c:v>3.7788200000000003E-12</c:v>
                      </c:pt>
                      <c:pt idx="4527">
                        <c:v>3.7788200000000003E-12</c:v>
                      </c:pt>
                      <c:pt idx="4528">
                        <c:v>4.5797E-12</c:v>
                      </c:pt>
                      <c:pt idx="4529">
                        <c:v>4.5797E-12</c:v>
                      </c:pt>
                      <c:pt idx="4530">
                        <c:v>4.3981100000000001E-12</c:v>
                      </c:pt>
                      <c:pt idx="4531">
                        <c:v>4.3981100000000001E-12</c:v>
                      </c:pt>
                      <c:pt idx="4532">
                        <c:v>3.7609899999999997E-12</c:v>
                      </c:pt>
                      <c:pt idx="4533">
                        <c:v>3.7609899999999997E-12</c:v>
                      </c:pt>
                      <c:pt idx="4534">
                        <c:v>4.3709099999999996E-12</c:v>
                      </c:pt>
                      <c:pt idx="4535">
                        <c:v>4.3709099999999996E-12</c:v>
                      </c:pt>
                      <c:pt idx="4536">
                        <c:v>3.8220799999999998E-12</c:v>
                      </c:pt>
                      <c:pt idx="4537">
                        <c:v>3.8220799999999998E-12</c:v>
                      </c:pt>
                      <c:pt idx="4538">
                        <c:v>3.7175900000000001E-12</c:v>
                      </c:pt>
                      <c:pt idx="4539">
                        <c:v>3.7175900000000001E-12</c:v>
                      </c:pt>
                      <c:pt idx="4540">
                        <c:v>5.2198999999999996E-12</c:v>
                      </c:pt>
                      <c:pt idx="4541">
                        <c:v>5.2198999999999996E-12</c:v>
                      </c:pt>
                      <c:pt idx="4542">
                        <c:v>4.6713100000000002E-12</c:v>
                      </c:pt>
                      <c:pt idx="4543">
                        <c:v>4.6713100000000002E-12</c:v>
                      </c:pt>
                      <c:pt idx="4544">
                        <c:v>1.25889E-11</c:v>
                      </c:pt>
                      <c:pt idx="4545">
                        <c:v>1.25889E-11</c:v>
                      </c:pt>
                      <c:pt idx="4546">
                        <c:v>4.3596100000000002E-12</c:v>
                      </c:pt>
                      <c:pt idx="4547">
                        <c:v>4.3596100000000002E-12</c:v>
                      </c:pt>
                      <c:pt idx="4548">
                        <c:v>4.1452599999999996E-12</c:v>
                      </c:pt>
                      <c:pt idx="4549">
                        <c:v>4.1452599999999996E-12</c:v>
                      </c:pt>
                      <c:pt idx="4550">
                        <c:v>4.9715499999999998E-12</c:v>
                      </c:pt>
                      <c:pt idx="4551">
                        <c:v>4.9715499999999998E-12</c:v>
                      </c:pt>
                      <c:pt idx="4552">
                        <c:v>4.0850199999999999E-12</c:v>
                      </c:pt>
                      <c:pt idx="4553">
                        <c:v>4.0850199999999999E-12</c:v>
                      </c:pt>
                      <c:pt idx="4554">
                        <c:v>4.5930999999999999E-12</c:v>
                      </c:pt>
                      <c:pt idx="4555">
                        <c:v>4.5930999999999999E-12</c:v>
                      </c:pt>
                      <c:pt idx="4556">
                        <c:v>5.1506199999999997E-12</c:v>
                      </c:pt>
                      <c:pt idx="4557">
                        <c:v>5.1506199999999997E-12</c:v>
                      </c:pt>
                      <c:pt idx="4558">
                        <c:v>4.9161900000000003E-12</c:v>
                      </c:pt>
                      <c:pt idx="4559">
                        <c:v>4.9161900000000003E-12</c:v>
                      </c:pt>
                      <c:pt idx="4560">
                        <c:v>3.7562400000000002E-12</c:v>
                      </c:pt>
                      <c:pt idx="4561">
                        <c:v>3.7562400000000002E-12</c:v>
                      </c:pt>
                      <c:pt idx="4562">
                        <c:v>8.1780400000000006E-12</c:v>
                      </c:pt>
                      <c:pt idx="4563">
                        <c:v>8.1780400000000006E-12</c:v>
                      </c:pt>
                      <c:pt idx="4564">
                        <c:v>4.5163299999999996E-12</c:v>
                      </c:pt>
                      <c:pt idx="4565">
                        <c:v>4.5163299999999996E-12</c:v>
                      </c:pt>
                      <c:pt idx="4566">
                        <c:v>4.7023600000000002E-12</c:v>
                      </c:pt>
                      <c:pt idx="4567">
                        <c:v>4.7023600000000002E-12</c:v>
                      </c:pt>
                      <c:pt idx="4568">
                        <c:v>4.2383099999999999E-12</c:v>
                      </c:pt>
                      <c:pt idx="4569">
                        <c:v>4.2383099999999999E-12</c:v>
                      </c:pt>
                      <c:pt idx="4570">
                        <c:v>4.9029300000000004E-12</c:v>
                      </c:pt>
                      <c:pt idx="4571">
                        <c:v>4.9029300000000004E-12</c:v>
                      </c:pt>
                      <c:pt idx="4572">
                        <c:v>4.2845199999999996E-12</c:v>
                      </c:pt>
                      <c:pt idx="4573">
                        <c:v>4.2845199999999996E-12</c:v>
                      </c:pt>
                      <c:pt idx="4574">
                        <c:v>5.6558199999999996E-12</c:v>
                      </c:pt>
                      <c:pt idx="4575">
                        <c:v>5.6558199999999996E-12</c:v>
                      </c:pt>
                      <c:pt idx="4576">
                        <c:v>4.0930500000000002E-12</c:v>
                      </c:pt>
                      <c:pt idx="4577">
                        <c:v>4.0930500000000002E-12</c:v>
                      </c:pt>
                      <c:pt idx="4578">
                        <c:v>4.6162899999999999E-12</c:v>
                      </c:pt>
                      <c:pt idx="4579">
                        <c:v>4.6162899999999999E-12</c:v>
                      </c:pt>
                      <c:pt idx="4580">
                        <c:v>4.5809799999999997E-12</c:v>
                      </c:pt>
                      <c:pt idx="4581">
                        <c:v>4.5809799999999997E-12</c:v>
                      </c:pt>
                      <c:pt idx="4582">
                        <c:v>5.3769699999999999E-12</c:v>
                      </c:pt>
                      <c:pt idx="4583">
                        <c:v>5.3769699999999999E-12</c:v>
                      </c:pt>
                      <c:pt idx="4584">
                        <c:v>4.1997199999999998E-12</c:v>
                      </c:pt>
                      <c:pt idx="4585">
                        <c:v>4.1997199999999998E-12</c:v>
                      </c:pt>
                      <c:pt idx="4586">
                        <c:v>3.7306399999999999E-12</c:v>
                      </c:pt>
                      <c:pt idx="4587">
                        <c:v>3.7306399999999999E-12</c:v>
                      </c:pt>
                      <c:pt idx="4588">
                        <c:v>4.2600800000000002E-12</c:v>
                      </c:pt>
                      <c:pt idx="4589">
                        <c:v>4.2600800000000002E-12</c:v>
                      </c:pt>
                      <c:pt idx="4590">
                        <c:v>4.9272299999999998E-12</c:v>
                      </c:pt>
                      <c:pt idx="4591">
                        <c:v>4.9272299999999998E-12</c:v>
                      </c:pt>
                      <c:pt idx="4592">
                        <c:v>4.5058199999999999E-12</c:v>
                      </c:pt>
                      <c:pt idx="4593">
                        <c:v>4.5058199999999999E-12</c:v>
                      </c:pt>
                      <c:pt idx="4594">
                        <c:v>4.5094299999999997E-12</c:v>
                      </c:pt>
                      <c:pt idx="4595">
                        <c:v>4.5094299999999997E-12</c:v>
                      </c:pt>
                      <c:pt idx="4596">
                        <c:v>4.0961200000000001E-12</c:v>
                      </c:pt>
                      <c:pt idx="4597">
                        <c:v>4.0961200000000001E-12</c:v>
                      </c:pt>
                      <c:pt idx="4598">
                        <c:v>4.1602100000000001E-12</c:v>
                      </c:pt>
                      <c:pt idx="4599">
                        <c:v>4.1602100000000001E-12</c:v>
                      </c:pt>
                      <c:pt idx="4600">
                        <c:v>4.7704399999999996E-12</c:v>
                      </c:pt>
                      <c:pt idx="4601">
                        <c:v>4.7704399999999996E-12</c:v>
                      </c:pt>
                      <c:pt idx="4602">
                        <c:v>5.1108500000000002E-12</c:v>
                      </c:pt>
                      <c:pt idx="4603">
                        <c:v>5.1108500000000002E-12</c:v>
                      </c:pt>
                      <c:pt idx="4604">
                        <c:v>4.0666699999999997E-12</c:v>
                      </c:pt>
                      <c:pt idx="4605">
                        <c:v>4.0666699999999997E-12</c:v>
                      </c:pt>
                      <c:pt idx="4606">
                        <c:v>4.1848799999999998E-12</c:v>
                      </c:pt>
                      <c:pt idx="4607">
                        <c:v>4.1848799999999998E-12</c:v>
                      </c:pt>
                      <c:pt idx="4608">
                        <c:v>4.8483900000000001E-12</c:v>
                      </c:pt>
                      <c:pt idx="4609">
                        <c:v>4.8483900000000001E-12</c:v>
                      </c:pt>
                      <c:pt idx="4610">
                        <c:v>5.5621899999999997E-12</c:v>
                      </c:pt>
                      <c:pt idx="4611">
                        <c:v>5.5621899999999997E-12</c:v>
                      </c:pt>
                      <c:pt idx="4612">
                        <c:v>4.3553399999999999E-12</c:v>
                      </c:pt>
                      <c:pt idx="4613">
                        <c:v>4.3553399999999999E-12</c:v>
                      </c:pt>
                      <c:pt idx="4614">
                        <c:v>4.2862700000000001E-12</c:v>
                      </c:pt>
                      <c:pt idx="4615">
                        <c:v>4.2862700000000001E-12</c:v>
                      </c:pt>
                      <c:pt idx="4616">
                        <c:v>4.7147799999999998E-12</c:v>
                      </c:pt>
                      <c:pt idx="4617">
                        <c:v>4.7147799999999998E-12</c:v>
                      </c:pt>
                      <c:pt idx="4618">
                        <c:v>4.2499000000000003E-12</c:v>
                      </c:pt>
                      <c:pt idx="4619">
                        <c:v>4.2499000000000003E-12</c:v>
                      </c:pt>
                      <c:pt idx="4620">
                        <c:v>3.3255999999999999E-12</c:v>
                      </c:pt>
                      <c:pt idx="4621">
                        <c:v>3.3255999999999999E-12</c:v>
                      </c:pt>
                      <c:pt idx="4622">
                        <c:v>4.3273100000000001E-12</c:v>
                      </c:pt>
                      <c:pt idx="4623">
                        <c:v>4.3273100000000001E-12</c:v>
                      </c:pt>
                      <c:pt idx="4624">
                        <c:v>4.4450300000000001E-12</c:v>
                      </c:pt>
                      <c:pt idx="4625">
                        <c:v>4.4450300000000001E-12</c:v>
                      </c:pt>
                      <c:pt idx="4626">
                        <c:v>4.4463500000000003E-12</c:v>
                      </c:pt>
                      <c:pt idx="4627">
                        <c:v>4.4463500000000003E-12</c:v>
                      </c:pt>
                      <c:pt idx="4628">
                        <c:v>3.7569900000000001E-12</c:v>
                      </c:pt>
                      <c:pt idx="4629">
                        <c:v>3.7569900000000001E-12</c:v>
                      </c:pt>
                      <c:pt idx="4630">
                        <c:v>4.2890900000000003E-12</c:v>
                      </c:pt>
                      <c:pt idx="4631">
                        <c:v>4.2890900000000003E-12</c:v>
                      </c:pt>
                      <c:pt idx="4632">
                        <c:v>5.1460100000000002E-12</c:v>
                      </c:pt>
                      <c:pt idx="4633">
                        <c:v>5.1460100000000002E-12</c:v>
                      </c:pt>
                      <c:pt idx="4634">
                        <c:v>4.0081700000000003E-12</c:v>
                      </c:pt>
                      <c:pt idx="4635">
                        <c:v>4.0081700000000003E-12</c:v>
                      </c:pt>
                      <c:pt idx="4636">
                        <c:v>4.1885500000000004E-12</c:v>
                      </c:pt>
                      <c:pt idx="4637">
                        <c:v>4.1885500000000004E-12</c:v>
                      </c:pt>
                      <c:pt idx="4638">
                        <c:v>4.5764099999999999E-12</c:v>
                      </c:pt>
                      <c:pt idx="4639">
                        <c:v>4.5764099999999999E-12</c:v>
                      </c:pt>
                      <c:pt idx="4640">
                        <c:v>7.0156399999999998E-12</c:v>
                      </c:pt>
                      <c:pt idx="4641">
                        <c:v>7.0156399999999998E-12</c:v>
                      </c:pt>
                      <c:pt idx="4642">
                        <c:v>4.5592800000000003E-12</c:v>
                      </c:pt>
                      <c:pt idx="4643">
                        <c:v>4.5592800000000003E-12</c:v>
                      </c:pt>
                      <c:pt idx="4644">
                        <c:v>3.8932400000000001E-12</c:v>
                      </c:pt>
                      <c:pt idx="4645">
                        <c:v>3.8932400000000001E-12</c:v>
                      </c:pt>
                      <c:pt idx="4646">
                        <c:v>5.0199899999999999E-12</c:v>
                      </c:pt>
                      <c:pt idx="4647">
                        <c:v>5.0199899999999999E-12</c:v>
                      </c:pt>
                      <c:pt idx="4648">
                        <c:v>3.9114699999999997E-12</c:v>
                      </c:pt>
                      <c:pt idx="4649">
                        <c:v>3.9114699999999997E-12</c:v>
                      </c:pt>
                      <c:pt idx="4650">
                        <c:v>3.6852699999999997E-12</c:v>
                      </c:pt>
                      <c:pt idx="4651">
                        <c:v>3.6852699999999997E-12</c:v>
                      </c:pt>
                      <c:pt idx="4652">
                        <c:v>4.1336399999999997E-12</c:v>
                      </c:pt>
                      <c:pt idx="4653">
                        <c:v>4.1336399999999997E-12</c:v>
                      </c:pt>
                      <c:pt idx="4654">
                        <c:v>4.0583600000000001E-12</c:v>
                      </c:pt>
                      <c:pt idx="4655">
                        <c:v>4.0583600000000001E-12</c:v>
                      </c:pt>
                      <c:pt idx="4656">
                        <c:v>3.7867799999999997E-12</c:v>
                      </c:pt>
                      <c:pt idx="4657">
                        <c:v>3.7867799999999997E-12</c:v>
                      </c:pt>
                      <c:pt idx="4658">
                        <c:v>4.3754700000000001E-12</c:v>
                      </c:pt>
                      <c:pt idx="4659">
                        <c:v>4.3754700000000001E-12</c:v>
                      </c:pt>
                      <c:pt idx="4660">
                        <c:v>4.0228600000000001E-12</c:v>
                      </c:pt>
                      <c:pt idx="4661">
                        <c:v>4.0228600000000001E-12</c:v>
                      </c:pt>
                      <c:pt idx="4662">
                        <c:v>4.6404199999999997E-12</c:v>
                      </c:pt>
                      <c:pt idx="4663">
                        <c:v>4.6404199999999997E-12</c:v>
                      </c:pt>
                      <c:pt idx="4664">
                        <c:v>3.8028499999999997E-12</c:v>
                      </c:pt>
                      <c:pt idx="4665">
                        <c:v>3.8028499999999997E-12</c:v>
                      </c:pt>
                      <c:pt idx="4666">
                        <c:v>3.27551E-12</c:v>
                      </c:pt>
                      <c:pt idx="4667">
                        <c:v>3.27551E-12</c:v>
                      </c:pt>
                      <c:pt idx="4668">
                        <c:v>4.84387E-12</c:v>
                      </c:pt>
                      <c:pt idx="4669">
                        <c:v>4.84387E-12</c:v>
                      </c:pt>
                      <c:pt idx="4670">
                        <c:v>3.7836899999999996E-12</c:v>
                      </c:pt>
                      <c:pt idx="4671">
                        <c:v>3.7836899999999996E-12</c:v>
                      </c:pt>
                      <c:pt idx="4672">
                        <c:v>5.4249500000000002E-12</c:v>
                      </c:pt>
                      <c:pt idx="4673">
                        <c:v>5.4249500000000002E-12</c:v>
                      </c:pt>
                      <c:pt idx="4674">
                        <c:v>4.1488399999999999E-12</c:v>
                      </c:pt>
                      <c:pt idx="4675">
                        <c:v>4.1488399999999999E-12</c:v>
                      </c:pt>
                      <c:pt idx="4676">
                        <c:v>4.1728600000000001E-12</c:v>
                      </c:pt>
                      <c:pt idx="4677">
                        <c:v>4.1728600000000001E-12</c:v>
                      </c:pt>
                      <c:pt idx="4678">
                        <c:v>4.0264400000000004E-12</c:v>
                      </c:pt>
                      <c:pt idx="4679">
                        <c:v>4.0264400000000004E-12</c:v>
                      </c:pt>
                      <c:pt idx="4680">
                        <c:v>4.3546900000000003E-12</c:v>
                      </c:pt>
                      <c:pt idx="4681">
                        <c:v>4.3546900000000003E-12</c:v>
                      </c:pt>
                      <c:pt idx="4682">
                        <c:v>4.2500599999999998E-12</c:v>
                      </c:pt>
                      <c:pt idx="4683">
                        <c:v>4.2500599999999998E-12</c:v>
                      </c:pt>
                      <c:pt idx="4684">
                        <c:v>3.6819700000000003E-12</c:v>
                      </c:pt>
                      <c:pt idx="4685">
                        <c:v>3.6819700000000003E-12</c:v>
                      </c:pt>
                      <c:pt idx="4686">
                        <c:v>3.8728999999999998E-12</c:v>
                      </c:pt>
                      <c:pt idx="4687">
                        <c:v>3.8728999999999998E-12</c:v>
                      </c:pt>
                      <c:pt idx="4688">
                        <c:v>5.0063500000000004E-12</c:v>
                      </c:pt>
                      <c:pt idx="4689">
                        <c:v>5.0063500000000004E-12</c:v>
                      </c:pt>
                      <c:pt idx="4690">
                        <c:v>3.19951E-12</c:v>
                      </c:pt>
                      <c:pt idx="4691">
                        <c:v>3.19951E-12</c:v>
                      </c:pt>
                      <c:pt idx="4692">
                        <c:v>5.0184199999999999E-12</c:v>
                      </c:pt>
                      <c:pt idx="4693">
                        <c:v>5.0184199999999999E-12</c:v>
                      </c:pt>
                      <c:pt idx="4694">
                        <c:v>3.7375700000000002E-12</c:v>
                      </c:pt>
                      <c:pt idx="4695">
                        <c:v>3.7375700000000002E-12</c:v>
                      </c:pt>
                      <c:pt idx="4696">
                        <c:v>5.0419299999999997E-12</c:v>
                      </c:pt>
                      <c:pt idx="4697">
                        <c:v>5.0419299999999997E-12</c:v>
                      </c:pt>
                      <c:pt idx="4698">
                        <c:v>4.2990600000000001E-12</c:v>
                      </c:pt>
                      <c:pt idx="4699">
                        <c:v>4.2990600000000001E-12</c:v>
                      </c:pt>
                      <c:pt idx="4700">
                        <c:v>4.28832E-12</c:v>
                      </c:pt>
                      <c:pt idx="4701">
                        <c:v>4.28832E-12</c:v>
                      </c:pt>
                      <c:pt idx="4702">
                        <c:v>3.46775E-12</c:v>
                      </c:pt>
                      <c:pt idx="4703">
                        <c:v>3.46775E-12</c:v>
                      </c:pt>
                      <c:pt idx="4704">
                        <c:v>4.6778000000000001E-12</c:v>
                      </c:pt>
                      <c:pt idx="4705">
                        <c:v>4.6778000000000001E-12</c:v>
                      </c:pt>
                      <c:pt idx="4706">
                        <c:v>3.8595900000000001E-12</c:v>
                      </c:pt>
                      <c:pt idx="4707">
                        <c:v>3.8595900000000001E-12</c:v>
                      </c:pt>
                      <c:pt idx="4708">
                        <c:v>4.5079700000000002E-12</c:v>
                      </c:pt>
                      <c:pt idx="4709">
                        <c:v>4.5079700000000002E-12</c:v>
                      </c:pt>
                      <c:pt idx="4710">
                        <c:v>4.1376500000000002E-12</c:v>
                      </c:pt>
                      <c:pt idx="4711">
                        <c:v>4.1376500000000002E-12</c:v>
                      </c:pt>
                      <c:pt idx="4712">
                        <c:v>4.1583999999999997E-12</c:v>
                      </c:pt>
                      <c:pt idx="4713">
                        <c:v>4.1583999999999997E-12</c:v>
                      </c:pt>
                      <c:pt idx="4714">
                        <c:v>5.2947200000000003E-12</c:v>
                      </c:pt>
                      <c:pt idx="4715">
                        <c:v>5.2947200000000003E-12</c:v>
                      </c:pt>
                      <c:pt idx="4716">
                        <c:v>5.6883500000000001E-12</c:v>
                      </c:pt>
                      <c:pt idx="4717">
                        <c:v>5.6883500000000001E-12</c:v>
                      </c:pt>
                      <c:pt idx="4718">
                        <c:v>3.8853300000000004E-12</c:v>
                      </c:pt>
                      <c:pt idx="4719">
                        <c:v>3.8853300000000004E-12</c:v>
                      </c:pt>
                      <c:pt idx="4720">
                        <c:v>6.0914799999999998E-12</c:v>
                      </c:pt>
                      <c:pt idx="4721">
                        <c:v>6.0914799999999998E-12</c:v>
                      </c:pt>
                      <c:pt idx="4722">
                        <c:v>5.0481200000000001E-12</c:v>
                      </c:pt>
                      <c:pt idx="4723">
                        <c:v>5.0481200000000001E-12</c:v>
                      </c:pt>
                      <c:pt idx="4724">
                        <c:v>4.8688400000000001E-12</c:v>
                      </c:pt>
                      <c:pt idx="4725">
                        <c:v>4.8688400000000001E-12</c:v>
                      </c:pt>
                      <c:pt idx="4726">
                        <c:v>4.6956700000000003E-12</c:v>
                      </c:pt>
                      <c:pt idx="4727">
                        <c:v>4.6956700000000003E-12</c:v>
                      </c:pt>
                      <c:pt idx="4728">
                        <c:v>4.1750000000000003E-12</c:v>
                      </c:pt>
                      <c:pt idx="4729">
                        <c:v>4.1750000000000003E-12</c:v>
                      </c:pt>
                      <c:pt idx="4730">
                        <c:v>4.12689E-12</c:v>
                      </c:pt>
                      <c:pt idx="4731">
                        <c:v>4.12689E-12</c:v>
                      </c:pt>
                      <c:pt idx="4732">
                        <c:v>4.0416299999999996E-12</c:v>
                      </c:pt>
                      <c:pt idx="4733">
                        <c:v>4.0416299999999996E-12</c:v>
                      </c:pt>
                      <c:pt idx="4734">
                        <c:v>4.9491400000000001E-12</c:v>
                      </c:pt>
                      <c:pt idx="4735">
                        <c:v>4.9491400000000001E-12</c:v>
                      </c:pt>
                      <c:pt idx="4736">
                        <c:v>4.3385699999999998E-12</c:v>
                      </c:pt>
                      <c:pt idx="4737">
                        <c:v>4.3385699999999998E-12</c:v>
                      </c:pt>
                      <c:pt idx="4738">
                        <c:v>5.2188700000000004E-12</c:v>
                      </c:pt>
                      <c:pt idx="4739">
                        <c:v>5.2188700000000004E-12</c:v>
                      </c:pt>
                      <c:pt idx="4740">
                        <c:v>4.5375E-12</c:v>
                      </c:pt>
                      <c:pt idx="4741">
                        <c:v>4.5375E-12</c:v>
                      </c:pt>
                      <c:pt idx="4742">
                        <c:v>3.4265199999999998E-12</c:v>
                      </c:pt>
                      <c:pt idx="4743">
                        <c:v>3.4265199999999998E-12</c:v>
                      </c:pt>
                      <c:pt idx="4744">
                        <c:v>4.0846099999999999E-12</c:v>
                      </c:pt>
                      <c:pt idx="4745">
                        <c:v>4.0846099999999999E-12</c:v>
                      </c:pt>
                      <c:pt idx="4746">
                        <c:v>3.5040899999999999E-12</c:v>
                      </c:pt>
                      <c:pt idx="4747">
                        <c:v>3.5040899999999999E-12</c:v>
                      </c:pt>
                      <c:pt idx="4748">
                        <c:v>4.4977900000000004E-12</c:v>
                      </c:pt>
                      <c:pt idx="4749">
                        <c:v>4.4977900000000004E-12</c:v>
                      </c:pt>
                      <c:pt idx="4750">
                        <c:v>4.1012799999999997E-12</c:v>
                      </c:pt>
                      <c:pt idx="4751">
                        <c:v>4.1012799999999997E-12</c:v>
                      </c:pt>
                      <c:pt idx="4752">
                        <c:v>3.54969E-12</c:v>
                      </c:pt>
                      <c:pt idx="4753">
                        <c:v>3.54969E-12</c:v>
                      </c:pt>
                      <c:pt idx="4754">
                        <c:v>4.9434800000000003E-12</c:v>
                      </c:pt>
                      <c:pt idx="4755">
                        <c:v>4.9434800000000003E-12</c:v>
                      </c:pt>
                      <c:pt idx="4756">
                        <c:v>3.9687600000000001E-12</c:v>
                      </c:pt>
                      <c:pt idx="4757">
                        <c:v>3.9687600000000001E-12</c:v>
                      </c:pt>
                      <c:pt idx="4758">
                        <c:v>4.8810699999999999E-12</c:v>
                      </c:pt>
                      <c:pt idx="4759">
                        <c:v>4.8810699999999999E-12</c:v>
                      </c:pt>
                      <c:pt idx="4760">
                        <c:v>3.4831E-12</c:v>
                      </c:pt>
                      <c:pt idx="4761">
                        <c:v>3.4831E-12</c:v>
                      </c:pt>
                      <c:pt idx="4762">
                        <c:v>4.8497700000000002E-12</c:v>
                      </c:pt>
                      <c:pt idx="4763">
                        <c:v>4.8497700000000002E-12</c:v>
                      </c:pt>
                      <c:pt idx="4764">
                        <c:v>3.9970499999999998E-12</c:v>
                      </c:pt>
                      <c:pt idx="4765">
                        <c:v>3.9970499999999998E-12</c:v>
                      </c:pt>
                      <c:pt idx="4766">
                        <c:v>4.57656E-12</c:v>
                      </c:pt>
                      <c:pt idx="4767">
                        <c:v>4.57656E-12</c:v>
                      </c:pt>
                      <c:pt idx="4768">
                        <c:v>3.9077099999999997E-12</c:v>
                      </c:pt>
                      <c:pt idx="4769">
                        <c:v>3.9077099999999997E-12</c:v>
                      </c:pt>
                      <c:pt idx="4770">
                        <c:v>3.8725699999999999E-12</c:v>
                      </c:pt>
                      <c:pt idx="4771">
                        <c:v>3.8725699999999999E-12</c:v>
                      </c:pt>
                      <c:pt idx="4772">
                        <c:v>3.5919799999999998E-12</c:v>
                      </c:pt>
                      <c:pt idx="4773">
                        <c:v>3.5919799999999998E-12</c:v>
                      </c:pt>
                      <c:pt idx="4774">
                        <c:v>3.4593100000000001E-12</c:v>
                      </c:pt>
                      <c:pt idx="4775">
                        <c:v>3.4593100000000001E-12</c:v>
                      </c:pt>
                      <c:pt idx="4776">
                        <c:v>3.7010400000000002E-12</c:v>
                      </c:pt>
                      <c:pt idx="4777">
                        <c:v>3.7010400000000002E-12</c:v>
                      </c:pt>
                      <c:pt idx="4778">
                        <c:v>4.9353500000000004E-12</c:v>
                      </c:pt>
                      <c:pt idx="4779">
                        <c:v>4.9353500000000004E-12</c:v>
                      </c:pt>
                      <c:pt idx="4780">
                        <c:v>4.4185700000000002E-12</c:v>
                      </c:pt>
                      <c:pt idx="4781">
                        <c:v>4.4185700000000002E-12</c:v>
                      </c:pt>
                      <c:pt idx="4782">
                        <c:v>5.1801500000000003E-12</c:v>
                      </c:pt>
                      <c:pt idx="4783">
                        <c:v>5.1801500000000003E-12</c:v>
                      </c:pt>
                      <c:pt idx="4784">
                        <c:v>4.5042399999999998E-12</c:v>
                      </c:pt>
                      <c:pt idx="4785">
                        <c:v>4.5042399999999998E-12</c:v>
                      </c:pt>
                      <c:pt idx="4786">
                        <c:v>4.8434499999999999E-12</c:v>
                      </c:pt>
                      <c:pt idx="4787">
                        <c:v>4.8434499999999999E-12</c:v>
                      </c:pt>
                      <c:pt idx="4788">
                        <c:v>3.9218199999999999E-12</c:v>
                      </c:pt>
                      <c:pt idx="4789">
                        <c:v>3.9218199999999999E-12</c:v>
                      </c:pt>
                      <c:pt idx="4790">
                        <c:v>3.8728299999999998E-12</c:v>
                      </c:pt>
                      <c:pt idx="4791">
                        <c:v>3.8728299999999998E-12</c:v>
                      </c:pt>
                      <c:pt idx="4792">
                        <c:v>6.4181599999999998E-12</c:v>
                      </c:pt>
                      <c:pt idx="4793">
                        <c:v>6.4181599999999998E-12</c:v>
                      </c:pt>
                      <c:pt idx="4794">
                        <c:v>4.6500400000000002E-12</c:v>
                      </c:pt>
                      <c:pt idx="4795">
                        <c:v>4.6500400000000002E-12</c:v>
                      </c:pt>
                      <c:pt idx="4796">
                        <c:v>4.1184699999999999E-12</c:v>
                      </c:pt>
                      <c:pt idx="4797">
                        <c:v>4.1184699999999999E-12</c:v>
                      </c:pt>
                      <c:pt idx="4798">
                        <c:v>4.7237700000000002E-12</c:v>
                      </c:pt>
                      <c:pt idx="4799">
                        <c:v>4.7237700000000002E-12</c:v>
                      </c:pt>
                      <c:pt idx="4800">
                        <c:v>3.78434E-12</c:v>
                      </c:pt>
                      <c:pt idx="4801">
                        <c:v>3.78434E-12</c:v>
                      </c:pt>
                      <c:pt idx="4802">
                        <c:v>5.0347900000000002E-12</c:v>
                      </c:pt>
                      <c:pt idx="4803">
                        <c:v>5.0347900000000002E-12</c:v>
                      </c:pt>
                      <c:pt idx="4804">
                        <c:v>4.2552400000000004E-12</c:v>
                      </c:pt>
                      <c:pt idx="4805">
                        <c:v>4.2552400000000004E-12</c:v>
                      </c:pt>
                      <c:pt idx="4806">
                        <c:v>4.4387799999999998E-12</c:v>
                      </c:pt>
                      <c:pt idx="4807">
                        <c:v>4.4387799999999998E-12</c:v>
                      </c:pt>
                      <c:pt idx="4808">
                        <c:v>3.37794E-12</c:v>
                      </c:pt>
                      <c:pt idx="4809">
                        <c:v>3.37794E-12</c:v>
                      </c:pt>
                      <c:pt idx="4810">
                        <c:v>4.87396E-12</c:v>
                      </c:pt>
                      <c:pt idx="4811">
                        <c:v>4.87396E-12</c:v>
                      </c:pt>
                      <c:pt idx="4812">
                        <c:v>3.9941699999999997E-12</c:v>
                      </c:pt>
                      <c:pt idx="4813">
                        <c:v>3.9941699999999997E-12</c:v>
                      </c:pt>
                      <c:pt idx="4814">
                        <c:v>4.2624900000000003E-12</c:v>
                      </c:pt>
                      <c:pt idx="4815">
                        <c:v>4.2624900000000003E-12</c:v>
                      </c:pt>
                      <c:pt idx="4816">
                        <c:v>3.5406499999999999E-12</c:v>
                      </c:pt>
                      <c:pt idx="4817">
                        <c:v>3.5406499999999999E-12</c:v>
                      </c:pt>
                      <c:pt idx="4818">
                        <c:v>4.4845299999999997E-12</c:v>
                      </c:pt>
                      <c:pt idx="4819">
                        <c:v>4.4845299999999997E-12</c:v>
                      </c:pt>
                      <c:pt idx="4820">
                        <c:v>4.1314499999999997E-12</c:v>
                      </c:pt>
                      <c:pt idx="4821">
                        <c:v>4.1314499999999997E-12</c:v>
                      </c:pt>
                      <c:pt idx="4822">
                        <c:v>3.4862699999999998E-12</c:v>
                      </c:pt>
                      <c:pt idx="4823">
                        <c:v>3.4862699999999998E-12</c:v>
                      </c:pt>
                      <c:pt idx="4824">
                        <c:v>4.2528400000000003E-12</c:v>
                      </c:pt>
                      <c:pt idx="4825">
                        <c:v>4.2528400000000003E-12</c:v>
                      </c:pt>
                      <c:pt idx="4826">
                        <c:v>1.0017200000000001E-11</c:v>
                      </c:pt>
                      <c:pt idx="4827">
                        <c:v>1.0017200000000001E-11</c:v>
                      </c:pt>
                      <c:pt idx="4828">
                        <c:v>4.1376600000000004E-12</c:v>
                      </c:pt>
                      <c:pt idx="4829">
                        <c:v>4.1376600000000004E-12</c:v>
                      </c:pt>
                      <c:pt idx="4830">
                        <c:v>5.50811E-12</c:v>
                      </c:pt>
                      <c:pt idx="4831">
                        <c:v>5.50811E-12</c:v>
                      </c:pt>
                      <c:pt idx="4832">
                        <c:v>3.5555599999999998E-12</c:v>
                      </c:pt>
                      <c:pt idx="4833">
                        <c:v>3.5555599999999998E-12</c:v>
                      </c:pt>
                      <c:pt idx="4834">
                        <c:v>3.8049799999999998E-12</c:v>
                      </c:pt>
                      <c:pt idx="4835">
                        <c:v>3.8049799999999998E-12</c:v>
                      </c:pt>
                      <c:pt idx="4836">
                        <c:v>4.0245700000000001E-12</c:v>
                      </c:pt>
                      <c:pt idx="4837">
                        <c:v>4.0245700000000001E-12</c:v>
                      </c:pt>
                      <c:pt idx="4838">
                        <c:v>3.6432400000000001E-12</c:v>
                      </c:pt>
                      <c:pt idx="4839">
                        <c:v>3.6432400000000001E-12</c:v>
                      </c:pt>
                      <c:pt idx="4840">
                        <c:v>4.0655000000000004E-12</c:v>
                      </c:pt>
                      <c:pt idx="4841">
                        <c:v>4.0655000000000004E-12</c:v>
                      </c:pt>
                      <c:pt idx="4842">
                        <c:v>5.1883699999999996E-12</c:v>
                      </c:pt>
                      <c:pt idx="4843">
                        <c:v>5.1883699999999996E-12</c:v>
                      </c:pt>
                      <c:pt idx="4844">
                        <c:v>4.9206400000000003E-12</c:v>
                      </c:pt>
                      <c:pt idx="4845">
                        <c:v>4.9206400000000003E-12</c:v>
                      </c:pt>
                      <c:pt idx="4846">
                        <c:v>5.22725E-12</c:v>
                      </c:pt>
                      <c:pt idx="4847">
                        <c:v>5.22725E-12</c:v>
                      </c:pt>
                      <c:pt idx="4848">
                        <c:v>2.3192700000000001E-11</c:v>
                      </c:pt>
                      <c:pt idx="4849">
                        <c:v>2.3192700000000001E-11</c:v>
                      </c:pt>
                      <c:pt idx="4850">
                        <c:v>5.4002600000000003E-12</c:v>
                      </c:pt>
                      <c:pt idx="4851">
                        <c:v>5.4002600000000003E-12</c:v>
                      </c:pt>
                      <c:pt idx="4852">
                        <c:v>3.7849100000000003E-12</c:v>
                      </c:pt>
                      <c:pt idx="4853">
                        <c:v>3.7849100000000003E-12</c:v>
                      </c:pt>
                      <c:pt idx="4854">
                        <c:v>5.3949100000000001E-12</c:v>
                      </c:pt>
                      <c:pt idx="4855">
                        <c:v>5.3949100000000001E-12</c:v>
                      </c:pt>
                      <c:pt idx="4856">
                        <c:v>3.5005299999999998E-12</c:v>
                      </c:pt>
                      <c:pt idx="4857">
                        <c:v>3.5005299999999998E-12</c:v>
                      </c:pt>
                      <c:pt idx="4858">
                        <c:v>3.9779900000000001E-12</c:v>
                      </c:pt>
                      <c:pt idx="4859">
                        <c:v>3.9779900000000001E-12</c:v>
                      </c:pt>
                      <c:pt idx="4860">
                        <c:v>3.3286000000000002E-12</c:v>
                      </c:pt>
                      <c:pt idx="4861">
                        <c:v>3.3286000000000002E-12</c:v>
                      </c:pt>
                      <c:pt idx="4862">
                        <c:v>3.62804E-12</c:v>
                      </c:pt>
                      <c:pt idx="4863">
                        <c:v>3.62804E-12</c:v>
                      </c:pt>
                      <c:pt idx="4864">
                        <c:v>4.37949E-12</c:v>
                      </c:pt>
                      <c:pt idx="4865">
                        <c:v>4.37949E-12</c:v>
                      </c:pt>
                      <c:pt idx="4866">
                        <c:v>4.2875499999999998E-12</c:v>
                      </c:pt>
                      <c:pt idx="4867">
                        <c:v>4.2875499999999998E-12</c:v>
                      </c:pt>
                      <c:pt idx="4868">
                        <c:v>4.1122399999999999E-12</c:v>
                      </c:pt>
                      <c:pt idx="4869">
                        <c:v>4.1122399999999999E-12</c:v>
                      </c:pt>
                      <c:pt idx="4870">
                        <c:v>3.7620000000000003E-12</c:v>
                      </c:pt>
                      <c:pt idx="4871">
                        <c:v>3.7620000000000003E-12</c:v>
                      </c:pt>
                      <c:pt idx="4872">
                        <c:v>4.7017699999999997E-12</c:v>
                      </c:pt>
                      <c:pt idx="4873">
                        <c:v>4.7017699999999997E-12</c:v>
                      </c:pt>
                      <c:pt idx="4874">
                        <c:v>3.79125E-12</c:v>
                      </c:pt>
                      <c:pt idx="4875">
                        <c:v>3.79125E-12</c:v>
                      </c:pt>
                      <c:pt idx="4876">
                        <c:v>3.34507E-12</c:v>
                      </c:pt>
                      <c:pt idx="4877">
                        <c:v>3.34507E-12</c:v>
                      </c:pt>
                      <c:pt idx="4878">
                        <c:v>4.4765399999999998E-12</c:v>
                      </c:pt>
                      <c:pt idx="4879">
                        <c:v>4.4765399999999998E-12</c:v>
                      </c:pt>
                      <c:pt idx="4880">
                        <c:v>3.6442000000000002E-12</c:v>
                      </c:pt>
                      <c:pt idx="4881">
                        <c:v>3.6442000000000002E-12</c:v>
                      </c:pt>
                      <c:pt idx="4882">
                        <c:v>4.2989799999999999E-12</c:v>
                      </c:pt>
                      <c:pt idx="4883">
                        <c:v>4.2989799999999999E-12</c:v>
                      </c:pt>
                      <c:pt idx="4884">
                        <c:v>4.0664099999999998E-12</c:v>
                      </c:pt>
                      <c:pt idx="4885">
                        <c:v>4.0664099999999998E-12</c:v>
                      </c:pt>
                      <c:pt idx="4886">
                        <c:v>6.1287699999999999E-12</c:v>
                      </c:pt>
                      <c:pt idx="4887">
                        <c:v>6.1287699999999999E-12</c:v>
                      </c:pt>
                      <c:pt idx="4888">
                        <c:v>6.1287200000000002E-12</c:v>
                      </c:pt>
                      <c:pt idx="4889">
                        <c:v>6.1287200000000002E-12</c:v>
                      </c:pt>
                      <c:pt idx="4890">
                        <c:v>3.60376E-12</c:v>
                      </c:pt>
                      <c:pt idx="4891">
                        <c:v>3.60376E-12</c:v>
                      </c:pt>
                      <c:pt idx="4892">
                        <c:v>3.7541499999999997E-12</c:v>
                      </c:pt>
                      <c:pt idx="4893">
                        <c:v>3.7541499999999997E-12</c:v>
                      </c:pt>
                      <c:pt idx="4894">
                        <c:v>3.95117E-12</c:v>
                      </c:pt>
                      <c:pt idx="4895">
                        <c:v>3.95117E-12</c:v>
                      </c:pt>
                      <c:pt idx="4896">
                        <c:v>4.1240400000000003E-12</c:v>
                      </c:pt>
                      <c:pt idx="4897">
                        <c:v>4.1240400000000003E-12</c:v>
                      </c:pt>
                      <c:pt idx="4898">
                        <c:v>4.5949100000000003E-12</c:v>
                      </c:pt>
                      <c:pt idx="4899">
                        <c:v>4.5949100000000003E-12</c:v>
                      </c:pt>
                      <c:pt idx="4900">
                        <c:v>4.4178300000000004E-12</c:v>
                      </c:pt>
                      <c:pt idx="4901">
                        <c:v>4.4178300000000004E-12</c:v>
                      </c:pt>
                      <c:pt idx="4902">
                        <c:v>4.3868900000000001E-12</c:v>
                      </c:pt>
                      <c:pt idx="4903">
                        <c:v>4.3868900000000001E-12</c:v>
                      </c:pt>
                      <c:pt idx="4904">
                        <c:v>4.1742799999999999E-12</c:v>
                      </c:pt>
                      <c:pt idx="4905">
                        <c:v>4.1742799999999999E-12</c:v>
                      </c:pt>
                      <c:pt idx="4906">
                        <c:v>5.1821699999999999E-12</c:v>
                      </c:pt>
                      <c:pt idx="4907">
                        <c:v>5.1821699999999999E-12</c:v>
                      </c:pt>
                      <c:pt idx="4908">
                        <c:v>3.9629799999999997E-12</c:v>
                      </c:pt>
                      <c:pt idx="4909">
                        <c:v>3.9629799999999997E-12</c:v>
                      </c:pt>
                      <c:pt idx="4910">
                        <c:v>3.40991E-12</c:v>
                      </c:pt>
                      <c:pt idx="4911">
                        <c:v>3.40991E-12</c:v>
                      </c:pt>
                      <c:pt idx="4912">
                        <c:v>4.7893399999999999E-12</c:v>
                      </c:pt>
                      <c:pt idx="4913">
                        <c:v>4.7893399999999999E-12</c:v>
                      </c:pt>
                      <c:pt idx="4914">
                        <c:v>3.96793E-12</c:v>
                      </c:pt>
                      <c:pt idx="4915">
                        <c:v>3.96793E-12</c:v>
                      </c:pt>
                      <c:pt idx="4916">
                        <c:v>4.5992399999999997E-12</c:v>
                      </c:pt>
                      <c:pt idx="4917">
                        <c:v>4.5992399999999997E-12</c:v>
                      </c:pt>
                      <c:pt idx="4918">
                        <c:v>3.6236E-12</c:v>
                      </c:pt>
                      <c:pt idx="4919">
                        <c:v>3.6236E-12</c:v>
                      </c:pt>
                      <c:pt idx="4920">
                        <c:v>4.0083999999999998E-12</c:v>
                      </c:pt>
                      <c:pt idx="4921">
                        <c:v>4.0083999999999998E-12</c:v>
                      </c:pt>
                      <c:pt idx="4922">
                        <c:v>3.5332800000000001E-12</c:v>
                      </c:pt>
                      <c:pt idx="4923">
                        <c:v>3.5332800000000001E-12</c:v>
                      </c:pt>
                      <c:pt idx="4924">
                        <c:v>4.1558799999999999E-12</c:v>
                      </c:pt>
                      <c:pt idx="4925">
                        <c:v>4.1558799999999999E-12</c:v>
                      </c:pt>
                      <c:pt idx="4926">
                        <c:v>4.3156699999999999E-12</c:v>
                      </c:pt>
                      <c:pt idx="4927">
                        <c:v>4.3156699999999999E-12</c:v>
                      </c:pt>
                      <c:pt idx="4928">
                        <c:v>4.2434999999999998E-12</c:v>
                      </c:pt>
                      <c:pt idx="4929">
                        <c:v>4.2434999999999998E-12</c:v>
                      </c:pt>
                      <c:pt idx="4930">
                        <c:v>3.9237799999999997E-12</c:v>
                      </c:pt>
                      <c:pt idx="4931">
                        <c:v>3.9237799999999997E-12</c:v>
                      </c:pt>
                      <c:pt idx="4932">
                        <c:v>4.6788499999999996E-12</c:v>
                      </c:pt>
                      <c:pt idx="4933">
                        <c:v>4.6788499999999996E-12</c:v>
                      </c:pt>
                      <c:pt idx="4934">
                        <c:v>3.8387799999999999E-12</c:v>
                      </c:pt>
                      <c:pt idx="4935">
                        <c:v>3.8387799999999999E-12</c:v>
                      </c:pt>
                      <c:pt idx="4936">
                        <c:v>3.9445600000000003E-12</c:v>
                      </c:pt>
                      <c:pt idx="4937">
                        <c:v>3.9445600000000003E-12</c:v>
                      </c:pt>
                      <c:pt idx="4938">
                        <c:v>3.18231E-12</c:v>
                      </c:pt>
                      <c:pt idx="4939">
                        <c:v>3.18231E-12</c:v>
                      </c:pt>
                      <c:pt idx="4940">
                        <c:v>4.59769E-12</c:v>
                      </c:pt>
                      <c:pt idx="4941">
                        <c:v>4.59769E-12</c:v>
                      </c:pt>
                      <c:pt idx="4942">
                        <c:v>4.49735E-12</c:v>
                      </c:pt>
                      <c:pt idx="4943">
                        <c:v>4.49735E-12</c:v>
                      </c:pt>
                      <c:pt idx="4944">
                        <c:v>3.5494399999999999E-12</c:v>
                      </c:pt>
                      <c:pt idx="4945">
                        <c:v>3.5494399999999999E-12</c:v>
                      </c:pt>
                      <c:pt idx="4946">
                        <c:v>4.7343000000000001E-12</c:v>
                      </c:pt>
                      <c:pt idx="4947">
                        <c:v>4.7343000000000001E-12</c:v>
                      </c:pt>
                      <c:pt idx="4948">
                        <c:v>3.9805499999999996E-12</c:v>
                      </c:pt>
                      <c:pt idx="4949">
                        <c:v>3.9805499999999996E-12</c:v>
                      </c:pt>
                      <c:pt idx="4950">
                        <c:v>4.5426199999999999E-12</c:v>
                      </c:pt>
                      <c:pt idx="4951">
                        <c:v>4.5426199999999999E-12</c:v>
                      </c:pt>
                      <c:pt idx="4952">
                        <c:v>4.4161499999999999E-12</c:v>
                      </c:pt>
                      <c:pt idx="4953">
                        <c:v>4.4161499999999999E-12</c:v>
                      </c:pt>
                      <c:pt idx="4954">
                        <c:v>4.6558699999999996E-12</c:v>
                      </c:pt>
                      <c:pt idx="4955">
                        <c:v>4.6558699999999996E-12</c:v>
                      </c:pt>
                      <c:pt idx="4956">
                        <c:v>3.75082E-12</c:v>
                      </c:pt>
                      <c:pt idx="4957">
                        <c:v>3.75082E-12</c:v>
                      </c:pt>
                      <c:pt idx="4958">
                        <c:v>5.3368799999999998E-12</c:v>
                      </c:pt>
                      <c:pt idx="4959">
                        <c:v>5.3368799999999998E-12</c:v>
                      </c:pt>
                      <c:pt idx="4960">
                        <c:v>3.1381799999999999E-12</c:v>
                      </c:pt>
                      <c:pt idx="4961">
                        <c:v>3.1381799999999999E-12</c:v>
                      </c:pt>
                      <c:pt idx="4962">
                        <c:v>3.6654299999999997E-12</c:v>
                      </c:pt>
                      <c:pt idx="4963">
                        <c:v>3.6654299999999997E-12</c:v>
                      </c:pt>
                      <c:pt idx="4964">
                        <c:v>4.60583E-12</c:v>
                      </c:pt>
                      <c:pt idx="4965">
                        <c:v>4.60583E-12</c:v>
                      </c:pt>
                      <c:pt idx="4966">
                        <c:v>3.6474499999999998E-12</c:v>
                      </c:pt>
                      <c:pt idx="4967">
                        <c:v>3.6474499999999998E-12</c:v>
                      </c:pt>
                      <c:pt idx="4968">
                        <c:v>3.7341199999999998E-12</c:v>
                      </c:pt>
                      <c:pt idx="4969">
                        <c:v>3.7341199999999998E-12</c:v>
                      </c:pt>
                      <c:pt idx="4970">
                        <c:v>3.4899200000000001E-12</c:v>
                      </c:pt>
                      <c:pt idx="4971">
                        <c:v>3.4899200000000001E-12</c:v>
                      </c:pt>
                      <c:pt idx="4972">
                        <c:v>4.0017599999999997E-12</c:v>
                      </c:pt>
                      <c:pt idx="4973">
                        <c:v>4.0017599999999997E-12</c:v>
                      </c:pt>
                      <c:pt idx="4974">
                        <c:v>4.10179E-12</c:v>
                      </c:pt>
                      <c:pt idx="4975">
                        <c:v>4.10179E-12</c:v>
                      </c:pt>
                      <c:pt idx="4976">
                        <c:v>3.5025899999999999E-12</c:v>
                      </c:pt>
                      <c:pt idx="4977">
                        <c:v>3.5025899999999999E-12</c:v>
                      </c:pt>
                      <c:pt idx="4978">
                        <c:v>4.2660099999999999E-12</c:v>
                      </c:pt>
                      <c:pt idx="4979">
                        <c:v>4.2660099999999999E-12</c:v>
                      </c:pt>
                      <c:pt idx="4980">
                        <c:v>3.9123799999999999E-12</c:v>
                      </c:pt>
                      <c:pt idx="4981">
                        <c:v>3.9123799999999999E-12</c:v>
                      </c:pt>
                      <c:pt idx="4982">
                        <c:v>4.2128900000000002E-12</c:v>
                      </c:pt>
                      <c:pt idx="4983">
                        <c:v>4.2128900000000002E-12</c:v>
                      </c:pt>
                      <c:pt idx="4984">
                        <c:v>3.6412299999999998E-12</c:v>
                      </c:pt>
                      <c:pt idx="4985">
                        <c:v>3.6412299999999998E-12</c:v>
                      </c:pt>
                      <c:pt idx="4986">
                        <c:v>3.1009399999999999E-12</c:v>
                      </c:pt>
                      <c:pt idx="4987">
                        <c:v>3.1009399999999999E-12</c:v>
                      </c:pt>
                      <c:pt idx="4988">
                        <c:v>3.6634800000000001E-12</c:v>
                      </c:pt>
                      <c:pt idx="4989">
                        <c:v>3.6634800000000001E-12</c:v>
                      </c:pt>
                      <c:pt idx="4990">
                        <c:v>3.6042500000000001E-12</c:v>
                      </c:pt>
                      <c:pt idx="4991">
                        <c:v>3.6042500000000001E-12</c:v>
                      </c:pt>
                      <c:pt idx="4992">
                        <c:v>3.68516E-12</c:v>
                      </c:pt>
                      <c:pt idx="4993">
                        <c:v>3.68516E-12</c:v>
                      </c:pt>
                      <c:pt idx="4994">
                        <c:v>3.6421400000000001E-12</c:v>
                      </c:pt>
                      <c:pt idx="4995">
                        <c:v>3.6421400000000001E-12</c:v>
                      </c:pt>
                      <c:pt idx="4996">
                        <c:v>4.8165200000000002E-12</c:v>
                      </c:pt>
                      <c:pt idx="4997">
                        <c:v>4.8165200000000002E-12</c:v>
                      </c:pt>
                      <c:pt idx="4998">
                        <c:v>3.6295600000000001E-12</c:v>
                      </c:pt>
                      <c:pt idx="4999">
                        <c:v>3.6295600000000001E-12</c:v>
                      </c:pt>
                      <c:pt idx="5000">
                        <c:v>2.8456699999999999E-12</c:v>
                      </c:pt>
                      <c:pt idx="5001">
                        <c:v>2.8456699999999999E-12</c:v>
                      </c:pt>
                      <c:pt idx="5002">
                        <c:v>4.6150300000000004E-12</c:v>
                      </c:pt>
                      <c:pt idx="5003">
                        <c:v>4.6150300000000004E-12</c:v>
                      </c:pt>
                      <c:pt idx="5004">
                        <c:v>2.8332199999999999E-12</c:v>
                      </c:pt>
                      <c:pt idx="5005">
                        <c:v>2.8332199999999999E-12</c:v>
                      </c:pt>
                      <c:pt idx="5006">
                        <c:v>3.7454300000000001E-12</c:v>
                      </c:pt>
                      <c:pt idx="5007">
                        <c:v>3.7454300000000001E-12</c:v>
                      </c:pt>
                      <c:pt idx="5008">
                        <c:v>7.1346900000000002E-12</c:v>
                      </c:pt>
                      <c:pt idx="5009">
                        <c:v>7.1346900000000002E-12</c:v>
                      </c:pt>
                      <c:pt idx="5010">
                        <c:v>3.2183499999999999E-12</c:v>
                      </c:pt>
                      <c:pt idx="5011">
                        <c:v>3.2183499999999999E-12</c:v>
                      </c:pt>
                      <c:pt idx="5012">
                        <c:v>3.1191999999999999E-12</c:v>
                      </c:pt>
                      <c:pt idx="5013">
                        <c:v>3.1191999999999999E-12</c:v>
                      </c:pt>
                      <c:pt idx="5014">
                        <c:v>4.8961300000000001E-12</c:v>
                      </c:pt>
                      <c:pt idx="5015">
                        <c:v>4.8961300000000001E-12</c:v>
                      </c:pt>
                      <c:pt idx="5016">
                        <c:v>4.4118199999999997E-12</c:v>
                      </c:pt>
                      <c:pt idx="5017">
                        <c:v>4.4118199999999997E-12</c:v>
                      </c:pt>
                      <c:pt idx="5018">
                        <c:v>3.10543E-12</c:v>
                      </c:pt>
                      <c:pt idx="5019">
                        <c:v>3.10543E-12</c:v>
                      </c:pt>
                      <c:pt idx="5020">
                        <c:v>3.3605499999999999E-12</c:v>
                      </c:pt>
                      <c:pt idx="5021">
                        <c:v>3.3605499999999999E-12</c:v>
                      </c:pt>
                      <c:pt idx="5022">
                        <c:v>2.5496800000000001E-12</c:v>
                      </c:pt>
                      <c:pt idx="5023">
                        <c:v>2.5496800000000001E-12</c:v>
                      </c:pt>
                      <c:pt idx="5024">
                        <c:v>3.4952200000000001E-12</c:v>
                      </c:pt>
                      <c:pt idx="5025">
                        <c:v>3.4952200000000001E-12</c:v>
                      </c:pt>
                      <c:pt idx="5026">
                        <c:v>2.7096899999999999E-12</c:v>
                      </c:pt>
                      <c:pt idx="5027">
                        <c:v>2.7096899999999999E-12</c:v>
                      </c:pt>
                      <c:pt idx="5028">
                        <c:v>3.6204399999999999E-12</c:v>
                      </c:pt>
                      <c:pt idx="5029">
                        <c:v>3.6204399999999999E-12</c:v>
                      </c:pt>
                      <c:pt idx="5030">
                        <c:v>3.3529299999999999E-12</c:v>
                      </c:pt>
                      <c:pt idx="5031">
                        <c:v>3.3529299999999999E-12</c:v>
                      </c:pt>
                      <c:pt idx="5032">
                        <c:v>2.19699E-11</c:v>
                      </c:pt>
                      <c:pt idx="5033">
                        <c:v>2.19699E-11</c:v>
                      </c:pt>
                      <c:pt idx="5034">
                        <c:v>3.8732900000000004E-12</c:v>
                      </c:pt>
                      <c:pt idx="5035">
                        <c:v>3.8732900000000004E-12</c:v>
                      </c:pt>
                      <c:pt idx="5036">
                        <c:v>3.2805800000000001E-12</c:v>
                      </c:pt>
                      <c:pt idx="5037">
                        <c:v>3.2805800000000001E-12</c:v>
                      </c:pt>
                      <c:pt idx="5038">
                        <c:v>3.7888299999999997E-12</c:v>
                      </c:pt>
                      <c:pt idx="5039">
                        <c:v>3.7888299999999997E-12</c:v>
                      </c:pt>
                      <c:pt idx="5040">
                        <c:v>3.5554500000000002E-12</c:v>
                      </c:pt>
                      <c:pt idx="5041">
                        <c:v>3.5554500000000002E-12</c:v>
                      </c:pt>
                      <c:pt idx="5042">
                        <c:v>3.4883599999999999E-12</c:v>
                      </c:pt>
                      <c:pt idx="5043">
                        <c:v>3.4883599999999999E-12</c:v>
                      </c:pt>
                      <c:pt idx="5044">
                        <c:v>1.1175799999999999E-11</c:v>
                      </c:pt>
                      <c:pt idx="5045">
                        <c:v>1.1175799999999999E-11</c:v>
                      </c:pt>
                      <c:pt idx="5046">
                        <c:v>2.74889E-12</c:v>
                      </c:pt>
                      <c:pt idx="5047">
                        <c:v>2.74889E-12</c:v>
                      </c:pt>
                      <c:pt idx="5048">
                        <c:v>4.0468200000000003E-12</c:v>
                      </c:pt>
                      <c:pt idx="5049">
                        <c:v>4.0468200000000003E-12</c:v>
                      </c:pt>
                      <c:pt idx="5050">
                        <c:v>2.3241099999999999E-12</c:v>
                      </c:pt>
                      <c:pt idx="5051">
                        <c:v>2.3241099999999999E-12</c:v>
                      </c:pt>
                      <c:pt idx="5052">
                        <c:v>2.5920600000000002E-12</c:v>
                      </c:pt>
                      <c:pt idx="5053">
                        <c:v>2.5920600000000002E-12</c:v>
                      </c:pt>
                      <c:pt idx="5054">
                        <c:v>3.0191800000000001E-12</c:v>
                      </c:pt>
                      <c:pt idx="5055">
                        <c:v>3.0191800000000001E-12</c:v>
                      </c:pt>
                      <c:pt idx="5056">
                        <c:v>2.94564E-12</c:v>
                      </c:pt>
                      <c:pt idx="5057">
                        <c:v>2.94564E-12</c:v>
                      </c:pt>
                      <c:pt idx="5058">
                        <c:v>2.9241499999999998E-12</c:v>
                      </c:pt>
                      <c:pt idx="5059">
                        <c:v>2.9241499999999998E-12</c:v>
                      </c:pt>
                      <c:pt idx="5060">
                        <c:v>3.2099299999999998E-12</c:v>
                      </c:pt>
                      <c:pt idx="5061">
                        <c:v>3.2099299999999998E-12</c:v>
                      </c:pt>
                      <c:pt idx="5062">
                        <c:v>2.9633799999999998E-12</c:v>
                      </c:pt>
                      <c:pt idx="5063">
                        <c:v>2.9633799999999998E-12</c:v>
                      </c:pt>
                      <c:pt idx="5064">
                        <c:v>3.4453999999999998E-12</c:v>
                      </c:pt>
                      <c:pt idx="5065">
                        <c:v>3.4453999999999998E-12</c:v>
                      </c:pt>
                      <c:pt idx="5066">
                        <c:v>3.18313E-12</c:v>
                      </c:pt>
                      <c:pt idx="5067">
                        <c:v>3.18313E-12</c:v>
                      </c:pt>
                      <c:pt idx="5068">
                        <c:v>3.0940800000000001E-12</c:v>
                      </c:pt>
                      <c:pt idx="5069">
                        <c:v>3.0940800000000001E-12</c:v>
                      </c:pt>
                      <c:pt idx="5070">
                        <c:v>3.2169600000000001E-12</c:v>
                      </c:pt>
                      <c:pt idx="5071">
                        <c:v>3.2169600000000001E-12</c:v>
                      </c:pt>
                      <c:pt idx="5072">
                        <c:v>2.47823E-12</c:v>
                      </c:pt>
                      <c:pt idx="5073">
                        <c:v>2.47823E-12</c:v>
                      </c:pt>
                      <c:pt idx="5074">
                        <c:v>3.5418700000000001E-12</c:v>
                      </c:pt>
                      <c:pt idx="5075">
                        <c:v>3.5418700000000001E-12</c:v>
                      </c:pt>
                      <c:pt idx="5076">
                        <c:v>3.05652E-12</c:v>
                      </c:pt>
                      <c:pt idx="5077">
                        <c:v>3.05652E-12</c:v>
                      </c:pt>
                      <c:pt idx="5078">
                        <c:v>3.3265500000000002E-12</c:v>
                      </c:pt>
                      <c:pt idx="5079">
                        <c:v>3.3265500000000002E-12</c:v>
                      </c:pt>
                      <c:pt idx="5080">
                        <c:v>2.6719500000000001E-12</c:v>
                      </c:pt>
                      <c:pt idx="5081">
                        <c:v>2.6719500000000001E-12</c:v>
                      </c:pt>
                      <c:pt idx="5082">
                        <c:v>3.9349999999999997E-12</c:v>
                      </c:pt>
                      <c:pt idx="5083">
                        <c:v>3.9349999999999997E-12</c:v>
                      </c:pt>
                      <c:pt idx="5084">
                        <c:v>2.5923799999999999E-12</c:v>
                      </c:pt>
                      <c:pt idx="5085">
                        <c:v>2.5923799999999999E-12</c:v>
                      </c:pt>
                      <c:pt idx="5086">
                        <c:v>2.5445200000000001E-12</c:v>
                      </c:pt>
                      <c:pt idx="5087">
                        <c:v>2.5445200000000001E-12</c:v>
                      </c:pt>
                      <c:pt idx="5088">
                        <c:v>2.8258800000000001E-12</c:v>
                      </c:pt>
                      <c:pt idx="5089">
                        <c:v>2.8258800000000001E-12</c:v>
                      </c:pt>
                      <c:pt idx="5090">
                        <c:v>3.67921E-12</c:v>
                      </c:pt>
                      <c:pt idx="5091">
                        <c:v>3.67921E-12</c:v>
                      </c:pt>
                      <c:pt idx="5092">
                        <c:v>2.7857000000000001E-12</c:v>
                      </c:pt>
                      <c:pt idx="5093">
                        <c:v>2.7857000000000001E-12</c:v>
                      </c:pt>
                      <c:pt idx="5094">
                        <c:v>3.6055900000000002E-12</c:v>
                      </c:pt>
                      <c:pt idx="5095">
                        <c:v>3.6055900000000002E-12</c:v>
                      </c:pt>
                      <c:pt idx="5096">
                        <c:v>3.4468900000000001E-12</c:v>
                      </c:pt>
                      <c:pt idx="5097">
                        <c:v>3.4468900000000001E-12</c:v>
                      </c:pt>
                      <c:pt idx="5098">
                        <c:v>2.5994500000000002E-12</c:v>
                      </c:pt>
                      <c:pt idx="5099">
                        <c:v>2.5994500000000002E-12</c:v>
                      </c:pt>
                      <c:pt idx="5100">
                        <c:v>3.0705699999999999E-12</c:v>
                      </c:pt>
                      <c:pt idx="5101">
                        <c:v>3.0705699999999999E-12</c:v>
                      </c:pt>
                      <c:pt idx="5102">
                        <c:v>3.50448E-12</c:v>
                      </c:pt>
                      <c:pt idx="5103">
                        <c:v>3.50448E-12</c:v>
                      </c:pt>
                      <c:pt idx="5104">
                        <c:v>2.3688099999999999E-12</c:v>
                      </c:pt>
                      <c:pt idx="5105">
                        <c:v>2.3688099999999999E-12</c:v>
                      </c:pt>
                      <c:pt idx="5106">
                        <c:v>2.8253199999999999E-12</c:v>
                      </c:pt>
                      <c:pt idx="5107">
                        <c:v>2.8253199999999999E-12</c:v>
                      </c:pt>
                      <c:pt idx="5108">
                        <c:v>4.6592899999999996E-12</c:v>
                      </c:pt>
                      <c:pt idx="5109">
                        <c:v>4.6592899999999996E-12</c:v>
                      </c:pt>
                      <c:pt idx="5110">
                        <c:v>2.9456699999999999E-12</c:v>
                      </c:pt>
                      <c:pt idx="5111">
                        <c:v>2.9456699999999999E-12</c:v>
                      </c:pt>
                      <c:pt idx="5112">
                        <c:v>2.95293E-12</c:v>
                      </c:pt>
                      <c:pt idx="5113">
                        <c:v>2.95293E-12</c:v>
                      </c:pt>
                      <c:pt idx="5114">
                        <c:v>3.3423800000000001E-12</c:v>
                      </c:pt>
                      <c:pt idx="5115">
                        <c:v>3.3423800000000001E-12</c:v>
                      </c:pt>
                      <c:pt idx="5116">
                        <c:v>3.5184400000000001E-12</c:v>
                      </c:pt>
                      <c:pt idx="5117">
                        <c:v>3.5184400000000001E-12</c:v>
                      </c:pt>
                      <c:pt idx="5118">
                        <c:v>3.2131499999999999E-12</c:v>
                      </c:pt>
                      <c:pt idx="5119">
                        <c:v>3.2131499999999999E-12</c:v>
                      </c:pt>
                      <c:pt idx="5120">
                        <c:v>3.7990000000000003E-12</c:v>
                      </c:pt>
                      <c:pt idx="5121">
                        <c:v>3.7990000000000003E-12</c:v>
                      </c:pt>
                      <c:pt idx="5122">
                        <c:v>4.1154100000000001E-12</c:v>
                      </c:pt>
                      <c:pt idx="5123">
                        <c:v>4.1154100000000001E-12</c:v>
                      </c:pt>
                      <c:pt idx="5124">
                        <c:v>4.0687700000000002E-12</c:v>
                      </c:pt>
                      <c:pt idx="5125">
                        <c:v>4.0687700000000002E-12</c:v>
                      </c:pt>
                      <c:pt idx="5126">
                        <c:v>2.5480199999999999E-12</c:v>
                      </c:pt>
                      <c:pt idx="5127">
                        <c:v>2.5480199999999999E-12</c:v>
                      </c:pt>
                      <c:pt idx="5128">
                        <c:v>2.9448399999999998E-12</c:v>
                      </c:pt>
                      <c:pt idx="5129">
                        <c:v>2.9448399999999998E-12</c:v>
                      </c:pt>
                      <c:pt idx="5130">
                        <c:v>3.0126999999999999E-12</c:v>
                      </c:pt>
                      <c:pt idx="5131">
                        <c:v>3.0126999999999999E-12</c:v>
                      </c:pt>
                      <c:pt idx="5132">
                        <c:v>2.07596E-12</c:v>
                      </c:pt>
                      <c:pt idx="5133">
                        <c:v>2.07596E-12</c:v>
                      </c:pt>
                      <c:pt idx="5134">
                        <c:v>3.6795199999999997E-12</c:v>
                      </c:pt>
                      <c:pt idx="5135">
                        <c:v>3.6795199999999997E-12</c:v>
                      </c:pt>
                      <c:pt idx="5136">
                        <c:v>2.6105200000000001E-12</c:v>
                      </c:pt>
                      <c:pt idx="5137">
                        <c:v>2.6105200000000001E-12</c:v>
                      </c:pt>
                      <c:pt idx="5138">
                        <c:v>3.03152E-12</c:v>
                      </c:pt>
                      <c:pt idx="5139">
                        <c:v>3.03152E-12</c:v>
                      </c:pt>
                      <c:pt idx="5140">
                        <c:v>2.7313999999999999E-12</c:v>
                      </c:pt>
                      <c:pt idx="5141">
                        <c:v>2.7313999999999999E-12</c:v>
                      </c:pt>
                      <c:pt idx="5142">
                        <c:v>2.6017099999999998E-12</c:v>
                      </c:pt>
                      <c:pt idx="5143">
                        <c:v>2.6017099999999998E-12</c:v>
                      </c:pt>
                      <c:pt idx="5144">
                        <c:v>3.2071999999999999E-12</c:v>
                      </c:pt>
                      <c:pt idx="5145">
                        <c:v>3.2071999999999999E-12</c:v>
                      </c:pt>
                      <c:pt idx="5146">
                        <c:v>3.5624500000000002E-11</c:v>
                      </c:pt>
                      <c:pt idx="5147">
                        <c:v>3.5624500000000002E-11</c:v>
                      </c:pt>
                      <c:pt idx="5148">
                        <c:v>3.8378899999999999E-12</c:v>
                      </c:pt>
                      <c:pt idx="5149">
                        <c:v>3.8378899999999999E-12</c:v>
                      </c:pt>
                      <c:pt idx="5150">
                        <c:v>2.602E-12</c:v>
                      </c:pt>
                      <c:pt idx="5151">
                        <c:v>2.602E-12</c:v>
                      </c:pt>
                      <c:pt idx="5152">
                        <c:v>3.7772599999999996E-12</c:v>
                      </c:pt>
                      <c:pt idx="5153">
                        <c:v>3.7772599999999996E-12</c:v>
                      </c:pt>
                      <c:pt idx="5154">
                        <c:v>3.4888600000000001E-12</c:v>
                      </c:pt>
                      <c:pt idx="5155">
                        <c:v>3.4888600000000001E-12</c:v>
                      </c:pt>
                      <c:pt idx="5156">
                        <c:v>2.9982699999999999E-12</c:v>
                      </c:pt>
                      <c:pt idx="5157">
                        <c:v>2.9982699999999999E-12</c:v>
                      </c:pt>
                      <c:pt idx="5158">
                        <c:v>3.8140500000000003E-12</c:v>
                      </c:pt>
                      <c:pt idx="5159">
                        <c:v>3.8140500000000003E-12</c:v>
                      </c:pt>
                      <c:pt idx="5160">
                        <c:v>2.8477499999999999E-12</c:v>
                      </c:pt>
                      <c:pt idx="5161">
                        <c:v>2.8477499999999999E-12</c:v>
                      </c:pt>
                      <c:pt idx="5162">
                        <c:v>3.31648E-12</c:v>
                      </c:pt>
                      <c:pt idx="5163">
                        <c:v>3.31648E-12</c:v>
                      </c:pt>
                      <c:pt idx="5164">
                        <c:v>2.29577E-12</c:v>
                      </c:pt>
                      <c:pt idx="5165">
                        <c:v>2.29577E-12</c:v>
                      </c:pt>
                      <c:pt idx="5166">
                        <c:v>3.4443300000000001E-12</c:v>
                      </c:pt>
                      <c:pt idx="5167">
                        <c:v>3.4443300000000001E-12</c:v>
                      </c:pt>
                      <c:pt idx="5168">
                        <c:v>2.87187E-12</c:v>
                      </c:pt>
                      <c:pt idx="5169">
                        <c:v>2.87187E-12</c:v>
                      </c:pt>
                      <c:pt idx="5170">
                        <c:v>3.0262399999999998E-12</c:v>
                      </c:pt>
                      <c:pt idx="5171">
                        <c:v>3.0262399999999998E-12</c:v>
                      </c:pt>
                      <c:pt idx="5172">
                        <c:v>2.8987300000000001E-12</c:v>
                      </c:pt>
                      <c:pt idx="5173">
                        <c:v>2.8987300000000001E-12</c:v>
                      </c:pt>
                      <c:pt idx="5174">
                        <c:v>2.9751799999999998E-12</c:v>
                      </c:pt>
                      <c:pt idx="5175">
                        <c:v>2.9751799999999998E-12</c:v>
                      </c:pt>
                      <c:pt idx="5176">
                        <c:v>2.8443299999999999E-12</c:v>
                      </c:pt>
                      <c:pt idx="5177">
                        <c:v>2.8443299999999999E-12</c:v>
                      </c:pt>
                      <c:pt idx="5178">
                        <c:v>4.89599E-12</c:v>
                      </c:pt>
                      <c:pt idx="5179">
                        <c:v>4.89599E-12</c:v>
                      </c:pt>
                      <c:pt idx="5180">
                        <c:v>2.56869E-12</c:v>
                      </c:pt>
                      <c:pt idx="5181">
                        <c:v>2.56869E-12</c:v>
                      </c:pt>
                      <c:pt idx="5182">
                        <c:v>3.4997400000000002E-12</c:v>
                      </c:pt>
                      <c:pt idx="5183">
                        <c:v>3.4997400000000002E-12</c:v>
                      </c:pt>
                      <c:pt idx="5184">
                        <c:v>3.2500799999999998E-12</c:v>
                      </c:pt>
                      <c:pt idx="5185">
                        <c:v>3.2500799999999998E-12</c:v>
                      </c:pt>
                      <c:pt idx="5186">
                        <c:v>2.49755E-12</c:v>
                      </c:pt>
                      <c:pt idx="5187">
                        <c:v>2.49755E-12</c:v>
                      </c:pt>
                      <c:pt idx="5188">
                        <c:v>5.3518400000000003E-12</c:v>
                      </c:pt>
                      <c:pt idx="5189">
                        <c:v>5.3518400000000003E-12</c:v>
                      </c:pt>
                      <c:pt idx="5190">
                        <c:v>2.7601999999999999E-12</c:v>
                      </c:pt>
                      <c:pt idx="5191">
                        <c:v>2.7601999999999999E-12</c:v>
                      </c:pt>
                      <c:pt idx="5192">
                        <c:v>3.4045999999999999E-12</c:v>
                      </c:pt>
                      <c:pt idx="5193">
                        <c:v>3.4045999999999999E-12</c:v>
                      </c:pt>
                      <c:pt idx="5194">
                        <c:v>7.8854900000000006E-12</c:v>
                      </c:pt>
                      <c:pt idx="5195">
                        <c:v>7.8854900000000006E-12</c:v>
                      </c:pt>
                      <c:pt idx="5196">
                        <c:v>3.7352099999999998E-12</c:v>
                      </c:pt>
                      <c:pt idx="5197">
                        <c:v>3.7352099999999998E-12</c:v>
                      </c:pt>
                      <c:pt idx="5198">
                        <c:v>3.7057700000000003E-12</c:v>
                      </c:pt>
                      <c:pt idx="5199">
                        <c:v>3.7057700000000003E-12</c:v>
                      </c:pt>
                      <c:pt idx="5200">
                        <c:v>5.1402999999999998E-12</c:v>
                      </c:pt>
                      <c:pt idx="5201">
                        <c:v>5.1402999999999998E-12</c:v>
                      </c:pt>
                      <c:pt idx="5202">
                        <c:v>2.4412000000000001E-12</c:v>
                      </c:pt>
                      <c:pt idx="5203">
                        <c:v>2.4412000000000001E-12</c:v>
                      </c:pt>
                      <c:pt idx="5204">
                        <c:v>3.08217E-12</c:v>
                      </c:pt>
                      <c:pt idx="5205">
                        <c:v>3.08217E-12</c:v>
                      </c:pt>
                      <c:pt idx="5206">
                        <c:v>3.2238000000000001E-12</c:v>
                      </c:pt>
                      <c:pt idx="5207">
                        <c:v>3.2238000000000001E-12</c:v>
                      </c:pt>
                      <c:pt idx="5208">
                        <c:v>4.3824900000000002E-11</c:v>
                      </c:pt>
                      <c:pt idx="5209">
                        <c:v>4.3824900000000002E-11</c:v>
                      </c:pt>
                      <c:pt idx="5210">
                        <c:v>2.61759E-12</c:v>
                      </c:pt>
                      <c:pt idx="5211">
                        <c:v>2.61759E-12</c:v>
                      </c:pt>
                      <c:pt idx="5212">
                        <c:v>2.3374099999999998E-12</c:v>
                      </c:pt>
                      <c:pt idx="5213">
                        <c:v>2.3374099999999998E-12</c:v>
                      </c:pt>
                      <c:pt idx="5214">
                        <c:v>3.7699699999999999E-12</c:v>
                      </c:pt>
                      <c:pt idx="5215">
                        <c:v>3.7699699999999999E-12</c:v>
                      </c:pt>
                      <c:pt idx="5216">
                        <c:v>3.6382500000000002E-12</c:v>
                      </c:pt>
                      <c:pt idx="5217">
                        <c:v>3.6382500000000002E-12</c:v>
                      </c:pt>
                      <c:pt idx="5218">
                        <c:v>3.2615600000000001E-12</c:v>
                      </c:pt>
                      <c:pt idx="5219">
                        <c:v>3.2615600000000001E-12</c:v>
                      </c:pt>
                      <c:pt idx="5220">
                        <c:v>2.5549100000000001E-12</c:v>
                      </c:pt>
                      <c:pt idx="5221">
                        <c:v>2.5549100000000001E-12</c:v>
                      </c:pt>
                      <c:pt idx="5222">
                        <c:v>2.1327500000000002E-12</c:v>
                      </c:pt>
                      <c:pt idx="5223">
                        <c:v>2.1327500000000002E-12</c:v>
                      </c:pt>
                      <c:pt idx="5224">
                        <c:v>2.9189500000000002E-12</c:v>
                      </c:pt>
                      <c:pt idx="5225">
                        <c:v>2.9189500000000002E-12</c:v>
                      </c:pt>
                      <c:pt idx="5226">
                        <c:v>2.8737399999999998E-12</c:v>
                      </c:pt>
                      <c:pt idx="5227">
                        <c:v>2.8737399999999998E-12</c:v>
                      </c:pt>
                      <c:pt idx="5228">
                        <c:v>2.7486099999999999E-12</c:v>
                      </c:pt>
                      <c:pt idx="5229">
                        <c:v>2.7486099999999999E-12</c:v>
                      </c:pt>
                      <c:pt idx="5230">
                        <c:v>2.9281199999999998E-12</c:v>
                      </c:pt>
                      <c:pt idx="5231">
                        <c:v>2.9281199999999998E-12</c:v>
                      </c:pt>
                      <c:pt idx="5232">
                        <c:v>3.62045E-12</c:v>
                      </c:pt>
                      <c:pt idx="5233">
                        <c:v>3.62045E-12</c:v>
                      </c:pt>
                      <c:pt idx="5234">
                        <c:v>3.1464899999999999E-12</c:v>
                      </c:pt>
                      <c:pt idx="5235">
                        <c:v>3.1464899999999999E-12</c:v>
                      </c:pt>
                      <c:pt idx="5236">
                        <c:v>2.66493E-12</c:v>
                      </c:pt>
                      <c:pt idx="5237">
                        <c:v>2.66493E-12</c:v>
                      </c:pt>
                      <c:pt idx="5238">
                        <c:v>2.7750699999999998E-12</c:v>
                      </c:pt>
                      <c:pt idx="5239">
                        <c:v>2.7750699999999998E-12</c:v>
                      </c:pt>
                      <c:pt idx="5240">
                        <c:v>3.2914699999999999E-12</c:v>
                      </c:pt>
                      <c:pt idx="5241">
                        <c:v>3.2914699999999999E-12</c:v>
                      </c:pt>
                      <c:pt idx="5242">
                        <c:v>2.3852299999999999E-12</c:v>
                      </c:pt>
                      <c:pt idx="5243">
                        <c:v>2.3852299999999999E-12</c:v>
                      </c:pt>
                      <c:pt idx="5244">
                        <c:v>2.9522500000000001E-12</c:v>
                      </c:pt>
                      <c:pt idx="5245">
                        <c:v>2.9522500000000001E-12</c:v>
                      </c:pt>
                      <c:pt idx="5246">
                        <c:v>2.9223799999999999E-12</c:v>
                      </c:pt>
                      <c:pt idx="5247">
                        <c:v>2.9223799999999999E-12</c:v>
                      </c:pt>
                      <c:pt idx="5248">
                        <c:v>5.9862699999999997E-12</c:v>
                      </c:pt>
                      <c:pt idx="5249">
                        <c:v>5.9862699999999997E-12</c:v>
                      </c:pt>
                      <c:pt idx="5250">
                        <c:v>3.0653399999999999E-12</c:v>
                      </c:pt>
                      <c:pt idx="5251">
                        <c:v>3.0653399999999999E-12</c:v>
                      </c:pt>
                      <c:pt idx="5252">
                        <c:v>2.5737200000000001E-12</c:v>
                      </c:pt>
                      <c:pt idx="5253">
                        <c:v>2.5737200000000001E-12</c:v>
                      </c:pt>
                      <c:pt idx="5254">
                        <c:v>3.8675200000000001E-12</c:v>
                      </c:pt>
                      <c:pt idx="5255">
                        <c:v>3.8675200000000001E-12</c:v>
                      </c:pt>
                      <c:pt idx="5256">
                        <c:v>2.6669399999999999E-12</c:v>
                      </c:pt>
                      <c:pt idx="5257">
                        <c:v>2.6669399999999999E-12</c:v>
                      </c:pt>
                      <c:pt idx="5258">
                        <c:v>3.1092700000000001E-12</c:v>
                      </c:pt>
                      <c:pt idx="5259">
                        <c:v>3.1092700000000001E-12</c:v>
                      </c:pt>
                      <c:pt idx="5260">
                        <c:v>2.4167100000000001E-12</c:v>
                      </c:pt>
                      <c:pt idx="5261">
                        <c:v>2.4167100000000001E-12</c:v>
                      </c:pt>
                      <c:pt idx="5262">
                        <c:v>3.0821899999999998E-12</c:v>
                      </c:pt>
                      <c:pt idx="5263">
                        <c:v>3.0821899999999998E-12</c:v>
                      </c:pt>
                      <c:pt idx="5264">
                        <c:v>3.4418799999999999E-12</c:v>
                      </c:pt>
                      <c:pt idx="5265">
                        <c:v>3.4418799999999999E-12</c:v>
                      </c:pt>
                      <c:pt idx="5266">
                        <c:v>2.2027900000000001E-12</c:v>
                      </c:pt>
                      <c:pt idx="5267">
                        <c:v>2.2027900000000001E-12</c:v>
                      </c:pt>
                      <c:pt idx="5268">
                        <c:v>2.6768700000000001E-12</c:v>
                      </c:pt>
                      <c:pt idx="5269">
                        <c:v>2.6768700000000001E-12</c:v>
                      </c:pt>
                      <c:pt idx="5270">
                        <c:v>3.3079100000000002E-12</c:v>
                      </c:pt>
                      <c:pt idx="5271">
                        <c:v>3.3079100000000002E-12</c:v>
                      </c:pt>
                      <c:pt idx="5272">
                        <c:v>3.06654E-12</c:v>
                      </c:pt>
                      <c:pt idx="5273">
                        <c:v>3.06654E-12</c:v>
                      </c:pt>
                      <c:pt idx="5274">
                        <c:v>3.1294800000000001E-12</c:v>
                      </c:pt>
                      <c:pt idx="5275">
                        <c:v>3.1294800000000001E-12</c:v>
                      </c:pt>
                      <c:pt idx="5276">
                        <c:v>3.0764700000000001E-12</c:v>
                      </c:pt>
                      <c:pt idx="5277">
                        <c:v>3.0764700000000001E-12</c:v>
                      </c:pt>
                      <c:pt idx="5278">
                        <c:v>3.01162E-12</c:v>
                      </c:pt>
                      <c:pt idx="5279">
                        <c:v>3.01162E-12</c:v>
                      </c:pt>
                      <c:pt idx="5280">
                        <c:v>3.1163599999999999E-12</c:v>
                      </c:pt>
                      <c:pt idx="5281">
                        <c:v>3.1163599999999999E-12</c:v>
                      </c:pt>
                      <c:pt idx="5282">
                        <c:v>2.34156E-12</c:v>
                      </c:pt>
                      <c:pt idx="5283">
                        <c:v>2.34156E-12</c:v>
                      </c:pt>
                      <c:pt idx="5284">
                        <c:v>3.62774E-12</c:v>
                      </c:pt>
                      <c:pt idx="5285">
                        <c:v>3.62774E-12</c:v>
                      </c:pt>
                      <c:pt idx="5286">
                        <c:v>2.3186999999999998E-12</c:v>
                      </c:pt>
                      <c:pt idx="5287">
                        <c:v>2.3186999999999998E-12</c:v>
                      </c:pt>
                      <c:pt idx="5288">
                        <c:v>2.5443199999999998E-12</c:v>
                      </c:pt>
                      <c:pt idx="5289">
                        <c:v>2.5443199999999998E-12</c:v>
                      </c:pt>
                      <c:pt idx="5290">
                        <c:v>3.6853800000000002E-12</c:v>
                      </c:pt>
                      <c:pt idx="5291">
                        <c:v>3.6853800000000002E-12</c:v>
                      </c:pt>
                      <c:pt idx="5292">
                        <c:v>2.5842399999999999E-12</c:v>
                      </c:pt>
                      <c:pt idx="5293">
                        <c:v>2.5842399999999999E-12</c:v>
                      </c:pt>
                      <c:pt idx="5294">
                        <c:v>3.2932099999999999E-12</c:v>
                      </c:pt>
                      <c:pt idx="5295">
                        <c:v>3.2932099999999999E-12</c:v>
                      </c:pt>
                      <c:pt idx="5296">
                        <c:v>2.2184800000000001E-12</c:v>
                      </c:pt>
                      <c:pt idx="5297">
                        <c:v>2.2184800000000001E-12</c:v>
                      </c:pt>
                      <c:pt idx="5298">
                        <c:v>3.54583E-12</c:v>
                      </c:pt>
                      <c:pt idx="5299">
                        <c:v>3.54583E-12</c:v>
                      </c:pt>
                      <c:pt idx="5300">
                        <c:v>2.7177199999999999E-12</c:v>
                      </c:pt>
                      <c:pt idx="5301">
                        <c:v>2.7177199999999999E-12</c:v>
                      </c:pt>
                      <c:pt idx="5302">
                        <c:v>2.36195E-12</c:v>
                      </c:pt>
                      <c:pt idx="5303">
                        <c:v>2.36195E-12</c:v>
                      </c:pt>
                      <c:pt idx="5304">
                        <c:v>2.9672700000000001E-12</c:v>
                      </c:pt>
                      <c:pt idx="5305">
                        <c:v>2.9672700000000001E-12</c:v>
                      </c:pt>
                      <c:pt idx="5306">
                        <c:v>3.03973E-12</c:v>
                      </c:pt>
                      <c:pt idx="5307">
                        <c:v>3.03973E-12</c:v>
                      </c:pt>
                      <c:pt idx="5308">
                        <c:v>3.6082299999999999E-12</c:v>
                      </c:pt>
                      <c:pt idx="5309">
                        <c:v>3.6082299999999999E-12</c:v>
                      </c:pt>
                      <c:pt idx="5310">
                        <c:v>2.62125E-12</c:v>
                      </c:pt>
                      <c:pt idx="5311">
                        <c:v>2.62125E-12</c:v>
                      </c:pt>
                      <c:pt idx="5312">
                        <c:v>3.8933200000000002E-12</c:v>
                      </c:pt>
                      <c:pt idx="5313">
                        <c:v>3.8933200000000002E-12</c:v>
                      </c:pt>
                      <c:pt idx="5314">
                        <c:v>2.66667E-12</c:v>
                      </c:pt>
                      <c:pt idx="5315">
                        <c:v>2.66667E-12</c:v>
                      </c:pt>
                      <c:pt idx="5316">
                        <c:v>3.01466E-12</c:v>
                      </c:pt>
                      <c:pt idx="5317">
                        <c:v>3.01466E-12</c:v>
                      </c:pt>
                      <c:pt idx="5318">
                        <c:v>3.3365399999999998E-12</c:v>
                      </c:pt>
                      <c:pt idx="5319">
                        <c:v>3.3365399999999998E-12</c:v>
                      </c:pt>
                      <c:pt idx="5320">
                        <c:v>2.5447200000000001E-12</c:v>
                      </c:pt>
                      <c:pt idx="5321">
                        <c:v>2.5447200000000001E-12</c:v>
                      </c:pt>
                      <c:pt idx="5322">
                        <c:v>2.7282899999999999E-12</c:v>
                      </c:pt>
                      <c:pt idx="5323">
                        <c:v>2.7282899999999999E-12</c:v>
                      </c:pt>
                      <c:pt idx="5324">
                        <c:v>3.2083E-12</c:v>
                      </c:pt>
                      <c:pt idx="5325">
                        <c:v>3.2083E-12</c:v>
                      </c:pt>
                      <c:pt idx="5326">
                        <c:v>3.40882E-12</c:v>
                      </c:pt>
                      <c:pt idx="5327">
                        <c:v>3.40882E-12</c:v>
                      </c:pt>
                      <c:pt idx="5328">
                        <c:v>2.93114E-12</c:v>
                      </c:pt>
                      <c:pt idx="5329">
                        <c:v>2.93114E-12</c:v>
                      </c:pt>
                      <c:pt idx="5330">
                        <c:v>2.6410300000000001E-12</c:v>
                      </c:pt>
                      <c:pt idx="5331">
                        <c:v>2.6410300000000001E-12</c:v>
                      </c:pt>
                      <c:pt idx="5332">
                        <c:v>2.5653100000000001E-12</c:v>
                      </c:pt>
                      <c:pt idx="5333">
                        <c:v>2.5653100000000001E-12</c:v>
                      </c:pt>
                      <c:pt idx="5334">
                        <c:v>3.0444600000000001E-12</c:v>
                      </c:pt>
                      <c:pt idx="5335">
                        <c:v>3.0444600000000001E-12</c:v>
                      </c:pt>
                      <c:pt idx="5336">
                        <c:v>4.1641200000000002E-12</c:v>
                      </c:pt>
                      <c:pt idx="5337">
                        <c:v>4.1641200000000002E-12</c:v>
                      </c:pt>
                      <c:pt idx="5338">
                        <c:v>3.6603500000000003E-12</c:v>
                      </c:pt>
                      <c:pt idx="5339">
                        <c:v>3.6603500000000003E-12</c:v>
                      </c:pt>
                      <c:pt idx="5340">
                        <c:v>2.8791700000000001E-12</c:v>
                      </c:pt>
                      <c:pt idx="5341">
                        <c:v>2.8791700000000001E-12</c:v>
                      </c:pt>
                      <c:pt idx="5342">
                        <c:v>3.23231E-12</c:v>
                      </c:pt>
                      <c:pt idx="5343">
                        <c:v>3.23231E-12</c:v>
                      </c:pt>
                      <c:pt idx="5344">
                        <c:v>2.64998E-12</c:v>
                      </c:pt>
                      <c:pt idx="5345">
                        <c:v>2.64998E-12</c:v>
                      </c:pt>
                      <c:pt idx="5346">
                        <c:v>2.8425899999999999E-12</c:v>
                      </c:pt>
                      <c:pt idx="5347">
                        <c:v>2.8425899999999999E-12</c:v>
                      </c:pt>
                      <c:pt idx="5348">
                        <c:v>2.8180999999999999E-12</c:v>
                      </c:pt>
                      <c:pt idx="5349">
                        <c:v>2.8180999999999999E-12</c:v>
                      </c:pt>
                      <c:pt idx="5350">
                        <c:v>4.0835799999999999E-12</c:v>
                      </c:pt>
                      <c:pt idx="5351">
                        <c:v>4.0835799999999999E-12</c:v>
                      </c:pt>
                      <c:pt idx="5352">
                        <c:v>2.68066E-12</c:v>
                      </c:pt>
                      <c:pt idx="5353">
                        <c:v>2.68066E-12</c:v>
                      </c:pt>
                      <c:pt idx="5354">
                        <c:v>3.0633899999999999E-12</c:v>
                      </c:pt>
                      <c:pt idx="5355">
                        <c:v>3.0633899999999999E-12</c:v>
                      </c:pt>
                      <c:pt idx="5356">
                        <c:v>2.65703E-12</c:v>
                      </c:pt>
                      <c:pt idx="5357">
                        <c:v>2.65703E-12</c:v>
                      </c:pt>
                      <c:pt idx="5358">
                        <c:v>3.6844599999999998E-12</c:v>
                      </c:pt>
                      <c:pt idx="5359">
                        <c:v>3.6844599999999998E-12</c:v>
                      </c:pt>
                      <c:pt idx="5360">
                        <c:v>3.7757400000000002E-12</c:v>
                      </c:pt>
                      <c:pt idx="5361">
                        <c:v>3.7757400000000002E-12</c:v>
                      </c:pt>
                      <c:pt idx="5362">
                        <c:v>2.62977E-12</c:v>
                      </c:pt>
                      <c:pt idx="5363">
                        <c:v>2.62977E-12</c:v>
                      </c:pt>
                      <c:pt idx="5364">
                        <c:v>3.9239399999999999E-12</c:v>
                      </c:pt>
                      <c:pt idx="5365">
                        <c:v>3.9239399999999999E-12</c:v>
                      </c:pt>
                      <c:pt idx="5366">
                        <c:v>3.6810399999999998E-12</c:v>
                      </c:pt>
                      <c:pt idx="5367">
                        <c:v>3.6810399999999998E-12</c:v>
                      </c:pt>
                      <c:pt idx="5368">
                        <c:v>2.6021100000000001E-12</c:v>
                      </c:pt>
                      <c:pt idx="5369">
                        <c:v>2.6021100000000001E-12</c:v>
                      </c:pt>
                      <c:pt idx="5370">
                        <c:v>2.3603500000000001E-12</c:v>
                      </c:pt>
                      <c:pt idx="5371">
                        <c:v>2.3603500000000001E-12</c:v>
                      </c:pt>
                      <c:pt idx="5372">
                        <c:v>2.6945299999999998E-12</c:v>
                      </c:pt>
                      <c:pt idx="5373">
                        <c:v>2.6945299999999998E-12</c:v>
                      </c:pt>
                      <c:pt idx="5374">
                        <c:v>3.6621300000000003E-12</c:v>
                      </c:pt>
                      <c:pt idx="5375">
                        <c:v>3.6621300000000003E-12</c:v>
                      </c:pt>
                      <c:pt idx="5376">
                        <c:v>2.8595199999999999E-12</c:v>
                      </c:pt>
                      <c:pt idx="5377">
                        <c:v>2.8595199999999999E-12</c:v>
                      </c:pt>
                      <c:pt idx="5378">
                        <c:v>2.8810200000000002E-12</c:v>
                      </c:pt>
                      <c:pt idx="5379">
                        <c:v>2.8810200000000002E-12</c:v>
                      </c:pt>
                      <c:pt idx="5380">
                        <c:v>1.8930799999999998E-12</c:v>
                      </c:pt>
                      <c:pt idx="5381">
                        <c:v>1.8930799999999998E-12</c:v>
                      </c:pt>
                      <c:pt idx="5382">
                        <c:v>3.1275600000000001E-12</c:v>
                      </c:pt>
                      <c:pt idx="5383">
                        <c:v>3.1275600000000001E-12</c:v>
                      </c:pt>
                      <c:pt idx="5384">
                        <c:v>2.67734E-12</c:v>
                      </c:pt>
                      <c:pt idx="5385">
                        <c:v>2.67734E-12</c:v>
                      </c:pt>
                      <c:pt idx="5386">
                        <c:v>2.6655200000000001E-12</c:v>
                      </c:pt>
                      <c:pt idx="5387">
                        <c:v>2.6655200000000001E-12</c:v>
                      </c:pt>
                      <c:pt idx="5388">
                        <c:v>2.6538999999999998E-12</c:v>
                      </c:pt>
                      <c:pt idx="5389">
                        <c:v>2.6538999999999998E-12</c:v>
                      </c:pt>
                      <c:pt idx="5390">
                        <c:v>2.4332799999999999E-12</c:v>
                      </c:pt>
                      <c:pt idx="5391">
                        <c:v>2.4332799999999999E-12</c:v>
                      </c:pt>
                      <c:pt idx="5392">
                        <c:v>4.19645E-12</c:v>
                      </c:pt>
                      <c:pt idx="5393">
                        <c:v>4.19645E-12</c:v>
                      </c:pt>
                      <c:pt idx="5394">
                        <c:v>2.68124E-12</c:v>
                      </c:pt>
                      <c:pt idx="5395">
                        <c:v>2.68124E-12</c:v>
                      </c:pt>
                      <c:pt idx="5396">
                        <c:v>2.5613800000000001E-12</c:v>
                      </c:pt>
                      <c:pt idx="5397">
                        <c:v>2.5613800000000001E-12</c:v>
                      </c:pt>
                      <c:pt idx="5398">
                        <c:v>2.91654E-12</c:v>
                      </c:pt>
                      <c:pt idx="5399">
                        <c:v>2.91654E-12</c:v>
                      </c:pt>
                      <c:pt idx="5400">
                        <c:v>3.4768999999999999E-12</c:v>
                      </c:pt>
                      <c:pt idx="5401">
                        <c:v>3.4768999999999999E-12</c:v>
                      </c:pt>
                      <c:pt idx="5402">
                        <c:v>3.2485499999999999E-12</c:v>
                      </c:pt>
                      <c:pt idx="5403">
                        <c:v>3.2485499999999999E-12</c:v>
                      </c:pt>
                      <c:pt idx="5404">
                        <c:v>2.6474900000000001E-12</c:v>
                      </c:pt>
                      <c:pt idx="5405">
                        <c:v>2.6474900000000001E-12</c:v>
                      </c:pt>
                      <c:pt idx="5406">
                        <c:v>2.7003099999999998E-12</c:v>
                      </c:pt>
                      <c:pt idx="5407">
                        <c:v>2.7003099999999998E-12</c:v>
                      </c:pt>
                      <c:pt idx="5408">
                        <c:v>3.34008E-12</c:v>
                      </c:pt>
                      <c:pt idx="5409">
                        <c:v>3.34008E-12</c:v>
                      </c:pt>
                      <c:pt idx="5410">
                        <c:v>3.3256299999999998E-12</c:v>
                      </c:pt>
                      <c:pt idx="5411">
                        <c:v>3.3256299999999998E-12</c:v>
                      </c:pt>
                      <c:pt idx="5412">
                        <c:v>3.0818199999999999E-12</c:v>
                      </c:pt>
                      <c:pt idx="5413">
                        <c:v>3.0818199999999999E-12</c:v>
                      </c:pt>
                      <c:pt idx="5414">
                        <c:v>2.7584499999999998E-12</c:v>
                      </c:pt>
                      <c:pt idx="5415">
                        <c:v>2.7584499999999998E-12</c:v>
                      </c:pt>
                      <c:pt idx="5416">
                        <c:v>2.6042799999999999E-12</c:v>
                      </c:pt>
                      <c:pt idx="5417">
                        <c:v>2.6042799999999999E-12</c:v>
                      </c:pt>
                      <c:pt idx="5418">
                        <c:v>2.91849E-12</c:v>
                      </c:pt>
                      <c:pt idx="5419">
                        <c:v>2.91849E-12</c:v>
                      </c:pt>
                      <c:pt idx="5420">
                        <c:v>3.1072599999999998E-12</c:v>
                      </c:pt>
                      <c:pt idx="5421">
                        <c:v>3.1072599999999998E-12</c:v>
                      </c:pt>
                      <c:pt idx="5422">
                        <c:v>2.9176500000000002E-12</c:v>
                      </c:pt>
                      <c:pt idx="5423">
                        <c:v>2.9176500000000002E-12</c:v>
                      </c:pt>
                      <c:pt idx="5424">
                        <c:v>2.03061E-12</c:v>
                      </c:pt>
                      <c:pt idx="5425">
                        <c:v>2.03061E-12</c:v>
                      </c:pt>
                      <c:pt idx="5426">
                        <c:v>2.8265000000000001E-12</c:v>
                      </c:pt>
                      <c:pt idx="5427">
                        <c:v>2.8265000000000001E-12</c:v>
                      </c:pt>
                      <c:pt idx="5428">
                        <c:v>3.27147E-12</c:v>
                      </c:pt>
                      <c:pt idx="5429">
                        <c:v>3.27147E-12</c:v>
                      </c:pt>
                      <c:pt idx="5430">
                        <c:v>2.1379400000000001E-12</c:v>
                      </c:pt>
                      <c:pt idx="5431">
                        <c:v>2.1379400000000001E-12</c:v>
                      </c:pt>
                      <c:pt idx="5432">
                        <c:v>2.4586400000000001E-12</c:v>
                      </c:pt>
                      <c:pt idx="5433">
                        <c:v>2.4586400000000001E-12</c:v>
                      </c:pt>
                      <c:pt idx="5434">
                        <c:v>3.0781999999999999E-12</c:v>
                      </c:pt>
                      <c:pt idx="5435">
                        <c:v>3.0781999999999999E-12</c:v>
                      </c:pt>
                      <c:pt idx="5436">
                        <c:v>2.9762399999999998E-12</c:v>
                      </c:pt>
                      <c:pt idx="5437">
                        <c:v>2.9762399999999998E-12</c:v>
                      </c:pt>
                      <c:pt idx="5438">
                        <c:v>2.6574100000000001E-12</c:v>
                      </c:pt>
                      <c:pt idx="5439">
                        <c:v>2.6574100000000001E-12</c:v>
                      </c:pt>
                      <c:pt idx="5440">
                        <c:v>2.9927999999999999E-12</c:v>
                      </c:pt>
                      <c:pt idx="5441">
                        <c:v>2.9927999999999999E-12</c:v>
                      </c:pt>
                      <c:pt idx="5442">
                        <c:v>2.73439E-12</c:v>
                      </c:pt>
                      <c:pt idx="5443">
                        <c:v>2.73439E-12</c:v>
                      </c:pt>
                      <c:pt idx="5444">
                        <c:v>2.41612E-12</c:v>
                      </c:pt>
                      <c:pt idx="5445">
                        <c:v>2.41612E-12</c:v>
                      </c:pt>
                      <c:pt idx="5446">
                        <c:v>2.54051E-12</c:v>
                      </c:pt>
                      <c:pt idx="5447">
                        <c:v>2.54051E-12</c:v>
                      </c:pt>
                      <c:pt idx="5448">
                        <c:v>2.3555900000000001E-12</c:v>
                      </c:pt>
                      <c:pt idx="5449">
                        <c:v>2.3555900000000001E-12</c:v>
                      </c:pt>
                      <c:pt idx="5450">
                        <c:v>2.5393500000000001E-12</c:v>
                      </c:pt>
                      <c:pt idx="5451">
                        <c:v>2.5393500000000001E-12</c:v>
                      </c:pt>
                      <c:pt idx="5452">
                        <c:v>3.17961E-12</c:v>
                      </c:pt>
                      <c:pt idx="5453">
                        <c:v>3.17961E-12</c:v>
                      </c:pt>
                      <c:pt idx="5454">
                        <c:v>2.63647E-12</c:v>
                      </c:pt>
                      <c:pt idx="5455">
                        <c:v>2.63647E-12</c:v>
                      </c:pt>
                      <c:pt idx="5456">
                        <c:v>2.5287599999999998E-12</c:v>
                      </c:pt>
                      <c:pt idx="5457">
                        <c:v>2.5287599999999998E-12</c:v>
                      </c:pt>
                      <c:pt idx="5458">
                        <c:v>2.60973E-12</c:v>
                      </c:pt>
                      <c:pt idx="5459">
                        <c:v>2.60973E-12</c:v>
                      </c:pt>
                      <c:pt idx="5460">
                        <c:v>2.87095E-12</c:v>
                      </c:pt>
                      <c:pt idx="5461">
                        <c:v>2.87095E-12</c:v>
                      </c:pt>
                      <c:pt idx="5462">
                        <c:v>2.7791499999999999E-12</c:v>
                      </c:pt>
                      <c:pt idx="5463">
                        <c:v>2.7791499999999999E-12</c:v>
                      </c:pt>
                      <c:pt idx="5464">
                        <c:v>3.35157E-12</c:v>
                      </c:pt>
                      <c:pt idx="5465">
                        <c:v>3.35157E-12</c:v>
                      </c:pt>
                      <c:pt idx="5466">
                        <c:v>4.6324899999999998E-12</c:v>
                      </c:pt>
                      <c:pt idx="5467">
                        <c:v>4.6324899999999998E-12</c:v>
                      </c:pt>
                      <c:pt idx="5468">
                        <c:v>2.7910400000000002E-12</c:v>
                      </c:pt>
                      <c:pt idx="5469">
                        <c:v>2.7910400000000002E-12</c:v>
                      </c:pt>
                      <c:pt idx="5470">
                        <c:v>2.7588900000000002E-12</c:v>
                      </c:pt>
                      <c:pt idx="5471">
                        <c:v>2.7588900000000002E-12</c:v>
                      </c:pt>
                      <c:pt idx="5472">
                        <c:v>2.42104E-12</c:v>
                      </c:pt>
                      <c:pt idx="5473">
                        <c:v>2.42104E-12</c:v>
                      </c:pt>
                      <c:pt idx="5474">
                        <c:v>2.4121099999999999E-12</c:v>
                      </c:pt>
                      <c:pt idx="5475">
                        <c:v>2.4121099999999999E-12</c:v>
                      </c:pt>
                      <c:pt idx="5476">
                        <c:v>2.2470199999999999E-12</c:v>
                      </c:pt>
                      <c:pt idx="5477">
                        <c:v>2.2470199999999999E-12</c:v>
                      </c:pt>
                      <c:pt idx="5478">
                        <c:v>2.7463400000000002E-12</c:v>
                      </c:pt>
                      <c:pt idx="5479">
                        <c:v>2.7463400000000002E-12</c:v>
                      </c:pt>
                      <c:pt idx="5480">
                        <c:v>2.9002400000000002E-12</c:v>
                      </c:pt>
                      <c:pt idx="5481">
                        <c:v>2.9002400000000002E-12</c:v>
                      </c:pt>
                      <c:pt idx="5482">
                        <c:v>5.3455400000000003E-12</c:v>
                      </c:pt>
                      <c:pt idx="5483">
                        <c:v>5.3455400000000003E-12</c:v>
                      </c:pt>
                      <c:pt idx="5484">
                        <c:v>2.8843499999999999E-12</c:v>
                      </c:pt>
                      <c:pt idx="5485">
                        <c:v>2.8843499999999999E-12</c:v>
                      </c:pt>
                      <c:pt idx="5486">
                        <c:v>2.6555499999999999E-12</c:v>
                      </c:pt>
                      <c:pt idx="5487">
                        <c:v>2.6555499999999999E-12</c:v>
                      </c:pt>
                      <c:pt idx="5488">
                        <c:v>2.6665899999999998E-12</c:v>
                      </c:pt>
                      <c:pt idx="5489">
                        <c:v>2.6665899999999998E-12</c:v>
                      </c:pt>
                      <c:pt idx="5490">
                        <c:v>3.7254299999999998E-12</c:v>
                      </c:pt>
                      <c:pt idx="5491">
                        <c:v>3.7254299999999998E-12</c:v>
                      </c:pt>
                      <c:pt idx="5492">
                        <c:v>3.2217600000000002E-12</c:v>
                      </c:pt>
                      <c:pt idx="5493">
                        <c:v>3.2217600000000002E-12</c:v>
                      </c:pt>
                      <c:pt idx="5494">
                        <c:v>3.62835E-12</c:v>
                      </c:pt>
                      <c:pt idx="5495">
                        <c:v>3.62835E-12</c:v>
                      </c:pt>
                      <c:pt idx="5496">
                        <c:v>2.64974E-12</c:v>
                      </c:pt>
                      <c:pt idx="5497">
                        <c:v>2.64974E-12</c:v>
                      </c:pt>
                      <c:pt idx="5498">
                        <c:v>3.4913399999999999E-12</c:v>
                      </c:pt>
                      <c:pt idx="5499">
                        <c:v>3.4913399999999999E-12</c:v>
                      </c:pt>
                      <c:pt idx="5500">
                        <c:v>2.6099100000000001E-12</c:v>
                      </c:pt>
                      <c:pt idx="5501">
                        <c:v>2.6099100000000001E-12</c:v>
                      </c:pt>
                      <c:pt idx="5502">
                        <c:v>2.0052200000000001E-11</c:v>
                      </c:pt>
                      <c:pt idx="5503">
                        <c:v>2.0052200000000001E-11</c:v>
                      </c:pt>
                      <c:pt idx="5504">
                        <c:v>3.7064400000000001E-12</c:v>
                      </c:pt>
                      <c:pt idx="5505">
                        <c:v>3.7064400000000001E-12</c:v>
                      </c:pt>
                      <c:pt idx="5506">
                        <c:v>3.74597E-12</c:v>
                      </c:pt>
                      <c:pt idx="5507">
                        <c:v>3.74597E-12</c:v>
                      </c:pt>
                      <c:pt idx="5508">
                        <c:v>3.6102400000000002E-12</c:v>
                      </c:pt>
                      <c:pt idx="5509">
                        <c:v>3.6102400000000002E-12</c:v>
                      </c:pt>
                      <c:pt idx="5510">
                        <c:v>2.5325999999999999E-12</c:v>
                      </c:pt>
                      <c:pt idx="5511">
                        <c:v>2.5325999999999999E-12</c:v>
                      </c:pt>
                      <c:pt idx="5512">
                        <c:v>2.6485399999999999E-12</c:v>
                      </c:pt>
                      <c:pt idx="5513">
                        <c:v>2.6485399999999999E-12</c:v>
                      </c:pt>
                      <c:pt idx="5514">
                        <c:v>6.4913200000000003E-12</c:v>
                      </c:pt>
                      <c:pt idx="5515">
                        <c:v>6.4913200000000003E-12</c:v>
                      </c:pt>
                      <c:pt idx="5516">
                        <c:v>2.8259900000000002E-12</c:v>
                      </c:pt>
                      <c:pt idx="5517">
                        <c:v>2.8259900000000002E-12</c:v>
                      </c:pt>
                      <c:pt idx="5518">
                        <c:v>3.04725E-12</c:v>
                      </c:pt>
                      <c:pt idx="5519">
                        <c:v>3.04725E-12</c:v>
                      </c:pt>
                      <c:pt idx="5520">
                        <c:v>3.0941699999999999E-12</c:v>
                      </c:pt>
                      <c:pt idx="5521">
                        <c:v>3.0941699999999999E-12</c:v>
                      </c:pt>
                      <c:pt idx="5522">
                        <c:v>3.0509900000000001E-12</c:v>
                      </c:pt>
                      <c:pt idx="5523">
                        <c:v>3.0509900000000001E-12</c:v>
                      </c:pt>
                      <c:pt idx="5524">
                        <c:v>5.2663300000000002E-12</c:v>
                      </c:pt>
                      <c:pt idx="5525">
                        <c:v>5.2663300000000002E-12</c:v>
                      </c:pt>
                      <c:pt idx="5526">
                        <c:v>2.6113E-12</c:v>
                      </c:pt>
                      <c:pt idx="5527">
                        <c:v>2.6113E-12</c:v>
                      </c:pt>
                      <c:pt idx="5528">
                        <c:v>2.3478799999999999E-12</c:v>
                      </c:pt>
                      <c:pt idx="5529">
                        <c:v>2.3478799999999999E-12</c:v>
                      </c:pt>
                      <c:pt idx="5530">
                        <c:v>2.4940700000000001E-12</c:v>
                      </c:pt>
                      <c:pt idx="5531">
                        <c:v>2.4940700000000001E-12</c:v>
                      </c:pt>
                      <c:pt idx="5532">
                        <c:v>2.62922E-12</c:v>
                      </c:pt>
                      <c:pt idx="5533">
                        <c:v>2.62922E-12</c:v>
                      </c:pt>
                      <c:pt idx="5534">
                        <c:v>3.1817899999999999E-12</c:v>
                      </c:pt>
                      <c:pt idx="5535">
                        <c:v>3.1817899999999999E-12</c:v>
                      </c:pt>
                      <c:pt idx="5536">
                        <c:v>4.2012700000000003E-12</c:v>
                      </c:pt>
                      <c:pt idx="5537">
                        <c:v>4.2012700000000003E-12</c:v>
                      </c:pt>
                      <c:pt idx="5538">
                        <c:v>3.0031199999999998E-12</c:v>
                      </c:pt>
                      <c:pt idx="5539">
                        <c:v>3.0031199999999998E-12</c:v>
                      </c:pt>
                      <c:pt idx="5540">
                        <c:v>2.9003899999999999E-12</c:v>
                      </c:pt>
                      <c:pt idx="5541">
                        <c:v>2.9003899999999999E-12</c:v>
                      </c:pt>
                      <c:pt idx="5542">
                        <c:v>3.9885900000000001E-12</c:v>
                      </c:pt>
                      <c:pt idx="5543">
                        <c:v>3.9885900000000001E-12</c:v>
                      </c:pt>
                      <c:pt idx="5544">
                        <c:v>3.6432199999999999E-12</c:v>
                      </c:pt>
                      <c:pt idx="5545">
                        <c:v>3.6432199999999999E-12</c:v>
                      </c:pt>
                      <c:pt idx="5546">
                        <c:v>3.2883599999999999E-12</c:v>
                      </c:pt>
                      <c:pt idx="5547">
                        <c:v>3.2883599999999999E-12</c:v>
                      </c:pt>
                      <c:pt idx="5548">
                        <c:v>3.7444999999999996E-12</c:v>
                      </c:pt>
                      <c:pt idx="5549">
                        <c:v>3.7444999999999996E-12</c:v>
                      </c:pt>
                      <c:pt idx="5550">
                        <c:v>2.8189800000000002E-12</c:v>
                      </c:pt>
                      <c:pt idx="5551">
                        <c:v>2.8189800000000002E-12</c:v>
                      </c:pt>
                      <c:pt idx="5552">
                        <c:v>2.6204400000000001E-12</c:v>
                      </c:pt>
                      <c:pt idx="5553">
                        <c:v>2.6204400000000001E-12</c:v>
                      </c:pt>
                      <c:pt idx="5554">
                        <c:v>2.6055300000000001E-12</c:v>
                      </c:pt>
                      <c:pt idx="5555">
                        <c:v>2.6055300000000001E-12</c:v>
                      </c:pt>
                      <c:pt idx="5556">
                        <c:v>3.3023799999999999E-12</c:v>
                      </c:pt>
                      <c:pt idx="5557">
                        <c:v>3.3023799999999999E-12</c:v>
                      </c:pt>
                      <c:pt idx="5558">
                        <c:v>1.27477E-11</c:v>
                      </c:pt>
                      <c:pt idx="5559">
                        <c:v>1.27477E-11</c:v>
                      </c:pt>
                      <c:pt idx="5560">
                        <c:v>2.84243E-12</c:v>
                      </c:pt>
                      <c:pt idx="5561">
                        <c:v>2.84243E-12</c:v>
                      </c:pt>
                      <c:pt idx="5562">
                        <c:v>2.4452799999999999E-12</c:v>
                      </c:pt>
                      <c:pt idx="5563">
                        <c:v>2.4452799999999999E-12</c:v>
                      </c:pt>
                      <c:pt idx="5564">
                        <c:v>2.64721E-12</c:v>
                      </c:pt>
                      <c:pt idx="5565">
                        <c:v>2.64721E-12</c:v>
                      </c:pt>
                      <c:pt idx="5566">
                        <c:v>2.6834499999999998E-12</c:v>
                      </c:pt>
                      <c:pt idx="5567">
                        <c:v>2.6834499999999998E-12</c:v>
                      </c:pt>
                      <c:pt idx="5568">
                        <c:v>3.6424499999999997E-12</c:v>
                      </c:pt>
                      <c:pt idx="5569">
                        <c:v>3.6424499999999997E-12</c:v>
                      </c:pt>
                      <c:pt idx="5570">
                        <c:v>2.88969E-12</c:v>
                      </c:pt>
                      <c:pt idx="5571">
                        <c:v>2.88969E-12</c:v>
                      </c:pt>
                      <c:pt idx="5572">
                        <c:v>3.0539300000000001E-12</c:v>
                      </c:pt>
                      <c:pt idx="5573">
                        <c:v>3.0539300000000001E-12</c:v>
                      </c:pt>
                      <c:pt idx="5574">
                        <c:v>3.2414299999999999E-12</c:v>
                      </c:pt>
                      <c:pt idx="5575">
                        <c:v>3.2414299999999999E-12</c:v>
                      </c:pt>
                      <c:pt idx="5576">
                        <c:v>2.9010399999999999E-12</c:v>
                      </c:pt>
                      <c:pt idx="5577">
                        <c:v>2.9010399999999999E-12</c:v>
                      </c:pt>
                      <c:pt idx="5578">
                        <c:v>3.2657099999999998E-12</c:v>
                      </c:pt>
                      <c:pt idx="5579">
                        <c:v>3.2657099999999998E-12</c:v>
                      </c:pt>
                      <c:pt idx="5580">
                        <c:v>2.7839399999999999E-12</c:v>
                      </c:pt>
                      <c:pt idx="5581">
                        <c:v>2.7839399999999999E-12</c:v>
                      </c:pt>
                      <c:pt idx="5582">
                        <c:v>2.9451800000000002E-12</c:v>
                      </c:pt>
                      <c:pt idx="5583">
                        <c:v>2.9451800000000002E-12</c:v>
                      </c:pt>
                      <c:pt idx="5584">
                        <c:v>3.3814499999999999E-12</c:v>
                      </c:pt>
                      <c:pt idx="5585">
                        <c:v>3.3814499999999999E-12</c:v>
                      </c:pt>
                      <c:pt idx="5586">
                        <c:v>3.82073E-12</c:v>
                      </c:pt>
                      <c:pt idx="5587">
                        <c:v>3.82073E-12</c:v>
                      </c:pt>
                      <c:pt idx="5588">
                        <c:v>2.7574900000000002E-12</c:v>
                      </c:pt>
                      <c:pt idx="5589">
                        <c:v>2.7574900000000002E-12</c:v>
                      </c:pt>
                      <c:pt idx="5590">
                        <c:v>2.9793599999999999E-12</c:v>
                      </c:pt>
                      <c:pt idx="5591">
                        <c:v>2.9793599999999999E-12</c:v>
                      </c:pt>
                      <c:pt idx="5592">
                        <c:v>3.81642E-12</c:v>
                      </c:pt>
                      <c:pt idx="5593">
                        <c:v>3.81642E-12</c:v>
                      </c:pt>
                      <c:pt idx="5594">
                        <c:v>3.46826E-12</c:v>
                      </c:pt>
                      <c:pt idx="5595">
                        <c:v>3.46826E-12</c:v>
                      </c:pt>
                      <c:pt idx="5596">
                        <c:v>3.6258499999999999E-12</c:v>
                      </c:pt>
                      <c:pt idx="5597">
                        <c:v>3.6258499999999999E-12</c:v>
                      </c:pt>
                      <c:pt idx="5598">
                        <c:v>2.4904100000000001E-12</c:v>
                      </c:pt>
                      <c:pt idx="5599">
                        <c:v>2.4904100000000001E-12</c:v>
                      </c:pt>
                      <c:pt idx="5600">
                        <c:v>3.1801000000000002E-12</c:v>
                      </c:pt>
                      <c:pt idx="5601">
                        <c:v>3.1801000000000002E-12</c:v>
                      </c:pt>
                      <c:pt idx="5602">
                        <c:v>2.0218700000000001E-12</c:v>
                      </c:pt>
                      <c:pt idx="5603">
                        <c:v>2.0218700000000001E-12</c:v>
                      </c:pt>
                      <c:pt idx="5604">
                        <c:v>3.2389399999999999E-12</c:v>
                      </c:pt>
                      <c:pt idx="5605">
                        <c:v>3.2389399999999999E-12</c:v>
                      </c:pt>
                      <c:pt idx="5606">
                        <c:v>2.5408900000000001E-12</c:v>
                      </c:pt>
                      <c:pt idx="5607">
                        <c:v>2.5408900000000001E-12</c:v>
                      </c:pt>
                      <c:pt idx="5608">
                        <c:v>3.7895299999999999E-12</c:v>
                      </c:pt>
                      <c:pt idx="5609">
                        <c:v>3.7895299999999999E-12</c:v>
                      </c:pt>
                      <c:pt idx="5610">
                        <c:v>2.7767700000000001E-12</c:v>
                      </c:pt>
                      <c:pt idx="5611">
                        <c:v>2.7767700000000001E-12</c:v>
                      </c:pt>
                      <c:pt idx="5612">
                        <c:v>3.17301E-12</c:v>
                      </c:pt>
                      <c:pt idx="5613">
                        <c:v>3.17301E-12</c:v>
                      </c:pt>
                      <c:pt idx="5614">
                        <c:v>6.5316700000000002E-12</c:v>
                      </c:pt>
                      <c:pt idx="5615">
                        <c:v>6.5316700000000002E-12</c:v>
                      </c:pt>
                      <c:pt idx="5616">
                        <c:v>3.5096699999999999E-12</c:v>
                      </c:pt>
                      <c:pt idx="5617">
                        <c:v>3.5096699999999999E-12</c:v>
                      </c:pt>
                      <c:pt idx="5618">
                        <c:v>2.53086E-12</c:v>
                      </c:pt>
                      <c:pt idx="5619">
                        <c:v>2.53086E-12</c:v>
                      </c:pt>
                      <c:pt idx="5620">
                        <c:v>3.20502E-12</c:v>
                      </c:pt>
                      <c:pt idx="5621">
                        <c:v>3.20502E-12</c:v>
                      </c:pt>
                      <c:pt idx="5622">
                        <c:v>3.4508399999999999E-12</c:v>
                      </c:pt>
                      <c:pt idx="5623">
                        <c:v>3.4508399999999999E-12</c:v>
                      </c:pt>
                      <c:pt idx="5624">
                        <c:v>2.1915000000000001E-12</c:v>
                      </c:pt>
                      <c:pt idx="5625">
                        <c:v>2.1915000000000001E-12</c:v>
                      </c:pt>
                      <c:pt idx="5626">
                        <c:v>3.0506500000000001E-12</c:v>
                      </c:pt>
                      <c:pt idx="5627">
                        <c:v>3.0506500000000001E-12</c:v>
                      </c:pt>
                      <c:pt idx="5628">
                        <c:v>3.4062799999999999E-12</c:v>
                      </c:pt>
                      <c:pt idx="5629">
                        <c:v>3.4062799999999999E-12</c:v>
                      </c:pt>
                      <c:pt idx="5630">
                        <c:v>3.1260399999999999E-12</c:v>
                      </c:pt>
                      <c:pt idx="5631">
                        <c:v>3.1260399999999999E-12</c:v>
                      </c:pt>
                      <c:pt idx="5632">
                        <c:v>2.7062999999999999E-12</c:v>
                      </c:pt>
                      <c:pt idx="5633">
                        <c:v>2.7062999999999999E-12</c:v>
                      </c:pt>
                      <c:pt idx="5634">
                        <c:v>3.1951599999999999E-12</c:v>
                      </c:pt>
                      <c:pt idx="5635">
                        <c:v>3.1951599999999999E-12</c:v>
                      </c:pt>
                      <c:pt idx="5636">
                        <c:v>2.6871799999999999E-12</c:v>
                      </c:pt>
                      <c:pt idx="5637">
                        <c:v>2.6871799999999999E-12</c:v>
                      </c:pt>
                      <c:pt idx="5638">
                        <c:v>2.543E-12</c:v>
                      </c:pt>
                      <c:pt idx="5639">
                        <c:v>2.543E-12</c:v>
                      </c:pt>
                      <c:pt idx="5640">
                        <c:v>4.8338900000000001E-12</c:v>
                      </c:pt>
                      <c:pt idx="5641">
                        <c:v>4.8338900000000001E-12</c:v>
                      </c:pt>
                      <c:pt idx="5642">
                        <c:v>2.99144E-12</c:v>
                      </c:pt>
                      <c:pt idx="5643">
                        <c:v>2.99144E-12</c:v>
                      </c:pt>
                      <c:pt idx="5644">
                        <c:v>2.4925499999999999E-12</c:v>
                      </c:pt>
                      <c:pt idx="5645">
                        <c:v>2.4925499999999999E-12</c:v>
                      </c:pt>
                      <c:pt idx="5646">
                        <c:v>3.6145599999999999E-12</c:v>
                      </c:pt>
                      <c:pt idx="5647">
                        <c:v>3.6145599999999999E-12</c:v>
                      </c:pt>
                      <c:pt idx="5648">
                        <c:v>2.9638500000000001E-12</c:v>
                      </c:pt>
                      <c:pt idx="5649">
                        <c:v>2.9638500000000001E-12</c:v>
                      </c:pt>
                      <c:pt idx="5650">
                        <c:v>3.28221E-12</c:v>
                      </c:pt>
                      <c:pt idx="5651">
                        <c:v>3.28221E-12</c:v>
                      </c:pt>
                      <c:pt idx="5652">
                        <c:v>3.1714400000000001E-12</c:v>
                      </c:pt>
                      <c:pt idx="5653">
                        <c:v>3.1714400000000001E-12</c:v>
                      </c:pt>
                      <c:pt idx="5654">
                        <c:v>2.9955299999999999E-12</c:v>
                      </c:pt>
                      <c:pt idx="5655">
                        <c:v>2.9955299999999999E-12</c:v>
                      </c:pt>
                      <c:pt idx="5656">
                        <c:v>3.2644199999999999E-12</c:v>
                      </c:pt>
                      <c:pt idx="5657">
                        <c:v>3.2644199999999999E-12</c:v>
                      </c:pt>
                      <c:pt idx="5658">
                        <c:v>3.56238E-12</c:v>
                      </c:pt>
                      <c:pt idx="5659">
                        <c:v>3.56238E-12</c:v>
                      </c:pt>
                      <c:pt idx="5660">
                        <c:v>2.4339899999999998E-12</c:v>
                      </c:pt>
                      <c:pt idx="5661">
                        <c:v>2.4339899999999998E-12</c:v>
                      </c:pt>
                      <c:pt idx="5662">
                        <c:v>2.6120099999999999E-12</c:v>
                      </c:pt>
                      <c:pt idx="5663">
                        <c:v>2.6120099999999999E-12</c:v>
                      </c:pt>
                      <c:pt idx="5664">
                        <c:v>4.08469E-12</c:v>
                      </c:pt>
                      <c:pt idx="5665">
                        <c:v>4.08469E-12</c:v>
                      </c:pt>
                      <c:pt idx="5666">
                        <c:v>1.9565500000000002E-12</c:v>
                      </c:pt>
                      <c:pt idx="5667">
                        <c:v>1.9565500000000002E-12</c:v>
                      </c:pt>
                      <c:pt idx="5668">
                        <c:v>2.2790200000000001E-12</c:v>
                      </c:pt>
                      <c:pt idx="5669">
                        <c:v>2.2790200000000001E-12</c:v>
                      </c:pt>
                      <c:pt idx="5670">
                        <c:v>2.7016799999999999E-12</c:v>
                      </c:pt>
                      <c:pt idx="5671">
                        <c:v>2.7016799999999999E-12</c:v>
                      </c:pt>
                      <c:pt idx="5672">
                        <c:v>2.8277700000000002E-12</c:v>
                      </c:pt>
                      <c:pt idx="5673">
                        <c:v>2.8277700000000002E-12</c:v>
                      </c:pt>
                      <c:pt idx="5674">
                        <c:v>6.6274099999999999E-12</c:v>
                      </c:pt>
                      <c:pt idx="5675">
                        <c:v>6.6274099999999999E-12</c:v>
                      </c:pt>
                      <c:pt idx="5676">
                        <c:v>2.5150099999999998E-12</c:v>
                      </c:pt>
                      <c:pt idx="5677">
                        <c:v>2.5150099999999998E-12</c:v>
                      </c:pt>
                      <c:pt idx="5678">
                        <c:v>2.8580000000000001E-12</c:v>
                      </c:pt>
                      <c:pt idx="5679">
                        <c:v>2.8580000000000001E-12</c:v>
                      </c:pt>
                      <c:pt idx="5680">
                        <c:v>2.0144E-12</c:v>
                      </c:pt>
                      <c:pt idx="5681">
                        <c:v>2.0144E-12</c:v>
                      </c:pt>
                      <c:pt idx="5682">
                        <c:v>2.7138800000000001E-12</c:v>
                      </c:pt>
                      <c:pt idx="5683">
                        <c:v>2.7138800000000001E-12</c:v>
                      </c:pt>
                      <c:pt idx="5684">
                        <c:v>2.6519E-12</c:v>
                      </c:pt>
                      <c:pt idx="5685">
                        <c:v>2.6519E-12</c:v>
                      </c:pt>
                      <c:pt idx="5686">
                        <c:v>2.6747999999999999E-12</c:v>
                      </c:pt>
                      <c:pt idx="5687">
                        <c:v>2.6747999999999999E-12</c:v>
                      </c:pt>
                      <c:pt idx="5688">
                        <c:v>2.2662600000000001E-12</c:v>
                      </c:pt>
                      <c:pt idx="5689">
                        <c:v>2.2662600000000001E-12</c:v>
                      </c:pt>
                      <c:pt idx="5690">
                        <c:v>3.39052E-12</c:v>
                      </c:pt>
                      <c:pt idx="5691">
                        <c:v>3.39052E-12</c:v>
                      </c:pt>
                      <c:pt idx="5692">
                        <c:v>2.7675799999999998E-12</c:v>
                      </c:pt>
                      <c:pt idx="5693">
                        <c:v>2.7675799999999998E-12</c:v>
                      </c:pt>
                      <c:pt idx="5694">
                        <c:v>2.51421E-12</c:v>
                      </c:pt>
                      <c:pt idx="5695">
                        <c:v>2.51421E-12</c:v>
                      </c:pt>
                      <c:pt idx="5696">
                        <c:v>3.8066099999999997E-12</c:v>
                      </c:pt>
                      <c:pt idx="5697">
                        <c:v>3.8066099999999997E-12</c:v>
                      </c:pt>
                      <c:pt idx="5698">
                        <c:v>2.7758200000000002E-12</c:v>
                      </c:pt>
                      <c:pt idx="5699">
                        <c:v>2.7758200000000002E-12</c:v>
                      </c:pt>
                      <c:pt idx="5700">
                        <c:v>2.7349899999999998E-12</c:v>
                      </c:pt>
                      <c:pt idx="5701">
                        <c:v>2.7349899999999998E-12</c:v>
                      </c:pt>
                      <c:pt idx="5702">
                        <c:v>2.5406500000000001E-12</c:v>
                      </c:pt>
                      <c:pt idx="5703">
                        <c:v>2.5406500000000001E-12</c:v>
                      </c:pt>
                      <c:pt idx="5704">
                        <c:v>3.5959899999999999E-12</c:v>
                      </c:pt>
                      <c:pt idx="5705">
                        <c:v>3.5959899999999999E-12</c:v>
                      </c:pt>
                      <c:pt idx="5706">
                        <c:v>3.3206699999999998E-12</c:v>
                      </c:pt>
                      <c:pt idx="5707">
                        <c:v>3.3206699999999998E-12</c:v>
                      </c:pt>
                      <c:pt idx="5708">
                        <c:v>2.72225E-12</c:v>
                      </c:pt>
                      <c:pt idx="5709">
                        <c:v>2.72225E-12</c:v>
                      </c:pt>
                      <c:pt idx="5710">
                        <c:v>3.0356400000000002E-12</c:v>
                      </c:pt>
                      <c:pt idx="5711">
                        <c:v>3.0356400000000002E-12</c:v>
                      </c:pt>
                      <c:pt idx="5712">
                        <c:v>3.06066E-12</c:v>
                      </c:pt>
                      <c:pt idx="5713">
                        <c:v>3.06066E-12</c:v>
                      </c:pt>
                      <c:pt idx="5714">
                        <c:v>3.8027799999999997E-12</c:v>
                      </c:pt>
                      <c:pt idx="5715">
                        <c:v>3.8027799999999997E-12</c:v>
                      </c:pt>
                      <c:pt idx="5716">
                        <c:v>2.4791699999999998E-12</c:v>
                      </c:pt>
                      <c:pt idx="5717">
                        <c:v>2.4791699999999998E-12</c:v>
                      </c:pt>
                      <c:pt idx="5718">
                        <c:v>8.2819100000000002E-12</c:v>
                      </c:pt>
                      <c:pt idx="5719">
                        <c:v>8.2819100000000002E-12</c:v>
                      </c:pt>
                      <c:pt idx="5720">
                        <c:v>2.3327299999999999E-12</c:v>
                      </c:pt>
                      <c:pt idx="5721">
                        <c:v>2.3327299999999999E-12</c:v>
                      </c:pt>
                      <c:pt idx="5722">
                        <c:v>3.6417599999999996E-12</c:v>
                      </c:pt>
                      <c:pt idx="5723">
                        <c:v>3.6417599999999996E-12</c:v>
                      </c:pt>
                      <c:pt idx="5724">
                        <c:v>2.6807799999999998E-12</c:v>
                      </c:pt>
                      <c:pt idx="5725">
                        <c:v>2.6807799999999998E-12</c:v>
                      </c:pt>
                      <c:pt idx="5726">
                        <c:v>2.7938899999999999E-12</c:v>
                      </c:pt>
                      <c:pt idx="5727">
                        <c:v>2.7938899999999999E-12</c:v>
                      </c:pt>
                      <c:pt idx="5728">
                        <c:v>7.01675E-12</c:v>
                      </c:pt>
                      <c:pt idx="5729">
                        <c:v>7.01675E-12</c:v>
                      </c:pt>
                      <c:pt idx="5730">
                        <c:v>2.5274800000000001E-12</c:v>
                      </c:pt>
                      <c:pt idx="5731">
                        <c:v>2.5274800000000001E-12</c:v>
                      </c:pt>
                      <c:pt idx="5732">
                        <c:v>2.7983999999999999E-12</c:v>
                      </c:pt>
                      <c:pt idx="5733">
                        <c:v>2.7983999999999999E-12</c:v>
                      </c:pt>
                      <c:pt idx="5734">
                        <c:v>3.49555E-12</c:v>
                      </c:pt>
                      <c:pt idx="5735">
                        <c:v>3.49555E-12</c:v>
                      </c:pt>
                      <c:pt idx="5736">
                        <c:v>3.3952699999999999E-12</c:v>
                      </c:pt>
                      <c:pt idx="5737">
                        <c:v>3.3952699999999999E-12</c:v>
                      </c:pt>
                      <c:pt idx="5738">
                        <c:v>2.5922900000000001E-12</c:v>
                      </c:pt>
                      <c:pt idx="5739">
                        <c:v>2.5922900000000001E-12</c:v>
                      </c:pt>
                      <c:pt idx="5740">
                        <c:v>3.1567799999999998E-12</c:v>
                      </c:pt>
                      <c:pt idx="5741">
                        <c:v>3.1567799999999998E-12</c:v>
                      </c:pt>
                      <c:pt idx="5742">
                        <c:v>2.5795899999999999E-12</c:v>
                      </c:pt>
                      <c:pt idx="5743">
                        <c:v>2.5795899999999999E-12</c:v>
                      </c:pt>
                      <c:pt idx="5744">
                        <c:v>3.4948899999999999E-12</c:v>
                      </c:pt>
                      <c:pt idx="5745">
                        <c:v>3.4948899999999999E-12</c:v>
                      </c:pt>
                      <c:pt idx="5746">
                        <c:v>3.4194799999999999E-12</c:v>
                      </c:pt>
                      <c:pt idx="5747">
                        <c:v>3.4194799999999999E-12</c:v>
                      </c:pt>
                      <c:pt idx="5748">
                        <c:v>2.55514E-12</c:v>
                      </c:pt>
                      <c:pt idx="5749">
                        <c:v>2.55514E-12</c:v>
                      </c:pt>
                      <c:pt idx="5750">
                        <c:v>2.8039799999999999E-12</c:v>
                      </c:pt>
                      <c:pt idx="5751">
                        <c:v>2.8039799999999999E-12</c:v>
                      </c:pt>
                      <c:pt idx="5752">
                        <c:v>2.4742700000000001E-12</c:v>
                      </c:pt>
                      <c:pt idx="5753">
                        <c:v>2.4742700000000001E-12</c:v>
                      </c:pt>
                      <c:pt idx="5754">
                        <c:v>3.0425599999999999E-12</c:v>
                      </c:pt>
                      <c:pt idx="5755">
                        <c:v>3.0425599999999999E-12</c:v>
                      </c:pt>
                      <c:pt idx="5756">
                        <c:v>2.8763700000000002E-12</c:v>
                      </c:pt>
                      <c:pt idx="5757">
                        <c:v>2.8763700000000002E-12</c:v>
                      </c:pt>
                      <c:pt idx="5758">
                        <c:v>2.7321899999999999E-12</c:v>
                      </c:pt>
                      <c:pt idx="5759">
                        <c:v>2.7321899999999999E-12</c:v>
                      </c:pt>
                      <c:pt idx="5760">
                        <c:v>3.5401200000000001E-12</c:v>
                      </c:pt>
                      <c:pt idx="5761">
                        <c:v>3.5401200000000001E-12</c:v>
                      </c:pt>
                      <c:pt idx="5762">
                        <c:v>3.0507800000000001E-12</c:v>
                      </c:pt>
                      <c:pt idx="5763">
                        <c:v>3.0507800000000001E-12</c:v>
                      </c:pt>
                      <c:pt idx="5764">
                        <c:v>1.08027E-11</c:v>
                      </c:pt>
                      <c:pt idx="5765">
                        <c:v>1.08027E-11</c:v>
                      </c:pt>
                      <c:pt idx="5766">
                        <c:v>2.9566799999999999E-12</c:v>
                      </c:pt>
                      <c:pt idx="5767">
                        <c:v>2.9566799999999999E-12</c:v>
                      </c:pt>
                      <c:pt idx="5768">
                        <c:v>3.60684E-12</c:v>
                      </c:pt>
                      <c:pt idx="5769">
                        <c:v>3.60684E-12</c:v>
                      </c:pt>
                      <c:pt idx="5770">
                        <c:v>2.9308400000000001E-12</c:v>
                      </c:pt>
                      <c:pt idx="5771">
                        <c:v>2.9308400000000001E-12</c:v>
                      </c:pt>
                      <c:pt idx="5772">
                        <c:v>3.2091400000000002E-12</c:v>
                      </c:pt>
                      <c:pt idx="5773">
                        <c:v>3.2091400000000002E-12</c:v>
                      </c:pt>
                      <c:pt idx="5774">
                        <c:v>2.60603E-12</c:v>
                      </c:pt>
                      <c:pt idx="5775">
                        <c:v>2.60603E-12</c:v>
                      </c:pt>
                      <c:pt idx="5776">
                        <c:v>3.0065799999999999E-12</c:v>
                      </c:pt>
                      <c:pt idx="5777">
                        <c:v>3.0065799999999999E-12</c:v>
                      </c:pt>
                      <c:pt idx="5778">
                        <c:v>2.6169900000000001E-12</c:v>
                      </c:pt>
                      <c:pt idx="5779">
                        <c:v>2.6169900000000001E-12</c:v>
                      </c:pt>
                      <c:pt idx="5780">
                        <c:v>3.12311E-12</c:v>
                      </c:pt>
                      <c:pt idx="5781">
                        <c:v>3.12311E-12</c:v>
                      </c:pt>
                      <c:pt idx="5782">
                        <c:v>2.7538200000000001E-12</c:v>
                      </c:pt>
                      <c:pt idx="5783">
                        <c:v>2.7538200000000001E-12</c:v>
                      </c:pt>
                      <c:pt idx="5784">
                        <c:v>3.1266499999999998E-12</c:v>
                      </c:pt>
                      <c:pt idx="5785">
                        <c:v>3.1266499999999998E-12</c:v>
                      </c:pt>
                      <c:pt idx="5786">
                        <c:v>2.6737799999999999E-12</c:v>
                      </c:pt>
                      <c:pt idx="5787">
                        <c:v>2.6737799999999999E-12</c:v>
                      </c:pt>
                      <c:pt idx="5788">
                        <c:v>2.53982E-12</c:v>
                      </c:pt>
                      <c:pt idx="5789">
                        <c:v>2.53982E-12</c:v>
                      </c:pt>
                      <c:pt idx="5790">
                        <c:v>3.5759799999999999E-12</c:v>
                      </c:pt>
                      <c:pt idx="5791">
                        <c:v>3.5759799999999999E-12</c:v>
                      </c:pt>
                      <c:pt idx="5792">
                        <c:v>8.7965400000000008E-12</c:v>
                      </c:pt>
                      <c:pt idx="5793">
                        <c:v>8.7965400000000008E-12</c:v>
                      </c:pt>
                      <c:pt idx="5794">
                        <c:v>3.1113200000000001E-12</c:v>
                      </c:pt>
                      <c:pt idx="5795">
                        <c:v>3.1113200000000001E-12</c:v>
                      </c:pt>
                      <c:pt idx="5796">
                        <c:v>2.2947299999999999E-12</c:v>
                      </c:pt>
                      <c:pt idx="5797">
                        <c:v>2.2947299999999999E-12</c:v>
                      </c:pt>
                      <c:pt idx="5798">
                        <c:v>2.20613E-12</c:v>
                      </c:pt>
                      <c:pt idx="5799">
                        <c:v>2.20613E-12</c:v>
                      </c:pt>
                      <c:pt idx="5800">
                        <c:v>2.6334199999999999E-12</c:v>
                      </c:pt>
                      <c:pt idx="5801">
                        <c:v>2.6334199999999999E-12</c:v>
                      </c:pt>
                      <c:pt idx="5802">
                        <c:v>2.9864200000000001E-12</c:v>
                      </c:pt>
                      <c:pt idx="5803">
                        <c:v>2.9864200000000001E-12</c:v>
                      </c:pt>
                      <c:pt idx="5804">
                        <c:v>2.2429899999999999E-12</c:v>
                      </c:pt>
                      <c:pt idx="5805">
                        <c:v>2.2429899999999999E-12</c:v>
                      </c:pt>
                      <c:pt idx="5806">
                        <c:v>5.1315299999999996E-12</c:v>
                      </c:pt>
                      <c:pt idx="5807">
                        <c:v>5.1315299999999996E-12</c:v>
                      </c:pt>
                      <c:pt idx="5808">
                        <c:v>3.8299900000000003E-12</c:v>
                      </c:pt>
                      <c:pt idx="5809">
                        <c:v>3.8299900000000003E-12</c:v>
                      </c:pt>
                      <c:pt idx="5810">
                        <c:v>3.26774E-12</c:v>
                      </c:pt>
                      <c:pt idx="5811">
                        <c:v>3.26774E-12</c:v>
                      </c:pt>
                      <c:pt idx="5812">
                        <c:v>2.7119099999999999E-12</c:v>
                      </c:pt>
                      <c:pt idx="5813">
                        <c:v>2.7119099999999999E-12</c:v>
                      </c:pt>
                      <c:pt idx="5814">
                        <c:v>2.9654399999999999E-12</c:v>
                      </c:pt>
                      <c:pt idx="5815">
                        <c:v>2.9654399999999999E-12</c:v>
                      </c:pt>
                      <c:pt idx="5816">
                        <c:v>2.6262200000000001E-12</c:v>
                      </c:pt>
                      <c:pt idx="5817">
                        <c:v>2.6262200000000001E-12</c:v>
                      </c:pt>
                      <c:pt idx="5818">
                        <c:v>3.3155600000000001E-12</c:v>
                      </c:pt>
                      <c:pt idx="5819">
                        <c:v>3.3155600000000001E-12</c:v>
                      </c:pt>
                      <c:pt idx="5820">
                        <c:v>2.4220299999999999E-12</c:v>
                      </c:pt>
                      <c:pt idx="5821">
                        <c:v>2.4220299999999999E-12</c:v>
                      </c:pt>
                      <c:pt idx="5822">
                        <c:v>8.2018E-12</c:v>
                      </c:pt>
                      <c:pt idx="5823">
                        <c:v>8.2018E-12</c:v>
                      </c:pt>
                      <c:pt idx="5824">
                        <c:v>3.3979299999999998E-12</c:v>
                      </c:pt>
                      <c:pt idx="5825">
                        <c:v>3.3979299999999998E-12</c:v>
                      </c:pt>
                      <c:pt idx="5826">
                        <c:v>3.07663E-12</c:v>
                      </c:pt>
                      <c:pt idx="5827">
                        <c:v>3.07663E-12</c:v>
                      </c:pt>
                      <c:pt idx="5828">
                        <c:v>3.0324999999999999E-12</c:v>
                      </c:pt>
                      <c:pt idx="5829">
                        <c:v>3.0324999999999999E-12</c:v>
                      </c:pt>
                      <c:pt idx="5830">
                        <c:v>3.4759600000000001E-12</c:v>
                      </c:pt>
                      <c:pt idx="5831">
                        <c:v>3.4759600000000001E-12</c:v>
                      </c:pt>
                      <c:pt idx="5832">
                        <c:v>2.6723300000000002E-12</c:v>
                      </c:pt>
                      <c:pt idx="5833">
                        <c:v>2.6723300000000002E-12</c:v>
                      </c:pt>
                      <c:pt idx="5834">
                        <c:v>2.88241E-12</c:v>
                      </c:pt>
                      <c:pt idx="5835">
                        <c:v>2.88241E-12</c:v>
                      </c:pt>
                      <c:pt idx="5836">
                        <c:v>2.2988699999999999E-12</c:v>
                      </c:pt>
                      <c:pt idx="5837">
                        <c:v>2.2988699999999999E-12</c:v>
                      </c:pt>
                      <c:pt idx="5838">
                        <c:v>3.0363999999999999E-12</c:v>
                      </c:pt>
                      <c:pt idx="5839">
                        <c:v>3.0363999999999999E-12</c:v>
                      </c:pt>
                      <c:pt idx="5840">
                        <c:v>3.25854E-12</c:v>
                      </c:pt>
                      <c:pt idx="5841">
                        <c:v>3.25854E-12</c:v>
                      </c:pt>
                      <c:pt idx="5842">
                        <c:v>3.3312399999999998E-12</c:v>
                      </c:pt>
                      <c:pt idx="5843">
                        <c:v>3.3312399999999998E-12</c:v>
                      </c:pt>
                      <c:pt idx="5844">
                        <c:v>3.4422500000000002E-12</c:v>
                      </c:pt>
                      <c:pt idx="5845">
                        <c:v>3.4422500000000002E-12</c:v>
                      </c:pt>
                      <c:pt idx="5846">
                        <c:v>2.77396E-12</c:v>
                      </c:pt>
                      <c:pt idx="5847">
                        <c:v>2.77396E-12</c:v>
                      </c:pt>
                      <c:pt idx="5848">
                        <c:v>3.2327399999999998E-12</c:v>
                      </c:pt>
                      <c:pt idx="5849">
                        <c:v>3.2327399999999998E-12</c:v>
                      </c:pt>
                      <c:pt idx="5850">
                        <c:v>3.3630300000000001E-12</c:v>
                      </c:pt>
                      <c:pt idx="5851">
                        <c:v>3.3630300000000001E-12</c:v>
                      </c:pt>
                      <c:pt idx="5852">
                        <c:v>2.2701099999999999E-12</c:v>
                      </c:pt>
                      <c:pt idx="5853">
                        <c:v>2.2701099999999999E-12</c:v>
                      </c:pt>
                      <c:pt idx="5854">
                        <c:v>3.21241E-12</c:v>
                      </c:pt>
                      <c:pt idx="5855">
                        <c:v>3.21241E-12</c:v>
                      </c:pt>
                      <c:pt idx="5856">
                        <c:v>2.52727E-12</c:v>
                      </c:pt>
                      <c:pt idx="5857">
                        <c:v>2.52727E-12</c:v>
                      </c:pt>
                      <c:pt idx="5858">
                        <c:v>2.20832E-12</c:v>
                      </c:pt>
                      <c:pt idx="5859">
                        <c:v>2.20832E-12</c:v>
                      </c:pt>
                      <c:pt idx="5860">
                        <c:v>2.7368699999999998E-12</c:v>
                      </c:pt>
                      <c:pt idx="5861">
                        <c:v>2.7368699999999998E-12</c:v>
                      </c:pt>
                      <c:pt idx="5862">
                        <c:v>3.0415699999999999E-12</c:v>
                      </c:pt>
                      <c:pt idx="5863">
                        <c:v>3.0415699999999999E-12</c:v>
                      </c:pt>
                      <c:pt idx="5864">
                        <c:v>2.4927899999999999E-12</c:v>
                      </c:pt>
                      <c:pt idx="5865">
                        <c:v>2.4927899999999999E-12</c:v>
                      </c:pt>
                      <c:pt idx="5866">
                        <c:v>3.7648999999999998E-12</c:v>
                      </c:pt>
                      <c:pt idx="5867">
                        <c:v>3.7648999999999998E-12</c:v>
                      </c:pt>
                      <c:pt idx="5868">
                        <c:v>2.3729000000000001E-12</c:v>
                      </c:pt>
                      <c:pt idx="5869">
                        <c:v>2.3729000000000001E-12</c:v>
                      </c:pt>
                      <c:pt idx="5870">
                        <c:v>3.2726100000000001E-12</c:v>
                      </c:pt>
                      <c:pt idx="5871">
                        <c:v>3.2726100000000001E-12</c:v>
                      </c:pt>
                      <c:pt idx="5872">
                        <c:v>2.6918599999999998E-12</c:v>
                      </c:pt>
                      <c:pt idx="5873">
                        <c:v>2.6918599999999998E-12</c:v>
                      </c:pt>
                      <c:pt idx="5874">
                        <c:v>2.90529E-12</c:v>
                      </c:pt>
                      <c:pt idx="5875">
                        <c:v>2.90529E-12</c:v>
                      </c:pt>
                      <c:pt idx="5876">
                        <c:v>3.2278800000000002E-12</c:v>
                      </c:pt>
                      <c:pt idx="5877">
                        <c:v>3.2278800000000002E-12</c:v>
                      </c:pt>
                      <c:pt idx="5878">
                        <c:v>3.7681099999999998E-12</c:v>
                      </c:pt>
                      <c:pt idx="5879">
                        <c:v>3.7681099999999998E-12</c:v>
                      </c:pt>
                      <c:pt idx="5880">
                        <c:v>3.01124E-12</c:v>
                      </c:pt>
                      <c:pt idx="5881">
                        <c:v>3.01124E-12</c:v>
                      </c:pt>
                      <c:pt idx="5882">
                        <c:v>4.08824E-12</c:v>
                      </c:pt>
                      <c:pt idx="5883">
                        <c:v>4.08824E-12</c:v>
                      </c:pt>
                      <c:pt idx="5884">
                        <c:v>2.4898799999999999E-12</c:v>
                      </c:pt>
                      <c:pt idx="5885">
                        <c:v>2.4898799999999999E-12</c:v>
                      </c:pt>
                      <c:pt idx="5886">
                        <c:v>2.65405E-12</c:v>
                      </c:pt>
                      <c:pt idx="5887">
                        <c:v>2.65405E-12</c:v>
                      </c:pt>
                      <c:pt idx="5888">
                        <c:v>2.51263E-12</c:v>
                      </c:pt>
                      <c:pt idx="5889">
                        <c:v>2.51263E-12</c:v>
                      </c:pt>
                      <c:pt idx="5890">
                        <c:v>3.01158E-12</c:v>
                      </c:pt>
                      <c:pt idx="5891">
                        <c:v>3.01158E-12</c:v>
                      </c:pt>
                      <c:pt idx="5892">
                        <c:v>2.6190899999999999E-12</c:v>
                      </c:pt>
                      <c:pt idx="5893">
                        <c:v>2.6190899999999999E-12</c:v>
                      </c:pt>
                      <c:pt idx="5894">
                        <c:v>3.3356400000000001E-12</c:v>
                      </c:pt>
                      <c:pt idx="5895">
                        <c:v>3.3356400000000001E-12</c:v>
                      </c:pt>
                      <c:pt idx="5896">
                        <c:v>2.4032199999999999E-12</c:v>
                      </c:pt>
                      <c:pt idx="5897">
                        <c:v>2.4032199999999999E-12</c:v>
                      </c:pt>
                      <c:pt idx="5898">
                        <c:v>2.7547599999999999E-12</c:v>
                      </c:pt>
                      <c:pt idx="5899">
                        <c:v>2.7547599999999999E-12</c:v>
                      </c:pt>
                      <c:pt idx="5900">
                        <c:v>2.5066999999999998E-12</c:v>
                      </c:pt>
                      <c:pt idx="5901">
                        <c:v>2.5066999999999998E-12</c:v>
                      </c:pt>
                      <c:pt idx="5902">
                        <c:v>2.8540799999999999E-12</c:v>
                      </c:pt>
                      <c:pt idx="5903">
                        <c:v>2.8540799999999999E-12</c:v>
                      </c:pt>
                      <c:pt idx="5904">
                        <c:v>2.1761199999999998E-12</c:v>
                      </c:pt>
                      <c:pt idx="5905">
                        <c:v>2.1761199999999998E-12</c:v>
                      </c:pt>
                      <c:pt idx="5906">
                        <c:v>2.3045099999999998E-12</c:v>
                      </c:pt>
                      <c:pt idx="5907">
                        <c:v>2.3045099999999998E-12</c:v>
                      </c:pt>
                      <c:pt idx="5908">
                        <c:v>2.7294499999999998E-12</c:v>
                      </c:pt>
                      <c:pt idx="5909">
                        <c:v>2.7294499999999998E-12</c:v>
                      </c:pt>
                      <c:pt idx="5910">
                        <c:v>3.4033699999999999E-12</c:v>
                      </c:pt>
                      <c:pt idx="5911">
                        <c:v>3.4033699999999999E-12</c:v>
                      </c:pt>
                      <c:pt idx="5912">
                        <c:v>2.9758500000000001E-12</c:v>
                      </c:pt>
                      <c:pt idx="5913">
                        <c:v>2.9758500000000001E-12</c:v>
                      </c:pt>
                      <c:pt idx="5914">
                        <c:v>2.5484500000000001E-12</c:v>
                      </c:pt>
                      <c:pt idx="5915">
                        <c:v>2.5484500000000001E-12</c:v>
                      </c:pt>
                      <c:pt idx="5916">
                        <c:v>1.11667E-11</c:v>
                      </c:pt>
                      <c:pt idx="5917">
                        <c:v>1.11667E-11</c:v>
                      </c:pt>
                      <c:pt idx="5918">
                        <c:v>8.0528800000000007E-12</c:v>
                      </c:pt>
                      <c:pt idx="5919">
                        <c:v>8.0528800000000007E-12</c:v>
                      </c:pt>
                      <c:pt idx="5920">
                        <c:v>3.8979399999999998E-12</c:v>
                      </c:pt>
                      <c:pt idx="5921">
                        <c:v>3.8979399999999998E-12</c:v>
                      </c:pt>
                      <c:pt idx="5922">
                        <c:v>2.9322899999999998E-12</c:v>
                      </c:pt>
                      <c:pt idx="5923">
                        <c:v>2.9322899999999998E-12</c:v>
                      </c:pt>
                      <c:pt idx="5924">
                        <c:v>3.1491199999999998E-12</c:v>
                      </c:pt>
                      <c:pt idx="5925">
                        <c:v>3.1491199999999998E-12</c:v>
                      </c:pt>
                      <c:pt idx="5926">
                        <c:v>2.8583400000000001E-12</c:v>
                      </c:pt>
                      <c:pt idx="5927">
                        <c:v>2.8583400000000001E-12</c:v>
                      </c:pt>
                      <c:pt idx="5928">
                        <c:v>2.5848100000000002E-12</c:v>
                      </c:pt>
                      <c:pt idx="5929">
                        <c:v>2.5848100000000002E-12</c:v>
                      </c:pt>
                      <c:pt idx="5930">
                        <c:v>2.4326200000000002E-12</c:v>
                      </c:pt>
                      <c:pt idx="5931">
                        <c:v>2.4326200000000002E-12</c:v>
                      </c:pt>
                      <c:pt idx="5932">
                        <c:v>2.2559300000000001E-12</c:v>
                      </c:pt>
                      <c:pt idx="5933">
                        <c:v>2.2559300000000001E-12</c:v>
                      </c:pt>
                      <c:pt idx="5934">
                        <c:v>2.7550699999999999E-12</c:v>
                      </c:pt>
                      <c:pt idx="5935">
                        <c:v>2.7550699999999999E-12</c:v>
                      </c:pt>
                      <c:pt idx="5936">
                        <c:v>2.95748E-12</c:v>
                      </c:pt>
                      <c:pt idx="5937">
                        <c:v>2.95748E-12</c:v>
                      </c:pt>
                      <c:pt idx="5938">
                        <c:v>3.8406600000000003E-12</c:v>
                      </c:pt>
                      <c:pt idx="5939">
                        <c:v>3.8406600000000003E-12</c:v>
                      </c:pt>
                      <c:pt idx="5940">
                        <c:v>2.5753700000000002E-12</c:v>
                      </c:pt>
                      <c:pt idx="5941">
                        <c:v>2.5753700000000002E-12</c:v>
                      </c:pt>
                      <c:pt idx="5942">
                        <c:v>3.7026100000000001E-12</c:v>
                      </c:pt>
                      <c:pt idx="5943">
                        <c:v>3.7026100000000001E-12</c:v>
                      </c:pt>
                      <c:pt idx="5944">
                        <c:v>2.0859900000000001E-12</c:v>
                      </c:pt>
                      <c:pt idx="5945">
                        <c:v>2.0859900000000001E-12</c:v>
                      </c:pt>
                      <c:pt idx="5946">
                        <c:v>2.46821E-12</c:v>
                      </c:pt>
                      <c:pt idx="5947">
                        <c:v>2.46821E-12</c:v>
                      </c:pt>
                      <c:pt idx="5948">
                        <c:v>3.1458000000000002E-12</c:v>
                      </c:pt>
                      <c:pt idx="5949">
                        <c:v>3.1458000000000002E-12</c:v>
                      </c:pt>
                      <c:pt idx="5950">
                        <c:v>2.79113E-12</c:v>
                      </c:pt>
                      <c:pt idx="5951">
                        <c:v>2.79113E-12</c:v>
                      </c:pt>
                      <c:pt idx="5952">
                        <c:v>2.4458999999999999E-12</c:v>
                      </c:pt>
                      <c:pt idx="5953">
                        <c:v>2.4458999999999999E-12</c:v>
                      </c:pt>
                      <c:pt idx="5954">
                        <c:v>2.19484E-12</c:v>
                      </c:pt>
                      <c:pt idx="5955">
                        <c:v>2.19484E-12</c:v>
                      </c:pt>
                      <c:pt idx="5956">
                        <c:v>2.5997900000000002E-12</c:v>
                      </c:pt>
                      <c:pt idx="5957">
                        <c:v>2.5997900000000002E-12</c:v>
                      </c:pt>
                      <c:pt idx="5958">
                        <c:v>3.3341799999999998E-12</c:v>
                      </c:pt>
                      <c:pt idx="5959">
                        <c:v>3.3341799999999998E-12</c:v>
                      </c:pt>
                      <c:pt idx="5960">
                        <c:v>6.5562699999999999E-12</c:v>
                      </c:pt>
                      <c:pt idx="5961">
                        <c:v>6.5562699999999999E-12</c:v>
                      </c:pt>
                      <c:pt idx="5962">
                        <c:v>5.9041700000000003E-12</c:v>
                      </c:pt>
                      <c:pt idx="5963">
                        <c:v>5.9041700000000003E-12</c:v>
                      </c:pt>
                      <c:pt idx="5964">
                        <c:v>2.51383E-12</c:v>
                      </c:pt>
                      <c:pt idx="5965">
                        <c:v>2.51383E-12</c:v>
                      </c:pt>
                      <c:pt idx="5966">
                        <c:v>3.0911199999999999E-12</c:v>
                      </c:pt>
                      <c:pt idx="5967">
                        <c:v>3.0911199999999999E-12</c:v>
                      </c:pt>
                      <c:pt idx="5968">
                        <c:v>2.1679199999999999E-12</c:v>
                      </c:pt>
                      <c:pt idx="5969">
                        <c:v>2.1679199999999999E-12</c:v>
                      </c:pt>
                      <c:pt idx="5970">
                        <c:v>3.38676E-12</c:v>
                      </c:pt>
                      <c:pt idx="5971">
                        <c:v>3.38676E-12</c:v>
                      </c:pt>
                      <c:pt idx="5972">
                        <c:v>3.29562E-12</c:v>
                      </c:pt>
                      <c:pt idx="5973">
                        <c:v>3.29562E-12</c:v>
                      </c:pt>
                      <c:pt idx="5974">
                        <c:v>2.6474699999999998E-12</c:v>
                      </c:pt>
                      <c:pt idx="5975">
                        <c:v>2.6474699999999998E-12</c:v>
                      </c:pt>
                      <c:pt idx="5976">
                        <c:v>2.7092799999999999E-12</c:v>
                      </c:pt>
                      <c:pt idx="5977">
                        <c:v>2.7092799999999999E-12</c:v>
                      </c:pt>
                      <c:pt idx="5978">
                        <c:v>2.9871799999999998E-12</c:v>
                      </c:pt>
                      <c:pt idx="5979">
                        <c:v>2.9871799999999998E-12</c:v>
                      </c:pt>
                      <c:pt idx="5980">
                        <c:v>2.3735900000000002E-12</c:v>
                      </c:pt>
                      <c:pt idx="5981">
                        <c:v>2.3735900000000002E-12</c:v>
                      </c:pt>
                      <c:pt idx="5982">
                        <c:v>2.3315299999999999E-12</c:v>
                      </c:pt>
                      <c:pt idx="5983">
                        <c:v>2.3315299999999999E-12</c:v>
                      </c:pt>
                      <c:pt idx="5984">
                        <c:v>3.1896199999999999E-12</c:v>
                      </c:pt>
                      <c:pt idx="5985">
                        <c:v>3.1896199999999999E-12</c:v>
                      </c:pt>
                      <c:pt idx="5986">
                        <c:v>2.2893200000000002E-12</c:v>
                      </c:pt>
                      <c:pt idx="5987">
                        <c:v>2.2893200000000002E-12</c:v>
                      </c:pt>
                      <c:pt idx="5988">
                        <c:v>2.4883399999999999E-12</c:v>
                      </c:pt>
                      <c:pt idx="5989">
                        <c:v>2.4883399999999999E-12</c:v>
                      </c:pt>
                      <c:pt idx="5990">
                        <c:v>3.0544899999999998E-12</c:v>
                      </c:pt>
                      <c:pt idx="5991">
                        <c:v>3.0544899999999998E-12</c:v>
                      </c:pt>
                      <c:pt idx="5992">
                        <c:v>2.2248100000000001E-12</c:v>
                      </c:pt>
                      <c:pt idx="5993">
                        <c:v>2.2248100000000001E-12</c:v>
                      </c:pt>
                      <c:pt idx="5994">
                        <c:v>2.9870499999999999E-12</c:v>
                      </c:pt>
                      <c:pt idx="5995">
                        <c:v>2.9870499999999999E-12</c:v>
                      </c:pt>
                      <c:pt idx="5996">
                        <c:v>2.76072E-12</c:v>
                      </c:pt>
                      <c:pt idx="5997">
                        <c:v>2.76072E-12</c:v>
                      </c:pt>
                      <c:pt idx="5998">
                        <c:v>3.0914599999999998E-12</c:v>
                      </c:pt>
                      <c:pt idx="5999">
                        <c:v>3.0914599999999998E-12</c:v>
                      </c:pt>
                      <c:pt idx="6000">
                        <c:v>4.3383500000000004E-12</c:v>
                      </c:pt>
                      <c:pt idx="6001">
                        <c:v>4.3383500000000004E-12</c:v>
                      </c:pt>
                      <c:pt idx="6002">
                        <c:v>3.1616099999999999E-12</c:v>
                      </c:pt>
                      <c:pt idx="6003">
                        <c:v>3.1616099999999999E-12</c:v>
                      </c:pt>
                      <c:pt idx="6004">
                        <c:v>4.08503E-12</c:v>
                      </c:pt>
                      <c:pt idx="6005">
                        <c:v>4.08503E-12</c:v>
                      </c:pt>
                      <c:pt idx="6006">
                        <c:v>4.6304900000000004E-12</c:v>
                      </c:pt>
                      <c:pt idx="6007">
                        <c:v>4.6304900000000004E-12</c:v>
                      </c:pt>
                      <c:pt idx="6008">
                        <c:v>2.5113800000000001E-12</c:v>
                      </c:pt>
                      <c:pt idx="6009">
                        <c:v>2.5113800000000001E-12</c:v>
                      </c:pt>
                      <c:pt idx="6010">
                        <c:v>2.56578E-12</c:v>
                      </c:pt>
                      <c:pt idx="6011">
                        <c:v>2.56578E-12</c:v>
                      </c:pt>
                      <c:pt idx="6012">
                        <c:v>3.6235899999999999E-12</c:v>
                      </c:pt>
                      <c:pt idx="6013">
                        <c:v>3.6235899999999999E-12</c:v>
                      </c:pt>
                      <c:pt idx="6014">
                        <c:v>4.05965E-12</c:v>
                      </c:pt>
                      <c:pt idx="6015">
                        <c:v>4.05965E-12</c:v>
                      </c:pt>
                      <c:pt idx="6016">
                        <c:v>3.3754100000000001E-12</c:v>
                      </c:pt>
                      <c:pt idx="6017">
                        <c:v>3.3754100000000001E-12</c:v>
                      </c:pt>
                      <c:pt idx="6018">
                        <c:v>3.6480099999999999E-12</c:v>
                      </c:pt>
                      <c:pt idx="6019">
                        <c:v>3.6480099999999999E-12</c:v>
                      </c:pt>
                      <c:pt idx="6020">
                        <c:v>3.5861900000000001E-12</c:v>
                      </c:pt>
                      <c:pt idx="6021">
                        <c:v>3.5861900000000001E-12</c:v>
                      </c:pt>
                      <c:pt idx="6022">
                        <c:v>3.1796999999999999E-12</c:v>
                      </c:pt>
                      <c:pt idx="6023">
                        <c:v>3.1796999999999999E-12</c:v>
                      </c:pt>
                      <c:pt idx="6024">
                        <c:v>3.9185299999999999E-12</c:v>
                      </c:pt>
                      <c:pt idx="6025">
                        <c:v>3.9185299999999999E-12</c:v>
                      </c:pt>
                      <c:pt idx="6026">
                        <c:v>2.9038099999999999E-12</c:v>
                      </c:pt>
                      <c:pt idx="6027">
                        <c:v>2.9038099999999999E-12</c:v>
                      </c:pt>
                      <c:pt idx="6028">
                        <c:v>3.0055899999999999E-12</c:v>
                      </c:pt>
                      <c:pt idx="6029">
                        <c:v>3.0055899999999999E-12</c:v>
                      </c:pt>
                      <c:pt idx="6030">
                        <c:v>3.0089300000000002E-12</c:v>
                      </c:pt>
                      <c:pt idx="6031">
                        <c:v>3.0089300000000002E-12</c:v>
                      </c:pt>
                      <c:pt idx="6032">
                        <c:v>3.8785400000000002E-12</c:v>
                      </c:pt>
                      <c:pt idx="6033">
                        <c:v>3.8785400000000002E-12</c:v>
                      </c:pt>
                      <c:pt idx="6034">
                        <c:v>3.8811199999999999E-12</c:v>
                      </c:pt>
                      <c:pt idx="6035">
                        <c:v>3.8811199999999999E-12</c:v>
                      </c:pt>
                      <c:pt idx="6036">
                        <c:v>3.5534799999999999E-12</c:v>
                      </c:pt>
                      <c:pt idx="6037">
                        <c:v>3.5534799999999999E-12</c:v>
                      </c:pt>
                      <c:pt idx="6038">
                        <c:v>3.59224E-12</c:v>
                      </c:pt>
                      <c:pt idx="6039">
                        <c:v>3.59224E-12</c:v>
                      </c:pt>
                      <c:pt idx="6040">
                        <c:v>3.6225E-12</c:v>
                      </c:pt>
                      <c:pt idx="6041">
                        <c:v>3.6225E-12</c:v>
                      </c:pt>
                      <c:pt idx="6042">
                        <c:v>3.9101799999999998E-12</c:v>
                      </c:pt>
                      <c:pt idx="6043">
                        <c:v>3.9101799999999998E-12</c:v>
                      </c:pt>
                      <c:pt idx="6044">
                        <c:v>2.9428299999999999E-12</c:v>
                      </c:pt>
                      <c:pt idx="6045">
                        <c:v>2.9428299999999999E-12</c:v>
                      </c:pt>
                      <c:pt idx="6046">
                        <c:v>3.6499500000000002E-12</c:v>
                      </c:pt>
                      <c:pt idx="6047">
                        <c:v>3.6499500000000002E-12</c:v>
                      </c:pt>
                      <c:pt idx="6048">
                        <c:v>6.7882199999999999E-12</c:v>
                      </c:pt>
                      <c:pt idx="6049">
                        <c:v>6.7882199999999999E-12</c:v>
                      </c:pt>
                      <c:pt idx="6050">
                        <c:v>3.50981E-12</c:v>
                      </c:pt>
                      <c:pt idx="6051">
                        <c:v>3.50981E-12</c:v>
                      </c:pt>
                      <c:pt idx="6052">
                        <c:v>3.8049600000000004E-12</c:v>
                      </c:pt>
                      <c:pt idx="6053">
                        <c:v>3.8049600000000004E-12</c:v>
                      </c:pt>
                      <c:pt idx="6054">
                        <c:v>3.1395300000000001E-12</c:v>
                      </c:pt>
                      <c:pt idx="6055">
                        <c:v>3.1395300000000001E-12</c:v>
                      </c:pt>
                      <c:pt idx="6056">
                        <c:v>3.2807200000000002E-12</c:v>
                      </c:pt>
                      <c:pt idx="6057">
                        <c:v>3.2807200000000002E-12</c:v>
                      </c:pt>
                      <c:pt idx="6058">
                        <c:v>4.0418300000000004E-12</c:v>
                      </c:pt>
                      <c:pt idx="6059">
                        <c:v>4.0418300000000004E-12</c:v>
                      </c:pt>
                      <c:pt idx="6060">
                        <c:v>3.2600200000000001E-12</c:v>
                      </c:pt>
                      <c:pt idx="6061">
                        <c:v>3.2600200000000001E-12</c:v>
                      </c:pt>
                      <c:pt idx="6062">
                        <c:v>2.7963400000000002E-12</c:v>
                      </c:pt>
                      <c:pt idx="6063">
                        <c:v>2.7963400000000002E-12</c:v>
                      </c:pt>
                      <c:pt idx="6064">
                        <c:v>9.1041699999999996E-12</c:v>
                      </c:pt>
                      <c:pt idx="6065">
                        <c:v>9.1041699999999996E-12</c:v>
                      </c:pt>
                      <c:pt idx="6066">
                        <c:v>3.3001E-12</c:v>
                      </c:pt>
                      <c:pt idx="6067">
                        <c:v>3.3001E-12</c:v>
                      </c:pt>
                      <c:pt idx="6068">
                        <c:v>3.8451899999999997E-12</c:v>
                      </c:pt>
                      <c:pt idx="6069">
                        <c:v>3.8451899999999997E-12</c:v>
                      </c:pt>
                      <c:pt idx="6070">
                        <c:v>3.39452E-12</c:v>
                      </c:pt>
                      <c:pt idx="6071">
                        <c:v>3.39452E-12</c:v>
                      </c:pt>
                      <c:pt idx="6072">
                        <c:v>3.9615100000000002E-12</c:v>
                      </c:pt>
                      <c:pt idx="6073">
                        <c:v>3.9615100000000002E-12</c:v>
                      </c:pt>
                      <c:pt idx="6074">
                        <c:v>2.81206E-12</c:v>
                      </c:pt>
                      <c:pt idx="6075">
                        <c:v>2.81206E-12</c:v>
                      </c:pt>
                      <c:pt idx="6076">
                        <c:v>3.36244E-12</c:v>
                      </c:pt>
                      <c:pt idx="6077">
                        <c:v>3.36244E-12</c:v>
                      </c:pt>
                      <c:pt idx="6078">
                        <c:v>3.0927599999999998E-12</c:v>
                      </c:pt>
                      <c:pt idx="6079">
                        <c:v>3.0927599999999998E-12</c:v>
                      </c:pt>
                      <c:pt idx="6080">
                        <c:v>3.5926200000000001E-12</c:v>
                      </c:pt>
                      <c:pt idx="6081">
                        <c:v>3.5926200000000001E-12</c:v>
                      </c:pt>
                      <c:pt idx="6082">
                        <c:v>3.0736700000000002E-12</c:v>
                      </c:pt>
                      <c:pt idx="6083">
                        <c:v>3.0736700000000002E-12</c:v>
                      </c:pt>
                      <c:pt idx="6084">
                        <c:v>3.7843799999999997E-12</c:v>
                      </c:pt>
                      <c:pt idx="6085">
                        <c:v>3.7843799999999997E-12</c:v>
                      </c:pt>
                      <c:pt idx="6086">
                        <c:v>3.2303499999999999E-12</c:v>
                      </c:pt>
                      <c:pt idx="6087">
                        <c:v>3.2303499999999999E-12</c:v>
                      </c:pt>
                      <c:pt idx="6088">
                        <c:v>3.9133000000000003E-12</c:v>
                      </c:pt>
                      <c:pt idx="6089">
                        <c:v>3.9133000000000003E-12</c:v>
                      </c:pt>
                      <c:pt idx="6090">
                        <c:v>3.2614399999999999E-12</c:v>
                      </c:pt>
                      <c:pt idx="6091">
                        <c:v>3.2614399999999999E-12</c:v>
                      </c:pt>
                      <c:pt idx="6092">
                        <c:v>2.6557099999999998E-12</c:v>
                      </c:pt>
                      <c:pt idx="6093">
                        <c:v>2.6557099999999998E-12</c:v>
                      </c:pt>
                      <c:pt idx="6094">
                        <c:v>3.1636500000000002E-12</c:v>
                      </c:pt>
                      <c:pt idx="6095">
                        <c:v>3.1636500000000002E-12</c:v>
                      </c:pt>
                      <c:pt idx="6096">
                        <c:v>2.7776000000000002E-12</c:v>
                      </c:pt>
                      <c:pt idx="6097">
                        <c:v>2.7776000000000002E-12</c:v>
                      </c:pt>
                      <c:pt idx="6098">
                        <c:v>2.6919699999999999E-12</c:v>
                      </c:pt>
                      <c:pt idx="6099">
                        <c:v>2.6919699999999999E-12</c:v>
                      </c:pt>
                      <c:pt idx="6100">
                        <c:v>2.7843399999999998E-12</c:v>
                      </c:pt>
                      <c:pt idx="6101">
                        <c:v>2.7843399999999998E-12</c:v>
                      </c:pt>
                      <c:pt idx="6102">
                        <c:v>3.30235E-12</c:v>
                      </c:pt>
                      <c:pt idx="6103">
                        <c:v>3.30235E-12</c:v>
                      </c:pt>
                      <c:pt idx="6104">
                        <c:v>2.3832099999999999E-12</c:v>
                      </c:pt>
                      <c:pt idx="6105">
                        <c:v>2.3832099999999999E-12</c:v>
                      </c:pt>
                      <c:pt idx="6106">
                        <c:v>1.2964600000000001E-11</c:v>
                      </c:pt>
                      <c:pt idx="6107">
                        <c:v>1.2964600000000001E-11</c:v>
                      </c:pt>
                      <c:pt idx="6108">
                        <c:v>3.7761600000000003E-12</c:v>
                      </c:pt>
                      <c:pt idx="6109">
                        <c:v>3.7761600000000003E-12</c:v>
                      </c:pt>
                      <c:pt idx="6110">
                        <c:v>3.2981900000000001E-12</c:v>
                      </c:pt>
                      <c:pt idx="6111">
                        <c:v>3.2981900000000001E-12</c:v>
                      </c:pt>
                      <c:pt idx="6112">
                        <c:v>3.6146800000000001E-12</c:v>
                      </c:pt>
                      <c:pt idx="6113">
                        <c:v>3.6146800000000001E-12</c:v>
                      </c:pt>
                      <c:pt idx="6114">
                        <c:v>2.4328999999999999E-12</c:v>
                      </c:pt>
                      <c:pt idx="6115">
                        <c:v>2.4328999999999999E-12</c:v>
                      </c:pt>
                      <c:pt idx="6116">
                        <c:v>3.54282E-12</c:v>
                      </c:pt>
                      <c:pt idx="6117">
                        <c:v>3.54282E-12</c:v>
                      </c:pt>
                      <c:pt idx="6118">
                        <c:v>2.9906099999999999E-12</c:v>
                      </c:pt>
                      <c:pt idx="6119">
                        <c:v>2.9906099999999999E-12</c:v>
                      </c:pt>
                      <c:pt idx="6120">
                        <c:v>3.3664500000000001E-12</c:v>
                      </c:pt>
                      <c:pt idx="6121">
                        <c:v>3.3664500000000001E-12</c:v>
                      </c:pt>
                      <c:pt idx="6122">
                        <c:v>3.45407E-12</c:v>
                      </c:pt>
                      <c:pt idx="6123">
                        <c:v>3.45407E-12</c:v>
                      </c:pt>
                      <c:pt idx="6124">
                        <c:v>3.9487499999999997E-12</c:v>
                      </c:pt>
                      <c:pt idx="6125">
                        <c:v>3.9487499999999997E-12</c:v>
                      </c:pt>
                      <c:pt idx="6126">
                        <c:v>3.30943E-12</c:v>
                      </c:pt>
                      <c:pt idx="6127">
                        <c:v>3.30943E-12</c:v>
                      </c:pt>
                      <c:pt idx="6128">
                        <c:v>4.1386700000000002E-12</c:v>
                      </c:pt>
                      <c:pt idx="6129">
                        <c:v>4.1386700000000002E-12</c:v>
                      </c:pt>
                      <c:pt idx="6130">
                        <c:v>3.0807800000000001E-12</c:v>
                      </c:pt>
                      <c:pt idx="6131">
                        <c:v>3.0807800000000001E-12</c:v>
                      </c:pt>
                      <c:pt idx="6132">
                        <c:v>3.9030599999999997E-12</c:v>
                      </c:pt>
                      <c:pt idx="6133">
                        <c:v>3.9030599999999997E-12</c:v>
                      </c:pt>
                      <c:pt idx="6134">
                        <c:v>3.1160899999999999E-12</c:v>
                      </c:pt>
                      <c:pt idx="6135">
                        <c:v>3.1160899999999999E-12</c:v>
                      </c:pt>
                      <c:pt idx="6136">
                        <c:v>3.1057199999999998E-12</c:v>
                      </c:pt>
                      <c:pt idx="6137">
                        <c:v>3.1057199999999998E-12</c:v>
                      </c:pt>
                      <c:pt idx="6138">
                        <c:v>3.5273400000000002E-12</c:v>
                      </c:pt>
                      <c:pt idx="6139">
                        <c:v>3.5273400000000002E-12</c:v>
                      </c:pt>
                      <c:pt idx="6140">
                        <c:v>3.5089799999999999E-12</c:v>
                      </c:pt>
                      <c:pt idx="6141">
                        <c:v>3.5089799999999999E-12</c:v>
                      </c:pt>
                      <c:pt idx="6142">
                        <c:v>4.6666299999999999E-12</c:v>
                      </c:pt>
                      <c:pt idx="6143">
                        <c:v>4.6666299999999999E-12</c:v>
                      </c:pt>
                      <c:pt idx="6144">
                        <c:v>3.34432E-12</c:v>
                      </c:pt>
                      <c:pt idx="6145">
                        <c:v>3.34432E-12</c:v>
                      </c:pt>
                      <c:pt idx="6146">
                        <c:v>2.9015700000000001E-12</c:v>
                      </c:pt>
                      <c:pt idx="6147">
                        <c:v>2.9015700000000001E-12</c:v>
                      </c:pt>
                      <c:pt idx="6148">
                        <c:v>2.8835500000000002E-12</c:v>
                      </c:pt>
                      <c:pt idx="6149">
                        <c:v>2.8835500000000002E-12</c:v>
                      </c:pt>
                      <c:pt idx="6150">
                        <c:v>3.1806800000000001E-12</c:v>
                      </c:pt>
                      <c:pt idx="6151">
                        <c:v>3.1806800000000001E-12</c:v>
                      </c:pt>
                      <c:pt idx="6152">
                        <c:v>3.2173400000000001E-12</c:v>
                      </c:pt>
                      <c:pt idx="6153">
                        <c:v>3.2173400000000001E-12</c:v>
                      </c:pt>
                      <c:pt idx="6154">
                        <c:v>3.05673E-12</c:v>
                      </c:pt>
                      <c:pt idx="6155">
                        <c:v>3.05673E-12</c:v>
                      </c:pt>
                      <c:pt idx="6156">
                        <c:v>2.51058E-12</c:v>
                      </c:pt>
                      <c:pt idx="6157">
                        <c:v>2.51058E-12</c:v>
                      </c:pt>
                      <c:pt idx="6158">
                        <c:v>3.29401E-12</c:v>
                      </c:pt>
                      <c:pt idx="6159">
                        <c:v>3.29401E-12</c:v>
                      </c:pt>
                      <c:pt idx="6160">
                        <c:v>3.2536699999999998E-12</c:v>
                      </c:pt>
                      <c:pt idx="6161">
                        <c:v>3.2536699999999998E-12</c:v>
                      </c:pt>
                      <c:pt idx="6162">
                        <c:v>3.1076799999999999E-12</c:v>
                      </c:pt>
                      <c:pt idx="6163">
                        <c:v>3.1076799999999999E-12</c:v>
                      </c:pt>
                      <c:pt idx="6164">
                        <c:v>3.62151E-12</c:v>
                      </c:pt>
                      <c:pt idx="6165">
                        <c:v>3.62151E-12</c:v>
                      </c:pt>
                      <c:pt idx="6166">
                        <c:v>2.8839200000000001E-12</c:v>
                      </c:pt>
                      <c:pt idx="6167">
                        <c:v>2.8839200000000001E-12</c:v>
                      </c:pt>
                      <c:pt idx="6168">
                        <c:v>3.01822E-12</c:v>
                      </c:pt>
                      <c:pt idx="6169">
                        <c:v>3.01822E-12</c:v>
                      </c:pt>
                      <c:pt idx="6170">
                        <c:v>2.9780400000000001E-12</c:v>
                      </c:pt>
                      <c:pt idx="6171">
                        <c:v>2.9780400000000001E-12</c:v>
                      </c:pt>
                      <c:pt idx="6172">
                        <c:v>3.27171E-12</c:v>
                      </c:pt>
                      <c:pt idx="6173">
                        <c:v>3.27171E-12</c:v>
                      </c:pt>
                      <c:pt idx="6174">
                        <c:v>3.2403600000000001E-12</c:v>
                      </c:pt>
                      <c:pt idx="6175">
                        <c:v>3.2403600000000001E-12</c:v>
                      </c:pt>
                      <c:pt idx="6176">
                        <c:v>1.14143E-11</c:v>
                      </c:pt>
                      <c:pt idx="6177">
                        <c:v>1.14143E-11</c:v>
                      </c:pt>
                      <c:pt idx="6178">
                        <c:v>3.23505E-12</c:v>
                      </c:pt>
                      <c:pt idx="6179">
                        <c:v>3.23505E-12</c:v>
                      </c:pt>
                      <c:pt idx="6180">
                        <c:v>2.7074500000000001E-12</c:v>
                      </c:pt>
                      <c:pt idx="6181">
                        <c:v>2.7074500000000001E-12</c:v>
                      </c:pt>
                      <c:pt idx="6182">
                        <c:v>3.3629300000000001E-12</c:v>
                      </c:pt>
                      <c:pt idx="6183">
                        <c:v>3.3629300000000001E-12</c:v>
                      </c:pt>
                      <c:pt idx="6184">
                        <c:v>4.7245300000000003E-12</c:v>
                      </c:pt>
                      <c:pt idx="6185">
                        <c:v>4.7245300000000003E-12</c:v>
                      </c:pt>
                      <c:pt idx="6186">
                        <c:v>3.3904000000000002E-12</c:v>
                      </c:pt>
                      <c:pt idx="6187">
                        <c:v>3.3904000000000002E-12</c:v>
                      </c:pt>
                      <c:pt idx="6188">
                        <c:v>3.12167E-12</c:v>
                      </c:pt>
                      <c:pt idx="6189">
                        <c:v>3.12167E-12</c:v>
                      </c:pt>
                      <c:pt idx="6190">
                        <c:v>8.6965000000000004E-12</c:v>
                      </c:pt>
                      <c:pt idx="6191">
                        <c:v>8.6965000000000004E-12</c:v>
                      </c:pt>
                      <c:pt idx="6192">
                        <c:v>3.40372E-12</c:v>
                      </c:pt>
                      <c:pt idx="6193">
                        <c:v>3.40372E-12</c:v>
                      </c:pt>
                      <c:pt idx="6194">
                        <c:v>3.14243E-12</c:v>
                      </c:pt>
                      <c:pt idx="6195">
                        <c:v>3.14243E-12</c:v>
                      </c:pt>
                      <c:pt idx="6196">
                        <c:v>7.4281700000000006E-12</c:v>
                      </c:pt>
                      <c:pt idx="6197">
                        <c:v>7.4281700000000006E-12</c:v>
                      </c:pt>
                      <c:pt idx="6198">
                        <c:v>2.5456199999999998E-12</c:v>
                      </c:pt>
                      <c:pt idx="6199">
                        <c:v>2.5456199999999998E-12</c:v>
                      </c:pt>
                      <c:pt idx="6200">
                        <c:v>9.3337200000000003E-12</c:v>
                      </c:pt>
                      <c:pt idx="6201">
                        <c:v>9.3337200000000003E-12</c:v>
                      </c:pt>
                      <c:pt idx="6202">
                        <c:v>3.1676E-12</c:v>
                      </c:pt>
                      <c:pt idx="6203">
                        <c:v>3.1676E-12</c:v>
                      </c:pt>
                      <c:pt idx="6204">
                        <c:v>3.1670099999999999E-12</c:v>
                      </c:pt>
                      <c:pt idx="6205">
                        <c:v>3.1670099999999999E-12</c:v>
                      </c:pt>
                      <c:pt idx="6206">
                        <c:v>3.4195499999999999E-12</c:v>
                      </c:pt>
                      <c:pt idx="6207">
                        <c:v>3.4195499999999999E-12</c:v>
                      </c:pt>
                      <c:pt idx="6208">
                        <c:v>2.44444E-12</c:v>
                      </c:pt>
                      <c:pt idx="6209">
                        <c:v>2.44444E-12</c:v>
                      </c:pt>
                      <c:pt idx="6210">
                        <c:v>3.0471600000000001E-12</c:v>
                      </c:pt>
                      <c:pt idx="6211">
                        <c:v>3.0471600000000001E-12</c:v>
                      </c:pt>
                      <c:pt idx="6212">
                        <c:v>2.7224399999999999E-12</c:v>
                      </c:pt>
                      <c:pt idx="6213">
                        <c:v>2.7224399999999999E-12</c:v>
                      </c:pt>
                      <c:pt idx="6214">
                        <c:v>3.17687E-12</c:v>
                      </c:pt>
                      <c:pt idx="6215">
                        <c:v>3.17687E-12</c:v>
                      </c:pt>
                      <c:pt idx="6216">
                        <c:v>2.97622E-12</c:v>
                      </c:pt>
                      <c:pt idx="6217">
                        <c:v>2.97622E-12</c:v>
                      </c:pt>
                      <c:pt idx="6218">
                        <c:v>3.8398300000000002E-12</c:v>
                      </c:pt>
                      <c:pt idx="6219">
                        <c:v>3.8398300000000002E-12</c:v>
                      </c:pt>
                      <c:pt idx="6220">
                        <c:v>2.74496E-12</c:v>
                      </c:pt>
                      <c:pt idx="6221">
                        <c:v>2.74496E-12</c:v>
                      </c:pt>
                      <c:pt idx="6222">
                        <c:v>2.66739E-12</c:v>
                      </c:pt>
                      <c:pt idx="6223">
                        <c:v>2.66739E-12</c:v>
                      </c:pt>
                      <c:pt idx="6224">
                        <c:v>2.8590699999999999E-12</c:v>
                      </c:pt>
                      <c:pt idx="6225">
                        <c:v>2.8590699999999999E-12</c:v>
                      </c:pt>
                      <c:pt idx="6226">
                        <c:v>3.1160100000000002E-12</c:v>
                      </c:pt>
                      <c:pt idx="6227">
                        <c:v>3.1160100000000002E-12</c:v>
                      </c:pt>
                      <c:pt idx="6228">
                        <c:v>3.28255E-12</c:v>
                      </c:pt>
                      <c:pt idx="6229">
                        <c:v>3.28255E-12</c:v>
                      </c:pt>
                      <c:pt idx="6230">
                        <c:v>5.0971600000000001E-12</c:v>
                      </c:pt>
                      <c:pt idx="6231">
                        <c:v>5.0971600000000001E-12</c:v>
                      </c:pt>
                      <c:pt idx="6232">
                        <c:v>3.1279800000000002E-12</c:v>
                      </c:pt>
                      <c:pt idx="6233">
                        <c:v>3.1279800000000002E-12</c:v>
                      </c:pt>
                      <c:pt idx="6234">
                        <c:v>3.1124999999999999E-12</c:v>
                      </c:pt>
                      <c:pt idx="6235">
                        <c:v>3.1124999999999999E-12</c:v>
                      </c:pt>
                      <c:pt idx="6236">
                        <c:v>3.7107600000000002E-12</c:v>
                      </c:pt>
                      <c:pt idx="6237">
                        <c:v>3.7107600000000002E-12</c:v>
                      </c:pt>
                      <c:pt idx="6238">
                        <c:v>3.64398E-12</c:v>
                      </c:pt>
                      <c:pt idx="6239">
                        <c:v>3.64398E-12</c:v>
                      </c:pt>
                      <c:pt idx="6240">
                        <c:v>2.6732E-12</c:v>
                      </c:pt>
                      <c:pt idx="6241">
                        <c:v>2.6732E-12</c:v>
                      </c:pt>
                      <c:pt idx="6242">
                        <c:v>2.7270899999999998E-12</c:v>
                      </c:pt>
                      <c:pt idx="6243">
                        <c:v>2.7270899999999998E-12</c:v>
                      </c:pt>
                      <c:pt idx="6244">
                        <c:v>3.6804799999999997E-12</c:v>
                      </c:pt>
                      <c:pt idx="6245">
                        <c:v>3.6804799999999997E-12</c:v>
                      </c:pt>
                      <c:pt idx="6246">
                        <c:v>3.5904000000000001E-12</c:v>
                      </c:pt>
                      <c:pt idx="6247">
                        <c:v>3.5904000000000001E-12</c:v>
                      </c:pt>
                      <c:pt idx="6248">
                        <c:v>2.9663500000000002E-12</c:v>
                      </c:pt>
                      <c:pt idx="6249">
                        <c:v>2.9663500000000002E-12</c:v>
                      </c:pt>
                      <c:pt idx="6250">
                        <c:v>3.3031900000000002E-12</c:v>
                      </c:pt>
                      <c:pt idx="6251">
                        <c:v>3.3031900000000002E-12</c:v>
                      </c:pt>
                      <c:pt idx="6252">
                        <c:v>3.6929100000000003E-12</c:v>
                      </c:pt>
                      <c:pt idx="6253">
                        <c:v>3.6929100000000003E-12</c:v>
                      </c:pt>
                      <c:pt idx="6254">
                        <c:v>3.2165999999999998E-12</c:v>
                      </c:pt>
                      <c:pt idx="6255">
                        <c:v>3.2165999999999998E-12</c:v>
                      </c:pt>
                      <c:pt idx="6256">
                        <c:v>4.77218E-12</c:v>
                      </c:pt>
                      <c:pt idx="6257">
                        <c:v>4.77218E-12</c:v>
                      </c:pt>
                      <c:pt idx="6258">
                        <c:v>3.4772399999999998E-12</c:v>
                      </c:pt>
                      <c:pt idx="6259">
                        <c:v>3.4772399999999998E-12</c:v>
                      </c:pt>
                      <c:pt idx="6260">
                        <c:v>3.1044100000000001E-12</c:v>
                      </c:pt>
                      <c:pt idx="6261">
                        <c:v>3.1044100000000001E-12</c:v>
                      </c:pt>
                      <c:pt idx="6262">
                        <c:v>2.8871099999999998E-12</c:v>
                      </c:pt>
                      <c:pt idx="6263">
                        <c:v>2.8871099999999998E-12</c:v>
                      </c:pt>
                      <c:pt idx="6264">
                        <c:v>3.4332899999999998E-12</c:v>
                      </c:pt>
                      <c:pt idx="6265">
                        <c:v>3.4332899999999998E-12</c:v>
                      </c:pt>
                      <c:pt idx="6266">
                        <c:v>3.5400999999999998E-12</c:v>
                      </c:pt>
                      <c:pt idx="6267">
                        <c:v>3.5400999999999998E-12</c:v>
                      </c:pt>
                      <c:pt idx="6268">
                        <c:v>3.15047E-12</c:v>
                      </c:pt>
                      <c:pt idx="6269">
                        <c:v>3.15047E-12</c:v>
                      </c:pt>
                      <c:pt idx="6270">
                        <c:v>3.4685899999999999E-12</c:v>
                      </c:pt>
                      <c:pt idx="6271">
                        <c:v>3.4685899999999999E-12</c:v>
                      </c:pt>
                      <c:pt idx="6272">
                        <c:v>3.1253400000000001E-12</c:v>
                      </c:pt>
                      <c:pt idx="6273">
                        <c:v>3.1253400000000001E-12</c:v>
                      </c:pt>
                      <c:pt idx="6274">
                        <c:v>3.9162699999999998E-12</c:v>
                      </c:pt>
                      <c:pt idx="6275">
                        <c:v>3.9162699999999998E-12</c:v>
                      </c:pt>
                      <c:pt idx="6276">
                        <c:v>2.9747300000000002E-12</c:v>
                      </c:pt>
                      <c:pt idx="6277">
                        <c:v>2.9747300000000002E-12</c:v>
                      </c:pt>
                      <c:pt idx="6278">
                        <c:v>3.1462899999999999E-12</c:v>
                      </c:pt>
                      <c:pt idx="6279">
                        <c:v>3.1462899999999999E-12</c:v>
                      </c:pt>
                      <c:pt idx="6280">
                        <c:v>3.2971600000000001E-12</c:v>
                      </c:pt>
                      <c:pt idx="6281">
                        <c:v>3.2971600000000001E-12</c:v>
                      </c:pt>
                      <c:pt idx="6282">
                        <c:v>4.0312900000000003E-12</c:v>
                      </c:pt>
                      <c:pt idx="6283">
                        <c:v>4.0312900000000003E-12</c:v>
                      </c:pt>
                      <c:pt idx="6284">
                        <c:v>3.2096500000000002E-12</c:v>
                      </c:pt>
                      <c:pt idx="6285">
                        <c:v>3.2096500000000002E-12</c:v>
                      </c:pt>
                      <c:pt idx="6286">
                        <c:v>2.91175E-12</c:v>
                      </c:pt>
                      <c:pt idx="6287">
                        <c:v>2.91175E-12</c:v>
                      </c:pt>
                      <c:pt idx="6288">
                        <c:v>3.7183500000000002E-12</c:v>
                      </c:pt>
                      <c:pt idx="6289">
                        <c:v>3.7183500000000002E-12</c:v>
                      </c:pt>
                      <c:pt idx="6290">
                        <c:v>3.2517899999999998E-12</c:v>
                      </c:pt>
                      <c:pt idx="6291">
                        <c:v>3.2517899999999998E-12</c:v>
                      </c:pt>
                      <c:pt idx="6292">
                        <c:v>3.6309300000000002E-12</c:v>
                      </c:pt>
                      <c:pt idx="6293">
                        <c:v>3.6309300000000002E-12</c:v>
                      </c:pt>
                      <c:pt idx="6294">
                        <c:v>2.60415E-12</c:v>
                      </c:pt>
                      <c:pt idx="6295">
                        <c:v>2.60415E-12</c:v>
                      </c:pt>
                      <c:pt idx="6296">
                        <c:v>3.4920800000000002E-12</c:v>
                      </c:pt>
                      <c:pt idx="6297">
                        <c:v>3.4920800000000002E-12</c:v>
                      </c:pt>
                      <c:pt idx="6298">
                        <c:v>3.0402200000000001E-12</c:v>
                      </c:pt>
                      <c:pt idx="6299">
                        <c:v>3.0402200000000001E-12</c:v>
                      </c:pt>
                      <c:pt idx="6300">
                        <c:v>3.1781100000000001E-12</c:v>
                      </c:pt>
                      <c:pt idx="6301">
                        <c:v>3.1781100000000001E-12</c:v>
                      </c:pt>
                      <c:pt idx="6302">
                        <c:v>3.52466E-12</c:v>
                      </c:pt>
                      <c:pt idx="6303">
                        <c:v>3.52466E-12</c:v>
                      </c:pt>
                      <c:pt idx="6304">
                        <c:v>3.30365E-12</c:v>
                      </c:pt>
                      <c:pt idx="6305">
                        <c:v>3.30365E-12</c:v>
                      </c:pt>
                      <c:pt idx="6306">
                        <c:v>2.8189400000000001E-12</c:v>
                      </c:pt>
                      <c:pt idx="6307">
                        <c:v>2.8189400000000001E-12</c:v>
                      </c:pt>
                      <c:pt idx="6308">
                        <c:v>2.7734200000000001E-12</c:v>
                      </c:pt>
                      <c:pt idx="6309">
                        <c:v>2.7734200000000001E-12</c:v>
                      </c:pt>
                      <c:pt idx="6310">
                        <c:v>3.0059100000000001E-12</c:v>
                      </c:pt>
                      <c:pt idx="6311">
                        <c:v>3.0059100000000001E-12</c:v>
                      </c:pt>
                      <c:pt idx="6312">
                        <c:v>3.2790400000000001E-12</c:v>
                      </c:pt>
                      <c:pt idx="6313">
                        <c:v>3.2790400000000001E-12</c:v>
                      </c:pt>
                      <c:pt idx="6314">
                        <c:v>3.8160699999999999E-12</c:v>
                      </c:pt>
                      <c:pt idx="6315">
                        <c:v>3.8160699999999999E-12</c:v>
                      </c:pt>
                      <c:pt idx="6316">
                        <c:v>2.7389199999999998E-12</c:v>
                      </c:pt>
                      <c:pt idx="6317">
                        <c:v>2.7389199999999998E-12</c:v>
                      </c:pt>
                      <c:pt idx="6318">
                        <c:v>3.2686199999999999E-12</c:v>
                      </c:pt>
                      <c:pt idx="6319">
                        <c:v>3.2686199999999999E-12</c:v>
                      </c:pt>
                      <c:pt idx="6320">
                        <c:v>3.61525E-12</c:v>
                      </c:pt>
                      <c:pt idx="6321">
                        <c:v>3.61525E-12</c:v>
                      </c:pt>
                      <c:pt idx="6322">
                        <c:v>3.2655300000000001E-12</c:v>
                      </c:pt>
                      <c:pt idx="6323">
                        <c:v>3.2655300000000001E-12</c:v>
                      </c:pt>
                      <c:pt idx="6324">
                        <c:v>2.66318E-12</c:v>
                      </c:pt>
                      <c:pt idx="6325">
                        <c:v>2.66318E-12</c:v>
                      </c:pt>
                      <c:pt idx="6326">
                        <c:v>3.7416000000000001E-12</c:v>
                      </c:pt>
                      <c:pt idx="6327">
                        <c:v>3.7416000000000001E-12</c:v>
                      </c:pt>
                      <c:pt idx="6328">
                        <c:v>3.2239599999999999E-12</c:v>
                      </c:pt>
                      <c:pt idx="6329">
                        <c:v>3.2239599999999999E-12</c:v>
                      </c:pt>
                      <c:pt idx="6330">
                        <c:v>3.7601099999999998E-12</c:v>
                      </c:pt>
                      <c:pt idx="6331">
                        <c:v>3.7601099999999998E-12</c:v>
                      </c:pt>
                      <c:pt idx="6332">
                        <c:v>3.0079099999999999E-12</c:v>
                      </c:pt>
                      <c:pt idx="6333">
                        <c:v>3.0079099999999999E-12</c:v>
                      </c:pt>
                      <c:pt idx="6334">
                        <c:v>2.7913899999999999E-12</c:v>
                      </c:pt>
                      <c:pt idx="6335">
                        <c:v>2.7913899999999999E-12</c:v>
                      </c:pt>
                      <c:pt idx="6336">
                        <c:v>4.0233099999999997E-12</c:v>
                      </c:pt>
                      <c:pt idx="6337">
                        <c:v>4.0233099999999997E-12</c:v>
                      </c:pt>
                      <c:pt idx="6338">
                        <c:v>3.1193900000000001E-12</c:v>
                      </c:pt>
                      <c:pt idx="6339">
                        <c:v>3.1193900000000001E-12</c:v>
                      </c:pt>
                      <c:pt idx="6340">
                        <c:v>2.8708300000000002E-12</c:v>
                      </c:pt>
                      <c:pt idx="6341">
                        <c:v>2.8708300000000002E-12</c:v>
                      </c:pt>
                      <c:pt idx="6342">
                        <c:v>3.9952500000000004E-12</c:v>
                      </c:pt>
                      <c:pt idx="6343">
                        <c:v>3.9952500000000004E-12</c:v>
                      </c:pt>
                      <c:pt idx="6344">
                        <c:v>3.9232800000000002E-12</c:v>
                      </c:pt>
                      <c:pt idx="6345">
                        <c:v>3.9232800000000002E-12</c:v>
                      </c:pt>
                      <c:pt idx="6346">
                        <c:v>2.8192200000000002E-12</c:v>
                      </c:pt>
                      <c:pt idx="6347">
                        <c:v>2.8192200000000002E-12</c:v>
                      </c:pt>
                      <c:pt idx="6348">
                        <c:v>2.8264099999999999E-12</c:v>
                      </c:pt>
                      <c:pt idx="6349">
                        <c:v>2.8264099999999999E-12</c:v>
                      </c:pt>
                      <c:pt idx="6350">
                        <c:v>3.54747E-12</c:v>
                      </c:pt>
                      <c:pt idx="6351">
                        <c:v>3.54747E-12</c:v>
                      </c:pt>
                      <c:pt idx="6352">
                        <c:v>3.5617499999999998E-12</c:v>
                      </c:pt>
                      <c:pt idx="6353">
                        <c:v>3.5617499999999998E-12</c:v>
                      </c:pt>
                      <c:pt idx="6354">
                        <c:v>2.8163199999999999E-12</c:v>
                      </c:pt>
                      <c:pt idx="6355">
                        <c:v>2.8163199999999999E-12</c:v>
                      </c:pt>
                      <c:pt idx="6356">
                        <c:v>3.2296600000000002E-12</c:v>
                      </c:pt>
                      <c:pt idx="6357">
                        <c:v>3.2296600000000002E-12</c:v>
                      </c:pt>
                      <c:pt idx="6358">
                        <c:v>3.1198499999999999E-12</c:v>
                      </c:pt>
                      <c:pt idx="6359">
                        <c:v>3.1198499999999999E-12</c:v>
                      </c:pt>
                      <c:pt idx="6360">
                        <c:v>3.4160199999999998E-12</c:v>
                      </c:pt>
                      <c:pt idx="6361">
                        <c:v>3.4160199999999998E-12</c:v>
                      </c:pt>
                      <c:pt idx="6362">
                        <c:v>3.24955E-12</c:v>
                      </c:pt>
                      <c:pt idx="6363">
                        <c:v>3.24955E-12</c:v>
                      </c:pt>
                      <c:pt idx="6364">
                        <c:v>3.7153699999999997E-12</c:v>
                      </c:pt>
                      <c:pt idx="6365">
                        <c:v>3.7153699999999997E-12</c:v>
                      </c:pt>
                      <c:pt idx="6366">
                        <c:v>3.3829800000000002E-12</c:v>
                      </c:pt>
                      <c:pt idx="6367">
                        <c:v>3.3829800000000002E-12</c:v>
                      </c:pt>
                      <c:pt idx="6368">
                        <c:v>2.8815000000000002E-12</c:v>
                      </c:pt>
                      <c:pt idx="6369">
                        <c:v>2.8815000000000002E-12</c:v>
                      </c:pt>
                      <c:pt idx="6370">
                        <c:v>3.4026899999999999E-12</c:v>
                      </c:pt>
                      <c:pt idx="6371">
                        <c:v>3.4026899999999999E-12</c:v>
                      </c:pt>
                      <c:pt idx="6372">
                        <c:v>3.7021400000000002E-12</c:v>
                      </c:pt>
                      <c:pt idx="6373">
                        <c:v>3.7021400000000002E-12</c:v>
                      </c:pt>
                      <c:pt idx="6374">
                        <c:v>3.6645E-12</c:v>
                      </c:pt>
                      <c:pt idx="6375">
                        <c:v>3.6645E-12</c:v>
                      </c:pt>
                      <c:pt idx="6376">
                        <c:v>3.3722499999999999E-12</c:v>
                      </c:pt>
                      <c:pt idx="6377">
                        <c:v>3.3722499999999999E-12</c:v>
                      </c:pt>
                      <c:pt idx="6378">
                        <c:v>2.8852399999999999E-12</c:v>
                      </c:pt>
                      <c:pt idx="6379">
                        <c:v>2.8852399999999999E-12</c:v>
                      </c:pt>
                      <c:pt idx="6380">
                        <c:v>3.9067300000000003E-12</c:v>
                      </c:pt>
                      <c:pt idx="6381">
                        <c:v>3.9067300000000003E-12</c:v>
                      </c:pt>
                      <c:pt idx="6382">
                        <c:v>3.2964299999999999E-12</c:v>
                      </c:pt>
                      <c:pt idx="6383">
                        <c:v>3.2964299999999999E-12</c:v>
                      </c:pt>
                      <c:pt idx="6384">
                        <c:v>3.4441900000000001E-12</c:v>
                      </c:pt>
                      <c:pt idx="6385">
                        <c:v>3.4441900000000001E-12</c:v>
                      </c:pt>
                      <c:pt idx="6386">
                        <c:v>2.83682E-12</c:v>
                      </c:pt>
                      <c:pt idx="6387">
                        <c:v>2.83682E-12</c:v>
                      </c:pt>
                      <c:pt idx="6388">
                        <c:v>2.4968899999999999E-12</c:v>
                      </c:pt>
                      <c:pt idx="6389">
                        <c:v>2.4968899999999999E-12</c:v>
                      </c:pt>
                      <c:pt idx="6390">
                        <c:v>3.0373199999999998E-12</c:v>
                      </c:pt>
                      <c:pt idx="6391">
                        <c:v>3.0373199999999998E-12</c:v>
                      </c:pt>
                      <c:pt idx="6392">
                        <c:v>4.0287600000000003E-12</c:v>
                      </c:pt>
                      <c:pt idx="6393">
                        <c:v>4.0287600000000003E-12</c:v>
                      </c:pt>
                      <c:pt idx="6394">
                        <c:v>3.1459099999999999E-12</c:v>
                      </c:pt>
                      <c:pt idx="6395">
                        <c:v>3.1459099999999999E-12</c:v>
                      </c:pt>
                      <c:pt idx="6396">
                        <c:v>3.9453499999999999E-12</c:v>
                      </c:pt>
                      <c:pt idx="6397">
                        <c:v>3.9453499999999999E-12</c:v>
                      </c:pt>
                      <c:pt idx="6398">
                        <c:v>5.0020200000000001E-12</c:v>
                      </c:pt>
                      <c:pt idx="6399">
                        <c:v>5.0020200000000001E-12</c:v>
                      </c:pt>
                      <c:pt idx="6400">
                        <c:v>3.48683E-12</c:v>
                      </c:pt>
                      <c:pt idx="6401">
                        <c:v>3.48683E-12</c:v>
                      </c:pt>
                      <c:pt idx="6402">
                        <c:v>5.8445599999999999E-12</c:v>
                      </c:pt>
                      <c:pt idx="6403">
                        <c:v>5.8445599999999999E-12</c:v>
                      </c:pt>
                      <c:pt idx="6404">
                        <c:v>3.7185000000000004E-12</c:v>
                      </c:pt>
                      <c:pt idx="6405">
                        <c:v>3.7185000000000004E-12</c:v>
                      </c:pt>
                      <c:pt idx="6406">
                        <c:v>3.4608299999999999E-12</c:v>
                      </c:pt>
                      <c:pt idx="6407">
                        <c:v>3.4608299999999999E-12</c:v>
                      </c:pt>
                      <c:pt idx="6408">
                        <c:v>3.0365999999999998E-12</c:v>
                      </c:pt>
                      <c:pt idx="6409">
                        <c:v>3.0365999999999998E-12</c:v>
                      </c:pt>
                      <c:pt idx="6410">
                        <c:v>2.7089999999999999E-12</c:v>
                      </c:pt>
                      <c:pt idx="6411">
                        <c:v>2.7089999999999999E-12</c:v>
                      </c:pt>
                      <c:pt idx="6412">
                        <c:v>2.75768E-12</c:v>
                      </c:pt>
                      <c:pt idx="6413">
                        <c:v>2.75768E-12</c:v>
                      </c:pt>
                      <c:pt idx="6414">
                        <c:v>3.7732499999999999E-12</c:v>
                      </c:pt>
                      <c:pt idx="6415">
                        <c:v>3.7732499999999999E-12</c:v>
                      </c:pt>
                      <c:pt idx="6416">
                        <c:v>4.7831799999999998E-12</c:v>
                      </c:pt>
                      <c:pt idx="6417">
                        <c:v>4.7831799999999998E-12</c:v>
                      </c:pt>
                      <c:pt idx="6418">
                        <c:v>3.4311699999999998E-12</c:v>
                      </c:pt>
                      <c:pt idx="6419">
                        <c:v>3.4311699999999998E-12</c:v>
                      </c:pt>
                      <c:pt idx="6420">
                        <c:v>4.5663700000000001E-12</c:v>
                      </c:pt>
                      <c:pt idx="6421">
                        <c:v>4.5663700000000001E-12</c:v>
                      </c:pt>
                      <c:pt idx="6422">
                        <c:v>2.8428500000000001E-12</c:v>
                      </c:pt>
                      <c:pt idx="6423">
                        <c:v>2.8428500000000001E-12</c:v>
                      </c:pt>
                      <c:pt idx="6424">
                        <c:v>3.0492100000000001E-12</c:v>
                      </c:pt>
                      <c:pt idx="6425">
                        <c:v>3.0492100000000001E-12</c:v>
                      </c:pt>
                      <c:pt idx="6426">
                        <c:v>5.0550400000000002E-12</c:v>
                      </c:pt>
                      <c:pt idx="6427">
                        <c:v>5.0550400000000002E-12</c:v>
                      </c:pt>
                      <c:pt idx="6428">
                        <c:v>3.13672E-12</c:v>
                      </c:pt>
                      <c:pt idx="6429">
                        <c:v>3.13672E-12</c:v>
                      </c:pt>
                      <c:pt idx="6430">
                        <c:v>3.2712400000000001E-12</c:v>
                      </c:pt>
                      <c:pt idx="6431">
                        <c:v>3.2712400000000001E-12</c:v>
                      </c:pt>
                      <c:pt idx="6432">
                        <c:v>2.6264600000000001E-12</c:v>
                      </c:pt>
                      <c:pt idx="6433">
                        <c:v>2.6264600000000001E-12</c:v>
                      </c:pt>
                      <c:pt idx="6434">
                        <c:v>2.6299200000000002E-12</c:v>
                      </c:pt>
                      <c:pt idx="6435">
                        <c:v>2.6299200000000002E-12</c:v>
                      </c:pt>
                      <c:pt idx="6436">
                        <c:v>3.1670799999999999E-12</c:v>
                      </c:pt>
                      <c:pt idx="6437">
                        <c:v>3.1670799999999999E-12</c:v>
                      </c:pt>
                      <c:pt idx="6438">
                        <c:v>3.2171799999999998E-12</c:v>
                      </c:pt>
                      <c:pt idx="6439">
                        <c:v>3.2171799999999998E-12</c:v>
                      </c:pt>
                      <c:pt idx="6440">
                        <c:v>3.2599200000000001E-12</c:v>
                      </c:pt>
                      <c:pt idx="6441">
                        <c:v>3.2599200000000001E-12</c:v>
                      </c:pt>
                      <c:pt idx="6442">
                        <c:v>3.0552000000000001E-12</c:v>
                      </c:pt>
                      <c:pt idx="6443">
                        <c:v>3.0552000000000001E-12</c:v>
                      </c:pt>
                      <c:pt idx="6444">
                        <c:v>2.9617000000000002E-12</c:v>
                      </c:pt>
                      <c:pt idx="6445">
                        <c:v>2.9617000000000002E-12</c:v>
                      </c:pt>
                      <c:pt idx="6446">
                        <c:v>4.12887E-12</c:v>
                      </c:pt>
                      <c:pt idx="6447">
                        <c:v>4.12887E-12</c:v>
                      </c:pt>
                      <c:pt idx="6448">
                        <c:v>2.94339E-12</c:v>
                      </c:pt>
                      <c:pt idx="6449">
                        <c:v>2.94339E-12</c:v>
                      </c:pt>
                      <c:pt idx="6450">
                        <c:v>3.3327799999999999E-12</c:v>
                      </c:pt>
                      <c:pt idx="6451">
                        <c:v>3.3327799999999999E-12</c:v>
                      </c:pt>
                      <c:pt idx="6452">
                        <c:v>3.0363500000000001E-12</c:v>
                      </c:pt>
                      <c:pt idx="6453">
                        <c:v>3.0363500000000001E-12</c:v>
                      </c:pt>
                      <c:pt idx="6454">
                        <c:v>2.3080299999999998E-12</c:v>
                      </c:pt>
                      <c:pt idx="6455">
                        <c:v>2.3080299999999998E-12</c:v>
                      </c:pt>
                      <c:pt idx="6456">
                        <c:v>2.4366299999999999E-12</c:v>
                      </c:pt>
                      <c:pt idx="6457">
                        <c:v>2.4366299999999999E-12</c:v>
                      </c:pt>
                      <c:pt idx="6458">
                        <c:v>2.8002700000000001E-12</c:v>
                      </c:pt>
                      <c:pt idx="6459">
                        <c:v>2.8002700000000001E-12</c:v>
                      </c:pt>
                      <c:pt idx="6460">
                        <c:v>3.6148500000000001E-12</c:v>
                      </c:pt>
                      <c:pt idx="6461">
                        <c:v>3.6148500000000001E-12</c:v>
                      </c:pt>
                      <c:pt idx="6462">
                        <c:v>2.4955599999999999E-12</c:v>
                      </c:pt>
                      <c:pt idx="6463">
                        <c:v>2.4955599999999999E-12</c:v>
                      </c:pt>
                      <c:pt idx="6464">
                        <c:v>2.4631399999999999E-12</c:v>
                      </c:pt>
                      <c:pt idx="6465">
                        <c:v>2.4631399999999999E-12</c:v>
                      </c:pt>
                      <c:pt idx="6466">
                        <c:v>3.5993399999999999E-12</c:v>
                      </c:pt>
                      <c:pt idx="6467">
                        <c:v>3.5993399999999999E-12</c:v>
                      </c:pt>
                      <c:pt idx="6468">
                        <c:v>3.3743699999999999E-12</c:v>
                      </c:pt>
                      <c:pt idx="6469">
                        <c:v>3.3743699999999999E-12</c:v>
                      </c:pt>
                      <c:pt idx="6470">
                        <c:v>4.1752299999999998E-12</c:v>
                      </c:pt>
                      <c:pt idx="6471">
                        <c:v>4.1752299999999998E-12</c:v>
                      </c:pt>
                      <c:pt idx="6472">
                        <c:v>3.2540000000000001E-12</c:v>
                      </c:pt>
                      <c:pt idx="6473">
                        <c:v>3.2540000000000001E-12</c:v>
                      </c:pt>
                      <c:pt idx="6474">
                        <c:v>3.4229500000000001E-12</c:v>
                      </c:pt>
                      <c:pt idx="6475">
                        <c:v>3.4229500000000001E-12</c:v>
                      </c:pt>
                      <c:pt idx="6476">
                        <c:v>5.3011799999999998E-12</c:v>
                      </c:pt>
                      <c:pt idx="6477">
                        <c:v>5.3011799999999998E-12</c:v>
                      </c:pt>
                      <c:pt idx="6478">
                        <c:v>3.14096E-12</c:v>
                      </c:pt>
                      <c:pt idx="6479">
                        <c:v>3.14096E-12</c:v>
                      </c:pt>
                      <c:pt idx="6480">
                        <c:v>2.83511E-12</c:v>
                      </c:pt>
                      <c:pt idx="6481">
                        <c:v>2.83511E-12</c:v>
                      </c:pt>
                      <c:pt idx="6482">
                        <c:v>3.6005699999999999E-12</c:v>
                      </c:pt>
                      <c:pt idx="6483">
                        <c:v>3.6005699999999999E-12</c:v>
                      </c:pt>
                      <c:pt idx="6484">
                        <c:v>3.1332E-12</c:v>
                      </c:pt>
                      <c:pt idx="6485">
                        <c:v>3.1332E-12</c:v>
                      </c:pt>
                      <c:pt idx="6486">
                        <c:v>2.7769199999999998E-12</c:v>
                      </c:pt>
                      <c:pt idx="6487">
                        <c:v>2.7769199999999998E-12</c:v>
                      </c:pt>
                      <c:pt idx="6488">
                        <c:v>2.7984699999999999E-12</c:v>
                      </c:pt>
                      <c:pt idx="6489">
                        <c:v>2.7984699999999999E-12</c:v>
                      </c:pt>
                      <c:pt idx="6490">
                        <c:v>3.1629799999999999E-12</c:v>
                      </c:pt>
                      <c:pt idx="6491">
                        <c:v>3.1629799999999999E-12</c:v>
                      </c:pt>
                      <c:pt idx="6492">
                        <c:v>2.75792E-12</c:v>
                      </c:pt>
                      <c:pt idx="6493">
                        <c:v>2.75792E-12</c:v>
                      </c:pt>
                      <c:pt idx="6494">
                        <c:v>2.63545E-12</c:v>
                      </c:pt>
                      <c:pt idx="6495">
                        <c:v>2.63545E-12</c:v>
                      </c:pt>
                      <c:pt idx="6496">
                        <c:v>2.66465E-12</c:v>
                      </c:pt>
                      <c:pt idx="6497">
                        <c:v>2.66465E-12</c:v>
                      </c:pt>
                      <c:pt idx="6498">
                        <c:v>1.93123E-12</c:v>
                      </c:pt>
                      <c:pt idx="6499">
                        <c:v>1.93123E-12</c:v>
                      </c:pt>
                      <c:pt idx="6500">
                        <c:v>2.55843E-12</c:v>
                      </c:pt>
                      <c:pt idx="6501">
                        <c:v>2.55843E-12</c:v>
                      </c:pt>
                      <c:pt idx="6502">
                        <c:v>2.88364E-12</c:v>
                      </c:pt>
                      <c:pt idx="6503">
                        <c:v>2.88364E-12</c:v>
                      </c:pt>
                      <c:pt idx="6504">
                        <c:v>3.15745E-12</c:v>
                      </c:pt>
                      <c:pt idx="6505">
                        <c:v>3.15745E-12</c:v>
                      </c:pt>
                      <c:pt idx="6506">
                        <c:v>2.8097899999999999E-12</c:v>
                      </c:pt>
                      <c:pt idx="6507">
                        <c:v>2.8097899999999999E-12</c:v>
                      </c:pt>
                      <c:pt idx="6508">
                        <c:v>2.84349E-12</c:v>
                      </c:pt>
                      <c:pt idx="6509">
                        <c:v>2.84349E-12</c:v>
                      </c:pt>
                      <c:pt idx="6510">
                        <c:v>2.2726699999999998E-12</c:v>
                      </c:pt>
                      <c:pt idx="6511">
                        <c:v>2.2726699999999998E-12</c:v>
                      </c:pt>
                      <c:pt idx="6512">
                        <c:v>2.60419E-12</c:v>
                      </c:pt>
                      <c:pt idx="6513">
                        <c:v>2.60419E-12</c:v>
                      </c:pt>
                      <c:pt idx="6514">
                        <c:v>2.5893200000000001E-12</c:v>
                      </c:pt>
                      <c:pt idx="6515">
                        <c:v>2.5893200000000001E-12</c:v>
                      </c:pt>
                      <c:pt idx="6516">
                        <c:v>2.6339800000000001E-12</c:v>
                      </c:pt>
                      <c:pt idx="6517">
                        <c:v>2.6339800000000001E-12</c:v>
                      </c:pt>
                      <c:pt idx="6518">
                        <c:v>2.07904E-12</c:v>
                      </c:pt>
                      <c:pt idx="6519">
                        <c:v>2.07904E-12</c:v>
                      </c:pt>
                      <c:pt idx="6520">
                        <c:v>2.26639E-12</c:v>
                      </c:pt>
                      <c:pt idx="6521">
                        <c:v>2.26639E-12</c:v>
                      </c:pt>
                      <c:pt idx="6522">
                        <c:v>2.59964E-12</c:v>
                      </c:pt>
                      <c:pt idx="6523">
                        <c:v>2.59964E-12</c:v>
                      </c:pt>
                      <c:pt idx="6524">
                        <c:v>2.9738300000000001E-12</c:v>
                      </c:pt>
                      <c:pt idx="6525">
                        <c:v>2.9738300000000001E-12</c:v>
                      </c:pt>
                      <c:pt idx="6526">
                        <c:v>2.5916599999999999E-12</c:v>
                      </c:pt>
                      <c:pt idx="6527">
                        <c:v>2.5916599999999999E-12</c:v>
                      </c:pt>
                      <c:pt idx="6528">
                        <c:v>2.4046700000000001E-12</c:v>
                      </c:pt>
                      <c:pt idx="6529">
                        <c:v>2.4046700000000001E-12</c:v>
                      </c:pt>
                      <c:pt idx="6530">
                        <c:v>2.96483E-12</c:v>
                      </c:pt>
                      <c:pt idx="6531">
                        <c:v>2.96483E-12</c:v>
                      </c:pt>
                      <c:pt idx="6532">
                        <c:v>2.5669699999999999E-12</c:v>
                      </c:pt>
                      <c:pt idx="6533">
                        <c:v>2.5669699999999999E-12</c:v>
                      </c:pt>
                      <c:pt idx="6534">
                        <c:v>1.9610399999999999E-12</c:v>
                      </c:pt>
                      <c:pt idx="6535">
                        <c:v>1.9610399999999999E-12</c:v>
                      </c:pt>
                      <c:pt idx="6536">
                        <c:v>3.02037E-12</c:v>
                      </c:pt>
                      <c:pt idx="6537">
                        <c:v>3.02037E-12</c:v>
                      </c:pt>
                      <c:pt idx="6538">
                        <c:v>2.79427E-12</c:v>
                      </c:pt>
                      <c:pt idx="6539">
                        <c:v>2.79427E-12</c:v>
                      </c:pt>
                      <c:pt idx="6540">
                        <c:v>2.6189499999999999E-12</c:v>
                      </c:pt>
                      <c:pt idx="6541">
                        <c:v>2.6189499999999999E-12</c:v>
                      </c:pt>
                      <c:pt idx="6542">
                        <c:v>6.1505699999999997E-12</c:v>
                      </c:pt>
                      <c:pt idx="6543">
                        <c:v>6.1505699999999997E-12</c:v>
                      </c:pt>
                      <c:pt idx="6544">
                        <c:v>3.13853E-12</c:v>
                      </c:pt>
                      <c:pt idx="6545">
                        <c:v>3.13853E-12</c:v>
                      </c:pt>
                      <c:pt idx="6546">
                        <c:v>1.8440200000000001E-12</c:v>
                      </c:pt>
                      <c:pt idx="6547">
                        <c:v>1.8440200000000001E-12</c:v>
                      </c:pt>
                      <c:pt idx="6548">
                        <c:v>1.9912699999999999E-12</c:v>
                      </c:pt>
                      <c:pt idx="6549">
                        <c:v>1.9912699999999999E-12</c:v>
                      </c:pt>
                      <c:pt idx="6550">
                        <c:v>2.7318000000000001E-12</c:v>
                      </c:pt>
                      <c:pt idx="6551">
                        <c:v>2.7318000000000001E-12</c:v>
                      </c:pt>
                      <c:pt idx="6552">
                        <c:v>4.7489600000000004E-12</c:v>
                      </c:pt>
                      <c:pt idx="6553">
                        <c:v>4.7489600000000004E-12</c:v>
                      </c:pt>
                      <c:pt idx="6554">
                        <c:v>3.2188999999999999E-12</c:v>
                      </c:pt>
                      <c:pt idx="6555">
                        <c:v>3.2188999999999999E-12</c:v>
                      </c:pt>
                      <c:pt idx="6556">
                        <c:v>1.9337000000000001E-12</c:v>
                      </c:pt>
                      <c:pt idx="6557">
                        <c:v>1.9337000000000001E-12</c:v>
                      </c:pt>
                      <c:pt idx="6558">
                        <c:v>2.03773E-12</c:v>
                      </c:pt>
                      <c:pt idx="6559">
                        <c:v>2.03773E-12</c:v>
                      </c:pt>
                      <c:pt idx="6560">
                        <c:v>3.0110199999999998E-12</c:v>
                      </c:pt>
                      <c:pt idx="6561">
                        <c:v>3.0110199999999998E-12</c:v>
                      </c:pt>
                      <c:pt idx="6562">
                        <c:v>2.9253700000000001E-12</c:v>
                      </c:pt>
                      <c:pt idx="6563">
                        <c:v>2.9253700000000001E-12</c:v>
                      </c:pt>
                      <c:pt idx="6564">
                        <c:v>3.39322E-12</c:v>
                      </c:pt>
                      <c:pt idx="6565">
                        <c:v>3.39322E-12</c:v>
                      </c:pt>
                      <c:pt idx="6566">
                        <c:v>2.1259800000000002E-12</c:v>
                      </c:pt>
                      <c:pt idx="6567">
                        <c:v>2.1259800000000002E-12</c:v>
                      </c:pt>
                      <c:pt idx="6568">
                        <c:v>2.84424E-12</c:v>
                      </c:pt>
                      <c:pt idx="6569">
                        <c:v>2.84424E-12</c:v>
                      </c:pt>
                      <c:pt idx="6570">
                        <c:v>2.4010299999999999E-12</c:v>
                      </c:pt>
                      <c:pt idx="6571">
                        <c:v>2.4010299999999999E-12</c:v>
                      </c:pt>
                      <c:pt idx="6572">
                        <c:v>2.4031499999999999E-12</c:v>
                      </c:pt>
                      <c:pt idx="6573">
                        <c:v>2.4031499999999999E-12</c:v>
                      </c:pt>
                      <c:pt idx="6574">
                        <c:v>1.7336099999999999E-12</c:v>
                      </c:pt>
                      <c:pt idx="6575">
                        <c:v>1.7336099999999999E-12</c:v>
                      </c:pt>
                      <c:pt idx="6576">
                        <c:v>1.90609E-12</c:v>
                      </c:pt>
                      <c:pt idx="6577">
                        <c:v>1.90609E-12</c:v>
                      </c:pt>
                      <c:pt idx="6578">
                        <c:v>3.1021600000000002E-12</c:v>
                      </c:pt>
                      <c:pt idx="6579">
                        <c:v>3.1021600000000002E-12</c:v>
                      </c:pt>
                      <c:pt idx="6580">
                        <c:v>2.1166899999999999E-12</c:v>
                      </c:pt>
                      <c:pt idx="6581">
                        <c:v>2.1166899999999999E-12</c:v>
                      </c:pt>
                      <c:pt idx="6582">
                        <c:v>2.45767E-12</c:v>
                      </c:pt>
                      <c:pt idx="6583">
                        <c:v>2.45767E-12</c:v>
                      </c:pt>
                      <c:pt idx="6584">
                        <c:v>2.3342999999999999E-12</c:v>
                      </c:pt>
                      <c:pt idx="6585">
                        <c:v>2.3342999999999999E-12</c:v>
                      </c:pt>
                      <c:pt idx="6586">
                        <c:v>1.8538899999999999E-12</c:v>
                      </c:pt>
                      <c:pt idx="6587">
                        <c:v>1.8538899999999999E-12</c:v>
                      </c:pt>
                      <c:pt idx="6588">
                        <c:v>2.7090999999999998E-12</c:v>
                      </c:pt>
                      <c:pt idx="6589">
                        <c:v>2.7090999999999998E-12</c:v>
                      </c:pt>
                      <c:pt idx="6590">
                        <c:v>2.53685E-12</c:v>
                      </c:pt>
                      <c:pt idx="6591">
                        <c:v>2.53685E-12</c:v>
                      </c:pt>
                      <c:pt idx="6592">
                        <c:v>2.52474E-12</c:v>
                      </c:pt>
                      <c:pt idx="6593">
                        <c:v>2.52474E-12</c:v>
                      </c:pt>
                      <c:pt idx="6594">
                        <c:v>3.3387299999999999E-12</c:v>
                      </c:pt>
                      <c:pt idx="6595">
                        <c:v>3.3387299999999999E-12</c:v>
                      </c:pt>
                      <c:pt idx="6596">
                        <c:v>1.7503499999999999E-12</c:v>
                      </c:pt>
                      <c:pt idx="6597">
                        <c:v>1.7503499999999999E-12</c:v>
                      </c:pt>
                      <c:pt idx="6598">
                        <c:v>1.80262E-12</c:v>
                      </c:pt>
                      <c:pt idx="6599">
                        <c:v>1.80262E-12</c:v>
                      </c:pt>
                      <c:pt idx="6600">
                        <c:v>2.5990499999999999E-12</c:v>
                      </c:pt>
                      <c:pt idx="6601">
                        <c:v>2.5990499999999999E-12</c:v>
                      </c:pt>
                      <c:pt idx="6602">
                        <c:v>2.6858300000000001E-12</c:v>
                      </c:pt>
                      <c:pt idx="6603">
                        <c:v>2.6858300000000001E-12</c:v>
                      </c:pt>
                      <c:pt idx="6604">
                        <c:v>3.67948E-12</c:v>
                      </c:pt>
                      <c:pt idx="6605">
                        <c:v>3.67948E-12</c:v>
                      </c:pt>
                      <c:pt idx="6606">
                        <c:v>2.4575599999999999E-12</c:v>
                      </c:pt>
                      <c:pt idx="6607">
                        <c:v>2.4575599999999999E-12</c:v>
                      </c:pt>
                      <c:pt idx="6608">
                        <c:v>2.3315299999999999E-12</c:v>
                      </c:pt>
                      <c:pt idx="6609">
                        <c:v>2.3315299999999999E-12</c:v>
                      </c:pt>
                      <c:pt idx="6610">
                        <c:v>2.00985E-12</c:v>
                      </c:pt>
                      <c:pt idx="6611">
                        <c:v>2.00985E-12</c:v>
                      </c:pt>
                      <c:pt idx="6612">
                        <c:v>2.4078500000000001E-12</c:v>
                      </c:pt>
                      <c:pt idx="6613">
                        <c:v>2.4078500000000001E-12</c:v>
                      </c:pt>
                      <c:pt idx="6614">
                        <c:v>2.2181899999999999E-12</c:v>
                      </c:pt>
                      <c:pt idx="6615">
                        <c:v>2.2181899999999999E-12</c:v>
                      </c:pt>
                      <c:pt idx="6616">
                        <c:v>3.20724E-12</c:v>
                      </c:pt>
                      <c:pt idx="6617">
                        <c:v>3.20724E-12</c:v>
                      </c:pt>
                      <c:pt idx="6618">
                        <c:v>2.7355600000000001E-12</c:v>
                      </c:pt>
                      <c:pt idx="6619">
                        <c:v>2.7355600000000001E-12</c:v>
                      </c:pt>
                      <c:pt idx="6620">
                        <c:v>1.9442300000000001E-12</c:v>
                      </c:pt>
                      <c:pt idx="6621">
                        <c:v>1.9442300000000001E-12</c:v>
                      </c:pt>
                      <c:pt idx="6622">
                        <c:v>2.1679499999999999E-12</c:v>
                      </c:pt>
                      <c:pt idx="6623">
                        <c:v>2.1679499999999999E-12</c:v>
                      </c:pt>
                      <c:pt idx="6624">
                        <c:v>2.1288999999999999E-12</c:v>
                      </c:pt>
                      <c:pt idx="6625">
                        <c:v>2.1288999999999999E-12</c:v>
                      </c:pt>
                      <c:pt idx="6626">
                        <c:v>2.4257499999999998E-12</c:v>
                      </c:pt>
                      <c:pt idx="6627">
                        <c:v>2.4257499999999998E-12</c:v>
                      </c:pt>
                      <c:pt idx="6628">
                        <c:v>2.8526699999999998E-12</c:v>
                      </c:pt>
                      <c:pt idx="6629">
                        <c:v>2.8526699999999998E-12</c:v>
                      </c:pt>
                      <c:pt idx="6630">
                        <c:v>2.4167899999999998E-12</c:v>
                      </c:pt>
                      <c:pt idx="6631">
                        <c:v>2.4167899999999998E-12</c:v>
                      </c:pt>
                      <c:pt idx="6632">
                        <c:v>2.7191400000000001E-12</c:v>
                      </c:pt>
                      <c:pt idx="6633">
                        <c:v>2.7191400000000001E-12</c:v>
                      </c:pt>
                      <c:pt idx="6634">
                        <c:v>3.3105499999999999E-12</c:v>
                      </c:pt>
                      <c:pt idx="6635">
                        <c:v>3.3105499999999999E-12</c:v>
                      </c:pt>
                      <c:pt idx="6636">
                        <c:v>2.0822799999999999E-12</c:v>
                      </c:pt>
                      <c:pt idx="6637">
                        <c:v>2.0822799999999999E-12</c:v>
                      </c:pt>
                      <c:pt idx="6638">
                        <c:v>2.5716700000000001E-12</c:v>
                      </c:pt>
                      <c:pt idx="6639">
                        <c:v>2.5716700000000001E-12</c:v>
                      </c:pt>
                      <c:pt idx="6640">
                        <c:v>2.1634900000000001E-12</c:v>
                      </c:pt>
                      <c:pt idx="6641">
                        <c:v>2.1634900000000001E-12</c:v>
                      </c:pt>
                      <c:pt idx="6642">
                        <c:v>2.2678000000000001E-12</c:v>
                      </c:pt>
                      <c:pt idx="6643">
                        <c:v>2.2678000000000001E-12</c:v>
                      </c:pt>
                      <c:pt idx="6644">
                        <c:v>2.1772199999999999E-12</c:v>
                      </c:pt>
                      <c:pt idx="6645">
                        <c:v>2.1772199999999999E-12</c:v>
                      </c:pt>
                      <c:pt idx="6646">
                        <c:v>2.40384E-12</c:v>
                      </c:pt>
                      <c:pt idx="6647">
                        <c:v>2.40384E-12</c:v>
                      </c:pt>
                      <c:pt idx="6648">
                        <c:v>2.8931600000000002E-12</c:v>
                      </c:pt>
                      <c:pt idx="6649">
                        <c:v>2.8931600000000002E-12</c:v>
                      </c:pt>
                      <c:pt idx="6650">
                        <c:v>2.65005E-12</c:v>
                      </c:pt>
                      <c:pt idx="6651">
                        <c:v>2.65005E-12</c:v>
                      </c:pt>
                      <c:pt idx="6652">
                        <c:v>2.3850700000000001E-12</c:v>
                      </c:pt>
                      <c:pt idx="6653">
                        <c:v>2.3850700000000001E-12</c:v>
                      </c:pt>
                      <c:pt idx="6654">
                        <c:v>2.0814800000000001E-12</c:v>
                      </c:pt>
                      <c:pt idx="6655">
                        <c:v>2.0814800000000001E-12</c:v>
                      </c:pt>
                      <c:pt idx="6656">
                        <c:v>1.66828E-12</c:v>
                      </c:pt>
                      <c:pt idx="6657">
                        <c:v>1.66828E-12</c:v>
                      </c:pt>
                      <c:pt idx="6658">
                        <c:v>2.19395E-12</c:v>
                      </c:pt>
                      <c:pt idx="6659">
                        <c:v>2.19395E-12</c:v>
                      </c:pt>
                      <c:pt idx="6660">
                        <c:v>2.7955100000000001E-12</c:v>
                      </c:pt>
                      <c:pt idx="6661">
                        <c:v>2.7955100000000001E-12</c:v>
                      </c:pt>
                      <c:pt idx="6662">
                        <c:v>3.0196600000000001E-12</c:v>
                      </c:pt>
                      <c:pt idx="6663">
                        <c:v>3.0196600000000001E-12</c:v>
                      </c:pt>
                      <c:pt idx="6664">
                        <c:v>2.4116299999999999E-12</c:v>
                      </c:pt>
                      <c:pt idx="6665">
                        <c:v>2.4116299999999999E-12</c:v>
                      </c:pt>
                      <c:pt idx="6666">
                        <c:v>2.49656E-12</c:v>
                      </c:pt>
                      <c:pt idx="6667">
                        <c:v>2.49656E-12</c:v>
                      </c:pt>
                      <c:pt idx="6668">
                        <c:v>2.2983E-12</c:v>
                      </c:pt>
                      <c:pt idx="6669">
                        <c:v>2.2983E-12</c:v>
                      </c:pt>
                      <c:pt idx="6670">
                        <c:v>2.2537999999999999E-12</c:v>
                      </c:pt>
                      <c:pt idx="6671">
                        <c:v>2.2537999999999999E-12</c:v>
                      </c:pt>
                      <c:pt idx="6672">
                        <c:v>2.0582699999999999E-12</c:v>
                      </c:pt>
                      <c:pt idx="6673">
                        <c:v>2.0582699999999999E-12</c:v>
                      </c:pt>
                      <c:pt idx="6674">
                        <c:v>2.7504100000000002E-12</c:v>
                      </c:pt>
                      <c:pt idx="6675">
                        <c:v>2.7504100000000002E-12</c:v>
                      </c:pt>
                      <c:pt idx="6676">
                        <c:v>2.81972E-12</c:v>
                      </c:pt>
                      <c:pt idx="6677">
                        <c:v>2.81972E-12</c:v>
                      </c:pt>
                      <c:pt idx="6678">
                        <c:v>2.28855E-12</c:v>
                      </c:pt>
                      <c:pt idx="6679">
                        <c:v>2.28855E-12</c:v>
                      </c:pt>
                      <c:pt idx="6680">
                        <c:v>2.4392100000000001E-12</c:v>
                      </c:pt>
                      <c:pt idx="6681">
                        <c:v>2.4392100000000001E-12</c:v>
                      </c:pt>
                      <c:pt idx="6682">
                        <c:v>3.6984600000000004E-12</c:v>
                      </c:pt>
                      <c:pt idx="6683">
                        <c:v>3.6984600000000004E-12</c:v>
                      </c:pt>
                      <c:pt idx="6684">
                        <c:v>2.7111800000000002E-12</c:v>
                      </c:pt>
                      <c:pt idx="6685">
                        <c:v>2.7111800000000002E-12</c:v>
                      </c:pt>
                      <c:pt idx="6686">
                        <c:v>3.2779100000000001E-12</c:v>
                      </c:pt>
                      <c:pt idx="6687">
                        <c:v>3.2779100000000001E-12</c:v>
                      </c:pt>
                      <c:pt idx="6688">
                        <c:v>3.4003599999999999E-12</c:v>
                      </c:pt>
                      <c:pt idx="6689">
                        <c:v>3.4003599999999999E-12</c:v>
                      </c:pt>
                      <c:pt idx="6690">
                        <c:v>2.6420699999999999E-12</c:v>
                      </c:pt>
                      <c:pt idx="6691">
                        <c:v>2.6420699999999999E-12</c:v>
                      </c:pt>
                      <c:pt idx="6692">
                        <c:v>2.1904100000000002E-12</c:v>
                      </c:pt>
                      <c:pt idx="6693">
                        <c:v>2.1904100000000002E-12</c:v>
                      </c:pt>
                      <c:pt idx="6694">
                        <c:v>2.7784200000000002E-12</c:v>
                      </c:pt>
                      <c:pt idx="6695">
                        <c:v>2.7784200000000002E-12</c:v>
                      </c:pt>
                      <c:pt idx="6696">
                        <c:v>2.1343999999999999E-12</c:v>
                      </c:pt>
                      <c:pt idx="6697">
                        <c:v>2.1343999999999999E-12</c:v>
                      </c:pt>
                      <c:pt idx="6698">
                        <c:v>2.2380200000000002E-12</c:v>
                      </c:pt>
                      <c:pt idx="6699">
                        <c:v>2.2380200000000002E-12</c:v>
                      </c:pt>
                      <c:pt idx="6700">
                        <c:v>2.96346E-12</c:v>
                      </c:pt>
                      <c:pt idx="6701">
                        <c:v>2.96346E-12</c:v>
                      </c:pt>
                      <c:pt idx="6702">
                        <c:v>4.0632599999999998E-12</c:v>
                      </c:pt>
                      <c:pt idx="6703">
                        <c:v>4.0632599999999998E-12</c:v>
                      </c:pt>
                      <c:pt idx="6704">
                        <c:v>3.0897199999999999E-12</c:v>
                      </c:pt>
                      <c:pt idx="6705">
                        <c:v>3.0897199999999999E-12</c:v>
                      </c:pt>
                      <c:pt idx="6706">
                        <c:v>2.1990699999999998E-12</c:v>
                      </c:pt>
                      <c:pt idx="6707">
                        <c:v>2.1990699999999998E-12</c:v>
                      </c:pt>
                      <c:pt idx="6708">
                        <c:v>3.12263E-12</c:v>
                      </c:pt>
                      <c:pt idx="6709">
                        <c:v>3.12263E-12</c:v>
                      </c:pt>
                      <c:pt idx="6710">
                        <c:v>3.37048E-12</c:v>
                      </c:pt>
                      <c:pt idx="6711">
                        <c:v>3.37048E-12</c:v>
                      </c:pt>
                      <c:pt idx="6712">
                        <c:v>2.3010899999999998E-12</c:v>
                      </c:pt>
                      <c:pt idx="6713">
                        <c:v>2.3010899999999998E-12</c:v>
                      </c:pt>
                      <c:pt idx="6714">
                        <c:v>2.0493399999999998E-12</c:v>
                      </c:pt>
                      <c:pt idx="6715">
                        <c:v>2.0493399999999998E-12</c:v>
                      </c:pt>
                      <c:pt idx="6716">
                        <c:v>2.5300900000000002E-12</c:v>
                      </c:pt>
                      <c:pt idx="6717">
                        <c:v>2.5300900000000002E-12</c:v>
                      </c:pt>
                      <c:pt idx="6718">
                        <c:v>2.0049700000000001E-12</c:v>
                      </c:pt>
                      <c:pt idx="6719">
                        <c:v>2.0049700000000001E-12</c:v>
                      </c:pt>
                      <c:pt idx="6720">
                        <c:v>2.7589999999999999E-12</c:v>
                      </c:pt>
                      <c:pt idx="6721">
                        <c:v>2.7589999999999999E-12</c:v>
                      </c:pt>
                      <c:pt idx="6722">
                        <c:v>2.3036199999999998E-12</c:v>
                      </c:pt>
                      <c:pt idx="6723">
                        <c:v>2.3036199999999998E-12</c:v>
                      </c:pt>
                      <c:pt idx="6724">
                        <c:v>2.5359400000000002E-12</c:v>
                      </c:pt>
                      <c:pt idx="6725">
                        <c:v>2.5359400000000002E-12</c:v>
                      </c:pt>
                      <c:pt idx="6726">
                        <c:v>2.7090399999999999E-12</c:v>
                      </c:pt>
                      <c:pt idx="6727">
                        <c:v>2.7090399999999999E-12</c:v>
                      </c:pt>
                      <c:pt idx="6728">
                        <c:v>2.4074499999999998E-12</c:v>
                      </c:pt>
                      <c:pt idx="6729">
                        <c:v>2.4074499999999998E-12</c:v>
                      </c:pt>
                      <c:pt idx="6730">
                        <c:v>2.4850100000000001E-12</c:v>
                      </c:pt>
                      <c:pt idx="6731">
                        <c:v>2.4850100000000001E-12</c:v>
                      </c:pt>
                      <c:pt idx="6732">
                        <c:v>2.8803399999999998E-12</c:v>
                      </c:pt>
                      <c:pt idx="6733">
                        <c:v>2.8803399999999998E-12</c:v>
                      </c:pt>
                      <c:pt idx="6734">
                        <c:v>2.8724799999999999E-12</c:v>
                      </c:pt>
                      <c:pt idx="6735">
                        <c:v>2.8724799999999999E-12</c:v>
                      </c:pt>
                      <c:pt idx="6736">
                        <c:v>8.5258700000000007E-12</c:v>
                      </c:pt>
                      <c:pt idx="6737">
                        <c:v>8.5258700000000007E-12</c:v>
                      </c:pt>
                      <c:pt idx="6738">
                        <c:v>1.9343599999999998E-12</c:v>
                      </c:pt>
                      <c:pt idx="6739">
                        <c:v>1.9343599999999998E-12</c:v>
                      </c:pt>
                      <c:pt idx="6740">
                        <c:v>2.4129999999999999E-12</c:v>
                      </c:pt>
                      <c:pt idx="6741">
                        <c:v>2.4129999999999999E-12</c:v>
                      </c:pt>
                      <c:pt idx="6742">
                        <c:v>2.1783799999999999E-12</c:v>
                      </c:pt>
                      <c:pt idx="6743">
                        <c:v>2.1783799999999999E-12</c:v>
                      </c:pt>
                      <c:pt idx="6744">
                        <c:v>2.5599599999999999E-12</c:v>
                      </c:pt>
                      <c:pt idx="6745">
                        <c:v>2.5599599999999999E-12</c:v>
                      </c:pt>
                      <c:pt idx="6746">
                        <c:v>2.2571799999999999E-12</c:v>
                      </c:pt>
                      <c:pt idx="6747">
                        <c:v>2.2571799999999999E-12</c:v>
                      </c:pt>
                      <c:pt idx="6748">
                        <c:v>2.0628400000000001E-12</c:v>
                      </c:pt>
                      <c:pt idx="6749">
                        <c:v>2.0628400000000001E-12</c:v>
                      </c:pt>
                      <c:pt idx="6750">
                        <c:v>2.31831E-12</c:v>
                      </c:pt>
                      <c:pt idx="6751">
                        <c:v>2.31831E-12</c:v>
                      </c:pt>
                      <c:pt idx="6752">
                        <c:v>2.5984800000000001E-12</c:v>
                      </c:pt>
                      <c:pt idx="6753">
                        <c:v>2.5984800000000001E-12</c:v>
                      </c:pt>
                      <c:pt idx="6754">
                        <c:v>2.46318E-12</c:v>
                      </c:pt>
                      <c:pt idx="6755">
                        <c:v>2.46318E-12</c:v>
                      </c:pt>
                      <c:pt idx="6756">
                        <c:v>2.6377599999999999E-12</c:v>
                      </c:pt>
                      <c:pt idx="6757">
                        <c:v>2.6377599999999999E-12</c:v>
                      </c:pt>
                      <c:pt idx="6758">
                        <c:v>2.3688499999999999E-12</c:v>
                      </c:pt>
                      <c:pt idx="6759">
                        <c:v>2.3688499999999999E-12</c:v>
                      </c:pt>
                      <c:pt idx="6760">
                        <c:v>2.3177400000000002E-12</c:v>
                      </c:pt>
                      <c:pt idx="6761">
                        <c:v>2.3177400000000002E-12</c:v>
                      </c:pt>
                      <c:pt idx="6762">
                        <c:v>2.32545E-12</c:v>
                      </c:pt>
                      <c:pt idx="6763">
                        <c:v>2.32545E-12</c:v>
                      </c:pt>
                      <c:pt idx="6764">
                        <c:v>1.7741199999999999E-12</c:v>
                      </c:pt>
                      <c:pt idx="6765">
                        <c:v>1.7741199999999999E-12</c:v>
                      </c:pt>
                      <c:pt idx="6766">
                        <c:v>2.43999E-12</c:v>
                      </c:pt>
                      <c:pt idx="6767">
                        <c:v>2.43999E-12</c:v>
                      </c:pt>
                      <c:pt idx="6768">
                        <c:v>1.8859500000000001E-12</c:v>
                      </c:pt>
                      <c:pt idx="6769">
                        <c:v>1.8859500000000001E-12</c:v>
                      </c:pt>
                      <c:pt idx="6770">
                        <c:v>2.9569199999999999E-12</c:v>
                      </c:pt>
                      <c:pt idx="6771">
                        <c:v>2.9569199999999999E-12</c:v>
                      </c:pt>
                      <c:pt idx="6772">
                        <c:v>1.9211800000000001E-12</c:v>
                      </c:pt>
                      <c:pt idx="6773">
                        <c:v>1.9211800000000001E-12</c:v>
                      </c:pt>
                      <c:pt idx="6774">
                        <c:v>2.1658299999999999E-12</c:v>
                      </c:pt>
                      <c:pt idx="6775">
                        <c:v>2.1658299999999999E-12</c:v>
                      </c:pt>
                      <c:pt idx="6776">
                        <c:v>2.71544E-12</c:v>
                      </c:pt>
                      <c:pt idx="6777">
                        <c:v>2.71544E-12</c:v>
                      </c:pt>
                      <c:pt idx="6778">
                        <c:v>2.2845799999999999E-12</c:v>
                      </c:pt>
                      <c:pt idx="6779">
                        <c:v>2.2845799999999999E-12</c:v>
                      </c:pt>
                      <c:pt idx="6780">
                        <c:v>2.7556400000000002E-12</c:v>
                      </c:pt>
                      <c:pt idx="6781">
                        <c:v>2.7556400000000002E-12</c:v>
                      </c:pt>
                      <c:pt idx="6782">
                        <c:v>1.7759100000000001E-12</c:v>
                      </c:pt>
                      <c:pt idx="6783">
                        <c:v>1.7759100000000001E-12</c:v>
                      </c:pt>
                      <c:pt idx="6784">
                        <c:v>2.1989999999999998E-12</c:v>
                      </c:pt>
                      <c:pt idx="6785">
                        <c:v>2.1989999999999998E-12</c:v>
                      </c:pt>
                      <c:pt idx="6786">
                        <c:v>3.3884199999999998E-12</c:v>
                      </c:pt>
                      <c:pt idx="6787">
                        <c:v>3.3884199999999998E-12</c:v>
                      </c:pt>
                      <c:pt idx="6788">
                        <c:v>2.4056000000000002E-12</c:v>
                      </c:pt>
                      <c:pt idx="6789">
                        <c:v>2.4056000000000002E-12</c:v>
                      </c:pt>
                      <c:pt idx="6790">
                        <c:v>2.8880900000000001E-12</c:v>
                      </c:pt>
                      <c:pt idx="6791">
                        <c:v>2.8880900000000001E-12</c:v>
                      </c:pt>
                      <c:pt idx="6792">
                        <c:v>1.9716399999999999E-12</c:v>
                      </c:pt>
                      <c:pt idx="6793">
                        <c:v>1.9716399999999999E-12</c:v>
                      </c:pt>
                      <c:pt idx="6794">
                        <c:v>2.6031400000000002E-12</c:v>
                      </c:pt>
                      <c:pt idx="6795">
                        <c:v>2.6031400000000002E-12</c:v>
                      </c:pt>
                      <c:pt idx="6796">
                        <c:v>2.5196500000000001E-12</c:v>
                      </c:pt>
                      <c:pt idx="6797">
                        <c:v>2.5196500000000001E-12</c:v>
                      </c:pt>
                      <c:pt idx="6798">
                        <c:v>2.3289699999999999E-12</c:v>
                      </c:pt>
                      <c:pt idx="6799">
                        <c:v>2.3289699999999999E-12</c:v>
                      </c:pt>
                      <c:pt idx="6800">
                        <c:v>2.6715000000000001E-12</c:v>
                      </c:pt>
                      <c:pt idx="6801">
                        <c:v>2.6715000000000001E-12</c:v>
                      </c:pt>
                      <c:pt idx="6802">
                        <c:v>1.7174300000000001E-12</c:v>
                      </c:pt>
                      <c:pt idx="6803">
                        <c:v>1.7174300000000001E-12</c:v>
                      </c:pt>
                      <c:pt idx="6804">
                        <c:v>2.05209E-12</c:v>
                      </c:pt>
                      <c:pt idx="6805">
                        <c:v>2.05209E-12</c:v>
                      </c:pt>
                      <c:pt idx="6806">
                        <c:v>3.0043100000000002E-12</c:v>
                      </c:pt>
                      <c:pt idx="6807">
                        <c:v>3.0043100000000002E-12</c:v>
                      </c:pt>
                      <c:pt idx="6808">
                        <c:v>4.3007599999999999E-12</c:v>
                      </c:pt>
                      <c:pt idx="6809">
                        <c:v>4.3007599999999999E-12</c:v>
                      </c:pt>
                      <c:pt idx="6810">
                        <c:v>2.0747499999999998E-12</c:v>
                      </c:pt>
                      <c:pt idx="6811">
                        <c:v>2.0747499999999998E-12</c:v>
                      </c:pt>
                      <c:pt idx="6812">
                        <c:v>2.2952600000000001E-12</c:v>
                      </c:pt>
                      <c:pt idx="6813">
                        <c:v>2.2952600000000001E-12</c:v>
                      </c:pt>
                      <c:pt idx="6814">
                        <c:v>2.35418E-12</c:v>
                      </c:pt>
                      <c:pt idx="6815">
                        <c:v>2.35418E-12</c:v>
                      </c:pt>
                      <c:pt idx="6816">
                        <c:v>3.4650600000000002E-12</c:v>
                      </c:pt>
                      <c:pt idx="6817">
                        <c:v>3.4650600000000002E-12</c:v>
                      </c:pt>
                      <c:pt idx="6818">
                        <c:v>2.2670200000000002E-12</c:v>
                      </c:pt>
                      <c:pt idx="6819">
                        <c:v>2.2670200000000002E-12</c:v>
                      </c:pt>
                      <c:pt idx="6820">
                        <c:v>2.72119E-12</c:v>
                      </c:pt>
                      <c:pt idx="6821">
                        <c:v>2.72119E-12</c:v>
                      </c:pt>
                      <c:pt idx="6822">
                        <c:v>2.4862800000000002E-12</c:v>
                      </c:pt>
                      <c:pt idx="6823">
                        <c:v>2.4862800000000002E-12</c:v>
                      </c:pt>
                      <c:pt idx="6824">
                        <c:v>3.6102400000000002E-12</c:v>
                      </c:pt>
                      <c:pt idx="6825">
                        <c:v>3.6102400000000002E-12</c:v>
                      </c:pt>
                      <c:pt idx="6826">
                        <c:v>2.3826500000000002E-12</c:v>
                      </c:pt>
                      <c:pt idx="6827">
                        <c:v>2.3826500000000002E-12</c:v>
                      </c:pt>
                      <c:pt idx="6828">
                        <c:v>2.0705499999999999E-12</c:v>
                      </c:pt>
                      <c:pt idx="6829">
                        <c:v>2.0705499999999999E-12</c:v>
                      </c:pt>
                      <c:pt idx="6830">
                        <c:v>2.5021599999999999E-12</c:v>
                      </c:pt>
                      <c:pt idx="6831">
                        <c:v>2.5021599999999999E-12</c:v>
                      </c:pt>
                      <c:pt idx="6832">
                        <c:v>2.6768899999999999E-12</c:v>
                      </c:pt>
                      <c:pt idx="6833">
                        <c:v>2.6768899999999999E-12</c:v>
                      </c:pt>
                      <c:pt idx="6834">
                        <c:v>2.0732000000000001E-12</c:v>
                      </c:pt>
                      <c:pt idx="6835">
                        <c:v>2.0732000000000001E-12</c:v>
                      </c:pt>
                      <c:pt idx="6836">
                        <c:v>2.5829200000000001E-12</c:v>
                      </c:pt>
                      <c:pt idx="6837">
                        <c:v>2.5829200000000001E-12</c:v>
                      </c:pt>
                      <c:pt idx="6838">
                        <c:v>2.7053399999999999E-12</c:v>
                      </c:pt>
                      <c:pt idx="6839">
                        <c:v>2.7053399999999999E-12</c:v>
                      </c:pt>
                      <c:pt idx="6840">
                        <c:v>2.89205E-12</c:v>
                      </c:pt>
                      <c:pt idx="6841">
                        <c:v>2.89205E-12</c:v>
                      </c:pt>
                      <c:pt idx="6842">
                        <c:v>2.1455400000000002E-12</c:v>
                      </c:pt>
                      <c:pt idx="6843">
                        <c:v>2.1455400000000002E-12</c:v>
                      </c:pt>
                      <c:pt idx="6844">
                        <c:v>2.5030099999999999E-12</c:v>
                      </c:pt>
                      <c:pt idx="6845">
                        <c:v>2.5030099999999999E-12</c:v>
                      </c:pt>
                      <c:pt idx="6846">
                        <c:v>2.5487900000000001E-12</c:v>
                      </c:pt>
                      <c:pt idx="6847">
                        <c:v>2.5487900000000001E-12</c:v>
                      </c:pt>
                      <c:pt idx="6848">
                        <c:v>2.9542700000000001E-12</c:v>
                      </c:pt>
                      <c:pt idx="6849">
                        <c:v>2.9542700000000001E-12</c:v>
                      </c:pt>
                      <c:pt idx="6850">
                        <c:v>2.08571E-12</c:v>
                      </c:pt>
                      <c:pt idx="6851">
                        <c:v>2.08571E-12</c:v>
                      </c:pt>
                      <c:pt idx="6852">
                        <c:v>1.7821899999999999E-12</c:v>
                      </c:pt>
                      <c:pt idx="6853">
                        <c:v>1.7821899999999999E-12</c:v>
                      </c:pt>
                      <c:pt idx="6854">
                        <c:v>2.22928E-12</c:v>
                      </c:pt>
                      <c:pt idx="6855">
                        <c:v>2.22928E-12</c:v>
                      </c:pt>
                      <c:pt idx="6856">
                        <c:v>2.79212E-12</c:v>
                      </c:pt>
                      <c:pt idx="6857">
                        <c:v>2.79212E-12</c:v>
                      </c:pt>
                      <c:pt idx="6858">
                        <c:v>2.1806600000000001E-12</c:v>
                      </c:pt>
                      <c:pt idx="6859">
                        <c:v>2.1806600000000001E-12</c:v>
                      </c:pt>
                      <c:pt idx="6860">
                        <c:v>2.6772200000000002E-12</c:v>
                      </c:pt>
                      <c:pt idx="6861">
                        <c:v>2.6772200000000002E-12</c:v>
                      </c:pt>
                      <c:pt idx="6862">
                        <c:v>2.2365500000000002E-12</c:v>
                      </c:pt>
                      <c:pt idx="6863">
                        <c:v>2.2365500000000002E-12</c:v>
                      </c:pt>
                      <c:pt idx="6864">
                        <c:v>2.8212000000000001E-12</c:v>
                      </c:pt>
                      <c:pt idx="6865">
                        <c:v>2.8212000000000001E-12</c:v>
                      </c:pt>
                      <c:pt idx="6866">
                        <c:v>2.2655299999999999E-12</c:v>
                      </c:pt>
                      <c:pt idx="6867">
                        <c:v>2.2655299999999999E-12</c:v>
                      </c:pt>
                      <c:pt idx="6868">
                        <c:v>2.5970900000000002E-12</c:v>
                      </c:pt>
                      <c:pt idx="6869">
                        <c:v>2.5970900000000002E-12</c:v>
                      </c:pt>
                      <c:pt idx="6870">
                        <c:v>1.87839E-12</c:v>
                      </c:pt>
                      <c:pt idx="6871">
                        <c:v>1.87839E-12</c:v>
                      </c:pt>
                      <c:pt idx="6872">
                        <c:v>2.50959E-12</c:v>
                      </c:pt>
                      <c:pt idx="6873">
                        <c:v>2.50959E-12</c:v>
                      </c:pt>
                      <c:pt idx="6874">
                        <c:v>2.0542600000000002E-12</c:v>
                      </c:pt>
                      <c:pt idx="6875">
                        <c:v>2.0542600000000002E-12</c:v>
                      </c:pt>
                      <c:pt idx="6876">
                        <c:v>2.19843E-12</c:v>
                      </c:pt>
                      <c:pt idx="6877">
                        <c:v>2.19843E-12</c:v>
                      </c:pt>
                      <c:pt idx="6878">
                        <c:v>2.4682699999999999E-12</c:v>
                      </c:pt>
                      <c:pt idx="6879">
                        <c:v>2.4682699999999999E-12</c:v>
                      </c:pt>
                      <c:pt idx="6880">
                        <c:v>2.5473999999999998E-12</c:v>
                      </c:pt>
                      <c:pt idx="6881">
                        <c:v>2.5473999999999998E-12</c:v>
                      </c:pt>
                      <c:pt idx="6882">
                        <c:v>2.2052900000000002E-12</c:v>
                      </c:pt>
                      <c:pt idx="6883">
                        <c:v>2.2052900000000002E-12</c:v>
                      </c:pt>
                      <c:pt idx="6884">
                        <c:v>2.4763200000000001E-12</c:v>
                      </c:pt>
                      <c:pt idx="6885">
                        <c:v>2.4763200000000001E-12</c:v>
                      </c:pt>
                      <c:pt idx="6886">
                        <c:v>3.1885299999999999E-12</c:v>
                      </c:pt>
                      <c:pt idx="6887">
                        <c:v>3.1885299999999999E-12</c:v>
                      </c:pt>
                      <c:pt idx="6888">
                        <c:v>3.0695099999999999E-12</c:v>
                      </c:pt>
                      <c:pt idx="6889">
                        <c:v>3.0695099999999999E-12</c:v>
                      </c:pt>
                      <c:pt idx="6890">
                        <c:v>2.4167199999999998E-12</c:v>
                      </c:pt>
                      <c:pt idx="6891">
                        <c:v>2.4167199999999998E-12</c:v>
                      </c:pt>
                      <c:pt idx="6892">
                        <c:v>2.1192000000000001E-12</c:v>
                      </c:pt>
                      <c:pt idx="6893">
                        <c:v>2.1192000000000001E-12</c:v>
                      </c:pt>
                      <c:pt idx="6894">
                        <c:v>8.1563000000000007E-12</c:v>
                      </c:pt>
                      <c:pt idx="6895">
                        <c:v>8.1563000000000007E-12</c:v>
                      </c:pt>
                      <c:pt idx="6896">
                        <c:v>1.8863700000000002E-12</c:v>
                      </c:pt>
                      <c:pt idx="6897">
                        <c:v>1.8863700000000002E-12</c:v>
                      </c:pt>
                      <c:pt idx="6898">
                        <c:v>3.1360999999999999E-12</c:v>
                      </c:pt>
                      <c:pt idx="6899">
                        <c:v>3.1360999999999999E-12</c:v>
                      </c:pt>
                      <c:pt idx="6900">
                        <c:v>2.7240300000000001E-12</c:v>
                      </c:pt>
                      <c:pt idx="6901">
                        <c:v>2.7240300000000001E-12</c:v>
                      </c:pt>
                      <c:pt idx="6902">
                        <c:v>2.7579399999999999E-12</c:v>
                      </c:pt>
                      <c:pt idx="6903">
                        <c:v>2.7579399999999999E-12</c:v>
                      </c:pt>
                      <c:pt idx="6904">
                        <c:v>2.0271700000000001E-12</c:v>
                      </c:pt>
                      <c:pt idx="6905">
                        <c:v>2.0271700000000001E-12</c:v>
                      </c:pt>
                      <c:pt idx="6906">
                        <c:v>2.2935399999999999E-12</c:v>
                      </c:pt>
                      <c:pt idx="6907">
                        <c:v>2.2935399999999999E-12</c:v>
                      </c:pt>
                      <c:pt idx="6908">
                        <c:v>2.88918E-12</c:v>
                      </c:pt>
                      <c:pt idx="6909">
                        <c:v>2.88918E-12</c:v>
                      </c:pt>
                      <c:pt idx="6910">
                        <c:v>2.9143600000000001E-12</c:v>
                      </c:pt>
                      <c:pt idx="6911">
                        <c:v>2.9143600000000001E-12</c:v>
                      </c:pt>
                      <c:pt idx="6912">
                        <c:v>2.4725900000000001E-12</c:v>
                      </c:pt>
                      <c:pt idx="6913">
                        <c:v>2.4725900000000001E-12</c:v>
                      </c:pt>
                      <c:pt idx="6914">
                        <c:v>1.8392000000000001E-12</c:v>
                      </c:pt>
                      <c:pt idx="6915">
                        <c:v>1.8392000000000001E-12</c:v>
                      </c:pt>
                      <c:pt idx="6916">
                        <c:v>2.2264200000000001E-12</c:v>
                      </c:pt>
                      <c:pt idx="6917">
                        <c:v>2.2264200000000001E-12</c:v>
                      </c:pt>
                      <c:pt idx="6918">
                        <c:v>2.8478700000000001E-12</c:v>
                      </c:pt>
                      <c:pt idx="6919">
                        <c:v>2.8478700000000001E-12</c:v>
                      </c:pt>
                      <c:pt idx="6920">
                        <c:v>2.93908E-12</c:v>
                      </c:pt>
                      <c:pt idx="6921">
                        <c:v>2.93908E-12</c:v>
                      </c:pt>
                      <c:pt idx="6922">
                        <c:v>2.18554E-12</c:v>
                      </c:pt>
                      <c:pt idx="6923">
                        <c:v>2.18554E-12</c:v>
                      </c:pt>
                      <c:pt idx="6924">
                        <c:v>1.9167499999999999E-12</c:v>
                      </c:pt>
                      <c:pt idx="6925">
                        <c:v>1.9167499999999999E-12</c:v>
                      </c:pt>
                      <c:pt idx="6926">
                        <c:v>2.08195E-12</c:v>
                      </c:pt>
                      <c:pt idx="6927">
                        <c:v>2.08195E-12</c:v>
                      </c:pt>
                      <c:pt idx="6928">
                        <c:v>7.06846E-12</c:v>
                      </c:pt>
                      <c:pt idx="6929">
                        <c:v>7.06846E-12</c:v>
                      </c:pt>
                      <c:pt idx="6930">
                        <c:v>1.9980000000000002E-12</c:v>
                      </c:pt>
                      <c:pt idx="6931">
                        <c:v>1.9980000000000002E-12</c:v>
                      </c:pt>
                      <c:pt idx="6932">
                        <c:v>2.1136399999999999E-12</c:v>
                      </c:pt>
                      <c:pt idx="6933">
                        <c:v>2.1136399999999999E-12</c:v>
                      </c:pt>
                      <c:pt idx="6934">
                        <c:v>2.5724200000000001E-12</c:v>
                      </c:pt>
                      <c:pt idx="6935">
                        <c:v>2.5724200000000001E-12</c:v>
                      </c:pt>
                      <c:pt idx="6936">
                        <c:v>2.0038E-12</c:v>
                      </c:pt>
                      <c:pt idx="6937">
                        <c:v>2.0038E-12</c:v>
                      </c:pt>
                      <c:pt idx="6938">
                        <c:v>2.1902499999999999E-12</c:v>
                      </c:pt>
                      <c:pt idx="6939">
                        <c:v>2.1902499999999999E-12</c:v>
                      </c:pt>
                      <c:pt idx="6940">
                        <c:v>2.1564800000000001E-12</c:v>
                      </c:pt>
                      <c:pt idx="6941">
                        <c:v>2.1564800000000001E-12</c:v>
                      </c:pt>
                      <c:pt idx="6942">
                        <c:v>2.3751200000000001E-12</c:v>
                      </c:pt>
                      <c:pt idx="6943">
                        <c:v>2.3751200000000001E-12</c:v>
                      </c:pt>
                      <c:pt idx="6944">
                        <c:v>3.7862399999999998E-12</c:v>
                      </c:pt>
                      <c:pt idx="6945">
                        <c:v>3.7862399999999998E-12</c:v>
                      </c:pt>
                      <c:pt idx="6946">
                        <c:v>2.2679100000000002E-12</c:v>
                      </c:pt>
                      <c:pt idx="6947">
                        <c:v>2.2679100000000002E-12</c:v>
                      </c:pt>
                      <c:pt idx="6948">
                        <c:v>2.6228199999999999E-12</c:v>
                      </c:pt>
                      <c:pt idx="6949">
                        <c:v>2.6228199999999999E-12</c:v>
                      </c:pt>
                      <c:pt idx="6950">
                        <c:v>1.9147900000000002E-12</c:v>
                      </c:pt>
                      <c:pt idx="6951">
                        <c:v>1.9147900000000002E-12</c:v>
                      </c:pt>
                      <c:pt idx="6952">
                        <c:v>2.3046899999999999E-12</c:v>
                      </c:pt>
                      <c:pt idx="6953">
                        <c:v>2.3046899999999999E-12</c:v>
                      </c:pt>
                      <c:pt idx="6954">
                        <c:v>2.3212200000000001E-12</c:v>
                      </c:pt>
                      <c:pt idx="6955">
                        <c:v>2.3212200000000001E-12</c:v>
                      </c:pt>
                      <c:pt idx="6956">
                        <c:v>1.9910699999999999E-12</c:v>
                      </c:pt>
                      <c:pt idx="6957">
                        <c:v>1.9910699999999999E-12</c:v>
                      </c:pt>
                      <c:pt idx="6958">
                        <c:v>2.39851E-12</c:v>
                      </c:pt>
                      <c:pt idx="6959">
                        <c:v>2.39851E-12</c:v>
                      </c:pt>
                      <c:pt idx="6960">
                        <c:v>3.5732700000000002E-12</c:v>
                      </c:pt>
                      <c:pt idx="6961">
                        <c:v>3.5732700000000002E-12</c:v>
                      </c:pt>
                      <c:pt idx="6962">
                        <c:v>2.3602299999999999E-12</c:v>
                      </c:pt>
                      <c:pt idx="6963">
                        <c:v>2.3602299999999999E-12</c:v>
                      </c:pt>
                      <c:pt idx="6964">
                        <c:v>2.9012300000000001E-12</c:v>
                      </c:pt>
                      <c:pt idx="6965">
                        <c:v>2.9012300000000001E-12</c:v>
                      </c:pt>
                      <c:pt idx="6966">
                        <c:v>2.3527999999999998E-12</c:v>
                      </c:pt>
                      <c:pt idx="6967">
                        <c:v>2.3527999999999998E-12</c:v>
                      </c:pt>
                      <c:pt idx="6968">
                        <c:v>2.2462600000000002E-12</c:v>
                      </c:pt>
                      <c:pt idx="6969">
                        <c:v>2.2462600000000002E-12</c:v>
                      </c:pt>
                      <c:pt idx="6970">
                        <c:v>2.2679499999999998E-12</c:v>
                      </c:pt>
                      <c:pt idx="6971">
                        <c:v>2.2679499999999998E-12</c:v>
                      </c:pt>
                      <c:pt idx="6972">
                        <c:v>2.8451499999999998E-12</c:v>
                      </c:pt>
                      <c:pt idx="6973">
                        <c:v>2.8451499999999998E-12</c:v>
                      </c:pt>
                      <c:pt idx="6974">
                        <c:v>3.5693000000000001E-12</c:v>
                      </c:pt>
                      <c:pt idx="6975">
                        <c:v>3.5693000000000001E-12</c:v>
                      </c:pt>
                      <c:pt idx="6976">
                        <c:v>2.19604E-12</c:v>
                      </c:pt>
                      <c:pt idx="6977">
                        <c:v>2.19604E-12</c:v>
                      </c:pt>
                      <c:pt idx="6978">
                        <c:v>3.61696E-12</c:v>
                      </c:pt>
                      <c:pt idx="6979">
                        <c:v>3.61696E-12</c:v>
                      </c:pt>
                      <c:pt idx="6980">
                        <c:v>2.43979E-12</c:v>
                      </c:pt>
                      <c:pt idx="6981">
                        <c:v>2.43979E-12</c:v>
                      </c:pt>
                      <c:pt idx="6982">
                        <c:v>2.15589E-12</c:v>
                      </c:pt>
                      <c:pt idx="6983">
                        <c:v>2.15589E-12</c:v>
                      </c:pt>
                      <c:pt idx="6984">
                        <c:v>2.79889E-12</c:v>
                      </c:pt>
                      <c:pt idx="6985">
                        <c:v>2.79889E-12</c:v>
                      </c:pt>
                      <c:pt idx="6986">
                        <c:v>2.2409900000000001E-12</c:v>
                      </c:pt>
                      <c:pt idx="6987">
                        <c:v>2.2409900000000001E-12</c:v>
                      </c:pt>
                      <c:pt idx="6988">
                        <c:v>2.5311E-12</c:v>
                      </c:pt>
                      <c:pt idx="6989">
                        <c:v>2.5311E-12</c:v>
                      </c:pt>
                      <c:pt idx="6990">
                        <c:v>2.4262299999999999E-12</c:v>
                      </c:pt>
                      <c:pt idx="6991">
                        <c:v>2.4262299999999999E-12</c:v>
                      </c:pt>
                      <c:pt idx="6992">
                        <c:v>2.41109E-12</c:v>
                      </c:pt>
                      <c:pt idx="6993">
                        <c:v>2.41109E-12</c:v>
                      </c:pt>
                      <c:pt idx="6994">
                        <c:v>3.6105599999999999E-12</c:v>
                      </c:pt>
                      <c:pt idx="6995">
                        <c:v>3.6105599999999999E-12</c:v>
                      </c:pt>
                      <c:pt idx="6996">
                        <c:v>2.4733E-12</c:v>
                      </c:pt>
                      <c:pt idx="6997">
                        <c:v>2.4733E-12</c:v>
                      </c:pt>
                      <c:pt idx="6998">
                        <c:v>2.2416199999999999E-12</c:v>
                      </c:pt>
                      <c:pt idx="6999">
                        <c:v>2.2416199999999999E-12</c:v>
                      </c:pt>
                      <c:pt idx="7000">
                        <c:v>2.7998300000000002E-12</c:v>
                      </c:pt>
                      <c:pt idx="7001">
                        <c:v>2.7998300000000002E-12</c:v>
                      </c:pt>
                      <c:pt idx="7002">
                        <c:v>2.0184599999999999E-12</c:v>
                      </c:pt>
                      <c:pt idx="7003">
                        <c:v>2.0184599999999999E-12</c:v>
                      </c:pt>
                      <c:pt idx="7004">
                        <c:v>1.8906899999999999E-12</c:v>
                      </c:pt>
                      <c:pt idx="7005">
                        <c:v>1.8906899999999999E-12</c:v>
                      </c:pt>
                      <c:pt idx="7006">
                        <c:v>3.9235199999999998E-12</c:v>
                      </c:pt>
                      <c:pt idx="7007">
                        <c:v>3.9235199999999998E-12</c:v>
                      </c:pt>
                      <c:pt idx="7008">
                        <c:v>2.2282399999999998E-12</c:v>
                      </c:pt>
                      <c:pt idx="7009">
                        <c:v>2.2282399999999998E-12</c:v>
                      </c:pt>
                      <c:pt idx="7010">
                        <c:v>2.4750999999999998E-12</c:v>
                      </c:pt>
                      <c:pt idx="7011">
                        <c:v>2.4750999999999998E-12</c:v>
                      </c:pt>
                      <c:pt idx="7012">
                        <c:v>2.91589E-12</c:v>
                      </c:pt>
                      <c:pt idx="7013">
                        <c:v>2.91589E-12</c:v>
                      </c:pt>
                      <c:pt idx="7014">
                        <c:v>2.1581999999999998E-12</c:v>
                      </c:pt>
                      <c:pt idx="7015">
                        <c:v>2.1581999999999998E-12</c:v>
                      </c:pt>
                      <c:pt idx="7016">
                        <c:v>2.3911799999999999E-12</c:v>
                      </c:pt>
                      <c:pt idx="7017">
                        <c:v>2.3911799999999999E-12</c:v>
                      </c:pt>
                      <c:pt idx="7018">
                        <c:v>2.7239300000000001E-12</c:v>
                      </c:pt>
                      <c:pt idx="7019">
                        <c:v>2.7239300000000001E-12</c:v>
                      </c:pt>
                      <c:pt idx="7020">
                        <c:v>3.1596800000000001E-12</c:v>
                      </c:pt>
                      <c:pt idx="7021">
                        <c:v>3.1596800000000001E-12</c:v>
                      </c:pt>
                      <c:pt idx="7022">
                        <c:v>3.0742999999999999E-12</c:v>
                      </c:pt>
                      <c:pt idx="7023">
                        <c:v>3.0742999999999999E-12</c:v>
                      </c:pt>
                      <c:pt idx="7024">
                        <c:v>2.33469E-12</c:v>
                      </c:pt>
                      <c:pt idx="7025">
                        <c:v>2.33469E-12</c:v>
                      </c:pt>
                      <c:pt idx="7026">
                        <c:v>2.7835500000000002E-12</c:v>
                      </c:pt>
                      <c:pt idx="7027">
                        <c:v>2.7835500000000002E-12</c:v>
                      </c:pt>
                      <c:pt idx="7028">
                        <c:v>3.7717299999999997E-12</c:v>
                      </c:pt>
                      <c:pt idx="7029">
                        <c:v>3.7717299999999997E-12</c:v>
                      </c:pt>
                      <c:pt idx="7030">
                        <c:v>2.4782199999999999E-12</c:v>
                      </c:pt>
                      <c:pt idx="7031">
                        <c:v>2.4782199999999999E-12</c:v>
                      </c:pt>
                      <c:pt idx="7032">
                        <c:v>2.1716499999999999E-12</c:v>
                      </c:pt>
                      <c:pt idx="7033">
                        <c:v>2.1716499999999999E-12</c:v>
                      </c:pt>
                      <c:pt idx="7034">
                        <c:v>2.14231E-12</c:v>
                      </c:pt>
                      <c:pt idx="7035">
                        <c:v>2.14231E-12</c:v>
                      </c:pt>
                      <c:pt idx="7036">
                        <c:v>2.73993E-12</c:v>
                      </c:pt>
                      <c:pt idx="7037">
                        <c:v>2.73993E-12</c:v>
                      </c:pt>
                      <c:pt idx="7038">
                        <c:v>3.8025899999999999E-12</c:v>
                      </c:pt>
                      <c:pt idx="7039">
                        <c:v>3.8025899999999999E-12</c:v>
                      </c:pt>
                      <c:pt idx="7040">
                        <c:v>2.0775599999999999E-12</c:v>
                      </c:pt>
                      <c:pt idx="7041">
                        <c:v>2.0775599999999999E-12</c:v>
                      </c:pt>
                      <c:pt idx="7042">
                        <c:v>1.9856999999999999E-12</c:v>
                      </c:pt>
                      <c:pt idx="7043">
                        <c:v>1.9856999999999999E-12</c:v>
                      </c:pt>
                      <c:pt idx="7044">
                        <c:v>1.74682E-12</c:v>
                      </c:pt>
                      <c:pt idx="7045">
                        <c:v>1.74682E-12</c:v>
                      </c:pt>
                      <c:pt idx="7046">
                        <c:v>2.6017700000000001E-12</c:v>
                      </c:pt>
                      <c:pt idx="7047">
                        <c:v>2.6017700000000001E-12</c:v>
                      </c:pt>
                      <c:pt idx="7048">
                        <c:v>1.80669E-12</c:v>
                      </c:pt>
                      <c:pt idx="7049">
                        <c:v>1.80669E-12</c:v>
                      </c:pt>
                      <c:pt idx="7050">
                        <c:v>3.4759000000000002E-12</c:v>
                      </c:pt>
                      <c:pt idx="7051">
                        <c:v>3.4759000000000002E-12</c:v>
                      </c:pt>
                      <c:pt idx="7052">
                        <c:v>2.40798E-12</c:v>
                      </c:pt>
                      <c:pt idx="7053">
                        <c:v>2.40798E-12</c:v>
                      </c:pt>
                      <c:pt idx="7054">
                        <c:v>1.94822E-12</c:v>
                      </c:pt>
                      <c:pt idx="7055">
                        <c:v>1.94822E-12</c:v>
                      </c:pt>
                      <c:pt idx="7056">
                        <c:v>2.4944999999999999E-12</c:v>
                      </c:pt>
                      <c:pt idx="7057">
                        <c:v>2.4944999999999999E-12</c:v>
                      </c:pt>
                      <c:pt idx="7058">
                        <c:v>2.2061100000000002E-12</c:v>
                      </c:pt>
                      <c:pt idx="7059">
                        <c:v>2.2061100000000002E-12</c:v>
                      </c:pt>
                      <c:pt idx="7060">
                        <c:v>3.2505999999999999E-12</c:v>
                      </c:pt>
                      <c:pt idx="7061">
                        <c:v>3.2505999999999999E-12</c:v>
                      </c:pt>
                      <c:pt idx="7062">
                        <c:v>5.2019700000000003E-12</c:v>
                      </c:pt>
                      <c:pt idx="7063">
                        <c:v>5.2019700000000003E-12</c:v>
                      </c:pt>
                      <c:pt idx="7064">
                        <c:v>1.9299700000000001E-12</c:v>
                      </c:pt>
                      <c:pt idx="7065">
                        <c:v>1.9299700000000001E-12</c:v>
                      </c:pt>
                      <c:pt idx="7066">
                        <c:v>2.9167299999999998E-12</c:v>
                      </c:pt>
                      <c:pt idx="7067">
                        <c:v>2.9167299999999998E-12</c:v>
                      </c:pt>
                      <c:pt idx="7068">
                        <c:v>3.1420499999999999E-12</c:v>
                      </c:pt>
                      <c:pt idx="7069">
                        <c:v>3.1420499999999999E-12</c:v>
                      </c:pt>
                      <c:pt idx="7070">
                        <c:v>1.9507600000000001E-12</c:v>
                      </c:pt>
                      <c:pt idx="7071">
                        <c:v>1.9507600000000001E-12</c:v>
                      </c:pt>
                      <c:pt idx="7072">
                        <c:v>1.6590199999999999E-12</c:v>
                      </c:pt>
                      <c:pt idx="7073">
                        <c:v>1.6590199999999999E-12</c:v>
                      </c:pt>
                      <c:pt idx="7074">
                        <c:v>5.3800999999999999E-10</c:v>
                      </c:pt>
                      <c:pt idx="7075">
                        <c:v>5.3800999999999999E-10</c:v>
                      </c:pt>
                      <c:pt idx="7076">
                        <c:v>2.3843300000000002E-12</c:v>
                      </c:pt>
                      <c:pt idx="7077">
                        <c:v>2.3843300000000002E-12</c:v>
                      </c:pt>
                      <c:pt idx="7078">
                        <c:v>1.8586300000000001E-12</c:v>
                      </c:pt>
                      <c:pt idx="7079">
                        <c:v>1.8586300000000001E-12</c:v>
                      </c:pt>
                      <c:pt idx="7080">
                        <c:v>3.1297600000000002E-12</c:v>
                      </c:pt>
                      <c:pt idx="7081">
                        <c:v>3.1297600000000002E-12</c:v>
                      </c:pt>
                      <c:pt idx="7082">
                        <c:v>2.2784199999999999E-12</c:v>
                      </c:pt>
                      <c:pt idx="7083">
                        <c:v>2.2784199999999999E-12</c:v>
                      </c:pt>
                      <c:pt idx="7084">
                        <c:v>1.70901E-12</c:v>
                      </c:pt>
                      <c:pt idx="7085">
                        <c:v>1.70901E-12</c:v>
                      </c:pt>
                      <c:pt idx="7086">
                        <c:v>2.3973200000000001E-12</c:v>
                      </c:pt>
                      <c:pt idx="7087">
                        <c:v>2.3973200000000001E-12</c:v>
                      </c:pt>
                      <c:pt idx="7088">
                        <c:v>1.7115699999999999E-12</c:v>
                      </c:pt>
                      <c:pt idx="7089">
                        <c:v>1.7115699999999999E-12</c:v>
                      </c:pt>
                      <c:pt idx="7090">
                        <c:v>3.3186400000000001E-12</c:v>
                      </c:pt>
                      <c:pt idx="7091">
                        <c:v>3.3186400000000001E-12</c:v>
                      </c:pt>
                      <c:pt idx="7092">
                        <c:v>1.8670499999999998E-12</c:v>
                      </c:pt>
                      <c:pt idx="7093">
                        <c:v>1.8670499999999998E-12</c:v>
                      </c:pt>
                      <c:pt idx="7094">
                        <c:v>3.4537099999999998E-12</c:v>
                      </c:pt>
                      <c:pt idx="7095">
                        <c:v>3.4537099999999998E-12</c:v>
                      </c:pt>
                      <c:pt idx="7096">
                        <c:v>2.5172200000000001E-12</c:v>
                      </c:pt>
                      <c:pt idx="7097">
                        <c:v>2.5172200000000001E-12</c:v>
                      </c:pt>
                      <c:pt idx="7098">
                        <c:v>2.59981E-12</c:v>
                      </c:pt>
                      <c:pt idx="7099">
                        <c:v>2.59981E-12</c:v>
                      </c:pt>
                      <c:pt idx="7100">
                        <c:v>2.0332200000000001E-12</c:v>
                      </c:pt>
                      <c:pt idx="7101">
                        <c:v>2.0332200000000001E-12</c:v>
                      </c:pt>
                      <c:pt idx="7102">
                        <c:v>1.70711E-12</c:v>
                      </c:pt>
                      <c:pt idx="7103">
                        <c:v>1.70711E-12</c:v>
                      </c:pt>
                      <c:pt idx="7104">
                        <c:v>1.60456E-12</c:v>
                      </c:pt>
                      <c:pt idx="7105">
                        <c:v>1.60456E-12</c:v>
                      </c:pt>
                      <c:pt idx="7106">
                        <c:v>4.0092899999999998E-12</c:v>
                      </c:pt>
                      <c:pt idx="7107">
                        <c:v>4.0092899999999998E-12</c:v>
                      </c:pt>
                      <c:pt idx="7108">
                        <c:v>2.1180100000000002E-12</c:v>
                      </c:pt>
                      <c:pt idx="7109">
                        <c:v>2.1180100000000002E-12</c:v>
                      </c:pt>
                      <c:pt idx="7110">
                        <c:v>2.3950099999999999E-12</c:v>
                      </c:pt>
                      <c:pt idx="7111">
                        <c:v>2.3950099999999999E-12</c:v>
                      </c:pt>
                      <c:pt idx="7112">
                        <c:v>2.1096900000000001E-12</c:v>
                      </c:pt>
                      <c:pt idx="7113">
                        <c:v>2.1096900000000001E-12</c:v>
                      </c:pt>
                      <c:pt idx="7114">
                        <c:v>2.6805399999999998E-12</c:v>
                      </c:pt>
                      <c:pt idx="7115">
                        <c:v>2.6805399999999998E-12</c:v>
                      </c:pt>
                      <c:pt idx="7116">
                        <c:v>2.03215E-12</c:v>
                      </c:pt>
                      <c:pt idx="7117">
                        <c:v>2.03215E-12</c:v>
                      </c:pt>
                      <c:pt idx="7118">
                        <c:v>2.6114599999999999E-12</c:v>
                      </c:pt>
                      <c:pt idx="7119">
                        <c:v>2.6114599999999999E-12</c:v>
                      </c:pt>
                      <c:pt idx="7120">
                        <c:v>3.32404E-12</c:v>
                      </c:pt>
                      <c:pt idx="7121">
                        <c:v>3.32404E-12</c:v>
                      </c:pt>
                      <c:pt idx="7122">
                        <c:v>2.00968E-12</c:v>
                      </c:pt>
                      <c:pt idx="7123">
                        <c:v>2.00968E-12</c:v>
                      </c:pt>
                      <c:pt idx="7124">
                        <c:v>1.8582699999999999E-12</c:v>
                      </c:pt>
                      <c:pt idx="7125">
                        <c:v>1.8582699999999999E-12</c:v>
                      </c:pt>
                      <c:pt idx="7126">
                        <c:v>2.01625E-12</c:v>
                      </c:pt>
                      <c:pt idx="7127">
                        <c:v>2.01625E-12</c:v>
                      </c:pt>
                      <c:pt idx="7128">
                        <c:v>2.4231199999999999E-12</c:v>
                      </c:pt>
                      <c:pt idx="7129">
                        <c:v>2.4231199999999999E-12</c:v>
                      </c:pt>
                      <c:pt idx="7130">
                        <c:v>2.5038999999999999E-12</c:v>
                      </c:pt>
                      <c:pt idx="7131">
                        <c:v>2.5038999999999999E-12</c:v>
                      </c:pt>
                      <c:pt idx="7132">
                        <c:v>3.2929300000000002E-12</c:v>
                      </c:pt>
                      <c:pt idx="7133">
                        <c:v>3.2929300000000002E-12</c:v>
                      </c:pt>
                      <c:pt idx="7134">
                        <c:v>2.4285100000000001E-12</c:v>
                      </c:pt>
                      <c:pt idx="7135">
                        <c:v>2.4285100000000001E-12</c:v>
                      </c:pt>
                      <c:pt idx="7136">
                        <c:v>1.7326300000000001E-12</c:v>
                      </c:pt>
                      <c:pt idx="7137">
                        <c:v>1.7326300000000001E-12</c:v>
                      </c:pt>
                      <c:pt idx="7138">
                        <c:v>2.0745499999999999E-12</c:v>
                      </c:pt>
                      <c:pt idx="7139">
                        <c:v>2.0745499999999999E-12</c:v>
                      </c:pt>
                      <c:pt idx="7140">
                        <c:v>2.5783599999999999E-12</c:v>
                      </c:pt>
                      <c:pt idx="7141">
                        <c:v>2.5783599999999999E-12</c:v>
                      </c:pt>
                      <c:pt idx="7142">
                        <c:v>2.4357900000000001E-12</c:v>
                      </c:pt>
                      <c:pt idx="7143">
                        <c:v>2.4357900000000001E-12</c:v>
                      </c:pt>
                      <c:pt idx="7144">
                        <c:v>2.10445E-12</c:v>
                      </c:pt>
                      <c:pt idx="7145">
                        <c:v>2.10445E-12</c:v>
                      </c:pt>
                      <c:pt idx="7146">
                        <c:v>3.8095499999999997E-12</c:v>
                      </c:pt>
                      <c:pt idx="7147">
                        <c:v>3.8095499999999997E-12</c:v>
                      </c:pt>
                      <c:pt idx="7148">
                        <c:v>1.8986400000000001E-12</c:v>
                      </c:pt>
                      <c:pt idx="7149">
                        <c:v>1.8986400000000001E-12</c:v>
                      </c:pt>
                      <c:pt idx="7150">
                        <c:v>2.3025900000000002E-12</c:v>
                      </c:pt>
                      <c:pt idx="7151">
                        <c:v>2.3025900000000002E-12</c:v>
                      </c:pt>
                      <c:pt idx="7152">
                        <c:v>2.1829299999999999E-12</c:v>
                      </c:pt>
                      <c:pt idx="7153">
                        <c:v>2.1829299999999999E-12</c:v>
                      </c:pt>
                      <c:pt idx="7154">
                        <c:v>2.2251500000000001E-12</c:v>
                      </c:pt>
                      <c:pt idx="7155">
                        <c:v>2.2251500000000001E-12</c:v>
                      </c:pt>
                      <c:pt idx="7156">
                        <c:v>1.7014599999999999E-12</c:v>
                      </c:pt>
                      <c:pt idx="7157">
                        <c:v>1.7014599999999999E-12</c:v>
                      </c:pt>
                      <c:pt idx="7158">
                        <c:v>3.0853799999999999E-12</c:v>
                      </c:pt>
                      <c:pt idx="7159">
                        <c:v>3.0853799999999999E-12</c:v>
                      </c:pt>
                      <c:pt idx="7160">
                        <c:v>2.5986699999999999E-12</c:v>
                      </c:pt>
                      <c:pt idx="7161">
                        <c:v>2.5986699999999999E-12</c:v>
                      </c:pt>
                      <c:pt idx="7162">
                        <c:v>2.6917299999999999E-12</c:v>
                      </c:pt>
                      <c:pt idx="7163">
                        <c:v>2.6917299999999999E-12</c:v>
                      </c:pt>
                      <c:pt idx="7164">
                        <c:v>3.34042E-12</c:v>
                      </c:pt>
                      <c:pt idx="7165">
                        <c:v>3.34042E-12</c:v>
                      </c:pt>
                      <c:pt idx="7166">
                        <c:v>2.2483400000000001E-12</c:v>
                      </c:pt>
                      <c:pt idx="7167">
                        <c:v>2.2483400000000001E-12</c:v>
                      </c:pt>
                      <c:pt idx="7168">
                        <c:v>2.4895399999999999E-12</c:v>
                      </c:pt>
                      <c:pt idx="7169">
                        <c:v>2.4895399999999999E-12</c:v>
                      </c:pt>
                      <c:pt idx="7170">
                        <c:v>3.0102399999999999E-12</c:v>
                      </c:pt>
                      <c:pt idx="7171">
                        <c:v>3.0102399999999999E-12</c:v>
                      </c:pt>
                      <c:pt idx="7172">
                        <c:v>2.17007E-11</c:v>
                      </c:pt>
                      <c:pt idx="7173">
                        <c:v>2.17007E-11</c:v>
                      </c:pt>
                      <c:pt idx="7174">
                        <c:v>2.5549899999999998E-12</c:v>
                      </c:pt>
                      <c:pt idx="7175">
                        <c:v>2.5549899999999998E-12</c:v>
                      </c:pt>
                      <c:pt idx="7176">
                        <c:v>3.6293900000000001E-12</c:v>
                      </c:pt>
                      <c:pt idx="7177">
                        <c:v>3.6293900000000001E-12</c:v>
                      </c:pt>
                      <c:pt idx="7178">
                        <c:v>2.2480199999999999E-12</c:v>
                      </c:pt>
                      <c:pt idx="7179">
                        <c:v>2.2480199999999999E-12</c:v>
                      </c:pt>
                      <c:pt idx="7180">
                        <c:v>5.3344299999999999E-12</c:v>
                      </c:pt>
                      <c:pt idx="7181">
                        <c:v>5.3344299999999999E-12</c:v>
                      </c:pt>
                      <c:pt idx="7182">
                        <c:v>1.7036300000000001E-12</c:v>
                      </c:pt>
                      <c:pt idx="7183">
                        <c:v>1.7036300000000001E-12</c:v>
                      </c:pt>
                      <c:pt idx="7184">
                        <c:v>2.9105099999999999E-12</c:v>
                      </c:pt>
                      <c:pt idx="7185">
                        <c:v>2.9105099999999999E-12</c:v>
                      </c:pt>
                      <c:pt idx="7186">
                        <c:v>1.9762E-12</c:v>
                      </c:pt>
                      <c:pt idx="7187">
                        <c:v>1.9762E-12</c:v>
                      </c:pt>
                      <c:pt idx="7188">
                        <c:v>2.5122700000000002E-12</c:v>
                      </c:pt>
                      <c:pt idx="7189">
                        <c:v>2.5122700000000002E-12</c:v>
                      </c:pt>
                      <c:pt idx="7190">
                        <c:v>2.69557E-12</c:v>
                      </c:pt>
                      <c:pt idx="7191">
                        <c:v>2.69557E-12</c:v>
                      </c:pt>
                      <c:pt idx="7192">
                        <c:v>2.40774E-12</c:v>
                      </c:pt>
                      <c:pt idx="7193">
                        <c:v>2.40774E-12</c:v>
                      </c:pt>
                      <c:pt idx="7194">
                        <c:v>1.8791299999999999E-12</c:v>
                      </c:pt>
                      <c:pt idx="7195">
                        <c:v>1.8791299999999999E-12</c:v>
                      </c:pt>
                      <c:pt idx="7196">
                        <c:v>2.3368599999999998E-12</c:v>
                      </c:pt>
                      <c:pt idx="7197">
                        <c:v>2.3368599999999998E-12</c:v>
                      </c:pt>
                      <c:pt idx="7198">
                        <c:v>1.03976E-11</c:v>
                      </c:pt>
                      <c:pt idx="7199">
                        <c:v>1.03976E-11</c:v>
                      </c:pt>
                      <c:pt idx="7200">
                        <c:v>2.8658799999999999E-12</c:v>
                      </c:pt>
                      <c:pt idx="7201">
                        <c:v>2.8658799999999999E-12</c:v>
                      </c:pt>
                      <c:pt idx="7202">
                        <c:v>2.0850199999999999E-12</c:v>
                      </c:pt>
                      <c:pt idx="7203">
                        <c:v>2.0850199999999999E-12</c:v>
                      </c:pt>
                      <c:pt idx="7204">
                        <c:v>2.28544E-12</c:v>
                      </c:pt>
                      <c:pt idx="7205">
                        <c:v>2.28544E-12</c:v>
                      </c:pt>
                      <c:pt idx="7206">
                        <c:v>3.3079199999999999E-12</c:v>
                      </c:pt>
                      <c:pt idx="7207">
                        <c:v>3.3079199999999999E-12</c:v>
                      </c:pt>
                      <c:pt idx="7208">
                        <c:v>5.1935199999999999E-12</c:v>
                      </c:pt>
                      <c:pt idx="7209">
                        <c:v>5.1935199999999999E-12</c:v>
                      </c:pt>
                      <c:pt idx="7210">
                        <c:v>2.0180400000000002E-12</c:v>
                      </c:pt>
                      <c:pt idx="7211">
                        <c:v>2.0180400000000002E-12</c:v>
                      </c:pt>
                      <c:pt idx="7212">
                        <c:v>2.42987E-12</c:v>
                      </c:pt>
                      <c:pt idx="7213">
                        <c:v>2.42987E-12</c:v>
                      </c:pt>
                      <c:pt idx="7214">
                        <c:v>2.7580399999999998E-12</c:v>
                      </c:pt>
                      <c:pt idx="7215">
                        <c:v>2.7580399999999998E-12</c:v>
                      </c:pt>
                      <c:pt idx="7216">
                        <c:v>2.57426E-12</c:v>
                      </c:pt>
                      <c:pt idx="7217">
                        <c:v>2.57426E-12</c:v>
                      </c:pt>
                      <c:pt idx="7218">
                        <c:v>1.6727699999999999E-12</c:v>
                      </c:pt>
                      <c:pt idx="7219">
                        <c:v>1.6727699999999999E-12</c:v>
                      </c:pt>
                      <c:pt idx="7220">
                        <c:v>2.6178800000000002E-12</c:v>
                      </c:pt>
                      <c:pt idx="7221">
                        <c:v>2.6178800000000002E-12</c:v>
                      </c:pt>
                      <c:pt idx="7222">
                        <c:v>2.35716E-12</c:v>
                      </c:pt>
                      <c:pt idx="7223">
                        <c:v>2.35716E-12</c:v>
                      </c:pt>
                      <c:pt idx="7224">
                        <c:v>2.1193400000000001E-12</c:v>
                      </c:pt>
                      <c:pt idx="7225">
                        <c:v>2.1193400000000001E-12</c:v>
                      </c:pt>
                      <c:pt idx="7226">
                        <c:v>2.00014E-12</c:v>
                      </c:pt>
                      <c:pt idx="7227">
                        <c:v>2.00014E-12</c:v>
                      </c:pt>
                      <c:pt idx="7228">
                        <c:v>3.3067800000000002E-12</c:v>
                      </c:pt>
                      <c:pt idx="7229">
                        <c:v>3.3067800000000002E-12</c:v>
                      </c:pt>
                      <c:pt idx="7230">
                        <c:v>1.8217900000000001E-12</c:v>
                      </c:pt>
                      <c:pt idx="7231">
                        <c:v>1.8217900000000001E-12</c:v>
                      </c:pt>
                      <c:pt idx="7232">
                        <c:v>2.5375899999999999E-12</c:v>
                      </c:pt>
                      <c:pt idx="7233">
                        <c:v>2.5375899999999999E-12</c:v>
                      </c:pt>
                      <c:pt idx="7234">
                        <c:v>2.3076100000000001E-12</c:v>
                      </c:pt>
                      <c:pt idx="7235">
                        <c:v>2.3076100000000001E-12</c:v>
                      </c:pt>
                      <c:pt idx="7236">
                        <c:v>1.78516E-12</c:v>
                      </c:pt>
                      <c:pt idx="7237">
                        <c:v>1.78516E-12</c:v>
                      </c:pt>
                      <c:pt idx="7238">
                        <c:v>2.2074700000000001E-12</c:v>
                      </c:pt>
                      <c:pt idx="7239">
                        <c:v>2.2074700000000001E-12</c:v>
                      </c:pt>
                      <c:pt idx="7240">
                        <c:v>2.0856900000000002E-12</c:v>
                      </c:pt>
                      <c:pt idx="7241">
                        <c:v>2.0856900000000002E-12</c:v>
                      </c:pt>
                      <c:pt idx="7242">
                        <c:v>1.9042500000000001E-12</c:v>
                      </c:pt>
                      <c:pt idx="7243">
                        <c:v>1.9042500000000001E-12</c:v>
                      </c:pt>
                      <c:pt idx="7244">
                        <c:v>2.3377E-12</c:v>
                      </c:pt>
                      <c:pt idx="7245">
                        <c:v>2.3377E-12</c:v>
                      </c:pt>
                      <c:pt idx="7246">
                        <c:v>2.9157099999999999E-12</c:v>
                      </c:pt>
                      <c:pt idx="7247">
                        <c:v>2.9157099999999999E-12</c:v>
                      </c:pt>
                      <c:pt idx="7248">
                        <c:v>2.72187E-12</c:v>
                      </c:pt>
                      <c:pt idx="7249">
                        <c:v>2.72187E-12</c:v>
                      </c:pt>
                      <c:pt idx="7250">
                        <c:v>2.5551299999999998E-12</c:v>
                      </c:pt>
                      <c:pt idx="7251">
                        <c:v>2.5551299999999998E-12</c:v>
                      </c:pt>
                      <c:pt idx="7252">
                        <c:v>2.6138400000000001E-12</c:v>
                      </c:pt>
                      <c:pt idx="7253">
                        <c:v>2.6138400000000001E-12</c:v>
                      </c:pt>
                      <c:pt idx="7254">
                        <c:v>2.0667400000000001E-12</c:v>
                      </c:pt>
                      <c:pt idx="7255">
                        <c:v>2.0667400000000001E-12</c:v>
                      </c:pt>
                      <c:pt idx="7256">
                        <c:v>3.49042E-12</c:v>
                      </c:pt>
                      <c:pt idx="7257">
                        <c:v>3.49042E-12</c:v>
                      </c:pt>
                      <c:pt idx="7258">
                        <c:v>2.5406500000000001E-12</c:v>
                      </c:pt>
                      <c:pt idx="7259">
                        <c:v>2.5406500000000001E-12</c:v>
                      </c:pt>
                      <c:pt idx="7260">
                        <c:v>2.7297E-12</c:v>
                      </c:pt>
                      <c:pt idx="7261">
                        <c:v>2.7297E-12</c:v>
                      </c:pt>
                      <c:pt idx="7262">
                        <c:v>2.44286E-12</c:v>
                      </c:pt>
                      <c:pt idx="7263">
                        <c:v>2.44286E-12</c:v>
                      </c:pt>
                      <c:pt idx="7264">
                        <c:v>2.5256700000000001E-12</c:v>
                      </c:pt>
                      <c:pt idx="7265">
                        <c:v>2.5256700000000001E-12</c:v>
                      </c:pt>
                      <c:pt idx="7266">
                        <c:v>1.813E-12</c:v>
                      </c:pt>
                      <c:pt idx="7267">
                        <c:v>1.813E-12</c:v>
                      </c:pt>
                      <c:pt idx="7268">
                        <c:v>2.1441300000000001E-12</c:v>
                      </c:pt>
                      <c:pt idx="7269">
                        <c:v>2.1441300000000001E-12</c:v>
                      </c:pt>
                      <c:pt idx="7270">
                        <c:v>2.99681E-12</c:v>
                      </c:pt>
                      <c:pt idx="7271">
                        <c:v>2.99681E-12</c:v>
                      </c:pt>
                      <c:pt idx="7272">
                        <c:v>1.76638E-12</c:v>
                      </c:pt>
                      <c:pt idx="7273">
                        <c:v>1.76638E-12</c:v>
                      </c:pt>
                      <c:pt idx="7274">
                        <c:v>3.6875000000000002E-12</c:v>
                      </c:pt>
                      <c:pt idx="7275">
                        <c:v>3.6875000000000002E-12</c:v>
                      </c:pt>
                      <c:pt idx="7276">
                        <c:v>1.9114000000000001E-12</c:v>
                      </c:pt>
                      <c:pt idx="7277">
                        <c:v>1.9114000000000001E-12</c:v>
                      </c:pt>
                      <c:pt idx="7278">
                        <c:v>2.0652700000000001E-12</c:v>
                      </c:pt>
                      <c:pt idx="7279">
                        <c:v>2.0652700000000001E-12</c:v>
                      </c:pt>
                      <c:pt idx="7280">
                        <c:v>1.63724E-12</c:v>
                      </c:pt>
                      <c:pt idx="7281">
                        <c:v>1.63724E-12</c:v>
                      </c:pt>
                      <c:pt idx="7282">
                        <c:v>2.7293499999999999E-12</c:v>
                      </c:pt>
                      <c:pt idx="7283">
                        <c:v>2.7293499999999999E-12</c:v>
                      </c:pt>
                      <c:pt idx="7284">
                        <c:v>4.7173300000000001E-12</c:v>
                      </c:pt>
                      <c:pt idx="7285">
                        <c:v>4.7173300000000001E-12</c:v>
                      </c:pt>
                      <c:pt idx="7286">
                        <c:v>2.2966099999999998E-12</c:v>
                      </c:pt>
                      <c:pt idx="7287">
                        <c:v>2.2966099999999998E-12</c:v>
                      </c:pt>
                      <c:pt idx="7288">
                        <c:v>1.97805E-12</c:v>
                      </c:pt>
                      <c:pt idx="7289">
                        <c:v>1.97805E-12</c:v>
                      </c:pt>
                      <c:pt idx="7290">
                        <c:v>2.0399200000000001E-12</c:v>
                      </c:pt>
                      <c:pt idx="7291">
                        <c:v>2.0399200000000001E-12</c:v>
                      </c:pt>
                      <c:pt idx="7292">
                        <c:v>2.1409999999999999E-12</c:v>
                      </c:pt>
                      <c:pt idx="7293">
                        <c:v>2.1409999999999999E-12</c:v>
                      </c:pt>
                      <c:pt idx="7294">
                        <c:v>1.6795899999999999E-12</c:v>
                      </c:pt>
                      <c:pt idx="7295">
                        <c:v>1.6795899999999999E-12</c:v>
                      </c:pt>
                      <c:pt idx="7296">
                        <c:v>2.3499900000000002E-12</c:v>
                      </c:pt>
                      <c:pt idx="7297">
                        <c:v>2.3499900000000002E-12</c:v>
                      </c:pt>
                      <c:pt idx="7298">
                        <c:v>1.7197099999999999E-12</c:v>
                      </c:pt>
                      <c:pt idx="7299">
                        <c:v>1.7197099999999999E-12</c:v>
                      </c:pt>
                      <c:pt idx="7300">
                        <c:v>2.2324199999999999E-12</c:v>
                      </c:pt>
                      <c:pt idx="7301">
                        <c:v>2.2324199999999999E-12</c:v>
                      </c:pt>
                      <c:pt idx="7302">
                        <c:v>2.5838899999999998E-12</c:v>
                      </c:pt>
                      <c:pt idx="7303">
                        <c:v>2.5838899999999998E-12</c:v>
                      </c:pt>
                      <c:pt idx="7304">
                        <c:v>2.0889000000000001E-12</c:v>
                      </c:pt>
                      <c:pt idx="7305">
                        <c:v>2.0889000000000001E-12</c:v>
                      </c:pt>
                      <c:pt idx="7306">
                        <c:v>2.7031000000000001E-12</c:v>
                      </c:pt>
                      <c:pt idx="7307">
                        <c:v>2.7031000000000001E-12</c:v>
                      </c:pt>
                      <c:pt idx="7308">
                        <c:v>1.6336200000000001E-12</c:v>
                      </c:pt>
                      <c:pt idx="7309">
                        <c:v>1.6336200000000001E-12</c:v>
                      </c:pt>
                      <c:pt idx="7310">
                        <c:v>3.1276099999999998E-12</c:v>
                      </c:pt>
                      <c:pt idx="7311">
                        <c:v>3.1276099999999998E-12</c:v>
                      </c:pt>
                      <c:pt idx="7312">
                        <c:v>2.32108E-12</c:v>
                      </c:pt>
                      <c:pt idx="7313">
                        <c:v>2.32108E-12</c:v>
                      </c:pt>
                      <c:pt idx="7314">
                        <c:v>2.1117599999999999E-12</c:v>
                      </c:pt>
                      <c:pt idx="7315">
                        <c:v>2.1117599999999999E-12</c:v>
                      </c:pt>
                      <c:pt idx="7316">
                        <c:v>2.2561199999999999E-12</c:v>
                      </c:pt>
                      <c:pt idx="7317">
                        <c:v>2.2561199999999999E-12</c:v>
                      </c:pt>
                      <c:pt idx="7318">
                        <c:v>3.4117499999999999E-11</c:v>
                      </c:pt>
                      <c:pt idx="7319">
                        <c:v>3.4117499999999999E-11</c:v>
                      </c:pt>
                      <c:pt idx="7320">
                        <c:v>2.2274599999999999E-12</c:v>
                      </c:pt>
                      <c:pt idx="7321">
                        <c:v>2.2274599999999999E-12</c:v>
                      </c:pt>
                      <c:pt idx="7322">
                        <c:v>2.9984600000000001E-12</c:v>
                      </c:pt>
                      <c:pt idx="7323">
                        <c:v>2.9984600000000001E-12</c:v>
                      </c:pt>
                      <c:pt idx="7324">
                        <c:v>2.9105300000000001E-12</c:v>
                      </c:pt>
                      <c:pt idx="7325">
                        <c:v>2.9105300000000001E-12</c:v>
                      </c:pt>
                      <c:pt idx="7326">
                        <c:v>2.5709399999999999E-12</c:v>
                      </c:pt>
                      <c:pt idx="7327">
                        <c:v>2.5709399999999999E-12</c:v>
                      </c:pt>
                      <c:pt idx="7328">
                        <c:v>2.1570000000000002E-12</c:v>
                      </c:pt>
                      <c:pt idx="7329">
                        <c:v>2.1570000000000002E-12</c:v>
                      </c:pt>
                      <c:pt idx="7330">
                        <c:v>1.7843600000000001E-12</c:v>
                      </c:pt>
                      <c:pt idx="7331">
                        <c:v>1.7843600000000001E-12</c:v>
                      </c:pt>
                      <c:pt idx="7332">
                        <c:v>2.3850199999999999E-12</c:v>
                      </c:pt>
                      <c:pt idx="7333">
                        <c:v>2.3850199999999999E-12</c:v>
                      </c:pt>
                      <c:pt idx="7334">
                        <c:v>2.0790299999999999E-12</c:v>
                      </c:pt>
                      <c:pt idx="7335">
                        <c:v>2.0790299999999999E-12</c:v>
                      </c:pt>
                      <c:pt idx="7336">
                        <c:v>2.4620900000000001E-12</c:v>
                      </c:pt>
                      <c:pt idx="7337">
                        <c:v>2.4620900000000001E-12</c:v>
                      </c:pt>
                      <c:pt idx="7338">
                        <c:v>1.92986E-12</c:v>
                      </c:pt>
                      <c:pt idx="7339">
                        <c:v>1.92986E-12</c:v>
                      </c:pt>
                      <c:pt idx="7340">
                        <c:v>1.9818600000000002E-12</c:v>
                      </c:pt>
                      <c:pt idx="7341">
                        <c:v>1.9818600000000002E-12</c:v>
                      </c:pt>
                      <c:pt idx="7342">
                        <c:v>2.9183399999999999E-12</c:v>
                      </c:pt>
                      <c:pt idx="7343">
                        <c:v>2.9183399999999999E-12</c:v>
                      </c:pt>
                      <c:pt idx="7344">
                        <c:v>1.70085E-12</c:v>
                      </c:pt>
                      <c:pt idx="7345">
                        <c:v>1.70085E-12</c:v>
                      </c:pt>
                      <c:pt idx="7346">
                        <c:v>2.3403199999999999E-12</c:v>
                      </c:pt>
                      <c:pt idx="7347">
                        <c:v>2.3403199999999999E-12</c:v>
                      </c:pt>
                      <c:pt idx="7348">
                        <c:v>1.7367899999999999E-12</c:v>
                      </c:pt>
                      <c:pt idx="7349">
                        <c:v>1.7367899999999999E-12</c:v>
                      </c:pt>
                      <c:pt idx="7350">
                        <c:v>2.6224300000000002E-12</c:v>
                      </c:pt>
                      <c:pt idx="7351">
                        <c:v>2.6224300000000002E-12</c:v>
                      </c:pt>
                      <c:pt idx="7352">
                        <c:v>6.7432599999999997E-12</c:v>
                      </c:pt>
                      <c:pt idx="7353">
                        <c:v>6.7432599999999997E-12</c:v>
                      </c:pt>
                      <c:pt idx="7354">
                        <c:v>2.4484299999999999E-12</c:v>
                      </c:pt>
                      <c:pt idx="7355">
                        <c:v>2.4484299999999999E-12</c:v>
                      </c:pt>
                      <c:pt idx="7356">
                        <c:v>2.4021400000000001E-12</c:v>
                      </c:pt>
                      <c:pt idx="7357">
                        <c:v>2.4021400000000001E-12</c:v>
                      </c:pt>
                      <c:pt idx="7358">
                        <c:v>2.2972800000000001E-12</c:v>
                      </c:pt>
                      <c:pt idx="7359">
                        <c:v>2.2972800000000001E-12</c:v>
                      </c:pt>
                      <c:pt idx="7360">
                        <c:v>2.1415400000000002E-12</c:v>
                      </c:pt>
                      <c:pt idx="7361">
                        <c:v>2.1415400000000002E-12</c:v>
                      </c:pt>
                      <c:pt idx="7362">
                        <c:v>2.10784E-12</c:v>
                      </c:pt>
                      <c:pt idx="7363">
                        <c:v>2.10784E-12</c:v>
                      </c:pt>
                      <c:pt idx="7364">
                        <c:v>2.3251299999999998E-12</c:v>
                      </c:pt>
                      <c:pt idx="7365">
                        <c:v>2.3251299999999998E-12</c:v>
                      </c:pt>
                      <c:pt idx="7366">
                        <c:v>4.0538800000000002E-11</c:v>
                      </c:pt>
                      <c:pt idx="7367">
                        <c:v>4.0538800000000002E-11</c:v>
                      </c:pt>
                      <c:pt idx="7368">
                        <c:v>2.4506499999999999E-12</c:v>
                      </c:pt>
                      <c:pt idx="7369">
                        <c:v>2.4506499999999999E-12</c:v>
                      </c:pt>
                      <c:pt idx="7370">
                        <c:v>2.4470299999999999E-12</c:v>
                      </c:pt>
                      <c:pt idx="7371">
                        <c:v>2.4470299999999999E-12</c:v>
                      </c:pt>
                      <c:pt idx="7372">
                        <c:v>2.4412499999999999E-12</c:v>
                      </c:pt>
                      <c:pt idx="7373">
                        <c:v>2.4412499999999999E-12</c:v>
                      </c:pt>
                      <c:pt idx="7374">
                        <c:v>2.7896600000000001E-12</c:v>
                      </c:pt>
                      <c:pt idx="7375">
                        <c:v>2.7896600000000001E-12</c:v>
                      </c:pt>
                      <c:pt idx="7376">
                        <c:v>2.2724699999999999E-12</c:v>
                      </c:pt>
                      <c:pt idx="7377">
                        <c:v>2.2724699999999999E-12</c:v>
                      </c:pt>
                      <c:pt idx="7378">
                        <c:v>2.6276699999999998E-12</c:v>
                      </c:pt>
                      <c:pt idx="7379">
                        <c:v>2.6276699999999998E-12</c:v>
                      </c:pt>
                      <c:pt idx="7380">
                        <c:v>2.8124899999999999E-12</c:v>
                      </c:pt>
                      <c:pt idx="7381">
                        <c:v>2.8124899999999999E-12</c:v>
                      </c:pt>
                      <c:pt idx="7382">
                        <c:v>2.5819300000000001E-12</c:v>
                      </c:pt>
                      <c:pt idx="7383">
                        <c:v>2.5819300000000001E-12</c:v>
                      </c:pt>
                      <c:pt idx="7384">
                        <c:v>2.5501099999999999E-12</c:v>
                      </c:pt>
                      <c:pt idx="7385">
                        <c:v>2.5501099999999999E-12</c:v>
                      </c:pt>
                      <c:pt idx="7386">
                        <c:v>2.1115499999999998E-12</c:v>
                      </c:pt>
                      <c:pt idx="7387">
                        <c:v>2.1115499999999998E-12</c:v>
                      </c:pt>
                      <c:pt idx="7388">
                        <c:v>1.6876599999999999E-12</c:v>
                      </c:pt>
                      <c:pt idx="7389">
                        <c:v>1.6876599999999999E-12</c:v>
                      </c:pt>
                      <c:pt idx="7390">
                        <c:v>1.9865799999999998E-12</c:v>
                      </c:pt>
                      <c:pt idx="7391">
                        <c:v>1.9865799999999998E-12</c:v>
                      </c:pt>
                      <c:pt idx="7392">
                        <c:v>1.9041100000000001E-12</c:v>
                      </c:pt>
                      <c:pt idx="7393">
                        <c:v>1.9041100000000001E-12</c:v>
                      </c:pt>
                      <c:pt idx="7394">
                        <c:v>2.6084000000000001E-12</c:v>
                      </c:pt>
                      <c:pt idx="7395">
                        <c:v>2.6084000000000001E-12</c:v>
                      </c:pt>
                      <c:pt idx="7396">
                        <c:v>1.6181300000000001E-12</c:v>
                      </c:pt>
                      <c:pt idx="7397">
                        <c:v>1.6181300000000001E-12</c:v>
                      </c:pt>
                      <c:pt idx="7398">
                        <c:v>2.2444599999999999E-12</c:v>
                      </c:pt>
                      <c:pt idx="7399">
                        <c:v>2.2444599999999999E-12</c:v>
                      </c:pt>
                      <c:pt idx="7400">
                        <c:v>2.7506800000000001E-12</c:v>
                      </c:pt>
                      <c:pt idx="7401">
                        <c:v>2.7506800000000001E-12</c:v>
                      </c:pt>
                      <c:pt idx="7402">
                        <c:v>1.77233E-12</c:v>
                      </c:pt>
                      <c:pt idx="7403">
                        <c:v>1.77233E-12</c:v>
                      </c:pt>
                      <c:pt idx="7404">
                        <c:v>3.03371E-12</c:v>
                      </c:pt>
                      <c:pt idx="7405">
                        <c:v>3.03371E-12</c:v>
                      </c:pt>
                      <c:pt idx="7406">
                        <c:v>1.8308399999999999E-12</c:v>
                      </c:pt>
                      <c:pt idx="7407">
                        <c:v>1.8308399999999999E-12</c:v>
                      </c:pt>
                      <c:pt idx="7408">
                        <c:v>1.95414E-12</c:v>
                      </c:pt>
                      <c:pt idx="7409">
                        <c:v>1.95414E-12</c:v>
                      </c:pt>
                      <c:pt idx="7410">
                        <c:v>1.8253599999999998E-12</c:v>
                      </c:pt>
                      <c:pt idx="7411">
                        <c:v>1.8253599999999998E-12</c:v>
                      </c:pt>
                      <c:pt idx="7412">
                        <c:v>2.1835399999999998E-12</c:v>
                      </c:pt>
                      <c:pt idx="7413">
                        <c:v>2.1835399999999998E-12</c:v>
                      </c:pt>
                      <c:pt idx="7414">
                        <c:v>1.8806200000000001E-12</c:v>
                      </c:pt>
                      <c:pt idx="7415">
                        <c:v>1.8806200000000001E-12</c:v>
                      </c:pt>
                      <c:pt idx="7416">
                        <c:v>2.10247E-12</c:v>
                      </c:pt>
                      <c:pt idx="7417">
                        <c:v>2.10247E-12</c:v>
                      </c:pt>
                      <c:pt idx="7418">
                        <c:v>1.8893899999999999E-12</c:v>
                      </c:pt>
                      <c:pt idx="7419">
                        <c:v>1.8893899999999999E-12</c:v>
                      </c:pt>
                      <c:pt idx="7420">
                        <c:v>1.95199E-12</c:v>
                      </c:pt>
                      <c:pt idx="7421">
                        <c:v>1.95199E-12</c:v>
                      </c:pt>
                      <c:pt idx="7422">
                        <c:v>2.3042399999999999E-12</c:v>
                      </c:pt>
                      <c:pt idx="7423">
                        <c:v>2.3042399999999999E-12</c:v>
                      </c:pt>
                      <c:pt idx="7424">
                        <c:v>2.43503E-12</c:v>
                      </c:pt>
                      <c:pt idx="7425">
                        <c:v>2.43503E-12</c:v>
                      </c:pt>
                      <c:pt idx="7426">
                        <c:v>1.8889700000000002E-12</c:v>
                      </c:pt>
                      <c:pt idx="7427">
                        <c:v>1.8889700000000002E-12</c:v>
                      </c:pt>
                      <c:pt idx="7428">
                        <c:v>1.8246099999999998E-12</c:v>
                      </c:pt>
                      <c:pt idx="7429">
                        <c:v>1.8246099999999998E-12</c:v>
                      </c:pt>
                      <c:pt idx="7430">
                        <c:v>1.7088999999999999E-12</c:v>
                      </c:pt>
                      <c:pt idx="7431">
                        <c:v>1.7088999999999999E-12</c:v>
                      </c:pt>
                      <c:pt idx="7432">
                        <c:v>1.9474800000000001E-12</c:v>
                      </c:pt>
                      <c:pt idx="7433">
                        <c:v>1.9474800000000001E-12</c:v>
                      </c:pt>
                      <c:pt idx="7434">
                        <c:v>1.7617700000000001E-12</c:v>
                      </c:pt>
                      <c:pt idx="7435">
                        <c:v>1.7617700000000001E-12</c:v>
                      </c:pt>
                      <c:pt idx="7436">
                        <c:v>3.7661500000000001E-12</c:v>
                      </c:pt>
                      <c:pt idx="7437">
                        <c:v>3.7661500000000001E-12</c:v>
                      </c:pt>
                      <c:pt idx="7438">
                        <c:v>2.2117999999999999E-12</c:v>
                      </c:pt>
                      <c:pt idx="7439">
                        <c:v>2.2117999999999999E-12</c:v>
                      </c:pt>
                      <c:pt idx="7440">
                        <c:v>2.7078900000000001E-12</c:v>
                      </c:pt>
                      <c:pt idx="7441">
                        <c:v>2.7078900000000001E-12</c:v>
                      </c:pt>
                      <c:pt idx="7442">
                        <c:v>1.6326800000000001E-12</c:v>
                      </c:pt>
                      <c:pt idx="7443">
                        <c:v>1.6326800000000001E-12</c:v>
                      </c:pt>
                      <c:pt idx="7444">
                        <c:v>3.1813300000000001E-12</c:v>
                      </c:pt>
                      <c:pt idx="7445">
                        <c:v>3.1813300000000001E-12</c:v>
                      </c:pt>
                      <c:pt idx="7446">
                        <c:v>2.3909600000000001E-12</c:v>
                      </c:pt>
                      <c:pt idx="7447">
                        <c:v>2.3909600000000001E-12</c:v>
                      </c:pt>
                      <c:pt idx="7448">
                        <c:v>1.7059599999999999E-12</c:v>
                      </c:pt>
                      <c:pt idx="7449">
                        <c:v>1.7059599999999999E-12</c:v>
                      </c:pt>
                      <c:pt idx="7450">
                        <c:v>2.06146E-12</c:v>
                      </c:pt>
                      <c:pt idx="7451">
                        <c:v>2.06146E-12</c:v>
                      </c:pt>
                      <c:pt idx="7452">
                        <c:v>2.06461E-12</c:v>
                      </c:pt>
                      <c:pt idx="7453">
                        <c:v>2.06461E-12</c:v>
                      </c:pt>
                      <c:pt idx="7454">
                        <c:v>1.97678E-12</c:v>
                      </c:pt>
                      <c:pt idx="7455">
                        <c:v>1.97678E-12</c:v>
                      </c:pt>
                      <c:pt idx="7456">
                        <c:v>2.3828699999999999E-12</c:v>
                      </c:pt>
                      <c:pt idx="7457">
                        <c:v>2.3828699999999999E-12</c:v>
                      </c:pt>
                      <c:pt idx="7458">
                        <c:v>2.2238500000000001E-12</c:v>
                      </c:pt>
                      <c:pt idx="7459">
                        <c:v>2.2238500000000001E-12</c:v>
                      </c:pt>
                      <c:pt idx="7460">
                        <c:v>1.8501E-12</c:v>
                      </c:pt>
                      <c:pt idx="7461">
                        <c:v>1.8501E-12</c:v>
                      </c:pt>
                      <c:pt idx="7462">
                        <c:v>3.3045500000000001E-12</c:v>
                      </c:pt>
                      <c:pt idx="7463">
                        <c:v>3.3045500000000001E-12</c:v>
                      </c:pt>
                      <c:pt idx="7464">
                        <c:v>2.6587999999999999E-12</c:v>
                      </c:pt>
                      <c:pt idx="7465">
                        <c:v>2.6587999999999999E-12</c:v>
                      </c:pt>
                      <c:pt idx="7466">
                        <c:v>1.8741699999999999E-12</c:v>
                      </c:pt>
                      <c:pt idx="7467">
                        <c:v>1.8741699999999999E-12</c:v>
                      </c:pt>
                      <c:pt idx="7468">
                        <c:v>2.2024800000000001E-12</c:v>
                      </c:pt>
                      <c:pt idx="7469">
                        <c:v>2.2024800000000001E-12</c:v>
                      </c:pt>
                      <c:pt idx="7470">
                        <c:v>5.6271799999999999E-12</c:v>
                      </c:pt>
                      <c:pt idx="7471">
                        <c:v>5.6271799999999999E-12</c:v>
                      </c:pt>
                      <c:pt idx="7472">
                        <c:v>2.5126199999999998E-12</c:v>
                      </c:pt>
                      <c:pt idx="7473">
                        <c:v>2.5126199999999998E-12</c:v>
                      </c:pt>
                      <c:pt idx="7474">
                        <c:v>3.1988400000000001E-12</c:v>
                      </c:pt>
                      <c:pt idx="7475">
                        <c:v>3.1988400000000001E-12</c:v>
                      </c:pt>
                      <c:pt idx="7476">
                        <c:v>1.8516299999999999E-12</c:v>
                      </c:pt>
                      <c:pt idx="7477">
                        <c:v>1.8516299999999999E-12</c:v>
                      </c:pt>
                      <c:pt idx="7478">
                        <c:v>2.20059E-12</c:v>
                      </c:pt>
                      <c:pt idx="7479">
                        <c:v>2.20059E-12</c:v>
                      </c:pt>
                      <c:pt idx="7480">
                        <c:v>2.5867600000000002E-12</c:v>
                      </c:pt>
                      <c:pt idx="7481">
                        <c:v>2.5867600000000002E-12</c:v>
                      </c:pt>
                      <c:pt idx="7482">
                        <c:v>2.2452499999999999E-12</c:v>
                      </c:pt>
                      <c:pt idx="7483">
                        <c:v>2.2452499999999999E-12</c:v>
                      </c:pt>
                      <c:pt idx="7484">
                        <c:v>2.59034E-12</c:v>
                      </c:pt>
                      <c:pt idx="7485">
                        <c:v>2.59034E-12</c:v>
                      </c:pt>
                      <c:pt idx="7486">
                        <c:v>2.86801E-12</c:v>
                      </c:pt>
                      <c:pt idx="7487">
                        <c:v>2.86801E-12</c:v>
                      </c:pt>
                      <c:pt idx="7488">
                        <c:v>1.8046599999999999E-12</c:v>
                      </c:pt>
                      <c:pt idx="7489">
                        <c:v>1.8046599999999999E-12</c:v>
                      </c:pt>
                      <c:pt idx="7490">
                        <c:v>2.7037699999999999E-12</c:v>
                      </c:pt>
                      <c:pt idx="7491">
                        <c:v>2.7037699999999999E-12</c:v>
                      </c:pt>
                      <c:pt idx="7492">
                        <c:v>2.1682E-12</c:v>
                      </c:pt>
                      <c:pt idx="7493">
                        <c:v>2.1682E-12</c:v>
                      </c:pt>
                      <c:pt idx="7494">
                        <c:v>2.2482499999999998E-12</c:v>
                      </c:pt>
                      <c:pt idx="7495">
                        <c:v>2.2482499999999998E-12</c:v>
                      </c:pt>
                      <c:pt idx="7496">
                        <c:v>1.70181E-12</c:v>
                      </c:pt>
                      <c:pt idx="7497">
                        <c:v>1.70181E-12</c:v>
                      </c:pt>
                      <c:pt idx="7498">
                        <c:v>2.37624E-12</c:v>
                      </c:pt>
                      <c:pt idx="7499">
                        <c:v>2.37624E-12</c:v>
                      </c:pt>
                      <c:pt idx="7500">
                        <c:v>2.0040599999999998E-12</c:v>
                      </c:pt>
                      <c:pt idx="7501">
                        <c:v>2.0040599999999998E-12</c:v>
                      </c:pt>
                      <c:pt idx="7502">
                        <c:v>2.5873199999999999E-12</c:v>
                      </c:pt>
                      <c:pt idx="7503">
                        <c:v>2.5873199999999999E-12</c:v>
                      </c:pt>
                      <c:pt idx="7504">
                        <c:v>2.03133E-12</c:v>
                      </c:pt>
                      <c:pt idx="7505">
                        <c:v>2.03133E-12</c:v>
                      </c:pt>
                      <c:pt idx="7506">
                        <c:v>2.6459999999999998E-12</c:v>
                      </c:pt>
                      <c:pt idx="7507">
                        <c:v>2.6459999999999998E-12</c:v>
                      </c:pt>
                      <c:pt idx="7508">
                        <c:v>2.5314699999999999E-12</c:v>
                      </c:pt>
                      <c:pt idx="7509">
                        <c:v>2.5314699999999999E-12</c:v>
                      </c:pt>
                      <c:pt idx="7510">
                        <c:v>2.4978400000000002E-12</c:v>
                      </c:pt>
                      <c:pt idx="7511">
                        <c:v>2.4978400000000002E-12</c:v>
                      </c:pt>
                      <c:pt idx="7512">
                        <c:v>1.8305299999999999E-12</c:v>
                      </c:pt>
                      <c:pt idx="7513">
                        <c:v>1.8305299999999999E-12</c:v>
                      </c:pt>
                      <c:pt idx="7514">
                        <c:v>2.5632600000000001E-12</c:v>
                      </c:pt>
                      <c:pt idx="7515">
                        <c:v>2.5632600000000001E-12</c:v>
                      </c:pt>
                      <c:pt idx="7516">
                        <c:v>3.0272200000000001E-12</c:v>
                      </c:pt>
                      <c:pt idx="7517">
                        <c:v>3.0272200000000001E-12</c:v>
                      </c:pt>
                      <c:pt idx="7518">
                        <c:v>1.9006799999999999E-12</c:v>
                      </c:pt>
                      <c:pt idx="7519">
                        <c:v>1.9006799999999999E-12</c:v>
                      </c:pt>
                      <c:pt idx="7520">
                        <c:v>2.6232800000000001E-12</c:v>
                      </c:pt>
                      <c:pt idx="7521">
                        <c:v>2.6232800000000001E-12</c:v>
                      </c:pt>
                      <c:pt idx="7522">
                        <c:v>2.5141800000000001E-12</c:v>
                      </c:pt>
                      <c:pt idx="7523">
                        <c:v>2.5141800000000001E-12</c:v>
                      </c:pt>
                      <c:pt idx="7524">
                        <c:v>1.7924300000000001E-12</c:v>
                      </c:pt>
                      <c:pt idx="7525">
                        <c:v>1.7924300000000001E-12</c:v>
                      </c:pt>
                      <c:pt idx="7526">
                        <c:v>2.8104900000000001E-12</c:v>
                      </c:pt>
                      <c:pt idx="7527">
                        <c:v>2.8104900000000001E-12</c:v>
                      </c:pt>
                      <c:pt idx="7528">
                        <c:v>2.2682E-12</c:v>
                      </c:pt>
                      <c:pt idx="7529">
                        <c:v>2.2682E-12</c:v>
                      </c:pt>
                      <c:pt idx="7530">
                        <c:v>1.7059400000000001E-12</c:v>
                      </c:pt>
                      <c:pt idx="7531">
                        <c:v>1.7059400000000001E-12</c:v>
                      </c:pt>
                      <c:pt idx="7532">
                        <c:v>2.54666E-12</c:v>
                      </c:pt>
                      <c:pt idx="7533">
                        <c:v>2.54666E-12</c:v>
                      </c:pt>
                      <c:pt idx="7534">
                        <c:v>1.6962E-12</c:v>
                      </c:pt>
                      <c:pt idx="7535">
                        <c:v>1.6962E-12</c:v>
                      </c:pt>
                      <c:pt idx="7536">
                        <c:v>3.7441599999999997E-12</c:v>
                      </c:pt>
                      <c:pt idx="7537">
                        <c:v>3.7441599999999997E-12</c:v>
                      </c:pt>
                      <c:pt idx="7538">
                        <c:v>2.04337E-12</c:v>
                      </c:pt>
                      <c:pt idx="7539">
                        <c:v>2.04337E-12</c:v>
                      </c:pt>
                      <c:pt idx="7540">
                        <c:v>2.0346399999999999E-12</c:v>
                      </c:pt>
                      <c:pt idx="7541">
                        <c:v>2.0346399999999999E-12</c:v>
                      </c:pt>
                      <c:pt idx="7542">
                        <c:v>2.3696599999999998E-12</c:v>
                      </c:pt>
                      <c:pt idx="7543">
                        <c:v>2.3696599999999998E-12</c:v>
                      </c:pt>
                      <c:pt idx="7544">
                        <c:v>3.16849E-12</c:v>
                      </c:pt>
                      <c:pt idx="7545">
                        <c:v>3.16849E-12</c:v>
                      </c:pt>
                      <c:pt idx="7546">
                        <c:v>1.6385300000000001E-12</c:v>
                      </c:pt>
                      <c:pt idx="7547">
                        <c:v>1.6385300000000001E-12</c:v>
                      </c:pt>
                      <c:pt idx="7548">
                        <c:v>1.78552E-12</c:v>
                      </c:pt>
                      <c:pt idx="7549">
                        <c:v>1.78552E-12</c:v>
                      </c:pt>
                      <c:pt idx="7550">
                        <c:v>1.80359E-12</c:v>
                      </c:pt>
                      <c:pt idx="7551">
                        <c:v>1.80359E-12</c:v>
                      </c:pt>
                      <c:pt idx="7552">
                        <c:v>2.4581600000000001E-12</c:v>
                      </c:pt>
                      <c:pt idx="7553">
                        <c:v>2.4581600000000001E-12</c:v>
                      </c:pt>
                      <c:pt idx="7554">
                        <c:v>2.0329599999999999E-12</c:v>
                      </c:pt>
                      <c:pt idx="7555">
                        <c:v>2.0329599999999999E-12</c:v>
                      </c:pt>
                      <c:pt idx="7556">
                        <c:v>2.3857900000000001E-12</c:v>
                      </c:pt>
                      <c:pt idx="7557">
                        <c:v>2.3857900000000001E-12</c:v>
                      </c:pt>
                      <c:pt idx="7558">
                        <c:v>2.4347700000000001E-12</c:v>
                      </c:pt>
                      <c:pt idx="7559">
                        <c:v>2.4347700000000001E-12</c:v>
                      </c:pt>
                      <c:pt idx="7560">
                        <c:v>1.76527E-12</c:v>
                      </c:pt>
                      <c:pt idx="7561">
                        <c:v>1.76527E-12</c:v>
                      </c:pt>
                      <c:pt idx="7562">
                        <c:v>2.1269600000000001E-12</c:v>
                      </c:pt>
                      <c:pt idx="7563">
                        <c:v>2.1269600000000001E-12</c:v>
                      </c:pt>
                      <c:pt idx="7564">
                        <c:v>1.9567900000000002E-12</c:v>
                      </c:pt>
                      <c:pt idx="7565">
                        <c:v>1.9567900000000002E-12</c:v>
                      </c:pt>
                      <c:pt idx="7566">
                        <c:v>2.2687099999999999E-12</c:v>
                      </c:pt>
                      <c:pt idx="7567">
                        <c:v>2.2687099999999999E-12</c:v>
                      </c:pt>
                      <c:pt idx="7568">
                        <c:v>1.92811E-12</c:v>
                      </c:pt>
                      <c:pt idx="7569">
                        <c:v>1.92811E-12</c:v>
                      </c:pt>
                      <c:pt idx="7570">
                        <c:v>1.9497899999999999E-12</c:v>
                      </c:pt>
                      <c:pt idx="7571">
                        <c:v>1.9497899999999999E-12</c:v>
                      </c:pt>
                      <c:pt idx="7572">
                        <c:v>3.1069800000000002E-12</c:v>
                      </c:pt>
                      <c:pt idx="7573">
                        <c:v>3.1069800000000002E-12</c:v>
                      </c:pt>
                      <c:pt idx="7574">
                        <c:v>1.8920100000000001E-12</c:v>
                      </c:pt>
                      <c:pt idx="7575">
                        <c:v>1.8920100000000001E-12</c:v>
                      </c:pt>
                      <c:pt idx="7576">
                        <c:v>3.40755E-12</c:v>
                      </c:pt>
                      <c:pt idx="7577">
                        <c:v>3.40755E-12</c:v>
                      </c:pt>
                      <c:pt idx="7578">
                        <c:v>2.1650799999999999E-12</c:v>
                      </c:pt>
                      <c:pt idx="7579">
                        <c:v>2.1650799999999999E-12</c:v>
                      </c:pt>
                      <c:pt idx="7580">
                        <c:v>2.5206299999999999E-12</c:v>
                      </c:pt>
                      <c:pt idx="7581">
                        <c:v>2.5206299999999999E-12</c:v>
                      </c:pt>
                      <c:pt idx="7582">
                        <c:v>2.06598E-12</c:v>
                      </c:pt>
                      <c:pt idx="7583">
                        <c:v>2.06598E-12</c:v>
                      </c:pt>
                      <c:pt idx="7584">
                        <c:v>1.91714E-12</c:v>
                      </c:pt>
                      <c:pt idx="7585">
                        <c:v>1.91714E-12</c:v>
                      </c:pt>
                      <c:pt idx="7586">
                        <c:v>3.1822500000000001E-12</c:v>
                      </c:pt>
                      <c:pt idx="7587">
                        <c:v>3.1822500000000001E-12</c:v>
                      </c:pt>
                      <c:pt idx="7588">
                        <c:v>2.1376099999999998E-12</c:v>
                      </c:pt>
                      <c:pt idx="7589">
                        <c:v>2.1376099999999998E-12</c:v>
                      </c:pt>
                      <c:pt idx="7590">
                        <c:v>2.2978099999999999E-12</c:v>
                      </c:pt>
                      <c:pt idx="7591">
                        <c:v>2.2978099999999999E-12</c:v>
                      </c:pt>
                      <c:pt idx="7592">
                        <c:v>3.2238000000000001E-12</c:v>
                      </c:pt>
                      <c:pt idx="7593">
                        <c:v>3.2238000000000001E-12</c:v>
                      </c:pt>
                      <c:pt idx="7594">
                        <c:v>1.7173100000000001E-12</c:v>
                      </c:pt>
                      <c:pt idx="7595">
                        <c:v>1.7173100000000001E-12</c:v>
                      </c:pt>
                      <c:pt idx="7596">
                        <c:v>2.3139899999999999E-12</c:v>
                      </c:pt>
                      <c:pt idx="7597">
                        <c:v>2.3139899999999999E-12</c:v>
                      </c:pt>
                      <c:pt idx="7598">
                        <c:v>1.9381199999999998E-12</c:v>
                      </c:pt>
                      <c:pt idx="7599">
                        <c:v>1.9381199999999998E-12</c:v>
                      </c:pt>
                      <c:pt idx="7600">
                        <c:v>2.1563100000000001E-12</c:v>
                      </c:pt>
                      <c:pt idx="7601">
                        <c:v>2.1563100000000001E-12</c:v>
                      </c:pt>
                      <c:pt idx="7602">
                        <c:v>1.9398200000000001E-12</c:v>
                      </c:pt>
                      <c:pt idx="7603">
                        <c:v>1.9398200000000001E-12</c:v>
                      </c:pt>
                      <c:pt idx="7604">
                        <c:v>3.1469999999999998E-12</c:v>
                      </c:pt>
                      <c:pt idx="7605">
                        <c:v>3.1469999999999998E-12</c:v>
                      </c:pt>
                      <c:pt idx="7606">
                        <c:v>2.0747199999999999E-12</c:v>
                      </c:pt>
                      <c:pt idx="7607">
                        <c:v>2.0747199999999999E-12</c:v>
                      </c:pt>
                      <c:pt idx="7608">
                        <c:v>2.4544499999999999E-12</c:v>
                      </c:pt>
                      <c:pt idx="7609">
                        <c:v>2.4544499999999999E-12</c:v>
                      </c:pt>
                      <c:pt idx="7610">
                        <c:v>2.1865400000000001E-12</c:v>
                      </c:pt>
                      <c:pt idx="7611">
                        <c:v>2.1865400000000001E-12</c:v>
                      </c:pt>
                      <c:pt idx="7612">
                        <c:v>1.9916499999999999E-12</c:v>
                      </c:pt>
                      <c:pt idx="7613">
                        <c:v>1.9916499999999999E-12</c:v>
                      </c:pt>
                      <c:pt idx="7614">
                        <c:v>2.98446E-12</c:v>
                      </c:pt>
                      <c:pt idx="7615">
                        <c:v>2.98446E-12</c:v>
                      </c:pt>
                      <c:pt idx="7616">
                        <c:v>2.9532800000000001E-12</c:v>
                      </c:pt>
                      <c:pt idx="7617">
                        <c:v>2.9532800000000001E-12</c:v>
                      </c:pt>
                      <c:pt idx="7618">
                        <c:v>2.9174000000000001E-12</c:v>
                      </c:pt>
                      <c:pt idx="7619">
                        <c:v>2.9174000000000001E-12</c:v>
                      </c:pt>
                      <c:pt idx="7620">
                        <c:v>3.4410999999999999E-12</c:v>
                      </c:pt>
                      <c:pt idx="7621">
                        <c:v>3.4410999999999999E-12</c:v>
                      </c:pt>
                      <c:pt idx="7622">
                        <c:v>1.8225299999999999E-12</c:v>
                      </c:pt>
                      <c:pt idx="7623">
                        <c:v>1.8225299999999999E-12</c:v>
                      </c:pt>
                      <c:pt idx="7624">
                        <c:v>1.7929E-12</c:v>
                      </c:pt>
                      <c:pt idx="7625">
                        <c:v>1.7929E-12</c:v>
                      </c:pt>
                      <c:pt idx="7626">
                        <c:v>2.65248E-12</c:v>
                      </c:pt>
                      <c:pt idx="7627">
                        <c:v>2.65248E-12</c:v>
                      </c:pt>
                      <c:pt idx="7628">
                        <c:v>1.8569900000000001E-12</c:v>
                      </c:pt>
                      <c:pt idx="7629">
                        <c:v>1.8569900000000001E-12</c:v>
                      </c:pt>
                      <c:pt idx="7630">
                        <c:v>2.3417800000000001E-12</c:v>
                      </c:pt>
                      <c:pt idx="7631">
                        <c:v>2.3417800000000001E-12</c:v>
                      </c:pt>
                      <c:pt idx="7632">
                        <c:v>2.2047799999999998E-12</c:v>
                      </c:pt>
                      <c:pt idx="7633">
                        <c:v>2.2047799999999998E-12</c:v>
                      </c:pt>
                      <c:pt idx="7634">
                        <c:v>2.33469E-12</c:v>
                      </c:pt>
                      <c:pt idx="7635">
                        <c:v>2.33469E-12</c:v>
                      </c:pt>
                      <c:pt idx="7636">
                        <c:v>1.80694E-12</c:v>
                      </c:pt>
                      <c:pt idx="7637">
                        <c:v>1.80694E-12</c:v>
                      </c:pt>
                      <c:pt idx="7638">
                        <c:v>1.9766999999999998E-12</c:v>
                      </c:pt>
                      <c:pt idx="7639">
                        <c:v>1.9766999999999998E-12</c:v>
                      </c:pt>
                      <c:pt idx="7640">
                        <c:v>2.3574700000000001E-12</c:v>
                      </c:pt>
                      <c:pt idx="7641">
                        <c:v>2.3574700000000001E-12</c:v>
                      </c:pt>
                      <c:pt idx="7642">
                        <c:v>2.3379500000000002E-12</c:v>
                      </c:pt>
                      <c:pt idx="7643">
                        <c:v>2.3379500000000002E-12</c:v>
                      </c:pt>
                      <c:pt idx="7644">
                        <c:v>2.8585100000000001E-12</c:v>
                      </c:pt>
                      <c:pt idx="7645">
                        <c:v>2.8585100000000001E-12</c:v>
                      </c:pt>
                      <c:pt idx="7646">
                        <c:v>1.73962E-12</c:v>
                      </c:pt>
                      <c:pt idx="7647">
                        <c:v>1.73962E-12</c:v>
                      </c:pt>
                      <c:pt idx="7648">
                        <c:v>1.80621E-12</c:v>
                      </c:pt>
                      <c:pt idx="7649">
                        <c:v>1.80621E-12</c:v>
                      </c:pt>
                      <c:pt idx="7650">
                        <c:v>2.9716E-12</c:v>
                      </c:pt>
                      <c:pt idx="7651">
                        <c:v>2.9716E-12</c:v>
                      </c:pt>
                      <c:pt idx="7652">
                        <c:v>3.0834800000000001E-12</c:v>
                      </c:pt>
                      <c:pt idx="7653">
                        <c:v>3.0834800000000001E-12</c:v>
                      </c:pt>
                      <c:pt idx="7654">
                        <c:v>1.75354E-12</c:v>
                      </c:pt>
                      <c:pt idx="7655">
                        <c:v>1.75354E-12</c:v>
                      </c:pt>
                      <c:pt idx="7656">
                        <c:v>3.1053499999999999E-12</c:v>
                      </c:pt>
                      <c:pt idx="7657">
                        <c:v>3.1053499999999999E-12</c:v>
                      </c:pt>
                      <c:pt idx="7658">
                        <c:v>2.0835099999999999E-12</c:v>
                      </c:pt>
                      <c:pt idx="7659">
                        <c:v>2.0835099999999999E-12</c:v>
                      </c:pt>
                      <c:pt idx="7660">
                        <c:v>2.3356699999999999E-12</c:v>
                      </c:pt>
                      <c:pt idx="7661">
                        <c:v>2.3356699999999999E-12</c:v>
                      </c:pt>
                      <c:pt idx="7662">
                        <c:v>2.5696299999999998E-12</c:v>
                      </c:pt>
                      <c:pt idx="7663">
                        <c:v>2.5696299999999998E-12</c:v>
                      </c:pt>
                      <c:pt idx="7664">
                        <c:v>2.2839E-12</c:v>
                      </c:pt>
                      <c:pt idx="7665">
                        <c:v>2.2839E-12</c:v>
                      </c:pt>
                      <c:pt idx="7666">
                        <c:v>2.9273999999999998E-12</c:v>
                      </c:pt>
                      <c:pt idx="7667">
                        <c:v>2.9273999999999998E-12</c:v>
                      </c:pt>
                      <c:pt idx="7668">
                        <c:v>2.9287399999999999E-12</c:v>
                      </c:pt>
                      <c:pt idx="7669">
                        <c:v>2.9287399999999999E-12</c:v>
                      </c:pt>
                      <c:pt idx="7670">
                        <c:v>2.8131099999999999E-12</c:v>
                      </c:pt>
                      <c:pt idx="7671">
                        <c:v>2.8131099999999999E-12</c:v>
                      </c:pt>
                      <c:pt idx="7672">
                        <c:v>1.83177E-12</c:v>
                      </c:pt>
                      <c:pt idx="7673">
                        <c:v>1.83177E-12</c:v>
                      </c:pt>
                      <c:pt idx="7674">
                        <c:v>1.6271099999999999E-12</c:v>
                      </c:pt>
                      <c:pt idx="7675">
                        <c:v>1.6271099999999999E-12</c:v>
                      </c:pt>
                      <c:pt idx="7676">
                        <c:v>2.7832000000000001E-12</c:v>
                      </c:pt>
                      <c:pt idx="7677">
                        <c:v>2.7832000000000001E-12</c:v>
                      </c:pt>
                      <c:pt idx="7678">
                        <c:v>1.9229300000000002E-12</c:v>
                      </c:pt>
                      <c:pt idx="7679">
                        <c:v>1.9229300000000002E-12</c:v>
                      </c:pt>
                      <c:pt idx="7680">
                        <c:v>1.8849700000000002E-12</c:v>
                      </c:pt>
                      <c:pt idx="7681">
                        <c:v>1.8849700000000002E-12</c:v>
                      </c:pt>
                      <c:pt idx="7682">
                        <c:v>2.4354200000000001E-12</c:v>
                      </c:pt>
                      <c:pt idx="7683">
                        <c:v>2.4354200000000001E-12</c:v>
                      </c:pt>
                      <c:pt idx="7684">
                        <c:v>2.14163E-12</c:v>
                      </c:pt>
                      <c:pt idx="7685">
                        <c:v>2.14163E-12</c:v>
                      </c:pt>
                      <c:pt idx="7686">
                        <c:v>1.9932E-12</c:v>
                      </c:pt>
                      <c:pt idx="7687">
                        <c:v>1.9932E-12</c:v>
                      </c:pt>
                      <c:pt idx="7688">
                        <c:v>2.6293199999999999E-12</c:v>
                      </c:pt>
                      <c:pt idx="7689">
                        <c:v>2.6293199999999999E-12</c:v>
                      </c:pt>
                      <c:pt idx="7690">
                        <c:v>3.3874999999999999E-12</c:v>
                      </c:pt>
                      <c:pt idx="7691">
                        <c:v>3.3874999999999999E-12</c:v>
                      </c:pt>
                      <c:pt idx="7692">
                        <c:v>2.0336700000000002E-12</c:v>
                      </c:pt>
                      <c:pt idx="7693">
                        <c:v>2.0336700000000002E-12</c:v>
                      </c:pt>
                      <c:pt idx="7694">
                        <c:v>1.8534700000000002E-12</c:v>
                      </c:pt>
                      <c:pt idx="7695">
                        <c:v>1.8534700000000002E-12</c:v>
                      </c:pt>
                      <c:pt idx="7696">
                        <c:v>4.4182699999999999E-12</c:v>
                      </c:pt>
                      <c:pt idx="7697">
                        <c:v>4.4182699999999999E-12</c:v>
                      </c:pt>
                      <c:pt idx="7698">
                        <c:v>2.1377499999999999E-12</c:v>
                      </c:pt>
                      <c:pt idx="7699">
                        <c:v>2.1377499999999999E-12</c:v>
                      </c:pt>
                      <c:pt idx="7700">
                        <c:v>2.64437E-12</c:v>
                      </c:pt>
                      <c:pt idx="7701">
                        <c:v>2.64437E-12</c:v>
                      </c:pt>
                      <c:pt idx="7702">
                        <c:v>1.9060399999999998E-12</c:v>
                      </c:pt>
                      <c:pt idx="7703">
                        <c:v>1.9060399999999998E-12</c:v>
                      </c:pt>
                      <c:pt idx="7704">
                        <c:v>1.22369E-11</c:v>
                      </c:pt>
                      <c:pt idx="7705">
                        <c:v>1.22369E-11</c:v>
                      </c:pt>
                      <c:pt idx="7706">
                        <c:v>3.6222400000000001E-12</c:v>
                      </c:pt>
                      <c:pt idx="7707">
                        <c:v>3.6222400000000001E-12</c:v>
                      </c:pt>
                      <c:pt idx="7708">
                        <c:v>2.5923300000000001E-12</c:v>
                      </c:pt>
                      <c:pt idx="7709">
                        <c:v>2.5923300000000001E-12</c:v>
                      </c:pt>
                      <c:pt idx="7710">
                        <c:v>3.4731300000000002E-12</c:v>
                      </c:pt>
                      <c:pt idx="7711">
                        <c:v>3.4731300000000002E-12</c:v>
                      </c:pt>
                      <c:pt idx="7712">
                        <c:v>2.5915E-12</c:v>
                      </c:pt>
                      <c:pt idx="7713">
                        <c:v>2.5915E-12</c:v>
                      </c:pt>
                      <c:pt idx="7714">
                        <c:v>2.2062199999999999E-12</c:v>
                      </c:pt>
                      <c:pt idx="7715">
                        <c:v>2.2062199999999999E-12</c:v>
                      </c:pt>
                      <c:pt idx="7716">
                        <c:v>1.93369E-12</c:v>
                      </c:pt>
                      <c:pt idx="7717">
                        <c:v>1.93369E-12</c:v>
                      </c:pt>
                      <c:pt idx="7718">
                        <c:v>2.2100700000000001E-12</c:v>
                      </c:pt>
                      <c:pt idx="7719">
                        <c:v>2.2100700000000001E-12</c:v>
                      </c:pt>
                      <c:pt idx="7720">
                        <c:v>2.1652000000000001E-12</c:v>
                      </c:pt>
                      <c:pt idx="7721">
                        <c:v>2.1652000000000001E-12</c:v>
                      </c:pt>
                      <c:pt idx="7722">
                        <c:v>2.4989399999999999E-12</c:v>
                      </c:pt>
                      <c:pt idx="7723">
                        <c:v>2.4989399999999999E-12</c:v>
                      </c:pt>
                      <c:pt idx="7724">
                        <c:v>2.6572599999999999E-12</c:v>
                      </c:pt>
                      <c:pt idx="7725">
                        <c:v>2.6572599999999999E-12</c:v>
                      </c:pt>
                      <c:pt idx="7726">
                        <c:v>1.07299E-11</c:v>
                      </c:pt>
                      <c:pt idx="7727">
                        <c:v>1.07299E-11</c:v>
                      </c:pt>
                      <c:pt idx="7728">
                        <c:v>2.1048100000000002E-12</c:v>
                      </c:pt>
                      <c:pt idx="7729">
                        <c:v>2.1048100000000002E-12</c:v>
                      </c:pt>
                      <c:pt idx="7730">
                        <c:v>2.48014E-12</c:v>
                      </c:pt>
                      <c:pt idx="7731">
                        <c:v>2.48014E-12</c:v>
                      </c:pt>
                      <c:pt idx="7732">
                        <c:v>2.4437300000000001E-12</c:v>
                      </c:pt>
                      <c:pt idx="7733">
                        <c:v>2.4437300000000001E-12</c:v>
                      </c:pt>
                      <c:pt idx="7734">
                        <c:v>1.9528500000000001E-12</c:v>
                      </c:pt>
                      <c:pt idx="7735">
                        <c:v>1.9528500000000001E-12</c:v>
                      </c:pt>
                      <c:pt idx="7736">
                        <c:v>2.37419E-12</c:v>
                      </c:pt>
                      <c:pt idx="7737">
                        <c:v>2.37419E-12</c:v>
                      </c:pt>
                      <c:pt idx="7738">
                        <c:v>2.4260299999999999E-12</c:v>
                      </c:pt>
                      <c:pt idx="7739">
                        <c:v>2.4260299999999999E-12</c:v>
                      </c:pt>
                      <c:pt idx="7740">
                        <c:v>1.81963E-12</c:v>
                      </c:pt>
                      <c:pt idx="7741">
                        <c:v>1.81963E-12</c:v>
                      </c:pt>
                      <c:pt idx="7742">
                        <c:v>1.65451E-12</c:v>
                      </c:pt>
                      <c:pt idx="7743">
                        <c:v>1.65451E-12</c:v>
                      </c:pt>
                      <c:pt idx="7744">
                        <c:v>1.73599E-12</c:v>
                      </c:pt>
                      <c:pt idx="7745">
                        <c:v>1.73599E-12</c:v>
                      </c:pt>
                      <c:pt idx="7746">
                        <c:v>2.0270799999999999E-12</c:v>
                      </c:pt>
                      <c:pt idx="7747">
                        <c:v>2.0270799999999999E-12</c:v>
                      </c:pt>
                      <c:pt idx="7748">
                        <c:v>4.1807799999999999E-12</c:v>
                      </c:pt>
                      <c:pt idx="7749">
                        <c:v>4.1807799999999999E-12</c:v>
                      </c:pt>
                      <c:pt idx="7750">
                        <c:v>1.60193E-12</c:v>
                      </c:pt>
                      <c:pt idx="7751">
                        <c:v>1.60193E-12</c:v>
                      </c:pt>
                      <c:pt idx="7752">
                        <c:v>2.33038E-12</c:v>
                      </c:pt>
                      <c:pt idx="7753">
                        <c:v>2.33038E-12</c:v>
                      </c:pt>
                      <c:pt idx="7754">
                        <c:v>9.0032099999999996E-12</c:v>
                      </c:pt>
                      <c:pt idx="7755">
                        <c:v>9.0032099999999996E-12</c:v>
                      </c:pt>
                      <c:pt idx="7756">
                        <c:v>2.2085499999999999E-12</c:v>
                      </c:pt>
                      <c:pt idx="7757">
                        <c:v>2.2085499999999999E-12</c:v>
                      </c:pt>
                      <c:pt idx="7758">
                        <c:v>2.0394599999999999E-12</c:v>
                      </c:pt>
                      <c:pt idx="7759">
                        <c:v>2.0394599999999999E-12</c:v>
                      </c:pt>
                      <c:pt idx="7760">
                        <c:v>2.03602E-12</c:v>
                      </c:pt>
                      <c:pt idx="7761">
                        <c:v>2.03602E-12</c:v>
                      </c:pt>
                      <c:pt idx="7762">
                        <c:v>2.12798E-12</c:v>
                      </c:pt>
                      <c:pt idx="7763">
                        <c:v>2.12798E-12</c:v>
                      </c:pt>
                      <c:pt idx="7764">
                        <c:v>1.82592E-12</c:v>
                      </c:pt>
                      <c:pt idx="7765">
                        <c:v>1.82592E-12</c:v>
                      </c:pt>
                      <c:pt idx="7766">
                        <c:v>1.87346E-12</c:v>
                      </c:pt>
                      <c:pt idx="7767">
                        <c:v>1.87346E-12</c:v>
                      </c:pt>
                      <c:pt idx="7768">
                        <c:v>2.0146500000000001E-12</c:v>
                      </c:pt>
                      <c:pt idx="7769">
                        <c:v>2.0146500000000001E-12</c:v>
                      </c:pt>
                      <c:pt idx="7770">
                        <c:v>1.7436299999999999E-12</c:v>
                      </c:pt>
                      <c:pt idx="7771">
                        <c:v>1.7436299999999999E-12</c:v>
                      </c:pt>
                      <c:pt idx="7772">
                        <c:v>2.3918999999999999E-12</c:v>
                      </c:pt>
                      <c:pt idx="7773">
                        <c:v>2.3918999999999999E-12</c:v>
                      </c:pt>
                      <c:pt idx="7774">
                        <c:v>2.5742899999999999E-12</c:v>
                      </c:pt>
                      <c:pt idx="7775">
                        <c:v>2.5742899999999999E-12</c:v>
                      </c:pt>
                      <c:pt idx="7776">
                        <c:v>2.2808799999999999E-12</c:v>
                      </c:pt>
                      <c:pt idx="7777">
                        <c:v>2.2808799999999999E-12</c:v>
                      </c:pt>
                      <c:pt idx="7778">
                        <c:v>2.21287E-12</c:v>
                      </c:pt>
                      <c:pt idx="7779">
                        <c:v>2.21287E-12</c:v>
                      </c:pt>
                      <c:pt idx="7780">
                        <c:v>1.6060400000000001E-12</c:v>
                      </c:pt>
                      <c:pt idx="7781">
                        <c:v>1.6060400000000001E-12</c:v>
                      </c:pt>
                      <c:pt idx="7782">
                        <c:v>1.86272E-12</c:v>
                      </c:pt>
                      <c:pt idx="7783">
                        <c:v>1.86272E-12</c:v>
                      </c:pt>
                      <c:pt idx="7784">
                        <c:v>2.9370700000000001E-12</c:v>
                      </c:pt>
                      <c:pt idx="7785">
                        <c:v>2.9370700000000001E-12</c:v>
                      </c:pt>
                      <c:pt idx="7786">
                        <c:v>1.67924E-12</c:v>
                      </c:pt>
                      <c:pt idx="7787">
                        <c:v>1.67924E-12</c:v>
                      </c:pt>
                      <c:pt idx="7788">
                        <c:v>1.92206E-12</c:v>
                      </c:pt>
                      <c:pt idx="7789">
                        <c:v>1.92206E-12</c:v>
                      </c:pt>
                      <c:pt idx="7790">
                        <c:v>1.8615899999999999E-12</c:v>
                      </c:pt>
                      <c:pt idx="7791">
                        <c:v>1.8615899999999999E-12</c:v>
                      </c:pt>
                      <c:pt idx="7792">
                        <c:v>2.7571899999999999E-12</c:v>
                      </c:pt>
                      <c:pt idx="7793">
                        <c:v>2.7571899999999999E-12</c:v>
                      </c:pt>
                      <c:pt idx="7794">
                        <c:v>2.2550199999999998E-12</c:v>
                      </c:pt>
                      <c:pt idx="7795">
                        <c:v>2.2550199999999998E-12</c:v>
                      </c:pt>
                      <c:pt idx="7796">
                        <c:v>3.3408800000000002E-12</c:v>
                      </c:pt>
                      <c:pt idx="7797">
                        <c:v>3.3408800000000002E-12</c:v>
                      </c:pt>
                      <c:pt idx="7798">
                        <c:v>2.1548000000000001E-12</c:v>
                      </c:pt>
                      <c:pt idx="7799">
                        <c:v>2.1548000000000001E-12</c:v>
                      </c:pt>
                      <c:pt idx="7800">
                        <c:v>1.8853700000000001E-12</c:v>
                      </c:pt>
                      <c:pt idx="7801">
                        <c:v>1.8853700000000001E-12</c:v>
                      </c:pt>
                      <c:pt idx="7802">
                        <c:v>2.2291900000000001E-12</c:v>
                      </c:pt>
                      <c:pt idx="7803">
                        <c:v>2.2291900000000001E-12</c:v>
                      </c:pt>
                      <c:pt idx="7804">
                        <c:v>2.7028099999999999E-12</c:v>
                      </c:pt>
                      <c:pt idx="7805">
                        <c:v>2.7028099999999999E-12</c:v>
                      </c:pt>
                      <c:pt idx="7806">
                        <c:v>6.0781100000000002E-12</c:v>
                      </c:pt>
                      <c:pt idx="7807">
                        <c:v>6.0781100000000002E-12</c:v>
                      </c:pt>
                      <c:pt idx="7808">
                        <c:v>2.5936700000000002E-12</c:v>
                      </c:pt>
                      <c:pt idx="7809">
                        <c:v>2.5936700000000002E-12</c:v>
                      </c:pt>
                      <c:pt idx="7810">
                        <c:v>2.0720800000000002E-12</c:v>
                      </c:pt>
                      <c:pt idx="7811">
                        <c:v>2.0720800000000002E-12</c:v>
                      </c:pt>
                      <c:pt idx="7812">
                        <c:v>1.6963299999999999E-12</c:v>
                      </c:pt>
                      <c:pt idx="7813">
                        <c:v>1.6963299999999999E-12</c:v>
                      </c:pt>
                      <c:pt idx="7814">
                        <c:v>2.1867899999999998E-12</c:v>
                      </c:pt>
                      <c:pt idx="7815">
                        <c:v>2.1867899999999998E-12</c:v>
                      </c:pt>
                      <c:pt idx="7816">
                        <c:v>2.4594900000000001E-12</c:v>
                      </c:pt>
                      <c:pt idx="7817">
                        <c:v>2.4594900000000001E-12</c:v>
                      </c:pt>
                      <c:pt idx="7818">
                        <c:v>1.79581E-12</c:v>
                      </c:pt>
                      <c:pt idx="7819">
                        <c:v>1.79581E-12</c:v>
                      </c:pt>
                      <c:pt idx="7820">
                        <c:v>1.84607E-12</c:v>
                      </c:pt>
                      <c:pt idx="7821">
                        <c:v>1.84607E-12</c:v>
                      </c:pt>
                      <c:pt idx="7822">
                        <c:v>2.83227E-12</c:v>
                      </c:pt>
                      <c:pt idx="7823">
                        <c:v>2.83227E-12</c:v>
                      </c:pt>
                      <c:pt idx="7824">
                        <c:v>2.2448900000000001E-12</c:v>
                      </c:pt>
                      <c:pt idx="7825">
                        <c:v>2.2448900000000001E-12</c:v>
                      </c:pt>
                      <c:pt idx="7826">
                        <c:v>2.8337599999999998E-12</c:v>
                      </c:pt>
                      <c:pt idx="7827">
                        <c:v>2.8337599999999998E-12</c:v>
                      </c:pt>
                      <c:pt idx="7828">
                        <c:v>1.66882E-12</c:v>
                      </c:pt>
                      <c:pt idx="7829">
                        <c:v>1.66882E-12</c:v>
                      </c:pt>
                      <c:pt idx="7830">
                        <c:v>2.1738900000000001E-12</c:v>
                      </c:pt>
                      <c:pt idx="7831">
                        <c:v>2.1738900000000001E-12</c:v>
                      </c:pt>
                      <c:pt idx="7832">
                        <c:v>2.4780799999999999E-12</c:v>
                      </c:pt>
                      <c:pt idx="7833">
                        <c:v>2.4780799999999999E-12</c:v>
                      </c:pt>
                      <c:pt idx="7834">
                        <c:v>2.4062400000000001E-12</c:v>
                      </c:pt>
                      <c:pt idx="7835">
                        <c:v>2.4062400000000001E-12</c:v>
                      </c:pt>
                      <c:pt idx="7836">
                        <c:v>2.4504399999999998E-12</c:v>
                      </c:pt>
                      <c:pt idx="7837">
                        <c:v>2.4504399999999998E-12</c:v>
                      </c:pt>
                      <c:pt idx="7838">
                        <c:v>2.1682100000000001E-12</c:v>
                      </c:pt>
                      <c:pt idx="7839">
                        <c:v>2.1682100000000001E-12</c:v>
                      </c:pt>
                      <c:pt idx="7840">
                        <c:v>1.5570499999999999E-12</c:v>
                      </c:pt>
                      <c:pt idx="7841">
                        <c:v>1.5570499999999999E-12</c:v>
                      </c:pt>
                      <c:pt idx="7842">
                        <c:v>2.3512200000000002E-12</c:v>
                      </c:pt>
                      <c:pt idx="7843">
                        <c:v>2.3512200000000002E-12</c:v>
                      </c:pt>
                      <c:pt idx="7844">
                        <c:v>1.9569999999999998E-12</c:v>
                      </c:pt>
                      <c:pt idx="7845">
                        <c:v>1.9569999999999998E-12</c:v>
                      </c:pt>
                      <c:pt idx="7846">
                        <c:v>2.80354E-12</c:v>
                      </c:pt>
                      <c:pt idx="7847">
                        <c:v>2.80354E-12</c:v>
                      </c:pt>
                      <c:pt idx="7848">
                        <c:v>1.8621999999999999E-12</c:v>
                      </c:pt>
                      <c:pt idx="7849">
                        <c:v>1.8621999999999999E-12</c:v>
                      </c:pt>
                      <c:pt idx="7850">
                        <c:v>2.6054099999999999E-12</c:v>
                      </c:pt>
                      <c:pt idx="7851">
                        <c:v>2.6054099999999999E-12</c:v>
                      </c:pt>
                      <c:pt idx="7852">
                        <c:v>2.1670999999999999E-12</c:v>
                      </c:pt>
                      <c:pt idx="7853">
                        <c:v>2.1670999999999999E-12</c:v>
                      </c:pt>
                      <c:pt idx="7854">
                        <c:v>2.1274899999999999E-12</c:v>
                      </c:pt>
                      <c:pt idx="7855">
                        <c:v>2.1274899999999999E-12</c:v>
                      </c:pt>
                      <c:pt idx="7856">
                        <c:v>1.68115E-12</c:v>
                      </c:pt>
                      <c:pt idx="7857">
                        <c:v>1.68115E-12</c:v>
                      </c:pt>
                      <c:pt idx="7858">
                        <c:v>1.6218200000000001E-12</c:v>
                      </c:pt>
                      <c:pt idx="7859">
                        <c:v>1.6218200000000001E-12</c:v>
                      </c:pt>
                      <c:pt idx="7860">
                        <c:v>1.78729E-12</c:v>
                      </c:pt>
                      <c:pt idx="7861">
                        <c:v>1.78729E-12</c:v>
                      </c:pt>
                      <c:pt idx="7862">
                        <c:v>2.4220199999999998E-12</c:v>
                      </c:pt>
                      <c:pt idx="7863">
                        <c:v>2.4220199999999998E-12</c:v>
                      </c:pt>
                      <c:pt idx="7864">
                        <c:v>2.20746E-12</c:v>
                      </c:pt>
                      <c:pt idx="7865">
                        <c:v>2.20746E-12</c:v>
                      </c:pt>
                      <c:pt idx="7866">
                        <c:v>2.1702699999999998E-12</c:v>
                      </c:pt>
                      <c:pt idx="7867">
                        <c:v>2.1702699999999998E-12</c:v>
                      </c:pt>
                      <c:pt idx="7868">
                        <c:v>2.3293099999999999E-12</c:v>
                      </c:pt>
                      <c:pt idx="7869">
                        <c:v>2.3293099999999999E-12</c:v>
                      </c:pt>
                      <c:pt idx="7870">
                        <c:v>2.5214499999999999E-12</c:v>
                      </c:pt>
                      <c:pt idx="7871">
                        <c:v>2.5214499999999999E-12</c:v>
                      </c:pt>
                      <c:pt idx="7872">
                        <c:v>2.6339599999999998E-12</c:v>
                      </c:pt>
                      <c:pt idx="7873">
                        <c:v>2.6339599999999998E-12</c:v>
                      </c:pt>
                      <c:pt idx="7874">
                        <c:v>2.0766200000000001E-12</c:v>
                      </c:pt>
                      <c:pt idx="7875">
                        <c:v>2.0766200000000001E-12</c:v>
                      </c:pt>
                      <c:pt idx="7876">
                        <c:v>2.30835E-12</c:v>
                      </c:pt>
                      <c:pt idx="7877">
                        <c:v>2.30835E-12</c:v>
                      </c:pt>
                      <c:pt idx="7878">
                        <c:v>2.3199699999999999E-12</c:v>
                      </c:pt>
                      <c:pt idx="7879">
                        <c:v>2.3199699999999999E-12</c:v>
                      </c:pt>
                      <c:pt idx="7880">
                        <c:v>2.1952000000000002E-12</c:v>
                      </c:pt>
                      <c:pt idx="7881">
                        <c:v>2.1952000000000002E-12</c:v>
                      </c:pt>
                      <c:pt idx="7882">
                        <c:v>1.62204E-12</c:v>
                      </c:pt>
                      <c:pt idx="7883">
                        <c:v>1.62204E-12</c:v>
                      </c:pt>
                      <c:pt idx="7884">
                        <c:v>2.0045000000000002E-12</c:v>
                      </c:pt>
                      <c:pt idx="7885">
                        <c:v>2.0045000000000002E-12</c:v>
                      </c:pt>
                      <c:pt idx="7886">
                        <c:v>2.1938900000000001E-12</c:v>
                      </c:pt>
                      <c:pt idx="7887">
                        <c:v>2.1938900000000001E-12</c:v>
                      </c:pt>
                      <c:pt idx="7888">
                        <c:v>1.68148E-12</c:v>
                      </c:pt>
                      <c:pt idx="7889">
                        <c:v>1.68148E-12</c:v>
                      </c:pt>
                      <c:pt idx="7890">
                        <c:v>2.1569300000000002E-12</c:v>
                      </c:pt>
                      <c:pt idx="7891">
                        <c:v>2.1569300000000002E-12</c:v>
                      </c:pt>
                      <c:pt idx="7892">
                        <c:v>2.2181E-12</c:v>
                      </c:pt>
                      <c:pt idx="7893">
                        <c:v>2.2181E-12</c:v>
                      </c:pt>
                      <c:pt idx="7894">
                        <c:v>2.0866500000000002E-12</c:v>
                      </c:pt>
                      <c:pt idx="7895">
                        <c:v>2.0866500000000002E-12</c:v>
                      </c:pt>
                      <c:pt idx="7896">
                        <c:v>1.7346199999999999E-12</c:v>
                      </c:pt>
                      <c:pt idx="7897">
                        <c:v>1.7346199999999999E-12</c:v>
                      </c:pt>
                      <c:pt idx="7898">
                        <c:v>2.01881E-12</c:v>
                      </c:pt>
                      <c:pt idx="7899">
                        <c:v>2.01881E-12</c:v>
                      </c:pt>
                      <c:pt idx="7900">
                        <c:v>1.6479000000000001E-12</c:v>
                      </c:pt>
                      <c:pt idx="7901">
                        <c:v>1.6479000000000001E-12</c:v>
                      </c:pt>
                      <c:pt idx="7902">
                        <c:v>3.0263099999999999E-12</c:v>
                      </c:pt>
                      <c:pt idx="7903">
                        <c:v>3.0263099999999999E-12</c:v>
                      </c:pt>
                      <c:pt idx="7904">
                        <c:v>2.2286599999999999E-12</c:v>
                      </c:pt>
                      <c:pt idx="7905">
                        <c:v>2.2286599999999999E-12</c:v>
                      </c:pt>
                      <c:pt idx="7906">
                        <c:v>2.33787E-11</c:v>
                      </c:pt>
                      <c:pt idx="7907">
                        <c:v>2.33787E-11</c:v>
                      </c:pt>
                      <c:pt idx="7908">
                        <c:v>2.4579999999999998E-12</c:v>
                      </c:pt>
                      <c:pt idx="7909">
                        <c:v>2.4579999999999998E-12</c:v>
                      </c:pt>
                      <c:pt idx="7910">
                        <c:v>3.0231200000000001E-12</c:v>
                      </c:pt>
                      <c:pt idx="7911">
                        <c:v>3.0231200000000001E-12</c:v>
                      </c:pt>
                      <c:pt idx="7912">
                        <c:v>1.60738E-12</c:v>
                      </c:pt>
                      <c:pt idx="7913">
                        <c:v>1.60738E-12</c:v>
                      </c:pt>
                      <c:pt idx="7914">
                        <c:v>1.9481600000000001E-12</c:v>
                      </c:pt>
                      <c:pt idx="7915">
                        <c:v>1.9481600000000001E-12</c:v>
                      </c:pt>
                      <c:pt idx="7916">
                        <c:v>2.2246499999999998E-12</c:v>
                      </c:pt>
                      <c:pt idx="7917">
                        <c:v>2.2246499999999998E-12</c:v>
                      </c:pt>
                      <c:pt idx="7918">
                        <c:v>1.9740600000000002E-12</c:v>
                      </c:pt>
                      <c:pt idx="7919">
                        <c:v>1.9740600000000002E-12</c:v>
                      </c:pt>
                      <c:pt idx="7920">
                        <c:v>3.0281800000000001E-12</c:v>
                      </c:pt>
                      <c:pt idx="7921">
                        <c:v>3.0281800000000001E-12</c:v>
                      </c:pt>
                      <c:pt idx="7922">
                        <c:v>1.91235E-12</c:v>
                      </c:pt>
                      <c:pt idx="7923">
                        <c:v>1.91235E-12</c:v>
                      </c:pt>
                      <c:pt idx="7924">
                        <c:v>2.3976099999999999E-12</c:v>
                      </c:pt>
                      <c:pt idx="7925">
                        <c:v>2.3976099999999999E-12</c:v>
                      </c:pt>
                      <c:pt idx="7926">
                        <c:v>1.82688E-12</c:v>
                      </c:pt>
                      <c:pt idx="7927">
                        <c:v>1.82688E-12</c:v>
                      </c:pt>
                      <c:pt idx="7928">
                        <c:v>2.50463E-12</c:v>
                      </c:pt>
                      <c:pt idx="7929">
                        <c:v>2.50463E-12</c:v>
                      </c:pt>
                      <c:pt idx="7930">
                        <c:v>2.9883499999999999E-12</c:v>
                      </c:pt>
                      <c:pt idx="7931">
                        <c:v>2.9883499999999999E-12</c:v>
                      </c:pt>
                      <c:pt idx="7932">
                        <c:v>3.1062999999999998E-12</c:v>
                      </c:pt>
                      <c:pt idx="7933">
                        <c:v>3.1062999999999998E-12</c:v>
                      </c:pt>
                      <c:pt idx="7934">
                        <c:v>2.4443299999999999E-12</c:v>
                      </c:pt>
                      <c:pt idx="7935">
                        <c:v>2.4443299999999999E-12</c:v>
                      </c:pt>
                      <c:pt idx="7936">
                        <c:v>3.12581E-12</c:v>
                      </c:pt>
                      <c:pt idx="7937">
                        <c:v>3.12581E-12</c:v>
                      </c:pt>
                      <c:pt idx="7938">
                        <c:v>2.1952300000000001E-12</c:v>
                      </c:pt>
                      <c:pt idx="7939">
                        <c:v>2.1952300000000001E-12</c:v>
                      </c:pt>
                      <c:pt idx="7940">
                        <c:v>2.8846599999999999E-12</c:v>
                      </c:pt>
                      <c:pt idx="7941">
                        <c:v>2.8846599999999999E-12</c:v>
                      </c:pt>
                      <c:pt idx="7942">
                        <c:v>1.9438600000000002E-12</c:v>
                      </c:pt>
                      <c:pt idx="7943">
                        <c:v>1.9438600000000002E-12</c:v>
                      </c:pt>
                      <c:pt idx="7944">
                        <c:v>2.5773599999999998E-12</c:v>
                      </c:pt>
                      <c:pt idx="7945">
                        <c:v>2.5773599999999998E-12</c:v>
                      </c:pt>
                      <c:pt idx="7946">
                        <c:v>1.7814000000000001E-12</c:v>
                      </c:pt>
                      <c:pt idx="7947">
                        <c:v>1.7814000000000001E-12</c:v>
                      </c:pt>
                      <c:pt idx="7948">
                        <c:v>1.6585399999999999E-12</c:v>
                      </c:pt>
                      <c:pt idx="7949">
                        <c:v>1.6585399999999999E-12</c:v>
                      </c:pt>
                      <c:pt idx="7950">
                        <c:v>1.8834699999999998E-12</c:v>
                      </c:pt>
                      <c:pt idx="7951">
                        <c:v>1.8834699999999998E-12</c:v>
                      </c:pt>
                      <c:pt idx="7952">
                        <c:v>1.72914E-12</c:v>
                      </c:pt>
                      <c:pt idx="7953">
                        <c:v>1.72914E-12</c:v>
                      </c:pt>
                      <c:pt idx="7954">
                        <c:v>2.09207E-12</c:v>
                      </c:pt>
                      <c:pt idx="7955">
                        <c:v>2.09207E-12</c:v>
                      </c:pt>
                      <c:pt idx="7956">
                        <c:v>2.0498800000000001E-12</c:v>
                      </c:pt>
                      <c:pt idx="7957">
                        <c:v>2.0498800000000001E-12</c:v>
                      </c:pt>
                      <c:pt idx="7958">
                        <c:v>2.5176700000000001E-12</c:v>
                      </c:pt>
                      <c:pt idx="7959">
                        <c:v>2.5176700000000001E-12</c:v>
                      </c:pt>
                      <c:pt idx="7960">
                        <c:v>2.4304900000000001E-11</c:v>
                      </c:pt>
                      <c:pt idx="7961">
                        <c:v>2.4304900000000001E-11</c:v>
                      </c:pt>
                      <c:pt idx="7962">
                        <c:v>2.19091E-12</c:v>
                      </c:pt>
                      <c:pt idx="7963">
                        <c:v>2.19091E-12</c:v>
                      </c:pt>
                      <c:pt idx="7964">
                        <c:v>3.1139299999999998E-12</c:v>
                      </c:pt>
                      <c:pt idx="7965">
                        <c:v>3.1139299999999998E-12</c:v>
                      </c:pt>
                      <c:pt idx="7966">
                        <c:v>2.0039100000000001E-12</c:v>
                      </c:pt>
                      <c:pt idx="7967">
                        <c:v>2.0039100000000001E-12</c:v>
                      </c:pt>
                      <c:pt idx="7968">
                        <c:v>1.63726E-12</c:v>
                      </c:pt>
                      <c:pt idx="7969">
                        <c:v>1.63726E-12</c:v>
                      </c:pt>
                      <c:pt idx="7970">
                        <c:v>1.7041E-12</c:v>
                      </c:pt>
                      <c:pt idx="7971">
                        <c:v>1.7041E-12</c:v>
                      </c:pt>
                      <c:pt idx="7972">
                        <c:v>2.4270499999999998E-12</c:v>
                      </c:pt>
                      <c:pt idx="7973">
                        <c:v>2.4270499999999998E-12</c:v>
                      </c:pt>
                      <c:pt idx="7974">
                        <c:v>2.3791300000000002E-12</c:v>
                      </c:pt>
                      <c:pt idx="7975">
                        <c:v>2.3791300000000002E-12</c:v>
                      </c:pt>
                      <c:pt idx="7976">
                        <c:v>2.0512400000000001E-12</c:v>
                      </c:pt>
                      <c:pt idx="7977">
                        <c:v>2.0512400000000001E-12</c:v>
                      </c:pt>
                      <c:pt idx="7978">
                        <c:v>2.3912799999999999E-12</c:v>
                      </c:pt>
                      <c:pt idx="7979">
                        <c:v>2.3912799999999999E-12</c:v>
                      </c:pt>
                      <c:pt idx="7980">
                        <c:v>1.68038E-12</c:v>
                      </c:pt>
                      <c:pt idx="7981">
                        <c:v>1.68038E-12</c:v>
                      </c:pt>
                      <c:pt idx="7982">
                        <c:v>2.1394200000000002E-12</c:v>
                      </c:pt>
                      <c:pt idx="7983">
                        <c:v>2.1394200000000002E-12</c:v>
                      </c:pt>
                      <c:pt idx="7984">
                        <c:v>2.2240600000000001E-12</c:v>
                      </c:pt>
                      <c:pt idx="7985">
                        <c:v>2.2240600000000001E-12</c:v>
                      </c:pt>
                      <c:pt idx="7986">
                        <c:v>1.8487199999999998E-12</c:v>
                      </c:pt>
                      <c:pt idx="7987">
                        <c:v>1.8487199999999998E-12</c:v>
                      </c:pt>
                      <c:pt idx="7988">
                        <c:v>1.9375600000000001E-12</c:v>
                      </c:pt>
                      <c:pt idx="7989">
                        <c:v>1.9375600000000001E-12</c:v>
                      </c:pt>
                      <c:pt idx="7990">
                        <c:v>2.43975E-12</c:v>
                      </c:pt>
                      <c:pt idx="7991">
                        <c:v>2.43975E-12</c:v>
                      </c:pt>
                      <c:pt idx="7992">
                        <c:v>2.5777300000000002E-12</c:v>
                      </c:pt>
                      <c:pt idx="7993">
                        <c:v>2.5777300000000002E-12</c:v>
                      </c:pt>
                      <c:pt idx="7994">
                        <c:v>2.0062100000000002E-12</c:v>
                      </c:pt>
                      <c:pt idx="7995">
                        <c:v>2.0062100000000002E-12</c:v>
                      </c:pt>
                      <c:pt idx="7996">
                        <c:v>2.1979399999999998E-12</c:v>
                      </c:pt>
                      <c:pt idx="7997">
                        <c:v>2.1979399999999998E-12</c:v>
                      </c:pt>
                      <c:pt idx="7998">
                        <c:v>2.2942100000000002E-12</c:v>
                      </c:pt>
                      <c:pt idx="7999">
                        <c:v>2.2942100000000002E-12</c:v>
                      </c:pt>
                      <c:pt idx="8000">
                        <c:v>2.1360799999999999E-12</c:v>
                      </c:pt>
                      <c:pt idx="8001">
                        <c:v>2.1360799999999999E-12</c:v>
                      </c:pt>
                      <c:pt idx="8002">
                        <c:v>2.1393100000000001E-12</c:v>
                      </c:pt>
                      <c:pt idx="8003">
                        <c:v>2.1393100000000001E-12</c:v>
                      </c:pt>
                      <c:pt idx="8004">
                        <c:v>2.4563800000000001E-12</c:v>
                      </c:pt>
                      <c:pt idx="8005">
                        <c:v>2.4563800000000001E-12</c:v>
                      </c:pt>
                      <c:pt idx="8006">
                        <c:v>1.7144200000000001E-12</c:v>
                      </c:pt>
                      <c:pt idx="8007">
                        <c:v>1.7144200000000001E-12</c:v>
                      </c:pt>
                      <c:pt idx="8008">
                        <c:v>2.3536899999999998E-12</c:v>
                      </c:pt>
                      <c:pt idx="8009">
                        <c:v>2.3536899999999998E-12</c:v>
                      </c:pt>
                      <c:pt idx="8010">
                        <c:v>2.5788500000000001E-12</c:v>
                      </c:pt>
                      <c:pt idx="8011">
                        <c:v>2.5788500000000001E-12</c:v>
                      </c:pt>
                      <c:pt idx="8012">
                        <c:v>2.66031E-12</c:v>
                      </c:pt>
                      <c:pt idx="8013">
                        <c:v>2.66031E-12</c:v>
                      </c:pt>
                      <c:pt idx="8014">
                        <c:v>2.8022699999999999E-12</c:v>
                      </c:pt>
                      <c:pt idx="8015">
                        <c:v>2.8022699999999999E-12</c:v>
                      </c:pt>
                      <c:pt idx="8016">
                        <c:v>2.1953399999999998E-12</c:v>
                      </c:pt>
                      <c:pt idx="8017">
                        <c:v>2.1953399999999998E-12</c:v>
                      </c:pt>
                      <c:pt idx="8018">
                        <c:v>1.7755000000000001E-12</c:v>
                      </c:pt>
                      <c:pt idx="8019">
                        <c:v>1.7755000000000001E-12</c:v>
                      </c:pt>
                      <c:pt idx="8020">
                        <c:v>2.3954799999999998E-12</c:v>
                      </c:pt>
                      <c:pt idx="8021">
                        <c:v>2.3954799999999998E-12</c:v>
                      </c:pt>
                      <c:pt idx="8022">
                        <c:v>1.7565599999999999E-12</c:v>
                      </c:pt>
                      <c:pt idx="8023">
                        <c:v>1.7565599999999999E-12</c:v>
                      </c:pt>
                      <c:pt idx="8024">
                        <c:v>2.0027900000000002E-12</c:v>
                      </c:pt>
                      <c:pt idx="8025">
                        <c:v>2.0027900000000002E-12</c:v>
                      </c:pt>
                      <c:pt idx="8026">
                        <c:v>1.7733800000000001E-12</c:v>
                      </c:pt>
                      <c:pt idx="8027">
                        <c:v>1.7733800000000001E-12</c:v>
                      </c:pt>
                      <c:pt idx="8028">
                        <c:v>2.5679500000000002E-12</c:v>
                      </c:pt>
                      <c:pt idx="8029">
                        <c:v>2.5679500000000002E-12</c:v>
                      </c:pt>
                      <c:pt idx="8030">
                        <c:v>2.4459200000000001E-12</c:v>
                      </c:pt>
                      <c:pt idx="8031">
                        <c:v>2.4459200000000001E-12</c:v>
                      </c:pt>
                      <c:pt idx="8032">
                        <c:v>2.5114299999999999E-12</c:v>
                      </c:pt>
                      <c:pt idx="8033">
                        <c:v>2.5114299999999999E-12</c:v>
                      </c:pt>
                      <c:pt idx="8034">
                        <c:v>2.1051E-12</c:v>
                      </c:pt>
                      <c:pt idx="8035">
                        <c:v>2.1051E-12</c:v>
                      </c:pt>
                      <c:pt idx="8036">
                        <c:v>2.6913400000000001E-12</c:v>
                      </c:pt>
                      <c:pt idx="8037">
                        <c:v>2.6913400000000001E-12</c:v>
                      </c:pt>
                      <c:pt idx="8038">
                        <c:v>2.4079900000000001E-12</c:v>
                      </c:pt>
                      <c:pt idx="8039">
                        <c:v>2.4079900000000001E-12</c:v>
                      </c:pt>
                      <c:pt idx="8040">
                        <c:v>2.1730300000000001E-12</c:v>
                      </c:pt>
                      <c:pt idx="8041">
                        <c:v>2.1730300000000001E-12</c:v>
                      </c:pt>
                      <c:pt idx="8042">
                        <c:v>2.3313599999999999E-12</c:v>
                      </c:pt>
                      <c:pt idx="8043">
                        <c:v>2.3313599999999999E-12</c:v>
                      </c:pt>
                      <c:pt idx="8044">
                        <c:v>1.71539E-12</c:v>
                      </c:pt>
                      <c:pt idx="8045">
                        <c:v>1.71539E-12</c:v>
                      </c:pt>
                      <c:pt idx="8046">
                        <c:v>2.2498E-12</c:v>
                      </c:pt>
                      <c:pt idx="8047">
                        <c:v>2.2498E-12</c:v>
                      </c:pt>
                      <c:pt idx="8048">
                        <c:v>2.2201600000000001E-12</c:v>
                      </c:pt>
                      <c:pt idx="8049">
                        <c:v>2.2201600000000001E-12</c:v>
                      </c:pt>
                      <c:pt idx="8050">
                        <c:v>2.9409000000000001E-12</c:v>
                      </c:pt>
                      <c:pt idx="8051">
                        <c:v>2.9409000000000001E-12</c:v>
                      </c:pt>
                      <c:pt idx="8052">
                        <c:v>1.8272400000000002E-12</c:v>
                      </c:pt>
                      <c:pt idx="8053">
                        <c:v>1.8272400000000002E-12</c:v>
                      </c:pt>
                      <c:pt idx="8054">
                        <c:v>1.7507799999999999E-12</c:v>
                      </c:pt>
                      <c:pt idx="8055">
                        <c:v>1.7507799999999999E-12</c:v>
                      </c:pt>
                      <c:pt idx="8056">
                        <c:v>2.31619E-12</c:v>
                      </c:pt>
                      <c:pt idx="8057">
                        <c:v>2.31619E-12</c:v>
                      </c:pt>
                      <c:pt idx="8058">
                        <c:v>1.8055699999999999E-12</c:v>
                      </c:pt>
                      <c:pt idx="8059">
                        <c:v>1.8055699999999999E-12</c:v>
                      </c:pt>
                      <c:pt idx="8060">
                        <c:v>2.0510199999999999E-12</c:v>
                      </c:pt>
                      <c:pt idx="8061">
                        <c:v>2.0510199999999999E-12</c:v>
                      </c:pt>
                      <c:pt idx="8062">
                        <c:v>1.89477E-12</c:v>
                      </c:pt>
                      <c:pt idx="8063">
                        <c:v>1.89477E-12</c:v>
                      </c:pt>
                      <c:pt idx="8064">
                        <c:v>1.75573E-12</c:v>
                      </c:pt>
                      <c:pt idx="8065">
                        <c:v>1.75573E-12</c:v>
                      </c:pt>
                      <c:pt idx="8066">
                        <c:v>2.5784899999999999E-12</c:v>
                      </c:pt>
                      <c:pt idx="8067">
                        <c:v>2.5784899999999999E-12</c:v>
                      </c:pt>
                      <c:pt idx="8068">
                        <c:v>2.5472500000000001E-12</c:v>
                      </c:pt>
                      <c:pt idx="8069">
                        <c:v>2.5472500000000001E-12</c:v>
                      </c:pt>
                      <c:pt idx="8070">
                        <c:v>2.4996800000000001E-12</c:v>
                      </c:pt>
                      <c:pt idx="8071">
                        <c:v>2.4996800000000001E-12</c:v>
                      </c:pt>
                      <c:pt idx="8072">
                        <c:v>1.7058899999999999E-12</c:v>
                      </c:pt>
                      <c:pt idx="8073">
                        <c:v>1.7058899999999999E-12</c:v>
                      </c:pt>
                      <c:pt idx="8074">
                        <c:v>2.43466E-12</c:v>
                      </c:pt>
                      <c:pt idx="8075">
                        <c:v>2.43466E-12</c:v>
                      </c:pt>
                      <c:pt idx="8076">
                        <c:v>2.2837000000000001E-12</c:v>
                      </c:pt>
                      <c:pt idx="8077">
                        <c:v>2.2837000000000001E-12</c:v>
                      </c:pt>
                      <c:pt idx="8078">
                        <c:v>2.0950399999999999E-12</c:v>
                      </c:pt>
                      <c:pt idx="8079">
                        <c:v>2.0950399999999999E-12</c:v>
                      </c:pt>
                      <c:pt idx="8080">
                        <c:v>3.2864799999999999E-12</c:v>
                      </c:pt>
                      <c:pt idx="8081">
                        <c:v>3.2864799999999999E-12</c:v>
                      </c:pt>
                      <c:pt idx="8082">
                        <c:v>2.0378100000000002E-12</c:v>
                      </c:pt>
                      <c:pt idx="8083">
                        <c:v>2.0378100000000002E-12</c:v>
                      </c:pt>
                      <c:pt idx="8084">
                        <c:v>1.9907199999999998E-12</c:v>
                      </c:pt>
                      <c:pt idx="8085">
                        <c:v>1.9907199999999998E-12</c:v>
                      </c:pt>
                      <c:pt idx="8086">
                        <c:v>2.6240300000000001E-12</c:v>
                      </c:pt>
                      <c:pt idx="8087">
                        <c:v>2.6240300000000001E-12</c:v>
                      </c:pt>
                      <c:pt idx="8088">
                        <c:v>1.9237999999999999E-12</c:v>
                      </c:pt>
                      <c:pt idx="8089">
                        <c:v>1.9237999999999999E-12</c:v>
                      </c:pt>
                      <c:pt idx="8090">
                        <c:v>2.03988E-12</c:v>
                      </c:pt>
                      <c:pt idx="8091">
                        <c:v>2.03988E-12</c:v>
                      </c:pt>
                      <c:pt idx="8092">
                        <c:v>1.7526099999999999E-12</c:v>
                      </c:pt>
                      <c:pt idx="8093">
                        <c:v>1.7526099999999999E-12</c:v>
                      </c:pt>
                      <c:pt idx="8094">
                        <c:v>2.56756E-12</c:v>
                      </c:pt>
                      <c:pt idx="8095">
                        <c:v>2.56756E-12</c:v>
                      </c:pt>
                      <c:pt idx="8096">
                        <c:v>2.9886400000000001E-12</c:v>
                      </c:pt>
                      <c:pt idx="8097">
                        <c:v>2.9886400000000001E-12</c:v>
                      </c:pt>
                      <c:pt idx="8098">
                        <c:v>2.3939300000000001E-12</c:v>
                      </c:pt>
                      <c:pt idx="8099">
                        <c:v>2.3939300000000001E-12</c:v>
                      </c:pt>
                      <c:pt idx="8100">
                        <c:v>3.1777000000000001E-12</c:v>
                      </c:pt>
                      <c:pt idx="8101">
                        <c:v>3.1777000000000001E-12</c:v>
                      </c:pt>
                      <c:pt idx="8102">
                        <c:v>1.81631E-12</c:v>
                      </c:pt>
                      <c:pt idx="8103">
                        <c:v>1.81631E-12</c:v>
                      </c:pt>
                      <c:pt idx="8104">
                        <c:v>1.8975999999999999E-12</c:v>
                      </c:pt>
                      <c:pt idx="8105">
                        <c:v>1.8975999999999999E-12</c:v>
                      </c:pt>
                      <c:pt idx="8106">
                        <c:v>2.9705299999999999E-12</c:v>
                      </c:pt>
                      <c:pt idx="8107">
                        <c:v>2.9705299999999999E-12</c:v>
                      </c:pt>
                      <c:pt idx="8108">
                        <c:v>3.5281500000000001E-12</c:v>
                      </c:pt>
                      <c:pt idx="8109">
                        <c:v>3.5281500000000001E-12</c:v>
                      </c:pt>
                      <c:pt idx="8110">
                        <c:v>2.8443200000000001E-12</c:v>
                      </c:pt>
                      <c:pt idx="8111">
                        <c:v>2.8443200000000001E-12</c:v>
                      </c:pt>
                      <c:pt idx="8112">
                        <c:v>1.9190399999999999E-12</c:v>
                      </c:pt>
                      <c:pt idx="8113">
                        <c:v>1.9190399999999999E-12</c:v>
                      </c:pt>
                      <c:pt idx="8114">
                        <c:v>2.3081300000000002E-12</c:v>
                      </c:pt>
                      <c:pt idx="8115">
                        <c:v>2.3081300000000002E-12</c:v>
                      </c:pt>
                      <c:pt idx="8116">
                        <c:v>2.04816E-12</c:v>
                      </c:pt>
                      <c:pt idx="8117">
                        <c:v>2.04816E-12</c:v>
                      </c:pt>
                      <c:pt idx="8118">
                        <c:v>2.6970200000000002E-12</c:v>
                      </c:pt>
                      <c:pt idx="8119">
                        <c:v>2.6970200000000002E-12</c:v>
                      </c:pt>
                      <c:pt idx="8120">
                        <c:v>2.78993E-12</c:v>
                      </c:pt>
                      <c:pt idx="8121">
                        <c:v>2.78993E-12</c:v>
                      </c:pt>
                      <c:pt idx="8122">
                        <c:v>2.8284500000000001E-12</c:v>
                      </c:pt>
                      <c:pt idx="8123">
                        <c:v>2.8284500000000001E-12</c:v>
                      </c:pt>
                      <c:pt idx="8124">
                        <c:v>2.3564299999999999E-12</c:v>
                      </c:pt>
                      <c:pt idx="8125">
                        <c:v>2.3564299999999999E-12</c:v>
                      </c:pt>
                      <c:pt idx="8126">
                        <c:v>3.1917300000000002E-12</c:v>
                      </c:pt>
                      <c:pt idx="8127">
                        <c:v>3.1917300000000002E-12</c:v>
                      </c:pt>
                      <c:pt idx="8128">
                        <c:v>2.00158E-12</c:v>
                      </c:pt>
                      <c:pt idx="8129">
                        <c:v>2.00158E-12</c:v>
                      </c:pt>
                      <c:pt idx="8130">
                        <c:v>2.0029299999999998E-12</c:v>
                      </c:pt>
                      <c:pt idx="8131">
                        <c:v>2.0029299999999998E-12</c:v>
                      </c:pt>
                      <c:pt idx="8132">
                        <c:v>2.54406E-12</c:v>
                      </c:pt>
                      <c:pt idx="8133">
                        <c:v>2.54406E-12</c:v>
                      </c:pt>
                      <c:pt idx="8134">
                        <c:v>2.79205E-12</c:v>
                      </c:pt>
                      <c:pt idx="8135">
                        <c:v>2.79205E-12</c:v>
                      </c:pt>
                      <c:pt idx="8136">
                        <c:v>2.25045E-12</c:v>
                      </c:pt>
                      <c:pt idx="8137">
                        <c:v>2.25045E-12</c:v>
                      </c:pt>
                      <c:pt idx="8138">
                        <c:v>1.7360399999999999E-12</c:v>
                      </c:pt>
                      <c:pt idx="8139">
                        <c:v>1.7360399999999999E-12</c:v>
                      </c:pt>
                      <c:pt idx="8140">
                        <c:v>2.1217399999999998E-12</c:v>
                      </c:pt>
                      <c:pt idx="8141">
                        <c:v>2.1217399999999998E-12</c:v>
                      </c:pt>
                      <c:pt idx="8142">
                        <c:v>1.8715200000000001E-12</c:v>
                      </c:pt>
                      <c:pt idx="8143">
                        <c:v>1.8715200000000001E-12</c:v>
                      </c:pt>
                      <c:pt idx="8144">
                        <c:v>1.6907000000000001E-12</c:v>
                      </c:pt>
                      <c:pt idx="8145">
                        <c:v>1.6907000000000001E-12</c:v>
                      </c:pt>
                      <c:pt idx="8146">
                        <c:v>2.64017E-12</c:v>
                      </c:pt>
                      <c:pt idx="8147">
                        <c:v>2.64017E-12</c:v>
                      </c:pt>
                      <c:pt idx="8148">
                        <c:v>1.7632900000000001E-12</c:v>
                      </c:pt>
                      <c:pt idx="8149">
                        <c:v>1.7632900000000001E-12</c:v>
                      </c:pt>
                      <c:pt idx="8150">
                        <c:v>1.8335600000000001E-12</c:v>
                      </c:pt>
                      <c:pt idx="8151">
                        <c:v>1.8335600000000001E-12</c:v>
                      </c:pt>
                      <c:pt idx="8152">
                        <c:v>1.6717900000000001E-12</c:v>
                      </c:pt>
                      <c:pt idx="8153">
                        <c:v>1.6717900000000001E-12</c:v>
                      </c:pt>
                      <c:pt idx="8154">
                        <c:v>1.83837E-12</c:v>
                      </c:pt>
                      <c:pt idx="8155">
                        <c:v>1.83837E-12</c:v>
                      </c:pt>
                      <c:pt idx="8156">
                        <c:v>2.20859E-12</c:v>
                      </c:pt>
                      <c:pt idx="8157">
                        <c:v>2.20859E-12</c:v>
                      </c:pt>
                      <c:pt idx="8158">
                        <c:v>2.56034E-12</c:v>
                      </c:pt>
                      <c:pt idx="8159">
                        <c:v>2.56034E-12</c:v>
                      </c:pt>
                      <c:pt idx="8160">
                        <c:v>1.80265E-12</c:v>
                      </c:pt>
                      <c:pt idx="8161">
                        <c:v>1.80265E-12</c:v>
                      </c:pt>
                      <c:pt idx="8162">
                        <c:v>2.3377499999999998E-12</c:v>
                      </c:pt>
                      <c:pt idx="8163">
                        <c:v>2.3377499999999998E-12</c:v>
                      </c:pt>
                      <c:pt idx="8164">
                        <c:v>1.8329899999999998E-12</c:v>
                      </c:pt>
                      <c:pt idx="8165">
                        <c:v>1.8329899999999998E-12</c:v>
                      </c:pt>
                      <c:pt idx="8166">
                        <c:v>2.43849E-12</c:v>
                      </c:pt>
                      <c:pt idx="8167">
                        <c:v>2.43849E-12</c:v>
                      </c:pt>
                      <c:pt idx="8168">
                        <c:v>3.7532699999999998E-12</c:v>
                      </c:pt>
                      <c:pt idx="8169">
                        <c:v>3.7532699999999998E-12</c:v>
                      </c:pt>
                      <c:pt idx="8170">
                        <c:v>1.8517500000000001E-12</c:v>
                      </c:pt>
                      <c:pt idx="8171">
                        <c:v>1.8517500000000001E-12</c:v>
                      </c:pt>
                      <c:pt idx="8172">
                        <c:v>2.2141199999999999E-12</c:v>
                      </c:pt>
                      <c:pt idx="8173">
                        <c:v>2.2141199999999999E-12</c:v>
                      </c:pt>
                      <c:pt idx="8174">
                        <c:v>2.80279E-12</c:v>
                      </c:pt>
                      <c:pt idx="8175">
                        <c:v>2.80279E-12</c:v>
                      </c:pt>
                      <c:pt idx="8176">
                        <c:v>3.8922800000000001E-12</c:v>
                      </c:pt>
                      <c:pt idx="8177">
                        <c:v>3.8922800000000001E-12</c:v>
                      </c:pt>
                      <c:pt idx="8178">
                        <c:v>2.2868299999999999E-12</c:v>
                      </c:pt>
                      <c:pt idx="8179">
                        <c:v>2.2868299999999999E-12</c:v>
                      </c:pt>
                      <c:pt idx="8180">
                        <c:v>1.7425899999999999E-12</c:v>
                      </c:pt>
                      <c:pt idx="8181">
                        <c:v>1.7425899999999999E-12</c:v>
                      </c:pt>
                      <c:pt idx="8182">
                        <c:v>1.6583699999999999E-12</c:v>
                      </c:pt>
                      <c:pt idx="8183">
                        <c:v>1.6583699999999999E-12</c:v>
                      </c:pt>
                      <c:pt idx="8184">
                        <c:v>2.66773E-12</c:v>
                      </c:pt>
                      <c:pt idx="8185">
                        <c:v>2.66773E-12</c:v>
                      </c:pt>
                      <c:pt idx="8186">
                        <c:v>1.9968099999999998E-12</c:v>
                      </c:pt>
                      <c:pt idx="8187">
                        <c:v>1.9968099999999998E-12</c:v>
                      </c:pt>
                      <c:pt idx="8188">
                        <c:v>2.6116599999999998E-12</c:v>
                      </c:pt>
                      <c:pt idx="8189">
                        <c:v>2.6116599999999998E-12</c:v>
                      </c:pt>
                      <c:pt idx="8190">
                        <c:v>1.9447199999999998E-12</c:v>
                      </c:pt>
                      <c:pt idx="8191">
                        <c:v>1.9447199999999998E-12</c:v>
                      </c:pt>
                      <c:pt idx="8192">
                        <c:v>2.0862000000000001E-12</c:v>
                      </c:pt>
                      <c:pt idx="8193">
                        <c:v>2.0862000000000001E-12</c:v>
                      </c:pt>
                      <c:pt idx="8194">
                        <c:v>2.2601499999999998E-12</c:v>
                      </c:pt>
                      <c:pt idx="8195">
                        <c:v>2.2601499999999998E-12</c:v>
                      </c:pt>
                      <c:pt idx="8196">
                        <c:v>1.9003699999999999E-12</c:v>
                      </c:pt>
                      <c:pt idx="8197">
                        <c:v>1.9003699999999999E-12</c:v>
                      </c:pt>
                      <c:pt idx="8198">
                        <c:v>2.30056E-12</c:v>
                      </c:pt>
                      <c:pt idx="8199">
                        <c:v>2.30056E-12</c:v>
                      </c:pt>
                      <c:pt idx="8200">
                        <c:v>2.2325899999999999E-12</c:v>
                      </c:pt>
                      <c:pt idx="8201">
                        <c:v>2.2325899999999999E-12</c:v>
                      </c:pt>
                      <c:pt idx="8202">
                        <c:v>2.2271100000000002E-12</c:v>
                      </c:pt>
                      <c:pt idx="8203">
                        <c:v>2.2271100000000002E-12</c:v>
                      </c:pt>
                      <c:pt idx="8204">
                        <c:v>1.8145099999999999E-12</c:v>
                      </c:pt>
                      <c:pt idx="8205">
                        <c:v>1.8145099999999999E-12</c:v>
                      </c:pt>
                      <c:pt idx="8206">
                        <c:v>2.98754E-12</c:v>
                      </c:pt>
                      <c:pt idx="8207">
                        <c:v>2.98754E-12</c:v>
                      </c:pt>
                      <c:pt idx="8208">
                        <c:v>1.8392400000000001E-12</c:v>
                      </c:pt>
                      <c:pt idx="8209">
                        <c:v>1.8392400000000001E-12</c:v>
                      </c:pt>
                      <c:pt idx="8210">
                        <c:v>2.0937299999999998E-12</c:v>
                      </c:pt>
                      <c:pt idx="8211">
                        <c:v>2.0937299999999998E-12</c:v>
                      </c:pt>
                      <c:pt idx="8212">
                        <c:v>1.8949200000000002E-12</c:v>
                      </c:pt>
                      <c:pt idx="8213">
                        <c:v>1.8949200000000002E-12</c:v>
                      </c:pt>
                      <c:pt idx="8214">
                        <c:v>1.8572099999999999E-12</c:v>
                      </c:pt>
                      <c:pt idx="8215">
                        <c:v>1.8572099999999999E-12</c:v>
                      </c:pt>
                      <c:pt idx="8216">
                        <c:v>2.0392100000000002E-12</c:v>
                      </c:pt>
                      <c:pt idx="8217">
                        <c:v>2.0392100000000002E-12</c:v>
                      </c:pt>
                      <c:pt idx="8218">
                        <c:v>2.6608499999999999E-12</c:v>
                      </c:pt>
                      <c:pt idx="8219">
                        <c:v>2.6608499999999999E-12</c:v>
                      </c:pt>
                      <c:pt idx="8220">
                        <c:v>1.90034E-12</c:v>
                      </c:pt>
                      <c:pt idx="8221">
                        <c:v>1.90034E-12</c:v>
                      </c:pt>
                      <c:pt idx="8222">
                        <c:v>2.2352199999999998E-12</c:v>
                      </c:pt>
                      <c:pt idx="8223">
                        <c:v>2.2352199999999998E-12</c:v>
                      </c:pt>
                      <c:pt idx="8224">
                        <c:v>2.1101799999999998E-12</c:v>
                      </c:pt>
                      <c:pt idx="8225">
                        <c:v>2.1101799999999998E-12</c:v>
                      </c:pt>
                      <c:pt idx="8226">
                        <c:v>1.7858300000000001E-12</c:v>
                      </c:pt>
                      <c:pt idx="8227">
                        <c:v>1.7858300000000001E-12</c:v>
                      </c:pt>
                      <c:pt idx="8228">
                        <c:v>2.1210899999999998E-12</c:v>
                      </c:pt>
                      <c:pt idx="8229">
                        <c:v>2.1210899999999998E-12</c:v>
                      </c:pt>
                      <c:pt idx="8230">
                        <c:v>2.0704499999999999E-12</c:v>
                      </c:pt>
                      <c:pt idx="8231">
                        <c:v>2.0704499999999999E-12</c:v>
                      </c:pt>
                      <c:pt idx="8232">
                        <c:v>2.2244799999999998E-12</c:v>
                      </c:pt>
                      <c:pt idx="8233">
                        <c:v>2.2244799999999998E-12</c:v>
                      </c:pt>
                      <c:pt idx="8234">
                        <c:v>7.3565E-12</c:v>
                      </c:pt>
                      <c:pt idx="8235">
                        <c:v>7.3565E-12</c:v>
                      </c:pt>
                      <c:pt idx="8236">
                        <c:v>2.3765099999999999E-12</c:v>
                      </c:pt>
                      <c:pt idx="8237">
                        <c:v>2.3765099999999999E-12</c:v>
                      </c:pt>
                      <c:pt idx="8238">
                        <c:v>2.5800999999999999E-12</c:v>
                      </c:pt>
                      <c:pt idx="8239">
                        <c:v>2.5800999999999999E-12</c:v>
                      </c:pt>
                      <c:pt idx="8240">
                        <c:v>1.9402600000000001E-12</c:v>
                      </c:pt>
                      <c:pt idx="8241">
                        <c:v>1.9402600000000001E-12</c:v>
                      </c:pt>
                      <c:pt idx="8242">
                        <c:v>3.08669E-12</c:v>
                      </c:pt>
                      <c:pt idx="8243">
                        <c:v>3.08669E-12</c:v>
                      </c:pt>
                      <c:pt idx="8244">
                        <c:v>2.41964E-12</c:v>
                      </c:pt>
                      <c:pt idx="8245">
                        <c:v>2.41964E-12</c:v>
                      </c:pt>
                      <c:pt idx="8246">
                        <c:v>2.3116800000000001E-12</c:v>
                      </c:pt>
                      <c:pt idx="8247">
                        <c:v>2.3116800000000001E-12</c:v>
                      </c:pt>
                      <c:pt idx="8248">
                        <c:v>2.2883999999999998E-12</c:v>
                      </c:pt>
                      <c:pt idx="8249">
                        <c:v>2.2883999999999998E-12</c:v>
                      </c:pt>
                      <c:pt idx="8250">
                        <c:v>1.88013E-12</c:v>
                      </c:pt>
                      <c:pt idx="8251">
                        <c:v>1.88013E-12</c:v>
                      </c:pt>
                      <c:pt idx="8252">
                        <c:v>2.2720199999999998E-12</c:v>
                      </c:pt>
                      <c:pt idx="8253">
                        <c:v>2.2720199999999998E-12</c:v>
                      </c:pt>
                      <c:pt idx="8254">
                        <c:v>3.3800300000000001E-12</c:v>
                      </c:pt>
                      <c:pt idx="8255">
                        <c:v>3.3800300000000001E-12</c:v>
                      </c:pt>
                      <c:pt idx="8256">
                        <c:v>2.04959E-12</c:v>
                      </c:pt>
                      <c:pt idx="8257">
                        <c:v>2.04959E-12</c:v>
                      </c:pt>
                      <c:pt idx="8258">
                        <c:v>1.7396600000000001E-12</c:v>
                      </c:pt>
                      <c:pt idx="8259">
                        <c:v>1.7396600000000001E-12</c:v>
                      </c:pt>
                      <c:pt idx="8260">
                        <c:v>1.8893800000000002E-12</c:v>
                      </c:pt>
                      <c:pt idx="8261">
                        <c:v>1.8893800000000002E-12</c:v>
                      </c:pt>
                      <c:pt idx="8262">
                        <c:v>1.8211199999999998E-12</c:v>
                      </c:pt>
                      <c:pt idx="8263">
                        <c:v>1.8211199999999998E-12</c:v>
                      </c:pt>
                      <c:pt idx="8264">
                        <c:v>8.2226900000000004E-12</c:v>
                      </c:pt>
                      <c:pt idx="8265">
                        <c:v>8.2226900000000004E-12</c:v>
                      </c:pt>
                      <c:pt idx="8266">
                        <c:v>2.2216000000000001E-12</c:v>
                      </c:pt>
                      <c:pt idx="8267">
                        <c:v>2.2216000000000001E-12</c:v>
                      </c:pt>
                      <c:pt idx="8268">
                        <c:v>4.0737600000000002E-12</c:v>
                      </c:pt>
                      <c:pt idx="8269">
                        <c:v>4.0737600000000002E-12</c:v>
                      </c:pt>
                      <c:pt idx="8270">
                        <c:v>1.74846E-12</c:v>
                      </c:pt>
                      <c:pt idx="8271">
                        <c:v>1.74846E-12</c:v>
                      </c:pt>
                      <c:pt idx="8272">
                        <c:v>3.24534E-12</c:v>
                      </c:pt>
                      <c:pt idx="8273">
                        <c:v>3.24534E-12</c:v>
                      </c:pt>
                      <c:pt idx="8274">
                        <c:v>2.5719599999999999E-12</c:v>
                      </c:pt>
                      <c:pt idx="8275">
                        <c:v>2.5719599999999999E-12</c:v>
                      </c:pt>
                      <c:pt idx="8276">
                        <c:v>2.5124499999999999E-12</c:v>
                      </c:pt>
                      <c:pt idx="8277">
                        <c:v>2.5124499999999999E-12</c:v>
                      </c:pt>
                      <c:pt idx="8278">
                        <c:v>2.3819300000000001E-12</c:v>
                      </c:pt>
                      <c:pt idx="8279">
                        <c:v>2.3819300000000001E-12</c:v>
                      </c:pt>
                      <c:pt idx="8280">
                        <c:v>2.3773800000000001E-12</c:v>
                      </c:pt>
                      <c:pt idx="8281">
                        <c:v>2.3773800000000001E-12</c:v>
                      </c:pt>
                      <c:pt idx="8282">
                        <c:v>2.5233800000000001E-12</c:v>
                      </c:pt>
                      <c:pt idx="8283">
                        <c:v>2.5233800000000001E-12</c:v>
                      </c:pt>
                      <c:pt idx="8284">
                        <c:v>2.4924700000000002E-12</c:v>
                      </c:pt>
                      <c:pt idx="8285">
                        <c:v>2.4924700000000002E-12</c:v>
                      </c:pt>
                      <c:pt idx="8286">
                        <c:v>1.7777400000000001E-12</c:v>
                      </c:pt>
                      <c:pt idx="8287">
                        <c:v>1.7777400000000001E-12</c:v>
                      </c:pt>
                      <c:pt idx="8288">
                        <c:v>2.1344500000000001E-12</c:v>
                      </c:pt>
                      <c:pt idx="8289">
                        <c:v>2.1344500000000001E-12</c:v>
                      </c:pt>
                      <c:pt idx="8290">
                        <c:v>2.70744E-12</c:v>
                      </c:pt>
                      <c:pt idx="8291">
                        <c:v>2.70744E-12</c:v>
                      </c:pt>
                      <c:pt idx="8292">
                        <c:v>1.7048600000000001E-12</c:v>
                      </c:pt>
                      <c:pt idx="8293">
                        <c:v>1.7048600000000001E-12</c:v>
                      </c:pt>
                      <c:pt idx="8294">
                        <c:v>2.6470800000000001E-12</c:v>
                      </c:pt>
                      <c:pt idx="8295">
                        <c:v>2.6470800000000001E-12</c:v>
                      </c:pt>
                      <c:pt idx="8296">
                        <c:v>2.89055E-12</c:v>
                      </c:pt>
                      <c:pt idx="8297">
                        <c:v>2.89055E-12</c:v>
                      </c:pt>
                      <c:pt idx="8298">
                        <c:v>1.6537500000000001E-12</c:v>
                      </c:pt>
                      <c:pt idx="8299">
                        <c:v>1.6537500000000001E-12</c:v>
                      </c:pt>
                      <c:pt idx="8300">
                        <c:v>2.15982E-12</c:v>
                      </c:pt>
                      <c:pt idx="8301">
                        <c:v>2.15982E-12</c:v>
                      </c:pt>
                      <c:pt idx="8302">
                        <c:v>2.2395200000000001E-12</c:v>
                      </c:pt>
                      <c:pt idx="8303">
                        <c:v>2.2395200000000001E-12</c:v>
                      </c:pt>
                      <c:pt idx="8304">
                        <c:v>2.24142E-12</c:v>
                      </c:pt>
                      <c:pt idx="8305">
                        <c:v>2.24142E-12</c:v>
                      </c:pt>
                      <c:pt idx="8306">
                        <c:v>2.05404E-12</c:v>
                      </c:pt>
                      <c:pt idx="8307">
                        <c:v>2.05404E-12</c:v>
                      </c:pt>
                      <c:pt idx="8308">
                        <c:v>1.9310099999999999E-12</c:v>
                      </c:pt>
                      <c:pt idx="8309">
                        <c:v>1.9310099999999999E-12</c:v>
                      </c:pt>
                      <c:pt idx="8310">
                        <c:v>3.1920499999999999E-12</c:v>
                      </c:pt>
                      <c:pt idx="8311">
                        <c:v>3.1920499999999999E-12</c:v>
                      </c:pt>
                      <c:pt idx="8312">
                        <c:v>1.7166799999999999E-12</c:v>
                      </c:pt>
                      <c:pt idx="8313">
                        <c:v>1.7166799999999999E-12</c:v>
                      </c:pt>
                      <c:pt idx="8314">
                        <c:v>2.1277500000000001E-12</c:v>
                      </c:pt>
                      <c:pt idx="8315">
                        <c:v>2.1277500000000001E-12</c:v>
                      </c:pt>
                      <c:pt idx="8316">
                        <c:v>2.49594E-12</c:v>
                      </c:pt>
                      <c:pt idx="8317">
                        <c:v>2.49594E-12</c:v>
                      </c:pt>
                      <c:pt idx="8318">
                        <c:v>1.7048799999999999E-12</c:v>
                      </c:pt>
                      <c:pt idx="8319">
                        <c:v>1.7048799999999999E-12</c:v>
                      </c:pt>
                      <c:pt idx="8320">
                        <c:v>1.97846E-12</c:v>
                      </c:pt>
                      <c:pt idx="8321">
                        <c:v>1.97846E-12</c:v>
                      </c:pt>
                      <c:pt idx="8322">
                        <c:v>2.8424099999999998E-12</c:v>
                      </c:pt>
                      <c:pt idx="8323">
                        <c:v>2.8424099999999998E-12</c:v>
                      </c:pt>
                      <c:pt idx="8324">
                        <c:v>2.47628E-12</c:v>
                      </c:pt>
                      <c:pt idx="8325">
                        <c:v>2.47628E-12</c:v>
                      </c:pt>
                      <c:pt idx="8326">
                        <c:v>2.28506E-12</c:v>
                      </c:pt>
                      <c:pt idx="8327">
                        <c:v>2.28506E-12</c:v>
                      </c:pt>
                      <c:pt idx="8328">
                        <c:v>2.1582200000000001E-12</c:v>
                      </c:pt>
                      <c:pt idx="8329">
                        <c:v>2.1582200000000001E-12</c:v>
                      </c:pt>
                      <c:pt idx="8330">
                        <c:v>2.1912699999999998E-12</c:v>
                      </c:pt>
                      <c:pt idx="8331">
                        <c:v>2.1912699999999998E-12</c:v>
                      </c:pt>
                      <c:pt idx="8332">
                        <c:v>2.2243799999999999E-12</c:v>
                      </c:pt>
                      <c:pt idx="8333">
                        <c:v>2.2243799999999999E-12</c:v>
                      </c:pt>
                      <c:pt idx="8334">
                        <c:v>2.5520199999999999E-12</c:v>
                      </c:pt>
                      <c:pt idx="8335">
                        <c:v>2.5520199999999999E-12</c:v>
                      </c:pt>
                      <c:pt idx="8336">
                        <c:v>2.6192299999999999E-12</c:v>
                      </c:pt>
                      <c:pt idx="8337">
                        <c:v>2.6192299999999999E-12</c:v>
                      </c:pt>
                      <c:pt idx="8338">
                        <c:v>2.8531400000000001E-12</c:v>
                      </c:pt>
                      <c:pt idx="8339">
                        <c:v>2.8531400000000001E-12</c:v>
                      </c:pt>
                      <c:pt idx="8340">
                        <c:v>2.3493199999999999E-12</c:v>
                      </c:pt>
                      <c:pt idx="8341">
                        <c:v>2.3493199999999999E-12</c:v>
                      </c:pt>
                      <c:pt idx="8342">
                        <c:v>2.2435900000000001E-12</c:v>
                      </c:pt>
                      <c:pt idx="8343">
                        <c:v>2.2435900000000001E-12</c:v>
                      </c:pt>
                      <c:pt idx="8344">
                        <c:v>1.7277900000000001E-12</c:v>
                      </c:pt>
                      <c:pt idx="8345">
                        <c:v>1.7277900000000001E-12</c:v>
                      </c:pt>
                      <c:pt idx="8346">
                        <c:v>2.15613E-12</c:v>
                      </c:pt>
                      <c:pt idx="8347">
                        <c:v>2.15613E-12</c:v>
                      </c:pt>
                      <c:pt idx="8348">
                        <c:v>2.41219E-12</c:v>
                      </c:pt>
                      <c:pt idx="8349">
                        <c:v>2.41219E-12</c:v>
                      </c:pt>
                      <c:pt idx="8350">
                        <c:v>1.8348900000000001E-12</c:v>
                      </c:pt>
                      <c:pt idx="8351">
                        <c:v>1.8348900000000001E-12</c:v>
                      </c:pt>
                      <c:pt idx="8352">
                        <c:v>2.2841500000000001E-12</c:v>
                      </c:pt>
                      <c:pt idx="8353">
                        <c:v>2.2841500000000001E-12</c:v>
                      </c:pt>
                      <c:pt idx="8354">
                        <c:v>1.7621999999999999E-12</c:v>
                      </c:pt>
                      <c:pt idx="8355">
                        <c:v>1.7621999999999999E-12</c:v>
                      </c:pt>
                      <c:pt idx="8356">
                        <c:v>1.6726600000000001E-12</c:v>
                      </c:pt>
                      <c:pt idx="8357">
                        <c:v>1.6726600000000001E-12</c:v>
                      </c:pt>
                      <c:pt idx="8358">
                        <c:v>2.1649099999999999E-12</c:v>
                      </c:pt>
                      <c:pt idx="8359">
                        <c:v>2.1649099999999999E-12</c:v>
                      </c:pt>
                      <c:pt idx="8360">
                        <c:v>2.3044799999999999E-12</c:v>
                      </c:pt>
                      <c:pt idx="8361">
                        <c:v>2.3044799999999999E-12</c:v>
                      </c:pt>
                      <c:pt idx="8362">
                        <c:v>2.4793099999999999E-12</c:v>
                      </c:pt>
                      <c:pt idx="8363">
                        <c:v>2.4793099999999999E-12</c:v>
                      </c:pt>
                      <c:pt idx="8364">
                        <c:v>1.8206399999999998E-12</c:v>
                      </c:pt>
                      <c:pt idx="8365">
                        <c:v>1.8206399999999998E-12</c:v>
                      </c:pt>
                      <c:pt idx="8366">
                        <c:v>2.4630999999999999E-12</c:v>
                      </c:pt>
                      <c:pt idx="8367">
                        <c:v>2.4630999999999999E-12</c:v>
                      </c:pt>
                      <c:pt idx="8368">
                        <c:v>2.3036899999999999E-12</c:v>
                      </c:pt>
                      <c:pt idx="8369">
                        <c:v>2.3036899999999999E-12</c:v>
                      </c:pt>
                      <c:pt idx="8370">
                        <c:v>2.1241300000000002E-12</c:v>
                      </c:pt>
                      <c:pt idx="8371">
                        <c:v>2.1241300000000002E-12</c:v>
                      </c:pt>
                      <c:pt idx="8372">
                        <c:v>4.1895299999999998E-12</c:v>
                      </c:pt>
                      <c:pt idx="8373">
                        <c:v>4.1895299999999998E-12</c:v>
                      </c:pt>
                      <c:pt idx="8374">
                        <c:v>1.8423299999999999E-12</c:v>
                      </c:pt>
                      <c:pt idx="8375">
                        <c:v>1.8423299999999999E-12</c:v>
                      </c:pt>
                      <c:pt idx="8376">
                        <c:v>1.9432499999999998E-12</c:v>
                      </c:pt>
                      <c:pt idx="8377">
                        <c:v>1.9432499999999998E-12</c:v>
                      </c:pt>
                      <c:pt idx="8378">
                        <c:v>1.8427099999999999E-12</c:v>
                      </c:pt>
                      <c:pt idx="8379">
                        <c:v>1.8427099999999999E-12</c:v>
                      </c:pt>
                      <c:pt idx="8380">
                        <c:v>1.7377999999999999E-12</c:v>
                      </c:pt>
                      <c:pt idx="8381">
                        <c:v>1.7377999999999999E-12</c:v>
                      </c:pt>
                      <c:pt idx="8382">
                        <c:v>1.6948599999999999E-12</c:v>
                      </c:pt>
                      <c:pt idx="8383">
                        <c:v>1.6948599999999999E-12</c:v>
                      </c:pt>
                      <c:pt idx="8384">
                        <c:v>2.5412199999999999E-12</c:v>
                      </c:pt>
                      <c:pt idx="8385">
                        <c:v>2.5412199999999999E-12</c:v>
                      </c:pt>
                      <c:pt idx="8386">
                        <c:v>1.79477E-12</c:v>
                      </c:pt>
                      <c:pt idx="8387">
                        <c:v>1.79477E-12</c:v>
                      </c:pt>
                      <c:pt idx="8388">
                        <c:v>2.3137700000000001E-12</c:v>
                      </c:pt>
                      <c:pt idx="8389">
                        <c:v>2.3137700000000001E-12</c:v>
                      </c:pt>
                      <c:pt idx="8390">
                        <c:v>2.1159500000000001E-12</c:v>
                      </c:pt>
                      <c:pt idx="8391">
                        <c:v>2.1159500000000001E-12</c:v>
                      </c:pt>
                      <c:pt idx="8392">
                        <c:v>2.21133E-12</c:v>
                      </c:pt>
                      <c:pt idx="8393">
                        <c:v>2.21133E-12</c:v>
                      </c:pt>
                      <c:pt idx="8394">
                        <c:v>2.06355E-12</c:v>
                      </c:pt>
                      <c:pt idx="8395">
                        <c:v>2.06355E-12</c:v>
                      </c:pt>
                      <c:pt idx="8396">
                        <c:v>1.76183E-12</c:v>
                      </c:pt>
                      <c:pt idx="8397">
                        <c:v>1.76183E-12</c:v>
                      </c:pt>
                      <c:pt idx="8398">
                        <c:v>2.0305200000000001E-12</c:v>
                      </c:pt>
                      <c:pt idx="8399">
                        <c:v>2.0305200000000001E-12</c:v>
                      </c:pt>
                      <c:pt idx="8400">
                        <c:v>2.54991E-12</c:v>
                      </c:pt>
                      <c:pt idx="8401">
                        <c:v>2.54991E-12</c:v>
                      </c:pt>
                      <c:pt idx="8402">
                        <c:v>2.3249999999999999E-12</c:v>
                      </c:pt>
                      <c:pt idx="8403">
                        <c:v>2.3249999999999999E-12</c:v>
                      </c:pt>
                      <c:pt idx="8404">
                        <c:v>2.2176300000000001E-12</c:v>
                      </c:pt>
                      <c:pt idx="8405">
                        <c:v>2.2176300000000001E-12</c:v>
                      </c:pt>
                      <c:pt idx="8406">
                        <c:v>2.7017199999999999E-12</c:v>
                      </c:pt>
                      <c:pt idx="8407">
                        <c:v>2.7017199999999999E-12</c:v>
                      </c:pt>
                      <c:pt idx="8408">
                        <c:v>2.5772999999999999E-12</c:v>
                      </c:pt>
                      <c:pt idx="8409">
                        <c:v>2.5772999999999999E-12</c:v>
                      </c:pt>
                      <c:pt idx="8410">
                        <c:v>1.80737E-12</c:v>
                      </c:pt>
                      <c:pt idx="8411">
                        <c:v>1.80737E-12</c:v>
                      </c:pt>
                      <c:pt idx="8412">
                        <c:v>1.70171E-12</c:v>
                      </c:pt>
                      <c:pt idx="8413">
                        <c:v>1.70171E-12</c:v>
                      </c:pt>
                      <c:pt idx="8414">
                        <c:v>2.1897399999999999E-12</c:v>
                      </c:pt>
                      <c:pt idx="8415">
                        <c:v>2.1897399999999999E-12</c:v>
                      </c:pt>
                      <c:pt idx="8416">
                        <c:v>2.10052E-12</c:v>
                      </c:pt>
                      <c:pt idx="8417">
                        <c:v>2.10052E-12</c:v>
                      </c:pt>
                      <c:pt idx="8418">
                        <c:v>2.1521199999999999E-12</c:v>
                      </c:pt>
                      <c:pt idx="8419">
                        <c:v>2.1521199999999999E-12</c:v>
                      </c:pt>
                      <c:pt idx="8420">
                        <c:v>2.7126100000000001E-12</c:v>
                      </c:pt>
                      <c:pt idx="8421">
                        <c:v>2.7126100000000001E-12</c:v>
                      </c:pt>
                      <c:pt idx="8422">
                        <c:v>2.24693E-12</c:v>
                      </c:pt>
                      <c:pt idx="8423">
                        <c:v>2.24693E-12</c:v>
                      </c:pt>
                      <c:pt idx="8424">
                        <c:v>1.8732799999999999E-12</c:v>
                      </c:pt>
                      <c:pt idx="8425">
                        <c:v>1.8732799999999999E-12</c:v>
                      </c:pt>
                      <c:pt idx="8426">
                        <c:v>2.2252299999999998E-12</c:v>
                      </c:pt>
                      <c:pt idx="8427">
                        <c:v>2.2252299999999998E-12</c:v>
                      </c:pt>
                      <c:pt idx="8428">
                        <c:v>1.7645099999999999E-12</c:v>
                      </c:pt>
                      <c:pt idx="8429">
                        <c:v>1.7645099999999999E-12</c:v>
                      </c:pt>
                      <c:pt idx="8430">
                        <c:v>1.64001E-12</c:v>
                      </c:pt>
                      <c:pt idx="8431">
                        <c:v>1.64001E-12</c:v>
                      </c:pt>
                      <c:pt idx="8432">
                        <c:v>2.2815699999999999E-12</c:v>
                      </c:pt>
                      <c:pt idx="8433">
                        <c:v>2.2815699999999999E-12</c:v>
                      </c:pt>
                      <c:pt idx="8434">
                        <c:v>2.33814E-12</c:v>
                      </c:pt>
                      <c:pt idx="8435">
                        <c:v>2.33814E-12</c:v>
                      </c:pt>
                      <c:pt idx="8436">
                        <c:v>1.7255500000000001E-12</c:v>
                      </c:pt>
                      <c:pt idx="8437">
                        <c:v>1.7255500000000001E-12</c:v>
                      </c:pt>
                      <c:pt idx="8438">
                        <c:v>2.2382600000000002E-12</c:v>
                      </c:pt>
                      <c:pt idx="8439">
                        <c:v>2.2382600000000002E-12</c:v>
                      </c:pt>
                      <c:pt idx="8440">
                        <c:v>1.773E-12</c:v>
                      </c:pt>
                      <c:pt idx="8441">
                        <c:v>1.773E-12</c:v>
                      </c:pt>
                      <c:pt idx="8442">
                        <c:v>2.4082099999999999E-12</c:v>
                      </c:pt>
                      <c:pt idx="8443">
                        <c:v>2.4082099999999999E-12</c:v>
                      </c:pt>
                      <c:pt idx="8444">
                        <c:v>2.1164499999999999E-12</c:v>
                      </c:pt>
                      <c:pt idx="8445">
                        <c:v>2.1164499999999999E-12</c:v>
                      </c:pt>
                      <c:pt idx="8446">
                        <c:v>2.15688E-12</c:v>
                      </c:pt>
                      <c:pt idx="8447">
                        <c:v>2.15688E-12</c:v>
                      </c:pt>
                      <c:pt idx="8448">
                        <c:v>2.3243700000000001E-12</c:v>
                      </c:pt>
                      <c:pt idx="8449">
                        <c:v>2.3243700000000001E-12</c:v>
                      </c:pt>
                      <c:pt idx="8450">
                        <c:v>2.9361999999999999E-12</c:v>
                      </c:pt>
                      <c:pt idx="8451">
                        <c:v>2.9361999999999999E-12</c:v>
                      </c:pt>
                      <c:pt idx="8452">
                        <c:v>2.6535899999999998E-12</c:v>
                      </c:pt>
                      <c:pt idx="8453">
                        <c:v>2.6535899999999998E-12</c:v>
                      </c:pt>
                      <c:pt idx="8454">
                        <c:v>1.8815500000000002E-12</c:v>
                      </c:pt>
                      <c:pt idx="8455">
                        <c:v>1.8815500000000002E-12</c:v>
                      </c:pt>
                      <c:pt idx="8456">
                        <c:v>2.20052E-12</c:v>
                      </c:pt>
                      <c:pt idx="8457">
                        <c:v>2.20052E-12</c:v>
                      </c:pt>
                      <c:pt idx="8458">
                        <c:v>2.2246700000000001E-12</c:v>
                      </c:pt>
                      <c:pt idx="8459">
                        <c:v>2.2246700000000001E-12</c:v>
                      </c:pt>
                      <c:pt idx="8460">
                        <c:v>1.65884E-12</c:v>
                      </c:pt>
                      <c:pt idx="8461">
                        <c:v>1.65884E-12</c:v>
                      </c:pt>
                      <c:pt idx="8462">
                        <c:v>1.8780399999999999E-12</c:v>
                      </c:pt>
                      <c:pt idx="8463">
                        <c:v>1.8780399999999999E-12</c:v>
                      </c:pt>
                      <c:pt idx="8464">
                        <c:v>2.8887899999999999E-12</c:v>
                      </c:pt>
                      <c:pt idx="8465">
                        <c:v>2.8887899999999999E-12</c:v>
                      </c:pt>
                      <c:pt idx="8466">
                        <c:v>2.8879699999999999E-12</c:v>
                      </c:pt>
                      <c:pt idx="8467">
                        <c:v>2.8879699999999999E-12</c:v>
                      </c:pt>
                      <c:pt idx="8468">
                        <c:v>2.0390799999999998E-12</c:v>
                      </c:pt>
                      <c:pt idx="8469">
                        <c:v>2.0390799999999998E-12</c:v>
                      </c:pt>
                      <c:pt idx="8470">
                        <c:v>2.1600400000000002E-12</c:v>
                      </c:pt>
                      <c:pt idx="8471">
                        <c:v>2.1600400000000002E-12</c:v>
                      </c:pt>
                      <c:pt idx="8472">
                        <c:v>2.4903599999999999E-12</c:v>
                      </c:pt>
                      <c:pt idx="8473">
                        <c:v>2.4903599999999999E-12</c:v>
                      </c:pt>
                      <c:pt idx="8474">
                        <c:v>2.29772E-12</c:v>
                      </c:pt>
                      <c:pt idx="8475">
                        <c:v>2.29772E-12</c:v>
                      </c:pt>
                      <c:pt idx="8476">
                        <c:v>2.3656500000000001E-12</c:v>
                      </c:pt>
                      <c:pt idx="8477">
                        <c:v>2.3656500000000001E-12</c:v>
                      </c:pt>
                      <c:pt idx="8478">
                        <c:v>1.7239600000000001E-12</c:v>
                      </c:pt>
                      <c:pt idx="8479">
                        <c:v>1.7239600000000001E-12</c:v>
                      </c:pt>
                      <c:pt idx="8480">
                        <c:v>2.5801900000000001E-12</c:v>
                      </c:pt>
                      <c:pt idx="8481">
                        <c:v>2.5801900000000001E-12</c:v>
                      </c:pt>
                      <c:pt idx="8482">
                        <c:v>3.07677E-12</c:v>
                      </c:pt>
                      <c:pt idx="8483">
                        <c:v>3.07677E-12</c:v>
                      </c:pt>
                      <c:pt idx="8484">
                        <c:v>1.80419E-12</c:v>
                      </c:pt>
                      <c:pt idx="8485">
                        <c:v>1.80419E-12</c:v>
                      </c:pt>
                      <c:pt idx="8486">
                        <c:v>1.6922799999999999E-12</c:v>
                      </c:pt>
                      <c:pt idx="8487">
                        <c:v>1.6922799999999999E-12</c:v>
                      </c:pt>
                      <c:pt idx="8488">
                        <c:v>2.2584799999999999E-12</c:v>
                      </c:pt>
                      <c:pt idx="8489">
                        <c:v>2.2584799999999999E-12</c:v>
                      </c:pt>
                      <c:pt idx="8490">
                        <c:v>1.99805E-12</c:v>
                      </c:pt>
                      <c:pt idx="8491">
                        <c:v>1.99805E-12</c:v>
                      </c:pt>
                      <c:pt idx="8492">
                        <c:v>2.0833099999999999E-12</c:v>
                      </c:pt>
                      <c:pt idx="8493">
                        <c:v>2.0833099999999999E-12</c:v>
                      </c:pt>
                      <c:pt idx="8494">
                        <c:v>3.1979500000000001E-12</c:v>
                      </c:pt>
                      <c:pt idx="8495">
                        <c:v>3.1979500000000001E-12</c:v>
                      </c:pt>
                      <c:pt idx="8496">
                        <c:v>2.14946E-12</c:v>
                      </c:pt>
                      <c:pt idx="8497">
                        <c:v>2.14946E-12</c:v>
                      </c:pt>
                      <c:pt idx="8498">
                        <c:v>2.0935999999999999E-12</c:v>
                      </c:pt>
                      <c:pt idx="8499">
                        <c:v>2.0935999999999999E-12</c:v>
                      </c:pt>
                      <c:pt idx="8500">
                        <c:v>2.2380599999999999E-12</c:v>
                      </c:pt>
                      <c:pt idx="8501">
                        <c:v>2.2380599999999999E-12</c:v>
                      </c:pt>
                      <c:pt idx="8502">
                        <c:v>2.1223599999999999E-12</c:v>
                      </c:pt>
                      <c:pt idx="8503">
                        <c:v>2.1223599999999999E-12</c:v>
                      </c:pt>
                      <c:pt idx="8504">
                        <c:v>2.31239E-12</c:v>
                      </c:pt>
                      <c:pt idx="8505">
                        <c:v>2.31239E-12</c:v>
                      </c:pt>
                      <c:pt idx="8506">
                        <c:v>1.79629E-12</c:v>
                      </c:pt>
                      <c:pt idx="8507">
                        <c:v>1.79629E-12</c:v>
                      </c:pt>
                      <c:pt idx="8508">
                        <c:v>2.0258700000000001E-12</c:v>
                      </c:pt>
                      <c:pt idx="8509">
                        <c:v>2.0258700000000001E-12</c:v>
                      </c:pt>
                      <c:pt idx="8510">
                        <c:v>3.31066E-12</c:v>
                      </c:pt>
                      <c:pt idx="8511">
                        <c:v>3.31066E-12</c:v>
                      </c:pt>
                      <c:pt idx="8512">
                        <c:v>1.69791E-12</c:v>
                      </c:pt>
                      <c:pt idx="8513">
                        <c:v>1.69791E-12</c:v>
                      </c:pt>
                      <c:pt idx="8514">
                        <c:v>1.6745799999999999E-12</c:v>
                      </c:pt>
                      <c:pt idx="8515">
                        <c:v>1.6745799999999999E-12</c:v>
                      </c:pt>
                      <c:pt idx="8516">
                        <c:v>7.7130999999999995E-12</c:v>
                      </c:pt>
                      <c:pt idx="8517">
                        <c:v>7.7130999999999995E-12</c:v>
                      </c:pt>
                      <c:pt idx="8518">
                        <c:v>1.9882299999999999E-12</c:v>
                      </c:pt>
                      <c:pt idx="8519">
                        <c:v>1.9882299999999999E-12</c:v>
                      </c:pt>
                      <c:pt idx="8520">
                        <c:v>2.07538E-12</c:v>
                      </c:pt>
                      <c:pt idx="8521">
                        <c:v>2.07538E-12</c:v>
                      </c:pt>
                      <c:pt idx="8522">
                        <c:v>2.31619E-12</c:v>
                      </c:pt>
                      <c:pt idx="8523">
                        <c:v>2.31619E-12</c:v>
                      </c:pt>
                      <c:pt idx="8524">
                        <c:v>2.1458899999999999E-12</c:v>
                      </c:pt>
                      <c:pt idx="8525">
                        <c:v>2.1458899999999999E-12</c:v>
                      </c:pt>
                      <c:pt idx="8526">
                        <c:v>1.80145E-12</c:v>
                      </c:pt>
                      <c:pt idx="8527">
                        <c:v>1.80145E-12</c:v>
                      </c:pt>
                      <c:pt idx="8528">
                        <c:v>1.76529E-12</c:v>
                      </c:pt>
                      <c:pt idx="8529">
                        <c:v>1.76529E-12</c:v>
                      </c:pt>
                      <c:pt idx="8530">
                        <c:v>1.9836700000000002E-12</c:v>
                      </c:pt>
                      <c:pt idx="8531">
                        <c:v>1.9836700000000002E-12</c:v>
                      </c:pt>
                      <c:pt idx="8532">
                        <c:v>1.6781000000000001E-12</c:v>
                      </c:pt>
                      <c:pt idx="8533">
                        <c:v>1.6781000000000001E-12</c:v>
                      </c:pt>
                      <c:pt idx="8534">
                        <c:v>1.9286899999999999E-12</c:v>
                      </c:pt>
                      <c:pt idx="8535">
                        <c:v>1.9286899999999999E-12</c:v>
                      </c:pt>
                      <c:pt idx="8536">
                        <c:v>2.16868E-12</c:v>
                      </c:pt>
                      <c:pt idx="8537">
                        <c:v>2.16868E-12</c:v>
                      </c:pt>
                      <c:pt idx="8538">
                        <c:v>1.70624E-12</c:v>
                      </c:pt>
                      <c:pt idx="8539">
                        <c:v>1.70624E-12</c:v>
                      </c:pt>
                      <c:pt idx="8540">
                        <c:v>2.3574400000000001E-12</c:v>
                      </c:pt>
                      <c:pt idx="8541">
                        <c:v>2.3574400000000001E-12</c:v>
                      </c:pt>
                      <c:pt idx="8542">
                        <c:v>2.4651400000000001E-12</c:v>
                      </c:pt>
                      <c:pt idx="8543">
                        <c:v>2.4651400000000001E-12</c:v>
                      </c:pt>
                      <c:pt idx="8544">
                        <c:v>1.7085599999999999E-12</c:v>
                      </c:pt>
                      <c:pt idx="8545">
                        <c:v>1.7085599999999999E-12</c:v>
                      </c:pt>
                      <c:pt idx="8546">
                        <c:v>2.3639800000000002E-12</c:v>
                      </c:pt>
                      <c:pt idx="8547">
                        <c:v>2.3639800000000002E-12</c:v>
                      </c:pt>
                      <c:pt idx="8548">
                        <c:v>2.0564400000000001E-12</c:v>
                      </c:pt>
                      <c:pt idx="8549">
                        <c:v>2.0564400000000001E-12</c:v>
                      </c:pt>
                      <c:pt idx="8550">
                        <c:v>1.6045399999999999E-12</c:v>
                      </c:pt>
                      <c:pt idx="8551">
                        <c:v>1.6045399999999999E-12</c:v>
                      </c:pt>
                      <c:pt idx="8552">
                        <c:v>1.83454E-12</c:v>
                      </c:pt>
                      <c:pt idx="8553">
                        <c:v>1.83454E-12</c:v>
                      </c:pt>
                      <c:pt idx="8554">
                        <c:v>1.9727200000000001E-12</c:v>
                      </c:pt>
                      <c:pt idx="8555">
                        <c:v>1.9727200000000001E-12</c:v>
                      </c:pt>
                      <c:pt idx="8556">
                        <c:v>3.4757300000000002E-12</c:v>
                      </c:pt>
                      <c:pt idx="8557">
                        <c:v>3.4757300000000002E-12</c:v>
                      </c:pt>
                      <c:pt idx="8558">
                        <c:v>1.95065E-12</c:v>
                      </c:pt>
                      <c:pt idx="8559">
                        <c:v>1.95065E-12</c:v>
                      </c:pt>
                      <c:pt idx="8560">
                        <c:v>1.7827700000000001E-12</c:v>
                      </c:pt>
                      <c:pt idx="8561">
                        <c:v>1.7827700000000001E-12</c:v>
                      </c:pt>
                      <c:pt idx="8562">
                        <c:v>2.44064E-12</c:v>
                      </c:pt>
                      <c:pt idx="8563">
                        <c:v>2.44064E-12</c:v>
                      </c:pt>
                      <c:pt idx="8564">
                        <c:v>2.1548700000000001E-12</c:v>
                      </c:pt>
                      <c:pt idx="8565">
                        <c:v>2.1548700000000001E-12</c:v>
                      </c:pt>
                      <c:pt idx="8566">
                        <c:v>1.7131399999999999E-12</c:v>
                      </c:pt>
                      <c:pt idx="8567">
                        <c:v>1.7131399999999999E-12</c:v>
                      </c:pt>
                      <c:pt idx="8568">
                        <c:v>2.3744199999999999E-12</c:v>
                      </c:pt>
                      <c:pt idx="8569">
                        <c:v>2.3744199999999999E-12</c:v>
                      </c:pt>
                      <c:pt idx="8570">
                        <c:v>1.85838E-12</c:v>
                      </c:pt>
                      <c:pt idx="8571">
                        <c:v>1.85838E-12</c:v>
                      </c:pt>
                      <c:pt idx="8572">
                        <c:v>2.4244400000000001E-12</c:v>
                      </c:pt>
                      <c:pt idx="8573">
                        <c:v>2.4244400000000001E-12</c:v>
                      </c:pt>
                      <c:pt idx="8574">
                        <c:v>1.5241300000000001E-12</c:v>
                      </c:pt>
                      <c:pt idx="8575">
                        <c:v>1.5241300000000001E-12</c:v>
                      </c:pt>
                      <c:pt idx="8576">
                        <c:v>1.5734499999999999E-12</c:v>
                      </c:pt>
                      <c:pt idx="8577">
                        <c:v>1.5734499999999999E-12</c:v>
                      </c:pt>
                      <c:pt idx="8578">
                        <c:v>1.77168E-12</c:v>
                      </c:pt>
                      <c:pt idx="8579">
                        <c:v>1.77168E-12</c:v>
                      </c:pt>
                      <c:pt idx="8580">
                        <c:v>1.7780000000000001E-12</c:v>
                      </c:pt>
                      <c:pt idx="8581">
                        <c:v>1.7780000000000001E-12</c:v>
                      </c:pt>
                      <c:pt idx="8582">
                        <c:v>1.68139E-12</c:v>
                      </c:pt>
                      <c:pt idx="8583">
                        <c:v>1.68139E-12</c:v>
                      </c:pt>
                      <c:pt idx="8584">
                        <c:v>1.6526900000000001E-12</c:v>
                      </c:pt>
                      <c:pt idx="8585">
                        <c:v>1.6526900000000001E-12</c:v>
                      </c:pt>
                      <c:pt idx="8586">
                        <c:v>2.1371399999999999E-12</c:v>
                      </c:pt>
                      <c:pt idx="8587">
                        <c:v>2.1371399999999999E-12</c:v>
                      </c:pt>
                      <c:pt idx="8588">
                        <c:v>2.0580500000000001E-12</c:v>
                      </c:pt>
                      <c:pt idx="8589">
                        <c:v>2.0580500000000001E-12</c:v>
                      </c:pt>
                      <c:pt idx="8590">
                        <c:v>1.67946E-12</c:v>
                      </c:pt>
                      <c:pt idx="8591">
                        <c:v>1.67946E-12</c:v>
                      </c:pt>
                      <c:pt idx="8592">
                        <c:v>2.6056300000000001E-12</c:v>
                      </c:pt>
                      <c:pt idx="8593">
                        <c:v>2.6056300000000001E-12</c:v>
                      </c:pt>
                      <c:pt idx="8594">
                        <c:v>3.2577799999999999E-12</c:v>
                      </c:pt>
                      <c:pt idx="8595">
                        <c:v>3.2577799999999999E-12</c:v>
                      </c:pt>
                      <c:pt idx="8596">
                        <c:v>1.62501E-12</c:v>
                      </c:pt>
                      <c:pt idx="8597">
                        <c:v>1.62501E-12</c:v>
                      </c:pt>
                      <c:pt idx="8598">
                        <c:v>1.9319500000000001E-12</c:v>
                      </c:pt>
                      <c:pt idx="8599">
                        <c:v>1.9319500000000001E-12</c:v>
                      </c:pt>
                      <c:pt idx="8600">
                        <c:v>2.1603100000000001E-12</c:v>
                      </c:pt>
                      <c:pt idx="8601">
                        <c:v>2.1603100000000001E-12</c:v>
                      </c:pt>
                      <c:pt idx="8602">
                        <c:v>2.2656200000000002E-12</c:v>
                      </c:pt>
                      <c:pt idx="8603">
                        <c:v>2.2656200000000002E-12</c:v>
                      </c:pt>
                      <c:pt idx="8604">
                        <c:v>1.84696E-12</c:v>
                      </c:pt>
                      <c:pt idx="8605">
                        <c:v>1.84696E-12</c:v>
                      </c:pt>
                      <c:pt idx="8606">
                        <c:v>2.2979000000000001E-12</c:v>
                      </c:pt>
                      <c:pt idx="8607">
                        <c:v>2.2979000000000001E-12</c:v>
                      </c:pt>
                      <c:pt idx="8608">
                        <c:v>1.68999E-12</c:v>
                      </c:pt>
                      <c:pt idx="8609">
                        <c:v>1.68999E-12</c:v>
                      </c:pt>
                      <c:pt idx="8610">
                        <c:v>2.7804399999999998E-12</c:v>
                      </c:pt>
                      <c:pt idx="8611">
                        <c:v>2.7804399999999998E-12</c:v>
                      </c:pt>
                      <c:pt idx="8612">
                        <c:v>1.9464900000000001E-12</c:v>
                      </c:pt>
                      <c:pt idx="8613">
                        <c:v>1.9464900000000001E-12</c:v>
                      </c:pt>
                      <c:pt idx="8614">
                        <c:v>1.6168300000000001E-12</c:v>
                      </c:pt>
                      <c:pt idx="8615">
                        <c:v>1.6168300000000001E-12</c:v>
                      </c:pt>
                      <c:pt idx="8616">
                        <c:v>1.9210299999999999E-12</c:v>
                      </c:pt>
                      <c:pt idx="8617">
                        <c:v>1.9210299999999999E-12</c:v>
                      </c:pt>
                      <c:pt idx="8618">
                        <c:v>1.7322400000000001E-12</c:v>
                      </c:pt>
                      <c:pt idx="8619">
                        <c:v>1.7322400000000001E-12</c:v>
                      </c:pt>
                      <c:pt idx="8620">
                        <c:v>1.9874600000000001E-12</c:v>
                      </c:pt>
                      <c:pt idx="8621">
                        <c:v>1.9874600000000001E-12</c:v>
                      </c:pt>
                      <c:pt idx="8622">
                        <c:v>1.7055E-12</c:v>
                      </c:pt>
                      <c:pt idx="8623">
                        <c:v>1.7055E-12</c:v>
                      </c:pt>
                      <c:pt idx="8624">
                        <c:v>2.40586E-12</c:v>
                      </c:pt>
                      <c:pt idx="8625">
                        <c:v>2.40586E-12</c:v>
                      </c:pt>
                      <c:pt idx="8626">
                        <c:v>1.5923799999999999E-12</c:v>
                      </c:pt>
                      <c:pt idx="8627">
                        <c:v>1.5923799999999999E-12</c:v>
                      </c:pt>
                      <c:pt idx="8628">
                        <c:v>2.1182899999999999E-12</c:v>
                      </c:pt>
                      <c:pt idx="8629">
                        <c:v>2.1182899999999999E-12</c:v>
                      </c:pt>
                      <c:pt idx="8630">
                        <c:v>2.0322300000000001E-12</c:v>
                      </c:pt>
                      <c:pt idx="8631">
                        <c:v>2.0322300000000001E-12</c:v>
                      </c:pt>
                      <c:pt idx="8632">
                        <c:v>2.5165800000000002E-12</c:v>
                      </c:pt>
                      <c:pt idx="8633">
                        <c:v>2.5165800000000002E-12</c:v>
                      </c:pt>
                      <c:pt idx="8634">
                        <c:v>1.7682199999999999E-12</c:v>
                      </c:pt>
                      <c:pt idx="8635">
                        <c:v>1.7682199999999999E-12</c:v>
                      </c:pt>
                      <c:pt idx="8636">
                        <c:v>2.7677599999999999E-12</c:v>
                      </c:pt>
                      <c:pt idx="8637">
                        <c:v>2.7677599999999999E-12</c:v>
                      </c:pt>
                      <c:pt idx="8638">
                        <c:v>2.3722200000000002E-12</c:v>
                      </c:pt>
                      <c:pt idx="8639">
                        <c:v>2.3722200000000002E-12</c:v>
                      </c:pt>
                      <c:pt idx="8640">
                        <c:v>2.0535799999999998E-12</c:v>
                      </c:pt>
                      <c:pt idx="8641">
                        <c:v>2.0535799999999998E-12</c:v>
                      </c:pt>
                      <c:pt idx="8642">
                        <c:v>2.1775100000000001E-12</c:v>
                      </c:pt>
                      <c:pt idx="8643">
                        <c:v>2.1775100000000001E-12</c:v>
                      </c:pt>
                      <c:pt idx="8644">
                        <c:v>2.0505699999999998E-12</c:v>
                      </c:pt>
                      <c:pt idx="8645">
                        <c:v>2.0505699999999998E-12</c:v>
                      </c:pt>
                      <c:pt idx="8646">
                        <c:v>2.5783800000000002E-12</c:v>
                      </c:pt>
                      <c:pt idx="8647">
                        <c:v>2.5783800000000002E-12</c:v>
                      </c:pt>
                      <c:pt idx="8648">
                        <c:v>2.4356999999999998E-12</c:v>
                      </c:pt>
                      <c:pt idx="8649">
                        <c:v>2.4356999999999998E-12</c:v>
                      </c:pt>
                      <c:pt idx="8650">
                        <c:v>2.0237200000000002E-12</c:v>
                      </c:pt>
                      <c:pt idx="8651">
                        <c:v>2.0237200000000002E-12</c:v>
                      </c:pt>
                      <c:pt idx="8652">
                        <c:v>1.8205000000000002E-12</c:v>
                      </c:pt>
                      <c:pt idx="8653">
                        <c:v>1.8205000000000002E-12</c:v>
                      </c:pt>
                      <c:pt idx="8654">
                        <c:v>2.58278E-12</c:v>
                      </c:pt>
                      <c:pt idx="8655">
                        <c:v>2.58278E-12</c:v>
                      </c:pt>
                      <c:pt idx="8656">
                        <c:v>1.65051E-12</c:v>
                      </c:pt>
                      <c:pt idx="8657">
                        <c:v>1.65051E-12</c:v>
                      </c:pt>
                      <c:pt idx="8658">
                        <c:v>2.79653E-12</c:v>
                      </c:pt>
                      <c:pt idx="8659">
                        <c:v>2.79653E-12</c:v>
                      </c:pt>
                      <c:pt idx="8660">
                        <c:v>2.1640799999999998E-12</c:v>
                      </c:pt>
                      <c:pt idx="8661">
                        <c:v>2.1640799999999998E-12</c:v>
                      </c:pt>
                      <c:pt idx="8662">
                        <c:v>1.79631E-12</c:v>
                      </c:pt>
                      <c:pt idx="8663">
                        <c:v>1.79631E-12</c:v>
                      </c:pt>
                      <c:pt idx="8664">
                        <c:v>2.08441E-12</c:v>
                      </c:pt>
                      <c:pt idx="8665">
                        <c:v>2.08441E-12</c:v>
                      </c:pt>
                      <c:pt idx="8666">
                        <c:v>1.63815E-12</c:v>
                      </c:pt>
                      <c:pt idx="8667">
                        <c:v>1.63815E-12</c:v>
                      </c:pt>
                      <c:pt idx="8668">
                        <c:v>1.748E-12</c:v>
                      </c:pt>
                      <c:pt idx="8669">
                        <c:v>1.748E-12</c:v>
                      </c:pt>
                      <c:pt idx="8670">
                        <c:v>1.84935E-12</c:v>
                      </c:pt>
                      <c:pt idx="8671">
                        <c:v>1.84935E-12</c:v>
                      </c:pt>
                      <c:pt idx="8672">
                        <c:v>2.6846199999999999E-12</c:v>
                      </c:pt>
                      <c:pt idx="8673">
                        <c:v>2.6846199999999999E-12</c:v>
                      </c:pt>
                      <c:pt idx="8674">
                        <c:v>2.42313E-12</c:v>
                      </c:pt>
                      <c:pt idx="8675">
                        <c:v>2.42313E-12</c:v>
                      </c:pt>
                      <c:pt idx="8676">
                        <c:v>1.9866400000000001E-12</c:v>
                      </c:pt>
                      <c:pt idx="8677">
                        <c:v>1.9866400000000001E-12</c:v>
                      </c:pt>
                      <c:pt idx="8678">
                        <c:v>2.3888400000000001E-12</c:v>
                      </c:pt>
                      <c:pt idx="8679">
                        <c:v>2.3888400000000001E-12</c:v>
                      </c:pt>
                      <c:pt idx="8680">
                        <c:v>2.1862199999999999E-12</c:v>
                      </c:pt>
                      <c:pt idx="8681">
                        <c:v>2.1862199999999999E-12</c:v>
                      </c:pt>
                      <c:pt idx="8682">
                        <c:v>1.7696000000000001E-12</c:v>
                      </c:pt>
                      <c:pt idx="8683">
                        <c:v>1.7696000000000001E-12</c:v>
                      </c:pt>
                      <c:pt idx="8684">
                        <c:v>1.58809E-12</c:v>
                      </c:pt>
                      <c:pt idx="8685">
                        <c:v>1.58809E-12</c:v>
                      </c:pt>
                      <c:pt idx="8686">
                        <c:v>1.70152E-12</c:v>
                      </c:pt>
                      <c:pt idx="8687">
                        <c:v>1.70152E-12</c:v>
                      </c:pt>
                      <c:pt idx="8688">
                        <c:v>2.1340199999999998E-12</c:v>
                      </c:pt>
                      <c:pt idx="8689">
                        <c:v>2.1340199999999998E-12</c:v>
                      </c:pt>
                      <c:pt idx="8690">
                        <c:v>2.2280900000000001E-12</c:v>
                      </c:pt>
                      <c:pt idx="8691">
                        <c:v>2.2280900000000001E-12</c:v>
                      </c:pt>
                      <c:pt idx="8692">
                        <c:v>2.6383300000000001E-12</c:v>
                      </c:pt>
                      <c:pt idx="8693">
                        <c:v>2.6383300000000001E-12</c:v>
                      </c:pt>
                      <c:pt idx="8694">
                        <c:v>1.8589199999999999E-12</c:v>
                      </c:pt>
                      <c:pt idx="8695">
                        <c:v>1.8589199999999999E-12</c:v>
                      </c:pt>
                      <c:pt idx="8696">
                        <c:v>2.1158999999999999E-12</c:v>
                      </c:pt>
                      <c:pt idx="8697">
                        <c:v>2.1158999999999999E-12</c:v>
                      </c:pt>
                      <c:pt idx="8698">
                        <c:v>1.8682000000000001E-12</c:v>
                      </c:pt>
                      <c:pt idx="8699">
                        <c:v>1.8682000000000001E-12</c:v>
                      </c:pt>
                      <c:pt idx="8700">
                        <c:v>1.6934700000000001E-12</c:v>
                      </c:pt>
                      <c:pt idx="8701">
                        <c:v>1.6934700000000001E-12</c:v>
                      </c:pt>
                      <c:pt idx="8702">
                        <c:v>1.79251E-12</c:v>
                      </c:pt>
                      <c:pt idx="8703">
                        <c:v>1.79251E-12</c:v>
                      </c:pt>
                      <c:pt idx="8704">
                        <c:v>2.4415199999999999E-12</c:v>
                      </c:pt>
                      <c:pt idx="8705">
                        <c:v>2.4415199999999999E-12</c:v>
                      </c:pt>
                      <c:pt idx="8706">
                        <c:v>1.6813500000000001E-12</c:v>
                      </c:pt>
                      <c:pt idx="8707">
                        <c:v>1.6813500000000001E-12</c:v>
                      </c:pt>
                      <c:pt idx="8708">
                        <c:v>1.5928E-12</c:v>
                      </c:pt>
                      <c:pt idx="8709">
                        <c:v>1.5928E-12</c:v>
                      </c:pt>
                      <c:pt idx="8710">
                        <c:v>1.70393E-12</c:v>
                      </c:pt>
                      <c:pt idx="8711">
                        <c:v>1.70393E-12</c:v>
                      </c:pt>
                      <c:pt idx="8712">
                        <c:v>1.71982E-12</c:v>
                      </c:pt>
                      <c:pt idx="8713">
                        <c:v>1.71982E-12</c:v>
                      </c:pt>
                      <c:pt idx="8714">
                        <c:v>3.02102E-12</c:v>
                      </c:pt>
                      <c:pt idx="8715">
                        <c:v>3.02102E-12</c:v>
                      </c:pt>
                      <c:pt idx="8716">
                        <c:v>1.9884699999999999E-12</c:v>
                      </c:pt>
                      <c:pt idx="8717">
                        <c:v>1.9884699999999999E-12</c:v>
                      </c:pt>
                      <c:pt idx="8718">
                        <c:v>1.7654499999999999E-12</c:v>
                      </c:pt>
                      <c:pt idx="8719">
                        <c:v>1.7654499999999999E-12</c:v>
                      </c:pt>
                      <c:pt idx="8720">
                        <c:v>2.20144E-12</c:v>
                      </c:pt>
                      <c:pt idx="8721">
                        <c:v>2.20144E-12</c:v>
                      </c:pt>
                      <c:pt idx="8722">
                        <c:v>2.8845799999999998E-12</c:v>
                      </c:pt>
                      <c:pt idx="8723">
                        <c:v>2.8845799999999998E-12</c:v>
                      </c:pt>
                      <c:pt idx="8724">
                        <c:v>2.45928E-12</c:v>
                      </c:pt>
                      <c:pt idx="8725">
                        <c:v>2.45928E-12</c:v>
                      </c:pt>
                      <c:pt idx="8726">
                        <c:v>1.5540900000000001E-12</c:v>
                      </c:pt>
                      <c:pt idx="8727">
                        <c:v>1.5540900000000001E-12</c:v>
                      </c:pt>
                      <c:pt idx="8728">
                        <c:v>1.66144E-12</c:v>
                      </c:pt>
                      <c:pt idx="8729">
                        <c:v>1.66144E-12</c:v>
                      </c:pt>
                      <c:pt idx="8730">
                        <c:v>1.8511000000000001E-12</c:v>
                      </c:pt>
                      <c:pt idx="8731">
                        <c:v>1.8511000000000001E-12</c:v>
                      </c:pt>
                      <c:pt idx="8732">
                        <c:v>2.1835700000000002E-12</c:v>
                      </c:pt>
                      <c:pt idx="8733">
                        <c:v>2.1835700000000002E-12</c:v>
                      </c:pt>
                      <c:pt idx="8734">
                        <c:v>1.6222899999999999E-12</c:v>
                      </c:pt>
                      <c:pt idx="8735">
                        <c:v>1.6222899999999999E-12</c:v>
                      </c:pt>
                      <c:pt idx="8736">
                        <c:v>1.7481799999999999E-12</c:v>
                      </c:pt>
                      <c:pt idx="8737">
                        <c:v>1.7481799999999999E-12</c:v>
                      </c:pt>
                      <c:pt idx="8738">
                        <c:v>2.1916000000000001E-12</c:v>
                      </c:pt>
                      <c:pt idx="8739">
                        <c:v>2.1916000000000001E-12</c:v>
                      </c:pt>
                      <c:pt idx="8740">
                        <c:v>1.65973E-12</c:v>
                      </c:pt>
                      <c:pt idx="8741">
                        <c:v>1.65973E-12</c:v>
                      </c:pt>
                      <c:pt idx="8742">
                        <c:v>2.0042399999999999E-12</c:v>
                      </c:pt>
                      <c:pt idx="8743">
                        <c:v>2.0042399999999999E-12</c:v>
                      </c:pt>
                      <c:pt idx="8744">
                        <c:v>1.6823099999999999E-12</c:v>
                      </c:pt>
                      <c:pt idx="8745">
                        <c:v>1.6823099999999999E-12</c:v>
                      </c:pt>
                      <c:pt idx="8746">
                        <c:v>1.8012700000000001E-12</c:v>
                      </c:pt>
                      <c:pt idx="8747">
                        <c:v>1.8012700000000001E-12</c:v>
                      </c:pt>
                      <c:pt idx="8748">
                        <c:v>2.2048199999999999E-12</c:v>
                      </c:pt>
                      <c:pt idx="8749">
                        <c:v>2.2048199999999999E-12</c:v>
                      </c:pt>
                      <c:pt idx="8750">
                        <c:v>2.4055300000000002E-12</c:v>
                      </c:pt>
                      <c:pt idx="8751">
                        <c:v>2.4055300000000002E-12</c:v>
                      </c:pt>
                      <c:pt idx="8752">
                        <c:v>2.97998E-12</c:v>
                      </c:pt>
                      <c:pt idx="8753">
                        <c:v>2.97998E-12</c:v>
                      </c:pt>
                      <c:pt idx="8754">
                        <c:v>2.48223E-12</c:v>
                      </c:pt>
                      <c:pt idx="8755">
                        <c:v>2.48223E-12</c:v>
                      </c:pt>
                      <c:pt idx="8756">
                        <c:v>1.96782E-12</c:v>
                      </c:pt>
                      <c:pt idx="8757">
                        <c:v>1.96782E-12</c:v>
                      </c:pt>
                      <c:pt idx="8758">
                        <c:v>2.2315299999999999E-12</c:v>
                      </c:pt>
                      <c:pt idx="8759">
                        <c:v>2.2315299999999999E-12</c:v>
                      </c:pt>
                      <c:pt idx="8760">
                        <c:v>2.0701999999999998E-12</c:v>
                      </c:pt>
                      <c:pt idx="8761">
                        <c:v>2.0701999999999998E-12</c:v>
                      </c:pt>
                      <c:pt idx="8762">
                        <c:v>2.32891E-12</c:v>
                      </c:pt>
                      <c:pt idx="8763">
                        <c:v>2.32891E-12</c:v>
                      </c:pt>
                      <c:pt idx="8764">
                        <c:v>1.6233999999999999E-12</c:v>
                      </c:pt>
                      <c:pt idx="8765">
                        <c:v>1.6233999999999999E-12</c:v>
                      </c:pt>
                      <c:pt idx="8766">
                        <c:v>1.7050199999999999E-12</c:v>
                      </c:pt>
                      <c:pt idx="8767">
                        <c:v>1.7050199999999999E-12</c:v>
                      </c:pt>
                      <c:pt idx="8768">
                        <c:v>2.47727E-12</c:v>
                      </c:pt>
                      <c:pt idx="8769">
                        <c:v>2.47727E-12</c:v>
                      </c:pt>
                      <c:pt idx="8770">
                        <c:v>1.5997100000000001E-12</c:v>
                      </c:pt>
                      <c:pt idx="8771">
                        <c:v>1.5997100000000001E-12</c:v>
                      </c:pt>
                      <c:pt idx="8772">
                        <c:v>2.3771199999999999E-12</c:v>
                      </c:pt>
                      <c:pt idx="8773">
                        <c:v>2.3771199999999999E-12</c:v>
                      </c:pt>
                      <c:pt idx="8774">
                        <c:v>2.10274E-12</c:v>
                      </c:pt>
                      <c:pt idx="8775">
                        <c:v>2.10274E-12</c:v>
                      </c:pt>
                      <c:pt idx="8776">
                        <c:v>1.7147600000000001E-12</c:v>
                      </c:pt>
                      <c:pt idx="8777">
                        <c:v>1.7147600000000001E-12</c:v>
                      </c:pt>
                      <c:pt idx="8778">
                        <c:v>1.9787E-12</c:v>
                      </c:pt>
                      <c:pt idx="8779">
                        <c:v>1.9787E-12</c:v>
                      </c:pt>
                      <c:pt idx="8780">
                        <c:v>1.5245200000000001E-12</c:v>
                      </c:pt>
                      <c:pt idx="8781">
                        <c:v>1.5245200000000001E-12</c:v>
                      </c:pt>
                      <c:pt idx="8782">
                        <c:v>2.7037200000000001E-12</c:v>
                      </c:pt>
                      <c:pt idx="8783">
                        <c:v>2.7037200000000001E-12</c:v>
                      </c:pt>
                      <c:pt idx="8784">
                        <c:v>1.8155699999999999E-12</c:v>
                      </c:pt>
                      <c:pt idx="8785">
                        <c:v>1.8155699999999999E-12</c:v>
                      </c:pt>
                      <c:pt idx="8786">
                        <c:v>1.6069100000000001E-12</c:v>
                      </c:pt>
                      <c:pt idx="8787">
                        <c:v>1.6069100000000001E-12</c:v>
                      </c:pt>
                      <c:pt idx="8788">
                        <c:v>2.14929E-12</c:v>
                      </c:pt>
                      <c:pt idx="8789">
                        <c:v>2.14929E-12</c:v>
                      </c:pt>
                      <c:pt idx="8790">
                        <c:v>2.88819E-12</c:v>
                      </c:pt>
                      <c:pt idx="8791">
                        <c:v>2.88819E-12</c:v>
                      </c:pt>
                      <c:pt idx="8792">
                        <c:v>2.3275900000000002E-12</c:v>
                      </c:pt>
                      <c:pt idx="8793">
                        <c:v>2.3275900000000002E-12</c:v>
                      </c:pt>
                      <c:pt idx="8794">
                        <c:v>1.59117E-12</c:v>
                      </c:pt>
                      <c:pt idx="8795">
                        <c:v>1.59117E-12</c:v>
                      </c:pt>
                      <c:pt idx="8796">
                        <c:v>1.7343E-12</c:v>
                      </c:pt>
                      <c:pt idx="8797">
                        <c:v>1.7343E-12</c:v>
                      </c:pt>
                      <c:pt idx="8798">
                        <c:v>2.67296E-12</c:v>
                      </c:pt>
                      <c:pt idx="8799">
                        <c:v>2.67296E-12</c:v>
                      </c:pt>
                      <c:pt idx="8800">
                        <c:v>2.5034400000000001E-12</c:v>
                      </c:pt>
                      <c:pt idx="8801">
                        <c:v>2.5034400000000001E-12</c:v>
                      </c:pt>
                      <c:pt idx="8802">
                        <c:v>2.0909999999999999E-12</c:v>
                      </c:pt>
                      <c:pt idx="8803">
                        <c:v>2.0909999999999999E-12</c:v>
                      </c:pt>
                      <c:pt idx="8804">
                        <c:v>1.8556900000000001E-12</c:v>
                      </c:pt>
                      <c:pt idx="8805">
                        <c:v>1.8556900000000001E-12</c:v>
                      </c:pt>
                      <c:pt idx="8806">
                        <c:v>3.04202E-12</c:v>
                      </c:pt>
                      <c:pt idx="8807">
                        <c:v>3.04202E-12</c:v>
                      </c:pt>
                      <c:pt idx="8808">
                        <c:v>3.2399500000000001E-12</c:v>
                      </c:pt>
                      <c:pt idx="8809">
                        <c:v>3.2399500000000001E-12</c:v>
                      </c:pt>
                      <c:pt idx="8810">
                        <c:v>2.7599500000000002E-12</c:v>
                      </c:pt>
                      <c:pt idx="8811">
                        <c:v>2.7599500000000002E-12</c:v>
                      </c:pt>
                      <c:pt idx="8812">
                        <c:v>2.2019300000000001E-12</c:v>
                      </c:pt>
                      <c:pt idx="8813">
                        <c:v>2.2019300000000001E-12</c:v>
                      </c:pt>
                      <c:pt idx="8814">
                        <c:v>2.4388499999999999E-12</c:v>
                      </c:pt>
                      <c:pt idx="8815">
                        <c:v>2.4388499999999999E-12</c:v>
                      </c:pt>
                      <c:pt idx="8816">
                        <c:v>1.9421599999999999E-12</c:v>
                      </c:pt>
                      <c:pt idx="8817">
                        <c:v>1.9421599999999999E-12</c:v>
                      </c:pt>
                      <c:pt idx="8818">
                        <c:v>2.2312599999999999E-12</c:v>
                      </c:pt>
                      <c:pt idx="8819">
                        <c:v>2.2312599999999999E-12</c:v>
                      </c:pt>
                      <c:pt idx="8820">
                        <c:v>1.6824E-12</c:v>
                      </c:pt>
                      <c:pt idx="8821">
                        <c:v>1.6824E-12</c:v>
                      </c:pt>
                      <c:pt idx="8822">
                        <c:v>1.8170399999999999E-12</c:v>
                      </c:pt>
                      <c:pt idx="8823">
                        <c:v>1.8170399999999999E-12</c:v>
                      </c:pt>
                      <c:pt idx="8824">
                        <c:v>1.69786E-12</c:v>
                      </c:pt>
                      <c:pt idx="8825">
                        <c:v>1.69786E-12</c:v>
                      </c:pt>
                      <c:pt idx="8826">
                        <c:v>1.7685299999999999E-12</c:v>
                      </c:pt>
                      <c:pt idx="8827">
                        <c:v>1.7685299999999999E-12</c:v>
                      </c:pt>
                      <c:pt idx="8828">
                        <c:v>2.6014099999999999E-12</c:v>
                      </c:pt>
                      <c:pt idx="8829">
                        <c:v>2.6014099999999999E-12</c:v>
                      </c:pt>
                      <c:pt idx="8830">
                        <c:v>1.97658E-12</c:v>
                      </c:pt>
                      <c:pt idx="8831">
                        <c:v>1.97658E-12</c:v>
                      </c:pt>
                      <c:pt idx="8832">
                        <c:v>2.0235899999999999E-12</c:v>
                      </c:pt>
                      <c:pt idx="8833">
                        <c:v>2.0235899999999999E-12</c:v>
                      </c:pt>
                      <c:pt idx="8834">
                        <c:v>2.4339100000000001E-12</c:v>
                      </c:pt>
                      <c:pt idx="8835">
                        <c:v>2.4339100000000001E-12</c:v>
                      </c:pt>
                      <c:pt idx="8836">
                        <c:v>1.7058200000000001E-12</c:v>
                      </c:pt>
                      <c:pt idx="8837">
                        <c:v>1.7058200000000001E-12</c:v>
                      </c:pt>
                      <c:pt idx="8838">
                        <c:v>1.64629E-12</c:v>
                      </c:pt>
                      <c:pt idx="8839">
                        <c:v>1.64629E-12</c:v>
                      </c:pt>
                      <c:pt idx="8840">
                        <c:v>1.7190900000000001E-12</c:v>
                      </c:pt>
                      <c:pt idx="8841">
                        <c:v>1.7190900000000001E-12</c:v>
                      </c:pt>
                      <c:pt idx="8842">
                        <c:v>1.58428E-12</c:v>
                      </c:pt>
                      <c:pt idx="8843">
                        <c:v>1.58428E-12</c:v>
                      </c:pt>
                      <c:pt idx="8844">
                        <c:v>2.0525899999999998E-12</c:v>
                      </c:pt>
                      <c:pt idx="8845">
                        <c:v>2.0525899999999998E-12</c:v>
                      </c:pt>
                      <c:pt idx="8846">
                        <c:v>2.4045700000000001E-12</c:v>
                      </c:pt>
                      <c:pt idx="8847">
                        <c:v>2.4045700000000001E-12</c:v>
                      </c:pt>
                      <c:pt idx="8848">
                        <c:v>1.7882600000000001E-12</c:v>
                      </c:pt>
                      <c:pt idx="8849">
                        <c:v>1.7882600000000001E-12</c:v>
                      </c:pt>
                      <c:pt idx="8850">
                        <c:v>2.5245199999999998E-12</c:v>
                      </c:pt>
                      <c:pt idx="8851">
                        <c:v>2.5245199999999998E-12</c:v>
                      </c:pt>
                      <c:pt idx="8852">
                        <c:v>1.9444100000000002E-12</c:v>
                      </c:pt>
                      <c:pt idx="8853">
                        <c:v>1.9444100000000002E-12</c:v>
                      </c:pt>
                      <c:pt idx="8854">
                        <c:v>2.5168999999999999E-12</c:v>
                      </c:pt>
                      <c:pt idx="8855">
                        <c:v>2.5168999999999999E-12</c:v>
                      </c:pt>
                      <c:pt idx="8856">
                        <c:v>1.81936E-12</c:v>
                      </c:pt>
                      <c:pt idx="8857">
                        <c:v>1.81936E-12</c:v>
                      </c:pt>
                      <c:pt idx="8858">
                        <c:v>1.9076700000000001E-12</c:v>
                      </c:pt>
                      <c:pt idx="8859">
                        <c:v>1.9076700000000001E-12</c:v>
                      </c:pt>
                      <c:pt idx="8860">
                        <c:v>2.1900600000000001E-12</c:v>
                      </c:pt>
                      <c:pt idx="8861">
                        <c:v>2.1900600000000001E-12</c:v>
                      </c:pt>
                      <c:pt idx="8862">
                        <c:v>1.9838700000000001E-12</c:v>
                      </c:pt>
                      <c:pt idx="8863">
                        <c:v>1.9838700000000001E-12</c:v>
                      </c:pt>
                      <c:pt idx="8864">
                        <c:v>2.5360700000000001E-12</c:v>
                      </c:pt>
                      <c:pt idx="8865">
                        <c:v>2.5360700000000001E-12</c:v>
                      </c:pt>
                      <c:pt idx="8866">
                        <c:v>2.55053E-12</c:v>
                      </c:pt>
                      <c:pt idx="8867">
                        <c:v>2.55053E-12</c:v>
                      </c:pt>
                      <c:pt idx="8868">
                        <c:v>1.8502900000000002E-12</c:v>
                      </c:pt>
                      <c:pt idx="8869">
                        <c:v>1.8502900000000002E-12</c:v>
                      </c:pt>
                      <c:pt idx="8870">
                        <c:v>1.6576800000000001E-12</c:v>
                      </c:pt>
                      <c:pt idx="8871">
                        <c:v>1.6576800000000001E-12</c:v>
                      </c:pt>
                      <c:pt idx="8872">
                        <c:v>1.65258E-12</c:v>
                      </c:pt>
                      <c:pt idx="8873">
                        <c:v>1.65258E-12</c:v>
                      </c:pt>
                      <c:pt idx="8874">
                        <c:v>3.2854200000000003E-11</c:v>
                      </c:pt>
                      <c:pt idx="8875">
                        <c:v>3.2854200000000003E-11</c:v>
                      </c:pt>
                      <c:pt idx="8876">
                        <c:v>2.24187E-12</c:v>
                      </c:pt>
                      <c:pt idx="8877">
                        <c:v>2.24187E-12</c:v>
                      </c:pt>
                      <c:pt idx="8878">
                        <c:v>2.2350100000000002E-12</c:v>
                      </c:pt>
                      <c:pt idx="8879">
                        <c:v>2.2350100000000002E-12</c:v>
                      </c:pt>
                      <c:pt idx="8880">
                        <c:v>1.63228E-12</c:v>
                      </c:pt>
                      <c:pt idx="8881">
                        <c:v>1.63228E-12</c:v>
                      </c:pt>
                      <c:pt idx="8882">
                        <c:v>1.6777E-12</c:v>
                      </c:pt>
                      <c:pt idx="8883">
                        <c:v>1.6777E-12</c:v>
                      </c:pt>
                      <c:pt idx="8884">
                        <c:v>2.4224699999999999E-12</c:v>
                      </c:pt>
                      <c:pt idx="8885">
                        <c:v>2.4224699999999999E-12</c:v>
                      </c:pt>
                      <c:pt idx="8886">
                        <c:v>2.1039599999999999E-12</c:v>
                      </c:pt>
                      <c:pt idx="8887">
                        <c:v>2.1039599999999999E-12</c:v>
                      </c:pt>
                      <c:pt idx="8888">
                        <c:v>3.2554400000000001E-12</c:v>
                      </c:pt>
                      <c:pt idx="8889">
                        <c:v>3.2554400000000001E-12</c:v>
                      </c:pt>
                      <c:pt idx="8890">
                        <c:v>2.42046E-12</c:v>
                      </c:pt>
                      <c:pt idx="8891">
                        <c:v>2.42046E-12</c:v>
                      </c:pt>
                      <c:pt idx="8892">
                        <c:v>2.2841200000000002E-12</c:v>
                      </c:pt>
                      <c:pt idx="8893">
                        <c:v>2.2841200000000002E-12</c:v>
                      </c:pt>
                      <c:pt idx="8894">
                        <c:v>1.9959500000000002E-12</c:v>
                      </c:pt>
                      <c:pt idx="8895">
                        <c:v>1.9959500000000002E-12</c:v>
                      </c:pt>
                      <c:pt idx="8896">
                        <c:v>1.9895200000000002E-12</c:v>
                      </c:pt>
                      <c:pt idx="8897">
                        <c:v>1.9895200000000002E-12</c:v>
                      </c:pt>
                      <c:pt idx="8898">
                        <c:v>1.58084E-12</c:v>
                      </c:pt>
                      <c:pt idx="8899">
                        <c:v>1.58084E-12</c:v>
                      </c:pt>
                      <c:pt idx="8900">
                        <c:v>2.7671300000000001E-12</c:v>
                      </c:pt>
                      <c:pt idx="8901">
                        <c:v>2.7671300000000001E-12</c:v>
                      </c:pt>
                      <c:pt idx="8902">
                        <c:v>1.5954899999999999E-12</c:v>
                      </c:pt>
                      <c:pt idx="8903">
                        <c:v>1.5954899999999999E-12</c:v>
                      </c:pt>
                      <c:pt idx="8904">
                        <c:v>2.1830500000000001E-12</c:v>
                      </c:pt>
                      <c:pt idx="8905">
                        <c:v>2.1830500000000001E-12</c:v>
                      </c:pt>
                      <c:pt idx="8906">
                        <c:v>1.60567E-12</c:v>
                      </c:pt>
                      <c:pt idx="8907">
                        <c:v>1.60567E-12</c:v>
                      </c:pt>
                      <c:pt idx="8908">
                        <c:v>2.8852200000000001E-12</c:v>
                      </c:pt>
                      <c:pt idx="8909">
                        <c:v>2.8852200000000001E-12</c:v>
                      </c:pt>
                      <c:pt idx="8910">
                        <c:v>1.64671E-12</c:v>
                      </c:pt>
                      <c:pt idx="8911">
                        <c:v>1.64671E-12</c:v>
                      </c:pt>
                      <c:pt idx="8912">
                        <c:v>1.6893500000000001E-12</c:v>
                      </c:pt>
                      <c:pt idx="8913">
                        <c:v>1.6893500000000001E-12</c:v>
                      </c:pt>
                      <c:pt idx="8914">
                        <c:v>2.73124E-12</c:v>
                      </c:pt>
                      <c:pt idx="8915">
                        <c:v>2.73124E-12</c:v>
                      </c:pt>
                      <c:pt idx="8916">
                        <c:v>2.3467000000000001E-12</c:v>
                      </c:pt>
                      <c:pt idx="8917">
                        <c:v>2.3467000000000001E-12</c:v>
                      </c:pt>
                      <c:pt idx="8918">
                        <c:v>2.61715E-12</c:v>
                      </c:pt>
                      <c:pt idx="8919">
                        <c:v>2.61715E-12</c:v>
                      </c:pt>
                      <c:pt idx="8920">
                        <c:v>2.3409600000000002E-12</c:v>
                      </c:pt>
                      <c:pt idx="8921">
                        <c:v>2.3409600000000002E-12</c:v>
                      </c:pt>
                      <c:pt idx="8922">
                        <c:v>2.4214300000000001E-12</c:v>
                      </c:pt>
                      <c:pt idx="8923">
                        <c:v>2.4214300000000001E-12</c:v>
                      </c:pt>
                      <c:pt idx="8924">
                        <c:v>1.6677700000000001E-12</c:v>
                      </c:pt>
                      <c:pt idx="8925">
                        <c:v>1.6677700000000001E-12</c:v>
                      </c:pt>
                      <c:pt idx="8926">
                        <c:v>1.6687300000000001E-12</c:v>
                      </c:pt>
                      <c:pt idx="8927">
                        <c:v>1.6687300000000001E-12</c:v>
                      </c:pt>
                      <c:pt idx="8928">
                        <c:v>1.7561499999999999E-12</c:v>
                      </c:pt>
                      <c:pt idx="8929">
                        <c:v>1.7561499999999999E-12</c:v>
                      </c:pt>
                      <c:pt idx="8930">
                        <c:v>1.59187E-12</c:v>
                      </c:pt>
                      <c:pt idx="8931">
                        <c:v>1.59187E-12</c:v>
                      </c:pt>
                      <c:pt idx="8932">
                        <c:v>2.94564E-12</c:v>
                      </c:pt>
                      <c:pt idx="8933">
                        <c:v>2.94564E-12</c:v>
                      </c:pt>
                      <c:pt idx="8934">
                        <c:v>1.9146800000000001E-12</c:v>
                      </c:pt>
                      <c:pt idx="8935">
                        <c:v>1.9146800000000001E-12</c:v>
                      </c:pt>
                      <c:pt idx="8936">
                        <c:v>2.0575899999999999E-12</c:v>
                      </c:pt>
                      <c:pt idx="8937">
                        <c:v>2.0575899999999999E-12</c:v>
                      </c:pt>
                      <c:pt idx="8938">
                        <c:v>1.85284E-12</c:v>
                      </c:pt>
                      <c:pt idx="8939">
                        <c:v>1.85284E-12</c:v>
                      </c:pt>
                      <c:pt idx="8940">
                        <c:v>1.59437E-12</c:v>
                      </c:pt>
                      <c:pt idx="8941">
                        <c:v>1.59437E-12</c:v>
                      </c:pt>
                      <c:pt idx="8942">
                        <c:v>1.7642699999999999E-12</c:v>
                      </c:pt>
                      <c:pt idx="8943">
                        <c:v>1.7642699999999999E-12</c:v>
                      </c:pt>
                      <c:pt idx="8944">
                        <c:v>2.1686500000000001E-12</c:v>
                      </c:pt>
                      <c:pt idx="8945">
                        <c:v>2.1686500000000001E-12</c:v>
                      </c:pt>
                      <c:pt idx="8946">
                        <c:v>2.7097100000000002E-12</c:v>
                      </c:pt>
                      <c:pt idx="8947">
                        <c:v>2.7097100000000002E-12</c:v>
                      </c:pt>
                      <c:pt idx="8948">
                        <c:v>1.74463E-12</c:v>
                      </c:pt>
                      <c:pt idx="8949">
                        <c:v>1.74463E-12</c:v>
                      </c:pt>
                      <c:pt idx="8950">
                        <c:v>2.5405200000000002E-12</c:v>
                      </c:pt>
                      <c:pt idx="8951">
                        <c:v>2.5405200000000002E-12</c:v>
                      </c:pt>
                      <c:pt idx="8952">
                        <c:v>1.9540500000000001E-12</c:v>
                      </c:pt>
                      <c:pt idx="8953">
                        <c:v>1.9540500000000001E-12</c:v>
                      </c:pt>
                      <c:pt idx="8954">
                        <c:v>2.6208599999999998E-12</c:v>
                      </c:pt>
                      <c:pt idx="8955">
                        <c:v>2.6208599999999998E-12</c:v>
                      </c:pt>
                      <c:pt idx="8956">
                        <c:v>1.7249399999999999E-12</c:v>
                      </c:pt>
                      <c:pt idx="8957">
                        <c:v>1.7249399999999999E-12</c:v>
                      </c:pt>
                      <c:pt idx="8958">
                        <c:v>1.6621999999999999E-12</c:v>
                      </c:pt>
                      <c:pt idx="8959">
                        <c:v>1.6621999999999999E-12</c:v>
                      </c:pt>
                      <c:pt idx="8960">
                        <c:v>2.3637499999999999E-12</c:v>
                      </c:pt>
                      <c:pt idx="8961">
                        <c:v>2.3637499999999999E-12</c:v>
                      </c:pt>
                      <c:pt idx="8962">
                        <c:v>2.4947200000000001E-12</c:v>
                      </c:pt>
                      <c:pt idx="8963">
                        <c:v>2.4947200000000001E-12</c:v>
                      </c:pt>
                      <c:pt idx="8964">
                        <c:v>1.7022999999999999E-12</c:v>
                      </c:pt>
                      <c:pt idx="8965">
                        <c:v>1.7022999999999999E-12</c:v>
                      </c:pt>
                      <c:pt idx="8966">
                        <c:v>1.65408E-12</c:v>
                      </c:pt>
                      <c:pt idx="8967">
                        <c:v>1.65408E-12</c:v>
                      </c:pt>
                      <c:pt idx="8968">
                        <c:v>2.16054E-12</c:v>
                      </c:pt>
                      <c:pt idx="8969">
                        <c:v>2.16054E-12</c:v>
                      </c:pt>
                      <c:pt idx="8970">
                        <c:v>2.1857500000000001E-12</c:v>
                      </c:pt>
                      <c:pt idx="8971">
                        <c:v>2.1857500000000001E-12</c:v>
                      </c:pt>
                      <c:pt idx="8972">
                        <c:v>1.9434299999999999E-12</c:v>
                      </c:pt>
                      <c:pt idx="8973">
                        <c:v>1.9434299999999999E-12</c:v>
                      </c:pt>
                      <c:pt idx="8974">
                        <c:v>1.6453700000000001E-12</c:v>
                      </c:pt>
                      <c:pt idx="8975">
                        <c:v>1.6453700000000001E-12</c:v>
                      </c:pt>
                      <c:pt idx="8976">
                        <c:v>1.5538699999999999E-12</c:v>
                      </c:pt>
                      <c:pt idx="8977">
                        <c:v>1.5538699999999999E-12</c:v>
                      </c:pt>
                      <c:pt idx="8978">
                        <c:v>2.1087700000000001E-12</c:v>
                      </c:pt>
                      <c:pt idx="8979">
                        <c:v>2.1087700000000001E-12</c:v>
                      </c:pt>
                      <c:pt idx="8980">
                        <c:v>1.9822099999999999E-12</c:v>
                      </c:pt>
                      <c:pt idx="8981">
                        <c:v>1.9822099999999999E-12</c:v>
                      </c:pt>
                      <c:pt idx="8982">
                        <c:v>2.5554699999999998E-12</c:v>
                      </c:pt>
                      <c:pt idx="8983">
                        <c:v>2.5554699999999998E-12</c:v>
                      </c:pt>
                      <c:pt idx="8984">
                        <c:v>2.7708299999999998E-12</c:v>
                      </c:pt>
                      <c:pt idx="8985">
                        <c:v>2.7708299999999998E-12</c:v>
                      </c:pt>
                      <c:pt idx="8986">
                        <c:v>1.83943E-12</c:v>
                      </c:pt>
                      <c:pt idx="8987">
                        <c:v>1.83943E-12</c:v>
                      </c:pt>
                      <c:pt idx="8988">
                        <c:v>3.3300000000000001E-12</c:v>
                      </c:pt>
                      <c:pt idx="8989">
                        <c:v>3.3300000000000001E-12</c:v>
                      </c:pt>
                      <c:pt idx="8990">
                        <c:v>2.06122E-12</c:v>
                      </c:pt>
                      <c:pt idx="8991">
                        <c:v>2.06122E-12</c:v>
                      </c:pt>
                      <c:pt idx="8992">
                        <c:v>3.9938899999999997E-12</c:v>
                      </c:pt>
                      <c:pt idx="8993">
                        <c:v>3.9938899999999997E-12</c:v>
                      </c:pt>
                      <c:pt idx="8994">
                        <c:v>1.63037E-12</c:v>
                      </c:pt>
                      <c:pt idx="8995">
                        <c:v>1.63037E-12</c:v>
                      </c:pt>
                      <c:pt idx="8996">
                        <c:v>2.0680000000000001E-12</c:v>
                      </c:pt>
                      <c:pt idx="8997">
                        <c:v>2.0680000000000001E-12</c:v>
                      </c:pt>
                      <c:pt idx="8998">
                        <c:v>1.75518E-12</c:v>
                      </c:pt>
                      <c:pt idx="8999">
                        <c:v>1.75518E-12</c:v>
                      </c:pt>
                      <c:pt idx="9000">
                        <c:v>2.0061700000000001E-12</c:v>
                      </c:pt>
                      <c:pt idx="9001">
                        <c:v>2.0061700000000001E-12</c:v>
                      </c:pt>
                      <c:pt idx="9002">
                        <c:v>1.8009699999999999E-12</c:v>
                      </c:pt>
                      <c:pt idx="9003">
                        <c:v>1.8009699999999999E-12</c:v>
                      </c:pt>
                      <c:pt idx="9004">
                        <c:v>2.02425E-12</c:v>
                      </c:pt>
                      <c:pt idx="9005">
                        <c:v>2.02425E-12</c:v>
                      </c:pt>
                      <c:pt idx="9006">
                        <c:v>2.10678E-12</c:v>
                      </c:pt>
                      <c:pt idx="9007">
                        <c:v>2.10678E-12</c:v>
                      </c:pt>
                      <c:pt idx="9008">
                        <c:v>2.1541299999999998E-12</c:v>
                      </c:pt>
                      <c:pt idx="9009">
                        <c:v>2.1541299999999998E-12</c:v>
                      </c:pt>
                      <c:pt idx="9010">
                        <c:v>1.70422E-12</c:v>
                      </c:pt>
                      <c:pt idx="9011">
                        <c:v>1.70422E-12</c:v>
                      </c:pt>
                      <c:pt idx="9012">
                        <c:v>1.7481E-12</c:v>
                      </c:pt>
                      <c:pt idx="9013">
                        <c:v>1.7481E-12</c:v>
                      </c:pt>
                      <c:pt idx="9014">
                        <c:v>7.1044199999999997E-12</c:v>
                      </c:pt>
                      <c:pt idx="9015">
                        <c:v>7.1044199999999997E-12</c:v>
                      </c:pt>
                      <c:pt idx="9016">
                        <c:v>1.6248300000000001E-12</c:v>
                      </c:pt>
                      <c:pt idx="9017">
                        <c:v>1.6248300000000001E-12</c:v>
                      </c:pt>
                      <c:pt idx="9018">
                        <c:v>1.6566099999999999E-12</c:v>
                      </c:pt>
                      <c:pt idx="9019">
                        <c:v>1.6566099999999999E-12</c:v>
                      </c:pt>
                      <c:pt idx="9020">
                        <c:v>2.3750600000000002E-12</c:v>
                      </c:pt>
                      <c:pt idx="9021">
                        <c:v>2.3750600000000002E-12</c:v>
                      </c:pt>
                      <c:pt idx="9022">
                        <c:v>2.0906800000000001E-12</c:v>
                      </c:pt>
                      <c:pt idx="9023">
                        <c:v>2.0906800000000001E-12</c:v>
                      </c:pt>
                      <c:pt idx="9024">
                        <c:v>2.2281000000000002E-12</c:v>
                      </c:pt>
                      <c:pt idx="9025">
                        <c:v>2.2281000000000002E-12</c:v>
                      </c:pt>
                      <c:pt idx="9026">
                        <c:v>2.1754900000000001E-12</c:v>
                      </c:pt>
                      <c:pt idx="9027">
                        <c:v>2.1754900000000001E-12</c:v>
                      </c:pt>
                      <c:pt idx="9028">
                        <c:v>2.60494E-12</c:v>
                      </c:pt>
                      <c:pt idx="9029">
                        <c:v>2.60494E-12</c:v>
                      </c:pt>
                      <c:pt idx="9030">
                        <c:v>2.2885699999999998E-12</c:v>
                      </c:pt>
                      <c:pt idx="9031">
                        <c:v>2.2885699999999998E-12</c:v>
                      </c:pt>
                      <c:pt idx="9032">
                        <c:v>2.6498500000000001E-12</c:v>
                      </c:pt>
                      <c:pt idx="9033">
                        <c:v>2.6498500000000001E-12</c:v>
                      </c:pt>
                      <c:pt idx="9034">
                        <c:v>1.6416600000000001E-12</c:v>
                      </c:pt>
                      <c:pt idx="9035">
                        <c:v>1.6416600000000001E-12</c:v>
                      </c:pt>
                      <c:pt idx="9036">
                        <c:v>1.89323E-12</c:v>
                      </c:pt>
                      <c:pt idx="9037">
                        <c:v>1.89323E-12</c:v>
                      </c:pt>
                      <c:pt idx="9038">
                        <c:v>2.1372200000000001E-12</c:v>
                      </c:pt>
                      <c:pt idx="9039">
                        <c:v>2.1372200000000001E-12</c:v>
                      </c:pt>
                      <c:pt idx="9040">
                        <c:v>1.73964E-12</c:v>
                      </c:pt>
                      <c:pt idx="9041">
                        <c:v>1.73964E-12</c:v>
                      </c:pt>
                      <c:pt idx="9042">
                        <c:v>2.2870200000000001E-12</c:v>
                      </c:pt>
                      <c:pt idx="9043">
                        <c:v>2.2870200000000001E-12</c:v>
                      </c:pt>
                      <c:pt idx="9044">
                        <c:v>1.6804299999999999E-12</c:v>
                      </c:pt>
                      <c:pt idx="9045">
                        <c:v>1.6804299999999999E-12</c:v>
                      </c:pt>
                      <c:pt idx="9046">
                        <c:v>1.78738E-12</c:v>
                      </c:pt>
                      <c:pt idx="9047">
                        <c:v>1.78738E-12</c:v>
                      </c:pt>
                      <c:pt idx="9048">
                        <c:v>1.75125E-12</c:v>
                      </c:pt>
                      <c:pt idx="9049">
                        <c:v>1.75125E-12</c:v>
                      </c:pt>
                      <c:pt idx="9050">
                        <c:v>1.8533399999999999E-12</c:v>
                      </c:pt>
                      <c:pt idx="9051">
                        <c:v>1.8533399999999999E-12</c:v>
                      </c:pt>
                      <c:pt idx="9052">
                        <c:v>1.8349000000000002E-12</c:v>
                      </c:pt>
                      <c:pt idx="9053">
                        <c:v>1.8349000000000002E-12</c:v>
                      </c:pt>
                      <c:pt idx="9054">
                        <c:v>5.2933899999999999E-12</c:v>
                      </c:pt>
                      <c:pt idx="9055">
                        <c:v>5.2933899999999999E-12</c:v>
                      </c:pt>
                      <c:pt idx="9056">
                        <c:v>1.5831E-12</c:v>
                      </c:pt>
                      <c:pt idx="9057">
                        <c:v>1.5831E-12</c:v>
                      </c:pt>
                      <c:pt idx="9058">
                        <c:v>1.88557E-12</c:v>
                      </c:pt>
                      <c:pt idx="9059">
                        <c:v>1.88557E-12</c:v>
                      </c:pt>
                      <c:pt idx="9060">
                        <c:v>2.1576599999999999E-12</c:v>
                      </c:pt>
                      <c:pt idx="9061">
                        <c:v>2.1576599999999999E-12</c:v>
                      </c:pt>
                      <c:pt idx="9062">
                        <c:v>2.5482899999999998E-12</c:v>
                      </c:pt>
                      <c:pt idx="9063">
                        <c:v>2.5482899999999998E-12</c:v>
                      </c:pt>
                      <c:pt idx="9064">
                        <c:v>2.1314E-12</c:v>
                      </c:pt>
                      <c:pt idx="9065">
                        <c:v>2.1314E-12</c:v>
                      </c:pt>
                      <c:pt idx="9066">
                        <c:v>2.2680899999999999E-12</c:v>
                      </c:pt>
                      <c:pt idx="9067">
                        <c:v>2.2680899999999999E-12</c:v>
                      </c:pt>
                      <c:pt idx="9068">
                        <c:v>1.74581E-12</c:v>
                      </c:pt>
                      <c:pt idx="9069">
                        <c:v>1.74581E-12</c:v>
                      </c:pt>
                      <c:pt idx="9070">
                        <c:v>2.0727200000000001E-12</c:v>
                      </c:pt>
                      <c:pt idx="9071">
                        <c:v>2.0727200000000001E-12</c:v>
                      </c:pt>
                      <c:pt idx="9072">
                        <c:v>2.1155E-12</c:v>
                      </c:pt>
                      <c:pt idx="9073">
                        <c:v>2.1155E-12</c:v>
                      </c:pt>
                      <c:pt idx="9074">
                        <c:v>2.08133E-12</c:v>
                      </c:pt>
                      <c:pt idx="9075">
                        <c:v>2.08133E-12</c:v>
                      </c:pt>
                      <c:pt idx="9076">
                        <c:v>1.9054599999999998E-12</c:v>
                      </c:pt>
                      <c:pt idx="9077">
                        <c:v>1.9054599999999998E-12</c:v>
                      </c:pt>
                      <c:pt idx="9078">
                        <c:v>2.16793E-12</c:v>
                      </c:pt>
                      <c:pt idx="9079">
                        <c:v>2.16793E-12</c:v>
                      </c:pt>
                      <c:pt idx="9080">
                        <c:v>1.74396E-12</c:v>
                      </c:pt>
                      <c:pt idx="9081">
                        <c:v>1.74396E-12</c:v>
                      </c:pt>
                      <c:pt idx="9082">
                        <c:v>2.0125799999999999E-12</c:v>
                      </c:pt>
                      <c:pt idx="9083">
                        <c:v>2.0125799999999999E-12</c:v>
                      </c:pt>
                      <c:pt idx="9084">
                        <c:v>2.13612E-12</c:v>
                      </c:pt>
                      <c:pt idx="9085">
                        <c:v>2.13612E-12</c:v>
                      </c:pt>
                      <c:pt idx="9086">
                        <c:v>1.7273499999999999E-12</c:v>
                      </c:pt>
                      <c:pt idx="9087">
                        <c:v>1.7273499999999999E-12</c:v>
                      </c:pt>
                      <c:pt idx="9088">
                        <c:v>1.7519200000000001E-12</c:v>
                      </c:pt>
                      <c:pt idx="9089">
                        <c:v>1.7519200000000001E-12</c:v>
                      </c:pt>
                      <c:pt idx="9090">
                        <c:v>2.2920500000000001E-12</c:v>
                      </c:pt>
                      <c:pt idx="9091">
                        <c:v>2.2920500000000001E-12</c:v>
                      </c:pt>
                      <c:pt idx="9092">
                        <c:v>1.7458000000000001E-12</c:v>
                      </c:pt>
                      <c:pt idx="9093">
                        <c:v>1.7458000000000001E-12</c:v>
                      </c:pt>
                      <c:pt idx="9094">
                        <c:v>1.64001E-12</c:v>
                      </c:pt>
                      <c:pt idx="9095">
                        <c:v>1.64001E-12</c:v>
                      </c:pt>
                      <c:pt idx="9096">
                        <c:v>1.7478699999999999E-12</c:v>
                      </c:pt>
                      <c:pt idx="9097">
                        <c:v>1.7478699999999999E-12</c:v>
                      </c:pt>
                      <c:pt idx="9098">
                        <c:v>1.9041900000000002E-12</c:v>
                      </c:pt>
                      <c:pt idx="9099">
                        <c:v>1.9041900000000002E-12</c:v>
                      </c:pt>
                      <c:pt idx="9100">
                        <c:v>1.5858799999999999E-12</c:v>
                      </c:pt>
                      <c:pt idx="9101">
                        <c:v>1.5858799999999999E-12</c:v>
                      </c:pt>
                      <c:pt idx="9102">
                        <c:v>2.1924099999999999E-12</c:v>
                      </c:pt>
                      <c:pt idx="9103">
                        <c:v>2.1924099999999999E-12</c:v>
                      </c:pt>
                      <c:pt idx="9104">
                        <c:v>1.9476999999999999E-12</c:v>
                      </c:pt>
                      <c:pt idx="9105">
                        <c:v>1.9476999999999999E-12</c:v>
                      </c:pt>
                      <c:pt idx="9106">
                        <c:v>2.09026E-12</c:v>
                      </c:pt>
                      <c:pt idx="9107">
                        <c:v>2.09026E-12</c:v>
                      </c:pt>
                      <c:pt idx="9108">
                        <c:v>1.8142899999999999E-12</c:v>
                      </c:pt>
                      <c:pt idx="9109">
                        <c:v>1.8142899999999999E-12</c:v>
                      </c:pt>
                      <c:pt idx="9110">
                        <c:v>1.6095600000000001E-12</c:v>
                      </c:pt>
                      <c:pt idx="9111">
                        <c:v>1.6095600000000001E-12</c:v>
                      </c:pt>
                      <c:pt idx="9112">
                        <c:v>1.7302399999999999E-12</c:v>
                      </c:pt>
                      <c:pt idx="9113">
                        <c:v>1.7302399999999999E-12</c:v>
                      </c:pt>
                      <c:pt idx="9114">
                        <c:v>2.1415099999999998E-12</c:v>
                      </c:pt>
                      <c:pt idx="9115">
                        <c:v>2.1415099999999998E-12</c:v>
                      </c:pt>
                      <c:pt idx="9116">
                        <c:v>1.7559200000000001E-12</c:v>
                      </c:pt>
                      <c:pt idx="9117">
                        <c:v>1.7559200000000001E-12</c:v>
                      </c:pt>
                      <c:pt idx="9118">
                        <c:v>2.4953499999999999E-12</c:v>
                      </c:pt>
                      <c:pt idx="9119">
                        <c:v>2.4953499999999999E-12</c:v>
                      </c:pt>
                      <c:pt idx="9120">
                        <c:v>1.6258900000000001E-12</c:v>
                      </c:pt>
                      <c:pt idx="9121">
                        <c:v>1.6258900000000001E-12</c:v>
                      </c:pt>
                      <c:pt idx="9122">
                        <c:v>2.1579800000000001E-12</c:v>
                      </c:pt>
                      <c:pt idx="9123">
                        <c:v>2.1579800000000001E-12</c:v>
                      </c:pt>
                      <c:pt idx="9124">
                        <c:v>1.7836400000000001E-12</c:v>
                      </c:pt>
                      <c:pt idx="9125">
                        <c:v>1.7836400000000001E-12</c:v>
                      </c:pt>
                      <c:pt idx="9126">
                        <c:v>1.73403E-12</c:v>
                      </c:pt>
                      <c:pt idx="9127">
                        <c:v>1.73403E-12</c:v>
                      </c:pt>
                      <c:pt idx="9128">
                        <c:v>1.72784E-12</c:v>
                      </c:pt>
                      <c:pt idx="9129">
                        <c:v>1.72784E-12</c:v>
                      </c:pt>
                      <c:pt idx="9130">
                        <c:v>1.67655E-12</c:v>
                      </c:pt>
                      <c:pt idx="9131">
                        <c:v>1.67655E-12</c:v>
                      </c:pt>
                      <c:pt idx="9132">
                        <c:v>3.1124299999999999E-12</c:v>
                      </c:pt>
                      <c:pt idx="9133">
                        <c:v>3.1124299999999999E-12</c:v>
                      </c:pt>
                      <c:pt idx="9134">
                        <c:v>1.6874700000000001E-12</c:v>
                      </c:pt>
                      <c:pt idx="9135">
                        <c:v>1.6874700000000001E-12</c:v>
                      </c:pt>
                      <c:pt idx="9136">
                        <c:v>2.0580599999999998E-12</c:v>
                      </c:pt>
                      <c:pt idx="9137">
                        <c:v>2.0580599999999998E-12</c:v>
                      </c:pt>
                      <c:pt idx="9138">
                        <c:v>2.5744E-12</c:v>
                      </c:pt>
                      <c:pt idx="9139">
                        <c:v>2.5744E-12</c:v>
                      </c:pt>
                      <c:pt idx="9140">
                        <c:v>1.77096E-12</c:v>
                      </c:pt>
                      <c:pt idx="9141">
                        <c:v>1.77096E-12</c:v>
                      </c:pt>
                      <c:pt idx="9142">
                        <c:v>1.69152E-12</c:v>
                      </c:pt>
                      <c:pt idx="9143">
                        <c:v>1.69152E-12</c:v>
                      </c:pt>
                      <c:pt idx="9144">
                        <c:v>1.89542E-12</c:v>
                      </c:pt>
                      <c:pt idx="9145">
                        <c:v>1.89542E-12</c:v>
                      </c:pt>
                      <c:pt idx="9146">
                        <c:v>2.76541E-12</c:v>
                      </c:pt>
                      <c:pt idx="9147">
                        <c:v>2.76541E-12</c:v>
                      </c:pt>
                      <c:pt idx="9148">
                        <c:v>2.60056E-12</c:v>
                      </c:pt>
                      <c:pt idx="9149">
                        <c:v>2.60056E-12</c:v>
                      </c:pt>
                      <c:pt idx="9150">
                        <c:v>2.0775599999999999E-12</c:v>
                      </c:pt>
                      <c:pt idx="9151">
                        <c:v>2.0775599999999999E-12</c:v>
                      </c:pt>
                      <c:pt idx="9152">
                        <c:v>1.67804E-12</c:v>
                      </c:pt>
                      <c:pt idx="9153">
                        <c:v>1.67804E-12</c:v>
                      </c:pt>
                      <c:pt idx="9154">
                        <c:v>2.0661299999999998E-12</c:v>
                      </c:pt>
                      <c:pt idx="9155">
                        <c:v>2.0661299999999998E-12</c:v>
                      </c:pt>
                      <c:pt idx="9156">
                        <c:v>3.0953500000000001E-12</c:v>
                      </c:pt>
                      <c:pt idx="9157">
                        <c:v>3.0953500000000001E-12</c:v>
                      </c:pt>
                      <c:pt idx="9158">
                        <c:v>2.9249600000000001E-12</c:v>
                      </c:pt>
                      <c:pt idx="9159">
                        <c:v>2.9249600000000001E-12</c:v>
                      </c:pt>
                      <c:pt idx="9160">
                        <c:v>1.6670399999999999E-12</c:v>
                      </c:pt>
                      <c:pt idx="9161">
                        <c:v>1.6670399999999999E-12</c:v>
                      </c:pt>
                      <c:pt idx="9162">
                        <c:v>1.72185E-12</c:v>
                      </c:pt>
                      <c:pt idx="9163">
                        <c:v>1.72185E-12</c:v>
                      </c:pt>
                      <c:pt idx="9164">
                        <c:v>1.6477800000000001E-12</c:v>
                      </c:pt>
                      <c:pt idx="9165">
                        <c:v>1.6477800000000001E-12</c:v>
                      </c:pt>
                      <c:pt idx="9166">
                        <c:v>2.2329900000000002E-12</c:v>
                      </c:pt>
                      <c:pt idx="9167">
                        <c:v>2.2329900000000002E-12</c:v>
                      </c:pt>
                      <c:pt idx="9168">
                        <c:v>2.0722899999999998E-12</c:v>
                      </c:pt>
                      <c:pt idx="9169">
                        <c:v>2.0722899999999998E-12</c:v>
                      </c:pt>
                      <c:pt idx="9170">
                        <c:v>2.0180000000000001E-12</c:v>
                      </c:pt>
                      <c:pt idx="9171">
                        <c:v>2.0180000000000001E-12</c:v>
                      </c:pt>
                      <c:pt idx="9172">
                        <c:v>2.2875099999999998E-12</c:v>
                      </c:pt>
                      <c:pt idx="9173">
                        <c:v>2.2875099999999998E-12</c:v>
                      </c:pt>
                      <c:pt idx="9174">
                        <c:v>2.01098E-12</c:v>
                      </c:pt>
                      <c:pt idx="9175">
                        <c:v>2.01098E-12</c:v>
                      </c:pt>
                      <c:pt idx="9176">
                        <c:v>1.7005500000000001E-12</c:v>
                      </c:pt>
                      <c:pt idx="9177">
                        <c:v>1.7005500000000001E-12</c:v>
                      </c:pt>
                      <c:pt idx="9178">
                        <c:v>1.6508799999999999E-12</c:v>
                      </c:pt>
                      <c:pt idx="9179">
                        <c:v>1.6508799999999999E-12</c:v>
                      </c:pt>
                      <c:pt idx="9180">
                        <c:v>1.6869400000000001E-12</c:v>
                      </c:pt>
                      <c:pt idx="9181">
                        <c:v>1.6869400000000001E-12</c:v>
                      </c:pt>
                      <c:pt idx="9182">
                        <c:v>2.5688799999999999E-12</c:v>
                      </c:pt>
                      <c:pt idx="9183">
                        <c:v>2.5688799999999999E-12</c:v>
                      </c:pt>
                      <c:pt idx="9184">
                        <c:v>1.8062699999999999E-12</c:v>
                      </c:pt>
                      <c:pt idx="9185">
                        <c:v>1.8062699999999999E-12</c:v>
                      </c:pt>
                      <c:pt idx="9186">
                        <c:v>1.74906E-12</c:v>
                      </c:pt>
                      <c:pt idx="9187">
                        <c:v>1.74906E-12</c:v>
                      </c:pt>
                      <c:pt idx="9188">
                        <c:v>1.9310399999999998E-12</c:v>
                      </c:pt>
                      <c:pt idx="9189">
                        <c:v>1.9310399999999998E-12</c:v>
                      </c:pt>
                      <c:pt idx="9190">
                        <c:v>1.76691E-12</c:v>
                      </c:pt>
                      <c:pt idx="9191">
                        <c:v>1.76691E-12</c:v>
                      </c:pt>
                      <c:pt idx="9192">
                        <c:v>1.9626000000000001E-12</c:v>
                      </c:pt>
                      <c:pt idx="9193">
                        <c:v>1.9626000000000001E-12</c:v>
                      </c:pt>
                      <c:pt idx="9194">
                        <c:v>1.73936E-12</c:v>
                      </c:pt>
                      <c:pt idx="9195">
                        <c:v>1.73936E-12</c:v>
                      </c:pt>
                      <c:pt idx="9196">
                        <c:v>1.71872E-12</c:v>
                      </c:pt>
                      <c:pt idx="9197">
                        <c:v>1.71872E-12</c:v>
                      </c:pt>
                      <c:pt idx="9198">
                        <c:v>1.6350799999999999E-12</c:v>
                      </c:pt>
                      <c:pt idx="9199">
                        <c:v>1.6350799999999999E-12</c:v>
                      </c:pt>
                      <c:pt idx="9200">
                        <c:v>2.4535100000000001E-12</c:v>
                      </c:pt>
                      <c:pt idx="9201">
                        <c:v>2.4535100000000001E-12</c:v>
                      </c:pt>
                      <c:pt idx="9202">
                        <c:v>2.86411E-12</c:v>
                      </c:pt>
                      <c:pt idx="9203">
                        <c:v>2.86411E-12</c:v>
                      </c:pt>
                      <c:pt idx="9204">
                        <c:v>1.78341E-12</c:v>
                      </c:pt>
                      <c:pt idx="9205">
                        <c:v>1.78341E-12</c:v>
                      </c:pt>
                      <c:pt idx="9206">
                        <c:v>2.0205400000000002E-12</c:v>
                      </c:pt>
                      <c:pt idx="9207">
                        <c:v>2.0205400000000002E-12</c:v>
                      </c:pt>
                      <c:pt idx="9208">
                        <c:v>2.1278200000000001E-12</c:v>
                      </c:pt>
                      <c:pt idx="9209">
                        <c:v>2.1278200000000001E-12</c:v>
                      </c:pt>
                      <c:pt idx="9210">
                        <c:v>2.3775599999999998E-12</c:v>
                      </c:pt>
                      <c:pt idx="9211">
                        <c:v>2.3775599999999998E-12</c:v>
                      </c:pt>
                      <c:pt idx="9212">
                        <c:v>2.1791299999999998E-12</c:v>
                      </c:pt>
                      <c:pt idx="9213">
                        <c:v>2.1791299999999998E-12</c:v>
                      </c:pt>
                      <c:pt idx="9214">
                        <c:v>1.95746E-12</c:v>
                      </c:pt>
                      <c:pt idx="9215">
                        <c:v>1.95746E-12</c:v>
                      </c:pt>
                      <c:pt idx="9216">
                        <c:v>2.3130800000000001E-12</c:v>
                      </c:pt>
                      <c:pt idx="9217">
                        <c:v>2.3130800000000001E-12</c:v>
                      </c:pt>
                      <c:pt idx="9218">
                        <c:v>1.6949999999999999E-12</c:v>
                      </c:pt>
                      <c:pt idx="9219">
                        <c:v>1.6949999999999999E-12</c:v>
                      </c:pt>
                      <c:pt idx="9220">
                        <c:v>1.7314500000000001E-12</c:v>
                      </c:pt>
                      <c:pt idx="9221">
                        <c:v>1.7314500000000001E-12</c:v>
                      </c:pt>
                      <c:pt idx="9222">
                        <c:v>1.9835600000000001E-12</c:v>
                      </c:pt>
                      <c:pt idx="9223">
                        <c:v>1.9835600000000001E-12</c:v>
                      </c:pt>
                      <c:pt idx="9224">
                        <c:v>1.6975E-12</c:v>
                      </c:pt>
                      <c:pt idx="9225">
                        <c:v>1.6975E-12</c:v>
                      </c:pt>
                      <c:pt idx="9226">
                        <c:v>2.3075E-12</c:v>
                      </c:pt>
                      <c:pt idx="9227">
                        <c:v>2.3075E-12</c:v>
                      </c:pt>
                      <c:pt idx="9228">
                        <c:v>2.5791799999999999E-12</c:v>
                      </c:pt>
                      <c:pt idx="9229">
                        <c:v>2.5791799999999999E-12</c:v>
                      </c:pt>
                      <c:pt idx="9230">
                        <c:v>1.70528E-12</c:v>
                      </c:pt>
                      <c:pt idx="9231">
                        <c:v>1.70528E-12</c:v>
                      </c:pt>
                      <c:pt idx="9232">
                        <c:v>3.0398899999999999E-12</c:v>
                      </c:pt>
                      <c:pt idx="9233">
                        <c:v>3.0398899999999999E-12</c:v>
                      </c:pt>
                      <c:pt idx="9234">
                        <c:v>2.1514999999999999E-12</c:v>
                      </c:pt>
                      <c:pt idx="9235">
                        <c:v>2.1514999999999999E-12</c:v>
                      </c:pt>
                      <c:pt idx="9236">
                        <c:v>1.8413699999999999E-12</c:v>
                      </c:pt>
                      <c:pt idx="9237">
                        <c:v>1.8413699999999999E-12</c:v>
                      </c:pt>
                      <c:pt idx="9238">
                        <c:v>1.66193E-12</c:v>
                      </c:pt>
                      <c:pt idx="9239">
                        <c:v>1.66193E-12</c:v>
                      </c:pt>
                      <c:pt idx="9240">
                        <c:v>2.1051299999999999E-12</c:v>
                      </c:pt>
                      <c:pt idx="9241">
                        <c:v>2.1051299999999999E-12</c:v>
                      </c:pt>
                      <c:pt idx="9242">
                        <c:v>1.74446E-12</c:v>
                      </c:pt>
                      <c:pt idx="9243">
                        <c:v>1.74446E-12</c:v>
                      </c:pt>
                      <c:pt idx="9244">
                        <c:v>1.8557699999999999E-12</c:v>
                      </c:pt>
                      <c:pt idx="9245">
                        <c:v>1.8557699999999999E-12</c:v>
                      </c:pt>
                      <c:pt idx="9246">
                        <c:v>1.7134800000000001E-12</c:v>
                      </c:pt>
                      <c:pt idx="9247">
                        <c:v>1.7134800000000001E-12</c:v>
                      </c:pt>
                      <c:pt idx="9248">
                        <c:v>1.66173E-12</c:v>
                      </c:pt>
                      <c:pt idx="9249">
                        <c:v>1.66173E-12</c:v>
                      </c:pt>
                      <c:pt idx="9250">
                        <c:v>1.7210700000000001E-12</c:v>
                      </c:pt>
                      <c:pt idx="9251">
                        <c:v>1.7210700000000001E-12</c:v>
                      </c:pt>
                      <c:pt idx="9252">
                        <c:v>2.1625300000000001E-12</c:v>
                      </c:pt>
                      <c:pt idx="9253">
                        <c:v>2.1625300000000001E-12</c:v>
                      </c:pt>
                      <c:pt idx="9254">
                        <c:v>1.90937E-12</c:v>
                      </c:pt>
                      <c:pt idx="9255">
                        <c:v>1.90937E-12</c:v>
                      </c:pt>
                      <c:pt idx="9256">
                        <c:v>2.9528000000000001E-12</c:v>
                      </c:pt>
                      <c:pt idx="9257">
                        <c:v>2.9528000000000001E-12</c:v>
                      </c:pt>
                      <c:pt idx="9258">
                        <c:v>1.8195199999999999E-12</c:v>
                      </c:pt>
                      <c:pt idx="9259">
                        <c:v>1.8195199999999999E-12</c:v>
                      </c:pt>
                      <c:pt idx="9260">
                        <c:v>2.9568199999999999E-12</c:v>
                      </c:pt>
                      <c:pt idx="9261">
                        <c:v>2.9568199999999999E-12</c:v>
                      </c:pt>
                      <c:pt idx="9262">
                        <c:v>1.6828000000000001E-12</c:v>
                      </c:pt>
                      <c:pt idx="9263">
                        <c:v>1.6828000000000001E-12</c:v>
                      </c:pt>
                      <c:pt idx="9264">
                        <c:v>1.5923400000000001E-12</c:v>
                      </c:pt>
                      <c:pt idx="9265">
                        <c:v>1.5923400000000001E-12</c:v>
                      </c:pt>
                      <c:pt idx="9266">
                        <c:v>1.6861899999999999E-12</c:v>
                      </c:pt>
                      <c:pt idx="9267">
                        <c:v>1.6861899999999999E-12</c:v>
                      </c:pt>
                      <c:pt idx="9268">
                        <c:v>1.5942900000000001E-12</c:v>
                      </c:pt>
                      <c:pt idx="9269">
                        <c:v>1.5942900000000001E-12</c:v>
                      </c:pt>
                      <c:pt idx="9270">
                        <c:v>2.5367500000000001E-12</c:v>
                      </c:pt>
                      <c:pt idx="9271">
                        <c:v>2.5367500000000001E-12</c:v>
                      </c:pt>
                      <c:pt idx="9272">
                        <c:v>2.1099700000000001E-12</c:v>
                      </c:pt>
                      <c:pt idx="9273">
                        <c:v>2.1099700000000001E-12</c:v>
                      </c:pt>
                      <c:pt idx="9274">
                        <c:v>1.88225E-12</c:v>
                      </c:pt>
                      <c:pt idx="9275">
                        <c:v>1.88225E-12</c:v>
                      </c:pt>
                      <c:pt idx="9276">
                        <c:v>1.7081100000000001E-12</c:v>
                      </c:pt>
                      <c:pt idx="9277">
                        <c:v>1.7081100000000001E-12</c:v>
                      </c:pt>
                      <c:pt idx="9278">
                        <c:v>1.72067E-12</c:v>
                      </c:pt>
                      <c:pt idx="9279">
                        <c:v>1.72067E-12</c:v>
                      </c:pt>
                      <c:pt idx="9280">
                        <c:v>2.1508799999999998E-12</c:v>
                      </c:pt>
                      <c:pt idx="9281">
                        <c:v>2.1508799999999998E-12</c:v>
                      </c:pt>
                      <c:pt idx="9282">
                        <c:v>1.7919899999999999E-12</c:v>
                      </c:pt>
                      <c:pt idx="9283">
                        <c:v>1.7919899999999999E-12</c:v>
                      </c:pt>
                      <c:pt idx="9284">
                        <c:v>2.07367E-12</c:v>
                      </c:pt>
                      <c:pt idx="9285">
                        <c:v>2.07367E-12</c:v>
                      </c:pt>
                      <c:pt idx="9286">
                        <c:v>2.08113E-12</c:v>
                      </c:pt>
                      <c:pt idx="9287">
                        <c:v>2.08113E-12</c:v>
                      </c:pt>
                      <c:pt idx="9288">
                        <c:v>1.7338300000000001E-12</c:v>
                      </c:pt>
                      <c:pt idx="9289">
                        <c:v>1.7338300000000001E-12</c:v>
                      </c:pt>
                      <c:pt idx="9290">
                        <c:v>1.9678799999999999E-12</c:v>
                      </c:pt>
                      <c:pt idx="9291">
                        <c:v>1.9678799999999999E-12</c:v>
                      </c:pt>
                      <c:pt idx="9292">
                        <c:v>2.0290200000000002E-12</c:v>
                      </c:pt>
                      <c:pt idx="9293">
                        <c:v>2.0290200000000002E-12</c:v>
                      </c:pt>
                      <c:pt idx="9294">
                        <c:v>2.42419E-12</c:v>
                      </c:pt>
                      <c:pt idx="9295">
                        <c:v>2.42419E-12</c:v>
                      </c:pt>
                      <c:pt idx="9296">
                        <c:v>2.17453E-12</c:v>
                      </c:pt>
                      <c:pt idx="9297">
                        <c:v>2.17453E-12</c:v>
                      </c:pt>
                      <c:pt idx="9298">
                        <c:v>2.0255300000000002E-12</c:v>
                      </c:pt>
                      <c:pt idx="9299">
                        <c:v>2.0255300000000002E-12</c:v>
                      </c:pt>
                      <c:pt idx="9300">
                        <c:v>2.2777299999999998E-12</c:v>
                      </c:pt>
                      <c:pt idx="9301">
                        <c:v>2.2777299999999998E-12</c:v>
                      </c:pt>
                      <c:pt idx="9302">
                        <c:v>1.6470499999999999E-12</c:v>
                      </c:pt>
                      <c:pt idx="9303">
                        <c:v>1.6470499999999999E-12</c:v>
                      </c:pt>
                      <c:pt idx="9304">
                        <c:v>2.0645100000000001E-12</c:v>
                      </c:pt>
                      <c:pt idx="9305">
                        <c:v>2.0645100000000001E-12</c:v>
                      </c:pt>
                      <c:pt idx="9306">
                        <c:v>1.73456E-12</c:v>
                      </c:pt>
                      <c:pt idx="9307">
                        <c:v>1.73456E-12</c:v>
                      </c:pt>
                      <c:pt idx="9308">
                        <c:v>2.5989000000000002E-12</c:v>
                      </c:pt>
                      <c:pt idx="9309">
                        <c:v>2.5989000000000002E-12</c:v>
                      </c:pt>
                      <c:pt idx="9310">
                        <c:v>2.1356900000000002E-12</c:v>
                      </c:pt>
                      <c:pt idx="9311">
                        <c:v>2.1356900000000002E-12</c:v>
                      </c:pt>
                      <c:pt idx="9312">
                        <c:v>1.67578E-12</c:v>
                      </c:pt>
                      <c:pt idx="9313">
                        <c:v>1.67578E-12</c:v>
                      </c:pt>
                      <c:pt idx="9314">
                        <c:v>2.4097499999999999E-12</c:v>
                      </c:pt>
                      <c:pt idx="9315">
                        <c:v>2.4097499999999999E-12</c:v>
                      </c:pt>
                      <c:pt idx="9316">
                        <c:v>1.64989E-12</c:v>
                      </c:pt>
                      <c:pt idx="9317">
                        <c:v>1.64989E-12</c:v>
                      </c:pt>
                      <c:pt idx="9318">
                        <c:v>4.5189000000000001E-12</c:v>
                      </c:pt>
                      <c:pt idx="9319">
                        <c:v>4.5189000000000001E-12</c:v>
                      </c:pt>
                      <c:pt idx="9320">
                        <c:v>2.38291E-12</c:v>
                      </c:pt>
                      <c:pt idx="9321">
                        <c:v>2.38291E-12</c:v>
                      </c:pt>
                      <c:pt idx="9322">
                        <c:v>1.6902799999999999E-12</c:v>
                      </c:pt>
                      <c:pt idx="9323">
                        <c:v>1.6902799999999999E-12</c:v>
                      </c:pt>
                      <c:pt idx="9324">
                        <c:v>1.7632299999999999E-12</c:v>
                      </c:pt>
                      <c:pt idx="9325">
                        <c:v>1.7632299999999999E-12</c:v>
                      </c:pt>
                      <c:pt idx="9326">
                        <c:v>1.8324300000000001E-12</c:v>
                      </c:pt>
                      <c:pt idx="9327">
                        <c:v>1.8324300000000001E-12</c:v>
                      </c:pt>
                      <c:pt idx="9328">
                        <c:v>1.9525899999999999E-12</c:v>
                      </c:pt>
                      <c:pt idx="9329">
                        <c:v>1.9525899999999999E-12</c:v>
                      </c:pt>
                      <c:pt idx="9330">
                        <c:v>2.4841299999999998E-12</c:v>
                      </c:pt>
                      <c:pt idx="9331">
                        <c:v>2.4841299999999998E-12</c:v>
                      </c:pt>
                      <c:pt idx="9332">
                        <c:v>2.3584499999999999E-12</c:v>
                      </c:pt>
                      <c:pt idx="9333">
                        <c:v>2.3584499999999999E-12</c:v>
                      </c:pt>
                      <c:pt idx="9334">
                        <c:v>1.8339799999999998E-12</c:v>
                      </c:pt>
                      <c:pt idx="9335">
                        <c:v>1.8339799999999998E-12</c:v>
                      </c:pt>
                      <c:pt idx="9336">
                        <c:v>2.5347700000000001E-12</c:v>
                      </c:pt>
                      <c:pt idx="9337">
                        <c:v>2.5347700000000001E-12</c:v>
                      </c:pt>
                      <c:pt idx="9338">
                        <c:v>1.5697899999999999E-12</c:v>
                      </c:pt>
                      <c:pt idx="9339">
                        <c:v>1.5697899999999999E-12</c:v>
                      </c:pt>
                      <c:pt idx="9340">
                        <c:v>1.6233499999999999E-12</c:v>
                      </c:pt>
                      <c:pt idx="9341">
                        <c:v>1.6233499999999999E-12</c:v>
                      </c:pt>
                      <c:pt idx="9342">
                        <c:v>2.30377E-12</c:v>
                      </c:pt>
                      <c:pt idx="9343">
                        <c:v>2.30377E-12</c:v>
                      </c:pt>
                      <c:pt idx="9344">
                        <c:v>2.3515699999999998E-12</c:v>
                      </c:pt>
                      <c:pt idx="9345">
                        <c:v>2.3515699999999998E-12</c:v>
                      </c:pt>
                      <c:pt idx="9346">
                        <c:v>2.1412600000000001E-12</c:v>
                      </c:pt>
                      <c:pt idx="9347">
                        <c:v>2.1412600000000001E-12</c:v>
                      </c:pt>
                      <c:pt idx="9348">
                        <c:v>2.2342299999999999E-12</c:v>
                      </c:pt>
                      <c:pt idx="9349">
                        <c:v>2.2342299999999999E-12</c:v>
                      </c:pt>
                      <c:pt idx="9350">
                        <c:v>2.8071899999999999E-12</c:v>
                      </c:pt>
                      <c:pt idx="9351">
                        <c:v>2.8071899999999999E-12</c:v>
                      </c:pt>
                      <c:pt idx="9352">
                        <c:v>1.6856E-12</c:v>
                      </c:pt>
                      <c:pt idx="9353">
                        <c:v>1.6856E-12</c:v>
                      </c:pt>
                      <c:pt idx="9354">
                        <c:v>2.23643E-12</c:v>
                      </c:pt>
                      <c:pt idx="9355">
                        <c:v>2.23643E-12</c:v>
                      </c:pt>
                      <c:pt idx="9356">
                        <c:v>2.1741699999999998E-12</c:v>
                      </c:pt>
                      <c:pt idx="9357">
                        <c:v>2.1741699999999998E-12</c:v>
                      </c:pt>
                      <c:pt idx="9358">
                        <c:v>1.56653E-12</c:v>
                      </c:pt>
                      <c:pt idx="9359">
                        <c:v>1.56653E-12</c:v>
                      </c:pt>
                      <c:pt idx="9360">
                        <c:v>2.4536599999999999E-12</c:v>
                      </c:pt>
                      <c:pt idx="9361">
                        <c:v>2.4536599999999999E-12</c:v>
                      </c:pt>
                      <c:pt idx="9362">
                        <c:v>1.79668E-12</c:v>
                      </c:pt>
                      <c:pt idx="9363">
                        <c:v>1.79668E-12</c:v>
                      </c:pt>
                      <c:pt idx="9364">
                        <c:v>1.62683E-12</c:v>
                      </c:pt>
                      <c:pt idx="9365">
                        <c:v>1.62683E-12</c:v>
                      </c:pt>
                      <c:pt idx="9366">
                        <c:v>2.09843E-12</c:v>
                      </c:pt>
                      <c:pt idx="9367">
                        <c:v>2.09843E-12</c:v>
                      </c:pt>
                      <c:pt idx="9368">
                        <c:v>1.98701E-12</c:v>
                      </c:pt>
                      <c:pt idx="9369">
                        <c:v>1.98701E-12</c:v>
                      </c:pt>
                      <c:pt idx="9370">
                        <c:v>1.7790099999999999E-12</c:v>
                      </c:pt>
                      <c:pt idx="9371">
                        <c:v>1.7790099999999999E-12</c:v>
                      </c:pt>
                      <c:pt idx="9372">
                        <c:v>1.5473899999999999E-12</c:v>
                      </c:pt>
                      <c:pt idx="9373">
                        <c:v>1.5473899999999999E-12</c:v>
                      </c:pt>
                      <c:pt idx="9374">
                        <c:v>2.0512E-12</c:v>
                      </c:pt>
                      <c:pt idx="9375">
                        <c:v>2.0512E-12</c:v>
                      </c:pt>
                      <c:pt idx="9376">
                        <c:v>2.4345700000000002E-12</c:v>
                      </c:pt>
                      <c:pt idx="9377">
                        <c:v>2.4345700000000002E-12</c:v>
                      </c:pt>
                      <c:pt idx="9378">
                        <c:v>5.7242800000000003E-12</c:v>
                      </c:pt>
                      <c:pt idx="9379">
                        <c:v>5.7242800000000003E-12</c:v>
                      </c:pt>
                      <c:pt idx="9380">
                        <c:v>1.71773E-12</c:v>
                      </c:pt>
                      <c:pt idx="9381">
                        <c:v>1.71773E-12</c:v>
                      </c:pt>
                      <c:pt idx="9382">
                        <c:v>2.1928799999999998E-12</c:v>
                      </c:pt>
                      <c:pt idx="9383">
                        <c:v>2.1928799999999998E-12</c:v>
                      </c:pt>
                      <c:pt idx="9384">
                        <c:v>1.8638699999999998E-12</c:v>
                      </c:pt>
                      <c:pt idx="9385">
                        <c:v>1.8638699999999998E-12</c:v>
                      </c:pt>
                      <c:pt idx="9386">
                        <c:v>2.3870900000000001E-12</c:v>
                      </c:pt>
                      <c:pt idx="9387">
                        <c:v>2.3870900000000001E-12</c:v>
                      </c:pt>
                      <c:pt idx="9388">
                        <c:v>1.7230400000000001E-12</c:v>
                      </c:pt>
                      <c:pt idx="9389">
                        <c:v>1.7230400000000001E-12</c:v>
                      </c:pt>
                      <c:pt idx="9390">
                        <c:v>1.9101099999999998E-12</c:v>
                      </c:pt>
                      <c:pt idx="9391">
                        <c:v>1.9101099999999998E-12</c:v>
                      </c:pt>
                      <c:pt idx="9392">
                        <c:v>2.1871399999999999E-12</c:v>
                      </c:pt>
                      <c:pt idx="9393">
                        <c:v>2.1871399999999999E-12</c:v>
                      </c:pt>
                      <c:pt idx="9394">
                        <c:v>2.4679499999999998E-12</c:v>
                      </c:pt>
                      <c:pt idx="9395">
                        <c:v>2.4679499999999998E-12</c:v>
                      </c:pt>
                      <c:pt idx="9396">
                        <c:v>1.61975E-12</c:v>
                      </c:pt>
                      <c:pt idx="9397">
                        <c:v>1.61975E-12</c:v>
                      </c:pt>
                      <c:pt idx="9398">
                        <c:v>2.4982100000000001E-12</c:v>
                      </c:pt>
                      <c:pt idx="9399">
                        <c:v>2.4982100000000001E-12</c:v>
                      </c:pt>
                      <c:pt idx="9400">
                        <c:v>2.2128199999999999E-12</c:v>
                      </c:pt>
                      <c:pt idx="9401">
                        <c:v>2.2128199999999999E-12</c:v>
                      </c:pt>
                      <c:pt idx="9402">
                        <c:v>2.3514900000000001E-12</c:v>
                      </c:pt>
                      <c:pt idx="9403">
                        <c:v>2.3514900000000001E-12</c:v>
                      </c:pt>
                      <c:pt idx="9404">
                        <c:v>2.0703000000000002E-12</c:v>
                      </c:pt>
                      <c:pt idx="9405">
                        <c:v>2.0703000000000002E-12</c:v>
                      </c:pt>
                      <c:pt idx="9406">
                        <c:v>2.1230799999999999E-12</c:v>
                      </c:pt>
                      <c:pt idx="9407">
                        <c:v>2.1230799999999999E-12</c:v>
                      </c:pt>
                      <c:pt idx="9408">
                        <c:v>1.73921E-12</c:v>
                      </c:pt>
                      <c:pt idx="9409">
                        <c:v>1.73921E-12</c:v>
                      </c:pt>
                      <c:pt idx="9410">
                        <c:v>1.60672E-12</c:v>
                      </c:pt>
                      <c:pt idx="9411">
                        <c:v>1.60672E-12</c:v>
                      </c:pt>
                      <c:pt idx="9412">
                        <c:v>2.0560700000000001E-12</c:v>
                      </c:pt>
                      <c:pt idx="9413">
                        <c:v>2.0560700000000001E-12</c:v>
                      </c:pt>
                      <c:pt idx="9414">
                        <c:v>1.90438E-12</c:v>
                      </c:pt>
                      <c:pt idx="9415">
                        <c:v>1.90438E-12</c:v>
                      </c:pt>
                      <c:pt idx="9416">
                        <c:v>1.55829E-12</c:v>
                      </c:pt>
                      <c:pt idx="9417">
                        <c:v>1.55829E-12</c:v>
                      </c:pt>
                      <c:pt idx="9418">
                        <c:v>1.96683E-12</c:v>
                      </c:pt>
                      <c:pt idx="9419">
                        <c:v>1.96683E-12</c:v>
                      </c:pt>
                      <c:pt idx="9420">
                        <c:v>1.5670899999999999E-12</c:v>
                      </c:pt>
                      <c:pt idx="9421">
                        <c:v>1.5670899999999999E-12</c:v>
                      </c:pt>
                      <c:pt idx="9422">
                        <c:v>2.0577400000000001E-12</c:v>
                      </c:pt>
                      <c:pt idx="9423">
                        <c:v>2.0577400000000001E-12</c:v>
                      </c:pt>
                      <c:pt idx="9424">
                        <c:v>1.64735E-12</c:v>
                      </c:pt>
                      <c:pt idx="9425">
                        <c:v>1.64735E-12</c:v>
                      </c:pt>
                      <c:pt idx="9426">
                        <c:v>1.8331500000000001E-12</c:v>
                      </c:pt>
                      <c:pt idx="9427">
                        <c:v>1.8331500000000001E-12</c:v>
                      </c:pt>
                      <c:pt idx="9428">
                        <c:v>2.5848199999999999E-12</c:v>
                      </c:pt>
                      <c:pt idx="9429">
                        <c:v>2.5848199999999999E-12</c:v>
                      </c:pt>
                      <c:pt idx="9430">
                        <c:v>1.69889E-12</c:v>
                      </c:pt>
                      <c:pt idx="9431">
                        <c:v>1.69889E-12</c:v>
                      </c:pt>
                      <c:pt idx="9432">
                        <c:v>3.03292E-12</c:v>
                      </c:pt>
                      <c:pt idx="9433">
                        <c:v>3.03292E-12</c:v>
                      </c:pt>
                      <c:pt idx="9434">
                        <c:v>2.1400300000000001E-12</c:v>
                      </c:pt>
                      <c:pt idx="9435">
                        <c:v>2.1400300000000001E-12</c:v>
                      </c:pt>
                      <c:pt idx="9436">
                        <c:v>2.0121900000000001E-12</c:v>
                      </c:pt>
                      <c:pt idx="9437">
                        <c:v>2.0121900000000001E-12</c:v>
                      </c:pt>
                      <c:pt idx="9438">
                        <c:v>1.66681E-12</c:v>
                      </c:pt>
                      <c:pt idx="9439">
                        <c:v>1.66681E-12</c:v>
                      </c:pt>
                      <c:pt idx="9440">
                        <c:v>1.7031199999999999E-12</c:v>
                      </c:pt>
                      <c:pt idx="9441">
                        <c:v>1.7031199999999999E-12</c:v>
                      </c:pt>
                      <c:pt idx="9442">
                        <c:v>1.7609199999999999E-12</c:v>
                      </c:pt>
                      <c:pt idx="9443">
                        <c:v>1.7609199999999999E-12</c:v>
                      </c:pt>
                      <c:pt idx="9444">
                        <c:v>1.82514E-12</c:v>
                      </c:pt>
                      <c:pt idx="9445">
                        <c:v>1.82514E-12</c:v>
                      </c:pt>
                      <c:pt idx="9446">
                        <c:v>2.7237099999999999E-12</c:v>
                      </c:pt>
                      <c:pt idx="9447">
                        <c:v>2.7237099999999999E-12</c:v>
                      </c:pt>
                      <c:pt idx="9448">
                        <c:v>2.4117599999999998E-12</c:v>
                      </c:pt>
                      <c:pt idx="9449">
                        <c:v>2.4117599999999998E-12</c:v>
                      </c:pt>
                      <c:pt idx="9450">
                        <c:v>1.63416E-12</c:v>
                      </c:pt>
                      <c:pt idx="9451">
                        <c:v>1.63416E-12</c:v>
                      </c:pt>
                      <c:pt idx="9452">
                        <c:v>1.6668300000000001E-12</c:v>
                      </c:pt>
                      <c:pt idx="9453">
                        <c:v>1.6668300000000001E-12</c:v>
                      </c:pt>
                      <c:pt idx="9454">
                        <c:v>1.6068E-12</c:v>
                      </c:pt>
                      <c:pt idx="9455">
                        <c:v>1.6068E-12</c:v>
                      </c:pt>
                      <c:pt idx="9456">
                        <c:v>1.60066E-12</c:v>
                      </c:pt>
                      <c:pt idx="9457">
                        <c:v>1.60066E-12</c:v>
                      </c:pt>
                      <c:pt idx="9458">
                        <c:v>3.1470900000000001E-12</c:v>
                      </c:pt>
                      <c:pt idx="9459">
                        <c:v>3.1470900000000001E-12</c:v>
                      </c:pt>
                      <c:pt idx="9460">
                        <c:v>2.5503600000000001E-12</c:v>
                      </c:pt>
                      <c:pt idx="9461">
                        <c:v>2.5503600000000001E-12</c:v>
                      </c:pt>
                      <c:pt idx="9462">
                        <c:v>2.09826E-12</c:v>
                      </c:pt>
                      <c:pt idx="9463">
                        <c:v>2.09826E-12</c:v>
                      </c:pt>
                      <c:pt idx="9464">
                        <c:v>6.4565899999999997E-12</c:v>
                      </c:pt>
                      <c:pt idx="9465">
                        <c:v>6.4565899999999997E-12</c:v>
                      </c:pt>
                      <c:pt idx="9466">
                        <c:v>1.93123E-12</c:v>
                      </c:pt>
                      <c:pt idx="9467">
                        <c:v>1.93123E-12</c:v>
                      </c:pt>
                      <c:pt idx="9468">
                        <c:v>1.9127099999999998E-12</c:v>
                      </c:pt>
                      <c:pt idx="9469">
                        <c:v>1.9127099999999998E-12</c:v>
                      </c:pt>
                      <c:pt idx="9470">
                        <c:v>2.6346099999999998E-12</c:v>
                      </c:pt>
                      <c:pt idx="9471">
                        <c:v>2.6346099999999998E-12</c:v>
                      </c:pt>
                      <c:pt idx="9472">
                        <c:v>2.1773100000000001E-12</c:v>
                      </c:pt>
                      <c:pt idx="9473">
                        <c:v>2.1773100000000001E-12</c:v>
                      </c:pt>
                      <c:pt idx="9474">
                        <c:v>1.6264E-12</c:v>
                      </c:pt>
                      <c:pt idx="9475">
                        <c:v>1.6264E-12</c:v>
                      </c:pt>
                      <c:pt idx="9476">
                        <c:v>1.6636199999999999E-12</c:v>
                      </c:pt>
                      <c:pt idx="9477">
                        <c:v>1.6636199999999999E-12</c:v>
                      </c:pt>
                      <c:pt idx="9478">
                        <c:v>2.02247E-12</c:v>
                      </c:pt>
                      <c:pt idx="9479">
                        <c:v>2.02247E-12</c:v>
                      </c:pt>
                      <c:pt idx="9480">
                        <c:v>2.4977499999999999E-12</c:v>
                      </c:pt>
                      <c:pt idx="9481">
                        <c:v>2.4977499999999999E-12</c:v>
                      </c:pt>
                      <c:pt idx="9482">
                        <c:v>2.4549899999999998E-12</c:v>
                      </c:pt>
                      <c:pt idx="9483">
                        <c:v>2.4549899999999998E-12</c:v>
                      </c:pt>
                      <c:pt idx="9484">
                        <c:v>1.6324600000000001E-12</c:v>
                      </c:pt>
                      <c:pt idx="9485">
                        <c:v>1.6324600000000001E-12</c:v>
                      </c:pt>
                      <c:pt idx="9486">
                        <c:v>1.7093E-12</c:v>
                      </c:pt>
                      <c:pt idx="9487">
                        <c:v>1.7093E-12</c:v>
                      </c:pt>
                      <c:pt idx="9488">
                        <c:v>1.56704E-12</c:v>
                      </c:pt>
                      <c:pt idx="9489">
                        <c:v>1.56704E-12</c:v>
                      </c:pt>
                      <c:pt idx="9490">
                        <c:v>1.9609699999999999E-12</c:v>
                      </c:pt>
                      <c:pt idx="9491">
                        <c:v>1.9609699999999999E-12</c:v>
                      </c:pt>
                      <c:pt idx="9492">
                        <c:v>2.5041300000000002E-12</c:v>
                      </c:pt>
                      <c:pt idx="9493">
                        <c:v>2.5041300000000002E-12</c:v>
                      </c:pt>
                      <c:pt idx="9494">
                        <c:v>1.8770600000000001E-12</c:v>
                      </c:pt>
                      <c:pt idx="9495">
                        <c:v>1.8770600000000001E-12</c:v>
                      </c:pt>
                      <c:pt idx="9496">
                        <c:v>1.6386199999999999E-12</c:v>
                      </c:pt>
                      <c:pt idx="9497">
                        <c:v>1.6386199999999999E-12</c:v>
                      </c:pt>
                      <c:pt idx="9498">
                        <c:v>2.5061E-12</c:v>
                      </c:pt>
                      <c:pt idx="9499">
                        <c:v>2.5061E-12</c:v>
                      </c:pt>
                      <c:pt idx="9500">
                        <c:v>1.9786199999999999E-12</c:v>
                      </c:pt>
                      <c:pt idx="9501">
                        <c:v>1.9786199999999999E-12</c:v>
                      </c:pt>
                      <c:pt idx="9502">
                        <c:v>2.0435900000000002E-12</c:v>
                      </c:pt>
                      <c:pt idx="9503">
                        <c:v>2.0435900000000002E-12</c:v>
                      </c:pt>
                      <c:pt idx="9504">
                        <c:v>2.15828E-12</c:v>
                      </c:pt>
                      <c:pt idx="9505">
                        <c:v>2.15828E-12</c:v>
                      </c:pt>
                      <c:pt idx="9506">
                        <c:v>2.6649700000000001E-12</c:v>
                      </c:pt>
                      <c:pt idx="9507">
                        <c:v>2.6649700000000001E-12</c:v>
                      </c:pt>
                      <c:pt idx="9508">
                        <c:v>1.72604E-12</c:v>
                      </c:pt>
                      <c:pt idx="9509">
                        <c:v>1.72604E-12</c:v>
                      </c:pt>
                      <c:pt idx="9510">
                        <c:v>1.9763E-12</c:v>
                      </c:pt>
                      <c:pt idx="9511">
                        <c:v>1.9763E-12</c:v>
                      </c:pt>
                      <c:pt idx="9512">
                        <c:v>1.5282199999999999E-12</c:v>
                      </c:pt>
                      <c:pt idx="9513">
                        <c:v>1.5282199999999999E-12</c:v>
                      </c:pt>
                      <c:pt idx="9514">
                        <c:v>1.84224E-12</c:v>
                      </c:pt>
                      <c:pt idx="9515">
                        <c:v>1.84224E-12</c:v>
                      </c:pt>
                      <c:pt idx="9516">
                        <c:v>1.42123E-12</c:v>
                      </c:pt>
                      <c:pt idx="9517">
                        <c:v>1.42123E-12</c:v>
                      </c:pt>
                      <c:pt idx="9518">
                        <c:v>1.4333499999999999E-12</c:v>
                      </c:pt>
                      <c:pt idx="9519">
                        <c:v>1.4333499999999999E-12</c:v>
                      </c:pt>
                      <c:pt idx="9520">
                        <c:v>1.92285E-12</c:v>
                      </c:pt>
                      <c:pt idx="9521">
                        <c:v>1.92285E-12</c:v>
                      </c:pt>
                      <c:pt idx="9522">
                        <c:v>2.6069400000000002E-12</c:v>
                      </c:pt>
                      <c:pt idx="9523">
                        <c:v>2.6069400000000002E-12</c:v>
                      </c:pt>
                      <c:pt idx="9524">
                        <c:v>2.26509E-12</c:v>
                      </c:pt>
                      <c:pt idx="9525">
                        <c:v>2.26509E-12</c:v>
                      </c:pt>
                      <c:pt idx="9526">
                        <c:v>2.3406100000000001E-12</c:v>
                      </c:pt>
                      <c:pt idx="9527">
                        <c:v>2.3406100000000001E-12</c:v>
                      </c:pt>
                      <c:pt idx="9528">
                        <c:v>2.4063599999999999E-12</c:v>
                      </c:pt>
                      <c:pt idx="9529">
                        <c:v>2.4063599999999999E-12</c:v>
                      </c:pt>
                      <c:pt idx="9530">
                        <c:v>1.7659999999999999E-12</c:v>
                      </c:pt>
                      <c:pt idx="9531">
                        <c:v>1.7659999999999999E-12</c:v>
                      </c:pt>
                      <c:pt idx="9532">
                        <c:v>1.42506E-12</c:v>
                      </c:pt>
                      <c:pt idx="9533">
                        <c:v>1.42506E-12</c:v>
                      </c:pt>
                      <c:pt idx="9534">
                        <c:v>1.53647E-12</c:v>
                      </c:pt>
                      <c:pt idx="9535">
                        <c:v>1.53647E-12</c:v>
                      </c:pt>
                      <c:pt idx="9536">
                        <c:v>1.50586E-12</c:v>
                      </c:pt>
                      <c:pt idx="9537">
                        <c:v>1.50586E-12</c:v>
                      </c:pt>
                      <c:pt idx="9538">
                        <c:v>1.7124399999999999E-12</c:v>
                      </c:pt>
                      <c:pt idx="9539">
                        <c:v>1.7124399999999999E-12</c:v>
                      </c:pt>
                      <c:pt idx="9540">
                        <c:v>2.02514E-12</c:v>
                      </c:pt>
                      <c:pt idx="9541">
                        <c:v>2.02514E-12</c:v>
                      </c:pt>
                      <c:pt idx="9542">
                        <c:v>2.1834700000000002E-12</c:v>
                      </c:pt>
                      <c:pt idx="9543">
                        <c:v>2.1834700000000002E-12</c:v>
                      </c:pt>
                      <c:pt idx="9544">
                        <c:v>1.46196E-12</c:v>
                      </c:pt>
                      <c:pt idx="9545">
                        <c:v>1.46196E-12</c:v>
                      </c:pt>
                      <c:pt idx="9546">
                        <c:v>1.41959E-12</c:v>
                      </c:pt>
                      <c:pt idx="9547">
                        <c:v>1.41959E-12</c:v>
                      </c:pt>
                      <c:pt idx="9548">
                        <c:v>1.8866100000000002E-12</c:v>
                      </c:pt>
                      <c:pt idx="9549">
                        <c:v>1.8866100000000002E-12</c:v>
                      </c:pt>
                      <c:pt idx="9550">
                        <c:v>2.8579399999999998E-12</c:v>
                      </c:pt>
                      <c:pt idx="9551">
                        <c:v>2.8579399999999998E-12</c:v>
                      </c:pt>
                      <c:pt idx="9552">
                        <c:v>2.4823599999999999E-12</c:v>
                      </c:pt>
                      <c:pt idx="9553">
                        <c:v>2.4823599999999999E-12</c:v>
                      </c:pt>
                      <c:pt idx="9554">
                        <c:v>2.0286100000000002E-12</c:v>
                      </c:pt>
                      <c:pt idx="9555">
                        <c:v>2.0286100000000002E-12</c:v>
                      </c:pt>
                      <c:pt idx="9556">
                        <c:v>1.80217E-12</c:v>
                      </c:pt>
                      <c:pt idx="9557">
                        <c:v>1.80217E-12</c:v>
                      </c:pt>
                      <c:pt idx="9558">
                        <c:v>1.48626E-12</c:v>
                      </c:pt>
                      <c:pt idx="9559">
                        <c:v>1.48626E-12</c:v>
                      </c:pt>
                      <c:pt idx="9560">
                        <c:v>1.9025899999999999E-12</c:v>
                      </c:pt>
                      <c:pt idx="9561">
                        <c:v>1.9025899999999999E-12</c:v>
                      </c:pt>
                      <c:pt idx="9562">
                        <c:v>1.8731300000000001E-12</c:v>
                      </c:pt>
                      <c:pt idx="9563">
                        <c:v>1.8731300000000001E-12</c:v>
                      </c:pt>
                      <c:pt idx="9564">
                        <c:v>1.5688100000000001E-12</c:v>
                      </c:pt>
                      <c:pt idx="9565">
                        <c:v>1.5688100000000001E-12</c:v>
                      </c:pt>
                      <c:pt idx="9566">
                        <c:v>2.1434999999999999E-12</c:v>
                      </c:pt>
                      <c:pt idx="9567">
                        <c:v>2.1434999999999999E-12</c:v>
                      </c:pt>
                      <c:pt idx="9568">
                        <c:v>1.9258099999999998E-12</c:v>
                      </c:pt>
                      <c:pt idx="9569">
                        <c:v>1.9258099999999998E-12</c:v>
                      </c:pt>
                      <c:pt idx="9570">
                        <c:v>1.42944E-12</c:v>
                      </c:pt>
                      <c:pt idx="9571">
                        <c:v>1.42944E-12</c:v>
                      </c:pt>
                      <c:pt idx="9572">
                        <c:v>1.9981099999999999E-12</c:v>
                      </c:pt>
                      <c:pt idx="9573">
                        <c:v>1.9981099999999999E-12</c:v>
                      </c:pt>
                      <c:pt idx="9574">
                        <c:v>1.6919199999999999E-12</c:v>
                      </c:pt>
                      <c:pt idx="9575">
                        <c:v>1.6919199999999999E-12</c:v>
                      </c:pt>
                      <c:pt idx="9576">
                        <c:v>2.1476399999999999E-12</c:v>
                      </c:pt>
                      <c:pt idx="9577">
                        <c:v>2.1476399999999999E-12</c:v>
                      </c:pt>
                      <c:pt idx="9578">
                        <c:v>1.45918E-12</c:v>
                      </c:pt>
                      <c:pt idx="9579">
                        <c:v>1.45918E-12</c:v>
                      </c:pt>
                      <c:pt idx="9580">
                        <c:v>2.2063899999999999E-12</c:v>
                      </c:pt>
                      <c:pt idx="9581">
                        <c:v>2.2063899999999999E-12</c:v>
                      </c:pt>
                      <c:pt idx="9582">
                        <c:v>1.51906E-12</c:v>
                      </c:pt>
                      <c:pt idx="9583">
                        <c:v>1.51906E-12</c:v>
                      </c:pt>
                      <c:pt idx="9584">
                        <c:v>1.45444E-12</c:v>
                      </c:pt>
                      <c:pt idx="9585">
                        <c:v>1.45444E-12</c:v>
                      </c:pt>
                      <c:pt idx="9586">
                        <c:v>1.46985E-12</c:v>
                      </c:pt>
                      <c:pt idx="9587">
                        <c:v>1.46985E-12</c:v>
                      </c:pt>
                      <c:pt idx="9588">
                        <c:v>2.4545400000000002E-12</c:v>
                      </c:pt>
                      <c:pt idx="9589">
                        <c:v>2.4545400000000002E-12</c:v>
                      </c:pt>
                      <c:pt idx="9590">
                        <c:v>2.4352500000000001E-12</c:v>
                      </c:pt>
                      <c:pt idx="9591">
                        <c:v>2.4352500000000001E-12</c:v>
                      </c:pt>
                      <c:pt idx="9592">
                        <c:v>1.38563E-12</c:v>
                      </c:pt>
                      <c:pt idx="9593">
                        <c:v>1.38563E-12</c:v>
                      </c:pt>
                      <c:pt idx="9594">
                        <c:v>2.8282199999999998E-12</c:v>
                      </c:pt>
                      <c:pt idx="9595">
                        <c:v>2.8282199999999998E-12</c:v>
                      </c:pt>
                      <c:pt idx="9596">
                        <c:v>2.15534E-12</c:v>
                      </c:pt>
                      <c:pt idx="9597">
                        <c:v>2.15534E-12</c:v>
                      </c:pt>
                      <c:pt idx="9598">
                        <c:v>1.5004600000000001E-12</c:v>
                      </c:pt>
                      <c:pt idx="9599">
                        <c:v>1.5004600000000001E-12</c:v>
                      </c:pt>
                      <c:pt idx="9600">
                        <c:v>1.43794E-12</c:v>
                      </c:pt>
                      <c:pt idx="9601">
                        <c:v>1.43794E-12</c:v>
                      </c:pt>
                      <c:pt idx="9602">
                        <c:v>2.02353E-12</c:v>
                      </c:pt>
                      <c:pt idx="9603">
                        <c:v>2.02353E-12</c:v>
                      </c:pt>
                      <c:pt idx="9604">
                        <c:v>1.5457799999999999E-12</c:v>
                      </c:pt>
                      <c:pt idx="9605">
                        <c:v>1.5457799999999999E-12</c:v>
                      </c:pt>
                      <c:pt idx="9606">
                        <c:v>1.6789200000000001E-12</c:v>
                      </c:pt>
                      <c:pt idx="9607">
                        <c:v>1.6789200000000001E-12</c:v>
                      </c:pt>
                      <c:pt idx="9608">
                        <c:v>1.8971899999999999E-12</c:v>
                      </c:pt>
                      <c:pt idx="9609">
                        <c:v>1.8971899999999999E-12</c:v>
                      </c:pt>
                      <c:pt idx="9610">
                        <c:v>2.1932199999999998E-12</c:v>
                      </c:pt>
                      <c:pt idx="9611">
                        <c:v>2.1932199999999998E-12</c:v>
                      </c:pt>
                      <c:pt idx="9612">
                        <c:v>1.5279100000000001E-12</c:v>
                      </c:pt>
                      <c:pt idx="9613">
                        <c:v>1.5279100000000001E-12</c:v>
                      </c:pt>
                      <c:pt idx="9614">
                        <c:v>1.93417E-12</c:v>
                      </c:pt>
                      <c:pt idx="9615">
                        <c:v>1.93417E-12</c:v>
                      </c:pt>
                      <c:pt idx="9616">
                        <c:v>1.47282E-12</c:v>
                      </c:pt>
                      <c:pt idx="9617">
                        <c:v>1.47282E-12</c:v>
                      </c:pt>
                      <c:pt idx="9618">
                        <c:v>1.6238099999999999E-12</c:v>
                      </c:pt>
                      <c:pt idx="9619">
                        <c:v>1.6238099999999999E-12</c:v>
                      </c:pt>
                      <c:pt idx="9620">
                        <c:v>1.5279100000000001E-12</c:v>
                      </c:pt>
                      <c:pt idx="9621">
                        <c:v>1.5279100000000001E-12</c:v>
                      </c:pt>
                      <c:pt idx="9622">
                        <c:v>2.06406E-12</c:v>
                      </c:pt>
                      <c:pt idx="9623">
                        <c:v>2.06406E-12</c:v>
                      </c:pt>
                      <c:pt idx="9624">
                        <c:v>1.4942200000000001E-12</c:v>
                      </c:pt>
                      <c:pt idx="9625">
                        <c:v>1.4942200000000001E-12</c:v>
                      </c:pt>
                      <c:pt idx="9626">
                        <c:v>2.0163300000000002E-12</c:v>
                      </c:pt>
                      <c:pt idx="9627">
                        <c:v>2.0163300000000002E-12</c:v>
                      </c:pt>
                      <c:pt idx="9628">
                        <c:v>1.6608299999999999E-12</c:v>
                      </c:pt>
                      <c:pt idx="9629">
                        <c:v>1.6608299999999999E-12</c:v>
                      </c:pt>
                      <c:pt idx="9630">
                        <c:v>2.5054900000000001E-12</c:v>
                      </c:pt>
                      <c:pt idx="9631">
                        <c:v>2.5054900000000001E-12</c:v>
                      </c:pt>
                      <c:pt idx="9632">
                        <c:v>1.4887500000000001E-12</c:v>
                      </c:pt>
                      <c:pt idx="9633">
                        <c:v>1.4887500000000001E-12</c:v>
                      </c:pt>
                      <c:pt idx="9634">
                        <c:v>1.5149300000000001E-12</c:v>
                      </c:pt>
                      <c:pt idx="9635">
                        <c:v>1.5149300000000001E-12</c:v>
                      </c:pt>
                      <c:pt idx="9636">
                        <c:v>1.65718E-12</c:v>
                      </c:pt>
                      <c:pt idx="9637">
                        <c:v>1.65718E-12</c:v>
                      </c:pt>
                      <c:pt idx="9638">
                        <c:v>1.4962200000000001E-12</c:v>
                      </c:pt>
                      <c:pt idx="9639">
                        <c:v>1.4962200000000001E-12</c:v>
                      </c:pt>
                      <c:pt idx="9640">
                        <c:v>1.49269E-12</c:v>
                      </c:pt>
                      <c:pt idx="9641">
                        <c:v>1.49269E-12</c:v>
                      </c:pt>
                      <c:pt idx="9642">
                        <c:v>1.42552E-12</c:v>
                      </c:pt>
                      <c:pt idx="9643">
                        <c:v>1.42552E-12</c:v>
                      </c:pt>
                      <c:pt idx="9644">
                        <c:v>1.8515800000000001E-12</c:v>
                      </c:pt>
                      <c:pt idx="9645">
                        <c:v>1.8515800000000001E-12</c:v>
                      </c:pt>
                      <c:pt idx="9646">
                        <c:v>3.2882100000000002E-12</c:v>
                      </c:pt>
                      <c:pt idx="9647">
                        <c:v>3.2882100000000002E-12</c:v>
                      </c:pt>
                      <c:pt idx="9648">
                        <c:v>1.4848500000000001E-12</c:v>
                      </c:pt>
                      <c:pt idx="9649">
                        <c:v>1.4848500000000001E-12</c:v>
                      </c:pt>
                      <c:pt idx="9650">
                        <c:v>2.0204099999999999E-12</c:v>
                      </c:pt>
                      <c:pt idx="9651">
                        <c:v>2.0204099999999999E-12</c:v>
                      </c:pt>
                      <c:pt idx="9652">
                        <c:v>2.0956400000000001E-12</c:v>
                      </c:pt>
                      <c:pt idx="9653">
                        <c:v>2.0956400000000001E-12</c:v>
                      </c:pt>
                      <c:pt idx="9654">
                        <c:v>1.8635699999999999E-12</c:v>
                      </c:pt>
                      <c:pt idx="9655">
                        <c:v>1.8635699999999999E-12</c:v>
                      </c:pt>
                      <c:pt idx="9656">
                        <c:v>2.0329200000000002E-12</c:v>
                      </c:pt>
                      <c:pt idx="9657">
                        <c:v>2.0329200000000002E-12</c:v>
                      </c:pt>
                      <c:pt idx="9658">
                        <c:v>2.0167100000000002E-12</c:v>
                      </c:pt>
                      <c:pt idx="9659">
                        <c:v>2.0167100000000002E-12</c:v>
                      </c:pt>
                      <c:pt idx="9660">
                        <c:v>1.8217399999999999E-12</c:v>
                      </c:pt>
                      <c:pt idx="9661">
                        <c:v>1.8217399999999999E-12</c:v>
                      </c:pt>
                      <c:pt idx="9662">
                        <c:v>1.90807E-12</c:v>
                      </c:pt>
                      <c:pt idx="9663">
                        <c:v>1.90807E-12</c:v>
                      </c:pt>
                      <c:pt idx="9664">
                        <c:v>1.5033399999999999E-12</c:v>
                      </c:pt>
                      <c:pt idx="9665">
                        <c:v>1.5033399999999999E-12</c:v>
                      </c:pt>
                      <c:pt idx="9666">
                        <c:v>1.50735E-12</c:v>
                      </c:pt>
                      <c:pt idx="9667">
                        <c:v>1.50735E-12</c:v>
                      </c:pt>
                      <c:pt idx="9668">
                        <c:v>1.35936E-12</c:v>
                      </c:pt>
                      <c:pt idx="9669">
                        <c:v>1.35936E-12</c:v>
                      </c:pt>
                      <c:pt idx="9670">
                        <c:v>2.1089199999999999E-12</c:v>
                      </c:pt>
                      <c:pt idx="9671">
                        <c:v>2.1089199999999999E-12</c:v>
                      </c:pt>
                      <c:pt idx="9672">
                        <c:v>1.52701E-12</c:v>
                      </c:pt>
                      <c:pt idx="9673">
                        <c:v>1.52701E-12</c:v>
                      </c:pt>
                      <c:pt idx="9674">
                        <c:v>2.4792600000000001E-12</c:v>
                      </c:pt>
                      <c:pt idx="9675">
                        <c:v>2.4792600000000001E-12</c:v>
                      </c:pt>
                      <c:pt idx="9676">
                        <c:v>3.6559000000000002E-12</c:v>
                      </c:pt>
                      <c:pt idx="9677">
                        <c:v>3.6559000000000002E-12</c:v>
                      </c:pt>
                      <c:pt idx="9678">
                        <c:v>1.61653E-12</c:v>
                      </c:pt>
                      <c:pt idx="9679">
                        <c:v>1.61653E-12</c:v>
                      </c:pt>
                      <c:pt idx="9680">
                        <c:v>1.7555499999999999E-12</c:v>
                      </c:pt>
                      <c:pt idx="9681">
                        <c:v>1.7555499999999999E-12</c:v>
                      </c:pt>
                      <c:pt idx="9682">
                        <c:v>2.17289E-12</c:v>
                      </c:pt>
                      <c:pt idx="9683">
                        <c:v>2.17289E-12</c:v>
                      </c:pt>
                      <c:pt idx="9684">
                        <c:v>1.4171500000000001E-12</c:v>
                      </c:pt>
                      <c:pt idx="9685">
                        <c:v>1.4171500000000001E-12</c:v>
                      </c:pt>
                      <c:pt idx="9686">
                        <c:v>2.0112799999999999E-12</c:v>
                      </c:pt>
                      <c:pt idx="9687">
                        <c:v>2.0112799999999999E-12</c:v>
                      </c:pt>
                      <c:pt idx="9688">
                        <c:v>1.5512199999999999E-12</c:v>
                      </c:pt>
                      <c:pt idx="9689">
                        <c:v>1.5512199999999999E-12</c:v>
                      </c:pt>
                      <c:pt idx="9690">
                        <c:v>2.1011400000000001E-12</c:v>
                      </c:pt>
                      <c:pt idx="9691">
                        <c:v>2.1011400000000001E-12</c:v>
                      </c:pt>
                      <c:pt idx="9692">
                        <c:v>2.2976699999999998E-12</c:v>
                      </c:pt>
                      <c:pt idx="9693">
                        <c:v>2.2976699999999998E-12</c:v>
                      </c:pt>
                      <c:pt idx="9694">
                        <c:v>1.8635900000000001E-12</c:v>
                      </c:pt>
                      <c:pt idx="9695">
                        <c:v>1.8635900000000001E-12</c:v>
                      </c:pt>
                      <c:pt idx="9696">
                        <c:v>2.5762999999999998E-12</c:v>
                      </c:pt>
                      <c:pt idx="9697">
                        <c:v>2.5762999999999998E-12</c:v>
                      </c:pt>
                      <c:pt idx="9698">
                        <c:v>1.39946E-12</c:v>
                      </c:pt>
                      <c:pt idx="9699">
                        <c:v>1.39946E-12</c:v>
                      </c:pt>
                      <c:pt idx="9700">
                        <c:v>2.82574E-12</c:v>
                      </c:pt>
                      <c:pt idx="9701">
                        <c:v>2.82574E-12</c:v>
                      </c:pt>
                      <c:pt idx="9702">
                        <c:v>2.18342E-12</c:v>
                      </c:pt>
                      <c:pt idx="9703">
                        <c:v>2.18342E-12</c:v>
                      </c:pt>
                      <c:pt idx="9704">
                        <c:v>1.5396E-12</c:v>
                      </c:pt>
                      <c:pt idx="9705">
                        <c:v>1.5396E-12</c:v>
                      </c:pt>
                      <c:pt idx="9706">
                        <c:v>2.9124599999999999E-12</c:v>
                      </c:pt>
                      <c:pt idx="9707">
                        <c:v>2.9124599999999999E-12</c:v>
                      </c:pt>
                      <c:pt idx="9708">
                        <c:v>1.8559900000000001E-12</c:v>
                      </c:pt>
                      <c:pt idx="9709">
                        <c:v>1.8559900000000001E-12</c:v>
                      </c:pt>
                      <c:pt idx="9710">
                        <c:v>1.9563700000000001E-12</c:v>
                      </c:pt>
                      <c:pt idx="9711">
                        <c:v>1.9563700000000001E-12</c:v>
                      </c:pt>
                      <c:pt idx="9712">
                        <c:v>2.0945400000000001E-12</c:v>
                      </c:pt>
                      <c:pt idx="9713">
                        <c:v>2.0945400000000001E-12</c:v>
                      </c:pt>
                      <c:pt idx="9714">
                        <c:v>2.0753900000000001E-12</c:v>
                      </c:pt>
                      <c:pt idx="9715">
                        <c:v>2.0753900000000001E-12</c:v>
                      </c:pt>
                      <c:pt idx="9716">
                        <c:v>1.78015E-12</c:v>
                      </c:pt>
                      <c:pt idx="9717">
                        <c:v>1.78015E-12</c:v>
                      </c:pt>
                      <c:pt idx="9718">
                        <c:v>1.54273E-12</c:v>
                      </c:pt>
                      <c:pt idx="9719">
                        <c:v>1.54273E-12</c:v>
                      </c:pt>
                      <c:pt idx="9720">
                        <c:v>1.53221E-12</c:v>
                      </c:pt>
                      <c:pt idx="9721">
                        <c:v>1.53221E-12</c:v>
                      </c:pt>
                      <c:pt idx="9722">
                        <c:v>1.8265900000000002E-12</c:v>
                      </c:pt>
                      <c:pt idx="9723">
                        <c:v>1.8265900000000002E-12</c:v>
                      </c:pt>
                      <c:pt idx="9724">
                        <c:v>1.4082400000000001E-12</c:v>
                      </c:pt>
                      <c:pt idx="9725">
                        <c:v>1.4082400000000001E-12</c:v>
                      </c:pt>
                      <c:pt idx="9726">
                        <c:v>1.9663300000000002E-12</c:v>
                      </c:pt>
                      <c:pt idx="9727">
                        <c:v>1.9663300000000002E-12</c:v>
                      </c:pt>
                      <c:pt idx="9728">
                        <c:v>1.5666099999999999E-12</c:v>
                      </c:pt>
                      <c:pt idx="9729">
                        <c:v>1.5666099999999999E-12</c:v>
                      </c:pt>
                      <c:pt idx="9730">
                        <c:v>1.47137E-12</c:v>
                      </c:pt>
                      <c:pt idx="9731">
                        <c:v>1.47137E-12</c:v>
                      </c:pt>
                      <c:pt idx="9732">
                        <c:v>1.57626E-12</c:v>
                      </c:pt>
                      <c:pt idx="9733">
                        <c:v>1.57626E-12</c:v>
                      </c:pt>
                      <c:pt idx="9734">
                        <c:v>1.9744499999999999E-12</c:v>
                      </c:pt>
                      <c:pt idx="9735">
                        <c:v>1.9744499999999999E-12</c:v>
                      </c:pt>
                      <c:pt idx="9736">
                        <c:v>2.1924300000000002E-12</c:v>
                      </c:pt>
                      <c:pt idx="9737">
                        <c:v>2.1924300000000002E-12</c:v>
                      </c:pt>
                      <c:pt idx="9738">
                        <c:v>1.8812099999999998E-12</c:v>
                      </c:pt>
                      <c:pt idx="9739">
                        <c:v>1.8812099999999998E-12</c:v>
                      </c:pt>
                      <c:pt idx="9740">
                        <c:v>1.40606E-12</c:v>
                      </c:pt>
                      <c:pt idx="9741">
                        <c:v>1.40606E-12</c:v>
                      </c:pt>
                      <c:pt idx="9742">
                        <c:v>2.2705899999999999E-12</c:v>
                      </c:pt>
                      <c:pt idx="9743">
                        <c:v>2.2705899999999999E-12</c:v>
                      </c:pt>
                      <c:pt idx="9744">
                        <c:v>1.8105599999999999E-12</c:v>
                      </c:pt>
                      <c:pt idx="9745">
                        <c:v>1.8105599999999999E-12</c:v>
                      </c:pt>
                      <c:pt idx="9746">
                        <c:v>1.9999899999999998E-12</c:v>
                      </c:pt>
                      <c:pt idx="9747">
                        <c:v>1.9999899999999998E-12</c:v>
                      </c:pt>
                      <c:pt idx="9748">
                        <c:v>1.8618E-12</c:v>
                      </c:pt>
                      <c:pt idx="9749">
                        <c:v>1.8618E-12</c:v>
                      </c:pt>
                      <c:pt idx="9750">
                        <c:v>1.48761E-12</c:v>
                      </c:pt>
                      <c:pt idx="9751">
                        <c:v>1.48761E-12</c:v>
                      </c:pt>
                      <c:pt idx="9752">
                        <c:v>1.51145E-12</c:v>
                      </c:pt>
                      <c:pt idx="9753">
                        <c:v>1.51145E-12</c:v>
                      </c:pt>
                      <c:pt idx="9754">
                        <c:v>1.8872399999999999E-12</c:v>
                      </c:pt>
                      <c:pt idx="9755">
                        <c:v>1.8872399999999999E-12</c:v>
                      </c:pt>
                      <c:pt idx="9756">
                        <c:v>1.8327199999999999E-12</c:v>
                      </c:pt>
                      <c:pt idx="9757">
                        <c:v>1.8327199999999999E-12</c:v>
                      </c:pt>
                      <c:pt idx="9758">
                        <c:v>1.7556199999999999E-12</c:v>
                      </c:pt>
                      <c:pt idx="9759">
                        <c:v>1.7556199999999999E-12</c:v>
                      </c:pt>
                      <c:pt idx="9760">
                        <c:v>2.1003300000000002E-12</c:v>
                      </c:pt>
                      <c:pt idx="9761">
                        <c:v>2.1003300000000002E-12</c:v>
                      </c:pt>
                      <c:pt idx="9762">
                        <c:v>2.3710600000000002E-12</c:v>
                      </c:pt>
                      <c:pt idx="9763">
                        <c:v>2.3710600000000002E-12</c:v>
                      </c:pt>
                      <c:pt idx="9764">
                        <c:v>1.51215E-12</c:v>
                      </c:pt>
                      <c:pt idx="9765">
                        <c:v>1.51215E-12</c:v>
                      </c:pt>
                      <c:pt idx="9766">
                        <c:v>1.4210300000000001E-12</c:v>
                      </c:pt>
                      <c:pt idx="9767">
                        <c:v>1.4210300000000001E-12</c:v>
                      </c:pt>
                      <c:pt idx="9768">
                        <c:v>2.1542399999999999E-12</c:v>
                      </c:pt>
                      <c:pt idx="9769">
                        <c:v>2.1542399999999999E-12</c:v>
                      </c:pt>
                      <c:pt idx="9770">
                        <c:v>1.33797E-12</c:v>
                      </c:pt>
                      <c:pt idx="9771">
                        <c:v>1.33797E-12</c:v>
                      </c:pt>
                      <c:pt idx="9772">
                        <c:v>1.46641E-12</c:v>
                      </c:pt>
                      <c:pt idx="9773">
                        <c:v>1.46641E-12</c:v>
                      </c:pt>
                      <c:pt idx="9774">
                        <c:v>2.10083E-12</c:v>
                      </c:pt>
                      <c:pt idx="9775">
                        <c:v>2.10083E-12</c:v>
                      </c:pt>
                      <c:pt idx="9776">
                        <c:v>2.7545400000000001E-12</c:v>
                      </c:pt>
                      <c:pt idx="9777">
                        <c:v>2.7545400000000001E-12</c:v>
                      </c:pt>
                      <c:pt idx="9778">
                        <c:v>2.38568E-12</c:v>
                      </c:pt>
                      <c:pt idx="9779">
                        <c:v>2.38568E-12</c:v>
                      </c:pt>
                      <c:pt idx="9780">
                        <c:v>1.60832E-12</c:v>
                      </c:pt>
                      <c:pt idx="9781">
                        <c:v>1.60832E-12</c:v>
                      </c:pt>
                      <c:pt idx="9782">
                        <c:v>1.7896100000000001E-12</c:v>
                      </c:pt>
                      <c:pt idx="9783">
                        <c:v>1.7896100000000001E-12</c:v>
                      </c:pt>
                      <c:pt idx="9784">
                        <c:v>1.9296700000000002E-12</c:v>
                      </c:pt>
                      <c:pt idx="9785">
                        <c:v>1.9296700000000002E-12</c:v>
                      </c:pt>
                      <c:pt idx="9786">
                        <c:v>2.2198900000000001E-12</c:v>
                      </c:pt>
                      <c:pt idx="9787">
                        <c:v>2.2198900000000001E-12</c:v>
                      </c:pt>
                      <c:pt idx="9788">
                        <c:v>2.0341E-12</c:v>
                      </c:pt>
                      <c:pt idx="9789">
                        <c:v>2.0341E-12</c:v>
                      </c:pt>
                      <c:pt idx="9790">
                        <c:v>1.8824099999999999E-12</c:v>
                      </c:pt>
                      <c:pt idx="9791">
                        <c:v>1.8824099999999999E-12</c:v>
                      </c:pt>
                      <c:pt idx="9792">
                        <c:v>2.4592600000000002E-12</c:v>
                      </c:pt>
                      <c:pt idx="9793">
                        <c:v>2.4592600000000002E-12</c:v>
                      </c:pt>
                      <c:pt idx="9794">
                        <c:v>1.4155299999999999E-12</c:v>
                      </c:pt>
                      <c:pt idx="9795">
                        <c:v>1.4155299999999999E-12</c:v>
                      </c:pt>
                      <c:pt idx="9796">
                        <c:v>2.0028699999999999E-12</c:v>
                      </c:pt>
                      <c:pt idx="9797">
                        <c:v>2.0028699999999999E-12</c:v>
                      </c:pt>
                      <c:pt idx="9798">
                        <c:v>1.70848E-12</c:v>
                      </c:pt>
                      <c:pt idx="9799">
                        <c:v>1.70848E-12</c:v>
                      </c:pt>
                      <c:pt idx="9800">
                        <c:v>1.58922E-12</c:v>
                      </c:pt>
                      <c:pt idx="9801">
                        <c:v>1.58922E-12</c:v>
                      </c:pt>
                      <c:pt idx="9802">
                        <c:v>2.2196200000000002E-12</c:v>
                      </c:pt>
                      <c:pt idx="9803">
                        <c:v>2.2196200000000002E-12</c:v>
                      </c:pt>
                      <c:pt idx="9804">
                        <c:v>4.8497399999999999E-12</c:v>
                      </c:pt>
                      <c:pt idx="9805">
                        <c:v>4.8497399999999999E-12</c:v>
                      </c:pt>
                      <c:pt idx="9806">
                        <c:v>2.1261500000000002E-12</c:v>
                      </c:pt>
                      <c:pt idx="9807">
                        <c:v>2.1261500000000002E-12</c:v>
                      </c:pt>
                      <c:pt idx="9808">
                        <c:v>2.0079299999999999E-12</c:v>
                      </c:pt>
                      <c:pt idx="9809">
                        <c:v>2.0079299999999999E-12</c:v>
                      </c:pt>
                      <c:pt idx="9810">
                        <c:v>2.3971500000000001E-12</c:v>
                      </c:pt>
                      <c:pt idx="9811">
                        <c:v>2.3971500000000001E-12</c:v>
                      </c:pt>
                      <c:pt idx="9812">
                        <c:v>1.4355199999999999E-12</c:v>
                      </c:pt>
                      <c:pt idx="9813">
                        <c:v>1.4355199999999999E-12</c:v>
                      </c:pt>
                      <c:pt idx="9814">
                        <c:v>1.91098E-12</c:v>
                      </c:pt>
                      <c:pt idx="9815">
                        <c:v>1.91098E-12</c:v>
                      </c:pt>
                      <c:pt idx="9816">
                        <c:v>1.49115E-12</c:v>
                      </c:pt>
                      <c:pt idx="9817">
                        <c:v>1.49115E-12</c:v>
                      </c:pt>
                      <c:pt idx="9818">
                        <c:v>1.9512400000000001E-12</c:v>
                      </c:pt>
                      <c:pt idx="9819">
                        <c:v>1.9512400000000001E-12</c:v>
                      </c:pt>
                      <c:pt idx="9820">
                        <c:v>1.4879499999999999E-12</c:v>
                      </c:pt>
                      <c:pt idx="9821">
                        <c:v>1.4879499999999999E-12</c:v>
                      </c:pt>
                      <c:pt idx="9822">
                        <c:v>2.15951E-12</c:v>
                      </c:pt>
                      <c:pt idx="9823">
                        <c:v>2.15951E-12</c:v>
                      </c:pt>
                      <c:pt idx="9824">
                        <c:v>1.4878100000000001E-12</c:v>
                      </c:pt>
                      <c:pt idx="9825">
                        <c:v>1.4878100000000001E-12</c:v>
                      </c:pt>
                      <c:pt idx="9826">
                        <c:v>1.5942799999999999E-12</c:v>
                      </c:pt>
                      <c:pt idx="9827">
                        <c:v>1.5942799999999999E-12</c:v>
                      </c:pt>
                      <c:pt idx="9828">
                        <c:v>2.25066E-12</c:v>
                      </c:pt>
                      <c:pt idx="9829">
                        <c:v>2.25066E-12</c:v>
                      </c:pt>
                      <c:pt idx="9830">
                        <c:v>1.4540700000000001E-12</c:v>
                      </c:pt>
                      <c:pt idx="9831">
                        <c:v>1.4540700000000001E-12</c:v>
                      </c:pt>
                      <c:pt idx="9832">
                        <c:v>1.9888000000000002E-12</c:v>
                      </c:pt>
                      <c:pt idx="9833">
                        <c:v>1.9888000000000002E-12</c:v>
                      </c:pt>
                      <c:pt idx="9834">
                        <c:v>1.98065E-12</c:v>
                      </c:pt>
                      <c:pt idx="9835">
                        <c:v>1.98065E-12</c:v>
                      </c:pt>
                      <c:pt idx="9836">
                        <c:v>1.6283399999999999E-12</c:v>
                      </c:pt>
                      <c:pt idx="9837">
                        <c:v>1.6283399999999999E-12</c:v>
                      </c:pt>
                      <c:pt idx="9838">
                        <c:v>1.9770300000000001E-12</c:v>
                      </c:pt>
                      <c:pt idx="9839">
                        <c:v>1.9770300000000001E-12</c:v>
                      </c:pt>
                      <c:pt idx="9840">
                        <c:v>1.38997E-12</c:v>
                      </c:pt>
                      <c:pt idx="9841">
                        <c:v>1.38997E-12</c:v>
                      </c:pt>
                      <c:pt idx="9842">
                        <c:v>2.42915E-12</c:v>
                      </c:pt>
                      <c:pt idx="9843">
                        <c:v>2.42915E-12</c:v>
                      </c:pt>
                      <c:pt idx="9844">
                        <c:v>1.8653300000000001E-12</c:v>
                      </c:pt>
                      <c:pt idx="9845">
                        <c:v>1.8653300000000001E-12</c:v>
                      </c:pt>
                      <c:pt idx="9846">
                        <c:v>1.9956199999999999E-12</c:v>
                      </c:pt>
                      <c:pt idx="9847">
                        <c:v>1.9956199999999999E-12</c:v>
                      </c:pt>
                      <c:pt idx="9848">
                        <c:v>1.5333999999999999E-12</c:v>
                      </c:pt>
                      <c:pt idx="9849">
                        <c:v>1.5333999999999999E-12</c:v>
                      </c:pt>
                      <c:pt idx="9850">
                        <c:v>2.1075700000000001E-12</c:v>
                      </c:pt>
                      <c:pt idx="9851">
                        <c:v>2.1075700000000001E-12</c:v>
                      </c:pt>
                      <c:pt idx="9852">
                        <c:v>2.2421999999999999E-12</c:v>
                      </c:pt>
                      <c:pt idx="9853">
                        <c:v>2.2421999999999999E-12</c:v>
                      </c:pt>
                      <c:pt idx="9854">
                        <c:v>1.9369599999999999E-12</c:v>
                      </c:pt>
                      <c:pt idx="9855">
                        <c:v>1.9369599999999999E-12</c:v>
                      </c:pt>
                      <c:pt idx="9856">
                        <c:v>2.2512299999999999E-12</c:v>
                      </c:pt>
                      <c:pt idx="9857">
                        <c:v>2.2512299999999999E-12</c:v>
                      </c:pt>
                      <c:pt idx="9858">
                        <c:v>1.7535299999999999E-12</c:v>
                      </c:pt>
                      <c:pt idx="9859">
                        <c:v>1.7535299999999999E-12</c:v>
                      </c:pt>
                      <c:pt idx="9860">
                        <c:v>1.42667E-12</c:v>
                      </c:pt>
                      <c:pt idx="9861">
                        <c:v>1.42667E-12</c:v>
                      </c:pt>
                      <c:pt idx="9862">
                        <c:v>1.4537600000000001E-12</c:v>
                      </c:pt>
                      <c:pt idx="9863">
                        <c:v>1.4537600000000001E-12</c:v>
                      </c:pt>
                      <c:pt idx="9864">
                        <c:v>5.7225800000000003E-10</c:v>
                      </c:pt>
                      <c:pt idx="9865">
                        <c:v>5.7225800000000003E-10</c:v>
                      </c:pt>
                      <c:pt idx="9866">
                        <c:v>2.6267199999999999E-12</c:v>
                      </c:pt>
                      <c:pt idx="9867">
                        <c:v>2.6267199999999999E-12</c:v>
                      </c:pt>
                      <c:pt idx="9868">
                        <c:v>1.42703E-12</c:v>
                      </c:pt>
                      <c:pt idx="9869">
                        <c:v>1.42703E-12</c:v>
                      </c:pt>
                      <c:pt idx="9870">
                        <c:v>1.6797400000000001E-12</c:v>
                      </c:pt>
                      <c:pt idx="9871">
                        <c:v>1.6797400000000001E-12</c:v>
                      </c:pt>
                      <c:pt idx="9872">
                        <c:v>1.5560200000000001E-12</c:v>
                      </c:pt>
                      <c:pt idx="9873">
                        <c:v>1.5560200000000001E-12</c:v>
                      </c:pt>
                      <c:pt idx="9874">
                        <c:v>1.59451E-12</c:v>
                      </c:pt>
                      <c:pt idx="9875">
                        <c:v>1.59451E-12</c:v>
                      </c:pt>
                      <c:pt idx="9876">
                        <c:v>1.9740299999999998E-12</c:v>
                      </c:pt>
                      <c:pt idx="9877">
                        <c:v>1.9740299999999998E-12</c:v>
                      </c:pt>
                      <c:pt idx="9878">
                        <c:v>2.1673699999999999E-12</c:v>
                      </c:pt>
                      <c:pt idx="9879">
                        <c:v>2.1673699999999999E-12</c:v>
                      </c:pt>
                      <c:pt idx="9880">
                        <c:v>1.3183499999999999E-12</c:v>
                      </c:pt>
                      <c:pt idx="9881">
                        <c:v>1.3183499999999999E-12</c:v>
                      </c:pt>
                      <c:pt idx="9882">
                        <c:v>2.31923E-12</c:v>
                      </c:pt>
                      <c:pt idx="9883">
                        <c:v>2.31923E-12</c:v>
                      </c:pt>
                      <c:pt idx="9884">
                        <c:v>1.3970900000000001E-12</c:v>
                      </c:pt>
                      <c:pt idx="9885">
                        <c:v>1.3970900000000001E-12</c:v>
                      </c:pt>
                      <c:pt idx="9886">
                        <c:v>1.87965E-12</c:v>
                      </c:pt>
                      <c:pt idx="9887">
                        <c:v>1.87965E-12</c:v>
                      </c:pt>
                      <c:pt idx="9888">
                        <c:v>2.0589199999999999E-12</c:v>
                      </c:pt>
                      <c:pt idx="9889">
                        <c:v>2.0589199999999999E-12</c:v>
                      </c:pt>
                      <c:pt idx="9890">
                        <c:v>3.3176399999999998E-11</c:v>
                      </c:pt>
                      <c:pt idx="9891">
                        <c:v>3.3176399999999998E-11</c:v>
                      </c:pt>
                      <c:pt idx="9892">
                        <c:v>1.38272E-12</c:v>
                      </c:pt>
                      <c:pt idx="9893">
                        <c:v>1.38272E-12</c:v>
                      </c:pt>
                      <c:pt idx="9894">
                        <c:v>1.7977699999999999E-12</c:v>
                      </c:pt>
                      <c:pt idx="9895">
                        <c:v>1.7977699999999999E-12</c:v>
                      </c:pt>
                      <c:pt idx="9896">
                        <c:v>2.6808400000000001E-12</c:v>
                      </c:pt>
                      <c:pt idx="9897">
                        <c:v>2.6808400000000001E-12</c:v>
                      </c:pt>
                      <c:pt idx="9898">
                        <c:v>1.62575E-12</c:v>
                      </c:pt>
                      <c:pt idx="9899">
                        <c:v>1.62575E-12</c:v>
                      </c:pt>
                      <c:pt idx="9900">
                        <c:v>2.2242700000000002E-12</c:v>
                      </c:pt>
                      <c:pt idx="9901">
                        <c:v>2.2242700000000002E-12</c:v>
                      </c:pt>
                      <c:pt idx="9902">
                        <c:v>2.2797700000000001E-12</c:v>
                      </c:pt>
                      <c:pt idx="9903">
                        <c:v>2.2797700000000001E-12</c:v>
                      </c:pt>
                      <c:pt idx="9904">
                        <c:v>1.3439499999999999E-12</c:v>
                      </c:pt>
                      <c:pt idx="9905">
                        <c:v>1.3439499999999999E-12</c:v>
                      </c:pt>
                      <c:pt idx="9906">
                        <c:v>2.0148399999999999E-12</c:v>
                      </c:pt>
                      <c:pt idx="9907">
                        <c:v>2.0148399999999999E-12</c:v>
                      </c:pt>
                      <c:pt idx="9908">
                        <c:v>1.8455300000000001E-12</c:v>
                      </c:pt>
                      <c:pt idx="9909">
                        <c:v>1.8455300000000001E-12</c:v>
                      </c:pt>
                      <c:pt idx="9910">
                        <c:v>2.0232499999999999E-12</c:v>
                      </c:pt>
                      <c:pt idx="9911">
                        <c:v>2.0232499999999999E-12</c:v>
                      </c:pt>
                      <c:pt idx="9912">
                        <c:v>1.3454500000000001E-12</c:v>
                      </c:pt>
                      <c:pt idx="9913">
                        <c:v>1.3454500000000001E-12</c:v>
                      </c:pt>
                      <c:pt idx="9914">
                        <c:v>1.4214799999999999E-12</c:v>
                      </c:pt>
                      <c:pt idx="9915">
                        <c:v>1.4214799999999999E-12</c:v>
                      </c:pt>
                      <c:pt idx="9916">
                        <c:v>1.5823599999999999E-12</c:v>
                      </c:pt>
                      <c:pt idx="9917">
                        <c:v>1.5823599999999999E-12</c:v>
                      </c:pt>
                      <c:pt idx="9918">
                        <c:v>1.97124E-12</c:v>
                      </c:pt>
                      <c:pt idx="9919">
                        <c:v>1.97124E-12</c:v>
                      </c:pt>
                      <c:pt idx="9920">
                        <c:v>1.4705399999999999E-12</c:v>
                      </c:pt>
                      <c:pt idx="9921">
                        <c:v>1.4705399999999999E-12</c:v>
                      </c:pt>
                      <c:pt idx="9922">
                        <c:v>1.9997700000000001E-12</c:v>
                      </c:pt>
                      <c:pt idx="9923">
                        <c:v>1.9997700000000001E-12</c:v>
                      </c:pt>
                      <c:pt idx="9924">
                        <c:v>1.3871099999999999E-12</c:v>
                      </c:pt>
                      <c:pt idx="9925">
                        <c:v>1.3871099999999999E-12</c:v>
                      </c:pt>
                      <c:pt idx="9926">
                        <c:v>2.1727200000000001E-12</c:v>
                      </c:pt>
                      <c:pt idx="9927">
                        <c:v>2.1727200000000001E-12</c:v>
                      </c:pt>
                      <c:pt idx="9928">
                        <c:v>1.4774999999999999E-12</c:v>
                      </c:pt>
                      <c:pt idx="9929">
                        <c:v>1.4774999999999999E-12</c:v>
                      </c:pt>
                      <c:pt idx="9930">
                        <c:v>1.98184E-12</c:v>
                      </c:pt>
                      <c:pt idx="9931">
                        <c:v>1.98184E-12</c:v>
                      </c:pt>
                      <c:pt idx="9932">
                        <c:v>1.85814E-12</c:v>
                      </c:pt>
                      <c:pt idx="9933">
                        <c:v>1.85814E-12</c:v>
                      </c:pt>
                      <c:pt idx="9934">
                        <c:v>1.3590100000000001E-12</c:v>
                      </c:pt>
                      <c:pt idx="9935">
                        <c:v>1.3590100000000001E-12</c:v>
                      </c:pt>
                      <c:pt idx="9936">
                        <c:v>1.56176E-12</c:v>
                      </c:pt>
                      <c:pt idx="9937">
                        <c:v>1.56176E-12</c:v>
                      </c:pt>
                      <c:pt idx="9938">
                        <c:v>1.8725800000000001E-12</c:v>
                      </c:pt>
                      <c:pt idx="9939">
                        <c:v>1.8725800000000001E-12</c:v>
                      </c:pt>
                      <c:pt idx="9940">
                        <c:v>2.4894699999999999E-12</c:v>
                      </c:pt>
                      <c:pt idx="9941">
                        <c:v>2.4894699999999999E-12</c:v>
                      </c:pt>
                      <c:pt idx="9942">
                        <c:v>1.5121099999999999E-12</c:v>
                      </c:pt>
                      <c:pt idx="9943">
                        <c:v>1.5121099999999999E-12</c:v>
                      </c:pt>
                      <c:pt idx="9944">
                        <c:v>1.78085E-12</c:v>
                      </c:pt>
                      <c:pt idx="9945">
                        <c:v>1.78085E-12</c:v>
                      </c:pt>
                      <c:pt idx="9946">
                        <c:v>1.4561E-12</c:v>
                      </c:pt>
                      <c:pt idx="9947">
                        <c:v>1.4561E-12</c:v>
                      </c:pt>
                      <c:pt idx="9948">
                        <c:v>1.49403E-12</c:v>
                      </c:pt>
                      <c:pt idx="9949">
                        <c:v>1.49403E-12</c:v>
                      </c:pt>
                      <c:pt idx="9950">
                        <c:v>1.8207499999999999E-12</c:v>
                      </c:pt>
                      <c:pt idx="9951">
                        <c:v>1.8207499999999999E-12</c:v>
                      </c:pt>
                      <c:pt idx="9952">
                        <c:v>1.393E-12</c:v>
                      </c:pt>
                      <c:pt idx="9953">
                        <c:v>1.393E-12</c:v>
                      </c:pt>
                      <c:pt idx="9954">
                        <c:v>1.3635400000000001E-12</c:v>
                      </c:pt>
                      <c:pt idx="9955">
                        <c:v>1.3635400000000001E-12</c:v>
                      </c:pt>
                      <c:pt idx="9956">
                        <c:v>1.3529E-12</c:v>
                      </c:pt>
                      <c:pt idx="9957">
                        <c:v>1.3529E-12</c:v>
                      </c:pt>
                      <c:pt idx="9958">
                        <c:v>1.52971E-12</c:v>
                      </c:pt>
                      <c:pt idx="9959">
                        <c:v>1.52971E-12</c:v>
                      </c:pt>
                      <c:pt idx="9960">
                        <c:v>1.58076E-12</c:v>
                      </c:pt>
                      <c:pt idx="9961">
                        <c:v>1.58076E-12</c:v>
                      </c:pt>
                      <c:pt idx="9962">
                        <c:v>1.4049400000000001E-12</c:v>
                      </c:pt>
                      <c:pt idx="9963">
                        <c:v>1.4049400000000001E-12</c:v>
                      </c:pt>
                      <c:pt idx="9964">
                        <c:v>1.44601E-12</c:v>
                      </c:pt>
                      <c:pt idx="9965">
                        <c:v>1.44601E-12</c:v>
                      </c:pt>
                      <c:pt idx="9966">
                        <c:v>1.42605E-12</c:v>
                      </c:pt>
                      <c:pt idx="9967">
                        <c:v>1.42605E-12</c:v>
                      </c:pt>
                      <c:pt idx="9968">
                        <c:v>1.4208799999999999E-12</c:v>
                      </c:pt>
                      <c:pt idx="9969">
                        <c:v>1.4208799999999999E-12</c:v>
                      </c:pt>
                      <c:pt idx="9970">
                        <c:v>2.02791E-12</c:v>
                      </c:pt>
                      <c:pt idx="9971">
                        <c:v>2.02791E-12</c:v>
                      </c:pt>
                      <c:pt idx="9972">
                        <c:v>2.2392199999999998E-12</c:v>
                      </c:pt>
                      <c:pt idx="9973">
                        <c:v>2.2392199999999998E-12</c:v>
                      </c:pt>
                      <c:pt idx="9974">
                        <c:v>1.5969400000000001E-12</c:v>
                      </c:pt>
                      <c:pt idx="9975">
                        <c:v>1.5969400000000001E-12</c:v>
                      </c:pt>
                      <c:pt idx="9976">
                        <c:v>1.63548E-12</c:v>
                      </c:pt>
                      <c:pt idx="9977">
                        <c:v>1.63548E-12</c:v>
                      </c:pt>
                      <c:pt idx="9978">
                        <c:v>1.53782E-12</c:v>
                      </c:pt>
                      <c:pt idx="9979">
                        <c:v>1.53782E-12</c:v>
                      </c:pt>
                      <c:pt idx="9980">
                        <c:v>1.46511E-12</c:v>
                      </c:pt>
                      <c:pt idx="9981">
                        <c:v>1.46511E-12</c:v>
                      </c:pt>
                      <c:pt idx="9982">
                        <c:v>1.43746E-12</c:v>
                      </c:pt>
                      <c:pt idx="9983">
                        <c:v>1.43746E-12</c:v>
                      </c:pt>
                      <c:pt idx="9984">
                        <c:v>1.3515900000000001E-12</c:v>
                      </c:pt>
                      <c:pt idx="9985">
                        <c:v>1.3515900000000001E-12</c:v>
                      </c:pt>
                      <c:pt idx="9986">
                        <c:v>1.5733999999999999E-12</c:v>
                      </c:pt>
                      <c:pt idx="9987">
                        <c:v>1.5733999999999999E-12</c:v>
                      </c:pt>
                      <c:pt idx="9988">
                        <c:v>1.46029E-12</c:v>
                      </c:pt>
                      <c:pt idx="9989">
                        <c:v>1.46029E-12</c:v>
                      </c:pt>
                      <c:pt idx="9990">
                        <c:v>1.48736E-12</c:v>
                      </c:pt>
                      <c:pt idx="9991">
                        <c:v>1.48736E-12</c:v>
                      </c:pt>
                      <c:pt idx="9992">
                        <c:v>2.0668700000000001E-12</c:v>
                      </c:pt>
                      <c:pt idx="9993">
                        <c:v>2.0668700000000001E-12</c:v>
                      </c:pt>
                      <c:pt idx="9994">
                        <c:v>1.4640200000000001E-12</c:v>
                      </c:pt>
                      <c:pt idx="9995">
                        <c:v>1.4640200000000001E-12</c:v>
                      </c:pt>
                      <c:pt idx="9996">
                        <c:v>1.5292099999999999E-12</c:v>
                      </c:pt>
                      <c:pt idx="9997">
                        <c:v>1.5292099999999999E-12</c:v>
                      </c:pt>
                      <c:pt idx="9998">
                        <c:v>2.02155E-12</c:v>
                      </c:pt>
                      <c:pt idx="9999">
                        <c:v>2.02155E-12</c:v>
                      </c:pt>
                      <c:pt idx="10000">
                        <c:v>1.88926E-12</c:v>
                      </c:pt>
                      <c:pt idx="10001">
                        <c:v>1.88926E-12</c:v>
                      </c:pt>
                      <c:pt idx="10002">
                        <c:v>1.9639799999999999E-12</c:v>
                      </c:pt>
                      <c:pt idx="10003">
                        <c:v>1.9639799999999999E-12</c:v>
                      </c:pt>
                      <c:pt idx="10004">
                        <c:v>1.48077E-12</c:v>
                      </c:pt>
                      <c:pt idx="10005">
                        <c:v>1.48077E-12</c:v>
                      </c:pt>
                      <c:pt idx="10006">
                        <c:v>2.07798E-12</c:v>
                      </c:pt>
                      <c:pt idx="10007">
                        <c:v>2.07798E-12</c:v>
                      </c:pt>
                      <c:pt idx="10008">
                        <c:v>1.8471799999999998E-12</c:v>
                      </c:pt>
                      <c:pt idx="10009">
                        <c:v>1.8471799999999998E-12</c:v>
                      </c:pt>
                      <c:pt idx="10010">
                        <c:v>2.0569699999999999E-12</c:v>
                      </c:pt>
                      <c:pt idx="10011">
                        <c:v>2.0569699999999999E-12</c:v>
                      </c:pt>
                      <c:pt idx="10012">
                        <c:v>1.4056600000000001E-12</c:v>
                      </c:pt>
                      <c:pt idx="10013">
                        <c:v>1.4056600000000001E-12</c:v>
                      </c:pt>
                      <c:pt idx="10014">
                        <c:v>1.90277E-12</c:v>
                      </c:pt>
                      <c:pt idx="10015">
                        <c:v>1.90277E-12</c:v>
                      </c:pt>
                      <c:pt idx="10016">
                        <c:v>1.62045E-12</c:v>
                      </c:pt>
                      <c:pt idx="10017">
                        <c:v>1.62045E-12</c:v>
                      </c:pt>
                      <c:pt idx="10018">
                        <c:v>1.5663699999999999E-12</c:v>
                      </c:pt>
                      <c:pt idx="10019">
                        <c:v>1.5663699999999999E-12</c:v>
                      </c:pt>
                      <c:pt idx="10020">
                        <c:v>1.39064E-12</c:v>
                      </c:pt>
                      <c:pt idx="10021">
                        <c:v>1.39064E-12</c:v>
                      </c:pt>
                      <c:pt idx="10022">
                        <c:v>1.81378E-12</c:v>
                      </c:pt>
                      <c:pt idx="10023">
                        <c:v>1.81378E-12</c:v>
                      </c:pt>
                      <c:pt idx="10024">
                        <c:v>1.8522099999999998E-12</c:v>
                      </c:pt>
                      <c:pt idx="10025">
                        <c:v>1.8522099999999998E-12</c:v>
                      </c:pt>
                      <c:pt idx="10026">
                        <c:v>1.3866E-12</c:v>
                      </c:pt>
                      <c:pt idx="10027">
                        <c:v>1.3866E-12</c:v>
                      </c:pt>
                      <c:pt idx="10028">
                        <c:v>1.9853199999999999E-12</c:v>
                      </c:pt>
                      <c:pt idx="10029">
                        <c:v>1.9853199999999999E-12</c:v>
                      </c:pt>
                      <c:pt idx="10030">
                        <c:v>2.4722900000000002E-12</c:v>
                      </c:pt>
                      <c:pt idx="10031">
                        <c:v>2.4722900000000002E-12</c:v>
                      </c:pt>
                      <c:pt idx="10032">
                        <c:v>1.5204200000000001E-12</c:v>
                      </c:pt>
                      <c:pt idx="10033">
                        <c:v>1.5204200000000001E-12</c:v>
                      </c:pt>
                      <c:pt idx="10034">
                        <c:v>1.9352899999999999E-12</c:v>
                      </c:pt>
                      <c:pt idx="10035">
                        <c:v>1.9352899999999999E-12</c:v>
                      </c:pt>
                      <c:pt idx="10036">
                        <c:v>1.44057E-12</c:v>
                      </c:pt>
                      <c:pt idx="10037">
                        <c:v>1.44057E-12</c:v>
                      </c:pt>
                      <c:pt idx="10038">
                        <c:v>1.9372200000000001E-12</c:v>
                      </c:pt>
                      <c:pt idx="10039">
                        <c:v>1.9372200000000001E-12</c:v>
                      </c:pt>
                      <c:pt idx="10040">
                        <c:v>1.5483799999999999E-12</c:v>
                      </c:pt>
                      <c:pt idx="10041">
                        <c:v>1.5483799999999999E-12</c:v>
                      </c:pt>
                      <c:pt idx="10042">
                        <c:v>1.8401699999999998E-12</c:v>
                      </c:pt>
                      <c:pt idx="10043">
                        <c:v>1.8401699999999998E-12</c:v>
                      </c:pt>
                      <c:pt idx="10044">
                        <c:v>1.4400300000000001E-12</c:v>
                      </c:pt>
                      <c:pt idx="10045">
                        <c:v>1.4400300000000001E-12</c:v>
                      </c:pt>
                      <c:pt idx="10046">
                        <c:v>2.2961299999999998E-12</c:v>
                      </c:pt>
                      <c:pt idx="10047">
                        <c:v>2.2961299999999998E-12</c:v>
                      </c:pt>
                      <c:pt idx="10048">
                        <c:v>1.4366999999999999E-12</c:v>
                      </c:pt>
                      <c:pt idx="10049">
                        <c:v>1.4366999999999999E-12</c:v>
                      </c:pt>
                      <c:pt idx="10050">
                        <c:v>2.1840800000000001E-12</c:v>
                      </c:pt>
                      <c:pt idx="10051">
                        <c:v>2.1840800000000001E-12</c:v>
                      </c:pt>
                      <c:pt idx="10052">
                        <c:v>1.9564499999999998E-12</c:v>
                      </c:pt>
                      <c:pt idx="10053">
                        <c:v>1.9564499999999998E-12</c:v>
                      </c:pt>
                      <c:pt idx="10054">
                        <c:v>1.3304700000000001E-12</c:v>
                      </c:pt>
                      <c:pt idx="10055">
                        <c:v>1.3304700000000001E-12</c:v>
                      </c:pt>
                      <c:pt idx="10056">
                        <c:v>1.42559E-12</c:v>
                      </c:pt>
                      <c:pt idx="10057">
                        <c:v>1.42559E-12</c:v>
                      </c:pt>
                      <c:pt idx="10058">
                        <c:v>1.55148E-12</c:v>
                      </c:pt>
                      <c:pt idx="10059">
                        <c:v>1.55148E-12</c:v>
                      </c:pt>
                      <c:pt idx="10060">
                        <c:v>1.3922000000000001E-12</c:v>
                      </c:pt>
                      <c:pt idx="10061">
                        <c:v>1.3922000000000001E-12</c:v>
                      </c:pt>
                      <c:pt idx="10062">
                        <c:v>2.31779E-12</c:v>
                      </c:pt>
                      <c:pt idx="10063">
                        <c:v>2.31779E-12</c:v>
                      </c:pt>
                      <c:pt idx="10064">
                        <c:v>1.91799E-12</c:v>
                      </c:pt>
                      <c:pt idx="10065">
                        <c:v>1.91799E-12</c:v>
                      </c:pt>
                      <c:pt idx="10066">
                        <c:v>1.6271799999999999E-12</c:v>
                      </c:pt>
                      <c:pt idx="10067">
                        <c:v>1.6271799999999999E-12</c:v>
                      </c:pt>
                      <c:pt idx="10068">
                        <c:v>1.4269699999999999E-12</c:v>
                      </c:pt>
                      <c:pt idx="10069">
                        <c:v>1.4269699999999999E-12</c:v>
                      </c:pt>
                      <c:pt idx="10070">
                        <c:v>1.81833E-12</c:v>
                      </c:pt>
                      <c:pt idx="10071">
                        <c:v>1.81833E-12</c:v>
                      </c:pt>
                      <c:pt idx="10072">
                        <c:v>1.7642199999999999E-12</c:v>
                      </c:pt>
                      <c:pt idx="10073">
                        <c:v>1.7642199999999999E-12</c:v>
                      </c:pt>
                      <c:pt idx="10074">
                        <c:v>2.0393100000000001E-12</c:v>
                      </c:pt>
                      <c:pt idx="10075">
                        <c:v>2.0393100000000001E-12</c:v>
                      </c:pt>
                      <c:pt idx="10076">
                        <c:v>1.99655E-12</c:v>
                      </c:pt>
                      <c:pt idx="10077">
                        <c:v>1.99655E-12</c:v>
                      </c:pt>
                      <c:pt idx="10078">
                        <c:v>2.4012599999999998E-12</c:v>
                      </c:pt>
                      <c:pt idx="10079">
                        <c:v>2.4012599999999998E-12</c:v>
                      </c:pt>
                      <c:pt idx="10080">
                        <c:v>1.35061E-12</c:v>
                      </c:pt>
                      <c:pt idx="10081">
                        <c:v>1.35061E-12</c:v>
                      </c:pt>
                      <c:pt idx="10082">
                        <c:v>1.80737E-12</c:v>
                      </c:pt>
                      <c:pt idx="10083">
                        <c:v>1.80737E-12</c:v>
                      </c:pt>
                      <c:pt idx="10084">
                        <c:v>1.74851E-12</c:v>
                      </c:pt>
                      <c:pt idx="10085">
                        <c:v>1.74851E-12</c:v>
                      </c:pt>
                      <c:pt idx="10086">
                        <c:v>1.3542400000000001E-12</c:v>
                      </c:pt>
                      <c:pt idx="10087">
                        <c:v>1.3542400000000001E-12</c:v>
                      </c:pt>
                      <c:pt idx="10088">
                        <c:v>1.6189000000000001E-12</c:v>
                      </c:pt>
                      <c:pt idx="10089">
                        <c:v>1.6189000000000001E-12</c:v>
                      </c:pt>
                      <c:pt idx="10090">
                        <c:v>1.51696E-12</c:v>
                      </c:pt>
                      <c:pt idx="10091">
                        <c:v>1.51696E-12</c:v>
                      </c:pt>
                      <c:pt idx="10092">
                        <c:v>1.3483E-12</c:v>
                      </c:pt>
                      <c:pt idx="10093">
                        <c:v>1.3483E-12</c:v>
                      </c:pt>
                      <c:pt idx="10094">
                        <c:v>1.2979999999999999E-12</c:v>
                      </c:pt>
                      <c:pt idx="10095">
                        <c:v>1.2979999999999999E-12</c:v>
                      </c:pt>
                      <c:pt idx="10096">
                        <c:v>1.9283300000000001E-12</c:v>
                      </c:pt>
                      <c:pt idx="10097">
                        <c:v>1.9283300000000001E-12</c:v>
                      </c:pt>
                      <c:pt idx="10098">
                        <c:v>1.4349199999999999E-12</c:v>
                      </c:pt>
                      <c:pt idx="10099">
                        <c:v>1.4349199999999999E-12</c:v>
                      </c:pt>
                      <c:pt idx="10100">
                        <c:v>1.3349199999999999E-12</c:v>
                      </c:pt>
                      <c:pt idx="10101">
                        <c:v>1.3349199999999999E-12</c:v>
                      </c:pt>
                      <c:pt idx="10102">
                        <c:v>1.32205E-12</c:v>
                      </c:pt>
                      <c:pt idx="10103">
                        <c:v>1.32205E-12</c:v>
                      </c:pt>
                      <c:pt idx="10104">
                        <c:v>1.42397E-12</c:v>
                      </c:pt>
                      <c:pt idx="10105">
                        <c:v>1.42397E-12</c:v>
                      </c:pt>
                      <c:pt idx="10106">
                        <c:v>2.05469E-12</c:v>
                      </c:pt>
                      <c:pt idx="10107">
                        <c:v>2.05469E-12</c:v>
                      </c:pt>
                      <c:pt idx="10108">
                        <c:v>1.8558900000000001E-12</c:v>
                      </c:pt>
                      <c:pt idx="10109">
                        <c:v>1.8558900000000001E-12</c:v>
                      </c:pt>
                      <c:pt idx="10110">
                        <c:v>1.39134E-12</c:v>
                      </c:pt>
                      <c:pt idx="10111">
                        <c:v>1.39134E-12</c:v>
                      </c:pt>
                      <c:pt idx="10112">
                        <c:v>1.73611E-12</c:v>
                      </c:pt>
                      <c:pt idx="10113">
                        <c:v>1.73611E-12</c:v>
                      </c:pt>
                      <c:pt idx="10114">
                        <c:v>1.94566E-12</c:v>
                      </c:pt>
                      <c:pt idx="10115">
                        <c:v>1.94566E-12</c:v>
                      </c:pt>
                      <c:pt idx="10116">
                        <c:v>1.6020900000000001E-12</c:v>
                      </c:pt>
                      <c:pt idx="10117">
                        <c:v>1.6020900000000001E-12</c:v>
                      </c:pt>
                      <c:pt idx="10118">
                        <c:v>1.88646E-12</c:v>
                      </c:pt>
                      <c:pt idx="10119">
                        <c:v>1.88646E-12</c:v>
                      </c:pt>
                      <c:pt idx="10120">
                        <c:v>1.7409099999999999E-12</c:v>
                      </c:pt>
                      <c:pt idx="10121">
                        <c:v>1.7409099999999999E-12</c:v>
                      </c:pt>
                      <c:pt idx="10122">
                        <c:v>2.05801E-12</c:v>
                      </c:pt>
                      <c:pt idx="10123">
                        <c:v>2.05801E-12</c:v>
                      </c:pt>
                      <c:pt idx="10124">
                        <c:v>1.9018999999999998E-12</c:v>
                      </c:pt>
                      <c:pt idx="10125">
                        <c:v>1.9018999999999998E-12</c:v>
                      </c:pt>
                      <c:pt idx="10126">
                        <c:v>1.5189300000000001E-12</c:v>
                      </c:pt>
                      <c:pt idx="10127">
                        <c:v>1.5189300000000001E-12</c:v>
                      </c:pt>
                      <c:pt idx="10128">
                        <c:v>1.48235E-12</c:v>
                      </c:pt>
                      <c:pt idx="10129">
                        <c:v>1.48235E-12</c:v>
                      </c:pt>
                      <c:pt idx="10130">
                        <c:v>1.9944199999999999E-12</c:v>
                      </c:pt>
                      <c:pt idx="10131">
                        <c:v>1.9944199999999999E-12</c:v>
                      </c:pt>
                      <c:pt idx="10132">
                        <c:v>1.4297899999999999E-12</c:v>
                      </c:pt>
                      <c:pt idx="10133">
                        <c:v>1.4297899999999999E-12</c:v>
                      </c:pt>
                      <c:pt idx="10134">
                        <c:v>1.49262E-12</c:v>
                      </c:pt>
                      <c:pt idx="10135">
                        <c:v>1.49262E-12</c:v>
                      </c:pt>
                      <c:pt idx="10136">
                        <c:v>1.4902399999999999E-12</c:v>
                      </c:pt>
                      <c:pt idx="10137">
                        <c:v>1.4902399999999999E-12</c:v>
                      </c:pt>
                      <c:pt idx="10138">
                        <c:v>1.30558E-12</c:v>
                      </c:pt>
                      <c:pt idx="10139">
                        <c:v>1.30558E-12</c:v>
                      </c:pt>
                      <c:pt idx="10140">
                        <c:v>1.37113E-12</c:v>
                      </c:pt>
                      <c:pt idx="10141">
                        <c:v>1.37113E-12</c:v>
                      </c:pt>
                      <c:pt idx="10142">
                        <c:v>1.53763E-12</c:v>
                      </c:pt>
                      <c:pt idx="10143">
                        <c:v>1.53763E-12</c:v>
                      </c:pt>
                      <c:pt idx="10144">
                        <c:v>2.0865700000000001E-12</c:v>
                      </c:pt>
                      <c:pt idx="10145">
                        <c:v>2.0865700000000001E-12</c:v>
                      </c:pt>
                      <c:pt idx="10146">
                        <c:v>1.3551999999999999E-12</c:v>
                      </c:pt>
                      <c:pt idx="10147">
                        <c:v>1.3551999999999999E-12</c:v>
                      </c:pt>
                      <c:pt idx="10148">
                        <c:v>1.8800899999999999E-12</c:v>
                      </c:pt>
                      <c:pt idx="10149">
                        <c:v>1.8800899999999999E-12</c:v>
                      </c:pt>
                      <c:pt idx="10150">
                        <c:v>1.47022E-12</c:v>
                      </c:pt>
                      <c:pt idx="10151">
                        <c:v>1.47022E-12</c:v>
                      </c:pt>
                      <c:pt idx="10152">
                        <c:v>1.8568699999999999E-12</c:v>
                      </c:pt>
                      <c:pt idx="10153">
                        <c:v>1.8568699999999999E-12</c:v>
                      </c:pt>
                      <c:pt idx="10154">
                        <c:v>2.2136300000000001E-12</c:v>
                      </c:pt>
                      <c:pt idx="10155">
                        <c:v>2.2136300000000001E-12</c:v>
                      </c:pt>
                      <c:pt idx="10156">
                        <c:v>1.76922E-12</c:v>
                      </c:pt>
                      <c:pt idx="10157">
                        <c:v>1.76922E-12</c:v>
                      </c:pt>
                      <c:pt idx="10158">
                        <c:v>1.9721199999999999E-12</c:v>
                      </c:pt>
                      <c:pt idx="10159">
                        <c:v>1.9721199999999999E-12</c:v>
                      </c:pt>
                      <c:pt idx="10160">
                        <c:v>1.9136600000000001E-12</c:v>
                      </c:pt>
                      <c:pt idx="10161">
                        <c:v>1.9136600000000001E-12</c:v>
                      </c:pt>
                      <c:pt idx="10162">
                        <c:v>1.5496600000000001E-12</c:v>
                      </c:pt>
                      <c:pt idx="10163">
                        <c:v>1.5496600000000001E-12</c:v>
                      </c:pt>
                      <c:pt idx="10164">
                        <c:v>1.4760799999999999E-12</c:v>
                      </c:pt>
                      <c:pt idx="10165">
                        <c:v>1.4760799999999999E-12</c:v>
                      </c:pt>
                      <c:pt idx="10166">
                        <c:v>1.48122E-12</c:v>
                      </c:pt>
                      <c:pt idx="10167">
                        <c:v>1.48122E-12</c:v>
                      </c:pt>
                      <c:pt idx="10168">
                        <c:v>1.4997100000000001E-12</c:v>
                      </c:pt>
                      <c:pt idx="10169">
                        <c:v>1.4997100000000001E-12</c:v>
                      </c:pt>
                      <c:pt idx="10170">
                        <c:v>1.5412100000000001E-12</c:v>
                      </c:pt>
                      <c:pt idx="10171">
                        <c:v>1.5412100000000001E-12</c:v>
                      </c:pt>
                      <c:pt idx="10172">
                        <c:v>1.55206E-12</c:v>
                      </c:pt>
                      <c:pt idx="10173">
                        <c:v>1.55206E-12</c:v>
                      </c:pt>
                      <c:pt idx="10174">
                        <c:v>2.3508599999999999E-12</c:v>
                      </c:pt>
                      <c:pt idx="10175">
                        <c:v>2.3508599999999999E-12</c:v>
                      </c:pt>
                      <c:pt idx="10176">
                        <c:v>1.86826E-12</c:v>
                      </c:pt>
                      <c:pt idx="10177">
                        <c:v>1.86826E-12</c:v>
                      </c:pt>
                      <c:pt idx="10178">
                        <c:v>1.43696E-12</c:v>
                      </c:pt>
                      <c:pt idx="10179">
                        <c:v>1.43696E-12</c:v>
                      </c:pt>
                      <c:pt idx="10180">
                        <c:v>1.8408899999999998E-12</c:v>
                      </c:pt>
                      <c:pt idx="10181">
                        <c:v>1.8408899999999998E-12</c:v>
                      </c:pt>
                      <c:pt idx="10182">
                        <c:v>1.43301E-12</c:v>
                      </c:pt>
                      <c:pt idx="10183">
                        <c:v>1.43301E-12</c:v>
                      </c:pt>
                      <c:pt idx="10184">
                        <c:v>1.2944E-12</c:v>
                      </c:pt>
                      <c:pt idx="10185">
                        <c:v>1.2944E-12</c:v>
                      </c:pt>
                      <c:pt idx="10186">
                        <c:v>1.5295199999999999E-12</c:v>
                      </c:pt>
                      <c:pt idx="10187">
                        <c:v>1.5295199999999999E-12</c:v>
                      </c:pt>
                      <c:pt idx="10188">
                        <c:v>2.04891E-12</c:v>
                      </c:pt>
                      <c:pt idx="10189">
                        <c:v>2.04891E-12</c:v>
                      </c:pt>
                      <c:pt idx="10190">
                        <c:v>1.7055100000000001E-12</c:v>
                      </c:pt>
                      <c:pt idx="10191">
                        <c:v>1.7055100000000001E-12</c:v>
                      </c:pt>
                      <c:pt idx="10192">
                        <c:v>2.27032E-12</c:v>
                      </c:pt>
                      <c:pt idx="10193">
                        <c:v>2.27032E-12</c:v>
                      </c:pt>
                      <c:pt idx="10194">
                        <c:v>1.5239400000000001E-12</c:v>
                      </c:pt>
                      <c:pt idx="10195">
                        <c:v>1.5239400000000001E-12</c:v>
                      </c:pt>
                      <c:pt idx="10196">
                        <c:v>2.1239200000000001E-12</c:v>
                      </c:pt>
                      <c:pt idx="10197">
                        <c:v>2.1239200000000001E-12</c:v>
                      </c:pt>
                      <c:pt idx="10198">
                        <c:v>1.8547300000000001E-12</c:v>
                      </c:pt>
                      <c:pt idx="10199">
                        <c:v>1.8547300000000001E-12</c:v>
                      </c:pt>
                      <c:pt idx="10200">
                        <c:v>2.5164499999999998E-12</c:v>
                      </c:pt>
                      <c:pt idx="10201">
                        <c:v>2.5164499999999998E-12</c:v>
                      </c:pt>
                      <c:pt idx="10202">
                        <c:v>1.8357999999999999E-12</c:v>
                      </c:pt>
                      <c:pt idx="10203">
                        <c:v>1.8357999999999999E-12</c:v>
                      </c:pt>
                      <c:pt idx="10204">
                        <c:v>2.4244100000000002E-12</c:v>
                      </c:pt>
                      <c:pt idx="10205">
                        <c:v>2.4244100000000002E-12</c:v>
                      </c:pt>
                      <c:pt idx="10206">
                        <c:v>2.0313E-12</c:v>
                      </c:pt>
                      <c:pt idx="10207">
                        <c:v>2.0313E-12</c:v>
                      </c:pt>
                      <c:pt idx="10208">
                        <c:v>3.43693E-12</c:v>
                      </c:pt>
                      <c:pt idx="10209">
                        <c:v>3.43693E-12</c:v>
                      </c:pt>
                      <c:pt idx="10210">
                        <c:v>3.4759200000000002E-11</c:v>
                      </c:pt>
                      <c:pt idx="10211">
                        <c:v>3.4759200000000002E-11</c:v>
                      </c:pt>
                      <c:pt idx="10212">
                        <c:v>1.53067E-12</c:v>
                      </c:pt>
                      <c:pt idx="10213">
                        <c:v>1.53067E-12</c:v>
                      </c:pt>
                      <c:pt idx="10214">
                        <c:v>1.3701099999999999E-12</c:v>
                      </c:pt>
                      <c:pt idx="10215">
                        <c:v>1.3701099999999999E-12</c:v>
                      </c:pt>
                      <c:pt idx="10216">
                        <c:v>2.50292E-12</c:v>
                      </c:pt>
                      <c:pt idx="10217">
                        <c:v>2.50292E-12</c:v>
                      </c:pt>
                      <c:pt idx="10218">
                        <c:v>2.4230400000000001E-12</c:v>
                      </c:pt>
                      <c:pt idx="10219">
                        <c:v>2.4230400000000001E-12</c:v>
                      </c:pt>
                      <c:pt idx="10220">
                        <c:v>1.3479800000000001E-12</c:v>
                      </c:pt>
                      <c:pt idx="10221">
                        <c:v>1.3479800000000001E-12</c:v>
                      </c:pt>
                      <c:pt idx="10222">
                        <c:v>1.33229E-12</c:v>
                      </c:pt>
                      <c:pt idx="10223">
                        <c:v>1.33229E-12</c:v>
                      </c:pt>
                      <c:pt idx="10224">
                        <c:v>2.6269400000000001E-12</c:v>
                      </c:pt>
                      <c:pt idx="10225">
                        <c:v>2.6269400000000001E-12</c:v>
                      </c:pt>
                      <c:pt idx="10226">
                        <c:v>2.3654800000000001E-12</c:v>
                      </c:pt>
                      <c:pt idx="10227">
                        <c:v>2.3654800000000001E-12</c:v>
                      </c:pt>
                      <c:pt idx="10228">
                        <c:v>2.0431499999999998E-12</c:v>
                      </c:pt>
                      <c:pt idx="10229">
                        <c:v>2.0431499999999998E-12</c:v>
                      </c:pt>
                      <c:pt idx="10230">
                        <c:v>1.56015E-12</c:v>
                      </c:pt>
                      <c:pt idx="10231">
                        <c:v>1.56015E-12</c:v>
                      </c:pt>
                      <c:pt idx="10232">
                        <c:v>1.50678E-12</c:v>
                      </c:pt>
                      <c:pt idx="10233">
                        <c:v>1.50678E-12</c:v>
                      </c:pt>
                      <c:pt idx="10234">
                        <c:v>1.45186E-12</c:v>
                      </c:pt>
                      <c:pt idx="10235">
                        <c:v>1.45186E-12</c:v>
                      </c:pt>
                      <c:pt idx="10236">
                        <c:v>1.3844700000000001E-12</c:v>
                      </c:pt>
                      <c:pt idx="10237">
                        <c:v>1.3844700000000001E-12</c:v>
                      </c:pt>
                      <c:pt idx="10238">
                        <c:v>1.5729699999999999E-12</c:v>
                      </c:pt>
                      <c:pt idx="10239">
                        <c:v>1.5729699999999999E-12</c:v>
                      </c:pt>
                      <c:pt idx="10240">
                        <c:v>1.3564999999999999E-12</c:v>
                      </c:pt>
                      <c:pt idx="10241">
                        <c:v>1.3564999999999999E-12</c:v>
                      </c:pt>
                      <c:pt idx="10242">
                        <c:v>2.1831299999999998E-12</c:v>
                      </c:pt>
                      <c:pt idx="10243">
                        <c:v>2.1831299999999998E-12</c:v>
                      </c:pt>
                      <c:pt idx="10244">
                        <c:v>1.31877E-12</c:v>
                      </c:pt>
                      <c:pt idx="10245">
                        <c:v>1.31877E-12</c:v>
                      </c:pt>
                      <c:pt idx="10246">
                        <c:v>1.4596800000000001E-12</c:v>
                      </c:pt>
                      <c:pt idx="10247">
                        <c:v>1.4596800000000001E-12</c:v>
                      </c:pt>
                      <c:pt idx="10248">
                        <c:v>1.38643E-12</c:v>
                      </c:pt>
                      <c:pt idx="10249">
                        <c:v>1.38643E-12</c:v>
                      </c:pt>
                      <c:pt idx="10250">
                        <c:v>2.2079599999999998E-12</c:v>
                      </c:pt>
                      <c:pt idx="10251">
                        <c:v>2.2079599999999998E-12</c:v>
                      </c:pt>
                      <c:pt idx="10252">
                        <c:v>2.5725000000000002E-12</c:v>
                      </c:pt>
                      <c:pt idx="10253">
                        <c:v>2.5725000000000002E-12</c:v>
                      </c:pt>
                      <c:pt idx="10254">
                        <c:v>2.3836400000000001E-12</c:v>
                      </c:pt>
                      <c:pt idx="10255">
                        <c:v>2.3836400000000001E-12</c:v>
                      </c:pt>
                      <c:pt idx="10256">
                        <c:v>1.4693400000000001E-12</c:v>
                      </c:pt>
                      <c:pt idx="10257">
                        <c:v>1.4693400000000001E-12</c:v>
                      </c:pt>
                      <c:pt idx="10258">
                        <c:v>1.3695100000000001E-12</c:v>
                      </c:pt>
                      <c:pt idx="10259">
                        <c:v>1.3695100000000001E-12</c:v>
                      </c:pt>
                      <c:pt idx="10260">
                        <c:v>1.4648799999999999E-12</c:v>
                      </c:pt>
                      <c:pt idx="10261">
                        <c:v>1.4648799999999999E-12</c:v>
                      </c:pt>
                      <c:pt idx="10262">
                        <c:v>1.50102E-12</c:v>
                      </c:pt>
                      <c:pt idx="10263">
                        <c:v>1.50102E-12</c:v>
                      </c:pt>
                      <c:pt idx="10264">
                        <c:v>1.8473599999999999E-12</c:v>
                      </c:pt>
                      <c:pt idx="10265">
                        <c:v>1.8473599999999999E-12</c:v>
                      </c:pt>
                      <c:pt idx="10266">
                        <c:v>4.2338300000000003E-12</c:v>
                      </c:pt>
                      <c:pt idx="10267">
                        <c:v>4.2338300000000003E-12</c:v>
                      </c:pt>
                      <c:pt idx="10268">
                        <c:v>1.8664399999999999E-12</c:v>
                      </c:pt>
                      <c:pt idx="10269">
                        <c:v>1.8664399999999999E-12</c:v>
                      </c:pt>
                      <c:pt idx="10270">
                        <c:v>1.4377599999999999E-12</c:v>
                      </c:pt>
                      <c:pt idx="10271">
                        <c:v>1.4377599999999999E-12</c:v>
                      </c:pt>
                      <c:pt idx="10272">
                        <c:v>1.4585500000000001E-12</c:v>
                      </c:pt>
                      <c:pt idx="10273">
                        <c:v>1.4585500000000001E-12</c:v>
                      </c:pt>
                      <c:pt idx="10274">
                        <c:v>1.4199700000000001E-12</c:v>
                      </c:pt>
                      <c:pt idx="10275">
                        <c:v>1.4199700000000001E-12</c:v>
                      </c:pt>
                      <c:pt idx="10276">
                        <c:v>1.4657500000000001E-12</c:v>
                      </c:pt>
                      <c:pt idx="10277">
                        <c:v>1.4657500000000001E-12</c:v>
                      </c:pt>
                      <c:pt idx="10278">
                        <c:v>2.5553200000000001E-12</c:v>
                      </c:pt>
                      <c:pt idx="10279">
                        <c:v>2.5553200000000001E-12</c:v>
                      </c:pt>
                      <c:pt idx="10280">
                        <c:v>1.46824E-12</c:v>
                      </c:pt>
                      <c:pt idx="10281">
                        <c:v>1.46824E-12</c:v>
                      </c:pt>
                      <c:pt idx="10282">
                        <c:v>1.8029800000000001E-12</c:v>
                      </c:pt>
                      <c:pt idx="10283">
                        <c:v>1.8029800000000001E-12</c:v>
                      </c:pt>
                      <c:pt idx="10284">
                        <c:v>1.5397400000000001E-12</c:v>
                      </c:pt>
                      <c:pt idx="10285">
                        <c:v>1.5397400000000001E-12</c:v>
                      </c:pt>
                      <c:pt idx="10286">
                        <c:v>3.1012300000000001E-12</c:v>
                      </c:pt>
                      <c:pt idx="10287">
                        <c:v>3.1012300000000001E-12</c:v>
                      </c:pt>
                      <c:pt idx="10288">
                        <c:v>1.9588400000000002E-12</c:v>
                      </c:pt>
                      <c:pt idx="10289">
                        <c:v>1.9588400000000002E-12</c:v>
                      </c:pt>
                      <c:pt idx="10290">
                        <c:v>1.3114599999999999E-12</c:v>
                      </c:pt>
                      <c:pt idx="10291">
                        <c:v>1.3114599999999999E-12</c:v>
                      </c:pt>
                      <c:pt idx="10292">
                        <c:v>2.1500299999999999E-12</c:v>
                      </c:pt>
                      <c:pt idx="10293">
                        <c:v>2.1500299999999999E-12</c:v>
                      </c:pt>
                      <c:pt idx="10294">
                        <c:v>1.57347E-12</c:v>
                      </c:pt>
                      <c:pt idx="10295">
                        <c:v>1.57347E-12</c:v>
                      </c:pt>
                      <c:pt idx="10296">
                        <c:v>1.9623900000000001E-12</c:v>
                      </c:pt>
                      <c:pt idx="10297">
                        <c:v>1.9623900000000001E-12</c:v>
                      </c:pt>
                      <c:pt idx="10298">
                        <c:v>1.40471E-12</c:v>
                      </c:pt>
                      <c:pt idx="10299">
                        <c:v>1.40471E-12</c:v>
                      </c:pt>
                      <c:pt idx="10300">
                        <c:v>1.8788400000000001E-12</c:v>
                      </c:pt>
                      <c:pt idx="10301">
                        <c:v>1.8788400000000001E-12</c:v>
                      </c:pt>
                      <c:pt idx="10302">
                        <c:v>1.33701E-12</c:v>
                      </c:pt>
                      <c:pt idx="10303">
                        <c:v>1.33701E-12</c:v>
                      </c:pt>
                      <c:pt idx="10304">
                        <c:v>1.3832400000000001E-12</c:v>
                      </c:pt>
                      <c:pt idx="10305">
                        <c:v>1.3832400000000001E-12</c:v>
                      </c:pt>
                      <c:pt idx="10306">
                        <c:v>1.8273700000000001E-12</c:v>
                      </c:pt>
                      <c:pt idx="10307">
                        <c:v>1.8273700000000001E-12</c:v>
                      </c:pt>
                      <c:pt idx="10308">
                        <c:v>1.36321E-12</c:v>
                      </c:pt>
                      <c:pt idx="10309">
                        <c:v>1.36321E-12</c:v>
                      </c:pt>
                      <c:pt idx="10310">
                        <c:v>1.54085E-12</c:v>
                      </c:pt>
                      <c:pt idx="10311">
                        <c:v>1.54085E-12</c:v>
                      </c:pt>
                      <c:pt idx="10312">
                        <c:v>1.6797400000000001E-12</c:v>
                      </c:pt>
                      <c:pt idx="10313">
                        <c:v>1.6797400000000001E-12</c:v>
                      </c:pt>
                      <c:pt idx="10314">
                        <c:v>2.2601499999999998E-12</c:v>
                      </c:pt>
                      <c:pt idx="10315">
                        <c:v>2.2601499999999998E-12</c:v>
                      </c:pt>
                      <c:pt idx="10316">
                        <c:v>1.41203E-12</c:v>
                      </c:pt>
                      <c:pt idx="10317">
                        <c:v>1.41203E-12</c:v>
                      </c:pt>
                      <c:pt idx="10318">
                        <c:v>2.37628E-12</c:v>
                      </c:pt>
                      <c:pt idx="10319">
                        <c:v>2.37628E-12</c:v>
                      </c:pt>
                      <c:pt idx="10320">
                        <c:v>1.33782E-12</c:v>
                      </c:pt>
                      <c:pt idx="10321">
                        <c:v>1.33782E-12</c:v>
                      </c:pt>
                      <c:pt idx="10322">
                        <c:v>1.82172E-12</c:v>
                      </c:pt>
                      <c:pt idx="10323">
                        <c:v>1.82172E-12</c:v>
                      </c:pt>
                      <c:pt idx="10324">
                        <c:v>1.41896E-12</c:v>
                      </c:pt>
                      <c:pt idx="10325">
                        <c:v>1.41896E-12</c:v>
                      </c:pt>
                      <c:pt idx="10326">
                        <c:v>1.3931400000000001E-12</c:v>
                      </c:pt>
                      <c:pt idx="10327">
                        <c:v>1.3931400000000001E-12</c:v>
                      </c:pt>
                      <c:pt idx="10328">
                        <c:v>1.3826600000000001E-12</c:v>
                      </c:pt>
                      <c:pt idx="10329">
                        <c:v>1.3826600000000001E-12</c:v>
                      </c:pt>
                      <c:pt idx="10330">
                        <c:v>2.0994000000000001E-12</c:v>
                      </c:pt>
                      <c:pt idx="10331">
                        <c:v>2.0994000000000001E-12</c:v>
                      </c:pt>
                      <c:pt idx="10332">
                        <c:v>1.6994400000000001E-12</c:v>
                      </c:pt>
                      <c:pt idx="10333">
                        <c:v>1.6994400000000001E-12</c:v>
                      </c:pt>
                      <c:pt idx="10334">
                        <c:v>1.45348E-12</c:v>
                      </c:pt>
                      <c:pt idx="10335">
                        <c:v>1.45348E-12</c:v>
                      </c:pt>
                      <c:pt idx="10336">
                        <c:v>1.3368499999999999E-12</c:v>
                      </c:pt>
                      <c:pt idx="10337">
                        <c:v>1.3368499999999999E-12</c:v>
                      </c:pt>
                      <c:pt idx="10338">
                        <c:v>1.9347099999999999E-12</c:v>
                      </c:pt>
                      <c:pt idx="10339">
                        <c:v>1.9347099999999999E-12</c:v>
                      </c:pt>
                      <c:pt idx="10340">
                        <c:v>1.43854E-12</c:v>
                      </c:pt>
                      <c:pt idx="10341">
                        <c:v>1.43854E-12</c:v>
                      </c:pt>
                      <c:pt idx="10342">
                        <c:v>1.4502E-12</c:v>
                      </c:pt>
                      <c:pt idx="10343">
                        <c:v>1.4502E-12</c:v>
                      </c:pt>
                      <c:pt idx="10344">
                        <c:v>1.93502E-12</c:v>
                      </c:pt>
                      <c:pt idx="10345">
                        <c:v>1.93502E-12</c:v>
                      </c:pt>
                      <c:pt idx="10346">
                        <c:v>1.8538599999999999E-12</c:v>
                      </c:pt>
                      <c:pt idx="10347">
                        <c:v>1.8538599999999999E-12</c:v>
                      </c:pt>
                      <c:pt idx="10348">
                        <c:v>1.95472E-12</c:v>
                      </c:pt>
                      <c:pt idx="10349">
                        <c:v>1.95472E-12</c:v>
                      </c:pt>
                      <c:pt idx="10350">
                        <c:v>1.5937499999999999E-12</c:v>
                      </c:pt>
                      <c:pt idx="10351">
                        <c:v>1.5937499999999999E-12</c:v>
                      </c:pt>
                      <c:pt idx="10352">
                        <c:v>2.5003399999999998E-12</c:v>
                      </c:pt>
                      <c:pt idx="10353">
                        <c:v>2.5003399999999998E-12</c:v>
                      </c:pt>
                      <c:pt idx="10354">
                        <c:v>2.0030300000000002E-12</c:v>
                      </c:pt>
                      <c:pt idx="10355">
                        <c:v>2.0030300000000002E-12</c:v>
                      </c:pt>
                      <c:pt idx="10356">
                        <c:v>1.4655799999999999E-12</c:v>
                      </c:pt>
                      <c:pt idx="10357">
                        <c:v>1.4655799999999999E-12</c:v>
                      </c:pt>
                      <c:pt idx="10358">
                        <c:v>1.2947499999999999E-12</c:v>
                      </c:pt>
                      <c:pt idx="10359">
                        <c:v>1.2947499999999999E-12</c:v>
                      </c:pt>
                      <c:pt idx="10360">
                        <c:v>1.5331E-12</c:v>
                      </c:pt>
                      <c:pt idx="10361">
                        <c:v>1.5331E-12</c:v>
                      </c:pt>
                      <c:pt idx="10362">
                        <c:v>1.4007500000000001E-12</c:v>
                      </c:pt>
                      <c:pt idx="10363">
                        <c:v>1.4007500000000001E-12</c:v>
                      </c:pt>
                      <c:pt idx="10364">
                        <c:v>1.74085E-12</c:v>
                      </c:pt>
                      <c:pt idx="10365">
                        <c:v>1.74085E-12</c:v>
                      </c:pt>
                      <c:pt idx="10366">
                        <c:v>1.96095E-12</c:v>
                      </c:pt>
                      <c:pt idx="10367">
                        <c:v>1.96095E-12</c:v>
                      </c:pt>
                      <c:pt idx="10368">
                        <c:v>1.55162E-12</c:v>
                      </c:pt>
                      <c:pt idx="10369">
                        <c:v>1.55162E-12</c:v>
                      </c:pt>
                      <c:pt idx="10370">
                        <c:v>1.51005E-12</c:v>
                      </c:pt>
                      <c:pt idx="10371">
                        <c:v>1.51005E-12</c:v>
                      </c:pt>
                      <c:pt idx="10372">
                        <c:v>1.5372E-12</c:v>
                      </c:pt>
                      <c:pt idx="10373">
                        <c:v>1.5372E-12</c:v>
                      </c:pt>
                      <c:pt idx="10374">
                        <c:v>1.8522700000000001E-12</c:v>
                      </c:pt>
                      <c:pt idx="10375">
                        <c:v>1.8522700000000001E-12</c:v>
                      </c:pt>
                      <c:pt idx="10376">
                        <c:v>1.3148E-12</c:v>
                      </c:pt>
                      <c:pt idx="10377">
                        <c:v>1.3148E-12</c:v>
                      </c:pt>
                      <c:pt idx="10378">
                        <c:v>2.1576199999999998E-12</c:v>
                      </c:pt>
                      <c:pt idx="10379">
                        <c:v>2.1576199999999998E-12</c:v>
                      </c:pt>
                      <c:pt idx="10380">
                        <c:v>2.01355E-12</c:v>
                      </c:pt>
                      <c:pt idx="10381">
                        <c:v>2.01355E-12</c:v>
                      </c:pt>
                      <c:pt idx="10382">
                        <c:v>1.8940600000000001E-12</c:v>
                      </c:pt>
                      <c:pt idx="10383">
                        <c:v>1.8940600000000001E-12</c:v>
                      </c:pt>
                      <c:pt idx="10384">
                        <c:v>1.57171E-12</c:v>
                      </c:pt>
                      <c:pt idx="10385">
                        <c:v>1.57171E-12</c:v>
                      </c:pt>
                      <c:pt idx="10386">
                        <c:v>1.81252E-12</c:v>
                      </c:pt>
                      <c:pt idx="10387">
                        <c:v>1.81252E-12</c:v>
                      </c:pt>
                      <c:pt idx="10388">
                        <c:v>2.09375E-12</c:v>
                      </c:pt>
                      <c:pt idx="10389">
                        <c:v>2.09375E-12</c:v>
                      </c:pt>
                      <c:pt idx="10390">
                        <c:v>2.3855299999999998E-12</c:v>
                      </c:pt>
                      <c:pt idx="10391">
                        <c:v>2.3855299999999998E-12</c:v>
                      </c:pt>
                      <c:pt idx="10392">
                        <c:v>1.3291399999999999E-12</c:v>
                      </c:pt>
                      <c:pt idx="10393">
                        <c:v>1.3291399999999999E-12</c:v>
                      </c:pt>
                      <c:pt idx="10394">
                        <c:v>1.8299499999999999E-12</c:v>
                      </c:pt>
                      <c:pt idx="10395">
                        <c:v>1.8299499999999999E-12</c:v>
                      </c:pt>
                      <c:pt idx="10396">
                        <c:v>1.9664300000000001E-12</c:v>
                      </c:pt>
                      <c:pt idx="10397">
                        <c:v>1.9664300000000001E-12</c:v>
                      </c:pt>
                      <c:pt idx="10398">
                        <c:v>2.4962900000000001E-12</c:v>
                      </c:pt>
                      <c:pt idx="10399">
                        <c:v>2.4962900000000001E-12</c:v>
                      </c:pt>
                      <c:pt idx="10400">
                        <c:v>1.3850399999999999E-12</c:v>
                      </c:pt>
                      <c:pt idx="10401">
                        <c:v>1.3850399999999999E-12</c:v>
                      </c:pt>
                      <c:pt idx="10402">
                        <c:v>1.5030600000000001E-12</c:v>
                      </c:pt>
                      <c:pt idx="10403">
                        <c:v>1.5030600000000001E-12</c:v>
                      </c:pt>
                      <c:pt idx="10404">
                        <c:v>1.32513E-12</c:v>
                      </c:pt>
                      <c:pt idx="10405">
                        <c:v>1.32513E-12</c:v>
                      </c:pt>
                      <c:pt idx="10406">
                        <c:v>2.0262800000000001E-12</c:v>
                      </c:pt>
                      <c:pt idx="10407">
                        <c:v>2.0262800000000001E-12</c:v>
                      </c:pt>
                      <c:pt idx="10408">
                        <c:v>1.9840400000000001E-12</c:v>
                      </c:pt>
                      <c:pt idx="10409">
                        <c:v>1.9840400000000001E-12</c:v>
                      </c:pt>
                      <c:pt idx="10410">
                        <c:v>1.4163999999999999E-12</c:v>
                      </c:pt>
                      <c:pt idx="10411">
                        <c:v>1.4163999999999999E-12</c:v>
                      </c:pt>
                      <c:pt idx="10412">
                        <c:v>1.8603899999999999E-12</c:v>
                      </c:pt>
                      <c:pt idx="10413">
                        <c:v>1.8603899999999999E-12</c:v>
                      </c:pt>
                      <c:pt idx="10414">
                        <c:v>1.5543100000000001E-12</c:v>
                      </c:pt>
                      <c:pt idx="10415">
                        <c:v>1.5543100000000001E-12</c:v>
                      </c:pt>
                      <c:pt idx="10416">
                        <c:v>1.4214100000000001E-12</c:v>
                      </c:pt>
                      <c:pt idx="10417">
                        <c:v>1.4214100000000001E-12</c:v>
                      </c:pt>
                      <c:pt idx="10418">
                        <c:v>1.42539E-12</c:v>
                      </c:pt>
                      <c:pt idx="10419">
                        <c:v>1.42539E-12</c:v>
                      </c:pt>
                      <c:pt idx="10420">
                        <c:v>1.6866300000000001E-12</c:v>
                      </c:pt>
                      <c:pt idx="10421">
                        <c:v>1.6866300000000001E-12</c:v>
                      </c:pt>
                      <c:pt idx="10422">
                        <c:v>1.5512500000000001E-12</c:v>
                      </c:pt>
                      <c:pt idx="10423">
                        <c:v>1.5512500000000001E-12</c:v>
                      </c:pt>
                      <c:pt idx="10424">
                        <c:v>1.53577E-12</c:v>
                      </c:pt>
                      <c:pt idx="10425">
                        <c:v>1.53577E-12</c:v>
                      </c:pt>
                      <c:pt idx="10426">
                        <c:v>1.4969799999999999E-12</c:v>
                      </c:pt>
                      <c:pt idx="10427">
                        <c:v>1.4969799999999999E-12</c:v>
                      </c:pt>
                      <c:pt idx="10428">
                        <c:v>1.98082E-12</c:v>
                      </c:pt>
                      <c:pt idx="10429">
                        <c:v>1.98082E-12</c:v>
                      </c:pt>
                      <c:pt idx="10430">
                        <c:v>1.43643E-12</c:v>
                      </c:pt>
                      <c:pt idx="10431">
                        <c:v>1.43643E-12</c:v>
                      </c:pt>
                      <c:pt idx="10432">
                        <c:v>2.0027800000000001E-12</c:v>
                      </c:pt>
                      <c:pt idx="10433">
                        <c:v>2.0027800000000001E-12</c:v>
                      </c:pt>
                      <c:pt idx="10434">
                        <c:v>1.35085E-12</c:v>
                      </c:pt>
                      <c:pt idx="10435">
                        <c:v>1.35085E-12</c:v>
                      </c:pt>
                      <c:pt idx="10436">
                        <c:v>1.3938799999999999E-12</c:v>
                      </c:pt>
                      <c:pt idx="10437">
                        <c:v>1.3938799999999999E-12</c:v>
                      </c:pt>
                      <c:pt idx="10438">
                        <c:v>2.0766900000000001E-12</c:v>
                      </c:pt>
                      <c:pt idx="10439">
                        <c:v>2.0766900000000001E-12</c:v>
                      </c:pt>
                      <c:pt idx="10440">
                        <c:v>2.5772299999999999E-12</c:v>
                      </c:pt>
                      <c:pt idx="10441">
                        <c:v>2.5772299999999999E-12</c:v>
                      </c:pt>
                      <c:pt idx="10442">
                        <c:v>1.5235300000000001E-12</c:v>
                      </c:pt>
                      <c:pt idx="10443">
                        <c:v>1.5235300000000001E-12</c:v>
                      </c:pt>
                      <c:pt idx="10444">
                        <c:v>1.3059699999999999E-12</c:v>
                      </c:pt>
                      <c:pt idx="10445">
                        <c:v>1.3059699999999999E-12</c:v>
                      </c:pt>
                      <c:pt idx="10446">
                        <c:v>2.2419299999999999E-12</c:v>
                      </c:pt>
                      <c:pt idx="10447">
                        <c:v>2.2419299999999999E-12</c:v>
                      </c:pt>
                      <c:pt idx="10448">
                        <c:v>1.3689499999999999E-12</c:v>
                      </c:pt>
                      <c:pt idx="10449">
                        <c:v>1.3689499999999999E-12</c:v>
                      </c:pt>
                      <c:pt idx="10450">
                        <c:v>1.4454199999999999E-12</c:v>
                      </c:pt>
                      <c:pt idx="10451">
                        <c:v>1.4454199999999999E-12</c:v>
                      </c:pt>
                      <c:pt idx="10452">
                        <c:v>1.35724E-12</c:v>
                      </c:pt>
                      <c:pt idx="10453">
                        <c:v>1.35724E-12</c:v>
                      </c:pt>
                      <c:pt idx="10454">
                        <c:v>1.66925E-12</c:v>
                      </c:pt>
                      <c:pt idx="10455">
                        <c:v>1.66925E-12</c:v>
                      </c:pt>
                      <c:pt idx="10456">
                        <c:v>1.4826600000000001E-12</c:v>
                      </c:pt>
                      <c:pt idx="10457">
                        <c:v>1.4826600000000001E-12</c:v>
                      </c:pt>
                      <c:pt idx="10458">
                        <c:v>1.79162E-12</c:v>
                      </c:pt>
                      <c:pt idx="10459">
                        <c:v>1.79162E-12</c:v>
                      </c:pt>
                      <c:pt idx="10460">
                        <c:v>1.9120699999999999E-12</c:v>
                      </c:pt>
                      <c:pt idx="10461">
                        <c:v>1.9120699999999999E-12</c:v>
                      </c:pt>
                      <c:pt idx="10462">
                        <c:v>1.4082799999999999E-12</c:v>
                      </c:pt>
                      <c:pt idx="10463">
                        <c:v>1.4082799999999999E-12</c:v>
                      </c:pt>
                      <c:pt idx="10464">
                        <c:v>2.0148699999999999E-12</c:v>
                      </c:pt>
                      <c:pt idx="10465">
                        <c:v>2.0148699999999999E-12</c:v>
                      </c:pt>
                      <c:pt idx="10466">
                        <c:v>1.6786300000000001E-12</c:v>
                      </c:pt>
                      <c:pt idx="10467">
                        <c:v>1.6786300000000001E-12</c:v>
                      </c:pt>
                      <c:pt idx="10468">
                        <c:v>1.8673500000000001E-12</c:v>
                      </c:pt>
                      <c:pt idx="10469">
                        <c:v>1.8673500000000001E-12</c:v>
                      </c:pt>
                      <c:pt idx="10470">
                        <c:v>1.3564299999999999E-12</c:v>
                      </c:pt>
                      <c:pt idx="10471">
                        <c:v>1.3564299999999999E-12</c:v>
                      </c:pt>
                      <c:pt idx="10472">
                        <c:v>1.3292400000000001E-12</c:v>
                      </c:pt>
                      <c:pt idx="10473">
                        <c:v>1.3292400000000001E-12</c:v>
                      </c:pt>
                      <c:pt idx="10474">
                        <c:v>1.5168E-12</c:v>
                      </c:pt>
                      <c:pt idx="10475">
                        <c:v>1.5168E-12</c:v>
                      </c:pt>
                      <c:pt idx="10476">
                        <c:v>1.35175E-12</c:v>
                      </c:pt>
                      <c:pt idx="10477">
                        <c:v>1.35175E-12</c:v>
                      </c:pt>
                      <c:pt idx="10478">
                        <c:v>2.3406500000000001E-12</c:v>
                      </c:pt>
                      <c:pt idx="10479">
                        <c:v>2.3406500000000001E-12</c:v>
                      </c:pt>
                      <c:pt idx="10480">
                        <c:v>1.5392100000000001E-12</c:v>
                      </c:pt>
                      <c:pt idx="10481">
                        <c:v>1.5392100000000001E-12</c:v>
                      </c:pt>
                      <c:pt idx="10482">
                        <c:v>1.41441E-12</c:v>
                      </c:pt>
                      <c:pt idx="10483">
                        <c:v>1.41441E-12</c:v>
                      </c:pt>
                      <c:pt idx="10484">
                        <c:v>1.5084699999999999E-12</c:v>
                      </c:pt>
                      <c:pt idx="10485">
                        <c:v>1.5084699999999999E-12</c:v>
                      </c:pt>
                      <c:pt idx="10486">
                        <c:v>1.35469E-12</c:v>
                      </c:pt>
                      <c:pt idx="10487">
                        <c:v>1.35469E-12</c:v>
                      </c:pt>
                      <c:pt idx="10488">
                        <c:v>2.0633500000000001E-12</c:v>
                      </c:pt>
                      <c:pt idx="10489">
                        <c:v>2.0633500000000001E-12</c:v>
                      </c:pt>
                      <c:pt idx="10490">
                        <c:v>1.4264399999999999E-12</c:v>
                      </c:pt>
                      <c:pt idx="10491">
                        <c:v>1.4264399999999999E-12</c:v>
                      </c:pt>
                      <c:pt idx="10492">
                        <c:v>1.48525E-12</c:v>
                      </c:pt>
                      <c:pt idx="10493">
                        <c:v>1.48525E-12</c:v>
                      </c:pt>
                      <c:pt idx="10494">
                        <c:v>1.79381E-12</c:v>
                      </c:pt>
                      <c:pt idx="10495">
                        <c:v>1.79381E-12</c:v>
                      </c:pt>
                      <c:pt idx="10496">
                        <c:v>2.1617500000000002E-12</c:v>
                      </c:pt>
                      <c:pt idx="10497">
                        <c:v>2.1617500000000002E-12</c:v>
                      </c:pt>
                      <c:pt idx="10498">
                        <c:v>4.3568600000000001E-12</c:v>
                      </c:pt>
                      <c:pt idx="10499">
                        <c:v>4.3568600000000001E-12</c:v>
                      </c:pt>
                      <c:pt idx="10500">
                        <c:v>5.0003499999999998E-12</c:v>
                      </c:pt>
                      <c:pt idx="10501">
                        <c:v>5.0003499999999998E-12</c:v>
                      </c:pt>
                      <c:pt idx="10502">
                        <c:v>4.3824500000000002E-12</c:v>
                      </c:pt>
                      <c:pt idx="10503">
                        <c:v>4.3824500000000002E-12</c:v>
                      </c:pt>
                      <c:pt idx="10504">
                        <c:v>4.3596200000000004E-12</c:v>
                      </c:pt>
                      <c:pt idx="10505">
                        <c:v>4.3596200000000004E-12</c:v>
                      </c:pt>
                      <c:pt idx="10506">
                        <c:v>4.9465000000000004E-12</c:v>
                      </c:pt>
                      <c:pt idx="10507">
                        <c:v>4.9465000000000004E-12</c:v>
                      </c:pt>
                      <c:pt idx="10508">
                        <c:v>5.48314E-12</c:v>
                      </c:pt>
                      <c:pt idx="10509">
                        <c:v>5.48314E-12</c:v>
                      </c:pt>
                      <c:pt idx="10510">
                        <c:v>4.4824999999999999E-12</c:v>
                      </c:pt>
                      <c:pt idx="10511">
                        <c:v>4.4824999999999999E-12</c:v>
                      </c:pt>
                      <c:pt idx="10512">
                        <c:v>4.3178999999999996E-12</c:v>
                      </c:pt>
                      <c:pt idx="10513">
                        <c:v>4.3178999999999996E-12</c:v>
                      </c:pt>
                      <c:pt idx="10514">
                        <c:v>4.3431100000000001E-12</c:v>
                      </c:pt>
                      <c:pt idx="10515">
                        <c:v>4.3431100000000001E-12</c:v>
                      </c:pt>
                      <c:pt idx="10516">
                        <c:v>4.8463199999999999E-12</c:v>
                      </c:pt>
                      <c:pt idx="10517">
                        <c:v>4.8463199999999999E-12</c:v>
                      </c:pt>
                      <c:pt idx="10518">
                        <c:v>4.5449100000000003E-12</c:v>
                      </c:pt>
                      <c:pt idx="10519">
                        <c:v>4.5449100000000003E-12</c:v>
                      </c:pt>
                      <c:pt idx="10520">
                        <c:v>4.4812800000000001E-12</c:v>
                      </c:pt>
                      <c:pt idx="10521">
                        <c:v>4.4812800000000001E-12</c:v>
                      </c:pt>
                      <c:pt idx="10522">
                        <c:v>4.4759199999999998E-12</c:v>
                      </c:pt>
                      <c:pt idx="10523">
                        <c:v>4.4759199999999998E-12</c:v>
                      </c:pt>
                      <c:pt idx="10524">
                        <c:v>4.4750199999999996E-12</c:v>
                      </c:pt>
                      <c:pt idx="10525">
                        <c:v>4.4750199999999996E-12</c:v>
                      </c:pt>
                      <c:pt idx="10526">
                        <c:v>5.1650400000000004E-12</c:v>
                      </c:pt>
                      <c:pt idx="10527">
                        <c:v>5.1650400000000004E-12</c:v>
                      </c:pt>
                      <c:pt idx="10528">
                        <c:v>4.9687100000000001E-12</c:v>
                      </c:pt>
                      <c:pt idx="10529">
                        <c:v>4.9687100000000001E-12</c:v>
                      </c:pt>
                      <c:pt idx="10530">
                        <c:v>5.2831999999999999E-12</c:v>
                      </c:pt>
                      <c:pt idx="10531">
                        <c:v>5.2831999999999999E-12</c:v>
                      </c:pt>
                      <c:pt idx="10532">
                        <c:v>4.3877E-12</c:v>
                      </c:pt>
                      <c:pt idx="10533">
                        <c:v>4.3877E-12</c:v>
                      </c:pt>
                      <c:pt idx="10534">
                        <c:v>4.7424799999999998E-12</c:v>
                      </c:pt>
                      <c:pt idx="10535">
                        <c:v>4.7424799999999998E-12</c:v>
                      </c:pt>
                      <c:pt idx="10536">
                        <c:v>1.38347E-11</c:v>
                      </c:pt>
                      <c:pt idx="10537">
                        <c:v>1.38347E-11</c:v>
                      </c:pt>
                      <c:pt idx="10538">
                        <c:v>5.5731100000000003E-12</c:v>
                      </c:pt>
                      <c:pt idx="10539">
                        <c:v>5.5731100000000003E-12</c:v>
                      </c:pt>
                      <c:pt idx="10540">
                        <c:v>4.7863099999999996E-12</c:v>
                      </c:pt>
                      <c:pt idx="10541">
                        <c:v>4.7863099999999996E-12</c:v>
                      </c:pt>
                      <c:pt idx="10542">
                        <c:v>9.6482900000000003E-12</c:v>
                      </c:pt>
                      <c:pt idx="10543">
                        <c:v>9.6482900000000003E-12</c:v>
                      </c:pt>
                      <c:pt idx="10544">
                        <c:v>4.4931499999999997E-12</c:v>
                      </c:pt>
                      <c:pt idx="10545">
                        <c:v>4.4931499999999997E-12</c:v>
                      </c:pt>
                      <c:pt idx="10546">
                        <c:v>4.3793100000000002E-12</c:v>
                      </c:pt>
                      <c:pt idx="10547">
                        <c:v>4.3793100000000002E-12</c:v>
                      </c:pt>
                      <c:pt idx="10548">
                        <c:v>5.0331799999999998E-12</c:v>
                      </c:pt>
                      <c:pt idx="10549">
                        <c:v>5.0331799999999998E-12</c:v>
                      </c:pt>
                      <c:pt idx="10550">
                        <c:v>4.5553600000000001E-12</c:v>
                      </c:pt>
                      <c:pt idx="10551">
                        <c:v>4.5553600000000001E-12</c:v>
                      </c:pt>
                      <c:pt idx="10552">
                        <c:v>5.1603399999999998E-12</c:v>
                      </c:pt>
                      <c:pt idx="10553">
                        <c:v>5.1603399999999998E-12</c:v>
                      </c:pt>
                      <c:pt idx="10554">
                        <c:v>5.7154400000000001E-12</c:v>
                      </c:pt>
                      <c:pt idx="10555">
                        <c:v>5.7154400000000001E-12</c:v>
                      </c:pt>
                      <c:pt idx="10556">
                        <c:v>4.5417099999999996E-12</c:v>
                      </c:pt>
                      <c:pt idx="10557">
                        <c:v>4.5417099999999996E-12</c:v>
                      </c:pt>
                      <c:pt idx="10558">
                        <c:v>5.0018200000000002E-12</c:v>
                      </c:pt>
                      <c:pt idx="10559">
                        <c:v>5.0018200000000002E-12</c:v>
                      </c:pt>
                      <c:pt idx="10560">
                        <c:v>4.4231199999999998E-12</c:v>
                      </c:pt>
                      <c:pt idx="10561">
                        <c:v>4.4231199999999998E-12</c:v>
                      </c:pt>
                      <c:pt idx="10562">
                        <c:v>4.42368E-12</c:v>
                      </c:pt>
                      <c:pt idx="10563">
                        <c:v>4.42368E-12</c:v>
                      </c:pt>
                      <c:pt idx="10564">
                        <c:v>4.3222899999999998E-12</c:v>
                      </c:pt>
                      <c:pt idx="10565">
                        <c:v>4.3222899999999998E-12</c:v>
                      </c:pt>
                      <c:pt idx="10566">
                        <c:v>4.7676800000000001E-12</c:v>
                      </c:pt>
                      <c:pt idx="10567">
                        <c:v>4.7676800000000001E-12</c:v>
                      </c:pt>
                      <c:pt idx="10568">
                        <c:v>4.9533200000000001E-12</c:v>
                      </c:pt>
                      <c:pt idx="10569">
                        <c:v>4.9533200000000001E-12</c:v>
                      </c:pt>
                      <c:pt idx="10570">
                        <c:v>4.45781E-12</c:v>
                      </c:pt>
                      <c:pt idx="10571">
                        <c:v>4.45781E-12</c:v>
                      </c:pt>
                      <c:pt idx="10572">
                        <c:v>5.0691900000000001E-12</c:v>
                      </c:pt>
                      <c:pt idx="10573">
                        <c:v>5.0691900000000001E-12</c:v>
                      </c:pt>
                      <c:pt idx="10574">
                        <c:v>4.4431300000000003E-12</c:v>
                      </c:pt>
                      <c:pt idx="10575">
                        <c:v>4.4431300000000003E-12</c:v>
                      </c:pt>
                      <c:pt idx="10576">
                        <c:v>4.3964700000000001E-12</c:v>
                      </c:pt>
                      <c:pt idx="10577">
                        <c:v>4.3964700000000001E-12</c:v>
                      </c:pt>
                      <c:pt idx="10578">
                        <c:v>4.8577999999999998E-12</c:v>
                      </c:pt>
                      <c:pt idx="10579">
                        <c:v>4.8577999999999998E-12</c:v>
                      </c:pt>
                      <c:pt idx="10580">
                        <c:v>4.5428699999999996E-12</c:v>
                      </c:pt>
                      <c:pt idx="10581">
                        <c:v>4.5428699999999996E-12</c:v>
                      </c:pt>
                      <c:pt idx="10582">
                        <c:v>5.3825099999999999E-12</c:v>
                      </c:pt>
                      <c:pt idx="10583">
                        <c:v>5.3825099999999999E-12</c:v>
                      </c:pt>
                      <c:pt idx="10584">
                        <c:v>4.5411500000000003E-12</c:v>
                      </c:pt>
                      <c:pt idx="10585">
                        <c:v>4.5411500000000003E-12</c:v>
                      </c:pt>
                      <c:pt idx="10586">
                        <c:v>4.53237E-12</c:v>
                      </c:pt>
                      <c:pt idx="10587">
                        <c:v>4.53237E-12</c:v>
                      </c:pt>
                      <c:pt idx="10588">
                        <c:v>4.4409300000000001E-12</c:v>
                      </c:pt>
                      <c:pt idx="10589">
                        <c:v>4.4409300000000001E-12</c:v>
                      </c:pt>
                      <c:pt idx="10590">
                        <c:v>4.5506099999999997E-12</c:v>
                      </c:pt>
                      <c:pt idx="10591">
                        <c:v>4.5506099999999997E-12</c:v>
                      </c:pt>
                      <c:pt idx="10592">
                        <c:v>1.13541E-11</c:v>
                      </c:pt>
                      <c:pt idx="10593">
                        <c:v>1.13541E-11</c:v>
                      </c:pt>
                      <c:pt idx="10594">
                        <c:v>4.7410399999999998E-12</c:v>
                      </c:pt>
                      <c:pt idx="10595">
                        <c:v>4.7410399999999998E-12</c:v>
                      </c:pt>
                      <c:pt idx="10596">
                        <c:v>5.3822199999999997E-12</c:v>
                      </c:pt>
                      <c:pt idx="10597">
                        <c:v>5.3822199999999997E-12</c:v>
                      </c:pt>
                      <c:pt idx="10598">
                        <c:v>4.4612699999999996E-12</c:v>
                      </c:pt>
                      <c:pt idx="10599">
                        <c:v>4.4612699999999996E-12</c:v>
                      </c:pt>
                      <c:pt idx="10600">
                        <c:v>4.4588199999999998E-12</c:v>
                      </c:pt>
                      <c:pt idx="10601">
                        <c:v>4.4588199999999998E-12</c:v>
                      </c:pt>
                      <c:pt idx="10602">
                        <c:v>5.4802599999999999E-12</c:v>
                      </c:pt>
                      <c:pt idx="10603">
                        <c:v>5.4802599999999999E-12</c:v>
                      </c:pt>
                      <c:pt idx="10604">
                        <c:v>4.4449700000000002E-12</c:v>
                      </c:pt>
                      <c:pt idx="10605">
                        <c:v>4.4449700000000002E-12</c:v>
                      </c:pt>
                      <c:pt idx="10606">
                        <c:v>4.4671599999999997E-12</c:v>
                      </c:pt>
                      <c:pt idx="10607">
                        <c:v>4.4671599999999997E-12</c:v>
                      </c:pt>
                      <c:pt idx="10608">
                        <c:v>4.7524699999999998E-12</c:v>
                      </c:pt>
                      <c:pt idx="10609">
                        <c:v>4.7524699999999998E-12</c:v>
                      </c:pt>
                      <c:pt idx="10610">
                        <c:v>4.4250100000000003E-12</c:v>
                      </c:pt>
                      <c:pt idx="10611">
                        <c:v>4.4250100000000003E-12</c:v>
                      </c:pt>
                      <c:pt idx="10612">
                        <c:v>5.3171199999999999E-12</c:v>
                      </c:pt>
                      <c:pt idx="10613">
                        <c:v>5.3171199999999999E-12</c:v>
                      </c:pt>
                      <c:pt idx="10614">
                        <c:v>4.3500300000000002E-12</c:v>
                      </c:pt>
                      <c:pt idx="10615">
                        <c:v>4.3500300000000002E-12</c:v>
                      </c:pt>
                      <c:pt idx="10616">
                        <c:v>4.4629199999999997E-12</c:v>
                      </c:pt>
                      <c:pt idx="10617">
                        <c:v>4.4629199999999997E-12</c:v>
                      </c:pt>
                      <c:pt idx="10618">
                        <c:v>4.4175400000000002E-12</c:v>
                      </c:pt>
                      <c:pt idx="10619">
                        <c:v>4.4175400000000002E-12</c:v>
                      </c:pt>
                      <c:pt idx="10620">
                        <c:v>4.4345800000000003E-12</c:v>
                      </c:pt>
                      <c:pt idx="10621">
                        <c:v>4.4345800000000003E-12</c:v>
                      </c:pt>
                      <c:pt idx="10622">
                        <c:v>4.3670199999999997E-12</c:v>
                      </c:pt>
                      <c:pt idx="10623">
                        <c:v>4.3670199999999997E-12</c:v>
                      </c:pt>
                      <c:pt idx="10624">
                        <c:v>4.4713700000000002E-12</c:v>
                      </c:pt>
                      <c:pt idx="10625">
                        <c:v>4.4713700000000002E-12</c:v>
                      </c:pt>
                      <c:pt idx="10626">
                        <c:v>4.5231600000000003E-12</c:v>
                      </c:pt>
                      <c:pt idx="10627">
                        <c:v>4.5231600000000003E-12</c:v>
                      </c:pt>
                      <c:pt idx="10628">
                        <c:v>4.8370600000000004E-12</c:v>
                      </c:pt>
                      <c:pt idx="10629">
                        <c:v>4.8370600000000004E-12</c:v>
                      </c:pt>
                      <c:pt idx="10630">
                        <c:v>4.4421299999999998E-12</c:v>
                      </c:pt>
                      <c:pt idx="10631">
                        <c:v>4.4421299999999998E-12</c:v>
                      </c:pt>
                      <c:pt idx="10632">
                        <c:v>4.4772500000000001E-12</c:v>
                      </c:pt>
                      <c:pt idx="10633">
                        <c:v>4.4772500000000001E-12</c:v>
                      </c:pt>
                      <c:pt idx="10634">
                        <c:v>4.4777699999999998E-12</c:v>
                      </c:pt>
                      <c:pt idx="10635">
                        <c:v>4.4777699999999998E-12</c:v>
                      </c:pt>
                      <c:pt idx="10636">
                        <c:v>4.58025E-12</c:v>
                      </c:pt>
                      <c:pt idx="10637">
                        <c:v>4.58025E-12</c:v>
                      </c:pt>
                      <c:pt idx="10638">
                        <c:v>4.3926600000000004E-12</c:v>
                      </c:pt>
                      <c:pt idx="10639">
                        <c:v>4.3926600000000004E-12</c:v>
                      </c:pt>
                      <c:pt idx="10640">
                        <c:v>5.5522699999999997E-12</c:v>
                      </c:pt>
                      <c:pt idx="10641">
                        <c:v>5.5522699999999997E-12</c:v>
                      </c:pt>
                      <c:pt idx="10642">
                        <c:v>4.2959699999999999E-12</c:v>
                      </c:pt>
                      <c:pt idx="10643">
                        <c:v>4.2959699999999999E-12</c:v>
                      </c:pt>
                      <c:pt idx="10644">
                        <c:v>4.9156599999999997E-12</c:v>
                      </c:pt>
                      <c:pt idx="10645">
                        <c:v>4.9156599999999997E-12</c:v>
                      </c:pt>
                      <c:pt idx="10646">
                        <c:v>4.4312200000000002E-12</c:v>
                      </c:pt>
                      <c:pt idx="10647">
                        <c:v>4.4312200000000002E-12</c:v>
                      </c:pt>
                      <c:pt idx="10648">
                        <c:v>4.7168399999999999E-12</c:v>
                      </c:pt>
                      <c:pt idx="10649">
                        <c:v>4.7168399999999999E-12</c:v>
                      </c:pt>
                      <c:pt idx="10650">
                        <c:v>5.0048599999999997E-12</c:v>
                      </c:pt>
                      <c:pt idx="10651">
                        <c:v>5.0048599999999997E-12</c:v>
                      </c:pt>
                      <c:pt idx="10652">
                        <c:v>4.3527999999999998E-12</c:v>
                      </c:pt>
                      <c:pt idx="10653">
                        <c:v>4.3527999999999998E-12</c:v>
                      </c:pt>
                      <c:pt idx="10654">
                        <c:v>4.5100900000000002E-12</c:v>
                      </c:pt>
                      <c:pt idx="10655">
                        <c:v>4.5100900000000002E-12</c:v>
                      </c:pt>
                      <c:pt idx="10656">
                        <c:v>4.5084799999999998E-12</c:v>
                      </c:pt>
                      <c:pt idx="10657">
                        <c:v>4.5084799999999998E-12</c:v>
                      </c:pt>
                      <c:pt idx="10658">
                        <c:v>4.4778800000000003E-12</c:v>
                      </c:pt>
                      <c:pt idx="10659">
                        <c:v>4.4778800000000003E-12</c:v>
                      </c:pt>
                      <c:pt idx="10660">
                        <c:v>4.4500599999999997E-12</c:v>
                      </c:pt>
                      <c:pt idx="10661">
                        <c:v>4.4500599999999997E-12</c:v>
                      </c:pt>
                      <c:pt idx="10662">
                        <c:v>4.8095899999999999E-12</c:v>
                      </c:pt>
                      <c:pt idx="10663">
                        <c:v>4.8095899999999999E-12</c:v>
                      </c:pt>
                      <c:pt idx="10664">
                        <c:v>5.0464100000000001E-12</c:v>
                      </c:pt>
                      <c:pt idx="10665">
                        <c:v>5.0464100000000001E-12</c:v>
                      </c:pt>
                      <c:pt idx="10666">
                        <c:v>4.4196700000000003E-12</c:v>
                      </c:pt>
                      <c:pt idx="10667">
                        <c:v>4.4196700000000003E-12</c:v>
                      </c:pt>
                      <c:pt idx="10668">
                        <c:v>4.4116999999999999E-12</c:v>
                      </c:pt>
                      <c:pt idx="10669">
                        <c:v>4.4116999999999999E-12</c:v>
                      </c:pt>
                      <c:pt idx="10670">
                        <c:v>4.3349E-12</c:v>
                      </c:pt>
                      <c:pt idx="10671">
                        <c:v>4.3349E-12</c:v>
                      </c:pt>
                      <c:pt idx="10672">
                        <c:v>5.8723799999999997E-12</c:v>
                      </c:pt>
                      <c:pt idx="10673">
                        <c:v>5.8723799999999997E-12</c:v>
                      </c:pt>
                      <c:pt idx="10674">
                        <c:v>5.6788000000000004E-12</c:v>
                      </c:pt>
                      <c:pt idx="10675">
                        <c:v>5.6788000000000004E-12</c:v>
                      </c:pt>
                      <c:pt idx="10676">
                        <c:v>4.52635E-12</c:v>
                      </c:pt>
                      <c:pt idx="10677">
                        <c:v>4.52635E-12</c:v>
                      </c:pt>
                      <c:pt idx="10678">
                        <c:v>4.7019699999999996E-12</c:v>
                      </c:pt>
                      <c:pt idx="10679">
                        <c:v>4.7019699999999996E-12</c:v>
                      </c:pt>
                      <c:pt idx="10680">
                        <c:v>4.3582599999999996E-12</c:v>
                      </c:pt>
                      <c:pt idx="10681">
                        <c:v>4.3582599999999996E-12</c:v>
                      </c:pt>
                      <c:pt idx="10682">
                        <c:v>4.3458700000000003E-12</c:v>
                      </c:pt>
                      <c:pt idx="10683">
                        <c:v>4.3458700000000003E-12</c:v>
                      </c:pt>
                      <c:pt idx="10684">
                        <c:v>4.8038600000000001E-12</c:v>
                      </c:pt>
                      <c:pt idx="10685">
                        <c:v>4.8038600000000001E-12</c:v>
                      </c:pt>
                      <c:pt idx="10686">
                        <c:v>4.9681700000000002E-12</c:v>
                      </c:pt>
                      <c:pt idx="10687">
                        <c:v>4.9681700000000002E-12</c:v>
                      </c:pt>
                      <c:pt idx="10688">
                        <c:v>4.40877E-12</c:v>
                      </c:pt>
                      <c:pt idx="10689">
                        <c:v>4.40877E-12</c:v>
                      </c:pt>
                      <c:pt idx="10690">
                        <c:v>4.3100499999999998E-12</c:v>
                      </c:pt>
                      <c:pt idx="10691">
                        <c:v>4.3100499999999998E-12</c:v>
                      </c:pt>
                      <c:pt idx="10692">
                        <c:v>4.97424E-12</c:v>
                      </c:pt>
                      <c:pt idx="10693">
                        <c:v>4.97424E-12</c:v>
                      </c:pt>
                      <c:pt idx="10694">
                        <c:v>4.3164099999999998E-12</c:v>
                      </c:pt>
                      <c:pt idx="10695">
                        <c:v>4.3164099999999998E-12</c:v>
                      </c:pt>
                      <c:pt idx="10696">
                        <c:v>4.5386399999999997E-12</c:v>
                      </c:pt>
                      <c:pt idx="10697">
                        <c:v>4.5386399999999997E-12</c:v>
                      </c:pt>
                      <c:pt idx="10698">
                        <c:v>4.47642E-12</c:v>
                      </c:pt>
                      <c:pt idx="10699">
                        <c:v>4.47642E-12</c:v>
                      </c:pt>
                      <c:pt idx="10700">
                        <c:v>4.4366499999999997E-12</c:v>
                      </c:pt>
                      <c:pt idx="10701">
                        <c:v>4.4366499999999997E-12</c:v>
                      </c:pt>
                      <c:pt idx="10702">
                        <c:v>4.5023199999999997E-12</c:v>
                      </c:pt>
                      <c:pt idx="10703">
                        <c:v>4.5023199999999997E-12</c:v>
                      </c:pt>
                      <c:pt idx="10704">
                        <c:v>5.0047000000000003E-12</c:v>
                      </c:pt>
                      <c:pt idx="10705">
                        <c:v>5.0047000000000003E-12</c:v>
                      </c:pt>
                      <c:pt idx="10706">
                        <c:v>4.41705E-12</c:v>
                      </c:pt>
                      <c:pt idx="10707">
                        <c:v>4.41705E-12</c:v>
                      </c:pt>
                      <c:pt idx="10708">
                        <c:v>4.4766400000000002E-12</c:v>
                      </c:pt>
                      <c:pt idx="10709">
                        <c:v>4.4766400000000002E-12</c:v>
                      </c:pt>
                      <c:pt idx="10710">
                        <c:v>5.0139499999999997E-12</c:v>
                      </c:pt>
                      <c:pt idx="10711">
                        <c:v>5.0139499999999997E-12</c:v>
                      </c:pt>
                      <c:pt idx="10712">
                        <c:v>4.45275E-12</c:v>
                      </c:pt>
                      <c:pt idx="10713">
                        <c:v>4.45275E-12</c:v>
                      </c:pt>
                      <c:pt idx="10714">
                        <c:v>4.4203400000000001E-12</c:v>
                      </c:pt>
                      <c:pt idx="10715">
                        <c:v>4.4203400000000001E-12</c:v>
                      </c:pt>
                      <c:pt idx="10716">
                        <c:v>4.37662E-12</c:v>
                      </c:pt>
                      <c:pt idx="10717">
                        <c:v>4.37662E-12</c:v>
                      </c:pt>
                      <c:pt idx="10718">
                        <c:v>4.9325900000000001E-12</c:v>
                      </c:pt>
                      <c:pt idx="10719">
                        <c:v>4.9325900000000001E-12</c:v>
                      </c:pt>
                      <c:pt idx="10720">
                        <c:v>4.7446900000000001E-12</c:v>
                      </c:pt>
                      <c:pt idx="10721">
                        <c:v>4.7446900000000001E-12</c:v>
                      </c:pt>
                      <c:pt idx="10722">
                        <c:v>4.9744500000000001E-12</c:v>
                      </c:pt>
                      <c:pt idx="10723">
                        <c:v>4.9744500000000001E-12</c:v>
                      </c:pt>
                      <c:pt idx="10724">
                        <c:v>4.5016700000000001E-12</c:v>
                      </c:pt>
                      <c:pt idx="10725">
                        <c:v>4.5016700000000001E-12</c:v>
                      </c:pt>
                      <c:pt idx="10726">
                        <c:v>5.0289800000000002E-12</c:v>
                      </c:pt>
                      <c:pt idx="10727">
                        <c:v>5.0289800000000002E-12</c:v>
                      </c:pt>
                      <c:pt idx="10728">
                        <c:v>4.7755899999999998E-12</c:v>
                      </c:pt>
                      <c:pt idx="10729">
                        <c:v>4.7755899999999998E-12</c:v>
                      </c:pt>
                      <c:pt idx="10730">
                        <c:v>4.5863899999999998E-12</c:v>
                      </c:pt>
                      <c:pt idx="10731">
                        <c:v>4.5863899999999998E-12</c:v>
                      </c:pt>
                      <c:pt idx="10732">
                        <c:v>4.5387199999999999E-12</c:v>
                      </c:pt>
                      <c:pt idx="10733">
                        <c:v>4.5387199999999999E-12</c:v>
                      </c:pt>
                      <c:pt idx="10734">
                        <c:v>4.5458700000000003E-12</c:v>
                      </c:pt>
                      <c:pt idx="10735">
                        <c:v>4.5458700000000003E-12</c:v>
                      </c:pt>
                      <c:pt idx="10736">
                        <c:v>5.0534600000000002E-12</c:v>
                      </c:pt>
                      <c:pt idx="10737">
                        <c:v>5.0534600000000002E-12</c:v>
                      </c:pt>
                      <c:pt idx="10738">
                        <c:v>5.1134400000000001E-12</c:v>
                      </c:pt>
                      <c:pt idx="10739">
                        <c:v>5.1134400000000001E-12</c:v>
                      </c:pt>
                      <c:pt idx="10740">
                        <c:v>4.5656400000000003E-12</c:v>
                      </c:pt>
                      <c:pt idx="10741">
                        <c:v>4.5656400000000003E-12</c:v>
                      </c:pt>
                      <c:pt idx="10742">
                        <c:v>4.4317999999999998E-12</c:v>
                      </c:pt>
                      <c:pt idx="10743">
                        <c:v>4.4317999999999998E-12</c:v>
                      </c:pt>
                      <c:pt idx="10744">
                        <c:v>4.3812499999999997E-12</c:v>
                      </c:pt>
                      <c:pt idx="10745">
                        <c:v>4.3812499999999997E-12</c:v>
                      </c:pt>
                      <c:pt idx="10746">
                        <c:v>4.4128200000000002E-12</c:v>
                      </c:pt>
                      <c:pt idx="10747">
                        <c:v>4.4128200000000002E-12</c:v>
                      </c:pt>
                      <c:pt idx="10748">
                        <c:v>4.3909699999999998E-12</c:v>
                      </c:pt>
                      <c:pt idx="10749">
                        <c:v>4.3909699999999998E-12</c:v>
                      </c:pt>
                      <c:pt idx="10750">
                        <c:v>5.06665E-12</c:v>
                      </c:pt>
                      <c:pt idx="10751">
                        <c:v>5.06665E-12</c:v>
                      </c:pt>
                      <c:pt idx="10752">
                        <c:v>4.9750399999999998E-12</c:v>
                      </c:pt>
                      <c:pt idx="10753">
                        <c:v>4.9750399999999998E-12</c:v>
                      </c:pt>
                      <c:pt idx="10754">
                        <c:v>4.4071099999999998E-12</c:v>
                      </c:pt>
                      <c:pt idx="10755">
                        <c:v>4.4071099999999998E-12</c:v>
                      </c:pt>
                      <c:pt idx="10756">
                        <c:v>4.6980700000000004E-12</c:v>
                      </c:pt>
                      <c:pt idx="10757">
                        <c:v>4.6980700000000004E-12</c:v>
                      </c:pt>
                      <c:pt idx="10758">
                        <c:v>4.3311099999999997E-12</c:v>
                      </c:pt>
                      <c:pt idx="10759">
                        <c:v>4.3311099999999997E-12</c:v>
                      </c:pt>
                      <c:pt idx="10760">
                        <c:v>4.3948900000000001E-12</c:v>
                      </c:pt>
                      <c:pt idx="10761">
                        <c:v>4.3948900000000001E-12</c:v>
                      </c:pt>
                      <c:pt idx="10762">
                        <c:v>4.9715900000000002E-12</c:v>
                      </c:pt>
                      <c:pt idx="10763">
                        <c:v>4.9715900000000002E-12</c:v>
                      </c:pt>
                      <c:pt idx="10764">
                        <c:v>5.4155100000000002E-12</c:v>
                      </c:pt>
                      <c:pt idx="10765">
                        <c:v>5.4155100000000002E-12</c:v>
                      </c:pt>
                      <c:pt idx="10766">
                        <c:v>5.3558700000000003E-12</c:v>
                      </c:pt>
                      <c:pt idx="10767">
                        <c:v>5.3558700000000003E-12</c:v>
                      </c:pt>
                      <c:pt idx="10768">
                        <c:v>4.7936000000000001E-12</c:v>
                      </c:pt>
                      <c:pt idx="10769">
                        <c:v>4.7936000000000001E-12</c:v>
                      </c:pt>
                      <c:pt idx="10770">
                        <c:v>5.1601399999999999E-12</c:v>
                      </c:pt>
                      <c:pt idx="10771">
                        <c:v>5.1601399999999999E-12</c:v>
                      </c:pt>
                      <c:pt idx="10772">
                        <c:v>4.3500699999999999E-12</c:v>
                      </c:pt>
                      <c:pt idx="10773">
                        <c:v>4.3500699999999999E-12</c:v>
                      </c:pt>
                      <c:pt idx="10774">
                        <c:v>4.6102400000000004E-12</c:v>
                      </c:pt>
                      <c:pt idx="10775">
                        <c:v>4.6102400000000004E-12</c:v>
                      </c:pt>
                      <c:pt idx="10776">
                        <c:v>4.36527E-12</c:v>
                      </c:pt>
                      <c:pt idx="10777">
                        <c:v>4.36527E-12</c:v>
                      </c:pt>
                      <c:pt idx="10778">
                        <c:v>4.4108300000000001E-12</c:v>
                      </c:pt>
                      <c:pt idx="10779">
                        <c:v>4.4108300000000001E-12</c:v>
                      </c:pt>
                      <c:pt idx="10780">
                        <c:v>4.4361799999999998E-12</c:v>
                      </c:pt>
                      <c:pt idx="10781">
                        <c:v>4.4361799999999998E-12</c:v>
                      </c:pt>
                      <c:pt idx="10782">
                        <c:v>5.18101E-12</c:v>
                      </c:pt>
                      <c:pt idx="10783">
                        <c:v>5.18101E-12</c:v>
                      </c:pt>
                      <c:pt idx="10784">
                        <c:v>4.4449999999999997E-12</c:v>
                      </c:pt>
                      <c:pt idx="10785">
                        <c:v>4.4449999999999997E-12</c:v>
                      </c:pt>
                      <c:pt idx="10786">
                        <c:v>5.5711100000000001E-12</c:v>
                      </c:pt>
                      <c:pt idx="10787">
                        <c:v>5.5711100000000001E-12</c:v>
                      </c:pt>
                      <c:pt idx="10788">
                        <c:v>4.3846799999999999E-12</c:v>
                      </c:pt>
                      <c:pt idx="10789">
                        <c:v>4.3846799999999999E-12</c:v>
                      </c:pt>
                      <c:pt idx="10790">
                        <c:v>4.4801499999999996E-12</c:v>
                      </c:pt>
                      <c:pt idx="10791">
                        <c:v>4.4801499999999996E-12</c:v>
                      </c:pt>
                      <c:pt idx="10792">
                        <c:v>4.39051E-12</c:v>
                      </c:pt>
                      <c:pt idx="10793">
                        <c:v>4.39051E-12</c:v>
                      </c:pt>
                      <c:pt idx="10794">
                        <c:v>5.0978799999999997E-12</c:v>
                      </c:pt>
                      <c:pt idx="10795">
                        <c:v>5.0978799999999997E-12</c:v>
                      </c:pt>
                      <c:pt idx="10796">
                        <c:v>4.37587E-12</c:v>
                      </c:pt>
                      <c:pt idx="10797">
                        <c:v>4.37587E-12</c:v>
                      </c:pt>
                      <c:pt idx="10798">
                        <c:v>4.4110400000000002E-12</c:v>
                      </c:pt>
                      <c:pt idx="10799">
                        <c:v>4.4110400000000002E-12</c:v>
                      </c:pt>
                      <c:pt idx="10800">
                        <c:v>4.5524699999999999E-12</c:v>
                      </c:pt>
                      <c:pt idx="10801">
                        <c:v>4.5524699999999999E-12</c:v>
                      </c:pt>
                      <c:pt idx="10802">
                        <c:v>4.42074E-12</c:v>
                      </c:pt>
                      <c:pt idx="10803">
                        <c:v>4.42074E-12</c:v>
                      </c:pt>
                      <c:pt idx="10804">
                        <c:v>4.5262200000000001E-12</c:v>
                      </c:pt>
                      <c:pt idx="10805">
                        <c:v>4.5262200000000001E-12</c:v>
                      </c:pt>
                      <c:pt idx="10806">
                        <c:v>4.5712599999999996E-12</c:v>
                      </c:pt>
                      <c:pt idx="10807">
                        <c:v>4.5712599999999996E-12</c:v>
                      </c:pt>
                      <c:pt idx="10808">
                        <c:v>4.3919500000000001E-12</c:v>
                      </c:pt>
                      <c:pt idx="10809">
                        <c:v>4.3919500000000001E-12</c:v>
                      </c:pt>
                      <c:pt idx="10810">
                        <c:v>4.9053999999999997E-12</c:v>
                      </c:pt>
                      <c:pt idx="10811">
                        <c:v>4.9053999999999997E-12</c:v>
                      </c:pt>
                      <c:pt idx="10812">
                        <c:v>5.1259299999999997E-12</c:v>
                      </c:pt>
                      <c:pt idx="10813">
                        <c:v>5.1259299999999997E-12</c:v>
                      </c:pt>
                      <c:pt idx="10814">
                        <c:v>5.0023700000000002E-12</c:v>
                      </c:pt>
                      <c:pt idx="10815">
                        <c:v>5.0023700000000002E-12</c:v>
                      </c:pt>
                      <c:pt idx="10816">
                        <c:v>4.4211800000000004E-12</c:v>
                      </c:pt>
                      <c:pt idx="10817">
                        <c:v>4.4211800000000004E-12</c:v>
                      </c:pt>
                      <c:pt idx="10818">
                        <c:v>4.4555800000000003E-12</c:v>
                      </c:pt>
                      <c:pt idx="10819">
                        <c:v>4.4555800000000003E-12</c:v>
                      </c:pt>
                      <c:pt idx="10820">
                        <c:v>6.2775999999999998E-12</c:v>
                      </c:pt>
                      <c:pt idx="10821">
                        <c:v>6.2775999999999998E-12</c:v>
                      </c:pt>
                      <c:pt idx="10822">
                        <c:v>4.4164099999999998E-12</c:v>
                      </c:pt>
                      <c:pt idx="10823">
                        <c:v>4.4164099999999998E-12</c:v>
                      </c:pt>
                      <c:pt idx="10824">
                        <c:v>4.3557100000000002E-12</c:v>
                      </c:pt>
                      <c:pt idx="10825">
                        <c:v>4.3557100000000002E-12</c:v>
                      </c:pt>
                      <c:pt idx="10826">
                        <c:v>4.4543799999999998E-12</c:v>
                      </c:pt>
                      <c:pt idx="10827">
                        <c:v>4.4543799999999998E-12</c:v>
                      </c:pt>
                      <c:pt idx="10828">
                        <c:v>4.5278600000000001E-12</c:v>
                      </c:pt>
                      <c:pt idx="10829">
                        <c:v>4.5278600000000001E-12</c:v>
                      </c:pt>
                      <c:pt idx="10830">
                        <c:v>4.8907400000000002E-12</c:v>
                      </c:pt>
                      <c:pt idx="10831">
                        <c:v>4.8907400000000002E-12</c:v>
                      </c:pt>
                      <c:pt idx="10832">
                        <c:v>4.8527999999999997E-12</c:v>
                      </c:pt>
                      <c:pt idx="10833">
                        <c:v>4.8527999999999997E-12</c:v>
                      </c:pt>
                      <c:pt idx="10834">
                        <c:v>4.5871999999999997E-12</c:v>
                      </c:pt>
                      <c:pt idx="10835">
                        <c:v>4.5871999999999997E-12</c:v>
                      </c:pt>
                      <c:pt idx="10836">
                        <c:v>4.3970499999999997E-12</c:v>
                      </c:pt>
                      <c:pt idx="10837">
                        <c:v>4.3970499999999997E-12</c:v>
                      </c:pt>
                      <c:pt idx="10838">
                        <c:v>4.7584600000000003E-12</c:v>
                      </c:pt>
                      <c:pt idx="10839">
                        <c:v>4.7584600000000003E-12</c:v>
                      </c:pt>
                      <c:pt idx="10840">
                        <c:v>4.5156300000000002E-12</c:v>
                      </c:pt>
                      <c:pt idx="10841">
                        <c:v>4.5156300000000002E-12</c:v>
                      </c:pt>
                      <c:pt idx="10842">
                        <c:v>4.3797599999999999E-12</c:v>
                      </c:pt>
                      <c:pt idx="10843">
                        <c:v>4.3797599999999999E-12</c:v>
                      </c:pt>
                      <c:pt idx="10844">
                        <c:v>5.0002799999999998E-12</c:v>
                      </c:pt>
                      <c:pt idx="10845">
                        <c:v>5.0002799999999998E-12</c:v>
                      </c:pt>
                      <c:pt idx="10846">
                        <c:v>4.8302999999999997E-12</c:v>
                      </c:pt>
                      <c:pt idx="10847">
                        <c:v>4.8302999999999997E-12</c:v>
                      </c:pt>
                      <c:pt idx="10848">
                        <c:v>4.6040199999999996E-12</c:v>
                      </c:pt>
                      <c:pt idx="10849">
                        <c:v>4.6040199999999996E-12</c:v>
                      </c:pt>
                      <c:pt idx="10850">
                        <c:v>4.5501199999999996E-12</c:v>
                      </c:pt>
                      <c:pt idx="10851">
                        <c:v>4.5501199999999996E-12</c:v>
                      </c:pt>
                      <c:pt idx="10852">
                        <c:v>4.54024E-12</c:v>
                      </c:pt>
                      <c:pt idx="10853">
                        <c:v>4.54024E-12</c:v>
                      </c:pt>
                      <c:pt idx="10854">
                        <c:v>4.4933200000000001E-12</c:v>
                      </c:pt>
                      <c:pt idx="10855">
                        <c:v>4.4933200000000001E-12</c:v>
                      </c:pt>
                      <c:pt idx="10856">
                        <c:v>4.8623400000000001E-12</c:v>
                      </c:pt>
                      <c:pt idx="10857">
                        <c:v>4.8623400000000001E-12</c:v>
                      </c:pt>
                      <c:pt idx="10858">
                        <c:v>5.4186299999999999E-12</c:v>
                      </c:pt>
                      <c:pt idx="10859">
                        <c:v>5.4186299999999999E-12</c:v>
                      </c:pt>
                      <c:pt idx="10860">
                        <c:v>4.4456500000000001E-12</c:v>
                      </c:pt>
                      <c:pt idx="10861">
                        <c:v>4.4456500000000001E-12</c:v>
                      </c:pt>
                      <c:pt idx="10862">
                        <c:v>4.4365199999999998E-12</c:v>
                      </c:pt>
                      <c:pt idx="10863">
                        <c:v>4.4365199999999998E-12</c:v>
                      </c:pt>
                      <c:pt idx="10864">
                        <c:v>5.3198200000000002E-12</c:v>
                      </c:pt>
                      <c:pt idx="10865">
                        <c:v>5.3198200000000002E-12</c:v>
                      </c:pt>
                      <c:pt idx="10866">
                        <c:v>5.4855799999999997E-12</c:v>
                      </c:pt>
                      <c:pt idx="10867">
                        <c:v>5.4855799999999997E-12</c:v>
                      </c:pt>
                      <c:pt idx="10868">
                        <c:v>4.9313800000000003E-12</c:v>
                      </c:pt>
                      <c:pt idx="10869">
                        <c:v>4.9313800000000003E-12</c:v>
                      </c:pt>
                      <c:pt idx="10870">
                        <c:v>4.3810300000000004E-12</c:v>
                      </c:pt>
                      <c:pt idx="10871">
                        <c:v>4.3810300000000004E-12</c:v>
                      </c:pt>
                      <c:pt idx="10872">
                        <c:v>4.4910999999999997E-12</c:v>
                      </c:pt>
                      <c:pt idx="10873">
                        <c:v>4.4910999999999997E-12</c:v>
                      </c:pt>
                      <c:pt idx="10874">
                        <c:v>4.4557999999999997E-12</c:v>
                      </c:pt>
                      <c:pt idx="10875">
                        <c:v>4.4557999999999997E-12</c:v>
                      </c:pt>
                      <c:pt idx="10876">
                        <c:v>5.0994200000000001E-12</c:v>
                      </c:pt>
                      <c:pt idx="10877">
                        <c:v>5.0994200000000001E-12</c:v>
                      </c:pt>
                      <c:pt idx="10878">
                        <c:v>5.4515199999999998E-12</c:v>
                      </c:pt>
                      <c:pt idx="10879">
                        <c:v>5.4515199999999998E-12</c:v>
                      </c:pt>
                      <c:pt idx="10880">
                        <c:v>4.3794099999999998E-12</c:v>
                      </c:pt>
                      <c:pt idx="10881">
                        <c:v>4.3794099999999998E-12</c:v>
                      </c:pt>
                      <c:pt idx="10882">
                        <c:v>4.9739599999999999E-12</c:v>
                      </c:pt>
                      <c:pt idx="10883">
                        <c:v>4.9739599999999999E-12</c:v>
                      </c:pt>
                      <c:pt idx="10884">
                        <c:v>4.4345999999999997E-12</c:v>
                      </c:pt>
                      <c:pt idx="10885">
                        <c:v>4.4345999999999997E-12</c:v>
                      </c:pt>
                      <c:pt idx="10886">
                        <c:v>4.8112299999999999E-12</c:v>
                      </c:pt>
                      <c:pt idx="10887">
                        <c:v>4.8112299999999999E-12</c:v>
                      </c:pt>
                      <c:pt idx="10888">
                        <c:v>5.36686E-12</c:v>
                      </c:pt>
                      <c:pt idx="10889">
                        <c:v>5.36686E-12</c:v>
                      </c:pt>
                      <c:pt idx="10890">
                        <c:v>4.3901E-12</c:v>
                      </c:pt>
                      <c:pt idx="10891">
                        <c:v>4.3901E-12</c:v>
                      </c:pt>
                      <c:pt idx="10892">
                        <c:v>4.9865600000000001E-12</c:v>
                      </c:pt>
                      <c:pt idx="10893">
                        <c:v>4.9865600000000001E-12</c:v>
                      </c:pt>
                      <c:pt idx="10894">
                        <c:v>4.3936299999999997E-12</c:v>
                      </c:pt>
                      <c:pt idx="10895">
                        <c:v>4.3936299999999997E-12</c:v>
                      </c:pt>
                      <c:pt idx="10896">
                        <c:v>4.5817600000000001E-12</c:v>
                      </c:pt>
                      <c:pt idx="10897">
                        <c:v>4.5817600000000001E-12</c:v>
                      </c:pt>
                      <c:pt idx="10898">
                        <c:v>4.9912599999999999E-12</c:v>
                      </c:pt>
                      <c:pt idx="10899">
                        <c:v>4.9912599999999999E-12</c:v>
                      </c:pt>
                      <c:pt idx="10900">
                        <c:v>4.4443099999999997E-12</c:v>
                      </c:pt>
                      <c:pt idx="10901">
                        <c:v>4.4443099999999997E-12</c:v>
                      </c:pt>
                      <c:pt idx="10902">
                        <c:v>4.6207099999999996E-12</c:v>
                      </c:pt>
                      <c:pt idx="10903">
                        <c:v>4.6207099999999996E-12</c:v>
                      </c:pt>
                      <c:pt idx="10904">
                        <c:v>4.9123000000000004E-12</c:v>
                      </c:pt>
                      <c:pt idx="10905">
                        <c:v>4.9123000000000004E-12</c:v>
                      </c:pt>
                      <c:pt idx="10906">
                        <c:v>4.4041500000000004E-12</c:v>
                      </c:pt>
                      <c:pt idx="10907">
                        <c:v>4.4041500000000004E-12</c:v>
                      </c:pt>
                      <c:pt idx="10908">
                        <c:v>5.0677500000000001E-12</c:v>
                      </c:pt>
                      <c:pt idx="10909">
                        <c:v>5.0677500000000001E-12</c:v>
                      </c:pt>
                      <c:pt idx="10910">
                        <c:v>4.8529200000000003E-12</c:v>
                      </c:pt>
                      <c:pt idx="10911">
                        <c:v>4.8529200000000003E-12</c:v>
                      </c:pt>
                      <c:pt idx="10912">
                        <c:v>5.0921499999999999E-12</c:v>
                      </c:pt>
                      <c:pt idx="10913">
                        <c:v>5.0921499999999999E-12</c:v>
                      </c:pt>
                      <c:pt idx="10914">
                        <c:v>4.3292300000000001E-12</c:v>
                      </c:pt>
                      <c:pt idx="10915">
                        <c:v>4.3292300000000001E-12</c:v>
                      </c:pt>
                      <c:pt idx="10916">
                        <c:v>4.6491600000000004E-12</c:v>
                      </c:pt>
                      <c:pt idx="10917">
                        <c:v>4.6491600000000004E-12</c:v>
                      </c:pt>
                      <c:pt idx="10918">
                        <c:v>4.4739399999999998E-12</c:v>
                      </c:pt>
                      <c:pt idx="10919">
                        <c:v>4.4739399999999998E-12</c:v>
                      </c:pt>
                      <c:pt idx="10920">
                        <c:v>4.81993E-12</c:v>
                      </c:pt>
                      <c:pt idx="10921">
                        <c:v>4.81993E-12</c:v>
                      </c:pt>
                      <c:pt idx="10922">
                        <c:v>4.4738300000000001E-12</c:v>
                      </c:pt>
                      <c:pt idx="10923">
                        <c:v>4.4738300000000001E-12</c:v>
                      </c:pt>
                      <c:pt idx="10924">
                        <c:v>4.3500900000000001E-12</c:v>
                      </c:pt>
                      <c:pt idx="10925">
                        <c:v>4.3500900000000001E-12</c:v>
                      </c:pt>
                      <c:pt idx="10926">
                        <c:v>4.4465400000000002E-12</c:v>
                      </c:pt>
                      <c:pt idx="10927">
                        <c:v>4.4465400000000002E-12</c:v>
                      </c:pt>
                      <c:pt idx="10928">
                        <c:v>4.6333199999999999E-12</c:v>
                      </c:pt>
                      <c:pt idx="10929">
                        <c:v>4.6333199999999999E-12</c:v>
                      </c:pt>
                      <c:pt idx="10930">
                        <c:v>4.5705999999999999E-12</c:v>
                      </c:pt>
                      <c:pt idx="10931">
                        <c:v>4.5705999999999999E-12</c:v>
                      </c:pt>
                      <c:pt idx="10932">
                        <c:v>4.4648800000000003E-12</c:v>
                      </c:pt>
                      <c:pt idx="10933">
                        <c:v>4.4648800000000003E-12</c:v>
                      </c:pt>
                      <c:pt idx="10934">
                        <c:v>4.8976799999999998E-12</c:v>
                      </c:pt>
                      <c:pt idx="10935">
                        <c:v>4.8976799999999998E-12</c:v>
                      </c:pt>
                      <c:pt idx="10936">
                        <c:v>5.0189499999999997E-12</c:v>
                      </c:pt>
                      <c:pt idx="10937">
                        <c:v>5.0189499999999997E-12</c:v>
                      </c:pt>
                      <c:pt idx="10938">
                        <c:v>5.4025800000000002E-12</c:v>
                      </c:pt>
                      <c:pt idx="10939">
                        <c:v>5.4025800000000002E-12</c:v>
                      </c:pt>
                      <c:pt idx="10940">
                        <c:v>4.4003100000000003E-12</c:v>
                      </c:pt>
                      <c:pt idx="10941">
                        <c:v>4.4003100000000003E-12</c:v>
                      </c:pt>
                      <c:pt idx="10942">
                        <c:v>4.9019099999999997E-12</c:v>
                      </c:pt>
                      <c:pt idx="10943">
                        <c:v>4.9019099999999997E-12</c:v>
                      </c:pt>
                      <c:pt idx="10944">
                        <c:v>4.3624800000000002E-12</c:v>
                      </c:pt>
                      <c:pt idx="10945">
                        <c:v>4.3624800000000002E-12</c:v>
                      </c:pt>
                      <c:pt idx="10946">
                        <c:v>4.8537900000000001E-12</c:v>
                      </c:pt>
                      <c:pt idx="10947">
                        <c:v>4.8537900000000001E-12</c:v>
                      </c:pt>
                      <c:pt idx="10948">
                        <c:v>5.3209299999999996E-12</c:v>
                      </c:pt>
                      <c:pt idx="10949">
                        <c:v>5.3209299999999996E-12</c:v>
                      </c:pt>
                      <c:pt idx="10950">
                        <c:v>4.4487400000000003E-12</c:v>
                      </c:pt>
                      <c:pt idx="10951">
                        <c:v>4.4487400000000003E-12</c:v>
                      </c:pt>
                      <c:pt idx="10952">
                        <c:v>4.3729500000000003E-12</c:v>
                      </c:pt>
                      <c:pt idx="10953">
                        <c:v>4.3729500000000003E-12</c:v>
                      </c:pt>
                      <c:pt idx="10954">
                        <c:v>4.5599500000000002E-12</c:v>
                      </c:pt>
                      <c:pt idx="10955">
                        <c:v>4.5599500000000002E-12</c:v>
                      </c:pt>
                      <c:pt idx="10956">
                        <c:v>4.8904299999999998E-12</c:v>
                      </c:pt>
                      <c:pt idx="10957">
                        <c:v>4.8904299999999998E-12</c:v>
                      </c:pt>
                      <c:pt idx="10958">
                        <c:v>5.0101199999999997E-12</c:v>
                      </c:pt>
                      <c:pt idx="10959">
                        <c:v>5.0101199999999997E-12</c:v>
                      </c:pt>
                      <c:pt idx="10960">
                        <c:v>4.3582699999999998E-12</c:v>
                      </c:pt>
                      <c:pt idx="10961">
                        <c:v>4.3582699999999998E-12</c:v>
                      </c:pt>
                      <c:pt idx="10962">
                        <c:v>5.0176300000000003E-12</c:v>
                      </c:pt>
                      <c:pt idx="10963">
                        <c:v>5.0176300000000003E-12</c:v>
                      </c:pt>
                      <c:pt idx="10964">
                        <c:v>4.4489799999999999E-12</c:v>
                      </c:pt>
                      <c:pt idx="10965">
                        <c:v>4.4489799999999999E-12</c:v>
                      </c:pt>
                      <c:pt idx="10966">
                        <c:v>5.01049E-12</c:v>
                      </c:pt>
                      <c:pt idx="10967">
                        <c:v>5.01049E-12</c:v>
                      </c:pt>
                      <c:pt idx="10968">
                        <c:v>4.9282599999999998E-12</c:v>
                      </c:pt>
                      <c:pt idx="10969">
                        <c:v>4.9282599999999998E-12</c:v>
                      </c:pt>
                      <c:pt idx="10970">
                        <c:v>4.3684499999999996E-12</c:v>
                      </c:pt>
                      <c:pt idx="10971">
                        <c:v>4.3684499999999996E-12</c:v>
                      </c:pt>
                      <c:pt idx="10972">
                        <c:v>4.8700200000000003E-12</c:v>
                      </c:pt>
                      <c:pt idx="10973">
                        <c:v>4.8700200000000003E-12</c:v>
                      </c:pt>
                      <c:pt idx="10974">
                        <c:v>5.0181399999999999E-12</c:v>
                      </c:pt>
                      <c:pt idx="10975">
                        <c:v>5.0181399999999999E-12</c:v>
                      </c:pt>
                      <c:pt idx="10976">
                        <c:v>4.3673599999999997E-12</c:v>
                      </c:pt>
                      <c:pt idx="10977">
                        <c:v>4.3673599999999997E-12</c:v>
                      </c:pt>
                      <c:pt idx="10978">
                        <c:v>4.9532199999999998E-12</c:v>
                      </c:pt>
                      <c:pt idx="10979">
                        <c:v>4.9532199999999998E-12</c:v>
                      </c:pt>
                      <c:pt idx="10980">
                        <c:v>5.1341000000000001E-12</c:v>
                      </c:pt>
                      <c:pt idx="10981">
                        <c:v>5.1341000000000001E-12</c:v>
                      </c:pt>
                      <c:pt idx="10982">
                        <c:v>4.4115399999999996E-12</c:v>
                      </c:pt>
                      <c:pt idx="10983">
                        <c:v>4.4115399999999996E-12</c:v>
                      </c:pt>
                      <c:pt idx="10984">
                        <c:v>4.8497100000000003E-12</c:v>
                      </c:pt>
                      <c:pt idx="10985">
                        <c:v>4.8497100000000003E-12</c:v>
                      </c:pt>
                      <c:pt idx="10986">
                        <c:v>4.4895000000000002E-12</c:v>
                      </c:pt>
                      <c:pt idx="10987">
                        <c:v>4.4895000000000002E-12</c:v>
                      </c:pt>
                      <c:pt idx="10988">
                        <c:v>5.1553999999999996E-12</c:v>
                      </c:pt>
                      <c:pt idx="10989">
                        <c:v>5.1553999999999996E-12</c:v>
                      </c:pt>
                      <c:pt idx="10990">
                        <c:v>4.3443700000000004E-12</c:v>
                      </c:pt>
                      <c:pt idx="10991">
                        <c:v>4.3443700000000004E-12</c:v>
                      </c:pt>
                      <c:pt idx="10992">
                        <c:v>4.5393999999999998E-12</c:v>
                      </c:pt>
                      <c:pt idx="10993">
                        <c:v>4.5393999999999998E-12</c:v>
                      </c:pt>
                      <c:pt idx="10994">
                        <c:v>4.4650900000000003E-12</c:v>
                      </c:pt>
                      <c:pt idx="10995">
                        <c:v>4.4650900000000003E-12</c:v>
                      </c:pt>
                      <c:pt idx="10996">
                        <c:v>4.4459400000000003E-12</c:v>
                      </c:pt>
                      <c:pt idx="10997">
                        <c:v>4.4459400000000003E-12</c:v>
                      </c:pt>
                      <c:pt idx="10998">
                        <c:v>2.02853E-12</c:v>
                      </c:pt>
                      <c:pt idx="10999">
                        <c:v>2.02853E-12</c:v>
                      </c:pt>
                      <c:pt idx="11000">
                        <c:v>1.6691900000000001E-12</c:v>
                      </c:pt>
                      <c:pt idx="11001">
                        <c:v>1.6691900000000001E-12</c:v>
                      </c:pt>
                      <c:pt idx="11002">
                        <c:v>1.6810599999999999E-12</c:v>
                      </c:pt>
                      <c:pt idx="11003">
                        <c:v>1.6810599999999999E-12</c:v>
                      </c:pt>
                      <c:pt idx="11004">
                        <c:v>1.5724900000000001E-12</c:v>
                      </c:pt>
                      <c:pt idx="11005">
                        <c:v>1.5724900000000001E-12</c:v>
                      </c:pt>
                      <c:pt idx="11006">
                        <c:v>2.1437600000000001E-12</c:v>
                      </c:pt>
                      <c:pt idx="11007">
                        <c:v>2.1437600000000001E-12</c:v>
                      </c:pt>
                      <c:pt idx="11008">
                        <c:v>2.23359E-12</c:v>
                      </c:pt>
                      <c:pt idx="11009">
                        <c:v>2.23359E-12</c:v>
                      </c:pt>
                      <c:pt idx="11010">
                        <c:v>1.5948E-12</c:v>
                      </c:pt>
                      <c:pt idx="11011">
                        <c:v>1.5948E-12</c:v>
                      </c:pt>
                      <c:pt idx="11012">
                        <c:v>1.7026399999999999E-12</c:v>
                      </c:pt>
                      <c:pt idx="11013">
                        <c:v>1.7026399999999999E-12</c:v>
                      </c:pt>
                      <c:pt idx="11014">
                        <c:v>2.3381200000000001E-12</c:v>
                      </c:pt>
                      <c:pt idx="11015">
                        <c:v>2.3381200000000001E-12</c:v>
                      </c:pt>
                      <c:pt idx="11016">
                        <c:v>1.7313699999999999E-12</c:v>
                      </c:pt>
                      <c:pt idx="11017">
                        <c:v>1.7313699999999999E-12</c:v>
                      </c:pt>
                      <c:pt idx="11018">
                        <c:v>2.1184800000000001E-12</c:v>
                      </c:pt>
                      <c:pt idx="11019">
                        <c:v>2.1184800000000001E-12</c:v>
                      </c:pt>
                      <c:pt idx="11020">
                        <c:v>1.67643E-12</c:v>
                      </c:pt>
                      <c:pt idx="11021">
                        <c:v>1.67643E-12</c:v>
                      </c:pt>
                      <c:pt idx="11022">
                        <c:v>1.5510299999999999E-12</c:v>
                      </c:pt>
                      <c:pt idx="11023">
                        <c:v>1.5510299999999999E-12</c:v>
                      </c:pt>
                      <c:pt idx="11024">
                        <c:v>1.6690899999999999E-12</c:v>
                      </c:pt>
                      <c:pt idx="11025">
                        <c:v>1.6690899999999999E-12</c:v>
                      </c:pt>
                      <c:pt idx="11026">
                        <c:v>1.5626900000000001E-12</c:v>
                      </c:pt>
                      <c:pt idx="11027">
                        <c:v>1.5626900000000001E-12</c:v>
                      </c:pt>
                      <c:pt idx="11028">
                        <c:v>1.56198E-12</c:v>
                      </c:pt>
                      <c:pt idx="11029">
                        <c:v>1.56198E-12</c:v>
                      </c:pt>
                      <c:pt idx="11030">
                        <c:v>1.6270700000000001E-12</c:v>
                      </c:pt>
                      <c:pt idx="11031">
                        <c:v>1.6270700000000001E-12</c:v>
                      </c:pt>
                      <c:pt idx="11032">
                        <c:v>1.8645299999999999E-12</c:v>
                      </c:pt>
                      <c:pt idx="11033">
                        <c:v>1.8645299999999999E-12</c:v>
                      </c:pt>
                      <c:pt idx="11034">
                        <c:v>2.2265299999999998E-12</c:v>
                      </c:pt>
                      <c:pt idx="11035">
                        <c:v>2.2265299999999998E-12</c:v>
                      </c:pt>
                      <c:pt idx="11036">
                        <c:v>2.1669899999999998E-12</c:v>
                      </c:pt>
                      <c:pt idx="11037">
                        <c:v>2.1669899999999998E-12</c:v>
                      </c:pt>
                      <c:pt idx="11038">
                        <c:v>3.28878E-12</c:v>
                      </c:pt>
                      <c:pt idx="11039">
                        <c:v>3.28878E-12</c:v>
                      </c:pt>
                      <c:pt idx="11040">
                        <c:v>2.47665E-12</c:v>
                      </c:pt>
                      <c:pt idx="11041">
                        <c:v>2.47665E-12</c:v>
                      </c:pt>
                      <c:pt idx="11042">
                        <c:v>1.57965E-12</c:v>
                      </c:pt>
                      <c:pt idx="11043">
                        <c:v>1.57965E-12</c:v>
                      </c:pt>
                      <c:pt idx="11044">
                        <c:v>1.59196E-12</c:v>
                      </c:pt>
                      <c:pt idx="11045">
                        <c:v>1.59196E-12</c:v>
                      </c:pt>
                      <c:pt idx="11046">
                        <c:v>1.64278E-12</c:v>
                      </c:pt>
                      <c:pt idx="11047">
                        <c:v>1.64278E-12</c:v>
                      </c:pt>
                      <c:pt idx="11048">
                        <c:v>2.1289100000000001E-12</c:v>
                      </c:pt>
                      <c:pt idx="11049">
                        <c:v>2.1289100000000001E-12</c:v>
                      </c:pt>
                      <c:pt idx="11050">
                        <c:v>1.9778299999999999E-12</c:v>
                      </c:pt>
                      <c:pt idx="11051">
                        <c:v>1.9778299999999999E-12</c:v>
                      </c:pt>
                      <c:pt idx="11052">
                        <c:v>2.09706E-12</c:v>
                      </c:pt>
                      <c:pt idx="11053">
                        <c:v>2.09706E-12</c:v>
                      </c:pt>
                      <c:pt idx="11054">
                        <c:v>2.7202700000000001E-12</c:v>
                      </c:pt>
                      <c:pt idx="11055">
                        <c:v>2.7202700000000001E-12</c:v>
                      </c:pt>
                      <c:pt idx="11056">
                        <c:v>2.1680199999999999E-12</c:v>
                      </c:pt>
                      <c:pt idx="11057">
                        <c:v>2.1680199999999999E-12</c:v>
                      </c:pt>
                      <c:pt idx="11058">
                        <c:v>1.6860699999999999E-12</c:v>
                      </c:pt>
                      <c:pt idx="11059">
                        <c:v>1.6860699999999999E-12</c:v>
                      </c:pt>
                      <c:pt idx="11060">
                        <c:v>1.56993E-12</c:v>
                      </c:pt>
                      <c:pt idx="11061">
                        <c:v>1.56993E-12</c:v>
                      </c:pt>
                      <c:pt idx="11062">
                        <c:v>1.7074600000000001E-12</c:v>
                      </c:pt>
                      <c:pt idx="11063">
                        <c:v>1.7074600000000001E-12</c:v>
                      </c:pt>
                      <c:pt idx="11064">
                        <c:v>8.0056100000000007E-12</c:v>
                      </c:pt>
                      <c:pt idx="11065">
                        <c:v>8.0056100000000007E-12</c:v>
                      </c:pt>
                      <c:pt idx="11066">
                        <c:v>1.6950800000000001E-12</c:v>
                      </c:pt>
                      <c:pt idx="11067">
                        <c:v>1.6950800000000001E-12</c:v>
                      </c:pt>
                      <c:pt idx="11068">
                        <c:v>1.5959000000000001E-12</c:v>
                      </c:pt>
                      <c:pt idx="11069">
                        <c:v>1.5959000000000001E-12</c:v>
                      </c:pt>
                      <c:pt idx="11070">
                        <c:v>1.7226499999999999E-12</c:v>
                      </c:pt>
                      <c:pt idx="11071">
                        <c:v>1.7226499999999999E-12</c:v>
                      </c:pt>
                      <c:pt idx="11072">
                        <c:v>1.7259100000000001E-12</c:v>
                      </c:pt>
                      <c:pt idx="11073">
                        <c:v>1.7259100000000001E-12</c:v>
                      </c:pt>
                      <c:pt idx="11074">
                        <c:v>1.8146800000000001E-12</c:v>
                      </c:pt>
                      <c:pt idx="11075">
                        <c:v>1.8146800000000001E-12</c:v>
                      </c:pt>
                      <c:pt idx="11076">
                        <c:v>1.73507E-12</c:v>
                      </c:pt>
                      <c:pt idx="11077">
                        <c:v>1.73507E-12</c:v>
                      </c:pt>
                      <c:pt idx="11078">
                        <c:v>2.1501699999999999E-12</c:v>
                      </c:pt>
                      <c:pt idx="11079">
                        <c:v>2.1501699999999999E-12</c:v>
                      </c:pt>
                      <c:pt idx="11080">
                        <c:v>2.1848099999999999E-12</c:v>
                      </c:pt>
                      <c:pt idx="11081">
                        <c:v>2.1848099999999999E-12</c:v>
                      </c:pt>
                      <c:pt idx="11082">
                        <c:v>2.4006199999999999E-12</c:v>
                      </c:pt>
                      <c:pt idx="11083">
                        <c:v>2.4006199999999999E-12</c:v>
                      </c:pt>
                      <c:pt idx="11084">
                        <c:v>1.5774800000000001E-12</c:v>
                      </c:pt>
                      <c:pt idx="11085">
                        <c:v>1.5774800000000001E-12</c:v>
                      </c:pt>
                      <c:pt idx="11086">
                        <c:v>1.7430300000000001E-12</c:v>
                      </c:pt>
                      <c:pt idx="11087">
                        <c:v>1.7430300000000001E-12</c:v>
                      </c:pt>
                      <c:pt idx="11088">
                        <c:v>1.7734899999999999E-12</c:v>
                      </c:pt>
                      <c:pt idx="11089">
                        <c:v>1.7734899999999999E-12</c:v>
                      </c:pt>
                      <c:pt idx="11090">
                        <c:v>1.82288E-12</c:v>
                      </c:pt>
                      <c:pt idx="11091">
                        <c:v>1.82288E-12</c:v>
                      </c:pt>
                      <c:pt idx="11092">
                        <c:v>1.6483600000000001E-12</c:v>
                      </c:pt>
                      <c:pt idx="11093">
                        <c:v>1.6483600000000001E-12</c:v>
                      </c:pt>
                      <c:pt idx="11094">
                        <c:v>1.67594E-12</c:v>
                      </c:pt>
                      <c:pt idx="11095">
                        <c:v>1.67594E-12</c:v>
                      </c:pt>
                      <c:pt idx="11096">
                        <c:v>1.79897E-12</c:v>
                      </c:pt>
                      <c:pt idx="11097">
                        <c:v>1.79897E-12</c:v>
                      </c:pt>
                      <c:pt idx="11098">
                        <c:v>2.12005E-12</c:v>
                      </c:pt>
                      <c:pt idx="11099">
                        <c:v>2.12005E-12</c:v>
                      </c:pt>
                      <c:pt idx="11100">
                        <c:v>2.0160500000000001E-12</c:v>
                      </c:pt>
                      <c:pt idx="11101">
                        <c:v>2.0160500000000001E-12</c:v>
                      </c:pt>
                      <c:pt idx="11102">
                        <c:v>1.59909E-12</c:v>
                      </c:pt>
                      <c:pt idx="11103">
                        <c:v>1.59909E-12</c:v>
                      </c:pt>
                      <c:pt idx="11104">
                        <c:v>2.2278600000000002E-12</c:v>
                      </c:pt>
                      <c:pt idx="11105">
                        <c:v>2.2278600000000002E-12</c:v>
                      </c:pt>
                      <c:pt idx="11106">
                        <c:v>1.57334E-12</c:v>
                      </c:pt>
                      <c:pt idx="11107">
                        <c:v>1.57334E-12</c:v>
                      </c:pt>
                      <c:pt idx="11108">
                        <c:v>1.6716899999999999E-12</c:v>
                      </c:pt>
                      <c:pt idx="11109">
                        <c:v>1.6716899999999999E-12</c:v>
                      </c:pt>
                      <c:pt idx="11110">
                        <c:v>2.3069600000000001E-12</c:v>
                      </c:pt>
                      <c:pt idx="11111">
                        <c:v>2.3069600000000001E-12</c:v>
                      </c:pt>
                      <c:pt idx="11112">
                        <c:v>1.5403E-12</c:v>
                      </c:pt>
                      <c:pt idx="11113">
                        <c:v>1.5403E-12</c:v>
                      </c:pt>
                      <c:pt idx="11114">
                        <c:v>2.0982700000000001E-12</c:v>
                      </c:pt>
                      <c:pt idx="11115">
                        <c:v>2.0982700000000001E-12</c:v>
                      </c:pt>
                      <c:pt idx="11116">
                        <c:v>2.1639499999999999E-12</c:v>
                      </c:pt>
                      <c:pt idx="11117">
                        <c:v>2.1639499999999999E-12</c:v>
                      </c:pt>
                      <c:pt idx="11118">
                        <c:v>2.0990699999999999E-12</c:v>
                      </c:pt>
                      <c:pt idx="11119">
                        <c:v>2.0990699999999999E-12</c:v>
                      </c:pt>
                      <c:pt idx="11120">
                        <c:v>1.62819E-12</c:v>
                      </c:pt>
                      <c:pt idx="11121">
                        <c:v>1.62819E-12</c:v>
                      </c:pt>
                      <c:pt idx="11122">
                        <c:v>5.0911799999999997E-12</c:v>
                      </c:pt>
                      <c:pt idx="11123">
                        <c:v>5.0911799999999997E-12</c:v>
                      </c:pt>
                      <c:pt idx="11124">
                        <c:v>1.59271E-12</c:v>
                      </c:pt>
                      <c:pt idx="11125">
                        <c:v>1.59271E-12</c:v>
                      </c:pt>
                      <c:pt idx="11126">
                        <c:v>1.5880300000000001E-12</c:v>
                      </c:pt>
                      <c:pt idx="11127">
                        <c:v>1.5880300000000001E-12</c:v>
                      </c:pt>
                      <c:pt idx="11128">
                        <c:v>1.90366E-12</c:v>
                      </c:pt>
                      <c:pt idx="11129">
                        <c:v>1.90366E-12</c:v>
                      </c:pt>
                      <c:pt idx="11130">
                        <c:v>1.6823900000000001E-12</c:v>
                      </c:pt>
                      <c:pt idx="11131">
                        <c:v>1.6823900000000001E-12</c:v>
                      </c:pt>
                      <c:pt idx="11132">
                        <c:v>1.69047E-12</c:v>
                      </c:pt>
                      <c:pt idx="11133">
                        <c:v>1.69047E-12</c:v>
                      </c:pt>
                      <c:pt idx="11134">
                        <c:v>1.65335E-12</c:v>
                      </c:pt>
                      <c:pt idx="11135">
                        <c:v>1.65335E-12</c:v>
                      </c:pt>
                      <c:pt idx="11136">
                        <c:v>2.10825E-12</c:v>
                      </c:pt>
                      <c:pt idx="11137">
                        <c:v>2.10825E-12</c:v>
                      </c:pt>
                      <c:pt idx="11138">
                        <c:v>2.1190499999999999E-12</c:v>
                      </c:pt>
                      <c:pt idx="11139">
                        <c:v>2.1190499999999999E-12</c:v>
                      </c:pt>
                      <c:pt idx="11140">
                        <c:v>1.6792600000000001E-12</c:v>
                      </c:pt>
                      <c:pt idx="11141">
                        <c:v>1.6792600000000001E-12</c:v>
                      </c:pt>
                      <c:pt idx="11142">
                        <c:v>1.52496E-12</c:v>
                      </c:pt>
                      <c:pt idx="11143">
                        <c:v>1.52496E-12</c:v>
                      </c:pt>
                      <c:pt idx="11144">
                        <c:v>1.64781E-12</c:v>
                      </c:pt>
                      <c:pt idx="11145">
                        <c:v>1.64781E-12</c:v>
                      </c:pt>
                      <c:pt idx="11146">
                        <c:v>1.72122E-12</c:v>
                      </c:pt>
                      <c:pt idx="11147">
                        <c:v>1.72122E-12</c:v>
                      </c:pt>
                      <c:pt idx="11148">
                        <c:v>1.6469600000000001E-12</c:v>
                      </c:pt>
                      <c:pt idx="11149">
                        <c:v>1.6469600000000001E-12</c:v>
                      </c:pt>
                      <c:pt idx="11150">
                        <c:v>2.1865800000000002E-12</c:v>
                      </c:pt>
                      <c:pt idx="11151">
                        <c:v>2.1865800000000002E-12</c:v>
                      </c:pt>
                      <c:pt idx="11152">
                        <c:v>2.0053299999999999E-12</c:v>
                      </c:pt>
                      <c:pt idx="11153">
                        <c:v>2.0053299999999999E-12</c:v>
                      </c:pt>
                      <c:pt idx="11154">
                        <c:v>1.5564699999999999E-12</c:v>
                      </c:pt>
                      <c:pt idx="11155">
                        <c:v>1.5564699999999999E-12</c:v>
                      </c:pt>
                      <c:pt idx="11156">
                        <c:v>2.0596300000000002E-12</c:v>
                      </c:pt>
                      <c:pt idx="11157">
                        <c:v>2.0596300000000002E-12</c:v>
                      </c:pt>
                      <c:pt idx="11158">
                        <c:v>2.2159299999999998E-12</c:v>
                      </c:pt>
                      <c:pt idx="11159">
                        <c:v>2.2159299999999998E-12</c:v>
                      </c:pt>
                      <c:pt idx="11160">
                        <c:v>1.9956000000000001E-12</c:v>
                      </c:pt>
                      <c:pt idx="11161">
                        <c:v>1.9956000000000001E-12</c:v>
                      </c:pt>
                      <c:pt idx="11162">
                        <c:v>2.6363299999999999E-12</c:v>
                      </c:pt>
                      <c:pt idx="11163">
                        <c:v>2.6363299999999999E-12</c:v>
                      </c:pt>
                      <c:pt idx="11164">
                        <c:v>1.5286600000000001E-12</c:v>
                      </c:pt>
                      <c:pt idx="11165">
                        <c:v>1.5286600000000001E-12</c:v>
                      </c:pt>
                      <c:pt idx="11166">
                        <c:v>2.0905499999999998E-12</c:v>
                      </c:pt>
                      <c:pt idx="11167">
                        <c:v>2.0905499999999998E-12</c:v>
                      </c:pt>
                      <c:pt idx="11168">
                        <c:v>2.7090699999999999E-12</c:v>
                      </c:pt>
                      <c:pt idx="11169">
                        <c:v>2.7090699999999999E-12</c:v>
                      </c:pt>
                      <c:pt idx="11170">
                        <c:v>1.9988299999999999E-12</c:v>
                      </c:pt>
                      <c:pt idx="11171">
                        <c:v>1.9988299999999999E-12</c:v>
                      </c:pt>
                      <c:pt idx="11172">
                        <c:v>1.7189000000000001E-12</c:v>
                      </c:pt>
                      <c:pt idx="11173">
                        <c:v>1.7189000000000001E-12</c:v>
                      </c:pt>
                      <c:pt idx="11174">
                        <c:v>2.1348000000000002E-12</c:v>
                      </c:pt>
                      <c:pt idx="11175">
                        <c:v>2.1348000000000002E-12</c:v>
                      </c:pt>
                      <c:pt idx="11176">
                        <c:v>1.6213799999999999E-12</c:v>
                      </c:pt>
                      <c:pt idx="11177">
                        <c:v>1.6213799999999999E-12</c:v>
                      </c:pt>
                      <c:pt idx="11178">
                        <c:v>1.8601499999999999E-12</c:v>
                      </c:pt>
                      <c:pt idx="11179">
                        <c:v>1.8601499999999999E-12</c:v>
                      </c:pt>
                      <c:pt idx="11180">
                        <c:v>2.0501599999999998E-12</c:v>
                      </c:pt>
                      <c:pt idx="11181">
                        <c:v>2.0501599999999998E-12</c:v>
                      </c:pt>
                      <c:pt idx="11182">
                        <c:v>1.63216E-12</c:v>
                      </c:pt>
                      <c:pt idx="11183">
                        <c:v>1.63216E-12</c:v>
                      </c:pt>
                      <c:pt idx="11184">
                        <c:v>1.56424E-12</c:v>
                      </c:pt>
                      <c:pt idx="11185">
                        <c:v>1.56424E-12</c:v>
                      </c:pt>
                      <c:pt idx="11186">
                        <c:v>1.61679E-12</c:v>
                      </c:pt>
                      <c:pt idx="11187">
                        <c:v>1.61679E-12</c:v>
                      </c:pt>
                      <c:pt idx="11188">
                        <c:v>1.77083E-12</c:v>
                      </c:pt>
                      <c:pt idx="11189">
                        <c:v>1.77083E-12</c:v>
                      </c:pt>
                      <c:pt idx="11190">
                        <c:v>2.1282300000000001E-12</c:v>
                      </c:pt>
                      <c:pt idx="11191">
                        <c:v>2.1282300000000001E-12</c:v>
                      </c:pt>
                      <c:pt idx="11192">
                        <c:v>1.53573E-12</c:v>
                      </c:pt>
                      <c:pt idx="11193">
                        <c:v>1.53573E-12</c:v>
                      </c:pt>
                      <c:pt idx="11194">
                        <c:v>2.1771000000000001E-12</c:v>
                      </c:pt>
                      <c:pt idx="11195">
                        <c:v>2.1771000000000001E-12</c:v>
                      </c:pt>
                      <c:pt idx="11196">
                        <c:v>1.73986E-12</c:v>
                      </c:pt>
                      <c:pt idx="11197">
                        <c:v>1.73986E-12</c:v>
                      </c:pt>
                      <c:pt idx="11198">
                        <c:v>1.68852E-12</c:v>
                      </c:pt>
                      <c:pt idx="11199">
                        <c:v>1.68852E-12</c:v>
                      </c:pt>
                      <c:pt idx="11200">
                        <c:v>2.0303800000000001E-12</c:v>
                      </c:pt>
                      <c:pt idx="11201">
                        <c:v>2.0303800000000001E-12</c:v>
                      </c:pt>
                      <c:pt idx="11202">
                        <c:v>1.7337999999999999E-12</c:v>
                      </c:pt>
                      <c:pt idx="11203">
                        <c:v>1.7337999999999999E-12</c:v>
                      </c:pt>
                      <c:pt idx="11204">
                        <c:v>1.5247299999999999E-12</c:v>
                      </c:pt>
                      <c:pt idx="11205">
                        <c:v>1.5247299999999999E-12</c:v>
                      </c:pt>
                      <c:pt idx="11206">
                        <c:v>1.57583E-12</c:v>
                      </c:pt>
                      <c:pt idx="11207">
                        <c:v>1.57583E-12</c:v>
                      </c:pt>
                      <c:pt idx="11208">
                        <c:v>2.2707100000000001E-12</c:v>
                      </c:pt>
                      <c:pt idx="11209">
                        <c:v>2.2707100000000001E-12</c:v>
                      </c:pt>
                      <c:pt idx="11210">
                        <c:v>1.51121E-12</c:v>
                      </c:pt>
                      <c:pt idx="11211">
                        <c:v>1.51121E-12</c:v>
                      </c:pt>
                      <c:pt idx="11212">
                        <c:v>1.63394E-12</c:v>
                      </c:pt>
                      <c:pt idx="11213">
                        <c:v>1.63394E-12</c:v>
                      </c:pt>
                      <c:pt idx="11214">
                        <c:v>1.5797599999999999E-12</c:v>
                      </c:pt>
                      <c:pt idx="11215">
                        <c:v>1.5797599999999999E-12</c:v>
                      </c:pt>
                      <c:pt idx="11216">
                        <c:v>1.60632E-12</c:v>
                      </c:pt>
                      <c:pt idx="11217">
                        <c:v>1.60632E-12</c:v>
                      </c:pt>
                      <c:pt idx="11218">
                        <c:v>1.64338E-12</c:v>
                      </c:pt>
                      <c:pt idx="11219">
                        <c:v>1.64338E-12</c:v>
                      </c:pt>
                      <c:pt idx="11220">
                        <c:v>1.61882E-12</c:v>
                      </c:pt>
                      <c:pt idx="11221">
                        <c:v>1.61882E-12</c:v>
                      </c:pt>
                      <c:pt idx="11222">
                        <c:v>3.37007E-12</c:v>
                      </c:pt>
                      <c:pt idx="11223">
                        <c:v>3.37007E-12</c:v>
                      </c:pt>
                      <c:pt idx="11224">
                        <c:v>2.0324000000000001E-12</c:v>
                      </c:pt>
                      <c:pt idx="11225">
                        <c:v>2.0324000000000001E-12</c:v>
                      </c:pt>
                      <c:pt idx="11226">
                        <c:v>2.9114299999999998E-12</c:v>
                      </c:pt>
                      <c:pt idx="11227">
                        <c:v>2.9114299999999998E-12</c:v>
                      </c:pt>
                      <c:pt idx="11228">
                        <c:v>1.66585E-12</c:v>
                      </c:pt>
                      <c:pt idx="11229">
                        <c:v>1.66585E-12</c:v>
                      </c:pt>
                      <c:pt idx="11230">
                        <c:v>2.2703099999999998E-12</c:v>
                      </c:pt>
                      <c:pt idx="11231">
                        <c:v>2.2703099999999998E-12</c:v>
                      </c:pt>
                      <c:pt idx="11232">
                        <c:v>7.5176899999999996E-12</c:v>
                      </c:pt>
                      <c:pt idx="11233">
                        <c:v>7.5176899999999996E-12</c:v>
                      </c:pt>
                      <c:pt idx="11234">
                        <c:v>3.0539099999999999E-12</c:v>
                      </c:pt>
                      <c:pt idx="11235">
                        <c:v>3.0539099999999999E-12</c:v>
                      </c:pt>
                      <c:pt idx="11236">
                        <c:v>2.2641100000000001E-12</c:v>
                      </c:pt>
                      <c:pt idx="11237">
                        <c:v>2.2641100000000001E-12</c:v>
                      </c:pt>
                      <c:pt idx="11238">
                        <c:v>2.50422E-12</c:v>
                      </c:pt>
                      <c:pt idx="11239">
                        <c:v>2.50422E-12</c:v>
                      </c:pt>
                      <c:pt idx="11240">
                        <c:v>1.78191E-12</c:v>
                      </c:pt>
                      <c:pt idx="11241">
                        <c:v>1.78191E-12</c:v>
                      </c:pt>
                      <c:pt idx="11242">
                        <c:v>1.5362200000000001E-12</c:v>
                      </c:pt>
                      <c:pt idx="11243">
                        <c:v>1.5362200000000001E-12</c:v>
                      </c:pt>
                      <c:pt idx="11244">
                        <c:v>2.23233E-12</c:v>
                      </c:pt>
                      <c:pt idx="11245">
                        <c:v>2.23233E-12</c:v>
                      </c:pt>
                      <c:pt idx="11246">
                        <c:v>1.62561E-12</c:v>
                      </c:pt>
                      <c:pt idx="11247">
                        <c:v>1.62561E-12</c:v>
                      </c:pt>
                      <c:pt idx="11248">
                        <c:v>1.6299100000000001E-12</c:v>
                      </c:pt>
                      <c:pt idx="11249">
                        <c:v>1.6299100000000001E-12</c:v>
                      </c:pt>
                      <c:pt idx="11250">
                        <c:v>2.39844E-12</c:v>
                      </c:pt>
                      <c:pt idx="11251">
                        <c:v>2.39844E-12</c:v>
                      </c:pt>
                      <c:pt idx="11252">
                        <c:v>1.6224399999999999E-12</c:v>
                      </c:pt>
                      <c:pt idx="11253">
                        <c:v>1.6224399999999999E-12</c:v>
                      </c:pt>
                      <c:pt idx="11254">
                        <c:v>1.57147E-12</c:v>
                      </c:pt>
                      <c:pt idx="11255">
                        <c:v>1.57147E-12</c:v>
                      </c:pt>
                      <c:pt idx="11256">
                        <c:v>1.8397800000000001E-12</c:v>
                      </c:pt>
                      <c:pt idx="11257">
                        <c:v>1.8397800000000001E-12</c:v>
                      </c:pt>
                      <c:pt idx="11258">
                        <c:v>1.7871800000000001E-12</c:v>
                      </c:pt>
                      <c:pt idx="11259">
                        <c:v>1.7871800000000001E-12</c:v>
                      </c:pt>
                      <c:pt idx="11260">
                        <c:v>1.9026E-12</c:v>
                      </c:pt>
                      <c:pt idx="11261">
                        <c:v>1.9026E-12</c:v>
                      </c:pt>
                      <c:pt idx="11262">
                        <c:v>1.53086E-12</c:v>
                      </c:pt>
                      <c:pt idx="11263">
                        <c:v>1.53086E-12</c:v>
                      </c:pt>
                      <c:pt idx="11264">
                        <c:v>1.66176E-12</c:v>
                      </c:pt>
                      <c:pt idx="11265">
                        <c:v>1.66176E-12</c:v>
                      </c:pt>
                      <c:pt idx="11266">
                        <c:v>1.7107299999999999E-12</c:v>
                      </c:pt>
                      <c:pt idx="11267">
                        <c:v>1.7107299999999999E-12</c:v>
                      </c:pt>
                      <c:pt idx="11268">
                        <c:v>1.57084E-12</c:v>
                      </c:pt>
                      <c:pt idx="11269">
                        <c:v>1.57084E-12</c:v>
                      </c:pt>
                      <c:pt idx="11270">
                        <c:v>1.5927000000000001E-12</c:v>
                      </c:pt>
                      <c:pt idx="11271">
                        <c:v>1.5927000000000001E-12</c:v>
                      </c:pt>
                      <c:pt idx="11272">
                        <c:v>1.58813E-12</c:v>
                      </c:pt>
                      <c:pt idx="11273">
                        <c:v>1.58813E-12</c:v>
                      </c:pt>
                      <c:pt idx="11274">
                        <c:v>1.8980699999999998E-12</c:v>
                      </c:pt>
                      <c:pt idx="11275">
                        <c:v>1.8980699999999998E-12</c:v>
                      </c:pt>
                      <c:pt idx="11276">
                        <c:v>1.73916E-12</c:v>
                      </c:pt>
                      <c:pt idx="11277">
                        <c:v>1.73916E-12</c:v>
                      </c:pt>
                      <c:pt idx="11278">
                        <c:v>1.63637E-12</c:v>
                      </c:pt>
                      <c:pt idx="11279">
                        <c:v>1.63637E-12</c:v>
                      </c:pt>
                      <c:pt idx="11280">
                        <c:v>1.55731E-12</c:v>
                      </c:pt>
                      <c:pt idx="11281">
                        <c:v>1.55731E-12</c:v>
                      </c:pt>
                      <c:pt idx="11282">
                        <c:v>2.2068999999999998E-12</c:v>
                      </c:pt>
                      <c:pt idx="11283">
                        <c:v>2.2068999999999998E-12</c:v>
                      </c:pt>
                      <c:pt idx="11284">
                        <c:v>1.6197899999999999E-12</c:v>
                      </c:pt>
                      <c:pt idx="11285">
                        <c:v>1.6197899999999999E-12</c:v>
                      </c:pt>
                      <c:pt idx="11286">
                        <c:v>1.50969E-12</c:v>
                      </c:pt>
                      <c:pt idx="11287">
                        <c:v>1.50969E-12</c:v>
                      </c:pt>
                      <c:pt idx="11288">
                        <c:v>2.3138799999999998E-12</c:v>
                      </c:pt>
                      <c:pt idx="11289">
                        <c:v>2.3138799999999998E-12</c:v>
                      </c:pt>
                      <c:pt idx="11290">
                        <c:v>3.9330099999999996E-12</c:v>
                      </c:pt>
                      <c:pt idx="11291">
                        <c:v>3.9330099999999996E-12</c:v>
                      </c:pt>
                      <c:pt idx="11292">
                        <c:v>4.8778499999999999E-12</c:v>
                      </c:pt>
                      <c:pt idx="11293">
                        <c:v>4.8778499999999999E-12</c:v>
                      </c:pt>
                      <c:pt idx="11294">
                        <c:v>5.8333399999999999E-12</c:v>
                      </c:pt>
                      <c:pt idx="11295">
                        <c:v>5.8333399999999999E-12</c:v>
                      </c:pt>
                      <c:pt idx="11296">
                        <c:v>7.1364100000000003E-12</c:v>
                      </c:pt>
                      <c:pt idx="11297">
                        <c:v>7.1364100000000003E-12</c:v>
                      </c:pt>
                      <c:pt idx="11298">
                        <c:v>8.4267099999999993E-12</c:v>
                      </c:pt>
                      <c:pt idx="11299">
                        <c:v>8.4267099999999993E-12</c:v>
                      </c:pt>
                      <c:pt idx="11300">
                        <c:v>9.6488500000000004E-12</c:v>
                      </c:pt>
                      <c:pt idx="11301">
                        <c:v>9.6488500000000004E-12</c:v>
                      </c:pt>
                      <c:pt idx="11302">
                        <c:v>1.1112199999999999E-11</c:v>
                      </c:pt>
                      <c:pt idx="11303">
                        <c:v>1.1112199999999999E-11</c:v>
                      </c:pt>
                      <c:pt idx="11304">
                        <c:v>1.2541600000000001E-11</c:v>
                      </c:pt>
                      <c:pt idx="11305">
                        <c:v>1.2541600000000001E-11</c:v>
                      </c:pt>
                      <c:pt idx="11306">
                        <c:v>1.39388E-11</c:v>
                      </c:pt>
                      <c:pt idx="11307">
                        <c:v>1.39388E-11</c:v>
                      </c:pt>
                      <c:pt idx="11308">
                        <c:v>1.42986E-11</c:v>
                      </c:pt>
                      <c:pt idx="11309">
                        <c:v>1.42986E-11</c:v>
                      </c:pt>
                      <c:pt idx="11310">
                        <c:v>1.53242E-11</c:v>
                      </c:pt>
                      <c:pt idx="11311">
                        <c:v>1.53242E-11</c:v>
                      </c:pt>
                      <c:pt idx="11312">
                        <c:v>1.5085599999999999E-11</c:v>
                      </c:pt>
                      <c:pt idx="11313">
                        <c:v>1.5085599999999999E-11</c:v>
                      </c:pt>
                      <c:pt idx="11314">
                        <c:v>1.5261899999999999E-11</c:v>
                      </c:pt>
                      <c:pt idx="11315">
                        <c:v>1.5261899999999999E-11</c:v>
                      </c:pt>
                      <c:pt idx="11316">
                        <c:v>1.49538E-11</c:v>
                      </c:pt>
                      <c:pt idx="11317">
                        <c:v>1.49538E-11</c:v>
                      </c:pt>
                      <c:pt idx="11318">
                        <c:v>1.4481599999999999E-11</c:v>
                      </c:pt>
                      <c:pt idx="11319">
                        <c:v>1.4481599999999999E-11</c:v>
                      </c:pt>
                      <c:pt idx="11320">
                        <c:v>1.37626E-11</c:v>
                      </c:pt>
                      <c:pt idx="11321">
                        <c:v>1.37626E-11</c:v>
                      </c:pt>
                      <c:pt idx="11322">
                        <c:v>1.3975700000000001E-11</c:v>
                      </c:pt>
                      <c:pt idx="11323">
                        <c:v>1.3975700000000001E-11</c:v>
                      </c:pt>
                      <c:pt idx="11324">
                        <c:v>1.34503E-11</c:v>
                      </c:pt>
                      <c:pt idx="11325">
                        <c:v>1.34503E-11</c:v>
                      </c:pt>
                      <c:pt idx="11326">
                        <c:v>1.2685800000000001E-11</c:v>
                      </c:pt>
                      <c:pt idx="11327">
                        <c:v>1.2685800000000001E-11</c:v>
                      </c:pt>
                      <c:pt idx="11328">
                        <c:v>1.2439000000000001E-11</c:v>
                      </c:pt>
                      <c:pt idx="11329">
                        <c:v>1.2439000000000001E-11</c:v>
                      </c:pt>
                      <c:pt idx="11330">
                        <c:v>1.2076499999999999E-11</c:v>
                      </c:pt>
                      <c:pt idx="11331">
                        <c:v>1.2076499999999999E-11</c:v>
                      </c:pt>
                      <c:pt idx="11332">
                        <c:v>1.17002E-11</c:v>
                      </c:pt>
                      <c:pt idx="11333">
                        <c:v>1.17002E-11</c:v>
                      </c:pt>
                      <c:pt idx="11334">
                        <c:v>1.24119E-11</c:v>
                      </c:pt>
                      <c:pt idx="11335">
                        <c:v>1.24119E-11</c:v>
                      </c:pt>
                      <c:pt idx="11336">
                        <c:v>1.0691900000000001E-11</c:v>
                      </c:pt>
                      <c:pt idx="11337">
                        <c:v>1.0691900000000001E-11</c:v>
                      </c:pt>
                      <c:pt idx="11338">
                        <c:v>1.0570300000000001E-11</c:v>
                      </c:pt>
                      <c:pt idx="11339">
                        <c:v>1.0570300000000001E-11</c:v>
                      </c:pt>
                      <c:pt idx="11340">
                        <c:v>9.8827700000000003E-12</c:v>
                      </c:pt>
                      <c:pt idx="11341">
                        <c:v>9.8827700000000003E-12</c:v>
                      </c:pt>
                      <c:pt idx="11342">
                        <c:v>8.8010799999999995E-12</c:v>
                      </c:pt>
                      <c:pt idx="11343">
                        <c:v>8.8010799999999995E-12</c:v>
                      </c:pt>
                      <c:pt idx="11344">
                        <c:v>8.2230400000000005E-12</c:v>
                      </c:pt>
                      <c:pt idx="11345">
                        <c:v>8.2230400000000005E-12</c:v>
                      </c:pt>
                      <c:pt idx="11346">
                        <c:v>7.9777600000000005E-12</c:v>
                      </c:pt>
                      <c:pt idx="11347">
                        <c:v>7.9777600000000005E-12</c:v>
                      </c:pt>
                      <c:pt idx="11348">
                        <c:v>6.9013299999999996E-12</c:v>
                      </c:pt>
                      <c:pt idx="11349">
                        <c:v>6.9013299999999996E-12</c:v>
                      </c:pt>
                      <c:pt idx="11350">
                        <c:v>6.3016400000000002E-12</c:v>
                      </c:pt>
                      <c:pt idx="11351">
                        <c:v>6.3016400000000002E-12</c:v>
                      </c:pt>
                      <c:pt idx="11352">
                        <c:v>5.6039099999999997E-12</c:v>
                      </c:pt>
                      <c:pt idx="11353">
                        <c:v>5.6039099999999997E-12</c:v>
                      </c:pt>
                      <c:pt idx="11354">
                        <c:v>4.9514200000000003E-12</c:v>
                      </c:pt>
                      <c:pt idx="11355">
                        <c:v>4.9514200000000003E-12</c:v>
                      </c:pt>
                      <c:pt idx="11356">
                        <c:v>5.1666399999999999E-12</c:v>
                      </c:pt>
                      <c:pt idx="11357">
                        <c:v>5.1666399999999999E-12</c:v>
                      </c:pt>
                      <c:pt idx="11358">
                        <c:v>4.7168800000000004E-12</c:v>
                      </c:pt>
                      <c:pt idx="11359">
                        <c:v>4.7168800000000004E-12</c:v>
                      </c:pt>
                      <c:pt idx="11360">
                        <c:v>4.3155000000000003E-12</c:v>
                      </c:pt>
                      <c:pt idx="11361">
                        <c:v>4.3155000000000003E-12</c:v>
                      </c:pt>
                      <c:pt idx="11362">
                        <c:v>3.48047E-12</c:v>
                      </c:pt>
                      <c:pt idx="11363">
                        <c:v>3.48047E-12</c:v>
                      </c:pt>
                      <c:pt idx="11364">
                        <c:v>3.1899599999999999E-12</c:v>
                      </c:pt>
                      <c:pt idx="11365">
                        <c:v>3.1899599999999999E-12</c:v>
                      </c:pt>
                      <c:pt idx="11366">
                        <c:v>2.8422300000000001E-12</c:v>
                      </c:pt>
                      <c:pt idx="11367">
                        <c:v>2.8422300000000001E-12</c:v>
                      </c:pt>
                      <c:pt idx="11368">
                        <c:v>2.56335E-12</c:v>
                      </c:pt>
                      <c:pt idx="11369">
                        <c:v>2.56335E-12</c:v>
                      </c:pt>
                      <c:pt idx="11370">
                        <c:v>2.2061199999999999E-12</c:v>
                      </c:pt>
                      <c:pt idx="11371">
                        <c:v>2.2061199999999999E-12</c:v>
                      </c:pt>
                      <c:pt idx="11372">
                        <c:v>1.7978700000000001E-12</c:v>
                      </c:pt>
                      <c:pt idx="11373">
                        <c:v>1.7978700000000001E-12</c:v>
                      </c:pt>
                      <c:pt idx="11374">
                        <c:v>1.5217399999999999E-12</c:v>
                      </c:pt>
                      <c:pt idx="11375">
                        <c:v>1.5217399999999999E-12</c:v>
                      </c:pt>
                      <c:pt idx="11376">
                        <c:v>1.19306E-12</c:v>
                      </c:pt>
                      <c:pt idx="11377">
                        <c:v>1.19306E-12</c:v>
                      </c:pt>
                      <c:pt idx="11378">
                        <c:v>9.7340100000000004E-13</c:v>
                      </c:pt>
                      <c:pt idx="11379">
                        <c:v>9.7340100000000004E-13</c:v>
                      </c:pt>
                      <c:pt idx="11380">
                        <c:v>1.00301E-12</c:v>
                      </c:pt>
                      <c:pt idx="11381">
                        <c:v>1.00301E-12</c:v>
                      </c:pt>
                      <c:pt idx="11382">
                        <c:v>7.9338499999999996E-13</c:v>
                      </c:pt>
                      <c:pt idx="11383">
                        <c:v>7.9338499999999996E-13</c:v>
                      </c:pt>
                      <c:pt idx="11384">
                        <c:v>8.4139499999999997E-13</c:v>
                      </c:pt>
                      <c:pt idx="11385">
                        <c:v>8.4139499999999997E-13</c:v>
                      </c:pt>
                      <c:pt idx="11386">
                        <c:v>1.4089600000000001E-12</c:v>
                      </c:pt>
                      <c:pt idx="11387">
                        <c:v>1.4089600000000001E-12</c:v>
                      </c:pt>
                      <c:pt idx="11388">
                        <c:v>1.72332E-12</c:v>
                      </c:pt>
                      <c:pt idx="11389">
                        <c:v>1.72332E-12</c:v>
                      </c:pt>
                      <c:pt idx="11390">
                        <c:v>8.4265100000000002E-13</c:v>
                      </c:pt>
                      <c:pt idx="11391">
                        <c:v>8.4265100000000002E-13</c:v>
                      </c:pt>
                      <c:pt idx="11392">
                        <c:v>1.3153200000000001E-12</c:v>
                      </c:pt>
                      <c:pt idx="11393">
                        <c:v>1.3153200000000001E-12</c:v>
                      </c:pt>
                      <c:pt idx="11394">
                        <c:v>1.66219E-12</c:v>
                      </c:pt>
                      <c:pt idx="11395">
                        <c:v>1.66219E-12</c:v>
                      </c:pt>
                      <c:pt idx="11396">
                        <c:v>7.3578400000000001E-13</c:v>
                      </c:pt>
                      <c:pt idx="11397">
                        <c:v>7.3578400000000001E-13</c:v>
                      </c:pt>
                      <c:pt idx="11398">
                        <c:v>1.3990400000000001E-12</c:v>
                      </c:pt>
                      <c:pt idx="11399">
                        <c:v>1.3990400000000001E-12</c:v>
                      </c:pt>
                      <c:pt idx="11400">
                        <c:v>1.2479299999999999E-12</c:v>
                      </c:pt>
                      <c:pt idx="11401">
                        <c:v>1.2479299999999999E-12</c:v>
                      </c:pt>
                      <c:pt idx="11402">
                        <c:v>8.3837699999999999E-13</c:v>
                      </c:pt>
                      <c:pt idx="11403">
                        <c:v>8.3837699999999999E-13</c:v>
                      </c:pt>
                      <c:pt idx="11404">
                        <c:v>1.0372899999999999E-12</c:v>
                      </c:pt>
                      <c:pt idx="11405">
                        <c:v>1.0372899999999999E-12</c:v>
                      </c:pt>
                      <c:pt idx="11406">
                        <c:v>1.01751E-12</c:v>
                      </c:pt>
                      <c:pt idx="11407">
                        <c:v>1.01751E-12</c:v>
                      </c:pt>
                      <c:pt idx="11408">
                        <c:v>7.7673800000000004E-13</c:v>
                      </c:pt>
                      <c:pt idx="11409">
                        <c:v>7.7673800000000004E-13</c:v>
                      </c:pt>
                      <c:pt idx="11410">
                        <c:v>7.7876799999999998E-13</c:v>
                      </c:pt>
                      <c:pt idx="11411">
                        <c:v>7.7876799999999998E-13</c:v>
                      </c:pt>
                      <c:pt idx="11412">
                        <c:v>1.1029500000000001E-12</c:v>
                      </c:pt>
                      <c:pt idx="11413">
                        <c:v>1.1029500000000001E-12</c:v>
                      </c:pt>
                      <c:pt idx="11414">
                        <c:v>8.3180800000000002E-13</c:v>
                      </c:pt>
                      <c:pt idx="11415">
                        <c:v>8.3180800000000002E-13</c:v>
                      </c:pt>
                      <c:pt idx="11416">
                        <c:v>1.3290000000000001E-12</c:v>
                      </c:pt>
                      <c:pt idx="11417">
                        <c:v>1.3290000000000001E-12</c:v>
                      </c:pt>
                      <c:pt idx="11418">
                        <c:v>8.2916999999999999E-13</c:v>
                      </c:pt>
                      <c:pt idx="11419">
                        <c:v>8.2916999999999999E-13</c:v>
                      </c:pt>
                      <c:pt idx="11420">
                        <c:v>9.2307700000000003E-13</c:v>
                      </c:pt>
                      <c:pt idx="11421">
                        <c:v>9.2307700000000003E-13</c:v>
                      </c:pt>
                      <c:pt idx="11422">
                        <c:v>7.9619200000000001E-13</c:v>
                      </c:pt>
                      <c:pt idx="11423">
                        <c:v>7.9619200000000001E-13</c:v>
                      </c:pt>
                      <c:pt idx="11424">
                        <c:v>7.8794500000000003E-13</c:v>
                      </c:pt>
                      <c:pt idx="11425">
                        <c:v>7.8794500000000003E-13</c:v>
                      </c:pt>
                      <c:pt idx="11426">
                        <c:v>8.0810900000000001E-13</c:v>
                      </c:pt>
                      <c:pt idx="11427">
                        <c:v>8.0810900000000001E-13</c:v>
                      </c:pt>
                      <c:pt idx="11428">
                        <c:v>1.4089099999999999E-12</c:v>
                      </c:pt>
                      <c:pt idx="11429">
                        <c:v>1.4089099999999999E-12</c:v>
                      </c:pt>
                      <c:pt idx="11430">
                        <c:v>8.6724899999999999E-13</c:v>
                      </c:pt>
                      <c:pt idx="11431">
                        <c:v>8.6724899999999999E-13</c:v>
                      </c:pt>
                      <c:pt idx="11432">
                        <c:v>1.9110399999999999E-12</c:v>
                      </c:pt>
                      <c:pt idx="11433">
                        <c:v>1.9110399999999999E-12</c:v>
                      </c:pt>
                      <c:pt idx="11434">
                        <c:v>1.41287E-12</c:v>
                      </c:pt>
                      <c:pt idx="11435">
                        <c:v>1.41287E-12</c:v>
                      </c:pt>
                      <c:pt idx="11436">
                        <c:v>8.9555800000000003E-13</c:v>
                      </c:pt>
                      <c:pt idx="11437">
                        <c:v>8.9555800000000003E-13</c:v>
                      </c:pt>
                      <c:pt idx="11438">
                        <c:v>1.38072E-12</c:v>
                      </c:pt>
                      <c:pt idx="11439">
                        <c:v>1.38072E-12</c:v>
                      </c:pt>
                      <c:pt idx="11440">
                        <c:v>8.4341400000000002E-13</c:v>
                      </c:pt>
                      <c:pt idx="11441">
                        <c:v>8.4341400000000002E-13</c:v>
                      </c:pt>
                      <c:pt idx="11442">
                        <c:v>7.5608800000000002E-13</c:v>
                      </c:pt>
                      <c:pt idx="11443">
                        <c:v>7.5608800000000002E-13</c:v>
                      </c:pt>
                      <c:pt idx="11444">
                        <c:v>9.0729299999999998E-13</c:v>
                      </c:pt>
                      <c:pt idx="11445">
                        <c:v>9.0729299999999998E-13</c:v>
                      </c:pt>
                      <c:pt idx="11446">
                        <c:v>8.6031799999999997E-13</c:v>
                      </c:pt>
                      <c:pt idx="11447">
                        <c:v>8.6031799999999997E-13</c:v>
                      </c:pt>
                      <c:pt idx="11448">
                        <c:v>1.2631999999999999E-12</c:v>
                      </c:pt>
                      <c:pt idx="11449">
                        <c:v>1.2631999999999999E-12</c:v>
                      </c:pt>
                      <c:pt idx="11450">
                        <c:v>8.5213599999999995E-13</c:v>
                      </c:pt>
                      <c:pt idx="11451">
                        <c:v>8.5213599999999995E-13</c:v>
                      </c:pt>
                      <c:pt idx="11452">
                        <c:v>8.9981799999999995E-13</c:v>
                      </c:pt>
                      <c:pt idx="11453">
                        <c:v>8.9981799999999995E-13</c:v>
                      </c:pt>
                      <c:pt idx="11454">
                        <c:v>8.4736199999999998E-13</c:v>
                      </c:pt>
                      <c:pt idx="11455">
                        <c:v>8.4736199999999998E-13</c:v>
                      </c:pt>
                      <c:pt idx="11456">
                        <c:v>7.8085299999999996E-13</c:v>
                      </c:pt>
                      <c:pt idx="11457">
                        <c:v>7.8085299999999996E-13</c:v>
                      </c:pt>
                      <c:pt idx="11458">
                        <c:v>9.4997800000000001E-13</c:v>
                      </c:pt>
                      <c:pt idx="11459">
                        <c:v>9.4997800000000001E-13</c:v>
                      </c:pt>
                      <c:pt idx="11460">
                        <c:v>1.4180599999999999E-12</c:v>
                      </c:pt>
                      <c:pt idx="11461">
                        <c:v>1.4180599999999999E-12</c:v>
                      </c:pt>
                      <c:pt idx="11462">
                        <c:v>9.4508199999999999E-13</c:v>
                      </c:pt>
                      <c:pt idx="11463">
                        <c:v>9.4508199999999999E-13</c:v>
                      </c:pt>
                      <c:pt idx="11464">
                        <c:v>7.9383900000000001E-13</c:v>
                      </c:pt>
                      <c:pt idx="11465">
                        <c:v>7.9383900000000001E-13</c:v>
                      </c:pt>
                      <c:pt idx="11466">
                        <c:v>9.4197700000000008E-13</c:v>
                      </c:pt>
                      <c:pt idx="11467">
                        <c:v>9.4197700000000008E-13</c:v>
                      </c:pt>
                      <c:pt idx="11468">
                        <c:v>1.45598E-12</c:v>
                      </c:pt>
                      <c:pt idx="11469">
                        <c:v>1.45598E-12</c:v>
                      </c:pt>
                      <c:pt idx="11470">
                        <c:v>1.00753E-12</c:v>
                      </c:pt>
                      <c:pt idx="11471">
                        <c:v>1.00753E-12</c:v>
                      </c:pt>
                      <c:pt idx="11472">
                        <c:v>8.1382699999999996E-13</c:v>
                      </c:pt>
                      <c:pt idx="11473">
                        <c:v>8.1382699999999996E-13</c:v>
                      </c:pt>
                      <c:pt idx="11474">
                        <c:v>8.7774599999999998E-13</c:v>
                      </c:pt>
                      <c:pt idx="11475">
                        <c:v>8.7774599999999998E-13</c:v>
                      </c:pt>
                      <c:pt idx="11476">
                        <c:v>8.5212899999999995E-13</c:v>
                      </c:pt>
                      <c:pt idx="11477">
                        <c:v>8.5212899999999995E-13</c:v>
                      </c:pt>
                      <c:pt idx="11478">
                        <c:v>1.56467E-12</c:v>
                      </c:pt>
                      <c:pt idx="11479">
                        <c:v>1.56467E-12</c:v>
                      </c:pt>
                      <c:pt idx="11480">
                        <c:v>1.2645699999999999E-12</c:v>
                      </c:pt>
                      <c:pt idx="11481">
                        <c:v>1.2645699999999999E-12</c:v>
                      </c:pt>
                      <c:pt idx="11482">
                        <c:v>7.91426E-13</c:v>
                      </c:pt>
                      <c:pt idx="11483">
                        <c:v>7.91426E-13</c:v>
                      </c:pt>
                      <c:pt idx="11484">
                        <c:v>7.9734000000000001E-13</c:v>
                      </c:pt>
                      <c:pt idx="11485">
                        <c:v>7.9734000000000001E-13</c:v>
                      </c:pt>
                      <c:pt idx="11486">
                        <c:v>8.7497299999999997E-13</c:v>
                      </c:pt>
                      <c:pt idx="11487">
                        <c:v>8.7497299999999997E-13</c:v>
                      </c:pt>
                      <c:pt idx="11488">
                        <c:v>8.7429900000000005E-13</c:v>
                      </c:pt>
                      <c:pt idx="11489">
                        <c:v>8.7429900000000005E-13</c:v>
                      </c:pt>
                      <c:pt idx="11490">
                        <c:v>1.3254299999999999E-12</c:v>
                      </c:pt>
                      <c:pt idx="11491">
                        <c:v>1.3254299999999999E-12</c:v>
                      </c:pt>
                      <c:pt idx="11492">
                        <c:v>7.8254600000000005E-13</c:v>
                      </c:pt>
                      <c:pt idx="11493">
                        <c:v>7.8254600000000005E-13</c:v>
                      </c:pt>
                      <c:pt idx="11494">
                        <c:v>7.79548E-13</c:v>
                      </c:pt>
                      <c:pt idx="11495">
                        <c:v>7.79548E-13</c:v>
                      </c:pt>
                      <c:pt idx="11496">
                        <c:v>7.9374899999999995E-13</c:v>
                      </c:pt>
                      <c:pt idx="11497">
                        <c:v>7.9374899999999995E-13</c:v>
                      </c:pt>
                      <c:pt idx="11498">
                        <c:v>4.0676299999999999E-13</c:v>
                      </c:pt>
                      <c:pt idx="11499">
                        <c:v>4.0676299999999999E-13</c:v>
                      </c:pt>
                      <c:pt idx="11500">
                        <c:v>9.0087299999999999E-13</c:v>
                      </c:pt>
                      <c:pt idx="11501">
                        <c:v>9.0087299999999999E-13</c:v>
                      </c:pt>
                      <c:pt idx="11502">
                        <c:v>9.8217100000000002E-13</c:v>
                      </c:pt>
                      <c:pt idx="11503">
                        <c:v>9.8217100000000002E-13</c:v>
                      </c:pt>
                      <c:pt idx="11504">
                        <c:v>5.8163099999999999E-13</c:v>
                      </c:pt>
                      <c:pt idx="11505">
                        <c:v>5.8163099999999999E-13</c:v>
                      </c:pt>
                      <c:pt idx="11506">
                        <c:v>1.02562E-12</c:v>
                      </c:pt>
                      <c:pt idx="11507">
                        <c:v>1.02562E-12</c:v>
                      </c:pt>
                      <c:pt idx="11508">
                        <c:v>4.5769400000000003E-13</c:v>
                      </c:pt>
                      <c:pt idx="11509">
                        <c:v>4.5769400000000003E-13</c:v>
                      </c:pt>
                      <c:pt idx="11510">
                        <c:v>4.6977400000000001E-13</c:v>
                      </c:pt>
                      <c:pt idx="11511">
                        <c:v>4.6977400000000001E-13</c:v>
                      </c:pt>
                      <c:pt idx="11512">
                        <c:v>4.9150399999999996E-13</c:v>
                      </c:pt>
                      <c:pt idx="11513">
                        <c:v>4.9150399999999996E-13</c:v>
                      </c:pt>
                      <c:pt idx="11514">
                        <c:v>5.7150000000000004E-13</c:v>
                      </c:pt>
                      <c:pt idx="11515">
                        <c:v>5.7150000000000004E-13</c:v>
                      </c:pt>
                      <c:pt idx="11516">
                        <c:v>4.8942100000000002E-13</c:v>
                      </c:pt>
                      <c:pt idx="11517">
                        <c:v>4.8942100000000002E-13</c:v>
                      </c:pt>
                      <c:pt idx="11518">
                        <c:v>7.0269899999999995E-13</c:v>
                      </c:pt>
                      <c:pt idx="11519">
                        <c:v>7.0269899999999995E-13</c:v>
                      </c:pt>
                      <c:pt idx="11520">
                        <c:v>7.2359899999999999E-13</c:v>
                      </c:pt>
                      <c:pt idx="11521">
                        <c:v>7.2359899999999999E-13</c:v>
                      </c:pt>
                      <c:pt idx="11522">
                        <c:v>1.5480700000000001E-12</c:v>
                      </c:pt>
                      <c:pt idx="11523">
                        <c:v>1.5480700000000001E-12</c:v>
                      </c:pt>
                      <c:pt idx="11524">
                        <c:v>4.47912E-13</c:v>
                      </c:pt>
                      <c:pt idx="11525">
                        <c:v>4.47912E-13</c:v>
                      </c:pt>
                      <c:pt idx="11526">
                        <c:v>5.0466499999999995E-13</c:v>
                      </c:pt>
                      <c:pt idx="11527">
                        <c:v>5.0466499999999995E-13</c:v>
                      </c:pt>
                      <c:pt idx="11528">
                        <c:v>3.9822199999999999E-13</c:v>
                      </c:pt>
                      <c:pt idx="11529">
                        <c:v>3.9822199999999999E-13</c:v>
                      </c:pt>
                      <c:pt idx="11530">
                        <c:v>8.1977599999999998E-13</c:v>
                      </c:pt>
                      <c:pt idx="11531">
                        <c:v>8.1977599999999998E-13</c:v>
                      </c:pt>
                      <c:pt idx="11532">
                        <c:v>5.0284600000000004E-13</c:v>
                      </c:pt>
                      <c:pt idx="11533">
                        <c:v>5.0284600000000004E-13</c:v>
                      </c:pt>
                      <c:pt idx="11534">
                        <c:v>4.5060000000000002E-13</c:v>
                      </c:pt>
                      <c:pt idx="11535">
                        <c:v>4.5060000000000002E-13</c:v>
                      </c:pt>
                      <c:pt idx="11536">
                        <c:v>9.2184000000000004E-13</c:v>
                      </c:pt>
                      <c:pt idx="11537">
                        <c:v>9.2184000000000004E-13</c:v>
                      </c:pt>
                      <c:pt idx="11538">
                        <c:v>5.0247299999999999E-13</c:v>
                      </c:pt>
                      <c:pt idx="11539">
                        <c:v>5.0247299999999999E-13</c:v>
                      </c:pt>
                      <c:pt idx="11540">
                        <c:v>4.1238000000000001E-13</c:v>
                      </c:pt>
                      <c:pt idx="11541">
                        <c:v>4.1238000000000001E-13</c:v>
                      </c:pt>
                      <c:pt idx="11542">
                        <c:v>5.39114E-13</c:v>
                      </c:pt>
                      <c:pt idx="11543">
                        <c:v>5.39114E-13</c:v>
                      </c:pt>
                      <c:pt idx="11544">
                        <c:v>4.4790199999999998E-13</c:v>
                      </c:pt>
                      <c:pt idx="11545">
                        <c:v>4.4790199999999998E-13</c:v>
                      </c:pt>
                      <c:pt idx="11546">
                        <c:v>1.5232900000000001E-12</c:v>
                      </c:pt>
                      <c:pt idx="11547">
                        <c:v>1.5232900000000001E-12</c:v>
                      </c:pt>
                      <c:pt idx="11548">
                        <c:v>1.2635099999999999E-12</c:v>
                      </c:pt>
                      <c:pt idx="11549">
                        <c:v>1.2635099999999999E-12</c:v>
                      </c:pt>
                      <c:pt idx="11550">
                        <c:v>5.1834200000000003E-13</c:v>
                      </c:pt>
                      <c:pt idx="11551">
                        <c:v>5.1834200000000003E-13</c:v>
                      </c:pt>
                      <c:pt idx="11552">
                        <c:v>4.90934E-13</c:v>
                      </c:pt>
                      <c:pt idx="11553">
                        <c:v>4.90934E-13</c:v>
                      </c:pt>
                      <c:pt idx="11554">
                        <c:v>4.3542400000000001E-13</c:v>
                      </c:pt>
                      <c:pt idx="11555">
                        <c:v>4.3542400000000001E-13</c:v>
                      </c:pt>
                      <c:pt idx="11556">
                        <c:v>5.9721100000000001E-13</c:v>
                      </c:pt>
                      <c:pt idx="11557">
                        <c:v>5.9721100000000001E-13</c:v>
                      </c:pt>
                      <c:pt idx="11558">
                        <c:v>1.0220500000000001E-12</c:v>
                      </c:pt>
                      <c:pt idx="11559">
                        <c:v>1.0220500000000001E-12</c:v>
                      </c:pt>
                      <c:pt idx="11560">
                        <c:v>6.9260600000000003E-13</c:v>
                      </c:pt>
                      <c:pt idx="11561">
                        <c:v>6.9260600000000003E-13</c:v>
                      </c:pt>
                      <c:pt idx="11562">
                        <c:v>4.0181200000000003E-13</c:v>
                      </c:pt>
                      <c:pt idx="11563">
                        <c:v>4.0181200000000003E-13</c:v>
                      </c:pt>
                      <c:pt idx="11564">
                        <c:v>6.8796899999999997E-13</c:v>
                      </c:pt>
                      <c:pt idx="11565">
                        <c:v>6.8796899999999997E-13</c:v>
                      </c:pt>
                      <c:pt idx="11566">
                        <c:v>3.9766300000000001E-13</c:v>
                      </c:pt>
                      <c:pt idx="11567">
                        <c:v>3.9766300000000001E-13</c:v>
                      </c:pt>
                      <c:pt idx="11568">
                        <c:v>9.4500300000000003E-13</c:v>
                      </c:pt>
                      <c:pt idx="11569">
                        <c:v>9.4500300000000003E-13</c:v>
                      </c:pt>
                      <c:pt idx="11570">
                        <c:v>4.0289799999999999E-13</c:v>
                      </c:pt>
                      <c:pt idx="11571">
                        <c:v>4.0289799999999999E-13</c:v>
                      </c:pt>
                      <c:pt idx="11572">
                        <c:v>4.0979500000000002E-13</c:v>
                      </c:pt>
                      <c:pt idx="11573">
                        <c:v>4.0979500000000002E-13</c:v>
                      </c:pt>
                      <c:pt idx="11574">
                        <c:v>3.8780000000000002E-13</c:v>
                      </c:pt>
                      <c:pt idx="11575">
                        <c:v>3.8780000000000002E-13</c:v>
                      </c:pt>
                      <c:pt idx="11576">
                        <c:v>5.9985899999999996E-13</c:v>
                      </c:pt>
                      <c:pt idx="11577">
                        <c:v>5.9985899999999996E-13</c:v>
                      </c:pt>
                      <c:pt idx="11578">
                        <c:v>9.6114499999999994E-13</c:v>
                      </c:pt>
                      <c:pt idx="11579">
                        <c:v>9.6114499999999994E-13</c:v>
                      </c:pt>
                      <c:pt idx="11580">
                        <c:v>4.3082299999999999E-13</c:v>
                      </c:pt>
                      <c:pt idx="11581">
                        <c:v>4.3082299999999999E-13</c:v>
                      </c:pt>
                      <c:pt idx="11582">
                        <c:v>1.4396599999999999E-12</c:v>
                      </c:pt>
                      <c:pt idx="11583">
                        <c:v>1.4396599999999999E-12</c:v>
                      </c:pt>
                      <c:pt idx="11584">
                        <c:v>4.4372300000000002E-13</c:v>
                      </c:pt>
                      <c:pt idx="11585">
                        <c:v>4.4372300000000002E-13</c:v>
                      </c:pt>
                      <c:pt idx="11586">
                        <c:v>5.8075000000000002E-13</c:v>
                      </c:pt>
                      <c:pt idx="11587">
                        <c:v>5.8075000000000002E-13</c:v>
                      </c:pt>
                      <c:pt idx="11588">
                        <c:v>1.1004900000000001E-12</c:v>
                      </c:pt>
                      <c:pt idx="11589">
                        <c:v>1.1004900000000001E-12</c:v>
                      </c:pt>
                      <c:pt idx="11590">
                        <c:v>5.1392200000000004E-13</c:v>
                      </c:pt>
                      <c:pt idx="11591">
                        <c:v>5.1392200000000004E-13</c:v>
                      </c:pt>
                      <c:pt idx="11592">
                        <c:v>6.43215E-13</c:v>
                      </c:pt>
                      <c:pt idx="11593">
                        <c:v>6.43215E-13</c:v>
                      </c:pt>
                      <c:pt idx="11594">
                        <c:v>4.0099899999999999E-13</c:v>
                      </c:pt>
                      <c:pt idx="11595">
                        <c:v>4.0099899999999999E-13</c:v>
                      </c:pt>
                      <c:pt idx="11596">
                        <c:v>4.4829300000000002E-13</c:v>
                      </c:pt>
                      <c:pt idx="11597">
                        <c:v>4.4829300000000002E-13</c:v>
                      </c:pt>
                      <c:pt idx="11598">
                        <c:v>4.00935E-13</c:v>
                      </c:pt>
                      <c:pt idx="11599">
                        <c:v>4.00935E-13</c:v>
                      </c:pt>
                      <c:pt idx="11600">
                        <c:v>3.8768000000000002E-13</c:v>
                      </c:pt>
                      <c:pt idx="11601">
                        <c:v>3.8768000000000002E-13</c:v>
                      </c:pt>
                      <c:pt idx="11602">
                        <c:v>5.5772399999999996E-13</c:v>
                      </c:pt>
                      <c:pt idx="11603">
                        <c:v>5.5772399999999996E-13</c:v>
                      </c:pt>
                      <c:pt idx="11604">
                        <c:v>4.6877000000000003E-13</c:v>
                      </c:pt>
                      <c:pt idx="11605">
                        <c:v>4.6877000000000003E-13</c:v>
                      </c:pt>
                      <c:pt idx="11606">
                        <c:v>3.8632599999999999E-13</c:v>
                      </c:pt>
                      <c:pt idx="11607">
                        <c:v>3.8632599999999999E-13</c:v>
                      </c:pt>
                      <c:pt idx="11608">
                        <c:v>8.9963500000000003E-13</c:v>
                      </c:pt>
                      <c:pt idx="11609">
                        <c:v>8.9963500000000003E-13</c:v>
                      </c:pt>
                      <c:pt idx="11610">
                        <c:v>4.21188E-13</c:v>
                      </c:pt>
                      <c:pt idx="11611">
                        <c:v>4.21188E-13</c:v>
                      </c:pt>
                      <c:pt idx="11612">
                        <c:v>1.0557700000000001E-12</c:v>
                      </c:pt>
                      <c:pt idx="11613">
                        <c:v>1.0557700000000001E-12</c:v>
                      </c:pt>
                      <c:pt idx="11614">
                        <c:v>5.4302400000000003E-13</c:v>
                      </c:pt>
                      <c:pt idx="11615">
                        <c:v>5.4302400000000003E-13</c:v>
                      </c:pt>
                      <c:pt idx="11616">
                        <c:v>5.0271200000000003E-13</c:v>
                      </c:pt>
                      <c:pt idx="11617">
                        <c:v>5.0271200000000003E-13</c:v>
                      </c:pt>
                      <c:pt idx="11618">
                        <c:v>1.03429E-12</c:v>
                      </c:pt>
                      <c:pt idx="11619">
                        <c:v>1.03429E-12</c:v>
                      </c:pt>
                      <c:pt idx="11620">
                        <c:v>4.5704599999999997E-13</c:v>
                      </c:pt>
                      <c:pt idx="11621">
                        <c:v>4.5704599999999997E-13</c:v>
                      </c:pt>
                      <c:pt idx="11622">
                        <c:v>1.0450500000000001E-12</c:v>
                      </c:pt>
                      <c:pt idx="11623">
                        <c:v>1.0450500000000001E-12</c:v>
                      </c:pt>
                      <c:pt idx="11624">
                        <c:v>1.05289E-12</c:v>
                      </c:pt>
                      <c:pt idx="11625">
                        <c:v>1.05289E-12</c:v>
                      </c:pt>
                      <c:pt idx="11626">
                        <c:v>5.4506099999999997E-13</c:v>
                      </c:pt>
                      <c:pt idx="11627">
                        <c:v>5.4506099999999997E-13</c:v>
                      </c:pt>
                      <c:pt idx="11628">
                        <c:v>9.7969899999999998E-13</c:v>
                      </c:pt>
                      <c:pt idx="11629">
                        <c:v>9.7969899999999998E-13</c:v>
                      </c:pt>
                      <c:pt idx="11630">
                        <c:v>9.4731900000000008E-13</c:v>
                      </c:pt>
                      <c:pt idx="11631">
                        <c:v>9.4731900000000008E-13</c:v>
                      </c:pt>
                      <c:pt idx="11632">
                        <c:v>3.90661E-13</c:v>
                      </c:pt>
                      <c:pt idx="11633">
                        <c:v>3.90661E-13</c:v>
                      </c:pt>
                      <c:pt idx="11634">
                        <c:v>1.05183E-12</c:v>
                      </c:pt>
                      <c:pt idx="11635">
                        <c:v>1.05183E-12</c:v>
                      </c:pt>
                      <c:pt idx="11636">
                        <c:v>4.5635100000000004E-13</c:v>
                      </c:pt>
                      <c:pt idx="11637">
                        <c:v>4.5635100000000004E-13</c:v>
                      </c:pt>
                      <c:pt idx="11638">
                        <c:v>4.0962900000000002E-13</c:v>
                      </c:pt>
                      <c:pt idx="11639">
                        <c:v>4.0962900000000002E-13</c:v>
                      </c:pt>
                      <c:pt idx="11640">
                        <c:v>5.3712899999999998E-13</c:v>
                      </c:pt>
                      <c:pt idx="11641">
                        <c:v>5.3712899999999998E-13</c:v>
                      </c:pt>
                      <c:pt idx="11642">
                        <c:v>4.2871100000000002E-13</c:v>
                      </c:pt>
                      <c:pt idx="11643">
                        <c:v>4.2871100000000002E-13</c:v>
                      </c:pt>
                      <c:pt idx="11644">
                        <c:v>5.6235599999999995E-13</c:v>
                      </c:pt>
                      <c:pt idx="11645">
                        <c:v>5.6235599999999995E-13</c:v>
                      </c:pt>
                      <c:pt idx="11646">
                        <c:v>4.31614E-13</c:v>
                      </c:pt>
                      <c:pt idx="11647">
                        <c:v>4.31614E-13</c:v>
                      </c:pt>
                      <c:pt idx="11648">
                        <c:v>4.84055E-13</c:v>
                      </c:pt>
                      <c:pt idx="11649">
                        <c:v>4.84055E-13</c:v>
                      </c:pt>
                      <c:pt idx="11650">
                        <c:v>4.3621299999999998E-13</c:v>
                      </c:pt>
                      <c:pt idx="11651">
                        <c:v>4.3621299999999998E-13</c:v>
                      </c:pt>
                      <c:pt idx="11652">
                        <c:v>4.4529999999999998E-13</c:v>
                      </c:pt>
                      <c:pt idx="11653">
                        <c:v>4.4529999999999998E-13</c:v>
                      </c:pt>
                      <c:pt idx="11654">
                        <c:v>5.6633999999999999E-13</c:v>
                      </c:pt>
                      <c:pt idx="11655">
                        <c:v>5.6633999999999999E-13</c:v>
                      </c:pt>
                      <c:pt idx="11656">
                        <c:v>9.78702E-13</c:v>
                      </c:pt>
                      <c:pt idx="11657">
                        <c:v>9.78702E-13</c:v>
                      </c:pt>
                      <c:pt idx="11658">
                        <c:v>5.7689299999999999E-13</c:v>
                      </c:pt>
                      <c:pt idx="11659">
                        <c:v>5.7689299999999999E-13</c:v>
                      </c:pt>
                      <c:pt idx="11660">
                        <c:v>3.9166000000000002E-13</c:v>
                      </c:pt>
                      <c:pt idx="11661">
                        <c:v>3.9166000000000002E-13</c:v>
                      </c:pt>
                      <c:pt idx="11662">
                        <c:v>3.7530699999999998E-13</c:v>
                      </c:pt>
                      <c:pt idx="11663">
                        <c:v>3.7530699999999998E-13</c:v>
                      </c:pt>
                      <c:pt idx="11664">
                        <c:v>6.2432199999999995E-13</c:v>
                      </c:pt>
                      <c:pt idx="11665">
                        <c:v>6.2432199999999995E-13</c:v>
                      </c:pt>
                      <c:pt idx="11666">
                        <c:v>1.0206500000000001E-12</c:v>
                      </c:pt>
                      <c:pt idx="11667">
                        <c:v>1.0206500000000001E-12</c:v>
                      </c:pt>
                      <c:pt idx="11668">
                        <c:v>4.1346899999999998E-13</c:v>
                      </c:pt>
                      <c:pt idx="11669">
                        <c:v>4.1346899999999998E-13</c:v>
                      </c:pt>
                      <c:pt idx="11670">
                        <c:v>4.2864200000000002E-13</c:v>
                      </c:pt>
                      <c:pt idx="11671">
                        <c:v>4.2864200000000002E-13</c:v>
                      </c:pt>
                      <c:pt idx="11672">
                        <c:v>5.7023699999999999E-13</c:v>
                      </c:pt>
                      <c:pt idx="11673">
                        <c:v>5.7023699999999999E-13</c:v>
                      </c:pt>
                      <c:pt idx="11674">
                        <c:v>3.9167699999999999E-13</c:v>
                      </c:pt>
                      <c:pt idx="11675">
                        <c:v>3.9167699999999999E-13</c:v>
                      </c:pt>
                      <c:pt idx="11676">
                        <c:v>9.4566700000000003E-13</c:v>
                      </c:pt>
                      <c:pt idx="11677">
                        <c:v>9.4566700000000003E-13</c:v>
                      </c:pt>
                      <c:pt idx="11678">
                        <c:v>8.67019E-13</c:v>
                      </c:pt>
                      <c:pt idx="11679">
                        <c:v>8.67019E-13</c:v>
                      </c:pt>
                      <c:pt idx="11680">
                        <c:v>9.1794000000000002E-13</c:v>
                      </c:pt>
                      <c:pt idx="11681">
                        <c:v>9.1794000000000002E-13</c:v>
                      </c:pt>
                      <c:pt idx="11682">
                        <c:v>6.9963000000000002E-13</c:v>
                      </c:pt>
                      <c:pt idx="11683">
                        <c:v>6.9963000000000002E-13</c:v>
                      </c:pt>
                      <c:pt idx="11684">
                        <c:v>3.7981699999999998E-13</c:v>
                      </c:pt>
                      <c:pt idx="11685">
                        <c:v>3.7981699999999998E-13</c:v>
                      </c:pt>
                      <c:pt idx="11686">
                        <c:v>4.3265400000000002E-13</c:v>
                      </c:pt>
                      <c:pt idx="11687">
                        <c:v>4.3265400000000002E-13</c:v>
                      </c:pt>
                      <c:pt idx="11688">
                        <c:v>1.41685E-12</c:v>
                      </c:pt>
                      <c:pt idx="11689">
                        <c:v>1.41685E-12</c:v>
                      </c:pt>
                      <c:pt idx="11690">
                        <c:v>4.4698899999999997E-13</c:v>
                      </c:pt>
                      <c:pt idx="11691">
                        <c:v>4.4698899999999997E-13</c:v>
                      </c:pt>
                      <c:pt idx="11692">
                        <c:v>4.5916300000000005E-13</c:v>
                      </c:pt>
                      <c:pt idx="11693">
                        <c:v>4.5916300000000005E-13</c:v>
                      </c:pt>
                      <c:pt idx="11694">
                        <c:v>4.34089E-13</c:v>
                      </c:pt>
                      <c:pt idx="11695">
                        <c:v>4.34089E-13</c:v>
                      </c:pt>
                      <c:pt idx="11696">
                        <c:v>3.6362900000000001E-13</c:v>
                      </c:pt>
                      <c:pt idx="11697">
                        <c:v>3.6362900000000001E-13</c:v>
                      </c:pt>
                      <c:pt idx="11698">
                        <c:v>4.0766100000000002E-13</c:v>
                      </c:pt>
                      <c:pt idx="11699">
                        <c:v>4.0766100000000002E-13</c:v>
                      </c:pt>
                      <c:pt idx="11700">
                        <c:v>4.4880500000000002E-13</c:v>
                      </c:pt>
                      <c:pt idx="11701">
                        <c:v>4.4880500000000002E-13</c:v>
                      </c:pt>
                      <c:pt idx="11702">
                        <c:v>5.5649099999999996E-13</c:v>
                      </c:pt>
                      <c:pt idx="11703">
                        <c:v>5.5649099999999996E-13</c:v>
                      </c:pt>
                      <c:pt idx="11704">
                        <c:v>9.6948299999999994E-13</c:v>
                      </c:pt>
                      <c:pt idx="11705">
                        <c:v>9.6948299999999994E-13</c:v>
                      </c:pt>
                      <c:pt idx="11706">
                        <c:v>1.07391E-12</c:v>
                      </c:pt>
                      <c:pt idx="11707">
                        <c:v>1.07391E-12</c:v>
                      </c:pt>
                      <c:pt idx="11708">
                        <c:v>4.1503899999999999E-13</c:v>
                      </c:pt>
                      <c:pt idx="11709">
                        <c:v>4.1503899999999999E-13</c:v>
                      </c:pt>
                      <c:pt idx="11710">
                        <c:v>4.3502599999999998E-13</c:v>
                      </c:pt>
                      <c:pt idx="11711">
                        <c:v>4.3502599999999998E-13</c:v>
                      </c:pt>
                      <c:pt idx="11712">
                        <c:v>4.5264900000000002E-13</c:v>
                      </c:pt>
                      <c:pt idx="11713">
                        <c:v>4.5264900000000002E-13</c:v>
                      </c:pt>
                      <c:pt idx="11714">
                        <c:v>7.0048900000000001E-13</c:v>
                      </c:pt>
                      <c:pt idx="11715">
                        <c:v>7.0048900000000001E-13</c:v>
                      </c:pt>
                      <c:pt idx="11716">
                        <c:v>9.7797400000000001E-13</c:v>
                      </c:pt>
                      <c:pt idx="11717">
                        <c:v>9.7797400000000001E-13</c:v>
                      </c:pt>
                      <c:pt idx="11718">
                        <c:v>6.5939500000000004E-13</c:v>
                      </c:pt>
                      <c:pt idx="11719">
                        <c:v>6.5939500000000004E-13</c:v>
                      </c:pt>
                      <c:pt idx="11720">
                        <c:v>6.3582899999999996E-13</c:v>
                      </c:pt>
                      <c:pt idx="11721">
                        <c:v>6.3582899999999996E-13</c:v>
                      </c:pt>
                      <c:pt idx="11722">
                        <c:v>5.7364900000000001E-13</c:v>
                      </c:pt>
                      <c:pt idx="11723">
                        <c:v>5.7364900000000001E-13</c:v>
                      </c:pt>
                      <c:pt idx="11724">
                        <c:v>5.6720800000000002E-13</c:v>
                      </c:pt>
                      <c:pt idx="11725">
                        <c:v>5.6720800000000002E-13</c:v>
                      </c:pt>
                      <c:pt idx="11726">
                        <c:v>3.9801600000000002E-13</c:v>
                      </c:pt>
                      <c:pt idx="11727">
                        <c:v>3.9801600000000002E-13</c:v>
                      </c:pt>
                      <c:pt idx="11728">
                        <c:v>1.5191200000000001E-12</c:v>
                      </c:pt>
                      <c:pt idx="11729">
                        <c:v>1.5191200000000001E-12</c:v>
                      </c:pt>
                      <c:pt idx="11730">
                        <c:v>4.3595999999999999E-13</c:v>
                      </c:pt>
                      <c:pt idx="11731">
                        <c:v>4.3595999999999999E-13</c:v>
                      </c:pt>
                      <c:pt idx="11732">
                        <c:v>5.95088E-13</c:v>
                      </c:pt>
                      <c:pt idx="11733">
                        <c:v>5.95088E-13</c:v>
                      </c:pt>
                      <c:pt idx="11734">
                        <c:v>5.3349699999999998E-13</c:v>
                      </c:pt>
                      <c:pt idx="11735">
                        <c:v>5.3349699999999998E-13</c:v>
                      </c:pt>
                      <c:pt idx="11736">
                        <c:v>3.86709E-13</c:v>
                      </c:pt>
                      <c:pt idx="11737">
                        <c:v>3.86709E-13</c:v>
                      </c:pt>
                      <c:pt idx="11738">
                        <c:v>4.6118500000000002E-13</c:v>
                      </c:pt>
                      <c:pt idx="11739">
                        <c:v>4.6118500000000002E-13</c:v>
                      </c:pt>
                      <c:pt idx="11740">
                        <c:v>4.3583099999999999E-13</c:v>
                      </c:pt>
                      <c:pt idx="11741">
                        <c:v>4.3583099999999999E-13</c:v>
                      </c:pt>
                      <c:pt idx="11742">
                        <c:v>5.7684799999999997E-13</c:v>
                      </c:pt>
                      <c:pt idx="11743">
                        <c:v>5.7684799999999997E-13</c:v>
                      </c:pt>
                      <c:pt idx="11744">
                        <c:v>4.5283300000000002E-13</c:v>
                      </c:pt>
                      <c:pt idx="11745">
                        <c:v>4.5283300000000002E-13</c:v>
                      </c:pt>
                      <c:pt idx="11746">
                        <c:v>4.5704700000000004E-13</c:v>
                      </c:pt>
                      <c:pt idx="11747">
                        <c:v>4.5704700000000004E-13</c:v>
                      </c:pt>
                      <c:pt idx="11748">
                        <c:v>4.05533E-13</c:v>
                      </c:pt>
                      <c:pt idx="11749">
                        <c:v>4.05533E-13</c:v>
                      </c:pt>
                      <c:pt idx="11750">
                        <c:v>3.8020899999999998E-13</c:v>
                      </c:pt>
                      <c:pt idx="11751">
                        <c:v>3.8020899999999998E-13</c:v>
                      </c:pt>
                      <c:pt idx="11752">
                        <c:v>4.36502E-13</c:v>
                      </c:pt>
                      <c:pt idx="11753">
                        <c:v>4.36502E-13</c:v>
                      </c:pt>
                      <c:pt idx="11754">
                        <c:v>1.53956E-12</c:v>
                      </c:pt>
                      <c:pt idx="11755">
                        <c:v>1.53956E-12</c:v>
                      </c:pt>
                      <c:pt idx="11756">
                        <c:v>5.3892500000000005E-13</c:v>
                      </c:pt>
                      <c:pt idx="11757">
                        <c:v>5.3892500000000005E-13</c:v>
                      </c:pt>
                      <c:pt idx="11758">
                        <c:v>4.8356099999999998E-13</c:v>
                      </c:pt>
                      <c:pt idx="11759">
                        <c:v>4.8356099999999998E-13</c:v>
                      </c:pt>
                      <c:pt idx="11760">
                        <c:v>4.6491099999999996E-13</c:v>
                      </c:pt>
                      <c:pt idx="11761">
                        <c:v>4.6491099999999996E-13</c:v>
                      </c:pt>
                      <c:pt idx="11762">
                        <c:v>4.9618000000000001E-13</c:v>
                      </c:pt>
                      <c:pt idx="11763">
                        <c:v>4.9618000000000001E-13</c:v>
                      </c:pt>
                      <c:pt idx="11764">
                        <c:v>5.4550999999999996E-13</c:v>
                      </c:pt>
                      <c:pt idx="11765">
                        <c:v>5.4550999999999996E-13</c:v>
                      </c:pt>
                      <c:pt idx="11766">
                        <c:v>1.58469E-12</c:v>
                      </c:pt>
                      <c:pt idx="11767">
                        <c:v>1.58469E-12</c:v>
                      </c:pt>
                      <c:pt idx="11768">
                        <c:v>4.9361500000000001E-13</c:v>
                      </c:pt>
                      <c:pt idx="11769">
                        <c:v>4.9361500000000001E-13</c:v>
                      </c:pt>
                      <c:pt idx="11770">
                        <c:v>1.0387099999999999E-12</c:v>
                      </c:pt>
                      <c:pt idx="11771">
                        <c:v>1.0387099999999999E-12</c:v>
                      </c:pt>
                      <c:pt idx="11772">
                        <c:v>5.0630699999999998E-13</c:v>
                      </c:pt>
                      <c:pt idx="11773">
                        <c:v>5.0630699999999998E-13</c:v>
                      </c:pt>
                      <c:pt idx="11774">
                        <c:v>4.3313199999999999E-13</c:v>
                      </c:pt>
                      <c:pt idx="11775">
                        <c:v>4.3313199999999999E-13</c:v>
                      </c:pt>
                      <c:pt idx="11776">
                        <c:v>4.29761E-13</c:v>
                      </c:pt>
                      <c:pt idx="11777">
                        <c:v>4.29761E-13</c:v>
                      </c:pt>
                      <c:pt idx="11778">
                        <c:v>4.2042899999999998E-13</c:v>
                      </c:pt>
                      <c:pt idx="11779">
                        <c:v>4.2042899999999998E-13</c:v>
                      </c:pt>
                      <c:pt idx="11780">
                        <c:v>6.18367E-13</c:v>
                      </c:pt>
                      <c:pt idx="11781">
                        <c:v>6.18367E-13</c:v>
                      </c:pt>
                      <c:pt idx="11782">
                        <c:v>9.389729999999999E-13</c:v>
                      </c:pt>
                      <c:pt idx="11783">
                        <c:v>9.389729999999999E-13</c:v>
                      </c:pt>
                      <c:pt idx="11784">
                        <c:v>4.26539E-13</c:v>
                      </c:pt>
                      <c:pt idx="11785">
                        <c:v>4.26539E-13</c:v>
                      </c:pt>
                      <c:pt idx="11786">
                        <c:v>3.87762E-13</c:v>
                      </c:pt>
                      <c:pt idx="11787">
                        <c:v>3.87762E-13</c:v>
                      </c:pt>
                      <c:pt idx="11788">
                        <c:v>1.1556E-12</c:v>
                      </c:pt>
                      <c:pt idx="11789">
                        <c:v>1.1556E-12</c:v>
                      </c:pt>
                      <c:pt idx="11790">
                        <c:v>1.06295E-12</c:v>
                      </c:pt>
                      <c:pt idx="11791">
                        <c:v>1.06295E-12</c:v>
                      </c:pt>
                      <c:pt idx="11792">
                        <c:v>3.9349999999999999E-13</c:v>
                      </c:pt>
                      <c:pt idx="11793">
                        <c:v>3.9349999999999999E-13</c:v>
                      </c:pt>
                      <c:pt idx="11794">
                        <c:v>4.0492399999999999E-13</c:v>
                      </c:pt>
                      <c:pt idx="11795">
                        <c:v>4.0492399999999999E-13</c:v>
                      </c:pt>
                      <c:pt idx="11796">
                        <c:v>1.0680000000000001E-12</c:v>
                      </c:pt>
                      <c:pt idx="11797">
                        <c:v>1.0680000000000001E-12</c:v>
                      </c:pt>
                      <c:pt idx="11798">
                        <c:v>4.4086599999999998E-13</c:v>
                      </c:pt>
                      <c:pt idx="11799">
                        <c:v>4.4086599999999998E-13</c:v>
                      </c:pt>
                      <c:pt idx="11800">
                        <c:v>4.0002800000000002E-13</c:v>
                      </c:pt>
                      <c:pt idx="11801">
                        <c:v>4.0002800000000002E-13</c:v>
                      </c:pt>
                      <c:pt idx="11802">
                        <c:v>5.0831900000000003E-13</c:v>
                      </c:pt>
                      <c:pt idx="11803">
                        <c:v>5.0831900000000003E-13</c:v>
                      </c:pt>
                      <c:pt idx="11804">
                        <c:v>3.8653099999999999E-13</c:v>
                      </c:pt>
                      <c:pt idx="11805">
                        <c:v>3.8653099999999999E-13</c:v>
                      </c:pt>
                      <c:pt idx="11806">
                        <c:v>4.2151199999999998E-13</c:v>
                      </c:pt>
                      <c:pt idx="11807">
                        <c:v>4.2151199999999998E-13</c:v>
                      </c:pt>
                      <c:pt idx="11808">
                        <c:v>4.1433099999999998E-13</c:v>
                      </c:pt>
                      <c:pt idx="11809">
                        <c:v>4.1433099999999998E-13</c:v>
                      </c:pt>
                      <c:pt idx="11810">
                        <c:v>5.2227800000000003E-13</c:v>
                      </c:pt>
                      <c:pt idx="11811">
                        <c:v>5.2227800000000003E-13</c:v>
                      </c:pt>
                      <c:pt idx="11812">
                        <c:v>4.4296799999999999E-13</c:v>
                      </c:pt>
                      <c:pt idx="11813">
                        <c:v>4.4296799999999999E-13</c:v>
                      </c:pt>
                      <c:pt idx="11814">
                        <c:v>6.9397799999999999E-13</c:v>
                      </c:pt>
                      <c:pt idx="11815">
                        <c:v>6.9397799999999999E-13</c:v>
                      </c:pt>
                      <c:pt idx="11816">
                        <c:v>2.56831E-12</c:v>
                      </c:pt>
                      <c:pt idx="11817">
                        <c:v>2.56831E-12</c:v>
                      </c:pt>
                      <c:pt idx="11818">
                        <c:v>3.3959799999999998E-12</c:v>
                      </c:pt>
                      <c:pt idx="11819">
                        <c:v>3.3959799999999998E-12</c:v>
                      </c:pt>
                      <c:pt idx="11820">
                        <c:v>4.7025000000000002E-12</c:v>
                      </c:pt>
                      <c:pt idx="11821">
                        <c:v>4.7025000000000002E-12</c:v>
                      </c:pt>
                      <c:pt idx="11822">
                        <c:v>6.0055099999999999E-12</c:v>
                      </c:pt>
                      <c:pt idx="11823">
                        <c:v>6.0055099999999999E-12</c:v>
                      </c:pt>
                      <c:pt idx="11824">
                        <c:v>7.1606900000000003E-12</c:v>
                      </c:pt>
                      <c:pt idx="11825">
                        <c:v>7.1606900000000003E-12</c:v>
                      </c:pt>
                      <c:pt idx="11826">
                        <c:v>8.4795E-12</c:v>
                      </c:pt>
                      <c:pt idx="11827">
                        <c:v>8.4795E-12</c:v>
                      </c:pt>
                      <c:pt idx="11828">
                        <c:v>9.8504900000000004E-12</c:v>
                      </c:pt>
                      <c:pt idx="11829">
                        <c:v>9.8504900000000004E-12</c:v>
                      </c:pt>
                      <c:pt idx="11830">
                        <c:v>1.13471E-11</c:v>
                      </c:pt>
                      <c:pt idx="11831">
                        <c:v>1.13471E-11</c:v>
                      </c:pt>
                      <c:pt idx="11832">
                        <c:v>1.26948E-11</c:v>
                      </c:pt>
                      <c:pt idx="11833">
                        <c:v>1.26948E-11</c:v>
                      </c:pt>
                      <c:pt idx="11834">
                        <c:v>1.3824400000000001E-11</c:v>
                      </c:pt>
                      <c:pt idx="11835">
                        <c:v>1.3824400000000001E-11</c:v>
                      </c:pt>
                      <c:pt idx="11836">
                        <c:v>1.55138E-11</c:v>
                      </c:pt>
                      <c:pt idx="11837">
                        <c:v>1.55138E-11</c:v>
                      </c:pt>
                      <c:pt idx="11838">
                        <c:v>1.4817399999999999E-11</c:v>
                      </c:pt>
                      <c:pt idx="11839">
                        <c:v>1.4817399999999999E-11</c:v>
                      </c:pt>
                      <c:pt idx="11840">
                        <c:v>1.3893900000000001E-11</c:v>
                      </c:pt>
                      <c:pt idx="11841">
                        <c:v>1.3893900000000001E-11</c:v>
                      </c:pt>
                      <c:pt idx="11842">
                        <c:v>1.32678E-11</c:v>
                      </c:pt>
                      <c:pt idx="11843">
                        <c:v>1.32678E-11</c:v>
                      </c:pt>
                      <c:pt idx="11844">
                        <c:v>1.19125E-11</c:v>
                      </c:pt>
                      <c:pt idx="11845">
                        <c:v>1.19125E-11</c:v>
                      </c:pt>
                      <c:pt idx="11846">
                        <c:v>1.07254E-11</c:v>
                      </c:pt>
                      <c:pt idx="11847">
                        <c:v>1.07254E-11</c:v>
                      </c:pt>
                      <c:pt idx="11848">
                        <c:v>9.7976099999999995E-12</c:v>
                      </c:pt>
                      <c:pt idx="11849">
                        <c:v>9.7976099999999995E-12</c:v>
                      </c:pt>
                      <c:pt idx="11850">
                        <c:v>8.9951600000000006E-12</c:v>
                      </c:pt>
                      <c:pt idx="11851">
                        <c:v>8.9951600000000006E-12</c:v>
                      </c:pt>
                      <c:pt idx="11852">
                        <c:v>9.25701E-12</c:v>
                      </c:pt>
                      <c:pt idx="11853">
                        <c:v>9.25701E-12</c:v>
                      </c:pt>
                      <c:pt idx="11854">
                        <c:v>6.81709E-12</c:v>
                      </c:pt>
                      <c:pt idx="11855">
                        <c:v>6.81709E-12</c:v>
                      </c:pt>
                      <c:pt idx="11856">
                        <c:v>5.9268299999999997E-12</c:v>
                      </c:pt>
                      <c:pt idx="11857">
                        <c:v>5.9268299999999997E-12</c:v>
                      </c:pt>
                      <c:pt idx="11858">
                        <c:v>5.0054099999999998E-12</c:v>
                      </c:pt>
                      <c:pt idx="11859">
                        <c:v>5.0054099999999998E-12</c:v>
                      </c:pt>
                      <c:pt idx="11860">
                        <c:v>4.0398599999999997E-12</c:v>
                      </c:pt>
                      <c:pt idx="11861">
                        <c:v>4.0398599999999997E-12</c:v>
                      </c:pt>
                      <c:pt idx="11862">
                        <c:v>4.6404299999999998E-12</c:v>
                      </c:pt>
                      <c:pt idx="11863">
                        <c:v>4.6404299999999998E-12</c:v>
                      </c:pt>
                      <c:pt idx="11864">
                        <c:v>3.9669300000000003E-12</c:v>
                      </c:pt>
                      <c:pt idx="11865">
                        <c:v>3.9669300000000003E-12</c:v>
                      </c:pt>
                      <c:pt idx="11866">
                        <c:v>3.2077799999999999E-12</c:v>
                      </c:pt>
                      <c:pt idx="11867">
                        <c:v>3.2077799999999999E-12</c:v>
                      </c:pt>
                      <c:pt idx="11868">
                        <c:v>2.7317099999999999E-12</c:v>
                      </c:pt>
                      <c:pt idx="11869">
                        <c:v>2.7317099999999999E-12</c:v>
                      </c:pt>
                      <c:pt idx="11870">
                        <c:v>2.46058E-12</c:v>
                      </c:pt>
                      <c:pt idx="11871">
                        <c:v>2.46058E-12</c:v>
                      </c:pt>
                      <c:pt idx="11872">
                        <c:v>2.13424E-12</c:v>
                      </c:pt>
                      <c:pt idx="11873">
                        <c:v>2.13424E-12</c:v>
                      </c:pt>
                      <c:pt idx="11874">
                        <c:v>1.80872E-12</c:v>
                      </c:pt>
                      <c:pt idx="11875">
                        <c:v>1.80872E-12</c:v>
                      </c:pt>
                      <c:pt idx="11876">
                        <c:v>2.7434600000000001E-12</c:v>
                      </c:pt>
                      <c:pt idx="11877">
                        <c:v>2.7434600000000001E-12</c:v>
                      </c:pt>
                      <c:pt idx="11878">
                        <c:v>1.28814E-12</c:v>
                      </c:pt>
                      <c:pt idx="11879">
                        <c:v>1.28814E-12</c:v>
                      </c:pt>
                      <c:pt idx="11880">
                        <c:v>1.33019E-12</c:v>
                      </c:pt>
                      <c:pt idx="11881">
                        <c:v>1.33019E-12</c:v>
                      </c:pt>
                      <c:pt idx="11882">
                        <c:v>9.3812999999999996E-13</c:v>
                      </c:pt>
                      <c:pt idx="11883">
                        <c:v>9.3812999999999996E-13</c:v>
                      </c:pt>
                      <c:pt idx="11884">
                        <c:v>9.6541299999999994E-13</c:v>
                      </c:pt>
                      <c:pt idx="11885">
                        <c:v>9.6541299999999994E-13</c:v>
                      </c:pt>
                      <c:pt idx="11886">
                        <c:v>4.8888400000000002E-13</c:v>
                      </c:pt>
                      <c:pt idx="11887">
                        <c:v>4.8888400000000002E-13</c:v>
                      </c:pt>
                      <c:pt idx="11888">
                        <c:v>5.5412100000000004E-13</c:v>
                      </c:pt>
                      <c:pt idx="11889">
                        <c:v>5.5412100000000004E-13</c:v>
                      </c:pt>
                      <c:pt idx="11890">
                        <c:v>5.1002799999999995E-13</c:v>
                      </c:pt>
                      <c:pt idx="11891">
                        <c:v>5.1002799999999995E-13</c:v>
                      </c:pt>
                      <c:pt idx="11892">
                        <c:v>5.1200999999999996E-13</c:v>
                      </c:pt>
                      <c:pt idx="11893">
                        <c:v>5.1200999999999996E-13</c:v>
                      </c:pt>
                      <c:pt idx="11894">
                        <c:v>9.6369399999999999E-13</c:v>
                      </c:pt>
                      <c:pt idx="11895">
                        <c:v>9.6369399999999999E-13</c:v>
                      </c:pt>
                      <c:pt idx="11896">
                        <c:v>3.4997299999999999E-13</c:v>
                      </c:pt>
                      <c:pt idx="11897">
                        <c:v>3.4997299999999999E-13</c:v>
                      </c:pt>
                      <c:pt idx="11898">
                        <c:v>3.8569300000000001E-13</c:v>
                      </c:pt>
                      <c:pt idx="11899">
                        <c:v>3.8569300000000001E-13</c:v>
                      </c:pt>
                      <c:pt idx="11900">
                        <c:v>5.0561700000000001E-13</c:v>
                      </c:pt>
                      <c:pt idx="11901">
                        <c:v>5.0561700000000001E-13</c:v>
                      </c:pt>
                      <c:pt idx="11902">
                        <c:v>3.5852799999999999E-13</c:v>
                      </c:pt>
                      <c:pt idx="11903">
                        <c:v>3.5852799999999999E-13</c:v>
                      </c:pt>
                      <c:pt idx="11904">
                        <c:v>9.2078199999999998E-13</c:v>
                      </c:pt>
                      <c:pt idx="11905">
                        <c:v>9.2078199999999998E-13</c:v>
                      </c:pt>
                      <c:pt idx="11906">
                        <c:v>3.4949500000000002E-13</c:v>
                      </c:pt>
                      <c:pt idx="11907">
                        <c:v>3.4949500000000002E-13</c:v>
                      </c:pt>
                      <c:pt idx="11908">
                        <c:v>4.9887699999999998E-13</c:v>
                      </c:pt>
                      <c:pt idx="11909">
                        <c:v>4.9887699999999998E-13</c:v>
                      </c:pt>
                      <c:pt idx="11910">
                        <c:v>1.2854299999999999E-12</c:v>
                      </c:pt>
                      <c:pt idx="11911">
                        <c:v>1.2854299999999999E-12</c:v>
                      </c:pt>
                      <c:pt idx="11912">
                        <c:v>3.3345599999999999E-13</c:v>
                      </c:pt>
                      <c:pt idx="11913">
                        <c:v>3.3345599999999999E-13</c:v>
                      </c:pt>
                      <c:pt idx="11914">
                        <c:v>9.206720000000001E-13</c:v>
                      </c:pt>
                      <c:pt idx="11915">
                        <c:v>9.206720000000001E-13</c:v>
                      </c:pt>
                      <c:pt idx="11916">
                        <c:v>5.7725600000000002E-13</c:v>
                      </c:pt>
                      <c:pt idx="11917">
                        <c:v>5.7725600000000002E-13</c:v>
                      </c:pt>
                      <c:pt idx="11918">
                        <c:v>3.9537599999999999E-13</c:v>
                      </c:pt>
                      <c:pt idx="11919">
                        <c:v>3.9537599999999999E-13</c:v>
                      </c:pt>
                      <c:pt idx="11920">
                        <c:v>4.0429699999999999E-13</c:v>
                      </c:pt>
                      <c:pt idx="11921">
                        <c:v>4.0429699999999999E-13</c:v>
                      </c:pt>
                      <c:pt idx="11922">
                        <c:v>4.3765599999999999E-13</c:v>
                      </c:pt>
                      <c:pt idx="11923">
                        <c:v>4.3765599999999999E-13</c:v>
                      </c:pt>
                      <c:pt idx="11924">
                        <c:v>9.3860700000000006E-13</c:v>
                      </c:pt>
                      <c:pt idx="11925">
                        <c:v>9.3860700000000006E-13</c:v>
                      </c:pt>
                      <c:pt idx="11926">
                        <c:v>9.6849800000000002E-13</c:v>
                      </c:pt>
                      <c:pt idx="11927">
                        <c:v>9.6849800000000002E-13</c:v>
                      </c:pt>
                      <c:pt idx="11928">
                        <c:v>4.3175599999999998E-13</c:v>
                      </c:pt>
                      <c:pt idx="11929">
                        <c:v>4.3175599999999998E-13</c:v>
                      </c:pt>
                      <c:pt idx="11930">
                        <c:v>4.1389799999999999E-13</c:v>
                      </c:pt>
                      <c:pt idx="11931">
                        <c:v>4.1389799999999999E-13</c:v>
                      </c:pt>
                      <c:pt idx="11932">
                        <c:v>7.3771300000000001E-13</c:v>
                      </c:pt>
                      <c:pt idx="11933">
                        <c:v>7.3771300000000001E-13</c:v>
                      </c:pt>
                      <c:pt idx="11934">
                        <c:v>1.17709E-12</c:v>
                      </c:pt>
                      <c:pt idx="11935">
                        <c:v>1.17709E-12</c:v>
                      </c:pt>
                      <c:pt idx="11936">
                        <c:v>5.2071700000000001E-13</c:v>
                      </c:pt>
                      <c:pt idx="11937">
                        <c:v>5.2071700000000001E-13</c:v>
                      </c:pt>
                      <c:pt idx="11938">
                        <c:v>8.8814099999999996E-13</c:v>
                      </c:pt>
                      <c:pt idx="11939">
                        <c:v>8.8814099999999996E-13</c:v>
                      </c:pt>
                      <c:pt idx="11940">
                        <c:v>9.9008300000000007E-13</c:v>
                      </c:pt>
                      <c:pt idx="11941">
                        <c:v>9.9008300000000007E-13</c:v>
                      </c:pt>
                      <c:pt idx="11942">
                        <c:v>3.78304E-13</c:v>
                      </c:pt>
                      <c:pt idx="11943">
                        <c:v>3.78304E-13</c:v>
                      </c:pt>
                      <c:pt idx="11944">
                        <c:v>1.02517E-12</c:v>
                      </c:pt>
                      <c:pt idx="11945">
                        <c:v>1.02517E-12</c:v>
                      </c:pt>
                      <c:pt idx="11946">
                        <c:v>4.2509599999999999E-13</c:v>
                      </c:pt>
                      <c:pt idx="11947">
                        <c:v>4.2509599999999999E-13</c:v>
                      </c:pt>
                      <c:pt idx="11948">
                        <c:v>1.1138499999999999E-12</c:v>
                      </c:pt>
                      <c:pt idx="11949">
                        <c:v>1.1138499999999999E-12</c:v>
                      </c:pt>
                      <c:pt idx="11950">
                        <c:v>4.9974699999999995E-13</c:v>
                      </c:pt>
                      <c:pt idx="11951">
                        <c:v>4.9974699999999995E-13</c:v>
                      </c:pt>
                      <c:pt idx="11952">
                        <c:v>3.7349700000000001E-13</c:v>
                      </c:pt>
                      <c:pt idx="11953">
                        <c:v>3.7349700000000001E-13</c:v>
                      </c:pt>
                      <c:pt idx="11954">
                        <c:v>4.17194E-13</c:v>
                      </c:pt>
                      <c:pt idx="11955">
                        <c:v>4.17194E-13</c:v>
                      </c:pt>
                      <c:pt idx="11956">
                        <c:v>4.7712200000000003E-13</c:v>
                      </c:pt>
                      <c:pt idx="11957">
                        <c:v>4.7712200000000003E-13</c:v>
                      </c:pt>
                      <c:pt idx="11958">
                        <c:v>4.15878E-13</c:v>
                      </c:pt>
                      <c:pt idx="11959">
                        <c:v>4.15878E-13</c:v>
                      </c:pt>
                      <c:pt idx="11960">
                        <c:v>4.7848499999999995E-13</c:v>
                      </c:pt>
                      <c:pt idx="11961">
                        <c:v>4.7848499999999995E-13</c:v>
                      </c:pt>
                      <c:pt idx="11962">
                        <c:v>5.2312900000000004E-13</c:v>
                      </c:pt>
                      <c:pt idx="11963">
                        <c:v>5.2312900000000004E-13</c:v>
                      </c:pt>
                      <c:pt idx="11964">
                        <c:v>9.6369200000000005E-13</c:v>
                      </c:pt>
                      <c:pt idx="11965">
                        <c:v>9.6369200000000005E-13</c:v>
                      </c:pt>
                      <c:pt idx="11966">
                        <c:v>4.5561700000000002E-13</c:v>
                      </c:pt>
                      <c:pt idx="11967">
                        <c:v>4.5561700000000002E-13</c:v>
                      </c:pt>
                      <c:pt idx="11968">
                        <c:v>3.7786200000000001E-13</c:v>
                      </c:pt>
                      <c:pt idx="11969">
                        <c:v>3.7786200000000001E-13</c:v>
                      </c:pt>
                      <c:pt idx="11970">
                        <c:v>5.6551900000000003E-13</c:v>
                      </c:pt>
                      <c:pt idx="11971">
                        <c:v>5.6551900000000003E-13</c:v>
                      </c:pt>
                      <c:pt idx="11972">
                        <c:v>8.67966E-13</c:v>
                      </c:pt>
                      <c:pt idx="11973">
                        <c:v>8.67966E-13</c:v>
                      </c:pt>
                      <c:pt idx="11974">
                        <c:v>4.0823999999999999E-13</c:v>
                      </c:pt>
                      <c:pt idx="11975">
                        <c:v>4.0823999999999999E-13</c:v>
                      </c:pt>
                      <c:pt idx="11976">
                        <c:v>3.9870500000000002E-13</c:v>
                      </c:pt>
                      <c:pt idx="11977">
                        <c:v>3.9870500000000002E-13</c:v>
                      </c:pt>
                      <c:pt idx="11978">
                        <c:v>5.0640700000000005E-13</c:v>
                      </c:pt>
                      <c:pt idx="11979">
                        <c:v>5.0640700000000005E-13</c:v>
                      </c:pt>
                      <c:pt idx="11980">
                        <c:v>9.628139999999999E-13</c:v>
                      </c:pt>
                      <c:pt idx="11981">
                        <c:v>9.628139999999999E-13</c:v>
                      </c:pt>
                      <c:pt idx="11982">
                        <c:v>4.5546599999999999E-13</c:v>
                      </c:pt>
                      <c:pt idx="11983">
                        <c:v>4.5546599999999999E-13</c:v>
                      </c:pt>
                      <c:pt idx="11984">
                        <c:v>4.11458E-13</c:v>
                      </c:pt>
                      <c:pt idx="11985">
                        <c:v>4.11458E-13</c:v>
                      </c:pt>
                      <c:pt idx="11986">
                        <c:v>6.2546899999999999E-13</c:v>
                      </c:pt>
                      <c:pt idx="11987">
                        <c:v>6.2546899999999999E-13</c:v>
                      </c:pt>
                      <c:pt idx="11988">
                        <c:v>5.9170699999999999E-13</c:v>
                      </c:pt>
                      <c:pt idx="11989">
                        <c:v>5.9170699999999999E-13</c:v>
                      </c:pt>
                      <c:pt idx="11990">
                        <c:v>1.1355E-12</c:v>
                      </c:pt>
                      <c:pt idx="11991">
                        <c:v>1.1355E-12</c:v>
                      </c:pt>
                      <c:pt idx="11992">
                        <c:v>9.7844500000000008E-13</c:v>
                      </c:pt>
                      <c:pt idx="11993">
                        <c:v>9.7844500000000008E-13</c:v>
                      </c:pt>
                      <c:pt idx="11994">
                        <c:v>3.87216E-13</c:v>
                      </c:pt>
                      <c:pt idx="11995">
                        <c:v>3.87216E-13</c:v>
                      </c:pt>
                      <c:pt idx="11996">
                        <c:v>1.2378200000000001E-12</c:v>
                      </c:pt>
                      <c:pt idx="11997">
                        <c:v>1.2378200000000001E-12</c:v>
                      </c:pt>
                      <c:pt idx="11998">
                        <c:v>1.21627E-12</c:v>
                      </c:pt>
                      <c:pt idx="11999">
                        <c:v>1.21627E-12</c:v>
                      </c:pt>
                      <c:pt idx="12000">
                        <c:v>1.1373099999999999E-12</c:v>
                      </c:pt>
                      <c:pt idx="12001">
                        <c:v>1.1373099999999999E-12</c:v>
                      </c:pt>
                      <c:pt idx="12002">
                        <c:v>1.5030499999999999E-12</c:v>
                      </c:pt>
                      <c:pt idx="12003">
                        <c:v>1.5030499999999999E-12</c:v>
                      </c:pt>
                      <c:pt idx="12004">
                        <c:v>2.0360799999999999E-12</c:v>
                      </c:pt>
                      <c:pt idx="12005">
                        <c:v>2.0360799999999999E-12</c:v>
                      </c:pt>
                      <c:pt idx="12006">
                        <c:v>3.17615E-12</c:v>
                      </c:pt>
                      <c:pt idx="12007">
                        <c:v>3.17615E-12</c:v>
                      </c:pt>
                      <c:pt idx="12008">
                        <c:v>2.7210099999999999E-12</c:v>
                      </c:pt>
                      <c:pt idx="12009">
                        <c:v>2.7210099999999999E-12</c:v>
                      </c:pt>
                      <c:pt idx="12010">
                        <c:v>3.2266500000000002E-12</c:v>
                      </c:pt>
                      <c:pt idx="12011">
                        <c:v>3.2266500000000002E-12</c:v>
                      </c:pt>
                      <c:pt idx="12012">
                        <c:v>3.6755900000000001E-12</c:v>
                      </c:pt>
                      <c:pt idx="12013">
                        <c:v>3.6755900000000001E-12</c:v>
                      </c:pt>
                      <c:pt idx="12014">
                        <c:v>3.9799399999999997E-12</c:v>
                      </c:pt>
                      <c:pt idx="12015">
                        <c:v>3.9799399999999997E-12</c:v>
                      </c:pt>
                      <c:pt idx="12016">
                        <c:v>4.40378E-12</c:v>
                      </c:pt>
                      <c:pt idx="12017">
                        <c:v>4.40378E-12</c:v>
                      </c:pt>
                      <c:pt idx="12018">
                        <c:v>4.8646399999999998E-12</c:v>
                      </c:pt>
                      <c:pt idx="12019">
                        <c:v>4.8646399999999998E-12</c:v>
                      </c:pt>
                      <c:pt idx="12020">
                        <c:v>5.3778399999999996E-12</c:v>
                      </c:pt>
                      <c:pt idx="12021">
                        <c:v>5.3778399999999996E-12</c:v>
                      </c:pt>
                      <c:pt idx="12022">
                        <c:v>6.2848599999999999E-12</c:v>
                      </c:pt>
                      <c:pt idx="12023">
                        <c:v>6.2848599999999999E-12</c:v>
                      </c:pt>
                      <c:pt idx="12024">
                        <c:v>8.0434799999999996E-12</c:v>
                      </c:pt>
                      <c:pt idx="12025">
                        <c:v>8.0434799999999996E-12</c:v>
                      </c:pt>
                      <c:pt idx="12026">
                        <c:v>8.2184899999999992E-12</c:v>
                      </c:pt>
                      <c:pt idx="12027">
                        <c:v>8.2184899999999992E-12</c:v>
                      </c:pt>
                      <c:pt idx="12028">
                        <c:v>9.8102500000000001E-12</c:v>
                      </c:pt>
                      <c:pt idx="12029">
                        <c:v>9.8102500000000001E-12</c:v>
                      </c:pt>
                      <c:pt idx="12030">
                        <c:v>1.02522E-11</c:v>
                      </c:pt>
                      <c:pt idx="12031">
                        <c:v>1.02522E-11</c:v>
                      </c:pt>
                      <c:pt idx="12032">
                        <c:v>1.1129699999999999E-11</c:v>
                      </c:pt>
                      <c:pt idx="12033">
                        <c:v>1.1129699999999999E-11</c:v>
                      </c:pt>
                      <c:pt idx="12034">
                        <c:v>1.2451199999999999E-11</c:v>
                      </c:pt>
                      <c:pt idx="12035">
                        <c:v>1.2451199999999999E-11</c:v>
                      </c:pt>
                      <c:pt idx="12036">
                        <c:v>1.33206E-11</c:v>
                      </c:pt>
                      <c:pt idx="12037">
                        <c:v>1.33206E-11</c:v>
                      </c:pt>
                      <c:pt idx="12038">
                        <c:v>1.4058E-11</c:v>
                      </c:pt>
                      <c:pt idx="12039">
                        <c:v>1.4058E-11</c:v>
                      </c:pt>
                      <c:pt idx="12040">
                        <c:v>1.55174E-11</c:v>
                      </c:pt>
                      <c:pt idx="12041">
                        <c:v>1.55174E-11</c:v>
                      </c:pt>
                      <c:pt idx="12042">
                        <c:v>1.60668E-11</c:v>
                      </c:pt>
                      <c:pt idx="12043">
                        <c:v>1.60668E-11</c:v>
                      </c:pt>
                      <c:pt idx="12044">
                        <c:v>1.5415699999999999E-11</c:v>
                      </c:pt>
                      <c:pt idx="12045">
                        <c:v>1.5415699999999999E-11</c:v>
                      </c:pt>
                      <c:pt idx="12046">
                        <c:v>1.4073399999999999E-11</c:v>
                      </c:pt>
                      <c:pt idx="12047">
                        <c:v>1.4073399999999999E-11</c:v>
                      </c:pt>
                      <c:pt idx="12048">
                        <c:v>1.26726E-11</c:v>
                      </c:pt>
                      <c:pt idx="12049">
                        <c:v>1.26726E-11</c:v>
                      </c:pt>
                      <c:pt idx="12050">
                        <c:v>1.1273E-11</c:v>
                      </c:pt>
                      <c:pt idx="12051">
                        <c:v>1.1273E-11</c:v>
                      </c:pt>
                      <c:pt idx="12052">
                        <c:v>9.7871700000000006E-12</c:v>
                      </c:pt>
                      <c:pt idx="12053">
                        <c:v>9.7871700000000006E-12</c:v>
                      </c:pt>
                      <c:pt idx="12054">
                        <c:v>8.3625600000000003E-12</c:v>
                      </c:pt>
                      <c:pt idx="12055">
                        <c:v>8.3625600000000003E-12</c:v>
                      </c:pt>
                      <c:pt idx="12056">
                        <c:v>7.0370100000000001E-12</c:v>
                      </c:pt>
                      <c:pt idx="12057">
                        <c:v>7.0370100000000001E-12</c:v>
                      </c:pt>
                      <c:pt idx="12058">
                        <c:v>7.0440500000000001E-12</c:v>
                      </c:pt>
                      <c:pt idx="12059">
                        <c:v>7.0440500000000001E-12</c:v>
                      </c:pt>
                      <c:pt idx="12060">
                        <c:v>4.1925299999999997E-12</c:v>
                      </c:pt>
                      <c:pt idx="12061">
                        <c:v>4.1925299999999997E-12</c:v>
                      </c:pt>
                      <c:pt idx="12062">
                        <c:v>2.88412E-12</c:v>
                      </c:pt>
                      <c:pt idx="12063">
                        <c:v>2.88412E-12</c:v>
                      </c:pt>
                      <c:pt idx="12064">
                        <c:v>1.47489E-12</c:v>
                      </c:pt>
                      <c:pt idx="12065">
                        <c:v>1.47489E-12</c:v>
                      </c:pt>
                      <c:pt idx="12066">
                        <c:v>4.9646600000000002E-13</c:v>
                      </c:pt>
                      <c:pt idx="12067">
                        <c:v>4.9646600000000002E-13</c:v>
                      </c:pt>
                      <c:pt idx="12068">
                        <c:v>3.8119500000000002E-13</c:v>
                      </c:pt>
                      <c:pt idx="12069">
                        <c:v>3.8119500000000002E-13</c:v>
                      </c:pt>
                      <c:pt idx="12070">
                        <c:v>9.7834800000000002E-13</c:v>
                      </c:pt>
                      <c:pt idx="12071">
                        <c:v>9.7834800000000002E-13</c:v>
                      </c:pt>
                      <c:pt idx="12072">
                        <c:v>4.2866000000000001E-13</c:v>
                      </c:pt>
                      <c:pt idx="12073">
                        <c:v>4.2866000000000001E-13</c:v>
                      </c:pt>
                      <c:pt idx="12074">
                        <c:v>3.6911200000000002E-13</c:v>
                      </c:pt>
                      <c:pt idx="12075">
                        <c:v>3.6911200000000002E-13</c:v>
                      </c:pt>
                      <c:pt idx="12076">
                        <c:v>9.4230400000000002E-13</c:v>
                      </c:pt>
                      <c:pt idx="12077">
                        <c:v>9.4230400000000002E-13</c:v>
                      </c:pt>
                      <c:pt idx="12078">
                        <c:v>4.29005E-13</c:v>
                      </c:pt>
                      <c:pt idx="12079">
                        <c:v>4.29005E-13</c:v>
                      </c:pt>
                      <c:pt idx="12080">
                        <c:v>5.3363600000000005E-13</c:v>
                      </c:pt>
                      <c:pt idx="12081">
                        <c:v>5.3363600000000005E-13</c:v>
                      </c:pt>
                      <c:pt idx="12082">
                        <c:v>1.27954E-12</c:v>
                      </c:pt>
                      <c:pt idx="12083">
                        <c:v>1.27954E-12</c:v>
                      </c:pt>
                      <c:pt idx="12084">
                        <c:v>4.5747699999999997E-13</c:v>
                      </c:pt>
                      <c:pt idx="12085">
                        <c:v>4.5747699999999997E-13</c:v>
                      </c:pt>
                      <c:pt idx="12086">
                        <c:v>3.72464E-13</c:v>
                      </c:pt>
                      <c:pt idx="12087">
                        <c:v>3.72464E-13</c:v>
                      </c:pt>
                      <c:pt idx="12088">
                        <c:v>4.4634600000000002E-13</c:v>
                      </c:pt>
                      <c:pt idx="12089">
                        <c:v>4.4634600000000002E-13</c:v>
                      </c:pt>
                      <c:pt idx="12090">
                        <c:v>5.4070300000000002E-12</c:v>
                      </c:pt>
                      <c:pt idx="12091">
                        <c:v>5.4070300000000002E-12</c:v>
                      </c:pt>
                      <c:pt idx="12092">
                        <c:v>4.3126700000000002E-13</c:v>
                      </c:pt>
                      <c:pt idx="12093">
                        <c:v>4.3126700000000002E-13</c:v>
                      </c:pt>
                      <c:pt idx="12094">
                        <c:v>3.5602400000000002E-13</c:v>
                      </c:pt>
                      <c:pt idx="12095">
                        <c:v>3.5602400000000002E-13</c:v>
                      </c:pt>
                      <c:pt idx="12096">
                        <c:v>1.0470899999999999E-12</c:v>
                      </c:pt>
                      <c:pt idx="12097">
                        <c:v>1.0470899999999999E-12</c:v>
                      </c:pt>
                      <c:pt idx="12098">
                        <c:v>4.3827300000000002E-13</c:v>
                      </c:pt>
                      <c:pt idx="12099">
                        <c:v>4.3827300000000002E-13</c:v>
                      </c:pt>
                      <c:pt idx="12100">
                        <c:v>4.5580299999999995E-13</c:v>
                      </c:pt>
                      <c:pt idx="12101">
                        <c:v>4.5580299999999995E-13</c:v>
                      </c:pt>
                      <c:pt idx="12102">
                        <c:v>3.7172399999999999E-13</c:v>
                      </c:pt>
                      <c:pt idx="12103">
                        <c:v>3.7172399999999999E-13</c:v>
                      </c:pt>
                      <c:pt idx="12104">
                        <c:v>3.5833899999999999E-13</c:v>
                      </c:pt>
                      <c:pt idx="12105">
                        <c:v>3.5833899999999999E-13</c:v>
                      </c:pt>
                      <c:pt idx="12106">
                        <c:v>3.5040399999999999E-13</c:v>
                      </c:pt>
                      <c:pt idx="12107">
                        <c:v>3.5040399999999999E-13</c:v>
                      </c:pt>
                      <c:pt idx="12108">
                        <c:v>3.6688599999999998E-13</c:v>
                      </c:pt>
                      <c:pt idx="12109">
                        <c:v>3.6688599999999998E-13</c:v>
                      </c:pt>
                      <c:pt idx="12110">
                        <c:v>4.5913200000000003E-13</c:v>
                      </c:pt>
                      <c:pt idx="12111">
                        <c:v>4.5913200000000003E-13</c:v>
                      </c:pt>
                      <c:pt idx="12112">
                        <c:v>4.0344800000000002E-13</c:v>
                      </c:pt>
                      <c:pt idx="12113">
                        <c:v>4.0344800000000002E-13</c:v>
                      </c:pt>
                      <c:pt idx="12114">
                        <c:v>3.96711E-13</c:v>
                      </c:pt>
                      <c:pt idx="12115">
                        <c:v>3.96711E-13</c:v>
                      </c:pt>
                      <c:pt idx="12116">
                        <c:v>3.4975300000000001E-13</c:v>
                      </c:pt>
                      <c:pt idx="12117">
                        <c:v>3.4975300000000001E-13</c:v>
                      </c:pt>
                      <c:pt idx="12118">
                        <c:v>8.6558899999999998E-13</c:v>
                      </c:pt>
                      <c:pt idx="12119">
                        <c:v>8.6558899999999998E-13</c:v>
                      </c:pt>
                      <c:pt idx="12120">
                        <c:v>3.4213400000000001E-13</c:v>
                      </c:pt>
                      <c:pt idx="12121">
                        <c:v>3.4213400000000001E-13</c:v>
                      </c:pt>
                      <c:pt idx="12122">
                        <c:v>4.1581400000000001E-13</c:v>
                      </c:pt>
                      <c:pt idx="12123">
                        <c:v>4.1581400000000001E-13</c:v>
                      </c:pt>
                      <c:pt idx="12124">
                        <c:v>3.9007900000000002E-13</c:v>
                      </c:pt>
                      <c:pt idx="12125">
                        <c:v>3.9007900000000002E-13</c:v>
                      </c:pt>
                      <c:pt idx="12126">
                        <c:v>9.1319800000000004E-13</c:v>
                      </c:pt>
                      <c:pt idx="12127">
                        <c:v>9.1319800000000004E-13</c:v>
                      </c:pt>
                      <c:pt idx="12128">
                        <c:v>3.8630600000000001E-13</c:v>
                      </c:pt>
                      <c:pt idx="12129">
                        <c:v>3.8630600000000001E-13</c:v>
                      </c:pt>
                      <c:pt idx="12130">
                        <c:v>8.8676199999999999E-13</c:v>
                      </c:pt>
                      <c:pt idx="12131">
                        <c:v>8.8676199999999999E-13</c:v>
                      </c:pt>
                      <c:pt idx="12132">
                        <c:v>3.3891900000000001E-13</c:v>
                      </c:pt>
                      <c:pt idx="12133">
                        <c:v>3.3891900000000001E-13</c:v>
                      </c:pt>
                      <c:pt idx="12134">
                        <c:v>3.5813500000000002E-13</c:v>
                      </c:pt>
                      <c:pt idx="12135">
                        <c:v>3.5813500000000002E-13</c:v>
                      </c:pt>
                      <c:pt idx="12136">
                        <c:v>3.6220599999999999E-13</c:v>
                      </c:pt>
                      <c:pt idx="12137">
                        <c:v>3.6220599999999999E-13</c:v>
                      </c:pt>
                      <c:pt idx="12138">
                        <c:v>3.72289E-13</c:v>
                      </c:pt>
                      <c:pt idx="12139">
                        <c:v>3.72289E-13</c:v>
                      </c:pt>
                      <c:pt idx="12140">
                        <c:v>1.0001299999999999E-12</c:v>
                      </c:pt>
                      <c:pt idx="12141">
                        <c:v>1.0001299999999999E-12</c:v>
                      </c:pt>
                      <c:pt idx="12142">
                        <c:v>3.7614100000000002E-13</c:v>
                      </c:pt>
                      <c:pt idx="12143">
                        <c:v>3.7614100000000002E-13</c:v>
                      </c:pt>
                      <c:pt idx="12144">
                        <c:v>9.05646E-13</c:v>
                      </c:pt>
                      <c:pt idx="12145">
                        <c:v>9.05646E-13</c:v>
                      </c:pt>
                      <c:pt idx="12146">
                        <c:v>4.5315199999999999E-13</c:v>
                      </c:pt>
                      <c:pt idx="12147">
                        <c:v>4.5315199999999999E-13</c:v>
                      </c:pt>
                      <c:pt idx="12148">
                        <c:v>3.75246E-13</c:v>
                      </c:pt>
                      <c:pt idx="12149">
                        <c:v>3.75246E-13</c:v>
                      </c:pt>
                      <c:pt idx="12150">
                        <c:v>4.6411000000000003E-13</c:v>
                      </c:pt>
                      <c:pt idx="12151">
                        <c:v>4.6411000000000003E-13</c:v>
                      </c:pt>
                      <c:pt idx="12152">
                        <c:v>4.3895599999999999E-13</c:v>
                      </c:pt>
                      <c:pt idx="12153">
                        <c:v>4.3895599999999999E-13</c:v>
                      </c:pt>
                      <c:pt idx="12154">
                        <c:v>3.2379699999999998E-13</c:v>
                      </c:pt>
                      <c:pt idx="12155">
                        <c:v>3.2379699999999998E-13</c:v>
                      </c:pt>
                      <c:pt idx="12156">
                        <c:v>1.0135199999999999E-12</c:v>
                      </c:pt>
                      <c:pt idx="12157">
                        <c:v>1.0135199999999999E-12</c:v>
                      </c:pt>
                      <c:pt idx="12158">
                        <c:v>3.0745900000000001E-13</c:v>
                      </c:pt>
                      <c:pt idx="12159">
                        <c:v>3.0745900000000001E-13</c:v>
                      </c:pt>
                      <c:pt idx="12160">
                        <c:v>1.4832600000000001E-12</c:v>
                      </c:pt>
                      <c:pt idx="12161">
                        <c:v>1.4832600000000001E-12</c:v>
                      </c:pt>
                      <c:pt idx="12162">
                        <c:v>8.4123899999999999E-13</c:v>
                      </c:pt>
                      <c:pt idx="12163">
                        <c:v>8.4123899999999999E-13</c:v>
                      </c:pt>
                      <c:pt idx="12164">
                        <c:v>4.0455699999999998E-13</c:v>
                      </c:pt>
                      <c:pt idx="12165">
                        <c:v>4.0455699999999998E-13</c:v>
                      </c:pt>
                      <c:pt idx="12166">
                        <c:v>3.1359699999999998E-13</c:v>
                      </c:pt>
                      <c:pt idx="12167">
                        <c:v>3.1359699999999998E-13</c:v>
                      </c:pt>
                      <c:pt idx="12168">
                        <c:v>1.5065500000000001E-12</c:v>
                      </c:pt>
                      <c:pt idx="12169">
                        <c:v>1.5065500000000001E-12</c:v>
                      </c:pt>
                      <c:pt idx="12170">
                        <c:v>3.1357E-13</c:v>
                      </c:pt>
                      <c:pt idx="12171">
                        <c:v>3.1357E-13</c:v>
                      </c:pt>
                      <c:pt idx="12172">
                        <c:v>4.5336E-13</c:v>
                      </c:pt>
                      <c:pt idx="12173">
                        <c:v>4.5336E-13</c:v>
                      </c:pt>
                      <c:pt idx="12174">
                        <c:v>3.1153400000000002E-13</c:v>
                      </c:pt>
                      <c:pt idx="12175">
                        <c:v>3.1153400000000002E-13</c:v>
                      </c:pt>
                      <c:pt idx="12176">
                        <c:v>3.1273900000000002E-13</c:v>
                      </c:pt>
                      <c:pt idx="12177">
                        <c:v>3.1273900000000002E-13</c:v>
                      </c:pt>
                      <c:pt idx="12178">
                        <c:v>2.9765899999999999E-13</c:v>
                      </c:pt>
                      <c:pt idx="12179">
                        <c:v>2.9765899999999999E-13</c:v>
                      </c:pt>
                      <c:pt idx="12180">
                        <c:v>8.70174E-13</c:v>
                      </c:pt>
                      <c:pt idx="12181">
                        <c:v>8.70174E-13</c:v>
                      </c:pt>
                      <c:pt idx="12182">
                        <c:v>3.94533E-13</c:v>
                      </c:pt>
                      <c:pt idx="12183">
                        <c:v>3.94533E-13</c:v>
                      </c:pt>
                      <c:pt idx="12184">
                        <c:v>8.5644199999999998E-13</c:v>
                      </c:pt>
                      <c:pt idx="12185">
                        <c:v>8.5644199999999998E-13</c:v>
                      </c:pt>
                      <c:pt idx="12186">
                        <c:v>3.0679300000000001E-13</c:v>
                      </c:pt>
                      <c:pt idx="12187">
                        <c:v>3.0679300000000001E-13</c:v>
                      </c:pt>
                      <c:pt idx="12188">
                        <c:v>3.6787299999999999E-13</c:v>
                      </c:pt>
                      <c:pt idx="12189">
                        <c:v>3.6787299999999999E-13</c:v>
                      </c:pt>
                      <c:pt idx="12190">
                        <c:v>3.6989799999999998E-13</c:v>
                      </c:pt>
                      <c:pt idx="12191">
                        <c:v>3.6989799999999998E-13</c:v>
                      </c:pt>
                      <c:pt idx="12192">
                        <c:v>6.7928300000000002E-13</c:v>
                      </c:pt>
                      <c:pt idx="12193">
                        <c:v>6.7928300000000002E-13</c:v>
                      </c:pt>
                      <c:pt idx="12194">
                        <c:v>3.0867899999999998E-13</c:v>
                      </c:pt>
                      <c:pt idx="12195">
                        <c:v>3.0867899999999998E-13</c:v>
                      </c:pt>
                      <c:pt idx="12196">
                        <c:v>1.0131799999999999E-12</c:v>
                      </c:pt>
                      <c:pt idx="12197">
                        <c:v>1.0131799999999999E-12</c:v>
                      </c:pt>
                      <c:pt idx="12198">
                        <c:v>9.8534499999999998E-13</c:v>
                      </c:pt>
                      <c:pt idx="12199">
                        <c:v>9.8534499999999998E-13</c:v>
                      </c:pt>
                      <c:pt idx="12200">
                        <c:v>3.2785399999999999E-12</c:v>
                      </c:pt>
                      <c:pt idx="12201">
                        <c:v>3.2785399999999999E-12</c:v>
                      </c:pt>
                      <c:pt idx="12202">
                        <c:v>1.12882E-12</c:v>
                      </c:pt>
                      <c:pt idx="12203">
                        <c:v>1.12882E-12</c:v>
                      </c:pt>
                      <c:pt idx="12204">
                        <c:v>3.30668E-13</c:v>
                      </c:pt>
                      <c:pt idx="12205">
                        <c:v>3.30668E-13</c:v>
                      </c:pt>
                      <c:pt idx="12206">
                        <c:v>6.8754199999999996E-13</c:v>
                      </c:pt>
                      <c:pt idx="12207">
                        <c:v>6.8754199999999996E-13</c:v>
                      </c:pt>
                      <c:pt idx="12208">
                        <c:v>3.5194500000000002E-13</c:v>
                      </c:pt>
                      <c:pt idx="12209">
                        <c:v>3.5194500000000002E-13</c:v>
                      </c:pt>
                      <c:pt idx="12210">
                        <c:v>4.9361999999999997E-13</c:v>
                      </c:pt>
                      <c:pt idx="12211">
                        <c:v>4.9361999999999997E-13</c:v>
                      </c:pt>
                      <c:pt idx="12212">
                        <c:v>3.3011600000000002E-13</c:v>
                      </c:pt>
                      <c:pt idx="12213">
                        <c:v>3.3011600000000002E-13</c:v>
                      </c:pt>
                      <c:pt idx="12214">
                        <c:v>4.1553500000000001E-13</c:v>
                      </c:pt>
                      <c:pt idx="12215">
                        <c:v>4.1553500000000001E-13</c:v>
                      </c:pt>
                      <c:pt idx="12216">
                        <c:v>9.53893E-13</c:v>
                      </c:pt>
                      <c:pt idx="12217">
                        <c:v>9.53893E-13</c:v>
                      </c:pt>
                      <c:pt idx="12218">
                        <c:v>3.0579599999999998E-13</c:v>
                      </c:pt>
                      <c:pt idx="12219">
                        <c:v>3.0579599999999998E-13</c:v>
                      </c:pt>
                      <c:pt idx="12220">
                        <c:v>3.9563799999999997E-13</c:v>
                      </c:pt>
                      <c:pt idx="12221">
                        <c:v>3.9563799999999997E-13</c:v>
                      </c:pt>
                      <c:pt idx="12222">
                        <c:v>8.3496600000000004E-13</c:v>
                      </c:pt>
                      <c:pt idx="12223">
                        <c:v>8.3496600000000004E-13</c:v>
                      </c:pt>
                      <c:pt idx="12224">
                        <c:v>3.58489E-13</c:v>
                      </c:pt>
                      <c:pt idx="12225">
                        <c:v>3.58489E-13</c:v>
                      </c:pt>
                      <c:pt idx="12226">
                        <c:v>2.9693499999999999E-13</c:v>
                      </c:pt>
                      <c:pt idx="12227">
                        <c:v>2.9693499999999999E-13</c:v>
                      </c:pt>
                      <c:pt idx="12228">
                        <c:v>4.0785699999999998E-13</c:v>
                      </c:pt>
                      <c:pt idx="12229">
                        <c:v>4.0785699999999998E-13</c:v>
                      </c:pt>
                      <c:pt idx="12230">
                        <c:v>3.16172E-13</c:v>
                      </c:pt>
                      <c:pt idx="12231">
                        <c:v>3.16172E-13</c:v>
                      </c:pt>
                      <c:pt idx="12232">
                        <c:v>1.05098E-12</c:v>
                      </c:pt>
                      <c:pt idx="12233">
                        <c:v>1.05098E-12</c:v>
                      </c:pt>
                      <c:pt idx="12234">
                        <c:v>4.0069699999999998E-13</c:v>
                      </c:pt>
                      <c:pt idx="12235">
                        <c:v>4.0069699999999998E-13</c:v>
                      </c:pt>
                      <c:pt idx="12236">
                        <c:v>3.0300999999999999E-13</c:v>
                      </c:pt>
                      <c:pt idx="12237">
                        <c:v>3.0300999999999999E-13</c:v>
                      </c:pt>
                      <c:pt idx="12238">
                        <c:v>3.0382200000000001E-13</c:v>
                      </c:pt>
                      <c:pt idx="12239">
                        <c:v>3.0382200000000001E-13</c:v>
                      </c:pt>
                      <c:pt idx="12240">
                        <c:v>3.9520200000000002E-13</c:v>
                      </c:pt>
                      <c:pt idx="12241">
                        <c:v>3.9520200000000002E-13</c:v>
                      </c:pt>
                      <c:pt idx="12242">
                        <c:v>9.4648399999999991E-13</c:v>
                      </c:pt>
                      <c:pt idx="12243">
                        <c:v>9.4648399999999991E-13</c:v>
                      </c:pt>
                      <c:pt idx="12244">
                        <c:v>3.0209200000000002E-13</c:v>
                      </c:pt>
                      <c:pt idx="12245">
                        <c:v>3.0209200000000002E-13</c:v>
                      </c:pt>
                      <c:pt idx="12246">
                        <c:v>1.4586399999999999E-12</c:v>
                      </c:pt>
                      <c:pt idx="12247">
                        <c:v>1.4586399999999999E-12</c:v>
                      </c:pt>
                      <c:pt idx="12248">
                        <c:v>8.7407400000000002E-13</c:v>
                      </c:pt>
                      <c:pt idx="12249">
                        <c:v>8.7407400000000002E-13</c:v>
                      </c:pt>
                      <c:pt idx="12250">
                        <c:v>3.04868E-13</c:v>
                      </c:pt>
                      <c:pt idx="12251">
                        <c:v>3.04868E-13</c:v>
                      </c:pt>
                      <c:pt idx="12252">
                        <c:v>7.8081600000000001E-13</c:v>
                      </c:pt>
                      <c:pt idx="12253">
                        <c:v>7.8081600000000001E-13</c:v>
                      </c:pt>
                      <c:pt idx="12254">
                        <c:v>1.03229E-12</c:v>
                      </c:pt>
                      <c:pt idx="12255">
                        <c:v>1.03229E-12</c:v>
                      </c:pt>
                      <c:pt idx="12256">
                        <c:v>2.1104700000000001E-10</c:v>
                      </c:pt>
                      <c:pt idx="12257">
                        <c:v>2.1104700000000001E-10</c:v>
                      </c:pt>
                      <c:pt idx="12258">
                        <c:v>8.0773800000000001E-13</c:v>
                      </c:pt>
                      <c:pt idx="12259">
                        <c:v>8.0773800000000001E-13</c:v>
                      </c:pt>
                      <c:pt idx="12260">
                        <c:v>2.91861E-13</c:v>
                      </c:pt>
                      <c:pt idx="12261">
                        <c:v>2.91861E-13</c:v>
                      </c:pt>
                      <c:pt idx="12262">
                        <c:v>3.3385199999999998E-13</c:v>
                      </c:pt>
                      <c:pt idx="12263">
                        <c:v>3.3385199999999998E-13</c:v>
                      </c:pt>
                      <c:pt idx="12264">
                        <c:v>2.8395099999999999E-13</c:v>
                      </c:pt>
                      <c:pt idx="12265">
                        <c:v>2.8395099999999999E-13</c:v>
                      </c:pt>
                      <c:pt idx="12266">
                        <c:v>3.2180599999999998E-13</c:v>
                      </c:pt>
                      <c:pt idx="12267">
                        <c:v>3.2180599999999998E-13</c:v>
                      </c:pt>
                      <c:pt idx="12268">
                        <c:v>2.9131500000000001E-13</c:v>
                      </c:pt>
                      <c:pt idx="12269">
                        <c:v>2.9131500000000001E-13</c:v>
                      </c:pt>
                      <c:pt idx="12270">
                        <c:v>9.8306700000000006E-13</c:v>
                      </c:pt>
                      <c:pt idx="12271">
                        <c:v>9.8306700000000006E-13</c:v>
                      </c:pt>
                      <c:pt idx="12272">
                        <c:v>2.8945899999999999E-13</c:v>
                      </c:pt>
                      <c:pt idx="12273">
                        <c:v>2.8945899999999999E-13</c:v>
                      </c:pt>
                      <c:pt idx="12274">
                        <c:v>2.8564699999999998E-13</c:v>
                      </c:pt>
                      <c:pt idx="12275">
                        <c:v>2.8564699999999998E-13</c:v>
                      </c:pt>
                      <c:pt idx="12276">
                        <c:v>7.6176299999999999E-13</c:v>
                      </c:pt>
                      <c:pt idx="12277">
                        <c:v>7.6176299999999999E-13</c:v>
                      </c:pt>
                      <c:pt idx="12278">
                        <c:v>3.8626799999999999E-13</c:v>
                      </c:pt>
                      <c:pt idx="12279">
                        <c:v>3.8626799999999999E-13</c:v>
                      </c:pt>
                      <c:pt idx="12280">
                        <c:v>3.4403199999999999E-13</c:v>
                      </c:pt>
                      <c:pt idx="12281">
                        <c:v>3.4403199999999999E-13</c:v>
                      </c:pt>
                      <c:pt idx="12282">
                        <c:v>2.8912899999999998E-13</c:v>
                      </c:pt>
                      <c:pt idx="12283">
                        <c:v>2.8912899999999998E-13</c:v>
                      </c:pt>
                      <c:pt idx="12284">
                        <c:v>8.6056599999999995E-13</c:v>
                      </c:pt>
                      <c:pt idx="12285">
                        <c:v>8.6056599999999995E-13</c:v>
                      </c:pt>
                      <c:pt idx="12286">
                        <c:v>3.05633E-13</c:v>
                      </c:pt>
                      <c:pt idx="12287">
                        <c:v>3.05633E-13</c:v>
                      </c:pt>
                      <c:pt idx="12288">
                        <c:v>4.2982600000000001E-13</c:v>
                      </c:pt>
                      <c:pt idx="12289">
                        <c:v>4.2982600000000001E-13</c:v>
                      </c:pt>
                      <c:pt idx="12290">
                        <c:v>3.0767600000000002E-13</c:v>
                      </c:pt>
                      <c:pt idx="12291">
                        <c:v>3.0767600000000002E-13</c:v>
                      </c:pt>
                      <c:pt idx="12292">
                        <c:v>4.53973E-13</c:v>
                      </c:pt>
                      <c:pt idx="12293">
                        <c:v>4.53973E-13</c:v>
                      </c:pt>
                      <c:pt idx="12294">
                        <c:v>1.43368E-12</c:v>
                      </c:pt>
                      <c:pt idx="12295">
                        <c:v>1.43368E-12</c:v>
                      </c:pt>
                      <c:pt idx="12296">
                        <c:v>4.1707099999999998E-13</c:v>
                      </c:pt>
                      <c:pt idx="12297">
                        <c:v>4.1707099999999998E-13</c:v>
                      </c:pt>
                      <c:pt idx="12298">
                        <c:v>8.3933199999999996E-13</c:v>
                      </c:pt>
                      <c:pt idx="12299">
                        <c:v>8.3933199999999996E-13</c:v>
                      </c:pt>
                      <c:pt idx="12300">
                        <c:v>4.0480399999999999E-13</c:v>
                      </c:pt>
                      <c:pt idx="12301">
                        <c:v>4.0480399999999999E-13</c:v>
                      </c:pt>
                      <c:pt idx="12302">
                        <c:v>3.0427900000000002E-13</c:v>
                      </c:pt>
                      <c:pt idx="12303">
                        <c:v>3.0427900000000002E-13</c:v>
                      </c:pt>
                      <c:pt idx="12304">
                        <c:v>4.1273399999999999E-13</c:v>
                      </c:pt>
                      <c:pt idx="12305">
                        <c:v>4.1273399999999999E-13</c:v>
                      </c:pt>
                      <c:pt idx="12306">
                        <c:v>3.7586999999999999E-13</c:v>
                      </c:pt>
                      <c:pt idx="12307">
                        <c:v>3.7586999999999999E-13</c:v>
                      </c:pt>
                      <c:pt idx="12308">
                        <c:v>4.4813400000000002E-13</c:v>
                      </c:pt>
                      <c:pt idx="12309">
                        <c:v>4.4813400000000002E-13</c:v>
                      </c:pt>
                      <c:pt idx="12310">
                        <c:v>3.0795000000000002E-13</c:v>
                      </c:pt>
                      <c:pt idx="12311">
                        <c:v>3.0795000000000002E-13</c:v>
                      </c:pt>
                      <c:pt idx="12312">
                        <c:v>3.7368499999999999E-13</c:v>
                      </c:pt>
                      <c:pt idx="12313">
                        <c:v>3.7368499999999999E-13</c:v>
                      </c:pt>
                      <c:pt idx="12314">
                        <c:v>5.7113000000000001E-13</c:v>
                      </c:pt>
                      <c:pt idx="12315">
                        <c:v>5.7113000000000001E-13</c:v>
                      </c:pt>
                      <c:pt idx="12316">
                        <c:v>4.19902E-13</c:v>
                      </c:pt>
                      <c:pt idx="12317">
                        <c:v>4.19902E-13</c:v>
                      </c:pt>
                      <c:pt idx="12318">
                        <c:v>4.3641000000000001E-13</c:v>
                      </c:pt>
                      <c:pt idx="12319">
                        <c:v>4.3641000000000001E-13</c:v>
                      </c:pt>
                      <c:pt idx="12320">
                        <c:v>4.9632599999999998E-13</c:v>
                      </c:pt>
                      <c:pt idx="12321">
                        <c:v>4.9632599999999998E-13</c:v>
                      </c:pt>
                      <c:pt idx="12322">
                        <c:v>3.7327899999999998E-13</c:v>
                      </c:pt>
                      <c:pt idx="12323">
                        <c:v>3.7327899999999998E-13</c:v>
                      </c:pt>
                      <c:pt idx="12324">
                        <c:v>3.1449399999999999E-13</c:v>
                      </c:pt>
                      <c:pt idx="12325">
                        <c:v>3.1449399999999999E-13</c:v>
                      </c:pt>
                      <c:pt idx="12326">
                        <c:v>5.8886600000000001E-13</c:v>
                      </c:pt>
                      <c:pt idx="12327">
                        <c:v>5.8886600000000001E-13</c:v>
                      </c:pt>
                      <c:pt idx="12328">
                        <c:v>3.4611900000000002E-13</c:v>
                      </c:pt>
                      <c:pt idx="12329">
                        <c:v>3.4611900000000002E-13</c:v>
                      </c:pt>
                      <c:pt idx="12330">
                        <c:v>3.1570099999999998E-13</c:v>
                      </c:pt>
                      <c:pt idx="12331">
                        <c:v>3.1570099999999998E-13</c:v>
                      </c:pt>
                      <c:pt idx="12332">
                        <c:v>3.2962900000000001E-13</c:v>
                      </c:pt>
                      <c:pt idx="12333">
                        <c:v>3.2962900000000001E-13</c:v>
                      </c:pt>
                      <c:pt idx="12334">
                        <c:v>6.9031499999999997E-13</c:v>
                      </c:pt>
                      <c:pt idx="12335">
                        <c:v>6.9031499999999997E-13</c:v>
                      </c:pt>
                      <c:pt idx="12336">
                        <c:v>3.6854799999999999E-13</c:v>
                      </c:pt>
                      <c:pt idx="12337">
                        <c:v>3.6854799999999999E-13</c:v>
                      </c:pt>
                      <c:pt idx="12338">
                        <c:v>3.9492899999999999E-13</c:v>
                      </c:pt>
                      <c:pt idx="12339">
                        <c:v>3.9492899999999999E-13</c:v>
                      </c:pt>
                      <c:pt idx="12340">
                        <c:v>4.8651799999999999E-13</c:v>
                      </c:pt>
                      <c:pt idx="12341">
                        <c:v>4.8651799999999999E-13</c:v>
                      </c:pt>
                      <c:pt idx="12342">
                        <c:v>3.9360300000000002E-13</c:v>
                      </c:pt>
                      <c:pt idx="12343">
                        <c:v>3.9360300000000002E-13</c:v>
                      </c:pt>
                      <c:pt idx="12344">
                        <c:v>3.2801899999999998E-13</c:v>
                      </c:pt>
                      <c:pt idx="12345">
                        <c:v>3.2801899999999998E-13</c:v>
                      </c:pt>
                      <c:pt idx="12346">
                        <c:v>4.5293400000000001E-13</c:v>
                      </c:pt>
                      <c:pt idx="12347">
                        <c:v>4.5293400000000001E-13</c:v>
                      </c:pt>
                      <c:pt idx="12348">
                        <c:v>3.9874999999999999E-13</c:v>
                      </c:pt>
                      <c:pt idx="12349">
                        <c:v>3.9874999999999999E-13</c:v>
                      </c:pt>
                      <c:pt idx="12350">
                        <c:v>3.66357E-13</c:v>
                      </c:pt>
                      <c:pt idx="12351">
                        <c:v>3.66357E-13</c:v>
                      </c:pt>
                      <c:pt idx="12352">
                        <c:v>5.1596699999999996E-13</c:v>
                      </c:pt>
                      <c:pt idx="12353">
                        <c:v>5.1596699999999996E-13</c:v>
                      </c:pt>
                      <c:pt idx="12354">
                        <c:v>4.9431100000000001E-13</c:v>
                      </c:pt>
                      <c:pt idx="12355">
                        <c:v>4.9431100000000001E-13</c:v>
                      </c:pt>
                      <c:pt idx="12356">
                        <c:v>9.0942600000000001E-13</c:v>
                      </c:pt>
                      <c:pt idx="12357">
                        <c:v>9.0942600000000001E-13</c:v>
                      </c:pt>
                      <c:pt idx="12358">
                        <c:v>3.8963299999999999E-13</c:v>
                      </c:pt>
                      <c:pt idx="12359">
                        <c:v>3.8963299999999999E-13</c:v>
                      </c:pt>
                      <c:pt idx="12360">
                        <c:v>4.6441800000000001E-13</c:v>
                      </c:pt>
                      <c:pt idx="12361">
                        <c:v>4.6441800000000001E-13</c:v>
                      </c:pt>
                      <c:pt idx="12362">
                        <c:v>4.4124899999999999E-13</c:v>
                      </c:pt>
                      <c:pt idx="12363">
                        <c:v>4.4124899999999999E-13</c:v>
                      </c:pt>
                      <c:pt idx="12364">
                        <c:v>4.3217000000000002E-13</c:v>
                      </c:pt>
                      <c:pt idx="12365">
                        <c:v>4.3217000000000002E-13</c:v>
                      </c:pt>
                      <c:pt idx="12366">
                        <c:v>6.3523700000000001E-13</c:v>
                      </c:pt>
                      <c:pt idx="12367">
                        <c:v>6.3523700000000001E-13</c:v>
                      </c:pt>
                      <c:pt idx="12368">
                        <c:v>3.8538700000000002E-13</c:v>
                      </c:pt>
                      <c:pt idx="12369">
                        <c:v>3.8538700000000002E-13</c:v>
                      </c:pt>
                      <c:pt idx="12370">
                        <c:v>3.3323699999999999E-13</c:v>
                      </c:pt>
                      <c:pt idx="12371">
                        <c:v>3.3323699999999999E-13</c:v>
                      </c:pt>
                      <c:pt idx="12372">
                        <c:v>5.0019300000000003E-13</c:v>
                      </c:pt>
                      <c:pt idx="12373">
                        <c:v>5.0019300000000003E-13</c:v>
                      </c:pt>
                      <c:pt idx="12374">
                        <c:v>3.9666599999999998E-13</c:v>
                      </c:pt>
                      <c:pt idx="12375">
                        <c:v>3.9666599999999998E-13</c:v>
                      </c:pt>
                      <c:pt idx="12376">
                        <c:v>3.1616100000000001E-13</c:v>
                      </c:pt>
                      <c:pt idx="12377">
                        <c:v>3.1616100000000001E-13</c:v>
                      </c:pt>
                      <c:pt idx="12378">
                        <c:v>4.10211E-13</c:v>
                      </c:pt>
                      <c:pt idx="12379">
                        <c:v>4.10211E-13</c:v>
                      </c:pt>
                      <c:pt idx="12380">
                        <c:v>3.94404E-13</c:v>
                      </c:pt>
                      <c:pt idx="12381">
                        <c:v>3.94404E-13</c:v>
                      </c:pt>
                      <c:pt idx="12382">
                        <c:v>8.5260599999999995E-13</c:v>
                      </c:pt>
                      <c:pt idx="12383">
                        <c:v>8.5260599999999995E-13</c:v>
                      </c:pt>
                      <c:pt idx="12384">
                        <c:v>3.1443099999999998E-13</c:v>
                      </c:pt>
                      <c:pt idx="12385">
                        <c:v>3.1443099999999998E-13</c:v>
                      </c:pt>
                      <c:pt idx="12386">
                        <c:v>3.0312499999999998E-13</c:v>
                      </c:pt>
                      <c:pt idx="12387">
                        <c:v>3.0312499999999998E-13</c:v>
                      </c:pt>
                      <c:pt idx="12388">
                        <c:v>1.28896E-12</c:v>
                      </c:pt>
                      <c:pt idx="12389">
                        <c:v>1.28896E-12</c:v>
                      </c:pt>
                      <c:pt idx="12390">
                        <c:v>3.37266E-13</c:v>
                      </c:pt>
                      <c:pt idx="12391">
                        <c:v>3.37266E-13</c:v>
                      </c:pt>
                      <c:pt idx="12392">
                        <c:v>1.1203799999999999E-12</c:v>
                      </c:pt>
                      <c:pt idx="12393">
                        <c:v>1.1203799999999999E-12</c:v>
                      </c:pt>
                      <c:pt idx="12394">
                        <c:v>1.2534500000000001E-12</c:v>
                      </c:pt>
                      <c:pt idx="12395">
                        <c:v>1.2534500000000001E-12</c:v>
                      </c:pt>
                      <c:pt idx="12396">
                        <c:v>3.0800300000000002E-13</c:v>
                      </c:pt>
                      <c:pt idx="12397">
                        <c:v>3.0800300000000002E-13</c:v>
                      </c:pt>
                      <c:pt idx="12398">
                        <c:v>5.1496599999999999E-13</c:v>
                      </c:pt>
                      <c:pt idx="12399">
                        <c:v>5.1496599999999999E-13</c:v>
                      </c:pt>
                      <c:pt idx="12400">
                        <c:v>3.4601799999999998E-13</c:v>
                      </c:pt>
                      <c:pt idx="12401">
                        <c:v>3.4601799999999998E-13</c:v>
                      </c:pt>
                      <c:pt idx="12402">
                        <c:v>3.8831100000000001E-13</c:v>
                      </c:pt>
                      <c:pt idx="12403">
                        <c:v>3.8831100000000001E-13</c:v>
                      </c:pt>
                      <c:pt idx="12404">
                        <c:v>4.7992000000000004E-13</c:v>
                      </c:pt>
                      <c:pt idx="12405">
                        <c:v>4.7992000000000004E-13</c:v>
                      </c:pt>
                      <c:pt idx="12406">
                        <c:v>3.3617200000000001E-13</c:v>
                      </c:pt>
                      <c:pt idx="12407">
                        <c:v>3.3617200000000001E-13</c:v>
                      </c:pt>
                      <c:pt idx="12408">
                        <c:v>5.50999E-13</c:v>
                      </c:pt>
                      <c:pt idx="12409">
                        <c:v>5.50999E-13</c:v>
                      </c:pt>
                      <c:pt idx="12410">
                        <c:v>3.6225599999999998E-13</c:v>
                      </c:pt>
                      <c:pt idx="12411">
                        <c:v>3.6225599999999998E-13</c:v>
                      </c:pt>
                      <c:pt idx="12412">
                        <c:v>7.8542200000000004E-13</c:v>
                      </c:pt>
                      <c:pt idx="12413">
                        <c:v>7.8542200000000004E-13</c:v>
                      </c:pt>
                      <c:pt idx="12414">
                        <c:v>8.4228899999999997E-13</c:v>
                      </c:pt>
                      <c:pt idx="12415">
                        <c:v>8.4228899999999997E-13</c:v>
                      </c:pt>
                      <c:pt idx="12416">
                        <c:v>3.1813400000000002E-13</c:v>
                      </c:pt>
                      <c:pt idx="12417">
                        <c:v>3.1813400000000002E-13</c:v>
                      </c:pt>
                      <c:pt idx="12418">
                        <c:v>1.23426E-12</c:v>
                      </c:pt>
                      <c:pt idx="12419">
                        <c:v>1.23426E-12</c:v>
                      </c:pt>
                      <c:pt idx="12420">
                        <c:v>1.55766E-12</c:v>
                      </c:pt>
                      <c:pt idx="12421">
                        <c:v>1.55766E-12</c:v>
                      </c:pt>
                      <c:pt idx="12422">
                        <c:v>3.0161299999999998E-13</c:v>
                      </c:pt>
                      <c:pt idx="12423">
                        <c:v>3.0161299999999998E-13</c:v>
                      </c:pt>
                      <c:pt idx="12424">
                        <c:v>3.0262400000000001E-13</c:v>
                      </c:pt>
                      <c:pt idx="12425">
                        <c:v>3.0262400000000001E-13</c:v>
                      </c:pt>
                      <c:pt idx="12426">
                        <c:v>3.09581E-13</c:v>
                      </c:pt>
                      <c:pt idx="12427">
                        <c:v>3.09581E-13</c:v>
                      </c:pt>
                      <c:pt idx="12428">
                        <c:v>3.6637899999999998E-13</c:v>
                      </c:pt>
                      <c:pt idx="12429">
                        <c:v>3.6637899999999998E-13</c:v>
                      </c:pt>
                      <c:pt idx="12430">
                        <c:v>4.2653300000000002E-13</c:v>
                      </c:pt>
                      <c:pt idx="12431">
                        <c:v>4.2653300000000002E-13</c:v>
                      </c:pt>
                      <c:pt idx="12432">
                        <c:v>3.0685100000000002E-13</c:v>
                      </c:pt>
                      <c:pt idx="12433">
                        <c:v>3.0685100000000002E-13</c:v>
                      </c:pt>
                      <c:pt idx="12434">
                        <c:v>2.8822399999999999E-13</c:v>
                      </c:pt>
                      <c:pt idx="12435">
                        <c:v>2.8822399999999999E-13</c:v>
                      </c:pt>
                      <c:pt idx="12436">
                        <c:v>8.8919999999999999E-13</c:v>
                      </c:pt>
                      <c:pt idx="12437">
                        <c:v>8.8919999999999999E-13</c:v>
                      </c:pt>
                      <c:pt idx="12438">
                        <c:v>2.9407900000000002E-13</c:v>
                      </c:pt>
                      <c:pt idx="12439">
                        <c:v>2.9407900000000002E-13</c:v>
                      </c:pt>
                      <c:pt idx="12440">
                        <c:v>9.6086400000000009E-13</c:v>
                      </c:pt>
                      <c:pt idx="12441">
                        <c:v>9.6086400000000009E-13</c:v>
                      </c:pt>
                      <c:pt idx="12442">
                        <c:v>2.8845800000000002E-13</c:v>
                      </c:pt>
                      <c:pt idx="12443">
                        <c:v>2.8845800000000002E-13</c:v>
                      </c:pt>
                      <c:pt idx="12444">
                        <c:v>4.3482799999999998E-13</c:v>
                      </c:pt>
                      <c:pt idx="12445">
                        <c:v>4.3482799999999998E-13</c:v>
                      </c:pt>
                      <c:pt idx="12446">
                        <c:v>2.90667E-13</c:v>
                      </c:pt>
                      <c:pt idx="12447">
                        <c:v>2.90667E-13</c:v>
                      </c:pt>
                      <c:pt idx="12448">
                        <c:v>2.9215400000000001E-13</c:v>
                      </c:pt>
                      <c:pt idx="12449">
                        <c:v>2.9215400000000001E-13</c:v>
                      </c:pt>
                      <c:pt idx="12450">
                        <c:v>8.8589299999999999E-13</c:v>
                      </c:pt>
                      <c:pt idx="12451">
                        <c:v>8.8589299999999999E-13</c:v>
                      </c:pt>
                      <c:pt idx="12452">
                        <c:v>2.9806399999999998E-13</c:v>
                      </c:pt>
                      <c:pt idx="12453">
                        <c:v>2.9806399999999998E-13</c:v>
                      </c:pt>
                      <c:pt idx="12454">
                        <c:v>3.0814199999999998E-13</c:v>
                      </c:pt>
                      <c:pt idx="12455">
                        <c:v>3.0814199999999998E-13</c:v>
                      </c:pt>
                      <c:pt idx="12456">
                        <c:v>2.8688600000000002E-13</c:v>
                      </c:pt>
                      <c:pt idx="12457">
                        <c:v>2.8688600000000002E-13</c:v>
                      </c:pt>
                      <c:pt idx="12458">
                        <c:v>3.3646299999999998E-13</c:v>
                      </c:pt>
                      <c:pt idx="12459">
                        <c:v>3.3646299999999998E-13</c:v>
                      </c:pt>
                      <c:pt idx="12460">
                        <c:v>2.8634900000000002E-13</c:v>
                      </c:pt>
                      <c:pt idx="12461">
                        <c:v>2.8634900000000002E-13</c:v>
                      </c:pt>
                      <c:pt idx="12462">
                        <c:v>2.86173E-13</c:v>
                      </c:pt>
                      <c:pt idx="12463">
                        <c:v>2.86173E-13</c:v>
                      </c:pt>
                      <c:pt idx="12464">
                        <c:v>4.24783E-13</c:v>
                      </c:pt>
                      <c:pt idx="12465">
                        <c:v>4.24783E-13</c:v>
                      </c:pt>
                      <c:pt idx="12466">
                        <c:v>3.3959299999999998E-13</c:v>
                      </c:pt>
                      <c:pt idx="12467">
                        <c:v>3.3959299999999998E-13</c:v>
                      </c:pt>
                      <c:pt idx="12468">
                        <c:v>2.7969800000000002E-13</c:v>
                      </c:pt>
                      <c:pt idx="12469">
                        <c:v>2.7969800000000002E-13</c:v>
                      </c:pt>
                      <c:pt idx="12470">
                        <c:v>5.1205199999999997E-13</c:v>
                      </c:pt>
                      <c:pt idx="12471">
                        <c:v>5.1205199999999997E-13</c:v>
                      </c:pt>
                      <c:pt idx="12472">
                        <c:v>4.0333099999999998E-13</c:v>
                      </c:pt>
                      <c:pt idx="12473">
                        <c:v>4.0333099999999998E-13</c:v>
                      </c:pt>
                      <c:pt idx="12474">
                        <c:v>3.16852E-13</c:v>
                      </c:pt>
                      <c:pt idx="12475">
                        <c:v>3.16852E-13</c:v>
                      </c:pt>
                      <c:pt idx="12476">
                        <c:v>3.6346800000000002E-13</c:v>
                      </c:pt>
                      <c:pt idx="12477">
                        <c:v>3.6346800000000002E-13</c:v>
                      </c:pt>
                      <c:pt idx="12478">
                        <c:v>3.1781699999999999E-13</c:v>
                      </c:pt>
                      <c:pt idx="12479">
                        <c:v>3.1781699999999999E-13</c:v>
                      </c:pt>
                      <c:pt idx="12480">
                        <c:v>3.5761900000000002E-13</c:v>
                      </c:pt>
                      <c:pt idx="12481">
                        <c:v>3.5761900000000002E-13</c:v>
                      </c:pt>
                      <c:pt idx="12482">
                        <c:v>4.3732100000000002E-13</c:v>
                      </c:pt>
                      <c:pt idx="12483">
                        <c:v>4.3732100000000002E-13</c:v>
                      </c:pt>
                      <c:pt idx="12484">
                        <c:v>5.0072899999999996E-13</c:v>
                      </c:pt>
                      <c:pt idx="12485">
                        <c:v>5.0072899999999996E-13</c:v>
                      </c:pt>
                      <c:pt idx="12486">
                        <c:v>3.3625500000000001E-13</c:v>
                      </c:pt>
                      <c:pt idx="12487">
                        <c:v>3.3625500000000001E-13</c:v>
                      </c:pt>
                      <c:pt idx="12488">
                        <c:v>3.4488600000000002E-13</c:v>
                      </c:pt>
                      <c:pt idx="12489">
                        <c:v>3.4488600000000002E-13</c:v>
                      </c:pt>
                      <c:pt idx="12490">
                        <c:v>4.7340200000000003E-13</c:v>
                      </c:pt>
                      <c:pt idx="12491">
                        <c:v>4.7340200000000003E-13</c:v>
                      </c:pt>
                      <c:pt idx="12492">
                        <c:v>1.34035E-12</c:v>
                      </c:pt>
                      <c:pt idx="12493">
                        <c:v>1.34035E-12</c:v>
                      </c:pt>
                      <c:pt idx="12494">
                        <c:v>4.1947699999999998E-13</c:v>
                      </c:pt>
                      <c:pt idx="12495">
                        <c:v>4.1947699999999998E-13</c:v>
                      </c:pt>
                      <c:pt idx="12496">
                        <c:v>7.2836400000000003E-13</c:v>
                      </c:pt>
                      <c:pt idx="12497">
                        <c:v>7.2836400000000003E-13</c:v>
                      </c:pt>
                      <c:pt idx="12498">
                        <c:v>6.5908699999999996E-13</c:v>
                      </c:pt>
                      <c:pt idx="12499">
                        <c:v>6.5908699999999996E-13</c:v>
                      </c:pt>
                      <c:pt idx="12500">
                        <c:v>6.3326900000000002E-13</c:v>
                      </c:pt>
                      <c:pt idx="12501">
                        <c:v>6.3326900000000002E-13</c:v>
                      </c:pt>
                      <c:pt idx="12502">
                        <c:v>1.0696E-12</c:v>
                      </c:pt>
                      <c:pt idx="12503">
                        <c:v>1.0696E-12</c:v>
                      </c:pt>
                      <c:pt idx="12504">
                        <c:v>7.6475199999999999E-13</c:v>
                      </c:pt>
                      <c:pt idx="12505">
                        <c:v>7.6475199999999999E-13</c:v>
                      </c:pt>
                      <c:pt idx="12506">
                        <c:v>1.36035E-12</c:v>
                      </c:pt>
                      <c:pt idx="12507">
                        <c:v>1.36035E-12</c:v>
                      </c:pt>
                      <c:pt idx="12508">
                        <c:v>6.3632599999999999E-13</c:v>
                      </c:pt>
                      <c:pt idx="12509">
                        <c:v>6.3632599999999999E-13</c:v>
                      </c:pt>
                      <c:pt idx="12510">
                        <c:v>7.7745200000000003E-13</c:v>
                      </c:pt>
                      <c:pt idx="12511">
                        <c:v>7.7745200000000003E-13</c:v>
                      </c:pt>
                      <c:pt idx="12512">
                        <c:v>1.25953E-12</c:v>
                      </c:pt>
                      <c:pt idx="12513">
                        <c:v>1.25953E-12</c:v>
                      </c:pt>
                      <c:pt idx="12514">
                        <c:v>7.6685700000000001E-13</c:v>
                      </c:pt>
                      <c:pt idx="12515">
                        <c:v>7.6685700000000001E-13</c:v>
                      </c:pt>
                      <c:pt idx="12516">
                        <c:v>6.7216199999999998E-13</c:v>
                      </c:pt>
                      <c:pt idx="12517">
                        <c:v>6.7216199999999998E-13</c:v>
                      </c:pt>
                      <c:pt idx="12518">
                        <c:v>6.8128799999999997E-13</c:v>
                      </c:pt>
                      <c:pt idx="12519">
                        <c:v>6.8128799999999997E-13</c:v>
                      </c:pt>
                      <c:pt idx="12520">
                        <c:v>7.2657799999999998E-13</c:v>
                      </c:pt>
                      <c:pt idx="12521">
                        <c:v>7.2657799999999998E-13</c:v>
                      </c:pt>
                      <c:pt idx="12522">
                        <c:v>1.28884E-12</c:v>
                      </c:pt>
                      <c:pt idx="12523">
                        <c:v>1.28884E-12</c:v>
                      </c:pt>
                      <c:pt idx="12524">
                        <c:v>7.7075499999999998E-13</c:v>
                      </c:pt>
                      <c:pt idx="12525">
                        <c:v>7.7075499999999998E-13</c:v>
                      </c:pt>
                      <c:pt idx="12526">
                        <c:v>1.0060100000000001E-12</c:v>
                      </c:pt>
                      <c:pt idx="12527">
                        <c:v>1.0060100000000001E-12</c:v>
                      </c:pt>
                      <c:pt idx="12528">
                        <c:v>1.0270999999999999E-12</c:v>
                      </c:pt>
                      <c:pt idx="12529">
                        <c:v>1.0270999999999999E-12</c:v>
                      </c:pt>
                      <c:pt idx="12530">
                        <c:v>6.9182900000000002E-13</c:v>
                      </c:pt>
                      <c:pt idx="12531">
                        <c:v>6.9182900000000002E-13</c:v>
                      </c:pt>
                      <c:pt idx="12532">
                        <c:v>7.8246399999999997E-13</c:v>
                      </c:pt>
                      <c:pt idx="12533">
                        <c:v>7.8246399999999997E-13</c:v>
                      </c:pt>
                      <c:pt idx="12534">
                        <c:v>7.8526499999999999E-13</c:v>
                      </c:pt>
                      <c:pt idx="12535">
                        <c:v>7.8526499999999999E-13</c:v>
                      </c:pt>
                      <c:pt idx="12536">
                        <c:v>7.2232600000000003E-13</c:v>
                      </c:pt>
                      <c:pt idx="12537">
                        <c:v>7.2232600000000003E-13</c:v>
                      </c:pt>
                      <c:pt idx="12538">
                        <c:v>7.3925499999999996E-13</c:v>
                      </c:pt>
                      <c:pt idx="12539">
                        <c:v>7.3925499999999996E-13</c:v>
                      </c:pt>
                      <c:pt idx="12540">
                        <c:v>8.7303200000000001E-13</c:v>
                      </c:pt>
                      <c:pt idx="12541">
                        <c:v>8.7303200000000001E-13</c:v>
                      </c:pt>
                      <c:pt idx="12542">
                        <c:v>7.8601799999999997E-13</c:v>
                      </c:pt>
                      <c:pt idx="12543">
                        <c:v>7.8601799999999997E-13</c:v>
                      </c:pt>
                      <c:pt idx="12544">
                        <c:v>1.0119299999999999E-12</c:v>
                      </c:pt>
                      <c:pt idx="12545">
                        <c:v>1.0119299999999999E-12</c:v>
                      </c:pt>
                      <c:pt idx="12546">
                        <c:v>7.9082599999999999E-13</c:v>
                      </c:pt>
                      <c:pt idx="12547">
                        <c:v>7.9082599999999999E-13</c:v>
                      </c:pt>
                      <c:pt idx="12548">
                        <c:v>7.91359E-13</c:v>
                      </c:pt>
                      <c:pt idx="12549">
                        <c:v>7.91359E-13</c:v>
                      </c:pt>
                      <c:pt idx="12550">
                        <c:v>7.8400099999999996E-13</c:v>
                      </c:pt>
                      <c:pt idx="12551">
                        <c:v>7.8400099999999996E-13</c:v>
                      </c:pt>
                      <c:pt idx="12552">
                        <c:v>9.2729600000000001E-13</c:v>
                      </c:pt>
                      <c:pt idx="12553">
                        <c:v>9.2729600000000001E-13</c:v>
                      </c:pt>
                      <c:pt idx="12554">
                        <c:v>8.3597199999999996E-13</c:v>
                      </c:pt>
                      <c:pt idx="12555">
                        <c:v>8.3597199999999996E-13</c:v>
                      </c:pt>
                      <c:pt idx="12556">
                        <c:v>8.4312100000000002E-13</c:v>
                      </c:pt>
                      <c:pt idx="12557">
                        <c:v>8.4312100000000002E-13</c:v>
                      </c:pt>
                      <c:pt idx="12558">
                        <c:v>7.2413500000000002E-13</c:v>
                      </c:pt>
                      <c:pt idx="12559">
                        <c:v>7.2413500000000002E-13</c:v>
                      </c:pt>
                      <c:pt idx="12560">
                        <c:v>8.14988E-13</c:v>
                      </c:pt>
                      <c:pt idx="12561">
                        <c:v>8.14988E-13</c:v>
                      </c:pt>
                      <c:pt idx="12562">
                        <c:v>1.0608500000000001E-12</c:v>
                      </c:pt>
                      <c:pt idx="12563">
                        <c:v>1.0608500000000001E-12</c:v>
                      </c:pt>
                      <c:pt idx="12564">
                        <c:v>8.5079800000000003E-13</c:v>
                      </c:pt>
                      <c:pt idx="12565">
                        <c:v>8.5079800000000003E-13</c:v>
                      </c:pt>
                      <c:pt idx="12566">
                        <c:v>8.3853699999999996E-13</c:v>
                      </c:pt>
                      <c:pt idx="12567">
                        <c:v>8.3853699999999996E-13</c:v>
                      </c:pt>
                      <c:pt idx="12568">
                        <c:v>1.33773E-12</c:v>
                      </c:pt>
                      <c:pt idx="12569">
                        <c:v>1.33773E-12</c:v>
                      </c:pt>
                      <c:pt idx="12570">
                        <c:v>1.3431099999999999E-12</c:v>
                      </c:pt>
                      <c:pt idx="12571">
                        <c:v>1.3431099999999999E-12</c:v>
                      </c:pt>
                      <c:pt idx="12572">
                        <c:v>1.3741E-12</c:v>
                      </c:pt>
                      <c:pt idx="12573">
                        <c:v>1.3741E-12</c:v>
                      </c:pt>
                      <c:pt idx="12574">
                        <c:v>1.36904E-12</c:v>
                      </c:pt>
                      <c:pt idx="12575">
                        <c:v>1.36904E-12</c:v>
                      </c:pt>
                      <c:pt idx="12576">
                        <c:v>6.9923599999999997E-13</c:v>
                      </c:pt>
                      <c:pt idx="12577">
                        <c:v>6.9923599999999997E-13</c:v>
                      </c:pt>
                      <c:pt idx="12578">
                        <c:v>6.8899200000000002E-13</c:v>
                      </c:pt>
                      <c:pt idx="12579">
                        <c:v>6.8899200000000002E-13</c:v>
                      </c:pt>
                      <c:pt idx="12580">
                        <c:v>7.23461E-13</c:v>
                      </c:pt>
                      <c:pt idx="12581">
                        <c:v>7.23461E-13</c:v>
                      </c:pt>
                      <c:pt idx="12582">
                        <c:v>9.1212599999999998E-13</c:v>
                      </c:pt>
                      <c:pt idx="12583">
                        <c:v>9.1212599999999998E-13</c:v>
                      </c:pt>
                      <c:pt idx="12584">
                        <c:v>6.5760199999999999E-13</c:v>
                      </c:pt>
                      <c:pt idx="12585">
                        <c:v>6.5760199999999999E-13</c:v>
                      </c:pt>
                      <c:pt idx="12586">
                        <c:v>6.6816999999999997E-13</c:v>
                      </c:pt>
                      <c:pt idx="12587">
                        <c:v>6.6816999999999997E-13</c:v>
                      </c:pt>
                      <c:pt idx="12588">
                        <c:v>1.58163E-12</c:v>
                      </c:pt>
                      <c:pt idx="12589">
                        <c:v>1.58163E-12</c:v>
                      </c:pt>
                      <c:pt idx="12590">
                        <c:v>6.4575599999999998E-13</c:v>
                      </c:pt>
                      <c:pt idx="12591">
                        <c:v>6.4575599999999998E-13</c:v>
                      </c:pt>
                      <c:pt idx="12592">
                        <c:v>8.4576000000000002E-13</c:v>
                      </c:pt>
                      <c:pt idx="12593">
                        <c:v>8.4576000000000002E-13</c:v>
                      </c:pt>
                      <c:pt idx="12594">
                        <c:v>6.4812500000000003E-13</c:v>
                      </c:pt>
                      <c:pt idx="12595">
                        <c:v>6.4812500000000003E-13</c:v>
                      </c:pt>
                      <c:pt idx="12596">
                        <c:v>6.4010900000000001E-13</c:v>
                      </c:pt>
                      <c:pt idx="12597">
                        <c:v>6.4010900000000001E-13</c:v>
                      </c:pt>
                      <c:pt idx="12598">
                        <c:v>6.1073900000000001E-13</c:v>
                      </c:pt>
                      <c:pt idx="12599">
                        <c:v>6.1073900000000001E-13</c:v>
                      </c:pt>
                      <c:pt idx="12600">
                        <c:v>7.4461600000000003E-13</c:v>
                      </c:pt>
                      <c:pt idx="12601">
                        <c:v>7.4461600000000003E-13</c:v>
                      </c:pt>
                      <c:pt idx="12602">
                        <c:v>6.7970199999999996E-13</c:v>
                      </c:pt>
                      <c:pt idx="12603">
                        <c:v>6.7970199999999996E-13</c:v>
                      </c:pt>
                      <c:pt idx="12604">
                        <c:v>6.4983399999999996E-13</c:v>
                      </c:pt>
                      <c:pt idx="12605">
                        <c:v>6.4983399999999996E-13</c:v>
                      </c:pt>
                      <c:pt idx="12606">
                        <c:v>6.4109299999999996E-13</c:v>
                      </c:pt>
                      <c:pt idx="12607">
                        <c:v>6.4109299999999996E-13</c:v>
                      </c:pt>
                      <c:pt idx="12608">
                        <c:v>5.97434E-13</c:v>
                      </c:pt>
                      <c:pt idx="12609">
                        <c:v>5.97434E-13</c:v>
                      </c:pt>
                      <c:pt idx="12610">
                        <c:v>6.4865200000000001E-13</c:v>
                      </c:pt>
                      <c:pt idx="12611">
                        <c:v>6.4865200000000001E-13</c:v>
                      </c:pt>
                      <c:pt idx="12612">
                        <c:v>6.5701899999999999E-13</c:v>
                      </c:pt>
                      <c:pt idx="12613">
                        <c:v>6.5701899999999999E-13</c:v>
                      </c:pt>
                      <c:pt idx="12614">
                        <c:v>7.8359399999999998E-13</c:v>
                      </c:pt>
                      <c:pt idx="12615">
                        <c:v>7.8359399999999998E-13</c:v>
                      </c:pt>
                      <c:pt idx="12616">
                        <c:v>5.7476500000000003E-13</c:v>
                      </c:pt>
                      <c:pt idx="12617">
                        <c:v>5.7476500000000003E-13</c:v>
                      </c:pt>
                      <c:pt idx="12618">
                        <c:v>5.6570600000000003E-13</c:v>
                      </c:pt>
                      <c:pt idx="12619">
                        <c:v>5.6570600000000003E-13</c:v>
                      </c:pt>
                      <c:pt idx="12620">
                        <c:v>5.3736599999999997E-13</c:v>
                      </c:pt>
                      <c:pt idx="12621">
                        <c:v>5.3736599999999997E-13</c:v>
                      </c:pt>
                      <c:pt idx="12622">
                        <c:v>6.4352699999999997E-13</c:v>
                      </c:pt>
                      <c:pt idx="12623">
                        <c:v>6.4352699999999997E-13</c:v>
                      </c:pt>
                      <c:pt idx="12624">
                        <c:v>5.9525000000000001E-13</c:v>
                      </c:pt>
                      <c:pt idx="12625">
                        <c:v>5.9525000000000001E-13</c:v>
                      </c:pt>
                      <c:pt idx="12626">
                        <c:v>5.2679099999999999E-13</c:v>
                      </c:pt>
                      <c:pt idx="12627">
                        <c:v>5.2679099999999999E-13</c:v>
                      </c:pt>
                      <c:pt idx="12628">
                        <c:v>5.2425799999999999E-13</c:v>
                      </c:pt>
                      <c:pt idx="12629">
                        <c:v>5.2425799999999999E-13</c:v>
                      </c:pt>
                      <c:pt idx="12630">
                        <c:v>3.2218600000000002E-12</c:v>
                      </c:pt>
                      <c:pt idx="12631">
                        <c:v>3.2218600000000002E-12</c:v>
                      </c:pt>
                      <c:pt idx="12632">
                        <c:v>6.8517E-13</c:v>
                      </c:pt>
                      <c:pt idx="12633">
                        <c:v>6.8517E-13</c:v>
                      </c:pt>
                      <c:pt idx="12634">
                        <c:v>5.7172199999999995E-13</c:v>
                      </c:pt>
                      <c:pt idx="12635">
                        <c:v>5.7172199999999995E-13</c:v>
                      </c:pt>
                      <c:pt idx="12636">
                        <c:v>6.0346999999999995E-13</c:v>
                      </c:pt>
                      <c:pt idx="12637">
                        <c:v>6.0346999999999995E-13</c:v>
                      </c:pt>
                      <c:pt idx="12638">
                        <c:v>6.5923000000000001E-13</c:v>
                      </c:pt>
                      <c:pt idx="12639">
                        <c:v>6.5923000000000001E-13</c:v>
                      </c:pt>
                      <c:pt idx="12640">
                        <c:v>9.1662899999999993E-13</c:v>
                      </c:pt>
                      <c:pt idx="12641">
                        <c:v>9.1662899999999993E-13</c:v>
                      </c:pt>
                      <c:pt idx="12642">
                        <c:v>7.0261099999999998E-12</c:v>
                      </c:pt>
                      <c:pt idx="12643">
                        <c:v>7.0261099999999998E-12</c:v>
                      </c:pt>
                      <c:pt idx="12644">
                        <c:v>7.1768599999999996E-13</c:v>
                      </c:pt>
                      <c:pt idx="12645">
                        <c:v>7.1768599999999996E-13</c:v>
                      </c:pt>
                      <c:pt idx="12646">
                        <c:v>5.1365700000000004E-13</c:v>
                      </c:pt>
                      <c:pt idx="12647">
                        <c:v>5.1365700000000004E-13</c:v>
                      </c:pt>
                      <c:pt idx="12648">
                        <c:v>5.6611600000000003E-13</c:v>
                      </c:pt>
                      <c:pt idx="12649">
                        <c:v>5.6611600000000003E-13</c:v>
                      </c:pt>
                      <c:pt idx="12650">
                        <c:v>7.5604500000000004E-13</c:v>
                      </c:pt>
                      <c:pt idx="12651">
                        <c:v>7.5604500000000004E-13</c:v>
                      </c:pt>
                      <c:pt idx="12652">
                        <c:v>5.6032699999999998E-13</c:v>
                      </c:pt>
                      <c:pt idx="12653">
                        <c:v>5.6032699999999998E-13</c:v>
                      </c:pt>
                      <c:pt idx="12654">
                        <c:v>5.6087000000000001E-13</c:v>
                      </c:pt>
                      <c:pt idx="12655">
                        <c:v>5.6087000000000001E-13</c:v>
                      </c:pt>
                      <c:pt idx="12656">
                        <c:v>5.2470299999999999E-13</c:v>
                      </c:pt>
                      <c:pt idx="12657">
                        <c:v>5.2470299999999999E-13</c:v>
                      </c:pt>
                      <c:pt idx="12658">
                        <c:v>6.4413499999999996E-13</c:v>
                      </c:pt>
                      <c:pt idx="12659">
                        <c:v>6.4413499999999996E-13</c:v>
                      </c:pt>
                      <c:pt idx="12660">
                        <c:v>5.1630199999999997E-13</c:v>
                      </c:pt>
                      <c:pt idx="12661">
                        <c:v>5.1630199999999997E-13</c:v>
                      </c:pt>
                      <c:pt idx="12662">
                        <c:v>6.0226200000000004E-13</c:v>
                      </c:pt>
                      <c:pt idx="12663">
                        <c:v>6.0226200000000004E-13</c:v>
                      </c:pt>
                      <c:pt idx="12664">
                        <c:v>5.1216099999999998E-13</c:v>
                      </c:pt>
                      <c:pt idx="12665">
                        <c:v>5.1216099999999998E-13</c:v>
                      </c:pt>
                      <c:pt idx="12666">
                        <c:v>1.2131299999999999E-12</c:v>
                      </c:pt>
                      <c:pt idx="12667">
                        <c:v>1.2131299999999999E-12</c:v>
                      </c:pt>
                      <c:pt idx="12668">
                        <c:v>6.6192900000000002E-13</c:v>
                      </c:pt>
                      <c:pt idx="12669">
                        <c:v>6.6192900000000002E-13</c:v>
                      </c:pt>
                      <c:pt idx="12670">
                        <c:v>6.4548600000000002E-13</c:v>
                      </c:pt>
                      <c:pt idx="12671">
                        <c:v>6.4548600000000002E-13</c:v>
                      </c:pt>
                      <c:pt idx="12672">
                        <c:v>5.6899799999999996E-13</c:v>
                      </c:pt>
                      <c:pt idx="12673">
                        <c:v>5.6899799999999996E-13</c:v>
                      </c:pt>
                      <c:pt idx="12674">
                        <c:v>5.74342E-13</c:v>
                      </c:pt>
                      <c:pt idx="12675">
                        <c:v>5.74342E-13</c:v>
                      </c:pt>
                      <c:pt idx="12676">
                        <c:v>7.5629600000000003E-13</c:v>
                      </c:pt>
                      <c:pt idx="12677">
                        <c:v>7.5629600000000003E-13</c:v>
                      </c:pt>
                      <c:pt idx="12678">
                        <c:v>5.9246699999999998E-13</c:v>
                      </c:pt>
                      <c:pt idx="12679">
                        <c:v>5.9246699999999998E-13</c:v>
                      </c:pt>
                      <c:pt idx="12680">
                        <c:v>5.1523300000000003E-13</c:v>
                      </c:pt>
                      <c:pt idx="12681">
                        <c:v>5.1523300000000003E-13</c:v>
                      </c:pt>
                      <c:pt idx="12682">
                        <c:v>1.2892799999999999E-12</c:v>
                      </c:pt>
                      <c:pt idx="12683">
                        <c:v>1.2892799999999999E-12</c:v>
                      </c:pt>
                      <c:pt idx="12684">
                        <c:v>5.0880899999999996E-13</c:v>
                      </c:pt>
                      <c:pt idx="12685">
                        <c:v>5.0880899999999996E-13</c:v>
                      </c:pt>
                      <c:pt idx="12686">
                        <c:v>6.14873E-13</c:v>
                      </c:pt>
                      <c:pt idx="12687">
                        <c:v>6.14873E-13</c:v>
                      </c:pt>
                      <c:pt idx="12688">
                        <c:v>5.1388899999999997E-13</c:v>
                      </c:pt>
                      <c:pt idx="12689">
                        <c:v>5.1388899999999997E-13</c:v>
                      </c:pt>
                      <c:pt idx="12690">
                        <c:v>5.2010100000000005E-13</c:v>
                      </c:pt>
                      <c:pt idx="12691">
                        <c:v>5.2010100000000005E-13</c:v>
                      </c:pt>
                      <c:pt idx="12692">
                        <c:v>5.2877200000000002E-13</c:v>
                      </c:pt>
                      <c:pt idx="12693">
                        <c:v>5.2877200000000002E-13</c:v>
                      </c:pt>
                      <c:pt idx="12694">
                        <c:v>1.38722E-12</c:v>
                      </c:pt>
                      <c:pt idx="12695">
                        <c:v>1.38722E-12</c:v>
                      </c:pt>
                      <c:pt idx="12696">
                        <c:v>6.8567199999999999E-13</c:v>
                      </c:pt>
                      <c:pt idx="12697">
                        <c:v>6.8567199999999999E-13</c:v>
                      </c:pt>
                      <c:pt idx="12698">
                        <c:v>5.3003600000000004E-13</c:v>
                      </c:pt>
                      <c:pt idx="12699">
                        <c:v>5.3003600000000004E-13</c:v>
                      </c:pt>
                      <c:pt idx="12700">
                        <c:v>7.9126799999999998E-13</c:v>
                      </c:pt>
                      <c:pt idx="12701">
                        <c:v>7.9126799999999998E-13</c:v>
                      </c:pt>
                      <c:pt idx="12702">
                        <c:v>5.3036900000000002E-13</c:v>
                      </c:pt>
                      <c:pt idx="12703">
                        <c:v>5.3036900000000002E-13</c:v>
                      </c:pt>
                      <c:pt idx="12704">
                        <c:v>6.9357800000000002E-13</c:v>
                      </c:pt>
                      <c:pt idx="12705">
                        <c:v>6.9357800000000002E-13</c:v>
                      </c:pt>
                      <c:pt idx="12706">
                        <c:v>5.7460200000000004E-13</c:v>
                      </c:pt>
                      <c:pt idx="12707">
                        <c:v>5.7460200000000004E-13</c:v>
                      </c:pt>
                      <c:pt idx="12708">
                        <c:v>5.2098699999999997E-13</c:v>
                      </c:pt>
                      <c:pt idx="12709">
                        <c:v>5.2098699999999997E-13</c:v>
                      </c:pt>
                      <c:pt idx="12710">
                        <c:v>1.1355299999999999E-12</c:v>
                      </c:pt>
                      <c:pt idx="12711">
                        <c:v>1.1355299999999999E-12</c:v>
                      </c:pt>
                      <c:pt idx="12712">
                        <c:v>5.6915699999999995E-13</c:v>
                      </c:pt>
                      <c:pt idx="12713">
                        <c:v>5.6915699999999995E-13</c:v>
                      </c:pt>
                      <c:pt idx="12714">
                        <c:v>5.3954199999999998E-13</c:v>
                      </c:pt>
                      <c:pt idx="12715">
                        <c:v>5.3954199999999998E-13</c:v>
                      </c:pt>
                      <c:pt idx="12716">
                        <c:v>5.86439E-13</c:v>
                      </c:pt>
                      <c:pt idx="12717">
                        <c:v>5.86439E-13</c:v>
                      </c:pt>
                      <c:pt idx="12718">
                        <c:v>1.0873599999999999E-12</c:v>
                      </c:pt>
                      <c:pt idx="12719">
                        <c:v>1.0873599999999999E-12</c:v>
                      </c:pt>
                      <c:pt idx="12720">
                        <c:v>5.1753300000000003E-13</c:v>
                      </c:pt>
                      <c:pt idx="12721">
                        <c:v>5.1753300000000003E-13</c:v>
                      </c:pt>
                      <c:pt idx="12722">
                        <c:v>5.9035799999999998E-13</c:v>
                      </c:pt>
                      <c:pt idx="12723">
                        <c:v>5.9035799999999998E-13</c:v>
                      </c:pt>
                      <c:pt idx="12724">
                        <c:v>5.36913E-13</c:v>
                      </c:pt>
                      <c:pt idx="12725">
                        <c:v>5.36913E-13</c:v>
                      </c:pt>
                      <c:pt idx="12726">
                        <c:v>5.9370900000000003E-13</c:v>
                      </c:pt>
                      <c:pt idx="12727">
                        <c:v>5.9370900000000003E-13</c:v>
                      </c:pt>
                      <c:pt idx="12728">
                        <c:v>6.2942999999999997E-13</c:v>
                      </c:pt>
                      <c:pt idx="12729">
                        <c:v>6.2942999999999997E-13</c:v>
                      </c:pt>
                      <c:pt idx="12730">
                        <c:v>8.8960900000000001E-13</c:v>
                      </c:pt>
                      <c:pt idx="12731">
                        <c:v>8.8960900000000001E-13</c:v>
                      </c:pt>
                      <c:pt idx="12732">
                        <c:v>2.5214099999999999E-12</c:v>
                      </c:pt>
                      <c:pt idx="12733">
                        <c:v>2.5214099999999999E-12</c:v>
                      </c:pt>
                      <c:pt idx="12734">
                        <c:v>4.2362299999999996E-12</c:v>
                      </c:pt>
                      <c:pt idx="12735">
                        <c:v>4.2362299999999996E-12</c:v>
                      </c:pt>
                      <c:pt idx="12736">
                        <c:v>5.7267099999999999E-12</c:v>
                      </c:pt>
                      <c:pt idx="12737">
                        <c:v>5.7267099999999999E-12</c:v>
                      </c:pt>
                      <c:pt idx="12738">
                        <c:v>7.3153499999999995E-12</c:v>
                      </c:pt>
                      <c:pt idx="12739">
                        <c:v>7.3153499999999995E-12</c:v>
                      </c:pt>
                      <c:pt idx="12740">
                        <c:v>9.2143900000000007E-12</c:v>
                      </c:pt>
                      <c:pt idx="12741">
                        <c:v>9.2143900000000007E-12</c:v>
                      </c:pt>
                      <c:pt idx="12742">
                        <c:v>1.1232700000000001E-11</c:v>
                      </c:pt>
                      <c:pt idx="12743">
                        <c:v>1.1232700000000001E-11</c:v>
                      </c:pt>
                      <c:pt idx="12744">
                        <c:v>1.28132E-11</c:v>
                      </c:pt>
                      <c:pt idx="12745">
                        <c:v>1.28132E-11</c:v>
                      </c:pt>
                      <c:pt idx="12746">
                        <c:v>1.38067E-11</c:v>
                      </c:pt>
                      <c:pt idx="12747">
                        <c:v>1.38067E-11</c:v>
                      </c:pt>
                      <c:pt idx="12748">
                        <c:v>1.5618400000000001E-11</c:v>
                      </c:pt>
                      <c:pt idx="12749">
                        <c:v>1.5618400000000001E-11</c:v>
                      </c:pt>
                      <c:pt idx="12750">
                        <c:v>1.7137699999999999E-11</c:v>
                      </c:pt>
                      <c:pt idx="12751">
                        <c:v>1.7137699999999999E-11</c:v>
                      </c:pt>
                      <c:pt idx="12752">
                        <c:v>1.86867E-11</c:v>
                      </c:pt>
                      <c:pt idx="12753">
                        <c:v>1.86867E-11</c:v>
                      </c:pt>
                      <c:pt idx="12754">
                        <c:v>1.8737200000000001E-11</c:v>
                      </c:pt>
                      <c:pt idx="12755">
                        <c:v>1.8737200000000001E-11</c:v>
                      </c:pt>
                      <c:pt idx="12756">
                        <c:v>1.31833E-10</c:v>
                      </c:pt>
                      <c:pt idx="12757">
                        <c:v>1.31833E-10</c:v>
                      </c:pt>
                      <c:pt idx="12758">
                        <c:v>1.74007E-11</c:v>
                      </c:pt>
                      <c:pt idx="12759">
                        <c:v>1.74007E-11</c:v>
                      </c:pt>
                      <c:pt idx="12760">
                        <c:v>1.65471E-11</c:v>
                      </c:pt>
                      <c:pt idx="12761">
                        <c:v>1.65471E-11</c:v>
                      </c:pt>
                      <c:pt idx="12762">
                        <c:v>1.5959E-11</c:v>
                      </c:pt>
                      <c:pt idx="12763">
                        <c:v>1.5959E-11</c:v>
                      </c:pt>
                      <c:pt idx="12764">
                        <c:v>1.5129000000000001E-11</c:v>
                      </c:pt>
                      <c:pt idx="12765">
                        <c:v>1.5129000000000001E-11</c:v>
                      </c:pt>
                      <c:pt idx="12766">
                        <c:v>1.4452E-11</c:v>
                      </c:pt>
                      <c:pt idx="12767">
                        <c:v>1.4452E-11</c:v>
                      </c:pt>
                      <c:pt idx="12768">
                        <c:v>1.38041E-11</c:v>
                      </c:pt>
                      <c:pt idx="12769">
                        <c:v>1.38041E-11</c:v>
                      </c:pt>
                      <c:pt idx="12770">
                        <c:v>1.3009E-11</c:v>
                      </c:pt>
                      <c:pt idx="12771">
                        <c:v>1.3009E-11</c:v>
                      </c:pt>
                      <c:pt idx="12772">
                        <c:v>1.22493E-11</c:v>
                      </c:pt>
                      <c:pt idx="12773">
                        <c:v>1.22493E-11</c:v>
                      </c:pt>
                      <c:pt idx="12774">
                        <c:v>1.1576600000000001E-11</c:v>
                      </c:pt>
                      <c:pt idx="12775">
                        <c:v>1.1576600000000001E-11</c:v>
                      </c:pt>
                      <c:pt idx="12776">
                        <c:v>1.0902599999999999E-11</c:v>
                      </c:pt>
                      <c:pt idx="12777">
                        <c:v>1.0902599999999999E-11</c:v>
                      </c:pt>
                      <c:pt idx="12778">
                        <c:v>9.9231199999999994E-12</c:v>
                      </c:pt>
                      <c:pt idx="12779">
                        <c:v>9.9231199999999994E-12</c:v>
                      </c:pt>
                      <c:pt idx="12780">
                        <c:v>8.9668400000000006E-12</c:v>
                      </c:pt>
                      <c:pt idx="12781">
                        <c:v>8.9668400000000006E-12</c:v>
                      </c:pt>
                      <c:pt idx="12782">
                        <c:v>8.02696E-12</c:v>
                      </c:pt>
                      <c:pt idx="12783">
                        <c:v>8.02696E-12</c:v>
                      </c:pt>
                      <c:pt idx="12784">
                        <c:v>7.1845600000000002E-12</c:v>
                      </c:pt>
                      <c:pt idx="12785">
                        <c:v>7.1845600000000002E-12</c:v>
                      </c:pt>
                      <c:pt idx="12786">
                        <c:v>6.1589000000000003E-12</c:v>
                      </c:pt>
                      <c:pt idx="12787">
                        <c:v>6.1589000000000003E-12</c:v>
                      </c:pt>
                      <c:pt idx="12788">
                        <c:v>4.3902000000000003E-11</c:v>
                      </c:pt>
                      <c:pt idx="12789">
                        <c:v>4.3902000000000003E-11</c:v>
                      </c:pt>
                      <c:pt idx="12790">
                        <c:v>4.3361699999999997E-12</c:v>
                      </c:pt>
                      <c:pt idx="12791">
                        <c:v>4.3361699999999997E-12</c:v>
                      </c:pt>
                      <c:pt idx="12792">
                        <c:v>3.41792E-12</c:v>
                      </c:pt>
                      <c:pt idx="12793">
                        <c:v>3.41792E-12</c:v>
                      </c:pt>
                      <c:pt idx="12794">
                        <c:v>2.51581E-12</c:v>
                      </c:pt>
                      <c:pt idx="12795">
                        <c:v>2.51581E-12</c:v>
                      </c:pt>
                      <c:pt idx="12796">
                        <c:v>1.7018700000000001E-12</c:v>
                      </c:pt>
                      <c:pt idx="12797">
                        <c:v>1.7018700000000001E-12</c:v>
                      </c:pt>
                      <c:pt idx="12798">
                        <c:v>7.24005E-13</c:v>
                      </c:pt>
                      <c:pt idx="12799">
                        <c:v>7.24005E-13</c:v>
                      </c:pt>
                      <c:pt idx="12800">
                        <c:v>5.7935800000000002E-13</c:v>
                      </c:pt>
                      <c:pt idx="12801">
                        <c:v>5.7935800000000002E-13</c:v>
                      </c:pt>
                      <c:pt idx="12802">
                        <c:v>6.2877400000000004E-13</c:v>
                      </c:pt>
                      <c:pt idx="12803">
                        <c:v>6.2877400000000004E-13</c:v>
                      </c:pt>
                      <c:pt idx="12804">
                        <c:v>5.7289799999999997E-13</c:v>
                      </c:pt>
                      <c:pt idx="12805">
                        <c:v>5.7289799999999997E-13</c:v>
                      </c:pt>
                      <c:pt idx="12806">
                        <c:v>5.65541E-13</c:v>
                      </c:pt>
                      <c:pt idx="12807">
                        <c:v>5.65541E-13</c:v>
                      </c:pt>
                      <c:pt idx="12808">
                        <c:v>5.5883699999999995E-13</c:v>
                      </c:pt>
                      <c:pt idx="12809">
                        <c:v>5.5883699999999995E-13</c:v>
                      </c:pt>
                      <c:pt idx="12810">
                        <c:v>5.0721799999999999E-13</c:v>
                      </c:pt>
                      <c:pt idx="12811">
                        <c:v>5.0721799999999999E-13</c:v>
                      </c:pt>
                      <c:pt idx="12812">
                        <c:v>5.1458300000000003E-13</c:v>
                      </c:pt>
                      <c:pt idx="12813">
                        <c:v>5.1458300000000003E-13</c:v>
                      </c:pt>
                      <c:pt idx="12814">
                        <c:v>6.2821200000000005E-13</c:v>
                      </c:pt>
                      <c:pt idx="12815">
                        <c:v>6.2821200000000005E-13</c:v>
                      </c:pt>
                      <c:pt idx="12816">
                        <c:v>6.3797800000000003E-13</c:v>
                      </c:pt>
                      <c:pt idx="12817">
                        <c:v>6.3797800000000003E-13</c:v>
                      </c:pt>
                      <c:pt idx="12818">
                        <c:v>5.1751399999999997E-13</c:v>
                      </c:pt>
                      <c:pt idx="12819">
                        <c:v>5.1751399999999997E-13</c:v>
                      </c:pt>
                      <c:pt idx="12820">
                        <c:v>5.6489499999999999E-13</c:v>
                      </c:pt>
                      <c:pt idx="12821">
                        <c:v>5.6489499999999999E-13</c:v>
                      </c:pt>
                      <c:pt idx="12822">
                        <c:v>1.21632E-12</c:v>
                      </c:pt>
                      <c:pt idx="12823">
                        <c:v>1.21632E-12</c:v>
                      </c:pt>
                      <c:pt idx="12824">
                        <c:v>6.0466800000000004E-13</c:v>
                      </c:pt>
                      <c:pt idx="12825">
                        <c:v>6.0466800000000004E-13</c:v>
                      </c:pt>
                      <c:pt idx="12826">
                        <c:v>6.7843399999999995E-13</c:v>
                      </c:pt>
                      <c:pt idx="12827">
                        <c:v>6.7843399999999995E-13</c:v>
                      </c:pt>
                      <c:pt idx="12828">
                        <c:v>5.3337200000000002E-13</c:v>
                      </c:pt>
                      <c:pt idx="12829">
                        <c:v>5.3337200000000002E-13</c:v>
                      </c:pt>
                      <c:pt idx="12830">
                        <c:v>5.13517E-13</c:v>
                      </c:pt>
                      <c:pt idx="12831">
                        <c:v>5.13517E-13</c:v>
                      </c:pt>
                      <c:pt idx="12832">
                        <c:v>6.34672E-13</c:v>
                      </c:pt>
                      <c:pt idx="12833">
                        <c:v>6.34672E-13</c:v>
                      </c:pt>
                      <c:pt idx="12834">
                        <c:v>6.1366000000000003E-13</c:v>
                      </c:pt>
                      <c:pt idx="12835">
                        <c:v>6.1366000000000003E-13</c:v>
                      </c:pt>
                      <c:pt idx="12836">
                        <c:v>6.1124700000000003E-13</c:v>
                      </c:pt>
                      <c:pt idx="12837">
                        <c:v>6.1124700000000003E-13</c:v>
                      </c:pt>
                      <c:pt idx="12838">
                        <c:v>5.60648E-13</c:v>
                      </c:pt>
                      <c:pt idx="12839">
                        <c:v>5.60648E-13</c:v>
                      </c:pt>
                      <c:pt idx="12840">
                        <c:v>5.5036699999999999E-13</c:v>
                      </c:pt>
                      <c:pt idx="12841">
                        <c:v>5.5036699999999999E-13</c:v>
                      </c:pt>
                      <c:pt idx="12842">
                        <c:v>6.7070900000000001E-13</c:v>
                      </c:pt>
                      <c:pt idx="12843">
                        <c:v>6.7070900000000001E-13</c:v>
                      </c:pt>
                      <c:pt idx="12844">
                        <c:v>5.9957700000000004E-13</c:v>
                      </c:pt>
                      <c:pt idx="12845">
                        <c:v>5.9957700000000004E-13</c:v>
                      </c:pt>
                      <c:pt idx="12846">
                        <c:v>6.4018200000000005E-13</c:v>
                      </c:pt>
                      <c:pt idx="12847">
                        <c:v>6.4018200000000005E-13</c:v>
                      </c:pt>
                      <c:pt idx="12848">
                        <c:v>5.3145400000000001E-13</c:v>
                      </c:pt>
                      <c:pt idx="12849">
                        <c:v>5.3145400000000001E-13</c:v>
                      </c:pt>
                      <c:pt idx="12850">
                        <c:v>6.2305400000000004E-13</c:v>
                      </c:pt>
                      <c:pt idx="12851">
                        <c:v>6.2305400000000004E-13</c:v>
                      </c:pt>
                      <c:pt idx="12852">
                        <c:v>5.68721E-13</c:v>
                      </c:pt>
                      <c:pt idx="12853">
                        <c:v>5.68721E-13</c:v>
                      </c:pt>
                      <c:pt idx="12854">
                        <c:v>5.2799999999999997E-13</c:v>
                      </c:pt>
                      <c:pt idx="12855">
                        <c:v>5.2799999999999997E-13</c:v>
                      </c:pt>
                      <c:pt idx="12856">
                        <c:v>1.3920300000000001E-12</c:v>
                      </c:pt>
                      <c:pt idx="12857">
                        <c:v>1.3920300000000001E-12</c:v>
                      </c:pt>
                      <c:pt idx="12858">
                        <c:v>5.9416399999999995E-13</c:v>
                      </c:pt>
                      <c:pt idx="12859">
                        <c:v>5.9416399999999995E-13</c:v>
                      </c:pt>
                      <c:pt idx="12860">
                        <c:v>5.6692100000000004E-13</c:v>
                      </c:pt>
                      <c:pt idx="12861">
                        <c:v>5.6692100000000004E-13</c:v>
                      </c:pt>
                      <c:pt idx="12862">
                        <c:v>5.1915599999999999E-13</c:v>
                      </c:pt>
                      <c:pt idx="12863">
                        <c:v>5.1915599999999999E-13</c:v>
                      </c:pt>
                      <c:pt idx="12864">
                        <c:v>5.3254299999999999E-13</c:v>
                      </c:pt>
                      <c:pt idx="12865">
                        <c:v>5.3254299999999999E-13</c:v>
                      </c:pt>
                      <c:pt idx="12866">
                        <c:v>1.12692E-12</c:v>
                      </c:pt>
                      <c:pt idx="12867">
                        <c:v>1.12692E-12</c:v>
                      </c:pt>
                      <c:pt idx="12868">
                        <c:v>1.1273899999999999E-12</c:v>
                      </c:pt>
                      <c:pt idx="12869">
                        <c:v>1.1273899999999999E-12</c:v>
                      </c:pt>
                      <c:pt idx="12870">
                        <c:v>5.32394E-13</c:v>
                      </c:pt>
                      <c:pt idx="12871">
                        <c:v>5.32394E-13</c:v>
                      </c:pt>
                      <c:pt idx="12872">
                        <c:v>5.8597600000000001E-13</c:v>
                      </c:pt>
                      <c:pt idx="12873">
                        <c:v>5.8597600000000001E-13</c:v>
                      </c:pt>
                      <c:pt idx="12874">
                        <c:v>1.1221E-12</c:v>
                      </c:pt>
                      <c:pt idx="12875">
                        <c:v>1.1221E-12</c:v>
                      </c:pt>
                      <c:pt idx="12876">
                        <c:v>5.8491399999999997E-13</c:v>
                      </c:pt>
                      <c:pt idx="12877">
                        <c:v>5.8491399999999997E-13</c:v>
                      </c:pt>
                      <c:pt idx="12878">
                        <c:v>1.15426E-12</c:v>
                      </c:pt>
                      <c:pt idx="12879">
                        <c:v>1.15426E-12</c:v>
                      </c:pt>
                      <c:pt idx="12880">
                        <c:v>5.7576900000000001E-13</c:v>
                      </c:pt>
                      <c:pt idx="12881">
                        <c:v>5.7576900000000001E-13</c:v>
                      </c:pt>
                      <c:pt idx="12882">
                        <c:v>6.6124199999999996E-13</c:v>
                      </c:pt>
                      <c:pt idx="12883">
                        <c:v>6.6124199999999996E-13</c:v>
                      </c:pt>
                      <c:pt idx="12884">
                        <c:v>5.1748300000000005E-13</c:v>
                      </c:pt>
                      <c:pt idx="12885">
                        <c:v>5.1748300000000005E-13</c:v>
                      </c:pt>
                      <c:pt idx="12886">
                        <c:v>1.78006E-12</c:v>
                      </c:pt>
                      <c:pt idx="12887">
                        <c:v>1.78006E-12</c:v>
                      </c:pt>
                      <c:pt idx="12888">
                        <c:v>5.6590400000000003E-13</c:v>
                      </c:pt>
                      <c:pt idx="12889">
                        <c:v>5.6590400000000003E-13</c:v>
                      </c:pt>
                      <c:pt idx="12890">
                        <c:v>5.8355399999999996E-13</c:v>
                      </c:pt>
                      <c:pt idx="12891">
                        <c:v>5.8355399999999996E-13</c:v>
                      </c:pt>
                      <c:pt idx="12892">
                        <c:v>5.3757499999999996E-13</c:v>
                      </c:pt>
                      <c:pt idx="12893">
                        <c:v>5.3757499999999996E-13</c:v>
                      </c:pt>
                      <c:pt idx="12894">
                        <c:v>6.4493599999999999E-13</c:v>
                      </c:pt>
                      <c:pt idx="12895">
                        <c:v>6.4493599999999999E-13</c:v>
                      </c:pt>
                      <c:pt idx="12896">
                        <c:v>6.1043400000000004E-13</c:v>
                      </c:pt>
                      <c:pt idx="12897">
                        <c:v>6.1043400000000004E-13</c:v>
                      </c:pt>
                      <c:pt idx="12898">
                        <c:v>5.0963899999999997E-13</c:v>
                      </c:pt>
                      <c:pt idx="12899">
                        <c:v>5.0963899999999997E-13</c:v>
                      </c:pt>
                      <c:pt idx="12900">
                        <c:v>5.9779199999999996E-13</c:v>
                      </c:pt>
                      <c:pt idx="12901">
                        <c:v>5.9779199999999996E-13</c:v>
                      </c:pt>
                      <c:pt idx="12902">
                        <c:v>6.0336200000000001E-13</c:v>
                      </c:pt>
                      <c:pt idx="12903">
                        <c:v>6.0336200000000001E-13</c:v>
                      </c:pt>
                      <c:pt idx="12904">
                        <c:v>5.8389800000000002E-13</c:v>
                      </c:pt>
                      <c:pt idx="12905">
                        <c:v>5.8389800000000002E-13</c:v>
                      </c:pt>
                      <c:pt idx="12906">
                        <c:v>5.0899999999999995E-13</c:v>
                      </c:pt>
                      <c:pt idx="12907">
                        <c:v>5.0899999999999995E-13</c:v>
                      </c:pt>
                      <c:pt idx="12908">
                        <c:v>5.1310700000000001E-13</c:v>
                      </c:pt>
                      <c:pt idx="12909">
                        <c:v>5.1310700000000001E-13</c:v>
                      </c:pt>
                      <c:pt idx="12910">
                        <c:v>5.5613999999999999E-13</c:v>
                      </c:pt>
                      <c:pt idx="12911">
                        <c:v>5.5613999999999999E-13</c:v>
                      </c:pt>
                      <c:pt idx="12912">
                        <c:v>6.2375899999999999E-13</c:v>
                      </c:pt>
                      <c:pt idx="12913">
                        <c:v>6.2375899999999999E-13</c:v>
                      </c:pt>
                      <c:pt idx="12914">
                        <c:v>6.1411300000000001E-13</c:v>
                      </c:pt>
                      <c:pt idx="12915">
                        <c:v>6.1411300000000001E-13</c:v>
                      </c:pt>
                      <c:pt idx="12916">
                        <c:v>5.1675900000000004E-13</c:v>
                      </c:pt>
                      <c:pt idx="12917">
                        <c:v>5.1675900000000004E-13</c:v>
                      </c:pt>
                      <c:pt idx="12918">
                        <c:v>6.5911700000000001E-13</c:v>
                      </c:pt>
                      <c:pt idx="12919">
                        <c:v>6.5911700000000001E-13</c:v>
                      </c:pt>
                      <c:pt idx="12920">
                        <c:v>6.1979899999999997E-13</c:v>
                      </c:pt>
                      <c:pt idx="12921">
                        <c:v>6.1979899999999997E-13</c:v>
                      </c:pt>
                      <c:pt idx="12922">
                        <c:v>5.0565299999999999E-13</c:v>
                      </c:pt>
                      <c:pt idx="12923">
                        <c:v>5.0565299999999999E-13</c:v>
                      </c:pt>
                      <c:pt idx="12924">
                        <c:v>5.2187200000000002E-13</c:v>
                      </c:pt>
                      <c:pt idx="12925">
                        <c:v>5.2187200000000002E-13</c:v>
                      </c:pt>
                      <c:pt idx="12926">
                        <c:v>6.2650899999999995E-13</c:v>
                      </c:pt>
                      <c:pt idx="12927">
                        <c:v>6.2650899999999995E-13</c:v>
                      </c:pt>
                      <c:pt idx="12928">
                        <c:v>1.1600300000000001E-12</c:v>
                      </c:pt>
                      <c:pt idx="12929">
                        <c:v>1.1600300000000001E-12</c:v>
                      </c:pt>
                      <c:pt idx="12930">
                        <c:v>5.1271599999999997E-13</c:v>
                      </c:pt>
                      <c:pt idx="12931">
                        <c:v>5.1271599999999997E-13</c:v>
                      </c:pt>
                      <c:pt idx="12932">
                        <c:v>5.6281E-13</c:v>
                      </c:pt>
                      <c:pt idx="12933">
                        <c:v>5.6281E-13</c:v>
                      </c:pt>
                      <c:pt idx="12934">
                        <c:v>6.6705699999999997E-13</c:v>
                      </c:pt>
                      <c:pt idx="12935">
                        <c:v>6.6705699999999997E-13</c:v>
                      </c:pt>
                      <c:pt idx="12936">
                        <c:v>5.0717400000000004E-13</c:v>
                      </c:pt>
                      <c:pt idx="12937">
                        <c:v>5.0717400000000004E-13</c:v>
                      </c:pt>
                      <c:pt idx="12938">
                        <c:v>6.2925699999999997E-13</c:v>
                      </c:pt>
                      <c:pt idx="12939">
                        <c:v>6.2925699999999997E-13</c:v>
                      </c:pt>
                      <c:pt idx="12940">
                        <c:v>5.5790500000000003E-13</c:v>
                      </c:pt>
                      <c:pt idx="12941">
                        <c:v>5.5790500000000003E-13</c:v>
                      </c:pt>
                      <c:pt idx="12942">
                        <c:v>5.9868700000000003E-13</c:v>
                      </c:pt>
                      <c:pt idx="12943">
                        <c:v>5.9868700000000003E-13</c:v>
                      </c:pt>
                      <c:pt idx="12944">
                        <c:v>5.1656500000000003E-13</c:v>
                      </c:pt>
                      <c:pt idx="12945">
                        <c:v>5.1656500000000003E-13</c:v>
                      </c:pt>
                      <c:pt idx="12946">
                        <c:v>5.52663E-13</c:v>
                      </c:pt>
                      <c:pt idx="12947">
                        <c:v>5.52663E-13</c:v>
                      </c:pt>
                      <c:pt idx="12948">
                        <c:v>5.1150300000000001E-13</c:v>
                      </c:pt>
                      <c:pt idx="12949">
                        <c:v>5.1150300000000001E-13</c:v>
                      </c:pt>
                      <c:pt idx="12950">
                        <c:v>5.8957200000000002E-13</c:v>
                      </c:pt>
                      <c:pt idx="12951">
                        <c:v>5.8957200000000002E-13</c:v>
                      </c:pt>
                      <c:pt idx="12952">
                        <c:v>5.7878600000000001E-13</c:v>
                      </c:pt>
                      <c:pt idx="12953">
                        <c:v>5.7878600000000001E-13</c:v>
                      </c:pt>
                      <c:pt idx="12954">
                        <c:v>5.1913700000000003E-13</c:v>
                      </c:pt>
                      <c:pt idx="12955">
                        <c:v>5.1913700000000003E-13</c:v>
                      </c:pt>
                      <c:pt idx="12956">
                        <c:v>1.26675E-12</c:v>
                      </c:pt>
                      <c:pt idx="12957">
                        <c:v>1.26675E-12</c:v>
                      </c:pt>
                      <c:pt idx="12958">
                        <c:v>7.2097700000000001E-13</c:v>
                      </c:pt>
                      <c:pt idx="12959">
                        <c:v>7.2097700000000001E-13</c:v>
                      </c:pt>
                      <c:pt idx="12960">
                        <c:v>5.5713100000000004E-13</c:v>
                      </c:pt>
                      <c:pt idx="12961">
                        <c:v>5.5713100000000004E-13</c:v>
                      </c:pt>
                      <c:pt idx="12962">
                        <c:v>6.6393399999999997E-13</c:v>
                      </c:pt>
                      <c:pt idx="12963">
                        <c:v>6.6393399999999997E-13</c:v>
                      </c:pt>
                      <c:pt idx="12964">
                        <c:v>5.2871600000000001E-13</c:v>
                      </c:pt>
                      <c:pt idx="12965">
                        <c:v>5.2871600000000001E-13</c:v>
                      </c:pt>
                      <c:pt idx="12966">
                        <c:v>5.1900799999999998E-13</c:v>
                      </c:pt>
                      <c:pt idx="12967">
                        <c:v>5.1900799999999998E-13</c:v>
                      </c:pt>
                      <c:pt idx="12968">
                        <c:v>6.8872199999999996E-13</c:v>
                      </c:pt>
                      <c:pt idx="12969">
                        <c:v>6.8872199999999996E-13</c:v>
                      </c:pt>
                      <c:pt idx="12970">
                        <c:v>1.25746E-12</c:v>
                      </c:pt>
                      <c:pt idx="12971">
                        <c:v>1.25746E-12</c:v>
                      </c:pt>
                      <c:pt idx="12972">
                        <c:v>6.0502399999999997E-13</c:v>
                      </c:pt>
                      <c:pt idx="12973">
                        <c:v>6.0502399999999997E-13</c:v>
                      </c:pt>
                      <c:pt idx="12974">
                        <c:v>5.2111900000000003E-13</c:v>
                      </c:pt>
                      <c:pt idx="12975">
                        <c:v>5.2111900000000003E-13</c:v>
                      </c:pt>
                      <c:pt idx="12976">
                        <c:v>5.1368900000000003E-13</c:v>
                      </c:pt>
                      <c:pt idx="12977">
                        <c:v>5.1368900000000003E-13</c:v>
                      </c:pt>
                      <c:pt idx="12978">
                        <c:v>1.16914E-12</c:v>
                      </c:pt>
                      <c:pt idx="12979">
                        <c:v>1.16914E-12</c:v>
                      </c:pt>
                      <c:pt idx="12980">
                        <c:v>5.2118300000000002E-13</c:v>
                      </c:pt>
                      <c:pt idx="12981">
                        <c:v>5.2118300000000002E-13</c:v>
                      </c:pt>
                      <c:pt idx="12982">
                        <c:v>7.46765E-13</c:v>
                      </c:pt>
                      <c:pt idx="12983">
                        <c:v>7.46765E-13</c:v>
                      </c:pt>
                      <c:pt idx="12984">
                        <c:v>1.4114599999999999E-12</c:v>
                      </c:pt>
                      <c:pt idx="12985">
                        <c:v>1.4114599999999999E-12</c:v>
                      </c:pt>
                      <c:pt idx="12986">
                        <c:v>2.1441000000000001E-12</c:v>
                      </c:pt>
                      <c:pt idx="12987">
                        <c:v>2.1441000000000001E-12</c:v>
                      </c:pt>
                      <c:pt idx="12988">
                        <c:v>2.85187E-12</c:v>
                      </c:pt>
                      <c:pt idx="12989">
                        <c:v>2.85187E-12</c:v>
                      </c:pt>
                      <c:pt idx="12990">
                        <c:v>3.5843400000000001E-12</c:v>
                      </c:pt>
                      <c:pt idx="12991">
                        <c:v>3.5843400000000001E-12</c:v>
                      </c:pt>
                      <c:pt idx="12992">
                        <c:v>4.3215499999999999E-12</c:v>
                      </c:pt>
                      <c:pt idx="12993">
                        <c:v>4.3215499999999999E-12</c:v>
                      </c:pt>
                      <c:pt idx="12994">
                        <c:v>5.7311200000000003E-12</c:v>
                      </c:pt>
                      <c:pt idx="12995">
                        <c:v>5.7311200000000003E-12</c:v>
                      </c:pt>
                      <c:pt idx="12996">
                        <c:v>5.7581699999999999E-12</c:v>
                      </c:pt>
                      <c:pt idx="12997">
                        <c:v>5.7581699999999999E-12</c:v>
                      </c:pt>
                      <c:pt idx="12998">
                        <c:v>6.3875600000000003E-12</c:v>
                      </c:pt>
                      <c:pt idx="12999">
                        <c:v>6.3875600000000003E-12</c:v>
                      </c:pt>
                      <c:pt idx="13000">
                        <c:v>7.6204299999999997E-12</c:v>
                      </c:pt>
                      <c:pt idx="13001">
                        <c:v>7.6204299999999997E-12</c:v>
                      </c:pt>
                      <c:pt idx="13002">
                        <c:v>7.7107799999999996E-12</c:v>
                      </c:pt>
                      <c:pt idx="13003">
                        <c:v>7.7107799999999996E-12</c:v>
                      </c:pt>
                      <c:pt idx="13004">
                        <c:v>8.4025799999999995E-12</c:v>
                      </c:pt>
                      <c:pt idx="13005">
                        <c:v>8.4025799999999995E-12</c:v>
                      </c:pt>
                      <c:pt idx="13006">
                        <c:v>8.2814400000000003E-12</c:v>
                      </c:pt>
                      <c:pt idx="13007">
                        <c:v>8.2814400000000003E-12</c:v>
                      </c:pt>
                      <c:pt idx="13008">
                        <c:v>7.9145900000000001E-12</c:v>
                      </c:pt>
                      <c:pt idx="13009">
                        <c:v>7.9145900000000001E-12</c:v>
                      </c:pt>
                      <c:pt idx="13010">
                        <c:v>7.6890300000000004E-12</c:v>
                      </c:pt>
                      <c:pt idx="13011">
                        <c:v>7.6890300000000004E-12</c:v>
                      </c:pt>
                      <c:pt idx="13012">
                        <c:v>7.3234700000000001E-12</c:v>
                      </c:pt>
                      <c:pt idx="13013">
                        <c:v>7.3234700000000001E-12</c:v>
                      </c:pt>
                      <c:pt idx="13014">
                        <c:v>6.9673399999999997E-12</c:v>
                      </c:pt>
                      <c:pt idx="13015">
                        <c:v>6.9673399999999997E-12</c:v>
                      </c:pt>
                      <c:pt idx="13016">
                        <c:v>6.4750099999999999E-12</c:v>
                      </c:pt>
                      <c:pt idx="13017">
                        <c:v>6.4750099999999999E-12</c:v>
                      </c:pt>
                      <c:pt idx="13018">
                        <c:v>6.1081300000000001E-12</c:v>
                      </c:pt>
                      <c:pt idx="13019">
                        <c:v>6.1081300000000001E-12</c:v>
                      </c:pt>
                      <c:pt idx="13020">
                        <c:v>5.7905500000000002E-12</c:v>
                      </c:pt>
                      <c:pt idx="13021">
                        <c:v>5.7905500000000002E-12</c:v>
                      </c:pt>
                      <c:pt idx="13022">
                        <c:v>5.4221600000000004E-12</c:v>
                      </c:pt>
                      <c:pt idx="13023">
                        <c:v>5.4221600000000004E-12</c:v>
                      </c:pt>
                      <c:pt idx="13024">
                        <c:v>5.1064200000000004E-12</c:v>
                      </c:pt>
                      <c:pt idx="13025">
                        <c:v>5.1064200000000004E-12</c:v>
                      </c:pt>
                      <c:pt idx="13026">
                        <c:v>4.7692099999999996E-12</c:v>
                      </c:pt>
                      <c:pt idx="13027">
                        <c:v>4.7692099999999996E-12</c:v>
                      </c:pt>
                      <c:pt idx="13028">
                        <c:v>4.4839500000000001E-12</c:v>
                      </c:pt>
                      <c:pt idx="13029">
                        <c:v>4.4839500000000001E-12</c:v>
                      </c:pt>
                      <c:pt idx="13030">
                        <c:v>4.6307500000000002E-12</c:v>
                      </c:pt>
                      <c:pt idx="13031">
                        <c:v>4.6307500000000002E-12</c:v>
                      </c:pt>
                      <c:pt idx="13032">
                        <c:v>3.5310600000000001E-12</c:v>
                      </c:pt>
                      <c:pt idx="13033">
                        <c:v>3.5310600000000001E-12</c:v>
                      </c:pt>
                      <c:pt idx="13034">
                        <c:v>3.2115900000000001E-12</c:v>
                      </c:pt>
                      <c:pt idx="13035">
                        <c:v>3.2115900000000001E-12</c:v>
                      </c:pt>
                      <c:pt idx="13036">
                        <c:v>2.8949700000000001E-12</c:v>
                      </c:pt>
                      <c:pt idx="13037">
                        <c:v>2.8949700000000001E-12</c:v>
                      </c:pt>
                      <c:pt idx="13038">
                        <c:v>2.55648E-12</c:v>
                      </c:pt>
                      <c:pt idx="13039">
                        <c:v>2.55648E-12</c:v>
                      </c:pt>
                      <c:pt idx="13040">
                        <c:v>2.2321399999999998E-12</c:v>
                      </c:pt>
                      <c:pt idx="13041">
                        <c:v>2.2321399999999998E-12</c:v>
                      </c:pt>
                      <c:pt idx="13042">
                        <c:v>1.81963E-12</c:v>
                      </c:pt>
                      <c:pt idx="13043">
                        <c:v>1.81963E-12</c:v>
                      </c:pt>
                      <c:pt idx="13044">
                        <c:v>1.4159700000000001E-12</c:v>
                      </c:pt>
                      <c:pt idx="13045">
                        <c:v>1.4159700000000001E-12</c:v>
                      </c:pt>
                      <c:pt idx="13046">
                        <c:v>1.0398399999999999E-12</c:v>
                      </c:pt>
                      <c:pt idx="13047">
                        <c:v>1.0398399999999999E-12</c:v>
                      </c:pt>
                      <c:pt idx="13048">
                        <c:v>6.8195400000000002E-13</c:v>
                      </c:pt>
                      <c:pt idx="13049">
                        <c:v>6.8195400000000002E-13</c:v>
                      </c:pt>
                      <c:pt idx="13050">
                        <c:v>3.5271200000000001E-13</c:v>
                      </c:pt>
                      <c:pt idx="13051">
                        <c:v>3.5271200000000001E-13</c:v>
                      </c:pt>
                      <c:pt idx="13052">
                        <c:v>4.8084099999999997E-13</c:v>
                      </c:pt>
                      <c:pt idx="13053">
                        <c:v>4.8084099999999997E-13</c:v>
                      </c:pt>
                      <c:pt idx="13054">
                        <c:v>1.1814600000000001E-12</c:v>
                      </c:pt>
                      <c:pt idx="13055">
                        <c:v>1.1814600000000001E-12</c:v>
                      </c:pt>
                      <c:pt idx="13056">
                        <c:v>4.0757899999999999E-13</c:v>
                      </c:pt>
                      <c:pt idx="13057">
                        <c:v>4.0757899999999999E-13</c:v>
                      </c:pt>
                      <c:pt idx="13058">
                        <c:v>3.2804400000000002E-13</c:v>
                      </c:pt>
                      <c:pt idx="13059">
                        <c:v>3.2804400000000002E-13</c:v>
                      </c:pt>
                      <c:pt idx="13060">
                        <c:v>4.1504999999999998E-13</c:v>
                      </c:pt>
                      <c:pt idx="13061">
                        <c:v>4.1504999999999998E-13</c:v>
                      </c:pt>
                      <c:pt idx="13062">
                        <c:v>3.2779999999999998E-13</c:v>
                      </c:pt>
                      <c:pt idx="13063">
                        <c:v>3.2779999999999998E-13</c:v>
                      </c:pt>
                      <c:pt idx="13064">
                        <c:v>3.56346E-13</c:v>
                      </c:pt>
                      <c:pt idx="13065">
                        <c:v>3.56346E-13</c:v>
                      </c:pt>
                      <c:pt idx="13066">
                        <c:v>2.8043800000000002E-13</c:v>
                      </c:pt>
                      <c:pt idx="13067">
                        <c:v>2.8043800000000002E-13</c:v>
                      </c:pt>
                      <c:pt idx="13068">
                        <c:v>3.16142E-13</c:v>
                      </c:pt>
                      <c:pt idx="13069">
                        <c:v>3.16142E-13</c:v>
                      </c:pt>
                      <c:pt idx="13070">
                        <c:v>4.5185699999999999E-13</c:v>
                      </c:pt>
                      <c:pt idx="13071">
                        <c:v>4.5185699999999999E-13</c:v>
                      </c:pt>
                      <c:pt idx="13072">
                        <c:v>7.77898E-13</c:v>
                      </c:pt>
                      <c:pt idx="13073">
                        <c:v>7.77898E-13</c:v>
                      </c:pt>
                      <c:pt idx="13074">
                        <c:v>3.0518799999999999E-13</c:v>
                      </c:pt>
                      <c:pt idx="13075">
                        <c:v>3.0518799999999999E-13</c:v>
                      </c:pt>
                      <c:pt idx="13076">
                        <c:v>3.4174799999999999E-13</c:v>
                      </c:pt>
                      <c:pt idx="13077">
                        <c:v>3.4174799999999999E-13</c:v>
                      </c:pt>
                      <c:pt idx="13078">
                        <c:v>2.6313500000000002E-13</c:v>
                      </c:pt>
                      <c:pt idx="13079">
                        <c:v>2.6313500000000002E-13</c:v>
                      </c:pt>
                      <c:pt idx="13080">
                        <c:v>3.1209499999999999E-13</c:v>
                      </c:pt>
                      <c:pt idx="13081">
                        <c:v>3.1209499999999999E-13</c:v>
                      </c:pt>
                      <c:pt idx="13082">
                        <c:v>2.74627E-13</c:v>
                      </c:pt>
                      <c:pt idx="13083">
                        <c:v>2.74627E-13</c:v>
                      </c:pt>
                      <c:pt idx="13084">
                        <c:v>2.6551599999999998E-13</c:v>
                      </c:pt>
                      <c:pt idx="13085">
                        <c:v>2.6551599999999998E-13</c:v>
                      </c:pt>
                      <c:pt idx="13086">
                        <c:v>3.8836400000000001E-13</c:v>
                      </c:pt>
                      <c:pt idx="13087">
                        <c:v>3.8836400000000001E-13</c:v>
                      </c:pt>
                      <c:pt idx="13088">
                        <c:v>2.5676999999999998E-13</c:v>
                      </c:pt>
                      <c:pt idx="13089">
                        <c:v>2.5676999999999998E-13</c:v>
                      </c:pt>
                      <c:pt idx="13090">
                        <c:v>1.50022E-12</c:v>
                      </c:pt>
                      <c:pt idx="13091">
                        <c:v>1.50022E-12</c:v>
                      </c:pt>
                      <c:pt idx="13092">
                        <c:v>2.7437499999999998E-13</c:v>
                      </c:pt>
                      <c:pt idx="13093">
                        <c:v>2.7437499999999998E-13</c:v>
                      </c:pt>
                      <c:pt idx="13094">
                        <c:v>2.8390400000000002E-13</c:v>
                      </c:pt>
                      <c:pt idx="13095">
                        <c:v>2.8390400000000002E-13</c:v>
                      </c:pt>
                      <c:pt idx="13096">
                        <c:v>2.57255E-13</c:v>
                      </c:pt>
                      <c:pt idx="13097">
                        <c:v>2.57255E-13</c:v>
                      </c:pt>
                      <c:pt idx="13098">
                        <c:v>2.51996E-13</c:v>
                      </c:pt>
                      <c:pt idx="13099">
                        <c:v>2.51996E-13</c:v>
                      </c:pt>
                      <c:pt idx="13100">
                        <c:v>2.5760600000000001E-13</c:v>
                      </c:pt>
                      <c:pt idx="13101">
                        <c:v>2.5760600000000001E-13</c:v>
                      </c:pt>
                      <c:pt idx="13102">
                        <c:v>3.3570699999999998E-13</c:v>
                      </c:pt>
                      <c:pt idx="13103">
                        <c:v>3.3570699999999998E-13</c:v>
                      </c:pt>
                      <c:pt idx="13104">
                        <c:v>3.2233199999999999E-13</c:v>
                      </c:pt>
                      <c:pt idx="13105">
                        <c:v>3.2233199999999999E-13</c:v>
                      </c:pt>
                      <c:pt idx="13106">
                        <c:v>9.0450000000000003E-13</c:v>
                      </c:pt>
                      <c:pt idx="13107">
                        <c:v>9.0450000000000003E-13</c:v>
                      </c:pt>
                      <c:pt idx="13108">
                        <c:v>3.0508899999999999E-13</c:v>
                      </c:pt>
                      <c:pt idx="13109">
                        <c:v>3.0508899999999999E-13</c:v>
                      </c:pt>
                      <c:pt idx="13110">
                        <c:v>3.1824200000000001E-13</c:v>
                      </c:pt>
                      <c:pt idx="13111">
                        <c:v>3.1824200000000001E-13</c:v>
                      </c:pt>
                      <c:pt idx="13112">
                        <c:v>2.54925E-13</c:v>
                      </c:pt>
                      <c:pt idx="13113">
                        <c:v>2.54925E-13</c:v>
                      </c:pt>
                      <c:pt idx="13114">
                        <c:v>3.05336E-13</c:v>
                      </c:pt>
                      <c:pt idx="13115">
                        <c:v>3.05336E-13</c:v>
                      </c:pt>
                      <c:pt idx="13116">
                        <c:v>2.5174599999999998E-13</c:v>
                      </c:pt>
                      <c:pt idx="13117">
                        <c:v>2.5174599999999998E-13</c:v>
                      </c:pt>
                      <c:pt idx="13118">
                        <c:v>3.0919400000000001E-13</c:v>
                      </c:pt>
                      <c:pt idx="13119">
                        <c:v>3.0919400000000001E-13</c:v>
                      </c:pt>
                      <c:pt idx="13120">
                        <c:v>2.4441299999999998E-13</c:v>
                      </c:pt>
                      <c:pt idx="13121">
                        <c:v>2.4441299999999998E-13</c:v>
                      </c:pt>
                      <c:pt idx="13122">
                        <c:v>2.45195E-13</c:v>
                      </c:pt>
                      <c:pt idx="13123">
                        <c:v>2.45195E-13</c:v>
                      </c:pt>
                      <c:pt idx="13124">
                        <c:v>1.04215E-12</c:v>
                      </c:pt>
                      <c:pt idx="13125">
                        <c:v>1.04215E-12</c:v>
                      </c:pt>
                      <c:pt idx="13126">
                        <c:v>3.2688200000000001E-13</c:v>
                      </c:pt>
                      <c:pt idx="13127">
                        <c:v>3.2688200000000001E-13</c:v>
                      </c:pt>
                      <c:pt idx="13128">
                        <c:v>2.3867899999999998E-13</c:v>
                      </c:pt>
                      <c:pt idx="13129">
                        <c:v>2.3867899999999998E-13</c:v>
                      </c:pt>
                      <c:pt idx="13130">
                        <c:v>2.3131300000000002E-13</c:v>
                      </c:pt>
                      <c:pt idx="13131">
                        <c:v>2.3131300000000002E-13</c:v>
                      </c:pt>
                      <c:pt idx="13132">
                        <c:v>2.4109400000000002E-13</c:v>
                      </c:pt>
                      <c:pt idx="13133">
                        <c:v>2.4109400000000002E-13</c:v>
                      </c:pt>
                      <c:pt idx="13134">
                        <c:v>4.4876500000000001E-13</c:v>
                      </c:pt>
                      <c:pt idx="13135">
                        <c:v>4.4876500000000001E-13</c:v>
                      </c:pt>
                      <c:pt idx="13136">
                        <c:v>2.3452199999999999E-13</c:v>
                      </c:pt>
                      <c:pt idx="13137">
                        <c:v>2.3452199999999999E-13</c:v>
                      </c:pt>
                      <c:pt idx="13138">
                        <c:v>2.40194E-13</c:v>
                      </c:pt>
                      <c:pt idx="13139">
                        <c:v>2.40194E-13</c:v>
                      </c:pt>
                      <c:pt idx="13140">
                        <c:v>2.2501099999999999E-13</c:v>
                      </c:pt>
                      <c:pt idx="13141">
                        <c:v>2.2501099999999999E-13</c:v>
                      </c:pt>
                      <c:pt idx="13142">
                        <c:v>2.1949600000000001E-13</c:v>
                      </c:pt>
                      <c:pt idx="13143">
                        <c:v>2.1949600000000001E-13</c:v>
                      </c:pt>
                      <c:pt idx="13144">
                        <c:v>3.4394E-13</c:v>
                      </c:pt>
                      <c:pt idx="13145">
                        <c:v>3.4394E-13</c:v>
                      </c:pt>
                      <c:pt idx="13146">
                        <c:v>8.4921500000000003E-13</c:v>
                      </c:pt>
                      <c:pt idx="13147">
                        <c:v>8.4921500000000003E-13</c:v>
                      </c:pt>
                      <c:pt idx="13148">
                        <c:v>2.25916E-13</c:v>
                      </c:pt>
                      <c:pt idx="13149">
                        <c:v>2.25916E-13</c:v>
                      </c:pt>
                      <c:pt idx="13150">
                        <c:v>2.20149E-13</c:v>
                      </c:pt>
                      <c:pt idx="13151">
                        <c:v>2.20149E-13</c:v>
                      </c:pt>
                      <c:pt idx="13152">
                        <c:v>2.93465E-13</c:v>
                      </c:pt>
                      <c:pt idx="13153">
                        <c:v>2.93465E-13</c:v>
                      </c:pt>
                      <c:pt idx="13154">
                        <c:v>3.0690100000000001E-13</c:v>
                      </c:pt>
                      <c:pt idx="13155">
                        <c:v>3.0690100000000001E-13</c:v>
                      </c:pt>
                      <c:pt idx="13156">
                        <c:v>8.52364E-13</c:v>
                      </c:pt>
                      <c:pt idx="13157">
                        <c:v>8.52364E-13</c:v>
                      </c:pt>
                      <c:pt idx="13158">
                        <c:v>2.3104300000000001E-13</c:v>
                      </c:pt>
                      <c:pt idx="13159">
                        <c:v>2.3104300000000001E-13</c:v>
                      </c:pt>
                      <c:pt idx="13160">
                        <c:v>2.16549E-13</c:v>
                      </c:pt>
                      <c:pt idx="13161">
                        <c:v>2.16549E-13</c:v>
                      </c:pt>
                      <c:pt idx="13162">
                        <c:v>2.2159300000000001E-13</c:v>
                      </c:pt>
                      <c:pt idx="13163">
                        <c:v>2.2159300000000001E-13</c:v>
                      </c:pt>
                      <c:pt idx="13164">
                        <c:v>2.7216000000000002E-13</c:v>
                      </c:pt>
                      <c:pt idx="13165">
                        <c:v>2.7216000000000002E-13</c:v>
                      </c:pt>
                      <c:pt idx="13166">
                        <c:v>2.9295299999999999E-13</c:v>
                      </c:pt>
                      <c:pt idx="13167">
                        <c:v>2.9295299999999999E-13</c:v>
                      </c:pt>
                      <c:pt idx="13168">
                        <c:v>2.7365300000000002E-13</c:v>
                      </c:pt>
                      <c:pt idx="13169">
                        <c:v>2.7365300000000002E-13</c:v>
                      </c:pt>
                      <c:pt idx="13170">
                        <c:v>5.5499400000000003E-13</c:v>
                      </c:pt>
                      <c:pt idx="13171">
                        <c:v>5.5499400000000003E-13</c:v>
                      </c:pt>
                      <c:pt idx="13172">
                        <c:v>3.0272500000000001E-13</c:v>
                      </c:pt>
                      <c:pt idx="13173">
                        <c:v>3.0272500000000001E-13</c:v>
                      </c:pt>
                      <c:pt idx="13174">
                        <c:v>3.38688E-13</c:v>
                      </c:pt>
                      <c:pt idx="13175">
                        <c:v>3.38688E-13</c:v>
                      </c:pt>
                      <c:pt idx="13176">
                        <c:v>2.7606600000000002E-13</c:v>
                      </c:pt>
                      <c:pt idx="13177">
                        <c:v>2.7606600000000002E-13</c:v>
                      </c:pt>
                      <c:pt idx="13178">
                        <c:v>2.2360299999999999E-13</c:v>
                      </c:pt>
                      <c:pt idx="13179">
                        <c:v>2.2360299999999999E-13</c:v>
                      </c:pt>
                      <c:pt idx="13180">
                        <c:v>4.5842399999999997E-13</c:v>
                      </c:pt>
                      <c:pt idx="13181">
                        <c:v>4.5842399999999997E-13</c:v>
                      </c:pt>
                      <c:pt idx="13182">
                        <c:v>2.2636499999999999E-13</c:v>
                      </c:pt>
                      <c:pt idx="13183">
                        <c:v>2.2636499999999999E-13</c:v>
                      </c:pt>
                      <c:pt idx="13184">
                        <c:v>2.02575E-13</c:v>
                      </c:pt>
                      <c:pt idx="13185">
                        <c:v>2.02575E-13</c:v>
                      </c:pt>
                      <c:pt idx="13186">
                        <c:v>2.0764900000000001E-13</c:v>
                      </c:pt>
                      <c:pt idx="13187">
                        <c:v>2.0764900000000001E-13</c:v>
                      </c:pt>
                      <c:pt idx="13188">
                        <c:v>9.6100000000000005E-13</c:v>
                      </c:pt>
                      <c:pt idx="13189">
                        <c:v>9.6100000000000005E-13</c:v>
                      </c:pt>
                      <c:pt idx="13190">
                        <c:v>8.9787300000000001E-13</c:v>
                      </c:pt>
                      <c:pt idx="13191">
                        <c:v>8.9787300000000001E-13</c:v>
                      </c:pt>
                      <c:pt idx="13192">
                        <c:v>2.0701099999999999E-13</c:v>
                      </c:pt>
                      <c:pt idx="13193">
                        <c:v>2.0701099999999999E-13</c:v>
                      </c:pt>
                      <c:pt idx="13194">
                        <c:v>2.55702E-13</c:v>
                      </c:pt>
                      <c:pt idx="13195">
                        <c:v>2.55702E-13</c:v>
                      </c:pt>
                      <c:pt idx="13196">
                        <c:v>2.1319999999999999E-13</c:v>
                      </c:pt>
                      <c:pt idx="13197">
                        <c:v>2.1319999999999999E-13</c:v>
                      </c:pt>
                      <c:pt idx="13198">
                        <c:v>2.0323599999999999E-13</c:v>
                      </c:pt>
                      <c:pt idx="13199">
                        <c:v>2.0323599999999999E-13</c:v>
                      </c:pt>
                      <c:pt idx="13200">
                        <c:v>2.05753E-13</c:v>
                      </c:pt>
                      <c:pt idx="13201">
                        <c:v>2.05753E-13</c:v>
                      </c:pt>
                      <c:pt idx="13202">
                        <c:v>3.18456E-13</c:v>
                      </c:pt>
                      <c:pt idx="13203">
                        <c:v>3.18456E-13</c:v>
                      </c:pt>
                      <c:pt idx="13204">
                        <c:v>1.98247E-13</c:v>
                      </c:pt>
                      <c:pt idx="13205">
                        <c:v>1.98247E-13</c:v>
                      </c:pt>
                      <c:pt idx="13206">
                        <c:v>3.4955000000000001E-13</c:v>
                      </c:pt>
                      <c:pt idx="13207">
                        <c:v>3.4955000000000001E-13</c:v>
                      </c:pt>
                      <c:pt idx="13208">
                        <c:v>2.7687099999999998E-13</c:v>
                      </c:pt>
                      <c:pt idx="13209">
                        <c:v>2.7687099999999998E-13</c:v>
                      </c:pt>
                      <c:pt idx="13210">
                        <c:v>2.6197199999999999E-13</c:v>
                      </c:pt>
                      <c:pt idx="13211">
                        <c:v>2.6197199999999999E-13</c:v>
                      </c:pt>
                      <c:pt idx="13212">
                        <c:v>3.5214E-13</c:v>
                      </c:pt>
                      <c:pt idx="13213">
                        <c:v>3.5214E-13</c:v>
                      </c:pt>
                      <c:pt idx="13214">
                        <c:v>3.9571100000000001E-13</c:v>
                      </c:pt>
                      <c:pt idx="13215">
                        <c:v>3.9571100000000001E-13</c:v>
                      </c:pt>
                      <c:pt idx="13216">
                        <c:v>2.19332E-13</c:v>
                      </c:pt>
                      <c:pt idx="13217">
                        <c:v>2.19332E-13</c:v>
                      </c:pt>
                      <c:pt idx="13218">
                        <c:v>4.8541400000000004E-13</c:v>
                      </c:pt>
                      <c:pt idx="13219">
                        <c:v>4.8541400000000004E-13</c:v>
                      </c:pt>
                      <c:pt idx="13220">
                        <c:v>8.3530799999999996E-13</c:v>
                      </c:pt>
                      <c:pt idx="13221">
                        <c:v>8.3530799999999996E-13</c:v>
                      </c:pt>
                      <c:pt idx="13222">
                        <c:v>2.08384E-13</c:v>
                      </c:pt>
                      <c:pt idx="13223">
                        <c:v>2.08384E-13</c:v>
                      </c:pt>
                      <c:pt idx="13224">
                        <c:v>1.4249800000000001E-12</c:v>
                      </c:pt>
                      <c:pt idx="13225">
                        <c:v>1.4249800000000001E-12</c:v>
                      </c:pt>
                      <c:pt idx="13226">
                        <c:v>2.8630599999999998E-13</c:v>
                      </c:pt>
                      <c:pt idx="13227">
                        <c:v>2.8630599999999998E-13</c:v>
                      </c:pt>
                      <c:pt idx="13228">
                        <c:v>8.2176400000000001E-13</c:v>
                      </c:pt>
                      <c:pt idx="13229">
                        <c:v>8.2176400000000001E-13</c:v>
                      </c:pt>
                      <c:pt idx="13230">
                        <c:v>2.4674099999999999E-13</c:v>
                      </c:pt>
                      <c:pt idx="13231">
                        <c:v>2.4674099999999999E-13</c:v>
                      </c:pt>
                      <c:pt idx="13232">
                        <c:v>2.1798799999999999E-13</c:v>
                      </c:pt>
                      <c:pt idx="13233">
                        <c:v>2.1798799999999999E-13</c:v>
                      </c:pt>
                      <c:pt idx="13234">
                        <c:v>3.3642600000000002E-13</c:v>
                      </c:pt>
                      <c:pt idx="13235">
                        <c:v>3.3642600000000002E-13</c:v>
                      </c:pt>
                      <c:pt idx="13236">
                        <c:v>1.2065600000000001E-12</c:v>
                      </c:pt>
                      <c:pt idx="13237">
                        <c:v>1.2065600000000001E-12</c:v>
                      </c:pt>
                      <c:pt idx="13238">
                        <c:v>2.5838599999999999E-13</c:v>
                      </c:pt>
                      <c:pt idx="13239">
                        <c:v>2.5838599999999999E-13</c:v>
                      </c:pt>
                      <c:pt idx="13240">
                        <c:v>9.2065400000000001E-13</c:v>
                      </c:pt>
                      <c:pt idx="13241">
                        <c:v>9.2065400000000001E-13</c:v>
                      </c:pt>
                      <c:pt idx="13242">
                        <c:v>3.8237700000000002E-13</c:v>
                      </c:pt>
                      <c:pt idx="13243">
                        <c:v>3.8237700000000002E-13</c:v>
                      </c:pt>
                      <c:pt idx="13244">
                        <c:v>3.1394200000000002E-13</c:v>
                      </c:pt>
                      <c:pt idx="13245">
                        <c:v>3.1394200000000002E-13</c:v>
                      </c:pt>
                      <c:pt idx="13246">
                        <c:v>3.4329300000000001E-13</c:v>
                      </c:pt>
                      <c:pt idx="13247">
                        <c:v>3.4329300000000001E-13</c:v>
                      </c:pt>
                      <c:pt idx="13248">
                        <c:v>2.22641E-13</c:v>
                      </c:pt>
                      <c:pt idx="13249">
                        <c:v>2.22641E-13</c:v>
                      </c:pt>
                      <c:pt idx="13250">
                        <c:v>8.7191900000000001E-13</c:v>
                      </c:pt>
                      <c:pt idx="13251">
                        <c:v>8.7191900000000001E-13</c:v>
                      </c:pt>
                      <c:pt idx="13252">
                        <c:v>3.7733299999999998E-13</c:v>
                      </c:pt>
                      <c:pt idx="13253">
                        <c:v>3.7733299999999998E-13</c:v>
                      </c:pt>
                      <c:pt idx="13254">
                        <c:v>3.5452899999999998E-13</c:v>
                      </c:pt>
                      <c:pt idx="13255">
                        <c:v>3.5452899999999998E-13</c:v>
                      </c:pt>
                      <c:pt idx="13256">
                        <c:v>7.7686699999999999E-13</c:v>
                      </c:pt>
                      <c:pt idx="13257">
                        <c:v>7.7686699999999999E-13</c:v>
                      </c:pt>
                      <c:pt idx="13258">
                        <c:v>2.82267E-13</c:v>
                      </c:pt>
                      <c:pt idx="13259">
                        <c:v>2.82267E-13</c:v>
                      </c:pt>
                      <c:pt idx="13260">
                        <c:v>3.8046499999999998E-13</c:v>
                      </c:pt>
                      <c:pt idx="13261">
                        <c:v>3.8046499999999998E-13</c:v>
                      </c:pt>
                      <c:pt idx="13262">
                        <c:v>2.5217999999999999E-13</c:v>
                      </c:pt>
                      <c:pt idx="13263">
                        <c:v>2.5217999999999999E-13</c:v>
                      </c:pt>
                      <c:pt idx="13264">
                        <c:v>5.8205199999999997E-13</c:v>
                      </c:pt>
                      <c:pt idx="13265">
                        <c:v>5.8205199999999997E-13</c:v>
                      </c:pt>
                      <c:pt idx="13266">
                        <c:v>2.6081600000000001E-13</c:v>
                      </c:pt>
                      <c:pt idx="13267">
                        <c:v>2.6081600000000001E-13</c:v>
                      </c:pt>
                      <c:pt idx="13268">
                        <c:v>2.7939699999999999E-13</c:v>
                      </c:pt>
                      <c:pt idx="13269">
                        <c:v>2.7939699999999999E-13</c:v>
                      </c:pt>
                      <c:pt idx="13270">
                        <c:v>9.34101E-13</c:v>
                      </c:pt>
                      <c:pt idx="13271">
                        <c:v>9.34101E-13</c:v>
                      </c:pt>
                      <c:pt idx="13272">
                        <c:v>9.5003400000000003E-13</c:v>
                      </c:pt>
                      <c:pt idx="13273">
                        <c:v>9.5003400000000003E-13</c:v>
                      </c:pt>
                      <c:pt idx="13274">
                        <c:v>3.0342100000000001E-13</c:v>
                      </c:pt>
                      <c:pt idx="13275">
                        <c:v>3.0342100000000001E-13</c:v>
                      </c:pt>
                      <c:pt idx="13276">
                        <c:v>3.7934699999999998E-13</c:v>
                      </c:pt>
                      <c:pt idx="13277">
                        <c:v>3.7934699999999998E-13</c:v>
                      </c:pt>
                      <c:pt idx="13278">
                        <c:v>4.1983899999999998E-13</c:v>
                      </c:pt>
                      <c:pt idx="13279">
                        <c:v>4.1983899999999998E-13</c:v>
                      </c:pt>
                      <c:pt idx="13280">
                        <c:v>3.7903799999999997E-13</c:v>
                      </c:pt>
                      <c:pt idx="13281">
                        <c:v>3.7903799999999997E-13</c:v>
                      </c:pt>
                      <c:pt idx="13282">
                        <c:v>4.2235500000000002E-13</c:v>
                      </c:pt>
                      <c:pt idx="13283">
                        <c:v>4.2235500000000002E-13</c:v>
                      </c:pt>
                      <c:pt idx="13284">
                        <c:v>4.7508199999999997E-13</c:v>
                      </c:pt>
                      <c:pt idx="13285">
                        <c:v>4.7508199999999997E-13</c:v>
                      </c:pt>
                      <c:pt idx="13286">
                        <c:v>4.7917100000000004E-13</c:v>
                      </c:pt>
                      <c:pt idx="13287">
                        <c:v>4.7917100000000004E-13</c:v>
                      </c:pt>
                      <c:pt idx="13288">
                        <c:v>2.09128E-12</c:v>
                      </c:pt>
                      <c:pt idx="13289">
                        <c:v>2.09128E-12</c:v>
                      </c:pt>
                      <c:pt idx="13290">
                        <c:v>2.84569E-13</c:v>
                      </c:pt>
                      <c:pt idx="13291">
                        <c:v>2.84569E-13</c:v>
                      </c:pt>
                      <c:pt idx="13292">
                        <c:v>2.8391199999999999E-13</c:v>
                      </c:pt>
                      <c:pt idx="13293">
                        <c:v>2.8391199999999999E-13</c:v>
                      </c:pt>
                      <c:pt idx="13294">
                        <c:v>3.76716E-13</c:v>
                      </c:pt>
                      <c:pt idx="13295">
                        <c:v>3.76716E-13</c:v>
                      </c:pt>
                      <c:pt idx="13296">
                        <c:v>2.5823100000000002E-13</c:v>
                      </c:pt>
                      <c:pt idx="13297">
                        <c:v>2.5823100000000002E-13</c:v>
                      </c:pt>
                      <c:pt idx="13298">
                        <c:v>3.0094400000000001E-13</c:v>
                      </c:pt>
                      <c:pt idx="13299">
                        <c:v>3.0094400000000001E-13</c:v>
                      </c:pt>
                      <c:pt idx="13300">
                        <c:v>4.3166599999999998E-13</c:v>
                      </c:pt>
                      <c:pt idx="13301">
                        <c:v>4.3166599999999998E-13</c:v>
                      </c:pt>
                      <c:pt idx="13302">
                        <c:v>2.8052199999999999E-13</c:v>
                      </c:pt>
                      <c:pt idx="13303">
                        <c:v>2.8052199999999999E-13</c:v>
                      </c:pt>
                      <c:pt idx="13304">
                        <c:v>3.4166899999999998E-13</c:v>
                      </c:pt>
                      <c:pt idx="13305">
                        <c:v>3.4166899999999998E-13</c:v>
                      </c:pt>
                      <c:pt idx="13306">
                        <c:v>3.3042400000000001E-13</c:v>
                      </c:pt>
                      <c:pt idx="13307">
                        <c:v>3.3042400000000001E-13</c:v>
                      </c:pt>
                      <c:pt idx="13308">
                        <c:v>3.5967400000000001E-13</c:v>
                      </c:pt>
                      <c:pt idx="13309">
                        <c:v>3.5967400000000001E-13</c:v>
                      </c:pt>
                      <c:pt idx="13310">
                        <c:v>2.5744299999999998E-13</c:v>
                      </c:pt>
                      <c:pt idx="13311">
                        <c:v>2.5744299999999998E-13</c:v>
                      </c:pt>
                      <c:pt idx="13312">
                        <c:v>2.9734900000000002E-13</c:v>
                      </c:pt>
                      <c:pt idx="13313">
                        <c:v>2.9734900000000002E-13</c:v>
                      </c:pt>
                      <c:pt idx="13314">
                        <c:v>2.4400099999999999E-13</c:v>
                      </c:pt>
                      <c:pt idx="13315">
                        <c:v>2.4400099999999999E-13</c:v>
                      </c:pt>
                      <c:pt idx="13316">
                        <c:v>2.9059900000000002E-13</c:v>
                      </c:pt>
                      <c:pt idx="13317">
                        <c:v>2.9059900000000002E-13</c:v>
                      </c:pt>
                      <c:pt idx="13318">
                        <c:v>2.9040799999999998E-13</c:v>
                      </c:pt>
                      <c:pt idx="13319">
                        <c:v>2.9040799999999998E-13</c:v>
                      </c:pt>
                      <c:pt idx="13320">
                        <c:v>7.2354900000000001E-13</c:v>
                      </c:pt>
                      <c:pt idx="13321">
                        <c:v>7.2354900000000001E-13</c:v>
                      </c:pt>
                      <c:pt idx="13322">
                        <c:v>2.3847300000000001E-13</c:v>
                      </c:pt>
                      <c:pt idx="13323">
                        <c:v>2.3847300000000001E-13</c:v>
                      </c:pt>
                      <c:pt idx="13324">
                        <c:v>2.50378E-13</c:v>
                      </c:pt>
                      <c:pt idx="13325">
                        <c:v>2.50378E-13</c:v>
                      </c:pt>
                      <c:pt idx="13326">
                        <c:v>8.8390300000000002E-13</c:v>
                      </c:pt>
                      <c:pt idx="13327">
                        <c:v>8.8390300000000002E-13</c:v>
                      </c:pt>
                      <c:pt idx="13328">
                        <c:v>4.0078100000000001E-13</c:v>
                      </c:pt>
                      <c:pt idx="13329">
                        <c:v>4.0078100000000001E-13</c:v>
                      </c:pt>
                      <c:pt idx="13330">
                        <c:v>2.3120099999999999E-13</c:v>
                      </c:pt>
                      <c:pt idx="13331">
                        <c:v>2.3120099999999999E-13</c:v>
                      </c:pt>
                      <c:pt idx="13332">
                        <c:v>2.6095500000000002E-13</c:v>
                      </c:pt>
                      <c:pt idx="13333">
                        <c:v>2.6095500000000002E-13</c:v>
                      </c:pt>
                      <c:pt idx="13334">
                        <c:v>3.5413200000000002E-13</c:v>
                      </c:pt>
                      <c:pt idx="13335">
                        <c:v>3.5413200000000002E-13</c:v>
                      </c:pt>
                      <c:pt idx="13336">
                        <c:v>1.1465400000000001E-12</c:v>
                      </c:pt>
                      <c:pt idx="13337">
                        <c:v>1.1465400000000001E-12</c:v>
                      </c:pt>
                      <c:pt idx="13338">
                        <c:v>2.5217699999999998E-13</c:v>
                      </c:pt>
                      <c:pt idx="13339">
                        <c:v>2.5217699999999998E-13</c:v>
                      </c:pt>
                      <c:pt idx="13340">
                        <c:v>2.48212E-13</c:v>
                      </c:pt>
                      <c:pt idx="13341">
                        <c:v>2.48212E-13</c:v>
                      </c:pt>
                      <c:pt idx="13342">
                        <c:v>2.5807899999999997E-13</c:v>
                      </c:pt>
                      <c:pt idx="13343">
                        <c:v>2.5807899999999997E-13</c:v>
                      </c:pt>
                      <c:pt idx="13344">
                        <c:v>3.04193E-13</c:v>
                      </c:pt>
                      <c:pt idx="13345">
                        <c:v>3.04193E-13</c:v>
                      </c:pt>
                      <c:pt idx="13346">
                        <c:v>4.4082100000000001E-13</c:v>
                      </c:pt>
                      <c:pt idx="13347">
                        <c:v>4.4082100000000001E-13</c:v>
                      </c:pt>
                      <c:pt idx="13348">
                        <c:v>3.0005000000000002E-13</c:v>
                      </c:pt>
                      <c:pt idx="13349">
                        <c:v>3.0005000000000002E-13</c:v>
                      </c:pt>
                      <c:pt idx="13350">
                        <c:v>2.4576099999999998E-13</c:v>
                      </c:pt>
                      <c:pt idx="13351">
                        <c:v>2.4576099999999998E-13</c:v>
                      </c:pt>
                      <c:pt idx="13352">
                        <c:v>2.5541099999999999E-13</c:v>
                      </c:pt>
                      <c:pt idx="13353">
                        <c:v>2.5541099999999999E-13</c:v>
                      </c:pt>
                      <c:pt idx="13354">
                        <c:v>3.21438E-13</c:v>
                      </c:pt>
                      <c:pt idx="13355">
                        <c:v>3.21438E-13</c:v>
                      </c:pt>
                      <c:pt idx="13356">
                        <c:v>2.7356500000000001E-13</c:v>
                      </c:pt>
                      <c:pt idx="13357">
                        <c:v>2.7356500000000001E-13</c:v>
                      </c:pt>
                      <c:pt idx="13358">
                        <c:v>2.8486900000000001E-13</c:v>
                      </c:pt>
                      <c:pt idx="13359">
                        <c:v>2.8486900000000001E-13</c:v>
                      </c:pt>
                      <c:pt idx="13360">
                        <c:v>2.5767599999999998E-13</c:v>
                      </c:pt>
                      <c:pt idx="13361">
                        <c:v>2.5767599999999998E-13</c:v>
                      </c:pt>
                      <c:pt idx="13362">
                        <c:v>2.4029200000000002E-13</c:v>
                      </c:pt>
                      <c:pt idx="13363">
                        <c:v>2.4029200000000002E-13</c:v>
                      </c:pt>
                      <c:pt idx="13364">
                        <c:v>2.33589E-13</c:v>
                      </c:pt>
                      <c:pt idx="13365">
                        <c:v>2.33589E-13</c:v>
                      </c:pt>
                      <c:pt idx="13366">
                        <c:v>2.3527299999999998E-13</c:v>
                      </c:pt>
                      <c:pt idx="13367">
                        <c:v>2.3527299999999998E-13</c:v>
                      </c:pt>
                      <c:pt idx="13368">
                        <c:v>3.0590399999999998E-13</c:v>
                      </c:pt>
                      <c:pt idx="13369">
                        <c:v>3.0590399999999998E-13</c:v>
                      </c:pt>
                      <c:pt idx="13370">
                        <c:v>3.6103999999999999E-13</c:v>
                      </c:pt>
                      <c:pt idx="13371">
                        <c:v>3.6103999999999999E-13</c:v>
                      </c:pt>
                      <c:pt idx="13372">
                        <c:v>2.3354899999999998E-13</c:v>
                      </c:pt>
                      <c:pt idx="13373">
                        <c:v>2.3354899999999998E-13</c:v>
                      </c:pt>
                      <c:pt idx="13374">
                        <c:v>3.0410100000000001E-13</c:v>
                      </c:pt>
                      <c:pt idx="13375">
                        <c:v>3.0410100000000001E-13</c:v>
                      </c:pt>
                      <c:pt idx="13376">
                        <c:v>9.9449799999999991E-13</c:v>
                      </c:pt>
                      <c:pt idx="13377">
                        <c:v>9.9449799999999991E-13</c:v>
                      </c:pt>
                      <c:pt idx="13378">
                        <c:v>2.33112E-13</c:v>
                      </c:pt>
                      <c:pt idx="13379">
                        <c:v>2.33112E-13</c:v>
                      </c:pt>
                      <c:pt idx="13380">
                        <c:v>2.3318900000000002E-13</c:v>
                      </c:pt>
                      <c:pt idx="13381">
                        <c:v>2.3318900000000002E-13</c:v>
                      </c:pt>
                      <c:pt idx="13382">
                        <c:v>2.2000199999999999E-13</c:v>
                      </c:pt>
                      <c:pt idx="13383">
                        <c:v>2.2000199999999999E-13</c:v>
                      </c:pt>
                      <c:pt idx="13384">
                        <c:v>1.0197799999999999E-12</c:v>
                      </c:pt>
                      <c:pt idx="13385">
                        <c:v>1.0197799999999999E-12</c:v>
                      </c:pt>
                      <c:pt idx="13386">
                        <c:v>9.0735299999999998E-13</c:v>
                      </c:pt>
                      <c:pt idx="13387">
                        <c:v>9.0735299999999998E-13</c:v>
                      </c:pt>
                      <c:pt idx="13388">
                        <c:v>2.2883199999999999E-13</c:v>
                      </c:pt>
                      <c:pt idx="13389">
                        <c:v>2.2883199999999999E-13</c:v>
                      </c:pt>
                      <c:pt idx="13390">
                        <c:v>2.6369000000000001E-13</c:v>
                      </c:pt>
                      <c:pt idx="13391">
                        <c:v>2.6369000000000001E-13</c:v>
                      </c:pt>
                      <c:pt idx="13392">
                        <c:v>2.2153099999999999E-13</c:v>
                      </c:pt>
                      <c:pt idx="13393">
                        <c:v>2.2153099999999999E-13</c:v>
                      </c:pt>
                      <c:pt idx="13394">
                        <c:v>2.2246400000000001E-13</c:v>
                      </c:pt>
                      <c:pt idx="13395">
                        <c:v>2.2246400000000001E-13</c:v>
                      </c:pt>
                      <c:pt idx="13396">
                        <c:v>3.78076E-13</c:v>
                      </c:pt>
                      <c:pt idx="13397">
                        <c:v>3.78076E-13</c:v>
                      </c:pt>
                      <c:pt idx="13398">
                        <c:v>2.09127E-13</c:v>
                      </c:pt>
                      <c:pt idx="13399">
                        <c:v>2.09127E-13</c:v>
                      </c:pt>
                      <c:pt idx="13400">
                        <c:v>2.1137599999999999E-13</c:v>
                      </c:pt>
                      <c:pt idx="13401">
                        <c:v>2.1137599999999999E-13</c:v>
                      </c:pt>
                      <c:pt idx="13402">
                        <c:v>2.1112699999999999E-13</c:v>
                      </c:pt>
                      <c:pt idx="13403">
                        <c:v>2.1112699999999999E-13</c:v>
                      </c:pt>
                      <c:pt idx="13404">
                        <c:v>2.1506400000000001E-13</c:v>
                      </c:pt>
                      <c:pt idx="13405">
                        <c:v>2.1506400000000001E-13</c:v>
                      </c:pt>
                      <c:pt idx="13406">
                        <c:v>3.3867599999999999E-13</c:v>
                      </c:pt>
                      <c:pt idx="13407">
                        <c:v>3.3867599999999999E-13</c:v>
                      </c:pt>
                      <c:pt idx="13408">
                        <c:v>2.2766700000000001E-13</c:v>
                      </c:pt>
                      <c:pt idx="13409">
                        <c:v>2.2766700000000001E-13</c:v>
                      </c:pt>
                      <c:pt idx="13410">
                        <c:v>3.0592400000000001E-13</c:v>
                      </c:pt>
                      <c:pt idx="13411">
                        <c:v>3.0592400000000001E-13</c:v>
                      </c:pt>
                      <c:pt idx="13412">
                        <c:v>2.09156E-13</c:v>
                      </c:pt>
                      <c:pt idx="13413">
                        <c:v>2.09156E-13</c:v>
                      </c:pt>
                      <c:pt idx="13414">
                        <c:v>2.07304E-13</c:v>
                      </c:pt>
                      <c:pt idx="13415">
                        <c:v>2.07304E-13</c:v>
                      </c:pt>
                      <c:pt idx="13416">
                        <c:v>9.1270400000000003E-13</c:v>
                      </c:pt>
                      <c:pt idx="13417">
                        <c:v>9.1270400000000003E-13</c:v>
                      </c:pt>
                      <c:pt idx="13418">
                        <c:v>1.1829300000000001E-12</c:v>
                      </c:pt>
                      <c:pt idx="13419">
                        <c:v>1.1829300000000001E-12</c:v>
                      </c:pt>
                      <c:pt idx="13420">
                        <c:v>3.52232E-13</c:v>
                      </c:pt>
                      <c:pt idx="13421">
                        <c:v>3.52232E-13</c:v>
                      </c:pt>
                      <c:pt idx="13422">
                        <c:v>5.80698E-13</c:v>
                      </c:pt>
                      <c:pt idx="13423">
                        <c:v>5.80698E-13</c:v>
                      </c:pt>
                      <c:pt idx="13424">
                        <c:v>2.23533E-13</c:v>
                      </c:pt>
                      <c:pt idx="13425">
                        <c:v>2.23533E-13</c:v>
                      </c:pt>
                      <c:pt idx="13426">
                        <c:v>3.2678300000000001E-13</c:v>
                      </c:pt>
                      <c:pt idx="13427">
                        <c:v>3.2678300000000001E-13</c:v>
                      </c:pt>
                      <c:pt idx="13428">
                        <c:v>3.59464E-13</c:v>
                      </c:pt>
                      <c:pt idx="13429">
                        <c:v>3.59464E-13</c:v>
                      </c:pt>
                      <c:pt idx="13430">
                        <c:v>2.10769E-13</c:v>
                      </c:pt>
                      <c:pt idx="13431">
                        <c:v>2.10769E-13</c:v>
                      </c:pt>
                      <c:pt idx="13432">
                        <c:v>2.2694100000000001E-12</c:v>
                      </c:pt>
                      <c:pt idx="13433">
                        <c:v>2.2694100000000001E-12</c:v>
                      </c:pt>
                      <c:pt idx="13434">
                        <c:v>2.0642699999999999E-13</c:v>
                      </c:pt>
                      <c:pt idx="13435">
                        <c:v>2.0642699999999999E-13</c:v>
                      </c:pt>
                      <c:pt idx="13436">
                        <c:v>2.12977E-13</c:v>
                      </c:pt>
                      <c:pt idx="13437">
                        <c:v>2.12977E-13</c:v>
                      </c:pt>
                      <c:pt idx="13438">
                        <c:v>2.1599300000000001E-13</c:v>
                      </c:pt>
                      <c:pt idx="13439">
                        <c:v>2.1599300000000001E-13</c:v>
                      </c:pt>
                      <c:pt idx="13440">
                        <c:v>9.4403799999999994E-13</c:v>
                      </c:pt>
                      <c:pt idx="13441">
                        <c:v>9.4403799999999994E-13</c:v>
                      </c:pt>
                      <c:pt idx="13442">
                        <c:v>3.7297499999999998E-13</c:v>
                      </c:pt>
                      <c:pt idx="13443">
                        <c:v>3.7297499999999998E-13</c:v>
                      </c:pt>
                      <c:pt idx="13444">
                        <c:v>2.6480699999999999E-13</c:v>
                      </c:pt>
                      <c:pt idx="13445">
                        <c:v>2.6480699999999999E-13</c:v>
                      </c:pt>
                      <c:pt idx="13446">
                        <c:v>2.1923699999999999E-13</c:v>
                      </c:pt>
                      <c:pt idx="13447">
                        <c:v>2.1923699999999999E-13</c:v>
                      </c:pt>
                      <c:pt idx="13448">
                        <c:v>3.5200599999999999E-13</c:v>
                      </c:pt>
                      <c:pt idx="13449">
                        <c:v>3.5200599999999999E-13</c:v>
                      </c:pt>
                      <c:pt idx="13450">
                        <c:v>2.1428E-13</c:v>
                      </c:pt>
                      <c:pt idx="13451">
                        <c:v>2.1428E-13</c:v>
                      </c:pt>
                      <c:pt idx="13452">
                        <c:v>4.1097299999999998E-13</c:v>
                      </c:pt>
                      <c:pt idx="13453">
                        <c:v>4.1097299999999998E-13</c:v>
                      </c:pt>
                      <c:pt idx="13454">
                        <c:v>2.32907E-13</c:v>
                      </c:pt>
                      <c:pt idx="13455">
                        <c:v>2.32907E-13</c:v>
                      </c:pt>
                      <c:pt idx="13456">
                        <c:v>2.7321599999999998E-13</c:v>
                      </c:pt>
                      <c:pt idx="13457">
                        <c:v>2.7321599999999998E-13</c:v>
                      </c:pt>
                      <c:pt idx="13458">
                        <c:v>2.9359500000000002E-13</c:v>
                      </c:pt>
                      <c:pt idx="13459">
                        <c:v>2.9359500000000002E-13</c:v>
                      </c:pt>
                      <c:pt idx="13460">
                        <c:v>3.53518E-13</c:v>
                      </c:pt>
                      <c:pt idx="13461">
                        <c:v>3.53518E-13</c:v>
                      </c:pt>
                      <c:pt idx="13462">
                        <c:v>3.2222799999999999E-13</c:v>
                      </c:pt>
                      <c:pt idx="13463">
                        <c:v>3.2222799999999999E-13</c:v>
                      </c:pt>
                      <c:pt idx="13464">
                        <c:v>1.01344E-12</c:v>
                      </c:pt>
                      <c:pt idx="13465">
                        <c:v>1.01344E-12</c:v>
                      </c:pt>
                      <c:pt idx="13466">
                        <c:v>9.0195700000000001E-13</c:v>
                      </c:pt>
                      <c:pt idx="13467">
                        <c:v>9.0195700000000001E-13</c:v>
                      </c:pt>
                      <c:pt idx="13468">
                        <c:v>2.7703800000000001E-13</c:v>
                      </c:pt>
                      <c:pt idx="13469">
                        <c:v>2.7703800000000001E-13</c:v>
                      </c:pt>
                      <c:pt idx="13470">
                        <c:v>2.7408400000000002E-13</c:v>
                      </c:pt>
                      <c:pt idx="13471">
                        <c:v>2.7408400000000002E-13</c:v>
                      </c:pt>
                      <c:pt idx="13472">
                        <c:v>2.80679E-13</c:v>
                      </c:pt>
                      <c:pt idx="13473">
                        <c:v>2.80679E-13</c:v>
                      </c:pt>
                      <c:pt idx="13474">
                        <c:v>3.6041200000000002E-13</c:v>
                      </c:pt>
                      <c:pt idx="13475">
                        <c:v>3.6041200000000002E-13</c:v>
                      </c:pt>
                      <c:pt idx="13476">
                        <c:v>9.5437300000000002E-13</c:v>
                      </c:pt>
                      <c:pt idx="13477">
                        <c:v>9.5437300000000002E-13</c:v>
                      </c:pt>
                      <c:pt idx="13478">
                        <c:v>2.0968E-13</c:v>
                      </c:pt>
                      <c:pt idx="13479">
                        <c:v>2.0968E-13</c:v>
                      </c:pt>
                      <c:pt idx="13480">
                        <c:v>2.72539E-13</c:v>
                      </c:pt>
                      <c:pt idx="13481">
                        <c:v>2.72539E-13</c:v>
                      </c:pt>
                      <c:pt idx="13482">
                        <c:v>3.4864000000000002E-13</c:v>
                      </c:pt>
                      <c:pt idx="13483">
                        <c:v>3.4864000000000002E-13</c:v>
                      </c:pt>
                      <c:pt idx="13484">
                        <c:v>1.0492600000000001E-11</c:v>
                      </c:pt>
                      <c:pt idx="13485">
                        <c:v>1.0492600000000001E-11</c:v>
                      </c:pt>
                      <c:pt idx="13486">
                        <c:v>2.96521E-13</c:v>
                      </c:pt>
                      <c:pt idx="13487">
                        <c:v>2.96521E-13</c:v>
                      </c:pt>
                      <c:pt idx="13488">
                        <c:v>2.18092E-13</c:v>
                      </c:pt>
                      <c:pt idx="13489">
                        <c:v>2.18092E-13</c:v>
                      </c:pt>
                      <c:pt idx="13490">
                        <c:v>2.5494400000000001E-13</c:v>
                      </c:pt>
                      <c:pt idx="13491">
                        <c:v>2.5494400000000001E-13</c:v>
                      </c:pt>
                      <c:pt idx="13492">
                        <c:v>2.00865E-13</c:v>
                      </c:pt>
                      <c:pt idx="13493">
                        <c:v>2.00865E-13</c:v>
                      </c:pt>
                      <c:pt idx="13494">
                        <c:v>3.1144699999999999E-13</c:v>
                      </c:pt>
                      <c:pt idx="13495">
                        <c:v>3.1144699999999999E-13</c:v>
                      </c:pt>
                      <c:pt idx="13496">
                        <c:v>3.4533099999999998E-13</c:v>
                      </c:pt>
                      <c:pt idx="13497">
                        <c:v>3.4533099999999998E-13</c:v>
                      </c:pt>
                      <c:pt idx="13498">
                        <c:v>2.3477499999999998E-13</c:v>
                      </c:pt>
                      <c:pt idx="13499">
                        <c:v>2.3477499999999998E-13</c:v>
                      </c:pt>
                      <c:pt idx="13500">
                        <c:v>2.9246800000000002E-13</c:v>
                      </c:pt>
                      <c:pt idx="13501">
                        <c:v>2.9246800000000002E-13</c:v>
                      </c:pt>
                      <c:pt idx="13502">
                        <c:v>2.5319399999999999E-13</c:v>
                      </c:pt>
                      <c:pt idx="13503">
                        <c:v>2.5319399999999999E-13</c:v>
                      </c:pt>
                      <c:pt idx="13504">
                        <c:v>2.4208900000000001E-13</c:v>
                      </c:pt>
                      <c:pt idx="13505">
                        <c:v>2.4208900000000001E-13</c:v>
                      </c:pt>
                      <c:pt idx="13506">
                        <c:v>2.3420300000000002E-13</c:v>
                      </c:pt>
                      <c:pt idx="13507">
                        <c:v>2.3420300000000002E-13</c:v>
                      </c:pt>
                      <c:pt idx="13508">
                        <c:v>2.9101600000000002E-13</c:v>
                      </c:pt>
                      <c:pt idx="13509">
                        <c:v>2.9101600000000002E-13</c:v>
                      </c:pt>
                      <c:pt idx="13510">
                        <c:v>2.3848500000000002E-13</c:v>
                      </c:pt>
                      <c:pt idx="13511">
                        <c:v>2.3848500000000002E-13</c:v>
                      </c:pt>
                      <c:pt idx="13512">
                        <c:v>2.4936500000000002E-13</c:v>
                      </c:pt>
                      <c:pt idx="13513">
                        <c:v>2.4936500000000002E-13</c:v>
                      </c:pt>
                      <c:pt idx="13514">
                        <c:v>3.21643E-13</c:v>
                      </c:pt>
                      <c:pt idx="13515">
                        <c:v>3.21643E-13</c:v>
                      </c:pt>
                      <c:pt idx="13516">
                        <c:v>3.7959300000000002E-13</c:v>
                      </c:pt>
                      <c:pt idx="13517">
                        <c:v>3.7959300000000002E-13</c:v>
                      </c:pt>
                      <c:pt idx="13518">
                        <c:v>2.4048100000000002E-13</c:v>
                      </c:pt>
                      <c:pt idx="13519">
                        <c:v>2.4048100000000002E-13</c:v>
                      </c:pt>
                      <c:pt idx="13520">
                        <c:v>4.01034E-13</c:v>
                      </c:pt>
                      <c:pt idx="13521">
                        <c:v>4.01034E-13</c:v>
                      </c:pt>
                      <c:pt idx="13522">
                        <c:v>2.5753200000000001E-13</c:v>
                      </c:pt>
                      <c:pt idx="13523">
                        <c:v>2.5753200000000001E-13</c:v>
                      </c:pt>
                      <c:pt idx="13524">
                        <c:v>2.5184799999999999E-13</c:v>
                      </c:pt>
                      <c:pt idx="13525">
                        <c:v>2.5184799999999999E-13</c:v>
                      </c:pt>
                      <c:pt idx="13526">
                        <c:v>2.5392800000000002E-13</c:v>
                      </c:pt>
                      <c:pt idx="13527">
                        <c:v>2.5392800000000002E-13</c:v>
                      </c:pt>
                      <c:pt idx="13528">
                        <c:v>2.6201599999999999E-13</c:v>
                      </c:pt>
                      <c:pt idx="13529">
                        <c:v>2.6201599999999999E-13</c:v>
                      </c:pt>
                      <c:pt idx="13530">
                        <c:v>2.65941E-13</c:v>
                      </c:pt>
                      <c:pt idx="13531">
                        <c:v>2.65941E-13</c:v>
                      </c:pt>
                      <c:pt idx="13532">
                        <c:v>3.0968500000000001E-13</c:v>
                      </c:pt>
                      <c:pt idx="13533">
                        <c:v>3.0968500000000001E-13</c:v>
                      </c:pt>
                      <c:pt idx="13534">
                        <c:v>2.6554599999999998E-13</c:v>
                      </c:pt>
                      <c:pt idx="13535">
                        <c:v>2.6554599999999998E-13</c:v>
                      </c:pt>
                      <c:pt idx="13536">
                        <c:v>2.6187200000000002E-13</c:v>
                      </c:pt>
                      <c:pt idx="13537">
                        <c:v>2.6187200000000002E-13</c:v>
                      </c:pt>
                      <c:pt idx="13538">
                        <c:v>2.75178E-13</c:v>
                      </c:pt>
                      <c:pt idx="13539">
                        <c:v>2.75178E-13</c:v>
                      </c:pt>
                      <c:pt idx="13540">
                        <c:v>2.7551E-13</c:v>
                      </c:pt>
                      <c:pt idx="13541">
                        <c:v>2.7551E-13</c:v>
                      </c:pt>
                      <c:pt idx="13542">
                        <c:v>2.8561699999999998E-13</c:v>
                      </c:pt>
                      <c:pt idx="13543">
                        <c:v>2.8561699999999998E-13</c:v>
                      </c:pt>
                      <c:pt idx="13544">
                        <c:v>4.8611800000000001E-13</c:v>
                      </c:pt>
                      <c:pt idx="13545">
                        <c:v>4.8611800000000001E-13</c:v>
                      </c:pt>
                      <c:pt idx="13546">
                        <c:v>3.4522700000000002E-13</c:v>
                      </c:pt>
                      <c:pt idx="13547">
                        <c:v>3.4522700000000002E-13</c:v>
                      </c:pt>
                      <c:pt idx="13548">
                        <c:v>2.7267699999999999E-13</c:v>
                      </c:pt>
                      <c:pt idx="13549">
                        <c:v>2.7267699999999999E-13</c:v>
                      </c:pt>
                      <c:pt idx="13550">
                        <c:v>3.71342E-13</c:v>
                      </c:pt>
                      <c:pt idx="13551">
                        <c:v>3.71342E-13</c:v>
                      </c:pt>
                      <c:pt idx="13552">
                        <c:v>4.4073600000000001E-13</c:v>
                      </c:pt>
                      <c:pt idx="13553">
                        <c:v>4.4073600000000001E-13</c:v>
                      </c:pt>
                      <c:pt idx="13554">
                        <c:v>5.3889199999999998E-13</c:v>
                      </c:pt>
                      <c:pt idx="13555">
                        <c:v>5.3889199999999998E-13</c:v>
                      </c:pt>
                      <c:pt idx="13556">
                        <c:v>2.81626E-13</c:v>
                      </c:pt>
                      <c:pt idx="13557">
                        <c:v>2.81626E-13</c:v>
                      </c:pt>
                      <c:pt idx="13558">
                        <c:v>4.2434100000000001E-13</c:v>
                      </c:pt>
                      <c:pt idx="13559">
                        <c:v>4.2434100000000001E-13</c:v>
                      </c:pt>
                      <c:pt idx="13560">
                        <c:v>3.0145399999999998E-13</c:v>
                      </c:pt>
                      <c:pt idx="13561">
                        <c:v>3.0145399999999998E-13</c:v>
                      </c:pt>
                      <c:pt idx="13562">
                        <c:v>9.4857299999999998E-13</c:v>
                      </c:pt>
                      <c:pt idx="13563">
                        <c:v>9.4857299999999998E-13</c:v>
                      </c:pt>
                      <c:pt idx="13564">
                        <c:v>4.3095E-13</c:v>
                      </c:pt>
                      <c:pt idx="13565">
                        <c:v>4.3095E-13</c:v>
                      </c:pt>
                      <c:pt idx="13566">
                        <c:v>3.8785500000000002E-13</c:v>
                      </c:pt>
                      <c:pt idx="13567">
                        <c:v>3.8785500000000002E-13</c:v>
                      </c:pt>
                      <c:pt idx="13568">
                        <c:v>3.19954E-13</c:v>
                      </c:pt>
                      <c:pt idx="13569">
                        <c:v>3.19954E-13</c:v>
                      </c:pt>
                      <c:pt idx="13570">
                        <c:v>3.32673E-13</c:v>
                      </c:pt>
                      <c:pt idx="13571">
                        <c:v>3.32673E-13</c:v>
                      </c:pt>
                      <c:pt idx="13572">
                        <c:v>3.35904E-13</c:v>
                      </c:pt>
                      <c:pt idx="13573">
                        <c:v>3.35904E-13</c:v>
                      </c:pt>
                      <c:pt idx="13574">
                        <c:v>3.4919399999999999E-13</c:v>
                      </c:pt>
                      <c:pt idx="13575">
                        <c:v>3.4919399999999999E-13</c:v>
                      </c:pt>
                      <c:pt idx="13576">
                        <c:v>3.5811900000000002E-13</c:v>
                      </c:pt>
                      <c:pt idx="13577">
                        <c:v>3.5811900000000002E-13</c:v>
                      </c:pt>
                      <c:pt idx="13578">
                        <c:v>5.6706499999999997E-13</c:v>
                      </c:pt>
                      <c:pt idx="13579">
                        <c:v>5.6706499999999997E-13</c:v>
                      </c:pt>
                      <c:pt idx="13580">
                        <c:v>4.8371299999999998E-13</c:v>
                      </c:pt>
                      <c:pt idx="13581">
                        <c:v>4.8371299999999998E-13</c:v>
                      </c:pt>
                      <c:pt idx="13582">
                        <c:v>3.9070199999999998E-13</c:v>
                      </c:pt>
                      <c:pt idx="13583">
                        <c:v>3.9070199999999998E-13</c:v>
                      </c:pt>
                      <c:pt idx="13584">
                        <c:v>4.2707000000000002E-13</c:v>
                      </c:pt>
                      <c:pt idx="13585">
                        <c:v>4.2707000000000002E-13</c:v>
                      </c:pt>
                      <c:pt idx="13586">
                        <c:v>4.8027599999999996E-13</c:v>
                      </c:pt>
                      <c:pt idx="13587">
                        <c:v>4.8027599999999996E-13</c:v>
                      </c:pt>
                      <c:pt idx="13588">
                        <c:v>4.21672E-13</c:v>
                      </c:pt>
                      <c:pt idx="13589">
                        <c:v>4.21672E-13</c:v>
                      </c:pt>
                      <c:pt idx="13590">
                        <c:v>4.3077899999999999E-13</c:v>
                      </c:pt>
                      <c:pt idx="13591">
                        <c:v>4.3077899999999999E-13</c:v>
                      </c:pt>
                      <c:pt idx="13592">
                        <c:v>6.19911E-13</c:v>
                      </c:pt>
                      <c:pt idx="13593">
                        <c:v>6.19911E-13</c:v>
                      </c:pt>
                      <c:pt idx="13594">
                        <c:v>5.0602499999999996E-13</c:v>
                      </c:pt>
                      <c:pt idx="13595">
                        <c:v>5.0602499999999996E-13</c:v>
                      </c:pt>
                      <c:pt idx="13596">
                        <c:v>4.5501E-13</c:v>
                      </c:pt>
                      <c:pt idx="13597">
                        <c:v>4.5501E-13</c:v>
                      </c:pt>
                      <c:pt idx="13598">
                        <c:v>4.78798E-13</c:v>
                      </c:pt>
                      <c:pt idx="13599">
                        <c:v>4.78798E-13</c:v>
                      </c:pt>
                      <c:pt idx="13600">
                        <c:v>6.5568099999999996E-13</c:v>
                      </c:pt>
                      <c:pt idx="13601">
                        <c:v>6.5568099999999996E-13</c:v>
                      </c:pt>
                      <c:pt idx="13602">
                        <c:v>4.8771599999999998E-13</c:v>
                      </c:pt>
                      <c:pt idx="13603">
                        <c:v>4.8771599999999998E-13</c:v>
                      </c:pt>
                      <c:pt idx="13604">
                        <c:v>5.8539099999999996E-13</c:v>
                      </c:pt>
                      <c:pt idx="13605">
                        <c:v>5.8539099999999996E-13</c:v>
                      </c:pt>
                      <c:pt idx="13606">
                        <c:v>5.89195E-13</c:v>
                      </c:pt>
                      <c:pt idx="13607">
                        <c:v>5.89195E-13</c:v>
                      </c:pt>
                      <c:pt idx="13608">
                        <c:v>5.2544899999999998E-13</c:v>
                      </c:pt>
                      <c:pt idx="13609">
                        <c:v>5.2544899999999998E-13</c:v>
                      </c:pt>
                      <c:pt idx="13610">
                        <c:v>5.4222799999999996E-13</c:v>
                      </c:pt>
                      <c:pt idx="13611">
                        <c:v>5.4222799999999996E-13</c:v>
                      </c:pt>
                      <c:pt idx="13612">
                        <c:v>5.5952400000000001E-13</c:v>
                      </c:pt>
                      <c:pt idx="13613">
                        <c:v>5.5952400000000001E-13</c:v>
                      </c:pt>
                      <c:pt idx="13614">
                        <c:v>5.5350899999999996E-13</c:v>
                      </c:pt>
                      <c:pt idx="13615">
                        <c:v>5.5350899999999996E-13</c:v>
                      </c:pt>
                      <c:pt idx="13616">
                        <c:v>6.9525900000000004E-13</c:v>
                      </c:pt>
                      <c:pt idx="13617">
                        <c:v>6.9525900000000004E-13</c:v>
                      </c:pt>
                      <c:pt idx="13618">
                        <c:v>6.3591599999999999E-13</c:v>
                      </c:pt>
                      <c:pt idx="13619">
                        <c:v>6.3591599999999999E-13</c:v>
                      </c:pt>
                      <c:pt idx="13620">
                        <c:v>7.4616300000000004E-13</c:v>
                      </c:pt>
                      <c:pt idx="13621">
                        <c:v>7.4616300000000004E-13</c:v>
                      </c:pt>
                      <c:pt idx="13622">
                        <c:v>6.9470699999999996E-13</c:v>
                      </c:pt>
                      <c:pt idx="13623">
                        <c:v>6.9470699999999996E-13</c:v>
                      </c:pt>
                      <c:pt idx="13624">
                        <c:v>5.9434999999999999E-13</c:v>
                      </c:pt>
                      <c:pt idx="13625">
                        <c:v>5.9434999999999999E-13</c:v>
                      </c:pt>
                      <c:pt idx="13626">
                        <c:v>6.0975799999999998E-13</c:v>
                      </c:pt>
                      <c:pt idx="13627">
                        <c:v>6.0975799999999998E-13</c:v>
                      </c:pt>
                      <c:pt idx="13628">
                        <c:v>5.9846400000000004E-13</c:v>
                      </c:pt>
                      <c:pt idx="13629">
                        <c:v>5.9846400000000004E-13</c:v>
                      </c:pt>
                      <c:pt idx="13630">
                        <c:v>6.3869200000000002E-13</c:v>
                      </c:pt>
                      <c:pt idx="13631">
                        <c:v>6.3869200000000002E-13</c:v>
                      </c:pt>
                      <c:pt idx="13632">
                        <c:v>6.0986699999999999E-13</c:v>
                      </c:pt>
                      <c:pt idx="13633">
                        <c:v>6.0986699999999999E-13</c:v>
                      </c:pt>
                      <c:pt idx="13634">
                        <c:v>6.1158000000000001E-13</c:v>
                      </c:pt>
                      <c:pt idx="13635">
                        <c:v>6.1158000000000001E-13</c:v>
                      </c:pt>
                      <c:pt idx="13636">
                        <c:v>6.9279799999999999E-13</c:v>
                      </c:pt>
                      <c:pt idx="13637">
                        <c:v>6.9279799999999999E-13</c:v>
                      </c:pt>
                      <c:pt idx="13638">
                        <c:v>1.04617E-12</c:v>
                      </c:pt>
                      <c:pt idx="13639">
                        <c:v>1.04617E-12</c:v>
                      </c:pt>
                      <c:pt idx="13640">
                        <c:v>6.4594900000000002E-13</c:v>
                      </c:pt>
                      <c:pt idx="13641">
                        <c:v>6.4594900000000002E-13</c:v>
                      </c:pt>
                      <c:pt idx="13642">
                        <c:v>8.1416199999999998E-13</c:v>
                      </c:pt>
                      <c:pt idx="13643">
                        <c:v>8.1416199999999998E-13</c:v>
                      </c:pt>
                      <c:pt idx="13644">
                        <c:v>6.3404900000000004E-13</c:v>
                      </c:pt>
                      <c:pt idx="13645">
                        <c:v>6.3404900000000004E-13</c:v>
                      </c:pt>
                      <c:pt idx="13646">
                        <c:v>7.0372500000000001E-13</c:v>
                      </c:pt>
                      <c:pt idx="13647">
                        <c:v>7.0372500000000001E-13</c:v>
                      </c:pt>
                      <c:pt idx="13648">
                        <c:v>6.3118400000000003E-13</c:v>
                      </c:pt>
                      <c:pt idx="13649">
                        <c:v>6.3118400000000003E-13</c:v>
                      </c:pt>
                      <c:pt idx="13650">
                        <c:v>1.2728E-12</c:v>
                      </c:pt>
                      <c:pt idx="13651">
                        <c:v>1.2728E-12</c:v>
                      </c:pt>
                      <c:pt idx="13652">
                        <c:v>7.2781000000000001E-13</c:v>
                      </c:pt>
                      <c:pt idx="13653">
                        <c:v>7.2781000000000001E-13</c:v>
                      </c:pt>
                      <c:pt idx="13654">
                        <c:v>1.28852E-12</c:v>
                      </c:pt>
                      <c:pt idx="13655">
                        <c:v>1.28852E-12</c:v>
                      </c:pt>
                      <c:pt idx="13656">
                        <c:v>6.91579E-13</c:v>
                      </c:pt>
                      <c:pt idx="13657">
                        <c:v>6.91579E-13</c:v>
                      </c:pt>
                      <c:pt idx="13658">
                        <c:v>5.8614200000000001E-13</c:v>
                      </c:pt>
                      <c:pt idx="13659">
                        <c:v>5.8614200000000001E-13</c:v>
                      </c:pt>
                      <c:pt idx="13660">
                        <c:v>5.8979999999999997E-13</c:v>
                      </c:pt>
                      <c:pt idx="13661">
                        <c:v>5.8979999999999997E-13</c:v>
                      </c:pt>
                      <c:pt idx="13662">
                        <c:v>5.6221099999999996E-13</c:v>
                      </c:pt>
                      <c:pt idx="13663">
                        <c:v>5.6221099999999996E-13</c:v>
                      </c:pt>
                      <c:pt idx="13664">
                        <c:v>5.5743299999999999E-13</c:v>
                      </c:pt>
                      <c:pt idx="13665">
                        <c:v>5.5743299999999999E-13</c:v>
                      </c:pt>
                      <c:pt idx="13666">
                        <c:v>6.9076299999999999E-13</c:v>
                      </c:pt>
                      <c:pt idx="13667">
                        <c:v>6.9076299999999999E-13</c:v>
                      </c:pt>
                      <c:pt idx="13668">
                        <c:v>1.2187399999999999E-12</c:v>
                      </c:pt>
                      <c:pt idx="13669">
                        <c:v>1.2187399999999999E-12</c:v>
                      </c:pt>
                      <c:pt idx="13670">
                        <c:v>5.87446E-13</c:v>
                      </c:pt>
                      <c:pt idx="13671">
                        <c:v>5.87446E-13</c:v>
                      </c:pt>
                      <c:pt idx="13672">
                        <c:v>5.1073099999999996E-13</c:v>
                      </c:pt>
                      <c:pt idx="13673">
                        <c:v>5.1073099999999996E-13</c:v>
                      </c:pt>
                      <c:pt idx="13674">
                        <c:v>1.8047100000000001E-12</c:v>
                      </c:pt>
                      <c:pt idx="13675">
                        <c:v>1.8047100000000001E-12</c:v>
                      </c:pt>
                      <c:pt idx="13676">
                        <c:v>5.5716499999999998E-13</c:v>
                      </c:pt>
                      <c:pt idx="13677">
                        <c:v>5.5716499999999998E-13</c:v>
                      </c:pt>
                      <c:pt idx="13678">
                        <c:v>1.0477000000000001E-12</c:v>
                      </c:pt>
                      <c:pt idx="13679">
                        <c:v>1.0477000000000001E-12</c:v>
                      </c:pt>
                      <c:pt idx="13680">
                        <c:v>5.0781100000000001E-13</c:v>
                      </c:pt>
                      <c:pt idx="13681">
                        <c:v>5.0781100000000001E-13</c:v>
                      </c:pt>
                      <c:pt idx="13682">
                        <c:v>4.9506199999999996E-13</c:v>
                      </c:pt>
                      <c:pt idx="13683">
                        <c:v>4.9506199999999996E-13</c:v>
                      </c:pt>
                      <c:pt idx="13684">
                        <c:v>5.3783899999999999E-13</c:v>
                      </c:pt>
                      <c:pt idx="13685">
                        <c:v>5.3783899999999999E-13</c:v>
                      </c:pt>
                      <c:pt idx="13686">
                        <c:v>4.4966400000000001E-13</c:v>
                      </c:pt>
                      <c:pt idx="13687">
                        <c:v>4.4966400000000001E-13</c:v>
                      </c:pt>
                      <c:pt idx="13688">
                        <c:v>4.33969E-13</c:v>
                      </c:pt>
                      <c:pt idx="13689">
                        <c:v>4.33969E-13</c:v>
                      </c:pt>
                      <c:pt idx="13690">
                        <c:v>4.3167099999999999E-13</c:v>
                      </c:pt>
                      <c:pt idx="13691">
                        <c:v>4.3167099999999999E-13</c:v>
                      </c:pt>
                      <c:pt idx="13692">
                        <c:v>1.81419E-12</c:v>
                      </c:pt>
                      <c:pt idx="13693">
                        <c:v>1.81419E-12</c:v>
                      </c:pt>
                      <c:pt idx="13694">
                        <c:v>4.1400799999999998E-13</c:v>
                      </c:pt>
                      <c:pt idx="13695">
                        <c:v>4.1400799999999998E-13</c:v>
                      </c:pt>
                      <c:pt idx="13696">
                        <c:v>4.51984E-13</c:v>
                      </c:pt>
                      <c:pt idx="13697">
                        <c:v>4.51984E-13</c:v>
                      </c:pt>
                      <c:pt idx="13698">
                        <c:v>5.0323100000000004E-13</c:v>
                      </c:pt>
                      <c:pt idx="13699">
                        <c:v>5.0323100000000004E-13</c:v>
                      </c:pt>
                      <c:pt idx="13700">
                        <c:v>3.7861899999999998E-13</c:v>
                      </c:pt>
                      <c:pt idx="13701">
                        <c:v>3.7861899999999998E-13</c:v>
                      </c:pt>
                      <c:pt idx="13702">
                        <c:v>3.75225E-13</c:v>
                      </c:pt>
                      <c:pt idx="13703">
                        <c:v>3.75225E-13</c:v>
                      </c:pt>
                      <c:pt idx="13704">
                        <c:v>3.7604499999999999E-13</c:v>
                      </c:pt>
                      <c:pt idx="13705">
                        <c:v>3.7604499999999999E-13</c:v>
                      </c:pt>
                      <c:pt idx="13706">
                        <c:v>3.5071699999999998E-13</c:v>
                      </c:pt>
                      <c:pt idx="13707">
                        <c:v>3.5071699999999998E-13</c:v>
                      </c:pt>
                      <c:pt idx="13708">
                        <c:v>4.7078100000000001E-13</c:v>
                      </c:pt>
                      <c:pt idx="13709">
                        <c:v>4.7078100000000001E-13</c:v>
                      </c:pt>
                      <c:pt idx="13710">
                        <c:v>3.4808000000000002E-13</c:v>
                      </c:pt>
                      <c:pt idx="13711">
                        <c:v>3.4808000000000002E-13</c:v>
                      </c:pt>
                      <c:pt idx="13712">
                        <c:v>1.1385200000000001E-12</c:v>
                      </c:pt>
                      <c:pt idx="13713">
                        <c:v>1.1385200000000001E-12</c:v>
                      </c:pt>
                      <c:pt idx="13714">
                        <c:v>3.3326600000000002E-13</c:v>
                      </c:pt>
                      <c:pt idx="13715">
                        <c:v>3.3326600000000002E-13</c:v>
                      </c:pt>
                      <c:pt idx="13716">
                        <c:v>5.2631399999999999E-13</c:v>
                      </c:pt>
                      <c:pt idx="13717">
                        <c:v>5.2631399999999999E-13</c:v>
                      </c:pt>
                      <c:pt idx="13718">
                        <c:v>3.0806599999999998E-13</c:v>
                      </c:pt>
                      <c:pt idx="13719">
                        <c:v>3.0806599999999998E-13</c:v>
                      </c:pt>
                      <c:pt idx="13720">
                        <c:v>5.1648999999999995E-13</c:v>
                      </c:pt>
                      <c:pt idx="13721">
                        <c:v>5.1648999999999995E-13</c:v>
                      </c:pt>
                      <c:pt idx="13722">
                        <c:v>5.7569800000000002E-13</c:v>
                      </c:pt>
                      <c:pt idx="13723">
                        <c:v>5.7569800000000002E-13</c:v>
                      </c:pt>
                      <c:pt idx="13724">
                        <c:v>2.95765E-13</c:v>
                      </c:pt>
                      <c:pt idx="13725">
                        <c:v>2.95765E-13</c:v>
                      </c:pt>
                      <c:pt idx="13726">
                        <c:v>3.03331E-13</c:v>
                      </c:pt>
                      <c:pt idx="13727">
                        <c:v>3.03331E-13</c:v>
                      </c:pt>
                      <c:pt idx="13728">
                        <c:v>3.0137500000000002E-13</c:v>
                      </c:pt>
                      <c:pt idx="13729">
                        <c:v>3.0137500000000002E-13</c:v>
                      </c:pt>
                      <c:pt idx="13730">
                        <c:v>2.8690400000000001E-13</c:v>
                      </c:pt>
                      <c:pt idx="13731">
                        <c:v>2.8690400000000001E-13</c:v>
                      </c:pt>
                      <c:pt idx="13732">
                        <c:v>1.74771E-12</c:v>
                      </c:pt>
                      <c:pt idx="13733">
                        <c:v>1.74771E-12</c:v>
                      </c:pt>
                      <c:pt idx="13734">
                        <c:v>3.4460099999999999E-13</c:v>
                      </c:pt>
                      <c:pt idx="13735">
                        <c:v>3.4460099999999999E-13</c:v>
                      </c:pt>
                      <c:pt idx="13736">
                        <c:v>1.02986E-12</c:v>
                      </c:pt>
                      <c:pt idx="13737">
                        <c:v>1.02986E-12</c:v>
                      </c:pt>
                      <c:pt idx="13738">
                        <c:v>2.9288299999999997E-13</c:v>
                      </c:pt>
                      <c:pt idx="13739">
                        <c:v>2.9288299999999997E-13</c:v>
                      </c:pt>
                      <c:pt idx="13740">
                        <c:v>2.8194399999999999E-13</c:v>
                      </c:pt>
                      <c:pt idx="13741">
                        <c:v>2.8194399999999999E-13</c:v>
                      </c:pt>
                      <c:pt idx="13742">
                        <c:v>4.0490299999999999E-13</c:v>
                      </c:pt>
                      <c:pt idx="13743">
                        <c:v>4.0490299999999999E-13</c:v>
                      </c:pt>
                      <c:pt idx="13744">
                        <c:v>9.8701399999999994E-13</c:v>
                      </c:pt>
                      <c:pt idx="13745">
                        <c:v>9.8701399999999994E-13</c:v>
                      </c:pt>
                      <c:pt idx="13746">
                        <c:v>3.4036499999999998E-13</c:v>
                      </c:pt>
                      <c:pt idx="13747">
                        <c:v>3.4036499999999998E-13</c:v>
                      </c:pt>
                      <c:pt idx="13748">
                        <c:v>3.1907999999999999E-13</c:v>
                      </c:pt>
                      <c:pt idx="13749">
                        <c:v>3.1907999999999999E-13</c:v>
                      </c:pt>
                      <c:pt idx="13750">
                        <c:v>2.8333200000000001E-13</c:v>
                      </c:pt>
                      <c:pt idx="13751">
                        <c:v>2.8333200000000001E-13</c:v>
                      </c:pt>
                      <c:pt idx="13752">
                        <c:v>9.27056E-13</c:v>
                      </c:pt>
                      <c:pt idx="13753">
                        <c:v>9.27056E-13</c:v>
                      </c:pt>
                      <c:pt idx="13754">
                        <c:v>1.81816E-12</c:v>
                      </c:pt>
                      <c:pt idx="13755">
                        <c:v>1.81816E-12</c:v>
                      </c:pt>
                      <c:pt idx="13756">
                        <c:v>2.6482699999999998E-13</c:v>
                      </c:pt>
                      <c:pt idx="13757">
                        <c:v>2.6482699999999998E-13</c:v>
                      </c:pt>
                      <c:pt idx="13758">
                        <c:v>2.7268700000000001E-13</c:v>
                      </c:pt>
                      <c:pt idx="13759">
                        <c:v>2.7268700000000001E-13</c:v>
                      </c:pt>
                      <c:pt idx="13760">
                        <c:v>9.2898400000000003E-13</c:v>
                      </c:pt>
                      <c:pt idx="13761">
                        <c:v>9.2898400000000003E-13</c:v>
                      </c:pt>
                      <c:pt idx="13762">
                        <c:v>3.6390100000000002E-13</c:v>
                      </c:pt>
                      <c:pt idx="13763">
                        <c:v>3.6390100000000002E-13</c:v>
                      </c:pt>
                      <c:pt idx="13764">
                        <c:v>4.5914600000000003E-13</c:v>
                      </c:pt>
                      <c:pt idx="13765">
                        <c:v>4.5914600000000003E-13</c:v>
                      </c:pt>
                      <c:pt idx="13766">
                        <c:v>2.6343499999999998E-13</c:v>
                      </c:pt>
                      <c:pt idx="13767">
                        <c:v>2.6343499999999998E-13</c:v>
                      </c:pt>
                      <c:pt idx="13768">
                        <c:v>2.5978299999999999E-13</c:v>
                      </c:pt>
                      <c:pt idx="13769">
                        <c:v>2.5978299999999999E-13</c:v>
                      </c:pt>
                      <c:pt idx="13770">
                        <c:v>1.14903E-12</c:v>
                      </c:pt>
                      <c:pt idx="13771">
                        <c:v>1.14903E-12</c:v>
                      </c:pt>
                      <c:pt idx="13772">
                        <c:v>2.5914300000000001E-13</c:v>
                      </c:pt>
                      <c:pt idx="13773">
                        <c:v>2.5914300000000001E-13</c:v>
                      </c:pt>
                      <c:pt idx="13774">
                        <c:v>2.52358E-13</c:v>
                      </c:pt>
                      <c:pt idx="13775">
                        <c:v>2.52358E-13</c:v>
                      </c:pt>
                      <c:pt idx="13776">
                        <c:v>3.3173699999999999E-13</c:v>
                      </c:pt>
                      <c:pt idx="13777">
                        <c:v>3.3173699999999999E-13</c:v>
                      </c:pt>
                      <c:pt idx="13778">
                        <c:v>7.5308599999999999E-13</c:v>
                      </c:pt>
                      <c:pt idx="13779">
                        <c:v>7.5308599999999999E-13</c:v>
                      </c:pt>
                      <c:pt idx="13780">
                        <c:v>2.5372599999999998E-13</c:v>
                      </c:pt>
                      <c:pt idx="13781">
                        <c:v>2.5372599999999998E-13</c:v>
                      </c:pt>
                      <c:pt idx="13782">
                        <c:v>3.2430399999999998E-13</c:v>
                      </c:pt>
                      <c:pt idx="13783">
                        <c:v>3.2430399999999998E-13</c:v>
                      </c:pt>
                      <c:pt idx="13784">
                        <c:v>2.4086100000000002E-13</c:v>
                      </c:pt>
                      <c:pt idx="13785">
                        <c:v>2.4086100000000002E-13</c:v>
                      </c:pt>
                      <c:pt idx="13786">
                        <c:v>2.4230800000000001E-13</c:v>
                      </c:pt>
                      <c:pt idx="13787">
                        <c:v>2.4230800000000001E-13</c:v>
                      </c:pt>
                      <c:pt idx="13788">
                        <c:v>3.2078499999999998E-13</c:v>
                      </c:pt>
                      <c:pt idx="13789">
                        <c:v>3.2078499999999998E-13</c:v>
                      </c:pt>
                      <c:pt idx="13790">
                        <c:v>2.3983199999999999E-13</c:v>
                      </c:pt>
                      <c:pt idx="13791">
                        <c:v>2.3983199999999999E-13</c:v>
                      </c:pt>
                      <c:pt idx="13792">
                        <c:v>2.8325400000000002E-13</c:v>
                      </c:pt>
                      <c:pt idx="13793">
                        <c:v>2.8325400000000002E-13</c:v>
                      </c:pt>
                      <c:pt idx="13794">
                        <c:v>2.3766700000000002E-13</c:v>
                      </c:pt>
                      <c:pt idx="13795">
                        <c:v>2.3766700000000002E-13</c:v>
                      </c:pt>
                      <c:pt idx="13796">
                        <c:v>2.3207699999999999E-13</c:v>
                      </c:pt>
                      <c:pt idx="13797">
                        <c:v>2.3207699999999999E-13</c:v>
                      </c:pt>
                      <c:pt idx="13798">
                        <c:v>3.6194900000000002E-13</c:v>
                      </c:pt>
                      <c:pt idx="13799">
                        <c:v>3.6194900000000002E-13</c:v>
                      </c:pt>
                      <c:pt idx="13800">
                        <c:v>3.68537E-13</c:v>
                      </c:pt>
                      <c:pt idx="13801">
                        <c:v>3.68537E-13</c:v>
                      </c:pt>
                      <c:pt idx="13802">
                        <c:v>2.32248E-13</c:v>
                      </c:pt>
                      <c:pt idx="13803">
                        <c:v>2.32248E-13</c:v>
                      </c:pt>
                      <c:pt idx="13804">
                        <c:v>4.0023500000000001E-13</c:v>
                      </c:pt>
                      <c:pt idx="13805">
                        <c:v>4.0023500000000001E-13</c:v>
                      </c:pt>
                      <c:pt idx="13806">
                        <c:v>3.9026800000000002E-13</c:v>
                      </c:pt>
                      <c:pt idx="13807">
                        <c:v>3.9026800000000002E-13</c:v>
                      </c:pt>
                      <c:pt idx="13808">
                        <c:v>2.8702000000000002E-13</c:v>
                      </c:pt>
                      <c:pt idx="13809">
                        <c:v>2.8702000000000002E-13</c:v>
                      </c:pt>
                      <c:pt idx="13810">
                        <c:v>2.92504E-13</c:v>
                      </c:pt>
                      <c:pt idx="13811">
                        <c:v>2.92504E-13</c:v>
                      </c:pt>
                      <c:pt idx="13812">
                        <c:v>1.45268E-12</c:v>
                      </c:pt>
                      <c:pt idx="13813">
                        <c:v>1.45268E-12</c:v>
                      </c:pt>
                      <c:pt idx="13814">
                        <c:v>2.7478000000000002E-13</c:v>
                      </c:pt>
                      <c:pt idx="13815">
                        <c:v>2.7478000000000002E-13</c:v>
                      </c:pt>
                      <c:pt idx="13816">
                        <c:v>2.4739400000000001E-13</c:v>
                      </c:pt>
                      <c:pt idx="13817">
                        <c:v>2.4739400000000001E-13</c:v>
                      </c:pt>
                      <c:pt idx="13818">
                        <c:v>2.8816700000000001E-13</c:v>
                      </c:pt>
                      <c:pt idx="13819">
                        <c:v>2.8816700000000001E-13</c:v>
                      </c:pt>
                      <c:pt idx="13820">
                        <c:v>2.3586700000000002E-13</c:v>
                      </c:pt>
                      <c:pt idx="13821">
                        <c:v>2.3586700000000002E-13</c:v>
                      </c:pt>
                      <c:pt idx="13822">
                        <c:v>2.9214500000000001E-13</c:v>
                      </c:pt>
                      <c:pt idx="13823">
                        <c:v>2.9214500000000001E-13</c:v>
                      </c:pt>
                      <c:pt idx="13824">
                        <c:v>3.59033E-13</c:v>
                      </c:pt>
                      <c:pt idx="13825">
                        <c:v>3.59033E-13</c:v>
                      </c:pt>
                      <c:pt idx="13826">
                        <c:v>2.5103699999999999E-13</c:v>
                      </c:pt>
                      <c:pt idx="13827">
                        <c:v>2.5103699999999999E-13</c:v>
                      </c:pt>
                      <c:pt idx="13828">
                        <c:v>2.5345899999999999E-13</c:v>
                      </c:pt>
                      <c:pt idx="13829">
                        <c:v>2.5345899999999999E-13</c:v>
                      </c:pt>
                      <c:pt idx="13830">
                        <c:v>2.4938399999999998E-13</c:v>
                      </c:pt>
                      <c:pt idx="13831">
                        <c:v>2.4938399999999998E-13</c:v>
                      </c:pt>
                      <c:pt idx="13832">
                        <c:v>3.8187199999999999E-11</c:v>
                      </c:pt>
                      <c:pt idx="13833">
                        <c:v>3.8187199999999999E-11</c:v>
                      </c:pt>
                      <c:pt idx="13834">
                        <c:v>3.0280899999999998E-13</c:v>
                      </c:pt>
                      <c:pt idx="13835">
                        <c:v>3.0280899999999998E-13</c:v>
                      </c:pt>
                      <c:pt idx="13836">
                        <c:v>2.49862E-13</c:v>
                      </c:pt>
                      <c:pt idx="13837">
                        <c:v>2.49862E-13</c:v>
                      </c:pt>
                      <c:pt idx="13838">
                        <c:v>4.0566099999999998E-13</c:v>
                      </c:pt>
                      <c:pt idx="13839">
                        <c:v>4.0566099999999998E-13</c:v>
                      </c:pt>
                      <c:pt idx="13840">
                        <c:v>2.6187499999999998E-13</c:v>
                      </c:pt>
                      <c:pt idx="13841">
                        <c:v>2.6187499999999998E-13</c:v>
                      </c:pt>
                      <c:pt idx="13842">
                        <c:v>9.3188399999999995E-13</c:v>
                      </c:pt>
                      <c:pt idx="13843">
                        <c:v>9.3188399999999995E-13</c:v>
                      </c:pt>
                      <c:pt idx="13844">
                        <c:v>2.7003500000000002E-13</c:v>
                      </c:pt>
                      <c:pt idx="13845">
                        <c:v>2.7003500000000002E-13</c:v>
                      </c:pt>
                      <c:pt idx="13846">
                        <c:v>4.7725300000000003E-13</c:v>
                      </c:pt>
                      <c:pt idx="13847">
                        <c:v>4.7725300000000003E-13</c:v>
                      </c:pt>
                      <c:pt idx="13848">
                        <c:v>1.1371399999999999E-12</c:v>
                      </c:pt>
                      <c:pt idx="13849">
                        <c:v>1.1371399999999999E-12</c:v>
                      </c:pt>
                      <c:pt idx="13850">
                        <c:v>2.7086000000000002E-13</c:v>
                      </c:pt>
                      <c:pt idx="13851">
                        <c:v>2.7086000000000002E-13</c:v>
                      </c:pt>
                      <c:pt idx="13852">
                        <c:v>2.8777300000000001E-13</c:v>
                      </c:pt>
                      <c:pt idx="13853">
                        <c:v>2.8777300000000001E-13</c:v>
                      </c:pt>
                      <c:pt idx="13854">
                        <c:v>3.4389599999999999E-13</c:v>
                      </c:pt>
                      <c:pt idx="13855">
                        <c:v>3.4389599999999999E-13</c:v>
                      </c:pt>
                      <c:pt idx="13856">
                        <c:v>4.6683299999999996E-13</c:v>
                      </c:pt>
                      <c:pt idx="13857">
                        <c:v>4.6683299999999996E-13</c:v>
                      </c:pt>
                      <c:pt idx="13858">
                        <c:v>6.7440000000000003E-13</c:v>
                      </c:pt>
                      <c:pt idx="13859">
                        <c:v>6.7440000000000003E-13</c:v>
                      </c:pt>
                      <c:pt idx="13860">
                        <c:v>1.0602700000000001E-12</c:v>
                      </c:pt>
                      <c:pt idx="13861">
                        <c:v>1.0602700000000001E-12</c:v>
                      </c:pt>
                      <c:pt idx="13862">
                        <c:v>6.3005000000000003E-13</c:v>
                      </c:pt>
                      <c:pt idx="13863">
                        <c:v>6.3005000000000003E-13</c:v>
                      </c:pt>
                      <c:pt idx="13864">
                        <c:v>7.1800100000000004E-13</c:v>
                      </c:pt>
                      <c:pt idx="13865">
                        <c:v>7.1800100000000004E-13</c:v>
                      </c:pt>
                      <c:pt idx="13866">
                        <c:v>7.7235700000000004E-13</c:v>
                      </c:pt>
                      <c:pt idx="13867">
                        <c:v>7.7235700000000004E-13</c:v>
                      </c:pt>
                      <c:pt idx="13868">
                        <c:v>8.4371700000000005E-13</c:v>
                      </c:pt>
                      <c:pt idx="13869">
                        <c:v>8.4371700000000005E-13</c:v>
                      </c:pt>
                      <c:pt idx="13870">
                        <c:v>2.53579E-12</c:v>
                      </c:pt>
                      <c:pt idx="13871">
                        <c:v>2.53579E-12</c:v>
                      </c:pt>
                      <c:pt idx="13872">
                        <c:v>1.1190600000000001E-12</c:v>
                      </c:pt>
                      <c:pt idx="13873">
                        <c:v>1.1190600000000001E-12</c:v>
                      </c:pt>
                      <c:pt idx="13874">
                        <c:v>1.05106E-12</c:v>
                      </c:pt>
                      <c:pt idx="13875">
                        <c:v>1.05106E-12</c:v>
                      </c:pt>
                      <c:pt idx="13876">
                        <c:v>1.1785199999999999E-12</c:v>
                      </c:pt>
                      <c:pt idx="13877">
                        <c:v>1.1785199999999999E-12</c:v>
                      </c:pt>
                      <c:pt idx="13878">
                        <c:v>1.66231E-12</c:v>
                      </c:pt>
                      <c:pt idx="13879">
                        <c:v>1.66231E-12</c:v>
                      </c:pt>
                      <c:pt idx="13880">
                        <c:v>9.5066800000000008E-13</c:v>
                      </c:pt>
                      <c:pt idx="13881">
                        <c:v>9.5066800000000008E-13</c:v>
                      </c:pt>
                      <c:pt idx="13882">
                        <c:v>8.8310800000000002E-13</c:v>
                      </c:pt>
                      <c:pt idx="13883">
                        <c:v>8.8310800000000002E-13</c:v>
                      </c:pt>
                      <c:pt idx="13884">
                        <c:v>8.5591100000000001E-13</c:v>
                      </c:pt>
                      <c:pt idx="13885">
                        <c:v>8.5591100000000001E-13</c:v>
                      </c:pt>
                      <c:pt idx="13886">
                        <c:v>7.7775799999999997E-13</c:v>
                      </c:pt>
                      <c:pt idx="13887">
                        <c:v>7.7775799999999997E-13</c:v>
                      </c:pt>
                      <c:pt idx="13888">
                        <c:v>2.1113499999999999E-12</c:v>
                      </c:pt>
                      <c:pt idx="13889">
                        <c:v>2.1113499999999999E-12</c:v>
                      </c:pt>
                      <c:pt idx="13890">
                        <c:v>7.2931000000000005E-13</c:v>
                      </c:pt>
                      <c:pt idx="13891">
                        <c:v>7.2931000000000005E-13</c:v>
                      </c:pt>
                      <c:pt idx="13892">
                        <c:v>1.38927E-12</c:v>
                      </c:pt>
                      <c:pt idx="13893">
                        <c:v>1.38927E-12</c:v>
                      </c:pt>
                      <c:pt idx="13894">
                        <c:v>5.6413800000000001E-13</c:v>
                      </c:pt>
                      <c:pt idx="13895">
                        <c:v>5.6413800000000001E-13</c:v>
                      </c:pt>
                      <c:pt idx="13896">
                        <c:v>6.6085500000000001E-13</c:v>
                      </c:pt>
                      <c:pt idx="13897">
                        <c:v>6.6085500000000001E-13</c:v>
                      </c:pt>
                      <c:pt idx="13898">
                        <c:v>4.7221399999999995E-13</c:v>
                      </c:pt>
                      <c:pt idx="13899">
                        <c:v>4.7221399999999995E-13</c:v>
                      </c:pt>
                      <c:pt idx="13900">
                        <c:v>5.3767100000000004E-13</c:v>
                      </c:pt>
                      <c:pt idx="13901">
                        <c:v>5.3767100000000004E-13</c:v>
                      </c:pt>
                      <c:pt idx="13902">
                        <c:v>4.4789000000000002E-13</c:v>
                      </c:pt>
                      <c:pt idx="13903">
                        <c:v>4.4789000000000002E-13</c:v>
                      </c:pt>
                      <c:pt idx="13904">
                        <c:v>5.00459E-13</c:v>
                      </c:pt>
                      <c:pt idx="13905">
                        <c:v>5.00459E-13</c:v>
                      </c:pt>
                      <c:pt idx="13906">
                        <c:v>3.95487E-13</c:v>
                      </c:pt>
                      <c:pt idx="13907">
                        <c:v>3.95487E-13</c:v>
                      </c:pt>
                      <c:pt idx="13908">
                        <c:v>3.7176499999999998E-13</c:v>
                      </c:pt>
                      <c:pt idx="13909">
                        <c:v>3.7176499999999998E-13</c:v>
                      </c:pt>
                      <c:pt idx="13910">
                        <c:v>5.6676200000000004E-13</c:v>
                      </c:pt>
                      <c:pt idx="13911">
                        <c:v>5.6676200000000004E-13</c:v>
                      </c:pt>
                      <c:pt idx="13912">
                        <c:v>3.4686E-13</c:v>
                      </c:pt>
                      <c:pt idx="13913">
                        <c:v>3.4686E-13</c:v>
                      </c:pt>
                      <c:pt idx="13914">
                        <c:v>3.3521399999999998E-13</c:v>
                      </c:pt>
                      <c:pt idx="13915">
                        <c:v>3.3521399999999998E-13</c:v>
                      </c:pt>
                      <c:pt idx="13916">
                        <c:v>3.2641099999999999E-13</c:v>
                      </c:pt>
                      <c:pt idx="13917">
                        <c:v>3.2641099999999999E-13</c:v>
                      </c:pt>
                      <c:pt idx="13918">
                        <c:v>5.1794600000000004E-13</c:v>
                      </c:pt>
                      <c:pt idx="13919">
                        <c:v>5.1794600000000004E-13</c:v>
                      </c:pt>
                      <c:pt idx="13920">
                        <c:v>2.8683E-13</c:v>
                      </c:pt>
                      <c:pt idx="13921">
                        <c:v>2.8683E-13</c:v>
                      </c:pt>
                      <c:pt idx="13922">
                        <c:v>2.7450300000000001E-13</c:v>
                      </c:pt>
                      <c:pt idx="13923">
                        <c:v>2.7450300000000001E-13</c:v>
                      </c:pt>
                      <c:pt idx="13924">
                        <c:v>3.1871799999999999E-13</c:v>
                      </c:pt>
                      <c:pt idx="13925">
                        <c:v>3.1871799999999999E-13</c:v>
                      </c:pt>
                      <c:pt idx="13926">
                        <c:v>2.7083700000000002E-13</c:v>
                      </c:pt>
                      <c:pt idx="13927">
                        <c:v>2.7083700000000002E-13</c:v>
                      </c:pt>
                      <c:pt idx="13928">
                        <c:v>3.6712599999999998E-13</c:v>
                      </c:pt>
                      <c:pt idx="13929">
                        <c:v>3.6712599999999998E-13</c:v>
                      </c:pt>
                      <c:pt idx="13930">
                        <c:v>3.3106599999999998E-13</c:v>
                      </c:pt>
                      <c:pt idx="13931">
                        <c:v>3.3106599999999998E-13</c:v>
                      </c:pt>
                      <c:pt idx="13932">
                        <c:v>4.8919500000000002E-13</c:v>
                      </c:pt>
                      <c:pt idx="13933">
                        <c:v>4.8919500000000002E-13</c:v>
                      </c:pt>
                      <c:pt idx="13934">
                        <c:v>2.5808500000000001E-13</c:v>
                      </c:pt>
                      <c:pt idx="13935">
                        <c:v>2.5808500000000001E-13</c:v>
                      </c:pt>
                      <c:pt idx="13936">
                        <c:v>2.6827600000000001E-13</c:v>
                      </c:pt>
                      <c:pt idx="13937">
                        <c:v>2.6827600000000001E-13</c:v>
                      </c:pt>
                      <c:pt idx="13938">
                        <c:v>3.8175999999999998E-13</c:v>
                      </c:pt>
                      <c:pt idx="13939">
                        <c:v>3.8175999999999998E-13</c:v>
                      </c:pt>
                      <c:pt idx="13940">
                        <c:v>3.3202499999999999E-13</c:v>
                      </c:pt>
                      <c:pt idx="13941">
                        <c:v>3.3202499999999999E-13</c:v>
                      </c:pt>
                      <c:pt idx="13942">
                        <c:v>2.6766199999999999E-13</c:v>
                      </c:pt>
                      <c:pt idx="13943">
                        <c:v>2.6766199999999999E-13</c:v>
                      </c:pt>
                      <c:pt idx="13944">
                        <c:v>2.7185E-13</c:v>
                      </c:pt>
                      <c:pt idx="13945">
                        <c:v>2.7185E-13</c:v>
                      </c:pt>
                      <c:pt idx="13946">
                        <c:v>3.4419700000000002E-13</c:v>
                      </c:pt>
                      <c:pt idx="13947">
                        <c:v>3.4419700000000002E-13</c:v>
                      </c:pt>
                      <c:pt idx="13948">
                        <c:v>3.2347400000000002E-13</c:v>
                      </c:pt>
                      <c:pt idx="13949">
                        <c:v>3.2347400000000002E-13</c:v>
                      </c:pt>
                      <c:pt idx="13950">
                        <c:v>3.3706400000000002E-13</c:v>
                      </c:pt>
                      <c:pt idx="13951">
                        <c:v>3.3706400000000002E-13</c:v>
                      </c:pt>
                      <c:pt idx="13952">
                        <c:v>9.7325100000000009E-13</c:v>
                      </c:pt>
                      <c:pt idx="13953">
                        <c:v>9.7325100000000009E-13</c:v>
                      </c:pt>
                      <c:pt idx="13954">
                        <c:v>3.0698900000000002E-13</c:v>
                      </c:pt>
                      <c:pt idx="13955">
                        <c:v>3.0698900000000002E-13</c:v>
                      </c:pt>
                      <c:pt idx="13956">
                        <c:v>2.6243400000000001E-13</c:v>
                      </c:pt>
                      <c:pt idx="13957">
                        <c:v>2.6243400000000001E-13</c:v>
                      </c:pt>
                      <c:pt idx="13958">
                        <c:v>3.6181300000000002E-13</c:v>
                      </c:pt>
                      <c:pt idx="13959">
                        <c:v>3.6181300000000002E-13</c:v>
                      </c:pt>
                      <c:pt idx="13960">
                        <c:v>2.5594999999999998E-13</c:v>
                      </c:pt>
                      <c:pt idx="13961">
                        <c:v>2.5594999999999998E-13</c:v>
                      </c:pt>
                      <c:pt idx="13962">
                        <c:v>3.4459300000000001E-13</c:v>
                      </c:pt>
                      <c:pt idx="13963">
                        <c:v>3.4459300000000001E-13</c:v>
                      </c:pt>
                      <c:pt idx="13964">
                        <c:v>2.3467099999999998E-12</c:v>
                      </c:pt>
                      <c:pt idx="13965">
                        <c:v>2.3467099999999998E-12</c:v>
                      </c:pt>
                      <c:pt idx="13966">
                        <c:v>2.43522E-13</c:v>
                      </c:pt>
                      <c:pt idx="13967">
                        <c:v>2.43522E-13</c:v>
                      </c:pt>
                      <c:pt idx="13968">
                        <c:v>2.6924400000000001E-13</c:v>
                      </c:pt>
                      <c:pt idx="13969">
                        <c:v>2.6924400000000001E-13</c:v>
                      </c:pt>
                      <c:pt idx="13970">
                        <c:v>3.87036E-13</c:v>
                      </c:pt>
                      <c:pt idx="13971">
                        <c:v>3.87036E-13</c:v>
                      </c:pt>
                      <c:pt idx="13972">
                        <c:v>2.5166299999999997E-13</c:v>
                      </c:pt>
                      <c:pt idx="13973">
                        <c:v>2.5166299999999997E-13</c:v>
                      </c:pt>
                      <c:pt idx="13974">
                        <c:v>2.2525500000000001E-13</c:v>
                      </c:pt>
                      <c:pt idx="13975">
                        <c:v>2.2525500000000001E-13</c:v>
                      </c:pt>
                      <c:pt idx="13976">
                        <c:v>2.7927200000000002E-13</c:v>
                      </c:pt>
                      <c:pt idx="13977">
                        <c:v>2.7927200000000002E-13</c:v>
                      </c:pt>
                      <c:pt idx="13978">
                        <c:v>4.14341E-13</c:v>
                      </c:pt>
                      <c:pt idx="13979">
                        <c:v>4.14341E-13</c:v>
                      </c:pt>
                      <c:pt idx="13980">
                        <c:v>2.0347900000000001E-13</c:v>
                      </c:pt>
                      <c:pt idx="13981">
                        <c:v>2.0347900000000001E-13</c:v>
                      </c:pt>
                      <c:pt idx="13982">
                        <c:v>2.2253699999999999E-13</c:v>
                      </c:pt>
                      <c:pt idx="13983">
                        <c:v>2.2253699999999999E-13</c:v>
                      </c:pt>
                      <c:pt idx="13984">
                        <c:v>2.24017E-13</c:v>
                      </c:pt>
                      <c:pt idx="13985">
                        <c:v>2.24017E-13</c:v>
                      </c:pt>
                      <c:pt idx="13986">
                        <c:v>3.1126200000000002E-13</c:v>
                      </c:pt>
                      <c:pt idx="13987">
                        <c:v>3.1126200000000002E-13</c:v>
                      </c:pt>
                      <c:pt idx="13988">
                        <c:v>2.5403900000000002E-13</c:v>
                      </c:pt>
                      <c:pt idx="13989">
                        <c:v>2.5403900000000002E-13</c:v>
                      </c:pt>
                      <c:pt idx="13990">
                        <c:v>2.8031100000000002E-13</c:v>
                      </c:pt>
                      <c:pt idx="13991">
                        <c:v>2.8031100000000002E-13</c:v>
                      </c:pt>
                      <c:pt idx="13992">
                        <c:v>4.5552699999999996E-13</c:v>
                      </c:pt>
                      <c:pt idx="13993">
                        <c:v>4.5552699999999996E-13</c:v>
                      </c:pt>
                      <c:pt idx="13994">
                        <c:v>8.7674400000000005E-13</c:v>
                      </c:pt>
                      <c:pt idx="13995">
                        <c:v>8.7674400000000005E-13</c:v>
                      </c:pt>
                      <c:pt idx="13996">
                        <c:v>2.00963E-13</c:v>
                      </c:pt>
                      <c:pt idx="13997">
                        <c:v>2.00963E-13</c:v>
                      </c:pt>
                      <c:pt idx="13998">
                        <c:v>2.9294299999999998E-13</c:v>
                      </c:pt>
                      <c:pt idx="13999">
                        <c:v>2.9294299999999998E-13</c:v>
                      </c:pt>
                      <c:pt idx="14000">
                        <c:v>1.8911200000000001E-13</c:v>
                      </c:pt>
                      <c:pt idx="14001">
                        <c:v>1.8911200000000001E-13</c:v>
                      </c:pt>
                      <c:pt idx="14002">
                        <c:v>3.3922199999999999E-13</c:v>
                      </c:pt>
                      <c:pt idx="14003">
                        <c:v>3.3922199999999999E-13</c:v>
                      </c:pt>
                      <c:pt idx="14004">
                        <c:v>3.0126799999999999E-13</c:v>
                      </c:pt>
                      <c:pt idx="14005">
                        <c:v>3.0126799999999999E-13</c:v>
                      </c:pt>
                      <c:pt idx="14006">
                        <c:v>3.0873800000000001E-13</c:v>
                      </c:pt>
                      <c:pt idx="14007">
                        <c:v>3.0873800000000001E-13</c:v>
                      </c:pt>
                      <c:pt idx="14008">
                        <c:v>1.9666300000000001E-13</c:v>
                      </c:pt>
                      <c:pt idx="14009">
                        <c:v>1.9666300000000001E-13</c:v>
                      </c:pt>
                      <c:pt idx="14010">
                        <c:v>2.03695E-13</c:v>
                      </c:pt>
                      <c:pt idx="14011">
                        <c:v>2.03695E-13</c:v>
                      </c:pt>
                      <c:pt idx="14012">
                        <c:v>1.9896099999999999E-13</c:v>
                      </c:pt>
                      <c:pt idx="14013">
                        <c:v>1.9896099999999999E-13</c:v>
                      </c:pt>
                      <c:pt idx="14014">
                        <c:v>2.4687899999999998E-13</c:v>
                      </c:pt>
                      <c:pt idx="14015">
                        <c:v>2.4687899999999998E-13</c:v>
                      </c:pt>
                      <c:pt idx="14016">
                        <c:v>1.95075E-13</c:v>
                      </c:pt>
                      <c:pt idx="14017">
                        <c:v>1.95075E-13</c:v>
                      </c:pt>
                      <c:pt idx="14018">
                        <c:v>2.6893800000000002E-13</c:v>
                      </c:pt>
                      <c:pt idx="14019">
                        <c:v>2.6893800000000002E-13</c:v>
                      </c:pt>
                      <c:pt idx="14020">
                        <c:v>1.96543E-13</c:v>
                      </c:pt>
                      <c:pt idx="14021">
                        <c:v>1.96543E-13</c:v>
                      </c:pt>
                      <c:pt idx="14022">
                        <c:v>2.6209300000000001E-13</c:v>
                      </c:pt>
                      <c:pt idx="14023">
                        <c:v>2.6209300000000001E-13</c:v>
                      </c:pt>
                      <c:pt idx="14024">
                        <c:v>9.8390299999999999E-13</c:v>
                      </c:pt>
                      <c:pt idx="14025">
                        <c:v>9.8390299999999999E-13</c:v>
                      </c:pt>
                      <c:pt idx="14026">
                        <c:v>2.01371E-13</c:v>
                      </c:pt>
                      <c:pt idx="14027">
                        <c:v>2.01371E-13</c:v>
                      </c:pt>
                      <c:pt idx="14028">
                        <c:v>2.7441899999999998E-13</c:v>
                      </c:pt>
                      <c:pt idx="14029">
                        <c:v>2.7441899999999998E-13</c:v>
                      </c:pt>
                      <c:pt idx="14030">
                        <c:v>3.3960899999999998E-13</c:v>
                      </c:pt>
                      <c:pt idx="14031">
                        <c:v>3.3960899999999998E-13</c:v>
                      </c:pt>
                      <c:pt idx="14032">
                        <c:v>1.9893799999999999E-13</c:v>
                      </c:pt>
                      <c:pt idx="14033">
                        <c:v>1.9893799999999999E-13</c:v>
                      </c:pt>
                      <c:pt idx="14034">
                        <c:v>3.29534E-13</c:v>
                      </c:pt>
                      <c:pt idx="14035">
                        <c:v>3.29534E-13</c:v>
                      </c:pt>
                      <c:pt idx="14036">
                        <c:v>1.9704699999999999E-13</c:v>
                      </c:pt>
                      <c:pt idx="14037">
                        <c:v>1.9704699999999999E-13</c:v>
                      </c:pt>
                      <c:pt idx="14038">
                        <c:v>2.1693200000000001E-13</c:v>
                      </c:pt>
                      <c:pt idx="14039">
                        <c:v>2.1693200000000001E-13</c:v>
                      </c:pt>
                      <c:pt idx="14040">
                        <c:v>8.90012E-13</c:v>
                      </c:pt>
                      <c:pt idx="14041">
                        <c:v>8.90012E-13</c:v>
                      </c:pt>
                      <c:pt idx="14042">
                        <c:v>3.0243599999999998E-13</c:v>
                      </c:pt>
                      <c:pt idx="14043">
                        <c:v>3.0243599999999998E-13</c:v>
                      </c:pt>
                      <c:pt idx="14044">
                        <c:v>1.9237900000000001E-13</c:v>
                      </c:pt>
                      <c:pt idx="14045">
                        <c:v>1.9237900000000001E-13</c:v>
                      </c:pt>
                      <c:pt idx="14046">
                        <c:v>4.1800800000000001E-13</c:v>
                      </c:pt>
                      <c:pt idx="14047">
                        <c:v>4.1800800000000001E-13</c:v>
                      </c:pt>
                      <c:pt idx="14048">
                        <c:v>1.99638E-13</c:v>
                      </c:pt>
                      <c:pt idx="14049">
                        <c:v>1.99638E-13</c:v>
                      </c:pt>
                      <c:pt idx="14050">
                        <c:v>3.8451899999999999E-13</c:v>
                      </c:pt>
                      <c:pt idx="14051">
                        <c:v>3.8451899999999999E-13</c:v>
                      </c:pt>
                      <c:pt idx="14052">
                        <c:v>8.9499000000000001E-13</c:v>
                      </c:pt>
                      <c:pt idx="14053">
                        <c:v>8.9499000000000001E-13</c:v>
                      </c:pt>
                      <c:pt idx="14054">
                        <c:v>2.4429000000000001E-13</c:v>
                      </c:pt>
                      <c:pt idx="14055">
                        <c:v>2.4429000000000001E-13</c:v>
                      </c:pt>
                      <c:pt idx="14056">
                        <c:v>9.5176400000000006E-13</c:v>
                      </c:pt>
                      <c:pt idx="14057">
                        <c:v>9.5176400000000006E-13</c:v>
                      </c:pt>
                      <c:pt idx="14058">
                        <c:v>1.8632399999999999E-13</c:v>
                      </c:pt>
                      <c:pt idx="14059">
                        <c:v>1.8632399999999999E-13</c:v>
                      </c:pt>
                      <c:pt idx="14060">
                        <c:v>3.76868E-13</c:v>
                      </c:pt>
                      <c:pt idx="14061">
                        <c:v>3.76868E-13</c:v>
                      </c:pt>
                      <c:pt idx="14062">
                        <c:v>9.9269399999999997E-13</c:v>
                      </c:pt>
                      <c:pt idx="14063">
                        <c:v>9.9269399999999997E-13</c:v>
                      </c:pt>
                      <c:pt idx="14064">
                        <c:v>1.93857E-13</c:v>
                      </c:pt>
                      <c:pt idx="14065">
                        <c:v>1.93857E-13</c:v>
                      </c:pt>
                      <c:pt idx="14066">
                        <c:v>1.9779700000000001E-13</c:v>
                      </c:pt>
                      <c:pt idx="14067">
                        <c:v>1.9779700000000001E-13</c:v>
                      </c:pt>
                      <c:pt idx="14068">
                        <c:v>3.4410000000000002E-13</c:v>
                      </c:pt>
                      <c:pt idx="14069">
                        <c:v>3.4410000000000002E-13</c:v>
                      </c:pt>
                      <c:pt idx="14070">
                        <c:v>1.9223299999999999E-13</c:v>
                      </c:pt>
                      <c:pt idx="14071">
                        <c:v>1.9223299999999999E-13</c:v>
                      </c:pt>
                      <c:pt idx="14072">
                        <c:v>1.98843E-13</c:v>
                      </c:pt>
                      <c:pt idx="14073">
                        <c:v>1.98843E-13</c:v>
                      </c:pt>
                      <c:pt idx="14074">
                        <c:v>2.4971799999999998E-13</c:v>
                      </c:pt>
                      <c:pt idx="14075">
                        <c:v>2.4971799999999998E-13</c:v>
                      </c:pt>
                      <c:pt idx="14076">
                        <c:v>3.1833299999999998E-13</c:v>
                      </c:pt>
                      <c:pt idx="14077">
                        <c:v>3.1833299999999998E-13</c:v>
                      </c:pt>
                      <c:pt idx="14078">
                        <c:v>1.9254000000000001E-13</c:v>
                      </c:pt>
                      <c:pt idx="14079">
                        <c:v>1.9254000000000001E-13</c:v>
                      </c:pt>
                      <c:pt idx="14080">
                        <c:v>3.53933E-13</c:v>
                      </c:pt>
                      <c:pt idx="14081">
                        <c:v>3.53933E-13</c:v>
                      </c:pt>
                      <c:pt idx="14082">
                        <c:v>2.59502E-13</c:v>
                      </c:pt>
                      <c:pt idx="14083">
                        <c:v>2.59502E-13</c:v>
                      </c:pt>
                      <c:pt idx="14084">
                        <c:v>1.9017800000000001E-13</c:v>
                      </c:pt>
                      <c:pt idx="14085">
                        <c:v>1.9017800000000001E-13</c:v>
                      </c:pt>
                      <c:pt idx="14086">
                        <c:v>3.7858399999999997E-13</c:v>
                      </c:pt>
                      <c:pt idx="14087">
                        <c:v>3.7858399999999997E-13</c:v>
                      </c:pt>
                      <c:pt idx="14088">
                        <c:v>1.0331300000000001E-12</c:v>
                      </c:pt>
                      <c:pt idx="14089">
                        <c:v>1.0331300000000001E-12</c:v>
                      </c:pt>
                      <c:pt idx="14090">
                        <c:v>1.9468700000000001E-13</c:v>
                      </c:pt>
                      <c:pt idx="14091">
                        <c:v>1.9468700000000001E-13</c:v>
                      </c:pt>
                      <c:pt idx="14092">
                        <c:v>8.8649200000000004E-13</c:v>
                      </c:pt>
                      <c:pt idx="14093">
                        <c:v>8.8649200000000004E-13</c:v>
                      </c:pt>
                      <c:pt idx="14094">
                        <c:v>2.0129200000000001E-13</c:v>
                      </c:pt>
                      <c:pt idx="14095">
                        <c:v>2.0129200000000001E-13</c:v>
                      </c:pt>
                      <c:pt idx="14096">
                        <c:v>1.06618E-12</c:v>
                      </c:pt>
                      <c:pt idx="14097">
                        <c:v>1.06618E-12</c:v>
                      </c:pt>
                      <c:pt idx="14098">
                        <c:v>2.6507199999999999E-13</c:v>
                      </c:pt>
                      <c:pt idx="14099">
                        <c:v>2.6507199999999999E-13</c:v>
                      </c:pt>
                      <c:pt idx="14100">
                        <c:v>2.6313599999999999E-13</c:v>
                      </c:pt>
                      <c:pt idx="14101">
                        <c:v>2.6313599999999999E-13</c:v>
                      </c:pt>
                      <c:pt idx="14102">
                        <c:v>2.1533999999999999E-13</c:v>
                      </c:pt>
                      <c:pt idx="14103">
                        <c:v>2.1533999999999999E-13</c:v>
                      </c:pt>
                      <c:pt idx="14104">
                        <c:v>8.0749700000000003E-13</c:v>
                      </c:pt>
                      <c:pt idx="14105">
                        <c:v>8.0749700000000003E-13</c:v>
                      </c:pt>
                      <c:pt idx="14106">
                        <c:v>1.89281E-13</c:v>
                      </c:pt>
                      <c:pt idx="14107">
                        <c:v>1.89281E-13</c:v>
                      </c:pt>
                      <c:pt idx="14108">
                        <c:v>9.3373599999999993E-13</c:v>
                      </c:pt>
                      <c:pt idx="14109">
                        <c:v>9.3373599999999993E-13</c:v>
                      </c:pt>
                      <c:pt idx="14110">
                        <c:v>2.0894699999999999E-13</c:v>
                      </c:pt>
                      <c:pt idx="14111">
                        <c:v>2.0894699999999999E-13</c:v>
                      </c:pt>
                      <c:pt idx="14112">
                        <c:v>1.9118199999999998E-12</c:v>
                      </c:pt>
                      <c:pt idx="14113">
                        <c:v>1.9118199999999998E-12</c:v>
                      </c:pt>
                      <c:pt idx="14114">
                        <c:v>1.94516E-13</c:v>
                      </c:pt>
                      <c:pt idx="14115">
                        <c:v>1.94516E-13</c:v>
                      </c:pt>
                      <c:pt idx="14116">
                        <c:v>2.6310999999999998E-13</c:v>
                      </c:pt>
                      <c:pt idx="14117">
                        <c:v>2.6310999999999998E-13</c:v>
                      </c:pt>
                      <c:pt idx="14118">
                        <c:v>3.1676099999999998E-13</c:v>
                      </c:pt>
                      <c:pt idx="14119">
                        <c:v>3.1676099999999998E-13</c:v>
                      </c:pt>
                      <c:pt idx="14120">
                        <c:v>2.0136599999999999E-13</c:v>
                      </c:pt>
                      <c:pt idx="14121">
                        <c:v>2.0136599999999999E-13</c:v>
                      </c:pt>
                      <c:pt idx="14122">
                        <c:v>1.0405200000000001E-12</c:v>
                      </c:pt>
                      <c:pt idx="14123">
                        <c:v>1.0405200000000001E-12</c:v>
                      </c:pt>
                      <c:pt idx="14124">
                        <c:v>8.87486E-13</c:v>
                      </c:pt>
                      <c:pt idx="14125">
                        <c:v>8.87486E-13</c:v>
                      </c:pt>
                      <c:pt idx="14126">
                        <c:v>1.94229E-13</c:v>
                      </c:pt>
                      <c:pt idx="14127">
                        <c:v>1.94229E-13</c:v>
                      </c:pt>
                      <c:pt idx="14128">
                        <c:v>1.9835499999999999E-13</c:v>
                      </c:pt>
                      <c:pt idx="14129">
                        <c:v>1.9835499999999999E-13</c:v>
                      </c:pt>
                      <c:pt idx="14130">
                        <c:v>3.09028E-13</c:v>
                      </c:pt>
                      <c:pt idx="14131">
                        <c:v>3.09028E-13</c:v>
                      </c:pt>
                      <c:pt idx="14132">
                        <c:v>1.86397E-13</c:v>
                      </c:pt>
                      <c:pt idx="14133">
                        <c:v>1.86397E-13</c:v>
                      </c:pt>
                      <c:pt idx="14134">
                        <c:v>2.6219200000000001E-13</c:v>
                      </c:pt>
                      <c:pt idx="14135">
                        <c:v>2.6219200000000001E-13</c:v>
                      </c:pt>
                      <c:pt idx="14136">
                        <c:v>4.6177599999999999E-13</c:v>
                      </c:pt>
                      <c:pt idx="14137">
                        <c:v>4.6177599999999999E-13</c:v>
                      </c:pt>
                      <c:pt idx="14138">
                        <c:v>1.9151800000000001E-13</c:v>
                      </c:pt>
                      <c:pt idx="14139">
                        <c:v>1.9151800000000001E-13</c:v>
                      </c:pt>
                      <c:pt idx="14140">
                        <c:v>2.3798999999999998E-13</c:v>
                      </c:pt>
                      <c:pt idx="14141">
                        <c:v>2.3798999999999998E-13</c:v>
                      </c:pt>
                      <c:pt idx="14142">
                        <c:v>1.9032699999999999E-13</c:v>
                      </c:pt>
                      <c:pt idx="14143">
                        <c:v>1.9032699999999999E-13</c:v>
                      </c:pt>
                      <c:pt idx="14144">
                        <c:v>3.5425899999999998E-13</c:v>
                      </c:pt>
                      <c:pt idx="14145">
                        <c:v>3.5425899999999998E-13</c:v>
                      </c:pt>
                      <c:pt idx="14146">
                        <c:v>1.8535100000000001E-13</c:v>
                      </c:pt>
                      <c:pt idx="14147">
                        <c:v>1.8535100000000001E-13</c:v>
                      </c:pt>
                      <c:pt idx="14148">
                        <c:v>1.8647100000000001E-13</c:v>
                      </c:pt>
                      <c:pt idx="14149">
                        <c:v>1.8647100000000001E-13</c:v>
                      </c:pt>
                      <c:pt idx="14150">
                        <c:v>2.7558400000000001E-13</c:v>
                      </c:pt>
                      <c:pt idx="14151">
                        <c:v>2.7558400000000001E-13</c:v>
                      </c:pt>
                      <c:pt idx="14152">
                        <c:v>9.5777999999999998E-13</c:v>
                      </c:pt>
                      <c:pt idx="14153">
                        <c:v>9.5777999999999998E-13</c:v>
                      </c:pt>
                      <c:pt idx="14154">
                        <c:v>2.8890599999999999E-13</c:v>
                      </c:pt>
                      <c:pt idx="14155">
                        <c:v>2.8890599999999999E-13</c:v>
                      </c:pt>
                      <c:pt idx="14156">
                        <c:v>5.2510500000000001E-13</c:v>
                      </c:pt>
                      <c:pt idx="14157">
                        <c:v>5.2510500000000001E-13</c:v>
                      </c:pt>
                      <c:pt idx="14158">
                        <c:v>1.9442200000000001E-13</c:v>
                      </c:pt>
                      <c:pt idx="14159">
                        <c:v>1.9442200000000001E-13</c:v>
                      </c:pt>
                      <c:pt idx="14160">
                        <c:v>1.82237E-13</c:v>
                      </c:pt>
                      <c:pt idx="14161">
                        <c:v>1.82237E-13</c:v>
                      </c:pt>
                      <c:pt idx="14162">
                        <c:v>2.7222499999999998E-13</c:v>
                      </c:pt>
                      <c:pt idx="14163">
                        <c:v>2.7222499999999998E-13</c:v>
                      </c:pt>
                      <c:pt idx="14164">
                        <c:v>2.3787200000000002E-13</c:v>
                      </c:pt>
                      <c:pt idx="14165">
                        <c:v>2.3787200000000002E-13</c:v>
                      </c:pt>
                      <c:pt idx="14166">
                        <c:v>3.7360399999999998E-13</c:v>
                      </c:pt>
                      <c:pt idx="14167">
                        <c:v>3.7360399999999998E-13</c:v>
                      </c:pt>
                      <c:pt idx="14168">
                        <c:v>1.88394E-13</c:v>
                      </c:pt>
                      <c:pt idx="14169">
                        <c:v>1.88394E-13</c:v>
                      </c:pt>
                      <c:pt idx="14170">
                        <c:v>1.93306E-13</c:v>
                      </c:pt>
                      <c:pt idx="14171">
                        <c:v>1.93306E-13</c:v>
                      </c:pt>
                      <c:pt idx="14172">
                        <c:v>1.8011600000000001E-13</c:v>
                      </c:pt>
                      <c:pt idx="14173">
                        <c:v>1.8011600000000001E-13</c:v>
                      </c:pt>
                      <c:pt idx="14174">
                        <c:v>1.8322500000000001E-13</c:v>
                      </c:pt>
                      <c:pt idx="14175">
                        <c:v>1.8322500000000001E-13</c:v>
                      </c:pt>
                      <c:pt idx="14176">
                        <c:v>1.84787E-13</c:v>
                      </c:pt>
                      <c:pt idx="14177">
                        <c:v>1.84787E-13</c:v>
                      </c:pt>
                      <c:pt idx="14178">
                        <c:v>3.2118800000000002E-13</c:v>
                      </c:pt>
                      <c:pt idx="14179">
                        <c:v>3.2118800000000002E-13</c:v>
                      </c:pt>
                      <c:pt idx="14180">
                        <c:v>3.1524299999999999E-13</c:v>
                      </c:pt>
                      <c:pt idx="14181">
                        <c:v>3.1524299999999999E-13</c:v>
                      </c:pt>
                      <c:pt idx="14182">
                        <c:v>2.4966400000000001E-13</c:v>
                      </c:pt>
                      <c:pt idx="14183">
                        <c:v>2.4966400000000001E-13</c:v>
                      </c:pt>
                      <c:pt idx="14184">
                        <c:v>1.7255399999999999E-13</c:v>
                      </c:pt>
                      <c:pt idx="14185">
                        <c:v>1.7255399999999999E-13</c:v>
                      </c:pt>
                      <c:pt idx="14186">
                        <c:v>3.26667E-13</c:v>
                      </c:pt>
                      <c:pt idx="14187">
                        <c:v>3.26667E-13</c:v>
                      </c:pt>
                      <c:pt idx="14188">
                        <c:v>1.84469E-13</c:v>
                      </c:pt>
                      <c:pt idx="14189">
                        <c:v>1.84469E-13</c:v>
                      </c:pt>
                      <c:pt idx="14190">
                        <c:v>2.7659699999999999E-13</c:v>
                      </c:pt>
                      <c:pt idx="14191">
                        <c:v>2.7659699999999999E-13</c:v>
                      </c:pt>
                      <c:pt idx="14192">
                        <c:v>2.3972700000000001E-13</c:v>
                      </c:pt>
                      <c:pt idx="14193">
                        <c:v>2.3972700000000001E-13</c:v>
                      </c:pt>
                      <c:pt idx="14194">
                        <c:v>2.2863399999999999E-13</c:v>
                      </c:pt>
                      <c:pt idx="14195">
                        <c:v>2.2863399999999999E-13</c:v>
                      </c:pt>
                      <c:pt idx="14196">
                        <c:v>1.88395E-13</c:v>
                      </c:pt>
                      <c:pt idx="14197">
                        <c:v>1.88395E-13</c:v>
                      </c:pt>
                      <c:pt idx="14198">
                        <c:v>1.70097E-12</c:v>
                      </c:pt>
                      <c:pt idx="14199">
                        <c:v>1.70097E-12</c:v>
                      </c:pt>
                      <c:pt idx="14200">
                        <c:v>1.1092600000000001E-12</c:v>
                      </c:pt>
                      <c:pt idx="14201">
                        <c:v>1.1092600000000001E-12</c:v>
                      </c:pt>
                      <c:pt idx="14202">
                        <c:v>1.9299200000000001E-13</c:v>
                      </c:pt>
                      <c:pt idx="14203">
                        <c:v>1.9299200000000001E-13</c:v>
                      </c:pt>
                      <c:pt idx="14204">
                        <c:v>2.9521599999999999E-13</c:v>
                      </c:pt>
                      <c:pt idx="14205">
                        <c:v>2.9521599999999999E-13</c:v>
                      </c:pt>
                      <c:pt idx="14206">
                        <c:v>3.3520400000000001E-13</c:v>
                      </c:pt>
                      <c:pt idx="14207">
                        <c:v>3.3520400000000001E-13</c:v>
                      </c:pt>
                      <c:pt idx="14208">
                        <c:v>1.9251700000000001E-13</c:v>
                      </c:pt>
                      <c:pt idx="14209">
                        <c:v>1.9251700000000001E-13</c:v>
                      </c:pt>
                      <c:pt idx="14210">
                        <c:v>1.9916700000000001E-13</c:v>
                      </c:pt>
                      <c:pt idx="14211">
                        <c:v>1.9916700000000001E-13</c:v>
                      </c:pt>
                      <c:pt idx="14212">
                        <c:v>2.0170599999999999E-13</c:v>
                      </c:pt>
                      <c:pt idx="14213">
                        <c:v>2.0170599999999999E-13</c:v>
                      </c:pt>
                      <c:pt idx="14214">
                        <c:v>1.9482999999999999E-13</c:v>
                      </c:pt>
                      <c:pt idx="14215">
                        <c:v>1.9482999999999999E-13</c:v>
                      </c:pt>
                      <c:pt idx="14216">
                        <c:v>1.9666400000000002E-12</c:v>
                      </c:pt>
                      <c:pt idx="14217">
                        <c:v>1.9666400000000002E-12</c:v>
                      </c:pt>
                      <c:pt idx="14218">
                        <c:v>2.4872499999999998E-13</c:v>
                      </c:pt>
                      <c:pt idx="14219">
                        <c:v>2.4872499999999998E-13</c:v>
                      </c:pt>
                      <c:pt idx="14220">
                        <c:v>9.2209400000000005E-13</c:v>
                      </c:pt>
                      <c:pt idx="14221">
                        <c:v>9.2209400000000005E-13</c:v>
                      </c:pt>
                      <c:pt idx="14222">
                        <c:v>1.9436699999999999E-13</c:v>
                      </c:pt>
                      <c:pt idx="14223">
                        <c:v>1.9436699999999999E-13</c:v>
                      </c:pt>
                      <c:pt idx="14224">
                        <c:v>2.0288100000000001E-13</c:v>
                      </c:pt>
                      <c:pt idx="14225">
                        <c:v>2.0288100000000001E-13</c:v>
                      </c:pt>
                      <c:pt idx="14226">
                        <c:v>2.62922E-13</c:v>
                      </c:pt>
                      <c:pt idx="14227">
                        <c:v>2.62922E-13</c:v>
                      </c:pt>
                      <c:pt idx="14228">
                        <c:v>2.4893400000000002E-13</c:v>
                      </c:pt>
                      <c:pt idx="14229">
                        <c:v>2.4893400000000002E-13</c:v>
                      </c:pt>
                      <c:pt idx="14230">
                        <c:v>3.6676699999999998E-11</c:v>
                      </c:pt>
                      <c:pt idx="14231">
                        <c:v>3.6676699999999998E-11</c:v>
                      </c:pt>
                      <c:pt idx="14232">
                        <c:v>2.1889900000000001E-13</c:v>
                      </c:pt>
                      <c:pt idx="14233">
                        <c:v>2.1889900000000001E-13</c:v>
                      </c:pt>
                      <c:pt idx="14234">
                        <c:v>3.2598699999999999E-13</c:v>
                      </c:pt>
                      <c:pt idx="14235">
                        <c:v>3.2598699999999999E-13</c:v>
                      </c:pt>
                      <c:pt idx="14236">
                        <c:v>9.5009800000000002E-13</c:v>
                      </c:pt>
                      <c:pt idx="14237">
                        <c:v>9.5009800000000002E-13</c:v>
                      </c:pt>
                      <c:pt idx="14238">
                        <c:v>3.2934899999999998E-13</c:v>
                      </c:pt>
                      <c:pt idx="14239">
                        <c:v>3.2934899999999998E-13</c:v>
                      </c:pt>
                      <c:pt idx="14240">
                        <c:v>2.11381E-13</c:v>
                      </c:pt>
                      <c:pt idx="14241">
                        <c:v>2.11381E-13</c:v>
                      </c:pt>
                      <c:pt idx="14242">
                        <c:v>2.0007500000000001E-13</c:v>
                      </c:pt>
                      <c:pt idx="14243">
                        <c:v>2.0007500000000001E-13</c:v>
                      </c:pt>
                      <c:pt idx="14244">
                        <c:v>2.26619E-13</c:v>
                      </c:pt>
                      <c:pt idx="14245">
                        <c:v>2.26619E-13</c:v>
                      </c:pt>
                      <c:pt idx="14246">
                        <c:v>2.5223900000000002E-13</c:v>
                      </c:pt>
                      <c:pt idx="14247">
                        <c:v>2.5223900000000002E-13</c:v>
                      </c:pt>
                      <c:pt idx="14248">
                        <c:v>2.60055E-13</c:v>
                      </c:pt>
                      <c:pt idx="14249">
                        <c:v>2.60055E-13</c:v>
                      </c:pt>
                      <c:pt idx="14250">
                        <c:v>3.0542900000000002E-13</c:v>
                      </c:pt>
                      <c:pt idx="14251">
                        <c:v>3.0542900000000002E-13</c:v>
                      </c:pt>
                      <c:pt idx="14252">
                        <c:v>2.09973E-13</c:v>
                      </c:pt>
                      <c:pt idx="14253">
                        <c:v>2.09973E-13</c:v>
                      </c:pt>
                      <c:pt idx="14254">
                        <c:v>8.06491E-13</c:v>
                      </c:pt>
                      <c:pt idx="14255">
                        <c:v>8.06491E-13</c:v>
                      </c:pt>
                      <c:pt idx="14256">
                        <c:v>2.0943099999999999E-13</c:v>
                      </c:pt>
                      <c:pt idx="14257">
                        <c:v>2.0943099999999999E-13</c:v>
                      </c:pt>
                      <c:pt idx="14258">
                        <c:v>2.2165799999999999E-13</c:v>
                      </c:pt>
                      <c:pt idx="14259">
                        <c:v>2.2165799999999999E-13</c:v>
                      </c:pt>
                      <c:pt idx="14260">
                        <c:v>2.1051500000000001E-13</c:v>
                      </c:pt>
                      <c:pt idx="14261">
                        <c:v>2.1051500000000001E-13</c:v>
                      </c:pt>
                      <c:pt idx="14262">
                        <c:v>2.14444E-13</c:v>
                      </c:pt>
                      <c:pt idx="14263">
                        <c:v>2.14444E-13</c:v>
                      </c:pt>
                      <c:pt idx="14264">
                        <c:v>2.1746900000000001E-13</c:v>
                      </c:pt>
                      <c:pt idx="14265">
                        <c:v>2.1746900000000001E-13</c:v>
                      </c:pt>
                      <c:pt idx="14266">
                        <c:v>2.1701999999999999E-13</c:v>
                      </c:pt>
                      <c:pt idx="14267">
                        <c:v>2.1701999999999999E-13</c:v>
                      </c:pt>
                      <c:pt idx="14268">
                        <c:v>2.8615399999999998E-13</c:v>
                      </c:pt>
                      <c:pt idx="14269">
                        <c:v>2.8615399999999998E-13</c:v>
                      </c:pt>
                      <c:pt idx="14270">
                        <c:v>2.3188700000000002E-13</c:v>
                      </c:pt>
                      <c:pt idx="14271">
                        <c:v>2.3188700000000002E-13</c:v>
                      </c:pt>
                      <c:pt idx="14272">
                        <c:v>2.2997900000000002E-13</c:v>
                      </c:pt>
                      <c:pt idx="14273">
                        <c:v>2.2997900000000002E-13</c:v>
                      </c:pt>
                      <c:pt idx="14274">
                        <c:v>3.7683000000000002E-13</c:v>
                      </c:pt>
                      <c:pt idx="14275">
                        <c:v>3.7683000000000002E-13</c:v>
                      </c:pt>
                      <c:pt idx="14276">
                        <c:v>3.9528799999999998E-13</c:v>
                      </c:pt>
                      <c:pt idx="14277">
                        <c:v>3.9528799999999998E-13</c:v>
                      </c:pt>
                      <c:pt idx="14278">
                        <c:v>3.3669399999999999E-13</c:v>
                      </c:pt>
                      <c:pt idx="14279">
                        <c:v>3.3669399999999999E-13</c:v>
                      </c:pt>
                      <c:pt idx="14280">
                        <c:v>2.2334599999999999E-13</c:v>
                      </c:pt>
                      <c:pt idx="14281">
                        <c:v>2.2334599999999999E-13</c:v>
                      </c:pt>
                      <c:pt idx="14282">
                        <c:v>2.3266800000000001E-13</c:v>
                      </c:pt>
                      <c:pt idx="14283">
                        <c:v>2.3266800000000001E-13</c:v>
                      </c:pt>
                      <c:pt idx="14284">
                        <c:v>2.2735100000000001E-13</c:v>
                      </c:pt>
                      <c:pt idx="14285">
                        <c:v>2.2735100000000001E-13</c:v>
                      </c:pt>
                      <c:pt idx="14286">
                        <c:v>2.3266800000000001E-13</c:v>
                      </c:pt>
                      <c:pt idx="14287">
                        <c:v>2.3266800000000001E-13</c:v>
                      </c:pt>
                      <c:pt idx="14288">
                        <c:v>2.27443E-13</c:v>
                      </c:pt>
                      <c:pt idx="14289">
                        <c:v>2.27443E-13</c:v>
                      </c:pt>
                      <c:pt idx="14290">
                        <c:v>3.5651599999999999E-13</c:v>
                      </c:pt>
                      <c:pt idx="14291">
                        <c:v>3.5651599999999999E-13</c:v>
                      </c:pt>
                      <c:pt idx="14292">
                        <c:v>3.9720799999999999E-13</c:v>
                      </c:pt>
                      <c:pt idx="14293">
                        <c:v>3.9720799999999999E-13</c:v>
                      </c:pt>
                      <c:pt idx="14294">
                        <c:v>2.3973499999999999E-13</c:v>
                      </c:pt>
                      <c:pt idx="14295">
                        <c:v>2.3973499999999999E-13</c:v>
                      </c:pt>
                      <c:pt idx="14296">
                        <c:v>9.5153499999999994E-13</c:v>
                      </c:pt>
                      <c:pt idx="14297">
                        <c:v>9.5153499999999994E-13</c:v>
                      </c:pt>
                      <c:pt idx="14298">
                        <c:v>8.0292699999999998E-13</c:v>
                      </c:pt>
                      <c:pt idx="14299">
                        <c:v>8.0292699999999998E-13</c:v>
                      </c:pt>
                      <c:pt idx="14300">
                        <c:v>2.2903400000000002E-13</c:v>
                      </c:pt>
                      <c:pt idx="14301">
                        <c:v>2.2903400000000002E-13</c:v>
                      </c:pt>
                      <c:pt idx="14302">
                        <c:v>2.4984000000000002E-13</c:v>
                      </c:pt>
                      <c:pt idx="14303">
                        <c:v>2.4984000000000002E-13</c:v>
                      </c:pt>
                      <c:pt idx="14304">
                        <c:v>3.4350800000000002E-13</c:v>
                      </c:pt>
                      <c:pt idx="14305">
                        <c:v>3.4350800000000002E-13</c:v>
                      </c:pt>
                      <c:pt idx="14306">
                        <c:v>2.5028000000000002E-13</c:v>
                      </c:pt>
                      <c:pt idx="14307">
                        <c:v>2.5028000000000002E-13</c:v>
                      </c:pt>
                      <c:pt idx="14308">
                        <c:v>2.3950199999999998E-13</c:v>
                      </c:pt>
                      <c:pt idx="14309">
                        <c:v>2.3950199999999998E-13</c:v>
                      </c:pt>
                      <c:pt idx="14310">
                        <c:v>2.5681199999999999E-13</c:v>
                      </c:pt>
                      <c:pt idx="14311">
                        <c:v>2.5681199999999999E-13</c:v>
                      </c:pt>
                      <c:pt idx="14312">
                        <c:v>2.4785599999999998E-13</c:v>
                      </c:pt>
                      <c:pt idx="14313">
                        <c:v>2.4785599999999998E-13</c:v>
                      </c:pt>
                      <c:pt idx="14314">
                        <c:v>2.3658899999999998E-13</c:v>
                      </c:pt>
                      <c:pt idx="14315">
                        <c:v>2.3658899999999998E-13</c:v>
                      </c:pt>
                      <c:pt idx="14316">
                        <c:v>4.9632599999999998E-13</c:v>
                      </c:pt>
                      <c:pt idx="14317">
                        <c:v>4.9632599999999998E-13</c:v>
                      </c:pt>
                      <c:pt idx="14318">
                        <c:v>2.5458500000000002E-13</c:v>
                      </c:pt>
                      <c:pt idx="14319">
                        <c:v>2.5458500000000002E-13</c:v>
                      </c:pt>
                      <c:pt idx="14320">
                        <c:v>2.3772099999999999E-13</c:v>
                      </c:pt>
                      <c:pt idx="14321">
                        <c:v>2.3772099999999999E-13</c:v>
                      </c:pt>
                      <c:pt idx="14322">
                        <c:v>8.8408899999999995E-13</c:v>
                      </c:pt>
                      <c:pt idx="14323">
                        <c:v>8.8408899999999995E-13</c:v>
                      </c:pt>
                      <c:pt idx="14324">
                        <c:v>3.77811E-13</c:v>
                      </c:pt>
                      <c:pt idx="14325">
                        <c:v>3.77811E-13</c:v>
                      </c:pt>
                      <c:pt idx="14326">
                        <c:v>2.4143900000000001E-13</c:v>
                      </c:pt>
                      <c:pt idx="14327">
                        <c:v>2.4143900000000001E-13</c:v>
                      </c:pt>
                      <c:pt idx="14328">
                        <c:v>4.4591999999999998E-13</c:v>
                      </c:pt>
                      <c:pt idx="14329">
                        <c:v>4.4591999999999998E-13</c:v>
                      </c:pt>
                      <c:pt idx="14330">
                        <c:v>3.8133799999999998E-13</c:v>
                      </c:pt>
                      <c:pt idx="14331">
                        <c:v>3.8133799999999998E-13</c:v>
                      </c:pt>
                      <c:pt idx="14332">
                        <c:v>2.2164299999999999E-13</c:v>
                      </c:pt>
                      <c:pt idx="14333">
                        <c:v>2.2164299999999999E-13</c:v>
                      </c:pt>
                      <c:pt idx="14334">
                        <c:v>2.3540899999999998E-13</c:v>
                      </c:pt>
                      <c:pt idx="14335">
                        <c:v>2.3540899999999998E-13</c:v>
                      </c:pt>
                      <c:pt idx="14336">
                        <c:v>2.2787499999999998E-13</c:v>
                      </c:pt>
                      <c:pt idx="14337">
                        <c:v>2.2787499999999998E-13</c:v>
                      </c:pt>
                      <c:pt idx="14338">
                        <c:v>3.45641E-13</c:v>
                      </c:pt>
                      <c:pt idx="14339">
                        <c:v>3.45641E-13</c:v>
                      </c:pt>
                      <c:pt idx="14340">
                        <c:v>2.2582699999999999E-13</c:v>
                      </c:pt>
                      <c:pt idx="14341">
                        <c:v>2.2582699999999999E-13</c:v>
                      </c:pt>
                      <c:pt idx="14342">
                        <c:v>2.4074399999999998E-13</c:v>
                      </c:pt>
                      <c:pt idx="14343">
                        <c:v>2.4074399999999998E-13</c:v>
                      </c:pt>
                      <c:pt idx="14344">
                        <c:v>2.2908000000000002E-13</c:v>
                      </c:pt>
                      <c:pt idx="14345">
                        <c:v>2.2908000000000002E-13</c:v>
                      </c:pt>
                      <c:pt idx="14346">
                        <c:v>2.2928300000000002E-13</c:v>
                      </c:pt>
                      <c:pt idx="14347">
                        <c:v>2.2928300000000002E-13</c:v>
                      </c:pt>
                      <c:pt idx="14348">
                        <c:v>1.1084900000000001E-12</c:v>
                      </c:pt>
                      <c:pt idx="14349">
                        <c:v>1.1084900000000001E-12</c:v>
                      </c:pt>
                      <c:pt idx="14350">
                        <c:v>2.9038299999999999E-13</c:v>
                      </c:pt>
                      <c:pt idx="14351">
                        <c:v>2.9038299999999999E-13</c:v>
                      </c:pt>
                      <c:pt idx="14352">
                        <c:v>3.3405900000000002E-13</c:v>
                      </c:pt>
                      <c:pt idx="14353">
                        <c:v>3.3405900000000002E-13</c:v>
                      </c:pt>
                      <c:pt idx="14354">
                        <c:v>2.3577500000000002E-13</c:v>
                      </c:pt>
                      <c:pt idx="14355">
                        <c:v>2.3577500000000002E-13</c:v>
                      </c:pt>
                      <c:pt idx="14356">
                        <c:v>1.02627E-12</c:v>
                      </c:pt>
                      <c:pt idx="14357">
                        <c:v>1.02627E-12</c:v>
                      </c:pt>
                      <c:pt idx="14358">
                        <c:v>2.3344299999999998E-13</c:v>
                      </c:pt>
                      <c:pt idx="14359">
                        <c:v>2.3344299999999998E-13</c:v>
                      </c:pt>
                      <c:pt idx="14360">
                        <c:v>2.45368E-13</c:v>
                      </c:pt>
                      <c:pt idx="14361">
                        <c:v>2.45368E-13</c:v>
                      </c:pt>
                      <c:pt idx="14362">
                        <c:v>2.4607499999999999E-13</c:v>
                      </c:pt>
                      <c:pt idx="14363">
                        <c:v>2.4607499999999999E-13</c:v>
                      </c:pt>
                      <c:pt idx="14364">
                        <c:v>2.4764399999999998E-13</c:v>
                      </c:pt>
                      <c:pt idx="14365">
                        <c:v>2.4764399999999998E-13</c:v>
                      </c:pt>
                      <c:pt idx="14366">
                        <c:v>2.5727200000000002E-13</c:v>
                      </c:pt>
                      <c:pt idx="14367">
                        <c:v>2.5727200000000002E-13</c:v>
                      </c:pt>
                      <c:pt idx="14368">
                        <c:v>2.5789499999999998E-13</c:v>
                      </c:pt>
                      <c:pt idx="14369">
                        <c:v>2.5789499999999998E-13</c:v>
                      </c:pt>
                      <c:pt idx="14370">
                        <c:v>1.0318500000000001E-12</c:v>
                      </c:pt>
                      <c:pt idx="14371">
                        <c:v>1.0318500000000001E-12</c:v>
                      </c:pt>
                      <c:pt idx="14372">
                        <c:v>2.5614300000000002E-13</c:v>
                      </c:pt>
                      <c:pt idx="14373">
                        <c:v>2.5614300000000002E-13</c:v>
                      </c:pt>
                      <c:pt idx="14374">
                        <c:v>3.4064300000000002E-13</c:v>
                      </c:pt>
                      <c:pt idx="14375">
                        <c:v>3.4064300000000002E-13</c:v>
                      </c:pt>
                      <c:pt idx="14376">
                        <c:v>1.12844E-12</c:v>
                      </c:pt>
                      <c:pt idx="14377">
                        <c:v>1.12844E-12</c:v>
                      </c:pt>
                      <c:pt idx="14378">
                        <c:v>3.9254999999999998E-13</c:v>
                      </c:pt>
                      <c:pt idx="14379">
                        <c:v>3.9254999999999998E-13</c:v>
                      </c:pt>
                      <c:pt idx="14380">
                        <c:v>3.1405300000000003E-13</c:v>
                      </c:pt>
                      <c:pt idx="14381">
                        <c:v>3.1405300000000003E-13</c:v>
                      </c:pt>
                      <c:pt idx="14382">
                        <c:v>2.6286799999999998E-13</c:v>
                      </c:pt>
                      <c:pt idx="14383">
                        <c:v>2.6286799999999998E-13</c:v>
                      </c:pt>
                      <c:pt idx="14384">
                        <c:v>3.3843E-13</c:v>
                      </c:pt>
                      <c:pt idx="14385">
                        <c:v>3.3843E-13</c:v>
                      </c:pt>
                      <c:pt idx="14386">
                        <c:v>1.0296100000000001E-12</c:v>
                      </c:pt>
                      <c:pt idx="14387">
                        <c:v>1.0296100000000001E-12</c:v>
                      </c:pt>
                      <c:pt idx="14388">
                        <c:v>2.9020000000000002E-13</c:v>
                      </c:pt>
                      <c:pt idx="14389">
                        <c:v>2.9020000000000002E-13</c:v>
                      </c:pt>
                      <c:pt idx="14390">
                        <c:v>3.8418199999999998E-13</c:v>
                      </c:pt>
                      <c:pt idx="14391">
                        <c:v>3.8418199999999998E-13</c:v>
                      </c:pt>
                      <c:pt idx="14392">
                        <c:v>3.8463399999999998E-13</c:v>
                      </c:pt>
                      <c:pt idx="14393">
                        <c:v>3.8463399999999998E-13</c:v>
                      </c:pt>
                      <c:pt idx="14394">
                        <c:v>3.9367499999999999E-13</c:v>
                      </c:pt>
                      <c:pt idx="14395">
                        <c:v>3.9367499999999999E-13</c:v>
                      </c:pt>
                      <c:pt idx="14396">
                        <c:v>7.2372300000000001E-11</c:v>
                      </c:pt>
                      <c:pt idx="14397">
                        <c:v>7.2372300000000001E-11</c:v>
                      </c:pt>
                      <c:pt idx="14398">
                        <c:v>2.94193E-13</c:v>
                      </c:pt>
                      <c:pt idx="14399">
                        <c:v>2.94193E-13</c:v>
                      </c:pt>
                      <c:pt idx="14400">
                        <c:v>2.9056400000000001E-13</c:v>
                      </c:pt>
                      <c:pt idx="14401">
                        <c:v>2.9056400000000001E-13</c:v>
                      </c:pt>
                      <c:pt idx="14402">
                        <c:v>3.7081099999999998E-13</c:v>
                      </c:pt>
                      <c:pt idx="14403">
                        <c:v>3.7081099999999998E-13</c:v>
                      </c:pt>
                      <c:pt idx="14404">
                        <c:v>3.7789799999999999E-13</c:v>
                      </c:pt>
                      <c:pt idx="14405">
                        <c:v>3.7789799999999999E-13</c:v>
                      </c:pt>
                      <c:pt idx="14406">
                        <c:v>2.99058E-13</c:v>
                      </c:pt>
                      <c:pt idx="14407">
                        <c:v>2.99058E-13</c:v>
                      </c:pt>
                      <c:pt idx="14408">
                        <c:v>3.50211E-13</c:v>
                      </c:pt>
                      <c:pt idx="14409">
                        <c:v>3.50211E-13</c:v>
                      </c:pt>
                      <c:pt idx="14410">
                        <c:v>3.05495E-13</c:v>
                      </c:pt>
                      <c:pt idx="14411">
                        <c:v>3.05495E-13</c:v>
                      </c:pt>
                      <c:pt idx="14412">
                        <c:v>3.71033E-13</c:v>
                      </c:pt>
                      <c:pt idx="14413">
                        <c:v>3.71033E-13</c:v>
                      </c:pt>
                      <c:pt idx="14414">
                        <c:v>3.7871000000000001E-13</c:v>
                      </c:pt>
                      <c:pt idx="14415">
                        <c:v>3.7871000000000001E-13</c:v>
                      </c:pt>
                      <c:pt idx="14416">
                        <c:v>3.06071E-13</c:v>
                      </c:pt>
                      <c:pt idx="14417">
                        <c:v>3.06071E-13</c:v>
                      </c:pt>
                      <c:pt idx="14418">
                        <c:v>3.10627E-13</c:v>
                      </c:pt>
                      <c:pt idx="14419">
                        <c:v>3.10627E-13</c:v>
                      </c:pt>
                      <c:pt idx="14420">
                        <c:v>3.1857499999999998E-13</c:v>
                      </c:pt>
                      <c:pt idx="14421">
                        <c:v>3.1857499999999998E-13</c:v>
                      </c:pt>
                      <c:pt idx="14422">
                        <c:v>3.2169700000000002E-13</c:v>
                      </c:pt>
                      <c:pt idx="14423">
                        <c:v>3.2169700000000002E-13</c:v>
                      </c:pt>
                      <c:pt idx="14424">
                        <c:v>1.0451200000000001E-12</c:v>
                      </c:pt>
                      <c:pt idx="14425">
                        <c:v>1.0451200000000001E-12</c:v>
                      </c:pt>
                      <c:pt idx="14426">
                        <c:v>3.3665699999999999E-13</c:v>
                      </c:pt>
                      <c:pt idx="14427">
                        <c:v>3.3665699999999999E-13</c:v>
                      </c:pt>
                      <c:pt idx="14428">
                        <c:v>4.0355800000000001E-13</c:v>
                      </c:pt>
                      <c:pt idx="14429">
                        <c:v>4.0355800000000001E-13</c:v>
                      </c:pt>
                      <c:pt idx="14430">
                        <c:v>3.7408799999999998E-13</c:v>
                      </c:pt>
                      <c:pt idx="14431">
                        <c:v>3.7408799999999998E-13</c:v>
                      </c:pt>
                      <c:pt idx="14432">
                        <c:v>5.4186500000000003E-13</c:v>
                      </c:pt>
                      <c:pt idx="14433">
                        <c:v>5.4186500000000003E-13</c:v>
                      </c:pt>
                      <c:pt idx="14434">
                        <c:v>4.4028000000000002E-13</c:v>
                      </c:pt>
                      <c:pt idx="14435">
                        <c:v>4.4028000000000002E-13</c:v>
                      </c:pt>
                      <c:pt idx="14436">
                        <c:v>3.8646300000000002E-13</c:v>
                      </c:pt>
                      <c:pt idx="14437">
                        <c:v>3.8646300000000002E-13</c:v>
                      </c:pt>
                      <c:pt idx="14438">
                        <c:v>3.8882E-13</c:v>
                      </c:pt>
                      <c:pt idx="14439">
                        <c:v>3.8882E-13</c:v>
                      </c:pt>
                      <c:pt idx="14440">
                        <c:v>4.1973700000000002E-13</c:v>
                      </c:pt>
                      <c:pt idx="14441">
                        <c:v>4.1973700000000002E-13</c:v>
                      </c:pt>
                      <c:pt idx="14442">
                        <c:v>4.1696000000000002E-13</c:v>
                      </c:pt>
                      <c:pt idx="14443">
                        <c:v>4.1696000000000002E-13</c:v>
                      </c:pt>
                      <c:pt idx="14444">
                        <c:v>4.8949299999999998E-13</c:v>
                      </c:pt>
                      <c:pt idx="14445">
                        <c:v>4.8949299999999998E-13</c:v>
                      </c:pt>
                      <c:pt idx="14446">
                        <c:v>1.2370500000000001E-12</c:v>
                      </c:pt>
                      <c:pt idx="14447">
                        <c:v>1.2370500000000001E-12</c:v>
                      </c:pt>
                      <c:pt idx="14448">
                        <c:v>5.3196900000000003E-13</c:v>
                      </c:pt>
                      <c:pt idx="14449">
                        <c:v>5.3196900000000003E-13</c:v>
                      </c:pt>
                      <c:pt idx="14450">
                        <c:v>5.8740499999999996E-13</c:v>
                      </c:pt>
                      <c:pt idx="14451">
                        <c:v>5.8740499999999996E-13</c:v>
                      </c:pt>
                      <c:pt idx="14452">
                        <c:v>5.9287299999999999E-13</c:v>
                      </c:pt>
                      <c:pt idx="14453">
                        <c:v>5.9287299999999999E-13</c:v>
                      </c:pt>
                      <c:pt idx="14454">
                        <c:v>4.9970900000000003E-13</c:v>
                      </c:pt>
                      <c:pt idx="14455">
                        <c:v>4.9970900000000003E-13</c:v>
                      </c:pt>
                      <c:pt idx="14456">
                        <c:v>5.2479499999999999E-13</c:v>
                      </c:pt>
                      <c:pt idx="14457">
                        <c:v>5.2479499999999999E-13</c:v>
                      </c:pt>
                      <c:pt idx="14458">
                        <c:v>1.3227099999999999E-12</c:v>
                      </c:pt>
                      <c:pt idx="14459">
                        <c:v>1.3227099999999999E-12</c:v>
                      </c:pt>
                      <c:pt idx="14460">
                        <c:v>7.22779E-13</c:v>
                      </c:pt>
                      <c:pt idx="14461">
                        <c:v>7.22779E-13</c:v>
                      </c:pt>
                      <c:pt idx="14462">
                        <c:v>5.62531E-13</c:v>
                      </c:pt>
                      <c:pt idx="14463">
                        <c:v>5.62531E-13</c:v>
                      </c:pt>
                      <c:pt idx="14464">
                        <c:v>1.2968199999999999E-12</c:v>
                      </c:pt>
                      <c:pt idx="14465">
                        <c:v>1.2968199999999999E-12</c:v>
                      </c:pt>
                      <c:pt idx="14466">
                        <c:v>5.8686900000000003E-13</c:v>
                      </c:pt>
                      <c:pt idx="14467">
                        <c:v>5.8686900000000003E-13</c:v>
                      </c:pt>
                      <c:pt idx="14468">
                        <c:v>6.1714499999999999E-13</c:v>
                      </c:pt>
                      <c:pt idx="14469">
                        <c:v>6.1714499999999999E-13</c:v>
                      </c:pt>
                      <c:pt idx="14470">
                        <c:v>6.0135500000000002E-13</c:v>
                      </c:pt>
                      <c:pt idx="14471">
                        <c:v>6.0135500000000002E-13</c:v>
                      </c:pt>
                      <c:pt idx="14472">
                        <c:v>2.2537100000000001E-12</c:v>
                      </c:pt>
                      <c:pt idx="14473">
                        <c:v>2.2537100000000001E-12</c:v>
                      </c:pt>
                      <c:pt idx="14474">
                        <c:v>6.8834100000000005E-13</c:v>
                      </c:pt>
                      <c:pt idx="14475">
                        <c:v>6.8834100000000005E-13</c:v>
                      </c:pt>
                      <c:pt idx="14476">
                        <c:v>6.7433199999999996E-13</c:v>
                      </c:pt>
                      <c:pt idx="14477">
                        <c:v>6.7433199999999996E-13</c:v>
                      </c:pt>
                      <c:pt idx="14478">
                        <c:v>7.2853899999999997E-13</c:v>
                      </c:pt>
                      <c:pt idx="14479">
                        <c:v>7.2853899999999997E-13</c:v>
                      </c:pt>
                      <c:pt idx="14480">
                        <c:v>7.5545200000000002E-13</c:v>
                      </c:pt>
                      <c:pt idx="14481">
                        <c:v>7.5545200000000002E-13</c:v>
                      </c:pt>
                      <c:pt idx="14482">
                        <c:v>8.0337199999999998E-13</c:v>
                      </c:pt>
                      <c:pt idx="14483">
                        <c:v>8.0337199999999998E-13</c:v>
                      </c:pt>
                      <c:pt idx="14484">
                        <c:v>7.1680299999999995E-13</c:v>
                      </c:pt>
                      <c:pt idx="14485">
                        <c:v>7.1680299999999995E-13</c:v>
                      </c:pt>
                      <c:pt idx="14486">
                        <c:v>8.2663900000000003E-13</c:v>
                      </c:pt>
                      <c:pt idx="14487">
                        <c:v>8.2663900000000003E-13</c:v>
                      </c:pt>
                      <c:pt idx="14488">
                        <c:v>8.6064800000000003E-13</c:v>
                      </c:pt>
                      <c:pt idx="14489">
                        <c:v>8.6064800000000003E-13</c:v>
                      </c:pt>
                      <c:pt idx="14490">
                        <c:v>7.6007600000000004E-13</c:v>
                      </c:pt>
                      <c:pt idx="14491">
                        <c:v>7.6007600000000004E-13</c:v>
                      </c:pt>
                      <c:pt idx="14492">
                        <c:v>8.3879399999999999E-13</c:v>
                      </c:pt>
                      <c:pt idx="14493">
                        <c:v>8.3879399999999999E-13</c:v>
                      </c:pt>
                      <c:pt idx="14494">
                        <c:v>9.1729999999999994E-13</c:v>
                      </c:pt>
                      <c:pt idx="14495">
                        <c:v>9.1729999999999994E-13</c:v>
                      </c:pt>
                      <c:pt idx="14496">
                        <c:v>8.1576500000000001E-13</c:v>
                      </c:pt>
                      <c:pt idx="14497">
                        <c:v>8.1576500000000001E-13</c:v>
                      </c:pt>
                      <c:pt idx="14498">
                        <c:v>9.1265799999999993E-13</c:v>
                      </c:pt>
                      <c:pt idx="14499">
                        <c:v>9.1265799999999993E-13</c:v>
                      </c:pt>
                      <c:pt idx="14500">
                        <c:v>8.7750500000000001E-13</c:v>
                      </c:pt>
                      <c:pt idx="14501">
                        <c:v>8.7750500000000001E-13</c:v>
                      </c:pt>
                      <c:pt idx="14502">
                        <c:v>8.5212499999999997E-13</c:v>
                      </c:pt>
                      <c:pt idx="14503">
                        <c:v>8.5212499999999997E-13</c:v>
                      </c:pt>
                      <c:pt idx="14504">
                        <c:v>9.3442799999999994E-13</c:v>
                      </c:pt>
                      <c:pt idx="14505">
                        <c:v>9.3442799999999994E-13</c:v>
                      </c:pt>
                      <c:pt idx="14506">
                        <c:v>8.7419100000000001E-13</c:v>
                      </c:pt>
                      <c:pt idx="14507">
                        <c:v>8.7419100000000001E-13</c:v>
                      </c:pt>
                      <c:pt idx="14508">
                        <c:v>1.6426199999999999E-12</c:v>
                      </c:pt>
                      <c:pt idx="14509">
                        <c:v>1.6426199999999999E-12</c:v>
                      </c:pt>
                      <c:pt idx="14510">
                        <c:v>8.5595399999999999E-13</c:v>
                      </c:pt>
                      <c:pt idx="14511">
                        <c:v>8.5595399999999999E-13</c:v>
                      </c:pt>
                      <c:pt idx="14512">
                        <c:v>9.3692500000000007E-13</c:v>
                      </c:pt>
                      <c:pt idx="14513">
                        <c:v>9.3692500000000007E-13</c:v>
                      </c:pt>
                      <c:pt idx="14514">
                        <c:v>8.52371E-13</c:v>
                      </c:pt>
                      <c:pt idx="14515">
                        <c:v>8.52371E-13</c:v>
                      </c:pt>
                      <c:pt idx="14516">
                        <c:v>9.7617299999999998E-13</c:v>
                      </c:pt>
                      <c:pt idx="14517">
                        <c:v>9.7617299999999998E-13</c:v>
                      </c:pt>
                      <c:pt idx="14518">
                        <c:v>1.73632E-12</c:v>
                      </c:pt>
                      <c:pt idx="14519">
                        <c:v>1.73632E-12</c:v>
                      </c:pt>
                      <c:pt idx="14520">
                        <c:v>2.5638199999999999E-12</c:v>
                      </c:pt>
                      <c:pt idx="14521">
                        <c:v>2.5638199999999999E-12</c:v>
                      </c:pt>
                      <c:pt idx="14522">
                        <c:v>3.7490000000000003E-12</c:v>
                      </c:pt>
                      <c:pt idx="14523">
                        <c:v>3.7490000000000003E-12</c:v>
                      </c:pt>
                      <c:pt idx="14524">
                        <c:v>4.2883500000000004E-12</c:v>
                      </c:pt>
                      <c:pt idx="14525">
                        <c:v>4.2883500000000004E-12</c:v>
                      </c:pt>
                      <c:pt idx="14526">
                        <c:v>5.1487199999999999E-12</c:v>
                      </c:pt>
                      <c:pt idx="14527">
                        <c:v>5.1487199999999999E-12</c:v>
                      </c:pt>
                      <c:pt idx="14528">
                        <c:v>5.98014E-12</c:v>
                      </c:pt>
                      <c:pt idx="14529">
                        <c:v>5.98014E-12</c:v>
                      </c:pt>
                      <c:pt idx="14530">
                        <c:v>6.7191799999999996E-12</c:v>
                      </c:pt>
                      <c:pt idx="14531">
                        <c:v>6.7191799999999996E-12</c:v>
                      </c:pt>
                      <c:pt idx="14532">
                        <c:v>7.5520000000000001E-12</c:v>
                      </c:pt>
                      <c:pt idx="14533">
                        <c:v>7.5520000000000001E-12</c:v>
                      </c:pt>
                      <c:pt idx="14534">
                        <c:v>8.5008600000000002E-12</c:v>
                      </c:pt>
                      <c:pt idx="14535">
                        <c:v>8.5008600000000002E-12</c:v>
                      </c:pt>
                      <c:pt idx="14536">
                        <c:v>9.2024399999999993E-12</c:v>
                      </c:pt>
                      <c:pt idx="14537">
                        <c:v>9.2024399999999993E-12</c:v>
                      </c:pt>
                      <c:pt idx="14538">
                        <c:v>1.08295E-11</c:v>
                      </c:pt>
                      <c:pt idx="14539">
                        <c:v>1.08295E-11</c:v>
                      </c:pt>
                      <c:pt idx="14540">
                        <c:v>1.29228E-11</c:v>
                      </c:pt>
                      <c:pt idx="14541">
                        <c:v>1.29228E-11</c:v>
                      </c:pt>
                      <c:pt idx="14542">
                        <c:v>1.6778800000000001E-11</c:v>
                      </c:pt>
                      <c:pt idx="14543">
                        <c:v>1.6778800000000001E-11</c:v>
                      </c:pt>
                      <c:pt idx="14544">
                        <c:v>2.07647E-11</c:v>
                      </c:pt>
                      <c:pt idx="14545">
                        <c:v>2.07647E-11</c:v>
                      </c:pt>
                      <c:pt idx="14546">
                        <c:v>2.49244E-11</c:v>
                      </c:pt>
                      <c:pt idx="14547">
                        <c:v>2.49244E-11</c:v>
                      </c:pt>
                      <c:pt idx="14548">
                        <c:v>2.8778699999999999E-11</c:v>
                      </c:pt>
                      <c:pt idx="14549">
                        <c:v>2.8778699999999999E-11</c:v>
                      </c:pt>
                      <c:pt idx="14550">
                        <c:v>3.27403E-11</c:v>
                      </c:pt>
                      <c:pt idx="14551">
                        <c:v>3.27403E-11</c:v>
                      </c:pt>
                      <c:pt idx="14552">
                        <c:v>3.6732100000000003E-11</c:v>
                      </c:pt>
                      <c:pt idx="14553">
                        <c:v>3.6732100000000003E-11</c:v>
                      </c:pt>
                      <c:pt idx="14554">
                        <c:v>4.0763899999999999E-11</c:v>
                      </c:pt>
                      <c:pt idx="14555">
                        <c:v>4.0763899999999999E-11</c:v>
                      </c:pt>
                      <c:pt idx="14556">
                        <c:v>4.4808499999999998E-11</c:v>
                      </c:pt>
                      <c:pt idx="14557">
                        <c:v>4.4808499999999998E-11</c:v>
                      </c:pt>
                      <c:pt idx="14558">
                        <c:v>4.8746300000000003E-11</c:v>
                      </c:pt>
                      <c:pt idx="14559">
                        <c:v>4.8746300000000003E-11</c:v>
                      </c:pt>
                      <c:pt idx="14560">
                        <c:v>5.2702499999999998E-11</c:v>
                      </c:pt>
                      <c:pt idx="14561">
                        <c:v>5.2702499999999998E-11</c:v>
                      </c:pt>
                      <c:pt idx="14562">
                        <c:v>5.4966999999999999E-11</c:v>
                      </c:pt>
                      <c:pt idx="14563">
                        <c:v>5.4966999999999999E-11</c:v>
                      </c:pt>
                      <c:pt idx="14564">
                        <c:v>5.0511500000000002E-11</c:v>
                      </c:pt>
                      <c:pt idx="14565">
                        <c:v>5.0511500000000002E-11</c:v>
                      </c:pt>
                      <c:pt idx="14566">
                        <c:v>4.5778099999999998E-11</c:v>
                      </c:pt>
                      <c:pt idx="14567">
                        <c:v>4.5778099999999998E-11</c:v>
                      </c:pt>
                      <c:pt idx="14568">
                        <c:v>4.0927799999999998E-11</c:v>
                      </c:pt>
                      <c:pt idx="14569">
                        <c:v>4.0927799999999998E-11</c:v>
                      </c:pt>
                      <c:pt idx="14570">
                        <c:v>3.60725E-11</c:v>
                      </c:pt>
                      <c:pt idx="14571">
                        <c:v>3.60725E-11</c:v>
                      </c:pt>
                      <c:pt idx="14572">
                        <c:v>3.11225E-11</c:v>
                      </c:pt>
                      <c:pt idx="14573">
                        <c:v>3.11225E-11</c:v>
                      </c:pt>
                      <c:pt idx="14574">
                        <c:v>2.63169E-11</c:v>
                      </c:pt>
                      <c:pt idx="14575">
                        <c:v>2.63169E-11</c:v>
                      </c:pt>
                      <c:pt idx="14576">
                        <c:v>2.1482299999999999E-11</c:v>
                      </c:pt>
                      <c:pt idx="14577">
                        <c:v>2.1482299999999999E-11</c:v>
                      </c:pt>
                      <c:pt idx="14578">
                        <c:v>1.66126E-11</c:v>
                      </c:pt>
                      <c:pt idx="14579">
                        <c:v>1.66126E-11</c:v>
                      </c:pt>
                      <c:pt idx="14580">
                        <c:v>1.1766900000000001E-11</c:v>
                      </c:pt>
                      <c:pt idx="14581">
                        <c:v>1.1766900000000001E-11</c:v>
                      </c:pt>
                      <c:pt idx="14582">
                        <c:v>7.6218200000000007E-12</c:v>
                      </c:pt>
                      <c:pt idx="14583">
                        <c:v>7.6218200000000007E-12</c:v>
                      </c:pt>
                      <c:pt idx="14584">
                        <c:v>2.2379E-12</c:v>
                      </c:pt>
                      <c:pt idx="14585">
                        <c:v>2.2379E-12</c:v>
                      </c:pt>
                      <c:pt idx="14586">
                        <c:v>6.20275E-13</c:v>
                      </c:pt>
                      <c:pt idx="14587">
                        <c:v>6.20275E-13</c:v>
                      </c:pt>
                      <c:pt idx="14588">
                        <c:v>6.1228200000000004E-13</c:v>
                      </c:pt>
                      <c:pt idx="14589">
                        <c:v>6.1228200000000004E-13</c:v>
                      </c:pt>
                      <c:pt idx="14590">
                        <c:v>5.8965799999999999E-13</c:v>
                      </c:pt>
                      <c:pt idx="14591">
                        <c:v>5.8965799999999999E-13</c:v>
                      </c:pt>
                      <c:pt idx="14592">
                        <c:v>6.0360100000000004E-13</c:v>
                      </c:pt>
                      <c:pt idx="14593">
                        <c:v>6.0360100000000004E-13</c:v>
                      </c:pt>
                      <c:pt idx="14594">
                        <c:v>3.6902699999999998E-12</c:v>
                      </c:pt>
                      <c:pt idx="14595">
                        <c:v>3.6902699999999998E-12</c:v>
                      </c:pt>
                      <c:pt idx="14596">
                        <c:v>7.5230400000000002E-13</c:v>
                      </c:pt>
                      <c:pt idx="14597">
                        <c:v>7.5230400000000002E-13</c:v>
                      </c:pt>
                      <c:pt idx="14598">
                        <c:v>6.4859800000000004E-13</c:v>
                      </c:pt>
                      <c:pt idx="14599">
                        <c:v>6.4859800000000004E-13</c:v>
                      </c:pt>
                      <c:pt idx="14600">
                        <c:v>1.28046E-12</c:v>
                      </c:pt>
                      <c:pt idx="14601">
                        <c:v>1.28046E-12</c:v>
                      </c:pt>
                      <c:pt idx="14602">
                        <c:v>5.9895900000000003E-13</c:v>
                      </c:pt>
                      <c:pt idx="14603">
                        <c:v>5.9895900000000003E-13</c:v>
                      </c:pt>
                      <c:pt idx="14604">
                        <c:v>5.0696200000000004E-13</c:v>
                      </c:pt>
                      <c:pt idx="14605">
                        <c:v>5.0696200000000004E-13</c:v>
                      </c:pt>
                      <c:pt idx="14606">
                        <c:v>4.8792600000000004E-13</c:v>
                      </c:pt>
                      <c:pt idx="14607">
                        <c:v>4.8792600000000004E-13</c:v>
                      </c:pt>
                      <c:pt idx="14608">
                        <c:v>6.6611600000000001E-13</c:v>
                      </c:pt>
                      <c:pt idx="14609">
                        <c:v>6.6611600000000001E-13</c:v>
                      </c:pt>
                      <c:pt idx="14610">
                        <c:v>4.9755000000000004E-13</c:v>
                      </c:pt>
                      <c:pt idx="14611">
                        <c:v>4.9755000000000004E-13</c:v>
                      </c:pt>
                      <c:pt idx="14612">
                        <c:v>4.5435400000000001E-13</c:v>
                      </c:pt>
                      <c:pt idx="14613">
                        <c:v>4.5435400000000001E-13</c:v>
                      </c:pt>
                      <c:pt idx="14614">
                        <c:v>4.6118699999999996E-13</c:v>
                      </c:pt>
                      <c:pt idx="14615">
                        <c:v>4.6118699999999996E-13</c:v>
                      </c:pt>
                      <c:pt idx="14616">
                        <c:v>5.6363300000000001E-13</c:v>
                      </c:pt>
                      <c:pt idx="14617">
                        <c:v>5.6363300000000001E-13</c:v>
                      </c:pt>
                      <c:pt idx="14618">
                        <c:v>5.9708600000000005E-13</c:v>
                      </c:pt>
                      <c:pt idx="14619">
                        <c:v>5.9708600000000005E-13</c:v>
                      </c:pt>
                      <c:pt idx="14620">
                        <c:v>3.9938099999999998E-13</c:v>
                      </c:pt>
                      <c:pt idx="14621">
                        <c:v>3.9938099999999998E-13</c:v>
                      </c:pt>
                      <c:pt idx="14622">
                        <c:v>3.9771600000000001E-13</c:v>
                      </c:pt>
                      <c:pt idx="14623">
                        <c:v>3.9771600000000001E-13</c:v>
                      </c:pt>
                      <c:pt idx="14624">
                        <c:v>1.1926299999999999E-12</c:v>
                      </c:pt>
                      <c:pt idx="14625">
                        <c:v>1.1926299999999999E-12</c:v>
                      </c:pt>
                      <c:pt idx="14626">
                        <c:v>4.2056200000000002E-13</c:v>
                      </c:pt>
                      <c:pt idx="14627">
                        <c:v>4.2056200000000002E-13</c:v>
                      </c:pt>
                      <c:pt idx="14628">
                        <c:v>3.58611E-13</c:v>
                      </c:pt>
                      <c:pt idx="14629">
                        <c:v>3.58611E-13</c:v>
                      </c:pt>
                      <c:pt idx="14630">
                        <c:v>5.6072800000000003E-13</c:v>
                      </c:pt>
                      <c:pt idx="14631">
                        <c:v>5.6072800000000003E-13</c:v>
                      </c:pt>
                      <c:pt idx="14632">
                        <c:v>3.7757999999999999E-13</c:v>
                      </c:pt>
                      <c:pt idx="14633">
                        <c:v>3.7757999999999999E-13</c:v>
                      </c:pt>
                      <c:pt idx="14634">
                        <c:v>4.30259E-13</c:v>
                      </c:pt>
                      <c:pt idx="14635">
                        <c:v>4.30259E-13</c:v>
                      </c:pt>
                      <c:pt idx="14636">
                        <c:v>1.0315900000000001E-12</c:v>
                      </c:pt>
                      <c:pt idx="14637">
                        <c:v>1.0315900000000001E-12</c:v>
                      </c:pt>
                      <c:pt idx="14638">
                        <c:v>2.9840999999999999E-13</c:v>
                      </c:pt>
                      <c:pt idx="14639">
                        <c:v>2.9840999999999999E-13</c:v>
                      </c:pt>
                      <c:pt idx="14640">
                        <c:v>3.8426900000000002E-13</c:v>
                      </c:pt>
                      <c:pt idx="14641">
                        <c:v>3.8426900000000002E-13</c:v>
                      </c:pt>
                      <c:pt idx="14642">
                        <c:v>2.6256199999999999E-13</c:v>
                      </c:pt>
                      <c:pt idx="14643">
                        <c:v>2.6256199999999999E-13</c:v>
                      </c:pt>
                      <c:pt idx="14644">
                        <c:v>2.5692299999999999E-13</c:v>
                      </c:pt>
                      <c:pt idx="14645">
                        <c:v>2.5692299999999999E-13</c:v>
                      </c:pt>
                      <c:pt idx="14646">
                        <c:v>2.41003E-13</c:v>
                      </c:pt>
                      <c:pt idx="14647">
                        <c:v>2.41003E-13</c:v>
                      </c:pt>
                      <c:pt idx="14648">
                        <c:v>2.18714E-13</c:v>
                      </c:pt>
                      <c:pt idx="14649">
                        <c:v>2.18714E-13</c:v>
                      </c:pt>
                      <c:pt idx="14650">
                        <c:v>2.1562300000000001E-13</c:v>
                      </c:pt>
                      <c:pt idx="14651">
                        <c:v>2.1562300000000001E-13</c:v>
                      </c:pt>
                      <c:pt idx="14652">
                        <c:v>2.6123899999999998E-13</c:v>
                      </c:pt>
                      <c:pt idx="14653">
                        <c:v>2.6123899999999998E-13</c:v>
                      </c:pt>
                      <c:pt idx="14654">
                        <c:v>1.9153099999999999E-13</c:v>
                      </c:pt>
                      <c:pt idx="14655">
                        <c:v>1.9153099999999999E-13</c:v>
                      </c:pt>
                      <c:pt idx="14656">
                        <c:v>3.1384700000000001E-13</c:v>
                      </c:pt>
                      <c:pt idx="14657">
                        <c:v>3.1384700000000001E-13</c:v>
                      </c:pt>
                      <c:pt idx="14658">
                        <c:v>3.24646E-13</c:v>
                      </c:pt>
                      <c:pt idx="14659">
                        <c:v>3.24646E-13</c:v>
                      </c:pt>
                      <c:pt idx="14660">
                        <c:v>1.8392599999999999E-13</c:v>
                      </c:pt>
                      <c:pt idx="14661">
                        <c:v>1.8392599999999999E-13</c:v>
                      </c:pt>
                      <c:pt idx="14662">
                        <c:v>1.3470199999999999E-13</c:v>
                      </c:pt>
                      <c:pt idx="14663">
                        <c:v>1.3470199999999999E-13</c:v>
                      </c:pt>
                      <c:pt idx="14664">
                        <c:v>2.0575000000000001E-13</c:v>
                      </c:pt>
                      <c:pt idx="14665">
                        <c:v>2.0575000000000001E-13</c:v>
                      </c:pt>
                      <c:pt idx="14666">
                        <c:v>2.7624699999999999E-13</c:v>
                      </c:pt>
                      <c:pt idx="14667">
                        <c:v>2.7624699999999999E-13</c:v>
                      </c:pt>
                      <c:pt idx="14668">
                        <c:v>1.7716999999999999E-13</c:v>
                      </c:pt>
                      <c:pt idx="14669">
                        <c:v>1.7716999999999999E-13</c:v>
                      </c:pt>
                      <c:pt idx="14670">
                        <c:v>9.3424999999999998E-13</c:v>
                      </c:pt>
                      <c:pt idx="14671">
                        <c:v>9.3424999999999998E-13</c:v>
                      </c:pt>
                      <c:pt idx="14672">
                        <c:v>2.02053E-13</c:v>
                      </c:pt>
                      <c:pt idx="14673">
                        <c:v>2.02053E-13</c:v>
                      </c:pt>
                      <c:pt idx="14674">
                        <c:v>2.1587300000000001E-13</c:v>
                      </c:pt>
                      <c:pt idx="14675">
                        <c:v>2.1587300000000001E-13</c:v>
                      </c:pt>
                      <c:pt idx="14676">
                        <c:v>2.71175E-13</c:v>
                      </c:pt>
                      <c:pt idx="14677">
                        <c:v>2.71175E-13</c:v>
                      </c:pt>
                      <c:pt idx="14678">
                        <c:v>1.04354E-12</c:v>
                      </c:pt>
                      <c:pt idx="14679">
                        <c:v>1.04354E-12</c:v>
                      </c:pt>
                      <c:pt idx="14680">
                        <c:v>2.5903300000000002E-13</c:v>
                      </c:pt>
                      <c:pt idx="14681">
                        <c:v>2.5903300000000002E-13</c:v>
                      </c:pt>
                      <c:pt idx="14682">
                        <c:v>3.56694E-13</c:v>
                      </c:pt>
                      <c:pt idx="14683">
                        <c:v>3.56694E-13</c:v>
                      </c:pt>
                      <c:pt idx="14684">
                        <c:v>1.0810999999999999E-12</c:v>
                      </c:pt>
                      <c:pt idx="14685">
                        <c:v>1.0810999999999999E-12</c:v>
                      </c:pt>
                      <c:pt idx="14686">
                        <c:v>1.0250999999999999E-12</c:v>
                      </c:pt>
                      <c:pt idx="14687">
                        <c:v>1.0250999999999999E-12</c:v>
                      </c:pt>
                      <c:pt idx="14688">
                        <c:v>2.9452300000000001E-13</c:v>
                      </c:pt>
                      <c:pt idx="14689">
                        <c:v>2.9452300000000001E-13</c:v>
                      </c:pt>
                      <c:pt idx="14690">
                        <c:v>2.9903399999999998E-13</c:v>
                      </c:pt>
                      <c:pt idx="14691">
                        <c:v>2.9903399999999998E-13</c:v>
                      </c:pt>
                      <c:pt idx="14692">
                        <c:v>3.1254500000000001E-13</c:v>
                      </c:pt>
                      <c:pt idx="14693">
                        <c:v>3.1254500000000001E-13</c:v>
                      </c:pt>
                      <c:pt idx="14694">
                        <c:v>3.2053100000000002E-13</c:v>
                      </c:pt>
                      <c:pt idx="14695">
                        <c:v>3.2053100000000002E-13</c:v>
                      </c:pt>
                      <c:pt idx="14696">
                        <c:v>6.2587400000000002E-13</c:v>
                      </c:pt>
                      <c:pt idx="14697">
                        <c:v>6.2587400000000002E-13</c:v>
                      </c:pt>
                      <c:pt idx="14698">
                        <c:v>3.92542E-13</c:v>
                      </c:pt>
                      <c:pt idx="14699">
                        <c:v>3.92542E-13</c:v>
                      </c:pt>
                      <c:pt idx="14700">
                        <c:v>3.66099E-13</c:v>
                      </c:pt>
                      <c:pt idx="14701">
                        <c:v>3.66099E-13</c:v>
                      </c:pt>
                      <c:pt idx="14702">
                        <c:v>5.6741900000000005E-13</c:v>
                      </c:pt>
                      <c:pt idx="14703">
                        <c:v>5.6741900000000005E-13</c:v>
                      </c:pt>
                      <c:pt idx="14704">
                        <c:v>3.9648100000000001E-13</c:v>
                      </c:pt>
                      <c:pt idx="14705">
                        <c:v>3.9648100000000001E-13</c:v>
                      </c:pt>
                      <c:pt idx="14706">
                        <c:v>4.5386500000000001E-13</c:v>
                      </c:pt>
                      <c:pt idx="14707">
                        <c:v>4.5386500000000001E-13</c:v>
                      </c:pt>
                      <c:pt idx="14708">
                        <c:v>4.1332199999999999E-13</c:v>
                      </c:pt>
                      <c:pt idx="14709">
                        <c:v>4.1332199999999999E-13</c:v>
                      </c:pt>
                      <c:pt idx="14710">
                        <c:v>4.2707900000000001E-13</c:v>
                      </c:pt>
                      <c:pt idx="14711">
                        <c:v>4.2707900000000001E-13</c:v>
                      </c:pt>
                      <c:pt idx="14712">
                        <c:v>4.3951700000000001E-13</c:v>
                      </c:pt>
                      <c:pt idx="14713">
                        <c:v>4.3951700000000001E-13</c:v>
                      </c:pt>
                      <c:pt idx="14714">
                        <c:v>6.5264700000000004E-13</c:v>
                      </c:pt>
                      <c:pt idx="14715">
                        <c:v>6.5264700000000004E-13</c:v>
                      </c:pt>
                      <c:pt idx="14716">
                        <c:v>7.8352100000000005E-13</c:v>
                      </c:pt>
                      <c:pt idx="14717">
                        <c:v>7.8352100000000005E-13</c:v>
                      </c:pt>
                      <c:pt idx="14718">
                        <c:v>4.6908999999999997E-13</c:v>
                      </c:pt>
                      <c:pt idx="14719">
                        <c:v>4.6908999999999997E-13</c:v>
                      </c:pt>
                      <c:pt idx="14720">
                        <c:v>4.8376500000000001E-13</c:v>
                      </c:pt>
                      <c:pt idx="14721">
                        <c:v>4.8376500000000001E-13</c:v>
                      </c:pt>
                      <c:pt idx="14722">
                        <c:v>6.2505400000000003E-13</c:v>
                      </c:pt>
                      <c:pt idx="14723">
                        <c:v>6.2505400000000003E-13</c:v>
                      </c:pt>
                      <c:pt idx="14724">
                        <c:v>1.4730000000000001E-12</c:v>
                      </c:pt>
                      <c:pt idx="14725">
                        <c:v>1.4730000000000001E-12</c:v>
                      </c:pt>
                      <c:pt idx="14726">
                        <c:v>6.1202299999999997E-13</c:v>
                      </c:pt>
                      <c:pt idx="14727">
                        <c:v>6.1202299999999997E-13</c:v>
                      </c:pt>
                      <c:pt idx="14728">
                        <c:v>5.4313599999999996E-13</c:v>
                      </c:pt>
                      <c:pt idx="14729">
                        <c:v>5.4313599999999996E-13</c:v>
                      </c:pt>
                      <c:pt idx="14730">
                        <c:v>1.21736E-12</c:v>
                      </c:pt>
                      <c:pt idx="14731">
                        <c:v>1.21736E-12</c:v>
                      </c:pt>
                      <c:pt idx="14732">
                        <c:v>6.4636799999999996E-13</c:v>
                      </c:pt>
                      <c:pt idx="14733">
                        <c:v>6.4636799999999996E-13</c:v>
                      </c:pt>
                      <c:pt idx="14734">
                        <c:v>5.7219300000000002E-13</c:v>
                      </c:pt>
                      <c:pt idx="14735">
                        <c:v>5.7219300000000002E-13</c:v>
                      </c:pt>
                      <c:pt idx="14736">
                        <c:v>1.3377200000000001E-12</c:v>
                      </c:pt>
                      <c:pt idx="14737">
                        <c:v>1.3377200000000001E-12</c:v>
                      </c:pt>
                      <c:pt idx="14738">
                        <c:v>6.6588799999999996E-13</c:v>
                      </c:pt>
                      <c:pt idx="14739">
                        <c:v>6.6588799999999996E-13</c:v>
                      </c:pt>
                      <c:pt idx="14740">
                        <c:v>6.09962E-13</c:v>
                      </c:pt>
                      <c:pt idx="14741">
                        <c:v>6.09962E-13</c:v>
                      </c:pt>
                      <c:pt idx="14742">
                        <c:v>6.9413600000000002E-13</c:v>
                      </c:pt>
                      <c:pt idx="14743">
                        <c:v>6.9413600000000002E-13</c:v>
                      </c:pt>
                      <c:pt idx="14744">
                        <c:v>5.9827899999999998E-13</c:v>
                      </c:pt>
                      <c:pt idx="14745">
                        <c:v>5.9827899999999998E-13</c:v>
                      </c:pt>
                      <c:pt idx="14746">
                        <c:v>1.5013399999999999E-12</c:v>
                      </c:pt>
                      <c:pt idx="14747">
                        <c:v>1.5013399999999999E-12</c:v>
                      </c:pt>
                      <c:pt idx="14748">
                        <c:v>5.7649600000000003E-13</c:v>
                      </c:pt>
                      <c:pt idx="14749">
                        <c:v>5.7649600000000003E-13</c:v>
                      </c:pt>
                      <c:pt idx="14750">
                        <c:v>8.2041100000000001E-13</c:v>
                      </c:pt>
                      <c:pt idx="14751">
                        <c:v>8.2041100000000001E-13</c:v>
                      </c:pt>
                      <c:pt idx="14752">
                        <c:v>6.9796200000000003E-13</c:v>
                      </c:pt>
                      <c:pt idx="14753">
                        <c:v>6.9796200000000003E-13</c:v>
                      </c:pt>
                      <c:pt idx="14754">
                        <c:v>5.5278799999999997E-13</c:v>
                      </c:pt>
                      <c:pt idx="14755">
                        <c:v>5.5278799999999997E-13</c:v>
                      </c:pt>
                      <c:pt idx="14756">
                        <c:v>5.4712099999999997E-13</c:v>
                      </c:pt>
                      <c:pt idx="14757">
                        <c:v>5.4712099999999997E-13</c:v>
                      </c:pt>
                      <c:pt idx="14758">
                        <c:v>8.4698300000000001E-13</c:v>
                      </c:pt>
                      <c:pt idx="14759">
                        <c:v>8.4698300000000001E-13</c:v>
                      </c:pt>
                      <c:pt idx="14760">
                        <c:v>6.1821599999999998E-13</c:v>
                      </c:pt>
                      <c:pt idx="14761">
                        <c:v>6.1821599999999998E-13</c:v>
                      </c:pt>
                      <c:pt idx="14762">
                        <c:v>5.1842899999999997E-13</c:v>
                      </c:pt>
                      <c:pt idx="14763">
                        <c:v>5.1842899999999997E-13</c:v>
                      </c:pt>
                      <c:pt idx="14764">
                        <c:v>5.0934599999999996E-13</c:v>
                      </c:pt>
                      <c:pt idx="14765">
                        <c:v>5.0934599999999996E-13</c:v>
                      </c:pt>
                      <c:pt idx="14766">
                        <c:v>4.8778999999999998E-13</c:v>
                      </c:pt>
                      <c:pt idx="14767">
                        <c:v>4.8778999999999998E-13</c:v>
                      </c:pt>
                      <c:pt idx="14768">
                        <c:v>4.9459799999999999E-13</c:v>
                      </c:pt>
                      <c:pt idx="14769">
                        <c:v>4.9459799999999999E-13</c:v>
                      </c:pt>
                      <c:pt idx="14770">
                        <c:v>4.9132399999999996E-13</c:v>
                      </c:pt>
                      <c:pt idx="14771">
                        <c:v>4.9132399999999996E-13</c:v>
                      </c:pt>
                      <c:pt idx="14772">
                        <c:v>4.6152899999999998E-13</c:v>
                      </c:pt>
                      <c:pt idx="14773">
                        <c:v>4.6152899999999998E-13</c:v>
                      </c:pt>
                      <c:pt idx="14774">
                        <c:v>4.5699100000000003E-13</c:v>
                      </c:pt>
                      <c:pt idx="14775">
                        <c:v>4.5699100000000003E-13</c:v>
                      </c:pt>
                      <c:pt idx="14776">
                        <c:v>4.5755200000000005E-13</c:v>
                      </c:pt>
                      <c:pt idx="14777">
                        <c:v>4.5755200000000005E-13</c:v>
                      </c:pt>
                      <c:pt idx="14778">
                        <c:v>4.5037699999999998E-13</c:v>
                      </c:pt>
                      <c:pt idx="14779">
                        <c:v>4.5037699999999998E-13</c:v>
                      </c:pt>
                      <c:pt idx="14780">
                        <c:v>5.1758099999999997E-13</c:v>
                      </c:pt>
                      <c:pt idx="14781">
                        <c:v>5.1758099999999997E-13</c:v>
                      </c:pt>
                      <c:pt idx="14782">
                        <c:v>4.5286E-13</c:v>
                      </c:pt>
                      <c:pt idx="14783">
                        <c:v>4.5286E-13</c:v>
                      </c:pt>
                      <c:pt idx="14784">
                        <c:v>5.0700500000000002E-13</c:v>
                      </c:pt>
                      <c:pt idx="14785">
                        <c:v>5.0700500000000002E-13</c:v>
                      </c:pt>
                      <c:pt idx="14786">
                        <c:v>4.2375100000000001E-13</c:v>
                      </c:pt>
                      <c:pt idx="14787">
                        <c:v>4.2375100000000001E-13</c:v>
                      </c:pt>
                      <c:pt idx="14788">
                        <c:v>5.9472899999999996E-13</c:v>
                      </c:pt>
                      <c:pt idx="14789">
                        <c:v>5.9472899999999996E-13</c:v>
                      </c:pt>
                      <c:pt idx="14790">
                        <c:v>4.0729299999999999E-13</c:v>
                      </c:pt>
                      <c:pt idx="14791">
                        <c:v>4.0729299999999999E-13</c:v>
                      </c:pt>
                      <c:pt idx="14792">
                        <c:v>4.5869000000000004E-13</c:v>
                      </c:pt>
                      <c:pt idx="14793">
                        <c:v>4.5869000000000004E-13</c:v>
                      </c:pt>
                      <c:pt idx="14794">
                        <c:v>1.1407100000000001E-12</c:v>
                      </c:pt>
                      <c:pt idx="14795">
                        <c:v>1.1407100000000001E-12</c:v>
                      </c:pt>
                      <c:pt idx="14796">
                        <c:v>3.8010700000000002E-13</c:v>
                      </c:pt>
                      <c:pt idx="14797">
                        <c:v>3.8010700000000002E-13</c:v>
                      </c:pt>
                      <c:pt idx="14798">
                        <c:v>3.6491399999999999E-13</c:v>
                      </c:pt>
                      <c:pt idx="14799">
                        <c:v>3.6491399999999999E-13</c:v>
                      </c:pt>
                      <c:pt idx="14800">
                        <c:v>4.3971100000000002E-13</c:v>
                      </c:pt>
                      <c:pt idx="14801">
                        <c:v>4.3971100000000002E-13</c:v>
                      </c:pt>
                      <c:pt idx="14802">
                        <c:v>5.6273699999999997E-13</c:v>
                      </c:pt>
                      <c:pt idx="14803">
                        <c:v>5.6273699999999997E-13</c:v>
                      </c:pt>
                      <c:pt idx="14804">
                        <c:v>1.1528199999999999E-12</c:v>
                      </c:pt>
                      <c:pt idx="14805">
                        <c:v>1.1528199999999999E-12</c:v>
                      </c:pt>
                      <c:pt idx="14806">
                        <c:v>3.2918900000000001E-13</c:v>
                      </c:pt>
                      <c:pt idx="14807">
                        <c:v>3.2918900000000001E-13</c:v>
                      </c:pt>
                      <c:pt idx="14808">
                        <c:v>3.2583699999999999E-13</c:v>
                      </c:pt>
                      <c:pt idx="14809">
                        <c:v>3.2583699999999999E-13</c:v>
                      </c:pt>
                      <c:pt idx="14810">
                        <c:v>3.2871499999999998E-13</c:v>
                      </c:pt>
                      <c:pt idx="14811">
                        <c:v>3.2871499999999998E-13</c:v>
                      </c:pt>
                      <c:pt idx="14812">
                        <c:v>3.8046499999999998E-13</c:v>
                      </c:pt>
                      <c:pt idx="14813">
                        <c:v>3.8046499999999998E-13</c:v>
                      </c:pt>
                      <c:pt idx="14814">
                        <c:v>3.03522E-13</c:v>
                      </c:pt>
                      <c:pt idx="14815">
                        <c:v>3.03522E-13</c:v>
                      </c:pt>
                      <c:pt idx="14816">
                        <c:v>3.0032999999999999E-13</c:v>
                      </c:pt>
                      <c:pt idx="14817">
                        <c:v>3.0032999999999999E-13</c:v>
                      </c:pt>
                      <c:pt idx="14818">
                        <c:v>2.88948E-13</c:v>
                      </c:pt>
                      <c:pt idx="14819">
                        <c:v>2.88948E-13</c:v>
                      </c:pt>
                      <c:pt idx="14820">
                        <c:v>2.8384699999999998E-13</c:v>
                      </c:pt>
                      <c:pt idx="14821">
                        <c:v>2.8384699999999998E-13</c:v>
                      </c:pt>
                      <c:pt idx="14822">
                        <c:v>4.97371E-13</c:v>
                      </c:pt>
                      <c:pt idx="14823">
                        <c:v>4.97371E-13</c:v>
                      </c:pt>
                      <c:pt idx="14824">
                        <c:v>3.3437799999999999E-13</c:v>
                      </c:pt>
                      <c:pt idx="14825">
                        <c:v>3.3437799999999999E-13</c:v>
                      </c:pt>
                      <c:pt idx="14826">
                        <c:v>2.6524100000000001E-13</c:v>
                      </c:pt>
                      <c:pt idx="14827">
                        <c:v>2.6524100000000001E-13</c:v>
                      </c:pt>
                      <c:pt idx="14828">
                        <c:v>2.7209500000000001E-13</c:v>
                      </c:pt>
                      <c:pt idx="14829">
                        <c:v>2.7209500000000001E-13</c:v>
                      </c:pt>
                      <c:pt idx="14830">
                        <c:v>7.1999400000000003E-13</c:v>
                      </c:pt>
                      <c:pt idx="14831">
                        <c:v>7.1999400000000003E-13</c:v>
                      </c:pt>
                      <c:pt idx="14832">
                        <c:v>3.64511E-13</c:v>
                      </c:pt>
                      <c:pt idx="14833">
                        <c:v>3.64511E-13</c:v>
                      </c:pt>
                      <c:pt idx="14834">
                        <c:v>2.5154799999999998E-13</c:v>
                      </c:pt>
                      <c:pt idx="14835">
                        <c:v>2.5154799999999998E-13</c:v>
                      </c:pt>
                      <c:pt idx="14836">
                        <c:v>2.4901700000000002E-13</c:v>
                      </c:pt>
                      <c:pt idx="14837">
                        <c:v>2.4901700000000002E-13</c:v>
                      </c:pt>
                      <c:pt idx="14838">
                        <c:v>4.0959200000000002E-13</c:v>
                      </c:pt>
                      <c:pt idx="14839">
                        <c:v>4.0959200000000002E-13</c:v>
                      </c:pt>
                      <c:pt idx="14840">
                        <c:v>2.4157399999999999E-13</c:v>
                      </c:pt>
                      <c:pt idx="14841">
                        <c:v>2.4157399999999999E-13</c:v>
                      </c:pt>
                      <c:pt idx="14842">
                        <c:v>2.5036399999999999E-13</c:v>
                      </c:pt>
                      <c:pt idx="14843">
                        <c:v>2.5036399999999999E-13</c:v>
                      </c:pt>
                      <c:pt idx="14844">
                        <c:v>2.3403099999999998E-13</c:v>
                      </c:pt>
                      <c:pt idx="14845">
                        <c:v>2.3403099999999998E-13</c:v>
                      </c:pt>
                      <c:pt idx="14846">
                        <c:v>3.41933E-13</c:v>
                      </c:pt>
                      <c:pt idx="14847">
                        <c:v>3.41933E-13</c:v>
                      </c:pt>
                      <c:pt idx="14848">
                        <c:v>2.2340900000000001E-13</c:v>
                      </c:pt>
                      <c:pt idx="14849">
                        <c:v>2.2340900000000001E-13</c:v>
                      </c:pt>
                      <c:pt idx="14850">
                        <c:v>2.93762E-13</c:v>
                      </c:pt>
                      <c:pt idx="14851">
                        <c:v>2.93762E-13</c:v>
                      </c:pt>
                      <c:pt idx="14852">
                        <c:v>2.1071799999999999E-13</c:v>
                      </c:pt>
                      <c:pt idx="14853">
                        <c:v>2.1071799999999999E-13</c:v>
                      </c:pt>
                      <c:pt idx="14854">
                        <c:v>2.5977999999999998E-13</c:v>
                      </c:pt>
                      <c:pt idx="14855">
                        <c:v>2.5977999999999998E-13</c:v>
                      </c:pt>
                      <c:pt idx="14856">
                        <c:v>2.0525100000000001E-13</c:v>
                      </c:pt>
                      <c:pt idx="14857">
                        <c:v>2.0525100000000001E-13</c:v>
                      </c:pt>
                      <c:pt idx="14858">
                        <c:v>2.0435599999999999E-13</c:v>
                      </c:pt>
                      <c:pt idx="14859">
                        <c:v>2.0435599999999999E-13</c:v>
                      </c:pt>
                      <c:pt idx="14860">
                        <c:v>2.7281600000000001E-13</c:v>
                      </c:pt>
                      <c:pt idx="14861">
                        <c:v>2.7281600000000001E-13</c:v>
                      </c:pt>
                      <c:pt idx="14862">
                        <c:v>2.9411899999999999E-13</c:v>
                      </c:pt>
                      <c:pt idx="14863">
                        <c:v>2.9411899999999999E-13</c:v>
                      </c:pt>
                      <c:pt idx="14864">
                        <c:v>2.01022E-13</c:v>
                      </c:pt>
                      <c:pt idx="14865">
                        <c:v>2.01022E-13</c:v>
                      </c:pt>
                      <c:pt idx="14866">
                        <c:v>1.9557899999999999E-13</c:v>
                      </c:pt>
                      <c:pt idx="14867">
                        <c:v>1.9557899999999999E-13</c:v>
                      </c:pt>
                      <c:pt idx="14868">
                        <c:v>1.96189E-13</c:v>
                      </c:pt>
                      <c:pt idx="14869">
                        <c:v>1.96189E-13</c:v>
                      </c:pt>
                      <c:pt idx="14870">
                        <c:v>1.8294E-13</c:v>
                      </c:pt>
                      <c:pt idx="14871">
                        <c:v>1.8294E-13</c:v>
                      </c:pt>
                      <c:pt idx="14872">
                        <c:v>4.2076999999999998E-13</c:v>
                      </c:pt>
                      <c:pt idx="14873">
                        <c:v>4.2076999999999998E-13</c:v>
                      </c:pt>
                      <c:pt idx="14874">
                        <c:v>1.66098E-13</c:v>
                      </c:pt>
                      <c:pt idx="14875">
                        <c:v>1.66098E-13</c:v>
                      </c:pt>
                      <c:pt idx="14876">
                        <c:v>1.8266600000000001E-13</c:v>
                      </c:pt>
                      <c:pt idx="14877">
                        <c:v>1.8266600000000001E-13</c:v>
                      </c:pt>
                      <c:pt idx="14878">
                        <c:v>2.4695999999999999E-13</c:v>
                      </c:pt>
                      <c:pt idx="14879">
                        <c:v>2.4695999999999999E-13</c:v>
                      </c:pt>
                      <c:pt idx="14880">
                        <c:v>1.6086800000000001E-13</c:v>
                      </c:pt>
                      <c:pt idx="14881">
                        <c:v>1.6086800000000001E-13</c:v>
                      </c:pt>
                      <c:pt idx="14882">
                        <c:v>1.6773599999999999E-13</c:v>
                      </c:pt>
                      <c:pt idx="14883">
                        <c:v>1.6773599999999999E-13</c:v>
                      </c:pt>
                      <c:pt idx="14884">
                        <c:v>1.5191399999999999E-13</c:v>
                      </c:pt>
                      <c:pt idx="14885">
                        <c:v>1.5191399999999999E-13</c:v>
                      </c:pt>
                      <c:pt idx="14886">
                        <c:v>4.2944400000000002E-13</c:v>
                      </c:pt>
                      <c:pt idx="14887">
                        <c:v>4.2944400000000002E-13</c:v>
                      </c:pt>
                      <c:pt idx="14888">
                        <c:v>1.5350299999999999E-13</c:v>
                      </c:pt>
                      <c:pt idx="14889">
                        <c:v>1.5350299999999999E-13</c:v>
                      </c:pt>
                      <c:pt idx="14890">
                        <c:v>1.4936600000000001E-13</c:v>
                      </c:pt>
                      <c:pt idx="14891">
                        <c:v>1.4936600000000001E-13</c:v>
                      </c:pt>
                      <c:pt idx="14892">
                        <c:v>1.41267E-13</c:v>
                      </c:pt>
                      <c:pt idx="14893">
                        <c:v>1.41267E-13</c:v>
                      </c:pt>
                      <c:pt idx="14894">
                        <c:v>1.3542200000000001E-13</c:v>
                      </c:pt>
                      <c:pt idx="14895">
                        <c:v>1.3542200000000001E-13</c:v>
                      </c:pt>
                      <c:pt idx="14896">
                        <c:v>1.4143700000000001E-13</c:v>
                      </c:pt>
                      <c:pt idx="14897">
                        <c:v>1.4143700000000001E-13</c:v>
                      </c:pt>
                      <c:pt idx="14898">
                        <c:v>1.2275700000000001E-13</c:v>
                      </c:pt>
                      <c:pt idx="14899">
                        <c:v>1.2275700000000001E-13</c:v>
                      </c:pt>
                      <c:pt idx="14900">
                        <c:v>1.9198399999999999E-13</c:v>
                      </c:pt>
                      <c:pt idx="14901">
                        <c:v>1.9198399999999999E-13</c:v>
                      </c:pt>
                      <c:pt idx="14902">
                        <c:v>1.4445600000000001E-13</c:v>
                      </c:pt>
                      <c:pt idx="14903">
                        <c:v>1.4445600000000001E-13</c:v>
                      </c:pt>
                      <c:pt idx="14904">
                        <c:v>1.2973799999999999E-13</c:v>
                      </c:pt>
                      <c:pt idx="14905">
                        <c:v>1.2973799999999999E-13</c:v>
                      </c:pt>
                      <c:pt idx="14906">
                        <c:v>1.3057200000000001E-13</c:v>
                      </c:pt>
                      <c:pt idx="14907">
                        <c:v>1.3057200000000001E-13</c:v>
                      </c:pt>
                      <c:pt idx="14908">
                        <c:v>2.7660300000000002E-13</c:v>
                      </c:pt>
                      <c:pt idx="14909">
                        <c:v>2.7660300000000002E-13</c:v>
                      </c:pt>
                      <c:pt idx="14910">
                        <c:v>1.27708E-13</c:v>
                      </c:pt>
                      <c:pt idx="14911">
                        <c:v>1.27708E-13</c:v>
                      </c:pt>
                      <c:pt idx="14912">
                        <c:v>1.4404000000000001E-13</c:v>
                      </c:pt>
                      <c:pt idx="14913">
                        <c:v>1.4404000000000001E-13</c:v>
                      </c:pt>
                      <c:pt idx="14914">
                        <c:v>1.25197E-13</c:v>
                      </c:pt>
                      <c:pt idx="14915">
                        <c:v>1.25197E-13</c:v>
                      </c:pt>
                      <c:pt idx="14916">
                        <c:v>1.9270500000000001E-13</c:v>
                      </c:pt>
                      <c:pt idx="14917">
                        <c:v>1.9270500000000001E-13</c:v>
                      </c:pt>
                      <c:pt idx="14918">
                        <c:v>1.28239E-13</c:v>
                      </c:pt>
                      <c:pt idx="14919">
                        <c:v>1.28239E-13</c:v>
                      </c:pt>
                      <c:pt idx="14920">
                        <c:v>1.3668299999999999E-13</c:v>
                      </c:pt>
                      <c:pt idx="14921">
                        <c:v>1.3668299999999999E-13</c:v>
                      </c:pt>
                      <c:pt idx="14922">
                        <c:v>1.4117300000000001E-13</c:v>
                      </c:pt>
                      <c:pt idx="14923">
                        <c:v>1.4117300000000001E-13</c:v>
                      </c:pt>
                      <c:pt idx="14924">
                        <c:v>1.30477E-13</c:v>
                      </c:pt>
                      <c:pt idx="14925">
                        <c:v>1.30477E-13</c:v>
                      </c:pt>
                      <c:pt idx="14926">
                        <c:v>2.83525E-13</c:v>
                      </c:pt>
                      <c:pt idx="14927">
                        <c:v>2.83525E-13</c:v>
                      </c:pt>
                      <c:pt idx="14928">
                        <c:v>2.0629E-13</c:v>
                      </c:pt>
                      <c:pt idx="14929">
                        <c:v>2.0629E-13</c:v>
                      </c:pt>
                      <c:pt idx="14930">
                        <c:v>2.6375099999999998E-13</c:v>
                      </c:pt>
                      <c:pt idx="14931">
                        <c:v>2.6375099999999998E-13</c:v>
                      </c:pt>
                      <c:pt idx="14932">
                        <c:v>2.7763100000000002E-13</c:v>
                      </c:pt>
                      <c:pt idx="14933">
                        <c:v>2.7763100000000002E-13</c:v>
                      </c:pt>
                      <c:pt idx="14934">
                        <c:v>1.3848700000000001E-13</c:v>
                      </c:pt>
                      <c:pt idx="14935">
                        <c:v>1.3848700000000001E-13</c:v>
                      </c:pt>
                      <c:pt idx="14936">
                        <c:v>1.3542699999999999E-13</c:v>
                      </c:pt>
                      <c:pt idx="14937">
                        <c:v>1.3542699999999999E-13</c:v>
                      </c:pt>
                      <c:pt idx="14938">
                        <c:v>1.1827900000000001E-13</c:v>
                      </c:pt>
                      <c:pt idx="14939">
                        <c:v>1.1827900000000001E-13</c:v>
                      </c:pt>
                      <c:pt idx="14940">
                        <c:v>1.3005499999999999E-13</c:v>
                      </c:pt>
                      <c:pt idx="14941">
                        <c:v>1.3005499999999999E-13</c:v>
                      </c:pt>
                      <c:pt idx="14942">
                        <c:v>1.39661E-13</c:v>
                      </c:pt>
                      <c:pt idx="14943">
                        <c:v>1.39661E-13</c:v>
                      </c:pt>
                      <c:pt idx="14944">
                        <c:v>1.3397100000000001E-13</c:v>
                      </c:pt>
                      <c:pt idx="14945">
                        <c:v>1.3397100000000001E-13</c:v>
                      </c:pt>
                      <c:pt idx="14946">
                        <c:v>9.1678800000000003E-13</c:v>
                      </c:pt>
                      <c:pt idx="14947">
                        <c:v>9.1678800000000003E-13</c:v>
                      </c:pt>
                      <c:pt idx="14948">
                        <c:v>1.89516E-13</c:v>
                      </c:pt>
                      <c:pt idx="14949">
                        <c:v>1.89516E-13</c:v>
                      </c:pt>
                      <c:pt idx="14950">
                        <c:v>1.3492099999999999E-13</c:v>
                      </c:pt>
                      <c:pt idx="14951">
                        <c:v>1.3492099999999999E-13</c:v>
                      </c:pt>
                      <c:pt idx="14952">
                        <c:v>1.3523300000000001E-13</c:v>
                      </c:pt>
                      <c:pt idx="14953">
                        <c:v>1.3523300000000001E-13</c:v>
                      </c:pt>
                      <c:pt idx="14954">
                        <c:v>1.92556E-13</c:v>
                      </c:pt>
                      <c:pt idx="14955">
                        <c:v>1.92556E-13</c:v>
                      </c:pt>
                      <c:pt idx="14956">
                        <c:v>1.9731199999999999E-13</c:v>
                      </c:pt>
                      <c:pt idx="14957">
                        <c:v>1.9731199999999999E-13</c:v>
                      </c:pt>
                      <c:pt idx="14958">
                        <c:v>1.3853099999999999E-13</c:v>
                      </c:pt>
                      <c:pt idx="14959">
                        <c:v>1.3853099999999999E-13</c:v>
                      </c:pt>
                      <c:pt idx="14960">
                        <c:v>1.2820999999999999E-13</c:v>
                      </c:pt>
                      <c:pt idx="14961">
                        <c:v>1.2820999999999999E-13</c:v>
                      </c:pt>
                      <c:pt idx="14962">
                        <c:v>1.22215E-13</c:v>
                      </c:pt>
                      <c:pt idx="14963">
                        <c:v>1.22215E-13</c:v>
                      </c:pt>
                      <c:pt idx="14964">
                        <c:v>1.2487E-13</c:v>
                      </c:pt>
                      <c:pt idx="14965">
                        <c:v>1.2487E-13</c:v>
                      </c:pt>
                      <c:pt idx="14966">
                        <c:v>1.35879E-13</c:v>
                      </c:pt>
                      <c:pt idx="14967">
                        <c:v>1.35879E-13</c:v>
                      </c:pt>
                      <c:pt idx="14968">
                        <c:v>1.3014599999999999E-13</c:v>
                      </c:pt>
                      <c:pt idx="14969">
                        <c:v>1.3014599999999999E-13</c:v>
                      </c:pt>
                      <c:pt idx="14970">
                        <c:v>1.38807E-13</c:v>
                      </c:pt>
                      <c:pt idx="14971">
                        <c:v>1.38807E-13</c:v>
                      </c:pt>
                      <c:pt idx="14972">
                        <c:v>1.38754E-13</c:v>
                      </c:pt>
                      <c:pt idx="14973">
                        <c:v>1.38754E-13</c:v>
                      </c:pt>
                      <c:pt idx="14974">
                        <c:v>1.2151399999999999E-13</c:v>
                      </c:pt>
                      <c:pt idx="14975">
                        <c:v>1.2151399999999999E-13</c:v>
                      </c:pt>
                      <c:pt idx="14976">
                        <c:v>1.42372E-13</c:v>
                      </c:pt>
                      <c:pt idx="14977">
                        <c:v>1.42372E-13</c:v>
                      </c:pt>
                      <c:pt idx="14978">
                        <c:v>2.0983E-13</c:v>
                      </c:pt>
                      <c:pt idx="14979">
                        <c:v>2.0983E-13</c:v>
                      </c:pt>
                      <c:pt idx="14980">
                        <c:v>2.1250399999999999E-13</c:v>
                      </c:pt>
                      <c:pt idx="14981">
                        <c:v>2.1250399999999999E-13</c:v>
                      </c:pt>
                      <c:pt idx="14982">
                        <c:v>2.07455E-13</c:v>
                      </c:pt>
                      <c:pt idx="14983">
                        <c:v>2.07455E-13</c:v>
                      </c:pt>
                      <c:pt idx="14984">
                        <c:v>1.63237E-13</c:v>
                      </c:pt>
                      <c:pt idx="14985">
                        <c:v>1.63237E-13</c:v>
                      </c:pt>
                      <c:pt idx="14986">
                        <c:v>1.68791E-13</c:v>
                      </c:pt>
                      <c:pt idx="14987">
                        <c:v>1.68791E-13</c:v>
                      </c:pt>
                      <c:pt idx="14988">
                        <c:v>1.6652399999999999E-13</c:v>
                      </c:pt>
                      <c:pt idx="14989">
                        <c:v>1.6652399999999999E-13</c:v>
                      </c:pt>
                      <c:pt idx="14990">
                        <c:v>1.84195E-13</c:v>
                      </c:pt>
                      <c:pt idx="14991">
                        <c:v>1.84195E-13</c:v>
                      </c:pt>
                      <c:pt idx="14992">
                        <c:v>4.17035E-13</c:v>
                      </c:pt>
                      <c:pt idx="14993">
                        <c:v>4.17035E-13</c:v>
                      </c:pt>
                      <c:pt idx="14994">
                        <c:v>9.7343899999999997E-13</c:v>
                      </c:pt>
                      <c:pt idx="14995">
                        <c:v>9.7343899999999997E-13</c:v>
                      </c:pt>
                      <c:pt idx="14996">
                        <c:v>1.8521199999999999E-13</c:v>
                      </c:pt>
                      <c:pt idx="14997">
                        <c:v>1.8521199999999999E-13</c:v>
                      </c:pt>
                      <c:pt idx="14998">
                        <c:v>4.5254599999999999E-13</c:v>
                      </c:pt>
                      <c:pt idx="14999">
                        <c:v>4.5254599999999999E-13</c:v>
                      </c:pt>
                      <c:pt idx="15000">
                        <c:v>5.7986799999999999E-13</c:v>
                      </c:pt>
                      <c:pt idx="15001">
                        <c:v>5.7986799999999999E-13</c:v>
                      </c:pt>
                      <c:pt idx="15002">
                        <c:v>7.2783299999999995E-13</c:v>
                      </c:pt>
                      <c:pt idx="15003">
                        <c:v>7.2783299999999995E-13</c:v>
                      </c:pt>
                      <c:pt idx="15004">
                        <c:v>8.5451999999999998E-13</c:v>
                      </c:pt>
                      <c:pt idx="15005">
                        <c:v>8.5451999999999998E-13</c:v>
                      </c:pt>
                      <c:pt idx="15006">
                        <c:v>9.7605299999999998E-13</c:v>
                      </c:pt>
                      <c:pt idx="15007">
                        <c:v>9.7605299999999998E-13</c:v>
                      </c:pt>
                      <c:pt idx="15008">
                        <c:v>1.1202099999999999E-12</c:v>
                      </c:pt>
                      <c:pt idx="15009">
                        <c:v>1.1202099999999999E-12</c:v>
                      </c:pt>
                      <c:pt idx="15010">
                        <c:v>1.2696800000000001E-12</c:v>
                      </c:pt>
                      <c:pt idx="15011">
                        <c:v>1.2696800000000001E-12</c:v>
                      </c:pt>
                      <c:pt idx="15012">
                        <c:v>1.50492E-12</c:v>
                      </c:pt>
                      <c:pt idx="15013">
                        <c:v>1.50492E-12</c:v>
                      </c:pt>
                      <c:pt idx="15014">
                        <c:v>1.5645599999999999E-12</c:v>
                      </c:pt>
                      <c:pt idx="15015">
                        <c:v>1.5645599999999999E-12</c:v>
                      </c:pt>
                      <c:pt idx="15016">
                        <c:v>1.7978899999999999E-12</c:v>
                      </c:pt>
                      <c:pt idx="15017">
                        <c:v>1.7978899999999999E-12</c:v>
                      </c:pt>
                      <c:pt idx="15018">
                        <c:v>2.5963000000000002E-12</c:v>
                      </c:pt>
                      <c:pt idx="15019">
                        <c:v>2.5963000000000002E-12</c:v>
                      </c:pt>
                      <c:pt idx="15020">
                        <c:v>2.0187200000000001E-12</c:v>
                      </c:pt>
                      <c:pt idx="15021">
                        <c:v>2.0187200000000001E-12</c:v>
                      </c:pt>
                      <c:pt idx="15022">
                        <c:v>1.7642500000000001E-12</c:v>
                      </c:pt>
                      <c:pt idx="15023">
                        <c:v>1.7642500000000001E-12</c:v>
                      </c:pt>
                      <c:pt idx="15024">
                        <c:v>1.64287E-12</c:v>
                      </c:pt>
                      <c:pt idx="15025">
                        <c:v>1.64287E-12</c:v>
                      </c:pt>
                      <c:pt idx="15026">
                        <c:v>2.3997500000000001E-12</c:v>
                      </c:pt>
                      <c:pt idx="15027">
                        <c:v>2.3997500000000001E-12</c:v>
                      </c:pt>
                      <c:pt idx="15028">
                        <c:v>1.3266900000000001E-12</c:v>
                      </c:pt>
                      <c:pt idx="15029">
                        <c:v>1.3266900000000001E-12</c:v>
                      </c:pt>
                      <c:pt idx="15030">
                        <c:v>1.19315E-12</c:v>
                      </c:pt>
                      <c:pt idx="15031">
                        <c:v>1.19315E-12</c:v>
                      </c:pt>
                      <c:pt idx="15032">
                        <c:v>1.01238E-12</c:v>
                      </c:pt>
                      <c:pt idx="15033">
                        <c:v>1.01238E-12</c:v>
                      </c:pt>
                      <c:pt idx="15034">
                        <c:v>9.5466200000000004E-13</c:v>
                      </c:pt>
                      <c:pt idx="15035">
                        <c:v>9.5466200000000004E-13</c:v>
                      </c:pt>
                      <c:pt idx="15036">
                        <c:v>7.6302799999999999E-13</c:v>
                      </c:pt>
                      <c:pt idx="15037">
                        <c:v>7.6302799999999999E-13</c:v>
                      </c:pt>
                      <c:pt idx="15038">
                        <c:v>6.1664399999999997E-13</c:v>
                      </c:pt>
                      <c:pt idx="15039">
                        <c:v>6.1664399999999997E-13</c:v>
                      </c:pt>
                      <c:pt idx="15040">
                        <c:v>4.8510000000000002E-13</c:v>
                      </c:pt>
                      <c:pt idx="15041">
                        <c:v>4.8510000000000002E-13</c:v>
                      </c:pt>
                      <c:pt idx="15042">
                        <c:v>1.15423E-12</c:v>
                      </c:pt>
                      <c:pt idx="15043">
                        <c:v>1.15423E-12</c:v>
                      </c:pt>
                      <c:pt idx="15044">
                        <c:v>2.7863300000000001E-13</c:v>
                      </c:pt>
                      <c:pt idx="15045">
                        <c:v>2.7863300000000001E-13</c:v>
                      </c:pt>
                      <c:pt idx="15046">
                        <c:v>2.8512500000000001E-13</c:v>
                      </c:pt>
                      <c:pt idx="15047">
                        <c:v>2.8512500000000001E-13</c:v>
                      </c:pt>
                      <c:pt idx="15048">
                        <c:v>2.9284699999999999E-13</c:v>
                      </c:pt>
                      <c:pt idx="15049">
                        <c:v>2.9284699999999999E-13</c:v>
                      </c:pt>
                      <c:pt idx="15050">
                        <c:v>2.7787799999999998E-13</c:v>
                      </c:pt>
                      <c:pt idx="15051">
                        <c:v>2.7787799999999998E-13</c:v>
                      </c:pt>
                      <c:pt idx="15052">
                        <c:v>3.0195100000000001E-13</c:v>
                      </c:pt>
                      <c:pt idx="15053">
                        <c:v>3.0195100000000001E-13</c:v>
                      </c:pt>
                      <c:pt idx="15054">
                        <c:v>3.01395E-13</c:v>
                      </c:pt>
                      <c:pt idx="15055">
                        <c:v>3.01395E-13</c:v>
                      </c:pt>
                      <c:pt idx="15056">
                        <c:v>9.7855599999999994E-13</c:v>
                      </c:pt>
                      <c:pt idx="15057">
                        <c:v>9.7855599999999994E-13</c:v>
                      </c:pt>
                      <c:pt idx="15058">
                        <c:v>3.1436100000000001E-13</c:v>
                      </c:pt>
                      <c:pt idx="15059">
                        <c:v>3.1436100000000001E-13</c:v>
                      </c:pt>
                      <c:pt idx="15060">
                        <c:v>2.9789700000000001E-13</c:v>
                      </c:pt>
                      <c:pt idx="15061">
                        <c:v>2.9789700000000001E-13</c:v>
                      </c:pt>
                      <c:pt idx="15062">
                        <c:v>3.00844E-13</c:v>
                      </c:pt>
                      <c:pt idx="15063">
                        <c:v>3.00844E-13</c:v>
                      </c:pt>
                      <c:pt idx="15064">
                        <c:v>3.0154100000000002E-13</c:v>
                      </c:pt>
                      <c:pt idx="15065">
                        <c:v>3.0154100000000002E-13</c:v>
                      </c:pt>
                      <c:pt idx="15066">
                        <c:v>2.9872299999999998E-13</c:v>
                      </c:pt>
                      <c:pt idx="15067">
                        <c:v>2.9872299999999998E-13</c:v>
                      </c:pt>
                      <c:pt idx="15068">
                        <c:v>2.95871E-13</c:v>
                      </c:pt>
                      <c:pt idx="15069">
                        <c:v>2.95871E-13</c:v>
                      </c:pt>
                      <c:pt idx="15070">
                        <c:v>4.0161699999999999E-13</c:v>
                      </c:pt>
                      <c:pt idx="15071">
                        <c:v>4.0161699999999999E-13</c:v>
                      </c:pt>
                      <c:pt idx="15072">
                        <c:v>2.9000400000000001E-13</c:v>
                      </c:pt>
                      <c:pt idx="15073">
                        <c:v>2.9000400000000001E-13</c:v>
                      </c:pt>
                      <c:pt idx="15074">
                        <c:v>3.0173099999999999E-13</c:v>
                      </c:pt>
                      <c:pt idx="15075">
                        <c:v>3.0173099999999999E-13</c:v>
                      </c:pt>
                      <c:pt idx="15076">
                        <c:v>3.0779800000000002E-13</c:v>
                      </c:pt>
                      <c:pt idx="15077">
                        <c:v>3.0779800000000002E-13</c:v>
                      </c:pt>
                      <c:pt idx="15078">
                        <c:v>4.5823400000000004E-13</c:v>
                      </c:pt>
                      <c:pt idx="15079">
                        <c:v>4.5823400000000004E-13</c:v>
                      </c:pt>
                      <c:pt idx="15080">
                        <c:v>3.0318400000000001E-13</c:v>
                      </c:pt>
                      <c:pt idx="15081">
                        <c:v>3.0318400000000001E-13</c:v>
                      </c:pt>
                      <c:pt idx="15082">
                        <c:v>2.9176000000000001E-13</c:v>
                      </c:pt>
                      <c:pt idx="15083">
                        <c:v>2.9176000000000001E-13</c:v>
                      </c:pt>
                      <c:pt idx="15084">
                        <c:v>3.0488000000000001E-13</c:v>
                      </c:pt>
                      <c:pt idx="15085">
                        <c:v>3.0488000000000001E-13</c:v>
                      </c:pt>
                      <c:pt idx="15086">
                        <c:v>3.6415799999999999E-13</c:v>
                      </c:pt>
                      <c:pt idx="15087">
                        <c:v>3.6415799999999999E-13</c:v>
                      </c:pt>
                      <c:pt idx="15088">
                        <c:v>2.9026200000000001E-13</c:v>
                      </c:pt>
                      <c:pt idx="15089">
                        <c:v>2.9026200000000001E-13</c:v>
                      </c:pt>
                      <c:pt idx="15090">
                        <c:v>4.4279400000000001E-13</c:v>
                      </c:pt>
                      <c:pt idx="15091">
                        <c:v>4.4279400000000001E-13</c:v>
                      </c:pt>
                      <c:pt idx="15092">
                        <c:v>2.8535800000000001E-13</c:v>
                      </c:pt>
                      <c:pt idx="15093">
                        <c:v>2.8535800000000001E-13</c:v>
                      </c:pt>
                      <c:pt idx="15094">
                        <c:v>2.94578E-13</c:v>
                      </c:pt>
                      <c:pt idx="15095">
                        <c:v>2.94578E-13</c:v>
                      </c:pt>
                      <c:pt idx="15096">
                        <c:v>3.0767699999999999E-13</c:v>
                      </c:pt>
                      <c:pt idx="15097">
                        <c:v>3.0767699999999999E-13</c:v>
                      </c:pt>
                      <c:pt idx="15098">
                        <c:v>3.08039E-13</c:v>
                      </c:pt>
                      <c:pt idx="15099">
                        <c:v>3.08039E-13</c:v>
                      </c:pt>
                      <c:pt idx="15100">
                        <c:v>4.11921E-13</c:v>
                      </c:pt>
                      <c:pt idx="15101">
                        <c:v>4.11921E-13</c:v>
                      </c:pt>
                      <c:pt idx="15102">
                        <c:v>1.0679699999999999E-12</c:v>
                      </c:pt>
                      <c:pt idx="15103">
                        <c:v>1.0679699999999999E-12</c:v>
                      </c:pt>
                      <c:pt idx="15104">
                        <c:v>2.8049E-13</c:v>
                      </c:pt>
                      <c:pt idx="15105">
                        <c:v>2.8049E-13</c:v>
                      </c:pt>
                      <c:pt idx="15106">
                        <c:v>5.47996E-13</c:v>
                      </c:pt>
                      <c:pt idx="15107">
                        <c:v>5.47996E-13</c:v>
                      </c:pt>
                      <c:pt idx="15108">
                        <c:v>1.0913400000000001E-12</c:v>
                      </c:pt>
                      <c:pt idx="15109">
                        <c:v>1.0913400000000001E-12</c:v>
                      </c:pt>
                      <c:pt idx="15110">
                        <c:v>2.87602E-13</c:v>
                      </c:pt>
                      <c:pt idx="15111">
                        <c:v>2.87602E-13</c:v>
                      </c:pt>
                      <c:pt idx="15112">
                        <c:v>2.9238000000000001E-13</c:v>
                      </c:pt>
                      <c:pt idx="15113">
                        <c:v>2.9238000000000001E-13</c:v>
                      </c:pt>
                      <c:pt idx="15114">
                        <c:v>2.9884299999999998E-13</c:v>
                      </c:pt>
                      <c:pt idx="15115">
                        <c:v>2.9884299999999998E-13</c:v>
                      </c:pt>
                      <c:pt idx="15116">
                        <c:v>3.6527900000000001E-13</c:v>
                      </c:pt>
                      <c:pt idx="15117">
                        <c:v>3.6527900000000001E-13</c:v>
                      </c:pt>
                      <c:pt idx="15118">
                        <c:v>2.8238500000000001E-13</c:v>
                      </c:pt>
                      <c:pt idx="15119">
                        <c:v>2.8238500000000001E-13</c:v>
                      </c:pt>
                      <c:pt idx="15120">
                        <c:v>4.0714799999999999E-13</c:v>
                      </c:pt>
                      <c:pt idx="15121">
                        <c:v>4.0714799999999999E-13</c:v>
                      </c:pt>
                      <c:pt idx="15122">
                        <c:v>3.0425399999999998E-13</c:v>
                      </c:pt>
                      <c:pt idx="15123">
                        <c:v>3.0425399999999998E-13</c:v>
                      </c:pt>
                      <c:pt idx="15124">
                        <c:v>2.8117599999999998E-13</c:v>
                      </c:pt>
                      <c:pt idx="15125">
                        <c:v>2.8117599999999998E-13</c:v>
                      </c:pt>
                      <c:pt idx="15126">
                        <c:v>3.5737999999999999E-13</c:v>
                      </c:pt>
                      <c:pt idx="15127">
                        <c:v>3.5737999999999999E-13</c:v>
                      </c:pt>
                      <c:pt idx="15128">
                        <c:v>2.8833600000000002E-13</c:v>
                      </c:pt>
                      <c:pt idx="15129">
                        <c:v>2.8833600000000002E-13</c:v>
                      </c:pt>
                      <c:pt idx="15130">
                        <c:v>2.8529600000000002E-13</c:v>
                      </c:pt>
                      <c:pt idx="15131">
                        <c:v>2.8529600000000002E-13</c:v>
                      </c:pt>
                      <c:pt idx="15132">
                        <c:v>3.3832200000000001E-13</c:v>
                      </c:pt>
                      <c:pt idx="15133">
                        <c:v>3.3832200000000001E-13</c:v>
                      </c:pt>
                      <c:pt idx="15134">
                        <c:v>2.72311E-13</c:v>
                      </c:pt>
                      <c:pt idx="15135">
                        <c:v>2.72311E-13</c:v>
                      </c:pt>
                      <c:pt idx="15136">
                        <c:v>2.9780300000000002E-13</c:v>
                      </c:pt>
                      <c:pt idx="15137">
                        <c:v>2.9780300000000002E-13</c:v>
                      </c:pt>
                      <c:pt idx="15138">
                        <c:v>2.88086E-13</c:v>
                      </c:pt>
                      <c:pt idx="15139">
                        <c:v>2.88086E-13</c:v>
                      </c:pt>
                      <c:pt idx="15140">
                        <c:v>1.26577E-12</c:v>
                      </c:pt>
                      <c:pt idx="15141">
                        <c:v>1.26577E-12</c:v>
                      </c:pt>
                      <c:pt idx="15142">
                        <c:v>1.1405200000000001E-12</c:v>
                      </c:pt>
                      <c:pt idx="15143">
                        <c:v>1.1405200000000001E-12</c:v>
                      </c:pt>
                      <c:pt idx="15144">
                        <c:v>2.9071400000000002E-13</c:v>
                      </c:pt>
                      <c:pt idx="15145">
                        <c:v>2.9071400000000002E-13</c:v>
                      </c:pt>
                      <c:pt idx="15146">
                        <c:v>2.7859299999999999E-13</c:v>
                      </c:pt>
                      <c:pt idx="15147">
                        <c:v>2.7859299999999999E-13</c:v>
                      </c:pt>
                      <c:pt idx="15148">
                        <c:v>1.11828E-12</c:v>
                      </c:pt>
                      <c:pt idx="15149">
                        <c:v>1.11828E-12</c:v>
                      </c:pt>
                      <c:pt idx="15150">
                        <c:v>3.0532500000000001E-13</c:v>
                      </c:pt>
                      <c:pt idx="15151">
                        <c:v>3.0532500000000001E-13</c:v>
                      </c:pt>
                      <c:pt idx="15152">
                        <c:v>2.9970999999999999E-13</c:v>
                      </c:pt>
                      <c:pt idx="15153">
                        <c:v>2.9970999999999999E-13</c:v>
                      </c:pt>
                      <c:pt idx="15154">
                        <c:v>2.7670499999999998E-13</c:v>
                      </c:pt>
                      <c:pt idx="15155">
                        <c:v>2.7670499999999998E-13</c:v>
                      </c:pt>
                      <c:pt idx="15156">
                        <c:v>2.8968800000000001E-13</c:v>
                      </c:pt>
                      <c:pt idx="15157">
                        <c:v>2.8968800000000001E-13</c:v>
                      </c:pt>
                      <c:pt idx="15158">
                        <c:v>2.89729E-13</c:v>
                      </c:pt>
                      <c:pt idx="15159">
                        <c:v>2.89729E-13</c:v>
                      </c:pt>
                      <c:pt idx="15160">
                        <c:v>4.0284900000000002E-13</c:v>
                      </c:pt>
                      <c:pt idx="15161">
                        <c:v>4.0284900000000002E-13</c:v>
                      </c:pt>
                      <c:pt idx="15162">
                        <c:v>1.09335E-12</c:v>
                      </c:pt>
                      <c:pt idx="15163">
                        <c:v>1.09335E-12</c:v>
                      </c:pt>
                      <c:pt idx="15164">
                        <c:v>3.0049000000000002E-13</c:v>
                      </c:pt>
                      <c:pt idx="15165">
                        <c:v>3.0049000000000002E-13</c:v>
                      </c:pt>
                      <c:pt idx="15166">
                        <c:v>3.0856199999999999E-13</c:v>
                      </c:pt>
                      <c:pt idx="15167">
                        <c:v>3.0856199999999999E-13</c:v>
                      </c:pt>
                      <c:pt idx="15168">
                        <c:v>2.88026E-13</c:v>
                      </c:pt>
                      <c:pt idx="15169">
                        <c:v>2.88026E-13</c:v>
                      </c:pt>
                      <c:pt idx="15170">
                        <c:v>3.3114199999999998E-13</c:v>
                      </c:pt>
                      <c:pt idx="15171">
                        <c:v>3.3114199999999998E-13</c:v>
                      </c:pt>
                      <c:pt idx="15172">
                        <c:v>2.9585800000000002E-13</c:v>
                      </c:pt>
                      <c:pt idx="15173">
                        <c:v>2.9585800000000002E-13</c:v>
                      </c:pt>
                      <c:pt idx="15174">
                        <c:v>2.9848599999999999E-13</c:v>
                      </c:pt>
                      <c:pt idx="15175">
                        <c:v>2.9848599999999999E-13</c:v>
                      </c:pt>
                      <c:pt idx="15176">
                        <c:v>4.6851900000000004E-13</c:v>
                      </c:pt>
                      <c:pt idx="15177">
                        <c:v>4.6851900000000004E-13</c:v>
                      </c:pt>
                      <c:pt idx="15178">
                        <c:v>3.02144E-13</c:v>
                      </c:pt>
                      <c:pt idx="15179">
                        <c:v>3.02144E-13</c:v>
                      </c:pt>
                      <c:pt idx="15180">
                        <c:v>2.79762E-13</c:v>
                      </c:pt>
                      <c:pt idx="15181">
                        <c:v>2.79762E-13</c:v>
                      </c:pt>
                      <c:pt idx="15182">
                        <c:v>1.9091800000000002E-12</c:v>
                      </c:pt>
                      <c:pt idx="15183">
                        <c:v>1.9091800000000002E-12</c:v>
                      </c:pt>
                      <c:pt idx="15184">
                        <c:v>2.7962000000000002E-13</c:v>
                      </c:pt>
                      <c:pt idx="15185">
                        <c:v>2.7962000000000002E-13</c:v>
                      </c:pt>
                      <c:pt idx="15186">
                        <c:v>2.8908299999999998E-13</c:v>
                      </c:pt>
                      <c:pt idx="15187">
                        <c:v>2.8908299999999998E-13</c:v>
                      </c:pt>
                      <c:pt idx="15188">
                        <c:v>4.3380499999999999E-13</c:v>
                      </c:pt>
                      <c:pt idx="15189">
                        <c:v>4.3380499999999999E-13</c:v>
                      </c:pt>
                      <c:pt idx="15190">
                        <c:v>2.8934000000000001E-13</c:v>
                      </c:pt>
                      <c:pt idx="15191">
                        <c:v>2.8934000000000001E-13</c:v>
                      </c:pt>
                      <c:pt idx="15192">
                        <c:v>3.6370799999999998E-13</c:v>
                      </c:pt>
                      <c:pt idx="15193">
                        <c:v>3.6370799999999998E-13</c:v>
                      </c:pt>
                      <c:pt idx="15194">
                        <c:v>3.6423799999999998E-13</c:v>
                      </c:pt>
                      <c:pt idx="15195">
                        <c:v>3.6423799999999998E-13</c:v>
                      </c:pt>
                      <c:pt idx="15196">
                        <c:v>3.0067099999999999E-13</c:v>
                      </c:pt>
                      <c:pt idx="15197">
                        <c:v>3.0067099999999999E-13</c:v>
                      </c:pt>
                      <c:pt idx="15198">
                        <c:v>2.8786E-13</c:v>
                      </c:pt>
                      <c:pt idx="15199">
                        <c:v>2.8786E-13</c:v>
                      </c:pt>
                      <c:pt idx="15200">
                        <c:v>3.1929100000000002E-13</c:v>
                      </c:pt>
                      <c:pt idx="15201">
                        <c:v>3.1929100000000002E-13</c:v>
                      </c:pt>
                      <c:pt idx="15202">
                        <c:v>2.8647800000000001E-13</c:v>
                      </c:pt>
                      <c:pt idx="15203">
                        <c:v>2.8647800000000001E-13</c:v>
                      </c:pt>
                      <c:pt idx="15204">
                        <c:v>2.92663E-13</c:v>
                      </c:pt>
                      <c:pt idx="15205">
                        <c:v>2.92663E-13</c:v>
                      </c:pt>
                      <c:pt idx="15206">
                        <c:v>3.0580499999999998E-13</c:v>
                      </c:pt>
                      <c:pt idx="15207">
                        <c:v>3.0580499999999998E-13</c:v>
                      </c:pt>
                      <c:pt idx="15208">
                        <c:v>3.0024300000000001E-13</c:v>
                      </c:pt>
                      <c:pt idx="15209">
                        <c:v>3.0024300000000001E-13</c:v>
                      </c:pt>
                      <c:pt idx="15210">
                        <c:v>3.1438700000000002E-13</c:v>
                      </c:pt>
                      <c:pt idx="15211">
                        <c:v>3.1438700000000002E-13</c:v>
                      </c:pt>
                      <c:pt idx="15212">
                        <c:v>2.9703599999999998E-13</c:v>
                      </c:pt>
                      <c:pt idx="15213">
                        <c:v>2.9703599999999998E-13</c:v>
                      </c:pt>
                      <c:pt idx="15214">
                        <c:v>2.9635600000000002E-13</c:v>
                      </c:pt>
                      <c:pt idx="15215">
                        <c:v>2.9635600000000002E-13</c:v>
                      </c:pt>
                      <c:pt idx="15216">
                        <c:v>2.9495700000000002E-13</c:v>
                      </c:pt>
                      <c:pt idx="15217">
                        <c:v>2.9495700000000002E-13</c:v>
                      </c:pt>
                      <c:pt idx="15218">
                        <c:v>2.99835E-13</c:v>
                      </c:pt>
                      <c:pt idx="15219">
                        <c:v>2.99835E-13</c:v>
                      </c:pt>
                      <c:pt idx="15220">
                        <c:v>2.8925700000000001E-13</c:v>
                      </c:pt>
                      <c:pt idx="15221">
                        <c:v>2.8925700000000001E-13</c:v>
                      </c:pt>
                      <c:pt idx="15222">
                        <c:v>2.87185E-13</c:v>
                      </c:pt>
                      <c:pt idx="15223">
                        <c:v>2.87185E-13</c:v>
                      </c:pt>
                      <c:pt idx="15224">
                        <c:v>4.7791700000000003E-13</c:v>
                      </c:pt>
                      <c:pt idx="15225">
                        <c:v>4.7791700000000003E-13</c:v>
                      </c:pt>
                      <c:pt idx="15226">
                        <c:v>7.8636099999999996E-13</c:v>
                      </c:pt>
                      <c:pt idx="15227">
                        <c:v>7.8636099999999996E-13</c:v>
                      </c:pt>
                      <c:pt idx="15228">
                        <c:v>3.4731699999999998E-12</c:v>
                      </c:pt>
                      <c:pt idx="15229">
                        <c:v>3.4731699999999998E-12</c:v>
                      </c:pt>
                      <c:pt idx="15230">
                        <c:v>6.2599499999999998E-12</c:v>
                      </c:pt>
                      <c:pt idx="15231">
                        <c:v>6.2599499999999998E-12</c:v>
                      </c:pt>
                      <c:pt idx="15232">
                        <c:v>9.1405899999999999E-12</c:v>
                      </c:pt>
                      <c:pt idx="15233">
                        <c:v>9.1405899999999999E-12</c:v>
                      </c:pt>
                      <c:pt idx="15234">
                        <c:v>1.19757E-11</c:v>
                      </c:pt>
                      <c:pt idx="15235">
                        <c:v>1.19757E-11</c:v>
                      </c:pt>
                      <c:pt idx="15236">
                        <c:v>1.4798200000000001E-11</c:v>
                      </c:pt>
                      <c:pt idx="15237">
                        <c:v>1.4798200000000001E-11</c:v>
                      </c:pt>
                      <c:pt idx="15238">
                        <c:v>1.76735E-11</c:v>
                      </c:pt>
                      <c:pt idx="15239">
                        <c:v>1.76735E-11</c:v>
                      </c:pt>
                      <c:pt idx="15240">
                        <c:v>2.1350699999999999E-11</c:v>
                      </c:pt>
                      <c:pt idx="15241">
                        <c:v>2.1350699999999999E-11</c:v>
                      </c:pt>
                      <c:pt idx="15242">
                        <c:v>2.3379200000000001E-11</c:v>
                      </c:pt>
                      <c:pt idx="15243">
                        <c:v>2.3379200000000001E-11</c:v>
                      </c:pt>
                      <c:pt idx="15244">
                        <c:v>2.6241E-11</c:v>
                      </c:pt>
                      <c:pt idx="15245">
                        <c:v>2.6241E-11</c:v>
                      </c:pt>
                      <c:pt idx="15246">
                        <c:v>2.9112999999999997E-11</c:v>
                      </c:pt>
                      <c:pt idx="15247">
                        <c:v>2.9112999999999997E-11</c:v>
                      </c:pt>
                      <c:pt idx="15248">
                        <c:v>3.2003299999999998E-11</c:v>
                      </c:pt>
                      <c:pt idx="15249">
                        <c:v>3.2003299999999998E-11</c:v>
                      </c:pt>
                      <c:pt idx="15250">
                        <c:v>3.9173500000000003E-11</c:v>
                      </c:pt>
                      <c:pt idx="15251">
                        <c:v>3.9173500000000003E-11</c:v>
                      </c:pt>
                      <c:pt idx="15252">
                        <c:v>4.8790599999999998E-11</c:v>
                      </c:pt>
                      <c:pt idx="15253">
                        <c:v>4.8790599999999998E-11</c:v>
                      </c:pt>
                      <c:pt idx="15254">
                        <c:v>5.8257300000000006E-11</c:v>
                      </c:pt>
                      <c:pt idx="15255">
                        <c:v>5.8257300000000006E-11</c:v>
                      </c:pt>
                      <c:pt idx="15256">
                        <c:v>6.8011999999999997E-11</c:v>
                      </c:pt>
                      <c:pt idx="15257">
                        <c:v>6.8011999999999997E-11</c:v>
                      </c:pt>
                      <c:pt idx="15258">
                        <c:v>7.7327400000000004E-11</c:v>
                      </c:pt>
                      <c:pt idx="15259">
                        <c:v>7.7327400000000004E-11</c:v>
                      </c:pt>
                      <c:pt idx="15260">
                        <c:v>8.6963499999999994E-11</c:v>
                      </c:pt>
                      <c:pt idx="15261">
                        <c:v>8.6963499999999994E-11</c:v>
                      </c:pt>
                      <c:pt idx="15262">
                        <c:v>9.6441399999999999E-11</c:v>
                      </c:pt>
                      <c:pt idx="15263">
                        <c:v>9.6441399999999999E-11</c:v>
                      </c:pt>
                      <c:pt idx="15264">
                        <c:v>1.06041E-10</c:v>
                      </c:pt>
                      <c:pt idx="15265">
                        <c:v>1.06041E-10</c:v>
                      </c:pt>
                      <c:pt idx="15266">
                        <c:v>1.15631E-10</c:v>
                      </c:pt>
                      <c:pt idx="15267">
                        <c:v>1.15631E-10</c:v>
                      </c:pt>
                      <c:pt idx="15268">
                        <c:v>1.2505799999999999E-10</c:v>
                      </c:pt>
                      <c:pt idx="15269">
                        <c:v>1.2505799999999999E-10</c:v>
                      </c:pt>
                      <c:pt idx="15270">
                        <c:v>1.34693E-10</c:v>
                      </c:pt>
                      <c:pt idx="15271">
                        <c:v>1.34693E-10</c:v>
                      </c:pt>
                      <c:pt idx="15272">
                        <c:v>1.3837600000000001E-10</c:v>
                      </c:pt>
                      <c:pt idx="15273">
                        <c:v>1.3837600000000001E-10</c:v>
                      </c:pt>
                      <c:pt idx="15274">
                        <c:v>1.25508E-10</c:v>
                      </c:pt>
                      <c:pt idx="15275">
                        <c:v>1.25508E-10</c:v>
                      </c:pt>
                      <c:pt idx="15276">
                        <c:v>1.1152000000000001E-10</c:v>
                      </c:pt>
                      <c:pt idx="15277">
                        <c:v>1.1152000000000001E-10</c:v>
                      </c:pt>
                      <c:pt idx="15278">
                        <c:v>9.7527700000000002E-11</c:v>
                      </c:pt>
                      <c:pt idx="15279">
                        <c:v>9.7527700000000002E-11</c:v>
                      </c:pt>
                      <c:pt idx="15280">
                        <c:v>8.3366800000000006E-11</c:v>
                      </c:pt>
                      <c:pt idx="15281">
                        <c:v>8.3366800000000006E-11</c:v>
                      </c:pt>
                      <c:pt idx="15282">
                        <c:v>6.9256800000000003E-11</c:v>
                      </c:pt>
                      <c:pt idx="15283">
                        <c:v>6.9256800000000003E-11</c:v>
                      </c:pt>
                      <c:pt idx="15284">
                        <c:v>5.5223500000000002E-11</c:v>
                      </c:pt>
                      <c:pt idx="15285">
                        <c:v>5.5223500000000002E-11</c:v>
                      </c:pt>
                      <c:pt idx="15286">
                        <c:v>4.11786E-11</c:v>
                      </c:pt>
                      <c:pt idx="15287">
                        <c:v>4.11786E-11</c:v>
                      </c:pt>
                      <c:pt idx="15288">
                        <c:v>2.71317E-11</c:v>
                      </c:pt>
                      <c:pt idx="15289">
                        <c:v>2.71317E-11</c:v>
                      </c:pt>
                      <c:pt idx="15290">
                        <c:v>1.30145E-11</c:v>
                      </c:pt>
                      <c:pt idx="15291">
                        <c:v>1.30145E-11</c:v>
                      </c:pt>
                      <c:pt idx="15292">
                        <c:v>1.4074700000000001E-12</c:v>
                      </c:pt>
                      <c:pt idx="15293">
                        <c:v>1.4074700000000001E-12</c:v>
                      </c:pt>
                      <c:pt idx="15294">
                        <c:v>1.9267399999999999E-13</c:v>
                      </c:pt>
                      <c:pt idx="15295">
                        <c:v>1.9267399999999999E-13</c:v>
                      </c:pt>
                      <c:pt idx="15296">
                        <c:v>8.8614600000000003E-13</c:v>
                      </c:pt>
                      <c:pt idx="15297">
                        <c:v>8.8614600000000003E-13</c:v>
                      </c:pt>
                      <c:pt idx="15298">
                        <c:v>2.10859E-13</c:v>
                      </c:pt>
                      <c:pt idx="15299">
                        <c:v>2.10859E-13</c:v>
                      </c:pt>
                      <c:pt idx="15300">
                        <c:v>1.9102399999999999E-13</c:v>
                      </c:pt>
                      <c:pt idx="15301">
                        <c:v>1.9102399999999999E-13</c:v>
                      </c:pt>
                      <c:pt idx="15302">
                        <c:v>1.9294599999999999E-13</c:v>
                      </c:pt>
                      <c:pt idx="15303">
                        <c:v>1.9294599999999999E-13</c:v>
                      </c:pt>
                      <c:pt idx="15304">
                        <c:v>1.9945299999999999E-13</c:v>
                      </c:pt>
                      <c:pt idx="15305">
                        <c:v>1.9945299999999999E-13</c:v>
                      </c:pt>
                      <c:pt idx="15306">
                        <c:v>2.1364599999999999E-13</c:v>
                      </c:pt>
                      <c:pt idx="15307">
                        <c:v>2.1364599999999999E-13</c:v>
                      </c:pt>
                      <c:pt idx="15308">
                        <c:v>2.95629E-13</c:v>
                      </c:pt>
                      <c:pt idx="15309">
                        <c:v>2.95629E-13</c:v>
                      </c:pt>
                      <c:pt idx="15310">
                        <c:v>1.8536E-13</c:v>
                      </c:pt>
                      <c:pt idx="15311">
                        <c:v>1.8536E-13</c:v>
                      </c:pt>
                      <c:pt idx="15312">
                        <c:v>2.03143E-13</c:v>
                      </c:pt>
                      <c:pt idx="15313">
                        <c:v>2.03143E-13</c:v>
                      </c:pt>
                      <c:pt idx="15314">
                        <c:v>2.0940799999999999E-13</c:v>
                      </c:pt>
                      <c:pt idx="15315">
                        <c:v>2.0940799999999999E-13</c:v>
                      </c:pt>
                      <c:pt idx="15316">
                        <c:v>1.87124E-13</c:v>
                      </c:pt>
                      <c:pt idx="15317">
                        <c:v>1.87124E-13</c:v>
                      </c:pt>
                      <c:pt idx="15318">
                        <c:v>1.8518299999999999E-13</c:v>
                      </c:pt>
                      <c:pt idx="15319">
                        <c:v>1.8518299999999999E-13</c:v>
                      </c:pt>
                      <c:pt idx="15320">
                        <c:v>3.1090700000000002E-13</c:v>
                      </c:pt>
                      <c:pt idx="15321">
                        <c:v>3.1090700000000002E-13</c:v>
                      </c:pt>
                      <c:pt idx="15322">
                        <c:v>1.9021700000000001E-13</c:v>
                      </c:pt>
                      <c:pt idx="15323">
                        <c:v>1.9021700000000001E-13</c:v>
                      </c:pt>
                      <c:pt idx="15324">
                        <c:v>2.4330899999999998E-13</c:v>
                      </c:pt>
                      <c:pt idx="15325">
                        <c:v>2.4330899999999998E-13</c:v>
                      </c:pt>
                      <c:pt idx="15326">
                        <c:v>2.00221E-13</c:v>
                      </c:pt>
                      <c:pt idx="15327">
                        <c:v>2.00221E-13</c:v>
                      </c:pt>
                      <c:pt idx="15328">
                        <c:v>1.86223E-13</c:v>
                      </c:pt>
                      <c:pt idx="15329">
                        <c:v>1.86223E-13</c:v>
                      </c:pt>
                      <c:pt idx="15330">
                        <c:v>1.8564600000000001E-13</c:v>
                      </c:pt>
                      <c:pt idx="15331">
                        <c:v>1.8564600000000001E-13</c:v>
                      </c:pt>
                      <c:pt idx="15332">
                        <c:v>9.0575999999999997E-13</c:v>
                      </c:pt>
                      <c:pt idx="15333">
                        <c:v>9.0575999999999997E-13</c:v>
                      </c:pt>
                      <c:pt idx="15334">
                        <c:v>1.81329E-13</c:v>
                      </c:pt>
                      <c:pt idx="15335">
                        <c:v>1.81329E-13</c:v>
                      </c:pt>
                      <c:pt idx="15336">
                        <c:v>2.06795E-13</c:v>
                      </c:pt>
                      <c:pt idx="15337">
                        <c:v>2.06795E-13</c:v>
                      </c:pt>
                      <c:pt idx="15338">
                        <c:v>2.0322300000000001E-13</c:v>
                      </c:pt>
                      <c:pt idx="15339">
                        <c:v>2.0322300000000001E-13</c:v>
                      </c:pt>
                      <c:pt idx="15340">
                        <c:v>1.9555599999999999E-13</c:v>
                      </c:pt>
                      <c:pt idx="15341">
                        <c:v>1.9555599999999999E-13</c:v>
                      </c:pt>
                      <c:pt idx="15342">
                        <c:v>1.91512E-13</c:v>
                      </c:pt>
                      <c:pt idx="15343">
                        <c:v>1.91512E-13</c:v>
                      </c:pt>
                      <c:pt idx="15344">
                        <c:v>1.9362000000000001E-13</c:v>
                      </c:pt>
                      <c:pt idx="15345">
                        <c:v>1.9362000000000001E-13</c:v>
                      </c:pt>
                      <c:pt idx="15346">
                        <c:v>1.92157E-13</c:v>
                      </c:pt>
                      <c:pt idx="15347">
                        <c:v>1.92157E-13</c:v>
                      </c:pt>
                      <c:pt idx="15348">
                        <c:v>1.8651499999999999E-13</c:v>
                      </c:pt>
                      <c:pt idx="15349">
                        <c:v>1.8651499999999999E-13</c:v>
                      </c:pt>
                      <c:pt idx="15350">
                        <c:v>1.77477E-13</c:v>
                      </c:pt>
                      <c:pt idx="15351">
                        <c:v>1.77477E-13</c:v>
                      </c:pt>
                      <c:pt idx="15352">
                        <c:v>1.93798E-13</c:v>
                      </c:pt>
                      <c:pt idx="15353">
                        <c:v>1.93798E-13</c:v>
                      </c:pt>
                      <c:pt idx="15354">
                        <c:v>1.8608500000000001E-13</c:v>
                      </c:pt>
                      <c:pt idx="15355">
                        <c:v>1.8608500000000001E-13</c:v>
                      </c:pt>
                      <c:pt idx="15356">
                        <c:v>2.6048999999999998E-13</c:v>
                      </c:pt>
                      <c:pt idx="15357">
                        <c:v>2.6048999999999998E-13</c:v>
                      </c:pt>
                      <c:pt idx="15358">
                        <c:v>1.9714700000000001E-13</c:v>
                      </c:pt>
                      <c:pt idx="15359">
                        <c:v>1.9714700000000001E-13</c:v>
                      </c:pt>
                      <c:pt idx="15360">
                        <c:v>1.854E-13</c:v>
                      </c:pt>
                      <c:pt idx="15361">
                        <c:v>1.854E-13</c:v>
                      </c:pt>
                      <c:pt idx="15362">
                        <c:v>1.8963199999999999E-13</c:v>
                      </c:pt>
                      <c:pt idx="15363">
                        <c:v>1.8963199999999999E-13</c:v>
                      </c:pt>
                      <c:pt idx="15364">
                        <c:v>1.8082600000000001E-13</c:v>
                      </c:pt>
                      <c:pt idx="15365">
                        <c:v>1.8082600000000001E-13</c:v>
                      </c:pt>
                      <c:pt idx="15366">
                        <c:v>2.01538E-13</c:v>
                      </c:pt>
                      <c:pt idx="15367">
                        <c:v>2.01538E-13</c:v>
                      </c:pt>
                      <c:pt idx="15368">
                        <c:v>2.68225E-13</c:v>
                      </c:pt>
                      <c:pt idx="15369">
                        <c:v>2.68225E-13</c:v>
                      </c:pt>
                      <c:pt idx="15370">
                        <c:v>2.0753199999999999E-13</c:v>
                      </c:pt>
                      <c:pt idx="15371">
                        <c:v>2.0753199999999999E-13</c:v>
                      </c:pt>
                      <c:pt idx="15372">
                        <c:v>2.0189000000000001E-13</c:v>
                      </c:pt>
                      <c:pt idx="15373">
                        <c:v>2.0189000000000001E-13</c:v>
                      </c:pt>
                      <c:pt idx="15374">
                        <c:v>2.2756899999999999E-13</c:v>
                      </c:pt>
                      <c:pt idx="15375">
                        <c:v>2.2756899999999999E-13</c:v>
                      </c:pt>
                      <c:pt idx="15376">
                        <c:v>2.05102E-13</c:v>
                      </c:pt>
                      <c:pt idx="15377">
                        <c:v>2.05102E-13</c:v>
                      </c:pt>
                      <c:pt idx="15378">
                        <c:v>2.1288199999999999E-13</c:v>
                      </c:pt>
                      <c:pt idx="15379">
                        <c:v>2.1288199999999999E-13</c:v>
                      </c:pt>
                      <c:pt idx="15380">
                        <c:v>2.1194E-13</c:v>
                      </c:pt>
                      <c:pt idx="15381">
                        <c:v>2.1194E-13</c:v>
                      </c:pt>
                      <c:pt idx="15382">
                        <c:v>1.94887E-13</c:v>
                      </c:pt>
                      <c:pt idx="15383">
                        <c:v>1.94887E-13</c:v>
                      </c:pt>
                      <c:pt idx="15384">
                        <c:v>3.8773700000000001E-12</c:v>
                      </c:pt>
                      <c:pt idx="15385">
                        <c:v>3.8773700000000001E-12</c:v>
                      </c:pt>
                      <c:pt idx="15386">
                        <c:v>2.24666E-13</c:v>
                      </c:pt>
                      <c:pt idx="15387">
                        <c:v>2.24666E-13</c:v>
                      </c:pt>
                      <c:pt idx="15388">
                        <c:v>2.2944699999999998E-13</c:v>
                      </c:pt>
                      <c:pt idx="15389">
                        <c:v>2.2944699999999998E-13</c:v>
                      </c:pt>
                      <c:pt idx="15390">
                        <c:v>2.25364E-13</c:v>
                      </c:pt>
                      <c:pt idx="15391">
                        <c:v>2.25364E-13</c:v>
                      </c:pt>
                      <c:pt idx="15392">
                        <c:v>2.4237399999999999E-13</c:v>
                      </c:pt>
                      <c:pt idx="15393">
                        <c:v>2.4237399999999999E-13</c:v>
                      </c:pt>
                      <c:pt idx="15394">
                        <c:v>2.4550900000000001E-13</c:v>
                      </c:pt>
                      <c:pt idx="15395">
                        <c:v>2.4550900000000001E-13</c:v>
                      </c:pt>
                      <c:pt idx="15396">
                        <c:v>2.2350399999999999E-13</c:v>
                      </c:pt>
                      <c:pt idx="15397">
                        <c:v>2.2350399999999999E-13</c:v>
                      </c:pt>
                      <c:pt idx="15398">
                        <c:v>2.22011E-13</c:v>
                      </c:pt>
                      <c:pt idx="15399">
                        <c:v>2.22011E-13</c:v>
                      </c:pt>
                      <c:pt idx="15400">
                        <c:v>2.3875999999999998E-13</c:v>
                      </c:pt>
                      <c:pt idx="15401">
                        <c:v>2.3875999999999998E-13</c:v>
                      </c:pt>
                      <c:pt idx="15402">
                        <c:v>2.18402E-13</c:v>
                      </c:pt>
                      <c:pt idx="15403">
                        <c:v>2.18402E-13</c:v>
                      </c:pt>
                      <c:pt idx="15404">
                        <c:v>2.2337000000000001E-13</c:v>
                      </c:pt>
                      <c:pt idx="15405">
                        <c:v>2.2337000000000001E-13</c:v>
                      </c:pt>
                      <c:pt idx="15406">
                        <c:v>2.1363799999999999E-13</c:v>
                      </c:pt>
                      <c:pt idx="15407">
                        <c:v>2.1363799999999999E-13</c:v>
                      </c:pt>
                      <c:pt idx="15408">
                        <c:v>2.1306999999999999E-13</c:v>
                      </c:pt>
                      <c:pt idx="15409">
                        <c:v>2.1306999999999999E-13</c:v>
                      </c:pt>
                      <c:pt idx="15410">
                        <c:v>2.8861700000000002E-13</c:v>
                      </c:pt>
                      <c:pt idx="15411">
                        <c:v>2.8861700000000002E-13</c:v>
                      </c:pt>
                      <c:pt idx="15412">
                        <c:v>2.12772E-13</c:v>
                      </c:pt>
                      <c:pt idx="15413">
                        <c:v>2.12772E-13</c:v>
                      </c:pt>
                      <c:pt idx="15414">
                        <c:v>2.1979300000000001E-13</c:v>
                      </c:pt>
                      <c:pt idx="15415">
                        <c:v>2.1979300000000001E-13</c:v>
                      </c:pt>
                      <c:pt idx="15416">
                        <c:v>2.0616299999999999E-13</c:v>
                      </c:pt>
                      <c:pt idx="15417">
                        <c:v>2.0616299999999999E-13</c:v>
                      </c:pt>
                      <c:pt idx="15418">
                        <c:v>2.25378E-13</c:v>
                      </c:pt>
                      <c:pt idx="15419">
                        <c:v>2.25378E-13</c:v>
                      </c:pt>
                      <c:pt idx="15420">
                        <c:v>2.3754299999999998E-13</c:v>
                      </c:pt>
                      <c:pt idx="15421">
                        <c:v>2.3754299999999998E-13</c:v>
                      </c:pt>
                      <c:pt idx="15422">
                        <c:v>2.5206100000000001E-13</c:v>
                      </c:pt>
                      <c:pt idx="15423">
                        <c:v>2.5206100000000001E-13</c:v>
                      </c:pt>
                      <c:pt idx="15424">
                        <c:v>1.95713E-13</c:v>
                      </c:pt>
                      <c:pt idx="15425">
                        <c:v>1.95713E-13</c:v>
                      </c:pt>
                      <c:pt idx="15426">
                        <c:v>2.1963099999999999E-13</c:v>
                      </c:pt>
                      <c:pt idx="15427">
                        <c:v>2.1963099999999999E-13</c:v>
                      </c:pt>
                      <c:pt idx="15428">
                        <c:v>2.0302999999999999E-13</c:v>
                      </c:pt>
                      <c:pt idx="15429">
                        <c:v>2.0302999999999999E-13</c:v>
                      </c:pt>
                      <c:pt idx="15430">
                        <c:v>1.9688699999999999E-13</c:v>
                      </c:pt>
                      <c:pt idx="15431">
                        <c:v>1.9688699999999999E-13</c:v>
                      </c:pt>
                      <c:pt idx="15432">
                        <c:v>2.2503299999999999E-13</c:v>
                      </c:pt>
                      <c:pt idx="15433">
                        <c:v>2.2503299999999999E-13</c:v>
                      </c:pt>
                      <c:pt idx="15434">
                        <c:v>1.88258E-13</c:v>
                      </c:pt>
                      <c:pt idx="15435">
                        <c:v>1.88258E-13</c:v>
                      </c:pt>
                      <c:pt idx="15436">
                        <c:v>2.0938900000000001E-13</c:v>
                      </c:pt>
                      <c:pt idx="15437">
                        <c:v>2.0938900000000001E-13</c:v>
                      </c:pt>
                      <c:pt idx="15438">
                        <c:v>1.9725300000000001E-13</c:v>
                      </c:pt>
                      <c:pt idx="15439">
                        <c:v>1.9725300000000001E-13</c:v>
                      </c:pt>
                      <c:pt idx="15440">
                        <c:v>1.86966E-13</c:v>
                      </c:pt>
                      <c:pt idx="15441">
                        <c:v>1.86966E-13</c:v>
                      </c:pt>
                      <c:pt idx="15442">
                        <c:v>2.02651E-13</c:v>
                      </c:pt>
                      <c:pt idx="15443">
                        <c:v>2.02651E-13</c:v>
                      </c:pt>
                      <c:pt idx="15444">
                        <c:v>1.9979400000000001E-13</c:v>
                      </c:pt>
                      <c:pt idx="15445">
                        <c:v>1.9979400000000001E-13</c:v>
                      </c:pt>
                      <c:pt idx="15446">
                        <c:v>2.9730500000000001E-11</c:v>
                      </c:pt>
                      <c:pt idx="15447">
                        <c:v>2.9730500000000001E-11</c:v>
                      </c:pt>
                      <c:pt idx="15448">
                        <c:v>2.0757799999999999E-13</c:v>
                      </c:pt>
                      <c:pt idx="15449">
                        <c:v>2.0757799999999999E-13</c:v>
                      </c:pt>
                      <c:pt idx="15450">
                        <c:v>2.02695E-13</c:v>
                      </c:pt>
                      <c:pt idx="15451">
                        <c:v>2.02695E-13</c:v>
                      </c:pt>
                      <c:pt idx="15452">
                        <c:v>2.02566E-13</c:v>
                      </c:pt>
                      <c:pt idx="15453">
                        <c:v>2.02566E-13</c:v>
                      </c:pt>
                      <c:pt idx="15454">
                        <c:v>2.2177899999999999E-13</c:v>
                      </c:pt>
                      <c:pt idx="15455">
                        <c:v>2.2177899999999999E-13</c:v>
                      </c:pt>
                      <c:pt idx="15456">
                        <c:v>2.9752400000000002E-13</c:v>
                      </c:pt>
                      <c:pt idx="15457">
                        <c:v>2.9752400000000002E-13</c:v>
                      </c:pt>
                      <c:pt idx="15458">
                        <c:v>2.07243E-13</c:v>
                      </c:pt>
                      <c:pt idx="15459">
                        <c:v>2.07243E-13</c:v>
                      </c:pt>
                      <c:pt idx="15460">
                        <c:v>2.3099700000000001E-13</c:v>
                      </c:pt>
                      <c:pt idx="15461">
                        <c:v>2.3099700000000001E-13</c:v>
                      </c:pt>
                      <c:pt idx="15462">
                        <c:v>2.0898499999999999E-13</c:v>
                      </c:pt>
                      <c:pt idx="15463">
                        <c:v>2.0898499999999999E-13</c:v>
                      </c:pt>
                      <c:pt idx="15464">
                        <c:v>2.27142E-13</c:v>
                      </c:pt>
                      <c:pt idx="15465">
                        <c:v>2.27142E-13</c:v>
                      </c:pt>
                      <c:pt idx="15466">
                        <c:v>2.15028E-13</c:v>
                      </c:pt>
                      <c:pt idx="15467">
                        <c:v>2.15028E-13</c:v>
                      </c:pt>
                      <c:pt idx="15468">
                        <c:v>2.24985E-13</c:v>
                      </c:pt>
                      <c:pt idx="15469">
                        <c:v>2.24985E-13</c:v>
                      </c:pt>
                      <c:pt idx="15470">
                        <c:v>2.2565999999999999E-13</c:v>
                      </c:pt>
                      <c:pt idx="15471">
                        <c:v>2.2565999999999999E-13</c:v>
                      </c:pt>
                      <c:pt idx="15472">
                        <c:v>2.2216499999999999E-13</c:v>
                      </c:pt>
                      <c:pt idx="15473">
                        <c:v>2.2216499999999999E-13</c:v>
                      </c:pt>
                      <c:pt idx="15474">
                        <c:v>2.2993900000000001E-13</c:v>
                      </c:pt>
                      <c:pt idx="15475">
                        <c:v>2.2993900000000001E-13</c:v>
                      </c:pt>
                      <c:pt idx="15476">
                        <c:v>2.20416E-13</c:v>
                      </c:pt>
                      <c:pt idx="15477">
                        <c:v>2.20416E-13</c:v>
                      </c:pt>
                      <c:pt idx="15478">
                        <c:v>2.5716800000000001E-13</c:v>
                      </c:pt>
                      <c:pt idx="15479">
                        <c:v>2.5716800000000001E-13</c:v>
                      </c:pt>
                      <c:pt idx="15480">
                        <c:v>2.3174699999999998E-13</c:v>
                      </c:pt>
                      <c:pt idx="15481">
                        <c:v>2.3174699999999998E-13</c:v>
                      </c:pt>
                      <c:pt idx="15482">
                        <c:v>2.7868600000000001E-13</c:v>
                      </c:pt>
                      <c:pt idx="15483">
                        <c:v>2.7868600000000001E-13</c:v>
                      </c:pt>
                      <c:pt idx="15484">
                        <c:v>2.2177199999999999E-13</c:v>
                      </c:pt>
                      <c:pt idx="15485">
                        <c:v>2.2177199999999999E-13</c:v>
                      </c:pt>
                      <c:pt idx="15486">
                        <c:v>2.34103E-13</c:v>
                      </c:pt>
                      <c:pt idx="15487">
                        <c:v>2.34103E-13</c:v>
                      </c:pt>
                      <c:pt idx="15488">
                        <c:v>2.52314E-13</c:v>
                      </c:pt>
                      <c:pt idx="15489">
                        <c:v>2.52314E-13</c:v>
                      </c:pt>
                      <c:pt idx="15490">
                        <c:v>2.4927099999999998E-13</c:v>
                      </c:pt>
                      <c:pt idx="15491">
                        <c:v>2.4927099999999998E-13</c:v>
                      </c:pt>
                      <c:pt idx="15492">
                        <c:v>2.40427E-13</c:v>
                      </c:pt>
                      <c:pt idx="15493">
                        <c:v>2.40427E-13</c:v>
                      </c:pt>
                      <c:pt idx="15494">
                        <c:v>2.4190099999999998E-13</c:v>
                      </c:pt>
                      <c:pt idx="15495">
                        <c:v>2.4190099999999998E-13</c:v>
                      </c:pt>
                      <c:pt idx="15496">
                        <c:v>2.33414E-13</c:v>
                      </c:pt>
                      <c:pt idx="15497">
                        <c:v>2.33414E-13</c:v>
                      </c:pt>
                      <c:pt idx="15498">
                        <c:v>7.8300399999999998E-13</c:v>
                      </c:pt>
                      <c:pt idx="15499">
                        <c:v>7.8300399999999998E-13</c:v>
                      </c:pt>
                      <c:pt idx="15500">
                        <c:v>9.7947900000000001E-13</c:v>
                      </c:pt>
                      <c:pt idx="15501">
                        <c:v>9.7947900000000001E-13</c:v>
                      </c:pt>
                      <c:pt idx="15502">
                        <c:v>7.7282800000000001E-13</c:v>
                      </c:pt>
                      <c:pt idx="15503">
                        <c:v>7.7282800000000001E-13</c:v>
                      </c:pt>
                      <c:pt idx="15504">
                        <c:v>7.9191000000000001E-13</c:v>
                      </c:pt>
                      <c:pt idx="15505">
                        <c:v>7.9191000000000001E-13</c:v>
                      </c:pt>
                      <c:pt idx="15506">
                        <c:v>7.7793499999999996E-13</c:v>
                      </c:pt>
                      <c:pt idx="15507">
                        <c:v>7.7793499999999996E-13</c:v>
                      </c:pt>
                      <c:pt idx="15508">
                        <c:v>7.9086400000000001E-13</c:v>
                      </c:pt>
                      <c:pt idx="15509">
                        <c:v>7.9086400000000001E-13</c:v>
                      </c:pt>
                      <c:pt idx="15510">
                        <c:v>7.80827E-13</c:v>
                      </c:pt>
                      <c:pt idx="15511">
                        <c:v>7.80827E-13</c:v>
                      </c:pt>
                      <c:pt idx="15512">
                        <c:v>7.9495800000000003E-13</c:v>
                      </c:pt>
                      <c:pt idx="15513">
                        <c:v>7.9495800000000003E-13</c:v>
                      </c:pt>
                      <c:pt idx="15514">
                        <c:v>7.8007599999999996E-13</c:v>
                      </c:pt>
                      <c:pt idx="15515">
                        <c:v>7.8007599999999996E-13</c:v>
                      </c:pt>
                      <c:pt idx="15516">
                        <c:v>8.0458900000000004E-13</c:v>
                      </c:pt>
                      <c:pt idx="15517">
                        <c:v>8.0458900000000004E-13</c:v>
                      </c:pt>
                      <c:pt idx="15518">
                        <c:v>8.0857100000000003E-13</c:v>
                      </c:pt>
                      <c:pt idx="15519">
                        <c:v>8.0857100000000003E-13</c:v>
                      </c:pt>
                      <c:pt idx="15520">
                        <c:v>8.0269799999999996E-13</c:v>
                      </c:pt>
                      <c:pt idx="15521">
                        <c:v>8.0269799999999996E-13</c:v>
                      </c:pt>
                      <c:pt idx="15522">
                        <c:v>7.91518E-13</c:v>
                      </c:pt>
                      <c:pt idx="15523">
                        <c:v>7.91518E-13</c:v>
                      </c:pt>
                      <c:pt idx="15524">
                        <c:v>9.03208E-13</c:v>
                      </c:pt>
                      <c:pt idx="15525">
                        <c:v>9.03208E-13</c:v>
                      </c:pt>
                      <c:pt idx="15526">
                        <c:v>8.0750899999999999E-13</c:v>
                      </c:pt>
                      <c:pt idx="15527">
                        <c:v>8.0750899999999999E-13</c:v>
                      </c:pt>
                      <c:pt idx="15528">
                        <c:v>7.97782E-13</c:v>
                      </c:pt>
                      <c:pt idx="15529">
                        <c:v>7.97782E-13</c:v>
                      </c:pt>
                      <c:pt idx="15530">
                        <c:v>8.0998400000000004E-13</c:v>
                      </c:pt>
                      <c:pt idx="15531">
                        <c:v>8.0998400000000004E-13</c:v>
                      </c:pt>
                      <c:pt idx="15532">
                        <c:v>7.91147E-13</c:v>
                      </c:pt>
                      <c:pt idx="15533">
                        <c:v>7.91147E-13</c:v>
                      </c:pt>
                      <c:pt idx="15534">
                        <c:v>8.1008600000000005E-13</c:v>
                      </c:pt>
                      <c:pt idx="15535">
                        <c:v>8.1008600000000005E-13</c:v>
                      </c:pt>
                      <c:pt idx="15536">
                        <c:v>7.9919299999999997E-13</c:v>
                      </c:pt>
                      <c:pt idx="15537">
                        <c:v>7.9919299999999997E-13</c:v>
                      </c:pt>
                      <c:pt idx="15538">
                        <c:v>8.1975099999999999E-13</c:v>
                      </c:pt>
                      <c:pt idx="15539">
                        <c:v>8.1975099999999999E-13</c:v>
                      </c:pt>
                      <c:pt idx="15540">
                        <c:v>8.1355499999999996E-13</c:v>
                      </c:pt>
                      <c:pt idx="15541">
                        <c:v>8.1355499999999996E-13</c:v>
                      </c:pt>
                      <c:pt idx="15542">
                        <c:v>7.9718800000000002E-13</c:v>
                      </c:pt>
                      <c:pt idx="15543">
                        <c:v>7.9718800000000002E-13</c:v>
                      </c:pt>
                      <c:pt idx="15544">
                        <c:v>7.9460399999999995E-13</c:v>
                      </c:pt>
                      <c:pt idx="15545">
                        <c:v>7.9460399999999995E-13</c:v>
                      </c:pt>
                      <c:pt idx="15546">
                        <c:v>8.1581700000000004E-13</c:v>
                      </c:pt>
                      <c:pt idx="15547">
                        <c:v>8.1581700000000004E-13</c:v>
                      </c:pt>
                      <c:pt idx="15548">
                        <c:v>7.8684600000000004E-13</c:v>
                      </c:pt>
                      <c:pt idx="15549">
                        <c:v>7.8684600000000004E-13</c:v>
                      </c:pt>
                      <c:pt idx="15550">
                        <c:v>7.9895400000000003E-13</c:v>
                      </c:pt>
                      <c:pt idx="15551">
                        <c:v>7.9895400000000003E-13</c:v>
                      </c:pt>
                      <c:pt idx="15552">
                        <c:v>8.1449E-13</c:v>
                      </c:pt>
                      <c:pt idx="15553">
                        <c:v>8.1449E-13</c:v>
                      </c:pt>
                      <c:pt idx="15554">
                        <c:v>8.1169199999999999E-13</c:v>
                      </c:pt>
                      <c:pt idx="15555">
                        <c:v>8.1169199999999999E-13</c:v>
                      </c:pt>
                      <c:pt idx="15556">
                        <c:v>7.9675199999999996E-13</c:v>
                      </c:pt>
                      <c:pt idx="15557">
                        <c:v>7.9675199999999996E-13</c:v>
                      </c:pt>
                      <c:pt idx="15558">
                        <c:v>7.9386300000000003E-13</c:v>
                      </c:pt>
                      <c:pt idx="15559">
                        <c:v>7.9386300000000003E-13</c:v>
                      </c:pt>
                      <c:pt idx="15560">
                        <c:v>7.9527E-13</c:v>
                      </c:pt>
                      <c:pt idx="15561">
                        <c:v>7.9527E-13</c:v>
                      </c:pt>
                      <c:pt idx="15562">
                        <c:v>8.1282999999999998E-13</c:v>
                      </c:pt>
                      <c:pt idx="15563">
                        <c:v>8.1282999999999998E-13</c:v>
                      </c:pt>
                      <c:pt idx="15564">
                        <c:v>7.9548699999999996E-13</c:v>
                      </c:pt>
                      <c:pt idx="15565">
                        <c:v>7.9548699999999996E-13</c:v>
                      </c:pt>
                      <c:pt idx="15566">
                        <c:v>7.9896999999999998E-13</c:v>
                      </c:pt>
                      <c:pt idx="15567">
                        <c:v>7.9896999999999998E-13</c:v>
                      </c:pt>
                      <c:pt idx="15568">
                        <c:v>8.0602300000000005E-13</c:v>
                      </c:pt>
                      <c:pt idx="15569">
                        <c:v>8.0602300000000005E-13</c:v>
                      </c:pt>
                      <c:pt idx="15570">
                        <c:v>8.0412600000000004E-13</c:v>
                      </c:pt>
                      <c:pt idx="15571">
                        <c:v>8.0412600000000004E-13</c:v>
                      </c:pt>
                      <c:pt idx="15572">
                        <c:v>8.0575299999999999E-13</c:v>
                      </c:pt>
                      <c:pt idx="15573">
                        <c:v>8.0575299999999999E-13</c:v>
                      </c:pt>
                      <c:pt idx="15574">
                        <c:v>7.9592200000000005E-13</c:v>
                      </c:pt>
                      <c:pt idx="15575">
                        <c:v>7.9592200000000005E-13</c:v>
                      </c:pt>
                      <c:pt idx="15576">
                        <c:v>8.4372800000000004E-13</c:v>
                      </c:pt>
                      <c:pt idx="15577">
                        <c:v>8.4372800000000004E-13</c:v>
                      </c:pt>
                      <c:pt idx="15578">
                        <c:v>7.8244899999999999E-13</c:v>
                      </c:pt>
                      <c:pt idx="15579">
                        <c:v>7.8244899999999999E-13</c:v>
                      </c:pt>
                      <c:pt idx="15580">
                        <c:v>7.83265E-13</c:v>
                      </c:pt>
                      <c:pt idx="15581">
                        <c:v>7.83265E-13</c:v>
                      </c:pt>
                      <c:pt idx="15582">
                        <c:v>7.9859199999999998E-13</c:v>
                      </c:pt>
                      <c:pt idx="15583">
                        <c:v>7.9859199999999998E-13</c:v>
                      </c:pt>
                      <c:pt idx="15584">
                        <c:v>7.9561299999999999E-13</c:v>
                      </c:pt>
                      <c:pt idx="15585">
                        <c:v>7.9561299999999999E-13</c:v>
                      </c:pt>
                      <c:pt idx="15586">
                        <c:v>7.81841E-13</c:v>
                      </c:pt>
                      <c:pt idx="15587">
                        <c:v>7.81841E-13</c:v>
                      </c:pt>
                      <c:pt idx="15588">
                        <c:v>7.9287400000000002E-13</c:v>
                      </c:pt>
                      <c:pt idx="15589">
                        <c:v>7.9287400000000002E-13</c:v>
                      </c:pt>
                      <c:pt idx="15590">
                        <c:v>7.8162500000000001E-13</c:v>
                      </c:pt>
                      <c:pt idx="15591">
                        <c:v>7.8162500000000001E-13</c:v>
                      </c:pt>
                      <c:pt idx="15592">
                        <c:v>8.0498900000000001E-13</c:v>
                      </c:pt>
                      <c:pt idx="15593">
                        <c:v>8.0498900000000001E-13</c:v>
                      </c:pt>
                      <c:pt idx="15594">
                        <c:v>8.1833799999999998E-13</c:v>
                      </c:pt>
                      <c:pt idx="15595">
                        <c:v>8.1833799999999998E-13</c:v>
                      </c:pt>
                      <c:pt idx="15596">
                        <c:v>7.8029099999999997E-13</c:v>
                      </c:pt>
                      <c:pt idx="15597">
                        <c:v>7.8029099999999997E-13</c:v>
                      </c:pt>
                      <c:pt idx="15598">
                        <c:v>7.9742299999999996E-13</c:v>
                      </c:pt>
                      <c:pt idx="15599">
                        <c:v>7.9742299999999996E-13</c:v>
                      </c:pt>
                      <c:pt idx="15600">
                        <c:v>6.4397899999999998E-13</c:v>
                      </c:pt>
                      <c:pt idx="15601">
                        <c:v>6.4397899999999998E-13</c:v>
                      </c:pt>
                      <c:pt idx="15602">
                        <c:v>6.2872699999999997E-13</c:v>
                      </c:pt>
                      <c:pt idx="15603">
                        <c:v>6.2872699999999997E-13</c:v>
                      </c:pt>
                      <c:pt idx="15604">
                        <c:v>6.4030300000000002E-13</c:v>
                      </c:pt>
                      <c:pt idx="15605">
                        <c:v>6.4030300000000002E-13</c:v>
                      </c:pt>
                      <c:pt idx="15606">
                        <c:v>6.3250600000000001E-13</c:v>
                      </c:pt>
                      <c:pt idx="15607">
                        <c:v>6.3250600000000001E-13</c:v>
                      </c:pt>
                      <c:pt idx="15608">
                        <c:v>6.3183000000000005E-13</c:v>
                      </c:pt>
                      <c:pt idx="15609">
                        <c:v>6.3183000000000005E-13</c:v>
                      </c:pt>
                      <c:pt idx="15610">
                        <c:v>6.4151299999999997E-13</c:v>
                      </c:pt>
                      <c:pt idx="15611">
                        <c:v>6.4151299999999997E-13</c:v>
                      </c:pt>
                      <c:pt idx="15612">
                        <c:v>6.36958E-13</c:v>
                      </c:pt>
                      <c:pt idx="15613">
                        <c:v>6.36958E-13</c:v>
                      </c:pt>
                      <c:pt idx="15614">
                        <c:v>6.4708600000000004E-13</c:v>
                      </c:pt>
                      <c:pt idx="15615">
                        <c:v>6.4708600000000004E-13</c:v>
                      </c:pt>
                      <c:pt idx="15616">
                        <c:v>6.4275800000000004E-13</c:v>
                      </c:pt>
                      <c:pt idx="15617">
                        <c:v>6.4275800000000004E-13</c:v>
                      </c:pt>
                      <c:pt idx="15618">
                        <c:v>6.4437300000000003E-13</c:v>
                      </c:pt>
                      <c:pt idx="15619">
                        <c:v>6.4437300000000003E-13</c:v>
                      </c:pt>
                      <c:pt idx="15620">
                        <c:v>6.4400900000000003E-13</c:v>
                      </c:pt>
                      <c:pt idx="15621">
                        <c:v>6.4400900000000003E-13</c:v>
                      </c:pt>
                      <c:pt idx="15622">
                        <c:v>6.5093700000000004E-13</c:v>
                      </c:pt>
                      <c:pt idx="15623">
                        <c:v>6.5093700000000004E-13</c:v>
                      </c:pt>
                      <c:pt idx="15624">
                        <c:v>6.3984400000000001E-13</c:v>
                      </c:pt>
                      <c:pt idx="15625">
                        <c:v>6.3984400000000001E-13</c:v>
                      </c:pt>
                      <c:pt idx="15626">
                        <c:v>6.4889100000000005E-13</c:v>
                      </c:pt>
                      <c:pt idx="15627">
                        <c:v>6.4889100000000005E-13</c:v>
                      </c:pt>
                      <c:pt idx="15628">
                        <c:v>6.4539599999999997E-13</c:v>
                      </c:pt>
                      <c:pt idx="15629">
                        <c:v>6.4539599999999997E-13</c:v>
                      </c:pt>
                      <c:pt idx="15630">
                        <c:v>6.4595600000000002E-13</c:v>
                      </c:pt>
                      <c:pt idx="15631">
                        <c:v>6.4595600000000002E-13</c:v>
                      </c:pt>
                      <c:pt idx="15632">
                        <c:v>6.5463199999999995E-13</c:v>
                      </c:pt>
                      <c:pt idx="15633">
                        <c:v>6.5463199999999995E-13</c:v>
                      </c:pt>
                      <c:pt idx="15634">
                        <c:v>6.4547900000000002E-13</c:v>
                      </c:pt>
                      <c:pt idx="15635">
                        <c:v>6.4547900000000002E-13</c:v>
                      </c:pt>
                      <c:pt idx="15636">
                        <c:v>6.4195899999999995E-13</c:v>
                      </c:pt>
                      <c:pt idx="15637">
                        <c:v>6.4195899999999995E-13</c:v>
                      </c:pt>
                      <c:pt idx="15638">
                        <c:v>6.2449200000000004E-13</c:v>
                      </c:pt>
                      <c:pt idx="15639">
                        <c:v>6.2449200000000004E-13</c:v>
                      </c:pt>
                      <c:pt idx="15640">
                        <c:v>6.193E-13</c:v>
                      </c:pt>
                      <c:pt idx="15641">
                        <c:v>6.193E-13</c:v>
                      </c:pt>
                      <c:pt idx="15642">
                        <c:v>6.2016100000000003E-13</c:v>
                      </c:pt>
                      <c:pt idx="15643">
                        <c:v>6.2016100000000003E-13</c:v>
                      </c:pt>
                      <c:pt idx="15644">
                        <c:v>6.1183400000000002E-13</c:v>
                      </c:pt>
                      <c:pt idx="15645">
                        <c:v>6.1183400000000002E-13</c:v>
                      </c:pt>
                      <c:pt idx="15646">
                        <c:v>6.2028699999999996E-13</c:v>
                      </c:pt>
                      <c:pt idx="15647">
                        <c:v>6.2028699999999996E-13</c:v>
                      </c:pt>
                      <c:pt idx="15648">
                        <c:v>6.1869900000000001E-13</c:v>
                      </c:pt>
                      <c:pt idx="15649">
                        <c:v>6.1869900000000001E-13</c:v>
                      </c:pt>
                      <c:pt idx="15650">
                        <c:v>6.0875499999999996E-13</c:v>
                      </c:pt>
                      <c:pt idx="15651">
                        <c:v>6.0875499999999996E-13</c:v>
                      </c:pt>
                      <c:pt idx="15652">
                        <c:v>6.0665299999999996E-13</c:v>
                      </c:pt>
                      <c:pt idx="15653">
                        <c:v>6.0665299999999996E-13</c:v>
                      </c:pt>
                      <c:pt idx="15654">
                        <c:v>6.0539499999999997E-13</c:v>
                      </c:pt>
                      <c:pt idx="15655">
                        <c:v>6.0539499999999997E-13</c:v>
                      </c:pt>
                      <c:pt idx="15656">
                        <c:v>6.1018000000000003E-13</c:v>
                      </c:pt>
                      <c:pt idx="15657">
                        <c:v>6.1018000000000003E-13</c:v>
                      </c:pt>
                      <c:pt idx="15658">
                        <c:v>6.1028E-13</c:v>
                      </c:pt>
                      <c:pt idx="15659">
                        <c:v>6.1028E-13</c:v>
                      </c:pt>
                      <c:pt idx="15660">
                        <c:v>6.1009900000000002E-13</c:v>
                      </c:pt>
                      <c:pt idx="15661">
                        <c:v>6.1009900000000002E-13</c:v>
                      </c:pt>
                      <c:pt idx="15662">
                        <c:v>6.0977400000000002E-13</c:v>
                      </c:pt>
                      <c:pt idx="15663">
                        <c:v>6.0977400000000002E-13</c:v>
                      </c:pt>
                      <c:pt idx="15664">
                        <c:v>6.08404E-13</c:v>
                      </c:pt>
                      <c:pt idx="15665">
                        <c:v>6.08404E-13</c:v>
                      </c:pt>
                      <c:pt idx="15666">
                        <c:v>6.0674399999999998E-13</c:v>
                      </c:pt>
                      <c:pt idx="15667">
                        <c:v>6.0674399999999998E-13</c:v>
                      </c:pt>
                      <c:pt idx="15668">
                        <c:v>6.0437900000000002E-13</c:v>
                      </c:pt>
                      <c:pt idx="15669">
                        <c:v>6.0437900000000002E-13</c:v>
                      </c:pt>
                      <c:pt idx="15670">
                        <c:v>6.6816100000000002E-13</c:v>
                      </c:pt>
                      <c:pt idx="15671">
                        <c:v>6.6816100000000002E-13</c:v>
                      </c:pt>
                      <c:pt idx="15672">
                        <c:v>6.0492799999999998E-13</c:v>
                      </c:pt>
                      <c:pt idx="15673">
                        <c:v>6.0492799999999998E-13</c:v>
                      </c:pt>
                      <c:pt idx="15674">
                        <c:v>6.0022599999999997E-13</c:v>
                      </c:pt>
                      <c:pt idx="15675">
                        <c:v>6.0022599999999997E-13</c:v>
                      </c:pt>
                      <c:pt idx="15676">
                        <c:v>5.9758500000000002E-13</c:v>
                      </c:pt>
                      <c:pt idx="15677">
                        <c:v>5.9758500000000002E-13</c:v>
                      </c:pt>
                      <c:pt idx="15678">
                        <c:v>6.5434600000000005E-13</c:v>
                      </c:pt>
                      <c:pt idx="15679">
                        <c:v>6.5434600000000005E-13</c:v>
                      </c:pt>
                      <c:pt idx="15680">
                        <c:v>5.9496300000000004E-13</c:v>
                      </c:pt>
                      <c:pt idx="15681">
                        <c:v>5.9496300000000004E-13</c:v>
                      </c:pt>
                      <c:pt idx="15682">
                        <c:v>1.2987500000000001E-12</c:v>
                      </c:pt>
                      <c:pt idx="15683">
                        <c:v>1.2987500000000001E-12</c:v>
                      </c:pt>
                      <c:pt idx="15684">
                        <c:v>5.9134099999999995E-13</c:v>
                      </c:pt>
                      <c:pt idx="15685">
                        <c:v>5.9134099999999995E-13</c:v>
                      </c:pt>
                      <c:pt idx="15686">
                        <c:v>5.9181299999999999E-13</c:v>
                      </c:pt>
                      <c:pt idx="15687">
                        <c:v>5.9181299999999999E-13</c:v>
                      </c:pt>
                      <c:pt idx="15688">
                        <c:v>5.9691700000000003E-13</c:v>
                      </c:pt>
                      <c:pt idx="15689">
                        <c:v>5.9691700000000003E-13</c:v>
                      </c:pt>
                      <c:pt idx="15690">
                        <c:v>1.31049E-12</c:v>
                      </c:pt>
                      <c:pt idx="15691">
                        <c:v>1.31049E-12</c:v>
                      </c:pt>
                      <c:pt idx="15692">
                        <c:v>5.8893499999999995E-13</c:v>
                      </c:pt>
                      <c:pt idx="15693">
                        <c:v>5.8893499999999995E-13</c:v>
                      </c:pt>
                      <c:pt idx="15694">
                        <c:v>6.5705499999999997E-13</c:v>
                      </c:pt>
                      <c:pt idx="15695">
                        <c:v>6.5705499999999997E-13</c:v>
                      </c:pt>
                      <c:pt idx="15696">
                        <c:v>5.8517300000000004E-13</c:v>
                      </c:pt>
                      <c:pt idx="15697">
                        <c:v>5.8517300000000004E-13</c:v>
                      </c:pt>
                      <c:pt idx="15698">
                        <c:v>5.7799299999999996E-13</c:v>
                      </c:pt>
                      <c:pt idx="15699">
                        <c:v>5.7799299999999996E-13</c:v>
                      </c:pt>
                      <c:pt idx="15700">
                        <c:v>5.8273600000000001E-13</c:v>
                      </c:pt>
                      <c:pt idx="15701">
                        <c:v>5.8273600000000001E-13</c:v>
                      </c:pt>
                      <c:pt idx="15702">
                        <c:v>5.8004700000000002E-13</c:v>
                      </c:pt>
                      <c:pt idx="15703">
                        <c:v>5.8004700000000002E-13</c:v>
                      </c:pt>
                      <c:pt idx="15704">
                        <c:v>5.8584100000000003E-13</c:v>
                      </c:pt>
                      <c:pt idx="15705">
                        <c:v>5.8584100000000003E-13</c:v>
                      </c:pt>
                      <c:pt idx="15706">
                        <c:v>6.40802E-13</c:v>
                      </c:pt>
                      <c:pt idx="15707">
                        <c:v>6.40802E-13</c:v>
                      </c:pt>
                      <c:pt idx="15708">
                        <c:v>5.7614300000000002E-13</c:v>
                      </c:pt>
                      <c:pt idx="15709">
                        <c:v>5.7614300000000002E-13</c:v>
                      </c:pt>
                      <c:pt idx="15710">
                        <c:v>5.8135199999999998E-13</c:v>
                      </c:pt>
                      <c:pt idx="15711">
                        <c:v>5.8135199999999998E-13</c:v>
                      </c:pt>
                      <c:pt idx="15712">
                        <c:v>6.4506200000000002E-13</c:v>
                      </c:pt>
                      <c:pt idx="15713">
                        <c:v>6.4506200000000002E-13</c:v>
                      </c:pt>
                      <c:pt idx="15714">
                        <c:v>5.8379200000000002E-13</c:v>
                      </c:pt>
                      <c:pt idx="15715">
                        <c:v>5.8379200000000002E-13</c:v>
                      </c:pt>
                      <c:pt idx="15716">
                        <c:v>5.7722400000000003E-13</c:v>
                      </c:pt>
                      <c:pt idx="15717">
                        <c:v>5.7722400000000003E-13</c:v>
                      </c:pt>
                      <c:pt idx="15718">
                        <c:v>5.7552400000000004E-13</c:v>
                      </c:pt>
                      <c:pt idx="15719">
                        <c:v>5.7552400000000004E-13</c:v>
                      </c:pt>
                      <c:pt idx="15720">
                        <c:v>5.7161499999999998E-13</c:v>
                      </c:pt>
                      <c:pt idx="15721">
                        <c:v>5.7161499999999998E-13</c:v>
                      </c:pt>
                      <c:pt idx="15722">
                        <c:v>5.6713499999999999E-13</c:v>
                      </c:pt>
                      <c:pt idx="15723">
                        <c:v>5.6713499999999999E-13</c:v>
                      </c:pt>
                      <c:pt idx="15724">
                        <c:v>5.7356400000000002E-13</c:v>
                      </c:pt>
                      <c:pt idx="15725">
                        <c:v>5.7356400000000002E-13</c:v>
                      </c:pt>
                      <c:pt idx="15726">
                        <c:v>5.7380999999999996E-13</c:v>
                      </c:pt>
                      <c:pt idx="15727">
                        <c:v>5.7380999999999996E-13</c:v>
                      </c:pt>
                      <c:pt idx="15728">
                        <c:v>5.7525499999999996E-13</c:v>
                      </c:pt>
                      <c:pt idx="15729">
                        <c:v>5.7525499999999996E-13</c:v>
                      </c:pt>
                      <c:pt idx="15730">
                        <c:v>5.7527700000000003E-13</c:v>
                      </c:pt>
                      <c:pt idx="15731">
                        <c:v>5.7527700000000003E-13</c:v>
                      </c:pt>
                      <c:pt idx="15732">
                        <c:v>5.71095E-13</c:v>
                      </c:pt>
                      <c:pt idx="15733">
                        <c:v>5.71095E-13</c:v>
                      </c:pt>
                      <c:pt idx="15734">
                        <c:v>5.7621700000000003E-13</c:v>
                      </c:pt>
                      <c:pt idx="15735">
                        <c:v>5.7621700000000003E-13</c:v>
                      </c:pt>
                      <c:pt idx="15736">
                        <c:v>5.75953E-13</c:v>
                      </c:pt>
                      <c:pt idx="15737">
                        <c:v>5.75953E-13</c:v>
                      </c:pt>
                      <c:pt idx="15738">
                        <c:v>5.6926700000000004E-13</c:v>
                      </c:pt>
                      <c:pt idx="15739">
                        <c:v>5.6926700000000004E-13</c:v>
                      </c:pt>
                      <c:pt idx="15740">
                        <c:v>5.7796200000000004E-13</c:v>
                      </c:pt>
                      <c:pt idx="15741">
                        <c:v>5.7796200000000004E-13</c:v>
                      </c:pt>
                      <c:pt idx="15742">
                        <c:v>5.7389900000000004E-13</c:v>
                      </c:pt>
                      <c:pt idx="15743">
                        <c:v>5.7389900000000004E-13</c:v>
                      </c:pt>
                      <c:pt idx="15744">
                        <c:v>5.7769999999999995E-13</c:v>
                      </c:pt>
                      <c:pt idx="15745">
                        <c:v>5.7769999999999995E-13</c:v>
                      </c:pt>
                      <c:pt idx="15746">
                        <c:v>5.7598800000000001E-13</c:v>
                      </c:pt>
                      <c:pt idx="15747">
                        <c:v>5.7598800000000001E-13</c:v>
                      </c:pt>
                      <c:pt idx="15748">
                        <c:v>5.7113000000000001E-13</c:v>
                      </c:pt>
                      <c:pt idx="15749">
                        <c:v>5.7113000000000001E-13</c:v>
                      </c:pt>
                      <c:pt idx="15750">
                        <c:v>5.7719799999999996E-13</c:v>
                      </c:pt>
                      <c:pt idx="15751">
                        <c:v>5.7719799999999996E-13</c:v>
                      </c:pt>
                      <c:pt idx="15752">
                        <c:v>5.7551000000000004E-13</c:v>
                      </c:pt>
                      <c:pt idx="15753">
                        <c:v>5.7551000000000004E-13</c:v>
                      </c:pt>
                      <c:pt idx="15754">
                        <c:v>5.7571900000000002E-13</c:v>
                      </c:pt>
                      <c:pt idx="15755">
                        <c:v>5.7571900000000002E-13</c:v>
                      </c:pt>
                      <c:pt idx="15756">
                        <c:v>5.7639499999999999E-13</c:v>
                      </c:pt>
                      <c:pt idx="15757">
                        <c:v>5.7639499999999999E-13</c:v>
                      </c:pt>
                      <c:pt idx="15758">
                        <c:v>5.6915599999999998E-13</c:v>
                      </c:pt>
                      <c:pt idx="15759">
                        <c:v>5.6915599999999998E-13</c:v>
                      </c:pt>
                      <c:pt idx="15760">
                        <c:v>5.8298499999999996E-13</c:v>
                      </c:pt>
                      <c:pt idx="15761">
                        <c:v>5.8298499999999996E-13</c:v>
                      </c:pt>
                      <c:pt idx="15762">
                        <c:v>5.7930999999999998E-13</c:v>
                      </c:pt>
                      <c:pt idx="15763">
                        <c:v>5.7930999999999998E-13</c:v>
                      </c:pt>
                      <c:pt idx="15764">
                        <c:v>5.6641799999999998E-13</c:v>
                      </c:pt>
                      <c:pt idx="15765">
                        <c:v>5.6641799999999998E-13</c:v>
                      </c:pt>
                      <c:pt idx="15766">
                        <c:v>5.7361899999999996E-13</c:v>
                      </c:pt>
                      <c:pt idx="15767">
                        <c:v>5.7361899999999996E-13</c:v>
                      </c:pt>
                      <c:pt idx="15768">
                        <c:v>5.7975599999999996E-13</c:v>
                      </c:pt>
                      <c:pt idx="15769">
                        <c:v>5.7975599999999996E-13</c:v>
                      </c:pt>
                      <c:pt idx="15770">
                        <c:v>5.7591300000000003E-13</c:v>
                      </c:pt>
                      <c:pt idx="15771">
                        <c:v>5.7591300000000003E-13</c:v>
                      </c:pt>
                      <c:pt idx="15772">
                        <c:v>5.6927100000000003E-13</c:v>
                      </c:pt>
                      <c:pt idx="15773">
                        <c:v>5.6927100000000003E-13</c:v>
                      </c:pt>
                      <c:pt idx="15774">
                        <c:v>5.6967700000000004E-13</c:v>
                      </c:pt>
                      <c:pt idx="15775">
                        <c:v>5.6967700000000004E-13</c:v>
                      </c:pt>
                      <c:pt idx="15776">
                        <c:v>5.7868600000000004E-13</c:v>
                      </c:pt>
                      <c:pt idx="15777">
                        <c:v>5.7868600000000004E-13</c:v>
                      </c:pt>
                      <c:pt idx="15778">
                        <c:v>5.6732100000000002E-13</c:v>
                      </c:pt>
                      <c:pt idx="15779">
                        <c:v>5.6732100000000002E-13</c:v>
                      </c:pt>
                      <c:pt idx="15780">
                        <c:v>5.7395900000000004E-13</c:v>
                      </c:pt>
                      <c:pt idx="15781">
                        <c:v>5.7395900000000004E-13</c:v>
                      </c:pt>
                      <c:pt idx="15782">
                        <c:v>5.7591099999999999E-13</c:v>
                      </c:pt>
                      <c:pt idx="15783">
                        <c:v>5.7591099999999999E-13</c:v>
                      </c:pt>
                      <c:pt idx="15784">
                        <c:v>5.6893900000000003E-13</c:v>
                      </c:pt>
                      <c:pt idx="15785">
                        <c:v>5.6893900000000003E-13</c:v>
                      </c:pt>
                      <c:pt idx="15786">
                        <c:v>1.40919E-12</c:v>
                      </c:pt>
                      <c:pt idx="15787">
                        <c:v>1.40919E-12</c:v>
                      </c:pt>
                      <c:pt idx="15788">
                        <c:v>5.7605800000000003E-13</c:v>
                      </c:pt>
                      <c:pt idx="15789">
                        <c:v>5.7605800000000003E-13</c:v>
                      </c:pt>
                      <c:pt idx="15790">
                        <c:v>5.7295499999999996E-13</c:v>
                      </c:pt>
                      <c:pt idx="15791">
                        <c:v>5.7295499999999996E-13</c:v>
                      </c:pt>
                      <c:pt idx="15792">
                        <c:v>5.6894799999999997E-13</c:v>
                      </c:pt>
                      <c:pt idx="15793">
                        <c:v>5.6894799999999997E-13</c:v>
                      </c:pt>
                      <c:pt idx="15794">
                        <c:v>5.6788E-13</c:v>
                      </c:pt>
                      <c:pt idx="15795">
                        <c:v>5.6788E-13</c:v>
                      </c:pt>
                      <c:pt idx="15796">
                        <c:v>5.7357999999999997E-13</c:v>
                      </c:pt>
                      <c:pt idx="15797">
                        <c:v>5.7357999999999997E-13</c:v>
                      </c:pt>
                      <c:pt idx="15798">
                        <c:v>5.76504E-13</c:v>
                      </c:pt>
                      <c:pt idx="15799">
                        <c:v>5.76504E-13</c:v>
                      </c:pt>
                      <c:pt idx="15800">
                        <c:v>5.7647200000000001E-13</c:v>
                      </c:pt>
                      <c:pt idx="15801">
                        <c:v>5.7647200000000001E-13</c:v>
                      </c:pt>
                      <c:pt idx="15802">
                        <c:v>6.1088700000000002E-13</c:v>
                      </c:pt>
                      <c:pt idx="15803">
                        <c:v>6.1088700000000002E-13</c:v>
                      </c:pt>
                      <c:pt idx="15804">
                        <c:v>5.7267300000000004E-13</c:v>
                      </c:pt>
                      <c:pt idx="15805">
                        <c:v>5.7267300000000004E-13</c:v>
                      </c:pt>
                      <c:pt idx="15806">
                        <c:v>5.7408600000000004E-13</c:v>
                      </c:pt>
                      <c:pt idx="15807">
                        <c:v>5.7408600000000004E-13</c:v>
                      </c:pt>
                      <c:pt idx="15808">
                        <c:v>6.3368600000000001E-13</c:v>
                      </c:pt>
                      <c:pt idx="15809">
                        <c:v>6.3368600000000001E-13</c:v>
                      </c:pt>
                      <c:pt idx="15810">
                        <c:v>5.7622700000000004E-13</c:v>
                      </c:pt>
                      <c:pt idx="15811">
                        <c:v>5.7622700000000004E-13</c:v>
                      </c:pt>
                      <c:pt idx="15812">
                        <c:v>5.8094299999999996E-13</c:v>
                      </c:pt>
                      <c:pt idx="15813">
                        <c:v>5.8094299999999996E-13</c:v>
                      </c:pt>
                      <c:pt idx="15814">
                        <c:v>5.73434E-13</c:v>
                      </c:pt>
                      <c:pt idx="15815">
                        <c:v>5.73434E-13</c:v>
                      </c:pt>
                      <c:pt idx="15816">
                        <c:v>5.7694299999999998E-13</c:v>
                      </c:pt>
                      <c:pt idx="15817">
                        <c:v>5.7694299999999998E-13</c:v>
                      </c:pt>
                      <c:pt idx="15818">
                        <c:v>5.6481600000000002E-13</c:v>
                      </c:pt>
                      <c:pt idx="15819">
                        <c:v>5.6481600000000002E-13</c:v>
                      </c:pt>
                      <c:pt idx="15820">
                        <c:v>5.70445E-13</c:v>
                      </c:pt>
                      <c:pt idx="15821">
                        <c:v>5.70445E-13</c:v>
                      </c:pt>
                      <c:pt idx="15822">
                        <c:v>5.7243499999999997E-13</c:v>
                      </c:pt>
                      <c:pt idx="15823">
                        <c:v>5.7243499999999997E-13</c:v>
                      </c:pt>
                      <c:pt idx="15824">
                        <c:v>5.7413099999999997E-13</c:v>
                      </c:pt>
                      <c:pt idx="15825">
                        <c:v>5.7413099999999997E-13</c:v>
                      </c:pt>
                      <c:pt idx="15826">
                        <c:v>5.7570299999999998E-13</c:v>
                      </c:pt>
                      <c:pt idx="15827">
                        <c:v>5.7570299999999998E-13</c:v>
                      </c:pt>
                      <c:pt idx="15828">
                        <c:v>5.8020799999999996E-13</c:v>
                      </c:pt>
                      <c:pt idx="15829">
                        <c:v>5.8020799999999996E-13</c:v>
                      </c:pt>
                      <c:pt idx="15830">
                        <c:v>5.7379099999999999E-13</c:v>
                      </c:pt>
                      <c:pt idx="15831">
                        <c:v>5.7379099999999999E-13</c:v>
                      </c:pt>
                      <c:pt idx="15832">
                        <c:v>5.8116099999999999E-13</c:v>
                      </c:pt>
                      <c:pt idx="15833">
                        <c:v>5.8116099999999999E-13</c:v>
                      </c:pt>
                      <c:pt idx="15834">
                        <c:v>5.7343600000000004E-13</c:v>
                      </c:pt>
                      <c:pt idx="15835">
                        <c:v>5.7343600000000004E-13</c:v>
                      </c:pt>
                      <c:pt idx="15836">
                        <c:v>5.8308200000000002E-13</c:v>
                      </c:pt>
                      <c:pt idx="15837">
                        <c:v>5.8308200000000002E-13</c:v>
                      </c:pt>
                      <c:pt idx="15838">
                        <c:v>5.7359600000000001E-13</c:v>
                      </c:pt>
                      <c:pt idx="15839">
                        <c:v>5.7359600000000001E-13</c:v>
                      </c:pt>
                      <c:pt idx="15840">
                        <c:v>5.6661599999999998E-13</c:v>
                      </c:pt>
                      <c:pt idx="15841">
                        <c:v>5.6661599999999998E-13</c:v>
                      </c:pt>
                      <c:pt idx="15842">
                        <c:v>5.7443700000000001E-13</c:v>
                      </c:pt>
                      <c:pt idx="15843">
                        <c:v>5.7443700000000001E-13</c:v>
                      </c:pt>
                      <c:pt idx="15844">
                        <c:v>5.6757900000000002E-13</c:v>
                      </c:pt>
                      <c:pt idx="15845">
                        <c:v>5.6757900000000002E-13</c:v>
                      </c:pt>
                      <c:pt idx="15846">
                        <c:v>5.7759299999999998E-13</c:v>
                      </c:pt>
                      <c:pt idx="15847">
                        <c:v>5.7759299999999998E-13</c:v>
                      </c:pt>
                      <c:pt idx="15848">
                        <c:v>5.75649E-13</c:v>
                      </c:pt>
                      <c:pt idx="15849">
                        <c:v>5.75649E-13</c:v>
                      </c:pt>
                      <c:pt idx="15850">
                        <c:v>5.7149000000000002E-13</c:v>
                      </c:pt>
                      <c:pt idx="15851">
                        <c:v>5.7149000000000002E-13</c:v>
                      </c:pt>
                      <c:pt idx="15852">
                        <c:v>5.72911E-13</c:v>
                      </c:pt>
                      <c:pt idx="15853">
                        <c:v>5.72911E-13</c:v>
                      </c:pt>
                      <c:pt idx="15854">
                        <c:v>5.7542399999999997E-13</c:v>
                      </c:pt>
                      <c:pt idx="15855">
                        <c:v>5.7542399999999997E-13</c:v>
                      </c:pt>
                      <c:pt idx="15856">
                        <c:v>5.6954000000000001E-13</c:v>
                      </c:pt>
                      <c:pt idx="15857">
                        <c:v>5.6954000000000001E-13</c:v>
                      </c:pt>
                      <c:pt idx="15858">
                        <c:v>5.7920200000000004E-13</c:v>
                      </c:pt>
                      <c:pt idx="15859">
                        <c:v>5.7920200000000004E-13</c:v>
                      </c:pt>
                      <c:pt idx="15860">
                        <c:v>7.5207599999999998E-13</c:v>
                      </c:pt>
                      <c:pt idx="15861">
                        <c:v>7.5207599999999998E-13</c:v>
                      </c:pt>
                      <c:pt idx="15862">
                        <c:v>8.7122E-13</c:v>
                      </c:pt>
                      <c:pt idx="15863">
                        <c:v>8.7122E-13</c:v>
                      </c:pt>
                      <c:pt idx="15864">
                        <c:v>5.7790300000000001E-13</c:v>
                      </c:pt>
                      <c:pt idx="15865">
                        <c:v>5.7790300000000001E-13</c:v>
                      </c:pt>
                      <c:pt idx="15866">
                        <c:v>5.7335600000000001E-13</c:v>
                      </c:pt>
                      <c:pt idx="15867">
                        <c:v>5.7335600000000001E-13</c:v>
                      </c:pt>
                      <c:pt idx="15868">
                        <c:v>5.7656400000000001E-13</c:v>
                      </c:pt>
                      <c:pt idx="15869">
                        <c:v>5.7656400000000001E-13</c:v>
                      </c:pt>
                      <c:pt idx="15870">
                        <c:v>5.7528400000000004E-13</c:v>
                      </c:pt>
                      <c:pt idx="15871">
                        <c:v>5.7528400000000004E-13</c:v>
                      </c:pt>
                      <c:pt idx="15872">
                        <c:v>5.8124100000000003E-13</c:v>
                      </c:pt>
                      <c:pt idx="15873">
                        <c:v>5.8124100000000003E-13</c:v>
                      </c:pt>
                      <c:pt idx="15874">
                        <c:v>5.5215699999999999E-12</c:v>
                      </c:pt>
                      <c:pt idx="15875">
                        <c:v>5.5215699999999999E-12</c:v>
                      </c:pt>
                      <c:pt idx="15876">
                        <c:v>5.7187100000000004E-13</c:v>
                      </c:pt>
                      <c:pt idx="15877">
                        <c:v>5.7187100000000004E-13</c:v>
                      </c:pt>
                      <c:pt idx="15878">
                        <c:v>5.7501399999999998E-13</c:v>
                      </c:pt>
                      <c:pt idx="15879">
                        <c:v>5.7501399999999998E-13</c:v>
                      </c:pt>
                      <c:pt idx="15880">
                        <c:v>5.7844000000000001E-13</c:v>
                      </c:pt>
                      <c:pt idx="15881">
                        <c:v>5.7844000000000001E-13</c:v>
                      </c:pt>
                      <c:pt idx="15882">
                        <c:v>5.6948099999999998E-13</c:v>
                      </c:pt>
                      <c:pt idx="15883">
                        <c:v>5.6948099999999998E-13</c:v>
                      </c:pt>
                      <c:pt idx="15884">
                        <c:v>6.61654E-13</c:v>
                      </c:pt>
                      <c:pt idx="15885">
                        <c:v>6.61654E-13</c:v>
                      </c:pt>
                      <c:pt idx="15886">
                        <c:v>5.9393299999999999E-13</c:v>
                      </c:pt>
                      <c:pt idx="15887">
                        <c:v>5.9393299999999999E-13</c:v>
                      </c:pt>
                      <c:pt idx="15888">
                        <c:v>5.8081899999999997E-13</c:v>
                      </c:pt>
                      <c:pt idx="15889">
                        <c:v>5.8081899999999997E-13</c:v>
                      </c:pt>
                      <c:pt idx="15890">
                        <c:v>5.6916100000000004E-13</c:v>
                      </c:pt>
                      <c:pt idx="15891">
                        <c:v>5.6916100000000004E-13</c:v>
                      </c:pt>
                      <c:pt idx="15892">
                        <c:v>5.7272300000000002E-13</c:v>
                      </c:pt>
                      <c:pt idx="15893">
                        <c:v>5.7272300000000002E-13</c:v>
                      </c:pt>
                      <c:pt idx="15894">
                        <c:v>5.74243E-13</c:v>
                      </c:pt>
                      <c:pt idx="15895">
                        <c:v>5.74243E-13</c:v>
                      </c:pt>
                      <c:pt idx="15896">
                        <c:v>5.7761099999999997E-13</c:v>
                      </c:pt>
                      <c:pt idx="15897">
                        <c:v>5.7761099999999997E-13</c:v>
                      </c:pt>
                      <c:pt idx="15898">
                        <c:v>5.7560200000000003E-13</c:v>
                      </c:pt>
                      <c:pt idx="15899">
                        <c:v>5.7560200000000003E-13</c:v>
                      </c:pt>
                      <c:pt idx="15900">
                        <c:v>5.7202099999999999E-13</c:v>
                      </c:pt>
                      <c:pt idx="15901">
                        <c:v>5.7202099999999999E-13</c:v>
                      </c:pt>
                      <c:pt idx="15902">
                        <c:v>5.7930800000000004E-13</c:v>
                      </c:pt>
                      <c:pt idx="15903">
                        <c:v>5.7930800000000004E-13</c:v>
                      </c:pt>
                      <c:pt idx="15904">
                        <c:v>6.5694700000000003E-13</c:v>
                      </c:pt>
                      <c:pt idx="15905">
                        <c:v>6.5694700000000003E-13</c:v>
                      </c:pt>
                      <c:pt idx="15906">
                        <c:v>5.7595399999999997E-13</c:v>
                      </c:pt>
                      <c:pt idx="15907">
                        <c:v>5.7595399999999997E-13</c:v>
                      </c:pt>
                      <c:pt idx="15908">
                        <c:v>5.8752700000000001E-13</c:v>
                      </c:pt>
                      <c:pt idx="15909">
                        <c:v>5.8752700000000001E-13</c:v>
                      </c:pt>
                      <c:pt idx="15910">
                        <c:v>5.7208300000000004E-13</c:v>
                      </c:pt>
                      <c:pt idx="15911">
                        <c:v>5.7208300000000004E-13</c:v>
                      </c:pt>
                      <c:pt idx="15912">
                        <c:v>5.7145100000000003E-13</c:v>
                      </c:pt>
                      <c:pt idx="15913">
                        <c:v>5.7145100000000003E-13</c:v>
                      </c:pt>
                      <c:pt idx="15914">
                        <c:v>5.7025199999999996E-13</c:v>
                      </c:pt>
                      <c:pt idx="15915">
                        <c:v>5.7025199999999996E-13</c:v>
                      </c:pt>
                      <c:pt idx="15916">
                        <c:v>5.7490200000000005E-13</c:v>
                      </c:pt>
                      <c:pt idx="15917">
                        <c:v>5.7490200000000005E-13</c:v>
                      </c:pt>
                      <c:pt idx="15918">
                        <c:v>5.6509699999999997E-13</c:v>
                      </c:pt>
                      <c:pt idx="15919">
                        <c:v>5.6509699999999997E-13</c:v>
                      </c:pt>
                      <c:pt idx="15920">
                        <c:v>5.6949000000000003E-13</c:v>
                      </c:pt>
                      <c:pt idx="15921">
                        <c:v>5.6949000000000003E-13</c:v>
                      </c:pt>
                      <c:pt idx="15922">
                        <c:v>5.6454999999999995E-13</c:v>
                      </c:pt>
                      <c:pt idx="15923">
                        <c:v>5.6454999999999995E-13</c:v>
                      </c:pt>
                      <c:pt idx="15924">
                        <c:v>5.6735099999999997E-13</c:v>
                      </c:pt>
                      <c:pt idx="15925">
                        <c:v>5.6735099999999997E-13</c:v>
                      </c:pt>
                      <c:pt idx="15926">
                        <c:v>5.7116500000000002E-13</c:v>
                      </c:pt>
                      <c:pt idx="15927">
                        <c:v>5.7116500000000002E-13</c:v>
                      </c:pt>
                      <c:pt idx="15928">
                        <c:v>5.9082200000000004E-13</c:v>
                      </c:pt>
                      <c:pt idx="15929">
                        <c:v>5.9082200000000004E-13</c:v>
                      </c:pt>
                      <c:pt idx="15930">
                        <c:v>5.7507200000000004E-13</c:v>
                      </c:pt>
                      <c:pt idx="15931">
                        <c:v>5.7507200000000004E-13</c:v>
                      </c:pt>
                      <c:pt idx="15932">
                        <c:v>7.6824699999999997E-13</c:v>
                      </c:pt>
                      <c:pt idx="15933">
                        <c:v>7.6824699999999997E-13</c:v>
                      </c:pt>
                      <c:pt idx="15934">
                        <c:v>5.7992899999999996E-13</c:v>
                      </c:pt>
                      <c:pt idx="15935">
                        <c:v>5.7992899999999996E-13</c:v>
                      </c:pt>
                      <c:pt idx="15936">
                        <c:v>5.7124300000000001E-13</c:v>
                      </c:pt>
                      <c:pt idx="15937">
                        <c:v>5.7124300000000001E-13</c:v>
                      </c:pt>
                      <c:pt idx="15938">
                        <c:v>5.7139699999999995E-13</c:v>
                      </c:pt>
                      <c:pt idx="15939">
                        <c:v>5.7139699999999995E-13</c:v>
                      </c:pt>
                      <c:pt idx="15940">
                        <c:v>5.7553299999999999E-13</c:v>
                      </c:pt>
                      <c:pt idx="15941">
                        <c:v>5.7553299999999999E-13</c:v>
                      </c:pt>
                      <c:pt idx="15942">
                        <c:v>5.7389600000000002E-13</c:v>
                      </c:pt>
                      <c:pt idx="15943">
                        <c:v>5.7389600000000002E-13</c:v>
                      </c:pt>
                      <c:pt idx="15944">
                        <c:v>5.70438E-13</c:v>
                      </c:pt>
                      <c:pt idx="15945">
                        <c:v>5.70438E-13</c:v>
                      </c:pt>
                      <c:pt idx="15946">
                        <c:v>5.7439000000000004E-13</c:v>
                      </c:pt>
                      <c:pt idx="15947">
                        <c:v>5.7439000000000004E-13</c:v>
                      </c:pt>
                      <c:pt idx="15948">
                        <c:v>5.7250000000000003E-13</c:v>
                      </c:pt>
                      <c:pt idx="15949">
                        <c:v>5.7250000000000003E-13</c:v>
                      </c:pt>
                      <c:pt idx="15950">
                        <c:v>5.7327700000000004E-13</c:v>
                      </c:pt>
                      <c:pt idx="15951">
                        <c:v>5.7327700000000004E-13</c:v>
                      </c:pt>
                      <c:pt idx="15952">
                        <c:v>5.7768199999999996E-13</c:v>
                      </c:pt>
                      <c:pt idx="15953">
                        <c:v>5.7768199999999996E-13</c:v>
                      </c:pt>
                      <c:pt idx="15954">
                        <c:v>5.8029400000000003E-13</c:v>
                      </c:pt>
                      <c:pt idx="15955">
                        <c:v>5.8029400000000003E-13</c:v>
                      </c:pt>
                      <c:pt idx="15956">
                        <c:v>5.7665900000000002E-13</c:v>
                      </c:pt>
                      <c:pt idx="15957">
                        <c:v>5.7665900000000002E-13</c:v>
                      </c:pt>
                      <c:pt idx="15958">
                        <c:v>5.7178099999999998E-13</c:v>
                      </c:pt>
                      <c:pt idx="15959">
                        <c:v>5.7178099999999998E-13</c:v>
                      </c:pt>
                      <c:pt idx="15960">
                        <c:v>5.6906200000000004E-13</c:v>
                      </c:pt>
                      <c:pt idx="15961">
                        <c:v>5.6906200000000004E-13</c:v>
                      </c:pt>
                      <c:pt idx="15962">
                        <c:v>5.7677100000000005E-13</c:v>
                      </c:pt>
                      <c:pt idx="15963">
                        <c:v>5.7677100000000005E-13</c:v>
                      </c:pt>
                      <c:pt idx="15964">
                        <c:v>5.8107800000000004E-13</c:v>
                      </c:pt>
                      <c:pt idx="15965">
                        <c:v>5.8107800000000004E-13</c:v>
                      </c:pt>
                      <c:pt idx="15966">
                        <c:v>5.7221000000000004E-13</c:v>
                      </c:pt>
                      <c:pt idx="15967">
                        <c:v>5.7221000000000004E-13</c:v>
                      </c:pt>
                      <c:pt idx="15968">
                        <c:v>5.71791E-13</c:v>
                      </c:pt>
                      <c:pt idx="15969">
                        <c:v>5.71791E-13</c:v>
                      </c:pt>
                      <c:pt idx="15970">
                        <c:v>5.8349500000000003E-13</c:v>
                      </c:pt>
                      <c:pt idx="15971">
                        <c:v>5.8349500000000003E-13</c:v>
                      </c:pt>
                      <c:pt idx="15972">
                        <c:v>5.7752700000000005E-13</c:v>
                      </c:pt>
                      <c:pt idx="15973">
                        <c:v>5.7752700000000005E-13</c:v>
                      </c:pt>
                      <c:pt idx="15974">
                        <c:v>5.7100799999999996E-13</c:v>
                      </c:pt>
                      <c:pt idx="15975">
                        <c:v>5.7100799999999996E-13</c:v>
                      </c:pt>
                      <c:pt idx="15976">
                        <c:v>5.7698599999999996E-13</c:v>
                      </c:pt>
                      <c:pt idx="15977">
                        <c:v>5.7698599999999996E-13</c:v>
                      </c:pt>
                      <c:pt idx="15978">
                        <c:v>5.7183099999999997E-13</c:v>
                      </c:pt>
                      <c:pt idx="15979">
                        <c:v>5.7183099999999997E-13</c:v>
                      </c:pt>
                      <c:pt idx="15980">
                        <c:v>5.7392199999999999E-13</c:v>
                      </c:pt>
                      <c:pt idx="15981">
                        <c:v>5.7392199999999999E-13</c:v>
                      </c:pt>
                      <c:pt idx="15982">
                        <c:v>5.7482399999999995E-13</c:v>
                      </c:pt>
                      <c:pt idx="15983">
                        <c:v>5.7482399999999995E-13</c:v>
                      </c:pt>
                      <c:pt idx="15984">
                        <c:v>5.77147E-13</c:v>
                      </c:pt>
                      <c:pt idx="15985">
                        <c:v>5.77147E-13</c:v>
                      </c:pt>
                      <c:pt idx="15986">
                        <c:v>5.7710100000000001E-13</c:v>
                      </c:pt>
                      <c:pt idx="15987">
                        <c:v>5.7710100000000001E-13</c:v>
                      </c:pt>
                      <c:pt idx="15988">
                        <c:v>7.8048599999999995E-13</c:v>
                      </c:pt>
                      <c:pt idx="15989">
                        <c:v>7.8048599999999995E-13</c:v>
                      </c:pt>
                      <c:pt idx="15990">
                        <c:v>5.7505599999999999E-13</c:v>
                      </c:pt>
                      <c:pt idx="15991">
                        <c:v>5.7505599999999999E-13</c:v>
                      </c:pt>
                      <c:pt idx="15992">
                        <c:v>5.7102000000000002E-13</c:v>
                      </c:pt>
                      <c:pt idx="15993">
                        <c:v>5.7102000000000002E-13</c:v>
                      </c:pt>
                      <c:pt idx="15994">
                        <c:v>5.7077E-13</c:v>
                      </c:pt>
                      <c:pt idx="15995">
                        <c:v>5.7077E-13</c:v>
                      </c:pt>
                      <c:pt idx="15996">
                        <c:v>5.7943900000000003E-13</c:v>
                      </c:pt>
                      <c:pt idx="15997">
                        <c:v>5.7943900000000003E-13</c:v>
                      </c:pt>
                      <c:pt idx="15998">
                        <c:v>2.1969599999999999E-14</c:v>
                      </c:pt>
                      <c:pt idx="15999">
                        <c:v>2.1969599999999999E-14</c:v>
                      </c:pt>
                      <c:pt idx="16000">
                        <c:v>2.4602E-14</c:v>
                      </c:pt>
                      <c:pt idx="16001">
                        <c:v>2.4602E-14</c:v>
                      </c:pt>
                      <c:pt idx="16002">
                        <c:v>2.4864899999999999E-14</c:v>
                      </c:pt>
                      <c:pt idx="16003">
                        <c:v>2.4864899999999999E-14</c:v>
                      </c:pt>
                      <c:pt idx="16004">
                        <c:v>2.12998E-14</c:v>
                      </c:pt>
                      <c:pt idx="16005">
                        <c:v>2.12998E-14</c:v>
                      </c:pt>
                      <c:pt idx="16006">
                        <c:v>2.32376E-14</c:v>
                      </c:pt>
                      <c:pt idx="16007">
                        <c:v>2.32376E-14</c:v>
                      </c:pt>
                      <c:pt idx="16008">
                        <c:v>2.23047E-14</c:v>
                      </c:pt>
                      <c:pt idx="16009">
                        <c:v>2.23047E-14</c:v>
                      </c:pt>
                      <c:pt idx="16010">
                        <c:v>2.8242700000000001E-14</c:v>
                      </c:pt>
                      <c:pt idx="16011">
                        <c:v>2.8242700000000001E-14</c:v>
                      </c:pt>
                      <c:pt idx="16012">
                        <c:v>2.2318800000000001E-14</c:v>
                      </c:pt>
                      <c:pt idx="16013">
                        <c:v>2.2318800000000001E-14</c:v>
                      </c:pt>
                      <c:pt idx="16014">
                        <c:v>8.3132999999999998E-14</c:v>
                      </c:pt>
                      <c:pt idx="16015">
                        <c:v>8.3132999999999998E-14</c:v>
                      </c:pt>
                      <c:pt idx="16016">
                        <c:v>2.2141400000000001E-14</c:v>
                      </c:pt>
                      <c:pt idx="16017">
                        <c:v>2.2141400000000001E-14</c:v>
                      </c:pt>
                      <c:pt idx="16018">
                        <c:v>2.32043E-14</c:v>
                      </c:pt>
                      <c:pt idx="16019">
                        <c:v>2.32043E-14</c:v>
                      </c:pt>
                      <c:pt idx="16020">
                        <c:v>2.4689E-14</c:v>
                      </c:pt>
                      <c:pt idx="16021">
                        <c:v>2.4689E-14</c:v>
                      </c:pt>
                      <c:pt idx="16022">
                        <c:v>2.2725200000000001E-14</c:v>
                      </c:pt>
                      <c:pt idx="16023">
                        <c:v>2.2725200000000001E-14</c:v>
                      </c:pt>
                      <c:pt idx="16024">
                        <c:v>2.2530200000000002E-14</c:v>
                      </c:pt>
                      <c:pt idx="16025">
                        <c:v>2.2530200000000002E-14</c:v>
                      </c:pt>
                      <c:pt idx="16026">
                        <c:v>2.37983E-14</c:v>
                      </c:pt>
                      <c:pt idx="16027">
                        <c:v>2.37983E-14</c:v>
                      </c:pt>
                      <c:pt idx="16028">
                        <c:v>2.5187900000000001E-14</c:v>
                      </c:pt>
                      <c:pt idx="16029">
                        <c:v>2.5187900000000001E-14</c:v>
                      </c:pt>
                      <c:pt idx="16030">
                        <c:v>2.1243999999999999E-14</c:v>
                      </c:pt>
                      <c:pt idx="16031">
                        <c:v>2.1243999999999999E-14</c:v>
                      </c:pt>
                      <c:pt idx="16032">
                        <c:v>2.48426E-14</c:v>
                      </c:pt>
                      <c:pt idx="16033">
                        <c:v>2.48426E-14</c:v>
                      </c:pt>
                      <c:pt idx="16034">
                        <c:v>1.9786000000000001E-14</c:v>
                      </c:pt>
                      <c:pt idx="16035">
                        <c:v>1.9786000000000001E-14</c:v>
                      </c:pt>
                      <c:pt idx="16036">
                        <c:v>3.6967000000000003E-14</c:v>
                      </c:pt>
                      <c:pt idx="16037">
                        <c:v>3.6967000000000003E-14</c:v>
                      </c:pt>
                      <c:pt idx="16038">
                        <c:v>2.2240600000000001E-14</c:v>
                      </c:pt>
                      <c:pt idx="16039">
                        <c:v>2.2240600000000001E-14</c:v>
                      </c:pt>
                      <c:pt idx="16040">
                        <c:v>2.36076E-14</c:v>
                      </c:pt>
                      <c:pt idx="16041">
                        <c:v>2.36076E-14</c:v>
                      </c:pt>
                      <c:pt idx="16042">
                        <c:v>2.23231E-14</c:v>
                      </c:pt>
                      <c:pt idx="16043">
                        <c:v>2.23231E-14</c:v>
                      </c:pt>
                      <c:pt idx="16044">
                        <c:v>2.4059099999999998E-14</c:v>
                      </c:pt>
                      <c:pt idx="16045">
                        <c:v>2.4059099999999998E-14</c:v>
                      </c:pt>
                      <c:pt idx="16046">
                        <c:v>2.1676299999999999E-14</c:v>
                      </c:pt>
                      <c:pt idx="16047">
                        <c:v>2.1676299999999999E-14</c:v>
                      </c:pt>
                      <c:pt idx="16048">
                        <c:v>1.9667800000000001E-14</c:v>
                      </c:pt>
                      <c:pt idx="16049">
                        <c:v>1.9667800000000001E-14</c:v>
                      </c:pt>
                      <c:pt idx="16050">
                        <c:v>1.2655E-13</c:v>
                      </c:pt>
                      <c:pt idx="16051">
                        <c:v>1.2655E-13</c:v>
                      </c:pt>
                      <c:pt idx="16052">
                        <c:v>2.4493799999999999E-14</c:v>
                      </c:pt>
                      <c:pt idx="16053">
                        <c:v>2.4493799999999999E-14</c:v>
                      </c:pt>
                      <c:pt idx="16054">
                        <c:v>8.7448000000000003E-14</c:v>
                      </c:pt>
                      <c:pt idx="16055">
                        <c:v>8.7448000000000003E-14</c:v>
                      </c:pt>
                      <c:pt idx="16056">
                        <c:v>2.3975199999999999E-14</c:v>
                      </c:pt>
                      <c:pt idx="16057">
                        <c:v>2.3975199999999999E-14</c:v>
                      </c:pt>
                      <c:pt idx="16058">
                        <c:v>2.07775E-14</c:v>
                      </c:pt>
                      <c:pt idx="16059">
                        <c:v>2.07775E-14</c:v>
                      </c:pt>
                      <c:pt idx="16060">
                        <c:v>1.95327E-14</c:v>
                      </c:pt>
                      <c:pt idx="16061">
                        <c:v>1.95327E-14</c:v>
                      </c:pt>
                      <c:pt idx="16062">
                        <c:v>1.8991599999999999E-14</c:v>
                      </c:pt>
                      <c:pt idx="16063">
                        <c:v>1.8991599999999999E-14</c:v>
                      </c:pt>
                      <c:pt idx="16064">
                        <c:v>2.1593900000000001E-14</c:v>
                      </c:pt>
                      <c:pt idx="16065">
                        <c:v>2.1593900000000001E-14</c:v>
                      </c:pt>
                      <c:pt idx="16066">
                        <c:v>2.09818E-14</c:v>
                      </c:pt>
                      <c:pt idx="16067">
                        <c:v>2.09818E-14</c:v>
                      </c:pt>
                      <c:pt idx="16068">
                        <c:v>2.3222000000000001E-14</c:v>
                      </c:pt>
                      <c:pt idx="16069">
                        <c:v>2.3222000000000001E-14</c:v>
                      </c:pt>
                      <c:pt idx="16070">
                        <c:v>2.1356000000000001E-14</c:v>
                      </c:pt>
                      <c:pt idx="16071">
                        <c:v>2.1356000000000001E-14</c:v>
                      </c:pt>
                      <c:pt idx="16072">
                        <c:v>2.11809E-14</c:v>
                      </c:pt>
                      <c:pt idx="16073">
                        <c:v>2.11809E-14</c:v>
                      </c:pt>
                      <c:pt idx="16074">
                        <c:v>2.1192299999999998E-14</c:v>
                      </c:pt>
                      <c:pt idx="16075">
                        <c:v>2.1192299999999998E-14</c:v>
                      </c:pt>
                      <c:pt idx="16076">
                        <c:v>2.2377299999999999E-14</c:v>
                      </c:pt>
                      <c:pt idx="16077">
                        <c:v>2.2377299999999999E-14</c:v>
                      </c:pt>
                      <c:pt idx="16078">
                        <c:v>2.3109299999999999E-14</c:v>
                      </c:pt>
                      <c:pt idx="16079">
                        <c:v>2.3109299999999999E-14</c:v>
                      </c:pt>
                      <c:pt idx="16080">
                        <c:v>2.3754299999999999E-14</c:v>
                      </c:pt>
                      <c:pt idx="16081">
                        <c:v>2.3754299999999999E-14</c:v>
                      </c:pt>
                      <c:pt idx="16082">
                        <c:v>2.3403200000000001E-14</c:v>
                      </c:pt>
                      <c:pt idx="16083">
                        <c:v>2.3403200000000001E-14</c:v>
                      </c:pt>
                      <c:pt idx="16084">
                        <c:v>2.04849E-14</c:v>
                      </c:pt>
                      <c:pt idx="16085">
                        <c:v>2.04849E-14</c:v>
                      </c:pt>
                      <c:pt idx="16086">
                        <c:v>2.19177E-14</c:v>
                      </c:pt>
                      <c:pt idx="16087">
                        <c:v>2.19177E-14</c:v>
                      </c:pt>
                      <c:pt idx="16088">
                        <c:v>2.1574999999999999E-14</c:v>
                      </c:pt>
                      <c:pt idx="16089">
                        <c:v>2.1574999999999999E-14</c:v>
                      </c:pt>
                      <c:pt idx="16090">
                        <c:v>2.4779599999999999E-14</c:v>
                      </c:pt>
                      <c:pt idx="16091">
                        <c:v>2.4779599999999999E-14</c:v>
                      </c:pt>
                      <c:pt idx="16092">
                        <c:v>2.16169E-14</c:v>
                      </c:pt>
                      <c:pt idx="16093">
                        <c:v>2.16169E-14</c:v>
                      </c:pt>
                      <c:pt idx="16094">
                        <c:v>2.2056899999999999E-14</c:v>
                      </c:pt>
                      <c:pt idx="16095">
                        <c:v>2.2056899999999999E-14</c:v>
                      </c:pt>
                      <c:pt idx="16096">
                        <c:v>1.1262700000000001E-13</c:v>
                      </c:pt>
                      <c:pt idx="16097">
                        <c:v>1.1262700000000001E-13</c:v>
                      </c:pt>
                      <c:pt idx="16098">
                        <c:v>2.04024E-14</c:v>
                      </c:pt>
                      <c:pt idx="16099">
                        <c:v>2.04024E-14</c:v>
                      </c:pt>
                      <c:pt idx="16100">
                        <c:v>1.98783E-14</c:v>
                      </c:pt>
                      <c:pt idx="16101">
                        <c:v>1.98783E-14</c:v>
                      </c:pt>
                      <c:pt idx="16102">
                        <c:v>1.9984299999999999E-14</c:v>
                      </c:pt>
                      <c:pt idx="16103">
                        <c:v>1.9984299999999999E-14</c:v>
                      </c:pt>
                      <c:pt idx="16104">
                        <c:v>2.3132300000000001E-14</c:v>
                      </c:pt>
                      <c:pt idx="16105">
                        <c:v>2.3132300000000001E-14</c:v>
                      </c:pt>
                      <c:pt idx="16106">
                        <c:v>2.61394E-14</c:v>
                      </c:pt>
                      <c:pt idx="16107">
                        <c:v>2.61394E-14</c:v>
                      </c:pt>
                      <c:pt idx="16108">
                        <c:v>2.3742099999999999E-14</c:v>
                      </c:pt>
                      <c:pt idx="16109">
                        <c:v>2.3742099999999999E-14</c:v>
                      </c:pt>
                      <c:pt idx="16110">
                        <c:v>2.8344699999999998E-14</c:v>
                      </c:pt>
                      <c:pt idx="16111">
                        <c:v>2.8344699999999998E-14</c:v>
                      </c:pt>
                      <c:pt idx="16112">
                        <c:v>2.2948899999999999E-14</c:v>
                      </c:pt>
                      <c:pt idx="16113">
                        <c:v>2.2948899999999999E-14</c:v>
                      </c:pt>
                      <c:pt idx="16114">
                        <c:v>2.0318500000000001E-14</c:v>
                      </c:pt>
                      <c:pt idx="16115">
                        <c:v>2.0318500000000001E-14</c:v>
                      </c:pt>
                      <c:pt idx="16116">
                        <c:v>1.9906099999999999E-14</c:v>
                      </c:pt>
                      <c:pt idx="16117">
                        <c:v>1.9906099999999999E-14</c:v>
                      </c:pt>
                      <c:pt idx="16118">
                        <c:v>1.8596399999999999E-14</c:v>
                      </c:pt>
                      <c:pt idx="16119">
                        <c:v>1.8596399999999999E-14</c:v>
                      </c:pt>
                      <c:pt idx="16120">
                        <c:v>2.35145E-14</c:v>
                      </c:pt>
                      <c:pt idx="16121">
                        <c:v>2.35145E-14</c:v>
                      </c:pt>
                      <c:pt idx="16122">
                        <c:v>2.23751E-14</c:v>
                      </c:pt>
                      <c:pt idx="16123">
                        <c:v>2.23751E-14</c:v>
                      </c:pt>
                      <c:pt idx="16124">
                        <c:v>1.99205E-14</c:v>
                      </c:pt>
                      <c:pt idx="16125">
                        <c:v>1.99205E-14</c:v>
                      </c:pt>
                      <c:pt idx="16126">
                        <c:v>2.1008100000000002E-14</c:v>
                      </c:pt>
                      <c:pt idx="16127">
                        <c:v>2.1008100000000002E-14</c:v>
                      </c:pt>
                      <c:pt idx="16128">
                        <c:v>1.75498E-14</c:v>
                      </c:pt>
                      <c:pt idx="16129">
                        <c:v>1.75498E-14</c:v>
                      </c:pt>
                      <c:pt idx="16130">
                        <c:v>2.3492200000000001E-14</c:v>
                      </c:pt>
                      <c:pt idx="16131">
                        <c:v>2.3492200000000001E-14</c:v>
                      </c:pt>
                      <c:pt idx="16132">
                        <c:v>2.0314100000000001E-14</c:v>
                      </c:pt>
                      <c:pt idx="16133">
                        <c:v>2.0314100000000001E-14</c:v>
                      </c:pt>
                      <c:pt idx="16134">
                        <c:v>2.3522100000000001E-14</c:v>
                      </c:pt>
                      <c:pt idx="16135">
                        <c:v>2.3522100000000001E-14</c:v>
                      </c:pt>
                      <c:pt idx="16136">
                        <c:v>2.23649E-14</c:v>
                      </c:pt>
                      <c:pt idx="16137">
                        <c:v>2.23649E-14</c:v>
                      </c:pt>
                      <c:pt idx="16138">
                        <c:v>2.3179200000000001E-14</c:v>
                      </c:pt>
                      <c:pt idx="16139">
                        <c:v>2.3179200000000001E-14</c:v>
                      </c:pt>
                      <c:pt idx="16140">
                        <c:v>2.2055899999999999E-14</c:v>
                      </c:pt>
                      <c:pt idx="16141">
                        <c:v>2.2055899999999999E-14</c:v>
                      </c:pt>
                      <c:pt idx="16142">
                        <c:v>7.8998400000000002E-14</c:v>
                      </c:pt>
                      <c:pt idx="16143">
                        <c:v>7.8998400000000002E-14</c:v>
                      </c:pt>
                      <c:pt idx="16144">
                        <c:v>7.4917800000000003E-14</c:v>
                      </c:pt>
                      <c:pt idx="16145">
                        <c:v>7.4917800000000003E-14</c:v>
                      </c:pt>
                      <c:pt idx="16146">
                        <c:v>2.03973E-14</c:v>
                      </c:pt>
                      <c:pt idx="16147">
                        <c:v>2.03973E-14</c:v>
                      </c:pt>
                      <c:pt idx="16148">
                        <c:v>2.06671E-14</c:v>
                      </c:pt>
                      <c:pt idx="16149">
                        <c:v>2.06671E-14</c:v>
                      </c:pt>
                      <c:pt idx="16150">
                        <c:v>2.19115E-14</c:v>
                      </c:pt>
                      <c:pt idx="16151">
                        <c:v>2.19115E-14</c:v>
                      </c:pt>
                      <c:pt idx="16152">
                        <c:v>2.19758E-14</c:v>
                      </c:pt>
                      <c:pt idx="16153">
                        <c:v>2.19758E-14</c:v>
                      </c:pt>
                      <c:pt idx="16154">
                        <c:v>1.88337E-14</c:v>
                      </c:pt>
                      <c:pt idx="16155">
                        <c:v>1.88337E-14</c:v>
                      </c:pt>
                      <c:pt idx="16156">
                        <c:v>1.9601E-14</c:v>
                      </c:pt>
                      <c:pt idx="16157">
                        <c:v>1.9601E-14</c:v>
                      </c:pt>
                      <c:pt idx="16158">
                        <c:v>2.1833500000000001E-14</c:v>
                      </c:pt>
                      <c:pt idx="16159">
                        <c:v>2.1833500000000001E-14</c:v>
                      </c:pt>
                      <c:pt idx="16160">
                        <c:v>2.2232400000000001E-14</c:v>
                      </c:pt>
                      <c:pt idx="16161">
                        <c:v>2.2232400000000001E-14</c:v>
                      </c:pt>
                      <c:pt idx="16162">
                        <c:v>2.4201899999999999E-14</c:v>
                      </c:pt>
                      <c:pt idx="16163">
                        <c:v>2.4201899999999999E-14</c:v>
                      </c:pt>
                      <c:pt idx="16164">
                        <c:v>2.13637E-14</c:v>
                      </c:pt>
                      <c:pt idx="16165">
                        <c:v>2.13637E-14</c:v>
                      </c:pt>
                      <c:pt idx="16166">
                        <c:v>1.9899200000000001E-14</c:v>
                      </c:pt>
                      <c:pt idx="16167">
                        <c:v>1.9899200000000001E-14</c:v>
                      </c:pt>
                      <c:pt idx="16168">
                        <c:v>2.1555500000000001E-14</c:v>
                      </c:pt>
                      <c:pt idx="16169">
                        <c:v>2.1555500000000001E-14</c:v>
                      </c:pt>
                      <c:pt idx="16170">
                        <c:v>2.0057500000000001E-14</c:v>
                      </c:pt>
                      <c:pt idx="16171">
                        <c:v>2.0057500000000001E-14</c:v>
                      </c:pt>
                      <c:pt idx="16172">
                        <c:v>2.4729200000000001E-14</c:v>
                      </c:pt>
                      <c:pt idx="16173">
                        <c:v>2.4729200000000001E-14</c:v>
                      </c:pt>
                      <c:pt idx="16174">
                        <c:v>1.9326999999999999E-14</c:v>
                      </c:pt>
                      <c:pt idx="16175">
                        <c:v>1.9326999999999999E-14</c:v>
                      </c:pt>
                      <c:pt idx="16176">
                        <c:v>2.07663E-14</c:v>
                      </c:pt>
                      <c:pt idx="16177">
                        <c:v>2.07663E-14</c:v>
                      </c:pt>
                      <c:pt idx="16178">
                        <c:v>2.2072400000000001E-14</c:v>
                      </c:pt>
                      <c:pt idx="16179">
                        <c:v>2.2072400000000001E-14</c:v>
                      </c:pt>
                      <c:pt idx="16180">
                        <c:v>2.2699400000000001E-14</c:v>
                      </c:pt>
                      <c:pt idx="16181">
                        <c:v>2.2699400000000001E-14</c:v>
                      </c:pt>
                      <c:pt idx="16182">
                        <c:v>1.9355100000000001E-14</c:v>
                      </c:pt>
                      <c:pt idx="16183">
                        <c:v>1.9355100000000001E-14</c:v>
                      </c:pt>
                      <c:pt idx="16184">
                        <c:v>1.9965599999999999E-14</c:v>
                      </c:pt>
                      <c:pt idx="16185">
                        <c:v>1.9965599999999999E-14</c:v>
                      </c:pt>
                      <c:pt idx="16186">
                        <c:v>1.95817E-14</c:v>
                      </c:pt>
                      <c:pt idx="16187">
                        <c:v>1.95817E-14</c:v>
                      </c:pt>
                      <c:pt idx="16188">
                        <c:v>2.27254E-14</c:v>
                      </c:pt>
                      <c:pt idx="16189">
                        <c:v>2.27254E-14</c:v>
                      </c:pt>
                      <c:pt idx="16190">
                        <c:v>2.1505200000000001E-14</c:v>
                      </c:pt>
                      <c:pt idx="16191">
                        <c:v>2.1505200000000001E-14</c:v>
                      </c:pt>
                      <c:pt idx="16192">
                        <c:v>2.16128E-14</c:v>
                      </c:pt>
                      <c:pt idx="16193">
                        <c:v>2.16128E-14</c:v>
                      </c:pt>
                      <c:pt idx="16194">
                        <c:v>2.1717399999999999E-14</c:v>
                      </c:pt>
                      <c:pt idx="16195">
                        <c:v>2.1717399999999999E-14</c:v>
                      </c:pt>
                      <c:pt idx="16196">
                        <c:v>4.3280599999999999E-14</c:v>
                      </c:pt>
                      <c:pt idx="16197">
                        <c:v>4.3280599999999999E-14</c:v>
                      </c:pt>
                      <c:pt idx="16198">
                        <c:v>2.2035799999999999E-14</c:v>
                      </c:pt>
                      <c:pt idx="16199">
                        <c:v>2.2035799999999999E-14</c:v>
                      </c:pt>
                      <c:pt idx="16200">
                        <c:v>2.6538800000000001E-14</c:v>
                      </c:pt>
                      <c:pt idx="16201">
                        <c:v>2.6538800000000001E-14</c:v>
                      </c:pt>
                      <c:pt idx="16202">
                        <c:v>2.98853E-14</c:v>
                      </c:pt>
                      <c:pt idx="16203">
                        <c:v>2.98853E-14</c:v>
                      </c:pt>
                      <c:pt idx="16204">
                        <c:v>3.3899700000000003E-14</c:v>
                      </c:pt>
                      <c:pt idx="16205">
                        <c:v>3.3899700000000003E-14</c:v>
                      </c:pt>
                      <c:pt idx="16206">
                        <c:v>3.1821E-14</c:v>
                      </c:pt>
                      <c:pt idx="16207">
                        <c:v>3.1821E-14</c:v>
                      </c:pt>
                      <c:pt idx="16208">
                        <c:v>3.6113499999999998E-14</c:v>
                      </c:pt>
                      <c:pt idx="16209">
                        <c:v>3.6113499999999998E-14</c:v>
                      </c:pt>
                      <c:pt idx="16210">
                        <c:v>3.5038700000000002E-14</c:v>
                      </c:pt>
                      <c:pt idx="16211">
                        <c:v>3.5038700000000002E-14</c:v>
                      </c:pt>
                      <c:pt idx="16212">
                        <c:v>1.1631699999999999E-13</c:v>
                      </c:pt>
                      <c:pt idx="16213">
                        <c:v>1.1631699999999999E-13</c:v>
                      </c:pt>
                      <c:pt idx="16214">
                        <c:v>4.14028E-14</c:v>
                      </c:pt>
                      <c:pt idx="16215">
                        <c:v>4.14028E-14</c:v>
                      </c:pt>
                      <c:pt idx="16216">
                        <c:v>4.6384300000000002E-14</c:v>
                      </c:pt>
                      <c:pt idx="16217">
                        <c:v>4.6384300000000002E-14</c:v>
                      </c:pt>
                      <c:pt idx="16218">
                        <c:v>5.0629599999999997E-14</c:v>
                      </c:pt>
                      <c:pt idx="16219">
                        <c:v>5.0629599999999997E-14</c:v>
                      </c:pt>
                      <c:pt idx="16220">
                        <c:v>4.79303E-14</c:v>
                      </c:pt>
                      <c:pt idx="16221">
                        <c:v>4.79303E-14</c:v>
                      </c:pt>
                      <c:pt idx="16222">
                        <c:v>5.6356900000000002E-14</c:v>
                      </c:pt>
                      <c:pt idx="16223">
                        <c:v>5.6356900000000002E-14</c:v>
                      </c:pt>
                      <c:pt idx="16224">
                        <c:v>5.8076200000000006E-14</c:v>
                      </c:pt>
                      <c:pt idx="16225">
                        <c:v>5.8076200000000006E-14</c:v>
                      </c:pt>
                      <c:pt idx="16226">
                        <c:v>5.8787000000000005E-14</c:v>
                      </c:pt>
                      <c:pt idx="16227">
                        <c:v>5.8787000000000005E-14</c:v>
                      </c:pt>
                      <c:pt idx="16228">
                        <c:v>5.9088600000000003E-14</c:v>
                      </c:pt>
                      <c:pt idx="16229">
                        <c:v>5.9088600000000003E-14</c:v>
                      </c:pt>
                      <c:pt idx="16230">
                        <c:v>6.53982E-14</c:v>
                      </c:pt>
                      <c:pt idx="16231">
                        <c:v>6.53982E-14</c:v>
                      </c:pt>
                      <c:pt idx="16232">
                        <c:v>6.3363899999999999E-14</c:v>
                      </c:pt>
                      <c:pt idx="16233">
                        <c:v>6.3363899999999999E-14</c:v>
                      </c:pt>
                      <c:pt idx="16234">
                        <c:v>6.6237700000000001E-14</c:v>
                      </c:pt>
                      <c:pt idx="16235">
                        <c:v>6.6237700000000001E-14</c:v>
                      </c:pt>
                      <c:pt idx="16236">
                        <c:v>7.0599E-14</c:v>
                      </c:pt>
                      <c:pt idx="16237">
                        <c:v>7.0599E-14</c:v>
                      </c:pt>
                      <c:pt idx="16238">
                        <c:v>6.7104699999999999E-14</c:v>
                      </c:pt>
                      <c:pt idx="16239">
                        <c:v>6.7104699999999999E-14</c:v>
                      </c:pt>
                      <c:pt idx="16240">
                        <c:v>8.8348500000000002E-14</c:v>
                      </c:pt>
                      <c:pt idx="16241">
                        <c:v>8.8348500000000002E-14</c:v>
                      </c:pt>
                      <c:pt idx="16242">
                        <c:v>6.2758199999999998E-14</c:v>
                      </c:pt>
                      <c:pt idx="16243">
                        <c:v>6.2758199999999998E-14</c:v>
                      </c:pt>
                      <c:pt idx="16244">
                        <c:v>6.4045399999999997E-14</c:v>
                      </c:pt>
                      <c:pt idx="16245">
                        <c:v>6.4045399999999997E-14</c:v>
                      </c:pt>
                      <c:pt idx="16246">
                        <c:v>6.1284099999999999E-14</c:v>
                      </c:pt>
                      <c:pt idx="16247">
                        <c:v>6.1284099999999999E-14</c:v>
                      </c:pt>
                      <c:pt idx="16248">
                        <c:v>5.8910999999999995E-14</c:v>
                      </c:pt>
                      <c:pt idx="16249">
                        <c:v>5.8910999999999995E-14</c:v>
                      </c:pt>
                      <c:pt idx="16250">
                        <c:v>5.3640200000000001E-14</c:v>
                      </c:pt>
                      <c:pt idx="16251">
                        <c:v>5.3640200000000001E-14</c:v>
                      </c:pt>
                      <c:pt idx="16252">
                        <c:v>7.8428900000000001E-13</c:v>
                      </c:pt>
                      <c:pt idx="16253">
                        <c:v>7.8428900000000001E-13</c:v>
                      </c:pt>
                      <c:pt idx="16254">
                        <c:v>5.41356E-14</c:v>
                      </c:pt>
                      <c:pt idx="16255">
                        <c:v>5.41356E-14</c:v>
                      </c:pt>
                      <c:pt idx="16256">
                        <c:v>4.9183200000000003E-14</c:v>
                      </c:pt>
                      <c:pt idx="16257">
                        <c:v>4.9183200000000003E-14</c:v>
                      </c:pt>
                      <c:pt idx="16258">
                        <c:v>4.5977999999999997E-14</c:v>
                      </c:pt>
                      <c:pt idx="16259">
                        <c:v>4.5977999999999997E-14</c:v>
                      </c:pt>
                      <c:pt idx="16260">
                        <c:v>4.2544999999999997E-14</c:v>
                      </c:pt>
                      <c:pt idx="16261">
                        <c:v>4.2544999999999997E-14</c:v>
                      </c:pt>
                      <c:pt idx="16262">
                        <c:v>4.3800900000000002E-14</c:v>
                      </c:pt>
                      <c:pt idx="16263">
                        <c:v>4.3800900000000002E-14</c:v>
                      </c:pt>
                      <c:pt idx="16264">
                        <c:v>3.6616300000000003E-14</c:v>
                      </c:pt>
                      <c:pt idx="16265">
                        <c:v>3.6616300000000003E-14</c:v>
                      </c:pt>
                      <c:pt idx="16266">
                        <c:v>3.3724900000000002E-14</c:v>
                      </c:pt>
                      <c:pt idx="16267">
                        <c:v>3.3724900000000002E-14</c:v>
                      </c:pt>
                      <c:pt idx="16268">
                        <c:v>3.4938299999999997E-14</c:v>
                      </c:pt>
                      <c:pt idx="16269">
                        <c:v>3.4938299999999997E-14</c:v>
                      </c:pt>
                      <c:pt idx="16270">
                        <c:v>3.3474700000000001E-14</c:v>
                      </c:pt>
                      <c:pt idx="16271">
                        <c:v>3.3474700000000001E-14</c:v>
                      </c:pt>
                      <c:pt idx="16272">
                        <c:v>3.1592700000000001E-14</c:v>
                      </c:pt>
                      <c:pt idx="16273">
                        <c:v>3.1592700000000001E-14</c:v>
                      </c:pt>
                      <c:pt idx="16274">
                        <c:v>2.9507199999999998E-14</c:v>
                      </c:pt>
                      <c:pt idx="16275">
                        <c:v>2.9507199999999998E-14</c:v>
                      </c:pt>
                      <c:pt idx="16276">
                        <c:v>2.2730700000000002E-14</c:v>
                      </c:pt>
                      <c:pt idx="16277">
                        <c:v>2.2730700000000002E-14</c:v>
                      </c:pt>
                      <c:pt idx="16278">
                        <c:v>2.2543400000000001E-14</c:v>
                      </c:pt>
                      <c:pt idx="16279">
                        <c:v>2.2543400000000001E-14</c:v>
                      </c:pt>
                      <c:pt idx="16280">
                        <c:v>2.1097899999999999E-14</c:v>
                      </c:pt>
                      <c:pt idx="16281">
                        <c:v>2.1097899999999999E-14</c:v>
                      </c:pt>
                      <c:pt idx="16282">
                        <c:v>2.46061E-14</c:v>
                      </c:pt>
                      <c:pt idx="16283">
                        <c:v>2.46061E-14</c:v>
                      </c:pt>
                      <c:pt idx="16284">
                        <c:v>2.1547799999999999E-14</c:v>
                      </c:pt>
                      <c:pt idx="16285">
                        <c:v>2.1547799999999999E-14</c:v>
                      </c:pt>
                      <c:pt idx="16286">
                        <c:v>2.0353699999999999E-14</c:v>
                      </c:pt>
                      <c:pt idx="16287">
                        <c:v>2.0353699999999999E-14</c:v>
                      </c:pt>
                      <c:pt idx="16288">
                        <c:v>1.8390099999999999E-14</c:v>
                      </c:pt>
                      <c:pt idx="16289">
                        <c:v>1.8390099999999999E-14</c:v>
                      </c:pt>
                      <c:pt idx="16290">
                        <c:v>2.0249600000000002E-14</c:v>
                      </c:pt>
                      <c:pt idx="16291">
                        <c:v>2.0249600000000002E-14</c:v>
                      </c:pt>
                      <c:pt idx="16292">
                        <c:v>2.0747E-14</c:v>
                      </c:pt>
                      <c:pt idx="16293">
                        <c:v>2.0747E-14</c:v>
                      </c:pt>
                      <c:pt idx="16294">
                        <c:v>1.9317000000000001E-14</c:v>
                      </c:pt>
                      <c:pt idx="16295">
                        <c:v>1.9317000000000001E-14</c:v>
                      </c:pt>
                      <c:pt idx="16296">
                        <c:v>2.4453699999999999E-14</c:v>
                      </c:pt>
                      <c:pt idx="16297">
                        <c:v>2.4453699999999999E-14</c:v>
                      </c:pt>
                      <c:pt idx="16298">
                        <c:v>2.4109399999999998E-14</c:v>
                      </c:pt>
                      <c:pt idx="16299">
                        <c:v>2.4109399999999998E-14</c:v>
                      </c:pt>
                      <c:pt idx="16300">
                        <c:v>2.1282000000000001E-14</c:v>
                      </c:pt>
                      <c:pt idx="16301">
                        <c:v>2.1282000000000001E-14</c:v>
                      </c:pt>
                      <c:pt idx="16302">
                        <c:v>2.3770500000000001E-14</c:v>
                      </c:pt>
                      <c:pt idx="16303">
                        <c:v>2.3770500000000001E-14</c:v>
                      </c:pt>
                      <c:pt idx="16304">
                        <c:v>1.9879199999999998E-14</c:v>
                      </c:pt>
                      <c:pt idx="16305">
                        <c:v>1.9879199999999998E-14</c:v>
                      </c:pt>
                      <c:pt idx="16306">
                        <c:v>2.3473599999999999E-14</c:v>
                      </c:pt>
                      <c:pt idx="16307">
                        <c:v>2.3473599999999999E-14</c:v>
                      </c:pt>
                      <c:pt idx="16308">
                        <c:v>2.31414E-14</c:v>
                      </c:pt>
                      <c:pt idx="16309">
                        <c:v>2.31414E-14</c:v>
                      </c:pt>
                      <c:pt idx="16310">
                        <c:v>1.88402E-14</c:v>
                      </c:pt>
                      <c:pt idx="16311">
                        <c:v>1.88402E-14</c:v>
                      </c:pt>
                      <c:pt idx="16312">
                        <c:v>2.35842E-14</c:v>
                      </c:pt>
                      <c:pt idx="16313">
                        <c:v>2.35842E-14</c:v>
                      </c:pt>
                      <c:pt idx="16314">
                        <c:v>1.99208E-14</c:v>
                      </c:pt>
                      <c:pt idx="16315">
                        <c:v>1.99208E-14</c:v>
                      </c:pt>
                      <c:pt idx="16316">
                        <c:v>8.4595599999999998E-14</c:v>
                      </c:pt>
                      <c:pt idx="16317">
                        <c:v>8.4595599999999998E-14</c:v>
                      </c:pt>
                      <c:pt idx="16318">
                        <c:v>2.4395100000000001E-14</c:v>
                      </c:pt>
                      <c:pt idx="16319">
                        <c:v>2.4395100000000001E-14</c:v>
                      </c:pt>
                      <c:pt idx="16320">
                        <c:v>1.0952400000000001E-12</c:v>
                      </c:pt>
                      <c:pt idx="16321">
                        <c:v>1.0952400000000001E-12</c:v>
                      </c:pt>
                      <c:pt idx="16322">
                        <c:v>2.13267E-14</c:v>
                      </c:pt>
                      <c:pt idx="16323">
                        <c:v>2.13267E-14</c:v>
                      </c:pt>
                      <c:pt idx="16324">
                        <c:v>2.0296899999999999E-14</c:v>
                      </c:pt>
                      <c:pt idx="16325">
                        <c:v>2.0296899999999999E-14</c:v>
                      </c:pt>
                      <c:pt idx="16326">
                        <c:v>2.3962900000000001E-14</c:v>
                      </c:pt>
                      <c:pt idx="16327">
                        <c:v>2.3962900000000001E-14</c:v>
                      </c:pt>
                      <c:pt idx="16328">
                        <c:v>2.2304500000000001E-14</c:v>
                      </c:pt>
                      <c:pt idx="16329">
                        <c:v>2.2304500000000001E-14</c:v>
                      </c:pt>
                      <c:pt idx="16330">
                        <c:v>2.21161E-14</c:v>
                      </c:pt>
                      <c:pt idx="16331">
                        <c:v>2.21161E-14</c:v>
                      </c:pt>
                      <c:pt idx="16332">
                        <c:v>2.7731600000000001E-14</c:v>
                      </c:pt>
                      <c:pt idx="16333">
                        <c:v>2.7731600000000001E-14</c:v>
                      </c:pt>
                      <c:pt idx="16334">
                        <c:v>2.1588500000000001E-14</c:v>
                      </c:pt>
                      <c:pt idx="16335">
                        <c:v>2.1588500000000001E-14</c:v>
                      </c:pt>
                      <c:pt idx="16336">
                        <c:v>2.1282799999999999E-14</c:v>
                      </c:pt>
                      <c:pt idx="16337">
                        <c:v>2.1282799999999999E-14</c:v>
                      </c:pt>
                      <c:pt idx="16338">
                        <c:v>1.9580400000000001E-14</c:v>
                      </c:pt>
                      <c:pt idx="16339">
                        <c:v>1.9580400000000001E-14</c:v>
                      </c:pt>
                      <c:pt idx="16340">
                        <c:v>2.0722999999999999E-14</c:v>
                      </c:pt>
                      <c:pt idx="16341">
                        <c:v>2.0722999999999999E-14</c:v>
                      </c:pt>
                      <c:pt idx="16342">
                        <c:v>2.5292099999999999E-14</c:v>
                      </c:pt>
                      <c:pt idx="16343">
                        <c:v>2.5292099999999999E-14</c:v>
                      </c:pt>
                      <c:pt idx="16344">
                        <c:v>1.8609900000000001E-14</c:v>
                      </c:pt>
                      <c:pt idx="16345">
                        <c:v>1.8609900000000001E-14</c:v>
                      </c:pt>
                      <c:pt idx="16346">
                        <c:v>2.11462E-14</c:v>
                      </c:pt>
                      <c:pt idx="16347">
                        <c:v>2.11462E-14</c:v>
                      </c:pt>
                      <c:pt idx="16348">
                        <c:v>1.9491499999999999E-14</c:v>
                      </c:pt>
                      <c:pt idx="16349">
                        <c:v>1.9491499999999999E-14</c:v>
                      </c:pt>
                      <c:pt idx="16350">
                        <c:v>1.7813399999999999E-14</c:v>
                      </c:pt>
                      <c:pt idx="16351">
                        <c:v>1.7813399999999999E-14</c:v>
                      </c:pt>
                      <c:pt idx="16352">
                        <c:v>2.2125800000000002E-14</c:v>
                      </c:pt>
                      <c:pt idx="16353">
                        <c:v>2.2125800000000002E-14</c:v>
                      </c:pt>
                      <c:pt idx="16354">
                        <c:v>2.0176599999999999E-14</c:v>
                      </c:pt>
                      <c:pt idx="16355">
                        <c:v>2.0176599999999999E-14</c:v>
                      </c:pt>
                      <c:pt idx="16356">
                        <c:v>2.0325300000000001E-14</c:v>
                      </c:pt>
                      <c:pt idx="16357">
                        <c:v>2.0325300000000001E-14</c:v>
                      </c:pt>
                      <c:pt idx="16358">
                        <c:v>2.0107299999999999E-14</c:v>
                      </c:pt>
                      <c:pt idx="16359">
                        <c:v>2.0107299999999999E-14</c:v>
                      </c:pt>
                      <c:pt idx="16360">
                        <c:v>2.1070600000000001E-14</c:v>
                      </c:pt>
                      <c:pt idx="16361">
                        <c:v>2.1070600000000001E-14</c:v>
                      </c:pt>
                      <c:pt idx="16362">
                        <c:v>2.35628E-14</c:v>
                      </c:pt>
                      <c:pt idx="16363">
                        <c:v>2.35628E-14</c:v>
                      </c:pt>
                      <c:pt idx="16364">
                        <c:v>1.9906700000000001E-14</c:v>
                      </c:pt>
                      <c:pt idx="16365">
                        <c:v>1.9906700000000001E-14</c:v>
                      </c:pt>
                      <c:pt idx="16366">
                        <c:v>9.0975100000000006E-14</c:v>
                      </c:pt>
                      <c:pt idx="16367">
                        <c:v>9.0975100000000006E-14</c:v>
                      </c:pt>
                      <c:pt idx="16368">
                        <c:v>1.9846900000000001E-14</c:v>
                      </c:pt>
                      <c:pt idx="16369">
                        <c:v>1.9846900000000001E-14</c:v>
                      </c:pt>
                      <c:pt idx="16370">
                        <c:v>1.8995699999999999E-14</c:v>
                      </c:pt>
                      <c:pt idx="16371">
                        <c:v>1.8995699999999999E-14</c:v>
                      </c:pt>
                      <c:pt idx="16372">
                        <c:v>2.4746800000000001E-14</c:v>
                      </c:pt>
                      <c:pt idx="16373">
                        <c:v>2.4746800000000001E-14</c:v>
                      </c:pt>
                      <c:pt idx="16374">
                        <c:v>1.9529500000000002E-14</c:v>
                      </c:pt>
                      <c:pt idx="16375">
                        <c:v>1.9529500000000002E-14</c:v>
                      </c:pt>
                      <c:pt idx="16376">
                        <c:v>1.9522000000000001E-14</c:v>
                      </c:pt>
                      <c:pt idx="16377">
                        <c:v>1.9522000000000001E-14</c:v>
                      </c:pt>
                      <c:pt idx="16378">
                        <c:v>2.3358099999999999E-14</c:v>
                      </c:pt>
                      <c:pt idx="16379">
                        <c:v>2.3358099999999999E-14</c:v>
                      </c:pt>
                      <c:pt idx="16380">
                        <c:v>2.0738299999999999E-14</c:v>
                      </c:pt>
                      <c:pt idx="16381">
                        <c:v>2.0738299999999999E-14</c:v>
                      </c:pt>
                      <c:pt idx="16382">
                        <c:v>2.3271300000000001E-14</c:v>
                      </c:pt>
                      <c:pt idx="16383">
                        <c:v>2.3271300000000001E-14</c:v>
                      </c:pt>
                      <c:pt idx="16384">
                        <c:v>2.19697E-14</c:v>
                      </c:pt>
                      <c:pt idx="16385">
                        <c:v>2.19697E-14</c:v>
                      </c:pt>
                      <c:pt idx="16386">
                        <c:v>1.9816399999999999E-14</c:v>
                      </c:pt>
                      <c:pt idx="16387">
                        <c:v>1.9816399999999999E-14</c:v>
                      </c:pt>
                      <c:pt idx="16388">
                        <c:v>2.1766699999999999E-14</c:v>
                      </c:pt>
                      <c:pt idx="16389">
                        <c:v>2.1766699999999999E-14</c:v>
                      </c:pt>
                      <c:pt idx="16390">
                        <c:v>2.21154E-14</c:v>
                      </c:pt>
                      <c:pt idx="16391">
                        <c:v>2.21154E-14</c:v>
                      </c:pt>
                      <c:pt idx="16392">
                        <c:v>2.3009700000000002E-14</c:v>
                      </c:pt>
                      <c:pt idx="16393">
                        <c:v>2.3009700000000002E-14</c:v>
                      </c:pt>
                      <c:pt idx="16394">
                        <c:v>2.1924399999999999E-14</c:v>
                      </c:pt>
                      <c:pt idx="16395">
                        <c:v>2.1924399999999999E-14</c:v>
                      </c:pt>
                      <c:pt idx="16396">
                        <c:v>2.1406300000000001E-14</c:v>
                      </c:pt>
                      <c:pt idx="16397">
                        <c:v>2.1406300000000001E-14</c:v>
                      </c:pt>
                      <c:pt idx="16398">
                        <c:v>2.0426900000000001E-14</c:v>
                      </c:pt>
                      <c:pt idx="16399">
                        <c:v>2.0426900000000001E-14</c:v>
                      </c:pt>
                      <c:pt idx="16400">
                        <c:v>2.0124500000000001E-14</c:v>
                      </c:pt>
                      <c:pt idx="16401">
                        <c:v>2.0124500000000001E-14</c:v>
                      </c:pt>
                      <c:pt idx="16402">
                        <c:v>1.8554199999999998E-14</c:v>
                      </c:pt>
                      <c:pt idx="16403">
                        <c:v>1.8554199999999998E-14</c:v>
                      </c:pt>
                      <c:pt idx="16404">
                        <c:v>1.9322999999999999E-14</c:v>
                      </c:pt>
                      <c:pt idx="16405">
                        <c:v>1.9322999999999999E-14</c:v>
                      </c:pt>
                      <c:pt idx="16406">
                        <c:v>1.8405399999999999E-14</c:v>
                      </c:pt>
                      <c:pt idx="16407">
                        <c:v>1.8405399999999999E-14</c:v>
                      </c:pt>
                      <c:pt idx="16408">
                        <c:v>2.1149100000000001E-14</c:v>
                      </c:pt>
                      <c:pt idx="16409">
                        <c:v>2.1149100000000001E-14</c:v>
                      </c:pt>
                      <c:pt idx="16410">
                        <c:v>2.0796700000000001E-14</c:v>
                      </c:pt>
                      <c:pt idx="16411">
                        <c:v>2.0796700000000001E-14</c:v>
                      </c:pt>
                      <c:pt idx="16412">
                        <c:v>1.82767E-14</c:v>
                      </c:pt>
                      <c:pt idx="16413">
                        <c:v>1.82767E-14</c:v>
                      </c:pt>
                      <c:pt idx="16414">
                        <c:v>1.9766700000000001E-14</c:v>
                      </c:pt>
                      <c:pt idx="16415">
                        <c:v>1.9766700000000001E-14</c:v>
                      </c:pt>
                      <c:pt idx="16416">
                        <c:v>2.13668E-14</c:v>
                      </c:pt>
                      <c:pt idx="16417">
                        <c:v>2.13668E-14</c:v>
                      </c:pt>
                      <c:pt idx="16418">
                        <c:v>2.13403E-14</c:v>
                      </c:pt>
                      <c:pt idx="16419">
                        <c:v>2.13403E-14</c:v>
                      </c:pt>
                      <c:pt idx="16420">
                        <c:v>2.14589E-14</c:v>
                      </c:pt>
                      <c:pt idx="16421">
                        <c:v>2.14589E-14</c:v>
                      </c:pt>
                      <c:pt idx="16422">
                        <c:v>1.9932800000000001E-14</c:v>
                      </c:pt>
                      <c:pt idx="16423">
                        <c:v>1.9932800000000001E-14</c:v>
                      </c:pt>
                      <c:pt idx="16424">
                        <c:v>2.5300100000000001E-14</c:v>
                      </c:pt>
                      <c:pt idx="16425">
                        <c:v>2.5300100000000001E-14</c:v>
                      </c:pt>
                      <c:pt idx="16426">
                        <c:v>2.1654899999999999E-14</c:v>
                      </c:pt>
                      <c:pt idx="16427">
                        <c:v>2.1654899999999999E-14</c:v>
                      </c:pt>
                      <c:pt idx="16428">
                        <c:v>1.9208700000000001E-14</c:v>
                      </c:pt>
                      <c:pt idx="16429">
                        <c:v>1.9208700000000001E-14</c:v>
                      </c:pt>
                      <c:pt idx="16430">
                        <c:v>8.3384099999999998E-13</c:v>
                      </c:pt>
                      <c:pt idx="16431">
                        <c:v>8.3384099999999998E-13</c:v>
                      </c:pt>
                      <c:pt idx="16432">
                        <c:v>1.85632E-14</c:v>
                      </c:pt>
                      <c:pt idx="16433">
                        <c:v>1.85632E-14</c:v>
                      </c:pt>
                      <c:pt idx="16434">
                        <c:v>2.07718E-14</c:v>
                      </c:pt>
                      <c:pt idx="16435">
                        <c:v>2.07718E-14</c:v>
                      </c:pt>
                      <c:pt idx="16436">
                        <c:v>1.8640800000000001E-14</c:v>
                      </c:pt>
                      <c:pt idx="16437">
                        <c:v>1.8640800000000001E-14</c:v>
                      </c:pt>
                      <c:pt idx="16438">
                        <c:v>1.71237E-14</c:v>
                      </c:pt>
                      <c:pt idx="16439">
                        <c:v>1.71237E-14</c:v>
                      </c:pt>
                      <c:pt idx="16440">
                        <c:v>1.8570100000000001E-14</c:v>
                      </c:pt>
                      <c:pt idx="16441">
                        <c:v>1.8570100000000001E-14</c:v>
                      </c:pt>
                      <c:pt idx="16442">
                        <c:v>1.9631799999999998E-14</c:v>
                      </c:pt>
                      <c:pt idx="16443">
                        <c:v>1.9631799999999998E-14</c:v>
                      </c:pt>
                      <c:pt idx="16444">
                        <c:v>2.2333799999999999E-14</c:v>
                      </c:pt>
                      <c:pt idx="16445">
                        <c:v>2.2333799999999999E-14</c:v>
                      </c:pt>
                      <c:pt idx="16446">
                        <c:v>2.07079E-14</c:v>
                      </c:pt>
                      <c:pt idx="16447">
                        <c:v>2.07079E-14</c:v>
                      </c:pt>
                      <c:pt idx="16448">
                        <c:v>1.8455200000000001E-14</c:v>
                      </c:pt>
                      <c:pt idx="16449">
                        <c:v>1.8455200000000001E-14</c:v>
                      </c:pt>
                      <c:pt idx="16450">
                        <c:v>1.7836499999999999E-14</c:v>
                      </c:pt>
                      <c:pt idx="16451">
                        <c:v>1.7836499999999999E-14</c:v>
                      </c:pt>
                      <c:pt idx="16452">
                        <c:v>2.0988099999999999E-14</c:v>
                      </c:pt>
                      <c:pt idx="16453">
                        <c:v>2.0988099999999999E-14</c:v>
                      </c:pt>
                      <c:pt idx="16454">
                        <c:v>2.0275400000000001E-14</c:v>
                      </c:pt>
                      <c:pt idx="16455">
                        <c:v>2.0275400000000001E-14</c:v>
                      </c:pt>
                      <c:pt idx="16456">
                        <c:v>1.99884E-14</c:v>
                      </c:pt>
                      <c:pt idx="16457">
                        <c:v>1.99884E-14</c:v>
                      </c:pt>
                      <c:pt idx="16458">
                        <c:v>2.4194000000000001E-14</c:v>
                      </c:pt>
                      <c:pt idx="16459">
                        <c:v>2.4194000000000001E-14</c:v>
                      </c:pt>
                      <c:pt idx="16460">
                        <c:v>2.0277199999999999E-14</c:v>
                      </c:pt>
                      <c:pt idx="16461">
                        <c:v>2.0277199999999999E-14</c:v>
                      </c:pt>
                      <c:pt idx="16462">
                        <c:v>2.4839399999999999E-14</c:v>
                      </c:pt>
                      <c:pt idx="16463">
                        <c:v>2.4839399999999999E-14</c:v>
                      </c:pt>
                      <c:pt idx="16464">
                        <c:v>2.0716599999999999E-14</c:v>
                      </c:pt>
                      <c:pt idx="16465">
                        <c:v>2.0716599999999999E-14</c:v>
                      </c:pt>
                      <c:pt idx="16466">
                        <c:v>1.9283800000000001E-14</c:v>
                      </c:pt>
                      <c:pt idx="16467">
                        <c:v>1.9283800000000001E-14</c:v>
                      </c:pt>
                      <c:pt idx="16468">
                        <c:v>2.0645100000000001E-14</c:v>
                      </c:pt>
                      <c:pt idx="16469">
                        <c:v>2.0645100000000001E-14</c:v>
                      </c:pt>
                      <c:pt idx="16470">
                        <c:v>2.0670699999999999E-14</c:v>
                      </c:pt>
                      <c:pt idx="16471">
                        <c:v>2.0670699999999999E-14</c:v>
                      </c:pt>
                      <c:pt idx="16472">
                        <c:v>2.2829999999999999E-14</c:v>
                      </c:pt>
                      <c:pt idx="16473">
                        <c:v>2.2829999999999999E-14</c:v>
                      </c:pt>
                      <c:pt idx="16474">
                        <c:v>1.98862E-14</c:v>
                      </c:pt>
                      <c:pt idx="16475">
                        <c:v>1.98862E-14</c:v>
                      </c:pt>
                      <c:pt idx="16476">
                        <c:v>2.15235E-14</c:v>
                      </c:pt>
                      <c:pt idx="16477">
                        <c:v>2.15235E-14</c:v>
                      </c:pt>
                      <c:pt idx="16478">
                        <c:v>2.05696E-14</c:v>
                      </c:pt>
                      <c:pt idx="16479">
                        <c:v>2.05696E-14</c:v>
                      </c:pt>
                      <c:pt idx="16480">
                        <c:v>1.7396499999999999E-14</c:v>
                      </c:pt>
                      <c:pt idx="16481">
                        <c:v>1.7396499999999999E-14</c:v>
                      </c:pt>
                      <c:pt idx="16482">
                        <c:v>2.1375100000000001E-14</c:v>
                      </c:pt>
                      <c:pt idx="16483">
                        <c:v>2.1375100000000001E-14</c:v>
                      </c:pt>
                      <c:pt idx="16484">
                        <c:v>2.07344E-14</c:v>
                      </c:pt>
                      <c:pt idx="16485">
                        <c:v>2.07344E-14</c:v>
                      </c:pt>
                      <c:pt idx="16486">
                        <c:v>2.10191E-14</c:v>
                      </c:pt>
                      <c:pt idx="16487">
                        <c:v>2.10191E-14</c:v>
                      </c:pt>
                      <c:pt idx="16488">
                        <c:v>2.13318E-14</c:v>
                      </c:pt>
                      <c:pt idx="16489">
                        <c:v>2.13318E-14</c:v>
                      </c:pt>
                      <c:pt idx="16490">
                        <c:v>8.6338500000000006E-14</c:v>
                      </c:pt>
                      <c:pt idx="16491">
                        <c:v>8.6338500000000006E-14</c:v>
                      </c:pt>
                      <c:pt idx="16492">
                        <c:v>2.3242599999999999E-14</c:v>
                      </c:pt>
                      <c:pt idx="16493">
                        <c:v>2.3242599999999999E-14</c:v>
                      </c:pt>
                      <c:pt idx="16494">
                        <c:v>1.7752599999999999E-14</c:v>
                      </c:pt>
                      <c:pt idx="16495">
                        <c:v>1.7752599999999999E-14</c:v>
                      </c:pt>
                      <c:pt idx="16496">
                        <c:v>2.1131800000000002E-14</c:v>
                      </c:pt>
                      <c:pt idx="16497">
                        <c:v>2.1131800000000002E-14</c:v>
                      </c:pt>
                      <c:pt idx="16498">
                        <c:v>1.98162E-14</c:v>
                      </c:pt>
                      <c:pt idx="16499">
                        <c:v>1.98162E-14</c:v>
                      </c:pt>
                      <c:pt idx="16500">
                        <c:v>2.00357E-14</c:v>
                      </c:pt>
                      <c:pt idx="16501">
                        <c:v>2.00357E-14</c:v>
                      </c:pt>
                      <c:pt idx="16502">
                        <c:v>2.0814099999999999E-14</c:v>
                      </c:pt>
                      <c:pt idx="16503">
                        <c:v>2.0814099999999999E-14</c:v>
                      </c:pt>
                      <c:pt idx="16504">
                        <c:v>1.7770200000000001E-14</c:v>
                      </c:pt>
                      <c:pt idx="16505">
                        <c:v>1.7770200000000001E-14</c:v>
                      </c:pt>
                      <c:pt idx="16506">
                        <c:v>1.9645300000000001E-14</c:v>
                      </c:pt>
                      <c:pt idx="16507">
                        <c:v>1.9645300000000001E-14</c:v>
                      </c:pt>
                      <c:pt idx="16508">
                        <c:v>1.7588499999999999E-14</c:v>
                      </c:pt>
                      <c:pt idx="16509">
                        <c:v>1.7588499999999999E-14</c:v>
                      </c:pt>
                      <c:pt idx="16510">
                        <c:v>1.9888700000000002E-14</c:v>
                      </c:pt>
                      <c:pt idx="16511">
                        <c:v>1.9888700000000002E-14</c:v>
                      </c:pt>
                      <c:pt idx="16512">
                        <c:v>1.98104E-14</c:v>
                      </c:pt>
                      <c:pt idx="16513">
                        <c:v>1.98104E-14</c:v>
                      </c:pt>
                      <c:pt idx="16514">
                        <c:v>2.9565099999999999E-14</c:v>
                      </c:pt>
                      <c:pt idx="16515">
                        <c:v>2.9565099999999999E-14</c:v>
                      </c:pt>
                      <c:pt idx="16516">
                        <c:v>1.74506E-14</c:v>
                      </c:pt>
                      <c:pt idx="16517">
                        <c:v>1.74506E-14</c:v>
                      </c:pt>
                      <c:pt idx="16518">
                        <c:v>1.70826E-14</c:v>
                      </c:pt>
                      <c:pt idx="16519">
                        <c:v>1.70826E-14</c:v>
                      </c:pt>
                      <c:pt idx="16520">
                        <c:v>1.98348E-14</c:v>
                      </c:pt>
                      <c:pt idx="16521">
                        <c:v>1.98348E-14</c:v>
                      </c:pt>
                      <c:pt idx="16522">
                        <c:v>1.76729E-14</c:v>
                      </c:pt>
                      <c:pt idx="16523">
                        <c:v>1.76729E-14</c:v>
                      </c:pt>
                      <c:pt idx="16524">
                        <c:v>1.4500300000000001E-14</c:v>
                      </c:pt>
                      <c:pt idx="16525">
                        <c:v>1.4500300000000001E-14</c:v>
                      </c:pt>
                      <c:pt idx="16526">
                        <c:v>1.4382100000000002E-14</c:v>
                      </c:pt>
                      <c:pt idx="16527">
                        <c:v>1.4382100000000002E-14</c:v>
                      </c:pt>
                      <c:pt idx="16528">
                        <c:v>1.6422700000000001E-14</c:v>
                      </c:pt>
                      <c:pt idx="16529">
                        <c:v>1.6422700000000001E-14</c:v>
                      </c:pt>
                      <c:pt idx="16530">
                        <c:v>1.4234699999999999E-14</c:v>
                      </c:pt>
                      <c:pt idx="16531">
                        <c:v>1.4234699999999999E-14</c:v>
                      </c:pt>
                      <c:pt idx="16532">
                        <c:v>2.2763399999999999E-14</c:v>
                      </c:pt>
                      <c:pt idx="16533">
                        <c:v>2.2763399999999999E-14</c:v>
                      </c:pt>
                      <c:pt idx="16534">
                        <c:v>1.8230300000000001E-14</c:v>
                      </c:pt>
                      <c:pt idx="16535">
                        <c:v>1.8230300000000001E-14</c:v>
                      </c:pt>
                      <c:pt idx="16536">
                        <c:v>2.4285799999999999E-14</c:v>
                      </c:pt>
                      <c:pt idx="16537">
                        <c:v>2.4285799999999999E-14</c:v>
                      </c:pt>
                      <c:pt idx="16538">
                        <c:v>1.01029E-13</c:v>
                      </c:pt>
                      <c:pt idx="16539">
                        <c:v>1.01029E-13</c:v>
                      </c:pt>
                      <c:pt idx="16540">
                        <c:v>2.1747299999999999E-14</c:v>
                      </c:pt>
                      <c:pt idx="16541">
                        <c:v>2.1747299999999999E-14</c:v>
                      </c:pt>
                      <c:pt idx="16542">
                        <c:v>1.82978E-14</c:v>
                      </c:pt>
                      <c:pt idx="16543">
                        <c:v>1.82978E-14</c:v>
                      </c:pt>
                      <c:pt idx="16544">
                        <c:v>1.7303999999999999E-14</c:v>
                      </c:pt>
                      <c:pt idx="16545">
                        <c:v>1.7303999999999999E-14</c:v>
                      </c:pt>
                      <c:pt idx="16546">
                        <c:v>6.78096E-14</c:v>
                      </c:pt>
                      <c:pt idx="16547">
                        <c:v>6.78096E-14</c:v>
                      </c:pt>
                      <c:pt idx="16548">
                        <c:v>1.86923E-14</c:v>
                      </c:pt>
                      <c:pt idx="16549">
                        <c:v>1.86923E-14</c:v>
                      </c:pt>
                      <c:pt idx="16550">
                        <c:v>2.0176100000000001E-14</c:v>
                      </c:pt>
                      <c:pt idx="16551">
                        <c:v>2.0176100000000001E-14</c:v>
                      </c:pt>
                      <c:pt idx="16552">
                        <c:v>1.90821E-14</c:v>
                      </c:pt>
                      <c:pt idx="16553">
                        <c:v>1.90821E-14</c:v>
                      </c:pt>
                      <c:pt idx="16554">
                        <c:v>1.60831E-14</c:v>
                      </c:pt>
                      <c:pt idx="16555">
                        <c:v>1.60831E-14</c:v>
                      </c:pt>
                      <c:pt idx="16556">
                        <c:v>1.9499999999999999E-14</c:v>
                      </c:pt>
                      <c:pt idx="16557">
                        <c:v>1.9499999999999999E-14</c:v>
                      </c:pt>
                      <c:pt idx="16558">
                        <c:v>1.7316E-14</c:v>
                      </c:pt>
                      <c:pt idx="16559">
                        <c:v>1.7316E-14</c:v>
                      </c:pt>
                      <c:pt idx="16560">
                        <c:v>1.8254100000000001E-14</c:v>
                      </c:pt>
                      <c:pt idx="16561">
                        <c:v>1.8254100000000001E-14</c:v>
                      </c:pt>
                      <c:pt idx="16562">
                        <c:v>1.9170200000000001E-14</c:v>
                      </c:pt>
                      <c:pt idx="16563">
                        <c:v>1.9170200000000001E-14</c:v>
                      </c:pt>
                      <c:pt idx="16564">
                        <c:v>1.6090400000000001E-14</c:v>
                      </c:pt>
                      <c:pt idx="16565">
                        <c:v>1.6090400000000001E-14</c:v>
                      </c:pt>
                      <c:pt idx="16566">
                        <c:v>1.9148200000000001E-14</c:v>
                      </c:pt>
                      <c:pt idx="16567">
                        <c:v>1.9148200000000001E-14</c:v>
                      </c:pt>
                      <c:pt idx="16568">
                        <c:v>1.5648699999999999E-14</c:v>
                      </c:pt>
                      <c:pt idx="16569">
                        <c:v>1.5648699999999999E-14</c:v>
                      </c:pt>
                      <c:pt idx="16570">
                        <c:v>1.7317999999999999E-14</c:v>
                      </c:pt>
                      <c:pt idx="16571">
                        <c:v>1.7317999999999999E-14</c:v>
                      </c:pt>
                      <c:pt idx="16572">
                        <c:v>1.9090700000000001E-14</c:v>
                      </c:pt>
                      <c:pt idx="16573">
                        <c:v>1.9090700000000001E-14</c:v>
                      </c:pt>
                      <c:pt idx="16574">
                        <c:v>1.51561E-14</c:v>
                      </c:pt>
                      <c:pt idx="16575">
                        <c:v>1.51561E-14</c:v>
                      </c:pt>
                      <c:pt idx="16576">
                        <c:v>1.5361100000000001E-14</c:v>
                      </c:pt>
                      <c:pt idx="16577">
                        <c:v>1.5361100000000001E-14</c:v>
                      </c:pt>
                      <c:pt idx="16578">
                        <c:v>1.79219E-14</c:v>
                      </c:pt>
                      <c:pt idx="16579">
                        <c:v>1.79219E-14</c:v>
                      </c:pt>
                      <c:pt idx="16580">
                        <c:v>1.9741E-14</c:v>
                      </c:pt>
                      <c:pt idx="16581">
                        <c:v>1.9741E-14</c:v>
                      </c:pt>
                      <c:pt idx="16582">
                        <c:v>2.0176299999999999E-14</c:v>
                      </c:pt>
                      <c:pt idx="16583">
                        <c:v>2.0176299999999999E-14</c:v>
                      </c:pt>
                      <c:pt idx="16584">
                        <c:v>1.9575399999999999E-14</c:v>
                      </c:pt>
                      <c:pt idx="16585">
                        <c:v>1.9575399999999999E-14</c:v>
                      </c:pt>
                      <c:pt idx="16586">
                        <c:v>1.5078700000000001E-14</c:v>
                      </c:pt>
                      <c:pt idx="16587">
                        <c:v>1.5078700000000001E-14</c:v>
                      </c:pt>
                      <c:pt idx="16588">
                        <c:v>1.8834999999999999E-14</c:v>
                      </c:pt>
                      <c:pt idx="16589">
                        <c:v>1.8834999999999999E-14</c:v>
                      </c:pt>
                      <c:pt idx="16590">
                        <c:v>2.09842E-14</c:v>
                      </c:pt>
                      <c:pt idx="16591">
                        <c:v>2.09842E-14</c:v>
                      </c:pt>
                      <c:pt idx="16592">
                        <c:v>2.4859000000000001E-14</c:v>
                      </c:pt>
                      <c:pt idx="16593">
                        <c:v>2.4859000000000001E-14</c:v>
                      </c:pt>
                      <c:pt idx="16594">
                        <c:v>2.7726800000000001E-14</c:v>
                      </c:pt>
                      <c:pt idx="16595">
                        <c:v>2.7726800000000001E-14</c:v>
                      </c:pt>
                      <c:pt idx="16596">
                        <c:v>2.92838E-14</c:v>
                      </c:pt>
                      <c:pt idx="16597">
                        <c:v>2.92838E-14</c:v>
                      </c:pt>
                      <c:pt idx="16598">
                        <c:v>2.6546200000000001E-14</c:v>
                      </c:pt>
                      <c:pt idx="16599">
                        <c:v>2.6546200000000001E-14</c:v>
                      </c:pt>
                      <c:pt idx="16600">
                        <c:v>3.1872999999999997E-14</c:v>
                      </c:pt>
                      <c:pt idx="16601">
                        <c:v>3.1872999999999997E-14</c:v>
                      </c:pt>
                      <c:pt idx="16602">
                        <c:v>3.2781699999999997E-14</c:v>
                      </c:pt>
                      <c:pt idx="16603">
                        <c:v>3.2781699999999997E-14</c:v>
                      </c:pt>
                      <c:pt idx="16604">
                        <c:v>3.2987099999999998E-14</c:v>
                      </c:pt>
                      <c:pt idx="16605">
                        <c:v>3.2987099999999998E-14</c:v>
                      </c:pt>
                      <c:pt idx="16606">
                        <c:v>3.1520700000000001E-14</c:v>
                      </c:pt>
                      <c:pt idx="16607">
                        <c:v>3.1520700000000001E-14</c:v>
                      </c:pt>
                      <c:pt idx="16608">
                        <c:v>4.1171900000000002E-14</c:v>
                      </c:pt>
                      <c:pt idx="16609">
                        <c:v>4.1171900000000002E-14</c:v>
                      </c:pt>
                      <c:pt idx="16610">
                        <c:v>4.1692299999999999E-14</c:v>
                      </c:pt>
                      <c:pt idx="16611">
                        <c:v>4.1692299999999999E-14</c:v>
                      </c:pt>
                      <c:pt idx="16612">
                        <c:v>1.09697E-13</c:v>
                      </c:pt>
                      <c:pt idx="16613">
                        <c:v>1.09697E-13</c:v>
                      </c:pt>
                      <c:pt idx="16614">
                        <c:v>4.3143999999999999E-14</c:v>
                      </c:pt>
                      <c:pt idx="16615">
                        <c:v>4.3143999999999999E-14</c:v>
                      </c:pt>
                      <c:pt idx="16616">
                        <c:v>4.3794800000000002E-14</c:v>
                      </c:pt>
                      <c:pt idx="16617">
                        <c:v>4.3794800000000002E-14</c:v>
                      </c:pt>
                      <c:pt idx="16618">
                        <c:v>1.46995E-12</c:v>
                      </c:pt>
                      <c:pt idx="16619">
                        <c:v>1.46995E-12</c:v>
                      </c:pt>
                      <c:pt idx="16620">
                        <c:v>4.7206899999999998E-14</c:v>
                      </c:pt>
                      <c:pt idx="16621">
                        <c:v>4.7206899999999998E-14</c:v>
                      </c:pt>
                      <c:pt idx="16622">
                        <c:v>5.1554099999999999E-14</c:v>
                      </c:pt>
                      <c:pt idx="16623">
                        <c:v>5.1554099999999999E-14</c:v>
                      </c:pt>
                      <c:pt idx="16624">
                        <c:v>5.1693299999999998E-14</c:v>
                      </c:pt>
                      <c:pt idx="16625">
                        <c:v>5.1693299999999998E-14</c:v>
                      </c:pt>
                      <c:pt idx="16626">
                        <c:v>5.2220600000000003E-14</c:v>
                      </c:pt>
                      <c:pt idx="16627">
                        <c:v>5.2220600000000003E-14</c:v>
                      </c:pt>
                      <c:pt idx="16628">
                        <c:v>5.5787499999999997E-14</c:v>
                      </c:pt>
                      <c:pt idx="16629">
                        <c:v>5.5787499999999997E-14</c:v>
                      </c:pt>
                      <c:pt idx="16630">
                        <c:v>5.6893600000000006E-14</c:v>
                      </c:pt>
                      <c:pt idx="16631">
                        <c:v>5.6893600000000006E-14</c:v>
                      </c:pt>
                      <c:pt idx="16632">
                        <c:v>6.1532400000000001E-14</c:v>
                      </c:pt>
                      <c:pt idx="16633">
                        <c:v>6.1532400000000001E-14</c:v>
                      </c:pt>
                      <c:pt idx="16634">
                        <c:v>6.3646999999999996E-14</c:v>
                      </c:pt>
                      <c:pt idx="16635">
                        <c:v>6.3646999999999996E-14</c:v>
                      </c:pt>
                      <c:pt idx="16636">
                        <c:v>6.5845100000000003E-14</c:v>
                      </c:pt>
                      <c:pt idx="16637">
                        <c:v>6.5845100000000003E-14</c:v>
                      </c:pt>
                      <c:pt idx="16638">
                        <c:v>6.8178999999999997E-14</c:v>
                      </c:pt>
                      <c:pt idx="16639">
                        <c:v>6.8178999999999997E-14</c:v>
                      </c:pt>
                      <c:pt idx="16640">
                        <c:v>6.52922E-14</c:v>
                      </c:pt>
                      <c:pt idx="16641">
                        <c:v>6.52922E-14</c:v>
                      </c:pt>
                      <c:pt idx="16642">
                        <c:v>7.2832499999999995E-14</c:v>
                      </c:pt>
                      <c:pt idx="16643">
                        <c:v>7.2832499999999995E-14</c:v>
                      </c:pt>
                      <c:pt idx="16644">
                        <c:v>7.8711800000000004E-14</c:v>
                      </c:pt>
                      <c:pt idx="16645">
                        <c:v>7.8711800000000004E-14</c:v>
                      </c:pt>
                      <c:pt idx="16646">
                        <c:v>9.4417299999999992E-13</c:v>
                      </c:pt>
                      <c:pt idx="16647">
                        <c:v>9.4417299999999992E-13</c:v>
                      </c:pt>
                      <c:pt idx="16648">
                        <c:v>7.6748899999999997E-14</c:v>
                      </c:pt>
                      <c:pt idx="16649">
                        <c:v>7.6748899999999997E-14</c:v>
                      </c:pt>
                      <c:pt idx="16650">
                        <c:v>8.2751600000000003E-14</c:v>
                      </c:pt>
                      <c:pt idx="16651">
                        <c:v>8.2751600000000003E-14</c:v>
                      </c:pt>
                      <c:pt idx="16652">
                        <c:v>1.74195E-13</c:v>
                      </c:pt>
                      <c:pt idx="16653">
                        <c:v>1.74195E-13</c:v>
                      </c:pt>
                      <c:pt idx="16654">
                        <c:v>8.4704699999999994E-14</c:v>
                      </c:pt>
                      <c:pt idx="16655">
                        <c:v>8.4704699999999994E-14</c:v>
                      </c:pt>
                      <c:pt idx="16656">
                        <c:v>8.5738299999999999E-14</c:v>
                      </c:pt>
                      <c:pt idx="16657">
                        <c:v>8.5738299999999999E-14</c:v>
                      </c:pt>
                      <c:pt idx="16658">
                        <c:v>9.1866000000000005E-14</c:v>
                      </c:pt>
                      <c:pt idx="16659">
                        <c:v>9.1866000000000005E-14</c:v>
                      </c:pt>
                      <c:pt idx="16660">
                        <c:v>9.5240199999999995E-14</c:v>
                      </c:pt>
                      <c:pt idx="16661">
                        <c:v>9.5240199999999995E-14</c:v>
                      </c:pt>
                      <c:pt idx="16662">
                        <c:v>9.1503599999999997E-14</c:v>
                      </c:pt>
                      <c:pt idx="16663">
                        <c:v>9.1503599999999997E-14</c:v>
                      </c:pt>
                      <c:pt idx="16664">
                        <c:v>9.3184499999999998E-14</c:v>
                      </c:pt>
                      <c:pt idx="16665">
                        <c:v>9.3184499999999998E-14</c:v>
                      </c:pt>
                      <c:pt idx="16666">
                        <c:v>1.03791E-13</c:v>
                      </c:pt>
                      <c:pt idx="16667">
                        <c:v>1.03791E-13</c:v>
                      </c:pt>
                      <c:pt idx="16668">
                        <c:v>1.04882E-13</c:v>
                      </c:pt>
                      <c:pt idx="16669">
                        <c:v>1.04882E-13</c:v>
                      </c:pt>
                      <c:pt idx="16670">
                        <c:v>1.06146E-13</c:v>
                      </c:pt>
                      <c:pt idx="16671">
                        <c:v>1.06146E-13</c:v>
                      </c:pt>
                      <c:pt idx="16672">
                        <c:v>1.19611E-13</c:v>
                      </c:pt>
                      <c:pt idx="16673">
                        <c:v>1.19611E-13</c:v>
                      </c:pt>
                      <c:pt idx="16674">
                        <c:v>1.0851E-13</c:v>
                      </c:pt>
                      <c:pt idx="16675">
                        <c:v>1.0851E-13</c:v>
                      </c:pt>
                      <c:pt idx="16676">
                        <c:v>1.09246E-13</c:v>
                      </c:pt>
                      <c:pt idx="16677">
                        <c:v>1.09246E-13</c:v>
                      </c:pt>
                      <c:pt idx="16678">
                        <c:v>1.1485700000000001E-13</c:v>
                      </c:pt>
                      <c:pt idx="16679">
                        <c:v>1.1485700000000001E-13</c:v>
                      </c:pt>
                      <c:pt idx="16680">
                        <c:v>1.20876E-13</c:v>
                      </c:pt>
                      <c:pt idx="16681">
                        <c:v>1.20876E-13</c:v>
                      </c:pt>
                      <c:pt idx="16682">
                        <c:v>1.2072599999999999E-13</c:v>
                      </c:pt>
                      <c:pt idx="16683">
                        <c:v>1.2072599999999999E-13</c:v>
                      </c:pt>
                      <c:pt idx="16684">
                        <c:v>1.2380800000000001E-13</c:v>
                      </c:pt>
                      <c:pt idx="16685">
                        <c:v>1.2380800000000001E-13</c:v>
                      </c:pt>
                      <c:pt idx="16686">
                        <c:v>1.18303E-13</c:v>
                      </c:pt>
                      <c:pt idx="16687">
                        <c:v>1.18303E-13</c:v>
                      </c:pt>
                      <c:pt idx="16688">
                        <c:v>1.26013E-13</c:v>
                      </c:pt>
                      <c:pt idx="16689">
                        <c:v>1.26013E-13</c:v>
                      </c:pt>
                      <c:pt idx="16690">
                        <c:v>1.2231499999999999E-13</c:v>
                      </c:pt>
                      <c:pt idx="16691">
                        <c:v>1.2231499999999999E-13</c:v>
                      </c:pt>
                      <c:pt idx="16692">
                        <c:v>1.2601599999999999E-13</c:v>
                      </c:pt>
                      <c:pt idx="16693">
                        <c:v>1.2601599999999999E-13</c:v>
                      </c:pt>
                      <c:pt idx="16694">
                        <c:v>1.2755999999999999E-13</c:v>
                      </c:pt>
                      <c:pt idx="16695">
                        <c:v>1.2755999999999999E-13</c:v>
                      </c:pt>
                      <c:pt idx="16696">
                        <c:v>1.22155E-13</c:v>
                      </c:pt>
                      <c:pt idx="16697">
                        <c:v>1.22155E-13</c:v>
                      </c:pt>
                      <c:pt idx="16698">
                        <c:v>1.3012E-13</c:v>
                      </c:pt>
                      <c:pt idx="16699">
                        <c:v>1.3012E-13</c:v>
                      </c:pt>
                      <c:pt idx="16700">
                        <c:v>1.3377300000000001E-13</c:v>
                      </c:pt>
                      <c:pt idx="16701">
                        <c:v>1.3377300000000001E-13</c:v>
                      </c:pt>
                      <c:pt idx="16702">
                        <c:v>1.31732E-13</c:v>
                      </c:pt>
                      <c:pt idx="16703">
                        <c:v>1.31732E-13</c:v>
                      </c:pt>
                      <c:pt idx="16704">
                        <c:v>1.3362699999999999E-13</c:v>
                      </c:pt>
                      <c:pt idx="16705">
                        <c:v>1.3362699999999999E-13</c:v>
                      </c:pt>
                      <c:pt idx="16706">
                        <c:v>1.31952E-13</c:v>
                      </c:pt>
                      <c:pt idx="16707">
                        <c:v>1.31952E-13</c:v>
                      </c:pt>
                      <c:pt idx="16708">
                        <c:v>1.3047899999999999E-13</c:v>
                      </c:pt>
                      <c:pt idx="16709">
                        <c:v>1.3047899999999999E-13</c:v>
                      </c:pt>
                      <c:pt idx="16710">
                        <c:v>1.41182E-13</c:v>
                      </c:pt>
                      <c:pt idx="16711">
                        <c:v>1.41182E-13</c:v>
                      </c:pt>
                      <c:pt idx="16712">
                        <c:v>1.3136399999999999E-13</c:v>
                      </c:pt>
                      <c:pt idx="16713">
                        <c:v>1.3136399999999999E-13</c:v>
                      </c:pt>
                      <c:pt idx="16714">
                        <c:v>9.7439800000000002E-13</c:v>
                      </c:pt>
                      <c:pt idx="16715">
                        <c:v>9.7439800000000002E-13</c:v>
                      </c:pt>
                      <c:pt idx="16716">
                        <c:v>1.3234099999999999E-13</c:v>
                      </c:pt>
                      <c:pt idx="16717">
                        <c:v>1.3234099999999999E-13</c:v>
                      </c:pt>
                      <c:pt idx="16718">
                        <c:v>1.3725999999999999E-13</c:v>
                      </c:pt>
                      <c:pt idx="16719">
                        <c:v>1.3725999999999999E-13</c:v>
                      </c:pt>
                      <c:pt idx="16720">
                        <c:v>1.3660899999999999E-13</c:v>
                      </c:pt>
                      <c:pt idx="16721">
                        <c:v>1.3660899999999999E-13</c:v>
                      </c:pt>
                      <c:pt idx="16722">
                        <c:v>1.4143800000000001E-13</c:v>
                      </c:pt>
                      <c:pt idx="16723">
                        <c:v>1.4143800000000001E-13</c:v>
                      </c:pt>
                      <c:pt idx="16724">
                        <c:v>1.4575499999999999E-13</c:v>
                      </c:pt>
                      <c:pt idx="16725">
                        <c:v>1.4575499999999999E-13</c:v>
                      </c:pt>
                      <c:pt idx="16726">
                        <c:v>1.3881300000000001E-13</c:v>
                      </c:pt>
                      <c:pt idx="16727">
                        <c:v>1.3881300000000001E-13</c:v>
                      </c:pt>
                      <c:pt idx="16728">
                        <c:v>1.3324400000000001E-13</c:v>
                      </c:pt>
                      <c:pt idx="16729">
                        <c:v>1.3324400000000001E-13</c:v>
                      </c:pt>
                      <c:pt idx="16730">
                        <c:v>1.3485600000000001E-13</c:v>
                      </c:pt>
                      <c:pt idx="16731">
                        <c:v>1.3485600000000001E-13</c:v>
                      </c:pt>
                      <c:pt idx="16732">
                        <c:v>1.34093E-13</c:v>
                      </c:pt>
                      <c:pt idx="16733">
                        <c:v>1.34093E-13</c:v>
                      </c:pt>
                      <c:pt idx="16734">
                        <c:v>1.4426499999999999E-13</c:v>
                      </c:pt>
                      <c:pt idx="16735">
                        <c:v>1.4426499999999999E-13</c:v>
                      </c:pt>
                      <c:pt idx="16736">
                        <c:v>1.4567400000000001E-13</c:v>
                      </c:pt>
                      <c:pt idx="16737">
                        <c:v>1.4567400000000001E-13</c:v>
                      </c:pt>
                      <c:pt idx="16738">
                        <c:v>2.30584E-13</c:v>
                      </c:pt>
                      <c:pt idx="16739">
                        <c:v>2.30584E-13</c:v>
                      </c:pt>
                      <c:pt idx="16740">
                        <c:v>1.39951E-13</c:v>
                      </c:pt>
                      <c:pt idx="16741">
                        <c:v>1.39951E-13</c:v>
                      </c:pt>
                      <c:pt idx="16742">
                        <c:v>3.7354800000000002E-13</c:v>
                      </c:pt>
                      <c:pt idx="16743">
                        <c:v>3.7354800000000002E-13</c:v>
                      </c:pt>
                      <c:pt idx="16744">
                        <c:v>1.41124E-13</c:v>
                      </c:pt>
                      <c:pt idx="16745">
                        <c:v>1.41124E-13</c:v>
                      </c:pt>
                      <c:pt idx="16746">
                        <c:v>1.3962200000000001E-13</c:v>
                      </c:pt>
                      <c:pt idx="16747">
                        <c:v>1.3962200000000001E-13</c:v>
                      </c:pt>
                      <c:pt idx="16748">
                        <c:v>1.44021E-13</c:v>
                      </c:pt>
                      <c:pt idx="16749">
                        <c:v>1.44021E-13</c:v>
                      </c:pt>
                      <c:pt idx="16750">
                        <c:v>1.4440300000000001E-13</c:v>
                      </c:pt>
                      <c:pt idx="16751">
                        <c:v>1.4440300000000001E-13</c:v>
                      </c:pt>
                      <c:pt idx="16752">
                        <c:v>1.39542E-13</c:v>
                      </c:pt>
                      <c:pt idx="16753">
                        <c:v>1.39542E-13</c:v>
                      </c:pt>
                      <c:pt idx="16754">
                        <c:v>1.44844E-13</c:v>
                      </c:pt>
                      <c:pt idx="16755">
                        <c:v>1.44844E-13</c:v>
                      </c:pt>
                      <c:pt idx="16756">
                        <c:v>1.45457E-13</c:v>
                      </c:pt>
                      <c:pt idx="16757">
                        <c:v>1.45457E-13</c:v>
                      </c:pt>
                      <c:pt idx="16758">
                        <c:v>1.4805900000000001E-13</c:v>
                      </c:pt>
                      <c:pt idx="16759">
                        <c:v>1.4805900000000001E-13</c:v>
                      </c:pt>
                      <c:pt idx="16760">
                        <c:v>1.4369200000000001E-13</c:v>
                      </c:pt>
                      <c:pt idx="16761">
                        <c:v>1.4369200000000001E-13</c:v>
                      </c:pt>
                      <c:pt idx="16762">
                        <c:v>1.5041599999999999E-13</c:v>
                      </c:pt>
                      <c:pt idx="16763">
                        <c:v>1.5041599999999999E-13</c:v>
                      </c:pt>
                      <c:pt idx="16764">
                        <c:v>1.54455E-13</c:v>
                      </c:pt>
                      <c:pt idx="16765">
                        <c:v>1.54455E-13</c:v>
                      </c:pt>
                      <c:pt idx="16766">
                        <c:v>1.50301E-13</c:v>
                      </c:pt>
                      <c:pt idx="16767">
                        <c:v>1.50301E-13</c:v>
                      </c:pt>
                      <c:pt idx="16768">
                        <c:v>1.5115300000000001E-13</c:v>
                      </c:pt>
                      <c:pt idx="16769">
                        <c:v>1.5115300000000001E-13</c:v>
                      </c:pt>
                      <c:pt idx="16770">
                        <c:v>1.5832299999999999E-13</c:v>
                      </c:pt>
                      <c:pt idx="16771">
                        <c:v>1.5832299999999999E-13</c:v>
                      </c:pt>
                      <c:pt idx="16772">
                        <c:v>1.4929800000000001E-13</c:v>
                      </c:pt>
                      <c:pt idx="16773">
                        <c:v>1.4929800000000001E-13</c:v>
                      </c:pt>
                      <c:pt idx="16774">
                        <c:v>1.50642E-13</c:v>
                      </c:pt>
                      <c:pt idx="16775">
                        <c:v>1.50642E-13</c:v>
                      </c:pt>
                      <c:pt idx="16776">
                        <c:v>1.4908000000000001E-13</c:v>
                      </c:pt>
                      <c:pt idx="16777">
                        <c:v>1.4908000000000001E-13</c:v>
                      </c:pt>
                      <c:pt idx="16778">
                        <c:v>1.53969E-13</c:v>
                      </c:pt>
                      <c:pt idx="16779">
                        <c:v>1.53969E-13</c:v>
                      </c:pt>
                      <c:pt idx="16780">
                        <c:v>1.4806299999999999E-13</c:v>
                      </c:pt>
                      <c:pt idx="16781">
                        <c:v>1.4806299999999999E-13</c:v>
                      </c:pt>
                      <c:pt idx="16782">
                        <c:v>1.46599E-13</c:v>
                      </c:pt>
                      <c:pt idx="16783">
                        <c:v>1.46599E-13</c:v>
                      </c:pt>
                      <c:pt idx="16784">
                        <c:v>1.4272199999999999E-13</c:v>
                      </c:pt>
                      <c:pt idx="16785">
                        <c:v>1.4272199999999999E-13</c:v>
                      </c:pt>
                      <c:pt idx="16786">
                        <c:v>1.4272E-13</c:v>
                      </c:pt>
                      <c:pt idx="16787">
                        <c:v>1.4272E-13</c:v>
                      </c:pt>
                      <c:pt idx="16788">
                        <c:v>1.39003E-13</c:v>
                      </c:pt>
                      <c:pt idx="16789">
                        <c:v>1.39003E-13</c:v>
                      </c:pt>
                      <c:pt idx="16790">
                        <c:v>1.37643E-13</c:v>
                      </c:pt>
                      <c:pt idx="16791">
                        <c:v>1.37643E-13</c:v>
                      </c:pt>
                      <c:pt idx="16792">
                        <c:v>1.3166099999999999E-13</c:v>
                      </c:pt>
                      <c:pt idx="16793">
                        <c:v>1.3166099999999999E-13</c:v>
                      </c:pt>
                      <c:pt idx="16794">
                        <c:v>1.3445099999999999E-13</c:v>
                      </c:pt>
                      <c:pt idx="16795">
                        <c:v>1.3445099999999999E-13</c:v>
                      </c:pt>
                      <c:pt idx="16796">
                        <c:v>1.2568400000000001E-13</c:v>
                      </c:pt>
                      <c:pt idx="16797">
                        <c:v>1.2568400000000001E-13</c:v>
                      </c:pt>
                      <c:pt idx="16798">
                        <c:v>1.2288500000000001E-13</c:v>
                      </c:pt>
                      <c:pt idx="16799">
                        <c:v>1.2288500000000001E-13</c:v>
                      </c:pt>
                      <c:pt idx="16800">
                        <c:v>1.2175800000000001E-13</c:v>
                      </c:pt>
                      <c:pt idx="16801">
                        <c:v>1.2175800000000001E-13</c:v>
                      </c:pt>
                      <c:pt idx="16802">
                        <c:v>1.1866199999999999E-13</c:v>
                      </c:pt>
                      <c:pt idx="16803">
                        <c:v>1.1866199999999999E-13</c:v>
                      </c:pt>
                      <c:pt idx="16804">
                        <c:v>1.17871E-13</c:v>
                      </c:pt>
                      <c:pt idx="16805">
                        <c:v>1.17871E-13</c:v>
                      </c:pt>
                      <c:pt idx="16806">
                        <c:v>1.12462E-13</c:v>
                      </c:pt>
                      <c:pt idx="16807">
                        <c:v>1.12462E-13</c:v>
                      </c:pt>
                      <c:pt idx="16808">
                        <c:v>1.0728499999999999E-13</c:v>
                      </c:pt>
                      <c:pt idx="16809">
                        <c:v>1.0728499999999999E-13</c:v>
                      </c:pt>
                      <c:pt idx="16810">
                        <c:v>1.03923E-13</c:v>
                      </c:pt>
                      <c:pt idx="16811">
                        <c:v>1.03923E-13</c:v>
                      </c:pt>
                      <c:pt idx="16812">
                        <c:v>1.08277E-13</c:v>
                      </c:pt>
                      <c:pt idx="16813">
                        <c:v>1.08277E-13</c:v>
                      </c:pt>
                      <c:pt idx="16814">
                        <c:v>1.02166E-13</c:v>
                      </c:pt>
                      <c:pt idx="16815">
                        <c:v>1.02166E-13</c:v>
                      </c:pt>
                      <c:pt idx="16816">
                        <c:v>9.6464499999999998E-14</c:v>
                      </c:pt>
                      <c:pt idx="16817">
                        <c:v>9.6464499999999998E-14</c:v>
                      </c:pt>
                      <c:pt idx="16818">
                        <c:v>9.4278999999999994E-14</c:v>
                      </c:pt>
                      <c:pt idx="16819">
                        <c:v>9.4278999999999994E-14</c:v>
                      </c:pt>
                      <c:pt idx="16820">
                        <c:v>9.1719700000000003E-14</c:v>
                      </c:pt>
                      <c:pt idx="16821">
                        <c:v>9.1719700000000003E-14</c:v>
                      </c:pt>
                      <c:pt idx="16822">
                        <c:v>8.7149399999999994E-14</c:v>
                      </c:pt>
                      <c:pt idx="16823">
                        <c:v>8.7149399999999994E-14</c:v>
                      </c:pt>
                      <c:pt idx="16824">
                        <c:v>8.7945800000000005E-14</c:v>
                      </c:pt>
                      <c:pt idx="16825">
                        <c:v>8.7945800000000005E-14</c:v>
                      </c:pt>
                      <c:pt idx="16826">
                        <c:v>8.1246199999999997E-14</c:v>
                      </c:pt>
                      <c:pt idx="16827">
                        <c:v>8.1246199999999997E-14</c:v>
                      </c:pt>
                      <c:pt idx="16828">
                        <c:v>8.2839800000000002E-14</c:v>
                      </c:pt>
                      <c:pt idx="16829">
                        <c:v>8.2839800000000002E-14</c:v>
                      </c:pt>
                      <c:pt idx="16830">
                        <c:v>1.5608999999999999E-13</c:v>
                      </c:pt>
                      <c:pt idx="16831">
                        <c:v>1.5608999999999999E-13</c:v>
                      </c:pt>
                      <c:pt idx="16832">
                        <c:v>7.3449600000000001E-14</c:v>
                      </c:pt>
                      <c:pt idx="16833">
                        <c:v>7.3449600000000001E-14</c:v>
                      </c:pt>
                      <c:pt idx="16834">
                        <c:v>7.1568600000000004E-14</c:v>
                      </c:pt>
                      <c:pt idx="16835">
                        <c:v>7.1568600000000004E-14</c:v>
                      </c:pt>
                      <c:pt idx="16836">
                        <c:v>6.8161599999999999E-14</c:v>
                      </c:pt>
                      <c:pt idx="16837">
                        <c:v>6.8161599999999999E-14</c:v>
                      </c:pt>
                      <c:pt idx="16838">
                        <c:v>6.4226199999999997E-14</c:v>
                      </c:pt>
                      <c:pt idx="16839">
                        <c:v>6.4226199999999997E-14</c:v>
                      </c:pt>
                      <c:pt idx="16840">
                        <c:v>6.1398999999999999E-14</c:v>
                      </c:pt>
                      <c:pt idx="16841">
                        <c:v>6.1398999999999999E-14</c:v>
                      </c:pt>
                      <c:pt idx="16842">
                        <c:v>5.9768700000000001E-14</c:v>
                      </c:pt>
                      <c:pt idx="16843">
                        <c:v>5.9768700000000001E-14</c:v>
                      </c:pt>
                      <c:pt idx="16844">
                        <c:v>5.2477099999999999E-14</c:v>
                      </c:pt>
                      <c:pt idx="16845">
                        <c:v>5.2477099999999999E-14</c:v>
                      </c:pt>
                      <c:pt idx="16846">
                        <c:v>5.3946000000000001E-14</c:v>
                      </c:pt>
                      <c:pt idx="16847">
                        <c:v>5.3946000000000001E-14</c:v>
                      </c:pt>
                      <c:pt idx="16848">
                        <c:v>5.0952599999999999E-14</c:v>
                      </c:pt>
                      <c:pt idx="16849">
                        <c:v>5.0952599999999999E-14</c:v>
                      </c:pt>
                      <c:pt idx="16850">
                        <c:v>4.6168100000000002E-14</c:v>
                      </c:pt>
                      <c:pt idx="16851">
                        <c:v>4.6168100000000002E-14</c:v>
                      </c:pt>
                      <c:pt idx="16852">
                        <c:v>1.3918200000000001E-13</c:v>
                      </c:pt>
                      <c:pt idx="16853">
                        <c:v>1.3918200000000001E-13</c:v>
                      </c:pt>
                      <c:pt idx="16854">
                        <c:v>4.5428000000000002E-14</c:v>
                      </c:pt>
                      <c:pt idx="16855">
                        <c:v>4.5428000000000002E-14</c:v>
                      </c:pt>
                      <c:pt idx="16856">
                        <c:v>5.0947699999999998E-14</c:v>
                      </c:pt>
                      <c:pt idx="16857">
                        <c:v>5.0947699999999998E-14</c:v>
                      </c:pt>
                      <c:pt idx="16858">
                        <c:v>3.75383E-14</c:v>
                      </c:pt>
                      <c:pt idx="16859">
                        <c:v>3.75383E-14</c:v>
                      </c:pt>
                      <c:pt idx="16860">
                        <c:v>3.51078E-14</c:v>
                      </c:pt>
                      <c:pt idx="16861">
                        <c:v>3.51078E-14</c:v>
                      </c:pt>
                      <c:pt idx="16862">
                        <c:v>3.4017100000000001E-14</c:v>
                      </c:pt>
                      <c:pt idx="16863">
                        <c:v>3.4017100000000001E-14</c:v>
                      </c:pt>
                      <c:pt idx="16864">
                        <c:v>2.7581099999999998E-14</c:v>
                      </c:pt>
                      <c:pt idx="16865">
                        <c:v>2.7581099999999998E-14</c:v>
                      </c:pt>
                      <c:pt idx="16866">
                        <c:v>2.7396900000000002E-14</c:v>
                      </c:pt>
                      <c:pt idx="16867">
                        <c:v>2.7396900000000002E-14</c:v>
                      </c:pt>
                      <c:pt idx="16868">
                        <c:v>2.2442500000000001E-14</c:v>
                      </c:pt>
                      <c:pt idx="16869">
                        <c:v>2.2442500000000001E-14</c:v>
                      </c:pt>
                      <c:pt idx="16870">
                        <c:v>2.3559999999999999E-14</c:v>
                      </c:pt>
                      <c:pt idx="16871">
                        <c:v>2.3559999999999999E-14</c:v>
                      </c:pt>
                      <c:pt idx="16872">
                        <c:v>1.94145E-14</c:v>
                      </c:pt>
                      <c:pt idx="16873">
                        <c:v>1.94145E-14</c:v>
                      </c:pt>
                      <c:pt idx="16874">
                        <c:v>1.6090700000000001E-14</c:v>
                      </c:pt>
                      <c:pt idx="16875">
                        <c:v>1.6090700000000001E-14</c:v>
                      </c:pt>
                      <c:pt idx="16876">
                        <c:v>1.8877000000000001E-14</c:v>
                      </c:pt>
                      <c:pt idx="16877">
                        <c:v>1.8877000000000001E-14</c:v>
                      </c:pt>
                      <c:pt idx="16878">
                        <c:v>1.5331599999999999E-14</c:v>
                      </c:pt>
                      <c:pt idx="16879">
                        <c:v>1.5331599999999999E-14</c:v>
                      </c:pt>
                      <c:pt idx="16880">
                        <c:v>1.8204800000000001E-14</c:v>
                      </c:pt>
                      <c:pt idx="16881">
                        <c:v>1.8204800000000001E-14</c:v>
                      </c:pt>
                      <c:pt idx="16882">
                        <c:v>2.00992E-14</c:v>
                      </c:pt>
                      <c:pt idx="16883">
                        <c:v>2.00992E-14</c:v>
                      </c:pt>
                      <c:pt idx="16884">
                        <c:v>1.8459799999999999E-14</c:v>
                      </c:pt>
                      <c:pt idx="16885">
                        <c:v>1.8459799999999999E-14</c:v>
                      </c:pt>
                      <c:pt idx="16886">
                        <c:v>2.2767300000000001E-14</c:v>
                      </c:pt>
                      <c:pt idx="16887">
                        <c:v>2.2767300000000001E-14</c:v>
                      </c:pt>
                      <c:pt idx="16888">
                        <c:v>1.7354500000000001E-14</c:v>
                      </c:pt>
                      <c:pt idx="16889">
                        <c:v>1.7354500000000001E-14</c:v>
                      </c:pt>
                      <c:pt idx="16890">
                        <c:v>1.3589000000000001E-14</c:v>
                      </c:pt>
                      <c:pt idx="16891">
                        <c:v>1.3589000000000001E-14</c:v>
                      </c:pt>
                      <c:pt idx="16892">
                        <c:v>1.4645199999999999E-14</c:v>
                      </c:pt>
                      <c:pt idx="16893">
                        <c:v>1.4645199999999999E-14</c:v>
                      </c:pt>
                      <c:pt idx="16894">
                        <c:v>1.9103799999999999E-14</c:v>
                      </c:pt>
                      <c:pt idx="16895">
                        <c:v>1.9103799999999999E-14</c:v>
                      </c:pt>
                      <c:pt idx="16896">
                        <c:v>1.70102E-14</c:v>
                      </c:pt>
                      <c:pt idx="16897">
                        <c:v>1.70102E-14</c:v>
                      </c:pt>
                      <c:pt idx="16898">
                        <c:v>1.6273699999999999E-14</c:v>
                      </c:pt>
                      <c:pt idx="16899">
                        <c:v>1.6273699999999999E-14</c:v>
                      </c:pt>
                      <c:pt idx="16900">
                        <c:v>1.49127E-14</c:v>
                      </c:pt>
                      <c:pt idx="16901">
                        <c:v>1.49127E-14</c:v>
                      </c:pt>
                      <c:pt idx="16902">
                        <c:v>1.72029E-14</c:v>
                      </c:pt>
                      <c:pt idx="16903">
                        <c:v>1.72029E-14</c:v>
                      </c:pt>
                      <c:pt idx="16904">
                        <c:v>1.7070499999999998E-14</c:v>
                      </c:pt>
                      <c:pt idx="16905">
                        <c:v>1.7070499999999998E-14</c:v>
                      </c:pt>
                      <c:pt idx="16906">
                        <c:v>1.7557499999999999E-14</c:v>
                      </c:pt>
                      <c:pt idx="16907">
                        <c:v>1.7557499999999999E-14</c:v>
                      </c:pt>
                      <c:pt idx="16908">
                        <c:v>1.8780899999999999E-14</c:v>
                      </c:pt>
                      <c:pt idx="16909">
                        <c:v>1.8780899999999999E-14</c:v>
                      </c:pt>
                      <c:pt idx="16910">
                        <c:v>1.3362000000000001E-14</c:v>
                      </c:pt>
                      <c:pt idx="16911">
                        <c:v>1.3362000000000001E-14</c:v>
                      </c:pt>
                      <c:pt idx="16912">
                        <c:v>1.7734299999999999E-14</c:v>
                      </c:pt>
                      <c:pt idx="16913">
                        <c:v>1.7734299999999999E-14</c:v>
                      </c:pt>
                      <c:pt idx="16914">
                        <c:v>1.5861499999999999E-14</c:v>
                      </c:pt>
                      <c:pt idx="16915">
                        <c:v>1.5861499999999999E-14</c:v>
                      </c:pt>
                      <c:pt idx="16916">
                        <c:v>1.90226E-14</c:v>
                      </c:pt>
                      <c:pt idx="16917">
                        <c:v>1.90226E-14</c:v>
                      </c:pt>
                      <c:pt idx="16918">
                        <c:v>1.85992E-14</c:v>
                      </c:pt>
                      <c:pt idx="16919">
                        <c:v>1.85992E-14</c:v>
                      </c:pt>
                      <c:pt idx="16920">
                        <c:v>1.13473E-14</c:v>
                      </c:pt>
                      <c:pt idx="16921">
                        <c:v>1.13473E-14</c:v>
                      </c:pt>
                      <c:pt idx="16922">
                        <c:v>1.4328099999999999E-14</c:v>
                      </c:pt>
                      <c:pt idx="16923">
                        <c:v>1.4328099999999999E-14</c:v>
                      </c:pt>
                      <c:pt idx="16924">
                        <c:v>2.1401200000000001E-13</c:v>
                      </c:pt>
                      <c:pt idx="16925">
                        <c:v>2.1401200000000001E-13</c:v>
                      </c:pt>
                      <c:pt idx="16926">
                        <c:v>1.6548199999999999E-14</c:v>
                      </c:pt>
                      <c:pt idx="16927">
                        <c:v>1.6548199999999999E-14</c:v>
                      </c:pt>
                      <c:pt idx="16928">
                        <c:v>1.40153E-14</c:v>
                      </c:pt>
                      <c:pt idx="16929">
                        <c:v>1.40153E-14</c:v>
                      </c:pt>
                      <c:pt idx="16930">
                        <c:v>1.5629699999999999E-14</c:v>
                      </c:pt>
                      <c:pt idx="16931">
                        <c:v>1.5629699999999999E-14</c:v>
                      </c:pt>
                      <c:pt idx="16932">
                        <c:v>1.98851E-14</c:v>
                      </c:pt>
                      <c:pt idx="16933">
                        <c:v>1.98851E-14</c:v>
                      </c:pt>
                      <c:pt idx="16934">
                        <c:v>2.3537199999999999E-14</c:v>
                      </c:pt>
                      <c:pt idx="16935">
                        <c:v>2.3537199999999999E-14</c:v>
                      </c:pt>
                      <c:pt idx="16936">
                        <c:v>2.0462099999999999E-14</c:v>
                      </c:pt>
                      <c:pt idx="16937">
                        <c:v>2.0462099999999999E-14</c:v>
                      </c:pt>
                      <c:pt idx="16938">
                        <c:v>1.6687400000000001E-14</c:v>
                      </c:pt>
                      <c:pt idx="16939">
                        <c:v>1.6687400000000001E-14</c:v>
                      </c:pt>
                      <c:pt idx="16940">
                        <c:v>1.6746600000000001E-14</c:v>
                      </c:pt>
                      <c:pt idx="16941">
                        <c:v>1.6746600000000001E-14</c:v>
                      </c:pt>
                      <c:pt idx="16942">
                        <c:v>2.2947799999999999E-11</c:v>
                      </c:pt>
                      <c:pt idx="16943">
                        <c:v>2.2947799999999999E-11</c:v>
                      </c:pt>
                      <c:pt idx="16944">
                        <c:v>1.9290900000000001E-14</c:v>
                      </c:pt>
                      <c:pt idx="16945">
                        <c:v>1.9290900000000001E-14</c:v>
                      </c:pt>
                      <c:pt idx="16946">
                        <c:v>1.3099699999999999E-14</c:v>
                      </c:pt>
                      <c:pt idx="16947">
                        <c:v>1.3099699999999999E-14</c:v>
                      </c:pt>
                      <c:pt idx="16948">
                        <c:v>1.6428500000000001E-14</c:v>
                      </c:pt>
                      <c:pt idx="16949">
                        <c:v>1.6428500000000001E-14</c:v>
                      </c:pt>
                      <c:pt idx="16950">
                        <c:v>1.51262E-14</c:v>
                      </c:pt>
                      <c:pt idx="16951">
                        <c:v>1.51262E-14</c:v>
                      </c:pt>
                      <c:pt idx="16952">
                        <c:v>1.36974E-14</c:v>
                      </c:pt>
                      <c:pt idx="16953">
                        <c:v>1.36974E-14</c:v>
                      </c:pt>
                      <c:pt idx="16954">
                        <c:v>1.7009399999999999E-14</c:v>
                      </c:pt>
                      <c:pt idx="16955">
                        <c:v>1.7009399999999999E-14</c:v>
                      </c:pt>
                      <c:pt idx="16956">
                        <c:v>1.5368699999999999E-14</c:v>
                      </c:pt>
                      <c:pt idx="16957">
                        <c:v>1.5368699999999999E-14</c:v>
                      </c:pt>
                      <c:pt idx="16958">
                        <c:v>1.5527300000000001E-14</c:v>
                      </c:pt>
                      <c:pt idx="16959">
                        <c:v>1.5527300000000001E-14</c:v>
                      </c:pt>
                      <c:pt idx="16960">
                        <c:v>1.56947E-14</c:v>
                      </c:pt>
                      <c:pt idx="16961">
                        <c:v>1.56947E-14</c:v>
                      </c:pt>
                      <c:pt idx="16962">
                        <c:v>1.5762800000000001E-14</c:v>
                      </c:pt>
                      <c:pt idx="16963">
                        <c:v>1.5762800000000001E-14</c:v>
                      </c:pt>
                      <c:pt idx="16964">
                        <c:v>1.78309E-14</c:v>
                      </c:pt>
                      <c:pt idx="16965">
                        <c:v>1.78309E-14</c:v>
                      </c:pt>
                      <c:pt idx="16966">
                        <c:v>2.0292999999999998E-12</c:v>
                      </c:pt>
                      <c:pt idx="16967">
                        <c:v>2.0292999999999998E-12</c:v>
                      </c:pt>
                      <c:pt idx="16968">
                        <c:v>1.5300499999999999E-13</c:v>
                      </c:pt>
                      <c:pt idx="16969">
                        <c:v>1.5300499999999999E-13</c:v>
                      </c:pt>
                      <c:pt idx="16970">
                        <c:v>1.71801E-14</c:v>
                      </c:pt>
                      <c:pt idx="16971">
                        <c:v>1.71801E-14</c:v>
                      </c:pt>
                      <c:pt idx="16972">
                        <c:v>1.7874500000000001E-14</c:v>
                      </c:pt>
                      <c:pt idx="16973">
                        <c:v>1.7874500000000001E-14</c:v>
                      </c:pt>
                      <c:pt idx="16974">
                        <c:v>1.4916300000000001E-14</c:v>
                      </c:pt>
                      <c:pt idx="16975">
                        <c:v>1.4916300000000001E-14</c:v>
                      </c:pt>
                      <c:pt idx="16976">
                        <c:v>1.9260700000000002E-14</c:v>
                      </c:pt>
                      <c:pt idx="16977">
                        <c:v>1.9260700000000002E-14</c:v>
                      </c:pt>
                      <c:pt idx="16978">
                        <c:v>1.8565400000000001E-14</c:v>
                      </c:pt>
                      <c:pt idx="16979">
                        <c:v>1.8565400000000001E-14</c:v>
                      </c:pt>
                      <c:pt idx="16980">
                        <c:v>1.70965E-14</c:v>
                      </c:pt>
                      <c:pt idx="16981">
                        <c:v>1.70965E-14</c:v>
                      </c:pt>
                      <c:pt idx="16982">
                        <c:v>1.9000499999999999E-14</c:v>
                      </c:pt>
                      <c:pt idx="16983">
                        <c:v>1.9000499999999999E-14</c:v>
                      </c:pt>
                      <c:pt idx="16984">
                        <c:v>1.6796699999999999E-14</c:v>
                      </c:pt>
                      <c:pt idx="16985">
                        <c:v>1.6796699999999999E-14</c:v>
                      </c:pt>
                      <c:pt idx="16986">
                        <c:v>1.8040300000000001E-14</c:v>
                      </c:pt>
                      <c:pt idx="16987">
                        <c:v>1.8040300000000001E-14</c:v>
                      </c:pt>
                      <c:pt idx="16988">
                        <c:v>1.78095E-14</c:v>
                      </c:pt>
                      <c:pt idx="16989">
                        <c:v>1.78095E-14</c:v>
                      </c:pt>
                      <c:pt idx="16990">
                        <c:v>1.37621E-14</c:v>
                      </c:pt>
                      <c:pt idx="16991">
                        <c:v>1.37621E-14</c:v>
                      </c:pt>
                      <c:pt idx="16992">
                        <c:v>1.6001700000000001E-14</c:v>
                      </c:pt>
                      <c:pt idx="16993">
                        <c:v>1.6001700000000001E-14</c:v>
                      </c:pt>
                      <c:pt idx="16994">
                        <c:v>1.8326500000000001E-14</c:v>
                      </c:pt>
                      <c:pt idx="16995">
                        <c:v>1.8326500000000001E-14</c:v>
                      </c:pt>
                      <c:pt idx="16996">
                        <c:v>1.8471600000000001E-14</c:v>
                      </c:pt>
                      <c:pt idx="16997">
                        <c:v>1.8471600000000001E-14</c:v>
                      </c:pt>
                      <c:pt idx="16998">
                        <c:v>1.3961000000000001E-12</c:v>
                      </c:pt>
                      <c:pt idx="16999">
                        <c:v>1.3961000000000001E-12</c:v>
                      </c:pt>
                      <c:pt idx="17000">
                        <c:v>1.4061E-12</c:v>
                      </c:pt>
                      <c:pt idx="17001">
                        <c:v>1.4061E-12</c:v>
                      </c:pt>
                      <c:pt idx="17002">
                        <c:v>1.40266E-12</c:v>
                      </c:pt>
                      <c:pt idx="17003">
                        <c:v>1.40266E-12</c:v>
                      </c:pt>
                      <c:pt idx="17004">
                        <c:v>1.3974500000000001E-12</c:v>
                      </c:pt>
                      <c:pt idx="17005">
                        <c:v>1.3974500000000001E-12</c:v>
                      </c:pt>
                      <c:pt idx="17006">
                        <c:v>1.4020899999999999E-12</c:v>
                      </c:pt>
                      <c:pt idx="17007">
                        <c:v>1.4020899999999999E-12</c:v>
                      </c:pt>
                      <c:pt idx="17008">
                        <c:v>1.4020199999999999E-12</c:v>
                      </c:pt>
                      <c:pt idx="17009">
                        <c:v>1.4020199999999999E-12</c:v>
                      </c:pt>
                      <c:pt idx="17010">
                        <c:v>1.40061E-12</c:v>
                      </c:pt>
                      <c:pt idx="17011">
                        <c:v>1.40061E-12</c:v>
                      </c:pt>
                      <c:pt idx="17012">
                        <c:v>1.3922200000000001E-12</c:v>
                      </c:pt>
                      <c:pt idx="17013">
                        <c:v>1.3922200000000001E-12</c:v>
                      </c:pt>
                      <c:pt idx="17014">
                        <c:v>1.3944600000000001E-12</c:v>
                      </c:pt>
                      <c:pt idx="17015">
                        <c:v>1.3944600000000001E-12</c:v>
                      </c:pt>
                      <c:pt idx="17016">
                        <c:v>1.39871E-12</c:v>
                      </c:pt>
                      <c:pt idx="17017">
                        <c:v>1.39871E-12</c:v>
                      </c:pt>
                      <c:pt idx="17018">
                        <c:v>1.39464E-12</c:v>
                      </c:pt>
                      <c:pt idx="17019">
                        <c:v>1.39464E-12</c:v>
                      </c:pt>
                      <c:pt idx="17020">
                        <c:v>1.3976200000000001E-12</c:v>
                      </c:pt>
                      <c:pt idx="17021">
                        <c:v>1.3976200000000001E-12</c:v>
                      </c:pt>
                      <c:pt idx="17022">
                        <c:v>4.2720500000000002E-12</c:v>
                      </c:pt>
                      <c:pt idx="17023">
                        <c:v>4.2720500000000002E-12</c:v>
                      </c:pt>
                      <c:pt idx="17024">
                        <c:v>1.3976200000000001E-12</c:v>
                      </c:pt>
                      <c:pt idx="17025">
                        <c:v>1.3976200000000001E-12</c:v>
                      </c:pt>
                      <c:pt idx="17026">
                        <c:v>1.39495E-12</c:v>
                      </c:pt>
                      <c:pt idx="17027">
                        <c:v>1.39495E-12</c:v>
                      </c:pt>
                      <c:pt idx="17028">
                        <c:v>1.39625E-12</c:v>
                      </c:pt>
                      <c:pt idx="17029">
                        <c:v>1.39625E-12</c:v>
                      </c:pt>
                      <c:pt idx="17030">
                        <c:v>1.5047399999999999E-12</c:v>
                      </c:pt>
                      <c:pt idx="17031">
                        <c:v>1.5047399999999999E-12</c:v>
                      </c:pt>
                      <c:pt idx="17032">
                        <c:v>1.39459E-12</c:v>
                      </c:pt>
                      <c:pt idx="17033">
                        <c:v>1.39459E-12</c:v>
                      </c:pt>
                      <c:pt idx="17034">
                        <c:v>1.40476E-12</c:v>
                      </c:pt>
                      <c:pt idx="17035">
                        <c:v>1.40476E-12</c:v>
                      </c:pt>
                      <c:pt idx="17036">
                        <c:v>1.4002200000000001E-12</c:v>
                      </c:pt>
                      <c:pt idx="17037">
                        <c:v>1.4002200000000001E-12</c:v>
                      </c:pt>
                      <c:pt idx="17038">
                        <c:v>1.4002099999999999E-12</c:v>
                      </c:pt>
                      <c:pt idx="17039">
                        <c:v>1.4002099999999999E-12</c:v>
                      </c:pt>
                      <c:pt idx="17040">
                        <c:v>1.3966499999999999E-12</c:v>
                      </c:pt>
                      <c:pt idx="17041">
                        <c:v>1.3966499999999999E-12</c:v>
                      </c:pt>
                      <c:pt idx="17042">
                        <c:v>1.40632E-12</c:v>
                      </c:pt>
                      <c:pt idx="17043">
                        <c:v>1.40632E-12</c:v>
                      </c:pt>
                      <c:pt idx="17044">
                        <c:v>1.40717E-12</c:v>
                      </c:pt>
                      <c:pt idx="17045">
                        <c:v>1.40717E-12</c:v>
                      </c:pt>
                      <c:pt idx="17046">
                        <c:v>1.41049E-12</c:v>
                      </c:pt>
                      <c:pt idx="17047">
                        <c:v>1.41049E-12</c:v>
                      </c:pt>
                      <c:pt idx="17048">
                        <c:v>1.42113E-12</c:v>
                      </c:pt>
                      <c:pt idx="17049">
                        <c:v>1.42113E-12</c:v>
                      </c:pt>
                      <c:pt idx="17050">
                        <c:v>1.41911E-12</c:v>
                      </c:pt>
                      <c:pt idx="17051">
                        <c:v>1.41911E-12</c:v>
                      </c:pt>
                      <c:pt idx="17052">
                        <c:v>1.42706E-12</c:v>
                      </c:pt>
                      <c:pt idx="17053">
                        <c:v>1.42706E-12</c:v>
                      </c:pt>
                      <c:pt idx="17054">
                        <c:v>1.41559E-12</c:v>
                      </c:pt>
                      <c:pt idx="17055">
                        <c:v>1.41559E-12</c:v>
                      </c:pt>
                      <c:pt idx="17056">
                        <c:v>1.4227299999999999E-12</c:v>
                      </c:pt>
                      <c:pt idx="17057">
                        <c:v>1.4227299999999999E-12</c:v>
                      </c:pt>
                      <c:pt idx="17058">
                        <c:v>1.4473500000000001E-12</c:v>
                      </c:pt>
                      <c:pt idx="17059">
                        <c:v>1.4473500000000001E-12</c:v>
                      </c:pt>
                      <c:pt idx="17060">
                        <c:v>1.43188E-12</c:v>
                      </c:pt>
                      <c:pt idx="17061">
                        <c:v>1.43188E-12</c:v>
                      </c:pt>
                      <c:pt idx="17062">
                        <c:v>1.4375899999999999E-12</c:v>
                      </c:pt>
                      <c:pt idx="17063">
                        <c:v>1.4375899999999999E-12</c:v>
                      </c:pt>
                      <c:pt idx="17064">
                        <c:v>1.4433699999999999E-12</c:v>
                      </c:pt>
                      <c:pt idx="17065">
                        <c:v>1.4433699999999999E-12</c:v>
                      </c:pt>
                      <c:pt idx="17066">
                        <c:v>1.45073E-12</c:v>
                      </c:pt>
                      <c:pt idx="17067">
                        <c:v>1.45073E-12</c:v>
                      </c:pt>
                      <c:pt idx="17068">
                        <c:v>1.4491100000000001E-12</c:v>
                      </c:pt>
                      <c:pt idx="17069">
                        <c:v>1.4491100000000001E-12</c:v>
                      </c:pt>
                      <c:pt idx="17070">
                        <c:v>1.44568E-12</c:v>
                      </c:pt>
                      <c:pt idx="17071">
                        <c:v>1.44568E-12</c:v>
                      </c:pt>
                      <c:pt idx="17072">
                        <c:v>1.45724E-12</c:v>
                      </c:pt>
                      <c:pt idx="17073">
                        <c:v>1.45724E-12</c:v>
                      </c:pt>
                      <c:pt idx="17074">
                        <c:v>1.44611E-12</c:v>
                      </c:pt>
                      <c:pt idx="17075">
                        <c:v>1.44611E-12</c:v>
                      </c:pt>
                      <c:pt idx="17076">
                        <c:v>1.4681E-12</c:v>
                      </c:pt>
                      <c:pt idx="17077">
                        <c:v>1.4681E-12</c:v>
                      </c:pt>
                      <c:pt idx="17078">
                        <c:v>1.46997E-12</c:v>
                      </c:pt>
                      <c:pt idx="17079">
                        <c:v>1.46997E-12</c:v>
                      </c:pt>
                      <c:pt idx="17080">
                        <c:v>1.45969E-12</c:v>
                      </c:pt>
                      <c:pt idx="17081">
                        <c:v>1.45969E-12</c:v>
                      </c:pt>
                      <c:pt idx="17082">
                        <c:v>1.4602299999999999E-12</c:v>
                      </c:pt>
                      <c:pt idx="17083">
                        <c:v>1.4602299999999999E-12</c:v>
                      </c:pt>
                      <c:pt idx="17084">
                        <c:v>1.44656E-12</c:v>
                      </c:pt>
                      <c:pt idx="17085">
                        <c:v>1.44656E-12</c:v>
                      </c:pt>
                      <c:pt idx="17086">
                        <c:v>1.4490600000000001E-12</c:v>
                      </c:pt>
                      <c:pt idx="17087">
                        <c:v>1.4490600000000001E-12</c:v>
                      </c:pt>
                      <c:pt idx="17088">
                        <c:v>1.4483600000000001E-12</c:v>
                      </c:pt>
                      <c:pt idx="17089">
                        <c:v>1.4483600000000001E-12</c:v>
                      </c:pt>
                      <c:pt idx="17090">
                        <c:v>1.4415500000000001E-12</c:v>
                      </c:pt>
                      <c:pt idx="17091">
                        <c:v>1.4415500000000001E-12</c:v>
                      </c:pt>
                      <c:pt idx="17092">
                        <c:v>1.4337900000000001E-12</c:v>
                      </c:pt>
                      <c:pt idx="17093">
                        <c:v>1.4337900000000001E-12</c:v>
                      </c:pt>
                      <c:pt idx="17094">
                        <c:v>1.4327300000000001E-12</c:v>
                      </c:pt>
                      <c:pt idx="17095">
                        <c:v>1.4327300000000001E-12</c:v>
                      </c:pt>
                      <c:pt idx="17096">
                        <c:v>1.4379100000000001E-12</c:v>
                      </c:pt>
                      <c:pt idx="17097">
                        <c:v>1.4379100000000001E-12</c:v>
                      </c:pt>
                      <c:pt idx="17098">
                        <c:v>1.43325E-12</c:v>
                      </c:pt>
                      <c:pt idx="17099">
                        <c:v>1.43325E-12</c:v>
                      </c:pt>
                      <c:pt idx="17100">
                        <c:v>1.4276199999999999E-12</c:v>
                      </c:pt>
                      <c:pt idx="17101">
                        <c:v>1.4276199999999999E-12</c:v>
                      </c:pt>
                      <c:pt idx="17102">
                        <c:v>1.4182499999999999E-12</c:v>
                      </c:pt>
                      <c:pt idx="17103">
                        <c:v>1.4182499999999999E-12</c:v>
                      </c:pt>
                      <c:pt idx="17104">
                        <c:v>1.42342E-12</c:v>
                      </c:pt>
                      <c:pt idx="17105">
                        <c:v>1.42342E-12</c:v>
                      </c:pt>
                      <c:pt idx="17106">
                        <c:v>1.4168600000000001E-12</c:v>
                      </c:pt>
                      <c:pt idx="17107">
                        <c:v>1.4168600000000001E-12</c:v>
                      </c:pt>
                      <c:pt idx="17108">
                        <c:v>1.41386E-12</c:v>
                      </c:pt>
                      <c:pt idx="17109">
                        <c:v>1.41386E-12</c:v>
                      </c:pt>
                      <c:pt idx="17110">
                        <c:v>1.4034700000000001E-12</c:v>
                      </c:pt>
                      <c:pt idx="17111">
                        <c:v>1.4034700000000001E-12</c:v>
                      </c:pt>
                      <c:pt idx="17112">
                        <c:v>1.4080700000000001E-12</c:v>
                      </c:pt>
                      <c:pt idx="17113">
                        <c:v>1.4080700000000001E-12</c:v>
                      </c:pt>
                      <c:pt idx="17114">
                        <c:v>1.40528E-12</c:v>
                      </c:pt>
                      <c:pt idx="17115">
                        <c:v>1.40528E-12</c:v>
                      </c:pt>
                      <c:pt idx="17116">
                        <c:v>1.39551E-12</c:v>
                      </c:pt>
                      <c:pt idx="17117">
                        <c:v>1.39551E-12</c:v>
                      </c:pt>
                      <c:pt idx="17118">
                        <c:v>1.3931799999999999E-12</c:v>
                      </c:pt>
                      <c:pt idx="17119">
                        <c:v>1.3931799999999999E-12</c:v>
                      </c:pt>
                      <c:pt idx="17120">
                        <c:v>1.39613E-12</c:v>
                      </c:pt>
                      <c:pt idx="17121">
                        <c:v>1.39613E-12</c:v>
                      </c:pt>
                      <c:pt idx="17122">
                        <c:v>1.3945100000000001E-12</c:v>
                      </c:pt>
                      <c:pt idx="17123">
                        <c:v>1.3945100000000001E-12</c:v>
                      </c:pt>
                      <c:pt idx="17124">
                        <c:v>1.3965499999999999E-12</c:v>
                      </c:pt>
                      <c:pt idx="17125">
                        <c:v>1.3965499999999999E-12</c:v>
                      </c:pt>
                      <c:pt idx="17126">
                        <c:v>1.4050299999999999E-12</c:v>
                      </c:pt>
                      <c:pt idx="17127">
                        <c:v>1.4050299999999999E-12</c:v>
                      </c:pt>
                      <c:pt idx="17128">
                        <c:v>1.3999699999999999E-12</c:v>
                      </c:pt>
                      <c:pt idx="17129">
                        <c:v>1.3999699999999999E-12</c:v>
                      </c:pt>
                      <c:pt idx="17130">
                        <c:v>1.3948199999999999E-12</c:v>
                      </c:pt>
                      <c:pt idx="17131">
                        <c:v>1.3948199999999999E-12</c:v>
                      </c:pt>
                      <c:pt idx="17132">
                        <c:v>1.39662E-12</c:v>
                      </c:pt>
                      <c:pt idx="17133">
                        <c:v>1.39662E-12</c:v>
                      </c:pt>
                      <c:pt idx="17134">
                        <c:v>1.4157499999999999E-12</c:v>
                      </c:pt>
                      <c:pt idx="17135">
                        <c:v>1.4157499999999999E-12</c:v>
                      </c:pt>
                      <c:pt idx="17136">
                        <c:v>1.3987899999999999E-12</c:v>
                      </c:pt>
                      <c:pt idx="17137">
                        <c:v>1.3987899999999999E-12</c:v>
                      </c:pt>
                      <c:pt idx="17138">
                        <c:v>1.46884E-12</c:v>
                      </c:pt>
                      <c:pt idx="17139">
                        <c:v>1.46884E-12</c:v>
                      </c:pt>
                      <c:pt idx="17140">
                        <c:v>1.3934500000000001E-12</c:v>
                      </c:pt>
                      <c:pt idx="17141">
                        <c:v>1.3934500000000001E-12</c:v>
                      </c:pt>
                      <c:pt idx="17142">
                        <c:v>1.38903E-12</c:v>
                      </c:pt>
                      <c:pt idx="17143">
                        <c:v>1.38903E-12</c:v>
                      </c:pt>
                      <c:pt idx="17144">
                        <c:v>1.39221E-12</c:v>
                      </c:pt>
                      <c:pt idx="17145">
                        <c:v>1.39221E-12</c:v>
                      </c:pt>
                      <c:pt idx="17146">
                        <c:v>1.39649E-12</c:v>
                      </c:pt>
                      <c:pt idx="17147">
                        <c:v>1.39649E-12</c:v>
                      </c:pt>
                      <c:pt idx="17148">
                        <c:v>1.3950099999999999E-12</c:v>
                      </c:pt>
                      <c:pt idx="17149">
                        <c:v>1.3950099999999999E-12</c:v>
                      </c:pt>
                      <c:pt idx="17150">
                        <c:v>1.3948500000000001E-12</c:v>
                      </c:pt>
                      <c:pt idx="17151">
                        <c:v>1.3948500000000001E-12</c:v>
                      </c:pt>
                      <c:pt idx="17152">
                        <c:v>1.3913100000000001E-12</c:v>
                      </c:pt>
                      <c:pt idx="17153">
                        <c:v>1.3913100000000001E-12</c:v>
                      </c:pt>
                      <c:pt idx="17154">
                        <c:v>1.4022400000000001E-12</c:v>
                      </c:pt>
                      <c:pt idx="17155">
                        <c:v>1.4022400000000001E-12</c:v>
                      </c:pt>
                      <c:pt idx="17156">
                        <c:v>1.4061200000000001E-12</c:v>
                      </c:pt>
                      <c:pt idx="17157">
                        <c:v>1.4061200000000001E-12</c:v>
                      </c:pt>
                      <c:pt idx="17158">
                        <c:v>1.3962E-12</c:v>
                      </c:pt>
                      <c:pt idx="17159">
                        <c:v>1.3962E-12</c:v>
                      </c:pt>
                      <c:pt idx="17160">
                        <c:v>1.39946E-12</c:v>
                      </c:pt>
                      <c:pt idx="17161">
                        <c:v>1.39946E-12</c:v>
                      </c:pt>
                      <c:pt idx="17162">
                        <c:v>1.4165199999999999E-12</c:v>
                      </c:pt>
                      <c:pt idx="17163">
                        <c:v>1.4165199999999999E-12</c:v>
                      </c:pt>
                      <c:pt idx="17164">
                        <c:v>1.40167E-12</c:v>
                      </c:pt>
                      <c:pt idx="17165">
                        <c:v>1.40167E-12</c:v>
                      </c:pt>
                      <c:pt idx="17166">
                        <c:v>1.39825E-12</c:v>
                      </c:pt>
                      <c:pt idx="17167">
                        <c:v>1.39825E-12</c:v>
                      </c:pt>
                      <c:pt idx="17168">
                        <c:v>1.4011100000000001E-12</c:v>
                      </c:pt>
                      <c:pt idx="17169">
                        <c:v>1.4011100000000001E-12</c:v>
                      </c:pt>
                      <c:pt idx="17170">
                        <c:v>1.39823E-12</c:v>
                      </c:pt>
                      <c:pt idx="17171">
                        <c:v>1.39823E-12</c:v>
                      </c:pt>
                      <c:pt idx="17172">
                        <c:v>1.3957099999999999E-12</c:v>
                      </c:pt>
                      <c:pt idx="17173">
                        <c:v>1.3957099999999999E-12</c:v>
                      </c:pt>
                      <c:pt idx="17174">
                        <c:v>1.3923E-12</c:v>
                      </c:pt>
                      <c:pt idx="17175">
                        <c:v>1.3923E-12</c:v>
                      </c:pt>
                      <c:pt idx="17176">
                        <c:v>1.39028E-12</c:v>
                      </c:pt>
                      <c:pt idx="17177">
                        <c:v>1.39028E-12</c:v>
                      </c:pt>
                      <c:pt idx="17178">
                        <c:v>1.40752E-12</c:v>
                      </c:pt>
                      <c:pt idx="17179">
                        <c:v>1.40752E-12</c:v>
                      </c:pt>
                      <c:pt idx="17180">
                        <c:v>1.40182E-12</c:v>
                      </c:pt>
                      <c:pt idx="17181">
                        <c:v>1.40182E-12</c:v>
                      </c:pt>
                      <c:pt idx="17182">
                        <c:v>1.40408E-12</c:v>
                      </c:pt>
                      <c:pt idx="17183">
                        <c:v>1.40408E-12</c:v>
                      </c:pt>
                      <c:pt idx="17184">
                        <c:v>1.39652E-12</c:v>
                      </c:pt>
                      <c:pt idx="17185">
                        <c:v>1.39652E-12</c:v>
                      </c:pt>
                      <c:pt idx="17186">
                        <c:v>1.3905799999999999E-12</c:v>
                      </c:pt>
                      <c:pt idx="17187">
                        <c:v>1.3905799999999999E-12</c:v>
                      </c:pt>
                      <c:pt idx="17188">
                        <c:v>1.3944E-12</c:v>
                      </c:pt>
                      <c:pt idx="17189">
                        <c:v>1.3944E-12</c:v>
                      </c:pt>
                      <c:pt idx="17190">
                        <c:v>1.5516E-12</c:v>
                      </c:pt>
                      <c:pt idx="17191">
                        <c:v>1.5516E-12</c:v>
                      </c:pt>
                      <c:pt idx="17192">
                        <c:v>1.3993300000000001E-12</c:v>
                      </c:pt>
                      <c:pt idx="17193">
                        <c:v>1.3993300000000001E-12</c:v>
                      </c:pt>
                      <c:pt idx="17194">
                        <c:v>1.40186E-12</c:v>
                      </c:pt>
                      <c:pt idx="17195">
                        <c:v>1.40186E-12</c:v>
                      </c:pt>
                      <c:pt idx="17196">
                        <c:v>1.40177E-12</c:v>
                      </c:pt>
                      <c:pt idx="17197">
                        <c:v>1.40177E-12</c:v>
                      </c:pt>
                      <c:pt idx="17198">
                        <c:v>1.39339E-12</c:v>
                      </c:pt>
                      <c:pt idx="17199">
                        <c:v>1.39339E-12</c:v>
                      </c:pt>
                      <c:pt idx="17200">
                        <c:v>1.40288E-12</c:v>
                      </c:pt>
                      <c:pt idx="17201">
                        <c:v>1.40288E-12</c:v>
                      </c:pt>
                      <c:pt idx="17202">
                        <c:v>1.40044E-12</c:v>
                      </c:pt>
                      <c:pt idx="17203">
                        <c:v>1.40044E-12</c:v>
                      </c:pt>
                      <c:pt idx="17204">
                        <c:v>1.40191E-12</c:v>
                      </c:pt>
                      <c:pt idx="17205">
                        <c:v>1.40191E-12</c:v>
                      </c:pt>
                      <c:pt idx="17206">
                        <c:v>1.3948700000000001E-12</c:v>
                      </c:pt>
                      <c:pt idx="17207">
                        <c:v>1.3948700000000001E-12</c:v>
                      </c:pt>
                      <c:pt idx="17208">
                        <c:v>1.3882899999999999E-12</c:v>
                      </c:pt>
                      <c:pt idx="17209">
                        <c:v>1.3882899999999999E-12</c:v>
                      </c:pt>
                      <c:pt idx="17210">
                        <c:v>1.4029400000000001E-12</c:v>
                      </c:pt>
                      <c:pt idx="17211">
                        <c:v>1.4029400000000001E-12</c:v>
                      </c:pt>
                      <c:pt idx="17212">
                        <c:v>1.39739E-12</c:v>
                      </c:pt>
                      <c:pt idx="17213">
                        <c:v>1.39739E-12</c:v>
                      </c:pt>
                      <c:pt idx="17214">
                        <c:v>1.40095E-12</c:v>
                      </c:pt>
                      <c:pt idx="17215">
                        <c:v>1.40095E-12</c:v>
                      </c:pt>
                      <c:pt idx="17216">
                        <c:v>1.4007199999999999E-12</c:v>
                      </c:pt>
                      <c:pt idx="17217">
                        <c:v>1.4007199999999999E-12</c:v>
                      </c:pt>
                      <c:pt idx="17218">
                        <c:v>1.40777E-12</c:v>
                      </c:pt>
                      <c:pt idx="17219">
                        <c:v>1.40777E-12</c:v>
                      </c:pt>
                      <c:pt idx="17220">
                        <c:v>1.38939E-12</c:v>
                      </c:pt>
                      <c:pt idx="17221">
                        <c:v>1.38939E-12</c:v>
                      </c:pt>
                      <c:pt idx="17222">
                        <c:v>1.3951100000000001E-12</c:v>
                      </c:pt>
                      <c:pt idx="17223">
                        <c:v>1.3951100000000001E-12</c:v>
                      </c:pt>
                      <c:pt idx="17224">
                        <c:v>1.40122E-12</c:v>
                      </c:pt>
                      <c:pt idx="17225">
                        <c:v>1.40122E-12</c:v>
                      </c:pt>
                      <c:pt idx="17226">
                        <c:v>1.4055400000000001E-12</c:v>
                      </c:pt>
                      <c:pt idx="17227">
                        <c:v>1.4055400000000001E-12</c:v>
                      </c:pt>
                      <c:pt idx="17228">
                        <c:v>1.4048599999999999E-12</c:v>
                      </c:pt>
                      <c:pt idx="17229">
                        <c:v>1.4048599999999999E-12</c:v>
                      </c:pt>
                      <c:pt idx="17230">
                        <c:v>1.3986499999999999E-12</c:v>
                      </c:pt>
                      <c:pt idx="17231">
                        <c:v>1.3986499999999999E-12</c:v>
                      </c:pt>
                      <c:pt idx="17232">
                        <c:v>1.4043400000000001E-12</c:v>
                      </c:pt>
                      <c:pt idx="17233">
                        <c:v>1.4043400000000001E-12</c:v>
                      </c:pt>
                      <c:pt idx="17234">
                        <c:v>1.39852E-12</c:v>
                      </c:pt>
                      <c:pt idx="17235">
                        <c:v>1.39852E-12</c:v>
                      </c:pt>
                      <c:pt idx="17236">
                        <c:v>1.3981000000000001E-12</c:v>
                      </c:pt>
                      <c:pt idx="17237">
                        <c:v>1.3981000000000001E-12</c:v>
                      </c:pt>
                      <c:pt idx="17238">
                        <c:v>1.3978999999999999E-12</c:v>
                      </c:pt>
                      <c:pt idx="17239">
                        <c:v>1.3978999999999999E-12</c:v>
                      </c:pt>
                      <c:pt idx="17240">
                        <c:v>1.3980199999999999E-12</c:v>
                      </c:pt>
                      <c:pt idx="17241">
                        <c:v>1.3980199999999999E-12</c:v>
                      </c:pt>
                      <c:pt idx="17242">
                        <c:v>1.3929700000000001E-12</c:v>
                      </c:pt>
                      <c:pt idx="17243">
                        <c:v>1.3929700000000001E-12</c:v>
                      </c:pt>
                      <c:pt idx="17244">
                        <c:v>1.39893E-12</c:v>
                      </c:pt>
                      <c:pt idx="17245">
                        <c:v>1.39893E-12</c:v>
                      </c:pt>
                      <c:pt idx="17246">
                        <c:v>1.40483E-12</c:v>
                      </c:pt>
                      <c:pt idx="17247">
                        <c:v>1.40483E-12</c:v>
                      </c:pt>
                      <c:pt idx="17248">
                        <c:v>1.4008399999999999E-12</c:v>
                      </c:pt>
                      <c:pt idx="17249">
                        <c:v>1.4008399999999999E-12</c:v>
                      </c:pt>
                      <c:pt idx="17250">
                        <c:v>1.4024800000000001E-12</c:v>
                      </c:pt>
                      <c:pt idx="17251">
                        <c:v>1.4024800000000001E-12</c:v>
                      </c:pt>
                      <c:pt idx="17252">
                        <c:v>1.39108E-12</c:v>
                      </c:pt>
                      <c:pt idx="17253">
                        <c:v>1.39108E-12</c:v>
                      </c:pt>
                      <c:pt idx="17254">
                        <c:v>1.41106E-12</c:v>
                      </c:pt>
                      <c:pt idx="17255">
                        <c:v>1.41106E-12</c:v>
                      </c:pt>
                      <c:pt idx="17256">
                        <c:v>1.3998600000000001E-12</c:v>
                      </c:pt>
                      <c:pt idx="17257">
                        <c:v>1.3998600000000001E-12</c:v>
                      </c:pt>
                      <c:pt idx="17258">
                        <c:v>1.3981399999999999E-12</c:v>
                      </c:pt>
                      <c:pt idx="17259">
                        <c:v>1.3981399999999999E-12</c:v>
                      </c:pt>
                      <c:pt idx="17260">
                        <c:v>1.39305E-12</c:v>
                      </c:pt>
                      <c:pt idx="17261">
                        <c:v>1.39305E-12</c:v>
                      </c:pt>
                      <c:pt idx="17262">
                        <c:v>1.40507E-12</c:v>
                      </c:pt>
                      <c:pt idx="17263">
                        <c:v>1.40507E-12</c:v>
                      </c:pt>
                      <c:pt idx="17264">
                        <c:v>1.40753E-12</c:v>
                      </c:pt>
                      <c:pt idx="17265">
                        <c:v>1.40753E-12</c:v>
                      </c:pt>
                      <c:pt idx="17266">
                        <c:v>1.3965999999999999E-12</c:v>
                      </c:pt>
                      <c:pt idx="17267">
                        <c:v>1.3965999999999999E-12</c:v>
                      </c:pt>
                      <c:pt idx="17268">
                        <c:v>1.39801E-12</c:v>
                      </c:pt>
                      <c:pt idx="17269">
                        <c:v>1.39801E-12</c:v>
                      </c:pt>
                      <c:pt idx="17270">
                        <c:v>1.40158E-12</c:v>
                      </c:pt>
                      <c:pt idx="17271">
                        <c:v>1.40158E-12</c:v>
                      </c:pt>
                      <c:pt idx="17272">
                        <c:v>1.40001E-12</c:v>
                      </c:pt>
                      <c:pt idx="17273">
                        <c:v>1.40001E-12</c:v>
                      </c:pt>
                      <c:pt idx="17274">
                        <c:v>1.4007000000000001E-12</c:v>
                      </c:pt>
                      <c:pt idx="17275">
                        <c:v>1.4007000000000001E-12</c:v>
                      </c:pt>
                      <c:pt idx="17276">
                        <c:v>1.4026300000000001E-12</c:v>
                      </c:pt>
                      <c:pt idx="17277">
                        <c:v>1.4026300000000001E-12</c:v>
                      </c:pt>
                      <c:pt idx="17278">
                        <c:v>1.39645E-12</c:v>
                      </c:pt>
                      <c:pt idx="17279">
                        <c:v>1.39645E-12</c:v>
                      </c:pt>
                      <c:pt idx="17280">
                        <c:v>1.4064800000000001E-12</c:v>
                      </c:pt>
                      <c:pt idx="17281">
                        <c:v>1.4064800000000001E-12</c:v>
                      </c:pt>
                      <c:pt idx="17282">
                        <c:v>1.40088E-12</c:v>
                      </c:pt>
                      <c:pt idx="17283">
                        <c:v>1.40088E-12</c:v>
                      </c:pt>
                      <c:pt idx="17284">
                        <c:v>1.0987100000000001E-14</c:v>
                      </c:pt>
                      <c:pt idx="17285">
                        <c:v>1.0987100000000001E-14</c:v>
                      </c:pt>
                      <c:pt idx="17286">
                        <c:v>8.8907100000000005E-15</c:v>
                      </c:pt>
                      <c:pt idx="17287">
                        <c:v>8.8907100000000005E-15</c:v>
                      </c:pt>
                      <c:pt idx="17288">
                        <c:v>9.4274199999999997E-15</c:v>
                      </c:pt>
                      <c:pt idx="17289">
                        <c:v>9.4274199999999997E-15</c:v>
                      </c:pt>
                      <c:pt idx="17290">
                        <c:v>9.6522999999999995E-15</c:v>
                      </c:pt>
                      <c:pt idx="17291">
                        <c:v>9.6522999999999995E-15</c:v>
                      </c:pt>
                      <c:pt idx="17292">
                        <c:v>9.4646299999999993E-15</c:v>
                      </c:pt>
                      <c:pt idx="17293">
                        <c:v>9.4646299999999993E-15</c:v>
                      </c:pt>
                      <c:pt idx="17294">
                        <c:v>1.1044E-14</c:v>
                      </c:pt>
                      <c:pt idx="17295">
                        <c:v>1.1044E-14</c:v>
                      </c:pt>
                      <c:pt idx="17296">
                        <c:v>1.00461E-14</c:v>
                      </c:pt>
                      <c:pt idx="17297">
                        <c:v>1.00461E-14</c:v>
                      </c:pt>
                      <c:pt idx="17298">
                        <c:v>9.1239699999999998E-15</c:v>
                      </c:pt>
                      <c:pt idx="17299">
                        <c:v>9.1239699999999998E-15</c:v>
                      </c:pt>
                      <c:pt idx="17300">
                        <c:v>1.4182799999999999E-13</c:v>
                      </c:pt>
                      <c:pt idx="17301">
                        <c:v>1.4182799999999999E-13</c:v>
                      </c:pt>
                      <c:pt idx="17302">
                        <c:v>8.8600200000000007E-15</c:v>
                      </c:pt>
                      <c:pt idx="17303">
                        <c:v>8.8600200000000007E-15</c:v>
                      </c:pt>
                      <c:pt idx="17304">
                        <c:v>9.9288099999999997E-15</c:v>
                      </c:pt>
                      <c:pt idx="17305">
                        <c:v>9.9288099999999997E-15</c:v>
                      </c:pt>
                      <c:pt idx="17306">
                        <c:v>9.7895600000000005E-15</c:v>
                      </c:pt>
                      <c:pt idx="17307">
                        <c:v>9.7895600000000005E-15</c:v>
                      </c:pt>
                      <c:pt idx="17308">
                        <c:v>1.04786E-14</c:v>
                      </c:pt>
                      <c:pt idx="17309">
                        <c:v>1.04786E-14</c:v>
                      </c:pt>
                      <c:pt idx="17310">
                        <c:v>9.8596200000000007E-15</c:v>
                      </c:pt>
                      <c:pt idx="17311">
                        <c:v>9.8596200000000007E-15</c:v>
                      </c:pt>
                      <c:pt idx="17312">
                        <c:v>9.2622199999999993E-15</c:v>
                      </c:pt>
                      <c:pt idx="17313">
                        <c:v>9.2622199999999993E-15</c:v>
                      </c:pt>
                      <c:pt idx="17314">
                        <c:v>1.12005E-14</c:v>
                      </c:pt>
                      <c:pt idx="17315">
                        <c:v>1.12005E-14</c:v>
                      </c:pt>
                      <c:pt idx="17316">
                        <c:v>1.19126E-14</c:v>
                      </c:pt>
                      <c:pt idx="17317">
                        <c:v>1.19126E-14</c:v>
                      </c:pt>
                      <c:pt idx="17318">
                        <c:v>1.16293E-14</c:v>
                      </c:pt>
                      <c:pt idx="17319">
                        <c:v>1.16293E-14</c:v>
                      </c:pt>
                      <c:pt idx="17320">
                        <c:v>1.1331700000000001E-14</c:v>
                      </c:pt>
                      <c:pt idx="17321">
                        <c:v>1.1331700000000001E-14</c:v>
                      </c:pt>
                      <c:pt idx="17322">
                        <c:v>9.8694000000000006E-15</c:v>
                      </c:pt>
                      <c:pt idx="17323">
                        <c:v>9.8694000000000006E-15</c:v>
                      </c:pt>
                      <c:pt idx="17324">
                        <c:v>9.0598900000000006E-15</c:v>
                      </c:pt>
                      <c:pt idx="17325">
                        <c:v>9.0598900000000006E-15</c:v>
                      </c:pt>
                      <c:pt idx="17326">
                        <c:v>9.8629899999999998E-15</c:v>
                      </c:pt>
                      <c:pt idx="17327">
                        <c:v>9.8629899999999998E-15</c:v>
                      </c:pt>
                      <c:pt idx="17328">
                        <c:v>9.5250900000000003E-15</c:v>
                      </c:pt>
                      <c:pt idx="17329">
                        <c:v>9.5250900000000003E-15</c:v>
                      </c:pt>
                      <c:pt idx="17330">
                        <c:v>1.20799E-14</c:v>
                      </c:pt>
                      <c:pt idx="17331">
                        <c:v>1.20799E-14</c:v>
                      </c:pt>
                      <c:pt idx="17332">
                        <c:v>1.10502E-14</c:v>
                      </c:pt>
                      <c:pt idx="17333">
                        <c:v>1.10502E-14</c:v>
                      </c:pt>
                      <c:pt idx="17334">
                        <c:v>1.00102E-14</c:v>
                      </c:pt>
                      <c:pt idx="17335">
                        <c:v>1.00102E-14</c:v>
                      </c:pt>
                      <c:pt idx="17336">
                        <c:v>1.0228100000000001E-14</c:v>
                      </c:pt>
                      <c:pt idx="17337">
                        <c:v>1.0228100000000001E-14</c:v>
                      </c:pt>
                      <c:pt idx="17338">
                        <c:v>7.7914099999999993E-15</c:v>
                      </c:pt>
                      <c:pt idx="17339">
                        <c:v>7.7914099999999993E-15</c:v>
                      </c:pt>
                      <c:pt idx="17340">
                        <c:v>1.2575999999999999E-14</c:v>
                      </c:pt>
                      <c:pt idx="17341">
                        <c:v>1.2575999999999999E-14</c:v>
                      </c:pt>
                      <c:pt idx="17342">
                        <c:v>7.8219199999999999E-15</c:v>
                      </c:pt>
                      <c:pt idx="17343">
                        <c:v>7.8219199999999999E-15</c:v>
                      </c:pt>
                      <c:pt idx="17344">
                        <c:v>1.1240299999999999E-14</c:v>
                      </c:pt>
                      <c:pt idx="17345">
                        <c:v>1.1240299999999999E-14</c:v>
                      </c:pt>
                      <c:pt idx="17346">
                        <c:v>7.1585400000000006E-15</c:v>
                      </c:pt>
                      <c:pt idx="17347">
                        <c:v>7.1585400000000006E-15</c:v>
                      </c:pt>
                      <c:pt idx="17348">
                        <c:v>8.4994699999999992E-15</c:v>
                      </c:pt>
                      <c:pt idx="17349">
                        <c:v>8.4994699999999992E-15</c:v>
                      </c:pt>
                      <c:pt idx="17350">
                        <c:v>1.0631800000000001E-14</c:v>
                      </c:pt>
                      <c:pt idx="17351">
                        <c:v>1.0631800000000001E-14</c:v>
                      </c:pt>
                      <c:pt idx="17352">
                        <c:v>9.4730100000000005E-15</c:v>
                      </c:pt>
                      <c:pt idx="17353">
                        <c:v>9.4730100000000005E-15</c:v>
                      </c:pt>
                      <c:pt idx="17354">
                        <c:v>9.9362100000000006E-15</c:v>
                      </c:pt>
                      <c:pt idx="17355">
                        <c:v>9.9362100000000006E-15</c:v>
                      </c:pt>
                      <c:pt idx="17356">
                        <c:v>8.2859799999999998E-15</c:v>
                      </c:pt>
                      <c:pt idx="17357">
                        <c:v>8.2859799999999998E-15</c:v>
                      </c:pt>
                      <c:pt idx="17358">
                        <c:v>9.7763599999999994E-15</c:v>
                      </c:pt>
                      <c:pt idx="17359">
                        <c:v>9.7763599999999994E-15</c:v>
                      </c:pt>
                      <c:pt idx="17360">
                        <c:v>8.36291E-15</c:v>
                      </c:pt>
                      <c:pt idx="17361">
                        <c:v>8.36291E-15</c:v>
                      </c:pt>
                      <c:pt idx="17362">
                        <c:v>1.00163E-14</c:v>
                      </c:pt>
                      <c:pt idx="17363">
                        <c:v>1.00163E-14</c:v>
                      </c:pt>
                      <c:pt idx="17364">
                        <c:v>1.0685500000000001E-14</c:v>
                      </c:pt>
                      <c:pt idx="17365">
                        <c:v>1.0685500000000001E-14</c:v>
                      </c:pt>
                      <c:pt idx="17366">
                        <c:v>9.5262800000000006E-15</c:v>
                      </c:pt>
                      <c:pt idx="17367">
                        <c:v>9.5262800000000006E-15</c:v>
                      </c:pt>
                      <c:pt idx="17368">
                        <c:v>1.0942E-14</c:v>
                      </c:pt>
                      <c:pt idx="17369">
                        <c:v>1.0942E-14</c:v>
                      </c:pt>
                      <c:pt idx="17370">
                        <c:v>8.6199900000000007E-15</c:v>
                      </c:pt>
                      <c:pt idx="17371">
                        <c:v>8.6199900000000007E-15</c:v>
                      </c:pt>
                      <c:pt idx="17372">
                        <c:v>8.2728400000000005E-15</c:v>
                      </c:pt>
                      <c:pt idx="17373">
                        <c:v>8.2728400000000005E-15</c:v>
                      </c:pt>
                      <c:pt idx="17374">
                        <c:v>1.01684E-14</c:v>
                      </c:pt>
                      <c:pt idx="17375">
                        <c:v>1.01684E-14</c:v>
                      </c:pt>
                      <c:pt idx="17376">
                        <c:v>9.2274899999999996E-15</c:v>
                      </c:pt>
                      <c:pt idx="17377">
                        <c:v>9.2274899999999996E-15</c:v>
                      </c:pt>
                      <c:pt idx="17378">
                        <c:v>1.0244599999999999E-14</c:v>
                      </c:pt>
                      <c:pt idx="17379">
                        <c:v>1.0244599999999999E-14</c:v>
                      </c:pt>
                      <c:pt idx="17380">
                        <c:v>9.5986100000000008E-15</c:v>
                      </c:pt>
                      <c:pt idx="17381">
                        <c:v>9.5986100000000008E-15</c:v>
                      </c:pt>
                      <c:pt idx="17382">
                        <c:v>8.3585999999999998E-15</c:v>
                      </c:pt>
                      <c:pt idx="17383">
                        <c:v>8.3585999999999998E-15</c:v>
                      </c:pt>
                      <c:pt idx="17384">
                        <c:v>7.6847900000000008E-15</c:v>
                      </c:pt>
                      <c:pt idx="17385">
                        <c:v>7.6847900000000008E-15</c:v>
                      </c:pt>
                      <c:pt idx="17386">
                        <c:v>8.2872599999999997E-15</c:v>
                      </c:pt>
                      <c:pt idx="17387">
                        <c:v>8.2872599999999997E-15</c:v>
                      </c:pt>
                      <c:pt idx="17388">
                        <c:v>9.3178500000000005E-15</c:v>
                      </c:pt>
                      <c:pt idx="17389">
                        <c:v>9.3178500000000005E-15</c:v>
                      </c:pt>
                      <c:pt idx="17390">
                        <c:v>9.5603899999999999E-15</c:v>
                      </c:pt>
                      <c:pt idx="17391">
                        <c:v>9.5603899999999999E-15</c:v>
                      </c:pt>
                      <c:pt idx="17392">
                        <c:v>9.1938299999999997E-15</c:v>
                      </c:pt>
                      <c:pt idx="17393">
                        <c:v>9.1938299999999997E-15</c:v>
                      </c:pt>
                      <c:pt idx="17394">
                        <c:v>9.6620200000000008E-15</c:v>
                      </c:pt>
                      <c:pt idx="17395">
                        <c:v>9.6620200000000008E-15</c:v>
                      </c:pt>
                      <c:pt idx="17396">
                        <c:v>9.5450299999999996E-15</c:v>
                      </c:pt>
                      <c:pt idx="17397">
                        <c:v>9.5450299999999996E-15</c:v>
                      </c:pt>
                      <c:pt idx="17398">
                        <c:v>1.26804E-14</c:v>
                      </c:pt>
                      <c:pt idx="17399">
                        <c:v>1.26804E-14</c:v>
                      </c:pt>
                      <c:pt idx="17400">
                        <c:v>8.6132299999999997E-15</c:v>
                      </c:pt>
                      <c:pt idx="17401">
                        <c:v>8.6132299999999997E-15</c:v>
                      </c:pt>
                      <c:pt idx="17402">
                        <c:v>7.7290200000000003E-15</c:v>
                      </c:pt>
                      <c:pt idx="17403">
                        <c:v>7.7290200000000003E-15</c:v>
                      </c:pt>
                      <c:pt idx="17404">
                        <c:v>8.9586700000000001E-15</c:v>
                      </c:pt>
                      <c:pt idx="17405">
                        <c:v>8.9586700000000001E-15</c:v>
                      </c:pt>
                      <c:pt idx="17406">
                        <c:v>8.4219900000000002E-15</c:v>
                      </c:pt>
                      <c:pt idx="17407">
                        <c:v>8.4219900000000002E-15</c:v>
                      </c:pt>
                      <c:pt idx="17408">
                        <c:v>1.1404E-14</c:v>
                      </c:pt>
                      <c:pt idx="17409">
                        <c:v>1.1404E-14</c:v>
                      </c:pt>
                      <c:pt idx="17410">
                        <c:v>6.9276300000000001E-15</c:v>
                      </c:pt>
                      <c:pt idx="17411">
                        <c:v>6.9276300000000001E-15</c:v>
                      </c:pt>
                      <c:pt idx="17412">
                        <c:v>7.5321099999999992E-15</c:v>
                      </c:pt>
                      <c:pt idx="17413">
                        <c:v>7.5321099999999992E-15</c:v>
                      </c:pt>
                      <c:pt idx="17414">
                        <c:v>8.8241800000000005E-15</c:v>
                      </c:pt>
                      <c:pt idx="17415">
                        <c:v>8.8241800000000005E-15</c:v>
                      </c:pt>
                      <c:pt idx="17416">
                        <c:v>9.8212099999999993E-15</c:v>
                      </c:pt>
                      <c:pt idx="17417">
                        <c:v>9.8212099999999993E-15</c:v>
                      </c:pt>
                      <c:pt idx="17418">
                        <c:v>6.7684499999999998E-15</c:v>
                      </c:pt>
                      <c:pt idx="17419">
                        <c:v>6.7684499999999998E-15</c:v>
                      </c:pt>
                      <c:pt idx="17420">
                        <c:v>8.7865399999999994E-15</c:v>
                      </c:pt>
                      <c:pt idx="17421">
                        <c:v>8.7865399999999994E-15</c:v>
                      </c:pt>
                      <c:pt idx="17422">
                        <c:v>7.4888699999999997E-15</c:v>
                      </c:pt>
                      <c:pt idx="17423">
                        <c:v>7.4888699999999997E-15</c:v>
                      </c:pt>
                      <c:pt idx="17424">
                        <c:v>7.5393799999999999E-15</c:v>
                      </c:pt>
                      <c:pt idx="17425">
                        <c:v>7.5393799999999999E-15</c:v>
                      </c:pt>
                      <c:pt idx="17426">
                        <c:v>1.0750099999999999E-14</c:v>
                      </c:pt>
                      <c:pt idx="17427">
                        <c:v>1.0750099999999999E-14</c:v>
                      </c:pt>
                      <c:pt idx="17428">
                        <c:v>1.0930399999999999E-14</c:v>
                      </c:pt>
                      <c:pt idx="17429">
                        <c:v>1.0930399999999999E-14</c:v>
                      </c:pt>
                      <c:pt idx="17430">
                        <c:v>9.2536500000000008E-15</c:v>
                      </c:pt>
                      <c:pt idx="17431">
                        <c:v>9.2536500000000008E-15</c:v>
                      </c:pt>
                      <c:pt idx="17432">
                        <c:v>7.8213300000000004E-15</c:v>
                      </c:pt>
                      <c:pt idx="17433">
                        <c:v>7.8213300000000004E-15</c:v>
                      </c:pt>
                      <c:pt idx="17434">
                        <c:v>9.6990800000000006E-15</c:v>
                      </c:pt>
                      <c:pt idx="17435">
                        <c:v>9.6990800000000006E-15</c:v>
                      </c:pt>
                      <c:pt idx="17436">
                        <c:v>8.2731300000000004E-15</c:v>
                      </c:pt>
                      <c:pt idx="17437">
                        <c:v>8.2731300000000004E-15</c:v>
                      </c:pt>
                      <c:pt idx="17438">
                        <c:v>1.09087E-14</c:v>
                      </c:pt>
                      <c:pt idx="17439">
                        <c:v>1.09087E-14</c:v>
                      </c:pt>
                      <c:pt idx="17440">
                        <c:v>6.9196099999999996E-15</c:v>
                      </c:pt>
                      <c:pt idx="17441">
                        <c:v>6.9196099999999996E-15</c:v>
                      </c:pt>
                      <c:pt idx="17442">
                        <c:v>1.0016200000000001E-14</c:v>
                      </c:pt>
                      <c:pt idx="17443">
                        <c:v>1.0016200000000001E-14</c:v>
                      </c:pt>
                      <c:pt idx="17444">
                        <c:v>8.8830700000000002E-15</c:v>
                      </c:pt>
                      <c:pt idx="17445">
                        <c:v>8.8830700000000002E-15</c:v>
                      </c:pt>
                      <c:pt idx="17446">
                        <c:v>9.6176800000000005E-15</c:v>
                      </c:pt>
                      <c:pt idx="17447">
                        <c:v>9.6176800000000005E-15</c:v>
                      </c:pt>
                      <c:pt idx="17448">
                        <c:v>1.00754E-14</c:v>
                      </c:pt>
                      <c:pt idx="17449">
                        <c:v>1.00754E-14</c:v>
                      </c:pt>
                      <c:pt idx="17450">
                        <c:v>7.4902199999999997E-15</c:v>
                      </c:pt>
                      <c:pt idx="17451">
                        <c:v>7.4902199999999997E-15</c:v>
                      </c:pt>
                      <c:pt idx="17452">
                        <c:v>9.8226699999999999E-15</c:v>
                      </c:pt>
                      <c:pt idx="17453">
                        <c:v>9.8226699999999999E-15</c:v>
                      </c:pt>
                      <c:pt idx="17454">
                        <c:v>1.07155E-14</c:v>
                      </c:pt>
                      <c:pt idx="17455">
                        <c:v>1.07155E-14</c:v>
                      </c:pt>
                      <c:pt idx="17456">
                        <c:v>8.9715500000000004E-15</c:v>
                      </c:pt>
                      <c:pt idx="17457">
                        <c:v>8.9715500000000004E-15</c:v>
                      </c:pt>
                      <c:pt idx="17458">
                        <c:v>1.3077099999999999E-14</c:v>
                      </c:pt>
                      <c:pt idx="17459">
                        <c:v>1.3077099999999999E-14</c:v>
                      </c:pt>
                      <c:pt idx="17460">
                        <c:v>8.7153500000000007E-15</c:v>
                      </c:pt>
                      <c:pt idx="17461">
                        <c:v>8.7153500000000007E-15</c:v>
                      </c:pt>
                      <c:pt idx="17462">
                        <c:v>6.6724000000000001E-15</c:v>
                      </c:pt>
                      <c:pt idx="17463">
                        <c:v>6.6724000000000001E-15</c:v>
                      </c:pt>
                      <c:pt idx="17464">
                        <c:v>8.3729400000000007E-15</c:v>
                      </c:pt>
                      <c:pt idx="17465">
                        <c:v>8.3729400000000007E-15</c:v>
                      </c:pt>
                      <c:pt idx="17466">
                        <c:v>8.1895900000000006E-15</c:v>
                      </c:pt>
                      <c:pt idx="17467">
                        <c:v>8.1895900000000006E-15</c:v>
                      </c:pt>
                      <c:pt idx="17468">
                        <c:v>1.12188E-14</c:v>
                      </c:pt>
                      <c:pt idx="17469">
                        <c:v>1.12188E-14</c:v>
                      </c:pt>
                      <c:pt idx="17470">
                        <c:v>7.2048599999999993E-15</c:v>
                      </c:pt>
                      <c:pt idx="17471">
                        <c:v>7.2048599999999993E-15</c:v>
                      </c:pt>
                      <c:pt idx="17472">
                        <c:v>8.44311E-15</c:v>
                      </c:pt>
                      <c:pt idx="17473">
                        <c:v>8.44311E-15</c:v>
                      </c:pt>
                      <c:pt idx="17474">
                        <c:v>9.6490100000000002E-15</c:v>
                      </c:pt>
                      <c:pt idx="17475">
                        <c:v>9.6490100000000002E-15</c:v>
                      </c:pt>
                      <c:pt idx="17476">
                        <c:v>1.02054E-14</c:v>
                      </c:pt>
                      <c:pt idx="17477">
                        <c:v>1.02054E-14</c:v>
                      </c:pt>
                      <c:pt idx="17478">
                        <c:v>1.00189E-14</c:v>
                      </c:pt>
                      <c:pt idx="17479">
                        <c:v>1.00189E-14</c:v>
                      </c:pt>
                      <c:pt idx="17480">
                        <c:v>1.07641E-14</c:v>
                      </c:pt>
                      <c:pt idx="17481">
                        <c:v>1.07641E-14</c:v>
                      </c:pt>
                      <c:pt idx="17482">
                        <c:v>8.5237100000000006E-15</c:v>
                      </c:pt>
                      <c:pt idx="17483">
                        <c:v>8.5237100000000006E-15</c:v>
                      </c:pt>
                      <c:pt idx="17484">
                        <c:v>1.00178E-14</c:v>
                      </c:pt>
                      <c:pt idx="17485">
                        <c:v>1.00178E-14</c:v>
                      </c:pt>
                      <c:pt idx="17486">
                        <c:v>8.5020899999999993E-15</c:v>
                      </c:pt>
                      <c:pt idx="17487">
                        <c:v>8.5020899999999993E-15</c:v>
                      </c:pt>
                      <c:pt idx="17488">
                        <c:v>8.4143900000000006E-15</c:v>
                      </c:pt>
                      <c:pt idx="17489">
                        <c:v>8.4143900000000006E-15</c:v>
                      </c:pt>
                      <c:pt idx="17490">
                        <c:v>9.9044000000000006E-15</c:v>
                      </c:pt>
                      <c:pt idx="17491">
                        <c:v>9.9044000000000006E-15</c:v>
                      </c:pt>
                      <c:pt idx="17492">
                        <c:v>8.6751900000000005E-15</c:v>
                      </c:pt>
                      <c:pt idx="17493">
                        <c:v>8.6751900000000005E-15</c:v>
                      </c:pt>
                      <c:pt idx="17494">
                        <c:v>8.1967999999999994E-15</c:v>
                      </c:pt>
                      <c:pt idx="17495">
                        <c:v>8.1967999999999994E-15</c:v>
                      </c:pt>
                      <c:pt idx="17496">
                        <c:v>9.3399299999999995E-15</c:v>
                      </c:pt>
                      <c:pt idx="17497">
                        <c:v>9.3399299999999995E-15</c:v>
                      </c:pt>
                      <c:pt idx="17498">
                        <c:v>1.0068900000000001E-14</c:v>
                      </c:pt>
                      <c:pt idx="17499">
                        <c:v>1.0068900000000001E-14</c:v>
                      </c:pt>
                      <c:pt idx="17500">
                        <c:v>8.5897999999999993E-15</c:v>
                      </c:pt>
                      <c:pt idx="17501">
                        <c:v>8.5897999999999993E-15</c:v>
                      </c:pt>
                      <c:pt idx="17502">
                        <c:v>9.2795699999999994E-15</c:v>
                      </c:pt>
                      <c:pt idx="17503">
                        <c:v>9.2795699999999994E-15</c:v>
                      </c:pt>
                      <c:pt idx="17504">
                        <c:v>8.6435200000000005E-15</c:v>
                      </c:pt>
                      <c:pt idx="17505">
                        <c:v>8.6435200000000005E-15</c:v>
                      </c:pt>
                      <c:pt idx="17506">
                        <c:v>7.1617500000000001E-15</c:v>
                      </c:pt>
                      <c:pt idx="17507">
                        <c:v>7.1617500000000001E-15</c:v>
                      </c:pt>
                      <c:pt idx="17508">
                        <c:v>8.5201999999999999E-15</c:v>
                      </c:pt>
                      <c:pt idx="17509">
                        <c:v>8.5201999999999999E-15</c:v>
                      </c:pt>
                      <c:pt idx="17510">
                        <c:v>6.3228600000000004E-15</c:v>
                      </c:pt>
                      <c:pt idx="17511">
                        <c:v>6.3228600000000004E-15</c:v>
                      </c:pt>
                      <c:pt idx="17512">
                        <c:v>1.03475E-14</c:v>
                      </c:pt>
                      <c:pt idx="17513">
                        <c:v>1.03475E-14</c:v>
                      </c:pt>
                      <c:pt idx="17514">
                        <c:v>8.2087900000000006E-15</c:v>
                      </c:pt>
                      <c:pt idx="17515">
                        <c:v>8.2087900000000006E-15</c:v>
                      </c:pt>
                      <c:pt idx="17516">
                        <c:v>8.1881000000000007E-15</c:v>
                      </c:pt>
                      <c:pt idx="17517">
                        <c:v>8.1881000000000007E-15</c:v>
                      </c:pt>
                      <c:pt idx="17518">
                        <c:v>7.1754499999999995E-15</c:v>
                      </c:pt>
                      <c:pt idx="17519">
                        <c:v>7.1754499999999995E-15</c:v>
                      </c:pt>
                      <c:pt idx="17520">
                        <c:v>8.7390699999999994E-15</c:v>
                      </c:pt>
                      <c:pt idx="17521">
                        <c:v>8.7390699999999994E-15</c:v>
                      </c:pt>
                      <c:pt idx="17522">
                        <c:v>6.2759799999999999E-15</c:v>
                      </c:pt>
                      <c:pt idx="17523">
                        <c:v>6.2759799999999999E-15</c:v>
                      </c:pt>
                      <c:pt idx="17524">
                        <c:v>7.5749100000000007E-15</c:v>
                      </c:pt>
                      <c:pt idx="17525">
                        <c:v>7.5749100000000007E-15</c:v>
                      </c:pt>
                      <c:pt idx="17526">
                        <c:v>6.7754699999999996E-15</c:v>
                      </c:pt>
                      <c:pt idx="17527">
                        <c:v>6.7754699999999996E-15</c:v>
                      </c:pt>
                      <c:pt idx="17528">
                        <c:v>6.9577700000000003E-15</c:v>
                      </c:pt>
                      <c:pt idx="17529">
                        <c:v>6.9577700000000003E-15</c:v>
                      </c:pt>
                      <c:pt idx="17530">
                        <c:v>8.9220400000000001E-15</c:v>
                      </c:pt>
                      <c:pt idx="17531">
                        <c:v>8.9220400000000001E-15</c:v>
                      </c:pt>
                      <c:pt idx="17532">
                        <c:v>7.7010099999999993E-15</c:v>
                      </c:pt>
                      <c:pt idx="17533">
                        <c:v>7.7010099999999993E-15</c:v>
                      </c:pt>
                      <c:pt idx="17534">
                        <c:v>7.57083E-15</c:v>
                      </c:pt>
                      <c:pt idx="17535">
                        <c:v>7.57083E-15</c:v>
                      </c:pt>
                      <c:pt idx="17536">
                        <c:v>9.4377400000000002E-15</c:v>
                      </c:pt>
                      <c:pt idx="17537">
                        <c:v>9.4377400000000002E-15</c:v>
                      </c:pt>
                      <c:pt idx="17538">
                        <c:v>8.9374800000000002E-15</c:v>
                      </c:pt>
                      <c:pt idx="17539">
                        <c:v>8.9374800000000002E-15</c:v>
                      </c:pt>
                      <c:pt idx="17540">
                        <c:v>8.2555600000000004E-15</c:v>
                      </c:pt>
                      <c:pt idx="17541">
                        <c:v>8.2555600000000004E-15</c:v>
                      </c:pt>
                      <c:pt idx="17542">
                        <c:v>8.8367200000000005E-15</c:v>
                      </c:pt>
                      <c:pt idx="17543">
                        <c:v>8.8367200000000005E-15</c:v>
                      </c:pt>
                      <c:pt idx="17544">
                        <c:v>8.9484500000000005E-15</c:v>
                      </c:pt>
                      <c:pt idx="17545">
                        <c:v>8.9484500000000005E-15</c:v>
                      </c:pt>
                      <c:pt idx="17546">
                        <c:v>6.8819199999999996E-15</c:v>
                      </c:pt>
                      <c:pt idx="17547">
                        <c:v>6.8819199999999996E-15</c:v>
                      </c:pt>
                      <c:pt idx="17548">
                        <c:v>7.1493799999999994E-15</c:v>
                      </c:pt>
                      <c:pt idx="17549">
                        <c:v>7.1493799999999994E-15</c:v>
                      </c:pt>
                      <c:pt idx="17550">
                        <c:v>9.10271E-15</c:v>
                      </c:pt>
                      <c:pt idx="17551">
                        <c:v>9.10271E-15</c:v>
                      </c:pt>
                      <c:pt idx="17552">
                        <c:v>9.1445399999999993E-15</c:v>
                      </c:pt>
                      <c:pt idx="17553">
                        <c:v>9.1445399999999993E-15</c:v>
                      </c:pt>
                      <c:pt idx="17554">
                        <c:v>7.9072299999999997E-15</c:v>
                      </c:pt>
                      <c:pt idx="17555">
                        <c:v>7.9072299999999997E-15</c:v>
                      </c:pt>
                      <c:pt idx="17556">
                        <c:v>7.5232000000000004E-15</c:v>
                      </c:pt>
                      <c:pt idx="17557">
                        <c:v>7.5232000000000004E-15</c:v>
                      </c:pt>
                      <c:pt idx="17558">
                        <c:v>8.2352499999999999E-15</c:v>
                      </c:pt>
                      <c:pt idx="17559">
                        <c:v>8.2352499999999999E-15</c:v>
                      </c:pt>
                      <c:pt idx="17560">
                        <c:v>9.5712499999999995E-15</c:v>
                      </c:pt>
                      <c:pt idx="17561">
                        <c:v>9.5712499999999995E-15</c:v>
                      </c:pt>
                      <c:pt idx="17562">
                        <c:v>1.23268E-14</c:v>
                      </c:pt>
                      <c:pt idx="17563">
                        <c:v>1.23268E-14</c:v>
                      </c:pt>
                      <c:pt idx="17564">
                        <c:v>1.36643E-13</c:v>
                      </c:pt>
                      <c:pt idx="17565">
                        <c:v>1.36643E-13</c:v>
                      </c:pt>
                      <c:pt idx="17566">
                        <c:v>8.0296699999999994E-15</c:v>
                      </c:pt>
                      <c:pt idx="17567">
                        <c:v>8.0296699999999994E-15</c:v>
                      </c:pt>
                      <c:pt idx="17568">
                        <c:v>7.9085899999999994E-15</c:v>
                      </c:pt>
                      <c:pt idx="17569">
                        <c:v>7.9085899999999994E-15</c:v>
                      </c:pt>
                      <c:pt idx="17570">
                        <c:v>7.48411E-15</c:v>
                      </c:pt>
                      <c:pt idx="17571">
                        <c:v>7.48411E-15</c:v>
                      </c:pt>
                      <c:pt idx="17572">
                        <c:v>1.8159399999999999E-14</c:v>
                      </c:pt>
                      <c:pt idx="17573">
                        <c:v>1.8159399999999999E-14</c:v>
                      </c:pt>
                      <c:pt idx="17574">
                        <c:v>8.0014900000000006E-15</c:v>
                      </c:pt>
                      <c:pt idx="17575">
                        <c:v>8.0014900000000006E-15</c:v>
                      </c:pt>
                      <c:pt idx="17576">
                        <c:v>8.7828499999999995E-15</c:v>
                      </c:pt>
                      <c:pt idx="17577">
                        <c:v>8.7828499999999995E-15</c:v>
                      </c:pt>
                      <c:pt idx="17578">
                        <c:v>8.9089800000000007E-15</c:v>
                      </c:pt>
                      <c:pt idx="17579">
                        <c:v>8.9089800000000007E-15</c:v>
                      </c:pt>
                      <c:pt idx="17580">
                        <c:v>8.0355999999999999E-15</c:v>
                      </c:pt>
                      <c:pt idx="17581">
                        <c:v>8.0355999999999999E-15</c:v>
                      </c:pt>
                      <c:pt idx="17582">
                        <c:v>9.24072E-15</c:v>
                      </c:pt>
                      <c:pt idx="17583">
                        <c:v>9.24072E-15</c:v>
                      </c:pt>
                      <c:pt idx="17584">
                        <c:v>1.09074E-14</c:v>
                      </c:pt>
                      <c:pt idx="17585">
                        <c:v>1.09074E-14</c:v>
                      </c:pt>
                      <c:pt idx="17586">
                        <c:v>1.16128E-14</c:v>
                      </c:pt>
                      <c:pt idx="17587">
                        <c:v>1.16128E-14</c:v>
                      </c:pt>
                      <c:pt idx="17588">
                        <c:v>9.9026099999999994E-15</c:v>
                      </c:pt>
                      <c:pt idx="17589">
                        <c:v>9.9026099999999994E-15</c:v>
                      </c:pt>
                      <c:pt idx="17590">
                        <c:v>7.2790999999999995E-15</c:v>
                      </c:pt>
                      <c:pt idx="17591">
                        <c:v>7.2790999999999995E-15</c:v>
                      </c:pt>
                      <c:pt idx="17592">
                        <c:v>8.46628E-15</c:v>
                      </c:pt>
                      <c:pt idx="17593">
                        <c:v>8.46628E-15</c:v>
                      </c:pt>
                      <c:pt idx="17594">
                        <c:v>6.7223800000000002E-15</c:v>
                      </c:pt>
                      <c:pt idx="17595">
                        <c:v>6.7223800000000002E-15</c:v>
                      </c:pt>
                      <c:pt idx="17596">
                        <c:v>8.5997500000000002E-15</c:v>
                      </c:pt>
                      <c:pt idx="17597">
                        <c:v>8.5997500000000002E-15</c:v>
                      </c:pt>
                      <c:pt idx="17598">
                        <c:v>8.17141E-15</c:v>
                      </c:pt>
                      <c:pt idx="17599">
                        <c:v>8.17141E-15</c:v>
                      </c:pt>
                      <c:pt idx="17600">
                        <c:v>9.3525999999999998E-15</c:v>
                      </c:pt>
                      <c:pt idx="17601">
                        <c:v>9.3525999999999998E-15</c:v>
                      </c:pt>
                      <c:pt idx="17602">
                        <c:v>1.1329300000000001E-14</c:v>
                      </c:pt>
                      <c:pt idx="17603">
                        <c:v>1.1329300000000001E-14</c:v>
                      </c:pt>
                      <c:pt idx="17604">
                        <c:v>7.0091599999999997E-15</c:v>
                      </c:pt>
                      <c:pt idx="17605">
                        <c:v>7.0091599999999997E-15</c:v>
                      </c:pt>
                      <c:pt idx="17606">
                        <c:v>1.00826E-14</c:v>
                      </c:pt>
                      <c:pt idx="17607">
                        <c:v>1.00826E-14</c:v>
                      </c:pt>
                      <c:pt idx="17608">
                        <c:v>9.3872900000000003E-15</c:v>
                      </c:pt>
                      <c:pt idx="17609">
                        <c:v>9.3872900000000003E-15</c:v>
                      </c:pt>
                      <c:pt idx="17610">
                        <c:v>9.8106000000000005E-15</c:v>
                      </c:pt>
                      <c:pt idx="17611">
                        <c:v>9.8106000000000005E-15</c:v>
                      </c:pt>
                      <c:pt idx="17612">
                        <c:v>8.9104900000000002E-15</c:v>
                      </c:pt>
                      <c:pt idx="17613">
                        <c:v>8.9104900000000002E-15</c:v>
                      </c:pt>
                      <c:pt idx="17614">
                        <c:v>9.7390799999999997E-15</c:v>
                      </c:pt>
                      <c:pt idx="17615">
                        <c:v>9.7390799999999997E-15</c:v>
                      </c:pt>
                      <c:pt idx="17616">
                        <c:v>7.8435499999999994E-15</c:v>
                      </c:pt>
                      <c:pt idx="17617">
                        <c:v>7.8435499999999994E-15</c:v>
                      </c:pt>
                      <c:pt idx="17618">
                        <c:v>8.9009700000000007E-15</c:v>
                      </c:pt>
                      <c:pt idx="17619">
                        <c:v>8.9009700000000007E-15</c:v>
                      </c:pt>
                      <c:pt idx="17620">
                        <c:v>8.6568899999999994E-15</c:v>
                      </c:pt>
                      <c:pt idx="17621">
                        <c:v>8.6568899999999994E-15</c:v>
                      </c:pt>
                      <c:pt idx="17622">
                        <c:v>7.4930799999999997E-14</c:v>
                      </c:pt>
                      <c:pt idx="17623">
                        <c:v>7.4930799999999997E-14</c:v>
                      </c:pt>
                      <c:pt idx="17624">
                        <c:v>1.0691100000000001E-14</c:v>
                      </c:pt>
                      <c:pt idx="17625">
                        <c:v>1.0691100000000001E-14</c:v>
                      </c:pt>
                      <c:pt idx="17626">
                        <c:v>1.02078E-14</c:v>
                      </c:pt>
                      <c:pt idx="17627">
                        <c:v>1.02078E-14</c:v>
                      </c:pt>
                      <c:pt idx="17628">
                        <c:v>1.05721E-14</c:v>
                      </c:pt>
                      <c:pt idx="17629">
                        <c:v>1.05721E-14</c:v>
                      </c:pt>
                      <c:pt idx="17630">
                        <c:v>1.03035E-14</c:v>
                      </c:pt>
                      <c:pt idx="17631">
                        <c:v>1.03035E-14</c:v>
                      </c:pt>
                      <c:pt idx="17632">
                        <c:v>8.0114800000000006E-15</c:v>
                      </c:pt>
                      <c:pt idx="17633">
                        <c:v>8.0114800000000006E-15</c:v>
                      </c:pt>
                      <c:pt idx="17634">
                        <c:v>8.3748000000000003E-15</c:v>
                      </c:pt>
                      <c:pt idx="17635">
                        <c:v>8.3748000000000003E-15</c:v>
                      </c:pt>
                      <c:pt idx="17636">
                        <c:v>9.5631900000000007E-15</c:v>
                      </c:pt>
                      <c:pt idx="17637">
                        <c:v>9.5631900000000007E-15</c:v>
                      </c:pt>
                      <c:pt idx="17638">
                        <c:v>7.7470800000000004E-15</c:v>
                      </c:pt>
                      <c:pt idx="17639">
                        <c:v>7.7470800000000004E-15</c:v>
                      </c:pt>
                      <c:pt idx="17640">
                        <c:v>9.4459500000000004E-15</c:v>
                      </c:pt>
                      <c:pt idx="17641">
                        <c:v>9.4459500000000004E-15</c:v>
                      </c:pt>
                      <c:pt idx="17642">
                        <c:v>9.5336399999999992E-15</c:v>
                      </c:pt>
                      <c:pt idx="17643">
                        <c:v>9.5336399999999992E-15</c:v>
                      </c:pt>
                      <c:pt idx="17644">
                        <c:v>2.07432E-14</c:v>
                      </c:pt>
                      <c:pt idx="17645">
                        <c:v>2.07432E-14</c:v>
                      </c:pt>
                      <c:pt idx="17646">
                        <c:v>4.0045899999999997E-14</c:v>
                      </c:pt>
                      <c:pt idx="17647">
                        <c:v>4.0045899999999997E-14</c:v>
                      </c:pt>
                      <c:pt idx="17648">
                        <c:v>5.5801099999999997E-14</c:v>
                      </c:pt>
                      <c:pt idx="17649">
                        <c:v>5.5801099999999997E-14</c:v>
                      </c:pt>
                      <c:pt idx="17650">
                        <c:v>7.2330000000000006E-14</c:v>
                      </c:pt>
                      <c:pt idx="17651">
                        <c:v>7.2330000000000006E-14</c:v>
                      </c:pt>
                      <c:pt idx="17652">
                        <c:v>9.2192000000000002E-14</c:v>
                      </c:pt>
                      <c:pt idx="17653">
                        <c:v>9.2192000000000002E-14</c:v>
                      </c:pt>
                      <c:pt idx="17654">
                        <c:v>1.04122E-13</c:v>
                      </c:pt>
                      <c:pt idx="17655">
                        <c:v>1.04122E-13</c:v>
                      </c:pt>
                      <c:pt idx="17656">
                        <c:v>1.52449E-13</c:v>
                      </c:pt>
                      <c:pt idx="17657">
                        <c:v>1.52449E-13</c:v>
                      </c:pt>
                      <c:pt idx="17658">
                        <c:v>1.40388E-13</c:v>
                      </c:pt>
                      <c:pt idx="17659">
                        <c:v>1.40388E-13</c:v>
                      </c:pt>
                      <c:pt idx="17660">
                        <c:v>1.57427E-13</c:v>
                      </c:pt>
                      <c:pt idx="17661">
                        <c:v>1.57427E-13</c:v>
                      </c:pt>
                      <c:pt idx="17662">
                        <c:v>1.7303999999999999E-13</c:v>
                      </c:pt>
                      <c:pt idx="17663">
                        <c:v>1.7303999999999999E-13</c:v>
                      </c:pt>
                      <c:pt idx="17664">
                        <c:v>1.8994E-13</c:v>
                      </c:pt>
                      <c:pt idx="17665">
                        <c:v>1.8994E-13</c:v>
                      </c:pt>
                      <c:pt idx="17666">
                        <c:v>2.0373600000000001E-13</c:v>
                      </c:pt>
                      <c:pt idx="17667">
                        <c:v>2.0373600000000001E-13</c:v>
                      </c:pt>
                      <c:pt idx="17668">
                        <c:v>2.2095599999999999E-13</c:v>
                      </c:pt>
                      <c:pt idx="17669">
                        <c:v>2.2095599999999999E-13</c:v>
                      </c:pt>
                      <c:pt idx="17670">
                        <c:v>2.3709E-13</c:v>
                      </c:pt>
                      <c:pt idx="17671">
                        <c:v>2.3709E-13</c:v>
                      </c:pt>
                      <c:pt idx="17672">
                        <c:v>2.5018199999999999E-13</c:v>
                      </c:pt>
                      <c:pt idx="17673">
                        <c:v>2.5018199999999999E-13</c:v>
                      </c:pt>
                      <c:pt idx="17674">
                        <c:v>2.7335199999999998E-13</c:v>
                      </c:pt>
                      <c:pt idx="17675">
                        <c:v>2.7335199999999998E-13</c:v>
                      </c:pt>
                      <c:pt idx="17676">
                        <c:v>2.9040099999999998E-13</c:v>
                      </c:pt>
                      <c:pt idx="17677">
                        <c:v>2.9040099999999998E-13</c:v>
                      </c:pt>
                      <c:pt idx="17678">
                        <c:v>3.10261E-13</c:v>
                      </c:pt>
                      <c:pt idx="17679">
                        <c:v>3.10261E-13</c:v>
                      </c:pt>
                      <c:pt idx="17680">
                        <c:v>3.1886900000000001E-13</c:v>
                      </c:pt>
                      <c:pt idx="17681">
                        <c:v>3.1886900000000001E-13</c:v>
                      </c:pt>
                      <c:pt idx="17682">
                        <c:v>3.4096800000000002E-13</c:v>
                      </c:pt>
                      <c:pt idx="17683">
                        <c:v>3.4096800000000002E-13</c:v>
                      </c:pt>
                      <c:pt idx="17684">
                        <c:v>3.57899E-13</c:v>
                      </c:pt>
                      <c:pt idx="17685">
                        <c:v>3.57899E-13</c:v>
                      </c:pt>
                      <c:pt idx="17686">
                        <c:v>3.7111000000000002E-13</c:v>
                      </c:pt>
                      <c:pt idx="17687">
                        <c:v>3.7111000000000002E-13</c:v>
                      </c:pt>
                      <c:pt idx="17688">
                        <c:v>3.8796199999999999E-13</c:v>
                      </c:pt>
                      <c:pt idx="17689">
                        <c:v>3.8796199999999999E-13</c:v>
                      </c:pt>
                      <c:pt idx="17690">
                        <c:v>4.0290699999999998E-13</c:v>
                      </c:pt>
                      <c:pt idx="17691">
                        <c:v>4.0290699999999998E-13</c:v>
                      </c:pt>
                      <c:pt idx="17692">
                        <c:v>4.21446E-13</c:v>
                      </c:pt>
                      <c:pt idx="17693">
                        <c:v>4.21446E-13</c:v>
                      </c:pt>
                      <c:pt idx="17694">
                        <c:v>4.4106399999999998E-13</c:v>
                      </c:pt>
                      <c:pt idx="17695">
                        <c:v>4.4106399999999998E-13</c:v>
                      </c:pt>
                      <c:pt idx="17696">
                        <c:v>4.57808E-13</c:v>
                      </c:pt>
                      <c:pt idx="17697">
                        <c:v>4.57808E-13</c:v>
                      </c:pt>
                      <c:pt idx="17698">
                        <c:v>4.7187900000000003E-13</c:v>
                      </c:pt>
                      <c:pt idx="17699">
                        <c:v>4.7187900000000003E-13</c:v>
                      </c:pt>
                      <c:pt idx="17700">
                        <c:v>4.8570100000000001E-13</c:v>
                      </c:pt>
                      <c:pt idx="17701">
                        <c:v>4.8570100000000001E-13</c:v>
                      </c:pt>
                      <c:pt idx="17702">
                        <c:v>5.0523800000000003E-13</c:v>
                      </c:pt>
                      <c:pt idx="17703">
                        <c:v>5.0523800000000003E-13</c:v>
                      </c:pt>
                      <c:pt idx="17704">
                        <c:v>5.27084E-13</c:v>
                      </c:pt>
                      <c:pt idx="17705">
                        <c:v>5.27084E-13</c:v>
                      </c:pt>
                      <c:pt idx="17706">
                        <c:v>5.3746600000000004E-13</c:v>
                      </c:pt>
                      <c:pt idx="17707">
                        <c:v>5.3746600000000004E-13</c:v>
                      </c:pt>
                      <c:pt idx="17708">
                        <c:v>5.5755399999999997E-13</c:v>
                      </c:pt>
                      <c:pt idx="17709">
                        <c:v>5.5755399999999997E-13</c:v>
                      </c:pt>
                      <c:pt idx="17710">
                        <c:v>5.7292400000000003E-13</c:v>
                      </c:pt>
                      <c:pt idx="17711">
                        <c:v>5.7292400000000003E-13</c:v>
                      </c:pt>
                      <c:pt idx="17712">
                        <c:v>5.8938400000000005E-13</c:v>
                      </c:pt>
                      <c:pt idx="17713">
                        <c:v>5.8938400000000005E-13</c:v>
                      </c:pt>
                      <c:pt idx="17714">
                        <c:v>6.0358999999999996E-13</c:v>
                      </c:pt>
                      <c:pt idx="17715">
                        <c:v>6.0358999999999996E-13</c:v>
                      </c:pt>
                      <c:pt idx="17716">
                        <c:v>6.1410500000000004E-13</c:v>
                      </c:pt>
                      <c:pt idx="17717">
                        <c:v>6.1410500000000004E-13</c:v>
                      </c:pt>
                      <c:pt idx="17718">
                        <c:v>6.4066300000000003E-13</c:v>
                      </c:pt>
                      <c:pt idx="17719">
                        <c:v>6.4066300000000003E-13</c:v>
                      </c:pt>
                      <c:pt idx="17720">
                        <c:v>6.5446700000000002E-13</c:v>
                      </c:pt>
                      <c:pt idx="17721">
                        <c:v>6.5446700000000002E-13</c:v>
                      </c:pt>
                      <c:pt idx="17722">
                        <c:v>6.8609400000000004E-13</c:v>
                      </c:pt>
                      <c:pt idx="17723">
                        <c:v>6.8609400000000004E-13</c:v>
                      </c:pt>
                      <c:pt idx="17724">
                        <c:v>6.8550400000000004E-13</c:v>
                      </c:pt>
                      <c:pt idx="17725">
                        <c:v>6.8550400000000004E-13</c:v>
                      </c:pt>
                      <c:pt idx="17726">
                        <c:v>6.9944099999999997E-13</c:v>
                      </c:pt>
                      <c:pt idx="17727">
                        <c:v>6.9944099999999997E-13</c:v>
                      </c:pt>
                      <c:pt idx="17728">
                        <c:v>7.2515399999999998E-13</c:v>
                      </c:pt>
                      <c:pt idx="17729">
                        <c:v>7.2515399999999998E-13</c:v>
                      </c:pt>
                      <c:pt idx="17730">
                        <c:v>7.3700900000000004E-13</c:v>
                      </c:pt>
                      <c:pt idx="17731">
                        <c:v>7.3700900000000004E-13</c:v>
                      </c:pt>
                      <c:pt idx="17732">
                        <c:v>7.6315100000000001E-13</c:v>
                      </c:pt>
                      <c:pt idx="17733">
                        <c:v>7.6315100000000001E-13</c:v>
                      </c:pt>
                      <c:pt idx="17734">
                        <c:v>7.8798800000000001E-13</c:v>
                      </c:pt>
                      <c:pt idx="17735">
                        <c:v>7.8798800000000001E-13</c:v>
                      </c:pt>
                      <c:pt idx="17736">
                        <c:v>7.8879899999999996E-13</c:v>
                      </c:pt>
                      <c:pt idx="17737">
                        <c:v>7.8879899999999996E-13</c:v>
                      </c:pt>
                      <c:pt idx="17738">
                        <c:v>8.1102899999999996E-13</c:v>
                      </c:pt>
                      <c:pt idx="17739">
                        <c:v>8.1102899999999996E-13</c:v>
                      </c:pt>
                      <c:pt idx="17740">
                        <c:v>1.376E-12</c:v>
                      </c:pt>
                      <c:pt idx="17741">
                        <c:v>1.376E-12</c:v>
                      </c:pt>
                      <c:pt idx="17742">
                        <c:v>8.4725400000000004E-13</c:v>
                      </c:pt>
                      <c:pt idx="17743">
                        <c:v>8.4725400000000004E-13</c:v>
                      </c:pt>
                      <c:pt idx="17744">
                        <c:v>8.6138199999999995E-13</c:v>
                      </c:pt>
                      <c:pt idx="17745">
                        <c:v>8.6138199999999995E-13</c:v>
                      </c:pt>
                      <c:pt idx="17746">
                        <c:v>8.7430599999999995E-13</c:v>
                      </c:pt>
                      <c:pt idx="17747">
                        <c:v>8.7430599999999995E-13</c:v>
                      </c:pt>
                      <c:pt idx="17748">
                        <c:v>8.8731900000000003E-13</c:v>
                      </c:pt>
                      <c:pt idx="17749">
                        <c:v>8.8731900000000003E-13</c:v>
                      </c:pt>
                      <c:pt idx="17750">
                        <c:v>9.0866799999999996E-13</c:v>
                      </c:pt>
                      <c:pt idx="17751">
                        <c:v>9.0866799999999996E-13</c:v>
                      </c:pt>
                      <c:pt idx="17752">
                        <c:v>9.4092999999999991E-13</c:v>
                      </c:pt>
                      <c:pt idx="17753">
                        <c:v>9.4092999999999991E-13</c:v>
                      </c:pt>
                      <c:pt idx="17754">
                        <c:v>9.4512800000000009E-13</c:v>
                      </c:pt>
                      <c:pt idx="17755">
                        <c:v>9.4512800000000009E-13</c:v>
                      </c:pt>
                      <c:pt idx="17756">
                        <c:v>9.5775800000000001E-13</c:v>
                      </c:pt>
                      <c:pt idx="17757">
                        <c:v>9.5775800000000001E-13</c:v>
                      </c:pt>
                      <c:pt idx="17758">
                        <c:v>9.7224699999999991E-13</c:v>
                      </c:pt>
                      <c:pt idx="17759">
                        <c:v>9.7224699999999991E-13</c:v>
                      </c:pt>
                      <c:pt idx="17760">
                        <c:v>9.8940099999999998E-13</c:v>
                      </c:pt>
                      <c:pt idx="17761">
                        <c:v>9.8940099999999998E-13</c:v>
                      </c:pt>
                      <c:pt idx="17762">
                        <c:v>1.00741E-12</c:v>
                      </c:pt>
                      <c:pt idx="17763">
                        <c:v>1.00741E-12</c:v>
                      </c:pt>
                      <c:pt idx="17764">
                        <c:v>1.0338899999999999E-12</c:v>
                      </c:pt>
                      <c:pt idx="17765">
                        <c:v>1.0338899999999999E-12</c:v>
                      </c:pt>
                      <c:pt idx="17766">
                        <c:v>1.03165E-11</c:v>
                      </c:pt>
                      <c:pt idx="17767">
                        <c:v>1.03165E-11</c:v>
                      </c:pt>
                      <c:pt idx="17768">
                        <c:v>1.06059E-12</c:v>
                      </c:pt>
                      <c:pt idx="17769">
                        <c:v>1.06059E-12</c:v>
                      </c:pt>
                      <c:pt idx="17770">
                        <c:v>1.08422E-12</c:v>
                      </c:pt>
                      <c:pt idx="17771">
                        <c:v>1.08422E-12</c:v>
                      </c:pt>
                      <c:pt idx="17772">
                        <c:v>1.0999400000000001E-12</c:v>
                      </c:pt>
                      <c:pt idx="17773">
                        <c:v>1.0999400000000001E-12</c:v>
                      </c:pt>
                      <c:pt idx="17774">
                        <c:v>1.10168E-12</c:v>
                      </c:pt>
                      <c:pt idx="17775">
                        <c:v>1.10168E-12</c:v>
                      </c:pt>
                      <c:pt idx="17776">
                        <c:v>1.1254200000000001E-12</c:v>
                      </c:pt>
                      <c:pt idx="17777">
                        <c:v>1.1254200000000001E-12</c:v>
                      </c:pt>
                      <c:pt idx="17778">
                        <c:v>1.14375E-12</c:v>
                      </c:pt>
                      <c:pt idx="17779">
                        <c:v>1.14375E-12</c:v>
                      </c:pt>
                      <c:pt idx="17780">
                        <c:v>1.1573499999999999E-12</c:v>
                      </c:pt>
                      <c:pt idx="17781">
                        <c:v>1.1573499999999999E-12</c:v>
                      </c:pt>
                      <c:pt idx="17782">
                        <c:v>1.1893799999999999E-12</c:v>
                      </c:pt>
                      <c:pt idx="17783">
                        <c:v>1.1893799999999999E-12</c:v>
                      </c:pt>
                      <c:pt idx="17784">
                        <c:v>1.19758E-12</c:v>
                      </c:pt>
                      <c:pt idx="17785">
                        <c:v>1.19758E-12</c:v>
                      </c:pt>
                      <c:pt idx="17786">
                        <c:v>1.21813E-12</c:v>
                      </c:pt>
                      <c:pt idx="17787">
                        <c:v>1.21813E-12</c:v>
                      </c:pt>
                      <c:pt idx="17788">
                        <c:v>1.2320099999999999E-12</c:v>
                      </c:pt>
                      <c:pt idx="17789">
                        <c:v>1.2320099999999999E-12</c:v>
                      </c:pt>
                      <c:pt idx="17790">
                        <c:v>1.4178199999999999E-12</c:v>
                      </c:pt>
                      <c:pt idx="17791">
                        <c:v>1.4178199999999999E-12</c:v>
                      </c:pt>
                      <c:pt idx="17792">
                        <c:v>1.25818E-12</c:v>
                      </c:pt>
                      <c:pt idx="17793">
                        <c:v>1.25818E-12</c:v>
                      </c:pt>
                      <c:pt idx="17794">
                        <c:v>1.2828999999999999E-12</c:v>
                      </c:pt>
                      <c:pt idx="17795">
                        <c:v>1.2828999999999999E-12</c:v>
                      </c:pt>
                      <c:pt idx="17796">
                        <c:v>1.2991299999999999E-12</c:v>
                      </c:pt>
                      <c:pt idx="17797">
                        <c:v>1.2991299999999999E-12</c:v>
                      </c:pt>
                      <c:pt idx="17798">
                        <c:v>1.3140200000000001E-12</c:v>
                      </c:pt>
                      <c:pt idx="17799">
                        <c:v>1.3140200000000001E-12</c:v>
                      </c:pt>
                      <c:pt idx="17800">
                        <c:v>1.3054000000000001E-12</c:v>
                      </c:pt>
                      <c:pt idx="17801">
                        <c:v>1.3054000000000001E-12</c:v>
                      </c:pt>
                      <c:pt idx="17802">
                        <c:v>1.2696499999999999E-12</c:v>
                      </c:pt>
                      <c:pt idx="17803">
                        <c:v>1.2696499999999999E-12</c:v>
                      </c:pt>
                      <c:pt idx="17804">
                        <c:v>1.2814E-12</c:v>
                      </c:pt>
                      <c:pt idx="17805">
                        <c:v>1.2814E-12</c:v>
                      </c:pt>
                      <c:pt idx="17806">
                        <c:v>1.20074E-12</c:v>
                      </c:pt>
                      <c:pt idx="17807">
                        <c:v>1.20074E-12</c:v>
                      </c:pt>
                      <c:pt idx="17808">
                        <c:v>1.1807799999999999E-12</c:v>
                      </c:pt>
                      <c:pt idx="17809">
                        <c:v>1.1807799999999999E-12</c:v>
                      </c:pt>
                      <c:pt idx="17810">
                        <c:v>1.14226E-12</c:v>
                      </c:pt>
                      <c:pt idx="17811">
                        <c:v>1.14226E-12</c:v>
                      </c:pt>
                      <c:pt idx="17812">
                        <c:v>1.0987100000000001E-12</c:v>
                      </c:pt>
                      <c:pt idx="17813">
                        <c:v>1.0987100000000001E-12</c:v>
                      </c:pt>
                      <c:pt idx="17814">
                        <c:v>1.0728700000000001E-12</c:v>
                      </c:pt>
                      <c:pt idx="17815">
                        <c:v>1.0728700000000001E-12</c:v>
                      </c:pt>
                      <c:pt idx="17816">
                        <c:v>1.03906E-12</c:v>
                      </c:pt>
                      <c:pt idx="17817">
                        <c:v>1.03906E-12</c:v>
                      </c:pt>
                      <c:pt idx="17818">
                        <c:v>1.0137E-12</c:v>
                      </c:pt>
                      <c:pt idx="17819">
                        <c:v>1.0137E-12</c:v>
                      </c:pt>
                      <c:pt idx="17820">
                        <c:v>9.7395100000000008E-13</c:v>
                      </c:pt>
                      <c:pt idx="17821">
                        <c:v>9.7395100000000008E-13</c:v>
                      </c:pt>
                      <c:pt idx="17822">
                        <c:v>9.2904299999999996E-13</c:v>
                      </c:pt>
                      <c:pt idx="17823">
                        <c:v>9.2904299999999996E-13</c:v>
                      </c:pt>
                      <c:pt idx="17824">
                        <c:v>9.0062400000000004E-13</c:v>
                      </c:pt>
                      <c:pt idx="17825">
                        <c:v>9.0062400000000004E-13</c:v>
                      </c:pt>
                      <c:pt idx="17826">
                        <c:v>8.7107100000000001E-13</c:v>
                      </c:pt>
                      <c:pt idx="17827">
                        <c:v>8.7107100000000001E-13</c:v>
                      </c:pt>
                      <c:pt idx="17828">
                        <c:v>8.3105100000000005E-13</c:v>
                      </c:pt>
                      <c:pt idx="17829">
                        <c:v>8.3105100000000005E-13</c:v>
                      </c:pt>
                      <c:pt idx="17830">
                        <c:v>8.0637400000000001E-13</c:v>
                      </c:pt>
                      <c:pt idx="17831">
                        <c:v>8.0637400000000001E-13</c:v>
                      </c:pt>
                      <c:pt idx="17832">
                        <c:v>7.6440100000000003E-13</c:v>
                      </c:pt>
                      <c:pt idx="17833">
                        <c:v>7.6440100000000003E-13</c:v>
                      </c:pt>
                      <c:pt idx="17834">
                        <c:v>7.3158900000000004E-13</c:v>
                      </c:pt>
                      <c:pt idx="17835">
                        <c:v>7.3158900000000004E-13</c:v>
                      </c:pt>
                      <c:pt idx="17836">
                        <c:v>7.0358799999999999E-13</c:v>
                      </c:pt>
                      <c:pt idx="17837">
                        <c:v>7.0358799999999999E-13</c:v>
                      </c:pt>
                      <c:pt idx="17838">
                        <c:v>6.5945500000000004E-13</c:v>
                      </c:pt>
                      <c:pt idx="17839">
                        <c:v>6.5945500000000004E-13</c:v>
                      </c:pt>
                      <c:pt idx="17840">
                        <c:v>6.3128899999999996E-13</c:v>
                      </c:pt>
                      <c:pt idx="17841">
                        <c:v>6.3128899999999996E-13</c:v>
                      </c:pt>
                      <c:pt idx="17842">
                        <c:v>5.9916400000000003E-13</c:v>
                      </c:pt>
                      <c:pt idx="17843">
                        <c:v>5.9916400000000003E-13</c:v>
                      </c:pt>
                      <c:pt idx="17844">
                        <c:v>5.6974599999999998E-13</c:v>
                      </c:pt>
                      <c:pt idx="17845">
                        <c:v>5.6974599999999998E-13</c:v>
                      </c:pt>
                      <c:pt idx="17846">
                        <c:v>5.3261600000000002E-13</c:v>
                      </c:pt>
                      <c:pt idx="17847">
                        <c:v>5.3261600000000002E-13</c:v>
                      </c:pt>
                      <c:pt idx="17848">
                        <c:v>4.9760499999999998E-13</c:v>
                      </c:pt>
                      <c:pt idx="17849">
                        <c:v>4.9760499999999998E-13</c:v>
                      </c:pt>
                      <c:pt idx="17850">
                        <c:v>4.6832299999999998E-13</c:v>
                      </c:pt>
                      <c:pt idx="17851">
                        <c:v>4.6832299999999998E-13</c:v>
                      </c:pt>
                      <c:pt idx="17852">
                        <c:v>4.31342E-13</c:v>
                      </c:pt>
                      <c:pt idx="17853">
                        <c:v>4.31342E-13</c:v>
                      </c:pt>
                      <c:pt idx="17854">
                        <c:v>3.9726099999999999E-13</c:v>
                      </c:pt>
                      <c:pt idx="17855">
                        <c:v>3.9726099999999999E-13</c:v>
                      </c:pt>
                      <c:pt idx="17856">
                        <c:v>3.6265299999999999E-13</c:v>
                      </c:pt>
                      <c:pt idx="17857">
                        <c:v>3.6265299999999999E-13</c:v>
                      </c:pt>
                      <c:pt idx="17858">
                        <c:v>3.3646700000000001E-13</c:v>
                      </c:pt>
                      <c:pt idx="17859">
                        <c:v>3.3646700000000001E-13</c:v>
                      </c:pt>
                      <c:pt idx="17860">
                        <c:v>2.9810900000000001E-13</c:v>
                      </c:pt>
                      <c:pt idx="17861">
                        <c:v>2.9810900000000001E-13</c:v>
                      </c:pt>
                      <c:pt idx="17862">
                        <c:v>2.6511099999999999E-13</c:v>
                      </c:pt>
                      <c:pt idx="17863">
                        <c:v>2.6511099999999999E-13</c:v>
                      </c:pt>
                      <c:pt idx="17864">
                        <c:v>2.2883399999999998E-13</c:v>
                      </c:pt>
                      <c:pt idx="17865">
                        <c:v>2.2883399999999998E-13</c:v>
                      </c:pt>
                      <c:pt idx="17866">
                        <c:v>1.9675300000000001E-13</c:v>
                      </c:pt>
                      <c:pt idx="17867">
                        <c:v>1.9675300000000001E-13</c:v>
                      </c:pt>
                      <c:pt idx="17868">
                        <c:v>1.6569400000000001E-13</c:v>
                      </c:pt>
                      <c:pt idx="17869">
                        <c:v>1.6569400000000001E-13</c:v>
                      </c:pt>
                      <c:pt idx="17870">
                        <c:v>1.2954300000000001E-13</c:v>
                      </c:pt>
                      <c:pt idx="17871">
                        <c:v>1.2954300000000001E-13</c:v>
                      </c:pt>
                      <c:pt idx="17872">
                        <c:v>9.8288400000000001E-14</c:v>
                      </c:pt>
                      <c:pt idx="17873">
                        <c:v>9.8288400000000001E-14</c:v>
                      </c:pt>
                      <c:pt idx="17874">
                        <c:v>6.5019200000000002E-14</c:v>
                      </c:pt>
                      <c:pt idx="17875">
                        <c:v>6.5019200000000002E-14</c:v>
                      </c:pt>
                      <c:pt idx="17876">
                        <c:v>3.1696800000000002E-14</c:v>
                      </c:pt>
                      <c:pt idx="17877">
                        <c:v>3.1696800000000002E-14</c:v>
                      </c:pt>
                      <c:pt idx="17878">
                        <c:v>6.58799E-15</c:v>
                      </c:pt>
                      <c:pt idx="17879">
                        <c:v>6.58799E-15</c:v>
                      </c:pt>
                      <c:pt idx="17880">
                        <c:v>5.6838100000000004E-15</c:v>
                      </c:pt>
                      <c:pt idx="17881">
                        <c:v>5.6838100000000004E-15</c:v>
                      </c:pt>
                      <c:pt idx="17882">
                        <c:v>7.9787199999999996E-15</c:v>
                      </c:pt>
                      <c:pt idx="17883">
                        <c:v>7.9787199999999996E-15</c:v>
                      </c:pt>
                      <c:pt idx="17884">
                        <c:v>4.2524499999999999E-15</c:v>
                      </c:pt>
                      <c:pt idx="17885">
                        <c:v>4.2524499999999999E-15</c:v>
                      </c:pt>
                      <c:pt idx="17886">
                        <c:v>3.8955199999999998E-15</c:v>
                      </c:pt>
                      <c:pt idx="17887">
                        <c:v>3.8955199999999998E-15</c:v>
                      </c:pt>
                      <c:pt idx="17888">
                        <c:v>5.7444799999999998E-15</c:v>
                      </c:pt>
                      <c:pt idx="17889">
                        <c:v>5.7444799999999998E-15</c:v>
                      </c:pt>
                      <c:pt idx="17890">
                        <c:v>4.7206400000000001E-15</c:v>
                      </c:pt>
                      <c:pt idx="17891">
                        <c:v>4.7206400000000001E-15</c:v>
                      </c:pt>
                      <c:pt idx="17892">
                        <c:v>7.1500799999999996E-15</c:v>
                      </c:pt>
                      <c:pt idx="17893">
                        <c:v>7.1500799999999996E-15</c:v>
                      </c:pt>
                      <c:pt idx="17894">
                        <c:v>6.6858099999999997E-15</c:v>
                      </c:pt>
                      <c:pt idx="17895">
                        <c:v>6.6858099999999997E-15</c:v>
                      </c:pt>
                      <c:pt idx="17896">
                        <c:v>5.0194700000000003E-15</c:v>
                      </c:pt>
                      <c:pt idx="17897">
                        <c:v>5.0194700000000003E-15</c:v>
                      </c:pt>
                      <c:pt idx="17898">
                        <c:v>8.8187799999999993E-15</c:v>
                      </c:pt>
                      <c:pt idx="17899">
                        <c:v>8.8187799999999993E-15</c:v>
                      </c:pt>
                      <c:pt idx="17900">
                        <c:v>8.3826699999999996E-14</c:v>
                      </c:pt>
                      <c:pt idx="17901">
                        <c:v>8.3826699999999996E-14</c:v>
                      </c:pt>
                      <c:pt idx="17902">
                        <c:v>4.8948800000000004E-15</c:v>
                      </c:pt>
                      <c:pt idx="17903">
                        <c:v>4.8948800000000004E-15</c:v>
                      </c:pt>
                      <c:pt idx="17904">
                        <c:v>5.1947399999999997E-15</c:v>
                      </c:pt>
                      <c:pt idx="17905">
                        <c:v>5.1947399999999997E-15</c:v>
                      </c:pt>
                      <c:pt idx="17906">
                        <c:v>6.21781E-15</c:v>
                      </c:pt>
                      <c:pt idx="17907">
                        <c:v>6.21781E-15</c:v>
                      </c:pt>
                      <c:pt idx="17908">
                        <c:v>6.9081899999999999E-15</c:v>
                      </c:pt>
                      <c:pt idx="17909">
                        <c:v>6.9081899999999999E-15</c:v>
                      </c:pt>
                      <c:pt idx="17910">
                        <c:v>7.2104900000000001E-15</c:v>
                      </c:pt>
                      <c:pt idx="17911">
                        <c:v>7.2104900000000001E-15</c:v>
                      </c:pt>
                      <c:pt idx="17912">
                        <c:v>5.4290100000000002E-15</c:v>
                      </c:pt>
                      <c:pt idx="17913">
                        <c:v>5.4290100000000002E-15</c:v>
                      </c:pt>
                      <c:pt idx="17914">
                        <c:v>6.7258200000000001E-15</c:v>
                      </c:pt>
                      <c:pt idx="17915">
                        <c:v>6.7258200000000001E-15</c:v>
                      </c:pt>
                      <c:pt idx="17916">
                        <c:v>4.89787E-15</c:v>
                      </c:pt>
                      <c:pt idx="17917">
                        <c:v>4.89787E-15</c:v>
                      </c:pt>
                      <c:pt idx="17918">
                        <c:v>6.26439E-15</c:v>
                      </c:pt>
                      <c:pt idx="17919">
                        <c:v>6.26439E-15</c:v>
                      </c:pt>
                      <c:pt idx="17920">
                        <c:v>4.61363E-15</c:v>
                      </c:pt>
                      <c:pt idx="17921">
                        <c:v>4.61363E-15</c:v>
                      </c:pt>
                      <c:pt idx="17922">
                        <c:v>4.0710700000000001E-15</c:v>
                      </c:pt>
                      <c:pt idx="17923">
                        <c:v>4.0710700000000001E-15</c:v>
                      </c:pt>
                      <c:pt idx="17924">
                        <c:v>5.6788799999999997E-15</c:v>
                      </c:pt>
                      <c:pt idx="17925">
                        <c:v>5.6788799999999997E-15</c:v>
                      </c:pt>
                      <c:pt idx="17926">
                        <c:v>6.3032999999999997E-15</c:v>
                      </c:pt>
                      <c:pt idx="17927">
                        <c:v>6.3032999999999997E-15</c:v>
                      </c:pt>
                      <c:pt idx="17928">
                        <c:v>5.9760099999999999E-15</c:v>
                      </c:pt>
                      <c:pt idx="17929">
                        <c:v>5.9760099999999999E-15</c:v>
                      </c:pt>
                      <c:pt idx="17930">
                        <c:v>4.5566799999999997E-15</c:v>
                      </c:pt>
                      <c:pt idx="17931">
                        <c:v>4.5566799999999997E-15</c:v>
                      </c:pt>
                      <c:pt idx="17932">
                        <c:v>5.24244E-15</c:v>
                      </c:pt>
                      <c:pt idx="17933">
                        <c:v>5.24244E-15</c:v>
                      </c:pt>
                      <c:pt idx="17934">
                        <c:v>4.8196999999999998E-15</c:v>
                      </c:pt>
                      <c:pt idx="17935">
                        <c:v>4.8196999999999998E-15</c:v>
                      </c:pt>
                      <c:pt idx="17936">
                        <c:v>5.3137400000000002E-15</c:v>
                      </c:pt>
                      <c:pt idx="17937">
                        <c:v>5.3137400000000002E-15</c:v>
                      </c:pt>
                      <c:pt idx="17938">
                        <c:v>4.1519499999999999E-15</c:v>
                      </c:pt>
                      <c:pt idx="17939">
                        <c:v>4.1519499999999999E-15</c:v>
                      </c:pt>
                      <c:pt idx="17940">
                        <c:v>3.5054799999999999E-15</c:v>
                      </c:pt>
                      <c:pt idx="17941">
                        <c:v>3.5054799999999999E-15</c:v>
                      </c:pt>
                      <c:pt idx="17942">
                        <c:v>5.4043399999999998E-15</c:v>
                      </c:pt>
                      <c:pt idx="17943">
                        <c:v>5.4043399999999998E-15</c:v>
                      </c:pt>
                      <c:pt idx="17944">
                        <c:v>6.56057E-15</c:v>
                      </c:pt>
                      <c:pt idx="17945">
                        <c:v>6.56057E-15</c:v>
                      </c:pt>
                      <c:pt idx="17946">
                        <c:v>6.1490800000000001E-15</c:v>
                      </c:pt>
                      <c:pt idx="17947">
                        <c:v>6.1490800000000001E-15</c:v>
                      </c:pt>
                      <c:pt idx="17948">
                        <c:v>5.9688100000000001E-15</c:v>
                      </c:pt>
                      <c:pt idx="17949">
                        <c:v>5.9688100000000001E-15</c:v>
                      </c:pt>
                      <c:pt idx="17950">
                        <c:v>5.57341E-15</c:v>
                      </c:pt>
                      <c:pt idx="17951">
                        <c:v>5.57341E-15</c:v>
                      </c:pt>
                      <c:pt idx="17952">
                        <c:v>3.6584599999999999E-15</c:v>
                      </c:pt>
                      <c:pt idx="17953">
                        <c:v>3.6584599999999999E-15</c:v>
                      </c:pt>
                      <c:pt idx="17954">
                        <c:v>6.4402099999999998E-15</c:v>
                      </c:pt>
                      <c:pt idx="17955">
                        <c:v>6.4402099999999998E-15</c:v>
                      </c:pt>
                      <c:pt idx="17956">
                        <c:v>4.9011399999999998E-15</c:v>
                      </c:pt>
                      <c:pt idx="17957">
                        <c:v>4.9011399999999998E-15</c:v>
                      </c:pt>
                      <c:pt idx="17958">
                        <c:v>5.4466299999999999E-15</c:v>
                      </c:pt>
                      <c:pt idx="17959">
                        <c:v>5.4466299999999999E-15</c:v>
                      </c:pt>
                      <c:pt idx="17960">
                        <c:v>5.3677099999999998E-15</c:v>
                      </c:pt>
                      <c:pt idx="17961">
                        <c:v>5.3677099999999998E-15</c:v>
                      </c:pt>
                      <c:pt idx="17962">
                        <c:v>5.62357E-15</c:v>
                      </c:pt>
                      <c:pt idx="17963">
                        <c:v>5.62357E-15</c:v>
                      </c:pt>
                      <c:pt idx="17964">
                        <c:v>4.7806699999999996E-15</c:v>
                      </c:pt>
                      <c:pt idx="17965">
                        <c:v>4.7806699999999996E-15</c:v>
                      </c:pt>
                      <c:pt idx="17966">
                        <c:v>5.6919899999999996E-15</c:v>
                      </c:pt>
                      <c:pt idx="17967">
                        <c:v>5.6919899999999996E-15</c:v>
                      </c:pt>
                      <c:pt idx="17968">
                        <c:v>4.8931999999999999E-15</c:v>
                      </c:pt>
                      <c:pt idx="17969">
                        <c:v>4.8931999999999999E-15</c:v>
                      </c:pt>
                      <c:pt idx="17970">
                        <c:v>5.24921E-15</c:v>
                      </c:pt>
                      <c:pt idx="17971">
                        <c:v>5.24921E-15</c:v>
                      </c:pt>
                      <c:pt idx="17972">
                        <c:v>3.8317400000000002E-15</c:v>
                      </c:pt>
                      <c:pt idx="17973">
                        <c:v>3.8317400000000002E-15</c:v>
                      </c:pt>
                      <c:pt idx="17974">
                        <c:v>4.1431100000000004E-15</c:v>
                      </c:pt>
                      <c:pt idx="17975">
                        <c:v>4.1431100000000004E-15</c:v>
                      </c:pt>
                      <c:pt idx="17976">
                        <c:v>6.2591700000000003E-15</c:v>
                      </c:pt>
                      <c:pt idx="17977">
                        <c:v>6.2591700000000003E-15</c:v>
                      </c:pt>
                      <c:pt idx="17978">
                        <c:v>5.2732399999999997E-15</c:v>
                      </c:pt>
                      <c:pt idx="17979">
                        <c:v>5.2732399999999997E-15</c:v>
                      </c:pt>
                      <c:pt idx="17980">
                        <c:v>5.75588E-15</c:v>
                      </c:pt>
                      <c:pt idx="17981">
                        <c:v>5.75588E-15</c:v>
                      </c:pt>
                      <c:pt idx="17982">
                        <c:v>5.5188400000000004E-15</c:v>
                      </c:pt>
                      <c:pt idx="17983">
                        <c:v>5.5188400000000004E-15</c:v>
                      </c:pt>
                      <c:pt idx="17984">
                        <c:v>6.0182399999999998E-15</c:v>
                      </c:pt>
                      <c:pt idx="17985">
                        <c:v>6.0182399999999998E-15</c:v>
                      </c:pt>
                      <c:pt idx="17986">
                        <c:v>4.2934699999999999E-15</c:v>
                      </c:pt>
                      <c:pt idx="17987">
                        <c:v>4.2934699999999999E-15</c:v>
                      </c:pt>
                      <c:pt idx="17988">
                        <c:v>3.4337299999999999E-15</c:v>
                      </c:pt>
                      <c:pt idx="17989">
                        <c:v>3.4337299999999999E-15</c:v>
                      </c:pt>
                      <c:pt idx="17990">
                        <c:v>5.8372999999999996E-15</c:v>
                      </c:pt>
                      <c:pt idx="17991">
                        <c:v>5.8372999999999996E-15</c:v>
                      </c:pt>
                      <c:pt idx="17992">
                        <c:v>5.6418199999999998E-15</c:v>
                      </c:pt>
                      <c:pt idx="17993">
                        <c:v>5.6418199999999998E-15</c:v>
                      </c:pt>
                      <c:pt idx="17994">
                        <c:v>1.0134800000000001E-14</c:v>
                      </c:pt>
                      <c:pt idx="17995">
                        <c:v>1.0134800000000001E-14</c:v>
                      </c:pt>
                      <c:pt idx="17996">
                        <c:v>5.38389E-15</c:v>
                      </c:pt>
                      <c:pt idx="17997">
                        <c:v>5.38389E-15</c:v>
                      </c:pt>
                      <c:pt idx="17998">
                        <c:v>3.7844800000000003E-15</c:v>
                      </c:pt>
                      <c:pt idx="17999">
                        <c:v>3.7844800000000003E-15</c:v>
                      </c:pt>
                      <c:pt idx="18000">
                        <c:v>6.33995E-15</c:v>
                      </c:pt>
                      <c:pt idx="18001">
                        <c:v>6.33995E-15</c:v>
                      </c:pt>
                      <c:pt idx="18002">
                        <c:v>4.4729399999999997E-15</c:v>
                      </c:pt>
                      <c:pt idx="18003">
                        <c:v>4.4729399999999997E-15</c:v>
                      </c:pt>
                      <c:pt idx="18004">
                        <c:v>5.13518E-15</c:v>
                      </c:pt>
                      <c:pt idx="18005">
                        <c:v>5.13518E-15</c:v>
                      </c:pt>
                      <c:pt idx="18006">
                        <c:v>4.2298700000000002E-15</c:v>
                      </c:pt>
                      <c:pt idx="18007">
                        <c:v>4.2298700000000002E-15</c:v>
                      </c:pt>
                      <c:pt idx="18008">
                        <c:v>4.1534399999999999E-15</c:v>
                      </c:pt>
                      <c:pt idx="18009">
                        <c:v>4.1534399999999999E-15</c:v>
                      </c:pt>
                      <c:pt idx="18010">
                        <c:v>4.3948599999999998E-15</c:v>
                      </c:pt>
                      <c:pt idx="18011">
                        <c:v>4.3948599999999998E-15</c:v>
                      </c:pt>
                      <c:pt idx="18012">
                        <c:v>5.1052499999999999E-15</c:v>
                      </c:pt>
                      <c:pt idx="18013">
                        <c:v>5.1052499999999999E-15</c:v>
                      </c:pt>
                      <c:pt idx="18014">
                        <c:v>5.4793299999999998E-15</c:v>
                      </c:pt>
                      <c:pt idx="18015">
                        <c:v>5.4793299999999998E-15</c:v>
                      </c:pt>
                      <c:pt idx="18016">
                        <c:v>5.1194199999999999E-15</c:v>
                      </c:pt>
                      <c:pt idx="18017">
                        <c:v>5.1194199999999999E-15</c:v>
                      </c:pt>
                      <c:pt idx="18018">
                        <c:v>5.57316E-15</c:v>
                      </c:pt>
                      <c:pt idx="18019">
                        <c:v>5.57316E-15</c:v>
                      </c:pt>
                      <c:pt idx="18020">
                        <c:v>3.6275099999999997E-15</c:v>
                      </c:pt>
                      <c:pt idx="18021">
                        <c:v>3.6275099999999997E-15</c:v>
                      </c:pt>
                      <c:pt idx="18022">
                        <c:v>5.1071900000000001E-15</c:v>
                      </c:pt>
                      <c:pt idx="18023">
                        <c:v>5.1071900000000001E-15</c:v>
                      </c:pt>
                      <c:pt idx="18024">
                        <c:v>4.72323E-15</c:v>
                      </c:pt>
                      <c:pt idx="18025">
                        <c:v>4.72323E-15</c:v>
                      </c:pt>
                      <c:pt idx="18026">
                        <c:v>5.7135700000000003E-15</c:v>
                      </c:pt>
                      <c:pt idx="18027">
                        <c:v>5.7135700000000003E-15</c:v>
                      </c:pt>
                      <c:pt idx="18028">
                        <c:v>7.1343599999999994E-15</c:v>
                      </c:pt>
                      <c:pt idx="18029">
                        <c:v>7.1343599999999994E-15</c:v>
                      </c:pt>
                      <c:pt idx="18030">
                        <c:v>4.8838199999999998E-15</c:v>
                      </c:pt>
                      <c:pt idx="18031">
                        <c:v>4.8838199999999998E-15</c:v>
                      </c:pt>
                      <c:pt idx="18032">
                        <c:v>4.3893900000000001E-15</c:v>
                      </c:pt>
                      <c:pt idx="18033">
                        <c:v>4.3893900000000001E-15</c:v>
                      </c:pt>
                      <c:pt idx="18034">
                        <c:v>6.0753300000000001E-15</c:v>
                      </c:pt>
                      <c:pt idx="18035">
                        <c:v>6.0753300000000001E-15</c:v>
                      </c:pt>
                      <c:pt idx="18036">
                        <c:v>4.5032700000000003E-15</c:v>
                      </c:pt>
                      <c:pt idx="18037">
                        <c:v>4.5032700000000003E-15</c:v>
                      </c:pt>
                      <c:pt idx="18038">
                        <c:v>4.4723900000000001E-15</c:v>
                      </c:pt>
                      <c:pt idx="18039">
                        <c:v>4.4723900000000001E-15</c:v>
                      </c:pt>
                      <c:pt idx="18040">
                        <c:v>6.2836999999999999E-15</c:v>
                      </c:pt>
                      <c:pt idx="18041">
                        <c:v>6.2836999999999999E-15</c:v>
                      </c:pt>
                      <c:pt idx="18042">
                        <c:v>3.96055E-15</c:v>
                      </c:pt>
                      <c:pt idx="18043">
                        <c:v>3.96055E-15</c:v>
                      </c:pt>
                      <c:pt idx="18044">
                        <c:v>4.5214400000000004E-15</c:v>
                      </c:pt>
                      <c:pt idx="18045">
                        <c:v>4.5214400000000004E-15</c:v>
                      </c:pt>
                      <c:pt idx="18046">
                        <c:v>5.43809E-15</c:v>
                      </c:pt>
                      <c:pt idx="18047">
                        <c:v>5.43809E-15</c:v>
                      </c:pt>
                      <c:pt idx="18048">
                        <c:v>5.9830699999999996E-15</c:v>
                      </c:pt>
                      <c:pt idx="18049">
                        <c:v>5.9830699999999996E-15</c:v>
                      </c:pt>
                      <c:pt idx="18050">
                        <c:v>3.9040899999999999E-15</c:v>
                      </c:pt>
                      <c:pt idx="18051">
                        <c:v>3.9040899999999999E-15</c:v>
                      </c:pt>
                      <c:pt idx="18052">
                        <c:v>4.7388400000000003E-15</c:v>
                      </c:pt>
                      <c:pt idx="18053">
                        <c:v>4.7388400000000003E-15</c:v>
                      </c:pt>
                      <c:pt idx="18054">
                        <c:v>3.47264E-15</c:v>
                      </c:pt>
                      <c:pt idx="18055">
                        <c:v>3.47264E-15</c:v>
                      </c:pt>
                      <c:pt idx="18056">
                        <c:v>5.4074499999999999E-15</c:v>
                      </c:pt>
                      <c:pt idx="18057">
                        <c:v>5.4074499999999999E-15</c:v>
                      </c:pt>
                      <c:pt idx="18058">
                        <c:v>5.6063599999999999E-15</c:v>
                      </c:pt>
                      <c:pt idx="18059">
                        <c:v>5.6063599999999999E-15</c:v>
                      </c:pt>
                      <c:pt idx="18060">
                        <c:v>5.5041999999999998E-15</c:v>
                      </c:pt>
                      <c:pt idx="18061">
                        <c:v>5.5041999999999998E-15</c:v>
                      </c:pt>
                      <c:pt idx="18062">
                        <c:v>4.8787000000000002E-15</c:v>
                      </c:pt>
                      <c:pt idx="18063">
                        <c:v>4.8787000000000002E-15</c:v>
                      </c:pt>
                      <c:pt idx="18064">
                        <c:v>4.3715600000000004E-15</c:v>
                      </c:pt>
                      <c:pt idx="18065">
                        <c:v>4.3715600000000004E-15</c:v>
                      </c:pt>
                      <c:pt idx="18066">
                        <c:v>5.5958499999999996E-15</c:v>
                      </c:pt>
                      <c:pt idx="18067">
                        <c:v>5.5958499999999996E-15</c:v>
                      </c:pt>
                      <c:pt idx="18068">
                        <c:v>4.8199899999999997E-15</c:v>
                      </c:pt>
                      <c:pt idx="18069">
                        <c:v>4.8199899999999997E-15</c:v>
                      </c:pt>
                      <c:pt idx="18070">
                        <c:v>4.3180999999999997E-15</c:v>
                      </c:pt>
                      <c:pt idx="18071">
                        <c:v>4.3180999999999997E-15</c:v>
                      </c:pt>
                      <c:pt idx="18072">
                        <c:v>4.6480500000000003E-15</c:v>
                      </c:pt>
                      <c:pt idx="18073">
                        <c:v>4.6480500000000003E-15</c:v>
                      </c:pt>
                      <c:pt idx="18074">
                        <c:v>4.53297E-15</c:v>
                      </c:pt>
                      <c:pt idx="18075">
                        <c:v>4.53297E-15</c:v>
                      </c:pt>
                      <c:pt idx="18076">
                        <c:v>4.7460400000000001E-15</c:v>
                      </c:pt>
                      <c:pt idx="18077">
                        <c:v>4.7460400000000001E-15</c:v>
                      </c:pt>
                      <c:pt idx="18078">
                        <c:v>5.1964999999999999E-15</c:v>
                      </c:pt>
                      <c:pt idx="18079">
                        <c:v>5.1964999999999999E-15</c:v>
                      </c:pt>
                      <c:pt idx="18080">
                        <c:v>6.89593E-15</c:v>
                      </c:pt>
                      <c:pt idx="18081">
                        <c:v>6.89593E-15</c:v>
                      </c:pt>
                      <c:pt idx="18082">
                        <c:v>5.2938099999999999E-15</c:v>
                      </c:pt>
                      <c:pt idx="18083">
                        <c:v>5.2938099999999999E-15</c:v>
                      </c:pt>
                      <c:pt idx="18084">
                        <c:v>4.8730499999999998E-15</c:v>
                      </c:pt>
                      <c:pt idx="18085">
                        <c:v>4.8730499999999998E-15</c:v>
                      </c:pt>
                      <c:pt idx="18086">
                        <c:v>4.9232799999999998E-15</c:v>
                      </c:pt>
                      <c:pt idx="18087">
                        <c:v>4.9232799999999998E-15</c:v>
                      </c:pt>
                      <c:pt idx="18088">
                        <c:v>4.87421E-15</c:v>
                      </c:pt>
                      <c:pt idx="18089">
                        <c:v>4.87421E-15</c:v>
                      </c:pt>
                      <c:pt idx="18090">
                        <c:v>6.8380500000000006E-14</c:v>
                      </c:pt>
                      <c:pt idx="18091">
                        <c:v>6.8380500000000006E-14</c:v>
                      </c:pt>
                      <c:pt idx="18092">
                        <c:v>3.3414299999999999E-15</c:v>
                      </c:pt>
                      <c:pt idx="18093">
                        <c:v>3.3414299999999999E-15</c:v>
                      </c:pt>
                      <c:pt idx="18094">
                        <c:v>6.7497200000000004E-15</c:v>
                      </c:pt>
                      <c:pt idx="18095">
                        <c:v>6.7497200000000004E-15</c:v>
                      </c:pt>
                      <c:pt idx="18096">
                        <c:v>6.30704E-15</c:v>
                      </c:pt>
                      <c:pt idx="18097">
                        <c:v>6.30704E-15</c:v>
                      </c:pt>
                      <c:pt idx="18098">
                        <c:v>6.5930999999999998E-15</c:v>
                      </c:pt>
                      <c:pt idx="18099">
                        <c:v>6.5930999999999998E-15</c:v>
                      </c:pt>
                      <c:pt idx="18100">
                        <c:v>7.3600300000000006E-14</c:v>
                      </c:pt>
                      <c:pt idx="18101">
                        <c:v>7.3600300000000006E-14</c:v>
                      </c:pt>
                      <c:pt idx="18102">
                        <c:v>5.9830699999999996E-15</c:v>
                      </c:pt>
                      <c:pt idx="18103">
                        <c:v>5.9830699999999996E-15</c:v>
                      </c:pt>
                      <c:pt idx="18104">
                        <c:v>4.4644299999999999E-15</c:v>
                      </c:pt>
                      <c:pt idx="18105">
                        <c:v>4.4644299999999999E-15</c:v>
                      </c:pt>
                      <c:pt idx="18106">
                        <c:v>5.9211099999999997E-15</c:v>
                      </c:pt>
                      <c:pt idx="18107">
                        <c:v>5.9211099999999997E-15</c:v>
                      </c:pt>
                      <c:pt idx="18108">
                        <c:v>3.6879200000000002E-15</c:v>
                      </c:pt>
                      <c:pt idx="18109">
                        <c:v>3.6879200000000002E-15</c:v>
                      </c:pt>
                      <c:pt idx="18110">
                        <c:v>5.1110999999999998E-15</c:v>
                      </c:pt>
                      <c:pt idx="18111">
                        <c:v>5.1110999999999998E-15</c:v>
                      </c:pt>
                      <c:pt idx="18112">
                        <c:v>5.46016E-15</c:v>
                      </c:pt>
                      <c:pt idx="18113">
                        <c:v>5.46016E-15</c:v>
                      </c:pt>
                      <c:pt idx="18114">
                        <c:v>6.2345099999999996E-15</c:v>
                      </c:pt>
                      <c:pt idx="18115">
                        <c:v>6.2345099999999996E-15</c:v>
                      </c:pt>
                      <c:pt idx="18116">
                        <c:v>4.1906399999999998E-15</c:v>
                      </c:pt>
                      <c:pt idx="18117">
                        <c:v>4.1906399999999998E-15</c:v>
                      </c:pt>
                      <c:pt idx="18118">
                        <c:v>4.6510399999999999E-15</c:v>
                      </c:pt>
                      <c:pt idx="18119">
                        <c:v>4.6510399999999999E-15</c:v>
                      </c:pt>
                      <c:pt idx="18120">
                        <c:v>5.4931700000000001E-15</c:v>
                      </c:pt>
                      <c:pt idx="18121">
                        <c:v>5.4931700000000001E-15</c:v>
                      </c:pt>
                      <c:pt idx="18122">
                        <c:v>6.1779599999999999E-15</c:v>
                      </c:pt>
                      <c:pt idx="18123">
                        <c:v>6.1779599999999999E-15</c:v>
                      </c:pt>
                      <c:pt idx="18124">
                        <c:v>6.2835299999999998E-15</c:v>
                      </c:pt>
                      <c:pt idx="18125">
                        <c:v>6.2835299999999998E-15</c:v>
                      </c:pt>
                      <c:pt idx="18126">
                        <c:v>3.6311899999999997E-15</c:v>
                      </c:pt>
                      <c:pt idx="18127">
                        <c:v>3.6311899999999997E-15</c:v>
                      </c:pt>
                      <c:pt idx="18128">
                        <c:v>4.2792399999999997E-15</c:v>
                      </c:pt>
                      <c:pt idx="18129">
                        <c:v>4.2792399999999997E-15</c:v>
                      </c:pt>
                      <c:pt idx="18130">
                        <c:v>4.4818299999999997E-15</c:v>
                      </c:pt>
                      <c:pt idx="18131">
                        <c:v>4.4818299999999997E-15</c:v>
                      </c:pt>
                      <c:pt idx="18132">
                        <c:v>7.1095900000000004E-15</c:v>
                      </c:pt>
                      <c:pt idx="18133">
                        <c:v>7.1095900000000004E-15</c:v>
                      </c:pt>
                      <c:pt idx="18134">
                        <c:v>4.44788E-15</c:v>
                      </c:pt>
                      <c:pt idx="18135">
                        <c:v>4.44788E-15</c:v>
                      </c:pt>
                      <c:pt idx="18136">
                        <c:v>5.1347199999999999E-15</c:v>
                      </c:pt>
                      <c:pt idx="18137">
                        <c:v>5.1347199999999999E-15</c:v>
                      </c:pt>
                      <c:pt idx="18138">
                        <c:v>6.0679399999999998E-15</c:v>
                      </c:pt>
                      <c:pt idx="18139">
                        <c:v>6.0679399999999998E-15</c:v>
                      </c:pt>
                      <c:pt idx="18140">
                        <c:v>6.23205E-15</c:v>
                      </c:pt>
                      <c:pt idx="18141">
                        <c:v>6.23205E-15</c:v>
                      </c:pt>
                      <c:pt idx="18142">
                        <c:v>3.9064900000000001E-15</c:v>
                      </c:pt>
                      <c:pt idx="18143">
                        <c:v>3.9064900000000001E-15</c:v>
                      </c:pt>
                      <c:pt idx="18144">
                        <c:v>5.5385700000000004E-15</c:v>
                      </c:pt>
                      <c:pt idx="18145">
                        <c:v>5.5385700000000004E-15</c:v>
                      </c:pt>
                      <c:pt idx="18146">
                        <c:v>6.3429200000000001E-15</c:v>
                      </c:pt>
                      <c:pt idx="18147">
                        <c:v>6.3429200000000001E-15</c:v>
                      </c:pt>
                      <c:pt idx="18148">
                        <c:v>3.9752100000000002E-15</c:v>
                      </c:pt>
                      <c:pt idx="18149">
                        <c:v>3.9752100000000002E-15</c:v>
                      </c:pt>
                      <c:pt idx="18150">
                        <c:v>6.27477E-15</c:v>
                      </c:pt>
                      <c:pt idx="18151">
                        <c:v>6.27477E-15</c:v>
                      </c:pt>
                      <c:pt idx="18152">
                        <c:v>4.9790900000000002E-15</c:v>
                      </c:pt>
                      <c:pt idx="18153">
                        <c:v>4.9790900000000002E-15</c:v>
                      </c:pt>
                      <c:pt idx="18154">
                        <c:v>4.68398E-15</c:v>
                      </c:pt>
                      <c:pt idx="18155">
                        <c:v>4.68398E-15</c:v>
                      </c:pt>
                      <c:pt idx="18156">
                        <c:v>4.2655400000000003E-15</c:v>
                      </c:pt>
                      <c:pt idx="18157">
                        <c:v>4.2655400000000003E-15</c:v>
                      </c:pt>
                      <c:pt idx="18158">
                        <c:v>5.2232700000000002E-15</c:v>
                      </c:pt>
                      <c:pt idx="18159">
                        <c:v>5.2232700000000002E-15</c:v>
                      </c:pt>
                      <c:pt idx="18160">
                        <c:v>3.3107600000000002E-15</c:v>
                      </c:pt>
                      <c:pt idx="18161">
                        <c:v>3.3107600000000002E-15</c:v>
                      </c:pt>
                      <c:pt idx="18162">
                        <c:v>4.1715899999999996E-15</c:v>
                      </c:pt>
                      <c:pt idx="18163">
                        <c:v>4.1715899999999996E-15</c:v>
                      </c:pt>
                      <c:pt idx="18164">
                        <c:v>5.3792199999999999E-15</c:v>
                      </c:pt>
                      <c:pt idx="18165">
                        <c:v>5.3792199999999999E-15</c:v>
                      </c:pt>
                      <c:pt idx="18166">
                        <c:v>6.7889100000000001E-15</c:v>
                      </c:pt>
                      <c:pt idx="18167">
                        <c:v>6.7889100000000001E-15</c:v>
                      </c:pt>
                      <c:pt idx="18168">
                        <c:v>6.1558100000000001E-15</c:v>
                      </c:pt>
                      <c:pt idx="18169">
                        <c:v>6.1558100000000001E-15</c:v>
                      </c:pt>
                      <c:pt idx="18170">
                        <c:v>5.8395700000000003E-15</c:v>
                      </c:pt>
                      <c:pt idx="18171">
                        <c:v>5.8395700000000003E-15</c:v>
                      </c:pt>
                      <c:pt idx="18172">
                        <c:v>7.7508699999999997E-14</c:v>
                      </c:pt>
                      <c:pt idx="18173">
                        <c:v>7.7508699999999997E-14</c:v>
                      </c:pt>
                      <c:pt idx="18174">
                        <c:v>5.4572500000000001E-15</c:v>
                      </c:pt>
                      <c:pt idx="18175">
                        <c:v>5.4572500000000001E-15</c:v>
                      </c:pt>
                      <c:pt idx="18176">
                        <c:v>5.4529099999999997E-15</c:v>
                      </c:pt>
                      <c:pt idx="18177">
                        <c:v>5.4529099999999997E-15</c:v>
                      </c:pt>
                      <c:pt idx="18178">
                        <c:v>4.2946E-15</c:v>
                      </c:pt>
                      <c:pt idx="18179">
                        <c:v>4.2946E-15</c:v>
                      </c:pt>
                      <c:pt idx="18180">
                        <c:v>3.2577599999999999E-15</c:v>
                      </c:pt>
                      <c:pt idx="18181">
                        <c:v>3.2577599999999999E-15</c:v>
                      </c:pt>
                      <c:pt idx="18182">
                        <c:v>6.4579299999999996E-15</c:v>
                      </c:pt>
                      <c:pt idx="18183">
                        <c:v>6.4579299999999996E-15</c:v>
                      </c:pt>
                      <c:pt idx="18184">
                        <c:v>6.4146200000000001E-15</c:v>
                      </c:pt>
                      <c:pt idx="18185">
                        <c:v>6.4146200000000001E-15</c:v>
                      </c:pt>
                      <c:pt idx="18186">
                        <c:v>4.6844600000000004E-15</c:v>
                      </c:pt>
                      <c:pt idx="18187">
                        <c:v>4.6844600000000004E-15</c:v>
                      </c:pt>
                      <c:pt idx="18188">
                        <c:v>6.1806199999999998E-15</c:v>
                      </c:pt>
                      <c:pt idx="18189">
                        <c:v>6.1806199999999998E-15</c:v>
                      </c:pt>
                      <c:pt idx="18190">
                        <c:v>5.1962299999999996E-15</c:v>
                      </c:pt>
                      <c:pt idx="18191">
                        <c:v>5.1962299999999996E-15</c:v>
                      </c:pt>
                      <c:pt idx="18192">
                        <c:v>4.54317E-15</c:v>
                      </c:pt>
                      <c:pt idx="18193">
                        <c:v>4.54317E-15</c:v>
                      </c:pt>
                      <c:pt idx="18194">
                        <c:v>5.19338E-15</c:v>
                      </c:pt>
                      <c:pt idx="18195">
                        <c:v>5.19338E-15</c:v>
                      </c:pt>
                      <c:pt idx="18196">
                        <c:v>4.9180900000000002E-15</c:v>
                      </c:pt>
                      <c:pt idx="18197">
                        <c:v>4.9180900000000002E-15</c:v>
                      </c:pt>
                      <c:pt idx="18198">
                        <c:v>5.0375000000000003E-15</c:v>
                      </c:pt>
                      <c:pt idx="18199">
                        <c:v>5.0375000000000003E-15</c:v>
                      </c:pt>
                      <c:pt idx="18200">
                        <c:v>6.1696600000000002E-15</c:v>
                      </c:pt>
                      <c:pt idx="18201">
                        <c:v>6.1696600000000002E-15</c:v>
                      </c:pt>
                      <c:pt idx="18202">
                        <c:v>4.33594E-15</c:v>
                      </c:pt>
                      <c:pt idx="18203">
                        <c:v>4.33594E-15</c:v>
                      </c:pt>
                      <c:pt idx="18204">
                        <c:v>5.18516E-15</c:v>
                      </c:pt>
                      <c:pt idx="18205">
                        <c:v>5.18516E-15</c:v>
                      </c:pt>
                      <c:pt idx="18206">
                        <c:v>6.1247899999999999E-15</c:v>
                      </c:pt>
                      <c:pt idx="18207">
                        <c:v>6.1247899999999999E-15</c:v>
                      </c:pt>
                      <c:pt idx="18208">
                        <c:v>4.1550500000000003E-15</c:v>
                      </c:pt>
                      <c:pt idx="18209">
                        <c:v>4.1550500000000003E-15</c:v>
                      </c:pt>
                      <c:pt idx="18210">
                        <c:v>5.8564599999999997E-15</c:v>
                      </c:pt>
                      <c:pt idx="18211">
                        <c:v>5.8564599999999997E-15</c:v>
                      </c:pt>
                      <c:pt idx="18212">
                        <c:v>3.8532599999999998E-15</c:v>
                      </c:pt>
                      <c:pt idx="18213">
                        <c:v>3.8532599999999998E-15</c:v>
                      </c:pt>
                      <c:pt idx="18214">
                        <c:v>3.8579500000000003E-15</c:v>
                      </c:pt>
                      <c:pt idx="18215">
                        <c:v>3.8579500000000003E-15</c:v>
                      </c:pt>
                      <c:pt idx="18216">
                        <c:v>4.4856099999999999E-15</c:v>
                      </c:pt>
                      <c:pt idx="18217">
                        <c:v>4.4856099999999999E-15</c:v>
                      </c:pt>
                      <c:pt idx="18218">
                        <c:v>4.7605300000000001E-15</c:v>
                      </c:pt>
                      <c:pt idx="18219">
                        <c:v>4.7605300000000001E-15</c:v>
                      </c:pt>
                      <c:pt idx="18220">
                        <c:v>3.6644300000000003E-15</c:v>
                      </c:pt>
                      <c:pt idx="18221">
                        <c:v>3.6644300000000003E-15</c:v>
                      </c:pt>
                      <c:pt idx="18222">
                        <c:v>4.9725199999999998E-15</c:v>
                      </c:pt>
                      <c:pt idx="18223">
                        <c:v>4.9725199999999998E-15</c:v>
                      </c:pt>
                      <c:pt idx="18224">
                        <c:v>4.8748499999999999E-15</c:v>
                      </c:pt>
                      <c:pt idx="18225">
                        <c:v>4.8748499999999999E-15</c:v>
                      </c:pt>
                      <c:pt idx="18226">
                        <c:v>4.3201499999999998E-15</c:v>
                      </c:pt>
                      <c:pt idx="18227">
                        <c:v>4.3201499999999998E-15</c:v>
                      </c:pt>
                      <c:pt idx="18228">
                        <c:v>5.0762300000000001E-15</c:v>
                      </c:pt>
                      <c:pt idx="18229">
                        <c:v>5.0762300000000001E-15</c:v>
                      </c:pt>
                      <c:pt idx="18230">
                        <c:v>4.6631599999999998E-15</c:v>
                      </c:pt>
                      <c:pt idx="18231">
                        <c:v>4.6631599999999998E-15</c:v>
                      </c:pt>
                      <c:pt idx="18232">
                        <c:v>4.3342499999999998E-15</c:v>
                      </c:pt>
                      <c:pt idx="18233">
                        <c:v>4.3342499999999998E-15</c:v>
                      </c:pt>
                      <c:pt idx="18234">
                        <c:v>4.94991E-15</c:v>
                      </c:pt>
                      <c:pt idx="18235">
                        <c:v>4.94991E-15</c:v>
                      </c:pt>
                      <c:pt idx="18236">
                        <c:v>3.6104599999999999E-15</c:v>
                      </c:pt>
                      <c:pt idx="18237">
                        <c:v>3.6104599999999999E-15</c:v>
                      </c:pt>
                      <c:pt idx="18238">
                        <c:v>6.3318700000000001E-15</c:v>
                      </c:pt>
                      <c:pt idx="18239">
                        <c:v>6.3318700000000001E-15</c:v>
                      </c:pt>
                      <c:pt idx="18240">
                        <c:v>6.2120399999999999E-15</c:v>
                      </c:pt>
                      <c:pt idx="18241">
                        <c:v>6.2120399999999999E-15</c:v>
                      </c:pt>
                      <c:pt idx="18242">
                        <c:v>5.1850100000000002E-15</c:v>
                      </c:pt>
                      <c:pt idx="18243">
                        <c:v>5.1850100000000002E-15</c:v>
                      </c:pt>
                      <c:pt idx="18244">
                        <c:v>5.1971900000000003E-15</c:v>
                      </c:pt>
                      <c:pt idx="18245">
                        <c:v>5.1971900000000003E-15</c:v>
                      </c:pt>
                      <c:pt idx="18246">
                        <c:v>6.2127000000000002E-15</c:v>
                      </c:pt>
                      <c:pt idx="18247">
                        <c:v>6.2127000000000002E-15</c:v>
                      </c:pt>
                      <c:pt idx="18248">
                        <c:v>4.1331499999999997E-15</c:v>
                      </c:pt>
                      <c:pt idx="18249">
                        <c:v>4.1331499999999997E-15</c:v>
                      </c:pt>
                      <c:pt idx="18250">
                        <c:v>5.81121E-15</c:v>
                      </c:pt>
                      <c:pt idx="18251">
                        <c:v>5.81121E-15</c:v>
                      </c:pt>
                      <c:pt idx="18252">
                        <c:v>3.7471999999999998E-15</c:v>
                      </c:pt>
                      <c:pt idx="18253">
                        <c:v>3.7471999999999998E-15</c:v>
                      </c:pt>
                      <c:pt idx="18254">
                        <c:v>5.1212400000000004E-15</c:v>
                      </c:pt>
                      <c:pt idx="18255">
                        <c:v>5.1212400000000004E-15</c:v>
                      </c:pt>
                      <c:pt idx="18256">
                        <c:v>5.2245000000000004E-15</c:v>
                      </c:pt>
                      <c:pt idx="18257">
                        <c:v>5.2245000000000004E-15</c:v>
                      </c:pt>
                      <c:pt idx="18258">
                        <c:v>5.8135100000000001E-15</c:v>
                      </c:pt>
                      <c:pt idx="18259">
                        <c:v>5.8135100000000001E-15</c:v>
                      </c:pt>
                      <c:pt idx="18260">
                        <c:v>4.8059300000000004E-15</c:v>
                      </c:pt>
                      <c:pt idx="18261">
                        <c:v>4.8059300000000004E-15</c:v>
                      </c:pt>
                      <c:pt idx="18262">
                        <c:v>4.32549E-15</c:v>
                      </c:pt>
                      <c:pt idx="18263">
                        <c:v>4.32549E-15</c:v>
                      </c:pt>
                      <c:pt idx="18264">
                        <c:v>4.5565399999999997E-15</c:v>
                      </c:pt>
                      <c:pt idx="18265">
                        <c:v>4.5565399999999997E-15</c:v>
                      </c:pt>
                      <c:pt idx="18266">
                        <c:v>5.8849799999999996E-15</c:v>
                      </c:pt>
                      <c:pt idx="18267">
                        <c:v>5.8849799999999996E-15</c:v>
                      </c:pt>
                      <c:pt idx="18268">
                        <c:v>6.2938600000000001E-15</c:v>
                      </c:pt>
                      <c:pt idx="18269">
                        <c:v>6.2938600000000001E-15</c:v>
                      </c:pt>
                      <c:pt idx="18270">
                        <c:v>6.1018799999999997E-15</c:v>
                      </c:pt>
                      <c:pt idx="18271">
                        <c:v>6.1018799999999997E-15</c:v>
                      </c:pt>
                      <c:pt idx="18272">
                        <c:v>4.9734600000000002E-15</c:v>
                      </c:pt>
                      <c:pt idx="18273">
                        <c:v>4.9734600000000002E-15</c:v>
                      </c:pt>
                      <c:pt idx="18274">
                        <c:v>4.8390399999999998E-15</c:v>
                      </c:pt>
                      <c:pt idx="18275">
                        <c:v>4.8390399999999998E-15</c:v>
                      </c:pt>
                      <c:pt idx="18276">
                        <c:v>3.9404099999999997E-15</c:v>
                      </c:pt>
                      <c:pt idx="18277">
                        <c:v>3.9404099999999997E-15</c:v>
                      </c:pt>
                      <c:pt idx="18278">
                        <c:v>6.0158699999999997E-15</c:v>
                      </c:pt>
                      <c:pt idx="18279">
                        <c:v>6.0158699999999997E-15</c:v>
                      </c:pt>
                      <c:pt idx="18280">
                        <c:v>3.6753000000000004E-15</c:v>
                      </c:pt>
                      <c:pt idx="18281">
                        <c:v>3.6753000000000004E-15</c:v>
                      </c:pt>
                      <c:pt idx="18282">
                        <c:v>4.4542599999999999E-15</c:v>
                      </c:pt>
                      <c:pt idx="18283">
                        <c:v>4.4542599999999999E-15</c:v>
                      </c:pt>
                      <c:pt idx="18284">
                        <c:v>4.90747E-15</c:v>
                      </c:pt>
                      <c:pt idx="18285">
                        <c:v>4.90747E-15</c:v>
                      </c:pt>
                      <c:pt idx="18286">
                        <c:v>4.1788900000000003E-15</c:v>
                      </c:pt>
                      <c:pt idx="18287">
                        <c:v>4.1788900000000003E-15</c:v>
                      </c:pt>
                      <c:pt idx="18288">
                        <c:v>7.0738900000000003E-15</c:v>
                      </c:pt>
                      <c:pt idx="18289">
                        <c:v>7.0738900000000003E-15</c:v>
                      </c:pt>
                      <c:pt idx="18290">
                        <c:v>6.5792499999999998E-15</c:v>
                      </c:pt>
                      <c:pt idx="18291">
                        <c:v>6.5792499999999998E-15</c:v>
                      </c:pt>
                      <c:pt idx="18292">
                        <c:v>4.5185000000000004E-15</c:v>
                      </c:pt>
                      <c:pt idx="18293">
                        <c:v>4.5185000000000004E-15</c:v>
                      </c:pt>
                      <c:pt idx="18294">
                        <c:v>5.2148300000000003E-13</c:v>
                      </c:pt>
                      <c:pt idx="18295">
                        <c:v>5.2148300000000003E-13</c:v>
                      </c:pt>
                      <c:pt idx="18296">
                        <c:v>5.1691199999999999E-15</c:v>
                      </c:pt>
                      <c:pt idx="18297">
                        <c:v>5.1691199999999999E-15</c:v>
                      </c:pt>
                      <c:pt idx="18298">
                        <c:v>6.48873E-15</c:v>
                      </c:pt>
                      <c:pt idx="18299">
                        <c:v>6.48873E-15</c:v>
                      </c:pt>
                      <c:pt idx="18300">
                        <c:v>5.2774500000000003E-14</c:v>
                      </c:pt>
                      <c:pt idx="18301">
                        <c:v>5.2774500000000003E-14</c:v>
                      </c:pt>
                      <c:pt idx="18302">
                        <c:v>4.9919900000000001E-15</c:v>
                      </c:pt>
                      <c:pt idx="18303">
                        <c:v>4.9919900000000001E-15</c:v>
                      </c:pt>
                      <c:pt idx="18304">
                        <c:v>4.4859999999999999E-15</c:v>
                      </c:pt>
                      <c:pt idx="18305">
                        <c:v>4.4859999999999999E-15</c:v>
                      </c:pt>
                      <c:pt idx="18306">
                        <c:v>3.5470499999999999E-15</c:v>
                      </c:pt>
                      <c:pt idx="18307">
                        <c:v>3.5470499999999999E-15</c:v>
                      </c:pt>
                      <c:pt idx="18308">
                        <c:v>4.9391700000000001E-15</c:v>
                      </c:pt>
                      <c:pt idx="18309">
                        <c:v>4.9391700000000001E-15</c:v>
                      </c:pt>
                      <c:pt idx="18310">
                        <c:v>3.4422200000000001E-15</c:v>
                      </c:pt>
                      <c:pt idx="18311">
                        <c:v>3.4422200000000001E-15</c:v>
                      </c:pt>
                      <c:pt idx="18312">
                        <c:v>7.3625100000000006E-15</c:v>
                      </c:pt>
                      <c:pt idx="18313">
                        <c:v>7.3625100000000006E-15</c:v>
                      </c:pt>
                      <c:pt idx="18314">
                        <c:v>8.06046E-15</c:v>
                      </c:pt>
                      <c:pt idx="18315">
                        <c:v>8.06046E-15</c:v>
                      </c:pt>
                      <c:pt idx="18316">
                        <c:v>1.06543E-14</c:v>
                      </c:pt>
                      <c:pt idx="18317">
                        <c:v>1.06543E-14</c:v>
                      </c:pt>
                      <c:pt idx="18318">
                        <c:v>1.4669299999999999E-14</c:v>
                      </c:pt>
                      <c:pt idx="18319">
                        <c:v>1.4669299999999999E-14</c:v>
                      </c:pt>
                      <c:pt idx="18320">
                        <c:v>1.6783300000000001E-14</c:v>
                      </c:pt>
                      <c:pt idx="18321">
                        <c:v>1.6783300000000001E-14</c:v>
                      </c:pt>
                      <c:pt idx="18322">
                        <c:v>2.1774099999999999E-14</c:v>
                      </c:pt>
                      <c:pt idx="18323">
                        <c:v>2.1774099999999999E-14</c:v>
                      </c:pt>
                      <c:pt idx="18324">
                        <c:v>2.2724599999999999E-14</c:v>
                      </c:pt>
                      <c:pt idx="18325">
                        <c:v>2.2724599999999999E-14</c:v>
                      </c:pt>
                      <c:pt idx="18326">
                        <c:v>2.5109800000000001E-14</c:v>
                      </c:pt>
                      <c:pt idx="18327">
                        <c:v>2.5109800000000001E-14</c:v>
                      </c:pt>
                      <c:pt idx="18328">
                        <c:v>2.9179699999999999E-14</c:v>
                      </c:pt>
                      <c:pt idx="18329">
                        <c:v>2.9179699999999999E-14</c:v>
                      </c:pt>
                      <c:pt idx="18330">
                        <c:v>3.1024000000000002E-14</c:v>
                      </c:pt>
                      <c:pt idx="18331">
                        <c:v>3.1024000000000002E-14</c:v>
                      </c:pt>
                      <c:pt idx="18332">
                        <c:v>3.9944400000000001E-14</c:v>
                      </c:pt>
                      <c:pt idx="18333">
                        <c:v>3.9944400000000001E-14</c:v>
                      </c:pt>
                      <c:pt idx="18334">
                        <c:v>3.8097299999999997E-14</c:v>
                      </c:pt>
                      <c:pt idx="18335">
                        <c:v>3.8097299999999997E-14</c:v>
                      </c:pt>
                      <c:pt idx="18336">
                        <c:v>4.0351099999999997E-14</c:v>
                      </c:pt>
                      <c:pt idx="18337">
                        <c:v>4.0351099999999997E-14</c:v>
                      </c:pt>
                      <c:pt idx="18338">
                        <c:v>4.4931399999999998E-14</c:v>
                      </c:pt>
                      <c:pt idx="18339">
                        <c:v>4.4931399999999998E-14</c:v>
                      </c:pt>
                      <c:pt idx="18340">
                        <c:v>4.6715200000000001E-14</c:v>
                      </c:pt>
                      <c:pt idx="18341">
                        <c:v>4.6715200000000001E-14</c:v>
                      </c:pt>
                      <c:pt idx="18342">
                        <c:v>5.2192799999999997E-14</c:v>
                      </c:pt>
                      <c:pt idx="18343">
                        <c:v>5.2192799999999997E-14</c:v>
                      </c:pt>
                      <c:pt idx="18344">
                        <c:v>5.4418699999999997E-14</c:v>
                      </c:pt>
                      <c:pt idx="18345">
                        <c:v>5.4418699999999997E-14</c:v>
                      </c:pt>
                      <c:pt idx="18346">
                        <c:v>6.2377899999999995E-14</c:v>
                      </c:pt>
                      <c:pt idx="18347">
                        <c:v>6.2377899999999995E-14</c:v>
                      </c:pt>
                      <c:pt idx="18348">
                        <c:v>5.8306199999999996E-14</c:v>
                      </c:pt>
                      <c:pt idx="18349">
                        <c:v>5.8306199999999996E-14</c:v>
                      </c:pt>
                      <c:pt idx="18350">
                        <c:v>6.1829799999999998E-14</c:v>
                      </c:pt>
                      <c:pt idx="18351">
                        <c:v>6.1829799999999998E-14</c:v>
                      </c:pt>
                      <c:pt idx="18352">
                        <c:v>6.5389000000000003E-14</c:v>
                      </c:pt>
                      <c:pt idx="18353">
                        <c:v>6.5389000000000003E-14</c:v>
                      </c:pt>
                      <c:pt idx="18354">
                        <c:v>6.9939800000000001E-14</c:v>
                      </c:pt>
                      <c:pt idx="18355">
                        <c:v>6.9939800000000001E-14</c:v>
                      </c:pt>
                      <c:pt idx="18356">
                        <c:v>7.1239600000000004E-14</c:v>
                      </c:pt>
                      <c:pt idx="18357">
                        <c:v>7.1239600000000004E-14</c:v>
                      </c:pt>
                      <c:pt idx="18358">
                        <c:v>7.6842699999999997E-14</c:v>
                      </c:pt>
                      <c:pt idx="18359">
                        <c:v>7.6842699999999997E-14</c:v>
                      </c:pt>
                      <c:pt idx="18360">
                        <c:v>7.7317500000000001E-14</c:v>
                      </c:pt>
                      <c:pt idx="18361">
                        <c:v>7.7317500000000001E-14</c:v>
                      </c:pt>
                      <c:pt idx="18362">
                        <c:v>7.92245E-14</c:v>
                      </c:pt>
                      <c:pt idx="18363">
                        <c:v>7.92245E-14</c:v>
                      </c:pt>
                      <c:pt idx="18364">
                        <c:v>8.5056399999999997E-14</c:v>
                      </c:pt>
                      <c:pt idx="18365">
                        <c:v>8.5056399999999997E-14</c:v>
                      </c:pt>
                      <c:pt idx="18366">
                        <c:v>8.9878299999999995E-14</c:v>
                      </c:pt>
                      <c:pt idx="18367">
                        <c:v>8.9878299999999995E-14</c:v>
                      </c:pt>
                      <c:pt idx="18368">
                        <c:v>9.0631400000000001E-14</c:v>
                      </c:pt>
                      <c:pt idx="18369">
                        <c:v>9.0631400000000001E-14</c:v>
                      </c:pt>
                      <c:pt idx="18370">
                        <c:v>9.6305799999999994E-14</c:v>
                      </c:pt>
                      <c:pt idx="18371">
                        <c:v>9.6305799999999994E-14</c:v>
                      </c:pt>
                      <c:pt idx="18372">
                        <c:v>1.02539E-13</c:v>
                      </c:pt>
                      <c:pt idx="18373">
                        <c:v>1.02539E-13</c:v>
                      </c:pt>
                      <c:pt idx="18374">
                        <c:v>9.6821699999999995E-14</c:v>
                      </c:pt>
                      <c:pt idx="18375">
                        <c:v>9.6821699999999995E-14</c:v>
                      </c:pt>
                      <c:pt idx="18376">
                        <c:v>1.0138400000000001E-13</c:v>
                      </c:pt>
                      <c:pt idx="18377">
                        <c:v>1.0138400000000001E-13</c:v>
                      </c:pt>
                      <c:pt idx="18378">
                        <c:v>1.04396E-13</c:v>
                      </c:pt>
                      <c:pt idx="18379">
                        <c:v>1.04396E-13</c:v>
                      </c:pt>
                      <c:pt idx="18380">
                        <c:v>1.08063E-13</c:v>
                      </c:pt>
                      <c:pt idx="18381">
                        <c:v>1.08063E-13</c:v>
                      </c:pt>
                      <c:pt idx="18382">
                        <c:v>1.10749E-13</c:v>
                      </c:pt>
                      <c:pt idx="18383">
                        <c:v>1.10749E-13</c:v>
                      </c:pt>
                      <c:pt idx="18384">
                        <c:v>1.13717E-13</c:v>
                      </c:pt>
                      <c:pt idx="18385">
                        <c:v>1.13717E-13</c:v>
                      </c:pt>
                      <c:pt idx="18386">
                        <c:v>1.18272E-13</c:v>
                      </c:pt>
                      <c:pt idx="18387">
                        <c:v>1.18272E-13</c:v>
                      </c:pt>
                      <c:pt idx="18388">
                        <c:v>1.1959299999999999E-13</c:v>
                      </c:pt>
                      <c:pt idx="18389">
                        <c:v>1.1959299999999999E-13</c:v>
                      </c:pt>
                      <c:pt idx="18390">
                        <c:v>1.2259900000000001E-13</c:v>
                      </c:pt>
                      <c:pt idx="18391">
                        <c:v>1.2259900000000001E-13</c:v>
                      </c:pt>
                      <c:pt idx="18392">
                        <c:v>1.25302E-13</c:v>
                      </c:pt>
                      <c:pt idx="18393">
                        <c:v>1.25302E-13</c:v>
                      </c:pt>
                      <c:pt idx="18394">
                        <c:v>1.28882E-13</c:v>
                      </c:pt>
                      <c:pt idx="18395">
                        <c:v>1.28882E-13</c:v>
                      </c:pt>
                      <c:pt idx="18396">
                        <c:v>1.32052E-13</c:v>
                      </c:pt>
                      <c:pt idx="18397">
                        <c:v>1.32052E-13</c:v>
                      </c:pt>
                      <c:pt idx="18398">
                        <c:v>1.3591299999999999E-13</c:v>
                      </c:pt>
                      <c:pt idx="18399">
                        <c:v>1.3591299999999999E-13</c:v>
                      </c:pt>
                      <c:pt idx="18400">
                        <c:v>1.3620300000000001E-13</c:v>
                      </c:pt>
                      <c:pt idx="18401">
                        <c:v>1.3620300000000001E-13</c:v>
                      </c:pt>
                      <c:pt idx="18402">
                        <c:v>1.39435E-13</c:v>
                      </c:pt>
                      <c:pt idx="18403">
                        <c:v>1.39435E-13</c:v>
                      </c:pt>
                      <c:pt idx="18404">
                        <c:v>1.4371299999999999E-13</c:v>
                      </c:pt>
                      <c:pt idx="18405">
                        <c:v>1.4371299999999999E-13</c:v>
                      </c:pt>
                      <c:pt idx="18406">
                        <c:v>1.48697E-13</c:v>
                      </c:pt>
                      <c:pt idx="18407">
                        <c:v>1.48697E-13</c:v>
                      </c:pt>
                      <c:pt idx="18408">
                        <c:v>1.4819899999999999E-13</c:v>
                      </c:pt>
                      <c:pt idx="18409">
                        <c:v>1.4819899999999999E-13</c:v>
                      </c:pt>
                      <c:pt idx="18410">
                        <c:v>1.50337E-13</c:v>
                      </c:pt>
                      <c:pt idx="18411">
                        <c:v>1.50337E-13</c:v>
                      </c:pt>
                      <c:pt idx="18412">
                        <c:v>1.57262E-13</c:v>
                      </c:pt>
                      <c:pt idx="18413">
                        <c:v>1.57262E-13</c:v>
                      </c:pt>
                      <c:pt idx="18414">
                        <c:v>1.5908100000000001E-13</c:v>
                      </c:pt>
                      <c:pt idx="18415">
                        <c:v>1.5908100000000001E-13</c:v>
                      </c:pt>
                      <c:pt idx="18416">
                        <c:v>1.5411100000000001E-13</c:v>
                      </c:pt>
                      <c:pt idx="18417">
                        <c:v>1.5411100000000001E-13</c:v>
                      </c:pt>
                      <c:pt idx="18418">
                        <c:v>1.61045E-13</c:v>
                      </c:pt>
                      <c:pt idx="18419">
                        <c:v>1.61045E-13</c:v>
                      </c:pt>
                      <c:pt idx="18420">
                        <c:v>1.6218999999999999E-13</c:v>
                      </c:pt>
                      <c:pt idx="18421">
                        <c:v>1.6218999999999999E-13</c:v>
                      </c:pt>
                      <c:pt idx="18422">
                        <c:v>1.6026699999999999E-13</c:v>
                      </c:pt>
                      <c:pt idx="18423">
                        <c:v>1.6026699999999999E-13</c:v>
                      </c:pt>
                      <c:pt idx="18424">
                        <c:v>1.6626100000000001E-13</c:v>
                      </c:pt>
                      <c:pt idx="18425">
                        <c:v>1.6626100000000001E-13</c:v>
                      </c:pt>
                      <c:pt idx="18426">
                        <c:v>1.66122E-13</c:v>
                      </c:pt>
                      <c:pt idx="18427">
                        <c:v>1.66122E-13</c:v>
                      </c:pt>
                      <c:pt idx="18428">
                        <c:v>1.67082E-13</c:v>
                      </c:pt>
                      <c:pt idx="18429">
                        <c:v>1.67082E-13</c:v>
                      </c:pt>
                      <c:pt idx="18430">
                        <c:v>1.67968E-13</c:v>
                      </c:pt>
                      <c:pt idx="18431">
                        <c:v>1.67968E-13</c:v>
                      </c:pt>
                      <c:pt idx="18432">
                        <c:v>1.6828799999999999E-13</c:v>
                      </c:pt>
                      <c:pt idx="18433">
                        <c:v>1.6828799999999999E-13</c:v>
                      </c:pt>
                      <c:pt idx="18434">
                        <c:v>1.71607E-13</c:v>
                      </c:pt>
                      <c:pt idx="18435">
                        <c:v>1.71607E-13</c:v>
                      </c:pt>
                      <c:pt idx="18436">
                        <c:v>1.78226E-13</c:v>
                      </c:pt>
                      <c:pt idx="18437">
                        <c:v>1.78226E-13</c:v>
                      </c:pt>
                      <c:pt idx="18438">
                        <c:v>1.77333E-13</c:v>
                      </c:pt>
                      <c:pt idx="18439">
                        <c:v>1.77333E-13</c:v>
                      </c:pt>
                      <c:pt idx="18440">
                        <c:v>1.7559699999999999E-13</c:v>
                      </c:pt>
                      <c:pt idx="18441">
                        <c:v>1.7559699999999999E-13</c:v>
                      </c:pt>
                      <c:pt idx="18442">
                        <c:v>1.7783100000000001E-13</c:v>
                      </c:pt>
                      <c:pt idx="18443">
                        <c:v>1.7783100000000001E-13</c:v>
                      </c:pt>
                      <c:pt idx="18444">
                        <c:v>1.82199E-13</c:v>
                      </c:pt>
                      <c:pt idx="18445">
                        <c:v>1.82199E-13</c:v>
                      </c:pt>
                      <c:pt idx="18446">
                        <c:v>1.8203000000000001E-13</c:v>
                      </c:pt>
                      <c:pt idx="18447">
                        <c:v>1.8203000000000001E-13</c:v>
                      </c:pt>
                      <c:pt idx="18448">
                        <c:v>1.85012E-13</c:v>
                      </c:pt>
                      <c:pt idx="18449">
                        <c:v>1.85012E-13</c:v>
                      </c:pt>
                      <c:pt idx="18450">
                        <c:v>1.8549199999999999E-13</c:v>
                      </c:pt>
                      <c:pt idx="18451">
                        <c:v>1.8549199999999999E-13</c:v>
                      </c:pt>
                      <c:pt idx="18452">
                        <c:v>1.89085E-13</c:v>
                      </c:pt>
                      <c:pt idx="18453">
                        <c:v>1.89085E-13</c:v>
                      </c:pt>
                      <c:pt idx="18454">
                        <c:v>1.87676E-13</c:v>
                      </c:pt>
                      <c:pt idx="18455">
                        <c:v>1.87676E-13</c:v>
                      </c:pt>
                      <c:pt idx="18456">
                        <c:v>1.89789E-13</c:v>
                      </c:pt>
                      <c:pt idx="18457">
                        <c:v>1.89789E-13</c:v>
                      </c:pt>
                      <c:pt idx="18458">
                        <c:v>1.8978400000000001E-13</c:v>
                      </c:pt>
                      <c:pt idx="18459">
                        <c:v>1.8978400000000001E-13</c:v>
                      </c:pt>
                      <c:pt idx="18460">
                        <c:v>1.9609199999999999E-13</c:v>
                      </c:pt>
                      <c:pt idx="18461">
                        <c:v>1.9609199999999999E-13</c:v>
                      </c:pt>
                      <c:pt idx="18462">
                        <c:v>1.9822699999999999E-13</c:v>
                      </c:pt>
                      <c:pt idx="18463">
                        <c:v>1.9822699999999999E-13</c:v>
                      </c:pt>
                      <c:pt idx="18464">
                        <c:v>1.9801700000000001E-13</c:v>
                      </c:pt>
                      <c:pt idx="18465">
                        <c:v>1.9801700000000001E-13</c:v>
                      </c:pt>
                      <c:pt idx="18466">
                        <c:v>2.01704E-13</c:v>
                      </c:pt>
                      <c:pt idx="18467">
                        <c:v>2.01704E-13</c:v>
                      </c:pt>
                      <c:pt idx="18468">
                        <c:v>2.01938E-13</c:v>
                      </c:pt>
                      <c:pt idx="18469">
                        <c:v>2.01938E-13</c:v>
                      </c:pt>
                      <c:pt idx="18470">
                        <c:v>2.0625299999999999E-13</c:v>
                      </c:pt>
                      <c:pt idx="18471">
                        <c:v>2.0625299999999999E-13</c:v>
                      </c:pt>
                      <c:pt idx="18472">
                        <c:v>2.0844200000000001E-13</c:v>
                      </c:pt>
                      <c:pt idx="18473">
                        <c:v>2.0844200000000001E-13</c:v>
                      </c:pt>
                      <c:pt idx="18474">
                        <c:v>2.07795E-13</c:v>
                      </c:pt>
                      <c:pt idx="18475">
                        <c:v>2.07795E-13</c:v>
                      </c:pt>
                      <c:pt idx="18476">
                        <c:v>2.07138E-13</c:v>
                      </c:pt>
                      <c:pt idx="18477">
                        <c:v>2.07138E-13</c:v>
                      </c:pt>
                      <c:pt idx="18478">
                        <c:v>2.0809600000000001E-13</c:v>
                      </c:pt>
                      <c:pt idx="18479">
                        <c:v>2.0809600000000001E-13</c:v>
                      </c:pt>
                      <c:pt idx="18480">
                        <c:v>2.13105E-13</c:v>
                      </c:pt>
                      <c:pt idx="18481">
                        <c:v>2.13105E-13</c:v>
                      </c:pt>
                      <c:pt idx="18482">
                        <c:v>2.1289599999999999E-13</c:v>
                      </c:pt>
                      <c:pt idx="18483">
                        <c:v>2.1289599999999999E-13</c:v>
                      </c:pt>
                      <c:pt idx="18484">
                        <c:v>2.1491100000000001E-13</c:v>
                      </c:pt>
                      <c:pt idx="18485">
                        <c:v>2.1491100000000001E-13</c:v>
                      </c:pt>
                      <c:pt idx="18486">
                        <c:v>2.16966E-13</c:v>
                      </c:pt>
                      <c:pt idx="18487">
                        <c:v>2.16966E-13</c:v>
                      </c:pt>
                      <c:pt idx="18488">
                        <c:v>2.1885899999999999E-13</c:v>
                      </c:pt>
                      <c:pt idx="18489">
                        <c:v>2.1885899999999999E-13</c:v>
                      </c:pt>
                      <c:pt idx="18490">
                        <c:v>2.21995E-13</c:v>
                      </c:pt>
                      <c:pt idx="18491">
                        <c:v>2.21995E-13</c:v>
                      </c:pt>
                      <c:pt idx="18492">
                        <c:v>2.2304399999999999E-13</c:v>
                      </c:pt>
                      <c:pt idx="18493">
                        <c:v>2.2304399999999999E-13</c:v>
                      </c:pt>
                      <c:pt idx="18494">
                        <c:v>3.3976500000000002E-13</c:v>
                      </c:pt>
                      <c:pt idx="18495">
                        <c:v>3.3976500000000002E-13</c:v>
                      </c:pt>
                      <c:pt idx="18496">
                        <c:v>2.2437000000000001E-13</c:v>
                      </c:pt>
                      <c:pt idx="18497">
                        <c:v>2.2437000000000001E-13</c:v>
                      </c:pt>
                      <c:pt idx="18498">
                        <c:v>2.3407499999999999E-13</c:v>
                      </c:pt>
                      <c:pt idx="18499">
                        <c:v>2.3407499999999999E-13</c:v>
                      </c:pt>
                      <c:pt idx="18500">
                        <c:v>2.3547399999999999E-13</c:v>
                      </c:pt>
                      <c:pt idx="18501">
                        <c:v>2.3547399999999999E-13</c:v>
                      </c:pt>
                      <c:pt idx="18502">
                        <c:v>2.3740699999999998E-13</c:v>
                      </c:pt>
                      <c:pt idx="18503">
                        <c:v>2.3740699999999998E-13</c:v>
                      </c:pt>
                      <c:pt idx="18504">
                        <c:v>2.36576E-13</c:v>
                      </c:pt>
                      <c:pt idx="18505">
                        <c:v>2.36576E-13</c:v>
                      </c:pt>
                      <c:pt idx="18506">
                        <c:v>2.7156099999999998E-13</c:v>
                      </c:pt>
                      <c:pt idx="18507">
                        <c:v>2.7156099999999998E-13</c:v>
                      </c:pt>
                      <c:pt idx="18508">
                        <c:v>3.3082100000000002E-13</c:v>
                      </c:pt>
                      <c:pt idx="18509">
                        <c:v>3.3082100000000002E-13</c:v>
                      </c:pt>
                      <c:pt idx="18510">
                        <c:v>4.0490900000000002E-13</c:v>
                      </c:pt>
                      <c:pt idx="18511">
                        <c:v>4.0490900000000002E-13</c:v>
                      </c:pt>
                      <c:pt idx="18512">
                        <c:v>4.5219700000000002E-13</c:v>
                      </c:pt>
                      <c:pt idx="18513">
                        <c:v>4.5219700000000002E-13</c:v>
                      </c:pt>
                      <c:pt idx="18514">
                        <c:v>5.1795300000000004E-13</c:v>
                      </c:pt>
                      <c:pt idx="18515">
                        <c:v>5.1795300000000004E-13</c:v>
                      </c:pt>
                      <c:pt idx="18516">
                        <c:v>5.8280600000000003E-13</c:v>
                      </c:pt>
                      <c:pt idx="18517">
                        <c:v>5.8280600000000003E-13</c:v>
                      </c:pt>
                      <c:pt idx="18518">
                        <c:v>6.4347200000000003E-13</c:v>
                      </c:pt>
                      <c:pt idx="18519">
                        <c:v>6.4347200000000003E-13</c:v>
                      </c:pt>
                      <c:pt idx="18520">
                        <c:v>7.1054400000000001E-13</c:v>
                      </c:pt>
                      <c:pt idx="18521">
                        <c:v>7.1054400000000001E-13</c:v>
                      </c:pt>
                      <c:pt idx="18522">
                        <c:v>7.65384E-13</c:v>
                      </c:pt>
                      <c:pt idx="18523">
                        <c:v>7.65384E-13</c:v>
                      </c:pt>
                      <c:pt idx="18524">
                        <c:v>8.2559300000000003E-13</c:v>
                      </c:pt>
                      <c:pt idx="18525">
                        <c:v>8.2559300000000003E-13</c:v>
                      </c:pt>
                      <c:pt idx="18526">
                        <c:v>8.8582699999999996E-13</c:v>
                      </c:pt>
                      <c:pt idx="18527">
                        <c:v>8.8582699999999996E-13</c:v>
                      </c:pt>
                      <c:pt idx="18528">
                        <c:v>9.55363E-13</c:v>
                      </c:pt>
                      <c:pt idx="18529">
                        <c:v>9.55363E-13</c:v>
                      </c:pt>
                      <c:pt idx="18530">
                        <c:v>1.0104400000000001E-12</c:v>
                      </c:pt>
                      <c:pt idx="18531">
                        <c:v>1.0104400000000001E-12</c:v>
                      </c:pt>
                      <c:pt idx="18532">
                        <c:v>1.07687E-12</c:v>
                      </c:pt>
                      <c:pt idx="18533">
                        <c:v>1.07687E-12</c:v>
                      </c:pt>
                      <c:pt idx="18534">
                        <c:v>1.1504200000000001E-12</c:v>
                      </c:pt>
                      <c:pt idx="18535">
                        <c:v>1.1504200000000001E-12</c:v>
                      </c:pt>
                      <c:pt idx="18536">
                        <c:v>1.19893E-12</c:v>
                      </c:pt>
                      <c:pt idx="18537">
                        <c:v>1.19893E-12</c:v>
                      </c:pt>
                      <c:pt idx="18538">
                        <c:v>1.2751699999999999E-12</c:v>
                      </c:pt>
                      <c:pt idx="18539">
                        <c:v>1.2751699999999999E-12</c:v>
                      </c:pt>
                      <c:pt idx="18540">
                        <c:v>1.3217199999999999E-12</c:v>
                      </c:pt>
                      <c:pt idx="18541">
                        <c:v>1.3217199999999999E-12</c:v>
                      </c:pt>
                      <c:pt idx="18542">
                        <c:v>1.39194E-12</c:v>
                      </c:pt>
                      <c:pt idx="18543">
                        <c:v>1.39194E-12</c:v>
                      </c:pt>
                      <c:pt idx="18544">
                        <c:v>1.44893E-12</c:v>
                      </c:pt>
                      <c:pt idx="18545">
                        <c:v>1.44893E-12</c:v>
                      </c:pt>
                      <c:pt idx="18546">
                        <c:v>1.52274E-12</c:v>
                      </c:pt>
                      <c:pt idx="18547">
                        <c:v>1.52274E-12</c:v>
                      </c:pt>
                      <c:pt idx="18548">
                        <c:v>1.57474E-12</c:v>
                      </c:pt>
                      <c:pt idx="18549">
                        <c:v>1.57474E-12</c:v>
                      </c:pt>
                      <c:pt idx="18550">
                        <c:v>1.6379300000000001E-12</c:v>
                      </c:pt>
                      <c:pt idx="18551">
                        <c:v>1.6379300000000001E-12</c:v>
                      </c:pt>
                      <c:pt idx="18552">
                        <c:v>1.70489E-12</c:v>
                      </c:pt>
                      <c:pt idx="18553">
                        <c:v>1.70489E-12</c:v>
                      </c:pt>
                      <c:pt idx="18554">
                        <c:v>1.7769599999999999E-12</c:v>
                      </c:pt>
                      <c:pt idx="18555">
                        <c:v>1.7769599999999999E-12</c:v>
                      </c:pt>
                      <c:pt idx="18556">
                        <c:v>1.8205099999999999E-12</c:v>
                      </c:pt>
                      <c:pt idx="18557">
                        <c:v>1.8205099999999999E-12</c:v>
                      </c:pt>
                      <c:pt idx="18558">
                        <c:v>1.8998499999999998E-12</c:v>
                      </c:pt>
                      <c:pt idx="18559">
                        <c:v>1.8998499999999998E-12</c:v>
                      </c:pt>
                      <c:pt idx="18560">
                        <c:v>1.9596399999999999E-12</c:v>
                      </c:pt>
                      <c:pt idx="18561">
                        <c:v>1.9596399999999999E-12</c:v>
                      </c:pt>
                      <c:pt idx="18562">
                        <c:v>2.0140400000000002E-12</c:v>
                      </c:pt>
                      <c:pt idx="18563">
                        <c:v>2.0140400000000002E-12</c:v>
                      </c:pt>
                      <c:pt idx="18564">
                        <c:v>2.0779699999999999E-12</c:v>
                      </c:pt>
                      <c:pt idx="18565">
                        <c:v>2.0779699999999999E-12</c:v>
                      </c:pt>
                      <c:pt idx="18566">
                        <c:v>2.13858E-12</c:v>
                      </c:pt>
                      <c:pt idx="18567">
                        <c:v>2.13858E-12</c:v>
                      </c:pt>
                      <c:pt idx="18568">
                        <c:v>2.2081200000000001E-12</c:v>
                      </c:pt>
                      <c:pt idx="18569">
                        <c:v>2.2081200000000001E-12</c:v>
                      </c:pt>
                      <c:pt idx="18570">
                        <c:v>2.2590500000000002E-12</c:v>
                      </c:pt>
                      <c:pt idx="18571">
                        <c:v>2.2590500000000002E-12</c:v>
                      </c:pt>
                      <c:pt idx="18572">
                        <c:v>2.3310100000000002E-12</c:v>
                      </c:pt>
                      <c:pt idx="18573">
                        <c:v>2.3310100000000002E-12</c:v>
                      </c:pt>
                      <c:pt idx="18574">
                        <c:v>2.3855200000000001E-12</c:v>
                      </c:pt>
                      <c:pt idx="18575">
                        <c:v>2.3855200000000001E-12</c:v>
                      </c:pt>
                      <c:pt idx="18576">
                        <c:v>2.4659900000000001E-12</c:v>
                      </c:pt>
                      <c:pt idx="18577">
                        <c:v>2.4659900000000001E-12</c:v>
                      </c:pt>
                      <c:pt idx="18578">
                        <c:v>2.5298100000000001E-12</c:v>
                      </c:pt>
                      <c:pt idx="18579">
                        <c:v>2.5298100000000001E-12</c:v>
                      </c:pt>
                      <c:pt idx="18580">
                        <c:v>2.5773100000000001E-12</c:v>
                      </c:pt>
                      <c:pt idx="18581">
                        <c:v>2.5773100000000001E-12</c:v>
                      </c:pt>
                      <c:pt idx="18582">
                        <c:v>2.6515099999999999E-12</c:v>
                      </c:pt>
                      <c:pt idx="18583">
                        <c:v>2.6515099999999999E-12</c:v>
                      </c:pt>
                      <c:pt idx="18584">
                        <c:v>2.5101800000000001E-12</c:v>
                      </c:pt>
                      <c:pt idx="18585">
                        <c:v>2.5101800000000001E-12</c:v>
                      </c:pt>
                      <c:pt idx="18586">
                        <c:v>2.09768E-12</c:v>
                      </c:pt>
                      <c:pt idx="18587">
                        <c:v>2.09768E-12</c:v>
                      </c:pt>
                      <c:pt idx="18588">
                        <c:v>1.6670700000000001E-12</c:v>
                      </c:pt>
                      <c:pt idx="18589">
                        <c:v>1.6670700000000001E-12</c:v>
                      </c:pt>
                      <c:pt idx="18590">
                        <c:v>1.25486E-12</c:v>
                      </c:pt>
                      <c:pt idx="18591">
                        <c:v>1.25486E-12</c:v>
                      </c:pt>
                      <c:pt idx="18592">
                        <c:v>8.3506699999999998E-13</c:v>
                      </c:pt>
                      <c:pt idx="18593">
                        <c:v>8.3506699999999998E-13</c:v>
                      </c:pt>
                      <c:pt idx="18594">
                        <c:v>4.0317600000000002E-13</c:v>
                      </c:pt>
                      <c:pt idx="18595">
                        <c:v>4.0317600000000002E-13</c:v>
                      </c:pt>
                      <c:pt idx="18596">
                        <c:v>5.2891499999999997E-14</c:v>
                      </c:pt>
                      <c:pt idx="18597">
                        <c:v>5.2891499999999997E-14</c:v>
                      </c:pt>
                      <c:pt idx="18598">
                        <c:v>1.19036E-14</c:v>
                      </c:pt>
                      <c:pt idx="18599">
                        <c:v>1.19036E-14</c:v>
                      </c:pt>
                      <c:pt idx="18600">
                        <c:v>9.0973399999999996E-15</c:v>
                      </c:pt>
                      <c:pt idx="18601">
                        <c:v>9.0973399999999996E-15</c:v>
                      </c:pt>
                      <c:pt idx="18602">
                        <c:v>7.8013799999999998E-15</c:v>
                      </c:pt>
                      <c:pt idx="18603">
                        <c:v>7.8013799999999998E-15</c:v>
                      </c:pt>
                      <c:pt idx="18604">
                        <c:v>8.4480099999999998E-15</c:v>
                      </c:pt>
                      <c:pt idx="18605">
                        <c:v>8.4480099999999998E-15</c:v>
                      </c:pt>
                      <c:pt idx="18606">
                        <c:v>8.3800599999999999E-15</c:v>
                      </c:pt>
                      <c:pt idx="18607">
                        <c:v>8.3800599999999999E-15</c:v>
                      </c:pt>
                      <c:pt idx="18608">
                        <c:v>7.4369100000000004E-15</c:v>
                      </c:pt>
                      <c:pt idx="18609">
                        <c:v>7.4369100000000004E-15</c:v>
                      </c:pt>
                      <c:pt idx="18610">
                        <c:v>6.8166400000000003E-15</c:v>
                      </c:pt>
                      <c:pt idx="18611">
                        <c:v>6.8166400000000003E-15</c:v>
                      </c:pt>
                      <c:pt idx="18612">
                        <c:v>6.7142799999999999E-15</c:v>
                      </c:pt>
                      <c:pt idx="18613">
                        <c:v>6.7142799999999999E-15</c:v>
                      </c:pt>
                      <c:pt idx="18614">
                        <c:v>5.8093300000000001E-15</c:v>
                      </c:pt>
                      <c:pt idx="18615">
                        <c:v>5.8093300000000001E-15</c:v>
                      </c:pt>
                      <c:pt idx="18616">
                        <c:v>5.7766399999999999E-15</c:v>
                      </c:pt>
                      <c:pt idx="18617">
                        <c:v>5.7766399999999999E-15</c:v>
                      </c:pt>
                      <c:pt idx="18618">
                        <c:v>9.8802400000000006E-15</c:v>
                      </c:pt>
                      <c:pt idx="18619">
                        <c:v>9.8802400000000006E-15</c:v>
                      </c:pt>
                      <c:pt idx="18620">
                        <c:v>6.7182899999999998E-15</c:v>
                      </c:pt>
                      <c:pt idx="18621">
                        <c:v>6.7182899999999998E-15</c:v>
                      </c:pt>
                      <c:pt idx="18622">
                        <c:v>5.7860399999999996E-15</c:v>
                      </c:pt>
                      <c:pt idx="18623">
                        <c:v>5.7860399999999996E-15</c:v>
                      </c:pt>
                      <c:pt idx="18624">
                        <c:v>6.0797100000000003E-15</c:v>
                      </c:pt>
                      <c:pt idx="18625">
                        <c:v>6.0797100000000003E-15</c:v>
                      </c:pt>
                      <c:pt idx="18626">
                        <c:v>6.6601000000000003E-15</c:v>
                      </c:pt>
                      <c:pt idx="18627">
                        <c:v>6.6601000000000003E-15</c:v>
                      </c:pt>
                      <c:pt idx="18628">
                        <c:v>6.8324000000000003E-15</c:v>
                      </c:pt>
                      <c:pt idx="18629">
                        <c:v>6.8324000000000003E-15</c:v>
                      </c:pt>
                      <c:pt idx="18630">
                        <c:v>5.9100199999999997E-15</c:v>
                      </c:pt>
                      <c:pt idx="18631">
                        <c:v>5.9100199999999997E-15</c:v>
                      </c:pt>
                      <c:pt idx="18632">
                        <c:v>5.3090899999999997E-15</c:v>
                      </c:pt>
                      <c:pt idx="18633">
                        <c:v>5.3090899999999997E-15</c:v>
                      </c:pt>
                      <c:pt idx="18634">
                        <c:v>5.9934799999999997E-15</c:v>
                      </c:pt>
                      <c:pt idx="18635">
                        <c:v>5.9934799999999997E-15</c:v>
                      </c:pt>
                      <c:pt idx="18636">
                        <c:v>7.4469999999999997E-15</c:v>
                      </c:pt>
                      <c:pt idx="18637">
                        <c:v>7.4469999999999997E-15</c:v>
                      </c:pt>
                      <c:pt idx="18638">
                        <c:v>6.3986100000000001E-15</c:v>
                      </c:pt>
                      <c:pt idx="18639">
                        <c:v>6.3986100000000001E-15</c:v>
                      </c:pt>
                      <c:pt idx="18640">
                        <c:v>7.71359E-15</c:v>
                      </c:pt>
                      <c:pt idx="18641">
                        <c:v>7.71359E-15</c:v>
                      </c:pt>
                      <c:pt idx="18642">
                        <c:v>6.5813399999999998E-15</c:v>
                      </c:pt>
                      <c:pt idx="18643">
                        <c:v>6.5813399999999998E-15</c:v>
                      </c:pt>
                      <c:pt idx="18644">
                        <c:v>5.7787800000000004E-15</c:v>
                      </c:pt>
                      <c:pt idx="18645">
                        <c:v>5.7787800000000004E-15</c:v>
                      </c:pt>
                      <c:pt idx="18646">
                        <c:v>6.4578000000000001E-15</c:v>
                      </c:pt>
                      <c:pt idx="18647">
                        <c:v>6.4578000000000001E-15</c:v>
                      </c:pt>
                      <c:pt idx="18648">
                        <c:v>6.5764899999999997E-15</c:v>
                      </c:pt>
                      <c:pt idx="18649">
                        <c:v>6.5764899999999997E-15</c:v>
                      </c:pt>
                      <c:pt idx="18650">
                        <c:v>6.7231900000000003E-15</c:v>
                      </c:pt>
                      <c:pt idx="18651">
                        <c:v>6.7231900000000003E-15</c:v>
                      </c:pt>
                      <c:pt idx="18652">
                        <c:v>5.8053200000000002E-15</c:v>
                      </c:pt>
                      <c:pt idx="18653">
                        <c:v>5.8053200000000002E-15</c:v>
                      </c:pt>
                      <c:pt idx="18654">
                        <c:v>6.2953899999999999E-15</c:v>
                      </c:pt>
                      <c:pt idx="18655">
                        <c:v>6.2953899999999999E-15</c:v>
                      </c:pt>
                      <c:pt idx="18656">
                        <c:v>6.10112E-15</c:v>
                      </c:pt>
                      <c:pt idx="18657">
                        <c:v>6.10112E-15</c:v>
                      </c:pt>
                      <c:pt idx="18658">
                        <c:v>6.1572200000000003E-15</c:v>
                      </c:pt>
                      <c:pt idx="18659">
                        <c:v>6.1572200000000003E-15</c:v>
                      </c:pt>
                      <c:pt idx="18660">
                        <c:v>6.2907400000000001E-15</c:v>
                      </c:pt>
                      <c:pt idx="18661">
                        <c:v>6.2907400000000001E-15</c:v>
                      </c:pt>
                      <c:pt idx="18662">
                        <c:v>8.9033300000000003E-15</c:v>
                      </c:pt>
                      <c:pt idx="18663">
                        <c:v>8.9033300000000003E-15</c:v>
                      </c:pt>
                      <c:pt idx="18664">
                        <c:v>6.0001900000000002E-15</c:v>
                      </c:pt>
                      <c:pt idx="18665">
                        <c:v>6.0001900000000002E-15</c:v>
                      </c:pt>
                      <c:pt idx="18666">
                        <c:v>6.5917400000000001E-15</c:v>
                      </c:pt>
                      <c:pt idx="18667">
                        <c:v>6.5917400000000001E-15</c:v>
                      </c:pt>
                      <c:pt idx="18668">
                        <c:v>5.68308E-15</c:v>
                      </c:pt>
                      <c:pt idx="18669">
                        <c:v>5.68308E-15</c:v>
                      </c:pt>
                      <c:pt idx="18670">
                        <c:v>6.9371699999999999E-15</c:v>
                      </c:pt>
                      <c:pt idx="18671">
                        <c:v>6.9371699999999999E-15</c:v>
                      </c:pt>
                      <c:pt idx="18672">
                        <c:v>6.5123299999999999E-15</c:v>
                      </c:pt>
                      <c:pt idx="18673">
                        <c:v>6.5123299999999999E-15</c:v>
                      </c:pt>
                      <c:pt idx="18674">
                        <c:v>6.0675499999999998E-15</c:v>
                      </c:pt>
                      <c:pt idx="18675">
                        <c:v>6.0675499999999998E-15</c:v>
                      </c:pt>
                      <c:pt idx="18676">
                        <c:v>5.8920400000000002E-15</c:v>
                      </c:pt>
                      <c:pt idx="18677">
                        <c:v>5.8920400000000002E-15</c:v>
                      </c:pt>
                      <c:pt idx="18678">
                        <c:v>6.0259100000000001E-15</c:v>
                      </c:pt>
                      <c:pt idx="18679">
                        <c:v>6.0259100000000001E-15</c:v>
                      </c:pt>
                      <c:pt idx="18680">
                        <c:v>5.6097800000000002E-15</c:v>
                      </c:pt>
                      <c:pt idx="18681">
                        <c:v>5.6097800000000002E-15</c:v>
                      </c:pt>
                      <c:pt idx="18682">
                        <c:v>6.1164100000000003E-15</c:v>
                      </c:pt>
                      <c:pt idx="18683">
                        <c:v>6.1164100000000003E-15</c:v>
                      </c:pt>
                      <c:pt idx="18684">
                        <c:v>5.8301500000000003E-15</c:v>
                      </c:pt>
                      <c:pt idx="18685">
                        <c:v>5.8301500000000003E-15</c:v>
                      </c:pt>
                      <c:pt idx="18686">
                        <c:v>5.4022099999999999E-15</c:v>
                      </c:pt>
                      <c:pt idx="18687">
                        <c:v>5.4022099999999999E-15</c:v>
                      </c:pt>
                      <c:pt idx="18688">
                        <c:v>7.4226700000000004E-15</c:v>
                      </c:pt>
                      <c:pt idx="18689">
                        <c:v>7.4226700000000004E-15</c:v>
                      </c:pt>
                      <c:pt idx="18690">
                        <c:v>6.4109600000000003E-15</c:v>
                      </c:pt>
                      <c:pt idx="18691">
                        <c:v>6.4109600000000003E-15</c:v>
                      </c:pt>
                      <c:pt idx="18692">
                        <c:v>5.4499699999999997E-15</c:v>
                      </c:pt>
                      <c:pt idx="18693">
                        <c:v>5.4499699999999997E-15</c:v>
                      </c:pt>
                      <c:pt idx="18694">
                        <c:v>6.6273300000000003E-15</c:v>
                      </c:pt>
                      <c:pt idx="18695">
                        <c:v>6.6273300000000003E-15</c:v>
                      </c:pt>
                      <c:pt idx="18696">
                        <c:v>5.6999700000000002E-15</c:v>
                      </c:pt>
                      <c:pt idx="18697">
                        <c:v>5.6999700000000002E-15</c:v>
                      </c:pt>
                      <c:pt idx="18698">
                        <c:v>5.7147599999999998E-15</c:v>
                      </c:pt>
                      <c:pt idx="18699">
                        <c:v>5.7147599999999998E-15</c:v>
                      </c:pt>
                      <c:pt idx="18700">
                        <c:v>5.2783399999999997E-15</c:v>
                      </c:pt>
                      <c:pt idx="18701">
                        <c:v>5.2783399999999997E-15</c:v>
                      </c:pt>
                      <c:pt idx="18702">
                        <c:v>4.7008599999999999E-14</c:v>
                      </c:pt>
                      <c:pt idx="18703">
                        <c:v>4.7008599999999999E-14</c:v>
                      </c:pt>
                      <c:pt idx="18704">
                        <c:v>5.6083600000000003E-15</c:v>
                      </c:pt>
                      <c:pt idx="18705">
                        <c:v>5.6083600000000003E-15</c:v>
                      </c:pt>
                      <c:pt idx="18706">
                        <c:v>5.7751000000000003E-15</c:v>
                      </c:pt>
                      <c:pt idx="18707">
                        <c:v>5.7751000000000003E-15</c:v>
                      </c:pt>
                      <c:pt idx="18708">
                        <c:v>7.04974E-15</c:v>
                      </c:pt>
                      <c:pt idx="18709">
                        <c:v>7.04974E-15</c:v>
                      </c:pt>
                      <c:pt idx="18710">
                        <c:v>6.1540700000000002E-15</c:v>
                      </c:pt>
                      <c:pt idx="18711">
                        <c:v>6.1540700000000002E-15</c:v>
                      </c:pt>
                      <c:pt idx="18712">
                        <c:v>6.6804300000000004E-15</c:v>
                      </c:pt>
                      <c:pt idx="18713">
                        <c:v>6.6804300000000004E-15</c:v>
                      </c:pt>
                      <c:pt idx="18714">
                        <c:v>8.5590299999999998E-15</c:v>
                      </c:pt>
                      <c:pt idx="18715">
                        <c:v>8.5590299999999998E-15</c:v>
                      </c:pt>
                      <c:pt idx="18716">
                        <c:v>5.6988199999999998E-15</c:v>
                      </c:pt>
                      <c:pt idx="18717">
                        <c:v>5.6988199999999998E-15</c:v>
                      </c:pt>
                      <c:pt idx="18718">
                        <c:v>5.97395E-15</c:v>
                      </c:pt>
                      <c:pt idx="18719">
                        <c:v>5.97395E-15</c:v>
                      </c:pt>
                      <c:pt idx="18720">
                        <c:v>6.4670000000000004E-15</c:v>
                      </c:pt>
                      <c:pt idx="18721">
                        <c:v>6.4670000000000004E-15</c:v>
                      </c:pt>
                      <c:pt idx="18722">
                        <c:v>5.8306999999999999E-15</c:v>
                      </c:pt>
                      <c:pt idx="18723">
                        <c:v>5.8306999999999999E-15</c:v>
                      </c:pt>
                      <c:pt idx="18724">
                        <c:v>6.6381299999999997E-15</c:v>
                      </c:pt>
                      <c:pt idx="18725">
                        <c:v>6.6381299999999997E-15</c:v>
                      </c:pt>
                      <c:pt idx="18726">
                        <c:v>5.1355099999999997E-15</c:v>
                      </c:pt>
                      <c:pt idx="18727">
                        <c:v>5.1355099999999997E-15</c:v>
                      </c:pt>
                      <c:pt idx="18728">
                        <c:v>5.6693E-15</c:v>
                      </c:pt>
                      <c:pt idx="18729">
                        <c:v>5.6693E-15</c:v>
                      </c:pt>
                      <c:pt idx="18730">
                        <c:v>5.2531000000000001E-15</c:v>
                      </c:pt>
                      <c:pt idx="18731">
                        <c:v>5.2531000000000001E-15</c:v>
                      </c:pt>
                      <c:pt idx="18732">
                        <c:v>6.0644900000000001E-15</c:v>
                      </c:pt>
                      <c:pt idx="18733">
                        <c:v>6.0644900000000001E-15</c:v>
                      </c:pt>
                      <c:pt idx="18734">
                        <c:v>5.3431100000000002E-15</c:v>
                      </c:pt>
                      <c:pt idx="18735">
                        <c:v>5.3431100000000002E-15</c:v>
                      </c:pt>
                      <c:pt idx="18736">
                        <c:v>6.36099E-15</c:v>
                      </c:pt>
                      <c:pt idx="18737">
                        <c:v>6.36099E-15</c:v>
                      </c:pt>
                      <c:pt idx="18738">
                        <c:v>6.4397199999999997E-15</c:v>
                      </c:pt>
                      <c:pt idx="18739">
                        <c:v>6.4397199999999997E-15</c:v>
                      </c:pt>
                      <c:pt idx="18740">
                        <c:v>4.991E-15</c:v>
                      </c:pt>
                      <c:pt idx="18741">
                        <c:v>4.991E-15</c:v>
                      </c:pt>
                      <c:pt idx="18742">
                        <c:v>6.18164E-15</c:v>
                      </c:pt>
                      <c:pt idx="18743">
                        <c:v>6.18164E-15</c:v>
                      </c:pt>
                      <c:pt idx="18744">
                        <c:v>5.5114100000000002E-15</c:v>
                      </c:pt>
                      <c:pt idx="18745">
                        <c:v>5.5114100000000002E-15</c:v>
                      </c:pt>
                      <c:pt idx="18746">
                        <c:v>5.5348200000000003E-15</c:v>
                      </c:pt>
                      <c:pt idx="18747">
                        <c:v>5.5348200000000003E-15</c:v>
                      </c:pt>
                      <c:pt idx="18748">
                        <c:v>6.12847E-15</c:v>
                      </c:pt>
                      <c:pt idx="18749">
                        <c:v>6.12847E-15</c:v>
                      </c:pt>
                      <c:pt idx="18750">
                        <c:v>5.8211600000000001E-15</c:v>
                      </c:pt>
                      <c:pt idx="18751">
                        <c:v>5.8211600000000001E-15</c:v>
                      </c:pt>
                      <c:pt idx="18752">
                        <c:v>5.68935E-15</c:v>
                      </c:pt>
                      <c:pt idx="18753">
                        <c:v>5.68935E-15</c:v>
                      </c:pt>
                      <c:pt idx="18754">
                        <c:v>5.0435900000000004E-15</c:v>
                      </c:pt>
                      <c:pt idx="18755">
                        <c:v>5.0435900000000004E-15</c:v>
                      </c:pt>
                      <c:pt idx="18756">
                        <c:v>5.48552E-15</c:v>
                      </c:pt>
                      <c:pt idx="18757">
                        <c:v>5.48552E-15</c:v>
                      </c:pt>
                      <c:pt idx="18758">
                        <c:v>8.2148599999999995E-15</c:v>
                      </c:pt>
                      <c:pt idx="18759">
                        <c:v>8.2148599999999995E-15</c:v>
                      </c:pt>
                      <c:pt idx="18760">
                        <c:v>6.73337E-15</c:v>
                      </c:pt>
                      <c:pt idx="18761">
                        <c:v>6.73337E-15</c:v>
                      </c:pt>
                      <c:pt idx="18762">
                        <c:v>5.8599500000000001E-15</c:v>
                      </c:pt>
                      <c:pt idx="18763">
                        <c:v>5.8599500000000001E-15</c:v>
                      </c:pt>
                      <c:pt idx="18764">
                        <c:v>5.84968E-15</c:v>
                      </c:pt>
                      <c:pt idx="18765">
                        <c:v>5.84968E-15</c:v>
                      </c:pt>
                      <c:pt idx="18766">
                        <c:v>5.8440400000000002E-15</c:v>
                      </c:pt>
                      <c:pt idx="18767">
                        <c:v>5.8440400000000002E-15</c:v>
                      </c:pt>
                      <c:pt idx="18768">
                        <c:v>5.4247099999999998E-15</c:v>
                      </c:pt>
                      <c:pt idx="18769">
                        <c:v>5.4247099999999998E-15</c:v>
                      </c:pt>
                      <c:pt idx="18770">
                        <c:v>5.4080299999999996E-15</c:v>
                      </c:pt>
                      <c:pt idx="18771">
                        <c:v>5.4080299999999996E-15</c:v>
                      </c:pt>
                      <c:pt idx="18772">
                        <c:v>6.4112900000000001E-15</c:v>
                      </c:pt>
                      <c:pt idx="18773">
                        <c:v>6.4112900000000001E-15</c:v>
                      </c:pt>
                      <c:pt idx="18774">
                        <c:v>5.9594900000000001E-15</c:v>
                      </c:pt>
                      <c:pt idx="18775">
                        <c:v>5.9594900000000001E-15</c:v>
                      </c:pt>
                      <c:pt idx="18776">
                        <c:v>6.4415599999999997E-15</c:v>
                      </c:pt>
                      <c:pt idx="18777">
                        <c:v>6.4415599999999997E-15</c:v>
                      </c:pt>
                      <c:pt idx="18778">
                        <c:v>6.7686599999999998E-15</c:v>
                      </c:pt>
                      <c:pt idx="18779">
                        <c:v>6.7686599999999998E-15</c:v>
                      </c:pt>
                      <c:pt idx="18780">
                        <c:v>5.5513600000000003E-15</c:v>
                      </c:pt>
                      <c:pt idx="18781">
                        <c:v>5.5513600000000003E-15</c:v>
                      </c:pt>
                      <c:pt idx="18782">
                        <c:v>6.0509299999999999E-15</c:v>
                      </c:pt>
                      <c:pt idx="18783">
                        <c:v>6.0509299999999999E-15</c:v>
                      </c:pt>
                      <c:pt idx="18784">
                        <c:v>6.6475200000000004E-15</c:v>
                      </c:pt>
                      <c:pt idx="18785">
                        <c:v>6.6475200000000004E-15</c:v>
                      </c:pt>
                      <c:pt idx="18786">
                        <c:v>6.1359199999999997E-15</c:v>
                      </c:pt>
                      <c:pt idx="18787">
                        <c:v>6.1359199999999997E-15</c:v>
                      </c:pt>
                      <c:pt idx="18788">
                        <c:v>5.3910899999999998E-15</c:v>
                      </c:pt>
                      <c:pt idx="18789">
                        <c:v>5.3910899999999998E-15</c:v>
                      </c:pt>
                      <c:pt idx="18790">
                        <c:v>5.9371199999999997E-15</c:v>
                      </c:pt>
                      <c:pt idx="18791">
                        <c:v>5.9371199999999997E-15</c:v>
                      </c:pt>
                      <c:pt idx="18792">
                        <c:v>6.0812999999999996E-15</c:v>
                      </c:pt>
                      <c:pt idx="18793">
                        <c:v>6.0812999999999996E-15</c:v>
                      </c:pt>
                      <c:pt idx="18794">
                        <c:v>6.5318499999999998E-15</c:v>
                      </c:pt>
                      <c:pt idx="18795">
                        <c:v>6.5318499999999998E-15</c:v>
                      </c:pt>
                      <c:pt idx="18796">
                        <c:v>6.2129699999999997E-15</c:v>
                      </c:pt>
                      <c:pt idx="18797">
                        <c:v>6.2129699999999997E-15</c:v>
                      </c:pt>
                      <c:pt idx="18798">
                        <c:v>5.6381799999999996E-15</c:v>
                      </c:pt>
                      <c:pt idx="18799">
                        <c:v>5.6381799999999996E-15</c:v>
                      </c:pt>
                      <c:pt idx="18800">
                        <c:v>7.0541099999999999E-14</c:v>
                      </c:pt>
                      <c:pt idx="18801">
                        <c:v>7.0541099999999999E-14</c:v>
                      </c:pt>
                      <c:pt idx="18802">
                        <c:v>5.1527700000000003E-15</c:v>
                      </c:pt>
                      <c:pt idx="18803">
                        <c:v>5.1527700000000003E-15</c:v>
                      </c:pt>
                      <c:pt idx="18804">
                        <c:v>5.5437999999999999E-15</c:v>
                      </c:pt>
                      <c:pt idx="18805">
                        <c:v>5.5437999999999999E-15</c:v>
                      </c:pt>
                      <c:pt idx="18806">
                        <c:v>6.1123000000000003E-15</c:v>
                      </c:pt>
                      <c:pt idx="18807">
                        <c:v>6.1123000000000003E-15</c:v>
                      </c:pt>
                      <c:pt idx="18808">
                        <c:v>5.9750800000000001E-15</c:v>
                      </c:pt>
                      <c:pt idx="18809">
                        <c:v>5.9750800000000001E-15</c:v>
                      </c:pt>
                      <c:pt idx="18810">
                        <c:v>5.7019500000000003E-15</c:v>
                      </c:pt>
                      <c:pt idx="18811">
                        <c:v>5.7019500000000003E-15</c:v>
                      </c:pt>
                      <c:pt idx="18812">
                        <c:v>5.1382999999999999E-15</c:v>
                      </c:pt>
                      <c:pt idx="18813">
                        <c:v>5.1382999999999999E-15</c:v>
                      </c:pt>
                      <c:pt idx="18814">
                        <c:v>5.7352800000000004E-15</c:v>
                      </c:pt>
                      <c:pt idx="18815">
                        <c:v>5.7352800000000004E-15</c:v>
                      </c:pt>
                      <c:pt idx="18816">
                        <c:v>5.9549299999999999E-15</c:v>
                      </c:pt>
                      <c:pt idx="18817">
                        <c:v>5.9549299999999999E-15</c:v>
                      </c:pt>
                      <c:pt idx="18818">
                        <c:v>6.6138800000000001E-15</c:v>
                      </c:pt>
                      <c:pt idx="18819">
                        <c:v>6.6138800000000001E-15</c:v>
                      </c:pt>
                      <c:pt idx="18820">
                        <c:v>7.2463699999999995E-15</c:v>
                      </c:pt>
                      <c:pt idx="18821">
                        <c:v>7.2463699999999995E-15</c:v>
                      </c:pt>
                      <c:pt idx="18822">
                        <c:v>5.4987799999999998E-15</c:v>
                      </c:pt>
                      <c:pt idx="18823">
                        <c:v>5.4987799999999998E-15</c:v>
                      </c:pt>
                      <c:pt idx="18824">
                        <c:v>5.8709099999999998E-15</c:v>
                      </c:pt>
                      <c:pt idx="18825">
                        <c:v>5.8709099999999998E-15</c:v>
                      </c:pt>
                      <c:pt idx="18826">
                        <c:v>6.5051499999999996E-15</c:v>
                      </c:pt>
                      <c:pt idx="18827">
                        <c:v>6.5051499999999996E-15</c:v>
                      </c:pt>
                      <c:pt idx="18828">
                        <c:v>5.6938199999999999E-15</c:v>
                      </c:pt>
                      <c:pt idx="18829">
                        <c:v>5.6938199999999999E-15</c:v>
                      </c:pt>
                      <c:pt idx="18830">
                        <c:v>6.2794700000000003E-15</c:v>
                      </c:pt>
                      <c:pt idx="18831">
                        <c:v>6.2794700000000003E-15</c:v>
                      </c:pt>
                      <c:pt idx="18832">
                        <c:v>5.0793000000000003E-15</c:v>
                      </c:pt>
                      <c:pt idx="18833">
                        <c:v>5.0793000000000003E-15</c:v>
                      </c:pt>
                      <c:pt idx="18834">
                        <c:v>5.6166500000000003E-15</c:v>
                      </c:pt>
                      <c:pt idx="18835">
                        <c:v>5.6166500000000003E-15</c:v>
                      </c:pt>
                      <c:pt idx="18836">
                        <c:v>6.5466199999999999E-15</c:v>
                      </c:pt>
                      <c:pt idx="18837">
                        <c:v>6.5466199999999999E-15</c:v>
                      </c:pt>
                      <c:pt idx="18838">
                        <c:v>6.8621600000000003E-15</c:v>
                      </c:pt>
                      <c:pt idx="18839">
                        <c:v>6.8621600000000003E-15</c:v>
                      </c:pt>
                      <c:pt idx="18840">
                        <c:v>8.5786400000000001E-15</c:v>
                      </c:pt>
                      <c:pt idx="18841">
                        <c:v>8.5786400000000001E-15</c:v>
                      </c:pt>
                      <c:pt idx="18842">
                        <c:v>6.6118699999999999E-15</c:v>
                      </c:pt>
                      <c:pt idx="18843">
                        <c:v>6.6118699999999999E-15</c:v>
                      </c:pt>
                      <c:pt idx="18844">
                        <c:v>7.03674E-15</c:v>
                      </c:pt>
                      <c:pt idx="18845">
                        <c:v>7.03674E-15</c:v>
                      </c:pt>
                      <c:pt idx="18846">
                        <c:v>5.4628000000000003E-15</c:v>
                      </c:pt>
                      <c:pt idx="18847">
                        <c:v>5.4628000000000003E-15</c:v>
                      </c:pt>
                      <c:pt idx="18848">
                        <c:v>5.5881899999999998E-15</c:v>
                      </c:pt>
                      <c:pt idx="18849">
                        <c:v>5.5881899999999998E-15</c:v>
                      </c:pt>
                      <c:pt idx="18850">
                        <c:v>6.8609099999999997E-15</c:v>
                      </c:pt>
                      <c:pt idx="18851">
                        <c:v>6.8609099999999997E-15</c:v>
                      </c:pt>
                      <c:pt idx="18852">
                        <c:v>7.7518699999999995E-15</c:v>
                      </c:pt>
                      <c:pt idx="18853">
                        <c:v>7.7518699999999995E-15</c:v>
                      </c:pt>
                      <c:pt idx="18854">
                        <c:v>5.4130499999999999E-15</c:v>
                      </c:pt>
                      <c:pt idx="18855">
                        <c:v>5.4130499999999999E-15</c:v>
                      </c:pt>
                      <c:pt idx="18856">
                        <c:v>7.6046800000000003E-15</c:v>
                      </c:pt>
                      <c:pt idx="18857">
                        <c:v>7.6046800000000003E-15</c:v>
                      </c:pt>
                      <c:pt idx="18858">
                        <c:v>5.3210800000000001E-15</c:v>
                      </c:pt>
                      <c:pt idx="18859">
                        <c:v>5.3210800000000001E-15</c:v>
                      </c:pt>
                      <c:pt idx="18860">
                        <c:v>6.6288799999999998E-15</c:v>
                      </c:pt>
                      <c:pt idx="18861">
                        <c:v>6.6288799999999998E-15</c:v>
                      </c:pt>
                      <c:pt idx="18862">
                        <c:v>5.6518000000000001E-15</c:v>
                      </c:pt>
                      <c:pt idx="18863">
                        <c:v>5.6518000000000001E-15</c:v>
                      </c:pt>
                      <c:pt idx="18864">
                        <c:v>6.1470900000000003E-15</c:v>
                      </c:pt>
                      <c:pt idx="18865">
                        <c:v>6.1470900000000003E-15</c:v>
                      </c:pt>
                      <c:pt idx="18866">
                        <c:v>5.6129499999999998E-15</c:v>
                      </c:pt>
                      <c:pt idx="18867">
                        <c:v>5.6129499999999998E-15</c:v>
                      </c:pt>
                      <c:pt idx="18868">
                        <c:v>5.2701899999999998E-15</c:v>
                      </c:pt>
                      <c:pt idx="18869">
                        <c:v>5.2701899999999998E-15</c:v>
                      </c:pt>
                      <c:pt idx="18870">
                        <c:v>5.7816900000000003E-15</c:v>
                      </c:pt>
                      <c:pt idx="18871">
                        <c:v>5.7816900000000003E-15</c:v>
                      </c:pt>
                      <c:pt idx="18872">
                        <c:v>5.4808000000000002E-15</c:v>
                      </c:pt>
                      <c:pt idx="18873">
                        <c:v>5.4808000000000002E-15</c:v>
                      </c:pt>
                      <c:pt idx="18874">
                        <c:v>6.1820699999999999E-15</c:v>
                      </c:pt>
                      <c:pt idx="18875">
                        <c:v>6.1820699999999999E-15</c:v>
                      </c:pt>
                      <c:pt idx="18876">
                        <c:v>6.0488600000000002E-15</c:v>
                      </c:pt>
                      <c:pt idx="18877">
                        <c:v>6.0488600000000002E-15</c:v>
                      </c:pt>
                      <c:pt idx="18878">
                        <c:v>6.2442499999999997E-15</c:v>
                      </c:pt>
                      <c:pt idx="18879">
                        <c:v>6.2442499999999997E-15</c:v>
                      </c:pt>
                      <c:pt idx="18880">
                        <c:v>6.1209999999999999E-15</c:v>
                      </c:pt>
                      <c:pt idx="18881">
                        <c:v>6.1209999999999999E-15</c:v>
                      </c:pt>
                      <c:pt idx="18882">
                        <c:v>5.53724E-15</c:v>
                      </c:pt>
                      <c:pt idx="18883">
                        <c:v>5.53724E-15</c:v>
                      </c:pt>
                      <c:pt idx="18884">
                        <c:v>5.5687300000000001E-15</c:v>
                      </c:pt>
                      <c:pt idx="18885">
                        <c:v>5.5687300000000001E-15</c:v>
                      </c:pt>
                      <c:pt idx="18886">
                        <c:v>6.0856300000000002E-15</c:v>
                      </c:pt>
                      <c:pt idx="18887">
                        <c:v>6.0856300000000002E-15</c:v>
                      </c:pt>
                      <c:pt idx="18888">
                        <c:v>5.3596900000000001E-15</c:v>
                      </c:pt>
                      <c:pt idx="18889">
                        <c:v>5.3596900000000001E-15</c:v>
                      </c:pt>
                      <c:pt idx="18890">
                        <c:v>5.72931E-15</c:v>
                      </c:pt>
                      <c:pt idx="18891">
                        <c:v>5.72931E-15</c:v>
                      </c:pt>
                      <c:pt idx="18892">
                        <c:v>6.4214999999999999E-15</c:v>
                      </c:pt>
                      <c:pt idx="18893">
                        <c:v>6.4214999999999999E-15</c:v>
                      </c:pt>
                      <c:pt idx="18894">
                        <c:v>5.2698200000000001E-15</c:v>
                      </c:pt>
                      <c:pt idx="18895">
                        <c:v>5.2698200000000001E-15</c:v>
                      </c:pt>
                      <c:pt idx="18896">
                        <c:v>6.6751600000000002E-15</c:v>
                      </c:pt>
                      <c:pt idx="18897">
                        <c:v>6.6751600000000002E-15</c:v>
                      </c:pt>
                      <c:pt idx="18898">
                        <c:v>5.1241999999999999E-15</c:v>
                      </c:pt>
                      <c:pt idx="18899">
                        <c:v>5.1241999999999999E-15</c:v>
                      </c:pt>
                      <c:pt idx="18900">
                        <c:v>7.8089799999999993E-15</c:v>
                      </c:pt>
                      <c:pt idx="18901">
                        <c:v>7.8089799999999993E-15</c:v>
                      </c:pt>
                      <c:pt idx="18902">
                        <c:v>5.7339700000000004E-15</c:v>
                      </c:pt>
                      <c:pt idx="18903">
                        <c:v>5.7339700000000004E-15</c:v>
                      </c:pt>
                      <c:pt idx="18904">
                        <c:v>5.8291600000000002E-15</c:v>
                      </c:pt>
                      <c:pt idx="18905">
                        <c:v>5.8291600000000002E-15</c:v>
                      </c:pt>
                      <c:pt idx="18906">
                        <c:v>6.7888599999999996E-15</c:v>
                      </c:pt>
                      <c:pt idx="18907">
                        <c:v>6.7888599999999996E-15</c:v>
                      </c:pt>
                      <c:pt idx="18908">
                        <c:v>5.2998500000000003E-15</c:v>
                      </c:pt>
                      <c:pt idx="18909">
                        <c:v>5.2998500000000003E-15</c:v>
                      </c:pt>
                      <c:pt idx="18910">
                        <c:v>6.0366299999999996E-15</c:v>
                      </c:pt>
                      <c:pt idx="18911">
                        <c:v>6.0366299999999996E-15</c:v>
                      </c:pt>
                      <c:pt idx="18912">
                        <c:v>6.02195E-15</c:v>
                      </c:pt>
                      <c:pt idx="18913">
                        <c:v>6.02195E-15</c:v>
                      </c:pt>
                      <c:pt idx="18914">
                        <c:v>5.2460100000000002E-15</c:v>
                      </c:pt>
                      <c:pt idx="18915">
                        <c:v>5.2460100000000002E-15</c:v>
                      </c:pt>
                      <c:pt idx="18916">
                        <c:v>6.0496299999999997E-15</c:v>
                      </c:pt>
                      <c:pt idx="18917">
                        <c:v>6.0496299999999997E-15</c:v>
                      </c:pt>
                      <c:pt idx="18918">
                        <c:v>6.2087199999999996E-15</c:v>
                      </c:pt>
                      <c:pt idx="18919">
                        <c:v>6.2087199999999996E-15</c:v>
                      </c:pt>
                      <c:pt idx="18920">
                        <c:v>5.8019099999999996E-15</c:v>
                      </c:pt>
                      <c:pt idx="18921">
                        <c:v>5.8019099999999996E-15</c:v>
                      </c:pt>
                      <c:pt idx="18922">
                        <c:v>6.2913599999999997E-15</c:v>
                      </c:pt>
                      <c:pt idx="18923">
                        <c:v>6.2913599999999997E-15</c:v>
                      </c:pt>
                      <c:pt idx="18924">
                        <c:v>5.5846199999999996E-15</c:v>
                      </c:pt>
                      <c:pt idx="18925">
                        <c:v>5.5846199999999996E-15</c:v>
                      </c:pt>
                      <c:pt idx="18926">
                        <c:v>5.3816699999999997E-15</c:v>
                      </c:pt>
                      <c:pt idx="18927">
                        <c:v>5.3816699999999997E-15</c:v>
                      </c:pt>
                      <c:pt idx="18928">
                        <c:v>6.9099399999999996E-15</c:v>
                      </c:pt>
                      <c:pt idx="18929">
                        <c:v>6.9099399999999996E-15</c:v>
                      </c:pt>
                      <c:pt idx="18930">
                        <c:v>5.9629799999999997E-15</c:v>
                      </c:pt>
                      <c:pt idx="18931">
                        <c:v>5.9629799999999997E-15</c:v>
                      </c:pt>
                      <c:pt idx="18932">
                        <c:v>5.4868499999999996E-15</c:v>
                      </c:pt>
                      <c:pt idx="18933">
                        <c:v>5.4868499999999996E-15</c:v>
                      </c:pt>
                      <c:pt idx="18934">
                        <c:v>6.5755699999999997E-15</c:v>
                      </c:pt>
                      <c:pt idx="18935">
                        <c:v>6.5755699999999997E-15</c:v>
                      </c:pt>
                      <c:pt idx="18936">
                        <c:v>4.7462100000000003E-15</c:v>
                      </c:pt>
                      <c:pt idx="18937">
                        <c:v>4.7462100000000003E-15</c:v>
                      </c:pt>
                      <c:pt idx="18938">
                        <c:v>5.3414299999999997E-15</c:v>
                      </c:pt>
                      <c:pt idx="18939">
                        <c:v>5.3414299999999997E-15</c:v>
                      </c:pt>
                      <c:pt idx="18940">
                        <c:v>5.2091599999999996E-15</c:v>
                      </c:pt>
                      <c:pt idx="18941">
                        <c:v>5.2091599999999996E-15</c:v>
                      </c:pt>
                      <c:pt idx="18942">
                        <c:v>4.8748300000000004E-15</c:v>
                      </c:pt>
                      <c:pt idx="18943">
                        <c:v>4.8748300000000004E-15</c:v>
                      </c:pt>
                      <c:pt idx="18944">
                        <c:v>7.3296500000000003E-15</c:v>
                      </c:pt>
                      <c:pt idx="18945">
                        <c:v>7.3296500000000003E-15</c:v>
                      </c:pt>
                      <c:pt idx="18946">
                        <c:v>5.2721500000000003E-15</c:v>
                      </c:pt>
                      <c:pt idx="18947">
                        <c:v>5.2721500000000003E-15</c:v>
                      </c:pt>
                      <c:pt idx="18948">
                        <c:v>5.9180400000000002E-15</c:v>
                      </c:pt>
                      <c:pt idx="18949">
                        <c:v>5.9180400000000002E-15</c:v>
                      </c:pt>
                      <c:pt idx="18950">
                        <c:v>6.9690700000000003E-15</c:v>
                      </c:pt>
                      <c:pt idx="18951">
                        <c:v>6.9690700000000003E-15</c:v>
                      </c:pt>
                      <c:pt idx="18952">
                        <c:v>5.9550399999999998E-15</c:v>
                      </c:pt>
                      <c:pt idx="18953">
                        <c:v>5.9550399999999998E-15</c:v>
                      </c:pt>
                      <c:pt idx="18954">
                        <c:v>5.0105400000000004E-15</c:v>
                      </c:pt>
                      <c:pt idx="18955">
                        <c:v>5.0105400000000004E-15</c:v>
                      </c:pt>
                      <c:pt idx="18956">
                        <c:v>5.4922000000000004E-15</c:v>
                      </c:pt>
                      <c:pt idx="18957">
                        <c:v>5.4922000000000004E-15</c:v>
                      </c:pt>
                      <c:pt idx="18958">
                        <c:v>5.9672599999999999E-15</c:v>
                      </c:pt>
                      <c:pt idx="18959">
                        <c:v>5.9672599999999999E-15</c:v>
                      </c:pt>
                      <c:pt idx="18960">
                        <c:v>5.5544100000000003E-15</c:v>
                      </c:pt>
                      <c:pt idx="18961">
                        <c:v>5.5544100000000003E-15</c:v>
                      </c:pt>
                      <c:pt idx="18962">
                        <c:v>6.1629499999999997E-15</c:v>
                      </c:pt>
                      <c:pt idx="18963">
                        <c:v>6.1629499999999997E-15</c:v>
                      </c:pt>
                      <c:pt idx="18964">
                        <c:v>5.4878500000000002E-15</c:v>
                      </c:pt>
                      <c:pt idx="18965">
                        <c:v>5.4878500000000002E-15</c:v>
                      </c:pt>
                      <c:pt idx="18966">
                        <c:v>6.4662099999999998E-15</c:v>
                      </c:pt>
                      <c:pt idx="18967">
                        <c:v>6.4662099999999998E-15</c:v>
                      </c:pt>
                      <c:pt idx="18968">
                        <c:v>5.8969499999999997E-15</c:v>
                      </c:pt>
                      <c:pt idx="18969">
                        <c:v>5.8969499999999997E-15</c:v>
                      </c:pt>
                      <c:pt idx="18970">
                        <c:v>6.3737700000000002E-15</c:v>
                      </c:pt>
                      <c:pt idx="18971">
                        <c:v>6.3737700000000002E-15</c:v>
                      </c:pt>
                      <c:pt idx="18972">
                        <c:v>6.5862500000000001E-15</c:v>
                      </c:pt>
                      <c:pt idx="18973">
                        <c:v>6.5862500000000001E-15</c:v>
                      </c:pt>
                      <c:pt idx="18974">
                        <c:v>6.0965199999999999E-15</c:v>
                      </c:pt>
                      <c:pt idx="18975">
                        <c:v>6.0965199999999999E-15</c:v>
                      </c:pt>
                      <c:pt idx="18976">
                        <c:v>5.5752299999999997E-15</c:v>
                      </c:pt>
                      <c:pt idx="18977">
                        <c:v>5.5752299999999997E-15</c:v>
                      </c:pt>
                      <c:pt idx="18978">
                        <c:v>6.26577E-15</c:v>
                      </c:pt>
                      <c:pt idx="18979">
                        <c:v>6.26577E-15</c:v>
                      </c:pt>
                      <c:pt idx="18980">
                        <c:v>5.4800200000000002E-15</c:v>
                      </c:pt>
                      <c:pt idx="18981">
                        <c:v>5.4800200000000002E-15</c:v>
                      </c:pt>
                      <c:pt idx="18982">
                        <c:v>6.1370199999999997E-15</c:v>
                      </c:pt>
                      <c:pt idx="18983">
                        <c:v>6.1370199999999997E-15</c:v>
                      </c:pt>
                      <c:pt idx="18984">
                        <c:v>6.27282E-15</c:v>
                      </c:pt>
                      <c:pt idx="18985">
                        <c:v>6.27282E-15</c:v>
                      </c:pt>
                      <c:pt idx="18986">
                        <c:v>4.9718499999999997E-15</c:v>
                      </c:pt>
                      <c:pt idx="18987">
                        <c:v>4.9718499999999997E-15</c:v>
                      </c:pt>
                      <c:pt idx="18988">
                        <c:v>5.6029400000000003E-15</c:v>
                      </c:pt>
                      <c:pt idx="18989">
                        <c:v>5.6029400000000003E-15</c:v>
                      </c:pt>
                      <c:pt idx="18990">
                        <c:v>6.0939900000000002E-15</c:v>
                      </c:pt>
                      <c:pt idx="18991">
                        <c:v>6.0939900000000002E-15</c:v>
                      </c:pt>
                      <c:pt idx="18992">
                        <c:v>5.4536300000000002E-15</c:v>
                      </c:pt>
                      <c:pt idx="18993">
                        <c:v>5.4536300000000002E-15</c:v>
                      </c:pt>
                      <c:pt idx="18994">
                        <c:v>6.1059499999999998E-15</c:v>
                      </c:pt>
                      <c:pt idx="18995">
                        <c:v>6.1059499999999998E-15</c:v>
                      </c:pt>
                      <c:pt idx="18996">
                        <c:v>6.1441299999999999E-15</c:v>
                      </c:pt>
                      <c:pt idx="18997">
                        <c:v>6.1441299999999999E-15</c:v>
                      </c:pt>
                      <c:pt idx="18998">
                        <c:v>1.71457E-15</c:v>
                      </c:pt>
                      <c:pt idx="18999">
                        <c:v>1.71457E-15</c:v>
                      </c:pt>
                      <c:pt idx="19000">
                        <c:v>2.5662900000000001E-15</c:v>
                      </c:pt>
                      <c:pt idx="19001">
                        <c:v>2.5662900000000001E-15</c:v>
                      </c:pt>
                      <c:pt idx="19002">
                        <c:v>2.0370900000000001E-15</c:v>
                      </c:pt>
                      <c:pt idx="19003">
                        <c:v>2.0370900000000001E-15</c:v>
                      </c:pt>
                      <c:pt idx="19004">
                        <c:v>1.2314499999999999E-15</c:v>
                      </c:pt>
                      <c:pt idx="19005">
                        <c:v>1.2314499999999999E-15</c:v>
                      </c:pt>
                      <c:pt idx="19006">
                        <c:v>1.7276900000000001E-15</c:v>
                      </c:pt>
                      <c:pt idx="19007">
                        <c:v>1.7276900000000001E-15</c:v>
                      </c:pt>
                      <c:pt idx="19008">
                        <c:v>1.29126E-15</c:v>
                      </c:pt>
                      <c:pt idx="19009">
                        <c:v>1.29126E-15</c:v>
                      </c:pt>
                      <c:pt idx="19010">
                        <c:v>2.3355900000000002E-15</c:v>
                      </c:pt>
                      <c:pt idx="19011">
                        <c:v>2.3355900000000002E-15</c:v>
                      </c:pt>
                      <c:pt idx="19012">
                        <c:v>2.4083200000000001E-15</c:v>
                      </c:pt>
                      <c:pt idx="19013">
                        <c:v>2.4083200000000001E-15</c:v>
                      </c:pt>
                      <c:pt idx="19014">
                        <c:v>1.8237700000000001E-15</c:v>
                      </c:pt>
                      <c:pt idx="19015">
                        <c:v>1.8237700000000001E-15</c:v>
                      </c:pt>
                      <c:pt idx="19016">
                        <c:v>1.58698E-15</c:v>
                      </c:pt>
                      <c:pt idx="19017">
                        <c:v>1.58698E-15</c:v>
                      </c:pt>
                      <c:pt idx="19018">
                        <c:v>2.6209300000000002E-15</c:v>
                      </c:pt>
                      <c:pt idx="19019">
                        <c:v>2.6209300000000002E-15</c:v>
                      </c:pt>
                      <c:pt idx="19020">
                        <c:v>1.7914400000000002E-15</c:v>
                      </c:pt>
                      <c:pt idx="19021">
                        <c:v>1.7914400000000002E-15</c:v>
                      </c:pt>
                      <c:pt idx="19022">
                        <c:v>2.44667E-15</c:v>
                      </c:pt>
                      <c:pt idx="19023">
                        <c:v>2.44667E-15</c:v>
                      </c:pt>
                      <c:pt idx="19024">
                        <c:v>1.4352099999999999E-15</c:v>
                      </c:pt>
                      <c:pt idx="19025">
                        <c:v>1.4352099999999999E-15</c:v>
                      </c:pt>
                      <c:pt idx="19026">
                        <c:v>1.3472000000000001E-15</c:v>
                      </c:pt>
                      <c:pt idx="19027">
                        <c:v>1.3472000000000001E-15</c:v>
                      </c:pt>
                      <c:pt idx="19028">
                        <c:v>1.78091E-15</c:v>
                      </c:pt>
                      <c:pt idx="19029">
                        <c:v>1.78091E-15</c:v>
                      </c:pt>
                      <c:pt idx="19030">
                        <c:v>2.2939500000000001E-15</c:v>
                      </c:pt>
                      <c:pt idx="19031">
                        <c:v>2.2939500000000001E-15</c:v>
                      </c:pt>
                      <c:pt idx="19032">
                        <c:v>2.5111700000000001E-15</c:v>
                      </c:pt>
                      <c:pt idx="19033">
                        <c:v>2.5111700000000001E-15</c:v>
                      </c:pt>
                      <c:pt idx="19034">
                        <c:v>1.37307E-15</c:v>
                      </c:pt>
                      <c:pt idx="19035">
                        <c:v>1.37307E-15</c:v>
                      </c:pt>
                      <c:pt idx="19036">
                        <c:v>1.8250600000000001E-15</c:v>
                      </c:pt>
                      <c:pt idx="19037">
                        <c:v>1.8250600000000001E-15</c:v>
                      </c:pt>
                      <c:pt idx="19038">
                        <c:v>1.1726899999999999E-15</c:v>
                      </c:pt>
                      <c:pt idx="19039">
                        <c:v>1.1726899999999999E-15</c:v>
                      </c:pt>
                      <c:pt idx="19040">
                        <c:v>2.9071400000000001E-15</c:v>
                      </c:pt>
                      <c:pt idx="19041">
                        <c:v>2.9071400000000001E-15</c:v>
                      </c:pt>
                      <c:pt idx="19042">
                        <c:v>1.1853099999999999E-15</c:v>
                      </c:pt>
                      <c:pt idx="19043">
                        <c:v>1.1853099999999999E-15</c:v>
                      </c:pt>
                      <c:pt idx="19044">
                        <c:v>2.30671E-15</c:v>
                      </c:pt>
                      <c:pt idx="19045">
                        <c:v>2.30671E-15</c:v>
                      </c:pt>
                      <c:pt idx="19046">
                        <c:v>1.7951399999999998E-15</c:v>
                      </c:pt>
                      <c:pt idx="19047">
                        <c:v>1.7951399999999998E-15</c:v>
                      </c:pt>
                      <c:pt idx="19048">
                        <c:v>1.65156E-15</c:v>
                      </c:pt>
                      <c:pt idx="19049">
                        <c:v>1.65156E-15</c:v>
                      </c:pt>
                      <c:pt idx="19050">
                        <c:v>1.6963099999999999E-15</c:v>
                      </c:pt>
                      <c:pt idx="19051">
                        <c:v>1.6963099999999999E-15</c:v>
                      </c:pt>
                      <c:pt idx="19052">
                        <c:v>3.4481400000000001E-15</c:v>
                      </c:pt>
                      <c:pt idx="19053">
                        <c:v>3.4481400000000001E-15</c:v>
                      </c:pt>
                      <c:pt idx="19054">
                        <c:v>2.2479000000000001E-15</c:v>
                      </c:pt>
                      <c:pt idx="19055">
                        <c:v>2.2479000000000001E-15</c:v>
                      </c:pt>
                      <c:pt idx="19056">
                        <c:v>1.26361E-15</c:v>
                      </c:pt>
                      <c:pt idx="19057">
                        <c:v>1.26361E-15</c:v>
                      </c:pt>
                      <c:pt idx="19058">
                        <c:v>2.0327999999999998E-15</c:v>
                      </c:pt>
                      <c:pt idx="19059">
                        <c:v>2.0327999999999998E-15</c:v>
                      </c:pt>
                      <c:pt idx="19060">
                        <c:v>1.9635599999999999E-15</c:v>
                      </c:pt>
                      <c:pt idx="19061">
                        <c:v>1.9635599999999999E-15</c:v>
                      </c:pt>
                      <c:pt idx="19062">
                        <c:v>2.5420100000000001E-15</c:v>
                      </c:pt>
                      <c:pt idx="19063">
                        <c:v>2.5420100000000001E-15</c:v>
                      </c:pt>
                      <c:pt idx="19064">
                        <c:v>2.1542499999999999E-15</c:v>
                      </c:pt>
                      <c:pt idx="19065">
                        <c:v>2.1542499999999999E-15</c:v>
                      </c:pt>
                      <c:pt idx="19066">
                        <c:v>1.9435200000000001E-15</c:v>
                      </c:pt>
                      <c:pt idx="19067">
                        <c:v>1.9435200000000001E-15</c:v>
                      </c:pt>
                      <c:pt idx="19068">
                        <c:v>2.0962300000000001E-15</c:v>
                      </c:pt>
                      <c:pt idx="19069">
                        <c:v>2.0962300000000001E-15</c:v>
                      </c:pt>
                      <c:pt idx="19070">
                        <c:v>1.5068E-15</c:v>
                      </c:pt>
                      <c:pt idx="19071">
                        <c:v>1.5068E-15</c:v>
                      </c:pt>
                      <c:pt idx="19072">
                        <c:v>2.0016500000000001E-15</c:v>
                      </c:pt>
                      <c:pt idx="19073">
                        <c:v>2.0016500000000001E-15</c:v>
                      </c:pt>
                      <c:pt idx="19074">
                        <c:v>2.6569499999999999E-15</c:v>
                      </c:pt>
                      <c:pt idx="19075">
                        <c:v>2.6569499999999999E-15</c:v>
                      </c:pt>
                      <c:pt idx="19076">
                        <c:v>2.74786E-15</c:v>
                      </c:pt>
                      <c:pt idx="19077">
                        <c:v>2.74786E-15</c:v>
                      </c:pt>
                      <c:pt idx="19078">
                        <c:v>2.07746E-15</c:v>
                      </c:pt>
                      <c:pt idx="19079">
                        <c:v>2.07746E-15</c:v>
                      </c:pt>
                      <c:pt idx="19080">
                        <c:v>1.0819599999999999E-15</c:v>
                      </c:pt>
                      <c:pt idx="19081">
                        <c:v>1.0819599999999999E-15</c:v>
                      </c:pt>
                      <c:pt idx="19082">
                        <c:v>2.1229200000000002E-15</c:v>
                      </c:pt>
                      <c:pt idx="19083">
                        <c:v>2.1229200000000002E-15</c:v>
                      </c:pt>
                      <c:pt idx="19084">
                        <c:v>4.9905499999999998E-15</c:v>
                      </c:pt>
                      <c:pt idx="19085">
                        <c:v>4.9905499999999998E-15</c:v>
                      </c:pt>
                      <c:pt idx="19086">
                        <c:v>1.10579E-15</c:v>
                      </c:pt>
                      <c:pt idx="19087">
                        <c:v>1.10579E-15</c:v>
                      </c:pt>
                      <c:pt idx="19088">
                        <c:v>1.71326E-15</c:v>
                      </c:pt>
                      <c:pt idx="19089">
                        <c:v>1.71326E-15</c:v>
                      </c:pt>
                      <c:pt idx="19090">
                        <c:v>1.8887500000000002E-15</c:v>
                      </c:pt>
                      <c:pt idx="19091">
                        <c:v>1.8887500000000002E-15</c:v>
                      </c:pt>
                      <c:pt idx="19092">
                        <c:v>1.6881E-15</c:v>
                      </c:pt>
                      <c:pt idx="19093">
                        <c:v>1.6881E-15</c:v>
                      </c:pt>
                      <c:pt idx="19094">
                        <c:v>1.9264399999999998E-15</c:v>
                      </c:pt>
                      <c:pt idx="19095">
                        <c:v>1.9264399999999998E-15</c:v>
                      </c:pt>
                      <c:pt idx="19096">
                        <c:v>2.5045399999999999E-15</c:v>
                      </c:pt>
                      <c:pt idx="19097">
                        <c:v>2.5045399999999999E-15</c:v>
                      </c:pt>
                      <c:pt idx="19098">
                        <c:v>1.8289999999999999E-15</c:v>
                      </c:pt>
                      <c:pt idx="19099">
                        <c:v>1.8289999999999999E-15</c:v>
                      </c:pt>
                      <c:pt idx="19100">
                        <c:v>1.6667700000000001E-15</c:v>
                      </c:pt>
                      <c:pt idx="19101">
                        <c:v>1.6667700000000001E-15</c:v>
                      </c:pt>
                      <c:pt idx="19102">
                        <c:v>9.2227199999999993E-16</c:v>
                      </c:pt>
                      <c:pt idx="19103">
                        <c:v>9.2227199999999993E-16</c:v>
                      </c:pt>
                      <c:pt idx="19104">
                        <c:v>1.1165699999999999E-15</c:v>
                      </c:pt>
                      <c:pt idx="19105">
                        <c:v>1.1165699999999999E-15</c:v>
                      </c:pt>
                      <c:pt idx="19106">
                        <c:v>1.2037500000000001E-15</c:v>
                      </c:pt>
                      <c:pt idx="19107">
                        <c:v>1.2037500000000001E-15</c:v>
                      </c:pt>
                      <c:pt idx="19108">
                        <c:v>1.53195E-15</c:v>
                      </c:pt>
                      <c:pt idx="19109">
                        <c:v>1.53195E-15</c:v>
                      </c:pt>
                      <c:pt idx="19110">
                        <c:v>1.9495200000000002E-15</c:v>
                      </c:pt>
                      <c:pt idx="19111">
                        <c:v>1.9495200000000002E-15</c:v>
                      </c:pt>
                      <c:pt idx="19112">
                        <c:v>1.39539E-15</c:v>
                      </c:pt>
                      <c:pt idx="19113">
                        <c:v>1.39539E-15</c:v>
                      </c:pt>
                      <c:pt idx="19114">
                        <c:v>1.41729E-15</c:v>
                      </c:pt>
                      <c:pt idx="19115">
                        <c:v>1.41729E-15</c:v>
                      </c:pt>
                      <c:pt idx="19116">
                        <c:v>2.3779200000000002E-15</c:v>
                      </c:pt>
                      <c:pt idx="19117">
                        <c:v>2.3779200000000002E-15</c:v>
                      </c:pt>
                      <c:pt idx="19118">
                        <c:v>2.6547399999999998E-15</c:v>
                      </c:pt>
                      <c:pt idx="19119">
                        <c:v>2.6547399999999998E-15</c:v>
                      </c:pt>
                      <c:pt idx="19120">
                        <c:v>1.6610899999999999E-15</c:v>
                      </c:pt>
                      <c:pt idx="19121">
                        <c:v>1.6610899999999999E-15</c:v>
                      </c:pt>
                      <c:pt idx="19122">
                        <c:v>1.9408800000000001E-15</c:v>
                      </c:pt>
                      <c:pt idx="19123">
                        <c:v>1.9408800000000001E-15</c:v>
                      </c:pt>
                      <c:pt idx="19124">
                        <c:v>2.6275900000000002E-15</c:v>
                      </c:pt>
                      <c:pt idx="19125">
                        <c:v>2.6275900000000002E-15</c:v>
                      </c:pt>
                      <c:pt idx="19126">
                        <c:v>1.15013E-15</c:v>
                      </c:pt>
                      <c:pt idx="19127">
                        <c:v>1.15013E-15</c:v>
                      </c:pt>
                      <c:pt idx="19128">
                        <c:v>1.79467E-15</c:v>
                      </c:pt>
                      <c:pt idx="19129">
                        <c:v>1.79467E-15</c:v>
                      </c:pt>
                      <c:pt idx="19130">
                        <c:v>1.77433E-15</c:v>
                      </c:pt>
                      <c:pt idx="19131">
                        <c:v>1.77433E-15</c:v>
                      </c:pt>
                      <c:pt idx="19132">
                        <c:v>2.3648500000000002E-15</c:v>
                      </c:pt>
                      <c:pt idx="19133">
                        <c:v>2.3648500000000002E-15</c:v>
                      </c:pt>
                      <c:pt idx="19134">
                        <c:v>1.6759700000000001E-15</c:v>
                      </c:pt>
                      <c:pt idx="19135">
                        <c:v>1.6759700000000001E-15</c:v>
                      </c:pt>
                      <c:pt idx="19136">
                        <c:v>1.8787899999999999E-15</c:v>
                      </c:pt>
                      <c:pt idx="19137">
                        <c:v>1.8787899999999999E-15</c:v>
                      </c:pt>
                      <c:pt idx="19138">
                        <c:v>1.39057E-15</c:v>
                      </c:pt>
                      <c:pt idx="19139">
                        <c:v>1.39057E-15</c:v>
                      </c:pt>
                      <c:pt idx="19140">
                        <c:v>2.2200999999999999E-15</c:v>
                      </c:pt>
                      <c:pt idx="19141">
                        <c:v>2.2200999999999999E-15</c:v>
                      </c:pt>
                      <c:pt idx="19142">
                        <c:v>1.72866E-15</c:v>
                      </c:pt>
                      <c:pt idx="19143">
                        <c:v>1.72866E-15</c:v>
                      </c:pt>
                      <c:pt idx="19144">
                        <c:v>1.9006099999999999E-15</c:v>
                      </c:pt>
                      <c:pt idx="19145">
                        <c:v>1.9006099999999999E-15</c:v>
                      </c:pt>
                      <c:pt idx="19146">
                        <c:v>1.55555E-15</c:v>
                      </c:pt>
                      <c:pt idx="19147">
                        <c:v>1.55555E-15</c:v>
                      </c:pt>
                      <c:pt idx="19148">
                        <c:v>2.73233E-15</c:v>
                      </c:pt>
                      <c:pt idx="19149">
                        <c:v>2.73233E-15</c:v>
                      </c:pt>
                      <c:pt idx="19150">
                        <c:v>1.80498E-15</c:v>
                      </c:pt>
                      <c:pt idx="19151">
                        <c:v>1.80498E-15</c:v>
                      </c:pt>
                      <c:pt idx="19152">
                        <c:v>2.08972E-15</c:v>
                      </c:pt>
                      <c:pt idx="19153">
                        <c:v>2.08972E-15</c:v>
                      </c:pt>
                      <c:pt idx="19154">
                        <c:v>1.55414E-15</c:v>
                      </c:pt>
                      <c:pt idx="19155">
                        <c:v>1.55414E-15</c:v>
                      </c:pt>
                      <c:pt idx="19156">
                        <c:v>1.8891899999999998E-15</c:v>
                      </c:pt>
                      <c:pt idx="19157">
                        <c:v>1.8891899999999998E-15</c:v>
                      </c:pt>
                      <c:pt idx="19158">
                        <c:v>1.00149E-15</c:v>
                      </c:pt>
                      <c:pt idx="19159">
                        <c:v>1.00149E-15</c:v>
                      </c:pt>
                      <c:pt idx="19160">
                        <c:v>2.4401199999999999E-15</c:v>
                      </c:pt>
                      <c:pt idx="19161">
                        <c:v>2.4401199999999999E-15</c:v>
                      </c:pt>
                      <c:pt idx="19162">
                        <c:v>2.14902E-15</c:v>
                      </c:pt>
                      <c:pt idx="19163">
                        <c:v>2.14902E-15</c:v>
                      </c:pt>
                      <c:pt idx="19164">
                        <c:v>1.9650999999999999E-15</c:v>
                      </c:pt>
                      <c:pt idx="19165">
                        <c:v>1.9650999999999999E-15</c:v>
                      </c:pt>
                      <c:pt idx="19166">
                        <c:v>2.4283399999999999E-15</c:v>
                      </c:pt>
                      <c:pt idx="19167">
                        <c:v>2.4283399999999999E-15</c:v>
                      </c:pt>
                      <c:pt idx="19168">
                        <c:v>2.5573399999999999E-15</c:v>
                      </c:pt>
                      <c:pt idx="19169">
                        <c:v>2.5573399999999999E-15</c:v>
                      </c:pt>
                      <c:pt idx="19170">
                        <c:v>2.0555100000000001E-15</c:v>
                      </c:pt>
                      <c:pt idx="19171">
                        <c:v>2.0555100000000001E-15</c:v>
                      </c:pt>
                      <c:pt idx="19172">
                        <c:v>2.0957500000000002E-15</c:v>
                      </c:pt>
                      <c:pt idx="19173">
                        <c:v>2.0957500000000002E-15</c:v>
                      </c:pt>
                      <c:pt idx="19174">
                        <c:v>1.8615E-15</c:v>
                      </c:pt>
                      <c:pt idx="19175">
                        <c:v>1.8615E-15</c:v>
                      </c:pt>
                      <c:pt idx="19176">
                        <c:v>8.5546200000000004E-16</c:v>
                      </c:pt>
                      <c:pt idx="19177">
                        <c:v>8.5546200000000004E-16</c:v>
                      </c:pt>
                      <c:pt idx="19178">
                        <c:v>1.6023299999999999E-15</c:v>
                      </c:pt>
                      <c:pt idx="19179">
                        <c:v>1.6023299999999999E-15</c:v>
                      </c:pt>
                      <c:pt idx="19180">
                        <c:v>1.9776500000000001E-15</c:v>
                      </c:pt>
                      <c:pt idx="19181">
                        <c:v>1.9776500000000001E-15</c:v>
                      </c:pt>
                      <c:pt idx="19182">
                        <c:v>1.6431600000000001E-15</c:v>
                      </c:pt>
                      <c:pt idx="19183">
                        <c:v>1.6431600000000001E-15</c:v>
                      </c:pt>
                      <c:pt idx="19184">
                        <c:v>1.9219800000000001E-15</c:v>
                      </c:pt>
                      <c:pt idx="19185">
                        <c:v>1.9219800000000001E-15</c:v>
                      </c:pt>
                      <c:pt idx="19186">
                        <c:v>2.13963E-15</c:v>
                      </c:pt>
                      <c:pt idx="19187">
                        <c:v>2.13963E-15</c:v>
                      </c:pt>
                      <c:pt idx="19188">
                        <c:v>1.1652800000000001E-15</c:v>
                      </c:pt>
                      <c:pt idx="19189">
                        <c:v>1.1652800000000001E-15</c:v>
                      </c:pt>
                      <c:pt idx="19190">
                        <c:v>1.9794499999999999E-15</c:v>
                      </c:pt>
                      <c:pt idx="19191">
                        <c:v>1.9794499999999999E-15</c:v>
                      </c:pt>
                      <c:pt idx="19192">
                        <c:v>2.0255699999999999E-15</c:v>
                      </c:pt>
                      <c:pt idx="19193">
                        <c:v>2.0255699999999999E-15</c:v>
                      </c:pt>
                      <c:pt idx="19194">
                        <c:v>1.3214799999999999E-15</c:v>
                      </c:pt>
                      <c:pt idx="19195">
                        <c:v>1.3214799999999999E-15</c:v>
                      </c:pt>
                      <c:pt idx="19196">
                        <c:v>1.01342E-15</c:v>
                      </c:pt>
                      <c:pt idx="19197">
                        <c:v>1.01342E-15</c:v>
                      </c:pt>
                      <c:pt idx="19198">
                        <c:v>3.1061999999999999E-15</c:v>
                      </c:pt>
                      <c:pt idx="19199">
                        <c:v>3.1061999999999999E-15</c:v>
                      </c:pt>
                      <c:pt idx="19200">
                        <c:v>1.8334299999999999E-15</c:v>
                      </c:pt>
                      <c:pt idx="19201">
                        <c:v>1.8334299999999999E-15</c:v>
                      </c:pt>
                      <c:pt idx="19202">
                        <c:v>1.4698799999999999E-15</c:v>
                      </c:pt>
                      <c:pt idx="19203">
                        <c:v>1.4698799999999999E-15</c:v>
                      </c:pt>
                      <c:pt idx="19204">
                        <c:v>2.0300400000000001E-15</c:v>
                      </c:pt>
                      <c:pt idx="19205">
                        <c:v>2.0300400000000001E-15</c:v>
                      </c:pt>
                      <c:pt idx="19206">
                        <c:v>2.16829E-15</c:v>
                      </c:pt>
                      <c:pt idx="19207">
                        <c:v>2.16829E-15</c:v>
                      </c:pt>
                      <c:pt idx="19208">
                        <c:v>2.2218600000000002E-15</c:v>
                      </c:pt>
                      <c:pt idx="19209">
                        <c:v>2.2218600000000002E-15</c:v>
                      </c:pt>
                      <c:pt idx="19210">
                        <c:v>1.62537E-15</c:v>
                      </c:pt>
                      <c:pt idx="19211">
                        <c:v>1.62537E-15</c:v>
                      </c:pt>
                      <c:pt idx="19212">
                        <c:v>1.6737199999999999E-15</c:v>
                      </c:pt>
                      <c:pt idx="19213">
                        <c:v>1.6737199999999999E-15</c:v>
                      </c:pt>
                      <c:pt idx="19214">
                        <c:v>1.1064500000000001E-15</c:v>
                      </c:pt>
                      <c:pt idx="19215">
                        <c:v>1.1064500000000001E-15</c:v>
                      </c:pt>
                      <c:pt idx="19216">
                        <c:v>2.2171300000000002E-15</c:v>
                      </c:pt>
                      <c:pt idx="19217">
                        <c:v>2.2171300000000002E-15</c:v>
                      </c:pt>
                      <c:pt idx="19218">
                        <c:v>1.6838800000000001E-15</c:v>
                      </c:pt>
                      <c:pt idx="19219">
                        <c:v>1.6838800000000001E-15</c:v>
                      </c:pt>
                      <c:pt idx="19220">
                        <c:v>3.27972E-15</c:v>
                      </c:pt>
                      <c:pt idx="19221">
                        <c:v>3.27972E-15</c:v>
                      </c:pt>
                      <c:pt idx="19222">
                        <c:v>2.3642799999999998E-15</c:v>
                      </c:pt>
                      <c:pt idx="19223">
                        <c:v>2.3642799999999998E-15</c:v>
                      </c:pt>
                      <c:pt idx="19224">
                        <c:v>1.5095300000000001E-15</c:v>
                      </c:pt>
                      <c:pt idx="19225">
                        <c:v>1.5095300000000001E-15</c:v>
                      </c:pt>
                      <c:pt idx="19226">
                        <c:v>2.4280599999999999E-15</c:v>
                      </c:pt>
                      <c:pt idx="19227">
                        <c:v>2.4280599999999999E-15</c:v>
                      </c:pt>
                      <c:pt idx="19228">
                        <c:v>1.3585900000000001E-15</c:v>
                      </c:pt>
                      <c:pt idx="19229">
                        <c:v>1.3585900000000001E-15</c:v>
                      </c:pt>
                      <c:pt idx="19230">
                        <c:v>1.9013199999999999E-15</c:v>
                      </c:pt>
                      <c:pt idx="19231">
                        <c:v>1.9013199999999999E-15</c:v>
                      </c:pt>
                      <c:pt idx="19232">
                        <c:v>1.66369E-15</c:v>
                      </c:pt>
                      <c:pt idx="19233">
                        <c:v>1.66369E-15</c:v>
                      </c:pt>
                      <c:pt idx="19234">
                        <c:v>3.8054500000000002E-13</c:v>
                      </c:pt>
                      <c:pt idx="19235">
                        <c:v>3.8054500000000002E-13</c:v>
                      </c:pt>
                      <c:pt idx="19236">
                        <c:v>2.5218099999999999E-15</c:v>
                      </c:pt>
                      <c:pt idx="19237">
                        <c:v>2.5218099999999999E-15</c:v>
                      </c:pt>
                      <c:pt idx="19238">
                        <c:v>1.91954E-15</c:v>
                      </c:pt>
                      <c:pt idx="19239">
                        <c:v>1.91954E-15</c:v>
                      </c:pt>
                      <c:pt idx="19240">
                        <c:v>1.0201E-15</c:v>
                      </c:pt>
                      <c:pt idx="19241">
                        <c:v>1.0201E-15</c:v>
                      </c:pt>
                      <c:pt idx="19242">
                        <c:v>1.87009E-15</c:v>
                      </c:pt>
                      <c:pt idx="19243">
                        <c:v>1.87009E-15</c:v>
                      </c:pt>
                      <c:pt idx="19244">
                        <c:v>3.4171699999999999E-15</c:v>
                      </c:pt>
                      <c:pt idx="19245">
                        <c:v>3.4171699999999999E-15</c:v>
                      </c:pt>
                      <c:pt idx="19246">
                        <c:v>1.8719899999999999E-15</c:v>
                      </c:pt>
                      <c:pt idx="19247">
                        <c:v>1.8719899999999999E-15</c:v>
                      </c:pt>
                      <c:pt idx="19248">
                        <c:v>1.0256200000000001E-15</c:v>
                      </c:pt>
                      <c:pt idx="19249">
                        <c:v>1.0256200000000001E-15</c:v>
                      </c:pt>
                      <c:pt idx="19250">
                        <c:v>1.33848E-15</c:v>
                      </c:pt>
                      <c:pt idx="19251">
                        <c:v>1.33848E-15</c:v>
                      </c:pt>
                      <c:pt idx="19252">
                        <c:v>2.07888E-15</c:v>
                      </c:pt>
                      <c:pt idx="19253">
                        <c:v>2.07888E-15</c:v>
                      </c:pt>
                      <c:pt idx="19254">
                        <c:v>1.3078800000000001E-15</c:v>
                      </c:pt>
                      <c:pt idx="19255">
                        <c:v>1.3078800000000001E-15</c:v>
                      </c:pt>
                      <c:pt idx="19256">
                        <c:v>1.78927E-15</c:v>
                      </c:pt>
                      <c:pt idx="19257">
                        <c:v>1.78927E-15</c:v>
                      </c:pt>
                      <c:pt idx="19258">
                        <c:v>2.06779E-15</c:v>
                      </c:pt>
                      <c:pt idx="19259">
                        <c:v>2.06779E-15</c:v>
                      </c:pt>
                      <c:pt idx="19260">
                        <c:v>2.30214E-15</c:v>
                      </c:pt>
                      <c:pt idx="19261">
                        <c:v>2.30214E-15</c:v>
                      </c:pt>
                      <c:pt idx="19262">
                        <c:v>1.5203000000000001E-15</c:v>
                      </c:pt>
                      <c:pt idx="19263">
                        <c:v>1.5203000000000001E-15</c:v>
                      </c:pt>
                      <c:pt idx="19264">
                        <c:v>2.0267399999999999E-15</c:v>
                      </c:pt>
                      <c:pt idx="19265">
                        <c:v>2.0267399999999999E-15</c:v>
                      </c:pt>
                      <c:pt idx="19266">
                        <c:v>1.43586E-15</c:v>
                      </c:pt>
                      <c:pt idx="19267">
                        <c:v>1.43586E-15</c:v>
                      </c:pt>
                      <c:pt idx="19268">
                        <c:v>1.66456E-15</c:v>
                      </c:pt>
                      <c:pt idx="19269">
                        <c:v>1.66456E-15</c:v>
                      </c:pt>
                      <c:pt idx="19270">
                        <c:v>1.9314200000000001E-15</c:v>
                      </c:pt>
                      <c:pt idx="19271">
                        <c:v>1.9314200000000001E-15</c:v>
                      </c:pt>
                      <c:pt idx="19272">
                        <c:v>3.16011E-15</c:v>
                      </c:pt>
                      <c:pt idx="19273">
                        <c:v>3.16011E-15</c:v>
                      </c:pt>
                      <c:pt idx="19274">
                        <c:v>1.91235E-15</c:v>
                      </c:pt>
                      <c:pt idx="19275">
                        <c:v>1.91235E-15</c:v>
                      </c:pt>
                      <c:pt idx="19276">
                        <c:v>1.4269E-15</c:v>
                      </c:pt>
                      <c:pt idx="19277">
                        <c:v>1.4269E-15</c:v>
                      </c:pt>
                      <c:pt idx="19278">
                        <c:v>1.9670400000000001E-15</c:v>
                      </c:pt>
                      <c:pt idx="19279">
                        <c:v>1.9670400000000001E-15</c:v>
                      </c:pt>
                      <c:pt idx="19280">
                        <c:v>1.8404799999999999E-15</c:v>
                      </c:pt>
                      <c:pt idx="19281">
                        <c:v>1.8404799999999999E-15</c:v>
                      </c:pt>
                      <c:pt idx="19282">
                        <c:v>2.16935E-15</c:v>
                      </c:pt>
                      <c:pt idx="19283">
                        <c:v>2.16935E-15</c:v>
                      </c:pt>
                      <c:pt idx="19284">
                        <c:v>9.9951199999999998E-16</c:v>
                      </c:pt>
                      <c:pt idx="19285">
                        <c:v>9.9951199999999998E-16</c:v>
                      </c:pt>
                      <c:pt idx="19286">
                        <c:v>4.4386300000000001E-15</c:v>
                      </c:pt>
                      <c:pt idx="19287">
                        <c:v>4.4386300000000001E-15</c:v>
                      </c:pt>
                      <c:pt idx="19288">
                        <c:v>2.3840500000000002E-15</c:v>
                      </c:pt>
                      <c:pt idx="19289">
                        <c:v>2.3840500000000002E-15</c:v>
                      </c:pt>
                      <c:pt idx="19290">
                        <c:v>1.6337699999999999E-15</c:v>
                      </c:pt>
                      <c:pt idx="19291">
                        <c:v>1.6337699999999999E-15</c:v>
                      </c:pt>
                      <c:pt idx="19292">
                        <c:v>1.2146000000000001E-15</c:v>
                      </c:pt>
                      <c:pt idx="19293">
                        <c:v>1.2146000000000001E-15</c:v>
                      </c:pt>
                      <c:pt idx="19294">
                        <c:v>1.2058E-15</c:v>
                      </c:pt>
                      <c:pt idx="19295">
                        <c:v>1.2058E-15</c:v>
                      </c:pt>
                      <c:pt idx="19296">
                        <c:v>1.5037E-15</c:v>
                      </c:pt>
                      <c:pt idx="19297">
                        <c:v>1.5037E-15</c:v>
                      </c:pt>
                      <c:pt idx="19298">
                        <c:v>2.8666700000000001E-15</c:v>
                      </c:pt>
                      <c:pt idx="19299">
                        <c:v>2.8666700000000001E-15</c:v>
                      </c:pt>
                      <c:pt idx="19300">
                        <c:v>2.14096E-15</c:v>
                      </c:pt>
                      <c:pt idx="19301">
                        <c:v>2.14096E-15</c:v>
                      </c:pt>
                      <c:pt idx="19302">
                        <c:v>1.6984099999999999E-15</c:v>
                      </c:pt>
                      <c:pt idx="19303">
                        <c:v>1.6984099999999999E-15</c:v>
                      </c:pt>
                      <c:pt idx="19304">
                        <c:v>2.5061400000000001E-15</c:v>
                      </c:pt>
                      <c:pt idx="19305">
                        <c:v>2.5061400000000001E-15</c:v>
                      </c:pt>
                      <c:pt idx="19306">
                        <c:v>2.6462100000000001E-15</c:v>
                      </c:pt>
                      <c:pt idx="19307">
                        <c:v>2.6462100000000001E-15</c:v>
                      </c:pt>
                      <c:pt idx="19308">
                        <c:v>2.7293399999999999E-15</c:v>
                      </c:pt>
                      <c:pt idx="19309">
                        <c:v>2.7293399999999999E-15</c:v>
                      </c:pt>
                      <c:pt idx="19310">
                        <c:v>2.3921E-15</c:v>
                      </c:pt>
                      <c:pt idx="19311">
                        <c:v>2.3921E-15</c:v>
                      </c:pt>
                      <c:pt idx="19312">
                        <c:v>1.6657399999999999E-15</c:v>
                      </c:pt>
                      <c:pt idx="19313">
                        <c:v>1.6657399999999999E-15</c:v>
                      </c:pt>
                      <c:pt idx="19314">
                        <c:v>1.22955E-15</c:v>
                      </c:pt>
                      <c:pt idx="19315">
                        <c:v>1.22955E-15</c:v>
                      </c:pt>
                      <c:pt idx="19316">
                        <c:v>1.62066E-15</c:v>
                      </c:pt>
                      <c:pt idx="19317">
                        <c:v>1.62066E-15</c:v>
                      </c:pt>
                      <c:pt idx="19318">
                        <c:v>1.70843E-15</c:v>
                      </c:pt>
                      <c:pt idx="19319">
                        <c:v>1.70843E-15</c:v>
                      </c:pt>
                      <c:pt idx="19320">
                        <c:v>1.47266E-15</c:v>
                      </c:pt>
                      <c:pt idx="19321">
                        <c:v>1.47266E-15</c:v>
                      </c:pt>
                      <c:pt idx="19322">
                        <c:v>1.9496199999999999E-15</c:v>
                      </c:pt>
                      <c:pt idx="19323">
                        <c:v>1.9496199999999999E-15</c:v>
                      </c:pt>
                      <c:pt idx="19324">
                        <c:v>1.42138E-15</c:v>
                      </c:pt>
                      <c:pt idx="19325">
                        <c:v>1.42138E-15</c:v>
                      </c:pt>
                      <c:pt idx="19326">
                        <c:v>1.72966E-15</c:v>
                      </c:pt>
                      <c:pt idx="19327">
                        <c:v>1.72966E-15</c:v>
                      </c:pt>
                      <c:pt idx="19328">
                        <c:v>2.74503E-15</c:v>
                      </c:pt>
                      <c:pt idx="19329">
                        <c:v>2.74503E-15</c:v>
                      </c:pt>
                      <c:pt idx="19330">
                        <c:v>1.7068399999999999E-15</c:v>
                      </c:pt>
                      <c:pt idx="19331">
                        <c:v>1.7068399999999999E-15</c:v>
                      </c:pt>
                      <c:pt idx="19332">
                        <c:v>1.57709E-15</c:v>
                      </c:pt>
                      <c:pt idx="19333">
                        <c:v>1.57709E-15</c:v>
                      </c:pt>
                      <c:pt idx="19334">
                        <c:v>9.6631600000000002E-16</c:v>
                      </c:pt>
                      <c:pt idx="19335">
                        <c:v>9.6631600000000002E-16</c:v>
                      </c:pt>
                      <c:pt idx="19336">
                        <c:v>1.3785500000000001E-15</c:v>
                      </c:pt>
                      <c:pt idx="19337">
                        <c:v>1.3785500000000001E-15</c:v>
                      </c:pt>
                      <c:pt idx="19338">
                        <c:v>2.8761800000000001E-15</c:v>
                      </c:pt>
                      <c:pt idx="19339">
                        <c:v>2.8761800000000001E-15</c:v>
                      </c:pt>
                      <c:pt idx="19340">
                        <c:v>1.36943E-15</c:v>
                      </c:pt>
                      <c:pt idx="19341">
                        <c:v>1.36943E-15</c:v>
                      </c:pt>
                      <c:pt idx="19342">
                        <c:v>1.57357E-15</c:v>
                      </c:pt>
                      <c:pt idx="19343">
                        <c:v>1.57357E-15</c:v>
                      </c:pt>
                      <c:pt idx="19344">
                        <c:v>1.0939699999999999E-15</c:v>
                      </c:pt>
                      <c:pt idx="19345">
                        <c:v>1.0939699999999999E-15</c:v>
                      </c:pt>
                      <c:pt idx="19346">
                        <c:v>1.3E-15</c:v>
                      </c:pt>
                      <c:pt idx="19347">
                        <c:v>1.3E-15</c:v>
                      </c:pt>
                      <c:pt idx="19348">
                        <c:v>1.7835600000000001E-15</c:v>
                      </c:pt>
                      <c:pt idx="19349">
                        <c:v>1.7835600000000001E-15</c:v>
                      </c:pt>
                      <c:pt idx="19350">
                        <c:v>1.71897E-15</c:v>
                      </c:pt>
                      <c:pt idx="19351">
                        <c:v>1.71897E-15</c:v>
                      </c:pt>
                      <c:pt idx="19352">
                        <c:v>1.27572E-15</c:v>
                      </c:pt>
                      <c:pt idx="19353">
                        <c:v>1.27572E-15</c:v>
                      </c:pt>
                      <c:pt idx="19354">
                        <c:v>1.74523E-15</c:v>
                      </c:pt>
                      <c:pt idx="19355">
                        <c:v>1.74523E-15</c:v>
                      </c:pt>
                      <c:pt idx="19356">
                        <c:v>1.5187E-15</c:v>
                      </c:pt>
                      <c:pt idx="19357">
                        <c:v>1.5187E-15</c:v>
                      </c:pt>
                      <c:pt idx="19358">
                        <c:v>2.1571800000000001E-15</c:v>
                      </c:pt>
                      <c:pt idx="19359">
                        <c:v>2.1571800000000001E-15</c:v>
                      </c:pt>
                      <c:pt idx="19360">
                        <c:v>3.9078899999999997E-15</c:v>
                      </c:pt>
                      <c:pt idx="19361">
                        <c:v>3.9078899999999997E-15</c:v>
                      </c:pt>
                      <c:pt idx="19362">
                        <c:v>1.6621900000000001E-15</c:v>
                      </c:pt>
                      <c:pt idx="19363">
                        <c:v>1.6621900000000001E-15</c:v>
                      </c:pt>
                      <c:pt idx="19364">
                        <c:v>2.2468200000000001E-15</c:v>
                      </c:pt>
                      <c:pt idx="19365">
                        <c:v>2.2468200000000001E-15</c:v>
                      </c:pt>
                      <c:pt idx="19366">
                        <c:v>1.18041E-15</c:v>
                      </c:pt>
                      <c:pt idx="19367">
                        <c:v>1.18041E-15</c:v>
                      </c:pt>
                      <c:pt idx="19368">
                        <c:v>2.05929E-15</c:v>
                      </c:pt>
                      <c:pt idx="19369">
                        <c:v>2.05929E-15</c:v>
                      </c:pt>
                      <c:pt idx="19370">
                        <c:v>1.67204E-15</c:v>
                      </c:pt>
                      <c:pt idx="19371">
                        <c:v>1.67204E-15</c:v>
                      </c:pt>
                      <c:pt idx="19372">
                        <c:v>2.02957E-15</c:v>
                      </c:pt>
                      <c:pt idx="19373">
                        <c:v>2.02957E-15</c:v>
                      </c:pt>
                      <c:pt idx="19374">
                        <c:v>1.44006E-15</c:v>
                      </c:pt>
                      <c:pt idx="19375">
                        <c:v>1.44006E-15</c:v>
                      </c:pt>
                      <c:pt idx="19376">
                        <c:v>1.9053599999999999E-15</c:v>
                      </c:pt>
                      <c:pt idx="19377">
                        <c:v>1.9053599999999999E-15</c:v>
                      </c:pt>
                      <c:pt idx="19378">
                        <c:v>1.87898E-15</c:v>
                      </c:pt>
                      <c:pt idx="19379">
                        <c:v>1.87898E-15</c:v>
                      </c:pt>
                      <c:pt idx="19380">
                        <c:v>3.5224999999999999E-15</c:v>
                      </c:pt>
                      <c:pt idx="19381">
                        <c:v>3.5224999999999999E-15</c:v>
                      </c:pt>
                      <c:pt idx="19382">
                        <c:v>1.2427800000000001E-15</c:v>
                      </c:pt>
                      <c:pt idx="19383">
                        <c:v>1.2427800000000001E-15</c:v>
                      </c:pt>
                      <c:pt idx="19384">
                        <c:v>3.50654E-15</c:v>
                      </c:pt>
                      <c:pt idx="19385">
                        <c:v>3.50654E-15</c:v>
                      </c:pt>
                      <c:pt idx="19386">
                        <c:v>1.9549199999999998E-15</c:v>
                      </c:pt>
                      <c:pt idx="19387">
                        <c:v>1.9549199999999998E-15</c:v>
                      </c:pt>
                      <c:pt idx="19388">
                        <c:v>2.4601699999999999E-15</c:v>
                      </c:pt>
                      <c:pt idx="19389">
                        <c:v>2.4601699999999999E-15</c:v>
                      </c:pt>
                      <c:pt idx="19390">
                        <c:v>1.7212600000000001E-15</c:v>
                      </c:pt>
                      <c:pt idx="19391">
                        <c:v>1.7212600000000001E-15</c:v>
                      </c:pt>
                      <c:pt idx="19392">
                        <c:v>1.2806200000000001E-15</c:v>
                      </c:pt>
                      <c:pt idx="19393">
                        <c:v>1.2806200000000001E-15</c:v>
                      </c:pt>
                      <c:pt idx="19394">
                        <c:v>3.01928E-15</c:v>
                      </c:pt>
                      <c:pt idx="19395">
                        <c:v>3.01928E-15</c:v>
                      </c:pt>
                      <c:pt idx="19396">
                        <c:v>1.8774700000000001E-15</c:v>
                      </c:pt>
                      <c:pt idx="19397">
                        <c:v>1.8774700000000001E-15</c:v>
                      </c:pt>
                      <c:pt idx="19398">
                        <c:v>2.2790400000000001E-15</c:v>
                      </c:pt>
                      <c:pt idx="19399">
                        <c:v>2.2790400000000001E-15</c:v>
                      </c:pt>
                      <c:pt idx="19400">
                        <c:v>1.7357199999999999E-15</c:v>
                      </c:pt>
                      <c:pt idx="19401">
                        <c:v>1.7357199999999999E-15</c:v>
                      </c:pt>
                      <c:pt idx="19402">
                        <c:v>1.9553799999999998E-15</c:v>
                      </c:pt>
                      <c:pt idx="19403">
                        <c:v>1.9553799999999998E-15</c:v>
                      </c:pt>
                      <c:pt idx="19404">
                        <c:v>2.5381899999999999E-15</c:v>
                      </c:pt>
                      <c:pt idx="19405">
                        <c:v>2.5381899999999999E-15</c:v>
                      </c:pt>
                      <c:pt idx="19406">
                        <c:v>1.9322900000000001E-15</c:v>
                      </c:pt>
                      <c:pt idx="19407">
                        <c:v>1.9322900000000001E-15</c:v>
                      </c:pt>
                      <c:pt idx="19408">
                        <c:v>2.24167E-15</c:v>
                      </c:pt>
                      <c:pt idx="19409">
                        <c:v>2.24167E-15</c:v>
                      </c:pt>
                      <c:pt idx="19410">
                        <c:v>1.6632699999999999E-15</c:v>
                      </c:pt>
                      <c:pt idx="19411">
                        <c:v>1.6632699999999999E-15</c:v>
                      </c:pt>
                      <c:pt idx="19412">
                        <c:v>1.52027E-15</c:v>
                      </c:pt>
                      <c:pt idx="19413">
                        <c:v>1.52027E-15</c:v>
                      </c:pt>
                      <c:pt idx="19414">
                        <c:v>1.57071E-15</c:v>
                      </c:pt>
                      <c:pt idx="19415">
                        <c:v>1.57071E-15</c:v>
                      </c:pt>
                      <c:pt idx="19416">
                        <c:v>1.54679E-15</c:v>
                      </c:pt>
                      <c:pt idx="19417">
                        <c:v>1.54679E-15</c:v>
                      </c:pt>
                      <c:pt idx="19418">
                        <c:v>2.9522500000000002E-15</c:v>
                      </c:pt>
                      <c:pt idx="19419">
                        <c:v>2.9522500000000002E-15</c:v>
                      </c:pt>
                      <c:pt idx="19420">
                        <c:v>2.5143400000000001E-15</c:v>
                      </c:pt>
                      <c:pt idx="19421">
                        <c:v>2.5143400000000001E-15</c:v>
                      </c:pt>
                      <c:pt idx="19422">
                        <c:v>1.55239E-15</c:v>
                      </c:pt>
                      <c:pt idx="19423">
                        <c:v>1.55239E-15</c:v>
                      </c:pt>
                      <c:pt idx="19424">
                        <c:v>1.7880400000000002E-15</c:v>
                      </c:pt>
                      <c:pt idx="19425">
                        <c:v>1.7880400000000002E-15</c:v>
                      </c:pt>
                      <c:pt idx="19426">
                        <c:v>1.6126800000000001E-13</c:v>
                      </c:pt>
                      <c:pt idx="19427">
                        <c:v>1.6126800000000001E-13</c:v>
                      </c:pt>
                      <c:pt idx="19428">
                        <c:v>2.49506E-15</c:v>
                      </c:pt>
                      <c:pt idx="19429">
                        <c:v>2.49506E-15</c:v>
                      </c:pt>
                      <c:pt idx="19430">
                        <c:v>2.0098599999999999E-15</c:v>
                      </c:pt>
                      <c:pt idx="19431">
                        <c:v>2.0098599999999999E-15</c:v>
                      </c:pt>
                      <c:pt idx="19432">
                        <c:v>1.7668399999999999E-15</c:v>
                      </c:pt>
                      <c:pt idx="19433">
                        <c:v>1.7668399999999999E-15</c:v>
                      </c:pt>
                      <c:pt idx="19434">
                        <c:v>1.6809999999999999E-15</c:v>
                      </c:pt>
                      <c:pt idx="19435">
                        <c:v>1.6809999999999999E-15</c:v>
                      </c:pt>
                      <c:pt idx="19436">
                        <c:v>3.2301499999999999E-12</c:v>
                      </c:pt>
                      <c:pt idx="19437">
                        <c:v>3.2301499999999999E-12</c:v>
                      </c:pt>
                      <c:pt idx="19438">
                        <c:v>1.3387399999999999E-15</c:v>
                      </c:pt>
                      <c:pt idx="19439">
                        <c:v>1.3387399999999999E-15</c:v>
                      </c:pt>
                      <c:pt idx="19440">
                        <c:v>1.3593399999999999E-15</c:v>
                      </c:pt>
                      <c:pt idx="19441">
                        <c:v>1.3593399999999999E-15</c:v>
                      </c:pt>
                      <c:pt idx="19442">
                        <c:v>1.9431E-15</c:v>
                      </c:pt>
                      <c:pt idx="19443">
                        <c:v>1.9431E-15</c:v>
                      </c:pt>
                      <c:pt idx="19444">
                        <c:v>1.3989799999999999E-15</c:v>
                      </c:pt>
                      <c:pt idx="19445">
                        <c:v>1.3989799999999999E-15</c:v>
                      </c:pt>
                      <c:pt idx="19446">
                        <c:v>1.4756099999999999E-15</c:v>
                      </c:pt>
                      <c:pt idx="19447">
                        <c:v>1.4756099999999999E-15</c:v>
                      </c:pt>
                      <c:pt idx="19448">
                        <c:v>1.74808E-15</c:v>
                      </c:pt>
                      <c:pt idx="19449">
                        <c:v>1.74808E-15</c:v>
                      </c:pt>
                      <c:pt idx="19450">
                        <c:v>2.3978500000000001E-15</c:v>
                      </c:pt>
                      <c:pt idx="19451">
                        <c:v>2.3978500000000001E-15</c:v>
                      </c:pt>
                      <c:pt idx="19452">
                        <c:v>1.36621E-15</c:v>
                      </c:pt>
                      <c:pt idx="19453">
                        <c:v>1.36621E-15</c:v>
                      </c:pt>
                      <c:pt idx="19454">
                        <c:v>1.1996600000000001E-15</c:v>
                      </c:pt>
                      <c:pt idx="19455">
                        <c:v>1.1996600000000001E-15</c:v>
                      </c:pt>
                      <c:pt idx="19456">
                        <c:v>1.3806299999999999E-15</c:v>
                      </c:pt>
                      <c:pt idx="19457">
                        <c:v>1.3806299999999999E-15</c:v>
                      </c:pt>
                      <c:pt idx="19458">
                        <c:v>2.7266299999999999E-15</c:v>
                      </c:pt>
                      <c:pt idx="19459">
                        <c:v>2.7266299999999999E-15</c:v>
                      </c:pt>
                      <c:pt idx="19460">
                        <c:v>1.9181099999999999E-15</c:v>
                      </c:pt>
                      <c:pt idx="19461">
                        <c:v>1.9181099999999999E-15</c:v>
                      </c:pt>
                      <c:pt idx="19462">
                        <c:v>1.06266E-15</c:v>
                      </c:pt>
                      <c:pt idx="19463">
                        <c:v>1.06266E-15</c:v>
                      </c:pt>
                      <c:pt idx="19464">
                        <c:v>1.6921E-15</c:v>
                      </c:pt>
                      <c:pt idx="19465">
                        <c:v>1.6921E-15</c:v>
                      </c:pt>
                      <c:pt idx="19466">
                        <c:v>1.4731399999999999E-15</c:v>
                      </c:pt>
                      <c:pt idx="19467">
                        <c:v>1.4731399999999999E-15</c:v>
                      </c:pt>
                      <c:pt idx="19468">
                        <c:v>1.9928E-15</c:v>
                      </c:pt>
                      <c:pt idx="19469">
                        <c:v>1.9928E-15</c:v>
                      </c:pt>
                      <c:pt idx="19470">
                        <c:v>1.62787E-15</c:v>
                      </c:pt>
                      <c:pt idx="19471">
                        <c:v>1.62787E-15</c:v>
                      </c:pt>
                      <c:pt idx="19472">
                        <c:v>1.7360299999999999E-15</c:v>
                      </c:pt>
                      <c:pt idx="19473">
                        <c:v>1.7360299999999999E-15</c:v>
                      </c:pt>
                      <c:pt idx="19474">
                        <c:v>2.4174400000000001E-15</c:v>
                      </c:pt>
                      <c:pt idx="19475">
                        <c:v>2.4174400000000001E-15</c:v>
                      </c:pt>
                      <c:pt idx="19476">
                        <c:v>2.1100800000000002E-15</c:v>
                      </c:pt>
                      <c:pt idx="19477">
                        <c:v>2.1100800000000002E-15</c:v>
                      </c:pt>
                      <c:pt idx="19478">
                        <c:v>1.5515499999999999E-15</c:v>
                      </c:pt>
                      <c:pt idx="19479">
                        <c:v>1.5515499999999999E-15</c:v>
                      </c:pt>
                      <c:pt idx="19480">
                        <c:v>1.8632599999999998E-15</c:v>
                      </c:pt>
                      <c:pt idx="19481">
                        <c:v>1.8632599999999998E-15</c:v>
                      </c:pt>
                      <c:pt idx="19482">
                        <c:v>9.920890000000001E-16</c:v>
                      </c:pt>
                      <c:pt idx="19483">
                        <c:v>9.920890000000001E-16</c:v>
                      </c:pt>
                      <c:pt idx="19484">
                        <c:v>1.60245E-15</c:v>
                      </c:pt>
                      <c:pt idx="19485">
                        <c:v>1.60245E-15</c:v>
                      </c:pt>
                      <c:pt idx="19486">
                        <c:v>1.5137900000000001E-15</c:v>
                      </c:pt>
                      <c:pt idx="19487">
                        <c:v>1.5137900000000001E-15</c:v>
                      </c:pt>
                      <c:pt idx="19488">
                        <c:v>1.8829899999999999E-15</c:v>
                      </c:pt>
                      <c:pt idx="19489">
                        <c:v>1.8829899999999999E-15</c:v>
                      </c:pt>
                      <c:pt idx="19490">
                        <c:v>2.0796900000000001E-15</c:v>
                      </c:pt>
                      <c:pt idx="19491">
                        <c:v>2.0796900000000001E-15</c:v>
                      </c:pt>
                      <c:pt idx="19492">
                        <c:v>1.9245E-15</c:v>
                      </c:pt>
                      <c:pt idx="19493">
                        <c:v>1.9245E-15</c:v>
                      </c:pt>
                      <c:pt idx="19494">
                        <c:v>1.32441E-15</c:v>
                      </c:pt>
                      <c:pt idx="19495">
                        <c:v>1.32441E-15</c:v>
                      </c:pt>
                      <c:pt idx="19496">
                        <c:v>1.59548E-15</c:v>
                      </c:pt>
                      <c:pt idx="19497">
                        <c:v>1.59548E-15</c:v>
                      </c:pt>
                      <c:pt idx="19498">
                        <c:v>1.8593700000000001E-15</c:v>
                      </c:pt>
                      <c:pt idx="19499">
                        <c:v>1.8593700000000001E-15</c:v>
                      </c:pt>
                      <c:pt idx="19500">
                        <c:v>2.1519299999999998E-15</c:v>
                      </c:pt>
                      <c:pt idx="19501">
                        <c:v>2.1519299999999998E-15</c:v>
                      </c:pt>
                      <c:pt idx="19502">
                        <c:v>9.2358700000000003E-16</c:v>
                      </c:pt>
                      <c:pt idx="19503">
                        <c:v>9.2358700000000003E-16</c:v>
                      </c:pt>
                      <c:pt idx="19504">
                        <c:v>1.8320400000000001E-15</c:v>
                      </c:pt>
                      <c:pt idx="19505">
                        <c:v>1.8320400000000001E-15</c:v>
                      </c:pt>
                      <c:pt idx="19506">
                        <c:v>2.01556E-15</c:v>
                      </c:pt>
                      <c:pt idx="19507">
                        <c:v>2.01556E-15</c:v>
                      </c:pt>
                      <c:pt idx="19508">
                        <c:v>1.58172E-15</c:v>
                      </c:pt>
                      <c:pt idx="19509">
                        <c:v>1.58172E-15</c:v>
                      </c:pt>
                      <c:pt idx="19510">
                        <c:v>2.0294699999999998E-15</c:v>
                      </c:pt>
                      <c:pt idx="19511">
                        <c:v>2.0294699999999998E-15</c:v>
                      </c:pt>
                      <c:pt idx="19512">
                        <c:v>3.1504599999999997E-14</c:v>
                      </c:pt>
                      <c:pt idx="19513">
                        <c:v>3.1504599999999997E-14</c:v>
                      </c:pt>
                      <c:pt idx="19514">
                        <c:v>1.32487E-15</c:v>
                      </c:pt>
                      <c:pt idx="19515">
                        <c:v>1.32487E-15</c:v>
                      </c:pt>
                      <c:pt idx="19516">
                        <c:v>1.6394300000000001E-15</c:v>
                      </c:pt>
                      <c:pt idx="19517">
                        <c:v>1.6394300000000001E-15</c:v>
                      </c:pt>
                      <c:pt idx="19518">
                        <c:v>1.52148E-15</c:v>
                      </c:pt>
                      <c:pt idx="19519">
                        <c:v>1.52148E-15</c:v>
                      </c:pt>
                      <c:pt idx="19520">
                        <c:v>1.61353E-15</c:v>
                      </c:pt>
                      <c:pt idx="19521">
                        <c:v>1.61353E-15</c:v>
                      </c:pt>
                      <c:pt idx="19522">
                        <c:v>1.57744E-15</c:v>
                      </c:pt>
                      <c:pt idx="19523">
                        <c:v>1.57744E-15</c:v>
                      </c:pt>
                      <c:pt idx="19524">
                        <c:v>1.8111999999999999E-15</c:v>
                      </c:pt>
                      <c:pt idx="19525">
                        <c:v>1.8111999999999999E-15</c:v>
                      </c:pt>
                      <c:pt idx="19526">
                        <c:v>1.7060100000000001E-15</c:v>
                      </c:pt>
                      <c:pt idx="19527">
                        <c:v>1.7060100000000001E-15</c:v>
                      </c:pt>
                      <c:pt idx="19528">
                        <c:v>2.6889899999999999E-15</c:v>
                      </c:pt>
                      <c:pt idx="19529">
                        <c:v>2.6889899999999999E-15</c:v>
                      </c:pt>
                      <c:pt idx="19530">
                        <c:v>1.80404E-15</c:v>
                      </c:pt>
                      <c:pt idx="19531">
                        <c:v>1.80404E-15</c:v>
                      </c:pt>
                      <c:pt idx="19532">
                        <c:v>2.4859300000000001E-15</c:v>
                      </c:pt>
                      <c:pt idx="19533">
                        <c:v>2.4859300000000001E-15</c:v>
                      </c:pt>
                      <c:pt idx="19534">
                        <c:v>3.5822699999999997E-15</c:v>
                      </c:pt>
                      <c:pt idx="19535">
                        <c:v>3.5822699999999997E-15</c:v>
                      </c:pt>
                      <c:pt idx="19536">
                        <c:v>1.6642599999999999E-15</c:v>
                      </c:pt>
                      <c:pt idx="19537">
                        <c:v>1.6642599999999999E-15</c:v>
                      </c:pt>
                      <c:pt idx="19538">
                        <c:v>2.1366099999999998E-15</c:v>
                      </c:pt>
                      <c:pt idx="19539">
                        <c:v>2.1366099999999998E-15</c:v>
                      </c:pt>
                      <c:pt idx="19540">
                        <c:v>1.5782000000000001E-15</c:v>
                      </c:pt>
                      <c:pt idx="19541">
                        <c:v>1.5782000000000001E-15</c:v>
                      </c:pt>
                      <c:pt idx="19542">
                        <c:v>1.37439E-15</c:v>
                      </c:pt>
                      <c:pt idx="19543">
                        <c:v>1.37439E-15</c:v>
                      </c:pt>
                      <c:pt idx="19544">
                        <c:v>2.3698599999999998E-15</c:v>
                      </c:pt>
                      <c:pt idx="19545">
                        <c:v>2.3698599999999998E-15</c:v>
                      </c:pt>
                      <c:pt idx="19546">
                        <c:v>1.1363200000000001E-15</c:v>
                      </c:pt>
                      <c:pt idx="19547">
                        <c:v>1.1363200000000001E-15</c:v>
                      </c:pt>
                      <c:pt idx="19548">
                        <c:v>1.3361099999999999E-15</c:v>
                      </c:pt>
                      <c:pt idx="19549">
                        <c:v>1.3361099999999999E-15</c:v>
                      </c:pt>
                      <c:pt idx="19550">
                        <c:v>2.2474999999999999E-15</c:v>
                      </c:pt>
                      <c:pt idx="19551">
                        <c:v>2.2474999999999999E-15</c:v>
                      </c:pt>
                      <c:pt idx="19552">
                        <c:v>1.1284400000000001E-15</c:v>
                      </c:pt>
                      <c:pt idx="19553">
                        <c:v>1.1284400000000001E-15</c:v>
                      </c:pt>
                      <c:pt idx="19554">
                        <c:v>1.29419E-15</c:v>
                      </c:pt>
                      <c:pt idx="19555">
                        <c:v>1.29419E-15</c:v>
                      </c:pt>
                      <c:pt idx="19556">
                        <c:v>4.8612000000000002E-15</c:v>
                      </c:pt>
                      <c:pt idx="19557">
                        <c:v>4.8612000000000002E-15</c:v>
                      </c:pt>
                      <c:pt idx="19558">
                        <c:v>1.4562499999999999E-15</c:v>
                      </c:pt>
                      <c:pt idx="19559">
                        <c:v>1.4562499999999999E-15</c:v>
                      </c:pt>
                      <c:pt idx="19560">
                        <c:v>1.8212599999999999E-15</c:v>
                      </c:pt>
                      <c:pt idx="19561">
                        <c:v>1.8212599999999999E-15</c:v>
                      </c:pt>
                      <c:pt idx="19562">
                        <c:v>1.15719E-15</c:v>
                      </c:pt>
                      <c:pt idx="19563">
                        <c:v>1.15719E-15</c:v>
                      </c:pt>
                      <c:pt idx="19564">
                        <c:v>2.4025800000000001E-15</c:v>
                      </c:pt>
                      <c:pt idx="19565">
                        <c:v>2.4025800000000001E-15</c:v>
                      </c:pt>
                      <c:pt idx="19566">
                        <c:v>3.0331199999999999E-15</c:v>
                      </c:pt>
                      <c:pt idx="19567">
                        <c:v>3.0331199999999999E-15</c:v>
                      </c:pt>
                      <c:pt idx="19568">
                        <c:v>2.1974400000000001E-15</c:v>
                      </c:pt>
                      <c:pt idx="19569">
                        <c:v>2.1974400000000001E-15</c:v>
                      </c:pt>
                      <c:pt idx="19570">
                        <c:v>2.3616800000000001E-15</c:v>
                      </c:pt>
                      <c:pt idx="19571">
                        <c:v>2.3616800000000001E-15</c:v>
                      </c:pt>
                      <c:pt idx="19572">
                        <c:v>2.0111800000000001E-15</c:v>
                      </c:pt>
                      <c:pt idx="19573">
                        <c:v>2.0111800000000001E-15</c:v>
                      </c:pt>
                      <c:pt idx="19574">
                        <c:v>1.6088600000000001E-15</c:v>
                      </c:pt>
                      <c:pt idx="19575">
                        <c:v>1.6088600000000001E-15</c:v>
                      </c:pt>
                      <c:pt idx="19576">
                        <c:v>1.81132E-15</c:v>
                      </c:pt>
                      <c:pt idx="19577">
                        <c:v>1.81132E-15</c:v>
                      </c:pt>
                      <c:pt idx="19578">
                        <c:v>3.5462099999999998E-13</c:v>
                      </c:pt>
                      <c:pt idx="19579">
                        <c:v>3.5462099999999998E-13</c:v>
                      </c:pt>
                      <c:pt idx="19580">
                        <c:v>1.3989799999999999E-15</c:v>
                      </c:pt>
                      <c:pt idx="19581">
                        <c:v>1.3989799999999999E-15</c:v>
                      </c:pt>
                      <c:pt idx="19582">
                        <c:v>1.18883E-15</c:v>
                      </c:pt>
                      <c:pt idx="19583">
                        <c:v>1.18883E-15</c:v>
                      </c:pt>
                      <c:pt idx="19584">
                        <c:v>2.1196399999999999E-15</c:v>
                      </c:pt>
                      <c:pt idx="19585">
                        <c:v>2.1196399999999999E-15</c:v>
                      </c:pt>
                      <c:pt idx="19586">
                        <c:v>2.2843799999999999E-15</c:v>
                      </c:pt>
                      <c:pt idx="19587">
                        <c:v>2.2843799999999999E-15</c:v>
                      </c:pt>
                      <c:pt idx="19588">
                        <c:v>1.22151E-15</c:v>
                      </c:pt>
                      <c:pt idx="19589">
                        <c:v>1.22151E-15</c:v>
                      </c:pt>
                      <c:pt idx="19590">
                        <c:v>1.53047E-15</c:v>
                      </c:pt>
                      <c:pt idx="19591">
                        <c:v>1.53047E-15</c:v>
                      </c:pt>
                      <c:pt idx="19592">
                        <c:v>1.4967399999999999E-15</c:v>
                      </c:pt>
                      <c:pt idx="19593">
                        <c:v>1.4967399999999999E-15</c:v>
                      </c:pt>
                      <c:pt idx="19594">
                        <c:v>1.9425100000000001E-15</c:v>
                      </c:pt>
                      <c:pt idx="19595">
                        <c:v>1.9425100000000001E-15</c:v>
                      </c:pt>
                      <c:pt idx="19596">
                        <c:v>1.4204999999999999E-15</c:v>
                      </c:pt>
                      <c:pt idx="19597">
                        <c:v>1.4204999999999999E-15</c:v>
                      </c:pt>
                      <c:pt idx="19598">
                        <c:v>1.5517E-15</c:v>
                      </c:pt>
                      <c:pt idx="19599">
                        <c:v>1.5517E-15</c:v>
                      </c:pt>
                      <c:pt idx="19600">
                        <c:v>1.65525E-15</c:v>
                      </c:pt>
                      <c:pt idx="19601">
                        <c:v>1.65525E-15</c:v>
                      </c:pt>
                      <c:pt idx="19602">
                        <c:v>1.1907E-15</c:v>
                      </c:pt>
                      <c:pt idx="19603">
                        <c:v>1.1907E-15</c:v>
                      </c:pt>
                      <c:pt idx="19604">
                        <c:v>1.4252400000000001E-15</c:v>
                      </c:pt>
                      <c:pt idx="19605">
                        <c:v>1.4252400000000001E-15</c:v>
                      </c:pt>
                      <c:pt idx="19606">
                        <c:v>1.2240899999999999E-15</c:v>
                      </c:pt>
                      <c:pt idx="19607">
                        <c:v>1.2240899999999999E-15</c:v>
                      </c:pt>
                      <c:pt idx="19608">
                        <c:v>2.65567E-15</c:v>
                      </c:pt>
                      <c:pt idx="19609">
                        <c:v>2.65567E-15</c:v>
                      </c:pt>
                      <c:pt idx="19610">
                        <c:v>1.51265E-15</c:v>
                      </c:pt>
                      <c:pt idx="19611">
                        <c:v>1.51265E-15</c:v>
                      </c:pt>
                      <c:pt idx="19612">
                        <c:v>1.24459E-15</c:v>
                      </c:pt>
                      <c:pt idx="19613">
                        <c:v>1.24459E-15</c:v>
                      </c:pt>
                      <c:pt idx="19614">
                        <c:v>2.0025799999999999E-15</c:v>
                      </c:pt>
                      <c:pt idx="19615">
                        <c:v>2.0025799999999999E-15</c:v>
                      </c:pt>
                      <c:pt idx="19616">
                        <c:v>2.04836E-15</c:v>
                      </c:pt>
                      <c:pt idx="19617">
                        <c:v>2.04836E-15</c:v>
                      </c:pt>
                      <c:pt idx="19618">
                        <c:v>1.47645E-15</c:v>
                      </c:pt>
                      <c:pt idx="19619">
                        <c:v>1.47645E-15</c:v>
                      </c:pt>
                      <c:pt idx="19620">
                        <c:v>2.0223299999999999E-15</c:v>
                      </c:pt>
                      <c:pt idx="19621">
                        <c:v>2.0223299999999999E-15</c:v>
                      </c:pt>
                      <c:pt idx="19622">
                        <c:v>2.0179699999999999E-15</c:v>
                      </c:pt>
                      <c:pt idx="19623">
                        <c:v>2.0179699999999999E-15</c:v>
                      </c:pt>
                      <c:pt idx="19624">
                        <c:v>2.05718E-15</c:v>
                      </c:pt>
                      <c:pt idx="19625">
                        <c:v>2.05718E-15</c:v>
                      </c:pt>
                      <c:pt idx="19626">
                        <c:v>1.7269200000000001E-15</c:v>
                      </c:pt>
                      <c:pt idx="19627">
                        <c:v>1.7269200000000001E-15</c:v>
                      </c:pt>
                      <c:pt idx="19628">
                        <c:v>1.6738900000000001E-15</c:v>
                      </c:pt>
                      <c:pt idx="19629">
                        <c:v>1.6738900000000001E-15</c:v>
                      </c:pt>
                      <c:pt idx="19630">
                        <c:v>1.7993699999999999E-15</c:v>
                      </c:pt>
                      <c:pt idx="19631">
                        <c:v>1.7993699999999999E-15</c:v>
                      </c:pt>
                      <c:pt idx="19632">
                        <c:v>2.4834700000000001E-15</c:v>
                      </c:pt>
                      <c:pt idx="19633">
                        <c:v>2.4834700000000001E-15</c:v>
                      </c:pt>
                      <c:pt idx="19634">
                        <c:v>1.6271899999999999E-15</c:v>
                      </c:pt>
                      <c:pt idx="19635">
                        <c:v>1.6271899999999999E-15</c:v>
                      </c:pt>
                      <c:pt idx="19636">
                        <c:v>1.6367300000000001E-15</c:v>
                      </c:pt>
                      <c:pt idx="19637">
                        <c:v>1.6367300000000001E-15</c:v>
                      </c:pt>
                      <c:pt idx="19638">
                        <c:v>1.3187900000000001E-15</c:v>
                      </c:pt>
                      <c:pt idx="19639">
                        <c:v>1.3187900000000001E-15</c:v>
                      </c:pt>
                      <c:pt idx="19640">
                        <c:v>2.27164E-15</c:v>
                      </c:pt>
                      <c:pt idx="19641">
                        <c:v>2.27164E-15</c:v>
                      </c:pt>
                      <c:pt idx="19642">
                        <c:v>1.8562999999999998E-15</c:v>
                      </c:pt>
                      <c:pt idx="19643">
                        <c:v>1.8562999999999998E-15</c:v>
                      </c:pt>
                      <c:pt idx="19644">
                        <c:v>1.20084E-15</c:v>
                      </c:pt>
                      <c:pt idx="19645">
                        <c:v>1.20084E-15</c:v>
                      </c:pt>
                      <c:pt idx="19646">
                        <c:v>1.4556399999999999E-15</c:v>
                      </c:pt>
                      <c:pt idx="19647">
                        <c:v>1.4556399999999999E-15</c:v>
                      </c:pt>
                      <c:pt idx="19648">
                        <c:v>1.09386E-15</c:v>
                      </c:pt>
                      <c:pt idx="19649">
                        <c:v>1.09386E-15</c:v>
                      </c:pt>
                      <c:pt idx="19650">
                        <c:v>1.9273E-15</c:v>
                      </c:pt>
                      <c:pt idx="19651">
                        <c:v>1.9273E-15</c:v>
                      </c:pt>
                      <c:pt idx="19652">
                        <c:v>1.58008E-15</c:v>
                      </c:pt>
                      <c:pt idx="19653">
                        <c:v>1.58008E-15</c:v>
                      </c:pt>
                      <c:pt idx="19654">
                        <c:v>1.6566799999999999E-15</c:v>
                      </c:pt>
                      <c:pt idx="19655">
                        <c:v>1.6566799999999999E-15</c:v>
                      </c:pt>
                      <c:pt idx="19656">
                        <c:v>1.6852E-15</c:v>
                      </c:pt>
                      <c:pt idx="19657">
                        <c:v>1.6852E-15</c:v>
                      </c:pt>
                      <c:pt idx="19658">
                        <c:v>1.6884199999999999E-15</c:v>
                      </c:pt>
                      <c:pt idx="19659">
                        <c:v>1.6884199999999999E-15</c:v>
                      </c:pt>
                      <c:pt idx="19660">
                        <c:v>2.33317E-15</c:v>
                      </c:pt>
                      <c:pt idx="19661">
                        <c:v>2.33317E-15</c:v>
                      </c:pt>
                      <c:pt idx="19662">
                        <c:v>2.8337199999999998E-15</c:v>
                      </c:pt>
                      <c:pt idx="19663">
                        <c:v>2.8337199999999998E-15</c:v>
                      </c:pt>
                      <c:pt idx="19664">
                        <c:v>1.7460199999999999E-15</c:v>
                      </c:pt>
                      <c:pt idx="19665">
                        <c:v>1.7460199999999999E-15</c:v>
                      </c:pt>
                      <c:pt idx="19666">
                        <c:v>1.7627399999999999E-15</c:v>
                      </c:pt>
                      <c:pt idx="19667">
                        <c:v>1.7627399999999999E-15</c:v>
                      </c:pt>
                      <c:pt idx="19668">
                        <c:v>2.4122099999999998E-15</c:v>
                      </c:pt>
                      <c:pt idx="19669">
                        <c:v>2.4122099999999998E-15</c:v>
                      </c:pt>
                      <c:pt idx="19670">
                        <c:v>1.0945799999999999E-15</c:v>
                      </c:pt>
                      <c:pt idx="19671">
                        <c:v>1.0945799999999999E-15</c:v>
                      </c:pt>
                      <c:pt idx="19672">
                        <c:v>2.45448E-15</c:v>
                      </c:pt>
                      <c:pt idx="19673">
                        <c:v>2.45448E-15</c:v>
                      </c:pt>
                      <c:pt idx="19674">
                        <c:v>2.0645899999999999E-15</c:v>
                      </c:pt>
                      <c:pt idx="19675">
                        <c:v>2.0645899999999999E-15</c:v>
                      </c:pt>
                      <c:pt idx="19676">
                        <c:v>2.0811600000000001E-15</c:v>
                      </c:pt>
                      <c:pt idx="19677">
                        <c:v>2.0811600000000001E-15</c:v>
                      </c:pt>
                      <c:pt idx="19678">
                        <c:v>1.89471E-15</c:v>
                      </c:pt>
                      <c:pt idx="19679">
                        <c:v>1.89471E-15</c:v>
                      </c:pt>
                      <c:pt idx="19680">
                        <c:v>2.2844400000000001E-15</c:v>
                      </c:pt>
                      <c:pt idx="19681">
                        <c:v>2.2844400000000001E-15</c:v>
                      </c:pt>
                      <c:pt idx="19682">
                        <c:v>9.7539299999999991E-16</c:v>
                      </c:pt>
                      <c:pt idx="19683">
                        <c:v>9.7539299999999991E-16</c:v>
                      </c:pt>
                      <c:pt idx="19684">
                        <c:v>1.15291E-15</c:v>
                      </c:pt>
                      <c:pt idx="19685">
                        <c:v>1.15291E-15</c:v>
                      </c:pt>
                      <c:pt idx="19686">
                        <c:v>1.41172E-15</c:v>
                      </c:pt>
                      <c:pt idx="19687">
                        <c:v>1.41172E-15</c:v>
                      </c:pt>
                      <c:pt idx="19688">
                        <c:v>2.0032400000000002E-15</c:v>
                      </c:pt>
                      <c:pt idx="19689">
                        <c:v>2.0032400000000002E-15</c:v>
                      </c:pt>
                      <c:pt idx="19690">
                        <c:v>1.4218E-15</c:v>
                      </c:pt>
                      <c:pt idx="19691">
                        <c:v>1.4218E-15</c:v>
                      </c:pt>
                      <c:pt idx="19692">
                        <c:v>2.3833199999999998E-15</c:v>
                      </c:pt>
                      <c:pt idx="19693">
                        <c:v>2.3833199999999998E-15</c:v>
                      </c:pt>
                      <c:pt idx="19694">
                        <c:v>2.3537199999999999E-15</c:v>
                      </c:pt>
                      <c:pt idx="19695">
                        <c:v>2.3537199999999999E-15</c:v>
                      </c:pt>
                      <c:pt idx="19696">
                        <c:v>2.1968200000000001E-15</c:v>
                      </c:pt>
                      <c:pt idx="19697">
                        <c:v>2.1968200000000001E-15</c:v>
                      </c:pt>
                      <c:pt idx="19698">
                        <c:v>1.9385499999999999E-15</c:v>
                      </c:pt>
                      <c:pt idx="19699">
                        <c:v>1.9385499999999999E-15</c:v>
                      </c:pt>
                      <c:pt idx="19700">
                        <c:v>1.6512000000000001E-15</c:v>
                      </c:pt>
                      <c:pt idx="19701">
                        <c:v>1.6512000000000001E-15</c:v>
                      </c:pt>
                      <c:pt idx="19702">
                        <c:v>1.40715E-15</c:v>
                      </c:pt>
                      <c:pt idx="19703">
                        <c:v>1.40715E-15</c:v>
                      </c:pt>
                      <c:pt idx="19704">
                        <c:v>1.28065E-15</c:v>
                      </c:pt>
                      <c:pt idx="19705">
                        <c:v>1.28065E-15</c:v>
                      </c:pt>
                      <c:pt idx="19706">
                        <c:v>1.8106400000000002E-15</c:v>
                      </c:pt>
                      <c:pt idx="19707">
                        <c:v>1.8106400000000002E-15</c:v>
                      </c:pt>
                      <c:pt idx="19708">
                        <c:v>1.25185E-15</c:v>
                      </c:pt>
                      <c:pt idx="19709">
                        <c:v>1.25185E-15</c:v>
                      </c:pt>
                      <c:pt idx="19710">
                        <c:v>1.8056800000000002E-15</c:v>
                      </c:pt>
                      <c:pt idx="19711">
                        <c:v>1.8056800000000002E-15</c:v>
                      </c:pt>
                      <c:pt idx="19712">
                        <c:v>1.5588399999999999E-15</c:v>
                      </c:pt>
                      <c:pt idx="19713">
                        <c:v>1.5588399999999999E-15</c:v>
                      </c:pt>
                      <c:pt idx="19714">
                        <c:v>2.4360999999999999E-15</c:v>
                      </c:pt>
                      <c:pt idx="19715">
                        <c:v>2.4360999999999999E-15</c:v>
                      </c:pt>
                      <c:pt idx="19716">
                        <c:v>1.8189300000000002E-15</c:v>
                      </c:pt>
                      <c:pt idx="19717">
                        <c:v>1.8189300000000002E-15</c:v>
                      </c:pt>
                      <c:pt idx="19718">
                        <c:v>3.01974E-15</c:v>
                      </c:pt>
                      <c:pt idx="19719">
                        <c:v>3.01974E-15</c:v>
                      </c:pt>
                      <c:pt idx="19720">
                        <c:v>1.8939400000000002E-15</c:v>
                      </c:pt>
                      <c:pt idx="19721">
                        <c:v>1.8939400000000002E-15</c:v>
                      </c:pt>
                      <c:pt idx="19722">
                        <c:v>1.5934E-15</c:v>
                      </c:pt>
                      <c:pt idx="19723">
                        <c:v>1.5934E-15</c:v>
                      </c:pt>
                      <c:pt idx="19724">
                        <c:v>2.07537E-15</c:v>
                      </c:pt>
                      <c:pt idx="19725">
                        <c:v>2.07537E-15</c:v>
                      </c:pt>
                      <c:pt idx="19726">
                        <c:v>1.8356700000000001E-15</c:v>
                      </c:pt>
                      <c:pt idx="19727">
                        <c:v>1.8356700000000001E-15</c:v>
                      </c:pt>
                      <c:pt idx="19728">
                        <c:v>1.22778E-15</c:v>
                      </c:pt>
                      <c:pt idx="19729">
                        <c:v>1.22778E-15</c:v>
                      </c:pt>
                      <c:pt idx="19730">
                        <c:v>1.35412E-15</c:v>
                      </c:pt>
                      <c:pt idx="19731">
                        <c:v>1.35412E-15</c:v>
                      </c:pt>
                      <c:pt idx="19732">
                        <c:v>2.0108600000000001E-15</c:v>
                      </c:pt>
                      <c:pt idx="19733">
                        <c:v>2.0108600000000001E-15</c:v>
                      </c:pt>
                      <c:pt idx="19734">
                        <c:v>2.5705600000000001E-15</c:v>
                      </c:pt>
                      <c:pt idx="19735">
                        <c:v>2.5705600000000001E-15</c:v>
                      </c:pt>
                      <c:pt idx="19736">
                        <c:v>1.6979600000000001E-15</c:v>
                      </c:pt>
                      <c:pt idx="19737">
                        <c:v>1.6979600000000001E-15</c:v>
                      </c:pt>
                      <c:pt idx="19738">
                        <c:v>1.1168200000000001E-15</c:v>
                      </c:pt>
                      <c:pt idx="19739">
                        <c:v>1.1168200000000001E-15</c:v>
                      </c:pt>
                      <c:pt idx="19740">
                        <c:v>2.1546600000000002E-15</c:v>
                      </c:pt>
                      <c:pt idx="19741">
                        <c:v>2.1546600000000002E-15</c:v>
                      </c:pt>
                      <c:pt idx="19742">
                        <c:v>1.2747500000000001E-15</c:v>
                      </c:pt>
                      <c:pt idx="19743">
                        <c:v>1.2747500000000001E-15</c:v>
                      </c:pt>
                      <c:pt idx="19744">
                        <c:v>1.4972E-15</c:v>
                      </c:pt>
                      <c:pt idx="19745">
                        <c:v>1.4972E-15</c:v>
                      </c:pt>
                      <c:pt idx="19746">
                        <c:v>2.36849E-15</c:v>
                      </c:pt>
                      <c:pt idx="19747">
                        <c:v>2.36849E-15</c:v>
                      </c:pt>
                      <c:pt idx="19748">
                        <c:v>1.29817E-15</c:v>
                      </c:pt>
                      <c:pt idx="19749">
                        <c:v>1.29817E-15</c:v>
                      </c:pt>
                      <c:pt idx="19750">
                        <c:v>2.60638E-15</c:v>
                      </c:pt>
                      <c:pt idx="19751">
                        <c:v>2.60638E-15</c:v>
                      </c:pt>
                      <c:pt idx="19752">
                        <c:v>2.26691E-15</c:v>
                      </c:pt>
                      <c:pt idx="19753">
                        <c:v>2.26691E-15</c:v>
                      </c:pt>
                      <c:pt idx="19754">
                        <c:v>1.0571099999999999E-15</c:v>
                      </c:pt>
                      <c:pt idx="19755">
                        <c:v>1.0571099999999999E-15</c:v>
                      </c:pt>
                      <c:pt idx="19756">
                        <c:v>1.3579600000000001E-15</c:v>
                      </c:pt>
                      <c:pt idx="19757">
                        <c:v>1.3579600000000001E-15</c:v>
                      </c:pt>
                      <c:pt idx="19758">
                        <c:v>1.01002E-15</c:v>
                      </c:pt>
                      <c:pt idx="19759">
                        <c:v>1.01002E-15</c:v>
                      </c:pt>
                      <c:pt idx="19760">
                        <c:v>2.8697999999999998E-15</c:v>
                      </c:pt>
                      <c:pt idx="19761">
                        <c:v>2.8697999999999998E-15</c:v>
                      </c:pt>
                      <c:pt idx="19762">
                        <c:v>1.84584E-15</c:v>
                      </c:pt>
                      <c:pt idx="19763">
                        <c:v>1.84584E-15</c:v>
                      </c:pt>
                      <c:pt idx="19764">
                        <c:v>2.4159300000000002E-15</c:v>
                      </c:pt>
                      <c:pt idx="19765">
                        <c:v>2.4159300000000002E-15</c:v>
                      </c:pt>
                      <c:pt idx="19766">
                        <c:v>1.857E-15</c:v>
                      </c:pt>
                      <c:pt idx="19767">
                        <c:v>1.857E-15</c:v>
                      </c:pt>
                      <c:pt idx="19768">
                        <c:v>1.98651E-15</c:v>
                      </c:pt>
                      <c:pt idx="19769">
                        <c:v>1.98651E-15</c:v>
                      </c:pt>
                      <c:pt idx="19770">
                        <c:v>2.6762100000000002E-15</c:v>
                      </c:pt>
                      <c:pt idx="19771">
                        <c:v>2.6762100000000002E-15</c:v>
                      </c:pt>
                      <c:pt idx="19772">
                        <c:v>1.8709900000000001E-15</c:v>
                      </c:pt>
                      <c:pt idx="19773">
                        <c:v>1.8709900000000001E-15</c:v>
                      </c:pt>
                      <c:pt idx="19774">
                        <c:v>1.44363E-15</c:v>
                      </c:pt>
                      <c:pt idx="19775">
                        <c:v>1.44363E-15</c:v>
                      </c:pt>
                      <c:pt idx="19776">
                        <c:v>1.30371E-15</c:v>
                      </c:pt>
                      <c:pt idx="19777">
                        <c:v>1.30371E-15</c:v>
                      </c:pt>
                      <c:pt idx="19778">
                        <c:v>2.0889599999999999E-15</c:v>
                      </c:pt>
                      <c:pt idx="19779">
                        <c:v>2.0889599999999999E-15</c:v>
                      </c:pt>
                      <c:pt idx="19780">
                        <c:v>1.8700500000000001E-15</c:v>
                      </c:pt>
                      <c:pt idx="19781">
                        <c:v>1.8700500000000001E-15</c:v>
                      </c:pt>
                      <c:pt idx="19782">
                        <c:v>1.7945699999999999E-15</c:v>
                      </c:pt>
                      <c:pt idx="19783">
                        <c:v>1.7945699999999999E-15</c:v>
                      </c:pt>
                      <c:pt idx="19784">
                        <c:v>2.32465E-15</c:v>
                      </c:pt>
                      <c:pt idx="19785">
                        <c:v>2.32465E-15</c:v>
                      </c:pt>
                      <c:pt idx="19786">
                        <c:v>2.28836E-15</c:v>
                      </c:pt>
                      <c:pt idx="19787">
                        <c:v>2.28836E-15</c:v>
                      </c:pt>
                      <c:pt idx="19788">
                        <c:v>1.1614800000000001E-15</c:v>
                      </c:pt>
                      <c:pt idx="19789">
                        <c:v>1.1614800000000001E-15</c:v>
                      </c:pt>
                      <c:pt idx="19790">
                        <c:v>1.59117E-15</c:v>
                      </c:pt>
                      <c:pt idx="19791">
                        <c:v>1.59117E-15</c:v>
                      </c:pt>
                      <c:pt idx="19792">
                        <c:v>1.0132300000000001E-15</c:v>
                      </c:pt>
                      <c:pt idx="19793">
                        <c:v>1.0132300000000001E-15</c:v>
                      </c:pt>
                      <c:pt idx="19794">
                        <c:v>1.3222599999999999E-15</c:v>
                      </c:pt>
                      <c:pt idx="19795">
                        <c:v>1.3222599999999999E-15</c:v>
                      </c:pt>
                      <c:pt idx="19796">
                        <c:v>2.37141E-15</c:v>
                      </c:pt>
                      <c:pt idx="19797">
                        <c:v>2.37141E-15</c:v>
                      </c:pt>
                      <c:pt idx="19798">
                        <c:v>1.26934E-15</c:v>
                      </c:pt>
                      <c:pt idx="19799">
                        <c:v>1.26934E-15</c:v>
                      </c:pt>
                      <c:pt idx="19800">
                        <c:v>2.4458300000000001E-15</c:v>
                      </c:pt>
                      <c:pt idx="19801">
                        <c:v>2.4458300000000001E-15</c:v>
                      </c:pt>
                      <c:pt idx="19802">
                        <c:v>2.0794600000000001E-15</c:v>
                      </c:pt>
                      <c:pt idx="19803">
                        <c:v>2.0794600000000001E-15</c:v>
                      </c:pt>
                      <c:pt idx="19804">
                        <c:v>1.0501499999999999E-15</c:v>
                      </c:pt>
                      <c:pt idx="19805">
                        <c:v>1.0501499999999999E-15</c:v>
                      </c:pt>
                      <c:pt idx="19806">
                        <c:v>1.9295899999999999E-15</c:v>
                      </c:pt>
                      <c:pt idx="19807">
                        <c:v>1.9295899999999999E-15</c:v>
                      </c:pt>
                      <c:pt idx="19808">
                        <c:v>3.3103400000000001E-15</c:v>
                      </c:pt>
                      <c:pt idx="19809">
                        <c:v>3.3103400000000001E-15</c:v>
                      </c:pt>
                      <c:pt idx="19810">
                        <c:v>1.2114100000000001E-15</c:v>
                      </c:pt>
                      <c:pt idx="19811">
                        <c:v>1.2114100000000001E-15</c:v>
                      </c:pt>
                      <c:pt idx="19812">
                        <c:v>1.97854E-15</c:v>
                      </c:pt>
                      <c:pt idx="19813">
                        <c:v>1.97854E-15</c:v>
                      </c:pt>
                      <c:pt idx="19814">
                        <c:v>2.0029899999999998E-15</c:v>
                      </c:pt>
                      <c:pt idx="19815">
                        <c:v>2.0029899999999998E-15</c:v>
                      </c:pt>
                      <c:pt idx="19816">
                        <c:v>1.65628E-15</c:v>
                      </c:pt>
                      <c:pt idx="19817">
                        <c:v>1.65628E-15</c:v>
                      </c:pt>
                      <c:pt idx="19818">
                        <c:v>1.3208800000000001E-15</c:v>
                      </c:pt>
                      <c:pt idx="19819">
                        <c:v>1.3208800000000001E-15</c:v>
                      </c:pt>
                      <c:pt idx="19820">
                        <c:v>1.1295799999999999E-15</c:v>
                      </c:pt>
                      <c:pt idx="19821">
                        <c:v>1.1295799999999999E-15</c:v>
                      </c:pt>
                      <c:pt idx="19822">
                        <c:v>1.51018E-15</c:v>
                      </c:pt>
                      <c:pt idx="19823">
                        <c:v>1.51018E-15</c:v>
                      </c:pt>
                      <c:pt idx="19824">
                        <c:v>2.3028199999999998E-15</c:v>
                      </c:pt>
                      <c:pt idx="19825">
                        <c:v>2.3028199999999998E-15</c:v>
                      </c:pt>
                      <c:pt idx="19826">
                        <c:v>1.92135E-15</c:v>
                      </c:pt>
                      <c:pt idx="19827">
                        <c:v>1.92135E-15</c:v>
                      </c:pt>
                      <c:pt idx="19828">
                        <c:v>1.9163199999999999E-15</c:v>
                      </c:pt>
                      <c:pt idx="19829">
                        <c:v>1.9163199999999999E-15</c:v>
                      </c:pt>
                      <c:pt idx="19830">
                        <c:v>1.30139E-15</c:v>
                      </c:pt>
                      <c:pt idx="19831">
                        <c:v>1.30139E-15</c:v>
                      </c:pt>
                      <c:pt idx="19832">
                        <c:v>1.66563E-15</c:v>
                      </c:pt>
                      <c:pt idx="19833">
                        <c:v>1.66563E-15</c:v>
                      </c:pt>
                      <c:pt idx="19834">
                        <c:v>2.11657E-15</c:v>
                      </c:pt>
                      <c:pt idx="19835">
                        <c:v>2.11657E-15</c:v>
                      </c:pt>
                      <c:pt idx="19836">
                        <c:v>2.2702700000000001E-15</c:v>
                      </c:pt>
                      <c:pt idx="19837">
                        <c:v>2.2702700000000001E-15</c:v>
                      </c:pt>
                      <c:pt idx="19838">
                        <c:v>1.81605E-15</c:v>
                      </c:pt>
                      <c:pt idx="19839">
                        <c:v>1.81605E-15</c:v>
                      </c:pt>
                      <c:pt idx="19840">
                        <c:v>3.8850499999999998E-14</c:v>
                      </c:pt>
                      <c:pt idx="19841">
                        <c:v>3.8850499999999998E-14</c:v>
                      </c:pt>
                      <c:pt idx="19842">
                        <c:v>1.53465E-15</c:v>
                      </c:pt>
                      <c:pt idx="19843">
                        <c:v>1.53465E-15</c:v>
                      </c:pt>
                      <c:pt idx="19844">
                        <c:v>1.9481200000000002E-15</c:v>
                      </c:pt>
                      <c:pt idx="19845">
                        <c:v>1.9481200000000002E-15</c:v>
                      </c:pt>
                      <c:pt idx="19846">
                        <c:v>1.3076E-15</c:v>
                      </c:pt>
                      <c:pt idx="19847">
                        <c:v>1.3076E-15</c:v>
                      </c:pt>
                      <c:pt idx="19848">
                        <c:v>2.5778400000000001E-15</c:v>
                      </c:pt>
                      <c:pt idx="19849">
                        <c:v>2.5778400000000001E-15</c:v>
                      </c:pt>
                      <c:pt idx="19850">
                        <c:v>1.7566199999999999E-15</c:v>
                      </c:pt>
                      <c:pt idx="19851">
                        <c:v>1.7566199999999999E-15</c:v>
                      </c:pt>
                      <c:pt idx="19852">
                        <c:v>2.0038100000000001E-15</c:v>
                      </c:pt>
                      <c:pt idx="19853">
                        <c:v>2.0038100000000001E-15</c:v>
                      </c:pt>
                      <c:pt idx="19854">
                        <c:v>3.1729100000000001E-15</c:v>
                      </c:pt>
                      <c:pt idx="19855">
                        <c:v>3.1729100000000001E-15</c:v>
                      </c:pt>
                      <c:pt idx="19856">
                        <c:v>1.74335E-15</c:v>
                      </c:pt>
                      <c:pt idx="19857">
                        <c:v>1.74335E-15</c:v>
                      </c:pt>
                      <c:pt idx="19858">
                        <c:v>1.27804E-15</c:v>
                      </c:pt>
                      <c:pt idx="19859">
                        <c:v>1.27804E-15</c:v>
                      </c:pt>
                      <c:pt idx="19860">
                        <c:v>1.8797799999999999E-15</c:v>
                      </c:pt>
                      <c:pt idx="19861">
                        <c:v>1.8797799999999999E-15</c:v>
                      </c:pt>
                      <c:pt idx="19862">
                        <c:v>1.17227E-15</c:v>
                      </c:pt>
                      <c:pt idx="19863">
                        <c:v>1.17227E-15</c:v>
                      </c:pt>
                      <c:pt idx="19864">
                        <c:v>1.2324700000000001E-15</c:v>
                      </c:pt>
                      <c:pt idx="19865">
                        <c:v>1.2324700000000001E-15</c:v>
                      </c:pt>
                      <c:pt idx="19866">
                        <c:v>1.5883299999999999E-15</c:v>
                      </c:pt>
                      <c:pt idx="19867">
                        <c:v>1.5883299999999999E-15</c:v>
                      </c:pt>
                      <c:pt idx="19868">
                        <c:v>1.1333900000000001E-15</c:v>
                      </c:pt>
                      <c:pt idx="19869">
                        <c:v>1.1333900000000001E-15</c:v>
                      </c:pt>
                      <c:pt idx="19870">
                        <c:v>1.0018399999999999E-15</c:v>
                      </c:pt>
                      <c:pt idx="19871">
                        <c:v>1.0018399999999999E-15</c:v>
                      </c:pt>
                      <c:pt idx="19872">
                        <c:v>1.5640300000000001E-15</c:v>
                      </c:pt>
                      <c:pt idx="19873">
                        <c:v>1.5640300000000001E-15</c:v>
                      </c:pt>
                      <c:pt idx="19874">
                        <c:v>1.58233E-15</c:v>
                      </c:pt>
                      <c:pt idx="19875">
                        <c:v>1.58233E-15</c:v>
                      </c:pt>
                      <c:pt idx="19876">
                        <c:v>1.16811E-15</c:v>
                      </c:pt>
                      <c:pt idx="19877">
                        <c:v>1.16811E-15</c:v>
                      </c:pt>
                      <c:pt idx="19878">
                        <c:v>2.11756E-15</c:v>
                      </c:pt>
                      <c:pt idx="19879">
                        <c:v>2.11756E-15</c:v>
                      </c:pt>
                      <c:pt idx="19880">
                        <c:v>1.42486E-15</c:v>
                      </c:pt>
                      <c:pt idx="19881">
                        <c:v>1.42486E-15</c:v>
                      </c:pt>
                      <c:pt idx="19882">
                        <c:v>1.67677E-15</c:v>
                      </c:pt>
                      <c:pt idx="19883">
                        <c:v>1.67677E-15</c:v>
                      </c:pt>
                      <c:pt idx="19884">
                        <c:v>1.6082E-15</c:v>
                      </c:pt>
                      <c:pt idx="19885">
                        <c:v>1.6082E-15</c:v>
                      </c:pt>
                      <c:pt idx="19886">
                        <c:v>2.4139300000000002E-15</c:v>
                      </c:pt>
                      <c:pt idx="19887">
                        <c:v>2.4139300000000002E-15</c:v>
                      </c:pt>
                      <c:pt idx="19888">
                        <c:v>1.3363399999999999E-15</c:v>
                      </c:pt>
                      <c:pt idx="19889">
                        <c:v>1.3363399999999999E-15</c:v>
                      </c:pt>
                      <c:pt idx="19890">
                        <c:v>3.0681199999999998E-15</c:v>
                      </c:pt>
                      <c:pt idx="19891">
                        <c:v>3.0681199999999998E-15</c:v>
                      </c:pt>
                      <c:pt idx="19892">
                        <c:v>1.8567399999999999E-15</c:v>
                      </c:pt>
                      <c:pt idx="19893">
                        <c:v>1.8567399999999999E-15</c:v>
                      </c:pt>
                      <c:pt idx="19894">
                        <c:v>1.0484E-15</c:v>
                      </c:pt>
                      <c:pt idx="19895">
                        <c:v>1.0484E-15</c:v>
                      </c:pt>
                      <c:pt idx="19896">
                        <c:v>2.0440599999999999E-15</c:v>
                      </c:pt>
                      <c:pt idx="19897">
                        <c:v>2.0440599999999999E-15</c:v>
                      </c:pt>
                      <c:pt idx="19898">
                        <c:v>1.7481200000000001E-15</c:v>
                      </c:pt>
                      <c:pt idx="19899">
                        <c:v>1.7481200000000001E-15</c:v>
                      </c:pt>
                      <c:pt idx="19900">
                        <c:v>1.8692099999999999E-15</c:v>
                      </c:pt>
                      <c:pt idx="19901">
                        <c:v>1.8692099999999999E-15</c:v>
                      </c:pt>
                      <c:pt idx="19902">
                        <c:v>1.9674100000000002E-15</c:v>
                      </c:pt>
                      <c:pt idx="19903">
                        <c:v>1.9674100000000002E-15</c:v>
                      </c:pt>
                      <c:pt idx="19904">
                        <c:v>1.0588099999999999E-15</c:v>
                      </c:pt>
                      <c:pt idx="19905">
                        <c:v>1.0588099999999999E-15</c:v>
                      </c:pt>
                      <c:pt idx="19906">
                        <c:v>1.27176E-15</c:v>
                      </c:pt>
                      <c:pt idx="19907">
                        <c:v>1.27176E-15</c:v>
                      </c:pt>
                      <c:pt idx="19908">
                        <c:v>2.2250300000000002E-15</c:v>
                      </c:pt>
                      <c:pt idx="19909">
                        <c:v>2.2250300000000002E-15</c:v>
                      </c:pt>
                      <c:pt idx="19910">
                        <c:v>1.6531E-15</c:v>
                      </c:pt>
                      <c:pt idx="19911">
                        <c:v>1.6531E-15</c:v>
                      </c:pt>
                      <c:pt idx="19912">
                        <c:v>1.0336499999999999E-15</c:v>
                      </c:pt>
                      <c:pt idx="19913">
                        <c:v>1.0336499999999999E-15</c:v>
                      </c:pt>
                      <c:pt idx="19914">
                        <c:v>1.31E-15</c:v>
                      </c:pt>
                      <c:pt idx="19915">
                        <c:v>1.31E-15</c:v>
                      </c:pt>
                      <c:pt idx="19916">
                        <c:v>1.42023E-15</c:v>
                      </c:pt>
                      <c:pt idx="19917">
                        <c:v>1.42023E-15</c:v>
                      </c:pt>
                      <c:pt idx="19918">
                        <c:v>1.38608E-15</c:v>
                      </c:pt>
                      <c:pt idx="19919">
                        <c:v>1.38608E-15</c:v>
                      </c:pt>
                      <c:pt idx="19920">
                        <c:v>1.82873E-15</c:v>
                      </c:pt>
                      <c:pt idx="19921">
                        <c:v>1.82873E-15</c:v>
                      </c:pt>
                      <c:pt idx="19922">
                        <c:v>2.17144E-15</c:v>
                      </c:pt>
                      <c:pt idx="19923">
                        <c:v>2.17144E-15</c:v>
                      </c:pt>
                      <c:pt idx="19924">
                        <c:v>3.1112999999999999E-15</c:v>
                      </c:pt>
                      <c:pt idx="19925">
                        <c:v>3.1112999999999999E-15</c:v>
                      </c:pt>
                      <c:pt idx="19926">
                        <c:v>8.5900699999999998E-16</c:v>
                      </c:pt>
                      <c:pt idx="19927">
                        <c:v>8.5900699999999998E-16</c:v>
                      </c:pt>
                      <c:pt idx="19928">
                        <c:v>2.6568599999999999E-15</c:v>
                      </c:pt>
                      <c:pt idx="19929">
                        <c:v>2.6568599999999999E-15</c:v>
                      </c:pt>
                      <c:pt idx="19930">
                        <c:v>2.0939800000000002E-15</c:v>
                      </c:pt>
                      <c:pt idx="19931">
                        <c:v>2.0939800000000002E-15</c:v>
                      </c:pt>
                      <c:pt idx="19932">
                        <c:v>2.4668499999999998E-15</c:v>
                      </c:pt>
                      <c:pt idx="19933">
                        <c:v>2.4668499999999998E-15</c:v>
                      </c:pt>
                      <c:pt idx="19934">
                        <c:v>2.34268E-15</c:v>
                      </c:pt>
                      <c:pt idx="19935">
                        <c:v>2.34268E-15</c:v>
                      </c:pt>
                      <c:pt idx="19936">
                        <c:v>1.51521E-15</c:v>
                      </c:pt>
                      <c:pt idx="19937">
                        <c:v>1.51521E-15</c:v>
                      </c:pt>
                      <c:pt idx="19938">
                        <c:v>3.9004300000000002E-15</c:v>
                      </c:pt>
                      <c:pt idx="19939">
                        <c:v>3.9004300000000002E-15</c:v>
                      </c:pt>
                      <c:pt idx="19940">
                        <c:v>2.1675499999999999E-15</c:v>
                      </c:pt>
                      <c:pt idx="19941">
                        <c:v>2.1675499999999999E-15</c:v>
                      </c:pt>
                      <c:pt idx="19942">
                        <c:v>3.2485200000000002E-15</c:v>
                      </c:pt>
                      <c:pt idx="19943">
                        <c:v>3.2485200000000002E-15</c:v>
                      </c:pt>
                      <c:pt idx="19944">
                        <c:v>1.47204E-14</c:v>
                      </c:pt>
                      <c:pt idx="19945">
                        <c:v>1.47204E-14</c:v>
                      </c:pt>
                      <c:pt idx="19946">
                        <c:v>2.8247400000000001E-14</c:v>
                      </c:pt>
                      <c:pt idx="19947">
                        <c:v>2.8247400000000001E-14</c:v>
                      </c:pt>
                      <c:pt idx="19948">
                        <c:v>4.1023999999999998E-14</c:v>
                      </c:pt>
                      <c:pt idx="19949">
                        <c:v>4.1023999999999998E-14</c:v>
                      </c:pt>
                      <c:pt idx="19950">
                        <c:v>5.6161800000000002E-14</c:v>
                      </c:pt>
                      <c:pt idx="19951">
                        <c:v>5.6161800000000002E-14</c:v>
                      </c:pt>
                      <c:pt idx="19952">
                        <c:v>6.7291199999999995E-14</c:v>
                      </c:pt>
                      <c:pt idx="19953">
                        <c:v>6.7291199999999995E-14</c:v>
                      </c:pt>
                      <c:pt idx="19954">
                        <c:v>8.5874399999999995E-14</c:v>
                      </c:pt>
                      <c:pt idx="19955">
                        <c:v>8.5874399999999995E-14</c:v>
                      </c:pt>
                      <c:pt idx="19956">
                        <c:v>9.5005899999999997E-14</c:v>
                      </c:pt>
                      <c:pt idx="19957">
                        <c:v>9.5005899999999997E-14</c:v>
                      </c:pt>
                      <c:pt idx="19958">
                        <c:v>1.06473E-13</c:v>
                      </c:pt>
                      <c:pt idx="19959">
                        <c:v>1.06473E-13</c:v>
                      </c:pt>
                      <c:pt idx="19960">
                        <c:v>1.2206200000000001E-13</c:v>
                      </c:pt>
                      <c:pt idx="19961">
                        <c:v>1.2206200000000001E-13</c:v>
                      </c:pt>
                      <c:pt idx="19962">
                        <c:v>1.3336899999999999E-13</c:v>
                      </c:pt>
                      <c:pt idx="19963">
                        <c:v>1.3336899999999999E-13</c:v>
                      </c:pt>
                      <c:pt idx="19964">
                        <c:v>1.4735299999999999E-13</c:v>
                      </c:pt>
                      <c:pt idx="19965">
                        <c:v>1.4735299999999999E-13</c:v>
                      </c:pt>
                      <c:pt idx="19966">
                        <c:v>1.6159199999999999E-13</c:v>
                      </c:pt>
                      <c:pt idx="19967">
                        <c:v>1.6159199999999999E-13</c:v>
                      </c:pt>
                      <c:pt idx="19968">
                        <c:v>1.74171E-13</c:v>
                      </c:pt>
                      <c:pt idx="19969">
                        <c:v>1.74171E-13</c:v>
                      </c:pt>
                      <c:pt idx="19970">
                        <c:v>1.8650699999999999E-13</c:v>
                      </c:pt>
                      <c:pt idx="19971">
                        <c:v>1.8650699999999999E-13</c:v>
                      </c:pt>
                      <c:pt idx="19972">
                        <c:v>2.0363200000000001E-13</c:v>
                      </c:pt>
                      <c:pt idx="19973">
                        <c:v>2.0363200000000001E-13</c:v>
                      </c:pt>
                      <c:pt idx="19974">
                        <c:v>2.1521299999999999E-13</c:v>
                      </c:pt>
                      <c:pt idx="19975">
                        <c:v>2.1521299999999999E-13</c:v>
                      </c:pt>
                      <c:pt idx="19976">
                        <c:v>2.3201100000000001E-13</c:v>
                      </c:pt>
                      <c:pt idx="19977">
                        <c:v>2.3201100000000001E-13</c:v>
                      </c:pt>
                      <c:pt idx="19978">
                        <c:v>2.40125E-13</c:v>
                      </c:pt>
                      <c:pt idx="19979">
                        <c:v>2.40125E-13</c:v>
                      </c:pt>
                      <c:pt idx="19980">
                        <c:v>2.5070600000000001E-13</c:v>
                      </c:pt>
                      <c:pt idx="19981">
                        <c:v>2.5070600000000001E-13</c:v>
                      </c:pt>
                      <c:pt idx="19982">
                        <c:v>2.7237900000000003E-13</c:v>
                      </c:pt>
                      <c:pt idx="19983">
                        <c:v>2.7237900000000003E-13</c:v>
                      </c:pt>
                      <c:pt idx="19984">
                        <c:v>2.85636E-13</c:v>
                      </c:pt>
                      <c:pt idx="19985">
                        <c:v>2.85636E-13</c:v>
                      </c:pt>
                      <c:pt idx="19986">
                        <c:v>2.9288099999999998E-13</c:v>
                      </c:pt>
                      <c:pt idx="19987">
                        <c:v>2.9288099999999998E-13</c:v>
                      </c:pt>
                      <c:pt idx="19988">
                        <c:v>3.0732800000000002E-13</c:v>
                      </c:pt>
                      <c:pt idx="19989">
                        <c:v>3.0732800000000002E-13</c:v>
                      </c:pt>
                      <c:pt idx="19990">
                        <c:v>3.1978999999999999E-13</c:v>
                      </c:pt>
                      <c:pt idx="19991">
                        <c:v>3.1978999999999999E-13</c:v>
                      </c:pt>
                      <c:pt idx="19992">
                        <c:v>3.3957699999999999E-13</c:v>
                      </c:pt>
                      <c:pt idx="19993">
                        <c:v>3.3957699999999999E-13</c:v>
                      </c:pt>
                      <c:pt idx="19994">
                        <c:v>3.4881500000000001E-13</c:v>
                      </c:pt>
                      <c:pt idx="19995">
                        <c:v>3.4881500000000001E-13</c:v>
                      </c:pt>
                      <c:pt idx="19996">
                        <c:v>3.63974E-13</c:v>
                      </c:pt>
                      <c:pt idx="19997">
                        <c:v>3.63974E-13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1-E8BB-4034-AD8E-5B7C504687DE}"/>
                  </c:ext>
                </c:extLst>
              </c15:ser>
            </c15:filteredScatterSeries>
            <c15:filteredScatterSeries>
              <c15:ser>
                <c:idx val="1"/>
                <c:order val="1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List1!$T$2</c15:sqref>
                        </c15:formulaRef>
                      </c:ext>
                    </c:extLst>
                    <c:strCache>
                      <c:ptCount val="1"/>
                      <c:pt idx="0">
                        <c:v>JEFF-3.3</c:v>
                      </c:pt>
                    </c:strCache>
                  </c:strRef>
                </c:tx>
                <c:spPr>
                  <a:ln w="3175" cap="rnd">
                    <a:solidFill>
                      <a:schemeClr val="accent2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List1!$R$3:$R$20000</c15:sqref>
                        </c15:formulaRef>
                      </c:ext>
                    </c:extLst>
                    <c:numCache>
                      <c:formatCode>0.000</c:formatCode>
                      <c:ptCount val="19998"/>
                      <c:pt idx="0" formatCode="General">
                        <c:v>1E-3</c:v>
                      </c:pt>
                      <c:pt idx="1">
                        <c:v>2E-3</c:v>
                      </c:pt>
                      <c:pt idx="2">
                        <c:v>2E-3</c:v>
                      </c:pt>
                      <c:pt idx="3">
                        <c:v>3.0000000000000001E-3</c:v>
                      </c:pt>
                      <c:pt idx="4">
                        <c:v>3.0000000000000001E-3</c:v>
                      </c:pt>
                      <c:pt idx="5">
                        <c:v>4.0000000000000001E-3</c:v>
                      </c:pt>
                      <c:pt idx="6">
                        <c:v>4.0000000000000001E-3</c:v>
                      </c:pt>
                      <c:pt idx="7">
                        <c:v>5.0000000000000001E-3</c:v>
                      </c:pt>
                      <c:pt idx="8">
                        <c:v>5.0000000000000001E-3</c:v>
                      </c:pt>
                      <c:pt idx="9">
                        <c:v>6.0000000000000001E-3</c:v>
                      </c:pt>
                      <c:pt idx="10">
                        <c:v>6.0000000000000001E-3</c:v>
                      </c:pt>
                      <c:pt idx="11">
                        <c:v>7.0000000000000001E-3</c:v>
                      </c:pt>
                      <c:pt idx="12">
                        <c:v>7.0000000000000001E-3</c:v>
                      </c:pt>
                      <c:pt idx="13">
                        <c:v>8.0000000000000002E-3</c:v>
                      </c:pt>
                      <c:pt idx="14">
                        <c:v>8.0000000000000002E-3</c:v>
                      </c:pt>
                      <c:pt idx="15">
                        <c:v>8.9999999999999993E-3</c:v>
                      </c:pt>
                      <c:pt idx="16">
                        <c:v>8.9999999999999993E-3</c:v>
                      </c:pt>
                      <c:pt idx="17">
                        <c:v>0.01</c:v>
                      </c:pt>
                      <c:pt idx="18">
                        <c:v>0.01</c:v>
                      </c:pt>
                      <c:pt idx="19">
                        <c:v>1.0999999999999999E-2</c:v>
                      </c:pt>
                      <c:pt idx="20">
                        <c:v>1.0999999999999999E-2</c:v>
                      </c:pt>
                      <c:pt idx="21">
                        <c:v>1.2E-2</c:v>
                      </c:pt>
                      <c:pt idx="22">
                        <c:v>1.2E-2</c:v>
                      </c:pt>
                      <c:pt idx="23">
                        <c:v>1.2999999999999999E-2</c:v>
                      </c:pt>
                      <c:pt idx="24">
                        <c:v>1.2999999999999999E-2</c:v>
                      </c:pt>
                      <c:pt idx="25">
                        <c:v>1.4E-2</c:v>
                      </c:pt>
                      <c:pt idx="26">
                        <c:v>1.4E-2</c:v>
                      </c:pt>
                      <c:pt idx="27">
                        <c:v>1.4999999999999999E-2</c:v>
                      </c:pt>
                      <c:pt idx="28">
                        <c:v>1.4999999999999999E-2</c:v>
                      </c:pt>
                      <c:pt idx="29">
                        <c:v>1.6E-2</c:v>
                      </c:pt>
                      <c:pt idx="30">
                        <c:v>1.6E-2</c:v>
                      </c:pt>
                      <c:pt idx="31">
                        <c:v>1.7000000000000001E-2</c:v>
                      </c:pt>
                      <c:pt idx="32">
                        <c:v>1.7000000000000001E-2</c:v>
                      </c:pt>
                      <c:pt idx="33">
                        <c:v>1.7999999999999999E-2</c:v>
                      </c:pt>
                      <c:pt idx="34">
                        <c:v>1.7999999999999999E-2</c:v>
                      </c:pt>
                      <c:pt idx="35">
                        <c:v>1.9E-2</c:v>
                      </c:pt>
                      <c:pt idx="36">
                        <c:v>1.9E-2</c:v>
                      </c:pt>
                      <c:pt idx="37">
                        <c:v>0.02</c:v>
                      </c:pt>
                      <c:pt idx="38">
                        <c:v>0.02</c:v>
                      </c:pt>
                      <c:pt idx="39">
                        <c:v>2.1000000000000001E-2</c:v>
                      </c:pt>
                      <c:pt idx="40">
                        <c:v>2.1000000000000001E-2</c:v>
                      </c:pt>
                      <c:pt idx="41">
                        <c:v>2.1999999999999999E-2</c:v>
                      </c:pt>
                      <c:pt idx="42">
                        <c:v>2.1999999999999999E-2</c:v>
                      </c:pt>
                      <c:pt idx="43">
                        <c:v>2.3E-2</c:v>
                      </c:pt>
                      <c:pt idx="44">
                        <c:v>2.3E-2</c:v>
                      </c:pt>
                      <c:pt idx="45">
                        <c:v>2.4E-2</c:v>
                      </c:pt>
                      <c:pt idx="46">
                        <c:v>2.4E-2</c:v>
                      </c:pt>
                      <c:pt idx="47">
                        <c:v>2.5000000000000001E-2</c:v>
                      </c:pt>
                      <c:pt idx="48">
                        <c:v>2.5000000000000001E-2</c:v>
                      </c:pt>
                      <c:pt idx="49">
                        <c:v>2.5999999999999999E-2</c:v>
                      </c:pt>
                      <c:pt idx="50">
                        <c:v>2.5999999999999999E-2</c:v>
                      </c:pt>
                      <c:pt idx="51">
                        <c:v>2.7E-2</c:v>
                      </c:pt>
                      <c:pt idx="52">
                        <c:v>2.7E-2</c:v>
                      </c:pt>
                      <c:pt idx="53">
                        <c:v>2.8000000000000001E-2</c:v>
                      </c:pt>
                      <c:pt idx="54">
                        <c:v>2.8000000000000001E-2</c:v>
                      </c:pt>
                      <c:pt idx="55">
                        <c:v>2.9000000000000001E-2</c:v>
                      </c:pt>
                      <c:pt idx="56">
                        <c:v>2.9000000000000001E-2</c:v>
                      </c:pt>
                      <c:pt idx="57">
                        <c:v>0.03</c:v>
                      </c:pt>
                      <c:pt idx="58">
                        <c:v>0.03</c:v>
                      </c:pt>
                      <c:pt idx="59">
                        <c:v>3.1E-2</c:v>
                      </c:pt>
                      <c:pt idx="60">
                        <c:v>3.1E-2</c:v>
                      </c:pt>
                      <c:pt idx="61">
                        <c:v>3.2000000000000001E-2</c:v>
                      </c:pt>
                      <c:pt idx="62">
                        <c:v>3.2000000000000001E-2</c:v>
                      </c:pt>
                      <c:pt idx="63">
                        <c:v>3.3000000000000002E-2</c:v>
                      </c:pt>
                      <c:pt idx="64">
                        <c:v>3.3000000000000002E-2</c:v>
                      </c:pt>
                      <c:pt idx="65">
                        <c:v>3.4000000000000002E-2</c:v>
                      </c:pt>
                      <c:pt idx="66">
                        <c:v>3.4000000000000002E-2</c:v>
                      </c:pt>
                      <c:pt idx="67">
                        <c:v>3.5000000000000003E-2</c:v>
                      </c:pt>
                      <c:pt idx="68">
                        <c:v>3.5000000000000003E-2</c:v>
                      </c:pt>
                      <c:pt idx="69">
                        <c:v>3.5999999999999997E-2</c:v>
                      </c:pt>
                      <c:pt idx="70">
                        <c:v>3.5999999999999997E-2</c:v>
                      </c:pt>
                      <c:pt idx="71">
                        <c:v>3.6999999999999998E-2</c:v>
                      </c:pt>
                      <c:pt idx="72">
                        <c:v>3.6999999999999998E-2</c:v>
                      </c:pt>
                      <c:pt idx="73">
                        <c:v>3.7999999999999999E-2</c:v>
                      </c:pt>
                      <c:pt idx="74">
                        <c:v>3.7999999999999999E-2</c:v>
                      </c:pt>
                      <c:pt idx="75">
                        <c:v>3.9E-2</c:v>
                      </c:pt>
                      <c:pt idx="76">
                        <c:v>3.9E-2</c:v>
                      </c:pt>
                      <c:pt idx="77">
                        <c:v>0.04</c:v>
                      </c:pt>
                      <c:pt idx="78">
                        <c:v>0.04</c:v>
                      </c:pt>
                      <c:pt idx="79">
                        <c:v>4.1000000000000002E-2</c:v>
                      </c:pt>
                      <c:pt idx="80">
                        <c:v>4.1000000000000002E-2</c:v>
                      </c:pt>
                      <c:pt idx="81">
                        <c:v>4.2000000000000003E-2</c:v>
                      </c:pt>
                      <c:pt idx="82">
                        <c:v>4.2000000000000003E-2</c:v>
                      </c:pt>
                      <c:pt idx="83">
                        <c:v>4.2999999999999997E-2</c:v>
                      </c:pt>
                      <c:pt idx="84">
                        <c:v>4.2999999999999997E-2</c:v>
                      </c:pt>
                      <c:pt idx="85">
                        <c:v>4.3999999999999997E-2</c:v>
                      </c:pt>
                      <c:pt idx="86">
                        <c:v>4.3999999999999997E-2</c:v>
                      </c:pt>
                      <c:pt idx="87">
                        <c:v>4.4999999999999998E-2</c:v>
                      </c:pt>
                      <c:pt idx="88">
                        <c:v>4.4999999999999998E-2</c:v>
                      </c:pt>
                      <c:pt idx="89">
                        <c:v>4.5999999999999999E-2</c:v>
                      </c:pt>
                      <c:pt idx="90">
                        <c:v>4.5999999999999999E-2</c:v>
                      </c:pt>
                      <c:pt idx="91">
                        <c:v>4.7E-2</c:v>
                      </c:pt>
                      <c:pt idx="92">
                        <c:v>4.7E-2</c:v>
                      </c:pt>
                      <c:pt idx="93">
                        <c:v>4.8000000000000001E-2</c:v>
                      </c:pt>
                      <c:pt idx="94">
                        <c:v>4.8000000000000001E-2</c:v>
                      </c:pt>
                      <c:pt idx="95">
                        <c:v>4.9000000000000002E-2</c:v>
                      </c:pt>
                      <c:pt idx="96">
                        <c:v>4.9000000000000002E-2</c:v>
                      </c:pt>
                      <c:pt idx="97">
                        <c:v>0.05</c:v>
                      </c:pt>
                      <c:pt idx="98">
                        <c:v>0.05</c:v>
                      </c:pt>
                      <c:pt idx="99">
                        <c:v>5.0999999999999997E-2</c:v>
                      </c:pt>
                      <c:pt idx="100">
                        <c:v>5.0999999999999997E-2</c:v>
                      </c:pt>
                      <c:pt idx="101">
                        <c:v>5.1999999999999998E-2</c:v>
                      </c:pt>
                      <c:pt idx="102">
                        <c:v>5.1999999999999998E-2</c:v>
                      </c:pt>
                      <c:pt idx="103">
                        <c:v>5.2999999999999999E-2</c:v>
                      </c:pt>
                      <c:pt idx="104">
                        <c:v>5.2999999999999999E-2</c:v>
                      </c:pt>
                      <c:pt idx="105">
                        <c:v>5.3999999999999999E-2</c:v>
                      </c:pt>
                      <c:pt idx="106">
                        <c:v>5.3999999999999999E-2</c:v>
                      </c:pt>
                      <c:pt idx="107">
                        <c:v>5.5E-2</c:v>
                      </c:pt>
                      <c:pt idx="108">
                        <c:v>5.5E-2</c:v>
                      </c:pt>
                      <c:pt idx="109">
                        <c:v>5.6000000000000001E-2</c:v>
                      </c:pt>
                      <c:pt idx="110">
                        <c:v>5.6000000000000001E-2</c:v>
                      </c:pt>
                      <c:pt idx="111">
                        <c:v>5.7000000000000002E-2</c:v>
                      </c:pt>
                      <c:pt idx="112">
                        <c:v>5.7000000000000002E-2</c:v>
                      </c:pt>
                      <c:pt idx="113">
                        <c:v>5.8000000000000003E-2</c:v>
                      </c:pt>
                      <c:pt idx="114">
                        <c:v>5.8000000000000003E-2</c:v>
                      </c:pt>
                      <c:pt idx="115">
                        <c:v>5.8999999999999997E-2</c:v>
                      </c:pt>
                      <c:pt idx="116">
                        <c:v>5.8999999999999997E-2</c:v>
                      </c:pt>
                      <c:pt idx="117">
                        <c:v>0.06</c:v>
                      </c:pt>
                      <c:pt idx="118">
                        <c:v>0.06</c:v>
                      </c:pt>
                      <c:pt idx="119">
                        <c:v>6.0999999999999999E-2</c:v>
                      </c:pt>
                      <c:pt idx="120">
                        <c:v>6.0999999999999999E-2</c:v>
                      </c:pt>
                      <c:pt idx="121">
                        <c:v>6.2E-2</c:v>
                      </c:pt>
                      <c:pt idx="122">
                        <c:v>6.2E-2</c:v>
                      </c:pt>
                      <c:pt idx="123">
                        <c:v>6.3E-2</c:v>
                      </c:pt>
                      <c:pt idx="124">
                        <c:v>6.3E-2</c:v>
                      </c:pt>
                      <c:pt idx="125">
                        <c:v>6.4000000000000001E-2</c:v>
                      </c:pt>
                      <c:pt idx="126">
                        <c:v>6.4000000000000001E-2</c:v>
                      </c:pt>
                      <c:pt idx="127">
                        <c:v>6.5000000000000002E-2</c:v>
                      </c:pt>
                      <c:pt idx="128">
                        <c:v>6.5000000000000002E-2</c:v>
                      </c:pt>
                      <c:pt idx="129">
                        <c:v>6.6000000000000003E-2</c:v>
                      </c:pt>
                      <c:pt idx="130">
                        <c:v>6.6000000000000003E-2</c:v>
                      </c:pt>
                      <c:pt idx="131">
                        <c:v>6.7000000000000004E-2</c:v>
                      </c:pt>
                      <c:pt idx="132">
                        <c:v>6.7000000000000004E-2</c:v>
                      </c:pt>
                      <c:pt idx="133">
                        <c:v>6.8000000000000005E-2</c:v>
                      </c:pt>
                      <c:pt idx="134">
                        <c:v>6.8000000000000005E-2</c:v>
                      </c:pt>
                      <c:pt idx="135">
                        <c:v>6.9000000000000006E-2</c:v>
                      </c:pt>
                      <c:pt idx="136">
                        <c:v>6.9000000000000006E-2</c:v>
                      </c:pt>
                      <c:pt idx="137">
                        <c:v>7.0000000000000007E-2</c:v>
                      </c:pt>
                      <c:pt idx="138">
                        <c:v>7.0000000000000007E-2</c:v>
                      </c:pt>
                      <c:pt idx="139">
                        <c:v>7.0999999999999994E-2</c:v>
                      </c:pt>
                      <c:pt idx="140">
                        <c:v>7.0999999999999994E-2</c:v>
                      </c:pt>
                      <c:pt idx="141">
                        <c:v>7.1999999999999995E-2</c:v>
                      </c:pt>
                      <c:pt idx="142">
                        <c:v>7.1999999999999995E-2</c:v>
                      </c:pt>
                      <c:pt idx="143">
                        <c:v>7.2999999999999995E-2</c:v>
                      </c:pt>
                      <c:pt idx="144">
                        <c:v>7.2999999999999995E-2</c:v>
                      </c:pt>
                      <c:pt idx="145">
                        <c:v>7.3999999999999996E-2</c:v>
                      </c:pt>
                      <c:pt idx="146">
                        <c:v>7.3999999999999996E-2</c:v>
                      </c:pt>
                      <c:pt idx="147">
                        <c:v>7.4999999999999997E-2</c:v>
                      </c:pt>
                      <c:pt idx="148">
                        <c:v>7.4999999999999997E-2</c:v>
                      </c:pt>
                      <c:pt idx="149">
                        <c:v>7.5999999999999998E-2</c:v>
                      </c:pt>
                      <c:pt idx="150">
                        <c:v>7.5999999999999998E-2</c:v>
                      </c:pt>
                      <c:pt idx="151">
                        <c:v>7.6999999999999999E-2</c:v>
                      </c:pt>
                      <c:pt idx="152">
                        <c:v>7.6999999999999999E-2</c:v>
                      </c:pt>
                      <c:pt idx="153">
                        <c:v>7.8E-2</c:v>
                      </c:pt>
                      <c:pt idx="154">
                        <c:v>7.8E-2</c:v>
                      </c:pt>
                      <c:pt idx="155">
                        <c:v>7.9000000000000001E-2</c:v>
                      </c:pt>
                      <c:pt idx="156">
                        <c:v>7.9000000000000001E-2</c:v>
                      </c:pt>
                      <c:pt idx="157">
                        <c:v>0.08</c:v>
                      </c:pt>
                      <c:pt idx="158">
                        <c:v>0.08</c:v>
                      </c:pt>
                      <c:pt idx="159">
                        <c:v>8.1000000000000003E-2</c:v>
                      </c:pt>
                      <c:pt idx="160">
                        <c:v>8.1000000000000003E-2</c:v>
                      </c:pt>
                      <c:pt idx="161">
                        <c:v>8.2000000000000003E-2</c:v>
                      </c:pt>
                      <c:pt idx="162">
                        <c:v>8.2000000000000003E-2</c:v>
                      </c:pt>
                      <c:pt idx="163">
                        <c:v>8.3000000000000004E-2</c:v>
                      </c:pt>
                      <c:pt idx="164">
                        <c:v>8.3000000000000004E-2</c:v>
                      </c:pt>
                      <c:pt idx="165">
                        <c:v>8.4000000000000005E-2</c:v>
                      </c:pt>
                      <c:pt idx="166">
                        <c:v>8.4000000000000005E-2</c:v>
                      </c:pt>
                      <c:pt idx="167">
                        <c:v>8.5000000000000006E-2</c:v>
                      </c:pt>
                      <c:pt idx="168">
                        <c:v>8.5000000000000006E-2</c:v>
                      </c:pt>
                      <c:pt idx="169">
                        <c:v>8.5999999999999993E-2</c:v>
                      </c:pt>
                      <c:pt idx="170">
                        <c:v>8.5999999999999993E-2</c:v>
                      </c:pt>
                      <c:pt idx="171">
                        <c:v>8.6999999999999994E-2</c:v>
                      </c:pt>
                      <c:pt idx="172">
                        <c:v>8.6999999999999994E-2</c:v>
                      </c:pt>
                      <c:pt idx="173">
                        <c:v>8.7999999999999995E-2</c:v>
                      </c:pt>
                      <c:pt idx="174">
                        <c:v>8.7999999999999995E-2</c:v>
                      </c:pt>
                      <c:pt idx="175">
                        <c:v>8.8999999999999996E-2</c:v>
                      </c:pt>
                      <c:pt idx="176">
                        <c:v>8.8999999999999996E-2</c:v>
                      </c:pt>
                      <c:pt idx="177">
                        <c:v>0.09</c:v>
                      </c:pt>
                      <c:pt idx="178">
                        <c:v>0.09</c:v>
                      </c:pt>
                      <c:pt idx="179">
                        <c:v>9.0999999999999998E-2</c:v>
                      </c:pt>
                      <c:pt idx="180">
                        <c:v>9.0999999999999998E-2</c:v>
                      </c:pt>
                      <c:pt idx="181">
                        <c:v>9.1999999999999998E-2</c:v>
                      </c:pt>
                      <c:pt idx="182">
                        <c:v>9.1999999999999998E-2</c:v>
                      </c:pt>
                      <c:pt idx="183">
                        <c:v>9.2999999999999999E-2</c:v>
                      </c:pt>
                      <c:pt idx="184">
                        <c:v>9.2999999999999999E-2</c:v>
                      </c:pt>
                      <c:pt idx="185">
                        <c:v>9.4E-2</c:v>
                      </c:pt>
                      <c:pt idx="186">
                        <c:v>9.4E-2</c:v>
                      </c:pt>
                      <c:pt idx="187">
                        <c:v>9.5000000000000001E-2</c:v>
                      </c:pt>
                      <c:pt idx="188">
                        <c:v>9.5000000000000001E-2</c:v>
                      </c:pt>
                      <c:pt idx="189">
                        <c:v>9.6000000000000002E-2</c:v>
                      </c:pt>
                      <c:pt idx="190">
                        <c:v>9.6000000000000002E-2</c:v>
                      </c:pt>
                      <c:pt idx="191">
                        <c:v>9.7000000000000003E-2</c:v>
                      </c:pt>
                      <c:pt idx="192">
                        <c:v>9.7000000000000003E-2</c:v>
                      </c:pt>
                      <c:pt idx="193">
                        <c:v>9.8000000000000004E-2</c:v>
                      </c:pt>
                      <c:pt idx="194">
                        <c:v>9.8000000000000004E-2</c:v>
                      </c:pt>
                      <c:pt idx="195">
                        <c:v>9.9000000000000005E-2</c:v>
                      </c:pt>
                      <c:pt idx="196">
                        <c:v>9.9000000000000005E-2</c:v>
                      </c:pt>
                      <c:pt idx="197">
                        <c:v>0.1</c:v>
                      </c:pt>
                      <c:pt idx="198">
                        <c:v>0.1</c:v>
                      </c:pt>
                      <c:pt idx="199">
                        <c:v>0.10100000000000001</c:v>
                      </c:pt>
                      <c:pt idx="200">
                        <c:v>0.10100000000000001</c:v>
                      </c:pt>
                      <c:pt idx="201">
                        <c:v>0.10199999999999999</c:v>
                      </c:pt>
                      <c:pt idx="202">
                        <c:v>0.10199999999999999</c:v>
                      </c:pt>
                      <c:pt idx="203">
                        <c:v>0.10299999999999999</c:v>
                      </c:pt>
                      <c:pt idx="204">
                        <c:v>0.10299999999999999</c:v>
                      </c:pt>
                      <c:pt idx="205">
                        <c:v>0.104</c:v>
                      </c:pt>
                      <c:pt idx="206">
                        <c:v>0.104</c:v>
                      </c:pt>
                      <c:pt idx="207">
                        <c:v>0.105</c:v>
                      </c:pt>
                      <c:pt idx="208">
                        <c:v>0.105</c:v>
                      </c:pt>
                      <c:pt idx="209">
                        <c:v>0.106</c:v>
                      </c:pt>
                      <c:pt idx="210">
                        <c:v>0.106</c:v>
                      </c:pt>
                      <c:pt idx="211">
                        <c:v>0.107</c:v>
                      </c:pt>
                      <c:pt idx="212">
                        <c:v>0.107</c:v>
                      </c:pt>
                      <c:pt idx="213">
                        <c:v>0.108</c:v>
                      </c:pt>
                      <c:pt idx="214">
                        <c:v>0.108</c:v>
                      </c:pt>
                      <c:pt idx="215">
                        <c:v>0.109</c:v>
                      </c:pt>
                      <c:pt idx="216">
                        <c:v>0.109</c:v>
                      </c:pt>
                      <c:pt idx="217">
                        <c:v>0.11</c:v>
                      </c:pt>
                      <c:pt idx="218">
                        <c:v>0.11</c:v>
                      </c:pt>
                      <c:pt idx="219">
                        <c:v>0.111</c:v>
                      </c:pt>
                      <c:pt idx="220">
                        <c:v>0.111</c:v>
                      </c:pt>
                      <c:pt idx="221">
                        <c:v>0.112</c:v>
                      </c:pt>
                      <c:pt idx="222">
                        <c:v>0.112</c:v>
                      </c:pt>
                      <c:pt idx="223">
                        <c:v>0.113</c:v>
                      </c:pt>
                      <c:pt idx="224">
                        <c:v>0.113</c:v>
                      </c:pt>
                      <c:pt idx="225">
                        <c:v>0.114</c:v>
                      </c:pt>
                      <c:pt idx="226">
                        <c:v>0.114</c:v>
                      </c:pt>
                      <c:pt idx="227">
                        <c:v>0.115</c:v>
                      </c:pt>
                      <c:pt idx="228">
                        <c:v>0.115</c:v>
                      </c:pt>
                      <c:pt idx="229">
                        <c:v>0.11600000000000001</c:v>
                      </c:pt>
                      <c:pt idx="230">
                        <c:v>0.11600000000000001</c:v>
                      </c:pt>
                      <c:pt idx="231">
                        <c:v>0.11700000000000001</c:v>
                      </c:pt>
                      <c:pt idx="232">
                        <c:v>0.11700000000000001</c:v>
                      </c:pt>
                      <c:pt idx="233">
                        <c:v>0.11799999999999999</c:v>
                      </c:pt>
                      <c:pt idx="234">
                        <c:v>0.11799999999999999</c:v>
                      </c:pt>
                      <c:pt idx="235">
                        <c:v>0.11899999999999999</c:v>
                      </c:pt>
                      <c:pt idx="236">
                        <c:v>0.11899999999999999</c:v>
                      </c:pt>
                      <c:pt idx="237">
                        <c:v>0.12</c:v>
                      </c:pt>
                      <c:pt idx="238">
                        <c:v>0.12</c:v>
                      </c:pt>
                      <c:pt idx="239">
                        <c:v>0.121</c:v>
                      </c:pt>
                      <c:pt idx="240">
                        <c:v>0.121</c:v>
                      </c:pt>
                      <c:pt idx="241">
                        <c:v>0.122</c:v>
                      </c:pt>
                      <c:pt idx="242">
                        <c:v>0.122</c:v>
                      </c:pt>
                      <c:pt idx="243">
                        <c:v>0.123</c:v>
                      </c:pt>
                      <c:pt idx="244">
                        <c:v>0.123</c:v>
                      </c:pt>
                      <c:pt idx="245">
                        <c:v>0.124</c:v>
                      </c:pt>
                      <c:pt idx="246">
                        <c:v>0.124</c:v>
                      </c:pt>
                      <c:pt idx="247">
                        <c:v>0.125</c:v>
                      </c:pt>
                      <c:pt idx="248">
                        <c:v>0.125</c:v>
                      </c:pt>
                      <c:pt idx="249">
                        <c:v>0.126</c:v>
                      </c:pt>
                      <c:pt idx="250">
                        <c:v>0.126</c:v>
                      </c:pt>
                      <c:pt idx="251">
                        <c:v>0.127</c:v>
                      </c:pt>
                      <c:pt idx="252">
                        <c:v>0.127</c:v>
                      </c:pt>
                      <c:pt idx="253">
                        <c:v>0.128</c:v>
                      </c:pt>
                      <c:pt idx="254">
                        <c:v>0.128</c:v>
                      </c:pt>
                      <c:pt idx="255">
                        <c:v>0.129</c:v>
                      </c:pt>
                      <c:pt idx="256">
                        <c:v>0.129</c:v>
                      </c:pt>
                      <c:pt idx="257">
                        <c:v>0.13</c:v>
                      </c:pt>
                      <c:pt idx="258">
                        <c:v>0.13</c:v>
                      </c:pt>
                      <c:pt idx="259">
                        <c:v>0.13100000000000001</c:v>
                      </c:pt>
                      <c:pt idx="260">
                        <c:v>0.13100000000000001</c:v>
                      </c:pt>
                      <c:pt idx="261">
                        <c:v>0.13200000000000001</c:v>
                      </c:pt>
                      <c:pt idx="262">
                        <c:v>0.13200000000000001</c:v>
                      </c:pt>
                      <c:pt idx="263">
                        <c:v>0.13300000000000001</c:v>
                      </c:pt>
                      <c:pt idx="264">
                        <c:v>0.13300000000000001</c:v>
                      </c:pt>
                      <c:pt idx="265">
                        <c:v>0.13400000000000001</c:v>
                      </c:pt>
                      <c:pt idx="266">
                        <c:v>0.13400000000000001</c:v>
                      </c:pt>
                      <c:pt idx="267">
                        <c:v>0.13500000000000001</c:v>
                      </c:pt>
                      <c:pt idx="268">
                        <c:v>0.13500000000000001</c:v>
                      </c:pt>
                      <c:pt idx="269">
                        <c:v>0.13600000000000001</c:v>
                      </c:pt>
                      <c:pt idx="270">
                        <c:v>0.13600000000000001</c:v>
                      </c:pt>
                      <c:pt idx="271">
                        <c:v>0.13700000000000001</c:v>
                      </c:pt>
                      <c:pt idx="272">
                        <c:v>0.13700000000000001</c:v>
                      </c:pt>
                      <c:pt idx="273">
                        <c:v>0.13800000000000001</c:v>
                      </c:pt>
                      <c:pt idx="274">
                        <c:v>0.13800000000000001</c:v>
                      </c:pt>
                      <c:pt idx="275">
                        <c:v>0.13900000000000001</c:v>
                      </c:pt>
                      <c:pt idx="276">
                        <c:v>0.13900000000000001</c:v>
                      </c:pt>
                      <c:pt idx="277">
                        <c:v>0.14000000000000001</c:v>
                      </c:pt>
                      <c:pt idx="278">
                        <c:v>0.14000000000000001</c:v>
                      </c:pt>
                      <c:pt idx="279">
                        <c:v>0.14099999999999999</c:v>
                      </c:pt>
                      <c:pt idx="280">
                        <c:v>0.14099999999999999</c:v>
                      </c:pt>
                      <c:pt idx="281">
                        <c:v>0.14199999999999999</c:v>
                      </c:pt>
                      <c:pt idx="282">
                        <c:v>0.14199999999999999</c:v>
                      </c:pt>
                      <c:pt idx="283">
                        <c:v>0.14299999999999999</c:v>
                      </c:pt>
                      <c:pt idx="284">
                        <c:v>0.14299999999999999</c:v>
                      </c:pt>
                      <c:pt idx="285">
                        <c:v>0.14399999999999999</c:v>
                      </c:pt>
                      <c:pt idx="286">
                        <c:v>0.14399999999999999</c:v>
                      </c:pt>
                      <c:pt idx="287">
                        <c:v>0.14499999999999999</c:v>
                      </c:pt>
                      <c:pt idx="288">
                        <c:v>0.14499999999999999</c:v>
                      </c:pt>
                      <c:pt idx="289">
                        <c:v>0.14599999999999999</c:v>
                      </c:pt>
                      <c:pt idx="290">
                        <c:v>0.14599999999999999</c:v>
                      </c:pt>
                      <c:pt idx="291">
                        <c:v>0.14699999999999999</c:v>
                      </c:pt>
                      <c:pt idx="292">
                        <c:v>0.14699999999999999</c:v>
                      </c:pt>
                      <c:pt idx="293">
                        <c:v>0.14799999999999999</c:v>
                      </c:pt>
                      <c:pt idx="294">
                        <c:v>0.14799999999999999</c:v>
                      </c:pt>
                      <c:pt idx="295">
                        <c:v>0.14899999999999999</c:v>
                      </c:pt>
                      <c:pt idx="296">
                        <c:v>0.14899999999999999</c:v>
                      </c:pt>
                      <c:pt idx="297">
                        <c:v>0.15</c:v>
                      </c:pt>
                      <c:pt idx="298">
                        <c:v>0.15</c:v>
                      </c:pt>
                      <c:pt idx="299">
                        <c:v>0.151</c:v>
                      </c:pt>
                      <c:pt idx="300">
                        <c:v>0.151</c:v>
                      </c:pt>
                      <c:pt idx="301">
                        <c:v>0.152</c:v>
                      </c:pt>
                      <c:pt idx="302">
                        <c:v>0.152</c:v>
                      </c:pt>
                      <c:pt idx="303">
                        <c:v>0.153</c:v>
                      </c:pt>
                      <c:pt idx="304">
                        <c:v>0.153</c:v>
                      </c:pt>
                      <c:pt idx="305">
                        <c:v>0.154</c:v>
                      </c:pt>
                      <c:pt idx="306">
                        <c:v>0.154</c:v>
                      </c:pt>
                      <c:pt idx="307">
                        <c:v>0.155</c:v>
                      </c:pt>
                      <c:pt idx="308">
                        <c:v>0.155</c:v>
                      </c:pt>
                      <c:pt idx="309">
                        <c:v>0.156</c:v>
                      </c:pt>
                      <c:pt idx="310">
                        <c:v>0.156</c:v>
                      </c:pt>
                      <c:pt idx="311">
                        <c:v>0.157</c:v>
                      </c:pt>
                      <c:pt idx="312">
                        <c:v>0.157</c:v>
                      </c:pt>
                      <c:pt idx="313">
                        <c:v>0.158</c:v>
                      </c:pt>
                      <c:pt idx="314">
                        <c:v>0.158</c:v>
                      </c:pt>
                      <c:pt idx="315">
                        <c:v>0.159</c:v>
                      </c:pt>
                      <c:pt idx="316">
                        <c:v>0.159</c:v>
                      </c:pt>
                      <c:pt idx="317">
                        <c:v>0.16</c:v>
                      </c:pt>
                      <c:pt idx="318">
                        <c:v>0.16</c:v>
                      </c:pt>
                      <c:pt idx="319">
                        <c:v>0.161</c:v>
                      </c:pt>
                      <c:pt idx="320">
                        <c:v>0.161</c:v>
                      </c:pt>
                      <c:pt idx="321">
                        <c:v>0.16200000000000001</c:v>
                      </c:pt>
                      <c:pt idx="322">
                        <c:v>0.16200000000000001</c:v>
                      </c:pt>
                      <c:pt idx="323">
                        <c:v>0.16300000000000001</c:v>
                      </c:pt>
                      <c:pt idx="324">
                        <c:v>0.16300000000000001</c:v>
                      </c:pt>
                      <c:pt idx="325">
                        <c:v>0.16400000000000001</c:v>
                      </c:pt>
                      <c:pt idx="326">
                        <c:v>0.16400000000000001</c:v>
                      </c:pt>
                      <c:pt idx="327">
                        <c:v>0.16500000000000001</c:v>
                      </c:pt>
                      <c:pt idx="328">
                        <c:v>0.16500000000000001</c:v>
                      </c:pt>
                      <c:pt idx="329">
                        <c:v>0.16600000000000001</c:v>
                      </c:pt>
                      <c:pt idx="330">
                        <c:v>0.16600000000000001</c:v>
                      </c:pt>
                      <c:pt idx="331">
                        <c:v>0.16700000000000001</c:v>
                      </c:pt>
                      <c:pt idx="332">
                        <c:v>0.16700000000000001</c:v>
                      </c:pt>
                      <c:pt idx="333">
                        <c:v>0.16800000000000001</c:v>
                      </c:pt>
                      <c:pt idx="334">
                        <c:v>0.16800000000000001</c:v>
                      </c:pt>
                      <c:pt idx="335">
                        <c:v>0.16900000000000001</c:v>
                      </c:pt>
                      <c:pt idx="336">
                        <c:v>0.16900000000000001</c:v>
                      </c:pt>
                      <c:pt idx="337">
                        <c:v>0.17</c:v>
                      </c:pt>
                      <c:pt idx="338">
                        <c:v>0.17</c:v>
                      </c:pt>
                      <c:pt idx="339">
                        <c:v>0.17100000000000001</c:v>
                      </c:pt>
                      <c:pt idx="340">
                        <c:v>0.17100000000000001</c:v>
                      </c:pt>
                      <c:pt idx="341">
                        <c:v>0.17199999999999999</c:v>
                      </c:pt>
                      <c:pt idx="342">
                        <c:v>0.17199999999999999</c:v>
                      </c:pt>
                      <c:pt idx="343">
                        <c:v>0.17299999999999999</c:v>
                      </c:pt>
                      <c:pt idx="344">
                        <c:v>0.17299999999999999</c:v>
                      </c:pt>
                      <c:pt idx="345">
                        <c:v>0.17399999999999999</c:v>
                      </c:pt>
                      <c:pt idx="346">
                        <c:v>0.17399999999999999</c:v>
                      </c:pt>
                      <c:pt idx="347">
                        <c:v>0.17499999999999999</c:v>
                      </c:pt>
                      <c:pt idx="348">
                        <c:v>0.17499999999999999</c:v>
                      </c:pt>
                      <c:pt idx="349">
                        <c:v>0.17599999999999999</c:v>
                      </c:pt>
                      <c:pt idx="350">
                        <c:v>0.17599999999999999</c:v>
                      </c:pt>
                      <c:pt idx="351">
                        <c:v>0.17699999999999999</c:v>
                      </c:pt>
                      <c:pt idx="352">
                        <c:v>0.17699999999999999</c:v>
                      </c:pt>
                      <c:pt idx="353">
                        <c:v>0.17799999999999999</c:v>
                      </c:pt>
                      <c:pt idx="354">
                        <c:v>0.17799999999999999</c:v>
                      </c:pt>
                      <c:pt idx="355">
                        <c:v>0.17899999999999999</c:v>
                      </c:pt>
                      <c:pt idx="356">
                        <c:v>0.17899999999999999</c:v>
                      </c:pt>
                      <c:pt idx="357">
                        <c:v>0.18</c:v>
                      </c:pt>
                      <c:pt idx="358">
                        <c:v>0.18</c:v>
                      </c:pt>
                      <c:pt idx="359">
                        <c:v>0.18099999999999999</c:v>
                      </c:pt>
                      <c:pt idx="360">
                        <c:v>0.18099999999999999</c:v>
                      </c:pt>
                      <c:pt idx="361">
                        <c:v>0.182</c:v>
                      </c:pt>
                      <c:pt idx="362">
                        <c:v>0.182</c:v>
                      </c:pt>
                      <c:pt idx="363">
                        <c:v>0.183</c:v>
                      </c:pt>
                      <c:pt idx="364">
                        <c:v>0.183</c:v>
                      </c:pt>
                      <c:pt idx="365">
                        <c:v>0.184</c:v>
                      </c:pt>
                      <c:pt idx="366">
                        <c:v>0.184</c:v>
                      </c:pt>
                      <c:pt idx="367">
                        <c:v>0.185</c:v>
                      </c:pt>
                      <c:pt idx="368">
                        <c:v>0.185</c:v>
                      </c:pt>
                      <c:pt idx="369">
                        <c:v>0.186</c:v>
                      </c:pt>
                      <c:pt idx="370">
                        <c:v>0.186</c:v>
                      </c:pt>
                      <c:pt idx="371">
                        <c:v>0.187</c:v>
                      </c:pt>
                      <c:pt idx="372">
                        <c:v>0.187</c:v>
                      </c:pt>
                      <c:pt idx="373">
                        <c:v>0.188</c:v>
                      </c:pt>
                      <c:pt idx="374">
                        <c:v>0.188</c:v>
                      </c:pt>
                      <c:pt idx="375">
                        <c:v>0.189</c:v>
                      </c:pt>
                      <c:pt idx="376">
                        <c:v>0.189</c:v>
                      </c:pt>
                      <c:pt idx="377">
                        <c:v>0.19</c:v>
                      </c:pt>
                      <c:pt idx="378">
                        <c:v>0.19</c:v>
                      </c:pt>
                      <c:pt idx="379">
                        <c:v>0.191</c:v>
                      </c:pt>
                      <c:pt idx="380">
                        <c:v>0.191</c:v>
                      </c:pt>
                      <c:pt idx="381">
                        <c:v>0.192</c:v>
                      </c:pt>
                      <c:pt idx="382">
                        <c:v>0.192</c:v>
                      </c:pt>
                      <c:pt idx="383">
                        <c:v>0.193</c:v>
                      </c:pt>
                      <c:pt idx="384">
                        <c:v>0.193</c:v>
                      </c:pt>
                      <c:pt idx="385">
                        <c:v>0.19400000000000001</c:v>
                      </c:pt>
                      <c:pt idx="386">
                        <c:v>0.19400000000000001</c:v>
                      </c:pt>
                      <c:pt idx="387">
                        <c:v>0.19500000000000001</c:v>
                      </c:pt>
                      <c:pt idx="388">
                        <c:v>0.19500000000000001</c:v>
                      </c:pt>
                      <c:pt idx="389">
                        <c:v>0.19600000000000001</c:v>
                      </c:pt>
                      <c:pt idx="390">
                        <c:v>0.19600000000000001</c:v>
                      </c:pt>
                      <c:pt idx="391">
                        <c:v>0.19700000000000001</c:v>
                      </c:pt>
                      <c:pt idx="392">
                        <c:v>0.19700000000000001</c:v>
                      </c:pt>
                      <c:pt idx="393">
                        <c:v>0.19800000000000001</c:v>
                      </c:pt>
                      <c:pt idx="394">
                        <c:v>0.19800000000000001</c:v>
                      </c:pt>
                      <c:pt idx="395">
                        <c:v>0.19900000000000001</c:v>
                      </c:pt>
                      <c:pt idx="396">
                        <c:v>0.19900000000000001</c:v>
                      </c:pt>
                      <c:pt idx="397">
                        <c:v>0.2</c:v>
                      </c:pt>
                      <c:pt idx="398">
                        <c:v>0.2</c:v>
                      </c:pt>
                      <c:pt idx="399">
                        <c:v>0.20100000000000001</c:v>
                      </c:pt>
                      <c:pt idx="400">
                        <c:v>0.20100000000000001</c:v>
                      </c:pt>
                      <c:pt idx="401">
                        <c:v>0.20200000000000001</c:v>
                      </c:pt>
                      <c:pt idx="402">
                        <c:v>0.20200000000000001</c:v>
                      </c:pt>
                      <c:pt idx="403">
                        <c:v>0.20300000000000001</c:v>
                      </c:pt>
                      <c:pt idx="404">
                        <c:v>0.20300000000000001</c:v>
                      </c:pt>
                      <c:pt idx="405">
                        <c:v>0.20399999999999999</c:v>
                      </c:pt>
                      <c:pt idx="406">
                        <c:v>0.20399999999999999</c:v>
                      </c:pt>
                      <c:pt idx="407">
                        <c:v>0.20499999999999999</c:v>
                      </c:pt>
                      <c:pt idx="408">
                        <c:v>0.20499999999999999</c:v>
                      </c:pt>
                      <c:pt idx="409">
                        <c:v>0.20599999999999999</c:v>
                      </c:pt>
                      <c:pt idx="410">
                        <c:v>0.20599999999999999</c:v>
                      </c:pt>
                      <c:pt idx="411">
                        <c:v>0.20699999999999999</c:v>
                      </c:pt>
                      <c:pt idx="412">
                        <c:v>0.20699999999999999</c:v>
                      </c:pt>
                      <c:pt idx="413">
                        <c:v>0.20799999999999999</c:v>
                      </c:pt>
                      <c:pt idx="414">
                        <c:v>0.20799999999999999</c:v>
                      </c:pt>
                      <c:pt idx="415">
                        <c:v>0.20899999999999999</c:v>
                      </c:pt>
                      <c:pt idx="416">
                        <c:v>0.20899999999999999</c:v>
                      </c:pt>
                      <c:pt idx="417">
                        <c:v>0.21</c:v>
                      </c:pt>
                      <c:pt idx="418">
                        <c:v>0.21</c:v>
                      </c:pt>
                      <c:pt idx="419">
                        <c:v>0.21099999999999999</c:v>
                      </c:pt>
                      <c:pt idx="420">
                        <c:v>0.21099999999999999</c:v>
                      </c:pt>
                      <c:pt idx="421">
                        <c:v>0.21199999999999999</c:v>
                      </c:pt>
                      <c:pt idx="422">
                        <c:v>0.21199999999999999</c:v>
                      </c:pt>
                      <c:pt idx="423">
                        <c:v>0.21299999999999999</c:v>
                      </c:pt>
                      <c:pt idx="424">
                        <c:v>0.21299999999999999</c:v>
                      </c:pt>
                      <c:pt idx="425">
                        <c:v>0.214</c:v>
                      </c:pt>
                      <c:pt idx="426">
                        <c:v>0.214</c:v>
                      </c:pt>
                      <c:pt idx="427">
                        <c:v>0.215</c:v>
                      </c:pt>
                      <c:pt idx="428">
                        <c:v>0.215</c:v>
                      </c:pt>
                      <c:pt idx="429">
                        <c:v>0.216</c:v>
                      </c:pt>
                      <c:pt idx="430">
                        <c:v>0.216</c:v>
                      </c:pt>
                      <c:pt idx="431">
                        <c:v>0.217</c:v>
                      </c:pt>
                      <c:pt idx="432">
                        <c:v>0.217</c:v>
                      </c:pt>
                      <c:pt idx="433">
                        <c:v>0.218</c:v>
                      </c:pt>
                      <c:pt idx="434">
                        <c:v>0.218</c:v>
                      </c:pt>
                      <c:pt idx="435">
                        <c:v>0.219</c:v>
                      </c:pt>
                      <c:pt idx="436">
                        <c:v>0.219</c:v>
                      </c:pt>
                      <c:pt idx="437">
                        <c:v>0.22</c:v>
                      </c:pt>
                      <c:pt idx="438">
                        <c:v>0.22</c:v>
                      </c:pt>
                      <c:pt idx="439">
                        <c:v>0.221</c:v>
                      </c:pt>
                      <c:pt idx="440">
                        <c:v>0.221</c:v>
                      </c:pt>
                      <c:pt idx="441">
                        <c:v>0.222</c:v>
                      </c:pt>
                      <c:pt idx="442">
                        <c:v>0.222</c:v>
                      </c:pt>
                      <c:pt idx="443">
                        <c:v>0.223</c:v>
                      </c:pt>
                      <c:pt idx="444">
                        <c:v>0.223</c:v>
                      </c:pt>
                      <c:pt idx="445">
                        <c:v>0.224</c:v>
                      </c:pt>
                      <c:pt idx="446">
                        <c:v>0.224</c:v>
                      </c:pt>
                      <c:pt idx="447">
                        <c:v>0.22500000000000001</c:v>
                      </c:pt>
                      <c:pt idx="448">
                        <c:v>0.22500000000000001</c:v>
                      </c:pt>
                      <c:pt idx="449">
                        <c:v>0.22600000000000001</c:v>
                      </c:pt>
                      <c:pt idx="450">
                        <c:v>0.22600000000000001</c:v>
                      </c:pt>
                      <c:pt idx="451">
                        <c:v>0.22700000000000001</c:v>
                      </c:pt>
                      <c:pt idx="452">
                        <c:v>0.22700000000000001</c:v>
                      </c:pt>
                      <c:pt idx="453">
                        <c:v>0.22800000000000001</c:v>
                      </c:pt>
                      <c:pt idx="454">
                        <c:v>0.22800000000000001</c:v>
                      </c:pt>
                      <c:pt idx="455">
                        <c:v>0.22900000000000001</c:v>
                      </c:pt>
                      <c:pt idx="456">
                        <c:v>0.22900000000000001</c:v>
                      </c:pt>
                      <c:pt idx="457">
                        <c:v>0.23</c:v>
                      </c:pt>
                      <c:pt idx="458">
                        <c:v>0.23</c:v>
                      </c:pt>
                      <c:pt idx="459">
                        <c:v>0.23100000000000001</c:v>
                      </c:pt>
                      <c:pt idx="460">
                        <c:v>0.23100000000000001</c:v>
                      </c:pt>
                      <c:pt idx="461">
                        <c:v>0.23200000000000001</c:v>
                      </c:pt>
                      <c:pt idx="462">
                        <c:v>0.23200000000000001</c:v>
                      </c:pt>
                      <c:pt idx="463">
                        <c:v>0.23300000000000001</c:v>
                      </c:pt>
                      <c:pt idx="464">
                        <c:v>0.23300000000000001</c:v>
                      </c:pt>
                      <c:pt idx="465">
                        <c:v>0.23400000000000001</c:v>
                      </c:pt>
                      <c:pt idx="466">
                        <c:v>0.23400000000000001</c:v>
                      </c:pt>
                      <c:pt idx="467">
                        <c:v>0.23499999999999999</c:v>
                      </c:pt>
                      <c:pt idx="468">
                        <c:v>0.23499999999999999</c:v>
                      </c:pt>
                      <c:pt idx="469">
                        <c:v>0.23599999999999999</c:v>
                      </c:pt>
                      <c:pt idx="470">
                        <c:v>0.23599999999999999</c:v>
                      </c:pt>
                      <c:pt idx="471">
                        <c:v>0.23699999999999999</c:v>
                      </c:pt>
                      <c:pt idx="472">
                        <c:v>0.23699999999999999</c:v>
                      </c:pt>
                      <c:pt idx="473">
                        <c:v>0.23799999999999999</c:v>
                      </c:pt>
                      <c:pt idx="474">
                        <c:v>0.23799999999999999</c:v>
                      </c:pt>
                      <c:pt idx="475">
                        <c:v>0.23899999999999999</c:v>
                      </c:pt>
                      <c:pt idx="476">
                        <c:v>0.23899999999999999</c:v>
                      </c:pt>
                      <c:pt idx="477">
                        <c:v>0.24</c:v>
                      </c:pt>
                      <c:pt idx="478">
                        <c:v>0.24</c:v>
                      </c:pt>
                      <c:pt idx="479">
                        <c:v>0.24099999999999999</c:v>
                      </c:pt>
                      <c:pt idx="480">
                        <c:v>0.24099999999999999</c:v>
                      </c:pt>
                      <c:pt idx="481">
                        <c:v>0.24199999999999999</c:v>
                      </c:pt>
                      <c:pt idx="482">
                        <c:v>0.24199999999999999</c:v>
                      </c:pt>
                      <c:pt idx="483">
                        <c:v>0.24299999999999999</c:v>
                      </c:pt>
                      <c:pt idx="484">
                        <c:v>0.24299999999999999</c:v>
                      </c:pt>
                      <c:pt idx="485">
                        <c:v>0.24399999999999999</c:v>
                      </c:pt>
                      <c:pt idx="486">
                        <c:v>0.24399999999999999</c:v>
                      </c:pt>
                      <c:pt idx="487">
                        <c:v>0.245</c:v>
                      </c:pt>
                      <c:pt idx="488">
                        <c:v>0.245</c:v>
                      </c:pt>
                      <c:pt idx="489">
                        <c:v>0.246</c:v>
                      </c:pt>
                      <c:pt idx="490">
                        <c:v>0.246</c:v>
                      </c:pt>
                      <c:pt idx="491">
                        <c:v>0.247</c:v>
                      </c:pt>
                      <c:pt idx="492">
                        <c:v>0.247</c:v>
                      </c:pt>
                      <c:pt idx="493">
                        <c:v>0.248</c:v>
                      </c:pt>
                      <c:pt idx="494">
                        <c:v>0.248</c:v>
                      </c:pt>
                      <c:pt idx="495">
                        <c:v>0.249</c:v>
                      </c:pt>
                      <c:pt idx="496">
                        <c:v>0.249</c:v>
                      </c:pt>
                      <c:pt idx="497">
                        <c:v>0.25</c:v>
                      </c:pt>
                      <c:pt idx="498">
                        <c:v>0.25</c:v>
                      </c:pt>
                      <c:pt idx="499">
                        <c:v>0.251</c:v>
                      </c:pt>
                      <c:pt idx="500">
                        <c:v>0.251</c:v>
                      </c:pt>
                      <c:pt idx="501">
                        <c:v>0.252</c:v>
                      </c:pt>
                      <c:pt idx="502">
                        <c:v>0.252</c:v>
                      </c:pt>
                      <c:pt idx="503">
                        <c:v>0.253</c:v>
                      </c:pt>
                      <c:pt idx="504">
                        <c:v>0.253</c:v>
                      </c:pt>
                      <c:pt idx="505">
                        <c:v>0.254</c:v>
                      </c:pt>
                      <c:pt idx="506">
                        <c:v>0.254</c:v>
                      </c:pt>
                      <c:pt idx="507">
                        <c:v>0.255</c:v>
                      </c:pt>
                      <c:pt idx="508">
                        <c:v>0.255</c:v>
                      </c:pt>
                      <c:pt idx="509">
                        <c:v>0.25600000000000001</c:v>
                      </c:pt>
                      <c:pt idx="510">
                        <c:v>0.25600000000000001</c:v>
                      </c:pt>
                      <c:pt idx="511">
                        <c:v>0.25700000000000001</c:v>
                      </c:pt>
                      <c:pt idx="512">
                        <c:v>0.25700000000000001</c:v>
                      </c:pt>
                      <c:pt idx="513">
                        <c:v>0.25800000000000001</c:v>
                      </c:pt>
                      <c:pt idx="514">
                        <c:v>0.25800000000000001</c:v>
                      </c:pt>
                      <c:pt idx="515">
                        <c:v>0.25900000000000001</c:v>
                      </c:pt>
                      <c:pt idx="516">
                        <c:v>0.25900000000000001</c:v>
                      </c:pt>
                      <c:pt idx="517">
                        <c:v>0.26</c:v>
                      </c:pt>
                      <c:pt idx="518">
                        <c:v>0.26</c:v>
                      </c:pt>
                      <c:pt idx="519">
                        <c:v>0.26100000000000001</c:v>
                      </c:pt>
                      <c:pt idx="520">
                        <c:v>0.26100000000000001</c:v>
                      </c:pt>
                      <c:pt idx="521">
                        <c:v>0.26200000000000001</c:v>
                      </c:pt>
                      <c:pt idx="522">
                        <c:v>0.26200000000000001</c:v>
                      </c:pt>
                      <c:pt idx="523">
                        <c:v>0.26300000000000001</c:v>
                      </c:pt>
                      <c:pt idx="524">
                        <c:v>0.26300000000000001</c:v>
                      </c:pt>
                      <c:pt idx="525">
                        <c:v>0.26400000000000001</c:v>
                      </c:pt>
                      <c:pt idx="526">
                        <c:v>0.26400000000000001</c:v>
                      </c:pt>
                      <c:pt idx="527">
                        <c:v>0.26500000000000001</c:v>
                      </c:pt>
                      <c:pt idx="528">
                        <c:v>0.26500000000000001</c:v>
                      </c:pt>
                      <c:pt idx="529">
                        <c:v>0.26600000000000001</c:v>
                      </c:pt>
                      <c:pt idx="530">
                        <c:v>0.26600000000000001</c:v>
                      </c:pt>
                      <c:pt idx="531">
                        <c:v>0.26700000000000002</c:v>
                      </c:pt>
                      <c:pt idx="532">
                        <c:v>0.26700000000000002</c:v>
                      </c:pt>
                      <c:pt idx="533">
                        <c:v>0.26800000000000002</c:v>
                      </c:pt>
                      <c:pt idx="534">
                        <c:v>0.26800000000000002</c:v>
                      </c:pt>
                      <c:pt idx="535">
                        <c:v>0.26900000000000002</c:v>
                      </c:pt>
                      <c:pt idx="536">
                        <c:v>0.26900000000000002</c:v>
                      </c:pt>
                      <c:pt idx="537">
                        <c:v>0.27</c:v>
                      </c:pt>
                      <c:pt idx="538">
                        <c:v>0.27</c:v>
                      </c:pt>
                      <c:pt idx="539">
                        <c:v>0.27100000000000002</c:v>
                      </c:pt>
                      <c:pt idx="540">
                        <c:v>0.27100000000000002</c:v>
                      </c:pt>
                      <c:pt idx="541">
                        <c:v>0.27200000000000002</c:v>
                      </c:pt>
                      <c:pt idx="542">
                        <c:v>0.27200000000000002</c:v>
                      </c:pt>
                      <c:pt idx="543">
                        <c:v>0.27300000000000002</c:v>
                      </c:pt>
                      <c:pt idx="544">
                        <c:v>0.27300000000000002</c:v>
                      </c:pt>
                      <c:pt idx="545">
                        <c:v>0.27400000000000002</c:v>
                      </c:pt>
                      <c:pt idx="546">
                        <c:v>0.27400000000000002</c:v>
                      </c:pt>
                      <c:pt idx="547">
                        <c:v>0.27500000000000002</c:v>
                      </c:pt>
                      <c:pt idx="548">
                        <c:v>0.27500000000000002</c:v>
                      </c:pt>
                      <c:pt idx="549">
                        <c:v>0.27600000000000002</c:v>
                      </c:pt>
                      <c:pt idx="550">
                        <c:v>0.27600000000000002</c:v>
                      </c:pt>
                      <c:pt idx="551">
                        <c:v>0.27700000000000002</c:v>
                      </c:pt>
                      <c:pt idx="552">
                        <c:v>0.27700000000000002</c:v>
                      </c:pt>
                      <c:pt idx="553">
                        <c:v>0.27800000000000002</c:v>
                      </c:pt>
                      <c:pt idx="554">
                        <c:v>0.27800000000000002</c:v>
                      </c:pt>
                      <c:pt idx="555">
                        <c:v>0.27900000000000003</c:v>
                      </c:pt>
                      <c:pt idx="556">
                        <c:v>0.27900000000000003</c:v>
                      </c:pt>
                      <c:pt idx="557">
                        <c:v>0.28000000000000003</c:v>
                      </c:pt>
                      <c:pt idx="558">
                        <c:v>0.28000000000000003</c:v>
                      </c:pt>
                      <c:pt idx="559">
                        <c:v>0.28100000000000003</c:v>
                      </c:pt>
                      <c:pt idx="560">
                        <c:v>0.28100000000000003</c:v>
                      </c:pt>
                      <c:pt idx="561">
                        <c:v>0.28199999999999997</c:v>
                      </c:pt>
                      <c:pt idx="562">
                        <c:v>0.28199999999999997</c:v>
                      </c:pt>
                      <c:pt idx="563">
                        <c:v>0.28299999999999997</c:v>
                      </c:pt>
                      <c:pt idx="564">
                        <c:v>0.28299999999999997</c:v>
                      </c:pt>
                      <c:pt idx="565">
                        <c:v>0.28399999999999997</c:v>
                      </c:pt>
                      <c:pt idx="566">
                        <c:v>0.28399999999999997</c:v>
                      </c:pt>
                      <c:pt idx="567">
                        <c:v>0.28499999999999998</c:v>
                      </c:pt>
                      <c:pt idx="568">
                        <c:v>0.28499999999999998</c:v>
                      </c:pt>
                      <c:pt idx="569">
                        <c:v>0.28599999999999998</c:v>
                      </c:pt>
                      <c:pt idx="570">
                        <c:v>0.28599999999999998</c:v>
                      </c:pt>
                      <c:pt idx="571">
                        <c:v>0.28699999999999998</c:v>
                      </c:pt>
                      <c:pt idx="572">
                        <c:v>0.28699999999999998</c:v>
                      </c:pt>
                      <c:pt idx="573">
                        <c:v>0.28799999999999998</c:v>
                      </c:pt>
                      <c:pt idx="574">
                        <c:v>0.28799999999999998</c:v>
                      </c:pt>
                      <c:pt idx="575">
                        <c:v>0.28899999999999998</c:v>
                      </c:pt>
                      <c:pt idx="576">
                        <c:v>0.28899999999999998</c:v>
                      </c:pt>
                      <c:pt idx="577">
                        <c:v>0.28999999999999998</c:v>
                      </c:pt>
                      <c:pt idx="578">
                        <c:v>0.28999999999999998</c:v>
                      </c:pt>
                      <c:pt idx="579">
                        <c:v>0.29099999999999998</c:v>
                      </c:pt>
                      <c:pt idx="580">
                        <c:v>0.29099999999999998</c:v>
                      </c:pt>
                      <c:pt idx="581">
                        <c:v>0.29199999999999998</c:v>
                      </c:pt>
                      <c:pt idx="582">
                        <c:v>0.29199999999999998</c:v>
                      </c:pt>
                      <c:pt idx="583">
                        <c:v>0.29299999999999998</c:v>
                      </c:pt>
                      <c:pt idx="584">
                        <c:v>0.29299999999999998</c:v>
                      </c:pt>
                      <c:pt idx="585">
                        <c:v>0.29399999999999998</c:v>
                      </c:pt>
                      <c:pt idx="586">
                        <c:v>0.29399999999999998</c:v>
                      </c:pt>
                      <c:pt idx="587">
                        <c:v>0.29499999999999998</c:v>
                      </c:pt>
                      <c:pt idx="588">
                        <c:v>0.29499999999999998</c:v>
                      </c:pt>
                      <c:pt idx="589">
                        <c:v>0.29599999999999999</c:v>
                      </c:pt>
                      <c:pt idx="590">
                        <c:v>0.29599999999999999</c:v>
                      </c:pt>
                      <c:pt idx="591">
                        <c:v>0.29699999999999999</c:v>
                      </c:pt>
                      <c:pt idx="592">
                        <c:v>0.29699999999999999</c:v>
                      </c:pt>
                      <c:pt idx="593">
                        <c:v>0.29799999999999999</c:v>
                      </c:pt>
                      <c:pt idx="594">
                        <c:v>0.29799999999999999</c:v>
                      </c:pt>
                      <c:pt idx="595">
                        <c:v>0.29899999999999999</c:v>
                      </c:pt>
                      <c:pt idx="596">
                        <c:v>0.29899999999999999</c:v>
                      </c:pt>
                      <c:pt idx="597">
                        <c:v>0.3</c:v>
                      </c:pt>
                      <c:pt idx="598">
                        <c:v>0.3</c:v>
                      </c:pt>
                      <c:pt idx="599">
                        <c:v>0.30099999999999999</c:v>
                      </c:pt>
                      <c:pt idx="600">
                        <c:v>0.30099999999999999</c:v>
                      </c:pt>
                      <c:pt idx="601">
                        <c:v>0.30199999999999999</c:v>
                      </c:pt>
                      <c:pt idx="602">
                        <c:v>0.30199999999999999</c:v>
                      </c:pt>
                      <c:pt idx="603">
                        <c:v>0.30299999999999999</c:v>
                      </c:pt>
                      <c:pt idx="604">
                        <c:v>0.30299999999999999</c:v>
                      </c:pt>
                      <c:pt idx="605">
                        <c:v>0.30399999999999999</c:v>
                      </c:pt>
                      <c:pt idx="606">
                        <c:v>0.30399999999999999</c:v>
                      </c:pt>
                      <c:pt idx="607">
                        <c:v>0.30499999999999999</c:v>
                      </c:pt>
                      <c:pt idx="608">
                        <c:v>0.30499999999999999</c:v>
                      </c:pt>
                      <c:pt idx="609">
                        <c:v>0.30599999999999999</c:v>
                      </c:pt>
                      <c:pt idx="610">
                        <c:v>0.30599999999999999</c:v>
                      </c:pt>
                      <c:pt idx="611">
                        <c:v>0.307</c:v>
                      </c:pt>
                      <c:pt idx="612">
                        <c:v>0.307</c:v>
                      </c:pt>
                      <c:pt idx="613">
                        <c:v>0.308</c:v>
                      </c:pt>
                      <c:pt idx="614">
                        <c:v>0.308</c:v>
                      </c:pt>
                      <c:pt idx="615">
                        <c:v>0.309</c:v>
                      </c:pt>
                      <c:pt idx="616">
                        <c:v>0.309</c:v>
                      </c:pt>
                      <c:pt idx="617">
                        <c:v>0.31</c:v>
                      </c:pt>
                      <c:pt idx="618">
                        <c:v>0.31</c:v>
                      </c:pt>
                      <c:pt idx="619">
                        <c:v>0.311</c:v>
                      </c:pt>
                      <c:pt idx="620">
                        <c:v>0.311</c:v>
                      </c:pt>
                      <c:pt idx="621">
                        <c:v>0.312</c:v>
                      </c:pt>
                      <c:pt idx="622">
                        <c:v>0.312</c:v>
                      </c:pt>
                      <c:pt idx="623">
                        <c:v>0.313</c:v>
                      </c:pt>
                      <c:pt idx="624">
                        <c:v>0.313</c:v>
                      </c:pt>
                      <c:pt idx="625">
                        <c:v>0.314</c:v>
                      </c:pt>
                      <c:pt idx="626">
                        <c:v>0.314</c:v>
                      </c:pt>
                      <c:pt idx="627">
                        <c:v>0.315</c:v>
                      </c:pt>
                      <c:pt idx="628">
                        <c:v>0.315</c:v>
                      </c:pt>
                      <c:pt idx="629">
                        <c:v>0.316</c:v>
                      </c:pt>
                      <c:pt idx="630">
                        <c:v>0.316</c:v>
                      </c:pt>
                      <c:pt idx="631">
                        <c:v>0.317</c:v>
                      </c:pt>
                      <c:pt idx="632">
                        <c:v>0.317</c:v>
                      </c:pt>
                      <c:pt idx="633">
                        <c:v>0.318</c:v>
                      </c:pt>
                      <c:pt idx="634">
                        <c:v>0.318</c:v>
                      </c:pt>
                      <c:pt idx="635">
                        <c:v>0.31900000000000001</c:v>
                      </c:pt>
                      <c:pt idx="636">
                        <c:v>0.31900000000000001</c:v>
                      </c:pt>
                      <c:pt idx="637">
                        <c:v>0.32</c:v>
                      </c:pt>
                      <c:pt idx="638">
                        <c:v>0.32</c:v>
                      </c:pt>
                      <c:pt idx="639">
                        <c:v>0.32100000000000001</c:v>
                      </c:pt>
                      <c:pt idx="640">
                        <c:v>0.32100000000000001</c:v>
                      </c:pt>
                      <c:pt idx="641">
                        <c:v>0.32200000000000001</c:v>
                      </c:pt>
                      <c:pt idx="642">
                        <c:v>0.32200000000000001</c:v>
                      </c:pt>
                      <c:pt idx="643">
                        <c:v>0.32300000000000001</c:v>
                      </c:pt>
                      <c:pt idx="644">
                        <c:v>0.32300000000000001</c:v>
                      </c:pt>
                      <c:pt idx="645">
                        <c:v>0.32400000000000001</c:v>
                      </c:pt>
                      <c:pt idx="646">
                        <c:v>0.32400000000000001</c:v>
                      </c:pt>
                      <c:pt idx="647">
                        <c:v>0.32500000000000001</c:v>
                      </c:pt>
                      <c:pt idx="648">
                        <c:v>0.32500000000000001</c:v>
                      </c:pt>
                      <c:pt idx="649">
                        <c:v>0.32600000000000001</c:v>
                      </c:pt>
                      <c:pt idx="650">
                        <c:v>0.32600000000000001</c:v>
                      </c:pt>
                      <c:pt idx="651">
                        <c:v>0.32700000000000001</c:v>
                      </c:pt>
                      <c:pt idx="652">
                        <c:v>0.32700000000000001</c:v>
                      </c:pt>
                      <c:pt idx="653">
                        <c:v>0.32800000000000001</c:v>
                      </c:pt>
                      <c:pt idx="654">
                        <c:v>0.32800000000000001</c:v>
                      </c:pt>
                      <c:pt idx="655">
                        <c:v>0.32900000000000001</c:v>
                      </c:pt>
                      <c:pt idx="656">
                        <c:v>0.32900000000000001</c:v>
                      </c:pt>
                      <c:pt idx="657">
                        <c:v>0.33</c:v>
                      </c:pt>
                      <c:pt idx="658">
                        <c:v>0.33</c:v>
                      </c:pt>
                      <c:pt idx="659">
                        <c:v>0.33100000000000002</c:v>
                      </c:pt>
                      <c:pt idx="660">
                        <c:v>0.33100000000000002</c:v>
                      </c:pt>
                      <c:pt idx="661">
                        <c:v>0.33200000000000002</c:v>
                      </c:pt>
                      <c:pt idx="662">
                        <c:v>0.33200000000000002</c:v>
                      </c:pt>
                      <c:pt idx="663">
                        <c:v>0.33300000000000002</c:v>
                      </c:pt>
                      <c:pt idx="664">
                        <c:v>0.33300000000000002</c:v>
                      </c:pt>
                      <c:pt idx="665">
                        <c:v>0.33400000000000002</c:v>
                      </c:pt>
                      <c:pt idx="666">
                        <c:v>0.33400000000000002</c:v>
                      </c:pt>
                      <c:pt idx="667">
                        <c:v>0.33500000000000002</c:v>
                      </c:pt>
                      <c:pt idx="668">
                        <c:v>0.33500000000000002</c:v>
                      </c:pt>
                      <c:pt idx="669">
                        <c:v>0.33600000000000002</c:v>
                      </c:pt>
                      <c:pt idx="670">
                        <c:v>0.33600000000000002</c:v>
                      </c:pt>
                      <c:pt idx="671">
                        <c:v>0.33700000000000002</c:v>
                      </c:pt>
                      <c:pt idx="672">
                        <c:v>0.33700000000000002</c:v>
                      </c:pt>
                      <c:pt idx="673">
                        <c:v>0.33800000000000002</c:v>
                      </c:pt>
                      <c:pt idx="674">
                        <c:v>0.33800000000000002</c:v>
                      </c:pt>
                      <c:pt idx="675">
                        <c:v>0.33900000000000002</c:v>
                      </c:pt>
                      <c:pt idx="676">
                        <c:v>0.33900000000000002</c:v>
                      </c:pt>
                      <c:pt idx="677">
                        <c:v>0.34</c:v>
                      </c:pt>
                      <c:pt idx="678">
                        <c:v>0.34</c:v>
                      </c:pt>
                      <c:pt idx="679">
                        <c:v>0.34100000000000003</c:v>
                      </c:pt>
                      <c:pt idx="680">
                        <c:v>0.34100000000000003</c:v>
                      </c:pt>
                      <c:pt idx="681">
                        <c:v>0.34200000000000003</c:v>
                      </c:pt>
                      <c:pt idx="682">
                        <c:v>0.34200000000000003</c:v>
                      </c:pt>
                      <c:pt idx="683">
                        <c:v>0.34300000000000003</c:v>
                      </c:pt>
                      <c:pt idx="684">
                        <c:v>0.34300000000000003</c:v>
                      </c:pt>
                      <c:pt idx="685">
                        <c:v>0.34399999999999997</c:v>
                      </c:pt>
                      <c:pt idx="686">
                        <c:v>0.34399999999999997</c:v>
                      </c:pt>
                      <c:pt idx="687">
                        <c:v>0.34499999999999997</c:v>
                      </c:pt>
                      <c:pt idx="688">
                        <c:v>0.34499999999999997</c:v>
                      </c:pt>
                      <c:pt idx="689">
                        <c:v>0.34599999999999997</c:v>
                      </c:pt>
                      <c:pt idx="690">
                        <c:v>0.34599999999999997</c:v>
                      </c:pt>
                      <c:pt idx="691">
                        <c:v>0.34699999999999998</c:v>
                      </c:pt>
                      <c:pt idx="692">
                        <c:v>0.34699999999999998</c:v>
                      </c:pt>
                      <c:pt idx="693">
                        <c:v>0.34799999999999998</c:v>
                      </c:pt>
                      <c:pt idx="694">
                        <c:v>0.34799999999999998</c:v>
                      </c:pt>
                      <c:pt idx="695">
                        <c:v>0.34899999999999998</c:v>
                      </c:pt>
                      <c:pt idx="696">
                        <c:v>0.34899999999999998</c:v>
                      </c:pt>
                      <c:pt idx="697">
                        <c:v>0.35</c:v>
                      </c:pt>
                      <c:pt idx="698">
                        <c:v>0.35</c:v>
                      </c:pt>
                      <c:pt idx="699">
                        <c:v>0.35099999999999998</c:v>
                      </c:pt>
                      <c:pt idx="700">
                        <c:v>0.35099999999999998</c:v>
                      </c:pt>
                      <c:pt idx="701">
                        <c:v>0.35199999999999998</c:v>
                      </c:pt>
                      <c:pt idx="702">
                        <c:v>0.35199999999999998</c:v>
                      </c:pt>
                      <c:pt idx="703">
                        <c:v>0.35299999999999998</c:v>
                      </c:pt>
                      <c:pt idx="704">
                        <c:v>0.35299999999999998</c:v>
                      </c:pt>
                      <c:pt idx="705">
                        <c:v>0.35399999999999998</c:v>
                      </c:pt>
                      <c:pt idx="706">
                        <c:v>0.35399999999999998</c:v>
                      </c:pt>
                      <c:pt idx="707">
                        <c:v>0.35499999999999998</c:v>
                      </c:pt>
                      <c:pt idx="708">
                        <c:v>0.35499999999999998</c:v>
                      </c:pt>
                      <c:pt idx="709">
                        <c:v>0.35599999999999998</c:v>
                      </c:pt>
                      <c:pt idx="710">
                        <c:v>0.35599999999999998</c:v>
                      </c:pt>
                      <c:pt idx="711">
                        <c:v>0.35699999999999998</c:v>
                      </c:pt>
                      <c:pt idx="712">
                        <c:v>0.35699999999999998</c:v>
                      </c:pt>
                      <c:pt idx="713">
                        <c:v>0.35799999999999998</c:v>
                      </c:pt>
                      <c:pt idx="714">
                        <c:v>0.35799999999999998</c:v>
                      </c:pt>
                      <c:pt idx="715">
                        <c:v>0.35899999999999999</c:v>
                      </c:pt>
                      <c:pt idx="716">
                        <c:v>0.35899999999999999</c:v>
                      </c:pt>
                      <c:pt idx="717">
                        <c:v>0.36</c:v>
                      </c:pt>
                      <c:pt idx="718">
                        <c:v>0.36</c:v>
                      </c:pt>
                      <c:pt idx="719">
                        <c:v>0.36099999999999999</c:v>
                      </c:pt>
                      <c:pt idx="720">
                        <c:v>0.36099999999999999</c:v>
                      </c:pt>
                      <c:pt idx="721">
                        <c:v>0.36199999999999999</c:v>
                      </c:pt>
                      <c:pt idx="722">
                        <c:v>0.36199999999999999</c:v>
                      </c:pt>
                      <c:pt idx="723">
                        <c:v>0.36299999999999999</c:v>
                      </c:pt>
                      <c:pt idx="724">
                        <c:v>0.36299999999999999</c:v>
                      </c:pt>
                      <c:pt idx="725">
                        <c:v>0.36399999999999999</c:v>
                      </c:pt>
                      <c:pt idx="726">
                        <c:v>0.36399999999999999</c:v>
                      </c:pt>
                      <c:pt idx="727">
                        <c:v>0.36499999999999999</c:v>
                      </c:pt>
                      <c:pt idx="728">
                        <c:v>0.36499999999999999</c:v>
                      </c:pt>
                      <c:pt idx="729">
                        <c:v>0.36599999999999999</c:v>
                      </c:pt>
                      <c:pt idx="730">
                        <c:v>0.36599999999999999</c:v>
                      </c:pt>
                      <c:pt idx="731">
                        <c:v>0.36699999999999999</c:v>
                      </c:pt>
                      <c:pt idx="732">
                        <c:v>0.36699999999999999</c:v>
                      </c:pt>
                      <c:pt idx="733">
                        <c:v>0.36799999999999999</c:v>
                      </c:pt>
                      <c:pt idx="734">
                        <c:v>0.36799999999999999</c:v>
                      </c:pt>
                      <c:pt idx="735">
                        <c:v>0.36899999999999999</c:v>
                      </c:pt>
                      <c:pt idx="736">
                        <c:v>0.36899999999999999</c:v>
                      </c:pt>
                      <c:pt idx="737">
                        <c:v>0.37</c:v>
                      </c:pt>
                      <c:pt idx="738">
                        <c:v>0.37</c:v>
                      </c:pt>
                      <c:pt idx="739">
                        <c:v>0.371</c:v>
                      </c:pt>
                      <c:pt idx="740">
                        <c:v>0.371</c:v>
                      </c:pt>
                      <c:pt idx="741">
                        <c:v>0.372</c:v>
                      </c:pt>
                      <c:pt idx="742">
                        <c:v>0.372</c:v>
                      </c:pt>
                      <c:pt idx="743">
                        <c:v>0.373</c:v>
                      </c:pt>
                      <c:pt idx="744">
                        <c:v>0.373</c:v>
                      </c:pt>
                      <c:pt idx="745">
                        <c:v>0.374</c:v>
                      </c:pt>
                      <c:pt idx="746">
                        <c:v>0.374</c:v>
                      </c:pt>
                      <c:pt idx="747">
                        <c:v>0.375</c:v>
                      </c:pt>
                      <c:pt idx="748">
                        <c:v>0.375</c:v>
                      </c:pt>
                      <c:pt idx="749">
                        <c:v>0.376</c:v>
                      </c:pt>
                      <c:pt idx="750">
                        <c:v>0.376</c:v>
                      </c:pt>
                      <c:pt idx="751">
                        <c:v>0.377</c:v>
                      </c:pt>
                      <c:pt idx="752">
                        <c:v>0.377</c:v>
                      </c:pt>
                      <c:pt idx="753">
                        <c:v>0.378</c:v>
                      </c:pt>
                      <c:pt idx="754">
                        <c:v>0.378</c:v>
                      </c:pt>
                      <c:pt idx="755">
                        <c:v>0.379</c:v>
                      </c:pt>
                      <c:pt idx="756">
                        <c:v>0.379</c:v>
                      </c:pt>
                      <c:pt idx="757">
                        <c:v>0.38</c:v>
                      </c:pt>
                      <c:pt idx="758">
                        <c:v>0.38</c:v>
                      </c:pt>
                      <c:pt idx="759">
                        <c:v>0.38100000000000001</c:v>
                      </c:pt>
                      <c:pt idx="760">
                        <c:v>0.38100000000000001</c:v>
                      </c:pt>
                      <c:pt idx="761">
                        <c:v>0.38200000000000001</c:v>
                      </c:pt>
                      <c:pt idx="762">
                        <c:v>0.38200000000000001</c:v>
                      </c:pt>
                      <c:pt idx="763">
                        <c:v>0.38300000000000001</c:v>
                      </c:pt>
                      <c:pt idx="764">
                        <c:v>0.38300000000000001</c:v>
                      </c:pt>
                      <c:pt idx="765">
                        <c:v>0.38400000000000001</c:v>
                      </c:pt>
                      <c:pt idx="766">
                        <c:v>0.38400000000000001</c:v>
                      </c:pt>
                      <c:pt idx="767">
                        <c:v>0.38500000000000001</c:v>
                      </c:pt>
                      <c:pt idx="768">
                        <c:v>0.38500000000000001</c:v>
                      </c:pt>
                      <c:pt idx="769">
                        <c:v>0.38600000000000001</c:v>
                      </c:pt>
                      <c:pt idx="770">
                        <c:v>0.38600000000000001</c:v>
                      </c:pt>
                      <c:pt idx="771">
                        <c:v>0.38700000000000001</c:v>
                      </c:pt>
                      <c:pt idx="772">
                        <c:v>0.38700000000000001</c:v>
                      </c:pt>
                      <c:pt idx="773">
                        <c:v>0.38800000000000001</c:v>
                      </c:pt>
                      <c:pt idx="774">
                        <c:v>0.38800000000000001</c:v>
                      </c:pt>
                      <c:pt idx="775">
                        <c:v>0.38900000000000001</c:v>
                      </c:pt>
                      <c:pt idx="776">
                        <c:v>0.38900000000000001</c:v>
                      </c:pt>
                      <c:pt idx="777">
                        <c:v>0.39</c:v>
                      </c:pt>
                      <c:pt idx="778">
                        <c:v>0.39</c:v>
                      </c:pt>
                      <c:pt idx="779">
                        <c:v>0.39100000000000001</c:v>
                      </c:pt>
                      <c:pt idx="780">
                        <c:v>0.39100000000000001</c:v>
                      </c:pt>
                      <c:pt idx="781">
                        <c:v>0.39200000000000002</c:v>
                      </c:pt>
                      <c:pt idx="782">
                        <c:v>0.39200000000000002</c:v>
                      </c:pt>
                      <c:pt idx="783">
                        <c:v>0.39300000000000002</c:v>
                      </c:pt>
                      <c:pt idx="784">
                        <c:v>0.39300000000000002</c:v>
                      </c:pt>
                      <c:pt idx="785">
                        <c:v>0.39400000000000002</c:v>
                      </c:pt>
                      <c:pt idx="786">
                        <c:v>0.39400000000000002</c:v>
                      </c:pt>
                      <c:pt idx="787">
                        <c:v>0.39500000000000002</c:v>
                      </c:pt>
                      <c:pt idx="788">
                        <c:v>0.39500000000000002</c:v>
                      </c:pt>
                      <c:pt idx="789">
                        <c:v>0.39600000000000002</c:v>
                      </c:pt>
                      <c:pt idx="790">
                        <c:v>0.39600000000000002</c:v>
                      </c:pt>
                      <c:pt idx="791">
                        <c:v>0.39700000000000002</c:v>
                      </c:pt>
                      <c:pt idx="792">
                        <c:v>0.39700000000000002</c:v>
                      </c:pt>
                      <c:pt idx="793">
                        <c:v>0.39800000000000002</c:v>
                      </c:pt>
                      <c:pt idx="794">
                        <c:v>0.39800000000000002</c:v>
                      </c:pt>
                      <c:pt idx="795">
                        <c:v>0.39900000000000002</c:v>
                      </c:pt>
                      <c:pt idx="796">
                        <c:v>0.39900000000000002</c:v>
                      </c:pt>
                      <c:pt idx="797">
                        <c:v>0.4</c:v>
                      </c:pt>
                      <c:pt idx="798">
                        <c:v>0.4</c:v>
                      </c:pt>
                      <c:pt idx="799">
                        <c:v>0.40100000000000002</c:v>
                      </c:pt>
                      <c:pt idx="800">
                        <c:v>0.40100000000000002</c:v>
                      </c:pt>
                      <c:pt idx="801">
                        <c:v>0.40200000000000002</c:v>
                      </c:pt>
                      <c:pt idx="802">
                        <c:v>0.40200000000000002</c:v>
                      </c:pt>
                      <c:pt idx="803">
                        <c:v>0.40300000000000002</c:v>
                      </c:pt>
                      <c:pt idx="804">
                        <c:v>0.40300000000000002</c:v>
                      </c:pt>
                      <c:pt idx="805">
                        <c:v>0.40400000000000003</c:v>
                      </c:pt>
                      <c:pt idx="806">
                        <c:v>0.40400000000000003</c:v>
                      </c:pt>
                      <c:pt idx="807">
                        <c:v>0.40500000000000003</c:v>
                      </c:pt>
                      <c:pt idx="808">
                        <c:v>0.40500000000000003</c:v>
                      </c:pt>
                      <c:pt idx="809">
                        <c:v>0.40600000000000003</c:v>
                      </c:pt>
                      <c:pt idx="810">
                        <c:v>0.40600000000000003</c:v>
                      </c:pt>
                      <c:pt idx="811">
                        <c:v>0.40699999999999997</c:v>
                      </c:pt>
                      <c:pt idx="812">
                        <c:v>0.40699999999999997</c:v>
                      </c:pt>
                      <c:pt idx="813">
                        <c:v>0.40799999999999997</c:v>
                      </c:pt>
                      <c:pt idx="814">
                        <c:v>0.40799999999999997</c:v>
                      </c:pt>
                      <c:pt idx="815">
                        <c:v>0.40899999999999997</c:v>
                      </c:pt>
                      <c:pt idx="816">
                        <c:v>0.40899999999999997</c:v>
                      </c:pt>
                      <c:pt idx="817">
                        <c:v>0.41</c:v>
                      </c:pt>
                      <c:pt idx="818">
                        <c:v>0.41</c:v>
                      </c:pt>
                      <c:pt idx="819">
                        <c:v>0.41099999999999998</c:v>
                      </c:pt>
                      <c:pt idx="820">
                        <c:v>0.41099999999999998</c:v>
                      </c:pt>
                      <c:pt idx="821">
                        <c:v>0.41199999999999998</c:v>
                      </c:pt>
                      <c:pt idx="822">
                        <c:v>0.41199999999999998</c:v>
                      </c:pt>
                      <c:pt idx="823">
                        <c:v>0.41299999999999998</c:v>
                      </c:pt>
                      <c:pt idx="824">
                        <c:v>0.41299999999999998</c:v>
                      </c:pt>
                      <c:pt idx="825">
                        <c:v>0.41399999999999998</c:v>
                      </c:pt>
                      <c:pt idx="826">
                        <c:v>0.41399999999999998</c:v>
                      </c:pt>
                      <c:pt idx="827">
                        <c:v>0.41499999999999998</c:v>
                      </c:pt>
                      <c:pt idx="828">
                        <c:v>0.41499999999999998</c:v>
                      </c:pt>
                      <c:pt idx="829">
                        <c:v>0.41599999999999998</c:v>
                      </c:pt>
                      <c:pt idx="830">
                        <c:v>0.41599999999999998</c:v>
                      </c:pt>
                      <c:pt idx="831">
                        <c:v>0.41699999999999998</c:v>
                      </c:pt>
                      <c:pt idx="832">
                        <c:v>0.41699999999999998</c:v>
                      </c:pt>
                      <c:pt idx="833">
                        <c:v>0.41799999999999998</c:v>
                      </c:pt>
                      <c:pt idx="834">
                        <c:v>0.41799999999999998</c:v>
                      </c:pt>
                      <c:pt idx="835">
                        <c:v>0.41899999999999998</c:v>
                      </c:pt>
                      <c:pt idx="836">
                        <c:v>0.41899999999999998</c:v>
                      </c:pt>
                      <c:pt idx="837">
                        <c:v>0.42</c:v>
                      </c:pt>
                      <c:pt idx="838">
                        <c:v>0.42</c:v>
                      </c:pt>
                      <c:pt idx="839">
                        <c:v>0.42099999999999999</c:v>
                      </c:pt>
                      <c:pt idx="840">
                        <c:v>0.42099999999999999</c:v>
                      </c:pt>
                      <c:pt idx="841">
                        <c:v>0.42199999999999999</c:v>
                      </c:pt>
                      <c:pt idx="842">
                        <c:v>0.42199999999999999</c:v>
                      </c:pt>
                      <c:pt idx="843">
                        <c:v>0.42299999999999999</c:v>
                      </c:pt>
                      <c:pt idx="844">
                        <c:v>0.42299999999999999</c:v>
                      </c:pt>
                      <c:pt idx="845">
                        <c:v>0.42399999999999999</c:v>
                      </c:pt>
                      <c:pt idx="846">
                        <c:v>0.42399999999999999</c:v>
                      </c:pt>
                      <c:pt idx="847">
                        <c:v>0.42499999999999999</c:v>
                      </c:pt>
                      <c:pt idx="848">
                        <c:v>0.42499999999999999</c:v>
                      </c:pt>
                      <c:pt idx="849">
                        <c:v>0.42599999999999999</c:v>
                      </c:pt>
                      <c:pt idx="850">
                        <c:v>0.42599999999999999</c:v>
                      </c:pt>
                      <c:pt idx="851">
                        <c:v>0.42699999999999999</c:v>
                      </c:pt>
                      <c:pt idx="852">
                        <c:v>0.42699999999999999</c:v>
                      </c:pt>
                      <c:pt idx="853">
                        <c:v>0.42799999999999999</c:v>
                      </c:pt>
                      <c:pt idx="854">
                        <c:v>0.42799999999999999</c:v>
                      </c:pt>
                      <c:pt idx="855">
                        <c:v>0.42899999999999999</c:v>
                      </c:pt>
                      <c:pt idx="856">
                        <c:v>0.42899999999999999</c:v>
                      </c:pt>
                      <c:pt idx="857">
                        <c:v>0.43</c:v>
                      </c:pt>
                      <c:pt idx="858">
                        <c:v>0.43</c:v>
                      </c:pt>
                      <c:pt idx="859">
                        <c:v>0.43099999999999999</c:v>
                      </c:pt>
                      <c:pt idx="860">
                        <c:v>0.43099999999999999</c:v>
                      </c:pt>
                      <c:pt idx="861">
                        <c:v>0.432</c:v>
                      </c:pt>
                      <c:pt idx="862">
                        <c:v>0.432</c:v>
                      </c:pt>
                      <c:pt idx="863">
                        <c:v>0.433</c:v>
                      </c:pt>
                      <c:pt idx="864">
                        <c:v>0.433</c:v>
                      </c:pt>
                      <c:pt idx="865">
                        <c:v>0.434</c:v>
                      </c:pt>
                      <c:pt idx="866">
                        <c:v>0.434</c:v>
                      </c:pt>
                      <c:pt idx="867">
                        <c:v>0.435</c:v>
                      </c:pt>
                      <c:pt idx="868">
                        <c:v>0.435</c:v>
                      </c:pt>
                      <c:pt idx="869">
                        <c:v>0.436</c:v>
                      </c:pt>
                      <c:pt idx="870">
                        <c:v>0.436</c:v>
                      </c:pt>
                      <c:pt idx="871">
                        <c:v>0.437</c:v>
                      </c:pt>
                      <c:pt idx="872">
                        <c:v>0.437</c:v>
                      </c:pt>
                      <c:pt idx="873">
                        <c:v>0.438</c:v>
                      </c:pt>
                      <c:pt idx="874">
                        <c:v>0.438</c:v>
                      </c:pt>
                      <c:pt idx="875">
                        <c:v>0.439</c:v>
                      </c:pt>
                      <c:pt idx="876">
                        <c:v>0.439</c:v>
                      </c:pt>
                      <c:pt idx="877">
                        <c:v>0.44</c:v>
                      </c:pt>
                      <c:pt idx="878">
                        <c:v>0.44</c:v>
                      </c:pt>
                      <c:pt idx="879">
                        <c:v>0.441</c:v>
                      </c:pt>
                      <c:pt idx="880">
                        <c:v>0.441</c:v>
                      </c:pt>
                      <c:pt idx="881">
                        <c:v>0.442</c:v>
                      </c:pt>
                      <c:pt idx="882">
                        <c:v>0.442</c:v>
                      </c:pt>
                      <c:pt idx="883">
                        <c:v>0.443</c:v>
                      </c:pt>
                      <c:pt idx="884">
                        <c:v>0.443</c:v>
                      </c:pt>
                      <c:pt idx="885">
                        <c:v>0.44400000000000001</c:v>
                      </c:pt>
                      <c:pt idx="886">
                        <c:v>0.44400000000000001</c:v>
                      </c:pt>
                      <c:pt idx="887">
                        <c:v>0.44500000000000001</c:v>
                      </c:pt>
                      <c:pt idx="888">
                        <c:v>0.44500000000000001</c:v>
                      </c:pt>
                      <c:pt idx="889">
                        <c:v>0.44600000000000001</c:v>
                      </c:pt>
                      <c:pt idx="890">
                        <c:v>0.44600000000000001</c:v>
                      </c:pt>
                      <c:pt idx="891">
                        <c:v>0.44700000000000001</c:v>
                      </c:pt>
                      <c:pt idx="892">
                        <c:v>0.44700000000000001</c:v>
                      </c:pt>
                      <c:pt idx="893">
                        <c:v>0.44800000000000001</c:v>
                      </c:pt>
                      <c:pt idx="894">
                        <c:v>0.44800000000000001</c:v>
                      </c:pt>
                      <c:pt idx="895">
                        <c:v>0.44900000000000001</c:v>
                      </c:pt>
                      <c:pt idx="896">
                        <c:v>0.44900000000000001</c:v>
                      </c:pt>
                      <c:pt idx="897">
                        <c:v>0.45</c:v>
                      </c:pt>
                      <c:pt idx="898">
                        <c:v>0.45</c:v>
                      </c:pt>
                      <c:pt idx="899">
                        <c:v>0.45100000000000001</c:v>
                      </c:pt>
                      <c:pt idx="900">
                        <c:v>0.45100000000000001</c:v>
                      </c:pt>
                      <c:pt idx="901">
                        <c:v>0.45200000000000001</c:v>
                      </c:pt>
                      <c:pt idx="902">
                        <c:v>0.45200000000000001</c:v>
                      </c:pt>
                      <c:pt idx="903">
                        <c:v>0.45300000000000001</c:v>
                      </c:pt>
                      <c:pt idx="904">
                        <c:v>0.45300000000000001</c:v>
                      </c:pt>
                      <c:pt idx="905">
                        <c:v>0.45400000000000001</c:v>
                      </c:pt>
                      <c:pt idx="906">
                        <c:v>0.45400000000000001</c:v>
                      </c:pt>
                      <c:pt idx="907">
                        <c:v>0.45500000000000002</c:v>
                      </c:pt>
                      <c:pt idx="908">
                        <c:v>0.45500000000000002</c:v>
                      </c:pt>
                      <c:pt idx="909">
                        <c:v>0.45600000000000002</c:v>
                      </c:pt>
                      <c:pt idx="910">
                        <c:v>0.45600000000000002</c:v>
                      </c:pt>
                      <c:pt idx="911">
                        <c:v>0.45700000000000002</c:v>
                      </c:pt>
                      <c:pt idx="912">
                        <c:v>0.45700000000000002</c:v>
                      </c:pt>
                      <c:pt idx="913">
                        <c:v>0.45800000000000002</c:v>
                      </c:pt>
                      <c:pt idx="914">
                        <c:v>0.45800000000000002</c:v>
                      </c:pt>
                      <c:pt idx="915">
                        <c:v>0.45900000000000002</c:v>
                      </c:pt>
                      <c:pt idx="916">
                        <c:v>0.45900000000000002</c:v>
                      </c:pt>
                      <c:pt idx="917">
                        <c:v>0.46</c:v>
                      </c:pt>
                      <c:pt idx="918">
                        <c:v>0.46</c:v>
                      </c:pt>
                      <c:pt idx="919">
                        <c:v>0.46100000000000002</c:v>
                      </c:pt>
                      <c:pt idx="920">
                        <c:v>0.46100000000000002</c:v>
                      </c:pt>
                      <c:pt idx="921">
                        <c:v>0.46200000000000002</c:v>
                      </c:pt>
                      <c:pt idx="922">
                        <c:v>0.46200000000000002</c:v>
                      </c:pt>
                      <c:pt idx="923">
                        <c:v>0.46300000000000002</c:v>
                      </c:pt>
                      <c:pt idx="924">
                        <c:v>0.46300000000000002</c:v>
                      </c:pt>
                      <c:pt idx="925">
                        <c:v>0.46400000000000002</c:v>
                      </c:pt>
                      <c:pt idx="926">
                        <c:v>0.46400000000000002</c:v>
                      </c:pt>
                      <c:pt idx="927">
                        <c:v>0.46500000000000002</c:v>
                      </c:pt>
                      <c:pt idx="928">
                        <c:v>0.46500000000000002</c:v>
                      </c:pt>
                      <c:pt idx="929">
                        <c:v>0.46600000000000003</c:v>
                      </c:pt>
                      <c:pt idx="930">
                        <c:v>0.46600000000000003</c:v>
                      </c:pt>
                      <c:pt idx="931">
                        <c:v>0.46700000000000003</c:v>
                      </c:pt>
                      <c:pt idx="932">
                        <c:v>0.46700000000000003</c:v>
                      </c:pt>
                      <c:pt idx="933">
                        <c:v>0.46800000000000003</c:v>
                      </c:pt>
                      <c:pt idx="934">
                        <c:v>0.46800000000000003</c:v>
                      </c:pt>
                      <c:pt idx="935">
                        <c:v>0.46899999999999997</c:v>
                      </c:pt>
                      <c:pt idx="936">
                        <c:v>0.46899999999999997</c:v>
                      </c:pt>
                      <c:pt idx="937">
                        <c:v>0.47</c:v>
                      </c:pt>
                      <c:pt idx="938">
                        <c:v>0.47</c:v>
                      </c:pt>
                      <c:pt idx="939">
                        <c:v>0.47099999999999997</c:v>
                      </c:pt>
                      <c:pt idx="940">
                        <c:v>0.47099999999999997</c:v>
                      </c:pt>
                      <c:pt idx="941">
                        <c:v>0.47199999999999998</c:v>
                      </c:pt>
                      <c:pt idx="942">
                        <c:v>0.47199999999999998</c:v>
                      </c:pt>
                      <c:pt idx="943">
                        <c:v>0.47299999999999998</c:v>
                      </c:pt>
                      <c:pt idx="944">
                        <c:v>0.47299999999999998</c:v>
                      </c:pt>
                      <c:pt idx="945">
                        <c:v>0.47399999999999998</c:v>
                      </c:pt>
                      <c:pt idx="946">
                        <c:v>0.47399999999999998</c:v>
                      </c:pt>
                      <c:pt idx="947">
                        <c:v>0.47499999999999998</c:v>
                      </c:pt>
                      <c:pt idx="948">
                        <c:v>0.47499999999999998</c:v>
                      </c:pt>
                      <c:pt idx="949">
                        <c:v>0.47599999999999998</c:v>
                      </c:pt>
                      <c:pt idx="950">
                        <c:v>0.47599999999999998</c:v>
                      </c:pt>
                      <c:pt idx="951">
                        <c:v>0.47699999999999998</c:v>
                      </c:pt>
                      <c:pt idx="952">
                        <c:v>0.47699999999999998</c:v>
                      </c:pt>
                      <c:pt idx="953">
                        <c:v>0.47799999999999998</c:v>
                      </c:pt>
                      <c:pt idx="954">
                        <c:v>0.47799999999999998</c:v>
                      </c:pt>
                      <c:pt idx="955">
                        <c:v>0.47899999999999998</c:v>
                      </c:pt>
                      <c:pt idx="956">
                        <c:v>0.47899999999999998</c:v>
                      </c:pt>
                      <c:pt idx="957">
                        <c:v>0.48</c:v>
                      </c:pt>
                      <c:pt idx="958">
                        <c:v>0.48</c:v>
                      </c:pt>
                      <c:pt idx="959">
                        <c:v>0.48099999999999998</c:v>
                      </c:pt>
                      <c:pt idx="960">
                        <c:v>0.48099999999999998</c:v>
                      </c:pt>
                      <c:pt idx="961">
                        <c:v>0.48199999999999998</c:v>
                      </c:pt>
                      <c:pt idx="962">
                        <c:v>0.48199999999999998</c:v>
                      </c:pt>
                      <c:pt idx="963">
                        <c:v>0.48299999999999998</c:v>
                      </c:pt>
                      <c:pt idx="964">
                        <c:v>0.48299999999999998</c:v>
                      </c:pt>
                      <c:pt idx="965">
                        <c:v>0.48399999999999999</c:v>
                      </c:pt>
                      <c:pt idx="966">
                        <c:v>0.48399999999999999</c:v>
                      </c:pt>
                      <c:pt idx="967">
                        <c:v>0.48499999999999999</c:v>
                      </c:pt>
                      <c:pt idx="968">
                        <c:v>0.48499999999999999</c:v>
                      </c:pt>
                      <c:pt idx="969">
                        <c:v>0.48599999999999999</c:v>
                      </c:pt>
                      <c:pt idx="970">
                        <c:v>0.48599999999999999</c:v>
                      </c:pt>
                      <c:pt idx="971">
                        <c:v>0.48699999999999999</c:v>
                      </c:pt>
                      <c:pt idx="972">
                        <c:v>0.48699999999999999</c:v>
                      </c:pt>
                      <c:pt idx="973">
                        <c:v>0.48799999999999999</c:v>
                      </c:pt>
                      <c:pt idx="974">
                        <c:v>0.48799999999999999</c:v>
                      </c:pt>
                      <c:pt idx="975">
                        <c:v>0.48899999999999999</c:v>
                      </c:pt>
                      <c:pt idx="976">
                        <c:v>0.48899999999999999</c:v>
                      </c:pt>
                      <c:pt idx="977">
                        <c:v>0.49</c:v>
                      </c:pt>
                      <c:pt idx="978">
                        <c:v>0.49</c:v>
                      </c:pt>
                      <c:pt idx="979">
                        <c:v>0.49099999999999999</c:v>
                      </c:pt>
                      <c:pt idx="980">
                        <c:v>0.49099999999999999</c:v>
                      </c:pt>
                      <c:pt idx="981">
                        <c:v>0.49199999999999999</c:v>
                      </c:pt>
                      <c:pt idx="982">
                        <c:v>0.49199999999999999</c:v>
                      </c:pt>
                      <c:pt idx="983">
                        <c:v>0.49299999999999999</c:v>
                      </c:pt>
                      <c:pt idx="984">
                        <c:v>0.49299999999999999</c:v>
                      </c:pt>
                      <c:pt idx="985">
                        <c:v>0.49399999999999999</c:v>
                      </c:pt>
                      <c:pt idx="986">
                        <c:v>0.49399999999999999</c:v>
                      </c:pt>
                      <c:pt idx="987">
                        <c:v>0.495</c:v>
                      </c:pt>
                      <c:pt idx="988">
                        <c:v>0.495</c:v>
                      </c:pt>
                      <c:pt idx="989">
                        <c:v>0.496</c:v>
                      </c:pt>
                      <c:pt idx="990">
                        <c:v>0.496</c:v>
                      </c:pt>
                      <c:pt idx="991">
                        <c:v>0.497</c:v>
                      </c:pt>
                      <c:pt idx="992">
                        <c:v>0.497</c:v>
                      </c:pt>
                      <c:pt idx="993">
                        <c:v>0.498</c:v>
                      </c:pt>
                      <c:pt idx="994">
                        <c:v>0.498</c:v>
                      </c:pt>
                      <c:pt idx="995">
                        <c:v>0.499</c:v>
                      </c:pt>
                      <c:pt idx="996">
                        <c:v>0.499</c:v>
                      </c:pt>
                      <c:pt idx="997">
                        <c:v>0.5</c:v>
                      </c:pt>
                      <c:pt idx="998">
                        <c:v>0.5</c:v>
                      </c:pt>
                      <c:pt idx="999">
                        <c:v>0.501</c:v>
                      </c:pt>
                      <c:pt idx="1000">
                        <c:v>0.501</c:v>
                      </c:pt>
                      <c:pt idx="1001">
                        <c:v>0.502</c:v>
                      </c:pt>
                      <c:pt idx="1002">
                        <c:v>0.502</c:v>
                      </c:pt>
                      <c:pt idx="1003">
                        <c:v>0.503</c:v>
                      </c:pt>
                      <c:pt idx="1004">
                        <c:v>0.503</c:v>
                      </c:pt>
                      <c:pt idx="1005">
                        <c:v>0.504</c:v>
                      </c:pt>
                      <c:pt idx="1006">
                        <c:v>0.504</c:v>
                      </c:pt>
                      <c:pt idx="1007">
                        <c:v>0.505</c:v>
                      </c:pt>
                      <c:pt idx="1008">
                        <c:v>0.505</c:v>
                      </c:pt>
                      <c:pt idx="1009">
                        <c:v>0.50600000000000001</c:v>
                      </c:pt>
                      <c:pt idx="1010">
                        <c:v>0.50600000000000001</c:v>
                      </c:pt>
                      <c:pt idx="1011">
                        <c:v>0.50700000000000001</c:v>
                      </c:pt>
                      <c:pt idx="1012">
                        <c:v>0.50700000000000001</c:v>
                      </c:pt>
                      <c:pt idx="1013">
                        <c:v>0.50800000000000001</c:v>
                      </c:pt>
                      <c:pt idx="1014">
                        <c:v>0.50800000000000001</c:v>
                      </c:pt>
                      <c:pt idx="1015">
                        <c:v>0.50900000000000001</c:v>
                      </c:pt>
                      <c:pt idx="1016">
                        <c:v>0.50900000000000001</c:v>
                      </c:pt>
                      <c:pt idx="1017">
                        <c:v>0.51</c:v>
                      </c:pt>
                      <c:pt idx="1018">
                        <c:v>0.51</c:v>
                      </c:pt>
                      <c:pt idx="1019">
                        <c:v>0.51100000000000001</c:v>
                      </c:pt>
                      <c:pt idx="1020">
                        <c:v>0.51100000000000001</c:v>
                      </c:pt>
                      <c:pt idx="1021">
                        <c:v>0.51200000000000001</c:v>
                      </c:pt>
                      <c:pt idx="1022">
                        <c:v>0.51200000000000001</c:v>
                      </c:pt>
                      <c:pt idx="1023">
                        <c:v>0.51300000000000001</c:v>
                      </c:pt>
                      <c:pt idx="1024">
                        <c:v>0.51300000000000001</c:v>
                      </c:pt>
                      <c:pt idx="1025">
                        <c:v>0.51400000000000001</c:v>
                      </c:pt>
                      <c:pt idx="1026">
                        <c:v>0.51400000000000001</c:v>
                      </c:pt>
                      <c:pt idx="1027">
                        <c:v>0.51500000000000001</c:v>
                      </c:pt>
                      <c:pt idx="1028">
                        <c:v>0.51500000000000001</c:v>
                      </c:pt>
                      <c:pt idx="1029">
                        <c:v>0.51600000000000001</c:v>
                      </c:pt>
                      <c:pt idx="1030">
                        <c:v>0.51600000000000001</c:v>
                      </c:pt>
                      <c:pt idx="1031">
                        <c:v>0.51700000000000002</c:v>
                      </c:pt>
                      <c:pt idx="1032">
                        <c:v>0.51700000000000002</c:v>
                      </c:pt>
                      <c:pt idx="1033">
                        <c:v>0.51800000000000002</c:v>
                      </c:pt>
                      <c:pt idx="1034">
                        <c:v>0.51800000000000002</c:v>
                      </c:pt>
                      <c:pt idx="1035">
                        <c:v>0.51900000000000002</c:v>
                      </c:pt>
                      <c:pt idx="1036">
                        <c:v>0.51900000000000002</c:v>
                      </c:pt>
                      <c:pt idx="1037">
                        <c:v>0.52</c:v>
                      </c:pt>
                      <c:pt idx="1038">
                        <c:v>0.52</c:v>
                      </c:pt>
                      <c:pt idx="1039">
                        <c:v>0.52100000000000002</c:v>
                      </c:pt>
                      <c:pt idx="1040">
                        <c:v>0.52100000000000002</c:v>
                      </c:pt>
                      <c:pt idx="1041">
                        <c:v>0.52200000000000002</c:v>
                      </c:pt>
                      <c:pt idx="1042">
                        <c:v>0.52200000000000002</c:v>
                      </c:pt>
                      <c:pt idx="1043">
                        <c:v>0.52300000000000002</c:v>
                      </c:pt>
                      <c:pt idx="1044">
                        <c:v>0.52300000000000002</c:v>
                      </c:pt>
                      <c:pt idx="1045">
                        <c:v>0.52400000000000002</c:v>
                      </c:pt>
                      <c:pt idx="1046">
                        <c:v>0.52400000000000002</c:v>
                      </c:pt>
                      <c:pt idx="1047">
                        <c:v>0.52500000000000002</c:v>
                      </c:pt>
                      <c:pt idx="1048">
                        <c:v>0.52500000000000002</c:v>
                      </c:pt>
                      <c:pt idx="1049">
                        <c:v>0.52600000000000002</c:v>
                      </c:pt>
                      <c:pt idx="1050">
                        <c:v>0.52600000000000002</c:v>
                      </c:pt>
                      <c:pt idx="1051">
                        <c:v>0.52700000000000002</c:v>
                      </c:pt>
                      <c:pt idx="1052">
                        <c:v>0.52700000000000002</c:v>
                      </c:pt>
                      <c:pt idx="1053">
                        <c:v>0.52800000000000002</c:v>
                      </c:pt>
                      <c:pt idx="1054">
                        <c:v>0.52800000000000002</c:v>
                      </c:pt>
                      <c:pt idx="1055">
                        <c:v>0.52900000000000003</c:v>
                      </c:pt>
                      <c:pt idx="1056">
                        <c:v>0.52900000000000003</c:v>
                      </c:pt>
                      <c:pt idx="1057">
                        <c:v>0.53</c:v>
                      </c:pt>
                      <c:pt idx="1058">
                        <c:v>0.53</c:v>
                      </c:pt>
                      <c:pt idx="1059">
                        <c:v>0.53100000000000003</c:v>
                      </c:pt>
                      <c:pt idx="1060">
                        <c:v>0.53100000000000003</c:v>
                      </c:pt>
                      <c:pt idx="1061">
                        <c:v>0.53200000000000003</c:v>
                      </c:pt>
                      <c:pt idx="1062">
                        <c:v>0.53200000000000003</c:v>
                      </c:pt>
                      <c:pt idx="1063">
                        <c:v>0.53300000000000003</c:v>
                      </c:pt>
                      <c:pt idx="1064">
                        <c:v>0.53300000000000003</c:v>
                      </c:pt>
                      <c:pt idx="1065">
                        <c:v>0.53400000000000003</c:v>
                      </c:pt>
                      <c:pt idx="1066">
                        <c:v>0.53400000000000003</c:v>
                      </c:pt>
                      <c:pt idx="1067">
                        <c:v>0.53500000000000003</c:v>
                      </c:pt>
                      <c:pt idx="1068">
                        <c:v>0.53500000000000003</c:v>
                      </c:pt>
                      <c:pt idx="1069">
                        <c:v>0.53600000000000003</c:v>
                      </c:pt>
                      <c:pt idx="1070">
                        <c:v>0.53600000000000003</c:v>
                      </c:pt>
                      <c:pt idx="1071">
                        <c:v>0.53700000000000003</c:v>
                      </c:pt>
                      <c:pt idx="1072">
                        <c:v>0.53700000000000003</c:v>
                      </c:pt>
                      <c:pt idx="1073">
                        <c:v>0.53800000000000003</c:v>
                      </c:pt>
                      <c:pt idx="1074">
                        <c:v>0.53800000000000003</c:v>
                      </c:pt>
                      <c:pt idx="1075">
                        <c:v>0.53900000000000003</c:v>
                      </c:pt>
                      <c:pt idx="1076">
                        <c:v>0.53900000000000003</c:v>
                      </c:pt>
                      <c:pt idx="1077">
                        <c:v>0.54</c:v>
                      </c:pt>
                      <c:pt idx="1078">
                        <c:v>0.54</c:v>
                      </c:pt>
                      <c:pt idx="1079">
                        <c:v>0.54100000000000004</c:v>
                      </c:pt>
                      <c:pt idx="1080">
                        <c:v>0.54100000000000004</c:v>
                      </c:pt>
                      <c:pt idx="1081">
                        <c:v>0.54200000000000004</c:v>
                      </c:pt>
                      <c:pt idx="1082">
                        <c:v>0.54200000000000004</c:v>
                      </c:pt>
                      <c:pt idx="1083">
                        <c:v>0.54300000000000004</c:v>
                      </c:pt>
                      <c:pt idx="1084">
                        <c:v>0.54300000000000004</c:v>
                      </c:pt>
                      <c:pt idx="1085">
                        <c:v>0.54400000000000004</c:v>
                      </c:pt>
                      <c:pt idx="1086">
                        <c:v>0.54400000000000004</c:v>
                      </c:pt>
                      <c:pt idx="1087">
                        <c:v>0.54500000000000004</c:v>
                      </c:pt>
                      <c:pt idx="1088">
                        <c:v>0.54500000000000004</c:v>
                      </c:pt>
                      <c:pt idx="1089">
                        <c:v>0.54600000000000004</c:v>
                      </c:pt>
                      <c:pt idx="1090">
                        <c:v>0.54600000000000004</c:v>
                      </c:pt>
                      <c:pt idx="1091">
                        <c:v>0.54700000000000004</c:v>
                      </c:pt>
                      <c:pt idx="1092">
                        <c:v>0.54700000000000004</c:v>
                      </c:pt>
                      <c:pt idx="1093">
                        <c:v>0.54800000000000004</c:v>
                      </c:pt>
                      <c:pt idx="1094">
                        <c:v>0.54800000000000004</c:v>
                      </c:pt>
                      <c:pt idx="1095">
                        <c:v>0.54900000000000004</c:v>
                      </c:pt>
                      <c:pt idx="1096">
                        <c:v>0.54900000000000004</c:v>
                      </c:pt>
                      <c:pt idx="1097">
                        <c:v>0.55000000000000004</c:v>
                      </c:pt>
                      <c:pt idx="1098">
                        <c:v>0.55000000000000004</c:v>
                      </c:pt>
                      <c:pt idx="1099">
                        <c:v>0.55100000000000005</c:v>
                      </c:pt>
                      <c:pt idx="1100">
                        <c:v>0.55100000000000005</c:v>
                      </c:pt>
                      <c:pt idx="1101">
                        <c:v>0.55200000000000005</c:v>
                      </c:pt>
                      <c:pt idx="1102">
                        <c:v>0.55200000000000005</c:v>
                      </c:pt>
                      <c:pt idx="1103">
                        <c:v>0.55300000000000005</c:v>
                      </c:pt>
                      <c:pt idx="1104">
                        <c:v>0.55300000000000005</c:v>
                      </c:pt>
                      <c:pt idx="1105">
                        <c:v>0.55400000000000005</c:v>
                      </c:pt>
                      <c:pt idx="1106">
                        <c:v>0.55400000000000005</c:v>
                      </c:pt>
                      <c:pt idx="1107">
                        <c:v>0.55500000000000005</c:v>
                      </c:pt>
                      <c:pt idx="1108">
                        <c:v>0.55500000000000005</c:v>
                      </c:pt>
                      <c:pt idx="1109">
                        <c:v>0.55600000000000005</c:v>
                      </c:pt>
                      <c:pt idx="1110">
                        <c:v>0.55600000000000005</c:v>
                      </c:pt>
                      <c:pt idx="1111">
                        <c:v>0.55700000000000005</c:v>
                      </c:pt>
                      <c:pt idx="1112">
                        <c:v>0.55700000000000005</c:v>
                      </c:pt>
                      <c:pt idx="1113">
                        <c:v>0.55800000000000005</c:v>
                      </c:pt>
                      <c:pt idx="1114">
                        <c:v>0.55800000000000005</c:v>
                      </c:pt>
                      <c:pt idx="1115">
                        <c:v>0.55900000000000005</c:v>
                      </c:pt>
                      <c:pt idx="1116">
                        <c:v>0.55900000000000005</c:v>
                      </c:pt>
                      <c:pt idx="1117">
                        <c:v>0.56000000000000005</c:v>
                      </c:pt>
                      <c:pt idx="1118">
                        <c:v>0.56000000000000005</c:v>
                      </c:pt>
                      <c:pt idx="1119">
                        <c:v>0.56100000000000005</c:v>
                      </c:pt>
                      <c:pt idx="1120">
                        <c:v>0.56100000000000005</c:v>
                      </c:pt>
                      <c:pt idx="1121">
                        <c:v>0.56200000000000006</c:v>
                      </c:pt>
                      <c:pt idx="1122">
                        <c:v>0.56200000000000006</c:v>
                      </c:pt>
                      <c:pt idx="1123">
                        <c:v>0.56299999999999994</c:v>
                      </c:pt>
                      <c:pt idx="1124">
                        <c:v>0.56299999999999994</c:v>
                      </c:pt>
                      <c:pt idx="1125">
                        <c:v>0.56399999999999995</c:v>
                      </c:pt>
                      <c:pt idx="1126">
                        <c:v>0.56399999999999995</c:v>
                      </c:pt>
                      <c:pt idx="1127">
                        <c:v>0.56499999999999995</c:v>
                      </c:pt>
                      <c:pt idx="1128">
                        <c:v>0.56499999999999995</c:v>
                      </c:pt>
                      <c:pt idx="1129">
                        <c:v>0.56599999999999995</c:v>
                      </c:pt>
                      <c:pt idx="1130">
                        <c:v>0.56599999999999995</c:v>
                      </c:pt>
                      <c:pt idx="1131">
                        <c:v>0.56699999999999995</c:v>
                      </c:pt>
                      <c:pt idx="1132">
                        <c:v>0.56699999999999995</c:v>
                      </c:pt>
                      <c:pt idx="1133">
                        <c:v>0.56799999999999995</c:v>
                      </c:pt>
                      <c:pt idx="1134">
                        <c:v>0.56799999999999995</c:v>
                      </c:pt>
                      <c:pt idx="1135">
                        <c:v>0.56899999999999995</c:v>
                      </c:pt>
                      <c:pt idx="1136">
                        <c:v>0.56899999999999995</c:v>
                      </c:pt>
                      <c:pt idx="1137">
                        <c:v>0.56999999999999995</c:v>
                      </c:pt>
                      <c:pt idx="1138">
                        <c:v>0.56999999999999995</c:v>
                      </c:pt>
                      <c:pt idx="1139">
                        <c:v>0.57099999999999995</c:v>
                      </c:pt>
                      <c:pt idx="1140">
                        <c:v>0.57099999999999995</c:v>
                      </c:pt>
                      <c:pt idx="1141">
                        <c:v>0.57199999999999995</c:v>
                      </c:pt>
                      <c:pt idx="1142">
                        <c:v>0.57199999999999995</c:v>
                      </c:pt>
                      <c:pt idx="1143">
                        <c:v>0.57299999999999995</c:v>
                      </c:pt>
                      <c:pt idx="1144">
                        <c:v>0.57299999999999995</c:v>
                      </c:pt>
                      <c:pt idx="1145">
                        <c:v>0.57399999999999995</c:v>
                      </c:pt>
                      <c:pt idx="1146">
                        <c:v>0.57399999999999995</c:v>
                      </c:pt>
                      <c:pt idx="1147">
                        <c:v>0.57499999999999996</c:v>
                      </c:pt>
                      <c:pt idx="1148">
                        <c:v>0.57499999999999996</c:v>
                      </c:pt>
                      <c:pt idx="1149">
                        <c:v>0.57599999999999996</c:v>
                      </c:pt>
                      <c:pt idx="1150">
                        <c:v>0.57599999999999996</c:v>
                      </c:pt>
                      <c:pt idx="1151">
                        <c:v>0.57699999999999996</c:v>
                      </c:pt>
                      <c:pt idx="1152">
                        <c:v>0.57699999999999996</c:v>
                      </c:pt>
                      <c:pt idx="1153">
                        <c:v>0.57799999999999996</c:v>
                      </c:pt>
                      <c:pt idx="1154">
                        <c:v>0.57799999999999996</c:v>
                      </c:pt>
                      <c:pt idx="1155">
                        <c:v>0.57899999999999996</c:v>
                      </c:pt>
                      <c:pt idx="1156">
                        <c:v>0.57899999999999996</c:v>
                      </c:pt>
                      <c:pt idx="1157">
                        <c:v>0.57999999999999996</c:v>
                      </c:pt>
                      <c:pt idx="1158">
                        <c:v>0.57999999999999996</c:v>
                      </c:pt>
                      <c:pt idx="1159">
                        <c:v>0.58099999999999996</c:v>
                      </c:pt>
                      <c:pt idx="1160">
                        <c:v>0.58099999999999996</c:v>
                      </c:pt>
                      <c:pt idx="1161">
                        <c:v>0.58199999999999996</c:v>
                      </c:pt>
                      <c:pt idx="1162">
                        <c:v>0.58199999999999996</c:v>
                      </c:pt>
                      <c:pt idx="1163">
                        <c:v>0.58299999999999996</c:v>
                      </c:pt>
                      <c:pt idx="1164">
                        <c:v>0.58299999999999996</c:v>
                      </c:pt>
                      <c:pt idx="1165">
                        <c:v>0.58399999999999996</c:v>
                      </c:pt>
                      <c:pt idx="1166">
                        <c:v>0.58399999999999996</c:v>
                      </c:pt>
                      <c:pt idx="1167">
                        <c:v>0.58499999999999996</c:v>
                      </c:pt>
                      <c:pt idx="1168">
                        <c:v>0.58499999999999996</c:v>
                      </c:pt>
                      <c:pt idx="1169">
                        <c:v>0.58599999999999997</c:v>
                      </c:pt>
                      <c:pt idx="1170">
                        <c:v>0.58599999999999997</c:v>
                      </c:pt>
                      <c:pt idx="1171">
                        <c:v>0.58699999999999997</c:v>
                      </c:pt>
                      <c:pt idx="1172">
                        <c:v>0.58699999999999997</c:v>
                      </c:pt>
                      <c:pt idx="1173">
                        <c:v>0.58799999999999997</c:v>
                      </c:pt>
                      <c:pt idx="1174">
                        <c:v>0.58799999999999997</c:v>
                      </c:pt>
                      <c:pt idx="1175">
                        <c:v>0.58899999999999997</c:v>
                      </c:pt>
                      <c:pt idx="1176">
                        <c:v>0.58899999999999997</c:v>
                      </c:pt>
                      <c:pt idx="1177">
                        <c:v>0.59</c:v>
                      </c:pt>
                      <c:pt idx="1178">
                        <c:v>0.59</c:v>
                      </c:pt>
                      <c:pt idx="1179">
                        <c:v>0.59099999999999997</c:v>
                      </c:pt>
                      <c:pt idx="1180">
                        <c:v>0.59099999999999997</c:v>
                      </c:pt>
                      <c:pt idx="1181">
                        <c:v>0.59199999999999997</c:v>
                      </c:pt>
                      <c:pt idx="1182">
                        <c:v>0.59199999999999997</c:v>
                      </c:pt>
                      <c:pt idx="1183">
                        <c:v>0.59299999999999997</c:v>
                      </c:pt>
                      <c:pt idx="1184">
                        <c:v>0.59299999999999997</c:v>
                      </c:pt>
                      <c:pt idx="1185">
                        <c:v>0.59399999999999997</c:v>
                      </c:pt>
                      <c:pt idx="1186">
                        <c:v>0.59399999999999997</c:v>
                      </c:pt>
                      <c:pt idx="1187">
                        <c:v>0.59499999999999997</c:v>
                      </c:pt>
                      <c:pt idx="1188">
                        <c:v>0.59499999999999997</c:v>
                      </c:pt>
                      <c:pt idx="1189">
                        <c:v>0.59599999999999997</c:v>
                      </c:pt>
                      <c:pt idx="1190">
                        <c:v>0.59599999999999997</c:v>
                      </c:pt>
                      <c:pt idx="1191">
                        <c:v>0.59699999999999998</c:v>
                      </c:pt>
                      <c:pt idx="1192">
                        <c:v>0.59699999999999998</c:v>
                      </c:pt>
                      <c:pt idx="1193">
                        <c:v>0.59799999999999998</c:v>
                      </c:pt>
                      <c:pt idx="1194">
                        <c:v>0.59799999999999998</c:v>
                      </c:pt>
                      <c:pt idx="1195">
                        <c:v>0.59899999999999998</c:v>
                      </c:pt>
                      <c:pt idx="1196">
                        <c:v>0.59899999999999998</c:v>
                      </c:pt>
                      <c:pt idx="1197">
                        <c:v>0.6</c:v>
                      </c:pt>
                      <c:pt idx="1198">
                        <c:v>0.6</c:v>
                      </c:pt>
                      <c:pt idx="1199">
                        <c:v>0.60099999999999998</c:v>
                      </c:pt>
                      <c:pt idx="1200">
                        <c:v>0.60099999999999998</c:v>
                      </c:pt>
                      <c:pt idx="1201">
                        <c:v>0.60199999999999998</c:v>
                      </c:pt>
                      <c:pt idx="1202">
                        <c:v>0.60199999999999998</c:v>
                      </c:pt>
                      <c:pt idx="1203">
                        <c:v>0.60299999999999998</c:v>
                      </c:pt>
                      <c:pt idx="1204">
                        <c:v>0.60299999999999998</c:v>
                      </c:pt>
                      <c:pt idx="1205">
                        <c:v>0.60399999999999998</c:v>
                      </c:pt>
                      <c:pt idx="1206">
                        <c:v>0.60399999999999998</c:v>
                      </c:pt>
                      <c:pt idx="1207">
                        <c:v>0.60499999999999998</c:v>
                      </c:pt>
                      <c:pt idx="1208">
                        <c:v>0.60499999999999998</c:v>
                      </c:pt>
                      <c:pt idx="1209">
                        <c:v>0.60599999999999998</c:v>
                      </c:pt>
                      <c:pt idx="1210">
                        <c:v>0.60599999999999998</c:v>
                      </c:pt>
                      <c:pt idx="1211">
                        <c:v>0.60699999999999998</c:v>
                      </c:pt>
                      <c:pt idx="1212">
                        <c:v>0.60699999999999998</c:v>
                      </c:pt>
                      <c:pt idx="1213">
                        <c:v>0.60799999999999998</c:v>
                      </c:pt>
                      <c:pt idx="1214">
                        <c:v>0.60799999999999998</c:v>
                      </c:pt>
                      <c:pt idx="1215">
                        <c:v>0.60899999999999999</c:v>
                      </c:pt>
                      <c:pt idx="1216">
                        <c:v>0.60899999999999999</c:v>
                      </c:pt>
                      <c:pt idx="1217">
                        <c:v>0.61</c:v>
                      </c:pt>
                      <c:pt idx="1218">
                        <c:v>0.61</c:v>
                      </c:pt>
                      <c:pt idx="1219">
                        <c:v>0.61099999999999999</c:v>
                      </c:pt>
                      <c:pt idx="1220">
                        <c:v>0.61099999999999999</c:v>
                      </c:pt>
                      <c:pt idx="1221">
                        <c:v>0.61199999999999999</c:v>
                      </c:pt>
                      <c:pt idx="1222">
                        <c:v>0.61199999999999999</c:v>
                      </c:pt>
                      <c:pt idx="1223">
                        <c:v>0.61299999999999999</c:v>
                      </c:pt>
                      <c:pt idx="1224">
                        <c:v>0.61299999999999999</c:v>
                      </c:pt>
                      <c:pt idx="1225">
                        <c:v>0.61399999999999999</c:v>
                      </c:pt>
                      <c:pt idx="1226">
                        <c:v>0.61399999999999999</c:v>
                      </c:pt>
                      <c:pt idx="1227">
                        <c:v>0.61499999999999999</c:v>
                      </c:pt>
                      <c:pt idx="1228">
                        <c:v>0.61499999999999999</c:v>
                      </c:pt>
                      <c:pt idx="1229">
                        <c:v>0.61599999999999999</c:v>
                      </c:pt>
                      <c:pt idx="1230">
                        <c:v>0.61599999999999999</c:v>
                      </c:pt>
                      <c:pt idx="1231">
                        <c:v>0.61699999999999999</c:v>
                      </c:pt>
                      <c:pt idx="1232">
                        <c:v>0.61699999999999999</c:v>
                      </c:pt>
                      <c:pt idx="1233">
                        <c:v>0.61799999999999999</c:v>
                      </c:pt>
                      <c:pt idx="1234">
                        <c:v>0.61799999999999999</c:v>
                      </c:pt>
                      <c:pt idx="1235">
                        <c:v>0.61899999999999999</c:v>
                      </c:pt>
                      <c:pt idx="1236">
                        <c:v>0.61899999999999999</c:v>
                      </c:pt>
                      <c:pt idx="1237">
                        <c:v>0.62</c:v>
                      </c:pt>
                      <c:pt idx="1238">
                        <c:v>0.62</c:v>
                      </c:pt>
                      <c:pt idx="1239">
                        <c:v>0.621</c:v>
                      </c:pt>
                      <c:pt idx="1240">
                        <c:v>0.621</c:v>
                      </c:pt>
                      <c:pt idx="1241">
                        <c:v>0.622</c:v>
                      </c:pt>
                      <c:pt idx="1242">
                        <c:v>0.622</c:v>
                      </c:pt>
                      <c:pt idx="1243">
                        <c:v>0.623</c:v>
                      </c:pt>
                      <c:pt idx="1244">
                        <c:v>0.623</c:v>
                      </c:pt>
                      <c:pt idx="1245">
                        <c:v>0.624</c:v>
                      </c:pt>
                      <c:pt idx="1246">
                        <c:v>0.624</c:v>
                      </c:pt>
                      <c:pt idx="1247">
                        <c:v>0.625</c:v>
                      </c:pt>
                      <c:pt idx="1248">
                        <c:v>0.625</c:v>
                      </c:pt>
                      <c:pt idx="1249">
                        <c:v>0.626</c:v>
                      </c:pt>
                      <c:pt idx="1250">
                        <c:v>0.626</c:v>
                      </c:pt>
                      <c:pt idx="1251">
                        <c:v>0.627</c:v>
                      </c:pt>
                      <c:pt idx="1252">
                        <c:v>0.627</c:v>
                      </c:pt>
                      <c:pt idx="1253">
                        <c:v>0.628</c:v>
                      </c:pt>
                      <c:pt idx="1254">
                        <c:v>0.628</c:v>
                      </c:pt>
                      <c:pt idx="1255">
                        <c:v>0.629</c:v>
                      </c:pt>
                      <c:pt idx="1256">
                        <c:v>0.629</c:v>
                      </c:pt>
                      <c:pt idx="1257">
                        <c:v>0.63</c:v>
                      </c:pt>
                      <c:pt idx="1258">
                        <c:v>0.63</c:v>
                      </c:pt>
                      <c:pt idx="1259">
                        <c:v>0.63100000000000001</c:v>
                      </c:pt>
                      <c:pt idx="1260">
                        <c:v>0.63100000000000001</c:v>
                      </c:pt>
                      <c:pt idx="1261">
                        <c:v>0.63200000000000001</c:v>
                      </c:pt>
                      <c:pt idx="1262">
                        <c:v>0.63200000000000001</c:v>
                      </c:pt>
                      <c:pt idx="1263">
                        <c:v>0.63300000000000001</c:v>
                      </c:pt>
                      <c:pt idx="1264">
                        <c:v>0.63300000000000001</c:v>
                      </c:pt>
                      <c:pt idx="1265">
                        <c:v>0.63400000000000001</c:v>
                      </c:pt>
                      <c:pt idx="1266">
                        <c:v>0.63400000000000001</c:v>
                      </c:pt>
                      <c:pt idx="1267">
                        <c:v>0.63500000000000001</c:v>
                      </c:pt>
                      <c:pt idx="1268">
                        <c:v>0.63500000000000001</c:v>
                      </c:pt>
                      <c:pt idx="1269">
                        <c:v>0.63600000000000001</c:v>
                      </c:pt>
                      <c:pt idx="1270">
                        <c:v>0.63600000000000001</c:v>
                      </c:pt>
                      <c:pt idx="1271">
                        <c:v>0.63700000000000001</c:v>
                      </c:pt>
                      <c:pt idx="1272">
                        <c:v>0.63700000000000001</c:v>
                      </c:pt>
                      <c:pt idx="1273">
                        <c:v>0.63800000000000001</c:v>
                      </c:pt>
                      <c:pt idx="1274">
                        <c:v>0.63800000000000001</c:v>
                      </c:pt>
                      <c:pt idx="1275">
                        <c:v>0.63900000000000001</c:v>
                      </c:pt>
                      <c:pt idx="1276">
                        <c:v>0.63900000000000001</c:v>
                      </c:pt>
                      <c:pt idx="1277">
                        <c:v>0.64</c:v>
                      </c:pt>
                      <c:pt idx="1278">
                        <c:v>0.64</c:v>
                      </c:pt>
                      <c:pt idx="1279">
                        <c:v>0.64100000000000001</c:v>
                      </c:pt>
                      <c:pt idx="1280">
                        <c:v>0.64100000000000001</c:v>
                      </c:pt>
                      <c:pt idx="1281">
                        <c:v>0.64200000000000002</c:v>
                      </c:pt>
                      <c:pt idx="1282">
                        <c:v>0.64200000000000002</c:v>
                      </c:pt>
                      <c:pt idx="1283">
                        <c:v>0.64300000000000002</c:v>
                      </c:pt>
                      <c:pt idx="1284">
                        <c:v>0.64300000000000002</c:v>
                      </c:pt>
                      <c:pt idx="1285">
                        <c:v>0.64400000000000002</c:v>
                      </c:pt>
                      <c:pt idx="1286">
                        <c:v>0.64400000000000002</c:v>
                      </c:pt>
                      <c:pt idx="1287">
                        <c:v>0.64500000000000002</c:v>
                      </c:pt>
                      <c:pt idx="1288">
                        <c:v>0.64500000000000002</c:v>
                      </c:pt>
                      <c:pt idx="1289">
                        <c:v>0.64600000000000002</c:v>
                      </c:pt>
                      <c:pt idx="1290">
                        <c:v>0.64600000000000002</c:v>
                      </c:pt>
                      <c:pt idx="1291">
                        <c:v>0.64700000000000002</c:v>
                      </c:pt>
                      <c:pt idx="1292">
                        <c:v>0.64700000000000002</c:v>
                      </c:pt>
                      <c:pt idx="1293">
                        <c:v>0.64800000000000002</c:v>
                      </c:pt>
                      <c:pt idx="1294">
                        <c:v>0.64800000000000002</c:v>
                      </c:pt>
                      <c:pt idx="1295">
                        <c:v>0.64900000000000002</c:v>
                      </c:pt>
                      <c:pt idx="1296">
                        <c:v>0.64900000000000002</c:v>
                      </c:pt>
                      <c:pt idx="1297">
                        <c:v>0.65</c:v>
                      </c:pt>
                      <c:pt idx="1298">
                        <c:v>0.65</c:v>
                      </c:pt>
                      <c:pt idx="1299">
                        <c:v>0.65100000000000002</c:v>
                      </c:pt>
                      <c:pt idx="1300">
                        <c:v>0.65100000000000002</c:v>
                      </c:pt>
                      <c:pt idx="1301">
                        <c:v>0.65200000000000002</c:v>
                      </c:pt>
                      <c:pt idx="1302">
                        <c:v>0.65200000000000002</c:v>
                      </c:pt>
                      <c:pt idx="1303">
                        <c:v>0.65300000000000002</c:v>
                      </c:pt>
                      <c:pt idx="1304">
                        <c:v>0.65300000000000002</c:v>
                      </c:pt>
                      <c:pt idx="1305">
                        <c:v>0.65400000000000003</c:v>
                      </c:pt>
                      <c:pt idx="1306">
                        <c:v>0.65400000000000003</c:v>
                      </c:pt>
                      <c:pt idx="1307">
                        <c:v>0.65500000000000003</c:v>
                      </c:pt>
                      <c:pt idx="1308">
                        <c:v>0.65500000000000003</c:v>
                      </c:pt>
                      <c:pt idx="1309">
                        <c:v>0.65600000000000003</c:v>
                      </c:pt>
                      <c:pt idx="1310">
                        <c:v>0.65600000000000003</c:v>
                      </c:pt>
                      <c:pt idx="1311">
                        <c:v>0.65700000000000003</c:v>
                      </c:pt>
                      <c:pt idx="1312">
                        <c:v>0.65700000000000003</c:v>
                      </c:pt>
                      <c:pt idx="1313">
                        <c:v>0.65800000000000003</c:v>
                      </c:pt>
                      <c:pt idx="1314">
                        <c:v>0.65800000000000003</c:v>
                      </c:pt>
                      <c:pt idx="1315">
                        <c:v>0.65900000000000003</c:v>
                      </c:pt>
                      <c:pt idx="1316">
                        <c:v>0.65900000000000003</c:v>
                      </c:pt>
                      <c:pt idx="1317">
                        <c:v>0.66</c:v>
                      </c:pt>
                      <c:pt idx="1318">
                        <c:v>0.66</c:v>
                      </c:pt>
                      <c:pt idx="1319">
                        <c:v>0.66100000000000003</c:v>
                      </c:pt>
                      <c:pt idx="1320">
                        <c:v>0.66100000000000003</c:v>
                      </c:pt>
                      <c:pt idx="1321">
                        <c:v>0.66200000000000003</c:v>
                      </c:pt>
                      <c:pt idx="1322">
                        <c:v>0.66200000000000003</c:v>
                      </c:pt>
                      <c:pt idx="1323">
                        <c:v>0.66300000000000003</c:v>
                      </c:pt>
                      <c:pt idx="1324">
                        <c:v>0.66300000000000003</c:v>
                      </c:pt>
                      <c:pt idx="1325">
                        <c:v>0.66400000000000003</c:v>
                      </c:pt>
                      <c:pt idx="1326">
                        <c:v>0.66400000000000003</c:v>
                      </c:pt>
                      <c:pt idx="1327">
                        <c:v>0.66500000000000004</c:v>
                      </c:pt>
                      <c:pt idx="1328">
                        <c:v>0.66500000000000004</c:v>
                      </c:pt>
                      <c:pt idx="1329">
                        <c:v>0.66600000000000004</c:v>
                      </c:pt>
                      <c:pt idx="1330">
                        <c:v>0.66600000000000004</c:v>
                      </c:pt>
                      <c:pt idx="1331">
                        <c:v>0.66700000000000004</c:v>
                      </c:pt>
                      <c:pt idx="1332">
                        <c:v>0.66700000000000004</c:v>
                      </c:pt>
                      <c:pt idx="1333">
                        <c:v>0.66800000000000004</c:v>
                      </c:pt>
                      <c:pt idx="1334">
                        <c:v>0.66800000000000004</c:v>
                      </c:pt>
                      <c:pt idx="1335">
                        <c:v>0.66900000000000004</c:v>
                      </c:pt>
                      <c:pt idx="1336">
                        <c:v>0.66900000000000004</c:v>
                      </c:pt>
                      <c:pt idx="1337">
                        <c:v>0.67</c:v>
                      </c:pt>
                      <c:pt idx="1338">
                        <c:v>0.67</c:v>
                      </c:pt>
                      <c:pt idx="1339">
                        <c:v>0.67100000000000004</c:v>
                      </c:pt>
                      <c:pt idx="1340">
                        <c:v>0.67100000000000004</c:v>
                      </c:pt>
                      <c:pt idx="1341">
                        <c:v>0.67200000000000004</c:v>
                      </c:pt>
                      <c:pt idx="1342">
                        <c:v>0.67200000000000004</c:v>
                      </c:pt>
                      <c:pt idx="1343">
                        <c:v>0.67300000000000004</c:v>
                      </c:pt>
                      <c:pt idx="1344">
                        <c:v>0.67300000000000004</c:v>
                      </c:pt>
                      <c:pt idx="1345">
                        <c:v>0.67400000000000004</c:v>
                      </c:pt>
                      <c:pt idx="1346">
                        <c:v>0.67400000000000004</c:v>
                      </c:pt>
                      <c:pt idx="1347">
                        <c:v>0.67500000000000004</c:v>
                      </c:pt>
                      <c:pt idx="1348">
                        <c:v>0.67500000000000004</c:v>
                      </c:pt>
                      <c:pt idx="1349">
                        <c:v>0.67600000000000005</c:v>
                      </c:pt>
                      <c:pt idx="1350">
                        <c:v>0.67600000000000005</c:v>
                      </c:pt>
                      <c:pt idx="1351">
                        <c:v>0.67700000000000005</c:v>
                      </c:pt>
                      <c:pt idx="1352">
                        <c:v>0.67700000000000005</c:v>
                      </c:pt>
                      <c:pt idx="1353">
                        <c:v>0.67800000000000005</c:v>
                      </c:pt>
                      <c:pt idx="1354">
                        <c:v>0.67800000000000005</c:v>
                      </c:pt>
                      <c:pt idx="1355">
                        <c:v>0.67900000000000005</c:v>
                      </c:pt>
                      <c:pt idx="1356">
                        <c:v>0.67900000000000005</c:v>
                      </c:pt>
                      <c:pt idx="1357">
                        <c:v>0.68</c:v>
                      </c:pt>
                      <c:pt idx="1358">
                        <c:v>0.68</c:v>
                      </c:pt>
                      <c:pt idx="1359">
                        <c:v>0.68100000000000005</c:v>
                      </c:pt>
                      <c:pt idx="1360">
                        <c:v>0.68100000000000005</c:v>
                      </c:pt>
                      <c:pt idx="1361">
                        <c:v>0.68200000000000005</c:v>
                      </c:pt>
                      <c:pt idx="1362">
                        <c:v>0.68200000000000005</c:v>
                      </c:pt>
                      <c:pt idx="1363">
                        <c:v>0.68300000000000005</c:v>
                      </c:pt>
                      <c:pt idx="1364">
                        <c:v>0.68300000000000005</c:v>
                      </c:pt>
                      <c:pt idx="1365">
                        <c:v>0.68400000000000005</c:v>
                      </c:pt>
                      <c:pt idx="1366">
                        <c:v>0.68400000000000005</c:v>
                      </c:pt>
                      <c:pt idx="1367">
                        <c:v>0.68500000000000005</c:v>
                      </c:pt>
                      <c:pt idx="1368">
                        <c:v>0.68500000000000005</c:v>
                      </c:pt>
                      <c:pt idx="1369">
                        <c:v>0.68600000000000005</c:v>
                      </c:pt>
                      <c:pt idx="1370">
                        <c:v>0.68600000000000005</c:v>
                      </c:pt>
                      <c:pt idx="1371">
                        <c:v>0.68700000000000006</c:v>
                      </c:pt>
                      <c:pt idx="1372">
                        <c:v>0.68700000000000006</c:v>
                      </c:pt>
                      <c:pt idx="1373">
                        <c:v>0.68799999999999994</c:v>
                      </c:pt>
                      <c:pt idx="1374">
                        <c:v>0.68799999999999994</c:v>
                      </c:pt>
                      <c:pt idx="1375">
                        <c:v>0.68899999999999995</c:v>
                      </c:pt>
                      <c:pt idx="1376">
                        <c:v>0.68899999999999995</c:v>
                      </c:pt>
                      <c:pt idx="1377">
                        <c:v>0.69</c:v>
                      </c:pt>
                      <c:pt idx="1378">
                        <c:v>0.69</c:v>
                      </c:pt>
                      <c:pt idx="1379">
                        <c:v>0.69099999999999995</c:v>
                      </c:pt>
                      <c:pt idx="1380">
                        <c:v>0.69099999999999995</c:v>
                      </c:pt>
                      <c:pt idx="1381">
                        <c:v>0.69199999999999995</c:v>
                      </c:pt>
                      <c:pt idx="1382">
                        <c:v>0.69199999999999995</c:v>
                      </c:pt>
                      <c:pt idx="1383">
                        <c:v>0.69299999999999995</c:v>
                      </c:pt>
                      <c:pt idx="1384">
                        <c:v>0.69299999999999995</c:v>
                      </c:pt>
                      <c:pt idx="1385">
                        <c:v>0.69399999999999995</c:v>
                      </c:pt>
                      <c:pt idx="1386">
                        <c:v>0.69399999999999995</c:v>
                      </c:pt>
                      <c:pt idx="1387">
                        <c:v>0.69499999999999995</c:v>
                      </c:pt>
                      <c:pt idx="1388">
                        <c:v>0.69499999999999995</c:v>
                      </c:pt>
                      <c:pt idx="1389">
                        <c:v>0.69599999999999995</c:v>
                      </c:pt>
                      <c:pt idx="1390">
                        <c:v>0.69599999999999995</c:v>
                      </c:pt>
                      <c:pt idx="1391">
                        <c:v>0.69699999999999995</c:v>
                      </c:pt>
                      <c:pt idx="1392">
                        <c:v>0.69699999999999995</c:v>
                      </c:pt>
                      <c:pt idx="1393">
                        <c:v>0.69799999999999995</c:v>
                      </c:pt>
                      <c:pt idx="1394">
                        <c:v>0.69799999999999995</c:v>
                      </c:pt>
                      <c:pt idx="1395">
                        <c:v>0.69899999999999995</c:v>
                      </c:pt>
                      <c:pt idx="1396">
                        <c:v>0.69899999999999995</c:v>
                      </c:pt>
                      <c:pt idx="1397">
                        <c:v>0.7</c:v>
                      </c:pt>
                      <c:pt idx="1398">
                        <c:v>0.7</c:v>
                      </c:pt>
                      <c:pt idx="1399">
                        <c:v>0.70099999999999996</c:v>
                      </c:pt>
                      <c:pt idx="1400">
                        <c:v>0.70099999999999996</c:v>
                      </c:pt>
                      <c:pt idx="1401">
                        <c:v>0.70199999999999996</c:v>
                      </c:pt>
                      <c:pt idx="1402">
                        <c:v>0.70199999999999996</c:v>
                      </c:pt>
                      <c:pt idx="1403">
                        <c:v>0.70299999999999996</c:v>
                      </c:pt>
                      <c:pt idx="1404">
                        <c:v>0.70299999999999996</c:v>
                      </c:pt>
                      <c:pt idx="1405">
                        <c:v>0.70399999999999996</c:v>
                      </c:pt>
                      <c:pt idx="1406">
                        <c:v>0.70399999999999996</c:v>
                      </c:pt>
                      <c:pt idx="1407">
                        <c:v>0.70499999999999996</c:v>
                      </c:pt>
                      <c:pt idx="1408">
                        <c:v>0.70499999999999996</c:v>
                      </c:pt>
                      <c:pt idx="1409">
                        <c:v>0.70599999999999996</c:v>
                      </c:pt>
                      <c:pt idx="1410">
                        <c:v>0.70599999999999996</c:v>
                      </c:pt>
                      <c:pt idx="1411">
                        <c:v>0.70699999999999996</c:v>
                      </c:pt>
                      <c:pt idx="1412">
                        <c:v>0.70699999999999996</c:v>
                      </c:pt>
                      <c:pt idx="1413">
                        <c:v>0.70799999999999996</c:v>
                      </c:pt>
                      <c:pt idx="1414">
                        <c:v>0.70799999999999996</c:v>
                      </c:pt>
                      <c:pt idx="1415">
                        <c:v>0.70899999999999996</c:v>
                      </c:pt>
                      <c:pt idx="1416">
                        <c:v>0.70899999999999996</c:v>
                      </c:pt>
                      <c:pt idx="1417">
                        <c:v>0.71</c:v>
                      </c:pt>
                      <c:pt idx="1418">
                        <c:v>0.71</c:v>
                      </c:pt>
                      <c:pt idx="1419">
                        <c:v>0.71099999999999997</c:v>
                      </c:pt>
                      <c:pt idx="1420">
                        <c:v>0.71099999999999997</c:v>
                      </c:pt>
                      <c:pt idx="1421">
                        <c:v>0.71199999999999997</c:v>
                      </c:pt>
                      <c:pt idx="1422">
                        <c:v>0.71199999999999997</c:v>
                      </c:pt>
                      <c:pt idx="1423">
                        <c:v>0.71299999999999997</c:v>
                      </c:pt>
                      <c:pt idx="1424">
                        <c:v>0.71299999999999997</c:v>
                      </c:pt>
                      <c:pt idx="1425">
                        <c:v>0.71399999999999997</c:v>
                      </c:pt>
                      <c:pt idx="1426">
                        <c:v>0.71399999999999997</c:v>
                      </c:pt>
                      <c:pt idx="1427">
                        <c:v>0.71499999999999997</c:v>
                      </c:pt>
                      <c:pt idx="1428">
                        <c:v>0.71499999999999997</c:v>
                      </c:pt>
                      <c:pt idx="1429">
                        <c:v>0.71599999999999997</c:v>
                      </c:pt>
                      <c:pt idx="1430">
                        <c:v>0.71599999999999997</c:v>
                      </c:pt>
                      <c:pt idx="1431">
                        <c:v>0.71699999999999997</c:v>
                      </c:pt>
                      <c:pt idx="1432">
                        <c:v>0.71699999999999997</c:v>
                      </c:pt>
                      <c:pt idx="1433">
                        <c:v>0.71799999999999997</c:v>
                      </c:pt>
                      <c:pt idx="1434">
                        <c:v>0.71799999999999997</c:v>
                      </c:pt>
                      <c:pt idx="1435">
                        <c:v>0.71899999999999997</c:v>
                      </c:pt>
                      <c:pt idx="1436">
                        <c:v>0.71899999999999997</c:v>
                      </c:pt>
                      <c:pt idx="1437">
                        <c:v>0.72</c:v>
                      </c:pt>
                      <c:pt idx="1438">
                        <c:v>0.72</c:v>
                      </c:pt>
                      <c:pt idx="1439">
                        <c:v>0.72099999999999997</c:v>
                      </c:pt>
                      <c:pt idx="1440">
                        <c:v>0.72099999999999997</c:v>
                      </c:pt>
                      <c:pt idx="1441">
                        <c:v>0.72199999999999998</c:v>
                      </c:pt>
                      <c:pt idx="1442">
                        <c:v>0.72199999999999998</c:v>
                      </c:pt>
                      <c:pt idx="1443">
                        <c:v>0.72299999999999998</c:v>
                      </c:pt>
                      <c:pt idx="1444">
                        <c:v>0.72299999999999998</c:v>
                      </c:pt>
                      <c:pt idx="1445">
                        <c:v>0.72399999999999998</c:v>
                      </c:pt>
                      <c:pt idx="1446">
                        <c:v>0.72399999999999998</c:v>
                      </c:pt>
                      <c:pt idx="1447">
                        <c:v>0.72499999999999998</c:v>
                      </c:pt>
                      <c:pt idx="1448">
                        <c:v>0.72499999999999998</c:v>
                      </c:pt>
                      <c:pt idx="1449">
                        <c:v>0.72599999999999998</c:v>
                      </c:pt>
                      <c:pt idx="1450">
                        <c:v>0.72599999999999998</c:v>
                      </c:pt>
                      <c:pt idx="1451">
                        <c:v>0.72699999999999998</c:v>
                      </c:pt>
                      <c:pt idx="1452">
                        <c:v>0.72699999999999998</c:v>
                      </c:pt>
                      <c:pt idx="1453">
                        <c:v>0.72799999999999998</c:v>
                      </c:pt>
                      <c:pt idx="1454">
                        <c:v>0.72799999999999998</c:v>
                      </c:pt>
                      <c:pt idx="1455">
                        <c:v>0.72899999999999998</c:v>
                      </c:pt>
                      <c:pt idx="1456">
                        <c:v>0.72899999999999998</c:v>
                      </c:pt>
                      <c:pt idx="1457">
                        <c:v>0.73</c:v>
                      </c:pt>
                      <c:pt idx="1458">
                        <c:v>0.73</c:v>
                      </c:pt>
                      <c:pt idx="1459">
                        <c:v>0.73099999999999998</c:v>
                      </c:pt>
                      <c:pt idx="1460">
                        <c:v>0.73099999999999998</c:v>
                      </c:pt>
                      <c:pt idx="1461">
                        <c:v>0.73199999999999998</c:v>
                      </c:pt>
                      <c:pt idx="1462">
                        <c:v>0.73199999999999998</c:v>
                      </c:pt>
                      <c:pt idx="1463">
                        <c:v>0.73299999999999998</c:v>
                      </c:pt>
                      <c:pt idx="1464">
                        <c:v>0.73299999999999998</c:v>
                      </c:pt>
                      <c:pt idx="1465">
                        <c:v>0.73399999999999999</c:v>
                      </c:pt>
                      <c:pt idx="1466">
                        <c:v>0.73399999999999999</c:v>
                      </c:pt>
                      <c:pt idx="1467">
                        <c:v>0.73499999999999999</c:v>
                      </c:pt>
                      <c:pt idx="1468">
                        <c:v>0.73499999999999999</c:v>
                      </c:pt>
                      <c:pt idx="1469">
                        <c:v>0.73599999999999999</c:v>
                      </c:pt>
                      <c:pt idx="1470">
                        <c:v>0.73599999999999999</c:v>
                      </c:pt>
                      <c:pt idx="1471">
                        <c:v>0.73699999999999999</c:v>
                      </c:pt>
                      <c:pt idx="1472">
                        <c:v>0.73699999999999999</c:v>
                      </c:pt>
                      <c:pt idx="1473">
                        <c:v>0.73799999999999999</c:v>
                      </c:pt>
                      <c:pt idx="1474">
                        <c:v>0.73799999999999999</c:v>
                      </c:pt>
                      <c:pt idx="1475">
                        <c:v>0.73899999999999999</c:v>
                      </c:pt>
                      <c:pt idx="1476">
                        <c:v>0.73899999999999999</c:v>
                      </c:pt>
                      <c:pt idx="1477">
                        <c:v>0.74</c:v>
                      </c:pt>
                      <c:pt idx="1478">
                        <c:v>0.74</c:v>
                      </c:pt>
                      <c:pt idx="1479">
                        <c:v>0.74099999999999999</c:v>
                      </c:pt>
                      <c:pt idx="1480">
                        <c:v>0.74099999999999999</c:v>
                      </c:pt>
                      <c:pt idx="1481">
                        <c:v>0.74199999999999999</c:v>
                      </c:pt>
                      <c:pt idx="1482">
                        <c:v>0.74199999999999999</c:v>
                      </c:pt>
                      <c:pt idx="1483">
                        <c:v>0.74299999999999999</c:v>
                      </c:pt>
                      <c:pt idx="1484">
                        <c:v>0.74299999999999999</c:v>
                      </c:pt>
                      <c:pt idx="1485">
                        <c:v>0.74399999999999999</c:v>
                      </c:pt>
                      <c:pt idx="1486">
                        <c:v>0.74399999999999999</c:v>
                      </c:pt>
                      <c:pt idx="1487">
                        <c:v>0.745</c:v>
                      </c:pt>
                      <c:pt idx="1488">
                        <c:v>0.745</c:v>
                      </c:pt>
                      <c:pt idx="1489">
                        <c:v>0.746</c:v>
                      </c:pt>
                      <c:pt idx="1490">
                        <c:v>0.746</c:v>
                      </c:pt>
                      <c:pt idx="1491">
                        <c:v>0.747</c:v>
                      </c:pt>
                      <c:pt idx="1492">
                        <c:v>0.747</c:v>
                      </c:pt>
                      <c:pt idx="1493">
                        <c:v>0.748</c:v>
                      </c:pt>
                      <c:pt idx="1494">
                        <c:v>0.748</c:v>
                      </c:pt>
                      <c:pt idx="1495">
                        <c:v>0.749</c:v>
                      </c:pt>
                      <c:pt idx="1496">
                        <c:v>0.749</c:v>
                      </c:pt>
                      <c:pt idx="1497">
                        <c:v>0.75</c:v>
                      </c:pt>
                      <c:pt idx="1498">
                        <c:v>0.75</c:v>
                      </c:pt>
                      <c:pt idx="1499">
                        <c:v>0.751</c:v>
                      </c:pt>
                      <c:pt idx="1500">
                        <c:v>0.751</c:v>
                      </c:pt>
                      <c:pt idx="1501">
                        <c:v>0.752</c:v>
                      </c:pt>
                      <c:pt idx="1502">
                        <c:v>0.752</c:v>
                      </c:pt>
                      <c:pt idx="1503">
                        <c:v>0.753</c:v>
                      </c:pt>
                      <c:pt idx="1504">
                        <c:v>0.753</c:v>
                      </c:pt>
                      <c:pt idx="1505">
                        <c:v>0.754</c:v>
                      </c:pt>
                      <c:pt idx="1506">
                        <c:v>0.754</c:v>
                      </c:pt>
                      <c:pt idx="1507">
                        <c:v>0.755</c:v>
                      </c:pt>
                      <c:pt idx="1508">
                        <c:v>0.755</c:v>
                      </c:pt>
                      <c:pt idx="1509">
                        <c:v>0.75600000000000001</c:v>
                      </c:pt>
                      <c:pt idx="1510">
                        <c:v>0.75600000000000001</c:v>
                      </c:pt>
                      <c:pt idx="1511">
                        <c:v>0.75700000000000001</c:v>
                      </c:pt>
                      <c:pt idx="1512">
                        <c:v>0.75700000000000001</c:v>
                      </c:pt>
                      <c:pt idx="1513">
                        <c:v>0.75800000000000001</c:v>
                      </c:pt>
                      <c:pt idx="1514">
                        <c:v>0.75800000000000001</c:v>
                      </c:pt>
                      <c:pt idx="1515">
                        <c:v>0.75900000000000001</c:v>
                      </c:pt>
                      <c:pt idx="1516">
                        <c:v>0.75900000000000001</c:v>
                      </c:pt>
                      <c:pt idx="1517">
                        <c:v>0.76</c:v>
                      </c:pt>
                      <c:pt idx="1518">
                        <c:v>0.76</c:v>
                      </c:pt>
                      <c:pt idx="1519">
                        <c:v>0.76100000000000001</c:v>
                      </c:pt>
                      <c:pt idx="1520">
                        <c:v>0.76100000000000001</c:v>
                      </c:pt>
                      <c:pt idx="1521">
                        <c:v>0.76200000000000001</c:v>
                      </c:pt>
                      <c:pt idx="1522">
                        <c:v>0.76200000000000001</c:v>
                      </c:pt>
                      <c:pt idx="1523">
                        <c:v>0.76300000000000001</c:v>
                      </c:pt>
                      <c:pt idx="1524">
                        <c:v>0.76300000000000001</c:v>
                      </c:pt>
                      <c:pt idx="1525">
                        <c:v>0.76400000000000001</c:v>
                      </c:pt>
                      <c:pt idx="1526">
                        <c:v>0.76400000000000001</c:v>
                      </c:pt>
                      <c:pt idx="1527">
                        <c:v>0.76500000000000001</c:v>
                      </c:pt>
                      <c:pt idx="1528">
                        <c:v>0.76500000000000001</c:v>
                      </c:pt>
                      <c:pt idx="1529">
                        <c:v>0.76600000000000001</c:v>
                      </c:pt>
                      <c:pt idx="1530">
                        <c:v>0.76600000000000001</c:v>
                      </c:pt>
                      <c:pt idx="1531">
                        <c:v>0.76700000000000002</c:v>
                      </c:pt>
                      <c:pt idx="1532">
                        <c:v>0.76700000000000002</c:v>
                      </c:pt>
                      <c:pt idx="1533">
                        <c:v>0.76800000000000002</c:v>
                      </c:pt>
                      <c:pt idx="1534">
                        <c:v>0.76800000000000002</c:v>
                      </c:pt>
                      <c:pt idx="1535">
                        <c:v>0.76900000000000002</c:v>
                      </c:pt>
                      <c:pt idx="1536">
                        <c:v>0.76900000000000002</c:v>
                      </c:pt>
                      <c:pt idx="1537">
                        <c:v>0.77</c:v>
                      </c:pt>
                      <c:pt idx="1538">
                        <c:v>0.77</c:v>
                      </c:pt>
                      <c:pt idx="1539">
                        <c:v>0.77100000000000002</c:v>
                      </c:pt>
                      <c:pt idx="1540">
                        <c:v>0.77100000000000002</c:v>
                      </c:pt>
                      <c:pt idx="1541">
                        <c:v>0.77200000000000002</c:v>
                      </c:pt>
                      <c:pt idx="1542">
                        <c:v>0.77200000000000002</c:v>
                      </c:pt>
                      <c:pt idx="1543">
                        <c:v>0.77300000000000002</c:v>
                      </c:pt>
                      <c:pt idx="1544">
                        <c:v>0.77300000000000002</c:v>
                      </c:pt>
                      <c:pt idx="1545">
                        <c:v>0.77400000000000002</c:v>
                      </c:pt>
                      <c:pt idx="1546">
                        <c:v>0.77400000000000002</c:v>
                      </c:pt>
                      <c:pt idx="1547">
                        <c:v>0.77500000000000002</c:v>
                      </c:pt>
                      <c:pt idx="1548">
                        <c:v>0.77500000000000002</c:v>
                      </c:pt>
                      <c:pt idx="1549">
                        <c:v>0.77600000000000002</c:v>
                      </c:pt>
                      <c:pt idx="1550">
                        <c:v>0.77600000000000002</c:v>
                      </c:pt>
                      <c:pt idx="1551">
                        <c:v>0.77700000000000002</c:v>
                      </c:pt>
                      <c:pt idx="1552">
                        <c:v>0.77700000000000002</c:v>
                      </c:pt>
                      <c:pt idx="1553">
                        <c:v>0.77800000000000002</c:v>
                      </c:pt>
                      <c:pt idx="1554">
                        <c:v>0.77800000000000002</c:v>
                      </c:pt>
                      <c:pt idx="1555">
                        <c:v>0.77900000000000003</c:v>
                      </c:pt>
                      <c:pt idx="1556">
                        <c:v>0.77900000000000003</c:v>
                      </c:pt>
                      <c:pt idx="1557">
                        <c:v>0.78</c:v>
                      </c:pt>
                      <c:pt idx="1558">
                        <c:v>0.78</c:v>
                      </c:pt>
                      <c:pt idx="1559">
                        <c:v>0.78100000000000003</c:v>
                      </c:pt>
                      <c:pt idx="1560">
                        <c:v>0.78100000000000003</c:v>
                      </c:pt>
                      <c:pt idx="1561">
                        <c:v>0.78200000000000003</c:v>
                      </c:pt>
                      <c:pt idx="1562">
                        <c:v>0.78200000000000003</c:v>
                      </c:pt>
                      <c:pt idx="1563">
                        <c:v>0.78300000000000003</c:v>
                      </c:pt>
                      <c:pt idx="1564">
                        <c:v>0.78300000000000003</c:v>
                      </c:pt>
                      <c:pt idx="1565">
                        <c:v>0.78400000000000003</c:v>
                      </c:pt>
                      <c:pt idx="1566">
                        <c:v>0.78400000000000003</c:v>
                      </c:pt>
                      <c:pt idx="1567">
                        <c:v>0.78500000000000003</c:v>
                      </c:pt>
                      <c:pt idx="1568">
                        <c:v>0.78500000000000003</c:v>
                      </c:pt>
                      <c:pt idx="1569">
                        <c:v>0.78600000000000003</c:v>
                      </c:pt>
                      <c:pt idx="1570">
                        <c:v>0.78600000000000003</c:v>
                      </c:pt>
                      <c:pt idx="1571">
                        <c:v>0.78700000000000003</c:v>
                      </c:pt>
                      <c:pt idx="1572">
                        <c:v>0.78700000000000003</c:v>
                      </c:pt>
                      <c:pt idx="1573">
                        <c:v>0.78800000000000003</c:v>
                      </c:pt>
                      <c:pt idx="1574">
                        <c:v>0.78800000000000003</c:v>
                      </c:pt>
                      <c:pt idx="1575">
                        <c:v>0.78900000000000003</c:v>
                      </c:pt>
                      <c:pt idx="1576">
                        <c:v>0.78900000000000003</c:v>
                      </c:pt>
                      <c:pt idx="1577">
                        <c:v>0.79</c:v>
                      </c:pt>
                      <c:pt idx="1578">
                        <c:v>0.79</c:v>
                      </c:pt>
                      <c:pt idx="1579">
                        <c:v>0.79100000000000004</c:v>
                      </c:pt>
                      <c:pt idx="1580">
                        <c:v>0.79100000000000004</c:v>
                      </c:pt>
                      <c:pt idx="1581">
                        <c:v>0.79200000000000004</c:v>
                      </c:pt>
                      <c:pt idx="1582">
                        <c:v>0.79200000000000004</c:v>
                      </c:pt>
                      <c:pt idx="1583">
                        <c:v>0.79300000000000004</c:v>
                      </c:pt>
                      <c:pt idx="1584">
                        <c:v>0.79300000000000004</c:v>
                      </c:pt>
                      <c:pt idx="1585">
                        <c:v>0.79400000000000004</c:v>
                      </c:pt>
                      <c:pt idx="1586">
                        <c:v>0.79400000000000004</c:v>
                      </c:pt>
                      <c:pt idx="1587">
                        <c:v>0.79500000000000004</c:v>
                      </c:pt>
                      <c:pt idx="1588">
                        <c:v>0.79500000000000004</c:v>
                      </c:pt>
                      <c:pt idx="1589">
                        <c:v>0.79600000000000004</c:v>
                      </c:pt>
                      <c:pt idx="1590">
                        <c:v>0.79600000000000004</c:v>
                      </c:pt>
                      <c:pt idx="1591">
                        <c:v>0.79700000000000004</c:v>
                      </c:pt>
                      <c:pt idx="1592">
                        <c:v>0.79700000000000004</c:v>
                      </c:pt>
                      <c:pt idx="1593">
                        <c:v>0.79800000000000004</c:v>
                      </c:pt>
                      <c:pt idx="1594">
                        <c:v>0.79800000000000004</c:v>
                      </c:pt>
                      <c:pt idx="1595">
                        <c:v>0.79900000000000004</c:v>
                      </c:pt>
                      <c:pt idx="1596">
                        <c:v>0.79900000000000004</c:v>
                      </c:pt>
                      <c:pt idx="1597">
                        <c:v>0.8</c:v>
                      </c:pt>
                      <c:pt idx="1598">
                        <c:v>0.8</c:v>
                      </c:pt>
                      <c:pt idx="1599">
                        <c:v>0.80100000000000005</c:v>
                      </c:pt>
                      <c:pt idx="1600">
                        <c:v>0.80100000000000005</c:v>
                      </c:pt>
                      <c:pt idx="1601">
                        <c:v>0.80200000000000005</c:v>
                      </c:pt>
                      <c:pt idx="1602">
                        <c:v>0.80200000000000005</c:v>
                      </c:pt>
                      <c:pt idx="1603">
                        <c:v>0.80300000000000005</c:v>
                      </c:pt>
                      <c:pt idx="1604">
                        <c:v>0.80300000000000005</c:v>
                      </c:pt>
                      <c:pt idx="1605">
                        <c:v>0.80400000000000005</c:v>
                      </c:pt>
                      <c:pt idx="1606">
                        <c:v>0.80400000000000005</c:v>
                      </c:pt>
                      <c:pt idx="1607">
                        <c:v>0.80500000000000005</c:v>
                      </c:pt>
                      <c:pt idx="1608">
                        <c:v>0.80500000000000005</c:v>
                      </c:pt>
                      <c:pt idx="1609">
                        <c:v>0.80600000000000005</c:v>
                      </c:pt>
                      <c:pt idx="1610">
                        <c:v>0.80600000000000005</c:v>
                      </c:pt>
                      <c:pt idx="1611">
                        <c:v>0.80700000000000005</c:v>
                      </c:pt>
                      <c:pt idx="1612">
                        <c:v>0.80700000000000005</c:v>
                      </c:pt>
                      <c:pt idx="1613">
                        <c:v>0.80800000000000005</c:v>
                      </c:pt>
                      <c:pt idx="1614">
                        <c:v>0.80800000000000005</c:v>
                      </c:pt>
                      <c:pt idx="1615">
                        <c:v>0.80900000000000005</c:v>
                      </c:pt>
                      <c:pt idx="1616">
                        <c:v>0.80900000000000005</c:v>
                      </c:pt>
                      <c:pt idx="1617">
                        <c:v>0.81</c:v>
                      </c:pt>
                      <c:pt idx="1618">
                        <c:v>0.81</c:v>
                      </c:pt>
                      <c:pt idx="1619">
                        <c:v>0.81100000000000005</c:v>
                      </c:pt>
                      <c:pt idx="1620">
                        <c:v>0.81100000000000005</c:v>
                      </c:pt>
                      <c:pt idx="1621">
                        <c:v>0.81200000000000006</c:v>
                      </c:pt>
                      <c:pt idx="1622">
                        <c:v>0.81200000000000006</c:v>
                      </c:pt>
                      <c:pt idx="1623">
                        <c:v>0.81299999999999994</c:v>
                      </c:pt>
                      <c:pt idx="1624">
                        <c:v>0.81299999999999994</c:v>
                      </c:pt>
                      <c:pt idx="1625">
                        <c:v>0.81399999999999995</c:v>
                      </c:pt>
                      <c:pt idx="1626">
                        <c:v>0.81399999999999995</c:v>
                      </c:pt>
                      <c:pt idx="1627">
                        <c:v>0.81499999999999995</c:v>
                      </c:pt>
                      <c:pt idx="1628">
                        <c:v>0.81499999999999995</c:v>
                      </c:pt>
                      <c:pt idx="1629">
                        <c:v>0.81599999999999995</c:v>
                      </c:pt>
                      <c:pt idx="1630">
                        <c:v>0.81599999999999995</c:v>
                      </c:pt>
                      <c:pt idx="1631">
                        <c:v>0.81699999999999995</c:v>
                      </c:pt>
                      <c:pt idx="1632">
                        <c:v>0.81699999999999995</c:v>
                      </c:pt>
                      <c:pt idx="1633">
                        <c:v>0.81799999999999995</c:v>
                      </c:pt>
                      <c:pt idx="1634">
                        <c:v>0.81799999999999995</c:v>
                      </c:pt>
                      <c:pt idx="1635">
                        <c:v>0.81899999999999995</c:v>
                      </c:pt>
                      <c:pt idx="1636">
                        <c:v>0.81899999999999995</c:v>
                      </c:pt>
                      <c:pt idx="1637">
                        <c:v>0.82</c:v>
                      </c:pt>
                      <c:pt idx="1638">
                        <c:v>0.82</c:v>
                      </c:pt>
                      <c:pt idx="1639">
                        <c:v>0.82099999999999995</c:v>
                      </c:pt>
                      <c:pt idx="1640">
                        <c:v>0.82099999999999995</c:v>
                      </c:pt>
                      <c:pt idx="1641">
                        <c:v>0.82199999999999995</c:v>
                      </c:pt>
                      <c:pt idx="1642">
                        <c:v>0.82199999999999995</c:v>
                      </c:pt>
                      <c:pt idx="1643">
                        <c:v>0.82299999999999995</c:v>
                      </c:pt>
                      <c:pt idx="1644">
                        <c:v>0.82299999999999995</c:v>
                      </c:pt>
                      <c:pt idx="1645">
                        <c:v>0.82399999999999995</c:v>
                      </c:pt>
                      <c:pt idx="1646">
                        <c:v>0.82399999999999995</c:v>
                      </c:pt>
                      <c:pt idx="1647">
                        <c:v>0.82499999999999996</c:v>
                      </c:pt>
                      <c:pt idx="1648">
                        <c:v>0.82499999999999996</c:v>
                      </c:pt>
                      <c:pt idx="1649">
                        <c:v>0.82599999999999996</c:v>
                      </c:pt>
                      <c:pt idx="1650">
                        <c:v>0.82599999999999996</c:v>
                      </c:pt>
                      <c:pt idx="1651">
                        <c:v>0.82699999999999996</c:v>
                      </c:pt>
                      <c:pt idx="1652">
                        <c:v>0.82699999999999996</c:v>
                      </c:pt>
                      <c:pt idx="1653">
                        <c:v>0.82799999999999996</c:v>
                      </c:pt>
                      <c:pt idx="1654">
                        <c:v>0.82799999999999996</c:v>
                      </c:pt>
                      <c:pt idx="1655">
                        <c:v>0.82899999999999996</c:v>
                      </c:pt>
                      <c:pt idx="1656">
                        <c:v>0.82899999999999996</c:v>
                      </c:pt>
                      <c:pt idx="1657">
                        <c:v>0.83</c:v>
                      </c:pt>
                      <c:pt idx="1658">
                        <c:v>0.83</c:v>
                      </c:pt>
                      <c:pt idx="1659">
                        <c:v>0.83099999999999996</c:v>
                      </c:pt>
                      <c:pt idx="1660">
                        <c:v>0.83099999999999996</c:v>
                      </c:pt>
                      <c:pt idx="1661">
                        <c:v>0.83199999999999996</c:v>
                      </c:pt>
                      <c:pt idx="1662">
                        <c:v>0.83199999999999996</c:v>
                      </c:pt>
                      <c:pt idx="1663">
                        <c:v>0.83299999999999996</c:v>
                      </c:pt>
                      <c:pt idx="1664">
                        <c:v>0.83299999999999996</c:v>
                      </c:pt>
                      <c:pt idx="1665">
                        <c:v>0.83399999999999996</c:v>
                      </c:pt>
                      <c:pt idx="1666">
                        <c:v>0.83399999999999996</c:v>
                      </c:pt>
                      <c:pt idx="1667">
                        <c:v>0.83499999999999996</c:v>
                      </c:pt>
                      <c:pt idx="1668">
                        <c:v>0.83499999999999996</c:v>
                      </c:pt>
                      <c:pt idx="1669">
                        <c:v>0.83599999999999997</c:v>
                      </c:pt>
                      <c:pt idx="1670">
                        <c:v>0.83599999999999997</c:v>
                      </c:pt>
                      <c:pt idx="1671">
                        <c:v>0.83699999999999997</c:v>
                      </c:pt>
                      <c:pt idx="1672">
                        <c:v>0.83699999999999997</c:v>
                      </c:pt>
                      <c:pt idx="1673">
                        <c:v>0.83799999999999997</c:v>
                      </c:pt>
                      <c:pt idx="1674">
                        <c:v>0.83799999999999997</c:v>
                      </c:pt>
                      <c:pt idx="1675">
                        <c:v>0.83899999999999997</c:v>
                      </c:pt>
                      <c:pt idx="1676">
                        <c:v>0.83899999999999997</c:v>
                      </c:pt>
                      <c:pt idx="1677">
                        <c:v>0.84</c:v>
                      </c:pt>
                      <c:pt idx="1678">
                        <c:v>0.84</c:v>
                      </c:pt>
                      <c:pt idx="1679">
                        <c:v>0.84099999999999997</c:v>
                      </c:pt>
                      <c:pt idx="1680">
                        <c:v>0.84099999999999997</c:v>
                      </c:pt>
                      <c:pt idx="1681">
                        <c:v>0.84199999999999997</c:v>
                      </c:pt>
                      <c:pt idx="1682">
                        <c:v>0.84199999999999997</c:v>
                      </c:pt>
                      <c:pt idx="1683">
                        <c:v>0.84299999999999997</c:v>
                      </c:pt>
                      <c:pt idx="1684">
                        <c:v>0.84299999999999997</c:v>
                      </c:pt>
                      <c:pt idx="1685">
                        <c:v>0.84399999999999997</c:v>
                      </c:pt>
                      <c:pt idx="1686">
                        <c:v>0.84399999999999997</c:v>
                      </c:pt>
                      <c:pt idx="1687">
                        <c:v>0.84499999999999997</c:v>
                      </c:pt>
                      <c:pt idx="1688">
                        <c:v>0.84499999999999997</c:v>
                      </c:pt>
                      <c:pt idx="1689">
                        <c:v>0.84599999999999997</c:v>
                      </c:pt>
                      <c:pt idx="1690">
                        <c:v>0.84599999999999997</c:v>
                      </c:pt>
                      <c:pt idx="1691">
                        <c:v>0.84699999999999998</c:v>
                      </c:pt>
                      <c:pt idx="1692">
                        <c:v>0.84699999999999998</c:v>
                      </c:pt>
                      <c:pt idx="1693">
                        <c:v>0.84799999999999998</c:v>
                      </c:pt>
                      <c:pt idx="1694">
                        <c:v>0.84799999999999998</c:v>
                      </c:pt>
                      <c:pt idx="1695">
                        <c:v>0.84899999999999998</c:v>
                      </c:pt>
                      <c:pt idx="1696">
                        <c:v>0.84899999999999998</c:v>
                      </c:pt>
                      <c:pt idx="1697">
                        <c:v>0.85</c:v>
                      </c:pt>
                      <c:pt idx="1698">
                        <c:v>0.85</c:v>
                      </c:pt>
                      <c:pt idx="1699">
                        <c:v>0.85099999999999998</c:v>
                      </c:pt>
                      <c:pt idx="1700">
                        <c:v>0.85099999999999998</c:v>
                      </c:pt>
                      <c:pt idx="1701">
                        <c:v>0.85199999999999998</c:v>
                      </c:pt>
                      <c:pt idx="1702">
                        <c:v>0.85199999999999998</c:v>
                      </c:pt>
                      <c:pt idx="1703">
                        <c:v>0.85299999999999998</c:v>
                      </c:pt>
                      <c:pt idx="1704">
                        <c:v>0.85299999999999998</c:v>
                      </c:pt>
                      <c:pt idx="1705">
                        <c:v>0.85399999999999998</c:v>
                      </c:pt>
                      <c:pt idx="1706">
                        <c:v>0.85399999999999998</c:v>
                      </c:pt>
                      <c:pt idx="1707">
                        <c:v>0.85499999999999998</c:v>
                      </c:pt>
                      <c:pt idx="1708">
                        <c:v>0.85499999999999998</c:v>
                      </c:pt>
                      <c:pt idx="1709">
                        <c:v>0.85599999999999998</c:v>
                      </c:pt>
                      <c:pt idx="1710">
                        <c:v>0.85599999999999998</c:v>
                      </c:pt>
                      <c:pt idx="1711">
                        <c:v>0.85699999999999998</c:v>
                      </c:pt>
                      <c:pt idx="1712">
                        <c:v>0.85699999999999998</c:v>
                      </c:pt>
                      <c:pt idx="1713">
                        <c:v>0.85799999999999998</c:v>
                      </c:pt>
                      <c:pt idx="1714">
                        <c:v>0.85799999999999998</c:v>
                      </c:pt>
                      <c:pt idx="1715">
                        <c:v>0.85899999999999999</c:v>
                      </c:pt>
                      <c:pt idx="1716">
                        <c:v>0.85899999999999999</c:v>
                      </c:pt>
                      <c:pt idx="1717">
                        <c:v>0.86</c:v>
                      </c:pt>
                      <c:pt idx="1718">
                        <c:v>0.86</c:v>
                      </c:pt>
                      <c:pt idx="1719">
                        <c:v>0.86099999999999999</c:v>
                      </c:pt>
                      <c:pt idx="1720">
                        <c:v>0.86099999999999999</c:v>
                      </c:pt>
                      <c:pt idx="1721">
                        <c:v>0.86199999999999999</c:v>
                      </c:pt>
                      <c:pt idx="1722">
                        <c:v>0.86199999999999999</c:v>
                      </c:pt>
                      <c:pt idx="1723">
                        <c:v>0.86299999999999999</c:v>
                      </c:pt>
                      <c:pt idx="1724">
                        <c:v>0.86299999999999999</c:v>
                      </c:pt>
                      <c:pt idx="1725">
                        <c:v>0.86399999999999999</c:v>
                      </c:pt>
                      <c:pt idx="1726">
                        <c:v>0.86399999999999999</c:v>
                      </c:pt>
                      <c:pt idx="1727">
                        <c:v>0.86499999999999999</c:v>
                      </c:pt>
                      <c:pt idx="1728">
                        <c:v>0.86499999999999999</c:v>
                      </c:pt>
                      <c:pt idx="1729">
                        <c:v>0.86599999999999999</c:v>
                      </c:pt>
                      <c:pt idx="1730">
                        <c:v>0.86599999999999999</c:v>
                      </c:pt>
                      <c:pt idx="1731">
                        <c:v>0.86699999999999999</c:v>
                      </c:pt>
                      <c:pt idx="1732">
                        <c:v>0.86699999999999999</c:v>
                      </c:pt>
                      <c:pt idx="1733">
                        <c:v>0.86799999999999999</c:v>
                      </c:pt>
                      <c:pt idx="1734">
                        <c:v>0.86799999999999999</c:v>
                      </c:pt>
                      <c:pt idx="1735">
                        <c:v>0.86899999999999999</c:v>
                      </c:pt>
                      <c:pt idx="1736">
                        <c:v>0.86899999999999999</c:v>
                      </c:pt>
                      <c:pt idx="1737">
                        <c:v>0.87</c:v>
                      </c:pt>
                      <c:pt idx="1738">
                        <c:v>0.87</c:v>
                      </c:pt>
                      <c:pt idx="1739">
                        <c:v>0.871</c:v>
                      </c:pt>
                      <c:pt idx="1740">
                        <c:v>0.871</c:v>
                      </c:pt>
                      <c:pt idx="1741">
                        <c:v>0.872</c:v>
                      </c:pt>
                      <c:pt idx="1742">
                        <c:v>0.872</c:v>
                      </c:pt>
                      <c:pt idx="1743">
                        <c:v>0.873</c:v>
                      </c:pt>
                      <c:pt idx="1744">
                        <c:v>0.873</c:v>
                      </c:pt>
                      <c:pt idx="1745">
                        <c:v>0.874</c:v>
                      </c:pt>
                      <c:pt idx="1746">
                        <c:v>0.874</c:v>
                      </c:pt>
                      <c:pt idx="1747">
                        <c:v>0.875</c:v>
                      </c:pt>
                      <c:pt idx="1748">
                        <c:v>0.875</c:v>
                      </c:pt>
                      <c:pt idx="1749">
                        <c:v>0.876</c:v>
                      </c:pt>
                      <c:pt idx="1750">
                        <c:v>0.876</c:v>
                      </c:pt>
                      <c:pt idx="1751">
                        <c:v>0.877</c:v>
                      </c:pt>
                      <c:pt idx="1752">
                        <c:v>0.877</c:v>
                      </c:pt>
                      <c:pt idx="1753">
                        <c:v>0.878</c:v>
                      </c:pt>
                      <c:pt idx="1754">
                        <c:v>0.878</c:v>
                      </c:pt>
                      <c:pt idx="1755">
                        <c:v>0.879</c:v>
                      </c:pt>
                      <c:pt idx="1756">
                        <c:v>0.879</c:v>
                      </c:pt>
                      <c:pt idx="1757">
                        <c:v>0.88</c:v>
                      </c:pt>
                      <c:pt idx="1758">
                        <c:v>0.88</c:v>
                      </c:pt>
                      <c:pt idx="1759">
                        <c:v>0.88100000000000001</c:v>
                      </c:pt>
                      <c:pt idx="1760">
                        <c:v>0.88100000000000001</c:v>
                      </c:pt>
                      <c:pt idx="1761">
                        <c:v>0.88200000000000001</c:v>
                      </c:pt>
                      <c:pt idx="1762">
                        <c:v>0.88200000000000001</c:v>
                      </c:pt>
                      <c:pt idx="1763">
                        <c:v>0.88300000000000001</c:v>
                      </c:pt>
                      <c:pt idx="1764">
                        <c:v>0.88300000000000001</c:v>
                      </c:pt>
                      <c:pt idx="1765">
                        <c:v>0.88400000000000001</c:v>
                      </c:pt>
                      <c:pt idx="1766">
                        <c:v>0.88400000000000001</c:v>
                      </c:pt>
                      <c:pt idx="1767">
                        <c:v>0.88500000000000001</c:v>
                      </c:pt>
                      <c:pt idx="1768">
                        <c:v>0.88500000000000001</c:v>
                      </c:pt>
                      <c:pt idx="1769">
                        <c:v>0.88600000000000001</c:v>
                      </c:pt>
                      <c:pt idx="1770">
                        <c:v>0.88600000000000001</c:v>
                      </c:pt>
                      <c:pt idx="1771">
                        <c:v>0.88700000000000001</c:v>
                      </c:pt>
                      <c:pt idx="1772">
                        <c:v>0.88700000000000001</c:v>
                      </c:pt>
                      <c:pt idx="1773">
                        <c:v>0.88800000000000001</c:v>
                      </c:pt>
                      <c:pt idx="1774">
                        <c:v>0.88800000000000001</c:v>
                      </c:pt>
                      <c:pt idx="1775">
                        <c:v>0.88900000000000001</c:v>
                      </c:pt>
                      <c:pt idx="1776">
                        <c:v>0.88900000000000001</c:v>
                      </c:pt>
                      <c:pt idx="1777">
                        <c:v>0.89</c:v>
                      </c:pt>
                      <c:pt idx="1778">
                        <c:v>0.89</c:v>
                      </c:pt>
                      <c:pt idx="1779">
                        <c:v>0.89100000000000001</c:v>
                      </c:pt>
                      <c:pt idx="1780">
                        <c:v>0.89100000000000001</c:v>
                      </c:pt>
                      <c:pt idx="1781">
                        <c:v>0.89200000000000002</c:v>
                      </c:pt>
                      <c:pt idx="1782">
                        <c:v>0.89200000000000002</c:v>
                      </c:pt>
                      <c:pt idx="1783">
                        <c:v>0.89300000000000002</c:v>
                      </c:pt>
                      <c:pt idx="1784">
                        <c:v>0.89300000000000002</c:v>
                      </c:pt>
                      <c:pt idx="1785">
                        <c:v>0.89400000000000002</c:v>
                      </c:pt>
                      <c:pt idx="1786">
                        <c:v>0.89400000000000002</c:v>
                      </c:pt>
                      <c:pt idx="1787">
                        <c:v>0.89500000000000002</c:v>
                      </c:pt>
                      <c:pt idx="1788">
                        <c:v>0.89500000000000002</c:v>
                      </c:pt>
                      <c:pt idx="1789">
                        <c:v>0.89600000000000002</c:v>
                      </c:pt>
                      <c:pt idx="1790">
                        <c:v>0.89600000000000002</c:v>
                      </c:pt>
                      <c:pt idx="1791">
                        <c:v>0.89700000000000002</c:v>
                      </c:pt>
                      <c:pt idx="1792">
                        <c:v>0.89700000000000002</c:v>
                      </c:pt>
                      <c:pt idx="1793">
                        <c:v>0.89800000000000002</c:v>
                      </c:pt>
                      <c:pt idx="1794">
                        <c:v>0.89800000000000002</c:v>
                      </c:pt>
                      <c:pt idx="1795">
                        <c:v>0.89900000000000002</c:v>
                      </c:pt>
                      <c:pt idx="1796">
                        <c:v>0.89900000000000002</c:v>
                      </c:pt>
                      <c:pt idx="1797">
                        <c:v>0.9</c:v>
                      </c:pt>
                      <c:pt idx="1798">
                        <c:v>0.9</c:v>
                      </c:pt>
                      <c:pt idx="1799">
                        <c:v>0.90100000000000002</c:v>
                      </c:pt>
                      <c:pt idx="1800">
                        <c:v>0.90100000000000002</c:v>
                      </c:pt>
                      <c:pt idx="1801">
                        <c:v>0.90200000000000002</c:v>
                      </c:pt>
                      <c:pt idx="1802">
                        <c:v>0.90200000000000002</c:v>
                      </c:pt>
                      <c:pt idx="1803">
                        <c:v>0.90300000000000002</c:v>
                      </c:pt>
                      <c:pt idx="1804">
                        <c:v>0.90300000000000002</c:v>
                      </c:pt>
                      <c:pt idx="1805">
                        <c:v>0.90400000000000003</c:v>
                      </c:pt>
                      <c:pt idx="1806">
                        <c:v>0.90400000000000003</c:v>
                      </c:pt>
                      <c:pt idx="1807">
                        <c:v>0.90500000000000003</c:v>
                      </c:pt>
                      <c:pt idx="1808">
                        <c:v>0.90500000000000003</c:v>
                      </c:pt>
                      <c:pt idx="1809">
                        <c:v>0.90600000000000003</c:v>
                      </c:pt>
                      <c:pt idx="1810">
                        <c:v>0.90600000000000003</c:v>
                      </c:pt>
                      <c:pt idx="1811">
                        <c:v>0.90700000000000003</c:v>
                      </c:pt>
                      <c:pt idx="1812">
                        <c:v>0.90700000000000003</c:v>
                      </c:pt>
                      <c:pt idx="1813">
                        <c:v>0.90800000000000003</c:v>
                      </c:pt>
                      <c:pt idx="1814">
                        <c:v>0.90800000000000003</c:v>
                      </c:pt>
                      <c:pt idx="1815">
                        <c:v>0.90900000000000003</c:v>
                      </c:pt>
                      <c:pt idx="1816">
                        <c:v>0.90900000000000003</c:v>
                      </c:pt>
                      <c:pt idx="1817">
                        <c:v>0.91</c:v>
                      </c:pt>
                      <c:pt idx="1818">
                        <c:v>0.91</c:v>
                      </c:pt>
                      <c:pt idx="1819">
                        <c:v>0.91100000000000003</c:v>
                      </c:pt>
                      <c:pt idx="1820">
                        <c:v>0.91100000000000003</c:v>
                      </c:pt>
                      <c:pt idx="1821">
                        <c:v>0.91200000000000003</c:v>
                      </c:pt>
                      <c:pt idx="1822">
                        <c:v>0.91200000000000003</c:v>
                      </c:pt>
                      <c:pt idx="1823">
                        <c:v>0.91300000000000003</c:v>
                      </c:pt>
                      <c:pt idx="1824">
                        <c:v>0.91300000000000003</c:v>
                      </c:pt>
                      <c:pt idx="1825">
                        <c:v>0.91400000000000003</c:v>
                      </c:pt>
                      <c:pt idx="1826">
                        <c:v>0.91400000000000003</c:v>
                      </c:pt>
                      <c:pt idx="1827">
                        <c:v>0.91500000000000004</c:v>
                      </c:pt>
                      <c:pt idx="1828">
                        <c:v>0.91500000000000004</c:v>
                      </c:pt>
                      <c:pt idx="1829">
                        <c:v>0.91600000000000004</c:v>
                      </c:pt>
                      <c:pt idx="1830">
                        <c:v>0.91600000000000004</c:v>
                      </c:pt>
                      <c:pt idx="1831">
                        <c:v>0.91700000000000004</c:v>
                      </c:pt>
                      <c:pt idx="1832">
                        <c:v>0.91700000000000004</c:v>
                      </c:pt>
                      <c:pt idx="1833">
                        <c:v>0.91800000000000004</c:v>
                      </c:pt>
                      <c:pt idx="1834">
                        <c:v>0.91800000000000004</c:v>
                      </c:pt>
                      <c:pt idx="1835">
                        <c:v>0.91900000000000004</c:v>
                      </c:pt>
                      <c:pt idx="1836">
                        <c:v>0.91900000000000004</c:v>
                      </c:pt>
                      <c:pt idx="1837">
                        <c:v>0.92</c:v>
                      </c:pt>
                      <c:pt idx="1838">
                        <c:v>0.92</c:v>
                      </c:pt>
                      <c:pt idx="1839">
                        <c:v>0.92100000000000004</c:v>
                      </c:pt>
                      <c:pt idx="1840">
                        <c:v>0.92100000000000004</c:v>
                      </c:pt>
                      <c:pt idx="1841">
                        <c:v>0.92200000000000004</c:v>
                      </c:pt>
                      <c:pt idx="1842">
                        <c:v>0.92200000000000004</c:v>
                      </c:pt>
                      <c:pt idx="1843">
                        <c:v>0.92300000000000004</c:v>
                      </c:pt>
                      <c:pt idx="1844">
                        <c:v>0.92300000000000004</c:v>
                      </c:pt>
                      <c:pt idx="1845">
                        <c:v>0.92400000000000004</c:v>
                      </c:pt>
                      <c:pt idx="1846">
                        <c:v>0.92400000000000004</c:v>
                      </c:pt>
                      <c:pt idx="1847">
                        <c:v>0.92500000000000004</c:v>
                      </c:pt>
                      <c:pt idx="1848">
                        <c:v>0.92500000000000004</c:v>
                      </c:pt>
                      <c:pt idx="1849">
                        <c:v>0.92600000000000005</c:v>
                      </c:pt>
                      <c:pt idx="1850">
                        <c:v>0.92600000000000005</c:v>
                      </c:pt>
                      <c:pt idx="1851">
                        <c:v>0.92700000000000005</c:v>
                      </c:pt>
                      <c:pt idx="1852">
                        <c:v>0.92700000000000005</c:v>
                      </c:pt>
                      <c:pt idx="1853">
                        <c:v>0.92800000000000005</c:v>
                      </c:pt>
                      <c:pt idx="1854">
                        <c:v>0.92800000000000005</c:v>
                      </c:pt>
                      <c:pt idx="1855">
                        <c:v>0.92900000000000005</c:v>
                      </c:pt>
                      <c:pt idx="1856">
                        <c:v>0.92900000000000005</c:v>
                      </c:pt>
                      <c:pt idx="1857">
                        <c:v>0.93</c:v>
                      </c:pt>
                      <c:pt idx="1858">
                        <c:v>0.93</c:v>
                      </c:pt>
                      <c:pt idx="1859">
                        <c:v>0.93100000000000005</c:v>
                      </c:pt>
                      <c:pt idx="1860">
                        <c:v>0.93100000000000005</c:v>
                      </c:pt>
                      <c:pt idx="1861">
                        <c:v>0.93200000000000005</c:v>
                      </c:pt>
                      <c:pt idx="1862">
                        <c:v>0.93200000000000005</c:v>
                      </c:pt>
                      <c:pt idx="1863">
                        <c:v>0.93300000000000005</c:v>
                      </c:pt>
                      <c:pt idx="1864">
                        <c:v>0.93300000000000005</c:v>
                      </c:pt>
                      <c:pt idx="1865">
                        <c:v>0.93400000000000005</c:v>
                      </c:pt>
                      <c:pt idx="1866">
                        <c:v>0.93400000000000005</c:v>
                      </c:pt>
                      <c:pt idx="1867">
                        <c:v>0.93500000000000005</c:v>
                      </c:pt>
                      <c:pt idx="1868">
                        <c:v>0.93500000000000005</c:v>
                      </c:pt>
                      <c:pt idx="1869">
                        <c:v>0.93600000000000005</c:v>
                      </c:pt>
                      <c:pt idx="1870">
                        <c:v>0.93600000000000005</c:v>
                      </c:pt>
                      <c:pt idx="1871">
                        <c:v>0.93700000000000006</c:v>
                      </c:pt>
                      <c:pt idx="1872">
                        <c:v>0.93700000000000006</c:v>
                      </c:pt>
                      <c:pt idx="1873">
                        <c:v>0.93799999999999994</c:v>
                      </c:pt>
                      <c:pt idx="1874">
                        <c:v>0.93799999999999994</c:v>
                      </c:pt>
                      <c:pt idx="1875">
                        <c:v>0.93899999999999995</c:v>
                      </c:pt>
                      <c:pt idx="1876">
                        <c:v>0.93899999999999995</c:v>
                      </c:pt>
                      <c:pt idx="1877">
                        <c:v>0.94</c:v>
                      </c:pt>
                      <c:pt idx="1878">
                        <c:v>0.94</c:v>
                      </c:pt>
                      <c:pt idx="1879">
                        <c:v>0.94099999999999995</c:v>
                      </c:pt>
                      <c:pt idx="1880">
                        <c:v>0.94099999999999995</c:v>
                      </c:pt>
                      <c:pt idx="1881">
                        <c:v>0.94199999999999995</c:v>
                      </c:pt>
                      <c:pt idx="1882">
                        <c:v>0.94199999999999995</c:v>
                      </c:pt>
                      <c:pt idx="1883">
                        <c:v>0.94299999999999995</c:v>
                      </c:pt>
                      <c:pt idx="1884">
                        <c:v>0.94299999999999995</c:v>
                      </c:pt>
                      <c:pt idx="1885">
                        <c:v>0.94399999999999995</c:v>
                      </c:pt>
                      <c:pt idx="1886">
                        <c:v>0.94399999999999995</c:v>
                      </c:pt>
                      <c:pt idx="1887">
                        <c:v>0.94499999999999995</c:v>
                      </c:pt>
                      <c:pt idx="1888">
                        <c:v>0.94499999999999995</c:v>
                      </c:pt>
                      <c:pt idx="1889">
                        <c:v>0.94599999999999995</c:v>
                      </c:pt>
                      <c:pt idx="1890">
                        <c:v>0.94599999999999995</c:v>
                      </c:pt>
                      <c:pt idx="1891">
                        <c:v>0.94699999999999995</c:v>
                      </c:pt>
                      <c:pt idx="1892">
                        <c:v>0.94699999999999995</c:v>
                      </c:pt>
                      <c:pt idx="1893">
                        <c:v>0.94799999999999995</c:v>
                      </c:pt>
                      <c:pt idx="1894">
                        <c:v>0.94799999999999995</c:v>
                      </c:pt>
                      <c:pt idx="1895">
                        <c:v>0.94899999999999995</c:v>
                      </c:pt>
                      <c:pt idx="1896">
                        <c:v>0.94899999999999995</c:v>
                      </c:pt>
                      <c:pt idx="1897">
                        <c:v>0.95</c:v>
                      </c:pt>
                      <c:pt idx="1898">
                        <c:v>0.95</c:v>
                      </c:pt>
                      <c:pt idx="1899">
                        <c:v>0.95099999999999996</c:v>
                      </c:pt>
                      <c:pt idx="1900">
                        <c:v>0.95099999999999996</c:v>
                      </c:pt>
                      <c:pt idx="1901">
                        <c:v>0.95199999999999996</c:v>
                      </c:pt>
                      <c:pt idx="1902">
                        <c:v>0.95199999999999996</c:v>
                      </c:pt>
                      <c:pt idx="1903">
                        <c:v>0.95299999999999996</c:v>
                      </c:pt>
                      <c:pt idx="1904">
                        <c:v>0.95299999999999996</c:v>
                      </c:pt>
                      <c:pt idx="1905">
                        <c:v>0.95399999999999996</c:v>
                      </c:pt>
                      <c:pt idx="1906">
                        <c:v>0.95399999999999996</c:v>
                      </c:pt>
                      <c:pt idx="1907">
                        <c:v>0.95499999999999996</c:v>
                      </c:pt>
                      <c:pt idx="1908">
                        <c:v>0.95499999999999996</c:v>
                      </c:pt>
                      <c:pt idx="1909">
                        <c:v>0.95599999999999996</c:v>
                      </c:pt>
                      <c:pt idx="1910">
                        <c:v>0.95599999999999996</c:v>
                      </c:pt>
                      <c:pt idx="1911">
                        <c:v>0.95699999999999996</c:v>
                      </c:pt>
                      <c:pt idx="1912">
                        <c:v>0.95699999999999996</c:v>
                      </c:pt>
                      <c:pt idx="1913">
                        <c:v>0.95799999999999996</c:v>
                      </c:pt>
                      <c:pt idx="1914">
                        <c:v>0.95799999999999996</c:v>
                      </c:pt>
                      <c:pt idx="1915">
                        <c:v>0.95899999999999996</c:v>
                      </c:pt>
                      <c:pt idx="1916">
                        <c:v>0.95899999999999996</c:v>
                      </c:pt>
                      <c:pt idx="1917">
                        <c:v>0.96</c:v>
                      </c:pt>
                      <c:pt idx="1918">
                        <c:v>0.96</c:v>
                      </c:pt>
                      <c:pt idx="1919">
                        <c:v>0.96099999999999997</c:v>
                      </c:pt>
                      <c:pt idx="1920">
                        <c:v>0.96099999999999997</c:v>
                      </c:pt>
                      <c:pt idx="1921">
                        <c:v>0.96199999999999997</c:v>
                      </c:pt>
                      <c:pt idx="1922">
                        <c:v>0.96199999999999997</c:v>
                      </c:pt>
                      <c:pt idx="1923">
                        <c:v>0.96299999999999997</c:v>
                      </c:pt>
                      <c:pt idx="1924">
                        <c:v>0.96299999999999997</c:v>
                      </c:pt>
                      <c:pt idx="1925">
                        <c:v>0.96399999999999997</c:v>
                      </c:pt>
                      <c:pt idx="1926">
                        <c:v>0.96399999999999997</c:v>
                      </c:pt>
                      <c:pt idx="1927">
                        <c:v>0.96499999999999997</c:v>
                      </c:pt>
                      <c:pt idx="1928">
                        <c:v>0.96499999999999997</c:v>
                      </c:pt>
                      <c:pt idx="1929">
                        <c:v>0.96599999999999997</c:v>
                      </c:pt>
                      <c:pt idx="1930">
                        <c:v>0.96599999999999997</c:v>
                      </c:pt>
                      <c:pt idx="1931">
                        <c:v>0.96699999999999997</c:v>
                      </c:pt>
                      <c:pt idx="1932">
                        <c:v>0.96699999999999997</c:v>
                      </c:pt>
                      <c:pt idx="1933">
                        <c:v>0.96799999999999997</c:v>
                      </c:pt>
                      <c:pt idx="1934">
                        <c:v>0.96799999999999997</c:v>
                      </c:pt>
                      <c:pt idx="1935">
                        <c:v>0.96899999999999997</c:v>
                      </c:pt>
                      <c:pt idx="1936">
                        <c:v>0.96899999999999997</c:v>
                      </c:pt>
                      <c:pt idx="1937">
                        <c:v>0.97</c:v>
                      </c:pt>
                      <c:pt idx="1938">
                        <c:v>0.97</c:v>
                      </c:pt>
                      <c:pt idx="1939">
                        <c:v>0.97099999999999997</c:v>
                      </c:pt>
                      <c:pt idx="1940">
                        <c:v>0.97099999999999997</c:v>
                      </c:pt>
                      <c:pt idx="1941">
                        <c:v>0.97199999999999998</c:v>
                      </c:pt>
                      <c:pt idx="1942">
                        <c:v>0.97199999999999998</c:v>
                      </c:pt>
                      <c:pt idx="1943">
                        <c:v>0.97299999999999998</c:v>
                      </c:pt>
                      <c:pt idx="1944">
                        <c:v>0.97299999999999998</c:v>
                      </c:pt>
                      <c:pt idx="1945">
                        <c:v>0.97399999999999998</c:v>
                      </c:pt>
                      <c:pt idx="1946">
                        <c:v>0.97399999999999998</c:v>
                      </c:pt>
                      <c:pt idx="1947">
                        <c:v>0.97499999999999998</c:v>
                      </c:pt>
                      <c:pt idx="1948">
                        <c:v>0.97499999999999998</c:v>
                      </c:pt>
                      <c:pt idx="1949">
                        <c:v>0.97599999999999998</c:v>
                      </c:pt>
                      <c:pt idx="1950">
                        <c:v>0.97599999999999998</c:v>
                      </c:pt>
                      <c:pt idx="1951">
                        <c:v>0.97699999999999998</c:v>
                      </c:pt>
                      <c:pt idx="1952">
                        <c:v>0.97699999999999998</c:v>
                      </c:pt>
                      <c:pt idx="1953">
                        <c:v>0.97799999999999998</c:v>
                      </c:pt>
                      <c:pt idx="1954">
                        <c:v>0.97799999999999998</c:v>
                      </c:pt>
                      <c:pt idx="1955">
                        <c:v>0.97899999999999998</c:v>
                      </c:pt>
                      <c:pt idx="1956">
                        <c:v>0.97899999999999998</c:v>
                      </c:pt>
                      <c:pt idx="1957">
                        <c:v>0.98</c:v>
                      </c:pt>
                      <c:pt idx="1958">
                        <c:v>0.98</c:v>
                      </c:pt>
                      <c:pt idx="1959">
                        <c:v>0.98099999999999998</c:v>
                      </c:pt>
                      <c:pt idx="1960">
                        <c:v>0.98099999999999998</c:v>
                      </c:pt>
                      <c:pt idx="1961">
                        <c:v>0.98199999999999998</c:v>
                      </c:pt>
                      <c:pt idx="1962">
                        <c:v>0.98199999999999998</c:v>
                      </c:pt>
                      <c:pt idx="1963">
                        <c:v>0.98299999999999998</c:v>
                      </c:pt>
                      <c:pt idx="1964">
                        <c:v>0.98299999999999998</c:v>
                      </c:pt>
                      <c:pt idx="1965">
                        <c:v>0.98399999999999999</c:v>
                      </c:pt>
                      <c:pt idx="1966">
                        <c:v>0.98399999999999999</c:v>
                      </c:pt>
                      <c:pt idx="1967">
                        <c:v>0.98499999999999999</c:v>
                      </c:pt>
                      <c:pt idx="1968">
                        <c:v>0.98499999999999999</c:v>
                      </c:pt>
                      <c:pt idx="1969">
                        <c:v>0.98599999999999999</c:v>
                      </c:pt>
                      <c:pt idx="1970">
                        <c:v>0.98599999999999999</c:v>
                      </c:pt>
                      <c:pt idx="1971">
                        <c:v>0.98699999999999999</c:v>
                      </c:pt>
                      <c:pt idx="1972">
                        <c:v>0.98699999999999999</c:v>
                      </c:pt>
                      <c:pt idx="1973">
                        <c:v>0.98799999999999999</c:v>
                      </c:pt>
                      <c:pt idx="1974">
                        <c:v>0.98799999999999999</c:v>
                      </c:pt>
                      <c:pt idx="1975">
                        <c:v>0.98899999999999999</c:v>
                      </c:pt>
                      <c:pt idx="1976">
                        <c:v>0.98899999999999999</c:v>
                      </c:pt>
                      <c:pt idx="1977">
                        <c:v>0.99</c:v>
                      </c:pt>
                      <c:pt idx="1978">
                        <c:v>0.99</c:v>
                      </c:pt>
                      <c:pt idx="1979">
                        <c:v>0.99099999999999999</c:v>
                      </c:pt>
                      <c:pt idx="1980">
                        <c:v>0.99099999999999999</c:v>
                      </c:pt>
                      <c:pt idx="1981">
                        <c:v>0.99199999999999999</c:v>
                      </c:pt>
                      <c:pt idx="1982">
                        <c:v>0.99199999999999999</c:v>
                      </c:pt>
                      <c:pt idx="1983">
                        <c:v>0.99299999999999999</c:v>
                      </c:pt>
                      <c:pt idx="1984">
                        <c:v>0.99299999999999999</c:v>
                      </c:pt>
                      <c:pt idx="1985">
                        <c:v>0.99399999999999999</c:v>
                      </c:pt>
                      <c:pt idx="1986">
                        <c:v>0.99399999999999999</c:v>
                      </c:pt>
                      <c:pt idx="1987">
                        <c:v>0.995</c:v>
                      </c:pt>
                      <c:pt idx="1988">
                        <c:v>0.995</c:v>
                      </c:pt>
                      <c:pt idx="1989">
                        <c:v>0.996</c:v>
                      </c:pt>
                      <c:pt idx="1990">
                        <c:v>0.996</c:v>
                      </c:pt>
                      <c:pt idx="1991">
                        <c:v>0.997</c:v>
                      </c:pt>
                      <c:pt idx="1992">
                        <c:v>0.997</c:v>
                      </c:pt>
                      <c:pt idx="1993">
                        <c:v>0.998</c:v>
                      </c:pt>
                      <c:pt idx="1994">
                        <c:v>0.998</c:v>
                      </c:pt>
                      <c:pt idx="1995">
                        <c:v>0.999</c:v>
                      </c:pt>
                      <c:pt idx="1996">
                        <c:v>0.999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1.0009999999999999</c:v>
                      </c:pt>
                      <c:pt idx="2000">
                        <c:v>1.0009999999999999</c:v>
                      </c:pt>
                      <c:pt idx="2001">
                        <c:v>1.002</c:v>
                      </c:pt>
                      <c:pt idx="2002">
                        <c:v>1.002</c:v>
                      </c:pt>
                      <c:pt idx="2003">
                        <c:v>1.0029999999999999</c:v>
                      </c:pt>
                      <c:pt idx="2004">
                        <c:v>1.0029999999999999</c:v>
                      </c:pt>
                      <c:pt idx="2005">
                        <c:v>1.004</c:v>
                      </c:pt>
                      <c:pt idx="2006">
                        <c:v>1.004</c:v>
                      </c:pt>
                      <c:pt idx="2007">
                        <c:v>1.0049999999999999</c:v>
                      </c:pt>
                      <c:pt idx="2008">
                        <c:v>1.0049999999999999</c:v>
                      </c:pt>
                      <c:pt idx="2009">
                        <c:v>1.006</c:v>
                      </c:pt>
                      <c:pt idx="2010">
                        <c:v>1.006</c:v>
                      </c:pt>
                      <c:pt idx="2011">
                        <c:v>1.0069999999999999</c:v>
                      </c:pt>
                      <c:pt idx="2012">
                        <c:v>1.0069999999999999</c:v>
                      </c:pt>
                      <c:pt idx="2013">
                        <c:v>1.008</c:v>
                      </c:pt>
                      <c:pt idx="2014">
                        <c:v>1.008</c:v>
                      </c:pt>
                      <c:pt idx="2015">
                        <c:v>1.0089999999999999</c:v>
                      </c:pt>
                      <c:pt idx="2016">
                        <c:v>1.0089999999999999</c:v>
                      </c:pt>
                      <c:pt idx="2017">
                        <c:v>1.01</c:v>
                      </c:pt>
                      <c:pt idx="2018">
                        <c:v>1.01</c:v>
                      </c:pt>
                      <c:pt idx="2019">
                        <c:v>1.0109999999999999</c:v>
                      </c:pt>
                      <c:pt idx="2020">
                        <c:v>1.0109999999999999</c:v>
                      </c:pt>
                      <c:pt idx="2021">
                        <c:v>1.012</c:v>
                      </c:pt>
                      <c:pt idx="2022">
                        <c:v>1.012</c:v>
                      </c:pt>
                      <c:pt idx="2023">
                        <c:v>1.0129999999999999</c:v>
                      </c:pt>
                      <c:pt idx="2024">
                        <c:v>1.0129999999999999</c:v>
                      </c:pt>
                      <c:pt idx="2025">
                        <c:v>1.014</c:v>
                      </c:pt>
                      <c:pt idx="2026">
                        <c:v>1.014</c:v>
                      </c:pt>
                      <c:pt idx="2027">
                        <c:v>1.0149999999999999</c:v>
                      </c:pt>
                      <c:pt idx="2028">
                        <c:v>1.0149999999999999</c:v>
                      </c:pt>
                      <c:pt idx="2029">
                        <c:v>1.016</c:v>
                      </c:pt>
                      <c:pt idx="2030">
                        <c:v>1.016</c:v>
                      </c:pt>
                      <c:pt idx="2031">
                        <c:v>1.0169999999999999</c:v>
                      </c:pt>
                      <c:pt idx="2032">
                        <c:v>1.0169999999999999</c:v>
                      </c:pt>
                      <c:pt idx="2033">
                        <c:v>1.018</c:v>
                      </c:pt>
                      <c:pt idx="2034">
                        <c:v>1.018</c:v>
                      </c:pt>
                      <c:pt idx="2035">
                        <c:v>1.0189999999999999</c:v>
                      </c:pt>
                      <c:pt idx="2036">
                        <c:v>1.0189999999999999</c:v>
                      </c:pt>
                      <c:pt idx="2037">
                        <c:v>1.02</c:v>
                      </c:pt>
                      <c:pt idx="2038">
                        <c:v>1.02</c:v>
                      </c:pt>
                      <c:pt idx="2039">
                        <c:v>1.0209999999999999</c:v>
                      </c:pt>
                      <c:pt idx="2040">
                        <c:v>1.0209999999999999</c:v>
                      </c:pt>
                      <c:pt idx="2041">
                        <c:v>1.022</c:v>
                      </c:pt>
                      <c:pt idx="2042">
                        <c:v>1.022</c:v>
                      </c:pt>
                      <c:pt idx="2043">
                        <c:v>1.0229999999999999</c:v>
                      </c:pt>
                      <c:pt idx="2044">
                        <c:v>1.0229999999999999</c:v>
                      </c:pt>
                      <c:pt idx="2045">
                        <c:v>1.024</c:v>
                      </c:pt>
                      <c:pt idx="2046">
                        <c:v>1.024</c:v>
                      </c:pt>
                      <c:pt idx="2047">
                        <c:v>1.0249999999999999</c:v>
                      </c:pt>
                      <c:pt idx="2048">
                        <c:v>1.0249999999999999</c:v>
                      </c:pt>
                      <c:pt idx="2049">
                        <c:v>1.026</c:v>
                      </c:pt>
                      <c:pt idx="2050">
                        <c:v>1.026</c:v>
                      </c:pt>
                      <c:pt idx="2051">
                        <c:v>1.0269999999999999</c:v>
                      </c:pt>
                      <c:pt idx="2052">
                        <c:v>1.0269999999999999</c:v>
                      </c:pt>
                      <c:pt idx="2053">
                        <c:v>1.028</c:v>
                      </c:pt>
                      <c:pt idx="2054">
                        <c:v>1.028</c:v>
                      </c:pt>
                      <c:pt idx="2055">
                        <c:v>1.0289999999999999</c:v>
                      </c:pt>
                      <c:pt idx="2056">
                        <c:v>1.0289999999999999</c:v>
                      </c:pt>
                      <c:pt idx="2057">
                        <c:v>1.03</c:v>
                      </c:pt>
                      <c:pt idx="2058">
                        <c:v>1.03</c:v>
                      </c:pt>
                      <c:pt idx="2059">
                        <c:v>1.0309999999999999</c:v>
                      </c:pt>
                      <c:pt idx="2060">
                        <c:v>1.0309999999999999</c:v>
                      </c:pt>
                      <c:pt idx="2061">
                        <c:v>1.032</c:v>
                      </c:pt>
                      <c:pt idx="2062">
                        <c:v>1.032</c:v>
                      </c:pt>
                      <c:pt idx="2063">
                        <c:v>1.0329999999999999</c:v>
                      </c:pt>
                      <c:pt idx="2064">
                        <c:v>1.0329999999999999</c:v>
                      </c:pt>
                      <c:pt idx="2065">
                        <c:v>1.034</c:v>
                      </c:pt>
                      <c:pt idx="2066">
                        <c:v>1.034</c:v>
                      </c:pt>
                      <c:pt idx="2067">
                        <c:v>1.0349999999999999</c:v>
                      </c:pt>
                      <c:pt idx="2068">
                        <c:v>1.0349999999999999</c:v>
                      </c:pt>
                      <c:pt idx="2069">
                        <c:v>1.036</c:v>
                      </c:pt>
                      <c:pt idx="2070">
                        <c:v>1.036</c:v>
                      </c:pt>
                      <c:pt idx="2071">
                        <c:v>1.0369999999999999</c:v>
                      </c:pt>
                      <c:pt idx="2072">
                        <c:v>1.0369999999999999</c:v>
                      </c:pt>
                      <c:pt idx="2073">
                        <c:v>1.038</c:v>
                      </c:pt>
                      <c:pt idx="2074">
                        <c:v>1.038</c:v>
                      </c:pt>
                      <c:pt idx="2075">
                        <c:v>1.0389999999999999</c:v>
                      </c:pt>
                      <c:pt idx="2076">
                        <c:v>1.0389999999999999</c:v>
                      </c:pt>
                      <c:pt idx="2077">
                        <c:v>1.04</c:v>
                      </c:pt>
                      <c:pt idx="2078">
                        <c:v>1.04</c:v>
                      </c:pt>
                      <c:pt idx="2079">
                        <c:v>1.0409999999999999</c:v>
                      </c:pt>
                      <c:pt idx="2080">
                        <c:v>1.0409999999999999</c:v>
                      </c:pt>
                      <c:pt idx="2081">
                        <c:v>1.042</c:v>
                      </c:pt>
                      <c:pt idx="2082">
                        <c:v>1.042</c:v>
                      </c:pt>
                      <c:pt idx="2083">
                        <c:v>1.0429999999999999</c:v>
                      </c:pt>
                      <c:pt idx="2084">
                        <c:v>1.0429999999999999</c:v>
                      </c:pt>
                      <c:pt idx="2085">
                        <c:v>1.044</c:v>
                      </c:pt>
                      <c:pt idx="2086">
                        <c:v>1.044</c:v>
                      </c:pt>
                      <c:pt idx="2087">
                        <c:v>1.0449999999999999</c:v>
                      </c:pt>
                      <c:pt idx="2088">
                        <c:v>1.0449999999999999</c:v>
                      </c:pt>
                      <c:pt idx="2089">
                        <c:v>1.046</c:v>
                      </c:pt>
                      <c:pt idx="2090">
                        <c:v>1.046</c:v>
                      </c:pt>
                      <c:pt idx="2091">
                        <c:v>1.0469999999999999</c:v>
                      </c:pt>
                      <c:pt idx="2092">
                        <c:v>1.0469999999999999</c:v>
                      </c:pt>
                      <c:pt idx="2093">
                        <c:v>1.048</c:v>
                      </c:pt>
                      <c:pt idx="2094">
                        <c:v>1.048</c:v>
                      </c:pt>
                      <c:pt idx="2095">
                        <c:v>1.0489999999999999</c:v>
                      </c:pt>
                      <c:pt idx="2096">
                        <c:v>1.0489999999999999</c:v>
                      </c:pt>
                      <c:pt idx="2097">
                        <c:v>1.05</c:v>
                      </c:pt>
                      <c:pt idx="2098">
                        <c:v>1.05</c:v>
                      </c:pt>
                      <c:pt idx="2099">
                        <c:v>1.0509999999999999</c:v>
                      </c:pt>
                      <c:pt idx="2100">
                        <c:v>1.0509999999999999</c:v>
                      </c:pt>
                      <c:pt idx="2101">
                        <c:v>1.052</c:v>
                      </c:pt>
                      <c:pt idx="2102">
                        <c:v>1.052</c:v>
                      </c:pt>
                      <c:pt idx="2103">
                        <c:v>1.0529999999999999</c:v>
                      </c:pt>
                      <c:pt idx="2104">
                        <c:v>1.0529999999999999</c:v>
                      </c:pt>
                      <c:pt idx="2105">
                        <c:v>1.054</c:v>
                      </c:pt>
                      <c:pt idx="2106">
                        <c:v>1.054</c:v>
                      </c:pt>
                      <c:pt idx="2107">
                        <c:v>1.0549999999999999</c:v>
                      </c:pt>
                      <c:pt idx="2108">
                        <c:v>1.0549999999999999</c:v>
                      </c:pt>
                      <c:pt idx="2109">
                        <c:v>1.056</c:v>
                      </c:pt>
                      <c:pt idx="2110">
                        <c:v>1.056</c:v>
                      </c:pt>
                      <c:pt idx="2111">
                        <c:v>1.0569999999999999</c:v>
                      </c:pt>
                      <c:pt idx="2112">
                        <c:v>1.0569999999999999</c:v>
                      </c:pt>
                      <c:pt idx="2113">
                        <c:v>1.0580000000000001</c:v>
                      </c:pt>
                      <c:pt idx="2114">
                        <c:v>1.0580000000000001</c:v>
                      </c:pt>
                      <c:pt idx="2115">
                        <c:v>1.0589999999999999</c:v>
                      </c:pt>
                      <c:pt idx="2116">
                        <c:v>1.0589999999999999</c:v>
                      </c:pt>
                      <c:pt idx="2117">
                        <c:v>1.06</c:v>
                      </c:pt>
                      <c:pt idx="2118">
                        <c:v>1.06</c:v>
                      </c:pt>
                      <c:pt idx="2119">
                        <c:v>1.0609999999999999</c:v>
                      </c:pt>
                      <c:pt idx="2120">
                        <c:v>1.0609999999999999</c:v>
                      </c:pt>
                      <c:pt idx="2121">
                        <c:v>1.0620000000000001</c:v>
                      </c:pt>
                      <c:pt idx="2122">
                        <c:v>1.0620000000000001</c:v>
                      </c:pt>
                      <c:pt idx="2123">
                        <c:v>1.0629999999999999</c:v>
                      </c:pt>
                      <c:pt idx="2124">
                        <c:v>1.0629999999999999</c:v>
                      </c:pt>
                      <c:pt idx="2125">
                        <c:v>1.0640000000000001</c:v>
                      </c:pt>
                      <c:pt idx="2126">
                        <c:v>1.0640000000000001</c:v>
                      </c:pt>
                      <c:pt idx="2127">
                        <c:v>1.0649999999999999</c:v>
                      </c:pt>
                      <c:pt idx="2128">
                        <c:v>1.0649999999999999</c:v>
                      </c:pt>
                      <c:pt idx="2129">
                        <c:v>1.0660000000000001</c:v>
                      </c:pt>
                      <c:pt idx="2130">
                        <c:v>1.0660000000000001</c:v>
                      </c:pt>
                      <c:pt idx="2131">
                        <c:v>1.0669999999999999</c:v>
                      </c:pt>
                      <c:pt idx="2132">
                        <c:v>1.0669999999999999</c:v>
                      </c:pt>
                      <c:pt idx="2133">
                        <c:v>1.0680000000000001</c:v>
                      </c:pt>
                      <c:pt idx="2134">
                        <c:v>1.0680000000000001</c:v>
                      </c:pt>
                      <c:pt idx="2135">
                        <c:v>1.069</c:v>
                      </c:pt>
                      <c:pt idx="2136">
                        <c:v>1.069</c:v>
                      </c:pt>
                      <c:pt idx="2137">
                        <c:v>1.07</c:v>
                      </c:pt>
                      <c:pt idx="2138">
                        <c:v>1.07</c:v>
                      </c:pt>
                      <c:pt idx="2139">
                        <c:v>1.071</c:v>
                      </c:pt>
                      <c:pt idx="2140">
                        <c:v>1.071</c:v>
                      </c:pt>
                      <c:pt idx="2141">
                        <c:v>1.0720000000000001</c:v>
                      </c:pt>
                      <c:pt idx="2142">
                        <c:v>1.0720000000000001</c:v>
                      </c:pt>
                      <c:pt idx="2143">
                        <c:v>1.073</c:v>
                      </c:pt>
                      <c:pt idx="2144">
                        <c:v>1.073</c:v>
                      </c:pt>
                      <c:pt idx="2145">
                        <c:v>1.0740000000000001</c:v>
                      </c:pt>
                      <c:pt idx="2146">
                        <c:v>1.0740000000000001</c:v>
                      </c:pt>
                      <c:pt idx="2147">
                        <c:v>1.075</c:v>
                      </c:pt>
                      <c:pt idx="2148">
                        <c:v>1.075</c:v>
                      </c:pt>
                      <c:pt idx="2149">
                        <c:v>1.0760000000000001</c:v>
                      </c:pt>
                      <c:pt idx="2150">
                        <c:v>1.0760000000000001</c:v>
                      </c:pt>
                      <c:pt idx="2151">
                        <c:v>1.077</c:v>
                      </c:pt>
                      <c:pt idx="2152">
                        <c:v>1.077</c:v>
                      </c:pt>
                      <c:pt idx="2153">
                        <c:v>1.0780000000000001</c:v>
                      </c:pt>
                      <c:pt idx="2154">
                        <c:v>1.0780000000000001</c:v>
                      </c:pt>
                      <c:pt idx="2155">
                        <c:v>1.079</c:v>
                      </c:pt>
                      <c:pt idx="2156">
                        <c:v>1.079</c:v>
                      </c:pt>
                      <c:pt idx="2157">
                        <c:v>1.08</c:v>
                      </c:pt>
                      <c:pt idx="2158">
                        <c:v>1.08</c:v>
                      </c:pt>
                      <c:pt idx="2159">
                        <c:v>1.081</c:v>
                      </c:pt>
                      <c:pt idx="2160">
                        <c:v>1.081</c:v>
                      </c:pt>
                      <c:pt idx="2161">
                        <c:v>1.0820000000000001</c:v>
                      </c:pt>
                      <c:pt idx="2162">
                        <c:v>1.0820000000000001</c:v>
                      </c:pt>
                      <c:pt idx="2163">
                        <c:v>1.083</c:v>
                      </c:pt>
                      <c:pt idx="2164">
                        <c:v>1.083</c:v>
                      </c:pt>
                      <c:pt idx="2165">
                        <c:v>1.0840000000000001</c:v>
                      </c:pt>
                      <c:pt idx="2166">
                        <c:v>1.0840000000000001</c:v>
                      </c:pt>
                      <c:pt idx="2167">
                        <c:v>1.085</c:v>
                      </c:pt>
                      <c:pt idx="2168">
                        <c:v>1.085</c:v>
                      </c:pt>
                      <c:pt idx="2169">
                        <c:v>1.0860000000000001</c:v>
                      </c:pt>
                      <c:pt idx="2170">
                        <c:v>1.0860000000000001</c:v>
                      </c:pt>
                      <c:pt idx="2171">
                        <c:v>1.087</c:v>
                      </c:pt>
                      <c:pt idx="2172">
                        <c:v>1.087</c:v>
                      </c:pt>
                      <c:pt idx="2173">
                        <c:v>1.0880000000000001</c:v>
                      </c:pt>
                      <c:pt idx="2174">
                        <c:v>1.0880000000000001</c:v>
                      </c:pt>
                      <c:pt idx="2175">
                        <c:v>1.089</c:v>
                      </c:pt>
                      <c:pt idx="2176">
                        <c:v>1.089</c:v>
                      </c:pt>
                      <c:pt idx="2177">
                        <c:v>1.0900000000000001</c:v>
                      </c:pt>
                      <c:pt idx="2178">
                        <c:v>1.0900000000000001</c:v>
                      </c:pt>
                      <c:pt idx="2179">
                        <c:v>1.091</c:v>
                      </c:pt>
                      <c:pt idx="2180">
                        <c:v>1.091</c:v>
                      </c:pt>
                      <c:pt idx="2181">
                        <c:v>1.0920000000000001</c:v>
                      </c:pt>
                      <c:pt idx="2182">
                        <c:v>1.0920000000000001</c:v>
                      </c:pt>
                      <c:pt idx="2183">
                        <c:v>1.093</c:v>
                      </c:pt>
                      <c:pt idx="2184">
                        <c:v>1.093</c:v>
                      </c:pt>
                      <c:pt idx="2185">
                        <c:v>1.0940000000000001</c:v>
                      </c:pt>
                      <c:pt idx="2186">
                        <c:v>1.0940000000000001</c:v>
                      </c:pt>
                      <c:pt idx="2187">
                        <c:v>1.095</c:v>
                      </c:pt>
                      <c:pt idx="2188">
                        <c:v>1.095</c:v>
                      </c:pt>
                      <c:pt idx="2189">
                        <c:v>1.0960000000000001</c:v>
                      </c:pt>
                      <c:pt idx="2190">
                        <c:v>1.0960000000000001</c:v>
                      </c:pt>
                      <c:pt idx="2191">
                        <c:v>1.097</c:v>
                      </c:pt>
                      <c:pt idx="2192">
                        <c:v>1.097</c:v>
                      </c:pt>
                      <c:pt idx="2193">
                        <c:v>1.0980000000000001</c:v>
                      </c:pt>
                      <c:pt idx="2194">
                        <c:v>1.0980000000000001</c:v>
                      </c:pt>
                      <c:pt idx="2195">
                        <c:v>1.099</c:v>
                      </c:pt>
                      <c:pt idx="2196">
                        <c:v>1.099</c:v>
                      </c:pt>
                      <c:pt idx="2197">
                        <c:v>1.1000000000000001</c:v>
                      </c:pt>
                      <c:pt idx="2198">
                        <c:v>1.1000000000000001</c:v>
                      </c:pt>
                      <c:pt idx="2199">
                        <c:v>1.101</c:v>
                      </c:pt>
                      <c:pt idx="2200">
                        <c:v>1.101</c:v>
                      </c:pt>
                      <c:pt idx="2201">
                        <c:v>1.1020000000000001</c:v>
                      </c:pt>
                      <c:pt idx="2202">
                        <c:v>1.1020000000000001</c:v>
                      </c:pt>
                      <c:pt idx="2203">
                        <c:v>1.103</c:v>
                      </c:pt>
                      <c:pt idx="2204">
                        <c:v>1.103</c:v>
                      </c:pt>
                      <c:pt idx="2205">
                        <c:v>1.1040000000000001</c:v>
                      </c:pt>
                      <c:pt idx="2206">
                        <c:v>1.1040000000000001</c:v>
                      </c:pt>
                      <c:pt idx="2207">
                        <c:v>1.105</c:v>
                      </c:pt>
                      <c:pt idx="2208">
                        <c:v>1.105</c:v>
                      </c:pt>
                      <c:pt idx="2209">
                        <c:v>1.1060000000000001</c:v>
                      </c:pt>
                      <c:pt idx="2210">
                        <c:v>1.1060000000000001</c:v>
                      </c:pt>
                      <c:pt idx="2211">
                        <c:v>1.107</c:v>
                      </c:pt>
                      <c:pt idx="2212">
                        <c:v>1.107</c:v>
                      </c:pt>
                      <c:pt idx="2213">
                        <c:v>1.1080000000000001</c:v>
                      </c:pt>
                      <c:pt idx="2214">
                        <c:v>1.1080000000000001</c:v>
                      </c:pt>
                      <c:pt idx="2215">
                        <c:v>1.109</c:v>
                      </c:pt>
                      <c:pt idx="2216">
                        <c:v>1.109</c:v>
                      </c:pt>
                      <c:pt idx="2217">
                        <c:v>1.1100000000000001</c:v>
                      </c:pt>
                      <c:pt idx="2218">
                        <c:v>1.1100000000000001</c:v>
                      </c:pt>
                      <c:pt idx="2219">
                        <c:v>1.111</c:v>
                      </c:pt>
                      <c:pt idx="2220">
                        <c:v>1.111</c:v>
                      </c:pt>
                      <c:pt idx="2221">
                        <c:v>1.1120000000000001</c:v>
                      </c:pt>
                      <c:pt idx="2222">
                        <c:v>1.1120000000000001</c:v>
                      </c:pt>
                      <c:pt idx="2223">
                        <c:v>1.113</c:v>
                      </c:pt>
                      <c:pt idx="2224">
                        <c:v>1.113</c:v>
                      </c:pt>
                      <c:pt idx="2225">
                        <c:v>1.1140000000000001</c:v>
                      </c:pt>
                      <c:pt idx="2226">
                        <c:v>1.1140000000000001</c:v>
                      </c:pt>
                      <c:pt idx="2227">
                        <c:v>1.115</c:v>
                      </c:pt>
                      <c:pt idx="2228">
                        <c:v>1.115</c:v>
                      </c:pt>
                      <c:pt idx="2229">
                        <c:v>1.1160000000000001</c:v>
                      </c:pt>
                      <c:pt idx="2230">
                        <c:v>1.1160000000000001</c:v>
                      </c:pt>
                      <c:pt idx="2231">
                        <c:v>1.117</c:v>
                      </c:pt>
                      <c:pt idx="2232">
                        <c:v>1.117</c:v>
                      </c:pt>
                      <c:pt idx="2233">
                        <c:v>1.1180000000000001</c:v>
                      </c:pt>
                      <c:pt idx="2234">
                        <c:v>1.1180000000000001</c:v>
                      </c:pt>
                      <c:pt idx="2235">
                        <c:v>1.119</c:v>
                      </c:pt>
                      <c:pt idx="2236">
                        <c:v>1.119</c:v>
                      </c:pt>
                      <c:pt idx="2237">
                        <c:v>1.1200000000000001</c:v>
                      </c:pt>
                      <c:pt idx="2238">
                        <c:v>1.1200000000000001</c:v>
                      </c:pt>
                      <c:pt idx="2239">
                        <c:v>1.121</c:v>
                      </c:pt>
                      <c:pt idx="2240">
                        <c:v>1.121</c:v>
                      </c:pt>
                      <c:pt idx="2241">
                        <c:v>1.1220000000000001</c:v>
                      </c:pt>
                      <c:pt idx="2242">
                        <c:v>1.1220000000000001</c:v>
                      </c:pt>
                      <c:pt idx="2243">
                        <c:v>1.123</c:v>
                      </c:pt>
                      <c:pt idx="2244">
                        <c:v>1.123</c:v>
                      </c:pt>
                      <c:pt idx="2245">
                        <c:v>1.1240000000000001</c:v>
                      </c:pt>
                      <c:pt idx="2246">
                        <c:v>1.1240000000000001</c:v>
                      </c:pt>
                      <c:pt idx="2247">
                        <c:v>1.125</c:v>
                      </c:pt>
                      <c:pt idx="2248">
                        <c:v>1.125</c:v>
                      </c:pt>
                      <c:pt idx="2249">
                        <c:v>1.1259999999999999</c:v>
                      </c:pt>
                      <c:pt idx="2250">
                        <c:v>1.1259999999999999</c:v>
                      </c:pt>
                      <c:pt idx="2251">
                        <c:v>1.127</c:v>
                      </c:pt>
                      <c:pt idx="2252">
                        <c:v>1.127</c:v>
                      </c:pt>
                      <c:pt idx="2253">
                        <c:v>1.1279999999999999</c:v>
                      </c:pt>
                      <c:pt idx="2254">
                        <c:v>1.1279999999999999</c:v>
                      </c:pt>
                      <c:pt idx="2255">
                        <c:v>1.129</c:v>
                      </c:pt>
                      <c:pt idx="2256">
                        <c:v>1.129</c:v>
                      </c:pt>
                      <c:pt idx="2257">
                        <c:v>1.1299999999999999</c:v>
                      </c:pt>
                      <c:pt idx="2258">
                        <c:v>1.1299999999999999</c:v>
                      </c:pt>
                      <c:pt idx="2259">
                        <c:v>1.131</c:v>
                      </c:pt>
                      <c:pt idx="2260">
                        <c:v>1.131</c:v>
                      </c:pt>
                      <c:pt idx="2261">
                        <c:v>1.1319999999999999</c:v>
                      </c:pt>
                      <c:pt idx="2262">
                        <c:v>1.1319999999999999</c:v>
                      </c:pt>
                      <c:pt idx="2263">
                        <c:v>1.133</c:v>
                      </c:pt>
                      <c:pt idx="2264">
                        <c:v>1.133</c:v>
                      </c:pt>
                      <c:pt idx="2265">
                        <c:v>1.1339999999999999</c:v>
                      </c:pt>
                      <c:pt idx="2266">
                        <c:v>1.1339999999999999</c:v>
                      </c:pt>
                      <c:pt idx="2267">
                        <c:v>1.135</c:v>
                      </c:pt>
                      <c:pt idx="2268">
                        <c:v>1.135</c:v>
                      </c:pt>
                      <c:pt idx="2269">
                        <c:v>1.1359999999999999</c:v>
                      </c:pt>
                      <c:pt idx="2270">
                        <c:v>1.1359999999999999</c:v>
                      </c:pt>
                      <c:pt idx="2271">
                        <c:v>1.137</c:v>
                      </c:pt>
                      <c:pt idx="2272">
                        <c:v>1.137</c:v>
                      </c:pt>
                      <c:pt idx="2273">
                        <c:v>1.1379999999999999</c:v>
                      </c:pt>
                      <c:pt idx="2274">
                        <c:v>1.1379999999999999</c:v>
                      </c:pt>
                      <c:pt idx="2275">
                        <c:v>1.139</c:v>
                      </c:pt>
                      <c:pt idx="2276">
                        <c:v>1.139</c:v>
                      </c:pt>
                      <c:pt idx="2277">
                        <c:v>1.1399999999999999</c:v>
                      </c:pt>
                      <c:pt idx="2278">
                        <c:v>1.1399999999999999</c:v>
                      </c:pt>
                      <c:pt idx="2279">
                        <c:v>1.141</c:v>
                      </c:pt>
                      <c:pt idx="2280">
                        <c:v>1.141</c:v>
                      </c:pt>
                      <c:pt idx="2281">
                        <c:v>1.1419999999999999</c:v>
                      </c:pt>
                      <c:pt idx="2282">
                        <c:v>1.1419999999999999</c:v>
                      </c:pt>
                      <c:pt idx="2283">
                        <c:v>1.143</c:v>
                      </c:pt>
                      <c:pt idx="2284">
                        <c:v>1.143</c:v>
                      </c:pt>
                      <c:pt idx="2285">
                        <c:v>1.1439999999999999</c:v>
                      </c:pt>
                      <c:pt idx="2286">
                        <c:v>1.1439999999999999</c:v>
                      </c:pt>
                      <c:pt idx="2287">
                        <c:v>1.145</c:v>
                      </c:pt>
                      <c:pt idx="2288">
                        <c:v>1.145</c:v>
                      </c:pt>
                      <c:pt idx="2289">
                        <c:v>1.1459999999999999</c:v>
                      </c:pt>
                      <c:pt idx="2290">
                        <c:v>1.1459999999999999</c:v>
                      </c:pt>
                      <c:pt idx="2291">
                        <c:v>1.147</c:v>
                      </c:pt>
                      <c:pt idx="2292">
                        <c:v>1.147</c:v>
                      </c:pt>
                      <c:pt idx="2293">
                        <c:v>1.1479999999999999</c:v>
                      </c:pt>
                      <c:pt idx="2294">
                        <c:v>1.1479999999999999</c:v>
                      </c:pt>
                      <c:pt idx="2295">
                        <c:v>1.149</c:v>
                      </c:pt>
                      <c:pt idx="2296">
                        <c:v>1.149</c:v>
                      </c:pt>
                      <c:pt idx="2297">
                        <c:v>1.1499999999999999</c:v>
                      </c:pt>
                      <c:pt idx="2298">
                        <c:v>1.1499999999999999</c:v>
                      </c:pt>
                      <c:pt idx="2299">
                        <c:v>1.151</c:v>
                      </c:pt>
                      <c:pt idx="2300">
                        <c:v>1.151</c:v>
                      </c:pt>
                      <c:pt idx="2301">
                        <c:v>1.1519999999999999</c:v>
                      </c:pt>
                      <c:pt idx="2302">
                        <c:v>1.1519999999999999</c:v>
                      </c:pt>
                      <c:pt idx="2303">
                        <c:v>1.153</c:v>
                      </c:pt>
                      <c:pt idx="2304">
                        <c:v>1.153</c:v>
                      </c:pt>
                      <c:pt idx="2305">
                        <c:v>1.1539999999999999</c:v>
                      </c:pt>
                      <c:pt idx="2306">
                        <c:v>1.1539999999999999</c:v>
                      </c:pt>
                      <c:pt idx="2307">
                        <c:v>1.155</c:v>
                      </c:pt>
                      <c:pt idx="2308">
                        <c:v>1.155</c:v>
                      </c:pt>
                      <c:pt idx="2309">
                        <c:v>1.1559999999999999</c:v>
                      </c:pt>
                      <c:pt idx="2310">
                        <c:v>1.1559999999999999</c:v>
                      </c:pt>
                      <c:pt idx="2311">
                        <c:v>1.157</c:v>
                      </c:pt>
                      <c:pt idx="2312">
                        <c:v>1.157</c:v>
                      </c:pt>
                      <c:pt idx="2313">
                        <c:v>1.1579999999999999</c:v>
                      </c:pt>
                      <c:pt idx="2314">
                        <c:v>1.1579999999999999</c:v>
                      </c:pt>
                      <c:pt idx="2315">
                        <c:v>1.159</c:v>
                      </c:pt>
                      <c:pt idx="2316">
                        <c:v>1.159</c:v>
                      </c:pt>
                      <c:pt idx="2317">
                        <c:v>1.1599999999999999</c:v>
                      </c:pt>
                      <c:pt idx="2318">
                        <c:v>1.1599999999999999</c:v>
                      </c:pt>
                      <c:pt idx="2319">
                        <c:v>1.161</c:v>
                      </c:pt>
                      <c:pt idx="2320">
                        <c:v>1.161</c:v>
                      </c:pt>
                      <c:pt idx="2321">
                        <c:v>1.1619999999999999</c:v>
                      </c:pt>
                      <c:pt idx="2322">
                        <c:v>1.1619999999999999</c:v>
                      </c:pt>
                      <c:pt idx="2323">
                        <c:v>1.163</c:v>
                      </c:pt>
                      <c:pt idx="2324">
                        <c:v>1.163</c:v>
                      </c:pt>
                      <c:pt idx="2325">
                        <c:v>1.1639999999999999</c:v>
                      </c:pt>
                      <c:pt idx="2326">
                        <c:v>1.1639999999999999</c:v>
                      </c:pt>
                      <c:pt idx="2327">
                        <c:v>1.165</c:v>
                      </c:pt>
                      <c:pt idx="2328">
                        <c:v>1.165</c:v>
                      </c:pt>
                      <c:pt idx="2329">
                        <c:v>1.1659999999999999</c:v>
                      </c:pt>
                      <c:pt idx="2330">
                        <c:v>1.1659999999999999</c:v>
                      </c:pt>
                      <c:pt idx="2331">
                        <c:v>1.167</c:v>
                      </c:pt>
                      <c:pt idx="2332">
                        <c:v>1.167</c:v>
                      </c:pt>
                      <c:pt idx="2333">
                        <c:v>1.1679999999999999</c:v>
                      </c:pt>
                      <c:pt idx="2334">
                        <c:v>1.1679999999999999</c:v>
                      </c:pt>
                      <c:pt idx="2335">
                        <c:v>1.169</c:v>
                      </c:pt>
                      <c:pt idx="2336">
                        <c:v>1.169</c:v>
                      </c:pt>
                      <c:pt idx="2337">
                        <c:v>1.17</c:v>
                      </c:pt>
                      <c:pt idx="2338">
                        <c:v>1.17</c:v>
                      </c:pt>
                      <c:pt idx="2339">
                        <c:v>1.171</c:v>
                      </c:pt>
                      <c:pt idx="2340">
                        <c:v>1.171</c:v>
                      </c:pt>
                      <c:pt idx="2341">
                        <c:v>1.1719999999999999</c:v>
                      </c:pt>
                      <c:pt idx="2342">
                        <c:v>1.1719999999999999</c:v>
                      </c:pt>
                      <c:pt idx="2343">
                        <c:v>1.173</c:v>
                      </c:pt>
                      <c:pt idx="2344">
                        <c:v>1.173</c:v>
                      </c:pt>
                      <c:pt idx="2345">
                        <c:v>1.1739999999999999</c:v>
                      </c:pt>
                      <c:pt idx="2346">
                        <c:v>1.1739999999999999</c:v>
                      </c:pt>
                      <c:pt idx="2347">
                        <c:v>1.175</c:v>
                      </c:pt>
                      <c:pt idx="2348">
                        <c:v>1.175</c:v>
                      </c:pt>
                      <c:pt idx="2349">
                        <c:v>1.1759999999999999</c:v>
                      </c:pt>
                      <c:pt idx="2350">
                        <c:v>1.1759999999999999</c:v>
                      </c:pt>
                      <c:pt idx="2351">
                        <c:v>1.177</c:v>
                      </c:pt>
                      <c:pt idx="2352">
                        <c:v>1.177</c:v>
                      </c:pt>
                      <c:pt idx="2353">
                        <c:v>1.1779999999999999</c:v>
                      </c:pt>
                      <c:pt idx="2354">
                        <c:v>1.1779999999999999</c:v>
                      </c:pt>
                      <c:pt idx="2355">
                        <c:v>1.179</c:v>
                      </c:pt>
                      <c:pt idx="2356">
                        <c:v>1.179</c:v>
                      </c:pt>
                      <c:pt idx="2357">
                        <c:v>1.18</c:v>
                      </c:pt>
                      <c:pt idx="2358">
                        <c:v>1.18</c:v>
                      </c:pt>
                      <c:pt idx="2359">
                        <c:v>1.181</c:v>
                      </c:pt>
                      <c:pt idx="2360">
                        <c:v>1.181</c:v>
                      </c:pt>
                      <c:pt idx="2361">
                        <c:v>1.1819999999999999</c:v>
                      </c:pt>
                      <c:pt idx="2362">
                        <c:v>1.1819999999999999</c:v>
                      </c:pt>
                      <c:pt idx="2363">
                        <c:v>1.1830000000000001</c:v>
                      </c:pt>
                      <c:pt idx="2364">
                        <c:v>1.1830000000000001</c:v>
                      </c:pt>
                      <c:pt idx="2365">
                        <c:v>1.1839999999999999</c:v>
                      </c:pt>
                      <c:pt idx="2366">
                        <c:v>1.1839999999999999</c:v>
                      </c:pt>
                      <c:pt idx="2367">
                        <c:v>1.1850000000000001</c:v>
                      </c:pt>
                      <c:pt idx="2368">
                        <c:v>1.1850000000000001</c:v>
                      </c:pt>
                      <c:pt idx="2369">
                        <c:v>1.1859999999999999</c:v>
                      </c:pt>
                      <c:pt idx="2370">
                        <c:v>1.1859999999999999</c:v>
                      </c:pt>
                      <c:pt idx="2371">
                        <c:v>1.1870000000000001</c:v>
                      </c:pt>
                      <c:pt idx="2372">
                        <c:v>1.1870000000000001</c:v>
                      </c:pt>
                      <c:pt idx="2373">
                        <c:v>1.1879999999999999</c:v>
                      </c:pt>
                      <c:pt idx="2374">
                        <c:v>1.1879999999999999</c:v>
                      </c:pt>
                      <c:pt idx="2375">
                        <c:v>1.1890000000000001</c:v>
                      </c:pt>
                      <c:pt idx="2376">
                        <c:v>1.1890000000000001</c:v>
                      </c:pt>
                      <c:pt idx="2377">
                        <c:v>1.19</c:v>
                      </c:pt>
                      <c:pt idx="2378">
                        <c:v>1.19</c:v>
                      </c:pt>
                      <c:pt idx="2379">
                        <c:v>1.1910000000000001</c:v>
                      </c:pt>
                      <c:pt idx="2380">
                        <c:v>1.1910000000000001</c:v>
                      </c:pt>
                      <c:pt idx="2381">
                        <c:v>1.1919999999999999</c:v>
                      </c:pt>
                      <c:pt idx="2382">
                        <c:v>1.1919999999999999</c:v>
                      </c:pt>
                      <c:pt idx="2383">
                        <c:v>1.1930000000000001</c:v>
                      </c:pt>
                      <c:pt idx="2384">
                        <c:v>1.1930000000000001</c:v>
                      </c:pt>
                      <c:pt idx="2385">
                        <c:v>1.194</c:v>
                      </c:pt>
                      <c:pt idx="2386">
                        <c:v>1.194</c:v>
                      </c:pt>
                      <c:pt idx="2387">
                        <c:v>1.1950000000000001</c:v>
                      </c:pt>
                      <c:pt idx="2388">
                        <c:v>1.1950000000000001</c:v>
                      </c:pt>
                      <c:pt idx="2389">
                        <c:v>1.196</c:v>
                      </c:pt>
                      <c:pt idx="2390">
                        <c:v>1.196</c:v>
                      </c:pt>
                      <c:pt idx="2391">
                        <c:v>1.1970000000000001</c:v>
                      </c:pt>
                      <c:pt idx="2392">
                        <c:v>1.1970000000000001</c:v>
                      </c:pt>
                      <c:pt idx="2393">
                        <c:v>1.198</c:v>
                      </c:pt>
                      <c:pt idx="2394">
                        <c:v>1.198</c:v>
                      </c:pt>
                      <c:pt idx="2395">
                        <c:v>1.1990000000000001</c:v>
                      </c:pt>
                      <c:pt idx="2396">
                        <c:v>1.1990000000000001</c:v>
                      </c:pt>
                      <c:pt idx="2397">
                        <c:v>1.2</c:v>
                      </c:pt>
                      <c:pt idx="2398">
                        <c:v>1.2</c:v>
                      </c:pt>
                      <c:pt idx="2399">
                        <c:v>1.2010000000000001</c:v>
                      </c:pt>
                      <c:pt idx="2400">
                        <c:v>1.2010000000000001</c:v>
                      </c:pt>
                      <c:pt idx="2401">
                        <c:v>1.202</c:v>
                      </c:pt>
                      <c:pt idx="2402">
                        <c:v>1.202</c:v>
                      </c:pt>
                      <c:pt idx="2403">
                        <c:v>1.2030000000000001</c:v>
                      </c:pt>
                      <c:pt idx="2404">
                        <c:v>1.2030000000000001</c:v>
                      </c:pt>
                      <c:pt idx="2405">
                        <c:v>1.204</c:v>
                      </c:pt>
                      <c:pt idx="2406">
                        <c:v>1.204</c:v>
                      </c:pt>
                      <c:pt idx="2407">
                        <c:v>1.2050000000000001</c:v>
                      </c:pt>
                      <c:pt idx="2408">
                        <c:v>1.2050000000000001</c:v>
                      </c:pt>
                      <c:pt idx="2409">
                        <c:v>1.206</c:v>
                      </c:pt>
                      <c:pt idx="2410">
                        <c:v>1.206</c:v>
                      </c:pt>
                      <c:pt idx="2411">
                        <c:v>1.2070000000000001</c:v>
                      </c:pt>
                      <c:pt idx="2412">
                        <c:v>1.2070000000000001</c:v>
                      </c:pt>
                      <c:pt idx="2413">
                        <c:v>1.208</c:v>
                      </c:pt>
                      <c:pt idx="2414">
                        <c:v>1.208</c:v>
                      </c:pt>
                      <c:pt idx="2415">
                        <c:v>1.2090000000000001</c:v>
                      </c:pt>
                      <c:pt idx="2416">
                        <c:v>1.2090000000000001</c:v>
                      </c:pt>
                      <c:pt idx="2417">
                        <c:v>1.21</c:v>
                      </c:pt>
                      <c:pt idx="2418">
                        <c:v>1.21</c:v>
                      </c:pt>
                      <c:pt idx="2419">
                        <c:v>1.2110000000000001</c:v>
                      </c:pt>
                      <c:pt idx="2420">
                        <c:v>1.2110000000000001</c:v>
                      </c:pt>
                      <c:pt idx="2421">
                        <c:v>1.212</c:v>
                      </c:pt>
                      <c:pt idx="2422">
                        <c:v>1.212</c:v>
                      </c:pt>
                      <c:pt idx="2423">
                        <c:v>1.2130000000000001</c:v>
                      </c:pt>
                      <c:pt idx="2424">
                        <c:v>1.2130000000000001</c:v>
                      </c:pt>
                      <c:pt idx="2425">
                        <c:v>1.214</c:v>
                      </c:pt>
                      <c:pt idx="2426">
                        <c:v>1.214</c:v>
                      </c:pt>
                      <c:pt idx="2427">
                        <c:v>1.2150000000000001</c:v>
                      </c:pt>
                      <c:pt idx="2428">
                        <c:v>1.2150000000000001</c:v>
                      </c:pt>
                      <c:pt idx="2429">
                        <c:v>1.216</c:v>
                      </c:pt>
                      <c:pt idx="2430">
                        <c:v>1.216</c:v>
                      </c:pt>
                      <c:pt idx="2431">
                        <c:v>1.2170000000000001</c:v>
                      </c:pt>
                      <c:pt idx="2432">
                        <c:v>1.2170000000000001</c:v>
                      </c:pt>
                      <c:pt idx="2433">
                        <c:v>1.218</c:v>
                      </c:pt>
                      <c:pt idx="2434">
                        <c:v>1.218</c:v>
                      </c:pt>
                      <c:pt idx="2435">
                        <c:v>1.2190000000000001</c:v>
                      </c:pt>
                      <c:pt idx="2436">
                        <c:v>1.2190000000000001</c:v>
                      </c:pt>
                      <c:pt idx="2437">
                        <c:v>1.22</c:v>
                      </c:pt>
                      <c:pt idx="2438">
                        <c:v>1.22</c:v>
                      </c:pt>
                      <c:pt idx="2439">
                        <c:v>1.2210000000000001</c:v>
                      </c:pt>
                      <c:pt idx="2440">
                        <c:v>1.2210000000000001</c:v>
                      </c:pt>
                      <c:pt idx="2441">
                        <c:v>1.222</c:v>
                      </c:pt>
                      <c:pt idx="2442">
                        <c:v>1.222</c:v>
                      </c:pt>
                      <c:pt idx="2443">
                        <c:v>1.2230000000000001</c:v>
                      </c:pt>
                      <c:pt idx="2444">
                        <c:v>1.2230000000000001</c:v>
                      </c:pt>
                      <c:pt idx="2445">
                        <c:v>1.224</c:v>
                      </c:pt>
                      <c:pt idx="2446">
                        <c:v>1.224</c:v>
                      </c:pt>
                      <c:pt idx="2447">
                        <c:v>1.2250000000000001</c:v>
                      </c:pt>
                      <c:pt idx="2448">
                        <c:v>1.2250000000000001</c:v>
                      </c:pt>
                      <c:pt idx="2449">
                        <c:v>1.226</c:v>
                      </c:pt>
                      <c:pt idx="2450">
                        <c:v>1.226</c:v>
                      </c:pt>
                      <c:pt idx="2451">
                        <c:v>1.2270000000000001</c:v>
                      </c:pt>
                      <c:pt idx="2452">
                        <c:v>1.2270000000000001</c:v>
                      </c:pt>
                      <c:pt idx="2453">
                        <c:v>1.228</c:v>
                      </c:pt>
                      <c:pt idx="2454">
                        <c:v>1.228</c:v>
                      </c:pt>
                      <c:pt idx="2455">
                        <c:v>1.2290000000000001</c:v>
                      </c:pt>
                      <c:pt idx="2456">
                        <c:v>1.2290000000000001</c:v>
                      </c:pt>
                      <c:pt idx="2457">
                        <c:v>1.23</c:v>
                      </c:pt>
                      <c:pt idx="2458">
                        <c:v>1.23</c:v>
                      </c:pt>
                      <c:pt idx="2459">
                        <c:v>1.2310000000000001</c:v>
                      </c:pt>
                      <c:pt idx="2460">
                        <c:v>1.2310000000000001</c:v>
                      </c:pt>
                      <c:pt idx="2461">
                        <c:v>1.232</c:v>
                      </c:pt>
                      <c:pt idx="2462">
                        <c:v>1.232</c:v>
                      </c:pt>
                      <c:pt idx="2463">
                        <c:v>1.2330000000000001</c:v>
                      </c:pt>
                      <c:pt idx="2464">
                        <c:v>1.2330000000000001</c:v>
                      </c:pt>
                      <c:pt idx="2465">
                        <c:v>1.234</c:v>
                      </c:pt>
                      <c:pt idx="2466">
                        <c:v>1.234</c:v>
                      </c:pt>
                      <c:pt idx="2467">
                        <c:v>1.2350000000000001</c:v>
                      </c:pt>
                      <c:pt idx="2468">
                        <c:v>1.2350000000000001</c:v>
                      </c:pt>
                      <c:pt idx="2469">
                        <c:v>1.236</c:v>
                      </c:pt>
                      <c:pt idx="2470">
                        <c:v>1.236</c:v>
                      </c:pt>
                      <c:pt idx="2471">
                        <c:v>1.2370000000000001</c:v>
                      </c:pt>
                      <c:pt idx="2472">
                        <c:v>1.2370000000000001</c:v>
                      </c:pt>
                      <c:pt idx="2473">
                        <c:v>1.238</c:v>
                      </c:pt>
                      <c:pt idx="2474">
                        <c:v>1.238</c:v>
                      </c:pt>
                      <c:pt idx="2475">
                        <c:v>1.2390000000000001</c:v>
                      </c:pt>
                      <c:pt idx="2476">
                        <c:v>1.2390000000000001</c:v>
                      </c:pt>
                      <c:pt idx="2477">
                        <c:v>1.24</c:v>
                      </c:pt>
                      <c:pt idx="2478">
                        <c:v>1.24</c:v>
                      </c:pt>
                      <c:pt idx="2479">
                        <c:v>1.2410000000000001</c:v>
                      </c:pt>
                      <c:pt idx="2480">
                        <c:v>1.2410000000000001</c:v>
                      </c:pt>
                      <c:pt idx="2481">
                        <c:v>1.242</c:v>
                      </c:pt>
                      <c:pt idx="2482">
                        <c:v>1.242</c:v>
                      </c:pt>
                      <c:pt idx="2483">
                        <c:v>1.2430000000000001</c:v>
                      </c:pt>
                      <c:pt idx="2484">
                        <c:v>1.2430000000000001</c:v>
                      </c:pt>
                      <c:pt idx="2485">
                        <c:v>1.244</c:v>
                      </c:pt>
                      <c:pt idx="2486">
                        <c:v>1.244</c:v>
                      </c:pt>
                      <c:pt idx="2487">
                        <c:v>1.2450000000000001</c:v>
                      </c:pt>
                      <c:pt idx="2488">
                        <c:v>1.2450000000000001</c:v>
                      </c:pt>
                      <c:pt idx="2489">
                        <c:v>1.246</c:v>
                      </c:pt>
                      <c:pt idx="2490">
                        <c:v>1.246</c:v>
                      </c:pt>
                      <c:pt idx="2491">
                        <c:v>1.2470000000000001</c:v>
                      </c:pt>
                      <c:pt idx="2492">
                        <c:v>1.2470000000000001</c:v>
                      </c:pt>
                      <c:pt idx="2493">
                        <c:v>1.248</c:v>
                      </c:pt>
                      <c:pt idx="2494">
                        <c:v>1.248</c:v>
                      </c:pt>
                      <c:pt idx="2495">
                        <c:v>1.2490000000000001</c:v>
                      </c:pt>
                      <c:pt idx="2496">
                        <c:v>1.2490000000000001</c:v>
                      </c:pt>
                      <c:pt idx="2497">
                        <c:v>1.25</c:v>
                      </c:pt>
                      <c:pt idx="2498">
                        <c:v>1.25</c:v>
                      </c:pt>
                      <c:pt idx="2499">
                        <c:v>1.2509999999999999</c:v>
                      </c:pt>
                      <c:pt idx="2500">
                        <c:v>1.2509999999999999</c:v>
                      </c:pt>
                      <c:pt idx="2501">
                        <c:v>1.252</c:v>
                      </c:pt>
                      <c:pt idx="2502">
                        <c:v>1.252</c:v>
                      </c:pt>
                      <c:pt idx="2503">
                        <c:v>1.2529999999999999</c:v>
                      </c:pt>
                      <c:pt idx="2504">
                        <c:v>1.2529999999999999</c:v>
                      </c:pt>
                      <c:pt idx="2505">
                        <c:v>1.254</c:v>
                      </c:pt>
                      <c:pt idx="2506">
                        <c:v>1.254</c:v>
                      </c:pt>
                      <c:pt idx="2507">
                        <c:v>1.2549999999999999</c:v>
                      </c:pt>
                      <c:pt idx="2508">
                        <c:v>1.2549999999999999</c:v>
                      </c:pt>
                      <c:pt idx="2509">
                        <c:v>1.256</c:v>
                      </c:pt>
                      <c:pt idx="2510">
                        <c:v>1.256</c:v>
                      </c:pt>
                      <c:pt idx="2511">
                        <c:v>1.2569999999999999</c:v>
                      </c:pt>
                      <c:pt idx="2512">
                        <c:v>1.2569999999999999</c:v>
                      </c:pt>
                      <c:pt idx="2513">
                        <c:v>1.258</c:v>
                      </c:pt>
                      <c:pt idx="2514">
                        <c:v>1.258</c:v>
                      </c:pt>
                      <c:pt idx="2515">
                        <c:v>1.2589999999999999</c:v>
                      </c:pt>
                      <c:pt idx="2516">
                        <c:v>1.2589999999999999</c:v>
                      </c:pt>
                      <c:pt idx="2517">
                        <c:v>1.26</c:v>
                      </c:pt>
                      <c:pt idx="2518">
                        <c:v>1.26</c:v>
                      </c:pt>
                      <c:pt idx="2519">
                        <c:v>1.2609999999999999</c:v>
                      </c:pt>
                      <c:pt idx="2520">
                        <c:v>1.2609999999999999</c:v>
                      </c:pt>
                      <c:pt idx="2521">
                        <c:v>1.262</c:v>
                      </c:pt>
                      <c:pt idx="2522">
                        <c:v>1.262</c:v>
                      </c:pt>
                      <c:pt idx="2523">
                        <c:v>1.2629999999999999</c:v>
                      </c:pt>
                      <c:pt idx="2524">
                        <c:v>1.2629999999999999</c:v>
                      </c:pt>
                      <c:pt idx="2525">
                        <c:v>1.264</c:v>
                      </c:pt>
                      <c:pt idx="2526">
                        <c:v>1.264</c:v>
                      </c:pt>
                      <c:pt idx="2527">
                        <c:v>1.2649999999999999</c:v>
                      </c:pt>
                      <c:pt idx="2528">
                        <c:v>1.2649999999999999</c:v>
                      </c:pt>
                      <c:pt idx="2529">
                        <c:v>1.266</c:v>
                      </c:pt>
                      <c:pt idx="2530">
                        <c:v>1.266</c:v>
                      </c:pt>
                      <c:pt idx="2531">
                        <c:v>1.2669999999999999</c:v>
                      </c:pt>
                      <c:pt idx="2532">
                        <c:v>1.2669999999999999</c:v>
                      </c:pt>
                      <c:pt idx="2533">
                        <c:v>1.268</c:v>
                      </c:pt>
                      <c:pt idx="2534">
                        <c:v>1.268</c:v>
                      </c:pt>
                      <c:pt idx="2535">
                        <c:v>1.2689999999999999</c:v>
                      </c:pt>
                      <c:pt idx="2536">
                        <c:v>1.2689999999999999</c:v>
                      </c:pt>
                      <c:pt idx="2537">
                        <c:v>1.27</c:v>
                      </c:pt>
                      <c:pt idx="2538">
                        <c:v>1.27</c:v>
                      </c:pt>
                      <c:pt idx="2539">
                        <c:v>1.2709999999999999</c:v>
                      </c:pt>
                      <c:pt idx="2540">
                        <c:v>1.2709999999999999</c:v>
                      </c:pt>
                      <c:pt idx="2541">
                        <c:v>1.272</c:v>
                      </c:pt>
                      <c:pt idx="2542">
                        <c:v>1.272</c:v>
                      </c:pt>
                      <c:pt idx="2543">
                        <c:v>1.2729999999999999</c:v>
                      </c:pt>
                      <c:pt idx="2544">
                        <c:v>1.2729999999999999</c:v>
                      </c:pt>
                      <c:pt idx="2545">
                        <c:v>1.274</c:v>
                      </c:pt>
                      <c:pt idx="2546">
                        <c:v>1.274</c:v>
                      </c:pt>
                      <c:pt idx="2547">
                        <c:v>1.2749999999999999</c:v>
                      </c:pt>
                      <c:pt idx="2548">
                        <c:v>1.2749999999999999</c:v>
                      </c:pt>
                      <c:pt idx="2549">
                        <c:v>1.276</c:v>
                      </c:pt>
                      <c:pt idx="2550">
                        <c:v>1.276</c:v>
                      </c:pt>
                      <c:pt idx="2551">
                        <c:v>1.2769999999999999</c:v>
                      </c:pt>
                      <c:pt idx="2552">
                        <c:v>1.2769999999999999</c:v>
                      </c:pt>
                      <c:pt idx="2553">
                        <c:v>1.278</c:v>
                      </c:pt>
                      <c:pt idx="2554">
                        <c:v>1.278</c:v>
                      </c:pt>
                      <c:pt idx="2555">
                        <c:v>1.2789999999999999</c:v>
                      </c:pt>
                      <c:pt idx="2556">
                        <c:v>1.2789999999999999</c:v>
                      </c:pt>
                      <c:pt idx="2557">
                        <c:v>1.28</c:v>
                      </c:pt>
                      <c:pt idx="2558">
                        <c:v>1.28</c:v>
                      </c:pt>
                      <c:pt idx="2559">
                        <c:v>1.2809999999999999</c:v>
                      </c:pt>
                      <c:pt idx="2560">
                        <c:v>1.2809999999999999</c:v>
                      </c:pt>
                      <c:pt idx="2561">
                        <c:v>1.282</c:v>
                      </c:pt>
                      <c:pt idx="2562">
                        <c:v>1.282</c:v>
                      </c:pt>
                      <c:pt idx="2563">
                        <c:v>1.2829999999999999</c:v>
                      </c:pt>
                      <c:pt idx="2564">
                        <c:v>1.2829999999999999</c:v>
                      </c:pt>
                      <c:pt idx="2565">
                        <c:v>1.284</c:v>
                      </c:pt>
                      <c:pt idx="2566">
                        <c:v>1.284</c:v>
                      </c:pt>
                      <c:pt idx="2567">
                        <c:v>1.2849999999999999</c:v>
                      </c:pt>
                      <c:pt idx="2568">
                        <c:v>1.2849999999999999</c:v>
                      </c:pt>
                      <c:pt idx="2569">
                        <c:v>1.286</c:v>
                      </c:pt>
                      <c:pt idx="2570">
                        <c:v>1.286</c:v>
                      </c:pt>
                      <c:pt idx="2571">
                        <c:v>1.2869999999999999</c:v>
                      </c:pt>
                      <c:pt idx="2572">
                        <c:v>1.2869999999999999</c:v>
                      </c:pt>
                      <c:pt idx="2573">
                        <c:v>1.288</c:v>
                      </c:pt>
                      <c:pt idx="2574">
                        <c:v>1.288</c:v>
                      </c:pt>
                      <c:pt idx="2575">
                        <c:v>1.2889999999999999</c:v>
                      </c:pt>
                      <c:pt idx="2576">
                        <c:v>1.2889999999999999</c:v>
                      </c:pt>
                      <c:pt idx="2577">
                        <c:v>1.29</c:v>
                      </c:pt>
                      <c:pt idx="2578">
                        <c:v>1.29</c:v>
                      </c:pt>
                      <c:pt idx="2579">
                        <c:v>1.2909999999999999</c:v>
                      </c:pt>
                      <c:pt idx="2580">
                        <c:v>1.2909999999999999</c:v>
                      </c:pt>
                      <c:pt idx="2581">
                        <c:v>1.292</c:v>
                      </c:pt>
                      <c:pt idx="2582">
                        <c:v>1.292</c:v>
                      </c:pt>
                      <c:pt idx="2583">
                        <c:v>1.2929999999999999</c:v>
                      </c:pt>
                      <c:pt idx="2584">
                        <c:v>1.2929999999999999</c:v>
                      </c:pt>
                      <c:pt idx="2585">
                        <c:v>1.294</c:v>
                      </c:pt>
                      <c:pt idx="2586">
                        <c:v>1.294</c:v>
                      </c:pt>
                      <c:pt idx="2587">
                        <c:v>1.2949999999999999</c:v>
                      </c:pt>
                      <c:pt idx="2588">
                        <c:v>1.2949999999999999</c:v>
                      </c:pt>
                      <c:pt idx="2589">
                        <c:v>1.296</c:v>
                      </c:pt>
                      <c:pt idx="2590">
                        <c:v>1.296</c:v>
                      </c:pt>
                      <c:pt idx="2591">
                        <c:v>1.2969999999999999</c:v>
                      </c:pt>
                      <c:pt idx="2592">
                        <c:v>1.2969999999999999</c:v>
                      </c:pt>
                      <c:pt idx="2593">
                        <c:v>1.298</c:v>
                      </c:pt>
                      <c:pt idx="2594">
                        <c:v>1.298</c:v>
                      </c:pt>
                      <c:pt idx="2595">
                        <c:v>1.2989999999999999</c:v>
                      </c:pt>
                      <c:pt idx="2596">
                        <c:v>1.2989999999999999</c:v>
                      </c:pt>
                      <c:pt idx="2597">
                        <c:v>1.3</c:v>
                      </c:pt>
                      <c:pt idx="2598">
                        <c:v>1.3</c:v>
                      </c:pt>
                      <c:pt idx="2599">
                        <c:v>1.3009999999999999</c:v>
                      </c:pt>
                      <c:pt idx="2600">
                        <c:v>1.3009999999999999</c:v>
                      </c:pt>
                      <c:pt idx="2601">
                        <c:v>1.302</c:v>
                      </c:pt>
                      <c:pt idx="2602">
                        <c:v>1.302</c:v>
                      </c:pt>
                      <c:pt idx="2603">
                        <c:v>1.3029999999999999</c:v>
                      </c:pt>
                      <c:pt idx="2604">
                        <c:v>1.3029999999999999</c:v>
                      </c:pt>
                      <c:pt idx="2605">
                        <c:v>1.304</c:v>
                      </c:pt>
                      <c:pt idx="2606">
                        <c:v>1.304</c:v>
                      </c:pt>
                      <c:pt idx="2607">
                        <c:v>1.3049999999999999</c:v>
                      </c:pt>
                      <c:pt idx="2608">
                        <c:v>1.3049999999999999</c:v>
                      </c:pt>
                      <c:pt idx="2609">
                        <c:v>1.306</c:v>
                      </c:pt>
                      <c:pt idx="2610">
                        <c:v>1.306</c:v>
                      </c:pt>
                      <c:pt idx="2611">
                        <c:v>1.3069999999999999</c:v>
                      </c:pt>
                      <c:pt idx="2612">
                        <c:v>1.3069999999999999</c:v>
                      </c:pt>
                      <c:pt idx="2613">
                        <c:v>1.3080000000000001</c:v>
                      </c:pt>
                      <c:pt idx="2614">
                        <c:v>1.3080000000000001</c:v>
                      </c:pt>
                      <c:pt idx="2615">
                        <c:v>1.3089999999999999</c:v>
                      </c:pt>
                      <c:pt idx="2616">
                        <c:v>1.3089999999999999</c:v>
                      </c:pt>
                      <c:pt idx="2617">
                        <c:v>1.31</c:v>
                      </c:pt>
                      <c:pt idx="2618">
                        <c:v>1.31</c:v>
                      </c:pt>
                      <c:pt idx="2619">
                        <c:v>1.3109999999999999</c:v>
                      </c:pt>
                      <c:pt idx="2620">
                        <c:v>1.3109999999999999</c:v>
                      </c:pt>
                      <c:pt idx="2621">
                        <c:v>1.3120000000000001</c:v>
                      </c:pt>
                      <c:pt idx="2622">
                        <c:v>1.3120000000000001</c:v>
                      </c:pt>
                      <c:pt idx="2623">
                        <c:v>1.3129999999999999</c:v>
                      </c:pt>
                      <c:pt idx="2624">
                        <c:v>1.3129999999999999</c:v>
                      </c:pt>
                      <c:pt idx="2625">
                        <c:v>1.3140000000000001</c:v>
                      </c:pt>
                      <c:pt idx="2626">
                        <c:v>1.3140000000000001</c:v>
                      </c:pt>
                      <c:pt idx="2627">
                        <c:v>1.3149999999999999</c:v>
                      </c:pt>
                      <c:pt idx="2628">
                        <c:v>1.3149999999999999</c:v>
                      </c:pt>
                      <c:pt idx="2629">
                        <c:v>1.3160000000000001</c:v>
                      </c:pt>
                      <c:pt idx="2630">
                        <c:v>1.3160000000000001</c:v>
                      </c:pt>
                      <c:pt idx="2631">
                        <c:v>1.3169999999999999</c:v>
                      </c:pt>
                      <c:pt idx="2632">
                        <c:v>1.3169999999999999</c:v>
                      </c:pt>
                      <c:pt idx="2633">
                        <c:v>1.3180000000000001</c:v>
                      </c:pt>
                      <c:pt idx="2634">
                        <c:v>1.3180000000000001</c:v>
                      </c:pt>
                      <c:pt idx="2635">
                        <c:v>1.319</c:v>
                      </c:pt>
                      <c:pt idx="2636">
                        <c:v>1.319</c:v>
                      </c:pt>
                      <c:pt idx="2637">
                        <c:v>1.32</c:v>
                      </c:pt>
                      <c:pt idx="2638">
                        <c:v>1.32</c:v>
                      </c:pt>
                      <c:pt idx="2639">
                        <c:v>1.321</c:v>
                      </c:pt>
                      <c:pt idx="2640">
                        <c:v>1.321</c:v>
                      </c:pt>
                      <c:pt idx="2641">
                        <c:v>1.3220000000000001</c:v>
                      </c:pt>
                      <c:pt idx="2642">
                        <c:v>1.3220000000000001</c:v>
                      </c:pt>
                      <c:pt idx="2643">
                        <c:v>1.323</c:v>
                      </c:pt>
                      <c:pt idx="2644">
                        <c:v>1.323</c:v>
                      </c:pt>
                      <c:pt idx="2645">
                        <c:v>1.3240000000000001</c:v>
                      </c:pt>
                      <c:pt idx="2646">
                        <c:v>1.3240000000000001</c:v>
                      </c:pt>
                      <c:pt idx="2647">
                        <c:v>1.325</c:v>
                      </c:pt>
                      <c:pt idx="2648">
                        <c:v>1.325</c:v>
                      </c:pt>
                      <c:pt idx="2649">
                        <c:v>1.3260000000000001</c:v>
                      </c:pt>
                      <c:pt idx="2650">
                        <c:v>1.3260000000000001</c:v>
                      </c:pt>
                      <c:pt idx="2651">
                        <c:v>1.327</c:v>
                      </c:pt>
                      <c:pt idx="2652">
                        <c:v>1.327</c:v>
                      </c:pt>
                      <c:pt idx="2653">
                        <c:v>1.3280000000000001</c:v>
                      </c:pt>
                      <c:pt idx="2654">
                        <c:v>1.3280000000000001</c:v>
                      </c:pt>
                      <c:pt idx="2655">
                        <c:v>1.329</c:v>
                      </c:pt>
                      <c:pt idx="2656">
                        <c:v>1.329</c:v>
                      </c:pt>
                      <c:pt idx="2657">
                        <c:v>1.33</c:v>
                      </c:pt>
                      <c:pt idx="2658">
                        <c:v>1.33</c:v>
                      </c:pt>
                      <c:pt idx="2659">
                        <c:v>1.331</c:v>
                      </c:pt>
                      <c:pt idx="2660">
                        <c:v>1.331</c:v>
                      </c:pt>
                      <c:pt idx="2661">
                        <c:v>1.3320000000000001</c:v>
                      </c:pt>
                      <c:pt idx="2662">
                        <c:v>1.3320000000000001</c:v>
                      </c:pt>
                      <c:pt idx="2663">
                        <c:v>1.333</c:v>
                      </c:pt>
                      <c:pt idx="2664">
                        <c:v>1.333</c:v>
                      </c:pt>
                      <c:pt idx="2665">
                        <c:v>1.3340000000000001</c:v>
                      </c:pt>
                      <c:pt idx="2666">
                        <c:v>1.3340000000000001</c:v>
                      </c:pt>
                      <c:pt idx="2667">
                        <c:v>1.335</c:v>
                      </c:pt>
                      <c:pt idx="2668">
                        <c:v>1.335</c:v>
                      </c:pt>
                      <c:pt idx="2669">
                        <c:v>1.3360000000000001</c:v>
                      </c:pt>
                      <c:pt idx="2670">
                        <c:v>1.3360000000000001</c:v>
                      </c:pt>
                      <c:pt idx="2671">
                        <c:v>1.337</c:v>
                      </c:pt>
                      <c:pt idx="2672">
                        <c:v>1.337</c:v>
                      </c:pt>
                      <c:pt idx="2673">
                        <c:v>1.3380000000000001</c:v>
                      </c:pt>
                      <c:pt idx="2674">
                        <c:v>1.3380000000000001</c:v>
                      </c:pt>
                      <c:pt idx="2675">
                        <c:v>1.339</c:v>
                      </c:pt>
                      <c:pt idx="2676">
                        <c:v>1.339</c:v>
                      </c:pt>
                      <c:pt idx="2677">
                        <c:v>1.34</c:v>
                      </c:pt>
                      <c:pt idx="2678">
                        <c:v>1.34</c:v>
                      </c:pt>
                      <c:pt idx="2679">
                        <c:v>1.341</c:v>
                      </c:pt>
                      <c:pt idx="2680">
                        <c:v>1.341</c:v>
                      </c:pt>
                      <c:pt idx="2681">
                        <c:v>1.3420000000000001</c:v>
                      </c:pt>
                      <c:pt idx="2682">
                        <c:v>1.3420000000000001</c:v>
                      </c:pt>
                      <c:pt idx="2683">
                        <c:v>1.343</c:v>
                      </c:pt>
                      <c:pt idx="2684">
                        <c:v>1.343</c:v>
                      </c:pt>
                      <c:pt idx="2685">
                        <c:v>1.3440000000000001</c:v>
                      </c:pt>
                      <c:pt idx="2686">
                        <c:v>1.3440000000000001</c:v>
                      </c:pt>
                      <c:pt idx="2687">
                        <c:v>1.345</c:v>
                      </c:pt>
                      <c:pt idx="2688">
                        <c:v>1.345</c:v>
                      </c:pt>
                      <c:pt idx="2689">
                        <c:v>1.3460000000000001</c:v>
                      </c:pt>
                      <c:pt idx="2690">
                        <c:v>1.3460000000000001</c:v>
                      </c:pt>
                      <c:pt idx="2691">
                        <c:v>1.347</c:v>
                      </c:pt>
                      <c:pt idx="2692">
                        <c:v>1.347</c:v>
                      </c:pt>
                      <c:pt idx="2693">
                        <c:v>1.3480000000000001</c:v>
                      </c:pt>
                      <c:pt idx="2694">
                        <c:v>1.3480000000000001</c:v>
                      </c:pt>
                      <c:pt idx="2695">
                        <c:v>1.349</c:v>
                      </c:pt>
                      <c:pt idx="2696">
                        <c:v>1.349</c:v>
                      </c:pt>
                      <c:pt idx="2697">
                        <c:v>1.35</c:v>
                      </c:pt>
                      <c:pt idx="2698">
                        <c:v>1.35</c:v>
                      </c:pt>
                      <c:pt idx="2699">
                        <c:v>1.351</c:v>
                      </c:pt>
                      <c:pt idx="2700">
                        <c:v>1.351</c:v>
                      </c:pt>
                      <c:pt idx="2701">
                        <c:v>1.3520000000000001</c:v>
                      </c:pt>
                      <c:pt idx="2702">
                        <c:v>1.3520000000000001</c:v>
                      </c:pt>
                      <c:pt idx="2703">
                        <c:v>1.353</c:v>
                      </c:pt>
                      <c:pt idx="2704">
                        <c:v>1.353</c:v>
                      </c:pt>
                      <c:pt idx="2705">
                        <c:v>1.3540000000000001</c:v>
                      </c:pt>
                      <c:pt idx="2706">
                        <c:v>1.3540000000000001</c:v>
                      </c:pt>
                      <c:pt idx="2707">
                        <c:v>1.355</c:v>
                      </c:pt>
                      <c:pt idx="2708">
                        <c:v>1.355</c:v>
                      </c:pt>
                      <c:pt idx="2709">
                        <c:v>1.3560000000000001</c:v>
                      </c:pt>
                      <c:pt idx="2710">
                        <c:v>1.3560000000000001</c:v>
                      </c:pt>
                      <c:pt idx="2711">
                        <c:v>1.357</c:v>
                      </c:pt>
                      <c:pt idx="2712">
                        <c:v>1.357</c:v>
                      </c:pt>
                      <c:pt idx="2713">
                        <c:v>1.3580000000000001</c:v>
                      </c:pt>
                      <c:pt idx="2714">
                        <c:v>1.3580000000000001</c:v>
                      </c:pt>
                      <c:pt idx="2715">
                        <c:v>1.359</c:v>
                      </c:pt>
                      <c:pt idx="2716">
                        <c:v>1.359</c:v>
                      </c:pt>
                      <c:pt idx="2717">
                        <c:v>1.36</c:v>
                      </c:pt>
                      <c:pt idx="2718">
                        <c:v>1.36</c:v>
                      </c:pt>
                      <c:pt idx="2719">
                        <c:v>1.361</c:v>
                      </c:pt>
                      <c:pt idx="2720">
                        <c:v>1.361</c:v>
                      </c:pt>
                      <c:pt idx="2721">
                        <c:v>1.3620000000000001</c:v>
                      </c:pt>
                      <c:pt idx="2722">
                        <c:v>1.3620000000000001</c:v>
                      </c:pt>
                      <c:pt idx="2723">
                        <c:v>1.363</c:v>
                      </c:pt>
                      <c:pt idx="2724">
                        <c:v>1.363</c:v>
                      </c:pt>
                      <c:pt idx="2725">
                        <c:v>1.3640000000000001</c:v>
                      </c:pt>
                      <c:pt idx="2726">
                        <c:v>1.3640000000000001</c:v>
                      </c:pt>
                      <c:pt idx="2727">
                        <c:v>1.365</c:v>
                      </c:pt>
                      <c:pt idx="2728">
                        <c:v>1.365</c:v>
                      </c:pt>
                      <c:pt idx="2729">
                        <c:v>1.3660000000000001</c:v>
                      </c:pt>
                      <c:pt idx="2730">
                        <c:v>1.3660000000000001</c:v>
                      </c:pt>
                      <c:pt idx="2731">
                        <c:v>1.367</c:v>
                      </c:pt>
                      <c:pt idx="2732">
                        <c:v>1.367</c:v>
                      </c:pt>
                      <c:pt idx="2733">
                        <c:v>1.3680000000000001</c:v>
                      </c:pt>
                      <c:pt idx="2734">
                        <c:v>1.3680000000000001</c:v>
                      </c:pt>
                      <c:pt idx="2735">
                        <c:v>1.369</c:v>
                      </c:pt>
                      <c:pt idx="2736">
                        <c:v>1.369</c:v>
                      </c:pt>
                      <c:pt idx="2737">
                        <c:v>1.37</c:v>
                      </c:pt>
                      <c:pt idx="2738">
                        <c:v>1.37</c:v>
                      </c:pt>
                      <c:pt idx="2739">
                        <c:v>1.371</c:v>
                      </c:pt>
                      <c:pt idx="2740">
                        <c:v>1.371</c:v>
                      </c:pt>
                      <c:pt idx="2741">
                        <c:v>1.3720000000000001</c:v>
                      </c:pt>
                      <c:pt idx="2742">
                        <c:v>1.3720000000000001</c:v>
                      </c:pt>
                      <c:pt idx="2743">
                        <c:v>1.373</c:v>
                      </c:pt>
                      <c:pt idx="2744">
                        <c:v>1.373</c:v>
                      </c:pt>
                      <c:pt idx="2745">
                        <c:v>1.3740000000000001</c:v>
                      </c:pt>
                      <c:pt idx="2746">
                        <c:v>1.3740000000000001</c:v>
                      </c:pt>
                      <c:pt idx="2747">
                        <c:v>1.375</c:v>
                      </c:pt>
                      <c:pt idx="2748">
                        <c:v>1.375</c:v>
                      </c:pt>
                      <c:pt idx="2749">
                        <c:v>1.3759999999999999</c:v>
                      </c:pt>
                      <c:pt idx="2750">
                        <c:v>1.3759999999999999</c:v>
                      </c:pt>
                      <c:pt idx="2751">
                        <c:v>1.377</c:v>
                      </c:pt>
                      <c:pt idx="2752">
                        <c:v>1.377</c:v>
                      </c:pt>
                      <c:pt idx="2753">
                        <c:v>1.3779999999999999</c:v>
                      </c:pt>
                      <c:pt idx="2754">
                        <c:v>1.3779999999999999</c:v>
                      </c:pt>
                      <c:pt idx="2755">
                        <c:v>1.379</c:v>
                      </c:pt>
                      <c:pt idx="2756">
                        <c:v>1.379</c:v>
                      </c:pt>
                      <c:pt idx="2757">
                        <c:v>1.38</c:v>
                      </c:pt>
                      <c:pt idx="2758">
                        <c:v>1.38</c:v>
                      </c:pt>
                      <c:pt idx="2759">
                        <c:v>1.381</c:v>
                      </c:pt>
                      <c:pt idx="2760">
                        <c:v>1.381</c:v>
                      </c:pt>
                      <c:pt idx="2761">
                        <c:v>1.3819999999999999</c:v>
                      </c:pt>
                      <c:pt idx="2762">
                        <c:v>1.3819999999999999</c:v>
                      </c:pt>
                      <c:pt idx="2763">
                        <c:v>1.383</c:v>
                      </c:pt>
                      <c:pt idx="2764">
                        <c:v>1.383</c:v>
                      </c:pt>
                      <c:pt idx="2765">
                        <c:v>1.3839999999999999</c:v>
                      </c:pt>
                      <c:pt idx="2766">
                        <c:v>1.3839999999999999</c:v>
                      </c:pt>
                      <c:pt idx="2767">
                        <c:v>1.385</c:v>
                      </c:pt>
                      <c:pt idx="2768">
                        <c:v>1.385</c:v>
                      </c:pt>
                      <c:pt idx="2769">
                        <c:v>1.3859999999999999</c:v>
                      </c:pt>
                      <c:pt idx="2770">
                        <c:v>1.3859999999999999</c:v>
                      </c:pt>
                      <c:pt idx="2771">
                        <c:v>1.387</c:v>
                      </c:pt>
                      <c:pt idx="2772">
                        <c:v>1.387</c:v>
                      </c:pt>
                      <c:pt idx="2773">
                        <c:v>1.3879999999999999</c:v>
                      </c:pt>
                      <c:pt idx="2774">
                        <c:v>1.3879999999999999</c:v>
                      </c:pt>
                      <c:pt idx="2775">
                        <c:v>1.389</c:v>
                      </c:pt>
                      <c:pt idx="2776">
                        <c:v>1.389</c:v>
                      </c:pt>
                      <c:pt idx="2777">
                        <c:v>1.39</c:v>
                      </c:pt>
                      <c:pt idx="2778">
                        <c:v>1.39</c:v>
                      </c:pt>
                      <c:pt idx="2779">
                        <c:v>1.391</c:v>
                      </c:pt>
                      <c:pt idx="2780">
                        <c:v>1.391</c:v>
                      </c:pt>
                      <c:pt idx="2781">
                        <c:v>1.3919999999999999</c:v>
                      </c:pt>
                      <c:pt idx="2782">
                        <c:v>1.3919999999999999</c:v>
                      </c:pt>
                      <c:pt idx="2783">
                        <c:v>1.393</c:v>
                      </c:pt>
                      <c:pt idx="2784">
                        <c:v>1.393</c:v>
                      </c:pt>
                      <c:pt idx="2785">
                        <c:v>1.3939999999999999</c:v>
                      </c:pt>
                      <c:pt idx="2786">
                        <c:v>1.3939999999999999</c:v>
                      </c:pt>
                      <c:pt idx="2787">
                        <c:v>1.395</c:v>
                      </c:pt>
                      <c:pt idx="2788">
                        <c:v>1.395</c:v>
                      </c:pt>
                      <c:pt idx="2789">
                        <c:v>1.3959999999999999</c:v>
                      </c:pt>
                      <c:pt idx="2790">
                        <c:v>1.3959999999999999</c:v>
                      </c:pt>
                      <c:pt idx="2791">
                        <c:v>1.397</c:v>
                      </c:pt>
                      <c:pt idx="2792">
                        <c:v>1.397</c:v>
                      </c:pt>
                      <c:pt idx="2793">
                        <c:v>1.3979999999999999</c:v>
                      </c:pt>
                      <c:pt idx="2794">
                        <c:v>1.3979999999999999</c:v>
                      </c:pt>
                      <c:pt idx="2795">
                        <c:v>1.399</c:v>
                      </c:pt>
                      <c:pt idx="2796">
                        <c:v>1.399</c:v>
                      </c:pt>
                      <c:pt idx="2797">
                        <c:v>1.4</c:v>
                      </c:pt>
                      <c:pt idx="2798">
                        <c:v>1.4</c:v>
                      </c:pt>
                      <c:pt idx="2799">
                        <c:v>1.401</c:v>
                      </c:pt>
                      <c:pt idx="2800">
                        <c:v>1.401</c:v>
                      </c:pt>
                      <c:pt idx="2801">
                        <c:v>1.4019999999999999</c:v>
                      </c:pt>
                      <c:pt idx="2802">
                        <c:v>1.4019999999999999</c:v>
                      </c:pt>
                      <c:pt idx="2803">
                        <c:v>1.403</c:v>
                      </c:pt>
                      <c:pt idx="2804">
                        <c:v>1.403</c:v>
                      </c:pt>
                      <c:pt idx="2805">
                        <c:v>1.4039999999999999</c:v>
                      </c:pt>
                      <c:pt idx="2806">
                        <c:v>1.4039999999999999</c:v>
                      </c:pt>
                      <c:pt idx="2807">
                        <c:v>1.405</c:v>
                      </c:pt>
                      <c:pt idx="2808">
                        <c:v>1.405</c:v>
                      </c:pt>
                      <c:pt idx="2809">
                        <c:v>1.4059999999999999</c:v>
                      </c:pt>
                      <c:pt idx="2810">
                        <c:v>1.4059999999999999</c:v>
                      </c:pt>
                      <c:pt idx="2811">
                        <c:v>1.407</c:v>
                      </c:pt>
                      <c:pt idx="2812">
                        <c:v>1.407</c:v>
                      </c:pt>
                      <c:pt idx="2813">
                        <c:v>1.4079999999999999</c:v>
                      </c:pt>
                      <c:pt idx="2814">
                        <c:v>1.4079999999999999</c:v>
                      </c:pt>
                      <c:pt idx="2815">
                        <c:v>1.409</c:v>
                      </c:pt>
                      <c:pt idx="2816">
                        <c:v>1.409</c:v>
                      </c:pt>
                      <c:pt idx="2817">
                        <c:v>1.41</c:v>
                      </c:pt>
                      <c:pt idx="2818">
                        <c:v>1.41</c:v>
                      </c:pt>
                      <c:pt idx="2819">
                        <c:v>1.411</c:v>
                      </c:pt>
                      <c:pt idx="2820">
                        <c:v>1.411</c:v>
                      </c:pt>
                      <c:pt idx="2821">
                        <c:v>1.4119999999999999</c:v>
                      </c:pt>
                      <c:pt idx="2822">
                        <c:v>1.4119999999999999</c:v>
                      </c:pt>
                      <c:pt idx="2823">
                        <c:v>1.413</c:v>
                      </c:pt>
                      <c:pt idx="2824">
                        <c:v>1.413</c:v>
                      </c:pt>
                      <c:pt idx="2825">
                        <c:v>1.4139999999999999</c:v>
                      </c:pt>
                      <c:pt idx="2826">
                        <c:v>1.4139999999999999</c:v>
                      </c:pt>
                      <c:pt idx="2827">
                        <c:v>1.415</c:v>
                      </c:pt>
                      <c:pt idx="2828">
                        <c:v>1.415</c:v>
                      </c:pt>
                      <c:pt idx="2829">
                        <c:v>1.4159999999999999</c:v>
                      </c:pt>
                      <c:pt idx="2830">
                        <c:v>1.4159999999999999</c:v>
                      </c:pt>
                      <c:pt idx="2831">
                        <c:v>1.417</c:v>
                      </c:pt>
                      <c:pt idx="2832">
                        <c:v>1.417</c:v>
                      </c:pt>
                      <c:pt idx="2833">
                        <c:v>1.4179999999999999</c:v>
                      </c:pt>
                      <c:pt idx="2834">
                        <c:v>1.4179999999999999</c:v>
                      </c:pt>
                      <c:pt idx="2835">
                        <c:v>1.419</c:v>
                      </c:pt>
                      <c:pt idx="2836">
                        <c:v>1.419</c:v>
                      </c:pt>
                      <c:pt idx="2837">
                        <c:v>1.42</c:v>
                      </c:pt>
                      <c:pt idx="2838">
                        <c:v>1.42</c:v>
                      </c:pt>
                      <c:pt idx="2839">
                        <c:v>1.421</c:v>
                      </c:pt>
                      <c:pt idx="2840">
                        <c:v>1.421</c:v>
                      </c:pt>
                      <c:pt idx="2841">
                        <c:v>1.4219999999999999</c:v>
                      </c:pt>
                      <c:pt idx="2842">
                        <c:v>1.4219999999999999</c:v>
                      </c:pt>
                      <c:pt idx="2843">
                        <c:v>1.423</c:v>
                      </c:pt>
                      <c:pt idx="2844">
                        <c:v>1.423</c:v>
                      </c:pt>
                      <c:pt idx="2845">
                        <c:v>1.4239999999999999</c:v>
                      </c:pt>
                      <c:pt idx="2846">
                        <c:v>1.4239999999999999</c:v>
                      </c:pt>
                      <c:pt idx="2847">
                        <c:v>1.425</c:v>
                      </c:pt>
                      <c:pt idx="2848">
                        <c:v>1.425</c:v>
                      </c:pt>
                      <c:pt idx="2849">
                        <c:v>1.4259999999999999</c:v>
                      </c:pt>
                      <c:pt idx="2850">
                        <c:v>1.4259999999999999</c:v>
                      </c:pt>
                      <c:pt idx="2851">
                        <c:v>1.427</c:v>
                      </c:pt>
                      <c:pt idx="2852">
                        <c:v>1.427</c:v>
                      </c:pt>
                      <c:pt idx="2853">
                        <c:v>1.4279999999999999</c:v>
                      </c:pt>
                      <c:pt idx="2854">
                        <c:v>1.4279999999999999</c:v>
                      </c:pt>
                      <c:pt idx="2855">
                        <c:v>1.429</c:v>
                      </c:pt>
                      <c:pt idx="2856">
                        <c:v>1.429</c:v>
                      </c:pt>
                      <c:pt idx="2857">
                        <c:v>1.43</c:v>
                      </c:pt>
                      <c:pt idx="2858">
                        <c:v>1.43</c:v>
                      </c:pt>
                      <c:pt idx="2859">
                        <c:v>1.431</c:v>
                      </c:pt>
                      <c:pt idx="2860">
                        <c:v>1.431</c:v>
                      </c:pt>
                      <c:pt idx="2861">
                        <c:v>1.4319999999999999</c:v>
                      </c:pt>
                      <c:pt idx="2862">
                        <c:v>1.4319999999999999</c:v>
                      </c:pt>
                      <c:pt idx="2863">
                        <c:v>1.4330000000000001</c:v>
                      </c:pt>
                      <c:pt idx="2864">
                        <c:v>1.4330000000000001</c:v>
                      </c:pt>
                      <c:pt idx="2865">
                        <c:v>1.4339999999999999</c:v>
                      </c:pt>
                      <c:pt idx="2866">
                        <c:v>1.4339999999999999</c:v>
                      </c:pt>
                      <c:pt idx="2867">
                        <c:v>1.4350000000000001</c:v>
                      </c:pt>
                      <c:pt idx="2868">
                        <c:v>1.4350000000000001</c:v>
                      </c:pt>
                      <c:pt idx="2869">
                        <c:v>1.4359999999999999</c:v>
                      </c:pt>
                      <c:pt idx="2870">
                        <c:v>1.4359999999999999</c:v>
                      </c:pt>
                      <c:pt idx="2871">
                        <c:v>1.4370000000000001</c:v>
                      </c:pt>
                      <c:pt idx="2872">
                        <c:v>1.4370000000000001</c:v>
                      </c:pt>
                      <c:pt idx="2873">
                        <c:v>1.4379999999999999</c:v>
                      </c:pt>
                      <c:pt idx="2874">
                        <c:v>1.4379999999999999</c:v>
                      </c:pt>
                      <c:pt idx="2875">
                        <c:v>1.4390000000000001</c:v>
                      </c:pt>
                      <c:pt idx="2876">
                        <c:v>1.4390000000000001</c:v>
                      </c:pt>
                      <c:pt idx="2877">
                        <c:v>1.44</c:v>
                      </c:pt>
                      <c:pt idx="2878">
                        <c:v>1.44</c:v>
                      </c:pt>
                      <c:pt idx="2879">
                        <c:v>1.4410000000000001</c:v>
                      </c:pt>
                      <c:pt idx="2880">
                        <c:v>1.4410000000000001</c:v>
                      </c:pt>
                      <c:pt idx="2881">
                        <c:v>1.4419999999999999</c:v>
                      </c:pt>
                      <c:pt idx="2882">
                        <c:v>1.4419999999999999</c:v>
                      </c:pt>
                      <c:pt idx="2883">
                        <c:v>1.4430000000000001</c:v>
                      </c:pt>
                      <c:pt idx="2884">
                        <c:v>1.4430000000000001</c:v>
                      </c:pt>
                      <c:pt idx="2885">
                        <c:v>1.444</c:v>
                      </c:pt>
                      <c:pt idx="2886">
                        <c:v>1.444</c:v>
                      </c:pt>
                      <c:pt idx="2887">
                        <c:v>1.4450000000000001</c:v>
                      </c:pt>
                      <c:pt idx="2888">
                        <c:v>1.4450000000000001</c:v>
                      </c:pt>
                      <c:pt idx="2889">
                        <c:v>1.446</c:v>
                      </c:pt>
                      <c:pt idx="2890">
                        <c:v>1.446</c:v>
                      </c:pt>
                      <c:pt idx="2891">
                        <c:v>1.4470000000000001</c:v>
                      </c:pt>
                      <c:pt idx="2892">
                        <c:v>1.4470000000000001</c:v>
                      </c:pt>
                      <c:pt idx="2893">
                        <c:v>1.448</c:v>
                      </c:pt>
                      <c:pt idx="2894">
                        <c:v>1.448</c:v>
                      </c:pt>
                      <c:pt idx="2895">
                        <c:v>1.4490000000000001</c:v>
                      </c:pt>
                      <c:pt idx="2896">
                        <c:v>1.4490000000000001</c:v>
                      </c:pt>
                      <c:pt idx="2897">
                        <c:v>1.45</c:v>
                      </c:pt>
                      <c:pt idx="2898">
                        <c:v>1.45</c:v>
                      </c:pt>
                      <c:pt idx="2899">
                        <c:v>1.4510000000000001</c:v>
                      </c:pt>
                      <c:pt idx="2900">
                        <c:v>1.4510000000000001</c:v>
                      </c:pt>
                      <c:pt idx="2901">
                        <c:v>1.452</c:v>
                      </c:pt>
                      <c:pt idx="2902">
                        <c:v>1.452</c:v>
                      </c:pt>
                      <c:pt idx="2903">
                        <c:v>1.4530000000000001</c:v>
                      </c:pt>
                      <c:pt idx="2904">
                        <c:v>1.4530000000000001</c:v>
                      </c:pt>
                      <c:pt idx="2905">
                        <c:v>1.454</c:v>
                      </c:pt>
                      <c:pt idx="2906">
                        <c:v>1.454</c:v>
                      </c:pt>
                      <c:pt idx="2907">
                        <c:v>1.4550000000000001</c:v>
                      </c:pt>
                      <c:pt idx="2908">
                        <c:v>1.4550000000000001</c:v>
                      </c:pt>
                      <c:pt idx="2909">
                        <c:v>1.456</c:v>
                      </c:pt>
                      <c:pt idx="2910">
                        <c:v>1.456</c:v>
                      </c:pt>
                      <c:pt idx="2911">
                        <c:v>1.4570000000000001</c:v>
                      </c:pt>
                      <c:pt idx="2912">
                        <c:v>1.4570000000000001</c:v>
                      </c:pt>
                      <c:pt idx="2913">
                        <c:v>1.458</c:v>
                      </c:pt>
                      <c:pt idx="2914">
                        <c:v>1.458</c:v>
                      </c:pt>
                      <c:pt idx="2915">
                        <c:v>1.4590000000000001</c:v>
                      </c:pt>
                      <c:pt idx="2916">
                        <c:v>1.4590000000000001</c:v>
                      </c:pt>
                      <c:pt idx="2917">
                        <c:v>1.46</c:v>
                      </c:pt>
                      <c:pt idx="2918">
                        <c:v>1.46</c:v>
                      </c:pt>
                      <c:pt idx="2919">
                        <c:v>1.4610000000000001</c:v>
                      </c:pt>
                      <c:pt idx="2920">
                        <c:v>1.4610000000000001</c:v>
                      </c:pt>
                      <c:pt idx="2921">
                        <c:v>1.462</c:v>
                      </c:pt>
                      <c:pt idx="2922">
                        <c:v>1.462</c:v>
                      </c:pt>
                      <c:pt idx="2923">
                        <c:v>1.4630000000000001</c:v>
                      </c:pt>
                      <c:pt idx="2924">
                        <c:v>1.4630000000000001</c:v>
                      </c:pt>
                      <c:pt idx="2925">
                        <c:v>1.464</c:v>
                      </c:pt>
                      <c:pt idx="2926">
                        <c:v>1.464</c:v>
                      </c:pt>
                      <c:pt idx="2927">
                        <c:v>1.4650000000000001</c:v>
                      </c:pt>
                      <c:pt idx="2928">
                        <c:v>1.4650000000000001</c:v>
                      </c:pt>
                      <c:pt idx="2929">
                        <c:v>1.466</c:v>
                      </c:pt>
                      <c:pt idx="2930">
                        <c:v>1.466</c:v>
                      </c:pt>
                      <c:pt idx="2931">
                        <c:v>1.4670000000000001</c:v>
                      </c:pt>
                      <c:pt idx="2932">
                        <c:v>1.4670000000000001</c:v>
                      </c:pt>
                      <c:pt idx="2933">
                        <c:v>1.468</c:v>
                      </c:pt>
                      <c:pt idx="2934">
                        <c:v>1.468</c:v>
                      </c:pt>
                      <c:pt idx="2935">
                        <c:v>1.4690000000000001</c:v>
                      </c:pt>
                      <c:pt idx="2936">
                        <c:v>1.4690000000000001</c:v>
                      </c:pt>
                      <c:pt idx="2937">
                        <c:v>1.47</c:v>
                      </c:pt>
                      <c:pt idx="2938">
                        <c:v>1.47</c:v>
                      </c:pt>
                      <c:pt idx="2939">
                        <c:v>1.4710000000000001</c:v>
                      </c:pt>
                      <c:pt idx="2940">
                        <c:v>1.4710000000000001</c:v>
                      </c:pt>
                      <c:pt idx="2941">
                        <c:v>1.472</c:v>
                      </c:pt>
                      <c:pt idx="2942">
                        <c:v>1.472</c:v>
                      </c:pt>
                      <c:pt idx="2943">
                        <c:v>1.4730000000000001</c:v>
                      </c:pt>
                      <c:pt idx="2944">
                        <c:v>1.4730000000000001</c:v>
                      </c:pt>
                      <c:pt idx="2945">
                        <c:v>1.474</c:v>
                      </c:pt>
                      <c:pt idx="2946">
                        <c:v>1.474</c:v>
                      </c:pt>
                      <c:pt idx="2947">
                        <c:v>1.4750000000000001</c:v>
                      </c:pt>
                      <c:pt idx="2948">
                        <c:v>1.4750000000000001</c:v>
                      </c:pt>
                      <c:pt idx="2949">
                        <c:v>1.476</c:v>
                      </c:pt>
                      <c:pt idx="2950">
                        <c:v>1.476</c:v>
                      </c:pt>
                      <c:pt idx="2951">
                        <c:v>1.4770000000000001</c:v>
                      </c:pt>
                      <c:pt idx="2952">
                        <c:v>1.4770000000000001</c:v>
                      </c:pt>
                      <c:pt idx="2953">
                        <c:v>1.478</c:v>
                      </c:pt>
                      <c:pt idx="2954">
                        <c:v>1.478</c:v>
                      </c:pt>
                      <c:pt idx="2955">
                        <c:v>1.4790000000000001</c:v>
                      </c:pt>
                      <c:pt idx="2956">
                        <c:v>1.4790000000000001</c:v>
                      </c:pt>
                      <c:pt idx="2957">
                        <c:v>1.48</c:v>
                      </c:pt>
                      <c:pt idx="2958">
                        <c:v>1.48</c:v>
                      </c:pt>
                      <c:pt idx="2959">
                        <c:v>1.4810000000000001</c:v>
                      </c:pt>
                      <c:pt idx="2960">
                        <c:v>1.4810000000000001</c:v>
                      </c:pt>
                      <c:pt idx="2961">
                        <c:v>1.482</c:v>
                      </c:pt>
                      <c:pt idx="2962">
                        <c:v>1.482</c:v>
                      </c:pt>
                      <c:pt idx="2963">
                        <c:v>1.4830000000000001</c:v>
                      </c:pt>
                      <c:pt idx="2964">
                        <c:v>1.4830000000000001</c:v>
                      </c:pt>
                      <c:pt idx="2965">
                        <c:v>1.484</c:v>
                      </c:pt>
                      <c:pt idx="2966">
                        <c:v>1.484</c:v>
                      </c:pt>
                      <c:pt idx="2967">
                        <c:v>1.4850000000000001</c:v>
                      </c:pt>
                      <c:pt idx="2968">
                        <c:v>1.4850000000000001</c:v>
                      </c:pt>
                      <c:pt idx="2969">
                        <c:v>1.486</c:v>
                      </c:pt>
                      <c:pt idx="2970">
                        <c:v>1.486</c:v>
                      </c:pt>
                      <c:pt idx="2971">
                        <c:v>1.4870000000000001</c:v>
                      </c:pt>
                      <c:pt idx="2972">
                        <c:v>1.4870000000000001</c:v>
                      </c:pt>
                      <c:pt idx="2973">
                        <c:v>1.488</c:v>
                      </c:pt>
                      <c:pt idx="2974">
                        <c:v>1.488</c:v>
                      </c:pt>
                      <c:pt idx="2975">
                        <c:v>1.4890000000000001</c:v>
                      </c:pt>
                      <c:pt idx="2976">
                        <c:v>1.4890000000000001</c:v>
                      </c:pt>
                      <c:pt idx="2977">
                        <c:v>1.49</c:v>
                      </c:pt>
                      <c:pt idx="2978">
                        <c:v>1.49</c:v>
                      </c:pt>
                      <c:pt idx="2979">
                        <c:v>1.4910000000000001</c:v>
                      </c:pt>
                      <c:pt idx="2980">
                        <c:v>1.4910000000000001</c:v>
                      </c:pt>
                      <c:pt idx="2981">
                        <c:v>1.492</c:v>
                      </c:pt>
                      <c:pt idx="2982">
                        <c:v>1.492</c:v>
                      </c:pt>
                      <c:pt idx="2983">
                        <c:v>1.4930000000000001</c:v>
                      </c:pt>
                      <c:pt idx="2984">
                        <c:v>1.4930000000000001</c:v>
                      </c:pt>
                      <c:pt idx="2985">
                        <c:v>1.494</c:v>
                      </c:pt>
                      <c:pt idx="2986">
                        <c:v>1.494</c:v>
                      </c:pt>
                      <c:pt idx="2987">
                        <c:v>1.4950000000000001</c:v>
                      </c:pt>
                      <c:pt idx="2988">
                        <c:v>1.4950000000000001</c:v>
                      </c:pt>
                      <c:pt idx="2989">
                        <c:v>1.496</c:v>
                      </c:pt>
                      <c:pt idx="2990">
                        <c:v>1.496</c:v>
                      </c:pt>
                      <c:pt idx="2991">
                        <c:v>1.4970000000000001</c:v>
                      </c:pt>
                      <c:pt idx="2992">
                        <c:v>1.4970000000000001</c:v>
                      </c:pt>
                      <c:pt idx="2993">
                        <c:v>1.498</c:v>
                      </c:pt>
                      <c:pt idx="2994">
                        <c:v>1.498</c:v>
                      </c:pt>
                      <c:pt idx="2995">
                        <c:v>1.4990000000000001</c:v>
                      </c:pt>
                      <c:pt idx="2996">
                        <c:v>1.4990000000000001</c:v>
                      </c:pt>
                      <c:pt idx="2997">
                        <c:v>1.5</c:v>
                      </c:pt>
                      <c:pt idx="2998">
                        <c:v>1.5</c:v>
                      </c:pt>
                      <c:pt idx="2999">
                        <c:v>1.5009999999999999</c:v>
                      </c:pt>
                      <c:pt idx="3000">
                        <c:v>1.5009999999999999</c:v>
                      </c:pt>
                      <c:pt idx="3001">
                        <c:v>1.502</c:v>
                      </c:pt>
                      <c:pt idx="3002">
                        <c:v>1.502</c:v>
                      </c:pt>
                      <c:pt idx="3003">
                        <c:v>1.5029999999999999</c:v>
                      </c:pt>
                      <c:pt idx="3004">
                        <c:v>1.5029999999999999</c:v>
                      </c:pt>
                      <c:pt idx="3005">
                        <c:v>1.504</c:v>
                      </c:pt>
                      <c:pt idx="3006">
                        <c:v>1.504</c:v>
                      </c:pt>
                      <c:pt idx="3007">
                        <c:v>1.5049999999999999</c:v>
                      </c:pt>
                      <c:pt idx="3008">
                        <c:v>1.5049999999999999</c:v>
                      </c:pt>
                      <c:pt idx="3009">
                        <c:v>1.506</c:v>
                      </c:pt>
                      <c:pt idx="3010">
                        <c:v>1.506</c:v>
                      </c:pt>
                      <c:pt idx="3011">
                        <c:v>1.5069999999999999</c:v>
                      </c:pt>
                      <c:pt idx="3012">
                        <c:v>1.5069999999999999</c:v>
                      </c:pt>
                      <c:pt idx="3013">
                        <c:v>1.508</c:v>
                      </c:pt>
                      <c:pt idx="3014">
                        <c:v>1.508</c:v>
                      </c:pt>
                      <c:pt idx="3015">
                        <c:v>1.5089999999999999</c:v>
                      </c:pt>
                      <c:pt idx="3016">
                        <c:v>1.5089999999999999</c:v>
                      </c:pt>
                      <c:pt idx="3017">
                        <c:v>1.51</c:v>
                      </c:pt>
                      <c:pt idx="3018">
                        <c:v>1.51</c:v>
                      </c:pt>
                      <c:pt idx="3019">
                        <c:v>1.5109999999999999</c:v>
                      </c:pt>
                      <c:pt idx="3020">
                        <c:v>1.5109999999999999</c:v>
                      </c:pt>
                      <c:pt idx="3021">
                        <c:v>1.512</c:v>
                      </c:pt>
                      <c:pt idx="3022">
                        <c:v>1.512</c:v>
                      </c:pt>
                      <c:pt idx="3023">
                        <c:v>1.5129999999999999</c:v>
                      </c:pt>
                      <c:pt idx="3024">
                        <c:v>1.5129999999999999</c:v>
                      </c:pt>
                      <c:pt idx="3025">
                        <c:v>1.514</c:v>
                      </c:pt>
                      <c:pt idx="3026">
                        <c:v>1.514</c:v>
                      </c:pt>
                      <c:pt idx="3027">
                        <c:v>1.5149999999999999</c:v>
                      </c:pt>
                      <c:pt idx="3028">
                        <c:v>1.5149999999999999</c:v>
                      </c:pt>
                      <c:pt idx="3029">
                        <c:v>1.516</c:v>
                      </c:pt>
                      <c:pt idx="3030">
                        <c:v>1.516</c:v>
                      </c:pt>
                      <c:pt idx="3031">
                        <c:v>1.5169999999999999</c:v>
                      </c:pt>
                      <c:pt idx="3032">
                        <c:v>1.5169999999999999</c:v>
                      </c:pt>
                      <c:pt idx="3033">
                        <c:v>1.518</c:v>
                      </c:pt>
                      <c:pt idx="3034">
                        <c:v>1.518</c:v>
                      </c:pt>
                      <c:pt idx="3035">
                        <c:v>1.5189999999999999</c:v>
                      </c:pt>
                      <c:pt idx="3036">
                        <c:v>1.5189999999999999</c:v>
                      </c:pt>
                      <c:pt idx="3037">
                        <c:v>1.52</c:v>
                      </c:pt>
                      <c:pt idx="3038">
                        <c:v>1.52</c:v>
                      </c:pt>
                      <c:pt idx="3039">
                        <c:v>1.5209999999999999</c:v>
                      </c:pt>
                      <c:pt idx="3040">
                        <c:v>1.5209999999999999</c:v>
                      </c:pt>
                      <c:pt idx="3041">
                        <c:v>1.522</c:v>
                      </c:pt>
                      <c:pt idx="3042">
                        <c:v>1.522</c:v>
                      </c:pt>
                      <c:pt idx="3043">
                        <c:v>1.5229999999999999</c:v>
                      </c:pt>
                      <c:pt idx="3044">
                        <c:v>1.5229999999999999</c:v>
                      </c:pt>
                      <c:pt idx="3045">
                        <c:v>1.524</c:v>
                      </c:pt>
                      <c:pt idx="3046">
                        <c:v>1.524</c:v>
                      </c:pt>
                      <c:pt idx="3047">
                        <c:v>1.5249999999999999</c:v>
                      </c:pt>
                      <c:pt idx="3048">
                        <c:v>1.5249999999999999</c:v>
                      </c:pt>
                      <c:pt idx="3049">
                        <c:v>1.526</c:v>
                      </c:pt>
                      <c:pt idx="3050">
                        <c:v>1.526</c:v>
                      </c:pt>
                      <c:pt idx="3051">
                        <c:v>1.5269999999999999</c:v>
                      </c:pt>
                      <c:pt idx="3052">
                        <c:v>1.5269999999999999</c:v>
                      </c:pt>
                      <c:pt idx="3053">
                        <c:v>1.528</c:v>
                      </c:pt>
                      <c:pt idx="3054">
                        <c:v>1.528</c:v>
                      </c:pt>
                      <c:pt idx="3055">
                        <c:v>1.5289999999999999</c:v>
                      </c:pt>
                      <c:pt idx="3056">
                        <c:v>1.5289999999999999</c:v>
                      </c:pt>
                      <c:pt idx="3057">
                        <c:v>1.53</c:v>
                      </c:pt>
                      <c:pt idx="3058">
                        <c:v>1.53</c:v>
                      </c:pt>
                      <c:pt idx="3059">
                        <c:v>1.5309999999999999</c:v>
                      </c:pt>
                      <c:pt idx="3060">
                        <c:v>1.5309999999999999</c:v>
                      </c:pt>
                      <c:pt idx="3061">
                        <c:v>1.532</c:v>
                      </c:pt>
                      <c:pt idx="3062">
                        <c:v>1.532</c:v>
                      </c:pt>
                      <c:pt idx="3063">
                        <c:v>1.5329999999999999</c:v>
                      </c:pt>
                      <c:pt idx="3064">
                        <c:v>1.5329999999999999</c:v>
                      </c:pt>
                      <c:pt idx="3065">
                        <c:v>1.534</c:v>
                      </c:pt>
                      <c:pt idx="3066">
                        <c:v>1.534</c:v>
                      </c:pt>
                      <c:pt idx="3067">
                        <c:v>1.5349999999999999</c:v>
                      </c:pt>
                      <c:pt idx="3068">
                        <c:v>1.5349999999999999</c:v>
                      </c:pt>
                      <c:pt idx="3069">
                        <c:v>1.536</c:v>
                      </c:pt>
                      <c:pt idx="3070">
                        <c:v>1.536</c:v>
                      </c:pt>
                      <c:pt idx="3071">
                        <c:v>1.5369999999999999</c:v>
                      </c:pt>
                      <c:pt idx="3072">
                        <c:v>1.5369999999999999</c:v>
                      </c:pt>
                      <c:pt idx="3073">
                        <c:v>1.538</c:v>
                      </c:pt>
                      <c:pt idx="3074">
                        <c:v>1.538</c:v>
                      </c:pt>
                      <c:pt idx="3075">
                        <c:v>1.5389999999999999</c:v>
                      </c:pt>
                      <c:pt idx="3076">
                        <c:v>1.5389999999999999</c:v>
                      </c:pt>
                      <c:pt idx="3077">
                        <c:v>1.54</c:v>
                      </c:pt>
                      <c:pt idx="3078">
                        <c:v>1.54</c:v>
                      </c:pt>
                      <c:pt idx="3079">
                        <c:v>1.5409999999999999</c:v>
                      </c:pt>
                      <c:pt idx="3080">
                        <c:v>1.5409999999999999</c:v>
                      </c:pt>
                      <c:pt idx="3081">
                        <c:v>1.542</c:v>
                      </c:pt>
                      <c:pt idx="3082">
                        <c:v>1.542</c:v>
                      </c:pt>
                      <c:pt idx="3083">
                        <c:v>1.5429999999999999</c:v>
                      </c:pt>
                      <c:pt idx="3084">
                        <c:v>1.5429999999999999</c:v>
                      </c:pt>
                      <c:pt idx="3085">
                        <c:v>1.544</c:v>
                      </c:pt>
                      <c:pt idx="3086">
                        <c:v>1.544</c:v>
                      </c:pt>
                      <c:pt idx="3087">
                        <c:v>1.5449999999999999</c:v>
                      </c:pt>
                      <c:pt idx="3088">
                        <c:v>1.5449999999999999</c:v>
                      </c:pt>
                      <c:pt idx="3089">
                        <c:v>1.546</c:v>
                      </c:pt>
                      <c:pt idx="3090">
                        <c:v>1.546</c:v>
                      </c:pt>
                      <c:pt idx="3091">
                        <c:v>1.5469999999999999</c:v>
                      </c:pt>
                      <c:pt idx="3092">
                        <c:v>1.5469999999999999</c:v>
                      </c:pt>
                      <c:pt idx="3093">
                        <c:v>1.548</c:v>
                      </c:pt>
                      <c:pt idx="3094">
                        <c:v>1.548</c:v>
                      </c:pt>
                      <c:pt idx="3095">
                        <c:v>1.5489999999999999</c:v>
                      </c:pt>
                      <c:pt idx="3096">
                        <c:v>1.5489999999999999</c:v>
                      </c:pt>
                      <c:pt idx="3097">
                        <c:v>1.55</c:v>
                      </c:pt>
                      <c:pt idx="3098">
                        <c:v>1.55</c:v>
                      </c:pt>
                      <c:pt idx="3099">
                        <c:v>1.5509999999999999</c:v>
                      </c:pt>
                      <c:pt idx="3100">
                        <c:v>1.5509999999999999</c:v>
                      </c:pt>
                      <c:pt idx="3101">
                        <c:v>1.552</c:v>
                      </c:pt>
                      <c:pt idx="3102">
                        <c:v>1.552</c:v>
                      </c:pt>
                      <c:pt idx="3103">
                        <c:v>1.5529999999999999</c:v>
                      </c:pt>
                      <c:pt idx="3104">
                        <c:v>1.5529999999999999</c:v>
                      </c:pt>
                      <c:pt idx="3105">
                        <c:v>1.554</c:v>
                      </c:pt>
                      <c:pt idx="3106">
                        <c:v>1.554</c:v>
                      </c:pt>
                      <c:pt idx="3107">
                        <c:v>1.5549999999999999</c:v>
                      </c:pt>
                      <c:pt idx="3108">
                        <c:v>1.5549999999999999</c:v>
                      </c:pt>
                      <c:pt idx="3109">
                        <c:v>1.556</c:v>
                      </c:pt>
                      <c:pt idx="3110">
                        <c:v>1.556</c:v>
                      </c:pt>
                      <c:pt idx="3111">
                        <c:v>1.5569999999999999</c:v>
                      </c:pt>
                      <c:pt idx="3112">
                        <c:v>1.5569999999999999</c:v>
                      </c:pt>
                      <c:pt idx="3113">
                        <c:v>1.5580000000000001</c:v>
                      </c:pt>
                      <c:pt idx="3114">
                        <c:v>1.5580000000000001</c:v>
                      </c:pt>
                      <c:pt idx="3115">
                        <c:v>1.5589999999999999</c:v>
                      </c:pt>
                      <c:pt idx="3116">
                        <c:v>1.5589999999999999</c:v>
                      </c:pt>
                      <c:pt idx="3117">
                        <c:v>1.56</c:v>
                      </c:pt>
                      <c:pt idx="3118">
                        <c:v>1.56</c:v>
                      </c:pt>
                      <c:pt idx="3119">
                        <c:v>1.5609999999999999</c:v>
                      </c:pt>
                      <c:pt idx="3120">
                        <c:v>1.5609999999999999</c:v>
                      </c:pt>
                      <c:pt idx="3121">
                        <c:v>1.5620000000000001</c:v>
                      </c:pt>
                      <c:pt idx="3122">
                        <c:v>1.5620000000000001</c:v>
                      </c:pt>
                      <c:pt idx="3123">
                        <c:v>1.5629999999999999</c:v>
                      </c:pt>
                      <c:pt idx="3124">
                        <c:v>1.5629999999999999</c:v>
                      </c:pt>
                      <c:pt idx="3125">
                        <c:v>1.5640000000000001</c:v>
                      </c:pt>
                      <c:pt idx="3126">
                        <c:v>1.5640000000000001</c:v>
                      </c:pt>
                      <c:pt idx="3127">
                        <c:v>1.5649999999999999</c:v>
                      </c:pt>
                      <c:pt idx="3128">
                        <c:v>1.5649999999999999</c:v>
                      </c:pt>
                      <c:pt idx="3129">
                        <c:v>1.5660000000000001</c:v>
                      </c:pt>
                      <c:pt idx="3130">
                        <c:v>1.5660000000000001</c:v>
                      </c:pt>
                      <c:pt idx="3131">
                        <c:v>1.5669999999999999</c:v>
                      </c:pt>
                      <c:pt idx="3132">
                        <c:v>1.5669999999999999</c:v>
                      </c:pt>
                      <c:pt idx="3133">
                        <c:v>1.5680000000000001</c:v>
                      </c:pt>
                      <c:pt idx="3134">
                        <c:v>1.5680000000000001</c:v>
                      </c:pt>
                      <c:pt idx="3135">
                        <c:v>1.569</c:v>
                      </c:pt>
                      <c:pt idx="3136">
                        <c:v>1.569</c:v>
                      </c:pt>
                      <c:pt idx="3137">
                        <c:v>1.57</c:v>
                      </c:pt>
                      <c:pt idx="3138">
                        <c:v>1.57</c:v>
                      </c:pt>
                      <c:pt idx="3139">
                        <c:v>1.571</c:v>
                      </c:pt>
                      <c:pt idx="3140">
                        <c:v>1.571</c:v>
                      </c:pt>
                      <c:pt idx="3141">
                        <c:v>1.5720000000000001</c:v>
                      </c:pt>
                      <c:pt idx="3142">
                        <c:v>1.5720000000000001</c:v>
                      </c:pt>
                      <c:pt idx="3143">
                        <c:v>1.573</c:v>
                      </c:pt>
                      <c:pt idx="3144">
                        <c:v>1.573</c:v>
                      </c:pt>
                      <c:pt idx="3145">
                        <c:v>1.5740000000000001</c:v>
                      </c:pt>
                      <c:pt idx="3146">
                        <c:v>1.5740000000000001</c:v>
                      </c:pt>
                      <c:pt idx="3147">
                        <c:v>1.575</c:v>
                      </c:pt>
                      <c:pt idx="3148">
                        <c:v>1.575</c:v>
                      </c:pt>
                      <c:pt idx="3149">
                        <c:v>1.5760000000000001</c:v>
                      </c:pt>
                      <c:pt idx="3150">
                        <c:v>1.5760000000000001</c:v>
                      </c:pt>
                      <c:pt idx="3151">
                        <c:v>1.577</c:v>
                      </c:pt>
                      <c:pt idx="3152">
                        <c:v>1.577</c:v>
                      </c:pt>
                      <c:pt idx="3153">
                        <c:v>1.5780000000000001</c:v>
                      </c:pt>
                      <c:pt idx="3154">
                        <c:v>1.5780000000000001</c:v>
                      </c:pt>
                      <c:pt idx="3155">
                        <c:v>1.579</c:v>
                      </c:pt>
                      <c:pt idx="3156">
                        <c:v>1.579</c:v>
                      </c:pt>
                      <c:pt idx="3157">
                        <c:v>1.58</c:v>
                      </c:pt>
                      <c:pt idx="3158">
                        <c:v>1.58</c:v>
                      </c:pt>
                      <c:pt idx="3159">
                        <c:v>1.581</c:v>
                      </c:pt>
                      <c:pt idx="3160">
                        <c:v>1.581</c:v>
                      </c:pt>
                      <c:pt idx="3161">
                        <c:v>1.5820000000000001</c:v>
                      </c:pt>
                      <c:pt idx="3162">
                        <c:v>1.5820000000000001</c:v>
                      </c:pt>
                      <c:pt idx="3163">
                        <c:v>1.583</c:v>
                      </c:pt>
                      <c:pt idx="3164">
                        <c:v>1.583</c:v>
                      </c:pt>
                      <c:pt idx="3165">
                        <c:v>1.5840000000000001</c:v>
                      </c:pt>
                      <c:pt idx="3166">
                        <c:v>1.5840000000000001</c:v>
                      </c:pt>
                      <c:pt idx="3167">
                        <c:v>1.585</c:v>
                      </c:pt>
                      <c:pt idx="3168">
                        <c:v>1.585</c:v>
                      </c:pt>
                      <c:pt idx="3169">
                        <c:v>1.5860000000000001</c:v>
                      </c:pt>
                      <c:pt idx="3170">
                        <c:v>1.5860000000000001</c:v>
                      </c:pt>
                      <c:pt idx="3171">
                        <c:v>1.587</c:v>
                      </c:pt>
                      <c:pt idx="3172">
                        <c:v>1.587</c:v>
                      </c:pt>
                      <c:pt idx="3173">
                        <c:v>1.5880000000000001</c:v>
                      </c:pt>
                      <c:pt idx="3174">
                        <c:v>1.5880000000000001</c:v>
                      </c:pt>
                      <c:pt idx="3175">
                        <c:v>1.589</c:v>
                      </c:pt>
                      <c:pt idx="3176">
                        <c:v>1.589</c:v>
                      </c:pt>
                      <c:pt idx="3177">
                        <c:v>1.59</c:v>
                      </c:pt>
                      <c:pt idx="3178">
                        <c:v>1.59</c:v>
                      </c:pt>
                      <c:pt idx="3179">
                        <c:v>1.591</c:v>
                      </c:pt>
                      <c:pt idx="3180">
                        <c:v>1.591</c:v>
                      </c:pt>
                      <c:pt idx="3181">
                        <c:v>1.5920000000000001</c:v>
                      </c:pt>
                      <c:pt idx="3182">
                        <c:v>1.5920000000000001</c:v>
                      </c:pt>
                      <c:pt idx="3183">
                        <c:v>1.593</c:v>
                      </c:pt>
                      <c:pt idx="3184">
                        <c:v>1.593</c:v>
                      </c:pt>
                      <c:pt idx="3185">
                        <c:v>1.5940000000000001</c:v>
                      </c:pt>
                      <c:pt idx="3186">
                        <c:v>1.5940000000000001</c:v>
                      </c:pt>
                      <c:pt idx="3187">
                        <c:v>1.595</c:v>
                      </c:pt>
                      <c:pt idx="3188">
                        <c:v>1.595</c:v>
                      </c:pt>
                      <c:pt idx="3189">
                        <c:v>1.5960000000000001</c:v>
                      </c:pt>
                      <c:pt idx="3190">
                        <c:v>1.5960000000000001</c:v>
                      </c:pt>
                      <c:pt idx="3191">
                        <c:v>1.597</c:v>
                      </c:pt>
                      <c:pt idx="3192">
                        <c:v>1.597</c:v>
                      </c:pt>
                      <c:pt idx="3193">
                        <c:v>1.5980000000000001</c:v>
                      </c:pt>
                      <c:pt idx="3194">
                        <c:v>1.5980000000000001</c:v>
                      </c:pt>
                      <c:pt idx="3195">
                        <c:v>1.599</c:v>
                      </c:pt>
                      <c:pt idx="3196">
                        <c:v>1.599</c:v>
                      </c:pt>
                      <c:pt idx="3197">
                        <c:v>1.6</c:v>
                      </c:pt>
                      <c:pt idx="3198">
                        <c:v>1.6</c:v>
                      </c:pt>
                      <c:pt idx="3199">
                        <c:v>1.601</c:v>
                      </c:pt>
                      <c:pt idx="3200">
                        <c:v>1.601</c:v>
                      </c:pt>
                      <c:pt idx="3201">
                        <c:v>1.6020000000000001</c:v>
                      </c:pt>
                      <c:pt idx="3202">
                        <c:v>1.6020000000000001</c:v>
                      </c:pt>
                      <c:pt idx="3203">
                        <c:v>1.603</c:v>
                      </c:pt>
                      <c:pt idx="3204">
                        <c:v>1.603</c:v>
                      </c:pt>
                      <c:pt idx="3205">
                        <c:v>1.6040000000000001</c:v>
                      </c:pt>
                      <c:pt idx="3206">
                        <c:v>1.6040000000000001</c:v>
                      </c:pt>
                      <c:pt idx="3207">
                        <c:v>1.605</c:v>
                      </c:pt>
                      <c:pt idx="3208">
                        <c:v>1.605</c:v>
                      </c:pt>
                      <c:pt idx="3209">
                        <c:v>1.6060000000000001</c:v>
                      </c:pt>
                      <c:pt idx="3210">
                        <c:v>1.6060000000000001</c:v>
                      </c:pt>
                      <c:pt idx="3211">
                        <c:v>1.607</c:v>
                      </c:pt>
                      <c:pt idx="3212">
                        <c:v>1.607</c:v>
                      </c:pt>
                      <c:pt idx="3213">
                        <c:v>1.6080000000000001</c:v>
                      </c:pt>
                      <c:pt idx="3214">
                        <c:v>1.6080000000000001</c:v>
                      </c:pt>
                      <c:pt idx="3215">
                        <c:v>1.609</c:v>
                      </c:pt>
                      <c:pt idx="3216">
                        <c:v>1.609</c:v>
                      </c:pt>
                      <c:pt idx="3217">
                        <c:v>1.61</c:v>
                      </c:pt>
                      <c:pt idx="3218">
                        <c:v>1.61</c:v>
                      </c:pt>
                      <c:pt idx="3219">
                        <c:v>1.611</c:v>
                      </c:pt>
                      <c:pt idx="3220">
                        <c:v>1.611</c:v>
                      </c:pt>
                      <c:pt idx="3221">
                        <c:v>1.6120000000000001</c:v>
                      </c:pt>
                      <c:pt idx="3222">
                        <c:v>1.6120000000000001</c:v>
                      </c:pt>
                      <c:pt idx="3223">
                        <c:v>1.613</c:v>
                      </c:pt>
                      <c:pt idx="3224">
                        <c:v>1.613</c:v>
                      </c:pt>
                      <c:pt idx="3225">
                        <c:v>1.6140000000000001</c:v>
                      </c:pt>
                      <c:pt idx="3226">
                        <c:v>1.6140000000000001</c:v>
                      </c:pt>
                      <c:pt idx="3227">
                        <c:v>1.615</c:v>
                      </c:pt>
                      <c:pt idx="3228">
                        <c:v>1.615</c:v>
                      </c:pt>
                      <c:pt idx="3229">
                        <c:v>1.6160000000000001</c:v>
                      </c:pt>
                      <c:pt idx="3230">
                        <c:v>1.6160000000000001</c:v>
                      </c:pt>
                      <c:pt idx="3231">
                        <c:v>1.617</c:v>
                      </c:pt>
                      <c:pt idx="3232">
                        <c:v>1.617</c:v>
                      </c:pt>
                      <c:pt idx="3233">
                        <c:v>1.6180000000000001</c:v>
                      </c:pt>
                      <c:pt idx="3234">
                        <c:v>1.6180000000000001</c:v>
                      </c:pt>
                      <c:pt idx="3235">
                        <c:v>1.619</c:v>
                      </c:pt>
                      <c:pt idx="3236">
                        <c:v>1.619</c:v>
                      </c:pt>
                      <c:pt idx="3237">
                        <c:v>1.62</c:v>
                      </c:pt>
                      <c:pt idx="3238">
                        <c:v>1.62</c:v>
                      </c:pt>
                      <c:pt idx="3239">
                        <c:v>1.621</c:v>
                      </c:pt>
                      <c:pt idx="3240">
                        <c:v>1.621</c:v>
                      </c:pt>
                      <c:pt idx="3241">
                        <c:v>1.6220000000000001</c:v>
                      </c:pt>
                      <c:pt idx="3242">
                        <c:v>1.6220000000000001</c:v>
                      </c:pt>
                      <c:pt idx="3243">
                        <c:v>1.623</c:v>
                      </c:pt>
                      <c:pt idx="3244">
                        <c:v>1.623</c:v>
                      </c:pt>
                      <c:pt idx="3245">
                        <c:v>1.6240000000000001</c:v>
                      </c:pt>
                      <c:pt idx="3246">
                        <c:v>1.6240000000000001</c:v>
                      </c:pt>
                      <c:pt idx="3247">
                        <c:v>1.625</c:v>
                      </c:pt>
                      <c:pt idx="3248">
                        <c:v>1.625</c:v>
                      </c:pt>
                      <c:pt idx="3249">
                        <c:v>1.6259999999999999</c:v>
                      </c:pt>
                      <c:pt idx="3250">
                        <c:v>1.6259999999999999</c:v>
                      </c:pt>
                      <c:pt idx="3251">
                        <c:v>1.627</c:v>
                      </c:pt>
                      <c:pt idx="3252">
                        <c:v>1.627</c:v>
                      </c:pt>
                      <c:pt idx="3253">
                        <c:v>1.6279999999999999</c:v>
                      </c:pt>
                      <c:pt idx="3254">
                        <c:v>1.6279999999999999</c:v>
                      </c:pt>
                      <c:pt idx="3255">
                        <c:v>1.629</c:v>
                      </c:pt>
                      <c:pt idx="3256">
                        <c:v>1.629</c:v>
                      </c:pt>
                      <c:pt idx="3257">
                        <c:v>1.63</c:v>
                      </c:pt>
                      <c:pt idx="3258">
                        <c:v>1.63</c:v>
                      </c:pt>
                      <c:pt idx="3259">
                        <c:v>1.631</c:v>
                      </c:pt>
                      <c:pt idx="3260">
                        <c:v>1.631</c:v>
                      </c:pt>
                      <c:pt idx="3261">
                        <c:v>1.6319999999999999</c:v>
                      </c:pt>
                      <c:pt idx="3262">
                        <c:v>1.6319999999999999</c:v>
                      </c:pt>
                      <c:pt idx="3263">
                        <c:v>1.633</c:v>
                      </c:pt>
                      <c:pt idx="3264">
                        <c:v>1.633</c:v>
                      </c:pt>
                      <c:pt idx="3265">
                        <c:v>1.6339999999999999</c:v>
                      </c:pt>
                      <c:pt idx="3266">
                        <c:v>1.6339999999999999</c:v>
                      </c:pt>
                      <c:pt idx="3267">
                        <c:v>1.635</c:v>
                      </c:pt>
                      <c:pt idx="3268">
                        <c:v>1.635</c:v>
                      </c:pt>
                      <c:pt idx="3269">
                        <c:v>1.6359999999999999</c:v>
                      </c:pt>
                      <c:pt idx="3270">
                        <c:v>1.6359999999999999</c:v>
                      </c:pt>
                      <c:pt idx="3271">
                        <c:v>1.637</c:v>
                      </c:pt>
                      <c:pt idx="3272">
                        <c:v>1.637</c:v>
                      </c:pt>
                      <c:pt idx="3273">
                        <c:v>1.6379999999999999</c:v>
                      </c:pt>
                      <c:pt idx="3274">
                        <c:v>1.6379999999999999</c:v>
                      </c:pt>
                      <c:pt idx="3275">
                        <c:v>1.639</c:v>
                      </c:pt>
                      <c:pt idx="3276">
                        <c:v>1.639</c:v>
                      </c:pt>
                      <c:pt idx="3277">
                        <c:v>1.64</c:v>
                      </c:pt>
                      <c:pt idx="3278">
                        <c:v>1.64</c:v>
                      </c:pt>
                      <c:pt idx="3279">
                        <c:v>1.641</c:v>
                      </c:pt>
                      <c:pt idx="3280">
                        <c:v>1.641</c:v>
                      </c:pt>
                      <c:pt idx="3281">
                        <c:v>1.6419999999999999</c:v>
                      </c:pt>
                      <c:pt idx="3282">
                        <c:v>1.6419999999999999</c:v>
                      </c:pt>
                      <c:pt idx="3283">
                        <c:v>1.643</c:v>
                      </c:pt>
                      <c:pt idx="3284">
                        <c:v>1.643</c:v>
                      </c:pt>
                      <c:pt idx="3285">
                        <c:v>1.6439999999999999</c:v>
                      </c:pt>
                      <c:pt idx="3286">
                        <c:v>1.6439999999999999</c:v>
                      </c:pt>
                      <c:pt idx="3287">
                        <c:v>1.645</c:v>
                      </c:pt>
                      <c:pt idx="3288">
                        <c:v>1.645</c:v>
                      </c:pt>
                      <c:pt idx="3289">
                        <c:v>1.6459999999999999</c:v>
                      </c:pt>
                      <c:pt idx="3290">
                        <c:v>1.6459999999999999</c:v>
                      </c:pt>
                      <c:pt idx="3291">
                        <c:v>1.647</c:v>
                      </c:pt>
                      <c:pt idx="3292">
                        <c:v>1.647</c:v>
                      </c:pt>
                      <c:pt idx="3293">
                        <c:v>1.6479999999999999</c:v>
                      </c:pt>
                      <c:pt idx="3294">
                        <c:v>1.6479999999999999</c:v>
                      </c:pt>
                      <c:pt idx="3295">
                        <c:v>1.649</c:v>
                      </c:pt>
                      <c:pt idx="3296">
                        <c:v>1.649</c:v>
                      </c:pt>
                      <c:pt idx="3297">
                        <c:v>1.65</c:v>
                      </c:pt>
                      <c:pt idx="3298">
                        <c:v>1.65</c:v>
                      </c:pt>
                      <c:pt idx="3299">
                        <c:v>1.651</c:v>
                      </c:pt>
                      <c:pt idx="3300">
                        <c:v>1.651</c:v>
                      </c:pt>
                      <c:pt idx="3301">
                        <c:v>1.6519999999999999</c:v>
                      </c:pt>
                      <c:pt idx="3302">
                        <c:v>1.6519999999999999</c:v>
                      </c:pt>
                      <c:pt idx="3303">
                        <c:v>1.653</c:v>
                      </c:pt>
                      <c:pt idx="3304">
                        <c:v>1.653</c:v>
                      </c:pt>
                      <c:pt idx="3305">
                        <c:v>1.6539999999999999</c:v>
                      </c:pt>
                      <c:pt idx="3306">
                        <c:v>1.6539999999999999</c:v>
                      </c:pt>
                      <c:pt idx="3307">
                        <c:v>1.655</c:v>
                      </c:pt>
                      <c:pt idx="3308">
                        <c:v>1.655</c:v>
                      </c:pt>
                      <c:pt idx="3309">
                        <c:v>1.6559999999999999</c:v>
                      </c:pt>
                      <c:pt idx="3310">
                        <c:v>1.6559999999999999</c:v>
                      </c:pt>
                      <c:pt idx="3311">
                        <c:v>1.657</c:v>
                      </c:pt>
                      <c:pt idx="3312">
                        <c:v>1.657</c:v>
                      </c:pt>
                      <c:pt idx="3313">
                        <c:v>1.6579999999999999</c:v>
                      </c:pt>
                      <c:pt idx="3314">
                        <c:v>1.6579999999999999</c:v>
                      </c:pt>
                      <c:pt idx="3315">
                        <c:v>1.659</c:v>
                      </c:pt>
                      <c:pt idx="3316">
                        <c:v>1.659</c:v>
                      </c:pt>
                      <c:pt idx="3317">
                        <c:v>1.66</c:v>
                      </c:pt>
                      <c:pt idx="3318">
                        <c:v>1.66</c:v>
                      </c:pt>
                      <c:pt idx="3319">
                        <c:v>1.661</c:v>
                      </c:pt>
                      <c:pt idx="3320">
                        <c:v>1.661</c:v>
                      </c:pt>
                      <c:pt idx="3321">
                        <c:v>1.6619999999999999</c:v>
                      </c:pt>
                      <c:pt idx="3322">
                        <c:v>1.6619999999999999</c:v>
                      </c:pt>
                      <c:pt idx="3323">
                        <c:v>1.663</c:v>
                      </c:pt>
                      <c:pt idx="3324">
                        <c:v>1.663</c:v>
                      </c:pt>
                      <c:pt idx="3325">
                        <c:v>1.6639999999999999</c:v>
                      </c:pt>
                      <c:pt idx="3326">
                        <c:v>1.6639999999999999</c:v>
                      </c:pt>
                      <c:pt idx="3327">
                        <c:v>1.665</c:v>
                      </c:pt>
                      <c:pt idx="3328">
                        <c:v>1.665</c:v>
                      </c:pt>
                      <c:pt idx="3329">
                        <c:v>1.6659999999999999</c:v>
                      </c:pt>
                      <c:pt idx="3330">
                        <c:v>1.6659999999999999</c:v>
                      </c:pt>
                      <c:pt idx="3331">
                        <c:v>1.667</c:v>
                      </c:pt>
                      <c:pt idx="3332">
                        <c:v>1.667</c:v>
                      </c:pt>
                      <c:pt idx="3333">
                        <c:v>1.6679999999999999</c:v>
                      </c:pt>
                      <c:pt idx="3334">
                        <c:v>1.6679999999999999</c:v>
                      </c:pt>
                      <c:pt idx="3335">
                        <c:v>1.669</c:v>
                      </c:pt>
                      <c:pt idx="3336">
                        <c:v>1.669</c:v>
                      </c:pt>
                      <c:pt idx="3337">
                        <c:v>1.67</c:v>
                      </c:pt>
                      <c:pt idx="3338">
                        <c:v>1.67</c:v>
                      </c:pt>
                      <c:pt idx="3339">
                        <c:v>1.671</c:v>
                      </c:pt>
                      <c:pt idx="3340">
                        <c:v>1.671</c:v>
                      </c:pt>
                      <c:pt idx="3341">
                        <c:v>1.6719999999999999</c:v>
                      </c:pt>
                      <c:pt idx="3342">
                        <c:v>1.6719999999999999</c:v>
                      </c:pt>
                      <c:pt idx="3343">
                        <c:v>1.673</c:v>
                      </c:pt>
                      <c:pt idx="3344">
                        <c:v>1.673</c:v>
                      </c:pt>
                      <c:pt idx="3345">
                        <c:v>1.6739999999999999</c:v>
                      </c:pt>
                      <c:pt idx="3346">
                        <c:v>1.6739999999999999</c:v>
                      </c:pt>
                      <c:pt idx="3347">
                        <c:v>1.675</c:v>
                      </c:pt>
                      <c:pt idx="3348">
                        <c:v>1.675</c:v>
                      </c:pt>
                      <c:pt idx="3349">
                        <c:v>1.6759999999999999</c:v>
                      </c:pt>
                      <c:pt idx="3350">
                        <c:v>1.6759999999999999</c:v>
                      </c:pt>
                      <c:pt idx="3351">
                        <c:v>1.677</c:v>
                      </c:pt>
                      <c:pt idx="3352">
                        <c:v>1.677</c:v>
                      </c:pt>
                      <c:pt idx="3353">
                        <c:v>1.6779999999999999</c:v>
                      </c:pt>
                      <c:pt idx="3354">
                        <c:v>1.6779999999999999</c:v>
                      </c:pt>
                      <c:pt idx="3355">
                        <c:v>1.679</c:v>
                      </c:pt>
                      <c:pt idx="3356">
                        <c:v>1.679</c:v>
                      </c:pt>
                      <c:pt idx="3357">
                        <c:v>1.68</c:v>
                      </c:pt>
                      <c:pt idx="3358">
                        <c:v>1.68</c:v>
                      </c:pt>
                      <c:pt idx="3359">
                        <c:v>1.681</c:v>
                      </c:pt>
                      <c:pt idx="3360">
                        <c:v>1.681</c:v>
                      </c:pt>
                      <c:pt idx="3361">
                        <c:v>1.6819999999999999</c:v>
                      </c:pt>
                      <c:pt idx="3362">
                        <c:v>1.6819999999999999</c:v>
                      </c:pt>
                      <c:pt idx="3363">
                        <c:v>1.6830000000000001</c:v>
                      </c:pt>
                      <c:pt idx="3364">
                        <c:v>1.6830000000000001</c:v>
                      </c:pt>
                      <c:pt idx="3365">
                        <c:v>1.6839999999999999</c:v>
                      </c:pt>
                      <c:pt idx="3366">
                        <c:v>1.6839999999999999</c:v>
                      </c:pt>
                      <c:pt idx="3367">
                        <c:v>1.6850000000000001</c:v>
                      </c:pt>
                      <c:pt idx="3368">
                        <c:v>1.6850000000000001</c:v>
                      </c:pt>
                      <c:pt idx="3369">
                        <c:v>1.6859999999999999</c:v>
                      </c:pt>
                      <c:pt idx="3370">
                        <c:v>1.6859999999999999</c:v>
                      </c:pt>
                      <c:pt idx="3371">
                        <c:v>1.6870000000000001</c:v>
                      </c:pt>
                      <c:pt idx="3372">
                        <c:v>1.6870000000000001</c:v>
                      </c:pt>
                      <c:pt idx="3373">
                        <c:v>1.6879999999999999</c:v>
                      </c:pt>
                      <c:pt idx="3374">
                        <c:v>1.6879999999999999</c:v>
                      </c:pt>
                      <c:pt idx="3375">
                        <c:v>1.6890000000000001</c:v>
                      </c:pt>
                      <c:pt idx="3376">
                        <c:v>1.6890000000000001</c:v>
                      </c:pt>
                      <c:pt idx="3377">
                        <c:v>1.69</c:v>
                      </c:pt>
                      <c:pt idx="3378">
                        <c:v>1.69</c:v>
                      </c:pt>
                      <c:pt idx="3379">
                        <c:v>1.6910000000000001</c:v>
                      </c:pt>
                      <c:pt idx="3380">
                        <c:v>1.6910000000000001</c:v>
                      </c:pt>
                      <c:pt idx="3381">
                        <c:v>1.6919999999999999</c:v>
                      </c:pt>
                      <c:pt idx="3382">
                        <c:v>1.6919999999999999</c:v>
                      </c:pt>
                      <c:pt idx="3383">
                        <c:v>1.6930000000000001</c:v>
                      </c:pt>
                      <c:pt idx="3384">
                        <c:v>1.6930000000000001</c:v>
                      </c:pt>
                      <c:pt idx="3385">
                        <c:v>1.694</c:v>
                      </c:pt>
                      <c:pt idx="3386">
                        <c:v>1.694</c:v>
                      </c:pt>
                      <c:pt idx="3387">
                        <c:v>1.6950000000000001</c:v>
                      </c:pt>
                      <c:pt idx="3388">
                        <c:v>1.6950000000000001</c:v>
                      </c:pt>
                      <c:pt idx="3389">
                        <c:v>1.696</c:v>
                      </c:pt>
                      <c:pt idx="3390">
                        <c:v>1.696</c:v>
                      </c:pt>
                      <c:pt idx="3391">
                        <c:v>1.6970000000000001</c:v>
                      </c:pt>
                      <c:pt idx="3392">
                        <c:v>1.6970000000000001</c:v>
                      </c:pt>
                      <c:pt idx="3393">
                        <c:v>1.698</c:v>
                      </c:pt>
                      <c:pt idx="3394">
                        <c:v>1.698</c:v>
                      </c:pt>
                      <c:pt idx="3395">
                        <c:v>1.6990000000000001</c:v>
                      </c:pt>
                      <c:pt idx="3396">
                        <c:v>1.6990000000000001</c:v>
                      </c:pt>
                      <c:pt idx="3397">
                        <c:v>1.7</c:v>
                      </c:pt>
                      <c:pt idx="3398">
                        <c:v>1.7</c:v>
                      </c:pt>
                      <c:pt idx="3399">
                        <c:v>1.7010000000000001</c:v>
                      </c:pt>
                      <c:pt idx="3400">
                        <c:v>1.7010000000000001</c:v>
                      </c:pt>
                      <c:pt idx="3401">
                        <c:v>1.702</c:v>
                      </c:pt>
                      <c:pt idx="3402">
                        <c:v>1.702</c:v>
                      </c:pt>
                      <c:pt idx="3403">
                        <c:v>1.7030000000000001</c:v>
                      </c:pt>
                      <c:pt idx="3404">
                        <c:v>1.7030000000000001</c:v>
                      </c:pt>
                      <c:pt idx="3405">
                        <c:v>1.704</c:v>
                      </c:pt>
                      <c:pt idx="3406">
                        <c:v>1.704</c:v>
                      </c:pt>
                      <c:pt idx="3407">
                        <c:v>1.7050000000000001</c:v>
                      </c:pt>
                      <c:pt idx="3408">
                        <c:v>1.7050000000000001</c:v>
                      </c:pt>
                      <c:pt idx="3409">
                        <c:v>1.706</c:v>
                      </c:pt>
                      <c:pt idx="3410">
                        <c:v>1.706</c:v>
                      </c:pt>
                      <c:pt idx="3411">
                        <c:v>1.7070000000000001</c:v>
                      </c:pt>
                      <c:pt idx="3412">
                        <c:v>1.7070000000000001</c:v>
                      </c:pt>
                      <c:pt idx="3413">
                        <c:v>1.708</c:v>
                      </c:pt>
                      <c:pt idx="3414">
                        <c:v>1.708</c:v>
                      </c:pt>
                      <c:pt idx="3415">
                        <c:v>1.7090000000000001</c:v>
                      </c:pt>
                      <c:pt idx="3416">
                        <c:v>1.7090000000000001</c:v>
                      </c:pt>
                      <c:pt idx="3417">
                        <c:v>1.71</c:v>
                      </c:pt>
                      <c:pt idx="3418">
                        <c:v>1.71</c:v>
                      </c:pt>
                      <c:pt idx="3419">
                        <c:v>1.7110000000000001</c:v>
                      </c:pt>
                      <c:pt idx="3420">
                        <c:v>1.7110000000000001</c:v>
                      </c:pt>
                      <c:pt idx="3421">
                        <c:v>1.712</c:v>
                      </c:pt>
                      <c:pt idx="3422">
                        <c:v>1.712</c:v>
                      </c:pt>
                      <c:pt idx="3423">
                        <c:v>1.7130000000000001</c:v>
                      </c:pt>
                      <c:pt idx="3424">
                        <c:v>1.7130000000000001</c:v>
                      </c:pt>
                      <c:pt idx="3425">
                        <c:v>1.714</c:v>
                      </c:pt>
                      <c:pt idx="3426">
                        <c:v>1.714</c:v>
                      </c:pt>
                      <c:pt idx="3427">
                        <c:v>1.7150000000000001</c:v>
                      </c:pt>
                      <c:pt idx="3428">
                        <c:v>1.7150000000000001</c:v>
                      </c:pt>
                      <c:pt idx="3429">
                        <c:v>1.716</c:v>
                      </c:pt>
                      <c:pt idx="3430">
                        <c:v>1.716</c:v>
                      </c:pt>
                      <c:pt idx="3431">
                        <c:v>1.7170000000000001</c:v>
                      </c:pt>
                      <c:pt idx="3432">
                        <c:v>1.7170000000000001</c:v>
                      </c:pt>
                      <c:pt idx="3433">
                        <c:v>1.718</c:v>
                      </c:pt>
                      <c:pt idx="3434">
                        <c:v>1.718</c:v>
                      </c:pt>
                      <c:pt idx="3435">
                        <c:v>1.7190000000000001</c:v>
                      </c:pt>
                      <c:pt idx="3436">
                        <c:v>1.7190000000000001</c:v>
                      </c:pt>
                      <c:pt idx="3437">
                        <c:v>1.72</c:v>
                      </c:pt>
                      <c:pt idx="3438">
                        <c:v>1.72</c:v>
                      </c:pt>
                      <c:pt idx="3439">
                        <c:v>1.7210000000000001</c:v>
                      </c:pt>
                      <c:pt idx="3440">
                        <c:v>1.7210000000000001</c:v>
                      </c:pt>
                      <c:pt idx="3441">
                        <c:v>1.722</c:v>
                      </c:pt>
                      <c:pt idx="3442">
                        <c:v>1.722</c:v>
                      </c:pt>
                      <c:pt idx="3443">
                        <c:v>1.7230000000000001</c:v>
                      </c:pt>
                      <c:pt idx="3444">
                        <c:v>1.7230000000000001</c:v>
                      </c:pt>
                      <c:pt idx="3445">
                        <c:v>1.724</c:v>
                      </c:pt>
                      <c:pt idx="3446">
                        <c:v>1.724</c:v>
                      </c:pt>
                      <c:pt idx="3447">
                        <c:v>1.7250000000000001</c:v>
                      </c:pt>
                      <c:pt idx="3448">
                        <c:v>1.7250000000000001</c:v>
                      </c:pt>
                      <c:pt idx="3449">
                        <c:v>1.726</c:v>
                      </c:pt>
                      <c:pt idx="3450">
                        <c:v>1.726</c:v>
                      </c:pt>
                      <c:pt idx="3451">
                        <c:v>1.7270000000000001</c:v>
                      </c:pt>
                      <c:pt idx="3452">
                        <c:v>1.7270000000000001</c:v>
                      </c:pt>
                      <c:pt idx="3453">
                        <c:v>1.728</c:v>
                      </c:pt>
                      <c:pt idx="3454">
                        <c:v>1.728</c:v>
                      </c:pt>
                      <c:pt idx="3455">
                        <c:v>1.7290000000000001</c:v>
                      </c:pt>
                      <c:pt idx="3456">
                        <c:v>1.7290000000000001</c:v>
                      </c:pt>
                      <c:pt idx="3457">
                        <c:v>1.73</c:v>
                      </c:pt>
                      <c:pt idx="3458">
                        <c:v>1.73</c:v>
                      </c:pt>
                      <c:pt idx="3459">
                        <c:v>1.7310000000000001</c:v>
                      </c:pt>
                      <c:pt idx="3460">
                        <c:v>1.7310000000000001</c:v>
                      </c:pt>
                      <c:pt idx="3461">
                        <c:v>1.732</c:v>
                      </c:pt>
                      <c:pt idx="3462">
                        <c:v>1.732</c:v>
                      </c:pt>
                      <c:pt idx="3463">
                        <c:v>1.7330000000000001</c:v>
                      </c:pt>
                      <c:pt idx="3464">
                        <c:v>1.7330000000000001</c:v>
                      </c:pt>
                      <c:pt idx="3465">
                        <c:v>1.734</c:v>
                      </c:pt>
                      <c:pt idx="3466">
                        <c:v>1.734</c:v>
                      </c:pt>
                      <c:pt idx="3467">
                        <c:v>1.7350000000000001</c:v>
                      </c:pt>
                      <c:pt idx="3468">
                        <c:v>1.7350000000000001</c:v>
                      </c:pt>
                      <c:pt idx="3469">
                        <c:v>1.736</c:v>
                      </c:pt>
                      <c:pt idx="3470">
                        <c:v>1.736</c:v>
                      </c:pt>
                      <c:pt idx="3471">
                        <c:v>1.7370000000000001</c:v>
                      </c:pt>
                      <c:pt idx="3472">
                        <c:v>1.7370000000000001</c:v>
                      </c:pt>
                      <c:pt idx="3473">
                        <c:v>1.738</c:v>
                      </c:pt>
                      <c:pt idx="3474">
                        <c:v>1.738</c:v>
                      </c:pt>
                      <c:pt idx="3475">
                        <c:v>1.7390000000000001</c:v>
                      </c:pt>
                      <c:pt idx="3476">
                        <c:v>1.7390000000000001</c:v>
                      </c:pt>
                      <c:pt idx="3477">
                        <c:v>1.74</c:v>
                      </c:pt>
                      <c:pt idx="3478">
                        <c:v>1.74</c:v>
                      </c:pt>
                      <c:pt idx="3479">
                        <c:v>1.7410000000000001</c:v>
                      </c:pt>
                      <c:pt idx="3480">
                        <c:v>1.7410000000000001</c:v>
                      </c:pt>
                      <c:pt idx="3481">
                        <c:v>1.742</c:v>
                      </c:pt>
                      <c:pt idx="3482">
                        <c:v>1.742</c:v>
                      </c:pt>
                      <c:pt idx="3483">
                        <c:v>1.7430000000000001</c:v>
                      </c:pt>
                      <c:pt idx="3484">
                        <c:v>1.7430000000000001</c:v>
                      </c:pt>
                      <c:pt idx="3485">
                        <c:v>1.744</c:v>
                      </c:pt>
                      <c:pt idx="3486">
                        <c:v>1.744</c:v>
                      </c:pt>
                      <c:pt idx="3487">
                        <c:v>1.7450000000000001</c:v>
                      </c:pt>
                      <c:pt idx="3488">
                        <c:v>1.7450000000000001</c:v>
                      </c:pt>
                      <c:pt idx="3489">
                        <c:v>1.746</c:v>
                      </c:pt>
                      <c:pt idx="3490">
                        <c:v>1.746</c:v>
                      </c:pt>
                      <c:pt idx="3491">
                        <c:v>1.7470000000000001</c:v>
                      </c:pt>
                      <c:pt idx="3492">
                        <c:v>1.7470000000000001</c:v>
                      </c:pt>
                      <c:pt idx="3493">
                        <c:v>1.748</c:v>
                      </c:pt>
                      <c:pt idx="3494">
                        <c:v>1.748</c:v>
                      </c:pt>
                      <c:pt idx="3495">
                        <c:v>1.7490000000000001</c:v>
                      </c:pt>
                      <c:pt idx="3496">
                        <c:v>1.7490000000000001</c:v>
                      </c:pt>
                      <c:pt idx="3497">
                        <c:v>1.75</c:v>
                      </c:pt>
                      <c:pt idx="3498">
                        <c:v>1.75</c:v>
                      </c:pt>
                      <c:pt idx="3499">
                        <c:v>1.7509999999999999</c:v>
                      </c:pt>
                      <c:pt idx="3500">
                        <c:v>1.7509999999999999</c:v>
                      </c:pt>
                      <c:pt idx="3501">
                        <c:v>1.752</c:v>
                      </c:pt>
                      <c:pt idx="3502">
                        <c:v>1.752</c:v>
                      </c:pt>
                      <c:pt idx="3503">
                        <c:v>1.7529999999999999</c:v>
                      </c:pt>
                      <c:pt idx="3504">
                        <c:v>1.7529999999999999</c:v>
                      </c:pt>
                      <c:pt idx="3505">
                        <c:v>1.754</c:v>
                      </c:pt>
                      <c:pt idx="3506">
                        <c:v>1.754</c:v>
                      </c:pt>
                      <c:pt idx="3507">
                        <c:v>1.7549999999999999</c:v>
                      </c:pt>
                      <c:pt idx="3508">
                        <c:v>1.7549999999999999</c:v>
                      </c:pt>
                      <c:pt idx="3509">
                        <c:v>1.756</c:v>
                      </c:pt>
                      <c:pt idx="3510">
                        <c:v>1.756</c:v>
                      </c:pt>
                      <c:pt idx="3511">
                        <c:v>1.7569999999999999</c:v>
                      </c:pt>
                      <c:pt idx="3512">
                        <c:v>1.7569999999999999</c:v>
                      </c:pt>
                      <c:pt idx="3513">
                        <c:v>1.758</c:v>
                      </c:pt>
                      <c:pt idx="3514">
                        <c:v>1.758</c:v>
                      </c:pt>
                      <c:pt idx="3515">
                        <c:v>1.7589999999999999</c:v>
                      </c:pt>
                      <c:pt idx="3516">
                        <c:v>1.7589999999999999</c:v>
                      </c:pt>
                      <c:pt idx="3517">
                        <c:v>1.76</c:v>
                      </c:pt>
                      <c:pt idx="3518">
                        <c:v>1.76</c:v>
                      </c:pt>
                      <c:pt idx="3519">
                        <c:v>1.7609999999999999</c:v>
                      </c:pt>
                      <c:pt idx="3520">
                        <c:v>1.7609999999999999</c:v>
                      </c:pt>
                      <c:pt idx="3521">
                        <c:v>1.762</c:v>
                      </c:pt>
                      <c:pt idx="3522">
                        <c:v>1.762</c:v>
                      </c:pt>
                      <c:pt idx="3523">
                        <c:v>1.7629999999999999</c:v>
                      </c:pt>
                      <c:pt idx="3524">
                        <c:v>1.7629999999999999</c:v>
                      </c:pt>
                      <c:pt idx="3525">
                        <c:v>1.764</c:v>
                      </c:pt>
                      <c:pt idx="3526">
                        <c:v>1.764</c:v>
                      </c:pt>
                      <c:pt idx="3527">
                        <c:v>1.7649999999999999</c:v>
                      </c:pt>
                      <c:pt idx="3528">
                        <c:v>1.7649999999999999</c:v>
                      </c:pt>
                      <c:pt idx="3529">
                        <c:v>1.766</c:v>
                      </c:pt>
                      <c:pt idx="3530">
                        <c:v>1.766</c:v>
                      </c:pt>
                      <c:pt idx="3531">
                        <c:v>1.7669999999999999</c:v>
                      </c:pt>
                      <c:pt idx="3532">
                        <c:v>1.7669999999999999</c:v>
                      </c:pt>
                      <c:pt idx="3533">
                        <c:v>1.768</c:v>
                      </c:pt>
                      <c:pt idx="3534">
                        <c:v>1.768</c:v>
                      </c:pt>
                      <c:pt idx="3535">
                        <c:v>1.7689999999999999</c:v>
                      </c:pt>
                      <c:pt idx="3536">
                        <c:v>1.7689999999999999</c:v>
                      </c:pt>
                      <c:pt idx="3537">
                        <c:v>1.77</c:v>
                      </c:pt>
                      <c:pt idx="3538">
                        <c:v>1.77</c:v>
                      </c:pt>
                      <c:pt idx="3539">
                        <c:v>1.7709999999999999</c:v>
                      </c:pt>
                      <c:pt idx="3540">
                        <c:v>1.7709999999999999</c:v>
                      </c:pt>
                      <c:pt idx="3541">
                        <c:v>1.772</c:v>
                      </c:pt>
                      <c:pt idx="3542">
                        <c:v>1.772</c:v>
                      </c:pt>
                      <c:pt idx="3543">
                        <c:v>1.7729999999999999</c:v>
                      </c:pt>
                      <c:pt idx="3544">
                        <c:v>1.7729999999999999</c:v>
                      </c:pt>
                      <c:pt idx="3545">
                        <c:v>1.774</c:v>
                      </c:pt>
                      <c:pt idx="3546">
                        <c:v>1.774</c:v>
                      </c:pt>
                      <c:pt idx="3547">
                        <c:v>1.7749999999999999</c:v>
                      </c:pt>
                      <c:pt idx="3548">
                        <c:v>1.7749999999999999</c:v>
                      </c:pt>
                      <c:pt idx="3549">
                        <c:v>1.776</c:v>
                      </c:pt>
                      <c:pt idx="3550">
                        <c:v>1.776</c:v>
                      </c:pt>
                      <c:pt idx="3551">
                        <c:v>1.7769999999999999</c:v>
                      </c:pt>
                      <c:pt idx="3552">
                        <c:v>1.7769999999999999</c:v>
                      </c:pt>
                      <c:pt idx="3553">
                        <c:v>1.778</c:v>
                      </c:pt>
                      <c:pt idx="3554">
                        <c:v>1.778</c:v>
                      </c:pt>
                      <c:pt idx="3555">
                        <c:v>1.7789999999999999</c:v>
                      </c:pt>
                      <c:pt idx="3556">
                        <c:v>1.7789999999999999</c:v>
                      </c:pt>
                      <c:pt idx="3557">
                        <c:v>1.78</c:v>
                      </c:pt>
                      <c:pt idx="3558">
                        <c:v>1.78</c:v>
                      </c:pt>
                      <c:pt idx="3559">
                        <c:v>1.7809999999999999</c:v>
                      </c:pt>
                      <c:pt idx="3560">
                        <c:v>1.7809999999999999</c:v>
                      </c:pt>
                      <c:pt idx="3561">
                        <c:v>1.782</c:v>
                      </c:pt>
                      <c:pt idx="3562">
                        <c:v>1.782</c:v>
                      </c:pt>
                      <c:pt idx="3563">
                        <c:v>1.7829999999999999</c:v>
                      </c:pt>
                      <c:pt idx="3564">
                        <c:v>1.7829999999999999</c:v>
                      </c:pt>
                      <c:pt idx="3565">
                        <c:v>1.784</c:v>
                      </c:pt>
                      <c:pt idx="3566">
                        <c:v>1.784</c:v>
                      </c:pt>
                      <c:pt idx="3567">
                        <c:v>1.7849999999999999</c:v>
                      </c:pt>
                      <c:pt idx="3568">
                        <c:v>1.7849999999999999</c:v>
                      </c:pt>
                      <c:pt idx="3569">
                        <c:v>1.786</c:v>
                      </c:pt>
                      <c:pt idx="3570">
                        <c:v>1.786</c:v>
                      </c:pt>
                      <c:pt idx="3571">
                        <c:v>1.7869999999999999</c:v>
                      </c:pt>
                      <c:pt idx="3572">
                        <c:v>1.7869999999999999</c:v>
                      </c:pt>
                      <c:pt idx="3573">
                        <c:v>1.788</c:v>
                      </c:pt>
                      <c:pt idx="3574">
                        <c:v>1.788</c:v>
                      </c:pt>
                      <c:pt idx="3575">
                        <c:v>1.7889999999999999</c:v>
                      </c:pt>
                      <c:pt idx="3576">
                        <c:v>1.7889999999999999</c:v>
                      </c:pt>
                      <c:pt idx="3577">
                        <c:v>1.79</c:v>
                      </c:pt>
                      <c:pt idx="3578">
                        <c:v>1.79</c:v>
                      </c:pt>
                      <c:pt idx="3579">
                        <c:v>1.7909999999999999</c:v>
                      </c:pt>
                      <c:pt idx="3580">
                        <c:v>1.7909999999999999</c:v>
                      </c:pt>
                      <c:pt idx="3581">
                        <c:v>1.792</c:v>
                      </c:pt>
                      <c:pt idx="3582">
                        <c:v>1.792</c:v>
                      </c:pt>
                      <c:pt idx="3583">
                        <c:v>1.7929999999999999</c:v>
                      </c:pt>
                      <c:pt idx="3584">
                        <c:v>1.7929999999999999</c:v>
                      </c:pt>
                      <c:pt idx="3585">
                        <c:v>1.794</c:v>
                      </c:pt>
                      <c:pt idx="3586">
                        <c:v>1.794</c:v>
                      </c:pt>
                      <c:pt idx="3587">
                        <c:v>1.7949999999999999</c:v>
                      </c:pt>
                      <c:pt idx="3588">
                        <c:v>1.7949999999999999</c:v>
                      </c:pt>
                      <c:pt idx="3589">
                        <c:v>1.796</c:v>
                      </c:pt>
                      <c:pt idx="3590">
                        <c:v>1.796</c:v>
                      </c:pt>
                      <c:pt idx="3591">
                        <c:v>1.7969999999999999</c:v>
                      </c:pt>
                      <c:pt idx="3592">
                        <c:v>1.7969999999999999</c:v>
                      </c:pt>
                      <c:pt idx="3593">
                        <c:v>1.798</c:v>
                      </c:pt>
                      <c:pt idx="3594">
                        <c:v>1.798</c:v>
                      </c:pt>
                      <c:pt idx="3595">
                        <c:v>1.7989999999999999</c:v>
                      </c:pt>
                      <c:pt idx="3596">
                        <c:v>1.7989999999999999</c:v>
                      </c:pt>
                      <c:pt idx="3597">
                        <c:v>1.8</c:v>
                      </c:pt>
                      <c:pt idx="3598">
                        <c:v>1.8</c:v>
                      </c:pt>
                      <c:pt idx="3599">
                        <c:v>1.8009999999999999</c:v>
                      </c:pt>
                      <c:pt idx="3600">
                        <c:v>1.8009999999999999</c:v>
                      </c:pt>
                      <c:pt idx="3601">
                        <c:v>1.802</c:v>
                      </c:pt>
                      <c:pt idx="3602">
                        <c:v>1.802</c:v>
                      </c:pt>
                      <c:pt idx="3603">
                        <c:v>1.8029999999999999</c:v>
                      </c:pt>
                      <c:pt idx="3604">
                        <c:v>1.8029999999999999</c:v>
                      </c:pt>
                      <c:pt idx="3605">
                        <c:v>1.804</c:v>
                      </c:pt>
                      <c:pt idx="3606">
                        <c:v>1.804</c:v>
                      </c:pt>
                      <c:pt idx="3607">
                        <c:v>1.8049999999999999</c:v>
                      </c:pt>
                      <c:pt idx="3608">
                        <c:v>1.8049999999999999</c:v>
                      </c:pt>
                      <c:pt idx="3609">
                        <c:v>1.806</c:v>
                      </c:pt>
                      <c:pt idx="3610">
                        <c:v>1.806</c:v>
                      </c:pt>
                      <c:pt idx="3611">
                        <c:v>1.8069999999999999</c:v>
                      </c:pt>
                      <c:pt idx="3612">
                        <c:v>1.8069999999999999</c:v>
                      </c:pt>
                      <c:pt idx="3613">
                        <c:v>1.8080000000000001</c:v>
                      </c:pt>
                      <c:pt idx="3614">
                        <c:v>1.8080000000000001</c:v>
                      </c:pt>
                      <c:pt idx="3615">
                        <c:v>1.8089999999999999</c:v>
                      </c:pt>
                      <c:pt idx="3616">
                        <c:v>1.8089999999999999</c:v>
                      </c:pt>
                      <c:pt idx="3617">
                        <c:v>1.81</c:v>
                      </c:pt>
                      <c:pt idx="3618">
                        <c:v>1.81</c:v>
                      </c:pt>
                      <c:pt idx="3619">
                        <c:v>1.8109999999999999</c:v>
                      </c:pt>
                      <c:pt idx="3620">
                        <c:v>1.8109999999999999</c:v>
                      </c:pt>
                      <c:pt idx="3621">
                        <c:v>1.8120000000000001</c:v>
                      </c:pt>
                      <c:pt idx="3622">
                        <c:v>1.8120000000000001</c:v>
                      </c:pt>
                      <c:pt idx="3623">
                        <c:v>1.8129999999999999</c:v>
                      </c:pt>
                      <c:pt idx="3624">
                        <c:v>1.8129999999999999</c:v>
                      </c:pt>
                      <c:pt idx="3625">
                        <c:v>1.8140000000000001</c:v>
                      </c:pt>
                      <c:pt idx="3626">
                        <c:v>1.8140000000000001</c:v>
                      </c:pt>
                      <c:pt idx="3627">
                        <c:v>1.8149999999999999</c:v>
                      </c:pt>
                      <c:pt idx="3628">
                        <c:v>1.8149999999999999</c:v>
                      </c:pt>
                      <c:pt idx="3629">
                        <c:v>1.8160000000000001</c:v>
                      </c:pt>
                      <c:pt idx="3630">
                        <c:v>1.8160000000000001</c:v>
                      </c:pt>
                      <c:pt idx="3631">
                        <c:v>1.8169999999999999</c:v>
                      </c:pt>
                      <c:pt idx="3632">
                        <c:v>1.8169999999999999</c:v>
                      </c:pt>
                      <c:pt idx="3633">
                        <c:v>1.8180000000000001</c:v>
                      </c:pt>
                      <c:pt idx="3634">
                        <c:v>1.8180000000000001</c:v>
                      </c:pt>
                      <c:pt idx="3635">
                        <c:v>1.819</c:v>
                      </c:pt>
                      <c:pt idx="3636">
                        <c:v>1.819</c:v>
                      </c:pt>
                      <c:pt idx="3637">
                        <c:v>1.82</c:v>
                      </c:pt>
                      <c:pt idx="3638">
                        <c:v>1.82</c:v>
                      </c:pt>
                      <c:pt idx="3639">
                        <c:v>1.821</c:v>
                      </c:pt>
                      <c:pt idx="3640">
                        <c:v>1.821</c:v>
                      </c:pt>
                      <c:pt idx="3641">
                        <c:v>1.8220000000000001</c:v>
                      </c:pt>
                      <c:pt idx="3642">
                        <c:v>1.8220000000000001</c:v>
                      </c:pt>
                      <c:pt idx="3643">
                        <c:v>1.823</c:v>
                      </c:pt>
                      <c:pt idx="3644">
                        <c:v>1.823</c:v>
                      </c:pt>
                      <c:pt idx="3645">
                        <c:v>1.8240000000000001</c:v>
                      </c:pt>
                      <c:pt idx="3646">
                        <c:v>1.8240000000000001</c:v>
                      </c:pt>
                      <c:pt idx="3647">
                        <c:v>1.825</c:v>
                      </c:pt>
                      <c:pt idx="3648">
                        <c:v>1.825</c:v>
                      </c:pt>
                      <c:pt idx="3649">
                        <c:v>1.8260000000000001</c:v>
                      </c:pt>
                      <c:pt idx="3650">
                        <c:v>1.8260000000000001</c:v>
                      </c:pt>
                      <c:pt idx="3651">
                        <c:v>1.827</c:v>
                      </c:pt>
                      <c:pt idx="3652">
                        <c:v>1.827</c:v>
                      </c:pt>
                      <c:pt idx="3653">
                        <c:v>1.8280000000000001</c:v>
                      </c:pt>
                      <c:pt idx="3654">
                        <c:v>1.8280000000000001</c:v>
                      </c:pt>
                      <c:pt idx="3655">
                        <c:v>1.829</c:v>
                      </c:pt>
                      <c:pt idx="3656">
                        <c:v>1.829</c:v>
                      </c:pt>
                      <c:pt idx="3657">
                        <c:v>1.83</c:v>
                      </c:pt>
                      <c:pt idx="3658">
                        <c:v>1.83</c:v>
                      </c:pt>
                      <c:pt idx="3659">
                        <c:v>1.831</c:v>
                      </c:pt>
                      <c:pt idx="3660">
                        <c:v>1.831</c:v>
                      </c:pt>
                      <c:pt idx="3661">
                        <c:v>1.8320000000000001</c:v>
                      </c:pt>
                      <c:pt idx="3662">
                        <c:v>1.8320000000000001</c:v>
                      </c:pt>
                      <c:pt idx="3663">
                        <c:v>1.833</c:v>
                      </c:pt>
                      <c:pt idx="3664">
                        <c:v>1.833</c:v>
                      </c:pt>
                      <c:pt idx="3665">
                        <c:v>1.8340000000000001</c:v>
                      </c:pt>
                      <c:pt idx="3666">
                        <c:v>1.8340000000000001</c:v>
                      </c:pt>
                      <c:pt idx="3667">
                        <c:v>1.835</c:v>
                      </c:pt>
                      <c:pt idx="3668">
                        <c:v>1.835</c:v>
                      </c:pt>
                      <c:pt idx="3669">
                        <c:v>1.8360000000000001</c:v>
                      </c:pt>
                      <c:pt idx="3670">
                        <c:v>1.8360000000000001</c:v>
                      </c:pt>
                      <c:pt idx="3671">
                        <c:v>1.837</c:v>
                      </c:pt>
                      <c:pt idx="3672">
                        <c:v>1.837</c:v>
                      </c:pt>
                      <c:pt idx="3673">
                        <c:v>1.8380000000000001</c:v>
                      </c:pt>
                      <c:pt idx="3674">
                        <c:v>1.8380000000000001</c:v>
                      </c:pt>
                      <c:pt idx="3675">
                        <c:v>1.839</c:v>
                      </c:pt>
                      <c:pt idx="3676">
                        <c:v>1.839</c:v>
                      </c:pt>
                      <c:pt idx="3677">
                        <c:v>1.84</c:v>
                      </c:pt>
                      <c:pt idx="3678">
                        <c:v>1.84</c:v>
                      </c:pt>
                      <c:pt idx="3679">
                        <c:v>1.841</c:v>
                      </c:pt>
                      <c:pt idx="3680">
                        <c:v>1.841</c:v>
                      </c:pt>
                      <c:pt idx="3681">
                        <c:v>1.8420000000000001</c:v>
                      </c:pt>
                      <c:pt idx="3682">
                        <c:v>1.8420000000000001</c:v>
                      </c:pt>
                      <c:pt idx="3683">
                        <c:v>1.843</c:v>
                      </c:pt>
                      <c:pt idx="3684">
                        <c:v>1.843</c:v>
                      </c:pt>
                      <c:pt idx="3685">
                        <c:v>1.8440000000000001</c:v>
                      </c:pt>
                      <c:pt idx="3686">
                        <c:v>1.8440000000000001</c:v>
                      </c:pt>
                      <c:pt idx="3687">
                        <c:v>1.845</c:v>
                      </c:pt>
                      <c:pt idx="3688">
                        <c:v>1.845</c:v>
                      </c:pt>
                      <c:pt idx="3689">
                        <c:v>1.8460000000000001</c:v>
                      </c:pt>
                      <c:pt idx="3690">
                        <c:v>1.8460000000000001</c:v>
                      </c:pt>
                      <c:pt idx="3691">
                        <c:v>1.847</c:v>
                      </c:pt>
                      <c:pt idx="3692">
                        <c:v>1.847</c:v>
                      </c:pt>
                      <c:pt idx="3693">
                        <c:v>1.8480000000000001</c:v>
                      </c:pt>
                      <c:pt idx="3694">
                        <c:v>1.8480000000000001</c:v>
                      </c:pt>
                      <c:pt idx="3695">
                        <c:v>1.849</c:v>
                      </c:pt>
                      <c:pt idx="3696">
                        <c:v>1.849</c:v>
                      </c:pt>
                      <c:pt idx="3697">
                        <c:v>1.85</c:v>
                      </c:pt>
                      <c:pt idx="3698">
                        <c:v>1.85</c:v>
                      </c:pt>
                      <c:pt idx="3699">
                        <c:v>1.851</c:v>
                      </c:pt>
                      <c:pt idx="3700">
                        <c:v>1.851</c:v>
                      </c:pt>
                      <c:pt idx="3701">
                        <c:v>1.8520000000000001</c:v>
                      </c:pt>
                      <c:pt idx="3702">
                        <c:v>1.8520000000000001</c:v>
                      </c:pt>
                      <c:pt idx="3703">
                        <c:v>1.853</c:v>
                      </c:pt>
                      <c:pt idx="3704">
                        <c:v>1.853</c:v>
                      </c:pt>
                      <c:pt idx="3705">
                        <c:v>1.8540000000000001</c:v>
                      </c:pt>
                      <c:pt idx="3706">
                        <c:v>1.8540000000000001</c:v>
                      </c:pt>
                      <c:pt idx="3707">
                        <c:v>1.855</c:v>
                      </c:pt>
                      <c:pt idx="3708">
                        <c:v>1.855</c:v>
                      </c:pt>
                      <c:pt idx="3709">
                        <c:v>1.8560000000000001</c:v>
                      </c:pt>
                      <c:pt idx="3710">
                        <c:v>1.8560000000000001</c:v>
                      </c:pt>
                      <c:pt idx="3711">
                        <c:v>1.857</c:v>
                      </c:pt>
                      <c:pt idx="3712">
                        <c:v>1.857</c:v>
                      </c:pt>
                      <c:pt idx="3713">
                        <c:v>1.8580000000000001</c:v>
                      </c:pt>
                      <c:pt idx="3714">
                        <c:v>1.8580000000000001</c:v>
                      </c:pt>
                      <c:pt idx="3715">
                        <c:v>1.859</c:v>
                      </c:pt>
                      <c:pt idx="3716">
                        <c:v>1.859</c:v>
                      </c:pt>
                      <c:pt idx="3717">
                        <c:v>1.86</c:v>
                      </c:pt>
                      <c:pt idx="3718">
                        <c:v>1.86</c:v>
                      </c:pt>
                      <c:pt idx="3719">
                        <c:v>1.861</c:v>
                      </c:pt>
                      <c:pt idx="3720">
                        <c:v>1.861</c:v>
                      </c:pt>
                      <c:pt idx="3721">
                        <c:v>1.8620000000000001</c:v>
                      </c:pt>
                      <c:pt idx="3722">
                        <c:v>1.8620000000000001</c:v>
                      </c:pt>
                      <c:pt idx="3723">
                        <c:v>1.863</c:v>
                      </c:pt>
                      <c:pt idx="3724">
                        <c:v>1.863</c:v>
                      </c:pt>
                      <c:pt idx="3725">
                        <c:v>1.8640000000000001</c:v>
                      </c:pt>
                      <c:pt idx="3726">
                        <c:v>1.8640000000000001</c:v>
                      </c:pt>
                      <c:pt idx="3727">
                        <c:v>1.865</c:v>
                      </c:pt>
                      <c:pt idx="3728">
                        <c:v>1.865</c:v>
                      </c:pt>
                      <c:pt idx="3729">
                        <c:v>1.8660000000000001</c:v>
                      </c:pt>
                      <c:pt idx="3730">
                        <c:v>1.8660000000000001</c:v>
                      </c:pt>
                      <c:pt idx="3731">
                        <c:v>1.867</c:v>
                      </c:pt>
                      <c:pt idx="3732">
                        <c:v>1.867</c:v>
                      </c:pt>
                      <c:pt idx="3733">
                        <c:v>1.8680000000000001</c:v>
                      </c:pt>
                      <c:pt idx="3734">
                        <c:v>1.8680000000000001</c:v>
                      </c:pt>
                      <c:pt idx="3735">
                        <c:v>1.869</c:v>
                      </c:pt>
                      <c:pt idx="3736">
                        <c:v>1.869</c:v>
                      </c:pt>
                      <c:pt idx="3737">
                        <c:v>1.87</c:v>
                      </c:pt>
                      <c:pt idx="3738">
                        <c:v>1.87</c:v>
                      </c:pt>
                      <c:pt idx="3739">
                        <c:v>1.871</c:v>
                      </c:pt>
                      <c:pt idx="3740">
                        <c:v>1.871</c:v>
                      </c:pt>
                      <c:pt idx="3741">
                        <c:v>1.8720000000000001</c:v>
                      </c:pt>
                      <c:pt idx="3742">
                        <c:v>1.8720000000000001</c:v>
                      </c:pt>
                      <c:pt idx="3743">
                        <c:v>1.873</c:v>
                      </c:pt>
                      <c:pt idx="3744">
                        <c:v>1.873</c:v>
                      </c:pt>
                      <c:pt idx="3745">
                        <c:v>1.8740000000000001</c:v>
                      </c:pt>
                      <c:pt idx="3746">
                        <c:v>1.8740000000000001</c:v>
                      </c:pt>
                      <c:pt idx="3747">
                        <c:v>1.875</c:v>
                      </c:pt>
                      <c:pt idx="3748">
                        <c:v>1.875</c:v>
                      </c:pt>
                      <c:pt idx="3749">
                        <c:v>1.8759999999999999</c:v>
                      </c:pt>
                      <c:pt idx="3750">
                        <c:v>1.8759999999999999</c:v>
                      </c:pt>
                      <c:pt idx="3751">
                        <c:v>1.877</c:v>
                      </c:pt>
                      <c:pt idx="3752">
                        <c:v>1.877</c:v>
                      </c:pt>
                      <c:pt idx="3753">
                        <c:v>1.8779999999999999</c:v>
                      </c:pt>
                      <c:pt idx="3754">
                        <c:v>1.8779999999999999</c:v>
                      </c:pt>
                      <c:pt idx="3755">
                        <c:v>1.879</c:v>
                      </c:pt>
                      <c:pt idx="3756">
                        <c:v>1.879</c:v>
                      </c:pt>
                      <c:pt idx="3757">
                        <c:v>1.88</c:v>
                      </c:pt>
                      <c:pt idx="3758">
                        <c:v>1.88</c:v>
                      </c:pt>
                      <c:pt idx="3759">
                        <c:v>1.881</c:v>
                      </c:pt>
                      <c:pt idx="3760">
                        <c:v>1.881</c:v>
                      </c:pt>
                      <c:pt idx="3761">
                        <c:v>1.8819999999999999</c:v>
                      </c:pt>
                      <c:pt idx="3762">
                        <c:v>1.8819999999999999</c:v>
                      </c:pt>
                      <c:pt idx="3763">
                        <c:v>1.883</c:v>
                      </c:pt>
                      <c:pt idx="3764">
                        <c:v>1.883</c:v>
                      </c:pt>
                      <c:pt idx="3765">
                        <c:v>1.8839999999999999</c:v>
                      </c:pt>
                      <c:pt idx="3766">
                        <c:v>1.8839999999999999</c:v>
                      </c:pt>
                      <c:pt idx="3767">
                        <c:v>1.885</c:v>
                      </c:pt>
                      <c:pt idx="3768">
                        <c:v>1.885</c:v>
                      </c:pt>
                      <c:pt idx="3769">
                        <c:v>1.8859999999999999</c:v>
                      </c:pt>
                      <c:pt idx="3770">
                        <c:v>1.8859999999999999</c:v>
                      </c:pt>
                      <c:pt idx="3771">
                        <c:v>1.887</c:v>
                      </c:pt>
                      <c:pt idx="3772">
                        <c:v>1.887</c:v>
                      </c:pt>
                      <c:pt idx="3773">
                        <c:v>1.8879999999999999</c:v>
                      </c:pt>
                      <c:pt idx="3774">
                        <c:v>1.8879999999999999</c:v>
                      </c:pt>
                      <c:pt idx="3775">
                        <c:v>1.889</c:v>
                      </c:pt>
                      <c:pt idx="3776">
                        <c:v>1.889</c:v>
                      </c:pt>
                      <c:pt idx="3777">
                        <c:v>1.89</c:v>
                      </c:pt>
                      <c:pt idx="3778">
                        <c:v>1.89</c:v>
                      </c:pt>
                      <c:pt idx="3779">
                        <c:v>1.891</c:v>
                      </c:pt>
                      <c:pt idx="3780">
                        <c:v>1.891</c:v>
                      </c:pt>
                      <c:pt idx="3781">
                        <c:v>1.8919999999999999</c:v>
                      </c:pt>
                      <c:pt idx="3782">
                        <c:v>1.8919999999999999</c:v>
                      </c:pt>
                      <c:pt idx="3783">
                        <c:v>1.893</c:v>
                      </c:pt>
                      <c:pt idx="3784">
                        <c:v>1.893</c:v>
                      </c:pt>
                      <c:pt idx="3785">
                        <c:v>1.8939999999999999</c:v>
                      </c:pt>
                      <c:pt idx="3786">
                        <c:v>1.8939999999999999</c:v>
                      </c:pt>
                      <c:pt idx="3787">
                        <c:v>1.895</c:v>
                      </c:pt>
                      <c:pt idx="3788">
                        <c:v>1.895</c:v>
                      </c:pt>
                      <c:pt idx="3789">
                        <c:v>1.8959999999999999</c:v>
                      </c:pt>
                      <c:pt idx="3790">
                        <c:v>1.8959999999999999</c:v>
                      </c:pt>
                      <c:pt idx="3791">
                        <c:v>1.897</c:v>
                      </c:pt>
                      <c:pt idx="3792">
                        <c:v>1.897</c:v>
                      </c:pt>
                      <c:pt idx="3793">
                        <c:v>1.8979999999999999</c:v>
                      </c:pt>
                      <c:pt idx="3794">
                        <c:v>1.8979999999999999</c:v>
                      </c:pt>
                      <c:pt idx="3795">
                        <c:v>1.899</c:v>
                      </c:pt>
                      <c:pt idx="3796">
                        <c:v>1.899</c:v>
                      </c:pt>
                      <c:pt idx="3797">
                        <c:v>1.9</c:v>
                      </c:pt>
                      <c:pt idx="3798">
                        <c:v>1.9</c:v>
                      </c:pt>
                      <c:pt idx="3799">
                        <c:v>1.901</c:v>
                      </c:pt>
                      <c:pt idx="3800">
                        <c:v>1.901</c:v>
                      </c:pt>
                      <c:pt idx="3801">
                        <c:v>1.9019999999999999</c:v>
                      </c:pt>
                      <c:pt idx="3802">
                        <c:v>1.9019999999999999</c:v>
                      </c:pt>
                      <c:pt idx="3803">
                        <c:v>1.903</c:v>
                      </c:pt>
                      <c:pt idx="3804">
                        <c:v>1.903</c:v>
                      </c:pt>
                      <c:pt idx="3805">
                        <c:v>1.9039999999999999</c:v>
                      </c:pt>
                      <c:pt idx="3806">
                        <c:v>1.9039999999999999</c:v>
                      </c:pt>
                      <c:pt idx="3807">
                        <c:v>1.905</c:v>
                      </c:pt>
                      <c:pt idx="3808">
                        <c:v>1.905</c:v>
                      </c:pt>
                      <c:pt idx="3809">
                        <c:v>1.9059999999999999</c:v>
                      </c:pt>
                      <c:pt idx="3810">
                        <c:v>1.9059999999999999</c:v>
                      </c:pt>
                      <c:pt idx="3811">
                        <c:v>1.907</c:v>
                      </c:pt>
                      <c:pt idx="3812">
                        <c:v>1.907</c:v>
                      </c:pt>
                      <c:pt idx="3813">
                        <c:v>1.9079999999999999</c:v>
                      </c:pt>
                      <c:pt idx="3814">
                        <c:v>1.9079999999999999</c:v>
                      </c:pt>
                      <c:pt idx="3815">
                        <c:v>1.909</c:v>
                      </c:pt>
                      <c:pt idx="3816">
                        <c:v>1.909</c:v>
                      </c:pt>
                      <c:pt idx="3817">
                        <c:v>1.91</c:v>
                      </c:pt>
                      <c:pt idx="3818">
                        <c:v>1.91</c:v>
                      </c:pt>
                      <c:pt idx="3819">
                        <c:v>1.911</c:v>
                      </c:pt>
                      <c:pt idx="3820">
                        <c:v>1.911</c:v>
                      </c:pt>
                      <c:pt idx="3821">
                        <c:v>1.9119999999999999</c:v>
                      </c:pt>
                      <c:pt idx="3822">
                        <c:v>1.9119999999999999</c:v>
                      </c:pt>
                      <c:pt idx="3823">
                        <c:v>1.913</c:v>
                      </c:pt>
                      <c:pt idx="3824">
                        <c:v>1.913</c:v>
                      </c:pt>
                      <c:pt idx="3825">
                        <c:v>1.9139999999999999</c:v>
                      </c:pt>
                      <c:pt idx="3826">
                        <c:v>1.9139999999999999</c:v>
                      </c:pt>
                      <c:pt idx="3827">
                        <c:v>1.915</c:v>
                      </c:pt>
                      <c:pt idx="3828">
                        <c:v>1.915</c:v>
                      </c:pt>
                      <c:pt idx="3829">
                        <c:v>1.9159999999999999</c:v>
                      </c:pt>
                      <c:pt idx="3830">
                        <c:v>1.9159999999999999</c:v>
                      </c:pt>
                      <c:pt idx="3831">
                        <c:v>1.917</c:v>
                      </c:pt>
                      <c:pt idx="3832">
                        <c:v>1.917</c:v>
                      </c:pt>
                      <c:pt idx="3833">
                        <c:v>1.9179999999999999</c:v>
                      </c:pt>
                      <c:pt idx="3834">
                        <c:v>1.9179999999999999</c:v>
                      </c:pt>
                      <c:pt idx="3835">
                        <c:v>1.919</c:v>
                      </c:pt>
                      <c:pt idx="3836">
                        <c:v>1.919</c:v>
                      </c:pt>
                      <c:pt idx="3837">
                        <c:v>1.92</c:v>
                      </c:pt>
                      <c:pt idx="3838">
                        <c:v>1.92</c:v>
                      </c:pt>
                      <c:pt idx="3839">
                        <c:v>1.921</c:v>
                      </c:pt>
                      <c:pt idx="3840">
                        <c:v>1.921</c:v>
                      </c:pt>
                      <c:pt idx="3841">
                        <c:v>1.9219999999999999</c:v>
                      </c:pt>
                      <c:pt idx="3842">
                        <c:v>1.9219999999999999</c:v>
                      </c:pt>
                      <c:pt idx="3843">
                        <c:v>1.923</c:v>
                      </c:pt>
                      <c:pt idx="3844">
                        <c:v>1.923</c:v>
                      </c:pt>
                      <c:pt idx="3845">
                        <c:v>1.9239999999999999</c:v>
                      </c:pt>
                      <c:pt idx="3846">
                        <c:v>1.9239999999999999</c:v>
                      </c:pt>
                      <c:pt idx="3847">
                        <c:v>1.925</c:v>
                      </c:pt>
                      <c:pt idx="3848">
                        <c:v>1.925</c:v>
                      </c:pt>
                      <c:pt idx="3849">
                        <c:v>1.9259999999999999</c:v>
                      </c:pt>
                      <c:pt idx="3850">
                        <c:v>1.9259999999999999</c:v>
                      </c:pt>
                      <c:pt idx="3851">
                        <c:v>1.927</c:v>
                      </c:pt>
                      <c:pt idx="3852">
                        <c:v>1.927</c:v>
                      </c:pt>
                      <c:pt idx="3853">
                        <c:v>1.9279999999999999</c:v>
                      </c:pt>
                      <c:pt idx="3854">
                        <c:v>1.9279999999999999</c:v>
                      </c:pt>
                      <c:pt idx="3855">
                        <c:v>1.929</c:v>
                      </c:pt>
                      <c:pt idx="3856">
                        <c:v>1.929</c:v>
                      </c:pt>
                      <c:pt idx="3857">
                        <c:v>1.93</c:v>
                      </c:pt>
                      <c:pt idx="3858">
                        <c:v>1.93</c:v>
                      </c:pt>
                      <c:pt idx="3859">
                        <c:v>1.931</c:v>
                      </c:pt>
                      <c:pt idx="3860">
                        <c:v>1.931</c:v>
                      </c:pt>
                      <c:pt idx="3861">
                        <c:v>1.9319999999999999</c:v>
                      </c:pt>
                      <c:pt idx="3862">
                        <c:v>1.9319999999999999</c:v>
                      </c:pt>
                      <c:pt idx="3863">
                        <c:v>1.9330000000000001</c:v>
                      </c:pt>
                      <c:pt idx="3864">
                        <c:v>1.9330000000000001</c:v>
                      </c:pt>
                      <c:pt idx="3865">
                        <c:v>1.9339999999999999</c:v>
                      </c:pt>
                      <c:pt idx="3866">
                        <c:v>1.9339999999999999</c:v>
                      </c:pt>
                      <c:pt idx="3867">
                        <c:v>1.9350000000000001</c:v>
                      </c:pt>
                      <c:pt idx="3868">
                        <c:v>1.9350000000000001</c:v>
                      </c:pt>
                      <c:pt idx="3869">
                        <c:v>1.9359999999999999</c:v>
                      </c:pt>
                      <c:pt idx="3870">
                        <c:v>1.9359999999999999</c:v>
                      </c:pt>
                      <c:pt idx="3871">
                        <c:v>1.9370000000000001</c:v>
                      </c:pt>
                      <c:pt idx="3872">
                        <c:v>1.9370000000000001</c:v>
                      </c:pt>
                      <c:pt idx="3873">
                        <c:v>1.9379999999999999</c:v>
                      </c:pt>
                      <c:pt idx="3874">
                        <c:v>1.9379999999999999</c:v>
                      </c:pt>
                      <c:pt idx="3875">
                        <c:v>1.9390000000000001</c:v>
                      </c:pt>
                      <c:pt idx="3876">
                        <c:v>1.9390000000000001</c:v>
                      </c:pt>
                      <c:pt idx="3877">
                        <c:v>1.94</c:v>
                      </c:pt>
                      <c:pt idx="3878">
                        <c:v>1.94</c:v>
                      </c:pt>
                      <c:pt idx="3879">
                        <c:v>1.9410000000000001</c:v>
                      </c:pt>
                      <c:pt idx="3880">
                        <c:v>1.9410000000000001</c:v>
                      </c:pt>
                      <c:pt idx="3881">
                        <c:v>1.9419999999999999</c:v>
                      </c:pt>
                      <c:pt idx="3882">
                        <c:v>1.9419999999999999</c:v>
                      </c:pt>
                      <c:pt idx="3883">
                        <c:v>1.9430000000000001</c:v>
                      </c:pt>
                      <c:pt idx="3884">
                        <c:v>1.9430000000000001</c:v>
                      </c:pt>
                      <c:pt idx="3885">
                        <c:v>1.944</c:v>
                      </c:pt>
                      <c:pt idx="3886">
                        <c:v>1.944</c:v>
                      </c:pt>
                      <c:pt idx="3887">
                        <c:v>1.9450000000000001</c:v>
                      </c:pt>
                      <c:pt idx="3888">
                        <c:v>1.9450000000000001</c:v>
                      </c:pt>
                      <c:pt idx="3889">
                        <c:v>1.946</c:v>
                      </c:pt>
                      <c:pt idx="3890">
                        <c:v>1.946</c:v>
                      </c:pt>
                      <c:pt idx="3891">
                        <c:v>1.9470000000000001</c:v>
                      </c:pt>
                      <c:pt idx="3892">
                        <c:v>1.9470000000000001</c:v>
                      </c:pt>
                      <c:pt idx="3893">
                        <c:v>1.948</c:v>
                      </c:pt>
                      <c:pt idx="3894">
                        <c:v>1.948</c:v>
                      </c:pt>
                      <c:pt idx="3895">
                        <c:v>1.9490000000000001</c:v>
                      </c:pt>
                      <c:pt idx="3896">
                        <c:v>1.9490000000000001</c:v>
                      </c:pt>
                      <c:pt idx="3897">
                        <c:v>1.95</c:v>
                      </c:pt>
                      <c:pt idx="3898">
                        <c:v>1.95</c:v>
                      </c:pt>
                      <c:pt idx="3899">
                        <c:v>1.9510000000000001</c:v>
                      </c:pt>
                      <c:pt idx="3900">
                        <c:v>1.9510000000000001</c:v>
                      </c:pt>
                      <c:pt idx="3901">
                        <c:v>1.952</c:v>
                      </c:pt>
                      <c:pt idx="3902">
                        <c:v>1.952</c:v>
                      </c:pt>
                      <c:pt idx="3903">
                        <c:v>1.9530000000000001</c:v>
                      </c:pt>
                      <c:pt idx="3904">
                        <c:v>1.9530000000000001</c:v>
                      </c:pt>
                      <c:pt idx="3905">
                        <c:v>1.954</c:v>
                      </c:pt>
                      <c:pt idx="3906">
                        <c:v>1.954</c:v>
                      </c:pt>
                      <c:pt idx="3907">
                        <c:v>1.9550000000000001</c:v>
                      </c:pt>
                      <c:pt idx="3908">
                        <c:v>1.9550000000000001</c:v>
                      </c:pt>
                      <c:pt idx="3909">
                        <c:v>1.956</c:v>
                      </c:pt>
                      <c:pt idx="3910">
                        <c:v>1.956</c:v>
                      </c:pt>
                      <c:pt idx="3911">
                        <c:v>1.9570000000000001</c:v>
                      </c:pt>
                      <c:pt idx="3912">
                        <c:v>1.9570000000000001</c:v>
                      </c:pt>
                      <c:pt idx="3913">
                        <c:v>1.958</c:v>
                      </c:pt>
                      <c:pt idx="3914">
                        <c:v>1.958</c:v>
                      </c:pt>
                      <c:pt idx="3915">
                        <c:v>1.9590000000000001</c:v>
                      </c:pt>
                      <c:pt idx="3916">
                        <c:v>1.9590000000000001</c:v>
                      </c:pt>
                      <c:pt idx="3917">
                        <c:v>1.96</c:v>
                      </c:pt>
                      <c:pt idx="3918">
                        <c:v>1.96</c:v>
                      </c:pt>
                      <c:pt idx="3919">
                        <c:v>1.9610000000000001</c:v>
                      </c:pt>
                      <c:pt idx="3920">
                        <c:v>1.9610000000000001</c:v>
                      </c:pt>
                      <c:pt idx="3921">
                        <c:v>1.962</c:v>
                      </c:pt>
                      <c:pt idx="3922">
                        <c:v>1.962</c:v>
                      </c:pt>
                      <c:pt idx="3923">
                        <c:v>1.9630000000000001</c:v>
                      </c:pt>
                      <c:pt idx="3924">
                        <c:v>1.9630000000000001</c:v>
                      </c:pt>
                      <c:pt idx="3925">
                        <c:v>1.964</c:v>
                      </c:pt>
                      <c:pt idx="3926">
                        <c:v>1.964</c:v>
                      </c:pt>
                      <c:pt idx="3927">
                        <c:v>1.9650000000000001</c:v>
                      </c:pt>
                      <c:pt idx="3928">
                        <c:v>1.9650000000000001</c:v>
                      </c:pt>
                      <c:pt idx="3929">
                        <c:v>1.966</c:v>
                      </c:pt>
                      <c:pt idx="3930">
                        <c:v>1.966</c:v>
                      </c:pt>
                      <c:pt idx="3931">
                        <c:v>1.9670000000000001</c:v>
                      </c:pt>
                      <c:pt idx="3932">
                        <c:v>1.9670000000000001</c:v>
                      </c:pt>
                      <c:pt idx="3933">
                        <c:v>1.968</c:v>
                      </c:pt>
                      <c:pt idx="3934">
                        <c:v>1.968</c:v>
                      </c:pt>
                      <c:pt idx="3935">
                        <c:v>1.9690000000000001</c:v>
                      </c:pt>
                      <c:pt idx="3936">
                        <c:v>1.9690000000000001</c:v>
                      </c:pt>
                      <c:pt idx="3937">
                        <c:v>1.97</c:v>
                      </c:pt>
                      <c:pt idx="3938">
                        <c:v>1.97</c:v>
                      </c:pt>
                      <c:pt idx="3939">
                        <c:v>1.9710000000000001</c:v>
                      </c:pt>
                      <c:pt idx="3940">
                        <c:v>1.9710000000000001</c:v>
                      </c:pt>
                      <c:pt idx="3941">
                        <c:v>1.972</c:v>
                      </c:pt>
                      <c:pt idx="3942">
                        <c:v>1.972</c:v>
                      </c:pt>
                      <c:pt idx="3943">
                        <c:v>1.9730000000000001</c:v>
                      </c:pt>
                      <c:pt idx="3944">
                        <c:v>1.9730000000000001</c:v>
                      </c:pt>
                      <c:pt idx="3945">
                        <c:v>1.974</c:v>
                      </c:pt>
                      <c:pt idx="3946">
                        <c:v>1.974</c:v>
                      </c:pt>
                      <c:pt idx="3947">
                        <c:v>1.9750000000000001</c:v>
                      </c:pt>
                      <c:pt idx="3948">
                        <c:v>1.9750000000000001</c:v>
                      </c:pt>
                      <c:pt idx="3949">
                        <c:v>1.976</c:v>
                      </c:pt>
                      <c:pt idx="3950">
                        <c:v>1.976</c:v>
                      </c:pt>
                      <c:pt idx="3951">
                        <c:v>1.9770000000000001</c:v>
                      </c:pt>
                      <c:pt idx="3952">
                        <c:v>1.9770000000000001</c:v>
                      </c:pt>
                      <c:pt idx="3953">
                        <c:v>1.978</c:v>
                      </c:pt>
                      <c:pt idx="3954">
                        <c:v>1.978</c:v>
                      </c:pt>
                      <c:pt idx="3955">
                        <c:v>1.9790000000000001</c:v>
                      </c:pt>
                      <c:pt idx="3956">
                        <c:v>1.9790000000000001</c:v>
                      </c:pt>
                      <c:pt idx="3957">
                        <c:v>1.98</c:v>
                      </c:pt>
                      <c:pt idx="3958">
                        <c:v>1.98</c:v>
                      </c:pt>
                      <c:pt idx="3959">
                        <c:v>1.9810000000000001</c:v>
                      </c:pt>
                      <c:pt idx="3960">
                        <c:v>1.9810000000000001</c:v>
                      </c:pt>
                      <c:pt idx="3961">
                        <c:v>1.982</c:v>
                      </c:pt>
                      <c:pt idx="3962">
                        <c:v>1.982</c:v>
                      </c:pt>
                      <c:pt idx="3963">
                        <c:v>1.9830000000000001</c:v>
                      </c:pt>
                      <c:pt idx="3964">
                        <c:v>1.9830000000000001</c:v>
                      </c:pt>
                      <c:pt idx="3965">
                        <c:v>1.984</c:v>
                      </c:pt>
                      <c:pt idx="3966">
                        <c:v>1.984</c:v>
                      </c:pt>
                      <c:pt idx="3967">
                        <c:v>1.9850000000000001</c:v>
                      </c:pt>
                      <c:pt idx="3968">
                        <c:v>1.9850000000000001</c:v>
                      </c:pt>
                      <c:pt idx="3969">
                        <c:v>1.986</c:v>
                      </c:pt>
                      <c:pt idx="3970">
                        <c:v>1.986</c:v>
                      </c:pt>
                      <c:pt idx="3971">
                        <c:v>1.9870000000000001</c:v>
                      </c:pt>
                      <c:pt idx="3972">
                        <c:v>1.9870000000000001</c:v>
                      </c:pt>
                      <c:pt idx="3973">
                        <c:v>1.988</c:v>
                      </c:pt>
                      <c:pt idx="3974">
                        <c:v>1.988</c:v>
                      </c:pt>
                      <c:pt idx="3975">
                        <c:v>1.9890000000000001</c:v>
                      </c:pt>
                      <c:pt idx="3976">
                        <c:v>1.9890000000000001</c:v>
                      </c:pt>
                      <c:pt idx="3977">
                        <c:v>1.99</c:v>
                      </c:pt>
                      <c:pt idx="3978">
                        <c:v>1.99</c:v>
                      </c:pt>
                      <c:pt idx="3979">
                        <c:v>1.9910000000000001</c:v>
                      </c:pt>
                      <c:pt idx="3980">
                        <c:v>1.9910000000000001</c:v>
                      </c:pt>
                      <c:pt idx="3981">
                        <c:v>1.992</c:v>
                      </c:pt>
                      <c:pt idx="3982">
                        <c:v>1.992</c:v>
                      </c:pt>
                      <c:pt idx="3983">
                        <c:v>1.9930000000000001</c:v>
                      </c:pt>
                      <c:pt idx="3984">
                        <c:v>1.9930000000000001</c:v>
                      </c:pt>
                      <c:pt idx="3985">
                        <c:v>1.994</c:v>
                      </c:pt>
                      <c:pt idx="3986">
                        <c:v>1.994</c:v>
                      </c:pt>
                      <c:pt idx="3987">
                        <c:v>1.9950000000000001</c:v>
                      </c:pt>
                      <c:pt idx="3988">
                        <c:v>1.9950000000000001</c:v>
                      </c:pt>
                      <c:pt idx="3989">
                        <c:v>1.996</c:v>
                      </c:pt>
                      <c:pt idx="3990">
                        <c:v>1.996</c:v>
                      </c:pt>
                      <c:pt idx="3991">
                        <c:v>1.9970000000000001</c:v>
                      </c:pt>
                      <c:pt idx="3992">
                        <c:v>1.9970000000000001</c:v>
                      </c:pt>
                      <c:pt idx="3993">
                        <c:v>1.998</c:v>
                      </c:pt>
                      <c:pt idx="3994">
                        <c:v>1.998</c:v>
                      </c:pt>
                      <c:pt idx="3995">
                        <c:v>1.9990000000000001</c:v>
                      </c:pt>
                      <c:pt idx="3996">
                        <c:v>1.9990000000000001</c:v>
                      </c:pt>
                      <c:pt idx="3997">
                        <c:v>2</c:v>
                      </c:pt>
                      <c:pt idx="3998">
                        <c:v>2</c:v>
                      </c:pt>
                      <c:pt idx="3999">
                        <c:v>2.0009999999999999</c:v>
                      </c:pt>
                      <c:pt idx="4000">
                        <c:v>2.0009999999999999</c:v>
                      </c:pt>
                      <c:pt idx="4001">
                        <c:v>2.0019999999999998</c:v>
                      </c:pt>
                      <c:pt idx="4002">
                        <c:v>2.0019999999999998</c:v>
                      </c:pt>
                      <c:pt idx="4003">
                        <c:v>2.0030000000000001</c:v>
                      </c:pt>
                      <c:pt idx="4004">
                        <c:v>2.0030000000000001</c:v>
                      </c:pt>
                      <c:pt idx="4005">
                        <c:v>2.004</c:v>
                      </c:pt>
                      <c:pt idx="4006">
                        <c:v>2.004</c:v>
                      </c:pt>
                      <c:pt idx="4007">
                        <c:v>2.0049999999999999</c:v>
                      </c:pt>
                      <c:pt idx="4008">
                        <c:v>2.0049999999999999</c:v>
                      </c:pt>
                      <c:pt idx="4009">
                        <c:v>2.0059999999999998</c:v>
                      </c:pt>
                      <c:pt idx="4010">
                        <c:v>2.0059999999999998</c:v>
                      </c:pt>
                      <c:pt idx="4011">
                        <c:v>2.0070000000000001</c:v>
                      </c:pt>
                      <c:pt idx="4012">
                        <c:v>2.0070000000000001</c:v>
                      </c:pt>
                      <c:pt idx="4013">
                        <c:v>2.008</c:v>
                      </c:pt>
                      <c:pt idx="4014">
                        <c:v>2.008</c:v>
                      </c:pt>
                      <c:pt idx="4015">
                        <c:v>2.0089999999999999</c:v>
                      </c:pt>
                      <c:pt idx="4016">
                        <c:v>2.0089999999999999</c:v>
                      </c:pt>
                      <c:pt idx="4017">
                        <c:v>2.0099999999999998</c:v>
                      </c:pt>
                      <c:pt idx="4018">
                        <c:v>2.0099999999999998</c:v>
                      </c:pt>
                      <c:pt idx="4019">
                        <c:v>2.0110000000000001</c:v>
                      </c:pt>
                      <c:pt idx="4020">
                        <c:v>2.0110000000000001</c:v>
                      </c:pt>
                      <c:pt idx="4021">
                        <c:v>2.012</c:v>
                      </c:pt>
                      <c:pt idx="4022">
                        <c:v>2.012</c:v>
                      </c:pt>
                      <c:pt idx="4023">
                        <c:v>2.0129999999999999</c:v>
                      </c:pt>
                      <c:pt idx="4024">
                        <c:v>2.0129999999999999</c:v>
                      </c:pt>
                      <c:pt idx="4025">
                        <c:v>2.0139999999999998</c:v>
                      </c:pt>
                      <c:pt idx="4026">
                        <c:v>2.0139999999999998</c:v>
                      </c:pt>
                      <c:pt idx="4027">
                        <c:v>2.0150000000000001</c:v>
                      </c:pt>
                      <c:pt idx="4028">
                        <c:v>2.0150000000000001</c:v>
                      </c:pt>
                      <c:pt idx="4029">
                        <c:v>2.016</c:v>
                      </c:pt>
                      <c:pt idx="4030">
                        <c:v>2.016</c:v>
                      </c:pt>
                      <c:pt idx="4031">
                        <c:v>2.0169999999999999</c:v>
                      </c:pt>
                      <c:pt idx="4032">
                        <c:v>2.0169999999999999</c:v>
                      </c:pt>
                      <c:pt idx="4033">
                        <c:v>2.0179999999999998</c:v>
                      </c:pt>
                      <c:pt idx="4034">
                        <c:v>2.0179999999999998</c:v>
                      </c:pt>
                      <c:pt idx="4035">
                        <c:v>2.0190000000000001</c:v>
                      </c:pt>
                      <c:pt idx="4036">
                        <c:v>2.0190000000000001</c:v>
                      </c:pt>
                      <c:pt idx="4037">
                        <c:v>2.02</c:v>
                      </c:pt>
                      <c:pt idx="4038">
                        <c:v>2.02</c:v>
                      </c:pt>
                      <c:pt idx="4039">
                        <c:v>2.0209999999999999</c:v>
                      </c:pt>
                      <c:pt idx="4040">
                        <c:v>2.0209999999999999</c:v>
                      </c:pt>
                      <c:pt idx="4041">
                        <c:v>2.0219999999999998</c:v>
                      </c:pt>
                      <c:pt idx="4042">
                        <c:v>2.0219999999999998</c:v>
                      </c:pt>
                      <c:pt idx="4043">
                        <c:v>2.0230000000000001</c:v>
                      </c:pt>
                      <c:pt idx="4044">
                        <c:v>2.0230000000000001</c:v>
                      </c:pt>
                      <c:pt idx="4045">
                        <c:v>2.024</c:v>
                      </c:pt>
                      <c:pt idx="4046">
                        <c:v>2.024</c:v>
                      </c:pt>
                      <c:pt idx="4047">
                        <c:v>2.0249999999999999</c:v>
                      </c:pt>
                      <c:pt idx="4048">
                        <c:v>2.0249999999999999</c:v>
                      </c:pt>
                      <c:pt idx="4049">
                        <c:v>2.0259999999999998</c:v>
                      </c:pt>
                      <c:pt idx="4050">
                        <c:v>2.0259999999999998</c:v>
                      </c:pt>
                      <c:pt idx="4051">
                        <c:v>2.0270000000000001</c:v>
                      </c:pt>
                      <c:pt idx="4052">
                        <c:v>2.0270000000000001</c:v>
                      </c:pt>
                      <c:pt idx="4053">
                        <c:v>2.028</c:v>
                      </c:pt>
                      <c:pt idx="4054">
                        <c:v>2.028</c:v>
                      </c:pt>
                      <c:pt idx="4055">
                        <c:v>2.0289999999999999</c:v>
                      </c:pt>
                      <c:pt idx="4056">
                        <c:v>2.0289999999999999</c:v>
                      </c:pt>
                      <c:pt idx="4057">
                        <c:v>2.0299999999999998</c:v>
                      </c:pt>
                      <c:pt idx="4058">
                        <c:v>2.0299999999999998</c:v>
                      </c:pt>
                      <c:pt idx="4059">
                        <c:v>2.0310000000000001</c:v>
                      </c:pt>
                      <c:pt idx="4060">
                        <c:v>2.0310000000000001</c:v>
                      </c:pt>
                      <c:pt idx="4061">
                        <c:v>2.032</c:v>
                      </c:pt>
                      <c:pt idx="4062">
                        <c:v>2.032</c:v>
                      </c:pt>
                      <c:pt idx="4063">
                        <c:v>2.0329999999999999</c:v>
                      </c:pt>
                      <c:pt idx="4064">
                        <c:v>2.0329999999999999</c:v>
                      </c:pt>
                      <c:pt idx="4065">
                        <c:v>2.0339999999999998</c:v>
                      </c:pt>
                      <c:pt idx="4066">
                        <c:v>2.0339999999999998</c:v>
                      </c:pt>
                      <c:pt idx="4067">
                        <c:v>2.0350000000000001</c:v>
                      </c:pt>
                      <c:pt idx="4068">
                        <c:v>2.0350000000000001</c:v>
                      </c:pt>
                      <c:pt idx="4069">
                        <c:v>2.036</c:v>
                      </c:pt>
                      <c:pt idx="4070">
                        <c:v>2.036</c:v>
                      </c:pt>
                      <c:pt idx="4071">
                        <c:v>2.0369999999999999</c:v>
                      </c:pt>
                      <c:pt idx="4072">
                        <c:v>2.0369999999999999</c:v>
                      </c:pt>
                      <c:pt idx="4073">
                        <c:v>2.0379999999999998</c:v>
                      </c:pt>
                      <c:pt idx="4074">
                        <c:v>2.0379999999999998</c:v>
                      </c:pt>
                      <c:pt idx="4075">
                        <c:v>2.0390000000000001</c:v>
                      </c:pt>
                      <c:pt idx="4076">
                        <c:v>2.0390000000000001</c:v>
                      </c:pt>
                      <c:pt idx="4077">
                        <c:v>2.04</c:v>
                      </c:pt>
                      <c:pt idx="4078">
                        <c:v>2.04</c:v>
                      </c:pt>
                      <c:pt idx="4079">
                        <c:v>2.0409999999999999</c:v>
                      </c:pt>
                      <c:pt idx="4080">
                        <c:v>2.0409999999999999</c:v>
                      </c:pt>
                      <c:pt idx="4081">
                        <c:v>2.0419999999999998</c:v>
                      </c:pt>
                      <c:pt idx="4082">
                        <c:v>2.0419999999999998</c:v>
                      </c:pt>
                      <c:pt idx="4083">
                        <c:v>2.0430000000000001</c:v>
                      </c:pt>
                      <c:pt idx="4084">
                        <c:v>2.0430000000000001</c:v>
                      </c:pt>
                      <c:pt idx="4085">
                        <c:v>2.044</c:v>
                      </c:pt>
                      <c:pt idx="4086">
                        <c:v>2.044</c:v>
                      </c:pt>
                      <c:pt idx="4087">
                        <c:v>2.0449999999999999</c:v>
                      </c:pt>
                      <c:pt idx="4088">
                        <c:v>2.0449999999999999</c:v>
                      </c:pt>
                      <c:pt idx="4089">
                        <c:v>2.0459999999999998</c:v>
                      </c:pt>
                      <c:pt idx="4090">
                        <c:v>2.0459999999999998</c:v>
                      </c:pt>
                      <c:pt idx="4091">
                        <c:v>2.0470000000000002</c:v>
                      </c:pt>
                      <c:pt idx="4092">
                        <c:v>2.0470000000000002</c:v>
                      </c:pt>
                      <c:pt idx="4093">
                        <c:v>2.048</c:v>
                      </c:pt>
                      <c:pt idx="4094">
                        <c:v>2.048</c:v>
                      </c:pt>
                      <c:pt idx="4095">
                        <c:v>2.0489999999999999</c:v>
                      </c:pt>
                      <c:pt idx="4096">
                        <c:v>2.0489999999999999</c:v>
                      </c:pt>
                      <c:pt idx="4097">
                        <c:v>2.0499999999999998</c:v>
                      </c:pt>
                      <c:pt idx="4098">
                        <c:v>2.0499999999999998</c:v>
                      </c:pt>
                      <c:pt idx="4099">
                        <c:v>2.0510000000000002</c:v>
                      </c:pt>
                      <c:pt idx="4100">
                        <c:v>2.0510000000000002</c:v>
                      </c:pt>
                      <c:pt idx="4101">
                        <c:v>2.052</c:v>
                      </c:pt>
                      <c:pt idx="4102">
                        <c:v>2.052</c:v>
                      </c:pt>
                      <c:pt idx="4103">
                        <c:v>2.0529999999999999</c:v>
                      </c:pt>
                      <c:pt idx="4104">
                        <c:v>2.0529999999999999</c:v>
                      </c:pt>
                      <c:pt idx="4105">
                        <c:v>2.0539999999999998</c:v>
                      </c:pt>
                      <c:pt idx="4106">
                        <c:v>2.0539999999999998</c:v>
                      </c:pt>
                      <c:pt idx="4107">
                        <c:v>2.0550000000000002</c:v>
                      </c:pt>
                      <c:pt idx="4108">
                        <c:v>2.0550000000000002</c:v>
                      </c:pt>
                      <c:pt idx="4109">
                        <c:v>2.056</c:v>
                      </c:pt>
                      <c:pt idx="4110">
                        <c:v>2.056</c:v>
                      </c:pt>
                      <c:pt idx="4111">
                        <c:v>2.0569999999999999</c:v>
                      </c:pt>
                      <c:pt idx="4112">
                        <c:v>2.0569999999999999</c:v>
                      </c:pt>
                      <c:pt idx="4113">
                        <c:v>2.0579999999999998</c:v>
                      </c:pt>
                      <c:pt idx="4114">
                        <c:v>2.0579999999999998</c:v>
                      </c:pt>
                      <c:pt idx="4115">
                        <c:v>2.0590000000000002</c:v>
                      </c:pt>
                      <c:pt idx="4116">
                        <c:v>2.0590000000000002</c:v>
                      </c:pt>
                      <c:pt idx="4117">
                        <c:v>2.06</c:v>
                      </c:pt>
                      <c:pt idx="4118">
                        <c:v>2.06</c:v>
                      </c:pt>
                      <c:pt idx="4119">
                        <c:v>2.0609999999999999</c:v>
                      </c:pt>
                      <c:pt idx="4120">
                        <c:v>2.0609999999999999</c:v>
                      </c:pt>
                      <c:pt idx="4121">
                        <c:v>2.0619999999999998</c:v>
                      </c:pt>
                      <c:pt idx="4122">
                        <c:v>2.0619999999999998</c:v>
                      </c:pt>
                      <c:pt idx="4123">
                        <c:v>2.0630000000000002</c:v>
                      </c:pt>
                      <c:pt idx="4124">
                        <c:v>2.0630000000000002</c:v>
                      </c:pt>
                      <c:pt idx="4125">
                        <c:v>2.0640000000000001</c:v>
                      </c:pt>
                      <c:pt idx="4126">
                        <c:v>2.0640000000000001</c:v>
                      </c:pt>
                      <c:pt idx="4127">
                        <c:v>2.0649999999999999</c:v>
                      </c:pt>
                      <c:pt idx="4128">
                        <c:v>2.0649999999999999</c:v>
                      </c:pt>
                      <c:pt idx="4129">
                        <c:v>2.0659999999999998</c:v>
                      </c:pt>
                      <c:pt idx="4130">
                        <c:v>2.0659999999999998</c:v>
                      </c:pt>
                      <c:pt idx="4131">
                        <c:v>2.0670000000000002</c:v>
                      </c:pt>
                      <c:pt idx="4132">
                        <c:v>2.0670000000000002</c:v>
                      </c:pt>
                      <c:pt idx="4133">
                        <c:v>2.0680000000000001</c:v>
                      </c:pt>
                      <c:pt idx="4134">
                        <c:v>2.0680000000000001</c:v>
                      </c:pt>
                      <c:pt idx="4135">
                        <c:v>2.069</c:v>
                      </c:pt>
                      <c:pt idx="4136">
                        <c:v>2.069</c:v>
                      </c:pt>
                      <c:pt idx="4137">
                        <c:v>2.0699999999999998</c:v>
                      </c:pt>
                      <c:pt idx="4138">
                        <c:v>2.0699999999999998</c:v>
                      </c:pt>
                      <c:pt idx="4139">
                        <c:v>2.0710000000000002</c:v>
                      </c:pt>
                      <c:pt idx="4140">
                        <c:v>2.0710000000000002</c:v>
                      </c:pt>
                      <c:pt idx="4141">
                        <c:v>2.0720000000000001</c:v>
                      </c:pt>
                      <c:pt idx="4142">
                        <c:v>2.0720000000000001</c:v>
                      </c:pt>
                      <c:pt idx="4143">
                        <c:v>2.073</c:v>
                      </c:pt>
                      <c:pt idx="4144">
                        <c:v>2.073</c:v>
                      </c:pt>
                      <c:pt idx="4145">
                        <c:v>2.0739999999999998</c:v>
                      </c:pt>
                      <c:pt idx="4146">
                        <c:v>2.0739999999999998</c:v>
                      </c:pt>
                      <c:pt idx="4147">
                        <c:v>2.0750000000000002</c:v>
                      </c:pt>
                      <c:pt idx="4148">
                        <c:v>2.0750000000000002</c:v>
                      </c:pt>
                      <c:pt idx="4149">
                        <c:v>2.0760000000000001</c:v>
                      </c:pt>
                      <c:pt idx="4150">
                        <c:v>2.0760000000000001</c:v>
                      </c:pt>
                      <c:pt idx="4151">
                        <c:v>2.077</c:v>
                      </c:pt>
                      <c:pt idx="4152">
                        <c:v>2.077</c:v>
                      </c:pt>
                      <c:pt idx="4153">
                        <c:v>2.0779999999999998</c:v>
                      </c:pt>
                      <c:pt idx="4154">
                        <c:v>2.0779999999999998</c:v>
                      </c:pt>
                      <c:pt idx="4155">
                        <c:v>2.0790000000000002</c:v>
                      </c:pt>
                      <c:pt idx="4156">
                        <c:v>2.0790000000000002</c:v>
                      </c:pt>
                      <c:pt idx="4157">
                        <c:v>2.08</c:v>
                      </c:pt>
                      <c:pt idx="4158">
                        <c:v>2.08</c:v>
                      </c:pt>
                      <c:pt idx="4159">
                        <c:v>2.081</c:v>
                      </c:pt>
                      <c:pt idx="4160">
                        <c:v>2.081</c:v>
                      </c:pt>
                      <c:pt idx="4161">
                        <c:v>2.0819999999999999</c:v>
                      </c:pt>
                      <c:pt idx="4162">
                        <c:v>2.0819999999999999</c:v>
                      </c:pt>
                      <c:pt idx="4163">
                        <c:v>2.0830000000000002</c:v>
                      </c:pt>
                      <c:pt idx="4164">
                        <c:v>2.0830000000000002</c:v>
                      </c:pt>
                      <c:pt idx="4165">
                        <c:v>2.0840000000000001</c:v>
                      </c:pt>
                      <c:pt idx="4166">
                        <c:v>2.0840000000000001</c:v>
                      </c:pt>
                      <c:pt idx="4167">
                        <c:v>2.085</c:v>
                      </c:pt>
                      <c:pt idx="4168">
                        <c:v>2.085</c:v>
                      </c:pt>
                      <c:pt idx="4169">
                        <c:v>2.0859999999999999</c:v>
                      </c:pt>
                      <c:pt idx="4170">
                        <c:v>2.0859999999999999</c:v>
                      </c:pt>
                      <c:pt idx="4171">
                        <c:v>2.0870000000000002</c:v>
                      </c:pt>
                      <c:pt idx="4172">
                        <c:v>2.0870000000000002</c:v>
                      </c:pt>
                      <c:pt idx="4173">
                        <c:v>2.0880000000000001</c:v>
                      </c:pt>
                      <c:pt idx="4174">
                        <c:v>2.0880000000000001</c:v>
                      </c:pt>
                      <c:pt idx="4175">
                        <c:v>2.089</c:v>
                      </c:pt>
                      <c:pt idx="4176">
                        <c:v>2.089</c:v>
                      </c:pt>
                      <c:pt idx="4177">
                        <c:v>2.09</c:v>
                      </c:pt>
                      <c:pt idx="4178">
                        <c:v>2.09</c:v>
                      </c:pt>
                      <c:pt idx="4179">
                        <c:v>2.0910000000000002</c:v>
                      </c:pt>
                      <c:pt idx="4180">
                        <c:v>2.0910000000000002</c:v>
                      </c:pt>
                      <c:pt idx="4181">
                        <c:v>2.0920000000000001</c:v>
                      </c:pt>
                      <c:pt idx="4182">
                        <c:v>2.0920000000000001</c:v>
                      </c:pt>
                      <c:pt idx="4183">
                        <c:v>2.093</c:v>
                      </c:pt>
                      <c:pt idx="4184">
                        <c:v>2.093</c:v>
                      </c:pt>
                      <c:pt idx="4185">
                        <c:v>2.0939999999999999</c:v>
                      </c:pt>
                      <c:pt idx="4186">
                        <c:v>2.0939999999999999</c:v>
                      </c:pt>
                      <c:pt idx="4187">
                        <c:v>2.0950000000000002</c:v>
                      </c:pt>
                      <c:pt idx="4188">
                        <c:v>2.0950000000000002</c:v>
                      </c:pt>
                      <c:pt idx="4189">
                        <c:v>2.0960000000000001</c:v>
                      </c:pt>
                      <c:pt idx="4190">
                        <c:v>2.0960000000000001</c:v>
                      </c:pt>
                      <c:pt idx="4191">
                        <c:v>2.097</c:v>
                      </c:pt>
                      <c:pt idx="4192">
                        <c:v>2.097</c:v>
                      </c:pt>
                      <c:pt idx="4193">
                        <c:v>2.0979999999999999</c:v>
                      </c:pt>
                      <c:pt idx="4194">
                        <c:v>2.0979999999999999</c:v>
                      </c:pt>
                      <c:pt idx="4195">
                        <c:v>2.0990000000000002</c:v>
                      </c:pt>
                      <c:pt idx="4196">
                        <c:v>2.0990000000000002</c:v>
                      </c:pt>
                      <c:pt idx="4197">
                        <c:v>2.1</c:v>
                      </c:pt>
                      <c:pt idx="4198">
                        <c:v>2.1</c:v>
                      </c:pt>
                      <c:pt idx="4199">
                        <c:v>2.101</c:v>
                      </c:pt>
                      <c:pt idx="4200">
                        <c:v>2.101</c:v>
                      </c:pt>
                      <c:pt idx="4201">
                        <c:v>2.1019999999999999</c:v>
                      </c:pt>
                      <c:pt idx="4202">
                        <c:v>2.1019999999999999</c:v>
                      </c:pt>
                      <c:pt idx="4203">
                        <c:v>2.1030000000000002</c:v>
                      </c:pt>
                      <c:pt idx="4204">
                        <c:v>2.1030000000000002</c:v>
                      </c:pt>
                      <c:pt idx="4205">
                        <c:v>2.1040000000000001</c:v>
                      </c:pt>
                      <c:pt idx="4206">
                        <c:v>2.1040000000000001</c:v>
                      </c:pt>
                      <c:pt idx="4207">
                        <c:v>2.105</c:v>
                      </c:pt>
                      <c:pt idx="4208">
                        <c:v>2.105</c:v>
                      </c:pt>
                      <c:pt idx="4209">
                        <c:v>2.1059999999999999</c:v>
                      </c:pt>
                      <c:pt idx="4210">
                        <c:v>2.1059999999999999</c:v>
                      </c:pt>
                      <c:pt idx="4211">
                        <c:v>2.1070000000000002</c:v>
                      </c:pt>
                      <c:pt idx="4212">
                        <c:v>2.1070000000000002</c:v>
                      </c:pt>
                      <c:pt idx="4213">
                        <c:v>2.1080000000000001</c:v>
                      </c:pt>
                      <c:pt idx="4214">
                        <c:v>2.1080000000000001</c:v>
                      </c:pt>
                      <c:pt idx="4215">
                        <c:v>2.109</c:v>
                      </c:pt>
                      <c:pt idx="4216">
                        <c:v>2.109</c:v>
                      </c:pt>
                      <c:pt idx="4217">
                        <c:v>2.11</c:v>
                      </c:pt>
                      <c:pt idx="4218">
                        <c:v>2.11</c:v>
                      </c:pt>
                      <c:pt idx="4219">
                        <c:v>2.1110000000000002</c:v>
                      </c:pt>
                      <c:pt idx="4220">
                        <c:v>2.1110000000000002</c:v>
                      </c:pt>
                      <c:pt idx="4221">
                        <c:v>2.1120000000000001</c:v>
                      </c:pt>
                      <c:pt idx="4222">
                        <c:v>2.1120000000000001</c:v>
                      </c:pt>
                      <c:pt idx="4223">
                        <c:v>2.113</c:v>
                      </c:pt>
                      <c:pt idx="4224">
                        <c:v>2.113</c:v>
                      </c:pt>
                      <c:pt idx="4225">
                        <c:v>2.1139999999999999</c:v>
                      </c:pt>
                      <c:pt idx="4226">
                        <c:v>2.1139999999999999</c:v>
                      </c:pt>
                      <c:pt idx="4227">
                        <c:v>2.1150000000000002</c:v>
                      </c:pt>
                      <c:pt idx="4228">
                        <c:v>2.1150000000000002</c:v>
                      </c:pt>
                      <c:pt idx="4229">
                        <c:v>2.1160000000000001</c:v>
                      </c:pt>
                      <c:pt idx="4230">
                        <c:v>2.1160000000000001</c:v>
                      </c:pt>
                      <c:pt idx="4231">
                        <c:v>2.117</c:v>
                      </c:pt>
                      <c:pt idx="4232">
                        <c:v>2.117</c:v>
                      </c:pt>
                      <c:pt idx="4233">
                        <c:v>2.1179999999999999</c:v>
                      </c:pt>
                      <c:pt idx="4234">
                        <c:v>2.1179999999999999</c:v>
                      </c:pt>
                      <c:pt idx="4235">
                        <c:v>2.1190000000000002</c:v>
                      </c:pt>
                      <c:pt idx="4236">
                        <c:v>2.1190000000000002</c:v>
                      </c:pt>
                      <c:pt idx="4237">
                        <c:v>2.12</c:v>
                      </c:pt>
                      <c:pt idx="4238">
                        <c:v>2.12</c:v>
                      </c:pt>
                      <c:pt idx="4239">
                        <c:v>2.121</c:v>
                      </c:pt>
                      <c:pt idx="4240">
                        <c:v>2.121</c:v>
                      </c:pt>
                      <c:pt idx="4241">
                        <c:v>2.1219999999999999</c:v>
                      </c:pt>
                      <c:pt idx="4242">
                        <c:v>2.1219999999999999</c:v>
                      </c:pt>
                      <c:pt idx="4243">
                        <c:v>2.1230000000000002</c:v>
                      </c:pt>
                      <c:pt idx="4244">
                        <c:v>2.1230000000000002</c:v>
                      </c:pt>
                      <c:pt idx="4245">
                        <c:v>2.1240000000000001</c:v>
                      </c:pt>
                      <c:pt idx="4246">
                        <c:v>2.1240000000000001</c:v>
                      </c:pt>
                      <c:pt idx="4247">
                        <c:v>2.125</c:v>
                      </c:pt>
                      <c:pt idx="4248">
                        <c:v>2.125</c:v>
                      </c:pt>
                      <c:pt idx="4249">
                        <c:v>2.1259999999999999</c:v>
                      </c:pt>
                      <c:pt idx="4250">
                        <c:v>2.1259999999999999</c:v>
                      </c:pt>
                      <c:pt idx="4251">
                        <c:v>2.1269999999999998</c:v>
                      </c:pt>
                      <c:pt idx="4252">
                        <c:v>2.1269999999999998</c:v>
                      </c:pt>
                      <c:pt idx="4253">
                        <c:v>2.1280000000000001</c:v>
                      </c:pt>
                      <c:pt idx="4254">
                        <c:v>2.1280000000000001</c:v>
                      </c:pt>
                      <c:pt idx="4255">
                        <c:v>2.129</c:v>
                      </c:pt>
                      <c:pt idx="4256">
                        <c:v>2.129</c:v>
                      </c:pt>
                      <c:pt idx="4257">
                        <c:v>2.13</c:v>
                      </c:pt>
                      <c:pt idx="4258">
                        <c:v>2.13</c:v>
                      </c:pt>
                      <c:pt idx="4259">
                        <c:v>2.1309999999999998</c:v>
                      </c:pt>
                      <c:pt idx="4260">
                        <c:v>2.1309999999999998</c:v>
                      </c:pt>
                      <c:pt idx="4261">
                        <c:v>2.1320000000000001</c:v>
                      </c:pt>
                      <c:pt idx="4262">
                        <c:v>2.1320000000000001</c:v>
                      </c:pt>
                      <c:pt idx="4263">
                        <c:v>2.133</c:v>
                      </c:pt>
                      <c:pt idx="4264">
                        <c:v>2.133</c:v>
                      </c:pt>
                      <c:pt idx="4265">
                        <c:v>2.1339999999999999</c:v>
                      </c:pt>
                      <c:pt idx="4266">
                        <c:v>2.1339999999999999</c:v>
                      </c:pt>
                      <c:pt idx="4267">
                        <c:v>2.1349999999999998</c:v>
                      </c:pt>
                      <c:pt idx="4268">
                        <c:v>2.1349999999999998</c:v>
                      </c:pt>
                      <c:pt idx="4269">
                        <c:v>2.1360000000000001</c:v>
                      </c:pt>
                      <c:pt idx="4270">
                        <c:v>2.1360000000000001</c:v>
                      </c:pt>
                      <c:pt idx="4271">
                        <c:v>2.137</c:v>
                      </c:pt>
                      <c:pt idx="4272">
                        <c:v>2.137</c:v>
                      </c:pt>
                      <c:pt idx="4273">
                        <c:v>2.1379999999999999</c:v>
                      </c:pt>
                      <c:pt idx="4274">
                        <c:v>2.1379999999999999</c:v>
                      </c:pt>
                      <c:pt idx="4275">
                        <c:v>2.1389999999999998</c:v>
                      </c:pt>
                      <c:pt idx="4276">
                        <c:v>2.1389999999999998</c:v>
                      </c:pt>
                      <c:pt idx="4277">
                        <c:v>2.14</c:v>
                      </c:pt>
                      <c:pt idx="4278">
                        <c:v>2.14</c:v>
                      </c:pt>
                      <c:pt idx="4279">
                        <c:v>2.141</c:v>
                      </c:pt>
                      <c:pt idx="4280">
                        <c:v>2.141</c:v>
                      </c:pt>
                      <c:pt idx="4281">
                        <c:v>2.1419999999999999</c:v>
                      </c:pt>
                      <c:pt idx="4282">
                        <c:v>2.1419999999999999</c:v>
                      </c:pt>
                      <c:pt idx="4283">
                        <c:v>2.1429999999999998</c:v>
                      </c:pt>
                      <c:pt idx="4284">
                        <c:v>2.1429999999999998</c:v>
                      </c:pt>
                      <c:pt idx="4285">
                        <c:v>2.1440000000000001</c:v>
                      </c:pt>
                      <c:pt idx="4286">
                        <c:v>2.1440000000000001</c:v>
                      </c:pt>
                      <c:pt idx="4287">
                        <c:v>2.145</c:v>
                      </c:pt>
                      <c:pt idx="4288">
                        <c:v>2.145</c:v>
                      </c:pt>
                      <c:pt idx="4289">
                        <c:v>2.1459999999999999</c:v>
                      </c:pt>
                      <c:pt idx="4290">
                        <c:v>2.1459999999999999</c:v>
                      </c:pt>
                      <c:pt idx="4291">
                        <c:v>2.1469999999999998</c:v>
                      </c:pt>
                      <c:pt idx="4292">
                        <c:v>2.1469999999999998</c:v>
                      </c:pt>
                      <c:pt idx="4293">
                        <c:v>2.1480000000000001</c:v>
                      </c:pt>
                      <c:pt idx="4294">
                        <c:v>2.1480000000000001</c:v>
                      </c:pt>
                      <c:pt idx="4295">
                        <c:v>2.149</c:v>
                      </c:pt>
                      <c:pt idx="4296">
                        <c:v>2.149</c:v>
                      </c:pt>
                      <c:pt idx="4297">
                        <c:v>2.15</c:v>
                      </c:pt>
                      <c:pt idx="4298">
                        <c:v>2.15</c:v>
                      </c:pt>
                      <c:pt idx="4299">
                        <c:v>2.1509999999999998</c:v>
                      </c:pt>
                      <c:pt idx="4300">
                        <c:v>2.1509999999999998</c:v>
                      </c:pt>
                      <c:pt idx="4301">
                        <c:v>2.1520000000000001</c:v>
                      </c:pt>
                      <c:pt idx="4302">
                        <c:v>2.1520000000000001</c:v>
                      </c:pt>
                      <c:pt idx="4303">
                        <c:v>2.153</c:v>
                      </c:pt>
                      <c:pt idx="4304">
                        <c:v>2.153</c:v>
                      </c:pt>
                      <c:pt idx="4305">
                        <c:v>2.1539999999999999</c:v>
                      </c:pt>
                      <c:pt idx="4306">
                        <c:v>2.1539999999999999</c:v>
                      </c:pt>
                      <c:pt idx="4307">
                        <c:v>2.1549999999999998</c:v>
                      </c:pt>
                      <c:pt idx="4308">
                        <c:v>2.1549999999999998</c:v>
                      </c:pt>
                      <c:pt idx="4309">
                        <c:v>2.1560000000000001</c:v>
                      </c:pt>
                      <c:pt idx="4310">
                        <c:v>2.1560000000000001</c:v>
                      </c:pt>
                      <c:pt idx="4311">
                        <c:v>2.157</c:v>
                      </c:pt>
                      <c:pt idx="4312">
                        <c:v>2.157</c:v>
                      </c:pt>
                      <c:pt idx="4313">
                        <c:v>2.1579999999999999</c:v>
                      </c:pt>
                      <c:pt idx="4314">
                        <c:v>2.1579999999999999</c:v>
                      </c:pt>
                      <c:pt idx="4315">
                        <c:v>2.1589999999999998</c:v>
                      </c:pt>
                      <c:pt idx="4316">
                        <c:v>2.1589999999999998</c:v>
                      </c:pt>
                      <c:pt idx="4317">
                        <c:v>2.16</c:v>
                      </c:pt>
                      <c:pt idx="4318">
                        <c:v>2.16</c:v>
                      </c:pt>
                      <c:pt idx="4319">
                        <c:v>2.161</c:v>
                      </c:pt>
                      <c:pt idx="4320">
                        <c:v>2.161</c:v>
                      </c:pt>
                      <c:pt idx="4321">
                        <c:v>2.1619999999999999</c:v>
                      </c:pt>
                      <c:pt idx="4322">
                        <c:v>2.1619999999999999</c:v>
                      </c:pt>
                      <c:pt idx="4323">
                        <c:v>2.1629999999999998</c:v>
                      </c:pt>
                      <c:pt idx="4324">
                        <c:v>2.1629999999999998</c:v>
                      </c:pt>
                      <c:pt idx="4325">
                        <c:v>2.1640000000000001</c:v>
                      </c:pt>
                      <c:pt idx="4326">
                        <c:v>2.1640000000000001</c:v>
                      </c:pt>
                      <c:pt idx="4327">
                        <c:v>2.165</c:v>
                      </c:pt>
                      <c:pt idx="4328">
                        <c:v>2.165</c:v>
                      </c:pt>
                      <c:pt idx="4329">
                        <c:v>2.1659999999999999</c:v>
                      </c:pt>
                      <c:pt idx="4330">
                        <c:v>2.1659999999999999</c:v>
                      </c:pt>
                      <c:pt idx="4331">
                        <c:v>2.1669999999999998</c:v>
                      </c:pt>
                      <c:pt idx="4332">
                        <c:v>2.1669999999999998</c:v>
                      </c:pt>
                      <c:pt idx="4333">
                        <c:v>2.1680000000000001</c:v>
                      </c:pt>
                      <c:pt idx="4334">
                        <c:v>2.1680000000000001</c:v>
                      </c:pt>
                      <c:pt idx="4335">
                        <c:v>2.169</c:v>
                      </c:pt>
                      <c:pt idx="4336">
                        <c:v>2.169</c:v>
                      </c:pt>
                      <c:pt idx="4337">
                        <c:v>2.17</c:v>
                      </c:pt>
                      <c:pt idx="4338">
                        <c:v>2.17</c:v>
                      </c:pt>
                      <c:pt idx="4339">
                        <c:v>2.1709999999999998</c:v>
                      </c:pt>
                      <c:pt idx="4340">
                        <c:v>2.1709999999999998</c:v>
                      </c:pt>
                      <c:pt idx="4341">
                        <c:v>2.1720000000000002</c:v>
                      </c:pt>
                      <c:pt idx="4342">
                        <c:v>2.1720000000000002</c:v>
                      </c:pt>
                      <c:pt idx="4343">
                        <c:v>2.173</c:v>
                      </c:pt>
                      <c:pt idx="4344">
                        <c:v>2.173</c:v>
                      </c:pt>
                      <c:pt idx="4345">
                        <c:v>2.1739999999999999</c:v>
                      </c:pt>
                      <c:pt idx="4346">
                        <c:v>2.1739999999999999</c:v>
                      </c:pt>
                      <c:pt idx="4347">
                        <c:v>2.1749999999999998</c:v>
                      </c:pt>
                      <c:pt idx="4348">
                        <c:v>2.1749999999999998</c:v>
                      </c:pt>
                      <c:pt idx="4349">
                        <c:v>2.1760000000000002</c:v>
                      </c:pt>
                      <c:pt idx="4350">
                        <c:v>2.1760000000000002</c:v>
                      </c:pt>
                      <c:pt idx="4351">
                        <c:v>2.177</c:v>
                      </c:pt>
                      <c:pt idx="4352">
                        <c:v>2.177</c:v>
                      </c:pt>
                      <c:pt idx="4353">
                        <c:v>2.1779999999999999</c:v>
                      </c:pt>
                      <c:pt idx="4354">
                        <c:v>2.1779999999999999</c:v>
                      </c:pt>
                      <c:pt idx="4355">
                        <c:v>2.1789999999999998</c:v>
                      </c:pt>
                      <c:pt idx="4356">
                        <c:v>2.1789999999999998</c:v>
                      </c:pt>
                      <c:pt idx="4357">
                        <c:v>2.1800000000000002</c:v>
                      </c:pt>
                      <c:pt idx="4358">
                        <c:v>2.1800000000000002</c:v>
                      </c:pt>
                      <c:pt idx="4359">
                        <c:v>2.181</c:v>
                      </c:pt>
                      <c:pt idx="4360">
                        <c:v>2.181</c:v>
                      </c:pt>
                      <c:pt idx="4361">
                        <c:v>2.1819999999999999</c:v>
                      </c:pt>
                      <c:pt idx="4362">
                        <c:v>2.1819999999999999</c:v>
                      </c:pt>
                      <c:pt idx="4363">
                        <c:v>2.1829999999999998</c:v>
                      </c:pt>
                      <c:pt idx="4364">
                        <c:v>2.1829999999999998</c:v>
                      </c:pt>
                      <c:pt idx="4365">
                        <c:v>2.1840000000000002</c:v>
                      </c:pt>
                      <c:pt idx="4366">
                        <c:v>2.1840000000000002</c:v>
                      </c:pt>
                      <c:pt idx="4367">
                        <c:v>2.1850000000000001</c:v>
                      </c:pt>
                      <c:pt idx="4368">
                        <c:v>2.1850000000000001</c:v>
                      </c:pt>
                      <c:pt idx="4369">
                        <c:v>2.1859999999999999</c:v>
                      </c:pt>
                      <c:pt idx="4370">
                        <c:v>2.1859999999999999</c:v>
                      </c:pt>
                      <c:pt idx="4371">
                        <c:v>2.1869999999999998</c:v>
                      </c:pt>
                      <c:pt idx="4372">
                        <c:v>2.1869999999999998</c:v>
                      </c:pt>
                      <c:pt idx="4373">
                        <c:v>2.1880000000000002</c:v>
                      </c:pt>
                      <c:pt idx="4374">
                        <c:v>2.1880000000000002</c:v>
                      </c:pt>
                      <c:pt idx="4375">
                        <c:v>2.1890000000000001</c:v>
                      </c:pt>
                      <c:pt idx="4376">
                        <c:v>2.1890000000000001</c:v>
                      </c:pt>
                      <c:pt idx="4377">
                        <c:v>2.19</c:v>
                      </c:pt>
                      <c:pt idx="4378">
                        <c:v>2.19</c:v>
                      </c:pt>
                      <c:pt idx="4379">
                        <c:v>2.1909999999999998</c:v>
                      </c:pt>
                      <c:pt idx="4380">
                        <c:v>2.1909999999999998</c:v>
                      </c:pt>
                      <c:pt idx="4381">
                        <c:v>2.1920000000000002</c:v>
                      </c:pt>
                      <c:pt idx="4382">
                        <c:v>2.1920000000000002</c:v>
                      </c:pt>
                      <c:pt idx="4383">
                        <c:v>2.1930000000000001</c:v>
                      </c:pt>
                      <c:pt idx="4384">
                        <c:v>2.1930000000000001</c:v>
                      </c:pt>
                      <c:pt idx="4385">
                        <c:v>2.194</c:v>
                      </c:pt>
                      <c:pt idx="4386">
                        <c:v>2.194</c:v>
                      </c:pt>
                      <c:pt idx="4387">
                        <c:v>2.1949999999999998</c:v>
                      </c:pt>
                      <c:pt idx="4388">
                        <c:v>2.1949999999999998</c:v>
                      </c:pt>
                      <c:pt idx="4389">
                        <c:v>2.1960000000000002</c:v>
                      </c:pt>
                      <c:pt idx="4390">
                        <c:v>2.1960000000000002</c:v>
                      </c:pt>
                      <c:pt idx="4391">
                        <c:v>2.1970000000000001</c:v>
                      </c:pt>
                      <c:pt idx="4392">
                        <c:v>2.1970000000000001</c:v>
                      </c:pt>
                      <c:pt idx="4393">
                        <c:v>2.198</c:v>
                      </c:pt>
                      <c:pt idx="4394">
                        <c:v>2.198</c:v>
                      </c:pt>
                      <c:pt idx="4395">
                        <c:v>2.1989999999999998</c:v>
                      </c:pt>
                      <c:pt idx="4396">
                        <c:v>2.1989999999999998</c:v>
                      </c:pt>
                      <c:pt idx="4397">
                        <c:v>2.2000000000000002</c:v>
                      </c:pt>
                      <c:pt idx="4398">
                        <c:v>2.2000000000000002</c:v>
                      </c:pt>
                      <c:pt idx="4399">
                        <c:v>2.2010000000000001</c:v>
                      </c:pt>
                      <c:pt idx="4400">
                        <c:v>2.2010000000000001</c:v>
                      </c:pt>
                      <c:pt idx="4401">
                        <c:v>2.202</c:v>
                      </c:pt>
                      <c:pt idx="4402">
                        <c:v>2.202</c:v>
                      </c:pt>
                      <c:pt idx="4403">
                        <c:v>2.2029999999999998</c:v>
                      </c:pt>
                      <c:pt idx="4404">
                        <c:v>2.2029999999999998</c:v>
                      </c:pt>
                      <c:pt idx="4405">
                        <c:v>2.2040000000000002</c:v>
                      </c:pt>
                      <c:pt idx="4406">
                        <c:v>2.2040000000000002</c:v>
                      </c:pt>
                      <c:pt idx="4407">
                        <c:v>2.2050000000000001</c:v>
                      </c:pt>
                      <c:pt idx="4408">
                        <c:v>2.2050000000000001</c:v>
                      </c:pt>
                      <c:pt idx="4409">
                        <c:v>2.206</c:v>
                      </c:pt>
                      <c:pt idx="4410">
                        <c:v>2.206</c:v>
                      </c:pt>
                      <c:pt idx="4411">
                        <c:v>2.2069999999999999</c:v>
                      </c:pt>
                      <c:pt idx="4412">
                        <c:v>2.2069999999999999</c:v>
                      </c:pt>
                      <c:pt idx="4413">
                        <c:v>2.2080000000000002</c:v>
                      </c:pt>
                      <c:pt idx="4414">
                        <c:v>2.2080000000000002</c:v>
                      </c:pt>
                      <c:pt idx="4415">
                        <c:v>2.2090000000000001</c:v>
                      </c:pt>
                      <c:pt idx="4416">
                        <c:v>2.2090000000000001</c:v>
                      </c:pt>
                      <c:pt idx="4417">
                        <c:v>2.21</c:v>
                      </c:pt>
                      <c:pt idx="4418">
                        <c:v>2.21</c:v>
                      </c:pt>
                      <c:pt idx="4419">
                        <c:v>2.2109999999999999</c:v>
                      </c:pt>
                      <c:pt idx="4420">
                        <c:v>2.2109999999999999</c:v>
                      </c:pt>
                      <c:pt idx="4421">
                        <c:v>2.2120000000000002</c:v>
                      </c:pt>
                      <c:pt idx="4422">
                        <c:v>2.2120000000000002</c:v>
                      </c:pt>
                      <c:pt idx="4423">
                        <c:v>2.2130000000000001</c:v>
                      </c:pt>
                      <c:pt idx="4424">
                        <c:v>2.2130000000000001</c:v>
                      </c:pt>
                      <c:pt idx="4425">
                        <c:v>2.214</c:v>
                      </c:pt>
                      <c:pt idx="4426">
                        <c:v>2.214</c:v>
                      </c:pt>
                      <c:pt idx="4427">
                        <c:v>2.2149999999999999</c:v>
                      </c:pt>
                      <c:pt idx="4428">
                        <c:v>2.2149999999999999</c:v>
                      </c:pt>
                      <c:pt idx="4429">
                        <c:v>2.2160000000000002</c:v>
                      </c:pt>
                      <c:pt idx="4430">
                        <c:v>2.2160000000000002</c:v>
                      </c:pt>
                      <c:pt idx="4431">
                        <c:v>2.2170000000000001</c:v>
                      </c:pt>
                      <c:pt idx="4432">
                        <c:v>2.2170000000000001</c:v>
                      </c:pt>
                      <c:pt idx="4433">
                        <c:v>2.218</c:v>
                      </c:pt>
                      <c:pt idx="4434">
                        <c:v>2.218</c:v>
                      </c:pt>
                      <c:pt idx="4435">
                        <c:v>2.2189999999999999</c:v>
                      </c:pt>
                      <c:pt idx="4436">
                        <c:v>2.2189999999999999</c:v>
                      </c:pt>
                      <c:pt idx="4437">
                        <c:v>2.2200000000000002</c:v>
                      </c:pt>
                      <c:pt idx="4438">
                        <c:v>2.2200000000000002</c:v>
                      </c:pt>
                      <c:pt idx="4439">
                        <c:v>2.2210000000000001</c:v>
                      </c:pt>
                      <c:pt idx="4440">
                        <c:v>2.2210000000000001</c:v>
                      </c:pt>
                      <c:pt idx="4441">
                        <c:v>2.222</c:v>
                      </c:pt>
                      <c:pt idx="4442">
                        <c:v>2.222</c:v>
                      </c:pt>
                      <c:pt idx="4443">
                        <c:v>2.2229999999999999</c:v>
                      </c:pt>
                      <c:pt idx="4444">
                        <c:v>2.2229999999999999</c:v>
                      </c:pt>
                      <c:pt idx="4445">
                        <c:v>2.2240000000000002</c:v>
                      </c:pt>
                      <c:pt idx="4446">
                        <c:v>2.2240000000000002</c:v>
                      </c:pt>
                      <c:pt idx="4447">
                        <c:v>2.2250000000000001</c:v>
                      </c:pt>
                      <c:pt idx="4448">
                        <c:v>2.2250000000000001</c:v>
                      </c:pt>
                      <c:pt idx="4449">
                        <c:v>2.226</c:v>
                      </c:pt>
                      <c:pt idx="4450">
                        <c:v>2.226</c:v>
                      </c:pt>
                      <c:pt idx="4451">
                        <c:v>2.2269999999999999</c:v>
                      </c:pt>
                      <c:pt idx="4452">
                        <c:v>2.2269999999999999</c:v>
                      </c:pt>
                      <c:pt idx="4453">
                        <c:v>2.2280000000000002</c:v>
                      </c:pt>
                      <c:pt idx="4454">
                        <c:v>2.2280000000000002</c:v>
                      </c:pt>
                      <c:pt idx="4455">
                        <c:v>2.2290000000000001</c:v>
                      </c:pt>
                      <c:pt idx="4456">
                        <c:v>2.2290000000000001</c:v>
                      </c:pt>
                      <c:pt idx="4457">
                        <c:v>2.23</c:v>
                      </c:pt>
                      <c:pt idx="4458">
                        <c:v>2.23</c:v>
                      </c:pt>
                      <c:pt idx="4459">
                        <c:v>2.2309999999999999</c:v>
                      </c:pt>
                      <c:pt idx="4460">
                        <c:v>2.2309999999999999</c:v>
                      </c:pt>
                      <c:pt idx="4461">
                        <c:v>2.2320000000000002</c:v>
                      </c:pt>
                      <c:pt idx="4462">
                        <c:v>2.2320000000000002</c:v>
                      </c:pt>
                      <c:pt idx="4463">
                        <c:v>2.2330000000000001</c:v>
                      </c:pt>
                      <c:pt idx="4464">
                        <c:v>2.2330000000000001</c:v>
                      </c:pt>
                      <c:pt idx="4465">
                        <c:v>2.234</c:v>
                      </c:pt>
                      <c:pt idx="4466">
                        <c:v>2.234</c:v>
                      </c:pt>
                      <c:pt idx="4467">
                        <c:v>2.2349999999999999</c:v>
                      </c:pt>
                      <c:pt idx="4468">
                        <c:v>2.2349999999999999</c:v>
                      </c:pt>
                      <c:pt idx="4469">
                        <c:v>2.2360000000000002</c:v>
                      </c:pt>
                      <c:pt idx="4470">
                        <c:v>2.2360000000000002</c:v>
                      </c:pt>
                      <c:pt idx="4471">
                        <c:v>2.2370000000000001</c:v>
                      </c:pt>
                      <c:pt idx="4472">
                        <c:v>2.2370000000000001</c:v>
                      </c:pt>
                      <c:pt idx="4473">
                        <c:v>2.238</c:v>
                      </c:pt>
                      <c:pt idx="4474">
                        <c:v>2.238</c:v>
                      </c:pt>
                      <c:pt idx="4475">
                        <c:v>2.2389999999999999</c:v>
                      </c:pt>
                      <c:pt idx="4476">
                        <c:v>2.2389999999999999</c:v>
                      </c:pt>
                      <c:pt idx="4477">
                        <c:v>2.2400000000000002</c:v>
                      </c:pt>
                      <c:pt idx="4478">
                        <c:v>2.2400000000000002</c:v>
                      </c:pt>
                      <c:pt idx="4479">
                        <c:v>2.2410000000000001</c:v>
                      </c:pt>
                      <c:pt idx="4480">
                        <c:v>2.2410000000000001</c:v>
                      </c:pt>
                      <c:pt idx="4481">
                        <c:v>2.242</c:v>
                      </c:pt>
                      <c:pt idx="4482">
                        <c:v>2.242</c:v>
                      </c:pt>
                      <c:pt idx="4483">
                        <c:v>2.2429999999999999</c:v>
                      </c:pt>
                      <c:pt idx="4484">
                        <c:v>2.2429999999999999</c:v>
                      </c:pt>
                      <c:pt idx="4485">
                        <c:v>2.2440000000000002</c:v>
                      </c:pt>
                      <c:pt idx="4486">
                        <c:v>2.2440000000000002</c:v>
                      </c:pt>
                      <c:pt idx="4487">
                        <c:v>2.2450000000000001</c:v>
                      </c:pt>
                      <c:pt idx="4488">
                        <c:v>2.2450000000000001</c:v>
                      </c:pt>
                      <c:pt idx="4489">
                        <c:v>2.246</c:v>
                      </c:pt>
                      <c:pt idx="4490">
                        <c:v>2.246</c:v>
                      </c:pt>
                      <c:pt idx="4491">
                        <c:v>2.2469999999999999</c:v>
                      </c:pt>
                      <c:pt idx="4492">
                        <c:v>2.2469999999999999</c:v>
                      </c:pt>
                      <c:pt idx="4493">
                        <c:v>2.2480000000000002</c:v>
                      </c:pt>
                      <c:pt idx="4494">
                        <c:v>2.2480000000000002</c:v>
                      </c:pt>
                      <c:pt idx="4495">
                        <c:v>2.2490000000000001</c:v>
                      </c:pt>
                      <c:pt idx="4496">
                        <c:v>2.2490000000000001</c:v>
                      </c:pt>
                      <c:pt idx="4497">
                        <c:v>2.25</c:v>
                      </c:pt>
                      <c:pt idx="4498">
                        <c:v>2.25</c:v>
                      </c:pt>
                      <c:pt idx="4499">
                        <c:v>2.2509999999999999</c:v>
                      </c:pt>
                      <c:pt idx="4500">
                        <c:v>2.2509999999999999</c:v>
                      </c:pt>
                      <c:pt idx="4501">
                        <c:v>2.2519999999999998</c:v>
                      </c:pt>
                      <c:pt idx="4502">
                        <c:v>2.2519999999999998</c:v>
                      </c:pt>
                      <c:pt idx="4503">
                        <c:v>2.2530000000000001</c:v>
                      </c:pt>
                      <c:pt idx="4504">
                        <c:v>2.2530000000000001</c:v>
                      </c:pt>
                      <c:pt idx="4505">
                        <c:v>2.254</c:v>
                      </c:pt>
                      <c:pt idx="4506">
                        <c:v>2.254</c:v>
                      </c:pt>
                      <c:pt idx="4507">
                        <c:v>2.2549999999999999</c:v>
                      </c:pt>
                      <c:pt idx="4508">
                        <c:v>2.2549999999999999</c:v>
                      </c:pt>
                      <c:pt idx="4509">
                        <c:v>2.2559999999999998</c:v>
                      </c:pt>
                      <c:pt idx="4510">
                        <c:v>2.2559999999999998</c:v>
                      </c:pt>
                      <c:pt idx="4511">
                        <c:v>2.2570000000000001</c:v>
                      </c:pt>
                      <c:pt idx="4512">
                        <c:v>2.2570000000000001</c:v>
                      </c:pt>
                      <c:pt idx="4513">
                        <c:v>2.258</c:v>
                      </c:pt>
                      <c:pt idx="4514">
                        <c:v>2.258</c:v>
                      </c:pt>
                      <c:pt idx="4515">
                        <c:v>2.2589999999999999</c:v>
                      </c:pt>
                      <c:pt idx="4516">
                        <c:v>2.2589999999999999</c:v>
                      </c:pt>
                      <c:pt idx="4517">
                        <c:v>2.2599999999999998</c:v>
                      </c:pt>
                      <c:pt idx="4518">
                        <c:v>2.2599999999999998</c:v>
                      </c:pt>
                      <c:pt idx="4519">
                        <c:v>2.2610000000000001</c:v>
                      </c:pt>
                      <c:pt idx="4520">
                        <c:v>2.2610000000000001</c:v>
                      </c:pt>
                      <c:pt idx="4521">
                        <c:v>2.262</c:v>
                      </c:pt>
                      <c:pt idx="4522">
                        <c:v>2.262</c:v>
                      </c:pt>
                      <c:pt idx="4523">
                        <c:v>2.2629999999999999</c:v>
                      </c:pt>
                      <c:pt idx="4524">
                        <c:v>2.2629999999999999</c:v>
                      </c:pt>
                      <c:pt idx="4525">
                        <c:v>2.2639999999999998</c:v>
                      </c:pt>
                      <c:pt idx="4526">
                        <c:v>2.2639999999999998</c:v>
                      </c:pt>
                      <c:pt idx="4527">
                        <c:v>2.2650000000000001</c:v>
                      </c:pt>
                      <c:pt idx="4528">
                        <c:v>2.2650000000000001</c:v>
                      </c:pt>
                      <c:pt idx="4529">
                        <c:v>2.266</c:v>
                      </c:pt>
                      <c:pt idx="4530">
                        <c:v>2.266</c:v>
                      </c:pt>
                      <c:pt idx="4531">
                        <c:v>2.2669999999999999</c:v>
                      </c:pt>
                      <c:pt idx="4532">
                        <c:v>2.2669999999999999</c:v>
                      </c:pt>
                      <c:pt idx="4533">
                        <c:v>2.2679999999999998</c:v>
                      </c:pt>
                      <c:pt idx="4534">
                        <c:v>2.2679999999999998</c:v>
                      </c:pt>
                      <c:pt idx="4535">
                        <c:v>2.2690000000000001</c:v>
                      </c:pt>
                      <c:pt idx="4536">
                        <c:v>2.2690000000000001</c:v>
                      </c:pt>
                      <c:pt idx="4537">
                        <c:v>2.27</c:v>
                      </c:pt>
                      <c:pt idx="4538">
                        <c:v>2.27</c:v>
                      </c:pt>
                      <c:pt idx="4539">
                        <c:v>2.2709999999999999</c:v>
                      </c:pt>
                      <c:pt idx="4540">
                        <c:v>2.2709999999999999</c:v>
                      </c:pt>
                      <c:pt idx="4541">
                        <c:v>2.2719999999999998</c:v>
                      </c:pt>
                      <c:pt idx="4542">
                        <c:v>2.2719999999999998</c:v>
                      </c:pt>
                      <c:pt idx="4543">
                        <c:v>2.2730000000000001</c:v>
                      </c:pt>
                      <c:pt idx="4544">
                        <c:v>2.2730000000000001</c:v>
                      </c:pt>
                      <c:pt idx="4545">
                        <c:v>2.274</c:v>
                      </c:pt>
                      <c:pt idx="4546">
                        <c:v>2.274</c:v>
                      </c:pt>
                      <c:pt idx="4547">
                        <c:v>2.2749999999999999</c:v>
                      </c:pt>
                      <c:pt idx="4548">
                        <c:v>2.2749999999999999</c:v>
                      </c:pt>
                      <c:pt idx="4549">
                        <c:v>2.2759999999999998</c:v>
                      </c:pt>
                      <c:pt idx="4550">
                        <c:v>2.2759999999999998</c:v>
                      </c:pt>
                      <c:pt idx="4551">
                        <c:v>2.2770000000000001</c:v>
                      </c:pt>
                      <c:pt idx="4552">
                        <c:v>2.2770000000000001</c:v>
                      </c:pt>
                      <c:pt idx="4553">
                        <c:v>2.278</c:v>
                      </c:pt>
                      <c:pt idx="4554">
                        <c:v>2.278</c:v>
                      </c:pt>
                      <c:pt idx="4555">
                        <c:v>2.2789999999999999</c:v>
                      </c:pt>
                      <c:pt idx="4556">
                        <c:v>2.2789999999999999</c:v>
                      </c:pt>
                      <c:pt idx="4557">
                        <c:v>2.2799999999999998</c:v>
                      </c:pt>
                      <c:pt idx="4558">
                        <c:v>2.2799999999999998</c:v>
                      </c:pt>
                      <c:pt idx="4559">
                        <c:v>2.2810000000000001</c:v>
                      </c:pt>
                      <c:pt idx="4560">
                        <c:v>2.2810000000000001</c:v>
                      </c:pt>
                      <c:pt idx="4561">
                        <c:v>2.282</c:v>
                      </c:pt>
                      <c:pt idx="4562">
                        <c:v>2.282</c:v>
                      </c:pt>
                      <c:pt idx="4563">
                        <c:v>2.2829999999999999</c:v>
                      </c:pt>
                      <c:pt idx="4564">
                        <c:v>2.2829999999999999</c:v>
                      </c:pt>
                      <c:pt idx="4565">
                        <c:v>2.2839999999999998</c:v>
                      </c:pt>
                      <c:pt idx="4566">
                        <c:v>2.2839999999999998</c:v>
                      </c:pt>
                      <c:pt idx="4567">
                        <c:v>2.2850000000000001</c:v>
                      </c:pt>
                      <c:pt idx="4568">
                        <c:v>2.2850000000000001</c:v>
                      </c:pt>
                      <c:pt idx="4569">
                        <c:v>2.286</c:v>
                      </c:pt>
                      <c:pt idx="4570">
                        <c:v>2.286</c:v>
                      </c:pt>
                      <c:pt idx="4571">
                        <c:v>2.2869999999999999</c:v>
                      </c:pt>
                      <c:pt idx="4572">
                        <c:v>2.2869999999999999</c:v>
                      </c:pt>
                      <c:pt idx="4573">
                        <c:v>2.2879999999999998</c:v>
                      </c:pt>
                      <c:pt idx="4574">
                        <c:v>2.2879999999999998</c:v>
                      </c:pt>
                      <c:pt idx="4575">
                        <c:v>2.2890000000000001</c:v>
                      </c:pt>
                      <c:pt idx="4576">
                        <c:v>2.2890000000000001</c:v>
                      </c:pt>
                      <c:pt idx="4577">
                        <c:v>2.29</c:v>
                      </c:pt>
                      <c:pt idx="4578">
                        <c:v>2.29</c:v>
                      </c:pt>
                      <c:pt idx="4579">
                        <c:v>2.2909999999999999</c:v>
                      </c:pt>
                      <c:pt idx="4580">
                        <c:v>2.2909999999999999</c:v>
                      </c:pt>
                      <c:pt idx="4581">
                        <c:v>2.2919999999999998</c:v>
                      </c:pt>
                      <c:pt idx="4582">
                        <c:v>2.2919999999999998</c:v>
                      </c:pt>
                      <c:pt idx="4583">
                        <c:v>2.2930000000000001</c:v>
                      </c:pt>
                      <c:pt idx="4584">
                        <c:v>2.2930000000000001</c:v>
                      </c:pt>
                      <c:pt idx="4585">
                        <c:v>2.294</c:v>
                      </c:pt>
                      <c:pt idx="4586">
                        <c:v>2.294</c:v>
                      </c:pt>
                      <c:pt idx="4587">
                        <c:v>2.2949999999999999</c:v>
                      </c:pt>
                      <c:pt idx="4588">
                        <c:v>2.2949999999999999</c:v>
                      </c:pt>
                      <c:pt idx="4589">
                        <c:v>2.2959999999999998</c:v>
                      </c:pt>
                      <c:pt idx="4590">
                        <c:v>2.2959999999999998</c:v>
                      </c:pt>
                      <c:pt idx="4591">
                        <c:v>2.2970000000000002</c:v>
                      </c:pt>
                      <c:pt idx="4592">
                        <c:v>2.2970000000000002</c:v>
                      </c:pt>
                      <c:pt idx="4593">
                        <c:v>2.298</c:v>
                      </c:pt>
                      <c:pt idx="4594">
                        <c:v>2.298</c:v>
                      </c:pt>
                      <c:pt idx="4595">
                        <c:v>2.2989999999999999</c:v>
                      </c:pt>
                      <c:pt idx="4596">
                        <c:v>2.2989999999999999</c:v>
                      </c:pt>
                      <c:pt idx="4597">
                        <c:v>2.2999999999999998</c:v>
                      </c:pt>
                      <c:pt idx="4598">
                        <c:v>2.2999999999999998</c:v>
                      </c:pt>
                      <c:pt idx="4599">
                        <c:v>2.3010000000000002</c:v>
                      </c:pt>
                      <c:pt idx="4600">
                        <c:v>2.3010000000000002</c:v>
                      </c:pt>
                      <c:pt idx="4601">
                        <c:v>2.302</c:v>
                      </c:pt>
                      <c:pt idx="4602">
                        <c:v>2.302</c:v>
                      </c:pt>
                      <c:pt idx="4603">
                        <c:v>2.3029999999999999</c:v>
                      </c:pt>
                      <c:pt idx="4604">
                        <c:v>2.3029999999999999</c:v>
                      </c:pt>
                      <c:pt idx="4605">
                        <c:v>2.3039999999999998</c:v>
                      </c:pt>
                      <c:pt idx="4606">
                        <c:v>2.3039999999999998</c:v>
                      </c:pt>
                      <c:pt idx="4607">
                        <c:v>2.3050000000000002</c:v>
                      </c:pt>
                      <c:pt idx="4608">
                        <c:v>2.3050000000000002</c:v>
                      </c:pt>
                      <c:pt idx="4609">
                        <c:v>2.306</c:v>
                      </c:pt>
                      <c:pt idx="4610">
                        <c:v>2.306</c:v>
                      </c:pt>
                      <c:pt idx="4611">
                        <c:v>2.3069999999999999</c:v>
                      </c:pt>
                      <c:pt idx="4612">
                        <c:v>2.3069999999999999</c:v>
                      </c:pt>
                      <c:pt idx="4613">
                        <c:v>2.3079999999999998</c:v>
                      </c:pt>
                      <c:pt idx="4614">
                        <c:v>2.3079999999999998</c:v>
                      </c:pt>
                      <c:pt idx="4615">
                        <c:v>2.3090000000000002</c:v>
                      </c:pt>
                      <c:pt idx="4616">
                        <c:v>2.3090000000000002</c:v>
                      </c:pt>
                      <c:pt idx="4617">
                        <c:v>2.31</c:v>
                      </c:pt>
                      <c:pt idx="4618">
                        <c:v>2.31</c:v>
                      </c:pt>
                      <c:pt idx="4619">
                        <c:v>2.3109999999999999</c:v>
                      </c:pt>
                      <c:pt idx="4620">
                        <c:v>2.3109999999999999</c:v>
                      </c:pt>
                      <c:pt idx="4621">
                        <c:v>2.3119999999999998</c:v>
                      </c:pt>
                      <c:pt idx="4622">
                        <c:v>2.3119999999999998</c:v>
                      </c:pt>
                      <c:pt idx="4623">
                        <c:v>2.3130000000000002</c:v>
                      </c:pt>
                      <c:pt idx="4624">
                        <c:v>2.3130000000000002</c:v>
                      </c:pt>
                      <c:pt idx="4625">
                        <c:v>2.3140000000000001</c:v>
                      </c:pt>
                      <c:pt idx="4626">
                        <c:v>2.3140000000000001</c:v>
                      </c:pt>
                      <c:pt idx="4627">
                        <c:v>2.3149999999999999</c:v>
                      </c:pt>
                      <c:pt idx="4628">
                        <c:v>2.3149999999999999</c:v>
                      </c:pt>
                      <c:pt idx="4629">
                        <c:v>2.3159999999999998</c:v>
                      </c:pt>
                      <c:pt idx="4630">
                        <c:v>2.3159999999999998</c:v>
                      </c:pt>
                      <c:pt idx="4631">
                        <c:v>2.3170000000000002</c:v>
                      </c:pt>
                      <c:pt idx="4632">
                        <c:v>2.3170000000000002</c:v>
                      </c:pt>
                      <c:pt idx="4633">
                        <c:v>2.3180000000000001</c:v>
                      </c:pt>
                      <c:pt idx="4634">
                        <c:v>2.3180000000000001</c:v>
                      </c:pt>
                      <c:pt idx="4635">
                        <c:v>2.319</c:v>
                      </c:pt>
                      <c:pt idx="4636">
                        <c:v>2.319</c:v>
                      </c:pt>
                      <c:pt idx="4637">
                        <c:v>2.3199999999999998</c:v>
                      </c:pt>
                      <c:pt idx="4638">
                        <c:v>2.3199999999999998</c:v>
                      </c:pt>
                      <c:pt idx="4639">
                        <c:v>2.3210000000000002</c:v>
                      </c:pt>
                      <c:pt idx="4640">
                        <c:v>2.3210000000000002</c:v>
                      </c:pt>
                      <c:pt idx="4641">
                        <c:v>2.3220000000000001</c:v>
                      </c:pt>
                      <c:pt idx="4642">
                        <c:v>2.3220000000000001</c:v>
                      </c:pt>
                      <c:pt idx="4643">
                        <c:v>2.323</c:v>
                      </c:pt>
                      <c:pt idx="4644">
                        <c:v>2.323</c:v>
                      </c:pt>
                      <c:pt idx="4645">
                        <c:v>2.3239999999999998</c:v>
                      </c:pt>
                      <c:pt idx="4646">
                        <c:v>2.3239999999999998</c:v>
                      </c:pt>
                      <c:pt idx="4647">
                        <c:v>2.3250000000000002</c:v>
                      </c:pt>
                      <c:pt idx="4648">
                        <c:v>2.3250000000000002</c:v>
                      </c:pt>
                      <c:pt idx="4649">
                        <c:v>2.3260000000000001</c:v>
                      </c:pt>
                      <c:pt idx="4650">
                        <c:v>2.3260000000000001</c:v>
                      </c:pt>
                      <c:pt idx="4651">
                        <c:v>2.327</c:v>
                      </c:pt>
                      <c:pt idx="4652">
                        <c:v>2.327</c:v>
                      </c:pt>
                      <c:pt idx="4653">
                        <c:v>2.3279999999999998</c:v>
                      </c:pt>
                      <c:pt idx="4654">
                        <c:v>2.3279999999999998</c:v>
                      </c:pt>
                      <c:pt idx="4655">
                        <c:v>2.3290000000000002</c:v>
                      </c:pt>
                      <c:pt idx="4656">
                        <c:v>2.3290000000000002</c:v>
                      </c:pt>
                      <c:pt idx="4657">
                        <c:v>2.33</c:v>
                      </c:pt>
                      <c:pt idx="4658">
                        <c:v>2.33</c:v>
                      </c:pt>
                      <c:pt idx="4659">
                        <c:v>2.331</c:v>
                      </c:pt>
                      <c:pt idx="4660">
                        <c:v>2.331</c:v>
                      </c:pt>
                      <c:pt idx="4661">
                        <c:v>2.3319999999999999</c:v>
                      </c:pt>
                      <c:pt idx="4662">
                        <c:v>2.3319999999999999</c:v>
                      </c:pt>
                      <c:pt idx="4663">
                        <c:v>2.3330000000000002</c:v>
                      </c:pt>
                      <c:pt idx="4664">
                        <c:v>2.3330000000000002</c:v>
                      </c:pt>
                      <c:pt idx="4665">
                        <c:v>2.3340000000000001</c:v>
                      </c:pt>
                      <c:pt idx="4666">
                        <c:v>2.3340000000000001</c:v>
                      </c:pt>
                      <c:pt idx="4667">
                        <c:v>2.335</c:v>
                      </c:pt>
                      <c:pt idx="4668">
                        <c:v>2.335</c:v>
                      </c:pt>
                      <c:pt idx="4669">
                        <c:v>2.3359999999999999</c:v>
                      </c:pt>
                      <c:pt idx="4670">
                        <c:v>2.3359999999999999</c:v>
                      </c:pt>
                      <c:pt idx="4671">
                        <c:v>2.3370000000000002</c:v>
                      </c:pt>
                      <c:pt idx="4672">
                        <c:v>2.3370000000000002</c:v>
                      </c:pt>
                      <c:pt idx="4673">
                        <c:v>2.3380000000000001</c:v>
                      </c:pt>
                      <c:pt idx="4674">
                        <c:v>2.3380000000000001</c:v>
                      </c:pt>
                      <c:pt idx="4675">
                        <c:v>2.339</c:v>
                      </c:pt>
                      <c:pt idx="4676">
                        <c:v>2.339</c:v>
                      </c:pt>
                      <c:pt idx="4677">
                        <c:v>2.34</c:v>
                      </c:pt>
                      <c:pt idx="4678">
                        <c:v>2.34</c:v>
                      </c:pt>
                      <c:pt idx="4679">
                        <c:v>2.3410000000000002</c:v>
                      </c:pt>
                      <c:pt idx="4680">
                        <c:v>2.3410000000000002</c:v>
                      </c:pt>
                      <c:pt idx="4681">
                        <c:v>2.3420000000000001</c:v>
                      </c:pt>
                      <c:pt idx="4682">
                        <c:v>2.3420000000000001</c:v>
                      </c:pt>
                      <c:pt idx="4683">
                        <c:v>2.343</c:v>
                      </c:pt>
                      <c:pt idx="4684">
                        <c:v>2.343</c:v>
                      </c:pt>
                      <c:pt idx="4685">
                        <c:v>2.3439999999999999</c:v>
                      </c:pt>
                      <c:pt idx="4686">
                        <c:v>2.3439999999999999</c:v>
                      </c:pt>
                      <c:pt idx="4687">
                        <c:v>2.3450000000000002</c:v>
                      </c:pt>
                      <c:pt idx="4688">
                        <c:v>2.3450000000000002</c:v>
                      </c:pt>
                      <c:pt idx="4689">
                        <c:v>2.3460000000000001</c:v>
                      </c:pt>
                      <c:pt idx="4690">
                        <c:v>2.3460000000000001</c:v>
                      </c:pt>
                      <c:pt idx="4691">
                        <c:v>2.347</c:v>
                      </c:pt>
                      <c:pt idx="4692">
                        <c:v>2.347</c:v>
                      </c:pt>
                      <c:pt idx="4693">
                        <c:v>2.3479999999999999</c:v>
                      </c:pt>
                      <c:pt idx="4694">
                        <c:v>2.3479999999999999</c:v>
                      </c:pt>
                      <c:pt idx="4695">
                        <c:v>2.3490000000000002</c:v>
                      </c:pt>
                      <c:pt idx="4696">
                        <c:v>2.3490000000000002</c:v>
                      </c:pt>
                      <c:pt idx="4697">
                        <c:v>2.35</c:v>
                      </c:pt>
                      <c:pt idx="4698">
                        <c:v>2.35</c:v>
                      </c:pt>
                      <c:pt idx="4699">
                        <c:v>2.351</c:v>
                      </c:pt>
                      <c:pt idx="4700">
                        <c:v>2.351</c:v>
                      </c:pt>
                      <c:pt idx="4701">
                        <c:v>2.3519999999999999</c:v>
                      </c:pt>
                      <c:pt idx="4702">
                        <c:v>2.3519999999999999</c:v>
                      </c:pt>
                      <c:pt idx="4703">
                        <c:v>2.3530000000000002</c:v>
                      </c:pt>
                      <c:pt idx="4704">
                        <c:v>2.3530000000000002</c:v>
                      </c:pt>
                      <c:pt idx="4705">
                        <c:v>2.3540000000000001</c:v>
                      </c:pt>
                      <c:pt idx="4706">
                        <c:v>2.3540000000000001</c:v>
                      </c:pt>
                      <c:pt idx="4707">
                        <c:v>2.355</c:v>
                      </c:pt>
                      <c:pt idx="4708">
                        <c:v>2.355</c:v>
                      </c:pt>
                      <c:pt idx="4709">
                        <c:v>2.3559999999999999</c:v>
                      </c:pt>
                      <c:pt idx="4710">
                        <c:v>2.3559999999999999</c:v>
                      </c:pt>
                      <c:pt idx="4711">
                        <c:v>2.3570000000000002</c:v>
                      </c:pt>
                      <c:pt idx="4712">
                        <c:v>2.3570000000000002</c:v>
                      </c:pt>
                      <c:pt idx="4713">
                        <c:v>2.3580000000000001</c:v>
                      </c:pt>
                      <c:pt idx="4714">
                        <c:v>2.3580000000000001</c:v>
                      </c:pt>
                      <c:pt idx="4715">
                        <c:v>2.359</c:v>
                      </c:pt>
                      <c:pt idx="4716">
                        <c:v>2.359</c:v>
                      </c:pt>
                      <c:pt idx="4717">
                        <c:v>2.36</c:v>
                      </c:pt>
                      <c:pt idx="4718">
                        <c:v>2.36</c:v>
                      </c:pt>
                      <c:pt idx="4719">
                        <c:v>2.3610000000000002</c:v>
                      </c:pt>
                      <c:pt idx="4720">
                        <c:v>2.3610000000000002</c:v>
                      </c:pt>
                      <c:pt idx="4721">
                        <c:v>2.3620000000000001</c:v>
                      </c:pt>
                      <c:pt idx="4722">
                        <c:v>2.3620000000000001</c:v>
                      </c:pt>
                      <c:pt idx="4723">
                        <c:v>2.363</c:v>
                      </c:pt>
                      <c:pt idx="4724">
                        <c:v>2.363</c:v>
                      </c:pt>
                      <c:pt idx="4725">
                        <c:v>2.3639999999999999</c:v>
                      </c:pt>
                      <c:pt idx="4726">
                        <c:v>2.3639999999999999</c:v>
                      </c:pt>
                      <c:pt idx="4727">
                        <c:v>2.3650000000000002</c:v>
                      </c:pt>
                      <c:pt idx="4728">
                        <c:v>2.3650000000000002</c:v>
                      </c:pt>
                      <c:pt idx="4729">
                        <c:v>2.3660000000000001</c:v>
                      </c:pt>
                      <c:pt idx="4730">
                        <c:v>2.3660000000000001</c:v>
                      </c:pt>
                      <c:pt idx="4731">
                        <c:v>2.367</c:v>
                      </c:pt>
                      <c:pt idx="4732">
                        <c:v>2.367</c:v>
                      </c:pt>
                      <c:pt idx="4733">
                        <c:v>2.3679999999999999</c:v>
                      </c:pt>
                      <c:pt idx="4734">
                        <c:v>2.3679999999999999</c:v>
                      </c:pt>
                      <c:pt idx="4735">
                        <c:v>2.3690000000000002</c:v>
                      </c:pt>
                      <c:pt idx="4736">
                        <c:v>2.3690000000000002</c:v>
                      </c:pt>
                      <c:pt idx="4737">
                        <c:v>2.37</c:v>
                      </c:pt>
                      <c:pt idx="4738">
                        <c:v>2.37</c:v>
                      </c:pt>
                      <c:pt idx="4739">
                        <c:v>2.371</c:v>
                      </c:pt>
                      <c:pt idx="4740">
                        <c:v>2.371</c:v>
                      </c:pt>
                      <c:pt idx="4741">
                        <c:v>2.3719999999999999</c:v>
                      </c:pt>
                      <c:pt idx="4742">
                        <c:v>2.3719999999999999</c:v>
                      </c:pt>
                      <c:pt idx="4743">
                        <c:v>2.3730000000000002</c:v>
                      </c:pt>
                      <c:pt idx="4744">
                        <c:v>2.3730000000000002</c:v>
                      </c:pt>
                      <c:pt idx="4745">
                        <c:v>2.3740000000000001</c:v>
                      </c:pt>
                      <c:pt idx="4746">
                        <c:v>2.3740000000000001</c:v>
                      </c:pt>
                      <c:pt idx="4747">
                        <c:v>2.375</c:v>
                      </c:pt>
                      <c:pt idx="4748">
                        <c:v>2.375</c:v>
                      </c:pt>
                      <c:pt idx="4749">
                        <c:v>2.3759999999999999</c:v>
                      </c:pt>
                      <c:pt idx="4750">
                        <c:v>2.3759999999999999</c:v>
                      </c:pt>
                      <c:pt idx="4751">
                        <c:v>2.3769999999999998</c:v>
                      </c:pt>
                      <c:pt idx="4752">
                        <c:v>2.3769999999999998</c:v>
                      </c:pt>
                      <c:pt idx="4753">
                        <c:v>2.3780000000000001</c:v>
                      </c:pt>
                      <c:pt idx="4754">
                        <c:v>2.3780000000000001</c:v>
                      </c:pt>
                      <c:pt idx="4755">
                        <c:v>2.379</c:v>
                      </c:pt>
                      <c:pt idx="4756">
                        <c:v>2.379</c:v>
                      </c:pt>
                      <c:pt idx="4757">
                        <c:v>2.38</c:v>
                      </c:pt>
                      <c:pt idx="4758">
                        <c:v>2.38</c:v>
                      </c:pt>
                      <c:pt idx="4759">
                        <c:v>2.3809999999999998</c:v>
                      </c:pt>
                      <c:pt idx="4760">
                        <c:v>2.3809999999999998</c:v>
                      </c:pt>
                      <c:pt idx="4761">
                        <c:v>2.3820000000000001</c:v>
                      </c:pt>
                      <c:pt idx="4762">
                        <c:v>2.3820000000000001</c:v>
                      </c:pt>
                      <c:pt idx="4763">
                        <c:v>2.383</c:v>
                      </c:pt>
                      <c:pt idx="4764">
                        <c:v>2.383</c:v>
                      </c:pt>
                      <c:pt idx="4765">
                        <c:v>2.3839999999999999</c:v>
                      </c:pt>
                      <c:pt idx="4766">
                        <c:v>2.3839999999999999</c:v>
                      </c:pt>
                      <c:pt idx="4767">
                        <c:v>2.3849999999999998</c:v>
                      </c:pt>
                      <c:pt idx="4768">
                        <c:v>2.3849999999999998</c:v>
                      </c:pt>
                      <c:pt idx="4769">
                        <c:v>2.3860000000000001</c:v>
                      </c:pt>
                      <c:pt idx="4770">
                        <c:v>2.3860000000000001</c:v>
                      </c:pt>
                      <c:pt idx="4771">
                        <c:v>2.387</c:v>
                      </c:pt>
                      <c:pt idx="4772">
                        <c:v>2.387</c:v>
                      </c:pt>
                      <c:pt idx="4773">
                        <c:v>2.3879999999999999</c:v>
                      </c:pt>
                      <c:pt idx="4774">
                        <c:v>2.3879999999999999</c:v>
                      </c:pt>
                      <c:pt idx="4775">
                        <c:v>2.3889999999999998</c:v>
                      </c:pt>
                      <c:pt idx="4776">
                        <c:v>2.3889999999999998</c:v>
                      </c:pt>
                      <c:pt idx="4777">
                        <c:v>2.39</c:v>
                      </c:pt>
                      <c:pt idx="4778">
                        <c:v>2.39</c:v>
                      </c:pt>
                      <c:pt idx="4779">
                        <c:v>2.391</c:v>
                      </c:pt>
                      <c:pt idx="4780">
                        <c:v>2.391</c:v>
                      </c:pt>
                      <c:pt idx="4781">
                        <c:v>2.3919999999999999</c:v>
                      </c:pt>
                      <c:pt idx="4782">
                        <c:v>2.3919999999999999</c:v>
                      </c:pt>
                      <c:pt idx="4783">
                        <c:v>2.3929999999999998</c:v>
                      </c:pt>
                      <c:pt idx="4784">
                        <c:v>2.3929999999999998</c:v>
                      </c:pt>
                      <c:pt idx="4785">
                        <c:v>2.3940000000000001</c:v>
                      </c:pt>
                      <c:pt idx="4786">
                        <c:v>2.3940000000000001</c:v>
                      </c:pt>
                      <c:pt idx="4787">
                        <c:v>2.395</c:v>
                      </c:pt>
                      <c:pt idx="4788">
                        <c:v>2.395</c:v>
                      </c:pt>
                      <c:pt idx="4789">
                        <c:v>2.3959999999999999</c:v>
                      </c:pt>
                      <c:pt idx="4790">
                        <c:v>2.3959999999999999</c:v>
                      </c:pt>
                      <c:pt idx="4791">
                        <c:v>2.3969999999999998</c:v>
                      </c:pt>
                      <c:pt idx="4792">
                        <c:v>2.3969999999999998</c:v>
                      </c:pt>
                      <c:pt idx="4793">
                        <c:v>2.3980000000000001</c:v>
                      </c:pt>
                      <c:pt idx="4794">
                        <c:v>2.3980000000000001</c:v>
                      </c:pt>
                      <c:pt idx="4795">
                        <c:v>2.399</c:v>
                      </c:pt>
                      <c:pt idx="4796">
                        <c:v>2.399</c:v>
                      </c:pt>
                      <c:pt idx="4797">
                        <c:v>2.4</c:v>
                      </c:pt>
                      <c:pt idx="4798">
                        <c:v>2.4</c:v>
                      </c:pt>
                      <c:pt idx="4799">
                        <c:v>2.4009999999999998</c:v>
                      </c:pt>
                      <c:pt idx="4800">
                        <c:v>2.4009999999999998</c:v>
                      </c:pt>
                      <c:pt idx="4801">
                        <c:v>2.4020000000000001</c:v>
                      </c:pt>
                      <c:pt idx="4802">
                        <c:v>2.4020000000000001</c:v>
                      </c:pt>
                      <c:pt idx="4803">
                        <c:v>2.403</c:v>
                      </c:pt>
                      <c:pt idx="4804">
                        <c:v>2.403</c:v>
                      </c:pt>
                      <c:pt idx="4805">
                        <c:v>2.4039999999999999</c:v>
                      </c:pt>
                      <c:pt idx="4806">
                        <c:v>2.4039999999999999</c:v>
                      </c:pt>
                      <c:pt idx="4807">
                        <c:v>2.4049999999999998</c:v>
                      </c:pt>
                      <c:pt idx="4808">
                        <c:v>2.4049999999999998</c:v>
                      </c:pt>
                      <c:pt idx="4809">
                        <c:v>2.4060000000000001</c:v>
                      </c:pt>
                      <c:pt idx="4810">
                        <c:v>2.4060000000000001</c:v>
                      </c:pt>
                      <c:pt idx="4811">
                        <c:v>2.407</c:v>
                      </c:pt>
                      <c:pt idx="4812">
                        <c:v>2.407</c:v>
                      </c:pt>
                      <c:pt idx="4813">
                        <c:v>2.4079999999999999</c:v>
                      </c:pt>
                      <c:pt idx="4814">
                        <c:v>2.4079999999999999</c:v>
                      </c:pt>
                      <c:pt idx="4815">
                        <c:v>2.4089999999999998</c:v>
                      </c:pt>
                      <c:pt idx="4816">
                        <c:v>2.4089999999999998</c:v>
                      </c:pt>
                      <c:pt idx="4817">
                        <c:v>2.41</c:v>
                      </c:pt>
                      <c:pt idx="4818">
                        <c:v>2.41</c:v>
                      </c:pt>
                      <c:pt idx="4819">
                        <c:v>2.411</c:v>
                      </c:pt>
                      <c:pt idx="4820">
                        <c:v>2.411</c:v>
                      </c:pt>
                      <c:pt idx="4821">
                        <c:v>2.4119999999999999</c:v>
                      </c:pt>
                      <c:pt idx="4822">
                        <c:v>2.4119999999999999</c:v>
                      </c:pt>
                      <c:pt idx="4823">
                        <c:v>2.4129999999999998</c:v>
                      </c:pt>
                      <c:pt idx="4824">
                        <c:v>2.4129999999999998</c:v>
                      </c:pt>
                      <c:pt idx="4825">
                        <c:v>2.4140000000000001</c:v>
                      </c:pt>
                      <c:pt idx="4826">
                        <c:v>2.4140000000000001</c:v>
                      </c:pt>
                      <c:pt idx="4827">
                        <c:v>2.415</c:v>
                      </c:pt>
                      <c:pt idx="4828">
                        <c:v>2.415</c:v>
                      </c:pt>
                      <c:pt idx="4829">
                        <c:v>2.4159999999999999</c:v>
                      </c:pt>
                      <c:pt idx="4830">
                        <c:v>2.4159999999999999</c:v>
                      </c:pt>
                      <c:pt idx="4831">
                        <c:v>2.4169999999999998</c:v>
                      </c:pt>
                      <c:pt idx="4832">
                        <c:v>2.4169999999999998</c:v>
                      </c:pt>
                      <c:pt idx="4833">
                        <c:v>2.4180000000000001</c:v>
                      </c:pt>
                      <c:pt idx="4834">
                        <c:v>2.4180000000000001</c:v>
                      </c:pt>
                      <c:pt idx="4835">
                        <c:v>2.419</c:v>
                      </c:pt>
                      <c:pt idx="4836">
                        <c:v>2.419</c:v>
                      </c:pt>
                      <c:pt idx="4837">
                        <c:v>2.42</c:v>
                      </c:pt>
                      <c:pt idx="4838">
                        <c:v>2.42</c:v>
                      </c:pt>
                      <c:pt idx="4839">
                        <c:v>2.4209999999999998</c:v>
                      </c:pt>
                      <c:pt idx="4840">
                        <c:v>2.4209999999999998</c:v>
                      </c:pt>
                      <c:pt idx="4841">
                        <c:v>2.4220000000000002</c:v>
                      </c:pt>
                      <c:pt idx="4842">
                        <c:v>2.4220000000000002</c:v>
                      </c:pt>
                      <c:pt idx="4843">
                        <c:v>2.423</c:v>
                      </c:pt>
                      <c:pt idx="4844">
                        <c:v>2.423</c:v>
                      </c:pt>
                      <c:pt idx="4845">
                        <c:v>2.4239999999999999</c:v>
                      </c:pt>
                      <c:pt idx="4846">
                        <c:v>2.4239999999999999</c:v>
                      </c:pt>
                      <c:pt idx="4847">
                        <c:v>2.4249999999999998</c:v>
                      </c:pt>
                      <c:pt idx="4848">
                        <c:v>2.4249999999999998</c:v>
                      </c:pt>
                      <c:pt idx="4849">
                        <c:v>2.4260000000000002</c:v>
                      </c:pt>
                      <c:pt idx="4850">
                        <c:v>2.4260000000000002</c:v>
                      </c:pt>
                      <c:pt idx="4851">
                        <c:v>2.427</c:v>
                      </c:pt>
                      <c:pt idx="4852">
                        <c:v>2.427</c:v>
                      </c:pt>
                      <c:pt idx="4853">
                        <c:v>2.4279999999999999</c:v>
                      </c:pt>
                      <c:pt idx="4854">
                        <c:v>2.4279999999999999</c:v>
                      </c:pt>
                      <c:pt idx="4855">
                        <c:v>2.4289999999999998</c:v>
                      </c:pt>
                      <c:pt idx="4856">
                        <c:v>2.4289999999999998</c:v>
                      </c:pt>
                      <c:pt idx="4857">
                        <c:v>2.4300000000000002</c:v>
                      </c:pt>
                      <c:pt idx="4858">
                        <c:v>2.4300000000000002</c:v>
                      </c:pt>
                      <c:pt idx="4859">
                        <c:v>2.431</c:v>
                      </c:pt>
                      <c:pt idx="4860">
                        <c:v>2.431</c:v>
                      </c:pt>
                      <c:pt idx="4861">
                        <c:v>2.4319999999999999</c:v>
                      </c:pt>
                      <c:pt idx="4862">
                        <c:v>2.4319999999999999</c:v>
                      </c:pt>
                      <c:pt idx="4863">
                        <c:v>2.4329999999999998</c:v>
                      </c:pt>
                      <c:pt idx="4864">
                        <c:v>2.4329999999999998</c:v>
                      </c:pt>
                      <c:pt idx="4865">
                        <c:v>2.4340000000000002</c:v>
                      </c:pt>
                      <c:pt idx="4866">
                        <c:v>2.4340000000000002</c:v>
                      </c:pt>
                      <c:pt idx="4867">
                        <c:v>2.4350000000000001</c:v>
                      </c:pt>
                      <c:pt idx="4868">
                        <c:v>2.4350000000000001</c:v>
                      </c:pt>
                      <c:pt idx="4869">
                        <c:v>2.4359999999999999</c:v>
                      </c:pt>
                      <c:pt idx="4870">
                        <c:v>2.4359999999999999</c:v>
                      </c:pt>
                      <c:pt idx="4871">
                        <c:v>2.4369999999999998</c:v>
                      </c:pt>
                      <c:pt idx="4872">
                        <c:v>2.4369999999999998</c:v>
                      </c:pt>
                      <c:pt idx="4873">
                        <c:v>2.4380000000000002</c:v>
                      </c:pt>
                      <c:pt idx="4874">
                        <c:v>2.4380000000000002</c:v>
                      </c:pt>
                      <c:pt idx="4875">
                        <c:v>2.4390000000000001</c:v>
                      </c:pt>
                      <c:pt idx="4876">
                        <c:v>2.4390000000000001</c:v>
                      </c:pt>
                      <c:pt idx="4877">
                        <c:v>2.44</c:v>
                      </c:pt>
                      <c:pt idx="4878">
                        <c:v>2.44</c:v>
                      </c:pt>
                      <c:pt idx="4879">
                        <c:v>2.4409999999999998</c:v>
                      </c:pt>
                      <c:pt idx="4880">
                        <c:v>2.4409999999999998</c:v>
                      </c:pt>
                      <c:pt idx="4881">
                        <c:v>2.4420000000000002</c:v>
                      </c:pt>
                      <c:pt idx="4882">
                        <c:v>2.4420000000000002</c:v>
                      </c:pt>
                      <c:pt idx="4883">
                        <c:v>2.4430000000000001</c:v>
                      </c:pt>
                      <c:pt idx="4884">
                        <c:v>2.4430000000000001</c:v>
                      </c:pt>
                      <c:pt idx="4885">
                        <c:v>2.444</c:v>
                      </c:pt>
                      <c:pt idx="4886">
                        <c:v>2.444</c:v>
                      </c:pt>
                      <c:pt idx="4887">
                        <c:v>2.4449999999999998</c:v>
                      </c:pt>
                      <c:pt idx="4888">
                        <c:v>2.4449999999999998</c:v>
                      </c:pt>
                      <c:pt idx="4889">
                        <c:v>2.4460000000000002</c:v>
                      </c:pt>
                      <c:pt idx="4890">
                        <c:v>2.4460000000000002</c:v>
                      </c:pt>
                      <c:pt idx="4891">
                        <c:v>2.4470000000000001</c:v>
                      </c:pt>
                      <c:pt idx="4892">
                        <c:v>2.4470000000000001</c:v>
                      </c:pt>
                      <c:pt idx="4893">
                        <c:v>2.448</c:v>
                      </c:pt>
                      <c:pt idx="4894">
                        <c:v>2.448</c:v>
                      </c:pt>
                      <c:pt idx="4895">
                        <c:v>2.4489999999999998</c:v>
                      </c:pt>
                      <c:pt idx="4896">
                        <c:v>2.4489999999999998</c:v>
                      </c:pt>
                      <c:pt idx="4897">
                        <c:v>2.4500000000000002</c:v>
                      </c:pt>
                      <c:pt idx="4898">
                        <c:v>2.4500000000000002</c:v>
                      </c:pt>
                      <c:pt idx="4899">
                        <c:v>2.4510000000000001</c:v>
                      </c:pt>
                      <c:pt idx="4900">
                        <c:v>2.4510000000000001</c:v>
                      </c:pt>
                      <c:pt idx="4901">
                        <c:v>2.452</c:v>
                      </c:pt>
                      <c:pt idx="4902">
                        <c:v>2.452</c:v>
                      </c:pt>
                      <c:pt idx="4903">
                        <c:v>2.4529999999999998</c:v>
                      </c:pt>
                      <c:pt idx="4904">
                        <c:v>2.4529999999999998</c:v>
                      </c:pt>
                      <c:pt idx="4905">
                        <c:v>2.4540000000000002</c:v>
                      </c:pt>
                      <c:pt idx="4906">
                        <c:v>2.4540000000000002</c:v>
                      </c:pt>
                      <c:pt idx="4907">
                        <c:v>2.4550000000000001</c:v>
                      </c:pt>
                      <c:pt idx="4908">
                        <c:v>2.4550000000000001</c:v>
                      </c:pt>
                      <c:pt idx="4909">
                        <c:v>2.456</c:v>
                      </c:pt>
                      <c:pt idx="4910">
                        <c:v>2.456</c:v>
                      </c:pt>
                      <c:pt idx="4911">
                        <c:v>2.4569999999999999</c:v>
                      </c:pt>
                      <c:pt idx="4912">
                        <c:v>2.4569999999999999</c:v>
                      </c:pt>
                      <c:pt idx="4913">
                        <c:v>2.4580000000000002</c:v>
                      </c:pt>
                      <c:pt idx="4914">
                        <c:v>2.4580000000000002</c:v>
                      </c:pt>
                      <c:pt idx="4915">
                        <c:v>2.4590000000000001</c:v>
                      </c:pt>
                      <c:pt idx="4916">
                        <c:v>2.4590000000000001</c:v>
                      </c:pt>
                      <c:pt idx="4917">
                        <c:v>2.46</c:v>
                      </c:pt>
                      <c:pt idx="4918">
                        <c:v>2.46</c:v>
                      </c:pt>
                      <c:pt idx="4919">
                        <c:v>2.4609999999999999</c:v>
                      </c:pt>
                      <c:pt idx="4920">
                        <c:v>2.4609999999999999</c:v>
                      </c:pt>
                      <c:pt idx="4921">
                        <c:v>2.4620000000000002</c:v>
                      </c:pt>
                      <c:pt idx="4922">
                        <c:v>2.4620000000000002</c:v>
                      </c:pt>
                      <c:pt idx="4923">
                        <c:v>2.4630000000000001</c:v>
                      </c:pt>
                      <c:pt idx="4924">
                        <c:v>2.4630000000000001</c:v>
                      </c:pt>
                      <c:pt idx="4925">
                        <c:v>2.464</c:v>
                      </c:pt>
                      <c:pt idx="4926">
                        <c:v>2.464</c:v>
                      </c:pt>
                      <c:pt idx="4927">
                        <c:v>2.4649999999999999</c:v>
                      </c:pt>
                      <c:pt idx="4928">
                        <c:v>2.4649999999999999</c:v>
                      </c:pt>
                      <c:pt idx="4929">
                        <c:v>2.4660000000000002</c:v>
                      </c:pt>
                      <c:pt idx="4930">
                        <c:v>2.4660000000000002</c:v>
                      </c:pt>
                      <c:pt idx="4931">
                        <c:v>2.4670000000000001</c:v>
                      </c:pt>
                      <c:pt idx="4932">
                        <c:v>2.4670000000000001</c:v>
                      </c:pt>
                      <c:pt idx="4933">
                        <c:v>2.468</c:v>
                      </c:pt>
                      <c:pt idx="4934">
                        <c:v>2.468</c:v>
                      </c:pt>
                      <c:pt idx="4935">
                        <c:v>2.4689999999999999</c:v>
                      </c:pt>
                      <c:pt idx="4936">
                        <c:v>2.4689999999999999</c:v>
                      </c:pt>
                      <c:pt idx="4937">
                        <c:v>2.4700000000000002</c:v>
                      </c:pt>
                      <c:pt idx="4938">
                        <c:v>2.4700000000000002</c:v>
                      </c:pt>
                      <c:pt idx="4939">
                        <c:v>2.4710000000000001</c:v>
                      </c:pt>
                      <c:pt idx="4940">
                        <c:v>2.4710000000000001</c:v>
                      </c:pt>
                      <c:pt idx="4941">
                        <c:v>2.472</c:v>
                      </c:pt>
                      <c:pt idx="4942">
                        <c:v>2.472</c:v>
                      </c:pt>
                      <c:pt idx="4943">
                        <c:v>2.4729999999999999</c:v>
                      </c:pt>
                      <c:pt idx="4944">
                        <c:v>2.4729999999999999</c:v>
                      </c:pt>
                      <c:pt idx="4945">
                        <c:v>2.4740000000000002</c:v>
                      </c:pt>
                      <c:pt idx="4946">
                        <c:v>2.4740000000000002</c:v>
                      </c:pt>
                      <c:pt idx="4947">
                        <c:v>2.4750000000000001</c:v>
                      </c:pt>
                      <c:pt idx="4948">
                        <c:v>2.4750000000000001</c:v>
                      </c:pt>
                      <c:pt idx="4949">
                        <c:v>2.476</c:v>
                      </c:pt>
                      <c:pt idx="4950">
                        <c:v>2.476</c:v>
                      </c:pt>
                      <c:pt idx="4951">
                        <c:v>2.4769999999999999</c:v>
                      </c:pt>
                      <c:pt idx="4952">
                        <c:v>2.4769999999999999</c:v>
                      </c:pt>
                      <c:pt idx="4953">
                        <c:v>2.4780000000000002</c:v>
                      </c:pt>
                      <c:pt idx="4954">
                        <c:v>2.4780000000000002</c:v>
                      </c:pt>
                      <c:pt idx="4955">
                        <c:v>2.4790000000000001</c:v>
                      </c:pt>
                      <c:pt idx="4956">
                        <c:v>2.4790000000000001</c:v>
                      </c:pt>
                      <c:pt idx="4957">
                        <c:v>2.48</c:v>
                      </c:pt>
                      <c:pt idx="4958">
                        <c:v>2.48</c:v>
                      </c:pt>
                      <c:pt idx="4959">
                        <c:v>2.4809999999999999</c:v>
                      </c:pt>
                      <c:pt idx="4960">
                        <c:v>2.4809999999999999</c:v>
                      </c:pt>
                      <c:pt idx="4961">
                        <c:v>2.4820000000000002</c:v>
                      </c:pt>
                      <c:pt idx="4962">
                        <c:v>2.4820000000000002</c:v>
                      </c:pt>
                      <c:pt idx="4963">
                        <c:v>2.4830000000000001</c:v>
                      </c:pt>
                      <c:pt idx="4964">
                        <c:v>2.4830000000000001</c:v>
                      </c:pt>
                      <c:pt idx="4965">
                        <c:v>2.484</c:v>
                      </c:pt>
                      <c:pt idx="4966">
                        <c:v>2.484</c:v>
                      </c:pt>
                      <c:pt idx="4967">
                        <c:v>2.4849999999999999</c:v>
                      </c:pt>
                      <c:pt idx="4968">
                        <c:v>2.4849999999999999</c:v>
                      </c:pt>
                      <c:pt idx="4969">
                        <c:v>2.4860000000000002</c:v>
                      </c:pt>
                      <c:pt idx="4970">
                        <c:v>2.4860000000000002</c:v>
                      </c:pt>
                      <c:pt idx="4971">
                        <c:v>2.4870000000000001</c:v>
                      </c:pt>
                      <c:pt idx="4972">
                        <c:v>2.4870000000000001</c:v>
                      </c:pt>
                      <c:pt idx="4973">
                        <c:v>2.488</c:v>
                      </c:pt>
                      <c:pt idx="4974">
                        <c:v>2.488</c:v>
                      </c:pt>
                      <c:pt idx="4975">
                        <c:v>2.4889999999999999</c:v>
                      </c:pt>
                      <c:pt idx="4976">
                        <c:v>2.4889999999999999</c:v>
                      </c:pt>
                      <c:pt idx="4977">
                        <c:v>2.4900000000000002</c:v>
                      </c:pt>
                      <c:pt idx="4978">
                        <c:v>2.4900000000000002</c:v>
                      </c:pt>
                      <c:pt idx="4979">
                        <c:v>2.4910000000000001</c:v>
                      </c:pt>
                      <c:pt idx="4980">
                        <c:v>2.4910000000000001</c:v>
                      </c:pt>
                      <c:pt idx="4981">
                        <c:v>2.492</c:v>
                      </c:pt>
                      <c:pt idx="4982">
                        <c:v>2.492</c:v>
                      </c:pt>
                      <c:pt idx="4983">
                        <c:v>2.4929999999999999</c:v>
                      </c:pt>
                      <c:pt idx="4984">
                        <c:v>2.4929999999999999</c:v>
                      </c:pt>
                      <c:pt idx="4985">
                        <c:v>2.4940000000000002</c:v>
                      </c:pt>
                      <c:pt idx="4986">
                        <c:v>2.4940000000000002</c:v>
                      </c:pt>
                      <c:pt idx="4987">
                        <c:v>2.4950000000000001</c:v>
                      </c:pt>
                      <c:pt idx="4988">
                        <c:v>2.4950000000000001</c:v>
                      </c:pt>
                      <c:pt idx="4989">
                        <c:v>2.496</c:v>
                      </c:pt>
                      <c:pt idx="4990">
                        <c:v>2.496</c:v>
                      </c:pt>
                      <c:pt idx="4991">
                        <c:v>2.4969999999999999</c:v>
                      </c:pt>
                      <c:pt idx="4992">
                        <c:v>2.4969999999999999</c:v>
                      </c:pt>
                      <c:pt idx="4993">
                        <c:v>2.4980000000000002</c:v>
                      </c:pt>
                      <c:pt idx="4994">
                        <c:v>2.4980000000000002</c:v>
                      </c:pt>
                      <c:pt idx="4995">
                        <c:v>2.4990000000000001</c:v>
                      </c:pt>
                      <c:pt idx="4996">
                        <c:v>2.4990000000000001</c:v>
                      </c:pt>
                      <c:pt idx="4997">
                        <c:v>2.5</c:v>
                      </c:pt>
                      <c:pt idx="4998">
                        <c:v>2.5</c:v>
                      </c:pt>
                      <c:pt idx="4999">
                        <c:v>2.5009999999999999</c:v>
                      </c:pt>
                      <c:pt idx="5000">
                        <c:v>2.5009999999999999</c:v>
                      </c:pt>
                      <c:pt idx="5001">
                        <c:v>2.5019999999999998</c:v>
                      </c:pt>
                      <c:pt idx="5002">
                        <c:v>2.5019999999999998</c:v>
                      </c:pt>
                      <c:pt idx="5003">
                        <c:v>2.5030000000000001</c:v>
                      </c:pt>
                      <c:pt idx="5004">
                        <c:v>2.5030000000000001</c:v>
                      </c:pt>
                      <c:pt idx="5005">
                        <c:v>2.504</c:v>
                      </c:pt>
                      <c:pt idx="5006">
                        <c:v>2.504</c:v>
                      </c:pt>
                      <c:pt idx="5007">
                        <c:v>2.5049999999999999</c:v>
                      </c:pt>
                      <c:pt idx="5008">
                        <c:v>2.5049999999999999</c:v>
                      </c:pt>
                      <c:pt idx="5009">
                        <c:v>2.5059999999999998</c:v>
                      </c:pt>
                      <c:pt idx="5010">
                        <c:v>2.5059999999999998</c:v>
                      </c:pt>
                      <c:pt idx="5011">
                        <c:v>2.5070000000000001</c:v>
                      </c:pt>
                      <c:pt idx="5012">
                        <c:v>2.5070000000000001</c:v>
                      </c:pt>
                      <c:pt idx="5013">
                        <c:v>2.508</c:v>
                      </c:pt>
                      <c:pt idx="5014">
                        <c:v>2.508</c:v>
                      </c:pt>
                      <c:pt idx="5015">
                        <c:v>2.5089999999999999</c:v>
                      </c:pt>
                      <c:pt idx="5016">
                        <c:v>2.5089999999999999</c:v>
                      </c:pt>
                      <c:pt idx="5017">
                        <c:v>2.5099999999999998</c:v>
                      </c:pt>
                      <c:pt idx="5018">
                        <c:v>2.5099999999999998</c:v>
                      </c:pt>
                      <c:pt idx="5019">
                        <c:v>2.5110000000000001</c:v>
                      </c:pt>
                      <c:pt idx="5020">
                        <c:v>2.5110000000000001</c:v>
                      </c:pt>
                      <c:pt idx="5021">
                        <c:v>2.512</c:v>
                      </c:pt>
                      <c:pt idx="5022">
                        <c:v>2.512</c:v>
                      </c:pt>
                      <c:pt idx="5023">
                        <c:v>2.5129999999999999</c:v>
                      </c:pt>
                      <c:pt idx="5024">
                        <c:v>2.5129999999999999</c:v>
                      </c:pt>
                      <c:pt idx="5025">
                        <c:v>2.5139999999999998</c:v>
                      </c:pt>
                      <c:pt idx="5026">
                        <c:v>2.5139999999999998</c:v>
                      </c:pt>
                      <c:pt idx="5027">
                        <c:v>2.5150000000000001</c:v>
                      </c:pt>
                      <c:pt idx="5028">
                        <c:v>2.5150000000000001</c:v>
                      </c:pt>
                      <c:pt idx="5029">
                        <c:v>2.516</c:v>
                      </c:pt>
                      <c:pt idx="5030">
                        <c:v>2.516</c:v>
                      </c:pt>
                      <c:pt idx="5031">
                        <c:v>2.5169999999999999</c:v>
                      </c:pt>
                      <c:pt idx="5032">
                        <c:v>2.5169999999999999</c:v>
                      </c:pt>
                      <c:pt idx="5033">
                        <c:v>2.5179999999999998</c:v>
                      </c:pt>
                      <c:pt idx="5034">
                        <c:v>2.5179999999999998</c:v>
                      </c:pt>
                      <c:pt idx="5035">
                        <c:v>2.5190000000000001</c:v>
                      </c:pt>
                      <c:pt idx="5036">
                        <c:v>2.5190000000000001</c:v>
                      </c:pt>
                      <c:pt idx="5037">
                        <c:v>2.52</c:v>
                      </c:pt>
                      <c:pt idx="5038">
                        <c:v>2.52</c:v>
                      </c:pt>
                      <c:pt idx="5039">
                        <c:v>2.5209999999999999</c:v>
                      </c:pt>
                      <c:pt idx="5040">
                        <c:v>2.5209999999999999</c:v>
                      </c:pt>
                      <c:pt idx="5041">
                        <c:v>2.5219999999999998</c:v>
                      </c:pt>
                      <c:pt idx="5042">
                        <c:v>2.5219999999999998</c:v>
                      </c:pt>
                      <c:pt idx="5043">
                        <c:v>2.5230000000000001</c:v>
                      </c:pt>
                      <c:pt idx="5044">
                        <c:v>2.5230000000000001</c:v>
                      </c:pt>
                      <c:pt idx="5045">
                        <c:v>2.524</c:v>
                      </c:pt>
                      <c:pt idx="5046">
                        <c:v>2.524</c:v>
                      </c:pt>
                      <c:pt idx="5047">
                        <c:v>2.5249999999999999</c:v>
                      </c:pt>
                      <c:pt idx="5048">
                        <c:v>2.5249999999999999</c:v>
                      </c:pt>
                      <c:pt idx="5049">
                        <c:v>2.5259999999999998</c:v>
                      </c:pt>
                      <c:pt idx="5050">
                        <c:v>2.5259999999999998</c:v>
                      </c:pt>
                      <c:pt idx="5051">
                        <c:v>2.5270000000000001</c:v>
                      </c:pt>
                      <c:pt idx="5052">
                        <c:v>2.5270000000000001</c:v>
                      </c:pt>
                      <c:pt idx="5053">
                        <c:v>2.528</c:v>
                      </c:pt>
                      <c:pt idx="5054">
                        <c:v>2.528</c:v>
                      </c:pt>
                      <c:pt idx="5055">
                        <c:v>2.5289999999999999</c:v>
                      </c:pt>
                      <c:pt idx="5056">
                        <c:v>2.5289999999999999</c:v>
                      </c:pt>
                      <c:pt idx="5057">
                        <c:v>2.5299999999999998</c:v>
                      </c:pt>
                      <c:pt idx="5058">
                        <c:v>2.5299999999999998</c:v>
                      </c:pt>
                      <c:pt idx="5059">
                        <c:v>2.5310000000000001</c:v>
                      </c:pt>
                      <c:pt idx="5060">
                        <c:v>2.5310000000000001</c:v>
                      </c:pt>
                      <c:pt idx="5061">
                        <c:v>2.532</c:v>
                      </c:pt>
                      <c:pt idx="5062">
                        <c:v>2.532</c:v>
                      </c:pt>
                      <c:pt idx="5063">
                        <c:v>2.5329999999999999</c:v>
                      </c:pt>
                      <c:pt idx="5064">
                        <c:v>2.5329999999999999</c:v>
                      </c:pt>
                      <c:pt idx="5065">
                        <c:v>2.5339999999999998</c:v>
                      </c:pt>
                      <c:pt idx="5066">
                        <c:v>2.5339999999999998</c:v>
                      </c:pt>
                      <c:pt idx="5067">
                        <c:v>2.5350000000000001</c:v>
                      </c:pt>
                      <c:pt idx="5068">
                        <c:v>2.5350000000000001</c:v>
                      </c:pt>
                      <c:pt idx="5069">
                        <c:v>2.536</c:v>
                      </c:pt>
                      <c:pt idx="5070">
                        <c:v>2.536</c:v>
                      </c:pt>
                      <c:pt idx="5071">
                        <c:v>2.5369999999999999</c:v>
                      </c:pt>
                      <c:pt idx="5072">
                        <c:v>2.5369999999999999</c:v>
                      </c:pt>
                      <c:pt idx="5073">
                        <c:v>2.5379999999999998</c:v>
                      </c:pt>
                      <c:pt idx="5074">
                        <c:v>2.5379999999999998</c:v>
                      </c:pt>
                      <c:pt idx="5075">
                        <c:v>2.5390000000000001</c:v>
                      </c:pt>
                      <c:pt idx="5076">
                        <c:v>2.5390000000000001</c:v>
                      </c:pt>
                      <c:pt idx="5077">
                        <c:v>2.54</c:v>
                      </c:pt>
                      <c:pt idx="5078">
                        <c:v>2.54</c:v>
                      </c:pt>
                      <c:pt idx="5079">
                        <c:v>2.5409999999999999</c:v>
                      </c:pt>
                      <c:pt idx="5080">
                        <c:v>2.5409999999999999</c:v>
                      </c:pt>
                      <c:pt idx="5081">
                        <c:v>2.5419999999999998</c:v>
                      </c:pt>
                      <c:pt idx="5082">
                        <c:v>2.5419999999999998</c:v>
                      </c:pt>
                      <c:pt idx="5083">
                        <c:v>2.5430000000000001</c:v>
                      </c:pt>
                      <c:pt idx="5084">
                        <c:v>2.5430000000000001</c:v>
                      </c:pt>
                      <c:pt idx="5085">
                        <c:v>2.544</c:v>
                      </c:pt>
                      <c:pt idx="5086">
                        <c:v>2.544</c:v>
                      </c:pt>
                      <c:pt idx="5087">
                        <c:v>2.5449999999999999</c:v>
                      </c:pt>
                      <c:pt idx="5088">
                        <c:v>2.5449999999999999</c:v>
                      </c:pt>
                      <c:pt idx="5089">
                        <c:v>2.5459999999999998</c:v>
                      </c:pt>
                      <c:pt idx="5090">
                        <c:v>2.5459999999999998</c:v>
                      </c:pt>
                      <c:pt idx="5091">
                        <c:v>2.5470000000000002</c:v>
                      </c:pt>
                      <c:pt idx="5092">
                        <c:v>2.5470000000000002</c:v>
                      </c:pt>
                      <c:pt idx="5093">
                        <c:v>2.548</c:v>
                      </c:pt>
                      <c:pt idx="5094">
                        <c:v>2.548</c:v>
                      </c:pt>
                      <c:pt idx="5095">
                        <c:v>2.5489999999999999</c:v>
                      </c:pt>
                      <c:pt idx="5096">
                        <c:v>2.5489999999999999</c:v>
                      </c:pt>
                      <c:pt idx="5097">
                        <c:v>2.5499999999999998</c:v>
                      </c:pt>
                      <c:pt idx="5098">
                        <c:v>2.5499999999999998</c:v>
                      </c:pt>
                      <c:pt idx="5099">
                        <c:v>2.5510000000000002</c:v>
                      </c:pt>
                      <c:pt idx="5100">
                        <c:v>2.5510000000000002</c:v>
                      </c:pt>
                      <c:pt idx="5101">
                        <c:v>2.552</c:v>
                      </c:pt>
                      <c:pt idx="5102">
                        <c:v>2.552</c:v>
                      </c:pt>
                      <c:pt idx="5103">
                        <c:v>2.5529999999999999</c:v>
                      </c:pt>
                      <c:pt idx="5104">
                        <c:v>2.5529999999999999</c:v>
                      </c:pt>
                      <c:pt idx="5105">
                        <c:v>2.5539999999999998</c:v>
                      </c:pt>
                      <c:pt idx="5106">
                        <c:v>2.5539999999999998</c:v>
                      </c:pt>
                      <c:pt idx="5107">
                        <c:v>2.5550000000000002</c:v>
                      </c:pt>
                      <c:pt idx="5108">
                        <c:v>2.5550000000000002</c:v>
                      </c:pt>
                      <c:pt idx="5109">
                        <c:v>2.556</c:v>
                      </c:pt>
                      <c:pt idx="5110">
                        <c:v>2.556</c:v>
                      </c:pt>
                      <c:pt idx="5111">
                        <c:v>2.5569999999999999</c:v>
                      </c:pt>
                      <c:pt idx="5112">
                        <c:v>2.5569999999999999</c:v>
                      </c:pt>
                      <c:pt idx="5113">
                        <c:v>2.5579999999999998</c:v>
                      </c:pt>
                      <c:pt idx="5114">
                        <c:v>2.5579999999999998</c:v>
                      </c:pt>
                      <c:pt idx="5115">
                        <c:v>2.5590000000000002</c:v>
                      </c:pt>
                      <c:pt idx="5116">
                        <c:v>2.5590000000000002</c:v>
                      </c:pt>
                      <c:pt idx="5117">
                        <c:v>2.56</c:v>
                      </c:pt>
                      <c:pt idx="5118">
                        <c:v>2.56</c:v>
                      </c:pt>
                      <c:pt idx="5119">
                        <c:v>2.5609999999999999</c:v>
                      </c:pt>
                      <c:pt idx="5120">
                        <c:v>2.5609999999999999</c:v>
                      </c:pt>
                      <c:pt idx="5121">
                        <c:v>2.5619999999999998</c:v>
                      </c:pt>
                      <c:pt idx="5122">
                        <c:v>2.5619999999999998</c:v>
                      </c:pt>
                      <c:pt idx="5123">
                        <c:v>2.5630000000000002</c:v>
                      </c:pt>
                      <c:pt idx="5124">
                        <c:v>2.5630000000000002</c:v>
                      </c:pt>
                      <c:pt idx="5125">
                        <c:v>2.5640000000000001</c:v>
                      </c:pt>
                      <c:pt idx="5126">
                        <c:v>2.5640000000000001</c:v>
                      </c:pt>
                      <c:pt idx="5127">
                        <c:v>2.5649999999999999</c:v>
                      </c:pt>
                      <c:pt idx="5128">
                        <c:v>2.5649999999999999</c:v>
                      </c:pt>
                      <c:pt idx="5129">
                        <c:v>2.5659999999999998</c:v>
                      </c:pt>
                      <c:pt idx="5130">
                        <c:v>2.5659999999999998</c:v>
                      </c:pt>
                      <c:pt idx="5131">
                        <c:v>2.5670000000000002</c:v>
                      </c:pt>
                      <c:pt idx="5132">
                        <c:v>2.5670000000000002</c:v>
                      </c:pt>
                      <c:pt idx="5133">
                        <c:v>2.5680000000000001</c:v>
                      </c:pt>
                      <c:pt idx="5134">
                        <c:v>2.5680000000000001</c:v>
                      </c:pt>
                      <c:pt idx="5135">
                        <c:v>2.569</c:v>
                      </c:pt>
                      <c:pt idx="5136">
                        <c:v>2.569</c:v>
                      </c:pt>
                      <c:pt idx="5137">
                        <c:v>2.57</c:v>
                      </c:pt>
                      <c:pt idx="5138">
                        <c:v>2.57</c:v>
                      </c:pt>
                      <c:pt idx="5139">
                        <c:v>2.5710000000000002</c:v>
                      </c:pt>
                      <c:pt idx="5140">
                        <c:v>2.5710000000000002</c:v>
                      </c:pt>
                      <c:pt idx="5141">
                        <c:v>2.5720000000000001</c:v>
                      </c:pt>
                      <c:pt idx="5142">
                        <c:v>2.5720000000000001</c:v>
                      </c:pt>
                      <c:pt idx="5143">
                        <c:v>2.573</c:v>
                      </c:pt>
                      <c:pt idx="5144">
                        <c:v>2.573</c:v>
                      </c:pt>
                      <c:pt idx="5145">
                        <c:v>2.5739999999999998</c:v>
                      </c:pt>
                      <c:pt idx="5146">
                        <c:v>2.5739999999999998</c:v>
                      </c:pt>
                      <c:pt idx="5147">
                        <c:v>2.5750000000000002</c:v>
                      </c:pt>
                      <c:pt idx="5148">
                        <c:v>2.5750000000000002</c:v>
                      </c:pt>
                      <c:pt idx="5149">
                        <c:v>2.5760000000000001</c:v>
                      </c:pt>
                      <c:pt idx="5150">
                        <c:v>2.5760000000000001</c:v>
                      </c:pt>
                      <c:pt idx="5151">
                        <c:v>2.577</c:v>
                      </c:pt>
                      <c:pt idx="5152">
                        <c:v>2.577</c:v>
                      </c:pt>
                      <c:pt idx="5153">
                        <c:v>2.5779999999999998</c:v>
                      </c:pt>
                      <c:pt idx="5154">
                        <c:v>2.5779999999999998</c:v>
                      </c:pt>
                      <c:pt idx="5155">
                        <c:v>2.5790000000000002</c:v>
                      </c:pt>
                      <c:pt idx="5156">
                        <c:v>2.5790000000000002</c:v>
                      </c:pt>
                      <c:pt idx="5157">
                        <c:v>2.58</c:v>
                      </c:pt>
                      <c:pt idx="5158">
                        <c:v>2.58</c:v>
                      </c:pt>
                      <c:pt idx="5159">
                        <c:v>2.581</c:v>
                      </c:pt>
                      <c:pt idx="5160">
                        <c:v>2.581</c:v>
                      </c:pt>
                      <c:pt idx="5161">
                        <c:v>2.5819999999999999</c:v>
                      </c:pt>
                      <c:pt idx="5162">
                        <c:v>2.5819999999999999</c:v>
                      </c:pt>
                      <c:pt idx="5163">
                        <c:v>2.5830000000000002</c:v>
                      </c:pt>
                      <c:pt idx="5164">
                        <c:v>2.5830000000000002</c:v>
                      </c:pt>
                      <c:pt idx="5165">
                        <c:v>2.5840000000000001</c:v>
                      </c:pt>
                      <c:pt idx="5166">
                        <c:v>2.5840000000000001</c:v>
                      </c:pt>
                      <c:pt idx="5167">
                        <c:v>2.585</c:v>
                      </c:pt>
                      <c:pt idx="5168">
                        <c:v>2.585</c:v>
                      </c:pt>
                      <c:pt idx="5169">
                        <c:v>2.5859999999999999</c:v>
                      </c:pt>
                      <c:pt idx="5170">
                        <c:v>2.5859999999999999</c:v>
                      </c:pt>
                      <c:pt idx="5171">
                        <c:v>2.5870000000000002</c:v>
                      </c:pt>
                      <c:pt idx="5172">
                        <c:v>2.5870000000000002</c:v>
                      </c:pt>
                      <c:pt idx="5173">
                        <c:v>2.5880000000000001</c:v>
                      </c:pt>
                      <c:pt idx="5174">
                        <c:v>2.5880000000000001</c:v>
                      </c:pt>
                      <c:pt idx="5175">
                        <c:v>2.589</c:v>
                      </c:pt>
                      <c:pt idx="5176">
                        <c:v>2.589</c:v>
                      </c:pt>
                      <c:pt idx="5177">
                        <c:v>2.59</c:v>
                      </c:pt>
                      <c:pt idx="5178">
                        <c:v>2.59</c:v>
                      </c:pt>
                      <c:pt idx="5179">
                        <c:v>2.5910000000000002</c:v>
                      </c:pt>
                      <c:pt idx="5180">
                        <c:v>2.5910000000000002</c:v>
                      </c:pt>
                      <c:pt idx="5181">
                        <c:v>2.5920000000000001</c:v>
                      </c:pt>
                      <c:pt idx="5182">
                        <c:v>2.5920000000000001</c:v>
                      </c:pt>
                      <c:pt idx="5183">
                        <c:v>2.593</c:v>
                      </c:pt>
                      <c:pt idx="5184">
                        <c:v>2.593</c:v>
                      </c:pt>
                      <c:pt idx="5185">
                        <c:v>2.5939999999999999</c:v>
                      </c:pt>
                      <c:pt idx="5186">
                        <c:v>2.5939999999999999</c:v>
                      </c:pt>
                      <c:pt idx="5187">
                        <c:v>2.5950000000000002</c:v>
                      </c:pt>
                      <c:pt idx="5188">
                        <c:v>2.5950000000000002</c:v>
                      </c:pt>
                      <c:pt idx="5189">
                        <c:v>2.5960000000000001</c:v>
                      </c:pt>
                      <c:pt idx="5190">
                        <c:v>2.5960000000000001</c:v>
                      </c:pt>
                      <c:pt idx="5191">
                        <c:v>2.597</c:v>
                      </c:pt>
                      <c:pt idx="5192">
                        <c:v>2.597</c:v>
                      </c:pt>
                      <c:pt idx="5193">
                        <c:v>2.5979999999999999</c:v>
                      </c:pt>
                      <c:pt idx="5194">
                        <c:v>2.5979999999999999</c:v>
                      </c:pt>
                      <c:pt idx="5195">
                        <c:v>2.5990000000000002</c:v>
                      </c:pt>
                      <c:pt idx="5196">
                        <c:v>2.5990000000000002</c:v>
                      </c:pt>
                      <c:pt idx="5197">
                        <c:v>2.6</c:v>
                      </c:pt>
                      <c:pt idx="5198">
                        <c:v>2.6</c:v>
                      </c:pt>
                      <c:pt idx="5199">
                        <c:v>2.601</c:v>
                      </c:pt>
                      <c:pt idx="5200">
                        <c:v>2.601</c:v>
                      </c:pt>
                      <c:pt idx="5201">
                        <c:v>2.6019999999999999</c:v>
                      </c:pt>
                      <c:pt idx="5202">
                        <c:v>2.6019999999999999</c:v>
                      </c:pt>
                      <c:pt idx="5203">
                        <c:v>2.6030000000000002</c:v>
                      </c:pt>
                      <c:pt idx="5204">
                        <c:v>2.6030000000000002</c:v>
                      </c:pt>
                      <c:pt idx="5205">
                        <c:v>2.6040000000000001</c:v>
                      </c:pt>
                      <c:pt idx="5206">
                        <c:v>2.6040000000000001</c:v>
                      </c:pt>
                      <c:pt idx="5207">
                        <c:v>2.605</c:v>
                      </c:pt>
                      <c:pt idx="5208">
                        <c:v>2.605</c:v>
                      </c:pt>
                      <c:pt idx="5209">
                        <c:v>2.6059999999999999</c:v>
                      </c:pt>
                      <c:pt idx="5210">
                        <c:v>2.6059999999999999</c:v>
                      </c:pt>
                      <c:pt idx="5211">
                        <c:v>2.6070000000000002</c:v>
                      </c:pt>
                      <c:pt idx="5212">
                        <c:v>2.6070000000000002</c:v>
                      </c:pt>
                      <c:pt idx="5213">
                        <c:v>2.6080000000000001</c:v>
                      </c:pt>
                      <c:pt idx="5214">
                        <c:v>2.6080000000000001</c:v>
                      </c:pt>
                      <c:pt idx="5215">
                        <c:v>2.609</c:v>
                      </c:pt>
                      <c:pt idx="5216">
                        <c:v>2.609</c:v>
                      </c:pt>
                      <c:pt idx="5217">
                        <c:v>2.61</c:v>
                      </c:pt>
                      <c:pt idx="5218">
                        <c:v>2.61</c:v>
                      </c:pt>
                      <c:pt idx="5219">
                        <c:v>2.6110000000000002</c:v>
                      </c:pt>
                      <c:pt idx="5220">
                        <c:v>2.6110000000000002</c:v>
                      </c:pt>
                      <c:pt idx="5221">
                        <c:v>2.6120000000000001</c:v>
                      </c:pt>
                      <c:pt idx="5222">
                        <c:v>2.6120000000000001</c:v>
                      </c:pt>
                      <c:pt idx="5223">
                        <c:v>2.613</c:v>
                      </c:pt>
                      <c:pt idx="5224">
                        <c:v>2.613</c:v>
                      </c:pt>
                      <c:pt idx="5225">
                        <c:v>2.6139999999999999</c:v>
                      </c:pt>
                      <c:pt idx="5226">
                        <c:v>2.6139999999999999</c:v>
                      </c:pt>
                      <c:pt idx="5227">
                        <c:v>2.6150000000000002</c:v>
                      </c:pt>
                      <c:pt idx="5228">
                        <c:v>2.6150000000000002</c:v>
                      </c:pt>
                      <c:pt idx="5229">
                        <c:v>2.6160000000000001</c:v>
                      </c:pt>
                      <c:pt idx="5230">
                        <c:v>2.6160000000000001</c:v>
                      </c:pt>
                      <c:pt idx="5231">
                        <c:v>2.617</c:v>
                      </c:pt>
                      <c:pt idx="5232">
                        <c:v>2.617</c:v>
                      </c:pt>
                      <c:pt idx="5233">
                        <c:v>2.6179999999999999</c:v>
                      </c:pt>
                      <c:pt idx="5234">
                        <c:v>2.6179999999999999</c:v>
                      </c:pt>
                      <c:pt idx="5235">
                        <c:v>2.6190000000000002</c:v>
                      </c:pt>
                      <c:pt idx="5236">
                        <c:v>2.6190000000000002</c:v>
                      </c:pt>
                      <c:pt idx="5237">
                        <c:v>2.62</c:v>
                      </c:pt>
                      <c:pt idx="5238">
                        <c:v>2.62</c:v>
                      </c:pt>
                      <c:pt idx="5239">
                        <c:v>2.621</c:v>
                      </c:pt>
                      <c:pt idx="5240">
                        <c:v>2.621</c:v>
                      </c:pt>
                      <c:pt idx="5241">
                        <c:v>2.6219999999999999</c:v>
                      </c:pt>
                      <c:pt idx="5242">
                        <c:v>2.6219999999999999</c:v>
                      </c:pt>
                      <c:pt idx="5243">
                        <c:v>2.6230000000000002</c:v>
                      </c:pt>
                      <c:pt idx="5244">
                        <c:v>2.6230000000000002</c:v>
                      </c:pt>
                      <c:pt idx="5245">
                        <c:v>2.6240000000000001</c:v>
                      </c:pt>
                      <c:pt idx="5246">
                        <c:v>2.6240000000000001</c:v>
                      </c:pt>
                      <c:pt idx="5247">
                        <c:v>2.625</c:v>
                      </c:pt>
                      <c:pt idx="5248">
                        <c:v>2.625</c:v>
                      </c:pt>
                      <c:pt idx="5249">
                        <c:v>2.6259999999999999</c:v>
                      </c:pt>
                      <c:pt idx="5250">
                        <c:v>2.6259999999999999</c:v>
                      </c:pt>
                      <c:pt idx="5251">
                        <c:v>2.6269999999999998</c:v>
                      </c:pt>
                      <c:pt idx="5252">
                        <c:v>2.6269999999999998</c:v>
                      </c:pt>
                      <c:pt idx="5253">
                        <c:v>2.6280000000000001</c:v>
                      </c:pt>
                      <c:pt idx="5254">
                        <c:v>2.6280000000000001</c:v>
                      </c:pt>
                      <c:pt idx="5255">
                        <c:v>2.629</c:v>
                      </c:pt>
                      <c:pt idx="5256">
                        <c:v>2.629</c:v>
                      </c:pt>
                      <c:pt idx="5257">
                        <c:v>2.63</c:v>
                      </c:pt>
                      <c:pt idx="5258">
                        <c:v>2.63</c:v>
                      </c:pt>
                      <c:pt idx="5259">
                        <c:v>2.6309999999999998</c:v>
                      </c:pt>
                      <c:pt idx="5260">
                        <c:v>2.6309999999999998</c:v>
                      </c:pt>
                      <c:pt idx="5261">
                        <c:v>2.6320000000000001</c:v>
                      </c:pt>
                      <c:pt idx="5262">
                        <c:v>2.6320000000000001</c:v>
                      </c:pt>
                      <c:pt idx="5263">
                        <c:v>2.633</c:v>
                      </c:pt>
                      <c:pt idx="5264">
                        <c:v>2.633</c:v>
                      </c:pt>
                      <c:pt idx="5265">
                        <c:v>2.6339999999999999</c:v>
                      </c:pt>
                      <c:pt idx="5266">
                        <c:v>2.6339999999999999</c:v>
                      </c:pt>
                      <c:pt idx="5267">
                        <c:v>2.6349999999999998</c:v>
                      </c:pt>
                      <c:pt idx="5268">
                        <c:v>2.6349999999999998</c:v>
                      </c:pt>
                      <c:pt idx="5269">
                        <c:v>2.6360000000000001</c:v>
                      </c:pt>
                      <c:pt idx="5270">
                        <c:v>2.6360000000000001</c:v>
                      </c:pt>
                      <c:pt idx="5271">
                        <c:v>2.637</c:v>
                      </c:pt>
                      <c:pt idx="5272">
                        <c:v>2.637</c:v>
                      </c:pt>
                      <c:pt idx="5273">
                        <c:v>2.6379999999999999</c:v>
                      </c:pt>
                      <c:pt idx="5274">
                        <c:v>2.6379999999999999</c:v>
                      </c:pt>
                      <c:pt idx="5275">
                        <c:v>2.6389999999999998</c:v>
                      </c:pt>
                      <c:pt idx="5276">
                        <c:v>2.6389999999999998</c:v>
                      </c:pt>
                      <c:pt idx="5277">
                        <c:v>2.64</c:v>
                      </c:pt>
                      <c:pt idx="5278">
                        <c:v>2.64</c:v>
                      </c:pt>
                      <c:pt idx="5279">
                        <c:v>2.641</c:v>
                      </c:pt>
                      <c:pt idx="5280">
                        <c:v>2.641</c:v>
                      </c:pt>
                      <c:pt idx="5281">
                        <c:v>2.6419999999999999</c:v>
                      </c:pt>
                      <c:pt idx="5282">
                        <c:v>2.6419999999999999</c:v>
                      </c:pt>
                      <c:pt idx="5283">
                        <c:v>2.6429999999999998</c:v>
                      </c:pt>
                      <c:pt idx="5284">
                        <c:v>2.6429999999999998</c:v>
                      </c:pt>
                      <c:pt idx="5285">
                        <c:v>2.6440000000000001</c:v>
                      </c:pt>
                      <c:pt idx="5286">
                        <c:v>2.6440000000000001</c:v>
                      </c:pt>
                      <c:pt idx="5287">
                        <c:v>2.645</c:v>
                      </c:pt>
                      <c:pt idx="5288">
                        <c:v>2.645</c:v>
                      </c:pt>
                      <c:pt idx="5289">
                        <c:v>2.6459999999999999</c:v>
                      </c:pt>
                      <c:pt idx="5290">
                        <c:v>2.6459999999999999</c:v>
                      </c:pt>
                      <c:pt idx="5291">
                        <c:v>2.6469999999999998</c:v>
                      </c:pt>
                      <c:pt idx="5292">
                        <c:v>2.6469999999999998</c:v>
                      </c:pt>
                      <c:pt idx="5293">
                        <c:v>2.6480000000000001</c:v>
                      </c:pt>
                      <c:pt idx="5294">
                        <c:v>2.6480000000000001</c:v>
                      </c:pt>
                      <c:pt idx="5295">
                        <c:v>2.649</c:v>
                      </c:pt>
                      <c:pt idx="5296">
                        <c:v>2.649</c:v>
                      </c:pt>
                      <c:pt idx="5297">
                        <c:v>2.65</c:v>
                      </c:pt>
                      <c:pt idx="5298">
                        <c:v>2.65</c:v>
                      </c:pt>
                      <c:pt idx="5299">
                        <c:v>2.6509999999999998</c:v>
                      </c:pt>
                      <c:pt idx="5300">
                        <c:v>2.6509999999999998</c:v>
                      </c:pt>
                      <c:pt idx="5301">
                        <c:v>2.6520000000000001</c:v>
                      </c:pt>
                      <c:pt idx="5302">
                        <c:v>2.6520000000000001</c:v>
                      </c:pt>
                      <c:pt idx="5303">
                        <c:v>2.653</c:v>
                      </c:pt>
                      <c:pt idx="5304">
                        <c:v>2.653</c:v>
                      </c:pt>
                      <c:pt idx="5305">
                        <c:v>2.6539999999999999</c:v>
                      </c:pt>
                      <c:pt idx="5306">
                        <c:v>2.6539999999999999</c:v>
                      </c:pt>
                      <c:pt idx="5307">
                        <c:v>2.6549999999999998</c:v>
                      </c:pt>
                      <c:pt idx="5308">
                        <c:v>2.6549999999999998</c:v>
                      </c:pt>
                      <c:pt idx="5309">
                        <c:v>2.6560000000000001</c:v>
                      </c:pt>
                      <c:pt idx="5310">
                        <c:v>2.6560000000000001</c:v>
                      </c:pt>
                      <c:pt idx="5311">
                        <c:v>2.657</c:v>
                      </c:pt>
                      <c:pt idx="5312">
                        <c:v>2.657</c:v>
                      </c:pt>
                      <c:pt idx="5313">
                        <c:v>2.6579999999999999</c:v>
                      </c:pt>
                      <c:pt idx="5314">
                        <c:v>2.6579999999999999</c:v>
                      </c:pt>
                      <c:pt idx="5315">
                        <c:v>2.6589999999999998</c:v>
                      </c:pt>
                      <c:pt idx="5316">
                        <c:v>2.6589999999999998</c:v>
                      </c:pt>
                      <c:pt idx="5317">
                        <c:v>2.66</c:v>
                      </c:pt>
                      <c:pt idx="5318">
                        <c:v>2.66</c:v>
                      </c:pt>
                      <c:pt idx="5319">
                        <c:v>2.661</c:v>
                      </c:pt>
                      <c:pt idx="5320">
                        <c:v>2.661</c:v>
                      </c:pt>
                      <c:pt idx="5321">
                        <c:v>2.6619999999999999</c:v>
                      </c:pt>
                      <c:pt idx="5322">
                        <c:v>2.6619999999999999</c:v>
                      </c:pt>
                      <c:pt idx="5323">
                        <c:v>2.6629999999999998</c:v>
                      </c:pt>
                      <c:pt idx="5324">
                        <c:v>2.6629999999999998</c:v>
                      </c:pt>
                      <c:pt idx="5325">
                        <c:v>2.6640000000000001</c:v>
                      </c:pt>
                      <c:pt idx="5326">
                        <c:v>2.6640000000000001</c:v>
                      </c:pt>
                      <c:pt idx="5327">
                        <c:v>2.665</c:v>
                      </c:pt>
                      <c:pt idx="5328">
                        <c:v>2.665</c:v>
                      </c:pt>
                      <c:pt idx="5329">
                        <c:v>2.6659999999999999</c:v>
                      </c:pt>
                      <c:pt idx="5330">
                        <c:v>2.6659999999999999</c:v>
                      </c:pt>
                      <c:pt idx="5331">
                        <c:v>2.6669999999999998</c:v>
                      </c:pt>
                      <c:pt idx="5332">
                        <c:v>2.6669999999999998</c:v>
                      </c:pt>
                      <c:pt idx="5333">
                        <c:v>2.6680000000000001</c:v>
                      </c:pt>
                      <c:pt idx="5334">
                        <c:v>2.6680000000000001</c:v>
                      </c:pt>
                      <c:pt idx="5335">
                        <c:v>2.669</c:v>
                      </c:pt>
                      <c:pt idx="5336">
                        <c:v>2.669</c:v>
                      </c:pt>
                      <c:pt idx="5337">
                        <c:v>2.67</c:v>
                      </c:pt>
                      <c:pt idx="5338">
                        <c:v>2.67</c:v>
                      </c:pt>
                      <c:pt idx="5339">
                        <c:v>2.6709999999999998</c:v>
                      </c:pt>
                      <c:pt idx="5340">
                        <c:v>2.6709999999999998</c:v>
                      </c:pt>
                      <c:pt idx="5341">
                        <c:v>2.6720000000000002</c:v>
                      </c:pt>
                      <c:pt idx="5342">
                        <c:v>2.6720000000000002</c:v>
                      </c:pt>
                      <c:pt idx="5343">
                        <c:v>2.673</c:v>
                      </c:pt>
                      <c:pt idx="5344">
                        <c:v>2.673</c:v>
                      </c:pt>
                      <c:pt idx="5345">
                        <c:v>2.6739999999999999</c:v>
                      </c:pt>
                      <c:pt idx="5346">
                        <c:v>2.6739999999999999</c:v>
                      </c:pt>
                      <c:pt idx="5347">
                        <c:v>2.6749999999999998</c:v>
                      </c:pt>
                      <c:pt idx="5348">
                        <c:v>2.6749999999999998</c:v>
                      </c:pt>
                      <c:pt idx="5349">
                        <c:v>2.6760000000000002</c:v>
                      </c:pt>
                      <c:pt idx="5350">
                        <c:v>2.6760000000000002</c:v>
                      </c:pt>
                      <c:pt idx="5351">
                        <c:v>2.677</c:v>
                      </c:pt>
                      <c:pt idx="5352">
                        <c:v>2.677</c:v>
                      </c:pt>
                      <c:pt idx="5353">
                        <c:v>2.6779999999999999</c:v>
                      </c:pt>
                      <c:pt idx="5354">
                        <c:v>2.6779999999999999</c:v>
                      </c:pt>
                      <c:pt idx="5355">
                        <c:v>2.6789999999999998</c:v>
                      </c:pt>
                      <c:pt idx="5356">
                        <c:v>2.6789999999999998</c:v>
                      </c:pt>
                      <c:pt idx="5357">
                        <c:v>2.68</c:v>
                      </c:pt>
                      <c:pt idx="5358">
                        <c:v>2.68</c:v>
                      </c:pt>
                      <c:pt idx="5359">
                        <c:v>2.681</c:v>
                      </c:pt>
                      <c:pt idx="5360">
                        <c:v>2.681</c:v>
                      </c:pt>
                      <c:pt idx="5361">
                        <c:v>2.6819999999999999</c:v>
                      </c:pt>
                      <c:pt idx="5362">
                        <c:v>2.6819999999999999</c:v>
                      </c:pt>
                      <c:pt idx="5363">
                        <c:v>2.6829999999999998</c:v>
                      </c:pt>
                      <c:pt idx="5364">
                        <c:v>2.6829999999999998</c:v>
                      </c:pt>
                      <c:pt idx="5365">
                        <c:v>2.6840000000000002</c:v>
                      </c:pt>
                      <c:pt idx="5366">
                        <c:v>2.6840000000000002</c:v>
                      </c:pt>
                      <c:pt idx="5367">
                        <c:v>2.6850000000000001</c:v>
                      </c:pt>
                      <c:pt idx="5368">
                        <c:v>2.6850000000000001</c:v>
                      </c:pt>
                      <c:pt idx="5369">
                        <c:v>2.6859999999999999</c:v>
                      </c:pt>
                      <c:pt idx="5370">
                        <c:v>2.6859999999999999</c:v>
                      </c:pt>
                      <c:pt idx="5371">
                        <c:v>2.6869999999999998</c:v>
                      </c:pt>
                      <c:pt idx="5372">
                        <c:v>2.6869999999999998</c:v>
                      </c:pt>
                      <c:pt idx="5373">
                        <c:v>2.6880000000000002</c:v>
                      </c:pt>
                      <c:pt idx="5374">
                        <c:v>2.6880000000000002</c:v>
                      </c:pt>
                      <c:pt idx="5375">
                        <c:v>2.6890000000000001</c:v>
                      </c:pt>
                      <c:pt idx="5376">
                        <c:v>2.6890000000000001</c:v>
                      </c:pt>
                      <c:pt idx="5377">
                        <c:v>2.69</c:v>
                      </c:pt>
                      <c:pt idx="5378">
                        <c:v>2.69</c:v>
                      </c:pt>
                      <c:pt idx="5379">
                        <c:v>2.6909999999999998</c:v>
                      </c:pt>
                      <c:pt idx="5380">
                        <c:v>2.6909999999999998</c:v>
                      </c:pt>
                      <c:pt idx="5381">
                        <c:v>2.6920000000000002</c:v>
                      </c:pt>
                      <c:pt idx="5382">
                        <c:v>2.6920000000000002</c:v>
                      </c:pt>
                      <c:pt idx="5383">
                        <c:v>2.6930000000000001</c:v>
                      </c:pt>
                      <c:pt idx="5384">
                        <c:v>2.6930000000000001</c:v>
                      </c:pt>
                      <c:pt idx="5385">
                        <c:v>2.694</c:v>
                      </c:pt>
                      <c:pt idx="5386">
                        <c:v>2.694</c:v>
                      </c:pt>
                      <c:pt idx="5387">
                        <c:v>2.6949999999999998</c:v>
                      </c:pt>
                      <c:pt idx="5388">
                        <c:v>2.6949999999999998</c:v>
                      </c:pt>
                      <c:pt idx="5389">
                        <c:v>2.6960000000000002</c:v>
                      </c:pt>
                      <c:pt idx="5390">
                        <c:v>2.6960000000000002</c:v>
                      </c:pt>
                      <c:pt idx="5391">
                        <c:v>2.6970000000000001</c:v>
                      </c:pt>
                      <c:pt idx="5392">
                        <c:v>2.6970000000000001</c:v>
                      </c:pt>
                      <c:pt idx="5393">
                        <c:v>2.698</c:v>
                      </c:pt>
                      <c:pt idx="5394">
                        <c:v>2.698</c:v>
                      </c:pt>
                      <c:pt idx="5395">
                        <c:v>2.6989999999999998</c:v>
                      </c:pt>
                      <c:pt idx="5396">
                        <c:v>2.6989999999999998</c:v>
                      </c:pt>
                      <c:pt idx="5397">
                        <c:v>2.7</c:v>
                      </c:pt>
                      <c:pt idx="5398">
                        <c:v>2.7</c:v>
                      </c:pt>
                      <c:pt idx="5399">
                        <c:v>2.7010000000000001</c:v>
                      </c:pt>
                      <c:pt idx="5400">
                        <c:v>2.7010000000000001</c:v>
                      </c:pt>
                      <c:pt idx="5401">
                        <c:v>2.702</c:v>
                      </c:pt>
                      <c:pt idx="5402">
                        <c:v>2.702</c:v>
                      </c:pt>
                      <c:pt idx="5403">
                        <c:v>2.7029999999999998</c:v>
                      </c:pt>
                      <c:pt idx="5404">
                        <c:v>2.7029999999999998</c:v>
                      </c:pt>
                      <c:pt idx="5405">
                        <c:v>2.7040000000000002</c:v>
                      </c:pt>
                      <c:pt idx="5406">
                        <c:v>2.7040000000000002</c:v>
                      </c:pt>
                      <c:pt idx="5407">
                        <c:v>2.7050000000000001</c:v>
                      </c:pt>
                      <c:pt idx="5408">
                        <c:v>2.7050000000000001</c:v>
                      </c:pt>
                      <c:pt idx="5409">
                        <c:v>2.706</c:v>
                      </c:pt>
                      <c:pt idx="5410">
                        <c:v>2.706</c:v>
                      </c:pt>
                      <c:pt idx="5411">
                        <c:v>2.7069999999999999</c:v>
                      </c:pt>
                      <c:pt idx="5412">
                        <c:v>2.7069999999999999</c:v>
                      </c:pt>
                      <c:pt idx="5413">
                        <c:v>2.7080000000000002</c:v>
                      </c:pt>
                      <c:pt idx="5414">
                        <c:v>2.7080000000000002</c:v>
                      </c:pt>
                      <c:pt idx="5415">
                        <c:v>2.7090000000000001</c:v>
                      </c:pt>
                      <c:pt idx="5416">
                        <c:v>2.7090000000000001</c:v>
                      </c:pt>
                      <c:pt idx="5417">
                        <c:v>2.71</c:v>
                      </c:pt>
                      <c:pt idx="5418">
                        <c:v>2.71</c:v>
                      </c:pt>
                      <c:pt idx="5419">
                        <c:v>2.7109999999999999</c:v>
                      </c:pt>
                      <c:pt idx="5420">
                        <c:v>2.7109999999999999</c:v>
                      </c:pt>
                      <c:pt idx="5421">
                        <c:v>2.7120000000000002</c:v>
                      </c:pt>
                      <c:pt idx="5422">
                        <c:v>2.7120000000000002</c:v>
                      </c:pt>
                      <c:pt idx="5423">
                        <c:v>2.7130000000000001</c:v>
                      </c:pt>
                      <c:pt idx="5424">
                        <c:v>2.7130000000000001</c:v>
                      </c:pt>
                      <c:pt idx="5425">
                        <c:v>2.714</c:v>
                      </c:pt>
                      <c:pt idx="5426">
                        <c:v>2.714</c:v>
                      </c:pt>
                      <c:pt idx="5427">
                        <c:v>2.7149999999999999</c:v>
                      </c:pt>
                      <c:pt idx="5428">
                        <c:v>2.7149999999999999</c:v>
                      </c:pt>
                      <c:pt idx="5429">
                        <c:v>2.7160000000000002</c:v>
                      </c:pt>
                      <c:pt idx="5430">
                        <c:v>2.7160000000000002</c:v>
                      </c:pt>
                      <c:pt idx="5431">
                        <c:v>2.7170000000000001</c:v>
                      </c:pt>
                      <c:pt idx="5432">
                        <c:v>2.7170000000000001</c:v>
                      </c:pt>
                      <c:pt idx="5433">
                        <c:v>2.718</c:v>
                      </c:pt>
                      <c:pt idx="5434">
                        <c:v>2.718</c:v>
                      </c:pt>
                      <c:pt idx="5435">
                        <c:v>2.7189999999999999</c:v>
                      </c:pt>
                      <c:pt idx="5436">
                        <c:v>2.7189999999999999</c:v>
                      </c:pt>
                      <c:pt idx="5437">
                        <c:v>2.72</c:v>
                      </c:pt>
                      <c:pt idx="5438">
                        <c:v>2.72</c:v>
                      </c:pt>
                      <c:pt idx="5439">
                        <c:v>2.7210000000000001</c:v>
                      </c:pt>
                      <c:pt idx="5440">
                        <c:v>2.7210000000000001</c:v>
                      </c:pt>
                      <c:pt idx="5441">
                        <c:v>2.722</c:v>
                      </c:pt>
                      <c:pt idx="5442">
                        <c:v>2.722</c:v>
                      </c:pt>
                      <c:pt idx="5443">
                        <c:v>2.7229999999999999</c:v>
                      </c:pt>
                      <c:pt idx="5444">
                        <c:v>2.7229999999999999</c:v>
                      </c:pt>
                      <c:pt idx="5445">
                        <c:v>2.7240000000000002</c:v>
                      </c:pt>
                      <c:pt idx="5446">
                        <c:v>2.7240000000000002</c:v>
                      </c:pt>
                      <c:pt idx="5447">
                        <c:v>2.7250000000000001</c:v>
                      </c:pt>
                      <c:pt idx="5448">
                        <c:v>2.7250000000000001</c:v>
                      </c:pt>
                      <c:pt idx="5449">
                        <c:v>2.726</c:v>
                      </c:pt>
                      <c:pt idx="5450">
                        <c:v>2.726</c:v>
                      </c:pt>
                      <c:pt idx="5451">
                        <c:v>2.7269999999999999</c:v>
                      </c:pt>
                      <c:pt idx="5452">
                        <c:v>2.7269999999999999</c:v>
                      </c:pt>
                      <c:pt idx="5453">
                        <c:v>2.7280000000000002</c:v>
                      </c:pt>
                      <c:pt idx="5454">
                        <c:v>2.7280000000000002</c:v>
                      </c:pt>
                      <c:pt idx="5455">
                        <c:v>2.7290000000000001</c:v>
                      </c:pt>
                      <c:pt idx="5456">
                        <c:v>2.7290000000000001</c:v>
                      </c:pt>
                      <c:pt idx="5457">
                        <c:v>2.73</c:v>
                      </c:pt>
                      <c:pt idx="5458">
                        <c:v>2.73</c:v>
                      </c:pt>
                      <c:pt idx="5459">
                        <c:v>2.7309999999999999</c:v>
                      </c:pt>
                      <c:pt idx="5460">
                        <c:v>2.7309999999999999</c:v>
                      </c:pt>
                      <c:pt idx="5461">
                        <c:v>2.7320000000000002</c:v>
                      </c:pt>
                      <c:pt idx="5462">
                        <c:v>2.7320000000000002</c:v>
                      </c:pt>
                      <c:pt idx="5463">
                        <c:v>2.7330000000000001</c:v>
                      </c:pt>
                      <c:pt idx="5464">
                        <c:v>2.7330000000000001</c:v>
                      </c:pt>
                      <c:pt idx="5465">
                        <c:v>2.734</c:v>
                      </c:pt>
                      <c:pt idx="5466">
                        <c:v>2.734</c:v>
                      </c:pt>
                      <c:pt idx="5467">
                        <c:v>2.7349999999999999</c:v>
                      </c:pt>
                      <c:pt idx="5468">
                        <c:v>2.7349999999999999</c:v>
                      </c:pt>
                      <c:pt idx="5469">
                        <c:v>2.7360000000000002</c:v>
                      </c:pt>
                      <c:pt idx="5470">
                        <c:v>2.7360000000000002</c:v>
                      </c:pt>
                      <c:pt idx="5471">
                        <c:v>2.7370000000000001</c:v>
                      </c:pt>
                      <c:pt idx="5472">
                        <c:v>2.7370000000000001</c:v>
                      </c:pt>
                      <c:pt idx="5473">
                        <c:v>2.738</c:v>
                      </c:pt>
                      <c:pt idx="5474">
                        <c:v>2.738</c:v>
                      </c:pt>
                      <c:pt idx="5475">
                        <c:v>2.7389999999999999</c:v>
                      </c:pt>
                      <c:pt idx="5476">
                        <c:v>2.7389999999999999</c:v>
                      </c:pt>
                      <c:pt idx="5477">
                        <c:v>2.74</c:v>
                      </c:pt>
                      <c:pt idx="5478">
                        <c:v>2.74</c:v>
                      </c:pt>
                      <c:pt idx="5479">
                        <c:v>2.7410000000000001</c:v>
                      </c:pt>
                      <c:pt idx="5480">
                        <c:v>2.7410000000000001</c:v>
                      </c:pt>
                      <c:pt idx="5481">
                        <c:v>2.742</c:v>
                      </c:pt>
                      <c:pt idx="5482">
                        <c:v>2.742</c:v>
                      </c:pt>
                      <c:pt idx="5483">
                        <c:v>2.7429999999999999</c:v>
                      </c:pt>
                      <c:pt idx="5484">
                        <c:v>2.7429999999999999</c:v>
                      </c:pt>
                      <c:pt idx="5485">
                        <c:v>2.7440000000000002</c:v>
                      </c:pt>
                      <c:pt idx="5486">
                        <c:v>2.7440000000000002</c:v>
                      </c:pt>
                      <c:pt idx="5487">
                        <c:v>2.7450000000000001</c:v>
                      </c:pt>
                      <c:pt idx="5488">
                        <c:v>2.7450000000000001</c:v>
                      </c:pt>
                      <c:pt idx="5489">
                        <c:v>2.746</c:v>
                      </c:pt>
                      <c:pt idx="5490">
                        <c:v>2.746</c:v>
                      </c:pt>
                      <c:pt idx="5491">
                        <c:v>2.7469999999999999</c:v>
                      </c:pt>
                      <c:pt idx="5492">
                        <c:v>2.7469999999999999</c:v>
                      </c:pt>
                      <c:pt idx="5493">
                        <c:v>2.7480000000000002</c:v>
                      </c:pt>
                      <c:pt idx="5494">
                        <c:v>2.7480000000000002</c:v>
                      </c:pt>
                      <c:pt idx="5495">
                        <c:v>2.7490000000000001</c:v>
                      </c:pt>
                      <c:pt idx="5496">
                        <c:v>2.7490000000000001</c:v>
                      </c:pt>
                      <c:pt idx="5497">
                        <c:v>2.75</c:v>
                      </c:pt>
                      <c:pt idx="5498">
                        <c:v>2.75</c:v>
                      </c:pt>
                      <c:pt idx="5499">
                        <c:v>2.7509999999999999</c:v>
                      </c:pt>
                      <c:pt idx="5500">
                        <c:v>2.7509999999999999</c:v>
                      </c:pt>
                      <c:pt idx="5501">
                        <c:v>2.7519999999999998</c:v>
                      </c:pt>
                      <c:pt idx="5502">
                        <c:v>2.7519999999999998</c:v>
                      </c:pt>
                      <c:pt idx="5503">
                        <c:v>2.7530000000000001</c:v>
                      </c:pt>
                      <c:pt idx="5504">
                        <c:v>2.7530000000000001</c:v>
                      </c:pt>
                      <c:pt idx="5505">
                        <c:v>2.754</c:v>
                      </c:pt>
                      <c:pt idx="5506">
                        <c:v>2.754</c:v>
                      </c:pt>
                      <c:pt idx="5507">
                        <c:v>2.7549999999999999</c:v>
                      </c:pt>
                      <c:pt idx="5508">
                        <c:v>2.7549999999999999</c:v>
                      </c:pt>
                      <c:pt idx="5509">
                        <c:v>2.7559999999999998</c:v>
                      </c:pt>
                      <c:pt idx="5510">
                        <c:v>2.7559999999999998</c:v>
                      </c:pt>
                      <c:pt idx="5511">
                        <c:v>2.7570000000000001</c:v>
                      </c:pt>
                      <c:pt idx="5512">
                        <c:v>2.7570000000000001</c:v>
                      </c:pt>
                      <c:pt idx="5513">
                        <c:v>2.758</c:v>
                      </c:pt>
                      <c:pt idx="5514">
                        <c:v>2.758</c:v>
                      </c:pt>
                      <c:pt idx="5515">
                        <c:v>2.7589999999999999</c:v>
                      </c:pt>
                      <c:pt idx="5516">
                        <c:v>2.7589999999999999</c:v>
                      </c:pt>
                      <c:pt idx="5517">
                        <c:v>2.76</c:v>
                      </c:pt>
                      <c:pt idx="5518">
                        <c:v>2.76</c:v>
                      </c:pt>
                      <c:pt idx="5519">
                        <c:v>2.7610000000000001</c:v>
                      </c:pt>
                      <c:pt idx="5520">
                        <c:v>2.7610000000000001</c:v>
                      </c:pt>
                      <c:pt idx="5521">
                        <c:v>2.762</c:v>
                      </c:pt>
                      <c:pt idx="5522">
                        <c:v>2.762</c:v>
                      </c:pt>
                      <c:pt idx="5523">
                        <c:v>2.7629999999999999</c:v>
                      </c:pt>
                      <c:pt idx="5524">
                        <c:v>2.7629999999999999</c:v>
                      </c:pt>
                      <c:pt idx="5525">
                        <c:v>2.7639999999999998</c:v>
                      </c:pt>
                      <c:pt idx="5526">
                        <c:v>2.7639999999999998</c:v>
                      </c:pt>
                      <c:pt idx="5527">
                        <c:v>2.7650000000000001</c:v>
                      </c:pt>
                      <c:pt idx="5528">
                        <c:v>2.7650000000000001</c:v>
                      </c:pt>
                      <c:pt idx="5529">
                        <c:v>2.766</c:v>
                      </c:pt>
                      <c:pt idx="5530">
                        <c:v>2.766</c:v>
                      </c:pt>
                      <c:pt idx="5531">
                        <c:v>2.7669999999999999</c:v>
                      </c:pt>
                      <c:pt idx="5532">
                        <c:v>2.7669999999999999</c:v>
                      </c:pt>
                      <c:pt idx="5533">
                        <c:v>2.7679999999999998</c:v>
                      </c:pt>
                      <c:pt idx="5534">
                        <c:v>2.7679999999999998</c:v>
                      </c:pt>
                      <c:pt idx="5535">
                        <c:v>2.7690000000000001</c:v>
                      </c:pt>
                      <c:pt idx="5536">
                        <c:v>2.7690000000000001</c:v>
                      </c:pt>
                      <c:pt idx="5537">
                        <c:v>2.77</c:v>
                      </c:pt>
                      <c:pt idx="5538">
                        <c:v>2.77</c:v>
                      </c:pt>
                      <c:pt idx="5539">
                        <c:v>2.7709999999999999</c:v>
                      </c:pt>
                      <c:pt idx="5540">
                        <c:v>2.7709999999999999</c:v>
                      </c:pt>
                      <c:pt idx="5541">
                        <c:v>2.7719999999999998</c:v>
                      </c:pt>
                      <c:pt idx="5542">
                        <c:v>2.7719999999999998</c:v>
                      </c:pt>
                      <c:pt idx="5543">
                        <c:v>2.7730000000000001</c:v>
                      </c:pt>
                      <c:pt idx="5544">
                        <c:v>2.7730000000000001</c:v>
                      </c:pt>
                      <c:pt idx="5545">
                        <c:v>2.774</c:v>
                      </c:pt>
                      <c:pt idx="5546">
                        <c:v>2.774</c:v>
                      </c:pt>
                      <c:pt idx="5547">
                        <c:v>2.7749999999999999</c:v>
                      </c:pt>
                      <c:pt idx="5548">
                        <c:v>2.7749999999999999</c:v>
                      </c:pt>
                      <c:pt idx="5549">
                        <c:v>2.7759999999999998</c:v>
                      </c:pt>
                      <c:pt idx="5550">
                        <c:v>2.7759999999999998</c:v>
                      </c:pt>
                      <c:pt idx="5551">
                        <c:v>2.7770000000000001</c:v>
                      </c:pt>
                      <c:pt idx="5552">
                        <c:v>2.7770000000000001</c:v>
                      </c:pt>
                      <c:pt idx="5553">
                        <c:v>2.778</c:v>
                      </c:pt>
                      <c:pt idx="5554">
                        <c:v>2.778</c:v>
                      </c:pt>
                      <c:pt idx="5555">
                        <c:v>2.7789999999999999</c:v>
                      </c:pt>
                      <c:pt idx="5556">
                        <c:v>2.7789999999999999</c:v>
                      </c:pt>
                      <c:pt idx="5557">
                        <c:v>2.78</c:v>
                      </c:pt>
                      <c:pt idx="5558">
                        <c:v>2.78</c:v>
                      </c:pt>
                      <c:pt idx="5559">
                        <c:v>2.7810000000000001</c:v>
                      </c:pt>
                      <c:pt idx="5560">
                        <c:v>2.7810000000000001</c:v>
                      </c:pt>
                      <c:pt idx="5561">
                        <c:v>2.782</c:v>
                      </c:pt>
                      <c:pt idx="5562">
                        <c:v>2.782</c:v>
                      </c:pt>
                      <c:pt idx="5563">
                        <c:v>2.7829999999999999</c:v>
                      </c:pt>
                      <c:pt idx="5564">
                        <c:v>2.7829999999999999</c:v>
                      </c:pt>
                      <c:pt idx="5565">
                        <c:v>2.7839999999999998</c:v>
                      </c:pt>
                      <c:pt idx="5566">
                        <c:v>2.7839999999999998</c:v>
                      </c:pt>
                      <c:pt idx="5567">
                        <c:v>2.7850000000000001</c:v>
                      </c:pt>
                      <c:pt idx="5568">
                        <c:v>2.7850000000000001</c:v>
                      </c:pt>
                      <c:pt idx="5569">
                        <c:v>2.786</c:v>
                      </c:pt>
                      <c:pt idx="5570">
                        <c:v>2.786</c:v>
                      </c:pt>
                      <c:pt idx="5571">
                        <c:v>2.7869999999999999</c:v>
                      </c:pt>
                      <c:pt idx="5572">
                        <c:v>2.7869999999999999</c:v>
                      </c:pt>
                      <c:pt idx="5573">
                        <c:v>2.7879999999999998</c:v>
                      </c:pt>
                      <c:pt idx="5574">
                        <c:v>2.7879999999999998</c:v>
                      </c:pt>
                      <c:pt idx="5575">
                        <c:v>2.7890000000000001</c:v>
                      </c:pt>
                      <c:pt idx="5576">
                        <c:v>2.7890000000000001</c:v>
                      </c:pt>
                      <c:pt idx="5577">
                        <c:v>2.79</c:v>
                      </c:pt>
                      <c:pt idx="5578">
                        <c:v>2.79</c:v>
                      </c:pt>
                      <c:pt idx="5579">
                        <c:v>2.7909999999999999</c:v>
                      </c:pt>
                      <c:pt idx="5580">
                        <c:v>2.7909999999999999</c:v>
                      </c:pt>
                      <c:pt idx="5581">
                        <c:v>2.7919999999999998</c:v>
                      </c:pt>
                      <c:pt idx="5582">
                        <c:v>2.7919999999999998</c:v>
                      </c:pt>
                      <c:pt idx="5583">
                        <c:v>2.7930000000000001</c:v>
                      </c:pt>
                      <c:pt idx="5584">
                        <c:v>2.7930000000000001</c:v>
                      </c:pt>
                      <c:pt idx="5585">
                        <c:v>2.794</c:v>
                      </c:pt>
                      <c:pt idx="5586">
                        <c:v>2.794</c:v>
                      </c:pt>
                      <c:pt idx="5587">
                        <c:v>2.7949999999999999</c:v>
                      </c:pt>
                      <c:pt idx="5588">
                        <c:v>2.7949999999999999</c:v>
                      </c:pt>
                      <c:pt idx="5589">
                        <c:v>2.7959999999999998</c:v>
                      </c:pt>
                      <c:pt idx="5590">
                        <c:v>2.7959999999999998</c:v>
                      </c:pt>
                      <c:pt idx="5591">
                        <c:v>2.7970000000000002</c:v>
                      </c:pt>
                      <c:pt idx="5592">
                        <c:v>2.7970000000000002</c:v>
                      </c:pt>
                      <c:pt idx="5593">
                        <c:v>2.798</c:v>
                      </c:pt>
                      <c:pt idx="5594">
                        <c:v>2.798</c:v>
                      </c:pt>
                      <c:pt idx="5595">
                        <c:v>2.7989999999999999</c:v>
                      </c:pt>
                      <c:pt idx="5596">
                        <c:v>2.7989999999999999</c:v>
                      </c:pt>
                      <c:pt idx="5597">
                        <c:v>2.8</c:v>
                      </c:pt>
                      <c:pt idx="5598">
                        <c:v>2.8</c:v>
                      </c:pt>
                      <c:pt idx="5599">
                        <c:v>2.8010000000000002</c:v>
                      </c:pt>
                      <c:pt idx="5600">
                        <c:v>2.8010000000000002</c:v>
                      </c:pt>
                      <c:pt idx="5601">
                        <c:v>2.802</c:v>
                      </c:pt>
                      <c:pt idx="5602">
                        <c:v>2.802</c:v>
                      </c:pt>
                      <c:pt idx="5603">
                        <c:v>2.8029999999999999</c:v>
                      </c:pt>
                      <c:pt idx="5604">
                        <c:v>2.8029999999999999</c:v>
                      </c:pt>
                      <c:pt idx="5605">
                        <c:v>2.8039999999999998</c:v>
                      </c:pt>
                      <c:pt idx="5606">
                        <c:v>2.8039999999999998</c:v>
                      </c:pt>
                      <c:pt idx="5607">
                        <c:v>2.8050000000000002</c:v>
                      </c:pt>
                      <c:pt idx="5608">
                        <c:v>2.8050000000000002</c:v>
                      </c:pt>
                      <c:pt idx="5609">
                        <c:v>2.806</c:v>
                      </c:pt>
                      <c:pt idx="5610">
                        <c:v>2.806</c:v>
                      </c:pt>
                      <c:pt idx="5611">
                        <c:v>2.8069999999999999</c:v>
                      </c:pt>
                      <c:pt idx="5612">
                        <c:v>2.8069999999999999</c:v>
                      </c:pt>
                      <c:pt idx="5613">
                        <c:v>2.8079999999999998</c:v>
                      </c:pt>
                      <c:pt idx="5614">
                        <c:v>2.8079999999999998</c:v>
                      </c:pt>
                      <c:pt idx="5615">
                        <c:v>2.8090000000000002</c:v>
                      </c:pt>
                      <c:pt idx="5616">
                        <c:v>2.8090000000000002</c:v>
                      </c:pt>
                      <c:pt idx="5617">
                        <c:v>2.81</c:v>
                      </c:pt>
                      <c:pt idx="5618">
                        <c:v>2.81</c:v>
                      </c:pt>
                      <c:pt idx="5619">
                        <c:v>2.8109999999999999</c:v>
                      </c:pt>
                      <c:pt idx="5620">
                        <c:v>2.8109999999999999</c:v>
                      </c:pt>
                      <c:pt idx="5621">
                        <c:v>2.8119999999999998</c:v>
                      </c:pt>
                      <c:pt idx="5622">
                        <c:v>2.8119999999999998</c:v>
                      </c:pt>
                      <c:pt idx="5623">
                        <c:v>2.8130000000000002</c:v>
                      </c:pt>
                      <c:pt idx="5624">
                        <c:v>2.8130000000000002</c:v>
                      </c:pt>
                      <c:pt idx="5625">
                        <c:v>2.8140000000000001</c:v>
                      </c:pt>
                      <c:pt idx="5626">
                        <c:v>2.8140000000000001</c:v>
                      </c:pt>
                      <c:pt idx="5627">
                        <c:v>2.8149999999999999</c:v>
                      </c:pt>
                      <c:pt idx="5628">
                        <c:v>2.8149999999999999</c:v>
                      </c:pt>
                      <c:pt idx="5629">
                        <c:v>2.8159999999999998</c:v>
                      </c:pt>
                      <c:pt idx="5630">
                        <c:v>2.8159999999999998</c:v>
                      </c:pt>
                      <c:pt idx="5631">
                        <c:v>2.8170000000000002</c:v>
                      </c:pt>
                      <c:pt idx="5632">
                        <c:v>2.8170000000000002</c:v>
                      </c:pt>
                      <c:pt idx="5633">
                        <c:v>2.8180000000000001</c:v>
                      </c:pt>
                      <c:pt idx="5634">
                        <c:v>2.8180000000000001</c:v>
                      </c:pt>
                      <c:pt idx="5635">
                        <c:v>2.819</c:v>
                      </c:pt>
                      <c:pt idx="5636">
                        <c:v>2.819</c:v>
                      </c:pt>
                      <c:pt idx="5637">
                        <c:v>2.82</c:v>
                      </c:pt>
                      <c:pt idx="5638">
                        <c:v>2.82</c:v>
                      </c:pt>
                      <c:pt idx="5639">
                        <c:v>2.8210000000000002</c:v>
                      </c:pt>
                      <c:pt idx="5640">
                        <c:v>2.8210000000000002</c:v>
                      </c:pt>
                      <c:pt idx="5641">
                        <c:v>2.8220000000000001</c:v>
                      </c:pt>
                      <c:pt idx="5642">
                        <c:v>2.8220000000000001</c:v>
                      </c:pt>
                      <c:pt idx="5643">
                        <c:v>2.823</c:v>
                      </c:pt>
                      <c:pt idx="5644">
                        <c:v>2.823</c:v>
                      </c:pt>
                      <c:pt idx="5645">
                        <c:v>2.8239999999999998</c:v>
                      </c:pt>
                      <c:pt idx="5646">
                        <c:v>2.8239999999999998</c:v>
                      </c:pt>
                      <c:pt idx="5647">
                        <c:v>2.8250000000000002</c:v>
                      </c:pt>
                      <c:pt idx="5648">
                        <c:v>2.8250000000000002</c:v>
                      </c:pt>
                      <c:pt idx="5649">
                        <c:v>2.8260000000000001</c:v>
                      </c:pt>
                      <c:pt idx="5650">
                        <c:v>2.8260000000000001</c:v>
                      </c:pt>
                      <c:pt idx="5651">
                        <c:v>2.827</c:v>
                      </c:pt>
                      <c:pt idx="5652">
                        <c:v>2.827</c:v>
                      </c:pt>
                      <c:pt idx="5653">
                        <c:v>2.8279999999999998</c:v>
                      </c:pt>
                      <c:pt idx="5654">
                        <c:v>2.8279999999999998</c:v>
                      </c:pt>
                      <c:pt idx="5655">
                        <c:v>2.8290000000000002</c:v>
                      </c:pt>
                      <c:pt idx="5656">
                        <c:v>2.8290000000000002</c:v>
                      </c:pt>
                      <c:pt idx="5657">
                        <c:v>2.83</c:v>
                      </c:pt>
                      <c:pt idx="5658">
                        <c:v>2.83</c:v>
                      </c:pt>
                      <c:pt idx="5659">
                        <c:v>2.831</c:v>
                      </c:pt>
                      <c:pt idx="5660">
                        <c:v>2.831</c:v>
                      </c:pt>
                      <c:pt idx="5661">
                        <c:v>2.8319999999999999</c:v>
                      </c:pt>
                      <c:pt idx="5662">
                        <c:v>2.8319999999999999</c:v>
                      </c:pt>
                      <c:pt idx="5663">
                        <c:v>2.8330000000000002</c:v>
                      </c:pt>
                      <c:pt idx="5664">
                        <c:v>2.8330000000000002</c:v>
                      </c:pt>
                      <c:pt idx="5665">
                        <c:v>2.8340000000000001</c:v>
                      </c:pt>
                      <c:pt idx="5666">
                        <c:v>2.8340000000000001</c:v>
                      </c:pt>
                      <c:pt idx="5667">
                        <c:v>2.835</c:v>
                      </c:pt>
                      <c:pt idx="5668">
                        <c:v>2.835</c:v>
                      </c:pt>
                      <c:pt idx="5669">
                        <c:v>2.8359999999999999</c:v>
                      </c:pt>
                      <c:pt idx="5670">
                        <c:v>2.8359999999999999</c:v>
                      </c:pt>
                      <c:pt idx="5671">
                        <c:v>2.8370000000000002</c:v>
                      </c:pt>
                      <c:pt idx="5672">
                        <c:v>2.8370000000000002</c:v>
                      </c:pt>
                      <c:pt idx="5673">
                        <c:v>2.8380000000000001</c:v>
                      </c:pt>
                      <c:pt idx="5674">
                        <c:v>2.8380000000000001</c:v>
                      </c:pt>
                      <c:pt idx="5675">
                        <c:v>2.839</c:v>
                      </c:pt>
                      <c:pt idx="5676">
                        <c:v>2.839</c:v>
                      </c:pt>
                      <c:pt idx="5677">
                        <c:v>2.84</c:v>
                      </c:pt>
                      <c:pt idx="5678">
                        <c:v>2.84</c:v>
                      </c:pt>
                      <c:pt idx="5679">
                        <c:v>2.8410000000000002</c:v>
                      </c:pt>
                      <c:pt idx="5680">
                        <c:v>2.8410000000000002</c:v>
                      </c:pt>
                      <c:pt idx="5681">
                        <c:v>2.8420000000000001</c:v>
                      </c:pt>
                      <c:pt idx="5682">
                        <c:v>2.8420000000000001</c:v>
                      </c:pt>
                      <c:pt idx="5683">
                        <c:v>2.843</c:v>
                      </c:pt>
                      <c:pt idx="5684">
                        <c:v>2.843</c:v>
                      </c:pt>
                      <c:pt idx="5685">
                        <c:v>2.8439999999999999</c:v>
                      </c:pt>
                      <c:pt idx="5686">
                        <c:v>2.8439999999999999</c:v>
                      </c:pt>
                      <c:pt idx="5687">
                        <c:v>2.8450000000000002</c:v>
                      </c:pt>
                      <c:pt idx="5688">
                        <c:v>2.8450000000000002</c:v>
                      </c:pt>
                      <c:pt idx="5689">
                        <c:v>2.8460000000000001</c:v>
                      </c:pt>
                      <c:pt idx="5690">
                        <c:v>2.8460000000000001</c:v>
                      </c:pt>
                      <c:pt idx="5691">
                        <c:v>2.847</c:v>
                      </c:pt>
                      <c:pt idx="5692">
                        <c:v>2.847</c:v>
                      </c:pt>
                      <c:pt idx="5693">
                        <c:v>2.8479999999999999</c:v>
                      </c:pt>
                      <c:pt idx="5694">
                        <c:v>2.8479999999999999</c:v>
                      </c:pt>
                      <c:pt idx="5695">
                        <c:v>2.8490000000000002</c:v>
                      </c:pt>
                      <c:pt idx="5696">
                        <c:v>2.8490000000000002</c:v>
                      </c:pt>
                      <c:pt idx="5697">
                        <c:v>2.85</c:v>
                      </c:pt>
                      <c:pt idx="5698">
                        <c:v>2.85</c:v>
                      </c:pt>
                      <c:pt idx="5699">
                        <c:v>2.851</c:v>
                      </c:pt>
                      <c:pt idx="5700">
                        <c:v>2.851</c:v>
                      </c:pt>
                      <c:pt idx="5701">
                        <c:v>2.8519999999999999</c:v>
                      </c:pt>
                      <c:pt idx="5702">
                        <c:v>2.8519999999999999</c:v>
                      </c:pt>
                      <c:pt idx="5703">
                        <c:v>2.8530000000000002</c:v>
                      </c:pt>
                      <c:pt idx="5704">
                        <c:v>2.8530000000000002</c:v>
                      </c:pt>
                      <c:pt idx="5705">
                        <c:v>2.8540000000000001</c:v>
                      </c:pt>
                      <c:pt idx="5706">
                        <c:v>2.8540000000000001</c:v>
                      </c:pt>
                      <c:pt idx="5707">
                        <c:v>2.855</c:v>
                      </c:pt>
                      <c:pt idx="5708">
                        <c:v>2.855</c:v>
                      </c:pt>
                      <c:pt idx="5709">
                        <c:v>2.8559999999999999</c:v>
                      </c:pt>
                      <c:pt idx="5710">
                        <c:v>2.8559999999999999</c:v>
                      </c:pt>
                      <c:pt idx="5711">
                        <c:v>2.8570000000000002</c:v>
                      </c:pt>
                      <c:pt idx="5712">
                        <c:v>2.8570000000000002</c:v>
                      </c:pt>
                      <c:pt idx="5713">
                        <c:v>2.8580000000000001</c:v>
                      </c:pt>
                      <c:pt idx="5714">
                        <c:v>2.8580000000000001</c:v>
                      </c:pt>
                      <c:pt idx="5715">
                        <c:v>2.859</c:v>
                      </c:pt>
                      <c:pt idx="5716">
                        <c:v>2.859</c:v>
                      </c:pt>
                      <c:pt idx="5717">
                        <c:v>2.86</c:v>
                      </c:pt>
                      <c:pt idx="5718">
                        <c:v>2.86</c:v>
                      </c:pt>
                      <c:pt idx="5719">
                        <c:v>2.8610000000000002</c:v>
                      </c:pt>
                      <c:pt idx="5720">
                        <c:v>2.8610000000000002</c:v>
                      </c:pt>
                      <c:pt idx="5721">
                        <c:v>2.8620000000000001</c:v>
                      </c:pt>
                      <c:pt idx="5722">
                        <c:v>2.8620000000000001</c:v>
                      </c:pt>
                      <c:pt idx="5723">
                        <c:v>2.863</c:v>
                      </c:pt>
                      <c:pt idx="5724">
                        <c:v>2.863</c:v>
                      </c:pt>
                      <c:pt idx="5725">
                        <c:v>2.8639999999999999</c:v>
                      </c:pt>
                      <c:pt idx="5726">
                        <c:v>2.8639999999999999</c:v>
                      </c:pt>
                      <c:pt idx="5727">
                        <c:v>2.8650000000000002</c:v>
                      </c:pt>
                      <c:pt idx="5728">
                        <c:v>2.8650000000000002</c:v>
                      </c:pt>
                      <c:pt idx="5729">
                        <c:v>2.8660000000000001</c:v>
                      </c:pt>
                      <c:pt idx="5730">
                        <c:v>2.8660000000000001</c:v>
                      </c:pt>
                      <c:pt idx="5731">
                        <c:v>2.867</c:v>
                      </c:pt>
                      <c:pt idx="5732">
                        <c:v>2.867</c:v>
                      </c:pt>
                      <c:pt idx="5733">
                        <c:v>2.8679999999999999</c:v>
                      </c:pt>
                      <c:pt idx="5734">
                        <c:v>2.8679999999999999</c:v>
                      </c:pt>
                      <c:pt idx="5735">
                        <c:v>2.8690000000000002</c:v>
                      </c:pt>
                      <c:pt idx="5736">
                        <c:v>2.8690000000000002</c:v>
                      </c:pt>
                      <c:pt idx="5737">
                        <c:v>2.87</c:v>
                      </c:pt>
                      <c:pt idx="5738">
                        <c:v>2.87</c:v>
                      </c:pt>
                      <c:pt idx="5739">
                        <c:v>2.871</c:v>
                      </c:pt>
                      <c:pt idx="5740">
                        <c:v>2.871</c:v>
                      </c:pt>
                      <c:pt idx="5741">
                        <c:v>2.8719999999999999</c:v>
                      </c:pt>
                      <c:pt idx="5742">
                        <c:v>2.8719999999999999</c:v>
                      </c:pt>
                      <c:pt idx="5743">
                        <c:v>2.8730000000000002</c:v>
                      </c:pt>
                      <c:pt idx="5744">
                        <c:v>2.8730000000000002</c:v>
                      </c:pt>
                      <c:pt idx="5745">
                        <c:v>2.8740000000000001</c:v>
                      </c:pt>
                      <c:pt idx="5746">
                        <c:v>2.8740000000000001</c:v>
                      </c:pt>
                      <c:pt idx="5747">
                        <c:v>2.875</c:v>
                      </c:pt>
                      <c:pt idx="5748">
                        <c:v>2.875</c:v>
                      </c:pt>
                      <c:pt idx="5749">
                        <c:v>2.8759999999999999</c:v>
                      </c:pt>
                      <c:pt idx="5750">
                        <c:v>2.8759999999999999</c:v>
                      </c:pt>
                      <c:pt idx="5751">
                        <c:v>2.8769999999999998</c:v>
                      </c:pt>
                      <c:pt idx="5752">
                        <c:v>2.8769999999999998</c:v>
                      </c:pt>
                      <c:pt idx="5753">
                        <c:v>2.8780000000000001</c:v>
                      </c:pt>
                      <c:pt idx="5754">
                        <c:v>2.8780000000000001</c:v>
                      </c:pt>
                      <c:pt idx="5755">
                        <c:v>2.879</c:v>
                      </c:pt>
                      <c:pt idx="5756">
                        <c:v>2.879</c:v>
                      </c:pt>
                      <c:pt idx="5757">
                        <c:v>2.88</c:v>
                      </c:pt>
                      <c:pt idx="5758">
                        <c:v>2.88</c:v>
                      </c:pt>
                      <c:pt idx="5759">
                        <c:v>2.8809999999999998</c:v>
                      </c:pt>
                      <c:pt idx="5760">
                        <c:v>2.8809999999999998</c:v>
                      </c:pt>
                      <c:pt idx="5761">
                        <c:v>2.8820000000000001</c:v>
                      </c:pt>
                      <c:pt idx="5762">
                        <c:v>2.8820000000000001</c:v>
                      </c:pt>
                      <c:pt idx="5763">
                        <c:v>2.883</c:v>
                      </c:pt>
                      <c:pt idx="5764">
                        <c:v>2.883</c:v>
                      </c:pt>
                      <c:pt idx="5765">
                        <c:v>2.8839999999999999</c:v>
                      </c:pt>
                      <c:pt idx="5766">
                        <c:v>2.8839999999999999</c:v>
                      </c:pt>
                      <c:pt idx="5767">
                        <c:v>2.8849999999999998</c:v>
                      </c:pt>
                      <c:pt idx="5768">
                        <c:v>2.8849999999999998</c:v>
                      </c:pt>
                      <c:pt idx="5769">
                        <c:v>2.8860000000000001</c:v>
                      </c:pt>
                      <c:pt idx="5770">
                        <c:v>2.8860000000000001</c:v>
                      </c:pt>
                      <c:pt idx="5771">
                        <c:v>2.887</c:v>
                      </c:pt>
                      <c:pt idx="5772">
                        <c:v>2.887</c:v>
                      </c:pt>
                      <c:pt idx="5773">
                        <c:v>2.8879999999999999</c:v>
                      </c:pt>
                      <c:pt idx="5774">
                        <c:v>2.8879999999999999</c:v>
                      </c:pt>
                      <c:pt idx="5775">
                        <c:v>2.8889999999999998</c:v>
                      </c:pt>
                      <c:pt idx="5776">
                        <c:v>2.8889999999999998</c:v>
                      </c:pt>
                      <c:pt idx="5777">
                        <c:v>2.89</c:v>
                      </c:pt>
                      <c:pt idx="5778">
                        <c:v>2.89</c:v>
                      </c:pt>
                      <c:pt idx="5779">
                        <c:v>2.891</c:v>
                      </c:pt>
                      <c:pt idx="5780">
                        <c:v>2.891</c:v>
                      </c:pt>
                      <c:pt idx="5781">
                        <c:v>2.8919999999999999</c:v>
                      </c:pt>
                      <c:pt idx="5782">
                        <c:v>2.8919999999999999</c:v>
                      </c:pt>
                      <c:pt idx="5783">
                        <c:v>2.8929999999999998</c:v>
                      </c:pt>
                      <c:pt idx="5784">
                        <c:v>2.8929999999999998</c:v>
                      </c:pt>
                      <c:pt idx="5785">
                        <c:v>2.8940000000000001</c:v>
                      </c:pt>
                      <c:pt idx="5786">
                        <c:v>2.8940000000000001</c:v>
                      </c:pt>
                      <c:pt idx="5787">
                        <c:v>2.895</c:v>
                      </c:pt>
                      <c:pt idx="5788">
                        <c:v>2.895</c:v>
                      </c:pt>
                      <c:pt idx="5789">
                        <c:v>2.8959999999999999</c:v>
                      </c:pt>
                      <c:pt idx="5790">
                        <c:v>2.8959999999999999</c:v>
                      </c:pt>
                      <c:pt idx="5791">
                        <c:v>2.8969999999999998</c:v>
                      </c:pt>
                      <c:pt idx="5792">
                        <c:v>2.8969999999999998</c:v>
                      </c:pt>
                      <c:pt idx="5793">
                        <c:v>2.8980000000000001</c:v>
                      </c:pt>
                      <c:pt idx="5794">
                        <c:v>2.8980000000000001</c:v>
                      </c:pt>
                      <c:pt idx="5795">
                        <c:v>2.899</c:v>
                      </c:pt>
                      <c:pt idx="5796">
                        <c:v>2.899</c:v>
                      </c:pt>
                      <c:pt idx="5797">
                        <c:v>2.9</c:v>
                      </c:pt>
                      <c:pt idx="5798">
                        <c:v>2.9</c:v>
                      </c:pt>
                      <c:pt idx="5799">
                        <c:v>2.9009999999999998</c:v>
                      </c:pt>
                      <c:pt idx="5800">
                        <c:v>2.9009999999999998</c:v>
                      </c:pt>
                      <c:pt idx="5801">
                        <c:v>2.9020000000000001</c:v>
                      </c:pt>
                      <c:pt idx="5802">
                        <c:v>2.9020000000000001</c:v>
                      </c:pt>
                      <c:pt idx="5803">
                        <c:v>2.903</c:v>
                      </c:pt>
                      <c:pt idx="5804">
                        <c:v>2.903</c:v>
                      </c:pt>
                      <c:pt idx="5805">
                        <c:v>2.9039999999999999</c:v>
                      </c:pt>
                      <c:pt idx="5806">
                        <c:v>2.9039999999999999</c:v>
                      </c:pt>
                      <c:pt idx="5807">
                        <c:v>2.9049999999999998</c:v>
                      </c:pt>
                      <c:pt idx="5808">
                        <c:v>2.9049999999999998</c:v>
                      </c:pt>
                      <c:pt idx="5809">
                        <c:v>2.9060000000000001</c:v>
                      </c:pt>
                      <c:pt idx="5810">
                        <c:v>2.9060000000000001</c:v>
                      </c:pt>
                      <c:pt idx="5811">
                        <c:v>2.907</c:v>
                      </c:pt>
                      <c:pt idx="5812">
                        <c:v>2.907</c:v>
                      </c:pt>
                      <c:pt idx="5813">
                        <c:v>2.9079999999999999</c:v>
                      </c:pt>
                      <c:pt idx="5814">
                        <c:v>2.9079999999999999</c:v>
                      </c:pt>
                      <c:pt idx="5815">
                        <c:v>2.9089999999999998</c:v>
                      </c:pt>
                      <c:pt idx="5816">
                        <c:v>2.9089999999999998</c:v>
                      </c:pt>
                      <c:pt idx="5817">
                        <c:v>2.91</c:v>
                      </c:pt>
                      <c:pt idx="5818">
                        <c:v>2.91</c:v>
                      </c:pt>
                      <c:pt idx="5819">
                        <c:v>2.911</c:v>
                      </c:pt>
                      <c:pt idx="5820">
                        <c:v>2.911</c:v>
                      </c:pt>
                      <c:pt idx="5821">
                        <c:v>2.9119999999999999</c:v>
                      </c:pt>
                      <c:pt idx="5822">
                        <c:v>2.9119999999999999</c:v>
                      </c:pt>
                      <c:pt idx="5823">
                        <c:v>2.9129999999999998</c:v>
                      </c:pt>
                      <c:pt idx="5824">
                        <c:v>2.9129999999999998</c:v>
                      </c:pt>
                      <c:pt idx="5825">
                        <c:v>2.9140000000000001</c:v>
                      </c:pt>
                      <c:pt idx="5826">
                        <c:v>2.9140000000000001</c:v>
                      </c:pt>
                      <c:pt idx="5827">
                        <c:v>2.915</c:v>
                      </c:pt>
                      <c:pt idx="5828">
                        <c:v>2.915</c:v>
                      </c:pt>
                      <c:pt idx="5829">
                        <c:v>2.9159999999999999</c:v>
                      </c:pt>
                      <c:pt idx="5830">
                        <c:v>2.9159999999999999</c:v>
                      </c:pt>
                      <c:pt idx="5831">
                        <c:v>2.9169999999999998</c:v>
                      </c:pt>
                      <c:pt idx="5832">
                        <c:v>2.9169999999999998</c:v>
                      </c:pt>
                      <c:pt idx="5833">
                        <c:v>2.9180000000000001</c:v>
                      </c:pt>
                      <c:pt idx="5834">
                        <c:v>2.9180000000000001</c:v>
                      </c:pt>
                      <c:pt idx="5835">
                        <c:v>2.919</c:v>
                      </c:pt>
                      <c:pt idx="5836">
                        <c:v>2.919</c:v>
                      </c:pt>
                      <c:pt idx="5837">
                        <c:v>2.92</c:v>
                      </c:pt>
                      <c:pt idx="5838">
                        <c:v>2.92</c:v>
                      </c:pt>
                      <c:pt idx="5839">
                        <c:v>2.9209999999999998</c:v>
                      </c:pt>
                      <c:pt idx="5840">
                        <c:v>2.9209999999999998</c:v>
                      </c:pt>
                      <c:pt idx="5841">
                        <c:v>2.9220000000000002</c:v>
                      </c:pt>
                      <c:pt idx="5842">
                        <c:v>2.9220000000000002</c:v>
                      </c:pt>
                      <c:pt idx="5843">
                        <c:v>2.923</c:v>
                      </c:pt>
                      <c:pt idx="5844">
                        <c:v>2.923</c:v>
                      </c:pt>
                      <c:pt idx="5845">
                        <c:v>2.9239999999999999</c:v>
                      </c:pt>
                      <c:pt idx="5846">
                        <c:v>2.9239999999999999</c:v>
                      </c:pt>
                      <c:pt idx="5847">
                        <c:v>2.9249999999999998</c:v>
                      </c:pt>
                      <c:pt idx="5848">
                        <c:v>2.9249999999999998</c:v>
                      </c:pt>
                      <c:pt idx="5849">
                        <c:v>2.9260000000000002</c:v>
                      </c:pt>
                      <c:pt idx="5850">
                        <c:v>2.9260000000000002</c:v>
                      </c:pt>
                      <c:pt idx="5851">
                        <c:v>2.927</c:v>
                      </c:pt>
                      <c:pt idx="5852">
                        <c:v>2.927</c:v>
                      </c:pt>
                      <c:pt idx="5853">
                        <c:v>2.9279999999999999</c:v>
                      </c:pt>
                      <c:pt idx="5854">
                        <c:v>2.9279999999999999</c:v>
                      </c:pt>
                      <c:pt idx="5855">
                        <c:v>2.9289999999999998</c:v>
                      </c:pt>
                      <c:pt idx="5856">
                        <c:v>2.9289999999999998</c:v>
                      </c:pt>
                      <c:pt idx="5857">
                        <c:v>2.93</c:v>
                      </c:pt>
                      <c:pt idx="5858">
                        <c:v>2.93</c:v>
                      </c:pt>
                      <c:pt idx="5859">
                        <c:v>2.931</c:v>
                      </c:pt>
                      <c:pt idx="5860">
                        <c:v>2.931</c:v>
                      </c:pt>
                      <c:pt idx="5861">
                        <c:v>2.9319999999999999</c:v>
                      </c:pt>
                      <c:pt idx="5862">
                        <c:v>2.9319999999999999</c:v>
                      </c:pt>
                      <c:pt idx="5863">
                        <c:v>2.9329999999999998</c:v>
                      </c:pt>
                      <c:pt idx="5864">
                        <c:v>2.9329999999999998</c:v>
                      </c:pt>
                      <c:pt idx="5865">
                        <c:v>2.9340000000000002</c:v>
                      </c:pt>
                      <c:pt idx="5866">
                        <c:v>2.9340000000000002</c:v>
                      </c:pt>
                      <c:pt idx="5867">
                        <c:v>2.9350000000000001</c:v>
                      </c:pt>
                      <c:pt idx="5868">
                        <c:v>2.9350000000000001</c:v>
                      </c:pt>
                      <c:pt idx="5869">
                        <c:v>2.9359999999999999</c:v>
                      </c:pt>
                      <c:pt idx="5870">
                        <c:v>2.9359999999999999</c:v>
                      </c:pt>
                      <c:pt idx="5871">
                        <c:v>2.9369999999999998</c:v>
                      </c:pt>
                      <c:pt idx="5872">
                        <c:v>2.9369999999999998</c:v>
                      </c:pt>
                      <c:pt idx="5873">
                        <c:v>2.9380000000000002</c:v>
                      </c:pt>
                      <c:pt idx="5874">
                        <c:v>2.9380000000000002</c:v>
                      </c:pt>
                      <c:pt idx="5875">
                        <c:v>2.9390000000000001</c:v>
                      </c:pt>
                      <c:pt idx="5876">
                        <c:v>2.9390000000000001</c:v>
                      </c:pt>
                      <c:pt idx="5877">
                        <c:v>2.94</c:v>
                      </c:pt>
                      <c:pt idx="5878">
                        <c:v>2.94</c:v>
                      </c:pt>
                      <c:pt idx="5879">
                        <c:v>2.9409999999999998</c:v>
                      </c:pt>
                      <c:pt idx="5880">
                        <c:v>2.9409999999999998</c:v>
                      </c:pt>
                      <c:pt idx="5881">
                        <c:v>2.9420000000000002</c:v>
                      </c:pt>
                      <c:pt idx="5882">
                        <c:v>2.9420000000000002</c:v>
                      </c:pt>
                      <c:pt idx="5883">
                        <c:v>2.9430000000000001</c:v>
                      </c:pt>
                      <c:pt idx="5884">
                        <c:v>2.9430000000000001</c:v>
                      </c:pt>
                      <c:pt idx="5885">
                        <c:v>2.944</c:v>
                      </c:pt>
                      <c:pt idx="5886">
                        <c:v>2.944</c:v>
                      </c:pt>
                      <c:pt idx="5887">
                        <c:v>2.9449999999999998</c:v>
                      </c:pt>
                      <c:pt idx="5888">
                        <c:v>2.9449999999999998</c:v>
                      </c:pt>
                      <c:pt idx="5889">
                        <c:v>2.9460000000000002</c:v>
                      </c:pt>
                      <c:pt idx="5890">
                        <c:v>2.9460000000000002</c:v>
                      </c:pt>
                      <c:pt idx="5891">
                        <c:v>2.9470000000000001</c:v>
                      </c:pt>
                      <c:pt idx="5892">
                        <c:v>2.9470000000000001</c:v>
                      </c:pt>
                      <c:pt idx="5893">
                        <c:v>2.948</c:v>
                      </c:pt>
                      <c:pt idx="5894">
                        <c:v>2.948</c:v>
                      </c:pt>
                      <c:pt idx="5895">
                        <c:v>2.9489999999999998</c:v>
                      </c:pt>
                      <c:pt idx="5896">
                        <c:v>2.9489999999999998</c:v>
                      </c:pt>
                      <c:pt idx="5897">
                        <c:v>2.95</c:v>
                      </c:pt>
                      <c:pt idx="5898">
                        <c:v>2.95</c:v>
                      </c:pt>
                      <c:pt idx="5899">
                        <c:v>2.9510000000000001</c:v>
                      </c:pt>
                      <c:pt idx="5900">
                        <c:v>2.9510000000000001</c:v>
                      </c:pt>
                      <c:pt idx="5901">
                        <c:v>2.952</c:v>
                      </c:pt>
                      <c:pt idx="5902">
                        <c:v>2.952</c:v>
                      </c:pt>
                      <c:pt idx="5903">
                        <c:v>2.9529999999999998</c:v>
                      </c:pt>
                      <c:pt idx="5904">
                        <c:v>2.9529999999999998</c:v>
                      </c:pt>
                      <c:pt idx="5905">
                        <c:v>2.9540000000000002</c:v>
                      </c:pt>
                      <c:pt idx="5906">
                        <c:v>2.9540000000000002</c:v>
                      </c:pt>
                      <c:pt idx="5907">
                        <c:v>2.9550000000000001</c:v>
                      </c:pt>
                      <c:pt idx="5908">
                        <c:v>2.9550000000000001</c:v>
                      </c:pt>
                      <c:pt idx="5909">
                        <c:v>2.956</c:v>
                      </c:pt>
                      <c:pt idx="5910">
                        <c:v>2.956</c:v>
                      </c:pt>
                      <c:pt idx="5911">
                        <c:v>2.9569999999999999</c:v>
                      </c:pt>
                      <c:pt idx="5912">
                        <c:v>2.9569999999999999</c:v>
                      </c:pt>
                      <c:pt idx="5913">
                        <c:v>2.9580000000000002</c:v>
                      </c:pt>
                      <c:pt idx="5914">
                        <c:v>2.9580000000000002</c:v>
                      </c:pt>
                      <c:pt idx="5915">
                        <c:v>2.9590000000000001</c:v>
                      </c:pt>
                      <c:pt idx="5916">
                        <c:v>2.9590000000000001</c:v>
                      </c:pt>
                      <c:pt idx="5917">
                        <c:v>2.96</c:v>
                      </c:pt>
                      <c:pt idx="5918">
                        <c:v>2.96</c:v>
                      </c:pt>
                      <c:pt idx="5919">
                        <c:v>2.9609999999999999</c:v>
                      </c:pt>
                      <c:pt idx="5920">
                        <c:v>2.9609999999999999</c:v>
                      </c:pt>
                      <c:pt idx="5921">
                        <c:v>2.9620000000000002</c:v>
                      </c:pt>
                      <c:pt idx="5922">
                        <c:v>2.9620000000000002</c:v>
                      </c:pt>
                      <c:pt idx="5923">
                        <c:v>2.9630000000000001</c:v>
                      </c:pt>
                      <c:pt idx="5924">
                        <c:v>2.9630000000000001</c:v>
                      </c:pt>
                      <c:pt idx="5925">
                        <c:v>2.964</c:v>
                      </c:pt>
                      <c:pt idx="5926">
                        <c:v>2.964</c:v>
                      </c:pt>
                      <c:pt idx="5927">
                        <c:v>2.9649999999999999</c:v>
                      </c:pt>
                      <c:pt idx="5928">
                        <c:v>2.9649999999999999</c:v>
                      </c:pt>
                      <c:pt idx="5929">
                        <c:v>2.9660000000000002</c:v>
                      </c:pt>
                      <c:pt idx="5930">
                        <c:v>2.9660000000000002</c:v>
                      </c:pt>
                      <c:pt idx="5931">
                        <c:v>2.9670000000000001</c:v>
                      </c:pt>
                      <c:pt idx="5932">
                        <c:v>2.9670000000000001</c:v>
                      </c:pt>
                      <c:pt idx="5933">
                        <c:v>2.968</c:v>
                      </c:pt>
                      <c:pt idx="5934">
                        <c:v>2.968</c:v>
                      </c:pt>
                      <c:pt idx="5935">
                        <c:v>2.9689999999999999</c:v>
                      </c:pt>
                      <c:pt idx="5936">
                        <c:v>2.9689999999999999</c:v>
                      </c:pt>
                      <c:pt idx="5937">
                        <c:v>2.97</c:v>
                      </c:pt>
                      <c:pt idx="5938">
                        <c:v>2.97</c:v>
                      </c:pt>
                      <c:pt idx="5939">
                        <c:v>2.9710000000000001</c:v>
                      </c:pt>
                      <c:pt idx="5940">
                        <c:v>2.9710000000000001</c:v>
                      </c:pt>
                      <c:pt idx="5941">
                        <c:v>2.972</c:v>
                      </c:pt>
                      <c:pt idx="5942">
                        <c:v>2.972</c:v>
                      </c:pt>
                      <c:pt idx="5943">
                        <c:v>2.9729999999999999</c:v>
                      </c:pt>
                      <c:pt idx="5944">
                        <c:v>2.9729999999999999</c:v>
                      </c:pt>
                      <c:pt idx="5945">
                        <c:v>2.9740000000000002</c:v>
                      </c:pt>
                      <c:pt idx="5946">
                        <c:v>2.9740000000000002</c:v>
                      </c:pt>
                      <c:pt idx="5947">
                        <c:v>2.9750000000000001</c:v>
                      </c:pt>
                      <c:pt idx="5948">
                        <c:v>2.9750000000000001</c:v>
                      </c:pt>
                      <c:pt idx="5949">
                        <c:v>2.976</c:v>
                      </c:pt>
                      <c:pt idx="5950">
                        <c:v>2.976</c:v>
                      </c:pt>
                      <c:pt idx="5951">
                        <c:v>2.9769999999999999</c:v>
                      </c:pt>
                      <c:pt idx="5952">
                        <c:v>2.9769999999999999</c:v>
                      </c:pt>
                      <c:pt idx="5953">
                        <c:v>2.9780000000000002</c:v>
                      </c:pt>
                      <c:pt idx="5954">
                        <c:v>2.9780000000000002</c:v>
                      </c:pt>
                      <c:pt idx="5955">
                        <c:v>2.9790000000000001</c:v>
                      </c:pt>
                      <c:pt idx="5956">
                        <c:v>2.9790000000000001</c:v>
                      </c:pt>
                      <c:pt idx="5957">
                        <c:v>2.98</c:v>
                      </c:pt>
                      <c:pt idx="5958">
                        <c:v>2.98</c:v>
                      </c:pt>
                      <c:pt idx="5959">
                        <c:v>2.9809999999999999</c:v>
                      </c:pt>
                      <c:pt idx="5960">
                        <c:v>2.9809999999999999</c:v>
                      </c:pt>
                      <c:pt idx="5961">
                        <c:v>2.9820000000000002</c:v>
                      </c:pt>
                      <c:pt idx="5962">
                        <c:v>2.9820000000000002</c:v>
                      </c:pt>
                      <c:pt idx="5963">
                        <c:v>2.9830000000000001</c:v>
                      </c:pt>
                      <c:pt idx="5964">
                        <c:v>2.9830000000000001</c:v>
                      </c:pt>
                      <c:pt idx="5965">
                        <c:v>2.984</c:v>
                      </c:pt>
                      <c:pt idx="5966">
                        <c:v>2.984</c:v>
                      </c:pt>
                      <c:pt idx="5967">
                        <c:v>2.9849999999999999</c:v>
                      </c:pt>
                      <c:pt idx="5968">
                        <c:v>2.9849999999999999</c:v>
                      </c:pt>
                      <c:pt idx="5969">
                        <c:v>2.9860000000000002</c:v>
                      </c:pt>
                      <c:pt idx="5970">
                        <c:v>2.9860000000000002</c:v>
                      </c:pt>
                      <c:pt idx="5971">
                        <c:v>2.9870000000000001</c:v>
                      </c:pt>
                      <c:pt idx="5972">
                        <c:v>2.9870000000000001</c:v>
                      </c:pt>
                      <c:pt idx="5973">
                        <c:v>2.988</c:v>
                      </c:pt>
                      <c:pt idx="5974">
                        <c:v>2.988</c:v>
                      </c:pt>
                      <c:pt idx="5975">
                        <c:v>2.9889999999999999</c:v>
                      </c:pt>
                      <c:pt idx="5976">
                        <c:v>2.9889999999999999</c:v>
                      </c:pt>
                      <c:pt idx="5977">
                        <c:v>2.99</c:v>
                      </c:pt>
                      <c:pt idx="5978">
                        <c:v>2.99</c:v>
                      </c:pt>
                      <c:pt idx="5979">
                        <c:v>2.9910000000000001</c:v>
                      </c:pt>
                      <c:pt idx="5980">
                        <c:v>2.9910000000000001</c:v>
                      </c:pt>
                      <c:pt idx="5981">
                        <c:v>2.992</c:v>
                      </c:pt>
                      <c:pt idx="5982">
                        <c:v>2.992</c:v>
                      </c:pt>
                      <c:pt idx="5983">
                        <c:v>2.9929999999999999</c:v>
                      </c:pt>
                      <c:pt idx="5984">
                        <c:v>2.9929999999999999</c:v>
                      </c:pt>
                      <c:pt idx="5985">
                        <c:v>2.9940000000000002</c:v>
                      </c:pt>
                      <c:pt idx="5986">
                        <c:v>2.9940000000000002</c:v>
                      </c:pt>
                      <c:pt idx="5987">
                        <c:v>2.9950000000000001</c:v>
                      </c:pt>
                      <c:pt idx="5988">
                        <c:v>2.9950000000000001</c:v>
                      </c:pt>
                      <c:pt idx="5989">
                        <c:v>2.996</c:v>
                      </c:pt>
                      <c:pt idx="5990">
                        <c:v>2.996</c:v>
                      </c:pt>
                      <c:pt idx="5991">
                        <c:v>2.9969999999999999</c:v>
                      </c:pt>
                      <c:pt idx="5992">
                        <c:v>2.9969999999999999</c:v>
                      </c:pt>
                      <c:pt idx="5993">
                        <c:v>2.9980000000000002</c:v>
                      </c:pt>
                      <c:pt idx="5994">
                        <c:v>2.9980000000000002</c:v>
                      </c:pt>
                      <c:pt idx="5995">
                        <c:v>2.9990000000000001</c:v>
                      </c:pt>
                      <c:pt idx="5996">
                        <c:v>2.9990000000000001</c:v>
                      </c:pt>
                      <c:pt idx="5997">
                        <c:v>3</c:v>
                      </c:pt>
                      <c:pt idx="5998">
                        <c:v>3</c:v>
                      </c:pt>
                      <c:pt idx="5999">
                        <c:v>3.0009999999999999</c:v>
                      </c:pt>
                      <c:pt idx="6000">
                        <c:v>3.0009999999999999</c:v>
                      </c:pt>
                      <c:pt idx="6001">
                        <c:v>3.0019999999999998</c:v>
                      </c:pt>
                      <c:pt idx="6002">
                        <c:v>3.0019999999999998</c:v>
                      </c:pt>
                      <c:pt idx="6003">
                        <c:v>3.0030000000000001</c:v>
                      </c:pt>
                      <c:pt idx="6004">
                        <c:v>3.0030000000000001</c:v>
                      </c:pt>
                      <c:pt idx="6005">
                        <c:v>3.004</c:v>
                      </c:pt>
                      <c:pt idx="6006">
                        <c:v>3.004</c:v>
                      </c:pt>
                      <c:pt idx="6007">
                        <c:v>3.0049999999999999</c:v>
                      </c:pt>
                      <c:pt idx="6008">
                        <c:v>3.0049999999999999</c:v>
                      </c:pt>
                      <c:pt idx="6009">
                        <c:v>3.0059999999999998</c:v>
                      </c:pt>
                      <c:pt idx="6010">
                        <c:v>3.0059999999999998</c:v>
                      </c:pt>
                      <c:pt idx="6011">
                        <c:v>3.0070000000000001</c:v>
                      </c:pt>
                      <c:pt idx="6012">
                        <c:v>3.0070000000000001</c:v>
                      </c:pt>
                      <c:pt idx="6013">
                        <c:v>3.008</c:v>
                      </c:pt>
                      <c:pt idx="6014">
                        <c:v>3.008</c:v>
                      </c:pt>
                      <c:pt idx="6015">
                        <c:v>3.0089999999999999</c:v>
                      </c:pt>
                      <c:pt idx="6016">
                        <c:v>3.0089999999999999</c:v>
                      </c:pt>
                      <c:pt idx="6017">
                        <c:v>3.01</c:v>
                      </c:pt>
                      <c:pt idx="6018">
                        <c:v>3.01</c:v>
                      </c:pt>
                      <c:pt idx="6019">
                        <c:v>3.0110000000000001</c:v>
                      </c:pt>
                      <c:pt idx="6020">
                        <c:v>3.0110000000000001</c:v>
                      </c:pt>
                      <c:pt idx="6021">
                        <c:v>3.012</c:v>
                      </c:pt>
                      <c:pt idx="6022">
                        <c:v>3.012</c:v>
                      </c:pt>
                      <c:pt idx="6023">
                        <c:v>3.0129999999999999</c:v>
                      </c:pt>
                      <c:pt idx="6024">
                        <c:v>3.0129999999999999</c:v>
                      </c:pt>
                      <c:pt idx="6025">
                        <c:v>3.0139999999999998</c:v>
                      </c:pt>
                      <c:pt idx="6026">
                        <c:v>3.0139999999999998</c:v>
                      </c:pt>
                      <c:pt idx="6027">
                        <c:v>3.0150000000000001</c:v>
                      </c:pt>
                      <c:pt idx="6028">
                        <c:v>3.0150000000000001</c:v>
                      </c:pt>
                      <c:pt idx="6029">
                        <c:v>3.016</c:v>
                      </c:pt>
                      <c:pt idx="6030">
                        <c:v>3.016</c:v>
                      </c:pt>
                      <c:pt idx="6031">
                        <c:v>3.0169999999999999</c:v>
                      </c:pt>
                      <c:pt idx="6032">
                        <c:v>3.0169999999999999</c:v>
                      </c:pt>
                      <c:pt idx="6033">
                        <c:v>3.0179999999999998</c:v>
                      </c:pt>
                      <c:pt idx="6034">
                        <c:v>3.0179999999999998</c:v>
                      </c:pt>
                      <c:pt idx="6035">
                        <c:v>3.0190000000000001</c:v>
                      </c:pt>
                      <c:pt idx="6036">
                        <c:v>3.0190000000000001</c:v>
                      </c:pt>
                      <c:pt idx="6037">
                        <c:v>3.02</c:v>
                      </c:pt>
                      <c:pt idx="6038">
                        <c:v>3.02</c:v>
                      </c:pt>
                      <c:pt idx="6039">
                        <c:v>3.0209999999999999</c:v>
                      </c:pt>
                      <c:pt idx="6040">
                        <c:v>3.0209999999999999</c:v>
                      </c:pt>
                      <c:pt idx="6041">
                        <c:v>3.0219999999999998</c:v>
                      </c:pt>
                      <c:pt idx="6042">
                        <c:v>3.0219999999999998</c:v>
                      </c:pt>
                      <c:pt idx="6043">
                        <c:v>3.0230000000000001</c:v>
                      </c:pt>
                      <c:pt idx="6044">
                        <c:v>3.0230000000000001</c:v>
                      </c:pt>
                      <c:pt idx="6045">
                        <c:v>3.024</c:v>
                      </c:pt>
                      <c:pt idx="6046">
                        <c:v>3.024</c:v>
                      </c:pt>
                      <c:pt idx="6047">
                        <c:v>3.0249999999999999</c:v>
                      </c:pt>
                      <c:pt idx="6048">
                        <c:v>3.0249999999999999</c:v>
                      </c:pt>
                      <c:pt idx="6049">
                        <c:v>3.0259999999999998</c:v>
                      </c:pt>
                      <c:pt idx="6050">
                        <c:v>3.0259999999999998</c:v>
                      </c:pt>
                      <c:pt idx="6051">
                        <c:v>3.0270000000000001</c:v>
                      </c:pt>
                      <c:pt idx="6052">
                        <c:v>3.0270000000000001</c:v>
                      </c:pt>
                      <c:pt idx="6053">
                        <c:v>3.028</c:v>
                      </c:pt>
                      <c:pt idx="6054">
                        <c:v>3.028</c:v>
                      </c:pt>
                      <c:pt idx="6055">
                        <c:v>3.0289999999999999</c:v>
                      </c:pt>
                      <c:pt idx="6056">
                        <c:v>3.0289999999999999</c:v>
                      </c:pt>
                      <c:pt idx="6057">
                        <c:v>3.03</c:v>
                      </c:pt>
                      <c:pt idx="6058">
                        <c:v>3.03</c:v>
                      </c:pt>
                      <c:pt idx="6059">
                        <c:v>3.0310000000000001</c:v>
                      </c:pt>
                      <c:pt idx="6060">
                        <c:v>3.0310000000000001</c:v>
                      </c:pt>
                      <c:pt idx="6061">
                        <c:v>3.032</c:v>
                      </c:pt>
                      <c:pt idx="6062">
                        <c:v>3.032</c:v>
                      </c:pt>
                      <c:pt idx="6063">
                        <c:v>3.0329999999999999</c:v>
                      </c:pt>
                      <c:pt idx="6064">
                        <c:v>3.0329999999999999</c:v>
                      </c:pt>
                      <c:pt idx="6065">
                        <c:v>3.0339999999999998</c:v>
                      </c:pt>
                      <c:pt idx="6066">
                        <c:v>3.0339999999999998</c:v>
                      </c:pt>
                      <c:pt idx="6067">
                        <c:v>3.0350000000000001</c:v>
                      </c:pt>
                      <c:pt idx="6068">
                        <c:v>3.0350000000000001</c:v>
                      </c:pt>
                      <c:pt idx="6069">
                        <c:v>3.036</c:v>
                      </c:pt>
                      <c:pt idx="6070">
                        <c:v>3.036</c:v>
                      </c:pt>
                      <c:pt idx="6071">
                        <c:v>3.0369999999999999</c:v>
                      </c:pt>
                      <c:pt idx="6072">
                        <c:v>3.0369999999999999</c:v>
                      </c:pt>
                      <c:pt idx="6073">
                        <c:v>3.0379999999999998</c:v>
                      </c:pt>
                      <c:pt idx="6074">
                        <c:v>3.0379999999999998</c:v>
                      </c:pt>
                      <c:pt idx="6075">
                        <c:v>3.0390000000000001</c:v>
                      </c:pt>
                      <c:pt idx="6076">
                        <c:v>3.0390000000000001</c:v>
                      </c:pt>
                      <c:pt idx="6077">
                        <c:v>3.04</c:v>
                      </c:pt>
                      <c:pt idx="6078">
                        <c:v>3.04</c:v>
                      </c:pt>
                      <c:pt idx="6079">
                        <c:v>3.0409999999999999</c:v>
                      </c:pt>
                      <c:pt idx="6080">
                        <c:v>3.0409999999999999</c:v>
                      </c:pt>
                      <c:pt idx="6081">
                        <c:v>3.0419999999999998</c:v>
                      </c:pt>
                      <c:pt idx="6082">
                        <c:v>3.0419999999999998</c:v>
                      </c:pt>
                      <c:pt idx="6083">
                        <c:v>3.0430000000000001</c:v>
                      </c:pt>
                      <c:pt idx="6084">
                        <c:v>3.0430000000000001</c:v>
                      </c:pt>
                      <c:pt idx="6085">
                        <c:v>3.044</c:v>
                      </c:pt>
                      <c:pt idx="6086">
                        <c:v>3.044</c:v>
                      </c:pt>
                      <c:pt idx="6087">
                        <c:v>3.0449999999999999</c:v>
                      </c:pt>
                      <c:pt idx="6088">
                        <c:v>3.0449999999999999</c:v>
                      </c:pt>
                      <c:pt idx="6089">
                        <c:v>3.0459999999999998</c:v>
                      </c:pt>
                      <c:pt idx="6090">
                        <c:v>3.0459999999999998</c:v>
                      </c:pt>
                      <c:pt idx="6091">
                        <c:v>3.0470000000000002</c:v>
                      </c:pt>
                      <c:pt idx="6092">
                        <c:v>3.0470000000000002</c:v>
                      </c:pt>
                      <c:pt idx="6093">
                        <c:v>3.048</c:v>
                      </c:pt>
                      <c:pt idx="6094">
                        <c:v>3.048</c:v>
                      </c:pt>
                      <c:pt idx="6095">
                        <c:v>3.0489999999999999</c:v>
                      </c:pt>
                      <c:pt idx="6096">
                        <c:v>3.0489999999999999</c:v>
                      </c:pt>
                      <c:pt idx="6097">
                        <c:v>3.05</c:v>
                      </c:pt>
                      <c:pt idx="6098">
                        <c:v>3.05</c:v>
                      </c:pt>
                      <c:pt idx="6099">
                        <c:v>3.0510000000000002</c:v>
                      </c:pt>
                      <c:pt idx="6100">
                        <c:v>3.0510000000000002</c:v>
                      </c:pt>
                      <c:pt idx="6101">
                        <c:v>3.052</c:v>
                      </c:pt>
                      <c:pt idx="6102">
                        <c:v>3.052</c:v>
                      </c:pt>
                      <c:pt idx="6103">
                        <c:v>3.0529999999999999</c:v>
                      </c:pt>
                      <c:pt idx="6104">
                        <c:v>3.0529999999999999</c:v>
                      </c:pt>
                      <c:pt idx="6105">
                        <c:v>3.0539999999999998</c:v>
                      </c:pt>
                      <c:pt idx="6106">
                        <c:v>3.0539999999999998</c:v>
                      </c:pt>
                      <c:pt idx="6107">
                        <c:v>3.0550000000000002</c:v>
                      </c:pt>
                      <c:pt idx="6108">
                        <c:v>3.0550000000000002</c:v>
                      </c:pt>
                      <c:pt idx="6109">
                        <c:v>3.056</c:v>
                      </c:pt>
                      <c:pt idx="6110">
                        <c:v>3.056</c:v>
                      </c:pt>
                      <c:pt idx="6111">
                        <c:v>3.0569999999999999</c:v>
                      </c:pt>
                      <c:pt idx="6112">
                        <c:v>3.0569999999999999</c:v>
                      </c:pt>
                      <c:pt idx="6113">
                        <c:v>3.0579999999999998</c:v>
                      </c:pt>
                      <c:pt idx="6114">
                        <c:v>3.0579999999999998</c:v>
                      </c:pt>
                      <c:pt idx="6115">
                        <c:v>3.0590000000000002</c:v>
                      </c:pt>
                      <c:pt idx="6116">
                        <c:v>3.0590000000000002</c:v>
                      </c:pt>
                      <c:pt idx="6117">
                        <c:v>3.06</c:v>
                      </c:pt>
                      <c:pt idx="6118">
                        <c:v>3.06</c:v>
                      </c:pt>
                      <c:pt idx="6119">
                        <c:v>3.0609999999999999</c:v>
                      </c:pt>
                      <c:pt idx="6120">
                        <c:v>3.0609999999999999</c:v>
                      </c:pt>
                      <c:pt idx="6121">
                        <c:v>3.0619999999999998</c:v>
                      </c:pt>
                      <c:pt idx="6122">
                        <c:v>3.0619999999999998</c:v>
                      </c:pt>
                      <c:pt idx="6123">
                        <c:v>3.0630000000000002</c:v>
                      </c:pt>
                      <c:pt idx="6124">
                        <c:v>3.0630000000000002</c:v>
                      </c:pt>
                      <c:pt idx="6125">
                        <c:v>3.0640000000000001</c:v>
                      </c:pt>
                      <c:pt idx="6126">
                        <c:v>3.0640000000000001</c:v>
                      </c:pt>
                      <c:pt idx="6127">
                        <c:v>3.0649999999999999</c:v>
                      </c:pt>
                      <c:pt idx="6128">
                        <c:v>3.0649999999999999</c:v>
                      </c:pt>
                      <c:pt idx="6129">
                        <c:v>3.0659999999999998</c:v>
                      </c:pt>
                      <c:pt idx="6130">
                        <c:v>3.0659999999999998</c:v>
                      </c:pt>
                      <c:pt idx="6131">
                        <c:v>3.0670000000000002</c:v>
                      </c:pt>
                      <c:pt idx="6132">
                        <c:v>3.0670000000000002</c:v>
                      </c:pt>
                      <c:pt idx="6133">
                        <c:v>3.0680000000000001</c:v>
                      </c:pt>
                      <c:pt idx="6134">
                        <c:v>3.0680000000000001</c:v>
                      </c:pt>
                      <c:pt idx="6135">
                        <c:v>3.069</c:v>
                      </c:pt>
                      <c:pt idx="6136">
                        <c:v>3.069</c:v>
                      </c:pt>
                      <c:pt idx="6137">
                        <c:v>3.07</c:v>
                      </c:pt>
                      <c:pt idx="6138">
                        <c:v>3.07</c:v>
                      </c:pt>
                      <c:pt idx="6139">
                        <c:v>3.0710000000000002</c:v>
                      </c:pt>
                      <c:pt idx="6140">
                        <c:v>3.0710000000000002</c:v>
                      </c:pt>
                      <c:pt idx="6141">
                        <c:v>3.0720000000000001</c:v>
                      </c:pt>
                      <c:pt idx="6142">
                        <c:v>3.0720000000000001</c:v>
                      </c:pt>
                      <c:pt idx="6143">
                        <c:v>3.073</c:v>
                      </c:pt>
                      <c:pt idx="6144">
                        <c:v>3.073</c:v>
                      </c:pt>
                      <c:pt idx="6145">
                        <c:v>3.0739999999999998</c:v>
                      </c:pt>
                      <c:pt idx="6146">
                        <c:v>3.0739999999999998</c:v>
                      </c:pt>
                      <c:pt idx="6147">
                        <c:v>3.0750000000000002</c:v>
                      </c:pt>
                      <c:pt idx="6148">
                        <c:v>3.0750000000000002</c:v>
                      </c:pt>
                      <c:pt idx="6149">
                        <c:v>3.0760000000000001</c:v>
                      </c:pt>
                      <c:pt idx="6150">
                        <c:v>3.0760000000000001</c:v>
                      </c:pt>
                      <c:pt idx="6151">
                        <c:v>3.077</c:v>
                      </c:pt>
                      <c:pt idx="6152">
                        <c:v>3.077</c:v>
                      </c:pt>
                      <c:pt idx="6153">
                        <c:v>3.0779999999999998</c:v>
                      </c:pt>
                      <c:pt idx="6154">
                        <c:v>3.0779999999999998</c:v>
                      </c:pt>
                      <c:pt idx="6155">
                        <c:v>3.0790000000000002</c:v>
                      </c:pt>
                      <c:pt idx="6156">
                        <c:v>3.0790000000000002</c:v>
                      </c:pt>
                      <c:pt idx="6157">
                        <c:v>3.08</c:v>
                      </c:pt>
                      <c:pt idx="6158">
                        <c:v>3.08</c:v>
                      </c:pt>
                      <c:pt idx="6159">
                        <c:v>3.081</c:v>
                      </c:pt>
                      <c:pt idx="6160">
                        <c:v>3.081</c:v>
                      </c:pt>
                      <c:pt idx="6161">
                        <c:v>3.0819999999999999</c:v>
                      </c:pt>
                      <c:pt idx="6162">
                        <c:v>3.0819999999999999</c:v>
                      </c:pt>
                      <c:pt idx="6163">
                        <c:v>3.0830000000000002</c:v>
                      </c:pt>
                      <c:pt idx="6164">
                        <c:v>3.0830000000000002</c:v>
                      </c:pt>
                      <c:pt idx="6165">
                        <c:v>3.0840000000000001</c:v>
                      </c:pt>
                      <c:pt idx="6166">
                        <c:v>3.0840000000000001</c:v>
                      </c:pt>
                      <c:pt idx="6167">
                        <c:v>3.085</c:v>
                      </c:pt>
                      <c:pt idx="6168">
                        <c:v>3.085</c:v>
                      </c:pt>
                      <c:pt idx="6169">
                        <c:v>3.0859999999999999</c:v>
                      </c:pt>
                      <c:pt idx="6170">
                        <c:v>3.0859999999999999</c:v>
                      </c:pt>
                      <c:pt idx="6171">
                        <c:v>3.0870000000000002</c:v>
                      </c:pt>
                      <c:pt idx="6172">
                        <c:v>3.0870000000000002</c:v>
                      </c:pt>
                      <c:pt idx="6173">
                        <c:v>3.0880000000000001</c:v>
                      </c:pt>
                      <c:pt idx="6174">
                        <c:v>3.0880000000000001</c:v>
                      </c:pt>
                      <c:pt idx="6175">
                        <c:v>3.089</c:v>
                      </c:pt>
                      <c:pt idx="6176">
                        <c:v>3.089</c:v>
                      </c:pt>
                      <c:pt idx="6177">
                        <c:v>3.09</c:v>
                      </c:pt>
                      <c:pt idx="6178">
                        <c:v>3.09</c:v>
                      </c:pt>
                      <c:pt idx="6179">
                        <c:v>3.0910000000000002</c:v>
                      </c:pt>
                      <c:pt idx="6180">
                        <c:v>3.0910000000000002</c:v>
                      </c:pt>
                      <c:pt idx="6181">
                        <c:v>3.0920000000000001</c:v>
                      </c:pt>
                      <c:pt idx="6182">
                        <c:v>3.0920000000000001</c:v>
                      </c:pt>
                      <c:pt idx="6183">
                        <c:v>3.093</c:v>
                      </c:pt>
                      <c:pt idx="6184">
                        <c:v>3.093</c:v>
                      </c:pt>
                      <c:pt idx="6185">
                        <c:v>3.0939999999999999</c:v>
                      </c:pt>
                      <c:pt idx="6186">
                        <c:v>3.0939999999999999</c:v>
                      </c:pt>
                      <c:pt idx="6187">
                        <c:v>3.0950000000000002</c:v>
                      </c:pt>
                      <c:pt idx="6188">
                        <c:v>3.0950000000000002</c:v>
                      </c:pt>
                      <c:pt idx="6189">
                        <c:v>3.0960000000000001</c:v>
                      </c:pt>
                      <c:pt idx="6190">
                        <c:v>3.0960000000000001</c:v>
                      </c:pt>
                      <c:pt idx="6191">
                        <c:v>3.097</c:v>
                      </c:pt>
                      <c:pt idx="6192">
                        <c:v>3.097</c:v>
                      </c:pt>
                      <c:pt idx="6193">
                        <c:v>3.0979999999999999</c:v>
                      </c:pt>
                      <c:pt idx="6194">
                        <c:v>3.0979999999999999</c:v>
                      </c:pt>
                      <c:pt idx="6195">
                        <c:v>3.0990000000000002</c:v>
                      </c:pt>
                      <c:pt idx="6196">
                        <c:v>3.0990000000000002</c:v>
                      </c:pt>
                      <c:pt idx="6197">
                        <c:v>3.1</c:v>
                      </c:pt>
                      <c:pt idx="6198">
                        <c:v>3.1</c:v>
                      </c:pt>
                      <c:pt idx="6199">
                        <c:v>3.101</c:v>
                      </c:pt>
                      <c:pt idx="6200">
                        <c:v>3.101</c:v>
                      </c:pt>
                      <c:pt idx="6201">
                        <c:v>3.1019999999999999</c:v>
                      </c:pt>
                      <c:pt idx="6202">
                        <c:v>3.1019999999999999</c:v>
                      </c:pt>
                      <c:pt idx="6203">
                        <c:v>3.1030000000000002</c:v>
                      </c:pt>
                      <c:pt idx="6204">
                        <c:v>3.1030000000000002</c:v>
                      </c:pt>
                      <c:pt idx="6205">
                        <c:v>3.1040000000000001</c:v>
                      </c:pt>
                      <c:pt idx="6206">
                        <c:v>3.1040000000000001</c:v>
                      </c:pt>
                      <c:pt idx="6207">
                        <c:v>3.105</c:v>
                      </c:pt>
                      <c:pt idx="6208">
                        <c:v>3.105</c:v>
                      </c:pt>
                      <c:pt idx="6209">
                        <c:v>3.1059999999999999</c:v>
                      </c:pt>
                      <c:pt idx="6210">
                        <c:v>3.1059999999999999</c:v>
                      </c:pt>
                      <c:pt idx="6211">
                        <c:v>3.1070000000000002</c:v>
                      </c:pt>
                      <c:pt idx="6212">
                        <c:v>3.1070000000000002</c:v>
                      </c:pt>
                      <c:pt idx="6213">
                        <c:v>3.1080000000000001</c:v>
                      </c:pt>
                      <c:pt idx="6214">
                        <c:v>3.1080000000000001</c:v>
                      </c:pt>
                      <c:pt idx="6215">
                        <c:v>3.109</c:v>
                      </c:pt>
                      <c:pt idx="6216">
                        <c:v>3.109</c:v>
                      </c:pt>
                      <c:pt idx="6217">
                        <c:v>3.11</c:v>
                      </c:pt>
                      <c:pt idx="6218">
                        <c:v>3.11</c:v>
                      </c:pt>
                      <c:pt idx="6219">
                        <c:v>3.1110000000000002</c:v>
                      </c:pt>
                      <c:pt idx="6220">
                        <c:v>3.1110000000000002</c:v>
                      </c:pt>
                      <c:pt idx="6221">
                        <c:v>3.1120000000000001</c:v>
                      </c:pt>
                      <c:pt idx="6222">
                        <c:v>3.1120000000000001</c:v>
                      </c:pt>
                      <c:pt idx="6223">
                        <c:v>3.113</c:v>
                      </c:pt>
                      <c:pt idx="6224">
                        <c:v>3.113</c:v>
                      </c:pt>
                      <c:pt idx="6225">
                        <c:v>3.1139999999999999</c:v>
                      </c:pt>
                      <c:pt idx="6226">
                        <c:v>3.1139999999999999</c:v>
                      </c:pt>
                      <c:pt idx="6227">
                        <c:v>3.1150000000000002</c:v>
                      </c:pt>
                      <c:pt idx="6228">
                        <c:v>3.1150000000000002</c:v>
                      </c:pt>
                      <c:pt idx="6229">
                        <c:v>3.1160000000000001</c:v>
                      </c:pt>
                      <c:pt idx="6230">
                        <c:v>3.1160000000000001</c:v>
                      </c:pt>
                      <c:pt idx="6231">
                        <c:v>3.117</c:v>
                      </c:pt>
                      <c:pt idx="6232">
                        <c:v>3.117</c:v>
                      </c:pt>
                      <c:pt idx="6233">
                        <c:v>3.1179999999999999</c:v>
                      </c:pt>
                      <c:pt idx="6234">
                        <c:v>3.1179999999999999</c:v>
                      </c:pt>
                      <c:pt idx="6235">
                        <c:v>3.1190000000000002</c:v>
                      </c:pt>
                      <c:pt idx="6236">
                        <c:v>3.1190000000000002</c:v>
                      </c:pt>
                      <c:pt idx="6237">
                        <c:v>3.12</c:v>
                      </c:pt>
                      <c:pt idx="6238">
                        <c:v>3.12</c:v>
                      </c:pt>
                      <c:pt idx="6239">
                        <c:v>3.121</c:v>
                      </c:pt>
                      <c:pt idx="6240">
                        <c:v>3.121</c:v>
                      </c:pt>
                      <c:pt idx="6241">
                        <c:v>3.1219999999999999</c:v>
                      </c:pt>
                      <c:pt idx="6242">
                        <c:v>3.1219999999999999</c:v>
                      </c:pt>
                      <c:pt idx="6243">
                        <c:v>3.1230000000000002</c:v>
                      </c:pt>
                      <c:pt idx="6244">
                        <c:v>3.1230000000000002</c:v>
                      </c:pt>
                      <c:pt idx="6245">
                        <c:v>3.1240000000000001</c:v>
                      </c:pt>
                      <c:pt idx="6246">
                        <c:v>3.1240000000000001</c:v>
                      </c:pt>
                      <c:pt idx="6247">
                        <c:v>3.125</c:v>
                      </c:pt>
                      <c:pt idx="6248">
                        <c:v>3.125</c:v>
                      </c:pt>
                      <c:pt idx="6249">
                        <c:v>3.1259999999999999</c:v>
                      </c:pt>
                      <c:pt idx="6250">
                        <c:v>3.1259999999999999</c:v>
                      </c:pt>
                      <c:pt idx="6251">
                        <c:v>3.1269999999999998</c:v>
                      </c:pt>
                      <c:pt idx="6252">
                        <c:v>3.1269999999999998</c:v>
                      </c:pt>
                      <c:pt idx="6253">
                        <c:v>3.1280000000000001</c:v>
                      </c:pt>
                      <c:pt idx="6254">
                        <c:v>3.1280000000000001</c:v>
                      </c:pt>
                      <c:pt idx="6255">
                        <c:v>3.129</c:v>
                      </c:pt>
                      <c:pt idx="6256">
                        <c:v>3.129</c:v>
                      </c:pt>
                      <c:pt idx="6257">
                        <c:v>3.13</c:v>
                      </c:pt>
                      <c:pt idx="6258">
                        <c:v>3.13</c:v>
                      </c:pt>
                      <c:pt idx="6259">
                        <c:v>3.1309999999999998</c:v>
                      </c:pt>
                      <c:pt idx="6260">
                        <c:v>3.1309999999999998</c:v>
                      </c:pt>
                      <c:pt idx="6261">
                        <c:v>3.1320000000000001</c:v>
                      </c:pt>
                      <c:pt idx="6262">
                        <c:v>3.1320000000000001</c:v>
                      </c:pt>
                      <c:pt idx="6263">
                        <c:v>3.133</c:v>
                      </c:pt>
                      <c:pt idx="6264">
                        <c:v>3.133</c:v>
                      </c:pt>
                      <c:pt idx="6265">
                        <c:v>3.1339999999999999</c:v>
                      </c:pt>
                      <c:pt idx="6266">
                        <c:v>3.1339999999999999</c:v>
                      </c:pt>
                      <c:pt idx="6267">
                        <c:v>3.1349999999999998</c:v>
                      </c:pt>
                      <c:pt idx="6268">
                        <c:v>3.1349999999999998</c:v>
                      </c:pt>
                      <c:pt idx="6269">
                        <c:v>3.1360000000000001</c:v>
                      </c:pt>
                      <c:pt idx="6270">
                        <c:v>3.1360000000000001</c:v>
                      </c:pt>
                      <c:pt idx="6271">
                        <c:v>3.137</c:v>
                      </c:pt>
                      <c:pt idx="6272">
                        <c:v>3.137</c:v>
                      </c:pt>
                      <c:pt idx="6273">
                        <c:v>3.1379999999999999</c:v>
                      </c:pt>
                      <c:pt idx="6274">
                        <c:v>3.1379999999999999</c:v>
                      </c:pt>
                      <c:pt idx="6275">
                        <c:v>3.1389999999999998</c:v>
                      </c:pt>
                      <c:pt idx="6276">
                        <c:v>3.1389999999999998</c:v>
                      </c:pt>
                      <c:pt idx="6277">
                        <c:v>3.14</c:v>
                      </c:pt>
                      <c:pt idx="6278">
                        <c:v>3.14</c:v>
                      </c:pt>
                      <c:pt idx="6279">
                        <c:v>3.141</c:v>
                      </c:pt>
                      <c:pt idx="6280">
                        <c:v>3.141</c:v>
                      </c:pt>
                      <c:pt idx="6281">
                        <c:v>3.1419999999999999</c:v>
                      </c:pt>
                      <c:pt idx="6282">
                        <c:v>3.1419999999999999</c:v>
                      </c:pt>
                      <c:pt idx="6283">
                        <c:v>3.1429999999999998</c:v>
                      </c:pt>
                      <c:pt idx="6284">
                        <c:v>3.1429999999999998</c:v>
                      </c:pt>
                      <c:pt idx="6285">
                        <c:v>3.1440000000000001</c:v>
                      </c:pt>
                      <c:pt idx="6286">
                        <c:v>3.1440000000000001</c:v>
                      </c:pt>
                      <c:pt idx="6287">
                        <c:v>3.145</c:v>
                      </c:pt>
                      <c:pt idx="6288">
                        <c:v>3.145</c:v>
                      </c:pt>
                      <c:pt idx="6289">
                        <c:v>3.1459999999999999</c:v>
                      </c:pt>
                      <c:pt idx="6290">
                        <c:v>3.1459999999999999</c:v>
                      </c:pt>
                      <c:pt idx="6291">
                        <c:v>3.1469999999999998</c:v>
                      </c:pt>
                      <c:pt idx="6292">
                        <c:v>3.1469999999999998</c:v>
                      </c:pt>
                      <c:pt idx="6293">
                        <c:v>3.1480000000000001</c:v>
                      </c:pt>
                      <c:pt idx="6294">
                        <c:v>3.1480000000000001</c:v>
                      </c:pt>
                      <c:pt idx="6295">
                        <c:v>3.149</c:v>
                      </c:pt>
                      <c:pt idx="6296">
                        <c:v>3.149</c:v>
                      </c:pt>
                      <c:pt idx="6297">
                        <c:v>3.15</c:v>
                      </c:pt>
                      <c:pt idx="6298">
                        <c:v>3.15</c:v>
                      </c:pt>
                      <c:pt idx="6299">
                        <c:v>3.1509999999999998</c:v>
                      </c:pt>
                      <c:pt idx="6300">
                        <c:v>3.1509999999999998</c:v>
                      </c:pt>
                      <c:pt idx="6301">
                        <c:v>3.1520000000000001</c:v>
                      </c:pt>
                      <c:pt idx="6302">
                        <c:v>3.1520000000000001</c:v>
                      </c:pt>
                      <c:pt idx="6303">
                        <c:v>3.153</c:v>
                      </c:pt>
                      <c:pt idx="6304">
                        <c:v>3.153</c:v>
                      </c:pt>
                      <c:pt idx="6305">
                        <c:v>3.1539999999999999</c:v>
                      </c:pt>
                      <c:pt idx="6306">
                        <c:v>3.1539999999999999</c:v>
                      </c:pt>
                      <c:pt idx="6307">
                        <c:v>3.1549999999999998</c:v>
                      </c:pt>
                      <c:pt idx="6308">
                        <c:v>3.1549999999999998</c:v>
                      </c:pt>
                      <c:pt idx="6309">
                        <c:v>3.1560000000000001</c:v>
                      </c:pt>
                      <c:pt idx="6310">
                        <c:v>3.1560000000000001</c:v>
                      </c:pt>
                      <c:pt idx="6311">
                        <c:v>3.157</c:v>
                      </c:pt>
                      <c:pt idx="6312">
                        <c:v>3.157</c:v>
                      </c:pt>
                      <c:pt idx="6313">
                        <c:v>3.1579999999999999</c:v>
                      </c:pt>
                      <c:pt idx="6314">
                        <c:v>3.1579999999999999</c:v>
                      </c:pt>
                      <c:pt idx="6315">
                        <c:v>3.1589999999999998</c:v>
                      </c:pt>
                      <c:pt idx="6316">
                        <c:v>3.1589999999999998</c:v>
                      </c:pt>
                      <c:pt idx="6317">
                        <c:v>3.16</c:v>
                      </c:pt>
                      <c:pt idx="6318">
                        <c:v>3.16</c:v>
                      </c:pt>
                      <c:pt idx="6319">
                        <c:v>3.161</c:v>
                      </c:pt>
                      <c:pt idx="6320">
                        <c:v>3.161</c:v>
                      </c:pt>
                      <c:pt idx="6321">
                        <c:v>3.1619999999999999</c:v>
                      </c:pt>
                      <c:pt idx="6322">
                        <c:v>3.1619999999999999</c:v>
                      </c:pt>
                      <c:pt idx="6323">
                        <c:v>3.1629999999999998</c:v>
                      </c:pt>
                      <c:pt idx="6324">
                        <c:v>3.1629999999999998</c:v>
                      </c:pt>
                      <c:pt idx="6325">
                        <c:v>3.1640000000000001</c:v>
                      </c:pt>
                      <c:pt idx="6326">
                        <c:v>3.1640000000000001</c:v>
                      </c:pt>
                      <c:pt idx="6327">
                        <c:v>3.165</c:v>
                      </c:pt>
                      <c:pt idx="6328">
                        <c:v>3.165</c:v>
                      </c:pt>
                      <c:pt idx="6329">
                        <c:v>3.1659999999999999</c:v>
                      </c:pt>
                      <c:pt idx="6330">
                        <c:v>3.1659999999999999</c:v>
                      </c:pt>
                      <c:pt idx="6331">
                        <c:v>3.1669999999999998</c:v>
                      </c:pt>
                      <c:pt idx="6332">
                        <c:v>3.1669999999999998</c:v>
                      </c:pt>
                      <c:pt idx="6333">
                        <c:v>3.1680000000000001</c:v>
                      </c:pt>
                      <c:pt idx="6334">
                        <c:v>3.1680000000000001</c:v>
                      </c:pt>
                      <c:pt idx="6335">
                        <c:v>3.169</c:v>
                      </c:pt>
                      <c:pt idx="6336">
                        <c:v>3.169</c:v>
                      </c:pt>
                      <c:pt idx="6337">
                        <c:v>3.17</c:v>
                      </c:pt>
                      <c:pt idx="6338">
                        <c:v>3.17</c:v>
                      </c:pt>
                      <c:pt idx="6339">
                        <c:v>3.1709999999999998</c:v>
                      </c:pt>
                      <c:pt idx="6340">
                        <c:v>3.1709999999999998</c:v>
                      </c:pt>
                      <c:pt idx="6341">
                        <c:v>3.1720000000000002</c:v>
                      </c:pt>
                      <c:pt idx="6342">
                        <c:v>3.1720000000000002</c:v>
                      </c:pt>
                      <c:pt idx="6343">
                        <c:v>3.173</c:v>
                      </c:pt>
                      <c:pt idx="6344">
                        <c:v>3.173</c:v>
                      </c:pt>
                      <c:pt idx="6345">
                        <c:v>3.1739999999999999</c:v>
                      </c:pt>
                      <c:pt idx="6346">
                        <c:v>3.1739999999999999</c:v>
                      </c:pt>
                      <c:pt idx="6347">
                        <c:v>3.1749999999999998</c:v>
                      </c:pt>
                      <c:pt idx="6348">
                        <c:v>3.1749999999999998</c:v>
                      </c:pt>
                      <c:pt idx="6349">
                        <c:v>3.1760000000000002</c:v>
                      </c:pt>
                      <c:pt idx="6350">
                        <c:v>3.1760000000000002</c:v>
                      </c:pt>
                      <c:pt idx="6351">
                        <c:v>3.177</c:v>
                      </c:pt>
                      <c:pt idx="6352">
                        <c:v>3.177</c:v>
                      </c:pt>
                      <c:pt idx="6353">
                        <c:v>3.1779999999999999</c:v>
                      </c:pt>
                      <c:pt idx="6354">
                        <c:v>3.1779999999999999</c:v>
                      </c:pt>
                      <c:pt idx="6355">
                        <c:v>3.1789999999999998</c:v>
                      </c:pt>
                      <c:pt idx="6356">
                        <c:v>3.1789999999999998</c:v>
                      </c:pt>
                      <c:pt idx="6357">
                        <c:v>3.18</c:v>
                      </c:pt>
                      <c:pt idx="6358">
                        <c:v>3.18</c:v>
                      </c:pt>
                      <c:pt idx="6359">
                        <c:v>3.181</c:v>
                      </c:pt>
                      <c:pt idx="6360">
                        <c:v>3.181</c:v>
                      </c:pt>
                      <c:pt idx="6361">
                        <c:v>3.1819999999999999</c:v>
                      </c:pt>
                      <c:pt idx="6362">
                        <c:v>3.1819999999999999</c:v>
                      </c:pt>
                      <c:pt idx="6363">
                        <c:v>3.1829999999999998</c:v>
                      </c:pt>
                      <c:pt idx="6364">
                        <c:v>3.1829999999999998</c:v>
                      </c:pt>
                      <c:pt idx="6365">
                        <c:v>3.1840000000000002</c:v>
                      </c:pt>
                      <c:pt idx="6366">
                        <c:v>3.1840000000000002</c:v>
                      </c:pt>
                      <c:pt idx="6367">
                        <c:v>3.1850000000000001</c:v>
                      </c:pt>
                      <c:pt idx="6368">
                        <c:v>3.1850000000000001</c:v>
                      </c:pt>
                      <c:pt idx="6369">
                        <c:v>3.1859999999999999</c:v>
                      </c:pt>
                      <c:pt idx="6370">
                        <c:v>3.1859999999999999</c:v>
                      </c:pt>
                      <c:pt idx="6371">
                        <c:v>3.1869999999999998</c:v>
                      </c:pt>
                      <c:pt idx="6372">
                        <c:v>3.1869999999999998</c:v>
                      </c:pt>
                      <c:pt idx="6373">
                        <c:v>3.1880000000000002</c:v>
                      </c:pt>
                      <c:pt idx="6374">
                        <c:v>3.1880000000000002</c:v>
                      </c:pt>
                      <c:pt idx="6375">
                        <c:v>3.1890000000000001</c:v>
                      </c:pt>
                      <c:pt idx="6376">
                        <c:v>3.1890000000000001</c:v>
                      </c:pt>
                      <c:pt idx="6377">
                        <c:v>3.19</c:v>
                      </c:pt>
                      <c:pt idx="6378">
                        <c:v>3.19</c:v>
                      </c:pt>
                      <c:pt idx="6379">
                        <c:v>3.1909999999999998</c:v>
                      </c:pt>
                      <c:pt idx="6380">
                        <c:v>3.1909999999999998</c:v>
                      </c:pt>
                      <c:pt idx="6381">
                        <c:v>3.1920000000000002</c:v>
                      </c:pt>
                      <c:pt idx="6382">
                        <c:v>3.1920000000000002</c:v>
                      </c:pt>
                      <c:pt idx="6383">
                        <c:v>3.1930000000000001</c:v>
                      </c:pt>
                      <c:pt idx="6384">
                        <c:v>3.1930000000000001</c:v>
                      </c:pt>
                      <c:pt idx="6385">
                        <c:v>3.194</c:v>
                      </c:pt>
                      <c:pt idx="6386">
                        <c:v>3.194</c:v>
                      </c:pt>
                      <c:pt idx="6387">
                        <c:v>3.1949999999999998</c:v>
                      </c:pt>
                      <c:pt idx="6388">
                        <c:v>3.1949999999999998</c:v>
                      </c:pt>
                      <c:pt idx="6389">
                        <c:v>3.1960000000000002</c:v>
                      </c:pt>
                      <c:pt idx="6390">
                        <c:v>3.1960000000000002</c:v>
                      </c:pt>
                      <c:pt idx="6391">
                        <c:v>3.1970000000000001</c:v>
                      </c:pt>
                      <c:pt idx="6392">
                        <c:v>3.1970000000000001</c:v>
                      </c:pt>
                      <c:pt idx="6393">
                        <c:v>3.198</c:v>
                      </c:pt>
                      <c:pt idx="6394">
                        <c:v>3.198</c:v>
                      </c:pt>
                      <c:pt idx="6395">
                        <c:v>3.1989999999999998</c:v>
                      </c:pt>
                      <c:pt idx="6396">
                        <c:v>3.1989999999999998</c:v>
                      </c:pt>
                      <c:pt idx="6397">
                        <c:v>3.2</c:v>
                      </c:pt>
                      <c:pt idx="6398">
                        <c:v>3.2</c:v>
                      </c:pt>
                      <c:pt idx="6399">
                        <c:v>3.2010000000000001</c:v>
                      </c:pt>
                      <c:pt idx="6400">
                        <c:v>3.2010000000000001</c:v>
                      </c:pt>
                      <c:pt idx="6401">
                        <c:v>3.202</c:v>
                      </c:pt>
                      <c:pt idx="6402">
                        <c:v>3.202</c:v>
                      </c:pt>
                      <c:pt idx="6403">
                        <c:v>3.2029999999999998</c:v>
                      </c:pt>
                      <c:pt idx="6404">
                        <c:v>3.2029999999999998</c:v>
                      </c:pt>
                      <c:pt idx="6405">
                        <c:v>3.2040000000000002</c:v>
                      </c:pt>
                      <c:pt idx="6406">
                        <c:v>3.2040000000000002</c:v>
                      </c:pt>
                      <c:pt idx="6407">
                        <c:v>3.2050000000000001</c:v>
                      </c:pt>
                      <c:pt idx="6408">
                        <c:v>3.2050000000000001</c:v>
                      </c:pt>
                      <c:pt idx="6409">
                        <c:v>3.206</c:v>
                      </c:pt>
                      <c:pt idx="6410">
                        <c:v>3.206</c:v>
                      </c:pt>
                      <c:pt idx="6411">
                        <c:v>3.2069999999999999</c:v>
                      </c:pt>
                      <c:pt idx="6412">
                        <c:v>3.2069999999999999</c:v>
                      </c:pt>
                      <c:pt idx="6413">
                        <c:v>3.2080000000000002</c:v>
                      </c:pt>
                      <c:pt idx="6414">
                        <c:v>3.2080000000000002</c:v>
                      </c:pt>
                      <c:pt idx="6415">
                        <c:v>3.2090000000000001</c:v>
                      </c:pt>
                      <c:pt idx="6416">
                        <c:v>3.2090000000000001</c:v>
                      </c:pt>
                      <c:pt idx="6417">
                        <c:v>3.21</c:v>
                      </c:pt>
                      <c:pt idx="6418">
                        <c:v>3.21</c:v>
                      </c:pt>
                      <c:pt idx="6419">
                        <c:v>3.2109999999999999</c:v>
                      </c:pt>
                      <c:pt idx="6420">
                        <c:v>3.2109999999999999</c:v>
                      </c:pt>
                      <c:pt idx="6421">
                        <c:v>3.2120000000000002</c:v>
                      </c:pt>
                      <c:pt idx="6422">
                        <c:v>3.2120000000000002</c:v>
                      </c:pt>
                      <c:pt idx="6423">
                        <c:v>3.2130000000000001</c:v>
                      </c:pt>
                      <c:pt idx="6424">
                        <c:v>3.2130000000000001</c:v>
                      </c:pt>
                      <c:pt idx="6425">
                        <c:v>3.214</c:v>
                      </c:pt>
                      <c:pt idx="6426">
                        <c:v>3.214</c:v>
                      </c:pt>
                      <c:pt idx="6427">
                        <c:v>3.2149999999999999</c:v>
                      </c:pt>
                      <c:pt idx="6428">
                        <c:v>3.2149999999999999</c:v>
                      </c:pt>
                      <c:pt idx="6429">
                        <c:v>3.2160000000000002</c:v>
                      </c:pt>
                      <c:pt idx="6430">
                        <c:v>3.2160000000000002</c:v>
                      </c:pt>
                      <c:pt idx="6431">
                        <c:v>3.2170000000000001</c:v>
                      </c:pt>
                      <c:pt idx="6432">
                        <c:v>3.2170000000000001</c:v>
                      </c:pt>
                      <c:pt idx="6433">
                        <c:v>3.218</c:v>
                      </c:pt>
                      <c:pt idx="6434">
                        <c:v>3.218</c:v>
                      </c:pt>
                      <c:pt idx="6435">
                        <c:v>3.2189999999999999</c:v>
                      </c:pt>
                      <c:pt idx="6436">
                        <c:v>3.2189999999999999</c:v>
                      </c:pt>
                      <c:pt idx="6437">
                        <c:v>3.22</c:v>
                      </c:pt>
                      <c:pt idx="6438">
                        <c:v>3.22</c:v>
                      </c:pt>
                      <c:pt idx="6439">
                        <c:v>3.2210000000000001</c:v>
                      </c:pt>
                      <c:pt idx="6440">
                        <c:v>3.2210000000000001</c:v>
                      </c:pt>
                      <c:pt idx="6441">
                        <c:v>3.222</c:v>
                      </c:pt>
                      <c:pt idx="6442">
                        <c:v>3.222</c:v>
                      </c:pt>
                      <c:pt idx="6443">
                        <c:v>3.2229999999999999</c:v>
                      </c:pt>
                      <c:pt idx="6444">
                        <c:v>3.2229999999999999</c:v>
                      </c:pt>
                      <c:pt idx="6445">
                        <c:v>3.2240000000000002</c:v>
                      </c:pt>
                      <c:pt idx="6446">
                        <c:v>3.2240000000000002</c:v>
                      </c:pt>
                      <c:pt idx="6447">
                        <c:v>3.2250000000000001</c:v>
                      </c:pt>
                      <c:pt idx="6448">
                        <c:v>3.2250000000000001</c:v>
                      </c:pt>
                      <c:pt idx="6449">
                        <c:v>3.226</c:v>
                      </c:pt>
                      <c:pt idx="6450">
                        <c:v>3.226</c:v>
                      </c:pt>
                      <c:pt idx="6451">
                        <c:v>3.2269999999999999</c:v>
                      </c:pt>
                      <c:pt idx="6452">
                        <c:v>3.2269999999999999</c:v>
                      </c:pt>
                      <c:pt idx="6453">
                        <c:v>3.2280000000000002</c:v>
                      </c:pt>
                      <c:pt idx="6454">
                        <c:v>3.2280000000000002</c:v>
                      </c:pt>
                      <c:pt idx="6455">
                        <c:v>3.2290000000000001</c:v>
                      </c:pt>
                      <c:pt idx="6456">
                        <c:v>3.2290000000000001</c:v>
                      </c:pt>
                      <c:pt idx="6457">
                        <c:v>3.23</c:v>
                      </c:pt>
                      <c:pt idx="6458">
                        <c:v>3.23</c:v>
                      </c:pt>
                      <c:pt idx="6459">
                        <c:v>3.2309999999999999</c:v>
                      </c:pt>
                      <c:pt idx="6460">
                        <c:v>3.2309999999999999</c:v>
                      </c:pt>
                      <c:pt idx="6461">
                        <c:v>3.2320000000000002</c:v>
                      </c:pt>
                      <c:pt idx="6462">
                        <c:v>3.2320000000000002</c:v>
                      </c:pt>
                      <c:pt idx="6463">
                        <c:v>3.2330000000000001</c:v>
                      </c:pt>
                      <c:pt idx="6464">
                        <c:v>3.2330000000000001</c:v>
                      </c:pt>
                      <c:pt idx="6465">
                        <c:v>3.234</c:v>
                      </c:pt>
                      <c:pt idx="6466">
                        <c:v>3.234</c:v>
                      </c:pt>
                      <c:pt idx="6467">
                        <c:v>3.2349999999999999</c:v>
                      </c:pt>
                      <c:pt idx="6468">
                        <c:v>3.2349999999999999</c:v>
                      </c:pt>
                      <c:pt idx="6469">
                        <c:v>3.2360000000000002</c:v>
                      </c:pt>
                      <c:pt idx="6470">
                        <c:v>3.2360000000000002</c:v>
                      </c:pt>
                      <c:pt idx="6471">
                        <c:v>3.2370000000000001</c:v>
                      </c:pt>
                      <c:pt idx="6472">
                        <c:v>3.2370000000000001</c:v>
                      </c:pt>
                      <c:pt idx="6473">
                        <c:v>3.238</c:v>
                      </c:pt>
                      <c:pt idx="6474">
                        <c:v>3.238</c:v>
                      </c:pt>
                      <c:pt idx="6475">
                        <c:v>3.2389999999999999</c:v>
                      </c:pt>
                      <c:pt idx="6476">
                        <c:v>3.2389999999999999</c:v>
                      </c:pt>
                      <c:pt idx="6477">
                        <c:v>3.24</c:v>
                      </c:pt>
                      <c:pt idx="6478">
                        <c:v>3.24</c:v>
                      </c:pt>
                      <c:pt idx="6479">
                        <c:v>3.2410000000000001</c:v>
                      </c:pt>
                      <c:pt idx="6480">
                        <c:v>3.2410000000000001</c:v>
                      </c:pt>
                      <c:pt idx="6481">
                        <c:v>3.242</c:v>
                      </c:pt>
                      <c:pt idx="6482">
                        <c:v>3.242</c:v>
                      </c:pt>
                      <c:pt idx="6483">
                        <c:v>3.2429999999999999</c:v>
                      </c:pt>
                      <c:pt idx="6484">
                        <c:v>3.2429999999999999</c:v>
                      </c:pt>
                      <c:pt idx="6485">
                        <c:v>3.2440000000000002</c:v>
                      </c:pt>
                      <c:pt idx="6486">
                        <c:v>3.2440000000000002</c:v>
                      </c:pt>
                      <c:pt idx="6487">
                        <c:v>3.2450000000000001</c:v>
                      </c:pt>
                      <c:pt idx="6488">
                        <c:v>3.2450000000000001</c:v>
                      </c:pt>
                      <c:pt idx="6489">
                        <c:v>3.246</c:v>
                      </c:pt>
                      <c:pt idx="6490">
                        <c:v>3.246</c:v>
                      </c:pt>
                      <c:pt idx="6491">
                        <c:v>3.2469999999999999</c:v>
                      </c:pt>
                      <c:pt idx="6492">
                        <c:v>3.2469999999999999</c:v>
                      </c:pt>
                      <c:pt idx="6493">
                        <c:v>3.2480000000000002</c:v>
                      </c:pt>
                      <c:pt idx="6494">
                        <c:v>3.2480000000000002</c:v>
                      </c:pt>
                      <c:pt idx="6495">
                        <c:v>3.2490000000000001</c:v>
                      </c:pt>
                      <c:pt idx="6496">
                        <c:v>3.2490000000000001</c:v>
                      </c:pt>
                      <c:pt idx="6497">
                        <c:v>3.25</c:v>
                      </c:pt>
                      <c:pt idx="6498">
                        <c:v>3.25</c:v>
                      </c:pt>
                      <c:pt idx="6499">
                        <c:v>3.2509999999999999</c:v>
                      </c:pt>
                      <c:pt idx="6500">
                        <c:v>3.2509999999999999</c:v>
                      </c:pt>
                      <c:pt idx="6501">
                        <c:v>3.2519999999999998</c:v>
                      </c:pt>
                      <c:pt idx="6502">
                        <c:v>3.2519999999999998</c:v>
                      </c:pt>
                      <c:pt idx="6503">
                        <c:v>3.2530000000000001</c:v>
                      </c:pt>
                      <c:pt idx="6504">
                        <c:v>3.2530000000000001</c:v>
                      </c:pt>
                      <c:pt idx="6505">
                        <c:v>3.254</c:v>
                      </c:pt>
                      <c:pt idx="6506">
                        <c:v>3.254</c:v>
                      </c:pt>
                      <c:pt idx="6507">
                        <c:v>3.2549999999999999</c:v>
                      </c:pt>
                      <c:pt idx="6508">
                        <c:v>3.2549999999999999</c:v>
                      </c:pt>
                      <c:pt idx="6509">
                        <c:v>3.2559999999999998</c:v>
                      </c:pt>
                      <c:pt idx="6510">
                        <c:v>3.2559999999999998</c:v>
                      </c:pt>
                      <c:pt idx="6511">
                        <c:v>3.2570000000000001</c:v>
                      </c:pt>
                      <c:pt idx="6512">
                        <c:v>3.2570000000000001</c:v>
                      </c:pt>
                      <c:pt idx="6513">
                        <c:v>3.258</c:v>
                      </c:pt>
                      <c:pt idx="6514">
                        <c:v>3.258</c:v>
                      </c:pt>
                      <c:pt idx="6515">
                        <c:v>3.2589999999999999</c:v>
                      </c:pt>
                      <c:pt idx="6516">
                        <c:v>3.2589999999999999</c:v>
                      </c:pt>
                      <c:pt idx="6517">
                        <c:v>3.26</c:v>
                      </c:pt>
                      <c:pt idx="6518">
                        <c:v>3.26</c:v>
                      </c:pt>
                      <c:pt idx="6519">
                        <c:v>3.2610000000000001</c:v>
                      </c:pt>
                      <c:pt idx="6520">
                        <c:v>3.2610000000000001</c:v>
                      </c:pt>
                      <c:pt idx="6521">
                        <c:v>3.262</c:v>
                      </c:pt>
                      <c:pt idx="6522">
                        <c:v>3.262</c:v>
                      </c:pt>
                      <c:pt idx="6523">
                        <c:v>3.2629999999999999</c:v>
                      </c:pt>
                      <c:pt idx="6524">
                        <c:v>3.2629999999999999</c:v>
                      </c:pt>
                      <c:pt idx="6525">
                        <c:v>3.2639999999999998</c:v>
                      </c:pt>
                      <c:pt idx="6526">
                        <c:v>3.2639999999999998</c:v>
                      </c:pt>
                      <c:pt idx="6527">
                        <c:v>3.2650000000000001</c:v>
                      </c:pt>
                      <c:pt idx="6528">
                        <c:v>3.2650000000000001</c:v>
                      </c:pt>
                      <c:pt idx="6529">
                        <c:v>3.266</c:v>
                      </c:pt>
                      <c:pt idx="6530">
                        <c:v>3.266</c:v>
                      </c:pt>
                      <c:pt idx="6531">
                        <c:v>3.2669999999999999</c:v>
                      </c:pt>
                      <c:pt idx="6532">
                        <c:v>3.2669999999999999</c:v>
                      </c:pt>
                      <c:pt idx="6533">
                        <c:v>3.2679999999999998</c:v>
                      </c:pt>
                      <c:pt idx="6534">
                        <c:v>3.2679999999999998</c:v>
                      </c:pt>
                      <c:pt idx="6535">
                        <c:v>3.2690000000000001</c:v>
                      </c:pt>
                      <c:pt idx="6536">
                        <c:v>3.2690000000000001</c:v>
                      </c:pt>
                      <c:pt idx="6537">
                        <c:v>3.27</c:v>
                      </c:pt>
                      <c:pt idx="6538">
                        <c:v>3.27</c:v>
                      </c:pt>
                      <c:pt idx="6539">
                        <c:v>3.2709999999999999</c:v>
                      </c:pt>
                      <c:pt idx="6540">
                        <c:v>3.2709999999999999</c:v>
                      </c:pt>
                      <c:pt idx="6541">
                        <c:v>3.2719999999999998</c:v>
                      </c:pt>
                      <c:pt idx="6542">
                        <c:v>3.2719999999999998</c:v>
                      </c:pt>
                      <c:pt idx="6543">
                        <c:v>3.2730000000000001</c:v>
                      </c:pt>
                      <c:pt idx="6544">
                        <c:v>3.2730000000000001</c:v>
                      </c:pt>
                      <c:pt idx="6545">
                        <c:v>3.274</c:v>
                      </c:pt>
                      <c:pt idx="6546">
                        <c:v>3.274</c:v>
                      </c:pt>
                      <c:pt idx="6547">
                        <c:v>3.2749999999999999</c:v>
                      </c:pt>
                      <c:pt idx="6548">
                        <c:v>3.2749999999999999</c:v>
                      </c:pt>
                      <c:pt idx="6549">
                        <c:v>3.2759999999999998</c:v>
                      </c:pt>
                      <c:pt idx="6550">
                        <c:v>3.2759999999999998</c:v>
                      </c:pt>
                      <c:pt idx="6551">
                        <c:v>3.2770000000000001</c:v>
                      </c:pt>
                      <c:pt idx="6552">
                        <c:v>3.2770000000000001</c:v>
                      </c:pt>
                      <c:pt idx="6553">
                        <c:v>3.278</c:v>
                      </c:pt>
                      <c:pt idx="6554">
                        <c:v>3.278</c:v>
                      </c:pt>
                      <c:pt idx="6555">
                        <c:v>3.2789999999999999</c:v>
                      </c:pt>
                      <c:pt idx="6556">
                        <c:v>3.2789999999999999</c:v>
                      </c:pt>
                      <c:pt idx="6557">
                        <c:v>3.28</c:v>
                      </c:pt>
                      <c:pt idx="6558">
                        <c:v>3.28</c:v>
                      </c:pt>
                      <c:pt idx="6559">
                        <c:v>3.2810000000000001</c:v>
                      </c:pt>
                      <c:pt idx="6560">
                        <c:v>3.2810000000000001</c:v>
                      </c:pt>
                      <c:pt idx="6561">
                        <c:v>3.282</c:v>
                      </c:pt>
                      <c:pt idx="6562">
                        <c:v>3.282</c:v>
                      </c:pt>
                      <c:pt idx="6563">
                        <c:v>3.2829999999999999</c:v>
                      </c:pt>
                      <c:pt idx="6564">
                        <c:v>3.2829999999999999</c:v>
                      </c:pt>
                      <c:pt idx="6565">
                        <c:v>3.2839999999999998</c:v>
                      </c:pt>
                      <c:pt idx="6566">
                        <c:v>3.2839999999999998</c:v>
                      </c:pt>
                      <c:pt idx="6567">
                        <c:v>3.2850000000000001</c:v>
                      </c:pt>
                      <c:pt idx="6568">
                        <c:v>3.2850000000000001</c:v>
                      </c:pt>
                      <c:pt idx="6569">
                        <c:v>3.286</c:v>
                      </c:pt>
                      <c:pt idx="6570">
                        <c:v>3.286</c:v>
                      </c:pt>
                      <c:pt idx="6571">
                        <c:v>3.2869999999999999</c:v>
                      </c:pt>
                      <c:pt idx="6572">
                        <c:v>3.2869999999999999</c:v>
                      </c:pt>
                      <c:pt idx="6573">
                        <c:v>3.2879999999999998</c:v>
                      </c:pt>
                      <c:pt idx="6574">
                        <c:v>3.2879999999999998</c:v>
                      </c:pt>
                      <c:pt idx="6575">
                        <c:v>3.2890000000000001</c:v>
                      </c:pt>
                      <c:pt idx="6576">
                        <c:v>3.2890000000000001</c:v>
                      </c:pt>
                      <c:pt idx="6577">
                        <c:v>3.29</c:v>
                      </c:pt>
                      <c:pt idx="6578">
                        <c:v>3.29</c:v>
                      </c:pt>
                      <c:pt idx="6579">
                        <c:v>3.2909999999999999</c:v>
                      </c:pt>
                      <c:pt idx="6580">
                        <c:v>3.2909999999999999</c:v>
                      </c:pt>
                      <c:pt idx="6581">
                        <c:v>3.2919999999999998</c:v>
                      </c:pt>
                      <c:pt idx="6582">
                        <c:v>3.2919999999999998</c:v>
                      </c:pt>
                      <c:pt idx="6583">
                        <c:v>3.2930000000000001</c:v>
                      </c:pt>
                      <c:pt idx="6584">
                        <c:v>3.2930000000000001</c:v>
                      </c:pt>
                      <c:pt idx="6585">
                        <c:v>3.294</c:v>
                      </c:pt>
                      <c:pt idx="6586">
                        <c:v>3.294</c:v>
                      </c:pt>
                      <c:pt idx="6587">
                        <c:v>3.2949999999999999</c:v>
                      </c:pt>
                      <c:pt idx="6588">
                        <c:v>3.2949999999999999</c:v>
                      </c:pt>
                      <c:pt idx="6589">
                        <c:v>3.2959999999999998</c:v>
                      </c:pt>
                      <c:pt idx="6590">
                        <c:v>3.2959999999999998</c:v>
                      </c:pt>
                      <c:pt idx="6591">
                        <c:v>3.2970000000000002</c:v>
                      </c:pt>
                      <c:pt idx="6592">
                        <c:v>3.2970000000000002</c:v>
                      </c:pt>
                      <c:pt idx="6593">
                        <c:v>3.298</c:v>
                      </c:pt>
                      <c:pt idx="6594">
                        <c:v>3.298</c:v>
                      </c:pt>
                      <c:pt idx="6595">
                        <c:v>3.2989999999999999</c:v>
                      </c:pt>
                      <c:pt idx="6596">
                        <c:v>3.2989999999999999</c:v>
                      </c:pt>
                      <c:pt idx="6597">
                        <c:v>3.3</c:v>
                      </c:pt>
                      <c:pt idx="6598">
                        <c:v>3.3</c:v>
                      </c:pt>
                      <c:pt idx="6599">
                        <c:v>3.3010000000000002</c:v>
                      </c:pt>
                      <c:pt idx="6600">
                        <c:v>3.3010000000000002</c:v>
                      </c:pt>
                      <c:pt idx="6601">
                        <c:v>3.302</c:v>
                      </c:pt>
                      <c:pt idx="6602">
                        <c:v>3.302</c:v>
                      </c:pt>
                      <c:pt idx="6603">
                        <c:v>3.3029999999999999</c:v>
                      </c:pt>
                      <c:pt idx="6604">
                        <c:v>3.3029999999999999</c:v>
                      </c:pt>
                      <c:pt idx="6605">
                        <c:v>3.3039999999999998</c:v>
                      </c:pt>
                      <c:pt idx="6606">
                        <c:v>3.3039999999999998</c:v>
                      </c:pt>
                      <c:pt idx="6607">
                        <c:v>3.3050000000000002</c:v>
                      </c:pt>
                      <c:pt idx="6608">
                        <c:v>3.3050000000000002</c:v>
                      </c:pt>
                      <c:pt idx="6609">
                        <c:v>3.306</c:v>
                      </c:pt>
                      <c:pt idx="6610">
                        <c:v>3.306</c:v>
                      </c:pt>
                      <c:pt idx="6611">
                        <c:v>3.3069999999999999</c:v>
                      </c:pt>
                      <c:pt idx="6612">
                        <c:v>3.3069999999999999</c:v>
                      </c:pt>
                      <c:pt idx="6613">
                        <c:v>3.3079999999999998</c:v>
                      </c:pt>
                      <c:pt idx="6614">
                        <c:v>3.3079999999999998</c:v>
                      </c:pt>
                      <c:pt idx="6615">
                        <c:v>3.3090000000000002</c:v>
                      </c:pt>
                      <c:pt idx="6616">
                        <c:v>3.3090000000000002</c:v>
                      </c:pt>
                      <c:pt idx="6617">
                        <c:v>3.31</c:v>
                      </c:pt>
                      <c:pt idx="6618">
                        <c:v>3.31</c:v>
                      </c:pt>
                      <c:pt idx="6619">
                        <c:v>3.3109999999999999</c:v>
                      </c:pt>
                      <c:pt idx="6620">
                        <c:v>3.3109999999999999</c:v>
                      </c:pt>
                      <c:pt idx="6621">
                        <c:v>3.3119999999999998</c:v>
                      </c:pt>
                      <c:pt idx="6622">
                        <c:v>3.3119999999999998</c:v>
                      </c:pt>
                      <c:pt idx="6623">
                        <c:v>3.3130000000000002</c:v>
                      </c:pt>
                      <c:pt idx="6624">
                        <c:v>3.3130000000000002</c:v>
                      </c:pt>
                      <c:pt idx="6625">
                        <c:v>3.3140000000000001</c:v>
                      </c:pt>
                      <c:pt idx="6626">
                        <c:v>3.3140000000000001</c:v>
                      </c:pt>
                      <c:pt idx="6627">
                        <c:v>3.3149999999999999</c:v>
                      </c:pt>
                      <c:pt idx="6628">
                        <c:v>3.3149999999999999</c:v>
                      </c:pt>
                      <c:pt idx="6629">
                        <c:v>3.3159999999999998</c:v>
                      </c:pt>
                      <c:pt idx="6630">
                        <c:v>3.3159999999999998</c:v>
                      </c:pt>
                      <c:pt idx="6631">
                        <c:v>3.3170000000000002</c:v>
                      </c:pt>
                      <c:pt idx="6632">
                        <c:v>3.3170000000000002</c:v>
                      </c:pt>
                      <c:pt idx="6633">
                        <c:v>3.3180000000000001</c:v>
                      </c:pt>
                      <c:pt idx="6634">
                        <c:v>3.3180000000000001</c:v>
                      </c:pt>
                      <c:pt idx="6635">
                        <c:v>3.319</c:v>
                      </c:pt>
                      <c:pt idx="6636">
                        <c:v>3.319</c:v>
                      </c:pt>
                      <c:pt idx="6637">
                        <c:v>3.32</c:v>
                      </c:pt>
                      <c:pt idx="6638">
                        <c:v>3.32</c:v>
                      </c:pt>
                      <c:pt idx="6639">
                        <c:v>3.3210000000000002</c:v>
                      </c:pt>
                      <c:pt idx="6640">
                        <c:v>3.3210000000000002</c:v>
                      </c:pt>
                      <c:pt idx="6641">
                        <c:v>3.3220000000000001</c:v>
                      </c:pt>
                      <c:pt idx="6642">
                        <c:v>3.3220000000000001</c:v>
                      </c:pt>
                      <c:pt idx="6643">
                        <c:v>3.323</c:v>
                      </c:pt>
                      <c:pt idx="6644">
                        <c:v>3.323</c:v>
                      </c:pt>
                      <c:pt idx="6645">
                        <c:v>3.3239999999999998</c:v>
                      </c:pt>
                      <c:pt idx="6646">
                        <c:v>3.3239999999999998</c:v>
                      </c:pt>
                      <c:pt idx="6647">
                        <c:v>3.3250000000000002</c:v>
                      </c:pt>
                      <c:pt idx="6648">
                        <c:v>3.3250000000000002</c:v>
                      </c:pt>
                      <c:pt idx="6649">
                        <c:v>3.3260000000000001</c:v>
                      </c:pt>
                      <c:pt idx="6650">
                        <c:v>3.3260000000000001</c:v>
                      </c:pt>
                      <c:pt idx="6651">
                        <c:v>3.327</c:v>
                      </c:pt>
                      <c:pt idx="6652">
                        <c:v>3.327</c:v>
                      </c:pt>
                      <c:pt idx="6653">
                        <c:v>3.3279999999999998</c:v>
                      </c:pt>
                      <c:pt idx="6654">
                        <c:v>3.3279999999999998</c:v>
                      </c:pt>
                      <c:pt idx="6655">
                        <c:v>3.3290000000000002</c:v>
                      </c:pt>
                      <c:pt idx="6656">
                        <c:v>3.3290000000000002</c:v>
                      </c:pt>
                      <c:pt idx="6657">
                        <c:v>3.33</c:v>
                      </c:pt>
                      <c:pt idx="6658">
                        <c:v>3.33</c:v>
                      </c:pt>
                      <c:pt idx="6659">
                        <c:v>3.331</c:v>
                      </c:pt>
                      <c:pt idx="6660">
                        <c:v>3.331</c:v>
                      </c:pt>
                      <c:pt idx="6661">
                        <c:v>3.3319999999999999</c:v>
                      </c:pt>
                      <c:pt idx="6662">
                        <c:v>3.3319999999999999</c:v>
                      </c:pt>
                      <c:pt idx="6663">
                        <c:v>3.3330000000000002</c:v>
                      </c:pt>
                      <c:pt idx="6664">
                        <c:v>3.3330000000000002</c:v>
                      </c:pt>
                      <c:pt idx="6665">
                        <c:v>3.3340000000000001</c:v>
                      </c:pt>
                      <c:pt idx="6666">
                        <c:v>3.3340000000000001</c:v>
                      </c:pt>
                      <c:pt idx="6667">
                        <c:v>3.335</c:v>
                      </c:pt>
                      <c:pt idx="6668">
                        <c:v>3.335</c:v>
                      </c:pt>
                      <c:pt idx="6669">
                        <c:v>3.3359999999999999</c:v>
                      </c:pt>
                      <c:pt idx="6670">
                        <c:v>3.3359999999999999</c:v>
                      </c:pt>
                      <c:pt idx="6671">
                        <c:v>3.3370000000000002</c:v>
                      </c:pt>
                      <c:pt idx="6672">
                        <c:v>3.3370000000000002</c:v>
                      </c:pt>
                      <c:pt idx="6673">
                        <c:v>3.3380000000000001</c:v>
                      </c:pt>
                      <c:pt idx="6674">
                        <c:v>3.3380000000000001</c:v>
                      </c:pt>
                      <c:pt idx="6675">
                        <c:v>3.339</c:v>
                      </c:pt>
                      <c:pt idx="6676">
                        <c:v>3.339</c:v>
                      </c:pt>
                      <c:pt idx="6677">
                        <c:v>3.34</c:v>
                      </c:pt>
                      <c:pt idx="6678">
                        <c:v>3.34</c:v>
                      </c:pt>
                      <c:pt idx="6679">
                        <c:v>3.3410000000000002</c:v>
                      </c:pt>
                      <c:pt idx="6680">
                        <c:v>3.3410000000000002</c:v>
                      </c:pt>
                      <c:pt idx="6681">
                        <c:v>3.3420000000000001</c:v>
                      </c:pt>
                      <c:pt idx="6682">
                        <c:v>3.3420000000000001</c:v>
                      </c:pt>
                      <c:pt idx="6683">
                        <c:v>3.343</c:v>
                      </c:pt>
                      <c:pt idx="6684">
                        <c:v>3.343</c:v>
                      </c:pt>
                      <c:pt idx="6685">
                        <c:v>3.3439999999999999</c:v>
                      </c:pt>
                      <c:pt idx="6686">
                        <c:v>3.3439999999999999</c:v>
                      </c:pt>
                      <c:pt idx="6687">
                        <c:v>3.3450000000000002</c:v>
                      </c:pt>
                      <c:pt idx="6688">
                        <c:v>3.3450000000000002</c:v>
                      </c:pt>
                      <c:pt idx="6689">
                        <c:v>3.3460000000000001</c:v>
                      </c:pt>
                      <c:pt idx="6690">
                        <c:v>3.3460000000000001</c:v>
                      </c:pt>
                      <c:pt idx="6691">
                        <c:v>3.347</c:v>
                      </c:pt>
                      <c:pt idx="6692">
                        <c:v>3.347</c:v>
                      </c:pt>
                      <c:pt idx="6693">
                        <c:v>3.3479999999999999</c:v>
                      </c:pt>
                      <c:pt idx="6694">
                        <c:v>3.3479999999999999</c:v>
                      </c:pt>
                      <c:pt idx="6695">
                        <c:v>3.3490000000000002</c:v>
                      </c:pt>
                      <c:pt idx="6696">
                        <c:v>3.3490000000000002</c:v>
                      </c:pt>
                      <c:pt idx="6697">
                        <c:v>3.35</c:v>
                      </c:pt>
                      <c:pt idx="6698">
                        <c:v>3.35</c:v>
                      </c:pt>
                      <c:pt idx="6699">
                        <c:v>3.351</c:v>
                      </c:pt>
                      <c:pt idx="6700">
                        <c:v>3.351</c:v>
                      </c:pt>
                      <c:pt idx="6701">
                        <c:v>3.3519999999999999</c:v>
                      </c:pt>
                      <c:pt idx="6702">
                        <c:v>3.3519999999999999</c:v>
                      </c:pt>
                      <c:pt idx="6703">
                        <c:v>3.3530000000000002</c:v>
                      </c:pt>
                      <c:pt idx="6704">
                        <c:v>3.3530000000000002</c:v>
                      </c:pt>
                      <c:pt idx="6705">
                        <c:v>3.3540000000000001</c:v>
                      </c:pt>
                      <c:pt idx="6706">
                        <c:v>3.3540000000000001</c:v>
                      </c:pt>
                      <c:pt idx="6707">
                        <c:v>3.355</c:v>
                      </c:pt>
                      <c:pt idx="6708">
                        <c:v>3.355</c:v>
                      </c:pt>
                      <c:pt idx="6709">
                        <c:v>3.3559999999999999</c:v>
                      </c:pt>
                      <c:pt idx="6710">
                        <c:v>3.3559999999999999</c:v>
                      </c:pt>
                      <c:pt idx="6711">
                        <c:v>3.3570000000000002</c:v>
                      </c:pt>
                      <c:pt idx="6712">
                        <c:v>3.3570000000000002</c:v>
                      </c:pt>
                      <c:pt idx="6713">
                        <c:v>3.3580000000000001</c:v>
                      </c:pt>
                      <c:pt idx="6714">
                        <c:v>3.3580000000000001</c:v>
                      </c:pt>
                      <c:pt idx="6715">
                        <c:v>3.359</c:v>
                      </c:pt>
                      <c:pt idx="6716">
                        <c:v>3.359</c:v>
                      </c:pt>
                      <c:pt idx="6717">
                        <c:v>3.36</c:v>
                      </c:pt>
                      <c:pt idx="6718">
                        <c:v>3.36</c:v>
                      </c:pt>
                      <c:pt idx="6719">
                        <c:v>3.3610000000000002</c:v>
                      </c:pt>
                      <c:pt idx="6720">
                        <c:v>3.3610000000000002</c:v>
                      </c:pt>
                      <c:pt idx="6721">
                        <c:v>3.3620000000000001</c:v>
                      </c:pt>
                      <c:pt idx="6722">
                        <c:v>3.3620000000000001</c:v>
                      </c:pt>
                      <c:pt idx="6723">
                        <c:v>3.363</c:v>
                      </c:pt>
                      <c:pt idx="6724">
                        <c:v>3.363</c:v>
                      </c:pt>
                      <c:pt idx="6725">
                        <c:v>3.3639999999999999</c:v>
                      </c:pt>
                      <c:pt idx="6726">
                        <c:v>3.3639999999999999</c:v>
                      </c:pt>
                      <c:pt idx="6727">
                        <c:v>3.3650000000000002</c:v>
                      </c:pt>
                      <c:pt idx="6728">
                        <c:v>3.3650000000000002</c:v>
                      </c:pt>
                      <c:pt idx="6729">
                        <c:v>3.3660000000000001</c:v>
                      </c:pt>
                      <c:pt idx="6730">
                        <c:v>3.3660000000000001</c:v>
                      </c:pt>
                      <c:pt idx="6731">
                        <c:v>3.367</c:v>
                      </c:pt>
                      <c:pt idx="6732">
                        <c:v>3.367</c:v>
                      </c:pt>
                      <c:pt idx="6733">
                        <c:v>3.3679999999999999</c:v>
                      </c:pt>
                      <c:pt idx="6734">
                        <c:v>3.3679999999999999</c:v>
                      </c:pt>
                      <c:pt idx="6735">
                        <c:v>3.3690000000000002</c:v>
                      </c:pt>
                      <c:pt idx="6736">
                        <c:v>3.3690000000000002</c:v>
                      </c:pt>
                      <c:pt idx="6737">
                        <c:v>3.37</c:v>
                      </c:pt>
                      <c:pt idx="6738">
                        <c:v>3.37</c:v>
                      </c:pt>
                      <c:pt idx="6739">
                        <c:v>3.371</c:v>
                      </c:pt>
                      <c:pt idx="6740">
                        <c:v>3.371</c:v>
                      </c:pt>
                      <c:pt idx="6741">
                        <c:v>3.3719999999999999</c:v>
                      </c:pt>
                      <c:pt idx="6742">
                        <c:v>3.3719999999999999</c:v>
                      </c:pt>
                      <c:pt idx="6743">
                        <c:v>3.3730000000000002</c:v>
                      </c:pt>
                      <c:pt idx="6744">
                        <c:v>3.3730000000000002</c:v>
                      </c:pt>
                      <c:pt idx="6745">
                        <c:v>3.3740000000000001</c:v>
                      </c:pt>
                      <c:pt idx="6746">
                        <c:v>3.3740000000000001</c:v>
                      </c:pt>
                      <c:pt idx="6747">
                        <c:v>3.375</c:v>
                      </c:pt>
                      <c:pt idx="6748">
                        <c:v>3.375</c:v>
                      </c:pt>
                      <c:pt idx="6749">
                        <c:v>3.3759999999999999</c:v>
                      </c:pt>
                      <c:pt idx="6750">
                        <c:v>3.3759999999999999</c:v>
                      </c:pt>
                      <c:pt idx="6751">
                        <c:v>3.3769999999999998</c:v>
                      </c:pt>
                      <c:pt idx="6752">
                        <c:v>3.3769999999999998</c:v>
                      </c:pt>
                      <c:pt idx="6753">
                        <c:v>3.3780000000000001</c:v>
                      </c:pt>
                      <c:pt idx="6754">
                        <c:v>3.3780000000000001</c:v>
                      </c:pt>
                      <c:pt idx="6755">
                        <c:v>3.379</c:v>
                      </c:pt>
                      <c:pt idx="6756">
                        <c:v>3.379</c:v>
                      </c:pt>
                      <c:pt idx="6757">
                        <c:v>3.38</c:v>
                      </c:pt>
                      <c:pt idx="6758">
                        <c:v>3.38</c:v>
                      </c:pt>
                      <c:pt idx="6759">
                        <c:v>3.3809999999999998</c:v>
                      </c:pt>
                      <c:pt idx="6760">
                        <c:v>3.3809999999999998</c:v>
                      </c:pt>
                      <c:pt idx="6761">
                        <c:v>3.3820000000000001</c:v>
                      </c:pt>
                      <c:pt idx="6762">
                        <c:v>3.3820000000000001</c:v>
                      </c:pt>
                      <c:pt idx="6763">
                        <c:v>3.383</c:v>
                      </c:pt>
                      <c:pt idx="6764">
                        <c:v>3.383</c:v>
                      </c:pt>
                      <c:pt idx="6765">
                        <c:v>3.3839999999999999</c:v>
                      </c:pt>
                      <c:pt idx="6766">
                        <c:v>3.3839999999999999</c:v>
                      </c:pt>
                      <c:pt idx="6767">
                        <c:v>3.3849999999999998</c:v>
                      </c:pt>
                      <c:pt idx="6768">
                        <c:v>3.3849999999999998</c:v>
                      </c:pt>
                      <c:pt idx="6769">
                        <c:v>3.3860000000000001</c:v>
                      </c:pt>
                      <c:pt idx="6770">
                        <c:v>3.3860000000000001</c:v>
                      </c:pt>
                      <c:pt idx="6771">
                        <c:v>3.387</c:v>
                      </c:pt>
                      <c:pt idx="6772">
                        <c:v>3.387</c:v>
                      </c:pt>
                      <c:pt idx="6773">
                        <c:v>3.3879999999999999</c:v>
                      </c:pt>
                      <c:pt idx="6774">
                        <c:v>3.3879999999999999</c:v>
                      </c:pt>
                      <c:pt idx="6775">
                        <c:v>3.3889999999999998</c:v>
                      </c:pt>
                      <c:pt idx="6776">
                        <c:v>3.3889999999999998</c:v>
                      </c:pt>
                      <c:pt idx="6777">
                        <c:v>3.39</c:v>
                      </c:pt>
                      <c:pt idx="6778">
                        <c:v>3.39</c:v>
                      </c:pt>
                      <c:pt idx="6779">
                        <c:v>3.391</c:v>
                      </c:pt>
                      <c:pt idx="6780">
                        <c:v>3.391</c:v>
                      </c:pt>
                      <c:pt idx="6781">
                        <c:v>3.3919999999999999</c:v>
                      </c:pt>
                      <c:pt idx="6782">
                        <c:v>3.3919999999999999</c:v>
                      </c:pt>
                      <c:pt idx="6783">
                        <c:v>3.3929999999999998</c:v>
                      </c:pt>
                      <c:pt idx="6784">
                        <c:v>3.3929999999999998</c:v>
                      </c:pt>
                      <c:pt idx="6785">
                        <c:v>3.3940000000000001</c:v>
                      </c:pt>
                      <c:pt idx="6786">
                        <c:v>3.3940000000000001</c:v>
                      </c:pt>
                      <c:pt idx="6787">
                        <c:v>3.395</c:v>
                      </c:pt>
                      <c:pt idx="6788">
                        <c:v>3.395</c:v>
                      </c:pt>
                      <c:pt idx="6789">
                        <c:v>3.3959999999999999</c:v>
                      </c:pt>
                      <c:pt idx="6790">
                        <c:v>3.3959999999999999</c:v>
                      </c:pt>
                      <c:pt idx="6791">
                        <c:v>3.3969999999999998</c:v>
                      </c:pt>
                      <c:pt idx="6792">
                        <c:v>3.3969999999999998</c:v>
                      </c:pt>
                      <c:pt idx="6793">
                        <c:v>3.3980000000000001</c:v>
                      </c:pt>
                      <c:pt idx="6794">
                        <c:v>3.3980000000000001</c:v>
                      </c:pt>
                      <c:pt idx="6795">
                        <c:v>3.399</c:v>
                      </c:pt>
                      <c:pt idx="6796">
                        <c:v>3.399</c:v>
                      </c:pt>
                      <c:pt idx="6797">
                        <c:v>3.4</c:v>
                      </c:pt>
                      <c:pt idx="6798">
                        <c:v>3.4</c:v>
                      </c:pt>
                      <c:pt idx="6799">
                        <c:v>3.4009999999999998</c:v>
                      </c:pt>
                      <c:pt idx="6800">
                        <c:v>3.4009999999999998</c:v>
                      </c:pt>
                      <c:pt idx="6801">
                        <c:v>3.4020000000000001</c:v>
                      </c:pt>
                      <c:pt idx="6802">
                        <c:v>3.4020000000000001</c:v>
                      </c:pt>
                      <c:pt idx="6803">
                        <c:v>3.403</c:v>
                      </c:pt>
                      <c:pt idx="6804">
                        <c:v>3.403</c:v>
                      </c:pt>
                      <c:pt idx="6805">
                        <c:v>3.4039999999999999</c:v>
                      </c:pt>
                      <c:pt idx="6806">
                        <c:v>3.4039999999999999</c:v>
                      </c:pt>
                      <c:pt idx="6807">
                        <c:v>3.4049999999999998</c:v>
                      </c:pt>
                      <c:pt idx="6808">
                        <c:v>3.4049999999999998</c:v>
                      </c:pt>
                      <c:pt idx="6809">
                        <c:v>3.4060000000000001</c:v>
                      </c:pt>
                      <c:pt idx="6810">
                        <c:v>3.4060000000000001</c:v>
                      </c:pt>
                      <c:pt idx="6811">
                        <c:v>3.407</c:v>
                      </c:pt>
                      <c:pt idx="6812">
                        <c:v>3.407</c:v>
                      </c:pt>
                      <c:pt idx="6813">
                        <c:v>3.4079999999999999</c:v>
                      </c:pt>
                      <c:pt idx="6814">
                        <c:v>3.4079999999999999</c:v>
                      </c:pt>
                      <c:pt idx="6815">
                        <c:v>3.4089999999999998</c:v>
                      </c:pt>
                      <c:pt idx="6816">
                        <c:v>3.4089999999999998</c:v>
                      </c:pt>
                      <c:pt idx="6817">
                        <c:v>3.41</c:v>
                      </c:pt>
                      <c:pt idx="6818">
                        <c:v>3.41</c:v>
                      </c:pt>
                      <c:pt idx="6819">
                        <c:v>3.411</c:v>
                      </c:pt>
                      <c:pt idx="6820">
                        <c:v>3.411</c:v>
                      </c:pt>
                      <c:pt idx="6821">
                        <c:v>3.4119999999999999</c:v>
                      </c:pt>
                      <c:pt idx="6822">
                        <c:v>3.4119999999999999</c:v>
                      </c:pt>
                      <c:pt idx="6823">
                        <c:v>3.4129999999999998</c:v>
                      </c:pt>
                      <c:pt idx="6824">
                        <c:v>3.4129999999999998</c:v>
                      </c:pt>
                      <c:pt idx="6825">
                        <c:v>3.4140000000000001</c:v>
                      </c:pt>
                      <c:pt idx="6826">
                        <c:v>3.4140000000000001</c:v>
                      </c:pt>
                      <c:pt idx="6827">
                        <c:v>3.415</c:v>
                      </c:pt>
                      <c:pt idx="6828">
                        <c:v>3.415</c:v>
                      </c:pt>
                      <c:pt idx="6829">
                        <c:v>3.4159999999999999</c:v>
                      </c:pt>
                      <c:pt idx="6830">
                        <c:v>3.4159999999999999</c:v>
                      </c:pt>
                      <c:pt idx="6831">
                        <c:v>3.4169999999999998</c:v>
                      </c:pt>
                      <c:pt idx="6832">
                        <c:v>3.4169999999999998</c:v>
                      </c:pt>
                      <c:pt idx="6833">
                        <c:v>3.4180000000000001</c:v>
                      </c:pt>
                      <c:pt idx="6834">
                        <c:v>3.4180000000000001</c:v>
                      </c:pt>
                      <c:pt idx="6835">
                        <c:v>3.419</c:v>
                      </c:pt>
                      <c:pt idx="6836">
                        <c:v>3.419</c:v>
                      </c:pt>
                      <c:pt idx="6837">
                        <c:v>3.42</c:v>
                      </c:pt>
                      <c:pt idx="6838">
                        <c:v>3.42</c:v>
                      </c:pt>
                      <c:pt idx="6839">
                        <c:v>3.4209999999999998</c:v>
                      </c:pt>
                      <c:pt idx="6840">
                        <c:v>3.4209999999999998</c:v>
                      </c:pt>
                      <c:pt idx="6841">
                        <c:v>3.4220000000000002</c:v>
                      </c:pt>
                      <c:pt idx="6842">
                        <c:v>3.4220000000000002</c:v>
                      </c:pt>
                      <c:pt idx="6843">
                        <c:v>3.423</c:v>
                      </c:pt>
                      <c:pt idx="6844">
                        <c:v>3.423</c:v>
                      </c:pt>
                      <c:pt idx="6845">
                        <c:v>3.4239999999999999</c:v>
                      </c:pt>
                      <c:pt idx="6846">
                        <c:v>3.4239999999999999</c:v>
                      </c:pt>
                      <c:pt idx="6847">
                        <c:v>3.4249999999999998</c:v>
                      </c:pt>
                      <c:pt idx="6848">
                        <c:v>3.4249999999999998</c:v>
                      </c:pt>
                      <c:pt idx="6849">
                        <c:v>3.4260000000000002</c:v>
                      </c:pt>
                      <c:pt idx="6850">
                        <c:v>3.4260000000000002</c:v>
                      </c:pt>
                      <c:pt idx="6851">
                        <c:v>3.427</c:v>
                      </c:pt>
                      <c:pt idx="6852">
                        <c:v>3.427</c:v>
                      </c:pt>
                      <c:pt idx="6853">
                        <c:v>3.4279999999999999</c:v>
                      </c:pt>
                      <c:pt idx="6854">
                        <c:v>3.4279999999999999</c:v>
                      </c:pt>
                      <c:pt idx="6855">
                        <c:v>3.4289999999999998</c:v>
                      </c:pt>
                      <c:pt idx="6856">
                        <c:v>3.4289999999999998</c:v>
                      </c:pt>
                      <c:pt idx="6857">
                        <c:v>3.43</c:v>
                      </c:pt>
                      <c:pt idx="6858">
                        <c:v>3.43</c:v>
                      </c:pt>
                      <c:pt idx="6859">
                        <c:v>3.431</c:v>
                      </c:pt>
                      <c:pt idx="6860">
                        <c:v>3.431</c:v>
                      </c:pt>
                      <c:pt idx="6861">
                        <c:v>3.4319999999999999</c:v>
                      </c:pt>
                      <c:pt idx="6862">
                        <c:v>3.4319999999999999</c:v>
                      </c:pt>
                      <c:pt idx="6863">
                        <c:v>3.4329999999999998</c:v>
                      </c:pt>
                      <c:pt idx="6864">
                        <c:v>3.4329999999999998</c:v>
                      </c:pt>
                      <c:pt idx="6865">
                        <c:v>3.4340000000000002</c:v>
                      </c:pt>
                      <c:pt idx="6866">
                        <c:v>3.4340000000000002</c:v>
                      </c:pt>
                      <c:pt idx="6867">
                        <c:v>3.4350000000000001</c:v>
                      </c:pt>
                      <c:pt idx="6868">
                        <c:v>3.4350000000000001</c:v>
                      </c:pt>
                      <c:pt idx="6869">
                        <c:v>3.4359999999999999</c:v>
                      </c:pt>
                      <c:pt idx="6870">
                        <c:v>3.4359999999999999</c:v>
                      </c:pt>
                      <c:pt idx="6871">
                        <c:v>3.4369999999999998</c:v>
                      </c:pt>
                      <c:pt idx="6872">
                        <c:v>3.4369999999999998</c:v>
                      </c:pt>
                      <c:pt idx="6873">
                        <c:v>3.4380000000000002</c:v>
                      </c:pt>
                      <c:pt idx="6874">
                        <c:v>3.4380000000000002</c:v>
                      </c:pt>
                      <c:pt idx="6875">
                        <c:v>3.4390000000000001</c:v>
                      </c:pt>
                      <c:pt idx="6876">
                        <c:v>3.4390000000000001</c:v>
                      </c:pt>
                      <c:pt idx="6877">
                        <c:v>3.44</c:v>
                      </c:pt>
                      <c:pt idx="6878">
                        <c:v>3.44</c:v>
                      </c:pt>
                      <c:pt idx="6879">
                        <c:v>3.4409999999999998</c:v>
                      </c:pt>
                      <c:pt idx="6880">
                        <c:v>3.4409999999999998</c:v>
                      </c:pt>
                      <c:pt idx="6881">
                        <c:v>3.4420000000000002</c:v>
                      </c:pt>
                      <c:pt idx="6882">
                        <c:v>3.4420000000000002</c:v>
                      </c:pt>
                      <c:pt idx="6883">
                        <c:v>3.4430000000000001</c:v>
                      </c:pt>
                      <c:pt idx="6884">
                        <c:v>3.4430000000000001</c:v>
                      </c:pt>
                      <c:pt idx="6885">
                        <c:v>3.444</c:v>
                      </c:pt>
                      <c:pt idx="6886">
                        <c:v>3.444</c:v>
                      </c:pt>
                      <c:pt idx="6887">
                        <c:v>3.4449999999999998</c:v>
                      </c:pt>
                      <c:pt idx="6888">
                        <c:v>3.4449999999999998</c:v>
                      </c:pt>
                      <c:pt idx="6889">
                        <c:v>3.4460000000000002</c:v>
                      </c:pt>
                      <c:pt idx="6890">
                        <c:v>3.4460000000000002</c:v>
                      </c:pt>
                      <c:pt idx="6891">
                        <c:v>3.4470000000000001</c:v>
                      </c:pt>
                      <c:pt idx="6892">
                        <c:v>3.4470000000000001</c:v>
                      </c:pt>
                      <c:pt idx="6893">
                        <c:v>3.448</c:v>
                      </c:pt>
                      <c:pt idx="6894">
                        <c:v>3.448</c:v>
                      </c:pt>
                      <c:pt idx="6895">
                        <c:v>3.4489999999999998</c:v>
                      </c:pt>
                      <c:pt idx="6896">
                        <c:v>3.4489999999999998</c:v>
                      </c:pt>
                      <c:pt idx="6897">
                        <c:v>3.45</c:v>
                      </c:pt>
                      <c:pt idx="6898">
                        <c:v>3.45</c:v>
                      </c:pt>
                      <c:pt idx="6899">
                        <c:v>3.4510000000000001</c:v>
                      </c:pt>
                      <c:pt idx="6900">
                        <c:v>3.4510000000000001</c:v>
                      </c:pt>
                      <c:pt idx="6901">
                        <c:v>3.452</c:v>
                      </c:pt>
                      <c:pt idx="6902">
                        <c:v>3.452</c:v>
                      </c:pt>
                      <c:pt idx="6903">
                        <c:v>3.4529999999999998</c:v>
                      </c:pt>
                      <c:pt idx="6904">
                        <c:v>3.4529999999999998</c:v>
                      </c:pt>
                      <c:pt idx="6905">
                        <c:v>3.4540000000000002</c:v>
                      </c:pt>
                      <c:pt idx="6906">
                        <c:v>3.4540000000000002</c:v>
                      </c:pt>
                      <c:pt idx="6907">
                        <c:v>3.4550000000000001</c:v>
                      </c:pt>
                      <c:pt idx="6908">
                        <c:v>3.4550000000000001</c:v>
                      </c:pt>
                      <c:pt idx="6909">
                        <c:v>3.456</c:v>
                      </c:pt>
                      <c:pt idx="6910">
                        <c:v>3.456</c:v>
                      </c:pt>
                      <c:pt idx="6911">
                        <c:v>3.4569999999999999</c:v>
                      </c:pt>
                      <c:pt idx="6912">
                        <c:v>3.4569999999999999</c:v>
                      </c:pt>
                      <c:pt idx="6913">
                        <c:v>3.4580000000000002</c:v>
                      </c:pt>
                      <c:pt idx="6914">
                        <c:v>3.4580000000000002</c:v>
                      </c:pt>
                      <c:pt idx="6915">
                        <c:v>3.4590000000000001</c:v>
                      </c:pt>
                      <c:pt idx="6916">
                        <c:v>3.4590000000000001</c:v>
                      </c:pt>
                      <c:pt idx="6917">
                        <c:v>3.46</c:v>
                      </c:pt>
                      <c:pt idx="6918">
                        <c:v>3.46</c:v>
                      </c:pt>
                      <c:pt idx="6919">
                        <c:v>3.4609999999999999</c:v>
                      </c:pt>
                      <c:pt idx="6920">
                        <c:v>3.4609999999999999</c:v>
                      </c:pt>
                      <c:pt idx="6921">
                        <c:v>3.4620000000000002</c:v>
                      </c:pt>
                      <c:pt idx="6922">
                        <c:v>3.4620000000000002</c:v>
                      </c:pt>
                      <c:pt idx="6923">
                        <c:v>3.4630000000000001</c:v>
                      </c:pt>
                      <c:pt idx="6924">
                        <c:v>3.4630000000000001</c:v>
                      </c:pt>
                      <c:pt idx="6925">
                        <c:v>3.464</c:v>
                      </c:pt>
                      <c:pt idx="6926">
                        <c:v>3.464</c:v>
                      </c:pt>
                      <c:pt idx="6927">
                        <c:v>3.4649999999999999</c:v>
                      </c:pt>
                      <c:pt idx="6928">
                        <c:v>3.4649999999999999</c:v>
                      </c:pt>
                      <c:pt idx="6929">
                        <c:v>3.4660000000000002</c:v>
                      </c:pt>
                      <c:pt idx="6930">
                        <c:v>3.4660000000000002</c:v>
                      </c:pt>
                      <c:pt idx="6931">
                        <c:v>3.4670000000000001</c:v>
                      </c:pt>
                      <c:pt idx="6932">
                        <c:v>3.4670000000000001</c:v>
                      </c:pt>
                      <c:pt idx="6933">
                        <c:v>3.468</c:v>
                      </c:pt>
                      <c:pt idx="6934">
                        <c:v>3.468</c:v>
                      </c:pt>
                      <c:pt idx="6935">
                        <c:v>3.4689999999999999</c:v>
                      </c:pt>
                      <c:pt idx="6936">
                        <c:v>3.4689999999999999</c:v>
                      </c:pt>
                      <c:pt idx="6937">
                        <c:v>3.47</c:v>
                      </c:pt>
                      <c:pt idx="6938">
                        <c:v>3.47</c:v>
                      </c:pt>
                      <c:pt idx="6939">
                        <c:v>3.4710000000000001</c:v>
                      </c:pt>
                      <c:pt idx="6940">
                        <c:v>3.4710000000000001</c:v>
                      </c:pt>
                      <c:pt idx="6941">
                        <c:v>3.472</c:v>
                      </c:pt>
                      <c:pt idx="6942">
                        <c:v>3.472</c:v>
                      </c:pt>
                      <c:pt idx="6943">
                        <c:v>3.4729999999999999</c:v>
                      </c:pt>
                      <c:pt idx="6944">
                        <c:v>3.4729999999999999</c:v>
                      </c:pt>
                      <c:pt idx="6945">
                        <c:v>3.4740000000000002</c:v>
                      </c:pt>
                      <c:pt idx="6946">
                        <c:v>3.4740000000000002</c:v>
                      </c:pt>
                      <c:pt idx="6947">
                        <c:v>3.4750000000000001</c:v>
                      </c:pt>
                      <c:pt idx="6948">
                        <c:v>3.4750000000000001</c:v>
                      </c:pt>
                      <c:pt idx="6949">
                        <c:v>3.476</c:v>
                      </c:pt>
                      <c:pt idx="6950">
                        <c:v>3.476</c:v>
                      </c:pt>
                      <c:pt idx="6951">
                        <c:v>3.4769999999999999</c:v>
                      </c:pt>
                      <c:pt idx="6952">
                        <c:v>3.4769999999999999</c:v>
                      </c:pt>
                      <c:pt idx="6953">
                        <c:v>3.4780000000000002</c:v>
                      </c:pt>
                      <c:pt idx="6954">
                        <c:v>3.4780000000000002</c:v>
                      </c:pt>
                      <c:pt idx="6955">
                        <c:v>3.4790000000000001</c:v>
                      </c:pt>
                      <c:pt idx="6956">
                        <c:v>3.4790000000000001</c:v>
                      </c:pt>
                      <c:pt idx="6957">
                        <c:v>3.48</c:v>
                      </c:pt>
                      <c:pt idx="6958">
                        <c:v>3.48</c:v>
                      </c:pt>
                      <c:pt idx="6959">
                        <c:v>3.4809999999999999</c:v>
                      </c:pt>
                      <c:pt idx="6960">
                        <c:v>3.4809999999999999</c:v>
                      </c:pt>
                      <c:pt idx="6961">
                        <c:v>3.4820000000000002</c:v>
                      </c:pt>
                      <c:pt idx="6962">
                        <c:v>3.4820000000000002</c:v>
                      </c:pt>
                      <c:pt idx="6963">
                        <c:v>3.4830000000000001</c:v>
                      </c:pt>
                      <c:pt idx="6964">
                        <c:v>3.4830000000000001</c:v>
                      </c:pt>
                      <c:pt idx="6965">
                        <c:v>3.484</c:v>
                      </c:pt>
                      <c:pt idx="6966">
                        <c:v>3.484</c:v>
                      </c:pt>
                      <c:pt idx="6967">
                        <c:v>3.4849999999999999</c:v>
                      </c:pt>
                      <c:pt idx="6968">
                        <c:v>3.4849999999999999</c:v>
                      </c:pt>
                      <c:pt idx="6969">
                        <c:v>3.4860000000000002</c:v>
                      </c:pt>
                      <c:pt idx="6970">
                        <c:v>3.4860000000000002</c:v>
                      </c:pt>
                      <c:pt idx="6971">
                        <c:v>3.4870000000000001</c:v>
                      </c:pt>
                      <c:pt idx="6972">
                        <c:v>3.4870000000000001</c:v>
                      </c:pt>
                      <c:pt idx="6973">
                        <c:v>3.488</c:v>
                      </c:pt>
                      <c:pt idx="6974">
                        <c:v>3.488</c:v>
                      </c:pt>
                      <c:pt idx="6975">
                        <c:v>3.4889999999999999</c:v>
                      </c:pt>
                      <c:pt idx="6976">
                        <c:v>3.4889999999999999</c:v>
                      </c:pt>
                      <c:pt idx="6977">
                        <c:v>3.49</c:v>
                      </c:pt>
                      <c:pt idx="6978">
                        <c:v>3.49</c:v>
                      </c:pt>
                      <c:pt idx="6979">
                        <c:v>3.4910000000000001</c:v>
                      </c:pt>
                      <c:pt idx="6980">
                        <c:v>3.4910000000000001</c:v>
                      </c:pt>
                      <c:pt idx="6981">
                        <c:v>3.492</c:v>
                      </c:pt>
                      <c:pt idx="6982">
                        <c:v>3.492</c:v>
                      </c:pt>
                      <c:pt idx="6983">
                        <c:v>3.4929999999999999</c:v>
                      </c:pt>
                      <c:pt idx="6984">
                        <c:v>3.4929999999999999</c:v>
                      </c:pt>
                      <c:pt idx="6985">
                        <c:v>3.4940000000000002</c:v>
                      </c:pt>
                      <c:pt idx="6986">
                        <c:v>3.4940000000000002</c:v>
                      </c:pt>
                      <c:pt idx="6987">
                        <c:v>3.4950000000000001</c:v>
                      </c:pt>
                      <c:pt idx="6988">
                        <c:v>3.4950000000000001</c:v>
                      </c:pt>
                      <c:pt idx="6989">
                        <c:v>3.496</c:v>
                      </c:pt>
                      <c:pt idx="6990">
                        <c:v>3.496</c:v>
                      </c:pt>
                      <c:pt idx="6991">
                        <c:v>3.4969999999999999</c:v>
                      </c:pt>
                      <c:pt idx="6992">
                        <c:v>3.4969999999999999</c:v>
                      </c:pt>
                      <c:pt idx="6993">
                        <c:v>3.4980000000000002</c:v>
                      </c:pt>
                      <c:pt idx="6994">
                        <c:v>3.4980000000000002</c:v>
                      </c:pt>
                      <c:pt idx="6995">
                        <c:v>3.4990000000000001</c:v>
                      </c:pt>
                      <c:pt idx="6996">
                        <c:v>3.4990000000000001</c:v>
                      </c:pt>
                      <c:pt idx="6997">
                        <c:v>3.5</c:v>
                      </c:pt>
                      <c:pt idx="6998">
                        <c:v>3.5</c:v>
                      </c:pt>
                      <c:pt idx="6999">
                        <c:v>3.5009999999999999</c:v>
                      </c:pt>
                      <c:pt idx="7000">
                        <c:v>3.5009999999999999</c:v>
                      </c:pt>
                      <c:pt idx="7001">
                        <c:v>3.5019999999999998</c:v>
                      </c:pt>
                      <c:pt idx="7002">
                        <c:v>3.5019999999999998</c:v>
                      </c:pt>
                      <c:pt idx="7003">
                        <c:v>3.5030000000000001</c:v>
                      </c:pt>
                      <c:pt idx="7004">
                        <c:v>3.5030000000000001</c:v>
                      </c:pt>
                      <c:pt idx="7005">
                        <c:v>3.504</c:v>
                      </c:pt>
                      <c:pt idx="7006">
                        <c:v>3.504</c:v>
                      </c:pt>
                      <c:pt idx="7007">
                        <c:v>3.5049999999999999</c:v>
                      </c:pt>
                      <c:pt idx="7008">
                        <c:v>3.5049999999999999</c:v>
                      </c:pt>
                      <c:pt idx="7009">
                        <c:v>3.5059999999999998</c:v>
                      </c:pt>
                      <c:pt idx="7010">
                        <c:v>3.5059999999999998</c:v>
                      </c:pt>
                      <c:pt idx="7011">
                        <c:v>3.5070000000000001</c:v>
                      </c:pt>
                      <c:pt idx="7012">
                        <c:v>3.5070000000000001</c:v>
                      </c:pt>
                      <c:pt idx="7013">
                        <c:v>3.508</c:v>
                      </c:pt>
                      <c:pt idx="7014">
                        <c:v>3.508</c:v>
                      </c:pt>
                      <c:pt idx="7015">
                        <c:v>3.5089999999999999</c:v>
                      </c:pt>
                      <c:pt idx="7016">
                        <c:v>3.5089999999999999</c:v>
                      </c:pt>
                      <c:pt idx="7017">
                        <c:v>3.51</c:v>
                      </c:pt>
                      <c:pt idx="7018">
                        <c:v>3.51</c:v>
                      </c:pt>
                      <c:pt idx="7019">
                        <c:v>3.5110000000000001</c:v>
                      </c:pt>
                      <c:pt idx="7020">
                        <c:v>3.5110000000000001</c:v>
                      </c:pt>
                      <c:pt idx="7021">
                        <c:v>3.512</c:v>
                      </c:pt>
                      <c:pt idx="7022">
                        <c:v>3.512</c:v>
                      </c:pt>
                      <c:pt idx="7023">
                        <c:v>3.5129999999999999</c:v>
                      </c:pt>
                      <c:pt idx="7024">
                        <c:v>3.5129999999999999</c:v>
                      </c:pt>
                      <c:pt idx="7025">
                        <c:v>3.5139999999999998</c:v>
                      </c:pt>
                      <c:pt idx="7026">
                        <c:v>3.5139999999999998</c:v>
                      </c:pt>
                      <c:pt idx="7027">
                        <c:v>3.5150000000000001</c:v>
                      </c:pt>
                      <c:pt idx="7028">
                        <c:v>3.5150000000000001</c:v>
                      </c:pt>
                      <c:pt idx="7029">
                        <c:v>3.516</c:v>
                      </c:pt>
                      <c:pt idx="7030">
                        <c:v>3.516</c:v>
                      </c:pt>
                      <c:pt idx="7031">
                        <c:v>3.5169999999999999</c:v>
                      </c:pt>
                      <c:pt idx="7032">
                        <c:v>3.5169999999999999</c:v>
                      </c:pt>
                      <c:pt idx="7033">
                        <c:v>3.5179999999999998</c:v>
                      </c:pt>
                      <c:pt idx="7034">
                        <c:v>3.5179999999999998</c:v>
                      </c:pt>
                      <c:pt idx="7035">
                        <c:v>3.5190000000000001</c:v>
                      </c:pt>
                      <c:pt idx="7036">
                        <c:v>3.5190000000000001</c:v>
                      </c:pt>
                      <c:pt idx="7037">
                        <c:v>3.52</c:v>
                      </c:pt>
                      <c:pt idx="7038">
                        <c:v>3.52</c:v>
                      </c:pt>
                      <c:pt idx="7039">
                        <c:v>3.5209999999999999</c:v>
                      </c:pt>
                      <c:pt idx="7040">
                        <c:v>3.5209999999999999</c:v>
                      </c:pt>
                      <c:pt idx="7041">
                        <c:v>3.5219999999999998</c:v>
                      </c:pt>
                      <c:pt idx="7042">
                        <c:v>3.5219999999999998</c:v>
                      </c:pt>
                      <c:pt idx="7043">
                        <c:v>3.5230000000000001</c:v>
                      </c:pt>
                      <c:pt idx="7044">
                        <c:v>3.5230000000000001</c:v>
                      </c:pt>
                      <c:pt idx="7045">
                        <c:v>3.524</c:v>
                      </c:pt>
                      <c:pt idx="7046">
                        <c:v>3.524</c:v>
                      </c:pt>
                      <c:pt idx="7047">
                        <c:v>3.5249999999999999</c:v>
                      </c:pt>
                      <c:pt idx="7048">
                        <c:v>3.5249999999999999</c:v>
                      </c:pt>
                      <c:pt idx="7049">
                        <c:v>3.5259999999999998</c:v>
                      </c:pt>
                      <c:pt idx="7050">
                        <c:v>3.5259999999999998</c:v>
                      </c:pt>
                      <c:pt idx="7051">
                        <c:v>3.5270000000000001</c:v>
                      </c:pt>
                      <c:pt idx="7052">
                        <c:v>3.5270000000000001</c:v>
                      </c:pt>
                      <c:pt idx="7053">
                        <c:v>3.528</c:v>
                      </c:pt>
                      <c:pt idx="7054">
                        <c:v>3.528</c:v>
                      </c:pt>
                      <c:pt idx="7055">
                        <c:v>3.5289999999999999</c:v>
                      </c:pt>
                      <c:pt idx="7056">
                        <c:v>3.5289999999999999</c:v>
                      </c:pt>
                      <c:pt idx="7057">
                        <c:v>3.53</c:v>
                      </c:pt>
                      <c:pt idx="7058">
                        <c:v>3.53</c:v>
                      </c:pt>
                      <c:pt idx="7059">
                        <c:v>3.5310000000000001</c:v>
                      </c:pt>
                      <c:pt idx="7060">
                        <c:v>3.5310000000000001</c:v>
                      </c:pt>
                      <c:pt idx="7061">
                        <c:v>3.532</c:v>
                      </c:pt>
                      <c:pt idx="7062">
                        <c:v>3.532</c:v>
                      </c:pt>
                      <c:pt idx="7063">
                        <c:v>3.5329999999999999</c:v>
                      </c:pt>
                      <c:pt idx="7064">
                        <c:v>3.5329999999999999</c:v>
                      </c:pt>
                      <c:pt idx="7065">
                        <c:v>3.5339999999999998</c:v>
                      </c:pt>
                      <c:pt idx="7066">
                        <c:v>3.5339999999999998</c:v>
                      </c:pt>
                      <c:pt idx="7067">
                        <c:v>3.5350000000000001</c:v>
                      </c:pt>
                      <c:pt idx="7068">
                        <c:v>3.5350000000000001</c:v>
                      </c:pt>
                      <c:pt idx="7069">
                        <c:v>3.536</c:v>
                      </c:pt>
                      <c:pt idx="7070">
                        <c:v>3.536</c:v>
                      </c:pt>
                      <c:pt idx="7071">
                        <c:v>3.5369999999999999</c:v>
                      </c:pt>
                      <c:pt idx="7072">
                        <c:v>3.5369999999999999</c:v>
                      </c:pt>
                      <c:pt idx="7073">
                        <c:v>3.5379999999999998</c:v>
                      </c:pt>
                      <c:pt idx="7074">
                        <c:v>3.5379999999999998</c:v>
                      </c:pt>
                      <c:pt idx="7075">
                        <c:v>3.5390000000000001</c:v>
                      </c:pt>
                      <c:pt idx="7076">
                        <c:v>3.5390000000000001</c:v>
                      </c:pt>
                      <c:pt idx="7077">
                        <c:v>3.54</c:v>
                      </c:pt>
                      <c:pt idx="7078">
                        <c:v>3.54</c:v>
                      </c:pt>
                      <c:pt idx="7079">
                        <c:v>3.5409999999999999</c:v>
                      </c:pt>
                      <c:pt idx="7080">
                        <c:v>3.5409999999999999</c:v>
                      </c:pt>
                      <c:pt idx="7081">
                        <c:v>3.5419999999999998</c:v>
                      </c:pt>
                      <c:pt idx="7082">
                        <c:v>3.5419999999999998</c:v>
                      </c:pt>
                      <c:pt idx="7083">
                        <c:v>3.5430000000000001</c:v>
                      </c:pt>
                      <c:pt idx="7084">
                        <c:v>3.5430000000000001</c:v>
                      </c:pt>
                      <c:pt idx="7085">
                        <c:v>3.544</c:v>
                      </c:pt>
                      <c:pt idx="7086">
                        <c:v>3.544</c:v>
                      </c:pt>
                      <c:pt idx="7087">
                        <c:v>3.5449999999999999</c:v>
                      </c:pt>
                      <c:pt idx="7088">
                        <c:v>3.5449999999999999</c:v>
                      </c:pt>
                      <c:pt idx="7089">
                        <c:v>3.5459999999999998</c:v>
                      </c:pt>
                      <c:pt idx="7090">
                        <c:v>3.5459999999999998</c:v>
                      </c:pt>
                      <c:pt idx="7091">
                        <c:v>3.5470000000000002</c:v>
                      </c:pt>
                      <c:pt idx="7092">
                        <c:v>3.5470000000000002</c:v>
                      </c:pt>
                      <c:pt idx="7093">
                        <c:v>3.548</c:v>
                      </c:pt>
                      <c:pt idx="7094">
                        <c:v>3.548</c:v>
                      </c:pt>
                      <c:pt idx="7095">
                        <c:v>3.5489999999999999</c:v>
                      </c:pt>
                      <c:pt idx="7096">
                        <c:v>3.5489999999999999</c:v>
                      </c:pt>
                      <c:pt idx="7097">
                        <c:v>3.55</c:v>
                      </c:pt>
                      <c:pt idx="7098">
                        <c:v>3.55</c:v>
                      </c:pt>
                      <c:pt idx="7099">
                        <c:v>3.5510000000000002</c:v>
                      </c:pt>
                      <c:pt idx="7100">
                        <c:v>3.5510000000000002</c:v>
                      </c:pt>
                      <c:pt idx="7101">
                        <c:v>3.552</c:v>
                      </c:pt>
                      <c:pt idx="7102">
                        <c:v>3.552</c:v>
                      </c:pt>
                      <c:pt idx="7103">
                        <c:v>3.5529999999999999</c:v>
                      </c:pt>
                      <c:pt idx="7104">
                        <c:v>3.5529999999999999</c:v>
                      </c:pt>
                      <c:pt idx="7105">
                        <c:v>3.5539999999999998</c:v>
                      </c:pt>
                      <c:pt idx="7106">
                        <c:v>3.5539999999999998</c:v>
                      </c:pt>
                      <c:pt idx="7107">
                        <c:v>3.5550000000000002</c:v>
                      </c:pt>
                      <c:pt idx="7108">
                        <c:v>3.5550000000000002</c:v>
                      </c:pt>
                      <c:pt idx="7109">
                        <c:v>3.556</c:v>
                      </c:pt>
                      <c:pt idx="7110">
                        <c:v>3.556</c:v>
                      </c:pt>
                      <c:pt idx="7111">
                        <c:v>3.5569999999999999</c:v>
                      </c:pt>
                      <c:pt idx="7112">
                        <c:v>3.5569999999999999</c:v>
                      </c:pt>
                      <c:pt idx="7113">
                        <c:v>3.5579999999999998</c:v>
                      </c:pt>
                      <c:pt idx="7114">
                        <c:v>3.5579999999999998</c:v>
                      </c:pt>
                      <c:pt idx="7115">
                        <c:v>3.5590000000000002</c:v>
                      </c:pt>
                      <c:pt idx="7116">
                        <c:v>3.5590000000000002</c:v>
                      </c:pt>
                      <c:pt idx="7117">
                        <c:v>3.56</c:v>
                      </c:pt>
                      <c:pt idx="7118">
                        <c:v>3.56</c:v>
                      </c:pt>
                      <c:pt idx="7119">
                        <c:v>3.5609999999999999</c:v>
                      </c:pt>
                      <c:pt idx="7120">
                        <c:v>3.5609999999999999</c:v>
                      </c:pt>
                      <c:pt idx="7121">
                        <c:v>3.5619999999999998</c:v>
                      </c:pt>
                      <c:pt idx="7122">
                        <c:v>3.5619999999999998</c:v>
                      </c:pt>
                      <c:pt idx="7123">
                        <c:v>3.5630000000000002</c:v>
                      </c:pt>
                      <c:pt idx="7124">
                        <c:v>3.5630000000000002</c:v>
                      </c:pt>
                      <c:pt idx="7125">
                        <c:v>3.5640000000000001</c:v>
                      </c:pt>
                      <c:pt idx="7126">
                        <c:v>3.5640000000000001</c:v>
                      </c:pt>
                      <c:pt idx="7127">
                        <c:v>3.5649999999999999</c:v>
                      </c:pt>
                      <c:pt idx="7128">
                        <c:v>3.5649999999999999</c:v>
                      </c:pt>
                      <c:pt idx="7129">
                        <c:v>3.5659999999999998</c:v>
                      </c:pt>
                      <c:pt idx="7130">
                        <c:v>3.5659999999999998</c:v>
                      </c:pt>
                      <c:pt idx="7131">
                        <c:v>3.5670000000000002</c:v>
                      </c:pt>
                      <c:pt idx="7132">
                        <c:v>3.5670000000000002</c:v>
                      </c:pt>
                      <c:pt idx="7133">
                        <c:v>3.5680000000000001</c:v>
                      </c:pt>
                      <c:pt idx="7134">
                        <c:v>3.5680000000000001</c:v>
                      </c:pt>
                      <c:pt idx="7135">
                        <c:v>3.569</c:v>
                      </c:pt>
                      <c:pt idx="7136">
                        <c:v>3.569</c:v>
                      </c:pt>
                      <c:pt idx="7137">
                        <c:v>3.57</c:v>
                      </c:pt>
                      <c:pt idx="7138">
                        <c:v>3.57</c:v>
                      </c:pt>
                      <c:pt idx="7139">
                        <c:v>3.5710000000000002</c:v>
                      </c:pt>
                      <c:pt idx="7140">
                        <c:v>3.5710000000000002</c:v>
                      </c:pt>
                      <c:pt idx="7141">
                        <c:v>3.5720000000000001</c:v>
                      </c:pt>
                      <c:pt idx="7142">
                        <c:v>3.5720000000000001</c:v>
                      </c:pt>
                      <c:pt idx="7143">
                        <c:v>3.573</c:v>
                      </c:pt>
                      <c:pt idx="7144">
                        <c:v>3.573</c:v>
                      </c:pt>
                      <c:pt idx="7145">
                        <c:v>3.5739999999999998</c:v>
                      </c:pt>
                      <c:pt idx="7146">
                        <c:v>3.5739999999999998</c:v>
                      </c:pt>
                      <c:pt idx="7147">
                        <c:v>3.5750000000000002</c:v>
                      </c:pt>
                      <c:pt idx="7148">
                        <c:v>3.5750000000000002</c:v>
                      </c:pt>
                      <c:pt idx="7149">
                        <c:v>3.5760000000000001</c:v>
                      </c:pt>
                      <c:pt idx="7150">
                        <c:v>3.5760000000000001</c:v>
                      </c:pt>
                      <c:pt idx="7151">
                        <c:v>3.577</c:v>
                      </c:pt>
                      <c:pt idx="7152">
                        <c:v>3.577</c:v>
                      </c:pt>
                      <c:pt idx="7153">
                        <c:v>3.5779999999999998</c:v>
                      </c:pt>
                      <c:pt idx="7154">
                        <c:v>3.5779999999999998</c:v>
                      </c:pt>
                      <c:pt idx="7155">
                        <c:v>3.5790000000000002</c:v>
                      </c:pt>
                      <c:pt idx="7156">
                        <c:v>3.5790000000000002</c:v>
                      </c:pt>
                      <c:pt idx="7157">
                        <c:v>3.58</c:v>
                      </c:pt>
                      <c:pt idx="7158">
                        <c:v>3.58</c:v>
                      </c:pt>
                      <c:pt idx="7159">
                        <c:v>3.581</c:v>
                      </c:pt>
                      <c:pt idx="7160">
                        <c:v>3.581</c:v>
                      </c:pt>
                      <c:pt idx="7161">
                        <c:v>3.5819999999999999</c:v>
                      </c:pt>
                      <c:pt idx="7162">
                        <c:v>3.5819999999999999</c:v>
                      </c:pt>
                      <c:pt idx="7163">
                        <c:v>3.5830000000000002</c:v>
                      </c:pt>
                      <c:pt idx="7164">
                        <c:v>3.5830000000000002</c:v>
                      </c:pt>
                      <c:pt idx="7165">
                        <c:v>3.5840000000000001</c:v>
                      </c:pt>
                      <c:pt idx="7166">
                        <c:v>3.5840000000000001</c:v>
                      </c:pt>
                      <c:pt idx="7167">
                        <c:v>3.585</c:v>
                      </c:pt>
                      <c:pt idx="7168">
                        <c:v>3.585</c:v>
                      </c:pt>
                      <c:pt idx="7169">
                        <c:v>3.5859999999999999</c:v>
                      </c:pt>
                      <c:pt idx="7170">
                        <c:v>3.5859999999999999</c:v>
                      </c:pt>
                      <c:pt idx="7171">
                        <c:v>3.5870000000000002</c:v>
                      </c:pt>
                      <c:pt idx="7172">
                        <c:v>3.5870000000000002</c:v>
                      </c:pt>
                      <c:pt idx="7173">
                        <c:v>3.5880000000000001</c:v>
                      </c:pt>
                      <c:pt idx="7174">
                        <c:v>3.5880000000000001</c:v>
                      </c:pt>
                      <c:pt idx="7175">
                        <c:v>3.589</c:v>
                      </c:pt>
                      <c:pt idx="7176">
                        <c:v>3.589</c:v>
                      </c:pt>
                      <c:pt idx="7177">
                        <c:v>3.59</c:v>
                      </c:pt>
                      <c:pt idx="7178">
                        <c:v>3.59</c:v>
                      </c:pt>
                      <c:pt idx="7179">
                        <c:v>3.5910000000000002</c:v>
                      </c:pt>
                      <c:pt idx="7180">
                        <c:v>3.5910000000000002</c:v>
                      </c:pt>
                      <c:pt idx="7181">
                        <c:v>3.5920000000000001</c:v>
                      </c:pt>
                      <c:pt idx="7182">
                        <c:v>3.5920000000000001</c:v>
                      </c:pt>
                      <c:pt idx="7183">
                        <c:v>3.593</c:v>
                      </c:pt>
                      <c:pt idx="7184">
                        <c:v>3.593</c:v>
                      </c:pt>
                      <c:pt idx="7185">
                        <c:v>3.5939999999999999</c:v>
                      </c:pt>
                      <c:pt idx="7186">
                        <c:v>3.5939999999999999</c:v>
                      </c:pt>
                      <c:pt idx="7187">
                        <c:v>3.5950000000000002</c:v>
                      </c:pt>
                      <c:pt idx="7188">
                        <c:v>3.5950000000000002</c:v>
                      </c:pt>
                      <c:pt idx="7189">
                        <c:v>3.5960000000000001</c:v>
                      </c:pt>
                      <c:pt idx="7190">
                        <c:v>3.5960000000000001</c:v>
                      </c:pt>
                      <c:pt idx="7191">
                        <c:v>3.597</c:v>
                      </c:pt>
                      <c:pt idx="7192">
                        <c:v>3.597</c:v>
                      </c:pt>
                      <c:pt idx="7193">
                        <c:v>3.5979999999999999</c:v>
                      </c:pt>
                      <c:pt idx="7194">
                        <c:v>3.5979999999999999</c:v>
                      </c:pt>
                      <c:pt idx="7195">
                        <c:v>3.5990000000000002</c:v>
                      </c:pt>
                      <c:pt idx="7196">
                        <c:v>3.5990000000000002</c:v>
                      </c:pt>
                      <c:pt idx="7197">
                        <c:v>3.6</c:v>
                      </c:pt>
                      <c:pt idx="7198">
                        <c:v>3.6</c:v>
                      </c:pt>
                      <c:pt idx="7199">
                        <c:v>3.601</c:v>
                      </c:pt>
                      <c:pt idx="7200">
                        <c:v>3.601</c:v>
                      </c:pt>
                      <c:pt idx="7201">
                        <c:v>3.6019999999999999</c:v>
                      </c:pt>
                      <c:pt idx="7202">
                        <c:v>3.6019999999999999</c:v>
                      </c:pt>
                      <c:pt idx="7203">
                        <c:v>3.6030000000000002</c:v>
                      </c:pt>
                      <c:pt idx="7204">
                        <c:v>3.6030000000000002</c:v>
                      </c:pt>
                      <c:pt idx="7205">
                        <c:v>3.6040000000000001</c:v>
                      </c:pt>
                      <c:pt idx="7206">
                        <c:v>3.6040000000000001</c:v>
                      </c:pt>
                      <c:pt idx="7207">
                        <c:v>3.605</c:v>
                      </c:pt>
                      <c:pt idx="7208">
                        <c:v>3.605</c:v>
                      </c:pt>
                      <c:pt idx="7209">
                        <c:v>3.6059999999999999</c:v>
                      </c:pt>
                      <c:pt idx="7210">
                        <c:v>3.6059999999999999</c:v>
                      </c:pt>
                      <c:pt idx="7211">
                        <c:v>3.6070000000000002</c:v>
                      </c:pt>
                      <c:pt idx="7212">
                        <c:v>3.6070000000000002</c:v>
                      </c:pt>
                      <c:pt idx="7213">
                        <c:v>3.6080000000000001</c:v>
                      </c:pt>
                      <c:pt idx="7214">
                        <c:v>3.6080000000000001</c:v>
                      </c:pt>
                      <c:pt idx="7215">
                        <c:v>3.609</c:v>
                      </c:pt>
                      <c:pt idx="7216">
                        <c:v>3.609</c:v>
                      </c:pt>
                      <c:pt idx="7217">
                        <c:v>3.61</c:v>
                      </c:pt>
                      <c:pt idx="7218">
                        <c:v>3.61</c:v>
                      </c:pt>
                      <c:pt idx="7219">
                        <c:v>3.6110000000000002</c:v>
                      </c:pt>
                      <c:pt idx="7220">
                        <c:v>3.6110000000000002</c:v>
                      </c:pt>
                      <c:pt idx="7221">
                        <c:v>3.6120000000000001</c:v>
                      </c:pt>
                      <c:pt idx="7222">
                        <c:v>3.6120000000000001</c:v>
                      </c:pt>
                      <c:pt idx="7223">
                        <c:v>3.613</c:v>
                      </c:pt>
                      <c:pt idx="7224">
                        <c:v>3.613</c:v>
                      </c:pt>
                      <c:pt idx="7225">
                        <c:v>3.6139999999999999</c:v>
                      </c:pt>
                      <c:pt idx="7226">
                        <c:v>3.6139999999999999</c:v>
                      </c:pt>
                      <c:pt idx="7227">
                        <c:v>3.6150000000000002</c:v>
                      </c:pt>
                      <c:pt idx="7228">
                        <c:v>3.6150000000000002</c:v>
                      </c:pt>
                      <c:pt idx="7229">
                        <c:v>3.6160000000000001</c:v>
                      </c:pt>
                      <c:pt idx="7230">
                        <c:v>3.6160000000000001</c:v>
                      </c:pt>
                      <c:pt idx="7231">
                        <c:v>3.617</c:v>
                      </c:pt>
                      <c:pt idx="7232">
                        <c:v>3.617</c:v>
                      </c:pt>
                      <c:pt idx="7233">
                        <c:v>3.6179999999999999</c:v>
                      </c:pt>
                      <c:pt idx="7234">
                        <c:v>3.6179999999999999</c:v>
                      </c:pt>
                      <c:pt idx="7235">
                        <c:v>3.6190000000000002</c:v>
                      </c:pt>
                      <c:pt idx="7236">
                        <c:v>3.6190000000000002</c:v>
                      </c:pt>
                      <c:pt idx="7237">
                        <c:v>3.62</c:v>
                      </c:pt>
                      <c:pt idx="7238">
                        <c:v>3.62</c:v>
                      </c:pt>
                      <c:pt idx="7239">
                        <c:v>3.621</c:v>
                      </c:pt>
                      <c:pt idx="7240">
                        <c:v>3.621</c:v>
                      </c:pt>
                      <c:pt idx="7241">
                        <c:v>3.6219999999999999</c:v>
                      </c:pt>
                      <c:pt idx="7242">
                        <c:v>3.6219999999999999</c:v>
                      </c:pt>
                      <c:pt idx="7243">
                        <c:v>3.6230000000000002</c:v>
                      </c:pt>
                      <c:pt idx="7244">
                        <c:v>3.6230000000000002</c:v>
                      </c:pt>
                      <c:pt idx="7245">
                        <c:v>3.6240000000000001</c:v>
                      </c:pt>
                      <c:pt idx="7246">
                        <c:v>3.6240000000000001</c:v>
                      </c:pt>
                      <c:pt idx="7247">
                        <c:v>3.625</c:v>
                      </c:pt>
                      <c:pt idx="7248">
                        <c:v>3.625</c:v>
                      </c:pt>
                      <c:pt idx="7249">
                        <c:v>3.6259999999999999</c:v>
                      </c:pt>
                      <c:pt idx="7250">
                        <c:v>3.6259999999999999</c:v>
                      </c:pt>
                      <c:pt idx="7251">
                        <c:v>3.6269999999999998</c:v>
                      </c:pt>
                      <c:pt idx="7252">
                        <c:v>3.6269999999999998</c:v>
                      </c:pt>
                      <c:pt idx="7253">
                        <c:v>3.6280000000000001</c:v>
                      </c:pt>
                      <c:pt idx="7254">
                        <c:v>3.6280000000000001</c:v>
                      </c:pt>
                      <c:pt idx="7255">
                        <c:v>3.629</c:v>
                      </c:pt>
                      <c:pt idx="7256">
                        <c:v>3.629</c:v>
                      </c:pt>
                      <c:pt idx="7257">
                        <c:v>3.63</c:v>
                      </c:pt>
                      <c:pt idx="7258">
                        <c:v>3.63</c:v>
                      </c:pt>
                      <c:pt idx="7259">
                        <c:v>3.6309999999999998</c:v>
                      </c:pt>
                      <c:pt idx="7260">
                        <c:v>3.6309999999999998</c:v>
                      </c:pt>
                      <c:pt idx="7261">
                        <c:v>3.6320000000000001</c:v>
                      </c:pt>
                      <c:pt idx="7262">
                        <c:v>3.6320000000000001</c:v>
                      </c:pt>
                      <c:pt idx="7263">
                        <c:v>3.633</c:v>
                      </c:pt>
                      <c:pt idx="7264">
                        <c:v>3.633</c:v>
                      </c:pt>
                      <c:pt idx="7265">
                        <c:v>3.6339999999999999</c:v>
                      </c:pt>
                      <c:pt idx="7266">
                        <c:v>3.6339999999999999</c:v>
                      </c:pt>
                      <c:pt idx="7267">
                        <c:v>3.6349999999999998</c:v>
                      </c:pt>
                      <c:pt idx="7268">
                        <c:v>3.6349999999999998</c:v>
                      </c:pt>
                      <c:pt idx="7269">
                        <c:v>3.6360000000000001</c:v>
                      </c:pt>
                      <c:pt idx="7270">
                        <c:v>3.6360000000000001</c:v>
                      </c:pt>
                      <c:pt idx="7271">
                        <c:v>3.637</c:v>
                      </c:pt>
                      <c:pt idx="7272">
                        <c:v>3.637</c:v>
                      </c:pt>
                      <c:pt idx="7273">
                        <c:v>3.6379999999999999</c:v>
                      </c:pt>
                      <c:pt idx="7274">
                        <c:v>3.6379999999999999</c:v>
                      </c:pt>
                      <c:pt idx="7275">
                        <c:v>3.6389999999999998</c:v>
                      </c:pt>
                      <c:pt idx="7276">
                        <c:v>3.6389999999999998</c:v>
                      </c:pt>
                      <c:pt idx="7277">
                        <c:v>3.64</c:v>
                      </c:pt>
                      <c:pt idx="7278">
                        <c:v>3.64</c:v>
                      </c:pt>
                      <c:pt idx="7279">
                        <c:v>3.641</c:v>
                      </c:pt>
                      <c:pt idx="7280">
                        <c:v>3.641</c:v>
                      </c:pt>
                      <c:pt idx="7281">
                        <c:v>3.6419999999999999</c:v>
                      </c:pt>
                      <c:pt idx="7282">
                        <c:v>3.6419999999999999</c:v>
                      </c:pt>
                      <c:pt idx="7283">
                        <c:v>3.6429999999999998</c:v>
                      </c:pt>
                      <c:pt idx="7284">
                        <c:v>3.6429999999999998</c:v>
                      </c:pt>
                      <c:pt idx="7285">
                        <c:v>3.6440000000000001</c:v>
                      </c:pt>
                      <c:pt idx="7286">
                        <c:v>3.6440000000000001</c:v>
                      </c:pt>
                      <c:pt idx="7287">
                        <c:v>3.645</c:v>
                      </c:pt>
                      <c:pt idx="7288">
                        <c:v>3.645</c:v>
                      </c:pt>
                      <c:pt idx="7289">
                        <c:v>3.6459999999999999</c:v>
                      </c:pt>
                      <c:pt idx="7290">
                        <c:v>3.6459999999999999</c:v>
                      </c:pt>
                      <c:pt idx="7291">
                        <c:v>3.6469999999999998</c:v>
                      </c:pt>
                      <c:pt idx="7292">
                        <c:v>3.6469999999999998</c:v>
                      </c:pt>
                      <c:pt idx="7293">
                        <c:v>3.6480000000000001</c:v>
                      </c:pt>
                      <c:pt idx="7294">
                        <c:v>3.6480000000000001</c:v>
                      </c:pt>
                      <c:pt idx="7295">
                        <c:v>3.649</c:v>
                      </c:pt>
                      <c:pt idx="7296">
                        <c:v>3.649</c:v>
                      </c:pt>
                      <c:pt idx="7297">
                        <c:v>3.65</c:v>
                      </c:pt>
                      <c:pt idx="7298">
                        <c:v>3.65</c:v>
                      </c:pt>
                      <c:pt idx="7299">
                        <c:v>3.6509999999999998</c:v>
                      </c:pt>
                      <c:pt idx="7300">
                        <c:v>3.6509999999999998</c:v>
                      </c:pt>
                      <c:pt idx="7301">
                        <c:v>3.6520000000000001</c:v>
                      </c:pt>
                      <c:pt idx="7302">
                        <c:v>3.6520000000000001</c:v>
                      </c:pt>
                      <c:pt idx="7303">
                        <c:v>3.653</c:v>
                      </c:pt>
                      <c:pt idx="7304">
                        <c:v>3.653</c:v>
                      </c:pt>
                      <c:pt idx="7305">
                        <c:v>3.6539999999999999</c:v>
                      </c:pt>
                      <c:pt idx="7306">
                        <c:v>3.6539999999999999</c:v>
                      </c:pt>
                      <c:pt idx="7307">
                        <c:v>3.6549999999999998</c:v>
                      </c:pt>
                      <c:pt idx="7308">
                        <c:v>3.6549999999999998</c:v>
                      </c:pt>
                      <c:pt idx="7309">
                        <c:v>3.6560000000000001</c:v>
                      </c:pt>
                      <c:pt idx="7310">
                        <c:v>3.6560000000000001</c:v>
                      </c:pt>
                      <c:pt idx="7311">
                        <c:v>3.657</c:v>
                      </c:pt>
                      <c:pt idx="7312">
                        <c:v>3.657</c:v>
                      </c:pt>
                      <c:pt idx="7313">
                        <c:v>3.6579999999999999</c:v>
                      </c:pt>
                      <c:pt idx="7314">
                        <c:v>3.6579999999999999</c:v>
                      </c:pt>
                      <c:pt idx="7315">
                        <c:v>3.6589999999999998</c:v>
                      </c:pt>
                      <c:pt idx="7316">
                        <c:v>3.6589999999999998</c:v>
                      </c:pt>
                      <c:pt idx="7317">
                        <c:v>3.66</c:v>
                      </c:pt>
                      <c:pt idx="7318">
                        <c:v>3.66</c:v>
                      </c:pt>
                      <c:pt idx="7319">
                        <c:v>3.661</c:v>
                      </c:pt>
                      <c:pt idx="7320">
                        <c:v>3.661</c:v>
                      </c:pt>
                      <c:pt idx="7321">
                        <c:v>3.6619999999999999</c:v>
                      </c:pt>
                      <c:pt idx="7322">
                        <c:v>3.6619999999999999</c:v>
                      </c:pt>
                      <c:pt idx="7323">
                        <c:v>3.6629999999999998</c:v>
                      </c:pt>
                      <c:pt idx="7324">
                        <c:v>3.6629999999999998</c:v>
                      </c:pt>
                      <c:pt idx="7325">
                        <c:v>3.6640000000000001</c:v>
                      </c:pt>
                      <c:pt idx="7326">
                        <c:v>3.6640000000000001</c:v>
                      </c:pt>
                      <c:pt idx="7327">
                        <c:v>3.665</c:v>
                      </c:pt>
                      <c:pt idx="7328">
                        <c:v>3.665</c:v>
                      </c:pt>
                      <c:pt idx="7329">
                        <c:v>3.6659999999999999</c:v>
                      </c:pt>
                      <c:pt idx="7330">
                        <c:v>3.6659999999999999</c:v>
                      </c:pt>
                      <c:pt idx="7331">
                        <c:v>3.6669999999999998</c:v>
                      </c:pt>
                      <c:pt idx="7332">
                        <c:v>3.6669999999999998</c:v>
                      </c:pt>
                      <c:pt idx="7333">
                        <c:v>3.6680000000000001</c:v>
                      </c:pt>
                      <c:pt idx="7334">
                        <c:v>3.6680000000000001</c:v>
                      </c:pt>
                      <c:pt idx="7335">
                        <c:v>3.669</c:v>
                      </c:pt>
                      <c:pt idx="7336">
                        <c:v>3.669</c:v>
                      </c:pt>
                      <c:pt idx="7337">
                        <c:v>3.67</c:v>
                      </c:pt>
                      <c:pt idx="7338">
                        <c:v>3.67</c:v>
                      </c:pt>
                      <c:pt idx="7339">
                        <c:v>3.6709999999999998</c:v>
                      </c:pt>
                      <c:pt idx="7340">
                        <c:v>3.6709999999999998</c:v>
                      </c:pt>
                      <c:pt idx="7341">
                        <c:v>3.6720000000000002</c:v>
                      </c:pt>
                      <c:pt idx="7342">
                        <c:v>3.6720000000000002</c:v>
                      </c:pt>
                      <c:pt idx="7343">
                        <c:v>3.673</c:v>
                      </c:pt>
                      <c:pt idx="7344">
                        <c:v>3.673</c:v>
                      </c:pt>
                      <c:pt idx="7345">
                        <c:v>3.6739999999999999</c:v>
                      </c:pt>
                      <c:pt idx="7346">
                        <c:v>3.6739999999999999</c:v>
                      </c:pt>
                      <c:pt idx="7347">
                        <c:v>3.6749999999999998</c:v>
                      </c:pt>
                      <c:pt idx="7348">
                        <c:v>3.6749999999999998</c:v>
                      </c:pt>
                      <c:pt idx="7349">
                        <c:v>3.6760000000000002</c:v>
                      </c:pt>
                      <c:pt idx="7350">
                        <c:v>3.6760000000000002</c:v>
                      </c:pt>
                      <c:pt idx="7351">
                        <c:v>3.677</c:v>
                      </c:pt>
                      <c:pt idx="7352">
                        <c:v>3.677</c:v>
                      </c:pt>
                      <c:pt idx="7353">
                        <c:v>3.6779999999999999</c:v>
                      </c:pt>
                      <c:pt idx="7354">
                        <c:v>3.6779999999999999</c:v>
                      </c:pt>
                      <c:pt idx="7355">
                        <c:v>3.6789999999999998</c:v>
                      </c:pt>
                      <c:pt idx="7356">
                        <c:v>3.6789999999999998</c:v>
                      </c:pt>
                      <c:pt idx="7357">
                        <c:v>3.68</c:v>
                      </c:pt>
                      <c:pt idx="7358">
                        <c:v>3.68</c:v>
                      </c:pt>
                      <c:pt idx="7359">
                        <c:v>3.681</c:v>
                      </c:pt>
                      <c:pt idx="7360">
                        <c:v>3.681</c:v>
                      </c:pt>
                      <c:pt idx="7361">
                        <c:v>3.6819999999999999</c:v>
                      </c:pt>
                      <c:pt idx="7362">
                        <c:v>3.6819999999999999</c:v>
                      </c:pt>
                      <c:pt idx="7363">
                        <c:v>3.6829999999999998</c:v>
                      </c:pt>
                      <c:pt idx="7364">
                        <c:v>3.6829999999999998</c:v>
                      </c:pt>
                      <c:pt idx="7365">
                        <c:v>3.6840000000000002</c:v>
                      </c:pt>
                      <c:pt idx="7366">
                        <c:v>3.6840000000000002</c:v>
                      </c:pt>
                      <c:pt idx="7367">
                        <c:v>3.6850000000000001</c:v>
                      </c:pt>
                      <c:pt idx="7368">
                        <c:v>3.6850000000000001</c:v>
                      </c:pt>
                      <c:pt idx="7369">
                        <c:v>3.6859999999999999</c:v>
                      </c:pt>
                      <c:pt idx="7370">
                        <c:v>3.6859999999999999</c:v>
                      </c:pt>
                      <c:pt idx="7371">
                        <c:v>3.6869999999999998</c:v>
                      </c:pt>
                      <c:pt idx="7372">
                        <c:v>3.6869999999999998</c:v>
                      </c:pt>
                      <c:pt idx="7373">
                        <c:v>3.6880000000000002</c:v>
                      </c:pt>
                      <c:pt idx="7374">
                        <c:v>3.6880000000000002</c:v>
                      </c:pt>
                      <c:pt idx="7375">
                        <c:v>3.6890000000000001</c:v>
                      </c:pt>
                      <c:pt idx="7376">
                        <c:v>3.6890000000000001</c:v>
                      </c:pt>
                      <c:pt idx="7377">
                        <c:v>3.69</c:v>
                      </c:pt>
                      <c:pt idx="7378">
                        <c:v>3.69</c:v>
                      </c:pt>
                      <c:pt idx="7379">
                        <c:v>3.6909999999999998</c:v>
                      </c:pt>
                      <c:pt idx="7380">
                        <c:v>3.6909999999999998</c:v>
                      </c:pt>
                      <c:pt idx="7381">
                        <c:v>3.6920000000000002</c:v>
                      </c:pt>
                      <c:pt idx="7382">
                        <c:v>3.6920000000000002</c:v>
                      </c:pt>
                      <c:pt idx="7383">
                        <c:v>3.6930000000000001</c:v>
                      </c:pt>
                      <c:pt idx="7384">
                        <c:v>3.6930000000000001</c:v>
                      </c:pt>
                      <c:pt idx="7385">
                        <c:v>3.694</c:v>
                      </c:pt>
                      <c:pt idx="7386">
                        <c:v>3.694</c:v>
                      </c:pt>
                      <c:pt idx="7387">
                        <c:v>3.6949999999999998</c:v>
                      </c:pt>
                      <c:pt idx="7388">
                        <c:v>3.6949999999999998</c:v>
                      </c:pt>
                      <c:pt idx="7389">
                        <c:v>3.6960000000000002</c:v>
                      </c:pt>
                      <c:pt idx="7390">
                        <c:v>3.6960000000000002</c:v>
                      </c:pt>
                      <c:pt idx="7391">
                        <c:v>3.6970000000000001</c:v>
                      </c:pt>
                      <c:pt idx="7392">
                        <c:v>3.6970000000000001</c:v>
                      </c:pt>
                      <c:pt idx="7393">
                        <c:v>3.698</c:v>
                      </c:pt>
                      <c:pt idx="7394">
                        <c:v>3.698</c:v>
                      </c:pt>
                      <c:pt idx="7395">
                        <c:v>3.6989999999999998</c:v>
                      </c:pt>
                      <c:pt idx="7396">
                        <c:v>3.6989999999999998</c:v>
                      </c:pt>
                      <c:pt idx="7397">
                        <c:v>3.7</c:v>
                      </c:pt>
                      <c:pt idx="7398">
                        <c:v>3.7</c:v>
                      </c:pt>
                      <c:pt idx="7399">
                        <c:v>3.7010000000000001</c:v>
                      </c:pt>
                      <c:pt idx="7400">
                        <c:v>3.7010000000000001</c:v>
                      </c:pt>
                      <c:pt idx="7401">
                        <c:v>3.702</c:v>
                      </c:pt>
                      <c:pt idx="7402">
                        <c:v>3.702</c:v>
                      </c:pt>
                      <c:pt idx="7403">
                        <c:v>3.7029999999999998</c:v>
                      </c:pt>
                      <c:pt idx="7404">
                        <c:v>3.7029999999999998</c:v>
                      </c:pt>
                      <c:pt idx="7405">
                        <c:v>3.7040000000000002</c:v>
                      </c:pt>
                      <c:pt idx="7406">
                        <c:v>3.7040000000000002</c:v>
                      </c:pt>
                      <c:pt idx="7407">
                        <c:v>3.7050000000000001</c:v>
                      </c:pt>
                      <c:pt idx="7408">
                        <c:v>3.7050000000000001</c:v>
                      </c:pt>
                      <c:pt idx="7409">
                        <c:v>3.706</c:v>
                      </c:pt>
                      <c:pt idx="7410">
                        <c:v>3.706</c:v>
                      </c:pt>
                      <c:pt idx="7411">
                        <c:v>3.7069999999999999</c:v>
                      </c:pt>
                      <c:pt idx="7412">
                        <c:v>3.7069999999999999</c:v>
                      </c:pt>
                      <c:pt idx="7413">
                        <c:v>3.7080000000000002</c:v>
                      </c:pt>
                      <c:pt idx="7414">
                        <c:v>3.7080000000000002</c:v>
                      </c:pt>
                      <c:pt idx="7415">
                        <c:v>3.7090000000000001</c:v>
                      </c:pt>
                      <c:pt idx="7416">
                        <c:v>3.7090000000000001</c:v>
                      </c:pt>
                      <c:pt idx="7417">
                        <c:v>3.71</c:v>
                      </c:pt>
                      <c:pt idx="7418">
                        <c:v>3.71</c:v>
                      </c:pt>
                      <c:pt idx="7419">
                        <c:v>3.7109999999999999</c:v>
                      </c:pt>
                      <c:pt idx="7420">
                        <c:v>3.7109999999999999</c:v>
                      </c:pt>
                      <c:pt idx="7421">
                        <c:v>3.7120000000000002</c:v>
                      </c:pt>
                      <c:pt idx="7422">
                        <c:v>3.7120000000000002</c:v>
                      </c:pt>
                      <c:pt idx="7423">
                        <c:v>3.7130000000000001</c:v>
                      </c:pt>
                      <c:pt idx="7424">
                        <c:v>3.7130000000000001</c:v>
                      </c:pt>
                      <c:pt idx="7425">
                        <c:v>3.714</c:v>
                      </c:pt>
                      <c:pt idx="7426">
                        <c:v>3.714</c:v>
                      </c:pt>
                      <c:pt idx="7427">
                        <c:v>3.7149999999999999</c:v>
                      </c:pt>
                      <c:pt idx="7428">
                        <c:v>3.7149999999999999</c:v>
                      </c:pt>
                      <c:pt idx="7429">
                        <c:v>3.7160000000000002</c:v>
                      </c:pt>
                      <c:pt idx="7430">
                        <c:v>3.7160000000000002</c:v>
                      </c:pt>
                      <c:pt idx="7431">
                        <c:v>3.7170000000000001</c:v>
                      </c:pt>
                      <c:pt idx="7432">
                        <c:v>3.7170000000000001</c:v>
                      </c:pt>
                      <c:pt idx="7433">
                        <c:v>3.718</c:v>
                      </c:pt>
                      <c:pt idx="7434">
                        <c:v>3.718</c:v>
                      </c:pt>
                      <c:pt idx="7435">
                        <c:v>3.7189999999999999</c:v>
                      </c:pt>
                      <c:pt idx="7436">
                        <c:v>3.7189999999999999</c:v>
                      </c:pt>
                      <c:pt idx="7437">
                        <c:v>3.72</c:v>
                      </c:pt>
                      <c:pt idx="7438">
                        <c:v>3.72</c:v>
                      </c:pt>
                      <c:pt idx="7439">
                        <c:v>3.7210000000000001</c:v>
                      </c:pt>
                      <c:pt idx="7440">
                        <c:v>3.7210000000000001</c:v>
                      </c:pt>
                      <c:pt idx="7441">
                        <c:v>3.722</c:v>
                      </c:pt>
                      <c:pt idx="7442">
                        <c:v>3.722</c:v>
                      </c:pt>
                      <c:pt idx="7443">
                        <c:v>3.7229999999999999</c:v>
                      </c:pt>
                      <c:pt idx="7444">
                        <c:v>3.7229999999999999</c:v>
                      </c:pt>
                      <c:pt idx="7445">
                        <c:v>3.7240000000000002</c:v>
                      </c:pt>
                      <c:pt idx="7446">
                        <c:v>3.7240000000000002</c:v>
                      </c:pt>
                      <c:pt idx="7447">
                        <c:v>3.7250000000000001</c:v>
                      </c:pt>
                      <c:pt idx="7448">
                        <c:v>3.7250000000000001</c:v>
                      </c:pt>
                      <c:pt idx="7449">
                        <c:v>3.726</c:v>
                      </c:pt>
                      <c:pt idx="7450">
                        <c:v>3.726</c:v>
                      </c:pt>
                      <c:pt idx="7451">
                        <c:v>3.7269999999999999</c:v>
                      </c:pt>
                      <c:pt idx="7452">
                        <c:v>3.7269999999999999</c:v>
                      </c:pt>
                      <c:pt idx="7453">
                        <c:v>3.7280000000000002</c:v>
                      </c:pt>
                      <c:pt idx="7454">
                        <c:v>3.7280000000000002</c:v>
                      </c:pt>
                      <c:pt idx="7455">
                        <c:v>3.7290000000000001</c:v>
                      </c:pt>
                      <c:pt idx="7456">
                        <c:v>3.7290000000000001</c:v>
                      </c:pt>
                      <c:pt idx="7457">
                        <c:v>3.73</c:v>
                      </c:pt>
                      <c:pt idx="7458">
                        <c:v>3.73</c:v>
                      </c:pt>
                      <c:pt idx="7459">
                        <c:v>3.7309999999999999</c:v>
                      </c:pt>
                      <c:pt idx="7460">
                        <c:v>3.7309999999999999</c:v>
                      </c:pt>
                      <c:pt idx="7461">
                        <c:v>3.7320000000000002</c:v>
                      </c:pt>
                      <c:pt idx="7462">
                        <c:v>3.7320000000000002</c:v>
                      </c:pt>
                      <c:pt idx="7463">
                        <c:v>3.7330000000000001</c:v>
                      </c:pt>
                      <c:pt idx="7464">
                        <c:v>3.7330000000000001</c:v>
                      </c:pt>
                      <c:pt idx="7465">
                        <c:v>3.734</c:v>
                      </c:pt>
                      <c:pt idx="7466">
                        <c:v>3.734</c:v>
                      </c:pt>
                      <c:pt idx="7467">
                        <c:v>3.7349999999999999</c:v>
                      </c:pt>
                      <c:pt idx="7468">
                        <c:v>3.7349999999999999</c:v>
                      </c:pt>
                      <c:pt idx="7469">
                        <c:v>3.7360000000000002</c:v>
                      </c:pt>
                      <c:pt idx="7470">
                        <c:v>3.7360000000000002</c:v>
                      </c:pt>
                      <c:pt idx="7471">
                        <c:v>3.7370000000000001</c:v>
                      </c:pt>
                      <c:pt idx="7472">
                        <c:v>3.7370000000000001</c:v>
                      </c:pt>
                      <c:pt idx="7473">
                        <c:v>3.738</c:v>
                      </c:pt>
                      <c:pt idx="7474">
                        <c:v>3.738</c:v>
                      </c:pt>
                      <c:pt idx="7475">
                        <c:v>3.7389999999999999</c:v>
                      </c:pt>
                      <c:pt idx="7476">
                        <c:v>3.7389999999999999</c:v>
                      </c:pt>
                      <c:pt idx="7477">
                        <c:v>3.74</c:v>
                      </c:pt>
                      <c:pt idx="7478">
                        <c:v>3.74</c:v>
                      </c:pt>
                      <c:pt idx="7479">
                        <c:v>3.7410000000000001</c:v>
                      </c:pt>
                      <c:pt idx="7480">
                        <c:v>3.7410000000000001</c:v>
                      </c:pt>
                      <c:pt idx="7481">
                        <c:v>3.742</c:v>
                      </c:pt>
                      <c:pt idx="7482">
                        <c:v>3.742</c:v>
                      </c:pt>
                      <c:pt idx="7483">
                        <c:v>3.7429999999999999</c:v>
                      </c:pt>
                      <c:pt idx="7484">
                        <c:v>3.7429999999999999</c:v>
                      </c:pt>
                      <c:pt idx="7485">
                        <c:v>3.7440000000000002</c:v>
                      </c:pt>
                      <c:pt idx="7486">
                        <c:v>3.7440000000000002</c:v>
                      </c:pt>
                      <c:pt idx="7487">
                        <c:v>3.7450000000000001</c:v>
                      </c:pt>
                      <c:pt idx="7488">
                        <c:v>3.7450000000000001</c:v>
                      </c:pt>
                      <c:pt idx="7489">
                        <c:v>3.746</c:v>
                      </c:pt>
                      <c:pt idx="7490">
                        <c:v>3.746</c:v>
                      </c:pt>
                      <c:pt idx="7491">
                        <c:v>3.7469999999999999</c:v>
                      </c:pt>
                      <c:pt idx="7492">
                        <c:v>3.7469999999999999</c:v>
                      </c:pt>
                      <c:pt idx="7493">
                        <c:v>3.7480000000000002</c:v>
                      </c:pt>
                      <c:pt idx="7494">
                        <c:v>3.7480000000000002</c:v>
                      </c:pt>
                      <c:pt idx="7495">
                        <c:v>3.7490000000000001</c:v>
                      </c:pt>
                      <c:pt idx="7496">
                        <c:v>3.7490000000000001</c:v>
                      </c:pt>
                      <c:pt idx="7497">
                        <c:v>3.75</c:v>
                      </c:pt>
                      <c:pt idx="7498">
                        <c:v>3.75</c:v>
                      </c:pt>
                      <c:pt idx="7499">
                        <c:v>3.7509999999999999</c:v>
                      </c:pt>
                      <c:pt idx="7500">
                        <c:v>3.7509999999999999</c:v>
                      </c:pt>
                      <c:pt idx="7501">
                        <c:v>3.7519999999999998</c:v>
                      </c:pt>
                      <c:pt idx="7502">
                        <c:v>3.7519999999999998</c:v>
                      </c:pt>
                      <c:pt idx="7503">
                        <c:v>3.7530000000000001</c:v>
                      </c:pt>
                      <c:pt idx="7504">
                        <c:v>3.7530000000000001</c:v>
                      </c:pt>
                      <c:pt idx="7505">
                        <c:v>3.754</c:v>
                      </c:pt>
                      <c:pt idx="7506">
                        <c:v>3.754</c:v>
                      </c:pt>
                      <c:pt idx="7507">
                        <c:v>3.7549999999999999</c:v>
                      </c:pt>
                      <c:pt idx="7508">
                        <c:v>3.7549999999999999</c:v>
                      </c:pt>
                      <c:pt idx="7509">
                        <c:v>3.7559999999999998</c:v>
                      </c:pt>
                      <c:pt idx="7510">
                        <c:v>3.7559999999999998</c:v>
                      </c:pt>
                      <c:pt idx="7511">
                        <c:v>3.7570000000000001</c:v>
                      </c:pt>
                      <c:pt idx="7512">
                        <c:v>3.7570000000000001</c:v>
                      </c:pt>
                      <c:pt idx="7513">
                        <c:v>3.758</c:v>
                      </c:pt>
                      <c:pt idx="7514">
                        <c:v>3.758</c:v>
                      </c:pt>
                      <c:pt idx="7515">
                        <c:v>3.7589999999999999</c:v>
                      </c:pt>
                      <c:pt idx="7516">
                        <c:v>3.7589999999999999</c:v>
                      </c:pt>
                      <c:pt idx="7517">
                        <c:v>3.76</c:v>
                      </c:pt>
                      <c:pt idx="7518">
                        <c:v>3.76</c:v>
                      </c:pt>
                      <c:pt idx="7519">
                        <c:v>3.7610000000000001</c:v>
                      </c:pt>
                      <c:pt idx="7520">
                        <c:v>3.7610000000000001</c:v>
                      </c:pt>
                      <c:pt idx="7521">
                        <c:v>3.762</c:v>
                      </c:pt>
                      <c:pt idx="7522">
                        <c:v>3.762</c:v>
                      </c:pt>
                      <c:pt idx="7523">
                        <c:v>3.7629999999999999</c:v>
                      </c:pt>
                      <c:pt idx="7524">
                        <c:v>3.7629999999999999</c:v>
                      </c:pt>
                      <c:pt idx="7525">
                        <c:v>3.7639999999999998</c:v>
                      </c:pt>
                      <c:pt idx="7526">
                        <c:v>3.7639999999999998</c:v>
                      </c:pt>
                      <c:pt idx="7527">
                        <c:v>3.7650000000000001</c:v>
                      </c:pt>
                      <c:pt idx="7528">
                        <c:v>3.7650000000000001</c:v>
                      </c:pt>
                      <c:pt idx="7529">
                        <c:v>3.766</c:v>
                      </c:pt>
                      <c:pt idx="7530">
                        <c:v>3.766</c:v>
                      </c:pt>
                      <c:pt idx="7531">
                        <c:v>3.7669999999999999</c:v>
                      </c:pt>
                      <c:pt idx="7532">
                        <c:v>3.7669999999999999</c:v>
                      </c:pt>
                      <c:pt idx="7533">
                        <c:v>3.7679999999999998</c:v>
                      </c:pt>
                      <c:pt idx="7534">
                        <c:v>3.7679999999999998</c:v>
                      </c:pt>
                      <c:pt idx="7535">
                        <c:v>3.7690000000000001</c:v>
                      </c:pt>
                      <c:pt idx="7536">
                        <c:v>3.7690000000000001</c:v>
                      </c:pt>
                      <c:pt idx="7537">
                        <c:v>3.77</c:v>
                      </c:pt>
                      <c:pt idx="7538">
                        <c:v>3.77</c:v>
                      </c:pt>
                      <c:pt idx="7539">
                        <c:v>3.7709999999999999</c:v>
                      </c:pt>
                      <c:pt idx="7540">
                        <c:v>3.7709999999999999</c:v>
                      </c:pt>
                      <c:pt idx="7541">
                        <c:v>3.7719999999999998</c:v>
                      </c:pt>
                      <c:pt idx="7542">
                        <c:v>3.7719999999999998</c:v>
                      </c:pt>
                      <c:pt idx="7543">
                        <c:v>3.7730000000000001</c:v>
                      </c:pt>
                      <c:pt idx="7544">
                        <c:v>3.7730000000000001</c:v>
                      </c:pt>
                      <c:pt idx="7545">
                        <c:v>3.774</c:v>
                      </c:pt>
                      <c:pt idx="7546">
                        <c:v>3.774</c:v>
                      </c:pt>
                      <c:pt idx="7547">
                        <c:v>3.7749999999999999</c:v>
                      </c:pt>
                      <c:pt idx="7548">
                        <c:v>3.7749999999999999</c:v>
                      </c:pt>
                      <c:pt idx="7549">
                        <c:v>3.7759999999999998</c:v>
                      </c:pt>
                      <c:pt idx="7550">
                        <c:v>3.7759999999999998</c:v>
                      </c:pt>
                      <c:pt idx="7551">
                        <c:v>3.7770000000000001</c:v>
                      </c:pt>
                      <c:pt idx="7552">
                        <c:v>3.7770000000000001</c:v>
                      </c:pt>
                      <c:pt idx="7553">
                        <c:v>3.778</c:v>
                      </c:pt>
                      <c:pt idx="7554">
                        <c:v>3.778</c:v>
                      </c:pt>
                      <c:pt idx="7555">
                        <c:v>3.7789999999999999</c:v>
                      </c:pt>
                      <c:pt idx="7556">
                        <c:v>3.7789999999999999</c:v>
                      </c:pt>
                      <c:pt idx="7557">
                        <c:v>3.78</c:v>
                      </c:pt>
                      <c:pt idx="7558">
                        <c:v>3.78</c:v>
                      </c:pt>
                      <c:pt idx="7559">
                        <c:v>3.7810000000000001</c:v>
                      </c:pt>
                      <c:pt idx="7560">
                        <c:v>3.7810000000000001</c:v>
                      </c:pt>
                      <c:pt idx="7561">
                        <c:v>3.782</c:v>
                      </c:pt>
                      <c:pt idx="7562">
                        <c:v>3.782</c:v>
                      </c:pt>
                      <c:pt idx="7563">
                        <c:v>3.7829999999999999</c:v>
                      </c:pt>
                      <c:pt idx="7564">
                        <c:v>3.7829999999999999</c:v>
                      </c:pt>
                      <c:pt idx="7565">
                        <c:v>3.7839999999999998</c:v>
                      </c:pt>
                      <c:pt idx="7566">
                        <c:v>3.7839999999999998</c:v>
                      </c:pt>
                      <c:pt idx="7567">
                        <c:v>3.7850000000000001</c:v>
                      </c:pt>
                      <c:pt idx="7568">
                        <c:v>3.7850000000000001</c:v>
                      </c:pt>
                      <c:pt idx="7569">
                        <c:v>3.786</c:v>
                      </c:pt>
                      <c:pt idx="7570">
                        <c:v>3.786</c:v>
                      </c:pt>
                      <c:pt idx="7571">
                        <c:v>3.7869999999999999</c:v>
                      </c:pt>
                      <c:pt idx="7572">
                        <c:v>3.7869999999999999</c:v>
                      </c:pt>
                      <c:pt idx="7573">
                        <c:v>3.7879999999999998</c:v>
                      </c:pt>
                      <c:pt idx="7574">
                        <c:v>3.7879999999999998</c:v>
                      </c:pt>
                      <c:pt idx="7575">
                        <c:v>3.7890000000000001</c:v>
                      </c:pt>
                      <c:pt idx="7576">
                        <c:v>3.7890000000000001</c:v>
                      </c:pt>
                      <c:pt idx="7577">
                        <c:v>3.79</c:v>
                      </c:pt>
                      <c:pt idx="7578">
                        <c:v>3.79</c:v>
                      </c:pt>
                      <c:pt idx="7579">
                        <c:v>3.7909999999999999</c:v>
                      </c:pt>
                      <c:pt idx="7580">
                        <c:v>3.7909999999999999</c:v>
                      </c:pt>
                      <c:pt idx="7581">
                        <c:v>3.7919999999999998</c:v>
                      </c:pt>
                      <c:pt idx="7582">
                        <c:v>3.7919999999999998</c:v>
                      </c:pt>
                      <c:pt idx="7583">
                        <c:v>3.7930000000000001</c:v>
                      </c:pt>
                      <c:pt idx="7584">
                        <c:v>3.7930000000000001</c:v>
                      </c:pt>
                      <c:pt idx="7585">
                        <c:v>3.794</c:v>
                      </c:pt>
                      <c:pt idx="7586">
                        <c:v>3.794</c:v>
                      </c:pt>
                      <c:pt idx="7587">
                        <c:v>3.7949999999999999</c:v>
                      </c:pt>
                      <c:pt idx="7588">
                        <c:v>3.7949999999999999</c:v>
                      </c:pt>
                      <c:pt idx="7589">
                        <c:v>3.7959999999999998</c:v>
                      </c:pt>
                      <c:pt idx="7590">
                        <c:v>3.7959999999999998</c:v>
                      </c:pt>
                      <c:pt idx="7591">
                        <c:v>3.7970000000000002</c:v>
                      </c:pt>
                      <c:pt idx="7592">
                        <c:v>3.7970000000000002</c:v>
                      </c:pt>
                      <c:pt idx="7593">
                        <c:v>3.798</c:v>
                      </c:pt>
                      <c:pt idx="7594">
                        <c:v>3.798</c:v>
                      </c:pt>
                      <c:pt idx="7595">
                        <c:v>3.7989999999999999</c:v>
                      </c:pt>
                      <c:pt idx="7596">
                        <c:v>3.7989999999999999</c:v>
                      </c:pt>
                      <c:pt idx="7597">
                        <c:v>3.8</c:v>
                      </c:pt>
                      <c:pt idx="7598">
                        <c:v>3.8</c:v>
                      </c:pt>
                      <c:pt idx="7599">
                        <c:v>3.8010000000000002</c:v>
                      </c:pt>
                      <c:pt idx="7600">
                        <c:v>3.8010000000000002</c:v>
                      </c:pt>
                      <c:pt idx="7601">
                        <c:v>3.802</c:v>
                      </c:pt>
                      <c:pt idx="7602">
                        <c:v>3.802</c:v>
                      </c:pt>
                      <c:pt idx="7603">
                        <c:v>3.8029999999999999</c:v>
                      </c:pt>
                      <c:pt idx="7604">
                        <c:v>3.8029999999999999</c:v>
                      </c:pt>
                      <c:pt idx="7605">
                        <c:v>3.8039999999999998</c:v>
                      </c:pt>
                      <c:pt idx="7606">
                        <c:v>3.8039999999999998</c:v>
                      </c:pt>
                      <c:pt idx="7607">
                        <c:v>3.8050000000000002</c:v>
                      </c:pt>
                      <c:pt idx="7608">
                        <c:v>3.8050000000000002</c:v>
                      </c:pt>
                      <c:pt idx="7609">
                        <c:v>3.806</c:v>
                      </c:pt>
                      <c:pt idx="7610">
                        <c:v>3.806</c:v>
                      </c:pt>
                      <c:pt idx="7611">
                        <c:v>3.8069999999999999</c:v>
                      </c:pt>
                      <c:pt idx="7612">
                        <c:v>3.8069999999999999</c:v>
                      </c:pt>
                      <c:pt idx="7613">
                        <c:v>3.8079999999999998</c:v>
                      </c:pt>
                      <c:pt idx="7614">
                        <c:v>3.8079999999999998</c:v>
                      </c:pt>
                      <c:pt idx="7615">
                        <c:v>3.8090000000000002</c:v>
                      </c:pt>
                      <c:pt idx="7616">
                        <c:v>3.8090000000000002</c:v>
                      </c:pt>
                      <c:pt idx="7617">
                        <c:v>3.81</c:v>
                      </c:pt>
                      <c:pt idx="7618">
                        <c:v>3.81</c:v>
                      </c:pt>
                      <c:pt idx="7619">
                        <c:v>3.8109999999999999</c:v>
                      </c:pt>
                      <c:pt idx="7620">
                        <c:v>3.8109999999999999</c:v>
                      </c:pt>
                      <c:pt idx="7621">
                        <c:v>3.8119999999999998</c:v>
                      </c:pt>
                      <c:pt idx="7622">
                        <c:v>3.8119999999999998</c:v>
                      </c:pt>
                      <c:pt idx="7623">
                        <c:v>3.8130000000000002</c:v>
                      </c:pt>
                      <c:pt idx="7624">
                        <c:v>3.8130000000000002</c:v>
                      </c:pt>
                      <c:pt idx="7625">
                        <c:v>3.8140000000000001</c:v>
                      </c:pt>
                      <c:pt idx="7626">
                        <c:v>3.8140000000000001</c:v>
                      </c:pt>
                      <c:pt idx="7627">
                        <c:v>3.8149999999999999</c:v>
                      </c:pt>
                      <c:pt idx="7628">
                        <c:v>3.8149999999999999</c:v>
                      </c:pt>
                      <c:pt idx="7629">
                        <c:v>3.8159999999999998</c:v>
                      </c:pt>
                      <c:pt idx="7630">
                        <c:v>3.8159999999999998</c:v>
                      </c:pt>
                      <c:pt idx="7631">
                        <c:v>3.8170000000000002</c:v>
                      </c:pt>
                      <c:pt idx="7632">
                        <c:v>3.8170000000000002</c:v>
                      </c:pt>
                      <c:pt idx="7633">
                        <c:v>3.8180000000000001</c:v>
                      </c:pt>
                      <c:pt idx="7634">
                        <c:v>3.8180000000000001</c:v>
                      </c:pt>
                      <c:pt idx="7635">
                        <c:v>3.819</c:v>
                      </c:pt>
                      <c:pt idx="7636">
                        <c:v>3.819</c:v>
                      </c:pt>
                      <c:pt idx="7637">
                        <c:v>3.82</c:v>
                      </c:pt>
                      <c:pt idx="7638">
                        <c:v>3.82</c:v>
                      </c:pt>
                      <c:pt idx="7639">
                        <c:v>3.8210000000000002</c:v>
                      </c:pt>
                      <c:pt idx="7640">
                        <c:v>3.8210000000000002</c:v>
                      </c:pt>
                      <c:pt idx="7641">
                        <c:v>3.8220000000000001</c:v>
                      </c:pt>
                      <c:pt idx="7642">
                        <c:v>3.8220000000000001</c:v>
                      </c:pt>
                      <c:pt idx="7643">
                        <c:v>3.823</c:v>
                      </c:pt>
                      <c:pt idx="7644">
                        <c:v>3.823</c:v>
                      </c:pt>
                      <c:pt idx="7645">
                        <c:v>3.8239999999999998</c:v>
                      </c:pt>
                      <c:pt idx="7646">
                        <c:v>3.8239999999999998</c:v>
                      </c:pt>
                      <c:pt idx="7647">
                        <c:v>3.8250000000000002</c:v>
                      </c:pt>
                      <c:pt idx="7648">
                        <c:v>3.8250000000000002</c:v>
                      </c:pt>
                      <c:pt idx="7649">
                        <c:v>3.8260000000000001</c:v>
                      </c:pt>
                      <c:pt idx="7650">
                        <c:v>3.8260000000000001</c:v>
                      </c:pt>
                      <c:pt idx="7651">
                        <c:v>3.827</c:v>
                      </c:pt>
                      <c:pt idx="7652">
                        <c:v>3.827</c:v>
                      </c:pt>
                      <c:pt idx="7653">
                        <c:v>3.8279999999999998</c:v>
                      </c:pt>
                      <c:pt idx="7654">
                        <c:v>3.8279999999999998</c:v>
                      </c:pt>
                      <c:pt idx="7655">
                        <c:v>3.8290000000000002</c:v>
                      </c:pt>
                      <c:pt idx="7656">
                        <c:v>3.8290000000000002</c:v>
                      </c:pt>
                      <c:pt idx="7657">
                        <c:v>3.83</c:v>
                      </c:pt>
                      <c:pt idx="7658">
                        <c:v>3.83</c:v>
                      </c:pt>
                      <c:pt idx="7659">
                        <c:v>3.831</c:v>
                      </c:pt>
                      <c:pt idx="7660">
                        <c:v>3.831</c:v>
                      </c:pt>
                      <c:pt idx="7661">
                        <c:v>3.8319999999999999</c:v>
                      </c:pt>
                      <c:pt idx="7662">
                        <c:v>3.8319999999999999</c:v>
                      </c:pt>
                      <c:pt idx="7663">
                        <c:v>3.8330000000000002</c:v>
                      </c:pt>
                      <c:pt idx="7664">
                        <c:v>3.8330000000000002</c:v>
                      </c:pt>
                      <c:pt idx="7665">
                        <c:v>3.8340000000000001</c:v>
                      </c:pt>
                      <c:pt idx="7666">
                        <c:v>3.8340000000000001</c:v>
                      </c:pt>
                      <c:pt idx="7667">
                        <c:v>3.835</c:v>
                      </c:pt>
                      <c:pt idx="7668">
                        <c:v>3.835</c:v>
                      </c:pt>
                      <c:pt idx="7669">
                        <c:v>3.8359999999999999</c:v>
                      </c:pt>
                      <c:pt idx="7670">
                        <c:v>3.8359999999999999</c:v>
                      </c:pt>
                      <c:pt idx="7671">
                        <c:v>3.8370000000000002</c:v>
                      </c:pt>
                      <c:pt idx="7672">
                        <c:v>3.8370000000000002</c:v>
                      </c:pt>
                      <c:pt idx="7673">
                        <c:v>3.8380000000000001</c:v>
                      </c:pt>
                      <c:pt idx="7674">
                        <c:v>3.8380000000000001</c:v>
                      </c:pt>
                      <c:pt idx="7675">
                        <c:v>3.839</c:v>
                      </c:pt>
                      <c:pt idx="7676">
                        <c:v>3.839</c:v>
                      </c:pt>
                      <c:pt idx="7677">
                        <c:v>3.84</c:v>
                      </c:pt>
                      <c:pt idx="7678">
                        <c:v>3.84</c:v>
                      </c:pt>
                      <c:pt idx="7679">
                        <c:v>3.8410000000000002</c:v>
                      </c:pt>
                      <c:pt idx="7680">
                        <c:v>3.8410000000000002</c:v>
                      </c:pt>
                      <c:pt idx="7681">
                        <c:v>3.8420000000000001</c:v>
                      </c:pt>
                      <c:pt idx="7682">
                        <c:v>3.8420000000000001</c:v>
                      </c:pt>
                      <c:pt idx="7683">
                        <c:v>3.843</c:v>
                      </c:pt>
                      <c:pt idx="7684">
                        <c:v>3.843</c:v>
                      </c:pt>
                      <c:pt idx="7685">
                        <c:v>3.8439999999999999</c:v>
                      </c:pt>
                      <c:pt idx="7686">
                        <c:v>3.8439999999999999</c:v>
                      </c:pt>
                      <c:pt idx="7687">
                        <c:v>3.8450000000000002</c:v>
                      </c:pt>
                      <c:pt idx="7688">
                        <c:v>3.8450000000000002</c:v>
                      </c:pt>
                      <c:pt idx="7689">
                        <c:v>3.8460000000000001</c:v>
                      </c:pt>
                      <c:pt idx="7690">
                        <c:v>3.8460000000000001</c:v>
                      </c:pt>
                      <c:pt idx="7691">
                        <c:v>3.847</c:v>
                      </c:pt>
                      <c:pt idx="7692">
                        <c:v>3.847</c:v>
                      </c:pt>
                      <c:pt idx="7693">
                        <c:v>3.8479999999999999</c:v>
                      </c:pt>
                      <c:pt idx="7694">
                        <c:v>3.8479999999999999</c:v>
                      </c:pt>
                      <c:pt idx="7695">
                        <c:v>3.8490000000000002</c:v>
                      </c:pt>
                      <c:pt idx="7696">
                        <c:v>3.8490000000000002</c:v>
                      </c:pt>
                      <c:pt idx="7697">
                        <c:v>3.85</c:v>
                      </c:pt>
                      <c:pt idx="7698">
                        <c:v>3.85</c:v>
                      </c:pt>
                      <c:pt idx="7699">
                        <c:v>3.851</c:v>
                      </c:pt>
                      <c:pt idx="7700">
                        <c:v>3.851</c:v>
                      </c:pt>
                      <c:pt idx="7701">
                        <c:v>3.8519999999999999</c:v>
                      </c:pt>
                      <c:pt idx="7702">
                        <c:v>3.8519999999999999</c:v>
                      </c:pt>
                      <c:pt idx="7703">
                        <c:v>3.8530000000000002</c:v>
                      </c:pt>
                      <c:pt idx="7704">
                        <c:v>3.8530000000000002</c:v>
                      </c:pt>
                      <c:pt idx="7705">
                        <c:v>3.8540000000000001</c:v>
                      </c:pt>
                      <c:pt idx="7706">
                        <c:v>3.8540000000000001</c:v>
                      </c:pt>
                      <c:pt idx="7707">
                        <c:v>3.855</c:v>
                      </c:pt>
                      <c:pt idx="7708">
                        <c:v>3.855</c:v>
                      </c:pt>
                      <c:pt idx="7709">
                        <c:v>3.8559999999999999</c:v>
                      </c:pt>
                      <c:pt idx="7710">
                        <c:v>3.8559999999999999</c:v>
                      </c:pt>
                      <c:pt idx="7711">
                        <c:v>3.8570000000000002</c:v>
                      </c:pt>
                      <c:pt idx="7712">
                        <c:v>3.8570000000000002</c:v>
                      </c:pt>
                      <c:pt idx="7713">
                        <c:v>3.8580000000000001</c:v>
                      </c:pt>
                      <c:pt idx="7714">
                        <c:v>3.8580000000000001</c:v>
                      </c:pt>
                      <c:pt idx="7715">
                        <c:v>3.859</c:v>
                      </c:pt>
                      <c:pt idx="7716">
                        <c:v>3.859</c:v>
                      </c:pt>
                      <c:pt idx="7717">
                        <c:v>3.86</c:v>
                      </c:pt>
                      <c:pt idx="7718">
                        <c:v>3.86</c:v>
                      </c:pt>
                      <c:pt idx="7719">
                        <c:v>3.8610000000000002</c:v>
                      </c:pt>
                      <c:pt idx="7720">
                        <c:v>3.8610000000000002</c:v>
                      </c:pt>
                      <c:pt idx="7721">
                        <c:v>3.8620000000000001</c:v>
                      </c:pt>
                      <c:pt idx="7722">
                        <c:v>3.8620000000000001</c:v>
                      </c:pt>
                      <c:pt idx="7723">
                        <c:v>3.863</c:v>
                      </c:pt>
                      <c:pt idx="7724">
                        <c:v>3.863</c:v>
                      </c:pt>
                      <c:pt idx="7725">
                        <c:v>3.8639999999999999</c:v>
                      </c:pt>
                      <c:pt idx="7726">
                        <c:v>3.8639999999999999</c:v>
                      </c:pt>
                      <c:pt idx="7727">
                        <c:v>3.8650000000000002</c:v>
                      </c:pt>
                      <c:pt idx="7728">
                        <c:v>3.8650000000000002</c:v>
                      </c:pt>
                      <c:pt idx="7729">
                        <c:v>3.8660000000000001</c:v>
                      </c:pt>
                      <c:pt idx="7730">
                        <c:v>3.8660000000000001</c:v>
                      </c:pt>
                      <c:pt idx="7731">
                        <c:v>3.867</c:v>
                      </c:pt>
                      <c:pt idx="7732">
                        <c:v>3.867</c:v>
                      </c:pt>
                      <c:pt idx="7733">
                        <c:v>3.8679999999999999</c:v>
                      </c:pt>
                      <c:pt idx="7734">
                        <c:v>3.8679999999999999</c:v>
                      </c:pt>
                      <c:pt idx="7735">
                        <c:v>3.8690000000000002</c:v>
                      </c:pt>
                      <c:pt idx="7736">
                        <c:v>3.8690000000000002</c:v>
                      </c:pt>
                      <c:pt idx="7737">
                        <c:v>3.87</c:v>
                      </c:pt>
                      <c:pt idx="7738">
                        <c:v>3.87</c:v>
                      </c:pt>
                      <c:pt idx="7739">
                        <c:v>3.871</c:v>
                      </c:pt>
                      <c:pt idx="7740">
                        <c:v>3.871</c:v>
                      </c:pt>
                      <c:pt idx="7741">
                        <c:v>3.8719999999999999</c:v>
                      </c:pt>
                      <c:pt idx="7742">
                        <c:v>3.8719999999999999</c:v>
                      </c:pt>
                      <c:pt idx="7743">
                        <c:v>3.8730000000000002</c:v>
                      </c:pt>
                      <c:pt idx="7744">
                        <c:v>3.8730000000000002</c:v>
                      </c:pt>
                      <c:pt idx="7745">
                        <c:v>3.8740000000000001</c:v>
                      </c:pt>
                      <c:pt idx="7746">
                        <c:v>3.8740000000000001</c:v>
                      </c:pt>
                      <c:pt idx="7747">
                        <c:v>3.875</c:v>
                      </c:pt>
                      <c:pt idx="7748">
                        <c:v>3.875</c:v>
                      </c:pt>
                      <c:pt idx="7749">
                        <c:v>3.8759999999999999</c:v>
                      </c:pt>
                      <c:pt idx="7750">
                        <c:v>3.8759999999999999</c:v>
                      </c:pt>
                      <c:pt idx="7751">
                        <c:v>3.8769999999999998</c:v>
                      </c:pt>
                      <c:pt idx="7752">
                        <c:v>3.8769999999999998</c:v>
                      </c:pt>
                      <c:pt idx="7753">
                        <c:v>3.8780000000000001</c:v>
                      </c:pt>
                      <c:pt idx="7754">
                        <c:v>3.8780000000000001</c:v>
                      </c:pt>
                      <c:pt idx="7755">
                        <c:v>3.879</c:v>
                      </c:pt>
                      <c:pt idx="7756">
                        <c:v>3.879</c:v>
                      </c:pt>
                      <c:pt idx="7757">
                        <c:v>3.88</c:v>
                      </c:pt>
                      <c:pt idx="7758">
                        <c:v>3.88</c:v>
                      </c:pt>
                      <c:pt idx="7759">
                        <c:v>3.8809999999999998</c:v>
                      </c:pt>
                      <c:pt idx="7760">
                        <c:v>3.8809999999999998</c:v>
                      </c:pt>
                      <c:pt idx="7761">
                        <c:v>3.8820000000000001</c:v>
                      </c:pt>
                      <c:pt idx="7762">
                        <c:v>3.8820000000000001</c:v>
                      </c:pt>
                      <c:pt idx="7763">
                        <c:v>3.883</c:v>
                      </c:pt>
                      <c:pt idx="7764">
                        <c:v>3.883</c:v>
                      </c:pt>
                      <c:pt idx="7765">
                        <c:v>3.8839999999999999</c:v>
                      </c:pt>
                      <c:pt idx="7766">
                        <c:v>3.8839999999999999</c:v>
                      </c:pt>
                      <c:pt idx="7767">
                        <c:v>3.8849999999999998</c:v>
                      </c:pt>
                      <c:pt idx="7768">
                        <c:v>3.8849999999999998</c:v>
                      </c:pt>
                      <c:pt idx="7769">
                        <c:v>3.8860000000000001</c:v>
                      </c:pt>
                      <c:pt idx="7770">
                        <c:v>3.8860000000000001</c:v>
                      </c:pt>
                      <c:pt idx="7771">
                        <c:v>3.887</c:v>
                      </c:pt>
                      <c:pt idx="7772">
                        <c:v>3.887</c:v>
                      </c:pt>
                      <c:pt idx="7773">
                        <c:v>3.8879999999999999</c:v>
                      </c:pt>
                      <c:pt idx="7774">
                        <c:v>3.8879999999999999</c:v>
                      </c:pt>
                      <c:pt idx="7775">
                        <c:v>3.8889999999999998</c:v>
                      </c:pt>
                      <c:pt idx="7776">
                        <c:v>3.8889999999999998</c:v>
                      </c:pt>
                      <c:pt idx="7777">
                        <c:v>3.89</c:v>
                      </c:pt>
                      <c:pt idx="7778">
                        <c:v>3.89</c:v>
                      </c:pt>
                      <c:pt idx="7779">
                        <c:v>3.891</c:v>
                      </c:pt>
                      <c:pt idx="7780">
                        <c:v>3.891</c:v>
                      </c:pt>
                      <c:pt idx="7781">
                        <c:v>3.8919999999999999</c:v>
                      </c:pt>
                      <c:pt idx="7782">
                        <c:v>3.8919999999999999</c:v>
                      </c:pt>
                      <c:pt idx="7783">
                        <c:v>3.8929999999999998</c:v>
                      </c:pt>
                      <c:pt idx="7784">
                        <c:v>3.8929999999999998</c:v>
                      </c:pt>
                      <c:pt idx="7785">
                        <c:v>3.8940000000000001</c:v>
                      </c:pt>
                      <c:pt idx="7786">
                        <c:v>3.8940000000000001</c:v>
                      </c:pt>
                      <c:pt idx="7787">
                        <c:v>3.895</c:v>
                      </c:pt>
                      <c:pt idx="7788">
                        <c:v>3.895</c:v>
                      </c:pt>
                      <c:pt idx="7789">
                        <c:v>3.8959999999999999</c:v>
                      </c:pt>
                      <c:pt idx="7790">
                        <c:v>3.8959999999999999</c:v>
                      </c:pt>
                      <c:pt idx="7791">
                        <c:v>3.8969999999999998</c:v>
                      </c:pt>
                      <c:pt idx="7792">
                        <c:v>3.8969999999999998</c:v>
                      </c:pt>
                      <c:pt idx="7793">
                        <c:v>3.8980000000000001</c:v>
                      </c:pt>
                      <c:pt idx="7794">
                        <c:v>3.8980000000000001</c:v>
                      </c:pt>
                      <c:pt idx="7795">
                        <c:v>3.899</c:v>
                      </c:pt>
                      <c:pt idx="7796">
                        <c:v>3.899</c:v>
                      </c:pt>
                      <c:pt idx="7797">
                        <c:v>3.9</c:v>
                      </c:pt>
                      <c:pt idx="7798">
                        <c:v>3.9</c:v>
                      </c:pt>
                      <c:pt idx="7799">
                        <c:v>3.9009999999999998</c:v>
                      </c:pt>
                      <c:pt idx="7800">
                        <c:v>3.9009999999999998</c:v>
                      </c:pt>
                      <c:pt idx="7801">
                        <c:v>3.9020000000000001</c:v>
                      </c:pt>
                      <c:pt idx="7802">
                        <c:v>3.9020000000000001</c:v>
                      </c:pt>
                      <c:pt idx="7803">
                        <c:v>3.903</c:v>
                      </c:pt>
                      <c:pt idx="7804">
                        <c:v>3.903</c:v>
                      </c:pt>
                      <c:pt idx="7805">
                        <c:v>3.9039999999999999</c:v>
                      </c:pt>
                      <c:pt idx="7806">
                        <c:v>3.9039999999999999</c:v>
                      </c:pt>
                      <c:pt idx="7807">
                        <c:v>3.9049999999999998</c:v>
                      </c:pt>
                      <c:pt idx="7808">
                        <c:v>3.9049999999999998</c:v>
                      </c:pt>
                      <c:pt idx="7809">
                        <c:v>3.9060000000000001</c:v>
                      </c:pt>
                      <c:pt idx="7810">
                        <c:v>3.9060000000000001</c:v>
                      </c:pt>
                      <c:pt idx="7811">
                        <c:v>3.907</c:v>
                      </c:pt>
                      <c:pt idx="7812">
                        <c:v>3.907</c:v>
                      </c:pt>
                      <c:pt idx="7813">
                        <c:v>3.9079999999999999</c:v>
                      </c:pt>
                      <c:pt idx="7814">
                        <c:v>3.9079999999999999</c:v>
                      </c:pt>
                      <c:pt idx="7815">
                        <c:v>3.9089999999999998</c:v>
                      </c:pt>
                      <c:pt idx="7816">
                        <c:v>3.9089999999999998</c:v>
                      </c:pt>
                      <c:pt idx="7817">
                        <c:v>3.91</c:v>
                      </c:pt>
                      <c:pt idx="7818">
                        <c:v>3.91</c:v>
                      </c:pt>
                      <c:pt idx="7819">
                        <c:v>3.911</c:v>
                      </c:pt>
                      <c:pt idx="7820">
                        <c:v>3.911</c:v>
                      </c:pt>
                      <c:pt idx="7821">
                        <c:v>3.9119999999999999</c:v>
                      </c:pt>
                      <c:pt idx="7822">
                        <c:v>3.9119999999999999</c:v>
                      </c:pt>
                      <c:pt idx="7823">
                        <c:v>3.9129999999999998</c:v>
                      </c:pt>
                      <c:pt idx="7824">
                        <c:v>3.9129999999999998</c:v>
                      </c:pt>
                      <c:pt idx="7825">
                        <c:v>3.9140000000000001</c:v>
                      </c:pt>
                      <c:pt idx="7826">
                        <c:v>3.9140000000000001</c:v>
                      </c:pt>
                      <c:pt idx="7827">
                        <c:v>3.915</c:v>
                      </c:pt>
                      <c:pt idx="7828">
                        <c:v>3.915</c:v>
                      </c:pt>
                      <c:pt idx="7829">
                        <c:v>3.9159999999999999</c:v>
                      </c:pt>
                      <c:pt idx="7830">
                        <c:v>3.9159999999999999</c:v>
                      </c:pt>
                      <c:pt idx="7831">
                        <c:v>3.9169999999999998</c:v>
                      </c:pt>
                      <c:pt idx="7832">
                        <c:v>3.9169999999999998</c:v>
                      </c:pt>
                      <c:pt idx="7833">
                        <c:v>3.9180000000000001</c:v>
                      </c:pt>
                      <c:pt idx="7834">
                        <c:v>3.9180000000000001</c:v>
                      </c:pt>
                      <c:pt idx="7835">
                        <c:v>3.919</c:v>
                      </c:pt>
                      <c:pt idx="7836">
                        <c:v>3.919</c:v>
                      </c:pt>
                      <c:pt idx="7837">
                        <c:v>3.92</c:v>
                      </c:pt>
                      <c:pt idx="7838">
                        <c:v>3.92</c:v>
                      </c:pt>
                      <c:pt idx="7839">
                        <c:v>3.9209999999999998</c:v>
                      </c:pt>
                      <c:pt idx="7840">
                        <c:v>3.9209999999999998</c:v>
                      </c:pt>
                      <c:pt idx="7841">
                        <c:v>3.9220000000000002</c:v>
                      </c:pt>
                      <c:pt idx="7842">
                        <c:v>3.9220000000000002</c:v>
                      </c:pt>
                      <c:pt idx="7843">
                        <c:v>3.923</c:v>
                      </c:pt>
                      <c:pt idx="7844">
                        <c:v>3.923</c:v>
                      </c:pt>
                      <c:pt idx="7845">
                        <c:v>3.9239999999999999</c:v>
                      </c:pt>
                      <c:pt idx="7846">
                        <c:v>3.9239999999999999</c:v>
                      </c:pt>
                      <c:pt idx="7847">
                        <c:v>3.9249999999999998</c:v>
                      </c:pt>
                      <c:pt idx="7848">
                        <c:v>3.9249999999999998</c:v>
                      </c:pt>
                      <c:pt idx="7849">
                        <c:v>3.9260000000000002</c:v>
                      </c:pt>
                      <c:pt idx="7850">
                        <c:v>3.9260000000000002</c:v>
                      </c:pt>
                      <c:pt idx="7851">
                        <c:v>3.927</c:v>
                      </c:pt>
                      <c:pt idx="7852">
                        <c:v>3.927</c:v>
                      </c:pt>
                      <c:pt idx="7853">
                        <c:v>3.9279999999999999</c:v>
                      </c:pt>
                      <c:pt idx="7854">
                        <c:v>3.9279999999999999</c:v>
                      </c:pt>
                      <c:pt idx="7855">
                        <c:v>3.9289999999999998</c:v>
                      </c:pt>
                      <c:pt idx="7856">
                        <c:v>3.9289999999999998</c:v>
                      </c:pt>
                      <c:pt idx="7857">
                        <c:v>3.93</c:v>
                      </c:pt>
                      <c:pt idx="7858">
                        <c:v>3.93</c:v>
                      </c:pt>
                      <c:pt idx="7859">
                        <c:v>3.931</c:v>
                      </c:pt>
                      <c:pt idx="7860">
                        <c:v>3.931</c:v>
                      </c:pt>
                      <c:pt idx="7861">
                        <c:v>3.9319999999999999</c:v>
                      </c:pt>
                      <c:pt idx="7862">
                        <c:v>3.9319999999999999</c:v>
                      </c:pt>
                      <c:pt idx="7863">
                        <c:v>3.9329999999999998</c:v>
                      </c:pt>
                      <c:pt idx="7864">
                        <c:v>3.9329999999999998</c:v>
                      </c:pt>
                      <c:pt idx="7865">
                        <c:v>3.9340000000000002</c:v>
                      </c:pt>
                      <c:pt idx="7866">
                        <c:v>3.9340000000000002</c:v>
                      </c:pt>
                      <c:pt idx="7867">
                        <c:v>3.9350000000000001</c:v>
                      </c:pt>
                      <c:pt idx="7868">
                        <c:v>3.9350000000000001</c:v>
                      </c:pt>
                      <c:pt idx="7869">
                        <c:v>3.9359999999999999</c:v>
                      </c:pt>
                      <c:pt idx="7870">
                        <c:v>3.9359999999999999</c:v>
                      </c:pt>
                      <c:pt idx="7871">
                        <c:v>3.9369999999999998</c:v>
                      </c:pt>
                      <c:pt idx="7872">
                        <c:v>3.9369999999999998</c:v>
                      </c:pt>
                      <c:pt idx="7873">
                        <c:v>3.9380000000000002</c:v>
                      </c:pt>
                      <c:pt idx="7874">
                        <c:v>3.9380000000000002</c:v>
                      </c:pt>
                      <c:pt idx="7875">
                        <c:v>3.9390000000000001</c:v>
                      </c:pt>
                      <c:pt idx="7876">
                        <c:v>3.9390000000000001</c:v>
                      </c:pt>
                      <c:pt idx="7877">
                        <c:v>3.94</c:v>
                      </c:pt>
                      <c:pt idx="7878">
                        <c:v>3.94</c:v>
                      </c:pt>
                      <c:pt idx="7879">
                        <c:v>3.9409999999999998</c:v>
                      </c:pt>
                      <c:pt idx="7880">
                        <c:v>3.9409999999999998</c:v>
                      </c:pt>
                      <c:pt idx="7881">
                        <c:v>3.9420000000000002</c:v>
                      </c:pt>
                      <c:pt idx="7882">
                        <c:v>3.9420000000000002</c:v>
                      </c:pt>
                      <c:pt idx="7883">
                        <c:v>3.9430000000000001</c:v>
                      </c:pt>
                      <c:pt idx="7884">
                        <c:v>3.9430000000000001</c:v>
                      </c:pt>
                      <c:pt idx="7885">
                        <c:v>3.944</c:v>
                      </c:pt>
                      <c:pt idx="7886">
                        <c:v>3.944</c:v>
                      </c:pt>
                      <c:pt idx="7887">
                        <c:v>3.9449999999999998</c:v>
                      </c:pt>
                      <c:pt idx="7888">
                        <c:v>3.9449999999999998</c:v>
                      </c:pt>
                      <c:pt idx="7889">
                        <c:v>3.9460000000000002</c:v>
                      </c:pt>
                      <c:pt idx="7890">
                        <c:v>3.9460000000000002</c:v>
                      </c:pt>
                      <c:pt idx="7891">
                        <c:v>3.9470000000000001</c:v>
                      </c:pt>
                      <c:pt idx="7892">
                        <c:v>3.9470000000000001</c:v>
                      </c:pt>
                      <c:pt idx="7893">
                        <c:v>3.948</c:v>
                      </c:pt>
                      <c:pt idx="7894">
                        <c:v>3.948</c:v>
                      </c:pt>
                      <c:pt idx="7895">
                        <c:v>3.9489999999999998</c:v>
                      </c:pt>
                      <c:pt idx="7896">
                        <c:v>3.9489999999999998</c:v>
                      </c:pt>
                      <c:pt idx="7897">
                        <c:v>3.95</c:v>
                      </c:pt>
                      <c:pt idx="7898">
                        <c:v>3.95</c:v>
                      </c:pt>
                      <c:pt idx="7899">
                        <c:v>3.9510000000000001</c:v>
                      </c:pt>
                      <c:pt idx="7900">
                        <c:v>3.9510000000000001</c:v>
                      </c:pt>
                      <c:pt idx="7901">
                        <c:v>3.952</c:v>
                      </c:pt>
                      <c:pt idx="7902">
                        <c:v>3.952</c:v>
                      </c:pt>
                      <c:pt idx="7903">
                        <c:v>3.9529999999999998</c:v>
                      </c:pt>
                      <c:pt idx="7904">
                        <c:v>3.9529999999999998</c:v>
                      </c:pt>
                      <c:pt idx="7905">
                        <c:v>3.9540000000000002</c:v>
                      </c:pt>
                      <c:pt idx="7906">
                        <c:v>3.9540000000000002</c:v>
                      </c:pt>
                      <c:pt idx="7907">
                        <c:v>3.9550000000000001</c:v>
                      </c:pt>
                      <c:pt idx="7908">
                        <c:v>3.9550000000000001</c:v>
                      </c:pt>
                      <c:pt idx="7909">
                        <c:v>3.956</c:v>
                      </c:pt>
                      <c:pt idx="7910">
                        <c:v>3.956</c:v>
                      </c:pt>
                      <c:pt idx="7911">
                        <c:v>3.9569999999999999</c:v>
                      </c:pt>
                      <c:pt idx="7912">
                        <c:v>3.9569999999999999</c:v>
                      </c:pt>
                      <c:pt idx="7913">
                        <c:v>3.9580000000000002</c:v>
                      </c:pt>
                      <c:pt idx="7914">
                        <c:v>3.9580000000000002</c:v>
                      </c:pt>
                      <c:pt idx="7915">
                        <c:v>3.9590000000000001</c:v>
                      </c:pt>
                      <c:pt idx="7916">
                        <c:v>3.9590000000000001</c:v>
                      </c:pt>
                      <c:pt idx="7917">
                        <c:v>3.96</c:v>
                      </c:pt>
                      <c:pt idx="7918">
                        <c:v>3.96</c:v>
                      </c:pt>
                      <c:pt idx="7919">
                        <c:v>3.9609999999999999</c:v>
                      </c:pt>
                      <c:pt idx="7920">
                        <c:v>3.9609999999999999</c:v>
                      </c:pt>
                      <c:pt idx="7921">
                        <c:v>3.9620000000000002</c:v>
                      </c:pt>
                      <c:pt idx="7922">
                        <c:v>3.9620000000000002</c:v>
                      </c:pt>
                      <c:pt idx="7923">
                        <c:v>3.9630000000000001</c:v>
                      </c:pt>
                      <c:pt idx="7924">
                        <c:v>3.9630000000000001</c:v>
                      </c:pt>
                      <c:pt idx="7925">
                        <c:v>3.964</c:v>
                      </c:pt>
                      <c:pt idx="7926">
                        <c:v>3.964</c:v>
                      </c:pt>
                      <c:pt idx="7927">
                        <c:v>3.9649999999999999</c:v>
                      </c:pt>
                      <c:pt idx="7928">
                        <c:v>3.9649999999999999</c:v>
                      </c:pt>
                      <c:pt idx="7929">
                        <c:v>3.9660000000000002</c:v>
                      </c:pt>
                      <c:pt idx="7930">
                        <c:v>3.9660000000000002</c:v>
                      </c:pt>
                      <c:pt idx="7931">
                        <c:v>3.9670000000000001</c:v>
                      </c:pt>
                      <c:pt idx="7932">
                        <c:v>3.9670000000000001</c:v>
                      </c:pt>
                      <c:pt idx="7933">
                        <c:v>3.968</c:v>
                      </c:pt>
                      <c:pt idx="7934">
                        <c:v>3.968</c:v>
                      </c:pt>
                      <c:pt idx="7935">
                        <c:v>3.9689999999999999</c:v>
                      </c:pt>
                      <c:pt idx="7936">
                        <c:v>3.9689999999999999</c:v>
                      </c:pt>
                      <c:pt idx="7937">
                        <c:v>3.97</c:v>
                      </c:pt>
                      <c:pt idx="7938">
                        <c:v>3.97</c:v>
                      </c:pt>
                      <c:pt idx="7939">
                        <c:v>3.9710000000000001</c:v>
                      </c:pt>
                      <c:pt idx="7940">
                        <c:v>3.9710000000000001</c:v>
                      </c:pt>
                      <c:pt idx="7941">
                        <c:v>3.972</c:v>
                      </c:pt>
                      <c:pt idx="7942">
                        <c:v>3.972</c:v>
                      </c:pt>
                      <c:pt idx="7943">
                        <c:v>3.9729999999999999</c:v>
                      </c:pt>
                      <c:pt idx="7944">
                        <c:v>3.9729999999999999</c:v>
                      </c:pt>
                      <c:pt idx="7945">
                        <c:v>3.9740000000000002</c:v>
                      </c:pt>
                      <c:pt idx="7946">
                        <c:v>3.9740000000000002</c:v>
                      </c:pt>
                      <c:pt idx="7947">
                        <c:v>3.9750000000000001</c:v>
                      </c:pt>
                      <c:pt idx="7948">
                        <c:v>3.9750000000000001</c:v>
                      </c:pt>
                      <c:pt idx="7949">
                        <c:v>3.976</c:v>
                      </c:pt>
                      <c:pt idx="7950">
                        <c:v>3.976</c:v>
                      </c:pt>
                      <c:pt idx="7951">
                        <c:v>3.9769999999999999</c:v>
                      </c:pt>
                      <c:pt idx="7952">
                        <c:v>3.9769999999999999</c:v>
                      </c:pt>
                      <c:pt idx="7953">
                        <c:v>3.9780000000000002</c:v>
                      </c:pt>
                      <c:pt idx="7954">
                        <c:v>3.9780000000000002</c:v>
                      </c:pt>
                      <c:pt idx="7955">
                        <c:v>3.9790000000000001</c:v>
                      </c:pt>
                      <c:pt idx="7956">
                        <c:v>3.9790000000000001</c:v>
                      </c:pt>
                      <c:pt idx="7957">
                        <c:v>3.98</c:v>
                      </c:pt>
                      <c:pt idx="7958">
                        <c:v>3.98</c:v>
                      </c:pt>
                      <c:pt idx="7959">
                        <c:v>3.9809999999999999</c:v>
                      </c:pt>
                      <c:pt idx="7960">
                        <c:v>3.9809999999999999</c:v>
                      </c:pt>
                      <c:pt idx="7961">
                        <c:v>3.9820000000000002</c:v>
                      </c:pt>
                      <c:pt idx="7962">
                        <c:v>3.9820000000000002</c:v>
                      </c:pt>
                      <c:pt idx="7963">
                        <c:v>3.9830000000000001</c:v>
                      </c:pt>
                      <c:pt idx="7964">
                        <c:v>3.9830000000000001</c:v>
                      </c:pt>
                      <c:pt idx="7965">
                        <c:v>3.984</c:v>
                      </c:pt>
                      <c:pt idx="7966">
                        <c:v>3.984</c:v>
                      </c:pt>
                      <c:pt idx="7967">
                        <c:v>3.9849999999999999</c:v>
                      </c:pt>
                      <c:pt idx="7968">
                        <c:v>3.9849999999999999</c:v>
                      </c:pt>
                      <c:pt idx="7969">
                        <c:v>3.9860000000000002</c:v>
                      </c:pt>
                      <c:pt idx="7970">
                        <c:v>3.9860000000000002</c:v>
                      </c:pt>
                      <c:pt idx="7971">
                        <c:v>3.9870000000000001</c:v>
                      </c:pt>
                      <c:pt idx="7972">
                        <c:v>3.9870000000000001</c:v>
                      </c:pt>
                      <c:pt idx="7973">
                        <c:v>3.988</c:v>
                      </c:pt>
                      <c:pt idx="7974">
                        <c:v>3.988</c:v>
                      </c:pt>
                      <c:pt idx="7975">
                        <c:v>3.9889999999999999</c:v>
                      </c:pt>
                      <c:pt idx="7976">
                        <c:v>3.9889999999999999</c:v>
                      </c:pt>
                      <c:pt idx="7977">
                        <c:v>3.99</c:v>
                      </c:pt>
                      <c:pt idx="7978">
                        <c:v>3.99</c:v>
                      </c:pt>
                      <c:pt idx="7979">
                        <c:v>3.9910000000000001</c:v>
                      </c:pt>
                      <c:pt idx="7980">
                        <c:v>3.9910000000000001</c:v>
                      </c:pt>
                      <c:pt idx="7981">
                        <c:v>3.992</c:v>
                      </c:pt>
                      <c:pt idx="7982">
                        <c:v>3.992</c:v>
                      </c:pt>
                      <c:pt idx="7983">
                        <c:v>3.9929999999999999</c:v>
                      </c:pt>
                      <c:pt idx="7984">
                        <c:v>3.9929999999999999</c:v>
                      </c:pt>
                      <c:pt idx="7985">
                        <c:v>3.9940000000000002</c:v>
                      </c:pt>
                      <c:pt idx="7986">
                        <c:v>3.9940000000000002</c:v>
                      </c:pt>
                      <c:pt idx="7987">
                        <c:v>3.9950000000000001</c:v>
                      </c:pt>
                      <c:pt idx="7988">
                        <c:v>3.9950000000000001</c:v>
                      </c:pt>
                      <c:pt idx="7989">
                        <c:v>3.996</c:v>
                      </c:pt>
                      <c:pt idx="7990">
                        <c:v>3.996</c:v>
                      </c:pt>
                      <c:pt idx="7991">
                        <c:v>3.9969999999999999</c:v>
                      </c:pt>
                      <c:pt idx="7992">
                        <c:v>3.9969999999999999</c:v>
                      </c:pt>
                      <c:pt idx="7993">
                        <c:v>3.9980000000000002</c:v>
                      </c:pt>
                      <c:pt idx="7994">
                        <c:v>3.9980000000000002</c:v>
                      </c:pt>
                      <c:pt idx="7995">
                        <c:v>3.9990000000000001</c:v>
                      </c:pt>
                      <c:pt idx="7996">
                        <c:v>3.9990000000000001</c:v>
                      </c:pt>
                      <c:pt idx="7997">
                        <c:v>4</c:v>
                      </c:pt>
                      <c:pt idx="7998">
                        <c:v>4</c:v>
                      </c:pt>
                      <c:pt idx="7999">
                        <c:v>4.0010000000000003</c:v>
                      </c:pt>
                      <c:pt idx="8000">
                        <c:v>4.0010000000000003</c:v>
                      </c:pt>
                      <c:pt idx="8001">
                        <c:v>4.0019999999999998</c:v>
                      </c:pt>
                      <c:pt idx="8002">
                        <c:v>4.0019999999999998</c:v>
                      </c:pt>
                      <c:pt idx="8003">
                        <c:v>4.0030000000000001</c:v>
                      </c:pt>
                      <c:pt idx="8004">
                        <c:v>4.0030000000000001</c:v>
                      </c:pt>
                      <c:pt idx="8005">
                        <c:v>4.0039999999999996</c:v>
                      </c:pt>
                      <c:pt idx="8006">
                        <c:v>4.0039999999999996</c:v>
                      </c:pt>
                      <c:pt idx="8007">
                        <c:v>4.0049999999999999</c:v>
                      </c:pt>
                      <c:pt idx="8008">
                        <c:v>4.0049999999999999</c:v>
                      </c:pt>
                      <c:pt idx="8009">
                        <c:v>4.0060000000000002</c:v>
                      </c:pt>
                      <c:pt idx="8010">
                        <c:v>4.0060000000000002</c:v>
                      </c:pt>
                      <c:pt idx="8011">
                        <c:v>4.0069999999999997</c:v>
                      </c:pt>
                      <c:pt idx="8012">
                        <c:v>4.0069999999999997</c:v>
                      </c:pt>
                      <c:pt idx="8013">
                        <c:v>4.008</c:v>
                      </c:pt>
                      <c:pt idx="8014">
                        <c:v>4.008</c:v>
                      </c:pt>
                      <c:pt idx="8015">
                        <c:v>4.0090000000000003</c:v>
                      </c:pt>
                      <c:pt idx="8016">
                        <c:v>4.0090000000000003</c:v>
                      </c:pt>
                      <c:pt idx="8017">
                        <c:v>4.01</c:v>
                      </c:pt>
                      <c:pt idx="8018">
                        <c:v>4.01</c:v>
                      </c:pt>
                      <c:pt idx="8019">
                        <c:v>4.0110000000000001</c:v>
                      </c:pt>
                      <c:pt idx="8020">
                        <c:v>4.0110000000000001</c:v>
                      </c:pt>
                      <c:pt idx="8021">
                        <c:v>4.0119999999999996</c:v>
                      </c:pt>
                      <c:pt idx="8022">
                        <c:v>4.0119999999999996</c:v>
                      </c:pt>
                      <c:pt idx="8023">
                        <c:v>4.0129999999999999</c:v>
                      </c:pt>
                      <c:pt idx="8024">
                        <c:v>4.0129999999999999</c:v>
                      </c:pt>
                      <c:pt idx="8025">
                        <c:v>4.0140000000000002</c:v>
                      </c:pt>
                      <c:pt idx="8026">
                        <c:v>4.0140000000000002</c:v>
                      </c:pt>
                      <c:pt idx="8027">
                        <c:v>4.0149999999999997</c:v>
                      </c:pt>
                      <c:pt idx="8028">
                        <c:v>4.0149999999999997</c:v>
                      </c:pt>
                      <c:pt idx="8029">
                        <c:v>4.016</c:v>
                      </c:pt>
                      <c:pt idx="8030">
                        <c:v>4.016</c:v>
                      </c:pt>
                      <c:pt idx="8031">
                        <c:v>4.0170000000000003</c:v>
                      </c:pt>
                      <c:pt idx="8032">
                        <c:v>4.0170000000000003</c:v>
                      </c:pt>
                      <c:pt idx="8033">
                        <c:v>4.0179999999999998</c:v>
                      </c:pt>
                      <c:pt idx="8034">
                        <c:v>4.0179999999999998</c:v>
                      </c:pt>
                      <c:pt idx="8035">
                        <c:v>4.0190000000000001</c:v>
                      </c:pt>
                      <c:pt idx="8036">
                        <c:v>4.0190000000000001</c:v>
                      </c:pt>
                      <c:pt idx="8037">
                        <c:v>4.0199999999999996</c:v>
                      </c:pt>
                      <c:pt idx="8038">
                        <c:v>4.0199999999999996</c:v>
                      </c:pt>
                      <c:pt idx="8039">
                        <c:v>4.0209999999999999</c:v>
                      </c:pt>
                      <c:pt idx="8040">
                        <c:v>4.0209999999999999</c:v>
                      </c:pt>
                      <c:pt idx="8041">
                        <c:v>4.0220000000000002</c:v>
                      </c:pt>
                      <c:pt idx="8042">
                        <c:v>4.0220000000000002</c:v>
                      </c:pt>
                      <c:pt idx="8043">
                        <c:v>4.0229999999999997</c:v>
                      </c:pt>
                      <c:pt idx="8044">
                        <c:v>4.0229999999999997</c:v>
                      </c:pt>
                      <c:pt idx="8045">
                        <c:v>4.024</c:v>
                      </c:pt>
                      <c:pt idx="8046">
                        <c:v>4.024</c:v>
                      </c:pt>
                      <c:pt idx="8047">
                        <c:v>4.0250000000000004</c:v>
                      </c:pt>
                      <c:pt idx="8048">
                        <c:v>4.0250000000000004</c:v>
                      </c:pt>
                      <c:pt idx="8049">
                        <c:v>4.0259999999999998</c:v>
                      </c:pt>
                      <c:pt idx="8050">
                        <c:v>4.0259999999999998</c:v>
                      </c:pt>
                      <c:pt idx="8051">
                        <c:v>4.0270000000000001</c:v>
                      </c:pt>
                      <c:pt idx="8052">
                        <c:v>4.0270000000000001</c:v>
                      </c:pt>
                      <c:pt idx="8053">
                        <c:v>4.0279999999999996</c:v>
                      </c:pt>
                      <c:pt idx="8054">
                        <c:v>4.0279999999999996</c:v>
                      </c:pt>
                      <c:pt idx="8055">
                        <c:v>4.0289999999999999</c:v>
                      </c:pt>
                      <c:pt idx="8056">
                        <c:v>4.0289999999999999</c:v>
                      </c:pt>
                      <c:pt idx="8057">
                        <c:v>4.03</c:v>
                      </c:pt>
                      <c:pt idx="8058">
                        <c:v>4.03</c:v>
                      </c:pt>
                      <c:pt idx="8059">
                        <c:v>4.0309999999999997</c:v>
                      </c:pt>
                      <c:pt idx="8060">
                        <c:v>4.0309999999999997</c:v>
                      </c:pt>
                      <c:pt idx="8061">
                        <c:v>4.032</c:v>
                      </c:pt>
                      <c:pt idx="8062">
                        <c:v>4.032</c:v>
                      </c:pt>
                      <c:pt idx="8063">
                        <c:v>4.0330000000000004</c:v>
                      </c:pt>
                      <c:pt idx="8064">
                        <c:v>4.0330000000000004</c:v>
                      </c:pt>
                      <c:pt idx="8065">
                        <c:v>4.0339999999999998</c:v>
                      </c:pt>
                      <c:pt idx="8066">
                        <c:v>4.0339999999999998</c:v>
                      </c:pt>
                      <c:pt idx="8067">
                        <c:v>4.0350000000000001</c:v>
                      </c:pt>
                      <c:pt idx="8068">
                        <c:v>4.0350000000000001</c:v>
                      </c:pt>
                      <c:pt idx="8069">
                        <c:v>4.0359999999999996</c:v>
                      </c:pt>
                      <c:pt idx="8070">
                        <c:v>4.0359999999999996</c:v>
                      </c:pt>
                      <c:pt idx="8071">
                        <c:v>4.0369999999999999</c:v>
                      </c:pt>
                      <c:pt idx="8072">
                        <c:v>4.0369999999999999</c:v>
                      </c:pt>
                      <c:pt idx="8073">
                        <c:v>4.0380000000000003</c:v>
                      </c:pt>
                      <c:pt idx="8074">
                        <c:v>4.0380000000000003</c:v>
                      </c:pt>
                      <c:pt idx="8075">
                        <c:v>4.0389999999999997</c:v>
                      </c:pt>
                      <c:pt idx="8076">
                        <c:v>4.0389999999999997</c:v>
                      </c:pt>
                      <c:pt idx="8077">
                        <c:v>4.04</c:v>
                      </c:pt>
                      <c:pt idx="8078">
                        <c:v>4.04</c:v>
                      </c:pt>
                      <c:pt idx="8079">
                        <c:v>4.0410000000000004</c:v>
                      </c:pt>
                      <c:pt idx="8080">
                        <c:v>4.0410000000000004</c:v>
                      </c:pt>
                      <c:pt idx="8081">
                        <c:v>4.0419999999999998</c:v>
                      </c:pt>
                      <c:pt idx="8082">
                        <c:v>4.0419999999999998</c:v>
                      </c:pt>
                      <c:pt idx="8083">
                        <c:v>4.0430000000000001</c:v>
                      </c:pt>
                      <c:pt idx="8084">
                        <c:v>4.0430000000000001</c:v>
                      </c:pt>
                      <c:pt idx="8085">
                        <c:v>4.0439999999999996</c:v>
                      </c:pt>
                      <c:pt idx="8086">
                        <c:v>4.0439999999999996</c:v>
                      </c:pt>
                      <c:pt idx="8087">
                        <c:v>4.0449999999999999</c:v>
                      </c:pt>
                      <c:pt idx="8088">
                        <c:v>4.0449999999999999</c:v>
                      </c:pt>
                      <c:pt idx="8089">
                        <c:v>4.0460000000000003</c:v>
                      </c:pt>
                      <c:pt idx="8090">
                        <c:v>4.0460000000000003</c:v>
                      </c:pt>
                      <c:pt idx="8091">
                        <c:v>4.0469999999999997</c:v>
                      </c:pt>
                      <c:pt idx="8092">
                        <c:v>4.0469999999999997</c:v>
                      </c:pt>
                      <c:pt idx="8093">
                        <c:v>4.048</c:v>
                      </c:pt>
                      <c:pt idx="8094">
                        <c:v>4.048</c:v>
                      </c:pt>
                      <c:pt idx="8095">
                        <c:v>4.0490000000000004</c:v>
                      </c:pt>
                      <c:pt idx="8096">
                        <c:v>4.0490000000000004</c:v>
                      </c:pt>
                      <c:pt idx="8097">
                        <c:v>4.05</c:v>
                      </c:pt>
                      <c:pt idx="8098">
                        <c:v>4.05</c:v>
                      </c:pt>
                      <c:pt idx="8099">
                        <c:v>4.0510000000000002</c:v>
                      </c:pt>
                      <c:pt idx="8100">
                        <c:v>4.0510000000000002</c:v>
                      </c:pt>
                      <c:pt idx="8101">
                        <c:v>4.0519999999999996</c:v>
                      </c:pt>
                      <c:pt idx="8102">
                        <c:v>4.0519999999999996</c:v>
                      </c:pt>
                      <c:pt idx="8103">
                        <c:v>4.0529999999999999</c:v>
                      </c:pt>
                      <c:pt idx="8104">
                        <c:v>4.0529999999999999</c:v>
                      </c:pt>
                      <c:pt idx="8105">
                        <c:v>4.0540000000000003</c:v>
                      </c:pt>
                      <c:pt idx="8106">
                        <c:v>4.0540000000000003</c:v>
                      </c:pt>
                      <c:pt idx="8107">
                        <c:v>4.0549999999999997</c:v>
                      </c:pt>
                      <c:pt idx="8108">
                        <c:v>4.0549999999999997</c:v>
                      </c:pt>
                      <c:pt idx="8109">
                        <c:v>4.056</c:v>
                      </c:pt>
                      <c:pt idx="8110">
                        <c:v>4.056</c:v>
                      </c:pt>
                      <c:pt idx="8111">
                        <c:v>4.0570000000000004</c:v>
                      </c:pt>
                      <c:pt idx="8112">
                        <c:v>4.0570000000000004</c:v>
                      </c:pt>
                      <c:pt idx="8113">
                        <c:v>4.0579999999999998</c:v>
                      </c:pt>
                      <c:pt idx="8114">
                        <c:v>4.0579999999999998</c:v>
                      </c:pt>
                      <c:pt idx="8115">
                        <c:v>4.0590000000000002</c:v>
                      </c:pt>
                      <c:pt idx="8116">
                        <c:v>4.0590000000000002</c:v>
                      </c:pt>
                      <c:pt idx="8117">
                        <c:v>4.0599999999999996</c:v>
                      </c:pt>
                      <c:pt idx="8118">
                        <c:v>4.0599999999999996</c:v>
                      </c:pt>
                      <c:pt idx="8119">
                        <c:v>4.0609999999999999</c:v>
                      </c:pt>
                      <c:pt idx="8120">
                        <c:v>4.0609999999999999</c:v>
                      </c:pt>
                      <c:pt idx="8121">
                        <c:v>4.0620000000000003</c:v>
                      </c:pt>
                      <c:pt idx="8122">
                        <c:v>4.0620000000000003</c:v>
                      </c:pt>
                      <c:pt idx="8123">
                        <c:v>4.0629999999999997</c:v>
                      </c:pt>
                      <c:pt idx="8124">
                        <c:v>4.0629999999999997</c:v>
                      </c:pt>
                      <c:pt idx="8125">
                        <c:v>4.0640000000000001</c:v>
                      </c:pt>
                      <c:pt idx="8126">
                        <c:v>4.0640000000000001</c:v>
                      </c:pt>
                      <c:pt idx="8127">
                        <c:v>4.0650000000000004</c:v>
                      </c:pt>
                      <c:pt idx="8128">
                        <c:v>4.0650000000000004</c:v>
                      </c:pt>
                      <c:pt idx="8129">
                        <c:v>4.0659999999999998</c:v>
                      </c:pt>
                      <c:pt idx="8130">
                        <c:v>4.0659999999999998</c:v>
                      </c:pt>
                      <c:pt idx="8131">
                        <c:v>4.0670000000000002</c:v>
                      </c:pt>
                      <c:pt idx="8132">
                        <c:v>4.0670000000000002</c:v>
                      </c:pt>
                      <c:pt idx="8133">
                        <c:v>4.0679999999999996</c:v>
                      </c:pt>
                      <c:pt idx="8134">
                        <c:v>4.0679999999999996</c:v>
                      </c:pt>
                      <c:pt idx="8135">
                        <c:v>4.069</c:v>
                      </c:pt>
                      <c:pt idx="8136">
                        <c:v>4.069</c:v>
                      </c:pt>
                      <c:pt idx="8137">
                        <c:v>4.07</c:v>
                      </c:pt>
                      <c:pt idx="8138">
                        <c:v>4.07</c:v>
                      </c:pt>
                      <c:pt idx="8139">
                        <c:v>4.0709999999999997</c:v>
                      </c:pt>
                      <c:pt idx="8140">
                        <c:v>4.0709999999999997</c:v>
                      </c:pt>
                      <c:pt idx="8141">
                        <c:v>4.0720000000000001</c:v>
                      </c:pt>
                      <c:pt idx="8142">
                        <c:v>4.0720000000000001</c:v>
                      </c:pt>
                      <c:pt idx="8143">
                        <c:v>4.0730000000000004</c:v>
                      </c:pt>
                      <c:pt idx="8144">
                        <c:v>4.0730000000000004</c:v>
                      </c:pt>
                      <c:pt idx="8145">
                        <c:v>4.0739999999999998</c:v>
                      </c:pt>
                      <c:pt idx="8146">
                        <c:v>4.0739999999999998</c:v>
                      </c:pt>
                      <c:pt idx="8147">
                        <c:v>4.0750000000000002</c:v>
                      </c:pt>
                      <c:pt idx="8148">
                        <c:v>4.0750000000000002</c:v>
                      </c:pt>
                      <c:pt idx="8149">
                        <c:v>4.0759999999999996</c:v>
                      </c:pt>
                      <c:pt idx="8150">
                        <c:v>4.0759999999999996</c:v>
                      </c:pt>
                      <c:pt idx="8151">
                        <c:v>4.077</c:v>
                      </c:pt>
                      <c:pt idx="8152">
                        <c:v>4.077</c:v>
                      </c:pt>
                      <c:pt idx="8153">
                        <c:v>4.0780000000000003</c:v>
                      </c:pt>
                      <c:pt idx="8154">
                        <c:v>4.0780000000000003</c:v>
                      </c:pt>
                      <c:pt idx="8155">
                        <c:v>4.0789999999999997</c:v>
                      </c:pt>
                      <c:pt idx="8156">
                        <c:v>4.0789999999999997</c:v>
                      </c:pt>
                      <c:pt idx="8157">
                        <c:v>4.08</c:v>
                      </c:pt>
                      <c:pt idx="8158">
                        <c:v>4.08</c:v>
                      </c:pt>
                      <c:pt idx="8159">
                        <c:v>4.0810000000000004</c:v>
                      </c:pt>
                      <c:pt idx="8160">
                        <c:v>4.0810000000000004</c:v>
                      </c:pt>
                      <c:pt idx="8161">
                        <c:v>4.0819999999999999</c:v>
                      </c:pt>
                      <c:pt idx="8162">
                        <c:v>4.0819999999999999</c:v>
                      </c:pt>
                      <c:pt idx="8163">
                        <c:v>4.0830000000000002</c:v>
                      </c:pt>
                      <c:pt idx="8164">
                        <c:v>4.0830000000000002</c:v>
                      </c:pt>
                      <c:pt idx="8165">
                        <c:v>4.0839999999999996</c:v>
                      </c:pt>
                      <c:pt idx="8166">
                        <c:v>4.0839999999999996</c:v>
                      </c:pt>
                      <c:pt idx="8167">
                        <c:v>4.085</c:v>
                      </c:pt>
                      <c:pt idx="8168">
                        <c:v>4.085</c:v>
                      </c:pt>
                      <c:pt idx="8169">
                        <c:v>4.0860000000000003</c:v>
                      </c:pt>
                      <c:pt idx="8170">
                        <c:v>4.0860000000000003</c:v>
                      </c:pt>
                      <c:pt idx="8171">
                        <c:v>4.0869999999999997</c:v>
                      </c:pt>
                      <c:pt idx="8172">
                        <c:v>4.0869999999999997</c:v>
                      </c:pt>
                      <c:pt idx="8173">
                        <c:v>4.0880000000000001</c:v>
                      </c:pt>
                      <c:pt idx="8174">
                        <c:v>4.0880000000000001</c:v>
                      </c:pt>
                      <c:pt idx="8175">
                        <c:v>4.0890000000000004</c:v>
                      </c:pt>
                      <c:pt idx="8176">
                        <c:v>4.0890000000000004</c:v>
                      </c:pt>
                      <c:pt idx="8177">
                        <c:v>4.09</c:v>
                      </c:pt>
                      <c:pt idx="8178">
                        <c:v>4.09</c:v>
                      </c:pt>
                      <c:pt idx="8179">
                        <c:v>4.0910000000000002</c:v>
                      </c:pt>
                      <c:pt idx="8180">
                        <c:v>4.0910000000000002</c:v>
                      </c:pt>
                      <c:pt idx="8181">
                        <c:v>4.0919999999999996</c:v>
                      </c:pt>
                      <c:pt idx="8182">
                        <c:v>4.0919999999999996</c:v>
                      </c:pt>
                      <c:pt idx="8183">
                        <c:v>4.093</c:v>
                      </c:pt>
                      <c:pt idx="8184">
                        <c:v>4.093</c:v>
                      </c:pt>
                      <c:pt idx="8185">
                        <c:v>4.0940000000000003</c:v>
                      </c:pt>
                      <c:pt idx="8186">
                        <c:v>4.0940000000000003</c:v>
                      </c:pt>
                      <c:pt idx="8187">
                        <c:v>4.0949999999999998</c:v>
                      </c:pt>
                      <c:pt idx="8188">
                        <c:v>4.0949999999999998</c:v>
                      </c:pt>
                      <c:pt idx="8189">
                        <c:v>4.0960000000000001</c:v>
                      </c:pt>
                      <c:pt idx="8190">
                        <c:v>4.0960000000000001</c:v>
                      </c:pt>
                      <c:pt idx="8191">
                        <c:v>4.0970000000000004</c:v>
                      </c:pt>
                      <c:pt idx="8192">
                        <c:v>4.0970000000000004</c:v>
                      </c:pt>
                      <c:pt idx="8193">
                        <c:v>4.0979999999999999</c:v>
                      </c:pt>
                      <c:pt idx="8194">
                        <c:v>4.0979999999999999</c:v>
                      </c:pt>
                      <c:pt idx="8195">
                        <c:v>4.0990000000000002</c:v>
                      </c:pt>
                      <c:pt idx="8196">
                        <c:v>4.0990000000000002</c:v>
                      </c:pt>
                      <c:pt idx="8197">
                        <c:v>4.0999999999999996</c:v>
                      </c:pt>
                      <c:pt idx="8198">
                        <c:v>4.0999999999999996</c:v>
                      </c:pt>
                      <c:pt idx="8199">
                        <c:v>4.101</c:v>
                      </c:pt>
                      <c:pt idx="8200">
                        <c:v>4.101</c:v>
                      </c:pt>
                      <c:pt idx="8201">
                        <c:v>4.1020000000000003</c:v>
                      </c:pt>
                      <c:pt idx="8202">
                        <c:v>4.1020000000000003</c:v>
                      </c:pt>
                      <c:pt idx="8203">
                        <c:v>4.1029999999999998</c:v>
                      </c:pt>
                      <c:pt idx="8204">
                        <c:v>4.1029999999999998</c:v>
                      </c:pt>
                      <c:pt idx="8205">
                        <c:v>4.1040000000000001</c:v>
                      </c:pt>
                      <c:pt idx="8206">
                        <c:v>4.1040000000000001</c:v>
                      </c:pt>
                      <c:pt idx="8207">
                        <c:v>4.1050000000000004</c:v>
                      </c:pt>
                      <c:pt idx="8208">
                        <c:v>4.1050000000000004</c:v>
                      </c:pt>
                      <c:pt idx="8209">
                        <c:v>4.1059999999999999</c:v>
                      </c:pt>
                      <c:pt idx="8210">
                        <c:v>4.1059999999999999</c:v>
                      </c:pt>
                      <c:pt idx="8211">
                        <c:v>4.1070000000000002</c:v>
                      </c:pt>
                      <c:pt idx="8212">
                        <c:v>4.1070000000000002</c:v>
                      </c:pt>
                      <c:pt idx="8213">
                        <c:v>4.1079999999999997</c:v>
                      </c:pt>
                      <c:pt idx="8214">
                        <c:v>4.1079999999999997</c:v>
                      </c:pt>
                      <c:pt idx="8215">
                        <c:v>4.109</c:v>
                      </c:pt>
                      <c:pt idx="8216">
                        <c:v>4.109</c:v>
                      </c:pt>
                      <c:pt idx="8217">
                        <c:v>4.1100000000000003</c:v>
                      </c:pt>
                      <c:pt idx="8218">
                        <c:v>4.1100000000000003</c:v>
                      </c:pt>
                      <c:pt idx="8219">
                        <c:v>4.1109999999999998</c:v>
                      </c:pt>
                      <c:pt idx="8220">
                        <c:v>4.1109999999999998</c:v>
                      </c:pt>
                      <c:pt idx="8221">
                        <c:v>4.1120000000000001</c:v>
                      </c:pt>
                      <c:pt idx="8222">
                        <c:v>4.1120000000000001</c:v>
                      </c:pt>
                      <c:pt idx="8223">
                        <c:v>4.1130000000000004</c:v>
                      </c:pt>
                      <c:pt idx="8224">
                        <c:v>4.1130000000000004</c:v>
                      </c:pt>
                      <c:pt idx="8225">
                        <c:v>4.1139999999999999</c:v>
                      </c:pt>
                      <c:pt idx="8226">
                        <c:v>4.1139999999999999</c:v>
                      </c:pt>
                      <c:pt idx="8227">
                        <c:v>4.1150000000000002</c:v>
                      </c:pt>
                      <c:pt idx="8228">
                        <c:v>4.1150000000000002</c:v>
                      </c:pt>
                      <c:pt idx="8229">
                        <c:v>4.1159999999999997</c:v>
                      </c:pt>
                      <c:pt idx="8230">
                        <c:v>4.1159999999999997</c:v>
                      </c:pt>
                      <c:pt idx="8231">
                        <c:v>4.117</c:v>
                      </c:pt>
                      <c:pt idx="8232">
                        <c:v>4.117</c:v>
                      </c:pt>
                      <c:pt idx="8233">
                        <c:v>4.1180000000000003</c:v>
                      </c:pt>
                      <c:pt idx="8234">
                        <c:v>4.1180000000000003</c:v>
                      </c:pt>
                      <c:pt idx="8235">
                        <c:v>4.1189999999999998</c:v>
                      </c:pt>
                      <c:pt idx="8236">
                        <c:v>4.1189999999999998</c:v>
                      </c:pt>
                      <c:pt idx="8237">
                        <c:v>4.12</c:v>
                      </c:pt>
                      <c:pt idx="8238">
                        <c:v>4.12</c:v>
                      </c:pt>
                      <c:pt idx="8239">
                        <c:v>4.1210000000000004</c:v>
                      </c:pt>
                      <c:pt idx="8240">
                        <c:v>4.1210000000000004</c:v>
                      </c:pt>
                      <c:pt idx="8241">
                        <c:v>4.1219999999999999</c:v>
                      </c:pt>
                      <c:pt idx="8242">
                        <c:v>4.1219999999999999</c:v>
                      </c:pt>
                      <c:pt idx="8243">
                        <c:v>4.1230000000000002</c:v>
                      </c:pt>
                      <c:pt idx="8244">
                        <c:v>4.1230000000000002</c:v>
                      </c:pt>
                      <c:pt idx="8245">
                        <c:v>4.1239999999999997</c:v>
                      </c:pt>
                      <c:pt idx="8246">
                        <c:v>4.1239999999999997</c:v>
                      </c:pt>
                      <c:pt idx="8247">
                        <c:v>4.125</c:v>
                      </c:pt>
                      <c:pt idx="8248">
                        <c:v>4.125</c:v>
                      </c:pt>
                      <c:pt idx="8249">
                        <c:v>4.1260000000000003</c:v>
                      </c:pt>
                      <c:pt idx="8250">
                        <c:v>4.1260000000000003</c:v>
                      </c:pt>
                      <c:pt idx="8251">
                        <c:v>4.1269999999999998</c:v>
                      </c:pt>
                      <c:pt idx="8252">
                        <c:v>4.1269999999999998</c:v>
                      </c:pt>
                      <c:pt idx="8253">
                        <c:v>4.1280000000000001</c:v>
                      </c:pt>
                      <c:pt idx="8254">
                        <c:v>4.1280000000000001</c:v>
                      </c:pt>
                      <c:pt idx="8255">
                        <c:v>4.1289999999999996</c:v>
                      </c:pt>
                      <c:pt idx="8256">
                        <c:v>4.1289999999999996</c:v>
                      </c:pt>
                      <c:pt idx="8257">
                        <c:v>4.13</c:v>
                      </c:pt>
                      <c:pt idx="8258">
                        <c:v>4.13</c:v>
                      </c:pt>
                      <c:pt idx="8259">
                        <c:v>4.1310000000000002</c:v>
                      </c:pt>
                      <c:pt idx="8260">
                        <c:v>4.1310000000000002</c:v>
                      </c:pt>
                      <c:pt idx="8261">
                        <c:v>4.1319999999999997</c:v>
                      </c:pt>
                      <c:pt idx="8262">
                        <c:v>4.1319999999999997</c:v>
                      </c:pt>
                      <c:pt idx="8263">
                        <c:v>4.133</c:v>
                      </c:pt>
                      <c:pt idx="8264">
                        <c:v>4.133</c:v>
                      </c:pt>
                      <c:pt idx="8265">
                        <c:v>4.1340000000000003</c:v>
                      </c:pt>
                      <c:pt idx="8266">
                        <c:v>4.1340000000000003</c:v>
                      </c:pt>
                      <c:pt idx="8267">
                        <c:v>4.1349999999999998</c:v>
                      </c:pt>
                      <c:pt idx="8268">
                        <c:v>4.1349999999999998</c:v>
                      </c:pt>
                      <c:pt idx="8269">
                        <c:v>4.1360000000000001</c:v>
                      </c:pt>
                      <c:pt idx="8270">
                        <c:v>4.1360000000000001</c:v>
                      </c:pt>
                      <c:pt idx="8271">
                        <c:v>4.1369999999999996</c:v>
                      </c:pt>
                      <c:pt idx="8272">
                        <c:v>4.1369999999999996</c:v>
                      </c:pt>
                      <c:pt idx="8273">
                        <c:v>4.1379999999999999</c:v>
                      </c:pt>
                      <c:pt idx="8274">
                        <c:v>4.1379999999999999</c:v>
                      </c:pt>
                      <c:pt idx="8275">
                        <c:v>4.1390000000000002</c:v>
                      </c:pt>
                      <c:pt idx="8276">
                        <c:v>4.1390000000000002</c:v>
                      </c:pt>
                      <c:pt idx="8277">
                        <c:v>4.1399999999999997</c:v>
                      </c:pt>
                      <c:pt idx="8278">
                        <c:v>4.1399999999999997</c:v>
                      </c:pt>
                      <c:pt idx="8279">
                        <c:v>4.141</c:v>
                      </c:pt>
                      <c:pt idx="8280">
                        <c:v>4.141</c:v>
                      </c:pt>
                      <c:pt idx="8281">
                        <c:v>4.1420000000000003</c:v>
                      </c:pt>
                      <c:pt idx="8282">
                        <c:v>4.1420000000000003</c:v>
                      </c:pt>
                      <c:pt idx="8283">
                        <c:v>4.1429999999999998</c:v>
                      </c:pt>
                      <c:pt idx="8284">
                        <c:v>4.1429999999999998</c:v>
                      </c:pt>
                      <c:pt idx="8285">
                        <c:v>4.1440000000000001</c:v>
                      </c:pt>
                      <c:pt idx="8286">
                        <c:v>4.1440000000000001</c:v>
                      </c:pt>
                      <c:pt idx="8287">
                        <c:v>4.1449999999999996</c:v>
                      </c:pt>
                      <c:pt idx="8288">
                        <c:v>4.1449999999999996</c:v>
                      </c:pt>
                      <c:pt idx="8289">
                        <c:v>4.1459999999999999</c:v>
                      </c:pt>
                      <c:pt idx="8290">
                        <c:v>4.1459999999999999</c:v>
                      </c:pt>
                      <c:pt idx="8291">
                        <c:v>4.1470000000000002</c:v>
                      </c:pt>
                      <c:pt idx="8292">
                        <c:v>4.1470000000000002</c:v>
                      </c:pt>
                      <c:pt idx="8293">
                        <c:v>4.1479999999999997</c:v>
                      </c:pt>
                      <c:pt idx="8294">
                        <c:v>4.1479999999999997</c:v>
                      </c:pt>
                      <c:pt idx="8295">
                        <c:v>4.149</c:v>
                      </c:pt>
                      <c:pt idx="8296">
                        <c:v>4.149</c:v>
                      </c:pt>
                      <c:pt idx="8297">
                        <c:v>4.1500000000000004</c:v>
                      </c:pt>
                      <c:pt idx="8298">
                        <c:v>4.1500000000000004</c:v>
                      </c:pt>
                      <c:pt idx="8299">
                        <c:v>4.1509999999999998</c:v>
                      </c:pt>
                      <c:pt idx="8300">
                        <c:v>4.1509999999999998</c:v>
                      </c:pt>
                      <c:pt idx="8301">
                        <c:v>4.1520000000000001</c:v>
                      </c:pt>
                      <c:pt idx="8302">
                        <c:v>4.1520000000000001</c:v>
                      </c:pt>
                      <c:pt idx="8303">
                        <c:v>4.1529999999999996</c:v>
                      </c:pt>
                      <c:pt idx="8304">
                        <c:v>4.1529999999999996</c:v>
                      </c:pt>
                      <c:pt idx="8305">
                        <c:v>4.1539999999999999</c:v>
                      </c:pt>
                      <c:pt idx="8306">
                        <c:v>4.1539999999999999</c:v>
                      </c:pt>
                      <c:pt idx="8307">
                        <c:v>4.1550000000000002</c:v>
                      </c:pt>
                      <c:pt idx="8308">
                        <c:v>4.1550000000000002</c:v>
                      </c:pt>
                      <c:pt idx="8309">
                        <c:v>4.1559999999999997</c:v>
                      </c:pt>
                      <c:pt idx="8310">
                        <c:v>4.1559999999999997</c:v>
                      </c:pt>
                      <c:pt idx="8311">
                        <c:v>4.157</c:v>
                      </c:pt>
                      <c:pt idx="8312">
                        <c:v>4.157</c:v>
                      </c:pt>
                      <c:pt idx="8313">
                        <c:v>4.1580000000000004</c:v>
                      </c:pt>
                      <c:pt idx="8314">
                        <c:v>4.1580000000000004</c:v>
                      </c:pt>
                      <c:pt idx="8315">
                        <c:v>4.1589999999999998</c:v>
                      </c:pt>
                      <c:pt idx="8316">
                        <c:v>4.1589999999999998</c:v>
                      </c:pt>
                      <c:pt idx="8317">
                        <c:v>4.16</c:v>
                      </c:pt>
                      <c:pt idx="8318">
                        <c:v>4.16</c:v>
                      </c:pt>
                      <c:pt idx="8319">
                        <c:v>4.1609999999999996</c:v>
                      </c:pt>
                      <c:pt idx="8320">
                        <c:v>4.1609999999999996</c:v>
                      </c:pt>
                      <c:pt idx="8321">
                        <c:v>4.1619999999999999</c:v>
                      </c:pt>
                      <c:pt idx="8322">
                        <c:v>4.1619999999999999</c:v>
                      </c:pt>
                      <c:pt idx="8323">
                        <c:v>4.1630000000000003</c:v>
                      </c:pt>
                      <c:pt idx="8324">
                        <c:v>4.1630000000000003</c:v>
                      </c:pt>
                      <c:pt idx="8325">
                        <c:v>4.1639999999999997</c:v>
                      </c:pt>
                      <c:pt idx="8326">
                        <c:v>4.1639999999999997</c:v>
                      </c:pt>
                      <c:pt idx="8327">
                        <c:v>4.165</c:v>
                      </c:pt>
                      <c:pt idx="8328">
                        <c:v>4.165</c:v>
                      </c:pt>
                      <c:pt idx="8329">
                        <c:v>4.1660000000000004</c:v>
                      </c:pt>
                      <c:pt idx="8330">
                        <c:v>4.1660000000000004</c:v>
                      </c:pt>
                      <c:pt idx="8331">
                        <c:v>4.1669999999999998</c:v>
                      </c:pt>
                      <c:pt idx="8332">
                        <c:v>4.1669999999999998</c:v>
                      </c:pt>
                      <c:pt idx="8333">
                        <c:v>4.1680000000000001</c:v>
                      </c:pt>
                      <c:pt idx="8334">
                        <c:v>4.1680000000000001</c:v>
                      </c:pt>
                      <c:pt idx="8335">
                        <c:v>4.1689999999999996</c:v>
                      </c:pt>
                      <c:pt idx="8336">
                        <c:v>4.1689999999999996</c:v>
                      </c:pt>
                      <c:pt idx="8337">
                        <c:v>4.17</c:v>
                      </c:pt>
                      <c:pt idx="8338">
                        <c:v>4.17</c:v>
                      </c:pt>
                      <c:pt idx="8339">
                        <c:v>4.1710000000000003</c:v>
                      </c:pt>
                      <c:pt idx="8340">
                        <c:v>4.1710000000000003</c:v>
                      </c:pt>
                      <c:pt idx="8341">
                        <c:v>4.1719999999999997</c:v>
                      </c:pt>
                      <c:pt idx="8342">
                        <c:v>4.1719999999999997</c:v>
                      </c:pt>
                      <c:pt idx="8343">
                        <c:v>4.173</c:v>
                      </c:pt>
                      <c:pt idx="8344">
                        <c:v>4.173</c:v>
                      </c:pt>
                      <c:pt idx="8345">
                        <c:v>4.1740000000000004</c:v>
                      </c:pt>
                      <c:pt idx="8346">
                        <c:v>4.1740000000000004</c:v>
                      </c:pt>
                      <c:pt idx="8347">
                        <c:v>4.1749999999999998</c:v>
                      </c:pt>
                      <c:pt idx="8348">
                        <c:v>4.1749999999999998</c:v>
                      </c:pt>
                      <c:pt idx="8349">
                        <c:v>4.1760000000000002</c:v>
                      </c:pt>
                      <c:pt idx="8350">
                        <c:v>4.1760000000000002</c:v>
                      </c:pt>
                      <c:pt idx="8351">
                        <c:v>4.1769999999999996</c:v>
                      </c:pt>
                      <c:pt idx="8352">
                        <c:v>4.1769999999999996</c:v>
                      </c:pt>
                      <c:pt idx="8353">
                        <c:v>4.1779999999999999</c:v>
                      </c:pt>
                      <c:pt idx="8354">
                        <c:v>4.1779999999999999</c:v>
                      </c:pt>
                      <c:pt idx="8355">
                        <c:v>4.1790000000000003</c:v>
                      </c:pt>
                      <c:pt idx="8356">
                        <c:v>4.1790000000000003</c:v>
                      </c:pt>
                      <c:pt idx="8357">
                        <c:v>4.18</c:v>
                      </c:pt>
                      <c:pt idx="8358">
                        <c:v>4.18</c:v>
                      </c:pt>
                      <c:pt idx="8359">
                        <c:v>4.181</c:v>
                      </c:pt>
                      <c:pt idx="8360">
                        <c:v>4.181</c:v>
                      </c:pt>
                      <c:pt idx="8361">
                        <c:v>4.1820000000000004</c:v>
                      </c:pt>
                      <c:pt idx="8362">
                        <c:v>4.1820000000000004</c:v>
                      </c:pt>
                      <c:pt idx="8363">
                        <c:v>4.1829999999999998</c:v>
                      </c:pt>
                      <c:pt idx="8364">
                        <c:v>4.1829999999999998</c:v>
                      </c:pt>
                      <c:pt idx="8365">
                        <c:v>4.1840000000000002</c:v>
                      </c:pt>
                      <c:pt idx="8366">
                        <c:v>4.1840000000000002</c:v>
                      </c:pt>
                      <c:pt idx="8367">
                        <c:v>4.1849999999999996</c:v>
                      </c:pt>
                      <c:pt idx="8368">
                        <c:v>4.1849999999999996</c:v>
                      </c:pt>
                      <c:pt idx="8369">
                        <c:v>4.1859999999999999</c:v>
                      </c:pt>
                      <c:pt idx="8370">
                        <c:v>4.1859999999999999</c:v>
                      </c:pt>
                      <c:pt idx="8371">
                        <c:v>4.1870000000000003</c:v>
                      </c:pt>
                      <c:pt idx="8372">
                        <c:v>4.1870000000000003</c:v>
                      </c:pt>
                      <c:pt idx="8373">
                        <c:v>4.1879999999999997</c:v>
                      </c:pt>
                      <c:pt idx="8374">
                        <c:v>4.1879999999999997</c:v>
                      </c:pt>
                      <c:pt idx="8375">
                        <c:v>4.1890000000000001</c:v>
                      </c:pt>
                      <c:pt idx="8376">
                        <c:v>4.1890000000000001</c:v>
                      </c:pt>
                      <c:pt idx="8377">
                        <c:v>4.1900000000000004</c:v>
                      </c:pt>
                      <c:pt idx="8378">
                        <c:v>4.1900000000000004</c:v>
                      </c:pt>
                      <c:pt idx="8379">
                        <c:v>4.1909999999999998</c:v>
                      </c:pt>
                      <c:pt idx="8380">
                        <c:v>4.1909999999999998</c:v>
                      </c:pt>
                      <c:pt idx="8381">
                        <c:v>4.1920000000000002</c:v>
                      </c:pt>
                      <c:pt idx="8382">
                        <c:v>4.1920000000000002</c:v>
                      </c:pt>
                      <c:pt idx="8383">
                        <c:v>4.1929999999999996</c:v>
                      </c:pt>
                      <c:pt idx="8384">
                        <c:v>4.1929999999999996</c:v>
                      </c:pt>
                      <c:pt idx="8385">
                        <c:v>4.194</c:v>
                      </c:pt>
                      <c:pt idx="8386">
                        <c:v>4.194</c:v>
                      </c:pt>
                      <c:pt idx="8387">
                        <c:v>4.1950000000000003</c:v>
                      </c:pt>
                      <c:pt idx="8388">
                        <c:v>4.1950000000000003</c:v>
                      </c:pt>
                      <c:pt idx="8389">
                        <c:v>4.1959999999999997</c:v>
                      </c:pt>
                      <c:pt idx="8390">
                        <c:v>4.1959999999999997</c:v>
                      </c:pt>
                      <c:pt idx="8391">
                        <c:v>4.1970000000000001</c:v>
                      </c:pt>
                      <c:pt idx="8392">
                        <c:v>4.1970000000000001</c:v>
                      </c:pt>
                      <c:pt idx="8393">
                        <c:v>4.1980000000000004</c:v>
                      </c:pt>
                      <c:pt idx="8394">
                        <c:v>4.1980000000000004</c:v>
                      </c:pt>
                      <c:pt idx="8395">
                        <c:v>4.1989999999999998</c:v>
                      </c:pt>
                      <c:pt idx="8396">
                        <c:v>4.1989999999999998</c:v>
                      </c:pt>
                      <c:pt idx="8397">
                        <c:v>4.2</c:v>
                      </c:pt>
                      <c:pt idx="8398">
                        <c:v>4.2</c:v>
                      </c:pt>
                      <c:pt idx="8399">
                        <c:v>4.2009999999999996</c:v>
                      </c:pt>
                      <c:pt idx="8400">
                        <c:v>4.2009999999999996</c:v>
                      </c:pt>
                      <c:pt idx="8401">
                        <c:v>4.202</c:v>
                      </c:pt>
                      <c:pt idx="8402">
                        <c:v>4.202</c:v>
                      </c:pt>
                      <c:pt idx="8403">
                        <c:v>4.2030000000000003</c:v>
                      </c:pt>
                      <c:pt idx="8404">
                        <c:v>4.2030000000000003</c:v>
                      </c:pt>
                      <c:pt idx="8405">
                        <c:v>4.2039999999999997</c:v>
                      </c:pt>
                      <c:pt idx="8406">
                        <c:v>4.2039999999999997</c:v>
                      </c:pt>
                      <c:pt idx="8407">
                        <c:v>4.2050000000000001</c:v>
                      </c:pt>
                      <c:pt idx="8408">
                        <c:v>4.2050000000000001</c:v>
                      </c:pt>
                      <c:pt idx="8409">
                        <c:v>4.2060000000000004</c:v>
                      </c:pt>
                      <c:pt idx="8410">
                        <c:v>4.2060000000000004</c:v>
                      </c:pt>
                      <c:pt idx="8411">
                        <c:v>4.2069999999999999</c:v>
                      </c:pt>
                      <c:pt idx="8412">
                        <c:v>4.2069999999999999</c:v>
                      </c:pt>
                      <c:pt idx="8413">
                        <c:v>4.2080000000000002</c:v>
                      </c:pt>
                      <c:pt idx="8414">
                        <c:v>4.2080000000000002</c:v>
                      </c:pt>
                      <c:pt idx="8415">
                        <c:v>4.2089999999999996</c:v>
                      </c:pt>
                      <c:pt idx="8416">
                        <c:v>4.2089999999999996</c:v>
                      </c:pt>
                      <c:pt idx="8417">
                        <c:v>4.21</c:v>
                      </c:pt>
                      <c:pt idx="8418">
                        <c:v>4.21</c:v>
                      </c:pt>
                      <c:pt idx="8419">
                        <c:v>4.2110000000000003</c:v>
                      </c:pt>
                      <c:pt idx="8420">
                        <c:v>4.2110000000000003</c:v>
                      </c:pt>
                      <c:pt idx="8421">
                        <c:v>4.2119999999999997</c:v>
                      </c:pt>
                      <c:pt idx="8422">
                        <c:v>4.2119999999999997</c:v>
                      </c:pt>
                      <c:pt idx="8423">
                        <c:v>4.2130000000000001</c:v>
                      </c:pt>
                      <c:pt idx="8424">
                        <c:v>4.2130000000000001</c:v>
                      </c:pt>
                      <c:pt idx="8425">
                        <c:v>4.2140000000000004</c:v>
                      </c:pt>
                      <c:pt idx="8426">
                        <c:v>4.2140000000000004</c:v>
                      </c:pt>
                      <c:pt idx="8427">
                        <c:v>4.2149999999999999</c:v>
                      </c:pt>
                      <c:pt idx="8428">
                        <c:v>4.2149999999999999</c:v>
                      </c:pt>
                      <c:pt idx="8429">
                        <c:v>4.2160000000000002</c:v>
                      </c:pt>
                      <c:pt idx="8430">
                        <c:v>4.2160000000000002</c:v>
                      </c:pt>
                      <c:pt idx="8431">
                        <c:v>4.2169999999999996</c:v>
                      </c:pt>
                      <c:pt idx="8432">
                        <c:v>4.2169999999999996</c:v>
                      </c:pt>
                      <c:pt idx="8433">
                        <c:v>4.218</c:v>
                      </c:pt>
                      <c:pt idx="8434">
                        <c:v>4.218</c:v>
                      </c:pt>
                      <c:pt idx="8435">
                        <c:v>4.2190000000000003</c:v>
                      </c:pt>
                      <c:pt idx="8436">
                        <c:v>4.2190000000000003</c:v>
                      </c:pt>
                      <c:pt idx="8437">
                        <c:v>4.22</c:v>
                      </c:pt>
                      <c:pt idx="8438">
                        <c:v>4.22</c:v>
                      </c:pt>
                      <c:pt idx="8439">
                        <c:v>4.2210000000000001</c:v>
                      </c:pt>
                      <c:pt idx="8440">
                        <c:v>4.2210000000000001</c:v>
                      </c:pt>
                      <c:pt idx="8441">
                        <c:v>4.2220000000000004</c:v>
                      </c:pt>
                      <c:pt idx="8442">
                        <c:v>4.2220000000000004</c:v>
                      </c:pt>
                      <c:pt idx="8443">
                        <c:v>4.2229999999999999</c:v>
                      </c:pt>
                      <c:pt idx="8444">
                        <c:v>4.2229999999999999</c:v>
                      </c:pt>
                      <c:pt idx="8445">
                        <c:v>4.2240000000000002</c:v>
                      </c:pt>
                      <c:pt idx="8446">
                        <c:v>4.2240000000000002</c:v>
                      </c:pt>
                      <c:pt idx="8447">
                        <c:v>4.2249999999999996</c:v>
                      </c:pt>
                      <c:pt idx="8448">
                        <c:v>4.2249999999999996</c:v>
                      </c:pt>
                      <c:pt idx="8449">
                        <c:v>4.226</c:v>
                      </c:pt>
                      <c:pt idx="8450">
                        <c:v>4.226</c:v>
                      </c:pt>
                      <c:pt idx="8451">
                        <c:v>4.2270000000000003</c:v>
                      </c:pt>
                      <c:pt idx="8452">
                        <c:v>4.2270000000000003</c:v>
                      </c:pt>
                      <c:pt idx="8453">
                        <c:v>4.2279999999999998</c:v>
                      </c:pt>
                      <c:pt idx="8454">
                        <c:v>4.2279999999999998</c:v>
                      </c:pt>
                      <c:pt idx="8455">
                        <c:v>4.2290000000000001</c:v>
                      </c:pt>
                      <c:pt idx="8456">
                        <c:v>4.2290000000000001</c:v>
                      </c:pt>
                      <c:pt idx="8457">
                        <c:v>4.2300000000000004</c:v>
                      </c:pt>
                      <c:pt idx="8458">
                        <c:v>4.2300000000000004</c:v>
                      </c:pt>
                      <c:pt idx="8459">
                        <c:v>4.2309999999999999</c:v>
                      </c:pt>
                      <c:pt idx="8460">
                        <c:v>4.2309999999999999</c:v>
                      </c:pt>
                      <c:pt idx="8461">
                        <c:v>4.2320000000000002</c:v>
                      </c:pt>
                      <c:pt idx="8462">
                        <c:v>4.2320000000000002</c:v>
                      </c:pt>
                      <c:pt idx="8463">
                        <c:v>4.2329999999999997</c:v>
                      </c:pt>
                      <c:pt idx="8464">
                        <c:v>4.2329999999999997</c:v>
                      </c:pt>
                      <c:pt idx="8465">
                        <c:v>4.234</c:v>
                      </c:pt>
                      <c:pt idx="8466">
                        <c:v>4.234</c:v>
                      </c:pt>
                      <c:pt idx="8467">
                        <c:v>4.2350000000000003</c:v>
                      </c:pt>
                      <c:pt idx="8468">
                        <c:v>4.2350000000000003</c:v>
                      </c:pt>
                      <c:pt idx="8469">
                        <c:v>4.2359999999999998</c:v>
                      </c:pt>
                      <c:pt idx="8470">
                        <c:v>4.2359999999999998</c:v>
                      </c:pt>
                      <c:pt idx="8471">
                        <c:v>4.2370000000000001</c:v>
                      </c:pt>
                      <c:pt idx="8472">
                        <c:v>4.2370000000000001</c:v>
                      </c:pt>
                      <c:pt idx="8473">
                        <c:v>4.2380000000000004</c:v>
                      </c:pt>
                      <c:pt idx="8474">
                        <c:v>4.2380000000000004</c:v>
                      </c:pt>
                      <c:pt idx="8475">
                        <c:v>4.2389999999999999</c:v>
                      </c:pt>
                      <c:pt idx="8476">
                        <c:v>4.2389999999999999</c:v>
                      </c:pt>
                      <c:pt idx="8477">
                        <c:v>4.24</c:v>
                      </c:pt>
                      <c:pt idx="8478">
                        <c:v>4.24</c:v>
                      </c:pt>
                      <c:pt idx="8479">
                        <c:v>4.2409999999999997</c:v>
                      </c:pt>
                      <c:pt idx="8480">
                        <c:v>4.2409999999999997</c:v>
                      </c:pt>
                      <c:pt idx="8481">
                        <c:v>4.242</c:v>
                      </c:pt>
                      <c:pt idx="8482">
                        <c:v>4.242</c:v>
                      </c:pt>
                      <c:pt idx="8483">
                        <c:v>4.2430000000000003</c:v>
                      </c:pt>
                      <c:pt idx="8484">
                        <c:v>4.2430000000000003</c:v>
                      </c:pt>
                      <c:pt idx="8485">
                        <c:v>4.2439999999999998</c:v>
                      </c:pt>
                      <c:pt idx="8486">
                        <c:v>4.2439999999999998</c:v>
                      </c:pt>
                      <c:pt idx="8487">
                        <c:v>4.2450000000000001</c:v>
                      </c:pt>
                      <c:pt idx="8488">
                        <c:v>4.2450000000000001</c:v>
                      </c:pt>
                      <c:pt idx="8489">
                        <c:v>4.2460000000000004</c:v>
                      </c:pt>
                      <c:pt idx="8490">
                        <c:v>4.2460000000000004</c:v>
                      </c:pt>
                      <c:pt idx="8491">
                        <c:v>4.2469999999999999</c:v>
                      </c:pt>
                      <c:pt idx="8492">
                        <c:v>4.2469999999999999</c:v>
                      </c:pt>
                      <c:pt idx="8493">
                        <c:v>4.2480000000000002</c:v>
                      </c:pt>
                      <c:pt idx="8494">
                        <c:v>4.2480000000000002</c:v>
                      </c:pt>
                      <c:pt idx="8495">
                        <c:v>4.2489999999999997</c:v>
                      </c:pt>
                      <c:pt idx="8496">
                        <c:v>4.2489999999999997</c:v>
                      </c:pt>
                      <c:pt idx="8497">
                        <c:v>4.25</c:v>
                      </c:pt>
                      <c:pt idx="8498">
                        <c:v>4.25</c:v>
                      </c:pt>
                      <c:pt idx="8499">
                        <c:v>4.2510000000000003</c:v>
                      </c:pt>
                      <c:pt idx="8500">
                        <c:v>4.2510000000000003</c:v>
                      </c:pt>
                      <c:pt idx="8501">
                        <c:v>4.2519999999999998</c:v>
                      </c:pt>
                      <c:pt idx="8502">
                        <c:v>4.2519999999999998</c:v>
                      </c:pt>
                      <c:pt idx="8503">
                        <c:v>4.2530000000000001</c:v>
                      </c:pt>
                      <c:pt idx="8504">
                        <c:v>4.2530000000000001</c:v>
                      </c:pt>
                      <c:pt idx="8505">
                        <c:v>4.2539999999999996</c:v>
                      </c:pt>
                      <c:pt idx="8506">
                        <c:v>4.2539999999999996</c:v>
                      </c:pt>
                      <c:pt idx="8507">
                        <c:v>4.2549999999999999</c:v>
                      </c:pt>
                      <c:pt idx="8508">
                        <c:v>4.2549999999999999</c:v>
                      </c:pt>
                      <c:pt idx="8509">
                        <c:v>4.2560000000000002</c:v>
                      </c:pt>
                      <c:pt idx="8510">
                        <c:v>4.2560000000000002</c:v>
                      </c:pt>
                      <c:pt idx="8511">
                        <c:v>4.2569999999999997</c:v>
                      </c:pt>
                      <c:pt idx="8512">
                        <c:v>4.2569999999999997</c:v>
                      </c:pt>
                      <c:pt idx="8513">
                        <c:v>4.258</c:v>
                      </c:pt>
                      <c:pt idx="8514">
                        <c:v>4.258</c:v>
                      </c:pt>
                      <c:pt idx="8515">
                        <c:v>4.2590000000000003</c:v>
                      </c:pt>
                      <c:pt idx="8516">
                        <c:v>4.2590000000000003</c:v>
                      </c:pt>
                      <c:pt idx="8517">
                        <c:v>4.26</c:v>
                      </c:pt>
                      <c:pt idx="8518">
                        <c:v>4.26</c:v>
                      </c:pt>
                      <c:pt idx="8519">
                        <c:v>4.2610000000000001</c:v>
                      </c:pt>
                      <c:pt idx="8520">
                        <c:v>4.2610000000000001</c:v>
                      </c:pt>
                      <c:pt idx="8521">
                        <c:v>4.2619999999999996</c:v>
                      </c:pt>
                      <c:pt idx="8522">
                        <c:v>4.2619999999999996</c:v>
                      </c:pt>
                      <c:pt idx="8523">
                        <c:v>4.2629999999999999</c:v>
                      </c:pt>
                      <c:pt idx="8524">
                        <c:v>4.2629999999999999</c:v>
                      </c:pt>
                      <c:pt idx="8525">
                        <c:v>4.2640000000000002</c:v>
                      </c:pt>
                      <c:pt idx="8526">
                        <c:v>4.2640000000000002</c:v>
                      </c:pt>
                      <c:pt idx="8527">
                        <c:v>4.2649999999999997</c:v>
                      </c:pt>
                      <c:pt idx="8528">
                        <c:v>4.2649999999999997</c:v>
                      </c:pt>
                      <c:pt idx="8529">
                        <c:v>4.266</c:v>
                      </c:pt>
                      <c:pt idx="8530">
                        <c:v>4.266</c:v>
                      </c:pt>
                      <c:pt idx="8531">
                        <c:v>4.2670000000000003</c:v>
                      </c:pt>
                      <c:pt idx="8532">
                        <c:v>4.2670000000000003</c:v>
                      </c:pt>
                      <c:pt idx="8533">
                        <c:v>4.2679999999999998</c:v>
                      </c:pt>
                      <c:pt idx="8534">
                        <c:v>4.2679999999999998</c:v>
                      </c:pt>
                      <c:pt idx="8535">
                        <c:v>4.2690000000000001</c:v>
                      </c:pt>
                      <c:pt idx="8536">
                        <c:v>4.2690000000000001</c:v>
                      </c:pt>
                      <c:pt idx="8537">
                        <c:v>4.2699999999999996</c:v>
                      </c:pt>
                      <c:pt idx="8538">
                        <c:v>4.2699999999999996</c:v>
                      </c:pt>
                      <c:pt idx="8539">
                        <c:v>4.2709999999999999</c:v>
                      </c:pt>
                      <c:pt idx="8540">
                        <c:v>4.2709999999999999</c:v>
                      </c:pt>
                      <c:pt idx="8541">
                        <c:v>4.2720000000000002</c:v>
                      </c:pt>
                      <c:pt idx="8542">
                        <c:v>4.2720000000000002</c:v>
                      </c:pt>
                      <c:pt idx="8543">
                        <c:v>4.2729999999999997</c:v>
                      </c:pt>
                      <c:pt idx="8544">
                        <c:v>4.2729999999999997</c:v>
                      </c:pt>
                      <c:pt idx="8545">
                        <c:v>4.274</c:v>
                      </c:pt>
                      <c:pt idx="8546">
                        <c:v>4.274</c:v>
                      </c:pt>
                      <c:pt idx="8547">
                        <c:v>4.2750000000000004</c:v>
                      </c:pt>
                      <c:pt idx="8548">
                        <c:v>4.2750000000000004</c:v>
                      </c:pt>
                      <c:pt idx="8549">
                        <c:v>4.2759999999999998</c:v>
                      </c:pt>
                      <c:pt idx="8550">
                        <c:v>4.2759999999999998</c:v>
                      </c:pt>
                      <c:pt idx="8551">
                        <c:v>4.2770000000000001</c:v>
                      </c:pt>
                      <c:pt idx="8552">
                        <c:v>4.2770000000000001</c:v>
                      </c:pt>
                      <c:pt idx="8553">
                        <c:v>4.2779999999999996</c:v>
                      </c:pt>
                      <c:pt idx="8554">
                        <c:v>4.2779999999999996</c:v>
                      </c:pt>
                      <c:pt idx="8555">
                        <c:v>4.2789999999999999</c:v>
                      </c:pt>
                      <c:pt idx="8556">
                        <c:v>4.2789999999999999</c:v>
                      </c:pt>
                      <c:pt idx="8557">
                        <c:v>4.28</c:v>
                      </c:pt>
                      <c:pt idx="8558">
                        <c:v>4.28</c:v>
                      </c:pt>
                      <c:pt idx="8559">
                        <c:v>4.2809999999999997</c:v>
                      </c:pt>
                      <c:pt idx="8560">
                        <c:v>4.2809999999999997</c:v>
                      </c:pt>
                      <c:pt idx="8561">
                        <c:v>4.282</c:v>
                      </c:pt>
                      <c:pt idx="8562">
                        <c:v>4.282</c:v>
                      </c:pt>
                      <c:pt idx="8563">
                        <c:v>4.2830000000000004</c:v>
                      </c:pt>
                      <c:pt idx="8564">
                        <c:v>4.2830000000000004</c:v>
                      </c:pt>
                      <c:pt idx="8565">
                        <c:v>4.2839999999999998</c:v>
                      </c:pt>
                      <c:pt idx="8566">
                        <c:v>4.2839999999999998</c:v>
                      </c:pt>
                      <c:pt idx="8567">
                        <c:v>4.2850000000000001</c:v>
                      </c:pt>
                      <c:pt idx="8568">
                        <c:v>4.2850000000000001</c:v>
                      </c:pt>
                      <c:pt idx="8569">
                        <c:v>4.2859999999999996</c:v>
                      </c:pt>
                      <c:pt idx="8570">
                        <c:v>4.2859999999999996</c:v>
                      </c:pt>
                      <c:pt idx="8571">
                        <c:v>4.2869999999999999</c:v>
                      </c:pt>
                      <c:pt idx="8572">
                        <c:v>4.2869999999999999</c:v>
                      </c:pt>
                      <c:pt idx="8573">
                        <c:v>4.2880000000000003</c:v>
                      </c:pt>
                      <c:pt idx="8574">
                        <c:v>4.2880000000000003</c:v>
                      </c:pt>
                      <c:pt idx="8575">
                        <c:v>4.2889999999999997</c:v>
                      </c:pt>
                      <c:pt idx="8576">
                        <c:v>4.2889999999999997</c:v>
                      </c:pt>
                      <c:pt idx="8577">
                        <c:v>4.29</c:v>
                      </c:pt>
                      <c:pt idx="8578">
                        <c:v>4.29</c:v>
                      </c:pt>
                      <c:pt idx="8579">
                        <c:v>4.2910000000000004</c:v>
                      </c:pt>
                      <c:pt idx="8580">
                        <c:v>4.2910000000000004</c:v>
                      </c:pt>
                      <c:pt idx="8581">
                        <c:v>4.2919999999999998</c:v>
                      </c:pt>
                      <c:pt idx="8582">
                        <c:v>4.2919999999999998</c:v>
                      </c:pt>
                      <c:pt idx="8583">
                        <c:v>4.2930000000000001</c:v>
                      </c:pt>
                      <c:pt idx="8584">
                        <c:v>4.2930000000000001</c:v>
                      </c:pt>
                      <c:pt idx="8585">
                        <c:v>4.2939999999999996</c:v>
                      </c:pt>
                      <c:pt idx="8586">
                        <c:v>4.2939999999999996</c:v>
                      </c:pt>
                      <c:pt idx="8587">
                        <c:v>4.2949999999999999</c:v>
                      </c:pt>
                      <c:pt idx="8588">
                        <c:v>4.2949999999999999</c:v>
                      </c:pt>
                      <c:pt idx="8589">
                        <c:v>4.2960000000000003</c:v>
                      </c:pt>
                      <c:pt idx="8590">
                        <c:v>4.2960000000000003</c:v>
                      </c:pt>
                      <c:pt idx="8591">
                        <c:v>4.2969999999999997</c:v>
                      </c:pt>
                      <c:pt idx="8592">
                        <c:v>4.2969999999999997</c:v>
                      </c:pt>
                      <c:pt idx="8593">
                        <c:v>4.298</c:v>
                      </c:pt>
                      <c:pt idx="8594">
                        <c:v>4.298</c:v>
                      </c:pt>
                      <c:pt idx="8595">
                        <c:v>4.2990000000000004</c:v>
                      </c:pt>
                      <c:pt idx="8596">
                        <c:v>4.2990000000000004</c:v>
                      </c:pt>
                      <c:pt idx="8597">
                        <c:v>4.3</c:v>
                      </c:pt>
                      <c:pt idx="8598">
                        <c:v>4.3</c:v>
                      </c:pt>
                      <c:pt idx="8599">
                        <c:v>4.3010000000000002</c:v>
                      </c:pt>
                      <c:pt idx="8600">
                        <c:v>4.3010000000000002</c:v>
                      </c:pt>
                      <c:pt idx="8601">
                        <c:v>4.3019999999999996</c:v>
                      </c:pt>
                      <c:pt idx="8602">
                        <c:v>4.3019999999999996</c:v>
                      </c:pt>
                      <c:pt idx="8603">
                        <c:v>4.3029999999999999</c:v>
                      </c:pt>
                      <c:pt idx="8604">
                        <c:v>4.3029999999999999</c:v>
                      </c:pt>
                      <c:pt idx="8605">
                        <c:v>4.3040000000000003</c:v>
                      </c:pt>
                      <c:pt idx="8606">
                        <c:v>4.3040000000000003</c:v>
                      </c:pt>
                      <c:pt idx="8607">
                        <c:v>4.3049999999999997</c:v>
                      </c:pt>
                      <c:pt idx="8608">
                        <c:v>4.3049999999999997</c:v>
                      </c:pt>
                      <c:pt idx="8609">
                        <c:v>4.306</c:v>
                      </c:pt>
                      <c:pt idx="8610">
                        <c:v>4.306</c:v>
                      </c:pt>
                      <c:pt idx="8611">
                        <c:v>4.3070000000000004</c:v>
                      </c:pt>
                      <c:pt idx="8612">
                        <c:v>4.3070000000000004</c:v>
                      </c:pt>
                      <c:pt idx="8613">
                        <c:v>4.3079999999999998</c:v>
                      </c:pt>
                      <c:pt idx="8614">
                        <c:v>4.3079999999999998</c:v>
                      </c:pt>
                      <c:pt idx="8615">
                        <c:v>4.3090000000000002</c:v>
                      </c:pt>
                      <c:pt idx="8616">
                        <c:v>4.3090000000000002</c:v>
                      </c:pt>
                      <c:pt idx="8617">
                        <c:v>4.3099999999999996</c:v>
                      </c:pt>
                      <c:pt idx="8618">
                        <c:v>4.3099999999999996</c:v>
                      </c:pt>
                      <c:pt idx="8619">
                        <c:v>4.3109999999999999</c:v>
                      </c:pt>
                      <c:pt idx="8620">
                        <c:v>4.3109999999999999</c:v>
                      </c:pt>
                      <c:pt idx="8621">
                        <c:v>4.3120000000000003</c:v>
                      </c:pt>
                      <c:pt idx="8622">
                        <c:v>4.3120000000000003</c:v>
                      </c:pt>
                      <c:pt idx="8623">
                        <c:v>4.3129999999999997</c:v>
                      </c:pt>
                      <c:pt idx="8624">
                        <c:v>4.3129999999999997</c:v>
                      </c:pt>
                      <c:pt idx="8625">
                        <c:v>4.3140000000000001</c:v>
                      </c:pt>
                      <c:pt idx="8626">
                        <c:v>4.3140000000000001</c:v>
                      </c:pt>
                      <c:pt idx="8627">
                        <c:v>4.3150000000000004</c:v>
                      </c:pt>
                      <c:pt idx="8628">
                        <c:v>4.3150000000000004</c:v>
                      </c:pt>
                      <c:pt idx="8629">
                        <c:v>4.3159999999999998</c:v>
                      </c:pt>
                      <c:pt idx="8630">
                        <c:v>4.3159999999999998</c:v>
                      </c:pt>
                      <c:pt idx="8631">
                        <c:v>4.3170000000000002</c:v>
                      </c:pt>
                      <c:pt idx="8632">
                        <c:v>4.3170000000000002</c:v>
                      </c:pt>
                      <c:pt idx="8633">
                        <c:v>4.3179999999999996</c:v>
                      </c:pt>
                      <c:pt idx="8634">
                        <c:v>4.3179999999999996</c:v>
                      </c:pt>
                      <c:pt idx="8635">
                        <c:v>4.319</c:v>
                      </c:pt>
                      <c:pt idx="8636">
                        <c:v>4.319</c:v>
                      </c:pt>
                      <c:pt idx="8637">
                        <c:v>4.32</c:v>
                      </c:pt>
                      <c:pt idx="8638">
                        <c:v>4.32</c:v>
                      </c:pt>
                      <c:pt idx="8639">
                        <c:v>4.3209999999999997</c:v>
                      </c:pt>
                      <c:pt idx="8640">
                        <c:v>4.3209999999999997</c:v>
                      </c:pt>
                      <c:pt idx="8641">
                        <c:v>4.3220000000000001</c:v>
                      </c:pt>
                      <c:pt idx="8642">
                        <c:v>4.3220000000000001</c:v>
                      </c:pt>
                      <c:pt idx="8643">
                        <c:v>4.3230000000000004</c:v>
                      </c:pt>
                      <c:pt idx="8644">
                        <c:v>4.3230000000000004</c:v>
                      </c:pt>
                      <c:pt idx="8645">
                        <c:v>4.3239999999999998</c:v>
                      </c:pt>
                      <c:pt idx="8646">
                        <c:v>4.3239999999999998</c:v>
                      </c:pt>
                      <c:pt idx="8647">
                        <c:v>4.3250000000000002</c:v>
                      </c:pt>
                      <c:pt idx="8648">
                        <c:v>4.3250000000000002</c:v>
                      </c:pt>
                      <c:pt idx="8649">
                        <c:v>4.3259999999999996</c:v>
                      </c:pt>
                      <c:pt idx="8650">
                        <c:v>4.3259999999999996</c:v>
                      </c:pt>
                      <c:pt idx="8651">
                        <c:v>4.327</c:v>
                      </c:pt>
                      <c:pt idx="8652">
                        <c:v>4.327</c:v>
                      </c:pt>
                      <c:pt idx="8653">
                        <c:v>4.3280000000000003</c:v>
                      </c:pt>
                      <c:pt idx="8654">
                        <c:v>4.3280000000000003</c:v>
                      </c:pt>
                      <c:pt idx="8655">
                        <c:v>4.3289999999999997</c:v>
                      </c:pt>
                      <c:pt idx="8656">
                        <c:v>4.3289999999999997</c:v>
                      </c:pt>
                      <c:pt idx="8657">
                        <c:v>4.33</c:v>
                      </c:pt>
                      <c:pt idx="8658">
                        <c:v>4.33</c:v>
                      </c:pt>
                      <c:pt idx="8659">
                        <c:v>4.3310000000000004</c:v>
                      </c:pt>
                      <c:pt idx="8660">
                        <c:v>4.3310000000000004</c:v>
                      </c:pt>
                      <c:pt idx="8661">
                        <c:v>4.3319999999999999</c:v>
                      </c:pt>
                      <c:pt idx="8662">
                        <c:v>4.3319999999999999</c:v>
                      </c:pt>
                      <c:pt idx="8663">
                        <c:v>4.3330000000000002</c:v>
                      </c:pt>
                      <c:pt idx="8664">
                        <c:v>4.3330000000000002</c:v>
                      </c:pt>
                      <c:pt idx="8665">
                        <c:v>4.3339999999999996</c:v>
                      </c:pt>
                      <c:pt idx="8666">
                        <c:v>4.3339999999999996</c:v>
                      </c:pt>
                      <c:pt idx="8667">
                        <c:v>4.335</c:v>
                      </c:pt>
                      <c:pt idx="8668">
                        <c:v>4.335</c:v>
                      </c:pt>
                      <c:pt idx="8669">
                        <c:v>4.3360000000000003</c:v>
                      </c:pt>
                      <c:pt idx="8670">
                        <c:v>4.3360000000000003</c:v>
                      </c:pt>
                      <c:pt idx="8671">
                        <c:v>4.3369999999999997</c:v>
                      </c:pt>
                      <c:pt idx="8672">
                        <c:v>4.3369999999999997</c:v>
                      </c:pt>
                      <c:pt idx="8673">
                        <c:v>4.3380000000000001</c:v>
                      </c:pt>
                      <c:pt idx="8674">
                        <c:v>4.3380000000000001</c:v>
                      </c:pt>
                      <c:pt idx="8675">
                        <c:v>4.3390000000000004</c:v>
                      </c:pt>
                      <c:pt idx="8676">
                        <c:v>4.3390000000000004</c:v>
                      </c:pt>
                      <c:pt idx="8677">
                        <c:v>4.34</c:v>
                      </c:pt>
                      <c:pt idx="8678">
                        <c:v>4.34</c:v>
                      </c:pt>
                      <c:pt idx="8679">
                        <c:v>4.3410000000000002</c:v>
                      </c:pt>
                      <c:pt idx="8680">
                        <c:v>4.3410000000000002</c:v>
                      </c:pt>
                      <c:pt idx="8681">
                        <c:v>4.3419999999999996</c:v>
                      </c:pt>
                      <c:pt idx="8682">
                        <c:v>4.3419999999999996</c:v>
                      </c:pt>
                      <c:pt idx="8683">
                        <c:v>4.343</c:v>
                      </c:pt>
                      <c:pt idx="8684">
                        <c:v>4.343</c:v>
                      </c:pt>
                      <c:pt idx="8685">
                        <c:v>4.3440000000000003</c:v>
                      </c:pt>
                      <c:pt idx="8686">
                        <c:v>4.3440000000000003</c:v>
                      </c:pt>
                      <c:pt idx="8687">
                        <c:v>4.3449999999999998</c:v>
                      </c:pt>
                      <c:pt idx="8688">
                        <c:v>4.3449999999999998</c:v>
                      </c:pt>
                      <c:pt idx="8689">
                        <c:v>4.3460000000000001</c:v>
                      </c:pt>
                      <c:pt idx="8690">
                        <c:v>4.3460000000000001</c:v>
                      </c:pt>
                      <c:pt idx="8691">
                        <c:v>4.3470000000000004</c:v>
                      </c:pt>
                      <c:pt idx="8692">
                        <c:v>4.3470000000000004</c:v>
                      </c:pt>
                      <c:pt idx="8693">
                        <c:v>4.3479999999999999</c:v>
                      </c:pt>
                      <c:pt idx="8694">
                        <c:v>4.3479999999999999</c:v>
                      </c:pt>
                      <c:pt idx="8695">
                        <c:v>4.3490000000000002</c:v>
                      </c:pt>
                      <c:pt idx="8696">
                        <c:v>4.3490000000000002</c:v>
                      </c:pt>
                      <c:pt idx="8697">
                        <c:v>4.3499999999999996</c:v>
                      </c:pt>
                      <c:pt idx="8698">
                        <c:v>4.3499999999999996</c:v>
                      </c:pt>
                      <c:pt idx="8699">
                        <c:v>4.351</c:v>
                      </c:pt>
                      <c:pt idx="8700">
                        <c:v>4.351</c:v>
                      </c:pt>
                      <c:pt idx="8701">
                        <c:v>4.3520000000000003</c:v>
                      </c:pt>
                      <c:pt idx="8702">
                        <c:v>4.3520000000000003</c:v>
                      </c:pt>
                      <c:pt idx="8703">
                        <c:v>4.3529999999999998</c:v>
                      </c:pt>
                      <c:pt idx="8704">
                        <c:v>4.3529999999999998</c:v>
                      </c:pt>
                      <c:pt idx="8705">
                        <c:v>4.3540000000000001</c:v>
                      </c:pt>
                      <c:pt idx="8706">
                        <c:v>4.3540000000000001</c:v>
                      </c:pt>
                      <c:pt idx="8707">
                        <c:v>4.3550000000000004</c:v>
                      </c:pt>
                      <c:pt idx="8708">
                        <c:v>4.3550000000000004</c:v>
                      </c:pt>
                      <c:pt idx="8709">
                        <c:v>4.3559999999999999</c:v>
                      </c:pt>
                      <c:pt idx="8710">
                        <c:v>4.3559999999999999</c:v>
                      </c:pt>
                      <c:pt idx="8711">
                        <c:v>4.3570000000000002</c:v>
                      </c:pt>
                      <c:pt idx="8712">
                        <c:v>4.3570000000000002</c:v>
                      </c:pt>
                      <c:pt idx="8713">
                        <c:v>4.3579999999999997</c:v>
                      </c:pt>
                      <c:pt idx="8714">
                        <c:v>4.3579999999999997</c:v>
                      </c:pt>
                      <c:pt idx="8715">
                        <c:v>4.359</c:v>
                      </c:pt>
                      <c:pt idx="8716">
                        <c:v>4.359</c:v>
                      </c:pt>
                      <c:pt idx="8717">
                        <c:v>4.3600000000000003</c:v>
                      </c:pt>
                      <c:pt idx="8718">
                        <c:v>4.3600000000000003</c:v>
                      </c:pt>
                      <c:pt idx="8719">
                        <c:v>4.3609999999999998</c:v>
                      </c:pt>
                      <c:pt idx="8720">
                        <c:v>4.3609999999999998</c:v>
                      </c:pt>
                      <c:pt idx="8721">
                        <c:v>4.3620000000000001</c:v>
                      </c:pt>
                      <c:pt idx="8722">
                        <c:v>4.3620000000000001</c:v>
                      </c:pt>
                      <c:pt idx="8723">
                        <c:v>4.3630000000000004</c:v>
                      </c:pt>
                      <c:pt idx="8724">
                        <c:v>4.3630000000000004</c:v>
                      </c:pt>
                      <c:pt idx="8725">
                        <c:v>4.3639999999999999</c:v>
                      </c:pt>
                      <c:pt idx="8726">
                        <c:v>4.3639999999999999</c:v>
                      </c:pt>
                      <c:pt idx="8727">
                        <c:v>4.3650000000000002</c:v>
                      </c:pt>
                      <c:pt idx="8728">
                        <c:v>4.3650000000000002</c:v>
                      </c:pt>
                      <c:pt idx="8729">
                        <c:v>4.3659999999999997</c:v>
                      </c:pt>
                      <c:pt idx="8730">
                        <c:v>4.3659999999999997</c:v>
                      </c:pt>
                      <c:pt idx="8731">
                        <c:v>4.367</c:v>
                      </c:pt>
                      <c:pt idx="8732">
                        <c:v>4.367</c:v>
                      </c:pt>
                      <c:pt idx="8733">
                        <c:v>4.3680000000000003</c:v>
                      </c:pt>
                      <c:pt idx="8734">
                        <c:v>4.3680000000000003</c:v>
                      </c:pt>
                      <c:pt idx="8735">
                        <c:v>4.3689999999999998</c:v>
                      </c:pt>
                      <c:pt idx="8736">
                        <c:v>4.3689999999999998</c:v>
                      </c:pt>
                      <c:pt idx="8737">
                        <c:v>4.37</c:v>
                      </c:pt>
                      <c:pt idx="8738">
                        <c:v>4.37</c:v>
                      </c:pt>
                      <c:pt idx="8739">
                        <c:v>4.3710000000000004</c:v>
                      </c:pt>
                      <c:pt idx="8740">
                        <c:v>4.3710000000000004</c:v>
                      </c:pt>
                      <c:pt idx="8741">
                        <c:v>4.3719999999999999</c:v>
                      </c:pt>
                      <c:pt idx="8742">
                        <c:v>4.3719999999999999</c:v>
                      </c:pt>
                      <c:pt idx="8743">
                        <c:v>4.3730000000000002</c:v>
                      </c:pt>
                      <c:pt idx="8744">
                        <c:v>4.3730000000000002</c:v>
                      </c:pt>
                      <c:pt idx="8745">
                        <c:v>4.3739999999999997</c:v>
                      </c:pt>
                      <c:pt idx="8746">
                        <c:v>4.3739999999999997</c:v>
                      </c:pt>
                      <c:pt idx="8747">
                        <c:v>4.375</c:v>
                      </c:pt>
                      <c:pt idx="8748">
                        <c:v>4.375</c:v>
                      </c:pt>
                      <c:pt idx="8749">
                        <c:v>4.3760000000000003</c:v>
                      </c:pt>
                      <c:pt idx="8750">
                        <c:v>4.3760000000000003</c:v>
                      </c:pt>
                      <c:pt idx="8751">
                        <c:v>4.3769999999999998</c:v>
                      </c:pt>
                      <c:pt idx="8752">
                        <c:v>4.3769999999999998</c:v>
                      </c:pt>
                      <c:pt idx="8753">
                        <c:v>4.3780000000000001</c:v>
                      </c:pt>
                      <c:pt idx="8754">
                        <c:v>4.3780000000000001</c:v>
                      </c:pt>
                      <c:pt idx="8755">
                        <c:v>4.3789999999999996</c:v>
                      </c:pt>
                      <c:pt idx="8756">
                        <c:v>4.3789999999999996</c:v>
                      </c:pt>
                      <c:pt idx="8757">
                        <c:v>4.38</c:v>
                      </c:pt>
                      <c:pt idx="8758">
                        <c:v>4.38</c:v>
                      </c:pt>
                      <c:pt idx="8759">
                        <c:v>4.3810000000000002</c:v>
                      </c:pt>
                      <c:pt idx="8760">
                        <c:v>4.3810000000000002</c:v>
                      </c:pt>
                      <c:pt idx="8761">
                        <c:v>4.3819999999999997</c:v>
                      </c:pt>
                      <c:pt idx="8762">
                        <c:v>4.3819999999999997</c:v>
                      </c:pt>
                      <c:pt idx="8763">
                        <c:v>4.383</c:v>
                      </c:pt>
                      <c:pt idx="8764">
                        <c:v>4.383</c:v>
                      </c:pt>
                      <c:pt idx="8765">
                        <c:v>4.3840000000000003</c:v>
                      </c:pt>
                      <c:pt idx="8766">
                        <c:v>4.3840000000000003</c:v>
                      </c:pt>
                      <c:pt idx="8767">
                        <c:v>4.3849999999999998</c:v>
                      </c:pt>
                      <c:pt idx="8768">
                        <c:v>4.3849999999999998</c:v>
                      </c:pt>
                      <c:pt idx="8769">
                        <c:v>4.3860000000000001</c:v>
                      </c:pt>
                      <c:pt idx="8770">
                        <c:v>4.3860000000000001</c:v>
                      </c:pt>
                      <c:pt idx="8771">
                        <c:v>4.3869999999999996</c:v>
                      </c:pt>
                      <c:pt idx="8772">
                        <c:v>4.3869999999999996</c:v>
                      </c:pt>
                      <c:pt idx="8773">
                        <c:v>4.3879999999999999</c:v>
                      </c:pt>
                      <c:pt idx="8774">
                        <c:v>4.3879999999999999</c:v>
                      </c:pt>
                      <c:pt idx="8775">
                        <c:v>4.3890000000000002</c:v>
                      </c:pt>
                      <c:pt idx="8776">
                        <c:v>4.3890000000000002</c:v>
                      </c:pt>
                      <c:pt idx="8777">
                        <c:v>4.3899999999999997</c:v>
                      </c:pt>
                      <c:pt idx="8778">
                        <c:v>4.3899999999999997</c:v>
                      </c:pt>
                      <c:pt idx="8779">
                        <c:v>4.391</c:v>
                      </c:pt>
                      <c:pt idx="8780">
                        <c:v>4.391</c:v>
                      </c:pt>
                      <c:pt idx="8781">
                        <c:v>4.3920000000000003</c:v>
                      </c:pt>
                      <c:pt idx="8782">
                        <c:v>4.3920000000000003</c:v>
                      </c:pt>
                      <c:pt idx="8783">
                        <c:v>4.3929999999999998</c:v>
                      </c:pt>
                      <c:pt idx="8784">
                        <c:v>4.3929999999999998</c:v>
                      </c:pt>
                      <c:pt idx="8785">
                        <c:v>4.3940000000000001</c:v>
                      </c:pt>
                      <c:pt idx="8786">
                        <c:v>4.3940000000000001</c:v>
                      </c:pt>
                      <c:pt idx="8787">
                        <c:v>4.3949999999999996</c:v>
                      </c:pt>
                      <c:pt idx="8788">
                        <c:v>4.3949999999999996</c:v>
                      </c:pt>
                      <c:pt idx="8789">
                        <c:v>4.3959999999999999</c:v>
                      </c:pt>
                      <c:pt idx="8790">
                        <c:v>4.3959999999999999</c:v>
                      </c:pt>
                      <c:pt idx="8791">
                        <c:v>4.3970000000000002</c:v>
                      </c:pt>
                      <c:pt idx="8792">
                        <c:v>4.3970000000000002</c:v>
                      </c:pt>
                      <c:pt idx="8793">
                        <c:v>4.3979999999999997</c:v>
                      </c:pt>
                      <c:pt idx="8794">
                        <c:v>4.3979999999999997</c:v>
                      </c:pt>
                      <c:pt idx="8795">
                        <c:v>4.399</c:v>
                      </c:pt>
                      <c:pt idx="8796">
                        <c:v>4.399</c:v>
                      </c:pt>
                      <c:pt idx="8797">
                        <c:v>4.4000000000000004</c:v>
                      </c:pt>
                      <c:pt idx="8798">
                        <c:v>4.4000000000000004</c:v>
                      </c:pt>
                      <c:pt idx="8799">
                        <c:v>4.4009999999999998</c:v>
                      </c:pt>
                      <c:pt idx="8800">
                        <c:v>4.4009999999999998</c:v>
                      </c:pt>
                      <c:pt idx="8801">
                        <c:v>4.4020000000000001</c:v>
                      </c:pt>
                      <c:pt idx="8802">
                        <c:v>4.4020000000000001</c:v>
                      </c:pt>
                      <c:pt idx="8803">
                        <c:v>4.4029999999999996</c:v>
                      </c:pt>
                      <c:pt idx="8804">
                        <c:v>4.4029999999999996</c:v>
                      </c:pt>
                      <c:pt idx="8805">
                        <c:v>4.4039999999999999</c:v>
                      </c:pt>
                      <c:pt idx="8806">
                        <c:v>4.4039999999999999</c:v>
                      </c:pt>
                      <c:pt idx="8807">
                        <c:v>4.4050000000000002</c:v>
                      </c:pt>
                      <c:pt idx="8808">
                        <c:v>4.4050000000000002</c:v>
                      </c:pt>
                      <c:pt idx="8809">
                        <c:v>4.4059999999999997</c:v>
                      </c:pt>
                      <c:pt idx="8810">
                        <c:v>4.4059999999999997</c:v>
                      </c:pt>
                      <c:pt idx="8811">
                        <c:v>4.407</c:v>
                      </c:pt>
                      <c:pt idx="8812">
                        <c:v>4.407</c:v>
                      </c:pt>
                      <c:pt idx="8813">
                        <c:v>4.4080000000000004</c:v>
                      </c:pt>
                      <c:pt idx="8814">
                        <c:v>4.4080000000000004</c:v>
                      </c:pt>
                      <c:pt idx="8815">
                        <c:v>4.4089999999999998</c:v>
                      </c:pt>
                      <c:pt idx="8816">
                        <c:v>4.4089999999999998</c:v>
                      </c:pt>
                      <c:pt idx="8817">
                        <c:v>4.41</c:v>
                      </c:pt>
                      <c:pt idx="8818">
                        <c:v>4.41</c:v>
                      </c:pt>
                      <c:pt idx="8819">
                        <c:v>4.4109999999999996</c:v>
                      </c:pt>
                      <c:pt idx="8820">
                        <c:v>4.4109999999999996</c:v>
                      </c:pt>
                      <c:pt idx="8821">
                        <c:v>4.4119999999999999</c:v>
                      </c:pt>
                      <c:pt idx="8822">
                        <c:v>4.4119999999999999</c:v>
                      </c:pt>
                      <c:pt idx="8823">
                        <c:v>4.4130000000000003</c:v>
                      </c:pt>
                      <c:pt idx="8824">
                        <c:v>4.4130000000000003</c:v>
                      </c:pt>
                      <c:pt idx="8825">
                        <c:v>4.4139999999999997</c:v>
                      </c:pt>
                      <c:pt idx="8826">
                        <c:v>4.4139999999999997</c:v>
                      </c:pt>
                      <c:pt idx="8827">
                        <c:v>4.415</c:v>
                      </c:pt>
                      <c:pt idx="8828">
                        <c:v>4.415</c:v>
                      </c:pt>
                      <c:pt idx="8829">
                        <c:v>4.4160000000000004</c:v>
                      </c:pt>
                      <c:pt idx="8830">
                        <c:v>4.4160000000000004</c:v>
                      </c:pt>
                      <c:pt idx="8831">
                        <c:v>4.4169999999999998</c:v>
                      </c:pt>
                      <c:pt idx="8832">
                        <c:v>4.4169999999999998</c:v>
                      </c:pt>
                      <c:pt idx="8833">
                        <c:v>4.4180000000000001</c:v>
                      </c:pt>
                      <c:pt idx="8834">
                        <c:v>4.4180000000000001</c:v>
                      </c:pt>
                      <c:pt idx="8835">
                        <c:v>4.4189999999999996</c:v>
                      </c:pt>
                      <c:pt idx="8836">
                        <c:v>4.4189999999999996</c:v>
                      </c:pt>
                      <c:pt idx="8837">
                        <c:v>4.42</c:v>
                      </c:pt>
                      <c:pt idx="8838">
                        <c:v>4.42</c:v>
                      </c:pt>
                      <c:pt idx="8839">
                        <c:v>4.4210000000000003</c:v>
                      </c:pt>
                      <c:pt idx="8840">
                        <c:v>4.4210000000000003</c:v>
                      </c:pt>
                      <c:pt idx="8841">
                        <c:v>4.4219999999999997</c:v>
                      </c:pt>
                      <c:pt idx="8842">
                        <c:v>4.4219999999999997</c:v>
                      </c:pt>
                      <c:pt idx="8843">
                        <c:v>4.423</c:v>
                      </c:pt>
                      <c:pt idx="8844">
                        <c:v>4.423</c:v>
                      </c:pt>
                      <c:pt idx="8845">
                        <c:v>4.4240000000000004</c:v>
                      </c:pt>
                      <c:pt idx="8846">
                        <c:v>4.4240000000000004</c:v>
                      </c:pt>
                      <c:pt idx="8847">
                        <c:v>4.4249999999999998</c:v>
                      </c:pt>
                      <c:pt idx="8848">
                        <c:v>4.4249999999999998</c:v>
                      </c:pt>
                      <c:pt idx="8849">
                        <c:v>4.4260000000000002</c:v>
                      </c:pt>
                      <c:pt idx="8850">
                        <c:v>4.4260000000000002</c:v>
                      </c:pt>
                      <c:pt idx="8851">
                        <c:v>4.4269999999999996</c:v>
                      </c:pt>
                      <c:pt idx="8852">
                        <c:v>4.4269999999999996</c:v>
                      </c:pt>
                      <c:pt idx="8853">
                        <c:v>4.4279999999999999</c:v>
                      </c:pt>
                      <c:pt idx="8854">
                        <c:v>4.4279999999999999</c:v>
                      </c:pt>
                      <c:pt idx="8855">
                        <c:v>4.4290000000000003</c:v>
                      </c:pt>
                      <c:pt idx="8856">
                        <c:v>4.4290000000000003</c:v>
                      </c:pt>
                      <c:pt idx="8857">
                        <c:v>4.43</c:v>
                      </c:pt>
                      <c:pt idx="8858">
                        <c:v>4.43</c:v>
                      </c:pt>
                      <c:pt idx="8859">
                        <c:v>4.431</c:v>
                      </c:pt>
                      <c:pt idx="8860">
                        <c:v>4.431</c:v>
                      </c:pt>
                      <c:pt idx="8861">
                        <c:v>4.4320000000000004</c:v>
                      </c:pt>
                      <c:pt idx="8862">
                        <c:v>4.4320000000000004</c:v>
                      </c:pt>
                      <c:pt idx="8863">
                        <c:v>4.4329999999999998</c:v>
                      </c:pt>
                      <c:pt idx="8864">
                        <c:v>4.4329999999999998</c:v>
                      </c:pt>
                      <c:pt idx="8865">
                        <c:v>4.4340000000000002</c:v>
                      </c:pt>
                      <c:pt idx="8866">
                        <c:v>4.4340000000000002</c:v>
                      </c:pt>
                      <c:pt idx="8867">
                        <c:v>4.4349999999999996</c:v>
                      </c:pt>
                      <c:pt idx="8868">
                        <c:v>4.4349999999999996</c:v>
                      </c:pt>
                      <c:pt idx="8869">
                        <c:v>4.4359999999999999</c:v>
                      </c:pt>
                      <c:pt idx="8870">
                        <c:v>4.4359999999999999</c:v>
                      </c:pt>
                      <c:pt idx="8871">
                        <c:v>4.4370000000000003</c:v>
                      </c:pt>
                      <c:pt idx="8872">
                        <c:v>4.4370000000000003</c:v>
                      </c:pt>
                      <c:pt idx="8873">
                        <c:v>4.4379999999999997</c:v>
                      </c:pt>
                      <c:pt idx="8874">
                        <c:v>4.4379999999999997</c:v>
                      </c:pt>
                      <c:pt idx="8875">
                        <c:v>4.4390000000000001</c:v>
                      </c:pt>
                      <c:pt idx="8876">
                        <c:v>4.4390000000000001</c:v>
                      </c:pt>
                      <c:pt idx="8877">
                        <c:v>4.4400000000000004</c:v>
                      </c:pt>
                      <c:pt idx="8878">
                        <c:v>4.4400000000000004</c:v>
                      </c:pt>
                      <c:pt idx="8879">
                        <c:v>4.4409999999999998</c:v>
                      </c:pt>
                      <c:pt idx="8880">
                        <c:v>4.4409999999999998</c:v>
                      </c:pt>
                      <c:pt idx="8881">
                        <c:v>4.4420000000000002</c:v>
                      </c:pt>
                      <c:pt idx="8882">
                        <c:v>4.4420000000000002</c:v>
                      </c:pt>
                      <c:pt idx="8883">
                        <c:v>4.4429999999999996</c:v>
                      </c:pt>
                      <c:pt idx="8884">
                        <c:v>4.4429999999999996</c:v>
                      </c:pt>
                      <c:pt idx="8885">
                        <c:v>4.444</c:v>
                      </c:pt>
                      <c:pt idx="8886">
                        <c:v>4.444</c:v>
                      </c:pt>
                      <c:pt idx="8887">
                        <c:v>4.4450000000000003</c:v>
                      </c:pt>
                      <c:pt idx="8888">
                        <c:v>4.4450000000000003</c:v>
                      </c:pt>
                      <c:pt idx="8889">
                        <c:v>4.4459999999999997</c:v>
                      </c:pt>
                      <c:pt idx="8890">
                        <c:v>4.4459999999999997</c:v>
                      </c:pt>
                      <c:pt idx="8891">
                        <c:v>4.4470000000000001</c:v>
                      </c:pt>
                      <c:pt idx="8892">
                        <c:v>4.4470000000000001</c:v>
                      </c:pt>
                      <c:pt idx="8893">
                        <c:v>4.4480000000000004</c:v>
                      </c:pt>
                      <c:pt idx="8894">
                        <c:v>4.4480000000000004</c:v>
                      </c:pt>
                      <c:pt idx="8895">
                        <c:v>4.4489999999999998</c:v>
                      </c:pt>
                      <c:pt idx="8896">
                        <c:v>4.4489999999999998</c:v>
                      </c:pt>
                      <c:pt idx="8897">
                        <c:v>4.45</c:v>
                      </c:pt>
                      <c:pt idx="8898">
                        <c:v>4.45</c:v>
                      </c:pt>
                      <c:pt idx="8899">
                        <c:v>4.4509999999999996</c:v>
                      </c:pt>
                      <c:pt idx="8900">
                        <c:v>4.4509999999999996</c:v>
                      </c:pt>
                      <c:pt idx="8901">
                        <c:v>4.452</c:v>
                      </c:pt>
                      <c:pt idx="8902">
                        <c:v>4.452</c:v>
                      </c:pt>
                      <c:pt idx="8903">
                        <c:v>4.4530000000000003</c:v>
                      </c:pt>
                      <c:pt idx="8904">
                        <c:v>4.4530000000000003</c:v>
                      </c:pt>
                      <c:pt idx="8905">
                        <c:v>4.4539999999999997</c:v>
                      </c:pt>
                      <c:pt idx="8906">
                        <c:v>4.4539999999999997</c:v>
                      </c:pt>
                      <c:pt idx="8907">
                        <c:v>4.4550000000000001</c:v>
                      </c:pt>
                      <c:pt idx="8908">
                        <c:v>4.4550000000000001</c:v>
                      </c:pt>
                      <c:pt idx="8909">
                        <c:v>4.4560000000000004</c:v>
                      </c:pt>
                      <c:pt idx="8910">
                        <c:v>4.4560000000000004</c:v>
                      </c:pt>
                      <c:pt idx="8911">
                        <c:v>4.4569999999999999</c:v>
                      </c:pt>
                      <c:pt idx="8912">
                        <c:v>4.4569999999999999</c:v>
                      </c:pt>
                      <c:pt idx="8913">
                        <c:v>4.4580000000000002</c:v>
                      </c:pt>
                      <c:pt idx="8914">
                        <c:v>4.4580000000000002</c:v>
                      </c:pt>
                      <c:pt idx="8915">
                        <c:v>4.4589999999999996</c:v>
                      </c:pt>
                      <c:pt idx="8916">
                        <c:v>4.4589999999999996</c:v>
                      </c:pt>
                      <c:pt idx="8917">
                        <c:v>4.46</c:v>
                      </c:pt>
                      <c:pt idx="8918">
                        <c:v>4.46</c:v>
                      </c:pt>
                      <c:pt idx="8919">
                        <c:v>4.4610000000000003</c:v>
                      </c:pt>
                      <c:pt idx="8920">
                        <c:v>4.4610000000000003</c:v>
                      </c:pt>
                      <c:pt idx="8921">
                        <c:v>4.4619999999999997</c:v>
                      </c:pt>
                      <c:pt idx="8922">
                        <c:v>4.4619999999999997</c:v>
                      </c:pt>
                      <c:pt idx="8923">
                        <c:v>4.4630000000000001</c:v>
                      </c:pt>
                      <c:pt idx="8924">
                        <c:v>4.4630000000000001</c:v>
                      </c:pt>
                      <c:pt idx="8925">
                        <c:v>4.4640000000000004</c:v>
                      </c:pt>
                      <c:pt idx="8926">
                        <c:v>4.4640000000000004</c:v>
                      </c:pt>
                      <c:pt idx="8927">
                        <c:v>4.4649999999999999</c:v>
                      </c:pt>
                      <c:pt idx="8928">
                        <c:v>4.4649999999999999</c:v>
                      </c:pt>
                      <c:pt idx="8929">
                        <c:v>4.4660000000000002</c:v>
                      </c:pt>
                      <c:pt idx="8930">
                        <c:v>4.4660000000000002</c:v>
                      </c:pt>
                      <c:pt idx="8931">
                        <c:v>4.4669999999999996</c:v>
                      </c:pt>
                      <c:pt idx="8932">
                        <c:v>4.4669999999999996</c:v>
                      </c:pt>
                      <c:pt idx="8933">
                        <c:v>4.468</c:v>
                      </c:pt>
                      <c:pt idx="8934">
                        <c:v>4.468</c:v>
                      </c:pt>
                      <c:pt idx="8935">
                        <c:v>4.4690000000000003</c:v>
                      </c:pt>
                      <c:pt idx="8936">
                        <c:v>4.4690000000000003</c:v>
                      </c:pt>
                      <c:pt idx="8937">
                        <c:v>4.47</c:v>
                      </c:pt>
                      <c:pt idx="8938">
                        <c:v>4.47</c:v>
                      </c:pt>
                      <c:pt idx="8939">
                        <c:v>4.4710000000000001</c:v>
                      </c:pt>
                      <c:pt idx="8940">
                        <c:v>4.4710000000000001</c:v>
                      </c:pt>
                      <c:pt idx="8941">
                        <c:v>4.4720000000000004</c:v>
                      </c:pt>
                      <c:pt idx="8942">
                        <c:v>4.4720000000000004</c:v>
                      </c:pt>
                      <c:pt idx="8943">
                        <c:v>4.4729999999999999</c:v>
                      </c:pt>
                      <c:pt idx="8944">
                        <c:v>4.4729999999999999</c:v>
                      </c:pt>
                      <c:pt idx="8945">
                        <c:v>4.4740000000000002</c:v>
                      </c:pt>
                      <c:pt idx="8946">
                        <c:v>4.4740000000000002</c:v>
                      </c:pt>
                      <c:pt idx="8947">
                        <c:v>4.4749999999999996</c:v>
                      </c:pt>
                      <c:pt idx="8948">
                        <c:v>4.4749999999999996</c:v>
                      </c:pt>
                      <c:pt idx="8949">
                        <c:v>4.476</c:v>
                      </c:pt>
                      <c:pt idx="8950">
                        <c:v>4.476</c:v>
                      </c:pt>
                      <c:pt idx="8951">
                        <c:v>4.4770000000000003</c:v>
                      </c:pt>
                      <c:pt idx="8952">
                        <c:v>4.4770000000000003</c:v>
                      </c:pt>
                      <c:pt idx="8953">
                        <c:v>4.4779999999999998</c:v>
                      </c:pt>
                      <c:pt idx="8954">
                        <c:v>4.4779999999999998</c:v>
                      </c:pt>
                      <c:pt idx="8955">
                        <c:v>4.4790000000000001</c:v>
                      </c:pt>
                      <c:pt idx="8956">
                        <c:v>4.4790000000000001</c:v>
                      </c:pt>
                      <c:pt idx="8957">
                        <c:v>4.4800000000000004</c:v>
                      </c:pt>
                      <c:pt idx="8958">
                        <c:v>4.4800000000000004</c:v>
                      </c:pt>
                      <c:pt idx="8959">
                        <c:v>4.4809999999999999</c:v>
                      </c:pt>
                      <c:pt idx="8960">
                        <c:v>4.4809999999999999</c:v>
                      </c:pt>
                      <c:pt idx="8961">
                        <c:v>4.4820000000000002</c:v>
                      </c:pt>
                      <c:pt idx="8962">
                        <c:v>4.4820000000000002</c:v>
                      </c:pt>
                      <c:pt idx="8963">
                        <c:v>4.4829999999999997</c:v>
                      </c:pt>
                      <c:pt idx="8964">
                        <c:v>4.4829999999999997</c:v>
                      </c:pt>
                      <c:pt idx="8965">
                        <c:v>4.484</c:v>
                      </c:pt>
                      <c:pt idx="8966">
                        <c:v>4.484</c:v>
                      </c:pt>
                      <c:pt idx="8967">
                        <c:v>4.4850000000000003</c:v>
                      </c:pt>
                      <c:pt idx="8968">
                        <c:v>4.4850000000000003</c:v>
                      </c:pt>
                      <c:pt idx="8969">
                        <c:v>4.4859999999999998</c:v>
                      </c:pt>
                      <c:pt idx="8970">
                        <c:v>4.4859999999999998</c:v>
                      </c:pt>
                      <c:pt idx="8971">
                        <c:v>4.4870000000000001</c:v>
                      </c:pt>
                      <c:pt idx="8972">
                        <c:v>4.4870000000000001</c:v>
                      </c:pt>
                      <c:pt idx="8973">
                        <c:v>4.4880000000000004</c:v>
                      </c:pt>
                      <c:pt idx="8974">
                        <c:v>4.4880000000000004</c:v>
                      </c:pt>
                      <c:pt idx="8975">
                        <c:v>4.4889999999999999</c:v>
                      </c:pt>
                      <c:pt idx="8976">
                        <c:v>4.4889999999999999</c:v>
                      </c:pt>
                      <c:pt idx="8977">
                        <c:v>4.49</c:v>
                      </c:pt>
                      <c:pt idx="8978">
                        <c:v>4.49</c:v>
                      </c:pt>
                      <c:pt idx="8979">
                        <c:v>4.4909999999999997</c:v>
                      </c:pt>
                      <c:pt idx="8980">
                        <c:v>4.4909999999999997</c:v>
                      </c:pt>
                      <c:pt idx="8981">
                        <c:v>4.492</c:v>
                      </c:pt>
                      <c:pt idx="8982">
                        <c:v>4.492</c:v>
                      </c:pt>
                      <c:pt idx="8983">
                        <c:v>4.4930000000000003</c:v>
                      </c:pt>
                      <c:pt idx="8984">
                        <c:v>4.4930000000000003</c:v>
                      </c:pt>
                      <c:pt idx="8985">
                        <c:v>4.4939999999999998</c:v>
                      </c:pt>
                      <c:pt idx="8986">
                        <c:v>4.4939999999999998</c:v>
                      </c:pt>
                      <c:pt idx="8987">
                        <c:v>4.4950000000000001</c:v>
                      </c:pt>
                      <c:pt idx="8988">
                        <c:v>4.4950000000000001</c:v>
                      </c:pt>
                      <c:pt idx="8989">
                        <c:v>4.4960000000000004</c:v>
                      </c:pt>
                      <c:pt idx="8990">
                        <c:v>4.4960000000000004</c:v>
                      </c:pt>
                      <c:pt idx="8991">
                        <c:v>4.4969999999999999</c:v>
                      </c:pt>
                      <c:pt idx="8992">
                        <c:v>4.4969999999999999</c:v>
                      </c:pt>
                      <c:pt idx="8993">
                        <c:v>4.4980000000000002</c:v>
                      </c:pt>
                      <c:pt idx="8994">
                        <c:v>4.4980000000000002</c:v>
                      </c:pt>
                      <c:pt idx="8995">
                        <c:v>4.4989999999999997</c:v>
                      </c:pt>
                      <c:pt idx="8996">
                        <c:v>4.4989999999999997</c:v>
                      </c:pt>
                      <c:pt idx="8997">
                        <c:v>4.5</c:v>
                      </c:pt>
                      <c:pt idx="8998">
                        <c:v>4.5</c:v>
                      </c:pt>
                      <c:pt idx="8999">
                        <c:v>4.5010000000000003</c:v>
                      </c:pt>
                      <c:pt idx="9000">
                        <c:v>4.5010000000000003</c:v>
                      </c:pt>
                      <c:pt idx="9001">
                        <c:v>4.5019999999999998</c:v>
                      </c:pt>
                      <c:pt idx="9002">
                        <c:v>4.5019999999999998</c:v>
                      </c:pt>
                      <c:pt idx="9003">
                        <c:v>4.5030000000000001</c:v>
                      </c:pt>
                      <c:pt idx="9004">
                        <c:v>4.5030000000000001</c:v>
                      </c:pt>
                      <c:pt idx="9005">
                        <c:v>4.5039999999999996</c:v>
                      </c:pt>
                      <c:pt idx="9006">
                        <c:v>4.5039999999999996</c:v>
                      </c:pt>
                      <c:pt idx="9007">
                        <c:v>4.5049999999999999</c:v>
                      </c:pt>
                      <c:pt idx="9008">
                        <c:v>4.5049999999999999</c:v>
                      </c:pt>
                      <c:pt idx="9009">
                        <c:v>4.5060000000000002</c:v>
                      </c:pt>
                      <c:pt idx="9010">
                        <c:v>4.5060000000000002</c:v>
                      </c:pt>
                      <c:pt idx="9011">
                        <c:v>4.5069999999999997</c:v>
                      </c:pt>
                      <c:pt idx="9012">
                        <c:v>4.5069999999999997</c:v>
                      </c:pt>
                      <c:pt idx="9013">
                        <c:v>4.508</c:v>
                      </c:pt>
                      <c:pt idx="9014">
                        <c:v>4.508</c:v>
                      </c:pt>
                      <c:pt idx="9015">
                        <c:v>4.5090000000000003</c:v>
                      </c:pt>
                      <c:pt idx="9016">
                        <c:v>4.5090000000000003</c:v>
                      </c:pt>
                      <c:pt idx="9017">
                        <c:v>4.51</c:v>
                      </c:pt>
                      <c:pt idx="9018">
                        <c:v>4.51</c:v>
                      </c:pt>
                      <c:pt idx="9019">
                        <c:v>4.5110000000000001</c:v>
                      </c:pt>
                      <c:pt idx="9020">
                        <c:v>4.5110000000000001</c:v>
                      </c:pt>
                      <c:pt idx="9021">
                        <c:v>4.5119999999999996</c:v>
                      </c:pt>
                      <c:pt idx="9022">
                        <c:v>4.5119999999999996</c:v>
                      </c:pt>
                      <c:pt idx="9023">
                        <c:v>4.5129999999999999</c:v>
                      </c:pt>
                      <c:pt idx="9024">
                        <c:v>4.5129999999999999</c:v>
                      </c:pt>
                      <c:pt idx="9025">
                        <c:v>4.5140000000000002</c:v>
                      </c:pt>
                      <c:pt idx="9026">
                        <c:v>4.5140000000000002</c:v>
                      </c:pt>
                      <c:pt idx="9027">
                        <c:v>4.5149999999999997</c:v>
                      </c:pt>
                      <c:pt idx="9028">
                        <c:v>4.5149999999999997</c:v>
                      </c:pt>
                      <c:pt idx="9029">
                        <c:v>4.516</c:v>
                      </c:pt>
                      <c:pt idx="9030">
                        <c:v>4.516</c:v>
                      </c:pt>
                      <c:pt idx="9031">
                        <c:v>4.5170000000000003</c:v>
                      </c:pt>
                      <c:pt idx="9032">
                        <c:v>4.5170000000000003</c:v>
                      </c:pt>
                      <c:pt idx="9033">
                        <c:v>4.5179999999999998</c:v>
                      </c:pt>
                      <c:pt idx="9034">
                        <c:v>4.5179999999999998</c:v>
                      </c:pt>
                      <c:pt idx="9035">
                        <c:v>4.5190000000000001</c:v>
                      </c:pt>
                      <c:pt idx="9036">
                        <c:v>4.5190000000000001</c:v>
                      </c:pt>
                      <c:pt idx="9037">
                        <c:v>4.5199999999999996</c:v>
                      </c:pt>
                      <c:pt idx="9038">
                        <c:v>4.5199999999999996</c:v>
                      </c:pt>
                      <c:pt idx="9039">
                        <c:v>4.5209999999999999</c:v>
                      </c:pt>
                      <c:pt idx="9040">
                        <c:v>4.5209999999999999</c:v>
                      </c:pt>
                      <c:pt idx="9041">
                        <c:v>4.5220000000000002</c:v>
                      </c:pt>
                      <c:pt idx="9042">
                        <c:v>4.5220000000000002</c:v>
                      </c:pt>
                      <c:pt idx="9043">
                        <c:v>4.5229999999999997</c:v>
                      </c:pt>
                      <c:pt idx="9044">
                        <c:v>4.5229999999999997</c:v>
                      </c:pt>
                      <c:pt idx="9045">
                        <c:v>4.524</c:v>
                      </c:pt>
                      <c:pt idx="9046">
                        <c:v>4.524</c:v>
                      </c:pt>
                      <c:pt idx="9047">
                        <c:v>4.5250000000000004</c:v>
                      </c:pt>
                      <c:pt idx="9048">
                        <c:v>4.5250000000000004</c:v>
                      </c:pt>
                      <c:pt idx="9049">
                        <c:v>4.5259999999999998</c:v>
                      </c:pt>
                      <c:pt idx="9050">
                        <c:v>4.5259999999999998</c:v>
                      </c:pt>
                      <c:pt idx="9051">
                        <c:v>4.5270000000000001</c:v>
                      </c:pt>
                      <c:pt idx="9052">
                        <c:v>4.5270000000000001</c:v>
                      </c:pt>
                      <c:pt idx="9053">
                        <c:v>4.5279999999999996</c:v>
                      </c:pt>
                      <c:pt idx="9054">
                        <c:v>4.5279999999999996</c:v>
                      </c:pt>
                      <c:pt idx="9055">
                        <c:v>4.5289999999999999</c:v>
                      </c:pt>
                      <c:pt idx="9056">
                        <c:v>4.5289999999999999</c:v>
                      </c:pt>
                      <c:pt idx="9057">
                        <c:v>4.53</c:v>
                      </c:pt>
                      <c:pt idx="9058">
                        <c:v>4.53</c:v>
                      </c:pt>
                      <c:pt idx="9059">
                        <c:v>4.5309999999999997</c:v>
                      </c:pt>
                      <c:pt idx="9060">
                        <c:v>4.5309999999999997</c:v>
                      </c:pt>
                      <c:pt idx="9061">
                        <c:v>4.532</c:v>
                      </c:pt>
                      <c:pt idx="9062">
                        <c:v>4.532</c:v>
                      </c:pt>
                      <c:pt idx="9063">
                        <c:v>4.5330000000000004</c:v>
                      </c:pt>
                      <c:pt idx="9064">
                        <c:v>4.5330000000000004</c:v>
                      </c:pt>
                      <c:pt idx="9065">
                        <c:v>4.5339999999999998</c:v>
                      </c:pt>
                      <c:pt idx="9066">
                        <c:v>4.5339999999999998</c:v>
                      </c:pt>
                      <c:pt idx="9067">
                        <c:v>4.5350000000000001</c:v>
                      </c:pt>
                      <c:pt idx="9068">
                        <c:v>4.5350000000000001</c:v>
                      </c:pt>
                      <c:pt idx="9069">
                        <c:v>4.5359999999999996</c:v>
                      </c:pt>
                      <c:pt idx="9070">
                        <c:v>4.5359999999999996</c:v>
                      </c:pt>
                      <c:pt idx="9071">
                        <c:v>4.5369999999999999</c:v>
                      </c:pt>
                      <c:pt idx="9072">
                        <c:v>4.5369999999999999</c:v>
                      </c:pt>
                      <c:pt idx="9073">
                        <c:v>4.5380000000000003</c:v>
                      </c:pt>
                      <c:pt idx="9074">
                        <c:v>4.5380000000000003</c:v>
                      </c:pt>
                      <c:pt idx="9075">
                        <c:v>4.5389999999999997</c:v>
                      </c:pt>
                      <c:pt idx="9076">
                        <c:v>4.5389999999999997</c:v>
                      </c:pt>
                      <c:pt idx="9077">
                        <c:v>4.54</c:v>
                      </c:pt>
                      <c:pt idx="9078">
                        <c:v>4.54</c:v>
                      </c:pt>
                      <c:pt idx="9079">
                        <c:v>4.5410000000000004</c:v>
                      </c:pt>
                      <c:pt idx="9080">
                        <c:v>4.5410000000000004</c:v>
                      </c:pt>
                      <c:pt idx="9081">
                        <c:v>4.5419999999999998</c:v>
                      </c:pt>
                      <c:pt idx="9082">
                        <c:v>4.5419999999999998</c:v>
                      </c:pt>
                      <c:pt idx="9083">
                        <c:v>4.5430000000000001</c:v>
                      </c:pt>
                      <c:pt idx="9084">
                        <c:v>4.5430000000000001</c:v>
                      </c:pt>
                      <c:pt idx="9085">
                        <c:v>4.5439999999999996</c:v>
                      </c:pt>
                      <c:pt idx="9086">
                        <c:v>4.5439999999999996</c:v>
                      </c:pt>
                      <c:pt idx="9087">
                        <c:v>4.5449999999999999</c:v>
                      </c:pt>
                      <c:pt idx="9088">
                        <c:v>4.5449999999999999</c:v>
                      </c:pt>
                      <c:pt idx="9089">
                        <c:v>4.5460000000000003</c:v>
                      </c:pt>
                      <c:pt idx="9090">
                        <c:v>4.5460000000000003</c:v>
                      </c:pt>
                      <c:pt idx="9091">
                        <c:v>4.5469999999999997</c:v>
                      </c:pt>
                      <c:pt idx="9092">
                        <c:v>4.5469999999999997</c:v>
                      </c:pt>
                      <c:pt idx="9093">
                        <c:v>4.548</c:v>
                      </c:pt>
                      <c:pt idx="9094">
                        <c:v>4.548</c:v>
                      </c:pt>
                      <c:pt idx="9095">
                        <c:v>4.5490000000000004</c:v>
                      </c:pt>
                      <c:pt idx="9096">
                        <c:v>4.5490000000000004</c:v>
                      </c:pt>
                      <c:pt idx="9097">
                        <c:v>4.55</c:v>
                      </c:pt>
                      <c:pt idx="9098">
                        <c:v>4.55</c:v>
                      </c:pt>
                      <c:pt idx="9099">
                        <c:v>4.5510000000000002</c:v>
                      </c:pt>
                      <c:pt idx="9100">
                        <c:v>4.5510000000000002</c:v>
                      </c:pt>
                      <c:pt idx="9101">
                        <c:v>4.5519999999999996</c:v>
                      </c:pt>
                      <c:pt idx="9102">
                        <c:v>4.5519999999999996</c:v>
                      </c:pt>
                      <c:pt idx="9103">
                        <c:v>4.5529999999999999</c:v>
                      </c:pt>
                      <c:pt idx="9104">
                        <c:v>4.5529999999999999</c:v>
                      </c:pt>
                      <c:pt idx="9105">
                        <c:v>4.5540000000000003</c:v>
                      </c:pt>
                      <c:pt idx="9106">
                        <c:v>4.5540000000000003</c:v>
                      </c:pt>
                      <c:pt idx="9107">
                        <c:v>4.5549999999999997</c:v>
                      </c:pt>
                      <c:pt idx="9108">
                        <c:v>4.5549999999999997</c:v>
                      </c:pt>
                      <c:pt idx="9109">
                        <c:v>4.556</c:v>
                      </c:pt>
                      <c:pt idx="9110">
                        <c:v>4.556</c:v>
                      </c:pt>
                      <c:pt idx="9111">
                        <c:v>4.5570000000000004</c:v>
                      </c:pt>
                      <c:pt idx="9112">
                        <c:v>4.5570000000000004</c:v>
                      </c:pt>
                      <c:pt idx="9113">
                        <c:v>4.5579999999999998</c:v>
                      </c:pt>
                      <c:pt idx="9114">
                        <c:v>4.5579999999999998</c:v>
                      </c:pt>
                      <c:pt idx="9115">
                        <c:v>4.5590000000000002</c:v>
                      </c:pt>
                      <c:pt idx="9116">
                        <c:v>4.5590000000000002</c:v>
                      </c:pt>
                      <c:pt idx="9117">
                        <c:v>4.5599999999999996</c:v>
                      </c:pt>
                      <c:pt idx="9118">
                        <c:v>4.5599999999999996</c:v>
                      </c:pt>
                      <c:pt idx="9119">
                        <c:v>4.5609999999999999</c:v>
                      </c:pt>
                      <c:pt idx="9120">
                        <c:v>4.5609999999999999</c:v>
                      </c:pt>
                      <c:pt idx="9121">
                        <c:v>4.5620000000000003</c:v>
                      </c:pt>
                      <c:pt idx="9122">
                        <c:v>4.5620000000000003</c:v>
                      </c:pt>
                      <c:pt idx="9123">
                        <c:v>4.5629999999999997</c:v>
                      </c:pt>
                      <c:pt idx="9124">
                        <c:v>4.5629999999999997</c:v>
                      </c:pt>
                      <c:pt idx="9125">
                        <c:v>4.5640000000000001</c:v>
                      </c:pt>
                      <c:pt idx="9126">
                        <c:v>4.5640000000000001</c:v>
                      </c:pt>
                      <c:pt idx="9127">
                        <c:v>4.5650000000000004</c:v>
                      </c:pt>
                      <c:pt idx="9128">
                        <c:v>4.5650000000000004</c:v>
                      </c:pt>
                      <c:pt idx="9129">
                        <c:v>4.5659999999999998</c:v>
                      </c:pt>
                      <c:pt idx="9130">
                        <c:v>4.5659999999999998</c:v>
                      </c:pt>
                      <c:pt idx="9131">
                        <c:v>4.5670000000000002</c:v>
                      </c:pt>
                      <c:pt idx="9132">
                        <c:v>4.5670000000000002</c:v>
                      </c:pt>
                      <c:pt idx="9133">
                        <c:v>4.5679999999999996</c:v>
                      </c:pt>
                      <c:pt idx="9134">
                        <c:v>4.5679999999999996</c:v>
                      </c:pt>
                      <c:pt idx="9135">
                        <c:v>4.569</c:v>
                      </c:pt>
                      <c:pt idx="9136">
                        <c:v>4.569</c:v>
                      </c:pt>
                      <c:pt idx="9137">
                        <c:v>4.57</c:v>
                      </c:pt>
                      <c:pt idx="9138">
                        <c:v>4.57</c:v>
                      </c:pt>
                      <c:pt idx="9139">
                        <c:v>4.5709999999999997</c:v>
                      </c:pt>
                      <c:pt idx="9140">
                        <c:v>4.5709999999999997</c:v>
                      </c:pt>
                      <c:pt idx="9141">
                        <c:v>4.5720000000000001</c:v>
                      </c:pt>
                      <c:pt idx="9142">
                        <c:v>4.5720000000000001</c:v>
                      </c:pt>
                      <c:pt idx="9143">
                        <c:v>4.5730000000000004</c:v>
                      </c:pt>
                      <c:pt idx="9144">
                        <c:v>4.5730000000000004</c:v>
                      </c:pt>
                      <c:pt idx="9145">
                        <c:v>4.5739999999999998</c:v>
                      </c:pt>
                      <c:pt idx="9146">
                        <c:v>4.5739999999999998</c:v>
                      </c:pt>
                      <c:pt idx="9147">
                        <c:v>4.5750000000000002</c:v>
                      </c:pt>
                      <c:pt idx="9148">
                        <c:v>4.5750000000000002</c:v>
                      </c:pt>
                      <c:pt idx="9149">
                        <c:v>4.5759999999999996</c:v>
                      </c:pt>
                      <c:pt idx="9150">
                        <c:v>4.5759999999999996</c:v>
                      </c:pt>
                      <c:pt idx="9151">
                        <c:v>4.577</c:v>
                      </c:pt>
                      <c:pt idx="9152">
                        <c:v>4.577</c:v>
                      </c:pt>
                      <c:pt idx="9153">
                        <c:v>4.5780000000000003</c:v>
                      </c:pt>
                      <c:pt idx="9154">
                        <c:v>4.5780000000000003</c:v>
                      </c:pt>
                      <c:pt idx="9155">
                        <c:v>4.5789999999999997</c:v>
                      </c:pt>
                      <c:pt idx="9156">
                        <c:v>4.5789999999999997</c:v>
                      </c:pt>
                      <c:pt idx="9157">
                        <c:v>4.58</c:v>
                      </c:pt>
                      <c:pt idx="9158">
                        <c:v>4.58</c:v>
                      </c:pt>
                      <c:pt idx="9159">
                        <c:v>4.5810000000000004</c:v>
                      </c:pt>
                      <c:pt idx="9160">
                        <c:v>4.5810000000000004</c:v>
                      </c:pt>
                      <c:pt idx="9161">
                        <c:v>4.5819999999999999</c:v>
                      </c:pt>
                      <c:pt idx="9162">
                        <c:v>4.5819999999999999</c:v>
                      </c:pt>
                      <c:pt idx="9163">
                        <c:v>4.5830000000000002</c:v>
                      </c:pt>
                      <c:pt idx="9164">
                        <c:v>4.5830000000000002</c:v>
                      </c:pt>
                      <c:pt idx="9165">
                        <c:v>4.5839999999999996</c:v>
                      </c:pt>
                      <c:pt idx="9166">
                        <c:v>4.5839999999999996</c:v>
                      </c:pt>
                      <c:pt idx="9167">
                        <c:v>4.585</c:v>
                      </c:pt>
                      <c:pt idx="9168">
                        <c:v>4.585</c:v>
                      </c:pt>
                      <c:pt idx="9169">
                        <c:v>4.5860000000000003</c:v>
                      </c:pt>
                      <c:pt idx="9170">
                        <c:v>4.5860000000000003</c:v>
                      </c:pt>
                      <c:pt idx="9171">
                        <c:v>4.5869999999999997</c:v>
                      </c:pt>
                      <c:pt idx="9172">
                        <c:v>4.5869999999999997</c:v>
                      </c:pt>
                      <c:pt idx="9173">
                        <c:v>4.5880000000000001</c:v>
                      </c:pt>
                      <c:pt idx="9174">
                        <c:v>4.5880000000000001</c:v>
                      </c:pt>
                      <c:pt idx="9175">
                        <c:v>4.5890000000000004</c:v>
                      </c:pt>
                      <c:pt idx="9176">
                        <c:v>4.5890000000000004</c:v>
                      </c:pt>
                      <c:pt idx="9177">
                        <c:v>4.59</c:v>
                      </c:pt>
                      <c:pt idx="9178">
                        <c:v>4.59</c:v>
                      </c:pt>
                      <c:pt idx="9179">
                        <c:v>4.5910000000000002</c:v>
                      </c:pt>
                      <c:pt idx="9180">
                        <c:v>4.5910000000000002</c:v>
                      </c:pt>
                      <c:pt idx="9181">
                        <c:v>4.5919999999999996</c:v>
                      </c:pt>
                      <c:pt idx="9182">
                        <c:v>4.5919999999999996</c:v>
                      </c:pt>
                      <c:pt idx="9183">
                        <c:v>4.593</c:v>
                      </c:pt>
                      <c:pt idx="9184">
                        <c:v>4.593</c:v>
                      </c:pt>
                      <c:pt idx="9185">
                        <c:v>4.5940000000000003</c:v>
                      </c:pt>
                      <c:pt idx="9186">
                        <c:v>4.5940000000000003</c:v>
                      </c:pt>
                      <c:pt idx="9187">
                        <c:v>4.5949999999999998</c:v>
                      </c:pt>
                      <c:pt idx="9188">
                        <c:v>4.5949999999999998</c:v>
                      </c:pt>
                      <c:pt idx="9189">
                        <c:v>4.5960000000000001</c:v>
                      </c:pt>
                      <c:pt idx="9190">
                        <c:v>4.5960000000000001</c:v>
                      </c:pt>
                      <c:pt idx="9191">
                        <c:v>4.5970000000000004</c:v>
                      </c:pt>
                      <c:pt idx="9192">
                        <c:v>4.5970000000000004</c:v>
                      </c:pt>
                      <c:pt idx="9193">
                        <c:v>4.5979999999999999</c:v>
                      </c:pt>
                      <c:pt idx="9194">
                        <c:v>4.5979999999999999</c:v>
                      </c:pt>
                      <c:pt idx="9195">
                        <c:v>4.5990000000000002</c:v>
                      </c:pt>
                      <c:pt idx="9196">
                        <c:v>4.5990000000000002</c:v>
                      </c:pt>
                      <c:pt idx="9197">
                        <c:v>4.5999999999999996</c:v>
                      </c:pt>
                      <c:pt idx="9198">
                        <c:v>4.5999999999999996</c:v>
                      </c:pt>
                      <c:pt idx="9199">
                        <c:v>4.601</c:v>
                      </c:pt>
                      <c:pt idx="9200">
                        <c:v>4.601</c:v>
                      </c:pt>
                      <c:pt idx="9201">
                        <c:v>4.6020000000000003</c:v>
                      </c:pt>
                      <c:pt idx="9202">
                        <c:v>4.6020000000000003</c:v>
                      </c:pt>
                      <c:pt idx="9203">
                        <c:v>4.6029999999999998</c:v>
                      </c:pt>
                      <c:pt idx="9204">
                        <c:v>4.6029999999999998</c:v>
                      </c:pt>
                      <c:pt idx="9205">
                        <c:v>4.6040000000000001</c:v>
                      </c:pt>
                      <c:pt idx="9206">
                        <c:v>4.6040000000000001</c:v>
                      </c:pt>
                      <c:pt idx="9207">
                        <c:v>4.6050000000000004</c:v>
                      </c:pt>
                      <c:pt idx="9208">
                        <c:v>4.6050000000000004</c:v>
                      </c:pt>
                      <c:pt idx="9209">
                        <c:v>4.6059999999999999</c:v>
                      </c:pt>
                      <c:pt idx="9210">
                        <c:v>4.6059999999999999</c:v>
                      </c:pt>
                      <c:pt idx="9211">
                        <c:v>4.6070000000000002</c:v>
                      </c:pt>
                      <c:pt idx="9212">
                        <c:v>4.6070000000000002</c:v>
                      </c:pt>
                      <c:pt idx="9213">
                        <c:v>4.6079999999999997</c:v>
                      </c:pt>
                      <c:pt idx="9214">
                        <c:v>4.6079999999999997</c:v>
                      </c:pt>
                      <c:pt idx="9215">
                        <c:v>4.609</c:v>
                      </c:pt>
                      <c:pt idx="9216">
                        <c:v>4.609</c:v>
                      </c:pt>
                      <c:pt idx="9217">
                        <c:v>4.6100000000000003</c:v>
                      </c:pt>
                      <c:pt idx="9218">
                        <c:v>4.6100000000000003</c:v>
                      </c:pt>
                      <c:pt idx="9219">
                        <c:v>4.6109999999999998</c:v>
                      </c:pt>
                      <c:pt idx="9220">
                        <c:v>4.6109999999999998</c:v>
                      </c:pt>
                      <c:pt idx="9221">
                        <c:v>4.6120000000000001</c:v>
                      </c:pt>
                      <c:pt idx="9222">
                        <c:v>4.6120000000000001</c:v>
                      </c:pt>
                      <c:pt idx="9223">
                        <c:v>4.6130000000000004</c:v>
                      </c:pt>
                      <c:pt idx="9224">
                        <c:v>4.6130000000000004</c:v>
                      </c:pt>
                      <c:pt idx="9225">
                        <c:v>4.6139999999999999</c:v>
                      </c:pt>
                      <c:pt idx="9226">
                        <c:v>4.6139999999999999</c:v>
                      </c:pt>
                      <c:pt idx="9227">
                        <c:v>4.6150000000000002</c:v>
                      </c:pt>
                      <c:pt idx="9228">
                        <c:v>4.6150000000000002</c:v>
                      </c:pt>
                      <c:pt idx="9229">
                        <c:v>4.6159999999999997</c:v>
                      </c:pt>
                      <c:pt idx="9230">
                        <c:v>4.6159999999999997</c:v>
                      </c:pt>
                      <c:pt idx="9231">
                        <c:v>4.617</c:v>
                      </c:pt>
                      <c:pt idx="9232">
                        <c:v>4.617</c:v>
                      </c:pt>
                      <c:pt idx="9233">
                        <c:v>4.6180000000000003</c:v>
                      </c:pt>
                      <c:pt idx="9234">
                        <c:v>4.6180000000000003</c:v>
                      </c:pt>
                      <c:pt idx="9235">
                        <c:v>4.6189999999999998</c:v>
                      </c:pt>
                      <c:pt idx="9236">
                        <c:v>4.6189999999999998</c:v>
                      </c:pt>
                      <c:pt idx="9237">
                        <c:v>4.62</c:v>
                      </c:pt>
                      <c:pt idx="9238">
                        <c:v>4.62</c:v>
                      </c:pt>
                      <c:pt idx="9239">
                        <c:v>4.6210000000000004</c:v>
                      </c:pt>
                      <c:pt idx="9240">
                        <c:v>4.6210000000000004</c:v>
                      </c:pt>
                      <c:pt idx="9241">
                        <c:v>4.6219999999999999</c:v>
                      </c:pt>
                      <c:pt idx="9242">
                        <c:v>4.6219999999999999</c:v>
                      </c:pt>
                      <c:pt idx="9243">
                        <c:v>4.6230000000000002</c:v>
                      </c:pt>
                      <c:pt idx="9244">
                        <c:v>4.6230000000000002</c:v>
                      </c:pt>
                      <c:pt idx="9245">
                        <c:v>4.6239999999999997</c:v>
                      </c:pt>
                      <c:pt idx="9246">
                        <c:v>4.6239999999999997</c:v>
                      </c:pt>
                      <c:pt idx="9247">
                        <c:v>4.625</c:v>
                      </c:pt>
                      <c:pt idx="9248">
                        <c:v>4.625</c:v>
                      </c:pt>
                      <c:pt idx="9249">
                        <c:v>4.6260000000000003</c:v>
                      </c:pt>
                      <c:pt idx="9250">
                        <c:v>4.6260000000000003</c:v>
                      </c:pt>
                      <c:pt idx="9251">
                        <c:v>4.6269999999999998</c:v>
                      </c:pt>
                      <c:pt idx="9252">
                        <c:v>4.6269999999999998</c:v>
                      </c:pt>
                      <c:pt idx="9253">
                        <c:v>4.6280000000000001</c:v>
                      </c:pt>
                      <c:pt idx="9254">
                        <c:v>4.6280000000000001</c:v>
                      </c:pt>
                      <c:pt idx="9255">
                        <c:v>4.6289999999999996</c:v>
                      </c:pt>
                      <c:pt idx="9256">
                        <c:v>4.6289999999999996</c:v>
                      </c:pt>
                      <c:pt idx="9257">
                        <c:v>4.63</c:v>
                      </c:pt>
                      <c:pt idx="9258">
                        <c:v>4.63</c:v>
                      </c:pt>
                      <c:pt idx="9259">
                        <c:v>4.6310000000000002</c:v>
                      </c:pt>
                      <c:pt idx="9260">
                        <c:v>4.6310000000000002</c:v>
                      </c:pt>
                      <c:pt idx="9261">
                        <c:v>4.6319999999999997</c:v>
                      </c:pt>
                      <c:pt idx="9262">
                        <c:v>4.6319999999999997</c:v>
                      </c:pt>
                      <c:pt idx="9263">
                        <c:v>4.633</c:v>
                      </c:pt>
                      <c:pt idx="9264">
                        <c:v>4.633</c:v>
                      </c:pt>
                      <c:pt idx="9265">
                        <c:v>4.6340000000000003</c:v>
                      </c:pt>
                      <c:pt idx="9266">
                        <c:v>4.6340000000000003</c:v>
                      </c:pt>
                      <c:pt idx="9267">
                        <c:v>4.6349999999999998</c:v>
                      </c:pt>
                      <c:pt idx="9268">
                        <c:v>4.6349999999999998</c:v>
                      </c:pt>
                      <c:pt idx="9269">
                        <c:v>4.6360000000000001</c:v>
                      </c:pt>
                      <c:pt idx="9270">
                        <c:v>4.6360000000000001</c:v>
                      </c:pt>
                      <c:pt idx="9271">
                        <c:v>4.6369999999999996</c:v>
                      </c:pt>
                      <c:pt idx="9272">
                        <c:v>4.6369999999999996</c:v>
                      </c:pt>
                      <c:pt idx="9273">
                        <c:v>4.6379999999999999</c:v>
                      </c:pt>
                      <c:pt idx="9274">
                        <c:v>4.6379999999999999</c:v>
                      </c:pt>
                      <c:pt idx="9275">
                        <c:v>4.6390000000000002</c:v>
                      </c:pt>
                      <c:pt idx="9276">
                        <c:v>4.6390000000000002</c:v>
                      </c:pt>
                      <c:pt idx="9277">
                        <c:v>4.6399999999999997</c:v>
                      </c:pt>
                      <c:pt idx="9278">
                        <c:v>4.6399999999999997</c:v>
                      </c:pt>
                      <c:pt idx="9279">
                        <c:v>4.641</c:v>
                      </c:pt>
                      <c:pt idx="9280">
                        <c:v>4.641</c:v>
                      </c:pt>
                      <c:pt idx="9281">
                        <c:v>4.6420000000000003</c:v>
                      </c:pt>
                      <c:pt idx="9282">
                        <c:v>4.6420000000000003</c:v>
                      </c:pt>
                      <c:pt idx="9283">
                        <c:v>4.6429999999999998</c:v>
                      </c:pt>
                      <c:pt idx="9284">
                        <c:v>4.6429999999999998</c:v>
                      </c:pt>
                      <c:pt idx="9285">
                        <c:v>4.6440000000000001</c:v>
                      </c:pt>
                      <c:pt idx="9286">
                        <c:v>4.6440000000000001</c:v>
                      </c:pt>
                      <c:pt idx="9287">
                        <c:v>4.6449999999999996</c:v>
                      </c:pt>
                      <c:pt idx="9288">
                        <c:v>4.6449999999999996</c:v>
                      </c:pt>
                      <c:pt idx="9289">
                        <c:v>4.6459999999999999</c:v>
                      </c:pt>
                      <c:pt idx="9290">
                        <c:v>4.6459999999999999</c:v>
                      </c:pt>
                      <c:pt idx="9291">
                        <c:v>4.6470000000000002</c:v>
                      </c:pt>
                      <c:pt idx="9292">
                        <c:v>4.6470000000000002</c:v>
                      </c:pt>
                      <c:pt idx="9293">
                        <c:v>4.6479999999999997</c:v>
                      </c:pt>
                      <c:pt idx="9294">
                        <c:v>4.6479999999999997</c:v>
                      </c:pt>
                      <c:pt idx="9295">
                        <c:v>4.649</c:v>
                      </c:pt>
                      <c:pt idx="9296">
                        <c:v>4.649</c:v>
                      </c:pt>
                      <c:pt idx="9297">
                        <c:v>4.6500000000000004</c:v>
                      </c:pt>
                      <c:pt idx="9298">
                        <c:v>4.6500000000000004</c:v>
                      </c:pt>
                      <c:pt idx="9299">
                        <c:v>4.6509999999999998</c:v>
                      </c:pt>
                      <c:pt idx="9300">
                        <c:v>4.6509999999999998</c:v>
                      </c:pt>
                      <c:pt idx="9301">
                        <c:v>4.6520000000000001</c:v>
                      </c:pt>
                      <c:pt idx="9302">
                        <c:v>4.6520000000000001</c:v>
                      </c:pt>
                      <c:pt idx="9303">
                        <c:v>4.6529999999999996</c:v>
                      </c:pt>
                      <c:pt idx="9304">
                        <c:v>4.6529999999999996</c:v>
                      </c:pt>
                      <c:pt idx="9305">
                        <c:v>4.6539999999999999</c:v>
                      </c:pt>
                      <c:pt idx="9306">
                        <c:v>4.6539999999999999</c:v>
                      </c:pt>
                      <c:pt idx="9307">
                        <c:v>4.6550000000000002</c:v>
                      </c:pt>
                      <c:pt idx="9308">
                        <c:v>4.6550000000000002</c:v>
                      </c:pt>
                      <c:pt idx="9309">
                        <c:v>4.6559999999999997</c:v>
                      </c:pt>
                      <c:pt idx="9310">
                        <c:v>4.6559999999999997</c:v>
                      </c:pt>
                      <c:pt idx="9311">
                        <c:v>4.657</c:v>
                      </c:pt>
                      <c:pt idx="9312">
                        <c:v>4.657</c:v>
                      </c:pt>
                      <c:pt idx="9313">
                        <c:v>4.6580000000000004</c:v>
                      </c:pt>
                      <c:pt idx="9314">
                        <c:v>4.6580000000000004</c:v>
                      </c:pt>
                      <c:pt idx="9315">
                        <c:v>4.6589999999999998</c:v>
                      </c:pt>
                      <c:pt idx="9316">
                        <c:v>4.6589999999999998</c:v>
                      </c:pt>
                      <c:pt idx="9317">
                        <c:v>4.66</c:v>
                      </c:pt>
                      <c:pt idx="9318">
                        <c:v>4.66</c:v>
                      </c:pt>
                      <c:pt idx="9319">
                        <c:v>4.6609999999999996</c:v>
                      </c:pt>
                      <c:pt idx="9320">
                        <c:v>4.6609999999999996</c:v>
                      </c:pt>
                      <c:pt idx="9321">
                        <c:v>4.6619999999999999</c:v>
                      </c:pt>
                      <c:pt idx="9322">
                        <c:v>4.6619999999999999</c:v>
                      </c:pt>
                      <c:pt idx="9323">
                        <c:v>4.6630000000000003</c:v>
                      </c:pt>
                      <c:pt idx="9324">
                        <c:v>4.6630000000000003</c:v>
                      </c:pt>
                      <c:pt idx="9325">
                        <c:v>4.6639999999999997</c:v>
                      </c:pt>
                      <c:pt idx="9326">
                        <c:v>4.6639999999999997</c:v>
                      </c:pt>
                      <c:pt idx="9327">
                        <c:v>4.665</c:v>
                      </c:pt>
                      <c:pt idx="9328">
                        <c:v>4.665</c:v>
                      </c:pt>
                      <c:pt idx="9329">
                        <c:v>4.6660000000000004</c:v>
                      </c:pt>
                      <c:pt idx="9330">
                        <c:v>4.6660000000000004</c:v>
                      </c:pt>
                      <c:pt idx="9331">
                        <c:v>4.6669999999999998</c:v>
                      </c:pt>
                      <c:pt idx="9332">
                        <c:v>4.6669999999999998</c:v>
                      </c:pt>
                      <c:pt idx="9333">
                        <c:v>4.6680000000000001</c:v>
                      </c:pt>
                      <c:pt idx="9334">
                        <c:v>4.6680000000000001</c:v>
                      </c:pt>
                      <c:pt idx="9335">
                        <c:v>4.6689999999999996</c:v>
                      </c:pt>
                      <c:pt idx="9336">
                        <c:v>4.6689999999999996</c:v>
                      </c:pt>
                      <c:pt idx="9337">
                        <c:v>4.67</c:v>
                      </c:pt>
                      <c:pt idx="9338">
                        <c:v>4.67</c:v>
                      </c:pt>
                      <c:pt idx="9339">
                        <c:v>4.6710000000000003</c:v>
                      </c:pt>
                      <c:pt idx="9340">
                        <c:v>4.6710000000000003</c:v>
                      </c:pt>
                      <c:pt idx="9341">
                        <c:v>4.6719999999999997</c:v>
                      </c:pt>
                      <c:pt idx="9342">
                        <c:v>4.6719999999999997</c:v>
                      </c:pt>
                      <c:pt idx="9343">
                        <c:v>4.673</c:v>
                      </c:pt>
                      <c:pt idx="9344">
                        <c:v>4.673</c:v>
                      </c:pt>
                      <c:pt idx="9345">
                        <c:v>4.6740000000000004</c:v>
                      </c:pt>
                      <c:pt idx="9346">
                        <c:v>4.6740000000000004</c:v>
                      </c:pt>
                      <c:pt idx="9347">
                        <c:v>4.6749999999999998</c:v>
                      </c:pt>
                      <c:pt idx="9348">
                        <c:v>4.6749999999999998</c:v>
                      </c:pt>
                      <c:pt idx="9349">
                        <c:v>4.6760000000000002</c:v>
                      </c:pt>
                      <c:pt idx="9350">
                        <c:v>4.6760000000000002</c:v>
                      </c:pt>
                      <c:pt idx="9351">
                        <c:v>4.6769999999999996</c:v>
                      </c:pt>
                      <c:pt idx="9352">
                        <c:v>4.6769999999999996</c:v>
                      </c:pt>
                      <c:pt idx="9353">
                        <c:v>4.6779999999999999</c:v>
                      </c:pt>
                      <c:pt idx="9354">
                        <c:v>4.6779999999999999</c:v>
                      </c:pt>
                      <c:pt idx="9355">
                        <c:v>4.6790000000000003</c:v>
                      </c:pt>
                      <c:pt idx="9356">
                        <c:v>4.6790000000000003</c:v>
                      </c:pt>
                      <c:pt idx="9357">
                        <c:v>4.68</c:v>
                      </c:pt>
                      <c:pt idx="9358">
                        <c:v>4.68</c:v>
                      </c:pt>
                      <c:pt idx="9359">
                        <c:v>4.681</c:v>
                      </c:pt>
                      <c:pt idx="9360">
                        <c:v>4.681</c:v>
                      </c:pt>
                      <c:pt idx="9361">
                        <c:v>4.6820000000000004</c:v>
                      </c:pt>
                      <c:pt idx="9362">
                        <c:v>4.6820000000000004</c:v>
                      </c:pt>
                      <c:pt idx="9363">
                        <c:v>4.6829999999999998</c:v>
                      </c:pt>
                      <c:pt idx="9364">
                        <c:v>4.6829999999999998</c:v>
                      </c:pt>
                      <c:pt idx="9365">
                        <c:v>4.6840000000000002</c:v>
                      </c:pt>
                      <c:pt idx="9366">
                        <c:v>4.6840000000000002</c:v>
                      </c:pt>
                      <c:pt idx="9367">
                        <c:v>4.6849999999999996</c:v>
                      </c:pt>
                      <c:pt idx="9368">
                        <c:v>4.6849999999999996</c:v>
                      </c:pt>
                      <c:pt idx="9369">
                        <c:v>4.6859999999999999</c:v>
                      </c:pt>
                      <c:pt idx="9370">
                        <c:v>4.6859999999999999</c:v>
                      </c:pt>
                      <c:pt idx="9371">
                        <c:v>4.6870000000000003</c:v>
                      </c:pt>
                      <c:pt idx="9372">
                        <c:v>4.6870000000000003</c:v>
                      </c:pt>
                      <c:pt idx="9373">
                        <c:v>4.6879999999999997</c:v>
                      </c:pt>
                      <c:pt idx="9374">
                        <c:v>4.6879999999999997</c:v>
                      </c:pt>
                      <c:pt idx="9375">
                        <c:v>4.6890000000000001</c:v>
                      </c:pt>
                      <c:pt idx="9376">
                        <c:v>4.6890000000000001</c:v>
                      </c:pt>
                      <c:pt idx="9377">
                        <c:v>4.6900000000000004</c:v>
                      </c:pt>
                      <c:pt idx="9378">
                        <c:v>4.6900000000000004</c:v>
                      </c:pt>
                      <c:pt idx="9379">
                        <c:v>4.6909999999999998</c:v>
                      </c:pt>
                      <c:pt idx="9380">
                        <c:v>4.6909999999999998</c:v>
                      </c:pt>
                      <c:pt idx="9381">
                        <c:v>4.6920000000000002</c:v>
                      </c:pt>
                      <c:pt idx="9382">
                        <c:v>4.6920000000000002</c:v>
                      </c:pt>
                      <c:pt idx="9383">
                        <c:v>4.6929999999999996</c:v>
                      </c:pt>
                      <c:pt idx="9384">
                        <c:v>4.6929999999999996</c:v>
                      </c:pt>
                      <c:pt idx="9385">
                        <c:v>4.694</c:v>
                      </c:pt>
                      <c:pt idx="9386">
                        <c:v>4.694</c:v>
                      </c:pt>
                      <c:pt idx="9387">
                        <c:v>4.6950000000000003</c:v>
                      </c:pt>
                      <c:pt idx="9388">
                        <c:v>4.6950000000000003</c:v>
                      </c:pt>
                      <c:pt idx="9389">
                        <c:v>4.6959999999999997</c:v>
                      </c:pt>
                      <c:pt idx="9390">
                        <c:v>4.6959999999999997</c:v>
                      </c:pt>
                      <c:pt idx="9391">
                        <c:v>4.6970000000000001</c:v>
                      </c:pt>
                      <c:pt idx="9392">
                        <c:v>4.6970000000000001</c:v>
                      </c:pt>
                      <c:pt idx="9393">
                        <c:v>4.6980000000000004</c:v>
                      </c:pt>
                      <c:pt idx="9394">
                        <c:v>4.6980000000000004</c:v>
                      </c:pt>
                      <c:pt idx="9395">
                        <c:v>4.6989999999999998</c:v>
                      </c:pt>
                      <c:pt idx="9396">
                        <c:v>4.6989999999999998</c:v>
                      </c:pt>
                      <c:pt idx="9397">
                        <c:v>4.7</c:v>
                      </c:pt>
                      <c:pt idx="9398">
                        <c:v>4.7</c:v>
                      </c:pt>
                      <c:pt idx="9399">
                        <c:v>4.7009999999999996</c:v>
                      </c:pt>
                      <c:pt idx="9400">
                        <c:v>4.7009999999999996</c:v>
                      </c:pt>
                      <c:pt idx="9401">
                        <c:v>4.702</c:v>
                      </c:pt>
                      <c:pt idx="9402">
                        <c:v>4.702</c:v>
                      </c:pt>
                      <c:pt idx="9403">
                        <c:v>4.7030000000000003</c:v>
                      </c:pt>
                      <c:pt idx="9404">
                        <c:v>4.7030000000000003</c:v>
                      </c:pt>
                      <c:pt idx="9405">
                        <c:v>4.7039999999999997</c:v>
                      </c:pt>
                      <c:pt idx="9406">
                        <c:v>4.7039999999999997</c:v>
                      </c:pt>
                      <c:pt idx="9407">
                        <c:v>4.7050000000000001</c:v>
                      </c:pt>
                      <c:pt idx="9408">
                        <c:v>4.7050000000000001</c:v>
                      </c:pt>
                      <c:pt idx="9409">
                        <c:v>4.7060000000000004</c:v>
                      </c:pt>
                      <c:pt idx="9410">
                        <c:v>4.7060000000000004</c:v>
                      </c:pt>
                      <c:pt idx="9411">
                        <c:v>4.7069999999999999</c:v>
                      </c:pt>
                      <c:pt idx="9412">
                        <c:v>4.7069999999999999</c:v>
                      </c:pt>
                      <c:pt idx="9413">
                        <c:v>4.7080000000000002</c:v>
                      </c:pt>
                      <c:pt idx="9414">
                        <c:v>4.7080000000000002</c:v>
                      </c:pt>
                      <c:pt idx="9415">
                        <c:v>4.7089999999999996</c:v>
                      </c:pt>
                      <c:pt idx="9416">
                        <c:v>4.7089999999999996</c:v>
                      </c:pt>
                      <c:pt idx="9417">
                        <c:v>4.71</c:v>
                      </c:pt>
                      <c:pt idx="9418">
                        <c:v>4.71</c:v>
                      </c:pt>
                      <c:pt idx="9419">
                        <c:v>4.7110000000000003</c:v>
                      </c:pt>
                      <c:pt idx="9420">
                        <c:v>4.7110000000000003</c:v>
                      </c:pt>
                      <c:pt idx="9421">
                        <c:v>4.7119999999999997</c:v>
                      </c:pt>
                      <c:pt idx="9422">
                        <c:v>4.7119999999999997</c:v>
                      </c:pt>
                      <c:pt idx="9423">
                        <c:v>4.7130000000000001</c:v>
                      </c:pt>
                      <c:pt idx="9424">
                        <c:v>4.7130000000000001</c:v>
                      </c:pt>
                      <c:pt idx="9425">
                        <c:v>4.7140000000000004</c:v>
                      </c:pt>
                      <c:pt idx="9426">
                        <c:v>4.7140000000000004</c:v>
                      </c:pt>
                      <c:pt idx="9427">
                        <c:v>4.7149999999999999</c:v>
                      </c:pt>
                      <c:pt idx="9428">
                        <c:v>4.7149999999999999</c:v>
                      </c:pt>
                      <c:pt idx="9429">
                        <c:v>4.7160000000000002</c:v>
                      </c:pt>
                      <c:pt idx="9430">
                        <c:v>4.7160000000000002</c:v>
                      </c:pt>
                      <c:pt idx="9431">
                        <c:v>4.7169999999999996</c:v>
                      </c:pt>
                      <c:pt idx="9432">
                        <c:v>4.7169999999999996</c:v>
                      </c:pt>
                      <c:pt idx="9433">
                        <c:v>4.718</c:v>
                      </c:pt>
                      <c:pt idx="9434">
                        <c:v>4.718</c:v>
                      </c:pt>
                      <c:pt idx="9435">
                        <c:v>4.7190000000000003</c:v>
                      </c:pt>
                      <c:pt idx="9436">
                        <c:v>4.7190000000000003</c:v>
                      </c:pt>
                      <c:pt idx="9437">
                        <c:v>4.72</c:v>
                      </c:pt>
                      <c:pt idx="9438">
                        <c:v>4.72</c:v>
                      </c:pt>
                      <c:pt idx="9439">
                        <c:v>4.7210000000000001</c:v>
                      </c:pt>
                      <c:pt idx="9440">
                        <c:v>4.7210000000000001</c:v>
                      </c:pt>
                      <c:pt idx="9441">
                        <c:v>4.7220000000000004</c:v>
                      </c:pt>
                      <c:pt idx="9442">
                        <c:v>4.7220000000000004</c:v>
                      </c:pt>
                      <c:pt idx="9443">
                        <c:v>4.7229999999999999</c:v>
                      </c:pt>
                      <c:pt idx="9444">
                        <c:v>4.7229999999999999</c:v>
                      </c:pt>
                      <c:pt idx="9445">
                        <c:v>4.7240000000000002</c:v>
                      </c:pt>
                      <c:pt idx="9446">
                        <c:v>4.7240000000000002</c:v>
                      </c:pt>
                      <c:pt idx="9447">
                        <c:v>4.7249999999999996</c:v>
                      </c:pt>
                      <c:pt idx="9448">
                        <c:v>4.7249999999999996</c:v>
                      </c:pt>
                      <c:pt idx="9449">
                        <c:v>4.726</c:v>
                      </c:pt>
                      <c:pt idx="9450">
                        <c:v>4.726</c:v>
                      </c:pt>
                      <c:pt idx="9451">
                        <c:v>4.7270000000000003</c:v>
                      </c:pt>
                      <c:pt idx="9452">
                        <c:v>4.7270000000000003</c:v>
                      </c:pt>
                      <c:pt idx="9453">
                        <c:v>4.7279999999999998</c:v>
                      </c:pt>
                      <c:pt idx="9454">
                        <c:v>4.7279999999999998</c:v>
                      </c:pt>
                      <c:pt idx="9455">
                        <c:v>4.7290000000000001</c:v>
                      </c:pt>
                      <c:pt idx="9456">
                        <c:v>4.7290000000000001</c:v>
                      </c:pt>
                      <c:pt idx="9457">
                        <c:v>4.7300000000000004</c:v>
                      </c:pt>
                      <c:pt idx="9458">
                        <c:v>4.7300000000000004</c:v>
                      </c:pt>
                      <c:pt idx="9459">
                        <c:v>4.7309999999999999</c:v>
                      </c:pt>
                      <c:pt idx="9460">
                        <c:v>4.7309999999999999</c:v>
                      </c:pt>
                      <c:pt idx="9461">
                        <c:v>4.7320000000000002</c:v>
                      </c:pt>
                      <c:pt idx="9462">
                        <c:v>4.7320000000000002</c:v>
                      </c:pt>
                      <c:pt idx="9463">
                        <c:v>4.7329999999999997</c:v>
                      </c:pt>
                      <c:pt idx="9464">
                        <c:v>4.7329999999999997</c:v>
                      </c:pt>
                      <c:pt idx="9465">
                        <c:v>4.734</c:v>
                      </c:pt>
                      <c:pt idx="9466">
                        <c:v>4.734</c:v>
                      </c:pt>
                      <c:pt idx="9467">
                        <c:v>4.7350000000000003</c:v>
                      </c:pt>
                      <c:pt idx="9468">
                        <c:v>4.7350000000000003</c:v>
                      </c:pt>
                      <c:pt idx="9469">
                        <c:v>4.7359999999999998</c:v>
                      </c:pt>
                      <c:pt idx="9470">
                        <c:v>4.7359999999999998</c:v>
                      </c:pt>
                      <c:pt idx="9471">
                        <c:v>4.7370000000000001</c:v>
                      </c:pt>
                      <c:pt idx="9472">
                        <c:v>4.7370000000000001</c:v>
                      </c:pt>
                      <c:pt idx="9473">
                        <c:v>4.7380000000000004</c:v>
                      </c:pt>
                      <c:pt idx="9474">
                        <c:v>4.7380000000000004</c:v>
                      </c:pt>
                      <c:pt idx="9475">
                        <c:v>4.7389999999999999</c:v>
                      </c:pt>
                      <c:pt idx="9476">
                        <c:v>4.7389999999999999</c:v>
                      </c:pt>
                      <c:pt idx="9477">
                        <c:v>4.74</c:v>
                      </c:pt>
                      <c:pt idx="9478">
                        <c:v>4.74</c:v>
                      </c:pt>
                      <c:pt idx="9479">
                        <c:v>4.7409999999999997</c:v>
                      </c:pt>
                      <c:pt idx="9480">
                        <c:v>4.7409999999999997</c:v>
                      </c:pt>
                      <c:pt idx="9481">
                        <c:v>4.742</c:v>
                      </c:pt>
                      <c:pt idx="9482">
                        <c:v>4.742</c:v>
                      </c:pt>
                      <c:pt idx="9483">
                        <c:v>4.7430000000000003</c:v>
                      </c:pt>
                      <c:pt idx="9484">
                        <c:v>4.7430000000000003</c:v>
                      </c:pt>
                      <c:pt idx="9485">
                        <c:v>4.7439999999999998</c:v>
                      </c:pt>
                      <c:pt idx="9486">
                        <c:v>4.7439999999999998</c:v>
                      </c:pt>
                      <c:pt idx="9487">
                        <c:v>4.7450000000000001</c:v>
                      </c:pt>
                      <c:pt idx="9488">
                        <c:v>4.7450000000000001</c:v>
                      </c:pt>
                      <c:pt idx="9489">
                        <c:v>4.7460000000000004</c:v>
                      </c:pt>
                      <c:pt idx="9490">
                        <c:v>4.7460000000000004</c:v>
                      </c:pt>
                      <c:pt idx="9491">
                        <c:v>4.7469999999999999</c:v>
                      </c:pt>
                      <c:pt idx="9492">
                        <c:v>4.7469999999999999</c:v>
                      </c:pt>
                      <c:pt idx="9493">
                        <c:v>4.7480000000000002</c:v>
                      </c:pt>
                      <c:pt idx="9494">
                        <c:v>4.7480000000000002</c:v>
                      </c:pt>
                      <c:pt idx="9495">
                        <c:v>4.7489999999999997</c:v>
                      </c:pt>
                      <c:pt idx="9496">
                        <c:v>4.7489999999999997</c:v>
                      </c:pt>
                      <c:pt idx="9497">
                        <c:v>4.75</c:v>
                      </c:pt>
                      <c:pt idx="9498">
                        <c:v>4.75</c:v>
                      </c:pt>
                      <c:pt idx="9499">
                        <c:v>4.7510000000000003</c:v>
                      </c:pt>
                      <c:pt idx="9500">
                        <c:v>4.7510000000000003</c:v>
                      </c:pt>
                      <c:pt idx="9501">
                        <c:v>4.7519999999999998</c:v>
                      </c:pt>
                      <c:pt idx="9502">
                        <c:v>4.7519999999999998</c:v>
                      </c:pt>
                      <c:pt idx="9503">
                        <c:v>4.7530000000000001</c:v>
                      </c:pt>
                      <c:pt idx="9504">
                        <c:v>4.7530000000000001</c:v>
                      </c:pt>
                      <c:pt idx="9505">
                        <c:v>4.7539999999999996</c:v>
                      </c:pt>
                      <c:pt idx="9506">
                        <c:v>4.7539999999999996</c:v>
                      </c:pt>
                      <c:pt idx="9507">
                        <c:v>4.7549999999999999</c:v>
                      </c:pt>
                      <c:pt idx="9508">
                        <c:v>4.7549999999999999</c:v>
                      </c:pt>
                      <c:pt idx="9509">
                        <c:v>4.7560000000000002</c:v>
                      </c:pt>
                      <c:pt idx="9510">
                        <c:v>4.7560000000000002</c:v>
                      </c:pt>
                      <c:pt idx="9511">
                        <c:v>4.7569999999999997</c:v>
                      </c:pt>
                      <c:pt idx="9512">
                        <c:v>4.7569999999999997</c:v>
                      </c:pt>
                      <c:pt idx="9513">
                        <c:v>4.758</c:v>
                      </c:pt>
                      <c:pt idx="9514">
                        <c:v>4.758</c:v>
                      </c:pt>
                      <c:pt idx="9515">
                        <c:v>4.7590000000000003</c:v>
                      </c:pt>
                      <c:pt idx="9516">
                        <c:v>4.7590000000000003</c:v>
                      </c:pt>
                      <c:pt idx="9517">
                        <c:v>4.76</c:v>
                      </c:pt>
                      <c:pt idx="9518">
                        <c:v>4.76</c:v>
                      </c:pt>
                      <c:pt idx="9519">
                        <c:v>4.7610000000000001</c:v>
                      </c:pt>
                      <c:pt idx="9520">
                        <c:v>4.7610000000000001</c:v>
                      </c:pt>
                      <c:pt idx="9521">
                        <c:v>4.7619999999999996</c:v>
                      </c:pt>
                      <c:pt idx="9522">
                        <c:v>4.7619999999999996</c:v>
                      </c:pt>
                      <c:pt idx="9523">
                        <c:v>4.7629999999999999</c:v>
                      </c:pt>
                      <c:pt idx="9524">
                        <c:v>4.7629999999999999</c:v>
                      </c:pt>
                      <c:pt idx="9525">
                        <c:v>4.7640000000000002</c:v>
                      </c:pt>
                      <c:pt idx="9526">
                        <c:v>4.7640000000000002</c:v>
                      </c:pt>
                      <c:pt idx="9527">
                        <c:v>4.7649999999999997</c:v>
                      </c:pt>
                      <c:pt idx="9528">
                        <c:v>4.7649999999999997</c:v>
                      </c:pt>
                      <c:pt idx="9529">
                        <c:v>4.766</c:v>
                      </c:pt>
                      <c:pt idx="9530">
                        <c:v>4.766</c:v>
                      </c:pt>
                      <c:pt idx="9531">
                        <c:v>4.7670000000000003</c:v>
                      </c:pt>
                      <c:pt idx="9532">
                        <c:v>4.7670000000000003</c:v>
                      </c:pt>
                      <c:pt idx="9533">
                        <c:v>4.7679999999999998</c:v>
                      </c:pt>
                      <c:pt idx="9534">
                        <c:v>4.7679999999999998</c:v>
                      </c:pt>
                      <c:pt idx="9535">
                        <c:v>4.7690000000000001</c:v>
                      </c:pt>
                      <c:pt idx="9536">
                        <c:v>4.7690000000000001</c:v>
                      </c:pt>
                      <c:pt idx="9537">
                        <c:v>4.7699999999999996</c:v>
                      </c:pt>
                      <c:pt idx="9538">
                        <c:v>4.7699999999999996</c:v>
                      </c:pt>
                      <c:pt idx="9539">
                        <c:v>4.7709999999999999</c:v>
                      </c:pt>
                      <c:pt idx="9540">
                        <c:v>4.7709999999999999</c:v>
                      </c:pt>
                      <c:pt idx="9541">
                        <c:v>4.7720000000000002</c:v>
                      </c:pt>
                      <c:pt idx="9542">
                        <c:v>4.7720000000000002</c:v>
                      </c:pt>
                      <c:pt idx="9543">
                        <c:v>4.7729999999999997</c:v>
                      </c:pt>
                      <c:pt idx="9544">
                        <c:v>4.7729999999999997</c:v>
                      </c:pt>
                      <c:pt idx="9545">
                        <c:v>4.774</c:v>
                      </c:pt>
                      <c:pt idx="9546">
                        <c:v>4.774</c:v>
                      </c:pt>
                      <c:pt idx="9547">
                        <c:v>4.7750000000000004</c:v>
                      </c:pt>
                      <c:pt idx="9548">
                        <c:v>4.7750000000000004</c:v>
                      </c:pt>
                      <c:pt idx="9549">
                        <c:v>4.7759999999999998</c:v>
                      </c:pt>
                      <c:pt idx="9550">
                        <c:v>4.7759999999999998</c:v>
                      </c:pt>
                      <c:pt idx="9551">
                        <c:v>4.7770000000000001</c:v>
                      </c:pt>
                      <c:pt idx="9552">
                        <c:v>4.7770000000000001</c:v>
                      </c:pt>
                      <c:pt idx="9553">
                        <c:v>4.7779999999999996</c:v>
                      </c:pt>
                      <c:pt idx="9554">
                        <c:v>4.7779999999999996</c:v>
                      </c:pt>
                      <c:pt idx="9555">
                        <c:v>4.7789999999999999</c:v>
                      </c:pt>
                      <c:pt idx="9556">
                        <c:v>4.7789999999999999</c:v>
                      </c:pt>
                      <c:pt idx="9557">
                        <c:v>4.78</c:v>
                      </c:pt>
                      <c:pt idx="9558">
                        <c:v>4.78</c:v>
                      </c:pt>
                      <c:pt idx="9559">
                        <c:v>4.7809999999999997</c:v>
                      </c:pt>
                      <c:pt idx="9560">
                        <c:v>4.7809999999999997</c:v>
                      </c:pt>
                      <c:pt idx="9561">
                        <c:v>4.782</c:v>
                      </c:pt>
                      <c:pt idx="9562">
                        <c:v>4.782</c:v>
                      </c:pt>
                      <c:pt idx="9563">
                        <c:v>4.7830000000000004</c:v>
                      </c:pt>
                      <c:pt idx="9564">
                        <c:v>4.7830000000000004</c:v>
                      </c:pt>
                      <c:pt idx="9565">
                        <c:v>4.7839999999999998</c:v>
                      </c:pt>
                      <c:pt idx="9566">
                        <c:v>4.7839999999999998</c:v>
                      </c:pt>
                      <c:pt idx="9567">
                        <c:v>4.7850000000000001</c:v>
                      </c:pt>
                      <c:pt idx="9568">
                        <c:v>4.7850000000000001</c:v>
                      </c:pt>
                      <c:pt idx="9569">
                        <c:v>4.7859999999999996</c:v>
                      </c:pt>
                      <c:pt idx="9570">
                        <c:v>4.7859999999999996</c:v>
                      </c:pt>
                      <c:pt idx="9571">
                        <c:v>4.7869999999999999</c:v>
                      </c:pt>
                      <c:pt idx="9572">
                        <c:v>4.7869999999999999</c:v>
                      </c:pt>
                      <c:pt idx="9573">
                        <c:v>4.7880000000000003</c:v>
                      </c:pt>
                      <c:pt idx="9574">
                        <c:v>4.7880000000000003</c:v>
                      </c:pt>
                      <c:pt idx="9575">
                        <c:v>4.7889999999999997</c:v>
                      </c:pt>
                      <c:pt idx="9576">
                        <c:v>4.7889999999999997</c:v>
                      </c:pt>
                      <c:pt idx="9577">
                        <c:v>4.79</c:v>
                      </c:pt>
                      <c:pt idx="9578">
                        <c:v>4.79</c:v>
                      </c:pt>
                      <c:pt idx="9579">
                        <c:v>4.7910000000000004</c:v>
                      </c:pt>
                      <c:pt idx="9580">
                        <c:v>4.7910000000000004</c:v>
                      </c:pt>
                      <c:pt idx="9581">
                        <c:v>4.7919999999999998</c:v>
                      </c:pt>
                      <c:pt idx="9582">
                        <c:v>4.7919999999999998</c:v>
                      </c:pt>
                      <c:pt idx="9583">
                        <c:v>4.7930000000000001</c:v>
                      </c:pt>
                      <c:pt idx="9584">
                        <c:v>4.7930000000000001</c:v>
                      </c:pt>
                      <c:pt idx="9585">
                        <c:v>4.7939999999999996</c:v>
                      </c:pt>
                      <c:pt idx="9586">
                        <c:v>4.7939999999999996</c:v>
                      </c:pt>
                      <c:pt idx="9587">
                        <c:v>4.7949999999999999</c:v>
                      </c:pt>
                      <c:pt idx="9588">
                        <c:v>4.7949999999999999</c:v>
                      </c:pt>
                      <c:pt idx="9589">
                        <c:v>4.7960000000000003</c:v>
                      </c:pt>
                      <c:pt idx="9590">
                        <c:v>4.7960000000000003</c:v>
                      </c:pt>
                      <c:pt idx="9591">
                        <c:v>4.7969999999999997</c:v>
                      </c:pt>
                      <c:pt idx="9592">
                        <c:v>4.7969999999999997</c:v>
                      </c:pt>
                      <c:pt idx="9593">
                        <c:v>4.798</c:v>
                      </c:pt>
                      <c:pt idx="9594">
                        <c:v>4.798</c:v>
                      </c:pt>
                      <c:pt idx="9595">
                        <c:v>4.7990000000000004</c:v>
                      </c:pt>
                      <c:pt idx="9596">
                        <c:v>4.7990000000000004</c:v>
                      </c:pt>
                      <c:pt idx="9597">
                        <c:v>4.8</c:v>
                      </c:pt>
                      <c:pt idx="9598">
                        <c:v>4.8</c:v>
                      </c:pt>
                      <c:pt idx="9599">
                        <c:v>4.8010000000000002</c:v>
                      </c:pt>
                      <c:pt idx="9600">
                        <c:v>4.8010000000000002</c:v>
                      </c:pt>
                      <c:pt idx="9601">
                        <c:v>4.8019999999999996</c:v>
                      </c:pt>
                      <c:pt idx="9602">
                        <c:v>4.8019999999999996</c:v>
                      </c:pt>
                      <c:pt idx="9603">
                        <c:v>4.8029999999999999</c:v>
                      </c:pt>
                      <c:pt idx="9604">
                        <c:v>4.8029999999999999</c:v>
                      </c:pt>
                      <c:pt idx="9605">
                        <c:v>4.8040000000000003</c:v>
                      </c:pt>
                      <c:pt idx="9606">
                        <c:v>4.8040000000000003</c:v>
                      </c:pt>
                      <c:pt idx="9607">
                        <c:v>4.8049999999999997</c:v>
                      </c:pt>
                      <c:pt idx="9608">
                        <c:v>4.8049999999999997</c:v>
                      </c:pt>
                      <c:pt idx="9609">
                        <c:v>4.806</c:v>
                      </c:pt>
                      <c:pt idx="9610">
                        <c:v>4.806</c:v>
                      </c:pt>
                      <c:pt idx="9611">
                        <c:v>4.8070000000000004</c:v>
                      </c:pt>
                      <c:pt idx="9612">
                        <c:v>4.8070000000000004</c:v>
                      </c:pt>
                      <c:pt idx="9613">
                        <c:v>4.8079999999999998</c:v>
                      </c:pt>
                      <c:pt idx="9614">
                        <c:v>4.8079999999999998</c:v>
                      </c:pt>
                      <c:pt idx="9615">
                        <c:v>4.8090000000000002</c:v>
                      </c:pt>
                      <c:pt idx="9616">
                        <c:v>4.8090000000000002</c:v>
                      </c:pt>
                      <c:pt idx="9617">
                        <c:v>4.8099999999999996</c:v>
                      </c:pt>
                      <c:pt idx="9618">
                        <c:v>4.8099999999999996</c:v>
                      </c:pt>
                      <c:pt idx="9619">
                        <c:v>4.8109999999999999</c:v>
                      </c:pt>
                      <c:pt idx="9620">
                        <c:v>4.8109999999999999</c:v>
                      </c:pt>
                      <c:pt idx="9621">
                        <c:v>4.8120000000000003</c:v>
                      </c:pt>
                      <c:pt idx="9622">
                        <c:v>4.8120000000000003</c:v>
                      </c:pt>
                      <c:pt idx="9623">
                        <c:v>4.8129999999999997</c:v>
                      </c:pt>
                      <c:pt idx="9624">
                        <c:v>4.8129999999999997</c:v>
                      </c:pt>
                      <c:pt idx="9625">
                        <c:v>4.8140000000000001</c:v>
                      </c:pt>
                      <c:pt idx="9626">
                        <c:v>4.8140000000000001</c:v>
                      </c:pt>
                      <c:pt idx="9627">
                        <c:v>4.8150000000000004</c:v>
                      </c:pt>
                      <c:pt idx="9628">
                        <c:v>4.8150000000000004</c:v>
                      </c:pt>
                      <c:pt idx="9629">
                        <c:v>4.8159999999999998</c:v>
                      </c:pt>
                      <c:pt idx="9630">
                        <c:v>4.8159999999999998</c:v>
                      </c:pt>
                      <c:pt idx="9631">
                        <c:v>4.8170000000000002</c:v>
                      </c:pt>
                      <c:pt idx="9632">
                        <c:v>4.8170000000000002</c:v>
                      </c:pt>
                      <c:pt idx="9633">
                        <c:v>4.8179999999999996</c:v>
                      </c:pt>
                      <c:pt idx="9634">
                        <c:v>4.8179999999999996</c:v>
                      </c:pt>
                      <c:pt idx="9635">
                        <c:v>4.819</c:v>
                      </c:pt>
                      <c:pt idx="9636">
                        <c:v>4.819</c:v>
                      </c:pt>
                      <c:pt idx="9637">
                        <c:v>4.82</c:v>
                      </c:pt>
                      <c:pt idx="9638">
                        <c:v>4.82</c:v>
                      </c:pt>
                      <c:pt idx="9639">
                        <c:v>4.8209999999999997</c:v>
                      </c:pt>
                      <c:pt idx="9640">
                        <c:v>4.8209999999999997</c:v>
                      </c:pt>
                      <c:pt idx="9641">
                        <c:v>4.8220000000000001</c:v>
                      </c:pt>
                      <c:pt idx="9642">
                        <c:v>4.8220000000000001</c:v>
                      </c:pt>
                      <c:pt idx="9643">
                        <c:v>4.8230000000000004</c:v>
                      </c:pt>
                      <c:pt idx="9644">
                        <c:v>4.8230000000000004</c:v>
                      </c:pt>
                      <c:pt idx="9645">
                        <c:v>4.8239999999999998</c:v>
                      </c:pt>
                      <c:pt idx="9646">
                        <c:v>4.8239999999999998</c:v>
                      </c:pt>
                      <c:pt idx="9647">
                        <c:v>4.8250000000000002</c:v>
                      </c:pt>
                      <c:pt idx="9648">
                        <c:v>4.8250000000000002</c:v>
                      </c:pt>
                      <c:pt idx="9649">
                        <c:v>4.8259999999999996</c:v>
                      </c:pt>
                      <c:pt idx="9650">
                        <c:v>4.8259999999999996</c:v>
                      </c:pt>
                      <c:pt idx="9651">
                        <c:v>4.827</c:v>
                      </c:pt>
                      <c:pt idx="9652">
                        <c:v>4.827</c:v>
                      </c:pt>
                      <c:pt idx="9653">
                        <c:v>4.8280000000000003</c:v>
                      </c:pt>
                      <c:pt idx="9654">
                        <c:v>4.8280000000000003</c:v>
                      </c:pt>
                      <c:pt idx="9655">
                        <c:v>4.8289999999999997</c:v>
                      </c:pt>
                      <c:pt idx="9656">
                        <c:v>4.8289999999999997</c:v>
                      </c:pt>
                      <c:pt idx="9657">
                        <c:v>4.83</c:v>
                      </c:pt>
                      <c:pt idx="9658">
                        <c:v>4.83</c:v>
                      </c:pt>
                      <c:pt idx="9659">
                        <c:v>4.8310000000000004</c:v>
                      </c:pt>
                      <c:pt idx="9660">
                        <c:v>4.8310000000000004</c:v>
                      </c:pt>
                      <c:pt idx="9661">
                        <c:v>4.8319999999999999</c:v>
                      </c:pt>
                      <c:pt idx="9662">
                        <c:v>4.8319999999999999</c:v>
                      </c:pt>
                      <c:pt idx="9663">
                        <c:v>4.8330000000000002</c:v>
                      </c:pt>
                      <c:pt idx="9664">
                        <c:v>4.8330000000000002</c:v>
                      </c:pt>
                      <c:pt idx="9665">
                        <c:v>4.8339999999999996</c:v>
                      </c:pt>
                      <c:pt idx="9666">
                        <c:v>4.8339999999999996</c:v>
                      </c:pt>
                      <c:pt idx="9667">
                        <c:v>4.835</c:v>
                      </c:pt>
                      <c:pt idx="9668">
                        <c:v>4.835</c:v>
                      </c:pt>
                      <c:pt idx="9669">
                        <c:v>4.8360000000000003</c:v>
                      </c:pt>
                      <c:pt idx="9670">
                        <c:v>4.8360000000000003</c:v>
                      </c:pt>
                      <c:pt idx="9671">
                        <c:v>4.8369999999999997</c:v>
                      </c:pt>
                      <c:pt idx="9672">
                        <c:v>4.8369999999999997</c:v>
                      </c:pt>
                      <c:pt idx="9673">
                        <c:v>4.8380000000000001</c:v>
                      </c:pt>
                      <c:pt idx="9674">
                        <c:v>4.8380000000000001</c:v>
                      </c:pt>
                      <c:pt idx="9675">
                        <c:v>4.8390000000000004</c:v>
                      </c:pt>
                      <c:pt idx="9676">
                        <c:v>4.8390000000000004</c:v>
                      </c:pt>
                      <c:pt idx="9677">
                        <c:v>4.84</c:v>
                      </c:pt>
                      <c:pt idx="9678">
                        <c:v>4.84</c:v>
                      </c:pt>
                      <c:pt idx="9679">
                        <c:v>4.8410000000000002</c:v>
                      </c:pt>
                      <c:pt idx="9680">
                        <c:v>4.8410000000000002</c:v>
                      </c:pt>
                      <c:pt idx="9681">
                        <c:v>4.8419999999999996</c:v>
                      </c:pt>
                      <c:pt idx="9682">
                        <c:v>4.8419999999999996</c:v>
                      </c:pt>
                      <c:pt idx="9683">
                        <c:v>4.843</c:v>
                      </c:pt>
                      <c:pt idx="9684">
                        <c:v>4.843</c:v>
                      </c:pt>
                      <c:pt idx="9685">
                        <c:v>4.8440000000000003</c:v>
                      </c:pt>
                      <c:pt idx="9686">
                        <c:v>4.8440000000000003</c:v>
                      </c:pt>
                      <c:pt idx="9687">
                        <c:v>4.8449999999999998</c:v>
                      </c:pt>
                      <c:pt idx="9688">
                        <c:v>4.8449999999999998</c:v>
                      </c:pt>
                      <c:pt idx="9689">
                        <c:v>4.8460000000000001</c:v>
                      </c:pt>
                      <c:pt idx="9690">
                        <c:v>4.8460000000000001</c:v>
                      </c:pt>
                      <c:pt idx="9691">
                        <c:v>4.8470000000000004</c:v>
                      </c:pt>
                      <c:pt idx="9692">
                        <c:v>4.8470000000000004</c:v>
                      </c:pt>
                      <c:pt idx="9693">
                        <c:v>4.8479999999999999</c:v>
                      </c:pt>
                      <c:pt idx="9694">
                        <c:v>4.8479999999999999</c:v>
                      </c:pt>
                      <c:pt idx="9695">
                        <c:v>4.8490000000000002</c:v>
                      </c:pt>
                      <c:pt idx="9696">
                        <c:v>4.8490000000000002</c:v>
                      </c:pt>
                      <c:pt idx="9697">
                        <c:v>4.8499999999999996</c:v>
                      </c:pt>
                      <c:pt idx="9698">
                        <c:v>4.8499999999999996</c:v>
                      </c:pt>
                      <c:pt idx="9699">
                        <c:v>4.851</c:v>
                      </c:pt>
                      <c:pt idx="9700">
                        <c:v>4.851</c:v>
                      </c:pt>
                      <c:pt idx="9701">
                        <c:v>4.8520000000000003</c:v>
                      </c:pt>
                      <c:pt idx="9702">
                        <c:v>4.8520000000000003</c:v>
                      </c:pt>
                      <c:pt idx="9703">
                        <c:v>4.8529999999999998</c:v>
                      </c:pt>
                      <c:pt idx="9704">
                        <c:v>4.8529999999999998</c:v>
                      </c:pt>
                      <c:pt idx="9705">
                        <c:v>4.8540000000000001</c:v>
                      </c:pt>
                      <c:pt idx="9706">
                        <c:v>4.8540000000000001</c:v>
                      </c:pt>
                      <c:pt idx="9707">
                        <c:v>4.8550000000000004</c:v>
                      </c:pt>
                      <c:pt idx="9708">
                        <c:v>4.8550000000000004</c:v>
                      </c:pt>
                      <c:pt idx="9709">
                        <c:v>4.8559999999999999</c:v>
                      </c:pt>
                      <c:pt idx="9710">
                        <c:v>4.8559999999999999</c:v>
                      </c:pt>
                      <c:pt idx="9711">
                        <c:v>4.8570000000000002</c:v>
                      </c:pt>
                      <c:pt idx="9712">
                        <c:v>4.8570000000000002</c:v>
                      </c:pt>
                      <c:pt idx="9713">
                        <c:v>4.8579999999999997</c:v>
                      </c:pt>
                      <c:pt idx="9714">
                        <c:v>4.8579999999999997</c:v>
                      </c:pt>
                      <c:pt idx="9715">
                        <c:v>4.859</c:v>
                      </c:pt>
                      <c:pt idx="9716">
                        <c:v>4.859</c:v>
                      </c:pt>
                      <c:pt idx="9717">
                        <c:v>4.8600000000000003</c:v>
                      </c:pt>
                      <c:pt idx="9718">
                        <c:v>4.8600000000000003</c:v>
                      </c:pt>
                      <c:pt idx="9719">
                        <c:v>4.8609999999999998</c:v>
                      </c:pt>
                      <c:pt idx="9720">
                        <c:v>4.8609999999999998</c:v>
                      </c:pt>
                      <c:pt idx="9721">
                        <c:v>4.8620000000000001</c:v>
                      </c:pt>
                      <c:pt idx="9722">
                        <c:v>4.8620000000000001</c:v>
                      </c:pt>
                      <c:pt idx="9723">
                        <c:v>4.8630000000000004</c:v>
                      </c:pt>
                      <c:pt idx="9724">
                        <c:v>4.8630000000000004</c:v>
                      </c:pt>
                      <c:pt idx="9725">
                        <c:v>4.8639999999999999</c:v>
                      </c:pt>
                      <c:pt idx="9726">
                        <c:v>4.8639999999999999</c:v>
                      </c:pt>
                      <c:pt idx="9727">
                        <c:v>4.8650000000000002</c:v>
                      </c:pt>
                      <c:pt idx="9728">
                        <c:v>4.8650000000000002</c:v>
                      </c:pt>
                      <c:pt idx="9729">
                        <c:v>4.8659999999999997</c:v>
                      </c:pt>
                      <c:pt idx="9730">
                        <c:v>4.8659999999999997</c:v>
                      </c:pt>
                      <c:pt idx="9731">
                        <c:v>4.867</c:v>
                      </c:pt>
                      <c:pt idx="9732">
                        <c:v>4.867</c:v>
                      </c:pt>
                      <c:pt idx="9733">
                        <c:v>4.8680000000000003</c:v>
                      </c:pt>
                      <c:pt idx="9734">
                        <c:v>4.8680000000000003</c:v>
                      </c:pt>
                      <c:pt idx="9735">
                        <c:v>4.8689999999999998</c:v>
                      </c:pt>
                      <c:pt idx="9736">
                        <c:v>4.8689999999999998</c:v>
                      </c:pt>
                      <c:pt idx="9737">
                        <c:v>4.87</c:v>
                      </c:pt>
                      <c:pt idx="9738">
                        <c:v>4.87</c:v>
                      </c:pt>
                      <c:pt idx="9739">
                        <c:v>4.8710000000000004</c:v>
                      </c:pt>
                      <c:pt idx="9740">
                        <c:v>4.8710000000000004</c:v>
                      </c:pt>
                      <c:pt idx="9741">
                        <c:v>4.8719999999999999</c:v>
                      </c:pt>
                      <c:pt idx="9742">
                        <c:v>4.8719999999999999</c:v>
                      </c:pt>
                      <c:pt idx="9743">
                        <c:v>4.8730000000000002</c:v>
                      </c:pt>
                      <c:pt idx="9744">
                        <c:v>4.8730000000000002</c:v>
                      </c:pt>
                      <c:pt idx="9745">
                        <c:v>4.8739999999999997</c:v>
                      </c:pt>
                      <c:pt idx="9746">
                        <c:v>4.8739999999999997</c:v>
                      </c:pt>
                      <c:pt idx="9747">
                        <c:v>4.875</c:v>
                      </c:pt>
                      <c:pt idx="9748">
                        <c:v>4.875</c:v>
                      </c:pt>
                      <c:pt idx="9749">
                        <c:v>4.8760000000000003</c:v>
                      </c:pt>
                      <c:pt idx="9750">
                        <c:v>4.8760000000000003</c:v>
                      </c:pt>
                      <c:pt idx="9751">
                        <c:v>4.8769999999999998</c:v>
                      </c:pt>
                      <c:pt idx="9752">
                        <c:v>4.8769999999999998</c:v>
                      </c:pt>
                      <c:pt idx="9753">
                        <c:v>4.8780000000000001</c:v>
                      </c:pt>
                      <c:pt idx="9754">
                        <c:v>4.8780000000000001</c:v>
                      </c:pt>
                      <c:pt idx="9755">
                        <c:v>4.8789999999999996</c:v>
                      </c:pt>
                      <c:pt idx="9756">
                        <c:v>4.8789999999999996</c:v>
                      </c:pt>
                      <c:pt idx="9757">
                        <c:v>4.88</c:v>
                      </c:pt>
                      <c:pt idx="9758">
                        <c:v>4.88</c:v>
                      </c:pt>
                      <c:pt idx="9759">
                        <c:v>4.8810000000000002</c:v>
                      </c:pt>
                      <c:pt idx="9760">
                        <c:v>4.8810000000000002</c:v>
                      </c:pt>
                      <c:pt idx="9761">
                        <c:v>4.8819999999999997</c:v>
                      </c:pt>
                      <c:pt idx="9762">
                        <c:v>4.8819999999999997</c:v>
                      </c:pt>
                      <c:pt idx="9763">
                        <c:v>4.883</c:v>
                      </c:pt>
                      <c:pt idx="9764">
                        <c:v>4.883</c:v>
                      </c:pt>
                      <c:pt idx="9765">
                        <c:v>4.8840000000000003</c:v>
                      </c:pt>
                      <c:pt idx="9766">
                        <c:v>4.8840000000000003</c:v>
                      </c:pt>
                      <c:pt idx="9767">
                        <c:v>4.8849999999999998</c:v>
                      </c:pt>
                      <c:pt idx="9768">
                        <c:v>4.8849999999999998</c:v>
                      </c:pt>
                      <c:pt idx="9769">
                        <c:v>4.8860000000000001</c:v>
                      </c:pt>
                      <c:pt idx="9770">
                        <c:v>4.8860000000000001</c:v>
                      </c:pt>
                      <c:pt idx="9771">
                        <c:v>4.8869999999999996</c:v>
                      </c:pt>
                      <c:pt idx="9772">
                        <c:v>4.8869999999999996</c:v>
                      </c:pt>
                      <c:pt idx="9773">
                        <c:v>4.8879999999999999</c:v>
                      </c:pt>
                      <c:pt idx="9774">
                        <c:v>4.8879999999999999</c:v>
                      </c:pt>
                      <c:pt idx="9775">
                        <c:v>4.8890000000000002</c:v>
                      </c:pt>
                      <c:pt idx="9776">
                        <c:v>4.8890000000000002</c:v>
                      </c:pt>
                      <c:pt idx="9777">
                        <c:v>4.8899999999999997</c:v>
                      </c:pt>
                      <c:pt idx="9778">
                        <c:v>4.8899999999999997</c:v>
                      </c:pt>
                      <c:pt idx="9779">
                        <c:v>4.891</c:v>
                      </c:pt>
                      <c:pt idx="9780">
                        <c:v>4.891</c:v>
                      </c:pt>
                      <c:pt idx="9781">
                        <c:v>4.8920000000000003</c:v>
                      </c:pt>
                      <c:pt idx="9782">
                        <c:v>4.8920000000000003</c:v>
                      </c:pt>
                      <c:pt idx="9783">
                        <c:v>4.8929999999999998</c:v>
                      </c:pt>
                      <c:pt idx="9784">
                        <c:v>4.8929999999999998</c:v>
                      </c:pt>
                      <c:pt idx="9785">
                        <c:v>4.8940000000000001</c:v>
                      </c:pt>
                      <c:pt idx="9786">
                        <c:v>4.8940000000000001</c:v>
                      </c:pt>
                      <c:pt idx="9787">
                        <c:v>4.8949999999999996</c:v>
                      </c:pt>
                      <c:pt idx="9788">
                        <c:v>4.8949999999999996</c:v>
                      </c:pt>
                      <c:pt idx="9789">
                        <c:v>4.8959999999999999</c:v>
                      </c:pt>
                      <c:pt idx="9790">
                        <c:v>4.8959999999999999</c:v>
                      </c:pt>
                      <c:pt idx="9791">
                        <c:v>4.8970000000000002</c:v>
                      </c:pt>
                      <c:pt idx="9792">
                        <c:v>4.8970000000000002</c:v>
                      </c:pt>
                      <c:pt idx="9793">
                        <c:v>4.8979999999999997</c:v>
                      </c:pt>
                      <c:pt idx="9794">
                        <c:v>4.8979999999999997</c:v>
                      </c:pt>
                      <c:pt idx="9795">
                        <c:v>4.899</c:v>
                      </c:pt>
                      <c:pt idx="9796">
                        <c:v>4.899</c:v>
                      </c:pt>
                      <c:pt idx="9797">
                        <c:v>4.9000000000000004</c:v>
                      </c:pt>
                      <c:pt idx="9798">
                        <c:v>4.9000000000000004</c:v>
                      </c:pt>
                      <c:pt idx="9799">
                        <c:v>4.9009999999999998</c:v>
                      </c:pt>
                      <c:pt idx="9800">
                        <c:v>4.9009999999999998</c:v>
                      </c:pt>
                      <c:pt idx="9801">
                        <c:v>4.9020000000000001</c:v>
                      </c:pt>
                      <c:pt idx="9802">
                        <c:v>4.9020000000000001</c:v>
                      </c:pt>
                      <c:pt idx="9803">
                        <c:v>4.9029999999999996</c:v>
                      </c:pt>
                      <c:pt idx="9804">
                        <c:v>4.9029999999999996</c:v>
                      </c:pt>
                      <c:pt idx="9805">
                        <c:v>4.9039999999999999</c:v>
                      </c:pt>
                      <c:pt idx="9806">
                        <c:v>4.9039999999999999</c:v>
                      </c:pt>
                      <c:pt idx="9807">
                        <c:v>4.9050000000000002</c:v>
                      </c:pt>
                      <c:pt idx="9808">
                        <c:v>4.9050000000000002</c:v>
                      </c:pt>
                      <c:pt idx="9809">
                        <c:v>4.9059999999999997</c:v>
                      </c:pt>
                      <c:pt idx="9810">
                        <c:v>4.9059999999999997</c:v>
                      </c:pt>
                      <c:pt idx="9811">
                        <c:v>4.907</c:v>
                      </c:pt>
                      <c:pt idx="9812">
                        <c:v>4.907</c:v>
                      </c:pt>
                      <c:pt idx="9813">
                        <c:v>4.9080000000000004</c:v>
                      </c:pt>
                      <c:pt idx="9814">
                        <c:v>4.9080000000000004</c:v>
                      </c:pt>
                      <c:pt idx="9815">
                        <c:v>4.9089999999999998</c:v>
                      </c:pt>
                      <c:pt idx="9816">
                        <c:v>4.9089999999999998</c:v>
                      </c:pt>
                      <c:pt idx="9817">
                        <c:v>4.91</c:v>
                      </c:pt>
                      <c:pt idx="9818">
                        <c:v>4.91</c:v>
                      </c:pt>
                      <c:pt idx="9819">
                        <c:v>4.9109999999999996</c:v>
                      </c:pt>
                      <c:pt idx="9820">
                        <c:v>4.9109999999999996</c:v>
                      </c:pt>
                      <c:pt idx="9821">
                        <c:v>4.9119999999999999</c:v>
                      </c:pt>
                      <c:pt idx="9822">
                        <c:v>4.9119999999999999</c:v>
                      </c:pt>
                      <c:pt idx="9823">
                        <c:v>4.9130000000000003</c:v>
                      </c:pt>
                      <c:pt idx="9824">
                        <c:v>4.9130000000000003</c:v>
                      </c:pt>
                      <c:pt idx="9825">
                        <c:v>4.9139999999999997</c:v>
                      </c:pt>
                      <c:pt idx="9826">
                        <c:v>4.9139999999999997</c:v>
                      </c:pt>
                      <c:pt idx="9827">
                        <c:v>4.915</c:v>
                      </c:pt>
                      <c:pt idx="9828">
                        <c:v>4.915</c:v>
                      </c:pt>
                      <c:pt idx="9829">
                        <c:v>4.9160000000000004</c:v>
                      </c:pt>
                      <c:pt idx="9830">
                        <c:v>4.9160000000000004</c:v>
                      </c:pt>
                      <c:pt idx="9831">
                        <c:v>4.9169999999999998</c:v>
                      </c:pt>
                      <c:pt idx="9832">
                        <c:v>4.9169999999999998</c:v>
                      </c:pt>
                      <c:pt idx="9833">
                        <c:v>4.9180000000000001</c:v>
                      </c:pt>
                      <c:pt idx="9834">
                        <c:v>4.9180000000000001</c:v>
                      </c:pt>
                      <c:pt idx="9835">
                        <c:v>4.9189999999999996</c:v>
                      </c:pt>
                      <c:pt idx="9836">
                        <c:v>4.9189999999999996</c:v>
                      </c:pt>
                      <c:pt idx="9837">
                        <c:v>4.92</c:v>
                      </c:pt>
                      <c:pt idx="9838">
                        <c:v>4.92</c:v>
                      </c:pt>
                      <c:pt idx="9839">
                        <c:v>4.9210000000000003</c:v>
                      </c:pt>
                      <c:pt idx="9840">
                        <c:v>4.9210000000000003</c:v>
                      </c:pt>
                      <c:pt idx="9841">
                        <c:v>4.9219999999999997</c:v>
                      </c:pt>
                      <c:pt idx="9842">
                        <c:v>4.9219999999999997</c:v>
                      </c:pt>
                      <c:pt idx="9843">
                        <c:v>4.923</c:v>
                      </c:pt>
                      <c:pt idx="9844">
                        <c:v>4.923</c:v>
                      </c:pt>
                      <c:pt idx="9845">
                        <c:v>4.9240000000000004</c:v>
                      </c:pt>
                      <c:pt idx="9846">
                        <c:v>4.9240000000000004</c:v>
                      </c:pt>
                      <c:pt idx="9847">
                        <c:v>4.9249999999999998</c:v>
                      </c:pt>
                      <c:pt idx="9848">
                        <c:v>4.9249999999999998</c:v>
                      </c:pt>
                      <c:pt idx="9849">
                        <c:v>4.9260000000000002</c:v>
                      </c:pt>
                      <c:pt idx="9850">
                        <c:v>4.9260000000000002</c:v>
                      </c:pt>
                      <c:pt idx="9851">
                        <c:v>4.9269999999999996</c:v>
                      </c:pt>
                      <c:pt idx="9852">
                        <c:v>4.9269999999999996</c:v>
                      </c:pt>
                      <c:pt idx="9853">
                        <c:v>4.9279999999999999</c:v>
                      </c:pt>
                      <c:pt idx="9854">
                        <c:v>4.9279999999999999</c:v>
                      </c:pt>
                      <c:pt idx="9855">
                        <c:v>4.9290000000000003</c:v>
                      </c:pt>
                      <c:pt idx="9856">
                        <c:v>4.9290000000000003</c:v>
                      </c:pt>
                      <c:pt idx="9857">
                        <c:v>4.93</c:v>
                      </c:pt>
                      <c:pt idx="9858">
                        <c:v>4.93</c:v>
                      </c:pt>
                      <c:pt idx="9859">
                        <c:v>4.931</c:v>
                      </c:pt>
                      <c:pt idx="9860">
                        <c:v>4.931</c:v>
                      </c:pt>
                      <c:pt idx="9861">
                        <c:v>4.9320000000000004</c:v>
                      </c:pt>
                      <c:pt idx="9862">
                        <c:v>4.9320000000000004</c:v>
                      </c:pt>
                      <c:pt idx="9863">
                        <c:v>4.9329999999999998</c:v>
                      </c:pt>
                      <c:pt idx="9864">
                        <c:v>4.9329999999999998</c:v>
                      </c:pt>
                      <c:pt idx="9865">
                        <c:v>4.9340000000000002</c:v>
                      </c:pt>
                      <c:pt idx="9866">
                        <c:v>4.9340000000000002</c:v>
                      </c:pt>
                      <c:pt idx="9867">
                        <c:v>4.9349999999999996</c:v>
                      </c:pt>
                      <c:pt idx="9868">
                        <c:v>4.9349999999999996</c:v>
                      </c:pt>
                      <c:pt idx="9869">
                        <c:v>4.9359999999999999</c:v>
                      </c:pt>
                      <c:pt idx="9870">
                        <c:v>4.9359999999999999</c:v>
                      </c:pt>
                      <c:pt idx="9871">
                        <c:v>4.9370000000000003</c:v>
                      </c:pt>
                      <c:pt idx="9872">
                        <c:v>4.9370000000000003</c:v>
                      </c:pt>
                      <c:pt idx="9873">
                        <c:v>4.9379999999999997</c:v>
                      </c:pt>
                      <c:pt idx="9874">
                        <c:v>4.9379999999999997</c:v>
                      </c:pt>
                      <c:pt idx="9875">
                        <c:v>4.9390000000000001</c:v>
                      </c:pt>
                      <c:pt idx="9876">
                        <c:v>4.9390000000000001</c:v>
                      </c:pt>
                      <c:pt idx="9877">
                        <c:v>4.9400000000000004</c:v>
                      </c:pt>
                      <c:pt idx="9878">
                        <c:v>4.9400000000000004</c:v>
                      </c:pt>
                      <c:pt idx="9879">
                        <c:v>4.9409999999999998</c:v>
                      </c:pt>
                      <c:pt idx="9880">
                        <c:v>4.9409999999999998</c:v>
                      </c:pt>
                      <c:pt idx="9881">
                        <c:v>4.9420000000000002</c:v>
                      </c:pt>
                      <c:pt idx="9882">
                        <c:v>4.9420000000000002</c:v>
                      </c:pt>
                      <c:pt idx="9883">
                        <c:v>4.9429999999999996</c:v>
                      </c:pt>
                      <c:pt idx="9884">
                        <c:v>4.9429999999999996</c:v>
                      </c:pt>
                      <c:pt idx="9885">
                        <c:v>4.944</c:v>
                      </c:pt>
                      <c:pt idx="9886">
                        <c:v>4.944</c:v>
                      </c:pt>
                      <c:pt idx="9887">
                        <c:v>4.9450000000000003</c:v>
                      </c:pt>
                      <c:pt idx="9888">
                        <c:v>4.9450000000000003</c:v>
                      </c:pt>
                      <c:pt idx="9889">
                        <c:v>4.9459999999999997</c:v>
                      </c:pt>
                      <c:pt idx="9890">
                        <c:v>4.9459999999999997</c:v>
                      </c:pt>
                      <c:pt idx="9891">
                        <c:v>4.9470000000000001</c:v>
                      </c:pt>
                      <c:pt idx="9892">
                        <c:v>4.9470000000000001</c:v>
                      </c:pt>
                      <c:pt idx="9893">
                        <c:v>4.9480000000000004</c:v>
                      </c:pt>
                      <c:pt idx="9894">
                        <c:v>4.9480000000000004</c:v>
                      </c:pt>
                      <c:pt idx="9895">
                        <c:v>4.9489999999999998</c:v>
                      </c:pt>
                      <c:pt idx="9896">
                        <c:v>4.9489999999999998</c:v>
                      </c:pt>
                      <c:pt idx="9897">
                        <c:v>4.95</c:v>
                      </c:pt>
                      <c:pt idx="9898">
                        <c:v>4.95</c:v>
                      </c:pt>
                      <c:pt idx="9899">
                        <c:v>4.9509999999999996</c:v>
                      </c:pt>
                      <c:pt idx="9900">
                        <c:v>4.9509999999999996</c:v>
                      </c:pt>
                      <c:pt idx="9901">
                        <c:v>4.952</c:v>
                      </c:pt>
                      <c:pt idx="9902">
                        <c:v>4.952</c:v>
                      </c:pt>
                      <c:pt idx="9903">
                        <c:v>4.9530000000000003</c:v>
                      </c:pt>
                      <c:pt idx="9904">
                        <c:v>4.9530000000000003</c:v>
                      </c:pt>
                      <c:pt idx="9905">
                        <c:v>4.9539999999999997</c:v>
                      </c:pt>
                      <c:pt idx="9906">
                        <c:v>4.9539999999999997</c:v>
                      </c:pt>
                      <c:pt idx="9907">
                        <c:v>4.9550000000000001</c:v>
                      </c:pt>
                      <c:pt idx="9908">
                        <c:v>4.9550000000000001</c:v>
                      </c:pt>
                      <c:pt idx="9909">
                        <c:v>4.9560000000000004</c:v>
                      </c:pt>
                      <c:pt idx="9910">
                        <c:v>4.9560000000000004</c:v>
                      </c:pt>
                      <c:pt idx="9911">
                        <c:v>4.9569999999999999</c:v>
                      </c:pt>
                      <c:pt idx="9912">
                        <c:v>4.9569999999999999</c:v>
                      </c:pt>
                      <c:pt idx="9913">
                        <c:v>4.9580000000000002</c:v>
                      </c:pt>
                      <c:pt idx="9914">
                        <c:v>4.9580000000000002</c:v>
                      </c:pt>
                      <c:pt idx="9915">
                        <c:v>4.9589999999999996</c:v>
                      </c:pt>
                      <c:pt idx="9916">
                        <c:v>4.9589999999999996</c:v>
                      </c:pt>
                      <c:pt idx="9917">
                        <c:v>4.96</c:v>
                      </c:pt>
                      <c:pt idx="9918">
                        <c:v>4.96</c:v>
                      </c:pt>
                      <c:pt idx="9919">
                        <c:v>4.9610000000000003</c:v>
                      </c:pt>
                      <c:pt idx="9920">
                        <c:v>4.9610000000000003</c:v>
                      </c:pt>
                      <c:pt idx="9921">
                        <c:v>4.9619999999999997</c:v>
                      </c:pt>
                      <c:pt idx="9922">
                        <c:v>4.9619999999999997</c:v>
                      </c:pt>
                      <c:pt idx="9923">
                        <c:v>4.9630000000000001</c:v>
                      </c:pt>
                      <c:pt idx="9924">
                        <c:v>4.9630000000000001</c:v>
                      </c:pt>
                      <c:pt idx="9925">
                        <c:v>4.9640000000000004</c:v>
                      </c:pt>
                      <c:pt idx="9926">
                        <c:v>4.9640000000000004</c:v>
                      </c:pt>
                      <c:pt idx="9927">
                        <c:v>4.9649999999999999</c:v>
                      </c:pt>
                      <c:pt idx="9928">
                        <c:v>4.9649999999999999</c:v>
                      </c:pt>
                      <c:pt idx="9929">
                        <c:v>4.9660000000000002</c:v>
                      </c:pt>
                      <c:pt idx="9930">
                        <c:v>4.9660000000000002</c:v>
                      </c:pt>
                      <c:pt idx="9931">
                        <c:v>4.9669999999999996</c:v>
                      </c:pt>
                      <c:pt idx="9932">
                        <c:v>4.9669999999999996</c:v>
                      </c:pt>
                      <c:pt idx="9933">
                        <c:v>4.968</c:v>
                      </c:pt>
                      <c:pt idx="9934">
                        <c:v>4.968</c:v>
                      </c:pt>
                      <c:pt idx="9935">
                        <c:v>4.9690000000000003</c:v>
                      </c:pt>
                      <c:pt idx="9936">
                        <c:v>4.9690000000000003</c:v>
                      </c:pt>
                      <c:pt idx="9937">
                        <c:v>4.97</c:v>
                      </c:pt>
                      <c:pt idx="9938">
                        <c:v>4.97</c:v>
                      </c:pt>
                      <c:pt idx="9939">
                        <c:v>4.9710000000000001</c:v>
                      </c:pt>
                      <c:pt idx="9940">
                        <c:v>4.9710000000000001</c:v>
                      </c:pt>
                      <c:pt idx="9941">
                        <c:v>4.9720000000000004</c:v>
                      </c:pt>
                      <c:pt idx="9942">
                        <c:v>4.9720000000000004</c:v>
                      </c:pt>
                      <c:pt idx="9943">
                        <c:v>4.9729999999999999</c:v>
                      </c:pt>
                      <c:pt idx="9944">
                        <c:v>4.9729999999999999</c:v>
                      </c:pt>
                      <c:pt idx="9945">
                        <c:v>4.9740000000000002</c:v>
                      </c:pt>
                      <c:pt idx="9946">
                        <c:v>4.9740000000000002</c:v>
                      </c:pt>
                      <c:pt idx="9947">
                        <c:v>4.9749999999999996</c:v>
                      </c:pt>
                      <c:pt idx="9948">
                        <c:v>4.9749999999999996</c:v>
                      </c:pt>
                      <c:pt idx="9949">
                        <c:v>4.976</c:v>
                      </c:pt>
                      <c:pt idx="9950">
                        <c:v>4.976</c:v>
                      </c:pt>
                      <c:pt idx="9951">
                        <c:v>4.9770000000000003</c:v>
                      </c:pt>
                      <c:pt idx="9952">
                        <c:v>4.9770000000000003</c:v>
                      </c:pt>
                      <c:pt idx="9953">
                        <c:v>4.9779999999999998</c:v>
                      </c:pt>
                      <c:pt idx="9954">
                        <c:v>4.9779999999999998</c:v>
                      </c:pt>
                      <c:pt idx="9955">
                        <c:v>4.9790000000000001</c:v>
                      </c:pt>
                      <c:pt idx="9956">
                        <c:v>4.9790000000000001</c:v>
                      </c:pt>
                      <c:pt idx="9957">
                        <c:v>4.9800000000000004</c:v>
                      </c:pt>
                      <c:pt idx="9958">
                        <c:v>4.9800000000000004</c:v>
                      </c:pt>
                      <c:pt idx="9959">
                        <c:v>4.9809999999999999</c:v>
                      </c:pt>
                      <c:pt idx="9960">
                        <c:v>4.9809999999999999</c:v>
                      </c:pt>
                      <c:pt idx="9961">
                        <c:v>4.9820000000000002</c:v>
                      </c:pt>
                      <c:pt idx="9962">
                        <c:v>4.9820000000000002</c:v>
                      </c:pt>
                      <c:pt idx="9963">
                        <c:v>4.9829999999999997</c:v>
                      </c:pt>
                      <c:pt idx="9964">
                        <c:v>4.9829999999999997</c:v>
                      </c:pt>
                      <c:pt idx="9965">
                        <c:v>4.984</c:v>
                      </c:pt>
                      <c:pt idx="9966">
                        <c:v>4.984</c:v>
                      </c:pt>
                      <c:pt idx="9967">
                        <c:v>4.9850000000000003</c:v>
                      </c:pt>
                      <c:pt idx="9968">
                        <c:v>4.9850000000000003</c:v>
                      </c:pt>
                      <c:pt idx="9969">
                        <c:v>4.9859999999999998</c:v>
                      </c:pt>
                      <c:pt idx="9970">
                        <c:v>4.9859999999999998</c:v>
                      </c:pt>
                      <c:pt idx="9971">
                        <c:v>4.9870000000000001</c:v>
                      </c:pt>
                      <c:pt idx="9972">
                        <c:v>4.9870000000000001</c:v>
                      </c:pt>
                      <c:pt idx="9973">
                        <c:v>4.9880000000000004</c:v>
                      </c:pt>
                      <c:pt idx="9974">
                        <c:v>4.9880000000000004</c:v>
                      </c:pt>
                      <c:pt idx="9975">
                        <c:v>4.9889999999999999</c:v>
                      </c:pt>
                      <c:pt idx="9976">
                        <c:v>4.9889999999999999</c:v>
                      </c:pt>
                      <c:pt idx="9977">
                        <c:v>4.99</c:v>
                      </c:pt>
                      <c:pt idx="9978">
                        <c:v>4.99</c:v>
                      </c:pt>
                      <c:pt idx="9979">
                        <c:v>4.9909999999999997</c:v>
                      </c:pt>
                      <c:pt idx="9980">
                        <c:v>4.9909999999999997</c:v>
                      </c:pt>
                      <c:pt idx="9981">
                        <c:v>4.992</c:v>
                      </c:pt>
                      <c:pt idx="9982">
                        <c:v>4.992</c:v>
                      </c:pt>
                      <c:pt idx="9983">
                        <c:v>4.9930000000000003</c:v>
                      </c:pt>
                      <c:pt idx="9984">
                        <c:v>4.9930000000000003</c:v>
                      </c:pt>
                      <c:pt idx="9985">
                        <c:v>4.9939999999999998</c:v>
                      </c:pt>
                      <c:pt idx="9986">
                        <c:v>4.9939999999999998</c:v>
                      </c:pt>
                      <c:pt idx="9987">
                        <c:v>4.9950000000000001</c:v>
                      </c:pt>
                      <c:pt idx="9988">
                        <c:v>4.9950000000000001</c:v>
                      </c:pt>
                      <c:pt idx="9989">
                        <c:v>4.9960000000000004</c:v>
                      </c:pt>
                      <c:pt idx="9990">
                        <c:v>4.9960000000000004</c:v>
                      </c:pt>
                      <c:pt idx="9991">
                        <c:v>4.9969999999999999</c:v>
                      </c:pt>
                      <c:pt idx="9992">
                        <c:v>4.9969999999999999</c:v>
                      </c:pt>
                      <c:pt idx="9993">
                        <c:v>4.9980000000000002</c:v>
                      </c:pt>
                      <c:pt idx="9994">
                        <c:v>4.9980000000000002</c:v>
                      </c:pt>
                      <c:pt idx="9995">
                        <c:v>4.9989999999999997</c:v>
                      </c:pt>
                      <c:pt idx="9996">
                        <c:v>4.9989999999999997</c:v>
                      </c:pt>
                      <c:pt idx="9997">
                        <c:v>5</c:v>
                      </c:pt>
                      <c:pt idx="9998">
                        <c:v>5</c:v>
                      </c:pt>
                      <c:pt idx="9999">
                        <c:v>5.0010000000000003</c:v>
                      </c:pt>
                      <c:pt idx="10000">
                        <c:v>5.0010000000000003</c:v>
                      </c:pt>
                      <c:pt idx="10001">
                        <c:v>5.0019999999999998</c:v>
                      </c:pt>
                      <c:pt idx="10002">
                        <c:v>5.0019999999999998</c:v>
                      </c:pt>
                      <c:pt idx="10003">
                        <c:v>5.0030000000000001</c:v>
                      </c:pt>
                      <c:pt idx="10004">
                        <c:v>5.0030000000000001</c:v>
                      </c:pt>
                      <c:pt idx="10005">
                        <c:v>5.0039999999999996</c:v>
                      </c:pt>
                      <c:pt idx="10006">
                        <c:v>5.0039999999999996</c:v>
                      </c:pt>
                      <c:pt idx="10007">
                        <c:v>5.0049999999999999</c:v>
                      </c:pt>
                      <c:pt idx="10008">
                        <c:v>5.0049999999999999</c:v>
                      </c:pt>
                      <c:pt idx="10009">
                        <c:v>5.0060000000000002</c:v>
                      </c:pt>
                      <c:pt idx="10010">
                        <c:v>5.0060000000000002</c:v>
                      </c:pt>
                      <c:pt idx="10011">
                        <c:v>5.0069999999999997</c:v>
                      </c:pt>
                      <c:pt idx="10012">
                        <c:v>5.0069999999999997</c:v>
                      </c:pt>
                      <c:pt idx="10013">
                        <c:v>5.008</c:v>
                      </c:pt>
                      <c:pt idx="10014">
                        <c:v>5.008</c:v>
                      </c:pt>
                      <c:pt idx="10015">
                        <c:v>5.0090000000000003</c:v>
                      </c:pt>
                      <c:pt idx="10016">
                        <c:v>5.0090000000000003</c:v>
                      </c:pt>
                      <c:pt idx="10017">
                        <c:v>5.01</c:v>
                      </c:pt>
                      <c:pt idx="10018">
                        <c:v>5.01</c:v>
                      </c:pt>
                      <c:pt idx="10019">
                        <c:v>5.0110000000000001</c:v>
                      </c:pt>
                      <c:pt idx="10020">
                        <c:v>5.0110000000000001</c:v>
                      </c:pt>
                      <c:pt idx="10021">
                        <c:v>5.0119999999999996</c:v>
                      </c:pt>
                      <c:pt idx="10022">
                        <c:v>5.0119999999999996</c:v>
                      </c:pt>
                      <c:pt idx="10023">
                        <c:v>5.0129999999999999</c:v>
                      </c:pt>
                      <c:pt idx="10024">
                        <c:v>5.0129999999999999</c:v>
                      </c:pt>
                      <c:pt idx="10025">
                        <c:v>5.0140000000000002</c:v>
                      </c:pt>
                      <c:pt idx="10026">
                        <c:v>5.0140000000000002</c:v>
                      </c:pt>
                      <c:pt idx="10027">
                        <c:v>5.0149999999999997</c:v>
                      </c:pt>
                      <c:pt idx="10028">
                        <c:v>5.0149999999999997</c:v>
                      </c:pt>
                      <c:pt idx="10029">
                        <c:v>5.016</c:v>
                      </c:pt>
                      <c:pt idx="10030">
                        <c:v>5.016</c:v>
                      </c:pt>
                      <c:pt idx="10031">
                        <c:v>5.0170000000000003</c:v>
                      </c:pt>
                      <c:pt idx="10032">
                        <c:v>5.0170000000000003</c:v>
                      </c:pt>
                      <c:pt idx="10033">
                        <c:v>5.0179999999999998</c:v>
                      </c:pt>
                      <c:pt idx="10034">
                        <c:v>5.0179999999999998</c:v>
                      </c:pt>
                      <c:pt idx="10035">
                        <c:v>5.0190000000000001</c:v>
                      </c:pt>
                      <c:pt idx="10036">
                        <c:v>5.0190000000000001</c:v>
                      </c:pt>
                      <c:pt idx="10037">
                        <c:v>5.0199999999999996</c:v>
                      </c:pt>
                      <c:pt idx="10038">
                        <c:v>5.0199999999999996</c:v>
                      </c:pt>
                      <c:pt idx="10039">
                        <c:v>5.0209999999999999</c:v>
                      </c:pt>
                      <c:pt idx="10040">
                        <c:v>5.0209999999999999</c:v>
                      </c:pt>
                      <c:pt idx="10041">
                        <c:v>5.0220000000000002</c:v>
                      </c:pt>
                      <c:pt idx="10042">
                        <c:v>5.0220000000000002</c:v>
                      </c:pt>
                      <c:pt idx="10043">
                        <c:v>5.0229999999999997</c:v>
                      </c:pt>
                      <c:pt idx="10044">
                        <c:v>5.0229999999999997</c:v>
                      </c:pt>
                      <c:pt idx="10045">
                        <c:v>5.024</c:v>
                      </c:pt>
                      <c:pt idx="10046">
                        <c:v>5.024</c:v>
                      </c:pt>
                      <c:pt idx="10047">
                        <c:v>5.0250000000000004</c:v>
                      </c:pt>
                      <c:pt idx="10048">
                        <c:v>5.0250000000000004</c:v>
                      </c:pt>
                      <c:pt idx="10049">
                        <c:v>5.0259999999999998</c:v>
                      </c:pt>
                      <c:pt idx="10050">
                        <c:v>5.0259999999999998</c:v>
                      </c:pt>
                      <c:pt idx="10051">
                        <c:v>5.0270000000000001</c:v>
                      </c:pt>
                      <c:pt idx="10052">
                        <c:v>5.0270000000000001</c:v>
                      </c:pt>
                      <c:pt idx="10053">
                        <c:v>5.0279999999999996</c:v>
                      </c:pt>
                      <c:pt idx="10054">
                        <c:v>5.0279999999999996</c:v>
                      </c:pt>
                      <c:pt idx="10055">
                        <c:v>5.0289999999999999</c:v>
                      </c:pt>
                      <c:pt idx="10056">
                        <c:v>5.0289999999999999</c:v>
                      </c:pt>
                      <c:pt idx="10057">
                        <c:v>5.03</c:v>
                      </c:pt>
                      <c:pt idx="10058">
                        <c:v>5.03</c:v>
                      </c:pt>
                      <c:pt idx="10059">
                        <c:v>5.0309999999999997</c:v>
                      </c:pt>
                      <c:pt idx="10060">
                        <c:v>5.0309999999999997</c:v>
                      </c:pt>
                      <c:pt idx="10061">
                        <c:v>5.032</c:v>
                      </c:pt>
                      <c:pt idx="10062">
                        <c:v>5.032</c:v>
                      </c:pt>
                      <c:pt idx="10063">
                        <c:v>5.0330000000000004</c:v>
                      </c:pt>
                      <c:pt idx="10064">
                        <c:v>5.0330000000000004</c:v>
                      </c:pt>
                      <c:pt idx="10065">
                        <c:v>5.0339999999999998</c:v>
                      </c:pt>
                      <c:pt idx="10066">
                        <c:v>5.0339999999999998</c:v>
                      </c:pt>
                      <c:pt idx="10067">
                        <c:v>5.0350000000000001</c:v>
                      </c:pt>
                      <c:pt idx="10068">
                        <c:v>5.0350000000000001</c:v>
                      </c:pt>
                      <c:pt idx="10069">
                        <c:v>5.0359999999999996</c:v>
                      </c:pt>
                      <c:pt idx="10070">
                        <c:v>5.0359999999999996</c:v>
                      </c:pt>
                      <c:pt idx="10071">
                        <c:v>5.0369999999999999</c:v>
                      </c:pt>
                      <c:pt idx="10072">
                        <c:v>5.0369999999999999</c:v>
                      </c:pt>
                      <c:pt idx="10073">
                        <c:v>5.0380000000000003</c:v>
                      </c:pt>
                      <c:pt idx="10074">
                        <c:v>5.0380000000000003</c:v>
                      </c:pt>
                      <c:pt idx="10075">
                        <c:v>5.0389999999999997</c:v>
                      </c:pt>
                      <c:pt idx="10076">
                        <c:v>5.0389999999999997</c:v>
                      </c:pt>
                      <c:pt idx="10077">
                        <c:v>5.04</c:v>
                      </c:pt>
                      <c:pt idx="10078">
                        <c:v>5.04</c:v>
                      </c:pt>
                      <c:pt idx="10079">
                        <c:v>5.0410000000000004</c:v>
                      </c:pt>
                      <c:pt idx="10080">
                        <c:v>5.0410000000000004</c:v>
                      </c:pt>
                      <c:pt idx="10081">
                        <c:v>5.0419999999999998</c:v>
                      </c:pt>
                      <c:pt idx="10082">
                        <c:v>5.0419999999999998</c:v>
                      </c:pt>
                      <c:pt idx="10083">
                        <c:v>5.0430000000000001</c:v>
                      </c:pt>
                      <c:pt idx="10084">
                        <c:v>5.0430000000000001</c:v>
                      </c:pt>
                      <c:pt idx="10085">
                        <c:v>5.0439999999999996</c:v>
                      </c:pt>
                      <c:pt idx="10086">
                        <c:v>5.0439999999999996</c:v>
                      </c:pt>
                      <c:pt idx="10087">
                        <c:v>5.0449999999999999</c:v>
                      </c:pt>
                      <c:pt idx="10088">
                        <c:v>5.0449999999999999</c:v>
                      </c:pt>
                      <c:pt idx="10089">
                        <c:v>5.0460000000000003</c:v>
                      </c:pt>
                      <c:pt idx="10090">
                        <c:v>5.0460000000000003</c:v>
                      </c:pt>
                      <c:pt idx="10091">
                        <c:v>5.0469999999999997</c:v>
                      </c:pt>
                      <c:pt idx="10092">
                        <c:v>5.0469999999999997</c:v>
                      </c:pt>
                      <c:pt idx="10093">
                        <c:v>5.048</c:v>
                      </c:pt>
                      <c:pt idx="10094">
                        <c:v>5.048</c:v>
                      </c:pt>
                      <c:pt idx="10095">
                        <c:v>5.0490000000000004</c:v>
                      </c:pt>
                      <c:pt idx="10096">
                        <c:v>5.0490000000000004</c:v>
                      </c:pt>
                      <c:pt idx="10097">
                        <c:v>5.05</c:v>
                      </c:pt>
                      <c:pt idx="10098">
                        <c:v>5.05</c:v>
                      </c:pt>
                      <c:pt idx="10099">
                        <c:v>5.0510000000000002</c:v>
                      </c:pt>
                      <c:pt idx="10100">
                        <c:v>5.0510000000000002</c:v>
                      </c:pt>
                      <c:pt idx="10101">
                        <c:v>5.0519999999999996</c:v>
                      </c:pt>
                      <c:pt idx="10102">
                        <c:v>5.0519999999999996</c:v>
                      </c:pt>
                      <c:pt idx="10103">
                        <c:v>5.0529999999999999</c:v>
                      </c:pt>
                      <c:pt idx="10104">
                        <c:v>5.0529999999999999</c:v>
                      </c:pt>
                      <c:pt idx="10105">
                        <c:v>5.0540000000000003</c:v>
                      </c:pt>
                      <c:pt idx="10106">
                        <c:v>5.0540000000000003</c:v>
                      </c:pt>
                      <c:pt idx="10107">
                        <c:v>5.0549999999999997</c:v>
                      </c:pt>
                      <c:pt idx="10108">
                        <c:v>5.0549999999999997</c:v>
                      </c:pt>
                      <c:pt idx="10109">
                        <c:v>5.056</c:v>
                      </c:pt>
                      <c:pt idx="10110">
                        <c:v>5.056</c:v>
                      </c:pt>
                      <c:pt idx="10111">
                        <c:v>5.0570000000000004</c:v>
                      </c:pt>
                      <c:pt idx="10112">
                        <c:v>5.0570000000000004</c:v>
                      </c:pt>
                      <c:pt idx="10113">
                        <c:v>5.0579999999999998</c:v>
                      </c:pt>
                      <c:pt idx="10114">
                        <c:v>5.0579999999999998</c:v>
                      </c:pt>
                      <c:pt idx="10115">
                        <c:v>5.0590000000000002</c:v>
                      </c:pt>
                      <c:pt idx="10116">
                        <c:v>5.0590000000000002</c:v>
                      </c:pt>
                      <c:pt idx="10117">
                        <c:v>5.0599999999999996</c:v>
                      </c:pt>
                      <c:pt idx="10118">
                        <c:v>5.0599999999999996</c:v>
                      </c:pt>
                      <c:pt idx="10119">
                        <c:v>5.0609999999999999</c:v>
                      </c:pt>
                      <c:pt idx="10120">
                        <c:v>5.0609999999999999</c:v>
                      </c:pt>
                      <c:pt idx="10121">
                        <c:v>5.0620000000000003</c:v>
                      </c:pt>
                      <c:pt idx="10122">
                        <c:v>5.0620000000000003</c:v>
                      </c:pt>
                      <c:pt idx="10123">
                        <c:v>5.0629999999999997</c:v>
                      </c:pt>
                      <c:pt idx="10124">
                        <c:v>5.0629999999999997</c:v>
                      </c:pt>
                      <c:pt idx="10125">
                        <c:v>5.0640000000000001</c:v>
                      </c:pt>
                      <c:pt idx="10126">
                        <c:v>5.0640000000000001</c:v>
                      </c:pt>
                      <c:pt idx="10127">
                        <c:v>5.0650000000000004</c:v>
                      </c:pt>
                      <c:pt idx="10128">
                        <c:v>5.0650000000000004</c:v>
                      </c:pt>
                      <c:pt idx="10129">
                        <c:v>5.0659999999999998</c:v>
                      </c:pt>
                      <c:pt idx="10130">
                        <c:v>5.0659999999999998</c:v>
                      </c:pt>
                      <c:pt idx="10131">
                        <c:v>5.0670000000000002</c:v>
                      </c:pt>
                      <c:pt idx="10132">
                        <c:v>5.0670000000000002</c:v>
                      </c:pt>
                      <c:pt idx="10133">
                        <c:v>5.0679999999999996</c:v>
                      </c:pt>
                      <c:pt idx="10134">
                        <c:v>5.0679999999999996</c:v>
                      </c:pt>
                      <c:pt idx="10135">
                        <c:v>5.069</c:v>
                      </c:pt>
                      <c:pt idx="10136">
                        <c:v>5.069</c:v>
                      </c:pt>
                      <c:pt idx="10137">
                        <c:v>5.07</c:v>
                      </c:pt>
                      <c:pt idx="10138">
                        <c:v>5.07</c:v>
                      </c:pt>
                      <c:pt idx="10139">
                        <c:v>5.0709999999999997</c:v>
                      </c:pt>
                      <c:pt idx="10140">
                        <c:v>5.0709999999999997</c:v>
                      </c:pt>
                      <c:pt idx="10141">
                        <c:v>5.0720000000000001</c:v>
                      </c:pt>
                      <c:pt idx="10142">
                        <c:v>5.0720000000000001</c:v>
                      </c:pt>
                      <c:pt idx="10143">
                        <c:v>5.0730000000000004</c:v>
                      </c:pt>
                      <c:pt idx="10144">
                        <c:v>5.0730000000000004</c:v>
                      </c:pt>
                      <c:pt idx="10145">
                        <c:v>5.0739999999999998</c:v>
                      </c:pt>
                      <c:pt idx="10146">
                        <c:v>5.0739999999999998</c:v>
                      </c:pt>
                      <c:pt idx="10147">
                        <c:v>5.0750000000000002</c:v>
                      </c:pt>
                      <c:pt idx="10148">
                        <c:v>5.0750000000000002</c:v>
                      </c:pt>
                      <c:pt idx="10149">
                        <c:v>5.0759999999999996</c:v>
                      </c:pt>
                      <c:pt idx="10150">
                        <c:v>5.0759999999999996</c:v>
                      </c:pt>
                      <c:pt idx="10151">
                        <c:v>5.077</c:v>
                      </c:pt>
                      <c:pt idx="10152">
                        <c:v>5.077</c:v>
                      </c:pt>
                      <c:pt idx="10153">
                        <c:v>5.0780000000000003</c:v>
                      </c:pt>
                      <c:pt idx="10154">
                        <c:v>5.0780000000000003</c:v>
                      </c:pt>
                      <c:pt idx="10155">
                        <c:v>5.0789999999999997</c:v>
                      </c:pt>
                      <c:pt idx="10156">
                        <c:v>5.0789999999999997</c:v>
                      </c:pt>
                      <c:pt idx="10157">
                        <c:v>5.08</c:v>
                      </c:pt>
                      <c:pt idx="10158">
                        <c:v>5.08</c:v>
                      </c:pt>
                      <c:pt idx="10159">
                        <c:v>5.0810000000000004</c:v>
                      </c:pt>
                      <c:pt idx="10160">
                        <c:v>5.0810000000000004</c:v>
                      </c:pt>
                      <c:pt idx="10161">
                        <c:v>5.0819999999999999</c:v>
                      </c:pt>
                      <c:pt idx="10162">
                        <c:v>5.0819999999999999</c:v>
                      </c:pt>
                      <c:pt idx="10163">
                        <c:v>5.0830000000000002</c:v>
                      </c:pt>
                      <c:pt idx="10164">
                        <c:v>5.0830000000000002</c:v>
                      </c:pt>
                      <c:pt idx="10165">
                        <c:v>5.0839999999999996</c:v>
                      </c:pt>
                      <c:pt idx="10166">
                        <c:v>5.0839999999999996</c:v>
                      </c:pt>
                      <c:pt idx="10167">
                        <c:v>5.085</c:v>
                      </c:pt>
                      <c:pt idx="10168">
                        <c:v>5.085</c:v>
                      </c:pt>
                      <c:pt idx="10169">
                        <c:v>5.0860000000000003</c:v>
                      </c:pt>
                      <c:pt idx="10170">
                        <c:v>5.0860000000000003</c:v>
                      </c:pt>
                      <c:pt idx="10171">
                        <c:v>5.0869999999999997</c:v>
                      </c:pt>
                      <c:pt idx="10172">
                        <c:v>5.0869999999999997</c:v>
                      </c:pt>
                      <c:pt idx="10173">
                        <c:v>5.0880000000000001</c:v>
                      </c:pt>
                      <c:pt idx="10174">
                        <c:v>5.0880000000000001</c:v>
                      </c:pt>
                      <c:pt idx="10175">
                        <c:v>5.0890000000000004</c:v>
                      </c:pt>
                      <c:pt idx="10176">
                        <c:v>5.0890000000000004</c:v>
                      </c:pt>
                      <c:pt idx="10177">
                        <c:v>5.09</c:v>
                      </c:pt>
                      <c:pt idx="10178">
                        <c:v>5.09</c:v>
                      </c:pt>
                      <c:pt idx="10179">
                        <c:v>5.0910000000000002</c:v>
                      </c:pt>
                      <c:pt idx="10180">
                        <c:v>5.0910000000000002</c:v>
                      </c:pt>
                      <c:pt idx="10181">
                        <c:v>5.0919999999999996</c:v>
                      </c:pt>
                      <c:pt idx="10182">
                        <c:v>5.0919999999999996</c:v>
                      </c:pt>
                      <c:pt idx="10183">
                        <c:v>5.093</c:v>
                      </c:pt>
                      <c:pt idx="10184">
                        <c:v>5.093</c:v>
                      </c:pt>
                      <c:pt idx="10185">
                        <c:v>5.0940000000000003</c:v>
                      </c:pt>
                      <c:pt idx="10186">
                        <c:v>5.0940000000000003</c:v>
                      </c:pt>
                      <c:pt idx="10187">
                        <c:v>5.0949999999999998</c:v>
                      </c:pt>
                      <c:pt idx="10188">
                        <c:v>5.0949999999999998</c:v>
                      </c:pt>
                      <c:pt idx="10189">
                        <c:v>5.0960000000000001</c:v>
                      </c:pt>
                      <c:pt idx="10190">
                        <c:v>5.0960000000000001</c:v>
                      </c:pt>
                      <c:pt idx="10191">
                        <c:v>5.0970000000000004</c:v>
                      </c:pt>
                      <c:pt idx="10192">
                        <c:v>5.0970000000000004</c:v>
                      </c:pt>
                      <c:pt idx="10193">
                        <c:v>5.0979999999999999</c:v>
                      </c:pt>
                      <c:pt idx="10194">
                        <c:v>5.0979999999999999</c:v>
                      </c:pt>
                      <c:pt idx="10195">
                        <c:v>5.0990000000000002</c:v>
                      </c:pt>
                      <c:pt idx="10196">
                        <c:v>5.0990000000000002</c:v>
                      </c:pt>
                      <c:pt idx="10197">
                        <c:v>5.0999999999999996</c:v>
                      </c:pt>
                      <c:pt idx="10198">
                        <c:v>5.0999999999999996</c:v>
                      </c:pt>
                      <c:pt idx="10199">
                        <c:v>5.101</c:v>
                      </c:pt>
                      <c:pt idx="10200">
                        <c:v>5.101</c:v>
                      </c:pt>
                      <c:pt idx="10201">
                        <c:v>5.1020000000000003</c:v>
                      </c:pt>
                      <c:pt idx="10202">
                        <c:v>5.1020000000000003</c:v>
                      </c:pt>
                      <c:pt idx="10203">
                        <c:v>5.1029999999999998</c:v>
                      </c:pt>
                      <c:pt idx="10204">
                        <c:v>5.1029999999999998</c:v>
                      </c:pt>
                      <c:pt idx="10205">
                        <c:v>5.1040000000000001</c:v>
                      </c:pt>
                      <c:pt idx="10206">
                        <c:v>5.1040000000000001</c:v>
                      </c:pt>
                      <c:pt idx="10207">
                        <c:v>5.1050000000000004</c:v>
                      </c:pt>
                      <c:pt idx="10208">
                        <c:v>5.1050000000000004</c:v>
                      </c:pt>
                      <c:pt idx="10209">
                        <c:v>5.1059999999999999</c:v>
                      </c:pt>
                      <c:pt idx="10210">
                        <c:v>5.1059999999999999</c:v>
                      </c:pt>
                      <c:pt idx="10211">
                        <c:v>5.1070000000000002</c:v>
                      </c:pt>
                      <c:pt idx="10212">
                        <c:v>5.1070000000000002</c:v>
                      </c:pt>
                      <c:pt idx="10213">
                        <c:v>5.1079999999999997</c:v>
                      </c:pt>
                      <c:pt idx="10214">
                        <c:v>5.1079999999999997</c:v>
                      </c:pt>
                      <c:pt idx="10215">
                        <c:v>5.109</c:v>
                      </c:pt>
                      <c:pt idx="10216">
                        <c:v>5.109</c:v>
                      </c:pt>
                      <c:pt idx="10217">
                        <c:v>5.1100000000000003</c:v>
                      </c:pt>
                      <c:pt idx="10218">
                        <c:v>5.1100000000000003</c:v>
                      </c:pt>
                      <c:pt idx="10219">
                        <c:v>5.1109999999999998</c:v>
                      </c:pt>
                      <c:pt idx="10220">
                        <c:v>5.1109999999999998</c:v>
                      </c:pt>
                      <c:pt idx="10221">
                        <c:v>5.1120000000000001</c:v>
                      </c:pt>
                      <c:pt idx="10222">
                        <c:v>5.1120000000000001</c:v>
                      </c:pt>
                      <c:pt idx="10223">
                        <c:v>5.1130000000000004</c:v>
                      </c:pt>
                      <c:pt idx="10224">
                        <c:v>5.1130000000000004</c:v>
                      </c:pt>
                      <c:pt idx="10225">
                        <c:v>5.1139999999999999</c:v>
                      </c:pt>
                      <c:pt idx="10226">
                        <c:v>5.1139999999999999</c:v>
                      </c:pt>
                      <c:pt idx="10227">
                        <c:v>5.1150000000000002</c:v>
                      </c:pt>
                      <c:pt idx="10228">
                        <c:v>5.1150000000000002</c:v>
                      </c:pt>
                      <c:pt idx="10229">
                        <c:v>5.1159999999999997</c:v>
                      </c:pt>
                      <c:pt idx="10230">
                        <c:v>5.1159999999999997</c:v>
                      </c:pt>
                      <c:pt idx="10231">
                        <c:v>5.117</c:v>
                      </c:pt>
                      <c:pt idx="10232">
                        <c:v>5.117</c:v>
                      </c:pt>
                      <c:pt idx="10233">
                        <c:v>5.1180000000000003</c:v>
                      </c:pt>
                      <c:pt idx="10234">
                        <c:v>5.1180000000000003</c:v>
                      </c:pt>
                      <c:pt idx="10235">
                        <c:v>5.1189999999999998</c:v>
                      </c:pt>
                      <c:pt idx="10236">
                        <c:v>5.1189999999999998</c:v>
                      </c:pt>
                      <c:pt idx="10237">
                        <c:v>5.12</c:v>
                      </c:pt>
                      <c:pt idx="10238">
                        <c:v>5.12</c:v>
                      </c:pt>
                      <c:pt idx="10239">
                        <c:v>5.1210000000000004</c:v>
                      </c:pt>
                      <c:pt idx="10240">
                        <c:v>5.1210000000000004</c:v>
                      </c:pt>
                      <c:pt idx="10241">
                        <c:v>5.1219999999999999</c:v>
                      </c:pt>
                      <c:pt idx="10242">
                        <c:v>5.1219999999999999</c:v>
                      </c:pt>
                      <c:pt idx="10243">
                        <c:v>5.1230000000000002</c:v>
                      </c:pt>
                      <c:pt idx="10244">
                        <c:v>5.1230000000000002</c:v>
                      </c:pt>
                      <c:pt idx="10245">
                        <c:v>5.1239999999999997</c:v>
                      </c:pt>
                      <c:pt idx="10246">
                        <c:v>5.1239999999999997</c:v>
                      </c:pt>
                      <c:pt idx="10247">
                        <c:v>5.125</c:v>
                      </c:pt>
                      <c:pt idx="10248">
                        <c:v>5.125</c:v>
                      </c:pt>
                      <c:pt idx="10249">
                        <c:v>5.1260000000000003</c:v>
                      </c:pt>
                      <c:pt idx="10250">
                        <c:v>5.1260000000000003</c:v>
                      </c:pt>
                      <c:pt idx="10251">
                        <c:v>5.1269999999999998</c:v>
                      </c:pt>
                      <c:pt idx="10252">
                        <c:v>5.1269999999999998</c:v>
                      </c:pt>
                      <c:pt idx="10253">
                        <c:v>5.1280000000000001</c:v>
                      </c:pt>
                      <c:pt idx="10254">
                        <c:v>5.1280000000000001</c:v>
                      </c:pt>
                      <c:pt idx="10255">
                        <c:v>5.1289999999999996</c:v>
                      </c:pt>
                      <c:pt idx="10256">
                        <c:v>5.1289999999999996</c:v>
                      </c:pt>
                      <c:pt idx="10257">
                        <c:v>5.13</c:v>
                      </c:pt>
                      <c:pt idx="10258">
                        <c:v>5.13</c:v>
                      </c:pt>
                      <c:pt idx="10259">
                        <c:v>5.1310000000000002</c:v>
                      </c:pt>
                      <c:pt idx="10260">
                        <c:v>5.1310000000000002</c:v>
                      </c:pt>
                      <c:pt idx="10261">
                        <c:v>5.1319999999999997</c:v>
                      </c:pt>
                      <c:pt idx="10262">
                        <c:v>5.1319999999999997</c:v>
                      </c:pt>
                      <c:pt idx="10263">
                        <c:v>5.133</c:v>
                      </c:pt>
                      <c:pt idx="10264">
                        <c:v>5.133</c:v>
                      </c:pt>
                      <c:pt idx="10265">
                        <c:v>5.1340000000000003</c:v>
                      </c:pt>
                      <c:pt idx="10266">
                        <c:v>5.1340000000000003</c:v>
                      </c:pt>
                      <c:pt idx="10267">
                        <c:v>5.1349999999999998</c:v>
                      </c:pt>
                      <c:pt idx="10268">
                        <c:v>5.1349999999999998</c:v>
                      </c:pt>
                      <c:pt idx="10269">
                        <c:v>5.1360000000000001</c:v>
                      </c:pt>
                      <c:pt idx="10270">
                        <c:v>5.1360000000000001</c:v>
                      </c:pt>
                      <c:pt idx="10271">
                        <c:v>5.1369999999999996</c:v>
                      </c:pt>
                      <c:pt idx="10272">
                        <c:v>5.1369999999999996</c:v>
                      </c:pt>
                      <c:pt idx="10273">
                        <c:v>5.1379999999999999</c:v>
                      </c:pt>
                      <c:pt idx="10274">
                        <c:v>5.1379999999999999</c:v>
                      </c:pt>
                      <c:pt idx="10275">
                        <c:v>5.1390000000000002</c:v>
                      </c:pt>
                      <c:pt idx="10276">
                        <c:v>5.1390000000000002</c:v>
                      </c:pt>
                      <c:pt idx="10277">
                        <c:v>5.14</c:v>
                      </c:pt>
                      <c:pt idx="10278">
                        <c:v>5.14</c:v>
                      </c:pt>
                      <c:pt idx="10279">
                        <c:v>5.141</c:v>
                      </c:pt>
                      <c:pt idx="10280">
                        <c:v>5.141</c:v>
                      </c:pt>
                      <c:pt idx="10281">
                        <c:v>5.1420000000000003</c:v>
                      </c:pt>
                      <c:pt idx="10282">
                        <c:v>5.1420000000000003</c:v>
                      </c:pt>
                      <c:pt idx="10283">
                        <c:v>5.1429999999999998</c:v>
                      </c:pt>
                      <c:pt idx="10284">
                        <c:v>5.1429999999999998</c:v>
                      </c:pt>
                      <c:pt idx="10285">
                        <c:v>5.1440000000000001</c:v>
                      </c:pt>
                      <c:pt idx="10286">
                        <c:v>5.1440000000000001</c:v>
                      </c:pt>
                      <c:pt idx="10287">
                        <c:v>5.1449999999999996</c:v>
                      </c:pt>
                      <c:pt idx="10288">
                        <c:v>5.1449999999999996</c:v>
                      </c:pt>
                      <c:pt idx="10289">
                        <c:v>5.1459999999999999</c:v>
                      </c:pt>
                      <c:pt idx="10290">
                        <c:v>5.1459999999999999</c:v>
                      </c:pt>
                      <c:pt idx="10291">
                        <c:v>5.1470000000000002</c:v>
                      </c:pt>
                      <c:pt idx="10292">
                        <c:v>5.1470000000000002</c:v>
                      </c:pt>
                      <c:pt idx="10293">
                        <c:v>5.1479999999999997</c:v>
                      </c:pt>
                      <c:pt idx="10294">
                        <c:v>5.1479999999999997</c:v>
                      </c:pt>
                      <c:pt idx="10295">
                        <c:v>5.149</c:v>
                      </c:pt>
                      <c:pt idx="10296">
                        <c:v>5.149</c:v>
                      </c:pt>
                      <c:pt idx="10297">
                        <c:v>5.15</c:v>
                      </c:pt>
                      <c:pt idx="10298">
                        <c:v>5.15</c:v>
                      </c:pt>
                      <c:pt idx="10299">
                        <c:v>5.1509999999999998</c:v>
                      </c:pt>
                      <c:pt idx="10300">
                        <c:v>5.1509999999999998</c:v>
                      </c:pt>
                      <c:pt idx="10301">
                        <c:v>5.1520000000000001</c:v>
                      </c:pt>
                      <c:pt idx="10302">
                        <c:v>5.1520000000000001</c:v>
                      </c:pt>
                      <c:pt idx="10303">
                        <c:v>5.1529999999999996</c:v>
                      </c:pt>
                      <c:pt idx="10304">
                        <c:v>5.1529999999999996</c:v>
                      </c:pt>
                      <c:pt idx="10305">
                        <c:v>5.1539999999999999</c:v>
                      </c:pt>
                      <c:pt idx="10306">
                        <c:v>5.1539999999999999</c:v>
                      </c:pt>
                      <c:pt idx="10307">
                        <c:v>5.1550000000000002</c:v>
                      </c:pt>
                      <c:pt idx="10308">
                        <c:v>5.1550000000000002</c:v>
                      </c:pt>
                      <c:pt idx="10309">
                        <c:v>5.1559999999999997</c:v>
                      </c:pt>
                      <c:pt idx="10310">
                        <c:v>5.1559999999999997</c:v>
                      </c:pt>
                      <c:pt idx="10311">
                        <c:v>5.157</c:v>
                      </c:pt>
                      <c:pt idx="10312">
                        <c:v>5.157</c:v>
                      </c:pt>
                      <c:pt idx="10313">
                        <c:v>5.1580000000000004</c:v>
                      </c:pt>
                      <c:pt idx="10314">
                        <c:v>5.1580000000000004</c:v>
                      </c:pt>
                      <c:pt idx="10315">
                        <c:v>5.1589999999999998</c:v>
                      </c:pt>
                      <c:pt idx="10316">
                        <c:v>5.1589999999999998</c:v>
                      </c:pt>
                      <c:pt idx="10317">
                        <c:v>5.16</c:v>
                      </c:pt>
                      <c:pt idx="10318">
                        <c:v>5.16</c:v>
                      </c:pt>
                      <c:pt idx="10319">
                        <c:v>5.1609999999999996</c:v>
                      </c:pt>
                      <c:pt idx="10320">
                        <c:v>5.1609999999999996</c:v>
                      </c:pt>
                      <c:pt idx="10321">
                        <c:v>5.1619999999999999</c:v>
                      </c:pt>
                      <c:pt idx="10322">
                        <c:v>5.1619999999999999</c:v>
                      </c:pt>
                      <c:pt idx="10323">
                        <c:v>5.1630000000000003</c:v>
                      </c:pt>
                      <c:pt idx="10324">
                        <c:v>5.1630000000000003</c:v>
                      </c:pt>
                      <c:pt idx="10325">
                        <c:v>5.1639999999999997</c:v>
                      </c:pt>
                      <c:pt idx="10326">
                        <c:v>5.1639999999999997</c:v>
                      </c:pt>
                      <c:pt idx="10327">
                        <c:v>5.165</c:v>
                      </c:pt>
                      <c:pt idx="10328">
                        <c:v>5.165</c:v>
                      </c:pt>
                      <c:pt idx="10329">
                        <c:v>5.1660000000000004</c:v>
                      </c:pt>
                      <c:pt idx="10330">
                        <c:v>5.1660000000000004</c:v>
                      </c:pt>
                      <c:pt idx="10331">
                        <c:v>5.1669999999999998</c:v>
                      </c:pt>
                      <c:pt idx="10332">
                        <c:v>5.1669999999999998</c:v>
                      </c:pt>
                      <c:pt idx="10333">
                        <c:v>5.1680000000000001</c:v>
                      </c:pt>
                      <c:pt idx="10334">
                        <c:v>5.1680000000000001</c:v>
                      </c:pt>
                      <c:pt idx="10335">
                        <c:v>5.1689999999999996</c:v>
                      </c:pt>
                      <c:pt idx="10336">
                        <c:v>5.1689999999999996</c:v>
                      </c:pt>
                      <c:pt idx="10337">
                        <c:v>5.17</c:v>
                      </c:pt>
                      <c:pt idx="10338">
                        <c:v>5.17</c:v>
                      </c:pt>
                      <c:pt idx="10339">
                        <c:v>5.1710000000000003</c:v>
                      </c:pt>
                      <c:pt idx="10340">
                        <c:v>5.1710000000000003</c:v>
                      </c:pt>
                      <c:pt idx="10341">
                        <c:v>5.1719999999999997</c:v>
                      </c:pt>
                      <c:pt idx="10342">
                        <c:v>5.1719999999999997</c:v>
                      </c:pt>
                      <c:pt idx="10343">
                        <c:v>5.173</c:v>
                      </c:pt>
                      <c:pt idx="10344">
                        <c:v>5.173</c:v>
                      </c:pt>
                      <c:pt idx="10345">
                        <c:v>5.1740000000000004</c:v>
                      </c:pt>
                      <c:pt idx="10346">
                        <c:v>5.1740000000000004</c:v>
                      </c:pt>
                      <c:pt idx="10347">
                        <c:v>5.1749999999999998</c:v>
                      </c:pt>
                      <c:pt idx="10348">
                        <c:v>5.1749999999999998</c:v>
                      </c:pt>
                      <c:pt idx="10349">
                        <c:v>5.1760000000000002</c:v>
                      </c:pt>
                      <c:pt idx="10350">
                        <c:v>5.1760000000000002</c:v>
                      </c:pt>
                      <c:pt idx="10351">
                        <c:v>5.1769999999999996</c:v>
                      </c:pt>
                      <c:pt idx="10352">
                        <c:v>5.1769999999999996</c:v>
                      </c:pt>
                      <c:pt idx="10353">
                        <c:v>5.1779999999999999</c:v>
                      </c:pt>
                      <c:pt idx="10354">
                        <c:v>5.1779999999999999</c:v>
                      </c:pt>
                      <c:pt idx="10355">
                        <c:v>5.1790000000000003</c:v>
                      </c:pt>
                      <c:pt idx="10356">
                        <c:v>5.1790000000000003</c:v>
                      </c:pt>
                      <c:pt idx="10357">
                        <c:v>5.18</c:v>
                      </c:pt>
                      <c:pt idx="10358">
                        <c:v>5.18</c:v>
                      </c:pt>
                      <c:pt idx="10359">
                        <c:v>5.181</c:v>
                      </c:pt>
                      <c:pt idx="10360">
                        <c:v>5.181</c:v>
                      </c:pt>
                      <c:pt idx="10361">
                        <c:v>5.1820000000000004</c:v>
                      </c:pt>
                      <c:pt idx="10362">
                        <c:v>5.1820000000000004</c:v>
                      </c:pt>
                      <c:pt idx="10363">
                        <c:v>5.1829999999999998</c:v>
                      </c:pt>
                      <c:pt idx="10364">
                        <c:v>5.1829999999999998</c:v>
                      </c:pt>
                      <c:pt idx="10365">
                        <c:v>5.1840000000000002</c:v>
                      </c:pt>
                      <c:pt idx="10366">
                        <c:v>5.1840000000000002</c:v>
                      </c:pt>
                      <c:pt idx="10367">
                        <c:v>5.1849999999999996</c:v>
                      </c:pt>
                      <c:pt idx="10368">
                        <c:v>5.1849999999999996</c:v>
                      </c:pt>
                      <c:pt idx="10369">
                        <c:v>5.1859999999999999</c:v>
                      </c:pt>
                      <c:pt idx="10370">
                        <c:v>5.1859999999999999</c:v>
                      </c:pt>
                      <c:pt idx="10371">
                        <c:v>5.1870000000000003</c:v>
                      </c:pt>
                      <c:pt idx="10372">
                        <c:v>5.1870000000000003</c:v>
                      </c:pt>
                      <c:pt idx="10373">
                        <c:v>5.1879999999999997</c:v>
                      </c:pt>
                      <c:pt idx="10374">
                        <c:v>5.1879999999999997</c:v>
                      </c:pt>
                      <c:pt idx="10375">
                        <c:v>5.1890000000000001</c:v>
                      </c:pt>
                      <c:pt idx="10376">
                        <c:v>5.1890000000000001</c:v>
                      </c:pt>
                      <c:pt idx="10377">
                        <c:v>5.19</c:v>
                      </c:pt>
                      <c:pt idx="10378">
                        <c:v>5.19</c:v>
                      </c:pt>
                      <c:pt idx="10379">
                        <c:v>5.1909999999999998</c:v>
                      </c:pt>
                      <c:pt idx="10380">
                        <c:v>5.1909999999999998</c:v>
                      </c:pt>
                      <c:pt idx="10381">
                        <c:v>5.1920000000000002</c:v>
                      </c:pt>
                      <c:pt idx="10382">
                        <c:v>5.1920000000000002</c:v>
                      </c:pt>
                      <c:pt idx="10383">
                        <c:v>5.1929999999999996</c:v>
                      </c:pt>
                      <c:pt idx="10384">
                        <c:v>5.1929999999999996</c:v>
                      </c:pt>
                      <c:pt idx="10385">
                        <c:v>5.194</c:v>
                      </c:pt>
                      <c:pt idx="10386">
                        <c:v>5.194</c:v>
                      </c:pt>
                      <c:pt idx="10387">
                        <c:v>5.1950000000000003</c:v>
                      </c:pt>
                      <c:pt idx="10388">
                        <c:v>5.1950000000000003</c:v>
                      </c:pt>
                      <c:pt idx="10389">
                        <c:v>5.1959999999999997</c:v>
                      </c:pt>
                      <c:pt idx="10390">
                        <c:v>5.1959999999999997</c:v>
                      </c:pt>
                      <c:pt idx="10391">
                        <c:v>5.1970000000000001</c:v>
                      </c:pt>
                      <c:pt idx="10392">
                        <c:v>5.1970000000000001</c:v>
                      </c:pt>
                      <c:pt idx="10393">
                        <c:v>5.1980000000000004</c:v>
                      </c:pt>
                      <c:pt idx="10394">
                        <c:v>5.1980000000000004</c:v>
                      </c:pt>
                      <c:pt idx="10395">
                        <c:v>5.1989999999999998</c:v>
                      </c:pt>
                      <c:pt idx="10396">
                        <c:v>5.1989999999999998</c:v>
                      </c:pt>
                      <c:pt idx="10397">
                        <c:v>5.2</c:v>
                      </c:pt>
                      <c:pt idx="10398">
                        <c:v>5.2</c:v>
                      </c:pt>
                      <c:pt idx="10399">
                        <c:v>5.2009999999999996</c:v>
                      </c:pt>
                      <c:pt idx="10400">
                        <c:v>5.2009999999999996</c:v>
                      </c:pt>
                      <c:pt idx="10401">
                        <c:v>5.202</c:v>
                      </c:pt>
                      <c:pt idx="10402">
                        <c:v>5.202</c:v>
                      </c:pt>
                      <c:pt idx="10403">
                        <c:v>5.2030000000000003</c:v>
                      </c:pt>
                      <c:pt idx="10404">
                        <c:v>5.2030000000000003</c:v>
                      </c:pt>
                      <c:pt idx="10405">
                        <c:v>5.2039999999999997</c:v>
                      </c:pt>
                      <c:pt idx="10406">
                        <c:v>5.2039999999999997</c:v>
                      </c:pt>
                      <c:pt idx="10407">
                        <c:v>5.2050000000000001</c:v>
                      </c:pt>
                      <c:pt idx="10408">
                        <c:v>5.2050000000000001</c:v>
                      </c:pt>
                      <c:pt idx="10409">
                        <c:v>5.2060000000000004</c:v>
                      </c:pt>
                      <c:pt idx="10410">
                        <c:v>5.2060000000000004</c:v>
                      </c:pt>
                      <c:pt idx="10411">
                        <c:v>5.2069999999999999</c:v>
                      </c:pt>
                      <c:pt idx="10412">
                        <c:v>5.2069999999999999</c:v>
                      </c:pt>
                      <c:pt idx="10413">
                        <c:v>5.2080000000000002</c:v>
                      </c:pt>
                      <c:pt idx="10414">
                        <c:v>5.2080000000000002</c:v>
                      </c:pt>
                      <c:pt idx="10415">
                        <c:v>5.2089999999999996</c:v>
                      </c:pt>
                      <c:pt idx="10416">
                        <c:v>5.2089999999999996</c:v>
                      </c:pt>
                      <c:pt idx="10417">
                        <c:v>5.21</c:v>
                      </c:pt>
                      <c:pt idx="10418">
                        <c:v>5.21</c:v>
                      </c:pt>
                      <c:pt idx="10419">
                        <c:v>5.2110000000000003</c:v>
                      </c:pt>
                      <c:pt idx="10420">
                        <c:v>5.2110000000000003</c:v>
                      </c:pt>
                      <c:pt idx="10421">
                        <c:v>5.2119999999999997</c:v>
                      </c:pt>
                      <c:pt idx="10422">
                        <c:v>5.2119999999999997</c:v>
                      </c:pt>
                      <c:pt idx="10423">
                        <c:v>5.2130000000000001</c:v>
                      </c:pt>
                      <c:pt idx="10424">
                        <c:v>5.2130000000000001</c:v>
                      </c:pt>
                      <c:pt idx="10425">
                        <c:v>5.2140000000000004</c:v>
                      </c:pt>
                      <c:pt idx="10426">
                        <c:v>5.2140000000000004</c:v>
                      </c:pt>
                      <c:pt idx="10427">
                        <c:v>5.2149999999999999</c:v>
                      </c:pt>
                      <c:pt idx="10428">
                        <c:v>5.2149999999999999</c:v>
                      </c:pt>
                      <c:pt idx="10429">
                        <c:v>5.2160000000000002</c:v>
                      </c:pt>
                      <c:pt idx="10430">
                        <c:v>5.2160000000000002</c:v>
                      </c:pt>
                      <c:pt idx="10431">
                        <c:v>5.2169999999999996</c:v>
                      </c:pt>
                      <c:pt idx="10432">
                        <c:v>5.2169999999999996</c:v>
                      </c:pt>
                      <c:pt idx="10433">
                        <c:v>5.218</c:v>
                      </c:pt>
                      <c:pt idx="10434">
                        <c:v>5.218</c:v>
                      </c:pt>
                      <c:pt idx="10435">
                        <c:v>5.2190000000000003</c:v>
                      </c:pt>
                      <c:pt idx="10436">
                        <c:v>5.2190000000000003</c:v>
                      </c:pt>
                      <c:pt idx="10437">
                        <c:v>5.22</c:v>
                      </c:pt>
                      <c:pt idx="10438">
                        <c:v>5.22</c:v>
                      </c:pt>
                      <c:pt idx="10439">
                        <c:v>5.2210000000000001</c:v>
                      </c:pt>
                      <c:pt idx="10440">
                        <c:v>5.2210000000000001</c:v>
                      </c:pt>
                      <c:pt idx="10441">
                        <c:v>5.2220000000000004</c:v>
                      </c:pt>
                      <c:pt idx="10442">
                        <c:v>5.2220000000000004</c:v>
                      </c:pt>
                      <c:pt idx="10443">
                        <c:v>5.2229999999999999</c:v>
                      </c:pt>
                      <c:pt idx="10444">
                        <c:v>5.2229999999999999</c:v>
                      </c:pt>
                      <c:pt idx="10445">
                        <c:v>5.2240000000000002</c:v>
                      </c:pt>
                      <c:pt idx="10446">
                        <c:v>5.2240000000000002</c:v>
                      </c:pt>
                      <c:pt idx="10447">
                        <c:v>5.2249999999999996</c:v>
                      </c:pt>
                      <c:pt idx="10448">
                        <c:v>5.2249999999999996</c:v>
                      </c:pt>
                      <c:pt idx="10449">
                        <c:v>5.226</c:v>
                      </c:pt>
                      <c:pt idx="10450">
                        <c:v>5.226</c:v>
                      </c:pt>
                      <c:pt idx="10451">
                        <c:v>5.2270000000000003</c:v>
                      </c:pt>
                      <c:pt idx="10452">
                        <c:v>5.2270000000000003</c:v>
                      </c:pt>
                      <c:pt idx="10453">
                        <c:v>5.2279999999999998</c:v>
                      </c:pt>
                      <c:pt idx="10454">
                        <c:v>5.2279999999999998</c:v>
                      </c:pt>
                      <c:pt idx="10455">
                        <c:v>5.2290000000000001</c:v>
                      </c:pt>
                      <c:pt idx="10456">
                        <c:v>5.2290000000000001</c:v>
                      </c:pt>
                      <c:pt idx="10457">
                        <c:v>5.23</c:v>
                      </c:pt>
                      <c:pt idx="10458">
                        <c:v>5.23</c:v>
                      </c:pt>
                      <c:pt idx="10459">
                        <c:v>5.2309999999999999</c:v>
                      </c:pt>
                      <c:pt idx="10460">
                        <c:v>5.2309999999999999</c:v>
                      </c:pt>
                      <c:pt idx="10461">
                        <c:v>5.2320000000000002</c:v>
                      </c:pt>
                      <c:pt idx="10462">
                        <c:v>5.2320000000000002</c:v>
                      </c:pt>
                      <c:pt idx="10463">
                        <c:v>5.2329999999999997</c:v>
                      </c:pt>
                      <c:pt idx="10464">
                        <c:v>5.2329999999999997</c:v>
                      </c:pt>
                      <c:pt idx="10465">
                        <c:v>5.234</c:v>
                      </c:pt>
                      <c:pt idx="10466">
                        <c:v>5.234</c:v>
                      </c:pt>
                      <c:pt idx="10467">
                        <c:v>5.2350000000000003</c:v>
                      </c:pt>
                      <c:pt idx="10468">
                        <c:v>5.2350000000000003</c:v>
                      </c:pt>
                      <c:pt idx="10469">
                        <c:v>5.2359999999999998</c:v>
                      </c:pt>
                      <c:pt idx="10470">
                        <c:v>5.2359999999999998</c:v>
                      </c:pt>
                      <c:pt idx="10471">
                        <c:v>5.2370000000000001</c:v>
                      </c:pt>
                      <c:pt idx="10472">
                        <c:v>5.2370000000000001</c:v>
                      </c:pt>
                      <c:pt idx="10473">
                        <c:v>5.2380000000000004</c:v>
                      </c:pt>
                      <c:pt idx="10474">
                        <c:v>5.2380000000000004</c:v>
                      </c:pt>
                      <c:pt idx="10475">
                        <c:v>5.2389999999999999</c:v>
                      </c:pt>
                      <c:pt idx="10476">
                        <c:v>5.2389999999999999</c:v>
                      </c:pt>
                      <c:pt idx="10477">
                        <c:v>5.24</c:v>
                      </c:pt>
                      <c:pt idx="10478">
                        <c:v>5.24</c:v>
                      </c:pt>
                      <c:pt idx="10479">
                        <c:v>5.2409999999999997</c:v>
                      </c:pt>
                      <c:pt idx="10480">
                        <c:v>5.2409999999999997</c:v>
                      </c:pt>
                      <c:pt idx="10481">
                        <c:v>5.242</c:v>
                      </c:pt>
                      <c:pt idx="10482">
                        <c:v>5.242</c:v>
                      </c:pt>
                      <c:pt idx="10483">
                        <c:v>5.2430000000000003</c:v>
                      </c:pt>
                      <c:pt idx="10484">
                        <c:v>5.2430000000000003</c:v>
                      </c:pt>
                      <c:pt idx="10485">
                        <c:v>5.2439999999999998</c:v>
                      </c:pt>
                      <c:pt idx="10486">
                        <c:v>5.2439999999999998</c:v>
                      </c:pt>
                      <c:pt idx="10487">
                        <c:v>5.2450000000000001</c:v>
                      </c:pt>
                      <c:pt idx="10488">
                        <c:v>5.2450000000000001</c:v>
                      </c:pt>
                      <c:pt idx="10489">
                        <c:v>5.2460000000000004</c:v>
                      </c:pt>
                      <c:pt idx="10490">
                        <c:v>5.2460000000000004</c:v>
                      </c:pt>
                      <c:pt idx="10491">
                        <c:v>5.2469999999999999</c:v>
                      </c:pt>
                      <c:pt idx="10492">
                        <c:v>5.2469999999999999</c:v>
                      </c:pt>
                      <c:pt idx="10493">
                        <c:v>5.2480000000000002</c:v>
                      </c:pt>
                      <c:pt idx="10494">
                        <c:v>5.2480000000000002</c:v>
                      </c:pt>
                      <c:pt idx="10495">
                        <c:v>5.2489999999999997</c:v>
                      </c:pt>
                      <c:pt idx="10496">
                        <c:v>5.2489999999999997</c:v>
                      </c:pt>
                      <c:pt idx="10497">
                        <c:v>5.25</c:v>
                      </c:pt>
                      <c:pt idx="10498">
                        <c:v>5.25</c:v>
                      </c:pt>
                      <c:pt idx="10499">
                        <c:v>5.2510000000000003</c:v>
                      </c:pt>
                      <c:pt idx="10500">
                        <c:v>5.2510000000000003</c:v>
                      </c:pt>
                      <c:pt idx="10501">
                        <c:v>5.2519999999999998</c:v>
                      </c:pt>
                      <c:pt idx="10502">
                        <c:v>5.2519999999999998</c:v>
                      </c:pt>
                      <c:pt idx="10503">
                        <c:v>5.2530000000000001</c:v>
                      </c:pt>
                      <c:pt idx="10504">
                        <c:v>5.2530000000000001</c:v>
                      </c:pt>
                      <c:pt idx="10505">
                        <c:v>5.2539999999999996</c:v>
                      </c:pt>
                      <c:pt idx="10506">
                        <c:v>5.2539999999999996</c:v>
                      </c:pt>
                      <c:pt idx="10507">
                        <c:v>5.2549999999999999</c:v>
                      </c:pt>
                      <c:pt idx="10508">
                        <c:v>5.2549999999999999</c:v>
                      </c:pt>
                      <c:pt idx="10509">
                        <c:v>5.2560000000000002</c:v>
                      </c:pt>
                      <c:pt idx="10510">
                        <c:v>5.2560000000000002</c:v>
                      </c:pt>
                      <c:pt idx="10511">
                        <c:v>5.2569999999999997</c:v>
                      </c:pt>
                      <c:pt idx="10512">
                        <c:v>5.2569999999999997</c:v>
                      </c:pt>
                      <c:pt idx="10513">
                        <c:v>5.258</c:v>
                      </c:pt>
                      <c:pt idx="10514">
                        <c:v>5.258</c:v>
                      </c:pt>
                      <c:pt idx="10515">
                        <c:v>5.2590000000000003</c:v>
                      </c:pt>
                      <c:pt idx="10516">
                        <c:v>5.2590000000000003</c:v>
                      </c:pt>
                      <c:pt idx="10517">
                        <c:v>5.26</c:v>
                      </c:pt>
                      <c:pt idx="10518">
                        <c:v>5.26</c:v>
                      </c:pt>
                      <c:pt idx="10519">
                        <c:v>5.2610000000000001</c:v>
                      </c:pt>
                      <c:pt idx="10520">
                        <c:v>5.2610000000000001</c:v>
                      </c:pt>
                      <c:pt idx="10521">
                        <c:v>5.2619999999999996</c:v>
                      </c:pt>
                      <c:pt idx="10522">
                        <c:v>5.2619999999999996</c:v>
                      </c:pt>
                      <c:pt idx="10523">
                        <c:v>5.2629999999999999</c:v>
                      </c:pt>
                      <c:pt idx="10524">
                        <c:v>5.2629999999999999</c:v>
                      </c:pt>
                      <c:pt idx="10525">
                        <c:v>5.2640000000000002</c:v>
                      </c:pt>
                      <c:pt idx="10526">
                        <c:v>5.2640000000000002</c:v>
                      </c:pt>
                      <c:pt idx="10527">
                        <c:v>5.2649999999999997</c:v>
                      </c:pt>
                      <c:pt idx="10528">
                        <c:v>5.2649999999999997</c:v>
                      </c:pt>
                      <c:pt idx="10529">
                        <c:v>5.266</c:v>
                      </c:pt>
                      <c:pt idx="10530">
                        <c:v>5.266</c:v>
                      </c:pt>
                      <c:pt idx="10531">
                        <c:v>5.2670000000000003</c:v>
                      </c:pt>
                      <c:pt idx="10532">
                        <c:v>5.2670000000000003</c:v>
                      </c:pt>
                      <c:pt idx="10533">
                        <c:v>5.2679999999999998</c:v>
                      </c:pt>
                      <c:pt idx="10534">
                        <c:v>5.2679999999999998</c:v>
                      </c:pt>
                      <c:pt idx="10535">
                        <c:v>5.2690000000000001</c:v>
                      </c:pt>
                      <c:pt idx="10536">
                        <c:v>5.2690000000000001</c:v>
                      </c:pt>
                      <c:pt idx="10537">
                        <c:v>5.27</c:v>
                      </c:pt>
                      <c:pt idx="10538">
                        <c:v>5.27</c:v>
                      </c:pt>
                      <c:pt idx="10539">
                        <c:v>5.2709999999999999</c:v>
                      </c:pt>
                      <c:pt idx="10540">
                        <c:v>5.2709999999999999</c:v>
                      </c:pt>
                      <c:pt idx="10541">
                        <c:v>5.2720000000000002</c:v>
                      </c:pt>
                      <c:pt idx="10542">
                        <c:v>5.2720000000000002</c:v>
                      </c:pt>
                      <c:pt idx="10543">
                        <c:v>5.2729999999999997</c:v>
                      </c:pt>
                      <c:pt idx="10544">
                        <c:v>5.2729999999999997</c:v>
                      </c:pt>
                      <c:pt idx="10545">
                        <c:v>5.274</c:v>
                      </c:pt>
                      <c:pt idx="10546">
                        <c:v>5.274</c:v>
                      </c:pt>
                      <c:pt idx="10547">
                        <c:v>5.2750000000000004</c:v>
                      </c:pt>
                      <c:pt idx="10548">
                        <c:v>5.2750000000000004</c:v>
                      </c:pt>
                      <c:pt idx="10549">
                        <c:v>5.2759999999999998</c:v>
                      </c:pt>
                      <c:pt idx="10550">
                        <c:v>5.2759999999999998</c:v>
                      </c:pt>
                      <c:pt idx="10551">
                        <c:v>5.2770000000000001</c:v>
                      </c:pt>
                      <c:pt idx="10552">
                        <c:v>5.2770000000000001</c:v>
                      </c:pt>
                      <c:pt idx="10553">
                        <c:v>5.2779999999999996</c:v>
                      </c:pt>
                      <c:pt idx="10554">
                        <c:v>5.2779999999999996</c:v>
                      </c:pt>
                      <c:pt idx="10555">
                        <c:v>5.2789999999999999</c:v>
                      </c:pt>
                      <c:pt idx="10556">
                        <c:v>5.2789999999999999</c:v>
                      </c:pt>
                      <c:pt idx="10557">
                        <c:v>5.28</c:v>
                      </c:pt>
                      <c:pt idx="10558">
                        <c:v>5.28</c:v>
                      </c:pt>
                      <c:pt idx="10559">
                        <c:v>5.2809999999999997</c:v>
                      </c:pt>
                      <c:pt idx="10560">
                        <c:v>5.2809999999999997</c:v>
                      </c:pt>
                      <c:pt idx="10561">
                        <c:v>5.282</c:v>
                      </c:pt>
                      <c:pt idx="10562">
                        <c:v>5.282</c:v>
                      </c:pt>
                      <c:pt idx="10563">
                        <c:v>5.2830000000000004</c:v>
                      </c:pt>
                      <c:pt idx="10564">
                        <c:v>5.2830000000000004</c:v>
                      </c:pt>
                      <c:pt idx="10565">
                        <c:v>5.2839999999999998</c:v>
                      </c:pt>
                      <c:pt idx="10566">
                        <c:v>5.2839999999999998</c:v>
                      </c:pt>
                      <c:pt idx="10567">
                        <c:v>5.2850000000000001</c:v>
                      </c:pt>
                      <c:pt idx="10568">
                        <c:v>5.2850000000000001</c:v>
                      </c:pt>
                      <c:pt idx="10569">
                        <c:v>5.2859999999999996</c:v>
                      </c:pt>
                      <c:pt idx="10570">
                        <c:v>5.2859999999999996</c:v>
                      </c:pt>
                      <c:pt idx="10571">
                        <c:v>5.2869999999999999</c:v>
                      </c:pt>
                      <c:pt idx="10572">
                        <c:v>5.2869999999999999</c:v>
                      </c:pt>
                      <c:pt idx="10573">
                        <c:v>5.2880000000000003</c:v>
                      </c:pt>
                      <c:pt idx="10574">
                        <c:v>5.2880000000000003</c:v>
                      </c:pt>
                      <c:pt idx="10575">
                        <c:v>5.2889999999999997</c:v>
                      </c:pt>
                      <c:pt idx="10576">
                        <c:v>5.2889999999999997</c:v>
                      </c:pt>
                      <c:pt idx="10577">
                        <c:v>5.29</c:v>
                      </c:pt>
                      <c:pt idx="10578">
                        <c:v>5.29</c:v>
                      </c:pt>
                      <c:pt idx="10579">
                        <c:v>5.2910000000000004</c:v>
                      </c:pt>
                      <c:pt idx="10580">
                        <c:v>5.2910000000000004</c:v>
                      </c:pt>
                      <c:pt idx="10581">
                        <c:v>5.2919999999999998</c:v>
                      </c:pt>
                      <c:pt idx="10582">
                        <c:v>5.2919999999999998</c:v>
                      </c:pt>
                      <c:pt idx="10583">
                        <c:v>5.2930000000000001</c:v>
                      </c:pt>
                      <c:pt idx="10584">
                        <c:v>5.2930000000000001</c:v>
                      </c:pt>
                      <c:pt idx="10585">
                        <c:v>5.2939999999999996</c:v>
                      </c:pt>
                      <c:pt idx="10586">
                        <c:v>5.2939999999999996</c:v>
                      </c:pt>
                      <c:pt idx="10587">
                        <c:v>5.2949999999999999</c:v>
                      </c:pt>
                      <c:pt idx="10588">
                        <c:v>5.2949999999999999</c:v>
                      </c:pt>
                      <c:pt idx="10589">
                        <c:v>5.2960000000000003</c:v>
                      </c:pt>
                      <c:pt idx="10590">
                        <c:v>5.2960000000000003</c:v>
                      </c:pt>
                      <c:pt idx="10591">
                        <c:v>5.2969999999999997</c:v>
                      </c:pt>
                      <c:pt idx="10592">
                        <c:v>5.2969999999999997</c:v>
                      </c:pt>
                      <c:pt idx="10593">
                        <c:v>5.298</c:v>
                      </c:pt>
                      <c:pt idx="10594">
                        <c:v>5.298</c:v>
                      </c:pt>
                      <c:pt idx="10595">
                        <c:v>5.2990000000000004</c:v>
                      </c:pt>
                      <c:pt idx="10596">
                        <c:v>5.2990000000000004</c:v>
                      </c:pt>
                      <c:pt idx="10597">
                        <c:v>5.3</c:v>
                      </c:pt>
                      <c:pt idx="10598">
                        <c:v>5.3</c:v>
                      </c:pt>
                      <c:pt idx="10599">
                        <c:v>5.3010000000000002</c:v>
                      </c:pt>
                      <c:pt idx="10600">
                        <c:v>5.3010000000000002</c:v>
                      </c:pt>
                      <c:pt idx="10601">
                        <c:v>5.3019999999999996</c:v>
                      </c:pt>
                      <c:pt idx="10602">
                        <c:v>5.3019999999999996</c:v>
                      </c:pt>
                      <c:pt idx="10603">
                        <c:v>5.3029999999999999</c:v>
                      </c:pt>
                      <c:pt idx="10604">
                        <c:v>5.3029999999999999</c:v>
                      </c:pt>
                      <c:pt idx="10605">
                        <c:v>5.3040000000000003</c:v>
                      </c:pt>
                      <c:pt idx="10606">
                        <c:v>5.3040000000000003</c:v>
                      </c:pt>
                      <c:pt idx="10607">
                        <c:v>5.3049999999999997</c:v>
                      </c:pt>
                      <c:pt idx="10608">
                        <c:v>5.3049999999999997</c:v>
                      </c:pt>
                      <c:pt idx="10609">
                        <c:v>5.306</c:v>
                      </c:pt>
                      <c:pt idx="10610">
                        <c:v>5.306</c:v>
                      </c:pt>
                      <c:pt idx="10611">
                        <c:v>5.3070000000000004</c:v>
                      </c:pt>
                      <c:pt idx="10612">
                        <c:v>5.3070000000000004</c:v>
                      </c:pt>
                      <c:pt idx="10613">
                        <c:v>5.3079999999999998</c:v>
                      </c:pt>
                      <c:pt idx="10614">
                        <c:v>5.3079999999999998</c:v>
                      </c:pt>
                      <c:pt idx="10615">
                        <c:v>5.3090000000000002</c:v>
                      </c:pt>
                      <c:pt idx="10616">
                        <c:v>5.3090000000000002</c:v>
                      </c:pt>
                      <c:pt idx="10617">
                        <c:v>5.31</c:v>
                      </c:pt>
                      <c:pt idx="10618">
                        <c:v>5.31</c:v>
                      </c:pt>
                      <c:pt idx="10619">
                        <c:v>5.3109999999999999</c:v>
                      </c:pt>
                      <c:pt idx="10620">
                        <c:v>5.3109999999999999</c:v>
                      </c:pt>
                      <c:pt idx="10621">
                        <c:v>5.3120000000000003</c:v>
                      </c:pt>
                      <c:pt idx="10622">
                        <c:v>5.3120000000000003</c:v>
                      </c:pt>
                      <c:pt idx="10623">
                        <c:v>5.3129999999999997</c:v>
                      </c:pt>
                      <c:pt idx="10624">
                        <c:v>5.3129999999999997</c:v>
                      </c:pt>
                      <c:pt idx="10625">
                        <c:v>5.3140000000000001</c:v>
                      </c:pt>
                      <c:pt idx="10626">
                        <c:v>5.3140000000000001</c:v>
                      </c:pt>
                      <c:pt idx="10627">
                        <c:v>5.3150000000000004</c:v>
                      </c:pt>
                      <c:pt idx="10628">
                        <c:v>5.3150000000000004</c:v>
                      </c:pt>
                      <c:pt idx="10629">
                        <c:v>5.3159999999999998</c:v>
                      </c:pt>
                      <c:pt idx="10630">
                        <c:v>5.3159999999999998</c:v>
                      </c:pt>
                      <c:pt idx="10631">
                        <c:v>5.3170000000000002</c:v>
                      </c:pt>
                      <c:pt idx="10632">
                        <c:v>5.3170000000000002</c:v>
                      </c:pt>
                      <c:pt idx="10633">
                        <c:v>5.3179999999999996</c:v>
                      </c:pt>
                      <c:pt idx="10634">
                        <c:v>5.3179999999999996</c:v>
                      </c:pt>
                      <c:pt idx="10635">
                        <c:v>5.319</c:v>
                      </c:pt>
                      <c:pt idx="10636">
                        <c:v>5.319</c:v>
                      </c:pt>
                      <c:pt idx="10637">
                        <c:v>5.32</c:v>
                      </c:pt>
                      <c:pt idx="10638">
                        <c:v>5.32</c:v>
                      </c:pt>
                      <c:pt idx="10639">
                        <c:v>5.3209999999999997</c:v>
                      </c:pt>
                      <c:pt idx="10640">
                        <c:v>5.3209999999999997</c:v>
                      </c:pt>
                      <c:pt idx="10641">
                        <c:v>5.3220000000000001</c:v>
                      </c:pt>
                      <c:pt idx="10642">
                        <c:v>5.3220000000000001</c:v>
                      </c:pt>
                      <c:pt idx="10643">
                        <c:v>5.3230000000000004</c:v>
                      </c:pt>
                      <c:pt idx="10644">
                        <c:v>5.3230000000000004</c:v>
                      </c:pt>
                      <c:pt idx="10645">
                        <c:v>5.3239999999999998</c:v>
                      </c:pt>
                      <c:pt idx="10646">
                        <c:v>5.3239999999999998</c:v>
                      </c:pt>
                      <c:pt idx="10647">
                        <c:v>5.3250000000000002</c:v>
                      </c:pt>
                      <c:pt idx="10648">
                        <c:v>5.3250000000000002</c:v>
                      </c:pt>
                      <c:pt idx="10649">
                        <c:v>5.3259999999999996</c:v>
                      </c:pt>
                      <c:pt idx="10650">
                        <c:v>5.3259999999999996</c:v>
                      </c:pt>
                      <c:pt idx="10651">
                        <c:v>5.327</c:v>
                      </c:pt>
                      <c:pt idx="10652">
                        <c:v>5.327</c:v>
                      </c:pt>
                      <c:pt idx="10653">
                        <c:v>5.3280000000000003</c:v>
                      </c:pt>
                      <c:pt idx="10654">
                        <c:v>5.3280000000000003</c:v>
                      </c:pt>
                      <c:pt idx="10655">
                        <c:v>5.3289999999999997</c:v>
                      </c:pt>
                      <c:pt idx="10656">
                        <c:v>5.3289999999999997</c:v>
                      </c:pt>
                      <c:pt idx="10657">
                        <c:v>5.33</c:v>
                      </c:pt>
                      <c:pt idx="10658">
                        <c:v>5.33</c:v>
                      </c:pt>
                      <c:pt idx="10659">
                        <c:v>5.3310000000000004</c:v>
                      </c:pt>
                      <c:pt idx="10660">
                        <c:v>5.3310000000000004</c:v>
                      </c:pt>
                      <c:pt idx="10661">
                        <c:v>5.3319999999999999</c:v>
                      </c:pt>
                      <c:pt idx="10662">
                        <c:v>5.3319999999999999</c:v>
                      </c:pt>
                      <c:pt idx="10663">
                        <c:v>5.3330000000000002</c:v>
                      </c:pt>
                      <c:pt idx="10664">
                        <c:v>5.3330000000000002</c:v>
                      </c:pt>
                      <c:pt idx="10665">
                        <c:v>5.3339999999999996</c:v>
                      </c:pt>
                      <c:pt idx="10666">
                        <c:v>5.3339999999999996</c:v>
                      </c:pt>
                      <c:pt idx="10667">
                        <c:v>5.335</c:v>
                      </c:pt>
                      <c:pt idx="10668">
                        <c:v>5.335</c:v>
                      </c:pt>
                      <c:pt idx="10669">
                        <c:v>5.3360000000000003</c:v>
                      </c:pt>
                      <c:pt idx="10670">
                        <c:v>5.3360000000000003</c:v>
                      </c:pt>
                      <c:pt idx="10671">
                        <c:v>5.3369999999999997</c:v>
                      </c:pt>
                      <c:pt idx="10672">
                        <c:v>5.3369999999999997</c:v>
                      </c:pt>
                      <c:pt idx="10673">
                        <c:v>5.3380000000000001</c:v>
                      </c:pt>
                      <c:pt idx="10674">
                        <c:v>5.3380000000000001</c:v>
                      </c:pt>
                      <c:pt idx="10675">
                        <c:v>5.3390000000000004</c:v>
                      </c:pt>
                      <c:pt idx="10676">
                        <c:v>5.3390000000000004</c:v>
                      </c:pt>
                      <c:pt idx="10677">
                        <c:v>5.34</c:v>
                      </c:pt>
                      <c:pt idx="10678">
                        <c:v>5.34</c:v>
                      </c:pt>
                      <c:pt idx="10679">
                        <c:v>5.3410000000000002</c:v>
                      </c:pt>
                      <c:pt idx="10680">
                        <c:v>5.3410000000000002</c:v>
                      </c:pt>
                      <c:pt idx="10681">
                        <c:v>5.3419999999999996</c:v>
                      </c:pt>
                      <c:pt idx="10682">
                        <c:v>5.3419999999999996</c:v>
                      </c:pt>
                      <c:pt idx="10683">
                        <c:v>5.343</c:v>
                      </c:pt>
                      <c:pt idx="10684">
                        <c:v>5.343</c:v>
                      </c:pt>
                      <c:pt idx="10685">
                        <c:v>5.3440000000000003</c:v>
                      </c:pt>
                      <c:pt idx="10686">
                        <c:v>5.3440000000000003</c:v>
                      </c:pt>
                      <c:pt idx="10687">
                        <c:v>5.3449999999999998</c:v>
                      </c:pt>
                      <c:pt idx="10688">
                        <c:v>5.3449999999999998</c:v>
                      </c:pt>
                      <c:pt idx="10689">
                        <c:v>5.3460000000000001</c:v>
                      </c:pt>
                      <c:pt idx="10690">
                        <c:v>5.3460000000000001</c:v>
                      </c:pt>
                      <c:pt idx="10691">
                        <c:v>5.3470000000000004</c:v>
                      </c:pt>
                      <c:pt idx="10692">
                        <c:v>5.3470000000000004</c:v>
                      </c:pt>
                      <c:pt idx="10693">
                        <c:v>5.3479999999999999</c:v>
                      </c:pt>
                      <c:pt idx="10694">
                        <c:v>5.3479999999999999</c:v>
                      </c:pt>
                      <c:pt idx="10695">
                        <c:v>5.3490000000000002</c:v>
                      </c:pt>
                      <c:pt idx="10696">
                        <c:v>5.3490000000000002</c:v>
                      </c:pt>
                      <c:pt idx="10697">
                        <c:v>5.35</c:v>
                      </c:pt>
                      <c:pt idx="10698">
                        <c:v>5.35</c:v>
                      </c:pt>
                      <c:pt idx="10699">
                        <c:v>5.351</c:v>
                      </c:pt>
                      <c:pt idx="10700">
                        <c:v>5.351</c:v>
                      </c:pt>
                      <c:pt idx="10701">
                        <c:v>5.3520000000000003</c:v>
                      </c:pt>
                      <c:pt idx="10702">
                        <c:v>5.3520000000000003</c:v>
                      </c:pt>
                      <c:pt idx="10703">
                        <c:v>5.3529999999999998</c:v>
                      </c:pt>
                      <c:pt idx="10704">
                        <c:v>5.3529999999999998</c:v>
                      </c:pt>
                      <c:pt idx="10705">
                        <c:v>5.3540000000000001</c:v>
                      </c:pt>
                      <c:pt idx="10706">
                        <c:v>5.3540000000000001</c:v>
                      </c:pt>
                      <c:pt idx="10707">
                        <c:v>5.3550000000000004</c:v>
                      </c:pt>
                      <c:pt idx="10708">
                        <c:v>5.3550000000000004</c:v>
                      </c:pt>
                      <c:pt idx="10709">
                        <c:v>5.3559999999999999</c:v>
                      </c:pt>
                      <c:pt idx="10710">
                        <c:v>5.3559999999999999</c:v>
                      </c:pt>
                      <c:pt idx="10711">
                        <c:v>5.3570000000000002</c:v>
                      </c:pt>
                      <c:pt idx="10712">
                        <c:v>5.3570000000000002</c:v>
                      </c:pt>
                      <c:pt idx="10713">
                        <c:v>5.3579999999999997</c:v>
                      </c:pt>
                      <c:pt idx="10714">
                        <c:v>5.3579999999999997</c:v>
                      </c:pt>
                      <c:pt idx="10715">
                        <c:v>5.359</c:v>
                      </c:pt>
                      <c:pt idx="10716">
                        <c:v>5.359</c:v>
                      </c:pt>
                      <c:pt idx="10717">
                        <c:v>5.36</c:v>
                      </c:pt>
                      <c:pt idx="10718">
                        <c:v>5.36</c:v>
                      </c:pt>
                      <c:pt idx="10719">
                        <c:v>5.3609999999999998</c:v>
                      </c:pt>
                      <c:pt idx="10720">
                        <c:v>5.3609999999999998</c:v>
                      </c:pt>
                      <c:pt idx="10721">
                        <c:v>5.3620000000000001</c:v>
                      </c:pt>
                      <c:pt idx="10722">
                        <c:v>5.3620000000000001</c:v>
                      </c:pt>
                      <c:pt idx="10723">
                        <c:v>5.3630000000000004</c:v>
                      </c:pt>
                      <c:pt idx="10724">
                        <c:v>5.3630000000000004</c:v>
                      </c:pt>
                      <c:pt idx="10725">
                        <c:v>5.3639999999999999</c:v>
                      </c:pt>
                      <c:pt idx="10726">
                        <c:v>5.3639999999999999</c:v>
                      </c:pt>
                      <c:pt idx="10727">
                        <c:v>5.3650000000000002</c:v>
                      </c:pt>
                      <c:pt idx="10728">
                        <c:v>5.3650000000000002</c:v>
                      </c:pt>
                      <c:pt idx="10729">
                        <c:v>5.3659999999999997</c:v>
                      </c:pt>
                      <c:pt idx="10730">
                        <c:v>5.3659999999999997</c:v>
                      </c:pt>
                      <c:pt idx="10731">
                        <c:v>5.367</c:v>
                      </c:pt>
                      <c:pt idx="10732">
                        <c:v>5.367</c:v>
                      </c:pt>
                      <c:pt idx="10733">
                        <c:v>5.3680000000000003</c:v>
                      </c:pt>
                      <c:pt idx="10734">
                        <c:v>5.3680000000000003</c:v>
                      </c:pt>
                      <c:pt idx="10735">
                        <c:v>5.3689999999999998</c:v>
                      </c:pt>
                      <c:pt idx="10736">
                        <c:v>5.3689999999999998</c:v>
                      </c:pt>
                      <c:pt idx="10737">
                        <c:v>5.37</c:v>
                      </c:pt>
                      <c:pt idx="10738">
                        <c:v>5.37</c:v>
                      </c:pt>
                      <c:pt idx="10739">
                        <c:v>5.3710000000000004</c:v>
                      </c:pt>
                      <c:pt idx="10740">
                        <c:v>5.3710000000000004</c:v>
                      </c:pt>
                      <c:pt idx="10741">
                        <c:v>5.3719999999999999</c:v>
                      </c:pt>
                      <c:pt idx="10742">
                        <c:v>5.3719999999999999</c:v>
                      </c:pt>
                      <c:pt idx="10743">
                        <c:v>5.3730000000000002</c:v>
                      </c:pt>
                      <c:pt idx="10744">
                        <c:v>5.3730000000000002</c:v>
                      </c:pt>
                      <c:pt idx="10745">
                        <c:v>5.3739999999999997</c:v>
                      </c:pt>
                      <c:pt idx="10746">
                        <c:v>5.3739999999999997</c:v>
                      </c:pt>
                      <c:pt idx="10747">
                        <c:v>5.375</c:v>
                      </c:pt>
                      <c:pt idx="10748">
                        <c:v>5.375</c:v>
                      </c:pt>
                      <c:pt idx="10749">
                        <c:v>5.3760000000000003</c:v>
                      </c:pt>
                      <c:pt idx="10750">
                        <c:v>5.3760000000000003</c:v>
                      </c:pt>
                      <c:pt idx="10751">
                        <c:v>5.3769999999999998</c:v>
                      </c:pt>
                      <c:pt idx="10752">
                        <c:v>5.3769999999999998</c:v>
                      </c:pt>
                      <c:pt idx="10753">
                        <c:v>5.3780000000000001</c:v>
                      </c:pt>
                      <c:pt idx="10754">
                        <c:v>5.3780000000000001</c:v>
                      </c:pt>
                      <c:pt idx="10755">
                        <c:v>5.3789999999999996</c:v>
                      </c:pt>
                      <c:pt idx="10756">
                        <c:v>5.3789999999999996</c:v>
                      </c:pt>
                      <c:pt idx="10757">
                        <c:v>5.38</c:v>
                      </c:pt>
                      <c:pt idx="10758">
                        <c:v>5.38</c:v>
                      </c:pt>
                      <c:pt idx="10759">
                        <c:v>5.3810000000000002</c:v>
                      </c:pt>
                      <c:pt idx="10760">
                        <c:v>5.3810000000000002</c:v>
                      </c:pt>
                      <c:pt idx="10761">
                        <c:v>5.3819999999999997</c:v>
                      </c:pt>
                      <c:pt idx="10762">
                        <c:v>5.3819999999999997</c:v>
                      </c:pt>
                      <c:pt idx="10763">
                        <c:v>5.383</c:v>
                      </c:pt>
                      <c:pt idx="10764">
                        <c:v>5.383</c:v>
                      </c:pt>
                      <c:pt idx="10765">
                        <c:v>5.3840000000000003</c:v>
                      </c:pt>
                      <c:pt idx="10766">
                        <c:v>5.3840000000000003</c:v>
                      </c:pt>
                      <c:pt idx="10767">
                        <c:v>5.3849999999999998</c:v>
                      </c:pt>
                      <c:pt idx="10768">
                        <c:v>5.3849999999999998</c:v>
                      </c:pt>
                      <c:pt idx="10769">
                        <c:v>5.3860000000000001</c:v>
                      </c:pt>
                      <c:pt idx="10770">
                        <c:v>5.3860000000000001</c:v>
                      </c:pt>
                      <c:pt idx="10771">
                        <c:v>5.3869999999999996</c:v>
                      </c:pt>
                      <c:pt idx="10772">
                        <c:v>5.3869999999999996</c:v>
                      </c:pt>
                      <c:pt idx="10773">
                        <c:v>5.3879999999999999</c:v>
                      </c:pt>
                      <c:pt idx="10774">
                        <c:v>5.3879999999999999</c:v>
                      </c:pt>
                      <c:pt idx="10775">
                        <c:v>5.3890000000000002</c:v>
                      </c:pt>
                      <c:pt idx="10776">
                        <c:v>5.3890000000000002</c:v>
                      </c:pt>
                      <c:pt idx="10777">
                        <c:v>5.39</c:v>
                      </c:pt>
                      <c:pt idx="10778">
                        <c:v>5.39</c:v>
                      </c:pt>
                      <c:pt idx="10779">
                        <c:v>5.391</c:v>
                      </c:pt>
                      <c:pt idx="10780">
                        <c:v>5.391</c:v>
                      </c:pt>
                      <c:pt idx="10781">
                        <c:v>5.3920000000000003</c:v>
                      </c:pt>
                      <c:pt idx="10782">
                        <c:v>5.3920000000000003</c:v>
                      </c:pt>
                      <c:pt idx="10783">
                        <c:v>5.3929999999999998</c:v>
                      </c:pt>
                      <c:pt idx="10784">
                        <c:v>5.3929999999999998</c:v>
                      </c:pt>
                      <c:pt idx="10785">
                        <c:v>5.3940000000000001</c:v>
                      </c:pt>
                      <c:pt idx="10786">
                        <c:v>5.3940000000000001</c:v>
                      </c:pt>
                      <c:pt idx="10787">
                        <c:v>5.3949999999999996</c:v>
                      </c:pt>
                      <c:pt idx="10788">
                        <c:v>5.3949999999999996</c:v>
                      </c:pt>
                      <c:pt idx="10789">
                        <c:v>5.3959999999999999</c:v>
                      </c:pt>
                      <c:pt idx="10790">
                        <c:v>5.3959999999999999</c:v>
                      </c:pt>
                      <c:pt idx="10791">
                        <c:v>5.3970000000000002</c:v>
                      </c:pt>
                      <c:pt idx="10792">
                        <c:v>5.3970000000000002</c:v>
                      </c:pt>
                      <c:pt idx="10793">
                        <c:v>5.3979999999999997</c:v>
                      </c:pt>
                      <c:pt idx="10794">
                        <c:v>5.3979999999999997</c:v>
                      </c:pt>
                      <c:pt idx="10795">
                        <c:v>5.399</c:v>
                      </c:pt>
                      <c:pt idx="10796">
                        <c:v>5.399</c:v>
                      </c:pt>
                      <c:pt idx="10797">
                        <c:v>5.4</c:v>
                      </c:pt>
                      <c:pt idx="10798">
                        <c:v>5.4</c:v>
                      </c:pt>
                      <c:pt idx="10799">
                        <c:v>5.4009999999999998</c:v>
                      </c:pt>
                      <c:pt idx="10800">
                        <c:v>5.4009999999999998</c:v>
                      </c:pt>
                      <c:pt idx="10801">
                        <c:v>5.4020000000000001</c:v>
                      </c:pt>
                      <c:pt idx="10802">
                        <c:v>5.4020000000000001</c:v>
                      </c:pt>
                      <c:pt idx="10803">
                        <c:v>5.4029999999999996</c:v>
                      </c:pt>
                      <c:pt idx="10804">
                        <c:v>5.4029999999999996</c:v>
                      </c:pt>
                      <c:pt idx="10805">
                        <c:v>5.4039999999999999</c:v>
                      </c:pt>
                      <c:pt idx="10806">
                        <c:v>5.4039999999999999</c:v>
                      </c:pt>
                      <c:pt idx="10807">
                        <c:v>5.4050000000000002</c:v>
                      </c:pt>
                      <c:pt idx="10808">
                        <c:v>5.4050000000000002</c:v>
                      </c:pt>
                      <c:pt idx="10809">
                        <c:v>5.4059999999999997</c:v>
                      </c:pt>
                      <c:pt idx="10810">
                        <c:v>5.4059999999999997</c:v>
                      </c:pt>
                      <c:pt idx="10811">
                        <c:v>5.407</c:v>
                      </c:pt>
                      <c:pt idx="10812">
                        <c:v>5.407</c:v>
                      </c:pt>
                      <c:pt idx="10813">
                        <c:v>5.4080000000000004</c:v>
                      </c:pt>
                      <c:pt idx="10814">
                        <c:v>5.4080000000000004</c:v>
                      </c:pt>
                      <c:pt idx="10815">
                        <c:v>5.4089999999999998</c:v>
                      </c:pt>
                      <c:pt idx="10816">
                        <c:v>5.4089999999999998</c:v>
                      </c:pt>
                      <c:pt idx="10817">
                        <c:v>5.41</c:v>
                      </c:pt>
                      <c:pt idx="10818">
                        <c:v>5.41</c:v>
                      </c:pt>
                      <c:pt idx="10819">
                        <c:v>5.4109999999999996</c:v>
                      </c:pt>
                      <c:pt idx="10820">
                        <c:v>5.4109999999999996</c:v>
                      </c:pt>
                      <c:pt idx="10821">
                        <c:v>5.4119999999999999</c:v>
                      </c:pt>
                      <c:pt idx="10822">
                        <c:v>5.4119999999999999</c:v>
                      </c:pt>
                      <c:pt idx="10823">
                        <c:v>5.4130000000000003</c:v>
                      </c:pt>
                      <c:pt idx="10824">
                        <c:v>5.4130000000000003</c:v>
                      </c:pt>
                      <c:pt idx="10825">
                        <c:v>5.4139999999999997</c:v>
                      </c:pt>
                      <c:pt idx="10826">
                        <c:v>5.4139999999999997</c:v>
                      </c:pt>
                      <c:pt idx="10827">
                        <c:v>5.415</c:v>
                      </c:pt>
                      <c:pt idx="10828">
                        <c:v>5.415</c:v>
                      </c:pt>
                      <c:pt idx="10829">
                        <c:v>5.4160000000000004</c:v>
                      </c:pt>
                      <c:pt idx="10830">
                        <c:v>5.4160000000000004</c:v>
                      </c:pt>
                      <c:pt idx="10831">
                        <c:v>5.4169999999999998</c:v>
                      </c:pt>
                      <c:pt idx="10832">
                        <c:v>5.4169999999999998</c:v>
                      </c:pt>
                      <c:pt idx="10833">
                        <c:v>5.4180000000000001</c:v>
                      </c:pt>
                      <c:pt idx="10834">
                        <c:v>5.4180000000000001</c:v>
                      </c:pt>
                      <c:pt idx="10835">
                        <c:v>5.4189999999999996</c:v>
                      </c:pt>
                      <c:pt idx="10836">
                        <c:v>5.4189999999999996</c:v>
                      </c:pt>
                      <c:pt idx="10837">
                        <c:v>5.42</c:v>
                      </c:pt>
                      <c:pt idx="10838">
                        <c:v>5.42</c:v>
                      </c:pt>
                      <c:pt idx="10839">
                        <c:v>5.4210000000000003</c:v>
                      </c:pt>
                      <c:pt idx="10840">
                        <c:v>5.4210000000000003</c:v>
                      </c:pt>
                      <c:pt idx="10841">
                        <c:v>5.4219999999999997</c:v>
                      </c:pt>
                      <c:pt idx="10842">
                        <c:v>5.4219999999999997</c:v>
                      </c:pt>
                      <c:pt idx="10843">
                        <c:v>5.423</c:v>
                      </c:pt>
                      <c:pt idx="10844">
                        <c:v>5.423</c:v>
                      </c:pt>
                      <c:pt idx="10845">
                        <c:v>5.4240000000000004</c:v>
                      </c:pt>
                      <c:pt idx="10846">
                        <c:v>5.4240000000000004</c:v>
                      </c:pt>
                      <c:pt idx="10847">
                        <c:v>5.4249999999999998</c:v>
                      </c:pt>
                      <c:pt idx="10848">
                        <c:v>5.4249999999999998</c:v>
                      </c:pt>
                      <c:pt idx="10849">
                        <c:v>5.4260000000000002</c:v>
                      </c:pt>
                      <c:pt idx="10850">
                        <c:v>5.4260000000000002</c:v>
                      </c:pt>
                      <c:pt idx="10851">
                        <c:v>5.4269999999999996</c:v>
                      </c:pt>
                      <c:pt idx="10852">
                        <c:v>5.4269999999999996</c:v>
                      </c:pt>
                      <c:pt idx="10853">
                        <c:v>5.4279999999999999</c:v>
                      </c:pt>
                      <c:pt idx="10854">
                        <c:v>5.4279999999999999</c:v>
                      </c:pt>
                      <c:pt idx="10855">
                        <c:v>5.4290000000000003</c:v>
                      </c:pt>
                      <c:pt idx="10856">
                        <c:v>5.4290000000000003</c:v>
                      </c:pt>
                      <c:pt idx="10857">
                        <c:v>5.43</c:v>
                      </c:pt>
                      <c:pt idx="10858">
                        <c:v>5.43</c:v>
                      </c:pt>
                      <c:pt idx="10859">
                        <c:v>5.431</c:v>
                      </c:pt>
                      <c:pt idx="10860">
                        <c:v>5.431</c:v>
                      </c:pt>
                      <c:pt idx="10861">
                        <c:v>5.4320000000000004</c:v>
                      </c:pt>
                      <c:pt idx="10862">
                        <c:v>5.4320000000000004</c:v>
                      </c:pt>
                      <c:pt idx="10863">
                        <c:v>5.4329999999999998</c:v>
                      </c:pt>
                      <c:pt idx="10864">
                        <c:v>5.4329999999999998</c:v>
                      </c:pt>
                      <c:pt idx="10865">
                        <c:v>5.4340000000000002</c:v>
                      </c:pt>
                      <c:pt idx="10866">
                        <c:v>5.4340000000000002</c:v>
                      </c:pt>
                      <c:pt idx="10867">
                        <c:v>5.4349999999999996</c:v>
                      </c:pt>
                      <c:pt idx="10868">
                        <c:v>5.4349999999999996</c:v>
                      </c:pt>
                      <c:pt idx="10869">
                        <c:v>5.4359999999999999</c:v>
                      </c:pt>
                      <c:pt idx="10870">
                        <c:v>5.4359999999999999</c:v>
                      </c:pt>
                      <c:pt idx="10871">
                        <c:v>5.4370000000000003</c:v>
                      </c:pt>
                      <c:pt idx="10872">
                        <c:v>5.4370000000000003</c:v>
                      </c:pt>
                      <c:pt idx="10873">
                        <c:v>5.4379999999999997</c:v>
                      </c:pt>
                      <c:pt idx="10874">
                        <c:v>5.4379999999999997</c:v>
                      </c:pt>
                      <c:pt idx="10875">
                        <c:v>5.4390000000000001</c:v>
                      </c:pt>
                      <c:pt idx="10876">
                        <c:v>5.4390000000000001</c:v>
                      </c:pt>
                      <c:pt idx="10877">
                        <c:v>5.44</c:v>
                      </c:pt>
                      <c:pt idx="10878">
                        <c:v>5.44</c:v>
                      </c:pt>
                      <c:pt idx="10879">
                        <c:v>5.4409999999999998</c:v>
                      </c:pt>
                      <c:pt idx="10880">
                        <c:v>5.4409999999999998</c:v>
                      </c:pt>
                      <c:pt idx="10881">
                        <c:v>5.4420000000000002</c:v>
                      </c:pt>
                      <c:pt idx="10882">
                        <c:v>5.4420000000000002</c:v>
                      </c:pt>
                      <c:pt idx="10883">
                        <c:v>5.4429999999999996</c:v>
                      </c:pt>
                      <c:pt idx="10884">
                        <c:v>5.4429999999999996</c:v>
                      </c:pt>
                      <c:pt idx="10885">
                        <c:v>5.444</c:v>
                      </c:pt>
                      <c:pt idx="10886">
                        <c:v>5.444</c:v>
                      </c:pt>
                      <c:pt idx="10887">
                        <c:v>5.4450000000000003</c:v>
                      </c:pt>
                      <c:pt idx="10888">
                        <c:v>5.4450000000000003</c:v>
                      </c:pt>
                      <c:pt idx="10889">
                        <c:v>5.4459999999999997</c:v>
                      </c:pt>
                      <c:pt idx="10890">
                        <c:v>5.4459999999999997</c:v>
                      </c:pt>
                      <c:pt idx="10891">
                        <c:v>5.4470000000000001</c:v>
                      </c:pt>
                      <c:pt idx="10892">
                        <c:v>5.4470000000000001</c:v>
                      </c:pt>
                      <c:pt idx="10893">
                        <c:v>5.4480000000000004</c:v>
                      </c:pt>
                      <c:pt idx="10894">
                        <c:v>5.4480000000000004</c:v>
                      </c:pt>
                      <c:pt idx="10895">
                        <c:v>5.4489999999999998</c:v>
                      </c:pt>
                      <c:pt idx="10896">
                        <c:v>5.4489999999999998</c:v>
                      </c:pt>
                      <c:pt idx="10897">
                        <c:v>5.45</c:v>
                      </c:pt>
                      <c:pt idx="10898">
                        <c:v>5.45</c:v>
                      </c:pt>
                      <c:pt idx="10899">
                        <c:v>5.4509999999999996</c:v>
                      </c:pt>
                      <c:pt idx="10900">
                        <c:v>5.4509999999999996</c:v>
                      </c:pt>
                      <c:pt idx="10901">
                        <c:v>5.452</c:v>
                      </c:pt>
                      <c:pt idx="10902">
                        <c:v>5.452</c:v>
                      </c:pt>
                      <c:pt idx="10903">
                        <c:v>5.4530000000000003</c:v>
                      </c:pt>
                      <c:pt idx="10904">
                        <c:v>5.4530000000000003</c:v>
                      </c:pt>
                      <c:pt idx="10905">
                        <c:v>5.4539999999999997</c:v>
                      </c:pt>
                      <c:pt idx="10906">
                        <c:v>5.4539999999999997</c:v>
                      </c:pt>
                      <c:pt idx="10907">
                        <c:v>5.4550000000000001</c:v>
                      </c:pt>
                      <c:pt idx="10908">
                        <c:v>5.4550000000000001</c:v>
                      </c:pt>
                      <c:pt idx="10909">
                        <c:v>5.4560000000000004</c:v>
                      </c:pt>
                      <c:pt idx="10910">
                        <c:v>5.4560000000000004</c:v>
                      </c:pt>
                      <c:pt idx="10911">
                        <c:v>5.4569999999999999</c:v>
                      </c:pt>
                      <c:pt idx="10912">
                        <c:v>5.4569999999999999</c:v>
                      </c:pt>
                      <c:pt idx="10913">
                        <c:v>5.4580000000000002</c:v>
                      </c:pt>
                      <c:pt idx="10914">
                        <c:v>5.4580000000000002</c:v>
                      </c:pt>
                      <c:pt idx="10915">
                        <c:v>5.4589999999999996</c:v>
                      </c:pt>
                      <c:pt idx="10916">
                        <c:v>5.4589999999999996</c:v>
                      </c:pt>
                      <c:pt idx="10917">
                        <c:v>5.46</c:v>
                      </c:pt>
                      <c:pt idx="10918">
                        <c:v>5.46</c:v>
                      </c:pt>
                      <c:pt idx="10919">
                        <c:v>5.4610000000000003</c:v>
                      </c:pt>
                      <c:pt idx="10920">
                        <c:v>5.4610000000000003</c:v>
                      </c:pt>
                      <c:pt idx="10921">
                        <c:v>5.4619999999999997</c:v>
                      </c:pt>
                      <c:pt idx="10922">
                        <c:v>5.4619999999999997</c:v>
                      </c:pt>
                      <c:pt idx="10923">
                        <c:v>5.4630000000000001</c:v>
                      </c:pt>
                      <c:pt idx="10924">
                        <c:v>5.4630000000000001</c:v>
                      </c:pt>
                      <c:pt idx="10925">
                        <c:v>5.4640000000000004</c:v>
                      </c:pt>
                      <c:pt idx="10926">
                        <c:v>5.4640000000000004</c:v>
                      </c:pt>
                      <c:pt idx="10927">
                        <c:v>5.4649999999999999</c:v>
                      </c:pt>
                      <c:pt idx="10928">
                        <c:v>5.4649999999999999</c:v>
                      </c:pt>
                      <c:pt idx="10929">
                        <c:v>5.4660000000000002</c:v>
                      </c:pt>
                      <c:pt idx="10930">
                        <c:v>5.4660000000000002</c:v>
                      </c:pt>
                      <c:pt idx="10931">
                        <c:v>5.4669999999999996</c:v>
                      </c:pt>
                      <c:pt idx="10932">
                        <c:v>5.4669999999999996</c:v>
                      </c:pt>
                      <c:pt idx="10933">
                        <c:v>5.468</c:v>
                      </c:pt>
                      <c:pt idx="10934">
                        <c:v>5.468</c:v>
                      </c:pt>
                      <c:pt idx="10935">
                        <c:v>5.4690000000000003</c:v>
                      </c:pt>
                      <c:pt idx="10936">
                        <c:v>5.4690000000000003</c:v>
                      </c:pt>
                      <c:pt idx="10937">
                        <c:v>5.47</c:v>
                      </c:pt>
                      <c:pt idx="10938">
                        <c:v>5.47</c:v>
                      </c:pt>
                      <c:pt idx="10939">
                        <c:v>5.4710000000000001</c:v>
                      </c:pt>
                      <c:pt idx="10940">
                        <c:v>5.4710000000000001</c:v>
                      </c:pt>
                      <c:pt idx="10941">
                        <c:v>5.4720000000000004</c:v>
                      </c:pt>
                      <c:pt idx="10942">
                        <c:v>5.4720000000000004</c:v>
                      </c:pt>
                      <c:pt idx="10943">
                        <c:v>5.4729999999999999</c:v>
                      </c:pt>
                      <c:pt idx="10944">
                        <c:v>5.4729999999999999</c:v>
                      </c:pt>
                      <c:pt idx="10945">
                        <c:v>5.4740000000000002</c:v>
                      </c:pt>
                      <c:pt idx="10946">
                        <c:v>5.4740000000000002</c:v>
                      </c:pt>
                      <c:pt idx="10947">
                        <c:v>5.4749999999999996</c:v>
                      </c:pt>
                      <c:pt idx="10948">
                        <c:v>5.4749999999999996</c:v>
                      </c:pt>
                      <c:pt idx="10949">
                        <c:v>5.476</c:v>
                      </c:pt>
                      <c:pt idx="10950">
                        <c:v>5.476</c:v>
                      </c:pt>
                      <c:pt idx="10951">
                        <c:v>5.4770000000000003</c:v>
                      </c:pt>
                      <c:pt idx="10952">
                        <c:v>5.4770000000000003</c:v>
                      </c:pt>
                      <c:pt idx="10953">
                        <c:v>5.4779999999999998</c:v>
                      </c:pt>
                      <c:pt idx="10954">
                        <c:v>5.4779999999999998</c:v>
                      </c:pt>
                      <c:pt idx="10955">
                        <c:v>5.4790000000000001</c:v>
                      </c:pt>
                      <c:pt idx="10956">
                        <c:v>5.4790000000000001</c:v>
                      </c:pt>
                      <c:pt idx="10957">
                        <c:v>5.48</c:v>
                      </c:pt>
                      <c:pt idx="10958">
                        <c:v>5.48</c:v>
                      </c:pt>
                      <c:pt idx="10959">
                        <c:v>5.4809999999999999</c:v>
                      </c:pt>
                      <c:pt idx="10960">
                        <c:v>5.4809999999999999</c:v>
                      </c:pt>
                      <c:pt idx="10961">
                        <c:v>5.4820000000000002</c:v>
                      </c:pt>
                      <c:pt idx="10962">
                        <c:v>5.4820000000000002</c:v>
                      </c:pt>
                      <c:pt idx="10963">
                        <c:v>5.4829999999999997</c:v>
                      </c:pt>
                      <c:pt idx="10964">
                        <c:v>5.4829999999999997</c:v>
                      </c:pt>
                      <c:pt idx="10965">
                        <c:v>5.484</c:v>
                      </c:pt>
                      <c:pt idx="10966">
                        <c:v>5.484</c:v>
                      </c:pt>
                      <c:pt idx="10967">
                        <c:v>5.4850000000000003</c:v>
                      </c:pt>
                      <c:pt idx="10968">
                        <c:v>5.4850000000000003</c:v>
                      </c:pt>
                      <c:pt idx="10969">
                        <c:v>5.4859999999999998</c:v>
                      </c:pt>
                      <c:pt idx="10970">
                        <c:v>5.4859999999999998</c:v>
                      </c:pt>
                      <c:pt idx="10971">
                        <c:v>5.4870000000000001</c:v>
                      </c:pt>
                      <c:pt idx="10972">
                        <c:v>5.4870000000000001</c:v>
                      </c:pt>
                      <c:pt idx="10973">
                        <c:v>5.4880000000000004</c:v>
                      </c:pt>
                      <c:pt idx="10974">
                        <c:v>5.4880000000000004</c:v>
                      </c:pt>
                      <c:pt idx="10975">
                        <c:v>5.4889999999999999</c:v>
                      </c:pt>
                      <c:pt idx="10976">
                        <c:v>5.4889999999999999</c:v>
                      </c:pt>
                      <c:pt idx="10977">
                        <c:v>5.49</c:v>
                      </c:pt>
                      <c:pt idx="10978">
                        <c:v>5.49</c:v>
                      </c:pt>
                      <c:pt idx="10979">
                        <c:v>5.4909999999999997</c:v>
                      </c:pt>
                      <c:pt idx="10980">
                        <c:v>5.4909999999999997</c:v>
                      </c:pt>
                      <c:pt idx="10981">
                        <c:v>5.492</c:v>
                      </c:pt>
                      <c:pt idx="10982">
                        <c:v>5.492</c:v>
                      </c:pt>
                      <c:pt idx="10983">
                        <c:v>5.4930000000000003</c:v>
                      </c:pt>
                      <c:pt idx="10984">
                        <c:v>5.4930000000000003</c:v>
                      </c:pt>
                      <c:pt idx="10985">
                        <c:v>5.4939999999999998</c:v>
                      </c:pt>
                      <c:pt idx="10986">
                        <c:v>5.4939999999999998</c:v>
                      </c:pt>
                      <c:pt idx="10987">
                        <c:v>5.4950000000000001</c:v>
                      </c:pt>
                      <c:pt idx="10988">
                        <c:v>5.4950000000000001</c:v>
                      </c:pt>
                      <c:pt idx="10989">
                        <c:v>5.4960000000000004</c:v>
                      </c:pt>
                      <c:pt idx="10990">
                        <c:v>5.4960000000000004</c:v>
                      </c:pt>
                      <c:pt idx="10991">
                        <c:v>5.4969999999999999</c:v>
                      </c:pt>
                      <c:pt idx="10992">
                        <c:v>5.4969999999999999</c:v>
                      </c:pt>
                      <c:pt idx="10993">
                        <c:v>5.4980000000000002</c:v>
                      </c:pt>
                      <c:pt idx="10994">
                        <c:v>5.4980000000000002</c:v>
                      </c:pt>
                      <c:pt idx="10995">
                        <c:v>5.4989999999999997</c:v>
                      </c:pt>
                      <c:pt idx="10996">
                        <c:v>5.4989999999999997</c:v>
                      </c:pt>
                      <c:pt idx="10997">
                        <c:v>5.5</c:v>
                      </c:pt>
                      <c:pt idx="10998">
                        <c:v>5.5</c:v>
                      </c:pt>
                      <c:pt idx="10999">
                        <c:v>5.5010000000000003</c:v>
                      </c:pt>
                      <c:pt idx="11000">
                        <c:v>5.5010000000000003</c:v>
                      </c:pt>
                      <c:pt idx="11001">
                        <c:v>5.5019999999999998</c:v>
                      </c:pt>
                      <c:pt idx="11002">
                        <c:v>5.5019999999999998</c:v>
                      </c:pt>
                      <c:pt idx="11003">
                        <c:v>5.5030000000000001</c:v>
                      </c:pt>
                      <c:pt idx="11004">
                        <c:v>5.5030000000000001</c:v>
                      </c:pt>
                      <c:pt idx="11005">
                        <c:v>5.5039999999999996</c:v>
                      </c:pt>
                      <c:pt idx="11006">
                        <c:v>5.5039999999999996</c:v>
                      </c:pt>
                      <c:pt idx="11007">
                        <c:v>5.5049999999999999</c:v>
                      </c:pt>
                      <c:pt idx="11008">
                        <c:v>5.5049999999999999</c:v>
                      </c:pt>
                      <c:pt idx="11009">
                        <c:v>5.5060000000000002</c:v>
                      </c:pt>
                      <c:pt idx="11010">
                        <c:v>5.5060000000000002</c:v>
                      </c:pt>
                      <c:pt idx="11011">
                        <c:v>5.5069999999999997</c:v>
                      </c:pt>
                      <c:pt idx="11012">
                        <c:v>5.5069999999999997</c:v>
                      </c:pt>
                      <c:pt idx="11013">
                        <c:v>5.508</c:v>
                      </c:pt>
                      <c:pt idx="11014">
                        <c:v>5.508</c:v>
                      </c:pt>
                      <c:pt idx="11015">
                        <c:v>5.5090000000000003</c:v>
                      </c:pt>
                      <c:pt idx="11016">
                        <c:v>5.5090000000000003</c:v>
                      </c:pt>
                      <c:pt idx="11017">
                        <c:v>5.51</c:v>
                      </c:pt>
                      <c:pt idx="11018">
                        <c:v>5.51</c:v>
                      </c:pt>
                      <c:pt idx="11019">
                        <c:v>5.5110000000000001</c:v>
                      </c:pt>
                      <c:pt idx="11020">
                        <c:v>5.5110000000000001</c:v>
                      </c:pt>
                      <c:pt idx="11021">
                        <c:v>5.5119999999999996</c:v>
                      </c:pt>
                      <c:pt idx="11022">
                        <c:v>5.5119999999999996</c:v>
                      </c:pt>
                      <c:pt idx="11023">
                        <c:v>5.5129999999999999</c:v>
                      </c:pt>
                      <c:pt idx="11024">
                        <c:v>5.5129999999999999</c:v>
                      </c:pt>
                      <c:pt idx="11025">
                        <c:v>5.5140000000000002</c:v>
                      </c:pt>
                      <c:pt idx="11026">
                        <c:v>5.5140000000000002</c:v>
                      </c:pt>
                      <c:pt idx="11027">
                        <c:v>5.5149999999999997</c:v>
                      </c:pt>
                      <c:pt idx="11028">
                        <c:v>5.5149999999999997</c:v>
                      </c:pt>
                      <c:pt idx="11029">
                        <c:v>5.516</c:v>
                      </c:pt>
                      <c:pt idx="11030">
                        <c:v>5.516</c:v>
                      </c:pt>
                      <c:pt idx="11031">
                        <c:v>5.5170000000000003</c:v>
                      </c:pt>
                      <c:pt idx="11032">
                        <c:v>5.5170000000000003</c:v>
                      </c:pt>
                      <c:pt idx="11033">
                        <c:v>5.5179999999999998</c:v>
                      </c:pt>
                      <c:pt idx="11034">
                        <c:v>5.5179999999999998</c:v>
                      </c:pt>
                      <c:pt idx="11035">
                        <c:v>5.5190000000000001</c:v>
                      </c:pt>
                      <c:pt idx="11036">
                        <c:v>5.5190000000000001</c:v>
                      </c:pt>
                      <c:pt idx="11037">
                        <c:v>5.52</c:v>
                      </c:pt>
                      <c:pt idx="11038">
                        <c:v>5.52</c:v>
                      </c:pt>
                      <c:pt idx="11039">
                        <c:v>5.5209999999999999</c:v>
                      </c:pt>
                      <c:pt idx="11040">
                        <c:v>5.5209999999999999</c:v>
                      </c:pt>
                      <c:pt idx="11041">
                        <c:v>5.5220000000000002</c:v>
                      </c:pt>
                      <c:pt idx="11042">
                        <c:v>5.5220000000000002</c:v>
                      </c:pt>
                      <c:pt idx="11043">
                        <c:v>5.5229999999999997</c:v>
                      </c:pt>
                      <c:pt idx="11044">
                        <c:v>5.5229999999999997</c:v>
                      </c:pt>
                      <c:pt idx="11045">
                        <c:v>5.524</c:v>
                      </c:pt>
                      <c:pt idx="11046">
                        <c:v>5.524</c:v>
                      </c:pt>
                      <c:pt idx="11047">
                        <c:v>5.5250000000000004</c:v>
                      </c:pt>
                      <c:pt idx="11048">
                        <c:v>5.5250000000000004</c:v>
                      </c:pt>
                      <c:pt idx="11049">
                        <c:v>5.5259999999999998</c:v>
                      </c:pt>
                      <c:pt idx="11050">
                        <c:v>5.5259999999999998</c:v>
                      </c:pt>
                      <c:pt idx="11051">
                        <c:v>5.5270000000000001</c:v>
                      </c:pt>
                      <c:pt idx="11052">
                        <c:v>5.5270000000000001</c:v>
                      </c:pt>
                      <c:pt idx="11053">
                        <c:v>5.5279999999999996</c:v>
                      </c:pt>
                      <c:pt idx="11054">
                        <c:v>5.5279999999999996</c:v>
                      </c:pt>
                      <c:pt idx="11055">
                        <c:v>5.5289999999999999</c:v>
                      </c:pt>
                      <c:pt idx="11056">
                        <c:v>5.5289999999999999</c:v>
                      </c:pt>
                      <c:pt idx="11057">
                        <c:v>5.53</c:v>
                      </c:pt>
                      <c:pt idx="11058">
                        <c:v>5.53</c:v>
                      </c:pt>
                      <c:pt idx="11059">
                        <c:v>5.5309999999999997</c:v>
                      </c:pt>
                      <c:pt idx="11060">
                        <c:v>5.5309999999999997</c:v>
                      </c:pt>
                      <c:pt idx="11061">
                        <c:v>5.532</c:v>
                      </c:pt>
                      <c:pt idx="11062">
                        <c:v>5.532</c:v>
                      </c:pt>
                      <c:pt idx="11063">
                        <c:v>5.5330000000000004</c:v>
                      </c:pt>
                      <c:pt idx="11064">
                        <c:v>5.5330000000000004</c:v>
                      </c:pt>
                      <c:pt idx="11065">
                        <c:v>5.5339999999999998</c:v>
                      </c:pt>
                      <c:pt idx="11066">
                        <c:v>5.5339999999999998</c:v>
                      </c:pt>
                      <c:pt idx="11067">
                        <c:v>5.5350000000000001</c:v>
                      </c:pt>
                      <c:pt idx="11068">
                        <c:v>5.5350000000000001</c:v>
                      </c:pt>
                      <c:pt idx="11069">
                        <c:v>5.5359999999999996</c:v>
                      </c:pt>
                      <c:pt idx="11070">
                        <c:v>5.5359999999999996</c:v>
                      </c:pt>
                      <c:pt idx="11071">
                        <c:v>5.5369999999999999</c:v>
                      </c:pt>
                      <c:pt idx="11072">
                        <c:v>5.5369999999999999</c:v>
                      </c:pt>
                      <c:pt idx="11073">
                        <c:v>5.5380000000000003</c:v>
                      </c:pt>
                      <c:pt idx="11074">
                        <c:v>5.5380000000000003</c:v>
                      </c:pt>
                      <c:pt idx="11075">
                        <c:v>5.5389999999999997</c:v>
                      </c:pt>
                      <c:pt idx="11076">
                        <c:v>5.5389999999999997</c:v>
                      </c:pt>
                      <c:pt idx="11077">
                        <c:v>5.54</c:v>
                      </c:pt>
                      <c:pt idx="11078">
                        <c:v>5.54</c:v>
                      </c:pt>
                      <c:pt idx="11079">
                        <c:v>5.5410000000000004</c:v>
                      </c:pt>
                      <c:pt idx="11080">
                        <c:v>5.5410000000000004</c:v>
                      </c:pt>
                      <c:pt idx="11081">
                        <c:v>5.5419999999999998</c:v>
                      </c:pt>
                      <c:pt idx="11082">
                        <c:v>5.5419999999999998</c:v>
                      </c:pt>
                      <c:pt idx="11083">
                        <c:v>5.5430000000000001</c:v>
                      </c:pt>
                      <c:pt idx="11084">
                        <c:v>5.5430000000000001</c:v>
                      </c:pt>
                      <c:pt idx="11085">
                        <c:v>5.5439999999999996</c:v>
                      </c:pt>
                      <c:pt idx="11086">
                        <c:v>5.5439999999999996</c:v>
                      </c:pt>
                      <c:pt idx="11087">
                        <c:v>5.5449999999999999</c:v>
                      </c:pt>
                      <c:pt idx="11088">
                        <c:v>5.5449999999999999</c:v>
                      </c:pt>
                      <c:pt idx="11089">
                        <c:v>5.5460000000000003</c:v>
                      </c:pt>
                      <c:pt idx="11090">
                        <c:v>5.5460000000000003</c:v>
                      </c:pt>
                      <c:pt idx="11091">
                        <c:v>5.5469999999999997</c:v>
                      </c:pt>
                      <c:pt idx="11092">
                        <c:v>5.5469999999999997</c:v>
                      </c:pt>
                      <c:pt idx="11093">
                        <c:v>5.548</c:v>
                      </c:pt>
                      <c:pt idx="11094">
                        <c:v>5.548</c:v>
                      </c:pt>
                      <c:pt idx="11095">
                        <c:v>5.5490000000000004</c:v>
                      </c:pt>
                      <c:pt idx="11096">
                        <c:v>5.5490000000000004</c:v>
                      </c:pt>
                      <c:pt idx="11097">
                        <c:v>5.55</c:v>
                      </c:pt>
                      <c:pt idx="11098">
                        <c:v>5.55</c:v>
                      </c:pt>
                      <c:pt idx="11099">
                        <c:v>5.5510000000000002</c:v>
                      </c:pt>
                      <c:pt idx="11100">
                        <c:v>5.5510000000000002</c:v>
                      </c:pt>
                      <c:pt idx="11101">
                        <c:v>5.5519999999999996</c:v>
                      </c:pt>
                      <c:pt idx="11102">
                        <c:v>5.5519999999999996</c:v>
                      </c:pt>
                      <c:pt idx="11103">
                        <c:v>5.5529999999999999</c:v>
                      </c:pt>
                      <c:pt idx="11104">
                        <c:v>5.5529999999999999</c:v>
                      </c:pt>
                      <c:pt idx="11105">
                        <c:v>5.5540000000000003</c:v>
                      </c:pt>
                      <c:pt idx="11106">
                        <c:v>5.5540000000000003</c:v>
                      </c:pt>
                      <c:pt idx="11107">
                        <c:v>5.5549999999999997</c:v>
                      </c:pt>
                      <c:pt idx="11108">
                        <c:v>5.5549999999999997</c:v>
                      </c:pt>
                      <c:pt idx="11109">
                        <c:v>5.556</c:v>
                      </c:pt>
                      <c:pt idx="11110">
                        <c:v>5.556</c:v>
                      </c:pt>
                      <c:pt idx="11111">
                        <c:v>5.5570000000000004</c:v>
                      </c:pt>
                      <c:pt idx="11112">
                        <c:v>5.5570000000000004</c:v>
                      </c:pt>
                      <c:pt idx="11113">
                        <c:v>5.5579999999999998</c:v>
                      </c:pt>
                      <c:pt idx="11114">
                        <c:v>5.5579999999999998</c:v>
                      </c:pt>
                      <c:pt idx="11115">
                        <c:v>5.5590000000000002</c:v>
                      </c:pt>
                      <c:pt idx="11116">
                        <c:v>5.5590000000000002</c:v>
                      </c:pt>
                      <c:pt idx="11117">
                        <c:v>5.56</c:v>
                      </c:pt>
                      <c:pt idx="11118">
                        <c:v>5.56</c:v>
                      </c:pt>
                      <c:pt idx="11119">
                        <c:v>5.5609999999999999</c:v>
                      </c:pt>
                      <c:pt idx="11120">
                        <c:v>5.5609999999999999</c:v>
                      </c:pt>
                      <c:pt idx="11121">
                        <c:v>5.5620000000000003</c:v>
                      </c:pt>
                      <c:pt idx="11122">
                        <c:v>5.5620000000000003</c:v>
                      </c:pt>
                      <c:pt idx="11123">
                        <c:v>5.5629999999999997</c:v>
                      </c:pt>
                      <c:pt idx="11124">
                        <c:v>5.5629999999999997</c:v>
                      </c:pt>
                      <c:pt idx="11125">
                        <c:v>5.5640000000000001</c:v>
                      </c:pt>
                      <c:pt idx="11126">
                        <c:v>5.5640000000000001</c:v>
                      </c:pt>
                      <c:pt idx="11127">
                        <c:v>5.5650000000000004</c:v>
                      </c:pt>
                      <c:pt idx="11128">
                        <c:v>5.5650000000000004</c:v>
                      </c:pt>
                      <c:pt idx="11129">
                        <c:v>5.5659999999999998</c:v>
                      </c:pt>
                      <c:pt idx="11130">
                        <c:v>5.5659999999999998</c:v>
                      </c:pt>
                      <c:pt idx="11131">
                        <c:v>5.5670000000000002</c:v>
                      </c:pt>
                      <c:pt idx="11132">
                        <c:v>5.5670000000000002</c:v>
                      </c:pt>
                      <c:pt idx="11133">
                        <c:v>5.5679999999999996</c:v>
                      </c:pt>
                      <c:pt idx="11134">
                        <c:v>5.5679999999999996</c:v>
                      </c:pt>
                      <c:pt idx="11135">
                        <c:v>5.569</c:v>
                      </c:pt>
                      <c:pt idx="11136">
                        <c:v>5.569</c:v>
                      </c:pt>
                      <c:pt idx="11137">
                        <c:v>5.57</c:v>
                      </c:pt>
                      <c:pt idx="11138">
                        <c:v>5.57</c:v>
                      </c:pt>
                      <c:pt idx="11139">
                        <c:v>5.5709999999999997</c:v>
                      </c:pt>
                      <c:pt idx="11140">
                        <c:v>5.5709999999999997</c:v>
                      </c:pt>
                      <c:pt idx="11141">
                        <c:v>5.5720000000000001</c:v>
                      </c:pt>
                      <c:pt idx="11142">
                        <c:v>5.5720000000000001</c:v>
                      </c:pt>
                      <c:pt idx="11143">
                        <c:v>5.5730000000000004</c:v>
                      </c:pt>
                      <c:pt idx="11144">
                        <c:v>5.5730000000000004</c:v>
                      </c:pt>
                      <c:pt idx="11145">
                        <c:v>5.5739999999999998</c:v>
                      </c:pt>
                      <c:pt idx="11146">
                        <c:v>5.5739999999999998</c:v>
                      </c:pt>
                      <c:pt idx="11147">
                        <c:v>5.5750000000000002</c:v>
                      </c:pt>
                      <c:pt idx="11148">
                        <c:v>5.5750000000000002</c:v>
                      </c:pt>
                      <c:pt idx="11149">
                        <c:v>5.5759999999999996</c:v>
                      </c:pt>
                      <c:pt idx="11150">
                        <c:v>5.5759999999999996</c:v>
                      </c:pt>
                      <c:pt idx="11151">
                        <c:v>5.577</c:v>
                      </c:pt>
                      <c:pt idx="11152">
                        <c:v>5.577</c:v>
                      </c:pt>
                      <c:pt idx="11153">
                        <c:v>5.5780000000000003</c:v>
                      </c:pt>
                      <c:pt idx="11154">
                        <c:v>5.5780000000000003</c:v>
                      </c:pt>
                      <c:pt idx="11155">
                        <c:v>5.5789999999999997</c:v>
                      </c:pt>
                      <c:pt idx="11156">
                        <c:v>5.5789999999999997</c:v>
                      </c:pt>
                      <c:pt idx="11157">
                        <c:v>5.58</c:v>
                      </c:pt>
                      <c:pt idx="11158">
                        <c:v>5.58</c:v>
                      </c:pt>
                      <c:pt idx="11159">
                        <c:v>5.5810000000000004</c:v>
                      </c:pt>
                      <c:pt idx="11160">
                        <c:v>5.5810000000000004</c:v>
                      </c:pt>
                      <c:pt idx="11161">
                        <c:v>5.5819999999999999</c:v>
                      </c:pt>
                      <c:pt idx="11162">
                        <c:v>5.5819999999999999</c:v>
                      </c:pt>
                      <c:pt idx="11163">
                        <c:v>5.5830000000000002</c:v>
                      </c:pt>
                      <c:pt idx="11164">
                        <c:v>5.5830000000000002</c:v>
                      </c:pt>
                      <c:pt idx="11165">
                        <c:v>5.5839999999999996</c:v>
                      </c:pt>
                      <c:pt idx="11166">
                        <c:v>5.5839999999999996</c:v>
                      </c:pt>
                      <c:pt idx="11167">
                        <c:v>5.585</c:v>
                      </c:pt>
                      <c:pt idx="11168">
                        <c:v>5.585</c:v>
                      </c:pt>
                      <c:pt idx="11169">
                        <c:v>5.5860000000000003</c:v>
                      </c:pt>
                      <c:pt idx="11170">
                        <c:v>5.5860000000000003</c:v>
                      </c:pt>
                      <c:pt idx="11171">
                        <c:v>5.5869999999999997</c:v>
                      </c:pt>
                      <c:pt idx="11172">
                        <c:v>5.5869999999999997</c:v>
                      </c:pt>
                      <c:pt idx="11173">
                        <c:v>5.5880000000000001</c:v>
                      </c:pt>
                      <c:pt idx="11174">
                        <c:v>5.5880000000000001</c:v>
                      </c:pt>
                      <c:pt idx="11175">
                        <c:v>5.5890000000000004</c:v>
                      </c:pt>
                      <c:pt idx="11176">
                        <c:v>5.5890000000000004</c:v>
                      </c:pt>
                      <c:pt idx="11177">
                        <c:v>5.59</c:v>
                      </c:pt>
                      <c:pt idx="11178">
                        <c:v>5.59</c:v>
                      </c:pt>
                      <c:pt idx="11179">
                        <c:v>5.5910000000000002</c:v>
                      </c:pt>
                      <c:pt idx="11180">
                        <c:v>5.5910000000000002</c:v>
                      </c:pt>
                      <c:pt idx="11181">
                        <c:v>5.5919999999999996</c:v>
                      </c:pt>
                      <c:pt idx="11182">
                        <c:v>5.5919999999999996</c:v>
                      </c:pt>
                      <c:pt idx="11183">
                        <c:v>5.593</c:v>
                      </c:pt>
                      <c:pt idx="11184">
                        <c:v>5.593</c:v>
                      </c:pt>
                      <c:pt idx="11185">
                        <c:v>5.5940000000000003</c:v>
                      </c:pt>
                      <c:pt idx="11186">
                        <c:v>5.5940000000000003</c:v>
                      </c:pt>
                      <c:pt idx="11187">
                        <c:v>5.5949999999999998</c:v>
                      </c:pt>
                      <c:pt idx="11188">
                        <c:v>5.5949999999999998</c:v>
                      </c:pt>
                      <c:pt idx="11189">
                        <c:v>5.5960000000000001</c:v>
                      </c:pt>
                      <c:pt idx="11190">
                        <c:v>5.5960000000000001</c:v>
                      </c:pt>
                      <c:pt idx="11191">
                        <c:v>5.5970000000000004</c:v>
                      </c:pt>
                      <c:pt idx="11192">
                        <c:v>5.5970000000000004</c:v>
                      </c:pt>
                      <c:pt idx="11193">
                        <c:v>5.5979999999999999</c:v>
                      </c:pt>
                      <c:pt idx="11194">
                        <c:v>5.5979999999999999</c:v>
                      </c:pt>
                      <c:pt idx="11195">
                        <c:v>5.5990000000000002</c:v>
                      </c:pt>
                      <c:pt idx="11196">
                        <c:v>5.5990000000000002</c:v>
                      </c:pt>
                      <c:pt idx="11197">
                        <c:v>5.6</c:v>
                      </c:pt>
                      <c:pt idx="11198">
                        <c:v>5.6</c:v>
                      </c:pt>
                      <c:pt idx="11199">
                        <c:v>5.601</c:v>
                      </c:pt>
                      <c:pt idx="11200">
                        <c:v>5.601</c:v>
                      </c:pt>
                      <c:pt idx="11201">
                        <c:v>5.6020000000000003</c:v>
                      </c:pt>
                      <c:pt idx="11202">
                        <c:v>5.6020000000000003</c:v>
                      </c:pt>
                      <c:pt idx="11203">
                        <c:v>5.6029999999999998</c:v>
                      </c:pt>
                      <c:pt idx="11204">
                        <c:v>5.6029999999999998</c:v>
                      </c:pt>
                      <c:pt idx="11205">
                        <c:v>5.6040000000000001</c:v>
                      </c:pt>
                      <c:pt idx="11206">
                        <c:v>5.6040000000000001</c:v>
                      </c:pt>
                      <c:pt idx="11207">
                        <c:v>5.6050000000000004</c:v>
                      </c:pt>
                      <c:pt idx="11208">
                        <c:v>5.6050000000000004</c:v>
                      </c:pt>
                      <c:pt idx="11209">
                        <c:v>5.6059999999999999</c:v>
                      </c:pt>
                      <c:pt idx="11210">
                        <c:v>5.6059999999999999</c:v>
                      </c:pt>
                      <c:pt idx="11211">
                        <c:v>5.6070000000000002</c:v>
                      </c:pt>
                      <c:pt idx="11212">
                        <c:v>5.6070000000000002</c:v>
                      </c:pt>
                      <c:pt idx="11213">
                        <c:v>5.6079999999999997</c:v>
                      </c:pt>
                      <c:pt idx="11214">
                        <c:v>5.6079999999999997</c:v>
                      </c:pt>
                      <c:pt idx="11215">
                        <c:v>5.609</c:v>
                      </c:pt>
                      <c:pt idx="11216">
                        <c:v>5.609</c:v>
                      </c:pt>
                      <c:pt idx="11217">
                        <c:v>5.61</c:v>
                      </c:pt>
                      <c:pt idx="11218">
                        <c:v>5.61</c:v>
                      </c:pt>
                      <c:pt idx="11219">
                        <c:v>5.6109999999999998</c:v>
                      </c:pt>
                      <c:pt idx="11220">
                        <c:v>5.6109999999999998</c:v>
                      </c:pt>
                      <c:pt idx="11221">
                        <c:v>5.6120000000000001</c:v>
                      </c:pt>
                      <c:pt idx="11222">
                        <c:v>5.6120000000000001</c:v>
                      </c:pt>
                      <c:pt idx="11223">
                        <c:v>5.6130000000000004</c:v>
                      </c:pt>
                      <c:pt idx="11224">
                        <c:v>5.6130000000000004</c:v>
                      </c:pt>
                      <c:pt idx="11225">
                        <c:v>5.6139999999999999</c:v>
                      </c:pt>
                      <c:pt idx="11226">
                        <c:v>5.6139999999999999</c:v>
                      </c:pt>
                      <c:pt idx="11227">
                        <c:v>5.6150000000000002</c:v>
                      </c:pt>
                      <c:pt idx="11228">
                        <c:v>5.6150000000000002</c:v>
                      </c:pt>
                      <c:pt idx="11229">
                        <c:v>5.6159999999999997</c:v>
                      </c:pt>
                      <c:pt idx="11230">
                        <c:v>5.6159999999999997</c:v>
                      </c:pt>
                      <c:pt idx="11231">
                        <c:v>5.617</c:v>
                      </c:pt>
                      <c:pt idx="11232">
                        <c:v>5.617</c:v>
                      </c:pt>
                      <c:pt idx="11233">
                        <c:v>5.6180000000000003</c:v>
                      </c:pt>
                      <c:pt idx="11234">
                        <c:v>5.6180000000000003</c:v>
                      </c:pt>
                      <c:pt idx="11235">
                        <c:v>5.6189999999999998</c:v>
                      </c:pt>
                      <c:pt idx="11236">
                        <c:v>5.6189999999999998</c:v>
                      </c:pt>
                      <c:pt idx="11237">
                        <c:v>5.62</c:v>
                      </c:pt>
                      <c:pt idx="11238">
                        <c:v>5.62</c:v>
                      </c:pt>
                      <c:pt idx="11239">
                        <c:v>5.6210000000000004</c:v>
                      </c:pt>
                      <c:pt idx="11240">
                        <c:v>5.6210000000000004</c:v>
                      </c:pt>
                      <c:pt idx="11241">
                        <c:v>5.6219999999999999</c:v>
                      </c:pt>
                      <c:pt idx="11242">
                        <c:v>5.6219999999999999</c:v>
                      </c:pt>
                      <c:pt idx="11243">
                        <c:v>5.6230000000000002</c:v>
                      </c:pt>
                      <c:pt idx="11244">
                        <c:v>5.6230000000000002</c:v>
                      </c:pt>
                      <c:pt idx="11245">
                        <c:v>5.6239999999999997</c:v>
                      </c:pt>
                      <c:pt idx="11246">
                        <c:v>5.6239999999999997</c:v>
                      </c:pt>
                      <c:pt idx="11247">
                        <c:v>5.625</c:v>
                      </c:pt>
                      <c:pt idx="11248">
                        <c:v>5.625</c:v>
                      </c:pt>
                      <c:pt idx="11249">
                        <c:v>5.6260000000000003</c:v>
                      </c:pt>
                      <c:pt idx="11250">
                        <c:v>5.6260000000000003</c:v>
                      </c:pt>
                      <c:pt idx="11251">
                        <c:v>5.6269999999999998</c:v>
                      </c:pt>
                      <c:pt idx="11252">
                        <c:v>5.6269999999999998</c:v>
                      </c:pt>
                      <c:pt idx="11253">
                        <c:v>5.6280000000000001</c:v>
                      </c:pt>
                      <c:pt idx="11254">
                        <c:v>5.6280000000000001</c:v>
                      </c:pt>
                      <c:pt idx="11255">
                        <c:v>5.6289999999999996</c:v>
                      </c:pt>
                      <c:pt idx="11256">
                        <c:v>5.6289999999999996</c:v>
                      </c:pt>
                      <c:pt idx="11257">
                        <c:v>5.63</c:v>
                      </c:pt>
                      <c:pt idx="11258">
                        <c:v>5.63</c:v>
                      </c:pt>
                      <c:pt idx="11259">
                        <c:v>5.6310000000000002</c:v>
                      </c:pt>
                      <c:pt idx="11260">
                        <c:v>5.6310000000000002</c:v>
                      </c:pt>
                      <c:pt idx="11261">
                        <c:v>5.6319999999999997</c:v>
                      </c:pt>
                      <c:pt idx="11262">
                        <c:v>5.6319999999999997</c:v>
                      </c:pt>
                      <c:pt idx="11263">
                        <c:v>5.633</c:v>
                      </c:pt>
                      <c:pt idx="11264">
                        <c:v>5.633</c:v>
                      </c:pt>
                      <c:pt idx="11265">
                        <c:v>5.6340000000000003</c:v>
                      </c:pt>
                      <c:pt idx="11266">
                        <c:v>5.6340000000000003</c:v>
                      </c:pt>
                      <c:pt idx="11267">
                        <c:v>5.6349999999999998</c:v>
                      </c:pt>
                      <c:pt idx="11268">
                        <c:v>5.6349999999999998</c:v>
                      </c:pt>
                      <c:pt idx="11269">
                        <c:v>5.6360000000000001</c:v>
                      </c:pt>
                      <c:pt idx="11270">
                        <c:v>5.6360000000000001</c:v>
                      </c:pt>
                      <c:pt idx="11271">
                        <c:v>5.6369999999999996</c:v>
                      </c:pt>
                      <c:pt idx="11272">
                        <c:v>5.6369999999999996</c:v>
                      </c:pt>
                      <c:pt idx="11273">
                        <c:v>5.6379999999999999</c:v>
                      </c:pt>
                      <c:pt idx="11274">
                        <c:v>5.6379999999999999</c:v>
                      </c:pt>
                      <c:pt idx="11275">
                        <c:v>5.6390000000000002</c:v>
                      </c:pt>
                      <c:pt idx="11276">
                        <c:v>5.6390000000000002</c:v>
                      </c:pt>
                      <c:pt idx="11277">
                        <c:v>5.64</c:v>
                      </c:pt>
                      <c:pt idx="11278">
                        <c:v>5.64</c:v>
                      </c:pt>
                      <c:pt idx="11279">
                        <c:v>5.641</c:v>
                      </c:pt>
                      <c:pt idx="11280">
                        <c:v>5.641</c:v>
                      </c:pt>
                      <c:pt idx="11281">
                        <c:v>5.6420000000000003</c:v>
                      </c:pt>
                      <c:pt idx="11282">
                        <c:v>5.6420000000000003</c:v>
                      </c:pt>
                      <c:pt idx="11283">
                        <c:v>5.6429999999999998</c:v>
                      </c:pt>
                      <c:pt idx="11284">
                        <c:v>5.6429999999999998</c:v>
                      </c:pt>
                      <c:pt idx="11285">
                        <c:v>5.6440000000000001</c:v>
                      </c:pt>
                      <c:pt idx="11286">
                        <c:v>5.6440000000000001</c:v>
                      </c:pt>
                      <c:pt idx="11287">
                        <c:v>5.6449999999999996</c:v>
                      </c:pt>
                      <c:pt idx="11288">
                        <c:v>5.6449999999999996</c:v>
                      </c:pt>
                      <c:pt idx="11289">
                        <c:v>5.6459999999999999</c:v>
                      </c:pt>
                      <c:pt idx="11290">
                        <c:v>5.6459999999999999</c:v>
                      </c:pt>
                      <c:pt idx="11291">
                        <c:v>5.6470000000000002</c:v>
                      </c:pt>
                      <c:pt idx="11292">
                        <c:v>5.6470000000000002</c:v>
                      </c:pt>
                      <c:pt idx="11293">
                        <c:v>5.6479999999999997</c:v>
                      </c:pt>
                      <c:pt idx="11294">
                        <c:v>5.6479999999999997</c:v>
                      </c:pt>
                      <c:pt idx="11295">
                        <c:v>5.649</c:v>
                      </c:pt>
                      <c:pt idx="11296">
                        <c:v>5.649</c:v>
                      </c:pt>
                      <c:pt idx="11297">
                        <c:v>5.65</c:v>
                      </c:pt>
                      <c:pt idx="11298">
                        <c:v>5.65</c:v>
                      </c:pt>
                      <c:pt idx="11299">
                        <c:v>5.6509999999999998</c:v>
                      </c:pt>
                      <c:pt idx="11300">
                        <c:v>5.6509999999999998</c:v>
                      </c:pt>
                      <c:pt idx="11301">
                        <c:v>5.6520000000000001</c:v>
                      </c:pt>
                      <c:pt idx="11302">
                        <c:v>5.6520000000000001</c:v>
                      </c:pt>
                      <c:pt idx="11303">
                        <c:v>5.6529999999999996</c:v>
                      </c:pt>
                      <c:pt idx="11304">
                        <c:v>5.6529999999999996</c:v>
                      </c:pt>
                      <c:pt idx="11305">
                        <c:v>5.6539999999999999</c:v>
                      </c:pt>
                      <c:pt idx="11306">
                        <c:v>5.6539999999999999</c:v>
                      </c:pt>
                      <c:pt idx="11307">
                        <c:v>5.6550000000000002</c:v>
                      </c:pt>
                      <c:pt idx="11308">
                        <c:v>5.6550000000000002</c:v>
                      </c:pt>
                      <c:pt idx="11309">
                        <c:v>5.6559999999999997</c:v>
                      </c:pt>
                      <c:pt idx="11310">
                        <c:v>5.6559999999999997</c:v>
                      </c:pt>
                      <c:pt idx="11311">
                        <c:v>5.657</c:v>
                      </c:pt>
                      <c:pt idx="11312">
                        <c:v>5.657</c:v>
                      </c:pt>
                      <c:pt idx="11313">
                        <c:v>5.6580000000000004</c:v>
                      </c:pt>
                      <c:pt idx="11314">
                        <c:v>5.6580000000000004</c:v>
                      </c:pt>
                      <c:pt idx="11315">
                        <c:v>5.6589999999999998</c:v>
                      </c:pt>
                      <c:pt idx="11316">
                        <c:v>5.6589999999999998</c:v>
                      </c:pt>
                      <c:pt idx="11317">
                        <c:v>5.66</c:v>
                      </c:pt>
                      <c:pt idx="11318">
                        <c:v>5.66</c:v>
                      </c:pt>
                      <c:pt idx="11319">
                        <c:v>5.6609999999999996</c:v>
                      </c:pt>
                      <c:pt idx="11320">
                        <c:v>5.6609999999999996</c:v>
                      </c:pt>
                      <c:pt idx="11321">
                        <c:v>5.6619999999999999</c:v>
                      </c:pt>
                      <c:pt idx="11322">
                        <c:v>5.6619999999999999</c:v>
                      </c:pt>
                      <c:pt idx="11323">
                        <c:v>5.6630000000000003</c:v>
                      </c:pt>
                      <c:pt idx="11324">
                        <c:v>5.6630000000000003</c:v>
                      </c:pt>
                      <c:pt idx="11325">
                        <c:v>5.6639999999999997</c:v>
                      </c:pt>
                      <c:pt idx="11326">
                        <c:v>5.6639999999999997</c:v>
                      </c:pt>
                      <c:pt idx="11327">
                        <c:v>5.665</c:v>
                      </c:pt>
                      <c:pt idx="11328">
                        <c:v>5.665</c:v>
                      </c:pt>
                      <c:pt idx="11329">
                        <c:v>5.6660000000000004</c:v>
                      </c:pt>
                      <c:pt idx="11330">
                        <c:v>5.6660000000000004</c:v>
                      </c:pt>
                      <c:pt idx="11331">
                        <c:v>5.6669999999999998</c:v>
                      </c:pt>
                      <c:pt idx="11332">
                        <c:v>5.6669999999999998</c:v>
                      </c:pt>
                      <c:pt idx="11333">
                        <c:v>5.6680000000000001</c:v>
                      </c:pt>
                      <c:pt idx="11334">
                        <c:v>5.6680000000000001</c:v>
                      </c:pt>
                      <c:pt idx="11335">
                        <c:v>5.6689999999999996</c:v>
                      </c:pt>
                      <c:pt idx="11336">
                        <c:v>5.6689999999999996</c:v>
                      </c:pt>
                      <c:pt idx="11337">
                        <c:v>5.67</c:v>
                      </c:pt>
                      <c:pt idx="11338">
                        <c:v>5.67</c:v>
                      </c:pt>
                      <c:pt idx="11339">
                        <c:v>5.6710000000000003</c:v>
                      </c:pt>
                      <c:pt idx="11340">
                        <c:v>5.6710000000000003</c:v>
                      </c:pt>
                      <c:pt idx="11341">
                        <c:v>5.6719999999999997</c:v>
                      </c:pt>
                      <c:pt idx="11342">
                        <c:v>5.6719999999999997</c:v>
                      </c:pt>
                      <c:pt idx="11343">
                        <c:v>5.673</c:v>
                      </c:pt>
                      <c:pt idx="11344">
                        <c:v>5.673</c:v>
                      </c:pt>
                      <c:pt idx="11345">
                        <c:v>5.6740000000000004</c:v>
                      </c:pt>
                      <c:pt idx="11346">
                        <c:v>5.6740000000000004</c:v>
                      </c:pt>
                      <c:pt idx="11347">
                        <c:v>5.6749999999999998</c:v>
                      </c:pt>
                      <c:pt idx="11348">
                        <c:v>5.6749999999999998</c:v>
                      </c:pt>
                      <c:pt idx="11349">
                        <c:v>5.6760000000000002</c:v>
                      </c:pt>
                      <c:pt idx="11350">
                        <c:v>5.6760000000000002</c:v>
                      </c:pt>
                      <c:pt idx="11351">
                        <c:v>5.6769999999999996</c:v>
                      </c:pt>
                      <c:pt idx="11352">
                        <c:v>5.6769999999999996</c:v>
                      </c:pt>
                      <c:pt idx="11353">
                        <c:v>5.6779999999999999</c:v>
                      </c:pt>
                      <c:pt idx="11354">
                        <c:v>5.6779999999999999</c:v>
                      </c:pt>
                      <c:pt idx="11355">
                        <c:v>5.6790000000000003</c:v>
                      </c:pt>
                      <c:pt idx="11356">
                        <c:v>5.6790000000000003</c:v>
                      </c:pt>
                      <c:pt idx="11357">
                        <c:v>5.68</c:v>
                      </c:pt>
                      <c:pt idx="11358">
                        <c:v>5.68</c:v>
                      </c:pt>
                      <c:pt idx="11359">
                        <c:v>5.681</c:v>
                      </c:pt>
                      <c:pt idx="11360">
                        <c:v>5.681</c:v>
                      </c:pt>
                      <c:pt idx="11361">
                        <c:v>5.6820000000000004</c:v>
                      </c:pt>
                      <c:pt idx="11362">
                        <c:v>5.6820000000000004</c:v>
                      </c:pt>
                      <c:pt idx="11363">
                        <c:v>5.6829999999999998</c:v>
                      </c:pt>
                      <c:pt idx="11364">
                        <c:v>5.6829999999999998</c:v>
                      </c:pt>
                      <c:pt idx="11365">
                        <c:v>5.6840000000000002</c:v>
                      </c:pt>
                      <c:pt idx="11366">
                        <c:v>5.6840000000000002</c:v>
                      </c:pt>
                      <c:pt idx="11367">
                        <c:v>5.6849999999999996</c:v>
                      </c:pt>
                      <c:pt idx="11368">
                        <c:v>5.6849999999999996</c:v>
                      </c:pt>
                      <c:pt idx="11369">
                        <c:v>5.6859999999999999</c:v>
                      </c:pt>
                      <c:pt idx="11370">
                        <c:v>5.6859999999999999</c:v>
                      </c:pt>
                      <c:pt idx="11371">
                        <c:v>5.6870000000000003</c:v>
                      </c:pt>
                      <c:pt idx="11372">
                        <c:v>5.6870000000000003</c:v>
                      </c:pt>
                      <c:pt idx="11373">
                        <c:v>5.6879999999999997</c:v>
                      </c:pt>
                      <c:pt idx="11374">
                        <c:v>5.6879999999999997</c:v>
                      </c:pt>
                      <c:pt idx="11375">
                        <c:v>5.6890000000000001</c:v>
                      </c:pt>
                      <c:pt idx="11376">
                        <c:v>5.6890000000000001</c:v>
                      </c:pt>
                      <c:pt idx="11377">
                        <c:v>5.69</c:v>
                      </c:pt>
                      <c:pt idx="11378">
                        <c:v>5.69</c:v>
                      </c:pt>
                      <c:pt idx="11379">
                        <c:v>5.6909999999999998</c:v>
                      </c:pt>
                      <c:pt idx="11380">
                        <c:v>5.6909999999999998</c:v>
                      </c:pt>
                      <c:pt idx="11381">
                        <c:v>5.6920000000000002</c:v>
                      </c:pt>
                      <c:pt idx="11382">
                        <c:v>5.6920000000000002</c:v>
                      </c:pt>
                      <c:pt idx="11383">
                        <c:v>5.6929999999999996</c:v>
                      </c:pt>
                      <c:pt idx="11384">
                        <c:v>5.6929999999999996</c:v>
                      </c:pt>
                      <c:pt idx="11385">
                        <c:v>5.694</c:v>
                      </c:pt>
                      <c:pt idx="11386">
                        <c:v>5.694</c:v>
                      </c:pt>
                      <c:pt idx="11387">
                        <c:v>5.6950000000000003</c:v>
                      </c:pt>
                      <c:pt idx="11388">
                        <c:v>5.6950000000000003</c:v>
                      </c:pt>
                      <c:pt idx="11389">
                        <c:v>5.6959999999999997</c:v>
                      </c:pt>
                      <c:pt idx="11390">
                        <c:v>5.6959999999999997</c:v>
                      </c:pt>
                      <c:pt idx="11391">
                        <c:v>5.6970000000000001</c:v>
                      </c:pt>
                      <c:pt idx="11392">
                        <c:v>5.6970000000000001</c:v>
                      </c:pt>
                      <c:pt idx="11393">
                        <c:v>5.6980000000000004</c:v>
                      </c:pt>
                      <c:pt idx="11394">
                        <c:v>5.6980000000000004</c:v>
                      </c:pt>
                      <c:pt idx="11395">
                        <c:v>5.6989999999999998</c:v>
                      </c:pt>
                      <c:pt idx="11396">
                        <c:v>5.6989999999999998</c:v>
                      </c:pt>
                      <c:pt idx="11397">
                        <c:v>5.7</c:v>
                      </c:pt>
                      <c:pt idx="11398">
                        <c:v>5.7</c:v>
                      </c:pt>
                      <c:pt idx="11399">
                        <c:v>5.7009999999999996</c:v>
                      </c:pt>
                      <c:pt idx="11400">
                        <c:v>5.7009999999999996</c:v>
                      </c:pt>
                      <c:pt idx="11401">
                        <c:v>5.702</c:v>
                      </c:pt>
                      <c:pt idx="11402">
                        <c:v>5.702</c:v>
                      </c:pt>
                      <c:pt idx="11403">
                        <c:v>5.7030000000000003</c:v>
                      </c:pt>
                      <c:pt idx="11404">
                        <c:v>5.7030000000000003</c:v>
                      </c:pt>
                      <c:pt idx="11405">
                        <c:v>5.7039999999999997</c:v>
                      </c:pt>
                      <c:pt idx="11406">
                        <c:v>5.7039999999999997</c:v>
                      </c:pt>
                      <c:pt idx="11407">
                        <c:v>5.7050000000000001</c:v>
                      </c:pt>
                      <c:pt idx="11408">
                        <c:v>5.7050000000000001</c:v>
                      </c:pt>
                      <c:pt idx="11409">
                        <c:v>5.7060000000000004</c:v>
                      </c:pt>
                      <c:pt idx="11410">
                        <c:v>5.7060000000000004</c:v>
                      </c:pt>
                      <c:pt idx="11411">
                        <c:v>5.7069999999999999</c:v>
                      </c:pt>
                      <c:pt idx="11412">
                        <c:v>5.7069999999999999</c:v>
                      </c:pt>
                      <c:pt idx="11413">
                        <c:v>5.7080000000000002</c:v>
                      </c:pt>
                      <c:pt idx="11414">
                        <c:v>5.7080000000000002</c:v>
                      </c:pt>
                      <c:pt idx="11415">
                        <c:v>5.7089999999999996</c:v>
                      </c:pt>
                      <c:pt idx="11416">
                        <c:v>5.7089999999999996</c:v>
                      </c:pt>
                      <c:pt idx="11417">
                        <c:v>5.71</c:v>
                      </c:pt>
                      <c:pt idx="11418">
                        <c:v>5.71</c:v>
                      </c:pt>
                      <c:pt idx="11419">
                        <c:v>5.7110000000000003</c:v>
                      </c:pt>
                      <c:pt idx="11420">
                        <c:v>5.7110000000000003</c:v>
                      </c:pt>
                      <c:pt idx="11421">
                        <c:v>5.7119999999999997</c:v>
                      </c:pt>
                      <c:pt idx="11422">
                        <c:v>5.7119999999999997</c:v>
                      </c:pt>
                      <c:pt idx="11423">
                        <c:v>5.7130000000000001</c:v>
                      </c:pt>
                      <c:pt idx="11424">
                        <c:v>5.7130000000000001</c:v>
                      </c:pt>
                      <c:pt idx="11425">
                        <c:v>5.7140000000000004</c:v>
                      </c:pt>
                      <c:pt idx="11426">
                        <c:v>5.7140000000000004</c:v>
                      </c:pt>
                      <c:pt idx="11427">
                        <c:v>5.7149999999999999</c:v>
                      </c:pt>
                      <c:pt idx="11428">
                        <c:v>5.7149999999999999</c:v>
                      </c:pt>
                      <c:pt idx="11429">
                        <c:v>5.7160000000000002</c:v>
                      </c:pt>
                      <c:pt idx="11430">
                        <c:v>5.7160000000000002</c:v>
                      </c:pt>
                      <c:pt idx="11431">
                        <c:v>5.7169999999999996</c:v>
                      </c:pt>
                      <c:pt idx="11432">
                        <c:v>5.7169999999999996</c:v>
                      </c:pt>
                      <c:pt idx="11433">
                        <c:v>5.718</c:v>
                      </c:pt>
                      <c:pt idx="11434">
                        <c:v>5.718</c:v>
                      </c:pt>
                      <c:pt idx="11435">
                        <c:v>5.7190000000000003</c:v>
                      </c:pt>
                      <c:pt idx="11436">
                        <c:v>5.7190000000000003</c:v>
                      </c:pt>
                      <c:pt idx="11437">
                        <c:v>5.72</c:v>
                      </c:pt>
                      <c:pt idx="11438">
                        <c:v>5.72</c:v>
                      </c:pt>
                      <c:pt idx="11439">
                        <c:v>5.7210000000000001</c:v>
                      </c:pt>
                      <c:pt idx="11440">
                        <c:v>5.7210000000000001</c:v>
                      </c:pt>
                      <c:pt idx="11441">
                        <c:v>5.7220000000000004</c:v>
                      </c:pt>
                      <c:pt idx="11442">
                        <c:v>5.7220000000000004</c:v>
                      </c:pt>
                      <c:pt idx="11443">
                        <c:v>5.7229999999999999</c:v>
                      </c:pt>
                      <c:pt idx="11444">
                        <c:v>5.7229999999999999</c:v>
                      </c:pt>
                      <c:pt idx="11445">
                        <c:v>5.7240000000000002</c:v>
                      </c:pt>
                      <c:pt idx="11446">
                        <c:v>5.7240000000000002</c:v>
                      </c:pt>
                      <c:pt idx="11447">
                        <c:v>5.7249999999999996</c:v>
                      </c:pt>
                      <c:pt idx="11448">
                        <c:v>5.7249999999999996</c:v>
                      </c:pt>
                      <c:pt idx="11449">
                        <c:v>5.726</c:v>
                      </c:pt>
                      <c:pt idx="11450">
                        <c:v>5.726</c:v>
                      </c:pt>
                      <c:pt idx="11451">
                        <c:v>5.7270000000000003</c:v>
                      </c:pt>
                      <c:pt idx="11452">
                        <c:v>5.7270000000000003</c:v>
                      </c:pt>
                      <c:pt idx="11453">
                        <c:v>5.7279999999999998</c:v>
                      </c:pt>
                      <c:pt idx="11454">
                        <c:v>5.7279999999999998</c:v>
                      </c:pt>
                      <c:pt idx="11455">
                        <c:v>5.7290000000000001</c:v>
                      </c:pt>
                      <c:pt idx="11456">
                        <c:v>5.7290000000000001</c:v>
                      </c:pt>
                      <c:pt idx="11457">
                        <c:v>5.73</c:v>
                      </c:pt>
                      <c:pt idx="11458">
                        <c:v>5.73</c:v>
                      </c:pt>
                      <c:pt idx="11459">
                        <c:v>5.7309999999999999</c:v>
                      </c:pt>
                      <c:pt idx="11460">
                        <c:v>5.7309999999999999</c:v>
                      </c:pt>
                      <c:pt idx="11461">
                        <c:v>5.7320000000000002</c:v>
                      </c:pt>
                      <c:pt idx="11462">
                        <c:v>5.7320000000000002</c:v>
                      </c:pt>
                      <c:pt idx="11463">
                        <c:v>5.7329999999999997</c:v>
                      </c:pt>
                      <c:pt idx="11464">
                        <c:v>5.7329999999999997</c:v>
                      </c:pt>
                      <c:pt idx="11465">
                        <c:v>5.734</c:v>
                      </c:pt>
                      <c:pt idx="11466">
                        <c:v>5.734</c:v>
                      </c:pt>
                      <c:pt idx="11467">
                        <c:v>5.7350000000000003</c:v>
                      </c:pt>
                      <c:pt idx="11468">
                        <c:v>5.7350000000000003</c:v>
                      </c:pt>
                      <c:pt idx="11469">
                        <c:v>5.7359999999999998</c:v>
                      </c:pt>
                      <c:pt idx="11470">
                        <c:v>5.7359999999999998</c:v>
                      </c:pt>
                      <c:pt idx="11471">
                        <c:v>5.7370000000000001</c:v>
                      </c:pt>
                      <c:pt idx="11472">
                        <c:v>5.7370000000000001</c:v>
                      </c:pt>
                      <c:pt idx="11473">
                        <c:v>5.7380000000000004</c:v>
                      </c:pt>
                      <c:pt idx="11474">
                        <c:v>5.7380000000000004</c:v>
                      </c:pt>
                      <c:pt idx="11475">
                        <c:v>5.7389999999999999</c:v>
                      </c:pt>
                      <c:pt idx="11476">
                        <c:v>5.7389999999999999</c:v>
                      </c:pt>
                      <c:pt idx="11477">
                        <c:v>5.74</c:v>
                      </c:pt>
                      <c:pt idx="11478">
                        <c:v>5.74</c:v>
                      </c:pt>
                      <c:pt idx="11479">
                        <c:v>5.7409999999999997</c:v>
                      </c:pt>
                      <c:pt idx="11480">
                        <c:v>5.7409999999999997</c:v>
                      </c:pt>
                      <c:pt idx="11481">
                        <c:v>5.742</c:v>
                      </c:pt>
                      <c:pt idx="11482">
                        <c:v>5.742</c:v>
                      </c:pt>
                      <c:pt idx="11483">
                        <c:v>5.7430000000000003</c:v>
                      </c:pt>
                      <c:pt idx="11484">
                        <c:v>5.7430000000000003</c:v>
                      </c:pt>
                      <c:pt idx="11485">
                        <c:v>5.7439999999999998</c:v>
                      </c:pt>
                      <c:pt idx="11486">
                        <c:v>5.7439999999999998</c:v>
                      </c:pt>
                      <c:pt idx="11487">
                        <c:v>5.7450000000000001</c:v>
                      </c:pt>
                      <c:pt idx="11488">
                        <c:v>5.7450000000000001</c:v>
                      </c:pt>
                      <c:pt idx="11489">
                        <c:v>5.7460000000000004</c:v>
                      </c:pt>
                      <c:pt idx="11490">
                        <c:v>5.7460000000000004</c:v>
                      </c:pt>
                      <c:pt idx="11491">
                        <c:v>5.7469999999999999</c:v>
                      </c:pt>
                      <c:pt idx="11492">
                        <c:v>5.7469999999999999</c:v>
                      </c:pt>
                      <c:pt idx="11493">
                        <c:v>5.7480000000000002</c:v>
                      </c:pt>
                      <c:pt idx="11494">
                        <c:v>5.7480000000000002</c:v>
                      </c:pt>
                      <c:pt idx="11495">
                        <c:v>5.7489999999999997</c:v>
                      </c:pt>
                      <c:pt idx="11496">
                        <c:v>5.7489999999999997</c:v>
                      </c:pt>
                      <c:pt idx="11497">
                        <c:v>5.75</c:v>
                      </c:pt>
                      <c:pt idx="11498">
                        <c:v>5.75</c:v>
                      </c:pt>
                      <c:pt idx="11499">
                        <c:v>5.7510000000000003</c:v>
                      </c:pt>
                      <c:pt idx="11500">
                        <c:v>5.7510000000000003</c:v>
                      </c:pt>
                      <c:pt idx="11501">
                        <c:v>5.7519999999999998</c:v>
                      </c:pt>
                      <c:pt idx="11502">
                        <c:v>5.7519999999999998</c:v>
                      </c:pt>
                      <c:pt idx="11503">
                        <c:v>5.7530000000000001</c:v>
                      </c:pt>
                      <c:pt idx="11504">
                        <c:v>5.7530000000000001</c:v>
                      </c:pt>
                      <c:pt idx="11505">
                        <c:v>5.7539999999999996</c:v>
                      </c:pt>
                      <c:pt idx="11506">
                        <c:v>5.7539999999999996</c:v>
                      </c:pt>
                      <c:pt idx="11507">
                        <c:v>5.7549999999999999</c:v>
                      </c:pt>
                      <c:pt idx="11508">
                        <c:v>5.7549999999999999</c:v>
                      </c:pt>
                      <c:pt idx="11509">
                        <c:v>5.7560000000000002</c:v>
                      </c:pt>
                      <c:pt idx="11510">
                        <c:v>5.7560000000000002</c:v>
                      </c:pt>
                      <c:pt idx="11511">
                        <c:v>5.7569999999999997</c:v>
                      </c:pt>
                      <c:pt idx="11512">
                        <c:v>5.7569999999999997</c:v>
                      </c:pt>
                      <c:pt idx="11513">
                        <c:v>5.758</c:v>
                      </c:pt>
                      <c:pt idx="11514">
                        <c:v>5.758</c:v>
                      </c:pt>
                      <c:pt idx="11515">
                        <c:v>5.7590000000000003</c:v>
                      </c:pt>
                      <c:pt idx="11516">
                        <c:v>5.7590000000000003</c:v>
                      </c:pt>
                      <c:pt idx="11517">
                        <c:v>5.76</c:v>
                      </c:pt>
                      <c:pt idx="11518">
                        <c:v>5.76</c:v>
                      </c:pt>
                      <c:pt idx="11519">
                        <c:v>5.7610000000000001</c:v>
                      </c:pt>
                      <c:pt idx="11520">
                        <c:v>5.7610000000000001</c:v>
                      </c:pt>
                      <c:pt idx="11521">
                        <c:v>5.7619999999999996</c:v>
                      </c:pt>
                      <c:pt idx="11522">
                        <c:v>5.7619999999999996</c:v>
                      </c:pt>
                      <c:pt idx="11523">
                        <c:v>5.7629999999999999</c:v>
                      </c:pt>
                      <c:pt idx="11524">
                        <c:v>5.7629999999999999</c:v>
                      </c:pt>
                      <c:pt idx="11525">
                        <c:v>5.7640000000000002</c:v>
                      </c:pt>
                      <c:pt idx="11526">
                        <c:v>5.7640000000000002</c:v>
                      </c:pt>
                      <c:pt idx="11527">
                        <c:v>5.7649999999999997</c:v>
                      </c:pt>
                      <c:pt idx="11528">
                        <c:v>5.7649999999999997</c:v>
                      </c:pt>
                      <c:pt idx="11529">
                        <c:v>5.766</c:v>
                      </c:pt>
                      <c:pt idx="11530">
                        <c:v>5.766</c:v>
                      </c:pt>
                      <c:pt idx="11531">
                        <c:v>5.7670000000000003</c:v>
                      </c:pt>
                      <c:pt idx="11532">
                        <c:v>5.7670000000000003</c:v>
                      </c:pt>
                      <c:pt idx="11533">
                        <c:v>5.7679999999999998</c:v>
                      </c:pt>
                      <c:pt idx="11534">
                        <c:v>5.7679999999999998</c:v>
                      </c:pt>
                      <c:pt idx="11535">
                        <c:v>5.7690000000000001</c:v>
                      </c:pt>
                      <c:pt idx="11536">
                        <c:v>5.7690000000000001</c:v>
                      </c:pt>
                      <c:pt idx="11537">
                        <c:v>5.77</c:v>
                      </c:pt>
                      <c:pt idx="11538">
                        <c:v>5.77</c:v>
                      </c:pt>
                      <c:pt idx="11539">
                        <c:v>5.7709999999999999</c:v>
                      </c:pt>
                      <c:pt idx="11540">
                        <c:v>5.7709999999999999</c:v>
                      </c:pt>
                      <c:pt idx="11541">
                        <c:v>5.7720000000000002</c:v>
                      </c:pt>
                      <c:pt idx="11542">
                        <c:v>5.7720000000000002</c:v>
                      </c:pt>
                      <c:pt idx="11543">
                        <c:v>5.7729999999999997</c:v>
                      </c:pt>
                      <c:pt idx="11544">
                        <c:v>5.7729999999999997</c:v>
                      </c:pt>
                      <c:pt idx="11545">
                        <c:v>5.774</c:v>
                      </c:pt>
                      <c:pt idx="11546">
                        <c:v>5.774</c:v>
                      </c:pt>
                      <c:pt idx="11547">
                        <c:v>5.7750000000000004</c:v>
                      </c:pt>
                      <c:pt idx="11548">
                        <c:v>5.7750000000000004</c:v>
                      </c:pt>
                      <c:pt idx="11549">
                        <c:v>5.7759999999999998</c:v>
                      </c:pt>
                      <c:pt idx="11550">
                        <c:v>5.7759999999999998</c:v>
                      </c:pt>
                      <c:pt idx="11551">
                        <c:v>5.7770000000000001</c:v>
                      </c:pt>
                      <c:pt idx="11552">
                        <c:v>5.7770000000000001</c:v>
                      </c:pt>
                      <c:pt idx="11553">
                        <c:v>5.7779999999999996</c:v>
                      </c:pt>
                      <c:pt idx="11554">
                        <c:v>5.7779999999999996</c:v>
                      </c:pt>
                      <c:pt idx="11555">
                        <c:v>5.7789999999999999</c:v>
                      </c:pt>
                      <c:pt idx="11556">
                        <c:v>5.7789999999999999</c:v>
                      </c:pt>
                      <c:pt idx="11557">
                        <c:v>5.78</c:v>
                      </c:pt>
                      <c:pt idx="11558">
                        <c:v>5.78</c:v>
                      </c:pt>
                      <c:pt idx="11559">
                        <c:v>5.7809999999999997</c:v>
                      </c:pt>
                      <c:pt idx="11560">
                        <c:v>5.7809999999999997</c:v>
                      </c:pt>
                      <c:pt idx="11561">
                        <c:v>5.782</c:v>
                      </c:pt>
                      <c:pt idx="11562">
                        <c:v>5.782</c:v>
                      </c:pt>
                      <c:pt idx="11563">
                        <c:v>5.7830000000000004</c:v>
                      </c:pt>
                      <c:pt idx="11564">
                        <c:v>5.7830000000000004</c:v>
                      </c:pt>
                      <c:pt idx="11565">
                        <c:v>5.7839999999999998</c:v>
                      </c:pt>
                      <c:pt idx="11566">
                        <c:v>5.7839999999999998</c:v>
                      </c:pt>
                      <c:pt idx="11567">
                        <c:v>5.7850000000000001</c:v>
                      </c:pt>
                      <c:pt idx="11568">
                        <c:v>5.7850000000000001</c:v>
                      </c:pt>
                      <c:pt idx="11569">
                        <c:v>5.7859999999999996</c:v>
                      </c:pt>
                      <c:pt idx="11570">
                        <c:v>5.7859999999999996</c:v>
                      </c:pt>
                      <c:pt idx="11571">
                        <c:v>5.7869999999999999</c:v>
                      </c:pt>
                      <c:pt idx="11572">
                        <c:v>5.7869999999999999</c:v>
                      </c:pt>
                      <c:pt idx="11573">
                        <c:v>5.7880000000000003</c:v>
                      </c:pt>
                      <c:pt idx="11574">
                        <c:v>5.7880000000000003</c:v>
                      </c:pt>
                      <c:pt idx="11575">
                        <c:v>5.7889999999999997</c:v>
                      </c:pt>
                      <c:pt idx="11576">
                        <c:v>5.7889999999999997</c:v>
                      </c:pt>
                      <c:pt idx="11577">
                        <c:v>5.79</c:v>
                      </c:pt>
                      <c:pt idx="11578">
                        <c:v>5.79</c:v>
                      </c:pt>
                      <c:pt idx="11579">
                        <c:v>5.7910000000000004</c:v>
                      </c:pt>
                      <c:pt idx="11580">
                        <c:v>5.7910000000000004</c:v>
                      </c:pt>
                      <c:pt idx="11581">
                        <c:v>5.7919999999999998</c:v>
                      </c:pt>
                      <c:pt idx="11582">
                        <c:v>5.7919999999999998</c:v>
                      </c:pt>
                      <c:pt idx="11583">
                        <c:v>5.7930000000000001</c:v>
                      </c:pt>
                      <c:pt idx="11584">
                        <c:v>5.7930000000000001</c:v>
                      </c:pt>
                      <c:pt idx="11585">
                        <c:v>5.7939999999999996</c:v>
                      </c:pt>
                      <c:pt idx="11586">
                        <c:v>5.7939999999999996</c:v>
                      </c:pt>
                      <c:pt idx="11587">
                        <c:v>5.7949999999999999</c:v>
                      </c:pt>
                      <c:pt idx="11588">
                        <c:v>5.7949999999999999</c:v>
                      </c:pt>
                      <c:pt idx="11589">
                        <c:v>5.7960000000000003</c:v>
                      </c:pt>
                      <c:pt idx="11590">
                        <c:v>5.7960000000000003</c:v>
                      </c:pt>
                      <c:pt idx="11591">
                        <c:v>5.7969999999999997</c:v>
                      </c:pt>
                      <c:pt idx="11592">
                        <c:v>5.7969999999999997</c:v>
                      </c:pt>
                      <c:pt idx="11593">
                        <c:v>5.798</c:v>
                      </c:pt>
                      <c:pt idx="11594">
                        <c:v>5.798</c:v>
                      </c:pt>
                      <c:pt idx="11595">
                        <c:v>5.7990000000000004</c:v>
                      </c:pt>
                      <c:pt idx="11596">
                        <c:v>5.7990000000000004</c:v>
                      </c:pt>
                      <c:pt idx="11597">
                        <c:v>5.8</c:v>
                      </c:pt>
                      <c:pt idx="11598">
                        <c:v>5.8</c:v>
                      </c:pt>
                      <c:pt idx="11599">
                        <c:v>5.8010000000000002</c:v>
                      </c:pt>
                      <c:pt idx="11600">
                        <c:v>5.8010000000000002</c:v>
                      </c:pt>
                      <c:pt idx="11601">
                        <c:v>5.8019999999999996</c:v>
                      </c:pt>
                      <c:pt idx="11602">
                        <c:v>5.8019999999999996</c:v>
                      </c:pt>
                      <c:pt idx="11603">
                        <c:v>5.8029999999999999</c:v>
                      </c:pt>
                      <c:pt idx="11604">
                        <c:v>5.8029999999999999</c:v>
                      </c:pt>
                      <c:pt idx="11605">
                        <c:v>5.8040000000000003</c:v>
                      </c:pt>
                      <c:pt idx="11606">
                        <c:v>5.8040000000000003</c:v>
                      </c:pt>
                      <c:pt idx="11607">
                        <c:v>5.8049999999999997</c:v>
                      </c:pt>
                      <c:pt idx="11608">
                        <c:v>5.8049999999999997</c:v>
                      </c:pt>
                      <c:pt idx="11609">
                        <c:v>5.806</c:v>
                      </c:pt>
                      <c:pt idx="11610">
                        <c:v>5.806</c:v>
                      </c:pt>
                      <c:pt idx="11611">
                        <c:v>5.8070000000000004</c:v>
                      </c:pt>
                      <c:pt idx="11612">
                        <c:v>5.8070000000000004</c:v>
                      </c:pt>
                      <c:pt idx="11613">
                        <c:v>5.8079999999999998</c:v>
                      </c:pt>
                      <c:pt idx="11614">
                        <c:v>5.8079999999999998</c:v>
                      </c:pt>
                      <c:pt idx="11615">
                        <c:v>5.8090000000000002</c:v>
                      </c:pt>
                      <c:pt idx="11616">
                        <c:v>5.8090000000000002</c:v>
                      </c:pt>
                      <c:pt idx="11617">
                        <c:v>5.81</c:v>
                      </c:pt>
                      <c:pt idx="11618">
                        <c:v>5.81</c:v>
                      </c:pt>
                      <c:pt idx="11619">
                        <c:v>5.8109999999999999</c:v>
                      </c:pt>
                      <c:pt idx="11620">
                        <c:v>5.8109999999999999</c:v>
                      </c:pt>
                      <c:pt idx="11621">
                        <c:v>5.8120000000000003</c:v>
                      </c:pt>
                      <c:pt idx="11622">
                        <c:v>5.8120000000000003</c:v>
                      </c:pt>
                      <c:pt idx="11623">
                        <c:v>5.8129999999999997</c:v>
                      </c:pt>
                      <c:pt idx="11624">
                        <c:v>5.8129999999999997</c:v>
                      </c:pt>
                      <c:pt idx="11625">
                        <c:v>5.8140000000000001</c:v>
                      </c:pt>
                      <c:pt idx="11626">
                        <c:v>5.8140000000000001</c:v>
                      </c:pt>
                      <c:pt idx="11627">
                        <c:v>5.8150000000000004</c:v>
                      </c:pt>
                      <c:pt idx="11628">
                        <c:v>5.8150000000000004</c:v>
                      </c:pt>
                      <c:pt idx="11629">
                        <c:v>5.8159999999999998</c:v>
                      </c:pt>
                      <c:pt idx="11630">
                        <c:v>5.8159999999999998</c:v>
                      </c:pt>
                      <c:pt idx="11631">
                        <c:v>5.8170000000000002</c:v>
                      </c:pt>
                      <c:pt idx="11632">
                        <c:v>5.8170000000000002</c:v>
                      </c:pt>
                      <c:pt idx="11633">
                        <c:v>5.8179999999999996</c:v>
                      </c:pt>
                      <c:pt idx="11634">
                        <c:v>5.8179999999999996</c:v>
                      </c:pt>
                      <c:pt idx="11635">
                        <c:v>5.819</c:v>
                      </c:pt>
                      <c:pt idx="11636">
                        <c:v>5.819</c:v>
                      </c:pt>
                      <c:pt idx="11637">
                        <c:v>5.82</c:v>
                      </c:pt>
                      <c:pt idx="11638">
                        <c:v>5.82</c:v>
                      </c:pt>
                      <c:pt idx="11639">
                        <c:v>5.8209999999999997</c:v>
                      </c:pt>
                      <c:pt idx="11640">
                        <c:v>5.8209999999999997</c:v>
                      </c:pt>
                      <c:pt idx="11641">
                        <c:v>5.8220000000000001</c:v>
                      </c:pt>
                      <c:pt idx="11642">
                        <c:v>5.8220000000000001</c:v>
                      </c:pt>
                      <c:pt idx="11643">
                        <c:v>5.8230000000000004</c:v>
                      </c:pt>
                      <c:pt idx="11644">
                        <c:v>5.8230000000000004</c:v>
                      </c:pt>
                      <c:pt idx="11645">
                        <c:v>5.8239999999999998</c:v>
                      </c:pt>
                      <c:pt idx="11646">
                        <c:v>5.8239999999999998</c:v>
                      </c:pt>
                      <c:pt idx="11647">
                        <c:v>5.8250000000000002</c:v>
                      </c:pt>
                      <c:pt idx="11648">
                        <c:v>5.8250000000000002</c:v>
                      </c:pt>
                      <c:pt idx="11649">
                        <c:v>5.8259999999999996</c:v>
                      </c:pt>
                      <c:pt idx="11650">
                        <c:v>5.8259999999999996</c:v>
                      </c:pt>
                      <c:pt idx="11651">
                        <c:v>5.827</c:v>
                      </c:pt>
                      <c:pt idx="11652">
                        <c:v>5.827</c:v>
                      </c:pt>
                      <c:pt idx="11653">
                        <c:v>5.8280000000000003</c:v>
                      </c:pt>
                      <c:pt idx="11654">
                        <c:v>5.8280000000000003</c:v>
                      </c:pt>
                      <c:pt idx="11655">
                        <c:v>5.8289999999999997</c:v>
                      </c:pt>
                      <c:pt idx="11656">
                        <c:v>5.8289999999999997</c:v>
                      </c:pt>
                      <c:pt idx="11657">
                        <c:v>5.83</c:v>
                      </c:pt>
                      <c:pt idx="11658">
                        <c:v>5.83</c:v>
                      </c:pt>
                      <c:pt idx="11659">
                        <c:v>5.8310000000000004</c:v>
                      </c:pt>
                      <c:pt idx="11660">
                        <c:v>5.8310000000000004</c:v>
                      </c:pt>
                      <c:pt idx="11661">
                        <c:v>5.8319999999999999</c:v>
                      </c:pt>
                      <c:pt idx="11662">
                        <c:v>5.8319999999999999</c:v>
                      </c:pt>
                      <c:pt idx="11663">
                        <c:v>5.8330000000000002</c:v>
                      </c:pt>
                      <c:pt idx="11664">
                        <c:v>5.8330000000000002</c:v>
                      </c:pt>
                      <c:pt idx="11665">
                        <c:v>5.8339999999999996</c:v>
                      </c:pt>
                      <c:pt idx="11666">
                        <c:v>5.8339999999999996</c:v>
                      </c:pt>
                      <c:pt idx="11667">
                        <c:v>5.835</c:v>
                      </c:pt>
                      <c:pt idx="11668">
                        <c:v>5.835</c:v>
                      </c:pt>
                      <c:pt idx="11669">
                        <c:v>5.8360000000000003</c:v>
                      </c:pt>
                      <c:pt idx="11670">
                        <c:v>5.8360000000000003</c:v>
                      </c:pt>
                      <c:pt idx="11671">
                        <c:v>5.8369999999999997</c:v>
                      </c:pt>
                      <c:pt idx="11672">
                        <c:v>5.8369999999999997</c:v>
                      </c:pt>
                      <c:pt idx="11673">
                        <c:v>5.8380000000000001</c:v>
                      </c:pt>
                      <c:pt idx="11674">
                        <c:v>5.8380000000000001</c:v>
                      </c:pt>
                      <c:pt idx="11675">
                        <c:v>5.8390000000000004</c:v>
                      </c:pt>
                      <c:pt idx="11676">
                        <c:v>5.8390000000000004</c:v>
                      </c:pt>
                      <c:pt idx="11677">
                        <c:v>5.84</c:v>
                      </c:pt>
                      <c:pt idx="11678">
                        <c:v>5.84</c:v>
                      </c:pt>
                      <c:pt idx="11679">
                        <c:v>5.8410000000000002</c:v>
                      </c:pt>
                      <c:pt idx="11680">
                        <c:v>5.8410000000000002</c:v>
                      </c:pt>
                      <c:pt idx="11681">
                        <c:v>5.8419999999999996</c:v>
                      </c:pt>
                      <c:pt idx="11682">
                        <c:v>5.8419999999999996</c:v>
                      </c:pt>
                      <c:pt idx="11683">
                        <c:v>5.843</c:v>
                      </c:pt>
                      <c:pt idx="11684">
                        <c:v>5.843</c:v>
                      </c:pt>
                      <c:pt idx="11685">
                        <c:v>5.8440000000000003</c:v>
                      </c:pt>
                      <c:pt idx="11686">
                        <c:v>5.8440000000000003</c:v>
                      </c:pt>
                      <c:pt idx="11687">
                        <c:v>5.8449999999999998</c:v>
                      </c:pt>
                      <c:pt idx="11688">
                        <c:v>5.8449999999999998</c:v>
                      </c:pt>
                      <c:pt idx="11689">
                        <c:v>5.8460000000000001</c:v>
                      </c:pt>
                      <c:pt idx="11690">
                        <c:v>5.8460000000000001</c:v>
                      </c:pt>
                      <c:pt idx="11691">
                        <c:v>5.8470000000000004</c:v>
                      </c:pt>
                      <c:pt idx="11692">
                        <c:v>5.8470000000000004</c:v>
                      </c:pt>
                      <c:pt idx="11693">
                        <c:v>5.8479999999999999</c:v>
                      </c:pt>
                      <c:pt idx="11694">
                        <c:v>5.8479999999999999</c:v>
                      </c:pt>
                      <c:pt idx="11695">
                        <c:v>5.8490000000000002</c:v>
                      </c:pt>
                      <c:pt idx="11696">
                        <c:v>5.8490000000000002</c:v>
                      </c:pt>
                      <c:pt idx="11697">
                        <c:v>5.85</c:v>
                      </c:pt>
                      <c:pt idx="11698">
                        <c:v>5.85</c:v>
                      </c:pt>
                      <c:pt idx="11699">
                        <c:v>5.851</c:v>
                      </c:pt>
                      <c:pt idx="11700">
                        <c:v>5.851</c:v>
                      </c:pt>
                      <c:pt idx="11701">
                        <c:v>5.8520000000000003</c:v>
                      </c:pt>
                      <c:pt idx="11702">
                        <c:v>5.8520000000000003</c:v>
                      </c:pt>
                      <c:pt idx="11703">
                        <c:v>5.8529999999999998</c:v>
                      </c:pt>
                      <c:pt idx="11704">
                        <c:v>5.8529999999999998</c:v>
                      </c:pt>
                      <c:pt idx="11705">
                        <c:v>5.8540000000000001</c:v>
                      </c:pt>
                      <c:pt idx="11706">
                        <c:v>5.8540000000000001</c:v>
                      </c:pt>
                      <c:pt idx="11707">
                        <c:v>5.8550000000000004</c:v>
                      </c:pt>
                      <c:pt idx="11708">
                        <c:v>5.8550000000000004</c:v>
                      </c:pt>
                      <c:pt idx="11709">
                        <c:v>5.8559999999999999</c:v>
                      </c:pt>
                      <c:pt idx="11710">
                        <c:v>5.8559999999999999</c:v>
                      </c:pt>
                      <c:pt idx="11711">
                        <c:v>5.8570000000000002</c:v>
                      </c:pt>
                      <c:pt idx="11712">
                        <c:v>5.8570000000000002</c:v>
                      </c:pt>
                      <c:pt idx="11713">
                        <c:v>5.8579999999999997</c:v>
                      </c:pt>
                      <c:pt idx="11714">
                        <c:v>5.8579999999999997</c:v>
                      </c:pt>
                      <c:pt idx="11715">
                        <c:v>5.859</c:v>
                      </c:pt>
                      <c:pt idx="11716">
                        <c:v>5.859</c:v>
                      </c:pt>
                      <c:pt idx="11717">
                        <c:v>5.86</c:v>
                      </c:pt>
                      <c:pt idx="11718">
                        <c:v>5.86</c:v>
                      </c:pt>
                      <c:pt idx="11719">
                        <c:v>5.8609999999999998</c:v>
                      </c:pt>
                      <c:pt idx="11720">
                        <c:v>5.8609999999999998</c:v>
                      </c:pt>
                      <c:pt idx="11721">
                        <c:v>5.8620000000000001</c:v>
                      </c:pt>
                      <c:pt idx="11722">
                        <c:v>5.8620000000000001</c:v>
                      </c:pt>
                      <c:pt idx="11723">
                        <c:v>5.8630000000000004</c:v>
                      </c:pt>
                      <c:pt idx="11724">
                        <c:v>5.8630000000000004</c:v>
                      </c:pt>
                      <c:pt idx="11725">
                        <c:v>5.8639999999999999</c:v>
                      </c:pt>
                      <c:pt idx="11726">
                        <c:v>5.8639999999999999</c:v>
                      </c:pt>
                      <c:pt idx="11727">
                        <c:v>5.8650000000000002</c:v>
                      </c:pt>
                      <c:pt idx="11728">
                        <c:v>5.8650000000000002</c:v>
                      </c:pt>
                      <c:pt idx="11729">
                        <c:v>5.8659999999999997</c:v>
                      </c:pt>
                      <c:pt idx="11730">
                        <c:v>5.8659999999999997</c:v>
                      </c:pt>
                      <c:pt idx="11731">
                        <c:v>5.867</c:v>
                      </c:pt>
                      <c:pt idx="11732">
                        <c:v>5.867</c:v>
                      </c:pt>
                      <c:pt idx="11733">
                        <c:v>5.8680000000000003</c:v>
                      </c:pt>
                      <c:pt idx="11734">
                        <c:v>5.8680000000000003</c:v>
                      </c:pt>
                      <c:pt idx="11735">
                        <c:v>5.8689999999999998</c:v>
                      </c:pt>
                      <c:pt idx="11736">
                        <c:v>5.8689999999999998</c:v>
                      </c:pt>
                      <c:pt idx="11737">
                        <c:v>5.87</c:v>
                      </c:pt>
                      <c:pt idx="11738">
                        <c:v>5.87</c:v>
                      </c:pt>
                      <c:pt idx="11739">
                        <c:v>5.8710000000000004</c:v>
                      </c:pt>
                      <c:pt idx="11740">
                        <c:v>5.8710000000000004</c:v>
                      </c:pt>
                      <c:pt idx="11741">
                        <c:v>5.8719999999999999</c:v>
                      </c:pt>
                      <c:pt idx="11742">
                        <c:v>5.8719999999999999</c:v>
                      </c:pt>
                      <c:pt idx="11743">
                        <c:v>5.8730000000000002</c:v>
                      </c:pt>
                      <c:pt idx="11744">
                        <c:v>5.8730000000000002</c:v>
                      </c:pt>
                      <c:pt idx="11745">
                        <c:v>5.8739999999999997</c:v>
                      </c:pt>
                      <c:pt idx="11746">
                        <c:v>5.8739999999999997</c:v>
                      </c:pt>
                      <c:pt idx="11747">
                        <c:v>5.875</c:v>
                      </c:pt>
                      <c:pt idx="11748">
                        <c:v>5.875</c:v>
                      </c:pt>
                      <c:pt idx="11749">
                        <c:v>5.8760000000000003</c:v>
                      </c:pt>
                      <c:pt idx="11750">
                        <c:v>5.8760000000000003</c:v>
                      </c:pt>
                      <c:pt idx="11751">
                        <c:v>5.8769999999999998</c:v>
                      </c:pt>
                      <c:pt idx="11752">
                        <c:v>5.8769999999999998</c:v>
                      </c:pt>
                      <c:pt idx="11753">
                        <c:v>5.8780000000000001</c:v>
                      </c:pt>
                      <c:pt idx="11754">
                        <c:v>5.8780000000000001</c:v>
                      </c:pt>
                      <c:pt idx="11755">
                        <c:v>5.8789999999999996</c:v>
                      </c:pt>
                      <c:pt idx="11756">
                        <c:v>5.8789999999999996</c:v>
                      </c:pt>
                      <c:pt idx="11757">
                        <c:v>5.88</c:v>
                      </c:pt>
                      <c:pt idx="11758">
                        <c:v>5.88</c:v>
                      </c:pt>
                      <c:pt idx="11759">
                        <c:v>5.8810000000000002</c:v>
                      </c:pt>
                      <c:pt idx="11760">
                        <c:v>5.8810000000000002</c:v>
                      </c:pt>
                      <c:pt idx="11761">
                        <c:v>5.8819999999999997</c:v>
                      </c:pt>
                      <c:pt idx="11762">
                        <c:v>5.8819999999999997</c:v>
                      </c:pt>
                      <c:pt idx="11763">
                        <c:v>5.883</c:v>
                      </c:pt>
                      <c:pt idx="11764">
                        <c:v>5.883</c:v>
                      </c:pt>
                      <c:pt idx="11765">
                        <c:v>5.8840000000000003</c:v>
                      </c:pt>
                      <c:pt idx="11766">
                        <c:v>5.8840000000000003</c:v>
                      </c:pt>
                      <c:pt idx="11767">
                        <c:v>5.8849999999999998</c:v>
                      </c:pt>
                      <c:pt idx="11768">
                        <c:v>5.8849999999999998</c:v>
                      </c:pt>
                      <c:pt idx="11769">
                        <c:v>5.8860000000000001</c:v>
                      </c:pt>
                      <c:pt idx="11770">
                        <c:v>5.8860000000000001</c:v>
                      </c:pt>
                      <c:pt idx="11771">
                        <c:v>5.8869999999999996</c:v>
                      </c:pt>
                      <c:pt idx="11772">
                        <c:v>5.8869999999999996</c:v>
                      </c:pt>
                      <c:pt idx="11773">
                        <c:v>5.8879999999999999</c:v>
                      </c:pt>
                      <c:pt idx="11774">
                        <c:v>5.8879999999999999</c:v>
                      </c:pt>
                      <c:pt idx="11775">
                        <c:v>5.8890000000000002</c:v>
                      </c:pt>
                      <c:pt idx="11776">
                        <c:v>5.8890000000000002</c:v>
                      </c:pt>
                      <c:pt idx="11777">
                        <c:v>5.89</c:v>
                      </c:pt>
                      <c:pt idx="11778">
                        <c:v>5.89</c:v>
                      </c:pt>
                      <c:pt idx="11779">
                        <c:v>5.891</c:v>
                      </c:pt>
                      <c:pt idx="11780">
                        <c:v>5.891</c:v>
                      </c:pt>
                      <c:pt idx="11781">
                        <c:v>5.8920000000000003</c:v>
                      </c:pt>
                      <c:pt idx="11782">
                        <c:v>5.8920000000000003</c:v>
                      </c:pt>
                      <c:pt idx="11783">
                        <c:v>5.8929999999999998</c:v>
                      </c:pt>
                      <c:pt idx="11784">
                        <c:v>5.8929999999999998</c:v>
                      </c:pt>
                      <c:pt idx="11785">
                        <c:v>5.8940000000000001</c:v>
                      </c:pt>
                      <c:pt idx="11786">
                        <c:v>5.8940000000000001</c:v>
                      </c:pt>
                      <c:pt idx="11787">
                        <c:v>5.8949999999999996</c:v>
                      </c:pt>
                      <c:pt idx="11788">
                        <c:v>5.8949999999999996</c:v>
                      </c:pt>
                      <c:pt idx="11789">
                        <c:v>5.8959999999999999</c:v>
                      </c:pt>
                      <c:pt idx="11790">
                        <c:v>5.8959999999999999</c:v>
                      </c:pt>
                      <c:pt idx="11791">
                        <c:v>5.8970000000000002</c:v>
                      </c:pt>
                      <c:pt idx="11792">
                        <c:v>5.8970000000000002</c:v>
                      </c:pt>
                      <c:pt idx="11793">
                        <c:v>5.8979999999999997</c:v>
                      </c:pt>
                      <c:pt idx="11794">
                        <c:v>5.8979999999999997</c:v>
                      </c:pt>
                      <c:pt idx="11795">
                        <c:v>5.899</c:v>
                      </c:pt>
                      <c:pt idx="11796">
                        <c:v>5.899</c:v>
                      </c:pt>
                      <c:pt idx="11797">
                        <c:v>5.9</c:v>
                      </c:pt>
                      <c:pt idx="11798">
                        <c:v>5.9</c:v>
                      </c:pt>
                      <c:pt idx="11799">
                        <c:v>5.9009999999999998</c:v>
                      </c:pt>
                      <c:pt idx="11800">
                        <c:v>5.9009999999999998</c:v>
                      </c:pt>
                      <c:pt idx="11801">
                        <c:v>5.9020000000000001</c:v>
                      </c:pt>
                      <c:pt idx="11802">
                        <c:v>5.9020000000000001</c:v>
                      </c:pt>
                      <c:pt idx="11803">
                        <c:v>5.9029999999999996</c:v>
                      </c:pt>
                      <c:pt idx="11804">
                        <c:v>5.9029999999999996</c:v>
                      </c:pt>
                      <c:pt idx="11805">
                        <c:v>5.9039999999999999</c:v>
                      </c:pt>
                      <c:pt idx="11806">
                        <c:v>5.9039999999999999</c:v>
                      </c:pt>
                      <c:pt idx="11807">
                        <c:v>5.9050000000000002</c:v>
                      </c:pt>
                      <c:pt idx="11808">
                        <c:v>5.9050000000000002</c:v>
                      </c:pt>
                      <c:pt idx="11809">
                        <c:v>5.9059999999999997</c:v>
                      </c:pt>
                      <c:pt idx="11810">
                        <c:v>5.9059999999999997</c:v>
                      </c:pt>
                      <c:pt idx="11811">
                        <c:v>5.907</c:v>
                      </c:pt>
                      <c:pt idx="11812">
                        <c:v>5.907</c:v>
                      </c:pt>
                      <c:pt idx="11813">
                        <c:v>5.9080000000000004</c:v>
                      </c:pt>
                      <c:pt idx="11814">
                        <c:v>5.9080000000000004</c:v>
                      </c:pt>
                      <c:pt idx="11815">
                        <c:v>5.9089999999999998</c:v>
                      </c:pt>
                      <c:pt idx="11816">
                        <c:v>5.9089999999999998</c:v>
                      </c:pt>
                      <c:pt idx="11817">
                        <c:v>5.91</c:v>
                      </c:pt>
                      <c:pt idx="11818">
                        <c:v>5.91</c:v>
                      </c:pt>
                      <c:pt idx="11819">
                        <c:v>5.9109999999999996</c:v>
                      </c:pt>
                      <c:pt idx="11820">
                        <c:v>5.9109999999999996</c:v>
                      </c:pt>
                      <c:pt idx="11821">
                        <c:v>5.9119999999999999</c:v>
                      </c:pt>
                      <c:pt idx="11822">
                        <c:v>5.9119999999999999</c:v>
                      </c:pt>
                      <c:pt idx="11823">
                        <c:v>5.9130000000000003</c:v>
                      </c:pt>
                      <c:pt idx="11824">
                        <c:v>5.9130000000000003</c:v>
                      </c:pt>
                      <c:pt idx="11825">
                        <c:v>5.9139999999999997</c:v>
                      </c:pt>
                      <c:pt idx="11826">
                        <c:v>5.9139999999999997</c:v>
                      </c:pt>
                      <c:pt idx="11827">
                        <c:v>5.915</c:v>
                      </c:pt>
                      <c:pt idx="11828">
                        <c:v>5.915</c:v>
                      </c:pt>
                      <c:pt idx="11829">
                        <c:v>5.9160000000000004</c:v>
                      </c:pt>
                      <c:pt idx="11830">
                        <c:v>5.9160000000000004</c:v>
                      </c:pt>
                      <c:pt idx="11831">
                        <c:v>5.9169999999999998</c:v>
                      </c:pt>
                      <c:pt idx="11832">
                        <c:v>5.9169999999999998</c:v>
                      </c:pt>
                      <c:pt idx="11833">
                        <c:v>5.9180000000000001</c:v>
                      </c:pt>
                      <c:pt idx="11834">
                        <c:v>5.9180000000000001</c:v>
                      </c:pt>
                      <c:pt idx="11835">
                        <c:v>5.9189999999999996</c:v>
                      </c:pt>
                      <c:pt idx="11836">
                        <c:v>5.9189999999999996</c:v>
                      </c:pt>
                      <c:pt idx="11837">
                        <c:v>5.92</c:v>
                      </c:pt>
                      <c:pt idx="11838">
                        <c:v>5.92</c:v>
                      </c:pt>
                      <c:pt idx="11839">
                        <c:v>5.9210000000000003</c:v>
                      </c:pt>
                      <c:pt idx="11840">
                        <c:v>5.9210000000000003</c:v>
                      </c:pt>
                      <c:pt idx="11841">
                        <c:v>5.9219999999999997</c:v>
                      </c:pt>
                      <c:pt idx="11842">
                        <c:v>5.9219999999999997</c:v>
                      </c:pt>
                      <c:pt idx="11843">
                        <c:v>5.923</c:v>
                      </c:pt>
                      <c:pt idx="11844">
                        <c:v>5.923</c:v>
                      </c:pt>
                      <c:pt idx="11845">
                        <c:v>5.9240000000000004</c:v>
                      </c:pt>
                      <c:pt idx="11846">
                        <c:v>5.9240000000000004</c:v>
                      </c:pt>
                      <c:pt idx="11847">
                        <c:v>5.9249999999999998</c:v>
                      </c:pt>
                      <c:pt idx="11848">
                        <c:v>5.9249999999999998</c:v>
                      </c:pt>
                      <c:pt idx="11849">
                        <c:v>5.9260000000000002</c:v>
                      </c:pt>
                      <c:pt idx="11850">
                        <c:v>5.9260000000000002</c:v>
                      </c:pt>
                      <c:pt idx="11851">
                        <c:v>5.9269999999999996</c:v>
                      </c:pt>
                      <c:pt idx="11852">
                        <c:v>5.9269999999999996</c:v>
                      </c:pt>
                      <c:pt idx="11853">
                        <c:v>5.9279999999999999</c:v>
                      </c:pt>
                      <c:pt idx="11854">
                        <c:v>5.9279999999999999</c:v>
                      </c:pt>
                      <c:pt idx="11855">
                        <c:v>5.9290000000000003</c:v>
                      </c:pt>
                      <c:pt idx="11856">
                        <c:v>5.9290000000000003</c:v>
                      </c:pt>
                      <c:pt idx="11857">
                        <c:v>5.93</c:v>
                      </c:pt>
                      <c:pt idx="11858">
                        <c:v>5.93</c:v>
                      </c:pt>
                      <c:pt idx="11859">
                        <c:v>5.931</c:v>
                      </c:pt>
                      <c:pt idx="11860">
                        <c:v>5.931</c:v>
                      </c:pt>
                      <c:pt idx="11861">
                        <c:v>5.9320000000000004</c:v>
                      </c:pt>
                      <c:pt idx="11862">
                        <c:v>5.9320000000000004</c:v>
                      </c:pt>
                      <c:pt idx="11863">
                        <c:v>5.9329999999999998</c:v>
                      </c:pt>
                      <c:pt idx="11864">
                        <c:v>5.9329999999999998</c:v>
                      </c:pt>
                      <c:pt idx="11865">
                        <c:v>5.9340000000000002</c:v>
                      </c:pt>
                      <c:pt idx="11866">
                        <c:v>5.9340000000000002</c:v>
                      </c:pt>
                      <c:pt idx="11867">
                        <c:v>5.9349999999999996</c:v>
                      </c:pt>
                      <c:pt idx="11868">
                        <c:v>5.9349999999999996</c:v>
                      </c:pt>
                      <c:pt idx="11869">
                        <c:v>5.9359999999999999</c:v>
                      </c:pt>
                      <c:pt idx="11870">
                        <c:v>5.9359999999999999</c:v>
                      </c:pt>
                      <c:pt idx="11871">
                        <c:v>5.9370000000000003</c:v>
                      </c:pt>
                      <c:pt idx="11872">
                        <c:v>5.9370000000000003</c:v>
                      </c:pt>
                      <c:pt idx="11873">
                        <c:v>5.9379999999999997</c:v>
                      </c:pt>
                      <c:pt idx="11874">
                        <c:v>5.9379999999999997</c:v>
                      </c:pt>
                      <c:pt idx="11875">
                        <c:v>5.9390000000000001</c:v>
                      </c:pt>
                      <c:pt idx="11876">
                        <c:v>5.9390000000000001</c:v>
                      </c:pt>
                      <c:pt idx="11877">
                        <c:v>5.94</c:v>
                      </c:pt>
                      <c:pt idx="11878">
                        <c:v>5.94</c:v>
                      </c:pt>
                      <c:pt idx="11879">
                        <c:v>5.9409999999999998</c:v>
                      </c:pt>
                      <c:pt idx="11880">
                        <c:v>5.9409999999999998</c:v>
                      </c:pt>
                      <c:pt idx="11881">
                        <c:v>5.9420000000000002</c:v>
                      </c:pt>
                      <c:pt idx="11882">
                        <c:v>5.9420000000000002</c:v>
                      </c:pt>
                      <c:pt idx="11883">
                        <c:v>5.9429999999999996</c:v>
                      </c:pt>
                      <c:pt idx="11884">
                        <c:v>5.9429999999999996</c:v>
                      </c:pt>
                      <c:pt idx="11885">
                        <c:v>5.944</c:v>
                      </c:pt>
                      <c:pt idx="11886">
                        <c:v>5.944</c:v>
                      </c:pt>
                      <c:pt idx="11887">
                        <c:v>5.9450000000000003</c:v>
                      </c:pt>
                      <c:pt idx="11888">
                        <c:v>5.9450000000000003</c:v>
                      </c:pt>
                      <c:pt idx="11889">
                        <c:v>5.9459999999999997</c:v>
                      </c:pt>
                      <c:pt idx="11890">
                        <c:v>5.9459999999999997</c:v>
                      </c:pt>
                      <c:pt idx="11891">
                        <c:v>5.9470000000000001</c:v>
                      </c:pt>
                      <c:pt idx="11892">
                        <c:v>5.9470000000000001</c:v>
                      </c:pt>
                      <c:pt idx="11893">
                        <c:v>5.9480000000000004</c:v>
                      </c:pt>
                      <c:pt idx="11894">
                        <c:v>5.9480000000000004</c:v>
                      </c:pt>
                      <c:pt idx="11895">
                        <c:v>5.9489999999999998</c:v>
                      </c:pt>
                      <c:pt idx="11896">
                        <c:v>5.9489999999999998</c:v>
                      </c:pt>
                      <c:pt idx="11897">
                        <c:v>5.95</c:v>
                      </c:pt>
                      <c:pt idx="11898">
                        <c:v>5.95</c:v>
                      </c:pt>
                      <c:pt idx="11899">
                        <c:v>5.9509999999999996</c:v>
                      </c:pt>
                      <c:pt idx="11900">
                        <c:v>5.9509999999999996</c:v>
                      </c:pt>
                      <c:pt idx="11901">
                        <c:v>5.952</c:v>
                      </c:pt>
                      <c:pt idx="11902">
                        <c:v>5.952</c:v>
                      </c:pt>
                      <c:pt idx="11903">
                        <c:v>5.9530000000000003</c:v>
                      </c:pt>
                      <c:pt idx="11904">
                        <c:v>5.9530000000000003</c:v>
                      </c:pt>
                      <c:pt idx="11905">
                        <c:v>5.9539999999999997</c:v>
                      </c:pt>
                      <c:pt idx="11906">
                        <c:v>5.9539999999999997</c:v>
                      </c:pt>
                      <c:pt idx="11907">
                        <c:v>5.9550000000000001</c:v>
                      </c:pt>
                      <c:pt idx="11908">
                        <c:v>5.9550000000000001</c:v>
                      </c:pt>
                      <c:pt idx="11909">
                        <c:v>5.9560000000000004</c:v>
                      </c:pt>
                      <c:pt idx="11910">
                        <c:v>5.9560000000000004</c:v>
                      </c:pt>
                      <c:pt idx="11911">
                        <c:v>5.9569999999999999</c:v>
                      </c:pt>
                      <c:pt idx="11912">
                        <c:v>5.9569999999999999</c:v>
                      </c:pt>
                      <c:pt idx="11913">
                        <c:v>5.9580000000000002</c:v>
                      </c:pt>
                      <c:pt idx="11914">
                        <c:v>5.9580000000000002</c:v>
                      </c:pt>
                      <c:pt idx="11915">
                        <c:v>5.9589999999999996</c:v>
                      </c:pt>
                      <c:pt idx="11916">
                        <c:v>5.9589999999999996</c:v>
                      </c:pt>
                      <c:pt idx="11917">
                        <c:v>5.96</c:v>
                      </c:pt>
                      <c:pt idx="11918">
                        <c:v>5.96</c:v>
                      </c:pt>
                      <c:pt idx="11919">
                        <c:v>5.9610000000000003</c:v>
                      </c:pt>
                      <c:pt idx="11920">
                        <c:v>5.9610000000000003</c:v>
                      </c:pt>
                      <c:pt idx="11921">
                        <c:v>5.9619999999999997</c:v>
                      </c:pt>
                      <c:pt idx="11922">
                        <c:v>5.9619999999999997</c:v>
                      </c:pt>
                      <c:pt idx="11923">
                        <c:v>5.9630000000000001</c:v>
                      </c:pt>
                      <c:pt idx="11924">
                        <c:v>5.9630000000000001</c:v>
                      </c:pt>
                      <c:pt idx="11925">
                        <c:v>5.9640000000000004</c:v>
                      </c:pt>
                      <c:pt idx="11926">
                        <c:v>5.9640000000000004</c:v>
                      </c:pt>
                      <c:pt idx="11927">
                        <c:v>5.9649999999999999</c:v>
                      </c:pt>
                      <c:pt idx="11928">
                        <c:v>5.9649999999999999</c:v>
                      </c:pt>
                      <c:pt idx="11929">
                        <c:v>5.9660000000000002</c:v>
                      </c:pt>
                      <c:pt idx="11930">
                        <c:v>5.9660000000000002</c:v>
                      </c:pt>
                      <c:pt idx="11931">
                        <c:v>5.9669999999999996</c:v>
                      </c:pt>
                      <c:pt idx="11932">
                        <c:v>5.9669999999999996</c:v>
                      </c:pt>
                      <c:pt idx="11933">
                        <c:v>5.968</c:v>
                      </c:pt>
                      <c:pt idx="11934">
                        <c:v>5.968</c:v>
                      </c:pt>
                      <c:pt idx="11935">
                        <c:v>5.9690000000000003</c:v>
                      </c:pt>
                      <c:pt idx="11936">
                        <c:v>5.9690000000000003</c:v>
                      </c:pt>
                      <c:pt idx="11937">
                        <c:v>5.97</c:v>
                      </c:pt>
                      <c:pt idx="11938">
                        <c:v>5.97</c:v>
                      </c:pt>
                      <c:pt idx="11939">
                        <c:v>5.9710000000000001</c:v>
                      </c:pt>
                      <c:pt idx="11940">
                        <c:v>5.9710000000000001</c:v>
                      </c:pt>
                      <c:pt idx="11941">
                        <c:v>5.9720000000000004</c:v>
                      </c:pt>
                      <c:pt idx="11942">
                        <c:v>5.9720000000000004</c:v>
                      </c:pt>
                      <c:pt idx="11943">
                        <c:v>5.9729999999999999</c:v>
                      </c:pt>
                      <c:pt idx="11944">
                        <c:v>5.9729999999999999</c:v>
                      </c:pt>
                      <c:pt idx="11945">
                        <c:v>5.9740000000000002</c:v>
                      </c:pt>
                      <c:pt idx="11946">
                        <c:v>5.9740000000000002</c:v>
                      </c:pt>
                      <c:pt idx="11947">
                        <c:v>5.9749999999999996</c:v>
                      </c:pt>
                      <c:pt idx="11948">
                        <c:v>5.9749999999999996</c:v>
                      </c:pt>
                      <c:pt idx="11949">
                        <c:v>5.976</c:v>
                      </c:pt>
                      <c:pt idx="11950">
                        <c:v>5.976</c:v>
                      </c:pt>
                      <c:pt idx="11951">
                        <c:v>5.9770000000000003</c:v>
                      </c:pt>
                      <c:pt idx="11952">
                        <c:v>5.9770000000000003</c:v>
                      </c:pt>
                      <c:pt idx="11953">
                        <c:v>5.9779999999999998</c:v>
                      </c:pt>
                      <c:pt idx="11954">
                        <c:v>5.9779999999999998</c:v>
                      </c:pt>
                      <c:pt idx="11955">
                        <c:v>5.9790000000000001</c:v>
                      </c:pt>
                      <c:pt idx="11956">
                        <c:v>5.9790000000000001</c:v>
                      </c:pt>
                      <c:pt idx="11957">
                        <c:v>5.98</c:v>
                      </c:pt>
                      <c:pt idx="11958">
                        <c:v>5.98</c:v>
                      </c:pt>
                      <c:pt idx="11959">
                        <c:v>5.9809999999999999</c:v>
                      </c:pt>
                      <c:pt idx="11960">
                        <c:v>5.9809999999999999</c:v>
                      </c:pt>
                      <c:pt idx="11961">
                        <c:v>5.9820000000000002</c:v>
                      </c:pt>
                      <c:pt idx="11962">
                        <c:v>5.9820000000000002</c:v>
                      </c:pt>
                      <c:pt idx="11963">
                        <c:v>5.9829999999999997</c:v>
                      </c:pt>
                      <c:pt idx="11964">
                        <c:v>5.9829999999999997</c:v>
                      </c:pt>
                      <c:pt idx="11965">
                        <c:v>5.984</c:v>
                      </c:pt>
                      <c:pt idx="11966">
                        <c:v>5.984</c:v>
                      </c:pt>
                      <c:pt idx="11967">
                        <c:v>5.9850000000000003</c:v>
                      </c:pt>
                      <c:pt idx="11968">
                        <c:v>5.9850000000000003</c:v>
                      </c:pt>
                      <c:pt idx="11969">
                        <c:v>5.9859999999999998</c:v>
                      </c:pt>
                      <c:pt idx="11970">
                        <c:v>5.9859999999999998</c:v>
                      </c:pt>
                      <c:pt idx="11971">
                        <c:v>5.9870000000000001</c:v>
                      </c:pt>
                      <c:pt idx="11972">
                        <c:v>5.9870000000000001</c:v>
                      </c:pt>
                      <c:pt idx="11973">
                        <c:v>5.9880000000000004</c:v>
                      </c:pt>
                      <c:pt idx="11974">
                        <c:v>5.9880000000000004</c:v>
                      </c:pt>
                      <c:pt idx="11975">
                        <c:v>5.9889999999999999</c:v>
                      </c:pt>
                      <c:pt idx="11976">
                        <c:v>5.9889999999999999</c:v>
                      </c:pt>
                      <c:pt idx="11977">
                        <c:v>5.99</c:v>
                      </c:pt>
                      <c:pt idx="11978">
                        <c:v>5.99</c:v>
                      </c:pt>
                      <c:pt idx="11979">
                        <c:v>5.9909999999999997</c:v>
                      </c:pt>
                      <c:pt idx="11980">
                        <c:v>5.9909999999999997</c:v>
                      </c:pt>
                      <c:pt idx="11981">
                        <c:v>5.992</c:v>
                      </c:pt>
                      <c:pt idx="11982">
                        <c:v>5.992</c:v>
                      </c:pt>
                      <c:pt idx="11983">
                        <c:v>5.9930000000000003</c:v>
                      </c:pt>
                      <c:pt idx="11984">
                        <c:v>5.9930000000000003</c:v>
                      </c:pt>
                      <c:pt idx="11985">
                        <c:v>5.9939999999999998</c:v>
                      </c:pt>
                      <c:pt idx="11986">
                        <c:v>5.9939999999999998</c:v>
                      </c:pt>
                      <c:pt idx="11987">
                        <c:v>5.9950000000000001</c:v>
                      </c:pt>
                      <c:pt idx="11988">
                        <c:v>5.9950000000000001</c:v>
                      </c:pt>
                      <c:pt idx="11989">
                        <c:v>5.9960000000000004</c:v>
                      </c:pt>
                      <c:pt idx="11990">
                        <c:v>5.9960000000000004</c:v>
                      </c:pt>
                      <c:pt idx="11991">
                        <c:v>5.9969999999999999</c:v>
                      </c:pt>
                      <c:pt idx="11992">
                        <c:v>5.9969999999999999</c:v>
                      </c:pt>
                      <c:pt idx="11993">
                        <c:v>5.9980000000000002</c:v>
                      </c:pt>
                      <c:pt idx="11994">
                        <c:v>5.9980000000000002</c:v>
                      </c:pt>
                      <c:pt idx="11995">
                        <c:v>5.9989999999999997</c:v>
                      </c:pt>
                      <c:pt idx="11996">
                        <c:v>5.9989999999999997</c:v>
                      </c:pt>
                      <c:pt idx="11997">
                        <c:v>6</c:v>
                      </c:pt>
                      <c:pt idx="11998">
                        <c:v>6</c:v>
                      </c:pt>
                      <c:pt idx="11999">
                        <c:v>6.0010000000000003</c:v>
                      </c:pt>
                      <c:pt idx="12000">
                        <c:v>6.0010000000000003</c:v>
                      </c:pt>
                      <c:pt idx="12001">
                        <c:v>6.0019999999999998</c:v>
                      </c:pt>
                      <c:pt idx="12002">
                        <c:v>6.0019999999999998</c:v>
                      </c:pt>
                      <c:pt idx="12003">
                        <c:v>6.0030000000000001</c:v>
                      </c:pt>
                      <c:pt idx="12004">
                        <c:v>6.0030000000000001</c:v>
                      </c:pt>
                      <c:pt idx="12005">
                        <c:v>6.0039999999999996</c:v>
                      </c:pt>
                      <c:pt idx="12006">
                        <c:v>6.0039999999999996</c:v>
                      </c:pt>
                      <c:pt idx="12007">
                        <c:v>6.0049999999999999</c:v>
                      </c:pt>
                      <c:pt idx="12008">
                        <c:v>6.0049999999999999</c:v>
                      </c:pt>
                      <c:pt idx="12009">
                        <c:v>6.0060000000000002</c:v>
                      </c:pt>
                      <c:pt idx="12010">
                        <c:v>6.0060000000000002</c:v>
                      </c:pt>
                      <c:pt idx="12011">
                        <c:v>6.0069999999999997</c:v>
                      </c:pt>
                      <c:pt idx="12012">
                        <c:v>6.0069999999999997</c:v>
                      </c:pt>
                      <c:pt idx="12013">
                        <c:v>6.008</c:v>
                      </c:pt>
                      <c:pt idx="12014">
                        <c:v>6.008</c:v>
                      </c:pt>
                      <c:pt idx="12015">
                        <c:v>6.0090000000000003</c:v>
                      </c:pt>
                      <c:pt idx="12016">
                        <c:v>6.0090000000000003</c:v>
                      </c:pt>
                      <c:pt idx="12017">
                        <c:v>6.01</c:v>
                      </c:pt>
                      <c:pt idx="12018">
                        <c:v>6.01</c:v>
                      </c:pt>
                      <c:pt idx="12019">
                        <c:v>6.0110000000000001</c:v>
                      </c:pt>
                      <c:pt idx="12020">
                        <c:v>6.0110000000000001</c:v>
                      </c:pt>
                      <c:pt idx="12021">
                        <c:v>6.0119999999999996</c:v>
                      </c:pt>
                      <c:pt idx="12022">
                        <c:v>6.0119999999999996</c:v>
                      </c:pt>
                      <c:pt idx="12023">
                        <c:v>6.0129999999999999</c:v>
                      </c:pt>
                      <c:pt idx="12024">
                        <c:v>6.0129999999999999</c:v>
                      </c:pt>
                      <c:pt idx="12025">
                        <c:v>6.0140000000000002</c:v>
                      </c:pt>
                      <c:pt idx="12026">
                        <c:v>6.0140000000000002</c:v>
                      </c:pt>
                      <c:pt idx="12027">
                        <c:v>6.0149999999999997</c:v>
                      </c:pt>
                      <c:pt idx="12028">
                        <c:v>6.0149999999999997</c:v>
                      </c:pt>
                      <c:pt idx="12029">
                        <c:v>6.016</c:v>
                      </c:pt>
                      <c:pt idx="12030">
                        <c:v>6.016</c:v>
                      </c:pt>
                      <c:pt idx="12031">
                        <c:v>6.0170000000000003</c:v>
                      </c:pt>
                      <c:pt idx="12032">
                        <c:v>6.0170000000000003</c:v>
                      </c:pt>
                      <c:pt idx="12033">
                        <c:v>6.0179999999999998</c:v>
                      </c:pt>
                      <c:pt idx="12034">
                        <c:v>6.0179999999999998</c:v>
                      </c:pt>
                      <c:pt idx="12035">
                        <c:v>6.0190000000000001</c:v>
                      </c:pt>
                      <c:pt idx="12036">
                        <c:v>6.0190000000000001</c:v>
                      </c:pt>
                      <c:pt idx="12037">
                        <c:v>6.02</c:v>
                      </c:pt>
                      <c:pt idx="12038">
                        <c:v>6.02</c:v>
                      </c:pt>
                      <c:pt idx="12039">
                        <c:v>6.0209999999999999</c:v>
                      </c:pt>
                      <c:pt idx="12040">
                        <c:v>6.0209999999999999</c:v>
                      </c:pt>
                      <c:pt idx="12041">
                        <c:v>6.0220000000000002</c:v>
                      </c:pt>
                      <c:pt idx="12042">
                        <c:v>6.0220000000000002</c:v>
                      </c:pt>
                      <c:pt idx="12043">
                        <c:v>6.0229999999999997</c:v>
                      </c:pt>
                      <c:pt idx="12044">
                        <c:v>6.0229999999999997</c:v>
                      </c:pt>
                      <c:pt idx="12045">
                        <c:v>6.024</c:v>
                      </c:pt>
                      <c:pt idx="12046">
                        <c:v>6.024</c:v>
                      </c:pt>
                      <c:pt idx="12047">
                        <c:v>6.0250000000000004</c:v>
                      </c:pt>
                      <c:pt idx="12048">
                        <c:v>6.0250000000000004</c:v>
                      </c:pt>
                      <c:pt idx="12049">
                        <c:v>6.0259999999999998</c:v>
                      </c:pt>
                      <c:pt idx="12050">
                        <c:v>6.0259999999999998</c:v>
                      </c:pt>
                      <c:pt idx="12051">
                        <c:v>6.0270000000000001</c:v>
                      </c:pt>
                      <c:pt idx="12052">
                        <c:v>6.0270000000000001</c:v>
                      </c:pt>
                      <c:pt idx="12053">
                        <c:v>6.0279999999999996</c:v>
                      </c:pt>
                      <c:pt idx="12054">
                        <c:v>6.0279999999999996</c:v>
                      </c:pt>
                      <c:pt idx="12055">
                        <c:v>6.0289999999999999</c:v>
                      </c:pt>
                      <c:pt idx="12056">
                        <c:v>6.0289999999999999</c:v>
                      </c:pt>
                      <c:pt idx="12057">
                        <c:v>6.03</c:v>
                      </c:pt>
                      <c:pt idx="12058">
                        <c:v>6.03</c:v>
                      </c:pt>
                      <c:pt idx="12059">
                        <c:v>6.0309999999999997</c:v>
                      </c:pt>
                      <c:pt idx="12060">
                        <c:v>6.0309999999999997</c:v>
                      </c:pt>
                      <c:pt idx="12061">
                        <c:v>6.032</c:v>
                      </c:pt>
                      <c:pt idx="12062">
                        <c:v>6.032</c:v>
                      </c:pt>
                      <c:pt idx="12063">
                        <c:v>6.0330000000000004</c:v>
                      </c:pt>
                      <c:pt idx="12064">
                        <c:v>6.0330000000000004</c:v>
                      </c:pt>
                      <c:pt idx="12065">
                        <c:v>6.0339999999999998</c:v>
                      </c:pt>
                      <c:pt idx="12066">
                        <c:v>6.0339999999999998</c:v>
                      </c:pt>
                      <c:pt idx="12067">
                        <c:v>6.0350000000000001</c:v>
                      </c:pt>
                      <c:pt idx="12068">
                        <c:v>6.0350000000000001</c:v>
                      </c:pt>
                      <c:pt idx="12069">
                        <c:v>6.0359999999999996</c:v>
                      </c:pt>
                      <c:pt idx="12070">
                        <c:v>6.0359999999999996</c:v>
                      </c:pt>
                      <c:pt idx="12071">
                        <c:v>6.0369999999999999</c:v>
                      </c:pt>
                      <c:pt idx="12072">
                        <c:v>6.0369999999999999</c:v>
                      </c:pt>
                      <c:pt idx="12073">
                        <c:v>6.0380000000000003</c:v>
                      </c:pt>
                      <c:pt idx="12074">
                        <c:v>6.0380000000000003</c:v>
                      </c:pt>
                      <c:pt idx="12075">
                        <c:v>6.0389999999999997</c:v>
                      </c:pt>
                      <c:pt idx="12076">
                        <c:v>6.0389999999999997</c:v>
                      </c:pt>
                      <c:pt idx="12077">
                        <c:v>6.04</c:v>
                      </c:pt>
                      <c:pt idx="12078">
                        <c:v>6.04</c:v>
                      </c:pt>
                      <c:pt idx="12079">
                        <c:v>6.0410000000000004</c:v>
                      </c:pt>
                      <c:pt idx="12080">
                        <c:v>6.0410000000000004</c:v>
                      </c:pt>
                      <c:pt idx="12081">
                        <c:v>6.0419999999999998</c:v>
                      </c:pt>
                      <c:pt idx="12082">
                        <c:v>6.0419999999999998</c:v>
                      </c:pt>
                      <c:pt idx="12083">
                        <c:v>6.0430000000000001</c:v>
                      </c:pt>
                      <c:pt idx="12084">
                        <c:v>6.0430000000000001</c:v>
                      </c:pt>
                      <c:pt idx="12085">
                        <c:v>6.0439999999999996</c:v>
                      </c:pt>
                      <c:pt idx="12086">
                        <c:v>6.0439999999999996</c:v>
                      </c:pt>
                      <c:pt idx="12087">
                        <c:v>6.0449999999999999</c:v>
                      </c:pt>
                      <c:pt idx="12088">
                        <c:v>6.0449999999999999</c:v>
                      </c:pt>
                      <c:pt idx="12089">
                        <c:v>6.0460000000000003</c:v>
                      </c:pt>
                      <c:pt idx="12090">
                        <c:v>6.0460000000000003</c:v>
                      </c:pt>
                      <c:pt idx="12091">
                        <c:v>6.0469999999999997</c:v>
                      </c:pt>
                      <c:pt idx="12092">
                        <c:v>6.0469999999999997</c:v>
                      </c:pt>
                      <c:pt idx="12093">
                        <c:v>6.048</c:v>
                      </c:pt>
                      <c:pt idx="12094">
                        <c:v>6.048</c:v>
                      </c:pt>
                      <c:pt idx="12095">
                        <c:v>6.0490000000000004</c:v>
                      </c:pt>
                      <c:pt idx="12096">
                        <c:v>6.0490000000000004</c:v>
                      </c:pt>
                      <c:pt idx="12097">
                        <c:v>6.05</c:v>
                      </c:pt>
                      <c:pt idx="12098">
                        <c:v>6.05</c:v>
                      </c:pt>
                      <c:pt idx="12099">
                        <c:v>6.0510000000000002</c:v>
                      </c:pt>
                      <c:pt idx="12100">
                        <c:v>6.0510000000000002</c:v>
                      </c:pt>
                      <c:pt idx="12101">
                        <c:v>6.0519999999999996</c:v>
                      </c:pt>
                      <c:pt idx="12102">
                        <c:v>6.0519999999999996</c:v>
                      </c:pt>
                      <c:pt idx="12103">
                        <c:v>6.0529999999999999</c:v>
                      </c:pt>
                      <c:pt idx="12104">
                        <c:v>6.0529999999999999</c:v>
                      </c:pt>
                      <c:pt idx="12105">
                        <c:v>6.0540000000000003</c:v>
                      </c:pt>
                      <c:pt idx="12106">
                        <c:v>6.0540000000000003</c:v>
                      </c:pt>
                      <c:pt idx="12107">
                        <c:v>6.0549999999999997</c:v>
                      </c:pt>
                      <c:pt idx="12108">
                        <c:v>6.0549999999999997</c:v>
                      </c:pt>
                      <c:pt idx="12109">
                        <c:v>6.056</c:v>
                      </c:pt>
                      <c:pt idx="12110">
                        <c:v>6.056</c:v>
                      </c:pt>
                      <c:pt idx="12111">
                        <c:v>6.0570000000000004</c:v>
                      </c:pt>
                      <c:pt idx="12112">
                        <c:v>6.0570000000000004</c:v>
                      </c:pt>
                      <c:pt idx="12113">
                        <c:v>6.0579999999999998</c:v>
                      </c:pt>
                      <c:pt idx="12114">
                        <c:v>6.0579999999999998</c:v>
                      </c:pt>
                      <c:pt idx="12115">
                        <c:v>6.0590000000000002</c:v>
                      </c:pt>
                      <c:pt idx="12116">
                        <c:v>6.0590000000000002</c:v>
                      </c:pt>
                      <c:pt idx="12117">
                        <c:v>6.06</c:v>
                      </c:pt>
                      <c:pt idx="12118">
                        <c:v>6.06</c:v>
                      </c:pt>
                      <c:pt idx="12119">
                        <c:v>6.0609999999999999</c:v>
                      </c:pt>
                      <c:pt idx="12120">
                        <c:v>6.0609999999999999</c:v>
                      </c:pt>
                      <c:pt idx="12121">
                        <c:v>6.0620000000000003</c:v>
                      </c:pt>
                      <c:pt idx="12122">
                        <c:v>6.0620000000000003</c:v>
                      </c:pt>
                      <c:pt idx="12123">
                        <c:v>6.0629999999999997</c:v>
                      </c:pt>
                      <c:pt idx="12124">
                        <c:v>6.0629999999999997</c:v>
                      </c:pt>
                      <c:pt idx="12125">
                        <c:v>6.0640000000000001</c:v>
                      </c:pt>
                      <c:pt idx="12126">
                        <c:v>6.0640000000000001</c:v>
                      </c:pt>
                      <c:pt idx="12127">
                        <c:v>6.0650000000000004</c:v>
                      </c:pt>
                      <c:pt idx="12128">
                        <c:v>6.0650000000000004</c:v>
                      </c:pt>
                      <c:pt idx="12129">
                        <c:v>6.0659999999999998</c:v>
                      </c:pt>
                      <c:pt idx="12130">
                        <c:v>6.0659999999999998</c:v>
                      </c:pt>
                      <c:pt idx="12131">
                        <c:v>6.0670000000000002</c:v>
                      </c:pt>
                      <c:pt idx="12132">
                        <c:v>6.0670000000000002</c:v>
                      </c:pt>
                      <c:pt idx="12133">
                        <c:v>6.0679999999999996</c:v>
                      </c:pt>
                      <c:pt idx="12134">
                        <c:v>6.0679999999999996</c:v>
                      </c:pt>
                      <c:pt idx="12135">
                        <c:v>6.069</c:v>
                      </c:pt>
                      <c:pt idx="12136">
                        <c:v>6.069</c:v>
                      </c:pt>
                      <c:pt idx="12137">
                        <c:v>6.07</c:v>
                      </c:pt>
                      <c:pt idx="12138">
                        <c:v>6.07</c:v>
                      </c:pt>
                      <c:pt idx="12139">
                        <c:v>6.0709999999999997</c:v>
                      </c:pt>
                      <c:pt idx="12140">
                        <c:v>6.0709999999999997</c:v>
                      </c:pt>
                      <c:pt idx="12141">
                        <c:v>6.0720000000000001</c:v>
                      </c:pt>
                      <c:pt idx="12142">
                        <c:v>6.0720000000000001</c:v>
                      </c:pt>
                      <c:pt idx="12143">
                        <c:v>6.0730000000000004</c:v>
                      </c:pt>
                      <c:pt idx="12144">
                        <c:v>6.0730000000000004</c:v>
                      </c:pt>
                      <c:pt idx="12145">
                        <c:v>6.0739999999999998</c:v>
                      </c:pt>
                      <c:pt idx="12146">
                        <c:v>6.0739999999999998</c:v>
                      </c:pt>
                      <c:pt idx="12147">
                        <c:v>6.0750000000000002</c:v>
                      </c:pt>
                      <c:pt idx="12148">
                        <c:v>6.0750000000000002</c:v>
                      </c:pt>
                      <c:pt idx="12149">
                        <c:v>6.0759999999999996</c:v>
                      </c:pt>
                      <c:pt idx="12150">
                        <c:v>6.0759999999999996</c:v>
                      </c:pt>
                      <c:pt idx="12151">
                        <c:v>6.077</c:v>
                      </c:pt>
                      <c:pt idx="12152">
                        <c:v>6.077</c:v>
                      </c:pt>
                      <c:pt idx="12153">
                        <c:v>6.0780000000000003</c:v>
                      </c:pt>
                      <c:pt idx="12154">
                        <c:v>6.0780000000000003</c:v>
                      </c:pt>
                      <c:pt idx="12155">
                        <c:v>6.0789999999999997</c:v>
                      </c:pt>
                      <c:pt idx="12156">
                        <c:v>6.0789999999999997</c:v>
                      </c:pt>
                      <c:pt idx="12157">
                        <c:v>6.08</c:v>
                      </c:pt>
                      <c:pt idx="12158">
                        <c:v>6.08</c:v>
                      </c:pt>
                      <c:pt idx="12159">
                        <c:v>6.0810000000000004</c:v>
                      </c:pt>
                      <c:pt idx="12160">
                        <c:v>6.0810000000000004</c:v>
                      </c:pt>
                      <c:pt idx="12161">
                        <c:v>6.0819999999999999</c:v>
                      </c:pt>
                      <c:pt idx="12162">
                        <c:v>6.0819999999999999</c:v>
                      </c:pt>
                      <c:pt idx="12163">
                        <c:v>6.0830000000000002</c:v>
                      </c:pt>
                      <c:pt idx="12164">
                        <c:v>6.0830000000000002</c:v>
                      </c:pt>
                      <c:pt idx="12165">
                        <c:v>6.0839999999999996</c:v>
                      </c:pt>
                      <c:pt idx="12166">
                        <c:v>6.0839999999999996</c:v>
                      </c:pt>
                      <c:pt idx="12167">
                        <c:v>6.085</c:v>
                      </c:pt>
                      <c:pt idx="12168">
                        <c:v>6.085</c:v>
                      </c:pt>
                      <c:pt idx="12169">
                        <c:v>6.0860000000000003</c:v>
                      </c:pt>
                      <c:pt idx="12170">
                        <c:v>6.0860000000000003</c:v>
                      </c:pt>
                      <c:pt idx="12171">
                        <c:v>6.0869999999999997</c:v>
                      </c:pt>
                      <c:pt idx="12172">
                        <c:v>6.0869999999999997</c:v>
                      </c:pt>
                      <c:pt idx="12173">
                        <c:v>6.0880000000000001</c:v>
                      </c:pt>
                      <c:pt idx="12174">
                        <c:v>6.0880000000000001</c:v>
                      </c:pt>
                      <c:pt idx="12175">
                        <c:v>6.0890000000000004</c:v>
                      </c:pt>
                      <c:pt idx="12176">
                        <c:v>6.0890000000000004</c:v>
                      </c:pt>
                      <c:pt idx="12177">
                        <c:v>6.09</c:v>
                      </c:pt>
                      <c:pt idx="12178">
                        <c:v>6.09</c:v>
                      </c:pt>
                      <c:pt idx="12179">
                        <c:v>6.0910000000000002</c:v>
                      </c:pt>
                      <c:pt idx="12180">
                        <c:v>6.0910000000000002</c:v>
                      </c:pt>
                      <c:pt idx="12181">
                        <c:v>6.0919999999999996</c:v>
                      </c:pt>
                      <c:pt idx="12182">
                        <c:v>6.0919999999999996</c:v>
                      </c:pt>
                      <c:pt idx="12183">
                        <c:v>6.093</c:v>
                      </c:pt>
                      <c:pt idx="12184">
                        <c:v>6.093</c:v>
                      </c:pt>
                      <c:pt idx="12185">
                        <c:v>6.0940000000000003</c:v>
                      </c:pt>
                      <c:pt idx="12186">
                        <c:v>6.0940000000000003</c:v>
                      </c:pt>
                      <c:pt idx="12187">
                        <c:v>6.0949999999999998</c:v>
                      </c:pt>
                      <c:pt idx="12188">
                        <c:v>6.0949999999999998</c:v>
                      </c:pt>
                      <c:pt idx="12189">
                        <c:v>6.0960000000000001</c:v>
                      </c:pt>
                      <c:pt idx="12190">
                        <c:v>6.0960000000000001</c:v>
                      </c:pt>
                      <c:pt idx="12191">
                        <c:v>6.0970000000000004</c:v>
                      </c:pt>
                      <c:pt idx="12192">
                        <c:v>6.0970000000000004</c:v>
                      </c:pt>
                      <c:pt idx="12193">
                        <c:v>6.0979999999999999</c:v>
                      </c:pt>
                      <c:pt idx="12194">
                        <c:v>6.0979999999999999</c:v>
                      </c:pt>
                      <c:pt idx="12195">
                        <c:v>6.0990000000000002</c:v>
                      </c:pt>
                      <c:pt idx="12196">
                        <c:v>6.0990000000000002</c:v>
                      </c:pt>
                      <c:pt idx="12197">
                        <c:v>6.1</c:v>
                      </c:pt>
                      <c:pt idx="12198">
                        <c:v>6.1</c:v>
                      </c:pt>
                      <c:pt idx="12199">
                        <c:v>6.101</c:v>
                      </c:pt>
                      <c:pt idx="12200">
                        <c:v>6.101</c:v>
                      </c:pt>
                      <c:pt idx="12201">
                        <c:v>6.1020000000000003</c:v>
                      </c:pt>
                      <c:pt idx="12202">
                        <c:v>6.1020000000000003</c:v>
                      </c:pt>
                      <c:pt idx="12203">
                        <c:v>6.1029999999999998</c:v>
                      </c:pt>
                      <c:pt idx="12204">
                        <c:v>6.1029999999999998</c:v>
                      </c:pt>
                      <c:pt idx="12205">
                        <c:v>6.1040000000000001</c:v>
                      </c:pt>
                      <c:pt idx="12206">
                        <c:v>6.1040000000000001</c:v>
                      </c:pt>
                      <c:pt idx="12207">
                        <c:v>6.1050000000000004</c:v>
                      </c:pt>
                      <c:pt idx="12208">
                        <c:v>6.1050000000000004</c:v>
                      </c:pt>
                      <c:pt idx="12209">
                        <c:v>6.1059999999999999</c:v>
                      </c:pt>
                      <c:pt idx="12210">
                        <c:v>6.1059999999999999</c:v>
                      </c:pt>
                      <c:pt idx="12211">
                        <c:v>6.1070000000000002</c:v>
                      </c:pt>
                      <c:pt idx="12212">
                        <c:v>6.1070000000000002</c:v>
                      </c:pt>
                      <c:pt idx="12213">
                        <c:v>6.1079999999999997</c:v>
                      </c:pt>
                      <c:pt idx="12214">
                        <c:v>6.1079999999999997</c:v>
                      </c:pt>
                      <c:pt idx="12215">
                        <c:v>6.109</c:v>
                      </c:pt>
                      <c:pt idx="12216">
                        <c:v>6.109</c:v>
                      </c:pt>
                      <c:pt idx="12217">
                        <c:v>6.11</c:v>
                      </c:pt>
                      <c:pt idx="12218">
                        <c:v>6.11</c:v>
                      </c:pt>
                      <c:pt idx="12219">
                        <c:v>6.1109999999999998</c:v>
                      </c:pt>
                      <c:pt idx="12220">
                        <c:v>6.1109999999999998</c:v>
                      </c:pt>
                      <c:pt idx="12221">
                        <c:v>6.1120000000000001</c:v>
                      </c:pt>
                      <c:pt idx="12222">
                        <c:v>6.1120000000000001</c:v>
                      </c:pt>
                      <c:pt idx="12223">
                        <c:v>6.1130000000000004</c:v>
                      </c:pt>
                      <c:pt idx="12224">
                        <c:v>6.1130000000000004</c:v>
                      </c:pt>
                      <c:pt idx="12225">
                        <c:v>6.1139999999999999</c:v>
                      </c:pt>
                      <c:pt idx="12226">
                        <c:v>6.1139999999999999</c:v>
                      </c:pt>
                      <c:pt idx="12227">
                        <c:v>6.1150000000000002</c:v>
                      </c:pt>
                      <c:pt idx="12228">
                        <c:v>6.1150000000000002</c:v>
                      </c:pt>
                      <c:pt idx="12229">
                        <c:v>6.1159999999999997</c:v>
                      </c:pt>
                      <c:pt idx="12230">
                        <c:v>6.1159999999999997</c:v>
                      </c:pt>
                      <c:pt idx="12231">
                        <c:v>6.117</c:v>
                      </c:pt>
                      <c:pt idx="12232">
                        <c:v>6.117</c:v>
                      </c:pt>
                      <c:pt idx="12233">
                        <c:v>6.1180000000000003</c:v>
                      </c:pt>
                      <c:pt idx="12234">
                        <c:v>6.1180000000000003</c:v>
                      </c:pt>
                      <c:pt idx="12235">
                        <c:v>6.1189999999999998</c:v>
                      </c:pt>
                      <c:pt idx="12236">
                        <c:v>6.1189999999999998</c:v>
                      </c:pt>
                      <c:pt idx="12237">
                        <c:v>6.12</c:v>
                      </c:pt>
                      <c:pt idx="12238">
                        <c:v>6.12</c:v>
                      </c:pt>
                      <c:pt idx="12239">
                        <c:v>6.1210000000000004</c:v>
                      </c:pt>
                      <c:pt idx="12240">
                        <c:v>6.1210000000000004</c:v>
                      </c:pt>
                      <c:pt idx="12241">
                        <c:v>6.1219999999999999</c:v>
                      </c:pt>
                      <c:pt idx="12242">
                        <c:v>6.1219999999999999</c:v>
                      </c:pt>
                      <c:pt idx="12243">
                        <c:v>6.1230000000000002</c:v>
                      </c:pt>
                      <c:pt idx="12244">
                        <c:v>6.1230000000000002</c:v>
                      </c:pt>
                      <c:pt idx="12245">
                        <c:v>6.1239999999999997</c:v>
                      </c:pt>
                      <c:pt idx="12246">
                        <c:v>6.1239999999999997</c:v>
                      </c:pt>
                      <c:pt idx="12247">
                        <c:v>6.125</c:v>
                      </c:pt>
                      <c:pt idx="12248">
                        <c:v>6.125</c:v>
                      </c:pt>
                      <c:pt idx="12249">
                        <c:v>6.1260000000000003</c:v>
                      </c:pt>
                      <c:pt idx="12250">
                        <c:v>6.1260000000000003</c:v>
                      </c:pt>
                      <c:pt idx="12251">
                        <c:v>6.1269999999999998</c:v>
                      </c:pt>
                      <c:pt idx="12252">
                        <c:v>6.1269999999999998</c:v>
                      </c:pt>
                      <c:pt idx="12253">
                        <c:v>6.1280000000000001</c:v>
                      </c:pt>
                      <c:pt idx="12254">
                        <c:v>6.1280000000000001</c:v>
                      </c:pt>
                      <c:pt idx="12255">
                        <c:v>6.1289999999999996</c:v>
                      </c:pt>
                      <c:pt idx="12256">
                        <c:v>6.1289999999999996</c:v>
                      </c:pt>
                      <c:pt idx="12257">
                        <c:v>6.13</c:v>
                      </c:pt>
                      <c:pt idx="12258">
                        <c:v>6.13</c:v>
                      </c:pt>
                      <c:pt idx="12259">
                        <c:v>6.1310000000000002</c:v>
                      </c:pt>
                      <c:pt idx="12260">
                        <c:v>6.1310000000000002</c:v>
                      </c:pt>
                      <c:pt idx="12261">
                        <c:v>6.1319999999999997</c:v>
                      </c:pt>
                      <c:pt idx="12262">
                        <c:v>6.1319999999999997</c:v>
                      </c:pt>
                      <c:pt idx="12263">
                        <c:v>6.133</c:v>
                      </c:pt>
                      <c:pt idx="12264">
                        <c:v>6.133</c:v>
                      </c:pt>
                      <c:pt idx="12265">
                        <c:v>6.1340000000000003</c:v>
                      </c:pt>
                      <c:pt idx="12266">
                        <c:v>6.1340000000000003</c:v>
                      </c:pt>
                      <c:pt idx="12267">
                        <c:v>6.1349999999999998</c:v>
                      </c:pt>
                      <c:pt idx="12268">
                        <c:v>6.1349999999999998</c:v>
                      </c:pt>
                      <c:pt idx="12269">
                        <c:v>6.1360000000000001</c:v>
                      </c:pt>
                      <c:pt idx="12270">
                        <c:v>6.1360000000000001</c:v>
                      </c:pt>
                      <c:pt idx="12271">
                        <c:v>6.1369999999999996</c:v>
                      </c:pt>
                      <c:pt idx="12272">
                        <c:v>6.1369999999999996</c:v>
                      </c:pt>
                      <c:pt idx="12273">
                        <c:v>6.1379999999999999</c:v>
                      </c:pt>
                      <c:pt idx="12274">
                        <c:v>6.1379999999999999</c:v>
                      </c:pt>
                      <c:pt idx="12275">
                        <c:v>6.1390000000000002</c:v>
                      </c:pt>
                      <c:pt idx="12276">
                        <c:v>6.1390000000000002</c:v>
                      </c:pt>
                      <c:pt idx="12277">
                        <c:v>6.14</c:v>
                      </c:pt>
                      <c:pt idx="12278">
                        <c:v>6.14</c:v>
                      </c:pt>
                      <c:pt idx="12279">
                        <c:v>6.141</c:v>
                      </c:pt>
                      <c:pt idx="12280">
                        <c:v>6.141</c:v>
                      </c:pt>
                      <c:pt idx="12281">
                        <c:v>6.1420000000000003</c:v>
                      </c:pt>
                      <c:pt idx="12282">
                        <c:v>6.1420000000000003</c:v>
                      </c:pt>
                      <c:pt idx="12283">
                        <c:v>6.1429999999999998</c:v>
                      </c:pt>
                      <c:pt idx="12284">
                        <c:v>6.1429999999999998</c:v>
                      </c:pt>
                      <c:pt idx="12285">
                        <c:v>6.1440000000000001</c:v>
                      </c:pt>
                      <c:pt idx="12286">
                        <c:v>6.1440000000000001</c:v>
                      </c:pt>
                      <c:pt idx="12287">
                        <c:v>6.1449999999999996</c:v>
                      </c:pt>
                      <c:pt idx="12288">
                        <c:v>6.1449999999999996</c:v>
                      </c:pt>
                      <c:pt idx="12289">
                        <c:v>6.1459999999999999</c:v>
                      </c:pt>
                      <c:pt idx="12290">
                        <c:v>6.1459999999999999</c:v>
                      </c:pt>
                      <c:pt idx="12291">
                        <c:v>6.1470000000000002</c:v>
                      </c:pt>
                      <c:pt idx="12292">
                        <c:v>6.1470000000000002</c:v>
                      </c:pt>
                      <c:pt idx="12293">
                        <c:v>6.1479999999999997</c:v>
                      </c:pt>
                      <c:pt idx="12294">
                        <c:v>6.1479999999999997</c:v>
                      </c:pt>
                      <c:pt idx="12295">
                        <c:v>6.149</c:v>
                      </c:pt>
                      <c:pt idx="12296">
                        <c:v>6.149</c:v>
                      </c:pt>
                      <c:pt idx="12297">
                        <c:v>6.15</c:v>
                      </c:pt>
                      <c:pt idx="12298">
                        <c:v>6.15</c:v>
                      </c:pt>
                      <c:pt idx="12299">
                        <c:v>6.1509999999999998</c:v>
                      </c:pt>
                      <c:pt idx="12300">
                        <c:v>6.1509999999999998</c:v>
                      </c:pt>
                      <c:pt idx="12301">
                        <c:v>6.1520000000000001</c:v>
                      </c:pt>
                      <c:pt idx="12302">
                        <c:v>6.1520000000000001</c:v>
                      </c:pt>
                      <c:pt idx="12303">
                        <c:v>6.1529999999999996</c:v>
                      </c:pt>
                      <c:pt idx="12304">
                        <c:v>6.1529999999999996</c:v>
                      </c:pt>
                      <c:pt idx="12305">
                        <c:v>6.1539999999999999</c:v>
                      </c:pt>
                      <c:pt idx="12306">
                        <c:v>6.1539999999999999</c:v>
                      </c:pt>
                      <c:pt idx="12307">
                        <c:v>6.1550000000000002</c:v>
                      </c:pt>
                      <c:pt idx="12308">
                        <c:v>6.1550000000000002</c:v>
                      </c:pt>
                      <c:pt idx="12309">
                        <c:v>6.1559999999999997</c:v>
                      </c:pt>
                      <c:pt idx="12310">
                        <c:v>6.1559999999999997</c:v>
                      </c:pt>
                      <c:pt idx="12311">
                        <c:v>6.157</c:v>
                      </c:pt>
                      <c:pt idx="12312">
                        <c:v>6.157</c:v>
                      </c:pt>
                      <c:pt idx="12313">
                        <c:v>6.1580000000000004</c:v>
                      </c:pt>
                      <c:pt idx="12314">
                        <c:v>6.1580000000000004</c:v>
                      </c:pt>
                      <c:pt idx="12315">
                        <c:v>6.1589999999999998</c:v>
                      </c:pt>
                      <c:pt idx="12316">
                        <c:v>6.1589999999999998</c:v>
                      </c:pt>
                      <c:pt idx="12317">
                        <c:v>6.16</c:v>
                      </c:pt>
                      <c:pt idx="12318">
                        <c:v>6.16</c:v>
                      </c:pt>
                      <c:pt idx="12319">
                        <c:v>6.1609999999999996</c:v>
                      </c:pt>
                      <c:pt idx="12320">
                        <c:v>6.1609999999999996</c:v>
                      </c:pt>
                      <c:pt idx="12321">
                        <c:v>6.1619999999999999</c:v>
                      </c:pt>
                      <c:pt idx="12322">
                        <c:v>6.1619999999999999</c:v>
                      </c:pt>
                      <c:pt idx="12323">
                        <c:v>6.1630000000000003</c:v>
                      </c:pt>
                      <c:pt idx="12324">
                        <c:v>6.1630000000000003</c:v>
                      </c:pt>
                      <c:pt idx="12325">
                        <c:v>6.1639999999999997</c:v>
                      </c:pt>
                      <c:pt idx="12326">
                        <c:v>6.1639999999999997</c:v>
                      </c:pt>
                      <c:pt idx="12327">
                        <c:v>6.165</c:v>
                      </c:pt>
                      <c:pt idx="12328">
                        <c:v>6.165</c:v>
                      </c:pt>
                      <c:pt idx="12329">
                        <c:v>6.1660000000000004</c:v>
                      </c:pt>
                      <c:pt idx="12330">
                        <c:v>6.1660000000000004</c:v>
                      </c:pt>
                      <c:pt idx="12331">
                        <c:v>6.1669999999999998</c:v>
                      </c:pt>
                      <c:pt idx="12332">
                        <c:v>6.1669999999999998</c:v>
                      </c:pt>
                      <c:pt idx="12333">
                        <c:v>6.1680000000000001</c:v>
                      </c:pt>
                      <c:pt idx="12334">
                        <c:v>6.1680000000000001</c:v>
                      </c:pt>
                      <c:pt idx="12335">
                        <c:v>6.1689999999999996</c:v>
                      </c:pt>
                      <c:pt idx="12336">
                        <c:v>6.1689999999999996</c:v>
                      </c:pt>
                      <c:pt idx="12337">
                        <c:v>6.17</c:v>
                      </c:pt>
                      <c:pt idx="12338">
                        <c:v>6.17</c:v>
                      </c:pt>
                      <c:pt idx="12339">
                        <c:v>6.1710000000000003</c:v>
                      </c:pt>
                      <c:pt idx="12340">
                        <c:v>6.1710000000000003</c:v>
                      </c:pt>
                      <c:pt idx="12341">
                        <c:v>6.1719999999999997</c:v>
                      </c:pt>
                      <c:pt idx="12342">
                        <c:v>6.1719999999999997</c:v>
                      </c:pt>
                      <c:pt idx="12343">
                        <c:v>6.173</c:v>
                      </c:pt>
                      <c:pt idx="12344">
                        <c:v>6.173</c:v>
                      </c:pt>
                      <c:pt idx="12345">
                        <c:v>6.1740000000000004</c:v>
                      </c:pt>
                      <c:pt idx="12346">
                        <c:v>6.1740000000000004</c:v>
                      </c:pt>
                      <c:pt idx="12347">
                        <c:v>6.1749999999999998</c:v>
                      </c:pt>
                      <c:pt idx="12348">
                        <c:v>6.1749999999999998</c:v>
                      </c:pt>
                      <c:pt idx="12349">
                        <c:v>6.1760000000000002</c:v>
                      </c:pt>
                      <c:pt idx="12350">
                        <c:v>6.1760000000000002</c:v>
                      </c:pt>
                      <c:pt idx="12351">
                        <c:v>6.1769999999999996</c:v>
                      </c:pt>
                      <c:pt idx="12352">
                        <c:v>6.1769999999999996</c:v>
                      </c:pt>
                      <c:pt idx="12353">
                        <c:v>6.1779999999999999</c:v>
                      </c:pt>
                      <c:pt idx="12354">
                        <c:v>6.1779999999999999</c:v>
                      </c:pt>
                      <c:pt idx="12355">
                        <c:v>6.1790000000000003</c:v>
                      </c:pt>
                      <c:pt idx="12356">
                        <c:v>6.1790000000000003</c:v>
                      </c:pt>
                      <c:pt idx="12357">
                        <c:v>6.18</c:v>
                      </c:pt>
                      <c:pt idx="12358">
                        <c:v>6.18</c:v>
                      </c:pt>
                      <c:pt idx="12359">
                        <c:v>6.181</c:v>
                      </c:pt>
                      <c:pt idx="12360">
                        <c:v>6.181</c:v>
                      </c:pt>
                      <c:pt idx="12361">
                        <c:v>6.1820000000000004</c:v>
                      </c:pt>
                      <c:pt idx="12362">
                        <c:v>6.1820000000000004</c:v>
                      </c:pt>
                      <c:pt idx="12363">
                        <c:v>6.1829999999999998</c:v>
                      </c:pt>
                      <c:pt idx="12364">
                        <c:v>6.1829999999999998</c:v>
                      </c:pt>
                      <c:pt idx="12365">
                        <c:v>6.1840000000000002</c:v>
                      </c:pt>
                      <c:pt idx="12366">
                        <c:v>6.1840000000000002</c:v>
                      </c:pt>
                      <c:pt idx="12367">
                        <c:v>6.1849999999999996</c:v>
                      </c:pt>
                      <c:pt idx="12368">
                        <c:v>6.1849999999999996</c:v>
                      </c:pt>
                      <c:pt idx="12369">
                        <c:v>6.1859999999999999</c:v>
                      </c:pt>
                      <c:pt idx="12370">
                        <c:v>6.1859999999999999</c:v>
                      </c:pt>
                      <c:pt idx="12371">
                        <c:v>6.1870000000000003</c:v>
                      </c:pt>
                      <c:pt idx="12372">
                        <c:v>6.1870000000000003</c:v>
                      </c:pt>
                      <c:pt idx="12373">
                        <c:v>6.1879999999999997</c:v>
                      </c:pt>
                      <c:pt idx="12374">
                        <c:v>6.1879999999999997</c:v>
                      </c:pt>
                      <c:pt idx="12375">
                        <c:v>6.1890000000000001</c:v>
                      </c:pt>
                      <c:pt idx="12376">
                        <c:v>6.1890000000000001</c:v>
                      </c:pt>
                      <c:pt idx="12377">
                        <c:v>6.19</c:v>
                      </c:pt>
                      <c:pt idx="12378">
                        <c:v>6.19</c:v>
                      </c:pt>
                      <c:pt idx="12379">
                        <c:v>6.1909999999999998</c:v>
                      </c:pt>
                      <c:pt idx="12380">
                        <c:v>6.1909999999999998</c:v>
                      </c:pt>
                      <c:pt idx="12381">
                        <c:v>6.1920000000000002</c:v>
                      </c:pt>
                      <c:pt idx="12382">
                        <c:v>6.1920000000000002</c:v>
                      </c:pt>
                      <c:pt idx="12383">
                        <c:v>6.1929999999999996</c:v>
                      </c:pt>
                      <c:pt idx="12384">
                        <c:v>6.1929999999999996</c:v>
                      </c:pt>
                      <c:pt idx="12385">
                        <c:v>6.194</c:v>
                      </c:pt>
                      <c:pt idx="12386">
                        <c:v>6.194</c:v>
                      </c:pt>
                      <c:pt idx="12387">
                        <c:v>6.1950000000000003</c:v>
                      </c:pt>
                      <c:pt idx="12388">
                        <c:v>6.1950000000000003</c:v>
                      </c:pt>
                      <c:pt idx="12389">
                        <c:v>6.1959999999999997</c:v>
                      </c:pt>
                      <c:pt idx="12390">
                        <c:v>6.1959999999999997</c:v>
                      </c:pt>
                      <c:pt idx="12391">
                        <c:v>6.1970000000000001</c:v>
                      </c:pt>
                      <c:pt idx="12392">
                        <c:v>6.1970000000000001</c:v>
                      </c:pt>
                      <c:pt idx="12393">
                        <c:v>6.1980000000000004</c:v>
                      </c:pt>
                      <c:pt idx="12394">
                        <c:v>6.1980000000000004</c:v>
                      </c:pt>
                      <c:pt idx="12395">
                        <c:v>6.1989999999999998</c:v>
                      </c:pt>
                      <c:pt idx="12396">
                        <c:v>6.1989999999999998</c:v>
                      </c:pt>
                      <c:pt idx="12397">
                        <c:v>6.2</c:v>
                      </c:pt>
                      <c:pt idx="12398">
                        <c:v>6.2</c:v>
                      </c:pt>
                      <c:pt idx="12399">
                        <c:v>6.2009999999999996</c:v>
                      </c:pt>
                      <c:pt idx="12400">
                        <c:v>6.2009999999999996</c:v>
                      </c:pt>
                      <c:pt idx="12401">
                        <c:v>6.202</c:v>
                      </c:pt>
                      <c:pt idx="12402">
                        <c:v>6.202</c:v>
                      </c:pt>
                      <c:pt idx="12403">
                        <c:v>6.2030000000000003</c:v>
                      </c:pt>
                      <c:pt idx="12404">
                        <c:v>6.2030000000000003</c:v>
                      </c:pt>
                      <c:pt idx="12405">
                        <c:v>6.2039999999999997</c:v>
                      </c:pt>
                      <c:pt idx="12406">
                        <c:v>6.2039999999999997</c:v>
                      </c:pt>
                      <c:pt idx="12407">
                        <c:v>6.2050000000000001</c:v>
                      </c:pt>
                      <c:pt idx="12408">
                        <c:v>6.2050000000000001</c:v>
                      </c:pt>
                      <c:pt idx="12409">
                        <c:v>6.2060000000000004</c:v>
                      </c:pt>
                      <c:pt idx="12410">
                        <c:v>6.2060000000000004</c:v>
                      </c:pt>
                      <c:pt idx="12411">
                        <c:v>6.2069999999999999</c:v>
                      </c:pt>
                      <c:pt idx="12412">
                        <c:v>6.2069999999999999</c:v>
                      </c:pt>
                      <c:pt idx="12413">
                        <c:v>6.2080000000000002</c:v>
                      </c:pt>
                      <c:pt idx="12414">
                        <c:v>6.2080000000000002</c:v>
                      </c:pt>
                      <c:pt idx="12415">
                        <c:v>6.2089999999999996</c:v>
                      </c:pt>
                      <c:pt idx="12416">
                        <c:v>6.2089999999999996</c:v>
                      </c:pt>
                      <c:pt idx="12417">
                        <c:v>6.21</c:v>
                      </c:pt>
                      <c:pt idx="12418">
                        <c:v>6.21</c:v>
                      </c:pt>
                      <c:pt idx="12419">
                        <c:v>6.2110000000000003</c:v>
                      </c:pt>
                      <c:pt idx="12420">
                        <c:v>6.2110000000000003</c:v>
                      </c:pt>
                      <c:pt idx="12421">
                        <c:v>6.2119999999999997</c:v>
                      </c:pt>
                      <c:pt idx="12422">
                        <c:v>6.2119999999999997</c:v>
                      </c:pt>
                      <c:pt idx="12423">
                        <c:v>6.2130000000000001</c:v>
                      </c:pt>
                      <c:pt idx="12424">
                        <c:v>6.2130000000000001</c:v>
                      </c:pt>
                      <c:pt idx="12425">
                        <c:v>6.2140000000000004</c:v>
                      </c:pt>
                      <c:pt idx="12426">
                        <c:v>6.2140000000000004</c:v>
                      </c:pt>
                      <c:pt idx="12427">
                        <c:v>6.2149999999999999</c:v>
                      </c:pt>
                      <c:pt idx="12428">
                        <c:v>6.2149999999999999</c:v>
                      </c:pt>
                      <c:pt idx="12429">
                        <c:v>6.2160000000000002</c:v>
                      </c:pt>
                      <c:pt idx="12430">
                        <c:v>6.2160000000000002</c:v>
                      </c:pt>
                      <c:pt idx="12431">
                        <c:v>6.2169999999999996</c:v>
                      </c:pt>
                      <c:pt idx="12432">
                        <c:v>6.2169999999999996</c:v>
                      </c:pt>
                      <c:pt idx="12433">
                        <c:v>6.218</c:v>
                      </c:pt>
                      <c:pt idx="12434">
                        <c:v>6.218</c:v>
                      </c:pt>
                      <c:pt idx="12435">
                        <c:v>6.2190000000000003</c:v>
                      </c:pt>
                      <c:pt idx="12436">
                        <c:v>6.2190000000000003</c:v>
                      </c:pt>
                      <c:pt idx="12437">
                        <c:v>6.22</c:v>
                      </c:pt>
                      <c:pt idx="12438">
                        <c:v>6.22</c:v>
                      </c:pt>
                      <c:pt idx="12439">
                        <c:v>6.2210000000000001</c:v>
                      </c:pt>
                      <c:pt idx="12440">
                        <c:v>6.2210000000000001</c:v>
                      </c:pt>
                      <c:pt idx="12441">
                        <c:v>6.2220000000000004</c:v>
                      </c:pt>
                      <c:pt idx="12442">
                        <c:v>6.2220000000000004</c:v>
                      </c:pt>
                      <c:pt idx="12443">
                        <c:v>6.2229999999999999</c:v>
                      </c:pt>
                      <c:pt idx="12444">
                        <c:v>6.2229999999999999</c:v>
                      </c:pt>
                      <c:pt idx="12445">
                        <c:v>6.2240000000000002</c:v>
                      </c:pt>
                      <c:pt idx="12446">
                        <c:v>6.2240000000000002</c:v>
                      </c:pt>
                      <c:pt idx="12447">
                        <c:v>6.2249999999999996</c:v>
                      </c:pt>
                      <c:pt idx="12448">
                        <c:v>6.2249999999999996</c:v>
                      </c:pt>
                      <c:pt idx="12449">
                        <c:v>6.226</c:v>
                      </c:pt>
                      <c:pt idx="12450">
                        <c:v>6.226</c:v>
                      </c:pt>
                      <c:pt idx="12451">
                        <c:v>6.2270000000000003</c:v>
                      </c:pt>
                      <c:pt idx="12452">
                        <c:v>6.2270000000000003</c:v>
                      </c:pt>
                      <c:pt idx="12453">
                        <c:v>6.2279999999999998</c:v>
                      </c:pt>
                      <c:pt idx="12454">
                        <c:v>6.2279999999999998</c:v>
                      </c:pt>
                      <c:pt idx="12455">
                        <c:v>6.2290000000000001</c:v>
                      </c:pt>
                      <c:pt idx="12456">
                        <c:v>6.2290000000000001</c:v>
                      </c:pt>
                      <c:pt idx="12457">
                        <c:v>6.23</c:v>
                      </c:pt>
                      <c:pt idx="12458">
                        <c:v>6.23</c:v>
                      </c:pt>
                      <c:pt idx="12459">
                        <c:v>6.2309999999999999</c:v>
                      </c:pt>
                      <c:pt idx="12460">
                        <c:v>6.2309999999999999</c:v>
                      </c:pt>
                      <c:pt idx="12461">
                        <c:v>6.2320000000000002</c:v>
                      </c:pt>
                      <c:pt idx="12462">
                        <c:v>6.2320000000000002</c:v>
                      </c:pt>
                      <c:pt idx="12463">
                        <c:v>6.2329999999999997</c:v>
                      </c:pt>
                      <c:pt idx="12464">
                        <c:v>6.2329999999999997</c:v>
                      </c:pt>
                      <c:pt idx="12465">
                        <c:v>6.234</c:v>
                      </c:pt>
                      <c:pt idx="12466">
                        <c:v>6.234</c:v>
                      </c:pt>
                      <c:pt idx="12467">
                        <c:v>6.2350000000000003</c:v>
                      </c:pt>
                      <c:pt idx="12468">
                        <c:v>6.2350000000000003</c:v>
                      </c:pt>
                      <c:pt idx="12469">
                        <c:v>6.2359999999999998</c:v>
                      </c:pt>
                      <c:pt idx="12470">
                        <c:v>6.2359999999999998</c:v>
                      </c:pt>
                      <c:pt idx="12471">
                        <c:v>6.2370000000000001</c:v>
                      </c:pt>
                      <c:pt idx="12472">
                        <c:v>6.2370000000000001</c:v>
                      </c:pt>
                      <c:pt idx="12473">
                        <c:v>6.2380000000000004</c:v>
                      </c:pt>
                      <c:pt idx="12474">
                        <c:v>6.2380000000000004</c:v>
                      </c:pt>
                      <c:pt idx="12475">
                        <c:v>6.2389999999999999</c:v>
                      </c:pt>
                      <c:pt idx="12476">
                        <c:v>6.2389999999999999</c:v>
                      </c:pt>
                      <c:pt idx="12477">
                        <c:v>6.24</c:v>
                      </c:pt>
                      <c:pt idx="12478">
                        <c:v>6.24</c:v>
                      </c:pt>
                      <c:pt idx="12479">
                        <c:v>6.2409999999999997</c:v>
                      </c:pt>
                      <c:pt idx="12480">
                        <c:v>6.2409999999999997</c:v>
                      </c:pt>
                      <c:pt idx="12481">
                        <c:v>6.242</c:v>
                      </c:pt>
                      <c:pt idx="12482">
                        <c:v>6.242</c:v>
                      </c:pt>
                      <c:pt idx="12483">
                        <c:v>6.2430000000000003</c:v>
                      </c:pt>
                      <c:pt idx="12484">
                        <c:v>6.2430000000000003</c:v>
                      </c:pt>
                      <c:pt idx="12485">
                        <c:v>6.2439999999999998</c:v>
                      </c:pt>
                      <c:pt idx="12486">
                        <c:v>6.2439999999999998</c:v>
                      </c:pt>
                      <c:pt idx="12487">
                        <c:v>6.2450000000000001</c:v>
                      </c:pt>
                      <c:pt idx="12488">
                        <c:v>6.2450000000000001</c:v>
                      </c:pt>
                      <c:pt idx="12489">
                        <c:v>6.2460000000000004</c:v>
                      </c:pt>
                      <c:pt idx="12490">
                        <c:v>6.2460000000000004</c:v>
                      </c:pt>
                      <c:pt idx="12491">
                        <c:v>6.2469999999999999</c:v>
                      </c:pt>
                      <c:pt idx="12492">
                        <c:v>6.2469999999999999</c:v>
                      </c:pt>
                      <c:pt idx="12493">
                        <c:v>6.2480000000000002</c:v>
                      </c:pt>
                      <c:pt idx="12494">
                        <c:v>6.2480000000000002</c:v>
                      </c:pt>
                      <c:pt idx="12495">
                        <c:v>6.2489999999999997</c:v>
                      </c:pt>
                      <c:pt idx="12496">
                        <c:v>6.2489999999999997</c:v>
                      </c:pt>
                      <c:pt idx="12497">
                        <c:v>6.25</c:v>
                      </c:pt>
                      <c:pt idx="12498">
                        <c:v>6.25</c:v>
                      </c:pt>
                      <c:pt idx="12499">
                        <c:v>6.2510000000000003</c:v>
                      </c:pt>
                      <c:pt idx="12500">
                        <c:v>6.2510000000000003</c:v>
                      </c:pt>
                      <c:pt idx="12501">
                        <c:v>6.2519999999999998</c:v>
                      </c:pt>
                      <c:pt idx="12502">
                        <c:v>6.2519999999999998</c:v>
                      </c:pt>
                      <c:pt idx="12503">
                        <c:v>6.2530000000000001</c:v>
                      </c:pt>
                      <c:pt idx="12504">
                        <c:v>6.2530000000000001</c:v>
                      </c:pt>
                      <c:pt idx="12505">
                        <c:v>6.2539999999999996</c:v>
                      </c:pt>
                      <c:pt idx="12506">
                        <c:v>6.2539999999999996</c:v>
                      </c:pt>
                      <c:pt idx="12507">
                        <c:v>6.2549999999999999</c:v>
                      </c:pt>
                      <c:pt idx="12508">
                        <c:v>6.2549999999999999</c:v>
                      </c:pt>
                      <c:pt idx="12509">
                        <c:v>6.2560000000000002</c:v>
                      </c:pt>
                      <c:pt idx="12510">
                        <c:v>6.2560000000000002</c:v>
                      </c:pt>
                      <c:pt idx="12511">
                        <c:v>6.2569999999999997</c:v>
                      </c:pt>
                      <c:pt idx="12512">
                        <c:v>6.2569999999999997</c:v>
                      </c:pt>
                      <c:pt idx="12513">
                        <c:v>6.258</c:v>
                      </c:pt>
                      <c:pt idx="12514">
                        <c:v>6.258</c:v>
                      </c:pt>
                      <c:pt idx="12515">
                        <c:v>6.2590000000000003</c:v>
                      </c:pt>
                      <c:pt idx="12516">
                        <c:v>6.2590000000000003</c:v>
                      </c:pt>
                      <c:pt idx="12517">
                        <c:v>6.26</c:v>
                      </c:pt>
                      <c:pt idx="12518">
                        <c:v>6.26</c:v>
                      </c:pt>
                      <c:pt idx="12519">
                        <c:v>6.2610000000000001</c:v>
                      </c:pt>
                      <c:pt idx="12520">
                        <c:v>6.2610000000000001</c:v>
                      </c:pt>
                      <c:pt idx="12521">
                        <c:v>6.2619999999999996</c:v>
                      </c:pt>
                      <c:pt idx="12522">
                        <c:v>6.2619999999999996</c:v>
                      </c:pt>
                      <c:pt idx="12523">
                        <c:v>6.2629999999999999</c:v>
                      </c:pt>
                      <c:pt idx="12524">
                        <c:v>6.2629999999999999</c:v>
                      </c:pt>
                      <c:pt idx="12525">
                        <c:v>6.2640000000000002</c:v>
                      </c:pt>
                      <c:pt idx="12526">
                        <c:v>6.2640000000000002</c:v>
                      </c:pt>
                      <c:pt idx="12527">
                        <c:v>6.2649999999999997</c:v>
                      </c:pt>
                      <c:pt idx="12528">
                        <c:v>6.2649999999999997</c:v>
                      </c:pt>
                      <c:pt idx="12529">
                        <c:v>6.266</c:v>
                      </c:pt>
                      <c:pt idx="12530">
                        <c:v>6.266</c:v>
                      </c:pt>
                      <c:pt idx="12531">
                        <c:v>6.2670000000000003</c:v>
                      </c:pt>
                      <c:pt idx="12532">
                        <c:v>6.2670000000000003</c:v>
                      </c:pt>
                      <c:pt idx="12533">
                        <c:v>6.2679999999999998</c:v>
                      </c:pt>
                      <c:pt idx="12534">
                        <c:v>6.2679999999999998</c:v>
                      </c:pt>
                      <c:pt idx="12535">
                        <c:v>6.2690000000000001</c:v>
                      </c:pt>
                      <c:pt idx="12536">
                        <c:v>6.2690000000000001</c:v>
                      </c:pt>
                      <c:pt idx="12537">
                        <c:v>6.27</c:v>
                      </c:pt>
                      <c:pt idx="12538">
                        <c:v>6.27</c:v>
                      </c:pt>
                      <c:pt idx="12539">
                        <c:v>6.2709999999999999</c:v>
                      </c:pt>
                      <c:pt idx="12540">
                        <c:v>6.2709999999999999</c:v>
                      </c:pt>
                      <c:pt idx="12541">
                        <c:v>6.2720000000000002</c:v>
                      </c:pt>
                      <c:pt idx="12542">
                        <c:v>6.2720000000000002</c:v>
                      </c:pt>
                      <c:pt idx="12543">
                        <c:v>6.2729999999999997</c:v>
                      </c:pt>
                      <c:pt idx="12544">
                        <c:v>6.2729999999999997</c:v>
                      </c:pt>
                      <c:pt idx="12545">
                        <c:v>6.274</c:v>
                      </c:pt>
                      <c:pt idx="12546">
                        <c:v>6.274</c:v>
                      </c:pt>
                      <c:pt idx="12547">
                        <c:v>6.2750000000000004</c:v>
                      </c:pt>
                      <c:pt idx="12548">
                        <c:v>6.2750000000000004</c:v>
                      </c:pt>
                      <c:pt idx="12549">
                        <c:v>6.2759999999999998</c:v>
                      </c:pt>
                      <c:pt idx="12550">
                        <c:v>6.2759999999999998</c:v>
                      </c:pt>
                      <c:pt idx="12551">
                        <c:v>6.2770000000000001</c:v>
                      </c:pt>
                      <c:pt idx="12552">
                        <c:v>6.2770000000000001</c:v>
                      </c:pt>
                      <c:pt idx="12553">
                        <c:v>6.2779999999999996</c:v>
                      </c:pt>
                      <c:pt idx="12554">
                        <c:v>6.2779999999999996</c:v>
                      </c:pt>
                      <c:pt idx="12555">
                        <c:v>6.2789999999999999</c:v>
                      </c:pt>
                      <c:pt idx="12556">
                        <c:v>6.2789999999999999</c:v>
                      </c:pt>
                      <c:pt idx="12557">
                        <c:v>6.28</c:v>
                      </c:pt>
                      <c:pt idx="12558">
                        <c:v>6.28</c:v>
                      </c:pt>
                      <c:pt idx="12559">
                        <c:v>6.2809999999999997</c:v>
                      </c:pt>
                      <c:pt idx="12560">
                        <c:v>6.2809999999999997</c:v>
                      </c:pt>
                      <c:pt idx="12561">
                        <c:v>6.282</c:v>
                      </c:pt>
                      <c:pt idx="12562">
                        <c:v>6.282</c:v>
                      </c:pt>
                      <c:pt idx="12563">
                        <c:v>6.2830000000000004</c:v>
                      </c:pt>
                      <c:pt idx="12564">
                        <c:v>6.2830000000000004</c:v>
                      </c:pt>
                      <c:pt idx="12565">
                        <c:v>6.2839999999999998</c:v>
                      </c:pt>
                      <c:pt idx="12566">
                        <c:v>6.2839999999999998</c:v>
                      </c:pt>
                      <c:pt idx="12567">
                        <c:v>6.2850000000000001</c:v>
                      </c:pt>
                      <c:pt idx="12568">
                        <c:v>6.2850000000000001</c:v>
                      </c:pt>
                      <c:pt idx="12569">
                        <c:v>6.2859999999999996</c:v>
                      </c:pt>
                      <c:pt idx="12570">
                        <c:v>6.2859999999999996</c:v>
                      </c:pt>
                      <c:pt idx="12571">
                        <c:v>6.2869999999999999</c:v>
                      </c:pt>
                      <c:pt idx="12572">
                        <c:v>6.2869999999999999</c:v>
                      </c:pt>
                      <c:pt idx="12573">
                        <c:v>6.2880000000000003</c:v>
                      </c:pt>
                      <c:pt idx="12574">
                        <c:v>6.2880000000000003</c:v>
                      </c:pt>
                      <c:pt idx="12575">
                        <c:v>6.2889999999999997</c:v>
                      </c:pt>
                      <c:pt idx="12576">
                        <c:v>6.2889999999999997</c:v>
                      </c:pt>
                      <c:pt idx="12577">
                        <c:v>6.29</c:v>
                      </c:pt>
                      <c:pt idx="12578">
                        <c:v>6.29</c:v>
                      </c:pt>
                      <c:pt idx="12579">
                        <c:v>6.2910000000000004</c:v>
                      </c:pt>
                      <c:pt idx="12580">
                        <c:v>6.2910000000000004</c:v>
                      </c:pt>
                      <c:pt idx="12581">
                        <c:v>6.2919999999999998</c:v>
                      </c:pt>
                      <c:pt idx="12582">
                        <c:v>6.2919999999999998</c:v>
                      </c:pt>
                      <c:pt idx="12583">
                        <c:v>6.2930000000000001</c:v>
                      </c:pt>
                      <c:pt idx="12584">
                        <c:v>6.2930000000000001</c:v>
                      </c:pt>
                      <c:pt idx="12585">
                        <c:v>6.2939999999999996</c:v>
                      </c:pt>
                      <c:pt idx="12586">
                        <c:v>6.2939999999999996</c:v>
                      </c:pt>
                      <c:pt idx="12587">
                        <c:v>6.2949999999999999</c:v>
                      </c:pt>
                      <c:pt idx="12588">
                        <c:v>6.2949999999999999</c:v>
                      </c:pt>
                      <c:pt idx="12589">
                        <c:v>6.2960000000000003</c:v>
                      </c:pt>
                      <c:pt idx="12590">
                        <c:v>6.2960000000000003</c:v>
                      </c:pt>
                      <c:pt idx="12591">
                        <c:v>6.2969999999999997</c:v>
                      </c:pt>
                      <c:pt idx="12592">
                        <c:v>6.2969999999999997</c:v>
                      </c:pt>
                      <c:pt idx="12593">
                        <c:v>6.298</c:v>
                      </c:pt>
                      <c:pt idx="12594">
                        <c:v>6.298</c:v>
                      </c:pt>
                      <c:pt idx="12595">
                        <c:v>6.2990000000000004</c:v>
                      </c:pt>
                      <c:pt idx="12596">
                        <c:v>6.2990000000000004</c:v>
                      </c:pt>
                      <c:pt idx="12597">
                        <c:v>6.3</c:v>
                      </c:pt>
                      <c:pt idx="12598">
                        <c:v>6.3</c:v>
                      </c:pt>
                      <c:pt idx="12599">
                        <c:v>6.3010000000000002</c:v>
                      </c:pt>
                      <c:pt idx="12600">
                        <c:v>6.3010000000000002</c:v>
                      </c:pt>
                      <c:pt idx="12601">
                        <c:v>6.3019999999999996</c:v>
                      </c:pt>
                      <c:pt idx="12602">
                        <c:v>6.3019999999999996</c:v>
                      </c:pt>
                      <c:pt idx="12603">
                        <c:v>6.3029999999999999</c:v>
                      </c:pt>
                      <c:pt idx="12604">
                        <c:v>6.3029999999999999</c:v>
                      </c:pt>
                      <c:pt idx="12605">
                        <c:v>6.3040000000000003</c:v>
                      </c:pt>
                      <c:pt idx="12606">
                        <c:v>6.3040000000000003</c:v>
                      </c:pt>
                      <c:pt idx="12607">
                        <c:v>6.3049999999999997</c:v>
                      </c:pt>
                      <c:pt idx="12608">
                        <c:v>6.3049999999999997</c:v>
                      </c:pt>
                      <c:pt idx="12609">
                        <c:v>6.306</c:v>
                      </c:pt>
                      <c:pt idx="12610">
                        <c:v>6.306</c:v>
                      </c:pt>
                      <c:pt idx="12611">
                        <c:v>6.3070000000000004</c:v>
                      </c:pt>
                      <c:pt idx="12612">
                        <c:v>6.3070000000000004</c:v>
                      </c:pt>
                      <c:pt idx="12613">
                        <c:v>6.3079999999999998</c:v>
                      </c:pt>
                      <c:pt idx="12614">
                        <c:v>6.3079999999999998</c:v>
                      </c:pt>
                      <c:pt idx="12615">
                        <c:v>6.3090000000000002</c:v>
                      </c:pt>
                      <c:pt idx="12616">
                        <c:v>6.3090000000000002</c:v>
                      </c:pt>
                      <c:pt idx="12617">
                        <c:v>6.31</c:v>
                      </c:pt>
                      <c:pt idx="12618">
                        <c:v>6.31</c:v>
                      </c:pt>
                      <c:pt idx="12619">
                        <c:v>6.3109999999999999</c:v>
                      </c:pt>
                      <c:pt idx="12620">
                        <c:v>6.3109999999999999</c:v>
                      </c:pt>
                      <c:pt idx="12621">
                        <c:v>6.3120000000000003</c:v>
                      </c:pt>
                      <c:pt idx="12622">
                        <c:v>6.3120000000000003</c:v>
                      </c:pt>
                      <c:pt idx="12623">
                        <c:v>6.3129999999999997</c:v>
                      </c:pt>
                      <c:pt idx="12624">
                        <c:v>6.3129999999999997</c:v>
                      </c:pt>
                      <c:pt idx="12625">
                        <c:v>6.3140000000000001</c:v>
                      </c:pt>
                      <c:pt idx="12626">
                        <c:v>6.3140000000000001</c:v>
                      </c:pt>
                      <c:pt idx="12627">
                        <c:v>6.3150000000000004</c:v>
                      </c:pt>
                      <c:pt idx="12628">
                        <c:v>6.3150000000000004</c:v>
                      </c:pt>
                      <c:pt idx="12629">
                        <c:v>6.3159999999999998</c:v>
                      </c:pt>
                      <c:pt idx="12630">
                        <c:v>6.3159999999999998</c:v>
                      </c:pt>
                      <c:pt idx="12631">
                        <c:v>6.3170000000000002</c:v>
                      </c:pt>
                      <c:pt idx="12632">
                        <c:v>6.3170000000000002</c:v>
                      </c:pt>
                      <c:pt idx="12633">
                        <c:v>6.3179999999999996</c:v>
                      </c:pt>
                      <c:pt idx="12634">
                        <c:v>6.3179999999999996</c:v>
                      </c:pt>
                      <c:pt idx="12635">
                        <c:v>6.319</c:v>
                      </c:pt>
                      <c:pt idx="12636">
                        <c:v>6.319</c:v>
                      </c:pt>
                      <c:pt idx="12637">
                        <c:v>6.32</c:v>
                      </c:pt>
                      <c:pt idx="12638">
                        <c:v>6.32</c:v>
                      </c:pt>
                      <c:pt idx="12639">
                        <c:v>6.3209999999999997</c:v>
                      </c:pt>
                      <c:pt idx="12640">
                        <c:v>6.3209999999999997</c:v>
                      </c:pt>
                      <c:pt idx="12641">
                        <c:v>6.3220000000000001</c:v>
                      </c:pt>
                      <c:pt idx="12642">
                        <c:v>6.3220000000000001</c:v>
                      </c:pt>
                      <c:pt idx="12643">
                        <c:v>6.3230000000000004</c:v>
                      </c:pt>
                      <c:pt idx="12644">
                        <c:v>6.3230000000000004</c:v>
                      </c:pt>
                      <c:pt idx="12645">
                        <c:v>6.3239999999999998</c:v>
                      </c:pt>
                      <c:pt idx="12646">
                        <c:v>6.3239999999999998</c:v>
                      </c:pt>
                      <c:pt idx="12647">
                        <c:v>6.3250000000000002</c:v>
                      </c:pt>
                      <c:pt idx="12648">
                        <c:v>6.3250000000000002</c:v>
                      </c:pt>
                      <c:pt idx="12649">
                        <c:v>6.3259999999999996</c:v>
                      </c:pt>
                      <c:pt idx="12650">
                        <c:v>6.3259999999999996</c:v>
                      </c:pt>
                      <c:pt idx="12651">
                        <c:v>6.327</c:v>
                      </c:pt>
                      <c:pt idx="12652">
                        <c:v>6.327</c:v>
                      </c:pt>
                      <c:pt idx="12653">
                        <c:v>6.3280000000000003</c:v>
                      </c:pt>
                      <c:pt idx="12654">
                        <c:v>6.3280000000000003</c:v>
                      </c:pt>
                      <c:pt idx="12655">
                        <c:v>6.3289999999999997</c:v>
                      </c:pt>
                      <c:pt idx="12656">
                        <c:v>6.3289999999999997</c:v>
                      </c:pt>
                      <c:pt idx="12657">
                        <c:v>6.33</c:v>
                      </c:pt>
                      <c:pt idx="12658">
                        <c:v>6.33</c:v>
                      </c:pt>
                      <c:pt idx="12659">
                        <c:v>6.3310000000000004</c:v>
                      </c:pt>
                      <c:pt idx="12660">
                        <c:v>6.3310000000000004</c:v>
                      </c:pt>
                      <c:pt idx="12661">
                        <c:v>6.3319999999999999</c:v>
                      </c:pt>
                      <c:pt idx="12662">
                        <c:v>6.3319999999999999</c:v>
                      </c:pt>
                      <c:pt idx="12663">
                        <c:v>6.3330000000000002</c:v>
                      </c:pt>
                      <c:pt idx="12664">
                        <c:v>6.3330000000000002</c:v>
                      </c:pt>
                      <c:pt idx="12665">
                        <c:v>6.3339999999999996</c:v>
                      </c:pt>
                      <c:pt idx="12666">
                        <c:v>6.3339999999999996</c:v>
                      </c:pt>
                      <c:pt idx="12667">
                        <c:v>6.335</c:v>
                      </c:pt>
                      <c:pt idx="12668">
                        <c:v>6.335</c:v>
                      </c:pt>
                      <c:pt idx="12669">
                        <c:v>6.3360000000000003</c:v>
                      </c:pt>
                      <c:pt idx="12670">
                        <c:v>6.3360000000000003</c:v>
                      </c:pt>
                      <c:pt idx="12671">
                        <c:v>6.3369999999999997</c:v>
                      </c:pt>
                      <c:pt idx="12672">
                        <c:v>6.3369999999999997</c:v>
                      </c:pt>
                      <c:pt idx="12673">
                        <c:v>6.3380000000000001</c:v>
                      </c:pt>
                      <c:pt idx="12674">
                        <c:v>6.3380000000000001</c:v>
                      </c:pt>
                      <c:pt idx="12675">
                        <c:v>6.3390000000000004</c:v>
                      </c:pt>
                      <c:pt idx="12676">
                        <c:v>6.3390000000000004</c:v>
                      </c:pt>
                      <c:pt idx="12677">
                        <c:v>6.34</c:v>
                      </c:pt>
                      <c:pt idx="12678">
                        <c:v>6.34</c:v>
                      </c:pt>
                      <c:pt idx="12679">
                        <c:v>6.3410000000000002</c:v>
                      </c:pt>
                      <c:pt idx="12680">
                        <c:v>6.3410000000000002</c:v>
                      </c:pt>
                      <c:pt idx="12681">
                        <c:v>6.3419999999999996</c:v>
                      </c:pt>
                      <c:pt idx="12682">
                        <c:v>6.3419999999999996</c:v>
                      </c:pt>
                      <c:pt idx="12683">
                        <c:v>6.343</c:v>
                      </c:pt>
                      <c:pt idx="12684">
                        <c:v>6.343</c:v>
                      </c:pt>
                      <c:pt idx="12685">
                        <c:v>6.3440000000000003</c:v>
                      </c:pt>
                      <c:pt idx="12686">
                        <c:v>6.3440000000000003</c:v>
                      </c:pt>
                      <c:pt idx="12687">
                        <c:v>6.3449999999999998</c:v>
                      </c:pt>
                      <c:pt idx="12688">
                        <c:v>6.3449999999999998</c:v>
                      </c:pt>
                      <c:pt idx="12689">
                        <c:v>6.3460000000000001</c:v>
                      </c:pt>
                      <c:pt idx="12690">
                        <c:v>6.3460000000000001</c:v>
                      </c:pt>
                      <c:pt idx="12691">
                        <c:v>6.3470000000000004</c:v>
                      </c:pt>
                      <c:pt idx="12692">
                        <c:v>6.3470000000000004</c:v>
                      </c:pt>
                      <c:pt idx="12693">
                        <c:v>6.3479999999999999</c:v>
                      </c:pt>
                      <c:pt idx="12694">
                        <c:v>6.3479999999999999</c:v>
                      </c:pt>
                      <c:pt idx="12695">
                        <c:v>6.3490000000000002</c:v>
                      </c:pt>
                      <c:pt idx="12696">
                        <c:v>6.3490000000000002</c:v>
                      </c:pt>
                      <c:pt idx="12697">
                        <c:v>6.35</c:v>
                      </c:pt>
                      <c:pt idx="12698">
                        <c:v>6.35</c:v>
                      </c:pt>
                      <c:pt idx="12699">
                        <c:v>6.351</c:v>
                      </c:pt>
                      <c:pt idx="12700">
                        <c:v>6.351</c:v>
                      </c:pt>
                      <c:pt idx="12701">
                        <c:v>6.3520000000000003</c:v>
                      </c:pt>
                      <c:pt idx="12702">
                        <c:v>6.3520000000000003</c:v>
                      </c:pt>
                      <c:pt idx="12703">
                        <c:v>6.3529999999999998</c:v>
                      </c:pt>
                      <c:pt idx="12704">
                        <c:v>6.3529999999999998</c:v>
                      </c:pt>
                      <c:pt idx="12705">
                        <c:v>6.3540000000000001</c:v>
                      </c:pt>
                      <c:pt idx="12706">
                        <c:v>6.3540000000000001</c:v>
                      </c:pt>
                      <c:pt idx="12707">
                        <c:v>6.3550000000000004</c:v>
                      </c:pt>
                      <c:pt idx="12708">
                        <c:v>6.3550000000000004</c:v>
                      </c:pt>
                      <c:pt idx="12709">
                        <c:v>6.3559999999999999</c:v>
                      </c:pt>
                      <c:pt idx="12710">
                        <c:v>6.3559999999999999</c:v>
                      </c:pt>
                      <c:pt idx="12711">
                        <c:v>6.3570000000000002</c:v>
                      </c:pt>
                      <c:pt idx="12712">
                        <c:v>6.3570000000000002</c:v>
                      </c:pt>
                      <c:pt idx="12713">
                        <c:v>6.3579999999999997</c:v>
                      </c:pt>
                      <c:pt idx="12714">
                        <c:v>6.3579999999999997</c:v>
                      </c:pt>
                      <c:pt idx="12715">
                        <c:v>6.359</c:v>
                      </c:pt>
                      <c:pt idx="12716">
                        <c:v>6.359</c:v>
                      </c:pt>
                      <c:pt idx="12717">
                        <c:v>6.36</c:v>
                      </c:pt>
                      <c:pt idx="12718">
                        <c:v>6.36</c:v>
                      </c:pt>
                      <c:pt idx="12719">
                        <c:v>6.3609999999999998</c:v>
                      </c:pt>
                      <c:pt idx="12720">
                        <c:v>6.3609999999999998</c:v>
                      </c:pt>
                      <c:pt idx="12721">
                        <c:v>6.3620000000000001</c:v>
                      </c:pt>
                      <c:pt idx="12722">
                        <c:v>6.3620000000000001</c:v>
                      </c:pt>
                      <c:pt idx="12723">
                        <c:v>6.3630000000000004</c:v>
                      </c:pt>
                      <c:pt idx="12724">
                        <c:v>6.3630000000000004</c:v>
                      </c:pt>
                      <c:pt idx="12725">
                        <c:v>6.3639999999999999</c:v>
                      </c:pt>
                      <c:pt idx="12726">
                        <c:v>6.3639999999999999</c:v>
                      </c:pt>
                      <c:pt idx="12727">
                        <c:v>6.3650000000000002</c:v>
                      </c:pt>
                      <c:pt idx="12728">
                        <c:v>6.3650000000000002</c:v>
                      </c:pt>
                      <c:pt idx="12729">
                        <c:v>6.3659999999999997</c:v>
                      </c:pt>
                      <c:pt idx="12730">
                        <c:v>6.3659999999999997</c:v>
                      </c:pt>
                      <c:pt idx="12731">
                        <c:v>6.367</c:v>
                      </c:pt>
                      <c:pt idx="12732">
                        <c:v>6.367</c:v>
                      </c:pt>
                      <c:pt idx="12733">
                        <c:v>6.3680000000000003</c:v>
                      </c:pt>
                      <c:pt idx="12734">
                        <c:v>6.3680000000000003</c:v>
                      </c:pt>
                      <c:pt idx="12735">
                        <c:v>6.3689999999999998</c:v>
                      </c:pt>
                      <c:pt idx="12736">
                        <c:v>6.3689999999999998</c:v>
                      </c:pt>
                      <c:pt idx="12737">
                        <c:v>6.37</c:v>
                      </c:pt>
                      <c:pt idx="12738">
                        <c:v>6.37</c:v>
                      </c:pt>
                      <c:pt idx="12739">
                        <c:v>6.3710000000000004</c:v>
                      </c:pt>
                      <c:pt idx="12740">
                        <c:v>6.3710000000000004</c:v>
                      </c:pt>
                      <c:pt idx="12741">
                        <c:v>6.3719999999999999</c:v>
                      </c:pt>
                      <c:pt idx="12742">
                        <c:v>6.3719999999999999</c:v>
                      </c:pt>
                      <c:pt idx="12743">
                        <c:v>6.3730000000000002</c:v>
                      </c:pt>
                      <c:pt idx="12744">
                        <c:v>6.3730000000000002</c:v>
                      </c:pt>
                      <c:pt idx="12745">
                        <c:v>6.3739999999999997</c:v>
                      </c:pt>
                      <c:pt idx="12746">
                        <c:v>6.3739999999999997</c:v>
                      </c:pt>
                      <c:pt idx="12747">
                        <c:v>6.375</c:v>
                      </c:pt>
                      <c:pt idx="12748">
                        <c:v>6.375</c:v>
                      </c:pt>
                      <c:pt idx="12749">
                        <c:v>6.3760000000000003</c:v>
                      </c:pt>
                      <c:pt idx="12750">
                        <c:v>6.3760000000000003</c:v>
                      </c:pt>
                      <c:pt idx="12751">
                        <c:v>6.3769999999999998</c:v>
                      </c:pt>
                      <c:pt idx="12752">
                        <c:v>6.3769999999999998</c:v>
                      </c:pt>
                      <c:pt idx="12753">
                        <c:v>6.3780000000000001</c:v>
                      </c:pt>
                      <c:pt idx="12754">
                        <c:v>6.3780000000000001</c:v>
                      </c:pt>
                      <c:pt idx="12755">
                        <c:v>6.3789999999999996</c:v>
                      </c:pt>
                      <c:pt idx="12756">
                        <c:v>6.3789999999999996</c:v>
                      </c:pt>
                      <c:pt idx="12757">
                        <c:v>6.38</c:v>
                      </c:pt>
                      <c:pt idx="12758">
                        <c:v>6.38</c:v>
                      </c:pt>
                      <c:pt idx="12759">
                        <c:v>6.3810000000000002</c:v>
                      </c:pt>
                      <c:pt idx="12760">
                        <c:v>6.3810000000000002</c:v>
                      </c:pt>
                      <c:pt idx="12761">
                        <c:v>6.3819999999999997</c:v>
                      </c:pt>
                      <c:pt idx="12762">
                        <c:v>6.3819999999999997</c:v>
                      </c:pt>
                      <c:pt idx="12763">
                        <c:v>6.383</c:v>
                      </c:pt>
                      <c:pt idx="12764">
                        <c:v>6.383</c:v>
                      </c:pt>
                      <c:pt idx="12765">
                        <c:v>6.3840000000000003</c:v>
                      </c:pt>
                      <c:pt idx="12766">
                        <c:v>6.3840000000000003</c:v>
                      </c:pt>
                      <c:pt idx="12767">
                        <c:v>6.3849999999999998</c:v>
                      </c:pt>
                      <c:pt idx="12768">
                        <c:v>6.3849999999999998</c:v>
                      </c:pt>
                      <c:pt idx="12769">
                        <c:v>6.3860000000000001</c:v>
                      </c:pt>
                      <c:pt idx="12770">
                        <c:v>6.3860000000000001</c:v>
                      </c:pt>
                      <c:pt idx="12771">
                        <c:v>6.3869999999999996</c:v>
                      </c:pt>
                      <c:pt idx="12772">
                        <c:v>6.3869999999999996</c:v>
                      </c:pt>
                      <c:pt idx="12773">
                        <c:v>6.3879999999999999</c:v>
                      </c:pt>
                      <c:pt idx="12774">
                        <c:v>6.3879999999999999</c:v>
                      </c:pt>
                      <c:pt idx="12775">
                        <c:v>6.3890000000000002</c:v>
                      </c:pt>
                      <c:pt idx="12776">
                        <c:v>6.3890000000000002</c:v>
                      </c:pt>
                      <c:pt idx="12777">
                        <c:v>6.39</c:v>
                      </c:pt>
                      <c:pt idx="12778">
                        <c:v>6.39</c:v>
                      </c:pt>
                      <c:pt idx="12779">
                        <c:v>6.391</c:v>
                      </c:pt>
                      <c:pt idx="12780">
                        <c:v>6.391</c:v>
                      </c:pt>
                      <c:pt idx="12781">
                        <c:v>6.3920000000000003</c:v>
                      </c:pt>
                      <c:pt idx="12782">
                        <c:v>6.3920000000000003</c:v>
                      </c:pt>
                      <c:pt idx="12783">
                        <c:v>6.3929999999999998</c:v>
                      </c:pt>
                      <c:pt idx="12784">
                        <c:v>6.3929999999999998</c:v>
                      </c:pt>
                      <c:pt idx="12785">
                        <c:v>6.3940000000000001</c:v>
                      </c:pt>
                      <c:pt idx="12786">
                        <c:v>6.3940000000000001</c:v>
                      </c:pt>
                      <c:pt idx="12787">
                        <c:v>6.3949999999999996</c:v>
                      </c:pt>
                      <c:pt idx="12788">
                        <c:v>6.3949999999999996</c:v>
                      </c:pt>
                      <c:pt idx="12789">
                        <c:v>6.3959999999999999</c:v>
                      </c:pt>
                      <c:pt idx="12790">
                        <c:v>6.3959999999999999</c:v>
                      </c:pt>
                      <c:pt idx="12791">
                        <c:v>6.3970000000000002</c:v>
                      </c:pt>
                      <c:pt idx="12792">
                        <c:v>6.3970000000000002</c:v>
                      </c:pt>
                      <c:pt idx="12793">
                        <c:v>6.3979999999999997</c:v>
                      </c:pt>
                      <c:pt idx="12794">
                        <c:v>6.3979999999999997</c:v>
                      </c:pt>
                      <c:pt idx="12795">
                        <c:v>6.399</c:v>
                      </c:pt>
                      <c:pt idx="12796">
                        <c:v>6.399</c:v>
                      </c:pt>
                      <c:pt idx="12797">
                        <c:v>6.4</c:v>
                      </c:pt>
                      <c:pt idx="12798">
                        <c:v>6.4</c:v>
                      </c:pt>
                      <c:pt idx="12799">
                        <c:v>6.4009999999999998</c:v>
                      </c:pt>
                      <c:pt idx="12800">
                        <c:v>6.4009999999999998</c:v>
                      </c:pt>
                      <c:pt idx="12801">
                        <c:v>6.4020000000000001</c:v>
                      </c:pt>
                      <c:pt idx="12802">
                        <c:v>6.4020000000000001</c:v>
                      </c:pt>
                      <c:pt idx="12803">
                        <c:v>6.4029999999999996</c:v>
                      </c:pt>
                      <c:pt idx="12804">
                        <c:v>6.4029999999999996</c:v>
                      </c:pt>
                      <c:pt idx="12805">
                        <c:v>6.4039999999999999</c:v>
                      </c:pt>
                      <c:pt idx="12806">
                        <c:v>6.4039999999999999</c:v>
                      </c:pt>
                      <c:pt idx="12807">
                        <c:v>6.4050000000000002</c:v>
                      </c:pt>
                      <c:pt idx="12808">
                        <c:v>6.4050000000000002</c:v>
                      </c:pt>
                      <c:pt idx="12809">
                        <c:v>6.4059999999999997</c:v>
                      </c:pt>
                      <c:pt idx="12810">
                        <c:v>6.4059999999999997</c:v>
                      </c:pt>
                      <c:pt idx="12811">
                        <c:v>6.407</c:v>
                      </c:pt>
                      <c:pt idx="12812">
                        <c:v>6.407</c:v>
                      </c:pt>
                      <c:pt idx="12813">
                        <c:v>6.4080000000000004</c:v>
                      </c:pt>
                      <c:pt idx="12814">
                        <c:v>6.4080000000000004</c:v>
                      </c:pt>
                      <c:pt idx="12815">
                        <c:v>6.4089999999999998</c:v>
                      </c:pt>
                      <c:pt idx="12816">
                        <c:v>6.4089999999999998</c:v>
                      </c:pt>
                      <c:pt idx="12817">
                        <c:v>6.41</c:v>
                      </c:pt>
                      <c:pt idx="12818">
                        <c:v>6.41</c:v>
                      </c:pt>
                      <c:pt idx="12819">
                        <c:v>6.4109999999999996</c:v>
                      </c:pt>
                      <c:pt idx="12820">
                        <c:v>6.4109999999999996</c:v>
                      </c:pt>
                      <c:pt idx="12821">
                        <c:v>6.4119999999999999</c:v>
                      </c:pt>
                      <c:pt idx="12822">
                        <c:v>6.4119999999999999</c:v>
                      </c:pt>
                      <c:pt idx="12823">
                        <c:v>6.4130000000000003</c:v>
                      </c:pt>
                      <c:pt idx="12824">
                        <c:v>6.4130000000000003</c:v>
                      </c:pt>
                      <c:pt idx="12825">
                        <c:v>6.4139999999999997</c:v>
                      </c:pt>
                      <c:pt idx="12826">
                        <c:v>6.4139999999999997</c:v>
                      </c:pt>
                      <c:pt idx="12827">
                        <c:v>6.415</c:v>
                      </c:pt>
                      <c:pt idx="12828">
                        <c:v>6.415</c:v>
                      </c:pt>
                      <c:pt idx="12829">
                        <c:v>6.4160000000000004</c:v>
                      </c:pt>
                      <c:pt idx="12830">
                        <c:v>6.4160000000000004</c:v>
                      </c:pt>
                      <c:pt idx="12831">
                        <c:v>6.4169999999999998</c:v>
                      </c:pt>
                      <c:pt idx="12832">
                        <c:v>6.4169999999999998</c:v>
                      </c:pt>
                      <c:pt idx="12833">
                        <c:v>6.4180000000000001</c:v>
                      </c:pt>
                      <c:pt idx="12834">
                        <c:v>6.4180000000000001</c:v>
                      </c:pt>
                      <c:pt idx="12835">
                        <c:v>6.4189999999999996</c:v>
                      </c:pt>
                      <c:pt idx="12836">
                        <c:v>6.4189999999999996</c:v>
                      </c:pt>
                      <c:pt idx="12837">
                        <c:v>6.42</c:v>
                      </c:pt>
                      <c:pt idx="12838">
                        <c:v>6.42</c:v>
                      </c:pt>
                      <c:pt idx="12839">
                        <c:v>6.4210000000000003</c:v>
                      </c:pt>
                      <c:pt idx="12840">
                        <c:v>6.4210000000000003</c:v>
                      </c:pt>
                      <c:pt idx="12841">
                        <c:v>6.4219999999999997</c:v>
                      </c:pt>
                      <c:pt idx="12842">
                        <c:v>6.4219999999999997</c:v>
                      </c:pt>
                      <c:pt idx="12843">
                        <c:v>6.423</c:v>
                      </c:pt>
                      <c:pt idx="12844">
                        <c:v>6.423</c:v>
                      </c:pt>
                      <c:pt idx="12845">
                        <c:v>6.4240000000000004</c:v>
                      </c:pt>
                      <c:pt idx="12846">
                        <c:v>6.4240000000000004</c:v>
                      </c:pt>
                      <c:pt idx="12847">
                        <c:v>6.4249999999999998</c:v>
                      </c:pt>
                      <c:pt idx="12848">
                        <c:v>6.4249999999999998</c:v>
                      </c:pt>
                      <c:pt idx="12849">
                        <c:v>6.4260000000000002</c:v>
                      </c:pt>
                      <c:pt idx="12850">
                        <c:v>6.4260000000000002</c:v>
                      </c:pt>
                      <c:pt idx="12851">
                        <c:v>6.4269999999999996</c:v>
                      </c:pt>
                      <c:pt idx="12852">
                        <c:v>6.4269999999999996</c:v>
                      </c:pt>
                      <c:pt idx="12853">
                        <c:v>6.4279999999999999</c:v>
                      </c:pt>
                      <c:pt idx="12854">
                        <c:v>6.4279999999999999</c:v>
                      </c:pt>
                      <c:pt idx="12855">
                        <c:v>6.4290000000000003</c:v>
                      </c:pt>
                      <c:pt idx="12856">
                        <c:v>6.4290000000000003</c:v>
                      </c:pt>
                      <c:pt idx="12857">
                        <c:v>6.43</c:v>
                      </c:pt>
                      <c:pt idx="12858">
                        <c:v>6.43</c:v>
                      </c:pt>
                      <c:pt idx="12859">
                        <c:v>6.431</c:v>
                      </c:pt>
                      <c:pt idx="12860">
                        <c:v>6.431</c:v>
                      </c:pt>
                      <c:pt idx="12861">
                        <c:v>6.4320000000000004</c:v>
                      </c:pt>
                      <c:pt idx="12862">
                        <c:v>6.4320000000000004</c:v>
                      </c:pt>
                      <c:pt idx="12863">
                        <c:v>6.4329999999999998</c:v>
                      </c:pt>
                      <c:pt idx="12864">
                        <c:v>6.4329999999999998</c:v>
                      </c:pt>
                      <c:pt idx="12865">
                        <c:v>6.4340000000000002</c:v>
                      </c:pt>
                      <c:pt idx="12866">
                        <c:v>6.4340000000000002</c:v>
                      </c:pt>
                      <c:pt idx="12867">
                        <c:v>6.4349999999999996</c:v>
                      </c:pt>
                      <c:pt idx="12868">
                        <c:v>6.4349999999999996</c:v>
                      </c:pt>
                      <c:pt idx="12869">
                        <c:v>6.4359999999999999</c:v>
                      </c:pt>
                      <c:pt idx="12870">
                        <c:v>6.4359999999999999</c:v>
                      </c:pt>
                      <c:pt idx="12871">
                        <c:v>6.4370000000000003</c:v>
                      </c:pt>
                      <c:pt idx="12872">
                        <c:v>6.4370000000000003</c:v>
                      </c:pt>
                      <c:pt idx="12873">
                        <c:v>6.4379999999999997</c:v>
                      </c:pt>
                      <c:pt idx="12874">
                        <c:v>6.4379999999999997</c:v>
                      </c:pt>
                      <c:pt idx="12875">
                        <c:v>6.4390000000000001</c:v>
                      </c:pt>
                      <c:pt idx="12876">
                        <c:v>6.4390000000000001</c:v>
                      </c:pt>
                      <c:pt idx="12877">
                        <c:v>6.44</c:v>
                      </c:pt>
                      <c:pt idx="12878">
                        <c:v>6.44</c:v>
                      </c:pt>
                      <c:pt idx="12879">
                        <c:v>6.4409999999999998</c:v>
                      </c:pt>
                      <c:pt idx="12880">
                        <c:v>6.4409999999999998</c:v>
                      </c:pt>
                      <c:pt idx="12881">
                        <c:v>6.4420000000000002</c:v>
                      </c:pt>
                      <c:pt idx="12882">
                        <c:v>6.4420000000000002</c:v>
                      </c:pt>
                      <c:pt idx="12883">
                        <c:v>6.4429999999999996</c:v>
                      </c:pt>
                      <c:pt idx="12884">
                        <c:v>6.4429999999999996</c:v>
                      </c:pt>
                      <c:pt idx="12885">
                        <c:v>6.444</c:v>
                      </c:pt>
                      <c:pt idx="12886">
                        <c:v>6.444</c:v>
                      </c:pt>
                      <c:pt idx="12887">
                        <c:v>6.4450000000000003</c:v>
                      </c:pt>
                      <c:pt idx="12888">
                        <c:v>6.4450000000000003</c:v>
                      </c:pt>
                      <c:pt idx="12889">
                        <c:v>6.4459999999999997</c:v>
                      </c:pt>
                      <c:pt idx="12890">
                        <c:v>6.4459999999999997</c:v>
                      </c:pt>
                      <c:pt idx="12891">
                        <c:v>6.4470000000000001</c:v>
                      </c:pt>
                      <c:pt idx="12892">
                        <c:v>6.4470000000000001</c:v>
                      </c:pt>
                      <c:pt idx="12893">
                        <c:v>6.4480000000000004</c:v>
                      </c:pt>
                      <c:pt idx="12894">
                        <c:v>6.4480000000000004</c:v>
                      </c:pt>
                      <c:pt idx="12895">
                        <c:v>6.4489999999999998</c:v>
                      </c:pt>
                      <c:pt idx="12896">
                        <c:v>6.4489999999999998</c:v>
                      </c:pt>
                      <c:pt idx="12897">
                        <c:v>6.45</c:v>
                      </c:pt>
                      <c:pt idx="12898">
                        <c:v>6.45</c:v>
                      </c:pt>
                      <c:pt idx="12899">
                        <c:v>6.4509999999999996</c:v>
                      </c:pt>
                      <c:pt idx="12900">
                        <c:v>6.4509999999999996</c:v>
                      </c:pt>
                      <c:pt idx="12901">
                        <c:v>6.452</c:v>
                      </c:pt>
                      <c:pt idx="12902">
                        <c:v>6.452</c:v>
                      </c:pt>
                      <c:pt idx="12903">
                        <c:v>6.4530000000000003</c:v>
                      </c:pt>
                      <c:pt idx="12904">
                        <c:v>6.4530000000000003</c:v>
                      </c:pt>
                      <c:pt idx="12905">
                        <c:v>6.4539999999999997</c:v>
                      </c:pt>
                      <c:pt idx="12906">
                        <c:v>6.4539999999999997</c:v>
                      </c:pt>
                      <c:pt idx="12907">
                        <c:v>6.4550000000000001</c:v>
                      </c:pt>
                      <c:pt idx="12908">
                        <c:v>6.4550000000000001</c:v>
                      </c:pt>
                      <c:pt idx="12909">
                        <c:v>6.4560000000000004</c:v>
                      </c:pt>
                      <c:pt idx="12910">
                        <c:v>6.4560000000000004</c:v>
                      </c:pt>
                      <c:pt idx="12911">
                        <c:v>6.4569999999999999</c:v>
                      </c:pt>
                      <c:pt idx="12912">
                        <c:v>6.4569999999999999</c:v>
                      </c:pt>
                      <c:pt idx="12913">
                        <c:v>6.4580000000000002</c:v>
                      </c:pt>
                      <c:pt idx="12914">
                        <c:v>6.4580000000000002</c:v>
                      </c:pt>
                      <c:pt idx="12915">
                        <c:v>6.4589999999999996</c:v>
                      </c:pt>
                      <c:pt idx="12916">
                        <c:v>6.4589999999999996</c:v>
                      </c:pt>
                      <c:pt idx="12917">
                        <c:v>6.46</c:v>
                      </c:pt>
                      <c:pt idx="12918">
                        <c:v>6.46</c:v>
                      </c:pt>
                      <c:pt idx="12919">
                        <c:v>6.4610000000000003</c:v>
                      </c:pt>
                      <c:pt idx="12920">
                        <c:v>6.4610000000000003</c:v>
                      </c:pt>
                      <c:pt idx="12921">
                        <c:v>6.4619999999999997</c:v>
                      </c:pt>
                      <c:pt idx="12922">
                        <c:v>6.4619999999999997</c:v>
                      </c:pt>
                      <c:pt idx="12923">
                        <c:v>6.4630000000000001</c:v>
                      </c:pt>
                      <c:pt idx="12924">
                        <c:v>6.4630000000000001</c:v>
                      </c:pt>
                      <c:pt idx="12925">
                        <c:v>6.4640000000000004</c:v>
                      </c:pt>
                      <c:pt idx="12926">
                        <c:v>6.4640000000000004</c:v>
                      </c:pt>
                      <c:pt idx="12927">
                        <c:v>6.4649999999999999</c:v>
                      </c:pt>
                      <c:pt idx="12928">
                        <c:v>6.4649999999999999</c:v>
                      </c:pt>
                      <c:pt idx="12929">
                        <c:v>6.4660000000000002</c:v>
                      </c:pt>
                      <c:pt idx="12930">
                        <c:v>6.4660000000000002</c:v>
                      </c:pt>
                      <c:pt idx="12931">
                        <c:v>6.4669999999999996</c:v>
                      </c:pt>
                      <c:pt idx="12932">
                        <c:v>6.4669999999999996</c:v>
                      </c:pt>
                      <c:pt idx="12933">
                        <c:v>6.468</c:v>
                      </c:pt>
                      <c:pt idx="12934">
                        <c:v>6.468</c:v>
                      </c:pt>
                      <c:pt idx="12935">
                        <c:v>6.4690000000000003</c:v>
                      </c:pt>
                      <c:pt idx="12936">
                        <c:v>6.4690000000000003</c:v>
                      </c:pt>
                      <c:pt idx="12937">
                        <c:v>6.47</c:v>
                      </c:pt>
                      <c:pt idx="12938">
                        <c:v>6.47</c:v>
                      </c:pt>
                      <c:pt idx="12939">
                        <c:v>6.4710000000000001</c:v>
                      </c:pt>
                      <c:pt idx="12940">
                        <c:v>6.4710000000000001</c:v>
                      </c:pt>
                      <c:pt idx="12941">
                        <c:v>6.4720000000000004</c:v>
                      </c:pt>
                      <c:pt idx="12942">
                        <c:v>6.4720000000000004</c:v>
                      </c:pt>
                      <c:pt idx="12943">
                        <c:v>6.4729999999999999</c:v>
                      </c:pt>
                      <c:pt idx="12944">
                        <c:v>6.4729999999999999</c:v>
                      </c:pt>
                      <c:pt idx="12945">
                        <c:v>6.4740000000000002</c:v>
                      </c:pt>
                      <c:pt idx="12946">
                        <c:v>6.4740000000000002</c:v>
                      </c:pt>
                      <c:pt idx="12947">
                        <c:v>6.4749999999999996</c:v>
                      </c:pt>
                      <c:pt idx="12948">
                        <c:v>6.4749999999999996</c:v>
                      </c:pt>
                      <c:pt idx="12949">
                        <c:v>6.476</c:v>
                      </c:pt>
                      <c:pt idx="12950">
                        <c:v>6.476</c:v>
                      </c:pt>
                      <c:pt idx="12951">
                        <c:v>6.4770000000000003</c:v>
                      </c:pt>
                      <c:pt idx="12952">
                        <c:v>6.4770000000000003</c:v>
                      </c:pt>
                      <c:pt idx="12953">
                        <c:v>6.4779999999999998</c:v>
                      </c:pt>
                      <c:pt idx="12954">
                        <c:v>6.4779999999999998</c:v>
                      </c:pt>
                      <c:pt idx="12955">
                        <c:v>6.4790000000000001</c:v>
                      </c:pt>
                      <c:pt idx="12956">
                        <c:v>6.4790000000000001</c:v>
                      </c:pt>
                      <c:pt idx="12957">
                        <c:v>6.48</c:v>
                      </c:pt>
                      <c:pt idx="12958">
                        <c:v>6.48</c:v>
                      </c:pt>
                      <c:pt idx="12959">
                        <c:v>6.4809999999999999</c:v>
                      </c:pt>
                      <c:pt idx="12960">
                        <c:v>6.4809999999999999</c:v>
                      </c:pt>
                      <c:pt idx="12961">
                        <c:v>6.4820000000000002</c:v>
                      </c:pt>
                      <c:pt idx="12962">
                        <c:v>6.4820000000000002</c:v>
                      </c:pt>
                      <c:pt idx="12963">
                        <c:v>6.4829999999999997</c:v>
                      </c:pt>
                      <c:pt idx="12964">
                        <c:v>6.4829999999999997</c:v>
                      </c:pt>
                      <c:pt idx="12965">
                        <c:v>6.484</c:v>
                      </c:pt>
                      <c:pt idx="12966">
                        <c:v>6.484</c:v>
                      </c:pt>
                      <c:pt idx="12967">
                        <c:v>6.4850000000000003</c:v>
                      </c:pt>
                      <c:pt idx="12968">
                        <c:v>6.4850000000000003</c:v>
                      </c:pt>
                      <c:pt idx="12969">
                        <c:v>6.4859999999999998</c:v>
                      </c:pt>
                      <c:pt idx="12970">
                        <c:v>6.4859999999999998</c:v>
                      </c:pt>
                      <c:pt idx="12971">
                        <c:v>6.4870000000000001</c:v>
                      </c:pt>
                      <c:pt idx="12972">
                        <c:v>6.4870000000000001</c:v>
                      </c:pt>
                      <c:pt idx="12973">
                        <c:v>6.4880000000000004</c:v>
                      </c:pt>
                      <c:pt idx="12974">
                        <c:v>6.4880000000000004</c:v>
                      </c:pt>
                      <c:pt idx="12975">
                        <c:v>6.4889999999999999</c:v>
                      </c:pt>
                      <c:pt idx="12976">
                        <c:v>6.4889999999999999</c:v>
                      </c:pt>
                      <c:pt idx="12977">
                        <c:v>6.49</c:v>
                      </c:pt>
                      <c:pt idx="12978">
                        <c:v>6.49</c:v>
                      </c:pt>
                      <c:pt idx="12979">
                        <c:v>6.4909999999999997</c:v>
                      </c:pt>
                      <c:pt idx="12980">
                        <c:v>6.4909999999999997</c:v>
                      </c:pt>
                      <c:pt idx="12981">
                        <c:v>6.492</c:v>
                      </c:pt>
                      <c:pt idx="12982">
                        <c:v>6.492</c:v>
                      </c:pt>
                      <c:pt idx="12983">
                        <c:v>6.4930000000000003</c:v>
                      </c:pt>
                      <c:pt idx="12984">
                        <c:v>6.4930000000000003</c:v>
                      </c:pt>
                      <c:pt idx="12985">
                        <c:v>6.4939999999999998</c:v>
                      </c:pt>
                      <c:pt idx="12986">
                        <c:v>6.4939999999999998</c:v>
                      </c:pt>
                      <c:pt idx="12987">
                        <c:v>6.4950000000000001</c:v>
                      </c:pt>
                      <c:pt idx="12988">
                        <c:v>6.4950000000000001</c:v>
                      </c:pt>
                      <c:pt idx="12989">
                        <c:v>6.4960000000000004</c:v>
                      </c:pt>
                      <c:pt idx="12990">
                        <c:v>6.4960000000000004</c:v>
                      </c:pt>
                      <c:pt idx="12991">
                        <c:v>6.4969999999999999</c:v>
                      </c:pt>
                      <c:pt idx="12992">
                        <c:v>6.4969999999999999</c:v>
                      </c:pt>
                      <c:pt idx="12993">
                        <c:v>6.4980000000000002</c:v>
                      </c:pt>
                      <c:pt idx="12994">
                        <c:v>6.4980000000000002</c:v>
                      </c:pt>
                      <c:pt idx="12995">
                        <c:v>6.4989999999999997</c:v>
                      </c:pt>
                      <c:pt idx="12996">
                        <c:v>6.4989999999999997</c:v>
                      </c:pt>
                      <c:pt idx="12997">
                        <c:v>6.5</c:v>
                      </c:pt>
                      <c:pt idx="12998">
                        <c:v>6.5</c:v>
                      </c:pt>
                      <c:pt idx="12999">
                        <c:v>6.5010000000000003</c:v>
                      </c:pt>
                      <c:pt idx="13000">
                        <c:v>6.5010000000000003</c:v>
                      </c:pt>
                      <c:pt idx="13001">
                        <c:v>6.5019999999999998</c:v>
                      </c:pt>
                      <c:pt idx="13002">
                        <c:v>6.5019999999999998</c:v>
                      </c:pt>
                      <c:pt idx="13003">
                        <c:v>6.5030000000000001</c:v>
                      </c:pt>
                      <c:pt idx="13004">
                        <c:v>6.5030000000000001</c:v>
                      </c:pt>
                      <c:pt idx="13005">
                        <c:v>6.5039999999999996</c:v>
                      </c:pt>
                      <c:pt idx="13006">
                        <c:v>6.5039999999999996</c:v>
                      </c:pt>
                      <c:pt idx="13007">
                        <c:v>6.5049999999999999</c:v>
                      </c:pt>
                      <c:pt idx="13008">
                        <c:v>6.5049999999999999</c:v>
                      </c:pt>
                      <c:pt idx="13009">
                        <c:v>6.5060000000000002</c:v>
                      </c:pt>
                      <c:pt idx="13010">
                        <c:v>6.5060000000000002</c:v>
                      </c:pt>
                      <c:pt idx="13011">
                        <c:v>6.5069999999999997</c:v>
                      </c:pt>
                      <c:pt idx="13012">
                        <c:v>6.5069999999999997</c:v>
                      </c:pt>
                      <c:pt idx="13013">
                        <c:v>6.508</c:v>
                      </c:pt>
                      <c:pt idx="13014">
                        <c:v>6.508</c:v>
                      </c:pt>
                      <c:pt idx="13015">
                        <c:v>6.5090000000000003</c:v>
                      </c:pt>
                      <c:pt idx="13016">
                        <c:v>6.5090000000000003</c:v>
                      </c:pt>
                      <c:pt idx="13017">
                        <c:v>6.51</c:v>
                      </c:pt>
                      <c:pt idx="13018">
                        <c:v>6.51</c:v>
                      </c:pt>
                      <c:pt idx="13019">
                        <c:v>6.5110000000000001</c:v>
                      </c:pt>
                      <c:pt idx="13020">
                        <c:v>6.5110000000000001</c:v>
                      </c:pt>
                      <c:pt idx="13021">
                        <c:v>6.5119999999999996</c:v>
                      </c:pt>
                      <c:pt idx="13022">
                        <c:v>6.5119999999999996</c:v>
                      </c:pt>
                      <c:pt idx="13023">
                        <c:v>6.5129999999999999</c:v>
                      </c:pt>
                      <c:pt idx="13024">
                        <c:v>6.5129999999999999</c:v>
                      </c:pt>
                      <c:pt idx="13025">
                        <c:v>6.5140000000000002</c:v>
                      </c:pt>
                      <c:pt idx="13026">
                        <c:v>6.5140000000000002</c:v>
                      </c:pt>
                      <c:pt idx="13027">
                        <c:v>6.5149999999999997</c:v>
                      </c:pt>
                      <c:pt idx="13028">
                        <c:v>6.5149999999999997</c:v>
                      </c:pt>
                      <c:pt idx="13029">
                        <c:v>6.516</c:v>
                      </c:pt>
                      <c:pt idx="13030">
                        <c:v>6.516</c:v>
                      </c:pt>
                      <c:pt idx="13031">
                        <c:v>6.5170000000000003</c:v>
                      </c:pt>
                      <c:pt idx="13032">
                        <c:v>6.5170000000000003</c:v>
                      </c:pt>
                      <c:pt idx="13033">
                        <c:v>6.5179999999999998</c:v>
                      </c:pt>
                      <c:pt idx="13034">
                        <c:v>6.5179999999999998</c:v>
                      </c:pt>
                      <c:pt idx="13035">
                        <c:v>6.5190000000000001</c:v>
                      </c:pt>
                      <c:pt idx="13036">
                        <c:v>6.5190000000000001</c:v>
                      </c:pt>
                      <c:pt idx="13037">
                        <c:v>6.52</c:v>
                      </c:pt>
                      <c:pt idx="13038">
                        <c:v>6.52</c:v>
                      </c:pt>
                      <c:pt idx="13039">
                        <c:v>6.5209999999999999</c:v>
                      </c:pt>
                      <c:pt idx="13040">
                        <c:v>6.5209999999999999</c:v>
                      </c:pt>
                      <c:pt idx="13041">
                        <c:v>6.5220000000000002</c:v>
                      </c:pt>
                      <c:pt idx="13042">
                        <c:v>6.5220000000000002</c:v>
                      </c:pt>
                      <c:pt idx="13043">
                        <c:v>6.5229999999999997</c:v>
                      </c:pt>
                      <c:pt idx="13044">
                        <c:v>6.5229999999999997</c:v>
                      </c:pt>
                      <c:pt idx="13045">
                        <c:v>6.524</c:v>
                      </c:pt>
                      <c:pt idx="13046">
                        <c:v>6.524</c:v>
                      </c:pt>
                      <c:pt idx="13047">
                        <c:v>6.5250000000000004</c:v>
                      </c:pt>
                      <c:pt idx="13048">
                        <c:v>6.5250000000000004</c:v>
                      </c:pt>
                      <c:pt idx="13049">
                        <c:v>6.5259999999999998</c:v>
                      </c:pt>
                      <c:pt idx="13050">
                        <c:v>6.5259999999999998</c:v>
                      </c:pt>
                      <c:pt idx="13051">
                        <c:v>6.5270000000000001</c:v>
                      </c:pt>
                      <c:pt idx="13052">
                        <c:v>6.5270000000000001</c:v>
                      </c:pt>
                      <c:pt idx="13053">
                        <c:v>6.5279999999999996</c:v>
                      </c:pt>
                      <c:pt idx="13054">
                        <c:v>6.5279999999999996</c:v>
                      </c:pt>
                      <c:pt idx="13055">
                        <c:v>6.5289999999999999</c:v>
                      </c:pt>
                      <c:pt idx="13056">
                        <c:v>6.5289999999999999</c:v>
                      </c:pt>
                      <c:pt idx="13057">
                        <c:v>6.53</c:v>
                      </c:pt>
                      <c:pt idx="13058">
                        <c:v>6.53</c:v>
                      </c:pt>
                      <c:pt idx="13059">
                        <c:v>6.5309999999999997</c:v>
                      </c:pt>
                      <c:pt idx="13060">
                        <c:v>6.5309999999999997</c:v>
                      </c:pt>
                      <c:pt idx="13061">
                        <c:v>6.532</c:v>
                      </c:pt>
                      <c:pt idx="13062">
                        <c:v>6.532</c:v>
                      </c:pt>
                      <c:pt idx="13063">
                        <c:v>6.5330000000000004</c:v>
                      </c:pt>
                      <c:pt idx="13064">
                        <c:v>6.5330000000000004</c:v>
                      </c:pt>
                      <c:pt idx="13065">
                        <c:v>6.5339999999999998</c:v>
                      </c:pt>
                      <c:pt idx="13066">
                        <c:v>6.5339999999999998</c:v>
                      </c:pt>
                      <c:pt idx="13067">
                        <c:v>6.5350000000000001</c:v>
                      </c:pt>
                      <c:pt idx="13068">
                        <c:v>6.5350000000000001</c:v>
                      </c:pt>
                      <c:pt idx="13069">
                        <c:v>6.5359999999999996</c:v>
                      </c:pt>
                      <c:pt idx="13070">
                        <c:v>6.5359999999999996</c:v>
                      </c:pt>
                      <c:pt idx="13071">
                        <c:v>6.5369999999999999</c:v>
                      </c:pt>
                      <c:pt idx="13072">
                        <c:v>6.5369999999999999</c:v>
                      </c:pt>
                      <c:pt idx="13073">
                        <c:v>6.5380000000000003</c:v>
                      </c:pt>
                      <c:pt idx="13074">
                        <c:v>6.5380000000000003</c:v>
                      </c:pt>
                      <c:pt idx="13075">
                        <c:v>6.5389999999999997</c:v>
                      </c:pt>
                      <c:pt idx="13076">
                        <c:v>6.5389999999999997</c:v>
                      </c:pt>
                      <c:pt idx="13077">
                        <c:v>6.54</c:v>
                      </c:pt>
                      <c:pt idx="13078">
                        <c:v>6.54</c:v>
                      </c:pt>
                      <c:pt idx="13079">
                        <c:v>6.5410000000000004</c:v>
                      </c:pt>
                      <c:pt idx="13080">
                        <c:v>6.5410000000000004</c:v>
                      </c:pt>
                      <c:pt idx="13081">
                        <c:v>6.5419999999999998</c:v>
                      </c:pt>
                      <c:pt idx="13082">
                        <c:v>6.5419999999999998</c:v>
                      </c:pt>
                      <c:pt idx="13083">
                        <c:v>6.5430000000000001</c:v>
                      </c:pt>
                      <c:pt idx="13084">
                        <c:v>6.5430000000000001</c:v>
                      </c:pt>
                      <c:pt idx="13085">
                        <c:v>6.5439999999999996</c:v>
                      </c:pt>
                      <c:pt idx="13086">
                        <c:v>6.5439999999999996</c:v>
                      </c:pt>
                      <c:pt idx="13087">
                        <c:v>6.5449999999999999</c:v>
                      </c:pt>
                      <c:pt idx="13088">
                        <c:v>6.5449999999999999</c:v>
                      </c:pt>
                      <c:pt idx="13089">
                        <c:v>6.5460000000000003</c:v>
                      </c:pt>
                      <c:pt idx="13090">
                        <c:v>6.5460000000000003</c:v>
                      </c:pt>
                      <c:pt idx="13091">
                        <c:v>6.5469999999999997</c:v>
                      </c:pt>
                      <c:pt idx="13092">
                        <c:v>6.5469999999999997</c:v>
                      </c:pt>
                      <c:pt idx="13093">
                        <c:v>6.548</c:v>
                      </c:pt>
                      <c:pt idx="13094">
                        <c:v>6.548</c:v>
                      </c:pt>
                      <c:pt idx="13095">
                        <c:v>6.5490000000000004</c:v>
                      </c:pt>
                      <c:pt idx="13096">
                        <c:v>6.5490000000000004</c:v>
                      </c:pt>
                      <c:pt idx="13097">
                        <c:v>6.55</c:v>
                      </c:pt>
                      <c:pt idx="13098">
                        <c:v>6.55</c:v>
                      </c:pt>
                      <c:pt idx="13099">
                        <c:v>6.5510000000000002</c:v>
                      </c:pt>
                      <c:pt idx="13100">
                        <c:v>6.5510000000000002</c:v>
                      </c:pt>
                      <c:pt idx="13101">
                        <c:v>6.5519999999999996</c:v>
                      </c:pt>
                      <c:pt idx="13102">
                        <c:v>6.5519999999999996</c:v>
                      </c:pt>
                      <c:pt idx="13103">
                        <c:v>6.5529999999999999</c:v>
                      </c:pt>
                      <c:pt idx="13104">
                        <c:v>6.5529999999999999</c:v>
                      </c:pt>
                      <c:pt idx="13105">
                        <c:v>6.5540000000000003</c:v>
                      </c:pt>
                      <c:pt idx="13106">
                        <c:v>6.5540000000000003</c:v>
                      </c:pt>
                      <c:pt idx="13107">
                        <c:v>6.5549999999999997</c:v>
                      </c:pt>
                      <c:pt idx="13108">
                        <c:v>6.5549999999999997</c:v>
                      </c:pt>
                      <c:pt idx="13109">
                        <c:v>6.556</c:v>
                      </c:pt>
                      <c:pt idx="13110">
                        <c:v>6.556</c:v>
                      </c:pt>
                      <c:pt idx="13111">
                        <c:v>6.5570000000000004</c:v>
                      </c:pt>
                      <c:pt idx="13112">
                        <c:v>6.5570000000000004</c:v>
                      </c:pt>
                      <c:pt idx="13113">
                        <c:v>6.5579999999999998</c:v>
                      </c:pt>
                      <c:pt idx="13114">
                        <c:v>6.5579999999999998</c:v>
                      </c:pt>
                      <c:pt idx="13115">
                        <c:v>6.5590000000000002</c:v>
                      </c:pt>
                      <c:pt idx="13116">
                        <c:v>6.5590000000000002</c:v>
                      </c:pt>
                      <c:pt idx="13117">
                        <c:v>6.56</c:v>
                      </c:pt>
                      <c:pt idx="13118">
                        <c:v>6.56</c:v>
                      </c:pt>
                      <c:pt idx="13119">
                        <c:v>6.5609999999999999</c:v>
                      </c:pt>
                      <c:pt idx="13120">
                        <c:v>6.5609999999999999</c:v>
                      </c:pt>
                      <c:pt idx="13121">
                        <c:v>6.5620000000000003</c:v>
                      </c:pt>
                      <c:pt idx="13122">
                        <c:v>6.5620000000000003</c:v>
                      </c:pt>
                      <c:pt idx="13123">
                        <c:v>6.5629999999999997</c:v>
                      </c:pt>
                      <c:pt idx="13124">
                        <c:v>6.5629999999999997</c:v>
                      </c:pt>
                      <c:pt idx="13125">
                        <c:v>6.5640000000000001</c:v>
                      </c:pt>
                      <c:pt idx="13126">
                        <c:v>6.5640000000000001</c:v>
                      </c:pt>
                      <c:pt idx="13127">
                        <c:v>6.5650000000000004</c:v>
                      </c:pt>
                      <c:pt idx="13128">
                        <c:v>6.5650000000000004</c:v>
                      </c:pt>
                      <c:pt idx="13129">
                        <c:v>6.5659999999999998</c:v>
                      </c:pt>
                      <c:pt idx="13130">
                        <c:v>6.5659999999999998</c:v>
                      </c:pt>
                      <c:pt idx="13131">
                        <c:v>6.5670000000000002</c:v>
                      </c:pt>
                      <c:pt idx="13132">
                        <c:v>6.5670000000000002</c:v>
                      </c:pt>
                      <c:pt idx="13133">
                        <c:v>6.5679999999999996</c:v>
                      </c:pt>
                      <c:pt idx="13134">
                        <c:v>6.5679999999999996</c:v>
                      </c:pt>
                      <c:pt idx="13135">
                        <c:v>6.569</c:v>
                      </c:pt>
                      <c:pt idx="13136">
                        <c:v>6.569</c:v>
                      </c:pt>
                      <c:pt idx="13137">
                        <c:v>6.57</c:v>
                      </c:pt>
                      <c:pt idx="13138">
                        <c:v>6.57</c:v>
                      </c:pt>
                      <c:pt idx="13139">
                        <c:v>6.5709999999999997</c:v>
                      </c:pt>
                      <c:pt idx="13140">
                        <c:v>6.5709999999999997</c:v>
                      </c:pt>
                      <c:pt idx="13141">
                        <c:v>6.5720000000000001</c:v>
                      </c:pt>
                      <c:pt idx="13142">
                        <c:v>6.5720000000000001</c:v>
                      </c:pt>
                      <c:pt idx="13143">
                        <c:v>6.5730000000000004</c:v>
                      </c:pt>
                      <c:pt idx="13144">
                        <c:v>6.5730000000000004</c:v>
                      </c:pt>
                      <c:pt idx="13145">
                        <c:v>6.5739999999999998</c:v>
                      </c:pt>
                      <c:pt idx="13146">
                        <c:v>6.5739999999999998</c:v>
                      </c:pt>
                      <c:pt idx="13147">
                        <c:v>6.5750000000000002</c:v>
                      </c:pt>
                      <c:pt idx="13148">
                        <c:v>6.5750000000000002</c:v>
                      </c:pt>
                      <c:pt idx="13149">
                        <c:v>6.5759999999999996</c:v>
                      </c:pt>
                      <c:pt idx="13150">
                        <c:v>6.5759999999999996</c:v>
                      </c:pt>
                      <c:pt idx="13151">
                        <c:v>6.577</c:v>
                      </c:pt>
                      <c:pt idx="13152">
                        <c:v>6.577</c:v>
                      </c:pt>
                      <c:pt idx="13153">
                        <c:v>6.5780000000000003</c:v>
                      </c:pt>
                      <c:pt idx="13154">
                        <c:v>6.5780000000000003</c:v>
                      </c:pt>
                      <c:pt idx="13155">
                        <c:v>6.5789999999999997</c:v>
                      </c:pt>
                      <c:pt idx="13156">
                        <c:v>6.5789999999999997</c:v>
                      </c:pt>
                      <c:pt idx="13157">
                        <c:v>6.58</c:v>
                      </c:pt>
                      <c:pt idx="13158">
                        <c:v>6.58</c:v>
                      </c:pt>
                      <c:pt idx="13159">
                        <c:v>6.5810000000000004</c:v>
                      </c:pt>
                      <c:pt idx="13160">
                        <c:v>6.5810000000000004</c:v>
                      </c:pt>
                      <c:pt idx="13161">
                        <c:v>6.5819999999999999</c:v>
                      </c:pt>
                      <c:pt idx="13162">
                        <c:v>6.5819999999999999</c:v>
                      </c:pt>
                      <c:pt idx="13163">
                        <c:v>6.5830000000000002</c:v>
                      </c:pt>
                      <c:pt idx="13164">
                        <c:v>6.5830000000000002</c:v>
                      </c:pt>
                      <c:pt idx="13165">
                        <c:v>6.5839999999999996</c:v>
                      </c:pt>
                      <c:pt idx="13166">
                        <c:v>6.5839999999999996</c:v>
                      </c:pt>
                      <c:pt idx="13167">
                        <c:v>6.585</c:v>
                      </c:pt>
                      <c:pt idx="13168">
                        <c:v>6.585</c:v>
                      </c:pt>
                      <c:pt idx="13169">
                        <c:v>6.5860000000000003</c:v>
                      </c:pt>
                      <c:pt idx="13170">
                        <c:v>6.5860000000000003</c:v>
                      </c:pt>
                      <c:pt idx="13171">
                        <c:v>6.5869999999999997</c:v>
                      </c:pt>
                      <c:pt idx="13172">
                        <c:v>6.5869999999999997</c:v>
                      </c:pt>
                      <c:pt idx="13173">
                        <c:v>6.5880000000000001</c:v>
                      </c:pt>
                      <c:pt idx="13174">
                        <c:v>6.5880000000000001</c:v>
                      </c:pt>
                      <c:pt idx="13175">
                        <c:v>6.5890000000000004</c:v>
                      </c:pt>
                      <c:pt idx="13176">
                        <c:v>6.5890000000000004</c:v>
                      </c:pt>
                      <c:pt idx="13177">
                        <c:v>6.59</c:v>
                      </c:pt>
                      <c:pt idx="13178">
                        <c:v>6.59</c:v>
                      </c:pt>
                      <c:pt idx="13179">
                        <c:v>6.5910000000000002</c:v>
                      </c:pt>
                      <c:pt idx="13180">
                        <c:v>6.5910000000000002</c:v>
                      </c:pt>
                      <c:pt idx="13181">
                        <c:v>6.5919999999999996</c:v>
                      </c:pt>
                      <c:pt idx="13182">
                        <c:v>6.5919999999999996</c:v>
                      </c:pt>
                      <c:pt idx="13183">
                        <c:v>6.593</c:v>
                      </c:pt>
                      <c:pt idx="13184">
                        <c:v>6.593</c:v>
                      </c:pt>
                      <c:pt idx="13185">
                        <c:v>6.5940000000000003</c:v>
                      </c:pt>
                      <c:pt idx="13186">
                        <c:v>6.5940000000000003</c:v>
                      </c:pt>
                      <c:pt idx="13187">
                        <c:v>6.5949999999999998</c:v>
                      </c:pt>
                      <c:pt idx="13188">
                        <c:v>6.5949999999999998</c:v>
                      </c:pt>
                      <c:pt idx="13189">
                        <c:v>6.5960000000000001</c:v>
                      </c:pt>
                      <c:pt idx="13190">
                        <c:v>6.5960000000000001</c:v>
                      </c:pt>
                      <c:pt idx="13191">
                        <c:v>6.5970000000000004</c:v>
                      </c:pt>
                      <c:pt idx="13192">
                        <c:v>6.5970000000000004</c:v>
                      </c:pt>
                      <c:pt idx="13193">
                        <c:v>6.5979999999999999</c:v>
                      </c:pt>
                      <c:pt idx="13194">
                        <c:v>6.5979999999999999</c:v>
                      </c:pt>
                      <c:pt idx="13195">
                        <c:v>6.5990000000000002</c:v>
                      </c:pt>
                      <c:pt idx="13196">
                        <c:v>6.5990000000000002</c:v>
                      </c:pt>
                      <c:pt idx="13197">
                        <c:v>6.6</c:v>
                      </c:pt>
                      <c:pt idx="13198">
                        <c:v>6.6</c:v>
                      </c:pt>
                      <c:pt idx="13199">
                        <c:v>6.601</c:v>
                      </c:pt>
                      <c:pt idx="13200">
                        <c:v>6.601</c:v>
                      </c:pt>
                      <c:pt idx="13201">
                        <c:v>6.6020000000000003</c:v>
                      </c:pt>
                      <c:pt idx="13202">
                        <c:v>6.6020000000000003</c:v>
                      </c:pt>
                      <c:pt idx="13203">
                        <c:v>6.6029999999999998</c:v>
                      </c:pt>
                      <c:pt idx="13204">
                        <c:v>6.6029999999999998</c:v>
                      </c:pt>
                      <c:pt idx="13205">
                        <c:v>6.6040000000000001</c:v>
                      </c:pt>
                      <c:pt idx="13206">
                        <c:v>6.6040000000000001</c:v>
                      </c:pt>
                      <c:pt idx="13207">
                        <c:v>6.6050000000000004</c:v>
                      </c:pt>
                      <c:pt idx="13208">
                        <c:v>6.6050000000000004</c:v>
                      </c:pt>
                      <c:pt idx="13209">
                        <c:v>6.6059999999999999</c:v>
                      </c:pt>
                      <c:pt idx="13210">
                        <c:v>6.6059999999999999</c:v>
                      </c:pt>
                      <c:pt idx="13211">
                        <c:v>6.6070000000000002</c:v>
                      </c:pt>
                      <c:pt idx="13212">
                        <c:v>6.6070000000000002</c:v>
                      </c:pt>
                      <c:pt idx="13213">
                        <c:v>6.6079999999999997</c:v>
                      </c:pt>
                      <c:pt idx="13214">
                        <c:v>6.6079999999999997</c:v>
                      </c:pt>
                      <c:pt idx="13215">
                        <c:v>6.609</c:v>
                      </c:pt>
                      <c:pt idx="13216">
                        <c:v>6.609</c:v>
                      </c:pt>
                      <c:pt idx="13217">
                        <c:v>6.61</c:v>
                      </c:pt>
                      <c:pt idx="13218">
                        <c:v>6.61</c:v>
                      </c:pt>
                      <c:pt idx="13219">
                        <c:v>6.6109999999999998</c:v>
                      </c:pt>
                      <c:pt idx="13220">
                        <c:v>6.6109999999999998</c:v>
                      </c:pt>
                      <c:pt idx="13221">
                        <c:v>6.6120000000000001</c:v>
                      </c:pt>
                      <c:pt idx="13222">
                        <c:v>6.6120000000000001</c:v>
                      </c:pt>
                      <c:pt idx="13223">
                        <c:v>6.6130000000000004</c:v>
                      </c:pt>
                      <c:pt idx="13224">
                        <c:v>6.6130000000000004</c:v>
                      </c:pt>
                      <c:pt idx="13225">
                        <c:v>6.6139999999999999</c:v>
                      </c:pt>
                      <c:pt idx="13226">
                        <c:v>6.6139999999999999</c:v>
                      </c:pt>
                      <c:pt idx="13227">
                        <c:v>6.6150000000000002</c:v>
                      </c:pt>
                      <c:pt idx="13228">
                        <c:v>6.6150000000000002</c:v>
                      </c:pt>
                      <c:pt idx="13229">
                        <c:v>6.6159999999999997</c:v>
                      </c:pt>
                      <c:pt idx="13230">
                        <c:v>6.6159999999999997</c:v>
                      </c:pt>
                      <c:pt idx="13231">
                        <c:v>6.617</c:v>
                      </c:pt>
                      <c:pt idx="13232">
                        <c:v>6.617</c:v>
                      </c:pt>
                      <c:pt idx="13233">
                        <c:v>6.6180000000000003</c:v>
                      </c:pt>
                      <c:pt idx="13234">
                        <c:v>6.6180000000000003</c:v>
                      </c:pt>
                      <c:pt idx="13235">
                        <c:v>6.6189999999999998</c:v>
                      </c:pt>
                      <c:pt idx="13236">
                        <c:v>6.6189999999999998</c:v>
                      </c:pt>
                      <c:pt idx="13237">
                        <c:v>6.62</c:v>
                      </c:pt>
                      <c:pt idx="13238">
                        <c:v>6.62</c:v>
                      </c:pt>
                      <c:pt idx="13239">
                        <c:v>6.6210000000000004</c:v>
                      </c:pt>
                      <c:pt idx="13240">
                        <c:v>6.6210000000000004</c:v>
                      </c:pt>
                      <c:pt idx="13241">
                        <c:v>6.6219999999999999</c:v>
                      </c:pt>
                      <c:pt idx="13242">
                        <c:v>6.6219999999999999</c:v>
                      </c:pt>
                      <c:pt idx="13243">
                        <c:v>6.6230000000000002</c:v>
                      </c:pt>
                      <c:pt idx="13244">
                        <c:v>6.6230000000000002</c:v>
                      </c:pt>
                      <c:pt idx="13245">
                        <c:v>6.6239999999999997</c:v>
                      </c:pt>
                      <c:pt idx="13246">
                        <c:v>6.6239999999999997</c:v>
                      </c:pt>
                      <c:pt idx="13247">
                        <c:v>6.625</c:v>
                      </c:pt>
                      <c:pt idx="13248">
                        <c:v>6.625</c:v>
                      </c:pt>
                      <c:pt idx="13249">
                        <c:v>6.6260000000000003</c:v>
                      </c:pt>
                      <c:pt idx="13250">
                        <c:v>6.6260000000000003</c:v>
                      </c:pt>
                      <c:pt idx="13251">
                        <c:v>6.6269999999999998</c:v>
                      </c:pt>
                      <c:pt idx="13252">
                        <c:v>6.6269999999999998</c:v>
                      </c:pt>
                      <c:pt idx="13253">
                        <c:v>6.6280000000000001</c:v>
                      </c:pt>
                      <c:pt idx="13254">
                        <c:v>6.6280000000000001</c:v>
                      </c:pt>
                      <c:pt idx="13255">
                        <c:v>6.6289999999999996</c:v>
                      </c:pt>
                      <c:pt idx="13256">
                        <c:v>6.6289999999999996</c:v>
                      </c:pt>
                      <c:pt idx="13257">
                        <c:v>6.63</c:v>
                      </c:pt>
                      <c:pt idx="13258">
                        <c:v>6.63</c:v>
                      </c:pt>
                      <c:pt idx="13259">
                        <c:v>6.6310000000000002</c:v>
                      </c:pt>
                      <c:pt idx="13260">
                        <c:v>6.6310000000000002</c:v>
                      </c:pt>
                      <c:pt idx="13261">
                        <c:v>6.6319999999999997</c:v>
                      </c:pt>
                      <c:pt idx="13262">
                        <c:v>6.6319999999999997</c:v>
                      </c:pt>
                      <c:pt idx="13263">
                        <c:v>6.633</c:v>
                      </c:pt>
                      <c:pt idx="13264">
                        <c:v>6.633</c:v>
                      </c:pt>
                      <c:pt idx="13265">
                        <c:v>6.6340000000000003</c:v>
                      </c:pt>
                      <c:pt idx="13266">
                        <c:v>6.6340000000000003</c:v>
                      </c:pt>
                      <c:pt idx="13267">
                        <c:v>6.6349999999999998</c:v>
                      </c:pt>
                      <c:pt idx="13268">
                        <c:v>6.6349999999999998</c:v>
                      </c:pt>
                      <c:pt idx="13269">
                        <c:v>6.6360000000000001</c:v>
                      </c:pt>
                      <c:pt idx="13270">
                        <c:v>6.6360000000000001</c:v>
                      </c:pt>
                      <c:pt idx="13271">
                        <c:v>6.6369999999999996</c:v>
                      </c:pt>
                      <c:pt idx="13272">
                        <c:v>6.6369999999999996</c:v>
                      </c:pt>
                      <c:pt idx="13273">
                        <c:v>6.6379999999999999</c:v>
                      </c:pt>
                      <c:pt idx="13274">
                        <c:v>6.6379999999999999</c:v>
                      </c:pt>
                      <c:pt idx="13275">
                        <c:v>6.6390000000000002</c:v>
                      </c:pt>
                      <c:pt idx="13276">
                        <c:v>6.6390000000000002</c:v>
                      </c:pt>
                      <c:pt idx="13277">
                        <c:v>6.64</c:v>
                      </c:pt>
                      <c:pt idx="13278">
                        <c:v>6.64</c:v>
                      </c:pt>
                      <c:pt idx="13279">
                        <c:v>6.641</c:v>
                      </c:pt>
                      <c:pt idx="13280">
                        <c:v>6.641</c:v>
                      </c:pt>
                      <c:pt idx="13281">
                        <c:v>6.6420000000000003</c:v>
                      </c:pt>
                      <c:pt idx="13282">
                        <c:v>6.6420000000000003</c:v>
                      </c:pt>
                      <c:pt idx="13283">
                        <c:v>6.6429999999999998</c:v>
                      </c:pt>
                      <c:pt idx="13284">
                        <c:v>6.6429999999999998</c:v>
                      </c:pt>
                      <c:pt idx="13285">
                        <c:v>6.6440000000000001</c:v>
                      </c:pt>
                      <c:pt idx="13286">
                        <c:v>6.6440000000000001</c:v>
                      </c:pt>
                      <c:pt idx="13287">
                        <c:v>6.6449999999999996</c:v>
                      </c:pt>
                      <c:pt idx="13288">
                        <c:v>6.6449999999999996</c:v>
                      </c:pt>
                      <c:pt idx="13289">
                        <c:v>6.6459999999999999</c:v>
                      </c:pt>
                      <c:pt idx="13290">
                        <c:v>6.6459999999999999</c:v>
                      </c:pt>
                      <c:pt idx="13291">
                        <c:v>6.6470000000000002</c:v>
                      </c:pt>
                      <c:pt idx="13292">
                        <c:v>6.6470000000000002</c:v>
                      </c:pt>
                      <c:pt idx="13293">
                        <c:v>6.6479999999999997</c:v>
                      </c:pt>
                      <c:pt idx="13294">
                        <c:v>6.6479999999999997</c:v>
                      </c:pt>
                      <c:pt idx="13295">
                        <c:v>6.649</c:v>
                      </c:pt>
                      <c:pt idx="13296">
                        <c:v>6.649</c:v>
                      </c:pt>
                      <c:pt idx="13297">
                        <c:v>6.65</c:v>
                      </c:pt>
                      <c:pt idx="13298">
                        <c:v>6.65</c:v>
                      </c:pt>
                      <c:pt idx="13299">
                        <c:v>6.6509999999999998</c:v>
                      </c:pt>
                      <c:pt idx="13300">
                        <c:v>6.6509999999999998</c:v>
                      </c:pt>
                      <c:pt idx="13301">
                        <c:v>6.6520000000000001</c:v>
                      </c:pt>
                      <c:pt idx="13302">
                        <c:v>6.6520000000000001</c:v>
                      </c:pt>
                      <c:pt idx="13303">
                        <c:v>6.6529999999999996</c:v>
                      </c:pt>
                      <c:pt idx="13304">
                        <c:v>6.6529999999999996</c:v>
                      </c:pt>
                      <c:pt idx="13305">
                        <c:v>6.6539999999999999</c:v>
                      </c:pt>
                      <c:pt idx="13306">
                        <c:v>6.6539999999999999</c:v>
                      </c:pt>
                      <c:pt idx="13307">
                        <c:v>6.6550000000000002</c:v>
                      </c:pt>
                      <c:pt idx="13308">
                        <c:v>6.6550000000000002</c:v>
                      </c:pt>
                      <c:pt idx="13309">
                        <c:v>6.6559999999999997</c:v>
                      </c:pt>
                      <c:pt idx="13310">
                        <c:v>6.6559999999999997</c:v>
                      </c:pt>
                      <c:pt idx="13311">
                        <c:v>6.657</c:v>
                      </c:pt>
                      <c:pt idx="13312">
                        <c:v>6.657</c:v>
                      </c:pt>
                      <c:pt idx="13313">
                        <c:v>6.6580000000000004</c:v>
                      </c:pt>
                      <c:pt idx="13314">
                        <c:v>6.6580000000000004</c:v>
                      </c:pt>
                      <c:pt idx="13315">
                        <c:v>6.6589999999999998</c:v>
                      </c:pt>
                      <c:pt idx="13316">
                        <c:v>6.6589999999999998</c:v>
                      </c:pt>
                      <c:pt idx="13317">
                        <c:v>6.66</c:v>
                      </c:pt>
                      <c:pt idx="13318">
                        <c:v>6.66</c:v>
                      </c:pt>
                      <c:pt idx="13319">
                        <c:v>6.6609999999999996</c:v>
                      </c:pt>
                      <c:pt idx="13320">
                        <c:v>6.6609999999999996</c:v>
                      </c:pt>
                      <c:pt idx="13321">
                        <c:v>6.6619999999999999</c:v>
                      </c:pt>
                      <c:pt idx="13322">
                        <c:v>6.6619999999999999</c:v>
                      </c:pt>
                      <c:pt idx="13323">
                        <c:v>6.6630000000000003</c:v>
                      </c:pt>
                      <c:pt idx="13324">
                        <c:v>6.6630000000000003</c:v>
                      </c:pt>
                      <c:pt idx="13325">
                        <c:v>6.6639999999999997</c:v>
                      </c:pt>
                      <c:pt idx="13326">
                        <c:v>6.6639999999999997</c:v>
                      </c:pt>
                      <c:pt idx="13327">
                        <c:v>6.665</c:v>
                      </c:pt>
                      <c:pt idx="13328">
                        <c:v>6.665</c:v>
                      </c:pt>
                      <c:pt idx="13329">
                        <c:v>6.6660000000000004</c:v>
                      </c:pt>
                      <c:pt idx="13330">
                        <c:v>6.6660000000000004</c:v>
                      </c:pt>
                      <c:pt idx="13331">
                        <c:v>6.6669999999999998</c:v>
                      </c:pt>
                      <c:pt idx="13332">
                        <c:v>6.6669999999999998</c:v>
                      </c:pt>
                      <c:pt idx="13333">
                        <c:v>6.6680000000000001</c:v>
                      </c:pt>
                      <c:pt idx="13334">
                        <c:v>6.6680000000000001</c:v>
                      </c:pt>
                      <c:pt idx="13335">
                        <c:v>6.6689999999999996</c:v>
                      </c:pt>
                      <c:pt idx="13336">
                        <c:v>6.6689999999999996</c:v>
                      </c:pt>
                      <c:pt idx="13337">
                        <c:v>6.67</c:v>
                      </c:pt>
                      <c:pt idx="13338">
                        <c:v>6.67</c:v>
                      </c:pt>
                      <c:pt idx="13339">
                        <c:v>6.6710000000000003</c:v>
                      </c:pt>
                      <c:pt idx="13340">
                        <c:v>6.6710000000000003</c:v>
                      </c:pt>
                      <c:pt idx="13341">
                        <c:v>6.6719999999999997</c:v>
                      </c:pt>
                      <c:pt idx="13342">
                        <c:v>6.6719999999999997</c:v>
                      </c:pt>
                      <c:pt idx="13343">
                        <c:v>6.673</c:v>
                      </c:pt>
                      <c:pt idx="13344">
                        <c:v>6.673</c:v>
                      </c:pt>
                      <c:pt idx="13345">
                        <c:v>6.6740000000000004</c:v>
                      </c:pt>
                      <c:pt idx="13346">
                        <c:v>6.6740000000000004</c:v>
                      </c:pt>
                      <c:pt idx="13347">
                        <c:v>6.6749999999999998</c:v>
                      </c:pt>
                      <c:pt idx="13348">
                        <c:v>6.6749999999999998</c:v>
                      </c:pt>
                      <c:pt idx="13349">
                        <c:v>6.6760000000000002</c:v>
                      </c:pt>
                      <c:pt idx="13350">
                        <c:v>6.6760000000000002</c:v>
                      </c:pt>
                      <c:pt idx="13351">
                        <c:v>6.6769999999999996</c:v>
                      </c:pt>
                      <c:pt idx="13352">
                        <c:v>6.6769999999999996</c:v>
                      </c:pt>
                      <c:pt idx="13353">
                        <c:v>6.6779999999999999</c:v>
                      </c:pt>
                      <c:pt idx="13354">
                        <c:v>6.6779999999999999</c:v>
                      </c:pt>
                      <c:pt idx="13355">
                        <c:v>6.6790000000000003</c:v>
                      </c:pt>
                      <c:pt idx="13356">
                        <c:v>6.6790000000000003</c:v>
                      </c:pt>
                      <c:pt idx="13357">
                        <c:v>6.68</c:v>
                      </c:pt>
                      <c:pt idx="13358">
                        <c:v>6.68</c:v>
                      </c:pt>
                      <c:pt idx="13359">
                        <c:v>6.681</c:v>
                      </c:pt>
                      <c:pt idx="13360">
                        <c:v>6.681</c:v>
                      </c:pt>
                      <c:pt idx="13361">
                        <c:v>6.6820000000000004</c:v>
                      </c:pt>
                      <c:pt idx="13362">
                        <c:v>6.6820000000000004</c:v>
                      </c:pt>
                      <c:pt idx="13363">
                        <c:v>6.6829999999999998</c:v>
                      </c:pt>
                      <c:pt idx="13364">
                        <c:v>6.6829999999999998</c:v>
                      </c:pt>
                      <c:pt idx="13365">
                        <c:v>6.6840000000000002</c:v>
                      </c:pt>
                      <c:pt idx="13366">
                        <c:v>6.6840000000000002</c:v>
                      </c:pt>
                      <c:pt idx="13367">
                        <c:v>6.6849999999999996</c:v>
                      </c:pt>
                      <c:pt idx="13368">
                        <c:v>6.6849999999999996</c:v>
                      </c:pt>
                      <c:pt idx="13369">
                        <c:v>6.6859999999999999</c:v>
                      </c:pt>
                      <c:pt idx="13370">
                        <c:v>6.6859999999999999</c:v>
                      </c:pt>
                      <c:pt idx="13371">
                        <c:v>6.6870000000000003</c:v>
                      </c:pt>
                      <c:pt idx="13372">
                        <c:v>6.6870000000000003</c:v>
                      </c:pt>
                      <c:pt idx="13373">
                        <c:v>6.6879999999999997</c:v>
                      </c:pt>
                      <c:pt idx="13374">
                        <c:v>6.6879999999999997</c:v>
                      </c:pt>
                      <c:pt idx="13375">
                        <c:v>6.6890000000000001</c:v>
                      </c:pt>
                      <c:pt idx="13376">
                        <c:v>6.6890000000000001</c:v>
                      </c:pt>
                      <c:pt idx="13377">
                        <c:v>6.69</c:v>
                      </c:pt>
                      <c:pt idx="13378">
                        <c:v>6.69</c:v>
                      </c:pt>
                      <c:pt idx="13379">
                        <c:v>6.6909999999999998</c:v>
                      </c:pt>
                      <c:pt idx="13380">
                        <c:v>6.6909999999999998</c:v>
                      </c:pt>
                      <c:pt idx="13381">
                        <c:v>6.6920000000000002</c:v>
                      </c:pt>
                      <c:pt idx="13382">
                        <c:v>6.6920000000000002</c:v>
                      </c:pt>
                      <c:pt idx="13383">
                        <c:v>6.6929999999999996</c:v>
                      </c:pt>
                      <c:pt idx="13384">
                        <c:v>6.6929999999999996</c:v>
                      </c:pt>
                      <c:pt idx="13385">
                        <c:v>6.694</c:v>
                      </c:pt>
                      <c:pt idx="13386">
                        <c:v>6.694</c:v>
                      </c:pt>
                      <c:pt idx="13387">
                        <c:v>6.6950000000000003</c:v>
                      </c:pt>
                      <c:pt idx="13388">
                        <c:v>6.6950000000000003</c:v>
                      </c:pt>
                      <c:pt idx="13389">
                        <c:v>6.6959999999999997</c:v>
                      </c:pt>
                      <c:pt idx="13390">
                        <c:v>6.6959999999999997</c:v>
                      </c:pt>
                      <c:pt idx="13391">
                        <c:v>6.6970000000000001</c:v>
                      </c:pt>
                      <c:pt idx="13392">
                        <c:v>6.6970000000000001</c:v>
                      </c:pt>
                      <c:pt idx="13393">
                        <c:v>6.6980000000000004</c:v>
                      </c:pt>
                      <c:pt idx="13394">
                        <c:v>6.6980000000000004</c:v>
                      </c:pt>
                      <c:pt idx="13395">
                        <c:v>6.6989999999999998</c:v>
                      </c:pt>
                      <c:pt idx="13396">
                        <c:v>6.6989999999999998</c:v>
                      </c:pt>
                      <c:pt idx="13397">
                        <c:v>6.7</c:v>
                      </c:pt>
                      <c:pt idx="13398">
                        <c:v>6.7</c:v>
                      </c:pt>
                      <c:pt idx="13399">
                        <c:v>6.7009999999999996</c:v>
                      </c:pt>
                      <c:pt idx="13400">
                        <c:v>6.7009999999999996</c:v>
                      </c:pt>
                      <c:pt idx="13401">
                        <c:v>6.702</c:v>
                      </c:pt>
                      <c:pt idx="13402">
                        <c:v>6.702</c:v>
                      </c:pt>
                      <c:pt idx="13403">
                        <c:v>6.7030000000000003</c:v>
                      </c:pt>
                      <c:pt idx="13404">
                        <c:v>6.7030000000000003</c:v>
                      </c:pt>
                      <c:pt idx="13405">
                        <c:v>6.7039999999999997</c:v>
                      </c:pt>
                      <c:pt idx="13406">
                        <c:v>6.7039999999999997</c:v>
                      </c:pt>
                      <c:pt idx="13407">
                        <c:v>6.7050000000000001</c:v>
                      </c:pt>
                      <c:pt idx="13408">
                        <c:v>6.7050000000000001</c:v>
                      </c:pt>
                      <c:pt idx="13409">
                        <c:v>6.7060000000000004</c:v>
                      </c:pt>
                      <c:pt idx="13410">
                        <c:v>6.7060000000000004</c:v>
                      </c:pt>
                      <c:pt idx="13411">
                        <c:v>6.7069999999999999</c:v>
                      </c:pt>
                      <c:pt idx="13412">
                        <c:v>6.7069999999999999</c:v>
                      </c:pt>
                      <c:pt idx="13413">
                        <c:v>6.7080000000000002</c:v>
                      </c:pt>
                      <c:pt idx="13414">
                        <c:v>6.7080000000000002</c:v>
                      </c:pt>
                      <c:pt idx="13415">
                        <c:v>6.7089999999999996</c:v>
                      </c:pt>
                      <c:pt idx="13416">
                        <c:v>6.7089999999999996</c:v>
                      </c:pt>
                      <c:pt idx="13417">
                        <c:v>6.71</c:v>
                      </c:pt>
                      <c:pt idx="13418">
                        <c:v>6.71</c:v>
                      </c:pt>
                      <c:pt idx="13419">
                        <c:v>6.7110000000000003</c:v>
                      </c:pt>
                      <c:pt idx="13420">
                        <c:v>6.7110000000000003</c:v>
                      </c:pt>
                      <c:pt idx="13421">
                        <c:v>6.7119999999999997</c:v>
                      </c:pt>
                      <c:pt idx="13422">
                        <c:v>6.7119999999999997</c:v>
                      </c:pt>
                      <c:pt idx="13423">
                        <c:v>6.7130000000000001</c:v>
                      </c:pt>
                      <c:pt idx="13424">
                        <c:v>6.7130000000000001</c:v>
                      </c:pt>
                      <c:pt idx="13425">
                        <c:v>6.7140000000000004</c:v>
                      </c:pt>
                      <c:pt idx="13426">
                        <c:v>6.7140000000000004</c:v>
                      </c:pt>
                      <c:pt idx="13427">
                        <c:v>6.7149999999999999</c:v>
                      </c:pt>
                      <c:pt idx="13428">
                        <c:v>6.7149999999999999</c:v>
                      </c:pt>
                      <c:pt idx="13429">
                        <c:v>6.7160000000000002</c:v>
                      </c:pt>
                      <c:pt idx="13430">
                        <c:v>6.7160000000000002</c:v>
                      </c:pt>
                      <c:pt idx="13431">
                        <c:v>6.7169999999999996</c:v>
                      </c:pt>
                      <c:pt idx="13432">
                        <c:v>6.7169999999999996</c:v>
                      </c:pt>
                      <c:pt idx="13433">
                        <c:v>6.718</c:v>
                      </c:pt>
                      <c:pt idx="13434">
                        <c:v>6.718</c:v>
                      </c:pt>
                      <c:pt idx="13435">
                        <c:v>6.7190000000000003</c:v>
                      </c:pt>
                      <c:pt idx="13436">
                        <c:v>6.7190000000000003</c:v>
                      </c:pt>
                      <c:pt idx="13437">
                        <c:v>6.72</c:v>
                      </c:pt>
                      <c:pt idx="13438">
                        <c:v>6.72</c:v>
                      </c:pt>
                      <c:pt idx="13439">
                        <c:v>6.7210000000000001</c:v>
                      </c:pt>
                      <c:pt idx="13440">
                        <c:v>6.7210000000000001</c:v>
                      </c:pt>
                      <c:pt idx="13441">
                        <c:v>6.7220000000000004</c:v>
                      </c:pt>
                      <c:pt idx="13442">
                        <c:v>6.7220000000000004</c:v>
                      </c:pt>
                      <c:pt idx="13443">
                        <c:v>6.7229999999999999</c:v>
                      </c:pt>
                      <c:pt idx="13444">
                        <c:v>6.7229999999999999</c:v>
                      </c:pt>
                      <c:pt idx="13445">
                        <c:v>6.7240000000000002</c:v>
                      </c:pt>
                      <c:pt idx="13446">
                        <c:v>6.7240000000000002</c:v>
                      </c:pt>
                      <c:pt idx="13447">
                        <c:v>6.7249999999999996</c:v>
                      </c:pt>
                      <c:pt idx="13448">
                        <c:v>6.7249999999999996</c:v>
                      </c:pt>
                      <c:pt idx="13449">
                        <c:v>6.726</c:v>
                      </c:pt>
                      <c:pt idx="13450">
                        <c:v>6.726</c:v>
                      </c:pt>
                      <c:pt idx="13451">
                        <c:v>6.7270000000000003</c:v>
                      </c:pt>
                      <c:pt idx="13452">
                        <c:v>6.7270000000000003</c:v>
                      </c:pt>
                      <c:pt idx="13453">
                        <c:v>6.7279999999999998</c:v>
                      </c:pt>
                      <c:pt idx="13454">
                        <c:v>6.7279999999999998</c:v>
                      </c:pt>
                      <c:pt idx="13455">
                        <c:v>6.7290000000000001</c:v>
                      </c:pt>
                      <c:pt idx="13456">
                        <c:v>6.7290000000000001</c:v>
                      </c:pt>
                      <c:pt idx="13457">
                        <c:v>6.73</c:v>
                      </c:pt>
                      <c:pt idx="13458">
                        <c:v>6.73</c:v>
                      </c:pt>
                      <c:pt idx="13459">
                        <c:v>6.7309999999999999</c:v>
                      </c:pt>
                      <c:pt idx="13460">
                        <c:v>6.7309999999999999</c:v>
                      </c:pt>
                      <c:pt idx="13461">
                        <c:v>6.7320000000000002</c:v>
                      </c:pt>
                      <c:pt idx="13462">
                        <c:v>6.7320000000000002</c:v>
                      </c:pt>
                      <c:pt idx="13463">
                        <c:v>6.7329999999999997</c:v>
                      </c:pt>
                      <c:pt idx="13464">
                        <c:v>6.7329999999999997</c:v>
                      </c:pt>
                      <c:pt idx="13465">
                        <c:v>6.734</c:v>
                      </c:pt>
                      <c:pt idx="13466">
                        <c:v>6.734</c:v>
                      </c:pt>
                      <c:pt idx="13467">
                        <c:v>6.7350000000000003</c:v>
                      </c:pt>
                      <c:pt idx="13468">
                        <c:v>6.7350000000000003</c:v>
                      </c:pt>
                      <c:pt idx="13469">
                        <c:v>6.7359999999999998</c:v>
                      </c:pt>
                      <c:pt idx="13470">
                        <c:v>6.7359999999999998</c:v>
                      </c:pt>
                      <c:pt idx="13471">
                        <c:v>6.7370000000000001</c:v>
                      </c:pt>
                      <c:pt idx="13472">
                        <c:v>6.7370000000000001</c:v>
                      </c:pt>
                      <c:pt idx="13473">
                        <c:v>6.7380000000000004</c:v>
                      </c:pt>
                      <c:pt idx="13474">
                        <c:v>6.7380000000000004</c:v>
                      </c:pt>
                      <c:pt idx="13475">
                        <c:v>6.7389999999999999</c:v>
                      </c:pt>
                      <c:pt idx="13476">
                        <c:v>6.7389999999999999</c:v>
                      </c:pt>
                      <c:pt idx="13477">
                        <c:v>6.74</c:v>
                      </c:pt>
                      <c:pt idx="13478">
                        <c:v>6.74</c:v>
                      </c:pt>
                      <c:pt idx="13479">
                        <c:v>6.7409999999999997</c:v>
                      </c:pt>
                      <c:pt idx="13480">
                        <c:v>6.7409999999999997</c:v>
                      </c:pt>
                      <c:pt idx="13481">
                        <c:v>6.742</c:v>
                      </c:pt>
                      <c:pt idx="13482">
                        <c:v>6.742</c:v>
                      </c:pt>
                      <c:pt idx="13483">
                        <c:v>6.7430000000000003</c:v>
                      </c:pt>
                      <c:pt idx="13484">
                        <c:v>6.7430000000000003</c:v>
                      </c:pt>
                      <c:pt idx="13485">
                        <c:v>6.7439999999999998</c:v>
                      </c:pt>
                      <c:pt idx="13486">
                        <c:v>6.7439999999999998</c:v>
                      </c:pt>
                      <c:pt idx="13487">
                        <c:v>6.7450000000000001</c:v>
                      </c:pt>
                      <c:pt idx="13488">
                        <c:v>6.7450000000000001</c:v>
                      </c:pt>
                      <c:pt idx="13489">
                        <c:v>6.7460000000000004</c:v>
                      </c:pt>
                      <c:pt idx="13490">
                        <c:v>6.7460000000000004</c:v>
                      </c:pt>
                      <c:pt idx="13491">
                        <c:v>6.7469999999999999</c:v>
                      </c:pt>
                      <c:pt idx="13492">
                        <c:v>6.7469999999999999</c:v>
                      </c:pt>
                      <c:pt idx="13493">
                        <c:v>6.7480000000000002</c:v>
                      </c:pt>
                      <c:pt idx="13494">
                        <c:v>6.7480000000000002</c:v>
                      </c:pt>
                      <c:pt idx="13495">
                        <c:v>6.7489999999999997</c:v>
                      </c:pt>
                      <c:pt idx="13496">
                        <c:v>6.7489999999999997</c:v>
                      </c:pt>
                      <c:pt idx="13497">
                        <c:v>6.75</c:v>
                      </c:pt>
                      <c:pt idx="13498">
                        <c:v>6.75</c:v>
                      </c:pt>
                      <c:pt idx="13499">
                        <c:v>6.7510000000000003</c:v>
                      </c:pt>
                      <c:pt idx="13500">
                        <c:v>6.7510000000000003</c:v>
                      </c:pt>
                      <c:pt idx="13501">
                        <c:v>6.7519999999999998</c:v>
                      </c:pt>
                      <c:pt idx="13502">
                        <c:v>6.7519999999999998</c:v>
                      </c:pt>
                      <c:pt idx="13503">
                        <c:v>6.7530000000000001</c:v>
                      </c:pt>
                      <c:pt idx="13504">
                        <c:v>6.7530000000000001</c:v>
                      </c:pt>
                      <c:pt idx="13505">
                        <c:v>6.7539999999999996</c:v>
                      </c:pt>
                      <c:pt idx="13506">
                        <c:v>6.7539999999999996</c:v>
                      </c:pt>
                      <c:pt idx="13507">
                        <c:v>6.7549999999999999</c:v>
                      </c:pt>
                      <c:pt idx="13508">
                        <c:v>6.7549999999999999</c:v>
                      </c:pt>
                      <c:pt idx="13509">
                        <c:v>6.7560000000000002</c:v>
                      </c:pt>
                      <c:pt idx="13510">
                        <c:v>6.7560000000000002</c:v>
                      </c:pt>
                      <c:pt idx="13511">
                        <c:v>6.7569999999999997</c:v>
                      </c:pt>
                      <c:pt idx="13512">
                        <c:v>6.7569999999999997</c:v>
                      </c:pt>
                      <c:pt idx="13513">
                        <c:v>6.758</c:v>
                      </c:pt>
                      <c:pt idx="13514">
                        <c:v>6.758</c:v>
                      </c:pt>
                      <c:pt idx="13515">
                        <c:v>6.7590000000000003</c:v>
                      </c:pt>
                      <c:pt idx="13516">
                        <c:v>6.7590000000000003</c:v>
                      </c:pt>
                      <c:pt idx="13517">
                        <c:v>6.76</c:v>
                      </c:pt>
                      <c:pt idx="13518">
                        <c:v>6.76</c:v>
                      </c:pt>
                      <c:pt idx="13519">
                        <c:v>6.7610000000000001</c:v>
                      </c:pt>
                      <c:pt idx="13520">
                        <c:v>6.7610000000000001</c:v>
                      </c:pt>
                      <c:pt idx="13521">
                        <c:v>6.7619999999999996</c:v>
                      </c:pt>
                      <c:pt idx="13522">
                        <c:v>6.7619999999999996</c:v>
                      </c:pt>
                      <c:pt idx="13523">
                        <c:v>6.7629999999999999</c:v>
                      </c:pt>
                      <c:pt idx="13524">
                        <c:v>6.7629999999999999</c:v>
                      </c:pt>
                      <c:pt idx="13525">
                        <c:v>6.7640000000000002</c:v>
                      </c:pt>
                      <c:pt idx="13526">
                        <c:v>6.7640000000000002</c:v>
                      </c:pt>
                      <c:pt idx="13527">
                        <c:v>6.7649999999999997</c:v>
                      </c:pt>
                      <c:pt idx="13528">
                        <c:v>6.7649999999999997</c:v>
                      </c:pt>
                      <c:pt idx="13529">
                        <c:v>6.766</c:v>
                      </c:pt>
                      <c:pt idx="13530">
                        <c:v>6.766</c:v>
                      </c:pt>
                      <c:pt idx="13531">
                        <c:v>6.7670000000000003</c:v>
                      </c:pt>
                      <c:pt idx="13532">
                        <c:v>6.7670000000000003</c:v>
                      </c:pt>
                      <c:pt idx="13533">
                        <c:v>6.7679999999999998</c:v>
                      </c:pt>
                      <c:pt idx="13534">
                        <c:v>6.7679999999999998</c:v>
                      </c:pt>
                      <c:pt idx="13535">
                        <c:v>6.7690000000000001</c:v>
                      </c:pt>
                      <c:pt idx="13536">
                        <c:v>6.7690000000000001</c:v>
                      </c:pt>
                      <c:pt idx="13537">
                        <c:v>6.77</c:v>
                      </c:pt>
                      <c:pt idx="13538">
                        <c:v>6.77</c:v>
                      </c:pt>
                      <c:pt idx="13539">
                        <c:v>6.7709999999999999</c:v>
                      </c:pt>
                      <c:pt idx="13540">
                        <c:v>6.7709999999999999</c:v>
                      </c:pt>
                      <c:pt idx="13541">
                        <c:v>6.7720000000000002</c:v>
                      </c:pt>
                      <c:pt idx="13542">
                        <c:v>6.7720000000000002</c:v>
                      </c:pt>
                      <c:pt idx="13543">
                        <c:v>6.7729999999999997</c:v>
                      </c:pt>
                      <c:pt idx="13544">
                        <c:v>6.7729999999999997</c:v>
                      </c:pt>
                      <c:pt idx="13545">
                        <c:v>6.774</c:v>
                      </c:pt>
                      <c:pt idx="13546">
                        <c:v>6.774</c:v>
                      </c:pt>
                      <c:pt idx="13547">
                        <c:v>6.7750000000000004</c:v>
                      </c:pt>
                      <c:pt idx="13548">
                        <c:v>6.7750000000000004</c:v>
                      </c:pt>
                      <c:pt idx="13549">
                        <c:v>6.7759999999999998</c:v>
                      </c:pt>
                      <c:pt idx="13550">
                        <c:v>6.7759999999999998</c:v>
                      </c:pt>
                      <c:pt idx="13551">
                        <c:v>6.7770000000000001</c:v>
                      </c:pt>
                      <c:pt idx="13552">
                        <c:v>6.7770000000000001</c:v>
                      </c:pt>
                      <c:pt idx="13553">
                        <c:v>6.7779999999999996</c:v>
                      </c:pt>
                      <c:pt idx="13554">
                        <c:v>6.7779999999999996</c:v>
                      </c:pt>
                      <c:pt idx="13555">
                        <c:v>6.7789999999999999</c:v>
                      </c:pt>
                      <c:pt idx="13556">
                        <c:v>6.7789999999999999</c:v>
                      </c:pt>
                      <c:pt idx="13557">
                        <c:v>6.78</c:v>
                      </c:pt>
                      <c:pt idx="13558">
                        <c:v>6.78</c:v>
                      </c:pt>
                      <c:pt idx="13559">
                        <c:v>6.7809999999999997</c:v>
                      </c:pt>
                      <c:pt idx="13560">
                        <c:v>6.7809999999999997</c:v>
                      </c:pt>
                      <c:pt idx="13561">
                        <c:v>6.782</c:v>
                      </c:pt>
                      <c:pt idx="13562">
                        <c:v>6.782</c:v>
                      </c:pt>
                      <c:pt idx="13563">
                        <c:v>6.7830000000000004</c:v>
                      </c:pt>
                      <c:pt idx="13564">
                        <c:v>6.7830000000000004</c:v>
                      </c:pt>
                      <c:pt idx="13565">
                        <c:v>6.7839999999999998</c:v>
                      </c:pt>
                      <c:pt idx="13566">
                        <c:v>6.7839999999999998</c:v>
                      </c:pt>
                      <c:pt idx="13567">
                        <c:v>6.7850000000000001</c:v>
                      </c:pt>
                      <c:pt idx="13568">
                        <c:v>6.7850000000000001</c:v>
                      </c:pt>
                      <c:pt idx="13569">
                        <c:v>6.7859999999999996</c:v>
                      </c:pt>
                      <c:pt idx="13570">
                        <c:v>6.7859999999999996</c:v>
                      </c:pt>
                      <c:pt idx="13571">
                        <c:v>6.7869999999999999</c:v>
                      </c:pt>
                      <c:pt idx="13572">
                        <c:v>6.7869999999999999</c:v>
                      </c:pt>
                      <c:pt idx="13573">
                        <c:v>6.7880000000000003</c:v>
                      </c:pt>
                      <c:pt idx="13574">
                        <c:v>6.7880000000000003</c:v>
                      </c:pt>
                      <c:pt idx="13575">
                        <c:v>6.7889999999999997</c:v>
                      </c:pt>
                      <c:pt idx="13576">
                        <c:v>6.7889999999999997</c:v>
                      </c:pt>
                      <c:pt idx="13577">
                        <c:v>6.79</c:v>
                      </c:pt>
                      <c:pt idx="13578">
                        <c:v>6.79</c:v>
                      </c:pt>
                      <c:pt idx="13579">
                        <c:v>6.7910000000000004</c:v>
                      </c:pt>
                      <c:pt idx="13580">
                        <c:v>6.7910000000000004</c:v>
                      </c:pt>
                      <c:pt idx="13581">
                        <c:v>6.7919999999999998</c:v>
                      </c:pt>
                      <c:pt idx="13582">
                        <c:v>6.7919999999999998</c:v>
                      </c:pt>
                      <c:pt idx="13583">
                        <c:v>6.7930000000000001</c:v>
                      </c:pt>
                      <c:pt idx="13584">
                        <c:v>6.7930000000000001</c:v>
                      </c:pt>
                      <c:pt idx="13585">
                        <c:v>6.7939999999999996</c:v>
                      </c:pt>
                      <c:pt idx="13586">
                        <c:v>6.7939999999999996</c:v>
                      </c:pt>
                      <c:pt idx="13587">
                        <c:v>6.7949999999999999</c:v>
                      </c:pt>
                      <c:pt idx="13588">
                        <c:v>6.7949999999999999</c:v>
                      </c:pt>
                      <c:pt idx="13589">
                        <c:v>6.7960000000000003</c:v>
                      </c:pt>
                      <c:pt idx="13590">
                        <c:v>6.7960000000000003</c:v>
                      </c:pt>
                      <c:pt idx="13591">
                        <c:v>6.7969999999999997</c:v>
                      </c:pt>
                      <c:pt idx="13592">
                        <c:v>6.7969999999999997</c:v>
                      </c:pt>
                      <c:pt idx="13593">
                        <c:v>6.798</c:v>
                      </c:pt>
                      <c:pt idx="13594">
                        <c:v>6.798</c:v>
                      </c:pt>
                      <c:pt idx="13595">
                        <c:v>6.7990000000000004</c:v>
                      </c:pt>
                      <c:pt idx="13596">
                        <c:v>6.7990000000000004</c:v>
                      </c:pt>
                      <c:pt idx="13597">
                        <c:v>6.8</c:v>
                      </c:pt>
                      <c:pt idx="13598">
                        <c:v>6.8</c:v>
                      </c:pt>
                      <c:pt idx="13599">
                        <c:v>6.8010000000000002</c:v>
                      </c:pt>
                      <c:pt idx="13600">
                        <c:v>6.8010000000000002</c:v>
                      </c:pt>
                      <c:pt idx="13601">
                        <c:v>6.8019999999999996</c:v>
                      </c:pt>
                      <c:pt idx="13602">
                        <c:v>6.8019999999999996</c:v>
                      </c:pt>
                      <c:pt idx="13603">
                        <c:v>6.8029999999999999</c:v>
                      </c:pt>
                      <c:pt idx="13604">
                        <c:v>6.8029999999999999</c:v>
                      </c:pt>
                      <c:pt idx="13605">
                        <c:v>6.8040000000000003</c:v>
                      </c:pt>
                      <c:pt idx="13606">
                        <c:v>6.8040000000000003</c:v>
                      </c:pt>
                      <c:pt idx="13607">
                        <c:v>6.8049999999999997</c:v>
                      </c:pt>
                      <c:pt idx="13608">
                        <c:v>6.8049999999999997</c:v>
                      </c:pt>
                      <c:pt idx="13609">
                        <c:v>6.806</c:v>
                      </c:pt>
                      <c:pt idx="13610">
                        <c:v>6.806</c:v>
                      </c:pt>
                      <c:pt idx="13611">
                        <c:v>6.8070000000000004</c:v>
                      </c:pt>
                      <c:pt idx="13612">
                        <c:v>6.8070000000000004</c:v>
                      </c:pt>
                      <c:pt idx="13613">
                        <c:v>6.8079999999999998</c:v>
                      </c:pt>
                      <c:pt idx="13614">
                        <c:v>6.8079999999999998</c:v>
                      </c:pt>
                      <c:pt idx="13615">
                        <c:v>6.8090000000000002</c:v>
                      </c:pt>
                      <c:pt idx="13616">
                        <c:v>6.8090000000000002</c:v>
                      </c:pt>
                      <c:pt idx="13617">
                        <c:v>6.81</c:v>
                      </c:pt>
                      <c:pt idx="13618">
                        <c:v>6.81</c:v>
                      </c:pt>
                      <c:pt idx="13619">
                        <c:v>6.8109999999999999</c:v>
                      </c:pt>
                      <c:pt idx="13620">
                        <c:v>6.8109999999999999</c:v>
                      </c:pt>
                      <c:pt idx="13621">
                        <c:v>6.8120000000000003</c:v>
                      </c:pt>
                      <c:pt idx="13622">
                        <c:v>6.8120000000000003</c:v>
                      </c:pt>
                      <c:pt idx="13623">
                        <c:v>6.8129999999999997</c:v>
                      </c:pt>
                      <c:pt idx="13624">
                        <c:v>6.8129999999999997</c:v>
                      </c:pt>
                      <c:pt idx="13625">
                        <c:v>6.8140000000000001</c:v>
                      </c:pt>
                      <c:pt idx="13626">
                        <c:v>6.8140000000000001</c:v>
                      </c:pt>
                      <c:pt idx="13627">
                        <c:v>6.8150000000000004</c:v>
                      </c:pt>
                      <c:pt idx="13628">
                        <c:v>6.8150000000000004</c:v>
                      </c:pt>
                      <c:pt idx="13629">
                        <c:v>6.8159999999999998</c:v>
                      </c:pt>
                      <c:pt idx="13630">
                        <c:v>6.8159999999999998</c:v>
                      </c:pt>
                      <c:pt idx="13631">
                        <c:v>6.8170000000000002</c:v>
                      </c:pt>
                      <c:pt idx="13632">
                        <c:v>6.8170000000000002</c:v>
                      </c:pt>
                      <c:pt idx="13633">
                        <c:v>6.8179999999999996</c:v>
                      </c:pt>
                      <c:pt idx="13634">
                        <c:v>6.8179999999999996</c:v>
                      </c:pt>
                      <c:pt idx="13635">
                        <c:v>6.819</c:v>
                      </c:pt>
                      <c:pt idx="13636">
                        <c:v>6.819</c:v>
                      </c:pt>
                      <c:pt idx="13637">
                        <c:v>6.82</c:v>
                      </c:pt>
                      <c:pt idx="13638">
                        <c:v>6.82</c:v>
                      </c:pt>
                      <c:pt idx="13639">
                        <c:v>6.8209999999999997</c:v>
                      </c:pt>
                      <c:pt idx="13640">
                        <c:v>6.8209999999999997</c:v>
                      </c:pt>
                      <c:pt idx="13641">
                        <c:v>6.8220000000000001</c:v>
                      </c:pt>
                      <c:pt idx="13642">
                        <c:v>6.8220000000000001</c:v>
                      </c:pt>
                      <c:pt idx="13643">
                        <c:v>6.8230000000000004</c:v>
                      </c:pt>
                      <c:pt idx="13644">
                        <c:v>6.8230000000000004</c:v>
                      </c:pt>
                      <c:pt idx="13645">
                        <c:v>6.8239999999999998</c:v>
                      </c:pt>
                      <c:pt idx="13646">
                        <c:v>6.8239999999999998</c:v>
                      </c:pt>
                      <c:pt idx="13647">
                        <c:v>6.8250000000000002</c:v>
                      </c:pt>
                      <c:pt idx="13648">
                        <c:v>6.8250000000000002</c:v>
                      </c:pt>
                      <c:pt idx="13649">
                        <c:v>6.8259999999999996</c:v>
                      </c:pt>
                      <c:pt idx="13650">
                        <c:v>6.8259999999999996</c:v>
                      </c:pt>
                      <c:pt idx="13651">
                        <c:v>6.827</c:v>
                      </c:pt>
                      <c:pt idx="13652">
                        <c:v>6.827</c:v>
                      </c:pt>
                      <c:pt idx="13653">
                        <c:v>6.8280000000000003</c:v>
                      </c:pt>
                      <c:pt idx="13654">
                        <c:v>6.8280000000000003</c:v>
                      </c:pt>
                      <c:pt idx="13655">
                        <c:v>6.8289999999999997</c:v>
                      </c:pt>
                      <c:pt idx="13656">
                        <c:v>6.8289999999999997</c:v>
                      </c:pt>
                      <c:pt idx="13657">
                        <c:v>6.83</c:v>
                      </c:pt>
                      <c:pt idx="13658">
                        <c:v>6.83</c:v>
                      </c:pt>
                      <c:pt idx="13659">
                        <c:v>6.8310000000000004</c:v>
                      </c:pt>
                      <c:pt idx="13660">
                        <c:v>6.8310000000000004</c:v>
                      </c:pt>
                      <c:pt idx="13661">
                        <c:v>6.8319999999999999</c:v>
                      </c:pt>
                      <c:pt idx="13662">
                        <c:v>6.8319999999999999</c:v>
                      </c:pt>
                      <c:pt idx="13663">
                        <c:v>6.8330000000000002</c:v>
                      </c:pt>
                      <c:pt idx="13664">
                        <c:v>6.8330000000000002</c:v>
                      </c:pt>
                      <c:pt idx="13665">
                        <c:v>6.8339999999999996</c:v>
                      </c:pt>
                      <c:pt idx="13666">
                        <c:v>6.8339999999999996</c:v>
                      </c:pt>
                      <c:pt idx="13667">
                        <c:v>6.835</c:v>
                      </c:pt>
                      <c:pt idx="13668">
                        <c:v>6.835</c:v>
                      </c:pt>
                      <c:pt idx="13669">
                        <c:v>6.8360000000000003</c:v>
                      </c:pt>
                      <c:pt idx="13670">
                        <c:v>6.8360000000000003</c:v>
                      </c:pt>
                      <c:pt idx="13671">
                        <c:v>6.8369999999999997</c:v>
                      </c:pt>
                      <c:pt idx="13672">
                        <c:v>6.8369999999999997</c:v>
                      </c:pt>
                      <c:pt idx="13673">
                        <c:v>6.8380000000000001</c:v>
                      </c:pt>
                      <c:pt idx="13674">
                        <c:v>6.8380000000000001</c:v>
                      </c:pt>
                      <c:pt idx="13675">
                        <c:v>6.8390000000000004</c:v>
                      </c:pt>
                      <c:pt idx="13676">
                        <c:v>6.8390000000000004</c:v>
                      </c:pt>
                      <c:pt idx="13677">
                        <c:v>6.84</c:v>
                      </c:pt>
                      <c:pt idx="13678">
                        <c:v>6.84</c:v>
                      </c:pt>
                      <c:pt idx="13679">
                        <c:v>6.8410000000000002</c:v>
                      </c:pt>
                      <c:pt idx="13680">
                        <c:v>6.8410000000000002</c:v>
                      </c:pt>
                      <c:pt idx="13681">
                        <c:v>6.8419999999999996</c:v>
                      </c:pt>
                      <c:pt idx="13682">
                        <c:v>6.8419999999999996</c:v>
                      </c:pt>
                      <c:pt idx="13683">
                        <c:v>6.843</c:v>
                      </c:pt>
                      <c:pt idx="13684">
                        <c:v>6.843</c:v>
                      </c:pt>
                      <c:pt idx="13685">
                        <c:v>6.8440000000000003</c:v>
                      </c:pt>
                      <c:pt idx="13686">
                        <c:v>6.8440000000000003</c:v>
                      </c:pt>
                      <c:pt idx="13687">
                        <c:v>6.8449999999999998</c:v>
                      </c:pt>
                      <c:pt idx="13688">
                        <c:v>6.8449999999999998</c:v>
                      </c:pt>
                      <c:pt idx="13689">
                        <c:v>6.8460000000000001</c:v>
                      </c:pt>
                      <c:pt idx="13690">
                        <c:v>6.8460000000000001</c:v>
                      </c:pt>
                      <c:pt idx="13691">
                        <c:v>6.8470000000000004</c:v>
                      </c:pt>
                      <c:pt idx="13692">
                        <c:v>6.8470000000000004</c:v>
                      </c:pt>
                      <c:pt idx="13693">
                        <c:v>6.8479999999999999</c:v>
                      </c:pt>
                      <c:pt idx="13694">
                        <c:v>6.8479999999999999</c:v>
                      </c:pt>
                      <c:pt idx="13695">
                        <c:v>6.8490000000000002</c:v>
                      </c:pt>
                      <c:pt idx="13696">
                        <c:v>6.8490000000000002</c:v>
                      </c:pt>
                      <c:pt idx="13697">
                        <c:v>6.85</c:v>
                      </c:pt>
                      <c:pt idx="13698">
                        <c:v>6.85</c:v>
                      </c:pt>
                      <c:pt idx="13699">
                        <c:v>6.851</c:v>
                      </c:pt>
                      <c:pt idx="13700">
                        <c:v>6.851</c:v>
                      </c:pt>
                      <c:pt idx="13701">
                        <c:v>6.8520000000000003</c:v>
                      </c:pt>
                      <c:pt idx="13702">
                        <c:v>6.8520000000000003</c:v>
                      </c:pt>
                      <c:pt idx="13703">
                        <c:v>6.8529999999999998</c:v>
                      </c:pt>
                      <c:pt idx="13704">
                        <c:v>6.8529999999999998</c:v>
                      </c:pt>
                      <c:pt idx="13705">
                        <c:v>6.8540000000000001</c:v>
                      </c:pt>
                      <c:pt idx="13706">
                        <c:v>6.8540000000000001</c:v>
                      </c:pt>
                      <c:pt idx="13707">
                        <c:v>6.8550000000000004</c:v>
                      </c:pt>
                      <c:pt idx="13708">
                        <c:v>6.8550000000000004</c:v>
                      </c:pt>
                      <c:pt idx="13709">
                        <c:v>6.8559999999999999</c:v>
                      </c:pt>
                      <c:pt idx="13710">
                        <c:v>6.8559999999999999</c:v>
                      </c:pt>
                      <c:pt idx="13711">
                        <c:v>6.8570000000000002</c:v>
                      </c:pt>
                      <c:pt idx="13712">
                        <c:v>6.8570000000000002</c:v>
                      </c:pt>
                      <c:pt idx="13713">
                        <c:v>6.8579999999999997</c:v>
                      </c:pt>
                      <c:pt idx="13714">
                        <c:v>6.8579999999999997</c:v>
                      </c:pt>
                      <c:pt idx="13715">
                        <c:v>6.859</c:v>
                      </c:pt>
                      <c:pt idx="13716">
                        <c:v>6.859</c:v>
                      </c:pt>
                      <c:pt idx="13717">
                        <c:v>6.86</c:v>
                      </c:pt>
                      <c:pt idx="13718">
                        <c:v>6.86</c:v>
                      </c:pt>
                      <c:pt idx="13719">
                        <c:v>6.8609999999999998</c:v>
                      </c:pt>
                      <c:pt idx="13720">
                        <c:v>6.8609999999999998</c:v>
                      </c:pt>
                      <c:pt idx="13721">
                        <c:v>6.8620000000000001</c:v>
                      </c:pt>
                      <c:pt idx="13722">
                        <c:v>6.8620000000000001</c:v>
                      </c:pt>
                      <c:pt idx="13723">
                        <c:v>6.8630000000000004</c:v>
                      </c:pt>
                      <c:pt idx="13724">
                        <c:v>6.8630000000000004</c:v>
                      </c:pt>
                      <c:pt idx="13725">
                        <c:v>6.8639999999999999</c:v>
                      </c:pt>
                      <c:pt idx="13726">
                        <c:v>6.8639999999999999</c:v>
                      </c:pt>
                      <c:pt idx="13727">
                        <c:v>6.8650000000000002</c:v>
                      </c:pt>
                      <c:pt idx="13728">
                        <c:v>6.8650000000000002</c:v>
                      </c:pt>
                      <c:pt idx="13729">
                        <c:v>6.8659999999999997</c:v>
                      </c:pt>
                      <c:pt idx="13730">
                        <c:v>6.8659999999999997</c:v>
                      </c:pt>
                      <c:pt idx="13731">
                        <c:v>6.867</c:v>
                      </c:pt>
                      <c:pt idx="13732">
                        <c:v>6.867</c:v>
                      </c:pt>
                      <c:pt idx="13733">
                        <c:v>6.8680000000000003</c:v>
                      </c:pt>
                      <c:pt idx="13734">
                        <c:v>6.8680000000000003</c:v>
                      </c:pt>
                      <c:pt idx="13735">
                        <c:v>6.8689999999999998</c:v>
                      </c:pt>
                      <c:pt idx="13736">
                        <c:v>6.8689999999999998</c:v>
                      </c:pt>
                      <c:pt idx="13737">
                        <c:v>6.87</c:v>
                      </c:pt>
                      <c:pt idx="13738">
                        <c:v>6.87</c:v>
                      </c:pt>
                      <c:pt idx="13739">
                        <c:v>6.8710000000000004</c:v>
                      </c:pt>
                      <c:pt idx="13740">
                        <c:v>6.8710000000000004</c:v>
                      </c:pt>
                      <c:pt idx="13741">
                        <c:v>6.8719999999999999</c:v>
                      </c:pt>
                      <c:pt idx="13742">
                        <c:v>6.8719999999999999</c:v>
                      </c:pt>
                      <c:pt idx="13743">
                        <c:v>6.8730000000000002</c:v>
                      </c:pt>
                      <c:pt idx="13744">
                        <c:v>6.8730000000000002</c:v>
                      </c:pt>
                      <c:pt idx="13745">
                        <c:v>6.8739999999999997</c:v>
                      </c:pt>
                      <c:pt idx="13746">
                        <c:v>6.8739999999999997</c:v>
                      </c:pt>
                      <c:pt idx="13747">
                        <c:v>6.875</c:v>
                      </c:pt>
                      <c:pt idx="13748">
                        <c:v>6.875</c:v>
                      </c:pt>
                      <c:pt idx="13749">
                        <c:v>6.8760000000000003</c:v>
                      </c:pt>
                      <c:pt idx="13750">
                        <c:v>6.8760000000000003</c:v>
                      </c:pt>
                      <c:pt idx="13751">
                        <c:v>6.8769999999999998</c:v>
                      </c:pt>
                      <c:pt idx="13752">
                        <c:v>6.8769999999999998</c:v>
                      </c:pt>
                      <c:pt idx="13753">
                        <c:v>6.8780000000000001</c:v>
                      </c:pt>
                      <c:pt idx="13754">
                        <c:v>6.8780000000000001</c:v>
                      </c:pt>
                      <c:pt idx="13755">
                        <c:v>6.8789999999999996</c:v>
                      </c:pt>
                      <c:pt idx="13756">
                        <c:v>6.8789999999999996</c:v>
                      </c:pt>
                      <c:pt idx="13757">
                        <c:v>6.88</c:v>
                      </c:pt>
                      <c:pt idx="13758">
                        <c:v>6.88</c:v>
                      </c:pt>
                      <c:pt idx="13759">
                        <c:v>6.8810000000000002</c:v>
                      </c:pt>
                      <c:pt idx="13760">
                        <c:v>6.8810000000000002</c:v>
                      </c:pt>
                      <c:pt idx="13761">
                        <c:v>6.8819999999999997</c:v>
                      </c:pt>
                      <c:pt idx="13762">
                        <c:v>6.8819999999999997</c:v>
                      </c:pt>
                      <c:pt idx="13763">
                        <c:v>6.883</c:v>
                      </c:pt>
                      <c:pt idx="13764">
                        <c:v>6.883</c:v>
                      </c:pt>
                      <c:pt idx="13765">
                        <c:v>6.8840000000000003</c:v>
                      </c:pt>
                      <c:pt idx="13766">
                        <c:v>6.8840000000000003</c:v>
                      </c:pt>
                      <c:pt idx="13767">
                        <c:v>6.8849999999999998</c:v>
                      </c:pt>
                      <c:pt idx="13768">
                        <c:v>6.8849999999999998</c:v>
                      </c:pt>
                      <c:pt idx="13769">
                        <c:v>6.8860000000000001</c:v>
                      </c:pt>
                      <c:pt idx="13770">
                        <c:v>6.8860000000000001</c:v>
                      </c:pt>
                      <c:pt idx="13771">
                        <c:v>6.8869999999999996</c:v>
                      </c:pt>
                      <c:pt idx="13772">
                        <c:v>6.8869999999999996</c:v>
                      </c:pt>
                      <c:pt idx="13773">
                        <c:v>6.8879999999999999</c:v>
                      </c:pt>
                      <c:pt idx="13774">
                        <c:v>6.8879999999999999</c:v>
                      </c:pt>
                      <c:pt idx="13775">
                        <c:v>6.8890000000000002</c:v>
                      </c:pt>
                      <c:pt idx="13776">
                        <c:v>6.8890000000000002</c:v>
                      </c:pt>
                      <c:pt idx="13777">
                        <c:v>6.89</c:v>
                      </c:pt>
                      <c:pt idx="13778">
                        <c:v>6.89</c:v>
                      </c:pt>
                      <c:pt idx="13779">
                        <c:v>6.891</c:v>
                      </c:pt>
                      <c:pt idx="13780">
                        <c:v>6.891</c:v>
                      </c:pt>
                      <c:pt idx="13781">
                        <c:v>6.8920000000000003</c:v>
                      </c:pt>
                      <c:pt idx="13782">
                        <c:v>6.8920000000000003</c:v>
                      </c:pt>
                      <c:pt idx="13783">
                        <c:v>6.8929999999999998</c:v>
                      </c:pt>
                      <c:pt idx="13784">
                        <c:v>6.8929999999999998</c:v>
                      </c:pt>
                      <c:pt idx="13785">
                        <c:v>6.8940000000000001</c:v>
                      </c:pt>
                      <c:pt idx="13786">
                        <c:v>6.8940000000000001</c:v>
                      </c:pt>
                      <c:pt idx="13787">
                        <c:v>6.8949999999999996</c:v>
                      </c:pt>
                      <c:pt idx="13788">
                        <c:v>6.8949999999999996</c:v>
                      </c:pt>
                      <c:pt idx="13789">
                        <c:v>6.8959999999999999</c:v>
                      </c:pt>
                      <c:pt idx="13790">
                        <c:v>6.8959999999999999</c:v>
                      </c:pt>
                      <c:pt idx="13791">
                        <c:v>6.8970000000000002</c:v>
                      </c:pt>
                      <c:pt idx="13792">
                        <c:v>6.8970000000000002</c:v>
                      </c:pt>
                      <c:pt idx="13793">
                        <c:v>6.8979999999999997</c:v>
                      </c:pt>
                      <c:pt idx="13794">
                        <c:v>6.8979999999999997</c:v>
                      </c:pt>
                      <c:pt idx="13795">
                        <c:v>6.899</c:v>
                      </c:pt>
                      <c:pt idx="13796">
                        <c:v>6.899</c:v>
                      </c:pt>
                      <c:pt idx="13797">
                        <c:v>6.9</c:v>
                      </c:pt>
                      <c:pt idx="13798">
                        <c:v>6.9</c:v>
                      </c:pt>
                      <c:pt idx="13799">
                        <c:v>6.9009999999999998</c:v>
                      </c:pt>
                      <c:pt idx="13800">
                        <c:v>6.9009999999999998</c:v>
                      </c:pt>
                      <c:pt idx="13801">
                        <c:v>6.9020000000000001</c:v>
                      </c:pt>
                      <c:pt idx="13802">
                        <c:v>6.9020000000000001</c:v>
                      </c:pt>
                      <c:pt idx="13803">
                        <c:v>6.9029999999999996</c:v>
                      </c:pt>
                      <c:pt idx="13804">
                        <c:v>6.9029999999999996</c:v>
                      </c:pt>
                      <c:pt idx="13805">
                        <c:v>6.9039999999999999</c:v>
                      </c:pt>
                      <c:pt idx="13806">
                        <c:v>6.9039999999999999</c:v>
                      </c:pt>
                      <c:pt idx="13807">
                        <c:v>6.9050000000000002</c:v>
                      </c:pt>
                      <c:pt idx="13808">
                        <c:v>6.9050000000000002</c:v>
                      </c:pt>
                      <c:pt idx="13809">
                        <c:v>6.9059999999999997</c:v>
                      </c:pt>
                      <c:pt idx="13810">
                        <c:v>6.9059999999999997</c:v>
                      </c:pt>
                      <c:pt idx="13811">
                        <c:v>6.907</c:v>
                      </c:pt>
                      <c:pt idx="13812">
                        <c:v>6.907</c:v>
                      </c:pt>
                      <c:pt idx="13813">
                        <c:v>6.9080000000000004</c:v>
                      </c:pt>
                      <c:pt idx="13814">
                        <c:v>6.9080000000000004</c:v>
                      </c:pt>
                      <c:pt idx="13815">
                        <c:v>6.9089999999999998</c:v>
                      </c:pt>
                      <c:pt idx="13816">
                        <c:v>6.9089999999999998</c:v>
                      </c:pt>
                      <c:pt idx="13817">
                        <c:v>6.91</c:v>
                      </c:pt>
                      <c:pt idx="13818">
                        <c:v>6.91</c:v>
                      </c:pt>
                      <c:pt idx="13819">
                        <c:v>6.9109999999999996</c:v>
                      </c:pt>
                      <c:pt idx="13820">
                        <c:v>6.9109999999999996</c:v>
                      </c:pt>
                      <c:pt idx="13821">
                        <c:v>6.9119999999999999</c:v>
                      </c:pt>
                      <c:pt idx="13822">
                        <c:v>6.9119999999999999</c:v>
                      </c:pt>
                      <c:pt idx="13823">
                        <c:v>6.9130000000000003</c:v>
                      </c:pt>
                      <c:pt idx="13824">
                        <c:v>6.9130000000000003</c:v>
                      </c:pt>
                      <c:pt idx="13825">
                        <c:v>6.9139999999999997</c:v>
                      </c:pt>
                      <c:pt idx="13826">
                        <c:v>6.9139999999999997</c:v>
                      </c:pt>
                      <c:pt idx="13827">
                        <c:v>6.915</c:v>
                      </c:pt>
                      <c:pt idx="13828">
                        <c:v>6.915</c:v>
                      </c:pt>
                      <c:pt idx="13829">
                        <c:v>6.9160000000000004</c:v>
                      </c:pt>
                      <c:pt idx="13830">
                        <c:v>6.9160000000000004</c:v>
                      </c:pt>
                      <c:pt idx="13831">
                        <c:v>6.9169999999999998</c:v>
                      </c:pt>
                      <c:pt idx="13832">
                        <c:v>6.9169999999999998</c:v>
                      </c:pt>
                      <c:pt idx="13833">
                        <c:v>6.9180000000000001</c:v>
                      </c:pt>
                      <c:pt idx="13834">
                        <c:v>6.9180000000000001</c:v>
                      </c:pt>
                      <c:pt idx="13835">
                        <c:v>6.9189999999999996</c:v>
                      </c:pt>
                      <c:pt idx="13836">
                        <c:v>6.9189999999999996</c:v>
                      </c:pt>
                      <c:pt idx="13837">
                        <c:v>6.92</c:v>
                      </c:pt>
                      <c:pt idx="13838">
                        <c:v>6.92</c:v>
                      </c:pt>
                      <c:pt idx="13839">
                        <c:v>6.9210000000000003</c:v>
                      </c:pt>
                      <c:pt idx="13840">
                        <c:v>6.9210000000000003</c:v>
                      </c:pt>
                      <c:pt idx="13841">
                        <c:v>6.9219999999999997</c:v>
                      </c:pt>
                      <c:pt idx="13842">
                        <c:v>6.9219999999999997</c:v>
                      </c:pt>
                      <c:pt idx="13843">
                        <c:v>6.923</c:v>
                      </c:pt>
                      <c:pt idx="13844">
                        <c:v>6.923</c:v>
                      </c:pt>
                      <c:pt idx="13845">
                        <c:v>6.9240000000000004</c:v>
                      </c:pt>
                      <c:pt idx="13846">
                        <c:v>6.9240000000000004</c:v>
                      </c:pt>
                      <c:pt idx="13847">
                        <c:v>6.9249999999999998</c:v>
                      </c:pt>
                      <c:pt idx="13848">
                        <c:v>6.9249999999999998</c:v>
                      </c:pt>
                      <c:pt idx="13849">
                        <c:v>6.9260000000000002</c:v>
                      </c:pt>
                      <c:pt idx="13850">
                        <c:v>6.9260000000000002</c:v>
                      </c:pt>
                      <c:pt idx="13851">
                        <c:v>6.9269999999999996</c:v>
                      </c:pt>
                      <c:pt idx="13852">
                        <c:v>6.9269999999999996</c:v>
                      </c:pt>
                      <c:pt idx="13853">
                        <c:v>6.9279999999999999</c:v>
                      </c:pt>
                      <c:pt idx="13854">
                        <c:v>6.9279999999999999</c:v>
                      </c:pt>
                      <c:pt idx="13855">
                        <c:v>6.9290000000000003</c:v>
                      </c:pt>
                      <c:pt idx="13856">
                        <c:v>6.9290000000000003</c:v>
                      </c:pt>
                      <c:pt idx="13857">
                        <c:v>6.93</c:v>
                      </c:pt>
                      <c:pt idx="13858">
                        <c:v>6.93</c:v>
                      </c:pt>
                      <c:pt idx="13859">
                        <c:v>6.931</c:v>
                      </c:pt>
                      <c:pt idx="13860">
                        <c:v>6.931</c:v>
                      </c:pt>
                      <c:pt idx="13861">
                        <c:v>6.9320000000000004</c:v>
                      </c:pt>
                      <c:pt idx="13862">
                        <c:v>6.9320000000000004</c:v>
                      </c:pt>
                      <c:pt idx="13863">
                        <c:v>6.9329999999999998</c:v>
                      </c:pt>
                      <c:pt idx="13864">
                        <c:v>6.9329999999999998</c:v>
                      </c:pt>
                      <c:pt idx="13865">
                        <c:v>6.9340000000000002</c:v>
                      </c:pt>
                      <c:pt idx="13866">
                        <c:v>6.9340000000000002</c:v>
                      </c:pt>
                      <c:pt idx="13867">
                        <c:v>6.9349999999999996</c:v>
                      </c:pt>
                      <c:pt idx="13868">
                        <c:v>6.9349999999999996</c:v>
                      </c:pt>
                      <c:pt idx="13869">
                        <c:v>6.9359999999999999</c:v>
                      </c:pt>
                      <c:pt idx="13870">
                        <c:v>6.9359999999999999</c:v>
                      </c:pt>
                      <c:pt idx="13871">
                        <c:v>6.9370000000000003</c:v>
                      </c:pt>
                      <c:pt idx="13872">
                        <c:v>6.9370000000000003</c:v>
                      </c:pt>
                      <c:pt idx="13873">
                        <c:v>6.9379999999999997</c:v>
                      </c:pt>
                      <c:pt idx="13874">
                        <c:v>6.9379999999999997</c:v>
                      </c:pt>
                      <c:pt idx="13875">
                        <c:v>6.9390000000000001</c:v>
                      </c:pt>
                      <c:pt idx="13876">
                        <c:v>6.9390000000000001</c:v>
                      </c:pt>
                      <c:pt idx="13877">
                        <c:v>6.94</c:v>
                      </c:pt>
                      <c:pt idx="13878">
                        <c:v>6.94</c:v>
                      </c:pt>
                      <c:pt idx="13879">
                        <c:v>6.9409999999999998</c:v>
                      </c:pt>
                      <c:pt idx="13880">
                        <c:v>6.9409999999999998</c:v>
                      </c:pt>
                      <c:pt idx="13881">
                        <c:v>6.9420000000000002</c:v>
                      </c:pt>
                      <c:pt idx="13882">
                        <c:v>6.9420000000000002</c:v>
                      </c:pt>
                      <c:pt idx="13883">
                        <c:v>6.9429999999999996</c:v>
                      </c:pt>
                      <c:pt idx="13884">
                        <c:v>6.9429999999999996</c:v>
                      </c:pt>
                      <c:pt idx="13885">
                        <c:v>6.944</c:v>
                      </c:pt>
                      <c:pt idx="13886">
                        <c:v>6.944</c:v>
                      </c:pt>
                      <c:pt idx="13887">
                        <c:v>6.9450000000000003</c:v>
                      </c:pt>
                      <c:pt idx="13888">
                        <c:v>6.9450000000000003</c:v>
                      </c:pt>
                      <c:pt idx="13889">
                        <c:v>6.9459999999999997</c:v>
                      </c:pt>
                      <c:pt idx="13890">
                        <c:v>6.9459999999999997</c:v>
                      </c:pt>
                      <c:pt idx="13891">
                        <c:v>6.9470000000000001</c:v>
                      </c:pt>
                      <c:pt idx="13892">
                        <c:v>6.9470000000000001</c:v>
                      </c:pt>
                      <c:pt idx="13893">
                        <c:v>6.9480000000000004</c:v>
                      </c:pt>
                      <c:pt idx="13894">
                        <c:v>6.9480000000000004</c:v>
                      </c:pt>
                      <c:pt idx="13895">
                        <c:v>6.9489999999999998</c:v>
                      </c:pt>
                      <c:pt idx="13896">
                        <c:v>6.9489999999999998</c:v>
                      </c:pt>
                      <c:pt idx="13897">
                        <c:v>6.95</c:v>
                      </c:pt>
                      <c:pt idx="13898">
                        <c:v>6.95</c:v>
                      </c:pt>
                      <c:pt idx="13899">
                        <c:v>6.9509999999999996</c:v>
                      </c:pt>
                      <c:pt idx="13900">
                        <c:v>6.9509999999999996</c:v>
                      </c:pt>
                      <c:pt idx="13901">
                        <c:v>6.952</c:v>
                      </c:pt>
                      <c:pt idx="13902">
                        <c:v>6.952</c:v>
                      </c:pt>
                      <c:pt idx="13903">
                        <c:v>6.9530000000000003</c:v>
                      </c:pt>
                      <c:pt idx="13904">
                        <c:v>6.9530000000000003</c:v>
                      </c:pt>
                      <c:pt idx="13905">
                        <c:v>6.9539999999999997</c:v>
                      </c:pt>
                      <c:pt idx="13906">
                        <c:v>6.9539999999999997</c:v>
                      </c:pt>
                      <c:pt idx="13907">
                        <c:v>6.9550000000000001</c:v>
                      </c:pt>
                      <c:pt idx="13908">
                        <c:v>6.9550000000000001</c:v>
                      </c:pt>
                      <c:pt idx="13909">
                        <c:v>6.9560000000000004</c:v>
                      </c:pt>
                      <c:pt idx="13910">
                        <c:v>6.9560000000000004</c:v>
                      </c:pt>
                      <c:pt idx="13911">
                        <c:v>6.9569999999999999</c:v>
                      </c:pt>
                      <c:pt idx="13912">
                        <c:v>6.9569999999999999</c:v>
                      </c:pt>
                      <c:pt idx="13913">
                        <c:v>6.9580000000000002</c:v>
                      </c:pt>
                      <c:pt idx="13914">
                        <c:v>6.9580000000000002</c:v>
                      </c:pt>
                      <c:pt idx="13915">
                        <c:v>6.9589999999999996</c:v>
                      </c:pt>
                      <c:pt idx="13916">
                        <c:v>6.9589999999999996</c:v>
                      </c:pt>
                      <c:pt idx="13917">
                        <c:v>6.96</c:v>
                      </c:pt>
                      <c:pt idx="13918">
                        <c:v>6.96</c:v>
                      </c:pt>
                      <c:pt idx="13919">
                        <c:v>6.9610000000000003</c:v>
                      </c:pt>
                      <c:pt idx="13920">
                        <c:v>6.9610000000000003</c:v>
                      </c:pt>
                      <c:pt idx="13921">
                        <c:v>6.9619999999999997</c:v>
                      </c:pt>
                      <c:pt idx="13922">
                        <c:v>6.9619999999999997</c:v>
                      </c:pt>
                      <c:pt idx="13923">
                        <c:v>6.9630000000000001</c:v>
                      </c:pt>
                      <c:pt idx="13924">
                        <c:v>6.9630000000000001</c:v>
                      </c:pt>
                      <c:pt idx="13925">
                        <c:v>6.9640000000000004</c:v>
                      </c:pt>
                      <c:pt idx="13926">
                        <c:v>6.9640000000000004</c:v>
                      </c:pt>
                      <c:pt idx="13927">
                        <c:v>6.9649999999999999</c:v>
                      </c:pt>
                      <c:pt idx="13928">
                        <c:v>6.9649999999999999</c:v>
                      </c:pt>
                      <c:pt idx="13929">
                        <c:v>6.9660000000000002</c:v>
                      </c:pt>
                      <c:pt idx="13930">
                        <c:v>6.9660000000000002</c:v>
                      </c:pt>
                      <c:pt idx="13931">
                        <c:v>6.9669999999999996</c:v>
                      </c:pt>
                      <c:pt idx="13932">
                        <c:v>6.9669999999999996</c:v>
                      </c:pt>
                      <c:pt idx="13933">
                        <c:v>6.968</c:v>
                      </c:pt>
                      <c:pt idx="13934">
                        <c:v>6.968</c:v>
                      </c:pt>
                      <c:pt idx="13935">
                        <c:v>6.9690000000000003</c:v>
                      </c:pt>
                      <c:pt idx="13936">
                        <c:v>6.9690000000000003</c:v>
                      </c:pt>
                      <c:pt idx="13937">
                        <c:v>6.97</c:v>
                      </c:pt>
                      <c:pt idx="13938">
                        <c:v>6.97</c:v>
                      </c:pt>
                      <c:pt idx="13939">
                        <c:v>6.9710000000000001</c:v>
                      </c:pt>
                      <c:pt idx="13940">
                        <c:v>6.9710000000000001</c:v>
                      </c:pt>
                      <c:pt idx="13941">
                        <c:v>6.9720000000000004</c:v>
                      </c:pt>
                      <c:pt idx="13942">
                        <c:v>6.9720000000000004</c:v>
                      </c:pt>
                      <c:pt idx="13943">
                        <c:v>6.9729999999999999</c:v>
                      </c:pt>
                      <c:pt idx="13944">
                        <c:v>6.9729999999999999</c:v>
                      </c:pt>
                      <c:pt idx="13945">
                        <c:v>6.9740000000000002</c:v>
                      </c:pt>
                      <c:pt idx="13946">
                        <c:v>6.9740000000000002</c:v>
                      </c:pt>
                      <c:pt idx="13947">
                        <c:v>6.9749999999999996</c:v>
                      </c:pt>
                      <c:pt idx="13948">
                        <c:v>6.9749999999999996</c:v>
                      </c:pt>
                      <c:pt idx="13949">
                        <c:v>6.976</c:v>
                      </c:pt>
                      <c:pt idx="13950">
                        <c:v>6.976</c:v>
                      </c:pt>
                      <c:pt idx="13951">
                        <c:v>6.9770000000000003</c:v>
                      </c:pt>
                      <c:pt idx="13952">
                        <c:v>6.9770000000000003</c:v>
                      </c:pt>
                      <c:pt idx="13953">
                        <c:v>6.9779999999999998</c:v>
                      </c:pt>
                      <c:pt idx="13954">
                        <c:v>6.9779999999999998</c:v>
                      </c:pt>
                      <c:pt idx="13955">
                        <c:v>6.9790000000000001</c:v>
                      </c:pt>
                      <c:pt idx="13956">
                        <c:v>6.9790000000000001</c:v>
                      </c:pt>
                      <c:pt idx="13957">
                        <c:v>6.98</c:v>
                      </c:pt>
                      <c:pt idx="13958">
                        <c:v>6.98</c:v>
                      </c:pt>
                      <c:pt idx="13959">
                        <c:v>6.9809999999999999</c:v>
                      </c:pt>
                      <c:pt idx="13960">
                        <c:v>6.9809999999999999</c:v>
                      </c:pt>
                      <c:pt idx="13961">
                        <c:v>6.9820000000000002</c:v>
                      </c:pt>
                      <c:pt idx="13962">
                        <c:v>6.9820000000000002</c:v>
                      </c:pt>
                      <c:pt idx="13963">
                        <c:v>6.9829999999999997</c:v>
                      </c:pt>
                      <c:pt idx="13964">
                        <c:v>6.9829999999999997</c:v>
                      </c:pt>
                      <c:pt idx="13965">
                        <c:v>6.984</c:v>
                      </c:pt>
                      <c:pt idx="13966">
                        <c:v>6.984</c:v>
                      </c:pt>
                      <c:pt idx="13967">
                        <c:v>6.9850000000000003</c:v>
                      </c:pt>
                      <c:pt idx="13968">
                        <c:v>6.9850000000000003</c:v>
                      </c:pt>
                      <c:pt idx="13969">
                        <c:v>6.9859999999999998</c:v>
                      </c:pt>
                      <c:pt idx="13970">
                        <c:v>6.9859999999999998</c:v>
                      </c:pt>
                      <c:pt idx="13971">
                        <c:v>6.9870000000000001</c:v>
                      </c:pt>
                      <c:pt idx="13972">
                        <c:v>6.9870000000000001</c:v>
                      </c:pt>
                      <c:pt idx="13973">
                        <c:v>6.9880000000000004</c:v>
                      </c:pt>
                      <c:pt idx="13974">
                        <c:v>6.9880000000000004</c:v>
                      </c:pt>
                      <c:pt idx="13975">
                        <c:v>6.9889999999999999</c:v>
                      </c:pt>
                      <c:pt idx="13976">
                        <c:v>6.9889999999999999</c:v>
                      </c:pt>
                      <c:pt idx="13977">
                        <c:v>6.99</c:v>
                      </c:pt>
                      <c:pt idx="13978">
                        <c:v>6.99</c:v>
                      </c:pt>
                      <c:pt idx="13979">
                        <c:v>6.9909999999999997</c:v>
                      </c:pt>
                      <c:pt idx="13980">
                        <c:v>6.9909999999999997</c:v>
                      </c:pt>
                      <c:pt idx="13981">
                        <c:v>6.992</c:v>
                      </c:pt>
                      <c:pt idx="13982">
                        <c:v>6.992</c:v>
                      </c:pt>
                      <c:pt idx="13983">
                        <c:v>6.9930000000000003</c:v>
                      </c:pt>
                      <c:pt idx="13984">
                        <c:v>6.9930000000000003</c:v>
                      </c:pt>
                      <c:pt idx="13985">
                        <c:v>6.9939999999999998</c:v>
                      </c:pt>
                      <c:pt idx="13986">
                        <c:v>6.9939999999999998</c:v>
                      </c:pt>
                      <c:pt idx="13987">
                        <c:v>6.9950000000000001</c:v>
                      </c:pt>
                      <c:pt idx="13988">
                        <c:v>6.9950000000000001</c:v>
                      </c:pt>
                      <c:pt idx="13989">
                        <c:v>6.9960000000000004</c:v>
                      </c:pt>
                      <c:pt idx="13990">
                        <c:v>6.9960000000000004</c:v>
                      </c:pt>
                      <c:pt idx="13991">
                        <c:v>6.9969999999999999</c:v>
                      </c:pt>
                      <c:pt idx="13992">
                        <c:v>6.9969999999999999</c:v>
                      </c:pt>
                      <c:pt idx="13993">
                        <c:v>6.9980000000000002</c:v>
                      </c:pt>
                      <c:pt idx="13994">
                        <c:v>6.9980000000000002</c:v>
                      </c:pt>
                      <c:pt idx="13995">
                        <c:v>6.9989999999999997</c:v>
                      </c:pt>
                      <c:pt idx="13996">
                        <c:v>6.9989999999999997</c:v>
                      </c:pt>
                      <c:pt idx="13997">
                        <c:v>7</c:v>
                      </c:pt>
                      <c:pt idx="13998">
                        <c:v>7</c:v>
                      </c:pt>
                      <c:pt idx="13999">
                        <c:v>7.0010000000000003</c:v>
                      </c:pt>
                      <c:pt idx="14000">
                        <c:v>7.0010000000000003</c:v>
                      </c:pt>
                      <c:pt idx="14001">
                        <c:v>7.0019999999999998</c:v>
                      </c:pt>
                      <c:pt idx="14002">
                        <c:v>7.0019999999999998</c:v>
                      </c:pt>
                      <c:pt idx="14003">
                        <c:v>7.0030000000000001</c:v>
                      </c:pt>
                      <c:pt idx="14004">
                        <c:v>7.0030000000000001</c:v>
                      </c:pt>
                      <c:pt idx="14005">
                        <c:v>7.0039999999999996</c:v>
                      </c:pt>
                      <c:pt idx="14006">
                        <c:v>7.0039999999999996</c:v>
                      </c:pt>
                      <c:pt idx="14007">
                        <c:v>7.0049999999999999</c:v>
                      </c:pt>
                      <c:pt idx="14008">
                        <c:v>7.0049999999999999</c:v>
                      </c:pt>
                      <c:pt idx="14009">
                        <c:v>7.0060000000000002</c:v>
                      </c:pt>
                      <c:pt idx="14010">
                        <c:v>7.0060000000000002</c:v>
                      </c:pt>
                      <c:pt idx="14011">
                        <c:v>7.0069999999999997</c:v>
                      </c:pt>
                      <c:pt idx="14012">
                        <c:v>7.0069999999999997</c:v>
                      </c:pt>
                      <c:pt idx="14013">
                        <c:v>7.008</c:v>
                      </c:pt>
                      <c:pt idx="14014">
                        <c:v>7.008</c:v>
                      </c:pt>
                      <c:pt idx="14015">
                        <c:v>7.0090000000000003</c:v>
                      </c:pt>
                      <c:pt idx="14016">
                        <c:v>7.0090000000000003</c:v>
                      </c:pt>
                      <c:pt idx="14017">
                        <c:v>7.01</c:v>
                      </c:pt>
                      <c:pt idx="14018">
                        <c:v>7.01</c:v>
                      </c:pt>
                      <c:pt idx="14019">
                        <c:v>7.0110000000000001</c:v>
                      </c:pt>
                      <c:pt idx="14020">
                        <c:v>7.0110000000000001</c:v>
                      </c:pt>
                      <c:pt idx="14021">
                        <c:v>7.0119999999999996</c:v>
                      </c:pt>
                      <c:pt idx="14022">
                        <c:v>7.0119999999999996</c:v>
                      </c:pt>
                      <c:pt idx="14023">
                        <c:v>7.0129999999999999</c:v>
                      </c:pt>
                      <c:pt idx="14024">
                        <c:v>7.0129999999999999</c:v>
                      </c:pt>
                      <c:pt idx="14025">
                        <c:v>7.0140000000000002</c:v>
                      </c:pt>
                      <c:pt idx="14026">
                        <c:v>7.0140000000000002</c:v>
                      </c:pt>
                      <c:pt idx="14027">
                        <c:v>7.0149999999999997</c:v>
                      </c:pt>
                      <c:pt idx="14028">
                        <c:v>7.0149999999999997</c:v>
                      </c:pt>
                      <c:pt idx="14029">
                        <c:v>7.016</c:v>
                      </c:pt>
                      <c:pt idx="14030">
                        <c:v>7.016</c:v>
                      </c:pt>
                      <c:pt idx="14031">
                        <c:v>7.0170000000000003</c:v>
                      </c:pt>
                      <c:pt idx="14032">
                        <c:v>7.0170000000000003</c:v>
                      </c:pt>
                      <c:pt idx="14033">
                        <c:v>7.0179999999999998</c:v>
                      </c:pt>
                      <c:pt idx="14034">
                        <c:v>7.0179999999999998</c:v>
                      </c:pt>
                      <c:pt idx="14035">
                        <c:v>7.0190000000000001</c:v>
                      </c:pt>
                      <c:pt idx="14036">
                        <c:v>7.0190000000000001</c:v>
                      </c:pt>
                      <c:pt idx="14037">
                        <c:v>7.02</c:v>
                      </c:pt>
                      <c:pt idx="14038">
                        <c:v>7.02</c:v>
                      </c:pt>
                      <c:pt idx="14039">
                        <c:v>7.0209999999999999</c:v>
                      </c:pt>
                      <c:pt idx="14040">
                        <c:v>7.0209999999999999</c:v>
                      </c:pt>
                      <c:pt idx="14041">
                        <c:v>7.0220000000000002</c:v>
                      </c:pt>
                      <c:pt idx="14042">
                        <c:v>7.0220000000000002</c:v>
                      </c:pt>
                      <c:pt idx="14043">
                        <c:v>7.0229999999999997</c:v>
                      </c:pt>
                      <c:pt idx="14044">
                        <c:v>7.0229999999999997</c:v>
                      </c:pt>
                      <c:pt idx="14045">
                        <c:v>7.024</c:v>
                      </c:pt>
                      <c:pt idx="14046">
                        <c:v>7.024</c:v>
                      </c:pt>
                      <c:pt idx="14047">
                        <c:v>7.0250000000000004</c:v>
                      </c:pt>
                      <c:pt idx="14048">
                        <c:v>7.0250000000000004</c:v>
                      </c:pt>
                      <c:pt idx="14049">
                        <c:v>7.0259999999999998</c:v>
                      </c:pt>
                      <c:pt idx="14050">
                        <c:v>7.0259999999999998</c:v>
                      </c:pt>
                      <c:pt idx="14051">
                        <c:v>7.0270000000000001</c:v>
                      </c:pt>
                      <c:pt idx="14052">
                        <c:v>7.0270000000000001</c:v>
                      </c:pt>
                      <c:pt idx="14053">
                        <c:v>7.0279999999999996</c:v>
                      </c:pt>
                      <c:pt idx="14054">
                        <c:v>7.0279999999999996</c:v>
                      </c:pt>
                      <c:pt idx="14055">
                        <c:v>7.0289999999999999</c:v>
                      </c:pt>
                      <c:pt idx="14056">
                        <c:v>7.0289999999999999</c:v>
                      </c:pt>
                      <c:pt idx="14057">
                        <c:v>7.03</c:v>
                      </c:pt>
                      <c:pt idx="14058">
                        <c:v>7.03</c:v>
                      </c:pt>
                      <c:pt idx="14059">
                        <c:v>7.0309999999999997</c:v>
                      </c:pt>
                      <c:pt idx="14060">
                        <c:v>7.0309999999999997</c:v>
                      </c:pt>
                      <c:pt idx="14061">
                        <c:v>7.032</c:v>
                      </c:pt>
                      <c:pt idx="14062">
                        <c:v>7.032</c:v>
                      </c:pt>
                      <c:pt idx="14063">
                        <c:v>7.0330000000000004</c:v>
                      </c:pt>
                      <c:pt idx="14064">
                        <c:v>7.0330000000000004</c:v>
                      </c:pt>
                      <c:pt idx="14065">
                        <c:v>7.0339999999999998</c:v>
                      </c:pt>
                      <c:pt idx="14066">
                        <c:v>7.0339999999999998</c:v>
                      </c:pt>
                      <c:pt idx="14067">
                        <c:v>7.0350000000000001</c:v>
                      </c:pt>
                      <c:pt idx="14068">
                        <c:v>7.0350000000000001</c:v>
                      </c:pt>
                      <c:pt idx="14069">
                        <c:v>7.0359999999999996</c:v>
                      </c:pt>
                      <c:pt idx="14070">
                        <c:v>7.0359999999999996</c:v>
                      </c:pt>
                      <c:pt idx="14071">
                        <c:v>7.0369999999999999</c:v>
                      </c:pt>
                      <c:pt idx="14072">
                        <c:v>7.0369999999999999</c:v>
                      </c:pt>
                      <c:pt idx="14073">
                        <c:v>7.0380000000000003</c:v>
                      </c:pt>
                      <c:pt idx="14074">
                        <c:v>7.0380000000000003</c:v>
                      </c:pt>
                      <c:pt idx="14075">
                        <c:v>7.0389999999999997</c:v>
                      </c:pt>
                      <c:pt idx="14076">
                        <c:v>7.0389999999999997</c:v>
                      </c:pt>
                      <c:pt idx="14077">
                        <c:v>7.04</c:v>
                      </c:pt>
                      <c:pt idx="14078">
                        <c:v>7.04</c:v>
                      </c:pt>
                      <c:pt idx="14079">
                        <c:v>7.0410000000000004</c:v>
                      </c:pt>
                      <c:pt idx="14080">
                        <c:v>7.0410000000000004</c:v>
                      </c:pt>
                      <c:pt idx="14081">
                        <c:v>7.0419999999999998</c:v>
                      </c:pt>
                      <c:pt idx="14082">
                        <c:v>7.0419999999999998</c:v>
                      </c:pt>
                      <c:pt idx="14083">
                        <c:v>7.0430000000000001</c:v>
                      </c:pt>
                      <c:pt idx="14084">
                        <c:v>7.0430000000000001</c:v>
                      </c:pt>
                      <c:pt idx="14085">
                        <c:v>7.0439999999999996</c:v>
                      </c:pt>
                      <c:pt idx="14086">
                        <c:v>7.0439999999999996</c:v>
                      </c:pt>
                      <c:pt idx="14087">
                        <c:v>7.0449999999999999</c:v>
                      </c:pt>
                      <c:pt idx="14088">
                        <c:v>7.0449999999999999</c:v>
                      </c:pt>
                      <c:pt idx="14089">
                        <c:v>7.0460000000000003</c:v>
                      </c:pt>
                      <c:pt idx="14090">
                        <c:v>7.0460000000000003</c:v>
                      </c:pt>
                      <c:pt idx="14091">
                        <c:v>7.0469999999999997</c:v>
                      </c:pt>
                      <c:pt idx="14092">
                        <c:v>7.0469999999999997</c:v>
                      </c:pt>
                      <c:pt idx="14093">
                        <c:v>7.048</c:v>
                      </c:pt>
                      <c:pt idx="14094">
                        <c:v>7.048</c:v>
                      </c:pt>
                      <c:pt idx="14095">
                        <c:v>7.0490000000000004</c:v>
                      </c:pt>
                      <c:pt idx="14096">
                        <c:v>7.0490000000000004</c:v>
                      </c:pt>
                      <c:pt idx="14097">
                        <c:v>7.05</c:v>
                      </c:pt>
                      <c:pt idx="14098">
                        <c:v>7.05</c:v>
                      </c:pt>
                      <c:pt idx="14099">
                        <c:v>7.0510000000000002</c:v>
                      </c:pt>
                      <c:pt idx="14100">
                        <c:v>7.0510000000000002</c:v>
                      </c:pt>
                      <c:pt idx="14101">
                        <c:v>7.0519999999999996</c:v>
                      </c:pt>
                      <c:pt idx="14102">
                        <c:v>7.0519999999999996</c:v>
                      </c:pt>
                      <c:pt idx="14103">
                        <c:v>7.0529999999999999</c:v>
                      </c:pt>
                      <c:pt idx="14104">
                        <c:v>7.0529999999999999</c:v>
                      </c:pt>
                      <c:pt idx="14105">
                        <c:v>7.0540000000000003</c:v>
                      </c:pt>
                      <c:pt idx="14106">
                        <c:v>7.0540000000000003</c:v>
                      </c:pt>
                      <c:pt idx="14107">
                        <c:v>7.0549999999999997</c:v>
                      </c:pt>
                      <c:pt idx="14108">
                        <c:v>7.0549999999999997</c:v>
                      </c:pt>
                      <c:pt idx="14109">
                        <c:v>7.056</c:v>
                      </c:pt>
                      <c:pt idx="14110">
                        <c:v>7.056</c:v>
                      </c:pt>
                      <c:pt idx="14111">
                        <c:v>7.0570000000000004</c:v>
                      </c:pt>
                      <c:pt idx="14112">
                        <c:v>7.0570000000000004</c:v>
                      </c:pt>
                      <c:pt idx="14113">
                        <c:v>7.0579999999999998</c:v>
                      </c:pt>
                      <c:pt idx="14114">
                        <c:v>7.0579999999999998</c:v>
                      </c:pt>
                      <c:pt idx="14115">
                        <c:v>7.0590000000000002</c:v>
                      </c:pt>
                      <c:pt idx="14116">
                        <c:v>7.0590000000000002</c:v>
                      </c:pt>
                      <c:pt idx="14117">
                        <c:v>7.06</c:v>
                      </c:pt>
                      <c:pt idx="14118">
                        <c:v>7.06</c:v>
                      </c:pt>
                      <c:pt idx="14119">
                        <c:v>7.0609999999999999</c:v>
                      </c:pt>
                      <c:pt idx="14120">
                        <c:v>7.0609999999999999</c:v>
                      </c:pt>
                      <c:pt idx="14121">
                        <c:v>7.0620000000000003</c:v>
                      </c:pt>
                      <c:pt idx="14122">
                        <c:v>7.0620000000000003</c:v>
                      </c:pt>
                      <c:pt idx="14123">
                        <c:v>7.0629999999999997</c:v>
                      </c:pt>
                      <c:pt idx="14124">
                        <c:v>7.0629999999999997</c:v>
                      </c:pt>
                      <c:pt idx="14125">
                        <c:v>7.0640000000000001</c:v>
                      </c:pt>
                      <c:pt idx="14126">
                        <c:v>7.0640000000000001</c:v>
                      </c:pt>
                      <c:pt idx="14127">
                        <c:v>7.0650000000000004</c:v>
                      </c:pt>
                      <c:pt idx="14128">
                        <c:v>7.0650000000000004</c:v>
                      </c:pt>
                      <c:pt idx="14129">
                        <c:v>7.0659999999999998</c:v>
                      </c:pt>
                      <c:pt idx="14130">
                        <c:v>7.0659999999999998</c:v>
                      </c:pt>
                      <c:pt idx="14131">
                        <c:v>7.0670000000000002</c:v>
                      </c:pt>
                      <c:pt idx="14132">
                        <c:v>7.0670000000000002</c:v>
                      </c:pt>
                      <c:pt idx="14133">
                        <c:v>7.0679999999999996</c:v>
                      </c:pt>
                      <c:pt idx="14134">
                        <c:v>7.0679999999999996</c:v>
                      </c:pt>
                      <c:pt idx="14135">
                        <c:v>7.069</c:v>
                      </c:pt>
                      <c:pt idx="14136">
                        <c:v>7.069</c:v>
                      </c:pt>
                      <c:pt idx="14137">
                        <c:v>7.07</c:v>
                      </c:pt>
                      <c:pt idx="14138">
                        <c:v>7.07</c:v>
                      </c:pt>
                      <c:pt idx="14139">
                        <c:v>7.0709999999999997</c:v>
                      </c:pt>
                      <c:pt idx="14140">
                        <c:v>7.0709999999999997</c:v>
                      </c:pt>
                      <c:pt idx="14141">
                        <c:v>7.0720000000000001</c:v>
                      </c:pt>
                      <c:pt idx="14142">
                        <c:v>7.0720000000000001</c:v>
                      </c:pt>
                      <c:pt idx="14143">
                        <c:v>7.0730000000000004</c:v>
                      </c:pt>
                      <c:pt idx="14144">
                        <c:v>7.0730000000000004</c:v>
                      </c:pt>
                      <c:pt idx="14145">
                        <c:v>7.0739999999999998</c:v>
                      </c:pt>
                      <c:pt idx="14146">
                        <c:v>7.0739999999999998</c:v>
                      </c:pt>
                      <c:pt idx="14147">
                        <c:v>7.0750000000000002</c:v>
                      </c:pt>
                      <c:pt idx="14148">
                        <c:v>7.0750000000000002</c:v>
                      </c:pt>
                      <c:pt idx="14149">
                        <c:v>7.0759999999999996</c:v>
                      </c:pt>
                      <c:pt idx="14150">
                        <c:v>7.0759999999999996</c:v>
                      </c:pt>
                      <c:pt idx="14151">
                        <c:v>7.077</c:v>
                      </c:pt>
                      <c:pt idx="14152">
                        <c:v>7.077</c:v>
                      </c:pt>
                      <c:pt idx="14153">
                        <c:v>7.0780000000000003</c:v>
                      </c:pt>
                      <c:pt idx="14154">
                        <c:v>7.0780000000000003</c:v>
                      </c:pt>
                      <c:pt idx="14155">
                        <c:v>7.0789999999999997</c:v>
                      </c:pt>
                      <c:pt idx="14156">
                        <c:v>7.0789999999999997</c:v>
                      </c:pt>
                      <c:pt idx="14157">
                        <c:v>7.08</c:v>
                      </c:pt>
                      <c:pt idx="14158">
                        <c:v>7.08</c:v>
                      </c:pt>
                      <c:pt idx="14159">
                        <c:v>7.0810000000000004</c:v>
                      </c:pt>
                      <c:pt idx="14160">
                        <c:v>7.0810000000000004</c:v>
                      </c:pt>
                      <c:pt idx="14161">
                        <c:v>7.0819999999999999</c:v>
                      </c:pt>
                      <c:pt idx="14162">
                        <c:v>7.0819999999999999</c:v>
                      </c:pt>
                      <c:pt idx="14163">
                        <c:v>7.0830000000000002</c:v>
                      </c:pt>
                      <c:pt idx="14164">
                        <c:v>7.0830000000000002</c:v>
                      </c:pt>
                      <c:pt idx="14165">
                        <c:v>7.0839999999999996</c:v>
                      </c:pt>
                      <c:pt idx="14166">
                        <c:v>7.0839999999999996</c:v>
                      </c:pt>
                      <c:pt idx="14167">
                        <c:v>7.085</c:v>
                      </c:pt>
                      <c:pt idx="14168">
                        <c:v>7.085</c:v>
                      </c:pt>
                      <c:pt idx="14169">
                        <c:v>7.0860000000000003</c:v>
                      </c:pt>
                      <c:pt idx="14170">
                        <c:v>7.0860000000000003</c:v>
                      </c:pt>
                      <c:pt idx="14171">
                        <c:v>7.0869999999999997</c:v>
                      </c:pt>
                      <c:pt idx="14172">
                        <c:v>7.0869999999999997</c:v>
                      </c:pt>
                      <c:pt idx="14173">
                        <c:v>7.0880000000000001</c:v>
                      </c:pt>
                      <c:pt idx="14174">
                        <c:v>7.0880000000000001</c:v>
                      </c:pt>
                      <c:pt idx="14175">
                        <c:v>7.0890000000000004</c:v>
                      </c:pt>
                      <c:pt idx="14176">
                        <c:v>7.0890000000000004</c:v>
                      </c:pt>
                      <c:pt idx="14177">
                        <c:v>7.09</c:v>
                      </c:pt>
                      <c:pt idx="14178">
                        <c:v>7.09</c:v>
                      </c:pt>
                      <c:pt idx="14179">
                        <c:v>7.0910000000000002</c:v>
                      </c:pt>
                      <c:pt idx="14180">
                        <c:v>7.0910000000000002</c:v>
                      </c:pt>
                      <c:pt idx="14181">
                        <c:v>7.0919999999999996</c:v>
                      </c:pt>
                      <c:pt idx="14182">
                        <c:v>7.0919999999999996</c:v>
                      </c:pt>
                      <c:pt idx="14183">
                        <c:v>7.093</c:v>
                      </c:pt>
                      <c:pt idx="14184">
                        <c:v>7.093</c:v>
                      </c:pt>
                      <c:pt idx="14185">
                        <c:v>7.0940000000000003</c:v>
                      </c:pt>
                      <c:pt idx="14186">
                        <c:v>7.0940000000000003</c:v>
                      </c:pt>
                      <c:pt idx="14187">
                        <c:v>7.0949999999999998</c:v>
                      </c:pt>
                      <c:pt idx="14188">
                        <c:v>7.0949999999999998</c:v>
                      </c:pt>
                      <c:pt idx="14189">
                        <c:v>7.0960000000000001</c:v>
                      </c:pt>
                      <c:pt idx="14190">
                        <c:v>7.0960000000000001</c:v>
                      </c:pt>
                      <c:pt idx="14191">
                        <c:v>7.0970000000000004</c:v>
                      </c:pt>
                      <c:pt idx="14192">
                        <c:v>7.0970000000000004</c:v>
                      </c:pt>
                      <c:pt idx="14193">
                        <c:v>7.0979999999999999</c:v>
                      </c:pt>
                      <c:pt idx="14194">
                        <c:v>7.0979999999999999</c:v>
                      </c:pt>
                      <c:pt idx="14195">
                        <c:v>7.0990000000000002</c:v>
                      </c:pt>
                      <c:pt idx="14196">
                        <c:v>7.0990000000000002</c:v>
                      </c:pt>
                      <c:pt idx="14197">
                        <c:v>7.1</c:v>
                      </c:pt>
                      <c:pt idx="14198">
                        <c:v>7.1</c:v>
                      </c:pt>
                      <c:pt idx="14199">
                        <c:v>7.101</c:v>
                      </c:pt>
                      <c:pt idx="14200">
                        <c:v>7.101</c:v>
                      </c:pt>
                      <c:pt idx="14201">
                        <c:v>7.1020000000000003</c:v>
                      </c:pt>
                      <c:pt idx="14202">
                        <c:v>7.1020000000000003</c:v>
                      </c:pt>
                      <c:pt idx="14203">
                        <c:v>7.1029999999999998</c:v>
                      </c:pt>
                      <c:pt idx="14204">
                        <c:v>7.1029999999999998</c:v>
                      </c:pt>
                      <c:pt idx="14205">
                        <c:v>7.1040000000000001</c:v>
                      </c:pt>
                      <c:pt idx="14206">
                        <c:v>7.1040000000000001</c:v>
                      </c:pt>
                      <c:pt idx="14207">
                        <c:v>7.1050000000000004</c:v>
                      </c:pt>
                      <c:pt idx="14208">
                        <c:v>7.1050000000000004</c:v>
                      </c:pt>
                      <c:pt idx="14209">
                        <c:v>7.1059999999999999</c:v>
                      </c:pt>
                      <c:pt idx="14210">
                        <c:v>7.1059999999999999</c:v>
                      </c:pt>
                      <c:pt idx="14211">
                        <c:v>7.1070000000000002</c:v>
                      </c:pt>
                      <c:pt idx="14212">
                        <c:v>7.1070000000000002</c:v>
                      </c:pt>
                      <c:pt idx="14213">
                        <c:v>7.1079999999999997</c:v>
                      </c:pt>
                      <c:pt idx="14214">
                        <c:v>7.1079999999999997</c:v>
                      </c:pt>
                      <c:pt idx="14215">
                        <c:v>7.109</c:v>
                      </c:pt>
                      <c:pt idx="14216">
                        <c:v>7.109</c:v>
                      </c:pt>
                      <c:pt idx="14217">
                        <c:v>7.11</c:v>
                      </c:pt>
                      <c:pt idx="14218">
                        <c:v>7.11</c:v>
                      </c:pt>
                      <c:pt idx="14219">
                        <c:v>7.1109999999999998</c:v>
                      </c:pt>
                      <c:pt idx="14220">
                        <c:v>7.1109999999999998</c:v>
                      </c:pt>
                      <c:pt idx="14221">
                        <c:v>7.1120000000000001</c:v>
                      </c:pt>
                      <c:pt idx="14222">
                        <c:v>7.1120000000000001</c:v>
                      </c:pt>
                      <c:pt idx="14223">
                        <c:v>7.1130000000000004</c:v>
                      </c:pt>
                      <c:pt idx="14224">
                        <c:v>7.1130000000000004</c:v>
                      </c:pt>
                      <c:pt idx="14225">
                        <c:v>7.1139999999999999</c:v>
                      </c:pt>
                      <c:pt idx="14226">
                        <c:v>7.1139999999999999</c:v>
                      </c:pt>
                      <c:pt idx="14227">
                        <c:v>7.1150000000000002</c:v>
                      </c:pt>
                      <c:pt idx="14228">
                        <c:v>7.1150000000000002</c:v>
                      </c:pt>
                      <c:pt idx="14229">
                        <c:v>7.1159999999999997</c:v>
                      </c:pt>
                      <c:pt idx="14230">
                        <c:v>7.1159999999999997</c:v>
                      </c:pt>
                      <c:pt idx="14231">
                        <c:v>7.117</c:v>
                      </c:pt>
                      <c:pt idx="14232">
                        <c:v>7.117</c:v>
                      </c:pt>
                      <c:pt idx="14233">
                        <c:v>7.1180000000000003</c:v>
                      </c:pt>
                      <c:pt idx="14234">
                        <c:v>7.1180000000000003</c:v>
                      </c:pt>
                      <c:pt idx="14235">
                        <c:v>7.1189999999999998</c:v>
                      </c:pt>
                      <c:pt idx="14236">
                        <c:v>7.1189999999999998</c:v>
                      </c:pt>
                      <c:pt idx="14237">
                        <c:v>7.12</c:v>
                      </c:pt>
                      <c:pt idx="14238">
                        <c:v>7.12</c:v>
                      </c:pt>
                      <c:pt idx="14239">
                        <c:v>7.1210000000000004</c:v>
                      </c:pt>
                      <c:pt idx="14240">
                        <c:v>7.1210000000000004</c:v>
                      </c:pt>
                      <c:pt idx="14241">
                        <c:v>7.1219999999999999</c:v>
                      </c:pt>
                      <c:pt idx="14242">
                        <c:v>7.1219999999999999</c:v>
                      </c:pt>
                      <c:pt idx="14243">
                        <c:v>7.1230000000000002</c:v>
                      </c:pt>
                      <c:pt idx="14244">
                        <c:v>7.1230000000000002</c:v>
                      </c:pt>
                      <c:pt idx="14245">
                        <c:v>7.1239999999999997</c:v>
                      </c:pt>
                      <c:pt idx="14246">
                        <c:v>7.1239999999999997</c:v>
                      </c:pt>
                      <c:pt idx="14247">
                        <c:v>7.125</c:v>
                      </c:pt>
                      <c:pt idx="14248">
                        <c:v>7.125</c:v>
                      </c:pt>
                      <c:pt idx="14249">
                        <c:v>7.1260000000000003</c:v>
                      </c:pt>
                      <c:pt idx="14250">
                        <c:v>7.1260000000000003</c:v>
                      </c:pt>
                      <c:pt idx="14251">
                        <c:v>7.1269999999999998</c:v>
                      </c:pt>
                      <c:pt idx="14252">
                        <c:v>7.1269999999999998</c:v>
                      </c:pt>
                      <c:pt idx="14253">
                        <c:v>7.1280000000000001</c:v>
                      </c:pt>
                      <c:pt idx="14254">
                        <c:v>7.1280000000000001</c:v>
                      </c:pt>
                      <c:pt idx="14255">
                        <c:v>7.1289999999999996</c:v>
                      </c:pt>
                      <c:pt idx="14256">
                        <c:v>7.1289999999999996</c:v>
                      </c:pt>
                      <c:pt idx="14257">
                        <c:v>7.13</c:v>
                      </c:pt>
                      <c:pt idx="14258">
                        <c:v>7.13</c:v>
                      </c:pt>
                      <c:pt idx="14259">
                        <c:v>7.1310000000000002</c:v>
                      </c:pt>
                      <c:pt idx="14260">
                        <c:v>7.1310000000000002</c:v>
                      </c:pt>
                      <c:pt idx="14261">
                        <c:v>7.1319999999999997</c:v>
                      </c:pt>
                      <c:pt idx="14262">
                        <c:v>7.1319999999999997</c:v>
                      </c:pt>
                      <c:pt idx="14263">
                        <c:v>7.133</c:v>
                      </c:pt>
                      <c:pt idx="14264">
                        <c:v>7.133</c:v>
                      </c:pt>
                      <c:pt idx="14265">
                        <c:v>7.1340000000000003</c:v>
                      </c:pt>
                      <c:pt idx="14266">
                        <c:v>7.1340000000000003</c:v>
                      </c:pt>
                      <c:pt idx="14267">
                        <c:v>7.1349999999999998</c:v>
                      </c:pt>
                      <c:pt idx="14268">
                        <c:v>7.1349999999999998</c:v>
                      </c:pt>
                      <c:pt idx="14269">
                        <c:v>7.1360000000000001</c:v>
                      </c:pt>
                      <c:pt idx="14270">
                        <c:v>7.1360000000000001</c:v>
                      </c:pt>
                      <c:pt idx="14271">
                        <c:v>7.1369999999999996</c:v>
                      </c:pt>
                      <c:pt idx="14272">
                        <c:v>7.1369999999999996</c:v>
                      </c:pt>
                      <c:pt idx="14273">
                        <c:v>7.1379999999999999</c:v>
                      </c:pt>
                      <c:pt idx="14274">
                        <c:v>7.1379999999999999</c:v>
                      </c:pt>
                      <c:pt idx="14275">
                        <c:v>7.1390000000000002</c:v>
                      </c:pt>
                      <c:pt idx="14276">
                        <c:v>7.1390000000000002</c:v>
                      </c:pt>
                      <c:pt idx="14277">
                        <c:v>7.14</c:v>
                      </c:pt>
                      <c:pt idx="14278">
                        <c:v>7.14</c:v>
                      </c:pt>
                      <c:pt idx="14279">
                        <c:v>7.141</c:v>
                      </c:pt>
                      <c:pt idx="14280">
                        <c:v>7.141</c:v>
                      </c:pt>
                      <c:pt idx="14281">
                        <c:v>7.1420000000000003</c:v>
                      </c:pt>
                      <c:pt idx="14282">
                        <c:v>7.1420000000000003</c:v>
                      </c:pt>
                      <c:pt idx="14283">
                        <c:v>7.1429999999999998</c:v>
                      </c:pt>
                      <c:pt idx="14284">
                        <c:v>7.1429999999999998</c:v>
                      </c:pt>
                      <c:pt idx="14285">
                        <c:v>7.1440000000000001</c:v>
                      </c:pt>
                      <c:pt idx="14286">
                        <c:v>7.1440000000000001</c:v>
                      </c:pt>
                      <c:pt idx="14287">
                        <c:v>7.1449999999999996</c:v>
                      </c:pt>
                      <c:pt idx="14288">
                        <c:v>7.1449999999999996</c:v>
                      </c:pt>
                      <c:pt idx="14289">
                        <c:v>7.1459999999999999</c:v>
                      </c:pt>
                      <c:pt idx="14290">
                        <c:v>7.1459999999999999</c:v>
                      </c:pt>
                      <c:pt idx="14291">
                        <c:v>7.1470000000000002</c:v>
                      </c:pt>
                      <c:pt idx="14292">
                        <c:v>7.1470000000000002</c:v>
                      </c:pt>
                      <c:pt idx="14293">
                        <c:v>7.1479999999999997</c:v>
                      </c:pt>
                      <c:pt idx="14294">
                        <c:v>7.1479999999999997</c:v>
                      </c:pt>
                      <c:pt idx="14295">
                        <c:v>7.149</c:v>
                      </c:pt>
                      <c:pt idx="14296">
                        <c:v>7.149</c:v>
                      </c:pt>
                      <c:pt idx="14297">
                        <c:v>7.15</c:v>
                      </c:pt>
                      <c:pt idx="14298">
                        <c:v>7.15</c:v>
                      </c:pt>
                      <c:pt idx="14299">
                        <c:v>7.1509999999999998</c:v>
                      </c:pt>
                      <c:pt idx="14300">
                        <c:v>7.1509999999999998</c:v>
                      </c:pt>
                      <c:pt idx="14301">
                        <c:v>7.1520000000000001</c:v>
                      </c:pt>
                      <c:pt idx="14302">
                        <c:v>7.1520000000000001</c:v>
                      </c:pt>
                      <c:pt idx="14303">
                        <c:v>7.1529999999999996</c:v>
                      </c:pt>
                      <c:pt idx="14304">
                        <c:v>7.1529999999999996</c:v>
                      </c:pt>
                      <c:pt idx="14305">
                        <c:v>7.1539999999999999</c:v>
                      </c:pt>
                      <c:pt idx="14306">
                        <c:v>7.1539999999999999</c:v>
                      </c:pt>
                      <c:pt idx="14307">
                        <c:v>7.1550000000000002</c:v>
                      </c:pt>
                      <c:pt idx="14308">
                        <c:v>7.1550000000000002</c:v>
                      </c:pt>
                      <c:pt idx="14309">
                        <c:v>7.1559999999999997</c:v>
                      </c:pt>
                      <c:pt idx="14310">
                        <c:v>7.1559999999999997</c:v>
                      </c:pt>
                      <c:pt idx="14311">
                        <c:v>7.157</c:v>
                      </c:pt>
                      <c:pt idx="14312">
                        <c:v>7.157</c:v>
                      </c:pt>
                      <c:pt idx="14313">
                        <c:v>7.1580000000000004</c:v>
                      </c:pt>
                      <c:pt idx="14314">
                        <c:v>7.1580000000000004</c:v>
                      </c:pt>
                      <c:pt idx="14315">
                        <c:v>7.1589999999999998</c:v>
                      </c:pt>
                      <c:pt idx="14316">
                        <c:v>7.1589999999999998</c:v>
                      </c:pt>
                      <c:pt idx="14317">
                        <c:v>7.16</c:v>
                      </c:pt>
                      <c:pt idx="14318">
                        <c:v>7.16</c:v>
                      </c:pt>
                      <c:pt idx="14319">
                        <c:v>7.1609999999999996</c:v>
                      </c:pt>
                      <c:pt idx="14320">
                        <c:v>7.1609999999999996</c:v>
                      </c:pt>
                      <c:pt idx="14321">
                        <c:v>7.1619999999999999</c:v>
                      </c:pt>
                      <c:pt idx="14322">
                        <c:v>7.1619999999999999</c:v>
                      </c:pt>
                      <c:pt idx="14323">
                        <c:v>7.1630000000000003</c:v>
                      </c:pt>
                      <c:pt idx="14324">
                        <c:v>7.1630000000000003</c:v>
                      </c:pt>
                      <c:pt idx="14325">
                        <c:v>7.1639999999999997</c:v>
                      </c:pt>
                      <c:pt idx="14326">
                        <c:v>7.1639999999999997</c:v>
                      </c:pt>
                      <c:pt idx="14327">
                        <c:v>7.165</c:v>
                      </c:pt>
                      <c:pt idx="14328">
                        <c:v>7.165</c:v>
                      </c:pt>
                      <c:pt idx="14329">
                        <c:v>7.1660000000000004</c:v>
                      </c:pt>
                      <c:pt idx="14330">
                        <c:v>7.1660000000000004</c:v>
                      </c:pt>
                      <c:pt idx="14331">
                        <c:v>7.1669999999999998</c:v>
                      </c:pt>
                      <c:pt idx="14332">
                        <c:v>7.1669999999999998</c:v>
                      </c:pt>
                      <c:pt idx="14333">
                        <c:v>7.1680000000000001</c:v>
                      </c:pt>
                      <c:pt idx="14334">
                        <c:v>7.1680000000000001</c:v>
                      </c:pt>
                      <c:pt idx="14335">
                        <c:v>7.1689999999999996</c:v>
                      </c:pt>
                      <c:pt idx="14336">
                        <c:v>7.1689999999999996</c:v>
                      </c:pt>
                      <c:pt idx="14337">
                        <c:v>7.17</c:v>
                      </c:pt>
                      <c:pt idx="14338">
                        <c:v>7.17</c:v>
                      </c:pt>
                      <c:pt idx="14339">
                        <c:v>7.1710000000000003</c:v>
                      </c:pt>
                      <c:pt idx="14340">
                        <c:v>7.1710000000000003</c:v>
                      </c:pt>
                      <c:pt idx="14341">
                        <c:v>7.1719999999999997</c:v>
                      </c:pt>
                      <c:pt idx="14342">
                        <c:v>7.1719999999999997</c:v>
                      </c:pt>
                      <c:pt idx="14343">
                        <c:v>7.173</c:v>
                      </c:pt>
                      <c:pt idx="14344">
                        <c:v>7.173</c:v>
                      </c:pt>
                      <c:pt idx="14345">
                        <c:v>7.1740000000000004</c:v>
                      </c:pt>
                      <c:pt idx="14346">
                        <c:v>7.1740000000000004</c:v>
                      </c:pt>
                      <c:pt idx="14347">
                        <c:v>7.1749999999999998</c:v>
                      </c:pt>
                      <c:pt idx="14348">
                        <c:v>7.1749999999999998</c:v>
                      </c:pt>
                      <c:pt idx="14349">
                        <c:v>7.1760000000000002</c:v>
                      </c:pt>
                      <c:pt idx="14350">
                        <c:v>7.1760000000000002</c:v>
                      </c:pt>
                      <c:pt idx="14351">
                        <c:v>7.1769999999999996</c:v>
                      </c:pt>
                      <c:pt idx="14352">
                        <c:v>7.1769999999999996</c:v>
                      </c:pt>
                      <c:pt idx="14353">
                        <c:v>7.1779999999999999</c:v>
                      </c:pt>
                      <c:pt idx="14354">
                        <c:v>7.1779999999999999</c:v>
                      </c:pt>
                      <c:pt idx="14355">
                        <c:v>7.1790000000000003</c:v>
                      </c:pt>
                      <c:pt idx="14356">
                        <c:v>7.1790000000000003</c:v>
                      </c:pt>
                      <c:pt idx="14357">
                        <c:v>7.18</c:v>
                      </c:pt>
                      <c:pt idx="14358">
                        <c:v>7.18</c:v>
                      </c:pt>
                      <c:pt idx="14359">
                        <c:v>7.181</c:v>
                      </c:pt>
                      <c:pt idx="14360">
                        <c:v>7.181</c:v>
                      </c:pt>
                      <c:pt idx="14361">
                        <c:v>7.1820000000000004</c:v>
                      </c:pt>
                      <c:pt idx="14362">
                        <c:v>7.1820000000000004</c:v>
                      </c:pt>
                      <c:pt idx="14363">
                        <c:v>7.1829999999999998</c:v>
                      </c:pt>
                      <c:pt idx="14364">
                        <c:v>7.1829999999999998</c:v>
                      </c:pt>
                      <c:pt idx="14365">
                        <c:v>7.1840000000000002</c:v>
                      </c:pt>
                      <c:pt idx="14366">
                        <c:v>7.1840000000000002</c:v>
                      </c:pt>
                      <c:pt idx="14367">
                        <c:v>7.1849999999999996</c:v>
                      </c:pt>
                      <c:pt idx="14368">
                        <c:v>7.1849999999999996</c:v>
                      </c:pt>
                      <c:pt idx="14369">
                        <c:v>7.1859999999999999</c:v>
                      </c:pt>
                      <c:pt idx="14370">
                        <c:v>7.1859999999999999</c:v>
                      </c:pt>
                      <c:pt idx="14371">
                        <c:v>7.1870000000000003</c:v>
                      </c:pt>
                      <c:pt idx="14372">
                        <c:v>7.1870000000000003</c:v>
                      </c:pt>
                      <c:pt idx="14373">
                        <c:v>7.1879999999999997</c:v>
                      </c:pt>
                      <c:pt idx="14374">
                        <c:v>7.1879999999999997</c:v>
                      </c:pt>
                      <c:pt idx="14375">
                        <c:v>7.1890000000000001</c:v>
                      </c:pt>
                      <c:pt idx="14376">
                        <c:v>7.1890000000000001</c:v>
                      </c:pt>
                      <c:pt idx="14377">
                        <c:v>7.19</c:v>
                      </c:pt>
                      <c:pt idx="14378">
                        <c:v>7.19</c:v>
                      </c:pt>
                      <c:pt idx="14379">
                        <c:v>7.1909999999999998</c:v>
                      </c:pt>
                      <c:pt idx="14380">
                        <c:v>7.1909999999999998</c:v>
                      </c:pt>
                      <c:pt idx="14381">
                        <c:v>7.1920000000000002</c:v>
                      </c:pt>
                      <c:pt idx="14382">
                        <c:v>7.1920000000000002</c:v>
                      </c:pt>
                      <c:pt idx="14383">
                        <c:v>7.1929999999999996</c:v>
                      </c:pt>
                      <c:pt idx="14384">
                        <c:v>7.1929999999999996</c:v>
                      </c:pt>
                      <c:pt idx="14385">
                        <c:v>7.194</c:v>
                      </c:pt>
                      <c:pt idx="14386">
                        <c:v>7.194</c:v>
                      </c:pt>
                      <c:pt idx="14387">
                        <c:v>7.1950000000000003</c:v>
                      </c:pt>
                      <c:pt idx="14388">
                        <c:v>7.1950000000000003</c:v>
                      </c:pt>
                      <c:pt idx="14389">
                        <c:v>7.1959999999999997</c:v>
                      </c:pt>
                      <c:pt idx="14390">
                        <c:v>7.1959999999999997</c:v>
                      </c:pt>
                      <c:pt idx="14391">
                        <c:v>7.1970000000000001</c:v>
                      </c:pt>
                      <c:pt idx="14392">
                        <c:v>7.1970000000000001</c:v>
                      </c:pt>
                      <c:pt idx="14393">
                        <c:v>7.1980000000000004</c:v>
                      </c:pt>
                      <c:pt idx="14394">
                        <c:v>7.1980000000000004</c:v>
                      </c:pt>
                      <c:pt idx="14395">
                        <c:v>7.1989999999999998</c:v>
                      </c:pt>
                      <c:pt idx="14396">
                        <c:v>7.1989999999999998</c:v>
                      </c:pt>
                      <c:pt idx="14397">
                        <c:v>7.2</c:v>
                      </c:pt>
                      <c:pt idx="14398">
                        <c:v>7.2</c:v>
                      </c:pt>
                      <c:pt idx="14399">
                        <c:v>7.2009999999999996</c:v>
                      </c:pt>
                      <c:pt idx="14400">
                        <c:v>7.2009999999999996</c:v>
                      </c:pt>
                      <c:pt idx="14401">
                        <c:v>7.202</c:v>
                      </c:pt>
                      <c:pt idx="14402">
                        <c:v>7.202</c:v>
                      </c:pt>
                      <c:pt idx="14403">
                        <c:v>7.2030000000000003</c:v>
                      </c:pt>
                      <c:pt idx="14404">
                        <c:v>7.2030000000000003</c:v>
                      </c:pt>
                      <c:pt idx="14405">
                        <c:v>7.2039999999999997</c:v>
                      </c:pt>
                      <c:pt idx="14406">
                        <c:v>7.2039999999999997</c:v>
                      </c:pt>
                      <c:pt idx="14407">
                        <c:v>7.2050000000000001</c:v>
                      </c:pt>
                      <c:pt idx="14408">
                        <c:v>7.2050000000000001</c:v>
                      </c:pt>
                      <c:pt idx="14409">
                        <c:v>7.2060000000000004</c:v>
                      </c:pt>
                      <c:pt idx="14410">
                        <c:v>7.2060000000000004</c:v>
                      </c:pt>
                      <c:pt idx="14411">
                        <c:v>7.2069999999999999</c:v>
                      </c:pt>
                      <c:pt idx="14412">
                        <c:v>7.2069999999999999</c:v>
                      </c:pt>
                      <c:pt idx="14413">
                        <c:v>7.2080000000000002</c:v>
                      </c:pt>
                      <c:pt idx="14414">
                        <c:v>7.2080000000000002</c:v>
                      </c:pt>
                      <c:pt idx="14415">
                        <c:v>7.2089999999999996</c:v>
                      </c:pt>
                      <c:pt idx="14416">
                        <c:v>7.2089999999999996</c:v>
                      </c:pt>
                      <c:pt idx="14417">
                        <c:v>7.21</c:v>
                      </c:pt>
                      <c:pt idx="14418">
                        <c:v>7.21</c:v>
                      </c:pt>
                      <c:pt idx="14419">
                        <c:v>7.2110000000000003</c:v>
                      </c:pt>
                      <c:pt idx="14420">
                        <c:v>7.2110000000000003</c:v>
                      </c:pt>
                      <c:pt idx="14421">
                        <c:v>7.2119999999999997</c:v>
                      </c:pt>
                      <c:pt idx="14422">
                        <c:v>7.2119999999999997</c:v>
                      </c:pt>
                      <c:pt idx="14423">
                        <c:v>7.2130000000000001</c:v>
                      </c:pt>
                      <c:pt idx="14424">
                        <c:v>7.2130000000000001</c:v>
                      </c:pt>
                      <c:pt idx="14425">
                        <c:v>7.2140000000000004</c:v>
                      </c:pt>
                      <c:pt idx="14426">
                        <c:v>7.2140000000000004</c:v>
                      </c:pt>
                      <c:pt idx="14427">
                        <c:v>7.2149999999999999</c:v>
                      </c:pt>
                      <c:pt idx="14428">
                        <c:v>7.2149999999999999</c:v>
                      </c:pt>
                      <c:pt idx="14429">
                        <c:v>7.2160000000000002</c:v>
                      </c:pt>
                      <c:pt idx="14430">
                        <c:v>7.2160000000000002</c:v>
                      </c:pt>
                      <c:pt idx="14431">
                        <c:v>7.2169999999999996</c:v>
                      </c:pt>
                      <c:pt idx="14432">
                        <c:v>7.2169999999999996</c:v>
                      </c:pt>
                      <c:pt idx="14433">
                        <c:v>7.218</c:v>
                      </c:pt>
                      <c:pt idx="14434">
                        <c:v>7.218</c:v>
                      </c:pt>
                      <c:pt idx="14435">
                        <c:v>7.2190000000000003</c:v>
                      </c:pt>
                      <c:pt idx="14436">
                        <c:v>7.2190000000000003</c:v>
                      </c:pt>
                      <c:pt idx="14437">
                        <c:v>7.22</c:v>
                      </c:pt>
                      <c:pt idx="14438">
                        <c:v>7.22</c:v>
                      </c:pt>
                      <c:pt idx="14439">
                        <c:v>7.2210000000000001</c:v>
                      </c:pt>
                      <c:pt idx="14440">
                        <c:v>7.2210000000000001</c:v>
                      </c:pt>
                      <c:pt idx="14441">
                        <c:v>7.2220000000000004</c:v>
                      </c:pt>
                      <c:pt idx="14442">
                        <c:v>7.2220000000000004</c:v>
                      </c:pt>
                      <c:pt idx="14443">
                        <c:v>7.2229999999999999</c:v>
                      </c:pt>
                      <c:pt idx="14444">
                        <c:v>7.2229999999999999</c:v>
                      </c:pt>
                      <c:pt idx="14445">
                        <c:v>7.2240000000000002</c:v>
                      </c:pt>
                      <c:pt idx="14446">
                        <c:v>7.2240000000000002</c:v>
                      </c:pt>
                      <c:pt idx="14447">
                        <c:v>7.2249999999999996</c:v>
                      </c:pt>
                      <c:pt idx="14448">
                        <c:v>7.2249999999999996</c:v>
                      </c:pt>
                      <c:pt idx="14449">
                        <c:v>7.226</c:v>
                      </c:pt>
                      <c:pt idx="14450">
                        <c:v>7.226</c:v>
                      </c:pt>
                      <c:pt idx="14451">
                        <c:v>7.2270000000000003</c:v>
                      </c:pt>
                      <c:pt idx="14452">
                        <c:v>7.2270000000000003</c:v>
                      </c:pt>
                      <c:pt idx="14453">
                        <c:v>7.2279999999999998</c:v>
                      </c:pt>
                      <c:pt idx="14454">
                        <c:v>7.2279999999999998</c:v>
                      </c:pt>
                      <c:pt idx="14455">
                        <c:v>7.2290000000000001</c:v>
                      </c:pt>
                      <c:pt idx="14456">
                        <c:v>7.2290000000000001</c:v>
                      </c:pt>
                      <c:pt idx="14457">
                        <c:v>7.23</c:v>
                      </c:pt>
                      <c:pt idx="14458">
                        <c:v>7.23</c:v>
                      </c:pt>
                      <c:pt idx="14459">
                        <c:v>7.2309999999999999</c:v>
                      </c:pt>
                      <c:pt idx="14460">
                        <c:v>7.2309999999999999</c:v>
                      </c:pt>
                      <c:pt idx="14461">
                        <c:v>7.2320000000000002</c:v>
                      </c:pt>
                      <c:pt idx="14462">
                        <c:v>7.2320000000000002</c:v>
                      </c:pt>
                      <c:pt idx="14463">
                        <c:v>7.2329999999999997</c:v>
                      </c:pt>
                      <c:pt idx="14464">
                        <c:v>7.2329999999999997</c:v>
                      </c:pt>
                      <c:pt idx="14465">
                        <c:v>7.234</c:v>
                      </c:pt>
                      <c:pt idx="14466">
                        <c:v>7.234</c:v>
                      </c:pt>
                      <c:pt idx="14467">
                        <c:v>7.2350000000000003</c:v>
                      </c:pt>
                      <c:pt idx="14468">
                        <c:v>7.2350000000000003</c:v>
                      </c:pt>
                      <c:pt idx="14469">
                        <c:v>7.2359999999999998</c:v>
                      </c:pt>
                      <c:pt idx="14470">
                        <c:v>7.2359999999999998</c:v>
                      </c:pt>
                      <c:pt idx="14471">
                        <c:v>7.2370000000000001</c:v>
                      </c:pt>
                      <c:pt idx="14472">
                        <c:v>7.2370000000000001</c:v>
                      </c:pt>
                      <c:pt idx="14473">
                        <c:v>7.2380000000000004</c:v>
                      </c:pt>
                      <c:pt idx="14474">
                        <c:v>7.2380000000000004</c:v>
                      </c:pt>
                      <c:pt idx="14475">
                        <c:v>7.2389999999999999</c:v>
                      </c:pt>
                      <c:pt idx="14476">
                        <c:v>7.2389999999999999</c:v>
                      </c:pt>
                      <c:pt idx="14477">
                        <c:v>7.24</c:v>
                      </c:pt>
                      <c:pt idx="14478">
                        <c:v>7.24</c:v>
                      </c:pt>
                      <c:pt idx="14479">
                        <c:v>7.2409999999999997</c:v>
                      </c:pt>
                      <c:pt idx="14480">
                        <c:v>7.2409999999999997</c:v>
                      </c:pt>
                      <c:pt idx="14481">
                        <c:v>7.242</c:v>
                      </c:pt>
                      <c:pt idx="14482">
                        <c:v>7.242</c:v>
                      </c:pt>
                      <c:pt idx="14483">
                        <c:v>7.2430000000000003</c:v>
                      </c:pt>
                      <c:pt idx="14484">
                        <c:v>7.2430000000000003</c:v>
                      </c:pt>
                      <c:pt idx="14485">
                        <c:v>7.2439999999999998</c:v>
                      </c:pt>
                      <c:pt idx="14486">
                        <c:v>7.2439999999999998</c:v>
                      </c:pt>
                      <c:pt idx="14487">
                        <c:v>7.2450000000000001</c:v>
                      </c:pt>
                      <c:pt idx="14488">
                        <c:v>7.2450000000000001</c:v>
                      </c:pt>
                      <c:pt idx="14489">
                        <c:v>7.2460000000000004</c:v>
                      </c:pt>
                      <c:pt idx="14490">
                        <c:v>7.2460000000000004</c:v>
                      </c:pt>
                      <c:pt idx="14491">
                        <c:v>7.2469999999999999</c:v>
                      </c:pt>
                      <c:pt idx="14492">
                        <c:v>7.2469999999999999</c:v>
                      </c:pt>
                      <c:pt idx="14493">
                        <c:v>7.2480000000000002</c:v>
                      </c:pt>
                      <c:pt idx="14494">
                        <c:v>7.2480000000000002</c:v>
                      </c:pt>
                      <c:pt idx="14495">
                        <c:v>7.2489999999999997</c:v>
                      </c:pt>
                      <c:pt idx="14496">
                        <c:v>7.2489999999999997</c:v>
                      </c:pt>
                      <c:pt idx="14497">
                        <c:v>7.25</c:v>
                      </c:pt>
                      <c:pt idx="14498">
                        <c:v>7.25</c:v>
                      </c:pt>
                      <c:pt idx="14499">
                        <c:v>7.2510000000000003</c:v>
                      </c:pt>
                      <c:pt idx="14500">
                        <c:v>7.2510000000000003</c:v>
                      </c:pt>
                      <c:pt idx="14501">
                        <c:v>7.2519999999999998</c:v>
                      </c:pt>
                      <c:pt idx="14502">
                        <c:v>7.2519999999999998</c:v>
                      </c:pt>
                      <c:pt idx="14503">
                        <c:v>7.2530000000000001</c:v>
                      </c:pt>
                      <c:pt idx="14504">
                        <c:v>7.2530000000000001</c:v>
                      </c:pt>
                      <c:pt idx="14505">
                        <c:v>7.2539999999999996</c:v>
                      </c:pt>
                      <c:pt idx="14506">
                        <c:v>7.2539999999999996</c:v>
                      </c:pt>
                      <c:pt idx="14507">
                        <c:v>7.2549999999999999</c:v>
                      </c:pt>
                      <c:pt idx="14508">
                        <c:v>7.2549999999999999</c:v>
                      </c:pt>
                      <c:pt idx="14509">
                        <c:v>7.2560000000000002</c:v>
                      </c:pt>
                      <c:pt idx="14510">
                        <c:v>7.2560000000000002</c:v>
                      </c:pt>
                      <c:pt idx="14511">
                        <c:v>7.2569999999999997</c:v>
                      </c:pt>
                      <c:pt idx="14512">
                        <c:v>7.2569999999999997</c:v>
                      </c:pt>
                      <c:pt idx="14513">
                        <c:v>7.258</c:v>
                      </c:pt>
                      <c:pt idx="14514">
                        <c:v>7.258</c:v>
                      </c:pt>
                      <c:pt idx="14515">
                        <c:v>7.2590000000000003</c:v>
                      </c:pt>
                      <c:pt idx="14516">
                        <c:v>7.2590000000000003</c:v>
                      </c:pt>
                      <c:pt idx="14517">
                        <c:v>7.26</c:v>
                      </c:pt>
                      <c:pt idx="14518">
                        <c:v>7.26</c:v>
                      </c:pt>
                      <c:pt idx="14519">
                        <c:v>7.2610000000000001</c:v>
                      </c:pt>
                      <c:pt idx="14520">
                        <c:v>7.2610000000000001</c:v>
                      </c:pt>
                      <c:pt idx="14521">
                        <c:v>7.2619999999999996</c:v>
                      </c:pt>
                      <c:pt idx="14522">
                        <c:v>7.2619999999999996</c:v>
                      </c:pt>
                      <c:pt idx="14523">
                        <c:v>7.2629999999999999</c:v>
                      </c:pt>
                      <c:pt idx="14524">
                        <c:v>7.2629999999999999</c:v>
                      </c:pt>
                      <c:pt idx="14525">
                        <c:v>7.2640000000000002</c:v>
                      </c:pt>
                      <c:pt idx="14526">
                        <c:v>7.2640000000000002</c:v>
                      </c:pt>
                      <c:pt idx="14527">
                        <c:v>7.2649999999999997</c:v>
                      </c:pt>
                      <c:pt idx="14528">
                        <c:v>7.2649999999999997</c:v>
                      </c:pt>
                      <c:pt idx="14529">
                        <c:v>7.266</c:v>
                      </c:pt>
                      <c:pt idx="14530">
                        <c:v>7.266</c:v>
                      </c:pt>
                      <c:pt idx="14531">
                        <c:v>7.2670000000000003</c:v>
                      </c:pt>
                      <c:pt idx="14532">
                        <c:v>7.2670000000000003</c:v>
                      </c:pt>
                      <c:pt idx="14533">
                        <c:v>7.2679999999999998</c:v>
                      </c:pt>
                      <c:pt idx="14534">
                        <c:v>7.2679999999999998</c:v>
                      </c:pt>
                      <c:pt idx="14535">
                        <c:v>7.2690000000000001</c:v>
                      </c:pt>
                      <c:pt idx="14536">
                        <c:v>7.2690000000000001</c:v>
                      </c:pt>
                      <c:pt idx="14537">
                        <c:v>7.27</c:v>
                      </c:pt>
                      <c:pt idx="14538">
                        <c:v>7.27</c:v>
                      </c:pt>
                      <c:pt idx="14539">
                        <c:v>7.2709999999999999</c:v>
                      </c:pt>
                      <c:pt idx="14540">
                        <c:v>7.2709999999999999</c:v>
                      </c:pt>
                      <c:pt idx="14541">
                        <c:v>7.2720000000000002</c:v>
                      </c:pt>
                      <c:pt idx="14542">
                        <c:v>7.2720000000000002</c:v>
                      </c:pt>
                      <c:pt idx="14543">
                        <c:v>7.2729999999999997</c:v>
                      </c:pt>
                      <c:pt idx="14544">
                        <c:v>7.2729999999999997</c:v>
                      </c:pt>
                      <c:pt idx="14545">
                        <c:v>7.274</c:v>
                      </c:pt>
                      <c:pt idx="14546">
                        <c:v>7.274</c:v>
                      </c:pt>
                      <c:pt idx="14547">
                        <c:v>7.2750000000000004</c:v>
                      </c:pt>
                      <c:pt idx="14548">
                        <c:v>7.2750000000000004</c:v>
                      </c:pt>
                      <c:pt idx="14549">
                        <c:v>7.2759999999999998</c:v>
                      </c:pt>
                      <c:pt idx="14550">
                        <c:v>7.2759999999999998</c:v>
                      </c:pt>
                      <c:pt idx="14551">
                        <c:v>7.2770000000000001</c:v>
                      </c:pt>
                      <c:pt idx="14552">
                        <c:v>7.2770000000000001</c:v>
                      </c:pt>
                      <c:pt idx="14553">
                        <c:v>7.2779999999999996</c:v>
                      </c:pt>
                      <c:pt idx="14554">
                        <c:v>7.2779999999999996</c:v>
                      </c:pt>
                      <c:pt idx="14555">
                        <c:v>7.2789999999999999</c:v>
                      </c:pt>
                      <c:pt idx="14556">
                        <c:v>7.2789999999999999</c:v>
                      </c:pt>
                      <c:pt idx="14557">
                        <c:v>7.28</c:v>
                      </c:pt>
                      <c:pt idx="14558">
                        <c:v>7.28</c:v>
                      </c:pt>
                      <c:pt idx="14559">
                        <c:v>7.2809999999999997</c:v>
                      </c:pt>
                      <c:pt idx="14560">
                        <c:v>7.2809999999999997</c:v>
                      </c:pt>
                      <c:pt idx="14561">
                        <c:v>7.282</c:v>
                      </c:pt>
                      <c:pt idx="14562">
                        <c:v>7.282</c:v>
                      </c:pt>
                      <c:pt idx="14563">
                        <c:v>7.2830000000000004</c:v>
                      </c:pt>
                      <c:pt idx="14564">
                        <c:v>7.2830000000000004</c:v>
                      </c:pt>
                      <c:pt idx="14565">
                        <c:v>7.2839999999999998</c:v>
                      </c:pt>
                      <c:pt idx="14566">
                        <c:v>7.2839999999999998</c:v>
                      </c:pt>
                      <c:pt idx="14567">
                        <c:v>7.2850000000000001</c:v>
                      </c:pt>
                      <c:pt idx="14568">
                        <c:v>7.2850000000000001</c:v>
                      </c:pt>
                      <c:pt idx="14569">
                        <c:v>7.2859999999999996</c:v>
                      </c:pt>
                      <c:pt idx="14570">
                        <c:v>7.2859999999999996</c:v>
                      </c:pt>
                      <c:pt idx="14571">
                        <c:v>7.2869999999999999</c:v>
                      </c:pt>
                      <c:pt idx="14572">
                        <c:v>7.2869999999999999</c:v>
                      </c:pt>
                      <c:pt idx="14573">
                        <c:v>7.2880000000000003</c:v>
                      </c:pt>
                      <c:pt idx="14574">
                        <c:v>7.2880000000000003</c:v>
                      </c:pt>
                      <c:pt idx="14575">
                        <c:v>7.2889999999999997</c:v>
                      </c:pt>
                      <c:pt idx="14576">
                        <c:v>7.2889999999999997</c:v>
                      </c:pt>
                      <c:pt idx="14577">
                        <c:v>7.29</c:v>
                      </c:pt>
                      <c:pt idx="14578">
                        <c:v>7.29</c:v>
                      </c:pt>
                      <c:pt idx="14579">
                        <c:v>7.2910000000000004</c:v>
                      </c:pt>
                      <c:pt idx="14580">
                        <c:v>7.2910000000000004</c:v>
                      </c:pt>
                      <c:pt idx="14581">
                        <c:v>7.2919999999999998</c:v>
                      </c:pt>
                      <c:pt idx="14582">
                        <c:v>7.2919999999999998</c:v>
                      </c:pt>
                      <c:pt idx="14583">
                        <c:v>7.2930000000000001</c:v>
                      </c:pt>
                      <c:pt idx="14584">
                        <c:v>7.2930000000000001</c:v>
                      </c:pt>
                      <c:pt idx="14585">
                        <c:v>7.2939999999999996</c:v>
                      </c:pt>
                      <c:pt idx="14586">
                        <c:v>7.2939999999999996</c:v>
                      </c:pt>
                      <c:pt idx="14587">
                        <c:v>7.2949999999999999</c:v>
                      </c:pt>
                      <c:pt idx="14588">
                        <c:v>7.2949999999999999</c:v>
                      </c:pt>
                      <c:pt idx="14589">
                        <c:v>7.2960000000000003</c:v>
                      </c:pt>
                      <c:pt idx="14590">
                        <c:v>7.2960000000000003</c:v>
                      </c:pt>
                      <c:pt idx="14591">
                        <c:v>7.2969999999999997</c:v>
                      </c:pt>
                      <c:pt idx="14592">
                        <c:v>7.2969999999999997</c:v>
                      </c:pt>
                      <c:pt idx="14593">
                        <c:v>7.298</c:v>
                      </c:pt>
                      <c:pt idx="14594">
                        <c:v>7.298</c:v>
                      </c:pt>
                      <c:pt idx="14595">
                        <c:v>7.2990000000000004</c:v>
                      </c:pt>
                      <c:pt idx="14596">
                        <c:v>7.2990000000000004</c:v>
                      </c:pt>
                      <c:pt idx="14597">
                        <c:v>7.3</c:v>
                      </c:pt>
                      <c:pt idx="14598">
                        <c:v>7.3</c:v>
                      </c:pt>
                      <c:pt idx="14599">
                        <c:v>7.3010000000000002</c:v>
                      </c:pt>
                      <c:pt idx="14600">
                        <c:v>7.3010000000000002</c:v>
                      </c:pt>
                      <c:pt idx="14601">
                        <c:v>7.3019999999999996</c:v>
                      </c:pt>
                      <c:pt idx="14602">
                        <c:v>7.3019999999999996</c:v>
                      </c:pt>
                      <c:pt idx="14603">
                        <c:v>7.3029999999999999</c:v>
                      </c:pt>
                      <c:pt idx="14604">
                        <c:v>7.3029999999999999</c:v>
                      </c:pt>
                      <c:pt idx="14605">
                        <c:v>7.3040000000000003</c:v>
                      </c:pt>
                      <c:pt idx="14606">
                        <c:v>7.3040000000000003</c:v>
                      </c:pt>
                      <c:pt idx="14607">
                        <c:v>7.3049999999999997</c:v>
                      </c:pt>
                      <c:pt idx="14608">
                        <c:v>7.3049999999999997</c:v>
                      </c:pt>
                      <c:pt idx="14609">
                        <c:v>7.306</c:v>
                      </c:pt>
                      <c:pt idx="14610">
                        <c:v>7.306</c:v>
                      </c:pt>
                      <c:pt idx="14611">
                        <c:v>7.3070000000000004</c:v>
                      </c:pt>
                      <c:pt idx="14612">
                        <c:v>7.3070000000000004</c:v>
                      </c:pt>
                      <c:pt idx="14613">
                        <c:v>7.3079999999999998</c:v>
                      </c:pt>
                      <c:pt idx="14614">
                        <c:v>7.3079999999999998</c:v>
                      </c:pt>
                      <c:pt idx="14615">
                        <c:v>7.3090000000000002</c:v>
                      </c:pt>
                      <c:pt idx="14616">
                        <c:v>7.3090000000000002</c:v>
                      </c:pt>
                      <c:pt idx="14617">
                        <c:v>7.31</c:v>
                      </c:pt>
                      <c:pt idx="14618">
                        <c:v>7.31</c:v>
                      </c:pt>
                      <c:pt idx="14619">
                        <c:v>7.3109999999999999</c:v>
                      </c:pt>
                      <c:pt idx="14620">
                        <c:v>7.3109999999999999</c:v>
                      </c:pt>
                      <c:pt idx="14621">
                        <c:v>7.3120000000000003</c:v>
                      </c:pt>
                      <c:pt idx="14622">
                        <c:v>7.3120000000000003</c:v>
                      </c:pt>
                      <c:pt idx="14623">
                        <c:v>7.3129999999999997</c:v>
                      </c:pt>
                      <c:pt idx="14624">
                        <c:v>7.3129999999999997</c:v>
                      </c:pt>
                      <c:pt idx="14625">
                        <c:v>7.3140000000000001</c:v>
                      </c:pt>
                      <c:pt idx="14626">
                        <c:v>7.3140000000000001</c:v>
                      </c:pt>
                      <c:pt idx="14627">
                        <c:v>7.3150000000000004</c:v>
                      </c:pt>
                      <c:pt idx="14628">
                        <c:v>7.3150000000000004</c:v>
                      </c:pt>
                      <c:pt idx="14629">
                        <c:v>7.3159999999999998</c:v>
                      </c:pt>
                      <c:pt idx="14630">
                        <c:v>7.3159999999999998</c:v>
                      </c:pt>
                      <c:pt idx="14631">
                        <c:v>7.3170000000000002</c:v>
                      </c:pt>
                      <c:pt idx="14632">
                        <c:v>7.3170000000000002</c:v>
                      </c:pt>
                      <c:pt idx="14633">
                        <c:v>7.3179999999999996</c:v>
                      </c:pt>
                      <c:pt idx="14634">
                        <c:v>7.3179999999999996</c:v>
                      </c:pt>
                      <c:pt idx="14635">
                        <c:v>7.319</c:v>
                      </c:pt>
                      <c:pt idx="14636">
                        <c:v>7.319</c:v>
                      </c:pt>
                      <c:pt idx="14637">
                        <c:v>7.32</c:v>
                      </c:pt>
                      <c:pt idx="14638">
                        <c:v>7.32</c:v>
                      </c:pt>
                      <c:pt idx="14639">
                        <c:v>7.3209999999999997</c:v>
                      </c:pt>
                      <c:pt idx="14640">
                        <c:v>7.3209999999999997</c:v>
                      </c:pt>
                      <c:pt idx="14641">
                        <c:v>7.3220000000000001</c:v>
                      </c:pt>
                      <c:pt idx="14642">
                        <c:v>7.3220000000000001</c:v>
                      </c:pt>
                      <c:pt idx="14643">
                        <c:v>7.3230000000000004</c:v>
                      </c:pt>
                      <c:pt idx="14644">
                        <c:v>7.3230000000000004</c:v>
                      </c:pt>
                      <c:pt idx="14645">
                        <c:v>7.3239999999999998</c:v>
                      </c:pt>
                      <c:pt idx="14646">
                        <c:v>7.3239999999999998</c:v>
                      </c:pt>
                      <c:pt idx="14647">
                        <c:v>7.3250000000000002</c:v>
                      </c:pt>
                      <c:pt idx="14648">
                        <c:v>7.3250000000000002</c:v>
                      </c:pt>
                      <c:pt idx="14649">
                        <c:v>7.3259999999999996</c:v>
                      </c:pt>
                      <c:pt idx="14650">
                        <c:v>7.3259999999999996</c:v>
                      </c:pt>
                      <c:pt idx="14651">
                        <c:v>7.327</c:v>
                      </c:pt>
                      <c:pt idx="14652">
                        <c:v>7.327</c:v>
                      </c:pt>
                      <c:pt idx="14653">
                        <c:v>7.3280000000000003</c:v>
                      </c:pt>
                      <c:pt idx="14654">
                        <c:v>7.3280000000000003</c:v>
                      </c:pt>
                      <c:pt idx="14655">
                        <c:v>7.3289999999999997</c:v>
                      </c:pt>
                      <c:pt idx="14656">
                        <c:v>7.3289999999999997</c:v>
                      </c:pt>
                      <c:pt idx="14657">
                        <c:v>7.33</c:v>
                      </c:pt>
                      <c:pt idx="14658">
                        <c:v>7.33</c:v>
                      </c:pt>
                      <c:pt idx="14659">
                        <c:v>7.3310000000000004</c:v>
                      </c:pt>
                      <c:pt idx="14660">
                        <c:v>7.3310000000000004</c:v>
                      </c:pt>
                      <c:pt idx="14661">
                        <c:v>7.3319999999999999</c:v>
                      </c:pt>
                      <c:pt idx="14662">
                        <c:v>7.3319999999999999</c:v>
                      </c:pt>
                      <c:pt idx="14663">
                        <c:v>7.3330000000000002</c:v>
                      </c:pt>
                      <c:pt idx="14664">
                        <c:v>7.3330000000000002</c:v>
                      </c:pt>
                      <c:pt idx="14665">
                        <c:v>7.3339999999999996</c:v>
                      </c:pt>
                      <c:pt idx="14666">
                        <c:v>7.3339999999999996</c:v>
                      </c:pt>
                      <c:pt idx="14667">
                        <c:v>7.335</c:v>
                      </c:pt>
                      <c:pt idx="14668">
                        <c:v>7.335</c:v>
                      </c:pt>
                      <c:pt idx="14669">
                        <c:v>7.3360000000000003</c:v>
                      </c:pt>
                      <c:pt idx="14670">
                        <c:v>7.3360000000000003</c:v>
                      </c:pt>
                      <c:pt idx="14671">
                        <c:v>7.3369999999999997</c:v>
                      </c:pt>
                      <c:pt idx="14672">
                        <c:v>7.3369999999999997</c:v>
                      </c:pt>
                      <c:pt idx="14673">
                        <c:v>7.3380000000000001</c:v>
                      </c:pt>
                      <c:pt idx="14674">
                        <c:v>7.3380000000000001</c:v>
                      </c:pt>
                      <c:pt idx="14675">
                        <c:v>7.3390000000000004</c:v>
                      </c:pt>
                      <c:pt idx="14676">
                        <c:v>7.3390000000000004</c:v>
                      </c:pt>
                      <c:pt idx="14677">
                        <c:v>7.34</c:v>
                      </c:pt>
                      <c:pt idx="14678">
                        <c:v>7.34</c:v>
                      </c:pt>
                      <c:pt idx="14679">
                        <c:v>7.3410000000000002</c:v>
                      </c:pt>
                      <c:pt idx="14680">
                        <c:v>7.3410000000000002</c:v>
                      </c:pt>
                      <c:pt idx="14681">
                        <c:v>7.3419999999999996</c:v>
                      </c:pt>
                      <c:pt idx="14682">
                        <c:v>7.3419999999999996</c:v>
                      </c:pt>
                      <c:pt idx="14683">
                        <c:v>7.343</c:v>
                      </c:pt>
                      <c:pt idx="14684">
                        <c:v>7.343</c:v>
                      </c:pt>
                      <c:pt idx="14685">
                        <c:v>7.3440000000000003</c:v>
                      </c:pt>
                      <c:pt idx="14686">
                        <c:v>7.3440000000000003</c:v>
                      </c:pt>
                      <c:pt idx="14687">
                        <c:v>7.3449999999999998</c:v>
                      </c:pt>
                      <c:pt idx="14688">
                        <c:v>7.3449999999999998</c:v>
                      </c:pt>
                      <c:pt idx="14689">
                        <c:v>7.3460000000000001</c:v>
                      </c:pt>
                      <c:pt idx="14690">
                        <c:v>7.3460000000000001</c:v>
                      </c:pt>
                      <c:pt idx="14691">
                        <c:v>7.3470000000000004</c:v>
                      </c:pt>
                      <c:pt idx="14692">
                        <c:v>7.3470000000000004</c:v>
                      </c:pt>
                      <c:pt idx="14693">
                        <c:v>7.3479999999999999</c:v>
                      </c:pt>
                      <c:pt idx="14694">
                        <c:v>7.3479999999999999</c:v>
                      </c:pt>
                      <c:pt idx="14695">
                        <c:v>7.3490000000000002</c:v>
                      </c:pt>
                      <c:pt idx="14696">
                        <c:v>7.3490000000000002</c:v>
                      </c:pt>
                      <c:pt idx="14697">
                        <c:v>7.35</c:v>
                      </c:pt>
                      <c:pt idx="14698">
                        <c:v>7.35</c:v>
                      </c:pt>
                      <c:pt idx="14699">
                        <c:v>7.351</c:v>
                      </c:pt>
                      <c:pt idx="14700">
                        <c:v>7.351</c:v>
                      </c:pt>
                      <c:pt idx="14701">
                        <c:v>7.3520000000000003</c:v>
                      </c:pt>
                      <c:pt idx="14702">
                        <c:v>7.3520000000000003</c:v>
                      </c:pt>
                      <c:pt idx="14703">
                        <c:v>7.3529999999999998</c:v>
                      </c:pt>
                      <c:pt idx="14704">
                        <c:v>7.3529999999999998</c:v>
                      </c:pt>
                      <c:pt idx="14705">
                        <c:v>7.3540000000000001</c:v>
                      </c:pt>
                      <c:pt idx="14706">
                        <c:v>7.3540000000000001</c:v>
                      </c:pt>
                      <c:pt idx="14707">
                        <c:v>7.3550000000000004</c:v>
                      </c:pt>
                      <c:pt idx="14708">
                        <c:v>7.3550000000000004</c:v>
                      </c:pt>
                      <c:pt idx="14709">
                        <c:v>7.3559999999999999</c:v>
                      </c:pt>
                      <c:pt idx="14710">
                        <c:v>7.3559999999999999</c:v>
                      </c:pt>
                      <c:pt idx="14711">
                        <c:v>7.3570000000000002</c:v>
                      </c:pt>
                      <c:pt idx="14712">
                        <c:v>7.3570000000000002</c:v>
                      </c:pt>
                      <c:pt idx="14713">
                        <c:v>7.3579999999999997</c:v>
                      </c:pt>
                      <c:pt idx="14714">
                        <c:v>7.3579999999999997</c:v>
                      </c:pt>
                      <c:pt idx="14715">
                        <c:v>7.359</c:v>
                      </c:pt>
                      <c:pt idx="14716">
                        <c:v>7.359</c:v>
                      </c:pt>
                      <c:pt idx="14717">
                        <c:v>7.36</c:v>
                      </c:pt>
                      <c:pt idx="14718">
                        <c:v>7.36</c:v>
                      </c:pt>
                      <c:pt idx="14719">
                        <c:v>7.3609999999999998</c:v>
                      </c:pt>
                      <c:pt idx="14720">
                        <c:v>7.3609999999999998</c:v>
                      </c:pt>
                      <c:pt idx="14721">
                        <c:v>7.3620000000000001</c:v>
                      </c:pt>
                      <c:pt idx="14722">
                        <c:v>7.3620000000000001</c:v>
                      </c:pt>
                      <c:pt idx="14723">
                        <c:v>7.3630000000000004</c:v>
                      </c:pt>
                      <c:pt idx="14724">
                        <c:v>7.3630000000000004</c:v>
                      </c:pt>
                      <c:pt idx="14725">
                        <c:v>7.3639999999999999</c:v>
                      </c:pt>
                      <c:pt idx="14726">
                        <c:v>7.3639999999999999</c:v>
                      </c:pt>
                      <c:pt idx="14727">
                        <c:v>7.3650000000000002</c:v>
                      </c:pt>
                      <c:pt idx="14728">
                        <c:v>7.3650000000000002</c:v>
                      </c:pt>
                      <c:pt idx="14729">
                        <c:v>7.3659999999999997</c:v>
                      </c:pt>
                      <c:pt idx="14730">
                        <c:v>7.3659999999999997</c:v>
                      </c:pt>
                      <c:pt idx="14731">
                        <c:v>7.367</c:v>
                      </c:pt>
                      <c:pt idx="14732">
                        <c:v>7.367</c:v>
                      </c:pt>
                      <c:pt idx="14733">
                        <c:v>7.3680000000000003</c:v>
                      </c:pt>
                      <c:pt idx="14734">
                        <c:v>7.3680000000000003</c:v>
                      </c:pt>
                      <c:pt idx="14735">
                        <c:v>7.3689999999999998</c:v>
                      </c:pt>
                      <c:pt idx="14736">
                        <c:v>7.3689999999999998</c:v>
                      </c:pt>
                      <c:pt idx="14737">
                        <c:v>7.37</c:v>
                      </c:pt>
                      <c:pt idx="14738">
                        <c:v>7.37</c:v>
                      </c:pt>
                      <c:pt idx="14739">
                        <c:v>7.3710000000000004</c:v>
                      </c:pt>
                      <c:pt idx="14740">
                        <c:v>7.3710000000000004</c:v>
                      </c:pt>
                      <c:pt idx="14741">
                        <c:v>7.3719999999999999</c:v>
                      </c:pt>
                      <c:pt idx="14742">
                        <c:v>7.3719999999999999</c:v>
                      </c:pt>
                      <c:pt idx="14743">
                        <c:v>7.3730000000000002</c:v>
                      </c:pt>
                      <c:pt idx="14744">
                        <c:v>7.3730000000000002</c:v>
                      </c:pt>
                      <c:pt idx="14745">
                        <c:v>7.3739999999999997</c:v>
                      </c:pt>
                      <c:pt idx="14746">
                        <c:v>7.3739999999999997</c:v>
                      </c:pt>
                      <c:pt idx="14747">
                        <c:v>7.375</c:v>
                      </c:pt>
                      <c:pt idx="14748">
                        <c:v>7.375</c:v>
                      </c:pt>
                      <c:pt idx="14749">
                        <c:v>7.3760000000000003</c:v>
                      </c:pt>
                      <c:pt idx="14750">
                        <c:v>7.3760000000000003</c:v>
                      </c:pt>
                      <c:pt idx="14751">
                        <c:v>7.3769999999999998</c:v>
                      </c:pt>
                      <c:pt idx="14752">
                        <c:v>7.3769999999999998</c:v>
                      </c:pt>
                      <c:pt idx="14753">
                        <c:v>7.3780000000000001</c:v>
                      </c:pt>
                      <c:pt idx="14754">
                        <c:v>7.3780000000000001</c:v>
                      </c:pt>
                      <c:pt idx="14755">
                        <c:v>7.3789999999999996</c:v>
                      </c:pt>
                      <c:pt idx="14756">
                        <c:v>7.3789999999999996</c:v>
                      </c:pt>
                      <c:pt idx="14757">
                        <c:v>7.38</c:v>
                      </c:pt>
                      <c:pt idx="14758">
                        <c:v>7.38</c:v>
                      </c:pt>
                      <c:pt idx="14759">
                        <c:v>7.3810000000000002</c:v>
                      </c:pt>
                      <c:pt idx="14760">
                        <c:v>7.3810000000000002</c:v>
                      </c:pt>
                      <c:pt idx="14761">
                        <c:v>7.3819999999999997</c:v>
                      </c:pt>
                      <c:pt idx="14762">
                        <c:v>7.3819999999999997</c:v>
                      </c:pt>
                      <c:pt idx="14763">
                        <c:v>7.383</c:v>
                      </c:pt>
                      <c:pt idx="14764">
                        <c:v>7.383</c:v>
                      </c:pt>
                      <c:pt idx="14765">
                        <c:v>7.3840000000000003</c:v>
                      </c:pt>
                      <c:pt idx="14766">
                        <c:v>7.3840000000000003</c:v>
                      </c:pt>
                      <c:pt idx="14767">
                        <c:v>7.3849999999999998</c:v>
                      </c:pt>
                      <c:pt idx="14768">
                        <c:v>7.3849999999999998</c:v>
                      </c:pt>
                      <c:pt idx="14769">
                        <c:v>7.3860000000000001</c:v>
                      </c:pt>
                      <c:pt idx="14770">
                        <c:v>7.3860000000000001</c:v>
                      </c:pt>
                      <c:pt idx="14771">
                        <c:v>7.3869999999999996</c:v>
                      </c:pt>
                      <c:pt idx="14772">
                        <c:v>7.3869999999999996</c:v>
                      </c:pt>
                      <c:pt idx="14773">
                        <c:v>7.3879999999999999</c:v>
                      </c:pt>
                      <c:pt idx="14774">
                        <c:v>7.3879999999999999</c:v>
                      </c:pt>
                      <c:pt idx="14775">
                        <c:v>7.3890000000000002</c:v>
                      </c:pt>
                      <c:pt idx="14776">
                        <c:v>7.3890000000000002</c:v>
                      </c:pt>
                      <c:pt idx="14777">
                        <c:v>7.39</c:v>
                      </c:pt>
                      <c:pt idx="14778">
                        <c:v>7.39</c:v>
                      </c:pt>
                      <c:pt idx="14779">
                        <c:v>7.391</c:v>
                      </c:pt>
                      <c:pt idx="14780">
                        <c:v>7.391</c:v>
                      </c:pt>
                      <c:pt idx="14781">
                        <c:v>7.3920000000000003</c:v>
                      </c:pt>
                      <c:pt idx="14782">
                        <c:v>7.3920000000000003</c:v>
                      </c:pt>
                      <c:pt idx="14783">
                        <c:v>7.3929999999999998</c:v>
                      </c:pt>
                      <c:pt idx="14784">
                        <c:v>7.3929999999999998</c:v>
                      </c:pt>
                      <c:pt idx="14785">
                        <c:v>7.3940000000000001</c:v>
                      </c:pt>
                      <c:pt idx="14786">
                        <c:v>7.3940000000000001</c:v>
                      </c:pt>
                      <c:pt idx="14787">
                        <c:v>7.3949999999999996</c:v>
                      </c:pt>
                      <c:pt idx="14788">
                        <c:v>7.3949999999999996</c:v>
                      </c:pt>
                      <c:pt idx="14789">
                        <c:v>7.3959999999999999</c:v>
                      </c:pt>
                      <c:pt idx="14790">
                        <c:v>7.3959999999999999</c:v>
                      </c:pt>
                      <c:pt idx="14791">
                        <c:v>7.3970000000000002</c:v>
                      </c:pt>
                      <c:pt idx="14792">
                        <c:v>7.3970000000000002</c:v>
                      </c:pt>
                      <c:pt idx="14793">
                        <c:v>7.3979999999999997</c:v>
                      </c:pt>
                      <c:pt idx="14794">
                        <c:v>7.3979999999999997</c:v>
                      </c:pt>
                      <c:pt idx="14795">
                        <c:v>7.399</c:v>
                      </c:pt>
                      <c:pt idx="14796">
                        <c:v>7.399</c:v>
                      </c:pt>
                      <c:pt idx="14797">
                        <c:v>7.4</c:v>
                      </c:pt>
                      <c:pt idx="14798">
                        <c:v>7.4</c:v>
                      </c:pt>
                      <c:pt idx="14799">
                        <c:v>7.4009999999999998</c:v>
                      </c:pt>
                      <c:pt idx="14800">
                        <c:v>7.4009999999999998</c:v>
                      </c:pt>
                      <c:pt idx="14801">
                        <c:v>7.4020000000000001</c:v>
                      </c:pt>
                      <c:pt idx="14802">
                        <c:v>7.4020000000000001</c:v>
                      </c:pt>
                      <c:pt idx="14803">
                        <c:v>7.4029999999999996</c:v>
                      </c:pt>
                      <c:pt idx="14804">
                        <c:v>7.4029999999999996</c:v>
                      </c:pt>
                      <c:pt idx="14805">
                        <c:v>7.4039999999999999</c:v>
                      </c:pt>
                      <c:pt idx="14806">
                        <c:v>7.4039999999999999</c:v>
                      </c:pt>
                      <c:pt idx="14807">
                        <c:v>7.4050000000000002</c:v>
                      </c:pt>
                      <c:pt idx="14808">
                        <c:v>7.4050000000000002</c:v>
                      </c:pt>
                      <c:pt idx="14809">
                        <c:v>7.4059999999999997</c:v>
                      </c:pt>
                      <c:pt idx="14810">
                        <c:v>7.4059999999999997</c:v>
                      </c:pt>
                      <c:pt idx="14811">
                        <c:v>7.407</c:v>
                      </c:pt>
                      <c:pt idx="14812">
                        <c:v>7.407</c:v>
                      </c:pt>
                      <c:pt idx="14813">
                        <c:v>7.4080000000000004</c:v>
                      </c:pt>
                      <c:pt idx="14814">
                        <c:v>7.4080000000000004</c:v>
                      </c:pt>
                      <c:pt idx="14815">
                        <c:v>7.4089999999999998</c:v>
                      </c:pt>
                      <c:pt idx="14816">
                        <c:v>7.4089999999999998</c:v>
                      </c:pt>
                      <c:pt idx="14817">
                        <c:v>7.41</c:v>
                      </c:pt>
                      <c:pt idx="14818">
                        <c:v>7.41</c:v>
                      </c:pt>
                      <c:pt idx="14819">
                        <c:v>7.4109999999999996</c:v>
                      </c:pt>
                      <c:pt idx="14820">
                        <c:v>7.4109999999999996</c:v>
                      </c:pt>
                      <c:pt idx="14821">
                        <c:v>7.4119999999999999</c:v>
                      </c:pt>
                      <c:pt idx="14822">
                        <c:v>7.4119999999999999</c:v>
                      </c:pt>
                      <c:pt idx="14823">
                        <c:v>7.4130000000000003</c:v>
                      </c:pt>
                      <c:pt idx="14824">
                        <c:v>7.4130000000000003</c:v>
                      </c:pt>
                      <c:pt idx="14825">
                        <c:v>7.4139999999999997</c:v>
                      </c:pt>
                      <c:pt idx="14826">
                        <c:v>7.4139999999999997</c:v>
                      </c:pt>
                      <c:pt idx="14827">
                        <c:v>7.415</c:v>
                      </c:pt>
                      <c:pt idx="14828">
                        <c:v>7.415</c:v>
                      </c:pt>
                      <c:pt idx="14829">
                        <c:v>7.4160000000000004</c:v>
                      </c:pt>
                      <c:pt idx="14830">
                        <c:v>7.4160000000000004</c:v>
                      </c:pt>
                      <c:pt idx="14831">
                        <c:v>7.4169999999999998</c:v>
                      </c:pt>
                      <c:pt idx="14832">
                        <c:v>7.4169999999999998</c:v>
                      </c:pt>
                      <c:pt idx="14833">
                        <c:v>7.4180000000000001</c:v>
                      </c:pt>
                      <c:pt idx="14834">
                        <c:v>7.4180000000000001</c:v>
                      </c:pt>
                      <c:pt idx="14835">
                        <c:v>7.4189999999999996</c:v>
                      </c:pt>
                      <c:pt idx="14836">
                        <c:v>7.4189999999999996</c:v>
                      </c:pt>
                      <c:pt idx="14837">
                        <c:v>7.42</c:v>
                      </c:pt>
                      <c:pt idx="14838">
                        <c:v>7.42</c:v>
                      </c:pt>
                      <c:pt idx="14839">
                        <c:v>7.4210000000000003</c:v>
                      </c:pt>
                      <c:pt idx="14840">
                        <c:v>7.4210000000000003</c:v>
                      </c:pt>
                      <c:pt idx="14841">
                        <c:v>7.4219999999999997</c:v>
                      </c:pt>
                      <c:pt idx="14842">
                        <c:v>7.4219999999999997</c:v>
                      </c:pt>
                      <c:pt idx="14843">
                        <c:v>7.423</c:v>
                      </c:pt>
                      <c:pt idx="14844">
                        <c:v>7.423</c:v>
                      </c:pt>
                      <c:pt idx="14845">
                        <c:v>7.4240000000000004</c:v>
                      </c:pt>
                      <c:pt idx="14846">
                        <c:v>7.4240000000000004</c:v>
                      </c:pt>
                      <c:pt idx="14847">
                        <c:v>7.4249999999999998</c:v>
                      </c:pt>
                      <c:pt idx="14848">
                        <c:v>7.4249999999999998</c:v>
                      </c:pt>
                      <c:pt idx="14849">
                        <c:v>7.4260000000000002</c:v>
                      </c:pt>
                      <c:pt idx="14850">
                        <c:v>7.4260000000000002</c:v>
                      </c:pt>
                      <c:pt idx="14851">
                        <c:v>7.4269999999999996</c:v>
                      </c:pt>
                      <c:pt idx="14852">
                        <c:v>7.4269999999999996</c:v>
                      </c:pt>
                      <c:pt idx="14853">
                        <c:v>7.4279999999999999</c:v>
                      </c:pt>
                      <c:pt idx="14854">
                        <c:v>7.4279999999999999</c:v>
                      </c:pt>
                      <c:pt idx="14855">
                        <c:v>7.4290000000000003</c:v>
                      </c:pt>
                      <c:pt idx="14856">
                        <c:v>7.4290000000000003</c:v>
                      </c:pt>
                      <c:pt idx="14857">
                        <c:v>7.43</c:v>
                      </c:pt>
                      <c:pt idx="14858">
                        <c:v>7.43</c:v>
                      </c:pt>
                      <c:pt idx="14859">
                        <c:v>7.431</c:v>
                      </c:pt>
                      <c:pt idx="14860">
                        <c:v>7.431</c:v>
                      </c:pt>
                      <c:pt idx="14861">
                        <c:v>7.4320000000000004</c:v>
                      </c:pt>
                      <c:pt idx="14862">
                        <c:v>7.4320000000000004</c:v>
                      </c:pt>
                      <c:pt idx="14863">
                        <c:v>7.4329999999999998</c:v>
                      </c:pt>
                      <c:pt idx="14864">
                        <c:v>7.4329999999999998</c:v>
                      </c:pt>
                      <c:pt idx="14865">
                        <c:v>7.4340000000000002</c:v>
                      </c:pt>
                      <c:pt idx="14866">
                        <c:v>7.4340000000000002</c:v>
                      </c:pt>
                      <c:pt idx="14867">
                        <c:v>7.4349999999999996</c:v>
                      </c:pt>
                      <c:pt idx="14868">
                        <c:v>7.4349999999999996</c:v>
                      </c:pt>
                      <c:pt idx="14869">
                        <c:v>7.4359999999999999</c:v>
                      </c:pt>
                      <c:pt idx="14870">
                        <c:v>7.4359999999999999</c:v>
                      </c:pt>
                      <c:pt idx="14871">
                        <c:v>7.4370000000000003</c:v>
                      </c:pt>
                      <c:pt idx="14872">
                        <c:v>7.4370000000000003</c:v>
                      </c:pt>
                      <c:pt idx="14873">
                        <c:v>7.4379999999999997</c:v>
                      </c:pt>
                      <c:pt idx="14874">
                        <c:v>7.4379999999999997</c:v>
                      </c:pt>
                      <c:pt idx="14875">
                        <c:v>7.4390000000000001</c:v>
                      </c:pt>
                      <c:pt idx="14876">
                        <c:v>7.4390000000000001</c:v>
                      </c:pt>
                      <c:pt idx="14877">
                        <c:v>7.44</c:v>
                      </c:pt>
                      <c:pt idx="14878">
                        <c:v>7.44</c:v>
                      </c:pt>
                      <c:pt idx="14879">
                        <c:v>7.4409999999999998</c:v>
                      </c:pt>
                      <c:pt idx="14880">
                        <c:v>7.4409999999999998</c:v>
                      </c:pt>
                      <c:pt idx="14881">
                        <c:v>7.4420000000000002</c:v>
                      </c:pt>
                      <c:pt idx="14882">
                        <c:v>7.4420000000000002</c:v>
                      </c:pt>
                      <c:pt idx="14883">
                        <c:v>7.4429999999999996</c:v>
                      </c:pt>
                      <c:pt idx="14884">
                        <c:v>7.4429999999999996</c:v>
                      </c:pt>
                      <c:pt idx="14885">
                        <c:v>7.444</c:v>
                      </c:pt>
                      <c:pt idx="14886">
                        <c:v>7.444</c:v>
                      </c:pt>
                      <c:pt idx="14887">
                        <c:v>7.4450000000000003</c:v>
                      </c:pt>
                      <c:pt idx="14888">
                        <c:v>7.4450000000000003</c:v>
                      </c:pt>
                      <c:pt idx="14889">
                        <c:v>7.4459999999999997</c:v>
                      </c:pt>
                      <c:pt idx="14890">
                        <c:v>7.4459999999999997</c:v>
                      </c:pt>
                      <c:pt idx="14891">
                        <c:v>7.4470000000000001</c:v>
                      </c:pt>
                      <c:pt idx="14892">
                        <c:v>7.4470000000000001</c:v>
                      </c:pt>
                      <c:pt idx="14893">
                        <c:v>7.4480000000000004</c:v>
                      </c:pt>
                      <c:pt idx="14894">
                        <c:v>7.4480000000000004</c:v>
                      </c:pt>
                      <c:pt idx="14895">
                        <c:v>7.4489999999999998</c:v>
                      </c:pt>
                      <c:pt idx="14896">
                        <c:v>7.4489999999999998</c:v>
                      </c:pt>
                      <c:pt idx="14897">
                        <c:v>7.45</c:v>
                      </c:pt>
                      <c:pt idx="14898">
                        <c:v>7.45</c:v>
                      </c:pt>
                      <c:pt idx="14899">
                        <c:v>7.4509999999999996</c:v>
                      </c:pt>
                      <c:pt idx="14900">
                        <c:v>7.4509999999999996</c:v>
                      </c:pt>
                      <c:pt idx="14901">
                        <c:v>7.452</c:v>
                      </c:pt>
                      <c:pt idx="14902">
                        <c:v>7.452</c:v>
                      </c:pt>
                      <c:pt idx="14903">
                        <c:v>7.4530000000000003</c:v>
                      </c:pt>
                      <c:pt idx="14904">
                        <c:v>7.4530000000000003</c:v>
                      </c:pt>
                      <c:pt idx="14905">
                        <c:v>7.4539999999999997</c:v>
                      </c:pt>
                      <c:pt idx="14906">
                        <c:v>7.4539999999999997</c:v>
                      </c:pt>
                      <c:pt idx="14907">
                        <c:v>7.4550000000000001</c:v>
                      </c:pt>
                      <c:pt idx="14908">
                        <c:v>7.4550000000000001</c:v>
                      </c:pt>
                      <c:pt idx="14909">
                        <c:v>7.4560000000000004</c:v>
                      </c:pt>
                      <c:pt idx="14910">
                        <c:v>7.4560000000000004</c:v>
                      </c:pt>
                      <c:pt idx="14911">
                        <c:v>7.4569999999999999</c:v>
                      </c:pt>
                      <c:pt idx="14912">
                        <c:v>7.4569999999999999</c:v>
                      </c:pt>
                      <c:pt idx="14913">
                        <c:v>7.4580000000000002</c:v>
                      </c:pt>
                      <c:pt idx="14914">
                        <c:v>7.4580000000000002</c:v>
                      </c:pt>
                      <c:pt idx="14915">
                        <c:v>7.4589999999999996</c:v>
                      </c:pt>
                      <c:pt idx="14916">
                        <c:v>7.4589999999999996</c:v>
                      </c:pt>
                      <c:pt idx="14917">
                        <c:v>7.46</c:v>
                      </c:pt>
                      <c:pt idx="14918">
                        <c:v>7.46</c:v>
                      </c:pt>
                      <c:pt idx="14919">
                        <c:v>7.4610000000000003</c:v>
                      </c:pt>
                      <c:pt idx="14920">
                        <c:v>7.4610000000000003</c:v>
                      </c:pt>
                      <c:pt idx="14921">
                        <c:v>7.4619999999999997</c:v>
                      </c:pt>
                      <c:pt idx="14922">
                        <c:v>7.4619999999999997</c:v>
                      </c:pt>
                      <c:pt idx="14923">
                        <c:v>7.4630000000000001</c:v>
                      </c:pt>
                      <c:pt idx="14924">
                        <c:v>7.4630000000000001</c:v>
                      </c:pt>
                      <c:pt idx="14925">
                        <c:v>7.4640000000000004</c:v>
                      </c:pt>
                      <c:pt idx="14926">
                        <c:v>7.4640000000000004</c:v>
                      </c:pt>
                      <c:pt idx="14927">
                        <c:v>7.4649999999999999</c:v>
                      </c:pt>
                      <c:pt idx="14928">
                        <c:v>7.4649999999999999</c:v>
                      </c:pt>
                      <c:pt idx="14929">
                        <c:v>7.4660000000000002</c:v>
                      </c:pt>
                      <c:pt idx="14930">
                        <c:v>7.4660000000000002</c:v>
                      </c:pt>
                      <c:pt idx="14931">
                        <c:v>7.4669999999999996</c:v>
                      </c:pt>
                      <c:pt idx="14932">
                        <c:v>7.4669999999999996</c:v>
                      </c:pt>
                      <c:pt idx="14933">
                        <c:v>7.468</c:v>
                      </c:pt>
                      <c:pt idx="14934">
                        <c:v>7.468</c:v>
                      </c:pt>
                      <c:pt idx="14935">
                        <c:v>7.4690000000000003</c:v>
                      </c:pt>
                      <c:pt idx="14936">
                        <c:v>7.4690000000000003</c:v>
                      </c:pt>
                      <c:pt idx="14937">
                        <c:v>7.47</c:v>
                      </c:pt>
                      <c:pt idx="14938">
                        <c:v>7.47</c:v>
                      </c:pt>
                      <c:pt idx="14939">
                        <c:v>7.4710000000000001</c:v>
                      </c:pt>
                      <c:pt idx="14940">
                        <c:v>7.4710000000000001</c:v>
                      </c:pt>
                      <c:pt idx="14941">
                        <c:v>7.4720000000000004</c:v>
                      </c:pt>
                      <c:pt idx="14942">
                        <c:v>7.4720000000000004</c:v>
                      </c:pt>
                      <c:pt idx="14943">
                        <c:v>7.4729999999999999</c:v>
                      </c:pt>
                      <c:pt idx="14944">
                        <c:v>7.4729999999999999</c:v>
                      </c:pt>
                      <c:pt idx="14945">
                        <c:v>7.4740000000000002</c:v>
                      </c:pt>
                      <c:pt idx="14946">
                        <c:v>7.4740000000000002</c:v>
                      </c:pt>
                      <c:pt idx="14947">
                        <c:v>7.4749999999999996</c:v>
                      </c:pt>
                      <c:pt idx="14948">
                        <c:v>7.4749999999999996</c:v>
                      </c:pt>
                      <c:pt idx="14949">
                        <c:v>7.476</c:v>
                      </c:pt>
                      <c:pt idx="14950">
                        <c:v>7.476</c:v>
                      </c:pt>
                      <c:pt idx="14951">
                        <c:v>7.4770000000000003</c:v>
                      </c:pt>
                      <c:pt idx="14952">
                        <c:v>7.4770000000000003</c:v>
                      </c:pt>
                      <c:pt idx="14953">
                        <c:v>7.4779999999999998</c:v>
                      </c:pt>
                      <c:pt idx="14954">
                        <c:v>7.4779999999999998</c:v>
                      </c:pt>
                      <c:pt idx="14955">
                        <c:v>7.4790000000000001</c:v>
                      </c:pt>
                      <c:pt idx="14956">
                        <c:v>7.4790000000000001</c:v>
                      </c:pt>
                      <c:pt idx="14957">
                        <c:v>7.48</c:v>
                      </c:pt>
                      <c:pt idx="14958">
                        <c:v>7.48</c:v>
                      </c:pt>
                      <c:pt idx="14959">
                        <c:v>7.4809999999999999</c:v>
                      </c:pt>
                      <c:pt idx="14960">
                        <c:v>7.4809999999999999</c:v>
                      </c:pt>
                      <c:pt idx="14961">
                        <c:v>7.4820000000000002</c:v>
                      </c:pt>
                      <c:pt idx="14962">
                        <c:v>7.4820000000000002</c:v>
                      </c:pt>
                      <c:pt idx="14963">
                        <c:v>7.4829999999999997</c:v>
                      </c:pt>
                      <c:pt idx="14964">
                        <c:v>7.4829999999999997</c:v>
                      </c:pt>
                      <c:pt idx="14965">
                        <c:v>7.484</c:v>
                      </c:pt>
                      <c:pt idx="14966">
                        <c:v>7.484</c:v>
                      </c:pt>
                      <c:pt idx="14967">
                        <c:v>7.4850000000000003</c:v>
                      </c:pt>
                      <c:pt idx="14968">
                        <c:v>7.4850000000000003</c:v>
                      </c:pt>
                      <c:pt idx="14969">
                        <c:v>7.4859999999999998</c:v>
                      </c:pt>
                      <c:pt idx="14970">
                        <c:v>7.4859999999999998</c:v>
                      </c:pt>
                      <c:pt idx="14971">
                        <c:v>7.4870000000000001</c:v>
                      </c:pt>
                      <c:pt idx="14972">
                        <c:v>7.4870000000000001</c:v>
                      </c:pt>
                      <c:pt idx="14973">
                        <c:v>7.4880000000000004</c:v>
                      </c:pt>
                      <c:pt idx="14974">
                        <c:v>7.4880000000000004</c:v>
                      </c:pt>
                      <c:pt idx="14975">
                        <c:v>7.4889999999999999</c:v>
                      </c:pt>
                      <c:pt idx="14976">
                        <c:v>7.4889999999999999</c:v>
                      </c:pt>
                      <c:pt idx="14977">
                        <c:v>7.49</c:v>
                      </c:pt>
                      <c:pt idx="14978">
                        <c:v>7.49</c:v>
                      </c:pt>
                      <c:pt idx="14979">
                        <c:v>7.4909999999999997</c:v>
                      </c:pt>
                      <c:pt idx="14980">
                        <c:v>7.4909999999999997</c:v>
                      </c:pt>
                      <c:pt idx="14981">
                        <c:v>7.492</c:v>
                      </c:pt>
                      <c:pt idx="14982">
                        <c:v>7.492</c:v>
                      </c:pt>
                      <c:pt idx="14983">
                        <c:v>7.4930000000000003</c:v>
                      </c:pt>
                      <c:pt idx="14984">
                        <c:v>7.4930000000000003</c:v>
                      </c:pt>
                      <c:pt idx="14985">
                        <c:v>7.4939999999999998</c:v>
                      </c:pt>
                      <c:pt idx="14986">
                        <c:v>7.4939999999999998</c:v>
                      </c:pt>
                      <c:pt idx="14987">
                        <c:v>7.4950000000000001</c:v>
                      </c:pt>
                      <c:pt idx="14988">
                        <c:v>7.4950000000000001</c:v>
                      </c:pt>
                      <c:pt idx="14989">
                        <c:v>7.4960000000000004</c:v>
                      </c:pt>
                      <c:pt idx="14990">
                        <c:v>7.4960000000000004</c:v>
                      </c:pt>
                      <c:pt idx="14991">
                        <c:v>7.4969999999999999</c:v>
                      </c:pt>
                      <c:pt idx="14992">
                        <c:v>7.4969999999999999</c:v>
                      </c:pt>
                      <c:pt idx="14993">
                        <c:v>7.4980000000000002</c:v>
                      </c:pt>
                      <c:pt idx="14994">
                        <c:v>7.4980000000000002</c:v>
                      </c:pt>
                      <c:pt idx="14995">
                        <c:v>7.4989999999999997</c:v>
                      </c:pt>
                      <c:pt idx="14996">
                        <c:v>7.4989999999999997</c:v>
                      </c:pt>
                      <c:pt idx="14997">
                        <c:v>7.5</c:v>
                      </c:pt>
                      <c:pt idx="14998">
                        <c:v>7.5</c:v>
                      </c:pt>
                      <c:pt idx="14999">
                        <c:v>7.5010000000000003</c:v>
                      </c:pt>
                      <c:pt idx="15000">
                        <c:v>7.5010000000000003</c:v>
                      </c:pt>
                      <c:pt idx="15001">
                        <c:v>7.5019999999999998</c:v>
                      </c:pt>
                      <c:pt idx="15002">
                        <c:v>7.5019999999999998</c:v>
                      </c:pt>
                      <c:pt idx="15003">
                        <c:v>7.5030000000000001</c:v>
                      </c:pt>
                      <c:pt idx="15004">
                        <c:v>7.5030000000000001</c:v>
                      </c:pt>
                      <c:pt idx="15005">
                        <c:v>7.5039999999999996</c:v>
                      </c:pt>
                      <c:pt idx="15006">
                        <c:v>7.5039999999999996</c:v>
                      </c:pt>
                      <c:pt idx="15007">
                        <c:v>7.5049999999999999</c:v>
                      </c:pt>
                      <c:pt idx="15008">
                        <c:v>7.5049999999999999</c:v>
                      </c:pt>
                      <c:pt idx="15009">
                        <c:v>7.5060000000000002</c:v>
                      </c:pt>
                      <c:pt idx="15010">
                        <c:v>7.5060000000000002</c:v>
                      </c:pt>
                      <c:pt idx="15011">
                        <c:v>7.5069999999999997</c:v>
                      </c:pt>
                      <c:pt idx="15012">
                        <c:v>7.5069999999999997</c:v>
                      </c:pt>
                      <c:pt idx="15013">
                        <c:v>7.508</c:v>
                      </c:pt>
                      <c:pt idx="15014">
                        <c:v>7.508</c:v>
                      </c:pt>
                      <c:pt idx="15015">
                        <c:v>7.5090000000000003</c:v>
                      </c:pt>
                      <c:pt idx="15016">
                        <c:v>7.5090000000000003</c:v>
                      </c:pt>
                      <c:pt idx="15017">
                        <c:v>7.51</c:v>
                      </c:pt>
                      <c:pt idx="15018">
                        <c:v>7.51</c:v>
                      </c:pt>
                      <c:pt idx="15019">
                        <c:v>7.5110000000000001</c:v>
                      </c:pt>
                      <c:pt idx="15020">
                        <c:v>7.5110000000000001</c:v>
                      </c:pt>
                      <c:pt idx="15021">
                        <c:v>7.5119999999999996</c:v>
                      </c:pt>
                      <c:pt idx="15022">
                        <c:v>7.5119999999999996</c:v>
                      </c:pt>
                      <c:pt idx="15023">
                        <c:v>7.5129999999999999</c:v>
                      </c:pt>
                      <c:pt idx="15024">
                        <c:v>7.5129999999999999</c:v>
                      </c:pt>
                      <c:pt idx="15025">
                        <c:v>7.5140000000000002</c:v>
                      </c:pt>
                      <c:pt idx="15026">
                        <c:v>7.5140000000000002</c:v>
                      </c:pt>
                      <c:pt idx="15027">
                        <c:v>7.5149999999999997</c:v>
                      </c:pt>
                      <c:pt idx="15028">
                        <c:v>7.5149999999999997</c:v>
                      </c:pt>
                      <c:pt idx="15029">
                        <c:v>7.516</c:v>
                      </c:pt>
                      <c:pt idx="15030">
                        <c:v>7.516</c:v>
                      </c:pt>
                      <c:pt idx="15031">
                        <c:v>7.5170000000000003</c:v>
                      </c:pt>
                      <c:pt idx="15032">
                        <c:v>7.5170000000000003</c:v>
                      </c:pt>
                      <c:pt idx="15033">
                        <c:v>7.5179999999999998</c:v>
                      </c:pt>
                      <c:pt idx="15034">
                        <c:v>7.5179999999999998</c:v>
                      </c:pt>
                      <c:pt idx="15035">
                        <c:v>7.5190000000000001</c:v>
                      </c:pt>
                      <c:pt idx="15036">
                        <c:v>7.5190000000000001</c:v>
                      </c:pt>
                      <c:pt idx="15037">
                        <c:v>7.52</c:v>
                      </c:pt>
                      <c:pt idx="15038">
                        <c:v>7.52</c:v>
                      </c:pt>
                      <c:pt idx="15039">
                        <c:v>7.5209999999999999</c:v>
                      </c:pt>
                      <c:pt idx="15040">
                        <c:v>7.5209999999999999</c:v>
                      </c:pt>
                      <c:pt idx="15041">
                        <c:v>7.5220000000000002</c:v>
                      </c:pt>
                      <c:pt idx="15042">
                        <c:v>7.5220000000000002</c:v>
                      </c:pt>
                      <c:pt idx="15043">
                        <c:v>7.5229999999999997</c:v>
                      </c:pt>
                      <c:pt idx="15044">
                        <c:v>7.5229999999999997</c:v>
                      </c:pt>
                      <c:pt idx="15045">
                        <c:v>7.524</c:v>
                      </c:pt>
                      <c:pt idx="15046">
                        <c:v>7.524</c:v>
                      </c:pt>
                      <c:pt idx="15047">
                        <c:v>7.5250000000000004</c:v>
                      </c:pt>
                      <c:pt idx="15048">
                        <c:v>7.5250000000000004</c:v>
                      </c:pt>
                      <c:pt idx="15049">
                        <c:v>7.5259999999999998</c:v>
                      </c:pt>
                      <c:pt idx="15050">
                        <c:v>7.5259999999999998</c:v>
                      </c:pt>
                      <c:pt idx="15051">
                        <c:v>7.5270000000000001</c:v>
                      </c:pt>
                      <c:pt idx="15052">
                        <c:v>7.5270000000000001</c:v>
                      </c:pt>
                      <c:pt idx="15053">
                        <c:v>7.5279999999999996</c:v>
                      </c:pt>
                      <c:pt idx="15054">
                        <c:v>7.5279999999999996</c:v>
                      </c:pt>
                      <c:pt idx="15055">
                        <c:v>7.5289999999999999</c:v>
                      </c:pt>
                      <c:pt idx="15056">
                        <c:v>7.5289999999999999</c:v>
                      </c:pt>
                      <c:pt idx="15057">
                        <c:v>7.53</c:v>
                      </c:pt>
                      <c:pt idx="15058">
                        <c:v>7.53</c:v>
                      </c:pt>
                      <c:pt idx="15059">
                        <c:v>7.5309999999999997</c:v>
                      </c:pt>
                      <c:pt idx="15060">
                        <c:v>7.5309999999999997</c:v>
                      </c:pt>
                      <c:pt idx="15061">
                        <c:v>7.532</c:v>
                      </c:pt>
                      <c:pt idx="15062">
                        <c:v>7.532</c:v>
                      </c:pt>
                      <c:pt idx="15063">
                        <c:v>7.5330000000000004</c:v>
                      </c:pt>
                      <c:pt idx="15064">
                        <c:v>7.5330000000000004</c:v>
                      </c:pt>
                      <c:pt idx="15065">
                        <c:v>7.5339999999999998</c:v>
                      </c:pt>
                      <c:pt idx="15066">
                        <c:v>7.5339999999999998</c:v>
                      </c:pt>
                      <c:pt idx="15067">
                        <c:v>7.5350000000000001</c:v>
                      </c:pt>
                      <c:pt idx="15068">
                        <c:v>7.5350000000000001</c:v>
                      </c:pt>
                      <c:pt idx="15069">
                        <c:v>7.5359999999999996</c:v>
                      </c:pt>
                      <c:pt idx="15070">
                        <c:v>7.5359999999999996</c:v>
                      </c:pt>
                      <c:pt idx="15071">
                        <c:v>7.5369999999999999</c:v>
                      </c:pt>
                      <c:pt idx="15072">
                        <c:v>7.5369999999999999</c:v>
                      </c:pt>
                      <c:pt idx="15073">
                        <c:v>7.5380000000000003</c:v>
                      </c:pt>
                      <c:pt idx="15074">
                        <c:v>7.5380000000000003</c:v>
                      </c:pt>
                      <c:pt idx="15075">
                        <c:v>7.5389999999999997</c:v>
                      </c:pt>
                      <c:pt idx="15076">
                        <c:v>7.5389999999999997</c:v>
                      </c:pt>
                      <c:pt idx="15077">
                        <c:v>7.54</c:v>
                      </c:pt>
                      <c:pt idx="15078">
                        <c:v>7.54</c:v>
                      </c:pt>
                      <c:pt idx="15079">
                        <c:v>7.5410000000000004</c:v>
                      </c:pt>
                      <c:pt idx="15080">
                        <c:v>7.5410000000000004</c:v>
                      </c:pt>
                      <c:pt idx="15081">
                        <c:v>7.5419999999999998</c:v>
                      </c:pt>
                      <c:pt idx="15082">
                        <c:v>7.5419999999999998</c:v>
                      </c:pt>
                      <c:pt idx="15083">
                        <c:v>7.5430000000000001</c:v>
                      </c:pt>
                      <c:pt idx="15084">
                        <c:v>7.5430000000000001</c:v>
                      </c:pt>
                      <c:pt idx="15085">
                        <c:v>7.5439999999999996</c:v>
                      </c:pt>
                      <c:pt idx="15086">
                        <c:v>7.5439999999999996</c:v>
                      </c:pt>
                      <c:pt idx="15087">
                        <c:v>7.5449999999999999</c:v>
                      </c:pt>
                      <c:pt idx="15088">
                        <c:v>7.5449999999999999</c:v>
                      </c:pt>
                      <c:pt idx="15089">
                        <c:v>7.5460000000000003</c:v>
                      </c:pt>
                      <c:pt idx="15090">
                        <c:v>7.5460000000000003</c:v>
                      </c:pt>
                      <c:pt idx="15091">
                        <c:v>7.5469999999999997</c:v>
                      </c:pt>
                      <c:pt idx="15092">
                        <c:v>7.5469999999999997</c:v>
                      </c:pt>
                      <c:pt idx="15093">
                        <c:v>7.548</c:v>
                      </c:pt>
                      <c:pt idx="15094">
                        <c:v>7.548</c:v>
                      </c:pt>
                      <c:pt idx="15095">
                        <c:v>7.5490000000000004</c:v>
                      </c:pt>
                      <c:pt idx="15096">
                        <c:v>7.5490000000000004</c:v>
                      </c:pt>
                      <c:pt idx="15097">
                        <c:v>7.55</c:v>
                      </c:pt>
                      <c:pt idx="15098">
                        <c:v>7.55</c:v>
                      </c:pt>
                      <c:pt idx="15099">
                        <c:v>7.5510000000000002</c:v>
                      </c:pt>
                      <c:pt idx="15100">
                        <c:v>7.5510000000000002</c:v>
                      </c:pt>
                      <c:pt idx="15101">
                        <c:v>7.5519999999999996</c:v>
                      </c:pt>
                      <c:pt idx="15102">
                        <c:v>7.5519999999999996</c:v>
                      </c:pt>
                      <c:pt idx="15103">
                        <c:v>7.5529999999999999</c:v>
                      </c:pt>
                      <c:pt idx="15104">
                        <c:v>7.5529999999999999</c:v>
                      </c:pt>
                      <c:pt idx="15105">
                        <c:v>7.5540000000000003</c:v>
                      </c:pt>
                      <c:pt idx="15106">
                        <c:v>7.5540000000000003</c:v>
                      </c:pt>
                      <c:pt idx="15107">
                        <c:v>7.5549999999999997</c:v>
                      </c:pt>
                      <c:pt idx="15108">
                        <c:v>7.5549999999999997</c:v>
                      </c:pt>
                      <c:pt idx="15109">
                        <c:v>7.556</c:v>
                      </c:pt>
                      <c:pt idx="15110">
                        <c:v>7.556</c:v>
                      </c:pt>
                      <c:pt idx="15111">
                        <c:v>7.5570000000000004</c:v>
                      </c:pt>
                      <c:pt idx="15112">
                        <c:v>7.5570000000000004</c:v>
                      </c:pt>
                      <c:pt idx="15113">
                        <c:v>7.5579999999999998</c:v>
                      </c:pt>
                      <c:pt idx="15114">
                        <c:v>7.5579999999999998</c:v>
                      </c:pt>
                      <c:pt idx="15115">
                        <c:v>7.5590000000000002</c:v>
                      </c:pt>
                      <c:pt idx="15116">
                        <c:v>7.5590000000000002</c:v>
                      </c:pt>
                      <c:pt idx="15117">
                        <c:v>7.56</c:v>
                      </c:pt>
                      <c:pt idx="15118">
                        <c:v>7.56</c:v>
                      </c:pt>
                      <c:pt idx="15119">
                        <c:v>7.5609999999999999</c:v>
                      </c:pt>
                      <c:pt idx="15120">
                        <c:v>7.5609999999999999</c:v>
                      </c:pt>
                      <c:pt idx="15121">
                        <c:v>7.5620000000000003</c:v>
                      </c:pt>
                      <c:pt idx="15122">
                        <c:v>7.5620000000000003</c:v>
                      </c:pt>
                      <c:pt idx="15123">
                        <c:v>7.5629999999999997</c:v>
                      </c:pt>
                      <c:pt idx="15124">
                        <c:v>7.5629999999999997</c:v>
                      </c:pt>
                      <c:pt idx="15125">
                        <c:v>7.5640000000000001</c:v>
                      </c:pt>
                      <c:pt idx="15126">
                        <c:v>7.5640000000000001</c:v>
                      </c:pt>
                      <c:pt idx="15127">
                        <c:v>7.5650000000000004</c:v>
                      </c:pt>
                      <c:pt idx="15128">
                        <c:v>7.5650000000000004</c:v>
                      </c:pt>
                      <c:pt idx="15129">
                        <c:v>7.5659999999999998</c:v>
                      </c:pt>
                      <c:pt idx="15130">
                        <c:v>7.5659999999999998</c:v>
                      </c:pt>
                      <c:pt idx="15131">
                        <c:v>7.5670000000000002</c:v>
                      </c:pt>
                      <c:pt idx="15132">
                        <c:v>7.5670000000000002</c:v>
                      </c:pt>
                      <c:pt idx="15133">
                        <c:v>7.5679999999999996</c:v>
                      </c:pt>
                      <c:pt idx="15134">
                        <c:v>7.5679999999999996</c:v>
                      </c:pt>
                      <c:pt idx="15135">
                        <c:v>7.569</c:v>
                      </c:pt>
                      <c:pt idx="15136">
                        <c:v>7.569</c:v>
                      </c:pt>
                      <c:pt idx="15137">
                        <c:v>7.57</c:v>
                      </c:pt>
                      <c:pt idx="15138">
                        <c:v>7.57</c:v>
                      </c:pt>
                      <c:pt idx="15139">
                        <c:v>7.5709999999999997</c:v>
                      </c:pt>
                      <c:pt idx="15140">
                        <c:v>7.5709999999999997</c:v>
                      </c:pt>
                      <c:pt idx="15141">
                        <c:v>7.5720000000000001</c:v>
                      </c:pt>
                      <c:pt idx="15142">
                        <c:v>7.5720000000000001</c:v>
                      </c:pt>
                      <c:pt idx="15143">
                        <c:v>7.5730000000000004</c:v>
                      </c:pt>
                      <c:pt idx="15144">
                        <c:v>7.5730000000000004</c:v>
                      </c:pt>
                      <c:pt idx="15145">
                        <c:v>7.5739999999999998</c:v>
                      </c:pt>
                      <c:pt idx="15146">
                        <c:v>7.5739999999999998</c:v>
                      </c:pt>
                      <c:pt idx="15147">
                        <c:v>7.5750000000000002</c:v>
                      </c:pt>
                      <c:pt idx="15148">
                        <c:v>7.5750000000000002</c:v>
                      </c:pt>
                      <c:pt idx="15149">
                        <c:v>7.5759999999999996</c:v>
                      </c:pt>
                      <c:pt idx="15150">
                        <c:v>7.5759999999999996</c:v>
                      </c:pt>
                      <c:pt idx="15151">
                        <c:v>7.577</c:v>
                      </c:pt>
                      <c:pt idx="15152">
                        <c:v>7.577</c:v>
                      </c:pt>
                      <c:pt idx="15153">
                        <c:v>7.5780000000000003</c:v>
                      </c:pt>
                      <c:pt idx="15154">
                        <c:v>7.5780000000000003</c:v>
                      </c:pt>
                      <c:pt idx="15155">
                        <c:v>7.5789999999999997</c:v>
                      </c:pt>
                      <c:pt idx="15156">
                        <c:v>7.5789999999999997</c:v>
                      </c:pt>
                      <c:pt idx="15157">
                        <c:v>7.58</c:v>
                      </c:pt>
                      <c:pt idx="15158">
                        <c:v>7.58</c:v>
                      </c:pt>
                      <c:pt idx="15159">
                        <c:v>7.5810000000000004</c:v>
                      </c:pt>
                      <c:pt idx="15160">
                        <c:v>7.5810000000000004</c:v>
                      </c:pt>
                      <c:pt idx="15161">
                        <c:v>7.5819999999999999</c:v>
                      </c:pt>
                      <c:pt idx="15162">
                        <c:v>7.5819999999999999</c:v>
                      </c:pt>
                      <c:pt idx="15163">
                        <c:v>7.5830000000000002</c:v>
                      </c:pt>
                      <c:pt idx="15164">
                        <c:v>7.5830000000000002</c:v>
                      </c:pt>
                      <c:pt idx="15165">
                        <c:v>7.5839999999999996</c:v>
                      </c:pt>
                      <c:pt idx="15166">
                        <c:v>7.5839999999999996</c:v>
                      </c:pt>
                      <c:pt idx="15167">
                        <c:v>7.585</c:v>
                      </c:pt>
                      <c:pt idx="15168">
                        <c:v>7.585</c:v>
                      </c:pt>
                      <c:pt idx="15169">
                        <c:v>7.5860000000000003</c:v>
                      </c:pt>
                      <c:pt idx="15170">
                        <c:v>7.5860000000000003</c:v>
                      </c:pt>
                      <c:pt idx="15171">
                        <c:v>7.5869999999999997</c:v>
                      </c:pt>
                      <c:pt idx="15172">
                        <c:v>7.5869999999999997</c:v>
                      </c:pt>
                      <c:pt idx="15173">
                        <c:v>7.5880000000000001</c:v>
                      </c:pt>
                      <c:pt idx="15174">
                        <c:v>7.5880000000000001</c:v>
                      </c:pt>
                      <c:pt idx="15175">
                        <c:v>7.5890000000000004</c:v>
                      </c:pt>
                      <c:pt idx="15176">
                        <c:v>7.5890000000000004</c:v>
                      </c:pt>
                      <c:pt idx="15177">
                        <c:v>7.59</c:v>
                      </c:pt>
                      <c:pt idx="15178">
                        <c:v>7.59</c:v>
                      </c:pt>
                      <c:pt idx="15179">
                        <c:v>7.5910000000000002</c:v>
                      </c:pt>
                      <c:pt idx="15180">
                        <c:v>7.5910000000000002</c:v>
                      </c:pt>
                      <c:pt idx="15181">
                        <c:v>7.5919999999999996</c:v>
                      </c:pt>
                      <c:pt idx="15182">
                        <c:v>7.5919999999999996</c:v>
                      </c:pt>
                      <c:pt idx="15183">
                        <c:v>7.593</c:v>
                      </c:pt>
                      <c:pt idx="15184">
                        <c:v>7.593</c:v>
                      </c:pt>
                      <c:pt idx="15185">
                        <c:v>7.5940000000000003</c:v>
                      </c:pt>
                      <c:pt idx="15186">
                        <c:v>7.5940000000000003</c:v>
                      </c:pt>
                      <c:pt idx="15187">
                        <c:v>7.5949999999999998</c:v>
                      </c:pt>
                      <c:pt idx="15188">
                        <c:v>7.5949999999999998</c:v>
                      </c:pt>
                      <c:pt idx="15189">
                        <c:v>7.5960000000000001</c:v>
                      </c:pt>
                      <c:pt idx="15190">
                        <c:v>7.5960000000000001</c:v>
                      </c:pt>
                      <c:pt idx="15191">
                        <c:v>7.5970000000000004</c:v>
                      </c:pt>
                      <c:pt idx="15192">
                        <c:v>7.5970000000000004</c:v>
                      </c:pt>
                      <c:pt idx="15193">
                        <c:v>7.5979999999999999</c:v>
                      </c:pt>
                      <c:pt idx="15194">
                        <c:v>7.5979999999999999</c:v>
                      </c:pt>
                      <c:pt idx="15195">
                        <c:v>7.5990000000000002</c:v>
                      </c:pt>
                      <c:pt idx="15196">
                        <c:v>7.5990000000000002</c:v>
                      </c:pt>
                      <c:pt idx="15197">
                        <c:v>7.6</c:v>
                      </c:pt>
                      <c:pt idx="15198">
                        <c:v>7.6</c:v>
                      </c:pt>
                      <c:pt idx="15199">
                        <c:v>7.601</c:v>
                      </c:pt>
                      <c:pt idx="15200">
                        <c:v>7.601</c:v>
                      </c:pt>
                      <c:pt idx="15201">
                        <c:v>7.6020000000000003</c:v>
                      </c:pt>
                      <c:pt idx="15202">
                        <c:v>7.6020000000000003</c:v>
                      </c:pt>
                      <c:pt idx="15203">
                        <c:v>7.6029999999999998</c:v>
                      </c:pt>
                      <c:pt idx="15204">
                        <c:v>7.6029999999999998</c:v>
                      </c:pt>
                      <c:pt idx="15205">
                        <c:v>7.6040000000000001</c:v>
                      </c:pt>
                      <c:pt idx="15206">
                        <c:v>7.6040000000000001</c:v>
                      </c:pt>
                      <c:pt idx="15207">
                        <c:v>7.6050000000000004</c:v>
                      </c:pt>
                      <c:pt idx="15208">
                        <c:v>7.6050000000000004</c:v>
                      </c:pt>
                      <c:pt idx="15209">
                        <c:v>7.6059999999999999</c:v>
                      </c:pt>
                      <c:pt idx="15210">
                        <c:v>7.6059999999999999</c:v>
                      </c:pt>
                      <c:pt idx="15211">
                        <c:v>7.6070000000000002</c:v>
                      </c:pt>
                      <c:pt idx="15212">
                        <c:v>7.6070000000000002</c:v>
                      </c:pt>
                      <c:pt idx="15213">
                        <c:v>7.6079999999999997</c:v>
                      </c:pt>
                      <c:pt idx="15214">
                        <c:v>7.6079999999999997</c:v>
                      </c:pt>
                      <c:pt idx="15215">
                        <c:v>7.609</c:v>
                      </c:pt>
                      <c:pt idx="15216">
                        <c:v>7.609</c:v>
                      </c:pt>
                      <c:pt idx="15217">
                        <c:v>7.61</c:v>
                      </c:pt>
                      <c:pt idx="15218">
                        <c:v>7.61</c:v>
                      </c:pt>
                      <c:pt idx="15219">
                        <c:v>7.6109999999999998</c:v>
                      </c:pt>
                      <c:pt idx="15220">
                        <c:v>7.6109999999999998</c:v>
                      </c:pt>
                      <c:pt idx="15221">
                        <c:v>7.6120000000000001</c:v>
                      </c:pt>
                      <c:pt idx="15222">
                        <c:v>7.6120000000000001</c:v>
                      </c:pt>
                      <c:pt idx="15223">
                        <c:v>7.6130000000000004</c:v>
                      </c:pt>
                      <c:pt idx="15224">
                        <c:v>7.6130000000000004</c:v>
                      </c:pt>
                      <c:pt idx="15225">
                        <c:v>7.6139999999999999</c:v>
                      </c:pt>
                      <c:pt idx="15226">
                        <c:v>7.6139999999999999</c:v>
                      </c:pt>
                      <c:pt idx="15227">
                        <c:v>7.6150000000000002</c:v>
                      </c:pt>
                      <c:pt idx="15228">
                        <c:v>7.6150000000000002</c:v>
                      </c:pt>
                      <c:pt idx="15229">
                        <c:v>7.6159999999999997</c:v>
                      </c:pt>
                      <c:pt idx="15230">
                        <c:v>7.6159999999999997</c:v>
                      </c:pt>
                      <c:pt idx="15231">
                        <c:v>7.617</c:v>
                      </c:pt>
                      <c:pt idx="15232">
                        <c:v>7.617</c:v>
                      </c:pt>
                      <c:pt idx="15233">
                        <c:v>7.6180000000000003</c:v>
                      </c:pt>
                      <c:pt idx="15234">
                        <c:v>7.6180000000000003</c:v>
                      </c:pt>
                      <c:pt idx="15235">
                        <c:v>7.6189999999999998</c:v>
                      </c:pt>
                      <c:pt idx="15236">
                        <c:v>7.6189999999999998</c:v>
                      </c:pt>
                      <c:pt idx="15237">
                        <c:v>7.62</c:v>
                      </c:pt>
                      <c:pt idx="15238">
                        <c:v>7.62</c:v>
                      </c:pt>
                      <c:pt idx="15239">
                        <c:v>7.6210000000000004</c:v>
                      </c:pt>
                      <c:pt idx="15240">
                        <c:v>7.6210000000000004</c:v>
                      </c:pt>
                      <c:pt idx="15241">
                        <c:v>7.6219999999999999</c:v>
                      </c:pt>
                      <c:pt idx="15242">
                        <c:v>7.6219999999999999</c:v>
                      </c:pt>
                      <c:pt idx="15243">
                        <c:v>7.6230000000000002</c:v>
                      </c:pt>
                      <c:pt idx="15244">
                        <c:v>7.6230000000000002</c:v>
                      </c:pt>
                      <c:pt idx="15245">
                        <c:v>7.6239999999999997</c:v>
                      </c:pt>
                      <c:pt idx="15246">
                        <c:v>7.6239999999999997</c:v>
                      </c:pt>
                      <c:pt idx="15247">
                        <c:v>7.625</c:v>
                      </c:pt>
                      <c:pt idx="15248">
                        <c:v>7.625</c:v>
                      </c:pt>
                      <c:pt idx="15249">
                        <c:v>7.6260000000000003</c:v>
                      </c:pt>
                      <c:pt idx="15250">
                        <c:v>7.6260000000000003</c:v>
                      </c:pt>
                      <c:pt idx="15251">
                        <c:v>7.6269999999999998</c:v>
                      </c:pt>
                      <c:pt idx="15252">
                        <c:v>7.6269999999999998</c:v>
                      </c:pt>
                      <c:pt idx="15253">
                        <c:v>7.6280000000000001</c:v>
                      </c:pt>
                      <c:pt idx="15254">
                        <c:v>7.6280000000000001</c:v>
                      </c:pt>
                      <c:pt idx="15255">
                        <c:v>7.6289999999999996</c:v>
                      </c:pt>
                      <c:pt idx="15256">
                        <c:v>7.6289999999999996</c:v>
                      </c:pt>
                      <c:pt idx="15257">
                        <c:v>7.63</c:v>
                      </c:pt>
                      <c:pt idx="15258">
                        <c:v>7.63</c:v>
                      </c:pt>
                      <c:pt idx="15259">
                        <c:v>7.6310000000000002</c:v>
                      </c:pt>
                      <c:pt idx="15260">
                        <c:v>7.6310000000000002</c:v>
                      </c:pt>
                      <c:pt idx="15261">
                        <c:v>7.6319999999999997</c:v>
                      </c:pt>
                      <c:pt idx="15262">
                        <c:v>7.6319999999999997</c:v>
                      </c:pt>
                      <c:pt idx="15263">
                        <c:v>7.633</c:v>
                      </c:pt>
                      <c:pt idx="15264">
                        <c:v>7.633</c:v>
                      </c:pt>
                      <c:pt idx="15265">
                        <c:v>7.6340000000000003</c:v>
                      </c:pt>
                      <c:pt idx="15266">
                        <c:v>7.6340000000000003</c:v>
                      </c:pt>
                      <c:pt idx="15267">
                        <c:v>7.6349999999999998</c:v>
                      </c:pt>
                      <c:pt idx="15268">
                        <c:v>7.6349999999999998</c:v>
                      </c:pt>
                      <c:pt idx="15269">
                        <c:v>7.6360000000000001</c:v>
                      </c:pt>
                      <c:pt idx="15270">
                        <c:v>7.6360000000000001</c:v>
                      </c:pt>
                      <c:pt idx="15271">
                        <c:v>7.6369999999999996</c:v>
                      </c:pt>
                      <c:pt idx="15272">
                        <c:v>7.6369999999999996</c:v>
                      </c:pt>
                      <c:pt idx="15273">
                        <c:v>7.6379999999999999</c:v>
                      </c:pt>
                      <c:pt idx="15274">
                        <c:v>7.6379999999999999</c:v>
                      </c:pt>
                      <c:pt idx="15275">
                        <c:v>7.6390000000000002</c:v>
                      </c:pt>
                      <c:pt idx="15276">
                        <c:v>7.6390000000000002</c:v>
                      </c:pt>
                      <c:pt idx="15277">
                        <c:v>7.64</c:v>
                      </c:pt>
                      <c:pt idx="15278">
                        <c:v>7.64</c:v>
                      </c:pt>
                      <c:pt idx="15279">
                        <c:v>7.641</c:v>
                      </c:pt>
                      <c:pt idx="15280">
                        <c:v>7.641</c:v>
                      </c:pt>
                      <c:pt idx="15281">
                        <c:v>7.6420000000000003</c:v>
                      </c:pt>
                      <c:pt idx="15282">
                        <c:v>7.6420000000000003</c:v>
                      </c:pt>
                      <c:pt idx="15283">
                        <c:v>7.6429999999999998</c:v>
                      </c:pt>
                      <c:pt idx="15284">
                        <c:v>7.6429999999999998</c:v>
                      </c:pt>
                      <c:pt idx="15285">
                        <c:v>7.6440000000000001</c:v>
                      </c:pt>
                      <c:pt idx="15286">
                        <c:v>7.6440000000000001</c:v>
                      </c:pt>
                      <c:pt idx="15287">
                        <c:v>7.6449999999999996</c:v>
                      </c:pt>
                      <c:pt idx="15288">
                        <c:v>7.6449999999999996</c:v>
                      </c:pt>
                      <c:pt idx="15289">
                        <c:v>7.6459999999999999</c:v>
                      </c:pt>
                      <c:pt idx="15290">
                        <c:v>7.6459999999999999</c:v>
                      </c:pt>
                      <c:pt idx="15291">
                        <c:v>7.6470000000000002</c:v>
                      </c:pt>
                      <c:pt idx="15292">
                        <c:v>7.6470000000000002</c:v>
                      </c:pt>
                      <c:pt idx="15293">
                        <c:v>7.6479999999999997</c:v>
                      </c:pt>
                      <c:pt idx="15294">
                        <c:v>7.6479999999999997</c:v>
                      </c:pt>
                      <c:pt idx="15295">
                        <c:v>7.649</c:v>
                      </c:pt>
                      <c:pt idx="15296">
                        <c:v>7.649</c:v>
                      </c:pt>
                      <c:pt idx="15297">
                        <c:v>7.65</c:v>
                      </c:pt>
                      <c:pt idx="15298">
                        <c:v>7.65</c:v>
                      </c:pt>
                      <c:pt idx="15299">
                        <c:v>7.6509999999999998</c:v>
                      </c:pt>
                      <c:pt idx="15300">
                        <c:v>7.6509999999999998</c:v>
                      </c:pt>
                      <c:pt idx="15301">
                        <c:v>7.6520000000000001</c:v>
                      </c:pt>
                      <c:pt idx="15302">
                        <c:v>7.6520000000000001</c:v>
                      </c:pt>
                      <c:pt idx="15303">
                        <c:v>7.6529999999999996</c:v>
                      </c:pt>
                      <c:pt idx="15304">
                        <c:v>7.6529999999999996</c:v>
                      </c:pt>
                      <c:pt idx="15305">
                        <c:v>7.6539999999999999</c:v>
                      </c:pt>
                      <c:pt idx="15306">
                        <c:v>7.6539999999999999</c:v>
                      </c:pt>
                      <c:pt idx="15307">
                        <c:v>7.6550000000000002</c:v>
                      </c:pt>
                      <c:pt idx="15308">
                        <c:v>7.6550000000000002</c:v>
                      </c:pt>
                      <c:pt idx="15309">
                        <c:v>7.6559999999999997</c:v>
                      </c:pt>
                      <c:pt idx="15310">
                        <c:v>7.6559999999999997</c:v>
                      </c:pt>
                      <c:pt idx="15311">
                        <c:v>7.657</c:v>
                      </c:pt>
                      <c:pt idx="15312">
                        <c:v>7.657</c:v>
                      </c:pt>
                      <c:pt idx="15313">
                        <c:v>7.6580000000000004</c:v>
                      </c:pt>
                      <c:pt idx="15314">
                        <c:v>7.6580000000000004</c:v>
                      </c:pt>
                      <c:pt idx="15315">
                        <c:v>7.6589999999999998</c:v>
                      </c:pt>
                      <c:pt idx="15316">
                        <c:v>7.6589999999999998</c:v>
                      </c:pt>
                      <c:pt idx="15317">
                        <c:v>7.66</c:v>
                      </c:pt>
                      <c:pt idx="15318">
                        <c:v>7.66</c:v>
                      </c:pt>
                      <c:pt idx="15319">
                        <c:v>7.6609999999999996</c:v>
                      </c:pt>
                      <c:pt idx="15320">
                        <c:v>7.6609999999999996</c:v>
                      </c:pt>
                      <c:pt idx="15321">
                        <c:v>7.6619999999999999</c:v>
                      </c:pt>
                      <c:pt idx="15322">
                        <c:v>7.6619999999999999</c:v>
                      </c:pt>
                      <c:pt idx="15323">
                        <c:v>7.6630000000000003</c:v>
                      </c:pt>
                      <c:pt idx="15324">
                        <c:v>7.6630000000000003</c:v>
                      </c:pt>
                      <c:pt idx="15325">
                        <c:v>7.6639999999999997</c:v>
                      </c:pt>
                      <c:pt idx="15326">
                        <c:v>7.6639999999999997</c:v>
                      </c:pt>
                      <c:pt idx="15327">
                        <c:v>7.665</c:v>
                      </c:pt>
                      <c:pt idx="15328">
                        <c:v>7.665</c:v>
                      </c:pt>
                      <c:pt idx="15329">
                        <c:v>7.6660000000000004</c:v>
                      </c:pt>
                      <c:pt idx="15330">
                        <c:v>7.6660000000000004</c:v>
                      </c:pt>
                      <c:pt idx="15331">
                        <c:v>7.6669999999999998</c:v>
                      </c:pt>
                      <c:pt idx="15332">
                        <c:v>7.6669999999999998</c:v>
                      </c:pt>
                      <c:pt idx="15333">
                        <c:v>7.6680000000000001</c:v>
                      </c:pt>
                      <c:pt idx="15334">
                        <c:v>7.6680000000000001</c:v>
                      </c:pt>
                      <c:pt idx="15335">
                        <c:v>7.6689999999999996</c:v>
                      </c:pt>
                      <c:pt idx="15336">
                        <c:v>7.6689999999999996</c:v>
                      </c:pt>
                      <c:pt idx="15337">
                        <c:v>7.67</c:v>
                      </c:pt>
                      <c:pt idx="15338">
                        <c:v>7.67</c:v>
                      </c:pt>
                      <c:pt idx="15339">
                        <c:v>7.6710000000000003</c:v>
                      </c:pt>
                      <c:pt idx="15340">
                        <c:v>7.6710000000000003</c:v>
                      </c:pt>
                      <c:pt idx="15341">
                        <c:v>7.6719999999999997</c:v>
                      </c:pt>
                      <c:pt idx="15342">
                        <c:v>7.6719999999999997</c:v>
                      </c:pt>
                      <c:pt idx="15343">
                        <c:v>7.673</c:v>
                      </c:pt>
                      <c:pt idx="15344">
                        <c:v>7.673</c:v>
                      </c:pt>
                      <c:pt idx="15345">
                        <c:v>7.6740000000000004</c:v>
                      </c:pt>
                      <c:pt idx="15346">
                        <c:v>7.6740000000000004</c:v>
                      </c:pt>
                      <c:pt idx="15347">
                        <c:v>7.6749999999999998</c:v>
                      </c:pt>
                      <c:pt idx="15348">
                        <c:v>7.6749999999999998</c:v>
                      </c:pt>
                      <c:pt idx="15349">
                        <c:v>7.6760000000000002</c:v>
                      </c:pt>
                      <c:pt idx="15350">
                        <c:v>7.6760000000000002</c:v>
                      </c:pt>
                      <c:pt idx="15351">
                        <c:v>7.6769999999999996</c:v>
                      </c:pt>
                      <c:pt idx="15352">
                        <c:v>7.6769999999999996</c:v>
                      </c:pt>
                      <c:pt idx="15353">
                        <c:v>7.6779999999999999</c:v>
                      </c:pt>
                      <c:pt idx="15354">
                        <c:v>7.6779999999999999</c:v>
                      </c:pt>
                      <c:pt idx="15355">
                        <c:v>7.6790000000000003</c:v>
                      </c:pt>
                      <c:pt idx="15356">
                        <c:v>7.6790000000000003</c:v>
                      </c:pt>
                      <c:pt idx="15357">
                        <c:v>7.68</c:v>
                      </c:pt>
                      <c:pt idx="15358">
                        <c:v>7.68</c:v>
                      </c:pt>
                      <c:pt idx="15359">
                        <c:v>7.681</c:v>
                      </c:pt>
                      <c:pt idx="15360">
                        <c:v>7.681</c:v>
                      </c:pt>
                      <c:pt idx="15361">
                        <c:v>7.6820000000000004</c:v>
                      </c:pt>
                      <c:pt idx="15362">
                        <c:v>7.6820000000000004</c:v>
                      </c:pt>
                      <c:pt idx="15363">
                        <c:v>7.6829999999999998</c:v>
                      </c:pt>
                      <c:pt idx="15364">
                        <c:v>7.6829999999999998</c:v>
                      </c:pt>
                      <c:pt idx="15365">
                        <c:v>7.6840000000000002</c:v>
                      </c:pt>
                      <c:pt idx="15366">
                        <c:v>7.6840000000000002</c:v>
                      </c:pt>
                      <c:pt idx="15367">
                        <c:v>7.6849999999999996</c:v>
                      </c:pt>
                      <c:pt idx="15368">
                        <c:v>7.6849999999999996</c:v>
                      </c:pt>
                      <c:pt idx="15369">
                        <c:v>7.6859999999999999</c:v>
                      </c:pt>
                      <c:pt idx="15370">
                        <c:v>7.6859999999999999</c:v>
                      </c:pt>
                      <c:pt idx="15371">
                        <c:v>7.6870000000000003</c:v>
                      </c:pt>
                      <c:pt idx="15372">
                        <c:v>7.6870000000000003</c:v>
                      </c:pt>
                      <c:pt idx="15373">
                        <c:v>7.6879999999999997</c:v>
                      </c:pt>
                      <c:pt idx="15374">
                        <c:v>7.6879999999999997</c:v>
                      </c:pt>
                      <c:pt idx="15375">
                        <c:v>7.6890000000000001</c:v>
                      </c:pt>
                      <c:pt idx="15376">
                        <c:v>7.6890000000000001</c:v>
                      </c:pt>
                      <c:pt idx="15377">
                        <c:v>7.69</c:v>
                      </c:pt>
                      <c:pt idx="15378">
                        <c:v>7.69</c:v>
                      </c:pt>
                      <c:pt idx="15379">
                        <c:v>7.6909999999999998</c:v>
                      </c:pt>
                      <c:pt idx="15380">
                        <c:v>7.6909999999999998</c:v>
                      </c:pt>
                      <c:pt idx="15381">
                        <c:v>7.6920000000000002</c:v>
                      </c:pt>
                      <c:pt idx="15382">
                        <c:v>7.6920000000000002</c:v>
                      </c:pt>
                      <c:pt idx="15383">
                        <c:v>7.6929999999999996</c:v>
                      </c:pt>
                      <c:pt idx="15384">
                        <c:v>7.6929999999999996</c:v>
                      </c:pt>
                      <c:pt idx="15385">
                        <c:v>7.694</c:v>
                      </c:pt>
                      <c:pt idx="15386">
                        <c:v>7.694</c:v>
                      </c:pt>
                      <c:pt idx="15387">
                        <c:v>7.6950000000000003</c:v>
                      </c:pt>
                      <c:pt idx="15388">
                        <c:v>7.6950000000000003</c:v>
                      </c:pt>
                      <c:pt idx="15389">
                        <c:v>7.6959999999999997</c:v>
                      </c:pt>
                      <c:pt idx="15390">
                        <c:v>7.6959999999999997</c:v>
                      </c:pt>
                      <c:pt idx="15391">
                        <c:v>7.6970000000000001</c:v>
                      </c:pt>
                      <c:pt idx="15392">
                        <c:v>7.6970000000000001</c:v>
                      </c:pt>
                      <c:pt idx="15393">
                        <c:v>7.6980000000000004</c:v>
                      </c:pt>
                      <c:pt idx="15394">
                        <c:v>7.6980000000000004</c:v>
                      </c:pt>
                      <c:pt idx="15395">
                        <c:v>7.6989999999999998</c:v>
                      </c:pt>
                      <c:pt idx="15396">
                        <c:v>7.6989999999999998</c:v>
                      </c:pt>
                      <c:pt idx="15397">
                        <c:v>7.7</c:v>
                      </c:pt>
                      <c:pt idx="15398">
                        <c:v>7.7</c:v>
                      </c:pt>
                      <c:pt idx="15399">
                        <c:v>7.7009999999999996</c:v>
                      </c:pt>
                      <c:pt idx="15400">
                        <c:v>7.7009999999999996</c:v>
                      </c:pt>
                      <c:pt idx="15401">
                        <c:v>7.702</c:v>
                      </c:pt>
                      <c:pt idx="15402">
                        <c:v>7.702</c:v>
                      </c:pt>
                      <c:pt idx="15403">
                        <c:v>7.7030000000000003</c:v>
                      </c:pt>
                      <c:pt idx="15404">
                        <c:v>7.7030000000000003</c:v>
                      </c:pt>
                      <c:pt idx="15405">
                        <c:v>7.7039999999999997</c:v>
                      </c:pt>
                      <c:pt idx="15406">
                        <c:v>7.7039999999999997</c:v>
                      </c:pt>
                      <c:pt idx="15407">
                        <c:v>7.7050000000000001</c:v>
                      </c:pt>
                      <c:pt idx="15408">
                        <c:v>7.7050000000000001</c:v>
                      </c:pt>
                      <c:pt idx="15409">
                        <c:v>7.7060000000000004</c:v>
                      </c:pt>
                      <c:pt idx="15410">
                        <c:v>7.7060000000000004</c:v>
                      </c:pt>
                      <c:pt idx="15411">
                        <c:v>7.7069999999999999</c:v>
                      </c:pt>
                      <c:pt idx="15412">
                        <c:v>7.7069999999999999</c:v>
                      </c:pt>
                      <c:pt idx="15413">
                        <c:v>7.7080000000000002</c:v>
                      </c:pt>
                      <c:pt idx="15414">
                        <c:v>7.7080000000000002</c:v>
                      </c:pt>
                      <c:pt idx="15415">
                        <c:v>7.7089999999999996</c:v>
                      </c:pt>
                      <c:pt idx="15416">
                        <c:v>7.7089999999999996</c:v>
                      </c:pt>
                      <c:pt idx="15417">
                        <c:v>7.71</c:v>
                      </c:pt>
                      <c:pt idx="15418">
                        <c:v>7.71</c:v>
                      </c:pt>
                      <c:pt idx="15419">
                        <c:v>7.7110000000000003</c:v>
                      </c:pt>
                      <c:pt idx="15420">
                        <c:v>7.7110000000000003</c:v>
                      </c:pt>
                      <c:pt idx="15421">
                        <c:v>7.7119999999999997</c:v>
                      </c:pt>
                      <c:pt idx="15422">
                        <c:v>7.7119999999999997</c:v>
                      </c:pt>
                      <c:pt idx="15423">
                        <c:v>7.7130000000000001</c:v>
                      </c:pt>
                      <c:pt idx="15424">
                        <c:v>7.7130000000000001</c:v>
                      </c:pt>
                      <c:pt idx="15425">
                        <c:v>7.7140000000000004</c:v>
                      </c:pt>
                      <c:pt idx="15426">
                        <c:v>7.7140000000000004</c:v>
                      </c:pt>
                      <c:pt idx="15427">
                        <c:v>7.7149999999999999</c:v>
                      </c:pt>
                      <c:pt idx="15428">
                        <c:v>7.7149999999999999</c:v>
                      </c:pt>
                      <c:pt idx="15429">
                        <c:v>7.7160000000000002</c:v>
                      </c:pt>
                      <c:pt idx="15430">
                        <c:v>7.7160000000000002</c:v>
                      </c:pt>
                      <c:pt idx="15431">
                        <c:v>7.7169999999999996</c:v>
                      </c:pt>
                      <c:pt idx="15432">
                        <c:v>7.7169999999999996</c:v>
                      </c:pt>
                      <c:pt idx="15433">
                        <c:v>7.718</c:v>
                      </c:pt>
                      <c:pt idx="15434">
                        <c:v>7.718</c:v>
                      </c:pt>
                      <c:pt idx="15435">
                        <c:v>7.7190000000000003</c:v>
                      </c:pt>
                      <c:pt idx="15436">
                        <c:v>7.7190000000000003</c:v>
                      </c:pt>
                      <c:pt idx="15437">
                        <c:v>7.72</c:v>
                      </c:pt>
                      <c:pt idx="15438">
                        <c:v>7.72</c:v>
                      </c:pt>
                      <c:pt idx="15439">
                        <c:v>7.7210000000000001</c:v>
                      </c:pt>
                      <c:pt idx="15440">
                        <c:v>7.7210000000000001</c:v>
                      </c:pt>
                      <c:pt idx="15441">
                        <c:v>7.7220000000000004</c:v>
                      </c:pt>
                      <c:pt idx="15442">
                        <c:v>7.7220000000000004</c:v>
                      </c:pt>
                      <c:pt idx="15443">
                        <c:v>7.7229999999999999</c:v>
                      </c:pt>
                      <c:pt idx="15444">
                        <c:v>7.7229999999999999</c:v>
                      </c:pt>
                      <c:pt idx="15445">
                        <c:v>7.7240000000000002</c:v>
                      </c:pt>
                      <c:pt idx="15446">
                        <c:v>7.7240000000000002</c:v>
                      </c:pt>
                      <c:pt idx="15447">
                        <c:v>7.7249999999999996</c:v>
                      </c:pt>
                      <c:pt idx="15448">
                        <c:v>7.7249999999999996</c:v>
                      </c:pt>
                      <c:pt idx="15449">
                        <c:v>7.726</c:v>
                      </c:pt>
                      <c:pt idx="15450">
                        <c:v>7.726</c:v>
                      </c:pt>
                      <c:pt idx="15451">
                        <c:v>7.7270000000000003</c:v>
                      </c:pt>
                      <c:pt idx="15452">
                        <c:v>7.7270000000000003</c:v>
                      </c:pt>
                      <c:pt idx="15453">
                        <c:v>7.7279999999999998</c:v>
                      </c:pt>
                      <c:pt idx="15454">
                        <c:v>7.7279999999999998</c:v>
                      </c:pt>
                      <c:pt idx="15455">
                        <c:v>7.7290000000000001</c:v>
                      </c:pt>
                      <c:pt idx="15456">
                        <c:v>7.7290000000000001</c:v>
                      </c:pt>
                      <c:pt idx="15457">
                        <c:v>7.73</c:v>
                      </c:pt>
                      <c:pt idx="15458">
                        <c:v>7.73</c:v>
                      </c:pt>
                      <c:pt idx="15459">
                        <c:v>7.7309999999999999</c:v>
                      </c:pt>
                      <c:pt idx="15460">
                        <c:v>7.7309999999999999</c:v>
                      </c:pt>
                      <c:pt idx="15461">
                        <c:v>7.7320000000000002</c:v>
                      </c:pt>
                      <c:pt idx="15462">
                        <c:v>7.7320000000000002</c:v>
                      </c:pt>
                      <c:pt idx="15463">
                        <c:v>7.7329999999999997</c:v>
                      </c:pt>
                      <c:pt idx="15464">
                        <c:v>7.7329999999999997</c:v>
                      </c:pt>
                      <c:pt idx="15465">
                        <c:v>7.734</c:v>
                      </c:pt>
                      <c:pt idx="15466">
                        <c:v>7.734</c:v>
                      </c:pt>
                      <c:pt idx="15467">
                        <c:v>7.7350000000000003</c:v>
                      </c:pt>
                      <c:pt idx="15468">
                        <c:v>7.7350000000000003</c:v>
                      </c:pt>
                      <c:pt idx="15469">
                        <c:v>7.7359999999999998</c:v>
                      </c:pt>
                      <c:pt idx="15470">
                        <c:v>7.7359999999999998</c:v>
                      </c:pt>
                      <c:pt idx="15471">
                        <c:v>7.7370000000000001</c:v>
                      </c:pt>
                      <c:pt idx="15472">
                        <c:v>7.7370000000000001</c:v>
                      </c:pt>
                      <c:pt idx="15473">
                        <c:v>7.7380000000000004</c:v>
                      </c:pt>
                      <c:pt idx="15474">
                        <c:v>7.7380000000000004</c:v>
                      </c:pt>
                      <c:pt idx="15475">
                        <c:v>7.7389999999999999</c:v>
                      </c:pt>
                      <c:pt idx="15476">
                        <c:v>7.7389999999999999</c:v>
                      </c:pt>
                      <c:pt idx="15477">
                        <c:v>7.74</c:v>
                      </c:pt>
                      <c:pt idx="15478">
                        <c:v>7.74</c:v>
                      </c:pt>
                      <c:pt idx="15479">
                        <c:v>7.7409999999999997</c:v>
                      </c:pt>
                      <c:pt idx="15480">
                        <c:v>7.7409999999999997</c:v>
                      </c:pt>
                      <c:pt idx="15481">
                        <c:v>7.742</c:v>
                      </c:pt>
                      <c:pt idx="15482">
                        <c:v>7.742</c:v>
                      </c:pt>
                      <c:pt idx="15483">
                        <c:v>7.7430000000000003</c:v>
                      </c:pt>
                      <c:pt idx="15484">
                        <c:v>7.7430000000000003</c:v>
                      </c:pt>
                      <c:pt idx="15485">
                        <c:v>7.7439999999999998</c:v>
                      </c:pt>
                      <c:pt idx="15486">
                        <c:v>7.7439999999999998</c:v>
                      </c:pt>
                      <c:pt idx="15487">
                        <c:v>7.7450000000000001</c:v>
                      </c:pt>
                      <c:pt idx="15488">
                        <c:v>7.7450000000000001</c:v>
                      </c:pt>
                      <c:pt idx="15489">
                        <c:v>7.7460000000000004</c:v>
                      </c:pt>
                      <c:pt idx="15490">
                        <c:v>7.7460000000000004</c:v>
                      </c:pt>
                      <c:pt idx="15491">
                        <c:v>7.7469999999999999</c:v>
                      </c:pt>
                      <c:pt idx="15492">
                        <c:v>7.7469999999999999</c:v>
                      </c:pt>
                      <c:pt idx="15493">
                        <c:v>7.7480000000000002</c:v>
                      </c:pt>
                      <c:pt idx="15494">
                        <c:v>7.7480000000000002</c:v>
                      </c:pt>
                      <c:pt idx="15495">
                        <c:v>7.7489999999999997</c:v>
                      </c:pt>
                      <c:pt idx="15496">
                        <c:v>7.7489999999999997</c:v>
                      </c:pt>
                      <c:pt idx="15497">
                        <c:v>7.75</c:v>
                      </c:pt>
                      <c:pt idx="15498">
                        <c:v>7.75</c:v>
                      </c:pt>
                      <c:pt idx="15499">
                        <c:v>7.7510000000000003</c:v>
                      </c:pt>
                      <c:pt idx="15500">
                        <c:v>7.7510000000000003</c:v>
                      </c:pt>
                      <c:pt idx="15501">
                        <c:v>7.7519999999999998</c:v>
                      </c:pt>
                      <c:pt idx="15502">
                        <c:v>7.7519999999999998</c:v>
                      </c:pt>
                      <c:pt idx="15503">
                        <c:v>7.7530000000000001</c:v>
                      </c:pt>
                      <c:pt idx="15504">
                        <c:v>7.7530000000000001</c:v>
                      </c:pt>
                      <c:pt idx="15505">
                        <c:v>7.7539999999999996</c:v>
                      </c:pt>
                      <c:pt idx="15506">
                        <c:v>7.7539999999999996</c:v>
                      </c:pt>
                      <c:pt idx="15507">
                        <c:v>7.7549999999999999</c:v>
                      </c:pt>
                      <c:pt idx="15508">
                        <c:v>7.7549999999999999</c:v>
                      </c:pt>
                      <c:pt idx="15509">
                        <c:v>7.7560000000000002</c:v>
                      </c:pt>
                      <c:pt idx="15510">
                        <c:v>7.7560000000000002</c:v>
                      </c:pt>
                      <c:pt idx="15511">
                        <c:v>7.7569999999999997</c:v>
                      </c:pt>
                      <c:pt idx="15512">
                        <c:v>7.7569999999999997</c:v>
                      </c:pt>
                      <c:pt idx="15513">
                        <c:v>7.758</c:v>
                      </c:pt>
                      <c:pt idx="15514">
                        <c:v>7.758</c:v>
                      </c:pt>
                      <c:pt idx="15515">
                        <c:v>7.7590000000000003</c:v>
                      </c:pt>
                      <c:pt idx="15516">
                        <c:v>7.7590000000000003</c:v>
                      </c:pt>
                      <c:pt idx="15517">
                        <c:v>7.76</c:v>
                      </c:pt>
                      <c:pt idx="15518">
                        <c:v>7.76</c:v>
                      </c:pt>
                      <c:pt idx="15519">
                        <c:v>7.7610000000000001</c:v>
                      </c:pt>
                      <c:pt idx="15520">
                        <c:v>7.7610000000000001</c:v>
                      </c:pt>
                      <c:pt idx="15521">
                        <c:v>7.7619999999999996</c:v>
                      </c:pt>
                      <c:pt idx="15522">
                        <c:v>7.7619999999999996</c:v>
                      </c:pt>
                      <c:pt idx="15523">
                        <c:v>7.7629999999999999</c:v>
                      </c:pt>
                      <c:pt idx="15524">
                        <c:v>7.7629999999999999</c:v>
                      </c:pt>
                      <c:pt idx="15525">
                        <c:v>7.7640000000000002</c:v>
                      </c:pt>
                      <c:pt idx="15526">
                        <c:v>7.7640000000000002</c:v>
                      </c:pt>
                      <c:pt idx="15527">
                        <c:v>7.7649999999999997</c:v>
                      </c:pt>
                      <c:pt idx="15528">
                        <c:v>7.7649999999999997</c:v>
                      </c:pt>
                      <c:pt idx="15529">
                        <c:v>7.766</c:v>
                      </c:pt>
                      <c:pt idx="15530">
                        <c:v>7.766</c:v>
                      </c:pt>
                      <c:pt idx="15531">
                        <c:v>7.7670000000000003</c:v>
                      </c:pt>
                      <c:pt idx="15532">
                        <c:v>7.7670000000000003</c:v>
                      </c:pt>
                      <c:pt idx="15533">
                        <c:v>7.7679999999999998</c:v>
                      </c:pt>
                      <c:pt idx="15534">
                        <c:v>7.7679999999999998</c:v>
                      </c:pt>
                      <c:pt idx="15535">
                        <c:v>7.7690000000000001</c:v>
                      </c:pt>
                      <c:pt idx="15536">
                        <c:v>7.7690000000000001</c:v>
                      </c:pt>
                      <c:pt idx="15537">
                        <c:v>7.77</c:v>
                      </c:pt>
                      <c:pt idx="15538">
                        <c:v>7.77</c:v>
                      </c:pt>
                      <c:pt idx="15539">
                        <c:v>7.7709999999999999</c:v>
                      </c:pt>
                      <c:pt idx="15540">
                        <c:v>7.7709999999999999</c:v>
                      </c:pt>
                      <c:pt idx="15541">
                        <c:v>7.7720000000000002</c:v>
                      </c:pt>
                      <c:pt idx="15542">
                        <c:v>7.7720000000000002</c:v>
                      </c:pt>
                      <c:pt idx="15543">
                        <c:v>7.7729999999999997</c:v>
                      </c:pt>
                      <c:pt idx="15544">
                        <c:v>7.7729999999999997</c:v>
                      </c:pt>
                      <c:pt idx="15545">
                        <c:v>7.774</c:v>
                      </c:pt>
                      <c:pt idx="15546">
                        <c:v>7.774</c:v>
                      </c:pt>
                      <c:pt idx="15547">
                        <c:v>7.7750000000000004</c:v>
                      </c:pt>
                      <c:pt idx="15548">
                        <c:v>7.7750000000000004</c:v>
                      </c:pt>
                      <c:pt idx="15549">
                        <c:v>7.7759999999999998</c:v>
                      </c:pt>
                      <c:pt idx="15550">
                        <c:v>7.7759999999999998</c:v>
                      </c:pt>
                      <c:pt idx="15551">
                        <c:v>7.7770000000000001</c:v>
                      </c:pt>
                      <c:pt idx="15552">
                        <c:v>7.7770000000000001</c:v>
                      </c:pt>
                      <c:pt idx="15553">
                        <c:v>7.7779999999999996</c:v>
                      </c:pt>
                      <c:pt idx="15554">
                        <c:v>7.7779999999999996</c:v>
                      </c:pt>
                      <c:pt idx="15555">
                        <c:v>7.7789999999999999</c:v>
                      </c:pt>
                      <c:pt idx="15556">
                        <c:v>7.7789999999999999</c:v>
                      </c:pt>
                      <c:pt idx="15557">
                        <c:v>7.78</c:v>
                      </c:pt>
                      <c:pt idx="15558">
                        <c:v>7.78</c:v>
                      </c:pt>
                      <c:pt idx="15559">
                        <c:v>7.7809999999999997</c:v>
                      </c:pt>
                      <c:pt idx="15560">
                        <c:v>7.7809999999999997</c:v>
                      </c:pt>
                      <c:pt idx="15561">
                        <c:v>7.782</c:v>
                      </c:pt>
                      <c:pt idx="15562">
                        <c:v>7.782</c:v>
                      </c:pt>
                      <c:pt idx="15563">
                        <c:v>7.7830000000000004</c:v>
                      </c:pt>
                      <c:pt idx="15564">
                        <c:v>7.7830000000000004</c:v>
                      </c:pt>
                      <c:pt idx="15565">
                        <c:v>7.7839999999999998</c:v>
                      </c:pt>
                      <c:pt idx="15566">
                        <c:v>7.7839999999999998</c:v>
                      </c:pt>
                      <c:pt idx="15567">
                        <c:v>7.7850000000000001</c:v>
                      </c:pt>
                      <c:pt idx="15568">
                        <c:v>7.7850000000000001</c:v>
                      </c:pt>
                      <c:pt idx="15569">
                        <c:v>7.7859999999999996</c:v>
                      </c:pt>
                      <c:pt idx="15570">
                        <c:v>7.7859999999999996</c:v>
                      </c:pt>
                      <c:pt idx="15571">
                        <c:v>7.7869999999999999</c:v>
                      </c:pt>
                      <c:pt idx="15572">
                        <c:v>7.7869999999999999</c:v>
                      </c:pt>
                      <c:pt idx="15573">
                        <c:v>7.7880000000000003</c:v>
                      </c:pt>
                      <c:pt idx="15574">
                        <c:v>7.7880000000000003</c:v>
                      </c:pt>
                      <c:pt idx="15575">
                        <c:v>7.7889999999999997</c:v>
                      </c:pt>
                      <c:pt idx="15576">
                        <c:v>7.7889999999999997</c:v>
                      </c:pt>
                      <c:pt idx="15577">
                        <c:v>7.79</c:v>
                      </c:pt>
                      <c:pt idx="15578">
                        <c:v>7.79</c:v>
                      </c:pt>
                      <c:pt idx="15579">
                        <c:v>7.7910000000000004</c:v>
                      </c:pt>
                      <c:pt idx="15580">
                        <c:v>7.7910000000000004</c:v>
                      </c:pt>
                      <c:pt idx="15581">
                        <c:v>7.7919999999999998</c:v>
                      </c:pt>
                      <c:pt idx="15582">
                        <c:v>7.7919999999999998</c:v>
                      </c:pt>
                      <c:pt idx="15583">
                        <c:v>7.7930000000000001</c:v>
                      </c:pt>
                      <c:pt idx="15584">
                        <c:v>7.7930000000000001</c:v>
                      </c:pt>
                      <c:pt idx="15585">
                        <c:v>7.7939999999999996</c:v>
                      </c:pt>
                      <c:pt idx="15586">
                        <c:v>7.7939999999999996</c:v>
                      </c:pt>
                      <c:pt idx="15587">
                        <c:v>7.7949999999999999</c:v>
                      </c:pt>
                      <c:pt idx="15588">
                        <c:v>7.7949999999999999</c:v>
                      </c:pt>
                      <c:pt idx="15589">
                        <c:v>7.7960000000000003</c:v>
                      </c:pt>
                      <c:pt idx="15590">
                        <c:v>7.7960000000000003</c:v>
                      </c:pt>
                      <c:pt idx="15591">
                        <c:v>7.7969999999999997</c:v>
                      </c:pt>
                      <c:pt idx="15592">
                        <c:v>7.7969999999999997</c:v>
                      </c:pt>
                      <c:pt idx="15593">
                        <c:v>7.798</c:v>
                      </c:pt>
                      <c:pt idx="15594">
                        <c:v>7.798</c:v>
                      </c:pt>
                      <c:pt idx="15595">
                        <c:v>7.7990000000000004</c:v>
                      </c:pt>
                      <c:pt idx="15596">
                        <c:v>7.7990000000000004</c:v>
                      </c:pt>
                      <c:pt idx="15597">
                        <c:v>7.8</c:v>
                      </c:pt>
                      <c:pt idx="15598">
                        <c:v>7.8</c:v>
                      </c:pt>
                      <c:pt idx="15599">
                        <c:v>7.8010000000000002</c:v>
                      </c:pt>
                      <c:pt idx="15600">
                        <c:v>7.8010000000000002</c:v>
                      </c:pt>
                      <c:pt idx="15601">
                        <c:v>7.8019999999999996</c:v>
                      </c:pt>
                      <c:pt idx="15602">
                        <c:v>7.8019999999999996</c:v>
                      </c:pt>
                      <c:pt idx="15603">
                        <c:v>7.8029999999999999</c:v>
                      </c:pt>
                      <c:pt idx="15604">
                        <c:v>7.8029999999999999</c:v>
                      </c:pt>
                      <c:pt idx="15605">
                        <c:v>7.8040000000000003</c:v>
                      </c:pt>
                      <c:pt idx="15606">
                        <c:v>7.8040000000000003</c:v>
                      </c:pt>
                      <c:pt idx="15607">
                        <c:v>7.8049999999999997</c:v>
                      </c:pt>
                      <c:pt idx="15608">
                        <c:v>7.8049999999999997</c:v>
                      </c:pt>
                      <c:pt idx="15609">
                        <c:v>7.806</c:v>
                      </c:pt>
                      <c:pt idx="15610">
                        <c:v>7.806</c:v>
                      </c:pt>
                      <c:pt idx="15611">
                        <c:v>7.8070000000000004</c:v>
                      </c:pt>
                      <c:pt idx="15612">
                        <c:v>7.8070000000000004</c:v>
                      </c:pt>
                      <c:pt idx="15613">
                        <c:v>7.8079999999999998</c:v>
                      </c:pt>
                      <c:pt idx="15614">
                        <c:v>7.8079999999999998</c:v>
                      </c:pt>
                      <c:pt idx="15615">
                        <c:v>7.8090000000000002</c:v>
                      </c:pt>
                      <c:pt idx="15616">
                        <c:v>7.8090000000000002</c:v>
                      </c:pt>
                      <c:pt idx="15617">
                        <c:v>7.81</c:v>
                      </c:pt>
                      <c:pt idx="15618">
                        <c:v>7.81</c:v>
                      </c:pt>
                      <c:pt idx="15619">
                        <c:v>7.8109999999999999</c:v>
                      </c:pt>
                      <c:pt idx="15620">
                        <c:v>7.8109999999999999</c:v>
                      </c:pt>
                      <c:pt idx="15621">
                        <c:v>7.8120000000000003</c:v>
                      </c:pt>
                      <c:pt idx="15622">
                        <c:v>7.8120000000000003</c:v>
                      </c:pt>
                      <c:pt idx="15623">
                        <c:v>7.8129999999999997</c:v>
                      </c:pt>
                      <c:pt idx="15624">
                        <c:v>7.8129999999999997</c:v>
                      </c:pt>
                      <c:pt idx="15625">
                        <c:v>7.8140000000000001</c:v>
                      </c:pt>
                      <c:pt idx="15626">
                        <c:v>7.8140000000000001</c:v>
                      </c:pt>
                      <c:pt idx="15627">
                        <c:v>7.8150000000000004</c:v>
                      </c:pt>
                      <c:pt idx="15628">
                        <c:v>7.8150000000000004</c:v>
                      </c:pt>
                      <c:pt idx="15629">
                        <c:v>7.8159999999999998</c:v>
                      </c:pt>
                      <c:pt idx="15630">
                        <c:v>7.8159999999999998</c:v>
                      </c:pt>
                      <c:pt idx="15631">
                        <c:v>7.8170000000000002</c:v>
                      </c:pt>
                      <c:pt idx="15632">
                        <c:v>7.8170000000000002</c:v>
                      </c:pt>
                      <c:pt idx="15633">
                        <c:v>7.8179999999999996</c:v>
                      </c:pt>
                      <c:pt idx="15634">
                        <c:v>7.8179999999999996</c:v>
                      </c:pt>
                      <c:pt idx="15635">
                        <c:v>7.819</c:v>
                      </c:pt>
                      <c:pt idx="15636">
                        <c:v>7.819</c:v>
                      </c:pt>
                      <c:pt idx="15637">
                        <c:v>7.82</c:v>
                      </c:pt>
                      <c:pt idx="15638">
                        <c:v>7.82</c:v>
                      </c:pt>
                      <c:pt idx="15639">
                        <c:v>7.8209999999999997</c:v>
                      </c:pt>
                      <c:pt idx="15640">
                        <c:v>7.8209999999999997</c:v>
                      </c:pt>
                      <c:pt idx="15641">
                        <c:v>7.8220000000000001</c:v>
                      </c:pt>
                      <c:pt idx="15642">
                        <c:v>7.8220000000000001</c:v>
                      </c:pt>
                      <c:pt idx="15643">
                        <c:v>7.8230000000000004</c:v>
                      </c:pt>
                      <c:pt idx="15644">
                        <c:v>7.8230000000000004</c:v>
                      </c:pt>
                      <c:pt idx="15645">
                        <c:v>7.8239999999999998</c:v>
                      </c:pt>
                      <c:pt idx="15646">
                        <c:v>7.8239999999999998</c:v>
                      </c:pt>
                      <c:pt idx="15647">
                        <c:v>7.8250000000000002</c:v>
                      </c:pt>
                      <c:pt idx="15648">
                        <c:v>7.8250000000000002</c:v>
                      </c:pt>
                      <c:pt idx="15649">
                        <c:v>7.8259999999999996</c:v>
                      </c:pt>
                      <c:pt idx="15650">
                        <c:v>7.8259999999999996</c:v>
                      </c:pt>
                      <c:pt idx="15651">
                        <c:v>7.827</c:v>
                      </c:pt>
                      <c:pt idx="15652">
                        <c:v>7.827</c:v>
                      </c:pt>
                      <c:pt idx="15653">
                        <c:v>7.8280000000000003</c:v>
                      </c:pt>
                      <c:pt idx="15654">
                        <c:v>7.8280000000000003</c:v>
                      </c:pt>
                      <c:pt idx="15655">
                        <c:v>7.8289999999999997</c:v>
                      </c:pt>
                      <c:pt idx="15656">
                        <c:v>7.8289999999999997</c:v>
                      </c:pt>
                      <c:pt idx="15657">
                        <c:v>7.83</c:v>
                      </c:pt>
                      <c:pt idx="15658">
                        <c:v>7.83</c:v>
                      </c:pt>
                      <c:pt idx="15659">
                        <c:v>7.8310000000000004</c:v>
                      </c:pt>
                      <c:pt idx="15660">
                        <c:v>7.8310000000000004</c:v>
                      </c:pt>
                      <c:pt idx="15661">
                        <c:v>7.8319999999999999</c:v>
                      </c:pt>
                      <c:pt idx="15662">
                        <c:v>7.8319999999999999</c:v>
                      </c:pt>
                      <c:pt idx="15663">
                        <c:v>7.8330000000000002</c:v>
                      </c:pt>
                      <c:pt idx="15664">
                        <c:v>7.8330000000000002</c:v>
                      </c:pt>
                      <c:pt idx="15665">
                        <c:v>7.8339999999999996</c:v>
                      </c:pt>
                      <c:pt idx="15666">
                        <c:v>7.8339999999999996</c:v>
                      </c:pt>
                      <c:pt idx="15667">
                        <c:v>7.835</c:v>
                      </c:pt>
                      <c:pt idx="15668">
                        <c:v>7.835</c:v>
                      </c:pt>
                      <c:pt idx="15669">
                        <c:v>7.8360000000000003</c:v>
                      </c:pt>
                      <c:pt idx="15670">
                        <c:v>7.8360000000000003</c:v>
                      </c:pt>
                      <c:pt idx="15671">
                        <c:v>7.8369999999999997</c:v>
                      </c:pt>
                      <c:pt idx="15672">
                        <c:v>7.8369999999999997</c:v>
                      </c:pt>
                      <c:pt idx="15673">
                        <c:v>7.8380000000000001</c:v>
                      </c:pt>
                      <c:pt idx="15674">
                        <c:v>7.8380000000000001</c:v>
                      </c:pt>
                      <c:pt idx="15675">
                        <c:v>7.8390000000000004</c:v>
                      </c:pt>
                      <c:pt idx="15676">
                        <c:v>7.8390000000000004</c:v>
                      </c:pt>
                      <c:pt idx="15677">
                        <c:v>7.84</c:v>
                      </c:pt>
                      <c:pt idx="15678">
                        <c:v>7.84</c:v>
                      </c:pt>
                      <c:pt idx="15679">
                        <c:v>7.8410000000000002</c:v>
                      </c:pt>
                      <c:pt idx="15680">
                        <c:v>7.8410000000000002</c:v>
                      </c:pt>
                      <c:pt idx="15681">
                        <c:v>7.8419999999999996</c:v>
                      </c:pt>
                      <c:pt idx="15682">
                        <c:v>7.8419999999999996</c:v>
                      </c:pt>
                      <c:pt idx="15683">
                        <c:v>7.843</c:v>
                      </c:pt>
                      <c:pt idx="15684">
                        <c:v>7.843</c:v>
                      </c:pt>
                      <c:pt idx="15685">
                        <c:v>7.8440000000000003</c:v>
                      </c:pt>
                      <c:pt idx="15686">
                        <c:v>7.8440000000000003</c:v>
                      </c:pt>
                      <c:pt idx="15687">
                        <c:v>7.8449999999999998</c:v>
                      </c:pt>
                      <c:pt idx="15688">
                        <c:v>7.8449999999999998</c:v>
                      </c:pt>
                      <c:pt idx="15689">
                        <c:v>7.8460000000000001</c:v>
                      </c:pt>
                      <c:pt idx="15690">
                        <c:v>7.8460000000000001</c:v>
                      </c:pt>
                      <c:pt idx="15691">
                        <c:v>7.8470000000000004</c:v>
                      </c:pt>
                      <c:pt idx="15692">
                        <c:v>7.8470000000000004</c:v>
                      </c:pt>
                      <c:pt idx="15693">
                        <c:v>7.8479999999999999</c:v>
                      </c:pt>
                      <c:pt idx="15694">
                        <c:v>7.8479999999999999</c:v>
                      </c:pt>
                      <c:pt idx="15695">
                        <c:v>7.8490000000000002</c:v>
                      </c:pt>
                      <c:pt idx="15696">
                        <c:v>7.8490000000000002</c:v>
                      </c:pt>
                      <c:pt idx="15697">
                        <c:v>7.85</c:v>
                      </c:pt>
                      <c:pt idx="15698">
                        <c:v>7.85</c:v>
                      </c:pt>
                      <c:pt idx="15699">
                        <c:v>7.851</c:v>
                      </c:pt>
                      <c:pt idx="15700">
                        <c:v>7.851</c:v>
                      </c:pt>
                      <c:pt idx="15701">
                        <c:v>7.8520000000000003</c:v>
                      </c:pt>
                      <c:pt idx="15702">
                        <c:v>7.8520000000000003</c:v>
                      </c:pt>
                      <c:pt idx="15703">
                        <c:v>7.8529999999999998</c:v>
                      </c:pt>
                      <c:pt idx="15704">
                        <c:v>7.8529999999999998</c:v>
                      </c:pt>
                      <c:pt idx="15705">
                        <c:v>7.8540000000000001</c:v>
                      </c:pt>
                      <c:pt idx="15706">
                        <c:v>7.8540000000000001</c:v>
                      </c:pt>
                      <c:pt idx="15707">
                        <c:v>7.8550000000000004</c:v>
                      </c:pt>
                      <c:pt idx="15708">
                        <c:v>7.8550000000000004</c:v>
                      </c:pt>
                      <c:pt idx="15709">
                        <c:v>7.8559999999999999</c:v>
                      </c:pt>
                      <c:pt idx="15710">
                        <c:v>7.8559999999999999</c:v>
                      </c:pt>
                      <c:pt idx="15711">
                        <c:v>7.8570000000000002</c:v>
                      </c:pt>
                      <c:pt idx="15712">
                        <c:v>7.8570000000000002</c:v>
                      </c:pt>
                      <c:pt idx="15713">
                        <c:v>7.8579999999999997</c:v>
                      </c:pt>
                      <c:pt idx="15714">
                        <c:v>7.8579999999999997</c:v>
                      </c:pt>
                      <c:pt idx="15715">
                        <c:v>7.859</c:v>
                      </c:pt>
                      <c:pt idx="15716">
                        <c:v>7.859</c:v>
                      </c:pt>
                      <c:pt idx="15717">
                        <c:v>7.86</c:v>
                      </c:pt>
                      <c:pt idx="15718">
                        <c:v>7.86</c:v>
                      </c:pt>
                      <c:pt idx="15719">
                        <c:v>7.8609999999999998</c:v>
                      </c:pt>
                      <c:pt idx="15720">
                        <c:v>7.8609999999999998</c:v>
                      </c:pt>
                      <c:pt idx="15721">
                        <c:v>7.8620000000000001</c:v>
                      </c:pt>
                      <c:pt idx="15722">
                        <c:v>7.8620000000000001</c:v>
                      </c:pt>
                      <c:pt idx="15723">
                        <c:v>7.8630000000000004</c:v>
                      </c:pt>
                      <c:pt idx="15724">
                        <c:v>7.8630000000000004</c:v>
                      </c:pt>
                      <c:pt idx="15725">
                        <c:v>7.8639999999999999</c:v>
                      </c:pt>
                      <c:pt idx="15726">
                        <c:v>7.8639999999999999</c:v>
                      </c:pt>
                      <c:pt idx="15727">
                        <c:v>7.8650000000000002</c:v>
                      </c:pt>
                      <c:pt idx="15728">
                        <c:v>7.8650000000000002</c:v>
                      </c:pt>
                      <c:pt idx="15729">
                        <c:v>7.8659999999999997</c:v>
                      </c:pt>
                      <c:pt idx="15730">
                        <c:v>7.8659999999999997</c:v>
                      </c:pt>
                      <c:pt idx="15731">
                        <c:v>7.867</c:v>
                      </c:pt>
                      <c:pt idx="15732">
                        <c:v>7.867</c:v>
                      </c:pt>
                      <c:pt idx="15733">
                        <c:v>7.8680000000000003</c:v>
                      </c:pt>
                      <c:pt idx="15734">
                        <c:v>7.8680000000000003</c:v>
                      </c:pt>
                      <c:pt idx="15735">
                        <c:v>7.8689999999999998</c:v>
                      </c:pt>
                      <c:pt idx="15736">
                        <c:v>7.8689999999999998</c:v>
                      </c:pt>
                      <c:pt idx="15737">
                        <c:v>7.87</c:v>
                      </c:pt>
                      <c:pt idx="15738">
                        <c:v>7.87</c:v>
                      </c:pt>
                      <c:pt idx="15739">
                        <c:v>7.8710000000000004</c:v>
                      </c:pt>
                      <c:pt idx="15740">
                        <c:v>7.8710000000000004</c:v>
                      </c:pt>
                      <c:pt idx="15741">
                        <c:v>7.8719999999999999</c:v>
                      </c:pt>
                      <c:pt idx="15742">
                        <c:v>7.8719999999999999</c:v>
                      </c:pt>
                      <c:pt idx="15743">
                        <c:v>7.8730000000000002</c:v>
                      </c:pt>
                      <c:pt idx="15744">
                        <c:v>7.8730000000000002</c:v>
                      </c:pt>
                      <c:pt idx="15745">
                        <c:v>7.8739999999999997</c:v>
                      </c:pt>
                      <c:pt idx="15746">
                        <c:v>7.8739999999999997</c:v>
                      </c:pt>
                      <c:pt idx="15747">
                        <c:v>7.875</c:v>
                      </c:pt>
                      <c:pt idx="15748">
                        <c:v>7.875</c:v>
                      </c:pt>
                      <c:pt idx="15749">
                        <c:v>7.8760000000000003</c:v>
                      </c:pt>
                      <c:pt idx="15750">
                        <c:v>7.8760000000000003</c:v>
                      </c:pt>
                      <c:pt idx="15751">
                        <c:v>7.8769999999999998</c:v>
                      </c:pt>
                      <c:pt idx="15752">
                        <c:v>7.8769999999999998</c:v>
                      </c:pt>
                      <c:pt idx="15753">
                        <c:v>7.8780000000000001</c:v>
                      </c:pt>
                      <c:pt idx="15754">
                        <c:v>7.8780000000000001</c:v>
                      </c:pt>
                      <c:pt idx="15755">
                        <c:v>7.8789999999999996</c:v>
                      </c:pt>
                      <c:pt idx="15756">
                        <c:v>7.8789999999999996</c:v>
                      </c:pt>
                      <c:pt idx="15757">
                        <c:v>7.88</c:v>
                      </c:pt>
                      <c:pt idx="15758">
                        <c:v>7.88</c:v>
                      </c:pt>
                      <c:pt idx="15759">
                        <c:v>7.8810000000000002</c:v>
                      </c:pt>
                      <c:pt idx="15760">
                        <c:v>7.8810000000000002</c:v>
                      </c:pt>
                      <c:pt idx="15761">
                        <c:v>7.8819999999999997</c:v>
                      </c:pt>
                      <c:pt idx="15762">
                        <c:v>7.8819999999999997</c:v>
                      </c:pt>
                      <c:pt idx="15763">
                        <c:v>7.883</c:v>
                      </c:pt>
                      <c:pt idx="15764">
                        <c:v>7.883</c:v>
                      </c:pt>
                      <c:pt idx="15765">
                        <c:v>7.8840000000000003</c:v>
                      </c:pt>
                      <c:pt idx="15766">
                        <c:v>7.8840000000000003</c:v>
                      </c:pt>
                      <c:pt idx="15767">
                        <c:v>7.8849999999999998</c:v>
                      </c:pt>
                      <c:pt idx="15768">
                        <c:v>7.8849999999999998</c:v>
                      </c:pt>
                      <c:pt idx="15769">
                        <c:v>7.8860000000000001</c:v>
                      </c:pt>
                      <c:pt idx="15770">
                        <c:v>7.8860000000000001</c:v>
                      </c:pt>
                      <c:pt idx="15771">
                        <c:v>7.8869999999999996</c:v>
                      </c:pt>
                      <c:pt idx="15772">
                        <c:v>7.8869999999999996</c:v>
                      </c:pt>
                      <c:pt idx="15773">
                        <c:v>7.8879999999999999</c:v>
                      </c:pt>
                      <c:pt idx="15774">
                        <c:v>7.8879999999999999</c:v>
                      </c:pt>
                      <c:pt idx="15775">
                        <c:v>7.8890000000000002</c:v>
                      </c:pt>
                      <c:pt idx="15776">
                        <c:v>7.8890000000000002</c:v>
                      </c:pt>
                      <c:pt idx="15777">
                        <c:v>7.89</c:v>
                      </c:pt>
                      <c:pt idx="15778">
                        <c:v>7.89</c:v>
                      </c:pt>
                      <c:pt idx="15779">
                        <c:v>7.891</c:v>
                      </c:pt>
                      <c:pt idx="15780">
                        <c:v>7.891</c:v>
                      </c:pt>
                      <c:pt idx="15781">
                        <c:v>7.8920000000000003</c:v>
                      </c:pt>
                      <c:pt idx="15782">
                        <c:v>7.8920000000000003</c:v>
                      </c:pt>
                      <c:pt idx="15783">
                        <c:v>7.8929999999999998</c:v>
                      </c:pt>
                      <c:pt idx="15784">
                        <c:v>7.8929999999999998</c:v>
                      </c:pt>
                      <c:pt idx="15785">
                        <c:v>7.8940000000000001</c:v>
                      </c:pt>
                      <c:pt idx="15786">
                        <c:v>7.8940000000000001</c:v>
                      </c:pt>
                      <c:pt idx="15787">
                        <c:v>7.8949999999999996</c:v>
                      </c:pt>
                      <c:pt idx="15788">
                        <c:v>7.8949999999999996</c:v>
                      </c:pt>
                      <c:pt idx="15789">
                        <c:v>7.8959999999999999</c:v>
                      </c:pt>
                      <c:pt idx="15790">
                        <c:v>7.8959999999999999</c:v>
                      </c:pt>
                      <c:pt idx="15791">
                        <c:v>7.8970000000000002</c:v>
                      </c:pt>
                      <c:pt idx="15792">
                        <c:v>7.8970000000000002</c:v>
                      </c:pt>
                      <c:pt idx="15793">
                        <c:v>7.8979999999999997</c:v>
                      </c:pt>
                      <c:pt idx="15794">
                        <c:v>7.8979999999999997</c:v>
                      </c:pt>
                      <c:pt idx="15795">
                        <c:v>7.899</c:v>
                      </c:pt>
                      <c:pt idx="15796">
                        <c:v>7.899</c:v>
                      </c:pt>
                      <c:pt idx="15797">
                        <c:v>7.9</c:v>
                      </c:pt>
                      <c:pt idx="15798">
                        <c:v>7.9</c:v>
                      </c:pt>
                      <c:pt idx="15799">
                        <c:v>7.9009999999999998</c:v>
                      </c:pt>
                      <c:pt idx="15800">
                        <c:v>7.9009999999999998</c:v>
                      </c:pt>
                      <c:pt idx="15801">
                        <c:v>7.9020000000000001</c:v>
                      </c:pt>
                      <c:pt idx="15802">
                        <c:v>7.9020000000000001</c:v>
                      </c:pt>
                      <c:pt idx="15803">
                        <c:v>7.9029999999999996</c:v>
                      </c:pt>
                      <c:pt idx="15804">
                        <c:v>7.9029999999999996</c:v>
                      </c:pt>
                      <c:pt idx="15805">
                        <c:v>7.9039999999999999</c:v>
                      </c:pt>
                      <c:pt idx="15806">
                        <c:v>7.9039999999999999</c:v>
                      </c:pt>
                      <c:pt idx="15807">
                        <c:v>7.9050000000000002</c:v>
                      </c:pt>
                      <c:pt idx="15808">
                        <c:v>7.9050000000000002</c:v>
                      </c:pt>
                      <c:pt idx="15809">
                        <c:v>7.9059999999999997</c:v>
                      </c:pt>
                      <c:pt idx="15810">
                        <c:v>7.9059999999999997</c:v>
                      </c:pt>
                      <c:pt idx="15811">
                        <c:v>7.907</c:v>
                      </c:pt>
                      <c:pt idx="15812">
                        <c:v>7.907</c:v>
                      </c:pt>
                      <c:pt idx="15813">
                        <c:v>7.9080000000000004</c:v>
                      </c:pt>
                      <c:pt idx="15814">
                        <c:v>7.9080000000000004</c:v>
                      </c:pt>
                      <c:pt idx="15815">
                        <c:v>7.9089999999999998</c:v>
                      </c:pt>
                      <c:pt idx="15816">
                        <c:v>7.9089999999999998</c:v>
                      </c:pt>
                      <c:pt idx="15817">
                        <c:v>7.91</c:v>
                      </c:pt>
                      <c:pt idx="15818">
                        <c:v>7.91</c:v>
                      </c:pt>
                      <c:pt idx="15819">
                        <c:v>7.9109999999999996</c:v>
                      </c:pt>
                      <c:pt idx="15820">
                        <c:v>7.9109999999999996</c:v>
                      </c:pt>
                      <c:pt idx="15821">
                        <c:v>7.9119999999999999</c:v>
                      </c:pt>
                      <c:pt idx="15822">
                        <c:v>7.9119999999999999</c:v>
                      </c:pt>
                      <c:pt idx="15823">
                        <c:v>7.9130000000000003</c:v>
                      </c:pt>
                      <c:pt idx="15824">
                        <c:v>7.9130000000000003</c:v>
                      </c:pt>
                      <c:pt idx="15825">
                        <c:v>7.9139999999999997</c:v>
                      </c:pt>
                      <c:pt idx="15826">
                        <c:v>7.9139999999999997</c:v>
                      </c:pt>
                      <c:pt idx="15827">
                        <c:v>7.915</c:v>
                      </c:pt>
                      <c:pt idx="15828">
                        <c:v>7.915</c:v>
                      </c:pt>
                      <c:pt idx="15829">
                        <c:v>7.9160000000000004</c:v>
                      </c:pt>
                      <c:pt idx="15830">
                        <c:v>7.9160000000000004</c:v>
                      </c:pt>
                      <c:pt idx="15831">
                        <c:v>7.9169999999999998</c:v>
                      </c:pt>
                      <c:pt idx="15832">
                        <c:v>7.9169999999999998</c:v>
                      </c:pt>
                      <c:pt idx="15833">
                        <c:v>7.9180000000000001</c:v>
                      </c:pt>
                      <c:pt idx="15834">
                        <c:v>7.9180000000000001</c:v>
                      </c:pt>
                      <c:pt idx="15835">
                        <c:v>7.9189999999999996</c:v>
                      </c:pt>
                      <c:pt idx="15836">
                        <c:v>7.9189999999999996</c:v>
                      </c:pt>
                      <c:pt idx="15837">
                        <c:v>7.92</c:v>
                      </c:pt>
                      <c:pt idx="15838">
                        <c:v>7.92</c:v>
                      </c:pt>
                      <c:pt idx="15839">
                        <c:v>7.9210000000000003</c:v>
                      </c:pt>
                      <c:pt idx="15840">
                        <c:v>7.9210000000000003</c:v>
                      </c:pt>
                      <c:pt idx="15841">
                        <c:v>7.9219999999999997</c:v>
                      </c:pt>
                      <c:pt idx="15842">
                        <c:v>7.9219999999999997</c:v>
                      </c:pt>
                      <c:pt idx="15843">
                        <c:v>7.923</c:v>
                      </c:pt>
                      <c:pt idx="15844">
                        <c:v>7.923</c:v>
                      </c:pt>
                      <c:pt idx="15845">
                        <c:v>7.9240000000000004</c:v>
                      </c:pt>
                      <c:pt idx="15846">
                        <c:v>7.9240000000000004</c:v>
                      </c:pt>
                      <c:pt idx="15847">
                        <c:v>7.9249999999999998</c:v>
                      </c:pt>
                      <c:pt idx="15848">
                        <c:v>7.9249999999999998</c:v>
                      </c:pt>
                      <c:pt idx="15849">
                        <c:v>7.9260000000000002</c:v>
                      </c:pt>
                      <c:pt idx="15850">
                        <c:v>7.9260000000000002</c:v>
                      </c:pt>
                      <c:pt idx="15851">
                        <c:v>7.9269999999999996</c:v>
                      </c:pt>
                      <c:pt idx="15852">
                        <c:v>7.9269999999999996</c:v>
                      </c:pt>
                      <c:pt idx="15853">
                        <c:v>7.9279999999999999</c:v>
                      </c:pt>
                      <c:pt idx="15854">
                        <c:v>7.9279999999999999</c:v>
                      </c:pt>
                      <c:pt idx="15855">
                        <c:v>7.9290000000000003</c:v>
                      </c:pt>
                      <c:pt idx="15856">
                        <c:v>7.9290000000000003</c:v>
                      </c:pt>
                      <c:pt idx="15857">
                        <c:v>7.93</c:v>
                      </c:pt>
                      <c:pt idx="15858">
                        <c:v>7.93</c:v>
                      </c:pt>
                      <c:pt idx="15859">
                        <c:v>7.931</c:v>
                      </c:pt>
                      <c:pt idx="15860">
                        <c:v>7.931</c:v>
                      </c:pt>
                      <c:pt idx="15861">
                        <c:v>7.9320000000000004</c:v>
                      </c:pt>
                      <c:pt idx="15862">
                        <c:v>7.9320000000000004</c:v>
                      </c:pt>
                      <c:pt idx="15863">
                        <c:v>7.9329999999999998</c:v>
                      </c:pt>
                      <c:pt idx="15864">
                        <c:v>7.9329999999999998</c:v>
                      </c:pt>
                      <c:pt idx="15865">
                        <c:v>7.9340000000000002</c:v>
                      </c:pt>
                      <c:pt idx="15866">
                        <c:v>7.9340000000000002</c:v>
                      </c:pt>
                      <c:pt idx="15867">
                        <c:v>7.9349999999999996</c:v>
                      </c:pt>
                      <c:pt idx="15868">
                        <c:v>7.9349999999999996</c:v>
                      </c:pt>
                      <c:pt idx="15869">
                        <c:v>7.9359999999999999</c:v>
                      </c:pt>
                      <c:pt idx="15870">
                        <c:v>7.9359999999999999</c:v>
                      </c:pt>
                      <c:pt idx="15871">
                        <c:v>7.9370000000000003</c:v>
                      </c:pt>
                      <c:pt idx="15872">
                        <c:v>7.9370000000000003</c:v>
                      </c:pt>
                      <c:pt idx="15873">
                        <c:v>7.9379999999999997</c:v>
                      </c:pt>
                      <c:pt idx="15874">
                        <c:v>7.9379999999999997</c:v>
                      </c:pt>
                      <c:pt idx="15875">
                        <c:v>7.9390000000000001</c:v>
                      </c:pt>
                      <c:pt idx="15876">
                        <c:v>7.9390000000000001</c:v>
                      </c:pt>
                      <c:pt idx="15877">
                        <c:v>7.94</c:v>
                      </c:pt>
                      <c:pt idx="15878">
                        <c:v>7.94</c:v>
                      </c:pt>
                      <c:pt idx="15879">
                        <c:v>7.9409999999999998</c:v>
                      </c:pt>
                      <c:pt idx="15880">
                        <c:v>7.9409999999999998</c:v>
                      </c:pt>
                      <c:pt idx="15881">
                        <c:v>7.9420000000000002</c:v>
                      </c:pt>
                      <c:pt idx="15882">
                        <c:v>7.9420000000000002</c:v>
                      </c:pt>
                      <c:pt idx="15883">
                        <c:v>7.9429999999999996</c:v>
                      </c:pt>
                      <c:pt idx="15884">
                        <c:v>7.9429999999999996</c:v>
                      </c:pt>
                      <c:pt idx="15885">
                        <c:v>7.944</c:v>
                      </c:pt>
                      <c:pt idx="15886">
                        <c:v>7.944</c:v>
                      </c:pt>
                      <c:pt idx="15887">
                        <c:v>7.9450000000000003</c:v>
                      </c:pt>
                      <c:pt idx="15888">
                        <c:v>7.9450000000000003</c:v>
                      </c:pt>
                      <c:pt idx="15889">
                        <c:v>7.9459999999999997</c:v>
                      </c:pt>
                      <c:pt idx="15890">
                        <c:v>7.9459999999999997</c:v>
                      </c:pt>
                      <c:pt idx="15891">
                        <c:v>7.9470000000000001</c:v>
                      </c:pt>
                      <c:pt idx="15892">
                        <c:v>7.9470000000000001</c:v>
                      </c:pt>
                      <c:pt idx="15893">
                        <c:v>7.9480000000000004</c:v>
                      </c:pt>
                      <c:pt idx="15894">
                        <c:v>7.9480000000000004</c:v>
                      </c:pt>
                      <c:pt idx="15895">
                        <c:v>7.9489999999999998</c:v>
                      </c:pt>
                      <c:pt idx="15896">
                        <c:v>7.9489999999999998</c:v>
                      </c:pt>
                      <c:pt idx="15897">
                        <c:v>7.95</c:v>
                      </c:pt>
                      <c:pt idx="15898">
                        <c:v>7.95</c:v>
                      </c:pt>
                      <c:pt idx="15899">
                        <c:v>7.9509999999999996</c:v>
                      </c:pt>
                      <c:pt idx="15900">
                        <c:v>7.9509999999999996</c:v>
                      </c:pt>
                      <c:pt idx="15901">
                        <c:v>7.952</c:v>
                      </c:pt>
                      <c:pt idx="15902">
                        <c:v>7.952</c:v>
                      </c:pt>
                      <c:pt idx="15903">
                        <c:v>7.9530000000000003</c:v>
                      </c:pt>
                      <c:pt idx="15904">
                        <c:v>7.9530000000000003</c:v>
                      </c:pt>
                      <c:pt idx="15905">
                        <c:v>7.9539999999999997</c:v>
                      </c:pt>
                      <c:pt idx="15906">
                        <c:v>7.9539999999999997</c:v>
                      </c:pt>
                      <c:pt idx="15907">
                        <c:v>7.9550000000000001</c:v>
                      </c:pt>
                      <c:pt idx="15908">
                        <c:v>7.9550000000000001</c:v>
                      </c:pt>
                      <c:pt idx="15909">
                        <c:v>7.9560000000000004</c:v>
                      </c:pt>
                      <c:pt idx="15910">
                        <c:v>7.9560000000000004</c:v>
                      </c:pt>
                      <c:pt idx="15911">
                        <c:v>7.9569999999999999</c:v>
                      </c:pt>
                      <c:pt idx="15912">
                        <c:v>7.9569999999999999</c:v>
                      </c:pt>
                      <c:pt idx="15913">
                        <c:v>7.9580000000000002</c:v>
                      </c:pt>
                      <c:pt idx="15914">
                        <c:v>7.9580000000000002</c:v>
                      </c:pt>
                      <c:pt idx="15915">
                        <c:v>7.9589999999999996</c:v>
                      </c:pt>
                      <c:pt idx="15916">
                        <c:v>7.9589999999999996</c:v>
                      </c:pt>
                      <c:pt idx="15917">
                        <c:v>7.96</c:v>
                      </c:pt>
                      <c:pt idx="15918">
                        <c:v>7.96</c:v>
                      </c:pt>
                      <c:pt idx="15919">
                        <c:v>7.9610000000000003</c:v>
                      </c:pt>
                      <c:pt idx="15920">
                        <c:v>7.9610000000000003</c:v>
                      </c:pt>
                      <c:pt idx="15921">
                        <c:v>7.9619999999999997</c:v>
                      </c:pt>
                      <c:pt idx="15922">
                        <c:v>7.9619999999999997</c:v>
                      </c:pt>
                      <c:pt idx="15923">
                        <c:v>7.9630000000000001</c:v>
                      </c:pt>
                      <c:pt idx="15924">
                        <c:v>7.9630000000000001</c:v>
                      </c:pt>
                      <c:pt idx="15925">
                        <c:v>7.9640000000000004</c:v>
                      </c:pt>
                      <c:pt idx="15926">
                        <c:v>7.9640000000000004</c:v>
                      </c:pt>
                      <c:pt idx="15927">
                        <c:v>7.9649999999999999</c:v>
                      </c:pt>
                      <c:pt idx="15928">
                        <c:v>7.9649999999999999</c:v>
                      </c:pt>
                      <c:pt idx="15929">
                        <c:v>7.9660000000000002</c:v>
                      </c:pt>
                      <c:pt idx="15930">
                        <c:v>7.9660000000000002</c:v>
                      </c:pt>
                      <c:pt idx="15931">
                        <c:v>7.9669999999999996</c:v>
                      </c:pt>
                      <c:pt idx="15932">
                        <c:v>7.9669999999999996</c:v>
                      </c:pt>
                      <c:pt idx="15933">
                        <c:v>7.968</c:v>
                      </c:pt>
                      <c:pt idx="15934">
                        <c:v>7.968</c:v>
                      </c:pt>
                      <c:pt idx="15935">
                        <c:v>7.9690000000000003</c:v>
                      </c:pt>
                      <c:pt idx="15936">
                        <c:v>7.9690000000000003</c:v>
                      </c:pt>
                      <c:pt idx="15937">
                        <c:v>7.97</c:v>
                      </c:pt>
                      <c:pt idx="15938">
                        <c:v>7.97</c:v>
                      </c:pt>
                      <c:pt idx="15939">
                        <c:v>7.9710000000000001</c:v>
                      </c:pt>
                      <c:pt idx="15940">
                        <c:v>7.9710000000000001</c:v>
                      </c:pt>
                      <c:pt idx="15941">
                        <c:v>7.9720000000000004</c:v>
                      </c:pt>
                      <c:pt idx="15942">
                        <c:v>7.9720000000000004</c:v>
                      </c:pt>
                      <c:pt idx="15943">
                        <c:v>7.9729999999999999</c:v>
                      </c:pt>
                      <c:pt idx="15944">
                        <c:v>7.9729999999999999</c:v>
                      </c:pt>
                      <c:pt idx="15945">
                        <c:v>7.9740000000000002</c:v>
                      </c:pt>
                      <c:pt idx="15946">
                        <c:v>7.9740000000000002</c:v>
                      </c:pt>
                      <c:pt idx="15947">
                        <c:v>7.9749999999999996</c:v>
                      </c:pt>
                      <c:pt idx="15948">
                        <c:v>7.9749999999999996</c:v>
                      </c:pt>
                      <c:pt idx="15949">
                        <c:v>7.976</c:v>
                      </c:pt>
                      <c:pt idx="15950">
                        <c:v>7.976</c:v>
                      </c:pt>
                      <c:pt idx="15951">
                        <c:v>7.9770000000000003</c:v>
                      </c:pt>
                      <c:pt idx="15952">
                        <c:v>7.9770000000000003</c:v>
                      </c:pt>
                      <c:pt idx="15953">
                        <c:v>7.9779999999999998</c:v>
                      </c:pt>
                      <c:pt idx="15954">
                        <c:v>7.9779999999999998</c:v>
                      </c:pt>
                      <c:pt idx="15955">
                        <c:v>7.9790000000000001</c:v>
                      </c:pt>
                      <c:pt idx="15956">
                        <c:v>7.9790000000000001</c:v>
                      </c:pt>
                      <c:pt idx="15957">
                        <c:v>7.98</c:v>
                      </c:pt>
                      <c:pt idx="15958">
                        <c:v>7.98</c:v>
                      </c:pt>
                      <c:pt idx="15959">
                        <c:v>7.9809999999999999</c:v>
                      </c:pt>
                      <c:pt idx="15960">
                        <c:v>7.9809999999999999</c:v>
                      </c:pt>
                      <c:pt idx="15961">
                        <c:v>7.9820000000000002</c:v>
                      </c:pt>
                      <c:pt idx="15962">
                        <c:v>7.9820000000000002</c:v>
                      </c:pt>
                      <c:pt idx="15963">
                        <c:v>7.9829999999999997</c:v>
                      </c:pt>
                      <c:pt idx="15964">
                        <c:v>7.9829999999999997</c:v>
                      </c:pt>
                      <c:pt idx="15965">
                        <c:v>7.984</c:v>
                      </c:pt>
                      <c:pt idx="15966">
                        <c:v>7.984</c:v>
                      </c:pt>
                      <c:pt idx="15967">
                        <c:v>7.9850000000000003</c:v>
                      </c:pt>
                      <c:pt idx="15968">
                        <c:v>7.9850000000000003</c:v>
                      </c:pt>
                      <c:pt idx="15969">
                        <c:v>7.9859999999999998</c:v>
                      </c:pt>
                      <c:pt idx="15970">
                        <c:v>7.9859999999999998</c:v>
                      </c:pt>
                      <c:pt idx="15971">
                        <c:v>7.9870000000000001</c:v>
                      </c:pt>
                      <c:pt idx="15972">
                        <c:v>7.9870000000000001</c:v>
                      </c:pt>
                      <c:pt idx="15973">
                        <c:v>7.9880000000000004</c:v>
                      </c:pt>
                      <c:pt idx="15974">
                        <c:v>7.9880000000000004</c:v>
                      </c:pt>
                      <c:pt idx="15975">
                        <c:v>7.9889999999999999</c:v>
                      </c:pt>
                      <c:pt idx="15976">
                        <c:v>7.9889999999999999</c:v>
                      </c:pt>
                      <c:pt idx="15977">
                        <c:v>7.99</c:v>
                      </c:pt>
                      <c:pt idx="15978">
                        <c:v>7.99</c:v>
                      </c:pt>
                      <c:pt idx="15979">
                        <c:v>7.9909999999999997</c:v>
                      </c:pt>
                      <c:pt idx="15980">
                        <c:v>7.9909999999999997</c:v>
                      </c:pt>
                      <c:pt idx="15981">
                        <c:v>7.992</c:v>
                      </c:pt>
                      <c:pt idx="15982">
                        <c:v>7.992</c:v>
                      </c:pt>
                      <c:pt idx="15983">
                        <c:v>7.9930000000000003</c:v>
                      </c:pt>
                      <c:pt idx="15984">
                        <c:v>7.9930000000000003</c:v>
                      </c:pt>
                      <c:pt idx="15985">
                        <c:v>7.9939999999999998</c:v>
                      </c:pt>
                      <c:pt idx="15986">
                        <c:v>7.9939999999999998</c:v>
                      </c:pt>
                      <c:pt idx="15987">
                        <c:v>7.9950000000000001</c:v>
                      </c:pt>
                      <c:pt idx="15988">
                        <c:v>7.9950000000000001</c:v>
                      </c:pt>
                      <c:pt idx="15989">
                        <c:v>7.9960000000000004</c:v>
                      </c:pt>
                      <c:pt idx="15990">
                        <c:v>7.9960000000000004</c:v>
                      </c:pt>
                      <c:pt idx="15991">
                        <c:v>7.9969999999999999</c:v>
                      </c:pt>
                      <c:pt idx="15992">
                        <c:v>7.9969999999999999</c:v>
                      </c:pt>
                      <c:pt idx="15993">
                        <c:v>7.9980000000000002</c:v>
                      </c:pt>
                      <c:pt idx="15994">
                        <c:v>7.9980000000000002</c:v>
                      </c:pt>
                      <c:pt idx="15995">
                        <c:v>7.9989999999999997</c:v>
                      </c:pt>
                      <c:pt idx="15996">
                        <c:v>7.9989999999999997</c:v>
                      </c:pt>
                      <c:pt idx="15997">
                        <c:v>8</c:v>
                      </c:pt>
                      <c:pt idx="15998">
                        <c:v>8</c:v>
                      </c:pt>
                      <c:pt idx="15999">
                        <c:v>8.0009999999999994</c:v>
                      </c:pt>
                      <c:pt idx="16000">
                        <c:v>8.0009999999999994</c:v>
                      </c:pt>
                      <c:pt idx="16001">
                        <c:v>8.0020000000000007</c:v>
                      </c:pt>
                      <c:pt idx="16002">
                        <c:v>8.0020000000000007</c:v>
                      </c:pt>
                      <c:pt idx="16003">
                        <c:v>8.0030000000000001</c:v>
                      </c:pt>
                      <c:pt idx="16004">
                        <c:v>8.0030000000000001</c:v>
                      </c:pt>
                      <c:pt idx="16005">
                        <c:v>8.0039999999999996</c:v>
                      </c:pt>
                      <c:pt idx="16006">
                        <c:v>8.0039999999999996</c:v>
                      </c:pt>
                      <c:pt idx="16007">
                        <c:v>8.0050000000000008</c:v>
                      </c:pt>
                      <c:pt idx="16008">
                        <c:v>8.0050000000000008</c:v>
                      </c:pt>
                      <c:pt idx="16009">
                        <c:v>8.0060000000000002</c:v>
                      </c:pt>
                      <c:pt idx="16010">
                        <c:v>8.0060000000000002</c:v>
                      </c:pt>
                      <c:pt idx="16011">
                        <c:v>8.0069999999999997</c:v>
                      </c:pt>
                      <c:pt idx="16012">
                        <c:v>8.0069999999999997</c:v>
                      </c:pt>
                      <c:pt idx="16013">
                        <c:v>8.0079999999999991</c:v>
                      </c:pt>
                      <c:pt idx="16014">
                        <c:v>8.0079999999999991</c:v>
                      </c:pt>
                      <c:pt idx="16015">
                        <c:v>8.0090000000000003</c:v>
                      </c:pt>
                      <c:pt idx="16016">
                        <c:v>8.0090000000000003</c:v>
                      </c:pt>
                      <c:pt idx="16017">
                        <c:v>8.01</c:v>
                      </c:pt>
                      <c:pt idx="16018">
                        <c:v>8.01</c:v>
                      </c:pt>
                      <c:pt idx="16019">
                        <c:v>8.0109999999999992</c:v>
                      </c:pt>
                      <c:pt idx="16020">
                        <c:v>8.0109999999999992</c:v>
                      </c:pt>
                      <c:pt idx="16021">
                        <c:v>8.0120000000000005</c:v>
                      </c:pt>
                      <c:pt idx="16022">
                        <c:v>8.0120000000000005</c:v>
                      </c:pt>
                      <c:pt idx="16023">
                        <c:v>8.0129999999999999</c:v>
                      </c:pt>
                      <c:pt idx="16024">
                        <c:v>8.0129999999999999</c:v>
                      </c:pt>
                      <c:pt idx="16025">
                        <c:v>8.0139999999999993</c:v>
                      </c:pt>
                      <c:pt idx="16026">
                        <c:v>8.0139999999999993</c:v>
                      </c:pt>
                      <c:pt idx="16027">
                        <c:v>8.0150000000000006</c:v>
                      </c:pt>
                      <c:pt idx="16028">
                        <c:v>8.0150000000000006</c:v>
                      </c:pt>
                      <c:pt idx="16029">
                        <c:v>8.016</c:v>
                      </c:pt>
                      <c:pt idx="16030">
                        <c:v>8.016</c:v>
                      </c:pt>
                      <c:pt idx="16031">
                        <c:v>8.0169999999999995</c:v>
                      </c:pt>
                      <c:pt idx="16032">
                        <c:v>8.0169999999999995</c:v>
                      </c:pt>
                      <c:pt idx="16033">
                        <c:v>8.0180000000000007</c:v>
                      </c:pt>
                      <c:pt idx="16034">
                        <c:v>8.0180000000000007</c:v>
                      </c:pt>
                      <c:pt idx="16035">
                        <c:v>8.0190000000000001</c:v>
                      </c:pt>
                      <c:pt idx="16036">
                        <c:v>8.0190000000000001</c:v>
                      </c:pt>
                      <c:pt idx="16037">
                        <c:v>8.02</c:v>
                      </c:pt>
                      <c:pt idx="16038">
                        <c:v>8.02</c:v>
                      </c:pt>
                      <c:pt idx="16039">
                        <c:v>8.0210000000000008</c:v>
                      </c:pt>
                      <c:pt idx="16040">
                        <c:v>8.0210000000000008</c:v>
                      </c:pt>
                      <c:pt idx="16041">
                        <c:v>8.0220000000000002</c:v>
                      </c:pt>
                      <c:pt idx="16042">
                        <c:v>8.0220000000000002</c:v>
                      </c:pt>
                      <c:pt idx="16043">
                        <c:v>8.0229999999999997</c:v>
                      </c:pt>
                      <c:pt idx="16044">
                        <c:v>8.0229999999999997</c:v>
                      </c:pt>
                      <c:pt idx="16045">
                        <c:v>8.0239999999999991</c:v>
                      </c:pt>
                      <c:pt idx="16046">
                        <c:v>8.0239999999999991</c:v>
                      </c:pt>
                      <c:pt idx="16047">
                        <c:v>8.0250000000000004</c:v>
                      </c:pt>
                      <c:pt idx="16048">
                        <c:v>8.0250000000000004</c:v>
                      </c:pt>
                      <c:pt idx="16049">
                        <c:v>8.0259999999999998</c:v>
                      </c:pt>
                      <c:pt idx="16050">
                        <c:v>8.0259999999999998</c:v>
                      </c:pt>
                      <c:pt idx="16051">
                        <c:v>8.0269999999999992</c:v>
                      </c:pt>
                      <c:pt idx="16052">
                        <c:v>8.0269999999999992</c:v>
                      </c:pt>
                      <c:pt idx="16053">
                        <c:v>8.0280000000000005</c:v>
                      </c:pt>
                      <c:pt idx="16054">
                        <c:v>8.0280000000000005</c:v>
                      </c:pt>
                      <c:pt idx="16055">
                        <c:v>8.0289999999999999</c:v>
                      </c:pt>
                      <c:pt idx="16056">
                        <c:v>8.0289999999999999</c:v>
                      </c:pt>
                      <c:pt idx="16057">
                        <c:v>8.0299999999999994</c:v>
                      </c:pt>
                      <c:pt idx="16058">
                        <c:v>8.0299999999999994</c:v>
                      </c:pt>
                      <c:pt idx="16059">
                        <c:v>8.0310000000000006</c:v>
                      </c:pt>
                      <c:pt idx="16060">
                        <c:v>8.0310000000000006</c:v>
                      </c:pt>
                      <c:pt idx="16061">
                        <c:v>8.032</c:v>
                      </c:pt>
                      <c:pt idx="16062">
                        <c:v>8.032</c:v>
                      </c:pt>
                      <c:pt idx="16063">
                        <c:v>8.0329999999999995</c:v>
                      </c:pt>
                      <c:pt idx="16064">
                        <c:v>8.0329999999999995</c:v>
                      </c:pt>
                      <c:pt idx="16065">
                        <c:v>8.0340000000000007</c:v>
                      </c:pt>
                      <c:pt idx="16066">
                        <c:v>8.0340000000000007</c:v>
                      </c:pt>
                      <c:pt idx="16067">
                        <c:v>8.0350000000000001</c:v>
                      </c:pt>
                      <c:pt idx="16068">
                        <c:v>8.0350000000000001</c:v>
                      </c:pt>
                      <c:pt idx="16069">
                        <c:v>8.0359999999999996</c:v>
                      </c:pt>
                      <c:pt idx="16070">
                        <c:v>8.0359999999999996</c:v>
                      </c:pt>
                      <c:pt idx="16071">
                        <c:v>8.0370000000000008</c:v>
                      </c:pt>
                      <c:pt idx="16072">
                        <c:v>8.0370000000000008</c:v>
                      </c:pt>
                      <c:pt idx="16073">
                        <c:v>8.0380000000000003</c:v>
                      </c:pt>
                      <c:pt idx="16074">
                        <c:v>8.0380000000000003</c:v>
                      </c:pt>
                      <c:pt idx="16075">
                        <c:v>8.0389999999999997</c:v>
                      </c:pt>
                      <c:pt idx="16076">
                        <c:v>8.0389999999999997</c:v>
                      </c:pt>
                      <c:pt idx="16077">
                        <c:v>8.0399999999999991</c:v>
                      </c:pt>
                      <c:pt idx="16078">
                        <c:v>8.0399999999999991</c:v>
                      </c:pt>
                      <c:pt idx="16079">
                        <c:v>8.0410000000000004</c:v>
                      </c:pt>
                      <c:pt idx="16080">
                        <c:v>8.0410000000000004</c:v>
                      </c:pt>
                      <c:pt idx="16081">
                        <c:v>8.0419999999999998</c:v>
                      </c:pt>
                      <c:pt idx="16082">
                        <c:v>8.0419999999999998</c:v>
                      </c:pt>
                      <c:pt idx="16083">
                        <c:v>8.0429999999999993</c:v>
                      </c:pt>
                      <c:pt idx="16084">
                        <c:v>8.0429999999999993</c:v>
                      </c:pt>
                      <c:pt idx="16085">
                        <c:v>8.0440000000000005</c:v>
                      </c:pt>
                      <c:pt idx="16086">
                        <c:v>8.0440000000000005</c:v>
                      </c:pt>
                      <c:pt idx="16087">
                        <c:v>8.0449999999999999</c:v>
                      </c:pt>
                      <c:pt idx="16088">
                        <c:v>8.0449999999999999</c:v>
                      </c:pt>
                      <c:pt idx="16089">
                        <c:v>8.0459999999999994</c:v>
                      </c:pt>
                      <c:pt idx="16090">
                        <c:v>8.0459999999999994</c:v>
                      </c:pt>
                      <c:pt idx="16091">
                        <c:v>8.0470000000000006</c:v>
                      </c:pt>
                      <c:pt idx="16092">
                        <c:v>8.0470000000000006</c:v>
                      </c:pt>
                      <c:pt idx="16093">
                        <c:v>8.048</c:v>
                      </c:pt>
                      <c:pt idx="16094">
                        <c:v>8.048</c:v>
                      </c:pt>
                      <c:pt idx="16095">
                        <c:v>8.0489999999999995</c:v>
                      </c:pt>
                      <c:pt idx="16096">
                        <c:v>8.0489999999999995</c:v>
                      </c:pt>
                      <c:pt idx="16097">
                        <c:v>8.0500000000000007</c:v>
                      </c:pt>
                      <c:pt idx="16098">
                        <c:v>8.0500000000000007</c:v>
                      </c:pt>
                      <c:pt idx="16099">
                        <c:v>8.0510000000000002</c:v>
                      </c:pt>
                      <c:pt idx="16100">
                        <c:v>8.0510000000000002</c:v>
                      </c:pt>
                      <c:pt idx="16101">
                        <c:v>8.0519999999999996</c:v>
                      </c:pt>
                      <c:pt idx="16102">
                        <c:v>8.0519999999999996</c:v>
                      </c:pt>
                      <c:pt idx="16103">
                        <c:v>8.0530000000000008</c:v>
                      </c:pt>
                      <c:pt idx="16104">
                        <c:v>8.0530000000000008</c:v>
                      </c:pt>
                      <c:pt idx="16105">
                        <c:v>8.0540000000000003</c:v>
                      </c:pt>
                      <c:pt idx="16106">
                        <c:v>8.0540000000000003</c:v>
                      </c:pt>
                      <c:pt idx="16107">
                        <c:v>8.0549999999999997</c:v>
                      </c:pt>
                      <c:pt idx="16108">
                        <c:v>8.0549999999999997</c:v>
                      </c:pt>
                      <c:pt idx="16109">
                        <c:v>8.0559999999999992</c:v>
                      </c:pt>
                      <c:pt idx="16110">
                        <c:v>8.0559999999999992</c:v>
                      </c:pt>
                      <c:pt idx="16111">
                        <c:v>8.0570000000000004</c:v>
                      </c:pt>
                      <c:pt idx="16112">
                        <c:v>8.0570000000000004</c:v>
                      </c:pt>
                      <c:pt idx="16113">
                        <c:v>8.0579999999999998</c:v>
                      </c:pt>
                      <c:pt idx="16114">
                        <c:v>8.0579999999999998</c:v>
                      </c:pt>
                      <c:pt idx="16115">
                        <c:v>8.0589999999999993</c:v>
                      </c:pt>
                      <c:pt idx="16116">
                        <c:v>8.0589999999999993</c:v>
                      </c:pt>
                      <c:pt idx="16117">
                        <c:v>8.06</c:v>
                      </c:pt>
                      <c:pt idx="16118">
                        <c:v>8.06</c:v>
                      </c:pt>
                      <c:pt idx="16119">
                        <c:v>8.0609999999999999</c:v>
                      </c:pt>
                      <c:pt idx="16120">
                        <c:v>8.0609999999999999</c:v>
                      </c:pt>
                      <c:pt idx="16121">
                        <c:v>8.0619999999999994</c:v>
                      </c:pt>
                      <c:pt idx="16122">
                        <c:v>8.0619999999999994</c:v>
                      </c:pt>
                      <c:pt idx="16123">
                        <c:v>8.0630000000000006</c:v>
                      </c:pt>
                      <c:pt idx="16124">
                        <c:v>8.0630000000000006</c:v>
                      </c:pt>
                      <c:pt idx="16125">
                        <c:v>8.0640000000000001</c:v>
                      </c:pt>
                      <c:pt idx="16126">
                        <c:v>8.0640000000000001</c:v>
                      </c:pt>
                      <c:pt idx="16127">
                        <c:v>8.0649999999999995</c:v>
                      </c:pt>
                      <c:pt idx="16128">
                        <c:v>8.0649999999999995</c:v>
                      </c:pt>
                      <c:pt idx="16129">
                        <c:v>8.0660000000000007</c:v>
                      </c:pt>
                      <c:pt idx="16130">
                        <c:v>8.0660000000000007</c:v>
                      </c:pt>
                      <c:pt idx="16131">
                        <c:v>8.0670000000000002</c:v>
                      </c:pt>
                      <c:pt idx="16132">
                        <c:v>8.0670000000000002</c:v>
                      </c:pt>
                      <c:pt idx="16133">
                        <c:v>8.0679999999999996</c:v>
                      </c:pt>
                      <c:pt idx="16134">
                        <c:v>8.0679999999999996</c:v>
                      </c:pt>
                      <c:pt idx="16135">
                        <c:v>8.0690000000000008</c:v>
                      </c:pt>
                      <c:pt idx="16136">
                        <c:v>8.0690000000000008</c:v>
                      </c:pt>
                      <c:pt idx="16137">
                        <c:v>8.07</c:v>
                      </c:pt>
                      <c:pt idx="16138">
                        <c:v>8.07</c:v>
                      </c:pt>
                      <c:pt idx="16139">
                        <c:v>8.0709999999999997</c:v>
                      </c:pt>
                      <c:pt idx="16140">
                        <c:v>8.0709999999999997</c:v>
                      </c:pt>
                      <c:pt idx="16141">
                        <c:v>8.0719999999999992</c:v>
                      </c:pt>
                      <c:pt idx="16142">
                        <c:v>8.0719999999999992</c:v>
                      </c:pt>
                      <c:pt idx="16143">
                        <c:v>8.0730000000000004</c:v>
                      </c:pt>
                      <c:pt idx="16144">
                        <c:v>8.0730000000000004</c:v>
                      </c:pt>
                      <c:pt idx="16145">
                        <c:v>8.0739999999999998</c:v>
                      </c:pt>
                      <c:pt idx="16146">
                        <c:v>8.0739999999999998</c:v>
                      </c:pt>
                      <c:pt idx="16147">
                        <c:v>8.0749999999999993</c:v>
                      </c:pt>
                      <c:pt idx="16148">
                        <c:v>8.0749999999999993</c:v>
                      </c:pt>
                      <c:pt idx="16149">
                        <c:v>8.0760000000000005</c:v>
                      </c:pt>
                      <c:pt idx="16150">
                        <c:v>8.0760000000000005</c:v>
                      </c:pt>
                      <c:pt idx="16151">
                        <c:v>8.077</c:v>
                      </c:pt>
                      <c:pt idx="16152">
                        <c:v>8.077</c:v>
                      </c:pt>
                      <c:pt idx="16153">
                        <c:v>8.0779999999999994</c:v>
                      </c:pt>
                      <c:pt idx="16154">
                        <c:v>8.0779999999999994</c:v>
                      </c:pt>
                      <c:pt idx="16155">
                        <c:v>8.0790000000000006</c:v>
                      </c:pt>
                      <c:pt idx="16156">
                        <c:v>8.0790000000000006</c:v>
                      </c:pt>
                      <c:pt idx="16157">
                        <c:v>8.08</c:v>
                      </c:pt>
                      <c:pt idx="16158">
                        <c:v>8.08</c:v>
                      </c:pt>
                      <c:pt idx="16159">
                        <c:v>8.0809999999999995</c:v>
                      </c:pt>
                      <c:pt idx="16160">
                        <c:v>8.0809999999999995</c:v>
                      </c:pt>
                      <c:pt idx="16161">
                        <c:v>8.0820000000000007</c:v>
                      </c:pt>
                      <c:pt idx="16162">
                        <c:v>8.0820000000000007</c:v>
                      </c:pt>
                      <c:pt idx="16163">
                        <c:v>8.0830000000000002</c:v>
                      </c:pt>
                      <c:pt idx="16164">
                        <c:v>8.0830000000000002</c:v>
                      </c:pt>
                      <c:pt idx="16165">
                        <c:v>8.0839999999999996</c:v>
                      </c:pt>
                      <c:pt idx="16166">
                        <c:v>8.0839999999999996</c:v>
                      </c:pt>
                      <c:pt idx="16167">
                        <c:v>8.0850000000000009</c:v>
                      </c:pt>
                      <c:pt idx="16168">
                        <c:v>8.0850000000000009</c:v>
                      </c:pt>
                      <c:pt idx="16169">
                        <c:v>8.0860000000000003</c:v>
                      </c:pt>
                      <c:pt idx="16170">
                        <c:v>8.0860000000000003</c:v>
                      </c:pt>
                      <c:pt idx="16171">
                        <c:v>8.0869999999999997</c:v>
                      </c:pt>
                      <c:pt idx="16172">
                        <c:v>8.0869999999999997</c:v>
                      </c:pt>
                      <c:pt idx="16173">
                        <c:v>8.0879999999999992</c:v>
                      </c:pt>
                      <c:pt idx="16174">
                        <c:v>8.0879999999999992</c:v>
                      </c:pt>
                      <c:pt idx="16175">
                        <c:v>8.0890000000000004</c:v>
                      </c:pt>
                      <c:pt idx="16176">
                        <c:v>8.0890000000000004</c:v>
                      </c:pt>
                      <c:pt idx="16177">
                        <c:v>8.09</c:v>
                      </c:pt>
                      <c:pt idx="16178">
                        <c:v>8.09</c:v>
                      </c:pt>
                      <c:pt idx="16179">
                        <c:v>8.0909999999999993</c:v>
                      </c:pt>
                      <c:pt idx="16180">
                        <c:v>8.0909999999999993</c:v>
                      </c:pt>
                      <c:pt idx="16181">
                        <c:v>8.0920000000000005</c:v>
                      </c:pt>
                      <c:pt idx="16182">
                        <c:v>8.0920000000000005</c:v>
                      </c:pt>
                      <c:pt idx="16183">
                        <c:v>8.093</c:v>
                      </c:pt>
                      <c:pt idx="16184">
                        <c:v>8.093</c:v>
                      </c:pt>
                      <c:pt idx="16185">
                        <c:v>8.0939999999999994</c:v>
                      </c:pt>
                      <c:pt idx="16186">
                        <c:v>8.0939999999999994</c:v>
                      </c:pt>
                      <c:pt idx="16187">
                        <c:v>8.0950000000000006</c:v>
                      </c:pt>
                      <c:pt idx="16188">
                        <c:v>8.0950000000000006</c:v>
                      </c:pt>
                      <c:pt idx="16189">
                        <c:v>8.0960000000000001</c:v>
                      </c:pt>
                      <c:pt idx="16190">
                        <c:v>8.0960000000000001</c:v>
                      </c:pt>
                      <c:pt idx="16191">
                        <c:v>8.0969999999999995</c:v>
                      </c:pt>
                      <c:pt idx="16192">
                        <c:v>8.0969999999999995</c:v>
                      </c:pt>
                      <c:pt idx="16193">
                        <c:v>8.0980000000000008</c:v>
                      </c:pt>
                      <c:pt idx="16194">
                        <c:v>8.0980000000000008</c:v>
                      </c:pt>
                      <c:pt idx="16195">
                        <c:v>8.0990000000000002</c:v>
                      </c:pt>
                      <c:pt idx="16196">
                        <c:v>8.0990000000000002</c:v>
                      </c:pt>
                      <c:pt idx="16197">
                        <c:v>8.1</c:v>
                      </c:pt>
                      <c:pt idx="16198">
                        <c:v>8.1</c:v>
                      </c:pt>
                      <c:pt idx="16199">
                        <c:v>8.1010000000000009</c:v>
                      </c:pt>
                      <c:pt idx="16200">
                        <c:v>8.1010000000000009</c:v>
                      </c:pt>
                      <c:pt idx="16201">
                        <c:v>8.1020000000000003</c:v>
                      </c:pt>
                      <c:pt idx="16202">
                        <c:v>8.1020000000000003</c:v>
                      </c:pt>
                      <c:pt idx="16203">
                        <c:v>8.1029999999999998</c:v>
                      </c:pt>
                      <c:pt idx="16204">
                        <c:v>8.1029999999999998</c:v>
                      </c:pt>
                      <c:pt idx="16205">
                        <c:v>8.1039999999999992</c:v>
                      </c:pt>
                      <c:pt idx="16206">
                        <c:v>8.1039999999999992</c:v>
                      </c:pt>
                      <c:pt idx="16207">
                        <c:v>8.1050000000000004</c:v>
                      </c:pt>
                      <c:pt idx="16208">
                        <c:v>8.1050000000000004</c:v>
                      </c:pt>
                      <c:pt idx="16209">
                        <c:v>8.1059999999999999</c:v>
                      </c:pt>
                      <c:pt idx="16210">
                        <c:v>8.1059999999999999</c:v>
                      </c:pt>
                      <c:pt idx="16211">
                        <c:v>8.1069999999999993</c:v>
                      </c:pt>
                      <c:pt idx="16212">
                        <c:v>8.1069999999999993</c:v>
                      </c:pt>
                      <c:pt idx="16213">
                        <c:v>8.1080000000000005</c:v>
                      </c:pt>
                      <c:pt idx="16214">
                        <c:v>8.1080000000000005</c:v>
                      </c:pt>
                      <c:pt idx="16215">
                        <c:v>8.109</c:v>
                      </c:pt>
                      <c:pt idx="16216">
                        <c:v>8.109</c:v>
                      </c:pt>
                      <c:pt idx="16217">
                        <c:v>8.11</c:v>
                      </c:pt>
                      <c:pt idx="16218">
                        <c:v>8.11</c:v>
                      </c:pt>
                      <c:pt idx="16219">
                        <c:v>8.1110000000000007</c:v>
                      </c:pt>
                      <c:pt idx="16220">
                        <c:v>8.1110000000000007</c:v>
                      </c:pt>
                      <c:pt idx="16221">
                        <c:v>8.1120000000000001</c:v>
                      </c:pt>
                      <c:pt idx="16222">
                        <c:v>8.1120000000000001</c:v>
                      </c:pt>
                      <c:pt idx="16223">
                        <c:v>8.1129999999999995</c:v>
                      </c:pt>
                      <c:pt idx="16224">
                        <c:v>8.1129999999999995</c:v>
                      </c:pt>
                      <c:pt idx="16225">
                        <c:v>8.1140000000000008</c:v>
                      </c:pt>
                      <c:pt idx="16226">
                        <c:v>8.1140000000000008</c:v>
                      </c:pt>
                      <c:pt idx="16227">
                        <c:v>8.1150000000000002</c:v>
                      </c:pt>
                      <c:pt idx="16228">
                        <c:v>8.1150000000000002</c:v>
                      </c:pt>
                      <c:pt idx="16229">
                        <c:v>8.1159999999999997</c:v>
                      </c:pt>
                      <c:pt idx="16230">
                        <c:v>8.1159999999999997</c:v>
                      </c:pt>
                      <c:pt idx="16231">
                        <c:v>8.1170000000000009</c:v>
                      </c:pt>
                      <c:pt idx="16232">
                        <c:v>8.1170000000000009</c:v>
                      </c:pt>
                      <c:pt idx="16233">
                        <c:v>8.1180000000000003</c:v>
                      </c:pt>
                      <c:pt idx="16234">
                        <c:v>8.1180000000000003</c:v>
                      </c:pt>
                      <c:pt idx="16235">
                        <c:v>8.1189999999999998</c:v>
                      </c:pt>
                      <c:pt idx="16236">
                        <c:v>8.1189999999999998</c:v>
                      </c:pt>
                      <c:pt idx="16237">
                        <c:v>8.1199999999999992</c:v>
                      </c:pt>
                      <c:pt idx="16238">
                        <c:v>8.1199999999999992</c:v>
                      </c:pt>
                      <c:pt idx="16239">
                        <c:v>8.1210000000000004</c:v>
                      </c:pt>
                      <c:pt idx="16240">
                        <c:v>8.1210000000000004</c:v>
                      </c:pt>
                      <c:pt idx="16241">
                        <c:v>8.1219999999999999</c:v>
                      </c:pt>
                      <c:pt idx="16242">
                        <c:v>8.1219999999999999</c:v>
                      </c:pt>
                      <c:pt idx="16243">
                        <c:v>8.1229999999999993</c:v>
                      </c:pt>
                      <c:pt idx="16244">
                        <c:v>8.1229999999999993</c:v>
                      </c:pt>
                      <c:pt idx="16245">
                        <c:v>8.1240000000000006</c:v>
                      </c:pt>
                      <c:pt idx="16246">
                        <c:v>8.1240000000000006</c:v>
                      </c:pt>
                      <c:pt idx="16247">
                        <c:v>8.125</c:v>
                      </c:pt>
                      <c:pt idx="16248">
                        <c:v>8.125</c:v>
                      </c:pt>
                      <c:pt idx="16249">
                        <c:v>8.1259999999999994</c:v>
                      </c:pt>
                      <c:pt idx="16250">
                        <c:v>8.1259999999999994</c:v>
                      </c:pt>
                      <c:pt idx="16251">
                        <c:v>8.1270000000000007</c:v>
                      </c:pt>
                      <c:pt idx="16252">
                        <c:v>8.1270000000000007</c:v>
                      </c:pt>
                      <c:pt idx="16253">
                        <c:v>8.1280000000000001</c:v>
                      </c:pt>
                      <c:pt idx="16254">
                        <c:v>8.1280000000000001</c:v>
                      </c:pt>
                      <c:pt idx="16255">
                        <c:v>8.1289999999999996</c:v>
                      </c:pt>
                      <c:pt idx="16256">
                        <c:v>8.1289999999999996</c:v>
                      </c:pt>
                      <c:pt idx="16257">
                        <c:v>8.1300000000000008</c:v>
                      </c:pt>
                      <c:pt idx="16258">
                        <c:v>8.1300000000000008</c:v>
                      </c:pt>
                      <c:pt idx="16259">
                        <c:v>8.1310000000000002</c:v>
                      </c:pt>
                      <c:pt idx="16260">
                        <c:v>8.1310000000000002</c:v>
                      </c:pt>
                      <c:pt idx="16261">
                        <c:v>8.1319999999999997</c:v>
                      </c:pt>
                      <c:pt idx="16262">
                        <c:v>8.1319999999999997</c:v>
                      </c:pt>
                      <c:pt idx="16263">
                        <c:v>8.1329999999999991</c:v>
                      </c:pt>
                      <c:pt idx="16264">
                        <c:v>8.1329999999999991</c:v>
                      </c:pt>
                      <c:pt idx="16265">
                        <c:v>8.1340000000000003</c:v>
                      </c:pt>
                      <c:pt idx="16266">
                        <c:v>8.1340000000000003</c:v>
                      </c:pt>
                      <c:pt idx="16267">
                        <c:v>8.1349999999999998</c:v>
                      </c:pt>
                      <c:pt idx="16268">
                        <c:v>8.1349999999999998</c:v>
                      </c:pt>
                      <c:pt idx="16269">
                        <c:v>8.1359999999999992</c:v>
                      </c:pt>
                      <c:pt idx="16270">
                        <c:v>8.1359999999999992</c:v>
                      </c:pt>
                      <c:pt idx="16271">
                        <c:v>8.1370000000000005</c:v>
                      </c:pt>
                      <c:pt idx="16272">
                        <c:v>8.1370000000000005</c:v>
                      </c:pt>
                      <c:pt idx="16273">
                        <c:v>8.1379999999999999</c:v>
                      </c:pt>
                      <c:pt idx="16274">
                        <c:v>8.1379999999999999</c:v>
                      </c:pt>
                      <c:pt idx="16275">
                        <c:v>8.1389999999999993</c:v>
                      </c:pt>
                      <c:pt idx="16276">
                        <c:v>8.1389999999999993</c:v>
                      </c:pt>
                      <c:pt idx="16277">
                        <c:v>8.14</c:v>
                      </c:pt>
                      <c:pt idx="16278">
                        <c:v>8.14</c:v>
                      </c:pt>
                      <c:pt idx="16279">
                        <c:v>8.141</c:v>
                      </c:pt>
                      <c:pt idx="16280">
                        <c:v>8.141</c:v>
                      </c:pt>
                      <c:pt idx="16281">
                        <c:v>8.1419999999999995</c:v>
                      </c:pt>
                      <c:pt idx="16282">
                        <c:v>8.1419999999999995</c:v>
                      </c:pt>
                      <c:pt idx="16283">
                        <c:v>8.1430000000000007</c:v>
                      </c:pt>
                      <c:pt idx="16284">
                        <c:v>8.1430000000000007</c:v>
                      </c:pt>
                      <c:pt idx="16285">
                        <c:v>8.1440000000000001</c:v>
                      </c:pt>
                      <c:pt idx="16286">
                        <c:v>8.1440000000000001</c:v>
                      </c:pt>
                      <c:pt idx="16287">
                        <c:v>8.1449999999999996</c:v>
                      </c:pt>
                      <c:pt idx="16288">
                        <c:v>8.1449999999999996</c:v>
                      </c:pt>
                      <c:pt idx="16289">
                        <c:v>8.1460000000000008</c:v>
                      </c:pt>
                      <c:pt idx="16290">
                        <c:v>8.1460000000000008</c:v>
                      </c:pt>
                      <c:pt idx="16291">
                        <c:v>8.1470000000000002</c:v>
                      </c:pt>
                      <c:pt idx="16292">
                        <c:v>8.1470000000000002</c:v>
                      </c:pt>
                      <c:pt idx="16293">
                        <c:v>8.1479999999999997</c:v>
                      </c:pt>
                      <c:pt idx="16294">
                        <c:v>8.1479999999999997</c:v>
                      </c:pt>
                      <c:pt idx="16295">
                        <c:v>8.1489999999999991</c:v>
                      </c:pt>
                      <c:pt idx="16296">
                        <c:v>8.1489999999999991</c:v>
                      </c:pt>
                      <c:pt idx="16297">
                        <c:v>8.15</c:v>
                      </c:pt>
                      <c:pt idx="16298">
                        <c:v>8.15</c:v>
                      </c:pt>
                      <c:pt idx="16299">
                        <c:v>8.1509999999999998</c:v>
                      </c:pt>
                      <c:pt idx="16300">
                        <c:v>8.1509999999999998</c:v>
                      </c:pt>
                      <c:pt idx="16301">
                        <c:v>8.1519999999999992</c:v>
                      </c:pt>
                      <c:pt idx="16302">
                        <c:v>8.1519999999999992</c:v>
                      </c:pt>
                      <c:pt idx="16303">
                        <c:v>8.1530000000000005</c:v>
                      </c:pt>
                      <c:pt idx="16304">
                        <c:v>8.1530000000000005</c:v>
                      </c:pt>
                      <c:pt idx="16305">
                        <c:v>8.1539999999999999</c:v>
                      </c:pt>
                      <c:pt idx="16306">
                        <c:v>8.1539999999999999</c:v>
                      </c:pt>
                      <c:pt idx="16307">
                        <c:v>8.1549999999999994</c:v>
                      </c:pt>
                      <c:pt idx="16308">
                        <c:v>8.1549999999999994</c:v>
                      </c:pt>
                      <c:pt idx="16309">
                        <c:v>8.1560000000000006</c:v>
                      </c:pt>
                      <c:pt idx="16310">
                        <c:v>8.1560000000000006</c:v>
                      </c:pt>
                      <c:pt idx="16311">
                        <c:v>8.157</c:v>
                      </c:pt>
                      <c:pt idx="16312">
                        <c:v>8.157</c:v>
                      </c:pt>
                      <c:pt idx="16313">
                        <c:v>8.1579999999999995</c:v>
                      </c:pt>
                      <c:pt idx="16314">
                        <c:v>8.1579999999999995</c:v>
                      </c:pt>
                      <c:pt idx="16315">
                        <c:v>8.1590000000000007</c:v>
                      </c:pt>
                      <c:pt idx="16316">
                        <c:v>8.1590000000000007</c:v>
                      </c:pt>
                      <c:pt idx="16317">
                        <c:v>8.16</c:v>
                      </c:pt>
                      <c:pt idx="16318">
                        <c:v>8.16</c:v>
                      </c:pt>
                      <c:pt idx="16319">
                        <c:v>8.1609999999999996</c:v>
                      </c:pt>
                      <c:pt idx="16320">
                        <c:v>8.1609999999999996</c:v>
                      </c:pt>
                      <c:pt idx="16321">
                        <c:v>8.1620000000000008</c:v>
                      </c:pt>
                      <c:pt idx="16322">
                        <c:v>8.1620000000000008</c:v>
                      </c:pt>
                      <c:pt idx="16323">
                        <c:v>8.1630000000000003</c:v>
                      </c:pt>
                      <c:pt idx="16324">
                        <c:v>8.1630000000000003</c:v>
                      </c:pt>
                      <c:pt idx="16325">
                        <c:v>8.1639999999999997</c:v>
                      </c:pt>
                      <c:pt idx="16326">
                        <c:v>8.1639999999999997</c:v>
                      </c:pt>
                      <c:pt idx="16327">
                        <c:v>8.1649999999999991</c:v>
                      </c:pt>
                      <c:pt idx="16328">
                        <c:v>8.1649999999999991</c:v>
                      </c:pt>
                      <c:pt idx="16329">
                        <c:v>8.1660000000000004</c:v>
                      </c:pt>
                      <c:pt idx="16330">
                        <c:v>8.1660000000000004</c:v>
                      </c:pt>
                      <c:pt idx="16331">
                        <c:v>8.1669999999999998</c:v>
                      </c:pt>
                      <c:pt idx="16332">
                        <c:v>8.1669999999999998</c:v>
                      </c:pt>
                      <c:pt idx="16333">
                        <c:v>8.1679999999999993</c:v>
                      </c:pt>
                      <c:pt idx="16334">
                        <c:v>8.1679999999999993</c:v>
                      </c:pt>
                      <c:pt idx="16335">
                        <c:v>8.1690000000000005</c:v>
                      </c:pt>
                      <c:pt idx="16336">
                        <c:v>8.1690000000000005</c:v>
                      </c:pt>
                      <c:pt idx="16337">
                        <c:v>8.17</c:v>
                      </c:pt>
                      <c:pt idx="16338">
                        <c:v>8.17</c:v>
                      </c:pt>
                      <c:pt idx="16339">
                        <c:v>8.1709999999999994</c:v>
                      </c:pt>
                      <c:pt idx="16340">
                        <c:v>8.1709999999999994</c:v>
                      </c:pt>
                      <c:pt idx="16341">
                        <c:v>8.1720000000000006</c:v>
                      </c:pt>
                      <c:pt idx="16342">
                        <c:v>8.1720000000000006</c:v>
                      </c:pt>
                      <c:pt idx="16343">
                        <c:v>8.173</c:v>
                      </c:pt>
                      <c:pt idx="16344">
                        <c:v>8.173</c:v>
                      </c:pt>
                      <c:pt idx="16345">
                        <c:v>8.1739999999999995</c:v>
                      </c:pt>
                      <c:pt idx="16346">
                        <c:v>8.1739999999999995</c:v>
                      </c:pt>
                      <c:pt idx="16347">
                        <c:v>8.1750000000000007</c:v>
                      </c:pt>
                      <c:pt idx="16348">
                        <c:v>8.1750000000000007</c:v>
                      </c:pt>
                      <c:pt idx="16349">
                        <c:v>8.1760000000000002</c:v>
                      </c:pt>
                      <c:pt idx="16350">
                        <c:v>8.1760000000000002</c:v>
                      </c:pt>
                      <c:pt idx="16351">
                        <c:v>8.1769999999999996</c:v>
                      </c:pt>
                      <c:pt idx="16352">
                        <c:v>8.1769999999999996</c:v>
                      </c:pt>
                      <c:pt idx="16353">
                        <c:v>8.1780000000000008</c:v>
                      </c:pt>
                      <c:pt idx="16354">
                        <c:v>8.1780000000000008</c:v>
                      </c:pt>
                      <c:pt idx="16355">
                        <c:v>8.1790000000000003</c:v>
                      </c:pt>
                      <c:pt idx="16356">
                        <c:v>8.1790000000000003</c:v>
                      </c:pt>
                      <c:pt idx="16357">
                        <c:v>8.18</c:v>
                      </c:pt>
                      <c:pt idx="16358">
                        <c:v>8.18</c:v>
                      </c:pt>
                      <c:pt idx="16359">
                        <c:v>8.1809999999999992</c:v>
                      </c:pt>
                      <c:pt idx="16360">
                        <c:v>8.1809999999999992</c:v>
                      </c:pt>
                      <c:pt idx="16361">
                        <c:v>8.1820000000000004</c:v>
                      </c:pt>
                      <c:pt idx="16362">
                        <c:v>8.1820000000000004</c:v>
                      </c:pt>
                      <c:pt idx="16363">
                        <c:v>8.1829999999999998</c:v>
                      </c:pt>
                      <c:pt idx="16364">
                        <c:v>8.1829999999999998</c:v>
                      </c:pt>
                      <c:pt idx="16365">
                        <c:v>8.1839999999999993</c:v>
                      </c:pt>
                      <c:pt idx="16366">
                        <c:v>8.1839999999999993</c:v>
                      </c:pt>
                      <c:pt idx="16367">
                        <c:v>8.1850000000000005</c:v>
                      </c:pt>
                      <c:pt idx="16368">
                        <c:v>8.1850000000000005</c:v>
                      </c:pt>
                      <c:pt idx="16369">
                        <c:v>8.1859999999999999</c:v>
                      </c:pt>
                      <c:pt idx="16370">
                        <c:v>8.1859999999999999</c:v>
                      </c:pt>
                      <c:pt idx="16371">
                        <c:v>8.1869999999999994</c:v>
                      </c:pt>
                      <c:pt idx="16372">
                        <c:v>8.1869999999999994</c:v>
                      </c:pt>
                      <c:pt idx="16373">
                        <c:v>8.1880000000000006</c:v>
                      </c:pt>
                      <c:pt idx="16374">
                        <c:v>8.1880000000000006</c:v>
                      </c:pt>
                      <c:pt idx="16375">
                        <c:v>8.1890000000000001</c:v>
                      </c:pt>
                      <c:pt idx="16376">
                        <c:v>8.1890000000000001</c:v>
                      </c:pt>
                      <c:pt idx="16377">
                        <c:v>8.19</c:v>
                      </c:pt>
                      <c:pt idx="16378">
                        <c:v>8.19</c:v>
                      </c:pt>
                      <c:pt idx="16379">
                        <c:v>8.1910000000000007</c:v>
                      </c:pt>
                      <c:pt idx="16380">
                        <c:v>8.1910000000000007</c:v>
                      </c:pt>
                      <c:pt idx="16381">
                        <c:v>8.1920000000000002</c:v>
                      </c:pt>
                      <c:pt idx="16382">
                        <c:v>8.1920000000000002</c:v>
                      </c:pt>
                      <c:pt idx="16383">
                        <c:v>8.1929999999999996</c:v>
                      </c:pt>
                      <c:pt idx="16384">
                        <c:v>8.1929999999999996</c:v>
                      </c:pt>
                      <c:pt idx="16385">
                        <c:v>8.1940000000000008</c:v>
                      </c:pt>
                      <c:pt idx="16386">
                        <c:v>8.1940000000000008</c:v>
                      </c:pt>
                      <c:pt idx="16387">
                        <c:v>8.1950000000000003</c:v>
                      </c:pt>
                      <c:pt idx="16388">
                        <c:v>8.1950000000000003</c:v>
                      </c:pt>
                      <c:pt idx="16389">
                        <c:v>8.1959999999999997</c:v>
                      </c:pt>
                      <c:pt idx="16390">
                        <c:v>8.1959999999999997</c:v>
                      </c:pt>
                      <c:pt idx="16391">
                        <c:v>8.1969999999999992</c:v>
                      </c:pt>
                      <c:pt idx="16392">
                        <c:v>8.1969999999999992</c:v>
                      </c:pt>
                      <c:pt idx="16393">
                        <c:v>8.1980000000000004</c:v>
                      </c:pt>
                      <c:pt idx="16394">
                        <c:v>8.1980000000000004</c:v>
                      </c:pt>
                      <c:pt idx="16395">
                        <c:v>8.1989999999999998</c:v>
                      </c:pt>
                      <c:pt idx="16396">
                        <c:v>8.1989999999999998</c:v>
                      </c:pt>
                      <c:pt idx="16397">
                        <c:v>8.1999999999999993</c:v>
                      </c:pt>
                      <c:pt idx="16398">
                        <c:v>8.1999999999999993</c:v>
                      </c:pt>
                      <c:pt idx="16399">
                        <c:v>8.2010000000000005</c:v>
                      </c:pt>
                      <c:pt idx="16400">
                        <c:v>8.2010000000000005</c:v>
                      </c:pt>
                      <c:pt idx="16401">
                        <c:v>8.202</c:v>
                      </c:pt>
                      <c:pt idx="16402">
                        <c:v>8.202</c:v>
                      </c:pt>
                      <c:pt idx="16403">
                        <c:v>8.2029999999999994</c:v>
                      </c:pt>
                      <c:pt idx="16404">
                        <c:v>8.2029999999999994</c:v>
                      </c:pt>
                      <c:pt idx="16405">
                        <c:v>8.2040000000000006</c:v>
                      </c:pt>
                      <c:pt idx="16406">
                        <c:v>8.2040000000000006</c:v>
                      </c:pt>
                      <c:pt idx="16407">
                        <c:v>8.2050000000000001</c:v>
                      </c:pt>
                      <c:pt idx="16408">
                        <c:v>8.2050000000000001</c:v>
                      </c:pt>
                      <c:pt idx="16409">
                        <c:v>8.2059999999999995</c:v>
                      </c:pt>
                      <c:pt idx="16410">
                        <c:v>8.2059999999999995</c:v>
                      </c:pt>
                      <c:pt idx="16411">
                        <c:v>8.2070000000000007</c:v>
                      </c:pt>
                      <c:pt idx="16412">
                        <c:v>8.2070000000000007</c:v>
                      </c:pt>
                      <c:pt idx="16413">
                        <c:v>8.2080000000000002</c:v>
                      </c:pt>
                      <c:pt idx="16414">
                        <c:v>8.2080000000000002</c:v>
                      </c:pt>
                      <c:pt idx="16415">
                        <c:v>8.2089999999999996</c:v>
                      </c:pt>
                      <c:pt idx="16416">
                        <c:v>8.2089999999999996</c:v>
                      </c:pt>
                      <c:pt idx="16417">
                        <c:v>8.2100000000000009</c:v>
                      </c:pt>
                      <c:pt idx="16418">
                        <c:v>8.2100000000000009</c:v>
                      </c:pt>
                      <c:pt idx="16419">
                        <c:v>8.2110000000000003</c:v>
                      </c:pt>
                      <c:pt idx="16420">
                        <c:v>8.2110000000000003</c:v>
                      </c:pt>
                      <c:pt idx="16421">
                        <c:v>8.2119999999999997</c:v>
                      </c:pt>
                      <c:pt idx="16422">
                        <c:v>8.2119999999999997</c:v>
                      </c:pt>
                      <c:pt idx="16423">
                        <c:v>8.2129999999999992</c:v>
                      </c:pt>
                      <c:pt idx="16424">
                        <c:v>8.2129999999999992</c:v>
                      </c:pt>
                      <c:pt idx="16425">
                        <c:v>8.2140000000000004</c:v>
                      </c:pt>
                      <c:pt idx="16426">
                        <c:v>8.2140000000000004</c:v>
                      </c:pt>
                      <c:pt idx="16427">
                        <c:v>8.2149999999999999</c:v>
                      </c:pt>
                      <c:pt idx="16428">
                        <c:v>8.2149999999999999</c:v>
                      </c:pt>
                      <c:pt idx="16429">
                        <c:v>8.2159999999999993</c:v>
                      </c:pt>
                      <c:pt idx="16430">
                        <c:v>8.2159999999999993</c:v>
                      </c:pt>
                      <c:pt idx="16431">
                        <c:v>8.2170000000000005</c:v>
                      </c:pt>
                      <c:pt idx="16432">
                        <c:v>8.2170000000000005</c:v>
                      </c:pt>
                      <c:pt idx="16433">
                        <c:v>8.218</c:v>
                      </c:pt>
                      <c:pt idx="16434">
                        <c:v>8.218</c:v>
                      </c:pt>
                      <c:pt idx="16435">
                        <c:v>8.2189999999999994</c:v>
                      </c:pt>
                      <c:pt idx="16436">
                        <c:v>8.2189999999999994</c:v>
                      </c:pt>
                      <c:pt idx="16437">
                        <c:v>8.2200000000000006</c:v>
                      </c:pt>
                      <c:pt idx="16438">
                        <c:v>8.2200000000000006</c:v>
                      </c:pt>
                      <c:pt idx="16439">
                        <c:v>8.2210000000000001</c:v>
                      </c:pt>
                      <c:pt idx="16440">
                        <c:v>8.2210000000000001</c:v>
                      </c:pt>
                      <c:pt idx="16441">
                        <c:v>8.2219999999999995</c:v>
                      </c:pt>
                      <c:pt idx="16442">
                        <c:v>8.2219999999999995</c:v>
                      </c:pt>
                      <c:pt idx="16443">
                        <c:v>8.2230000000000008</c:v>
                      </c:pt>
                      <c:pt idx="16444">
                        <c:v>8.2230000000000008</c:v>
                      </c:pt>
                      <c:pt idx="16445">
                        <c:v>8.2240000000000002</c:v>
                      </c:pt>
                      <c:pt idx="16446">
                        <c:v>8.2240000000000002</c:v>
                      </c:pt>
                      <c:pt idx="16447">
                        <c:v>8.2249999999999996</c:v>
                      </c:pt>
                      <c:pt idx="16448">
                        <c:v>8.2249999999999996</c:v>
                      </c:pt>
                      <c:pt idx="16449">
                        <c:v>8.2260000000000009</c:v>
                      </c:pt>
                      <c:pt idx="16450">
                        <c:v>8.2260000000000009</c:v>
                      </c:pt>
                      <c:pt idx="16451">
                        <c:v>8.2270000000000003</c:v>
                      </c:pt>
                      <c:pt idx="16452">
                        <c:v>8.2270000000000003</c:v>
                      </c:pt>
                      <c:pt idx="16453">
                        <c:v>8.2279999999999998</c:v>
                      </c:pt>
                      <c:pt idx="16454">
                        <c:v>8.2279999999999998</c:v>
                      </c:pt>
                      <c:pt idx="16455">
                        <c:v>8.2289999999999992</c:v>
                      </c:pt>
                      <c:pt idx="16456">
                        <c:v>8.2289999999999992</c:v>
                      </c:pt>
                      <c:pt idx="16457">
                        <c:v>8.23</c:v>
                      </c:pt>
                      <c:pt idx="16458">
                        <c:v>8.23</c:v>
                      </c:pt>
                      <c:pt idx="16459">
                        <c:v>8.2309999999999999</c:v>
                      </c:pt>
                      <c:pt idx="16460">
                        <c:v>8.2309999999999999</c:v>
                      </c:pt>
                      <c:pt idx="16461">
                        <c:v>8.2319999999999993</c:v>
                      </c:pt>
                      <c:pt idx="16462">
                        <c:v>8.2319999999999993</c:v>
                      </c:pt>
                      <c:pt idx="16463">
                        <c:v>8.2330000000000005</c:v>
                      </c:pt>
                      <c:pt idx="16464">
                        <c:v>8.2330000000000005</c:v>
                      </c:pt>
                      <c:pt idx="16465">
                        <c:v>8.234</c:v>
                      </c:pt>
                      <c:pt idx="16466">
                        <c:v>8.234</c:v>
                      </c:pt>
                      <c:pt idx="16467">
                        <c:v>8.2349999999999994</c:v>
                      </c:pt>
                      <c:pt idx="16468">
                        <c:v>8.2349999999999994</c:v>
                      </c:pt>
                      <c:pt idx="16469">
                        <c:v>8.2360000000000007</c:v>
                      </c:pt>
                      <c:pt idx="16470">
                        <c:v>8.2360000000000007</c:v>
                      </c:pt>
                      <c:pt idx="16471">
                        <c:v>8.2370000000000001</c:v>
                      </c:pt>
                      <c:pt idx="16472">
                        <c:v>8.2370000000000001</c:v>
                      </c:pt>
                      <c:pt idx="16473">
                        <c:v>8.2379999999999995</c:v>
                      </c:pt>
                      <c:pt idx="16474">
                        <c:v>8.2379999999999995</c:v>
                      </c:pt>
                      <c:pt idx="16475">
                        <c:v>8.2390000000000008</c:v>
                      </c:pt>
                      <c:pt idx="16476">
                        <c:v>8.2390000000000008</c:v>
                      </c:pt>
                      <c:pt idx="16477">
                        <c:v>8.24</c:v>
                      </c:pt>
                      <c:pt idx="16478">
                        <c:v>8.24</c:v>
                      </c:pt>
                      <c:pt idx="16479">
                        <c:v>8.2409999999999997</c:v>
                      </c:pt>
                      <c:pt idx="16480">
                        <c:v>8.2409999999999997</c:v>
                      </c:pt>
                      <c:pt idx="16481">
                        <c:v>8.2420000000000009</c:v>
                      </c:pt>
                      <c:pt idx="16482">
                        <c:v>8.2420000000000009</c:v>
                      </c:pt>
                      <c:pt idx="16483">
                        <c:v>8.2430000000000003</c:v>
                      </c:pt>
                      <c:pt idx="16484">
                        <c:v>8.2430000000000003</c:v>
                      </c:pt>
                      <c:pt idx="16485">
                        <c:v>8.2439999999999998</c:v>
                      </c:pt>
                      <c:pt idx="16486">
                        <c:v>8.2439999999999998</c:v>
                      </c:pt>
                      <c:pt idx="16487">
                        <c:v>8.2449999999999992</c:v>
                      </c:pt>
                      <c:pt idx="16488">
                        <c:v>8.2449999999999992</c:v>
                      </c:pt>
                      <c:pt idx="16489">
                        <c:v>8.2460000000000004</c:v>
                      </c:pt>
                      <c:pt idx="16490">
                        <c:v>8.2460000000000004</c:v>
                      </c:pt>
                      <c:pt idx="16491">
                        <c:v>8.2469999999999999</c:v>
                      </c:pt>
                      <c:pt idx="16492">
                        <c:v>8.2469999999999999</c:v>
                      </c:pt>
                      <c:pt idx="16493">
                        <c:v>8.2479999999999993</c:v>
                      </c:pt>
                      <c:pt idx="16494">
                        <c:v>8.2479999999999993</c:v>
                      </c:pt>
                      <c:pt idx="16495">
                        <c:v>8.2490000000000006</c:v>
                      </c:pt>
                      <c:pt idx="16496">
                        <c:v>8.2490000000000006</c:v>
                      </c:pt>
                      <c:pt idx="16497">
                        <c:v>8.25</c:v>
                      </c:pt>
                      <c:pt idx="16498">
                        <c:v>8.25</c:v>
                      </c:pt>
                      <c:pt idx="16499">
                        <c:v>8.2509999999999994</c:v>
                      </c:pt>
                      <c:pt idx="16500">
                        <c:v>8.2509999999999994</c:v>
                      </c:pt>
                      <c:pt idx="16501">
                        <c:v>8.2520000000000007</c:v>
                      </c:pt>
                      <c:pt idx="16502">
                        <c:v>8.2520000000000007</c:v>
                      </c:pt>
                      <c:pt idx="16503">
                        <c:v>8.2530000000000001</c:v>
                      </c:pt>
                      <c:pt idx="16504">
                        <c:v>8.2530000000000001</c:v>
                      </c:pt>
                      <c:pt idx="16505">
                        <c:v>8.2539999999999996</c:v>
                      </c:pt>
                      <c:pt idx="16506">
                        <c:v>8.2539999999999996</c:v>
                      </c:pt>
                      <c:pt idx="16507">
                        <c:v>8.2550000000000008</c:v>
                      </c:pt>
                      <c:pt idx="16508">
                        <c:v>8.2550000000000008</c:v>
                      </c:pt>
                      <c:pt idx="16509">
                        <c:v>8.2560000000000002</c:v>
                      </c:pt>
                      <c:pt idx="16510">
                        <c:v>8.2560000000000002</c:v>
                      </c:pt>
                      <c:pt idx="16511">
                        <c:v>8.2569999999999997</c:v>
                      </c:pt>
                      <c:pt idx="16512">
                        <c:v>8.2569999999999997</c:v>
                      </c:pt>
                      <c:pt idx="16513">
                        <c:v>8.2579999999999991</c:v>
                      </c:pt>
                      <c:pt idx="16514">
                        <c:v>8.2579999999999991</c:v>
                      </c:pt>
                      <c:pt idx="16515">
                        <c:v>8.2590000000000003</c:v>
                      </c:pt>
                      <c:pt idx="16516">
                        <c:v>8.2590000000000003</c:v>
                      </c:pt>
                      <c:pt idx="16517">
                        <c:v>8.26</c:v>
                      </c:pt>
                      <c:pt idx="16518">
                        <c:v>8.26</c:v>
                      </c:pt>
                      <c:pt idx="16519">
                        <c:v>8.2609999999999992</c:v>
                      </c:pt>
                      <c:pt idx="16520">
                        <c:v>8.2609999999999992</c:v>
                      </c:pt>
                      <c:pt idx="16521">
                        <c:v>8.2620000000000005</c:v>
                      </c:pt>
                      <c:pt idx="16522">
                        <c:v>8.2620000000000005</c:v>
                      </c:pt>
                      <c:pt idx="16523">
                        <c:v>8.2629999999999999</c:v>
                      </c:pt>
                      <c:pt idx="16524">
                        <c:v>8.2629999999999999</c:v>
                      </c:pt>
                      <c:pt idx="16525">
                        <c:v>8.2639999999999993</c:v>
                      </c:pt>
                      <c:pt idx="16526">
                        <c:v>8.2639999999999993</c:v>
                      </c:pt>
                      <c:pt idx="16527">
                        <c:v>8.2650000000000006</c:v>
                      </c:pt>
                      <c:pt idx="16528">
                        <c:v>8.2650000000000006</c:v>
                      </c:pt>
                      <c:pt idx="16529">
                        <c:v>8.266</c:v>
                      </c:pt>
                      <c:pt idx="16530">
                        <c:v>8.266</c:v>
                      </c:pt>
                      <c:pt idx="16531">
                        <c:v>8.2669999999999995</c:v>
                      </c:pt>
                      <c:pt idx="16532">
                        <c:v>8.2669999999999995</c:v>
                      </c:pt>
                      <c:pt idx="16533">
                        <c:v>8.2680000000000007</c:v>
                      </c:pt>
                      <c:pt idx="16534">
                        <c:v>8.2680000000000007</c:v>
                      </c:pt>
                      <c:pt idx="16535">
                        <c:v>8.2690000000000001</c:v>
                      </c:pt>
                      <c:pt idx="16536">
                        <c:v>8.2690000000000001</c:v>
                      </c:pt>
                      <c:pt idx="16537">
                        <c:v>8.27</c:v>
                      </c:pt>
                      <c:pt idx="16538">
                        <c:v>8.27</c:v>
                      </c:pt>
                      <c:pt idx="16539">
                        <c:v>8.2710000000000008</c:v>
                      </c:pt>
                      <c:pt idx="16540">
                        <c:v>8.2710000000000008</c:v>
                      </c:pt>
                      <c:pt idx="16541">
                        <c:v>8.2720000000000002</c:v>
                      </c:pt>
                      <c:pt idx="16542">
                        <c:v>8.2720000000000002</c:v>
                      </c:pt>
                      <c:pt idx="16543">
                        <c:v>8.2729999999999997</c:v>
                      </c:pt>
                      <c:pt idx="16544">
                        <c:v>8.2729999999999997</c:v>
                      </c:pt>
                      <c:pt idx="16545">
                        <c:v>8.2739999999999991</c:v>
                      </c:pt>
                      <c:pt idx="16546">
                        <c:v>8.2739999999999991</c:v>
                      </c:pt>
                      <c:pt idx="16547">
                        <c:v>8.2750000000000004</c:v>
                      </c:pt>
                      <c:pt idx="16548">
                        <c:v>8.2750000000000004</c:v>
                      </c:pt>
                      <c:pt idx="16549">
                        <c:v>8.2759999999999998</c:v>
                      </c:pt>
                      <c:pt idx="16550">
                        <c:v>8.2759999999999998</c:v>
                      </c:pt>
                      <c:pt idx="16551">
                        <c:v>8.2769999999999992</c:v>
                      </c:pt>
                      <c:pt idx="16552">
                        <c:v>8.2769999999999992</c:v>
                      </c:pt>
                      <c:pt idx="16553">
                        <c:v>8.2780000000000005</c:v>
                      </c:pt>
                      <c:pt idx="16554">
                        <c:v>8.2780000000000005</c:v>
                      </c:pt>
                      <c:pt idx="16555">
                        <c:v>8.2789999999999999</c:v>
                      </c:pt>
                      <c:pt idx="16556">
                        <c:v>8.2789999999999999</c:v>
                      </c:pt>
                      <c:pt idx="16557">
                        <c:v>8.2799999999999994</c:v>
                      </c:pt>
                      <c:pt idx="16558">
                        <c:v>8.2799999999999994</c:v>
                      </c:pt>
                      <c:pt idx="16559">
                        <c:v>8.2810000000000006</c:v>
                      </c:pt>
                      <c:pt idx="16560">
                        <c:v>8.2810000000000006</c:v>
                      </c:pt>
                      <c:pt idx="16561">
                        <c:v>8.282</c:v>
                      </c:pt>
                      <c:pt idx="16562">
                        <c:v>8.282</c:v>
                      </c:pt>
                      <c:pt idx="16563">
                        <c:v>8.2829999999999995</c:v>
                      </c:pt>
                      <c:pt idx="16564">
                        <c:v>8.2829999999999995</c:v>
                      </c:pt>
                      <c:pt idx="16565">
                        <c:v>8.2840000000000007</c:v>
                      </c:pt>
                      <c:pt idx="16566">
                        <c:v>8.2840000000000007</c:v>
                      </c:pt>
                      <c:pt idx="16567">
                        <c:v>8.2850000000000001</c:v>
                      </c:pt>
                      <c:pt idx="16568">
                        <c:v>8.2850000000000001</c:v>
                      </c:pt>
                      <c:pt idx="16569">
                        <c:v>8.2859999999999996</c:v>
                      </c:pt>
                      <c:pt idx="16570">
                        <c:v>8.2859999999999996</c:v>
                      </c:pt>
                      <c:pt idx="16571">
                        <c:v>8.2870000000000008</c:v>
                      </c:pt>
                      <c:pt idx="16572">
                        <c:v>8.2870000000000008</c:v>
                      </c:pt>
                      <c:pt idx="16573">
                        <c:v>8.2880000000000003</c:v>
                      </c:pt>
                      <c:pt idx="16574">
                        <c:v>8.2880000000000003</c:v>
                      </c:pt>
                      <c:pt idx="16575">
                        <c:v>8.2889999999999997</c:v>
                      </c:pt>
                      <c:pt idx="16576">
                        <c:v>8.2889999999999997</c:v>
                      </c:pt>
                      <c:pt idx="16577">
                        <c:v>8.2899999999999991</c:v>
                      </c:pt>
                      <c:pt idx="16578">
                        <c:v>8.2899999999999991</c:v>
                      </c:pt>
                      <c:pt idx="16579">
                        <c:v>8.2910000000000004</c:v>
                      </c:pt>
                      <c:pt idx="16580">
                        <c:v>8.2910000000000004</c:v>
                      </c:pt>
                      <c:pt idx="16581">
                        <c:v>8.2919999999999998</c:v>
                      </c:pt>
                      <c:pt idx="16582">
                        <c:v>8.2919999999999998</c:v>
                      </c:pt>
                      <c:pt idx="16583">
                        <c:v>8.2929999999999993</c:v>
                      </c:pt>
                      <c:pt idx="16584">
                        <c:v>8.2929999999999993</c:v>
                      </c:pt>
                      <c:pt idx="16585">
                        <c:v>8.2940000000000005</c:v>
                      </c:pt>
                      <c:pt idx="16586">
                        <c:v>8.2940000000000005</c:v>
                      </c:pt>
                      <c:pt idx="16587">
                        <c:v>8.2949999999999999</c:v>
                      </c:pt>
                      <c:pt idx="16588">
                        <c:v>8.2949999999999999</c:v>
                      </c:pt>
                      <c:pt idx="16589">
                        <c:v>8.2959999999999994</c:v>
                      </c:pt>
                      <c:pt idx="16590">
                        <c:v>8.2959999999999994</c:v>
                      </c:pt>
                      <c:pt idx="16591">
                        <c:v>8.2970000000000006</c:v>
                      </c:pt>
                      <c:pt idx="16592">
                        <c:v>8.2970000000000006</c:v>
                      </c:pt>
                      <c:pt idx="16593">
                        <c:v>8.298</c:v>
                      </c:pt>
                      <c:pt idx="16594">
                        <c:v>8.298</c:v>
                      </c:pt>
                      <c:pt idx="16595">
                        <c:v>8.2989999999999995</c:v>
                      </c:pt>
                      <c:pt idx="16596">
                        <c:v>8.2989999999999995</c:v>
                      </c:pt>
                      <c:pt idx="16597">
                        <c:v>8.3000000000000007</c:v>
                      </c:pt>
                      <c:pt idx="16598">
                        <c:v>8.3000000000000007</c:v>
                      </c:pt>
                      <c:pt idx="16599">
                        <c:v>8.3010000000000002</c:v>
                      </c:pt>
                      <c:pt idx="16600">
                        <c:v>8.3010000000000002</c:v>
                      </c:pt>
                      <c:pt idx="16601">
                        <c:v>8.3019999999999996</c:v>
                      </c:pt>
                      <c:pt idx="16602">
                        <c:v>8.3019999999999996</c:v>
                      </c:pt>
                      <c:pt idx="16603">
                        <c:v>8.3030000000000008</c:v>
                      </c:pt>
                      <c:pt idx="16604">
                        <c:v>8.3030000000000008</c:v>
                      </c:pt>
                      <c:pt idx="16605">
                        <c:v>8.3040000000000003</c:v>
                      </c:pt>
                      <c:pt idx="16606">
                        <c:v>8.3040000000000003</c:v>
                      </c:pt>
                      <c:pt idx="16607">
                        <c:v>8.3049999999999997</c:v>
                      </c:pt>
                      <c:pt idx="16608">
                        <c:v>8.3049999999999997</c:v>
                      </c:pt>
                      <c:pt idx="16609">
                        <c:v>8.3059999999999992</c:v>
                      </c:pt>
                      <c:pt idx="16610">
                        <c:v>8.3059999999999992</c:v>
                      </c:pt>
                      <c:pt idx="16611">
                        <c:v>8.3070000000000004</c:v>
                      </c:pt>
                      <c:pt idx="16612">
                        <c:v>8.3070000000000004</c:v>
                      </c:pt>
                      <c:pt idx="16613">
                        <c:v>8.3079999999999998</c:v>
                      </c:pt>
                      <c:pt idx="16614">
                        <c:v>8.3079999999999998</c:v>
                      </c:pt>
                      <c:pt idx="16615">
                        <c:v>8.3089999999999993</c:v>
                      </c:pt>
                      <c:pt idx="16616">
                        <c:v>8.3089999999999993</c:v>
                      </c:pt>
                      <c:pt idx="16617">
                        <c:v>8.31</c:v>
                      </c:pt>
                      <c:pt idx="16618">
                        <c:v>8.31</c:v>
                      </c:pt>
                      <c:pt idx="16619">
                        <c:v>8.3109999999999999</c:v>
                      </c:pt>
                      <c:pt idx="16620">
                        <c:v>8.3109999999999999</c:v>
                      </c:pt>
                      <c:pt idx="16621">
                        <c:v>8.3119999999999994</c:v>
                      </c:pt>
                      <c:pt idx="16622">
                        <c:v>8.3119999999999994</c:v>
                      </c:pt>
                      <c:pt idx="16623">
                        <c:v>8.3130000000000006</c:v>
                      </c:pt>
                      <c:pt idx="16624">
                        <c:v>8.3130000000000006</c:v>
                      </c:pt>
                      <c:pt idx="16625">
                        <c:v>8.3140000000000001</c:v>
                      </c:pt>
                      <c:pt idx="16626">
                        <c:v>8.3140000000000001</c:v>
                      </c:pt>
                      <c:pt idx="16627">
                        <c:v>8.3149999999999995</c:v>
                      </c:pt>
                      <c:pt idx="16628">
                        <c:v>8.3149999999999995</c:v>
                      </c:pt>
                      <c:pt idx="16629">
                        <c:v>8.3160000000000007</c:v>
                      </c:pt>
                      <c:pt idx="16630">
                        <c:v>8.3160000000000007</c:v>
                      </c:pt>
                      <c:pt idx="16631">
                        <c:v>8.3170000000000002</c:v>
                      </c:pt>
                      <c:pt idx="16632">
                        <c:v>8.3170000000000002</c:v>
                      </c:pt>
                      <c:pt idx="16633">
                        <c:v>8.3179999999999996</c:v>
                      </c:pt>
                      <c:pt idx="16634">
                        <c:v>8.3179999999999996</c:v>
                      </c:pt>
                      <c:pt idx="16635">
                        <c:v>8.3190000000000008</c:v>
                      </c:pt>
                      <c:pt idx="16636">
                        <c:v>8.3190000000000008</c:v>
                      </c:pt>
                      <c:pt idx="16637">
                        <c:v>8.32</c:v>
                      </c:pt>
                      <c:pt idx="16638">
                        <c:v>8.32</c:v>
                      </c:pt>
                      <c:pt idx="16639">
                        <c:v>8.3209999999999997</c:v>
                      </c:pt>
                      <c:pt idx="16640">
                        <c:v>8.3209999999999997</c:v>
                      </c:pt>
                      <c:pt idx="16641">
                        <c:v>8.3219999999999992</c:v>
                      </c:pt>
                      <c:pt idx="16642">
                        <c:v>8.3219999999999992</c:v>
                      </c:pt>
                      <c:pt idx="16643">
                        <c:v>8.3230000000000004</c:v>
                      </c:pt>
                      <c:pt idx="16644">
                        <c:v>8.3230000000000004</c:v>
                      </c:pt>
                      <c:pt idx="16645">
                        <c:v>8.3239999999999998</c:v>
                      </c:pt>
                      <c:pt idx="16646">
                        <c:v>8.3239999999999998</c:v>
                      </c:pt>
                      <c:pt idx="16647">
                        <c:v>8.3249999999999993</c:v>
                      </c:pt>
                      <c:pt idx="16648">
                        <c:v>8.3249999999999993</c:v>
                      </c:pt>
                      <c:pt idx="16649">
                        <c:v>8.3260000000000005</c:v>
                      </c:pt>
                      <c:pt idx="16650">
                        <c:v>8.3260000000000005</c:v>
                      </c:pt>
                      <c:pt idx="16651">
                        <c:v>8.327</c:v>
                      </c:pt>
                      <c:pt idx="16652">
                        <c:v>8.327</c:v>
                      </c:pt>
                      <c:pt idx="16653">
                        <c:v>8.3279999999999994</c:v>
                      </c:pt>
                      <c:pt idx="16654">
                        <c:v>8.3279999999999994</c:v>
                      </c:pt>
                      <c:pt idx="16655">
                        <c:v>8.3290000000000006</c:v>
                      </c:pt>
                      <c:pt idx="16656">
                        <c:v>8.3290000000000006</c:v>
                      </c:pt>
                      <c:pt idx="16657">
                        <c:v>8.33</c:v>
                      </c:pt>
                      <c:pt idx="16658">
                        <c:v>8.33</c:v>
                      </c:pt>
                      <c:pt idx="16659">
                        <c:v>8.3309999999999995</c:v>
                      </c:pt>
                      <c:pt idx="16660">
                        <c:v>8.3309999999999995</c:v>
                      </c:pt>
                      <c:pt idx="16661">
                        <c:v>8.3320000000000007</c:v>
                      </c:pt>
                      <c:pt idx="16662">
                        <c:v>8.3320000000000007</c:v>
                      </c:pt>
                      <c:pt idx="16663">
                        <c:v>8.3330000000000002</c:v>
                      </c:pt>
                      <c:pt idx="16664">
                        <c:v>8.3330000000000002</c:v>
                      </c:pt>
                      <c:pt idx="16665">
                        <c:v>8.3339999999999996</c:v>
                      </c:pt>
                      <c:pt idx="16666">
                        <c:v>8.3339999999999996</c:v>
                      </c:pt>
                      <c:pt idx="16667">
                        <c:v>8.3350000000000009</c:v>
                      </c:pt>
                      <c:pt idx="16668">
                        <c:v>8.3350000000000009</c:v>
                      </c:pt>
                      <c:pt idx="16669">
                        <c:v>8.3360000000000003</c:v>
                      </c:pt>
                      <c:pt idx="16670">
                        <c:v>8.3360000000000003</c:v>
                      </c:pt>
                      <c:pt idx="16671">
                        <c:v>8.3369999999999997</c:v>
                      </c:pt>
                      <c:pt idx="16672">
                        <c:v>8.3369999999999997</c:v>
                      </c:pt>
                      <c:pt idx="16673">
                        <c:v>8.3379999999999992</c:v>
                      </c:pt>
                      <c:pt idx="16674">
                        <c:v>8.3379999999999992</c:v>
                      </c:pt>
                      <c:pt idx="16675">
                        <c:v>8.3390000000000004</c:v>
                      </c:pt>
                      <c:pt idx="16676">
                        <c:v>8.3390000000000004</c:v>
                      </c:pt>
                      <c:pt idx="16677">
                        <c:v>8.34</c:v>
                      </c:pt>
                      <c:pt idx="16678">
                        <c:v>8.34</c:v>
                      </c:pt>
                      <c:pt idx="16679">
                        <c:v>8.3409999999999993</c:v>
                      </c:pt>
                      <c:pt idx="16680">
                        <c:v>8.3409999999999993</c:v>
                      </c:pt>
                      <c:pt idx="16681">
                        <c:v>8.3420000000000005</c:v>
                      </c:pt>
                      <c:pt idx="16682">
                        <c:v>8.3420000000000005</c:v>
                      </c:pt>
                      <c:pt idx="16683">
                        <c:v>8.343</c:v>
                      </c:pt>
                      <c:pt idx="16684">
                        <c:v>8.343</c:v>
                      </c:pt>
                      <c:pt idx="16685">
                        <c:v>8.3439999999999994</c:v>
                      </c:pt>
                      <c:pt idx="16686">
                        <c:v>8.3439999999999994</c:v>
                      </c:pt>
                      <c:pt idx="16687">
                        <c:v>8.3450000000000006</c:v>
                      </c:pt>
                      <c:pt idx="16688">
                        <c:v>8.3450000000000006</c:v>
                      </c:pt>
                      <c:pt idx="16689">
                        <c:v>8.3460000000000001</c:v>
                      </c:pt>
                      <c:pt idx="16690">
                        <c:v>8.3460000000000001</c:v>
                      </c:pt>
                      <c:pt idx="16691">
                        <c:v>8.3469999999999995</c:v>
                      </c:pt>
                      <c:pt idx="16692">
                        <c:v>8.3469999999999995</c:v>
                      </c:pt>
                      <c:pt idx="16693">
                        <c:v>8.3480000000000008</c:v>
                      </c:pt>
                      <c:pt idx="16694">
                        <c:v>8.3480000000000008</c:v>
                      </c:pt>
                      <c:pt idx="16695">
                        <c:v>8.3490000000000002</c:v>
                      </c:pt>
                      <c:pt idx="16696">
                        <c:v>8.3490000000000002</c:v>
                      </c:pt>
                      <c:pt idx="16697">
                        <c:v>8.35</c:v>
                      </c:pt>
                      <c:pt idx="16698">
                        <c:v>8.35</c:v>
                      </c:pt>
                      <c:pt idx="16699">
                        <c:v>8.3510000000000009</c:v>
                      </c:pt>
                      <c:pt idx="16700">
                        <c:v>8.3510000000000009</c:v>
                      </c:pt>
                      <c:pt idx="16701">
                        <c:v>8.3520000000000003</c:v>
                      </c:pt>
                      <c:pt idx="16702">
                        <c:v>8.3520000000000003</c:v>
                      </c:pt>
                      <c:pt idx="16703">
                        <c:v>8.3529999999999998</c:v>
                      </c:pt>
                      <c:pt idx="16704">
                        <c:v>8.3529999999999998</c:v>
                      </c:pt>
                      <c:pt idx="16705">
                        <c:v>8.3539999999999992</c:v>
                      </c:pt>
                      <c:pt idx="16706">
                        <c:v>8.3539999999999992</c:v>
                      </c:pt>
                      <c:pt idx="16707">
                        <c:v>8.3550000000000004</c:v>
                      </c:pt>
                      <c:pt idx="16708">
                        <c:v>8.3550000000000004</c:v>
                      </c:pt>
                      <c:pt idx="16709">
                        <c:v>8.3559999999999999</c:v>
                      </c:pt>
                      <c:pt idx="16710">
                        <c:v>8.3559999999999999</c:v>
                      </c:pt>
                      <c:pt idx="16711">
                        <c:v>8.3569999999999993</c:v>
                      </c:pt>
                      <c:pt idx="16712">
                        <c:v>8.3569999999999993</c:v>
                      </c:pt>
                      <c:pt idx="16713">
                        <c:v>8.3580000000000005</c:v>
                      </c:pt>
                      <c:pt idx="16714">
                        <c:v>8.3580000000000005</c:v>
                      </c:pt>
                      <c:pt idx="16715">
                        <c:v>8.359</c:v>
                      </c:pt>
                      <c:pt idx="16716">
                        <c:v>8.359</c:v>
                      </c:pt>
                      <c:pt idx="16717">
                        <c:v>8.36</c:v>
                      </c:pt>
                      <c:pt idx="16718">
                        <c:v>8.36</c:v>
                      </c:pt>
                      <c:pt idx="16719">
                        <c:v>8.3610000000000007</c:v>
                      </c:pt>
                      <c:pt idx="16720">
                        <c:v>8.3610000000000007</c:v>
                      </c:pt>
                      <c:pt idx="16721">
                        <c:v>8.3620000000000001</c:v>
                      </c:pt>
                      <c:pt idx="16722">
                        <c:v>8.3620000000000001</c:v>
                      </c:pt>
                      <c:pt idx="16723">
                        <c:v>8.3629999999999995</c:v>
                      </c:pt>
                      <c:pt idx="16724">
                        <c:v>8.3629999999999995</c:v>
                      </c:pt>
                      <c:pt idx="16725">
                        <c:v>8.3640000000000008</c:v>
                      </c:pt>
                      <c:pt idx="16726">
                        <c:v>8.3640000000000008</c:v>
                      </c:pt>
                      <c:pt idx="16727">
                        <c:v>8.3650000000000002</c:v>
                      </c:pt>
                      <c:pt idx="16728">
                        <c:v>8.3650000000000002</c:v>
                      </c:pt>
                      <c:pt idx="16729">
                        <c:v>8.3659999999999997</c:v>
                      </c:pt>
                      <c:pt idx="16730">
                        <c:v>8.3659999999999997</c:v>
                      </c:pt>
                      <c:pt idx="16731">
                        <c:v>8.3670000000000009</c:v>
                      </c:pt>
                      <c:pt idx="16732">
                        <c:v>8.3670000000000009</c:v>
                      </c:pt>
                      <c:pt idx="16733">
                        <c:v>8.3680000000000003</c:v>
                      </c:pt>
                      <c:pt idx="16734">
                        <c:v>8.3680000000000003</c:v>
                      </c:pt>
                      <c:pt idx="16735">
                        <c:v>8.3689999999999998</c:v>
                      </c:pt>
                      <c:pt idx="16736">
                        <c:v>8.3689999999999998</c:v>
                      </c:pt>
                      <c:pt idx="16737">
                        <c:v>8.3699999999999992</c:v>
                      </c:pt>
                      <c:pt idx="16738">
                        <c:v>8.3699999999999992</c:v>
                      </c:pt>
                      <c:pt idx="16739">
                        <c:v>8.3710000000000004</c:v>
                      </c:pt>
                      <c:pt idx="16740">
                        <c:v>8.3710000000000004</c:v>
                      </c:pt>
                      <c:pt idx="16741">
                        <c:v>8.3719999999999999</c:v>
                      </c:pt>
                      <c:pt idx="16742">
                        <c:v>8.3719999999999999</c:v>
                      </c:pt>
                      <c:pt idx="16743">
                        <c:v>8.3729999999999993</c:v>
                      </c:pt>
                      <c:pt idx="16744">
                        <c:v>8.3729999999999993</c:v>
                      </c:pt>
                      <c:pt idx="16745">
                        <c:v>8.3740000000000006</c:v>
                      </c:pt>
                      <c:pt idx="16746">
                        <c:v>8.3740000000000006</c:v>
                      </c:pt>
                      <c:pt idx="16747">
                        <c:v>8.375</c:v>
                      </c:pt>
                      <c:pt idx="16748">
                        <c:v>8.375</c:v>
                      </c:pt>
                      <c:pt idx="16749">
                        <c:v>8.3759999999999994</c:v>
                      </c:pt>
                      <c:pt idx="16750">
                        <c:v>8.3759999999999994</c:v>
                      </c:pt>
                      <c:pt idx="16751">
                        <c:v>8.3770000000000007</c:v>
                      </c:pt>
                      <c:pt idx="16752">
                        <c:v>8.3770000000000007</c:v>
                      </c:pt>
                      <c:pt idx="16753">
                        <c:v>8.3780000000000001</c:v>
                      </c:pt>
                      <c:pt idx="16754">
                        <c:v>8.3780000000000001</c:v>
                      </c:pt>
                      <c:pt idx="16755">
                        <c:v>8.3789999999999996</c:v>
                      </c:pt>
                      <c:pt idx="16756">
                        <c:v>8.3789999999999996</c:v>
                      </c:pt>
                      <c:pt idx="16757">
                        <c:v>8.3800000000000008</c:v>
                      </c:pt>
                      <c:pt idx="16758">
                        <c:v>8.3800000000000008</c:v>
                      </c:pt>
                      <c:pt idx="16759">
                        <c:v>8.3810000000000002</c:v>
                      </c:pt>
                      <c:pt idx="16760">
                        <c:v>8.3810000000000002</c:v>
                      </c:pt>
                      <c:pt idx="16761">
                        <c:v>8.3819999999999997</c:v>
                      </c:pt>
                      <c:pt idx="16762">
                        <c:v>8.3819999999999997</c:v>
                      </c:pt>
                      <c:pt idx="16763">
                        <c:v>8.3829999999999991</c:v>
                      </c:pt>
                      <c:pt idx="16764">
                        <c:v>8.3829999999999991</c:v>
                      </c:pt>
                      <c:pt idx="16765">
                        <c:v>8.3840000000000003</c:v>
                      </c:pt>
                      <c:pt idx="16766">
                        <c:v>8.3840000000000003</c:v>
                      </c:pt>
                      <c:pt idx="16767">
                        <c:v>8.3849999999999998</c:v>
                      </c:pt>
                      <c:pt idx="16768">
                        <c:v>8.3849999999999998</c:v>
                      </c:pt>
                      <c:pt idx="16769">
                        <c:v>8.3859999999999992</c:v>
                      </c:pt>
                      <c:pt idx="16770">
                        <c:v>8.3859999999999992</c:v>
                      </c:pt>
                      <c:pt idx="16771">
                        <c:v>8.3870000000000005</c:v>
                      </c:pt>
                      <c:pt idx="16772">
                        <c:v>8.3870000000000005</c:v>
                      </c:pt>
                      <c:pt idx="16773">
                        <c:v>8.3879999999999999</c:v>
                      </c:pt>
                      <c:pt idx="16774">
                        <c:v>8.3879999999999999</c:v>
                      </c:pt>
                      <c:pt idx="16775">
                        <c:v>8.3889999999999993</c:v>
                      </c:pt>
                      <c:pt idx="16776">
                        <c:v>8.3889999999999993</c:v>
                      </c:pt>
                      <c:pt idx="16777">
                        <c:v>8.39</c:v>
                      </c:pt>
                      <c:pt idx="16778">
                        <c:v>8.39</c:v>
                      </c:pt>
                      <c:pt idx="16779">
                        <c:v>8.391</c:v>
                      </c:pt>
                      <c:pt idx="16780">
                        <c:v>8.391</c:v>
                      </c:pt>
                      <c:pt idx="16781">
                        <c:v>8.3919999999999995</c:v>
                      </c:pt>
                      <c:pt idx="16782">
                        <c:v>8.3919999999999995</c:v>
                      </c:pt>
                      <c:pt idx="16783">
                        <c:v>8.3930000000000007</c:v>
                      </c:pt>
                      <c:pt idx="16784">
                        <c:v>8.3930000000000007</c:v>
                      </c:pt>
                      <c:pt idx="16785">
                        <c:v>8.3940000000000001</c:v>
                      </c:pt>
                      <c:pt idx="16786">
                        <c:v>8.3940000000000001</c:v>
                      </c:pt>
                      <c:pt idx="16787">
                        <c:v>8.3949999999999996</c:v>
                      </c:pt>
                      <c:pt idx="16788">
                        <c:v>8.3949999999999996</c:v>
                      </c:pt>
                      <c:pt idx="16789">
                        <c:v>8.3960000000000008</c:v>
                      </c:pt>
                      <c:pt idx="16790">
                        <c:v>8.3960000000000008</c:v>
                      </c:pt>
                      <c:pt idx="16791">
                        <c:v>8.3970000000000002</c:v>
                      </c:pt>
                      <c:pt idx="16792">
                        <c:v>8.3970000000000002</c:v>
                      </c:pt>
                      <c:pt idx="16793">
                        <c:v>8.3979999999999997</c:v>
                      </c:pt>
                      <c:pt idx="16794">
                        <c:v>8.3979999999999997</c:v>
                      </c:pt>
                      <c:pt idx="16795">
                        <c:v>8.3989999999999991</c:v>
                      </c:pt>
                      <c:pt idx="16796">
                        <c:v>8.3989999999999991</c:v>
                      </c:pt>
                      <c:pt idx="16797">
                        <c:v>8.4</c:v>
                      </c:pt>
                      <c:pt idx="16798">
                        <c:v>8.4</c:v>
                      </c:pt>
                      <c:pt idx="16799">
                        <c:v>8.4009999999999998</c:v>
                      </c:pt>
                      <c:pt idx="16800">
                        <c:v>8.4009999999999998</c:v>
                      </c:pt>
                      <c:pt idx="16801">
                        <c:v>8.4019999999999992</c:v>
                      </c:pt>
                      <c:pt idx="16802">
                        <c:v>8.4019999999999992</c:v>
                      </c:pt>
                      <c:pt idx="16803">
                        <c:v>8.4030000000000005</c:v>
                      </c:pt>
                      <c:pt idx="16804">
                        <c:v>8.4030000000000005</c:v>
                      </c:pt>
                      <c:pt idx="16805">
                        <c:v>8.4039999999999999</c:v>
                      </c:pt>
                      <c:pt idx="16806">
                        <c:v>8.4039999999999999</c:v>
                      </c:pt>
                      <c:pt idx="16807">
                        <c:v>8.4049999999999994</c:v>
                      </c:pt>
                      <c:pt idx="16808">
                        <c:v>8.4049999999999994</c:v>
                      </c:pt>
                      <c:pt idx="16809">
                        <c:v>8.4060000000000006</c:v>
                      </c:pt>
                      <c:pt idx="16810">
                        <c:v>8.4060000000000006</c:v>
                      </c:pt>
                      <c:pt idx="16811">
                        <c:v>8.407</c:v>
                      </c:pt>
                      <c:pt idx="16812">
                        <c:v>8.407</c:v>
                      </c:pt>
                      <c:pt idx="16813">
                        <c:v>8.4079999999999995</c:v>
                      </c:pt>
                      <c:pt idx="16814">
                        <c:v>8.4079999999999995</c:v>
                      </c:pt>
                      <c:pt idx="16815">
                        <c:v>8.4090000000000007</c:v>
                      </c:pt>
                      <c:pt idx="16816">
                        <c:v>8.4090000000000007</c:v>
                      </c:pt>
                      <c:pt idx="16817">
                        <c:v>8.41</c:v>
                      </c:pt>
                      <c:pt idx="16818">
                        <c:v>8.41</c:v>
                      </c:pt>
                      <c:pt idx="16819">
                        <c:v>8.4109999999999996</c:v>
                      </c:pt>
                      <c:pt idx="16820">
                        <c:v>8.4109999999999996</c:v>
                      </c:pt>
                      <c:pt idx="16821">
                        <c:v>8.4120000000000008</c:v>
                      </c:pt>
                      <c:pt idx="16822">
                        <c:v>8.4120000000000008</c:v>
                      </c:pt>
                      <c:pt idx="16823">
                        <c:v>8.4130000000000003</c:v>
                      </c:pt>
                      <c:pt idx="16824">
                        <c:v>8.4130000000000003</c:v>
                      </c:pt>
                      <c:pt idx="16825">
                        <c:v>8.4139999999999997</c:v>
                      </c:pt>
                      <c:pt idx="16826">
                        <c:v>8.4139999999999997</c:v>
                      </c:pt>
                      <c:pt idx="16827">
                        <c:v>8.4149999999999991</c:v>
                      </c:pt>
                      <c:pt idx="16828">
                        <c:v>8.4149999999999991</c:v>
                      </c:pt>
                      <c:pt idx="16829">
                        <c:v>8.4160000000000004</c:v>
                      </c:pt>
                      <c:pt idx="16830">
                        <c:v>8.4160000000000004</c:v>
                      </c:pt>
                      <c:pt idx="16831">
                        <c:v>8.4169999999999998</c:v>
                      </c:pt>
                      <c:pt idx="16832">
                        <c:v>8.4169999999999998</c:v>
                      </c:pt>
                      <c:pt idx="16833">
                        <c:v>8.4179999999999993</c:v>
                      </c:pt>
                      <c:pt idx="16834">
                        <c:v>8.4179999999999993</c:v>
                      </c:pt>
                      <c:pt idx="16835">
                        <c:v>8.4190000000000005</c:v>
                      </c:pt>
                      <c:pt idx="16836">
                        <c:v>8.4190000000000005</c:v>
                      </c:pt>
                      <c:pt idx="16837">
                        <c:v>8.42</c:v>
                      </c:pt>
                      <c:pt idx="16838">
                        <c:v>8.42</c:v>
                      </c:pt>
                      <c:pt idx="16839">
                        <c:v>8.4209999999999994</c:v>
                      </c:pt>
                      <c:pt idx="16840">
                        <c:v>8.4209999999999994</c:v>
                      </c:pt>
                      <c:pt idx="16841">
                        <c:v>8.4220000000000006</c:v>
                      </c:pt>
                      <c:pt idx="16842">
                        <c:v>8.4220000000000006</c:v>
                      </c:pt>
                      <c:pt idx="16843">
                        <c:v>8.423</c:v>
                      </c:pt>
                      <c:pt idx="16844">
                        <c:v>8.423</c:v>
                      </c:pt>
                      <c:pt idx="16845">
                        <c:v>8.4239999999999995</c:v>
                      </c:pt>
                      <c:pt idx="16846">
                        <c:v>8.4239999999999995</c:v>
                      </c:pt>
                      <c:pt idx="16847">
                        <c:v>8.4250000000000007</c:v>
                      </c:pt>
                      <c:pt idx="16848">
                        <c:v>8.4250000000000007</c:v>
                      </c:pt>
                      <c:pt idx="16849">
                        <c:v>8.4260000000000002</c:v>
                      </c:pt>
                      <c:pt idx="16850">
                        <c:v>8.4260000000000002</c:v>
                      </c:pt>
                      <c:pt idx="16851">
                        <c:v>8.4269999999999996</c:v>
                      </c:pt>
                      <c:pt idx="16852">
                        <c:v>8.4269999999999996</c:v>
                      </c:pt>
                      <c:pt idx="16853">
                        <c:v>8.4280000000000008</c:v>
                      </c:pt>
                      <c:pt idx="16854">
                        <c:v>8.4280000000000008</c:v>
                      </c:pt>
                      <c:pt idx="16855">
                        <c:v>8.4290000000000003</c:v>
                      </c:pt>
                      <c:pt idx="16856">
                        <c:v>8.4290000000000003</c:v>
                      </c:pt>
                      <c:pt idx="16857">
                        <c:v>8.43</c:v>
                      </c:pt>
                      <c:pt idx="16858">
                        <c:v>8.43</c:v>
                      </c:pt>
                      <c:pt idx="16859">
                        <c:v>8.4309999999999992</c:v>
                      </c:pt>
                      <c:pt idx="16860">
                        <c:v>8.4309999999999992</c:v>
                      </c:pt>
                      <c:pt idx="16861">
                        <c:v>8.4320000000000004</c:v>
                      </c:pt>
                      <c:pt idx="16862">
                        <c:v>8.4320000000000004</c:v>
                      </c:pt>
                      <c:pt idx="16863">
                        <c:v>8.4329999999999998</c:v>
                      </c:pt>
                      <c:pt idx="16864">
                        <c:v>8.4329999999999998</c:v>
                      </c:pt>
                      <c:pt idx="16865">
                        <c:v>8.4339999999999993</c:v>
                      </c:pt>
                      <c:pt idx="16866">
                        <c:v>8.4339999999999993</c:v>
                      </c:pt>
                      <c:pt idx="16867">
                        <c:v>8.4350000000000005</c:v>
                      </c:pt>
                      <c:pt idx="16868">
                        <c:v>8.4350000000000005</c:v>
                      </c:pt>
                      <c:pt idx="16869">
                        <c:v>8.4359999999999999</c:v>
                      </c:pt>
                      <c:pt idx="16870">
                        <c:v>8.4359999999999999</c:v>
                      </c:pt>
                      <c:pt idx="16871">
                        <c:v>8.4369999999999994</c:v>
                      </c:pt>
                      <c:pt idx="16872">
                        <c:v>8.4369999999999994</c:v>
                      </c:pt>
                      <c:pt idx="16873">
                        <c:v>8.4380000000000006</c:v>
                      </c:pt>
                      <c:pt idx="16874">
                        <c:v>8.4380000000000006</c:v>
                      </c:pt>
                      <c:pt idx="16875">
                        <c:v>8.4390000000000001</c:v>
                      </c:pt>
                      <c:pt idx="16876">
                        <c:v>8.4390000000000001</c:v>
                      </c:pt>
                      <c:pt idx="16877">
                        <c:v>8.44</c:v>
                      </c:pt>
                      <c:pt idx="16878">
                        <c:v>8.44</c:v>
                      </c:pt>
                      <c:pt idx="16879">
                        <c:v>8.4410000000000007</c:v>
                      </c:pt>
                      <c:pt idx="16880">
                        <c:v>8.4410000000000007</c:v>
                      </c:pt>
                      <c:pt idx="16881">
                        <c:v>8.4420000000000002</c:v>
                      </c:pt>
                      <c:pt idx="16882">
                        <c:v>8.4420000000000002</c:v>
                      </c:pt>
                      <c:pt idx="16883">
                        <c:v>8.4429999999999996</c:v>
                      </c:pt>
                      <c:pt idx="16884">
                        <c:v>8.4429999999999996</c:v>
                      </c:pt>
                      <c:pt idx="16885">
                        <c:v>8.4440000000000008</c:v>
                      </c:pt>
                      <c:pt idx="16886">
                        <c:v>8.4440000000000008</c:v>
                      </c:pt>
                      <c:pt idx="16887">
                        <c:v>8.4450000000000003</c:v>
                      </c:pt>
                      <c:pt idx="16888">
                        <c:v>8.4450000000000003</c:v>
                      </c:pt>
                      <c:pt idx="16889">
                        <c:v>8.4459999999999997</c:v>
                      </c:pt>
                      <c:pt idx="16890">
                        <c:v>8.4459999999999997</c:v>
                      </c:pt>
                      <c:pt idx="16891">
                        <c:v>8.4469999999999992</c:v>
                      </c:pt>
                      <c:pt idx="16892">
                        <c:v>8.4469999999999992</c:v>
                      </c:pt>
                      <c:pt idx="16893">
                        <c:v>8.4480000000000004</c:v>
                      </c:pt>
                      <c:pt idx="16894">
                        <c:v>8.4480000000000004</c:v>
                      </c:pt>
                      <c:pt idx="16895">
                        <c:v>8.4489999999999998</c:v>
                      </c:pt>
                      <c:pt idx="16896">
                        <c:v>8.4489999999999998</c:v>
                      </c:pt>
                      <c:pt idx="16897">
                        <c:v>8.4499999999999993</c:v>
                      </c:pt>
                      <c:pt idx="16898">
                        <c:v>8.4499999999999993</c:v>
                      </c:pt>
                      <c:pt idx="16899">
                        <c:v>8.4510000000000005</c:v>
                      </c:pt>
                      <c:pt idx="16900">
                        <c:v>8.4510000000000005</c:v>
                      </c:pt>
                      <c:pt idx="16901">
                        <c:v>8.452</c:v>
                      </c:pt>
                      <c:pt idx="16902">
                        <c:v>8.452</c:v>
                      </c:pt>
                      <c:pt idx="16903">
                        <c:v>8.4529999999999994</c:v>
                      </c:pt>
                      <c:pt idx="16904">
                        <c:v>8.4529999999999994</c:v>
                      </c:pt>
                      <c:pt idx="16905">
                        <c:v>8.4540000000000006</c:v>
                      </c:pt>
                      <c:pt idx="16906">
                        <c:v>8.4540000000000006</c:v>
                      </c:pt>
                      <c:pt idx="16907">
                        <c:v>8.4550000000000001</c:v>
                      </c:pt>
                      <c:pt idx="16908">
                        <c:v>8.4550000000000001</c:v>
                      </c:pt>
                      <c:pt idx="16909">
                        <c:v>8.4559999999999995</c:v>
                      </c:pt>
                      <c:pt idx="16910">
                        <c:v>8.4559999999999995</c:v>
                      </c:pt>
                      <c:pt idx="16911">
                        <c:v>8.4570000000000007</c:v>
                      </c:pt>
                      <c:pt idx="16912">
                        <c:v>8.4570000000000007</c:v>
                      </c:pt>
                      <c:pt idx="16913">
                        <c:v>8.4580000000000002</c:v>
                      </c:pt>
                      <c:pt idx="16914">
                        <c:v>8.4580000000000002</c:v>
                      </c:pt>
                      <c:pt idx="16915">
                        <c:v>8.4589999999999996</c:v>
                      </c:pt>
                      <c:pt idx="16916">
                        <c:v>8.4589999999999996</c:v>
                      </c:pt>
                      <c:pt idx="16917">
                        <c:v>8.4600000000000009</c:v>
                      </c:pt>
                      <c:pt idx="16918">
                        <c:v>8.4600000000000009</c:v>
                      </c:pt>
                      <c:pt idx="16919">
                        <c:v>8.4610000000000003</c:v>
                      </c:pt>
                      <c:pt idx="16920">
                        <c:v>8.4610000000000003</c:v>
                      </c:pt>
                      <c:pt idx="16921">
                        <c:v>8.4619999999999997</c:v>
                      </c:pt>
                      <c:pt idx="16922">
                        <c:v>8.4619999999999997</c:v>
                      </c:pt>
                      <c:pt idx="16923">
                        <c:v>8.4629999999999992</c:v>
                      </c:pt>
                      <c:pt idx="16924">
                        <c:v>8.4629999999999992</c:v>
                      </c:pt>
                      <c:pt idx="16925">
                        <c:v>8.4640000000000004</c:v>
                      </c:pt>
                      <c:pt idx="16926">
                        <c:v>8.4640000000000004</c:v>
                      </c:pt>
                      <c:pt idx="16927">
                        <c:v>8.4649999999999999</c:v>
                      </c:pt>
                      <c:pt idx="16928">
                        <c:v>8.4649999999999999</c:v>
                      </c:pt>
                      <c:pt idx="16929">
                        <c:v>8.4659999999999993</c:v>
                      </c:pt>
                      <c:pt idx="16930">
                        <c:v>8.4659999999999993</c:v>
                      </c:pt>
                      <c:pt idx="16931">
                        <c:v>8.4670000000000005</c:v>
                      </c:pt>
                      <c:pt idx="16932">
                        <c:v>8.4670000000000005</c:v>
                      </c:pt>
                      <c:pt idx="16933">
                        <c:v>8.468</c:v>
                      </c:pt>
                      <c:pt idx="16934">
                        <c:v>8.468</c:v>
                      </c:pt>
                      <c:pt idx="16935">
                        <c:v>8.4689999999999994</c:v>
                      </c:pt>
                      <c:pt idx="16936">
                        <c:v>8.4689999999999994</c:v>
                      </c:pt>
                      <c:pt idx="16937">
                        <c:v>8.4700000000000006</c:v>
                      </c:pt>
                      <c:pt idx="16938">
                        <c:v>8.4700000000000006</c:v>
                      </c:pt>
                      <c:pt idx="16939">
                        <c:v>8.4710000000000001</c:v>
                      </c:pt>
                      <c:pt idx="16940">
                        <c:v>8.4710000000000001</c:v>
                      </c:pt>
                      <c:pt idx="16941">
                        <c:v>8.4719999999999995</c:v>
                      </c:pt>
                      <c:pt idx="16942">
                        <c:v>8.4719999999999995</c:v>
                      </c:pt>
                      <c:pt idx="16943">
                        <c:v>8.4730000000000008</c:v>
                      </c:pt>
                      <c:pt idx="16944">
                        <c:v>8.4730000000000008</c:v>
                      </c:pt>
                      <c:pt idx="16945">
                        <c:v>8.4740000000000002</c:v>
                      </c:pt>
                      <c:pt idx="16946">
                        <c:v>8.4740000000000002</c:v>
                      </c:pt>
                      <c:pt idx="16947">
                        <c:v>8.4749999999999996</c:v>
                      </c:pt>
                      <c:pt idx="16948">
                        <c:v>8.4749999999999996</c:v>
                      </c:pt>
                      <c:pt idx="16949">
                        <c:v>8.4760000000000009</c:v>
                      </c:pt>
                      <c:pt idx="16950">
                        <c:v>8.4760000000000009</c:v>
                      </c:pt>
                      <c:pt idx="16951">
                        <c:v>8.4770000000000003</c:v>
                      </c:pt>
                      <c:pt idx="16952">
                        <c:v>8.4770000000000003</c:v>
                      </c:pt>
                      <c:pt idx="16953">
                        <c:v>8.4779999999999998</c:v>
                      </c:pt>
                      <c:pt idx="16954">
                        <c:v>8.4779999999999998</c:v>
                      </c:pt>
                      <c:pt idx="16955">
                        <c:v>8.4789999999999992</c:v>
                      </c:pt>
                      <c:pt idx="16956">
                        <c:v>8.4789999999999992</c:v>
                      </c:pt>
                      <c:pt idx="16957">
                        <c:v>8.48</c:v>
                      </c:pt>
                      <c:pt idx="16958">
                        <c:v>8.48</c:v>
                      </c:pt>
                      <c:pt idx="16959">
                        <c:v>8.4809999999999999</c:v>
                      </c:pt>
                      <c:pt idx="16960">
                        <c:v>8.4809999999999999</c:v>
                      </c:pt>
                      <c:pt idx="16961">
                        <c:v>8.4819999999999993</c:v>
                      </c:pt>
                      <c:pt idx="16962">
                        <c:v>8.4819999999999993</c:v>
                      </c:pt>
                      <c:pt idx="16963">
                        <c:v>8.4830000000000005</c:v>
                      </c:pt>
                      <c:pt idx="16964">
                        <c:v>8.4830000000000005</c:v>
                      </c:pt>
                      <c:pt idx="16965">
                        <c:v>8.484</c:v>
                      </c:pt>
                      <c:pt idx="16966">
                        <c:v>8.484</c:v>
                      </c:pt>
                      <c:pt idx="16967">
                        <c:v>8.4849999999999994</c:v>
                      </c:pt>
                      <c:pt idx="16968">
                        <c:v>8.4849999999999994</c:v>
                      </c:pt>
                      <c:pt idx="16969">
                        <c:v>8.4860000000000007</c:v>
                      </c:pt>
                      <c:pt idx="16970">
                        <c:v>8.4860000000000007</c:v>
                      </c:pt>
                      <c:pt idx="16971">
                        <c:v>8.4870000000000001</c:v>
                      </c:pt>
                      <c:pt idx="16972">
                        <c:v>8.4870000000000001</c:v>
                      </c:pt>
                      <c:pt idx="16973">
                        <c:v>8.4879999999999995</c:v>
                      </c:pt>
                      <c:pt idx="16974">
                        <c:v>8.4879999999999995</c:v>
                      </c:pt>
                      <c:pt idx="16975">
                        <c:v>8.4890000000000008</c:v>
                      </c:pt>
                      <c:pt idx="16976">
                        <c:v>8.4890000000000008</c:v>
                      </c:pt>
                      <c:pt idx="16977">
                        <c:v>8.49</c:v>
                      </c:pt>
                      <c:pt idx="16978">
                        <c:v>8.49</c:v>
                      </c:pt>
                      <c:pt idx="16979">
                        <c:v>8.4909999999999997</c:v>
                      </c:pt>
                      <c:pt idx="16980">
                        <c:v>8.4909999999999997</c:v>
                      </c:pt>
                      <c:pt idx="16981">
                        <c:v>8.4920000000000009</c:v>
                      </c:pt>
                      <c:pt idx="16982">
                        <c:v>8.4920000000000009</c:v>
                      </c:pt>
                      <c:pt idx="16983">
                        <c:v>8.4930000000000003</c:v>
                      </c:pt>
                      <c:pt idx="16984">
                        <c:v>8.4930000000000003</c:v>
                      </c:pt>
                      <c:pt idx="16985">
                        <c:v>8.4939999999999998</c:v>
                      </c:pt>
                      <c:pt idx="16986">
                        <c:v>8.4939999999999998</c:v>
                      </c:pt>
                      <c:pt idx="16987">
                        <c:v>8.4949999999999992</c:v>
                      </c:pt>
                      <c:pt idx="16988">
                        <c:v>8.4949999999999992</c:v>
                      </c:pt>
                      <c:pt idx="16989">
                        <c:v>8.4960000000000004</c:v>
                      </c:pt>
                      <c:pt idx="16990">
                        <c:v>8.4960000000000004</c:v>
                      </c:pt>
                      <c:pt idx="16991">
                        <c:v>8.4969999999999999</c:v>
                      </c:pt>
                      <c:pt idx="16992">
                        <c:v>8.4969999999999999</c:v>
                      </c:pt>
                      <c:pt idx="16993">
                        <c:v>8.4979999999999993</c:v>
                      </c:pt>
                      <c:pt idx="16994">
                        <c:v>8.4979999999999993</c:v>
                      </c:pt>
                      <c:pt idx="16995">
                        <c:v>8.4990000000000006</c:v>
                      </c:pt>
                      <c:pt idx="16996">
                        <c:v>8.4990000000000006</c:v>
                      </c:pt>
                      <c:pt idx="16997">
                        <c:v>8.5</c:v>
                      </c:pt>
                      <c:pt idx="16998">
                        <c:v>8.5</c:v>
                      </c:pt>
                      <c:pt idx="16999">
                        <c:v>8.5009999999999994</c:v>
                      </c:pt>
                      <c:pt idx="17000">
                        <c:v>8.5009999999999994</c:v>
                      </c:pt>
                      <c:pt idx="17001">
                        <c:v>8.5020000000000007</c:v>
                      </c:pt>
                      <c:pt idx="17002">
                        <c:v>8.5020000000000007</c:v>
                      </c:pt>
                      <c:pt idx="17003">
                        <c:v>8.5030000000000001</c:v>
                      </c:pt>
                      <c:pt idx="17004">
                        <c:v>8.5030000000000001</c:v>
                      </c:pt>
                      <c:pt idx="17005">
                        <c:v>8.5039999999999996</c:v>
                      </c:pt>
                      <c:pt idx="17006">
                        <c:v>8.5039999999999996</c:v>
                      </c:pt>
                      <c:pt idx="17007">
                        <c:v>8.5050000000000008</c:v>
                      </c:pt>
                      <c:pt idx="17008">
                        <c:v>8.5050000000000008</c:v>
                      </c:pt>
                      <c:pt idx="17009">
                        <c:v>8.5060000000000002</c:v>
                      </c:pt>
                      <c:pt idx="17010">
                        <c:v>8.5060000000000002</c:v>
                      </c:pt>
                      <c:pt idx="17011">
                        <c:v>8.5069999999999997</c:v>
                      </c:pt>
                      <c:pt idx="17012">
                        <c:v>8.5069999999999997</c:v>
                      </c:pt>
                      <c:pt idx="17013">
                        <c:v>8.5079999999999991</c:v>
                      </c:pt>
                      <c:pt idx="17014">
                        <c:v>8.5079999999999991</c:v>
                      </c:pt>
                      <c:pt idx="17015">
                        <c:v>8.5090000000000003</c:v>
                      </c:pt>
                      <c:pt idx="17016">
                        <c:v>8.5090000000000003</c:v>
                      </c:pt>
                      <c:pt idx="17017">
                        <c:v>8.51</c:v>
                      </c:pt>
                      <c:pt idx="17018">
                        <c:v>8.51</c:v>
                      </c:pt>
                      <c:pt idx="17019">
                        <c:v>8.5109999999999992</c:v>
                      </c:pt>
                      <c:pt idx="17020">
                        <c:v>8.5109999999999992</c:v>
                      </c:pt>
                      <c:pt idx="17021">
                        <c:v>8.5120000000000005</c:v>
                      </c:pt>
                      <c:pt idx="17022">
                        <c:v>8.5120000000000005</c:v>
                      </c:pt>
                      <c:pt idx="17023">
                        <c:v>8.5129999999999999</c:v>
                      </c:pt>
                      <c:pt idx="17024">
                        <c:v>8.5129999999999999</c:v>
                      </c:pt>
                      <c:pt idx="17025">
                        <c:v>8.5139999999999993</c:v>
                      </c:pt>
                      <c:pt idx="17026">
                        <c:v>8.5139999999999993</c:v>
                      </c:pt>
                      <c:pt idx="17027">
                        <c:v>8.5150000000000006</c:v>
                      </c:pt>
                      <c:pt idx="17028">
                        <c:v>8.5150000000000006</c:v>
                      </c:pt>
                      <c:pt idx="17029">
                        <c:v>8.516</c:v>
                      </c:pt>
                      <c:pt idx="17030">
                        <c:v>8.516</c:v>
                      </c:pt>
                      <c:pt idx="17031">
                        <c:v>8.5169999999999995</c:v>
                      </c:pt>
                      <c:pt idx="17032">
                        <c:v>8.5169999999999995</c:v>
                      </c:pt>
                      <c:pt idx="17033">
                        <c:v>8.5180000000000007</c:v>
                      </c:pt>
                      <c:pt idx="17034">
                        <c:v>8.5180000000000007</c:v>
                      </c:pt>
                      <c:pt idx="17035">
                        <c:v>8.5190000000000001</c:v>
                      </c:pt>
                      <c:pt idx="17036">
                        <c:v>8.5190000000000001</c:v>
                      </c:pt>
                      <c:pt idx="17037">
                        <c:v>8.52</c:v>
                      </c:pt>
                      <c:pt idx="17038">
                        <c:v>8.52</c:v>
                      </c:pt>
                      <c:pt idx="17039">
                        <c:v>8.5210000000000008</c:v>
                      </c:pt>
                      <c:pt idx="17040">
                        <c:v>8.5210000000000008</c:v>
                      </c:pt>
                      <c:pt idx="17041">
                        <c:v>8.5220000000000002</c:v>
                      </c:pt>
                      <c:pt idx="17042">
                        <c:v>8.5220000000000002</c:v>
                      </c:pt>
                      <c:pt idx="17043">
                        <c:v>8.5229999999999997</c:v>
                      </c:pt>
                      <c:pt idx="17044">
                        <c:v>8.5229999999999997</c:v>
                      </c:pt>
                      <c:pt idx="17045">
                        <c:v>8.5239999999999991</c:v>
                      </c:pt>
                      <c:pt idx="17046">
                        <c:v>8.5239999999999991</c:v>
                      </c:pt>
                      <c:pt idx="17047">
                        <c:v>8.5250000000000004</c:v>
                      </c:pt>
                      <c:pt idx="17048">
                        <c:v>8.5250000000000004</c:v>
                      </c:pt>
                      <c:pt idx="17049">
                        <c:v>8.5259999999999998</c:v>
                      </c:pt>
                      <c:pt idx="17050">
                        <c:v>8.5259999999999998</c:v>
                      </c:pt>
                      <c:pt idx="17051">
                        <c:v>8.5269999999999992</c:v>
                      </c:pt>
                      <c:pt idx="17052">
                        <c:v>8.5269999999999992</c:v>
                      </c:pt>
                      <c:pt idx="17053">
                        <c:v>8.5280000000000005</c:v>
                      </c:pt>
                      <c:pt idx="17054">
                        <c:v>8.5280000000000005</c:v>
                      </c:pt>
                      <c:pt idx="17055">
                        <c:v>8.5289999999999999</c:v>
                      </c:pt>
                      <c:pt idx="17056">
                        <c:v>8.5289999999999999</c:v>
                      </c:pt>
                      <c:pt idx="17057">
                        <c:v>8.5299999999999994</c:v>
                      </c:pt>
                      <c:pt idx="17058">
                        <c:v>8.5299999999999994</c:v>
                      </c:pt>
                      <c:pt idx="17059">
                        <c:v>8.5310000000000006</c:v>
                      </c:pt>
                      <c:pt idx="17060">
                        <c:v>8.5310000000000006</c:v>
                      </c:pt>
                      <c:pt idx="17061">
                        <c:v>8.532</c:v>
                      </c:pt>
                      <c:pt idx="17062">
                        <c:v>8.532</c:v>
                      </c:pt>
                      <c:pt idx="17063">
                        <c:v>8.5329999999999995</c:v>
                      </c:pt>
                      <c:pt idx="17064">
                        <c:v>8.5329999999999995</c:v>
                      </c:pt>
                      <c:pt idx="17065">
                        <c:v>8.5340000000000007</c:v>
                      </c:pt>
                      <c:pt idx="17066">
                        <c:v>8.5340000000000007</c:v>
                      </c:pt>
                      <c:pt idx="17067">
                        <c:v>8.5350000000000001</c:v>
                      </c:pt>
                      <c:pt idx="17068">
                        <c:v>8.5350000000000001</c:v>
                      </c:pt>
                      <c:pt idx="17069">
                        <c:v>8.5359999999999996</c:v>
                      </c:pt>
                      <c:pt idx="17070">
                        <c:v>8.5359999999999996</c:v>
                      </c:pt>
                      <c:pt idx="17071">
                        <c:v>8.5370000000000008</c:v>
                      </c:pt>
                      <c:pt idx="17072">
                        <c:v>8.5370000000000008</c:v>
                      </c:pt>
                      <c:pt idx="17073">
                        <c:v>8.5380000000000003</c:v>
                      </c:pt>
                      <c:pt idx="17074">
                        <c:v>8.5380000000000003</c:v>
                      </c:pt>
                      <c:pt idx="17075">
                        <c:v>8.5389999999999997</c:v>
                      </c:pt>
                      <c:pt idx="17076">
                        <c:v>8.5389999999999997</c:v>
                      </c:pt>
                      <c:pt idx="17077">
                        <c:v>8.5399999999999991</c:v>
                      </c:pt>
                      <c:pt idx="17078">
                        <c:v>8.5399999999999991</c:v>
                      </c:pt>
                      <c:pt idx="17079">
                        <c:v>8.5410000000000004</c:v>
                      </c:pt>
                      <c:pt idx="17080">
                        <c:v>8.5410000000000004</c:v>
                      </c:pt>
                      <c:pt idx="17081">
                        <c:v>8.5419999999999998</c:v>
                      </c:pt>
                      <c:pt idx="17082">
                        <c:v>8.5419999999999998</c:v>
                      </c:pt>
                      <c:pt idx="17083">
                        <c:v>8.5429999999999993</c:v>
                      </c:pt>
                      <c:pt idx="17084">
                        <c:v>8.5429999999999993</c:v>
                      </c:pt>
                      <c:pt idx="17085">
                        <c:v>8.5440000000000005</c:v>
                      </c:pt>
                      <c:pt idx="17086">
                        <c:v>8.5440000000000005</c:v>
                      </c:pt>
                      <c:pt idx="17087">
                        <c:v>8.5449999999999999</c:v>
                      </c:pt>
                      <c:pt idx="17088">
                        <c:v>8.5449999999999999</c:v>
                      </c:pt>
                      <c:pt idx="17089">
                        <c:v>8.5459999999999994</c:v>
                      </c:pt>
                      <c:pt idx="17090">
                        <c:v>8.5459999999999994</c:v>
                      </c:pt>
                      <c:pt idx="17091">
                        <c:v>8.5470000000000006</c:v>
                      </c:pt>
                      <c:pt idx="17092">
                        <c:v>8.5470000000000006</c:v>
                      </c:pt>
                      <c:pt idx="17093">
                        <c:v>8.548</c:v>
                      </c:pt>
                      <c:pt idx="17094">
                        <c:v>8.548</c:v>
                      </c:pt>
                      <c:pt idx="17095">
                        <c:v>8.5489999999999995</c:v>
                      </c:pt>
                      <c:pt idx="17096">
                        <c:v>8.5489999999999995</c:v>
                      </c:pt>
                      <c:pt idx="17097">
                        <c:v>8.5500000000000007</c:v>
                      </c:pt>
                      <c:pt idx="17098">
                        <c:v>8.5500000000000007</c:v>
                      </c:pt>
                      <c:pt idx="17099">
                        <c:v>8.5510000000000002</c:v>
                      </c:pt>
                      <c:pt idx="17100">
                        <c:v>8.5510000000000002</c:v>
                      </c:pt>
                      <c:pt idx="17101">
                        <c:v>8.5519999999999996</c:v>
                      </c:pt>
                      <c:pt idx="17102">
                        <c:v>8.5519999999999996</c:v>
                      </c:pt>
                      <c:pt idx="17103">
                        <c:v>8.5530000000000008</c:v>
                      </c:pt>
                      <c:pt idx="17104">
                        <c:v>8.5530000000000008</c:v>
                      </c:pt>
                      <c:pt idx="17105">
                        <c:v>8.5540000000000003</c:v>
                      </c:pt>
                      <c:pt idx="17106">
                        <c:v>8.5540000000000003</c:v>
                      </c:pt>
                      <c:pt idx="17107">
                        <c:v>8.5549999999999997</c:v>
                      </c:pt>
                      <c:pt idx="17108">
                        <c:v>8.5549999999999997</c:v>
                      </c:pt>
                      <c:pt idx="17109">
                        <c:v>8.5559999999999992</c:v>
                      </c:pt>
                      <c:pt idx="17110">
                        <c:v>8.5559999999999992</c:v>
                      </c:pt>
                      <c:pt idx="17111">
                        <c:v>8.5570000000000004</c:v>
                      </c:pt>
                      <c:pt idx="17112">
                        <c:v>8.5570000000000004</c:v>
                      </c:pt>
                      <c:pt idx="17113">
                        <c:v>8.5579999999999998</c:v>
                      </c:pt>
                      <c:pt idx="17114">
                        <c:v>8.5579999999999998</c:v>
                      </c:pt>
                      <c:pt idx="17115">
                        <c:v>8.5589999999999993</c:v>
                      </c:pt>
                      <c:pt idx="17116">
                        <c:v>8.5589999999999993</c:v>
                      </c:pt>
                      <c:pt idx="17117">
                        <c:v>8.56</c:v>
                      </c:pt>
                      <c:pt idx="17118">
                        <c:v>8.56</c:v>
                      </c:pt>
                      <c:pt idx="17119">
                        <c:v>8.5609999999999999</c:v>
                      </c:pt>
                      <c:pt idx="17120">
                        <c:v>8.5609999999999999</c:v>
                      </c:pt>
                      <c:pt idx="17121">
                        <c:v>8.5619999999999994</c:v>
                      </c:pt>
                      <c:pt idx="17122">
                        <c:v>8.5619999999999994</c:v>
                      </c:pt>
                      <c:pt idx="17123">
                        <c:v>8.5630000000000006</c:v>
                      </c:pt>
                      <c:pt idx="17124">
                        <c:v>8.5630000000000006</c:v>
                      </c:pt>
                      <c:pt idx="17125">
                        <c:v>8.5640000000000001</c:v>
                      </c:pt>
                      <c:pt idx="17126">
                        <c:v>8.5640000000000001</c:v>
                      </c:pt>
                      <c:pt idx="17127">
                        <c:v>8.5649999999999995</c:v>
                      </c:pt>
                      <c:pt idx="17128">
                        <c:v>8.5649999999999995</c:v>
                      </c:pt>
                      <c:pt idx="17129">
                        <c:v>8.5660000000000007</c:v>
                      </c:pt>
                      <c:pt idx="17130">
                        <c:v>8.5660000000000007</c:v>
                      </c:pt>
                      <c:pt idx="17131">
                        <c:v>8.5670000000000002</c:v>
                      </c:pt>
                      <c:pt idx="17132">
                        <c:v>8.5670000000000002</c:v>
                      </c:pt>
                      <c:pt idx="17133">
                        <c:v>8.5679999999999996</c:v>
                      </c:pt>
                      <c:pt idx="17134">
                        <c:v>8.5679999999999996</c:v>
                      </c:pt>
                      <c:pt idx="17135">
                        <c:v>8.5690000000000008</c:v>
                      </c:pt>
                      <c:pt idx="17136">
                        <c:v>8.5690000000000008</c:v>
                      </c:pt>
                      <c:pt idx="17137">
                        <c:v>8.57</c:v>
                      </c:pt>
                      <c:pt idx="17138">
                        <c:v>8.57</c:v>
                      </c:pt>
                      <c:pt idx="17139">
                        <c:v>8.5709999999999997</c:v>
                      </c:pt>
                      <c:pt idx="17140">
                        <c:v>8.5709999999999997</c:v>
                      </c:pt>
                      <c:pt idx="17141">
                        <c:v>8.5719999999999992</c:v>
                      </c:pt>
                      <c:pt idx="17142">
                        <c:v>8.5719999999999992</c:v>
                      </c:pt>
                      <c:pt idx="17143">
                        <c:v>8.5730000000000004</c:v>
                      </c:pt>
                      <c:pt idx="17144">
                        <c:v>8.5730000000000004</c:v>
                      </c:pt>
                      <c:pt idx="17145">
                        <c:v>8.5739999999999998</c:v>
                      </c:pt>
                      <c:pt idx="17146">
                        <c:v>8.5739999999999998</c:v>
                      </c:pt>
                      <c:pt idx="17147">
                        <c:v>8.5749999999999993</c:v>
                      </c:pt>
                      <c:pt idx="17148">
                        <c:v>8.5749999999999993</c:v>
                      </c:pt>
                      <c:pt idx="17149">
                        <c:v>8.5760000000000005</c:v>
                      </c:pt>
                      <c:pt idx="17150">
                        <c:v>8.5760000000000005</c:v>
                      </c:pt>
                      <c:pt idx="17151">
                        <c:v>8.577</c:v>
                      </c:pt>
                      <c:pt idx="17152">
                        <c:v>8.577</c:v>
                      </c:pt>
                      <c:pt idx="17153">
                        <c:v>8.5779999999999994</c:v>
                      </c:pt>
                      <c:pt idx="17154">
                        <c:v>8.5779999999999994</c:v>
                      </c:pt>
                      <c:pt idx="17155">
                        <c:v>8.5790000000000006</c:v>
                      </c:pt>
                      <c:pt idx="17156">
                        <c:v>8.5790000000000006</c:v>
                      </c:pt>
                      <c:pt idx="17157">
                        <c:v>8.58</c:v>
                      </c:pt>
                      <c:pt idx="17158">
                        <c:v>8.58</c:v>
                      </c:pt>
                      <c:pt idx="17159">
                        <c:v>8.5809999999999995</c:v>
                      </c:pt>
                      <c:pt idx="17160">
                        <c:v>8.5809999999999995</c:v>
                      </c:pt>
                      <c:pt idx="17161">
                        <c:v>8.5820000000000007</c:v>
                      </c:pt>
                      <c:pt idx="17162">
                        <c:v>8.5820000000000007</c:v>
                      </c:pt>
                      <c:pt idx="17163">
                        <c:v>8.5830000000000002</c:v>
                      </c:pt>
                      <c:pt idx="17164">
                        <c:v>8.5830000000000002</c:v>
                      </c:pt>
                      <c:pt idx="17165">
                        <c:v>8.5839999999999996</c:v>
                      </c:pt>
                      <c:pt idx="17166">
                        <c:v>8.5839999999999996</c:v>
                      </c:pt>
                      <c:pt idx="17167">
                        <c:v>8.5850000000000009</c:v>
                      </c:pt>
                      <c:pt idx="17168">
                        <c:v>8.5850000000000009</c:v>
                      </c:pt>
                      <c:pt idx="17169">
                        <c:v>8.5860000000000003</c:v>
                      </c:pt>
                      <c:pt idx="17170">
                        <c:v>8.5860000000000003</c:v>
                      </c:pt>
                      <c:pt idx="17171">
                        <c:v>8.5869999999999997</c:v>
                      </c:pt>
                      <c:pt idx="17172">
                        <c:v>8.5869999999999997</c:v>
                      </c:pt>
                      <c:pt idx="17173">
                        <c:v>8.5879999999999992</c:v>
                      </c:pt>
                      <c:pt idx="17174">
                        <c:v>8.5879999999999992</c:v>
                      </c:pt>
                      <c:pt idx="17175">
                        <c:v>8.5890000000000004</c:v>
                      </c:pt>
                      <c:pt idx="17176">
                        <c:v>8.5890000000000004</c:v>
                      </c:pt>
                      <c:pt idx="17177">
                        <c:v>8.59</c:v>
                      </c:pt>
                      <c:pt idx="17178">
                        <c:v>8.59</c:v>
                      </c:pt>
                      <c:pt idx="17179">
                        <c:v>8.5909999999999993</c:v>
                      </c:pt>
                      <c:pt idx="17180">
                        <c:v>8.5909999999999993</c:v>
                      </c:pt>
                      <c:pt idx="17181">
                        <c:v>8.5920000000000005</c:v>
                      </c:pt>
                      <c:pt idx="17182">
                        <c:v>8.5920000000000005</c:v>
                      </c:pt>
                      <c:pt idx="17183">
                        <c:v>8.593</c:v>
                      </c:pt>
                      <c:pt idx="17184">
                        <c:v>8.593</c:v>
                      </c:pt>
                      <c:pt idx="17185">
                        <c:v>8.5939999999999994</c:v>
                      </c:pt>
                      <c:pt idx="17186">
                        <c:v>8.5939999999999994</c:v>
                      </c:pt>
                      <c:pt idx="17187">
                        <c:v>8.5950000000000006</c:v>
                      </c:pt>
                      <c:pt idx="17188">
                        <c:v>8.5950000000000006</c:v>
                      </c:pt>
                      <c:pt idx="17189">
                        <c:v>8.5960000000000001</c:v>
                      </c:pt>
                      <c:pt idx="17190">
                        <c:v>8.5960000000000001</c:v>
                      </c:pt>
                      <c:pt idx="17191">
                        <c:v>8.5969999999999995</c:v>
                      </c:pt>
                      <c:pt idx="17192">
                        <c:v>8.5969999999999995</c:v>
                      </c:pt>
                      <c:pt idx="17193">
                        <c:v>8.5980000000000008</c:v>
                      </c:pt>
                      <c:pt idx="17194">
                        <c:v>8.5980000000000008</c:v>
                      </c:pt>
                      <c:pt idx="17195">
                        <c:v>8.5990000000000002</c:v>
                      </c:pt>
                      <c:pt idx="17196">
                        <c:v>8.5990000000000002</c:v>
                      </c:pt>
                      <c:pt idx="17197">
                        <c:v>8.6</c:v>
                      </c:pt>
                      <c:pt idx="17198">
                        <c:v>8.6</c:v>
                      </c:pt>
                      <c:pt idx="17199">
                        <c:v>8.6010000000000009</c:v>
                      </c:pt>
                      <c:pt idx="17200">
                        <c:v>8.6010000000000009</c:v>
                      </c:pt>
                      <c:pt idx="17201">
                        <c:v>8.6020000000000003</c:v>
                      </c:pt>
                      <c:pt idx="17202">
                        <c:v>8.6020000000000003</c:v>
                      </c:pt>
                      <c:pt idx="17203">
                        <c:v>8.6029999999999998</c:v>
                      </c:pt>
                      <c:pt idx="17204">
                        <c:v>8.6029999999999998</c:v>
                      </c:pt>
                      <c:pt idx="17205">
                        <c:v>8.6039999999999992</c:v>
                      </c:pt>
                      <c:pt idx="17206">
                        <c:v>8.6039999999999992</c:v>
                      </c:pt>
                      <c:pt idx="17207">
                        <c:v>8.6050000000000004</c:v>
                      </c:pt>
                      <c:pt idx="17208">
                        <c:v>8.6050000000000004</c:v>
                      </c:pt>
                      <c:pt idx="17209">
                        <c:v>8.6059999999999999</c:v>
                      </c:pt>
                      <c:pt idx="17210">
                        <c:v>8.6059999999999999</c:v>
                      </c:pt>
                      <c:pt idx="17211">
                        <c:v>8.6069999999999993</c:v>
                      </c:pt>
                      <c:pt idx="17212">
                        <c:v>8.6069999999999993</c:v>
                      </c:pt>
                      <c:pt idx="17213">
                        <c:v>8.6080000000000005</c:v>
                      </c:pt>
                      <c:pt idx="17214">
                        <c:v>8.6080000000000005</c:v>
                      </c:pt>
                      <c:pt idx="17215">
                        <c:v>8.609</c:v>
                      </c:pt>
                      <c:pt idx="17216">
                        <c:v>8.609</c:v>
                      </c:pt>
                      <c:pt idx="17217">
                        <c:v>8.61</c:v>
                      </c:pt>
                      <c:pt idx="17218">
                        <c:v>8.61</c:v>
                      </c:pt>
                      <c:pt idx="17219">
                        <c:v>8.6110000000000007</c:v>
                      </c:pt>
                      <c:pt idx="17220">
                        <c:v>8.6110000000000007</c:v>
                      </c:pt>
                      <c:pt idx="17221">
                        <c:v>8.6120000000000001</c:v>
                      </c:pt>
                      <c:pt idx="17222">
                        <c:v>8.6120000000000001</c:v>
                      </c:pt>
                      <c:pt idx="17223">
                        <c:v>8.6129999999999995</c:v>
                      </c:pt>
                      <c:pt idx="17224">
                        <c:v>8.6129999999999995</c:v>
                      </c:pt>
                      <c:pt idx="17225">
                        <c:v>8.6140000000000008</c:v>
                      </c:pt>
                      <c:pt idx="17226">
                        <c:v>8.6140000000000008</c:v>
                      </c:pt>
                      <c:pt idx="17227">
                        <c:v>8.6150000000000002</c:v>
                      </c:pt>
                      <c:pt idx="17228">
                        <c:v>8.6150000000000002</c:v>
                      </c:pt>
                      <c:pt idx="17229">
                        <c:v>8.6159999999999997</c:v>
                      </c:pt>
                      <c:pt idx="17230">
                        <c:v>8.6159999999999997</c:v>
                      </c:pt>
                      <c:pt idx="17231">
                        <c:v>8.6170000000000009</c:v>
                      </c:pt>
                      <c:pt idx="17232">
                        <c:v>8.6170000000000009</c:v>
                      </c:pt>
                      <c:pt idx="17233">
                        <c:v>8.6180000000000003</c:v>
                      </c:pt>
                      <c:pt idx="17234">
                        <c:v>8.6180000000000003</c:v>
                      </c:pt>
                      <c:pt idx="17235">
                        <c:v>8.6189999999999998</c:v>
                      </c:pt>
                      <c:pt idx="17236">
                        <c:v>8.6189999999999998</c:v>
                      </c:pt>
                      <c:pt idx="17237">
                        <c:v>8.6199999999999992</c:v>
                      </c:pt>
                      <c:pt idx="17238">
                        <c:v>8.6199999999999992</c:v>
                      </c:pt>
                      <c:pt idx="17239">
                        <c:v>8.6210000000000004</c:v>
                      </c:pt>
                      <c:pt idx="17240">
                        <c:v>8.6210000000000004</c:v>
                      </c:pt>
                      <c:pt idx="17241">
                        <c:v>8.6219999999999999</c:v>
                      </c:pt>
                      <c:pt idx="17242">
                        <c:v>8.6219999999999999</c:v>
                      </c:pt>
                      <c:pt idx="17243">
                        <c:v>8.6229999999999993</c:v>
                      </c:pt>
                      <c:pt idx="17244">
                        <c:v>8.6229999999999993</c:v>
                      </c:pt>
                      <c:pt idx="17245">
                        <c:v>8.6240000000000006</c:v>
                      </c:pt>
                      <c:pt idx="17246">
                        <c:v>8.6240000000000006</c:v>
                      </c:pt>
                      <c:pt idx="17247">
                        <c:v>8.625</c:v>
                      </c:pt>
                      <c:pt idx="17248">
                        <c:v>8.625</c:v>
                      </c:pt>
                      <c:pt idx="17249">
                        <c:v>8.6259999999999994</c:v>
                      </c:pt>
                      <c:pt idx="17250">
                        <c:v>8.6259999999999994</c:v>
                      </c:pt>
                      <c:pt idx="17251">
                        <c:v>8.6270000000000007</c:v>
                      </c:pt>
                      <c:pt idx="17252">
                        <c:v>8.6270000000000007</c:v>
                      </c:pt>
                      <c:pt idx="17253">
                        <c:v>8.6280000000000001</c:v>
                      </c:pt>
                      <c:pt idx="17254">
                        <c:v>8.6280000000000001</c:v>
                      </c:pt>
                      <c:pt idx="17255">
                        <c:v>8.6289999999999996</c:v>
                      </c:pt>
                      <c:pt idx="17256">
                        <c:v>8.6289999999999996</c:v>
                      </c:pt>
                      <c:pt idx="17257">
                        <c:v>8.6300000000000008</c:v>
                      </c:pt>
                      <c:pt idx="17258">
                        <c:v>8.6300000000000008</c:v>
                      </c:pt>
                      <c:pt idx="17259">
                        <c:v>8.6310000000000002</c:v>
                      </c:pt>
                      <c:pt idx="17260">
                        <c:v>8.6310000000000002</c:v>
                      </c:pt>
                      <c:pt idx="17261">
                        <c:v>8.6319999999999997</c:v>
                      </c:pt>
                      <c:pt idx="17262">
                        <c:v>8.6319999999999997</c:v>
                      </c:pt>
                      <c:pt idx="17263">
                        <c:v>8.6329999999999991</c:v>
                      </c:pt>
                      <c:pt idx="17264">
                        <c:v>8.6329999999999991</c:v>
                      </c:pt>
                      <c:pt idx="17265">
                        <c:v>8.6340000000000003</c:v>
                      </c:pt>
                      <c:pt idx="17266">
                        <c:v>8.6340000000000003</c:v>
                      </c:pt>
                      <c:pt idx="17267">
                        <c:v>8.6349999999999998</c:v>
                      </c:pt>
                      <c:pt idx="17268">
                        <c:v>8.6349999999999998</c:v>
                      </c:pt>
                      <c:pt idx="17269">
                        <c:v>8.6359999999999992</c:v>
                      </c:pt>
                      <c:pt idx="17270">
                        <c:v>8.6359999999999992</c:v>
                      </c:pt>
                      <c:pt idx="17271">
                        <c:v>8.6370000000000005</c:v>
                      </c:pt>
                      <c:pt idx="17272">
                        <c:v>8.6370000000000005</c:v>
                      </c:pt>
                      <c:pt idx="17273">
                        <c:v>8.6379999999999999</c:v>
                      </c:pt>
                      <c:pt idx="17274">
                        <c:v>8.6379999999999999</c:v>
                      </c:pt>
                      <c:pt idx="17275">
                        <c:v>8.6389999999999993</c:v>
                      </c:pt>
                      <c:pt idx="17276">
                        <c:v>8.6389999999999993</c:v>
                      </c:pt>
                      <c:pt idx="17277">
                        <c:v>8.64</c:v>
                      </c:pt>
                      <c:pt idx="17278">
                        <c:v>8.64</c:v>
                      </c:pt>
                      <c:pt idx="17279">
                        <c:v>8.641</c:v>
                      </c:pt>
                      <c:pt idx="17280">
                        <c:v>8.641</c:v>
                      </c:pt>
                      <c:pt idx="17281">
                        <c:v>8.6419999999999995</c:v>
                      </c:pt>
                      <c:pt idx="17282">
                        <c:v>8.6419999999999995</c:v>
                      </c:pt>
                      <c:pt idx="17283">
                        <c:v>8.6430000000000007</c:v>
                      </c:pt>
                      <c:pt idx="17284">
                        <c:v>8.6430000000000007</c:v>
                      </c:pt>
                      <c:pt idx="17285">
                        <c:v>8.6440000000000001</c:v>
                      </c:pt>
                      <c:pt idx="17286">
                        <c:v>8.6440000000000001</c:v>
                      </c:pt>
                      <c:pt idx="17287">
                        <c:v>8.6449999999999996</c:v>
                      </c:pt>
                      <c:pt idx="17288">
                        <c:v>8.6449999999999996</c:v>
                      </c:pt>
                      <c:pt idx="17289">
                        <c:v>8.6460000000000008</c:v>
                      </c:pt>
                      <c:pt idx="17290">
                        <c:v>8.6460000000000008</c:v>
                      </c:pt>
                      <c:pt idx="17291">
                        <c:v>8.6470000000000002</c:v>
                      </c:pt>
                      <c:pt idx="17292">
                        <c:v>8.6470000000000002</c:v>
                      </c:pt>
                      <c:pt idx="17293">
                        <c:v>8.6479999999999997</c:v>
                      </c:pt>
                      <c:pt idx="17294">
                        <c:v>8.6479999999999997</c:v>
                      </c:pt>
                      <c:pt idx="17295">
                        <c:v>8.6489999999999991</c:v>
                      </c:pt>
                      <c:pt idx="17296">
                        <c:v>8.6489999999999991</c:v>
                      </c:pt>
                      <c:pt idx="17297">
                        <c:v>8.65</c:v>
                      </c:pt>
                      <c:pt idx="17298">
                        <c:v>8.65</c:v>
                      </c:pt>
                      <c:pt idx="17299">
                        <c:v>8.6509999999999998</c:v>
                      </c:pt>
                      <c:pt idx="17300">
                        <c:v>8.6509999999999998</c:v>
                      </c:pt>
                      <c:pt idx="17301">
                        <c:v>8.6519999999999992</c:v>
                      </c:pt>
                      <c:pt idx="17302">
                        <c:v>8.6519999999999992</c:v>
                      </c:pt>
                      <c:pt idx="17303">
                        <c:v>8.6530000000000005</c:v>
                      </c:pt>
                      <c:pt idx="17304">
                        <c:v>8.6530000000000005</c:v>
                      </c:pt>
                      <c:pt idx="17305">
                        <c:v>8.6539999999999999</c:v>
                      </c:pt>
                      <c:pt idx="17306">
                        <c:v>8.6539999999999999</c:v>
                      </c:pt>
                      <c:pt idx="17307">
                        <c:v>8.6549999999999994</c:v>
                      </c:pt>
                      <c:pt idx="17308">
                        <c:v>8.6549999999999994</c:v>
                      </c:pt>
                      <c:pt idx="17309">
                        <c:v>8.6560000000000006</c:v>
                      </c:pt>
                      <c:pt idx="17310">
                        <c:v>8.6560000000000006</c:v>
                      </c:pt>
                      <c:pt idx="17311">
                        <c:v>8.657</c:v>
                      </c:pt>
                      <c:pt idx="17312">
                        <c:v>8.657</c:v>
                      </c:pt>
                      <c:pt idx="17313">
                        <c:v>8.6579999999999995</c:v>
                      </c:pt>
                      <c:pt idx="17314">
                        <c:v>8.6579999999999995</c:v>
                      </c:pt>
                      <c:pt idx="17315">
                        <c:v>8.6590000000000007</c:v>
                      </c:pt>
                      <c:pt idx="17316">
                        <c:v>8.6590000000000007</c:v>
                      </c:pt>
                      <c:pt idx="17317">
                        <c:v>8.66</c:v>
                      </c:pt>
                      <c:pt idx="17318">
                        <c:v>8.66</c:v>
                      </c:pt>
                      <c:pt idx="17319">
                        <c:v>8.6609999999999996</c:v>
                      </c:pt>
                      <c:pt idx="17320">
                        <c:v>8.6609999999999996</c:v>
                      </c:pt>
                      <c:pt idx="17321">
                        <c:v>8.6620000000000008</c:v>
                      </c:pt>
                      <c:pt idx="17322">
                        <c:v>8.6620000000000008</c:v>
                      </c:pt>
                      <c:pt idx="17323">
                        <c:v>8.6630000000000003</c:v>
                      </c:pt>
                      <c:pt idx="17324">
                        <c:v>8.6630000000000003</c:v>
                      </c:pt>
                      <c:pt idx="17325">
                        <c:v>8.6639999999999997</c:v>
                      </c:pt>
                      <c:pt idx="17326">
                        <c:v>8.6639999999999997</c:v>
                      </c:pt>
                      <c:pt idx="17327">
                        <c:v>8.6649999999999991</c:v>
                      </c:pt>
                      <c:pt idx="17328">
                        <c:v>8.6649999999999991</c:v>
                      </c:pt>
                      <c:pt idx="17329">
                        <c:v>8.6660000000000004</c:v>
                      </c:pt>
                      <c:pt idx="17330">
                        <c:v>8.6660000000000004</c:v>
                      </c:pt>
                      <c:pt idx="17331">
                        <c:v>8.6669999999999998</c:v>
                      </c:pt>
                      <c:pt idx="17332">
                        <c:v>8.6669999999999998</c:v>
                      </c:pt>
                      <c:pt idx="17333">
                        <c:v>8.6679999999999993</c:v>
                      </c:pt>
                      <c:pt idx="17334">
                        <c:v>8.6679999999999993</c:v>
                      </c:pt>
                      <c:pt idx="17335">
                        <c:v>8.6690000000000005</c:v>
                      </c:pt>
                      <c:pt idx="17336">
                        <c:v>8.6690000000000005</c:v>
                      </c:pt>
                      <c:pt idx="17337">
                        <c:v>8.67</c:v>
                      </c:pt>
                      <c:pt idx="17338">
                        <c:v>8.67</c:v>
                      </c:pt>
                      <c:pt idx="17339">
                        <c:v>8.6709999999999994</c:v>
                      </c:pt>
                      <c:pt idx="17340">
                        <c:v>8.6709999999999994</c:v>
                      </c:pt>
                      <c:pt idx="17341">
                        <c:v>8.6720000000000006</c:v>
                      </c:pt>
                      <c:pt idx="17342">
                        <c:v>8.6720000000000006</c:v>
                      </c:pt>
                      <c:pt idx="17343">
                        <c:v>8.673</c:v>
                      </c:pt>
                      <c:pt idx="17344">
                        <c:v>8.673</c:v>
                      </c:pt>
                      <c:pt idx="17345">
                        <c:v>8.6739999999999995</c:v>
                      </c:pt>
                      <c:pt idx="17346">
                        <c:v>8.6739999999999995</c:v>
                      </c:pt>
                      <c:pt idx="17347">
                        <c:v>8.6750000000000007</c:v>
                      </c:pt>
                      <c:pt idx="17348">
                        <c:v>8.6750000000000007</c:v>
                      </c:pt>
                      <c:pt idx="17349">
                        <c:v>8.6760000000000002</c:v>
                      </c:pt>
                      <c:pt idx="17350">
                        <c:v>8.6760000000000002</c:v>
                      </c:pt>
                      <c:pt idx="17351">
                        <c:v>8.6769999999999996</c:v>
                      </c:pt>
                      <c:pt idx="17352">
                        <c:v>8.6769999999999996</c:v>
                      </c:pt>
                      <c:pt idx="17353">
                        <c:v>8.6780000000000008</c:v>
                      </c:pt>
                      <c:pt idx="17354">
                        <c:v>8.6780000000000008</c:v>
                      </c:pt>
                      <c:pt idx="17355">
                        <c:v>8.6790000000000003</c:v>
                      </c:pt>
                      <c:pt idx="17356">
                        <c:v>8.6790000000000003</c:v>
                      </c:pt>
                      <c:pt idx="17357">
                        <c:v>8.68</c:v>
                      </c:pt>
                      <c:pt idx="17358">
                        <c:v>8.68</c:v>
                      </c:pt>
                      <c:pt idx="17359">
                        <c:v>8.6809999999999992</c:v>
                      </c:pt>
                      <c:pt idx="17360">
                        <c:v>8.6809999999999992</c:v>
                      </c:pt>
                      <c:pt idx="17361">
                        <c:v>8.6820000000000004</c:v>
                      </c:pt>
                      <c:pt idx="17362">
                        <c:v>8.6820000000000004</c:v>
                      </c:pt>
                      <c:pt idx="17363">
                        <c:v>8.6829999999999998</c:v>
                      </c:pt>
                      <c:pt idx="17364">
                        <c:v>8.6829999999999998</c:v>
                      </c:pt>
                      <c:pt idx="17365">
                        <c:v>8.6839999999999993</c:v>
                      </c:pt>
                      <c:pt idx="17366">
                        <c:v>8.6839999999999993</c:v>
                      </c:pt>
                      <c:pt idx="17367">
                        <c:v>8.6850000000000005</c:v>
                      </c:pt>
                      <c:pt idx="17368">
                        <c:v>8.6850000000000005</c:v>
                      </c:pt>
                      <c:pt idx="17369">
                        <c:v>8.6859999999999999</c:v>
                      </c:pt>
                      <c:pt idx="17370">
                        <c:v>8.6859999999999999</c:v>
                      </c:pt>
                      <c:pt idx="17371">
                        <c:v>8.6869999999999994</c:v>
                      </c:pt>
                      <c:pt idx="17372">
                        <c:v>8.6869999999999994</c:v>
                      </c:pt>
                      <c:pt idx="17373">
                        <c:v>8.6880000000000006</c:v>
                      </c:pt>
                      <c:pt idx="17374">
                        <c:v>8.6880000000000006</c:v>
                      </c:pt>
                      <c:pt idx="17375">
                        <c:v>8.6890000000000001</c:v>
                      </c:pt>
                      <c:pt idx="17376">
                        <c:v>8.6890000000000001</c:v>
                      </c:pt>
                      <c:pt idx="17377">
                        <c:v>8.69</c:v>
                      </c:pt>
                      <c:pt idx="17378">
                        <c:v>8.69</c:v>
                      </c:pt>
                      <c:pt idx="17379">
                        <c:v>8.6910000000000007</c:v>
                      </c:pt>
                      <c:pt idx="17380">
                        <c:v>8.6910000000000007</c:v>
                      </c:pt>
                      <c:pt idx="17381">
                        <c:v>8.6920000000000002</c:v>
                      </c:pt>
                      <c:pt idx="17382">
                        <c:v>8.6920000000000002</c:v>
                      </c:pt>
                      <c:pt idx="17383">
                        <c:v>8.6929999999999996</c:v>
                      </c:pt>
                      <c:pt idx="17384">
                        <c:v>8.6929999999999996</c:v>
                      </c:pt>
                      <c:pt idx="17385">
                        <c:v>8.6940000000000008</c:v>
                      </c:pt>
                      <c:pt idx="17386">
                        <c:v>8.6940000000000008</c:v>
                      </c:pt>
                      <c:pt idx="17387">
                        <c:v>8.6950000000000003</c:v>
                      </c:pt>
                      <c:pt idx="17388">
                        <c:v>8.6950000000000003</c:v>
                      </c:pt>
                      <c:pt idx="17389">
                        <c:v>8.6959999999999997</c:v>
                      </c:pt>
                      <c:pt idx="17390">
                        <c:v>8.6959999999999997</c:v>
                      </c:pt>
                      <c:pt idx="17391">
                        <c:v>8.6969999999999992</c:v>
                      </c:pt>
                      <c:pt idx="17392">
                        <c:v>8.6969999999999992</c:v>
                      </c:pt>
                      <c:pt idx="17393">
                        <c:v>8.6980000000000004</c:v>
                      </c:pt>
                      <c:pt idx="17394">
                        <c:v>8.6980000000000004</c:v>
                      </c:pt>
                      <c:pt idx="17395">
                        <c:v>8.6989999999999998</c:v>
                      </c:pt>
                      <c:pt idx="17396">
                        <c:v>8.6989999999999998</c:v>
                      </c:pt>
                      <c:pt idx="17397">
                        <c:v>8.6999999999999993</c:v>
                      </c:pt>
                      <c:pt idx="17398">
                        <c:v>8.6999999999999993</c:v>
                      </c:pt>
                      <c:pt idx="17399">
                        <c:v>8.7010000000000005</c:v>
                      </c:pt>
                      <c:pt idx="17400">
                        <c:v>8.7010000000000005</c:v>
                      </c:pt>
                      <c:pt idx="17401">
                        <c:v>8.702</c:v>
                      </c:pt>
                      <c:pt idx="17402">
                        <c:v>8.702</c:v>
                      </c:pt>
                      <c:pt idx="17403">
                        <c:v>8.7029999999999994</c:v>
                      </c:pt>
                      <c:pt idx="17404">
                        <c:v>8.7029999999999994</c:v>
                      </c:pt>
                      <c:pt idx="17405">
                        <c:v>8.7040000000000006</c:v>
                      </c:pt>
                      <c:pt idx="17406">
                        <c:v>8.7040000000000006</c:v>
                      </c:pt>
                      <c:pt idx="17407">
                        <c:v>8.7050000000000001</c:v>
                      </c:pt>
                      <c:pt idx="17408">
                        <c:v>8.7050000000000001</c:v>
                      </c:pt>
                      <c:pt idx="17409">
                        <c:v>8.7059999999999995</c:v>
                      </c:pt>
                      <c:pt idx="17410">
                        <c:v>8.7059999999999995</c:v>
                      </c:pt>
                      <c:pt idx="17411">
                        <c:v>8.7070000000000007</c:v>
                      </c:pt>
                      <c:pt idx="17412">
                        <c:v>8.7070000000000007</c:v>
                      </c:pt>
                      <c:pt idx="17413">
                        <c:v>8.7080000000000002</c:v>
                      </c:pt>
                      <c:pt idx="17414">
                        <c:v>8.7080000000000002</c:v>
                      </c:pt>
                      <c:pt idx="17415">
                        <c:v>8.7089999999999996</c:v>
                      </c:pt>
                      <c:pt idx="17416">
                        <c:v>8.7089999999999996</c:v>
                      </c:pt>
                      <c:pt idx="17417">
                        <c:v>8.7100000000000009</c:v>
                      </c:pt>
                      <c:pt idx="17418">
                        <c:v>8.7100000000000009</c:v>
                      </c:pt>
                      <c:pt idx="17419">
                        <c:v>8.7110000000000003</c:v>
                      </c:pt>
                      <c:pt idx="17420">
                        <c:v>8.7110000000000003</c:v>
                      </c:pt>
                      <c:pt idx="17421">
                        <c:v>8.7119999999999997</c:v>
                      </c:pt>
                      <c:pt idx="17422">
                        <c:v>8.7119999999999997</c:v>
                      </c:pt>
                      <c:pt idx="17423">
                        <c:v>8.7129999999999992</c:v>
                      </c:pt>
                      <c:pt idx="17424">
                        <c:v>8.7129999999999992</c:v>
                      </c:pt>
                      <c:pt idx="17425">
                        <c:v>8.7140000000000004</c:v>
                      </c:pt>
                      <c:pt idx="17426">
                        <c:v>8.7140000000000004</c:v>
                      </c:pt>
                      <c:pt idx="17427">
                        <c:v>8.7149999999999999</c:v>
                      </c:pt>
                      <c:pt idx="17428">
                        <c:v>8.7149999999999999</c:v>
                      </c:pt>
                      <c:pt idx="17429">
                        <c:v>8.7159999999999993</c:v>
                      </c:pt>
                      <c:pt idx="17430">
                        <c:v>8.7159999999999993</c:v>
                      </c:pt>
                      <c:pt idx="17431">
                        <c:v>8.7170000000000005</c:v>
                      </c:pt>
                      <c:pt idx="17432">
                        <c:v>8.7170000000000005</c:v>
                      </c:pt>
                      <c:pt idx="17433">
                        <c:v>8.718</c:v>
                      </c:pt>
                      <c:pt idx="17434">
                        <c:v>8.718</c:v>
                      </c:pt>
                      <c:pt idx="17435">
                        <c:v>8.7189999999999994</c:v>
                      </c:pt>
                      <c:pt idx="17436">
                        <c:v>8.7189999999999994</c:v>
                      </c:pt>
                      <c:pt idx="17437">
                        <c:v>8.7200000000000006</c:v>
                      </c:pt>
                      <c:pt idx="17438">
                        <c:v>8.7200000000000006</c:v>
                      </c:pt>
                      <c:pt idx="17439">
                        <c:v>8.7210000000000001</c:v>
                      </c:pt>
                      <c:pt idx="17440">
                        <c:v>8.7210000000000001</c:v>
                      </c:pt>
                      <c:pt idx="17441">
                        <c:v>8.7219999999999995</c:v>
                      </c:pt>
                      <c:pt idx="17442">
                        <c:v>8.7219999999999995</c:v>
                      </c:pt>
                      <c:pt idx="17443">
                        <c:v>8.7230000000000008</c:v>
                      </c:pt>
                      <c:pt idx="17444">
                        <c:v>8.7230000000000008</c:v>
                      </c:pt>
                      <c:pt idx="17445">
                        <c:v>8.7240000000000002</c:v>
                      </c:pt>
                      <c:pt idx="17446">
                        <c:v>8.7240000000000002</c:v>
                      </c:pt>
                      <c:pt idx="17447">
                        <c:v>8.7249999999999996</c:v>
                      </c:pt>
                      <c:pt idx="17448">
                        <c:v>8.7249999999999996</c:v>
                      </c:pt>
                      <c:pt idx="17449">
                        <c:v>8.7260000000000009</c:v>
                      </c:pt>
                      <c:pt idx="17450">
                        <c:v>8.7260000000000009</c:v>
                      </c:pt>
                      <c:pt idx="17451">
                        <c:v>8.7270000000000003</c:v>
                      </c:pt>
                      <c:pt idx="17452">
                        <c:v>8.7270000000000003</c:v>
                      </c:pt>
                      <c:pt idx="17453">
                        <c:v>8.7279999999999998</c:v>
                      </c:pt>
                      <c:pt idx="17454">
                        <c:v>8.7279999999999998</c:v>
                      </c:pt>
                      <c:pt idx="17455">
                        <c:v>8.7289999999999992</c:v>
                      </c:pt>
                      <c:pt idx="17456">
                        <c:v>8.7289999999999992</c:v>
                      </c:pt>
                      <c:pt idx="17457">
                        <c:v>8.73</c:v>
                      </c:pt>
                      <c:pt idx="17458">
                        <c:v>8.73</c:v>
                      </c:pt>
                      <c:pt idx="17459">
                        <c:v>8.7309999999999999</c:v>
                      </c:pt>
                      <c:pt idx="17460">
                        <c:v>8.7309999999999999</c:v>
                      </c:pt>
                      <c:pt idx="17461">
                        <c:v>8.7319999999999993</c:v>
                      </c:pt>
                      <c:pt idx="17462">
                        <c:v>8.7319999999999993</c:v>
                      </c:pt>
                      <c:pt idx="17463">
                        <c:v>8.7330000000000005</c:v>
                      </c:pt>
                      <c:pt idx="17464">
                        <c:v>8.7330000000000005</c:v>
                      </c:pt>
                      <c:pt idx="17465">
                        <c:v>8.734</c:v>
                      </c:pt>
                      <c:pt idx="17466">
                        <c:v>8.734</c:v>
                      </c:pt>
                      <c:pt idx="17467">
                        <c:v>8.7349999999999994</c:v>
                      </c:pt>
                      <c:pt idx="17468">
                        <c:v>8.7349999999999994</c:v>
                      </c:pt>
                      <c:pt idx="17469">
                        <c:v>8.7360000000000007</c:v>
                      </c:pt>
                      <c:pt idx="17470">
                        <c:v>8.7360000000000007</c:v>
                      </c:pt>
                      <c:pt idx="17471">
                        <c:v>8.7370000000000001</c:v>
                      </c:pt>
                      <c:pt idx="17472">
                        <c:v>8.7370000000000001</c:v>
                      </c:pt>
                      <c:pt idx="17473">
                        <c:v>8.7379999999999995</c:v>
                      </c:pt>
                      <c:pt idx="17474">
                        <c:v>8.7379999999999995</c:v>
                      </c:pt>
                      <c:pt idx="17475">
                        <c:v>8.7390000000000008</c:v>
                      </c:pt>
                      <c:pt idx="17476">
                        <c:v>8.7390000000000008</c:v>
                      </c:pt>
                      <c:pt idx="17477">
                        <c:v>8.74</c:v>
                      </c:pt>
                      <c:pt idx="17478">
                        <c:v>8.74</c:v>
                      </c:pt>
                      <c:pt idx="17479">
                        <c:v>8.7409999999999997</c:v>
                      </c:pt>
                      <c:pt idx="17480">
                        <c:v>8.7409999999999997</c:v>
                      </c:pt>
                      <c:pt idx="17481">
                        <c:v>8.7420000000000009</c:v>
                      </c:pt>
                      <c:pt idx="17482">
                        <c:v>8.7420000000000009</c:v>
                      </c:pt>
                      <c:pt idx="17483">
                        <c:v>8.7430000000000003</c:v>
                      </c:pt>
                      <c:pt idx="17484">
                        <c:v>8.7430000000000003</c:v>
                      </c:pt>
                      <c:pt idx="17485">
                        <c:v>8.7439999999999998</c:v>
                      </c:pt>
                      <c:pt idx="17486">
                        <c:v>8.7439999999999998</c:v>
                      </c:pt>
                      <c:pt idx="17487">
                        <c:v>8.7449999999999992</c:v>
                      </c:pt>
                      <c:pt idx="17488">
                        <c:v>8.7449999999999992</c:v>
                      </c:pt>
                      <c:pt idx="17489">
                        <c:v>8.7460000000000004</c:v>
                      </c:pt>
                      <c:pt idx="17490">
                        <c:v>8.7460000000000004</c:v>
                      </c:pt>
                      <c:pt idx="17491">
                        <c:v>8.7469999999999999</c:v>
                      </c:pt>
                      <c:pt idx="17492">
                        <c:v>8.7469999999999999</c:v>
                      </c:pt>
                      <c:pt idx="17493">
                        <c:v>8.7479999999999993</c:v>
                      </c:pt>
                      <c:pt idx="17494">
                        <c:v>8.7479999999999993</c:v>
                      </c:pt>
                      <c:pt idx="17495">
                        <c:v>8.7490000000000006</c:v>
                      </c:pt>
                      <c:pt idx="17496">
                        <c:v>8.7490000000000006</c:v>
                      </c:pt>
                      <c:pt idx="17497">
                        <c:v>8.75</c:v>
                      </c:pt>
                      <c:pt idx="17498">
                        <c:v>8.75</c:v>
                      </c:pt>
                      <c:pt idx="17499">
                        <c:v>8.7509999999999994</c:v>
                      </c:pt>
                      <c:pt idx="17500">
                        <c:v>8.7509999999999994</c:v>
                      </c:pt>
                      <c:pt idx="17501">
                        <c:v>8.7520000000000007</c:v>
                      </c:pt>
                      <c:pt idx="17502">
                        <c:v>8.7520000000000007</c:v>
                      </c:pt>
                      <c:pt idx="17503">
                        <c:v>8.7530000000000001</c:v>
                      </c:pt>
                      <c:pt idx="17504">
                        <c:v>8.7530000000000001</c:v>
                      </c:pt>
                      <c:pt idx="17505">
                        <c:v>8.7539999999999996</c:v>
                      </c:pt>
                      <c:pt idx="17506">
                        <c:v>8.7539999999999996</c:v>
                      </c:pt>
                      <c:pt idx="17507">
                        <c:v>8.7550000000000008</c:v>
                      </c:pt>
                      <c:pt idx="17508">
                        <c:v>8.7550000000000008</c:v>
                      </c:pt>
                      <c:pt idx="17509">
                        <c:v>8.7560000000000002</c:v>
                      </c:pt>
                      <c:pt idx="17510">
                        <c:v>8.7560000000000002</c:v>
                      </c:pt>
                      <c:pt idx="17511">
                        <c:v>8.7569999999999997</c:v>
                      </c:pt>
                      <c:pt idx="17512">
                        <c:v>8.7569999999999997</c:v>
                      </c:pt>
                      <c:pt idx="17513">
                        <c:v>8.7579999999999991</c:v>
                      </c:pt>
                      <c:pt idx="17514">
                        <c:v>8.7579999999999991</c:v>
                      </c:pt>
                      <c:pt idx="17515">
                        <c:v>8.7590000000000003</c:v>
                      </c:pt>
                      <c:pt idx="17516">
                        <c:v>8.7590000000000003</c:v>
                      </c:pt>
                      <c:pt idx="17517">
                        <c:v>8.76</c:v>
                      </c:pt>
                      <c:pt idx="17518">
                        <c:v>8.76</c:v>
                      </c:pt>
                      <c:pt idx="17519">
                        <c:v>8.7609999999999992</c:v>
                      </c:pt>
                      <c:pt idx="17520">
                        <c:v>8.7609999999999992</c:v>
                      </c:pt>
                      <c:pt idx="17521">
                        <c:v>8.7620000000000005</c:v>
                      </c:pt>
                      <c:pt idx="17522">
                        <c:v>8.7620000000000005</c:v>
                      </c:pt>
                      <c:pt idx="17523">
                        <c:v>8.7629999999999999</c:v>
                      </c:pt>
                      <c:pt idx="17524">
                        <c:v>8.7629999999999999</c:v>
                      </c:pt>
                      <c:pt idx="17525">
                        <c:v>8.7639999999999993</c:v>
                      </c:pt>
                      <c:pt idx="17526">
                        <c:v>8.7639999999999993</c:v>
                      </c:pt>
                      <c:pt idx="17527">
                        <c:v>8.7650000000000006</c:v>
                      </c:pt>
                      <c:pt idx="17528">
                        <c:v>8.7650000000000006</c:v>
                      </c:pt>
                      <c:pt idx="17529">
                        <c:v>8.766</c:v>
                      </c:pt>
                      <c:pt idx="17530">
                        <c:v>8.766</c:v>
                      </c:pt>
                      <c:pt idx="17531">
                        <c:v>8.7669999999999995</c:v>
                      </c:pt>
                      <c:pt idx="17532">
                        <c:v>8.7669999999999995</c:v>
                      </c:pt>
                      <c:pt idx="17533">
                        <c:v>8.7680000000000007</c:v>
                      </c:pt>
                      <c:pt idx="17534">
                        <c:v>8.7680000000000007</c:v>
                      </c:pt>
                      <c:pt idx="17535">
                        <c:v>8.7690000000000001</c:v>
                      </c:pt>
                      <c:pt idx="17536">
                        <c:v>8.7690000000000001</c:v>
                      </c:pt>
                      <c:pt idx="17537">
                        <c:v>8.77</c:v>
                      </c:pt>
                      <c:pt idx="17538">
                        <c:v>8.77</c:v>
                      </c:pt>
                      <c:pt idx="17539">
                        <c:v>8.7710000000000008</c:v>
                      </c:pt>
                      <c:pt idx="17540">
                        <c:v>8.7710000000000008</c:v>
                      </c:pt>
                      <c:pt idx="17541">
                        <c:v>8.7720000000000002</c:v>
                      </c:pt>
                      <c:pt idx="17542">
                        <c:v>8.7720000000000002</c:v>
                      </c:pt>
                      <c:pt idx="17543">
                        <c:v>8.7729999999999997</c:v>
                      </c:pt>
                      <c:pt idx="17544">
                        <c:v>8.7729999999999997</c:v>
                      </c:pt>
                      <c:pt idx="17545">
                        <c:v>8.7739999999999991</c:v>
                      </c:pt>
                      <c:pt idx="17546">
                        <c:v>8.7739999999999991</c:v>
                      </c:pt>
                      <c:pt idx="17547">
                        <c:v>8.7750000000000004</c:v>
                      </c:pt>
                      <c:pt idx="17548">
                        <c:v>8.7750000000000004</c:v>
                      </c:pt>
                      <c:pt idx="17549">
                        <c:v>8.7759999999999998</c:v>
                      </c:pt>
                      <c:pt idx="17550">
                        <c:v>8.7759999999999998</c:v>
                      </c:pt>
                      <c:pt idx="17551">
                        <c:v>8.7769999999999992</c:v>
                      </c:pt>
                      <c:pt idx="17552">
                        <c:v>8.7769999999999992</c:v>
                      </c:pt>
                      <c:pt idx="17553">
                        <c:v>8.7780000000000005</c:v>
                      </c:pt>
                      <c:pt idx="17554">
                        <c:v>8.7780000000000005</c:v>
                      </c:pt>
                      <c:pt idx="17555">
                        <c:v>8.7789999999999999</c:v>
                      </c:pt>
                      <c:pt idx="17556">
                        <c:v>8.7789999999999999</c:v>
                      </c:pt>
                      <c:pt idx="17557">
                        <c:v>8.7799999999999994</c:v>
                      </c:pt>
                      <c:pt idx="17558">
                        <c:v>8.7799999999999994</c:v>
                      </c:pt>
                      <c:pt idx="17559">
                        <c:v>8.7810000000000006</c:v>
                      </c:pt>
                      <c:pt idx="17560">
                        <c:v>8.7810000000000006</c:v>
                      </c:pt>
                      <c:pt idx="17561">
                        <c:v>8.782</c:v>
                      </c:pt>
                      <c:pt idx="17562">
                        <c:v>8.782</c:v>
                      </c:pt>
                      <c:pt idx="17563">
                        <c:v>8.7829999999999995</c:v>
                      </c:pt>
                      <c:pt idx="17564">
                        <c:v>8.7829999999999995</c:v>
                      </c:pt>
                      <c:pt idx="17565">
                        <c:v>8.7840000000000007</c:v>
                      </c:pt>
                      <c:pt idx="17566">
                        <c:v>8.7840000000000007</c:v>
                      </c:pt>
                      <c:pt idx="17567">
                        <c:v>8.7850000000000001</c:v>
                      </c:pt>
                      <c:pt idx="17568">
                        <c:v>8.7850000000000001</c:v>
                      </c:pt>
                      <c:pt idx="17569">
                        <c:v>8.7859999999999996</c:v>
                      </c:pt>
                      <c:pt idx="17570">
                        <c:v>8.7859999999999996</c:v>
                      </c:pt>
                      <c:pt idx="17571">
                        <c:v>8.7870000000000008</c:v>
                      </c:pt>
                      <c:pt idx="17572">
                        <c:v>8.7870000000000008</c:v>
                      </c:pt>
                      <c:pt idx="17573">
                        <c:v>8.7880000000000003</c:v>
                      </c:pt>
                      <c:pt idx="17574">
                        <c:v>8.7880000000000003</c:v>
                      </c:pt>
                      <c:pt idx="17575">
                        <c:v>8.7889999999999997</c:v>
                      </c:pt>
                      <c:pt idx="17576">
                        <c:v>8.7889999999999997</c:v>
                      </c:pt>
                      <c:pt idx="17577">
                        <c:v>8.7899999999999991</c:v>
                      </c:pt>
                      <c:pt idx="17578">
                        <c:v>8.7899999999999991</c:v>
                      </c:pt>
                      <c:pt idx="17579">
                        <c:v>8.7910000000000004</c:v>
                      </c:pt>
                      <c:pt idx="17580">
                        <c:v>8.7910000000000004</c:v>
                      </c:pt>
                      <c:pt idx="17581">
                        <c:v>8.7919999999999998</c:v>
                      </c:pt>
                      <c:pt idx="17582">
                        <c:v>8.7919999999999998</c:v>
                      </c:pt>
                      <c:pt idx="17583">
                        <c:v>8.7929999999999993</c:v>
                      </c:pt>
                      <c:pt idx="17584">
                        <c:v>8.7929999999999993</c:v>
                      </c:pt>
                      <c:pt idx="17585">
                        <c:v>8.7940000000000005</c:v>
                      </c:pt>
                      <c:pt idx="17586">
                        <c:v>8.7940000000000005</c:v>
                      </c:pt>
                      <c:pt idx="17587">
                        <c:v>8.7949999999999999</c:v>
                      </c:pt>
                      <c:pt idx="17588">
                        <c:v>8.7949999999999999</c:v>
                      </c:pt>
                      <c:pt idx="17589">
                        <c:v>8.7959999999999994</c:v>
                      </c:pt>
                      <c:pt idx="17590">
                        <c:v>8.7959999999999994</c:v>
                      </c:pt>
                      <c:pt idx="17591">
                        <c:v>8.7970000000000006</c:v>
                      </c:pt>
                      <c:pt idx="17592">
                        <c:v>8.7970000000000006</c:v>
                      </c:pt>
                      <c:pt idx="17593">
                        <c:v>8.798</c:v>
                      </c:pt>
                      <c:pt idx="17594">
                        <c:v>8.798</c:v>
                      </c:pt>
                      <c:pt idx="17595">
                        <c:v>8.7989999999999995</c:v>
                      </c:pt>
                      <c:pt idx="17596">
                        <c:v>8.7989999999999995</c:v>
                      </c:pt>
                      <c:pt idx="17597">
                        <c:v>8.8000000000000007</c:v>
                      </c:pt>
                      <c:pt idx="17598">
                        <c:v>8.8000000000000007</c:v>
                      </c:pt>
                      <c:pt idx="17599">
                        <c:v>8.8010000000000002</c:v>
                      </c:pt>
                      <c:pt idx="17600">
                        <c:v>8.8010000000000002</c:v>
                      </c:pt>
                      <c:pt idx="17601">
                        <c:v>8.8019999999999996</c:v>
                      </c:pt>
                      <c:pt idx="17602">
                        <c:v>8.8019999999999996</c:v>
                      </c:pt>
                      <c:pt idx="17603">
                        <c:v>8.8030000000000008</c:v>
                      </c:pt>
                      <c:pt idx="17604">
                        <c:v>8.8030000000000008</c:v>
                      </c:pt>
                      <c:pt idx="17605">
                        <c:v>8.8040000000000003</c:v>
                      </c:pt>
                      <c:pt idx="17606">
                        <c:v>8.8040000000000003</c:v>
                      </c:pt>
                      <c:pt idx="17607">
                        <c:v>8.8049999999999997</c:v>
                      </c:pt>
                      <c:pt idx="17608">
                        <c:v>8.8049999999999997</c:v>
                      </c:pt>
                      <c:pt idx="17609">
                        <c:v>8.8059999999999992</c:v>
                      </c:pt>
                      <c:pt idx="17610">
                        <c:v>8.8059999999999992</c:v>
                      </c:pt>
                      <c:pt idx="17611">
                        <c:v>8.8070000000000004</c:v>
                      </c:pt>
                      <c:pt idx="17612">
                        <c:v>8.8070000000000004</c:v>
                      </c:pt>
                      <c:pt idx="17613">
                        <c:v>8.8079999999999998</c:v>
                      </c:pt>
                      <c:pt idx="17614">
                        <c:v>8.8079999999999998</c:v>
                      </c:pt>
                      <c:pt idx="17615">
                        <c:v>8.8089999999999993</c:v>
                      </c:pt>
                      <c:pt idx="17616">
                        <c:v>8.8089999999999993</c:v>
                      </c:pt>
                      <c:pt idx="17617">
                        <c:v>8.81</c:v>
                      </c:pt>
                      <c:pt idx="17618">
                        <c:v>8.81</c:v>
                      </c:pt>
                      <c:pt idx="17619">
                        <c:v>8.8109999999999999</c:v>
                      </c:pt>
                      <c:pt idx="17620">
                        <c:v>8.8109999999999999</c:v>
                      </c:pt>
                      <c:pt idx="17621">
                        <c:v>8.8119999999999994</c:v>
                      </c:pt>
                      <c:pt idx="17622">
                        <c:v>8.8119999999999994</c:v>
                      </c:pt>
                      <c:pt idx="17623">
                        <c:v>8.8130000000000006</c:v>
                      </c:pt>
                      <c:pt idx="17624">
                        <c:v>8.8130000000000006</c:v>
                      </c:pt>
                      <c:pt idx="17625">
                        <c:v>8.8140000000000001</c:v>
                      </c:pt>
                      <c:pt idx="17626">
                        <c:v>8.8140000000000001</c:v>
                      </c:pt>
                      <c:pt idx="17627">
                        <c:v>8.8149999999999995</c:v>
                      </c:pt>
                      <c:pt idx="17628">
                        <c:v>8.8149999999999995</c:v>
                      </c:pt>
                      <c:pt idx="17629">
                        <c:v>8.8160000000000007</c:v>
                      </c:pt>
                      <c:pt idx="17630">
                        <c:v>8.8160000000000007</c:v>
                      </c:pt>
                      <c:pt idx="17631">
                        <c:v>8.8170000000000002</c:v>
                      </c:pt>
                      <c:pt idx="17632">
                        <c:v>8.8170000000000002</c:v>
                      </c:pt>
                      <c:pt idx="17633">
                        <c:v>8.8179999999999996</c:v>
                      </c:pt>
                      <c:pt idx="17634">
                        <c:v>8.8179999999999996</c:v>
                      </c:pt>
                      <c:pt idx="17635">
                        <c:v>8.8190000000000008</c:v>
                      </c:pt>
                      <c:pt idx="17636">
                        <c:v>8.8190000000000008</c:v>
                      </c:pt>
                      <c:pt idx="17637">
                        <c:v>8.82</c:v>
                      </c:pt>
                      <c:pt idx="17638">
                        <c:v>8.82</c:v>
                      </c:pt>
                      <c:pt idx="17639">
                        <c:v>8.8209999999999997</c:v>
                      </c:pt>
                      <c:pt idx="17640">
                        <c:v>8.8209999999999997</c:v>
                      </c:pt>
                      <c:pt idx="17641">
                        <c:v>8.8219999999999992</c:v>
                      </c:pt>
                      <c:pt idx="17642">
                        <c:v>8.8219999999999992</c:v>
                      </c:pt>
                      <c:pt idx="17643">
                        <c:v>8.8230000000000004</c:v>
                      </c:pt>
                      <c:pt idx="17644">
                        <c:v>8.8230000000000004</c:v>
                      </c:pt>
                      <c:pt idx="17645">
                        <c:v>8.8239999999999998</c:v>
                      </c:pt>
                      <c:pt idx="17646">
                        <c:v>8.8239999999999998</c:v>
                      </c:pt>
                      <c:pt idx="17647">
                        <c:v>8.8249999999999993</c:v>
                      </c:pt>
                      <c:pt idx="17648">
                        <c:v>8.8249999999999993</c:v>
                      </c:pt>
                      <c:pt idx="17649">
                        <c:v>8.8260000000000005</c:v>
                      </c:pt>
                      <c:pt idx="17650">
                        <c:v>8.8260000000000005</c:v>
                      </c:pt>
                      <c:pt idx="17651">
                        <c:v>8.827</c:v>
                      </c:pt>
                      <c:pt idx="17652">
                        <c:v>8.827</c:v>
                      </c:pt>
                      <c:pt idx="17653">
                        <c:v>8.8279999999999994</c:v>
                      </c:pt>
                      <c:pt idx="17654">
                        <c:v>8.8279999999999994</c:v>
                      </c:pt>
                      <c:pt idx="17655">
                        <c:v>8.8290000000000006</c:v>
                      </c:pt>
                      <c:pt idx="17656">
                        <c:v>8.8290000000000006</c:v>
                      </c:pt>
                      <c:pt idx="17657">
                        <c:v>8.83</c:v>
                      </c:pt>
                      <c:pt idx="17658">
                        <c:v>8.83</c:v>
                      </c:pt>
                      <c:pt idx="17659">
                        <c:v>8.8309999999999995</c:v>
                      </c:pt>
                      <c:pt idx="17660">
                        <c:v>8.8309999999999995</c:v>
                      </c:pt>
                      <c:pt idx="17661">
                        <c:v>8.8320000000000007</c:v>
                      </c:pt>
                      <c:pt idx="17662">
                        <c:v>8.8320000000000007</c:v>
                      </c:pt>
                      <c:pt idx="17663">
                        <c:v>8.8330000000000002</c:v>
                      </c:pt>
                      <c:pt idx="17664">
                        <c:v>8.8330000000000002</c:v>
                      </c:pt>
                      <c:pt idx="17665">
                        <c:v>8.8339999999999996</c:v>
                      </c:pt>
                      <c:pt idx="17666">
                        <c:v>8.8339999999999996</c:v>
                      </c:pt>
                      <c:pt idx="17667">
                        <c:v>8.8350000000000009</c:v>
                      </c:pt>
                      <c:pt idx="17668">
                        <c:v>8.8350000000000009</c:v>
                      </c:pt>
                      <c:pt idx="17669">
                        <c:v>8.8360000000000003</c:v>
                      </c:pt>
                      <c:pt idx="17670">
                        <c:v>8.8360000000000003</c:v>
                      </c:pt>
                      <c:pt idx="17671">
                        <c:v>8.8369999999999997</c:v>
                      </c:pt>
                      <c:pt idx="17672">
                        <c:v>8.8369999999999997</c:v>
                      </c:pt>
                      <c:pt idx="17673">
                        <c:v>8.8379999999999992</c:v>
                      </c:pt>
                      <c:pt idx="17674">
                        <c:v>8.8379999999999992</c:v>
                      </c:pt>
                      <c:pt idx="17675">
                        <c:v>8.8390000000000004</c:v>
                      </c:pt>
                      <c:pt idx="17676">
                        <c:v>8.8390000000000004</c:v>
                      </c:pt>
                      <c:pt idx="17677">
                        <c:v>8.84</c:v>
                      </c:pt>
                      <c:pt idx="17678">
                        <c:v>8.84</c:v>
                      </c:pt>
                      <c:pt idx="17679">
                        <c:v>8.8409999999999993</c:v>
                      </c:pt>
                      <c:pt idx="17680">
                        <c:v>8.8409999999999993</c:v>
                      </c:pt>
                      <c:pt idx="17681">
                        <c:v>8.8420000000000005</c:v>
                      </c:pt>
                      <c:pt idx="17682">
                        <c:v>8.8420000000000005</c:v>
                      </c:pt>
                      <c:pt idx="17683">
                        <c:v>8.843</c:v>
                      </c:pt>
                      <c:pt idx="17684">
                        <c:v>8.843</c:v>
                      </c:pt>
                      <c:pt idx="17685">
                        <c:v>8.8439999999999994</c:v>
                      </c:pt>
                      <c:pt idx="17686">
                        <c:v>8.8439999999999994</c:v>
                      </c:pt>
                      <c:pt idx="17687">
                        <c:v>8.8450000000000006</c:v>
                      </c:pt>
                      <c:pt idx="17688">
                        <c:v>8.8450000000000006</c:v>
                      </c:pt>
                      <c:pt idx="17689">
                        <c:v>8.8460000000000001</c:v>
                      </c:pt>
                      <c:pt idx="17690">
                        <c:v>8.8460000000000001</c:v>
                      </c:pt>
                      <c:pt idx="17691">
                        <c:v>8.8469999999999995</c:v>
                      </c:pt>
                      <c:pt idx="17692">
                        <c:v>8.8469999999999995</c:v>
                      </c:pt>
                      <c:pt idx="17693">
                        <c:v>8.8480000000000008</c:v>
                      </c:pt>
                      <c:pt idx="17694">
                        <c:v>8.8480000000000008</c:v>
                      </c:pt>
                      <c:pt idx="17695">
                        <c:v>8.8490000000000002</c:v>
                      </c:pt>
                      <c:pt idx="17696">
                        <c:v>8.8490000000000002</c:v>
                      </c:pt>
                      <c:pt idx="17697">
                        <c:v>8.85</c:v>
                      </c:pt>
                      <c:pt idx="17698">
                        <c:v>8.85</c:v>
                      </c:pt>
                      <c:pt idx="17699">
                        <c:v>8.8510000000000009</c:v>
                      </c:pt>
                      <c:pt idx="17700">
                        <c:v>8.8510000000000009</c:v>
                      </c:pt>
                      <c:pt idx="17701">
                        <c:v>8.8520000000000003</c:v>
                      </c:pt>
                      <c:pt idx="17702">
                        <c:v>8.8520000000000003</c:v>
                      </c:pt>
                      <c:pt idx="17703">
                        <c:v>8.8529999999999998</c:v>
                      </c:pt>
                      <c:pt idx="17704">
                        <c:v>8.8529999999999998</c:v>
                      </c:pt>
                      <c:pt idx="17705">
                        <c:v>8.8539999999999992</c:v>
                      </c:pt>
                      <c:pt idx="17706">
                        <c:v>8.8539999999999992</c:v>
                      </c:pt>
                      <c:pt idx="17707">
                        <c:v>8.8550000000000004</c:v>
                      </c:pt>
                      <c:pt idx="17708">
                        <c:v>8.8550000000000004</c:v>
                      </c:pt>
                      <c:pt idx="17709">
                        <c:v>8.8559999999999999</c:v>
                      </c:pt>
                      <c:pt idx="17710">
                        <c:v>8.8559999999999999</c:v>
                      </c:pt>
                      <c:pt idx="17711">
                        <c:v>8.8569999999999993</c:v>
                      </c:pt>
                      <c:pt idx="17712">
                        <c:v>8.8569999999999993</c:v>
                      </c:pt>
                      <c:pt idx="17713">
                        <c:v>8.8580000000000005</c:v>
                      </c:pt>
                      <c:pt idx="17714">
                        <c:v>8.8580000000000005</c:v>
                      </c:pt>
                      <c:pt idx="17715">
                        <c:v>8.859</c:v>
                      </c:pt>
                      <c:pt idx="17716">
                        <c:v>8.859</c:v>
                      </c:pt>
                      <c:pt idx="17717">
                        <c:v>8.86</c:v>
                      </c:pt>
                      <c:pt idx="17718">
                        <c:v>8.86</c:v>
                      </c:pt>
                      <c:pt idx="17719">
                        <c:v>8.8610000000000007</c:v>
                      </c:pt>
                      <c:pt idx="17720">
                        <c:v>8.8610000000000007</c:v>
                      </c:pt>
                      <c:pt idx="17721">
                        <c:v>8.8620000000000001</c:v>
                      </c:pt>
                      <c:pt idx="17722">
                        <c:v>8.8620000000000001</c:v>
                      </c:pt>
                      <c:pt idx="17723">
                        <c:v>8.8629999999999995</c:v>
                      </c:pt>
                      <c:pt idx="17724">
                        <c:v>8.8629999999999995</c:v>
                      </c:pt>
                      <c:pt idx="17725">
                        <c:v>8.8640000000000008</c:v>
                      </c:pt>
                      <c:pt idx="17726">
                        <c:v>8.8640000000000008</c:v>
                      </c:pt>
                      <c:pt idx="17727">
                        <c:v>8.8650000000000002</c:v>
                      </c:pt>
                      <c:pt idx="17728">
                        <c:v>8.8650000000000002</c:v>
                      </c:pt>
                      <c:pt idx="17729">
                        <c:v>8.8659999999999997</c:v>
                      </c:pt>
                      <c:pt idx="17730">
                        <c:v>8.8659999999999997</c:v>
                      </c:pt>
                      <c:pt idx="17731">
                        <c:v>8.8670000000000009</c:v>
                      </c:pt>
                      <c:pt idx="17732">
                        <c:v>8.8670000000000009</c:v>
                      </c:pt>
                      <c:pt idx="17733">
                        <c:v>8.8680000000000003</c:v>
                      </c:pt>
                      <c:pt idx="17734">
                        <c:v>8.8680000000000003</c:v>
                      </c:pt>
                      <c:pt idx="17735">
                        <c:v>8.8689999999999998</c:v>
                      </c:pt>
                      <c:pt idx="17736">
                        <c:v>8.8689999999999998</c:v>
                      </c:pt>
                      <c:pt idx="17737">
                        <c:v>8.8699999999999992</c:v>
                      </c:pt>
                      <c:pt idx="17738">
                        <c:v>8.8699999999999992</c:v>
                      </c:pt>
                      <c:pt idx="17739">
                        <c:v>8.8710000000000004</c:v>
                      </c:pt>
                      <c:pt idx="17740">
                        <c:v>8.8710000000000004</c:v>
                      </c:pt>
                      <c:pt idx="17741">
                        <c:v>8.8719999999999999</c:v>
                      </c:pt>
                      <c:pt idx="17742">
                        <c:v>8.8719999999999999</c:v>
                      </c:pt>
                      <c:pt idx="17743">
                        <c:v>8.8729999999999993</c:v>
                      </c:pt>
                      <c:pt idx="17744">
                        <c:v>8.8729999999999993</c:v>
                      </c:pt>
                      <c:pt idx="17745">
                        <c:v>8.8740000000000006</c:v>
                      </c:pt>
                      <c:pt idx="17746">
                        <c:v>8.8740000000000006</c:v>
                      </c:pt>
                      <c:pt idx="17747">
                        <c:v>8.875</c:v>
                      </c:pt>
                      <c:pt idx="17748">
                        <c:v>8.875</c:v>
                      </c:pt>
                      <c:pt idx="17749">
                        <c:v>8.8759999999999994</c:v>
                      </c:pt>
                      <c:pt idx="17750">
                        <c:v>8.8759999999999994</c:v>
                      </c:pt>
                      <c:pt idx="17751">
                        <c:v>8.8770000000000007</c:v>
                      </c:pt>
                      <c:pt idx="17752">
                        <c:v>8.8770000000000007</c:v>
                      </c:pt>
                      <c:pt idx="17753">
                        <c:v>8.8780000000000001</c:v>
                      </c:pt>
                      <c:pt idx="17754">
                        <c:v>8.8780000000000001</c:v>
                      </c:pt>
                      <c:pt idx="17755">
                        <c:v>8.8789999999999996</c:v>
                      </c:pt>
                      <c:pt idx="17756">
                        <c:v>8.8789999999999996</c:v>
                      </c:pt>
                      <c:pt idx="17757">
                        <c:v>8.8800000000000008</c:v>
                      </c:pt>
                      <c:pt idx="17758">
                        <c:v>8.8800000000000008</c:v>
                      </c:pt>
                      <c:pt idx="17759">
                        <c:v>8.8810000000000002</c:v>
                      </c:pt>
                      <c:pt idx="17760">
                        <c:v>8.8810000000000002</c:v>
                      </c:pt>
                      <c:pt idx="17761">
                        <c:v>8.8819999999999997</c:v>
                      </c:pt>
                      <c:pt idx="17762">
                        <c:v>8.8819999999999997</c:v>
                      </c:pt>
                      <c:pt idx="17763">
                        <c:v>8.8829999999999991</c:v>
                      </c:pt>
                      <c:pt idx="17764">
                        <c:v>8.8829999999999991</c:v>
                      </c:pt>
                      <c:pt idx="17765">
                        <c:v>8.8840000000000003</c:v>
                      </c:pt>
                      <c:pt idx="17766">
                        <c:v>8.8840000000000003</c:v>
                      </c:pt>
                      <c:pt idx="17767">
                        <c:v>8.8849999999999998</c:v>
                      </c:pt>
                      <c:pt idx="17768">
                        <c:v>8.8849999999999998</c:v>
                      </c:pt>
                      <c:pt idx="17769">
                        <c:v>8.8859999999999992</c:v>
                      </c:pt>
                      <c:pt idx="17770">
                        <c:v>8.8859999999999992</c:v>
                      </c:pt>
                      <c:pt idx="17771">
                        <c:v>8.8870000000000005</c:v>
                      </c:pt>
                      <c:pt idx="17772">
                        <c:v>8.8870000000000005</c:v>
                      </c:pt>
                      <c:pt idx="17773">
                        <c:v>8.8879999999999999</c:v>
                      </c:pt>
                      <c:pt idx="17774">
                        <c:v>8.8879999999999999</c:v>
                      </c:pt>
                      <c:pt idx="17775">
                        <c:v>8.8889999999999993</c:v>
                      </c:pt>
                      <c:pt idx="17776">
                        <c:v>8.8889999999999993</c:v>
                      </c:pt>
                      <c:pt idx="17777">
                        <c:v>8.89</c:v>
                      </c:pt>
                      <c:pt idx="17778">
                        <c:v>8.89</c:v>
                      </c:pt>
                      <c:pt idx="17779">
                        <c:v>8.891</c:v>
                      </c:pt>
                      <c:pt idx="17780">
                        <c:v>8.891</c:v>
                      </c:pt>
                      <c:pt idx="17781">
                        <c:v>8.8919999999999995</c:v>
                      </c:pt>
                      <c:pt idx="17782">
                        <c:v>8.8919999999999995</c:v>
                      </c:pt>
                      <c:pt idx="17783">
                        <c:v>8.8930000000000007</c:v>
                      </c:pt>
                      <c:pt idx="17784">
                        <c:v>8.8930000000000007</c:v>
                      </c:pt>
                      <c:pt idx="17785">
                        <c:v>8.8940000000000001</c:v>
                      </c:pt>
                      <c:pt idx="17786">
                        <c:v>8.8940000000000001</c:v>
                      </c:pt>
                      <c:pt idx="17787">
                        <c:v>8.8949999999999996</c:v>
                      </c:pt>
                      <c:pt idx="17788">
                        <c:v>8.8949999999999996</c:v>
                      </c:pt>
                      <c:pt idx="17789">
                        <c:v>8.8960000000000008</c:v>
                      </c:pt>
                      <c:pt idx="17790">
                        <c:v>8.8960000000000008</c:v>
                      </c:pt>
                      <c:pt idx="17791">
                        <c:v>8.8970000000000002</c:v>
                      </c:pt>
                      <c:pt idx="17792">
                        <c:v>8.8970000000000002</c:v>
                      </c:pt>
                      <c:pt idx="17793">
                        <c:v>8.8979999999999997</c:v>
                      </c:pt>
                      <c:pt idx="17794">
                        <c:v>8.8979999999999997</c:v>
                      </c:pt>
                      <c:pt idx="17795">
                        <c:v>8.8989999999999991</c:v>
                      </c:pt>
                      <c:pt idx="17796">
                        <c:v>8.8989999999999991</c:v>
                      </c:pt>
                      <c:pt idx="17797">
                        <c:v>8.9</c:v>
                      </c:pt>
                      <c:pt idx="17798">
                        <c:v>8.9</c:v>
                      </c:pt>
                      <c:pt idx="17799">
                        <c:v>8.9009999999999998</c:v>
                      </c:pt>
                      <c:pt idx="17800">
                        <c:v>8.9009999999999998</c:v>
                      </c:pt>
                      <c:pt idx="17801">
                        <c:v>8.9019999999999992</c:v>
                      </c:pt>
                      <c:pt idx="17802">
                        <c:v>8.9019999999999992</c:v>
                      </c:pt>
                      <c:pt idx="17803">
                        <c:v>8.9030000000000005</c:v>
                      </c:pt>
                      <c:pt idx="17804">
                        <c:v>8.9030000000000005</c:v>
                      </c:pt>
                      <c:pt idx="17805">
                        <c:v>8.9039999999999999</c:v>
                      </c:pt>
                      <c:pt idx="17806">
                        <c:v>8.9039999999999999</c:v>
                      </c:pt>
                      <c:pt idx="17807">
                        <c:v>8.9049999999999994</c:v>
                      </c:pt>
                      <c:pt idx="17808">
                        <c:v>8.9049999999999994</c:v>
                      </c:pt>
                      <c:pt idx="17809">
                        <c:v>8.9060000000000006</c:v>
                      </c:pt>
                      <c:pt idx="17810">
                        <c:v>8.9060000000000006</c:v>
                      </c:pt>
                      <c:pt idx="17811">
                        <c:v>8.907</c:v>
                      </c:pt>
                      <c:pt idx="17812">
                        <c:v>8.907</c:v>
                      </c:pt>
                      <c:pt idx="17813">
                        <c:v>8.9079999999999995</c:v>
                      </c:pt>
                      <c:pt idx="17814">
                        <c:v>8.9079999999999995</c:v>
                      </c:pt>
                      <c:pt idx="17815">
                        <c:v>8.9090000000000007</c:v>
                      </c:pt>
                      <c:pt idx="17816">
                        <c:v>8.9090000000000007</c:v>
                      </c:pt>
                      <c:pt idx="17817">
                        <c:v>8.91</c:v>
                      </c:pt>
                      <c:pt idx="17818">
                        <c:v>8.91</c:v>
                      </c:pt>
                      <c:pt idx="17819">
                        <c:v>8.9109999999999996</c:v>
                      </c:pt>
                      <c:pt idx="17820">
                        <c:v>8.9109999999999996</c:v>
                      </c:pt>
                      <c:pt idx="17821">
                        <c:v>8.9120000000000008</c:v>
                      </c:pt>
                      <c:pt idx="17822">
                        <c:v>8.9120000000000008</c:v>
                      </c:pt>
                      <c:pt idx="17823">
                        <c:v>8.9130000000000003</c:v>
                      </c:pt>
                      <c:pt idx="17824">
                        <c:v>8.9130000000000003</c:v>
                      </c:pt>
                      <c:pt idx="17825">
                        <c:v>8.9139999999999997</c:v>
                      </c:pt>
                      <c:pt idx="17826">
                        <c:v>8.9139999999999997</c:v>
                      </c:pt>
                      <c:pt idx="17827">
                        <c:v>8.9149999999999991</c:v>
                      </c:pt>
                      <c:pt idx="17828">
                        <c:v>8.9149999999999991</c:v>
                      </c:pt>
                      <c:pt idx="17829">
                        <c:v>8.9160000000000004</c:v>
                      </c:pt>
                      <c:pt idx="17830">
                        <c:v>8.9160000000000004</c:v>
                      </c:pt>
                      <c:pt idx="17831">
                        <c:v>8.9169999999999998</c:v>
                      </c:pt>
                      <c:pt idx="17832">
                        <c:v>8.9169999999999998</c:v>
                      </c:pt>
                      <c:pt idx="17833">
                        <c:v>8.9179999999999993</c:v>
                      </c:pt>
                      <c:pt idx="17834">
                        <c:v>8.9179999999999993</c:v>
                      </c:pt>
                      <c:pt idx="17835">
                        <c:v>8.9190000000000005</c:v>
                      </c:pt>
                      <c:pt idx="17836">
                        <c:v>8.9190000000000005</c:v>
                      </c:pt>
                      <c:pt idx="17837">
                        <c:v>8.92</c:v>
                      </c:pt>
                      <c:pt idx="17838">
                        <c:v>8.92</c:v>
                      </c:pt>
                      <c:pt idx="17839">
                        <c:v>8.9209999999999994</c:v>
                      </c:pt>
                      <c:pt idx="17840">
                        <c:v>8.9209999999999994</c:v>
                      </c:pt>
                      <c:pt idx="17841">
                        <c:v>8.9220000000000006</c:v>
                      </c:pt>
                      <c:pt idx="17842">
                        <c:v>8.9220000000000006</c:v>
                      </c:pt>
                      <c:pt idx="17843">
                        <c:v>8.923</c:v>
                      </c:pt>
                      <c:pt idx="17844">
                        <c:v>8.923</c:v>
                      </c:pt>
                      <c:pt idx="17845">
                        <c:v>8.9239999999999995</c:v>
                      </c:pt>
                      <c:pt idx="17846">
                        <c:v>8.9239999999999995</c:v>
                      </c:pt>
                      <c:pt idx="17847">
                        <c:v>8.9250000000000007</c:v>
                      </c:pt>
                      <c:pt idx="17848">
                        <c:v>8.9250000000000007</c:v>
                      </c:pt>
                      <c:pt idx="17849">
                        <c:v>8.9260000000000002</c:v>
                      </c:pt>
                      <c:pt idx="17850">
                        <c:v>8.9260000000000002</c:v>
                      </c:pt>
                      <c:pt idx="17851">
                        <c:v>8.9269999999999996</c:v>
                      </c:pt>
                      <c:pt idx="17852">
                        <c:v>8.9269999999999996</c:v>
                      </c:pt>
                      <c:pt idx="17853">
                        <c:v>8.9280000000000008</c:v>
                      </c:pt>
                      <c:pt idx="17854">
                        <c:v>8.9280000000000008</c:v>
                      </c:pt>
                      <c:pt idx="17855">
                        <c:v>8.9290000000000003</c:v>
                      </c:pt>
                      <c:pt idx="17856">
                        <c:v>8.9290000000000003</c:v>
                      </c:pt>
                      <c:pt idx="17857">
                        <c:v>8.93</c:v>
                      </c:pt>
                      <c:pt idx="17858">
                        <c:v>8.93</c:v>
                      </c:pt>
                      <c:pt idx="17859">
                        <c:v>8.9309999999999992</c:v>
                      </c:pt>
                      <c:pt idx="17860">
                        <c:v>8.9309999999999992</c:v>
                      </c:pt>
                      <c:pt idx="17861">
                        <c:v>8.9320000000000004</c:v>
                      </c:pt>
                      <c:pt idx="17862">
                        <c:v>8.9320000000000004</c:v>
                      </c:pt>
                      <c:pt idx="17863">
                        <c:v>8.9329999999999998</c:v>
                      </c:pt>
                      <c:pt idx="17864">
                        <c:v>8.9329999999999998</c:v>
                      </c:pt>
                      <c:pt idx="17865">
                        <c:v>8.9339999999999993</c:v>
                      </c:pt>
                      <c:pt idx="17866">
                        <c:v>8.9339999999999993</c:v>
                      </c:pt>
                      <c:pt idx="17867">
                        <c:v>8.9350000000000005</c:v>
                      </c:pt>
                      <c:pt idx="17868">
                        <c:v>8.9350000000000005</c:v>
                      </c:pt>
                      <c:pt idx="17869">
                        <c:v>8.9359999999999999</c:v>
                      </c:pt>
                      <c:pt idx="17870">
                        <c:v>8.9359999999999999</c:v>
                      </c:pt>
                      <c:pt idx="17871">
                        <c:v>8.9369999999999994</c:v>
                      </c:pt>
                      <c:pt idx="17872">
                        <c:v>8.9369999999999994</c:v>
                      </c:pt>
                      <c:pt idx="17873">
                        <c:v>8.9380000000000006</c:v>
                      </c:pt>
                      <c:pt idx="17874">
                        <c:v>8.9380000000000006</c:v>
                      </c:pt>
                      <c:pt idx="17875">
                        <c:v>8.9390000000000001</c:v>
                      </c:pt>
                      <c:pt idx="17876">
                        <c:v>8.9390000000000001</c:v>
                      </c:pt>
                      <c:pt idx="17877">
                        <c:v>8.94</c:v>
                      </c:pt>
                      <c:pt idx="17878">
                        <c:v>8.94</c:v>
                      </c:pt>
                      <c:pt idx="17879">
                        <c:v>8.9410000000000007</c:v>
                      </c:pt>
                      <c:pt idx="17880">
                        <c:v>8.9410000000000007</c:v>
                      </c:pt>
                      <c:pt idx="17881">
                        <c:v>8.9420000000000002</c:v>
                      </c:pt>
                      <c:pt idx="17882">
                        <c:v>8.9420000000000002</c:v>
                      </c:pt>
                      <c:pt idx="17883">
                        <c:v>8.9429999999999996</c:v>
                      </c:pt>
                      <c:pt idx="17884">
                        <c:v>8.9429999999999996</c:v>
                      </c:pt>
                      <c:pt idx="17885">
                        <c:v>8.9440000000000008</c:v>
                      </c:pt>
                      <c:pt idx="17886">
                        <c:v>8.9440000000000008</c:v>
                      </c:pt>
                      <c:pt idx="17887">
                        <c:v>8.9450000000000003</c:v>
                      </c:pt>
                      <c:pt idx="17888">
                        <c:v>8.9450000000000003</c:v>
                      </c:pt>
                      <c:pt idx="17889">
                        <c:v>8.9459999999999997</c:v>
                      </c:pt>
                      <c:pt idx="17890">
                        <c:v>8.9459999999999997</c:v>
                      </c:pt>
                      <c:pt idx="17891">
                        <c:v>8.9469999999999992</c:v>
                      </c:pt>
                      <c:pt idx="17892">
                        <c:v>8.9469999999999992</c:v>
                      </c:pt>
                      <c:pt idx="17893">
                        <c:v>8.9480000000000004</c:v>
                      </c:pt>
                      <c:pt idx="17894">
                        <c:v>8.9480000000000004</c:v>
                      </c:pt>
                      <c:pt idx="17895">
                        <c:v>8.9489999999999998</c:v>
                      </c:pt>
                      <c:pt idx="17896">
                        <c:v>8.9489999999999998</c:v>
                      </c:pt>
                      <c:pt idx="17897">
                        <c:v>8.9499999999999993</c:v>
                      </c:pt>
                      <c:pt idx="17898">
                        <c:v>8.9499999999999993</c:v>
                      </c:pt>
                      <c:pt idx="17899">
                        <c:v>8.9510000000000005</c:v>
                      </c:pt>
                      <c:pt idx="17900">
                        <c:v>8.9510000000000005</c:v>
                      </c:pt>
                      <c:pt idx="17901">
                        <c:v>8.952</c:v>
                      </c:pt>
                      <c:pt idx="17902">
                        <c:v>8.952</c:v>
                      </c:pt>
                      <c:pt idx="17903">
                        <c:v>8.9529999999999994</c:v>
                      </c:pt>
                      <c:pt idx="17904">
                        <c:v>8.9529999999999994</c:v>
                      </c:pt>
                      <c:pt idx="17905">
                        <c:v>8.9540000000000006</c:v>
                      </c:pt>
                      <c:pt idx="17906">
                        <c:v>8.9540000000000006</c:v>
                      </c:pt>
                      <c:pt idx="17907">
                        <c:v>8.9550000000000001</c:v>
                      </c:pt>
                      <c:pt idx="17908">
                        <c:v>8.9550000000000001</c:v>
                      </c:pt>
                      <c:pt idx="17909">
                        <c:v>8.9559999999999995</c:v>
                      </c:pt>
                      <c:pt idx="17910">
                        <c:v>8.9559999999999995</c:v>
                      </c:pt>
                      <c:pt idx="17911">
                        <c:v>8.9570000000000007</c:v>
                      </c:pt>
                      <c:pt idx="17912">
                        <c:v>8.9570000000000007</c:v>
                      </c:pt>
                      <c:pt idx="17913">
                        <c:v>8.9580000000000002</c:v>
                      </c:pt>
                      <c:pt idx="17914">
                        <c:v>8.9580000000000002</c:v>
                      </c:pt>
                      <c:pt idx="17915">
                        <c:v>8.9589999999999996</c:v>
                      </c:pt>
                      <c:pt idx="17916">
                        <c:v>8.9589999999999996</c:v>
                      </c:pt>
                      <c:pt idx="17917">
                        <c:v>8.9600000000000009</c:v>
                      </c:pt>
                      <c:pt idx="17918">
                        <c:v>8.9600000000000009</c:v>
                      </c:pt>
                      <c:pt idx="17919">
                        <c:v>8.9610000000000003</c:v>
                      </c:pt>
                      <c:pt idx="17920">
                        <c:v>8.9610000000000003</c:v>
                      </c:pt>
                      <c:pt idx="17921">
                        <c:v>8.9619999999999997</c:v>
                      </c:pt>
                      <c:pt idx="17922">
                        <c:v>8.9619999999999997</c:v>
                      </c:pt>
                      <c:pt idx="17923">
                        <c:v>8.9629999999999992</c:v>
                      </c:pt>
                      <c:pt idx="17924">
                        <c:v>8.9629999999999992</c:v>
                      </c:pt>
                      <c:pt idx="17925">
                        <c:v>8.9640000000000004</c:v>
                      </c:pt>
                      <c:pt idx="17926">
                        <c:v>8.9640000000000004</c:v>
                      </c:pt>
                      <c:pt idx="17927">
                        <c:v>8.9649999999999999</c:v>
                      </c:pt>
                      <c:pt idx="17928">
                        <c:v>8.9649999999999999</c:v>
                      </c:pt>
                      <c:pt idx="17929">
                        <c:v>8.9659999999999993</c:v>
                      </c:pt>
                      <c:pt idx="17930">
                        <c:v>8.9659999999999993</c:v>
                      </c:pt>
                      <c:pt idx="17931">
                        <c:v>8.9670000000000005</c:v>
                      </c:pt>
                      <c:pt idx="17932">
                        <c:v>8.9670000000000005</c:v>
                      </c:pt>
                      <c:pt idx="17933">
                        <c:v>8.968</c:v>
                      </c:pt>
                      <c:pt idx="17934">
                        <c:v>8.968</c:v>
                      </c:pt>
                      <c:pt idx="17935">
                        <c:v>8.9689999999999994</c:v>
                      </c:pt>
                      <c:pt idx="17936">
                        <c:v>8.9689999999999994</c:v>
                      </c:pt>
                      <c:pt idx="17937">
                        <c:v>8.9700000000000006</c:v>
                      </c:pt>
                      <c:pt idx="17938">
                        <c:v>8.9700000000000006</c:v>
                      </c:pt>
                      <c:pt idx="17939">
                        <c:v>8.9710000000000001</c:v>
                      </c:pt>
                      <c:pt idx="17940">
                        <c:v>8.9710000000000001</c:v>
                      </c:pt>
                      <c:pt idx="17941">
                        <c:v>8.9719999999999995</c:v>
                      </c:pt>
                      <c:pt idx="17942">
                        <c:v>8.9719999999999995</c:v>
                      </c:pt>
                      <c:pt idx="17943">
                        <c:v>8.9730000000000008</c:v>
                      </c:pt>
                      <c:pt idx="17944">
                        <c:v>8.9730000000000008</c:v>
                      </c:pt>
                      <c:pt idx="17945">
                        <c:v>8.9740000000000002</c:v>
                      </c:pt>
                      <c:pt idx="17946">
                        <c:v>8.9740000000000002</c:v>
                      </c:pt>
                      <c:pt idx="17947">
                        <c:v>8.9749999999999996</c:v>
                      </c:pt>
                      <c:pt idx="17948">
                        <c:v>8.9749999999999996</c:v>
                      </c:pt>
                      <c:pt idx="17949">
                        <c:v>8.9760000000000009</c:v>
                      </c:pt>
                      <c:pt idx="17950">
                        <c:v>8.9760000000000009</c:v>
                      </c:pt>
                      <c:pt idx="17951">
                        <c:v>8.9770000000000003</c:v>
                      </c:pt>
                      <c:pt idx="17952">
                        <c:v>8.9770000000000003</c:v>
                      </c:pt>
                      <c:pt idx="17953">
                        <c:v>8.9779999999999998</c:v>
                      </c:pt>
                      <c:pt idx="17954">
                        <c:v>8.9779999999999998</c:v>
                      </c:pt>
                      <c:pt idx="17955">
                        <c:v>8.9789999999999992</c:v>
                      </c:pt>
                      <c:pt idx="17956">
                        <c:v>8.9789999999999992</c:v>
                      </c:pt>
                      <c:pt idx="17957">
                        <c:v>8.98</c:v>
                      </c:pt>
                      <c:pt idx="17958">
                        <c:v>8.98</c:v>
                      </c:pt>
                      <c:pt idx="17959">
                        <c:v>8.9809999999999999</c:v>
                      </c:pt>
                      <c:pt idx="17960">
                        <c:v>8.9809999999999999</c:v>
                      </c:pt>
                      <c:pt idx="17961">
                        <c:v>8.9819999999999993</c:v>
                      </c:pt>
                      <c:pt idx="17962">
                        <c:v>8.9819999999999993</c:v>
                      </c:pt>
                      <c:pt idx="17963">
                        <c:v>8.9830000000000005</c:v>
                      </c:pt>
                      <c:pt idx="17964">
                        <c:v>8.9830000000000005</c:v>
                      </c:pt>
                      <c:pt idx="17965">
                        <c:v>8.984</c:v>
                      </c:pt>
                      <c:pt idx="17966">
                        <c:v>8.984</c:v>
                      </c:pt>
                      <c:pt idx="17967">
                        <c:v>8.9849999999999994</c:v>
                      </c:pt>
                      <c:pt idx="17968">
                        <c:v>8.9849999999999994</c:v>
                      </c:pt>
                      <c:pt idx="17969">
                        <c:v>8.9860000000000007</c:v>
                      </c:pt>
                      <c:pt idx="17970">
                        <c:v>8.9860000000000007</c:v>
                      </c:pt>
                      <c:pt idx="17971">
                        <c:v>8.9870000000000001</c:v>
                      </c:pt>
                      <c:pt idx="17972">
                        <c:v>8.9870000000000001</c:v>
                      </c:pt>
                      <c:pt idx="17973">
                        <c:v>8.9879999999999995</c:v>
                      </c:pt>
                      <c:pt idx="17974">
                        <c:v>8.9879999999999995</c:v>
                      </c:pt>
                      <c:pt idx="17975">
                        <c:v>8.9890000000000008</c:v>
                      </c:pt>
                      <c:pt idx="17976">
                        <c:v>8.9890000000000008</c:v>
                      </c:pt>
                      <c:pt idx="17977">
                        <c:v>8.99</c:v>
                      </c:pt>
                      <c:pt idx="17978">
                        <c:v>8.99</c:v>
                      </c:pt>
                      <c:pt idx="17979">
                        <c:v>8.9909999999999997</c:v>
                      </c:pt>
                      <c:pt idx="17980">
                        <c:v>8.9909999999999997</c:v>
                      </c:pt>
                      <c:pt idx="17981">
                        <c:v>8.9920000000000009</c:v>
                      </c:pt>
                      <c:pt idx="17982">
                        <c:v>8.9920000000000009</c:v>
                      </c:pt>
                      <c:pt idx="17983">
                        <c:v>8.9930000000000003</c:v>
                      </c:pt>
                      <c:pt idx="17984">
                        <c:v>8.9930000000000003</c:v>
                      </c:pt>
                      <c:pt idx="17985">
                        <c:v>8.9939999999999998</c:v>
                      </c:pt>
                      <c:pt idx="17986">
                        <c:v>8.9939999999999998</c:v>
                      </c:pt>
                      <c:pt idx="17987">
                        <c:v>8.9949999999999992</c:v>
                      </c:pt>
                      <c:pt idx="17988">
                        <c:v>8.9949999999999992</c:v>
                      </c:pt>
                      <c:pt idx="17989">
                        <c:v>8.9960000000000004</c:v>
                      </c:pt>
                      <c:pt idx="17990">
                        <c:v>8.9960000000000004</c:v>
                      </c:pt>
                      <c:pt idx="17991">
                        <c:v>8.9969999999999999</c:v>
                      </c:pt>
                      <c:pt idx="17992">
                        <c:v>8.9969999999999999</c:v>
                      </c:pt>
                      <c:pt idx="17993">
                        <c:v>8.9979999999999993</c:v>
                      </c:pt>
                      <c:pt idx="17994">
                        <c:v>8.9979999999999993</c:v>
                      </c:pt>
                      <c:pt idx="17995">
                        <c:v>8.9990000000000006</c:v>
                      </c:pt>
                      <c:pt idx="17996">
                        <c:v>8.9990000000000006</c:v>
                      </c:pt>
                      <c:pt idx="17997">
                        <c:v>9</c:v>
                      </c:pt>
                      <c:pt idx="17998">
                        <c:v>9</c:v>
                      </c:pt>
                      <c:pt idx="17999">
                        <c:v>9.0009999999999994</c:v>
                      </c:pt>
                      <c:pt idx="18000">
                        <c:v>9.0009999999999994</c:v>
                      </c:pt>
                      <c:pt idx="18001">
                        <c:v>9.0020000000000007</c:v>
                      </c:pt>
                      <c:pt idx="18002">
                        <c:v>9.0020000000000007</c:v>
                      </c:pt>
                      <c:pt idx="18003">
                        <c:v>9.0030000000000001</c:v>
                      </c:pt>
                      <c:pt idx="18004">
                        <c:v>9.0030000000000001</c:v>
                      </c:pt>
                      <c:pt idx="18005">
                        <c:v>9.0039999999999996</c:v>
                      </c:pt>
                      <c:pt idx="18006">
                        <c:v>9.0039999999999996</c:v>
                      </c:pt>
                      <c:pt idx="18007">
                        <c:v>9.0050000000000008</c:v>
                      </c:pt>
                      <c:pt idx="18008">
                        <c:v>9.0050000000000008</c:v>
                      </c:pt>
                      <c:pt idx="18009">
                        <c:v>9.0060000000000002</c:v>
                      </c:pt>
                      <c:pt idx="18010">
                        <c:v>9.0060000000000002</c:v>
                      </c:pt>
                      <c:pt idx="18011">
                        <c:v>9.0069999999999997</c:v>
                      </c:pt>
                      <c:pt idx="18012">
                        <c:v>9.0069999999999997</c:v>
                      </c:pt>
                      <c:pt idx="18013">
                        <c:v>9.0079999999999991</c:v>
                      </c:pt>
                      <c:pt idx="18014">
                        <c:v>9.0079999999999991</c:v>
                      </c:pt>
                      <c:pt idx="18015">
                        <c:v>9.0090000000000003</c:v>
                      </c:pt>
                      <c:pt idx="18016">
                        <c:v>9.0090000000000003</c:v>
                      </c:pt>
                      <c:pt idx="18017">
                        <c:v>9.01</c:v>
                      </c:pt>
                      <c:pt idx="18018">
                        <c:v>9.01</c:v>
                      </c:pt>
                      <c:pt idx="18019">
                        <c:v>9.0109999999999992</c:v>
                      </c:pt>
                      <c:pt idx="18020">
                        <c:v>9.0109999999999992</c:v>
                      </c:pt>
                      <c:pt idx="18021">
                        <c:v>9.0120000000000005</c:v>
                      </c:pt>
                      <c:pt idx="18022">
                        <c:v>9.0120000000000005</c:v>
                      </c:pt>
                      <c:pt idx="18023">
                        <c:v>9.0129999999999999</c:v>
                      </c:pt>
                      <c:pt idx="18024">
                        <c:v>9.0129999999999999</c:v>
                      </c:pt>
                      <c:pt idx="18025">
                        <c:v>9.0139999999999993</c:v>
                      </c:pt>
                      <c:pt idx="18026">
                        <c:v>9.0139999999999993</c:v>
                      </c:pt>
                      <c:pt idx="18027">
                        <c:v>9.0150000000000006</c:v>
                      </c:pt>
                      <c:pt idx="18028">
                        <c:v>9.0150000000000006</c:v>
                      </c:pt>
                      <c:pt idx="18029">
                        <c:v>9.016</c:v>
                      </c:pt>
                      <c:pt idx="18030">
                        <c:v>9.016</c:v>
                      </c:pt>
                      <c:pt idx="18031">
                        <c:v>9.0169999999999995</c:v>
                      </c:pt>
                      <c:pt idx="18032">
                        <c:v>9.0169999999999995</c:v>
                      </c:pt>
                      <c:pt idx="18033">
                        <c:v>9.0180000000000007</c:v>
                      </c:pt>
                      <c:pt idx="18034">
                        <c:v>9.0180000000000007</c:v>
                      </c:pt>
                      <c:pt idx="18035">
                        <c:v>9.0190000000000001</c:v>
                      </c:pt>
                      <c:pt idx="18036">
                        <c:v>9.0190000000000001</c:v>
                      </c:pt>
                      <c:pt idx="18037">
                        <c:v>9.02</c:v>
                      </c:pt>
                      <c:pt idx="18038">
                        <c:v>9.02</c:v>
                      </c:pt>
                      <c:pt idx="18039">
                        <c:v>9.0210000000000008</c:v>
                      </c:pt>
                      <c:pt idx="18040">
                        <c:v>9.0210000000000008</c:v>
                      </c:pt>
                      <c:pt idx="18041">
                        <c:v>9.0220000000000002</c:v>
                      </c:pt>
                      <c:pt idx="18042">
                        <c:v>9.0220000000000002</c:v>
                      </c:pt>
                      <c:pt idx="18043">
                        <c:v>9.0229999999999997</c:v>
                      </c:pt>
                      <c:pt idx="18044">
                        <c:v>9.0229999999999997</c:v>
                      </c:pt>
                      <c:pt idx="18045">
                        <c:v>9.0239999999999991</c:v>
                      </c:pt>
                      <c:pt idx="18046">
                        <c:v>9.0239999999999991</c:v>
                      </c:pt>
                      <c:pt idx="18047">
                        <c:v>9.0250000000000004</c:v>
                      </c:pt>
                      <c:pt idx="18048">
                        <c:v>9.0250000000000004</c:v>
                      </c:pt>
                      <c:pt idx="18049">
                        <c:v>9.0259999999999998</c:v>
                      </c:pt>
                      <c:pt idx="18050">
                        <c:v>9.0259999999999998</c:v>
                      </c:pt>
                      <c:pt idx="18051">
                        <c:v>9.0269999999999992</c:v>
                      </c:pt>
                      <c:pt idx="18052">
                        <c:v>9.0269999999999992</c:v>
                      </c:pt>
                      <c:pt idx="18053">
                        <c:v>9.0280000000000005</c:v>
                      </c:pt>
                      <c:pt idx="18054">
                        <c:v>9.0280000000000005</c:v>
                      </c:pt>
                      <c:pt idx="18055">
                        <c:v>9.0289999999999999</c:v>
                      </c:pt>
                      <c:pt idx="18056">
                        <c:v>9.0289999999999999</c:v>
                      </c:pt>
                      <c:pt idx="18057">
                        <c:v>9.0299999999999994</c:v>
                      </c:pt>
                      <c:pt idx="18058">
                        <c:v>9.0299999999999994</c:v>
                      </c:pt>
                      <c:pt idx="18059">
                        <c:v>9.0310000000000006</c:v>
                      </c:pt>
                      <c:pt idx="18060">
                        <c:v>9.0310000000000006</c:v>
                      </c:pt>
                      <c:pt idx="18061">
                        <c:v>9.032</c:v>
                      </c:pt>
                      <c:pt idx="18062">
                        <c:v>9.032</c:v>
                      </c:pt>
                      <c:pt idx="18063">
                        <c:v>9.0329999999999995</c:v>
                      </c:pt>
                      <c:pt idx="18064">
                        <c:v>9.0329999999999995</c:v>
                      </c:pt>
                      <c:pt idx="18065">
                        <c:v>9.0340000000000007</c:v>
                      </c:pt>
                      <c:pt idx="18066">
                        <c:v>9.0340000000000007</c:v>
                      </c:pt>
                      <c:pt idx="18067">
                        <c:v>9.0350000000000001</c:v>
                      </c:pt>
                      <c:pt idx="18068">
                        <c:v>9.0350000000000001</c:v>
                      </c:pt>
                      <c:pt idx="18069">
                        <c:v>9.0359999999999996</c:v>
                      </c:pt>
                      <c:pt idx="18070">
                        <c:v>9.0359999999999996</c:v>
                      </c:pt>
                      <c:pt idx="18071">
                        <c:v>9.0370000000000008</c:v>
                      </c:pt>
                      <c:pt idx="18072">
                        <c:v>9.0370000000000008</c:v>
                      </c:pt>
                      <c:pt idx="18073">
                        <c:v>9.0380000000000003</c:v>
                      </c:pt>
                      <c:pt idx="18074">
                        <c:v>9.0380000000000003</c:v>
                      </c:pt>
                      <c:pt idx="18075">
                        <c:v>9.0389999999999997</c:v>
                      </c:pt>
                      <c:pt idx="18076">
                        <c:v>9.0389999999999997</c:v>
                      </c:pt>
                      <c:pt idx="18077">
                        <c:v>9.0399999999999991</c:v>
                      </c:pt>
                      <c:pt idx="18078">
                        <c:v>9.0399999999999991</c:v>
                      </c:pt>
                      <c:pt idx="18079">
                        <c:v>9.0410000000000004</c:v>
                      </c:pt>
                      <c:pt idx="18080">
                        <c:v>9.0410000000000004</c:v>
                      </c:pt>
                      <c:pt idx="18081">
                        <c:v>9.0419999999999998</c:v>
                      </c:pt>
                      <c:pt idx="18082">
                        <c:v>9.0419999999999998</c:v>
                      </c:pt>
                      <c:pt idx="18083">
                        <c:v>9.0429999999999993</c:v>
                      </c:pt>
                      <c:pt idx="18084">
                        <c:v>9.0429999999999993</c:v>
                      </c:pt>
                      <c:pt idx="18085">
                        <c:v>9.0440000000000005</c:v>
                      </c:pt>
                      <c:pt idx="18086">
                        <c:v>9.0440000000000005</c:v>
                      </c:pt>
                      <c:pt idx="18087">
                        <c:v>9.0449999999999999</c:v>
                      </c:pt>
                      <c:pt idx="18088">
                        <c:v>9.0449999999999999</c:v>
                      </c:pt>
                      <c:pt idx="18089">
                        <c:v>9.0459999999999994</c:v>
                      </c:pt>
                      <c:pt idx="18090">
                        <c:v>9.0459999999999994</c:v>
                      </c:pt>
                      <c:pt idx="18091">
                        <c:v>9.0470000000000006</c:v>
                      </c:pt>
                      <c:pt idx="18092">
                        <c:v>9.0470000000000006</c:v>
                      </c:pt>
                      <c:pt idx="18093">
                        <c:v>9.048</c:v>
                      </c:pt>
                      <c:pt idx="18094">
                        <c:v>9.048</c:v>
                      </c:pt>
                      <c:pt idx="18095">
                        <c:v>9.0489999999999995</c:v>
                      </c:pt>
                      <c:pt idx="18096">
                        <c:v>9.0489999999999995</c:v>
                      </c:pt>
                      <c:pt idx="18097">
                        <c:v>9.0500000000000007</c:v>
                      </c:pt>
                      <c:pt idx="18098">
                        <c:v>9.0500000000000007</c:v>
                      </c:pt>
                      <c:pt idx="18099">
                        <c:v>9.0510000000000002</c:v>
                      </c:pt>
                      <c:pt idx="18100">
                        <c:v>9.0510000000000002</c:v>
                      </c:pt>
                      <c:pt idx="18101">
                        <c:v>9.0519999999999996</c:v>
                      </c:pt>
                      <c:pt idx="18102">
                        <c:v>9.0519999999999996</c:v>
                      </c:pt>
                      <c:pt idx="18103">
                        <c:v>9.0530000000000008</c:v>
                      </c:pt>
                      <c:pt idx="18104">
                        <c:v>9.0530000000000008</c:v>
                      </c:pt>
                      <c:pt idx="18105">
                        <c:v>9.0540000000000003</c:v>
                      </c:pt>
                      <c:pt idx="18106">
                        <c:v>9.0540000000000003</c:v>
                      </c:pt>
                      <c:pt idx="18107">
                        <c:v>9.0549999999999997</c:v>
                      </c:pt>
                      <c:pt idx="18108">
                        <c:v>9.0549999999999997</c:v>
                      </c:pt>
                      <c:pt idx="18109">
                        <c:v>9.0559999999999992</c:v>
                      </c:pt>
                      <c:pt idx="18110">
                        <c:v>9.0559999999999992</c:v>
                      </c:pt>
                      <c:pt idx="18111">
                        <c:v>9.0570000000000004</c:v>
                      </c:pt>
                      <c:pt idx="18112">
                        <c:v>9.0570000000000004</c:v>
                      </c:pt>
                      <c:pt idx="18113">
                        <c:v>9.0579999999999998</c:v>
                      </c:pt>
                      <c:pt idx="18114">
                        <c:v>9.0579999999999998</c:v>
                      </c:pt>
                      <c:pt idx="18115">
                        <c:v>9.0589999999999993</c:v>
                      </c:pt>
                      <c:pt idx="18116">
                        <c:v>9.0589999999999993</c:v>
                      </c:pt>
                      <c:pt idx="18117">
                        <c:v>9.06</c:v>
                      </c:pt>
                      <c:pt idx="18118">
                        <c:v>9.06</c:v>
                      </c:pt>
                      <c:pt idx="18119">
                        <c:v>9.0609999999999999</c:v>
                      </c:pt>
                      <c:pt idx="18120">
                        <c:v>9.0609999999999999</c:v>
                      </c:pt>
                      <c:pt idx="18121">
                        <c:v>9.0619999999999994</c:v>
                      </c:pt>
                      <c:pt idx="18122">
                        <c:v>9.0619999999999994</c:v>
                      </c:pt>
                      <c:pt idx="18123">
                        <c:v>9.0630000000000006</c:v>
                      </c:pt>
                      <c:pt idx="18124">
                        <c:v>9.0630000000000006</c:v>
                      </c:pt>
                      <c:pt idx="18125">
                        <c:v>9.0640000000000001</c:v>
                      </c:pt>
                      <c:pt idx="18126">
                        <c:v>9.0640000000000001</c:v>
                      </c:pt>
                      <c:pt idx="18127">
                        <c:v>9.0649999999999995</c:v>
                      </c:pt>
                      <c:pt idx="18128">
                        <c:v>9.0649999999999995</c:v>
                      </c:pt>
                      <c:pt idx="18129">
                        <c:v>9.0660000000000007</c:v>
                      </c:pt>
                      <c:pt idx="18130">
                        <c:v>9.0660000000000007</c:v>
                      </c:pt>
                      <c:pt idx="18131">
                        <c:v>9.0670000000000002</c:v>
                      </c:pt>
                      <c:pt idx="18132">
                        <c:v>9.0670000000000002</c:v>
                      </c:pt>
                      <c:pt idx="18133">
                        <c:v>9.0679999999999996</c:v>
                      </c:pt>
                      <c:pt idx="18134">
                        <c:v>9.0679999999999996</c:v>
                      </c:pt>
                      <c:pt idx="18135">
                        <c:v>9.0690000000000008</c:v>
                      </c:pt>
                      <c:pt idx="18136">
                        <c:v>9.0690000000000008</c:v>
                      </c:pt>
                      <c:pt idx="18137">
                        <c:v>9.07</c:v>
                      </c:pt>
                      <c:pt idx="18138">
                        <c:v>9.07</c:v>
                      </c:pt>
                      <c:pt idx="18139">
                        <c:v>9.0709999999999997</c:v>
                      </c:pt>
                      <c:pt idx="18140">
                        <c:v>9.0709999999999997</c:v>
                      </c:pt>
                      <c:pt idx="18141">
                        <c:v>9.0719999999999992</c:v>
                      </c:pt>
                      <c:pt idx="18142">
                        <c:v>9.0719999999999992</c:v>
                      </c:pt>
                      <c:pt idx="18143">
                        <c:v>9.0730000000000004</c:v>
                      </c:pt>
                      <c:pt idx="18144">
                        <c:v>9.0730000000000004</c:v>
                      </c:pt>
                      <c:pt idx="18145">
                        <c:v>9.0739999999999998</c:v>
                      </c:pt>
                      <c:pt idx="18146">
                        <c:v>9.0739999999999998</c:v>
                      </c:pt>
                      <c:pt idx="18147">
                        <c:v>9.0749999999999993</c:v>
                      </c:pt>
                      <c:pt idx="18148">
                        <c:v>9.0749999999999993</c:v>
                      </c:pt>
                      <c:pt idx="18149">
                        <c:v>9.0760000000000005</c:v>
                      </c:pt>
                      <c:pt idx="18150">
                        <c:v>9.0760000000000005</c:v>
                      </c:pt>
                      <c:pt idx="18151">
                        <c:v>9.077</c:v>
                      </c:pt>
                      <c:pt idx="18152">
                        <c:v>9.077</c:v>
                      </c:pt>
                      <c:pt idx="18153">
                        <c:v>9.0779999999999994</c:v>
                      </c:pt>
                      <c:pt idx="18154">
                        <c:v>9.0779999999999994</c:v>
                      </c:pt>
                      <c:pt idx="18155">
                        <c:v>9.0790000000000006</c:v>
                      </c:pt>
                      <c:pt idx="18156">
                        <c:v>9.0790000000000006</c:v>
                      </c:pt>
                      <c:pt idx="18157">
                        <c:v>9.08</c:v>
                      </c:pt>
                      <c:pt idx="18158">
                        <c:v>9.08</c:v>
                      </c:pt>
                      <c:pt idx="18159">
                        <c:v>9.0809999999999995</c:v>
                      </c:pt>
                      <c:pt idx="18160">
                        <c:v>9.0809999999999995</c:v>
                      </c:pt>
                      <c:pt idx="18161">
                        <c:v>9.0820000000000007</c:v>
                      </c:pt>
                      <c:pt idx="18162">
                        <c:v>9.0820000000000007</c:v>
                      </c:pt>
                      <c:pt idx="18163">
                        <c:v>9.0830000000000002</c:v>
                      </c:pt>
                      <c:pt idx="18164">
                        <c:v>9.0830000000000002</c:v>
                      </c:pt>
                      <c:pt idx="18165">
                        <c:v>9.0839999999999996</c:v>
                      </c:pt>
                      <c:pt idx="18166">
                        <c:v>9.0839999999999996</c:v>
                      </c:pt>
                      <c:pt idx="18167">
                        <c:v>9.0850000000000009</c:v>
                      </c:pt>
                      <c:pt idx="18168">
                        <c:v>9.0850000000000009</c:v>
                      </c:pt>
                      <c:pt idx="18169">
                        <c:v>9.0860000000000003</c:v>
                      </c:pt>
                      <c:pt idx="18170">
                        <c:v>9.0860000000000003</c:v>
                      </c:pt>
                      <c:pt idx="18171">
                        <c:v>9.0869999999999997</c:v>
                      </c:pt>
                      <c:pt idx="18172">
                        <c:v>9.0869999999999997</c:v>
                      </c:pt>
                      <c:pt idx="18173">
                        <c:v>9.0879999999999992</c:v>
                      </c:pt>
                      <c:pt idx="18174">
                        <c:v>9.0879999999999992</c:v>
                      </c:pt>
                      <c:pt idx="18175">
                        <c:v>9.0890000000000004</c:v>
                      </c:pt>
                      <c:pt idx="18176">
                        <c:v>9.0890000000000004</c:v>
                      </c:pt>
                      <c:pt idx="18177">
                        <c:v>9.09</c:v>
                      </c:pt>
                      <c:pt idx="18178">
                        <c:v>9.09</c:v>
                      </c:pt>
                      <c:pt idx="18179">
                        <c:v>9.0909999999999993</c:v>
                      </c:pt>
                      <c:pt idx="18180">
                        <c:v>9.0909999999999993</c:v>
                      </c:pt>
                      <c:pt idx="18181">
                        <c:v>9.0920000000000005</c:v>
                      </c:pt>
                      <c:pt idx="18182">
                        <c:v>9.0920000000000005</c:v>
                      </c:pt>
                      <c:pt idx="18183">
                        <c:v>9.093</c:v>
                      </c:pt>
                      <c:pt idx="18184">
                        <c:v>9.093</c:v>
                      </c:pt>
                      <c:pt idx="18185">
                        <c:v>9.0939999999999994</c:v>
                      </c:pt>
                      <c:pt idx="18186">
                        <c:v>9.0939999999999994</c:v>
                      </c:pt>
                      <c:pt idx="18187">
                        <c:v>9.0950000000000006</c:v>
                      </c:pt>
                      <c:pt idx="18188">
                        <c:v>9.0950000000000006</c:v>
                      </c:pt>
                      <c:pt idx="18189">
                        <c:v>9.0960000000000001</c:v>
                      </c:pt>
                      <c:pt idx="18190">
                        <c:v>9.0960000000000001</c:v>
                      </c:pt>
                      <c:pt idx="18191">
                        <c:v>9.0969999999999995</c:v>
                      </c:pt>
                      <c:pt idx="18192">
                        <c:v>9.0969999999999995</c:v>
                      </c:pt>
                      <c:pt idx="18193">
                        <c:v>9.0980000000000008</c:v>
                      </c:pt>
                      <c:pt idx="18194">
                        <c:v>9.0980000000000008</c:v>
                      </c:pt>
                      <c:pt idx="18195">
                        <c:v>9.0990000000000002</c:v>
                      </c:pt>
                      <c:pt idx="18196">
                        <c:v>9.0990000000000002</c:v>
                      </c:pt>
                      <c:pt idx="18197">
                        <c:v>9.1</c:v>
                      </c:pt>
                      <c:pt idx="18198">
                        <c:v>9.1</c:v>
                      </c:pt>
                      <c:pt idx="18199">
                        <c:v>9.1010000000000009</c:v>
                      </c:pt>
                      <c:pt idx="18200">
                        <c:v>9.1010000000000009</c:v>
                      </c:pt>
                      <c:pt idx="18201">
                        <c:v>9.1020000000000003</c:v>
                      </c:pt>
                      <c:pt idx="18202">
                        <c:v>9.1020000000000003</c:v>
                      </c:pt>
                      <c:pt idx="18203">
                        <c:v>9.1029999999999998</c:v>
                      </c:pt>
                      <c:pt idx="18204">
                        <c:v>9.1029999999999998</c:v>
                      </c:pt>
                      <c:pt idx="18205">
                        <c:v>9.1039999999999992</c:v>
                      </c:pt>
                      <c:pt idx="18206">
                        <c:v>9.1039999999999992</c:v>
                      </c:pt>
                      <c:pt idx="18207">
                        <c:v>9.1050000000000004</c:v>
                      </c:pt>
                      <c:pt idx="18208">
                        <c:v>9.1050000000000004</c:v>
                      </c:pt>
                      <c:pt idx="18209">
                        <c:v>9.1059999999999999</c:v>
                      </c:pt>
                      <c:pt idx="18210">
                        <c:v>9.1059999999999999</c:v>
                      </c:pt>
                      <c:pt idx="18211">
                        <c:v>9.1069999999999993</c:v>
                      </c:pt>
                      <c:pt idx="18212">
                        <c:v>9.1069999999999993</c:v>
                      </c:pt>
                      <c:pt idx="18213">
                        <c:v>9.1080000000000005</c:v>
                      </c:pt>
                      <c:pt idx="18214">
                        <c:v>9.1080000000000005</c:v>
                      </c:pt>
                      <c:pt idx="18215">
                        <c:v>9.109</c:v>
                      </c:pt>
                      <c:pt idx="18216">
                        <c:v>9.109</c:v>
                      </c:pt>
                      <c:pt idx="18217">
                        <c:v>9.11</c:v>
                      </c:pt>
                      <c:pt idx="18218">
                        <c:v>9.11</c:v>
                      </c:pt>
                      <c:pt idx="18219">
                        <c:v>9.1110000000000007</c:v>
                      </c:pt>
                      <c:pt idx="18220">
                        <c:v>9.1110000000000007</c:v>
                      </c:pt>
                      <c:pt idx="18221">
                        <c:v>9.1120000000000001</c:v>
                      </c:pt>
                      <c:pt idx="18222">
                        <c:v>9.1120000000000001</c:v>
                      </c:pt>
                      <c:pt idx="18223">
                        <c:v>9.1129999999999995</c:v>
                      </c:pt>
                      <c:pt idx="18224">
                        <c:v>9.1129999999999995</c:v>
                      </c:pt>
                      <c:pt idx="18225">
                        <c:v>9.1140000000000008</c:v>
                      </c:pt>
                      <c:pt idx="18226">
                        <c:v>9.1140000000000008</c:v>
                      </c:pt>
                      <c:pt idx="18227">
                        <c:v>9.1150000000000002</c:v>
                      </c:pt>
                      <c:pt idx="18228">
                        <c:v>9.1150000000000002</c:v>
                      </c:pt>
                      <c:pt idx="18229">
                        <c:v>9.1159999999999997</c:v>
                      </c:pt>
                      <c:pt idx="18230">
                        <c:v>9.1159999999999997</c:v>
                      </c:pt>
                      <c:pt idx="18231">
                        <c:v>9.1170000000000009</c:v>
                      </c:pt>
                      <c:pt idx="18232">
                        <c:v>9.1170000000000009</c:v>
                      </c:pt>
                      <c:pt idx="18233">
                        <c:v>9.1180000000000003</c:v>
                      </c:pt>
                      <c:pt idx="18234">
                        <c:v>9.1180000000000003</c:v>
                      </c:pt>
                      <c:pt idx="18235">
                        <c:v>9.1189999999999998</c:v>
                      </c:pt>
                      <c:pt idx="18236">
                        <c:v>9.1189999999999998</c:v>
                      </c:pt>
                      <c:pt idx="18237">
                        <c:v>9.1199999999999992</c:v>
                      </c:pt>
                      <c:pt idx="18238">
                        <c:v>9.1199999999999992</c:v>
                      </c:pt>
                      <c:pt idx="18239">
                        <c:v>9.1210000000000004</c:v>
                      </c:pt>
                      <c:pt idx="18240">
                        <c:v>9.1210000000000004</c:v>
                      </c:pt>
                      <c:pt idx="18241">
                        <c:v>9.1219999999999999</c:v>
                      </c:pt>
                      <c:pt idx="18242">
                        <c:v>9.1219999999999999</c:v>
                      </c:pt>
                      <c:pt idx="18243">
                        <c:v>9.1229999999999993</c:v>
                      </c:pt>
                      <c:pt idx="18244">
                        <c:v>9.1229999999999993</c:v>
                      </c:pt>
                      <c:pt idx="18245">
                        <c:v>9.1240000000000006</c:v>
                      </c:pt>
                      <c:pt idx="18246">
                        <c:v>9.1240000000000006</c:v>
                      </c:pt>
                      <c:pt idx="18247">
                        <c:v>9.125</c:v>
                      </c:pt>
                      <c:pt idx="18248">
                        <c:v>9.125</c:v>
                      </c:pt>
                      <c:pt idx="18249">
                        <c:v>9.1259999999999994</c:v>
                      </c:pt>
                      <c:pt idx="18250">
                        <c:v>9.1259999999999994</c:v>
                      </c:pt>
                      <c:pt idx="18251">
                        <c:v>9.1270000000000007</c:v>
                      </c:pt>
                      <c:pt idx="18252">
                        <c:v>9.1270000000000007</c:v>
                      </c:pt>
                      <c:pt idx="18253">
                        <c:v>9.1280000000000001</c:v>
                      </c:pt>
                      <c:pt idx="18254">
                        <c:v>9.1280000000000001</c:v>
                      </c:pt>
                      <c:pt idx="18255">
                        <c:v>9.1289999999999996</c:v>
                      </c:pt>
                      <c:pt idx="18256">
                        <c:v>9.1289999999999996</c:v>
                      </c:pt>
                      <c:pt idx="18257">
                        <c:v>9.1300000000000008</c:v>
                      </c:pt>
                      <c:pt idx="18258">
                        <c:v>9.1300000000000008</c:v>
                      </c:pt>
                      <c:pt idx="18259">
                        <c:v>9.1310000000000002</c:v>
                      </c:pt>
                      <c:pt idx="18260">
                        <c:v>9.1310000000000002</c:v>
                      </c:pt>
                      <c:pt idx="18261">
                        <c:v>9.1319999999999997</c:v>
                      </c:pt>
                      <c:pt idx="18262">
                        <c:v>9.1319999999999997</c:v>
                      </c:pt>
                      <c:pt idx="18263">
                        <c:v>9.1329999999999991</c:v>
                      </c:pt>
                      <c:pt idx="18264">
                        <c:v>9.1329999999999991</c:v>
                      </c:pt>
                      <c:pt idx="18265">
                        <c:v>9.1340000000000003</c:v>
                      </c:pt>
                      <c:pt idx="18266">
                        <c:v>9.1340000000000003</c:v>
                      </c:pt>
                      <c:pt idx="18267">
                        <c:v>9.1349999999999998</c:v>
                      </c:pt>
                      <c:pt idx="18268">
                        <c:v>9.1349999999999998</c:v>
                      </c:pt>
                      <c:pt idx="18269">
                        <c:v>9.1359999999999992</c:v>
                      </c:pt>
                      <c:pt idx="18270">
                        <c:v>9.1359999999999992</c:v>
                      </c:pt>
                      <c:pt idx="18271">
                        <c:v>9.1370000000000005</c:v>
                      </c:pt>
                      <c:pt idx="18272">
                        <c:v>9.1370000000000005</c:v>
                      </c:pt>
                      <c:pt idx="18273">
                        <c:v>9.1379999999999999</c:v>
                      </c:pt>
                      <c:pt idx="18274">
                        <c:v>9.1379999999999999</c:v>
                      </c:pt>
                      <c:pt idx="18275">
                        <c:v>9.1389999999999993</c:v>
                      </c:pt>
                      <c:pt idx="18276">
                        <c:v>9.1389999999999993</c:v>
                      </c:pt>
                      <c:pt idx="18277">
                        <c:v>9.14</c:v>
                      </c:pt>
                      <c:pt idx="18278">
                        <c:v>9.14</c:v>
                      </c:pt>
                      <c:pt idx="18279">
                        <c:v>9.141</c:v>
                      </c:pt>
                      <c:pt idx="18280">
                        <c:v>9.141</c:v>
                      </c:pt>
                      <c:pt idx="18281">
                        <c:v>9.1419999999999995</c:v>
                      </c:pt>
                      <c:pt idx="18282">
                        <c:v>9.1419999999999995</c:v>
                      </c:pt>
                      <c:pt idx="18283">
                        <c:v>9.1430000000000007</c:v>
                      </c:pt>
                      <c:pt idx="18284">
                        <c:v>9.1430000000000007</c:v>
                      </c:pt>
                      <c:pt idx="18285">
                        <c:v>9.1440000000000001</c:v>
                      </c:pt>
                      <c:pt idx="18286">
                        <c:v>9.1440000000000001</c:v>
                      </c:pt>
                      <c:pt idx="18287">
                        <c:v>9.1449999999999996</c:v>
                      </c:pt>
                      <c:pt idx="18288">
                        <c:v>9.1449999999999996</c:v>
                      </c:pt>
                      <c:pt idx="18289">
                        <c:v>9.1460000000000008</c:v>
                      </c:pt>
                      <c:pt idx="18290">
                        <c:v>9.1460000000000008</c:v>
                      </c:pt>
                      <c:pt idx="18291">
                        <c:v>9.1470000000000002</c:v>
                      </c:pt>
                      <c:pt idx="18292">
                        <c:v>9.1470000000000002</c:v>
                      </c:pt>
                      <c:pt idx="18293">
                        <c:v>9.1479999999999997</c:v>
                      </c:pt>
                      <c:pt idx="18294">
                        <c:v>9.1479999999999997</c:v>
                      </c:pt>
                      <c:pt idx="18295">
                        <c:v>9.1489999999999991</c:v>
                      </c:pt>
                      <c:pt idx="18296">
                        <c:v>9.1489999999999991</c:v>
                      </c:pt>
                      <c:pt idx="18297">
                        <c:v>9.15</c:v>
                      </c:pt>
                      <c:pt idx="18298">
                        <c:v>9.15</c:v>
                      </c:pt>
                      <c:pt idx="18299">
                        <c:v>9.1509999999999998</c:v>
                      </c:pt>
                      <c:pt idx="18300">
                        <c:v>9.1509999999999998</c:v>
                      </c:pt>
                      <c:pt idx="18301">
                        <c:v>9.1519999999999992</c:v>
                      </c:pt>
                      <c:pt idx="18302">
                        <c:v>9.1519999999999992</c:v>
                      </c:pt>
                      <c:pt idx="18303">
                        <c:v>9.1530000000000005</c:v>
                      </c:pt>
                      <c:pt idx="18304">
                        <c:v>9.1530000000000005</c:v>
                      </c:pt>
                      <c:pt idx="18305">
                        <c:v>9.1539999999999999</c:v>
                      </c:pt>
                      <c:pt idx="18306">
                        <c:v>9.1539999999999999</c:v>
                      </c:pt>
                      <c:pt idx="18307">
                        <c:v>9.1549999999999994</c:v>
                      </c:pt>
                      <c:pt idx="18308">
                        <c:v>9.1549999999999994</c:v>
                      </c:pt>
                      <c:pt idx="18309">
                        <c:v>9.1560000000000006</c:v>
                      </c:pt>
                      <c:pt idx="18310">
                        <c:v>9.1560000000000006</c:v>
                      </c:pt>
                      <c:pt idx="18311">
                        <c:v>9.157</c:v>
                      </c:pt>
                      <c:pt idx="18312">
                        <c:v>9.157</c:v>
                      </c:pt>
                      <c:pt idx="18313">
                        <c:v>9.1579999999999995</c:v>
                      </c:pt>
                      <c:pt idx="18314">
                        <c:v>9.1579999999999995</c:v>
                      </c:pt>
                      <c:pt idx="18315">
                        <c:v>9.1590000000000007</c:v>
                      </c:pt>
                      <c:pt idx="18316">
                        <c:v>9.1590000000000007</c:v>
                      </c:pt>
                      <c:pt idx="18317">
                        <c:v>9.16</c:v>
                      </c:pt>
                      <c:pt idx="18318">
                        <c:v>9.16</c:v>
                      </c:pt>
                      <c:pt idx="18319">
                        <c:v>9.1609999999999996</c:v>
                      </c:pt>
                      <c:pt idx="18320">
                        <c:v>9.1609999999999996</c:v>
                      </c:pt>
                      <c:pt idx="18321">
                        <c:v>9.1620000000000008</c:v>
                      </c:pt>
                      <c:pt idx="18322">
                        <c:v>9.1620000000000008</c:v>
                      </c:pt>
                      <c:pt idx="18323">
                        <c:v>9.1630000000000003</c:v>
                      </c:pt>
                      <c:pt idx="18324">
                        <c:v>9.1630000000000003</c:v>
                      </c:pt>
                      <c:pt idx="18325">
                        <c:v>9.1639999999999997</c:v>
                      </c:pt>
                      <c:pt idx="18326">
                        <c:v>9.1639999999999997</c:v>
                      </c:pt>
                      <c:pt idx="18327">
                        <c:v>9.1649999999999991</c:v>
                      </c:pt>
                      <c:pt idx="18328">
                        <c:v>9.1649999999999991</c:v>
                      </c:pt>
                      <c:pt idx="18329">
                        <c:v>9.1660000000000004</c:v>
                      </c:pt>
                      <c:pt idx="18330">
                        <c:v>9.1660000000000004</c:v>
                      </c:pt>
                      <c:pt idx="18331">
                        <c:v>9.1669999999999998</c:v>
                      </c:pt>
                      <c:pt idx="18332">
                        <c:v>9.1669999999999998</c:v>
                      </c:pt>
                      <c:pt idx="18333">
                        <c:v>9.1679999999999993</c:v>
                      </c:pt>
                      <c:pt idx="18334">
                        <c:v>9.1679999999999993</c:v>
                      </c:pt>
                      <c:pt idx="18335">
                        <c:v>9.1690000000000005</c:v>
                      </c:pt>
                      <c:pt idx="18336">
                        <c:v>9.1690000000000005</c:v>
                      </c:pt>
                      <c:pt idx="18337">
                        <c:v>9.17</c:v>
                      </c:pt>
                      <c:pt idx="18338">
                        <c:v>9.17</c:v>
                      </c:pt>
                      <c:pt idx="18339">
                        <c:v>9.1709999999999994</c:v>
                      </c:pt>
                      <c:pt idx="18340">
                        <c:v>9.1709999999999994</c:v>
                      </c:pt>
                      <c:pt idx="18341">
                        <c:v>9.1720000000000006</c:v>
                      </c:pt>
                      <c:pt idx="18342">
                        <c:v>9.1720000000000006</c:v>
                      </c:pt>
                      <c:pt idx="18343">
                        <c:v>9.173</c:v>
                      </c:pt>
                      <c:pt idx="18344">
                        <c:v>9.173</c:v>
                      </c:pt>
                      <c:pt idx="18345">
                        <c:v>9.1739999999999995</c:v>
                      </c:pt>
                      <c:pt idx="18346">
                        <c:v>9.1739999999999995</c:v>
                      </c:pt>
                      <c:pt idx="18347">
                        <c:v>9.1750000000000007</c:v>
                      </c:pt>
                      <c:pt idx="18348">
                        <c:v>9.1750000000000007</c:v>
                      </c:pt>
                      <c:pt idx="18349">
                        <c:v>9.1760000000000002</c:v>
                      </c:pt>
                      <c:pt idx="18350">
                        <c:v>9.1760000000000002</c:v>
                      </c:pt>
                      <c:pt idx="18351">
                        <c:v>9.1769999999999996</c:v>
                      </c:pt>
                      <c:pt idx="18352">
                        <c:v>9.1769999999999996</c:v>
                      </c:pt>
                      <c:pt idx="18353">
                        <c:v>9.1780000000000008</c:v>
                      </c:pt>
                      <c:pt idx="18354">
                        <c:v>9.1780000000000008</c:v>
                      </c:pt>
                      <c:pt idx="18355">
                        <c:v>9.1790000000000003</c:v>
                      </c:pt>
                      <c:pt idx="18356">
                        <c:v>9.1790000000000003</c:v>
                      </c:pt>
                      <c:pt idx="18357">
                        <c:v>9.18</c:v>
                      </c:pt>
                      <c:pt idx="18358">
                        <c:v>9.18</c:v>
                      </c:pt>
                      <c:pt idx="18359">
                        <c:v>9.1809999999999992</c:v>
                      </c:pt>
                      <c:pt idx="18360">
                        <c:v>9.1809999999999992</c:v>
                      </c:pt>
                      <c:pt idx="18361">
                        <c:v>9.1820000000000004</c:v>
                      </c:pt>
                      <c:pt idx="18362">
                        <c:v>9.1820000000000004</c:v>
                      </c:pt>
                      <c:pt idx="18363">
                        <c:v>9.1829999999999998</c:v>
                      </c:pt>
                      <c:pt idx="18364">
                        <c:v>9.1829999999999998</c:v>
                      </c:pt>
                      <c:pt idx="18365">
                        <c:v>9.1839999999999993</c:v>
                      </c:pt>
                      <c:pt idx="18366">
                        <c:v>9.1839999999999993</c:v>
                      </c:pt>
                      <c:pt idx="18367">
                        <c:v>9.1850000000000005</c:v>
                      </c:pt>
                      <c:pt idx="18368">
                        <c:v>9.1850000000000005</c:v>
                      </c:pt>
                      <c:pt idx="18369">
                        <c:v>9.1859999999999999</c:v>
                      </c:pt>
                      <c:pt idx="18370">
                        <c:v>9.1859999999999999</c:v>
                      </c:pt>
                      <c:pt idx="18371">
                        <c:v>9.1869999999999994</c:v>
                      </c:pt>
                      <c:pt idx="18372">
                        <c:v>9.1869999999999994</c:v>
                      </c:pt>
                      <c:pt idx="18373">
                        <c:v>9.1880000000000006</c:v>
                      </c:pt>
                      <c:pt idx="18374">
                        <c:v>9.1880000000000006</c:v>
                      </c:pt>
                      <c:pt idx="18375">
                        <c:v>9.1890000000000001</c:v>
                      </c:pt>
                      <c:pt idx="18376">
                        <c:v>9.1890000000000001</c:v>
                      </c:pt>
                      <c:pt idx="18377">
                        <c:v>9.19</c:v>
                      </c:pt>
                      <c:pt idx="18378">
                        <c:v>9.19</c:v>
                      </c:pt>
                      <c:pt idx="18379">
                        <c:v>9.1910000000000007</c:v>
                      </c:pt>
                      <c:pt idx="18380">
                        <c:v>9.1910000000000007</c:v>
                      </c:pt>
                      <c:pt idx="18381">
                        <c:v>9.1920000000000002</c:v>
                      </c:pt>
                      <c:pt idx="18382">
                        <c:v>9.1920000000000002</c:v>
                      </c:pt>
                      <c:pt idx="18383">
                        <c:v>9.1929999999999996</c:v>
                      </c:pt>
                      <c:pt idx="18384">
                        <c:v>9.1929999999999996</c:v>
                      </c:pt>
                      <c:pt idx="18385">
                        <c:v>9.1940000000000008</c:v>
                      </c:pt>
                      <c:pt idx="18386">
                        <c:v>9.1940000000000008</c:v>
                      </c:pt>
                      <c:pt idx="18387">
                        <c:v>9.1950000000000003</c:v>
                      </c:pt>
                      <c:pt idx="18388">
                        <c:v>9.1950000000000003</c:v>
                      </c:pt>
                      <c:pt idx="18389">
                        <c:v>9.1959999999999997</c:v>
                      </c:pt>
                      <c:pt idx="18390">
                        <c:v>9.1959999999999997</c:v>
                      </c:pt>
                      <c:pt idx="18391">
                        <c:v>9.1969999999999992</c:v>
                      </c:pt>
                      <c:pt idx="18392">
                        <c:v>9.1969999999999992</c:v>
                      </c:pt>
                      <c:pt idx="18393">
                        <c:v>9.1980000000000004</c:v>
                      </c:pt>
                      <c:pt idx="18394">
                        <c:v>9.1980000000000004</c:v>
                      </c:pt>
                      <c:pt idx="18395">
                        <c:v>9.1989999999999998</c:v>
                      </c:pt>
                      <c:pt idx="18396">
                        <c:v>9.1989999999999998</c:v>
                      </c:pt>
                      <c:pt idx="18397">
                        <c:v>9.1999999999999993</c:v>
                      </c:pt>
                      <c:pt idx="18398">
                        <c:v>9.1999999999999993</c:v>
                      </c:pt>
                      <c:pt idx="18399">
                        <c:v>9.2010000000000005</c:v>
                      </c:pt>
                      <c:pt idx="18400">
                        <c:v>9.2010000000000005</c:v>
                      </c:pt>
                      <c:pt idx="18401">
                        <c:v>9.202</c:v>
                      </c:pt>
                      <c:pt idx="18402">
                        <c:v>9.202</c:v>
                      </c:pt>
                      <c:pt idx="18403">
                        <c:v>9.2029999999999994</c:v>
                      </c:pt>
                      <c:pt idx="18404">
                        <c:v>9.2029999999999994</c:v>
                      </c:pt>
                      <c:pt idx="18405">
                        <c:v>9.2040000000000006</c:v>
                      </c:pt>
                      <c:pt idx="18406">
                        <c:v>9.2040000000000006</c:v>
                      </c:pt>
                      <c:pt idx="18407">
                        <c:v>9.2050000000000001</c:v>
                      </c:pt>
                      <c:pt idx="18408">
                        <c:v>9.2050000000000001</c:v>
                      </c:pt>
                      <c:pt idx="18409">
                        <c:v>9.2059999999999995</c:v>
                      </c:pt>
                      <c:pt idx="18410">
                        <c:v>9.2059999999999995</c:v>
                      </c:pt>
                      <c:pt idx="18411">
                        <c:v>9.2070000000000007</c:v>
                      </c:pt>
                      <c:pt idx="18412">
                        <c:v>9.2070000000000007</c:v>
                      </c:pt>
                      <c:pt idx="18413">
                        <c:v>9.2080000000000002</c:v>
                      </c:pt>
                      <c:pt idx="18414">
                        <c:v>9.2080000000000002</c:v>
                      </c:pt>
                      <c:pt idx="18415">
                        <c:v>9.2089999999999996</c:v>
                      </c:pt>
                      <c:pt idx="18416">
                        <c:v>9.2089999999999996</c:v>
                      </c:pt>
                      <c:pt idx="18417">
                        <c:v>9.2100000000000009</c:v>
                      </c:pt>
                      <c:pt idx="18418">
                        <c:v>9.2100000000000009</c:v>
                      </c:pt>
                      <c:pt idx="18419">
                        <c:v>9.2110000000000003</c:v>
                      </c:pt>
                      <c:pt idx="18420">
                        <c:v>9.2110000000000003</c:v>
                      </c:pt>
                      <c:pt idx="18421">
                        <c:v>9.2119999999999997</c:v>
                      </c:pt>
                      <c:pt idx="18422">
                        <c:v>9.2119999999999997</c:v>
                      </c:pt>
                      <c:pt idx="18423">
                        <c:v>9.2129999999999992</c:v>
                      </c:pt>
                      <c:pt idx="18424">
                        <c:v>9.2129999999999992</c:v>
                      </c:pt>
                      <c:pt idx="18425">
                        <c:v>9.2140000000000004</c:v>
                      </c:pt>
                      <c:pt idx="18426">
                        <c:v>9.2140000000000004</c:v>
                      </c:pt>
                      <c:pt idx="18427">
                        <c:v>9.2149999999999999</c:v>
                      </c:pt>
                      <c:pt idx="18428">
                        <c:v>9.2149999999999999</c:v>
                      </c:pt>
                      <c:pt idx="18429">
                        <c:v>9.2159999999999993</c:v>
                      </c:pt>
                      <c:pt idx="18430">
                        <c:v>9.2159999999999993</c:v>
                      </c:pt>
                      <c:pt idx="18431">
                        <c:v>9.2170000000000005</c:v>
                      </c:pt>
                      <c:pt idx="18432">
                        <c:v>9.2170000000000005</c:v>
                      </c:pt>
                      <c:pt idx="18433">
                        <c:v>9.218</c:v>
                      </c:pt>
                      <c:pt idx="18434">
                        <c:v>9.218</c:v>
                      </c:pt>
                      <c:pt idx="18435">
                        <c:v>9.2189999999999994</c:v>
                      </c:pt>
                      <c:pt idx="18436">
                        <c:v>9.2189999999999994</c:v>
                      </c:pt>
                      <c:pt idx="18437">
                        <c:v>9.2200000000000006</c:v>
                      </c:pt>
                      <c:pt idx="18438">
                        <c:v>9.2200000000000006</c:v>
                      </c:pt>
                      <c:pt idx="18439">
                        <c:v>9.2210000000000001</c:v>
                      </c:pt>
                      <c:pt idx="18440">
                        <c:v>9.2210000000000001</c:v>
                      </c:pt>
                      <c:pt idx="18441">
                        <c:v>9.2219999999999995</c:v>
                      </c:pt>
                      <c:pt idx="18442">
                        <c:v>9.2219999999999995</c:v>
                      </c:pt>
                      <c:pt idx="18443">
                        <c:v>9.2230000000000008</c:v>
                      </c:pt>
                      <c:pt idx="18444">
                        <c:v>9.2230000000000008</c:v>
                      </c:pt>
                      <c:pt idx="18445">
                        <c:v>9.2240000000000002</c:v>
                      </c:pt>
                      <c:pt idx="18446">
                        <c:v>9.2240000000000002</c:v>
                      </c:pt>
                      <c:pt idx="18447">
                        <c:v>9.2249999999999996</c:v>
                      </c:pt>
                      <c:pt idx="18448">
                        <c:v>9.2249999999999996</c:v>
                      </c:pt>
                      <c:pt idx="18449">
                        <c:v>9.2260000000000009</c:v>
                      </c:pt>
                      <c:pt idx="18450">
                        <c:v>9.2260000000000009</c:v>
                      </c:pt>
                      <c:pt idx="18451">
                        <c:v>9.2270000000000003</c:v>
                      </c:pt>
                      <c:pt idx="18452">
                        <c:v>9.2270000000000003</c:v>
                      </c:pt>
                      <c:pt idx="18453">
                        <c:v>9.2279999999999998</c:v>
                      </c:pt>
                      <c:pt idx="18454">
                        <c:v>9.2279999999999998</c:v>
                      </c:pt>
                      <c:pt idx="18455">
                        <c:v>9.2289999999999992</c:v>
                      </c:pt>
                      <c:pt idx="18456">
                        <c:v>9.2289999999999992</c:v>
                      </c:pt>
                      <c:pt idx="18457">
                        <c:v>9.23</c:v>
                      </c:pt>
                      <c:pt idx="18458">
                        <c:v>9.23</c:v>
                      </c:pt>
                      <c:pt idx="18459">
                        <c:v>9.2309999999999999</c:v>
                      </c:pt>
                      <c:pt idx="18460">
                        <c:v>9.2309999999999999</c:v>
                      </c:pt>
                      <c:pt idx="18461">
                        <c:v>9.2319999999999993</c:v>
                      </c:pt>
                      <c:pt idx="18462">
                        <c:v>9.2319999999999993</c:v>
                      </c:pt>
                      <c:pt idx="18463">
                        <c:v>9.2330000000000005</c:v>
                      </c:pt>
                      <c:pt idx="18464">
                        <c:v>9.2330000000000005</c:v>
                      </c:pt>
                      <c:pt idx="18465">
                        <c:v>9.234</c:v>
                      </c:pt>
                      <c:pt idx="18466">
                        <c:v>9.234</c:v>
                      </c:pt>
                      <c:pt idx="18467">
                        <c:v>9.2349999999999994</c:v>
                      </c:pt>
                      <c:pt idx="18468">
                        <c:v>9.2349999999999994</c:v>
                      </c:pt>
                      <c:pt idx="18469">
                        <c:v>9.2360000000000007</c:v>
                      </c:pt>
                      <c:pt idx="18470">
                        <c:v>9.2360000000000007</c:v>
                      </c:pt>
                      <c:pt idx="18471">
                        <c:v>9.2370000000000001</c:v>
                      </c:pt>
                      <c:pt idx="18472">
                        <c:v>9.2370000000000001</c:v>
                      </c:pt>
                      <c:pt idx="18473">
                        <c:v>9.2379999999999995</c:v>
                      </c:pt>
                      <c:pt idx="18474">
                        <c:v>9.2379999999999995</c:v>
                      </c:pt>
                      <c:pt idx="18475">
                        <c:v>9.2390000000000008</c:v>
                      </c:pt>
                      <c:pt idx="18476">
                        <c:v>9.2390000000000008</c:v>
                      </c:pt>
                      <c:pt idx="18477">
                        <c:v>9.24</c:v>
                      </c:pt>
                      <c:pt idx="18478">
                        <c:v>9.24</c:v>
                      </c:pt>
                      <c:pt idx="18479">
                        <c:v>9.2409999999999997</c:v>
                      </c:pt>
                      <c:pt idx="18480">
                        <c:v>9.2409999999999997</c:v>
                      </c:pt>
                      <c:pt idx="18481">
                        <c:v>9.2420000000000009</c:v>
                      </c:pt>
                      <c:pt idx="18482">
                        <c:v>9.2420000000000009</c:v>
                      </c:pt>
                      <c:pt idx="18483">
                        <c:v>9.2430000000000003</c:v>
                      </c:pt>
                      <c:pt idx="18484">
                        <c:v>9.2430000000000003</c:v>
                      </c:pt>
                      <c:pt idx="18485">
                        <c:v>9.2439999999999998</c:v>
                      </c:pt>
                      <c:pt idx="18486">
                        <c:v>9.2439999999999998</c:v>
                      </c:pt>
                      <c:pt idx="18487">
                        <c:v>9.2449999999999992</c:v>
                      </c:pt>
                      <c:pt idx="18488">
                        <c:v>9.2449999999999992</c:v>
                      </c:pt>
                      <c:pt idx="18489">
                        <c:v>9.2460000000000004</c:v>
                      </c:pt>
                      <c:pt idx="18490">
                        <c:v>9.2460000000000004</c:v>
                      </c:pt>
                      <c:pt idx="18491">
                        <c:v>9.2469999999999999</c:v>
                      </c:pt>
                      <c:pt idx="18492">
                        <c:v>9.2469999999999999</c:v>
                      </c:pt>
                      <c:pt idx="18493">
                        <c:v>9.2479999999999993</c:v>
                      </c:pt>
                      <c:pt idx="18494">
                        <c:v>9.2479999999999993</c:v>
                      </c:pt>
                      <c:pt idx="18495">
                        <c:v>9.2490000000000006</c:v>
                      </c:pt>
                      <c:pt idx="18496">
                        <c:v>9.2490000000000006</c:v>
                      </c:pt>
                      <c:pt idx="18497">
                        <c:v>9.25</c:v>
                      </c:pt>
                      <c:pt idx="18498">
                        <c:v>9.25</c:v>
                      </c:pt>
                      <c:pt idx="18499">
                        <c:v>9.2509999999999994</c:v>
                      </c:pt>
                      <c:pt idx="18500">
                        <c:v>9.2509999999999994</c:v>
                      </c:pt>
                      <c:pt idx="18501">
                        <c:v>9.2520000000000007</c:v>
                      </c:pt>
                      <c:pt idx="18502">
                        <c:v>9.2520000000000007</c:v>
                      </c:pt>
                      <c:pt idx="18503">
                        <c:v>9.2530000000000001</c:v>
                      </c:pt>
                      <c:pt idx="18504">
                        <c:v>9.2530000000000001</c:v>
                      </c:pt>
                      <c:pt idx="18505">
                        <c:v>9.2539999999999996</c:v>
                      </c:pt>
                      <c:pt idx="18506">
                        <c:v>9.2539999999999996</c:v>
                      </c:pt>
                      <c:pt idx="18507">
                        <c:v>9.2550000000000008</c:v>
                      </c:pt>
                      <c:pt idx="18508">
                        <c:v>9.2550000000000008</c:v>
                      </c:pt>
                      <c:pt idx="18509">
                        <c:v>9.2560000000000002</c:v>
                      </c:pt>
                      <c:pt idx="18510">
                        <c:v>9.2560000000000002</c:v>
                      </c:pt>
                      <c:pt idx="18511">
                        <c:v>9.2569999999999997</c:v>
                      </c:pt>
                      <c:pt idx="18512">
                        <c:v>9.2569999999999997</c:v>
                      </c:pt>
                      <c:pt idx="18513">
                        <c:v>9.2579999999999991</c:v>
                      </c:pt>
                      <c:pt idx="18514">
                        <c:v>9.2579999999999991</c:v>
                      </c:pt>
                      <c:pt idx="18515">
                        <c:v>9.2590000000000003</c:v>
                      </c:pt>
                      <c:pt idx="18516">
                        <c:v>9.2590000000000003</c:v>
                      </c:pt>
                      <c:pt idx="18517">
                        <c:v>9.26</c:v>
                      </c:pt>
                      <c:pt idx="18518">
                        <c:v>9.26</c:v>
                      </c:pt>
                      <c:pt idx="18519">
                        <c:v>9.2609999999999992</c:v>
                      </c:pt>
                      <c:pt idx="18520">
                        <c:v>9.2609999999999992</c:v>
                      </c:pt>
                      <c:pt idx="18521">
                        <c:v>9.2620000000000005</c:v>
                      </c:pt>
                      <c:pt idx="18522">
                        <c:v>9.2620000000000005</c:v>
                      </c:pt>
                      <c:pt idx="18523">
                        <c:v>9.2629999999999999</c:v>
                      </c:pt>
                      <c:pt idx="18524">
                        <c:v>9.2629999999999999</c:v>
                      </c:pt>
                      <c:pt idx="18525">
                        <c:v>9.2639999999999993</c:v>
                      </c:pt>
                      <c:pt idx="18526">
                        <c:v>9.2639999999999993</c:v>
                      </c:pt>
                      <c:pt idx="18527">
                        <c:v>9.2650000000000006</c:v>
                      </c:pt>
                      <c:pt idx="18528">
                        <c:v>9.2650000000000006</c:v>
                      </c:pt>
                      <c:pt idx="18529">
                        <c:v>9.266</c:v>
                      </c:pt>
                      <c:pt idx="18530">
                        <c:v>9.266</c:v>
                      </c:pt>
                      <c:pt idx="18531">
                        <c:v>9.2669999999999995</c:v>
                      </c:pt>
                      <c:pt idx="18532">
                        <c:v>9.2669999999999995</c:v>
                      </c:pt>
                      <c:pt idx="18533">
                        <c:v>9.2680000000000007</c:v>
                      </c:pt>
                      <c:pt idx="18534">
                        <c:v>9.2680000000000007</c:v>
                      </c:pt>
                      <c:pt idx="18535">
                        <c:v>9.2690000000000001</c:v>
                      </c:pt>
                      <c:pt idx="18536">
                        <c:v>9.2690000000000001</c:v>
                      </c:pt>
                      <c:pt idx="18537">
                        <c:v>9.27</c:v>
                      </c:pt>
                      <c:pt idx="18538">
                        <c:v>9.27</c:v>
                      </c:pt>
                      <c:pt idx="18539">
                        <c:v>9.2710000000000008</c:v>
                      </c:pt>
                      <c:pt idx="18540">
                        <c:v>9.2710000000000008</c:v>
                      </c:pt>
                      <c:pt idx="18541">
                        <c:v>9.2720000000000002</c:v>
                      </c:pt>
                      <c:pt idx="18542">
                        <c:v>9.2720000000000002</c:v>
                      </c:pt>
                      <c:pt idx="18543">
                        <c:v>9.2729999999999997</c:v>
                      </c:pt>
                      <c:pt idx="18544">
                        <c:v>9.2729999999999997</c:v>
                      </c:pt>
                      <c:pt idx="18545">
                        <c:v>9.2739999999999991</c:v>
                      </c:pt>
                      <c:pt idx="18546">
                        <c:v>9.2739999999999991</c:v>
                      </c:pt>
                      <c:pt idx="18547">
                        <c:v>9.2750000000000004</c:v>
                      </c:pt>
                      <c:pt idx="18548">
                        <c:v>9.2750000000000004</c:v>
                      </c:pt>
                      <c:pt idx="18549">
                        <c:v>9.2759999999999998</c:v>
                      </c:pt>
                      <c:pt idx="18550">
                        <c:v>9.2759999999999998</c:v>
                      </c:pt>
                      <c:pt idx="18551">
                        <c:v>9.2769999999999992</c:v>
                      </c:pt>
                      <c:pt idx="18552">
                        <c:v>9.2769999999999992</c:v>
                      </c:pt>
                      <c:pt idx="18553">
                        <c:v>9.2780000000000005</c:v>
                      </c:pt>
                      <c:pt idx="18554">
                        <c:v>9.2780000000000005</c:v>
                      </c:pt>
                      <c:pt idx="18555">
                        <c:v>9.2789999999999999</c:v>
                      </c:pt>
                      <c:pt idx="18556">
                        <c:v>9.2789999999999999</c:v>
                      </c:pt>
                      <c:pt idx="18557">
                        <c:v>9.2799999999999994</c:v>
                      </c:pt>
                      <c:pt idx="18558">
                        <c:v>9.2799999999999994</c:v>
                      </c:pt>
                      <c:pt idx="18559">
                        <c:v>9.2810000000000006</c:v>
                      </c:pt>
                      <c:pt idx="18560">
                        <c:v>9.2810000000000006</c:v>
                      </c:pt>
                      <c:pt idx="18561">
                        <c:v>9.282</c:v>
                      </c:pt>
                      <c:pt idx="18562">
                        <c:v>9.282</c:v>
                      </c:pt>
                      <c:pt idx="18563">
                        <c:v>9.2829999999999995</c:v>
                      </c:pt>
                      <c:pt idx="18564">
                        <c:v>9.2829999999999995</c:v>
                      </c:pt>
                      <c:pt idx="18565">
                        <c:v>9.2840000000000007</c:v>
                      </c:pt>
                      <c:pt idx="18566">
                        <c:v>9.2840000000000007</c:v>
                      </c:pt>
                      <c:pt idx="18567">
                        <c:v>9.2850000000000001</c:v>
                      </c:pt>
                      <c:pt idx="18568">
                        <c:v>9.2850000000000001</c:v>
                      </c:pt>
                      <c:pt idx="18569">
                        <c:v>9.2859999999999996</c:v>
                      </c:pt>
                      <c:pt idx="18570">
                        <c:v>9.2859999999999996</c:v>
                      </c:pt>
                      <c:pt idx="18571">
                        <c:v>9.2870000000000008</c:v>
                      </c:pt>
                      <c:pt idx="18572">
                        <c:v>9.2870000000000008</c:v>
                      </c:pt>
                      <c:pt idx="18573">
                        <c:v>9.2880000000000003</c:v>
                      </c:pt>
                      <c:pt idx="18574">
                        <c:v>9.2880000000000003</c:v>
                      </c:pt>
                      <c:pt idx="18575">
                        <c:v>9.2889999999999997</c:v>
                      </c:pt>
                      <c:pt idx="18576">
                        <c:v>9.2889999999999997</c:v>
                      </c:pt>
                      <c:pt idx="18577">
                        <c:v>9.2899999999999991</c:v>
                      </c:pt>
                      <c:pt idx="18578">
                        <c:v>9.2899999999999991</c:v>
                      </c:pt>
                      <c:pt idx="18579">
                        <c:v>9.2910000000000004</c:v>
                      </c:pt>
                      <c:pt idx="18580">
                        <c:v>9.2910000000000004</c:v>
                      </c:pt>
                      <c:pt idx="18581">
                        <c:v>9.2919999999999998</c:v>
                      </c:pt>
                      <c:pt idx="18582">
                        <c:v>9.2919999999999998</c:v>
                      </c:pt>
                      <c:pt idx="18583">
                        <c:v>9.2929999999999993</c:v>
                      </c:pt>
                      <c:pt idx="18584">
                        <c:v>9.2929999999999993</c:v>
                      </c:pt>
                      <c:pt idx="18585">
                        <c:v>9.2940000000000005</c:v>
                      </c:pt>
                      <c:pt idx="18586">
                        <c:v>9.2940000000000005</c:v>
                      </c:pt>
                      <c:pt idx="18587">
                        <c:v>9.2949999999999999</c:v>
                      </c:pt>
                      <c:pt idx="18588">
                        <c:v>9.2949999999999999</c:v>
                      </c:pt>
                      <c:pt idx="18589">
                        <c:v>9.2959999999999994</c:v>
                      </c:pt>
                      <c:pt idx="18590">
                        <c:v>9.2959999999999994</c:v>
                      </c:pt>
                      <c:pt idx="18591">
                        <c:v>9.2970000000000006</c:v>
                      </c:pt>
                      <c:pt idx="18592">
                        <c:v>9.2970000000000006</c:v>
                      </c:pt>
                      <c:pt idx="18593">
                        <c:v>9.298</c:v>
                      </c:pt>
                      <c:pt idx="18594">
                        <c:v>9.298</c:v>
                      </c:pt>
                      <c:pt idx="18595">
                        <c:v>9.2989999999999995</c:v>
                      </c:pt>
                      <c:pt idx="18596">
                        <c:v>9.2989999999999995</c:v>
                      </c:pt>
                      <c:pt idx="18597">
                        <c:v>9.3000000000000007</c:v>
                      </c:pt>
                      <c:pt idx="18598">
                        <c:v>9.3000000000000007</c:v>
                      </c:pt>
                      <c:pt idx="18599">
                        <c:v>9.3010000000000002</c:v>
                      </c:pt>
                      <c:pt idx="18600">
                        <c:v>9.3010000000000002</c:v>
                      </c:pt>
                      <c:pt idx="18601">
                        <c:v>9.3019999999999996</c:v>
                      </c:pt>
                      <c:pt idx="18602">
                        <c:v>9.3019999999999996</c:v>
                      </c:pt>
                      <c:pt idx="18603">
                        <c:v>9.3030000000000008</c:v>
                      </c:pt>
                      <c:pt idx="18604">
                        <c:v>9.3030000000000008</c:v>
                      </c:pt>
                      <c:pt idx="18605">
                        <c:v>9.3040000000000003</c:v>
                      </c:pt>
                      <c:pt idx="18606">
                        <c:v>9.3040000000000003</c:v>
                      </c:pt>
                      <c:pt idx="18607">
                        <c:v>9.3049999999999997</c:v>
                      </c:pt>
                      <c:pt idx="18608">
                        <c:v>9.3049999999999997</c:v>
                      </c:pt>
                      <c:pt idx="18609">
                        <c:v>9.3059999999999992</c:v>
                      </c:pt>
                      <c:pt idx="18610">
                        <c:v>9.3059999999999992</c:v>
                      </c:pt>
                      <c:pt idx="18611">
                        <c:v>9.3070000000000004</c:v>
                      </c:pt>
                      <c:pt idx="18612">
                        <c:v>9.3070000000000004</c:v>
                      </c:pt>
                      <c:pt idx="18613">
                        <c:v>9.3079999999999998</c:v>
                      </c:pt>
                      <c:pt idx="18614">
                        <c:v>9.3079999999999998</c:v>
                      </c:pt>
                      <c:pt idx="18615">
                        <c:v>9.3089999999999993</c:v>
                      </c:pt>
                      <c:pt idx="18616">
                        <c:v>9.3089999999999993</c:v>
                      </c:pt>
                      <c:pt idx="18617">
                        <c:v>9.31</c:v>
                      </c:pt>
                      <c:pt idx="18618">
                        <c:v>9.31</c:v>
                      </c:pt>
                      <c:pt idx="18619">
                        <c:v>9.3109999999999999</c:v>
                      </c:pt>
                      <c:pt idx="18620">
                        <c:v>9.3109999999999999</c:v>
                      </c:pt>
                      <c:pt idx="18621">
                        <c:v>9.3119999999999994</c:v>
                      </c:pt>
                      <c:pt idx="18622">
                        <c:v>9.3119999999999994</c:v>
                      </c:pt>
                      <c:pt idx="18623">
                        <c:v>9.3130000000000006</c:v>
                      </c:pt>
                      <c:pt idx="18624">
                        <c:v>9.3130000000000006</c:v>
                      </c:pt>
                      <c:pt idx="18625">
                        <c:v>9.3140000000000001</c:v>
                      </c:pt>
                      <c:pt idx="18626">
                        <c:v>9.3140000000000001</c:v>
                      </c:pt>
                      <c:pt idx="18627">
                        <c:v>9.3149999999999995</c:v>
                      </c:pt>
                      <c:pt idx="18628">
                        <c:v>9.3149999999999995</c:v>
                      </c:pt>
                      <c:pt idx="18629">
                        <c:v>9.3160000000000007</c:v>
                      </c:pt>
                      <c:pt idx="18630">
                        <c:v>9.3160000000000007</c:v>
                      </c:pt>
                      <c:pt idx="18631">
                        <c:v>9.3170000000000002</c:v>
                      </c:pt>
                      <c:pt idx="18632">
                        <c:v>9.3170000000000002</c:v>
                      </c:pt>
                      <c:pt idx="18633">
                        <c:v>9.3179999999999996</c:v>
                      </c:pt>
                      <c:pt idx="18634">
                        <c:v>9.3179999999999996</c:v>
                      </c:pt>
                      <c:pt idx="18635">
                        <c:v>9.3190000000000008</c:v>
                      </c:pt>
                      <c:pt idx="18636">
                        <c:v>9.3190000000000008</c:v>
                      </c:pt>
                      <c:pt idx="18637">
                        <c:v>9.32</c:v>
                      </c:pt>
                      <c:pt idx="18638">
                        <c:v>9.32</c:v>
                      </c:pt>
                      <c:pt idx="18639">
                        <c:v>9.3209999999999997</c:v>
                      </c:pt>
                      <c:pt idx="18640">
                        <c:v>9.3209999999999997</c:v>
                      </c:pt>
                      <c:pt idx="18641">
                        <c:v>9.3219999999999992</c:v>
                      </c:pt>
                      <c:pt idx="18642">
                        <c:v>9.3219999999999992</c:v>
                      </c:pt>
                      <c:pt idx="18643">
                        <c:v>9.3230000000000004</c:v>
                      </c:pt>
                      <c:pt idx="18644">
                        <c:v>9.3230000000000004</c:v>
                      </c:pt>
                      <c:pt idx="18645">
                        <c:v>9.3239999999999998</c:v>
                      </c:pt>
                      <c:pt idx="18646">
                        <c:v>9.3239999999999998</c:v>
                      </c:pt>
                      <c:pt idx="18647">
                        <c:v>9.3249999999999993</c:v>
                      </c:pt>
                      <c:pt idx="18648">
                        <c:v>9.3249999999999993</c:v>
                      </c:pt>
                      <c:pt idx="18649">
                        <c:v>9.3260000000000005</c:v>
                      </c:pt>
                      <c:pt idx="18650">
                        <c:v>9.3260000000000005</c:v>
                      </c:pt>
                      <c:pt idx="18651">
                        <c:v>9.327</c:v>
                      </c:pt>
                      <c:pt idx="18652">
                        <c:v>9.327</c:v>
                      </c:pt>
                      <c:pt idx="18653">
                        <c:v>9.3279999999999994</c:v>
                      </c:pt>
                      <c:pt idx="18654">
                        <c:v>9.3279999999999994</c:v>
                      </c:pt>
                      <c:pt idx="18655">
                        <c:v>9.3290000000000006</c:v>
                      </c:pt>
                      <c:pt idx="18656">
                        <c:v>9.3290000000000006</c:v>
                      </c:pt>
                      <c:pt idx="18657">
                        <c:v>9.33</c:v>
                      </c:pt>
                      <c:pt idx="18658">
                        <c:v>9.33</c:v>
                      </c:pt>
                      <c:pt idx="18659">
                        <c:v>9.3309999999999995</c:v>
                      </c:pt>
                      <c:pt idx="18660">
                        <c:v>9.3309999999999995</c:v>
                      </c:pt>
                      <c:pt idx="18661">
                        <c:v>9.3320000000000007</c:v>
                      </c:pt>
                      <c:pt idx="18662">
                        <c:v>9.3320000000000007</c:v>
                      </c:pt>
                      <c:pt idx="18663">
                        <c:v>9.3330000000000002</c:v>
                      </c:pt>
                      <c:pt idx="18664">
                        <c:v>9.3330000000000002</c:v>
                      </c:pt>
                      <c:pt idx="18665">
                        <c:v>9.3339999999999996</c:v>
                      </c:pt>
                      <c:pt idx="18666">
                        <c:v>9.3339999999999996</c:v>
                      </c:pt>
                      <c:pt idx="18667">
                        <c:v>9.3350000000000009</c:v>
                      </c:pt>
                      <c:pt idx="18668">
                        <c:v>9.3350000000000009</c:v>
                      </c:pt>
                      <c:pt idx="18669">
                        <c:v>9.3360000000000003</c:v>
                      </c:pt>
                      <c:pt idx="18670">
                        <c:v>9.3360000000000003</c:v>
                      </c:pt>
                      <c:pt idx="18671">
                        <c:v>9.3369999999999997</c:v>
                      </c:pt>
                      <c:pt idx="18672">
                        <c:v>9.3369999999999997</c:v>
                      </c:pt>
                      <c:pt idx="18673">
                        <c:v>9.3379999999999992</c:v>
                      </c:pt>
                      <c:pt idx="18674">
                        <c:v>9.3379999999999992</c:v>
                      </c:pt>
                      <c:pt idx="18675">
                        <c:v>9.3390000000000004</c:v>
                      </c:pt>
                      <c:pt idx="18676">
                        <c:v>9.3390000000000004</c:v>
                      </c:pt>
                      <c:pt idx="18677">
                        <c:v>9.34</c:v>
                      </c:pt>
                      <c:pt idx="18678">
                        <c:v>9.34</c:v>
                      </c:pt>
                      <c:pt idx="18679">
                        <c:v>9.3409999999999993</c:v>
                      </c:pt>
                      <c:pt idx="18680">
                        <c:v>9.3409999999999993</c:v>
                      </c:pt>
                      <c:pt idx="18681">
                        <c:v>9.3420000000000005</c:v>
                      </c:pt>
                      <c:pt idx="18682">
                        <c:v>9.3420000000000005</c:v>
                      </c:pt>
                      <c:pt idx="18683">
                        <c:v>9.343</c:v>
                      </c:pt>
                      <c:pt idx="18684">
                        <c:v>9.343</c:v>
                      </c:pt>
                      <c:pt idx="18685">
                        <c:v>9.3439999999999994</c:v>
                      </c:pt>
                      <c:pt idx="18686">
                        <c:v>9.3439999999999994</c:v>
                      </c:pt>
                      <c:pt idx="18687">
                        <c:v>9.3450000000000006</c:v>
                      </c:pt>
                      <c:pt idx="18688">
                        <c:v>9.3450000000000006</c:v>
                      </c:pt>
                      <c:pt idx="18689">
                        <c:v>9.3460000000000001</c:v>
                      </c:pt>
                      <c:pt idx="18690">
                        <c:v>9.3460000000000001</c:v>
                      </c:pt>
                      <c:pt idx="18691">
                        <c:v>9.3469999999999995</c:v>
                      </c:pt>
                      <c:pt idx="18692">
                        <c:v>9.3469999999999995</c:v>
                      </c:pt>
                      <c:pt idx="18693">
                        <c:v>9.3480000000000008</c:v>
                      </c:pt>
                      <c:pt idx="18694">
                        <c:v>9.3480000000000008</c:v>
                      </c:pt>
                      <c:pt idx="18695">
                        <c:v>9.3490000000000002</c:v>
                      </c:pt>
                      <c:pt idx="18696">
                        <c:v>9.3490000000000002</c:v>
                      </c:pt>
                      <c:pt idx="18697">
                        <c:v>9.35</c:v>
                      </c:pt>
                      <c:pt idx="18698">
                        <c:v>9.35</c:v>
                      </c:pt>
                      <c:pt idx="18699">
                        <c:v>9.3510000000000009</c:v>
                      </c:pt>
                      <c:pt idx="18700">
                        <c:v>9.3510000000000009</c:v>
                      </c:pt>
                      <c:pt idx="18701">
                        <c:v>9.3520000000000003</c:v>
                      </c:pt>
                      <c:pt idx="18702">
                        <c:v>9.3520000000000003</c:v>
                      </c:pt>
                      <c:pt idx="18703">
                        <c:v>9.3529999999999998</c:v>
                      </c:pt>
                      <c:pt idx="18704">
                        <c:v>9.3529999999999998</c:v>
                      </c:pt>
                      <c:pt idx="18705">
                        <c:v>9.3539999999999992</c:v>
                      </c:pt>
                      <c:pt idx="18706">
                        <c:v>9.3539999999999992</c:v>
                      </c:pt>
                      <c:pt idx="18707">
                        <c:v>9.3550000000000004</c:v>
                      </c:pt>
                      <c:pt idx="18708">
                        <c:v>9.3550000000000004</c:v>
                      </c:pt>
                      <c:pt idx="18709">
                        <c:v>9.3559999999999999</c:v>
                      </c:pt>
                      <c:pt idx="18710">
                        <c:v>9.3559999999999999</c:v>
                      </c:pt>
                      <c:pt idx="18711">
                        <c:v>9.3569999999999993</c:v>
                      </c:pt>
                      <c:pt idx="18712">
                        <c:v>9.3569999999999993</c:v>
                      </c:pt>
                      <c:pt idx="18713">
                        <c:v>9.3580000000000005</c:v>
                      </c:pt>
                      <c:pt idx="18714">
                        <c:v>9.3580000000000005</c:v>
                      </c:pt>
                      <c:pt idx="18715">
                        <c:v>9.359</c:v>
                      </c:pt>
                      <c:pt idx="18716">
                        <c:v>9.359</c:v>
                      </c:pt>
                      <c:pt idx="18717">
                        <c:v>9.36</c:v>
                      </c:pt>
                      <c:pt idx="18718">
                        <c:v>9.36</c:v>
                      </c:pt>
                      <c:pt idx="18719">
                        <c:v>9.3610000000000007</c:v>
                      </c:pt>
                      <c:pt idx="18720">
                        <c:v>9.3610000000000007</c:v>
                      </c:pt>
                      <c:pt idx="18721">
                        <c:v>9.3620000000000001</c:v>
                      </c:pt>
                      <c:pt idx="18722">
                        <c:v>9.3620000000000001</c:v>
                      </c:pt>
                      <c:pt idx="18723">
                        <c:v>9.3629999999999995</c:v>
                      </c:pt>
                      <c:pt idx="18724">
                        <c:v>9.3629999999999995</c:v>
                      </c:pt>
                      <c:pt idx="18725">
                        <c:v>9.3640000000000008</c:v>
                      </c:pt>
                      <c:pt idx="18726">
                        <c:v>9.3640000000000008</c:v>
                      </c:pt>
                      <c:pt idx="18727">
                        <c:v>9.3650000000000002</c:v>
                      </c:pt>
                      <c:pt idx="18728">
                        <c:v>9.3650000000000002</c:v>
                      </c:pt>
                      <c:pt idx="18729">
                        <c:v>9.3659999999999997</c:v>
                      </c:pt>
                      <c:pt idx="18730">
                        <c:v>9.3659999999999997</c:v>
                      </c:pt>
                      <c:pt idx="18731">
                        <c:v>9.3670000000000009</c:v>
                      </c:pt>
                      <c:pt idx="18732">
                        <c:v>9.3670000000000009</c:v>
                      </c:pt>
                      <c:pt idx="18733">
                        <c:v>9.3680000000000003</c:v>
                      </c:pt>
                      <c:pt idx="18734">
                        <c:v>9.3680000000000003</c:v>
                      </c:pt>
                      <c:pt idx="18735">
                        <c:v>9.3689999999999998</c:v>
                      </c:pt>
                      <c:pt idx="18736">
                        <c:v>9.3689999999999998</c:v>
                      </c:pt>
                      <c:pt idx="18737">
                        <c:v>9.3699999999999992</c:v>
                      </c:pt>
                      <c:pt idx="18738">
                        <c:v>9.3699999999999992</c:v>
                      </c:pt>
                      <c:pt idx="18739">
                        <c:v>9.3710000000000004</c:v>
                      </c:pt>
                      <c:pt idx="18740">
                        <c:v>9.3710000000000004</c:v>
                      </c:pt>
                      <c:pt idx="18741">
                        <c:v>9.3719999999999999</c:v>
                      </c:pt>
                      <c:pt idx="18742">
                        <c:v>9.3719999999999999</c:v>
                      </c:pt>
                      <c:pt idx="18743">
                        <c:v>9.3729999999999993</c:v>
                      </c:pt>
                      <c:pt idx="18744">
                        <c:v>9.3729999999999993</c:v>
                      </c:pt>
                      <c:pt idx="18745">
                        <c:v>9.3740000000000006</c:v>
                      </c:pt>
                      <c:pt idx="18746">
                        <c:v>9.3740000000000006</c:v>
                      </c:pt>
                      <c:pt idx="18747">
                        <c:v>9.375</c:v>
                      </c:pt>
                      <c:pt idx="18748">
                        <c:v>9.375</c:v>
                      </c:pt>
                      <c:pt idx="18749">
                        <c:v>9.3759999999999994</c:v>
                      </c:pt>
                      <c:pt idx="18750">
                        <c:v>9.3759999999999994</c:v>
                      </c:pt>
                      <c:pt idx="18751">
                        <c:v>9.3770000000000007</c:v>
                      </c:pt>
                      <c:pt idx="18752">
                        <c:v>9.3770000000000007</c:v>
                      </c:pt>
                      <c:pt idx="18753">
                        <c:v>9.3780000000000001</c:v>
                      </c:pt>
                      <c:pt idx="18754">
                        <c:v>9.3780000000000001</c:v>
                      </c:pt>
                      <c:pt idx="18755">
                        <c:v>9.3789999999999996</c:v>
                      </c:pt>
                      <c:pt idx="18756">
                        <c:v>9.3789999999999996</c:v>
                      </c:pt>
                      <c:pt idx="18757">
                        <c:v>9.3800000000000008</c:v>
                      </c:pt>
                      <c:pt idx="18758">
                        <c:v>9.3800000000000008</c:v>
                      </c:pt>
                      <c:pt idx="18759">
                        <c:v>9.3810000000000002</c:v>
                      </c:pt>
                      <c:pt idx="18760">
                        <c:v>9.3810000000000002</c:v>
                      </c:pt>
                      <c:pt idx="18761">
                        <c:v>9.3819999999999997</c:v>
                      </c:pt>
                      <c:pt idx="18762">
                        <c:v>9.3819999999999997</c:v>
                      </c:pt>
                      <c:pt idx="18763">
                        <c:v>9.3829999999999991</c:v>
                      </c:pt>
                      <c:pt idx="18764">
                        <c:v>9.3829999999999991</c:v>
                      </c:pt>
                      <c:pt idx="18765">
                        <c:v>9.3840000000000003</c:v>
                      </c:pt>
                      <c:pt idx="18766">
                        <c:v>9.3840000000000003</c:v>
                      </c:pt>
                      <c:pt idx="18767">
                        <c:v>9.3849999999999998</c:v>
                      </c:pt>
                      <c:pt idx="18768">
                        <c:v>9.3849999999999998</c:v>
                      </c:pt>
                      <c:pt idx="18769">
                        <c:v>9.3859999999999992</c:v>
                      </c:pt>
                      <c:pt idx="18770">
                        <c:v>9.3859999999999992</c:v>
                      </c:pt>
                      <c:pt idx="18771">
                        <c:v>9.3870000000000005</c:v>
                      </c:pt>
                      <c:pt idx="18772">
                        <c:v>9.3870000000000005</c:v>
                      </c:pt>
                      <c:pt idx="18773">
                        <c:v>9.3879999999999999</c:v>
                      </c:pt>
                      <c:pt idx="18774">
                        <c:v>9.3879999999999999</c:v>
                      </c:pt>
                      <c:pt idx="18775">
                        <c:v>9.3889999999999993</c:v>
                      </c:pt>
                      <c:pt idx="18776">
                        <c:v>9.3889999999999993</c:v>
                      </c:pt>
                      <c:pt idx="18777">
                        <c:v>9.39</c:v>
                      </c:pt>
                      <c:pt idx="18778">
                        <c:v>9.39</c:v>
                      </c:pt>
                      <c:pt idx="18779">
                        <c:v>9.391</c:v>
                      </c:pt>
                      <c:pt idx="18780">
                        <c:v>9.391</c:v>
                      </c:pt>
                      <c:pt idx="18781">
                        <c:v>9.3919999999999995</c:v>
                      </c:pt>
                      <c:pt idx="18782">
                        <c:v>9.3919999999999995</c:v>
                      </c:pt>
                      <c:pt idx="18783">
                        <c:v>9.3930000000000007</c:v>
                      </c:pt>
                      <c:pt idx="18784">
                        <c:v>9.3930000000000007</c:v>
                      </c:pt>
                      <c:pt idx="18785">
                        <c:v>9.3940000000000001</c:v>
                      </c:pt>
                      <c:pt idx="18786">
                        <c:v>9.3940000000000001</c:v>
                      </c:pt>
                      <c:pt idx="18787">
                        <c:v>9.3949999999999996</c:v>
                      </c:pt>
                      <c:pt idx="18788">
                        <c:v>9.3949999999999996</c:v>
                      </c:pt>
                      <c:pt idx="18789">
                        <c:v>9.3960000000000008</c:v>
                      </c:pt>
                      <c:pt idx="18790">
                        <c:v>9.3960000000000008</c:v>
                      </c:pt>
                      <c:pt idx="18791">
                        <c:v>9.3970000000000002</c:v>
                      </c:pt>
                      <c:pt idx="18792">
                        <c:v>9.3970000000000002</c:v>
                      </c:pt>
                      <c:pt idx="18793">
                        <c:v>9.3979999999999997</c:v>
                      </c:pt>
                      <c:pt idx="18794">
                        <c:v>9.3979999999999997</c:v>
                      </c:pt>
                      <c:pt idx="18795">
                        <c:v>9.3989999999999991</c:v>
                      </c:pt>
                      <c:pt idx="18796">
                        <c:v>9.3989999999999991</c:v>
                      </c:pt>
                      <c:pt idx="18797">
                        <c:v>9.4</c:v>
                      </c:pt>
                      <c:pt idx="18798">
                        <c:v>9.4</c:v>
                      </c:pt>
                      <c:pt idx="18799">
                        <c:v>9.4009999999999998</c:v>
                      </c:pt>
                      <c:pt idx="18800">
                        <c:v>9.4009999999999998</c:v>
                      </c:pt>
                      <c:pt idx="18801">
                        <c:v>9.4019999999999992</c:v>
                      </c:pt>
                      <c:pt idx="18802">
                        <c:v>9.4019999999999992</c:v>
                      </c:pt>
                      <c:pt idx="18803">
                        <c:v>9.4030000000000005</c:v>
                      </c:pt>
                      <c:pt idx="18804">
                        <c:v>9.4030000000000005</c:v>
                      </c:pt>
                      <c:pt idx="18805">
                        <c:v>9.4039999999999999</c:v>
                      </c:pt>
                      <c:pt idx="18806">
                        <c:v>9.4039999999999999</c:v>
                      </c:pt>
                      <c:pt idx="18807">
                        <c:v>9.4049999999999994</c:v>
                      </c:pt>
                      <c:pt idx="18808">
                        <c:v>9.4049999999999994</c:v>
                      </c:pt>
                      <c:pt idx="18809">
                        <c:v>9.4060000000000006</c:v>
                      </c:pt>
                      <c:pt idx="18810">
                        <c:v>9.4060000000000006</c:v>
                      </c:pt>
                      <c:pt idx="18811">
                        <c:v>9.407</c:v>
                      </c:pt>
                      <c:pt idx="18812">
                        <c:v>9.407</c:v>
                      </c:pt>
                      <c:pt idx="18813">
                        <c:v>9.4079999999999995</c:v>
                      </c:pt>
                      <c:pt idx="18814">
                        <c:v>9.4079999999999995</c:v>
                      </c:pt>
                      <c:pt idx="18815">
                        <c:v>9.4090000000000007</c:v>
                      </c:pt>
                      <c:pt idx="18816">
                        <c:v>9.4090000000000007</c:v>
                      </c:pt>
                      <c:pt idx="18817">
                        <c:v>9.41</c:v>
                      </c:pt>
                      <c:pt idx="18818">
                        <c:v>9.41</c:v>
                      </c:pt>
                      <c:pt idx="18819">
                        <c:v>9.4109999999999996</c:v>
                      </c:pt>
                      <c:pt idx="18820">
                        <c:v>9.4109999999999996</c:v>
                      </c:pt>
                      <c:pt idx="18821">
                        <c:v>9.4120000000000008</c:v>
                      </c:pt>
                      <c:pt idx="18822">
                        <c:v>9.4120000000000008</c:v>
                      </c:pt>
                      <c:pt idx="18823">
                        <c:v>9.4130000000000003</c:v>
                      </c:pt>
                      <c:pt idx="18824">
                        <c:v>9.4130000000000003</c:v>
                      </c:pt>
                      <c:pt idx="18825">
                        <c:v>9.4139999999999997</c:v>
                      </c:pt>
                      <c:pt idx="18826">
                        <c:v>9.4139999999999997</c:v>
                      </c:pt>
                      <c:pt idx="18827">
                        <c:v>9.4149999999999991</c:v>
                      </c:pt>
                      <c:pt idx="18828">
                        <c:v>9.4149999999999991</c:v>
                      </c:pt>
                      <c:pt idx="18829">
                        <c:v>9.4160000000000004</c:v>
                      </c:pt>
                      <c:pt idx="18830">
                        <c:v>9.4160000000000004</c:v>
                      </c:pt>
                      <c:pt idx="18831">
                        <c:v>9.4169999999999998</c:v>
                      </c:pt>
                      <c:pt idx="18832">
                        <c:v>9.4169999999999998</c:v>
                      </c:pt>
                      <c:pt idx="18833">
                        <c:v>9.4179999999999993</c:v>
                      </c:pt>
                      <c:pt idx="18834">
                        <c:v>9.4179999999999993</c:v>
                      </c:pt>
                      <c:pt idx="18835">
                        <c:v>9.4190000000000005</c:v>
                      </c:pt>
                      <c:pt idx="18836">
                        <c:v>9.4190000000000005</c:v>
                      </c:pt>
                      <c:pt idx="18837">
                        <c:v>9.42</c:v>
                      </c:pt>
                      <c:pt idx="18838">
                        <c:v>9.42</c:v>
                      </c:pt>
                      <c:pt idx="18839">
                        <c:v>9.4209999999999994</c:v>
                      </c:pt>
                      <c:pt idx="18840">
                        <c:v>9.4209999999999994</c:v>
                      </c:pt>
                      <c:pt idx="18841">
                        <c:v>9.4220000000000006</c:v>
                      </c:pt>
                      <c:pt idx="18842">
                        <c:v>9.4220000000000006</c:v>
                      </c:pt>
                      <c:pt idx="18843">
                        <c:v>9.423</c:v>
                      </c:pt>
                      <c:pt idx="18844">
                        <c:v>9.423</c:v>
                      </c:pt>
                      <c:pt idx="18845">
                        <c:v>9.4239999999999995</c:v>
                      </c:pt>
                      <c:pt idx="18846">
                        <c:v>9.4239999999999995</c:v>
                      </c:pt>
                      <c:pt idx="18847">
                        <c:v>9.4250000000000007</c:v>
                      </c:pt>
                      <c:pt idx="18848">
                        <c:v>9.4250000000000007</c:v>
                      </c:pt>
                      <c:pt idx="18849">
                        <c:v>9.4260000000000002</c:v>
                      </c:pt>
                      <c:pt idx="18850">
                        <c:v>9.4260000000000002</c:v>
                      </c:pt>
                      <c:pt idx="18851">
                        <c:v>9.4269999999999996</c:v>
                      </c:pt>
                      <c:pt idx="18852">
                        <c:v>9.4269999999999996</c:v>
                      </c:pt>
                      <c:pt idx="18853">
                        <c:v>9.4280000000000008</c:v>
                      </c:pt>
                      <c:pt idx="18854">
                        <c:v>9.4280000000000008</c:v>
                      </c:pt>
                      <c:pt idx="18855">
                        <c:v>9.4290000000000003</c:v>
                      </c:pt>
                      <c:pt idx="18856">
                        <c:v>9.4290000000000003</c:v>
                      </c:pt>
                      <c:pt idx="18857">
                        <c:v>9.43</c:v>
                      </c:pt>
                      <c:pt idx="18858">
                        <c:v>9.43</c:v>
                      </c:pt>
                      <c:pt idx="18859">
                        <c:v>9.4309999999999992</c:v>
                      </c:pt>
                      <c:pt idx="18860">
                        <c:v>9.4309999999999992</c:v>
                      </c:pt>
                      <c:pt idx="18861">
                        <c:v>9.4320000000000004</c:v>
                      </c:pt>
                      <c:pt idx="18862">
                        <c:v>9.4320000000000004</c:v>
                      </c:pt>
                      <c:pt idx="18863">
                        <c:v>9.4329999999999998</c:v>
                      </c:pt>
                      <c:pt idx="18864">
                        <c:v>9.4329999999999998</c:v>
                      </c:pt>
                      <c:pt idx="18865">
                        <c:v>9.4339999999999993</c:v>
                      </c:pt>
                      <c:pt idx="18866">
                        <c:v>9.4339999999999993</c:v>
                      </c:pt>
                      <c:pt idx="18867">
                        <c:v>9.4350000000000005</c:v>
                      </c:pt>
                      <c:pt idx="18868">
                        <c:v>9.4350000000000005</c:v>
                      </c:pt>
                      <c:pt idx="18869">
                        <c:v>9.4359999999999999</c:v>
                      </c:pt>
                      <c:pt idx="18870">
                        <c:v>9.4359999999999999</c:v>
                      </c:pt>
                      <c:pt idx="18871">
                        <c:v>9.4369999999999994</c:v>
                      </c:pt>
                      <c:pt idx="18872">
                        <c:v>9.4369999999999994</c:v>
                      </c:pt>
                      <c:pt idx="18873">
                        <c:v>9.4380000000000006</c:v>
                      </c:pt>
                      <c:pt idx="18874">
                        <c:v>9.4380000000000006</c:v>
                      </c:pt>
                      <c:pt idx="18875">
                        <c:v>9.4390000000000001</c:v>
                      </c:pt>
                      <c:pt idx="18876">
                        <c:v>9.4390000000000001</c:v>
                      </c:pt>
                      <c:pt idx="18877">
                        <c:v>9.44</c:v>
                      </c:pt>
                      <c:pt idx="18878">
                        <c:v>9.44</c:v>
                      </c:pt>
                      <c:pt idx="18879">
                        <c:v>9.4410000000000007</c:v>
                      </c:pt>
                      <c:pt idx="18880">
                        <c:v>9.4410000000000007</c:v>
                      </c:pt>
                      <c:pt idx="18881">
                        <c:v>9.4420000000000002</c:v>
                      </c:pt>
                      <c:pt idx="18882">
                        <c:v>9.4420000000000002</c:v>
                      </c:pt>
                      <c:pt idx="18883">
                        <c:v>9.4429999999999996</c:v>
                      </c:pt>
                      <c:pt idx="18884">
                        <c:v>9.4429999999999996</c:v>
                      </c:pt>
                      <c:pt idx="18885">
                        <c:v>9.4440000000000008</c:v>
                      </c:pt>
                      <c:pt idx="18886">
                        <c:v>9.4440000000000008</c:v>
                      </c:pt>
                      <c:pt idx="18887">
                        <c:v>9.4450000000000003</c:v>
                      </c:pt>
                      <c:pt idx="18888">
                        <c:v>9.4450000000000003</c:v>
                      </c:pt>
                      <c:pt idx="18889">
                        <c:v>9.4459999999999997</c:v>
                      </c:pt>
                      <c:pt idx="18890">
                        <c:v>9.4459999999999997</c:v>
                      </c:pt>
                      <c:pt idx="18891">
                        <c:v>9.4469999999999992</c:v>
                      </c:pt>
                      <c:pt idx="18892">
                        <c:v>9.4469999999999992</c:v>
                      </c:pt>
                      <c:pt idx="18893">
                        <c:v>9.4480000000000004</c:v>
                      </c:pt>
                      <c:pt idx="18894">
                        <c:v>9.4480000000000004</c:v>
                      </c:pt>
                      <c:pt idx="18895">
                        <c:v>9.4489999999999998</c:v>
                      </c:pt>
                      <c:pt idx="18896">
                        <c:v>9.4489999999999998</c:v>
                      </c:pt>
                      <c:pt idx="18897">
                        <c:v>9.4499999999999993</c:v>
                      </c:pt>
                      <c:pt idx="18898">
                        <c:v>9.4499999999999993</c:v>
                      </c:pt>
                      <c:pt idx="18899">
                        <c:v>9.4510000000000005</c:v>
                      </c:pt>
                      <c:pt idx="18900">
                        <c:v>9.4510000000000005</c:v>
                      </c:pt>
                      <c:pt idx="18901">
                        <c:v>9.452</c:v>
                      </c:pt>
                      <c:pt idx="18902">
                        <c:v>9.452</c:v>
                      </c:pt>
                      <c:pt idx="18903">
                        <c:v>9.4529999999999994</c:v>
                      </c:pt>
                      <c:pt idx="18904">
                        <c:v>9.4529999999999994</c:v>
                      </c:pt>
                      <c:pt idx="18905">
                        <c:v>9.4540000000000006</c:v>
                      </c:pt>
                      <c:pt idx="18906">
                        <c:v>9.4540000000000006</c:v>
                      </c:pt>
                      <c:pt idx="18907">
                        <c:v>9.4550000000000001</c:v>
                      </c:pt>
                      <c:pt idx="18908">
                        <c:v>9.4550000000000001</c:v>
                      </c:pt>
                      <c:pt idx="18909">
                        <c:v>9.4559999999999995</c:v>
                      </c:pt>
                      <c:pt idx="18910">
                        <c:v>9.4559999999999995</c:v>
                      </c:pt>
                      <c:pt idx="18911">
                        <c:v>9.4570000000000007</c:v>
                      </c:pt>
                      <c:pt idx="18912">
                        <c:v>9.4570000000000007</c:v>
                      </c:pt>
                      <c:pt idx="18913">
                        <c:v>9.4580000000000002</c:v>
                      </c:pt>
                      <c:pt idx="18914">
                        <c:v>9.4580000000000002</c:v>
                      </c:pt>
                      <c:pt idx="18915">
                        <c:v>9.4589999999999996</c:v>
                      </c:pt>
                      <c:pt idx="18916">
                        <c:v>9.4589999999999996</c:v>
                      </c:pt>
                      <c:pt idx="18917">
                        <c:v>9.4600000000000009</c:v>
                      </c:pt>
                      <c:pt idx="18918">
                        <c:v>9.4600000000000009</c:v>
                      </c:pt>
                      <c:pt idx="18919">
                        <c:v>9.4610000000000003</c:v>
                      </c:pt>
                      <c:pt idx="18920">
                        <c:v>9.4610000000000003</c:v>
                      </c:pt>
                      <c:pt idx="18921">
                        <c:v>9.4619999999999997</c:v>
                      </c:pt>
                      <c:pt idx="18922">
                        <c:v>9.4619999999999997</c:v>
                      </c:pt>
                      <c:pt idx="18923">
                        <c:v>9.4629999999999992</c:v>
                      </c:pt>
                      <c:pt idx="18924">
                        <c:v>9.4629999999999992</c:v>
                      </c:pt>
                      <c:pt idx="18925">
                        <c:v>9.4640000000000004</c:v>
                      </c:pt>
                      <c:pt idx="18926">
                        <c:v>9.4640000000000004</c:v>
                      </c:pt>
                      <c:pt idx="18927">
                        <c:v>9.4649999999999999</c:v>
                      </c:pt>
                      <c:pt idx="18928">
                        <c:v>9.4649999999999999</c:v>
                      </c:pt>
                      <c:pt idx="18929">
                        <c:v>9.4659999999999993</c:v>
                      </c:pt>
                      <c:pt idx="18930">
                        <c:v>9.4659999999999993</c:v>
                      </c:pt>
                      <c:pt idx="18931">
                        <c:v>9.4670000000000005</c:v>
                      </c:pt>
                      <c:pt idx="18932">
                        <c:v>9.4670000000000005</c:v>
                      </c:pt>
                      <c:pt idx="18933">
                        <c:v>9.468</c:v>
                      </c:pt>
                      <c:pt idx="18934">
                        <c:v>9.468</c:v>
                      </c:pt>
                      <c:pt idx="18935">
                        <c:v>9.4689999999999994</c:v>
                      </c:pt>
                      <c:pt idx="18936">
                        <c:v>9.4689999999999994</c:v>
                      </c:pt>
                      <c:pt idx="18937">
                        <c:v>9.4700000000000006</c:v>
                      </c:pt>
                      <c:pt idx="18938">
                        <c:v>9.4700000000000006</c:v>
                      </c:pt>
                      <c:pt idx="18939">
                        <c:v>9.4710000000000001</c:v>
                      </c:pt>
                      <c:pt idx="18940">
                        <c:v>9.4710000000000001</c:v>
                      </c:pt>
                      <c:pt idx="18941">
                        <c:v>9.4719999999999995</c:v>
                      </c:pt>
                      <c:pt idx="18942">
                        <c:v>9.4719999999999995</c:v>
                      </c:pt>
                      <c:pt idx="18943">
                        <c:v>9.4730000000000008</c:v>
                      </c:pt>
                      <c:pt idx="18944">
                        <c:v>9.4730000000000008</c:v>
                      </c:pt>
                      <c:pt idx="18945">
                        <c:v>9.4740000000000002</c:v>
                      </c:pt>
                      <c:pt idx="18946">
                        <c:v>9.4740000000000002</c:v>
                      </c:pt>
                      <c:pt idx="18947">
                        <c:v>9.4749999999999996</c:v>
                      </c:pt>
                      <c:pt idx="18948">
                        <c:v>9.4749999999999996</c:v>
                      </c:pt>
                      <c:pt idx="18949">
                        <c:v>9.4760000000000009</c:v>
                      </c:pt>
                      <c:pt idx="18950">
                        <c:v>9.4760000000000009</c:v>
                      </c:pt>
                      <c:pt idx="18951">
                        <c:v>9.4770000000000003</c:v>
                      </c:pt>
                      <c:pt idx="18952">
                        <c:v>9.4770000000000003</c:v>
                      </c:pt>
                      <c:pt idx="18953">
                        <c:v>9.4779999999999998</c:v>
                      </c:pt>
                      <c:pt idx="18954">
                        <c:v>9.4779999999999998</c:v>
                      </c:pt>
                      <c:pt idx="18955">
                        <c:v>9.4789999999999992</c:v>
                      </c:pt>
                      <c:pt idx="18956">
                        <c:v>9.4789999999999992</c:v>
                      </c:pt>
                      <c:pt idx="18957">
                        <c:v>9.48</c:v>
                      </c:pt>
                      <c:pt idx="18958">
                        <c:v>9.48</c:v>
                      </c:pt>
                      <c:pt idx="18959">
                        <c:v>9.4809999999999999</c:v>
                      </c:pt>
                      <c:pt idx="18960">
                        <c:v>9.4809999999999999</c:v>
                      </c:pt>
                      <c:pt idx="18961">
                        <c:v>9.4819999999999993</c:v>
                      </c:pt>
                      <c:pt idx="18962">
                        <c:v>9.4819999999999993</c:v>
                      </c:pt>
                      <c:pt idx="18963">
                        <c:v>9.4830000000000005</c:v>
                      </c:pt>
                      <c:pt idx="18964">
                        <c:v>9.4830000000000005</c:v>
                      </c:pt>
                      <c:pt idx="18965">
                        <c:v>9.484</c:v>
                      </c:pt>
                      <c:pt idx="18966">
                        <c:v>9.484</c:v>
                      </c:pt>
                      <c:pt idx="18967">
                        <c:v>9.4849999999999994</c:v>
                      </c:pt>
                      <c:pt idx="18968">
                        <c:v>9.4849999999999994</c:v>
                      </c:pt>
                      <c:pt idx="18969">
                        <c:v>9.4860000000000007</c:v>
                      </c:pt>
                      <c:pt idx="18970">
                        <c:v>9.4860000000000007</c:v>
                      </c:pt>
                      <c:pt idx="18971">
                        <c:v>9.4870000000000001</c:v>
                      </c:pt>
                      <c:pt idx="18972">
                        <c:v>9.4870000000000001</c:v>
                      </c:pt>
                      <c:pt idx="18973">
                        <c:v>9.4879999999999995</c:v>
                      </c:pt>
                      <c:pt idx="18974">
                        <c:v>9.4879999999999995</c:v>
                      </c:pt>
                      <c:pt idx="18975">
                        <c:v>9.4890000000000008</c:v>
                      </c:pt>
                      <c:pt idx="18976">
                        <c:v>9.4890000000000008</c:v>
                      </c:pt>
                      <c:pt idx="18977">
                        <c:v>9.49</c:v>
                      </c:pt>
                      <c:pt idx="18978">
                        <c:v>9.49</c:v>
                      </c:pt>
                      <c:pt idx="18979">
                        <c:v>9.4909999999999997</c:v>
                      </c:pt>
                      <c:pt idx="18980">
                        <c:v>9.4909999999999997</c:v>
                      </c:pt>
                      <c:pt idx="18981">
                        <c:v>9.4920000000000009</c:v>
                      </c:pt>
                      <c:pt idx="18982">
                        <c:v>9.4920000000000009</c:v>
                      </c:pt>
                      <c:pt idx="18983">
                        <c:v>9.4930000000000003</c:v>
                      </c:pt>
                      <c:pt idx="18984">
                        <c:v>9.4930000000000003</c:v>
                      </c:pt>
                      <c:pt idx="18985">
                        <c:v>9.4939999999999998</c:v>
                      </c:pt>
                      <c:pt idx="18986">
                        <c:v>9.4939999999999998</c:v>
                      </c:pt>
                      <c:pt idx="18987">
                        <c:v>9.4949999999999992</c:v>
                      </c:pt>
                      <c:pt idx="18988">
                        <c:v>9.4949999999999992</c:v>
                      </c:pt>
                      <c:pt idx="18989">
                        <c:v>9.4960000000000004</c:v>
                      </c:pt>
                      <c:pt idx="18990">
                        <c:v>9.4960000000000004</c:v>
                      </c:pt>
                      <c:pt idx="18991">
                        <c:v>9.4969999999999999</c:v>
                      </c:pt>
                      <c:pt idx="18992">
                        <c:v>9.4969999999999999</c:v>
                      </c:pt>
                      <c:pt idx="18993">
                        <c:v>9.4979999999999993</c:v>
                      </c:pt>
                      <c:pt idx="18994">
                        <c:v>9.4979999999999993</c:v>
                      </c:pt>
                      <c:pt idx="18995">
                        <c:v>9.4990000000000006</c:v>
                      </c:pt>
                      <c:pt idx="18996">
                        <c:v>9.4990000000000006</c:v>
                      </c:pt>
                      <c:pt idx="18997">
                        <c:v>9.5</c:v>
                      </c:pt>
                      <c:pt idx="18998">
                        <c:v>9.5</c:v>
                      </c:pt>
                      <c:pt idx="18999">
                        <c:v>9.5009999999999994</c:v>
                      </c:pt>
                      <c:pt idx="19000">
                        <c:v>9.5009999999999994</c:v>
                      </c:pt>
                      <c:pt idx="19001">
                        <c:v>9.5020000000000007</c:v>
                      </c:pt>
                      <c:pt idx="19002">
                        <c:v>9.5020000000000007</c:v>
                      </c:pt>
                      <c:pt idx="19003">
                        <c:v>9.5030000000000001</c:v>
                      </c:pt>
                      <c:pt idx="19004">
                        <c:v>9.5030000000000001</c:v>
                      </c:pt>
                      <c:pt idx="19005">
                        <c:v>9.5039999999999996</c:v>
                      </c:pt>
                      <c:pt idx="19006">
                        <c:v>9.5039999999999996</c:v>
                      </c:pt>
                      <c:pt idx="19007">
                        <c:v>9.5050000000000008</c:v>
                      </c:pt>
                      <c:pt idx="19008">
                        <c:v>9.5050000000000008</c:v>
                      </c:pt>
                      <c:pt idx="19009">
                        <c:v>9.5060000000000002</c:v>
                      </c:pt>
                      <c:pt idx="19010">
                        <c:v>9.5060000000000002</c:v>
                      </c:pt>
                      <c:pt idx="19011">
                        <c:v>9.5069999999999997</c:v>
                      </c:pt>
                      <c:pt idx="19012">
                        <c:v>9.5069999999999997</c:v>
                      </c:pt>
                      <c:pt idx="19013">
                        <c:v>9.5079999999999991</c:v>
                      </c:pt>
                      <c:pt idx="19014">
                        <c:v>9.5079999999999991</c:v>
                      </c:pt>
                      <c:pt idx="19015">
                        <c:v>9.5090000000000003</c:v>
                      </c:pt>
                      <c:pt idx="19016">
                        <c:v>9.5090000000000003</c:v>
                      </c:pt>
                      <c:pt idx="19017">
                        <c:v>9.51</c:v>
                      </c:pt>
                      <c:pt idx="19018">
                        <c:v>9.51</c:v>
                      </c:pt>
                      <c:pt idx="19019">
                        <c:v>9.5109999999999992</c:v>
                      </c:pt>
                      <c:pt idx="19020">
                        <c:v>9.5109999999999992</c:v>
                      </c:pt>
                      <c:pt idx="19021">
                        <c:v>9.5120000000000005</c:v>
                      </c:pt>
                      <c:pt idx="19022">
                        <c:v>9.5120000000000005</c:v>
                      </c:pt>
                      <c:pt idx="19023">
                        <c:v>9.5129999999999999</c:v>
                      </c:pt>
                      <c:pt idx="19024">
                        <c:v>9.5129999999999999</c:v>
                      </c:pt>
                      <c:pt idx="19025">
                        <c:v>9.5139999999999993</c:v>
                      </c:pt>
                      <c:pt idx="19026">
                        <c:v>9.5139999999999993</c:v>
                      </c:pt>
                      <c:pt idx="19027">
                        <c:v>9.5150000000000006</c:v>
                      </c:pt>
                      <c:pt idx="19028">
                        <c:v>9.5150000000000006</c:v>
                      </c:pt>
                      <c:pt idx="19029">
                        <c:v>9.516</c:v>
                      </c:pt>
                      <c:pt idx="19030">
                        <c:v>9.516</c:v>
                      </c:pt>
                      <c:pt idx="19031">
                        <c:v>9.5169999999999995</c:v>
                      </c:pt>
                      <c:pt idx="19032">
                        <c:v>9.5169999999999995</c:v>
                      </c:pt>
                      <c:pt idx="19033">
                        <c:v>9.5180000000000007</c:v>
                      </c:pt>
                      <c:pt idx="19034">
                        <c:v>9.5180000000000007</c:v>
                      </c:pt>
                      <c:pt idx="19035">
                        <c:v>9.5190000000000001</c:v>
                      </c:pt>
                      <c:pt idx="19036">
                        <c:v>9.5190000000000001</c:v>
                      </c:pt>
                      <c:pt idx="19037">
                        <c:v>9.52</c:v>
                      </c:pt>
                      <c:pt idx="19038">
                        <c:v>9.52</c:v>
                      </c:pt>
                      <c:pt idx="19039">
                        <c:v>9.5210000000000008</c:v>
                      </c:pt>
                      <c:pt idx="19040">
                        <c:v>9.5210000000000008</c:v>
                      </c:pt>
                      <c:pt idx="19041">
                        <c:v>9.5220000000000002</c:v>
                      </c:pt>
                      <c:pt idx="19042">
                        <c:v>9.5220000000000002</c:v>
                      </c:pt>
                      <c:pt idx="19043">
                        <c:v>9.5229999999999997</c:v>
                      </c:pt>
                      <c:pt idx="19044">
                        <c:v>9.5229999999999997</c:v>
                      </c:pt>
                      <c:pt idx="19045">
                        <c:v>9.5239999999999991</c:v>
                      </c:pt>
                      <c:pt idx="19046">
                        <c:v>9.5239999999999991</c:v>
                      </c:pt>
                      <c:pt idx="19047">
                        <c:v>9.5250000000000004</c:v>
                      </c:pt>
                      <c:pt idx="19048">
                        <c:v>9.5250000000000004</c:v>
                      </c:pt>
                      <c:pt idx="19049">
                        <c:v>9.5259999999999998</c:v>
                      </c:pt>
                      <c:pt idx="19050">
                        <c:v>9.5259999999999998</c:v>
                      </c:pt>
                      <c:pt idx="19051">
                        <c:v>9.5269999999999992</c:v>
                      </c:pt>
                      <c:pt idx="19052">
                        <c:v>9.5269999999999992</c:v>
                      </c:pt>
                      <c:pt idx="19053">
                        <c:v>9.5280000000000005</c:v>
                      </c:pt>
                      <c:pt idx="19054">
                        <c:v>9.5280000000000005</c:v>
                      </c:pt>
                      <c:pt idx="19055">
                        <c:v>9.5289999999999999</c:v>
                      </c:pt>
                      <c:pt idx="19056">
                        <c:v>9.5289999999999999</c:v>
                      </c:pt>
                      <c:pt idx="19057">
                        <c:v>9.5299999999999994</c:v>
                      </c:pt>
                      <c:pt idx="19058">
                        <c:v>9.5299999999999994</c:v>
                      </c:pt>
                      <c:pt idx="19059">
                        <c:v>9.5310000000000006</c:v>
                      </c:pt>
                      <c:pt idx="19060">
                        <c:v>9.5310000000000006</c:v>
                      </c:pt>
                      <c:pt idx="19061">
                        <c:v>9.532</c:v>
                      </c:pt>
                      <c:pt idx="19062">
                        <c:v>9.532</c:v>
                      </c:pt>
                      <c:pt idx="19063">
                        <c:v>9.5329999999999995</c:v>
                      </c:pt>
                      <c:pt idx="19064">
                        <c:v>9.5329999999999995</c:v>
                      </c:pt>
                      <c:pt idx="19065">
                        <c:v>9.5340000000000007</c:v>
                      </c:pt>
                      <c:pt idx="19066">
                        <c:v>9.5340000000000007</c:v>
                      </c:pt>
                      <c:pt idx="19067">
                        <c:v>9.5350000000000001</c:v>
                      </c:pt>
                      <c:pt idx="19068">
                        <c:v>9.5350000000000001</c:v>
                      </c:pt>
                      <c:pt idx="19069">
                        <c:v>9.5359999999999996</c:v>
                      </c:pt>
                      <c:pt idx="19070">
                        <c:v>9.5359999999999996</c:v>
                      </c:pt>
                      <c:pt idx="19071">
                        <c:v>9.5370000000000008</c:v>
                      </c:pt>
                      <c:pt idx="19072">
                        <c:v>9.5370000000000008</c:v>
                      </c:pt>
                      <c:pt idx="19073">
                        <c:v>9.5380000000000003</c:v>
                      </c:pt>
                      <c:pt idx="19074">
                        <c:v>9.5380000000000003</c:v>
                      </c:pt>
                      <c:pt idx="19075">
                        <c:v>9.5389999999999997</c:v>
                      </c:pt>
                      <c:pt idx="19076">
                        <c:v>9.5389999999999997</c:v>
                      </c:pt>
                      <c:pt idx="19077">
                        <c:v>9.5399999999999991</c:v>
                      </c:pt>
                      <c:pt idx="19078">
                        <c:v>9.5399999999999991</c:v>
                      </c:pt>
                      <c:pt idx="19079">
                        <c:v>9.5410000000000004</c:v>
                      </c:pt>
                      <c:pt idx="19080">
                        <c:v>9.5410000000000004</c:v>
                      </c:pt>
                      <c:pt idx="19081">
                        <c:v>9.5419999999999998</c:v>
                      </c:pt>
                      <c:pt idx="19082">
                        <c:v>9.5419999999999998</c:v>
                      </c:pt>
                      <c:pt idx="19083">
                        <c:v>9.5429999999999993</c:v>
                      </c:pt>
                      <c:pt idx="19084">
                        <c:v>9.5429999999999993</c:v>
                      </c:pt>
                      <c:pt idx="19085">
                        <c:v>9.5440000000000005</c:v>
                      </c:pt>
                      <c:pt idx="19086">
                        <c:v>9.5440000000000005</c:v>
                      </c:pt>
                      <c:pt idx="19087">
                        <c:v>9.5449999999999999</c:v>
                      </c:pt>
                      <c:pt idx="19088">
                        <c:v>9.5449999999999999</c:v>
                      </c:pt>
                      <c:pt idx="19089">
                        <c:v>9.5459999999999994</c:v>
                      </c:pt>
                      <c:pt idx="19090">
                        <c:v>9.5459999999999994</c:v>
                      </c:pt>
                      <c:pt idx="19091">
                        <c:v>9.5470000000000006</c:v>
                      </c:pt>
                      <c:pt idx="19092">
                        <c:v>9.5470000000000006</c:v>
                      </c:pt>
                      <c:pt idx="19093">
                        <c:v>9.548</c:v>
                      </c:pt>
                      <c:pt idx="19094">
                        <c:v>9.548</c:v>
                      </c:pt>
                      <c:pt idx="19095">
                        <c:v>9.5489999999999995</c:v>
                      </c:pt>
                      <c:pt idx="19096">
                        <c:v>9.5489999999999995</c:v>
                      </c:pt>
                      <c:pt idx="19097">
                        <c:v>9.5500000000000007</c:v>
                      </c:pt>
                      <c:pt idx="19098">
                        <c:v>9.5500000000000007</c:v>
                      </c:pt>
                      <c:pt idx="19099">
                        <c:v>9.5510000000000002</c:v>
                      </c:pt>
                      <c:pt idx="19100">
                        <c:v>9.5510000000000002</c:v>
                      </c:pt>
                      <c:pt idx="19101">
                        <c:v>9.5519999999999996</c:v>
                      </c:pt>
                      <c:pt idx="19102">
                        <c:v>9.5519999999999996</c:v>
                      </c:pt>
                      <c:pt idx="19103">
                        <c:v>9.5530000000000008</c:v>
                      </c:pt>
                      <c:pt idx="19104">
                        <c:v>9.5530000000000008</c:v>
                      </c:pt>
                      <c:pt idx="19105">
                        <c:v>9.5540000000000003</c:v>
                      </c:pt>
                      <c:pt idx="19106">
                        <c:v>9.5540000000000003</c:v>
                      </c:pt>
                      <c:pt idx="19107">
                        <c:v>9.5549999999999997</c:v>
                      </c:pt>
                      <c:pt idx="19108">
                        <c:v>9.5549999999999997</c:v>
                      </c:pt>
                      <c:pt idx="19109">
                        <c:v>9.5559999999999992</c:v>
                      </c:pt>
                      <c:pt idx="19110">
                        <c:v>9.5559999999999992</c:v>
                      </c:pt>
                      <c:pt idx="19111">
                        <c:v>9.5570000000000004</c:v>
                      </c:pt>
                      <c:pt idx="19112">
                        <c:v>9.5570000000000004</c:v>
                      </c:pt>
                      <c:pt idx="19113">
                        <c:v>9.5579999999999998</c:v>
                      </c:pt>
                      <c:pt idx="19114">
                        <c:v>9.5579999999999998</c:v>
                      </c:pt>
                      <c:pt idx="19115">
                        <c:v>9.5589999999999993</c:v>
                      </c:pt>
                      <c:pt idx="19116">
                        <c:v>9.5589999999999993</c:v>
                      </c:pt>
                      <c:pt idx="19117">
                        <c:v>9.56</c:v>
                      </c:pt>
                      <c:pt idx="19118">
                        <c:v>9.56</c:v>
                      </c:pt>
                      <c:pt idx="19119">
                        <c:v>9.5609999999999999</c:v>
                      </c:pt>
                      <c:pt idx="19120">
                        <c:v>9.5609999999999999</c:v>
                      </c:pt>
                      <c:pt idx="19121">
                        <c:v>9.5619999999999994</c:v>
                      </c:pt>
                      <c:pt idx="19122">
                        <c:v>9.5619999999999994</c:v>
                      </c:pt>
                      <c:pt idx="19123">
                        <c:v>9.5630000000000006</c:v>
                      </c:pt>
                      <c:pt idx="19124">
                        <c:v>9.5630000000000006</c:v>
                      </c:pt>
                      <c:pt idx="19125">
                        <c:v>9.5640000000000001</c:v>
                      </c:pt>
                      <c:pt idx="19126">
                        <c:v>9.5640000000000001</c:v>
                      </c:pt>
                      <c:pt idx="19127">
                        <c:v>9.5649999999999995</c:v>
                      </c:pt>
                      <c:pt idx="19128">
                        <c:v>9.5649999999999995</c:v>
                      </c:pt>
                      <c:pt idx="19129">
                        <c:v>9.5660000000000007</c:v>
                      </c:pt>
                      <c:pt idx="19130">
                        <c:v>9.5660000000000007</c:v>
                      </c:pt>
                      <c:pt idx="19131">
                        <c:v>9.5670000000000002</c:v>
                      </c:pt>
                      <c:pt idx="19132">
                        <c:v>9.5670000000000002</c:v>
                      </c:pt>
                      <c:pt idx="19133">
                        <c:v>9.5679999999999996</c:v>
                      </c:pt>
                      <c:pt idx="19134">
                        <c:v>9.5679999999999996</c:v>
                      </c:pt>
                      <c:pt idx="19135">
                        <c:v>9.5690000000000008</c:v>
                      </c:pt>
                      <c:pt idx="19136">
                        <c:v>9.5690000000000008</c:v>
                      </c:pt>
                      <c:pt idx="19137">
                        <c:v>9.57</c:v>
                      </c:pt>
                      <c:pt idx="19138">
                        <c:v>9.57</c:v>
                      </c:pt>
                      <c:pt idx="19139">
                        <c:v>9.5709999999999997</c:v>
                      </c:pt>
                      <c:pt idx="19140">
                        <c:v>9.5709999999999997</c:v>
                      </c:pt>
                      <c:pt idx="19141">
                        <c:v>9.5719999999999992</c:v>
                      </c:pt>
                      <c:pt idx="19142">
                        <c:v>9.5719999999999992</c:v>
                      </c:pt>
                      <c:pt idx="19143">
                        <c:v>9.5730000000000004</c:v>
                      </c:pt>
                      <c:pt idx="19144">
                        <c:v>9.5730000000000004</c:v>
                      </c:pt>
                      <c:pt idx="19145">
                        <c:v>9.5739999999999998</c:v>
                      </c:pt>
                      <c:pt idx="19146">
                        <c:v>9.5739999999999998</c:v>
                      </c:pt>
                      <c:pt idx="19147">
                        <c:v>9.5749999999999993</c:v>
                      </c:pt>
                      <c:pt idx="19148">
                        <c:v>9.5749999999999993</c:v>
                      </c:pt>
                      <c:pt idx="19149">
                        <c:v>9.5760000000000005</c:v>
                      </c:pt>
                      <c:pt idx="19150">
                        <c:v>9.5760000000000005</c:v>
                      </c:pt>
                      <c:pt idx="19151">
                        <c:v>9.577</c:v>
                      </c:pt>
                      <c:pt idx="19152">
                        <c:v>9.577</c:v>
                      </c:pt>
                      <c:pt idx="19153">
                        <c:v>9.5779999999999994</c:v>
                      </c:pt>
                      <c:pt idx="19154">
                        <c:v>9.5779999999999994</c:v>
                      </c:pt>
                      <c:pt idx="19155">
                        <c:v>9.5790000000000006</c:v>
                      </c:pt>
                      <c:pt idx="19156">
                        <c:v>9.5790000000000006</c:v>
                      </c:pt>
                      <c:pt idx="19157">
                        <c:v>9.58</c:v>
                      </c:pt>
                      <c:pt idx="19158">
                        <c:v>9.58</c:v>
                      </c:pt>
                      <c:pt idx="19159">
                        <c:v>9.5809999999999995</c:v>
                      </c:pt>
                      <c:pt idx="19160">
                        <c:v>9.5809999999999995</c:v>
                      </c:pt>
                      <c:pt idx="19161">
                        <c:v>9.5820000000000007</c:v>
                      </c:pt>
                      <c:pt idx="19162">
                        <c:v>9.5820000000000007</c:v>
                      </c:pt>
                      <c:pt idx="19163">
                        <c:v>9.5830000000000002</c:v>
                      </c:pt>
                      <c:pt idx="19164">
                        <c:v>9.5830000000000002</c:v>
                      </c:pt>
                      <c:pt idx="19165">
                        <c:v>9.5839999999999996</c:v>
                      </c:pt>
                      <c:pt idx="19166">
                        <c:v>9.5839999999999996</c:v>
                      </c:pt>
                      <c:pt idx="19167">
                        <c:v>9.5850000000000009</c:v>
                      </c:pt>
                      <c:pt idx="19168">
                        <c:v>9.5850000000000009</c:v>
                      </c:pt>
                      <c:pt idx="19169">
                        <c:v>9.5860000000000003</c:v>
                      </c:pt>
                      <c:pt idx="19170">
                        <c:v>9.5860000000000003</c:v>
                      </c:pt>
                      <c:pt idx="19171">
                        <c:v>9.5869999999999997</c:v>
                      </c:pt>
                      <c:pt idx="19172">
                        <c:v>9.5869999999999997</c:v>
                      </c:pt>
                      <c:pt idx="19173">
                        <c:v>9.5879999999999992</c:v>
                      </c:pt>
                      <c:pt idx="19174">
                        <c:v>9.5879999999999992</c:v>
                      </c:pt>
                      <c:pt idx="19175">
                        <c:v>9.5890000000000004</c:v>
                      </c:pt>
                      <c:pt idx="19176">
                        <c:v>9.5890000000000004</c:v>
                      </c:pt>
                      <c:pt idx="19177">
                        <c:v>9.59</c:v>
                      </c:pt>
                      <c:pt idx="19178">
                        <c:v>9.59</c:v>
                      </c:pt>
                      <c:pt idx="19179">
                        <c:v>9.5909999999999993</c:v>
                      </c:pt>
                      <c:pt idx="19180">
                        <c:v>9.5909999999999993</c:v>
                      </c:pt>
                      <c:pt idx="19181">
                        <c:v>9.5920000000000005</c:v>
                      </c:pt>
                      <c:pt idx="19182">
                        <c:v>9.5920000000000005</c:v>
                      </c:pt>
                      <c:pt idx="19183">
                        <c:v>9.593</c:v>
                      </c:pt>
                      <c:pt idx="19184">
                        <c:v>9.593</c:v>
                      </c:pt>
                      <c:pt idx="19185">
                        <c:v>9.5939999999999994</c:v>
                      </c:pt>
                      <c:pt idx="19186">
                        <c:v>9.5939999999999994</c:v>
                      </c:pt>
                      <c:pt idx="19187">
                        <c:v>9.5950000000000006</c:v>
                      </c:pt>
                      <c:pt idx="19188">
                        <c:v>9.5950000000000006</c:v>
                      </c:pt>
                      <c:pt idx="19189">
                        <c:v>9.5960000000000001</c:v>
                      </c:pt>
                      <c:pt idx="19190">
                        <c:v>9.5960000000000001</c:v>
                      </c:pt>
                      <c:pt idx="19191">
                        <c:v>9.5969999999999995</c:v>
                      </c:pt>
                      <c:pt idx="19192">
                        <c:v>9.5969999999999995</c:v>
                      </c:pt>
                      <c:pt idx="19193">
                        <c:v>9.5980000000000008</c:v>
                      </c:pt>
                      <c:pt idx="19194">
                        <c:v>9.5980000000000008</c:v>
                      </c:pt>
                      <c:pt idx="19195">
                        <c:v>9.5990000000000002</c:v>
                      </c:pt>
                      <c:pt idx="19196">
                        <c:v>9.5990000000000002</c:v>
                      </c:pt>
                      <c:pt idx="19197">
                        <c:v>9.6</c:v>
                      </c:pt>
                      <c:pt idx="19198">
                        <c:v>9.6</c:v>
                      </c:pt>
                      <c:pt idx="19199">
                        <c:v>9.6010000000000009</c:v>
                      </c:pt>
                      <c:pt idx="19200">
                        <c:v>9.6010000000000009</c:v>
                      </c:pt>
                      <c:pt idx="19201">
                        <c:v>9.6020000000000003</c:v>
                      </c:pt>
                      <c:pt idx="19202">
                        <c:v>9.6020000000000003</c:v>
                      </c:pt>
                      <c:pt idx="19203">
                        <c:v>9.6029999999999998</c:v>
                      </c:pt>
                      <c:pt idx="19204">
                        <c:v>9.6029999999999998</c:v>
                      </c:pt>
                      <c:pt idx="19205">
                        <c:v>9.6039999999999992</c:v>
                      </c:pt>
                      <c:pt idx="19206">
                        <c:v>9.6039999999999992</c:v>
                      </c:pt>
                      <c:pt idx="19207">
                        <c:v>9.6050000000000004</c:v>
                      </c:pt>
                      <c:pt idx="19208">
                        <c:v>9.6050000000000004</c:v>
                      </c:pt>
                      <c:pt idx="19209">
                        <c:v>9.6059999999999999</c:v>
                      </c:pt>
                      <c:pt idx="19210">
                        <c:v>9.6059999999999999</c:v>
                      </c:pt>
                      <c:pt idx="19211">
                        <c:v>9.6069999999999993</c:v>
                      </c:pt>
                      <c:pt idx="19212">
                        <c:v>9.6069999999999993</c:v>
                      </c:pt>
                      <c:pt idx="19213">
                        <c:v>9.6080000000000005</c:v>
                      </c:pt>
                      <c:pt idx="19214">
                        <c:v>9.6080000000000005</c:v>
                      </c:pt>
                      <c:pt idx="19215">
                        <c:v>9.609</c:v>
                      </c:pt>
                      <c:pt idx="19216">
                        <c:v>9.609</c:v>
                      </c:pt>
                      <c:pt idx="19217">
                        <c:v>9.61</c:v>
                      </c:pt>
                      <c:pt idx="19218">
                        <c:v>9.61</c:v>
                      </c:pt>
                      <c:pt idx="19219">
                        <c:v>9.6110000000000007</c:v>
                      </c:pt>
                      <c:pt idx="19220">
                        <c:v>9.6110000000000007</c:v>
                      </c:pt>
                      <c:pt idx="19221">
                        <c:v>9.6120000000000001</c:v>
                      </c:pt>
                      <c:pt idx="19222">
                        <c:v>9.6120000000000001</c:v>
                      </c:pt>
                      <c:pt idx="19223">
                        <c:v>9.6129999999999995</c:v>
                      </c:pt>
                      <c:pt idx="19224">
                        <c:v>9.6129999999999995</c:v>
                      </c:pt>
                      <c:pt idx="19225">
                        <c:v>9.6140000000000008</c:v>
                      </c:pt>
                      <c:pt idx="19226">
                        <c:v>9.6140000000000008</c:v>
                      </c:pt>
                      <c:pt idx="19227">
                        <c:v>9.6150000000000002</c:v>
                      </c:pt>
                      <c:pt idx="19228">
                        <c:v>9.6150000000000002</c:v>
                      </c:pt>
                      <c:pt idx="19229">
                        <c:v>9.6159999999999997</c:v>
                      </c:pt>
                      <c:pt idx="19230">
                        <c:v>9.6159999999999997</c:v>
                      </c:pt>
                      <c:pt idx="19231">
                        <c:v>9.6170000000000009</c:v>
                      </c:pt>
                      <c:pt idx="19232">
                        <c:v>9.6170000000000009</c:v>
                      </c:pt>
                      <c:pt idx="19233">
                        <c:v>9.6180000000000003</c:v>
                      </c:pt>
                      <c:pt idx="19234">
                        <c:v>9.6180000000000003</c:v>
                      </c:pt>
                      <c:pt idx="19235">
                        <c:v>9.6189999999999998</c:v>
                      </c:pt>
                      <c:pt idx="19236">
                        <c:v>9.6189999999999998</c:v>
                      </c:pt>
                      <c:pt idx="19237">
                        <c:v>9.6199999999999992</c:v>
                      </c:pt>
                      <c:pt idx="19238">
                        <c:v>9.6199999999999992</c:v>
                      </c:pt>
                      <c:pt idx="19239">
                        <c:v>9.6210000000000004</c:v>
                      </c:pt>
                      <c:pt idx="19240">
                        <c:v>9.6210000000000004</c:v>
                      </c:pt>
                      <c:pt idx="19241">
                        <c:v>9.6219999999999999</c:v>
                      </c:pt>
                      <c:pt idx="19242">
                        <c:v>9.6219999999999999</c:v>
                      </c:pt>
                      <c:pt idx="19243">
                        <c:v>9.6229999999999993</c:v>
                      </c:pt>
                      <c:pt idx="19244">
                        <c:v>9.6229999999999993</c:v>
                      </c:pt>
                      <c:pt idx="19245">
                        <c:v>9.6240000000000006</c:v>
                      </c:pt>
                      <c:pt idx="19246">
                        <c:v>9.6240000000000006</c:v>
                      </c:pt>
                      <c:pt idx="19247">
                        <c:v>9.625</c:v>
                      </c:pt>
                      <c:pt idx="19248">
                        <c:v>9.625</c:v>
                      </c:pt>
                      <c:pt idx="19249">
                        <c:v>9.6259999999999994</c:v>
                      </c:pt>
                      <c:pt idx="19250">
                        <c:v>9.6259999999999994</c:v>
                      </c:pt>
                      <c:pt idx="19251">
                        <c:v>9.6270000000000007</c:v>
                      </c:pt>
                      <c:pt idx="19252">
                        <c:v>9.6270000000000007</c:v>
                      </c:pt>
                      <c:pt idx="19253">
                        <c:v>9.6280000000000001</c:v>
                      </c:pt>
                      <c:pt idx="19254">
                        <c:v>9.6280000000000001</c:v>
                      </c:pt>
                      <c:pt idx="19255">
                        <c:v>9.6289999999999996</c:v>
                      </c:pt>
                      <c:pt idx="19256">
                        <c:v>9.6289999999999996</c:v>
                      </c:pt>
                      <c:pt idx="19257">
                        <c:v>9.6300000000000008</c:v>
                      </c:pt>
                      <c:pt idx="19258">
                        <c:v>9.6300000000000008</c:v>
                      </c:pt>
                      <c:pt idx="19259">
                        <c:v>9.6310000000000002</c:v>
                      </c:pt>
                      <c:pt idx="19260">
                        <c:v>9.6310000000000002</c:v>
                      </c:pt>
                      <c:pt idx="19261">
                        <c:v>9.6319999999999997</c:v>
                      </c:pt>
                      <c:pt idx="19262">
                        <c:v>9.6319999999999997</c:v>
                      </c:pt>
                      <c:pt idx="19263">
                        <c:v>9.6329999999999991</c:v>
                      </c:pt>
                      <c:pt idx="19264">
                        <c:v>9.6329999999999991</c:v>
                      </c:pt>
                      <c:pt idx="19265">
                        <c:v>9.6340000000000003</c:v>
                      </c:pt>
                      <c:pt idx="19266">
                        <c:v>9.6340000000000003</c:v>
                      </c:pt>
                      <c:pt idx="19267">
                        <c:v>9.6349999999999998</c:v>
                      </c:pt>
                      <c:pt idx="19268">
                        <c:v>9.6349999999999998</c:v>
                      </c:pt>
                      <c:pt idx="19269">
                        <c:v>9.6359999999999992</c:v>
                      </c:pt>
                      <c:pt idx="19270">
                        <c:v>9.6359999999999992</c:v>
                      </c:pt>
                      <c:pt idx="19271">
                        <c:v>9.6370000000000005</c:v>
                      </c:pt>
                      <c:pt idx="19272">
                        <c:v>9.6370000000000005</c:v>
                      </c:pt>
                      <c:pt idx="19273">
                        <c:v>9.6379999999999999</c:v>
                      </c:pt>
                      <c:pt idx="19274">
                        <c:v>9.6379999999999999</c:v>
                      </c:pt>
                      <c:pt idx="19275">
                        <c:v>9.6389999999999993</c:v>
                      </c:pt>
                      <c:pt idx="19276">
                        <c:v>9.6389999999999993</c:v>
                      </c:pt>
                      <c:pt idx="19277">
                        <c:v>9.64</c:v>
                      </c:pt>
                      <c:pt idx="19278">
                        <c:v>9.64</c:v>
                      </c:pt>
                      <c:pt idx="19279">
                        <c:v>9.641</c:v>
                      </c:pt>
                      <c:pt idx="19280">
                        <c:v>9.641</c:v>
                      </c:pt>
                      <c:pt idx="19281">
                        <c:v>9.6419999999999995</c:v>
                      </c:pt>
                      <c:pt idx="19282">
                        <c:v>9.6419999999999995</c:v>
                      </c:pt>
                      <c:pt idx="19283">
                        <c:v>9.6430000000000007</c:v>
                      </c:pt>
                      <c:pt idx="19284">
                        <c:v>9.6430000000000007</c:v>
                      </c:pt>
                      <c:pt idx="19285">
                        <c:v>9.6440000000000001</c:v>
                      </c:pt>
                      <c:pt idx="19286">
                        <c:v>9.6440000000000001</c:v>
                      </c:pt>
                      <c:pt idx="19287">
                        <c:v>9.6449999999999996</c:v>
                      </c:pt>
                      <c:pt idx="19288">
                        <c:v>9.6449999999999996</c:v>
                      </c:pt>
                      <c:pt idx="19289">
                        <c:v>9.6460000000000008</c:v>
                      </c:pt>
                      <c:pt idx="19290">
                        <c:v>9.6460000000000008</c:v>
                      </c:pt>
                      <c:pt idx="19291">
                        <c:v>9.6470000000000002</c:v>
                      </c:pt>
                      <c:pt idx="19292">
                        <c:v>9.6470000000000002</c:v>
                      </c:pt>
                      <c:pt idx="19293">
                        <c:v>9.6479999999999997</c:v>
                      </c:pt>
                      <c:pt idx="19294">
                        <c:v>9.6479999999999997</c:v>
                      </c:pt>
                      <c:pt idx="19295">
                        <c:v>9.6489999999999991</c:v>
                      </c:pt>
                      <c:pt idx="19296">
                        <c:v>9.6489999999999991</c:v>
                      </c:pt>
                      <c:pt idx="19297">
                        <c:v>9.65</c:v>
                      </c:pt>
                      <c:pt idx="19298">
                        <c:v>9.65</c:v>
                      </c:pt>
                      <c:pt idx="19299">
                        <c:v>9.6509999999999998</c:v>
                      </c:pt>
                      <c:pt idx="19300">
                        <c:v>9.6509999999999998</c:v>
                      </c:pt>
                      <c:pt idx="19301">
                        <c:v>9.6519999999999992</c:v>
                      </c:pt>
                      <c:pt idx="19302">
                        <c:v>9.6519999999999992</c:v>
                      </c:pt>
                      <c:pt idx="19303">
                        <c:v>9.6530000000000005</c:v>
                      </c:pt>
                      <c:pt idx="19304">
                        <c:v>9.6530000000000005</c:v>
                      </c:pt>
                      <c:pt idx="19305">
                        <c:v>9.6539999999999999</c:v>
                      </c:pt>
                      <c:pt idx="19306">
                        <c:v>9.6539999999999999</c:v>
                      </c:pt>
                      <c:pt idx="19307">
                        <c:v>9.6549999999999994</c:v>
                      </c:pt>
                      <c:pt idx="19308">
                        <c:v>9.6549999999999994</c:v>
                      </c:pt>
                      <c:pt idx="19309">
                        <c:v>9.6560000000000006</c:v>
                      </c:pt>
                      <c:pt idx="19310">
                        <c:v>9.6560000000000006</c:v>
                      </c:pt>
                      <c:pt idx="19311">
                        <c:v>9.657</c:v>
                      </c:pt>
                      <c:pt idx="19312">
                        <c:v>9.657</c:v>
                      </c:pt>
                      <c:pt idx="19313">
                        <c:v>9.6579999999999995</c:v>
                      </c:pt>
                      <c:pt idx="19314">
                        <c:v>9.6579999999999995</c:v>
                      </c:pt>
                      <c:pt idx="19315">
                        <c:v>9.6590000000000007</c:v>
                      </c:pt>
                      <c:pt idx="19316">
                        <c:v>9.6590000000000007</c:v>
                      </c:pt>
                      <c:pt idx="19317">
                        <c:v>9.66</c:v>
                      </c:pt>
                      <c:pt idx="19318">
                        <c:v>9.66</c:v>
                      </c:pt>
                      <c:pt idx="19319">
                        <c:v>9.6609999999999996</c:v>
                      </c:pt>
                      <c:pt idx="19320">
                        <c:v>9.6609999999999996</c:v>
                      </c:pt>
                      <c:pt idx="19321">
                        <c:v>9.6620000000000008</c:v>
                      </c:pt>
                      <c:pt idx="19322">
                        <c:v>9.6620000000000008</c:v>
                      </c:pt>
                      <c:pt idx="19323">
                        <c:v>9.6630000000000003</c:v>
                      </c:pt>
                      <c:pt idx="19324">
                        <c:v>9.6630000000000003</c:v>
                      </c:pt>
                      <c:pt idx="19325">
                        <c:v>9.6639999999999997</c:v>
                      </c:pt>
                      <c:pt idx="19326">
                        <c:v>9.6639999999999997</c:v>
                      </c:pt>
                      <c:pt idx="19327">
                        <c:v>9.6649999999999991</c:v>
                      </c:pt>
                      <c:pt idx="19328">
                        <c:v>9.6649999999999991</c:v>
                      </c:pt>
                      <c:pt idx="19329">
                        <c:v>9.6660000000000004</c:v>
                      </c:pt>
                      <c:pt idx="19330">
                        <c:v>9.6660000000000004</c:v>
                      </c:pt>
                      <c:pt idx="19331">
                        <c:v>9.6669999999999998</c:v>
                      </c:pt>
                      <c:pt idx="19332">
                        <c:v>9.6669999999999998</c:v>
                      </c:pt>
                      <c:pt idx="19333">
                        <c:v>9.6679999999999993</c:v>
                      </c:pt>
                      <c:pt idx="19334">
                        <c:v>9.6679999999999993</c:v>
                      </c:pt>
                      <c:pt idx="19335">
                        <c:v>9.6690000000000005</c:v>
                      </c:pt>
                      <c:pt idx="19336">
                        <c:v>9.6690000000000005</c:v>
                      </c:pt>
                      <c:pt idx="19337">
                        <c:v>9.67</c:v>
                      </c:pt>
                      <c:pt idx="19338">
                        <c:v>9.67</c:v>
                      </c:pt>
                      <c:pt idx="19339">
                        <c:v>9.6709999999999994</c:v>
                      </c:pt>
                      <c:pt idx="19340">
                        <c:v>9.6709999999999994</c:v>
                      </c:pt>
                      <c:pt idx="19341">
                        <c:v>9.6720000000000006</c:v>
                      </c:pt>
                      <c:pt idx="19342">
                        <c:v>9.6720000000000006</c:v>
                      </c:pt>
                      <c:pt idx="19343">
                        <c:v>9.673</c:v>
                      </c:pt>
                      <c:pt idx="19344">
                        <c:v>9.673</c:v>
                      </c:pt>
                      <c:pt idx="19345">
                        <c:v>9.6739999999999995</c:v>
                      </c:pt>
                      <c:pt idx="19346">
                        <c:v>9.6739999999999995</c:v>
                      </c:pt>
                      <c:pt idx="19347">
                        <c:v>9.6750000000000007</c:v>
                      </c:pt>
                      <c:pt idx="19348">
                        <c:v>9.6750000000000007</c:v>
                      </c:pt>
                      <c:pt idx="19349">
                        <c:v>9.6760000000000002</c:v>
                      </c:pt>
                      <c:pt idx="19350">
                        <c:v>9.6760000000000002</c:v>
                      </c:pt>
                      <c:pt idx="19351">
                        <c:v>9.6769999999999996</c:v>
                      </c:pt>
                      <c:pt idx="19352">
                        <c:v>9.6769999999999996</c:v>
                      </c:pt>
                      <c:pt idx="19353">
                        <c:v>9.6780000000000008</c:v>
                      </c:pt>
                      <c:pt idx="19354">
                        <c:v>9.6780000000000008</c:v>
                      </c:pt>
                      <c:pt idx="19355">
                        <c:v>9.6790000000000003</c:v>
                      </c:pt>
                      <c:pt idx="19356">
                        <c:v>9.6790000000000003</c:v>
                      </c:pt>
                      <c:pt idx="19357">
                        <c:v>9.68</c:v>
                      </c:pt>
                      <c:pt idx="19358">
                        <c:v>9.68</c:v>
                      </c:pt>
                      <c:pt idx="19359">
                        <c:v>9.6809999999999992</c:v>
                      </c:pt>
                      <c:pt idx="19360">
                        <c:v>9.6809999999999992</c:v>
                      </c:pt>
                      <c:pt idx="19361">
                        <c:v>9.6820000000000004</c:v>
                      </c:pt>
                      <c:pt idx="19362">
                        <c:v>9.6820000000000004</c:v>
                      </c:pt>
                      <c:pt idx="19363">
                        <c:v>9.6829999999999998</c:v>
                      </c:pt>
                      <c:pt idx="19364">
                        <c:v>9.6829999999999998</c:v>
                      </c:pt>
                      <c:pt idx="19365">
                        <c:v>9.6839999999999993</c:v>
                      </c:pt>
                      <c:pt idx="19366">
                        <c:v>9.6839999999999993</c:v>
                      </c:pt>
                      <c:pt idx="19367">
                        <c:v>9.6850000000000005</c:v>
                      </c:pt>
                      <c:pt idx="19368">
                        <c:v>9.6850000000000005</c:v>
                      </c:pt>
                      <c:pt idx="19369">
                        <c:v>9.6859999999999999</c:v>
                      </c:pt>
                      <c:pt idx="19370">
                        <c:v>9.6859999999999999</c:v>
                      </c:pt>
                      <c:pt idx="19371">
                        <c:v>9.6869999999999994</c:v>
                      </c:pt>
                      <c:pt idx="19372">
                        <c:v>9.6869999999999994</c:v>
                      </c:pt>
                      <c:pt idx="19373">
                        <c:v>9.6880000000000006</c:v>
                      </c:pt>
                      <c:pt idx="19374">
                        <c:v>9.6880000000000006</c:v>
                      </c:pt>
                      <c:pt idx="19375">
                        <c:v>9.6890000000000001</c:v>
                      </c:pt>
                      <c:pt idx="19376">
                        <c:v>9.6890000000000001</c:v>
                      </c:pt>
                      <c:pt idx="19377">
                        <c:v>9.69</c:v>
                      </c:pt>
                      <c:pt idx="19378">
                        <c:v>9.69</c:v>
                      </c:pt>
                      <c:pt idx="19379">
                        <c:v>9.6910000000000007</c:v>
                      </c:pt>
                      <c:pt idx="19380">
                        <c:v>9.6910000000000007</c:v>
                      </c:pt>
                      <c:pt idx="19381">
                        <c:v>9.6920000000000002</c:v>
                      </c:pt>
                      <c:pt idx="19382">
                        <c:v>9.6920000000000002</c:v>
                      </c:pt>
                      <c:pt idx="19383">
                        <c:v>9.6929999999999996</c:v>
                      </c:pt>
                      <c:pt idx="19384">
                        <c:v>9.6929999999999996</c:v>
                      </c:pt>
                      <c:pt idx="19385">
                        <c:v>9.6940000000000008</c:v>
                      </c:pt>
                      <c:pt idx="19386">
                        <c:v>9.6940000000000008</c:v>
                      </c:pt>
                      <c:pt idx="19387">
                        <c:v>9.6950000000000003</c:v>
                      </c:pt>
                      <c:pt idx="19388">
                        <c:v>9.6950000000000003</c:v>
                      </c:pt>
                      <c:pt idx="19389">
                        <c:v>9.6959999999999997</c:v>
                      </c:pt>
                      <c:pt idx="19390">
                        <c:v>9.6959999999999997</c:v>
                      </c:pt>
                      <c:pt idx="19391">
                        <c:v>9.6969999999999992</c:v>
                      </c:pt>
                      <c:pt idx="19392">
                        <c:v>9.6969999999999992</c:v>
                      </c:pt>
                      <c:pt idx="19393">
                        <c:v>9.6980000000000004</c:v>
                      </c:pt>
                      <c:pt idx="19394">
                        <c:v>9.6980000000000004</c:v>
                      </c:pt>
                      <c:pt idx="19395">
                        <c:v>9.6989999999999998</c:v>
                      </c:pt>
                      <c:pt idx="19396">
                        <c:v>9.6989999999999998</c:v>
                      </c:pt>
                      <c:pt idx="19397">
                        <c:v>9.6999999999999993</c:v>
                      </c:pt>
                      <c:pt idx="19398">
                        <c:v>9.6999999999999993</c:v>
                      </c:pt>
                      <c:pt idx="19399">
                        <c:v>9.7010000000000005</c:v>
                      </c:pt>
                      <c:pt idx="19400">
                        <c:v>9.7010000000000005</c:v>
                      </c:pt>
                      <c:pt idx="19401">
                        <c:v>9.702</c:v>
                      </c:pt>
                      <c:pt idx="19402">
                        <c:v>9.702</c:v>
                      </c:pt>
                      <c:pt idx="19403">
                        <c:v>9.7029999999999994</c:v>
                      </c:pt>
                      <c:pt idx="19404">
                        <c:v>9.7029999999999994</c:v>
                      </c:pt>
                      <c:pt idx="19405">
                        <c:v>9.7040000000000006</c:v>
                      </c:pt>
                      <c:pt idx="19406">
                        <c:v>9.7040000000000006</c:v>
                      </c:pt>
                      <c:pt idx="19407">
                        <c:v>9.7050000000000001</c:v>
                      </c:pt>
                      <c:pt idx="19408">
                        <c:v>9.7050000000000001</c:v>
                      </c:pt>
                      <c:pt idx="19409">
                        <c:v>9.7059999999999995</c:v>
                      </c:pt>
                      <c:pt idx="19410">
                        <c:v>9.7059999999999995</c:v>
                      </c:pt>
                      <c:pt idx="19411">
                        <c:v>9.7070000000000007</c:v>
                      </c:pt>
                      <c:pt idx="19412">
                        <c:v>9.7070000000000007</c:v>
                      </c:pt>
                      <c:pt idx="19413">
                        <c:v>9.7080000000000002</c:v>
                      </c:pt>
                      <c:pt idx="19414">
                        <c:v>9.7080000000000002</c:v>
                      </c:pt>
                      <c:pt idx="19415">
                        <c:v>9.7089999999999996</c:v>
                      </c:pt>
                      <c:pt idx="19416">
                        <c:v>9.7089999999999996</c:v>
                      </c:pt>
                      <c:pt idx="19417">
                        <c:v>9.7100000000000009</c:v>
                      </c:pt>
                      <c:pt idx="19418">
                        <c:v>9.7100000000000009</c:v>
                      </c:pt>
                      <c:pt idx="19419">
                        <c:v>9.7110000000000003</c:v>
                      </c:pt>
                      <c:pt idx="19420">
                        <c:v>9.7110000000000003</c:v>
                      </c:pt>
                      <c:pt idx="19421">
                        <c:v>9.7119999999999997</c:v>
                      </c:pt>
                      <c:pt idx="19422">
                        <c:v>9.7119999999999997</c:v>
                      </c:pt>
                      <c:pt idx="19423">
                        <c:v>9.7129999999999992</c:v>
                      </c:pt>
                      <c:pt idx="19424">
                        <c:v>9.7129999999999992</c:v>
                      </c:pt>
                      <c:pt idx="19425">
                        <c:v>9.7140000000000004</c:v>
                      </c:pt>
                      <c:pt idx="19426">
                        <c:v>9.7140000000000004</c:v>
                      </c:pt>
                      <c:pt idx="19427">
                        <c:v>9.7149999999999999</c:v>
                      </c:pt>
                      <c:pt idx="19428">
                        <c:v>9.7149999999999999</c:v>
                      </c:pt>
                      <c:pt idx="19429">
                        <c:v>9.7159999999999993</c:v>
                      </c:pt>
                      <c:pt idx="19430">
                        <c:v>9.7159999999999993</c:v>
                      </c:pt>
                      <c:pt idx="19431">
                        <c:v>9.7170000000000005</c:v>
                      </c:pt>
                      <c:pt idx="19432">
                        <c:v>9.7170000000000005</c:v>
                      </c:pt>
                      <c:pt idx="19433">
                        <c:v>9.718</c:v>
                      </c:pt>
                      <c:pt idx="19434">
                        <c:v>9.718</c:v>
                      </c:pt>
                      <c:pt idx="19435">
                        <c:v>9.7189999999999994</c:v>
                      </c:pt>
                      <c:pt idx="19436">
                        <c:v>9.7189999999999994</c:v>
                      </c:pt>
                      <c:pt idx="19437">
                        <c:v>9.7200000000000006</c:v>
                      </c:pt>
                      <c:pt idx="19438">
                        <c:v>9.7200000000000006</c:v>
                      </c:pt>
                      <c:pt idx="19439">
                        <c:v>9.7210000000000001</c:v>
                      </c:pt>
                      <c:pt idx="19440">
                        <c:v>9.7210000000000001</c:v>
                      </c:pt>
                      <c:pt idx="19441">
                        <c:v>9.7219999999999995</c:v>
                      </c:pt>
                      <c:pt idx="19442">
                        <c:v>9.7219999999999995</c:v>
                      </c:pt>
                      <c:pt idx="19443">
                        <c:v>9.7230000000000008</c:v>
                      </c:pt>
                      <c:pt idx="19444">
                        <c:v>9.7230000000000008</c:v>
                      </c:pt>
                      <c:pt idx="19445">
                        <c:v>9.7240000000000002</c:v>
                      </c:pt>
                      <c:pt idx="19446">
                        <c:v>9.7240000000000002</c:v>
                      </c:pt>
                      <c:pt idx="19447">
                        <c:v>9.7249999999999996</c:v>
                      </c:pt>
                      <c:pt idx="19448">
                        <c:v>9.7249999999999996</c:v>
                      </c:pt>
                      <c:pt idx="19449">
                        <c:v>9.7260000000000009</c:v>
                      </c:pt>
                      <c:pt idx="19450">
                        <c:v>9.7260000000000009</c:v>
                      </c:pt>
                      <c:pt idx="19451">
                        <c:v>9.7270000000000003</c:v>
                      </c:pt>
                      <c:pt idx="19452">
                        <c:v>9.7270000000000003</c:v>
                      </c:pt>
                      <c:pt idx="19453">
                        <c:v>9.7279999999999998</c:v>
                      </c:pt>
                      <c:pt idx="19454">
                        <c:v>9.7279999999999998</c:v>
                      </c:pt>
                      <c:pt idx="19455">
                        <c:v>9.7289999999999992</c:v>
                      </c:pt>
                      <c:pt idx="19456">
                        <c:v>9.7289999999999992</c:v>
                      </c:pt>
                      <c:pt idx="19457">
                        <c:v>9.73</c:v>
                      </c:pt>
                      <c:pt idx="19458">
                        <c:v>9.73</c:v>
                      </c:pt>
                      <c:pt idx="19459">
                        <c:v>9.7309999999999999</c:v>
                      </c:pt>
                      <c:pt idx="19460">
                        <c:v>9.7309999999999999</c:v>
                      </c:pt>
                      <c:pt idx="19461">
                        <c:v>9.7319999999999993</c:v>
                      </c:pt>
                      <c:pt idx="19462">
                        <c:v>9.7319999999999993</c:v>
                      </c:pt>
                      <c:pt idx="19463">
                        <c:v>9.7330000000000005</c:v>
                      </c:pt>
                      <c:pt idx="19464">
                        <c:v>9.7330000000000005</c:v>
                      </c:pt>
                      <c:pt idx="19465">
                        <c:v>9.734</c:v>
                      </c:pt>
                      <c:pt idx="19466">
                        <c:v>9.734</c:v>
                      </c:pt>
                      <c:pt idx="19467">
                        <c:v>9.7349999999999994</c:v>
                      </c:pt>
                      <c:pt idx="19468">
                        <c:v>9.7349999999999994</c:v>
                      </c:pt>
                      <c:pt idx="19469">
                        <c:v>9.7360000000000007</c:v>
                      </c:pt>
                      <c:pt idx="19470">
                        <c:v>9.7360000000000007</c:v>
                      </c:pt>
                      <c:pt idx="19471">
                        <c:v>9.7370000000000001</c:v>
                      </c:pt>
                      <c:pt idx="19472">
                        <c:v>9.7370000000000001</c:v>
                      </c:pt>
                      <c:pt idx="19473">
                        <c:v>9.7379999999999995</c:v>
                      </c:pt>
                      <c:pt idx="19474">
                        <c:v>9.7379999999999995</c:v>
                      </c:pt>
                      <c:pt idx="19475">
                        <c:v>9.7390000000000008</c:v>
                      </c:pt>
                      <c:pt idx="19476">
                        <c:v>9.7390000000000008</c:v>
                      </c:pt>
                      <c:pt idx="19477">
                        <c:v>9.74</c:v>
                      </c:pt>
                      <c:pt idx="19478">
                        <c:v>9.74</c:v>
                      </c:pt>
                      <c:pt idx="19479">
                        <c:v>9.7409999999999997</c:v>
                      </c:pt>
                      <c:pt idx="19480">
                        <c:v>9.7409999999999997</c:v>
                      </c:pt>
                      <c:pt idx="19481">
                        <c:v>9.7420000000000009</c:v>
                      </c:pt>
                      <c:pt idx="19482">
                        <c:v>9.7420000000000009</c:v>
                      </c:pt>
                      <c:pt idx="19483">
                        <c:v>9.7430000000000003</c:v>
                      </c:pt>
                      <c:pt idx="19484">
                        <c:v>9.7430000000000003</c:v>
                      </c:pt>
                      <c:pt idx="19485">
                        <c:v>9.7439999999999998</c:v>
                      </c:pt>
                      <c:pt idx="19486">
                        <c:v>9.7439999999999998</c:v>
                      </c:pt>
                      <c:pt idx="19487">
                        <c:v>9.7449999999999992</c:v>
                      </c:pt>
                      <c:pt idx="19488">
                        <c:v>9.7449999999999992</c:v>
                      </c:pt>
                      <c:pt idx="19489">
                        <c:v>9.7460000000000004</c:v>
                      </c:pt>
                      <c:pt idx="19490">
                        <c:v>9.7460000000000004</c:v>
                      </c:pt>
                      <c:pt idx="19491">
                        <c:v>9.7469999999999999</c:v>
                      </c:pt>
                      <c:pt idx="19492">
                        <c:v>9.7469999999999999</c:v>
                      </c:pt>
                      <c:pt idx="19493">
                        <c:v>9.7479999999999993</c:v>
                      </c:pt>
                      <c:pt idx="19494">
                        <c:v>9.7479999999999993</c:v>
                      </c:pt>
                      <c:pt idx="19495">
                        <c:v>9.7490000000000006</c:v>
                      </c:pt>
                      <c:pt idx="19496">
                        <c:v>9.7490000000000006</c:v>
                      </c:pt>
                      <c:pt idx="19497">
                        <c:v>9.75</c:v>
                      </c:pt>
                      <c:pt idx="19498">
                        <c:v>9.75</c:v>
                      </c:pt>
                      <c:pt idx="19499">
                        <c:v>9.7509999999999994</c:v>
                      </c:pt>
                      <c:pt idx="19500">
                        <c:v>9.7509999999999994</c:v>
                      </c:pt>
                      <c:pt idx="19501">
                        <c:v>9.7520000000000007</c:v>
                      </c:pt>
                      <c:pt idx="19502">
                        <c:v>9.7520000000000007</c:v>
                      </c:pt>
                      <c:pt idx="19503">
                        <c:v>9.7530000000000001</c:v>
                      </c:pt>
                      <c:pt idx="19504">
                        <c:v>9.7530000000000001</c:v>
                      </c:pt>
                      <c:pt idx="19505">
                        <c:v>9.7539999999999996</c:v>
                      </c:pt>
                      <c:pt idx="19506">
                        <c:v>9.7539999999999996</c:v>
                      </c:pt>
                      <c:pt idx="19507">
                        <c:v>9.7550000000000008</c:v>
                      </c:pt>
                      <c:pt idx="19508">
                        <c:v>9.7550000000000008</c:v>
                      </c:pt>
                      <c:pt idx="19509">
                        <c:v>9.7560000000000002</c:v>
                      </c:pt>
                      <c:pt idx="19510">
                        <c:v>9.7560000000000002</c:v>
                      </c:pt>
                      <c:pt idx="19511">
                        <c:v>9.7569999999999997</c:v>
                      </c:pt>
                      <c:pt idx="19512">
                        <c:v>9.7569999999999997</c:v>
                      </c:pt>
                      <c:pt idx="19513">
                        <c:v>9.7579999999999991</c:v>
                      </c:pt>
                      <c:pt idx="19514">
                        <c:v>9.7579999999999991</c:v>
                      </c:pt>
                      <c:pt idx="19515">
                        <c:v>9.7590000000000003</c:v>
                      </c:pt>
                      <c:pt idx="19516">
                        <c:v>9.7590000000000003</c:v>
                      </c:pt>
                      <c:pt idx="19517">
                        <c:v>9.76</c:v>
                      </c:pt>
                      <c:pt idx="19518">
                        <c:v>9.76</c:v>
                      </c:pt>
                      <c:pt idx="19519">
                        <c:v>9.7609999999999992</c:v>
                      </c:pt>
                      <c:pt idx="19520">
                        <c:v>9.7609999999999992</c:v>
                      </c:pt>
                      <c:pt idx="19521">
                        <c:v>9.7620000000000005</c:v>
                      </c:pt>
                      <c:pt idx="19522">
                        <c:v>9.7620000000000005</c:v>
                      </c:pt>
                      <c:pt idx="19523">
                        <c:v>9.7629999999999999</c:v>
                      </c:pt>
                      <c:pt idx="19524">
                        <c:v>9.7629999999999999</c:v>
                      </c:pt>
                      <c:pt idx="19525">
                        <c:v>9.7639999999999993</c:v>
                      </c:pt>
                      <c:pt idx="19526">
                        <c:v>9.7639999999999993</c:v>
                      </c:pt>
                      <c:pt idx="19527">
                        <c:v>9.7650000000000006</c:v>
                      </c:pt>
                      <c:pt idx="19528">
                        <c:v>9.7650000000000006</c:v>
                      </c:pt>
                      <c:pt idx="19529">
                        <c:v>9.766</c:v>
                      </c:pt>
                      <c:pt idx="19530">
                        <c:v>9.766</c:v>
                      </c:pt>
                      <c:pt idx="19531">
                        <c:v>9.7669999999999995</c:v>
                      </c:pt>
                      <c:pt idx="19532">
                        <c:v>9.7669999999999995</c:v>
                      </c:pt>
                      <c:pt idx="19533">
                        <c:v>9.7680000000000007</c:v>
                      </c:pt>
                      <c:pt idx="19534">
                        <c:v>9.7680000000000007</c:v>
                      </c:pt>
                      <c:pt idx="19535">
                        <c:v>9.7690000000000001</c:v>
                      </c:pt>
                      <c:pt idx="19536">
                        <c:v>9.7690000000000001</c:v>
                      </c:pt>
                      <c:pt idx="19537">
                        <c:v>9.77</c:v>
                      </c:pt>
                      <c:pt idx="19538">
                        <c:v>9.77</c:v>
                      </c:pt>
                      <c:pt idx="19539">
                        <c:v>9.7710000000000008</c:v>
                      </c:pt>
                      <c:pt idx="19540">
                        <c:v>9.7710000000000008</c:v>
                      </c:pt>
                      <c:pt idx="19541">
                        <c:v>9.7720000000000002</c:v>
                      </c:pt>
                      <c:pt idx="19542">
                        <c:v>9.7720000000000002</c:v>
                      </c:pt>
                      <c:pt idx="19543">
                        <c:v>9.7729999999999997</c:v>
                      </c:pt>
                      <c:pt idx="19544">
                        <c:v>9.7729999999999997</c:v>
                      </c:pt>
                      <c:pt idx="19545">
                        <c:v>9.7739999999999991</c:v>
                      </c:pt>
                      <c:pt idx="19546">
                        <c:v>9.7739999999999991</c:v>
                      </c:pt>
                      <c:pt idx="19547">
                        <c:v>9.7750000000000004</c:v>
                      </c:pt>
                      <c:pt idx="19548">
                        <c:v>9.7750000000000004</c:v>
                      </c:pt>
                      <c:pt idx="19549">
                        <c:v>9.7759999999999998</c:v>
                      </c:pt>
                      <c:pt idx="19550">
                        <c:v>9.7759999999999998</c:v>
                      </c:pt>
                      <c:pt idx="19551">
                        <c:v>9.7769999999999992</c:v>
                      </c:pt>
                      <c:pt idx="19552">
                        <c:v>9.7769999999999992</c:v>
                      </c:pt>
                      <c:pt idx="19553">
                        <c:v>9.7780000000000005</c:v>
                      </c:pt>
                      <c:pt idx="19554">
                        <c:v>9.7780000000000005</c:v>
                      </c:pt>
                      <c:pt idx="19555">
                        <c:v>9.7789999999999999</c:v>
                      </c:pt>
                      <c:pt idx="19556">
                        <c:v>9.7789999999999999</c:v>
                      </c:pt>
                      <c:pt idx="19557">
                        <c:v>9.7799999999999994</c:v>
                      </c:pt>
                      <c:pt idx="19558">
                        <c:v>9.7799999999999994</c:v>
                      </c:pt>
                      <c:pt idx="19559">
                        <c:v>9.7810000000000006</c:v>
                      </c:pt>
                      <c:pt idx="19560">
                        <c:v>9.7810000000000006</c:v>
                      </c:pt>
                      <c:pt idx="19561">
                        <c:v>9.782</c:v>
                      </c:pt>
                      <c:pt idx="19562">
                        <c:v>9.782</c:v>
                      </c:pt>
                      <c:pt idx="19563">
                        <c:v>9.7829999999999995</c:v>
                      </c:pt>
                      <c:pt idx="19564">
                        <c:v>9.7829999999999995</c:v>
                      </c:pt>
                      <c:pt idx="19565">
                        <c:v>9.7840000000000007</c:v>
                      </c:pt>
                      <c:pt idx="19566">
                        <c:v>9.7840000000000007</c:v>
                      </c:pt>
                      <c:pt idx="19567">
                        <c:v>9.7850000000000001</c:v>
                      </c:pt>
                      <c:pt idx="19568">
                        <c:v>9.7850000000000001</c:v>
                      </c:pt>
                      <c:pt idx="19569">
                        <c:v>9.7859999999999996</c:v>
                      </c:pt>
                      <c:pt idx="19570">
                        <c:v>9.7859999999999996</c:v>
                      </c:pt>
                      <c:pt idx="19571">
                        <c:v>9.7870000000000008</c:v>
                      </c:pt>
                      <c:pt idx="19572">
                        <c:v>9.7870000000000008</c:v>
                      </c:pt>
                      <c:pt idx="19573">
                        <c:v>9.7880000000000003</c:v>
                      </c:pt>
                      <c:pt idx="19574">
                        <c:v>9.7880000000000003</c:v>
                      </c:pt>
                      <c:pt idx="19575">
                        <c:v>9.7889999999999997</c:v>
                      </c:pt>
                      <c:pt idx="19576">
                        <c:v>9.7889999999999997</c:v>
                      </c:pt>
                      <c:pt idx="19577">
                        <c:v>9.7899999999999991</c:v>
                      </c:pt>
                      <c:pt idx="19578">
                        <c:v>9.7899999999999991</c:v>
                      </c:pt>
                      <c:pt idx="19579">
                        <c:v>9.7910000000000004</c:v>
                      </c:pt>
                      <c:pt idx="19580">
                        <c:v>9.7910000000000004</c:v>
                      </c:pt>
                      <c:pt idx="19581">
                        <c:v>9.7919999999999998</c:v>
                      </c:pt>
                      <c:pt idx="19582">
                        <c:v>9.7919999999999998</c:v>
                      </c:pt>
                      <c:pt idx="19583">
                        <c:v>9.7929999999999993</c:v>
                      </c:pt>
                      <c:pt idx="19584">
                        <c:v>9.7929999999999993</c:v>
                      </c:pt>
                      <c:pt idx="19585">
                        <c:v>9.7940000000000005</c:v>
                      </c:pt>
                      <c:pt idx="19586">
                        <c:v>9.7940000000000005</c:v>
                      </c:pt>
                      <c:pt idx="19587">
                        <c:v>9.7949999999999999</c:v>
                      </c:pt>
                      <c:pt idx="19588">
                        <c:v>9.7949999999999999</c:v>
                      </c:pt>
                      <c:pt idx="19589">
                        <c:v>9.7959999999999994</c:v>
                      </c:pt>
                      <c:pt idx="19590">
                        <c:v>9.7959999999999994</c:v>
                      </c:pt>
                      <c:pt idx="19591">
                        <c:v>9.7970000000000006</c:v>
                      </c:pt>
                      <c:pt idx="19592">
                        <c:v>9.7970000000000006</c:v>
                      </c:pt>
                      <c:pt idx="19593">
                        <c:v>9.798</c:v>
                      </c:pt>
                      <c:pt idx="19594">
                        <c:v>9.798</c:v>
                      </c:pt>
                      <c:pt idx="19595">
                        <c:v>9.7989999999999995</c:v>
                      </c:pt>
                      <c:pt idx="19596">
                        <c:v>9.7989999999999995</c:v>
                      </c:pt>
                      <c:pt idx="19597">
                        <c:v>9.8000000000000007</c:v>
                      </c:pt>
                      <c:pt idx="19598">
                        <c:v>9.8000000000000007</c:v>
                      </c:pt>
                      <c:pt idx="19599">
                        <c:v>9.8010000000000002</c:v>
                      </c:pt>
                      <c:pt idx="19600">
                        <c:v>9.8010000000000002</c:v>
                      </c:pt>
                      <c:pt idx="19601">
                        <c:v>9.8019999999999996</c:v>
                      </c:pt>
                      <c:pt idx="19602">
                        <c:v>9.8019999999999996</c:v>
                      </c:pt>
                      <c:pt idx="19603">
                        <c:v>9.8030000000000008</c:v>
                      </c:pt>
                      <c:pt idx="19604">
                        <c:v>9.8030000000000008</c:v>
                      </c:pt>
                      <c:pt idx="19605">
                        <c:v>9.8040000000000003</c:v>
                      </c:pt>
                      <c:pt idx="19606">
                        <c:v>9.8040000000000003</c:v>
                      </c:pt>
                      <c:pt idx="19607">
                        <c:v>9.8049999999999997</c:v>
                      </c:pt>
                      <c:pt idx="19608">
                        <c:v>9.8049999999999997</c:v>
                      </c:pt>
                      <c:pt idx="19609">
                        <c:v>9.8059999999999992</c:v>
                      </c:pt>
                      <c:pt idx="19610">
                        <c:v>9.8059999999999992</c:v>
                      </c:pt>
                      <c:pt idx="19611">
                        <c:v>9.8070000000000004</c:v>
                      </c:pt>
                      <c:pt idx="19612">
                        <c:v>9.8070000000000004</c:v>
                      </c:pt>
                      <c:pt idx="19613">
                        <c:v>9.8079999999999998</c:v>
                      </c:pt>
                      <c:pt idx="19614">
                        <c:v>9.8079999999999998</c:v>
                      </c:pt>
                      <c:pt idx="19615">
                        <c:v>9.8089999999999993</c:v>
                      </c:pt>
                      <c:pt idx="19616">
                        <c:v>9.8089999999999993</c:v>
                      </c:pt>
                      <c:pt idx="19617">
                        <c:v>9.81</c:v>
                      </c:pt>
                      <c:pt idx="19618">
                        <c:v>9.81</c:v>
                      </c:pt>
                      <c:pt idx="19619">
                        <c:v>9.8109999999999999</c:v>
                      </c:pt>
                      <c:pt idx="19620">
                        <c:v>9.8109999999999999</c:v>
                      </c:pt>
                      <c:pt idx="19621">
                        <c:v>9.8119999999999994</c:v>
                      </c:pt>
                      <c:pt idx="19622">
                        <c:v>9.8119999999999994</c:v>
                      </c:pt>
                      <c:pt idx="19623">
                        <c:v>9.8130000000000006</c:v>
                      </c:pt>
                      <c:pt idx="19624">
                        <c:v>9.8130000000000006</c:v>
                      </c:pt>
                      <c:pt idx="19625">
                        <c:v>9.8140000000000001</c:v>
                      </c:pt>
                      <c:pt idx="19626">
                        <c:v>9.8140000000000001</c:v>
                      </c:pt>
                      <c:pt idx="19627">
                        <c:v>9.8149999999999995</c:v>
                      </c:pt>
                      <c:pt idx="19628">
                        <c:v>9.8149999999999995</c:v>
                      </c:pt>
                      <c:pt idx="19629">
                        <c:v>9.8160000000000007</c:v>
                      </c:pt>
                      <c:pt idx="19630">
                        <c:v>9.8160000000000007</c:v>
                      </c:pt>
                      <c:pt idx="19631">
                        <c:v>9.8170000000000002</c:v>
                      </c:pt>
                      <c:pt idx="19632">
                        <c:v>9.8170000000000002</c:v>
                      </c:pt>
                      <c:pt idx="19633">
                        <c:v>9.8179999999999996</c:v>
                      </c:pt>
                      <c:pt idx="19634">
                        <c:v>9.8179999999999996</c:v>
                      </c:pt>
                      <c:pt idx="19635">
                        <c:v>9.8190000000000008</c:v>
                      </c:pt>
                      <c:pt idx="19636">
                        <c:v>9.8190000000000008</c:v>
                      </c:pt>
                      <c:pt idx="19637">
                        <c:v>9.82</c:v>
                      </c:pt>
                      <c:pt idx="19638">
                        <c:v>9.82</c:v>
                      </c:pt>
                      <c:pt idx="19639">
                        <c:v>9.8209999999999997</c:v>
                      </c:pt>
                      <c:pt idx="19640">
                        <c:v>9.8209999999999997</c:v>
                      </c:pt>
                      <c:pt idx="19641">
                        <c:v>9.8219999999999992</c:v>
                      </c:pt>
                      <c:pt idx="19642">
                        <c:v>9.8219999999999992</c:v>
                      </c:pt>
                      <c:pt idx="19643">
                        <c:v>9.8230000000000004</c:v>
                      </c:pt>
                      <c:pt idx="19644">
                        <c:v>9.8230000000000004</c:v>
                      </c:pt>
                      <c:pt idx="19645">
                        <c:v>9.8239999999999998</c:v>
                      </c:pt>
                      <c:pt idx="19646">
                        <c:v>9.8239999999999998</c:v>
                      </c:pt>
                      <c:pt idx="19647">
                        <c:v>9.8249999999999993</c:v>
                      </c:pt>
                      <c:pt idx="19648">
                        <c:v>9.8249999999999993</c:v>
                      </c:pt>
                      <c:pt idx="19649">
                        <c:v>9.8260000000000005</c:v>
                      </c:pt>
                      <c:pt idx="19650">
                        <c:v>9.8260000000000005</c:v>
                      </c:pt>
                      <c:pt idx="19651">
                        <c:v>9.827</c:v>
                      </c:pt>
                      <c:pt idx="19652">
                        <c:v>9.827</c:v>
                      </c:pt>
                      <c:pt idx="19653">
                        <c:v>9.8279999999999994</c:v>
                      </c:pt>
                      <c:pt idx="19654">
                        <c:v>9.8279999999999994</c:v>
                      </c:pt>
                      <c:pt idx="19655">
                        <c:v>9.8290000000000006</c:v>
                      </c:pt>
                      <c:pt idx="19656">
                        <c:v>9.8290000000000006</c:v>
                      </c:pt>
                      <c:pt idx="19657">
                        <c:v>9.83</c:v>
                      </c:pt>
                      <c:pt idx="19658">
                        <c:v>9.83</c:v>
                      </c:pt>
                      <c:pt idx="19659">
                        <c:v>9.8309999999999995</c:v>
                      </c:pt>
                      <c:pt idx="19660">
                        <c:v>9.8309999999999995</c:v>
                      </c:pt>
                      <c:pt idx="19661">
                        <c:v>9.8320000000000007</c:v>
                      </c:pt>
                      <c:pt idx="19662">
                        <c:v>9.8320000000000007</c:v>
                      </c:pt>
                      <c:pt idx="19663">
                        <c:v>9.8330000000000002</c:v>
                      </c:pt>
                      <c:pt idx="19664">
                        <c:v>9.8330000000000002</c:v>
                      </c:pt>
                      <c:pt idx="19665">
                        <c:v>9.8339999999999996</c:v>
                      </c:pt>
                      <c:pt idx="19666">
                        <c:v>9.8339999999999996</c:v>
                      </c:pt>
                      <c:pt idx="19667">
                        <c:v>9.8350000000000009</c:v>
                      </c:pt>
                      <c:pt idx="19668">
                        <c:v>9.8350000000000009</c:v>
                      </c:pt>
                      <c:pt idx="19669">
                        <c:v>9.8360000000000003</c:v>
                      </c:pt>
                      <c:pt idx="19670">
                        <c:v>9.8360000000000003</c:v>
                      </c:pt>
                      <c:pt idx="19671">
                        <c:v>9.8369999999999997</c:v>
                      </c:pt>
                      <c:pt idx="19672">
                        <c:v>9.8369999999999997</c:v>
                      </c:pt>
                      <c:pt idx="19673">
                        <c:v>9.8379999999999992</c:v>
                      </c:pt>
                      <c:pt idx="19674">
                        <c:v>9.8379999999999992</c:v>
                      </c:pt>
                      <c:pt idx="19675">
                        <c:v>9.8390000000000004</c:v>
                      </c:pt>
                      <c:pt idx="19676">
                        <c:v>9.8390000000000004</c:v>
                      </c:pt>
                      <c:pt idx="19677">
                        <c:v>9.84</c:v>
                      </c:pt>
                      <c:pt idx="19678">
                        <c:v>9.84</c:v>
                      </c:pt>
                      <c:pt idx="19679">
                        <c:v>9.8409999999999993</c:v>
                      </c:pt>
                      <c:pt idx="19680">
                        <c:v>9.8409999999999993</c:v>
                      </c:pt>
                      <c:pt idx="19681">
                        <c:v>9.8420000000000005</c:v>
                      </c:pt>
                      <c:pt idx="19682">
                        <c:v>9.8420000000000005</c:v>
                      </c:pt>
                      <c:pt idx="19683">
                        <c:v>9.843</c:v>
                      </c:pt>
                      <c:pt idx="19684">
                        <c:v>9.843</c:v>
                      </c:pt>
                      <c:pt idx="19685">
                        <c:v>9.8439999999999994</c:v>
                      </c:pt>
                      <c:pt idx="19686">
                        <c:v>9.8439999999999994</c:v>
                      </c:pt>
                      <c:pt idx="19687">
                        <c:v>9.8450000000000006</c:v>
                      </c:pt>
                      <c:pt idx="19688">
                        <c:v>9.8450000000000006</c:v>
                      </c:pt>
                      <c:pt idx="19689">
                        <c:v>9.8460000000000001</c:v>
                      </c:pt>
                      <c:pt idx="19690">
                        <c:v>9.8460000000000001</c:v>
                      </c:pt>
                      <c:pt idx="19691">
                        <c:v>9.8469999999999995</c:v>
                      </c:pt>
                      <c:pt idx="19692">
                        <c:v>9.8469999999999995</c:v>
                      </c:pt>
                      <c:pt idx="19693">
                        <c:v>9.8480000000000008</c:v>
                      </c:pt>
                      <c:pt idx="19694">
                        <c:v>9.8480000000000008</c:v>
                      </c:pt>
                      <c:pt idx="19695">
                        <c:v>9.8490000000000002</c:v>
                      </c:pt>
                      <c:pt idx="19696">
                        <c:v>9.8490000000000002</c:v>
                      </c:pt>
                      <c:pt idx="19697">
                        <c:v>9.85</c:v>
                      </c:pt>
                      <c:pt idx="19698">
                        <c:v>9.85</c:v>
                      </c:pt>
                      <c:pt idx="19699">
                        <c:v>9.8510000000000009</c:v>
                      </c:pt>
                      <c:pt idx="19700">
                        <c:v>9.8510000000000009</c:v>
                      </c:pt>
                      <c:pt idx="19701">
                        <c:v>9.8520000000000003</c:v>
                      </c:pt>
                      <c:pt idx="19702">
                        <c:v>9.8520000000000003</c:v>
                      </c:pt>
                      <c:pt idx="19703">
                        <c:v>9.8529999999999998</c:v>
                      </c:pt>
                      <c:pt idx="19704">
                        <c:v>9.8529999999999998</c:v>
                      </c:pt>
                      <c:pt idx="19705">
                        <c:v>9.8539999999999992</c:v>
                      </c:pt>
                      <c:pt idx="19706">
                        <c:v>9.8539999999999992</c:v>
                      </c:pt>
                      <c:pt idx="19707">
                        <c:v>9.8550000000000004</c:v>
                      </c:pt>
                      <c:pt idx="19708">
                        <c:v>9.8550000000000004</c:v>
                      </c:pt>
                      <c:pt idx="19709">
                        <c:v>9.8559999999999999</c:v>
                      </c:pt>
                      <c:pt idx="19710">
                        <c:v>9.8559999999999999</c:v>
                      </c:pt>
                      <c:pt idx="19711">
                        <c:v>9.8569999999999993</c:v>
                      </c:pt>
                      <c:pt idx="19712">
                        <c:v>9.8569999999999993</c:v>
                      </c:pt>
                      <c:pt idx="19713">
                        <c:v>9.8580000000000005</c:v>
                      </c:pt>
                      <c:pt idx="19714">
                        <c:v>9.8580000000000005</c:v>
                      </c:pt>
                      <c:pt idx="19715">
                        <c:v>9.859</c:v>
                      </c:pt>
                      <c:pt idx="19716">
                        <c:v>9.859</c:v>
                      </c:pt>
                      <c:pt idx="19717">
                        <c:v>9.86</c:v>
                      </c:pt>
                      <c:pt idx="19718">
                        <c:v>9.86</c:v>
                      </c:pt>
                      <c:pt idx="19719">
                        <c:v>9.8610000000000007</c:v>
                      </c:pt>
                      <c:pt idx="19720">
                        <c:v>9.8610000000000007</c:v>
                      </c:pt>
                      <c:pt idx="19721">
                        <c:v>9.8620000000000001</c:v>
                      </c:pt>
                      <c:pt idx="19722">
                        <c:v>9.8620000000000001</c:v>
                      </c:pt>
                      <c:pt idx="19723">
                        <c:v>9.8629999999999995</c:v>
                      </c:pt>
                      <c:pt idx="19724">
                        <c:v>9.8629999999999995</c:v>
                      </c:pt>
                      <c:pt idx="19725">
                        <c:v>9.8640000000000008</c:v>
                      </c:pt>
                      <c:pt idx="19726">
                        <c:v>9.8640000000000008</c:v>
                      </c:pt>
                      <c:pt idx="19727">
                        <c:v>9.8650000000000002</c:v>
                      </c:pt>
                      <c:pt idx="19728">
                        <c:v>9.8650000000000002</c:v>
                      </c:pt>
                      <c:pt idx="19729">
                        <c:v>9.8659999999999997</c:v>
                      </c:pt>
                      <c:pt idx="19730">
                        <c:v>9.8659999999999997</c:v>
                      </c:pt>
                      <c:pt idx="19731">
                        <c:v>9.8670000000000009</c:v>
                      </c:pt>
                      <c:pt idx="19732">
                        <c:v>9.8670000000000009</c:v>
                      </c:pt>
                      <c:pt idx="19733">
                        <c:v>9.8680000000000003</c:v>
                      </c:pt>
                      <c:pt idx="19734">
                        <c:v>9.8680000000000003</c:v>
                      </c:pt>
                      <c:pt idx="19735">
                        <c:v>9.8689999999999998</c:v>
                      </c:pt>
                      <c:pt idx="19736">
                        <c:v>9.8689999999999998</c:v>
                      </c:pt>
                      <c:pt idx="19737">
                        <c:v>9.8699999999999992</c:v>
                      </c:pt>
                      <c:pt idx="19738">
                        <c:v>9.8699999999999992</c:v>
                      </c:pt>
                      <c:pt idx="19739">
                        <c:v>9.8710000000000004</c:v>
                      </c:pt>
                      <c:pt idx="19740">
                        <c:v>9.8710000000000004</c:v>
                      </c:pt>
                      <c:pt idx="19741">
                        <c:v>9.8719999999999999</c:v>
                      </c:pt>
                      <c:pt idx="19742">
                        <c:v>9.8719999999999999</c:v>
                      </c:pt>
                      <c:pt idx="19743">
                        <c:v>9.8729999999999993</c:v>
                      </c:pt>
                      <c:pt idx="19744">
                        <c:v>9.8729999999999993</c:v>
                      </c:pt>
                      <c:pt idx="19745">
                        <c:v>9.8740000000000006</c:v>
                      </c:pt>
                      <c:pt idx="19746">
                        <c:v>9.8740000000000006</c:v>
                      </c:pt>
                      <c:pt idx="19747">
                        <c:v>9.875</c:v>
                      </c:pt>
                      <c:pt idx="19748">
                        <c:v>9.875</c:v>
                      </c:pt>
                      <c:pt idx="19749">
                        <c:v>9.8759999999999994</c:v>
                      </c:pt>
                      <c:pt idx="19750">
                        <c:v>9.8759999999999994</c:v>
                      </c:pt>
                      <c:pt idx="19751">
                        <c:v>9.8770000000000007</c:v>
                      </c:pt>
                      <c:pt idx="19752">
                        <c:v>9.8770000000000007</c:v>
                      </c:pt>
                      <c:pt idx="19753">
                        <c:v>9.8780000000000001</c:v>
                      </c:pt>
                      <c:pt idx="19754">
                        <c:v>9.8780000000000001</c:v>
                      </c:pt>
                      <c:pt idx="19755">
                        <c:v>9.8789999999999996</c:v>
                      </c:pt>
                      <c:pt idx="19756">
                        <c:v>9.8789999999999996</c:v>
                      </c:pt>
                      <c:pt idx="19757">
                        <c:v>9.8800000000000008</c:v>
                      </c:pt>
                      <c:pt idx="19758">
                        <c:v>9.8800000000000008</c:v>
                      </c:pt>
                      <c:pt idx="19759">
                        <c:v>9.8810000000000002</c:v>
                      </c:pt>
                      <c:pt idx="19760">
                        <c:v>9.8810000000000002</c:v>
                      </c:pt>
                      <c:pt idx="19761">
                        <c:v>9.8819999999999997</c:v>
                      </c:pt>
                      <c:pt idx="19762">
                        <c:v>9.8819999999999997</c:v>
                      </c:pt>
                      <c:pt idx="19763">
                        <c:v>9.8829999999999991</c:v>
                      </c:pt>
                      <c:pt idx="19764">
                        <c:v>9.8829999999999991</c:v>
                      </c:pt>
                      <c:pt idx="19765">
                        <c:v>9.8840000000000003</c:v>
                      </c:pt>
                      <c:pt idx="19766">
                        <c:v>9.8840000000000003</c:v>
                      </c:pt>
                      <c:pt idx="19767">
                        <c:v>9.8849999999999998</c:v>
                      </c:pt>
                      <c:pt idx="19768">
                        <c:v>9.8849999999999998</c:v>
                      </c:pt>
                      <c:pt idx="19769">
                        <c:v>9.8859999999999992</c:v>
                      </c:pt>
                      <c:pt idx="19770">
                        <c:v>9.8859999999999992</c:v>
                      </c:pt>
                      <c:pt idx="19771">
                        <c:v>9.8870000000000005</c:v>
                      </c:pt>
                      <c:pt idx="19772">
                        <c:v>9.8870000000000005</c:v>
                      </c:pt>
                      <c:pt idx="19773">
                        <c:v>9.8879999999999999</c:v>
                      </c:pt>
                      <c:pt idx="19774">
                        <c:v>9.8879999999999999</c:v>
                      </c:pt>
                      <c:pt idx="19775">
                        <c:v>9.8889999999999993</c:v>
                      </c:pt>
                      <c:pt idx="19776">
                        <c:v>9.8889999999999993</c:v>
                      </c:pt>
                      <c:pt idx="19777">
                        <c:v>9.89</c:v>
                      </c:pt>
                      <c:pt idx="19778">
                        <c:v>9.89</c:v>
                      </c:pt>
                      <c:pt idx="19779">
                        <c:v>9.891</c:v>
                      </c:pt>
                      <c:pt idx="19780">
                        <c:v>9.891</c:v>
                      </c:pt>
                      <c:pt idx="19781">
                        <c:v>9.8919999999999995</c:v>
                      </c:pt>
                      <c:pt idx="19782">
                        <c:v>9.8919999999999995</c:v>
                      </c:pt>
                      <c:pt idx="19783">
                        <c:v>9.8930000000000007</c:v>
                      </c:pt>
                      <c:pt idx="19784">
                        <c:v>9.8930000000000007</c:v>
                      </c:pt>
                      <c:pt idx="19785">
                        <c:v>9.8940000000000001</c:v>
                      </c:pt>
                      <c:pt idx="19786">
                        <c:v>9.8940000000000001</c:v>
                      </c:pt>
                      <c:pt idx="19787">
                        <c:v>9.8949999999999996</c:v>
                      </c:pt>
                      <c:pt idx="19788">
                        <c:v>9.8949999999999996</c:v>
                      </c:pt>
                      <c:pt idx="19789">
                        <c:v>9.8960000000000008</c:v>
                      </c:pt>
                      <c:pt idx="19790">
                        <c:v>9.8960000000000008</c:v>
                      </c:pt>
                      <c:pt idx="19791">
                        <c:v>9.8970000000000002</c:v>
                      </c:pt>
                      <c:pt idx="19792">
                        <c:v>9.8970000000000002</c:v>
                      </c:pt>
                      <c:pt idx="19793">
                        <c:v>9.8979999999999997</c:v>
                      </c:pt>
                      <c:pt idx="19794">
                        <c:v>9.8979999999999997</c:v>
                      </c:pt>
                      <c:pt idx="19795">
                        <c:v>9.8989999999999991</c:v>
                      </c:pt>
                      <c:pt idx="19796">
                        <c:v>9.8989999999999991</c:v>
                      </c:pt>
                      <c:pt idx="19797">
                        <c:v>9.9</c:v>
                      </c:pt>
                      <c:pt idx="19798">
                        <c:v>9.9</c:v>
                      </c:pt>
                      <c:pt idx="19799">
                        <c:v>9.9009999999999998</c:v>
                      </c:pt>
                      <c:pt idx="19800">
                        <c:v>9.9009999999999998</c:v>
                      </c:pt>
                      <c:pt idx="19801">
                        <c:v>9.9019999999999992</c:v>
                      </c:pt>
                      <c:pt idx="19802">
                        <c:v>9.9019999999999992</c:v>
                      </c:pt>
                      <c:pt idx="19803">
                        <c:v>9.9030000000000005</c:v>
                      </c:pt>
                      <c:pt idx="19804">
                        <c:v>9.9030000000000005</c:v>
                      </c:pt>
                      <c:pt idx="19805">
                        <c:v>9.9039999999999999</c:v>
                      </c:pt>
                      <c:pt idx="19806">
                        <c:v>9.9039999999999999</c:v>
                      </c:pt>
                      <c:pt idx="19807">
                        <c:v>9.9049999999999994</c:v>
                      </c:pt>
                      <c:pt idx="19808">
                        <c:v>9.9049999999999994</c:v>
                      </c:pt>
                      <c:pt idx="19809">
                        <c:v>9.9060000000000006</c:v>
                      </c:pt>
                      <c:pt idx="19810">
                        <c:v>9.9060000000000006</c:v>
                      </c:pt>
                      <c:pt idx="19811">
                        <c:v>9.907</c:v>
                      </c:pt>
                      <c:pt idx="19812">
                        <c:v>9.907</c:v>
                      </c:pt>
                      <c:pt idx="19813">
                        <c:v>9.9079999999999995</c:v>
                      </c:pt>
                      <c:pt idx="19814">
                        <c:v>9.9079999999999995</c:v>
                      </c:pt>
                      <c:pt idx="19815">
                        <c:v>9.9090000000000007</c:v>
                      </c:pt>
                      <c:pt idx="19816">
                        <c:v>9.9090000000000007</c:v>
                      </c:pt>
                      <c:pt idx="19817">
                        <c:v>9.91</c:v>
                      </c:pt>
                      <c:pt idx="19818">
                        <c:v>9.91</c:v>
                      </c:pt>
                      <c:pt idx="19819">
                        <c:v>9.9109999999999996</c:v>
                      </c:pt>
                      <c:pt idx="19820">
                        <c:v>9.9109999999999996</c:v>
                      </c:pt>
                      <c:pt idx="19821">
                        <c:v>9.9120000000000008</c:v>
                      </c:pt>
                      <c:pt idx="19822">
                        <c:v>9.9120000000000008</c:v>
                      </c:pt>
                      <c:pt idx="19823">
                        <c:v>9.9130000000000003</c:v>
                      </c:pt>
                      <c:pt idx="19824">
                        <c:v>9.9130000000000003</c:v>
                      </c:pt>
                      <c:pt idx="19825">
                        <c:v>9.9139999999999997</c:v>
                      </c:pt>
                      <c:pt idx="19826">
                        <c:v>9.9139999999999997</c:v>
                      </c:pt>
                      <c:pt idx="19827">
                        <c:v>9.9149999999999991</c:v>
                      </c:pt>
                      <c:pt idx="19828">
                        <c:v>9.9149999999999991</c:v>
                      </c:pt>
                      <c:pt idx="19829">
                        <c:v>9.9160000000000004</c:v>
                      </c:pt>
                      <c:pt idx="19830">
                        <c:v>9.9160000000000004</c:v>
                      </c:pt>
                      <c:pt idx="19831">
                        <c:v>9.9169999999999998</c:v>
                      </c:pt>
                      <c:pt idx="19832">
                        <c:v>9.9169999999999998</c:v>
                      </c:pt>
                      <c:pt idx="19833">
                        <c:v>9.9179999999999993</c:v>
                      </c:pt>
                      <c:pt idx="19834">
                        <c:v>9.9179999999999993</c:v>
                      </c:pt>
                      <c:pt idx="19835">
                        <c:v>9.9190000000000005</c:v>
                      </c:pt>
                      <c:pt idx="19836">
                        <c:v>9.9190000000000005</c:v>
                      </c:pt>
                      <c:pt idx="19837">
                        <c:v>9.92</c:v>
                      </c:pt>
                      <c:pt idx="19838">
                        <c:v>9.92</c:v>
                      </c:pt>
                      <c:pt idx="19839">
                        <c:v>9.9209999999999994</c:v>
                      </c:pt>
                      <c:pt idx="19840">
                        <c:v>9.9209999999999994</c:v>
                      </c:pt>
                      <c:pt idx="19841">
                        <c:v>9.9220000000000006</c:v>
                      </c:pt>
                      <c:pt idx="19842">
                        <c:v>9.9220000000000006</c:v>
                      </c:pt>
                      <c:pt idx="19843">
                        <c:v>9.923</c:v>
                      </c:pt>
                      <c:pt idx="19844">
                        <c:v>9.923</c:v>
                      </c:pt>
                      <c:pt idx="19845">
                        <c:v>9.9239999999999995</c:v>
                      </c:pt>
                      <c:pt idx="19846">
                        <c:v>9.9239999999999995</c:v>
                      </c:pt>
                      <c:pt idx="19847">
                        <c:v>9.9250000000000007</c:v>
                      </c:pt>
                      <c:pt idx="19848">
                        <c:v>9.9250000000000007</c:v>
                      </c:pt>
                      <c:pt idx="19849">
                        <c:v>9.9260000000000002</c:v>
                      </c:pt>
                      <c:pt idx="19850">
                        <c:v>9.9260000000000002</c:v>
                      </c:pt>
                      <c:pt idx="19851">
                        <c:v>9.9269999999999996</c:v>
                      </c:pt>
                      <c:pt idx="19852">
                        <c:v>9.9269999999999996</c:v>
                      </c:pt>
                      <c:pt idx="19853">
                        <c:v>9.9280000000000008</c:v>
                      </c:pt>
                      <c:pt idx="19854">
                        <c:v>9.9280000000000008</c:v>
                      </c:pt>
                      <c:pt idx="19855">
                        <c:v>9.9290000000000003</c:v>
                      </c:pt>
                      <c:pt idx="19856">
                        <c:v>9.9290000000000003</c:v>
                      </c:pt>
                      <c:pt idx="19857">
                        <c:v>9.93</c:v>
                      </c:pt>
                      <c:pt idx="19858">
                        <c:v>9.93</c:v>
                      </c:pt>
                      <c:pt idx="19859">
                        <c:v>9.9309999999999992</c:v>
                      </c:pt>
                      <c:pt idx="19860">
                        <c:v>9.9309999999999992</c:v>
                      </c:pt>
                      <c:pt idx="19861">
                        <c:v>9.9320000000000004</c:v>
                      </c:pt>
                      <c:pt idx="19862">
                        <c:v>9.9320000000000004</c:v>
                      </c:pt>
                      <c:pt idx="19863">
                        <c:v>9.9329999999999998</c:v>
                      </c:pt>
                      <c:pt idx="19864">
                        <c:v>9.9329999999999998</c:v>
                      </c:pt>
                      <c:pt idx="19865">
                        <c:v>9.9339999999999993</c:v>
                      </c:pt>
                      <c:pt idx="19866">
                        <c:v>9.9339999999999993</c:v>
                      </c:pt>
                      <c:pt idx="19867">
                        <c:v>9.9350000000000005</c:v>
                      </c:pt>
                      <c:pt idx="19868">
                        <c:v>9.9350000000000005</c:v>
                      </c:pt>
                      <c:pt idx="19869">
                        <c:v>9.9359999999999999</c:v>
                      </c:pt>
                      <c:pt idx="19870">
                        <c:v>9.9359999999999999</c:v>
                      </c:pt>
                      <c:pt idx="19871">
                        <c:v>9.9369999999999994</c:v>
                      </c:pt>
                      <c:pt idx="19872">
                        <c:v>9.9369999999999994</c:v>
                      </c:pt>
                      <c:pt idx="19873">
                        <c:v>9.9380000000000006</c:v>
                      </c:pt>
                      <c:pt idx="19874">
                        <c:v>9.9380000000000006</c:v>
                      </c:pt>
                      <c:pt idx="19875">
                        <c:v>9.9390000000000001</c:v>
                      </c:pt>
                      <c:pt idx="19876">
                        <c:v>9.9390000000000001</c:v>
                      </c:pt>
                      <c:pt idx="19877">
                        <c:v>9.94</c:v>
                      </c:pt>
                      <c:pt idx="19878">
                        <c:v>9.94</c:v>
                      </c:pt>
                      <c:pt idx="19879">
                        <c:v>9.9410000000000007</c:v>
                      </c:pt>
                      <c:pt idx="19880">
                        <c:v>9.9410000000000007</c:v>
                      </c:pt>
                      <c:pt idx="19881">
                        <c:v>9.9420000000000002</c:v>
                      </c:pt>
                      <c:pt idx="19882">
                        <c:v>9.9420000000000002</c:v>
                      </c:pt>
                      <c:pt idx="19883">
                        <c:v>9.9429999999999996</c:v>
                      </c:pt>
                      <c:pt idx="19884">
                        <c:v>9.9429999999999996</c:v>
                      </c:pt>
                      <c:pt idx="19885">
                        <c:v>9.9440000000000008</c:v>
                      </c:pt>
                      <c:pt idx="19886">
                        <c:v>9.9440000000000008</c:v>
                      </c:pt>
                      <c:pt idx="19887">
                        <c:v>9.9450000000000003</c:v>
                      </c:pt>
                      <c:pt idx="19888">
                        <c:v>9.9450000000000003</c:v>
                      </c:pt>
                      <c:pt idx="19889">
                        <c:v>9.9459999999999997</c:v>
                      </c:pt>
                      <c:pt idx="19890">
                        <c:v>9.9459999999999997</c:v>
                      </c:pt>
                      <c:pt idx="19891">
                        <c:v>9.9469999999999992</c:v>
                      </c:pt>
                      <c:pt idx="19892">
                        <c:v>9.9469999999999992</c:v>
                      </c:pt>
                      <c:pt idx="19893">
                        <c:v>9.9480000000000004</c:v>
                      </c:pt>
                      <c:pt idx="19894">
                        <c:v>9.9480000000000004</c:v>
                      </c:pt>
                      <c:pt idx="19895">
                        <c:v>9.9489999999999998</c:v>
                      </c:pt>
                      <c:pt idx="19896">
                        <c:v>9.9489999999999998</c:v>
                      </c:pt>
                      <c:pt idx="19897">
                        <c:v>9.9499999999999993</c:v>
                      </c:pt>
                      <c:pt idx="19898">
                        <c:v>9.9499999999999993</c:v>
                      </c:pt>
                      <c:pt idx="19899">
                        <c:v>9.9510000000000005</c:v>
                      </c:pt>
                      <c:pt idx="19900">
                        <c:v>9.9510000000000005</c:v>
                      </c:pt>
                      <c:pt idx="19901">
                        <c:v>9.952</c:v>
                      </c:pt>
                      <c:pt idx="19902">
                        <c:v>9.952</c:v>
                      </c:pt>
                      <c:pt idx="19903">
                        <c:v>9.9529999999999994</c:v>
                      </c:pt>
                      <c:pt idx="19904">
                        <c:v>9.9529999999999994</c:v>
                      </c:pt>
                      <c:pt idx="19905">
                        <c:v>9.9540000000000006</c:v>
                      </c:pt>
                      <c:pt idx="19906">
                        <c:v>9.9540000000000006</c:v>
                      </c:pt>
                      <c:pt idx="19907">
                        <c:v>9.9550000000000001</c:v>
                      </c:pt>
                      <c:pt idx="19908">
                        <c:v>9.9550000000000001</c:v>
                      </c:pt>
                      <c:pt idx="19909">
                        <c:v>9.9559999999999995</c:v>
                      </c:pt>
                      <c:pt idx="19910">
                        <c:v>9.9559999999999995</c:v>
                      </c:pt>
                      <c:pt idx="19911">
                        <c:v>9.9570000000000007</c:v>
                      </c:pt>
                      <c:pt idx="19912">
                        <c:v>9.9570000000000007</c:v>
                      </c:pt>
                      <c:pt idx="19913">
                        <c:v>9.9580000000000002</c:v>
                      </c:pt>
                      <c:pt idx="19914">
                        <c:v>9.9580000000000002</c:v>
                      </c:pt>
                      <c:pt idx="19915">
                        <c:v>9.9589999999999996</c:v>
                      </c:pt>
                      <c:pt idx="19916">
                        <c:v>9.9589999999999996</c:v>
                      </c:pt>
                      <c:pt idx="19917">
                        <c:v>9.9600000000000009</c:v>
                      </c:pt>
                      <c:pt idx="19918">
                        <c:v>9.9600000000000009</c:v>
                      </c:pt>
                      <c:pt idx="19919">
                        <c:v>9.9610000000000003</c:v>
                      </c:pt>
                      <c:pt idx="19920">
                        <c:v>9.9610000000000003</c:v>
                      </c:pt>
                      <c:pt idx="19921">
                        <c:v>9.9619999999999997</c:v>
                      </c:pt>
                      <c:pt idx="19922">
                        <c:v>9.9619999999999997</c:v>
                      </c:pt>
                      <c:pt idx="19923">
                        <c:v>9.9629999999999992</c:v>
                      </c:pt>
                      <c:pt idx="19924">
                        <c:v>9.9629999999999992</c:v>
                      </c:pt>
                      <c:pt idx="19925">
                        <c:v>9.9640000000000004</c:v>
                      </c:pt>
                      <c:pt idx="19926">
                        <c:v>9.9640000000000004</c:v>
                      </c:pt>
                      <c:pt idx="19927">
                        <c:v>9.9649999999999999</c:v>
                      </c:pt>
                      <c:pt idx="19928">
                        <c:v>9.9649999999999999</c:v>
                      </c:pt>
                      <c:pt idx="19929">
                        <c:v>9.9659999999999993</c:v>
                      </c:pt>
                      <c:pt idx="19930">
                        <c:v>9.9659999999999993</c:v>
                      </c:pt>
                      <c:pt idx="19931">
                        <c:v>9.9670000000000005</c:v>
                      </c:pt>
                      <c:pt idx="19932">
                        <c:v>9.9670000000000005</c:v>
                      </c:pt>
                      <c:pt idx="19933">
                        <c:v>9.968</c:v>
                      </c:pt>
                      <c:pt idx="19934">
                        <c:v>9.968</c:v>
                      </c:pt>
                      <c:pt idx="19935">
                        <c:v>9.9689999999999994</c:v>
                      </c:pt>
                      <c:pt idx="19936">
                        <c:v>9.9689999999999994</c:v>
                      </c:pt>
                      <c:pt idx="19937">
                        <c:v>9.9700000000000006</c:v>
                      </c:pt>
                      <c:pt idx="19938">
                        <c:v>9.9700000000000006</c:v>
                      </c:pt>
                      <c:pt idx="19939">
                        <c:v>9.9710000000000001</c:v>
                      </c:pt>
                      <c:pt idx="19940">
                        <c:v>9.9710000000000001</c:v>
                      </c:pt>
                      <c:pt idx="19941">
                        <c:v>9.9719999999999995</c:v>
                      </c:pt>
                      <c:pt idx="19942">
                        <c:v>9.9719999999999995</c:v>
                      </c:pt>
                      <c:pt idx="19943">
                        <c:v>9.9730000000000008</c:v>
                      </c:pt>
                      <c:pt idx="19944">
                        <c:v>9.9730000000000008</c:v>
                      </c:pt>
                      <c:pt idx="19945">
                        <c:v>9.9740000000000002</c:v>
                      </c:pt>
                      <c:pt idx="19946">
                        <c:v>9.9740000000000002</c:v>
                      </c:pt>
                      <c:pt idx="19947">
                        <c:v>9.9749999999999996</c:v>
                      </c:pt>
                      <c:pt idx="19948">
                        <c:v>9.9749999999999996</c:v>
                      </c:pt>
                      <c:pt idx="19949">
                        <c:v>9.9760000000000009</c:v>
                      </c:pt>
                      <c:pt idx="19950">
                        <c:v>9.9760000000000009</c:v>
                      </c:pt>
                      <c:pt idx="19951">
                        <c:v>9.9770000000000003</c:v>
                      </c:pt>
                      <c:pt idx="19952">
                        <c:v>9.9770000000000003</c:v>
                      </c:pt>
                      <c:pt idx="19953">
                        <c:v>9.9779999999999998</c:v>
                      </c:pt>
                      <c:pt idx="19954">
                        <c:v>9.9779999999999998</c:v>
                      </c:pt>
                      <c:pt idx="19955">
                        <c:v>9.9789999999999992</c:v>
                      </c:pt>
                      <c:pt idx="19956">
                        <c:v>9.9789999999999992</c:v>
                      </c:pt>
                      <c:pt idx="19957">
                        <c:v>9.98</c:v>
                      </c:pt>
                      <c:pt idx="19958">
                        <c:v>9.98</c:v>
                      </c:pt>
                      <c:pt idx="19959">
                        <c:v>9.9809999999999999</c:v>
                      </c:pt>
                      <c:pt idx="19960">
                        <c:v>9.9809999999999999</c:v>
                      </c:pt>
                      <c:pt idx="19961">
                        <c:v>9.9819999999999993</c:v>
                      </c:pt>
                      <c:pt idx="19962">
                        <c:v>9.9819999999999993</c:v>
                      </c:pt>
                      <c:pt idx="19963">
                        <c:v>9.9830000000000005</c:v>
                      </c:pt>
                      <c:pt idx="19964">
                        <c:v>9.9830000000000005</c:v>
                      </c:pt>
                      <c:pt idx="19965">
                        <c:v>9.984</c:v>
                      </c:pt>
                      <c:pt idx="19966">
                        <c:v>9.984</c:v>
                      </c:pt>
                      <c:pt idx="19967">
                        <c:v>9.9849999999999994</c:v>
                      </c:pt>
                      <c:pt idx="19968">
                        <c:v>9.9849999999999994</c:v>
                      </c:pt>
                      <c:pt idx="19969">
                        <c:v>9.9860000000000007</c:v>
                      </c:pt>
                      <c:pt idx="19970">
                        <c:v>9.9860000000000007</c:v>
                      </c:pt>
                      <c:pt idx="19971">
                        <c:v>9.9870000000000001</c:v>
                      </c:pt>
                      <c:pt idx="19972">
                        <c:v>9.9870000000000001</c:v>
                      </c:pt>
                      <c:pt idx="19973">
                        <c:v>9.9879999999999995</c:v>
                      </c:pt>
                      <c:pt idx="19974">
                        <c:v>9.9879999999999995</c:v>
                      </c:pt>
                      <c:pt idx="19975">
                        <c:v>9.9890000000000008</c:v>
                      </c:pt>
                      <c:pt idx="19976">
                        <c:v>9.9890000000000008</c:v>
                      </c:pt>
                      <c:pt idx="19977">
                        <c:v>9.99</c:v>
                      </c:pt>
                      <c:pt idx="19978">
                        <c:v>9.99</c:v>
                      </c:pt>
                      <c:pt idx="19979">
                        <c:v>9.9909999999999997</c:v>
                      </c:pt>
                      <c:pt idx="19980">
                        <c:v>9.9909999999999997</c:v>
                      </c:pt>
                      <c:pt idx="19981">
                        <c:v>9.9920000000000009</c:v>
                      </c:pt>
                      <c:pt idx="19982">
                        <c:v>9.9920000000000009</c:v>
                      </c:pt>
                      <c:pt idx="19983">
                        <c:v>9.9930000000000003</c:v>
                      </c:pt>
                      <c:pt idx="19984">
                        <c:v>9.9930000000000003</c:v>
                      </c:pt>
                      <c:pt idx="19985">
                        <c:v>9.9939999999999998</c:v>
                      </c:pt>
                      <c:pt idx="19986">
                        <c:v>9.9939999999999998</c:v>
                      </c:pt>
                      <c:pt idx="19987">
                        <c:v>9.9949999999999992</c:v>
                      </c:pt>
                      <c:pt idx="19988">
                        <c:v>9.9949999999999992</c:v>
                      </c:pt>
                      <c:pt idx="19989">
                        <c:v>9.9960000000000004</c:v>
                      </c:pt>
                      <c:pt idx="19990">
                        <c:v>9.9960000000000004</c:v>
                      </c:pt>
                      <c:pt idx="19991">
                        <c:v>9.9969999999999999</c:v>
                      </c:pt>
                      <c:pt idx="19992">
                        <c:v>9.9969999999999999</c:v>
                      </c:pt>
                      <c:pt idx="19993">
                        <c:v>9.9979999999999993</c:v>
                      </c:pt>
                      <c:pt idx="19994">
                        <c:v>9.9979999999999993</c:v>
                      </c:pt>
                      <c:pt idx="19995">
                        <c:v>9.9990000000000006</c:v>
                      </c:pt>
                      <c:pt idx="19996">
                        <c:v>9.9990000000000006</c:v>
                      </c:pt>
                      <c:pt idx="19997">
                        <c:v>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List1!$T$3:$T$20000</c15:sqref>
                        </c15:formulaRef>
                      </c:ext>
                    </c:extLst>
                    <c:numCache>
                      <c:formatCode>0.00E+00</c:formatCode>
                      <c:ptCount val="19998"/>
                      <c:pt idx="0">
                        <c:v>2.1764200000000001E-14</c:v>
                      </c:pt>
                      <c:pt idx="1">
                        <c:v>2.1764200000000001E-14</c:v>
                      </c:pt>
                      <c:pt idx="2">
                        <c:v>1.12283E-12</c:v>
                      </c:pt>
                      <c:pt idx="3">
                        <c:v>1.12283E-12</c:v>
                      </c:pt>
                      <c:pt idx="4">
                        <c:v>2.40695E-12</c:v>
                      </c:pt>
                      <c:pt idx="5">
                        <c:v>2.40695E-12</c:v>
                      </c:pt>
                      <c:pt idx="6">
                        <c:v>2.4451300000000001E-12</c:v>
                      </c:pt>
                      <c:pt idx="7">
                        <c:v>2.4451300000000001E-12</c:v>
                      </c:pt>
                      <c:pt idx="8">
                        <c:v>4.5586000000000004E-12</c:v>
                      </c:pt>
                      <c:pt idx="9">
                        <c:v>4.5586000000000004E-12</c:v>
                      </c:pt>
                      <c:pt idx="10">
                        <c:v>1.21019E-11</c:v>
                      </c:pt>
                      <c:pt idx="11">
                        <c:v>1.21019E-11</c:v>
                      </c:pt>
                      <c:pt idx="12">
                        <c:v>4.90087E-11</c:v>
                      </c:pt>
                      <c:pt idx="13">
                        <c:v>4.90087E-11</c:v>
                      </c:pt>
                      <c:pt idx="14">
                        <c:v>6.5991899999999995E-11</c:v>
                      </c:pt>
                      <c:pt idx="15">
                        <c:v>6.5991899999999995E-11</c:v>
                      </c:pt>
                      <c:pt idx="16">
                        <c:v>6.77601E-11</c:v>
                      </c:pt>
                      <c:pt idx="17">
                        <c:v>6.77601E-11</c:v>
                      </c:pt>
                      <c:pt idx="18">
                        <c:v>1.9655300000000001E-10</c:v>
                      </c:pt>
                      <c:pt idx="19">
                        <c:v>1.9655300000000001E-10</c:v>
                      </c:pt>
                      <c:pt idx="20">
                        <c:v>2.4484999999999999E-10</c:v>
                      </c:pt>
                      <c:pt idx="21">
                        <c:v>2.4484999999999999E-10</c:v>
                      </c:pt>
                      <c:pt idx="22">
                        <c:v>1.6150699999999999E-10</c:v>
                      </c:pt>
                      <c:pt idx="23">
                        <c:v>1.6150699999999999E-10</c:v>
                      </c:pt>
                      <c:pt idx="24">
                        <c:v>1.5687199999999999E-10</c:v>
                      </c:pt>
                      <c:pt idx="25">
                        <c:v>1.5687199999999999E-10</c:v>
                      </c:pt>
                      <c:pt idx="26">
                        <c:v>1.3735499999999999E-10</c:v>
                      </c:pt>
                      <c:pt idx="27">
                        <c:v>1.3735499999999999E-10</c:v>
                      </c:pt>
                      <c:pt idx="28">
                        <c:v>1.9677699999999999E-10</c:v>
                      </c:pt>
                      <c:pt idx="29">
                        <c:v>1.9677699999999999E-10</c:v>
                      </c:pt>
                      <c:pt idx="30">
                        <c:v>1.9959999999999999E-10</c:v>
                      </c:pt>
                      <c:pt idx="31">
                        <c:v>1.9959999999999999E-10</c:v>
                      </c:pt>
                      <c:pt idx="32">
                        <c:v>1.71686E-10</c:v>
                      </c:pt>
                      <c:pt idx="33">
                        <c:v>1.71686E-10</c:v>
                      </c:pt>
                      <c:pt idx="34">
                        <c:v>1.9160899999999999E-10</c:v>
                      </c:pt>
                      <c:pt idx="35">
                        <c:v>1.9160899999999999E-10</c:v>
                      </c:pt>
                      <c:pt idx="36">
                        <c:v>2.0579200000000001E-10</c:v>
                      </c:pt>
                      <c:pt idx="37">
                        <c:v>2.0579200000000001E-10</c:v>
                      </c:pt>
                      <c:pt idx="38">
                        <c:v>2.7490999999999998E-10</c:v>
                      </c:pt>
                      <c:pt idx="39">
                        <c:v>2.7490999999999998E-10</c:v>
                      </c:pt>
                      <c:pt idx="40">
                        <c:v>4.0326199999999998E-10</c:v>
                      </c:pt>
                      <c:pt idx="41">
                        <c:v>4.0326199999999998E-10</c:v>
                      </c:pt>
                      <c:pt idx="42">
                        <c:v>5.50173E-10</c:v>
                      </c:pt>
                      <c:pt idx="43">
                        <c:v>5.50173E-10</c:v>
                      </c:pt>
                      <c:pt idx="44">
                        <c:v>7.5588700000000004E-10</c:v>
                      </c:pt>
                      <c:pt idx="45">
                        <c:v>7.5588700000000004E-10</c:v>
                      </c:pt>
                      <c:pt idx="46">
                        <c:v>1.00464E-9</c:v>
                      </c:pt>
                      <c:pt idx="47">
                        <c:v>1.00464E-9</c:v>
                      </c:pt>
                      <c:pt idx="48">
                        <c:v>1.2340799999999999E-9</c:v>
                      </c:pt>
                      <c:pt idx="49">
                        <c:v>1.2340799999999999E-9</c:v>
                      </c:pt>
                      <c:pt idx="50">
                        <c:v>1.5803100000000001E-9</c:v>
                      </c:pt>
                      <c:pt idx="51">
                        <c:v>1.5803100000000001E-9</c:v>
                      </c:pt>
                      <c:pt idx="52">
                        <c:v>1.9330599999999999E-9</c:v>
                      </c:pt>
                      <c:pt idx="53">
                        <c:v>1.9330599999999999E-9</c:v>
                      </c:pt>
                      <c:pt idx="54">
                        <c:v>2.3078400000000002E-9</c:v>
                      </c:pt>
                      <c:pt idx="55">
                        <c:v>2.3078400000000002E-9</c:v>
                      </c:pt>
                      <c:pt idx="56">
                        <c:v>2.7054000000000002E-9</c:v>
                      </c:pt>
                      <c:pt idx="57">
                        <c:v>2.7054000000000002E-9</c:v>
                      </c:pt>
                      <c:pt idx="58">
                        <c:v>3.0384299999999998E-9</c:v>
                      </c:pt>
                      <c:pt idx="59">
                        <c:v>3.0384299999999998E-9</c:v>
                      </c:pt>
                      <c:pt idx="60">
                        <c:v>3.4680399999999999E-9</c:v>
                      </c:pt>
                      <c:pt idx="61">
                        <c:v>3.4680399999999999E-9</c:v>
                      </c:pt>
                      <c:pt idx="62">
                        <c:v>3.8752099999999999E-9</c:v>
                      </c:pt>
                      <c:pt idx="63">
                        <c:v>3.8752099999999999E-9</c:v>
                      </c:pt>
                      <c:pt idx="64">
                        <c:v>4.2476399999999996E-9</c:v>
                      </c:pt>
                      <c:pt idx="65">
                        <c:v>4.2476399999999996E-9</c:v>
                      </c:pt>
                      <c:pt idx="66">
                        <c:v>4.6774000000000004E-9</c:v>
                      </c:pt>
                      <c:pt idx="67">
                        <c:v>4.6774000000000004E-9</c:v>
                      </c:pt>
                      <c:pt idx="68">
                        <c:v>4.9785699999999997E-9</c:v>
                      </c:pt>
                      <c:pt idx="69">
                        <c:v>4.9785699999999997E-9</c:v>
                      </c:pt>
                      <c:pt idx="70">
                        <c:v>5.3785199999999997E-9</c:v>
                      </c:pt>
                      <c:pt idx="71">
                        <c:v>5.3785199999999997E-9</c:v>
                      </c:pt>
                      <c:pt idx="72">
                        <c:v>5.7191600000000003E-9</c:v>
                      </c:pt>
                      <c:pt idx="73">
                        <c:v>5.7191600000000003E-9</c:v>
                      </c:pt>
                      <c:pt idx="74">
                        <c:v>6.0276899999999999E-9</c:v>
                      </c:pt>
                      <c:pt idx="75">
                        <c:v>6.0276899999999999E-9</c:v>
                      </c:pt>
                      <c:pt idx="76">
                        <c:v>6.3846300000000001E-9</c:v>
                      </c:pt>
                      <c:pt idx="77">
                        <c:v>6.3846300000000001E-9</c:v>
                      </c:pt>
                      <c:pt idx="78">
                        <c:v>6.6960500000000003E-9</c:v>
                      </c:pt>
                      <c:pt idx="79">
                        <c:v>6.6960500000000003E-9</c:v>
                      </c:pt>
                      <c:pt idx="80">
                        <c:v>7.0402900000000003E-9</c:v>
                      </c:pt>
                      <c:pt idx="81">
                        <c:v>7.0402900000000003E-9</c:v>
                      </c:pt>
                      <c:pt idx="82">
                        <c:v>7.24675E-9</c:v>
                      </c:pt>
                      <c:pt idx="83">
                        <c:v>7.24675E-9</c:v>
                      </c:pt>
                      <c:pt idx="84">
                        <c:v>7.4772400000000001E-9</c:v>
                      </c:pt>
                      <c:pt idx="85">
                        <c:v>7.4772400000000001E-9</c:v>
                      </c:pt>
                      <c:pt idx="86">
                        <c:v>7.67507E-9</c:v>
                      </c:pt>
                      <c:pt idx="87">
                        <c:v>7.67507E-9</c:v>
                      </c:pt>
                      <c:pt idx="88">
                        <c:v>7.8444000000000007E-9</c:v>
                      </c:pt>
                      <c:pt idx="89">
                        <c:v>7.8444000000000007E-9</c:v>
                      </c:pt>
                      <c:pt idx="90">
                        <c:v>8.0427199999999997E-9</c:v>
                      </c:pt>
                      <c:pt idx="91">
                        <c:v>8.0427199999999997E-9</c:v>
                      </c:pt>
                      <c:pt idx="92">
                        <c:v>8.1843399999999999E-9</c:v>
                      </c:pt>
                      <c:pt idx="93">
                        <c:v>8.1843399999999999E-9</c:v>
                      </c:pt>
                      <c:pt idx="94">
                        <c:v>8.3130299999999994E-9</c:v>
                      </c:pt>
                      <c:pt idx="95">
                        <c:v>8.3130299999999994E-9</c:v>
                      </c:pt>
                      <c:pt idx="96">
                        <c:v>8.3621800000000002E-9</c:v>
                      </c:pt>
                      <c:pt idx="97">
                        <c:v>8.3621800000000002E-9</c:v>
                      </c:pt>
                      <c:pt idx="98">
                        <c:v>8.5191799999999995E-9</c:v>
                      </c:pt>
                      <c:pt idx="99">
                        <c:v>8.5191799999999995E-9</c:v>
                      </c:pt>
                      <c:pt idx="100">
                        <c:v>8.5819499999999993E-9</c:v>
                      </c:pt>
                      <c:pt idx="101">
                        <c:v>8.5819499999999993E-9</c:v>
                      </c:pt>
                      <c:pt idx="102">
                        <c:v>8.5927299999999995E-9</c:v>
                      </c:pt>
                      <c:pt idx="103">
                        <c:v>8.5927299999999995E-9</c:v>
                      </c:pt>
                      <c:pt idx="104">
                        <c:v>8.6080399999999996E-9</c:v>
                      </c:pt>
                      <c:pt idx="105">
                        <c:v>8.6080399999999996E-9</c:v>
                      </c:pt>
                      <c:pt idx="106">
                        <c:v>8.6072299999999994E-9</c:v>
                      </c:pt>
                      <c:pt idx="107">
                        <c:v>8.6072299999999994E-9</c:v>
                      </c:pt>
                      <c:pt idx="108">
                        <c:v>8.6563700000000004E-9</c:v>
                      </c:pt>
                      <c:pt idx="109">
                        <c:v>8.6563700000000004E-9</c:v>
                      </c:pt>
                      <c:pt idx="110">
                        <c:v>8.6693600000000003E-9</c:v>
                      </c:pt>
                      <c:pt idx="111">
                        <c:v>8.6693600000000003E-9</c:v>
                      </c:pt>
                      <c:pt idx="112">
                        <c:v>8.6278200000000001E-9</c:v>
                      </c:pt>
                      <c:pt idx="113">
                        <c:v>8.6278200000000001E-9</c:v>
                      </c:pt>
                      <c:pt idx="114">
                        <c:v>8.5576300000000008E-9</c:v>
                      </c:pt>
                      <c:pt idx="115">
                        <c:v>8.5576300000000008E-9</c:v>
                      </c:pt>
                      <c:pt idx="116">
                        <c:v>8.5337500000000002E-9</c:v>
                      </c:pt>
                      <c:pt idx="117">
                        <c:v>8.5337500000000002E-9</c:v>
                      </c:pt>
                      <c:pt idx="118">
                        <c:v>8.4894400000000004E-9</c:v>
                      </c:pt>
                      <c:pt idx="119">
                        <c:v>8.4894400000000004E-9</c:v>
                      </c:pt>
                      <c:pt idx="120">
                        <c:v>8.3787699999999996E-9</c:v>
                      </c:pt>
                      <c:pt idx="121">
                        <c:v>8.3787699999999996E-9</c:v>
                      </c:pt>
                      <c:pt idx="122">
                        <c:v>8.3555800000000006E-9</c:v>
                      </c:pt>
                      <c:pt idx="123">
                        <c:v>8.3555800000000006E-9</c:v>
                      </c:pt>
                      <c:pt idx="124">
                        <c:v>8.2362899999999999E-9</c:v>
                      </c:pt>
                      <c:pt idx="125">
                        <c:v>8.2362899999999999E-9</c:v>
                      </c:pt>
                      <c:pt idx="126">
                        <c:v>8.10312E-9</c:v>
                      </c:pt>
                      <c:pt idx="127">
                        <c:v>8.10312E-9</c:v>
                      </c:pt>
                      <c:pt idx="128">
                        <c:v>8.0323099999999999E-9</c:v>
                      </c:pt>
                      <c:pt idx="129">
                        <c:v>8.0323099999999999E-9</c:v>
                      </c:pt>
                      <c:pt idx="130">
                        <c:v>7.9263799999999997E-9</c:v>
                      </c:pt>
                      <c:pt idx="131">
                        <c:v>7.9263799999999997E-9</c:v>
                      </c:pt>
                      <c:pt idx="132">
                        <c:v>7.8403699999999999E-9</c:v>
                      </c:pt>
                      <c:pt idx="133">
                        <c:v>7.8403699999999999E-9</c:v>
                      </c:pt>
                      <c:pt idx="134">
                        <c:v>7.7309099999999993E-9</c:v>
                      </c:pt>
                      <c:pt idx="135">
                        <c:v>7.7309099999999993E-9</c:v>
                      </c:pt>
                      <c:pt idx="136">
                        <c:v>7.6237199999999994E-9</c:v>
                      </c:pt>
                      <c:pt idx="137">
                        <c:v>7.6237199999999994E-9</c:v>
                      </c:pt>
                      <c:pt idx="138">
                        <c:v>7.4882800000000005E-9</c:v>
                      </c:pt>
                      <c:pt idx="139">
                        <c:v>7.4882800000000005E-9</c:v>
                      </c:pt>
                      <c:pt idx="140">
                        <c:v>7.41628E-9</c:v>
                      </c:pt>
                      <c:pt idx="141">
                        <c:v>7.41628E-9</c:v>
                      </c:pt>
                      <c:pt idx="142">
                        <c:v>7.2553600000000001E-9</c:v>
                      </c:pt>
                      <c:pt idx="143">
                        <c:v>7.2553600000000001E-9</c:v>
                      </c:pt>
                      <c:pt idx="144">
                        <c:v>7.157E-9</c:v>
                      </c:pt>
                      <c:pt idx="145">
                        <c:v>7.157E-9</c:v>
                      </c:pt>
                      <c:pt idx="146">
                        <c:v>7.07224E-9</c:v>
                      </c:pt>
                      <c:pt idx="147">
                        <c:v>7.07224E-9</c:v>
                      </c:pt>
                      <c:pt idx="148">
                        <c:v>6.8999999999999997E-9</c:v>
                      </c:pt>
                      <c:pt idx="149">
                        <c:v>6.8999999999999997E-9</c:v>
                      </c:pt>
                      <c:pt idx="150">
                        <c:v>6.77591E-9</c:v>
                      </c:pt>
                      <c:pt idx="151">
                        <c:v>6.77591E-9</c:v>
                      </c:pt>
                      <c:pt idx="152">
                        <c:v>6.6906799999999999E-9</c:v>
                      </c:pt>
                      <c:pt idx="153">
                        <c:v>6.6906799999999999E-9</c:v>
                      </c:pt>
                      <c:pt idx="154">
                        <c:v>6.6466599999999999E-9</c:v>
                      </c:pt>
                      <c:pt idx="155">
                        <c:v>6.6466599999999999E-9</c:v>
                      </c:pt>
                      <c:pt idx="156">
                        <c:v>6.4854E-9</c:v>
                      </c:pt>
                      <c:pt idx="157">
                        <c:v>6.4854E-9</c:v>
                      </c:pt>
                      <c:pt idx="158">
                        <c:v>6.3397000000000003E-9</c:v>
                      </c:pt>
                      <c:pt idx="159">
                        <c:v>6.3397000000000003E-9</c:v>
                      </c:pt>
                      <c:pt idx="160">
                        <c:v>6.2131100000000003E-9</c:v>
                      </c:pt>
                      <c:pt idx="161">
                        <c:v>6.2131100000000003E-9</c:v>
                      </c:pt>
                      <c:pt idx="162">
                        <c:v>6.1593699999999996E-9</c:v>
                      </c:pt>
                      <c:pt idx="163">
                        <c:v>6.1593699999999996E-9</c:v>
                      </c:pt>
                      <c:pt idx="164">
                        <c:v>6.0232599999999997E-9</c:v>
                      </c:pt>
                      <c:pt idx="165">
                        <c:v>6.0232599999999997E-9</c:v>
                      </c:pt>
                      <c:pt idx="166">
                        <c:v>5.9302199999999998E-9</c:v>
                      </c:pt>
                      <c:pt idx="167">
                        <c:v>5.9302199999999998E-9</c:v>
                      </c:pt>
                      <c:pt idx="168">
                        <c:v>5.8275399999999999E-9</c:v>
                      </c:pt>
                      <c:pt idx="169">
                        <c:v>5.8275399999999999E-9</c:v>
                      </c:pt>
                      <c:pt idx="170">
                        <c:v>5.70675E-9</c:v>
                      </c:pt>
                      <c:pt idx="171">
                        <c:v>5.70675E-9</c:v>
                      </c:pt>
                      <c:pt idx="172">
                        <c:v>5.6056200000000003E-9</c:v>
                      </c:pt>
                      <c:pt idx="173">
                        <c:v>5.6056200000000003E-9</c:v>
                      </c:pt>
                      <c:pt idx="174">
                        <c:v>5.5155200000000004E-9</c:v>
                      </c:pt>
                      <c:pt idx="175">
                        <c:v>5.5155200000000004E-9</c:v>
                      </c:pt>
                      <c:pt idx="176">
                        <c:v>5.4135500000000002E-9</c:v>
                      </c:pt>
                      <c:pt idx="177">
                        <c:v>5.4135500000000002E-9</c:v>
                      </c:pt>
                      <c:pt idx="178">
                        <c:v>5.3231200000000001E-9</c:v>
                      </c:pt>
                      <c:pt idx="179">
                        <c:v>5.3231200000000001E-9</c:v>
                      </c:pt>
                      <c:pt idx="180">
                        <c:v>5.2481200000000003E-9</c:v>
                      </c:pt>
                      <c:pt idx="181">
                        <c:v>5.2481200000000003E-9</c:v>
                      </c:pt>
                      <c:pt idx="182">
                        <c:v>5.1113699999999999E-9</c:v>
                      </c:pt>
                      <c:pt idx="183">
                        <c:v>5.1113699999999999E-9</c:v>
                      </c:pt>
                      <c:pt idx="184">
                        <c:v>4.9853700000000001E-9</c:v>
                      </c:pt>
                      <c:pt idx="185">
                        <c:v>4.9853700000000001E-9</c:v>
                      </c:pt>
                      <c:pt idx="186">
                        <c:v>4.9435300000000002E-9</c:v>
                      </c:pt>
                      <c:pt idx="187">
                        <c:v>4.9435300000000002E-9</c:v>
                      </c:pt>
                      <c:pt idx="188">
                        <c:v>4.8628800000000001E-9</c:v>
                      </c:pt>
                      <c:pt idx="189">
                        <c:v>4.8628800000000001E-9</c:v>
                      </c:pt>
                      <c:pt idx="190">
                        <c:v>4.8088700000000002E-9</c:v>
                      </c:pt>
                      <c:pt idx="191">
                        <c:v>4.8088700000000002E-9</c:v>
                      </c:pt>
                      <c:pt idx="192">
                        <c:v>4.6812300000000004E-9</c:v>
                      </c:pt>
                      <c:pt idx="193">
                        <c:v>4.6812300000000004E-9</c:v>
                      </c:pt>
                      <c:pt idx="194">
                        <c:v>4.60313E-9</c:v>
                      </c:pt>
                      <c:pt idx="195">
                        <c:v>4.60313E-9</c:v>
                      </c:pt>
                      <c:pt idx="196">
                        <c:v>4.5287500000000001E-9</c:v>
                      </c:pt>
                      <c:pt idx="197">
                        <c:v>4.5287500000000001E-9</c:v>
                      </c:pt>
                      <c:pt idx="198">
                        <c:v>4.4359200000000001E-9</c:v>
                      </c:pt>
                      <c:pt idx="199">
                        <c:v>4.4359200000000001E-9</c:v>
                      </c:pt>
                      <c:pt idx="200">
                        <c:v>4.3750000000000003E-9</c:v>
                      </c:pt>
                      <c:pt idx="201">
                        <c:v>4.3750000000000003E-9</c:v>
                      </c:pt>
                      <c:pt idx="202">
                        <c:v>4.2773800000000004E-9</c:v>
                      </c:pt>
                      <c:pt idx="203">
                        <c:v>4.2773800000000004E-9</c:v>
                      </c:pt>
                      <c:pt idx="204">
                        <c:v>4.2237099999999997E-9</c:v>
                      </c:pt>
                      <c:pt idx="205">
                        <c:v>4.2237099999999997E-9</c:v>
                      </c:pt>
                      <c:pt idx="206">
                        <c:v>4.1501399999999999E-9</c:v>
                      </c:pt>
                      <c:pt idx="207">
                        <c:v>4.1501399999999999E-9</c:v>
                      </c:pt>
                      <c:pt idx="208">
                        <c:v>4.0751800000000004E-9</c:v>
                      </c:pt>
                      <c:pt idx="209">
                        <c:v>4.0751800000000004E-9</c:v>
                      </c:pt>
                      <c:pt idx="210">
                        <c:v>4.0318799999999999E-9</c:v>
                      </c:pt>
                      <c:pt idx="211">
                        <c:v>4.0318799999999999E-9</c:v>
                      </c:pt>
                      <c:pt idx="212">
                        <c:v>3.90979E-9</c:v>
                      </c:pt>
                      <c:pt idx="213">
                        <c:v>3.90979E-9</c:v>
                      </c:pt>
                      <c:pt idx="214">
                        <c:v>3.8444699999999996E-9</c:v>
                      </c:pt>
                      <c:pt idx="215">
                        <c:v>3.8444699999999996E-9</c:v>
                      </c:pt>
                      <c:pt idx="216">
                        <c:v>3.8173799999999999E-9</c:v>
                      </c:pt>
                      <c:pt idx="217">
                        <c:v>3.8173799999999999E-9</c:v>
                      </c:pt>
                      <c:pt idx="218">
                        <c:v>3.72465E-9</c:v>
                      </c:pt>
                      <c:pt idx="219">
                        <c:v>3.72465E-9</c:v>
                      </c:pt>
                      <c:pt idx="220">
                        <c:v>3.6740500000000001E-9</c:v>
                      </c:pt>
                      <c:pt idx="221">
                        <c:v>3.6740500000000001E-9</c:v>
                      </c:pt>
                      <c:pt idx="222">
                        <c:v>3.6310600000000001E-9</c:v>
                      </c:pt>
                      <c:pt idx="223">
                        <c:v>3.6310600000000001E-9</c:v>
                      </c:pt>
                      <c:pt idx="224">
                        <c:v>3.5452499999999999E-9</c:v>
                      </c:pt>
                      <c:pt idx="225">
                        <c:v>3.5452499999999999E-9</c:v>
                      </c:pt>
                      <c:pt idx="226">
                        <c:v>3.4891999999999999E-9</c:v>
                      </c:pt>
                      <c:pt idx="227">
                        <c:v>3.4891999999999999E-9</c:v>
                      </c:pt>
                      <c:pt idx="228">
                        <c:v>3.45553E-9</c:v>
                      </c:pt>
                      <c:pt idx="229">
                        <c:v>3.45553E-9</c:v>
                      </c:pt>
                      <c:pt idx="230">
                        <c:v>3.3913000000000001E-9</c:v>
                      </c:pt>
                      <c:pt idx="231">
                        <c:v>3.3913000000000001E-9</c:v>
                      </c:pt>
                      <c:pt idx="232">
                        <c:v>3.3237200000000002E-9</c:v>
                      </c:pt>
                      <c:pt idx="233">
                        <c:v>3.3237200000000002E-9</c:v>
                      </c:pt>
                      <c:pt idx="234">
                        <c:v>3.2931300000000002E-9</c:v>
                      </c:pt>
                      <c:pt idx="235">
                        <c:v>3.2931300000000002E-9</c:v>
                      </c:pt>
                      <c:pt idx="236">
                        <c:v>3.2398200000000001E-9</c:v>
                      </c:pt>
                      <c:pt idx="237">
                        <c:v>3.2398200000000001E-9</c:v>
                      </c:pt>
                      <c:pt idx="238">
                        <c:v>3.1862200000000002E-9</c:v>
                      </c:pt>
                      <c:pt idx="239">
                        <c:v>3.1862200000000002E-9</c:v>
                      </c:pt>
                      <c:pt idx="240">
                        <c:v>3.1568499999999999E-9</c:v>
                      </c:pt>
                      <c:pt idx="241">
                        <c:v>3.1568499999999999E-9</c:v>
                      </c:pt>
                      <c:pt idx="242">
                        <c:v>3.0900299999999999E-9</c:v>
                      </c:pt>
                      <c:pt idx="243">
                        <c:v>3.0900299999999999E-9</c:v>
                      </c:pt>
                      <c:pt idx="244">
                        <c:v>3.0352499999999998E-9</c:v>
                      </c:pt>
                      <c:pt idx="245">
                        <c:v>3.0352499999999998E-9</c:v>
                      </c:pt>
                      <c:pt idx="246">
                        <c:v>2.9999799999999998E-9</c:v>
                      </c:pt>
                      <c:pt idx="247">
                        <c:v>2.9999799999999998E-9</c:v>
                      </c:pt>
                      <c:pt idx="248">
                        <c:v>3.0192700000000001E-9</c:v>
                      </c:pt>
                      <c:pt idx="249">
                        <c:v>3.0192700000000001E-9</c:v>
                      </c:pt>
                      <c:pt idx="250">
                        <c:v>2.9067900000000001E-9</c:v>
                      </c:pt>
                      <c:pt idx="251">
                        <c:v>2.9067900000000001E-9</c:v>
                      </c:pt>
                      <c:pt idx="252">
                        <c:v>2.8666499999999998E-9</c:v>
                      </c:pt>
                      <c:pt idx="253">
                        <c:v>2.8666499999999998E-9</c:v>
                      </c:pt>
                      <c:pt idx="254">
                        <c:v>2.8339699999999999E-9</c:v>
                      </c:pt>
                      <c:pt idx="255">
                        <c:v>2.8339699999999999E-9</c:v>
                      </c:pt>
                      <c:pt idx="256">
                        <c:v>2.7683499999999999E-9</c:v>
                      </c:pt>
                      <c:pt idx="257">
                        <c:v>2.7683499999999999E-9</c:v>
                      </c:pt>
                      <c:pt idx="258">
                        <c:v>2.71461E-9</c:v>
                      </c:pt>
                      <c:pt idx="259">
                        <c:v>2.71461E-9</c:v>
                      </c:pt>
                      <c:pt idx="260">
                        <c:v>2.6987400000000001E-9</c:v>
                      </c:pt>
                      <c:pt idx="261">
                        <c:v>2.6987400000000001E-9</c:v>
                      </c:pt>
                      <c:pt idx="262">
                        <c:v>2.6641099999999998E-9</c:v>
                      </c:pt>
                      <c:pt idx="263">
                        <c:v>2.6641099999999998E-9</c:v>
                      </c:pt>
                      <c:pt idx="264">
                        <c:v>2.6195399999999998E-9</c:v>
                      </c:pt>
                      <c:pt idx="265">
                        <c:v>2.6195399999999998E-9</c:v>
                      </c:pt>
                      <c:pt idx="266">
                        <c:v>2.5844399999999998E-9</c:v>
                      </c:pt>
                      <c:pt idx="267">
                        <c:v>2.5844399999999998E-9</c:v>
                      </c:pt>
                      <c:pt idx="268">
                        <c:v>2.5088699999999998E-9</c:v>
                      </c:pt>
                      <c:pt idx="269">
                        <c:v>2.5088699999999998E-9</c:v>
                      </c:pt>
                      <c:pt idx="270">
                        <c:v>2.4793699999999999E-9</c:v>
                      </c:pt>
                      <c:pt idx="271">
                        <c:v>2.4793699999999999E-9</c:v>
                      </c:pt>
                      <c:pt idx="272">
                        <c:v>2.44645E-9</c:v>
                      </c:pt>
                      <c:pt idx="273">
                        <c:v>2.44645E-9</c:v>
                      </c:pt>
                      <c:pt idx="274">
                        <c:v>2.3932200000000001E-9</c:v>
                      </c:pt>
                      <c:pt idx="275">
                        <c:v>2.3932200000000001E-9</c:v>
                      </c:pt>
                      <c:pt idx="276">
                        <c:v>2.4089599999999999E-9</c:v>
                      </c:pt>
                      <c:pt idx="277">
                        <c:v>2.4089599999999999E-9</c:v>
                      </c:pt>
                      <c:pt idx="278">
                        <c:v>2.3137399999999999E-9</c:v>
                      </c:pt>
                      <c:pt idx="279">
                        <c:v>2.3137399999999999E-9</c:v>
                      </c:pt>
                      <c:pt idx="280">
                        <c:v>2.2732699999999999E-9</c:v>
                      </c:pt>
                      <c:pt idx="281">
                        <c:v>2.2732699999999999E-9</c:v>
                      </c:pt>
                      <c:pt idx="282">
                        <c:v>2.25013E-9</c:v>
                      </c:pt>
                      <c:pt idx="283">
                        <c:v>2.25013E-9</c:v>
                      </c:pt>
                      <c:pt idx="284">
                        <c:v>2.2267899999999999E-9</c:v>
                      </c:pt>
                      <c:pt idx="285">
                        <c:v>2.2267899999999999E-9</c:v>
                      </c:pt>
                      <c:pt idx="286">
                        <c:v>2.1890800000000001E-9</c:v>
                      </c:pt>
                      <c:pt idx="287">
                        <c:v>2.1890800000000001E-9</c:v>
                      </c:pt>
                      <c:pt idx="288">
                        <c:v>2.1392100000000001E-9</c:v>
                      </c:pt>
                      <c:pt idx="289">
                        <c:v>2.1392100000000001E-9</c:v>
                      </c:pt>
                      <c:pt idx="290">
                        <c:v>2.1207099999999998E-9</c:v>
                      </c:pt>
                      <c:pt idx="291">
                        <c:v>2.1207099999999998E-9</c:v>
                      </c:pt>
                      <c:pt idx="292">
                        <c:v>2.1025199999999999E-9</c:v>
                      </c:pt>
                      <c:pt idx="293">
                        <c:v>2.1025199999999999E-9</c:v>
                      </c:pt>
                      <c:pt idx="294">
                        <c:v>2.0568100000000001E-9</c:v>
                      </c:pt>
                      <c:pt idx="295">
                        <c:v>2.0568100000000001E-9</c:v>
                      </c:pt>
                      <c:pt idx="296">
                        <c:v>2.02985E-9</c:v>
                      </c:pt>
                      <c:pt idx="297">
                        <c:v>2.02985E-9</c:v>
                      </c:pt>
                      <c:pt idx="298">
                        <c:v>1.9853000000000002E-9</c:v>
                      </c:pt>
                      <c:pt idx="299">
                        <c:v>1.9853000000000002E-9</c:v>
                      </c:pt>
                      <c:pt idx="300">
                        <c:v>1.96067E-9</c:v>
                      </c:pt>
                      <c:pt idx="301">
                        <c:v>1.96067E-9</c:v>
                      </c:pt>
                      <c:pt idx="302">
                        <c:v>1.9512600000000001E-9</c:v>
                      </c:pt>
                      <c:pt idx="303">
                        <c:v>1.9512600000000001E-9</c:v>
                      </c:pt>
                      <c:pt idx="304">
                        <c:v>1.9375600000000001E-9</c:v>
                      </c:pt>
                      <c:pt idx="305">
                        <c:v>1.9375600000000001E-9</c:v>
                      </c:pt>
                      <c:pt idx="306">
                        <c:v>1.8866499999999999E-9</c:v>
                      </c:pt>
                      <c:pt idx="307">
                        <c:v>1.8866499999999999E-9</c:v>
                      </c:pt>
                      <c:pt idx="308">
                        <c:v>1.8863E-9</c:v>
                      </c:pt>
                      <c:pt idx="309">
                        <c:v>1.8863E-9</c:v>
                      </c:pt>
                      <c:pt idx="310">
                        <c:v>1.83339E-9</c:v>
                      </c:pt>
                      <c:pt idx="311">
                        <c:v>1.83339E-9</c:v>
                      </c:pt>
                      <c:pt idx="312">
                        <c:v>1.7933899999999999E-9</c:v>
                      </c:pt>
                      <c:pt idx="313">
                        <c:v>1.7933899999999999E-9</c:v>
                      </c:pt>
                      <c:pt idx="314">
                        <c:v>1.78559E-9</c:v>
                      </c:pt>
                      <c:pt idx="315">
                        <c:v>1.78559E-9</c:v>
                      </c:pt>
                      <c:pt idx="316">
                        <c:v>1.7527899999999999E-9</c:v>
                      </c:pt>
                      <c:pt idx="317">
                        <c:v>1.7527899999999999E-9</c:v>
                      </c:pt>
                      <c:pt idx="318">
                        <c:v>1.7476599999999999E-9</c:v>
                      </c:pt>
                      <c:pt idx="319">
                        <c:v>1.7476599999999999E-9</c:v>
                      </c:pt>
                      <c:pt idx="320">
                        <c:v>1.7267799999999999E-9</c:v>
                      </c:pt>
                      <c:pt idx="321">
                        <c:v>1.7267799999999999E-9</c:v>
                      </c:pt>
                      <c:pt idx="322">
                        <c:v>1.70218E-9</c:v>
                      </c:pt>
                      <c:pt idx="323">
                        <c:v>1.70218E-9</c:v>
                      </c:pt>
                      <c:pt idx="324">
                        <c:v>1.6742000000000001E-9</c:v>
                      </c:pt>
                      <c:pt idx="325">
                        <c:v>1.6742000000000001E-9</c:v>
                      </c:pt>
                      <c:pt idx="326">
                        <c:v>1.63991E-9</c:v>
                      </c:pt>
                      <c:pt idx="327">
                        <c:v>1.63991E-9</c:v>
                      </c:pt>
                      <c:pt idx="328">
                        <c:v>1.6163999999999999E-9</c:v>
                      </c:pt>
                      <c:pt idx="329">
                        <c:v>1.6163999999999999E-9</c:v>
                      </c:pt>
                      <c:pt idx="330">
                        <c:v>1.6456600000000001E-9</c:v>
                      </c:pt>
                      <c:pt idx="331">
                        <c:v>1.6456600000000001E-9</c:v>
                      </c:pt>
                      <c:pt idx="332">
                        <c:v>1.6064E-9</c:v>
                      </c:pt>
                      <c:pt idx="333">
                        <c:v>1.6064E-9</c:v>
                      </c:pt>
                      <c:pt idx="334">
                        <c:v>1.5653600000000001E-9</c:v>
                      </c:pt>
                      <c:pt idx="335">
                        <c:v>1.5653600000000001E-9</c:v>
                      </c:pt>
                      <c:pt idx="336">
                        <c:v>1.55287E-9</c:v>
                      </c:pt>
                      <c:pt idx="337">
                        <c:v>1.55287E-9</c:v>
                      </c:pt>
                      <c:pt idx="338">
                        <c:v>1.5253299999999999E-9</c:v>
                      </c:pt>
                      <c:pt idx="339">
                        <c:v>1.5253299999999999E-9</c:v>
                      </c:pt>
                      <c:pt idx="340">
                        <c:v>1.5246700000000001E-9</c:v>
                      </c:pt>
                      <c:pt idx="341">
                        <c:v>1.5246700000000001E-9</c:v>
                      </c:pt>
                      <c:pt idx="342">
                        <c:v>1.49899E-9</c:v>
                      </c:pt>
                      <c:pt idx="343">
                        <c:v>1.49899E-9</c:v>
                      </c:pt>
                      <c:pt idx="344">
                        <c:v>1.47129E-9</c:v>
                      </c:pt>
                      <c:pt idx="345">
                        <c:v>1.47129E-9</c:v>
                      </c:pt>
                      <c:pt idx="346">
                        <c:v>1.4868000000000001E-9</c:v>
                      </c:pt>
                      <c:pt idx="347">
                        <c:v>1.4868000000000001E-9</c:v>
                      </c:pt>
                      <c:pt idx="348">
                        <c:v>1.4478200000000001E-9</c:v>
                      </c:pt>
                      <c:pt idx="349">
                        <c:v>1.4478200000000001E-9</c:v>
                      </c:pt>
                      <c:pt idx="350">
                        <c:v>1.4500199999999999E-9</c:v>
                      </c:pt>
                      <c:pt idx="351">
                        <c:v>1.4500199999999999E-9</c:v>
                      </c:pt>
                      <c:pt idx="352">
                        <c:v>1.43868E-9</c:v>
                      </c:pt>
                      <c:pt idx="353">
                        <c:v>1.43868E-9</c:v>
                      </c:pt>
                      <c:pt idx="354">
                        <c:v>1.4055699999999999E-9</c:v>
                      </c:pt>
                      <c:pt idx="355">
                        <c:v>1.4055699999999999E-9</c:v>
                      </c:pt>
                      <c:pt idx="356">
                        <c:v>1.4316700000000001E-9</c:v>
                      </c:pt>
                      <c:pt idx="357">
                        <c:v>1.4316700000000001E-9</c:v>
                      </c:pt>
                      <c:pt idx="358">
                        <c:v>1.37523E-9</c:v>
                      </c:pt>
                      <c:pt idx="359">
                        <c:v>1.37523E-9</c:v>
                      </c:pt>
                      <c:pt idx="360">
                        <c:v>1.3691600000000001E-9</c:v>
                      </c:pt>
                      <c:pt idx="361">
                        <c:v>1.3691600000000001E-9</c:v>
                      </c:pt>
                      <c:pt idx="362">
                        <c:v>1.31817E-9</c:v>
                      </c:pt>
                      <c:pt idx="363">
                        <c:v>1.31817E-9</c:v>
                      </c:pt>
                      <c:pt idx="364">
                        <c:v>1.32853E-9</c:v>
                      </c:pt>
                      <c:pt idx="365">
                        <c:v>1.32853E-9</c:v>
                      </c:pt>
                      <c:pt idx="366">
                        <c:v>1.29787E-9</c:v>
                      </c:pt>
                      <c:pt idx="367">
                        <c:v>1.29787E-9</c:v>
                      </c:pt>
                      <c:pt idx="368">
                        <c:v>1.28808E-9</c:v>
                      </c:pt>
                      <c:pt idx="369">
                        <c:v>1.28808E-9</c:v>
                      </c:pt>
                      <c:pt idx="370">
                        <c:v>1.26605E-9</c:v>
                      </c:pt>
                      <c:pt idx="371">
                        <c:v>1.26605E-9</c:v>
                      </c:pt>
                      <c:pt idx="372">
                        <c:v>1.28649E-9</c:v>
                      </c:pt>
                      <c:pt idx="373">
                        <c:v>1.28649E-9</c:v>
                      </c:pt>
                      <c:pt idx="374">
                        <c:v>1.27121E-9</c:v>
                      </c:pt>
                      <c:pt idx="375">
                        <c:v>1.27121E-9</c:v>
                      </c:pt>
                      <c:pt idx="376">
                        <c:v>1.2312799999999999E-9</c:v>
                      </c:pt>
                      <c:pt idx="377">
                        <c:v>1.2312799999999999E-9</c:v>
                      </c:pt>
                      <c:pt idx="378">
                        <c:v>1.21167E-9</c:v>
                      </c:pt>
                      <c:pt idx="379">
                        <c:v>1.21167E-9</c:v>
                      </c:pt>
                      <c:pt idx="380">
                        <c:v>1.20714E-9</c:v>
                      </c:pt>
                      <c:pt idx="381">
                        <c:v>1.20714E-9</c:v>
                      </c:pt>
                      <c:pt idx="382">
                        <c:v>1.2059699999999999E-9</c:v>
                      </c:pt>
                      <c:pt idx="383">
                        <c:v>1.2059699999999999E-9</c:v>
                      </c:pt>
                      <c:pt idx="384">
                        <c:v>1.1893E-9</c:v>
                      </c:pt>
                      <c:pt idx="385">
                        <c:v>1.1893E-9</c:v>
                      </c:pt>
                      <c:pt idx="386">
                        <c:v>1.18464E-9</c:v>
                      </c:pt>
                      <c:pt idx="387">
                        <c:v>1.18464E-9</c:v>
                      </c:pt>
                      <c:pt idx="388">
                        <c:v>1.17102E-9</c:v>
                      </c:pt>
                      <c:pt idx="389">
                        <c:v>1.17102E-9</c:v>
                      </c:pt>
                      <c:pt idx="390">
                        <c:v>1.1684099999999999E-9</c:v>
                      </c:pt>
                      <c:pt idx="391">
                        <c:v>1.1684099999999999E-9</c:v>
                      </c:pt>
                      <c:pt idx="392">
                        <c:v>1.14581E-9</c:v>
                      </c:pt>
                      <c:pt idx="393">
                        <c:v>1.14581E-9</c:v>
                      </c:pt>
                      <c:pt idx="394">
                        <c:v>1.13761E-9</c:v>
                      </c:pt>
                      <c:pt idx="395">
                        <c:v>1.13761E-9</c:v>
                      </c:pt>
                      <c:pt idx="396">
                        <c:v>1.14617E-9</c:v>
                      </c:pt>
                      <c:pt idx="397">
                        <c:v>1.14617E-9</c:v>
                      </c:pt>
                      <c:pt idx="398">
                        <c:v>1.1075400000000001E-9</c:v>
                      </c:pt>
                      <c:pt idx="399">
                        <c:v>1.1075400000000001E-9</c:v>
                      </c:pt>
                      <c:pt idx="400">
                        <c:v>1.1039799999999999E-9</c:v>
                      </c:pt>
                      <c:pt idx="401">
                        <c:v>1.1039799999999999E-9</c:v>
                      </c:pt>
                      <c:pt idx="402">
                        <c:v>1.09114E-9</c:v>
                      </c:pt>
                      <c:pt idx="403">
                        <c:v>1.09114E-9</c:v>
                      </c:pt>
                      <c:pt idx="404">
                        <c:v>1.0777999999999999E-9</c:v>
                      </c:pt>
                      <c:pt idx="405">
                        <c:v>1.0777999999999999E-9</c:v>
                      </c:pt>
                      <c:pt idx="406">
                        <c:v>1.0659100000000001E-9</c:v>
                      </c:pt>
                      <c:pt idx="407">
                        <c:v>1.0659100000000001E-9</c:v>
                      </c:pt>
                      <c:pt idx="408">
                        <c:v>1.0729499999999999E-9</c:v>
                      </c:pt>
                      <c:pt idx="409">
                        <c:v>1.0729499999999999E-9</c:v>
                      </c:pt>
                      <c:pt idx="410">
                        <c:v>1.0591899999999999E-9</c:v>
                      </c:pt>
                      <c:pt idx="411">
                        <c:v>1.0591899999999999E-9</c:v>
                      </c:pt>
                      <c:pt idx="412">
                        <c:v>1.04753E-9</c:v>
                      </c:pt>
                      <c:pt idx="413">
                        <c:v>1.04753E-9</c:v>
                      </c:pt>
                      <c:pt idx="414">
                        <c:v>1.03811E-9</c:v>
                      </c:pt>
                      <c:pt idx="415">
                        <c:v>1.03811E-9</c:v>
                      </c:pt>
                      <c:pt idx="416">
                        <c:v>1.03244E-9</c:v>
                      </c:pt>
                      <c:pt idx="417">
                        <c:v>1.03244E-9</c:v>
                      </c:pt>
                      <c:pt idx="418">
                        <c:v>1.00995E-9</c:v>
                      </c:pt>
                      <c:pt idx="419">
                        <c:v>1.00995E-9</c:v>
                      </c:pt>
                      <c:pt idx="420">
                        <c:v>9.9994100000000007E-10</c:v>
                      </c:pt>
                      <c:pt idx="421">
                        <c:v>9.9994100000000007E-10</c:v>
                      </c:pt>
                      <c:pt idx="422">
                        <c:v>1.00175E-9</c:v>
                      </c:pt>
                      <c:pt idx="423">
                        <c:v>1.00175E-9</c:v>
                      </c:pt>
                      <c:pt idx="424">
                        <c:v>9.7795199999999993E-10</c:v>
                      </c:pt>
                      <c:pt idx="425">
                        <c:v>9.7795199999999993E-10</c:v>
                      </c:pt>
                      <c:pt idx="426">
                        <c:v>9.8781199999999994E-10</c:v>
                      </c:pt>
                      <c:pt idx="427">
                        <c:v>9.8781199999999994E-10</c:v>
                      </c:pt>
                      <c:pt idx="428">
                        <c:v>9.7358700000000002E-10</c:v>
                      </c:pt>
                      <c:pt idx="429">
                        <c:v>9.7358700000000002E-10</c:v>
                      </c:pt>
                      <c:pt idx="430">
                        <c:v>9.7602199999999992E-10</c:v>
                      </c:pt>
                      <c:pt idx="431">
                        <c:v>9.7602199999999992E-10</c:v>
                      </c:pt>
                      <c:pt idx="432">
                        <c:v>9.5879399999999999E-10</c:v>
                      </c:pt>
                      <c:pt idx="433">
                        <c:v>9.5879399999999999E-10</c:v>
                      </c:pt>
                      <c:pt idx="434">
                        <c:v>1.03063E-9</c:v>
                      </c:pt>
                      <c:pt idx="435">
                        <c:v>1.03063E-9</c:v>
                      </c:pt>
                      <c:pt idx="436">
                        <c:v>9.3903299999999994E-10</c:v>
                      </c:pt>
                      <c:pt idx="437">
                        <c:v>9.3903299999999994E-10</c:v>
                      </c:pt>
                      <c:pt idx="438">
                        <c:v>9.424750000000001E-10</c:v>
                      </c:pt>
                      <c:pt idx="439">
                        <c:v>9.424750000000001E-10</c:v>
                      </c:pt>
                      <c:pt idx="440">
                        <c:v>9.4671500000000008E-10</c:v>
                      </c:pt>
                      <c:pt idx="441">
                        <c:v>9.4671500000000008E-10</c:v>
                      </c:pt>
                      <c:pt idx="442">
                        <c:v>9.2254899999999997E-10</c:v>
                      </c:pt>
                      <c:pt idx="443">
                        <c:v>9.2254899999999997E-10</c:v>
                      </c:pt>
                      <c:pt idx="444">
                        <c:v>9.29916E-10</c:v>
                      </c:pt>
                      <c:pt idx="445">
                        <c:v>9.29916E-10</c:v>
                      </c:pt>
                      <c:pt idx="446">
                        <c:v>9.2399000000000003E-10</c:v>
                      </c:pt>
                      <c:pt idx="447">
                        <c:v>9.2399000000000003E-10</c:v>
                      </c:pt>
                      <c:pt idx="448">
                        <c:v>9.0799500000000003E-10</c:v>
                      </c:pt>
                      <c:pt idx="449">
                        <c:v>9.0799500000000003E-10</c:v>
                      </c:pt>
                      <c:pt idx="450">
                        <c:v>9.2052900000000002E-10</c:v>
                      </c:pt>
                      <c:pt idx="451">
                        <c:v>9.2052900000000002E-10</c:v>
                      </c:pt>
                      <c:pt idx="452">
                        <c:v>9.0808299999999995E-10</c:v>
                      </c:pt>
                      <c:pt idx="453">
                        <c:v>9.0808299999999995E-10</c:v>
                      </c:pt>
                      <c:pt idx="454">
                        <c:v>9.1127300000000002E-10</c:v>
                      </c:pt>
                      <c:pt idx="455">
                        <c:v>9.1127300000000002E-10</c:v>
                      </c:pt>
                      <c:pt idx="456">
                        <c:v>9.0544200000000005E-10</c:v>
                      </c:pt>
                      <c:pt idx="457">
                        <c:v>9.0544200000000005E-10</c:v>
                      </c:pt>
                      <c:pt idx="458">
                        <c:v>9.2188200000000004E-10</c:v>
                      </c:pt>
                      <c:pt idx="459">
                        <c:v>9.2188200000000004E-10</c:v>
                      </c:pt>
                      <c:pt idx="460">
                        <c:v>9.0381300000000003E-10</c:v>
                      </c:pt>
                      <c:pt idx="461">
                        <c:v>9.0381300000000003E-10</c:v>
                      </c:pt>
                      <c:pt idx="462">
                        <c:v>9.03375E-10</c:v>
                      </c:pt>
                      <c:pt idx="463">
                        <c:v>9.03375E-10</c:v>
                      </c:pt>
                      <c:pt idx="464">
                        <c:v>8.9982100000000001E-10</c:v>
                      </c:pt>
                      <c:pt idx="465">
                        <c:v>8.9982100000000001E-10</c:v>
                      </c:pt>
                      <c:pt idx="466">
                        <c:v>8.9151299999999998E-10</c:v>
                      </c:pt>
                      <c:pt idx="467">
                        <c:v>8.9151299999999998E-10</c:v>
                      </c:pt>
                      <c:pt idx="468">
                        <c:v>8.8757800000000003E-10</c:v>
                      </c:pt>
                      <c:pt idx="469">
                        <c:v>8.8757800000000003E-10</c:v>
                      </c:pt>
                      <c:pt idx="470">
                        <c:v>8.9647500000000005E-10</c:v>
                      </c:pt>
                      <c:pt idx="471">
                        <c:v>8.9647500000000005E-10</c:v>
                      </c:pt>
                      <c:pt idx="472">
                        <c:v>8.7450599999999998E-10</c:v>
                      </c:pt>
                      <c:pt idx="473">
                        <c:v>8.7450599999999998E-10</c:v>
                      </c:pt>
                      <c:pt idx="474">
                        <c:v>8.6419899999999996E-10</c:v>
                      </c:pt>
                      <c:pt idx="475">
                        <c:v>8.6419899999999996E-10</c:v>
                      </c:pt>
                      <c:pt idx="476">
                        <c:v>8.6362199999999998E-10</c:v>
                      </c:pt>
                      <c:pt idx="477">
                        <c:v>8.6362199999999998E-10</c:v>
                      </c:pt>
                      <c:pt idx="478">
                        <c:v>8.44798E-10</c:v>
                      </c:pt>
                      <c:pt idx="479">
                        <c:v>8.44798E-10</c:v>
                      </c:pt>
                      <c:pt idx="480">
                        <c:v>8.3663599999999998E-10</c:v>
                      </c:pt>
                      <c:pt idx="481">
                        <c:v>8.3663599999999998E-10</c:v>
                      </c:pt>
                      <c:pt idx="482">
                        <c:v>8.2579200000000002E-10</c:v>
                      </c:pt>
                      <c:pt idx="483">
                        <c:v>8.2579200000000002E-10</c:v>
                      </c:pt>
                      <c:pt idx="484">
                        <c:v>8.1905500000000002E-10</c:v>
                      </c:pt>
                      <c:pt idx="485">
                        <c:v>8.1905500000000002E-10</c:v>
                      </c:pt>
                      <c:pt idx="486">
                        <c:v>8.14219E-10</c:v>
                      </c:pt>
                      <c:pt idx="487">
                        <c:v>8.14219E-10</c:v>
                      </c:pt>
                      <c:pt idx="488">
                        <c:v>7.9931599999999995E-10</c:v>
                      </c:pt>
                      <c:pt idx="489">
                        <c:v>7.9931599999999995E-10</c:v>
                      </c:pt>
                      <c:pt idx="490">
                        <c:v>7.9697500000000003E-10</c:v>
                      </c:pt>
                      <c:pt idx="491">
                        <c:v>7.9697500000000003E-10</c:v>
                      </c:pt>
                      <c:pt idx="492">
                        <c:v>7.8020199999999997E-10</c:v>
                      </c:pt>
                      <c:pt idx="493">
                        <c:v>7.8020199999999997E-10</c:v>
                      </c:pt>
                      <c:pt idx="494">
                        <c:v>7.67261E-10</c:v>
                      </c:pt>
                      <c:pt idx="495">
                        <c:v>7.67261E-10</c:v>
                      </c:pt>
                      <c:pt idx="496">
                        <c:v>7.6598199999999999E-10</c:v>
                      </c:pt>
                      <c:pt idx="497">
                        <c:v>7.6598199999999999E-10</c:v>
                      </c:pt>
                      <c:pt idx="498">
                        <c:v>7.6492700000000004E-10</c:v>
                      </c:pt>
                      <c:pt idx="499">
                        <c:v>7.6492700000000004E-10</c:v>
                      </c:pt>
                      <c:pt idx="500">
                        <c:v>7.6193800000000004E-10</c:v>
                      </c:pt>
                      <c:pt idx="501">
                        <c:v>7.6193800000000004E-10</c:v>
                      </c:pt>
                      <c:pt idx="502">
                        <c:v>7.3805199999999997E-10</c:v>
                      </c:pt>
                      <c:pt idx="503">
                        <c:v>7.3805199999999997E-10</c:v>
                      </c:pt>
                      <c:pt idx="504">
                        <c:v>7.4008500000000003E-10</c:v>
                      </c:pt>
                      <c:pt idx="505">
                        <c:v>7.4008500000000003E-10</c:v>
                      </c:pt>
                      <c:pt idx="506">
                        <c:v>7.2493E-10</c:v>
                      </c:pt>
                      <c:pt idx="507">
                        <c:v>7.2493E-10</c:v>
                      </c:pt>
                      <c:pt idx="508">
                        <c:v>7.2025900000000005E-10</c:v>
                      </c:pt>
                      <c:pt idx="509">
                        <c:v>7.2025900000000005E-10</c:v>
                      </c:pt>
                      <c:pt idx="510">
                        <c:v>7.0830799999999999E-10</c:v>
                      </c:pt>
                      <c:pt idx="511">
                        <c:v>7.0830799999999999E-10</c:v>
                      </c:pt>
                      <c:pt idx="512">
                        <c:v>7.1166100000000001E-10</c:v>
                      </c:pt>
                      <c:pt idx="513">
                        <c:v>7.1166100000000001E-10</c:v>
                      </c:pt>
                      <c:pt idx="514">
                        <c:v>7.0393099999999998E-10</c:v>
                      </c:pt>
                      <c:pt idx="515">
                        <c:v>7.0393099999999998E-10</c:v>
                      </c:pt>
                      <c:pt idx="516">
                        <c:v>6.8668399999999998E-10</c:v>
                      </c:pt>
                      <c:pt idx="517">
                        <c:v>6.8668399999999998E-10</c:v>
                      </c:pt>
                      <c:pt idx="518">
                        <c:v>6.7945500000000001E-10</c:v>
                      </c:pt>
                      <c:pt idx="519">
                        <c:v>6.7945500000000001E-10</c:v>
                      </c:pt>
                      <c:pt idx="520">
                        <c:v>6.73524E-10</c:v>
                      </c:pt>
                      <c:pt idx="521">
                        <c:v>6.73524E-10</c:v>
                      </c:pt>
                      <c:pt idx="522">
                        <c:v>6.6786200000000002E-10</c:v>
                      </c:pt>
                      <c:pt idx="523">
                        <c:v>6.6786200000000002E-10</c:v>
                      </c:pt>
                      <c:pt idx="524">
                        <c:v>6.7109699999999996E-10</c:v>
                      </c:pt>
                      <c:pt idx="525">
                        <c:v>6.7109699999999996E-10</c:v>
                      </c:pt>
                      <c:pt idx="526">
                        <c:v>6.5652100000000003E-10</c:v>
                      </c:pt>
                      <c:pt idx="527">
                        <c:v>6.5652100000000003E-10</c:v>
                      </c:pt>
                      <c:pt idx="528">
                        <c:v>6.5484999999999997E-10</c:v>
                      </c:pt>
                      <c:pt idx="529">
                        <c:v>6.5484999999999997E-10</c:v>
                      </c:pt>
                      <c:pt idx="530">
                        <c:v>6.6252599999999995E-10</c:v>
                      </c:pt>
                      <c:pt idx="531">
                        <c:v>6.6252599999999995E-10</c:v>
                      </c:pt>
                      <c:pt idx="532">
                        <c:v>6.5255099999999999E-10</c:v>
                      </c:pt>
                      <c:pt idx="533">
                        <c:v>6.5255099999999999E-10</c:v>
                      </c:pt>
                      <c:pt idx="534">
                        <c:v>6.5200599999999997E-10</c:v>
                      </c:pt>
                      <c:pt idx="535">
                        <c:v>6.5200599999999997E-10</c:v>
                      </c:pt>
                      <c:pt idx="536">
                        <c:v>6.3121399999999997E-10</c:v>
                      </c:pt>
                      <c:pt idx="537">
                        <c:v>6.3121399999999997E-10</c:v>
                      </c:pt>
                      <c:pt idx="538">
                        <c:v>6.3603699999999998E-10</c:v>
                      </c:pt>
                      <c:pt idx="539">
                        <c:v>6.3603699999999998E-10</c:v>
                      </c:pt>
                      <c:pt idx="540">
                        <c:v>6.1785400000000003E-10</c:v>
                      </c:pt>
                      <c:pt idx="541">
                        <c:v>6.1785400000000003E-10</c:v>
                      </c:pt>
                      <c:pt idx="542">
                        <c:v>6.2282699999999998E-10</c:v>
                      </c:pt>
                      <c:pt idx="543">
                        <c:v>6.2282699999999998E-10</c:v>
                      </c:pt>
                      <c:pt idx="544">
                        <c:v>6.1072399999999997E-10</c:v>
                      </c:pt>
                      <c:pt idx="545">
                        <c:v>6.1072399999999997E-10</c:v>
                      </c:pt>
                      <c:pt idx="546">
                        <c:v>6.15139E-10</c:v>
                      </c:pt>
                      <c:pt idx="547">
                        <c:v>6.15139E-10</c:v>
                      </c:pt>
                      <c:pt idx="548">
                        <c:v>6.1736399999999996E-10</c:v>
                      </c:pt>
                      <c:pt idx="549">
                        <c:v>6.1736399999999996E-10</c:v>
                      </c:pt>
                      <c:pt idx="550">
                        <c:v>6.0693500000000003E-10</c:v>
                      </c:pt>
                      <c:pt idx="551">
                        <c:v>6.0693500000000003E-10</c:v>
                      </c:pt>
                      <c:pt idx="552">
                        <c:v>6.06822E-10</c:v>
                      </c:pt>
                      <c:pt idx="553">
                        <c:v>6.06822E-10</c:v>
                      </c:pt>
                      <c:pt idx="554">
                        <c:v>6.06654E-10</c:v>
                      </c:pt>
                      <c:pt idx="555">
                        <c:v>6.06654E-10</c:v>
                      </c:pt>
                      <c:pt idx="556">
                        <c:v>5.9753400000000004E-10</c:v>
                      </c:pt>
                      <c:pt idx="557">
                        <c:v>5.9753400000000004E-10</c:v>
                      </c:pt>
                      <c:pt idx="558">
                        <c:v>5.97952E-10</c:v>
                      </c:pt>
                      <c:pt idx="559">
                        <c:v>5.97952E-10</c:v>
                      </c:pt>
                      <c:pt idx="560">
                        <c:v>5.8672699999999997E-10</c:v>
                      </c:pt>
                      <c:pt idx="561">
                        <c:v>5.8672699999999997E-10</c:v>
                      </c:pt>
                      <c:pt idx="562">
                        <c:v>5.8362699999999995E-10</c:v>
                      </c:pt>
                      <c:pt idx="563">
                        <c:v>5.8362699999999995E-10</c:v>
                      </c:pt>
                      <c:pt idx="564">
                        <c:v>5.7326299999999997E-10</c:v>
                      </c:pt>
                      <c:pt idx="565">
                        <c:v>5.7326299999999997E-10</c:v>
                      </c:pt>
                      <c:pt idx="566">
                        <c:v>5.6877300000000002E-10</c:v>
                      </c:pt>
                      <c:pt idx="567">
                        <c:v>5.6877300000000002E-10</c:v>
                      </c:pt>
                      <c:pt idx="568">
                        <c:v>5.8983300000000005E-10</c:v>
                      </c:pt>
                      <c:pt idx="569">
                        <c:v>5.8983300000000005E-10</c:v>
                      </c:pt>
                      <c:pt idx="570">
                        <c:v>5.6713300000000001E-10</c:v>
                      </c:pt>
                      <c:pt idx="571">
                        <c:v>5.6713300000000001E-10</c:v>
                      </c:pt>
                      <c:pt idx="572">
                        <c:v>5.6383500000000005E-10</c:v>
                      </c:pt>
                      <c:pt idx="573">
                        <c:v>5.6383500000000005E-10</c:v>
                      </c:pt>
                      <c:pt idx="574">
                        <c:v>5.5790899999999998E-10</c:v>
                      </c:pt>
                      <c:pt idx="575">
                        <c:v>5.5790899999999998E-10</c:v>
                      </c:pt>
                      <c:pt idx="576">
                        <c:v>5.6048300000000004E-10</c:v>
                      </c:pt>
                      <c:pt idx="577">
                        <c:v>5.6048300000000004E-10</c:v>
                      </c:pt>
                      <c:pt idx="578">
                        <c:v>5.5480600000000004E-10</c:v>
                      </c:pt>
                      <c:pt idx="579">
                        <c:v>5.5480600000000004E-10</c:v>
                      </c:pt>
                      <c:pt idx="580">
                        <c:v>5.6290799999999995E-10</c:v>
                      </c:pt>
                      <c:pt idx="581">
                        <c:v>5.6290799999999995E-10</c:v>
                      </c:pt>
                      <c:pt idx="582">
                        <c:v>5.4517700000000005E-10</c:v>
                      </c:pt>
                      <c:pt idx="583">
                        <c:v>5.4517700000000005E-10</c:v>
                      </c:pt>
                      <c:pt idx="584">
                        <c:v>5.4166199999999999E-10</c:v>
                      </c:pt>
                      <c:pt idx="585">
                        <c:v>5.4166199999999999E-10</c:v>
                      </c:pt>
                      <c:pt idx="586">
                        <c:v>5.43303E-10</c:v>
                      </c:pt>
                      <c:pt idx="587">
                        <c:v>5.43303E-10</c:v>
                      </c:pt>
                      <c:pt idx="588">
                        <c:v>5.3596999999999996E-10</c:v>
                      </c:pt>
                      <c:pt idx="589">
                        <c:v>5.3596999999999996E-10</c:v>
                      </c:pt>
                      <c:pt idx="590">
                        <c:v>5.3828499999999997E-10</c:v>
                      </c:pt>
                      <c:pt idx="591">
                        <c:v>5.3828499999999997E-10</c:v>
                      </c:pt>
                      <c:pt idx="592">
                        <c:v>5.2813400000000005E-10</c:v>
                      </c:pt>
                      <c:pt idx="593">
                        <c:v>5.2813400000000005E-10</c:v>
                      </c:pt>
                      <c:pt idx="594">
                        <c:v>5.2964599999999999E-10</c:v>
                      </c:pt>
                      <c:pt idx="595">
                        <c:v>5.2964599999999999E-10</c:v>
                      </c:pt>
                      <c:pt idx="596">
                        <c:v>5.2670199999999997E-10</c:v>
                      </c:pt>
                      <c:pt idx="597">
                        <c:v>5.2670199999999997E-10</c:v>
                      </c:pt>
                      <c:pt idx="598">
                        <c:v>5.33383E-10</c:v>
                      </c:pt>
                      <c:pt idx="599">
                        <c:v>5.33383E-10</c:v>
                      </c:pt>
                      <c:pt idx="600">
                        <c:v>5.2341700000000001E-10</c:v>
                      </c:pt>
                      <c:pt idx="601">
                        <c:v>5.2341700000000001E-10</c:v>
                      </c:pt>
                      <c:pt idx="602">
                        <c:v>5.2426200000000002E-10</c:v>
                      </c:pt>
                      <c:pt idx="603">
                        <c:v>5.2426200000000002E-10</c:v>
                      </c:pt>
                      <c:pt idx="604">
                        <c:v>5.1456000000000003E-10</c:v>
                      </c:pt>
                      <c:pt idx="605">
                        <c:v>5.1456000000000003E-10</c:v>
                      </c:pt>
                      <c:pt idx="606">
                        <c:v>5.1537900000000003E-10</c:v>
                      </c:pt>
                      <c:pt idx="607">
                        <c:v>5.1537900000000003E-10</c:v>
                      </c:pt>
                      <c:pt idx="608">
                        <c:v>5.1912600000000001E-10</c:v>
                      </c:pt>
                      <c:pt idx="609">
                        <c:v>5.1912600000000001E-10</c:v>
                      </c:pt>
                      <c:pt idx="610">
                        <c:v>5.10025E-10</c:v>
                      </c:pt>
                      <c:pt idx="611">
                        <c:v>5.10025E-10</c:v>
                      </c:pt>
                      <c:pt idx="612">
                        <c:v>4.9883799999999999E-10</c:v>
                      </c:pt>
                      <c:pt idx="613">
                        <c:v>4.9883799999999999E-10</c:v>
                      </c:pt>
                      <c:pt idx="614">
                        <c:v>5.0685700000000002E-10</c:v>
                      </c:pt>
                      <c:pt idx="615">
                        <c:v>5.0685700000000002E-10</c:v>
                      </c:pt>
                      <c:pt idx="616">
                        <c:v>5.0950900000000002E-10</c:v>
                      </c:pt>
                      <c:pt idx="617">
                        <c:v>5.0950900000000002E-10</c:v>
                      </c:pt>
                      <c:pt idx="618">
                        <c:v>4.8971600000000001E-10</c:v>
                      </c:pt>
                      <c:pt idx="619">
                        <c:v>4.8971600000000001E-10</c:v>
                      </c:pt>
                      <c:pt idx="620">
                        <c:v>4.9517800000000002E-10</c:v>
                      </c:pt>
                      <c:pt idx="621">
                        <c:v>4.9517800000000002E-10</c:v>
                      </c:pt>
                      <c:pt idx="622">
                        <c:v>4.7817599999999996E-10</c:v>
                      </c:pt>
                      <c:pt idx="623">
                        <c:v>4.7817599999999996E-10</c:v>
                      </c:pt>
                      <c:pt idx="624">
                        <c:v>4.8942199999999997E-10</c:v>
                      </c:pt>
                      <c:pt idx="625">
                        <c:v>4.8942199999999997E-10</c:v>
                      </c:pt>
                      <c:pt idx="626">
                        <c:v>4.8678900000000002E-10</c:v>
                      </c:pt>
                      <c:pt idx="627">
                        <c:v>4.8678900000000002E-10</c:v>
                      </c:pt>
                      <c:pt idx="628">
                        <c:v>4.7671999999999998E-10</c:v>
                      </c:pt>
                      <c:pt idx="629">
                        <c:v>4.7671999999999998E-10</c:v>
                      </c:pt>
                      <c:pt idx="630">
                        <c:v>4.8286799999999999E-10</c:v>
                      </c:pt>
                      <c:pt idx="631">
                        <c:v>4.8286799999999999E-10</c:v>
                      </c:pt>
                      <c:pt idx="632">
                        <c:v>4.7746799999999999E-10</c:v>
                      </c:pt>
                      <c:pt idx="633">
                        <c:v>4.7746799999999999E-10</c:v>
                      </c:pt>
                      <c:pt idx="634">
                        <c:v>4.6573699999999996E-10</c:v>
                      </c:pt>
                      <c:pt idx="635">
                        <c:v>4.6573699999999996E-10</c:v>
                      </c:pt>
                      <c:pt idx="636">
                        <c:v>4.7739000000000004E-10</c:v>
                      </c:pt>
                      <c:pt idx="637">
                        <c:v>4.7739000000000004E-10</c:v>
                      </c:pt>
                      <c:pt idx="638">
                        <c:v>4.7553599999999996E-10</c:v>
                      </c:pt>
                      <c:pt idx="639">
                        <c:v>4.7553599999999996E-10</c:v>
                      </c:pt>
                      <c:pt idx="640">
                        <c:v>4.6065000000000001E-10</c:v>
                      </c:pt>
                      <c:pt idx="641">
                        <c:v>4.6065000000000001E-10</c:v>
                      </c:pt>
                      <c:pt idx="642">
                        <c:v>4.6482700000000001E-10</c:v>
                      </c:pt>
                      <c:pt idx="643">
                        <c:v>4.6482700000000001E-10</c:v>
                      </c:pt>
                      <c:pt idx="644">
                        <c:v>4.6188299999999999E-10</c:v>
                      </c:pt>
                      <c:pt idx="645">
                        <c:v>4.6188299999999999E-10</c:v>
                      </c:pt>
                      <c:pt idx="646">
                        <c:v>4.6337500000000002E-10</c:v>
                      </c:pt>
                      <c:pt idx="647">
                        <c:v>4.6337500000000002E-10</c:v>
                      </c:pt>
                      <c:pt idx="648">
                        <c:v>4.45553E-10</c:v>
                      </c:pt>
                      <c:pt idx="649">
                        <c:v>4.45553E-10</c:v>
                      </c:pt>
                      <c:pt idx="650">
                        <c:v>4.4153699999999998E-10</c:v>
                      </c:pt>
                      <c:pt idx="651">
                        <c:v>4.4153699999999998E-10</c:v>
                      </c:pt>
                      <c:pt idx="652">
                        <c:v>4.4921399999999998E-10</c:v>
                      </c:pt>
                      <c:pt idx="653">
                        <c:v>4.4921399999999998E-10</c:v>
                      </c:pt>
                      <c:pt idx="654">
                        <c:v>4.3910000000000001E-10</c:v>
                      </c:pt>
                      <c:pt idx="655">
                        <c:v>4.3910000000000001E-10</c:v>
                      </c:pt>
                      <c:pt idx="656">
                        <c:v>4.4616400000000002E-10</c:v>
                      </c:pt>
                      <c:pt idx="657">
                        <c:v>4.4616400000000002E-10</c:v>
                      </c:pt>
                      <c:pt idx="658">
                        <c:v>4.3558899999999998E-10</c:v>
                      </c:pt>
                      <c:pt idx="659">
                        <c:v>4.3558899999999998E-10</c:v>
                      </c:pt>
                      <c:pt idx="660">
                        <c:v>4.3667399999999999E-10</c:v>
                      </c:pt>
                      <c:pt idx="661">
                        <c:v>4.3667399999999999E-10</c:v>
                      </c:pt>
                      <c:pt idx="662">
                        <c:v>4.34398E-10</c:v>
                      </c:pt>
                      <c:pt idx="663">
                        <c:v>4.34398E-10</c:v>
                      </c:pt>
                      <c:pt idx="664">
                        <c:v>4.3357900000000001E-10</c:v>
                      </c:pt>
                      <c:pt idx="665">
                        <c:v>4.3357900000000001E-10</c:v>
                      </c:pt>
                      <c:pt idx="666">
                        <c:v>4.2703099999999998E-10</c:v>
                      </c:pt>
                      <c:pt idx="667">
                        <c:v>4.2703099999999998E-10</c:v>
                      </c:pt>
                      <c:pt idx="668">
                        <c:v>4.2648700000000002E-10</c:v>
                      </c:pt>
                      <c:pt idx="669">
                        <c:v>4.2648700000000002E-10</c:v>
                      </c:pt>
                      <c:pt idx="670">
                        <c:v>4.3027200000000002E-10</c:v>
                      </c:pt>
                      <c:pt idx="671">
                        <c:v>4.3027200000000002E-10</c:v>
                      </c:pt>
                      <c:pt idx="672">
                        <c:v>4.28907E-10</c:v>
                      </c:pt>
                      <c:pt idx="673">
                        <c:v>4.28907E-10</c:v>
                      </c:pt>
                      <c:pt idx="674">
                        <c:v>4.1251200000000002E-10</c:v>
                      </c:pt>
                      <c:pt idx="675">
                        <c:v>4.1251200000000002E-10</c:v>
                      </c:pt>
                      <c:pt idx="676">
                        <c:v>4.12901E-10</c:v>
                      </c:pt>
                      <c:pt idx="677">
                        <c:v>4.12901E-10</c:v>
                      </c:pt>
                      <c:pt idx="678">
                        <c:v>4.2037299999999999E-10</c:v>
                      </c:pt>
                      <c:pt idx="679">
                        <c:v>4.2037299999999999E-10</c:v>
                      </c:pt>
                      <c:pt idx="680">
                        <c:v>4.1046700000000001E-10</c:v>
                      </c:pt>
                      <c:pt idx="681">
                        <c:v>4.1046700000000001E-10</c:v>
                      </c:pt>
                      <c:pt idx="682">
                        <c:v>4.0226100000000002E-10</c:v>
                      </c:pt>
                      <c:pt idx="683">
                        <c:v>4.0226100000000002E-10</c:v>
                      </c:pt>
                      <c:pt idx="684">
                        <c:v>4.0338399999999999E-10</c:v>
                      </c:pt>
                      <c:pt idx="685">
                        <c:v>4.0338399999999999E-10</c:v>
                      </c:pt>
                      <c:pt idx="686">
                        <c:v>4.05489E-10</c:v>
                      </c:pt>
                      <c:pt idx="687">
                        <c:v>4.05489E-10</c:v>
                      </c:pt>
                      <c:pt idx="688">
                        <c:v>4.06471E-10</c:v>
                      </c:pt>
                      <c:pt idx="689">
                        <c:v>4.06471E-10</c:v>
                      </c:pt>
                      <c:pt idx="690">
                        <c:v>3.9521000000000002E-10</c:v>
                      </c:pt>
                      <c:pt idx="691">
                        <c:v>3.9521000000000002E-10</c:v>
                      </c:pt>
                      <c:pt idx="692">
                        <c:v>3.9275100000000002E-10</c:v>
                      </c:pt>
                      <c:pt idx="693">
                        <c:v>3.9275100000000002E-10</c:v>
                      </c:pt>
                      <c:pt idx="694">
                        <c:v>3.9092599999999998E-10</c:v>
                      </c:pt>
                      <c:pt idx="695">
                        <c:v>3.9092599999999998E-10</c:v>
                      </c:pt>
                      <c:pt idx="696">
                        <c:v>3.8300600000000002E-10</c:v>
                      </c:pt>
                      <c:pt idx="697">
                        <c:v>3.8300600000000002E-10</c:v>
                      </c:pt>
                      <c:pt idx="698">
                        <c:v>3.9143000000000001E-10</c:v>
                      </c:pt>
                      <c:pt idx="699">
                        <c:v>3.9143000000000001E-10</c:v>
                      </c:pt>
                      <c:pt idx="700">
                        <c:v>3.8402400000000002E-10</c:v>
                      </c:pt>
                      <c:pt idx="701">
                        <c:v>3.8402400000000002E-10</c:v>
                      </c:pt>
                      <c:pt idx="702">
                        <c:v>3.9769200000000002E-10</c:v>
                      </c:pt>
                      <c:pt idx="703">
                        <c:v>3.9769200000000002E-10</c:v>
                      </c:pt>
                      <c:pt idx="704">
                        <c:v>3.8886300000000001E-10</c:v>
                      </c:pt>
                      <c:pt idx="705">
                        <c:v>3.8886300000000001E-10</c:v>
                      </c:pt>
                      <c:pt idx="706">
                        <c:v>3.7968099999999998E-10</c:v>
                      </c:pt>
                      <c:pt idx="707">
                        <c:v>3.7968099999999998E-10</c:v>
                      </c:pt>
                      <c:pt idx="708">
                        <c:v>3.7782900000000002E-10</c:v>
                      </c:pt>
                      <c:pt idx="709">
                        <c:v>3.7782900000000002E-10</c:v>
                      </c:pt>
                      <c:pt idx="710">
                        <c:v>3.7424800000000001E-10</c:v>
                      </c:pt>
                      <c:pt idx="711">
                        <c:v>3.7424800000000001E-10</c:v>
                      </c:pt>
                      <c:pt idx="712">
                        <c:v>3.6906600000000002E-10</c:v>
                      </c:pt>
                      <c:pt idx="713">
                        <c:v>3.6906600000000002E-10</c:v>
                      </c:pt>
                      <c:pt idx="714">
                        <c:v>3.6803099999999998E-10</c:v>
                      </c:pt>
                      <c:pt idx="715">
                        <c:v>3.6803099999999998E-10</c:v>
                      </c:pt>
                      <c:pt idx="716">
                        <c:v>3.7749700000000001E-10</c:v>
                      </c:pt>
                      <c:pt idx="717">
                        <c:v>3.7749700000000001E-10</c:v>
                      </c:pt>
                      <c:pt idx="718">
                        <c:v>3.6960399999999998E-10</c:v>
                      </c:pt>
                      <c:pt idx="719">
                        <c:v>3.6960399999999998E-10</c:v>
                      </c:pt>
                      <c:pt idx="720">
                        <c:v>3.7867800000000001E-10</c:v>
                      </c:pt>
                      <c:pt idx="721">
                        <c:v>3.7867800000000001E-10</c:v>
                      </c:pt>
                      <c:pt idx="722">
                        <c:v>3.6398199999999998E-10</c:v>
                      </c:pt>
                      <c:pt idx="723">
                        <c:v>3.6398199999999998E-10</c:v>
                      </c:pt>
                      <c:pt idx="724">
                        <c:v>3.6010500000000002E-10</c:v>
                      </c:pt>
                      <c:pt idx="725">
                        <c:v>3.6010500000000002E-10</c:v>
                      </c:pt>
                      <c:pt idx="726">
                        <c:v>3.66846E-10</c:v>
                      </c:pt>
                      <c:pt idx="727">
                        <c:v>3.66846E-10</c:v>
                      </c:pt>
                      <c:pt idx="728">
                        <c:v>3.6067299999999998E-10</c:v>
                      </c:pt>
                      <c:pt idx="729">
                        <c:v>3.6067299999999998E-10</c:v>
                      </c:pt>
                      <c:pt idx="730">
                        <c:v>3.6343899999999998E-10</c:v>
                      </c:pt>
                      <c:pt idx="731">
                        <c:v>3.6343899999999998E-10</c:v>
                      </c:pt>
                      <c:pt idx="732">
                        <c:v>3.5281300000000002E-10</c:v>
                      </c:pt>
                      <c:pt idx="733">
                        <c:v>3.5281300000000002E-10</c:v>
                      </c:pt>
                      <c:pt idx="734">
                        <c:v>3.5818399999999998E-10</c:v>
                      </c:pt>
                      <c:pt idx="735">
                        <c:v>3.5818399999999998E-10</c:v>
                      </c:pt>
                      <c:pt idx="736">
                        <c:v>3.5931500000000001E-10</c:v>
                      </c:pt>
                      <c:pt idx="737">
                        <c:v>3.5931500000000001E-10</c:v>
                      </c:pt>
                      <c:pt idx="738">
                        <c:v>3.4829300000000002E-10</c:v>
                      </c:pt>
                      <c:pt idx="739">
                        <c:v>3.4829300000000002E-10</c:v>
                      </c:pt>
                      <c:pt idx="740">
                        <c:v>3.4710600000000002E-10</c:v>
                      </c:pt>
                      <c:pt idx="741">
                        <c:v>3.4710600000000002E-10</c:v>
                      </c:pt>
                      <c:pt idx="742">
                        <c:v>3.4514600000000001E-10</c:v>
                      </c:pt>
                      <c:pt idx="743">
                        <c:v>3.4514600000000001E-10</c:v>
                      </c:pt>
                      <c:pt idx="744">
                        <c:v>3.4924199999999999E-10</c:v>
                      </c:pt>
                      <c:pt idx="745">
                        <c:v>3.4924199999999999E-10</c:v>
                      </c:pt>
                      <c:pt idx="746">
                        <c:v>3.5236100000000002E-10</c:v>
                      </c:pt>
                      <c:pt idx="747">
                        <c:v>3.5236100000000002E-10</c:v>
                      </c:pt>
                      <c:pt idx="748">
                        <c:v>3.4541900000000002E-10</c:v>
                      </c:pt>
                      <c:pt idx="749">
                        <c:v>3.4541900000000002E-10</c:v>
                      </c:pt>
                      <c:pt idx="750">
                        <c:v>3.4928999999999999E-10</c:v>
                      </c:pt>
                      <c:pt idx="751">
                        <c:v>3.4928999999999999E-10</c:v>
                      </c:pt>
                      <c:pt idx="752">
                        <c:v>3.4806599999999998E-10</c:v>
                      </c:pt>
                      <c:pt idx="753">
                        <c:v>3.4806599999999998E-10</c:v>
                      </c:pt>
                      <c:pt idx="754">
                        <c:v>3.4252799999999999E-10</c:v>
                      </c:pt>
                      <c:pt idx="755">
                        <c:v>3.4252799999999999E-10</c:v>
                      </c:pt>
                      <c:pt idx="756">
                        <c:v>3.3088200000000002E-10</c:v>
                      </c:pt>
                      <c:pt idx="757">
                        <c:v>3.3088200000000002E-10</c:v>
                      </c:pt>
                      <c:pt idx="758">
                        <c:v>3.3838099999999998E-10</c:v>
                      </c:pt>
                      <c:pt idx="759">
                        <c:v>3.3838099999999998E-10</c:v>
                      </c:pt>
                      <c:pt idx="760">
                        <c:v>3.3373399999999998E-10</c:v>
                      </c:pt>
                      <c:pt idx="761">
                        <c:v>3.3373399999999998E-10</c:v>
                      </c:pt>
                      <c:pt idx="762">
                        <c:v>3.3367399999999998E-10</c:v>
                      </c:pt>
                      <c:pt idx="763">
                        <c:v>3.3367399999999998E-10</c:v>
                      </c:pt>
                      <c:pt idx="764">
                        <c:v>3.36063E-10</c:v>
                      </c:pt>
                      <c:pt idx="765">
                        <c:v>3.36063E-10</c:v>
                      </c:pt>
                      <c:pt idx="766">
                        <c:v>3.2726100000000002E-10</c:v>
                      </c:pt>
                      <c:pt idx="767">
                        <c:v>3.2726100000000002E-10</c:v>
                      </c:pt>
                      <c:pt idx="768">
                        <c:v>3.31007E-10</c:v>
                      </c:pt>
                      <c:pt idx="769">
                        <c:v>3.31007E-10</c:v>
                      </c:pt>
                      <c:pt idx="770">
                        <c:v>3.3282599999999999E-10</c:v>
                      </c:pt>
                      <c:pt idx="771">
                        <c:v>3.3282599999999999E-10</c:v>
                      </c:pt>
                      <c:pt idx="772">
                        <c:v>3.2401899999999997E-10</c:v>
                      </c:pt>
                      <c:pt idx="773">
                        <c:v>3.2401899999999997E-10</c:v>
                      </c:pt>
                      <c:pt idx="774">
                        <c:v>3.2350500000000001E-10</c:v>
                      </c:pt>
                      <c:pt idx="775">
                        <c:v>3.2350500000000001E-10</c:v>
                      </c:pt>
                      <c:pt idx="776">
                        <c:v>3.19412E-10</c:v>
                      </c:pt>
                      <c:pt idx="777">
                        <c:v>3.19412E-10</c:v>
                      </c:pt>
                      <c:pt idx="778">
                        <c:v>3.1919000000000001E-10</c:v>
                      </c:pt>
                      <c:pt idx="779">
                        <c:v>3.1919000000000001E-10</c:v>
                      </c:pt>
                      <c:pt idx="780">
                        <c:v>3.1685800000000001E-10</c:v>
                      </c:pt>
                      <c:pt idx="781">
                        <c:v>3.1685800000000001E-10</c:v>
                      </c:pt>
                      <c:pt idx="782">
                        <c:v>3.1317600000000002E-10</c:v>
                      </c:pt>
                      <c:pt idx="783">
                        <c:v>3.1317600000000002E-10</c:v>
                      </c:pt>
                      <c:pt idx="784">
                        <c:v>3.2101700000000002E-10</c:v>
                      </c:pt>
                      <c:pt idx="785">
                        <c:v>3.2101700000000002E-10</c:v>
                      </c:pt>
                      <c:pt idx="786">
                        <c:v>3.1537600000000002E-10</c:v>
                      </c:pt>
                      <c:pt idx="787">
                        <c:v>3.1537600000000002E-10</c:v>
                      </c:pt>
                      <c:pt idx="788">
                        <c:v>3.1223899999999999E-10</c:v>
                      </c:pt>
                      <c:pt idx="789">
                        <c:v>3.1223899999999999E-10</c:v>
                      </c:pt>
                      <c:pt idx="790">
                        <c:v>3.1546500000000001E-10</c:v>
                      </c:pt>
                      <c:pt idx="791">
                        <c:v>3.1546500000000001E-10</c:v>
                      </c:pt>
                      <c:pt idx="792">
                        <c:v>3.0719899999999997E-10</c:v>
                      </c:pt>
                      <c:pt idx="793">
                        <c:v>3.0719899999999997E-10</c:v>
                      </c:pt>
                      <c:pt idx="794">
                        <c:v>3.1446199999999998E-10</c:v>
                      </c:pt>
                      <c:pt idx="795">
                        <c:v>3.1446199999999998E-10</c:v>
                      </c:pt>
                      <c:pt idx="796">
                        <c:v>3.0766499999999999E-10</c:v>
                      </c:pt>
                      <c:pt idx="797">
                        <c:v>3.0766499999999999E-10</c:v>
                      </c:pt>
                      <c:pt idx="798">
                        <c:v>3.0749800000000001E-10</c:v>
                      </c:pt>
                      <c:pt idx="799">
                        <c:v>3.0749800000000001E-10</c:v>
                      </c:pt>
                      <c:pt idx="800">
                        <c:v>3.0784399999999998E-10</c:v>
                      </c:pt>
                      <c:pt idx="801">
                        <c:v>3.0784399999999998E-10</c:v>
                      </c:pt>
                      <c:pt idx="802">
                        <c:v>3.00428E-10</c:v>
                      </c:pt>
                      <c:pt idx="803">
                        <c:v>3.00428E-10</c:v>
                      </c:pt>
                      <c:pt idx="804">
                        <c:v>3.0173899999999998E-10</c:v>
                      </c:pt>
                      <c:pt idx="805">
                        <c:v>3.0173899999999998E-10</c:v>
                      </c:pt>
                      <c:pt idx="806">
                        <c:v>3.1246799999999999E-10</c:v>
                      </c:pt>
                      <c:pt idx="807">
                        <c:v>3.1246799999999999E-10</c:v>
                      </c:pt>
                      <c:pt idx="808">
                        <c:v>3.0237899999999999E-10</c:v>
                      </c:pt>
                      <c:pt idx="809">
                        <c:v>3.0237899999999999E-10</c:v>
                      </c:pt>
                      <c:pt idx="810">
                        <c:v>3.0505499999999999E-10</c:v>
                      </c:pt>
                      <c:pt idx="811">
                        <c:v>3.0505499999999999E-10</c:v>
                      </c:pt>
                      <c:pt idx="812">
                        <c:v>2.9903200000000002E-10</c:v>
                      </c:pt>
                      <c:pt idx="813">
                        <c:v>2.9903200000000002E-10</c:v>
                      </c:pt>
                      <c:pt idx="814">
                        <c:v>2.92304E-10</c:v>
                      </c:pt>
                      <c:pt idx="815">
                        <c:v>2.92304E-10</c:v>
                      </c:pt>
                      <c:pt idx="816">
                        <c:v>2.9751499999999998E-10</c:v>
                      </c:pt>
                      <c:pt idx="817">
                        <c:v>2.9751499999999998E-10</c:v>
                      </c:pt>
                      <c:pt idx="818">
                        <c:v>2.9955799999999998E-10</c:v>
                      </c:pt>
                      <c:pt idx="819">
                        <c:v>2.9955799999999998E-10</c:v>
                      </c:pt>
                      <c:pt idx="820">
                        <c:v>2.9065000000000003E-10</c:v>
                      </c:pt>
                      <c:pt idx="821">
                        <c:v>2.9065000000000003E-10</c:v>
                      </c:pt>
                      <c:pt idx="822">
                        <c:v>2.9894800000000002E-10</c:v>
                      </c:pt>
                      <c:pt idx="823">
                        <c:v>2.9894800000000002E-10</c:v>
                      </c:pt>
                      <c:pt idx="824">
                        <c:v>2.8937200000000002E-10</c:v>
                      </c:pt>
                      <c:pt idx="825">
                        <c:v>2.8937200000000002E-10</c:v>
                      </c:pt>
                      <c:pt idx="826">
                        <c:v>2.8901799999999998E-10</c:v>
                      </c:pt>
                      <c:pt idx="827">
                        <c:v>2.8901799999999998E-10</c:v>
                      </c:pt>
                      <c:pt idx="828">
                        <c:v>2.8857000000000002E-10</c:v>
                      </c:pt>
                      <c:pt idx="829">
                        <c:v>2.8857000000000002E-10</c:v>
                      </c:pt>
                      <c:pt idx="830">
                        <c:v>2.88731E-10</c:v>
                      </c:pt>
                      <c:pt idx="831">
                        <c:v>2.88731E-10</c:v>
                      </c:pt>
                      <c:pt idx="832">
                        <c:v>2.8534500000000001E-10</c:v>
                      </c:pt>
                      <c:pt idx="833">
                        <c:v>2.8534500000000001E-10</c:v>
                      </c:pt>
                      <c:pt idx="834">
                        <c:v>2.9252900000000001E-10</c:v>
                      </c:pt>
                      <c:pt idx="835">
                        <c:v>2.9252900000000001E-10</c:v>
                      </c:pt>
                      <c:pt idx="836">
                        <c:v>2.83042E-10</c:v>
                      </c:pt>
                      <c:pt idx="837">
                        <c:v>2.83042E-10</c:v>
                      </c:pt>
                      <c:pt idx="838">
                        <c:v>2.8758299999999998E-10</c:v>
                      </c:pt>
                      <c:pt idx="839">
                        <c:v>2.8758299999999998E-10</c:v>
                      </c:pt>
                      <c:pt idx="840">
                        <c:v>2.80342E-10</c:v>
                      </c:pt>
                      <c:pt idx="841">
                        <c:v>2.80342E-10</c:v>
                      </c:pt>
                      <c:pt idx="842">
                        <c:v>2.8788800000000001E-10</c:v>
                      </c:pt>
                      <c:pt idx="843">
                        <c:v>2.8788800000000001E-10</c:v>
                      </c:pt>
                      <c:pt idx="844">
                        <c:v>2.8624499999999998E-10</c:v>
                      </c:pt>
                      <c:pt idx="845">
                        <c:v>2.8624499999999998E-10</c:v>
                      </c:pt>
                      <c:pt idx="846">
                        <c:v>2.8048499999999999E-10</c:v>
                      </c:pt>
                      <c:pt idx="847">
                        <c:v>2.8048499999999999E-10</c:v>
                      </c:pt>
                      <c:pt idx="848">
                        <c:v>2.7357699999999997E-10</c:v>
                      </c:pt>
                      <c:pt idx="849">
                        <c:v>2.7357699999999997E-10</c:v>
                      </c:pt>
                      <c:pt idx="850">
                        <c:v>2.7971399999999999E-10</c:v>
                      </c:pt>
                      <c:pt idx="851">
                        <c:v>2.7971399999999999E-10</c:v>
                      </c:pt>
                      <c:pt idx="852">
                        <c:v>2.8093099999999999E-10</c:v>
                      </c:pt>
                      <c:pt idx="853">
                        <c:v>2.8093099999999999E-10</c:v>
                      </c:pt>
                      <c:pt idx="854">
                        <c:v>2.74556E-10</c:v>
                      </c:pt>
                      <c:pt idx="855">
                        <c:v>2.74556E-10</c:v>
                      </c:pt>
                      <c:pt idx="856">
                        <c:v>2.8231300000000001E-10</c:v>
                      </c:pt>
                      <c:pt idx="857">
                        <c:v>2.8231300000000001E-10</c:v>
                      </c:pt>
                      <c:pt idx="858">
                        <c:v>2.7795399999999999E-10</c:v>
                      </c:pt>
                      <c:pt idx="859">
                        <c:v>2.7795399999999999E-10</c:v>
                      </c:pt>
                      <c:pt idx="860">
                        <c:v>2.78817E-10</c:v>
                      </c:pt>
                      <c:pt idx="861">
                        <c:v>2.78817E-10</c:v>
                      </c:pt>
                      <c:pt idx="862">
                        <c:v>2.6876100000000002E-10</c:v>
                      </c:pt>
                      <c:pt idx="863">
                        <c:v>2.6876100000000002E-10</c:v>
                      </c:pt>
                      <c:pt idx="864">
                        <c:v>2.6931000000000002E-10</c:v>
                      </c:pt>
                      <c:pt idx="865">
                        <c:v>2.6931000000000002E-10</c:v>
                      </c:pt>
                      <c:pt idx="866">
                        <c:v>2.6826999999999999E-10</c:v>
                      </c:pt>
                      <c:pt idx="867">
                        <c:v>2.6826999999999999E-10</c:v>
                      </c:pt>
                      <c:pt idx="868">
                        <c:v>2.6909800000000002E-10</c:v>
                      </c:pt>
                      <c:pt idx="869">
                        <c:v>2.6909800000000002E-10</c:v>
                      </c:pt>
                      <c:pt idx="870">
                        <c:v>2.6668E-10</c:v>
                      </c:pt>
                      <c:pt idx="871">
                        <c:v>2.6668E-10</c:v>
                      </c:pt>
                      <c:pt idx="872">
                        <c:v>2.6940600000000002E-10</c:v>
                      </c:pt>
                      <c:pt idx="873">
                        <c:v>2.6940600000000002E-10</c:v>
                      </c:pt>
                      <c:pt idx="874">
                        <c:v>2.7155299999999998E-10</c:v>
                      </c:pt>
                      <c:pt idx="875">
                        <c:v>2.7155299999999998E-10</c:v>
                      </c:pt>
                      <c:pt idx="876">
                        <c:v>2.7123899999999998E-10</c:v>
                      </c:pt>
                      <c:pt idx="877">
                        <c:v>2.7123899999999998E-10</c:v>
                      </c:pt>
                      <c:pt idx="878">
                        <c:v>2.6195199999999998E-10</c:v>
                      </c:pt>
                      <c:pt idx="879">
                        <c:v>2.6195199999999998E-10</c:v>
                      </c:pt>
                      <c:pt idx="880">
                        <c:v>2.5745500000000002E-10</c:v>
                      </c:pt>
                      <c:pt idx="881">
                        <c:v>2.5745500000000002E-10</c:v>
                      </c:pt>
                      <c:pt idx="882">
                        <c:v>2.6387599999999999E-10</c:v>
                      </c:pt>
                      <c:pt idx="883">
                        <c:v>2.6387599999999999E-10</c:v>
                      </c:pt>
                      <c:pt idx="884">
                        <c:v>2.7622899999999998E-10</c:v>
                      </c:pt>
                      <c:pt idx="885">
                        <c:v>2.7622899999999998E-10</c:v>
                      </c:pt>
                      <c:pt idx="886">
                        <c:v>2.6535199999999998E-10</c:v>
                      </c:pt>
                      <c:pt idx="887">
                        <c:v>2.6535199999999998E-10</c:v>
                      </c:pt>
                      <c:pt idx="888">
                        <c:v>2.6396300000000001E-10</c:v>
                      </c:pt>
                      <c:pt idx="889">
                        <c:v>2.6396300000000001E-10</c:v>
                      </c:pt>
                      <c:pt idx="890">
                        <c:v>2.5578799999999999E-10</c:v>
                      </c:pt>
                      <c:pt idx="891">
                        <c:v>2.5578799999999999E-10</c:v>
                      </c:pt>
                      <c:pt idx="892">
                        <c:v>2.5954199999999998E-10</c:v>
                      </c:pt>
                      <c:pt idx="893">
                        <c:v>2.5954199999999998E-10</c:v>
                      </c:pt>
                      <c:pt idx="894">
                        <c:v>2.5560799999999999E-10</c:v>
                      </c:pt>
                      <c:pt idx="895">
                        <c:v>2.5560799999999999E-10</c:v>
                      </c:pt>
                      <c:pt idx="896">
                        <c:v>2.5378799999999999E-10</c:v>
                      </c:pt>
                      <c:pt idx="897">
                        <c:v>2.5378799999999999E-10</c:v>
                      </c:pt>
                      <c:pt idx="898">
                        <c:v>2.5289900000000002E-10</c:v>
                      </c:pt>
                      <c:pt idx="899">
                        <c:v>2.5289900000000002E-10</c:v>
                      </c:pt>
                      <c:pt idx="900">
                        <c:v>2.6266999999999998E-10</c:v>
                      </c:pt>
                      <c:pt idx="901">
                        <c:v>2.6266999999999998E-10</c:v>
                      </c:pt>
                      <c:pt idx="902">
                        <c:v>2.4391300000000001E-10</c:v>
                      </c:pt>
                      <c:pt idx="903">
                        <c:v>2.4391300000000001E-10</c:v>
                      </c:pt>
                      <c:pt idx="904">
                        <c:v>2.5012000000000001E-10</c:v>
                      </c:pt>
                      <c:pt idx="905">
                        <c:v>2.5012000000000001E-10</c:v>
                      </c:pt>
                      <c:pt idx="906">
                        <c:v>2.4944799999999998E-10</c:v>
                      </c:pt>
                      <c:pt idx="907">
                        <c:v>2.4944799999999998E-10</c:v>
                      </c:pt>
                      <c:pt idx="908">
                        <c:v>2.5652000000000001E-10</c:v>
                      </c:pt>
                      <c:pt idx="909">
                        <c:v>2.5652000000000001E-10</c:v>
                      </c:pt>
                      <c:pt idx="910">
                        <c:v>2.7861400000000002E-10</c:v>
                      </c:pt>
                      <c:pt idx="911">
                        <c:v>2.7861400000000002E-10</c:v>
                      </c:pt>
                      <c:pt idx="912">
                        <c:v>2.4761599999999999E-10</c:v>
                      </c:pt>
                      <c:pt idx="913">
                        <c:v>2.4761599999999999E-10</c:v>
                      </c:pt>
                      <c:pt idx="914">
                        <c:v>2.43568E-10</c:v>
                      </c:pt>
                      <c:pt idx="915">
                        <c:v>2.43568E-10</c:v>
                      </c:pt>
                      <c:pt idx="916">
                        <c:v>2.4716499999999999E-10</c:v>
                      </c:pt>
                      <c:pt idx="917">
                        <c:v>2.4716499999999999E-10</c:v>
                      </c:pt>
                      <c:pt idx="918">
                        <c:v>2.4487399999999999E-10</c:v>
                      </c:pt>
                      <c:pt idx="919">
                        <c:v>2.4487399999999999E-10</c:v>
                      </c:pt>
                      <c:pt idx="920">
                        <c:v>2.4420499999999999E-10</c:v>
                      </c:pt>
                      <c:pt idx="921">
                        <c:v>2.4420499999999999E-10</c:v>
                      </c:pt>
                      <c:pt idx="922">
                        <c:v>2.4254799999999999E-10</c:v>
                      </c:pt>
                      <c:pt idx="923">
                        <c:v>2.4254799999999999E-10</c:v>
                      </c:pt>
                      <c:pt idx="924">
                        <c:v>2.37571E-10</c:v>
                      </c:pt>
                      <c:pt idx="925">
                        <c:v>2.37571E-10</c:v>
                      </c:pt>
                      <c:pt idx="926">
                        <c:v>2.3780200000000001E-10</c:v>
                      </c:pt>
                      <c:pt idx="927">
                        <c:v>2.3780200000000001E-10</c:v>
                      </c:pt>
                      <c:pt idx="928">
                        <c:v>2.3956300000000002E-10</c:v>
                      </c:pt>
                      <c:pt idx="929">
                        <c:v>2.3956300000000002E-10</c:v>
                      </c:pt>
                      <c:pt idx="930">
                        <c:v>2.3786300000000002E-10</c:v>
                      </c:pt>
                      <c:pt idx="931">
                        <c:v>2.3786300000000002E-10</c:v>
                      </c:pt>
                      <c:pt idx="932">
                        <c:v>2.4018300000000002E-10</c:v>
                      </c:pt>
                      <c:pt idx="933">
                        <c:v>2.4018300000000002E-10</c:v>
                      </c:pt>
                      <c:pt idx="934">
                        <c:v>2.3513499999999998E-10</c:v>
                      </c:pt>
                      <c:pt idx="935">
                        <c:v>2.3513499999999998E-10</c:v>
                      </c:pt>
                      <c:pt idx="936">
                        <c:v>2.3250700000000001E-10</c:v>
                      </c:pt>
                      <c:pt idx="937">
                        <c:v>2.3250700000000001E-10</c:v>
                      </c:pt>
                      <c:pt idx="938">
                        <c:v>2.3339399999999999E-10</c:v>
                      </c:pt>
                      <c:pt idx="939">
                        <c:v>2.3339399999999999E-10</c:v>
                      </c:pt>
                      <c:pt idx="940">
                        <c:v>2.3264600000000001E-10</c:v>
                      </c:pt>
                      <c:pt idx="941">
                        <c:v>2.3264600000000001E-10</c:v>
                      </c:pt>
                      <c:pt idx="942">
                        <c:v>2.3609600000000001E-10</c:v>
                      </c:pt>
                      <c:pt idx="943">
                        <c:v>2.3609600000000001E-10</c:v>
                      </c:pt>
                      <c:pt idx="944">
                        <c:v>2.3356600000000002E-10</c:v>
                      </c:pt>
                      <c:pt idx="945">
                        <c:v>2.3356600000000002E-10</c:v>
                      </c:pt>
                      <c:pt idx="946">
                        <c:v>2.35914E-10</c:v>
                      </c:pt>
                      <c:pt idx="947">
                        <c:v>2.35914E-10</c:v>
                      </c:pt>
                      <c:pt idx="948">
                        <c:v>2.2594400000000001E-10</c:v>
                      </c:pt>
                      <c:pt idx="949">
                        <c:v>2.2594400000000001E-10</c:v>
                      </c:pt>
                      <c:pt idx="950">
                        <c:v>2.30819E-10</c:v>
                      </c:pt>
                      <c:pt idx="951">
                        <c:v>2.30819E-10</c:v>
                      </c:pt>
                      <c:pt idx="952">
                        <c:v>2.2854899999999999E-10</c:v>
                      </c:pt>
                      <c:pt idx="953">
                        <c:v>2.2854899999999999E-10</c:v>
                      </c:pt>
                      <c:pt idx="954">
                        <c:v>2.3137499999999999E-10</c:v>
                      </c:pt>
                      <c:pt idx="955">
                        <c:v>2.3137499999999999E-10</c:v>
                      </c:pt>
                      <c:pt idx="956">
                        <c:v>2.30071E-10</c:v>
                      </c:pt>
                      <c:pt idx="957">
                        <c:v>2.30071E-10</c:v>
                      </c:pt>
                      <c:pt idx="958">
                        <c:v>2.2700599999999999E-10</c:v>
                      </c:pt>
                      <c:pt idx="959">
                        <c:v>2.2700599999999999E-10</c:v>
                      </c:pt>
                      <c:pt idx="960">
                        <c:v>2.2882299999999999E-10</c:v>
                      </c:pt>
                      <c:pt idx="961">
                        <c:v>2.2882299999999999E-10</c:v>
                      </c:pt>
                      <c:pt idx="962">
                        <c:v>2.2593899999999999E-10</c:v>
                      </c:pt>
                      <c:pt idx="963">
                        <c:v>2.2593899999999999E-10</c:v>
                      </c:pt>
                      <c:pt idx="964">
                        <c:v>2.2255499999999999E-10</c:v>
                      </c:pt>
                      <c:pt idx="965">
                        <c:v>2.2255499999999999E-10</c:v>
                      </c:pt>
                      <c:pt idx="966">
                        <c:v>2.27721E-10</c:v>
                      </c:pt>
                      <c:pt idx="967">
                        <c:v>2.27721E-10</c:v>
                      </c:pt>
                      <c:pt idx="968">
                        <c:v>2.27661E-10</c:v>
                      </c:pt>
                      <c:pt idx="969">
                        <c:v>2.27661E-10</c:v>
                      </c:pt>
                      <c:pt idx="970">
                        <c:v>2.1864900000000001E-10</c:v>
                      </c:pt>
                      <c:pt idx="971">
                        <c:v>2.1864900000000001E-10</c:v>
                      </c:pt>
                      <c:pt idx="972">
                        <c:v>2.1437999999999999E-10</c:v>
                      </c:pt>
                      <c:pt idx="973">
                        <c:v>2.1437999999999999E-10</c:v>
                      </c:pt>
                      <c:pt idx="974">
                        <c:v>2.2027999999999999E-10</c:v>
                      </c:pt>
                      <c:pt idx="975">
                        <c:v>2.2027999999999999E-10</c:v>
                      </c:pt>
                      <c:pt idx="976">
                        <c:v>2.22439E-10</c:v>
                      </c:pt>
                      <c:pt idx="977">
                        <c:v>2.22439E-10</c:v>
                      </c:pt>
                      <c:pt idx="978">
                        <c:v>2.25579E-10</c:v>
                      </c:pt>
                      <c:pt idx="979">
                        <c:v>2.25579E-10</c:v>
                      </c:pt>
                      <c:pt idx="980">
                        <c:v>2.1853299999999999E-10</c:v>
                      </c:pt>
                      <c:pt idx="981">
                        <c:v>2.1853299999999999E-10</c:v>
                      </c:pt>
                      <c:pt idx="982">
                        <c:v>2.2185500000000001E-10</c:v>
                      </c:pt>
                      <c:pt idx="983">
                        <c:v>2.2185500000000001E-10</c:v>
                      </c:pt>
                      <c:pt idx="984">
                        <c:v>2.1652599999999999E-10</c:v>
                      </c:pt>
                      <c:pt idx="985">
                        <c:v>2.1652599999999999E-10</c:v>
                      </c:pt>
                      <c:pt idx="986">
                        <c:v>2.1206500000000001E-10</c:v>
                      </c:pt>
                      <c:pt idx="987">
                        <c:v>2.1206500000000001E-10</c:v>
                      </c:pt>
                      <c:pt idx="988">
                        <c:v>2.2073499999999999E-10</c:v>
                      </c:pt>
                      <c:pt idx="989">
                        <c:v>2.2073499999999999E-10</c:v>
                      </c:pt>
                      <c:pt idx="990">
                        <c:v>2.1613099999999999E-10</c:v>
                      </c:pt>
                      <c:pt idx="991">
                        <c:v>2.1613099999999999E-10</c:v>
                      </c:pt>
                      <c:pt idx="992">
                        <c:v>2.1761099999999999E-10</c:v>
                      </c:pt>
                      <c:pt idx="993">
                        <c:v>2.1761099999999999E-10</c:v>
                      </c:pt>
                      <c:pt idx="994">
                        <c:v>2.1683599999999999E-10</c:v>
                      </c:pt>
                      <c:pt idx="995">
                        <c:v>2.1683599999999999E-10</c:v>
                      </c:pt>
                      <c:pt idx="996">
                        <c:v>2.2685700000000001E-10</c:v>
                      </c:pt>
                      <c:pt idx="997">
                        <c:v>2.2685700000000001E-10</c:v>
                      </c:pt>
                      <c:pt idx="998">
                        <c:v>2.14677E-10</c:v>
                      </c:pt>
                      <c:pt idx="999">
                        <c:v>2.14677E-10</c:v>
                      </c:pt>
                      <c:pt idx="1000">
                        <c:v>2.1827699999999999E-10</c:v>
                      </c:pt>
                      <c:pt idx="1001">
                        <c:v>2.1827699999999999E-10</c:v>
                      </c:pt>
                      <c:pt idx="1002">
                        <c:v>2.1504299999999999E-10</c:v>
                      </c:pt>
                      <c:pt idx="1003">
                        <c:v>2.1504299999999999E-10</c:v>
                      </c:pt>
                      <c:pt idx="1004">
                        <c:v>2.1288500000000001E-10</c:v>
                      </c:pt>
                      <c:pt idx="1005">
                        <c:v>2.1288500000000001E-10</c:v>
                      </c:pt>
                      <c:pt idx="1006">
                        <c:v>2.1065200000000001E-10</c:v>
                      </c:pt>
                      <c:pt idx="1007">
                        <c:v>2.1065200000000001E-10</c:v>
                      </c:pt>
                      <c:pt idx="1008">
                        <c:v>2.10675E-10</c:v>
                      </c:pt>
                      <c:pt idx="1009">
                        <c:v>2.10675E-10</c:v>
                      </c:pt>
                      <c:pt idx="1010">
                        <c:v>2.0528200000000001E-10</c:v>
                      </c:pt>
                      <c:pt idx="1011">
                        <c:v>2.0528200000000001E-10</c:v>
                      </c:pt>
                      <c:pt idx="1012">
                        <c:v>2.0706399999999999E-10</c:v>
                      </c:pt>
                      <c:pt idx="1013">
                        <c:v>2.0706399999999999E-10</c:v>
                      </c:pt>
                      <c:pt idx="1014">
                        <c:v>2.4273E-10</c:v>
                      </c:pt>
                      <c:pt idx="1015">
                        <c:v>2.4273E-10</c:v>
                      </c:pt>
                      <c:pt idx="1016">
                        <c:v>2.0129300000000001E-10</c:v>
                      </c:pt>
                      <c:pt idx="1017">
                        <c:v>2.0129300000000001E-10</c:v>
                      </c:pt>
                      <c:pt idx="1018">
                        <c:v>2.0531000000000001E-10</c:v>
                      </c:pt>
                      <c:pt idx="1019">
                        <c:v>2.0531000000000001E-10</c:v>
                      </c:pt>
                      <c:pt idx="1020">
                        <c:v>2.9724899999999999E-9</c:v>
                      </c:pt>
                      <c:pt idx="1021">
                        <c:v>2.9724899999999999E-9</c:v>
                      </c:pt>
                      <c:pt idx="1022">
                        <c:v>1.9540899999999999E-10</c:v>
                      </c:pt>
                      <c:pt idx="1023">
                        <c:v>1.9540899999999999E-10</c:v>
                      </c:pt>
                      <c:pt idx="1024">
                        <c:v>1.86593E-10</c:v>
                      </c:pt>
                      <c:pt idx="1025">
                        <c:v>1.86593E-10</c:v>
                      </c:pt>
                      <c:pt idx="1026">
                        <c:v>1.85861E-10</c:v>
                      </c:pt>
                      <c:pt idx="1027">
                        <c:v>1.85861E-10</c:v>
                      </c:pt>
                      <c:pt idx="1028">
                        <c:v>1.8999000000000001E-10</c:v>
                      </c:pt>
                      <c:pt idx="1029">
                        <c:v>1.8999000000000001E-10</c:v>
                      </c:pt>
                      <c:pt idx="1030">
                        <c:v>1.8646599999999999E-10</c:v>
                      </c:pt>
                      <c:pt idx="1031">
                        <c:v>1.8646599999999999E-10</c:v>
                      </c:pt>
                      <c:pt idx="1032">
                        <c:v>1.8866799999999999E-10</c:v>
                      </c:pt>
                      <c:pt idx="1033">
                        <c:v>1.8866799999999999E-10</c:v>
                      </c:pt>
                      <c:pt idx="1034">
                        <c:v>1.8407800000000001E-10</c:v>
                      </c:pt>
                      <c:pt idx="1035">
                        <c:v>1.8407800000000001E-10</c:v>
                      </c:pt>
                      <c:pt idx="1036">
                        <c:v>2.17467E-10</c:v>
                      </c:pt>
                      <c:pt idx="1037">
                        <c:v>2.17467E-10</c:v>
                      </c:pt>
                      <c:pt idx="1038">
                        <c:v>1.8498500000000001E-10</c:v>
                      </c:pt>
                      <c:pt idx="1039">
                        <c:v>1.8498500000000001E-10</c:v>
                      </c:pt>
                      <c:pt idx="1040">
                        <c:v>1.9042E-10</c:v>
                      </c:pt>
                      <c:pt idx="1041">
                        <c:v>1.9042E-10</c:v>
                      </c:pt>
                      <c:pt idx="1042">
                        <c:v>1.8558500000000001E-10</c:v>
                      </c:pt>
                      <c:pt idx="1043">
                        <c:v>1.8558500000000001E-10</c:v>
                      </c:pt>
                      <c:pt idx="1044">
                        <c:v>1.83251E-10</c:v>
                      </c:pt>
                      <c:pt idx="1045">
                        <c:v>1.83251E-10</c:v>
                      </c:pt>
                      <c:pt idx="1046">
                        <c:v>1.83477E-10</c:v>
                      </c:pt>
                      <c:pt idx="1047">
                        <c:v>1.83477E-10</c:v>
                      </c:pt>
                      <c:pt idx="1048">
                        <c:v>1.7496900000000001E-10</c:v>
                      </c:pt>
                      <c:pt idx="1049">
                        <c:v>1.7496900000000001E-10</c:v>
                      </c:pt>
                      <c:pt idx="1050">
                        <c:v>1.8005599999999999E-10</c:v>
                      </c:pt>
                      <c:pt idx="1051">
                        <c:v>1.8005599999999999E-10</c:v>
                      </c:pt>
                      <c:pt idx="1052">
                        <c:v>1.88064E-10</c:v>
                      </c:pt>
                      <c:pt idx="1053">
                        <c:v>1.88064E-10</c:v>
                      </c:pt>
                      <c:pt idx="1054">
                        <c:v>1.83263E-10</c:v>
                      </c:pt>
                      <c:pt idx="1055">
                        <c:v>1.83263E-10</c:v>
                      </c:pt>
                      <c:pt idx="1056">
                        <c:v>1.8029000000000001E-10</c:v>
                      </c:pt>
                      <c:pt idx="1057">
                        <c:v>1.8029000000000001E-10</c:v>
                      </c:pt>
                      <c:pt idx="1058">
                        <c:v>1.8308499999999999E-10</c:v>
                      </c:pt>
                      <c:pt idx="1059">
                        <c:v>1.8308499999999999E-10</c:v>
                      </c:pt>
                      <c:pt idx="1060">
                        <c:v>1.80208E-10</c:v>
                      </c:pt>
                      <c:pt idx="1061">
                        <c:v>1.80208E-10</c:v>
                      </c:pt>
                      <c:pt idx="1062">
                        <c:v>1.7558499999999999E-10</c:v>
                      </c:pt>
                      <c:pt idx="1063">
                        <c:v>1.7558499999999999E-10</c:v>
                      </c:pt>
                      <c:pt idx="1064">
                        <c:v>1.8019799999999999E-10</c:v>
                      </c:pt>
                      <c:pt idx="1065">
                        <c:v>1.8019799999999999E-10</c:v>
                      </c:pt>
                      <c:pt idx="1066">
                        <c:v>1.7787E-10</c:v>
                      </c:pt>
                      <c:pt idx="1067">
                        <c:v>1.7787E-10</c:v>
                      </c:pt>
                      <c:pt idx="1068">
                        <c:v>1.7858800000000001E-10</c:v>
                      </c:pt>
                      <c:pt idx="1069">
                        <c:v>1.7858800000000001E-10</c:v>
                      </c:pt>
                      <c:pt idx="1070">
                        <c:v>1.7247799999999999E-10</c:v>
                      </c:pt>
                      <c:pt idx="1071">
                        <c:v>1.7247799999999999E-10</c:v>
                      </c:pt>
                      <c:pt idx="1072">
                        <c:v>1.70867E-10</c:v>
                      </c:pt>
                      <c:pt idx="1073">
                        <c:v>1.70867E-10</c:v>
                      </c:pt>
                      <c:pt idx="1074">
                        <c:v>1.7748299999999999E-10</c:v>
                      </c:pt>
                      <c:pt idx="1075">
                        <c:v>1.7748299999999999E-10</c:v>
                      </c:pt>
                      <c:pt idx="1076">
                        <c:v>1.7313100000000001E-10</c:v>
                      </c:pt>
                      <c:pt idx="1077">
                        <c:v>1.7313100000000001E-10</c:v>
                      </c:pt>
                      <c:pt idx="1078">
                        <c:v>1.7806799999999999E-10</c:v>
                      </c:pt>
                      <c:pt idx="1079">
                        <c:v>1.7806799999999999E-10</c:v>
                      </c:pt>
                      <c:pt idx="1080">
                        <c:v>1.7289300000000001E-10</c:v>
                      </c:pt>
                      <c:pt idx="1081">
                        <c:v>1.7289300000000001E-10</c:v>
                      </c:pt>
                      <c:pt idx="1082">
                        <c:v>1.688E-10</c:v>
                      </c:pt>
                      <c:pt idx="1083">
                        <c:v>1.688E-10</c:v>
                      </c:pt>
                      <c:pt idx="1084">
                        <c:v>1.72762E-10</c:v>
                      </c:pt>
                      <c:pt idx="1085">
                        <c:v>1.72762E-10</c:v>
                      </c:pt>
                      <c:pt idx="1086">
                        <c:v>1.68502E-10</c:v>
                      </c:pt>
                      <c:pt idx="1087">
                        <c:v>1.68502E-10</c:v>
                      </c:pt>
                      <c:pt idx="1088">
                        <c:v>1.7124299999999999E-10</c:v>
                      </c:pt>
                      <c:pt idx="1089">
                        <c:v>1.7124299999999999E-10</c:v>
                      </c:pt>
                      <c:pt idx="1090">
                        <c:v>1.7170300000000001E-10</c:v>
                      </c:pt>
                      <c:pt idx="1091">
                        <c:v>1.7170300000000001E-10</c:v>
                      </c:pt>
                      <c:pt idx="1092">
                        <c:v>1.6810200000000001E-10</c:v>
                      </c:pt>
                      <c:pt idx="1093">
                        <c:v>1.6810200000000001E-10</c:v>
                      </c:pt>
                      <c:pt idx="1094">
                        <c:v>1.7011299999999999E-10</c:v>
                      </c:pt>
                      <c:pt idx="1095">
                        <c:v>1.7011299999999999E-10</c:v>
                      </c:pt>
                      <c:pt idx="1096">
                        <c:v>1.7320900000000001E-10</c:v>
                      </c:pt>
                      <c:pt idx="1097">
                        <c:v>1.7320900000000001E-10</c:v>
                      </c:pt>
                      <c:pt idx="1098">
                        <c:v>1.6325399999999999E-10</c:v>
                      </c:pt>
                      <c:pt idx="1099">
                        <c:v>1.6325399999999999E-10</c:v>
                      </c:pt>
                      <c:pt idx="1100">
                        <c:v>1.6427899999999999E-10</c:v>
                      </c:pt>
                      <c:pt idx="1101">
                        <c:v>1.6427899999999999E-10</c:v>
                      </c:pt>
                      <c:pt idx="1102">
                        <c:v>1.6998899999999999E-10</c:v>
                      </c:pt>
                      <c:pt idx="1103">
                        <c:v>1.6998899999999999E-10</c:v>
                      </c:pt>
                      <c:pt idx="1104">
                        <c:v>1.7447299999999999E-10</c:v>
                      </c:pt>
                      <c:pt idx="1105">
                        <c:v>1.7447299999999999E-10</c:v>
                      </c:pt>
                      <c:pt idx="1106">
                        <c:v>1.74486E-10</c:v>
                      </c:pt>
                      <c:pt idx="1107">
                        <c:v>1.74486E-10</c:v>
                      </c:pt>
                      <c:pt idx="1108">
                        <c:v>1.72741E-10</c:v>
                      </c:pt>
                      <c:pt idx="1109">
                        <c:v>1.72741E-10</c:v>
                      </c:pt>
                      <c:pt idx="1110">
                        <c:v>1.6423999999999999E-10</c:v>
                      </c:pt>
                      <c:pt idx="1111">
                        <c:v>1.6423999999999999E-10</c:v>
                      </c:pt>
                      <c:pt idx="1112">
                        <c:v>1.6487800000000001E-10</c:v>
                      </c:pt>
                      <c:pt idx="1113">
                        <c:v>1.6487800000000001E-10</c:v>
                      </c:pt>
                      <c:pt idx="1114">
                        <c:v>1.68697E-10</c:v>
                      </c:pt>
                      <c:pt idx="1115">
                        <c:v>1.68697E-10</c:v>
                      </c:pt>
                      <c:pt idx="1116">
                        <c:v>1.6650200000000001E-10</c:v>
                      </c:pt>
                      <c:pt idx="1117">
                        <c:v>1.6650200000000001E-10</c:v>
                      </c:pt>
                      <c:pt idx="1118">
                        <c:v>1.6130400000000001E-10</c:v>
                      </c:pt>
                      <c:pt idx="1119">
                        <c:v>1.6130400000000001E-10</c:v>
                      </c:pt>
                      <c:pt idx="1120">
                        <c:v>1.67049E-10</c:v>
                      </c:pt>
                      <c:pt idx="1121">
                        <c:v>1.67049E-10</c:v>
                      </c:pt>
                      <c:pt idx="1122">
                        <c:v>1.6409700000000001E-10</c:v>
                      </c:pt>
                      <c:pt idx="1123">
                        <c:v>1.6409700000000001E-10</c:v>
                      </c:pt>
                      <c:pt idx="1124">
                        <c:v>1.62132E-10</c:v>
                      </c:pt>
                      <c:pt idx="1125">
                        <c:v>1.62132E-10</c:v>
                      </c:pt>
                      <c:pt idx="1126">
                        <c:v>1.61966E-10</c:v>
                      </c:pt>
                      <c:pt idx="1127">
                        <c:v>1.61966E-10</c:v>
                      </c:pt>
                      <c:pt idx="1128">
                        <c:v>1.6728599999999999E-10</c:v>
                      </c:pt>
                      <c:pt idx="1129">
                        <c:v>1.6728599999999999E-10</c:v>
                      </c:pt>
                      <c:pt idx="1130">
                        <c:v>1.64241E-10</c:v>
                      </c:pt>
                      <c:pt idx="1131">
                        <c:v>1.64241E-10</c:v>
                      </c:pt>
                      <c:pt idx="1132">
                        <c:v>1.6115900000000001E-10</c:v>
                      </c:pt>
                      <c:pt idx="1133">
                        <c:v>1.6115900000000001E-10</c:v>
                      </c:pt>
                      <c:pt idx="1134">
                        <c:v>1.6529999999999999E-10</c:v>
                      </c:pt>
                      <c:pt idx="1135">
                        <c:v>1.6529999999999999E-10</c:v>
                      </c:pt>
                      <c:pt idx="1136">
                        <c:v>1.6241399999999999E-10</c:v>
                      </c:pt>
                      <c:pt idx="1137">
                        <c:v>1.6241399999999999E-10</c:v>
                      </c:pt>
                      <c:pt idx="1138">
                        <c:v>1.5669799999999999E-10</c:v>
                      </c:pt>
                      <c:pt idx="1139">
                        <c:v>1.5669799999999999E-10</c:v>
                      </c:pt>
                      <c:pt idx="1140">
                        <c:v>1.63035E-10</c:v>
                      </c:pt>
                      <c:pt idx="1141">
                        <c:v>1.63035E-10</c:v>
                      </c:pt>
                      <c:pt idx="1142">
                        <c:v>1.5465E-10</c:v>
                      </c:pt>
                      <c:pt idx="1143">
                        <c:v>1.5465E-10</c:v>
                      </c:pt>
                      <c:pt idx="1144">
                        <c:v>1.5866799999999999E-10</c:v>
                      </c:pt>
                      <c:pt idx="1145">
                        <c:v>1.5866799999999999E-10</c:v>
                      </c:pt>
                      <c:pt idx="1146">
                        <c:v>1.6230199999999999E-10</c:v>
                      </c:pt>
                      <c:pt idx="1147">
                        <c:v>1.6230199999999999E-10</c:v>
                      </c:pt>
                      <c:pt idx="1148">
                        <c:v>1.6081699999999999E-10</c:v>
                      </c:pt>
                      <c:pt idx="1149">
                        <c:v>1.6081699999999999E-10</c:v>
                      </c:pt>
                      <c:pt idx="1150">
                        <c:v>1.5879199999999999E-10</c:v>
                      </c:pt>
                      <c:pt idx="1151">
                        <c:v>1.5879199999999999E-10</c:v>
                      </c:pt>
                      <c:pt idx="1152">
                        <c:v>1.55798E-10</c:v>
                      </c:pt>
                      <c:pt idx="1153">
                        <c:v>1.55798E-10</c:v>
                      </c:pt>
                      <c:pt idx="1154">
                        <c:v>1.56192E-10</c:v>
                      </c:pt>
                      <c:pt idx="1155">
                        <c:v>1.56192E-10</c:v>
                      </c:pt>
                      <c:pt idx="1156">
                        <c:v>1.51706E-10</c:v>
                      </c:pt>
                      <c:pt idx="1157">
                        <c:v>1.51706E-10</c:v>
                      </c:pt>
                      <c:pt idx="1158">
                        <c:v>1.6467900000000001E-10</c:v>
                      </c:pt>
                      <c:pt idx="1159">
                        <c:v>1.6467900000000001E-10</c:v>
                      </c:pt>
                      <c:pt idx="1160">
                        <c:v>1.53517E-10</c:v>
                      </c:pt>
                      <c:pt idx="1161">
                        <c:v>1.53517E-10</c:v>
                      </c:pt>
                      <c:pt idx="1162">
                        <c:v>1.57816E-10</c:v>
                      </c:pt>
                      <c:pt idx="1163">
                        <c:v>1.57816E-10</c:v>
                      </c:pt>
                      <c:pt idx="1164">
                        <c:v>1.5344200000000001E-10</c:v>
                      </c:pt>
                      <c:pt idx="1165">
                        <c:v>1.5344200000000001E-10</c:v>
                      </c:pt>
                      <c:pt idx="1166">
                        <c:v>1.5694799999999999E-10</c:v>
                      </c:pt>
                      <c:pt idx="1167">
                        <c:v>1.5694799999999999E-10</c:v>
                      </c:pt>
                      <c:pt idx="1168">
                        <c:v>1.6013599999999999E-10</c:v>
                      </c:pt>
                      <c:pt idx="1169">
                        <c:v>1.6013599999999999E-10</c:v>
                      </c:pt>
                      <c:pt idx="1170">
                        <c:v>1.57976E-10</c:v>
                      </c:pt>
                      <c:pt idx="1171">
                        <c:v>1.57976E-10</c:v>
                      </c:pt>
                      <c:pt idx="1172">
                        <c:v>1.55406E-10</c:v>
                      </c:pt>
                      <c:pt idx="1173">
                        <c:v>1.55406E-10</c:v>
                      </c:pt>
                      <c:pt idx="1174">
                        <c:v>1.53917E-10</c:v>
                      </c:pt>
                      <c:pt idx="1175">
                        <c:v>1.53917E-10</c:v>
                      </c:pt>
                      <c:pt idx="1176">
                        <c:v>1.5776699999999999E-10</c:v>
                      </c:pt>
                      <c:pt idx="1177">
                        <c:v>1.5776699999999999E-10</c:v>
                      </c:pt>
                      <c:pt idx="1178">
                        <c:v>1.5559400000000001E-10</c:v>
                      </c:pt>
                      <c:pt idx="1179">
                        <c:v>1.5559400000000001E-10</c:v>
                      </c:pt>
                      <c:pt idx="1180">
                        <c:v>1.53408E-10</c:v>
                      </c:pt>
                      <c:pt idx="1181">
                        <c:v>1.53408E-10</c:v>
                      </c:pt>
                      <c:pt idx="1182">
                        <c:v>1.54387E-10</c:v>
                      </c:pt>
                      <c:pt idx="1183">
                        <c:v>1.54387E-10</c:v>
                      </c:pt>
                      <c:pt idx="1184">
                        <c:v>1.5722400000000001E-10</c:v>
                      </c:pt>
                      <c:pt idx="1185">
                        <c:v>1.5722400000000001E-10</c:v>
                      </c:pt>
                      <c:pt idx="1186">
                        <c:v>1.5067099999999999E-10</c:v>
                      </c:pt>
                      <c:pt idx="1187">
                        <c:v>1.5067099999999999E-10</c:v>
                      </c:pt>
                      <c:pt idx="1188">
                        <c:v>1.59974E-10</c:v>
                      </c:pt>
                      <c:pt idx="1189">
                        <c:v>1.59974E-10</c:v>
                      </c:pt>
                      <c:pt idx="1190">
                        <c:v>1.54098E-10</c:v>
                      </c:pt>
                      <c:pt idx="1191">
                        <c:v>1.54098E-10</c:v>
                      </c:pt>
                      <c:pt idx="1192">
                        <c:v>1.5498299999999999E-10</c:v>
                      </c:pt>
                      <c:pt idx="1193">
                        <c:v>1.5498299999999999E-10</c:v>
                      </c:pt>
                      <c:pt idx="1194">
                        <c:v>1.5572699999999999E-10</c:v>
                      </c:pt>
                      <c:pt idx="1195">
                        <c:v>1.5572699999999999E-10</c:v>
                      </c:pt>
                      <c:pt idx="1196">
                        <c:v>1.5169899999999999E-10</c:v>
                      </c:pt>
                      <c:pt idx="1197">
                        <c:v>1.5169899999999999E-10</c:v>
                      </c:pt>
                      <c:pt idx="1198">
                        <c:v>1.4895300000000001E-10</c:v>
                      </c:pt>
                      <c:pt idx="1199">
                        <c:v>1.4895300000000001E-10</c:v>
                      </c:pt>
                      <c:pt idx="1200">
                        <c:v>1.52911E-10</c:v>
                      </c:pt>
                      <c:pt idx="1201">
                        <c:v>1.52911E-10</c:v>
                      </c:pt>
                      <c:pt idx="1202">
                        <c:v>1.62141E-10</c:v>
                      </c:pt>
                      <c:pt idx="1203">
                        <c:v>1.62141E-10</c:v>
                      </c:pt>
                      <c:pt idx="1204">
                        <c:v>1.5304200000000001E-10</c:v>
                      </c:pt>
                      <c:pt idx="1205">
                        <c:v>1.5304200000000001E-10</c:v>
                      </c:pt>
                      <c:pt idx="1206">
                        <c:v>1.52055E-10</c:v>
                      </c:pt>
                      <c:pt idx="1207">
                        <c:v>1.52055E-10</c:v>
                      </c:pt>
                      <c:pt idx="1208">
                        <c:v>1.54978E-10</c:v>
                      </c:pt>
                      <c:pt idx="1209">
                        <c:v>1.54978E-10</c:v>
                      </c:pt>
                      <c:pt idx="1210">
                        <c:v>1.49744E-10</c:v>
                      </c:pt>
                      <c:pt idx="1211">
                        <c:v>1.49744E-10</c:v>
                      </c:pt>
                      <c:pt idx="1212">
                        <c:v>1.45905E-10</c:v>
                      </c:pt>
                      <c:pt idx="1213">
                        <c:v>1.45905E-10</c:v>
                      </c:pt>
                      <c:pt idx="1214">
                        <c:v>1.4751200000000001E-10</c:v>
                      </c:pt>
                      <c:pt idx="1215">
                        <c:v>1.4751200000000001E-10</c:v>
                      </c:pt>
                      <c:pt idx="1216">
                        <c:v>1.4819999999999999E-10</c:v>
                      </c:pt>
                      <c:pt idx="1217">
                        <c:v>1.4819999999999999E-10</c:v>
                      </c:pt>
                      <c:pt idx="1218">
                        <c:v>1.51281E-10</c:v>
                      </c:pt>
                      <c:pt idx="1219">
                        <c:v>1.51281E-10</c:v>
                      </c:pt>
                      <c:pt idx="1220">
                        <c:v>1.5010400000000001E-10</c:v>
                      </c:pt>
                      <c:pt idx="1221">
                        <c:v>1.5010400000000001E-10</c:v>
                      </c:pt>
                      <c:pt idx="1222">
                        <c:v>1.47382E-10</c:v>
                      </c:pt>
                      <c:pt idx="1223">
                        <c:v>1.47382E-10</c:v>
                      </c:pt>
                      <c:pt idx="1224">
                        <c:v>1.5038E-10</c:v>
                      </c:pt>
                      <c:pt idx="1225">
                        <c:v>1.5038E-10</c:v>
                      </c:pt>
                      <c:pt idx="1226">
                        <c:v>1.49367E-10</c:v>
                      </c:pt>
                      <c:pt idx="1227">
                        <c:v>1.49367E-10</c:v>
                      </c:pt>
                      <c:pt idx="1228">
                        <c:v>1.4552000000000001E-10</c:v>
                      </c:pt>
                      <c:pt idx="1229">
                        <c:v>1.4552000000000001E-10</c:v>
                      </c:pt>
                      <c:pt idx="1230">
                        <c:v>1.4684099999999999E-10</c:v>
                      </c:pt>
                      <c:pt idx="1231">
                        <c:v>1.4684099999999999E-10</c:v>
                      </c:pt>
                      <c:pt idx="1232">
                        <c:v>1.4469899999999999E-10</c:v>
                      </c:pt>
                      <c:pt idx="1233">
                        <c:v>1.4469899999999999E-10</c:v>
                      </c:pt>
                      <c:pt idx="1234">
                        <c:v>1.4379700000000001E-10</c:v>
                      </c:pt>
                      <c:pt idx="1235">
                        <c:v>1.4379700000000001E-10</c:v>
                      </c:pt>
                      <c:pt idx="1236">
                        <c:v>1.4358999999999999E-10</c:v>
                      </c:pt>
                      <c:pt idx="1237">
                        <c:v>1.4358999999999999E-10</c:v>
                      </c:pt>
                      <c:pt idx="1238">
                        <c:v>1.4805200000000001E-10</c:v>
                      </c:pt>
                      <c:pt idx="1239">
                        <c:v>1.4805200000000001E-10</c:v>
                      </c:pt>
                      <c:pt idx="1240">
                        <c:v>1.4546099999999999E-10</c:v>
                      </c:pt>
                      <c:pt idx="1241">
                        <c:v>1.4546099999999999E-10</c:v>
                      </c:pt>
                      <c:pt idx="1242">
                        <c:v>1.4258299999999999E-10</c:v>
                      </c:pt>
                      <c:pt idx="1243">
                        <c:v>1.4258299999999999E-10</c:v>
                      </c:pt>
                      <c:pt idx="1244">
                        <c:v>1.4137100000000001E-10</c:v>
                      </c:pt>
                      <c:pt idx="1245">
                        <c:v>1.4137100000000001E-10</c:v>
                      </c:pt>
                      <c:pt idx="1246">
                        <c:v>1.4251600000000001E-10</c:v>
                      </c:pt>
                      <c:pt idx="1247">
                        <c:v>1.4251600000000001E-10</c:v>
                      </c:pt>
                      <c:pt idx="1248">
                        <c:v>1.4557500000000001E-10</c:v>
                      </c:pt>
                      <c:pt idx="1249">
                        <c:v>1.4557500000000001E-10</c:v>
                      </c:pt>
                      <c:pt idx="1250">
                        <c:v>1.4193800000000001E-10</c:v>
                      </c:pt>
                      <c:pt idx="1251">
                        <c:v>1.4193800000000001E-10</c:v>
                      </c:pt>
                      <c:pt idx="1252">
                        <c:v>1.42811E-10</c:v>
                      </c:pt>
                      <c:pt idx="1253">
                        <c:v>1.42811E-10</c:v>
                      </c:pt>
                      <c:pt idx="1254">
                        <c:v>1.4298399999999999E-10</c:v>
                      </c:pt>
                      <c:pt idx="1255">
                        <c:v>1.4298399999999999E-10</c:v>
                      </c:pt>
                      <c:pt idx="1256">
                        <c:v>1.4085000000000001E-10</c:v>
                      </c:pt>
                      <c:pt idx="1257">
                        <c:v>1.4085000000000001E-10</c:v>
                      </c:pt>
                      <c:pt idx="1258">
                        <c:v>1.4678600000000001E-10</c:v>
                      </c:pt>
                      <c:pt idx="1259">
                        <c:v>1.4678600000000001E-10</c:v>
                      </c:pt>
                      <c:pt idx="1260">
                        <c:v>1.39391E-10</c:v>
                      </c:pt>
                      <c:pt idx="1261">
                        <c:v>1.39391E-10</c:v>
                      </c:pt>
                      <c:pt idx="1262">
                        <c:v>1.4159700000000001E-10</c:v>
                      </c:pt>
                      <c:pt idx="1263">
                        <c:v>1.4159700000000001E-10</c:v>
                      </c:pt>
                      <c:pt idx="1264">
                        <c:v>1.44172E-10</c:v>
                      </c:pt>
                      <c:pt idx="1265">
                        <c:v>1.44172E-10</c:v>
                      </c:pt>
                      <c:pt idx="1266">
                        <c:v>1.4603900000000001E-10</c:v>
                      </c:pt>
                      <c:pt idx="1267">
                        <c:v>1.4603900000000001E-10</c:v>
                      </c:pt>
                      <c:pt idx="1268">
                        <c:v>1.3632E-10</c:v>
                      </c:pt>
                      <c:pt idx="1269">
                        <c:v>1.3632E-10</c:v>
                      </c:pt>
                      <c:pt idx="1270">
                        <c:v>1.41307E-10</c:v>
                      </c:pt>
                      <c:pt idx="1271">
                        <c:v>1.41307E-10</c:v>
                      </c:pt>
                      <c:pt idx="1272">
                        <c:v>1.40532E-10</c:v>
                      </c:pt>
                      <c:pt idx="1273">
                        <c:v>1.40532E-10</c:v>
                      </c:pt>
                      <c:pt idx="1274">
                        <c:v>1.3755399999999999E-10</c:v>
                      </c:pt>
                      <c:pt idx="1275">
                        <c:v>1.3755399999999999E-10</c:v>
                      </c:pt>
                      <c:pt idx="1276">
                        <c:v>1.41982E-10</c:v>
                      </c:pt>
                      <c:pt idx="1277">
                        <c:v>1.41982E-10</c:v>
                      </c:pt>
                      <c:pt idx="1278">
                        <c:v>1.3615599999999999E-10</c:v>
                      </c:pt>
                      <c:pt idx="1279">
                        <c:v>1.3615599999999999E-10</c:v>
                      </c:pt>
                      <c:pt idx="1280">
                        <c:v>1.3743699999999999E-10</c:v>
                      </c:pt>
                      <c:pt idx="1281">
                        <c:v>1.3743699999999999E-10</c:v>
                      </c:pt>
                      <c:pt idx="1282">
                        <c:v>1.36633E-10</c:v>
                      </c:pt>
                      <c:pt idx="1283">
                        <c:v>1.36633E-10</c:v>
                      </c:pt>
                      <c:pt idx="1284">
                        <c:v>1.3855499999999999E-10</c:v>
                      </c:pt>
                      <c:pt idx="1285">
                        <c:v>1.3855499999999999E-10</c:v>
                      </c:pt>
                      <c:pt idx="1286">
                        <c:v>1.38682E-10</c:v>
                      </c:pt>
                      <c:pt idx="1287">
                        <c:v>1.38682E-10</c:v>
                      </c:pt>
                      <c:pt idx="1288">
                        <c:v>1.35588E-10</c:v>
                      </c:pt>
                      <c:pt idx="1289">
                        <c:v>1.35588E-10</c:v>
                      </c:pt>
                      <c:pt idx="1290">
                        <c:v>1.4199899999999999E-10</c:v>
                      </c:pt>
                      <c:pt idx="1291">
                        <c:v>1.4199899999999999E-10</c:v>
                      </c:pt>
                      <c:pt idx="1292">
                        <c:v>1.3363099999999999E-10</c:v>
                      </c:pt>
                      <c:pt idx="1293">
                        <c:v>1.3363099999999999E-10</c:v>
                      </c:pt>
                      <c:pt idx="1294">
                        <c:v>1.34132E-10</c:v>
                      </c:pt>
                      <c:pt idx="1295">
                        <c:v>1.34132E-10</c:v>
                      </c:pt>
                      <c:pt idx="1296">
                        <c:v>1.382E-10</c:v>
                      </c:pt>
                      <c:pt idx="1297">
                        <c:v>1.382E-10</c:v>
                      </c:pt>
                      <c:pt idx="1298">
                        <c:v>1.4347499999999999E-10</c:v>
                      </c:pt>
                      <c:pt idx="1299">
                        <c:v>1.4347499999999999E-10</c:v>
                      </c:pt>
                      <c:pt idx="1300">
                        <c:v>1.3501099999999999E-10</c:v>
                      </c:pt>
                      <c:pt idx="1301">
                        <c:v>1.3501099999999999E-10</c:v>
                      </c:pt>
                      <c:pt idx="1302">
                        <c:v>1.3503100000000001E-10</c:v>
                      </c:pt>
                      <c:pt idx="1303">
                        <c:v>1.3503100000000001E-10</c:v>
                      </c:pt>
                      <c:pt idx="1304">
                        <c:v>1.3730399999999999E-10</c:v>
                      </c:pt>
                      <c:pt idx="1305">
                        <c:v>1.3730399999999999E-10</c:v>
                      </c:pt>
                      <c:pt idx="1306">
                        <c:v>1.3352599999999999E-10</c:v>
                      </c:pt>
                      <c:pt idx="1307">
                        <c:v>1.3352599999999999E-10</c:v>
                      </c:pt>
                      <c:pt idx="1308">
                        <c:v>1.4137799999999999E-10</c:v>
                      </c:pt>
                      <c:pt idx="1309">
                        <c:v>1.4137799999999999E-10</c:v>
                      </c:pt>
                      <c:pt idx="1310">
                        <c:v>1.3642699999999999E-10</c:v>
                      </c:pt>
                      <c:pt idx="1311">
                        <c:v>1.3642699999999999E-10</c:v>
                      </c:pt>
                      <c:pt idx="1312">
                        <c:v>1.3421899999999999E-10</c:v>
                      </c:pt>
                      <c:pt idx="1313">
                        <c:v>1.3421899999999999E-10</c:v>
                      </c:pt>
                      <c:pt idx="1314">
                        <c:v>1.39725E-10</c:v>
                      </c:pt>
                      <c:pt idx="1315">
                        <c:v>1.39725E-10</c:v>
                      </c:pt>
                      <c:pt idx="1316">
                        <c:v>1.3597400000000001E-10</c:v>
                      </c:pt>
                      <c:pt idx="1317">
                        <c:v>1.3597400000000001E-10</c:v>
                      </c:pt>
                      <c:pt idx="1318">
                        <c:v>1.4383099999999999E-10</c:v>
                      </c:pt>
                      <c:pt idx="1319">
                        <c:v>1.4383099999999999E-10</c:v>
                      </c:pt>
                      <c:pt idx="1320">
                        <c:v>1.3224199999999999E-10</c:v>
                      </c:pt>
                      <c:pt idx="1321">
                        <c:v>1.3224199999999999E-10</c:v>
                      </c:pt>
                      <c:pt idx="1322">
                        <c:v>1.36537E-10</c:v>
                      </c:pt>
                      <c:pt idx="1323">
                        <c:v>1.36537E-10</c:v>
                      </c:pt>
                      <c:pt idx="1324">
                        <c:v>1.3583699999999999E-10</c:v>
                      </c:pt>
                      <c:pt idx="1325">
                        <c:v>1.3583699999999999E-10</c:v>
                      </c:pt>
                      <c:pt idx="1326">
                        <c:v>1.3445000000000001E-10</c:v>
                      </c:pt>
                      <c:pt idx="1327">
                        <c:v>1.3445000000000001E-10</c:v>
                      </c:pt>
                      <c:pt idx="1328">
                        <c:v>1.31453E-10</c:v>
                      </c:pt>
                      <c:pt idx="1329">
                        <c:v>1.31453E-10</c:v>
                      </c:pt>
                      <c:pt idx="1330">
                        <c:v>1.3194000000000001E-10</c:v>
                      </c:pt>
                      <c:pt idx="1331">
                        <c:v>1.3194000000000001E-10</c:v>
                      </c:pt>
                      <c:pt idx="1332">
                        <c:v>1.34708E-10</c:v>
                      </c:pt>
                      <c:pt idx="1333">
                        <c:v>1.34708E-10</c:v>
                      </c:pt>
                      <c:pt idx="1334">
                        <c:v>1.3111400000000001E-10</c:v>
                      </c:pt>
                      <c:pt idx="1335">
                        <c:v>1.3111400000000001E-10</c:v>
                      </c:pt>
                      <c:pt idx="1336">
                        <c:v>1.3334400000000001E-10</c:v>
                      </c:pt>
                      <c:pt idx="1337">
                        <c:v>1.3334400000000001E-10</c:v>
                      </c:pt>
                      <c:pt idx="1338">
                        <c:v>1.26677E-10</c:v>
                      </c:pt>
                      <c:pt idx="1339">
                        <c:v>1.26677E-10</c:v>
                      </c:pt>
                      <c:pt idx="1340">
                        <c:v>1.2891499999999999E-10</c:v>
                      </c:pt>
                      <c:pt idx="1341">
                        <c:v>1.2891499999999999E-10</c:v>
                      </c:pt>
                      <c:pt idx="1342">
                        <c:v>1.3123800000000001E-10</c:v>
                      </c:pt>
                      <c:pt idx="1343">
                        <c:v>1.3123800000000001E-10</c:v>
                      </c:pt>
                      <c:pt idx="1344">
                        <c:v>1.3366999999999999E-10</c:v>
                      </c:pt>
                      <c:pt idx="1345">
                        <c:v>1.3366999999999999E-10</c:v>
                      </c:pt>
                      <c:pt idx="1346">
                        <c:v>1.2908900000000001E-10</c:v>
                      </c:pt>
                      <c:pt idx="1347">
                        <c:v>1.2908900000000001E-10</c:v>
                      </c:pt>
                      <c:pt idx="1348">
                        <c:v>1.27958E-10</c:v>
                      </c:pt>
                      <c:pt idx="1349">
                        <c:v>1.27958E-10</c:v>
                      </c:pt>
                      <c:pt idx="1350">
                        <c:v>1.3741800000000001E-10</c:v>
                      </c:pt>
                      <c:pt idx="1351">
                        <c:v>1.3741800000000001E-10</c:v>
                      </c:pt>
                      <c:pt idx="1352">
                        <c:v>1.26527E-10</c:v>
                      </c:pt>
                      <c:pt idx="1353">
                        <c:v>1.26527E-10</c:v>
                      </c:pt>
                      <c:pt idx="1354">
                        <c:v>1.24056E-10</c:v>
                      </c:pt>
                      <c:pt idx="1355">
                        <c:v>1.24056E-10</c:v>
                      </c:pt>
                      <c:pt idx="1356">
                        <c:v>1.296E-10</c:v>
                      </c:pt>
                      <c:pt idx="1357">
                        <c:v>1.296E-10</c:v>
                      </c:pt>
                      <c:pt idx="1358">
                        <c:v>1.3186100000000001E-10</c:v>
                      </c:pt>
                      <c:pt idx="1359">
                        <c:v>1.3186100000000001E-10</c:v>
                      </c:pt>
                      <c:pt idx="1360">
                        <c:v>1.3004400000000001E-10</c:v>
                      </c:pt>
                      <c:pt idx="1361">
                        <c:v>1.3004400000000001E-10</c:v>
                      </c:pt>
                      <c:pt idx="1362">
                        <c:v>1.26457E-10</c:v>
                      </c:pt>
                      <c:pt idx="1363">
                        <c:v>1.26457E-10</c:v>
                      </c:pt>
                      <c:pt idx="1364">
                        <c:v>1.3103999999999999E-10</c:v>
                      </c:pt>
                      <c:pt idx="1365">
                        <c:v>1.3103999999999999E-10</c:v>
                      </c:pt>
                      <c:pt idx="1366">
                        <c:v>1.2322500000000001E-10</c:v>
                      </c:pt>
                      <c:pt idx="1367">
                        <c:v>1.2322500000000001E-10</c:v>
                      </c:pt>
                      <c:pt idx="1368">
                        <c:v>1.26753E-10</c:v>
                      </c:pt>
                      <c:pt idx="1369">
                        <c:v>1.26753E-10</c:v>
                      </c:pt>
                      <c:pt idx="1370">
                        <c:v>1.2861699999999999E-10</c:v>
                      </c:pt>
                      <c:pt idx="1371">
                        <c:v>1.2861699999999999E-10</c:v>
                      </c:pt>
                      <c:pt idx="1372">
                        <c:v>1.2693800000000001E-10</c:v>
                      </c:pt>
                      <c:pt idx="1373">
                        <c:v>1.2693800000000001E-10</c:v>
                      </c:pt>
                      <c:pt idx="1374">
                        <c:v>1.3106000000000001E-10</c:v>
                      </c:pt>
                      <c:pt idx="1375">
                        <c:v>1.3106000000000001E-10</c:v>
                      </c:pt>
                      <c:pt idx="1376">
                        <c:v>1.2767399999999999E-10</c:v>
                      </c:pt>
                      <c:pt idx="1377">
                        <c:v>1.2767399999999999E-10</c:v>
                      </c:pt>
                      <c:pt idx="1378">
                        <c:v>1.3165099999999999E-10</c:v>
                      </c:pt>
                      <c:pt idx="1379">
                        <c:v>1.3165099999999999E-10</c:v>
                      </c:pt>
                      <c:pt idx="1380">
                        <c:v>1.4569599999999999E-10</c:v>
                      </c:pt>
                      <c:pt idx="1381">
                        <c:v>1.4569599999999999E-10</c:v>
                      </c:pt>
                      <c:pt idx="1382">
                        <c:v>1.2936099999999999E-10</c:v>
                      </c:pt>
                      <c:pt idx="1383">
                        <c:v>1.2936099999999999E-10</c:v>
                      </c:pt>
                      <c:pt idx="1384">
                        <c:v>1.25487E-10</c:v>
                      </c:pt>
                      <c:pt idx="1385">
                        <c:v>1.25487E-10</c:v>
                      </c:pt>
                      <c:pt idx="1386">
                        <c:v>1.3040600000000001E-10</c:v>
                      </c:pt>
                      <c:pt idx="1387">
                        <c:v>1.3040600000000001E-10</c:v>
                      </c:pt>
                      <c:pt idx="1388">
                        <c:v>1.2791E-10</c:v>
                      </c:pt>
                      <c:pt idx="1389">
                        <c:v>1.2791E-10</c:v>
                      </c:pt>
                      <c:pt idx="1390">
                        <c:v>1.2549499999999999E-10</c:v>
                      </c:pt>
                      <c:pt idx="1391">
                        <c:v>1.2549499999999999E-10</c:v>
                      </c:pt>
                      <c:pt idx="1392">
                        <c:v>1.2779600000000001E-10</c:v>
                      </c:pt>
                      <c:pt idx="1393">
                        <c:v>1.2779600000000001E-10</c:v>
                      </c:pt>
                      <c:pt idx="1394">
                        <c:v>1.2172299999999999E-10</c:v>
                      </c:pt>
                      <c:pt idx="1395">
                        <c:v>1.2172299999999999E-10</c:v>
                      </c:pt>
                      <c:pt idx="1396">
                        <c:v>1.2732999999999999E-10</c:v>
                      </c:pt>
                      <c:pt idx="1397">
                        <c:v>1.2732999999999999E-10</c:v>
                      </c:pt>
                      <c:pt idx="1398">
                        <c:v>1.2602800000000001E-10</c:v>
                      </c:pt>
                      <c:pt idx="1399">
                        <c:v>1.2602800000000001E-10</c:v>
                      </c:pt>
                      <c:pt idx="1400">
                        <c:v>1.20497E-10</c:v>
                      </c:pt>
                      <c:pt idx="1401">
                        <c:v>1.20497E-10</c:v>
                      </c:pt>
                      <c:pt idx="1402">
                        <c:v>1.2442E-10</c:v>
                      </c:pt>
                      <c:pt idx="1403">
                        <c:v>1.2442E-10</c:v>
                      </c:pt>
                      <c:pt idx="1404">
                        <c:v>1.24616E-10</c:v>
                      </c:pt>
                      <c:pt idx="1405">
                        <c:v>1.24616E-10</c:v>
                      </c:pt>
                      <c:pt idx="1406">
                        <c:v>1.2382500000000001E-10</c:v>
                      </c:pt>
                      <c:pt idx="1407">
                        <c:v>1.2382500000000001E-10</c:v>
                      </c:pt>
                      <c:pt idx="1408">
                        <c:v>1.25686E-10</c:v>
                      </c:pt>
                      <c:pt idx="1409">
                        <c:v>1.25686E-10</c:v>
                      </c:pt>
                      <c:pt idx="1410">
                        <c:v>1.27792E-10</c:v>
                      </c:pt>
                      <c:pt idx="1411">
                        <c:v>1.27792E-10</c:v>
                      </c:pt>
                      <c:pt idx="1412">
                        <c:v>1.2503000000000001E-10</c:v>
                      </c:pt>
                      <c:pt idx="1413">
                        <c:v>1.2503000000000001E-10</c:v>
                      </c:pt>
                      <c:pt idx="1414">
                        <c:v>1.23511E-10</c:v>
                      </c:pt>
                      <c:pt idx="1415">
                        <c:v>1.23511E-10</c:v>
                      </c:pt>
                      <c:pt idx="1416">
                        <c:v>1.2293399999999999E-10</c:v>
                      </c:pt>
                      <c:pt idx="1417">
                        <c:v>1.2293399999999999E-10</c:v>
                      </c:pt>
                      <c:pt idx="1418">
                        <c:v>1.2619900000000001E-10</c:v>
                      </c:pt>
                      <c:pt idx="1419">
                        <c:v>1.2619900000000001E-10</c:v>
                      </c:pt>
                      <c:pt idx="1420">
                        <c:v>1.2345100000000001E-10</c:v>
                      </c:pt>
                      <c:pt idx="1421">
                        <c:v>1.2345100000000001E-10</c:v>
                      </c:pt>
                      <c:pt idx="1422">
                        <c:v>1.2292400000000001E-10</c:v>
                      </c:pt>
                      <c:pt idx="1423">
                        <c:v>1.2292400000000001E-10</c:v>
                      </c:pt>
                      <c:pt idx="1424">
                        <c:v>1.2091499999999999E-10</c:v>
                      </c:pt>
                      <c:pt idx="1425">
                        <c:v>1.2091499999999999E-10</c:v>
                      </c:pt>
                      <c:pt idx="1426">
                        <c:v>1.23044E-10</c:v>
                      </c:pt>
                      <c:pt idx="1427">
                        <c:v>1.23044E-10</c:v>
                      </c:pt>
                      <c:pt idx="1428">
                        <c:v>1.26355E-10</c:v>
                      </c:pt>
                      <c:pt idx="1429">
                        <c:v>1.26355E-10</c:v>
                      </c:pt>
                      <c:pt idx="1430">
                        <c:v>1.2146900000000001E-10</c:v>
                      </c:pt>
                      <c:pt idx="1431">
                        <c:v>1.2146900000000001E-10</c:v>
                      </c:pt>
                      <c:pt idx="1432">
                        <c:v>1.2622399999999999E-10</c:v>
                      </c:pt>
                      <c:pt idx="1433">
                        <c:v>1.2622399999999999E-10</c:v>
                      </c:pt>
                      <c:pt idx="1434">
                        <c:v>1.2123100000000001E-10</c:v>
                      </c:pt>
                      <c:pt idx="1435">
                        <c:v>1.2123100000000001E-10</c:v>
                      </c:pt>
                      <c:pt idx="1436">
                        <c:v>1.2204799999999999E-10</c:v>
                      </c:pt>
                      <c:pt idx="1437">
                        <c:v>1.2204799999999999E-10</c:v>
                      </c:pt>
                      <c:pt idx="1438">
                        <c:v>1.1853100000000001E-10</c:v>
                      </c:pt>
                      <c:pt idx="1439">
                        <c:v>1.1853100000000001E-10</c:v>
                      </c:pt>
                      <c:pt idx="1440">
                        <c:v>1.1902899999999999E-10</c:v>
                      </c:pt>
                      <c:pt idx="1441">
                        <c:v>1.1902899999999999E-10</c:v>
                      </c:pt>
                      <c:pt idx="1442">
                        <c:v>1.2312600000000001E-10</c:v>
                      </c:pt>
                      <c:pt idx="1443">
                        <c:v>1.2312600000000001E-10</c:v>
                      </c:pt>
                      <c:pt idx="1444">
                        <c:v>1.2416599999999999E-10</c:v>
                      </c:pt>
                      <c:pt idx="1445">
                        <c:v>1.2416599999999999E-10</c:v>
                      </c:pt>
                      <c:pt idx="1446">
                        <c:v>1.2263899999999999E-10</c:v>
                      </c:pt>
                      <c:pt idx="1447">
                        <c:v>1.2263899999999999E-10</c:v>
                      </c:pt>
                      <c:pt idx="1448">
                        <c:v>1.2433199999999999E-10</c:v>
                      </c:pt>
                      <c:pt idx="1449">
                        <c:v>1.2433199999999999E-10</c:v>
                      </c:pt>
                      <c:pt idx="1450">
                        <c:v>1.2240699999999999E-10</c:v>
                      </c:pt>
                      <c:pt idx="1451">
                        <c:v>1.2240699999999999E-10</c:v>
                      </c:pt>
                      <c:pt idx="1452">
                        <c:v>1.4086599999999999E-10</c:v>
                      </c:pt>
                      <c:pt idx="1453">
                        <c:v>1.4086599999999999E-10</c:v>
                      </c:pt>
                      <c:pt idx="1454">
                        <c:v>1.2368900000000001E-10</c:v>
                      </c:pt>
                      <c:pt idx="1455">
                        <c:v>1.2368900000000001E-10</c:v>
                      </c:pt>
                      <c:pt idx="1456">
                        <c:v>1.17674E-10</c:v>
                      </c:pt>
                      <c:pt idx="1457">
                        <c:v>1.17674E-10</c:v>
                      </c:pt>
                      <c:pt idx="1458">
                        <c:v>1.2418099999999999E-10</c:v>
                      </c:pt>
                      <c:pt idx="1459">
                        <c:v>1.2418099999999999E-10</c:v>
                      </c:pt>
                      <c:pt idx="1460">
                        <c:v>1.2331399999999999E-10</c:v>
                      </c:pt>
                      <c:pt idx="1461">
                        <c:v>1.2331399999999999E-10</c:v>
                      </c:pt>
                      <c:pt idx="1462">
                        <c:v>1.15492E-10</c:v>
                      </c:pt>
                      <c:pt idx="1463">
                        <c:v>1.15492E-10</c:v>
                      </c:pt>
                      <c:pt idx="1464">
                        <c:v>1.2279400000000001E-10</c:v>
                      </c:pt>
                      <c:pt idx="1465">
                        <c:v>1.2279400000000001E-10</c:v>
                      </c:pt>
                      <c:pt idx="1466">
                        <c:v>1.2638600000000001E-10</c:v>
                      </c:pt>
                      <c:pt idx="1467">
                        <c:v>1.2638600000000001E-10</c:v>
                      </c:pt>
                      <c:pt idx="1468">
                        <c:v>1.20085E-10</c:v>
                      </c:pt>
                      <c:pt idx="1469">
                        <c:v>1.20085E-10</c:v>
                      </c:pt>
                      <c:pt idx="1470">
                        <c:v>1.1968200000000001E-10</c:v>
                      </c:pt>
                      <c:pt idx="1471">
                        <c:v>1.1968200000000001E-10</c:v>
                      </c:pt>
                      <c:pt idx="1472">
                        <c:v>1.2116100000000001E-10</c:v>
                      </c:pt>
                      <c:pt idx="1473">
                        <c:v>1.2116100000000001E-10</c:v>
                      </c:pt>
                      <c:pt idx="1474">
                        <c:v>1.20829E-10</c:v>
                      </c:pt>
                      <c:pt idx="1475">
                        <c:v>1.20829E-10</c:v>
                      </c:pt>
                      <c:pt idx="1476">
                        <c:v>1.1767599999999999E-10</c:v>
                      </c:pt>
                      <c:pt idx="1477">
                        <c:v>1.1767599999999999E-10</c:v>
                      </c:pt>
                      <c:pt idx="1478">
                        <c:v>1.1836899999999999E-10</c:v>
                      </c:pt>
                      <c:pt idx="1479">
                        <c:v>1.1836899999999999E-10</c:v>
                      </c:pt>
                      <c:pt idx="1480">
                        <c:v>1.22519E-10</c:v>
                      </c:pt>
                      <c:pt idx="1481">
                        <c:v>1.22519E-10</c:v>
                      </c:pt>
                      <c:pt idx="1482">
                        <c:v>1.1799700000000001E-10</c:v>
                      </c:pt>
                      <c:pt idx="1483">
                        <c:v>1.1799700000000001E-10</c:v>
                      </c:pt>
                      <c:pt idx="1484">
                        <c:v>1.2346600000000001E-10</c:v>
                      </c:pt>
                      <c:pt idx="1485">
                        <c:v>1.2346600000000001E-10</c:v>
                      </c:pt>
                      <c:pt idx="1486">
                        <c:v>1.2034800000000001E-10</c:v>
                      </c:pt>
                      <c:pt idx="1487">
                        <c:v>1.2034800000000001E-10</c:v>
                      </c:pt>
                      <c:pt idx="1488">
                        <c:v>1.18542E-10</c:v>
                      </c:pt>
                      <c:pt idx="1489">
                        <c:v>1.18542E-10</c:v>
                      </c:pt>
                      <c:pt idx="1490">
                        <c:v>1.1747000000000001E-10</c:v>
                      </c:pt>
                      <c:pt idx="1491">
                        <c:v>1.1747000000000001E-10</c:v>
                      </c:pt>
                      <c:pt idx="1492">
                        <c:v>1.18852E-10</c:v>
                      </c:pt>
                      <c:pt idx="1493">
                        <c:v>1.18852E-10</c:v>
                      </c:pt>
                      <c:pt idx="1494">
                        <c:v>1.16253E-10</c:v>
                      </c:pt>
                      <c:pt idx="1495">
                        <c:v>1.16253E-10</c:v>
                      </c:pt>
                      <c:pt idx="1496">
                        <c:v>1.1760000000000001E-10</c:v>
                      </c:pt>
                      <c:pt idx="1497">
                        <c:v>1.1760000000000001E-10</c:v>
                      </c:pt>
                      <c:pt idx="1498">
                        <c:v>1.1549900000000001E-10</c:v>
                      </c:pt>
                      <c:pt idx="1499">
                        <c:v>1.1549900000000001E-10</c:v>
                      </c:pt>
                      <c:pt idx="1500">
                        <c:v>1.1976900000000001E-10</c:v>
                      </c:pt>
                      <c:pt idx="1501">
                        <c:v>1.1976900000000001E-10</c:v>
                      </c:pt>
                      <c:pt idx="1502">
                        <c:v>1.25984E-10</c:v>
                      </c:pt>
                      <c:pt idx="1503">
                        <c:v>1.25984E-10</c:v>
                      </c:pt>
                      <c:pt idx="1504">
                        <c:v>1.2325899999999999E-10</c:v>
                      </c:pt>
                      <c:pt idx="1505">
                        <c:v>1.2325899999999999E-10</c:v>
                      </c:pt>
                      <c:pt idx="1506">
                        <c:v>1.1788099999999999E-10</c:v>
                      </c:pt>
                      <c:pt idx="1507">
                        <c:v>1.1788099999999999E-10</c:v>
                      </c:pt>
                      <c:pt idx="1508">
                        <c:v>1.13861E-10</c:v>
                      </c:pt>
                      <c:pt idx="1509">
                        <c:v>1.13861E-10</c:v>
                      </c:pt>
                      <c:pt idx="1510">
                        <c:v>1.12619E-10</c:v>
                      </c:pt>
                      <c:pt idx="1511">
                        <c:v>1.12619E-10</c:v>
                      </c:pt>
                      <c:pt idx="1512">
                        <c:v>1.13336E-10</c:v>
                      </c:pt>
                      <c:pt idx="1513">
                        <c:v>1.13336E-10</c:v>
                      </c:pt>
                      <c:pt idx="1514">
                        <c:v>1.1957699999999999E-10</c:v>
                      </c:pt>
                      <c:pt idx="1515">
                        <c:v>1.1957699999999999E-10</c:v>
                      </c:pt>
                      <c:pt idx="1516">
                        <c:v>1.1393800000000001E-10</c:v>
                      </c:pt>
                      <c:pt idx="1517">
                        <c:v>1.1393800000000001E-10</c:v>
                      </c:pt>
                      <c:pt idx="1518">
                        <c:v>1.1548099999999999E-10</c:v>
                      </c:pt>
                      <c:pt idx="1519">
                        <c:v>1.1548099999999999E-10</c:v>
                      </c:pt>
                      <c:pt idx="1520">
                        <c:v>1.1785999999999999E-10</c:v>
                      </c:pt>
                      <c:pt idx="1521">
                        <c:v>1.1785999999999999E-10</c:v>
                      </c:pt>
                      <c:pt idx="1522">
                        <c:v>1.15439E-10</c:v>
                      </c:pt>
                      <c:pt idx="1523">
                        <c:v>1.15439E-10</c:v>
                      </c:pt>
                      <c:pt idx="1524">
                        <c:v>1.1802E-10</c:v>
                      </c:pt>
                      <c:pt idx="1525">
                        <c:v>1.1802E-10</c:v>
                      </c:pt>
                      <c:pt idx="1526">
                        <c:v>1.1631400000000001E-10</c:v>
                      </c:pt>
                      <c:pt idx="1527">
                        <c:v>1.1631400000000001E-10</c:v>
                      </c:pt>
                      <c:pt idx="1528">
                        <c:v>1.167E-10</c:v>
                      </c:pt>
                      <c:pt idx="1529">
                        <c:v>1.167E-10</c:v>
                      </c:pt>
                      <c:pt idx="1530">
                        <c:v>1.12368E-10</c:v>
                      </c:pt>
                      <c:pt idx="1531">
                        <c:v>1.12368E-10</c:v>
                      </c:pt>
                      <c:pt idx="1532">
                        <c:v>1.13797E-10</c:v>
                      </c:pt>
                      <c:pt idx="1533">
                        <c:v>1.13797E-10</c:v>
                      </c:pt>
                      <c:pt idx="1534">
                        <c:v>1.16321E-10</c:v>
                      </c:pt>
                      <c:pt idx="1535">
                        <c:v>1.16321E-10</c:v>
                      </c:pt>
                      <c:pt idx="1536">
                        <c:v>1.1470800000000001E-10</c:v>
                      </c:pt>
                      <c:pt idx="1537">
                        <c:v>1.1470800000000001E-10</c:v>
                      </c:pt>
                      <c:pt idx="1538">
                        <c:v>1.8682300000000001E-10</c:v>
                      </c:pt>
                      <c:pt idx="1539">
                        <c:v>1.8682300000000001E-10</c:v>
                      </c:pt>
                      <c:pt idx="1540">
                        <c:v>1.1313800000000001E-10</c:v>
                      </c:pt>
                      <c:pt idx="1541">
                        <c:v>1.1313800000000001E-10</c:v>
                      </c:pt>
                      <c:pt idx="1542">
                        <c:v>1.11988E-10</c:v>
                      </c:pt>
                      <c:pt idx="1543">
                        <c:v>1.11988E-10</c:v>
                      </c:pt>
                      <c:pt idx="1544">
                        <c:v>1.11831E-10</c:v>
                      </c:pt>
                      <c:pt idx="1545">
                        <c:v>1.11831E-10</c:v>
                      </c:pt>
                      <c:pt idx="1546">
                        <c:v>1.12107E-10</c:v>
                      </c:pt>
                      <c:pt idx="1547">
                        <c:v>1.12107E-10</c:v>
                      </c:pt>
                      <c:pt idx="1548">
                        <c:v>1.0923599999999999E-10</c:v>
                      </c:pt>
                      <c:pt idx="1549">
                        <c:v>1.0923599999999999E-10</c:v>
                      </c:pt>
                      <c:pt idx="1550">
                        <c:v>1.12807E-10</c:v>
                      </c:pt>
                      <c:pt idx="1551">
                        <c:v>1.12807E-10</c:v>
                      </c:pt>
                      <c:pt idx="1552">
                        <c:v>1.09737E-10</c:v>
                      </c:pt>
                      <c:pt idx="1553">
                        <c:v>1.09737E-10</c:v>
                      </c:pt>
                      <c:pt idx="1554">
                        <c:v>1.0841199999999999E-10</c:v>
                      </c:pt>
                      <c:pt idx="1555">
                        <c:v>1.0841199999999999E-10</c:v>
                      </c:pt>
                      <c:pt idx="1556">
                        <c:v>1.12428E-10</c:v>
                      </c:pt>
                      <c:pt idx="1557">
                        <c:v>1.12428E-10</c:v>
                      </c:pt>
                      <c:pt idx="1558">
                        <c:v>1.1411599999999999E-10</c:v>
                      </c:pt>
                      <c:pt idx="1559">
                        <c:v>1.1411599999999999E-10</c:v>
                      </c:pt>
                      <c:pt idx="1560">
                        <c:v>1.13153E-10</c:v>
                      </c:pt>
                      <c:pt idx="1561">
                        <c:v>1.13153E-10</c:v>
                      </c:pt>
                      <c:pt idx="1562">
                        <c:v>1.0948000000000001E-10</c:v>
                      </c:pt>
                      <c:pt idx="1563">
                        <c:v>1.0948000000000001E-10</c:v>
                      </c:pt>
                      <c:pt idx="1564">
                        <c:v>1.1102899999999999E-10</c:v>
                      </c:pt>
                      <c:pt idx="1565">
                        <c:v>1.1102899999999999E-10</c:v>
                      </c:pt>
                      <c:pt idx="1566">
                        <c:v>1.13779E-10</c:v>
                      </c:pt>
                      <c:pt idx="1567">
                        <c:v>1.13779E-10</c:v>
                      </c:pt>
                      <c:pt idx="1568">
                        <c:v>1.15439E-10</c:v>
                      </c:pt>
                      <c:pt idx="1569">
                        <c:v>1.15439E-10</c:v>
                      </c:pt>
                      <c:pt idx="1570">
                        <c:v>1.13061E-10</c:v>
                      </c:pt>
                      <c:pt idx="1571">
                        <c:v>1.13061E-10</c:v>
                      </c:pt>
                      <c:pt idx="1572">
                        <c:v>1.10081E-10</c:v>
                      </c:pt>
                      <c:pt idx="1573">
                        <c:v>1.10081E-10</c:v>
                      </c:pt>
                      <c:pt idx="1574">
                        <c:v>1.11489E-10</c:v>
                      </c:pt>
                      <c:pt idx="1575">
                        <c:v>1.11489E-10</c:v>
                      </c:pt>
                      <c:pt idx="1576">
                        <c:v>1.11212E-10</c:v>
                      </c:pt>
                      <c:pt idx="1577">
                        <c:v>1.11212E-10</c:v>
                      </c:pt>
                      <c:pt idx="1578">
                        <c:v>1.14433E-10</c:v>
                      </c:pt>
                      <c:pt idx="1579">
                        <c:v>1.14433E-10</c:v>
                      </c:pt>
                      <c:pt idx="1580">
                        <c:v>1.11504E-10</c:v>
                      </c:pt>
                      <c:pt idx="1581">
                        <c:v>1.11504E-10</c:v>
                      </c:pt>
                      <c:pt idx="1582">
                        <c:v>1.0996200000000001E-10</c:v>
                      </c:pt>
                      <c:pt idx="1583">
                        <c:v>1.0996200000000001E-10</c:v>
                      </c:pt>
                      <c:pt idx="1584">
                        <c:v>1.15311E-10</c:v>
                      </c:pt>
                      <c:pt idx="1585">
                        <c:v>1.15311E-10</c:v>
                      </c:pt>
                      <c:pt idx="1586">
                        <c:v>1.15003E-10</c:v>
                      </c:pt>
                      <c:pt idx="1587">
                        <c:v>1.15003E-10</c:v>
                      </c:pt>
                      <c:pt idx="1588">
                        <c:v>1.13519E-10</c:v>
                      </c:pt>
                      <c:pt idx="1589">
                        <c:v>1.13519E-10</c:v>
                      </c:pt>
                      <c:pt idx="1590">
                        <c:v>1.1245100000000001E-10</c:v>
                      </c:pt>
                      <c:pt idx="1591">
                        <c:v>1.1245100000000001E-10</c:v>
                      </c:pt>
                      <c:pt idx="1592">
                        <c:v>1.10553E-10</c:v>
                      </c:pt>
                      <c:pt idx="1593">
                        <c:v>1.10553E-10</c:v>
                      </c:pt>
                      <c:pt idx="1594">
                        <c:v>1.13143E-10</c:v>
                      </c:pt>
                      <c:pt idx="1595">
                        <c:v>1.13143E-10</c:v>
                      </c:pt>
                      <c:pt idx="1596">
                        <c:v>1.09286E-10</c:v>
                      </c:pt>
                      <c:pt idx="1597">
                        <c:v>1.09286E-10</c:v>
                      </c:pt>
                      <c:pt idx="1598">
                        <c:v>1.1172499999999999E-10</c:v>
                      </c:pt>
                      <c:pt idx="1599">
                        <c:v>1.1172499999999999E-10</c:v>
                      </c:pt>
                      <c:pt idx="1600">
                        <c:v>1.0737E-10</c:v>
                      </c:pt>
                      <c:pt idx="1601">
                        <c:v>1.0737E-10</c:v>
                      </c:pt>
                      <c:pt idx="1602">
                        <c:v>1.12266E-10</c:v>
                      </c:pt>
                      <c:pt idx="1603">
                        <c:v>1.12266E-10</c:v>
                      </c:pt>
                      <c:pt idx="1604">
                        <c:v>1.12019E-10</c:v>
                      </c:pt>
                      <c:pt idx="1605">
                        <c:v>1.12019E-10</c:v>
                      </c:pt>
                      <c:pt idx="1606">
                        <c:v>1.07491E-10</c:v>
                      </c:pt>
                      <c:pt idx="1607">
                        <c:v>1.07491E-10</c:v>
                      </c:pt>
                      <c:pt idx="1608">
                        <c:v>1.1501699999999999E-10</c:v>
                      </c:pt>
                      <c:pt idx="1609">
                        <c:v>1.1501699999999999E-10</c:v>
                      </c:pt>
                      <c:pt idx="1610">
                        <c:v>1.13732E-10</c:v>
                      </c:pt>
                      <c:pt idx="1611">
                        <c:v>1.13732E-10</c:v>
                      </c:pt>
                      <c:pt idx="1612">
                        <c:v>1.12343E-10</c:v>
                      </c:pt>
                      <c:pt idx="1613">
                        <c:v>1.12343E-10</c:v>
                      </c:pt>
                      <c:pt idx="1614">
                        <c:v>1.09304E-10</c:v>
                      </c:pt>
                      <c:pt idx="1615">
                        <c:v>1.09304E-10</c:v>
                      </c:pt>
                      <c:pt idx="1616">
                        <c:v>1.08489E-10</c:v>
                      </c:pt>
                      <c:pt idx="1617">
                        <c:v>1.08489E-10</c:v>
                      </c:pt>
                      <c:pt idx="1618">
                        <c:v>1.15709E-10</c:v>
                      </c:pt>
                      <c:pt idx="1619">
                        <c:v>1.15709E-10</c:v>
                      </c:pt>
                      <c:pt idx="1620">
                        <c:v>1.1595100000000001E-10</c:v>
                      </c:pt>
                      <c:pt idx="1621">
                        <c:v>1.1595100000000001E-10</c:v>
                      </c:pt>
                      <c:pt idx="1622">
                        <c:v>1.10608E-10</c:v>
                      </c:pt>
                      <c:pt idx="1623">
                        <c:v>1.10608E-10</c:v>
                      </c:pt>
                      <c:pt idx="1624">
                        <c:v>1.09845E-10</c:v>
                      </c:pt>
                      <c:pt idx="1625">
                        <c:v>1.09845E-10</c:v>
                      </c:pt>
                      <c:pt idx="1626">
                        <c:v>1.10778E-10</c:v>
                      </c:pt>
                      <c:pt idx="1627">
                        <c:v>1.10778E-10</c:v>
                      </c:pt>
                      <c:pt idx="1628">
                        <c:v>1.1199300000000001E-10</c:v>
                      </c:pt>
                      <c:pt idx="1629">
                        <c:v>1.1199300000000001E-10</c:v>
                      </c:pt>
                      <c:pt idx="1630">
                        <c:v>1.09848E-10</c:v>
                      </c:pt>
                      <c:pt idx="1631">
                        <c:v>1.09848E-10</c:v>
                      </c:pt>
                      <c:pt idx="1632">
                        <c:v>1.1262599999999999E-10</c:v>
                      </c:pt>
                      <c:pt idx="1633">
                        <c:v>1.1262599999999999E-10</c:v>
                      </c:pt>
                      <c:pt idx="1634">
                        <c:v>1.1093399999999999E-10</c:v>
                      </c:pt>
                      <c:pt idx="1635">
                        <c:v>1.1093399999999999E-10</c:v>
                      </c:pt>
                      <c:pt idx="1636">
                        <c:v>1.10486E-10</c:v>
                      </c:pt>
                      <c:pt idx="1637">
                        <c:v>1.10486E-10</c:v>
                      </c:pt>
                      <c:pt idx="1638">
                        <c:v>1.0826E-10</c:v>
                      </c:pt>
                      <c:pt idx="1639">
                        <c:v>1.0826E-10</c:v>
                      </c:pt>
                      <c:pt idx="1640">
                        <c:v>1.0721700000000001E-10</c:v>
                      </c:pt>
                      <c:pt idx="1641">
                        <c:v>1.0721700000000001E-10</c:v>
                      </c:pt>
                      <c:pt idx="1642">
                        <c:v>1.07436E-10</c:v>
                      </c:pt>
                      <c:pt idx="1643">
                        <c:v>1.07436E-10</c:v>
                      </c:pt>
                      <c:pt idx="1644">
                        <c:v>1.13073E-10</c:v>
                      </c:pt>
                      <c:pt idx="1645">
                        <c:v>1.13073E-10</c:v>
                      </c:pt>
                      <c:pt idx="1646">
                        <c:v>1.0979499999999999E-10</c:v>
                      </c:pt>
                      <c:pt idx="1647">
                        <c:v>1.0979499999999999E-10</c:v>
                      </c:pt>
                      <c:pt idx="1648">
                        <c:v>1.07274E-10</c:v>
                      </c:pt>
                      <c:pt idx="1649">
                        <c:v>1.07274E-10</c:v>
                      </c:pt>
                      <c:pt idx="1650">
                        <c:v>1.0602699999999999E-10</c:v>
                      </c:pt>
                      <c:pt idx="1651">
                        <c:v>1.0602699999999999E-10</c:v>
                      </c:pt>
                      <c:pt idx="1652">
                        <c:v>1.12062E-10</c:v>
                      </c:pt>
                      <c:pt idx="1653">
                        <c:v>1.12062E-10</c:v>
                      </c:pt>
                      <c:pt idx="1654">
                        <c:v>1.10221E-10</c:v>
                      </c:pt>
                      <c:pt idx="1655">
                        <c:v>1.10221E-10</c:v>
                      </c:pt>
                      <c:pt idx="1656">
                        <c:v>1.09946E-10</c:v>
                      </c:pt>
                      <c:pt idx="1657">
                        <c:v>1.09946E-10</c:v>
                      </c:pt>
                      <c:pt idx="1658">
                        <c:v>1.0937300000000001E-10</c:v>
                      </c:pt>
                      <c:pt idx="1659">
                        <c:v>1.0937300000000001E-10</c:v>
                      </c:pt>
                      <c:pt idx="1660">
                        <c:v>1.09098E-10</c:v>
                      </c:pt>
                      <c:pt idx="1661">
                        <c:v>1.09098E-10</c:v>
                      </c:pt>
                      <c:pt idx="1662">
                        <c:v>1.08629E-10</c:v>
                      </c:pt>
                      <c:pt idx="1663">
                        <c:v>1.08629E-10</c:v>
                      </c:pt>
                      <c:pt idx="1664">
                        <c:v>1.07827E-10</c:v>
                      </c:pt>
                      <c:pt idx="1665">
                        <c:v>1.07827E-10</c:v>
                      </c:pt>
                      <c:pt idx="1666">
                        <c:v>1.10507E-10</c:v>
                      </c:pt>
                      <c:pt idx="1667">
                        <c:v>1.10507E-10</c:v>
                      </c:pt>
                      <c:pt idx="1668">
                        <c:v>1.0970900000000001E-10</c:v>
                      </c:pt>
                      <c:pt idx="1669">
                        <c:v>1.0970900000000001E-10</c:v>
                      </c:pt>
                      <c:pt idx="1670">
                        <c:v>1.05166E-10</c:v>
                      </c:pt>
                      <c:pt idx="1671">
                        <c:v>1.05166E-10</c:v>
                      </c:pt>
                      <c:pt idx="1672">
                        <c:v>1.03055E-10</c:v>
                      </c:pt>
                      <c:pt idx="1673">
                        <c:v>1.03055E-10</c:v>
                      </c:pt>
                      <c:pt idx="1674">
                        <c:v>1.0932199999999999E-10</c:v>
                      </c:pt>
                      <c:pt idx="1675">
                        <c:v>1.0932199999999999E-10</c:v>
                      </c:pt>
                      <c:pt idx="1676">
                        <c:v>1.04126E-10</c:v>
                      </c:pt>
                      <c:pt idx="1677">
                        <c:v>1.04126E-10</c:v>
                      </c:pt>
                      <c:pt idx="1678">
                        <c:v>2.1819799999999999E-10</c:v>
                      </c:pt>
                      <c:pt idx="1679">
                        <c:v>2.1819799999999999E-10</c:v>
                      </c:pt>
                      <c:pt idx="1680">
                        <c:v>1.07454E-10</c:v>
                      </c:pt>
                      <c:pt idx="1681">
                        <c:v>1.07454E-10</c:v>
                      </c:pt>
                      <c:pt idx="1682">
                        <c:v>1.0869E-10</c:v>
                      </c:pt>
                      <c:pt idx="1683">
                        <c:v>1.0869E-10</c:v>
                      </c:pt>
                      <c:pt idx="1684">
                        <c:v>1.0939E-10</c:v>
                      </c:pt>
                      <c:pt idx="1685">
                        <c:v>1.0939E-10</c:v>
                      </c:pt>
                      <c:pt idx="1686">
                        <c:v>1.0587000000000001E-10</c:v>
                      </c:pt>
                      <c:pt idx="1687">
                        <c:v>1.0587000000000001E-10</c:v>
                      </c:pt>
                      <c:pt idx="1688">
                        <c:v>1.11952E-10</c:v>
                      </c:pt>
                      <c:pt idx="1689">
                        <c:v>1.11952E-10</c:v>
                      </c:pt>
                      <c:pt idx="1690">
                        <c:v>1.8072499999999999E-10</c:v>
                      </c:pt>
                      <c:pt idx="1691">
                        <c:v>1.8072499999999999E-10</c:v>
                      </c:pt>
                      <c:pt idx="1692">
                        <c:v>1.02689E-10</c:v>
                      </c:pt>
                      <c:pt idx="1693">
                        <c:v>1.02689E-10</c:v>
                      </c:pt>
                      <c:pt idx="1694">
                        <c:v>1.01651E-10</c:v>
                      </c:pt>
                      <c:pt idx="1695">
                        <c:v>1.01651E-10</c:v>
                      </c:pt>
                      <c:pt idx="1696">
                        <c:v>9.7830999999999995E-11</c:v>
                      </c:pt>
                      <c:pt idx="1697">
                        <c:v>9.7830999999999995E-11</c:v>
                      </c:pt>
                      <c:pt idx="1698">
                        <c:v>1.07872E-10</c:v>
                      </c:pt>
                      <c:pt idx="1699">
                        <c:v>1.07872E-10</c:v>
                      </c:pt>
                      <c:pt idx="1700">
                        <c:v>1.02874E-10</c:v>
                      </c:pt>
                      <c:pt idx="1701">
                        <c:v>1.02874E-10</c:v>
                      </c:pt>
                      <c:pt idx="1702">
                        <c:v>1.03939E-10</c:v>
                      </c:pt>
                      <c:pt idx="1703">
                        <c:v>1.03939E-10</c:v>
                      </c:pt>
                      <c:pt idx="1704">
                        <c:v>1.0160499999999999E-10</c:v>
                      </c:pt>
                      <c:pt idx="1705">
                        <c:v>1.0160499999999999E-10</c:v>
                      </c:pt>
                      <c:pt idx="1706">
                        <c:v>9.9138299999999994E-11</c:v>
                      </c:pt>
                      <c:pt idx="1707">
                        <c:v>9.9138299999999994E-11</c:v>
                      </c:pt>
                      <c:pt idx="1708">
                        <c:v>1.01479E-10</c:v>
                      </c:pt>
                      <c:pt idx="1709">
                        <c:v>1.01479E-10</c:v>
                      </c:pt>
                      <c:pt idx="1710">
                        <c:v>1.03347E-10</c:v>
                      </c:pt>
                      <c:pt idx="1711">
                        <c:v>1.03347E-10</c:v>
                      </c:pt>
                      <c:pt idx="1712">
                        <c:v>1.05127E-10</c:v>
                      </c:pt>
                      <c:pt idx="1713">
                        <c:v>1.05127E-10</c:v>
                      </c:pt>
                      <c:pt idx="1714">
                        <c:v>1.04201E-10</c:v>
                      </c:pt>
                      <c:pt idx="1715">
                        <c:v>1.04201E-10</c:v>
                      </c:pt>
                      <c:pt idx="1716">
                        <c:v>1.01219E-10</c:v>
                      </c:pt>
                      <c:pt idx="1717">
                        <c:v>1.01219E-10</c:v>
                      </c:pt>
                      <c:pt idx="1718">
                        <c:v>1.0188E-10</c:v>
                      </c:pt>
                      <c:pt idx="1719">
                        <c:v>1.0188E-10</c:v>
                      </c:pt>
                      <c:pt idx="1720">
                        <c:v>1.05919E-10</c:v>
                      </c:pt>
                      <c:pt idx="1721">
                        <c:v>1.05919E-10</c:v>
                      </c:pt>
                      <c:pt idx="1722">
                        <c:v>1.04192E-10</c:v>
                      </c:pt>
                      <c:pt idx="1723">
                        <c:v>1.04192E-10</c:v>
                      </c:pt>
                      <c:pt idx="1724">
                        <c:v>1.06449E-10</c:v>
                      </c:pt>
                      <c:pt idx="1725">
                        <c:v>1.06449E-10</c:v>
                      </c:pt>
                      <c:pt idx="1726">
                        <c:v>1.05206E-10</c:v>
                      </c:pt>
                      <c:pt idx="1727">
                        <c:v>1.05206E-10</c:v>
                      </c:pt>
                      <c:pt idx="1728">
                        <c:v>1.04248E-10</c:v>
                      </c:pt>
                      <c:pt idx="1729">
                        <c:v>1.04248E-10</c:v>
                      </c:pt>
                      <c:pt idx="1730">
                        <c:v>1.0405300000000001E-10</c:v>
                      </c:pt>
                      <c:pt idx="1731">
                        <c:v>1.0405300000000001E-10</c:v>
                      </c:pt>
                      <c:pt idx="1732">
                        <c:v>1.07598E-10</c:v>
                      </c:pt>
                      <c:pt idx="1733">
                        <c:v>1.07598E-10</c:v>
                      </c:pt>
                      <c:pt idx="1734">
                        <c:v>1.0352599999999999E-10</c:v>
                      </c:pt>
                      <c:pt idx="1735">
                        <c:v>1.0352599999999999E-10</c:v>
                      </c:pt>
                      <c:pt idx="1736">
                        <c:v>1.05237E-10</c:v>
                      </c:pt>
                      <c:pt idx="1737">
                        <c:v>1.05237E-10</c:v>
                      </c:pt>
                      <c:pt idx="1738">
                        <c:v>1.08779E-10</c:v>
                      </c:pt>
                      <c:pt idx="1739">
                        <c:v>1.08779E-10</c:v>
                      </c:pt>
                      <c:pt idx="1740">
                        <c:v>9.9332599999999996E-11</c:v>
                      </c:pt>
                      <c:pt idx="1741">
                        <c:v>9.9332599999999996E-11</c:v>
                      </c:pt>
                      <c:pt idx="1742">
                        <c:v>1.02061E-10</c:v>
                      </c:pt>
                      <c:pt idx="1743">
                        <c:v>1.02061E-10</c:v>
                      </c:pt>
                      <c:pt idx="1744">
                        <c:v>9.9943600000000003E-11</c:v>
                      </c:pt>
                      <c:pt idx="1745">
                        <c:v>9.9943600000000003E-11</c:v>
                      </c:pt>
                      <c:pt idx="1746">
                        <c:v>1.0561100000000001E-10</c:v>
                      </c:pt>
                      <c:pt idx="1747">
                        <c:v>1.0561100000000001E-10</c:v>
                      </c:pt>
                      <c:pt idx="1748">
                        <c:v>1.017E-10</c:v>
                      </c:pt>
                      <c:pt idx="1749">
                        <c:v>1.017E-10</c:v>
                      </c:pt>
                      <c:pt idx="1750">
                        <c:v>1.01395E-10</c:v>
                      </c:pt>
                      <c:pt idx="1751">
                        <c:v>1.01395E-10</c:v>
                      </c:pt>
                      <c:pt idx="1752">
                        <c:v>1.0460000000000001E-10</c:v>
                      </c:pt>
                      <c:pt idx="1753">
                        <c:v>1.0460000000000001E-10</c:v>
                      </c:pt>
                      <c:pt idx="1754">
                        <c:v>1.03798E-10</c:v>
                      </c:pt>
                      <c:pt idx="1755">
                        <c:v>1.03798E-10</c:v>
                      </c:pt>
                      <c:pt idx="1756">
                        <c:v>1.02949E-10</c:v>
                      </c:pt>
                      <c:pt idx="1757">
                        <c:v>1.02949E-10</c:v>
                      </c:pt>
                      <c:pt idx="1758">
                        <c:v>9.8599400000000003E-11</c:v>
                      </c:pt>
                      <c:pt idx="1759">
                        <c:v>9.8599400000000003E-11</c:v>
                      </c:pt>
                      <c:pt idx="1760">
                        <c:v>1.03401E-10</c:v>
                      </c:pt>
                      <c:pt idx="1761">
                        <c:v>1.03401E-10</c:v>
                      </c:pt>
                      <c:pt idx="1762">
                        <c:v>9.7702599999999998E-11</c:v>
                      </c:pt>
                      <c:pt idx="1763">
                        <c:v>9.7702599999999998E-11</c:v>
                      </c:pt>
                      <c:pt idx="1764">
                        <c:v>1.05344E-10</c:v>
                      </c:pt>
                      <c:pt idx="1765">
                        <c:v>1.05344E-10</c:v>
                      </c:pt>
                      <c:pt idx="1766">
                        <c:v>1.00341E-10</c:v>
                      </c:pt>
                      <c:pt idx="1767">
                        <c:v>1.00341E-10</c:v>
                      </c:pt>
                      <c:pt idx="1768">
                        <c:v>9.72663E-11</c:v>
                      </c:pt>
                      <c:pt idx="1769">
                        <c:v>9.72663E-11</c:v>
                      </c:pt>
                      <c:pt idx="1770">
                        <c:v>1.0068299999999999E-10</c:v>
                      </c:pt>
                      <c:pt idx="1771">
                        <c:v>1.0068299999999999E-10</c:v>
                      </c:pt>
                      <c:pt idx="1772">
                        <c:v>9.3938800000000006E-11</c:v>
                      </c:pt>
                      <c:pt idx="1773">
                        <c:v>9.3938800000000006E-11</c:v>
                      </c:pt>
                      <c:pt idx="1774">
                        <c:v>9.5376999999999998E-11</c:v>
                      </c:pt>
                      <c:pt idx="1775">
                        <c:v>9.5376999999999998E-11</c:v>
                      </c:pt>
                      <c:pt idx="1776">
                        <c:v>1.00986E-10</c:v>
                      </c:pt>
                      <c:pt idx="1777">
                        <c:v>1.00986E-10</c:v>
                      </c:pt>
                      <c:pt idx="1778">
                        <c:v>1.01568E-10</c:v>
                      </c:pt>
                      <c:pt idx="1779">
                        <c:v>1.01568E-10</c:v>
                      </c:pt>
                      <c:pt idx="1780">
                        <c:v>1.0070699999999999E-10</c:v>
                      </c:pt>
                      <c:pt idx="1781">
                        <c:v>1.0070699999999999E-10</c:v>
                      </c:pt>
                      <c:pt idx="1782">
                        <c:v>1.03353E-10</c:v>
                      </c:pt>
                      <c:pt idx="1783">
                        <c:v>1.03353E-10</c:v>
                      </c:pt>
                      <c:pt idx="1784">
                        <c:v>1.02446E-10</c:v>
                      </c:pt>
                      <c:pt idx="1785">
                        <c:v>1.02446E-10</c:v>
                      </c:pt>
                      <c:pt idx="1786">
                        <c:v>9.9118500000000003E-11</c:v>
                      </c:pt>
                      <c:pt idx="1787">
                        <c:v>9.9118500000000003E-11</c:v>
                      </c:pt>
                      <c:pt idx="1788">
                        <c:v>1.00182E-10</c:v>
                      </c:pt>
                      <c:pt idx="1789">
                        <c:v>1.00182E-10</c:v>
                      </c:pt>
                      <c:pt idx="1790">
                        <c:v>9.4822600000000004E-11</c:v>
                      </c:pt>
                      <c:pt idx="1791">
                        <c:v>9.4822600000000004E-11</c:v>
                      </c:pt>
                      <c:pt idx="1792">
                        <c:v>1.0121000000000001E-10</c:v>
                      </c:pt>
                      <c:pt idx="1793">
                        <c:v>1.0121000000000001E-10</c:v>
                      </c:pt>
                      <c:pt idx="1794">
                        <c:v>1.09002E-10</c:v>
                      </c:pt>
                      <c:pt idx="1795">
                        <c:v>1.09002E-10</c:v>
                      </c:pt>
                      <c:pt idx="1796">
                        <c:v>9.9591700000000001E-11</c:v>
                      </c:pt>
                      <c:pt idx="1797">
                        <c:v>9.9591700000000001E-11</c:v>
                      </c:pt>
                      <c:pt idx="1798">
                        <c:v>1.0063000000000001E-10</c:v>
                      </c:pt>
                      <c:pt idx="1799">
                        <c:v>1.0063000000000001E-10</c:v>
                      </c:pt>
                      <c:pt idx="1800">
                        <c:v>9.8329400000000001E-11</c:v>
                      </c:pt>
                      <c:pt idx="1801">
                        <c:v>9.8329400000000001E-11</c:v>
                      </c:pt>
                      <c:pt idx="1802">
                        <c:v>9.6971399999999996E-11</c:v>
                      </c:pt>
                      <c:pt idx="1803">
                        <c:v>9.6971399999999996E-11</c:v>
                      </c:pt>
                      <c:pt idx="1804">
                        <c:v>9.6418799999999994E-11</c:v>
                      </c:pt>
                      <c:pt idx="1805">
                        <c:v>9.6418799999999994E-11</c:v>
                      </c:pt>
                      <c:pt idx="1806">
                        <c:v>9.51461E-11</c:v>
                      </c:pt>
                      <c:pt idx="1807">
                        <c:v>9.51461E-11</c:v>
                      </c:pt>
                      <c:pt idx="1808">
                        <c:v>1.01219E-10</c:v>
                      </c:pt>
                      <c:pt idx="1809">
                        <c:v>1.01219E-10</c:v>
                      </c:pt>
                      <c:pt idx="1810">
                        <c:v>1.02772E-10</c:v>
                      </c:pt>
                      <c:pt idx="1811">
                        <c:v>1.02772E-10</c:v>
                      </c:pt>
                      <c:pt idx="1812">
                        <c:v>9.8516499999999995E-11</c:v>
                      </c:pt>
                      <c:pt idx="1813">
                        <c:v>9.8516499999999995E-11</c:v>
                      </c:pt>
                      <c:pt idx="1814">
                        <c:v>9.8668499999999994E-11</c:v>
                      </c:pt>
                      <c:pt idx="1815">
                        <c:v>9.8668499999999994E-11</c:v>
                      </c:pt>
                      <c:pt idx="1816">
                        <c:v>9.7770200000000001E-11</c:v>
                      </c:pt>
                      <c:pt idx="1817">
                        <c:v>9.7770200000000001E-11</c:v>
                      </c:pt>
                      <c:pt idx="1818">
                        <c:v>9.8115200000000001E-11</c:v>
                      </c:pt>
                      <c:pt idx="1819">
                        <c:v>9.8115200000000001E-11</c:v>
                      </c:pt>
                      <c:pt idx="1820">
                        <c:v>1.00421E-10</c:v>
                      </c:pt>
                      <c:pt idx="1821">
                        <c:v>1.00421E-10</c:v>
                      </c:pt>
                      <c:pt idx="1822">
                        <c:v>9.7120899999999999E-11</c:v>
                      </c:pt>
                      <c:pt idx="1823">
                        <c:v>9.7120899999999999E-11</c:v>
                      </c:pt>
                      <c:pt idx="1824">
                        <c:v>9.8601899999999999E-11</c:v>
                      </c:pt>
                      <c:pt idx="1825">
                        <c:v>9.8601899999999999E-11</c:v>
                      </c:pt>
                      <c:pt idx="1826">
                        <c:v>1.01518E-10</c:v>
                      </c:pt>
                      <c:pt idx="1827">
                        <c:v>1.01518E-10</c:v>
                      </c:pt>
                      <c:pt idx="1828">
                        <c:v>9.9622800000000002E-11</c:v>
                      </c:pt>
                      <c:pt idx="1829">
                        <c:v>9.9622800000000002E-11</c:v>
                      </c:pt>
                      <c:pt idx="1830">
                        <c:v>9.4485399999999996E-11</c:v>
                      </c:pt>
                      <c:pt idx="1831">
                        <c:v>9.4485399999999996E-11</c:v>
                      </c:pt>
                      <c:pt idx="1832">
                        <c:v>9.6910800000000001E-11</c:v>
                      </c:pt>
                      <c:pt idx="1833">
                        <c:v>9.6910800000000001E-11</c:v>
                      </c:pt>
                      <c:pt idx="1834">
                        <c:v>1.01618E-10</c:v>
                      </c:pt>
                      <c:pt idx="1835">
                        <c:v>1.01618E-10</c:v>
                      </c:pt>
                      <c:pt idx="1836">
                        <c:v>9.6811600000000006E-11</c:v>
                      </c:pt>
                      <c:pt idx="1837">
                        <c:v>9.6811600000000006E-11</c:v>
                      </c:pt>
                      <c:pt idx="1838">
                        <c:v>9.9394300000000006E-11</c:v>
                      </c:pt>
                      <c:pt idx="1839">
                        <c:v>9.9394300000000006E-11</c:v>
                      </c:pt>
                      <c:pt idx="1840">
                        <c:v>9.8831200000000004E-11</c:v>
                      </c:pt>
                      <c:pt idx="1841">
                        <c:v>9.8831200000000004E-11</c:v>
                      </c:pt>
                      <c:pt idx="1842">
                        <c:v>1.03207E-10</c:v>
                      </c:pt>
                      <c:pt idx="1843">
                        <c:v>1.03207E-10</c:v>
                      </c:pt>
                      <c:pt idx="1844">
                        <c:v>9.9135200000000001E-11</c:v>
                      </c:pt>
                      <c:pt idx="1845">
                        <c:v>9.9135200000000001E-11</c:v>
                      </c:pt>
                      <c:pt idx="1846">
                        <c:v>9.8005700000000005E-11</c:v>
                      </c:pt>
                      <c:pt idx="1847">
                        <c:v>9.8005700000000005E-11</c:v>
                      </c:pt>
                      <c:pt idx="1848">
                        <c:v>9.7728999999999999E-11</c:v>
                      </c:pt>
                      <c:pt idx="1849">
                        <c:v>9.7728999999999999E-11</c:v>
                      </c:pt>
                      <c:pt idx="1850">
                        <c:v>9.4992000000000004E-11</c:v>
                      </c:pt>
                      <c:pt idx="1851">
                        <c:v>9.4992000000000004E-11</c:v>
                      </c:pt>
                      <c:pt idx="1852">
                        <c:v>9.8639900000000002E-11</c:v>
                      </c:pt>
                      <c:pt idx="1853">
                        <c:v>9.8639900000000002E-11</c:v>
                      </c:pt>
                      <c:pt idx="1854">
                        <c:v>9.7163499999999995E-11</c:v>
                      </c:pt>
                      <c:pt idx="1855">
                        <c:v>9.7163499999999995E-11</c:v>
                      </c:pt>
                      <c:pt idx="1856">
                        <c:v>9.3896900000000001E-11</c:v>
                      </c:pt>
                      <c:pt idx="1857">
                        <c:v>9.3896900000000001E-11</c:v>
                      </c:pt>
                      <c:pt idx="1858">
                        <c:v>1.01903E-10</c:v>
                      </c:pt>
                      <c:pt idx="1859">
                        <c:v>1.01903E-10</c:v>
                      </c:pt>
                      <c:pt idx="1860">
                        <c:v>9.3016599999999994E-11</c:v>
                      </c:pt>
                      <c:pt idx="1861">
                        <c:v>9.3016599999999994E-11</c:v>
                      </c:pt>
                      <c:pt idx="1862">
                        <c:v>9.7866799999999995E-11</c:v>
                      </c:pt>
                      <c:pt idx="1863">
                        <c:v>9.7866799999999995E-11</c:v>
                      </c:pt>
                      <c:pt idx="1864">
                        <c:v>9.5025200000000002E-11</c:v>
                      </c:pt>
                      <c:pt idx="1865">
                        <c:v>9.5025200000000002E-11</c:v>
                      </c:pt>
                      <c:pt idx="1866">
                        <c:v>9.9053399999999995E-11</c:v>
                      </c:pt>
                      <c:pt idx="1867">
                        <c:v>9.9053399999999995E-11</c:v>
                      </c:pt>
                      <c:pt idx="1868">
                        <c:v>9.7755099999999996E-11</c:v>
                      </c:pt>
                      <c:pt idx="1869">
                        <c:v>9.7755099999999996E-11</c:v>
                      </c:pt>
                      <c:pt idx="1870">
                        <c:v>9.3116200000000001E-11</c:v>
                      </c:pt>
                      <c:pt idx="1871">
                        <c:v>9.3116200000000001E-11</c:v>
                      </c:pt>
                      <c:pt idx="1872">
                        <c:v>9.3198199999999994E-11</c:v>
                      </c:pt>
                      <c:pt idx="1873">
                        <c:v>9.3198199999999994E-11</c:v>
                      </c:pt>
                      <c:pt idx="1874">
                        <c:v>9.3950600000000006E-11</c:v>
                      </c:pt>
                      <c:pt idx="1875">
                        <c:v>9.3950600000000006E-11</c:v>
                      </c:pt>
                      <c:pt idx="1876">
                        <c:v>9.4871599999999997E-11</c:v>
                      </c:pt>
                      <c:pt idx="1877">
                        <c:v>9.4871599999999997E-11</c:v>
                      </c:pt>
                      <c:pt idx="1878">
                        <c:v>1.00251E-10</c:v>
                      </c:pt>
                      <c:pt idx="1879">
                        <c:v>1.00251E-10</c:v>
                      </c:pt>
                      <c:pt idx="1880">
                        <c:v>9.8181799999999996E-11</c:v>
                      </c:pt>
                      <c:pt idx="1881">
                        <c:v>9.8181799999999996E-11</c:v>
                      </c:pt>
                      <c:pt idx="1882">
                        <c:v>9.6441700000000004E-11</c:v>
                      </c:pt>
                      <c:pt idx="1883">
                        <c:v>9.6441700000000004E-11</c:v>
                      </c:pt>
                      <c:pt idx="1884">
                        <c:v>9.2175699999999998E-11</c:v>
                      </c:pt>
                      <c:pt idx="1885">
                        <c:v>9.2175699999999998E-11</c:v>
                      </c:pt>
                      <c:pt idx="1886">
                        <c:v>9.2764600000000004E-11</c:v>
                      </c:pt>
                      <c:pt idx="1887">
                        <c:v>9.2764600000000004E-11</c:v>
                      </c:pt>
                      <c:pt idx="1888">
                        <c:v>9.7598399999999998E-11</c:v>
                      </c:pt>
                      <c:pt idx="1889">
                        <c:v>9.7598399999999998E-11</c:v>
                      </c:pt>
                      <c:pt idx="1890">
                        <c:v>9.4291E-11</c:v>
                      </c:pt>
                      <c:pt idx="1891">
                        <c:v>9.4291E-11</c:v>
                      </c:pt>
                      <c:pt idx="1892">
                        <c:v>9.0691499999999999E-11</c:v>
                      </c:pt>
                      <c:pt idx="1893">
                        <c:v>9.0691499999999999E-11</c:v>
                      </c:pt>
                      <c:pt idx="1894">
                        <c:v>9.4630900000000003E-11</c:v>
                      </c:pt>
                      <c:pt idx="1895">
                        <c:v>9.4630900000000003E-11</c:v>
                      </c:pt>
                      <c:pt idx="1896">
                        <c:v>9.4141299999999998E-11</c:v>
                      </c:pt>
                      <c:pt idx="1897">
                        <c:v>9.4141299999999998E-11</c:v>
                      </c:pt>
                      <c:pt idx="1898">
                        <c:v>9.5964200000000005E-11</c:v>
                      </c:pt>
                      <c:pt idx="1899">
                        <c:v>9.5964200000000005E-11</c:v>
                      </c:pt>
                      <c:pt idx="1900">
                        <c:v>9.7840899999999998E-11</c:v>
                      </c:pt>
                      <c:pt idx="1901">
                        <c:v>9.7840899999999998E-11</c:v>
                      </c:pt>
                      <c:pt idx="1902">
                        <c:v>9.6171700000000001E-11</c:v>
                      </c:pt>
                      <c:pt idx="1903">
                        <c:v>9.6171700000000001E-11</c:v>
                      </c:pt>
                      <c:pt idx="1904">
                        <c:v>9.0717199999999997E-11</c:v>
                      </c:pt>
                      <c:pt idx="1905">
                        <c:v>9.0717199999999997E-11</c:v>
                      </c:pt>
                      <c:pt idx="1906">
                        <c:v>9.7832400000000002E-11</c:v>
                      </c:pt>
                      <c:pt idx="1907">
                        <c:v>9.7832400000000002E-11</c:v>
                      </c:pt>
                      <c:pt idx="1908">
                        <c:v>9.6610200000000002E-11</c:v>
                      </c:pt>
                      <c:pt idx="1909">
                        <c:v>9.6610200000000002E-11</c:v>
                      </c:pt>
                      <c:pt idx="1910">
                        <c:v>9.1478199999999998E-11</c:v>
                      </c:pt>
                      <c:pt idx="1911">
                        <c:v>9.1478199999999998E-11</c:v>
                      </c:pt>
                      <c:pt idx="1912">
                        <c:v>9.1502900000000001E-11</c:v>
                      </c:pt>
                      <c:pt idx="1913">
                        <c:v>9.1502900000000001E-11</c:v>
                      </c:pt>
                      <c:pt idx="1914">
                        <c:v>9.2468700000000004E-11</c:v>
                      </c:pt>
                      <c:pt idx="1915">
                        <c:v>9.2468700000000004E-11</c:v>
                      </c:pt>
                      <c:pt idx="1916">
                        <c:v>1.04348E-10</c:v>
                      </c:pt>
                      <c:pt idx="1917">
                        <c:v>1.04348E-10</c:v>
                      </c:pt>
                      <c:pt idx="1918">
                        <c:v>1.12947E-10</c:v>
                      </c:pt>
                      <c:pt idx="1919">
                        <c:v>1.12947E-10</c:v>
                      </c:pt>
                      <c:pt idx="1920">
                        <c:v>9.12756E-11</c:v>
                      </c:pt>
                      <c:pt idx="1921">
                        <c:v>9.12756E-11</c:v>
                      </c:pt>
                      <c:pt idx="1922">
                        <c:v>9.5054000000000006E-11</c:v>
                      </c:pt>
                      <c:pt idx="1923">
                        <c:v>9.5054000000000006E-11</c:v>
                      </c:pt>
                      <c:pt idx="1924">
                        <c:v>9.5223100000000001E-11</c:v>
                      </c:pt>
                      <c:pt idx="1925">
                        <c:v>9.5223100000000001E-11</c:v>
                      </c:pt>
                      <c:pt idx="1926">
                        <c:v>9.6341300000000001E-11</c:v>
                      </c:pt>
                      <c:pt idx="1927">
                        <c:v>9.6341300000000001E-11</c:v>
                      </c:pt>
                      <c:pt idx="1928">
                        <c:v>9.3802400000000004E-11</c:v>
                      </c:pt>
                      <c:pt idx="1929">
                        <c:v>9.3802400000000004E-11</c:v>
                      </c:pt>
                      <c:pt idx="1930">
                        <c:v>9.0377900000000005E-11</c:v>
                      </c:pt>
                      <c:pt idx="1931">
                        <c:v>9.0377900000000005E-11</c:v>
                      </c:pt>
                      <c:pt idx="1932">
                        <c:v>1.16252E-10</c:v>
                      </c:pt>
                      <c:pt idx="1933">
                        <c:v>1.16252E-10</c:v>
                      </c:pt>
                      <c:pt idx="1934">
                        <c:v>8.8423600000000001E-11</c:v>
                      </c:pt>
                      <c:pt idx="1935">
                        <c:v>8.8423600000000001E-11</c:v>
                      </c:pt>
                      <c:pt idx="1936">
                        <c:v>9.2592400000000003E-11</c:v>
                      </c:pt>
                      <c:pt idx="1937">
                        <c:v>9.2592400000000003E-11</c:v>
                      </c:pt>
                      <c:pt idx="1938">
                        <c:v>9.4231400000000001E-11</c:v>
                      </c:pt>
                      <c:pt idx="1939">
                        <c:v>9.4231400000000001E-11</c:v>
                      </c:pt>
                      <c:pt idx="1940">
                        <c:v>9.6968799999999995E-11</c:v>
                      </c:pt>
                      <c:pt idx="1941">
                        <c:v>9.6968799999999995E-11</c:v>
                      </c:pt>
                      <c:pt idx="1942">
                        <c:v>9.0808699999999994E-11</c:v>
                      </c:pt>
                      <c:pt idx="1943">
                        <c:v>9.0808699999999994E-11</c:v>
                      </c:pt>
                      <c:pt idx="1944">
                        <c:v>9.3540699999999998E-11</c:v>
                      </c:pt>
                      <c:pt idx="1945">
                        <c:v>9.3540699999999998E-11</c:v>
                      </c:pt>
                      <c:pt idx="1946">
                        <c:v>9.5640899999999995E-11</c:v>
                      </c:pt>
                      <c:pt idx="1947">
                        <c:v>9.5640899999999995E-11</c:v>
                      </c:pt>
                      <c:pt idx="1948">
                        <c:v>9.3497500000000005E-11</c:v>
                      </c:pt>
                      <c:pt idx="1949">
                        <c:v>9.3497500000000005E-11</c:v>
                      </c:pt>
                      <c:pt idx="1950">
                        <c:v>9.2198999999999994E-11</c:v>
                      </c:pt>
                      <c:pt idx="1951">
                        <c:v>9.2198999999999994E-11</c:v>
                      </c:pt>
                      <c:pt idx="1952">
                        <c:v>8.9899100000000005E-11</c:v>
                      </c:pt>
                      <c:pt idx="1953">
                        <c:v>8.9899100000000005E-11</c:v>
                      </c:pt>
                      <c:pt idx="1954">
                        <c:v>8.8977700000000003E-11</c:v>
                      </c:pt>
                      <c:pt idx="1955">
                        <c:v>8.8977700000000003E-11</c:v>
                      </c:pt>
                      <c:pt idx="1956">
                        <c:v>8.8130100000000003E-11</c:v>
                      </c:pt>
                      <c:pt idx="1957">
                        <c:v>8.8130100000000003E-11</c:v>
                      </c:pt>
                      <c:pt idx="1958">
                        <c:v>9.6465799999999996E-11</c:v>
                      </c:pt>
                      <c:pt idx="1959">
                        <c:v>9.6465799999999996E-11</c:v>
                      </c:pt>
                      <c:pt idx="1960">
                        <c:v>9.2364100000000006E-11</c:v>
                      </c:pt>
                      <c:pt idx="1961">
                        <c:v>9.2364100000000006E-11</c:v>
                      </c:pt>
                      <c:pt idx="1962">
                        <c:v>9.4647299999999996E-11</c:v>
                      </c:pt>
                      <c:pt idx="1963">
                        <c:v>9.4647299999999996E-11</c:v>
                      </c:pt>
                      <c:pt idx="1964">
                        <c:v>9.5351499999999999E-11</c:v>
                      </c:pt>
                      <c:pt idx="1965">
                        <c:v>9.5351499999999999E-11</c:v>
                      </c:pt>
                      <c:pt idx="1966">
                        <c:v>9.0598500000000003E-11</c:v>
                      </c:pt>
                      <c:pt idx="1967">
                        <c:v>9.0598500000000003E-11</c:v>
                      </c:pt>
                      <c:pt idx="1968">
                        <c:v>9.1004099999999998E-11</c:v>
                      </c:pt>
                      <c:pt idx="1969">
                        <c:v>9.1004099999999998E-11</c:v>
                      </c:pt>
                      <c:pt idx="1970">
                        <c:v>9.3345799999999998E-11</c:v>
                      </c:pt>
                      <c:pt idx="1971">
                        <c:v>9.3345799999999998E-11</c:v>
                      </c:pt>
                      <c:pt idx="1972">
                        <c:v>9.3698699999999996E-11</c:v>
                      </c:pt>
                      <c:pt idx="1973">
                        <c:v>9.3698699999999996E-11</c:v>
                      </c:pt>
                      <c:pt idx="1974">
                        <c:v>9.1561000000000001E-11</c:v>
                      </c:pt>
                      <c:pt idx="1975">
                        <c:v>9.1561000000000001E-11</c:v>
                      </c:pt>
                      <c:pt idx="1976">
                        <c:v>9.0877799999999997E-11</c:v>
                      </c:pt>
                      <c:pt idx="1977">
                        <c:v>9.0877799999999997E-11</c:v>
                      </c:pt>
                      <c:pt idx="1978">
                        <c:v>9.0148299999999995E-11</c:v>
                      </c:pt>
                      <c:pt idx="1979">
                        <c:v>9.0148299999999995E-11</c:v>
                      </c:pt>
                      <c:pt idx="1980">
                        <c:v>8.8558300000000003E-11</c:v>
                      </c:pt>
                      <c:pt idx="1981">
                        <c:v>8.8558300000000003E-11</c:v>
                      </c:pt>
                      <c:pt idx="1982">
                        <c:v>8.7403499999999994E-11</c:v>
                      </c:pt>
                      <c:pt idx="1983">
                        <c:v>8.7403499999999994E-11</c:v>
                      </c:pt>
                      <c:pt idx="1984">
                        <c:v>9.1904300000000001E-11</c:v>
                      </c:pt>
                      <c:pt idx="1985">
                        <c:v>9.1904300000000001E-11</c:v>
                      </c:pt>
                      <c:pt idx="1986">
                        <c:v>8.9191100000000006E-11</c:v>
                      </c:pt>
                      <c:pt idx="1987">
                        <c:v>8.9191100000000006E-11</c:v>
                      </c:pt>
                      <c:pt idx="1988">
                        <c:v>9.5642500000000001E-11</c:v>
                      </c:pt>
                      <c:pt idx="1989">
                        <c:v>9.5642500000000001E-11</c:v>
                      </c:pt>
                      <c:pt idx="1990">
                        <c:v>8.7696599999999994E-11</c:v>
                      </c:pt>
                      <c:pt idx="1991">
                        <c:v>8.7696599999999994E-11</c:v>
                      </c:pt>
                      <c:pt idx="1992">
                        <c:v>8.8200900000000006E-11</c:v>
                      </c:pt>
                      <c:pt idx="1993">
                        <c:v>8.8200900000000006E-11</c:v>
                      </c:pt>
                      <c:pt idx="1994">
                        <c:v>9.0782700000000003E-11</c:v>
                      </c:pt>
                      <c:pt idx="1995">
                        <c:v>9.0782700000000003E-11</c:v>
                      </c:pt>
                      <c:pt idx="1996">
                        <c:v>9.2911900000000004E-11</c:v>
                      </c:pt>
                      <c:pt idx="1997">
                        <c:v>9.2911900000000004E-11</c:v>
                      </c:pt>
                      <c:pt idx="1998">
                        <c:v>9.1200099999999999E-11</c:v>
                      </c:pt>
                      <c:pt idx="1999">
                        <c:v>9.1200099999999999E-11</c:v>
                      </c:pt>
                      <c:pt idx="2000">
                        <c:v>9.4599099999999999E-11</c:v>
                      </c:pt>
                      <c:pt idx="2001">
                        <c:v>9.4599099999999999E-11</c:v>
                      </c:pt>
                      <c:pt idx="2002">
                        <c:v>8.7989700000000006E-11</c:v>
                      </c:pt>
                      <c:pt idx="2003">
                        <c:v>8.7989700000000006E-11</c:v>
                      </c:pt>
                      <c:pt idx="2004">
                        <c:v>8.6774800000000006E-11</c:v>
                      </c:pt>
                      <c:pt idx="2005">
                        <c:v>8.6774800000000006E-11</c:v>
                      </c:pt>
                      <c:pt idx="2006">
                        <c:v>8.9451499999999999E-11</c:v>
                      </c:pt>
                      <c:pt idx="2007">
                        <c:v>8.9451499999999999E-11</c:v>
                      </c:pt>
                      <c:pt idx="2008">
                        <c:v>8.6456399999999994E-11</c:v>
                      </c:pt>
                      <c:pt idx="2009">
                        <c:v>8.6456399999999994E-11</c:v>
                      </c:pt>
                      <c:pt idx="2010">
                        <c:v>9.1439700000000004E-11</c:v>
                      </c:pt>
                      <c:pt idx="2011">
                        <c:v>9.1439700000000004E-11</c:v>
                      </c:pt>
                      <c:pt idx="2012">
                        <c:v>8.8148899999999999E-11</c:v>
                      </c:pt>
                      <c:pt idx="2013">
                        <c:v>8.8148899999999999E-11</c:v>
                      </c:pt>
                      <c:pt idx="2014">
                        <c:v>9.0038900000000005E-11</c:v>
                      </c:pt>
                      <c:pt idx="2015">
                        <c:v>9.0038900000000005E-11</c:v>
                      </c:pt>
                      <c:pt idx="2016">
                        <c:v>8.5902199999999999E-11</c:v>
                      </c:pt>
                      <c:pt idx="2017">
                        <c:v>8.5902199999999999E-11</c:v>
                      </c:pt>
                      <c:pt idx="2018">
                        <c:v>8.7785500000000002E-11</c:v>
                      </c:pt>
                      <c:pt idx="2019">
                        <c:v>8.7785500000000002E-11</c:v>
                      </c:pt>
                      <c:pt idx="2020">
                        <c:v>8.9835299999999998E-11</c:v>
                      </c:pt>
                      <c:pt idx="2021">
                        <c:v>8.9835299999999998E-11</c:v>
                      </c:pt>
                      <c:pt idx="2022">
                        <c:v>9.0647499999999996E-11</c:v>
                      </c:pt>
                      <c:pt idx="2023">
                        <c:v>9.0647499999999996E-11</c:v>
                      </c:pt>
                      <c:pt idx="2024">
                        <c:v>8.7405499999999999E-11</c:v>
                      </c:pt>
                      <c:pt idx="2025">
                        <c:v>8.7405499999999999E-11</c:v>
                      </c:pt>
                      <c:pt idx="2026">
                        <c:v>9.2012499999999996E-11</c:v>
                      </c:pt>
                      <c:pt idx="2027">
                        <c:v>9.2012499999999996E-11</c:v>
                      </c:pt>
                      <c:pt idx="2028">
                        <c:v>9.1155400000000006E-11</c:v>
                      </c:pt>
                      <c:pt idx="2029">
                        <c:v>9.1155400000000006E-11</c:v>
                      </c:pt>
                      <c:pt idx="2030">
                        <c:v>8.9481000000000006E-11</c:v>
                      </c:pt>
                      <c:pt idx="2031">
                        <c:v>8.9481000000000006E-11</c:v>
                      </c:pt>
                      <c:pt idx="2032">
                        <c:v>8.8840799999999997E-11</c:v>
                      </c:pt>
                      <c:pt idx="2033">
                        <c:v>8.8840799999999997E-11</c:v>
                      </c:pt>
                      <c:pt idx="2034">
                        <c:v>1.03022E-10</c:v>
                      </c:pt>
                      <c:pt idx="2035">
                        <c:v>1.03022E-10</c:v>
                      </c:pt>
                      <c:pt idx="2036">
                        <c:v>9.2748100000000005E-11</c:v>
                      </c:pt>
                      <c:pt idx="2037">
                        <c:v>9.2748100000000005E-11</c:v>
                      </c:pt>
                      <c:pt idx="2038">
                        <c:v>8.8947900000000003E-11</c:v>
                      </c:pt>
                      <c:pt idx="2039">
                        <c:v>8.8947900000000003E-11</c:v>
                      </c:pt>
                      <c:pt idx="2040">
                        <c:v>8.7563699999999996E-11</c:v>
                      </c:pt>
                      <c:pt idx="2041">
                        <c:v>8.7563699999999996E-11</c:v>
                      </c:pt>
                      <c:pt idx="2042">
                        <c:v>9.1922100000000001E-11</c:v>
                      </c:pt>
                      <c:pt idx="2043">
                        <c:v>9.1922100000000001E-11</c:v>
                      </c:pt>
                      <c:pt idx="2044">
                        <c:v>8.6854900000000001E-11</c:v>
                      </c:pt>
                      <c:pt idx="2045">
                        <c:v>8.6854900000000001E-11</c:v>
                      </c:pt>
                      <c:pt idx="2046">
                        <c:v>8.8280400000000003E-11</c:v>
                      </c:pt>
                      <c:pt idx="2047">
                        <c:v>8.8280400000000003E-11</c:v>
                      </c:pt>
                      <c:pt idx="2048">
                        <c:v>8.6209500000000001E-11</c:v>
                      </c:pt>
                      <c:pt idx="2049">
                        <c:v>8.6209500000000001E-11</c:v>
                      </c:pt>
                      <c:pt idx="2050">
                        <c:v>8.6796299999999997E-11</c:v>
                      </c:pt>
                      <c:pt idx="2051">
                        <c:v>8.6796299999999997E-11</c:v>
                      </c:pt>
                      <c:pt idx="2052">
                        <c:v>8.8525999999999995E-11</c:v>
                      </c:pt>
                      <c:pt idx="2053">
                        <c:v>8.8525999999999995E-11</c:v>
                      </c:pt>
                      <c:pt idx="2054">
                        <c:v>9.0985300000000002E-11</c:v>
                      </c:pt>
                      <c:pt idx="2055">
                        <c:v>9.0985300000000002E-11</c:v>
                      </c:pt>
                      <c:pt idx="2056">
                        <c:v>8.6910900000000003E-11</c:v>
                      </c:pt>
                      <c:pt idx="2057">
                        <c:v>8.6910900000000003E-11</c:v>
                      </c:pt>
                      <c:pt idx="2058">
                        <c:v>8.9744599999999998E-11</c:v>
                      </c:pt>
                      <c:pt idx="2059">
                        <c:v>8.9744599999999998E-11</c:v>
                      </c:pt>
                      <c:pt idx="2060">
                        <c:v>8.5548999999999996E-11</c:v>
                      </c:pt>
                      <c:pt idx="2061">
                        <c:v>8.5548999999999996E-11</c:v>
                      </c:pt>
                      <c:pt idx="2062">
                        <c:v>8.6950400000000006E-11</c:v>
                      </c:pt>
                      <c:pt idx="2063">
                        <c:v>8.6950400000000006E-11</c:v>
                      </c:pt>
                      <c:pt idx="2064">
                        <c:v>8.4961200000000004E-11</c:v>
                      </c:pt>
                      <c:pt idx="2065">
                        <c:v>8.4961200000000004E-11</c:v>
                      </c:pt>
                      <c:pt idx="2066">
                        <c:v>9.0162800000000003E-11</c:v>
                      </c:pt>
                      <c:pt idx="2067">
                        <c:v>9.0162800000000003E-11</c:v>
                      </c:pt>
                      <c:pt idx="2068">
                        <c:v>8.9053200000000004E-11</c:v>
                      </c:pt>
                      <c:pt idx="2069">
                        <c:v>8.9053200000000004E-11</c:v>
                      </c:pt>
                      <c:pt idx="2070">
                        <c:v>8.9966099999999998E-11</c:v>
                      </c:pt>
                      <c:pt idx="2071">
                        <c:v>8.9966099999999998E-11</c:v>
                      </c:pt>
                      <c:pt idx="2072">
                        <c:v>8.6157799999999999E-11</c:v>
                      </c:pt>
                      <c:pt idx="2073">
                        <c:v>8.6157799999999999E-11</c:v>
                      </c:pt>
                      <c:pt idx="2074">
                        <c:v>8.9306099999999997E-11</c:v>
                      </c:pt>
                      <c:pt idx="2075">
                        <c:v>8.9306099999999997E-11</c:v>
                      </c:pt>
                      <c:pt idx="2076">
                        <c:v>8.2090599999999995E-11</c:v>
                      </c:pt>
                      <c:pt idx="2077">
                        <c:v>8.2090599999999995E-11</c:v>
                      </c:pt>
                      <c:pt idx="2078">
                        <c:v>9.9049300000000006E-11</c:v>
                      </c:pt>
                      <c:pt idx="2079">
                        <c:v>9.9049300000000006E-11</c:v>
                      </c:pt>
                      <c:pt idx="2080">
                        <c:v>8.8088599999999996E-11</c:v>
                      </c:pt>
                      <c:pt idx="2081">
                        <c:v>8.8088599999999996E-11</c:v>
                      </c:pt>
                      <c:pt idx="2082">
                        <c:v>8.3994600000000005E-11</c:v>
                      </c:pt>
                      <c:pt idx="2083">
                        <c:v>8.3994600000000005E-11</c:v>
                      </c:pt>
                      <c:pt idx="2084">
                        <c:v>8.8159300000000005E-11</c:v>
                      </c:pt>
                      <c:pt idx="2085">
                        <c:v>8.8159300000000005E-11</c:v>
                      </c:pt>
                      <c:pt idx="2086">
                        <c:v>8.3636799999999996E-11</c:v>
                      </c:pt>
                      <c:pt idx="2087">
                        <c:v>8.3636799999999996E-11</c:v>
                      </c:pt>
                      <c:pt idx="2088">
                        <c:v>8.8202899999999997E-11</c:v>
                      </c:pt>
                      <c:pt idx="2089">
                        <c:v>8.8202899999999997E-11</c:v>
                      </c:pt>
                      <c:pt idx="2090">
                        <c:v>9.0529900000000003E-11</c:v>
                      </c:pt>
                      <c:pt idx="2091">
                        <c:v>9.0529900000000003E-11</c:v>
                      </c:pt>
                      <c:pt idx="2092">
                        <c:v>8.3735899999999998E-11</c:v>
                      </c:pt>
                      <c:pt idx="2093">
                        <c:v>8.3735899999999998E-11</c:v>
                      </c:pt>
                      <c:pt idx="2094">
                        <c:v>8.6229799999999997E-11</c:v>
                      </c:pt>
                      <c:pt idx="2095">
                        <c:v>8.6229799999999997E-11</c:v>
                      </c:pt>
                      <c:pt idx="2096">
                        <c:v>8.0364700000000006E-11</c:v>
                      </c:pt>
                      <c:pt idx="2097">
                        <c:v>8.0364700000000006E-11</c:v>
                      </c:pt>
                      <c:pt idx="2098">
                        <c:v>8.7288399999999997E-11</c:v>
                      </c:pt>
                      <c:pt idx="2099">
                        <c:v>8.7288399999999997E-11</c:v>
                      </c:pt>
                      <c:pt idx="2100">
                        <c:v>8.2599800000000005E-11</c:v>
                      </c:pt>
                      <c:pt idx="2101">
                        <c:v>8.2599800000000005E-11</c:v>
                      </c:pt>
                      <c:pt idx="2102">
                        <c:v>8.97367E-11</c:v>
                      </c:pt>
                      <c:pt idx="2103">
                        <c:v>8.97367E-11</c:v>
                      </c:pt>
                      <c:pt idx="2104">
                        <c:v>8.5460199999999994E-11</c:v>
                      </c:pt>
                      <c:pt idx="2105">
                        <c:v>8.5460199999999994E-11</c:v>
                      </c:pt>
                      <c:pt idx="2106">
                        <c:v>8.7438200000000005E-11</c:v>
                      </c:pt>
                      <c:pt idx="2107">
                        <c:v>8.7438200000000005E-11</c:v>
                      </c:pt>
                      <c:pt idx="2108">
                        <c:v>8.6618299999999995E-11</c:v>
                      </c:pt>
                      <c:pt idx="2109">
                        <c:v>8.6618299999999995E-11</c:v>
                      </c:pt>
                      <c:pt idx="2110">
                        <c:v>8.4535199999999995E-11</c:v>
                      </c:pt>
                      <c:pt idx="2111">
                        <c:v>8.4535199999999995E-11</c:v>
                      </c:pt>
                      <c:pt idx="2112">
                        <c:v>8.3926099999999999E-11</c:v>
                      </c:pt>
                      <c:pt idx="2113">
                        <c:v>8.3926099999999999E-11</c:v>
                      </c:pt>
                      <c:pt idx="2114">
                        <c:v>8.4961800000000002E-11</c:v>
                      </c:pt>
                      <c:pt idx="2115">
                        <c:v>8.4961800000000002E-11</c:v>
                      </c:pt>
                      <c:pt idx="2116">
                        <c:v>8.7667200000000005E-11</c:v>
                      </c:pt>
                      <c:pt idx="2117">
                        <c:v>8.7667200000000005E-11</c:v>
                      </c:pt>
                      <c:pt idx="2118">
                        <c:v>8.3198499999999995E-11</c:v>
                      </c:pt>
                      <c:pt idx="2119">
                        <c:v>8.3198499999999995E-11</c:v>
                      </c:pt>
                      <c:pt idx="2120">
                        <c:v>8.75584E-11</c:v>
                      </c:pt>
                      <c:pt idx="2121">
                        <c:v>8.75584E-11</c:v>
                      </c:pt>
                      <c:pt idx="2122">
                        <c:v>8.1868800000000003E-11</c:v>
                      </c:pt>
                      <c:pt idx="2123">
                        <c:v>8.1868800000000003E-11</c:v>
                      </c:pt>
                      <c:pt idx="2124">
                        <c:v>8.6785900000000003E-11</c:v>
                      </c:pt>
                      <c:pt idx="2125">
                        <c:v>8.6785900000000003E-11</c:v>
                      </c:pt>
                      <c:pt idx="2126">
                        <c:v>8.9531600000000006E-11</c:v>
                      </c:pt>
                      <c:pt idx="2127">
                        <c:v>8.9531600000000006E-11</c:v>
                      </c:pt>
                      <c:pt idx="2128">
                        <c:v>8.6703600000000005E-11</c:v>
                      </c:pt>
                      <c:pt idx="2129">
                        <c:v>8.6703600000000005E-11</c:v>
                      </c:pt>
                      <c:pt idx="2130">
                        <c:v>8.3769000000000003E-11</c:v>
                      </c:pt>
                      <c:pt idx="2131">
                        <c:v>8.3769000000000003E-11</c:v>
                      </c:pt>
                      <c:pt idx="2132">
                        <c:v>8.1463699999999999E-11</c:v>
                      </c:pt>
                      <c:pt idx="2133">
                        <c:v>8.1463699999999999E-11</c:v>
                      </c:pt>
                      <c:pt idx="2134">
                        <c:v>8.4245200000000001E-11</c:v>
                      </c:pt>
                      <c:pt idx="2135">
                        <c:v>8.4245200000000001E-11</c:v>
                      </c:pt>
                      <c:pt idx="2136">
                        <c:v>8.3714599999999994E-11</c:v>
                      </c:pt>
                      <c:pt idx="2137">
                        <c:v>8.3714599999999994E-11</c:v>
                      </c:pt>
                      <c:pt idx="2138">
                        <c:v>8.6261099999999996E-11</c:v>
                      </c:pt>
                      <c:pt idx="2139">
                        <c:v>8.6261099999999996E-11</c:v>
                      </c:pt>
                      <c:pt idx="2140">
                        <c:v>8.7447299999999998E-11</c:v>
                      </c:pt>
                      <c:pt idx="2141">
                        <c:v>8.7447299999999998E-11</c:v>
                      </c:pt>
                      <c:pt idx="2142">
                        <c:v>8.7194200000000006E-11</c:v>
                      </c:pt>
                      <c:pt idx="2143">
                        <c:v>8.7194200000000006E-11</c:v>
                      </c:pt>
                      <c:pt idx="2144">
                        <c:v>8.4899000000000003E-11</c:v>
                      </c:pt>
                      <c:pt idx="2145">
                        <c:v>8.4899000000000003E-11</c:v>
                      </c:pt>
                      <c:pt idx="2146">
                        <c:v>8.7360100000000002E-11</c:v>
                      </c:pt>
                      <c:pt idx="2147">
                        <c:v>8.7360100000000002E-11</c:v>
                      </c:pt>
                      <c:pt idx="2148">
                        <c:v>8.4588300000000003E-11</c:v>
                      </c:pt>
                      <c:pt idx="2149">
                        <c:v>8.4588300000000003E-11</c:v>
                      </c:pt>
                      <c:pt idx="2150">
                        <c:v>8.7099000000000006E-11</c:v>
                      </c:pt>
                      <c:pt idx="2151">
                        <c:v>8.7099000000000006E-11</c:v>
                      </c:pt>
                      <c:pt idx="2152">
                        <c:v>8.4492599999999999E-11</c:v>
                      </c:pt>
                      <c:pt idx="2153">
                        <c:v>8.4492599999999999E-11</c:v>
                      </c:pt>
                      <c:pt idx="2154">
                        <c:v>8.0925400000000006E-11</c:v>
                      </c:pt>
                      <c:pt idx="2155">
                        <c:v>8.0925400000000006E-11</c:v>
                      </c:pt>
                      <c:pt idx="2156">
                        <c:v>8.1452600000000002E-11</c:v>
                      </c:pt>
                      <c:pt idx="2157">
                        <c:v>8.1452600000000002E-11</c:v>
                      </c:pt>
                      <c:pt idx="2158">
                        <c:v>8.0651800000000006E-11</c:v>
                      </c:pt>
                      <c:pt idx="2159">
                        <c:v>8.0651800000000006E-11</c:v>
                      </c:pt>
                      <c:pt idx="2160">
                        <c:v>7.9880399999999998E-11</c:v>
                      </c:pt>
                      <c:pt idx="2161">
                        <c:v>7.9880399999999998E-11</c:v>
                      </c:pt>
                      <c:pt idx="2162">
                        <c:v>8.3346699999999997E-11</c:v>
                      </c:pt>
                      <c:pt idx="2163">
                        <c:v>8.3346699999999997E-11</c:v>
                      </c:pt>
                      <c:pt idx="2164">
                        <c:v>8.6248400000000006E-11</c:v>
                      </c:pt>
                      <c:pt idx="2165">
                        <c:v>8.6248400000000006E-11</c:v>
                      </c:pt>
                      <c:pt idx="2166">
                        <c:v>8.2671800000000002E-11</c:v>
                      </c:pt>
                      <c:pt idx="2167">
                        <c:v>8.2671800000000002E-11</c:v>
                      </c:pt>
                      <c:pt idx="2168">
                        <c:v>8.1921600000000006E-11</c:v>
                      </c:pt>
                      <c:pt idx="2169">
                        <c:v>8.1921600000000006E-11</c:v>
                      </c:pt>
                      <c:pt idx="2170">
                        <c:v>8.2988100000000004E-11</c:v>
                      </c:pt>
                      <c:pt idx="2171">
                        <c:v>8.2988100000000004E-11</c:v>
                      </c:pt>
                      <c:pt idx="2172">
                        <c:v>8.2013300000000002E-11</c:v>
                      </c:pt>
                      <c:pt idx="2173">
                        <c:v>8.2013300000000002E-11</c:v>
                      </c:pt>
                      <c:pt idx="2174">
                        <c:v>8.9084199999999999E-11</c:v>
                      </c:pt>
                      <c:pt idx="2175">
                        <c:v>8.9084199999999999E-11</c:v>
                      </c:pt>
                      <c:pt idx="2176">
                        <c:v>8.4991200000000003E-11</c:v>
                      </c:pt>
                      <c:pt idx="2177">
                        <c:v>8.4991200000000003E-11</c:v>
                      </c:pt>
                      <c:pt idx="2178">
                        <c:v>8.3395599999999997E-11</c:v>
                      </c:pt>
                      <c:pt idx="2179">
                        <c:v>8.3395599999999997E-11</c:v>
                      </c:pt>
                      <c:pt idx="2180">
                        <c:v>8.2030300000000005E-11</c:v>
                      </c:pt>
                      <c:pt idx="2181">
                        <c:v>8.2030300000000005E-11</c:v>
                      </c:pt>
                      <c:pt idx="2182">
                        <c:v>8.4873599999999997E-11</c:v>
                      </c:pt>
                      <c:pt idx="2183">
                        <c:v>8.4873599999999997E-11</c:v>
                      </c:pt>
                      <c:pt idx="2184">
                        <c:v>8.6910799999999997E-11</c:v>
                      </c:pt>
                      <c:pt idx="2185">
                        <c:v>8.6910799999999997E-11</c:v>
                      </c:pt>
                      <c:pt idx="2186">
                        <c:v>8.1720499999999995E-11</c:v>
                      </c:pt>
                      <c:pt idx="2187">
                        <c:v>8.1720499999999995E-11</c:v>
                      </c:pt>
                      <c:pt idx="2188">
                        <c:v>8.2718600000000006E-11</c:v>
                      </c:pt>
                      <c:pt idx="2189">
                        <c:v>8.2718600000000006E-11</c:v>
                      </c:pt>
                      <c:pt idx="2190">
                        <c:v>8.3119599999999995E-11</c:v>
                      </c:pt>
                      <c:pt idx="2191">
                        <c:v>8.3119599999999995E-11</c:v>
                      </c:pt>
                      <c:pt idx="2192">
                        <c:v>7.9539800000000005E-11</c:v>
                      </c:pt>
                      <c:pt idx="2193">
                        <c:v>7.9539800000000005E-11</c:v>
                      </c:pt>
                      <c:pt idx="2194">
                        <c:v>8.0164899999999996E-11</c:v>
                      </c:pt>
                      <c:pt idx="2195">
                        <c:v>8.0164899999999996E-11</c:v>
                      </c:pt>
                      <c:pt idx="2196">
                        <c:v>8.2882800000000003E-11</c:v>
                      </c:pt>
                      <c:pt idx="2197">
                        <c:v>8.2882800000000003E-11</c:v>
                      </c:pt>
                      <c:pt idx="2198">
                        <c:v>8.33148E-11</c:v>
                      </c:pt>
                      <c:pt idx="2199">
                        <c:v>8.33148E-11</c:v>
                      </c:pt>
                      <c:pt idx="2200">
                        <c:v>8.55615E-11</c:v>
                      </c:pt>
                      <c:pt idx="2201">
                        <c:v>8.55615E-11</c:v>
                      </c:pt>
                      <c:pt idx="2202">
                        <c:v>8.4582700000000001E-11</c:v>
                      </c:pt>
                      <c:pt idx="2203">
                        <c:v>8.4582700000000001E-11</c:v>
                      </c:pt>
                      <c:pt idx="2204">
                        <c:v>8.1715199999999998E-11</c:v>
                      </c:pt>
                      <c:pt idx="2205">
                        <c:v>8.1715199999999998E-11</c:v>
                      </c:pt>
                      <c:pt idx="2206">
                        <c:v>8.3441299999999999E-11</c:v>
                      </c:pt>
                      <c:pt idx="2207">
                        <c:v>8.3441299999999999E-11</c:v>
                      </c:pt>
                      <c:pt idx="2208">
                        <c:v>8.3649800000000004E-11</c:v>
                      </c:pt>
                      <c:pt idx="2209">
                        <c:v>8.3649800000000004E-11</c:v>
                      </c:pt>
                      <c:pt idx="2210">
                        <c:v>8.2960699999999994E-11</c:v>
                      </c:pt>
                      <c:pt idx="2211">
                        <c:v>8.2960699999999994E-11</c:v>
                      </c:pt>
                      <c:pt idx="2212">
                        <c:v>8.7386700000000003E-11</c:v>
                      </c:pt>
                      <c:pt idx="2213">
                        <c:v>8.7386700000000003E-11</c:v>
                      </c:pt>
                      <c:pt idx="2214">
                        <c:v>8.1990899999999995E-11</c:v>
                      </c:pt>
                      <c:pt idx="2215">
                        <c:v>8.1990899999999995E-11</c:v>
                      </c:pt>
                      <c:pt idx="2216">
                        <c:v>8.1327899999999995E-11</c:v>
                      </c:pt>
                      <c:pt idx="2217">
                        <c:v>8.1327899999999995E-11</c:v>
                      </c:pt>
                      <c:pt idx="2218">
                        <c:v>8.4448999999999994E-11</c:v>
                      </c:pt>
                      <c:pt idx="2219">
                        <c:v>8.4448999999999994E-11</c:v>
                      </c:pt>
                      <c:pt idx="2220">
                        <c:v>8.0985499999999997E-11</c:v>
                      </c:pt>
                      <c:pt idx="2221">
                        <c:v>8.0985499999999997E-11</c:v>
                      </c:pt>
                      <c:pt idx="2222">
                        <c:v>8.57086E-11</c:v>
                      </c:pt>
                      <c:pt idx="2223">
                        <c:v>8.57086E-11</c:v>
                      </c:pt>
                      <c:pt idx="2224">
                        <c:v>8.5125000000000003E-11</c:v>
                      </c:pt>
                      <c:pt idx="2225">
                        <c:v>8.5125000000000003E-11</c:v>
                      </c:pt>
                      <c:pt idx="2226">
                        <c:v>8.49652E-11</c:v>
                      </c:pt>
                      <c:pt idx="2227">
                        <c:v>8.49652E-11</c:v>
                      </c:pt>
                      <c:pt idx="2228">
                        <c:v>8.5293899999999999E-11</c:v>
                      </c:pt>
                      <c:pt idx="2229">
                        <c:v>8.5293899999999999E-11</c:v>
                      </c:pt>
                      <c:pt idx="2230">
                        <c:v>8.3897900000000005E-11</c:v>
                      </c:pt>
                      <c:pt idx="2231">
                        <c:v>8.3897900000000005E-11</c:v>
                      </c:pt>
                      <c:pt idx="2232">
                        <c:v>8.1099999999999997E-11</c:v>
                      </c:pt>
                      <c:pt idx="2233">
                        <c:v>8.1099999999999997E-11</c:v>
                      </c:pt>
                      <c:pt idx="2234">
                        <c:v>7.9332099999999996E-11</c:v>
                      </c:pt>
                      <c:pt idx="2235">
                        <c:v>7.9332099999999996E-11</c:v>
                      </c:pt>
                      <c:pt idx="2236">
                        <c:v>7.9969599999999998E-11</c:v>
                      </c:pt>
                      <c:pt idx="2237">
                        <c:v>7.9969599999999998E-11</c:v>
                      </c:pt>
                      <c:pt idx="2238">
                        <c:v>7.9529300000000005E-11</c:v>
                      </c:pt>
                      <c:pt idx="2239">
                        <c:v>7.9529300000000005E-11</c:v>
                      </c:pt>
                      <c:pt idx="2240">
                        <c:v>9.0191100000000002E-11</c:v>
                      </c:pt>
                      <c:pt idx="2241">
                        <c:v>9.0191100000000002E-11</c:v>
                      </c:pt>
                      <c:pt idx="2242">
                        <c:v>7.77714E-11</c:v>
                      </c:pt>
                      <c:pt idx="2243">
                        <c:v>7.77714E-11</c:v>
                      </c:pt>
                      <c:pt idx="2244">
                        <c:v>8.07274E-11</c:v>
                      </c:pt>
                      <c:pt idx="2245">
                        <c:v>8.07274E-11</c:v>
                      </c:pt>
                      <c:pt idx="2246">
                        <c:v>8.0639500000000001E-11</c:v>
                      </c:pt>
                      <c:pt idx="2247">
                        <c:v>8.0639500000000001E-11</c:v>
                      </c:pt>
                      <c:pt idx="2248">
                        <c:v>8.1465399999999998E-11</c:v>
                      </c:pt>
                      <c:pt idx="2249">
                        <c:v>8.1465399999999998E-11</c:v>
                      </c:pt>
                      <c:pt idx="2250">
                        <c:v>9.1534900000000004E-11</c:v>
                      </c:pt>
                      <c:pt idx="2251">
                        <c:v>9.1534900000000004E-11</c:v>
                      </c:pt>
                      <c:pt idx="2252">
                        <c:v>7.9161399999999995E-11</c:v>
                      </c:pt>
                      <c:pt idx="2253">
                        <c:v>7.9161399999999995E-11</c:v>
                      </c:pt>
                      <c:pt idx="2254">
                        <c:v>7.7446200000000005E-11</c:v>
                      </c:pt>
                      <c:pt idx="2255">
                        <c:v>7.7446200000000005E-11</c:v>
                      </c:pt>
                      <c:pt idx="2256">
                        <c:v>7.8539700000000002E-11</c:v>
                      </c:pt>
                      <c:pt idx="2257">
                        <c:v>7.8539700000000002E-11</c:v>
                      </c:pt>
                      <c:pt idx="2258">
                        <c:v>8.6670399999999995E-11</c:v>
                      </c:pt>
                      <c:pt idx="2259">
                        <c:v>8.6670399999999995E-11</c:v>
                      </c:pt>
                      <c:pt idx="2260">
                        <c:v>8.0780800000000001E-11</c:v>
                      </c:pt>
                      <c:pt idx="2261">
                        <c:v>8.0780800000000001E-11</c:v>
                      </c:pt>
                      <c:pt idx="2262">
                        <c:v>7.7342000000000005E-11</c:v>
                      </c:pt>
                      <c:pt idx="2263">
                        <c:v>7.7342000000000005E-11</c:v>
                      </c:pt>
                      <c:pt idx="2264">
                        <c:v>7.8447799999999995E-11</c:v>
                      </c:pt>
                      <c:pt idx="2265">
                        <c:v>7.8447799999999995E-11</c:v>
                      </c:pt>
                      <c:pt idx="2266">
                        <c:v>7.7386699999999999E-11</c:v>
                      </c:pt>
                      <c:pt idx="2267">
                        <c:v>7.7386699999999999E-11</c:v>
                      </c:pt>
                      <c:pt idx="2268">
                        <c:v>7.7789799999999998E-11</c:v>
                      </c:pt>
                      <c:pt idx="2269">
                        <c:v>7.7789799999999998E-11</c:v>
                      </c:pt>
                      <c:pt idx="2270">
                        <c:v>8.1409399999999996E-11</c:v>
                      </c:pt>
                      <c:pt idx="2271">
                        <c:v>8.1409399999999996E-11</c:v>
                      </c:pt>
                      <c:pt idx="2272">
                        <c:v>7.9562599999999996E-11</c:v>
                      </c:pt>
                      <c:pt idx="2273">
                        <c:v>7.9562599999999996E-11</c:v>
                      </c:pt>
                      <c:pt idx="2274">
                        <c:v>7.7124599999999994E-11</c:v>
                      </c:pt>
                      <c:pt idx="2275">
                        <c:v>7.7124599999999994E-11</c:v>
                      </c:pt>
                      <c:pt idx="2276">
                        <c:v>8.6450399999999994E-11</c:v>
                      </c:pt>
                      <c:pt idx="2277">
                        <c:v>8.6450399999999994E-11</c:v>
                      </c:pt>
                      <c:pt idx="2278">
                        <c:v>7.6788199999999995E-11</c:v>
                      </c:pt>
                      <c:pt idx="2279">
                        <c:v>7.6788199999999995E-11</c:v>
                      </c:pt>
                      <c:pt idx="2280">
                        <c:v>7.88049E-11</c:v>
                      </c:pt>
                      <c:pt idx="2281">
                        <c:v>7.88049E-11</c:v>
                      </c:pt>
                      <c:pt idx="2282">
                        <c:v>8.0860499999999997E-11</c:v>
                      </c:pt>
                      <c:pt idx="2283">
                        <c:v>8.0860499999999997E-11</c:v>
                      </c:pt>
                      <c:pt idx="2284">
                        <c:v>7.7890500000000006E-11</c:v>
                      </c:pt>
                      <c:pt idx="2285">
                        <c:v>7.7890500000000006E-11</c:v>
                      </c:pt>
                      <c:pt idx="2286">
                        <c:v>8.3031400000000003E-11</c:v>
                      </c:pt>
                      <c:pt idx="2287">
                        <c:v>8.3031400000000003E-11</c:v>
                      </c:pt>
                      <c:pt idx="2288">
                        <c:v>8.1808399999999994E-11</c:v>
                      </c:pt>
                      <c:pt idx="2289">
                        <c:v>8.1808399999999994E-11</c:v>
                      </c:pt>
                      <c:pt idx="2290">
                        <c:v>8.02576E-11</c:v>
                      </c:pt>
                      <c:pt idx="2291">
                        <c:v>8.02576E-11</c:v>
                      </c:pt>
                      <c:pt idx="2292">
                        <c:v>7.5908100000000001E-11</c:v>
                      </c:pt>
                      <c:pt idx="2293">
                        <c:v>7.5908100000000001E-11</c:v>
                      </c:pt>
                      <c:pt idx="2294">
                        <c:v>7.9312999999999995E-11</c:v>
                      </c:pt>
                      <c:pt idx="2295">
                        <c:v>7.9312999999999995E-11</c:v>
                      </c:pt>
                      <c:pt idx="2296">
                        <c:v>7.8758299999999996E-11</c:v>
                      </c:pt>
                      <c:pt idx="2297">
                        <c:v>7.8758299999999996E-11</c:v>
                      </c:pt>
                      <c:pt idx="2298">
                        <c:v>7.6658000000000006E-11</c:v>
                      </c:pt>
                      <c:pt idx="2299">
                        <c:v>7.6658000000000006E-11</c:v>
                      </c:pt>
                      <c:pt idx="2300">
                        <c:v>7.8072999999999995E-11</c:v>
                      </c:pt>
                      <c:pt idx="2301">
                        <c:v>7.8072999999999995E-11</c:v>
                      </c:pt>
                      <c:pt idx="2302">
                        <c:v>8.2536199999999997E-11</c:v>
                      </c:pt>
                      <c:pt idx="2303">
                        <c:v>8.2536199999999997E-11</c:v>
                      </c:pt>
                      <c:pt idx="2304">
                        <c:v>8.08301E-11</c:v>
                      </c:pt>
                      <c:pt idx="2305">
                        <c:v>8.08301E-11</c:v>
                      </c:pt>
                      <c:pt idx="2306">
                        <c:v>8.2027199999999999E-11</c:v>
                      </c:pt>
                      <c:pt idx="2307">
                        <c:v>8.2027199999999999E-11</c:v>
                      </c:pt>
                      <c:pt idx="2308">
                        <c:v>7.7087200000000001E-11</c:v>
                      </c:pt>
                      <c:pt idx="2309">
                        <c:v>7.7087200000000001E-11</c:v>
                      </c:pt>
                      <c:pt idx="2310">
                        <c:v>7.9948799999999998E-11</c:v>
                      </c:pt>
                      <c:pt idx="2311">
                        <c:v>7.9948799999999998E-11</c:v>
                      </c:pt>
                      <c:pt idx="2312">
                        <c:v>8.5376399999999996E-11</c:v>
                      </c:pt>
                      <c:pt idx="2313">
                        <c:v>8.5376399999999996E-11</c:v>
                      </c:pt>
                      <c:pt idx="2314">
                        <c:v>9.8096699999999997E-11</c:v>
                      </c:pt>
                      <c:pt idx="2315">
                        <c:v>9.8096699999999997E-11</c:v>
                      </c:pt>
                      <c:pt idx="2316">
                        <c:v>8.3339799999999994E-11</c:v>
                      </c:pt>
                      <c:pt idx="2317">
                        <c:v>8.3339799999999994E-11</c:v>
                      </c:pt>
                      <c:pt idx="2318">
                        <c:v>8.0277200000000005E-11</c:v>
                      </c:pt>
                      <c:pt idx="2319">
                        <c:v>8.0277200000000005E-11</c:v>
                      </c:pt>
                      <c:pt idx="2320">
                        <c:v>8.3086399999999997E-11</c:v>
                      </c:pt>
                      <c:pt idx="2321">
                        <c:v>8.3086399999999997E-11</c:v>
                      </c:pt>
                      <c:pt idx="2322">
                        <c:v>7.9817700000000006E-11</c:v>
                      </c:pt>
                      <c:pt idx="2323">
                        <c:v>7.9817700000000006E-11</c:v>
                      </c:pt>
                      <c:pt idx="2324">
                        <c:v>7.7354099999999998E-11</c:v>
                      </c:pt>
                      <c:pt idx="2325">
                        <c:v>7.7354099999999998E-11</c:v>
                      </c:pt>
                      <c:pt idx="2326">
                        <c:v>8.1374800000000004E-11</c:v>
                      </c:pt>
                      <c:pt idx="2327">
                        <c:v>8.1374800000000004E-11</c:v>
                      </c:pt>
                      <c:pt idx="2328">
                        <c:v>7.6062300000000003E-11</c:v>
                      </c:pt>
                      <c:pt idx="2329">
                        <c:v>7.6062300000000003E-11</c:v>
                      </c:pt>
                      <c:pt idx="2330">
                        <c:v>7.5296000000000006E-11</c:v>
                      </c:pt>
                      <c:pt idx="2331">
                        <c:v>7.5296000000000006E-11</c:v>
                      </c:pt>
                      <c:pt idx="2332">
                        <c:v>7.4911900000000001E-11</c:v>
                      </c:pt>
                      <c:pt idx="2333">
                        <c:v>7.4911900000000001E-11</c:v>
                      </c:pt>
                      <c:pt idx="2334">
                        <c:v>7.9867499999999996E-11</c:v>
                      </c:pt>
                      <c:pt idx="2335">
                        <c:v>7.9867499999999996E-11</c:v>
                      </c:pt>
                      <c:pt idx="2336">
                        <c:v>7.7520400000000006E-11</c:v>
                      </c:pt>
                      <c:pt idx="2337">
                        <c:v>7.7520400000000006E-11</c:v>
                      </c:pt>
                      <c:pt idx="2338">
                        <c:v>8.3578800000000002E-11</c:v>
                      </c:pt>
                      <c:pt idx="2339">
                        <c:v>8.3578800000000002E-11</c:v>
                      </c:pt>
                      <c:pt idx="2340">
                        <c:v>7.5445499999999996E-11</c:v>
                      </c:pt>
                      <c:pt idx="2341">
                        <c:v>7.5445499999999996E-11</c:v>
                      </c:pt>
                      <c:pt idx="2342">
                        <c:v>7.9135299999999999E-11</c:v>
                      </c:pt>
                      <c:pt idx="2343">
                        <c:v>7.9135299999999999E-11</c:v>
                      </c:pt>
                      <c:pt idx="2344">
                        <c:v>7.7150199999999999E-11</c:v>
                      </c:pt>
                      <c:pt idx="2345">
                        <c:v>7.7150199999999999E-11</c:v>
                      </c:pt>
                      <c:pt idx="2346">
                        <c:v>8.1191000000000002E-11</c:v>
                      </c:pt>
                      <c:pt idx="2347">
                        <c:v>8.1191000000000002E-11</c:v>
                      </c:pt>
                      <c:pt idx="2348">
                        <c:v>8.0324699999999999E-11</c:v>
                      </c:pt>
                      <c:pt idx="2349">
                        <c:v>8.0324699999999999E-11</c:v>
                      </c:pt>
                      <c:pt idx="2350">
                        <c:v>7.4592200000000001E-11</c:v>
                      </c:pt>
                      <c:pt idx="2351">
                        <c:v>7.4592200000000001E-11</c:v>
                      </c:pt>
                      <c:pt idx="2352">
                        <c:v>7.7452600000000003E-11</c:v>
                      </c:pt>
                      <c:pt idx="2353">
                        <c:v>7.7452600000000003E-11</c:v>
                      </c:pt>
                      <c:pt idx="2354">
                        <c:v>7.8282400000000003E-11</c:v>
                      </c:pt>
                      <c:pt idx="2355">
                        <c:v>7.8282400000000003E-11</c:v>
                      </c:pt>
                      <c:pt idx="2356">
                        <c:v>7.6040200000000002E-11</c:v>
                      </c:pt>
                      <c:pt idx="2357">
                        <c:v>7.6040200000000002E-11</c:v>
                      </c:pt>
                      <c:pt idx="2358">
                        <c:v>7.9686400000000001E-11</c:v>
                      </c:pt>
                      <c:pt idx="2359">
                        <c:v>7.9686400000000001E-11</c:v>
                      </c:pt>
                      <c:pt idx="2360">
                        <c:v>7.8567299999999999E-11</c:v>
                      </c:pt>
                      <c:pt idx="2361">
                        <c:v>7.8567299999999999E-11</c:v>
                      </c:pt>
                      <c:pt idx="2362">
                        <c:v>8.0536800000000002E-11</c:v>
                      </c:pt>
                      <c:pt idx="2363">
                        <c:v>8.0536800000000002E-11</c:v>
                      </c:pt>
                      <c:pt idx="2364">
                        <c:v>7.5249999999999999E-11</c:v>
                      </c:pt>
                      <c:pt idx="2365">
                        <c:v>7.5249999999999999E-11</c:v>
                      </c:pt>
                      <c:pt idx="2366">
                        <c:v>8.3676400000000005E-11</c:v>
                      </c:pt>
                      <c:pt idx="2367">
                        <c:v>8.3676400000000005E-11</c:v>
                      </c:pt>
                      <c:pt idx="2368">
                        <c:v>7.7013900000000003E-11</c:v>
                      </c:pt>
                      <c:pt idx="2369">
                        <c:v>7.7013900000000003E-11</c:v>
                      </c:pt>
                      <c:pt idx="2370">
                        <c:v>7.9131500000000002E-11</c:v>
                      </c:pt>
                      <c:pt idx="2371">
                        <c:v>7.9131500000000002E-11</c:v>
                      </c:pt>
                      <c:pt idx="2372">
                        <c:v>7.6076799999999998E-11</c:v>
                      </c:pt>
                      <c:pt idx="2373">
                        <c:v>7.6076799999999998E-11</c:v>
                      </c:pt>
                      <c:pt idx="2374">
                        <c:v>7.5519099999999999E-11</c:v>
                      </c:pt>
                      <c:pt idx="2375">
                        <c:v>7.5519099999999999E-11</c:v>
                      </c:pt>
                      <c:pt idx="2376">
                        <c:v>7.2209800000000003E-11</c:v>
                      </c:pt>
                      <c:pt idx="2377">
                        <c:v>7.2209800000000003E-11</c:v>
                      </c:pt>
                      <c:pt idx="2378">
                        <c:v>7.5974899999999995E-11</c:v>
                      </c:pt>
                      <c:pt idx="2379">
                        <c:v>7.5974899999999995E-11</c:v>
                      </c:pt>
                      <c:pt idx="2380">
                        <c:v>8.0397599999999999E-11</c:v>
                      </c:pt>
                      <c:pt idx="2381">
                        <c:v>8.0397599999999999E-11</c:v>
                      </c:pt>
                      <c:pt idx="2382">
                        <c:v>7.4884599999999997E-11</c:v>
                      </c:pt>
                      <c:pt idx="2383">
                        <c:v>7.4884599999999997E-11</c:v>
                      </c:pt>
                      <c:pt idx="2384">
                        <c:v>7.4487600000000003E-11</c:v>
                      </c:pt>
                      <c:pt idx="2385">
                        <c:v>7.4487600000000003E-11</c:v>
                      </c:pt>
                      <c:pt idx="2386">
                        <c:v>7.7062699999999998E-11</c:v>
                      </c:pt>
                      <c:pt idx="2387">
                        <c:v>7.7062699999999998E-11</c:v>
                      </c:pt>
                      <c:pt idx="2388">
                        <c:v>7.5377200000000002E-11</c:v>
                      </c:pt>
                      <c:pt idx="2389">
                        <c:v>7.5377200000000002E-11</c:v>
                      </c:pt>
                      <c:pt idx="2390">
                        <c:v>7.7469300000000002E-11</c:v>
                      </c:pt>
                      <c:pt idx="2391">
                        <c:v>7.7469300000000002E-11</c:v>
                      </c:pt>
                      <c:pt idx="2392">
                        <c:v>7.7623300000000004E-11</c:v>
                      </c:pt>
                      <c:pt idx="2393">
                        <c:v>7.7623300000000004E-11</c:v>
                      </c:pt>
                      <c:pt idx="2394">
                        <c:v>7.6984199999999997E-11</c:v>
                      </c:pt>
                      <c:pt idx="2395">
                        <c:v>7.6984199999999997E-11</c:v>
                      </c:pt>
                      <c:pt idx="2396">
                        <c:v>7.4626199999999996E-11</c:v>
                      </c:pt>
                      <c:pt idx="2397">
                        <c:v>7.4626199999999996E-11</c:v>
                      </c:pt>
                      <c:pt idx="2398">
                        <c:v>7.8065299999999996E-11</c:v>
                      </c:pt>
                      <c:pt idx="2399">
                        <c:v>7.8065299999999996E-11</c:v>
                      </c:pt>
                      <c:pt idx="2400">
                        <c:v>7.8692600000000003E-11</c:v>
                      </c:pt>
                      <c:pt idx="2401">
                        <c:v>7.8692600000000003E-11</c:v>
                      </c:pt>
                      <c:pt idx="2402">
                        <c:v>7.6996599999999994E-11</c:v>
                      </c:pt>
                      <c:pt idx="2403">
                        <c:v>7.6996599999999994E-11</c:v>
                      </c:pt>
                      <c:pt idx="2404">
                        <c:v>7.4182E-11</c:v>
                      </c:pt>
                      <c:pt idx="2405">
                        <c:v>7.4182E-11</c:v>
                      </c:pt>
                      <c:pt idx="2406">
                        <c:v>7.5752700000000005E-11</c:v>
                      </c:pt>
                      <c:pt idx="2407">
                        <c:v>7.5752700000000005E-11</c:v>
                      </c:pt>
                      <c:pt idx="2408">
                        <c:v>7.5403800000000002E-11</c:v>
                      </c:pt>
                      <c:pt idx="2409">
                        <c:v>7.5403800000000002E-11</c:v>
                      </c:pt>
                      <c:pt idx="2410">
                        <c:v>7.7563099999999995E-11</c:v>
                      </c:pt>
                      <c:pt idx="2411">
                        <c:v>7.7563099999999995E-11</c:v>
                      </c:pt>
                      <c:pt idx="2412">
                        <c:v>7.4962300000000002E-11</c:v>
                      </c:pt>
                      <c:pt idx="2413">
                        <c:v>7.4962300000000002E-11</c:v>
                      </c:pt>
                      <c:pt idx="2414">
                        <c:v>7.5444199999999995E-11</c:v>
                      </c:pt>
                      <c:pt idx="2415">
                        <c:v>7.5444199999999995E-11</c:v>
                      </c:pt>
                      <c:pt idx="2416">
                        <c:v>7.7847199999999994E-11</c:v>
                      </c:pt>
                      <c:pt idx="2417">
                        <c:v>7.7847199999999994E-11</c:v>
                      </c:pt>
                      <c:pt idx="2418">
                        <c:v>7.4750999999999996E-11</c:v>
                      </c:pt>
                      <c:pt idx="2419">
                        <c:v>7.4750999999999996E-11</c:v>
                      </c:pt>
                      <c:pt idx="2420">
                        <c:v>7.7831900000000002E-11</c:v>
                      </c:pt>
                      <c:pt idx="2421">
                        <c:v>7.7831900000000002E-11</c:v>
                      </c:pt>
                      <c:pt idx="2422">
                        <c:v>7.6481500000000004E-11</c:v>
                      </c:pt>
                      <c:pt idx="2423">
                        <c:v>7.6481500000000004E-11</c:v>
                      </c:pt>
                      <c:pt idx="2424">
                        <c:v>7.3673900000000005E-11</c:v>
                      </c:pt>
                      <c:pt idx="2425">
                        <c:v>7.3673900000000005E-11</c:v>
                      </c:pt>
                      <c:pt idx="2426">
                        <c:v>7.4240299999999999E-11</c:v>
                      </c:pt>
                      <c:pt idx="2427">
                        <c:v>7.4240299999999999E-11</c:v>
                      </c:pt>
                      <c:pt idx="2428">
                        <c:v>7.4687200000000002E-11</c:v>
                      </c:pt>
                      <c:pt idx="2429">
                        <c:v>7.4687200000000002E-11</c:v>
                      </c:pt>
                      <c:pt idx="2430">
                        <c:v>7.1547599999999999E-11</c:v>
                      </c:pt>
                      <c:pt idx="2431">
                        <c:v>7.1547599999999999E-11</c:v>
                      </c:pt>
                      <c:pt idx="2432">
                        <c:v>7.3008399999999996E-11</c:v>
                      </c:pt>
                      <c:pt idx="2433">
                        <c:v>7.3008399999999996E-11</c:v>
                      </c:pt>
                      <c:pt idx="2434">
                        <c:v>7.6637099999999999E-11</c:v>
                      </c:pt>
                      <c:pt idx="2435">
                        <c:v>7.6637099999999999E-11</c:v>
                      </c:pt>
                      <c:pt idx="2436">
                        <c:v>7.4256599999999999E-11</c:v>
                      </c:pt>
                      <c:pt idx="2437">
                        <c:v>7.4256599999999999E-11</c:v>
                      </c:pt>
                      <c:pt idx="2438">
                        <c:v>7.6289200000000006E-11</c:v>
                      </c:pt>
                      <c:pt idx="2439">
                        <c:v>7.6289200000000006E-11</c:v>
                      </c:pt>
                      <c:pt idx="2440">
                        <c:v>8.0825499999999994E-11</c:v>
                      </c:pt>
                      <c:pt idx="2441">
                        <c:v>8.0825499999999994E-11</c:v>
                      </c:pt>
                      <c:pt idx="2442">
                        <c:v>7.3177100000000006E-11</c:v>
                      </c:pt>
                      <c:pt idx="2443">
                        <c:v>7.3177100000000006E-11</c:v>
                      </c:pt>
                      <c:pt idx="2444">
                        <c:v>7.3167000000000004E-11</c:v>
                      </c:pt>
                      <c:pt idx="2445">
                        <c:v>7.3167000000000004E-11</c:v>
                      </c:pt>
                      <c:pt idx="2446">
                        <c:v>7.8922900000000004E-11</c:v>
                      </c:pt>
                      <c:pt idx="2447">
                        <c:v>7.8922900000000004E-11</c:v>
                      </c:pt>
                      <c:pt idx="2448">
                        <c:v>7.4447599999999996E-11</c:v>
                      </c:pt>
                      <c:pt idx="2449">
                        <c:v>7.4447599999999996E-11</c:v>
                      </c:pt>
                      <c:pt idx="2450">
                        <c:v>7.5981999999999997E-11</c:v>
                      </c:pt>
                      <c:pt idx="2451">
                        <c:v>7.5981999999999997E-11</c:v>
                      </c:pt>
                      <c:pt idx="2452">
                        <c:v>7.4579800000000003E-11</c:v>
                      </c:pt>
                      <c:pt idx="2453">
                        <c:v>7.4579800000000003E-11</c:v>
                      </c:pt>
                      <c:pt idx="2454">
                        <c:v>7.5184300000000006E-11</c:v>
                      </c:pt>
                      <c:pt idx="2455">
                        <c:v>7.5184300000000006E-11</c:v>
                      </c:pt>
                      <c:pt idx="2456">
                        <c:v>7.5194500000000001E-11</c:v>
                      </c:pt>
                      <c:pt idx="2457">
                        <c:v>7.5194500000000001E-11</c:v>
                      </c:pt>
                      <c:pt idx="2458">
                        <c:v>7.5589100000000005E-11</c:v>
                      </c:pt>
                      <c:pt idx="2459">
                        <c:v>7.5589100000000005E-11</c:v>
                      </c:pt>
                      <c:pt idx="2460">
                        <c:v>7.1556500000000005E-11</c:v>
                      </c:pt>
                      <c:pt idx="2461">
                        <c:v>7.1556500000000005E-11</c:v>
                      </c:pt>
                      <c:pt idx="2462">
                        <c:v>7.4452200000000002E-11</c:v>
                      </c:pt>
                      <c:pt idx="2463">
                        <c:v>7.4452200000000002E-11</c:v>
                      </c:pt>
                      <c:pt idx="2464">
                        <c:v>7.5462400000000006E-11</c:v>
                      </c:pt>
                      <c:pt idx="2465">
                        <c:v>7.5462400000000006E-11</c:v>
                      </c:pt>
                      <c:pt idx="2466">
                        <c:v>7.2792299999999998E-11</c:v>
                      </c:pt>
                      <c:pt idx="2467">
                        <c:v>7.2792299999999998E-11</c:v>
                      </c:pt>
                      <c:pt idx="2468">
                        <c:v>7.4393700000000004E-11</c:v>
                      </c:pt>
                      <c:pt idx="2469">
                        <c:v>7.4393700000000004E-11</c:v>
                      </c:pt>
                      <c:pt idx="2470">
                        <c:v>7.5854799999999994E-11</c:v>
                      </c:pt>
                      <c:pt idx="2471">
                        <c:v>7.5854799999999994E-11</c:v>
                      </c:pt>
                      <c:pt idx="2472">
                        <c:v>7.7402000000000003E-11</c:v>
                      </c:pt>
                      <c:pt idx="2473">
                        <c:v>7.7402000000000003E-11</c:v>
                      </c:pt>
                      <c:pt idx="2474">
                        <c:v>9.2268000000000004E-11</c:v>
                      </c:pt>
                      <c:pt idx="2475">
                        <c:v>9.2268000000000004E-11</c:v>
                      </c:pt>
                      <c:pt idx="2476">
                        <c:v>7.5120199999999994E-11</c:v>
                      </c:pt>
                      <c:pt idx="2477">
                        <c:v>7.5120199999999994E-11</c:v>
                      </c:pt>
                      <c:pt idx="2478">
                        <c:v>7.6612500000000003E-11</c:v>
                      </c:pt>
                      <c:pt idx="2479">
                        <c:v>7.6612500000000003E-11</c:v>
                      </c:pt>
                      <c:pt idx="2480">
                        <c:v>7.5792899999999998E-11</c:v>
                      </c:pt>
                      <c:pt idx="2481">
                        <c:v>7.5792899999999998E-11</c:v>
                      </c:pt>
                      <c:pt idx="2482">
                        <c:v>7.2145799999999997E-11</c:v>
                      </c:pt>
                      <c:pt idx="2483">
                        <c:v>7.2145799999999997E-11</c:v>
                      </c:pt>
                      <c:pt idx="2484">
                        <c:v>7.6342699999999999E-11</c:v>
                      </c:pt>
                      <c:pt idx="2485">
                        <c:v>7.6342699999999999E-11</c:v>
                      </c:pt>
                      <c:pt idx="2486">
                        <c:v>7.4557100000000005E-11</c:v>
                      </c:pt>
                      <c:pt idx="2487">
                        <c:v>7.4557100000000005E-11</c:v>
                      </c:pt>
                      <c:pt idx="2488">
                        <c:v>7.5104199999999999E-11</c:v>
                      </c:pt>
                      <c:pt idx="2489">
                        <c:v>7.5104199999999999E-11</c:v>
                      </c:pt>
                      <c:pt idx="2490">
                        <c:v>7.3091900000000001E-11</c:v>
                      </c:pt>
                      <c:pt idx="2491">
                        <c:v>7.3091900000000001E-11</c:v>
                      </c:pt>
                      <c:pt idx="2492">
                        <c:v>7.5859799999999998E-11</c:v>
                      </c:pt>
                      <c:pt idx="2493">
                        <c:v>7.5859799999999998E-11</c:v>
                      </c:pt>
                      <c:pt idx="2494">
                        <c:v>7.5788199999999999E-11</c:v>
                      </c:pt>
                      <c:pt idx="2495">
                        <c:v>7.5788199999999999E-11</c:v>
                      </c:pt>
                      <c:pt idx="2496">
                        <c:v>7.3228599999999995E-11</c:v>
                      </c:pt>
                      <c:pt idx="2497">
                        <c:v>7.3228599999999995E-11</c:v>
                      </c:pt>
                      <c:pt idx="2498">
                        <c:v>7.7334799999999998E-11</c:v>
                      </c:pt>
                      <c:pt idx="2499">
                        <c:v>7.7334799999999998E-11</c:v>
                      </c:pt>
                      <c:pt idx="2500">
                        <c:v>7.2848199999999994E-11</c:v>
                      </c:pt>
                      <c:pt idx="2501">
                        <c:v>7.2848199999999994E-11</c:v>
                      </c:pt>
                      <c:pt idx="2502">
                        <c:v>7.3569799999999999E-11</c:v>
                      </c:pt>
                      <c:pt idx="2503">
                        <c:v>7.3569799999999999E-11</c:v>
                      </c:pt>
                      <c:pt idx="2504">
                        <c:v>7.4852800000000006E-11</c:v>
                      </c:pt>
                      <c:pt idx="2505">
                        <c:v>7.4852800000000006E-11</c:v>
                      </c:pt>
                      <c:pt idx="2506">
                        <c:v>7.5837600000000004E-11</c:v>
                      </c:pt>
                      <c:pt idx="2507">
                        <c:v>7.5837600000000004E-11</c:v>
                      </c:pt>
                      <c:pt idx="2508">
                        <c:v>7.2772700000000006E-11</c:v>
                      </c:pt>
                      <c:pt idx="2509">
                        <c:v>7.2772700000000006E-11</c:v>
                      </c:pt>
                      <c:pt idx="2510">
                        <c:v>6.9950000000000001E-11</c:v>
                      </c:pt>
                      <c:pt idx="2511">
                        <c:v>6.9950000000000001E-11</c:v>
                      </c:pt>
                      <c:pt idx="2512">
                        <c:v>6.92752E-11</c:v>
                      </c:pt>
                      <c:pt idx="2513">
                        <c:v>6.92752E-11</c:v>
                      </c:pt>
                      <c:pt idx="2514">
                        <c:v>7.3072499999999995E-11</c:v>
                      </c:pt>
                      <c:pt idx="2515">
                        <c:v>7.3072499999999995E-11</c:v>
                      </c:pt>
                      <c:pt idx="2516">
                        <c:v>7.2453699999999996E-11</c:v>
                      </c:pt>
                      <c:pt idx="2517">
                        <c:v>7.2453699999999996E-11</c:v>
                      </c:pt>
                      <c:pt idx="2518">
                        <c:v>1.0112E-10</c:v>
                      </c:pt>
                      <c:pt idx="2519">
                        <c:v>1.0112E-10</c:v>
                      </c:pt>
                      <c:pt idx="2520">
                        <c:v>7.1060999999999994E-11</c:v>
                      </c:pt>
                      <c:pt idx="2521">
                        <c:v>7.1060999999999994E-11</c:v>
                      </c:pt>
                      <c:pt idx="2522">
                        <c:v>8.9309800000000001E-11</c:v>
                      </c:pt>
                      <c:pt idx="2523">
                        <c:v>8.9309800000000001E-11</c:v>
                      </c:pt>
                      <c:pt idx="2524">
                        <c:v>7.3777999999999998E-11</c:v>
                      </c:pt>
                      <c:pt idx="2525">
                        <c:v>7.3777999999999998E-11</c:v>
                      </c:pt>
                      <c:pt idx="2526">
                        <c:v>7.6994000000000006E-11</c:v>
                      </c:pt>
                      <c:pt idx="2527">
                        <c:v>7.6994000000000006E-11</c:v>
                      </c:pt>
                      <c:pt idx="2528">
                        <c:v>6.9622000000000005E-11</c:v>
                      </c:pt>
                      <c:pt idx="2529">
                        <c:v>6.9622000000000005E-11</c:v>
                      </c:pt>
                      <c:pt idx="2530">
                        <c:v>7.50802E-11</c:v>
                      </c:pt>
                      <c:pt idx="2531">
                        <c:v>7.50802E-11</c:v>
                      </c:pt>
                      <c:pt idx="2532">
                        <c:v>7.3619600000000002E-11</c:v>
                      </c:pt>
                      <c:pt idx="2533">
                        <c:v>7.3619600000000002E-11</c:v>
                      </c:pt>
                      <c:pt idx="2534">
                        <c:v>7.1106699999999995E-11</c:v>
                      </c:pt>
                      <c:pt idx="2535">
                        <c:v>7.1106699999999995E-11</c:v>
                      </c:pt>
                      <c:pt idx="2536">
                        <c:v>7.1980600000000004E-11</c:v>
                      </c:pt>
                      <c:pt idx="2537">
                        <c:v>7.1980600000000004E-11</c:v>
                      </c:pt>
                      <c:pt idx="2538">
                        <c:v>6.9522100000000006E-11</c:v>
                      </c:pt>
                      <c:pt idx="2539">
                        <c:v>6.9522100000000006E-11</c:v>
                      </c:pt>
                      <c:pt idx="2540">
                        <c:v>7.4622999999999997E-11</c:v>
                      </c:pt>
                      <c:pt idx="2541">
                        <c:v>7.4622999999999997E-11</c:v>
                      </c:pt>
                      <c:pt idx="2542">
                        <c:v>7.3448700000000001E-11</c:v>
                      </c:pt>
                      <c:pt idx="2543">
                        <c:v>7.3448700000000001E-11</c:v>
                      </c:pt>
                      <c:pt idx="2544">
                        <c:v>1.91233E-10</c:v>
                      </c:pt>
                      <c:pt idx="2545">
                        <c:v>1.91233E-10</c:v>
                      </c:pt>
                      <c:pt idx="2546">
                        <c:v>7.0887900000000003E-11</c:v>
                      </c:pt>
                      <c:pt idx="2547">
                        <c:v>7.0887900000000003E-11</c:v>
                      </c:pt>
                      <c:pt idx="2548">
                        <c:v>7.0096999999999996E-11</c:v>
                      </c:pt>
                      <c:pt idx="2549">
                        <c:v>7.0096999999999996E-11</c:v>
                      </c:pt>
                      <c:pt idx="2550">
                        <c:v>7.1541500000000006E-11</c:v>
                      </c:pt>
                      <c:pt idx="2551">
                        <c:v>7.1541500000000006E-11</c:v>
                      </c:pt>
                      <c:pt idx="2552">
                        <c:v>7.1573800000000001E-11</c:v>
                      </c:pt>
                      <c:pt idx="2553">
                        <c:v>7.1573800000000001E-11</c:v>
                      </c:pt>
                      <c:pt idx="2554">
                        <c:v>7.2016499999999996E-11</c:v>
                      </c:pt>
                      <c:pt idx="2555">
                        <c:v>7.2016499999999996E-11</c:v>
                      </c:pt>
                      <c:pt idx="2556">
                        <c:v>7.1374099999999997E-11</c:v>
                      </c:pt>
                      <c:pt idx="2557">
                        <c:v>7.1374099999999997E-11</c:v>
                      </c:pt>
                      <c:pt idx="2558">
                        <c:v>7.7576899999999999E-11</c:v>
                      </c:pt>
                      <c:pt idx="2559">
                        <c:v>7.7576899999999999E-11</c:v>
                      </c:pt>
                      <c:pt idx="2560">
                        <c:v>7.5112400000000002E-11</c:v>
                      </c:pt>
                      <c:pt idx="2561">
                        <c:v>7.5112400000000002E-11</c:v>
                      </c:pt>
                      <c:pt idx="2562">
                        <c:v>7.1259500000000003E-11</c:v>
                      </c:pt>
                      <c:pt idx="2563">
                        <c:v>7.1259500000000003E-11</c:v>
                      </c:pt>
                      <c:pt idx="2564">
                        <c:v>7.0134200000000002E-11</c:v>
                      </c:pt>
                      <c:pt idx="2565">
                        <c:v>7.0134200000000002E-11</c:v>
                      </c:pt>
                      <c:pt idx="2566">
                        <c:v>7.2337200000000005E-11</c:v>
                      </c:pt>
                      <c:pt idx="2567">
                        <c:v>7.2337200000000005E-11</c:v>
                      </c:pt>
                      <c:pt idx="2568">
                        <c:v>7.0676399999999998E-11</c:v>
                      </c:pt>
                      <c:pt idx="2569">
                        <c:v>7.0676399999999998E-11</c:v>
                      </c:pt>
                      <c:pt idx="2570">
                        <c:v>7.2492699999999995E-11</c:v>
                      </c:pt>
                      <c:pt idx="2571">
                        <c:v>7.2492699999999995E-11</c:v>
                      </c:pt>
                      <c:pt idx="2572">
                        <c:v>7.0449699999999995E-11</c:v>
                      </c:pt>
                      <c:pt idx="2573">
                        <c:v>7.0449699999999995E-11</c:v>
                      </c:pt>
                      <c:pt idx="2574">
                        <c:v>6.8256300000000002E-11</c:v>
                      </c:pt>
                      <c:pt idx="2575">
                        <c:v>6.8256300000000002E-11</c:v>
                      </c:pt>
                      <c:pt idx="2576">
                        <c:v>7.5443399999999998E-11</c:v>
                      </c:pt>
                      <c:pt idx="2577">
                        <c:v>7.5443399999999998E-11</c:v>
                      </c:pt>
                      <c:pt idx="2578">
                        <c:v>7.0436300000000001E-11</c:v>
                      </c:pt>
                      <c:pt idx="2579">
                        <c:v>7.0436300000000001E-11</c:v>
                      </c:pt>
                      <c:pt idx="2580">
                        <c:v>7.4365499999999998E-11</c:v>
                      </c:pt>
                      <c:pt idx="2581">
                        <c:v>7.4365499999999998E-11</c:v>
                      </c:pt>
                      <c:pt idx="2582">
                        <c:v>7.0163499999999998E-11</c:v>
                      </c:pt>
                      <c:pt idx="2583">
                        <c:v>7.0163499999999998E-11</c:v>
                      </c:pt>
                      <c:pt idx="2584">
                        <c:v>7.05658E-11</c:v>
                      </c:pt>
                      <c:pt idx="2585">
                        <c:v>7.05658E-11</c:v>
                      </c:pt>
                      <c:pt idx="2586">
                        <c:v>6.9068100000000002E-11</c:v>
                      </c:pt>
                      <c:pt idx="2587">
                        <c:v>6.9068100000000002E-11</c:v>
                      </c:pt>
                      <c:pt idx="2588">
                        <c:v>6.8080399999999997E-11</c:v>
                      </c:pt>
                      <c:pt idx="2589">
                        <c:v>6.8080399999999997E-11</c:v>
                      </c:pt>
                      <c:pt idx="2590">
                        <c:v>7.4184600000000002E-11</c:v>
                      </c:pt>
                      <c:pt idx="2591">
                        <c:v>7.4184600000000002E-11</c:v>
                      </c:pt>
                      <c:pt idx="2592">
                        <c:v>7.0587399999999997E-11</c:v>
                      </c:pt>
                      <c:pt idx="2593">
                        <c:v>7.0587399999999997E-11</c:v>
                      </c:pt>
                      <c:pt idx="2594">
                        <c:v>6.8823500000000005E-11</c:v>
                      </c:pt>
                      <c:pt idx="2595">
                        <c:v>6.8823500000000005E-11</c:v>
                      </c:pt>
                      <c:pt idx="2596">
                        <c:v>6.7616999999999995E-11</c:v>
                      </c:pt>
                      <c:pt idx="2597">
                        <c:v>6.7616999999999995E-11</c:v>
                      </c:pt>
                      <c:pt idx="2598">
                        <c:v>7.2152100000000002E-11</c:v>
                      </c:pt>
                      <c:pt idx="2599">
                        <c:v>7.2152100000000002E-11</c:v>
                      </c:pt>
                      <c:pt idx="2600">
                        <c:v>7.3558799999999995E-11</c:v>
                      </c:pt>
                      <c:pt idx="2601">
                        <c:v>7.3558799999999995E-11</c:v>
                      </c:pt>
                      <c:pt idx="2602">
                        <c:v>7.2876999999999998E-11</c:v>
                      </c:pt>
                      <c:pt idx="2603">
                        <c:v>7.2876999999999998E-11</c:v>
                      </c:pt>
                      <c:pt idx="2604">
                        <c:v>7.3345099999999999E-11</c:v>
                      </c:pt>
                      <c:pt idx="2605">
                        <c:v>7.3345099999999999E-11</c:v>
                      </c:pt>
                      <c:pt idx="2606">
                        <c:v>7.5535500000000005E-11</c:v>
                      </c:pt>
                      <c:pt idx="2607">
                        <c:v>7.5535500000000005E-11</c:v>
                      </c:pt>
                      <c:pt idx="2608">
                        <c:v>6.9632900000000003E-11</c:v>
                      </c:pt>
                      <c:pt idx="2609">
                        <c:v>6.9632900000000003E-11</c:v>
                      </c:pt>
                      <c:pt idx="2610">
                        <c:v>7.2147099999999997E-11</c:v>
                      </c:pt>
                      <c:pt idx="2611">
                        <c:v>7.2147099999999997E-11</c:v>
                      </c:pt>
                      <c:pt idx="2612">
                        <c:v>6.9510300000000006E-11</c:v>
                      </c:pt>
                      <c:pt idx="2613">
                        <c:v>6.9510300000000006E-11</c:v>
                      </c:pt>
                      <c:pt idx="2614">
                        <c:v>6.9608099999999995E-11</c:v>
                      </c:pt>
                      <c:pt idx="2615">
                        <c:v>6.9608099999999995E-11</c:v>
                      </c:pt>
                      <c:pt idx="2616">
                        <c:v>7.0563399999999998E-11</c:v>
                      </c:pt>
                      <c:pt idx="2617">
                        <c:v>7.0563399999999998E-11</c:v>
                      </c:pt>
                      <c:pt idx="2618">
                        <c:v>6.70004E-11</c:v>
                      </c:pt>
                      <c:pt idx="2619">
                        <c:v>6.70004E-11</c:v>
                      </c:pt>
                      <c:pt idx="2620">
                        <c:v>7.09569E-11</c:v>
                      </c:pt>
                      <c:pt idx="2621">
                        <c:v>7.09569E-11</c:v>
                      </c:pt>
                      <c:pt idx="2622">
                        <c:v>7.0980399999999995E-11</c:v>
                      </c:pt>
                      <c:pt idx="2623">
                        <c:v>7.0980399999999995E-11</c:v>
                      </c:pt>
                      <c:pt idx="2624">
                        <c:v>7.3789400000000001E-11</c:v>
                      </c:pt>
                      <c:pt idx="2625">
                        <c:v>7.3789400000000001E-11</c:v>
                      </c:pt>
                      <c:pt idx="2626">
                        <c:v>7.0103100000000002E-11</c:v>
                      </c:pt>
                      <c:pt idx="2627">
                        <c:v>7.0103100000000002E-11</c:v>
                      </c:pt>
                      <c:pt idx="2628">
                        <c:v>7.2428700000000001E-11</c:v>
                      </c:pt>
                      <c:pt idx="2629">
                        <c:v>7.2428700000000001E-11</c:v>
                      </c:pt>
                      <c:pt idx="2630">
                        <c:v>6.5744299999999998E-11</c:v>
                      </c:pt>
                      <c:pt idx="2631">
                        <c:v>6.5744299999999998E-11</c:v>
                      </c:pt>
                      <c:pt idx="2632">
                        <c:v>6.8472000000000001E-11</c:v>
                      </c:pt>
                      <c:pt idx="2633">
                        <c:v>6.8472000000000001E-11</c:v>
                      </c:pt>
                      <c:pt idx="2634">
                        <c:v>6.9182099999999998E-11</c:v>
                      </c:pt>
                      <c:pt idx="2635">
                        <c:v>6.9182099999999998E-11</c:v>
                      </c:pt>
                      <c:pt idx="2636">
                        <c:v>6.7048900000000002E-11</c:v>
                      </c:pt>
                      <c:pt idx="2637">
                        <c:v>6.7048900000000002E-11</c:v>
                      </c:pt>
                      <c:pt idx="2638">
                        <c:v>7.0174199999999996E-11</c:v>
                      </c:pt>
                      <c:pt idx="2639">
                        <c:v>7.0174199999999996E-11</c:v>
                      </c:pt>
                      <c:pt idx="2640">
                        <c:v>6.8515600000000006E-11</c:v>
                      </c:pt>
                      <c:pt idx="2641">
                        <c:v>6.8515600000000006E-11</c:v>
                      </c:pt>
                      <c:pt idx="2642">
                        <c:v>7.2124300000000006E-11</c:v>
                      </c:pt>
                      <c:pt idx="2643">
                        <c:v>7.2124300000000006E-11</c:v>
                      </c:pt>
                      <c:pt idx="2644">
                        <c:v>6.65229E-11</c:v>
                      </c:pt>
                      <c:pt idx="2645">
                        <c:v>6.65229E-11</c:v>
                      </c:pt>
                      <c:pt idx="2646">
                        <c:v>6.7936699999999995E-11</c:v>
                      </c:pt>
                      <c:pt idx="2647">
                        <c:v>6.7936699999999995E-11</c:v>
                      </c:pt>
                      <c:pt idx="2648">
                        <c:v>7.1611499999999999E-11</c:v>
                      </c:pt>
                      <c:pt idx="2649">
                        <c:v>7.1611499999999999E-11</c:v>
                      </c:pt>
                      <c:pt idx="2650">
                        <c:v>7.1064499999999998E-11</c:v>
                      </c:pt>
                      <c:pt idx="2651">
                        <c:v>7.1064499999999998E-11</c:v>
                      </c:pt>
                      <c:pt idx="2652">
                        <c:v>6.8754200000000003E-11</c:v>
                      </c:pt>
                      <c:pt idx="2653">
                        <c:v>6.8754200000000003E-11</c:v>
                      </c:pt>
                      <c:pt idx="2654">
                        <c:v>7.43145E-11</c:v>
                      </c:pt>
                      <c:pt idx="2655">
                        <c:v>7.43145E-11</c:v>
                      </c:pt>
                      <c:pt idx="2656">
                        <c:v>6.7125300000000006E-11</c:v>
                      </c:pt>
                      <c:pt idx="2657">
                        <c:v>6.7125300000000006E-11</c:v>
                      </c:pt>
                      <c:pt idx="2658">
                        <c:v>6.9211800000000004E-11</c:v>
                      </c:pt>
                      <c:pt idx="2659">
                        <c:v>6.9211800000000004E-11</c:v>
                      </c:pt>
                      <c:pt idx="2660">
                        <c:v>6.6852100000000004E-11</c:v>
                      </c:pt>
                      <c:pt idx="2661">
                        <c:v>6.6852100000000004E-11</c:v>
                      </c:pt>
                      <c:pt idx="2662">
                        <c:v>6.8922700000000001E-11</c:v>
                      </c:pt>
                      <c:pt idx="2663">
                        <c:v>6.8922700000000001E-11</c:v>
                      </c:pt>
                      <c:pt idx="2664">
                        <c:v>7.6773100000000003E-11</c:v>
                      </c:pt>
                      <c:pt idx="2665">
                        <c:v>7.6773100000000003E-11</c:v>
                      </c:pt>
                      <c:pt idx="2666">
                        <c:v>6.9601299999999998E-11</c:v>
                      </c:pt>
                      <c:pt idx="2667">
                        <c:v>6.9601299999999998E-11</c:v>
                      </c:pt>
                      <c:pt idx="2668">
                        <c:v>6.9841100000000003E-11</c:v>
                      </c:pt>
                      <c:pt idx="2669">
                        <c:v>6.9841100000000003E-11</c:v>
                      </c:pt>
                      <c:pt idx="2670">
                        <c:v>6.6500700000000006E-11</c:v>
                      </c:pt>
                      <c:pt idx="2671">
                        <c:v>6.6500700000000006E-11</c:v>
                      </c:pt>
                      <c:pt idx="2672">
                        <c:v>6.7067800000000004E-11</c:v>
                      </c:pt>
                      <c:pt idx="2673">
                        <c:v>6.7067800000000004E-11</c:v>
                      </c:pt>
                      <c:pt idx="2674">
                        <c:v>7.3460500000000002E-11</c:v>
                      </c:pt>
                      <c:pt idx="2675">
                        <c:v>7.3460500000000002E-11</c:v>
                      </c:pt>
                      <c:pt idx="2676">
                        <c:v>6.6427199999999996E-11</c:v>
                      </c:pt>
                      <c:pt idx="2677">
                        <c:v>6.6427199999999996E-11</c:v>
                      </c:pt>
                      <c:pt idx="2678">
                        <c:v>6.6599100000000005E-11</c:v>
                      </c:pt>
                      <c:pt idx="2679">
                        <c:v>6.6599100000000005E-11</c:v>
                      </c:pt>
                      <c:pt idx="2680">
                        <c:v>6.4544399999999998E-11</c:v>
                      </c:pt>
                      <c:pt idx="2681">
                        <c:v>6.4544399999999998E-11</c:v>
                      </c:pt>
                      <c:pt idx="2682">
                        <c:v>7.0288800000000002E-11</c:v>
                      </c:pt>
                      <c:pt idx="2683">
                        <c:v>7.0288800000000002E-11</c:v>
                      </c:pt>
                      <c:pt idx="2684">
                        <c:v>6.6486500000000004E-11</c:v>
                      </c:pt>
                      <c:pt idx="2685">
                        <c:v>6.6486500000000004E-11</c:v>
                      </c:pt>
                      <c:pt idx="2686">
                        <c:v>7.2420299999999999E-11</c:v>
                      </c:pt>
                      <c:pt idx="2687">
                        <c:v>7.2420299999999999E-11</c:v>
                      </c:pt>
                      <c:pt idx="2688">
                        <c:v>6.8298699999999999E-11</c:v>
                      </c:pt>
                      <c:pt idx="2689">
                        <c:v>6.8298699999999999E-11</c:v>
                      </c:pt>
                      <c:pt idx="2690">
                        <c:v>6.9617500000000005E-11</c:v>
                      </c:pt>
                      <c:pt idx="2691">
                        <c:v>6.9617500000000005E-11</c:v>
                      </c:pt>
                      <c:pt idx="2692">
                        <c:v>7.0475899999999997E-11</c:v>
                      </c:pt>
                      <c:pt idx="2693">
                        <c:v>7.0475899999999997E-11</c:v>
                      </c:pt>
                      <c:pt idx="2694">
                        <c:v>6.9813400000000001E-11</c:v>
                      </c:pt>
                      <c:pt idx="2695">
                        <c:v>6.9813400000000001E-11</c:v>
                      </c:pt>
                      <c:pt idx="2696">
                        <c:v>6.2096999999999998E-11</c:v>
                      </c:pt>
                      <c:pt idx="2697">
                        <c:v>6.2096999999999998E-11</c:v>
                      </c:pt>
                      <c:pt idx="2698">
                        <c:v>7.2889300000000003E-11</c:v>
                      </c:pt>
                      <c:pt idx="2699">
                        <c:v>7.2889300000000003E-11</c:v>
                      </c:pt>
                      <c:pt idx="2700">
                        <c:v>6.9403000000000001E-11</c:v>
                      </c:pt>
                      <c:pt idx="2701">
                        <c:v>6.9403000000000001E-11</c:v>
                      </c:pt>
                      <c:pt idx="2702">
                        <c:v>7.0144900000000001E-11</c:v>
                      </c:pt>
                      <c:pt idx="2703">
                        <c:v>7.0144900000000001E-11</c:v>
                      </c:pt>
                      <c:pt idx="2704">
                        <c:v>6.8602899999999995E-11</c:v>
                      </c:pt>
                      <c:pt idx="2705">
                        <c:v>6.8602899999999995E-11</c:v>
                      </c:pt>
                      <c:pt idx="2706">
                        <c:v>7.0363999999999999E-11</c:v>
                      </c:pt>
                      <c:pt idx="2707">
                        <c:v>7.0363999999999999E-11</c:v>
                      </c:pt>
                      <c:pt idx="2708">
                        <c:v>7.0692100000000001E-11</c:v>
                      </c:pt>
                      <c:pt idx="2709">
                        <c:v>7.0692100000000001E-11</c:v>
                      </c:pt>
                      <c:pt idx="2710">
                        <c:v>7.2743500000000003E-11</c:v>
                      </c:pt>
                      <c:pt idx="2711">
                        <c:v>7.2743500000000003E-11</c:v>
                      </c:pt>
                      <c:pt idx="2712">
                        <c:v>6.6081599999999999E-11</c:v>
                      </c:pt>
                      <c:pt idx="2713">
                        <c:v>6.6081599999999999E-11</c:v>
                      </c:pt>
                      <c:pt idx="2714">
                        <c:v>7.25494E-11</c:v>
                      </c:pt>
                      <c:pt idx="2715">
                        <c:v>7.25494E-11</c:v>
                      </c:pt>
                      <c:pt idx="2716">
                        <c:v>6.69781E-11</c:v>
                      </c:pt>
                      <c:pt idx="2717">
                        <c:v>6.69781E-11</c:v>
                      </c:pt>
                      <c:pt idx="2718">
                        <c:v>6.5929499999999994E-11</c:v>
                      </c:pt>
                      <c:pt idx="2719">
                        <c:v>6.5929499999999994E-11</c:v>
                      </c:pt>
                      <c:pt idx="2720">
                        <c:v>7.0766199999999995E-11</c:v>
                      </c:pt>
                      <c:pt idx="2721">
                        <c:v>7.0766199999999995E-11</c:v>
                      </c:pt>
                      <c:pt idx="2722">
                        <c:v>6.7157899999999994E-11</c:v>
                      </c:pt>
                      <c:pt idx="2723">
                        <c:v>6.7157899999999994E-11</c:v>
                      </c:pt>
                      <c:pt idx="2724">
                        <c:v>6.59371E-11</c:v>
                      </c:pt>
                      <c:pt idx="2725">
                        <c:v>6.59371E-11</c:v>
                      </c:pt>
                      <c:pt idx="2726">
                        <c:v>7.0101600000000002E-11</c:v>
                      </c:pt>
                      <c:pt idx="2727">
                        <c:v>7.0101600000000002E-11</c:v>
                      </c:pt>
                      <c:pt idx="2728">
                        <c:v>6.7124099999999998E-11</c:v>
                      </c:pt>
                      <c:pt idx="2729">
                        <c:v>6.7124099999999998E-11</c:v>
                      </c:pt>
                      <c:pt idx="2730">
                        <c:v>7.02253E-11</c:v>
                      </c:pt>
                      <c:pt idx="2731">
                        <c:v>7.02253E-11</c:v>
                      </c:pt>
                      <c:pt idx="2732">
                        <c:v>6.8807800000000003E-11</c:v>
                      </c:pt>
                      <c:pt idx="2733">
                        <c:v>6.8807800000000003E-11</c:v>
                      </c:pt>
                      <c:pt idx="2734">
                        <c:v>6.8291599999999997E-11</c:v>
                      </c:pt>
                      <c:pt idx="2735">
                        <c:v>6.8291599999999997E-11</c:v>
                      </c:pt>
                      <c:pt idx="2736">
                        <c:v>6.7786700000000001E-11</c:v>
                      </c:pt>
                      <c:pt idx="2737">
                        <c:v>6.7786700000000001E-11</c:v>
                      </c:pt>
                      <c:pt idx="2738">
                        <c:v>6.6665599999999994E-11</c:v>
                      </c:pt>
                      <c:pt idx="2739">
                        <c:v>6.6665599999999994E-11</c:v>
                      </c:pt>
                      <c:pt idx="2740">
                        <c:v>6.3516899999999998E-11</c:v>
                      </c:pt>
                      <c:pt idx="2741">
                        <c:v>6.3516899999999998E-11</c:v>
                      </c:pt>
                      <c:pt idx="2742">
                        <c:v>6.7332000000000006E-11</c:v>
                      </c:pt>
                      <c:pt idx="2743">
                        <c:v>6.7332000000000006E-11</c:v>
                      </c:pt>
                      <c:pt idx="2744">
                        <c:v>6.5829999999999994E-11</c:v>
                      </c:pt>
                      <c:pt idx="2745">
                        <c:v>6.5829999999999994E-11</c:v>
                      </c:pt>
                      <c:pt idx="2746">
                        <c:v>6.5216999999999996E-11</c:v>
                      </c:pt>
                      <c:pt idx="2747">
                        <c:v>6.5216999999999996E-11</c:v>
                      </c:pt>
                      <c:pt idx="2748">
                        <c:v>6.7230399999999995E-11</c:v>
                      </c:pt>
                      <c:pt idx="2749">
                        <c:v>6.7230399999999995E-11</c:v>
                      </c:pt>
                      <c:pt idx="2750">
                        <c:v>6.2934600000000002E-11</c:v>
                      </c:pt>
                      <c:pt idx="2751">
                        <c:v>6.2934600000000002E-11</c:v>
                      </c:pt>
                      <c:pt idx="2752">
                        <c:v>6.8509899999999998E-11</c:v>
                      </c:pt>
                      <c:pt idx="2753">
                        <c:v>6.8509899999999998E-11</c:v>
                      </c:pt>
                      <c:pt idx="2754">
                        <c:v>6.3982300000000005E-11</c:v>
                      </c:pt>
                      <c:pt idx="2755">
                        <c:v>6.3982300000000005E-11</c:v>
                      </c:pt>
                      <c:pt idx="2756">
                        <c:v>6.62553E-11</c:v>
                      </c:pt>
                      <c:pt idx="2757">
                        <c:v>6.62553E-11</c:v>
                      </c:pt>
                      <c:pt idx="2758">
                        <c:v>6.8119199999999997E-11</c:v>
                      </c:pt>
                      <c:pt idx="2759">
                        <c:v>6.8119199999999997E-11</c:v>
                      </c:pt>
                      <c:pt idx="2760">
                        <c:v>6.8785500000000003E-11</c:v>
                      </c:pt>
                      <c:pt idx="2761">
                        <c:v>6.8785500000000003E-11</c:v>
                      </c:pt>
                      <c:pt idx="2762">
                        <c:v>6.7398299999999996E-11</c:v>
                      </c:pt>
                      <c:pt idx="2763">
                        <c:v>6.7398299999999996E-11</c:v>
                      </c:pt>
                      <c:pt idx="2764">
                        <c:v>7.1663700000000005E-11</c:v>
                      </c:pt>
                      <c:pt idx="2765">
                        <c:v>7.1663700000000005E-11</c:v>
                      </c:pt>
                      <c:pt idx="2766">
                        <c:v>6.6749200000000006E-11</c:v>
                      </c:pt>
                      <c:pt idx="2767">
                        <c:v>6.6749200000000006E-11</c:v>
                      </c:pt>
                      <c:pt idx="2768">
                        <c:v>6.9281700000000004E-11</c:v>
                      </c:pt>
                      <c:pt idx="2769">
                        <c:v>6.9281700000000004E-11</c:v>
                      </c:pt>
                      <c:pt idx="2770">
                        <c:v>7.0642699999999996E-11</c:v>
                      </c:pt>
                      <c:pt idx="2771">
                        <c:v>7.0642699999999996E-11</c:v>
                      </c:pt>
                      <c:pt idx="2772">
                        <c:v>6.4655100000000001E-11</c:v>
                      </c:pt>
                      <c:pt idx="2773">
                        <c:v>6.4655100000000001E-11</c:v>
                      </c:pt>
                      <c:pt idx="2774">
                        <c:v>6.3823000000000005E-11</c:v>
                      </c:pt>
                      <c:pt idx="2775">
                        <c:v>6.3823000000000005E-11</c:v>
                      </c:pt>
                      <c:pt idx="2776">
                        <c:v>6.9377500000000002E-11</c:v>
                      </c:pt>
                      <c:pt idx="2777">
                        <c:v>6.9377500000000002E-11</c:v>
                      </c:pt>
                      <c:pt idx="2778">
                        <c:v>6.7521999999999994E-11</c:v>
                      </c:pt>
                      <c:pt idx="2779">
                        <c:v>6.7521999999999994E-11</c:v>
                      </c:pt>
                      <c:pt idx="2780">
                        <c:v>6.6756799999999998E-11</c:v>
                      </c:pt>
                      <c:pt idx="2781">
                        <c:v>6.6756799999999998E-11</c:v>
                      </c:pt>
                      <c:pt idx="2782">
                        <c:v>7.1731799999999999E-11</c:v>
                      </c:pt>
                      <c:pt idx="2783">
                        <c:v>7.1731799999999999E-11</c:v>
                      </c:pt>
                      <c:pt idx="2784">
                        <c:v>6.5554899999999994E-11</c:v>
                      </c:pt>
                      <c:pt idx="2785">
                        <c:v>6.5554899999999994E-11</c:v>
                      </c:pt>
                      <c:pt idx="2786">
                        <c:v>6.7803000000000001E-11</c:v>
                      </c:pt>
                      <c:pt idx="2787">
                        <c:v>6.7803000000000001E-11</c:v>
                      </c:pt>
                      <c:pt idx="2788">
                        <c:v>6.5045400000000005E-11</c:v>
                      </c:pt>
                      <c:pt idx="2789">
                        <c:v>6.5045400000000005E-11</c:v>
                      </c:pt>
                      <c:pt idx="2790">
                        <c:v>6.54257E-11</c:v>
                      </c:pt>
                      <c:pt idx="2791">
                        <c:v>6.54257E-11</c:v>
                      </c:pt>
                      <c:pt idx="2792">
                        <c:v>6.73497E-11</c:v>
                      </c:pt>
                      <c:pt idx="2793">
                        <c:v>6.73497E-11</c:v>
                      </c:pt>
                      <c:pt idx="2794">
                        <c:v>6.7128900000000003E-11</c:v>
                      </c:pt>
                      <c:pt idx="2795">
                        <c:v>6.7128900000000003E-11</c:v>
                      </c:pt>
                      <c:pt idx="2796">
                        <c:v>6.7272600000000006E-11</c:v>
                      </c:pt>
                      <c:pt idx="2797">
                        <c:v>6.7272600000000006E-11</c:v>
                      </c:pt>
                      <c:pt idx="2798">
                        <c:v>6.1185899999999996E-11</c:v>
                      </c:pt>
                      <c:pt idx="2799">
                        <c:v>6.1185899999999996E-11</c:v>
                      </c:pt>
                      <c:pt idx="2800">
                        <c:v>6.6351600000000002E-11</c:v>
                      </c:pt>
                      <c:pt idx="2801">
                        <c:v>6.6351600000000002E-11</c:v>
                      </c:pt>
                      <c:pt idx="2802">
                        <c:v>6.4849899999999995E-11</c:v>
                      </c:pt>
                      <c:pt idx="2803">
                        <c:v>6.4849899999999995E-11</c:v>
                      </c:pt>
                      <c:pt idx="2804">
                        <c:v>6.6201300000000002E-11</c:v>
                      </c:pt>
                      <c:pt idx="2805">
                        <c:v>6.6201300000000002E-11</c:v>
                      </c:pt>
                      <c:pt idx="2806">
                        <c:v>6.7433299999999999E-11</c:v>
                      </c:pt>
                      <c:pt idx="2807">
                        <c:v>6.7433299999999999E-11</c:v>
                      </c:pt>
                      <c:pt idx="2808">
                        <c:v>6.54315E-11</c:v>
                      </c:pt>
                      <c:pt idx="2809">
                        <c:v>6.54315E-11</c:v>
                      </c:pt>
                      <c:pt idx="2810">
                        <c:v>6.7667199999999997E-11</c:v>
                      </c:pt>
                      <c:pt idx="2811">
                        <c:v>6.7667199999999997E-11</c:v>
                      </c:pt>
                      <c:pt idx="2812">
                        <c:v>6.4104999999999995E-11</c:v>
                      </c:pt>
                      <c:pt idx="2813">
                        <c:v>6.4104999999999995E-11</c:v>
                      </c:pt>
                      <c:pt idx="2814">
                        <c:v>7.6674500000000005E-11</c:v>
                      </c:pt>
                      <c:pt idx="2815">
                        <c:v>7.6674500000000005E-11</c:v>
                      </c:pt>
                      <c:pt idx="2816">
                        <c:v>6.9664699999999994E-11</c:v>
                      </c:pt>
                      <c:pt idx="2817">
                        <c:v>6.9664699999999994E-11</c:v>
                      </c:pt>
                      <c:pt idx="2818">
                        <c:v>6.3246800000000002E-11</c:v>
                      </c:pt>
                      <c:pt idx="2819">
                        <c:v>6.3246800000000002E-11</c:v>
                      </c:pt>
                      <c:pt idx="2820">
                        <c:v>6.3982500000000004E-11</c:v>
                      </c:pt>
                      <c:pt idx="2821">
                        <c:v>6.3982500000000004E-11</c:v>
                      </c:pt>
                      <c:pt idx="2822">
                        <c:v>6.5168700000000005E-11</c:v>
                      </c:pt>
                      <c:pt idx="2823">
                        <c:v>6.5168700000000005E-11</c:v>
                      </c:pt>
                      <c:pt idx="2824">
                        <c:v>6.5158400000000005E-11</c:v>
                      </c:pt>
                      <c:pt idx="2825">
                        <c:v>6.5158400000000005E-11</c:v>
                      </c:pt>
                      <c:pt idx="2826">
                        <c:v>6.5859300000000002E-11</c:v>
                      </c:pt>
                      <c:pt idx="2827">
                        <c:v>6.5859300000000002E-11</c:v>
                      </c:pt>
                      <c:pt idx="2828">
                        <c:v>6.6176700000000006E-11</c:v>
                      </c:pt>
                      <c:pt idx="2829">
                        <c:v>6.6176700000000006E-11</c:v>
                      </c:pt>
                      <c:pt idx="2830">
                        <c:v>6.7522699999999998E-11</c:v>
                      </c:pt>
                      <c:pt idx="2831">
                        <c:v>6.7522699999999998E-11</c:v>
                      </c:pt>
                      <c:pt idx="2832">
                        <c:v>6.6844699999999998E-11</c:v>
                      </c:pt>
                      <c:pt idx="2833">
                        <c:v>6.6844699999999998E-11</c:v>
                      </c:pt>
                      <c:pt idx="2834">
                        <c:v>6.7618400000000002E-11</c:v>
                      </c:pt>
                      <c:pt idx="2835">
                        <c:v>6.7618400000000002E-11</c:v>
                      </c:pt>
                      <c:pt idx="2836">
                        <c:v>6.6452499999999996E-11</c:v>
                      </c:pt>
                      <c:pt idx="2837">
                        <c:v>6.6452499999999996E-11</c:v>
                      </c:pt>
                      <c:pt idx="2838">
                        <c:v>6.3773900000000006E-11</c:v>
                      </c:pt>
                      <c:pt idx="2839">
                        <c:v>6.3773900000000006E-11</c:v>
                      </c:pt>
                      <c:pt idx="2840">
                        <c:v>6.7949999999999995E-11</c:v>
                      </c:pt>
                      <c:pt idx="2841">
                        <c:v>6.7949999999999995E-11</c:v>
                      </c:pt>
                      <c:pt idx="2842">
                        <c:v>6.4030100000000004E-11</c:v>
                      </c:pt>
                      <c:pt idx="2843">
                        <c:v>6.4030100000000004E-11</c:v>
                      </c:pt>
                      <c:pt idx="2844">
                        <c:v>6.9024099999999999E-11</c:v>
                      </c:pt>
                      <c:pt idx="2845">
                        <c:v>6.9024099999999999E-11</c:v>
                      </c:pt>
                      <c:pt idx="2846">
                        <c:v>6.6864300000000003E-11</c:v>
                      </c:pt>
                      <c:pt idx="2847">
                        <c:v>6.6864300000000003E-11</c:v>
                      </c:pt>
                      <c:pt idx="2848">
                        <c:v>6.8513200000000003E-11</c:v>
                      </c:pt>
                      <c:pt idx="2849">
                        <c:v>6.8513200000000003E-11</c:v>
                      </c:pt>
                      <c:pt idx="2850">
                        <c:v>6.4011700000000006E-11</c:v>
                      </c:pt>
                      <c:pt idx="2851">
                        <c:v>6.4011700000000006E-11</c:v>
                      </c:pt>
                      <c:pt idx="2852">
                        <c:v>6.7695899999999995E-11</c:v>
                      </c:pt>
                      <c:pt idx="2853">
                        <c:v>6.7695899999999995E-11</c:v>
                      </c:pt>
                      <c:pt idx="2854">
                        <c:v>6.11821E-11</c:v>
                      </c:pt>
                      <c:pt idx="2855">
                        <c:v>6.11821E-11</c:v>
                      </c:pt>
                      <c:pt idx="2856">
                        <c:v>6.7688300000000002E-11</c:v>
                      </c:pt>
                      <c:pt idx="2857">
                        <c:v>6.7688300000000002E-11</c:v>
                      </c:pt>
                      <c:pt idx="2858">
                        <c:v>6.2492E-11</c:v>
                      </c:pt>
                      <c:pt idx="2859">
                        <c:v>6.2492E-11</c:v>
                      </c:pt>
                      <c:pt idx="2860">
                        <c:v>6.5962900000000004E-11</c:v>
                      </c:pt>
                      <c:pt idx="2861">
                        <c:v>6.5962900000000004E-11</c:v>
                      </c:pt>
                      <c:pt idx="2862">
                        <c:v>6.5919800000000004E-11</c:v>
                      </c:pt>
                      <c:pt idx="2863">
                        <c:v>6.5919800000000004E-11</c:v>
                      </c:pt>
                      <c:pt idx="2864">
                        <c:v>6.3507699999999999E-11</c:v>
                      </c:pt>
                      <c:pt idx="2865">
                        <c:v>6.3507699999999999E-11</c:v>
                      </c:pt>
                      <c:pt idx="2866">
                        <c:v>6.6401699999999997E-11</c:v>
                      </c:pt>
                      <c:pt idx="2867">
                        <c:v>6.6401699999999997E-11</c:v>
                      </c:pt>
                      <c:pt idx="2868">
                        <c:v>6.5291599999999995E-11</c:v>
                      </c:pt>
                      <c:pt idx="2869">
                        <c:v>6.5291599999999995E-11</c:v>
                      </c:pt>
                      <c:pt idx="2870">
                        <c:v>6.4498299999999998E-11</c:v>
                      </c:pt>
                      <c:pt idx="2871">
                        <c:v>6.4498299999999998E-11</c:v>
                      </c:pt>
                      <c:pt idx="2872">
                        <c:v>6.2650300000000003E-11</c:v>
                      </c:pt>
                      <c:pt idx="2873">
                        <c:v>6.2650300000000003E-11</c:v>
                      </c:pt>
                      <c:pt idx="2874">
                        <c:v>6.4198800000000001E-11</c:v>
                      </c:pt>
                      <c:pt idx="2875">
                        <c:v>6.4198800000000001E-11</c:v>
                      </c:pt>
                      <c:pt idx="2876">
                        <c:v>6.8558700000000006E-11</c:v>
                      </c:pt>
                      <c:pt idx="2877">
                        <c:v>6.8558700000000006E-11</c:v>
                      </c:pt>
                      <c:pt idx="2878">
                        <c:v>6.3441100000000004E-11</c:v>
                      </c:pt>
                      <c:pt idx="2879">
                        <c:v>6.3441100000000004E-11</c:v>
                      </c:pt>
                      <c:pt idx="2880">
                        <c:v>6.5105899999999994E-11</c:v>
                      </c:pt>
                      <c:pt idx="2881">
                        <c:v>6.5105899999999994E-11</c:v>
                      </c:pt>
                      <c:pt idx="2882">
                        <c:v>6.5121900000000002E-11</c:v>
                      </c:pt>
                      <c:pt idx="2883">
                        <c:v>6.5121900000000002E-11</c:v>
                      </c:pt>
                      <c:pt idx="2884">
                        <c:v>6.4278499999999997E-11</c:v>
                      </c:pt>
                      <c:pt idx="2885">
                        <c:v>6.4278499999999997E-11</c:v>
                      </c:pt>
                      <c:pt idx="2886">
                        <c:v>6.1519200000000001E-11</c:v>
                      </c:pt>
                      <c:pt idx="2887">
                        <c:v>6.1519200000000001E-11</c:v>
                      </c:pt>
                      <c:pt idx="2888">
                        <c:v>6.8340899999999996E-11</c:v>
                      </c:pt>
                      <c:pt idx="2889">
                        <c:v>6.8340899999999996E-11</c:v>
                      </c:pt>
                      <c:pt idx="2890">
                        <c:v>7.1892399999999999E-11</c:v>
                      </c:pt>
                      <c:pt idx="2891">
                        <c:v>7.1892399999999999E-11</c:v>
                      </c:pt>
                      <c:pt idx="2892">
                        <c:v>6.4403699999999995E-11</c:v>
                      </c:pt>
                      <c:pt idx="2893">
                        <c:v>6.4403699999999995E-11</c:v>
                      </c:pt>
                      <c:pt idx="2894">
                        <c:v>6.7628399999999997E-11</c:v>
                      </c:pt>
                      <c:pt idx="2895">
                        <c:v>6.7628399999999997E-11</c:v>
                      </c:pt>
                      <c:pt idx="2896">
                        <c:v>6.4596800000000003E-11</c:v>
                      </c:pt>
                      <c:pt idx="2897">
                        <c:v>6.4596800000000003E-11</c:v>
                      </c:pt>
                      <c:pt idx="2898">
                        <c:v>6.4612500000000006E-11</c:v>
                      </c:pt>
                      <c:pt idx="2899">
                        <c:v>6.4612500000000006E-11</c:v>
                      </c:pt>
                      <c:pt idx="2900">
                        <c:v>6.4523799999999997E-11</c:v>
                      </c:pt>
                      <c:pt idx="2901">
                        <c:v>6.4523799999999997E-11</c:v>
                      </c:pt>
                      <c:pt idx="2902">
                        <c:v>6.37335E-11</c:v>
                      </c:pt>
                      <c:pt idx="2903">
                        <c:v>6.37335E-11</c:v>
                      </c:pt>
                      <c:pt idx="2904">
                        <c:v>6.8066699999999999E-11</c:v>
                      </c:pt>
                      <c:pt idx="2905">
                        <c:v>6.8066699999999999E-11</c:v>
                      </c:pt>
                      <c:pt idx="2906">
                        <c:v>7.1465800000000005E-11</c:v>
                      </c:pt>
                      <c:pt idx="2907">
                        <c:v>7.1465800000000005E-11</c:v>
                      </c:pt>
                      <c:pt idx="2908">
                        <c:v>6.4518800000000006E-11</c:v>
                      </c:pt>
                      <c:pt idx="2909">
                        <c:v>6.4518800000000006E-11</c:v>
                      </c:pt>
                      <c:pt idx="2910">
                        <c:v>6.30169E-11</c:v>
                      </c:pt>
                      <c:pt idx="2911">
                        <c:v>6.30169E-11</c:v>
                      </c:pt>
                      <c:pt idx="2912">
                        <c:v>6.3958100000000006E-11</c:v>
                      </c:pt>
                      <c:pt idx="2913">
                        <c:v>6.3958100000000006E-11</c:v>
                      </c:pt>
                      <c:pt idx="2914">
                        <c:v>6.58138E-11</c:v>
                      </c:pt>
                      <c:pt idx="2915">
                        <c:v>6.58138E-11</c:v>
                      </c:pt>
                      <c:pt idx="2916">
                        <c:v>6.3826800000000002E-11</c:v>
                      </c:pt>
                      <c:pt idx="2917">
                        <c:v>6.3826800000000002E-11</c:v>
                      </c:pt>
                      <c:pt idx="2918">
                        <c:v>6.7017699999999995E-11</c:v>
                      </c:pt>
                      <c:pt idx="2919">
                        <c:v>6.7017699999999995E-11</c:v>
                      </c:pt>
                      <c:pt idx="2920">
                        <c:v>6.4013299999999999E-11</c:v>
                      </c:pt>
                      <c:pt idx="2921">
                        <c:v>6.4013299999999999E-11</c:v>
                      </c:pt>
                      <c:pt idx="2922">
                        <c:v>6.5807900000000006E-11</c:v>
                      </c:pt>
                      <c:pt idx="2923">
                        <c:v>6.5807900000000006E-11</c:v>
                      </c:pt>
                      <c:pt idx="2924">
                        <c:v>6.9102200000000003E-11</c:v>
                      </c:pt>
                      <c:pt idx="2925">
                        <c:v>6.9102200000000003E-11</c:v>
                      </c:pt>
                      <c:pt idx="2926">
                        <c:v>6.6604099999999996E-11</c:v>
                      </c:pt>
                      <c:pt idx="2927">
                        <c:v>6.6604099999999996E-11</c:v>
                      </c:pt>
                      <c:pt idx="2928">
                        <c:v>6.2582399999999995E-11</c:v>
                      </c:pt>
                      <c:pt idx="2929">
                        <c:v>6.2582399999999995E-11</c:v>
                      </c:pt>
                      <c:pt idx="2930">
                        <c:v>6.7179700000000002E-11</c:v>
                      </c:pt>
                      <c:pt idx="2931">
                        <c:v>6.7179700000000002E-11</c:v>
                      </c:pt>
                      <c:pt idx="2932">
                        <c:v>6.2373500000000004E-11</c:v>
                      </c:pt>
                      <c:pt idx="2933">
                        <c:v>6.2373500000000004E-11</c:v>
                      </c:pt>
                      <c:pt idx="2934">
                        <c:v>7.4402300000000006E-11</c:v>
                      </c:pt>
                      <c:pt idx="2935">
                        <c:v>7.4402300000000006E-11</c:v>
                      </c:pt>
                      <c:pt idx="2936">
                        <c:v>6.4670100000000001E-11</c:v>
                      </c:pt>
                      <c:pt idx="2937">
                        <c:v>6.4670100000000001E-11</c:v>
                      </c:pt>
                      <c:pt idx="2938">
                        <c:v>6.8625899999999998E-11</c:v>
                      </c:pt>
                      <c:pt idx="2939">
                        <c:v>6.8625899999999998E-11</c:v>
                      </c:pt>
                      <c:pt idx="2940">
                        <c:v>5.9354900000000005E-11</c:v>
                      </c:pt>
                      <c:pt idx="2941">
                        <c:v>5.9354900000000005E-11</c:v>
                      </c:pt>
                      <c:pt idx="2942">
                        <c:v>1.12892E-10</c:v>
                      </c:pt>
                      <c:pt idx="2943">
                        <c:v>1.12892E-10</c:v>
                      </c:pt>
                      <c:pt idx="2944">
                        <c:v>6.4242400000000005E-11</c:v>
                      </c:pt>
                      <c:pt idx="2945">
                        <c:v>6.4242400000000005E-11</c:v>
                      </c:pt>
                      <c:pt idx="2946">
                        <c:v>6.3789300000000003E-11</c:v>
                      </c:pt>
                      <c:pt idx="2947">
                        <c:v>6.3789300000000003E-11</c:v>
                      </c:pt>
                      <c:pt idx="2948">
                        <c:v>6.1596600000000001E-11</c:v>
                      </c:pt>
                      <c:pt idx="2949">
                        <c:v>6.1596600000000001E-11</c:v>
                      </c:pt>
                      <c:pt idx="2950">
                        <c:v>6.8239899999999996E-11</c:v>
                      </c:pt>
                      <c:pt idx="2951">
                        <c:v>6.8239899999999996E-11</c:v>
                      </c:pt>
                      <c:pt idx="2952">
                        <c:v>6.5568600000000006E-11</c:v>
                      </c:pt>
                      <c:pt idx="2953">
                        <c:v>6.5568600000000006E-11</c:v>
                      </c:pt>
                      <c:pt idx="2954">
                        <c:v>6.1311599999999999E-11</c:v>
                      </c:pt>
                      <c:pt idx="2955">
                        <c:v>6.1311599999999999E-11</c:v>
                      </c:pt>
                      <c:pt idx="2956">
                        <c:v>6.3481400000000004E-11</c:v>
                      </c:pt>
                      <c:pt idx="2957">
                        <c:v>6.3481400000000004E-11</c:v>
                      </c:pt>
                      <c:pt idx="2958">
                        <c:v>6.3976999999999995E-11</c:v>
                      </c:pt>
                      <c:pt idx="2959">
                        <c:v>6.3976999999999995E-11</c:v>
                      </c:pt>
                      <c:pt idx="2960">
                        <c:v>6.4200899999999998E-11</c:v>
                      </c:pt>
                      <c:pt idx="2961">
                        <c:v>6.4200899999999998E-11</c:v>
                      </c:pt>
                      <c:pt idx="2962">
                        <c:v>6.3090700000000002E-11</c:v>
                      </c:pt>
                      <c:pt idx="2963">
                        <c:v>6.3090700000000002E-11</c:v>
                      </c:pt>
                      <c:pt idx="2964">
                        <c:v>6.7565700000000005E-11</c:v>
                      </c:pt>
                      <c:pt idx="2965">
                        <c:v>6.7565700000000005E-11</c:v>
                      </c:pt>
                      <c:pt idx="2966">
                        <c:v>6.3259399999999999E-11</c:v>
                      </c:pt>
                      <c:pt idx="2967">
                        <c:v>6.3259399999999999E-11</c:v>
                      </c:pt>
                      <c:pt idx="2968">
                        <c:v>6.11596E-11</c:v>
                      </c:pt>
                      <c:pt idx="2969">
                        <c:v>6.11596E-11</c:v>
                      </c:pt>
                      <c:pt idx="2970">
                        <c:v>6.4163399999999999E-11</c:v>
                      </c:pt>
                      <c:pt idx="2971">
                        <c:v>6.4163399999999999E-11</c:v>
                      </c:pt>
                      <c:pt idx="2972">
                        <c:v>6.4690100000000004E-11</c:v>
                      </c:pt>
                      <c:pt idx="2973">
                        <c:v>6.4690100000000004E-11</c:v>
                      </c:pt>
                      <c:pt idx="2974">
                        <c:v>6.4591200000000001E-11</c:v>
                      </c:pt>
                      <c:pt idx="2975">
                        <c:v>6.4591200000000001E-11</c:v>
                      </c:pt>
                      <c:pt idx="2976">
                        <c:v>6.6941100000000005E-11</c:v>
                      </c:pt>
                      <c:pt idx="2977">
                        <c:v>6.6941100000000005E-11</c:v>
                      </c:pt>
                      <c:pt idx="2978">
                        <c:v>5.8643900000000006E-11</c:v>
                      </c:pt>
                      <c:pt idx="2979">
                        <c:v>5.8643900000000006E-11</c:v>
                      </c:pt>
                      <c:pt idx="2980">
                        <c:v>6.0777699999999999E-11</c:v>
                      </c:pt>
                      <c:pt idx="2981">
                        <c:v>6.0777699999999999E-11</c:v>
                      </c:pt>
                      <c:pt idx="2982">
                        <c:v>6.4025699999999997E-11</c:v>
                      </c:pt>
                      <c:pt idx="2983">
                        <c:v>6.4025699999999997E-11</c:v>
                      </c:pt>
                      <c:pt idx="2984">
                        <c:v>6.1621399999999997E-11</c:v>
                      </c:pt>
                      <c:pt idx="2985">
                        <c:v>6.1621399999999997E-11</c:v>
                      </c:pt>
                      <c:pt idx="2986">
                        <c:v>6.3124600000000003E-11</c:v>
                      </c:pt>
                      <c:pt idx="2987">
                        <c:v>6.3124600000000003E-11</c:v>
                      </c:pt>
                      <c:pt idx="2988">
                        <c:v>6.6850200000000006E-11</c:v>
                      </c:pt>
                      <c:pt idx="2989">
                        <c:v>6.6850200000000006E-11</c:v>
                      </c:pt>
                      <c:pt idx="2990">
                        <c:v>6.0471800000000004E-11</c:v>
                      </c:pt>
                      <c:pt idx="2991">
                        <c:v>6.0471800000000004E-11</c:v>
                      </c:pt>
                      <c:pt idx="2992">
                        <c:v>6.4161599999999994E-11</c:v>
                      </c:pt>
                      <c:pt idx="2993">
                        <c:v>6.4161599999999994E-11</c:v>
                      </c:pt>
                      <c:pt idx="2994">
                        <c:v>6.5997800000000001E-11</c:v>
                      </c:pt>
                      <c:pt idx="2995">
                        <c:v>6.5997800000000001E-11</c:v>
                      </c:pt>
                      <c:pt idx="2996">
                        <c:v>6.5387200000000006E-11</c:v>
                      </c:pt>
                      <c:pt idx="2997">
                        <c:v>6.5387200000000006E-11</c:v>
                      </c:pt>
                      <c:pt idx="2998">
                        <c:v>6.3608100000000002E-11</c:v>
                      </c:pt>
                      <c:pt idx="2999">
                        <c:v>6.3608100000000002E-11</c:v>
                      </c:pt>
                      <c:pt idx="3000">
                        <c:v>6.3332200000000006E-11</c:v>
                      </c:pt>
                      <c:pt idx="3001">
                        <c:v>6.3332200000000006E-11</c:v>
                      </c:pt>
                      <c:pt idx="3002">
                        <c:v>6.4704099999999995E-11</c:v>
                      </c:pt>
                      <c:pt idx="3003">
                        <c:v>6.4704099999999995E-11</c:v>
                      </c:pt>
                      <c:pt idx="3004">
                        <c:v>6.2817199999999995E-11</c:v>
                      </c:pt>
                      <c:pt idx="3005">
                        <c:v>6.2817199999999995E-11</c:v>
                      </c:pt>
                      <c:pt idx="3006">
                        <c:v>6.4891499999999995E-11</c:v>
                      </c:pt>
                      <c:pt idx="3007">
                        <c:v>6.4891499999999995E-11</c:v>
                      </c:pt>
                      <c:pt idx="3008">
                        <c:v>6.5187800000000006E-11</c:v>
                      </c:pt>
                      <c:pt idx="3009">
                        <c:v>6.5187800000000006E-11</c:v>
                      </c:pt>
                      <c:pt idx="3010">
                        <c:v>5.8236999999999998E-11</c:v>
                      </c:pt>
                      <c:pt idx="3011">
                        <c:v>5.8236999999999998E-11</c:v>
                      </c:pt>
                      <c:pt idx="3012">
                        <c:v>6.6127100000000002E-11</c:v>
                      </c:pt>
                      <c:pt idx="3013">
                        <c:v>6.6127100000000002E-11</c:v>
                      </c:pt>
                      <c:pt idx="3014">
                        <c:v>6.4795199999999994E-11</c:v>
                      </c:pt>
                      <c:pt idx="3015">
                        <c:v>6.4795199999999994E-11</c:v>
                      </c:pt>
                      <c:pt idx="3016">
                        <c:v>6.5336399999999994E-11</c:v>
                      </c:pt>
                      <c:pt idx="3017">
                        <c:v>6.5336399999999994E-11</c:v>
                      </c:pt>
                      <c:pt idx="3018">
                        <c:v>6.2267600000000006E-11</c:v>
                      </c:pt>
                      <c:pt idx="3019">
                        <c:v>6.2267600000000006E-11</c:v>
                      </c:pt>
                      <c:pt idx="3020">
                        <c:v>6.1386100000000005E-11</c:v>
                      </c:pt>
                      <c:pt idx="3021">
                        <c:v>6.1386100000000005E-11</c:v>
                      </c:pt>
                      <c:pt idx="3022">
                        <c:v>6.4890400000000006E-11</c:v>
                      </c:pt>
                      <c:pt idx="3023">
                        <c:v>6.4890400000000006E-11</c:v>
                      </c:pt>
                      <c:pt idx="3024">
                        <c:v>6.3271000000000001E-11</c:v>
                      </c:pt>
                      <c:pt idx="3025">
                        <c:v>6.3271000000000001E-11</c:v>
                      </c:pt>
                      <c:pt idx="3026">
                        <c:v>6.1087499999999997E-11</c:v>
                      </c:pt>
                      <c:pt idx="3027">
                        <c:v>6.1087499999999997E-11</c:v>
                      </c:pt>
                      <c:pt idx="3028">
                        <c:v>6.4543899999999994E-11</c:v>
                      </c:pt>
                      <c:pt idx="3029">
                        <c:v>6.4543899999999994E-11</c:v>
                      </c:pt>
                      <c:pt idx="3030">
                        <c:v>6.3211900000000005E-11</c:v>
                      </c:pt>
                      <c:pt idx="3031">
                        <c:v>6.3211900000000005E-11</c:v>
                      </c:pt>
                      <c:pt idx="3032">
                        <c:v>6.37365E-11</c:v>
                      </c:pt>
                      <c:pt idx="3033">
                        <c:v>6.37365E-11</c:v>
                      </c:pt>
                      <c:pt idx="3034">
                        <c:v>6.4658899999999998E-11</c:v>
                      </c:pt>
                      <c:pt idx="3035">
                        <c:v>6.4658899999999998E-11</c:v>
                      </c:pt>
                      <c:pt idx="3036">
                        <c:v>6.5790999999999995E-11</c:v>
                      </c:pt>
                      <c:pt idx="3037">
                        <c:v>6.5790999999999995E-11</c:v>
                      </c:pt>
                      <c:pt idx="3038">
                        <c:v>6.50108E-11</c:v>
                      </c:pt>
                      <c:pt idx="3039">
                        <c:v>6.50108E-11</c:v>
                      </c:pt>
                      <c:pt idx="3040">
                        <c:v>6.3134700000000005E-11</c:v>
                      </c:pt>
                      <c:pt idx="3041">
                        <c:v>6.3134700000000005E-11</c:v>
                      </c:pt>
                      <c:pt idx="3042">
                        <c:v>6.3837599999999994E-11</c:v>
                      </c:pt>
                      <c:pt idx="3043">
                        <c:v>6.3837599999999994E-11</c:v>
                      </c:pt>
                      <c:pt idx="3044">
                        <c:v>6.3838400000000003E-11</c:v>
                      </c:pt>
                      <c:pt idx="3045">
                        <c:v>6.3838400000000003E-11</c:v>
                      </c:pt>
                      <c:pt idx="3046">
                        <c:v>6.2336000000000006E-11</c:v>
                      </c:pt>
                      <c:pt idx="3047">
                        <c:v>6.2336000000000006E-11</c:v>
                      </c:pt>
                      <c:pt idx="3048">
                        <c:v>6.0720700000000002E-11</c:v>
                      </c:pt>
                      <c:pt idx="3049">
                        <c:v>6.0720700000000002E-11</c:v>
                      </c:pt>
                      <c:pt idx="3050">
                        <c:v>6.0005699999999994E-11</c:v>
                      </c:pt>
                      <c:pt idx="3051">
                        <c:v>6.0005699999999994E-11</c:v>
                      </c:pt>
                      <c:pt idx="3052">
                        <c:v>6.5250600000000005E-11</c:v>
                      </c:pt>
                      <c:pt idx="3053">
                        <c:v>6.5250600000000005E-11</c:v>
                      </c:pt>
                      <c:pt idx="3054">
                        <c:v>6.3246200000000005E-11</c:v>
                      </c:pt>
                      <c:pt idx="3055">
                        <c:v>6.3246200000000005E-11</c:v>
                      </c:pt>
                      <c:pt idx="3056">
                        <c:v>6.7912000000000005E-11</c:v>
                      </c:pt>
                      <c:pt idx="3057">
                        <c:v>6.7912000000000005E-11</c:v>
                      </c:pt>
                      <c:pt idx="3058">
                        <c:v>6.29989E-11</c:v>
                      </c:pt>
                      <c:pt idx="3059">
                        <c:v>6.29989E-11</c:v>
                      </c:pt>
                      <c:pt idx="3060">
                        <c:v>6.3314899999999997E-11</c:v>
                      </c:pt>
                      <c:pt idx="3061">
                        <c:v>6.3314899999999997E-11</c:v>
                      </c:pt>
                      <c:pt idx="3062">
                        <c:v>6.1369600000000005E-11</c:v>
                      </c:pt>
                      <c:pt idx="3063">
                        <c:v>6.1369600000000005E-11</c:v>
                      </c:pt>
                      <c:pt idx="3064">
                        <c:v>6.3328199999999997E-11</c:v>
                      </c:pt>
                      <c:pt idx="3065">
                        <c:v>6.3328199999999997E-11</c:v>
                      </c:pt>
                      <c:pt idx="3066">
                        <c:v>6.5562600000000006E-11</c:v>
                      </c:pt>
                      <c:pt idx="3067">
                        <c:v>6.5562600000000006E-11</c:v>
                      </c:pt>
                      <c:pt idx="3068">
                        <c:v>6.3052300000000001E-11</c:v>
                      </c:pt>
                      <c:pt idx="3069">
                        <c:v>6.3052300000000001E-11</c:v>
                      </c:pt>
                      <c:pt idx="3070">
                        <c:v>6.4028499999999998E-11</c:v>
                      </c:pt>
                      <c:pt idx="3071">
                        <c:v>6.4028499999999998E-11</c:v>
                      </c:pt>
                      <c:pt idx="3072">
                        <c:v>6.6944900000000002E-11</c:v>
                      </c:pt>
                      <c:pt idx="3073">
                        <c:v>6.6944900000000002E-11</c:v>
                      </c:pt>
                      <c:pt idx="3074">
                        <c:v>6.6356300000000001E-11</c:v>
                      </c:pt>
                      <c:pt idx="3075">
                        <c:v>6.6356300000000001E-11</c:v>
                      </c:pt>
                      <c:pt idx="3076">
                        <c:v>6.6319300000000006E-11</c:v>
                      </c:pt>
                      <c:pt idx="3077">
                        <c:v>6.6319300000000006E-11</c:v>
                      </c:pt>
                      <c:pt idx="3078">
                        <c:v>6.6120900000000003E-11</c:v>
                      </c:pt>
                      <c:pt idx="3079">
                        <c:v>6.6120900000000003E-11</c:v>
                      </c:pt>
                      <c:pt idx="3080">
                        <c:v>5.9503799999999998E-11</c:v>
                      </c:pt>
                      <c:pt idx="3081">
                        <c:v>5.9503799999999998E-11</c:v>
                      </c:pt>
                      <c:pt idx="3082">
                        <c:v>6.3869100000000005E-11</c:v>
                      </c:pt>
                      <c:pt idx="3083">
                        <c:v>6.3869100000000005E-11</c:v>
                      </c:pt>
                      <c:pt idx="3084">
                        <c:v>6.24727E-11</c:v>
                      </c:pt>
                      <c:pt idx="3085">
                        <c:v>6.24727E-11</c:v>
                      </c:pt>
                      <c:pt idx="3086">
                        <c:v>6.3767000000000003E-11</c:v>
                      </c:pt>
                      <c:pt idx="3087">
                        <c:v>6.3767000000000003E-11</c:v>
                      </c:pt>
                      <c:pt idx="3088">
                        <c:v>6.5130900000000001E-11</c:v>
                      </c:pt>
                      <c:pt idx="3089">
                        <c:v>6.5130900000000001E-11</c:v>
                      </c:pt>
                      <c:pt idx="3090">
                        <c:v>6.1273999999999994E-11</c:v>
                      </c:pt>
                      <c:pt idx="3091">
                        <c:v>6.1273999999999994E-11</c:v>
                      </c:pt>
                      <c:pt idx="3092">
                        <c:v>5.8148899999999999E-11</c:v>
                      </c:pt>
                      <c:pt idx="3093">
                        <c:v>5.8148899999999999E-11</c:v>
                      </c:pt>
                      <c:pt idx="3094">
                        <c:v>6.3485900000000004E-11</c:v>
                      </c:pt>
                      <c:pt idx="3095">
                        <c:v>6.3485900000000004E-11</c:v>
                      </c:pt>
                      <c:pt idx="3096">
                        <c:v>6.1090600000000003E-11</c:v>
                      </c:pt>
                      <c:pt idx="3097">
                        <c:v>6.1090600000000003E-11</c:v>
                      </c:pt>
                      <c:pt idx="3098">
                        <c:v>6.5397299999999994E-11</c:v>
                      </c:pt>
                      <c:pt idx="3099">
                        <c:v>6.5397299999999994E-11</c:v>
                      </c:pt>
                      <c:pt idx="3100">
                        <c:v>6.2522700000000002E-11</c:v>
                      </c:pt>
                      <c:pt idx="3101">
                        <c:v>6.2522700000000002E-11</c:v>
                      </c:pt>
                      <c:pt idx="3102">
                        <c:v>6.5009600000000005E-11</c:v>
                      </c:pt>
                      <c:pt idx="3103">
                        <c:v>6.5009600000000005E-11</c:v>
                      </c:pt>
                      <c:pt idx="3104">
                        <c:v>6.3973500000000004E-11</c:v>
                      </c:pt>
                      <c:pt idx="3105">
                        <c:v>6.3973500000000004E-11</c:v>
                      </c:pt>
                      <c:pt idx="3106">
                        <c:v>6.4518800000000006E-11</c:v>
                      </c:pt>
                      <c:pt idx="3107">
                        <c:v>6.4518800000000006E-11</c:v>
                      </c:pt>
                      <c:pt idx="3108">
                        <c:v>6.4118999999999999E-11</c:v>
                      </c:pt>
                      <c:pt idx="3109">
                        <c:v>6.4118999999999999E-11</c:v>
                      </c:pt>
                      <c:pt idx="3110">
                        <c:v>6.1395100000000004E-11</c:v>
                      </c:pt>
                      <c:pt idx="3111">
                        <c:v>6.1395100000000004E-11</c:v>
                      </c:pt>
                      <c:pt idx="3112">
                        <c:v>6.3743299999999996E-11</c:v>
                      </c:pt>
                      <c:pt idx="3113">
                        <c:v>6.3743299999999996E-11</c:v>
                      </c:pt>
                      <c:pt idx="3114">
                        <c:v>6.3166499999999996E-11</c:v>
                      </c:pt>
                      <c:pt idx="3115">
                        <c:v>6.3166499999999996E-11</c:v>
                      </c:pt>
                      <c:pt idx="3116">
                        <c:v>6.55342E-11</c:v>
                      </c:pt>
                      <c:pt idx="3117">
                        <c:v>6.55342E-11</c:v>
                      </c:pt>
                      <c:pt idx="3118">
                        <c:v>6.4879499999999996E-11</c:v>
                      </c:pt>
                      <c:pt idx="3119">
                        <c:v>6.4879499999999996E-11</c:v>
                      </c:pt>
                      <c:pt idx="3120">
                        <c:v>6.3236100000000004E-11</c:v>
                      </c:pt>
                      <c:pt idx="3121">
                        <c:v>6.3236100000000004E-11</c:v>
                      </c:pt>
                      <c:pt idx="3122">
                        <c:v>6.4810699999999997E-11</c:v>
                      </c:pt>
                      <c:pt idx="3123">
                        <c:v>6.4810699999999997E-11</c:v>
                      </c:pt>
                      <c:pt idx="3124">
                        <c:v>6.5015499999999999E-11</c:v>
                      </c:pt>
                      <c:pt idx="3125">
                        <c:v>6.5015499999999999E-11</c:v>
                      </c:pt>
                      <c:pt idx="3126">
                        <c:v>5.9809499999999994E-11</c:v>
                      </c:pt>
                      <c:pt idx="3127">
                        <c:v>5.9809499999999994E-11</c:v>
                      </c:pt>
                      <c:pt idx="3128">
                        <c:v>6.5041199999999997E-11</c:v>
                      </c:pt>
                      <c:pt idx="3129">
                        <c:v>6.5041199999999997E-11</c:v>
                      </c:pt>
                      <c:pt idx="3130">
                        <c:v>6.3035800000000002E-11</c:v>
                      </c:pt>
                      <c:pt idx="3131">
                        <c:v>6.3035800000000002E-11</c:v>
                      </c:pt>
                      <c:pt idx="3132">
                        <c:v>6.0425300000000006E-11</c:v>
                      </c:pt>
                      <c:pt idx="3133">
                        <c:v>6.0425300000000006E-11</c:v>
                      </c:pt>
                      <c:pt idx="3134">
                        <c:v>6.4837899999999995E-11</c:v>
                      </c:pt>
                      <c:pt idx="3135">
                        <c:v>6.4837899999999995E-11</c:v>
                      </c:pt>
                      <c:pt idx="3136">
                        <c:v>6.1672300000000002E-11</c:v>
                      </c:pt>
                      <c:pt idx="3137">
                        <c:v>6.1672300000000002E-11</c:v>
                      </c:pt>
                      <c:pt idx="3138">
                        <c:v>6.1195799999999998E-11</c:v>
                      </c:pt>
                      <c:pt idx="3139">
                        <c:v>6.1195799999999998E-11</c:v>
                      </c:pt>
                      <c:pt idx="3140">
                        <c:v>6.2690600000000003E-11</c:v>
                      </c:pt>
                      <c:pt idx="3141">
                        <c:v>6.2690600000000003E-11</c:v>
                      </c:pt>
                      <c:pt idx="3142">
                        <c:v>6.6082700000000001E-11</c:v>
                      </c:pt>
                      <c:pt idx="3143">
                        <c:v>6.6082700000000001E-11</c:v>
                      </c:pt>
                      <c:pt idx="3144">
                        <c:v>6.11062E-11</c:v>
                      </c:pt>
                      <c:pt idx="3145">
                        <c:v>6.11062E-11</c:v>
                      </c:pt>
                      <c:pt idx="3146">
                        <c:v>6.1073700000000005E-11</c:v>
                      </c:pt>
                      <c:pt idx="3147">
                        <c:v>6.1073700000000005E-11</c:v>
                      </c:pt>
                      <c:pt idx="3148">
                        <c:v>5.8885300000000004E-11</c:v>
                      </c:pt>
                      <c:pt idx="3149">
                        <c:v>5.8885300000000004E-11</c:v>
                      </c:pt>
                      <c:pt idx="3150">
                        <c:v>6.1974099999999995E-11</c:v>
                      </c:pt>
                      <c:pt idx="3151">
                        <c:v>6.1974099999999995E-11</c:v>
                      </c:pt>
                      <c:pt idx="3152">
                        <c:v>6.0864200000000005E-11</c:v>
                      </c:pt>
                      <c:pt idx="3153">
                        <c:v>6.0864200000000005E-11</c:v>
                      </c:pt>
                      <c:pt idx="3154">
                        <c:v>6.0008900000000006E-11</c:v>
                      </c:pt>
                      <c:pt idx="3155">
                        <c:v>6.0008900000000006E-11</c:v>
                      </c:pt>
                      <c:pt idx="3156">
                        <c:v>6.4679400000000006E-11</c:v>
                      </c:pt>
                      <c:pt idx="3157">
                        <c:v>6.4679400000000006E-11</c:v>
                      </c:pt>
                      <c:pt idx="3158">
                        <c:v>6.0684500000000004E-11</c:v>
                      </c:pt>
                      <c:pt idx="3159">
                        <c:v>6.0684500000000004E-11</c:v>
                      </c:pt>
                      <c:pt idx="3160">
                        <c:v>6.29871E-11</c:v>
                      </c:pt>
                      <c:pt idx="3161">
                        <c:v>6.29871E-11</c:v>
                      </c:pt>
                      <c:pt idx="3162">
                        <c:v>6.5181599999999994E-11</c:v>
                      </c:pt>
                      <c:pt idx="3163">
                        <c:v>6.5181599999999994E-11</c:v>
                      </c:pt>
                      <c:pt idx="3164">
                        <c:v>6.1997000000000006E-11</c:v>
                      </c:pt>
                      <c:pt idx="3165">
                        <c:v>6.1997000000000006E-11</c:v>
                      </c:pt>
                      <c:pt idx="3166">
                        <c:v>6.1722300000000004E-11</c:v>
                      </c:pt>
                      <c:pt idx="3167">
                        <c:v>6.1722300000000004E-11</c:v>
                      </c:pt>
                      <c:pt idx="3168">
                        <c:v>6.0875199999999996E-11</c:v>
                      </c:pt>
                      <c:pt idx="3169">
                        <c:v>6.0875199999999996E-11</c:v>
                      </c:pt>
                      <c:pt idx="3170">
                        <c:v>5.9487600000000004E-11</c:v>
                      </c:pt>
                      <c:pt idx="3171">
                        <c:v>5.9487600000000004E-11</c:v>
                      </c:pt>
                      <c:pt idx="3172">
                        <c:v>5.9207199999999994E-11</c:v>
                      </c:pt>
                      <c:pt idx="3173">
                        <c:v>5.9207199999999994E-11</c:v>
                      </c:pt>
                      <c:pt idx="3174">
                        <c:v>6.0914600000000005E-11</c:v>
                      </c:pt>
                      <c:pt idx="3175">
                        <c:v>6.0914600000000005E-11</c:v>
                      </c:pt>
                      <c:pt idx="3176">
                        <c:v>6.2160400000000006E-11</c:v>
                      </c:pt>
                      <c:pt idx="3177">
                        <c:v>6.2160400000000006E-11</c:v>
                      </c:pt>
                      <c:pt idx="3178">
                        <c:v>6.2064199999999998E-11</c:v>
                      </c:pt>
                      <c:pt idx="3179">
                        <c:v>6.2064199999999998E-11</c:v>
                      </c:pt>
                      <c:pt idx="3180">
                        <c:v>6.2378800000000001E-11</c:v>
                      </c:pt>
                      <c:pt idx="3181">
                        <c:v>6.2378800000000001E-11</c:v>
                      </c:pt>
                      <c:pt idx="3182">
                        <c:v>6.4775000000000004E-11</c:v>
                      </c:pt>
                      <c:pt idx="3183">
                        <c:v>6.4775000000000004E-11</c:v>
                      </c:pt>
                      <c:pt idx="3184">
                        <c:v>5.8616800000000001E-11</c:v>
                      </c:pt>
                      <c:pt idx="3185">
                        <c:v>5.8616800000000001E-11</c:v>
                      </c:pt>
                      <c:pt idx="3186">
                        <c:v>5.9241000000000003E-11</c:v>
                      </c:pt>
                      <c:pt idx="3187">
                        <c:v>5.9241000000000003E-11</c:v>
                      </c:pt>
                      <c:pt idx="3188">
                        <c:v>6.3127000000000006E-11</c:v>
                      </c:pt>
                      <c:pt idx="3189">
                        <c:v>6.3127000000000006E-11</c:v>
                      </c:pt>
                      <c:pt idx="3190">
                        <c:v>6.3409699999999999E-11</c:v>
                      </c:pt>
                      <c:pt idx="3191">
                        <c:v>6.3409699999999999E-11</c:v>
                      </c:pt>
                      <c:pt idx="3192">
                        <c:v>5.9591400000000005E-11</c:v>
                      </c:pt>
                      <c:pt idx="3193">
                        <c:v>5.9591400000000005E-11</c:v>
                      </c:pt>
                      <c:pt idx="3194">
                        <c:v>6.2897199999999997E-11</c:v>
                      </c:pt>
                      <c:pt idx="3195">
                        <c:v>6.2897199999999997E-11</c:v>
                      </c:pt>
                      <c:pt idx="3196">
                        <c:v>6.4925100000000004E-11</c:v>
                      </c:pt>
                      <c:pt idx="3197">
                        <c:v>6.4925100000000004E-11</c:v>
                      </c:pt>
                      <c:pt idx="3198">
                        <c:v>6.3043399999999994E-11</c:v>
                      </c:pt>
                      <c:pt idx="3199">
                        <c:v>6.3043399999999994E-11</c:v>
                      </c:pt>
                      <c:pt idx="3200">
                        <c:v>6.41885E-11</c:v>
                      </c:pt>
                      <c:pt idx="3201">
                        <c:v>6.41885E-11</c:v>
                      </c:pt>
                      <c:pt idx="3202">
                        <c:v>6.2073799999999995E-11</c:v>
                      </c:pt>
                      <c:pt idx="3203">
                        <c:v>6.2073799999999995E-11</c:v>
                      </c:pt>
                      <c:pt idx="3204">
                        <c:v>5.8978199999999994E-11</c:v>
                      </c:pt>
                      <c:pt idx="3205">
                        <c:v>5.8978199999999994E-11</c:v>
                      </c:pt>
                      <c:pt idx="3206">
                        <c:v>6.3884500000000003E-11</c:v>
                      </c:pt>
                      <c:pt idx="3207">
                        <c:v>6.3884500000000003E-11</c:v>
                      </c:pt>
                      <c:pt idx="3208">
                        <c:v>6.0729100000000004E-11</c:v>
                      </c:pt>
                      <c:pt idx="3209">
                        <c:v>6.0729100000000004E-11</c:v>
                      </c:pt>
                      <c:pt idx="3210">
                        <c:v>5.9998100000000001E-11</c:v>
                      </c:pt>
                      <c:pt idx="3211">
                        <c:v>5.9998100000000001E-11</c:v>
                      </c:pt>
                      <c:pt idx="3212">
                        <c:v>6.5920900000000006E-11</c:v>
                      </c:pt>
                      <c:pt idx="3213">
                        <c:v>6.5920900000000006E-11</c:v>
                      </c:pt>
                      <c:pt idx="3214">
                        <c:v>6.0070499999999997E-11</c:v>
                      </c:pt>
                      <c:pt idx="3215">
                        <c:v>6.0070499999999997E-11</c:v>
                      </c:pt>
                      <c:pt idx="3216">
                        <c:v>6.1323500000000005E-11</c:v>
                      </c:pt>
                      <c:pt idx="3217">
                        <c:v>6.1323500000000005E-11</c:v>
                      </c:pt>
                      <c:pt idx="3218">
                        <c:v>5.9599300000000003E-11</c:v>
                      </c:pt>
                      <c:pt idx="3219">
                        <c:v>5.9599300000000003E-11</c:v>
                      </c:pt>
                      <c:pt idx="3220">
                        <c:v>5.8531100000000005E-11</c:v>
                      </c:pt>
                      <c:pt idx="3221">
                        <c:v>5.8531100000000005E-11</c:v>
                      </c:pt>
                      <c:pt idx="3222">
                        <c:v>1.4884499999999999E-10</c:v>
                      </c:pt>
                      <c:pt idx="3223">
                        <c:v>1.4884499999999999E-10</c:v>
                      </c:pt>
                      <c:pt idx="3224">
                        <c:v>7.7769999999999994E-11</c:v>
                      </c:pt>
                      <c:pt idx="3225">
                        <c:v>7.7769999999999994E-11</c:v>
                      </c:pt>
                      <c:pt idx="3226">
                        <c:v>6.1548000000000006E-11</c:v>
                      </c:pt>
                      <c:pt idx="3227">
                        <c:v>6.1548000000000006E-11</c:v>
                      </c:pt>
                      <c:pt idx="3228">
                        <c:v>6.0512199999999997E-11</c:v>
                      </c:pt>
                      <c:pt idx="3229">
                        <c:v>6.0512199999999997E-11</c:v>
                      </c:pt>
                      <c:pt idx="3230">
                        <c:v>6.5156900000000005E-11</c:v>
                      </c:pt>
                      <c:pt idx="3231">
                        <c:v>6.5156900000000005E-11</c:v>
                      </c:pt>
                      <c:pt idx="3232">
                        <c:v>5.72699E-11</c:v>
                      </c:pt>
                      <c:pt idx="3233">
                        <c:v>5.72699E-11</c:v>
                      </c:pt>
                      <c:pt idx="3234">
                        <c:v>5.8958200000000004E-11</c:v>
                      </c:pt>
                      <c:pt idx="3235">
                        <c:v>5.8958200000000004E-11</c:v>
                      </c:pt>
                      <c:pt idx="3236">
                        <c:v>6.1321199999999996E-11</c:v>
                      </c:pt>
                      <c:pt idx="3237">
                        <c:v>6.1321199999999996E-11</c:v>
                      </c:pt>
                      <c:pt idx="3238">
                        <c:v>6.4934799999999994E-11</c:v>
                      </c:pt>
                      <c:pt idx="3239">
                        <c:v>6.4934799999999994E-11</c:v>
                      </c:pt>
                      <c:pt idx="3240">
                        <c:v>5.8943400000000003E-11</c:v>
                      </c:pt>
                      <c:pt idx="3241">
                        <c:v>5.8943400000000003E-11</c:v>
                      </c:pt>
                      <c:pt idx="3242">
                        <c:v>5.8542299999999995E-11</c:v>
                      </c:pt>
                      <c:pt idx="3243">
                        <c:v>5.8542299999999995E-11</c:v>
                      </c:pt>
                      <c:pt idx="3244">
                        <c:v>6.3978600000000001E-11</c:v>
                      </c:pt>
                      <c:pt idx="3245">
                        <c:v>6.3978600000000001E-11</c:v>
                      </c:pt>
                      <c:pt idx="3246">
                        <c:v>5.9238299999999995E-11</c:v>
                      </c:pt>
                      <c:pt idx="3247">
                        <c:v>5.9238299999999995E-11</c:v>
                      </c:pt>
                      <c:pt idx="3248">
                        <c:v>6.3347299999999998E-11</c:v>
                      </c:pt>
                      <c:pt idx="3249">
                        <c:v>6.3347299999999998E-11</c:v>
                      </c:pt>
                      <c:pt idx="3250">
                        <c:v>6.0579999999999999E-11</c:v>
                      </c:pt>
                      <c:pt idx="3251">
                        <c:v>6.0579999999999999E-11</c:v>
                      </c:pt>
                      <c:pt idx="3252">
                        <c:v>6.4892199999999998E-11</c:v>
                      </c:pt>
                      <c:pt idx="3253">
                        <c:v>6.4892199999999998E-11</c:v>
                      </c:pt>
                      <c:pt idx="3254">
                        <c:v>6.1772700000000005E-11</c:v>
                      </c:pt>
                      <c:pt idx="3255">
                        <c:v>6.1772700000000005E-11</c:v>
                      </c:pt>
                      <c:pt idx="3256">
                        <c:v>5.8481899999999999E-11</c:v>
                      </c:pt>
                      <c:pt idx="3257">
                        <c:v>5.8481899999999999E-11</c:v>
                      </c:pt>
                      <c:pt idx="3258">
                        <c:v>6.0581100000000001E-11</c:v>
                      </c:pt>
                      <c:pt idx="3259">
                        <c:v>6.0581100000000001E-11</c:v>
                      </c:pt>
                      <c:pt idx="3260">
                        <c:v>6.3407600000000001E-11</c:v>
                      </c:pt>
                      <c:pt idx="3261">
                        <c:v>6.3407600000000001E-11</c:v>
                      </c:pt>
                      <c:pt idx="3262">
                        <c:v>6.0244500000000003E-11</c:v>
                      </c:pt>
                      <c:pt idx="3263">
                        <c:v>6.0244500000000003E-11</c:v>
                      </c:pt>
                      <c:pt idx="3264">
                        <c:v>6.2059499999999999E-11</c:v>
                      </c:pt>
                      <c:pt idx="3265">
                        <c:v>6.2059499999999999E-11</c:v>
                      </c:pt>
                      <c:pt idx="3266">
                        <c:v>6.1505999999999994E-11</c:v>
                      </c:pt>
                      <c:pt idx="3267">
                        <c:v>6.1505999999999994E-11</c:v>
                      </c:pt>
                      <c:pt idx="3268">
                        <c:v>6.2727300000000005E-11</c:v>
                      </c:pt>
                      <c:pt idx="3269">
                        <c:v>6.2727300000000005E-11</c:v>
                      </c:pt>
                      <c:pt idx="3270">
                        <c:v>6.0570400000000002E-11</c:v>
                      </c:pt>
                      <c:pt idx="3271">
                        <c:v>6.0570400000000002E-11</c:v>
                      </c:pt>
                      <c:pt idx="3272">
                        <c:v>6.3958599999999998E-11</c:v>
                      </c:pt>
                      <c:pt idx="3273">
                        <c:v>6.3958599999999998E-11</c:v>
                      </c:pt>
                      <c:pt idx="3274">
                        <c:v>5.9618699999999996E-11</c:v>
                      </c:pt>
                      <c:pt idx="3275">
                        <c:v>5.9618699999999996E-11</c:v>
                      </c:pt>
                      <c:pt idx="3276">
                        <c:v>6.2406199999999998E-11</c:v>
                      </c:pt>
                      <c:pt idx="3277">
                        <c:v>6.2406199999999998E-11</c:v>
                      </c:pt>
                      <c:pt idx="3278">
                        <c:v>6.0174699999999996E-11</c:v>
                      </c:pt>
                      <c:pt idx="3279">
                        <c:v>6.0174699999999996E-11</c:v>
                      </c:pt>
                      <c:pt idx="3280">
                        <c:v>5.6475200000000003E-11</c:v>
                      </c:pt>
                      <c:pt idx="3281">
                        <c:v>5.6475200000000003E-11</c:v>
                      </c:pt>
                      <c:pt idx="3282">
                        <c:v>5.9497099999999995E-11</c:v>
                      </c:pt>
                      <c:pt idx="3283">
                        <c:v>5.9497099999999995E-11</c:v>
                      </c:pt>
                      <c:pt idx="3284">
                        <c:v>6.1072000000000006E-11</c:v>
                      </c:pt>
                      <c:pt idx="3285">
                        <c:v>6.1072000000000006E-11</c:v>
                      </c:pt>
                      <c:pt idx="3286">
                        <c:v>6.20117E-11</c:v>
                      </c:pt>
                      <c:pt idx="3287">
                        <c:v>6.20117E-11</c:v>
                      </c:pt>
                      <c:pt idx="3288">
                        <c:v>5.6471100000000002E-11</c:v>
                      </c:pt>
                      <c:pt idx="3289">
                        <c:v>5.6471100000000002E-11</c:v>
                      </c:pt>
                      <c:pt idx="3290">
                        <c:v>6.1035700000000003E-11</c:v>
                      </c:pt>
                      <c:pt idx="3291">
                        <c:v>6.1035700000000003E-11</c:v>
                      </c:pt>
                      <c:pt idx="3292">
                        <c:v>6.0938400000000005E-11</c:v>
                      </c:pt>
                      <c:pt idx="3293">
                        <c:v>6.0938400000000005E-11</c:v>
                      </c:pt>
                      <c:pt idx="3294">
                        <c:v>5.8854400000000003E-11</c:v>
                      </c:pt>
                      <c:pt idx="3295">
                        <c:v>5.8854400000000003E-11</c:v>
                      </c:pt>
                      <c:pt idx="3296">
                        <c:v>5.5788600000000002E-11</c:v>
                      </c:pt>
                      <c:pt idx="3297">
                        <c:v>5.5788600000000002E-11</c:v>
                      </c:pt>
                      <c:pt idx="3298">
                        <c:v>5.9589200000000001E-11</c:v>
                      </c:pt>
                      <c:pt idx="3299">
                        <c:v>5.9589200000000001E-11</c:v>
                      </c:pt>
                      <c:pt idx="3300">
                        <c:v>5.9018200000000002E-11</c:v>
                      </c:pt>
                      <c:pt idx="3301">
                        <c:v>5.9018200000000002E-11</c:v>
                      </c:pt>
                      <c:pt idx="3302">
                        <c:v>6.24101E-11</c:v>
                      </c:pt>
                      <c:pt idx="3303">
                        <c:v>6.24101E-11</c:v>
                      </c:pt>
                      <c:pt idx="3304">
                        <c:v>5.9954600000000003E-11</c:v>
                      </c:pt>
                      <c:pt idx="3305">
                        <c:v>5.9954600000000003E-11</c:v>
                      </c:pt>
                      <c:pt idx="3306">
                        <c:v>5.7765900000000003E-11</c:v>
                      </c:pt>
                      <c:pt idx="3307">
                        <c:v>5.7765900000000003E-11</c:v>
                      </c:pt>
                      <c:pt idx="3308">
                        <c:v>6.3264299999999997E-11</c:v>
                      </c:pt>
                      <c:pt idx="3309">
                        <c:v>6.3264299999999997E-11</c:v>
                      </c:pt>
                      <c:pt idx="3310">
                        <c:v>5.80491E-11</c:v>
                      </c:pt>
                      <c:pt idx="3311">
                        <c:v>5.80491E-11</c:v>
                      </c:pt>
                      <c:pt idx="3312">
                        <c:v>5.8082499999999997E-11</c:v>
                      </c:pt>
                      <c:pt idx="3313">
                        <c:v>5.8082499999999997E-11</c:v>
                      </c:pt>
                      <c:pt idx="3314">
                        <c:v>6.0556900000000003E-11</c:v>
                      </c:pt>
                      <c:pt idx="3315">
                        <c:v>6.0556900000000003E-11</c:v>
                      </c:pt>
                      <c:pt idx="3316">
                        <c:v>5.7988900000000003E-11</c:v>
                      </c:pt>
                      <c:pt idx="3317">
                        <c:v>5.7988900000000003E-11</c:v>
                      </c:pt>
                      <c:pt idx="3318">
                        <c:v>5.9152000000000002E-11</c:v>
                      </c:pt>
                      <c:pt idx="3319">
                        <c:v>5.9152000000000002E-11</c:v>
                      </c:pt>
                      <c:pt idx="3320">
                        <c:v>6.2934400000000003E-11</c:v>
                      </c:pt>
                      <c:pt idx="3321">
                        <c:v>6.2934400000000003E-11</c:v>
                      </c:pt>
                      <c:pt idx="3322">
                        <c:v>6.1168900000000005E-11</c:v>
                      </c:pt>
                      <c:pt idx="3323">
                        <c:v>6.1168900000000005E-11</c:v>
                      </c:pt>
                      <c:pt idx="3324">
                        <c:v>6.1414099999999999E-11</c:v>
                      </c:pt>
                      <c:pt idx="3325">
                        <c:v>6.1414099999999999E-11</c:v>
                      </c:pt>
                      <c:pt idx="3326">
                        <c:v>5.6638900000000003E-11</c:v>
                      </c:pt>
                      <c:pt idx="3327">
                        <c:v>5.6638900000000003E-11</c:v>
                      </c:pt>
                      <c:pt idx="3328">
                        <c:v>6.0354199999999998E-11</c:v>
                      </c:pt>
                      <c:pt idx="3329">
                        <c:v>6.0354199999999998E-11</c:v>
                      </c:pt>
                      <c:pt idx="3330">
                        <c:v>5.9487800000000003E-11</c:v>
                      </c:pt>
                      <c:pt idx="3331">
                        <c:v>5.9487800000000003E-11</c:v>
                      </c:pt>
                      <c:pt idx="3332">
                        <c:v>5.9729999999999997E-11</c:v>
                      </c:pt>
                      <c:pt idx="3333">
                        <c:v>5.9729999999999997E-11</c:v>
                      </c:pt>
                      <c:pt idx="3334">
                        <c:v>5.8038200000000002E-11</c:v>
                      </c:pt>
                      <c:pt idx="3335">
                        <c:v>5.8038200000000002E-11</c:v>
                      </c:pt>
                      <c:pt idx="3336">
                        <c:v>5.7066599999999998E-11</c:v>
                      </c:pt>
                      <c:pt idx="3337">
                        <c:v>5.7066599999999998E-11</c:v>
                      </c:pt>
                      <c:pt idx="3338">
                        <c:v>5.8384200000000004E-11</c:v>
                      </c:pt>
                      <c:pt idx="3339">
                        <c:v>5.8384200000000004E-11</c:v>
                      </c:pt>
                      <c:pt idx="3340">
                        <c:v>5.7290899999999999E-11</c:v>
                      </c:pt>
                      <c:pt idx="3341">
                        <c:v>5.7290899999999999E-11</c:v>
                      </c:pt>
                      <c:pt idx="3342">
                        <c:v>5.7357100000000002E-11</c:v>
                      </c:pt>
                      <c:pt idx="3343">
                        <c:v>5.7357100000000002E-11</c:v>
                      </c:pt>
                      <c:pt idx="3344">
                        <c:v>6.2154699999999999E-11</c:v>
                      </c:pt>
                      <c:pt idx="3345">
                        <c:v>6.2154699999999999E-11</c:v>
                      </c:pt>
                      <c:pt idx="3346">
                        <c:v>7.4064399999999994E-11</c:v>
                      </c:pt>
                      <c:pt idx="3347">
                        <c:v>7.4064399999999994E-11</c:v>
                      </c:pt>
                      <c:pt idx="3348">
                        <c:v>6.1502399999999997E-11</c:v>
                      </c:pt>
                      <c:pt idx="3349">
                        <c:v>6.1502399999999997E-11</c:v>
                      </c:pt>
                      <c:pt idx="3350">
                        <c:v>5.9768799999999996E-11</c:v>
                      </c:pt>
                      <c:pt idx="3351">
                        <c:v>5.9768799999999996E-11</c:v>
                      </c:pt>
                      <c:pt idx="3352">
                        <c:v>5.7948399999999998E-11</c:v>
                      </c:pt>
                      <c:pt idx="3353">
                        <c:v>5.7948399999999998E-11</c:v>
                      </c:pt>
                      <c:pt idx="3354">
                        <c:v>6.5242499999999995E-11</c:v>
                      </c:pt>
                      <c:pt idx="3355">
                        <c:v>6.5242499999999995E-11</c:v>
                      </c:pt>
                      <c:pt idx="3356">
                        <c:v>5.8977700000000003E-11</c:v>
                      </c:pt>
                      <c:pt idx="3357">
                        <c:v>5.8977700000000003E-11</c:v>
                      </c:pt>
                      <c:pt idx="3358">
                        <c:v>6.1798800000000001E-11</c:v>
                      </c:pt>
                      <c:pt idx="3359">
                        <c:v>6.1798800000000001E-11</c:v>
                      </c:pt>
                      <c:pt idx="3360">
                        <c:v>6.1989500000000006E-11</c:v>
                      </c:pt>
                      <c:pt idx="3361">
                        <c:v>6.1989500000000006E-11</c:v>
                      </c:pt>
                      <c:pt idx="3362">
                        <c:v>6.0028400000000005E-11</c:v>
                      </c:pt>
                      <c:pt idx="3363">
                        <c:v>6.0028400000000005E-11</c:v>
                      </c:pt>
                      <c:pt idx="3364">
                        <c:v>5.9022100000000004E-11</c:v>
                      </c:pt>
                      <c:pt idx="3365">
                        <c:v>5.9022100000000004E-11</c:v>
                      </c:pt>
                      <c:pt idx="3366">
                        <c:v>6.1817999999999995E-11</c:v>
                      </c:pt>
                      <c:pt idx="3367">
                        <c:v>6.1817999999999995E-11</c:v>
                      </c:pt>
                      <c:pt idx="3368">
                        <c:v>6.2959100000000005E-11</c:v>
                      </c:pt>
                      <c:pt idx="3369">
                        <c:v>6.2959100000000005E-11</c:v>
                      </c:pt>
                      <c:pt idx="3370">
                        <c:v>5.9767299999999996E-11</c:v>
                      </c:pt>
                      <c:pt idx="3371">
                        <c:v>5.9767299999999996E-11</c:v>
                      </c:pt>
                      <c:pt idx="3372">
                        <c:v>5.9288800000000002E-11</c:v>
                      </c:pt>
                      <c:pt idx="3373">
                        <c:v>5.9288800000000002E-11</c:v>
                      </c:pt>
                      <c:pt idx="3374">
                        <c:v>5.6795100000000002E-11</c:v>
                      </c:pt>
                      <c:pt idx="3375">
                        <c:v>5.6795100000000002E-11</c:v>
                      </c:pt>
                      <c:pt idx="3376">
                        <c:v>5.8608900000000003E-11</c:v>
                      </c:pt>
                      <c:pt idx="3377">
                        <c:v>5.8608900000000003E-11</c:v>
                      </c:pt>
                      <c:pt idx="3378">
                        <c:v>5.7241200000000002E-11</c:v>
                      </c:pt>
                      <c:pt idx="3379">
                        <c:v>5.7241200000000002E-11</c:v>
                      </c:pt>
                      <c:pt idx="3380">
                        <c:v>5.8978699999999999E-11</c:v>
                      </c:pt>
                      <c:pt idx="3381">
                        <c:v>5.8978699999999999E-11</c:v>
                      </c:pt>
                      <c:pt idx="3382">
                        <c:v>5.8330600000000004E-11</c:v>
                      </c:pt>
                      <c:pt idx="3383">
                        <c:v>5.8330600000000004E-11</c:v>
                      </c:pt>
                      <c:pt idx="3384">
                        <c:v>5.7135299999999997E-11</c:v>
                      </c:pt>
                      <c:pt idx="3385">
                        <c:v>5.7135299999999997E-11</c:v>
                      </c:pt>
                      <c:pt idx="3386">
                        <c:v>5.9367300000000003E-11</c:v>
                      </c:pt>
                      <c:pt idx="3387">
                        <c:v>5.9367300000000003E-11</c:v>
                      </c:pt>
                      <c:pt idx="3388">
                        <c:v>6.2237899999999999E-11</c:v>
                      </c:pt>
                      <c:pt idx="3389">
                        <c:v>6.2237899999999999E-11</c:v>
                      </c:pt>
                      <c:pt idx="3390">
                        <c:v>5.8868499999999999E-11</c:v>
                      </c:pt>
                      <c:pt idx="3391">
                        <c:v>5.8868499999999999E-11</c:v>
                      </c:pt>
                      <c:pt idx="3392">
                        <c:v>5.9364199999999997E-11</c:v>
                      </c:pt>
                      <c:pt idx="3393">
                        <c:v>5.9364199999999997E-11</c:v>
                      </c:pt>
                      <c:pt idx="3394">
                        <c:v>5.8773600000000005E-11</c:v>
                      </c:pt>
                      <c:pt idx="3395">
                        <c:v>5.8773600000000005E-11</c:v>
                      </c:pt>
                      <c:pt idx="3396">
                        <c:v>5.6772800000000002E-11</c:v>
                      </c:pt>
                      <c:pt idx="3397">
                        <c:v>5.6772800000000002E-11</c:v>
                      </c:pt>
                      <c:pt idx="3398">
                        <c:v>5.8436599999999996E-11</c:v>
                      </c:pt>
                      <c:pt idx="3399">
                        <c:v>5.8436599999999996E-11</c:v>
                      </c:pt>
                      <c:pt idx="3400">
                        <c:v>6.3274300000000006E-11</c:v>
                      </c:pt>
                      <c:pt idx="3401">
                        <c:v>6.3274300000000006E-11</c:v>
                      </c:pt>
                      <c:pt idx="3402">
                        <c:v>5.9657899999999994E-11</c:v>
                      </c:pt>
                      <c:pt idx="3403">
                        <c:v>5.9657899999999994E-11</c:v>
                      </c:pt>
                      <c:pt idx="3404">
                        <c:v>5.9824799999999998E-11</c:v>
                      </c:pt>
                      <c:pt idx="3405">
                        <c:v>5.9824799999999998E-11</c:v>
                      </c:pt>
                      <c:pt idx="3406">
                        <c:v>5.8395899999999998E-11</c:v>
                      </c:pt>
                      <c:pt idx="3407">
                        <c:v>5.8395899999999998E-11</c:v>
                      </c:pt>
                      <c:pt idx="3408">
                        <c:v>6.40294E-11</c:v>
                      </c:pt>
                      <c:pt idx="3409">
                        <c:v>6.40294E-11</c:v>
                      </c:pt>
                      <c:pt idx="3410">
                        <c:v>5.9337500000000003E-11</c:v>
                      </c:pt>
                      <c:pt idx="3411">
                        <c:v>5.9337500000000003E-11</c:v>
                      </c:pt>
                      <c:pt idx="3412">
                        <c:v>5.6377999999999999E-11</c:v>
                      </c:pt>
                      <c:pt idx="3413">
                        <c:v>5.6377999999999999E-11</c:v>
                      </c:pt>
                      <c:pt idx="3414">
                        <c:v>5.94185E-11</c:v>
                      </c:pt>
                      <c:pt idx="3415">
                        <c:v>5.94185E-11</c:v>
                      </c:pt>
                      <c:pt idx="3416">
                        <c:v>6.0820299999999995E-11</c:v>
                      </c:pt>
                      <c:pt idx="3417">
                        <c:v>6.0820299999999995E-11</c:v>
                      </c:pt>
                      <c:pt idx="3418">
                        <c:v>6.2347800000000006E-11</c:v>
                      </c:pt>
                      <c:pt idx="3419">
                        <c:v>6.2347800000000006E-11</c:v>
                      </c:pt>
                      <c:pt idx="3420">
                        <c:v>5.7822299999999997E-11</c:v>
                      </c:pt>
                      <c:pt idx="3421">
                        <c:v>5.7822299999999997E-11</c:v>
                      </c:pt>
                      <c:pt idx="3422">
                        <c:v>5.8885300000000004E-11</c:v>
                      </c:pt>
                      <c:pt idx="3423">
                        <c:v>5.8885300000000004E-11</c:v>
                      </c:pt>
                      <c:pt idx="3424">
                        <c:v>5.9357700000000006E-11</c:v>
                      </c:pt>
                      <c:pt idx="3425">
                        <c:v>5.9357700000000006E-11</c:v>
                      </c:pt>
                      <c:pt idx="3426">
                        <c:v>5.9462300000000004E-11</c:v>
                      </c:pt>
                      <c:pt idx="3427">
                        <c:v>5.9462300000000004E-11</c:v>
                      </c:pt>
                      <c:pt idx="3428">
                        <c:v>5.9811899999999996E-11</c:v>
                      </c:pt>
                      <c:pt idx="3429">
                        <c:v>5.9811899999999996E-11</c:v>
                      </c:pt>
                      <c:pt idx="3430">
                        <c:v>6.1807899999999994E-11</c:v>
                      </c:pt>
                      <c:pt idx="3431">
                        <c:v>6.1807899999999994E-11</c:v>
                      </c:pt>
                      <c:pt idx="3432">
                        <c:v>5.9704200000000006E-11</c:v>
                      </c:pt>
                      <c:pt idx="3433">
                        <c:v>5.9704200000000006E-11</c:v>
                      </c:pt>
                      <c:pt idx="3434">
                        <c:v>6.1199599999999995E-11</c:v>
                      </c:pt>
                      <c:pt idx="3435">
                        <c:v>6.1199599999999995E-11</c:v>
                      </c:pt>
                      <c:pt idx="3436">
                        <c:v>6.0822600000000005E-11</c:v>
                      </c:pt>
                      <c:pt idx="3437">
                        <c:v>6.0822600000000005E-11</c:v>
                      </c:pt>
                      <c:pt idx="3438">
                        <c:v>6.1325400000000004E-11</c:v>
                      </c:pt>
                      <c:pt idx="3439">
                        <c:v>6.1325400000000004E-11</c:v>
                      </c:pt>
                      <c:pt idx="3440">
                        <c:v>5.72654E-11</c:v>
                      </c:pt>
                      <c:pt idx="3441">
                        <c:v>5.72654E-11</c:v>
                      </c:pt>
                      <c:pt idx="3442">
                        <c:v>6.1267300000000004E-11</c:v>
                      </c:pt>
                      <c:pt idx="3443">
                        <c:v>6.1267300000000004E-11</c:v>
                      </c:pt>
                      <c:pt idx="3444">
                        <c:v>5.9925799999999999E-11</c:v>
                      </c:pt>
                      <c:pt idx="3445">
                        <c:v>5.9925799999999999E-11</c:v>
                      </c:pt>
                      <c:pt idx="3446">
                        <c:v>5.8633399999999994E-11</c:v>
                      </c:pt>
                      <c:pt idx="3447">
                        <c:v>5.8633399999999994E-11</c:v>
                      </c:pt>
                      <c:pt idx="3448">
                        <c:v>1.66052E-10</c:v>
                      </c:pt>
                      <c:pt idx="3449">
                        <c:v>1.66052E-10</c:v>
                      </c:pt>
                      <c:pt idx="3450">
                        <c:v>6.1995099999999995E-11</c:v>
                      </c:pt>
                      <c:pt idx="3451">
                        <c:v>6.1995099999999995E-11</c:v>
                      </c:pt>
                      <c:pt idx="3452">
                        <c:v>6.1281000000000003E-11</c:v>
                      </c:pt>
                      <c:pt idx="3453">
                        <c:v>6.1281000000000003E-11</c:v>
                      </c:pt>
                      <c:pt idx="3454">
                        <c:v>5.6278399999999999E-11</c:v>
                      </c:pt>
                      <c:pt idx="3455">
                        <c:v>5.6278399999999999E-11</c:v>
                      </c:pt>
                      <c:pt idx="3456">
                        <c:v>6.09308E-11</c:v>
                      </c:pt>
                      <c:pt idx="3457">
                        <c:v>6.09308E-11</c:v>
                      </c:pt>
                      <c:pt idx="3458">
                        <c:v>5.68596E-11</c:v>
                      </c:pt>
                      <c:pt idx="3459">
                        <c:v>5.68596E-11</c:v>
                      </c:pt>
                      <c:pt idx="3460">
                        <c:v>5.7250400000000001E-11</c:v>
                      </c:pt>
                      <c:pt idx="3461">
                        <c:v>5.7250400000000001E-11</c:v>
                      </c:pt>
                      <c:pt idx="3462">
                        <c:v>6.1793799999999997E-11</c:v>
                      </c:pt>
                      <c:pt idx="3463">
                        <c:v>6.1793799999999997E-11</c:v>
                      </c:pt>
                      <c:pt idx="3464">
                        <c:v>6.0573099999999997E-11</c:v>
                      </c:pt>
                      <c:pt idx="3465">
                        <c:v>6.0573099999999997E-11</c:v>
                      </c:pt>
                      <c:pt idx="3466">
                        <c:v>5.8264599999999994E-11</c:v>
                      </c:pt>
                      <c:pt idx="3467">
                        <c:v>5.8264599999999994E-11</c:v>
                      </c:pt>
                      <c:pt idx="3468">
                        <c:v>5.9072199999999999E-11</c:v>
                      </c:pt>
                      <c:pt idx="3469">
                        <c:v>5.9072199999999999E-11</c:v>
                      </c:pt>
                      <c:pt idx="3470">
                        <c:v>5.8571200000000006E-11</c:v>
                      </c:pt>
                      <c:pt idx="3471">
                        <c:v>5.8571200000000006E-11</c:v>
                      </c:pt>
                      <c:pt idx="3472">
                        <c:v>5.7510100000000003E-11</c:v>
                      </c:pt>
                      <c:pt idx="3473">
                        <c:v>5.7510100000000003E-11</c:v>
                      </c:pt>
                      <c:pt idx="3474">
                        <c:v>5.5997000000000001E-11</c:v>
                      </c:pt>
                      <c:pt idx="3475">
                        <c:v>5.5997000000000001E-11</c:v>
                      </c:pt>
                      <c:pt idx="3476">
                        <c:v>5.9288400000000003E-11</c:v>
                      </c:pt>
                      <c:pt idx="3477">
                        <c:v>5.9288400000000003E-11</c:v>
                      </c:pt>
                      <c:pt idx="3478">
                        <c:v>5.782E-11</c:v>
                      </c:pt>
                      <c:pt idx="3479">
                        <c:v>5.782E-11</c:v>
                      </c:pt>
                      <c:pt idx="3480">
                        <c:v>5.8171699999999997E-11</c:v>
                      </c:pt>
                      <c:pt idx="3481">
                        <c:v>5.8171699999999997E-11</c:v>
                      </c:pt>
                      <c:pt idx="3482">
                        <c:v>5.89798E-11</c:v>
                      </c:pt>
                      <c:pt idx="3483">
                        <c:v>5.89798E-11</c:v>
                      </c:pt>
                      <c:pt idx="3484">
                        <c:v>5.5610100000000002E-11</c:v>
                      </c:pt>
                      <c:pt idx="3485">
                        <c:v>5.5610100000000002E-11</c:v>
                      </c:pt>
                      <c:pt idx="3486">
                        <c:v>5.5755099999999999E-11</c:v>
                      </c:pt>
                      <c:pt idx="3487">
                        <c:v>5.5755099999999999E-11</c:v>
                      </c:pt>
                      <c:pt idx="3488">
                        <c:v>6.2110899999999995E-11</c:v>
                      </c:pt>
                      <c:pt idx="3489">
                        <c:v>6.2110899999999995E-11</c:v>
                      </c:pt>
                      <c:pt idx="3490">
                        <c:v>5.9257199999999997E-11</c:v>
                      </c:pt>
                      <c:pt idx="3491">
                        <c:v>5.9257199999999997E-11</c:v>
                      </c:pt>
                      <c:pt idx="3492">
                        <c:v>6.1366600000000006E-11</c:v>
                      </c:pt>
                      <c:pt idx="3493">
                        <c:v>6.1366600000000006E-11</c:v>
                      </c:pt>
                      <c:pt idx="3494">
                        <c:v>5.78617E-11</c:v>
                      </c:pt>
                      <c:pt idx="3495">
                        <c:v>5.78617E-11</c:v>
                      </c:pt>
                      <c:pt idx="3496">
                        <c:v>5.9147599999999995E-11</c:v>
                      </c:pt>
                      <c:pt idx="3497">
                        <c:v>5.9147599999999995E-11</c:v>
                      </c:pt>
                      <c:pt idx="3498">
                        <c:v>5.8866999999999999E-11</c:v>
                      </c:pt>
                      <c:pt idx="3499">
                        <c:v>5.8866999999999999E-11</c:v>
                      </c:pt>
                      <c:pt idx="3500">
                        <c:v>5.3203599999999998E-11</c:v>
                      </c:pt>
                      <c:pt idx="3501">
                        <c:v>5.3203599999999998E-11</c:v>
                      </c:pt>
                      <c:pt idx="3502">
                        <c:v>5.5910700000000001E-11</c:v>
                      </c:pt>
                      <c:pt idx="3503">
                        <c:v>5.5910700000000001E-11</c:v>
                      </c:pt>
                      <c:pt idx="3504">
                        <c:v>5.0914300000000002E-11</c:v>
                      </c:pt>
                      <c:pt idx="3505">
                        <c:v>5.0914300000000002E-11</c:v>
                      </c:pt>
                      <c:pt idx="3506">
                        <c:v>5.8613899999999994E-11</c:v>
                      </c:pt>
                      <c:pt idx="3507">
                        <c:v>5.8613899999999994E-11</c:v>
                      </c:pt>
                      <c:pt idx="3508">
                        <c:v>5.8253200000000005E-11</c:v>
                      </c:pt>
                      <c:pt idx="3509">
                        <c:v>5.8253200000000005E-11</c:v>
                      </c:pt>
                      <c:pt idx="3510">
                        <c:v>5.6120699999999999E-11</c:v>
                      </c:pt>
                      <c:pt idx="3511">
                        <c:v>5.6120699999999999E-11</c:v>
                      </c:pt>
                      <c:pt idx="3512">
                        <c:v>5.9051399999999999E-11</c:v>
                      </c:pt>
                      <c:pt idx="3513">
                        <c:v>5.9051399999999999E-11</c:v>
                      </c:pt>
                      <c:pt idx="3514">
                        <c:v>6.0325199999999995E-11</c:v>
                      </c:pt>
                      <c:pt idx="3515">
                        <c:v>6.0325199999999995E-11</c:v>
                      </c:pt>
                      <c:pt idx="3516">
                        <c:v>5.7432699999999997E-11</c:v>
                      </c:pt>
                      <c:pt idx="3517">
                        <c:v>5.7432699999999997E-11</c:v>
                      </c:pt>
                      <c:pt idx="3518">
                        <c:v>5.7095400000000002E-11</c:v>
                      </c:pt>
                      <c:pt idx="3519">
                        <c:v>5.7095400000000002E-11</c:v>
                      </c:pt>
                      <c:pt idx="3520">
                        <c:v>5.8902099999999996E-11</c:v>
                      </c:pt>
                      <c:pt idx="3521">
                        <c:v>5.8902099999999996E-11</c:v>
                      </c:pt>
                      <c:pt idx="3522">
                        <c:v>5.6769600000000003E-11</c:v>
                      </c:pt>
                      <c:pt idx="3523">
                        <c:v>5.6769600000000003E-11</c:v>
                      </c:pt>
                      <c:pt idx="3524">
                        <c:v>5.66797E-11</c:v>
                      </c:pt>
                      <c:pt idx="3525">
                        <c:v>5.66797E-11</c:v>
                      </c:pt>
                      <c:pt idx="3526">
                        <c:v>5.6087200000000003E-11</c:v>
                      </c:pt>
                      <c:pt idx="3527">
                        <c:v>5.6087200000000003E-11</c:v>
                      </c:pt>
                      <c:pt idx="3528">
                        <c:v>5.92742E-11</c:v>
                      </c:pt>
                      <c:pt idx="3529">
                        <c:v>5.92742E-11</c:v>
                      </c:pt>
                      <c:pt idx="3530">
                        <c:v>5.8208600000000005E-11</c:v>
                      </c:pt>
                      <c:pt idx="3531">
                        <c:v>5.8208600000000005E-11</c:v>
                      </c:pt>
                      <c:pt idx="3532">
                        <c:v>5.8486500000000005E-11</c:v>
                      </c:pt>
                      <c:pt idx="3533">
                        <c:v>5.8486500000000005E-11</c:v>
                      </c:pt>
                      <c:pt idx="3534">
                        <c:v>5.8281100000000006E-11</c:v>
                      </c:pt>
                      <c:pt idx="3535">
                        <c:v>5.8281100000000006E-11</c:v>
                      </c:pt>
                      <c:pt idx="3536">
                        <c:v>5.9290100000000002E-11</c:v>
                      </c:pt>
                      <c:pt idx="3537">
                        <c:v>5.9290100000000002E-11</c:v>
                      </c:pt>
                      <c:pt idx="3538">
                        <c:v>5.5834600000000002E-11</c:v>
                      </c:pt>
                      <c:pt idx="3539">
                        <c:v>5.5834600000000002E-11</c:v>
                      </c:pt>
                      <c:pt idx="3540">
                        <c:v>6.2856100000000001E-11</c:v>
                      </c:pt>
                      <c:pt idx="3541">
                        <c:v>6.2856100000000001E-11</c:v>
                      </c:pt>
                      <c:pt idx="3542">
                        <c:v>5.64937E-11</c:v>
                      </c:pt>
                      <c:pt idx="3543">
                        <c:v>5.64937E-11</c:v>
                      </c:pt>
                      <c:pt idx="3544">
                        <c:v>5.7272700000000001E-11</c:v>
                      </c:pt>
                      <c:pt idx="3545">
                        <c:v>5.7272700000000001E-11</c:v>
                      </c:pt>
                      <c:pt idx="3546">
                        <c:v>5.9525699999999999E-11</c:v>
                      </c:pt>
                      <c:pt idx="3547">
                        <c:v>5.9525699999999999E-11</c:v>
                      </c:pt>
                      <c:pt idx="3548">
                        <c:v>5.4342899999999997E-11</c:v>
                      </c:pt>
                      <c:pt idx="3549">
                        <c:v>5.4342899999999997E-11</c:v>
                      </c:pt>
                      <c:pt idx="3550">
                        <c:v>5.8702200000000005E-11</c:v>
                      </c:pt>
                      <c:pt idx="3551">
                        <c:v>5.8702200000000005E-11</c:v>
                      </c:pt>
                      <c:pt idx="3552">
                        <c:v>5.7919000000000003E-11</c:v>
                      </c:pt>
                      <c:pt idx="3553">
                        <c:v>5.7919000000000003E-11</c:v>
                      </c:pt>
                      <c:pt idx="3554">
                        <c:v>5.8566000000000002E-11</c:v>
                      </c:pt>
                      <c:pt idx="3555">
                        <c:v>5.8566000000000002E-11</c:v>
                      </c:pt>
                      <c:pt idx="3556">
                        <c:v>1.65769E-10</c:v>
                      </c:pt>
                      <c:pt idx="3557">
                        <c:v>1.65769E-10</c:v>
                      </c:pt>
                      <c:pt idx="3558">
                        <c:v>5.5186999999999999E-11</c:v>
                      </c:pt>
                      <c:pt idx="3559">
                        <c:v>5.5186999999999999E-11</c:v>
                      </c:pt>
                      <c:pt idx="3560">
                        <c:v>5.6169899999999999E-11</c:v>
                      </c:pt>
                      <c:pt idx="3561">
                        <c:v>5.6169899999999999E-11</c:v>
                      </c:pt>
                      <c:pt idx="3562">
                        <c:v>5.4810799999999999E-11</c:v>
                      </c:pt>
                      <c:pt idx="3563">
                        <c:v>5.4810799999999999E-11</c:v>
                      </c:pt>
                      <c:pt idx="3564">
                        <c:v>5.5499599999999997E-11</c:v>
                      </c:pt>
                      <c:pt idx="3565">
                        <c:v>5.5499599999999997E-11</c:v>
                      </c:pt>
                      <c:pt idx="3566">
                        <c:v>5.4704800000000001E-11</c:v>
                      </c:pt>
                      <c:pt idx="3567">
                        <c:v>5.4704800000000001E-11</c:v>
                      </c:pt>
                      <c:pt idx="3568">
                        <c:v>5.7034500000000002E-11</c:v>
                      </c:pt>
                      <c:pt idx="3569">
                        <c:v>5.7034500000000002E-11</c:v>
                      </c:pt>
                      <c:pt idx="3570">
                        <c:v>5.5300299999999998E-11</c:v>
                      </c:pt>
                      <c:pt idx="3571">
                        <c:v>5.5300299999999998E-11</c:v>
                      </c:pt>
                      <c:pt idx="3572">
                        <c:v>5.64773E-11</c:v>
                      </c:pt>
                      <c:pt idx="3573">
                        <c:v>5.64773E-11</c:v>
                      </c:pt>
                      <c:pt idx="3574">
                        <c:v>5.7466599999999998E-11</c:v>
                      </c:pt>
                      <c:pt idx="3575">
                        <c:v>5.7466599999999998E-11</c:v>
                      </c:pt>
                      <c:pt idx="3576">
                        <c:v>5.5877600000000003E-11</c:v>
                      </c:pt>
                      <c:pt idx="3577">
                        <c:v>5.5877600000000003E-11</c:v>
                      </c:pt>
                      <c:pt idx="3578">
                        <c:v>5.5682700000000003E-11</c:v>
                      </c:pt>
                      <c:pt idx="3579">
                        <c:v>5.5682700000000003E-11</c:v>
                      </c:pt>
                      <c:pt idx="3580">
                        <c:v>5.9706399999999996E-11</c:v>
                      </c:pt>
                      <c:pt idx="3581">
                        <c:v>5.9706399999999996E-11</c:v>
                      </c:pt>
                      <c:pt idx="3582">
                        <c:v>5.5911099999999999E-11</c:v>
                      </c:pt>
                      <c:pt idx="3583">
                        <c:v>5.5911099999999999E-11</c:v>
                      </c:pt>
                      <c:pt idx="3584">
                        <c:v>6.0718800000000003E-11</c:v>
                      </c:pt>
                      <c:pt idx="3585">
                        <c:v>6.0718800000000003E-11</c:v>
                      </c:pt>
                      <c:pt idx="3586">
                        <c:v>6.2268699999999995E-11</c:v>
                      </c:pt>
                      <c:pt idx="3587">
                        <c:v>6.2268699999999995E-11</c:v>
                      </c:pt>
                      <c:pt idx="3588">
                        <c:v>5.7408100000000001E-11</c:v>
                      </c:pt>
                      <c:pt idx="3589">
                        <c:v>5.7408100000000001E-11</c:v>
                      </c:pt>
                      <c:pt idx="3590">
                        <c:v>5.6263699999999998E-11</c:v>
                      </c:pt>
                      <c:pt idx="3591">
                        <c:v>5.6263699999999998E-11</c:v>
                      </c:pt>
                      <c:pt idx="3592">
                        <c:v>5.46159E-11</c:v>
                      </c:pt>
                      <c:pt idx="3593">
                        <c:v>5.46159E-11</c:v>
                      </c:pt>
                      <c:pt idx="3594">
                        <c:v>5.7023900000000003E-11</c:v>
                      </c:pt>
                      <c:pt idx="3595">
                        <c:v>5.7023900000000003E-11</c:v>
                      </c:pt>
                      <c:pt idx="3596">
                        <c:v>5.6971599999999998E-11</c:v>
                      </c:pt>
                      <c:pt idx="3597">
                        <c:v>5.6971599999999998E-11</c:v>
                      </c:pt>
                      <c:pt idx="3598">
                        <c:v>6.03405E-11</c:v>
                      </c:pt>
                      <c:pt idx="3599">
                        <c:v>6.03405E-11</c:v>
                      </c:pt>
                      <c:pt idx="3600">
                        <c:v>5.9924800000000003E-11</c:v>
                      </c:pt>
                      <c:pt idx="3601">
                        <c:v>5.9924800000000003E-11</c:v>
                      </c:pt>
                      <c:pt idx="3602">
                        <c:v>6.1028699999999994E-11</c:v>
                      </c:pt>
                      <c:pt idx="3603">
                        <c:v>6.1028699999999994E-11</c:v>
                      </c:pt>
                      <c:pt idx="3604">
                        <c:v>5.6992700000000003E-11</c:v>
                      </c:pt>
                      <c:pt idx="3605">
                        <c:v>5.6992700000000003E-11</c:v>
                      </c:pt>
                      <c:pt idx="3606">
                        <c:v>5.61816E-11</c:v>
                      </c:pt>
                      <c:pt idx="3607">
                        <c:v>5.61816E-11</c:v>
                      </c:pt>
                      <c:pt idx="3608">
                        <c:v>5.7236500000000003E-11</c:v>
                      </c:pt>
                      <c:pt idx="3609">
                        <c:v>5.7236500000000003E-11</c:v>
                      </c:pt>
                      <c:pt idx="3610">
                        <c:v>5.7478299999999999E-11</c:v>
                      </c:pt>
                      <c:pt idx="3611">
                        <c:v>5.7478299999999999E-11</c:v>
                      </c:pt>
                      <c:pt idx="3612">
                        <c:v>5.6982600000000002E-11</c:v>
                      </c:pt>
                      <c:pt idx="3613">
                        <c:v>5.6982600000000002E-11</c:v>
                      </c:pt>
                      <c:pt idx="3614">
                        <c:v>5.7864899999999999E-11</c:v>
                      </c:pt>
                      <c:pt idx="3615">
                        <c:v>5.7864899999999999E-11</c:v>
                      </c:pt>
                      <c:pt idx="3616">
                        <c:v>5.5576599999999999E-11</c:v>
                      </c:pt>
                      <c:pt idx="3617">
                        <c:v>5.5576599999999999E-11</c:v>
                      </c:pt>
                      <c:pt idx="3618">
                        <c:v>6.1972100000000004E-11</c:v>
                      </c:pt>
                      <c:pt idx="3619">
                        <c:v>6.1972100000000004E-11</c:v>
                      </c:pt>
                      <c:pt idx="3620">
                        <c:v>7.3120099999999995E-11</c:v>
                      </c:pt>
                      <c:pt idx="3621">
                        <c:v>7.3120099999999995E-11</c:v>
                      </c:pt>
                      <c:pt idx="3622">
                        <c:v>5.9350600000000004E-11</c:v>
                      </c:pt>
                      <c:pt idx="3623">
                        <c:v>5.9350600000000004E-11</c:v>
                      </c:pt>
                      <c:pt idx="3624">
                        <c:v>5.8938099999999994E-11</c:v>
                      </c:pt>
                      <c:pt idx="3625">
                        <c:v>5.8938099999999994E-11</c:v>
                      </c:pt>
                      <c:pt idx="3626">
                        <c:v>5.5513600000000001E-11</c:v>
                      </c:pt>
                      <c:pt idx="3627">
                        <c:v>5.5513600000000001E-11</c:v>
                      </c:pt>
                      <c:pt idx="3628">
                        <c:v>5.8152800000000002E-11</c:v>
                      </c:pt>
                      <c:pt idx="3629">
                        <c:v>5.8152800000000002E-11</c:v>
                      </c:pt>
                      <c:pt idx="3630">
                        <c:v>5.3567000000000002E-11</c:v>
                      </c:pt>
                      <c:pt idx="3631">
                        <c:v>5.3567000000000002E-11</c:v>
                      </c:pt>
                      <c:pt idx="3632">
                        <c:v>5.8485699999999996E-11</c:v>
                      </c:pt>
                      <c:pt idx="3633">
                        <c:v>5.8485699999999996E-11</c:v>
                      </c:pt>
                      <c:pt idx="3634">
                        <c:v>5.6464800000000003E-11</c:v>
                      </c:pt>
                      <c:pt idx="3635">
                        <c:v>5.6464800000000003E-11</c:v>
                      </c:pt>
                      <c:pt idx="3636">
                        <c:v>5.7116899999999999E-11</c:v>
                      </c:pt>
                      <c:pt idx="3637">
                        <c:v>5.7116899999999999E-11</c:v>
                      </c:pt>
                      <c:pt idx="3638">
                        <c:v>5.9848999999999997E-11</c:v>
                      </c:pt>
                      <c:pt idx="3639">
                        <c:v>5.9848999999999997E-11</c:v>
                      </c:pt>
                      <c:pt idx="3640">
                        <c:v>5.60983E-11</c:v>
                      </c:pt>
                      <c:pt idx="3641">
                        <c:v>5.60983E-11</c:v>
                      </c:pt>
                      <c:pt idx="3642">
                        <c:v>5.9572599999999996E-11</c:v>
                      </c:pt>
                      <c:pt idx="3643">
                        <c:v>5.9572599999999996E-11</c:v>
                      </c:pt>
                      <c:pt idx="3644">
                        <c:v>5.7466499999999999E-11</c:v>
                      </c:pt>
                      <c:pt idx="3645">
                        <c:v>5.7466499999999999E-11</c:v>
                      </c:pt>
                      <c:pt idx="3646">
                        <c:v>5.5587199999999998E-11</c:v>
                      </c:pt>
                      <c:pt idx="3647">
                        <c:v>5.5587199999999998E-11</c:v>
                      </c:pt>
                      <c:pt idx="3648">
                        <c:v>5.5584099999999999E-11</c:v>
                      </c:pt>
                      <c:pt idx="3649">
                        <c:v>5.5584099999999999E-11</c:v>
                      </c:pt>
                      <c:pt idx="3650">
                        <c:v>5.7113100000000003E-11</c:v>
                      </c:pt>
                      <c:pt idx="3651">
                        <c:v>5.7113100000000003E-11</c:v>
                      </c:pt>
                      <c:pt idx="3652">
                        <c:v>5.7205600000000002E-11</c:v>
                      </c:pt>
                      <c:pt idx="3653">
                        <c:v>5.7205600000000002E-11</c:v>
                      </c:pt>
                      <c:pt idx="3654">
                        <c:v>5.6705299999999998E-11</c:v>
                      </c:pt>
                      <c:pt idx="3655">
                        <c:v>5.6705299999999998E-11</c:v>
                      </c:pt>
                      <c:pt idx="3656">
                        <c:v>5.68892E-11</c:v>
                      </c:pt>
                      <c:pt idx="3657">
                        <c:v>5.68892E-11</c:v>
                      </c:pt>
                      <c:pt idx="3658">
                        <c:v>5.3331E-11</c:v>
                      </c:pt>
                      <c:pt idx="3659">
                        <c:v>5.3331E-11</c:v>
                      </c:pt>
                      <c:pt idx="3660">
                        <c:v>6.1430200000000001E-11</c:v>
                      </c:pt>
                      <c:pt idx="3661">
                        <c:v>6.1430200000000001E-11</c:v>
                      </c:pt>
                      <c:pt idx="3662">
                        <c:v>5.5203399999999999E-11</c:v>
                      </c:pt>
                      <c:pt idx="3663">
                        <c:v>5.5203399999999999E-11</c:v>
                      </c:pt>
                      <c:pt idx="3664">
                        <c:v>5.5757500000000001E-11</c:v>
                      </c:pt>
                      <c:pt idx="3665">
                        <c:v>5.5757500000000001E-11</c:v>
                      </c:pt>
                      <c:pt idx="3666">
                        <c:v>5.5780900000000003E-11</c:v>
                      </c:pt>
                      <c:pt idx="3667">
                        <c:v>5.5780900000000003E-11</c:v>
                      </c:pt>
                      <c:pt idx="3668">
                        <c:v>5.6140299999999998E-11</c:v>
                      </c:pt>
                      <c:pt idx="3669">
                        <c:v>5.6140299999999998E-11</c:v>
                      </c:pt>
                      <c:pt idx="3670">
                        <c:v>5.5155400000000001E-11</c:v>
                      </c:pt>
                      <c:pt idx="3671">
                        <c:v>5.5155400000000001E-11</c:v>
                      </c:pt>
                      <c:pt idx="3672">
                        <c:v>5.5905099999999999E-11</c:v>
                      </c:pt>
                      <c:pt idx="3673">
                        <c:v>5.5905099999999999E-11</c:v>
                      </c:pt>
                      <c:pt idx="3674">
                        <c:v>5.6340000000000003E-11</c:v>
                      </c:pt>
                      <c:pt idx="3675">
                        <c:v>5.6340000000000003E-11</c:v>
                      </c:pt>
                      <c:pt idx="3676">
                        <c:v>5.90958E-11</c:v>
                      </c:pt>
                      <c:pt idx="3677">
                        <c:v>5.90958E-11</c:v>
                      </c:pt>
                      <c:pt idx="3678">
                        <c:v>5.3874600000000003E-11</c:v>
                      </c:pt>
                      <c:pt idx="3679">
                        <c:v>5.3874600000000003E-11</c:v>
                      </c:pt>
                      <c:pt idx="3680">
                        <c:v>5.3112400000000001E-11</c:v>
                      </c:pt>
                      <c:pt idx="3681">
                        <c:v>5.3112400000000001E-11</c:v>
                      </c:pt>
                      <c:pt idx="3682">
                        <c:v>5.6502899999999999E-11</c:v>
                      </c:pt>
                      <c:pt idx="3683">
                        <c:v>5.6502899999999999E-11</c:v>
                      </c:pt>
                      <c:pt idx="3684">
                        <c:v>5.6273200000000002E-11</c:v>
                      </c:pt>
                      <c:pt idx="3685">
                        <c:v>5.6273200000000002E-11</c:v>
                      </c:pt>
                      <c:pt idx="3686">
                        <c:v>5.7002499999999999E-11</c:v>
                      </c:pt>
                      <c:pt idx="3687">
                        <c:v>5.7002499999999999E-11</c:v>
                      </c:pt>
                      <c:pt idx="3688">
                        <c:v>5.5425099999999998E-11</c:v>
                      </c:pt>
                      <c:pt idx="3689">
                        <c:v>5.5425099999999998E-11</c:v>
                      </c:pt>
                      <c:pt idx="3690">
                        <c:v>5.71109E-11</c:v>
                      </c:pt>
                      <c:pt idx="3691">
                        <c:v>5.71109E-11</c:v>
                      </c:pt>
                      <c:pt idx="3692">
                        <c:v>5.58336E-11</c:v>
                      </c:pt>
                      <c:pt idx="3693">
                        <c:v>5.58336E-11</c:v>
                      </c:pt>
                      <c:pt idx="3694">
                        <c:v>6.0524399999999995E-11</c:v>
                      </c:pt>
                      <c:pt idx="3695">
                        <c:v>6.0524399999999995E-11</c:v>
                      </c:pt>
                      <c:pt idx="3696">
                        <c:v>5.4194600000000002E-11</c:v>
                      </c:pt>
                      <c:pt idx="3697">
                        <c:v>5.4194600000000002E-11</c:v>
                      </c:pt>
                      <c:pt idx="3698">
                        <c:v>5.7799000000000001E-11</c:v>
                      </c:pt>
                      <c:pt idx="3699">
                        <c:v>5.7799000000000001E-11</c:v>
                      </c:pt>
                      <c:pt idx="3700">
                        <c:v>5.7403899999999999E-11</c:v>
                      </c:pt>
                      <c:pt idx="3701">
                        <c:v>5.7403899999999999E-11</c:v>
                      </c:pt>
                      <c:pt idx="3702">
                        <c:v>5.5173699999999999E-11</c:v>
                      </c:pt>
                      <c:pt idx="3703">
                        <c:v>5.5173699999999999E-11</c:v>
                      </c:pt>
                      <c:pt idx="3704">
                        <c:v>5.4365300000000003E-11</c:v>
                      </c:pt>
                      <c:pt idx="3705">
                        <c:v>5.4365300000000003E-11</c:v>
                      </c:pt>
                      <c:pt idx="3706">
                        <c:v>5.3905800000000003E-11</c:v>
                      </c:pt>
                      <c:pt idx="3707">
                        <c:v>5.3905800000000003E-11</c:v>
                      </c:pt>
                      <c:pt idx="3708">
                        <c:v>5.5484299999999999E-11</c:v>
                      </c:pt>
                      <c:pt idx="3709">
                        <c:v>5.5484299999999999E-11</c:v>
                      </c:pt>
                      <c:pt idx="3710">
                        <c:v>5.7504400000000002E-11</c:v>
                      </c:pt>
                      <c:pt idx="3711">
                        <c:v>5.7504400000000002E-11</c:v>
                      </c:pt>
                      <c:pt idx="3712">
                        <c:v>5.5463799999999998E-11</c:v>
                      </c:pt>
                      <c:pt idx="3713">
                        <c:v>5.5463799999999998E-11</c:v>
                      </c:pt>
                      <c:pt idx="3714">
                        <c:v>5.50694E-11</c:v>
                      </c:pt>
                      <c:pt idx="3715">
                        <c:v>5.50694E-11</c:v>
                      </c:pt>
                      <c:pt idx="3716">
                        <c:v>5.9437099999999997E-11</c:v>
                      </c:pt>
                      <c:pt idx="3717">
                        <c:v>5.9437099999999997E-11</c:v>
                      </c:pt>
                      <c:pt idx="3718">
                        <c:v>5.6787800000000002E-11</c:v>
                      </c:pt>
                      <c:pt idx="3719">
                        <c:v>5.6787800000000002E-11</c:v>
                      </c:pt>
                      <c:pt idx="3720">
                        <c:v>5.3263900000000001E-11</c:v>
                      </c:pt>
                      <c:pt idx="3721">
                        <c:v>5.3263900000000001E-11</c:v>
                      </c:pt>
                      <c:pt idx="3722">
                        <c:v>5.9946799999999998E-11</c:v>
                      </c:pt>
                      <c:pt idx="3723">
                        <c:v>5.9946799999999998E-11</c:v>
                      </c:pt>
                      <c:pt idx="3724">
                        <c:v>5.6335800000000002E-11</c:v>
                      </c:pt>
                      <c:pt idx="3725">
                        <c:v>5.6335800000000002E-11</c:v>
                      </c:pt>
                      <c:pt idx="3726">
                        <c:v>5.5719499999999998E-11</c:v>
                      </c:pt>
                      <c:pt idx="3727">
                        <c:v>5.5719499999999998E-11</c:v>
                      </c:pt>
                      <c:pt idx="3728">
                        <c:v>5.7650400000000001E-11</c:v>
                      </c:pt>
                      <c:pt idx="3729">
                        <c:v>5.7650400000000001E-11</c:v>
                      </c:pt>
                      <c:pt idx="3730">
                        <c:v>5.6356300000000003E-11</c:v>
                      </c:pt>
                      <c:pt idx="3731">
                        <c:v>5.6356300000000003E-11</c:v>
                      </c:pt>
                      <c:pt idx="3732">
                        <c:v>6.3327400000000001E-11</c:v>
                      </c:pt>
                      <c:pt idx="3733">
                        <c:v>6.3327400000000001E-11</c:v>
                      </c:pt>
                      <c:pt idx="3734">
                        <c:v>5.1188899999999998E-11</c:v>
                      </c:pt>
                      <c:pt idx="3735">
                        <c:v>5.1188899999999998E-11</c:v>
                      </c:pt>
                      <c:pt idx="3736">
                        <c:v>5.4850400000000001E-11</c:v>
                      </c:pt>
                      <c:pt idx="3737">
                        <c:v>5.4850400000000001E-11</c:v>
                      </c:pt>
                      <c:pt idx="3738">
                        <c:v>5.9149200000000001E-11</c:v>
                      </c:pt>
                      <c:pt idx="3739">
                        <c:v>5.9149200000000001E-11</c:v>
                      </c:pt>
                      <c:pt idx="3740">
                        <c:v>5.1703800000000003E-11</c:v>
                      </c:pt>
                      <c:pt idx="3741">
                        <c:v>5.1703800000000003E-11</c:v>
                      </c:pt>
                      <c:pt idx="3742">
                        <c:v>5.6427299999999998E-11</c:v>
                      </c:pt>
                      <c:pt idx="3743">
                        <c:v>5.6427299999999998E-11</c:v>
                      </c:pt>
                      <c:pt idx="3744">
                        <c:v>5.6753099999999997E-11</c:v>
                      </c:pt>
                      <c:pt idx="3745">
                        <c:v>5.6753099999999997E-11</c:v>
                      </c:pt>
                      <c:pt idx="3746">
                        <c:v>5.4922599999999998E-11</c:v>
                      </c:pt>
                      <c:pt idx="3747">
                        <c:v>5.4922599999999998E-11</c:v>
                      </c:pt>
                      <c:pt idx="3748">
                        <c:v>5.5790300000000001E-11</c:v>
                      </c:pt>
                      <c:pt idx="3749">
                        <c:v>5.5790300000000001E-11</c:v>
                      </c:pt>
                      <c:pt idx="3750">
                        <c:v>5.8233999999999998E-11</c:v>
                      </c:pt>
                      <c:pt idx="3751">
                        <c:v>5.8233999999999998E-11</c:v>
                      </c:pt>
                      <c:pt idx="3752">
                        <c:v>5.4075700000000002E-11</c:v>
                      </c:pt>
                      <c:pt idx="3753">
                        <c:v>5.4075700000000002E-11</c:v>
                      </c:pt>
                      <c:pt idx="3754">
                        <c:v>5.7576899999999997E-11</c:v>
                      </c:pt>
                      <c:pt idx="3755">
                        <c:v>5.7576899999999997E-11</c:v>
                      </c:pt>
                      <c:pt idx="3756">
                        <c:v>5.0906099999999999E-11</c:v>
                      </c:pt>
                      <c:pt idx="3757">
                        <c:v>5.0906099999999999E-11</c:v>
                      </c:pt>
                      <c:pt idx="3758">
                        <c:v>5.3573300000000001E-11</c:v>
                      </c:pt>
                      <c:pt idx="3759">
                        <c:v>5.3573300000000001E-11</c:v>
                      </c:pt>
                      <c:pt idx="3760">
                        <c:v>5.6548300000000002E-11</c:v>
                      </c:pt>
                      <c:pt idx="3761">
                        <c:v>5.6548300000000002E-11</c:v>
                      </c:pt>
                      <c:pt idx="3762">
                        <c:v>5.4676200000000002E-11</c:v>
                      </c:pt>
                      <c:pt idx="3763">
                        <c:v>5.4676200000000002E-11</c:v>
                      </c:pt>
                      <c:pt idx="3764">
                        <c:v>5.8511899999999998E-11</c:v>
                      </c:pt>
                      <c:pt idx="3765">
                        <c:v>5.8511899999999998E-11</c:v>
                      </c:pt>
                      <c:pt idx="3766">
                        <c:v>6.2425499999999998E-11</c:v>
                      </c:pt>
                      <c:pt idx="3767">
                        <c:v>6.2425499999999998E-11</c:v>
                      </c:pt>
                      <c:pt idx="3768">
                        <c:v>5.5653000000000003E-11</c:v>
                      </c:pt>
                      <c:pt idx="3769">
                        <c:v>5.5653000000000003E-11</c:v>
                      </c:pt>
                      <c:pt idx="3770">
                        <c:v>5.6133099999999997E-11</c:v>
                      </c:pt>
                      <c:pt idx="3771">
                        <c:v>5.6133099999999997E-11</c:v>
                      </c:pt>
                      <c:pt idx="3772">
                        <c:v>5.7222899999999998E-11</c:v>
                      </c:pt>
                      <c:pt idx="3773">
                        <c:v>5.7222899999999998E-11</c:v>
                      </c:pt>
                      <c:pt idx="3774">
                        <c:v>5.0915099999999999E-11</c:v>
                      </c:pt>
                      <c:pt idx="3775">
                        <c:v>5.0915099999999999E-11</c:v>
                      </c:pt>
                      <c:pt idx="3776">
                        <c:v>5.5044800000000003E-11</c:v>
                      </c:pt>
                      <c:pt idx="3777">
                        <c:v>5.5044800000000003E-11</c:v>
                      </c:pt>
                      <c:pt idx="3778">
                        <c:v>5.72728E-11</c:v>
                      </c:pt>
                      <c:pt idx="3779">
                        <c:v>5.72728E-11</c:v>
                      </c:pt>
                      <c:pt idx="3780">
                        <c:v>5.2614100000000001E-11</c:v>
                      </c:pt>
                      <c:pt idx="3781">
                        <c:v>5.2614100000000001E-11</c:v>
                      </c:pt>
                      <c:pt idx="3782">
                        <c:v>5.6947000000000001E-11</c:v>
                      </c:pt>
                      <c:pt idx="3783">
                        <c:v>5.6947000000000001E-11</c:v>
                      </c:pt>
                      <c:pt idx="3784">
                        <c:v>5.7004600000000003E-11</c:v>
                      </c:pt>
                      <c:pt idx="3785">
                        <c:v>5.7004600000000003E-11</c:v>
                      </c:pt>
                      <c:pt idx="3786">
                        <c:v>5.5315099999999998E-11</c:v>
                      </c:pt>
                      <c:pt idx="3787">
                        <c:v>5.5315099999999998E-11</c:v>
                      </c:pt>
                      <c:pt idx="3788">
                        <c:v>5.5438299999999999E-11</c:v>
                      </c:pt>
                      <c:pt idx="3789">
                        <c:v>5.5438299999999999E-11</c:v>
                      </c:pt>
                      <c:pt idx="3790">
                        <c:v>5.57592E-11</c:v>
                      </c:pt>
                      <c:pt idx="3791">
                        <c:v>5.57592E-11</c:v>
                      </c:pt>
                      <c:pt idx="3792">
                        <c:v>5.8077699999999998E-11</c:v>
                      </c:pt>
                      <c:pt idx="3793">
                        <c:v>5.8077699999999998E-11</c:v>
                      </c:pt>
                      <c:pt idx="3794">
                        <c:v>5.68998E-11</c:v>
                      </c:pt>
                      <c:pt idx="3795">
                        <c:v>5.68998E-11</c:v>
                      </c:pt>
                      <c:pt idx="3796">
                        <c:v>5.5384999999999998E-11</c:v>
                      </c:pt>
                      <c:pt idx="3797">
                        <c:v>5.5384999999999998E-11</c:v>
                      </c:pt>
                      <c:pt idx="3798">
                        <c:v>5.8199899999999997E-11</c:v>
                      </c:pt>
                      <c:pt idx="3799">
                        <c:v>5.8199899999999997E-11</c:v>
                      </c:pt>
                      <c:pt idx="3800">
                        <c:v>5.0390199999999999E-11</c:v>
                      </c:pt>
                      <c:pt idx="3801">
                        <c:v>5.0390199999999999E-11</c:v>
                      </c:pt>
                      <c:pt idx="3802">
                        <c:v>5.8492300000000006E-11</c:v>
                      </c:pt>
                      <c:pt idx="3803">
                        <c:v>5.8492300000000006E-11</c:v>
                      </c:pt>
                      <c:pt idx="3804">
                        <c:v>5.8544899999999997E-11</c:v>
                      </c:pt>
                      <c:pt idx="3805">
                        <c:v>5.8544899999999997E-11</c:v>
                      </c:pt>
                      <c:pt idx="3806">
                        <c:v>5.5080199999999998E-11</c:v>
                      </c:pt>
                      <c:pt idx="3807">
                        <c:v>5.5080199999999998E-11</c:v>
                      </c:pt>
                      <c:pt idx="3808">
                        <c:v>5.4233899999999999E-11</c:v>
                      </c:pt>
                      <c:pt idx="3809">
                        <c:v>5.4233899999999999E-11</c:v>
                      </c:pt>
                      <c:pt idx="3810">
                        <c:v>5.5941199999999998E-11</c:v>
                      </c:pt>
                      <c:pt idx="3811">
                        <c:v>5.5941199999999998E-11</c:v>
                      </c:pt>
                      <c:pt idx="3812">
                        <c:v>5.8074899999999998E-11</c:v>
                      </c:pt>
                      <c:pt idx="3813">
                        <c:v>5.8074899999999998E-11</c:v>
                      </c:pt>
                      <c:pt idx="3814">
                        <c:v>5.70722E-11</c:v>
                      </c:pt>
                      <c:pt idx="3815">
                        <c:v>5.70722E-11</c:v>
                      </c:pt>
                      <c:pt idx="3816">
                        <c:v>5.2303400000000001E-11</c:v>
                      </c:pt>
                      <c:pt idx="3817">
                        <c:v>5.2303400000000001E-11</c:v>
                      </c:pt>
                      <c:pt idx="3818">
                        <c:v>5.8118099999999997E-11</c:v>
                      </c:pt>
                      <c:pt idx="3819">
                        <c:v>5.8118099999999997E-11</c:v>
                      </c:pt>
                      <c:pt idx="3820">
                        <c:v>5.3375500000000001E-11</c:v>
                      </c:pt>
                      <c:pt idx="3821">
                        <c:v>5.3375500000000001E-11</c:v>
                      </c:pt>
                      <c:pt idx="3822">
                        <c:v>5.5600699999999998E-11</c:v>
                      </c:pt>
                      <c:pt idx="3823">
                        <c:v>5.5600699999999998E-11</c:v>
                      </c:pt>
                      <c:pt idx="3824">
                        <c:v>5.8405899999999994E-11</c:v>
                      </c:pt>
                      <c:pt idx="3825">
                        <c:v>5.8405899999999994E-11</c:v>
                      </c:pt>
                      <c:pt idx="3826">
                        <c:v>5.1080599999999997E-11</c:v>
                      </c:pt>
                      <c:pt idx="3827">
                        <c:v>5.1080599999999997E-11</c:v>
                      </c:pt>
                      <c:pt idx="3828">
                        <c:v>5.6426600000000001E-11</c:v>
                      </c:pt>
                      <c:pt idx="3829">
                        <c:v>5.6426600000000001E-11</c:v>
                      </c:pt>
                      <c:pt idx="3830">
                        <c:v>5.0114500000000002E-11</c:v>
                      </c:pt>
                      <c:pt idx="3831">
                        <c:v>5.0114500000000002E-11</c:v>
                      </c:pt>
                      <c:pt idx="3832">
                        <c:v>5.4374500000000002E-11</c:v>
                      </c:pt>
                      <c:pt idx="3833">
                        <c:v>5.4374500000000002E-11</c:v>
                      </c:pt>
                      <c:pt idx="3834">
                        <c:v>5.4954400000000002E-11</c:v>
                      </c:pt>
                      <c:pt idx="3835">
                        <c:v>5.4954400000000002E-11</c:v>
                      </c:pt>
                      <c:pt idx="3836">
                        <c:v>5.4029400000000002E-11</c:v>
                      </c:pt>
                      <c:pt idx="3837">
                        <c:v>5.4029400000000002E-11</c:v>
                      </c:pt>
                      <c:pt idx="3838">
                        <c:v>5.3335000000000002E-11</c:v>
                      </c:pt>
                      <c:pt idx="3839">
                        <c:v>5.3335000000000002E-11</c:v>
                      </c:pt>
                      <c:pt idx="3840">
                        <c:v>5.2326299999999998E-11</c:v>
                      </c:pt>
                      <c:pt idx="3841">
                        <c:v>5.2326299999999998E-11</c:v>
                      </c:pt>
                      <c:pt idx="3842">
                        <c:v>5.4741399999999997E-11</c:v>
                      </c:pt>
                      <c:pt idx="3843">
                        <c:v>5.4741399999999997E-11</c:v>
                      </c:pt>
                      <c:pt idx="3844">
                        <c:v>5.2732599999999997E-11</c:v>
                      </c:pt>
                      <c:pt idx="3845">
                        <c:v>5.2732599999999997E-11</c:v>
                      </c:pt>
                      <c:pt idx="3846">
                        <c:v>5.2511100000000003E-11</c:v>
                      </c:pt>
                      <c:pt idx="3847">
                        <c:v>5.2511100000000003E-11</c:v>
                      </c:pt>
                      <c:pt idx="3848">
                        <c:v>5.31423E-11</c:v>
                      </c:pt>
                      <c:pt idx="3849">
                        <c:v>5.31423E-11</c:v>
                      </c:pt>
                      <c:pt idx="3850">
                        <c:v>5.8382700000000004E-11</c:v>
                      </c:pt>
                      <c:pt idx="3851">
                        <c:v>5.8382700000000004E-11</c:v>
                      </c:pt>
                      <c:pt idx="3852">
                        <c:v>5.3489600000000003E-11</c:v>
                      </c:pt>
                      <c:pt idx="3853">
                        <c:v>5.3489600000000003E-11</c:v>
                      </c:pt>
                      <c:pt idx="3854">
                        <c:v>5.6452299999999999E-11</c:v>
                      </c:pt>
                      <c:pt idx="3855">
                        <c:v>5.6452299999999999E-11</c:v>
                      </c:pt>
                      <c:pt idx="3856">
                        <c:v>6.1768899999999995E-11</c:v>
                      </c:pt>
                      <c:pt idx="3857">
                        <c:v>6.1768899999999995E-11</c:v>
                      </c:pt>
                      <c:pt idx="3858">
                        <c:v>5.4503499999999997E-11</c:v>
                      </c:pt>
                      <c:pt idx="3859">
                        <c:v>5.4503499999999997E-11</c:v>
                      </c:pt>
                      <c:pt idx="3860">
                        <c:v>5.7718800000000001E-11</c:v>
                      </c:pt>
                      <c:pt idx="3861">
                        <c:v>5.7718800000000001E-11</c:v>
                      </c:pt>
                      <c:pt idx="3862">
                        <c:v>5.5510400000000002E-11</c:v>
                      </c:pt>
                      <c:pt idx="3863">
                        <c:v>5.5510400000000002E-11</c:v>
                      </c:pt>
                      <c:pt idx="3864">
                        <c:v>5.5982999999999997E-11</c:v>
                      </c:pt>
                      <c:pt idx="3865">
                        <c:v>5.5982999999999997E-11</c:v>
                      </c:pt>
                      <c:pt idx="3866">
                        <c:v>5.5790999999999998E-11</c:v>
                      </c:pt>
                      <c:pt idx="3867">
                        <c:v>5.5790999999999998E-11</c:v>
                      </c:pt>
                      <c:pt idx="3868">
                        <c:v>5.6340300000000001E-11</c:v>
                      </c:pt>
                      <c:pt idx="3869">
                        <c:v>5.6340300000000001E-11</c:v>
                      </c:pt>
                      <c:pt idx="3870">
                        <c:v>4.9276899999999997E-11</c:v>
                      </c:pt>
                      <c:pt idx="3871">
                        <c:v>4.9276899999999997E-11</c:v>
                      </c:pt>
                      <c:pt idx="3872">
                        <c:v>5.14234E-11</c:v>
                      </c:pt>
                      <c:pt idx="3873">
                        <c:v>5.14234E-11</c:v>
                      </c:pt>
                      <c:pt idx="3874">
                        <c:v>5.4505100000000003E-11</c:v>
                      </c:pt>
                      <c:pt idx="3875">
                        <c:v>5.4505100000000003E-11</c:v>
                      </c:pt>
                      <c:pt idx="3876">
                        <c:v>5.4805500000000003E-11</c:v>
                      </c:pt>
                      <c:pt idx="3877">
                        <c:v>5.4805500000000003E-11</c:v>
                      </c:pt>
                      <c:pt idx="3878">
                        <c:v>5.3677300000000001E-11</c:v>
                      </c:pt>
                      <c:pt idx="3879">
                        <c:v>5.3677300000000001E-11</c:v>
                      </c:pt>
                      <c:pt idx="3880">
                        <c:v>5.323E-11</c:v>
                      </c:pt>
                      <c:pt idx="3881">
                        <c:v>5.323E-11</c:v>
                      </c:pt>
                      <c:pt idx="3882">
                        <c:v>2.4494699999999999E-10</c:v>
                      </c:pt>
                      <c:pt idx="3883">
                        <c:v>2.4494699999999999E-10</c:v>
                      </c:pt>
                      <c:pt idx="3884">
                        <c:v>5.3365899999999997E-11</c:v>
                      </c:pt>
                      <c:pt idx="3885">
                        <c:v>5.3365899999999997E-11</c:v>
                      </c:pt>
                      <c:pt idx="3886">
                        <c:v>5.1003400000000003E-11</c:v>
                      </c:pt>
                      <c:pt idx="3887">
                        <c:v>5.1003400000000003E-11</c:v>
                      </c:pt>
                      <c:pt idx="3888">
                        <c:v>5.2967700000000003E-11</c:v>
                      </c:pt>
                      <c:pt idx="3889">
                        <c:v>5.2967700000000003E-11</c:v>
                      </c:pt>
                      <c:pt idx="3890">
                        <c:v>5.55809E-11</c:v>
                      </c:pt>
                      <c:pt idx="3891">
                        <c:v>5.55809E-11</c:v>
                      </c:pt>
                      <c:pt idx="3892">
                        <c:v>5.5656400000000001E-11</c:v>
                      </c:pt>
                      <c:pt idx="3893">
                        <c:v>5.5656400000000001E-11</c:v>
                      </c:pt>
                      <c:pt idx="3894">
                        <c:v>5.5512799999999998E-11</c:v>
                      </c:pt>
                      <c:pt idx="3895">
                        <c:v>5.5512799999999998E-11</c:v>
                      </c:pt>
                      <c:pt idx="3896">
                        <c:v>5.8443600000000004E-11</c:v>
                      </c:pt>
                      <c:pt idx="3897">
                        <c:v>5.8443600000000004E-11</c:v>
                      </c:pt>
                      <c:pt idx="3898">
                        <c:v>5.4931800000000003E-11</c:v>
                      </c:pt>
                      <c:pt idx="3899">
                        <c:v>5.4931800000000003E-11</c:v>
                      </c:pt>
                      <c:pt idx="3900">
                        <c:v>5.0411600000000003E-11</c:v>
                      </c:pt>
                      <c:pt idx="3901">
                        <c:v>5.0411600000000003E-11</c:v>
                      </c:pt>
                      <c:pt idx="3902">
                        <c:v>5.3709499999999997E-11</c:v>
                      </c:pt>
                      <c:pt idx="3903">
                        <c:v>5.3709499999999997E-11</c:v>
                      </c:pt>
                      <c:pt idx="3904">
                        <c:v>5.6031899999999998E-11</c:v>
                      </c:pt>
                      <c:pt idx="3905">
                        <c:v>5.6031899999999998E-11</c:v>
                      </c:pt>
                      <c:pt idx="3906">
                        <c:v>5.3980700000000001E-11</c:v>
                      </c:pt>
                      <c:pt idx="3907">
                        <c:v>5.3980700000000001E-11</c:v>
                      </c:pt>
                      <c:pt idx="3908">
                        <c:v>5.6039800000000002E-11</c:v>
                      </c:pt>
                      <c:pt idx="3909">
                        <c:v>5.6039800000000002E-11</c:v>
                      </c:pt>
                      <c:pt idx="3910">
                        <c:v>5.0357799999999998E-11</c:v>
                      </c:pt>
                      <c:pt idx="3911">
                        <c:v>5.0357799999999998E-11</c:v>
                      </c:pt>
                      <c:pt idx="3912">
                        <c:v>5.5119099999999997E-11</c:v>
                      </c:pt>
                      <c:pt idx="3913">
                        <c:v>5.5119099999999997E-11</c:v>
                      </c:pt>
                      <c:pt idx="3914">
                        <c:v>5.7311799999999999E-11</c:v>
                      </c:pt>
                      <c:pt idx="3915">
                        <c:v>5.7311799999999999E-11</c:v>
                      </c:pt>
                      <c:pt idx="3916">
                        <c:v>5.2078099999999998E-11</c:v>
                      </c:pt>
                      <c:pt idx="3917">
                        <c:v>5.2078099999999998E-11</c:v>
                      </c:pt>
                      <c:pt idx="3918">
                        <c:v>5.9001999999999994E-11</c:v>
                      </c:pt>
                      <c:pt idx="3919">
                        <c:v>5.9001999999999994E-11</c:v>
                      </c:pt>
                      <c:pt idx="3920">
                        <c:v>5.3214299999999997E-11</c:v>
                      </c:pt>
                      <c:pt idx="3921">
                        <c:v>5.3214299999999997E-11</c:v>
                      </c:pt>
                      <c:pt idx="3922">
                        <c:v>5.8135799999999998E-11</c:v>
                      </c:pt>
                      <c:pt idx="3923">
                        <c:v>5.8135799999999998E-11</c:v>
                      </c:pt>
                      <c:pt idx="3924">
                        <c:v>5.37295E-11</c:v>
                      </c:pt>
                      <c:pt idx="3925">
                        <c:v>5.37295E-11</c:v>
                      </c:pt>
                      <c:pt idx="3926">
                        <c:v>5.5927899999999997E-11</c:v>
                      </c:pt>
                      <c:pt idx="3927">
                        <c:v>5.5927899999999997E-11</c:v>
                      </c:pt>
                      <c:pt idx="3928">
                        <c:v>6.1719700000000002E-11</c:v>
                      </c:pt>
                      <c:pt idx="3929">
                        <c:v>6.1719700000000002E-11</c:v>
                      </c:pt>
                      <c:pt idx="3930">
                        <c:v>5.52343E-11</c:v>
                      </c:pt>
                      <c:pt idx="3931">
                        <c:v>5.52343E-11</c:v>
                      </c:pt>
                      <c:pt idx="3932">
                        <c:v>2.2156999999999999E-10</c:v>
                      </c:pt>
                      <c:pt idx="3933">
                        <c:v>2.2156999999999999E-10</c:v>
                      </c:pt>
                      <c:pt idx="3934">
                        <c:v>5.5310799999999997E-11</c:v>
                      </c:pt>
                      <c:pt idx="3935">
                        <c:v>5.5310799999999997E-11</c:v>
                      </c:pt>
                      <c:pt idx="3936">
                        <c:v>5.7750399999999999E-11</c:v>
                      </c:pt>
                      <c:pt idx="3937">
                        <c:v>5.7750399999999999E-11</c:v>
                      </c:pt>
                      <c:pt idx="3938">
                        <c:v>5.2830399999999998E-11</c:v>
                      </c:pt>
                      <c:pt idx="3939">
                        <c:v>5.2830399999999998E-11</c:v>
                      </c:pt>
                      <c:pt idx="3940">
                        <c:v>5.8104E-11</c:v>
                      </c:pt>
                      <c:pt idx="3941">
                        <c:v>5.8104E-11</c:v>
                      </c:pt>
                      <c:pt idx="3942">
                        <c:v>5.0971499999999999E-11</c:v>
                      </c:pt>
                      <c:pt idx="3943">
                        <c:v>5.0971499999999999E-11</c:v>
                      </c:pt>
                      <c:pt idx="3944">
                        <c:v>5.5041900000000003E-11</c:v>
                      </c:pt>
                      <c:pt idx="3945">
                        <c:v>5.5041900000000003E-11</c:v>
                      </c:pt>
                      <c:pt idx="3946">
                        <c:v>5.3866999999999997E-11</c:v>
                      </c:pt>
                      <c:pt idx="3947">
                        <c:v>5.3866999999999997E-11</c:v>
                      </c:pt>
                      <c:pt idx="3948">
                        <c:v>5.29089E-11</c:v>
                      </c:pt>
                      <c:pt idx="3949">
                        <c:v>5.29089E-11</c:v>
                      </c:pt>
                      <c:pt idx="3950">
                        <c:v>5.62275E-11</c:v>
                      </c:pt>
                      <c:pt idx="3951">
                        <c:v>5.62275E-11</c:v>
                      </c:pt>
                      <c:pt idx="3952">
                        <c:v>5.3675900000000001E-11</c:v>
                      </c:pt>
                      <c:pt idx="3953">
                        <c:v>5.3675900000000001E-11</c:v>
                      </c:pt>
                      <c:pt idx="3954">
                        <c:v>5.27199E-11</c:v>
                      </c:pt>
                      <c:pt idx="3955">
                        <c:v>5.27199E-11</c:v>
                      </c:pt>
                      <c:pt idx="3956">
                        <c:v>5.2234099999999999E-11</c:v>
                      </c:pt>
                      <c:pt idx="3957">
                        <c:v>5.2234099999999999E-11</c:v>
                      </c:pt>
                      <c:pt idx="3958">
                        <c:v>5.7956300000000003E-11</c:v>
                      </c:pt>
                      <c:pt idx="3959">
                        <c:v>5.7956300000000003E-11</c:v>
                      </c:pt>
                      <c:pt idx="3960">
                        <c:v>5.1583099999999997E-11</c:v>
                      </c:pt>
                      <c:pt idx="3961">
                        <c:v>5.1583099999999997E-11</c:v>
                      </c:pt>
                      <c:pt idx="3962">
                        <c:v>5.48863E-11</c:v>
                      </c:pt>
                      <c:pt idx="3963">
                        <c:v>5.48863E-11</c:v>
                      </c:pt>
                      <c:pt idx="3964">
                        <c:v>5.2845800000000002E-11</c:v>
                      </c:pt>
                      <c:pt idx="3965">
                        <c:v>5.2845800000000002E-11</c:v>
                      </c:pt>
                      <c:pt idx="3966">
                        <c:v>5.0255700000000002E-11</c:v>
                      </c:pt>
                      <c:pt idx="3967">
                        <c:v>5.0255700000000002E-11</c:v>
                      </c:pt>
                      <c:pt idx="3968">
                        <c:v>5.6329199999999998E-11</c:v>
                      </c:pt>
                      <c:pt idx="3969">
                        <c:v>5.6329199999999998E-11</c:v>
                      </c:pt>
                      <c:pt idx="3970">
                        <c:v>5.71094E-11</c:v>
                      </c:pt>
                      <c:pt idx="3971">
                        <c:v>5.71094E-11</c:v>
                      </c:pt>
                      <c:pt idx="3972">
                        <c:v>5.1647500000000002E-11</c:v>
                      </c:pt>
                      <c:pt idx="3973">
                        <c:v>5.1647500000000002E-11</c:v>
                      </c:pt>
                      <c:pt idx="3974">
                        <c:v>5.2654000000000002E-11</c:v>
                      </c:pt>
                      <c:pt idx="3975">
                        <c:v>5.2654000000000002E-11</c:v>
                      </c:pt>
                      <c:pt idx="3976">
                        <c:v>5.4637600000000002E-11</c:v>
                      </c:pt>
                      <c:pt idx="3977">
                        <c:v>5.4637600000000002E-11</c:v>
                      </c:pt>
                      <c:pt idx="3978">
                        <c:v>5.4424199999999999E-11</c:v>
                      </c:pt>
                      <c:pt idx="3979">
                        <c:v>5.4424199999999999E-11</c:v>
                      </c:pt>
                      <c:pt idx="3980">
                        <c:v>5.7865800000000002E-11</c:v>
                      </c:pt>
                      <c:pt idx="3981">
                        <c:v>5.7865800000000002E-11</c:v>
                      </c:pt>
                      <c:pt idx="3982">
                        <c:v>5.1583400000000003E-11</c:v>
                      </c:pt>
                      <c:pt idx="3983">
                        <c:v>5.1583400000000003E-11</c:v>
                      </c:pt>
                      <c:pt idx="3984">
                        <c:v>5.2507499999999999E-11</c:v>
                      </c:pt>
                      <c:pt idx="3985">
                        <c:v>5.2507499999999999E-11</c:v>
                      </c:pt>
                      <c:pt idx="3986">
                        <c:v>5.7002999999999997E-11</c:v>
                      </c:pt>
                      <c:pt idx="3987">
                        <c:v>5.7002999999999997E-11</c:v>
                      </c:pt>
                      <c:pt idx="3988">
                        <c:v>5.5948E-11</c:v>
                      </c:pt>
                      <c:pt idx="3989">
                        <c:v>5.5948E-11</c:v>
                      </c:pt>
                      <c:pt idx="3990">
                        <c:v>5.3365499999999999E-11</c:v>
                      </c:pt>
                      <c:pt idx="3991">
                        <c:v>5.3365499999999999E-11</c:v>
                      </c:pt>
                      <c:pt idx="3992">
                        <c:v>4.8929200000000003E-11</c:v>
                      </c:pt>
                      <c:pt idx="3993">
                        <c:v>4.8929200000000003E-11</c:v>
                      </c:pt>
                      <c:pt idx="3994">
                        <c:v>5.74349E-11</c:v>
                      </c:pt>
                      <c:pt idx="3995">
                        <c:v>5.74349E-11</c:v>
                      </c:pt>
                      <c:pt idx="3996">
                        <c:v>5.4850899999999999E-11</c:v>
                      </c:pt>
                      <c:pt idx="3997">
                        <c:v>5.4850899999999999E-11</c:v>
                      </c:pt>
                      <c:pt idx="3998">
                        <c:v>5.5199900000000001E-11</c:v>
                      </c:pt>
                      <c:pt idx="3999">
                        <c:v>5.5199900000000001E-11</c:v>
                      </c:pt>
                      <c:pt idx="4000">
                        <c:v>5.0311599999999998E-11</c:v>
                      </c:pt>
                      <c:pt idx="4001">
                        <c:v>5.0311599999999998E-11</c:v>
                      </c:pt>
                      <c:pt idx="4002">
                        <c:v>5.3187900000000002E-11</c:v>
                      </c:pt>
                      <c:pt idx="4003">
                        <c:v>5.3187900000000002E-11</c:v>
                      </c:pt>
                      <c:pt idx="4004">
                        <c:v>5.2345799999999998E-11</c:v>
                      </c:pt>
                      <c:pt idx="4005">
                        <c:v>5.2345799999999998E-11</c:v>
                      </c:pt>
                      <c:pt idx="4006">
                        <c:v>4.88673E-11</c:v>
                      </c:pt>
                      <c:pt idx="4007">
                        <c:v>4.88673E-11</c:v>
                      </c:pt>
                      <c:pt idx="4008">
                        <c:v>5.47213E-11</c:v>
                      </c:pt>
                      <c:pt idx="4009">
                        <c:v>5.47213E-11</c:v>
                      </c:pt>
                      <c:pt idx="4010">
                        <c:v>4.9638199999999997E-11</c:v>
                      </c:pt>
                      <c:pt idx="4011">
                        <c:v>4.9638199999999997E-11</c:v>
                      </c:pt>
                      <c:pt idx="4012">
                        <c:v>4.9265099999999997E-11</c:v>
                      </c:pt>
                      <c:pt idx="4013">
                        <c:v>4.9265099999999997E-11</c:v>
                      </c:pt>
                      <c:pt idx="4014">
                        <c:v>5.3831299999999997E-11</c:v>
                      </c:pt>
                      <c:pt idx="4015">
                        <c:v>5.3831299999999997E-11</c:v>
                      </c:pt>
                      <c:pt idx="4016">
                        <c:v>1.8345100000000001E-10</c:v>
                      </c:pt>
                      <c:pt idx="4017">
                        <c:v>1.8345100000000001E-10</c:v>
                      </c:pt>
                      <c:pt idx="4018">
                        <c:v>5.02412E-11</c:v>
                      </c:pt>
                      <c:pt idx="4019">
                        <c:v>5.02412E-11</c:v>
                      </c:pt>
                      <c:pt idx="4020">
                        <c:v>5.4711800000000003E-11</c:v>
                      </c:pt>
                      <c:pt idx="4021">
                        <c:v>5.4711800000000003E-11</c:v>
                      </c:pt>
                      <c:pt idx="4022">
                        <c:v>5.1892099999999999E-11</c:v>
                      </c:pt>
                      <c:pt idx="4023">
                        <c:v>5.1892099999999999E-11</c:v>
                      </c:pt>
                      <c:pt idx="4024">
                        <c:v>5.4726299999999998E-11</c:v>
                      </c:pt>
                      <c:pt idx="4025">
                        <c:v>5.4726299999999998E-11</c:v>
                      </c:pt>
                      <c:pt idx="4026">
                        <c:v>5.0881800000000002E-11</c:v>
                      </c:pt>
                      <c:pt idx="4027">
                        <c:v>5.0881800000000002E-11</c:v>
                      </c:pt>
                      <c:pt idx="4028">
                        <c:v>5.2791200000000001E-11</c:v>
                      </c:pt>
                      <c:pt idx="4029">
                        <c:v>5.2791200000000001E-11</c:v>
                      </c:pt>
                      <c:pt idx="4030">
                        <c:v>5.3306399999999998E-11</c:v>
                      </c:pt>
                      <c:pt idx="4031">
                        <c:v>5.3306399999999998E-11</c:v>
                      </c:pt>
                      <c:pt idx="4032">
                        <c:v>5.6214599999999998E-11</c:v>
                      </c:pt>
                      <c:pt idx="4033">
                        <c:v>5.6214599999999998E-11</c:v>
                      </c:pt>
                      <c:pt idx="4034">
                        <c:v>5.4709300000000001E-11</c:v>
                      </c:pt>
                      <c:pt idx="4035">
                        <c:v>5.4709300000000001E-11</c:v>
                      </c:pt>
                      <c:pt idx="4036">
                        <c:v>5.29013E-11</c:v>
                      </c:pt>
                      <c:pt idx="4037">
                        <c:v>5.29013E-11</c:v>
                      </c:pt>
                      <c:pt idx="4038">
                        <c:v>5.3679199999999999E-11</c:v>
                      </c:pt>
                      <c:pt idx="4039">
                        <c:v>5.3679199999999999E-11</c:v>
                      </c:pt>
                      <c:pt idx="4040">
                        <c:v>5.15735E-11</c:v>
                      </c:pt>
                      <c:pt idx="4041">
                        <c:v>5.15735E-11</c:v>
                      </c:pt>
                      <c:pt idx="4042">
                        <c:v>4.9118799999999999E-11</c:v>
                      </c:pt>
                      <c:pt idx="4043">
                        <c:v>4.9118799999999999E-11</c:v>
                      </c:pt>
                      <c:pt idx="4044">
                        <c:v>5.5851599999999999E-11</c:v>
                      </c:pt>
                      <c:pt idx="4045">
                        <c:v>5.5851599999999999E-11</c:v>
                      </c:pt>
                      <c:pt idx="4046">
                        <c:v>4.8431999999999999E-11</c:v>
                      </c:pt>
                      <c:pt idx="4047">
                        <c:v>4.8431999999999999E-11</c:v>
                      </c:pt>
                      <c:pt idx="4048">
                        <c:v>5.2271800000000003E-11</c:v>
                      </c:pt>
                      <c:pt idx="4049">
                        <c:v>5.2271800000000003E-11</c:v>
                      </c:pt>
                      <c:pt idx="4050">
                        <c:v>5.4481500000000002E-11</c:v>
                      </c:pt>
                      <c:pt idx="4051">
                        <c:v>5.4481500000000002E-11</c:v>
                      </c:pt>
                      <c:pt idx="4052">
                        <c:v>5.3757999999999999E-11</c:v>
                      </c:pt>
                      <c:pt idx="4053">
                        <c:v>5.3757999999999999E-11</c:v>
                      </c:pt>
                      <c:pt idx="4054">
                        <c:v>5.8069099999999997E-11</c:v>
                      </c:pt>
                      <c:pt idx="4055">
                        <c:v>5.8069099999999997E-11</c:v>
                      </c:pt>
                      <c:pt idx="4056">
                        <c:v>5.4229499999999999E-11</c:v>
                      </c:pt>
                      <c:pt idx="4057">
                        <c:v>5.4229499999999999E-11</c:v>
                      </c:pt>
                      <c:pt idx="4058">
                        <c:v>5.32671E-11</c:v>
                      </c:pt>
                      <c:pt idx="4059">
                        <c:v>5.32671E-11</c:v>
                      </c:pt>
                      <c:pt idx="4060">
                        <c:v>5.4877999999999998E-11</c:v>
                      </c:pt>
                      <c:pt idx="4061">
                        <c:v>5.4877999999999998E-11</c:v>
                      </c:pt>
                      <c:pt idx="4062">
                        <c:v>5.65548E-11</c:v>
                      </c:pt>
                      <c:pt idx="4063">
                        <c:v>5.65548E-11</c:v>
                      </c:pt>
                      <c:pt idx="4064">
                        <c:v>5.68253E-11</c:v>
                      </c:pt>
                      <c:pt idx="4065">
                        <c:v>5.68253E-11</c:v>
                      </c:pt>
                      <c:pt idx="4066">
                        <c:v>5.38055E-11</c:v>
                      </c:pt>
                      <c:pt idx="4067">
                        <c:v>5.38055E-11</c:v>
                      </c:pt>
                      <c:pt idx="4068">
                        <c:v>5.5187199999999998E-11</c:v>
                      </c:pt>
                      <c:pt idx="4069">
                        <c:v>5.5187199999999998E-11</c:v>
                      </c:pt>
                      <c:pt idx="4070">
                        <c:v>5.6398300000000001E-11</c:v>
                      </c:pt>
                      <c:pt idx="4071">
                        <c:v>5.6398300000000001E-11</c:v>
                      </c:pt>
                      <c:pt idx="4072">
                        <c:v>5.2675200000000001E-11</c:v>
                      </c:pt>
                      <c:pt idx="4073">
                        <c:v>5.2675200000000001E-11</c:v>
                      </c:pt>
                      <c:pt idx="4074">
                        <c:v>5.1031199999999998E-11</c:v>
                      </c:pt>
                      <c:pt idx="4075">
                        <c:v>5.1031199999999998E-11</c:v>
                      </c:pt>
                      <c:pt idx="4076">
                        <c:v>6.0003500000000004E-11</c:v>
                      </c:pt>
                      <c:pt idx="4077">
                        <c:v>6.0003500000000004E-11</c:v>
                      </c:pt>
                      <c:pt idx="4078">
                        <c:v>5.5082899999999999E-11</c:v>
                      </c:pt>
                      <c:pt idx="4079">
                        <c:v>5.5082899999999999E-11</c:v>
                      </c:pt>
                      <c:pt idx="4080">
                        <c:v>4.80511E-11</c:v>
                      </c:pt>
                      <c:pt idx="4081">
                        <c:v>4.80511E-11</c:v>
                      </c:pt>
                      <c:pt idx="4082">
                        <c:v>5.09521E-11</c:v>
                      </c:pt>
                      <c:pt idx="4083">
                        <c:v>5.09521E-11</c:v>
                      </c:pt>
                      <c:pt idx="4084">
                        <c:v>4.8730000000000003E-11</c:v>
                      </c:pt>
                      <c:pt idx="4085">
                        <c:v>4.8730000000000003E-11</c:v>
                      </c:pt>
                      <c:pt idx="4086">
                        <c:v>5.6383999999999999E-11</c:v>
                      </c:pt>
                      <c:pt idx="4087">
                        <c:v>5.6383999999999999E-11</c:v>
                      </c:pt>
                      <c:pt idx="4088">
                        <c:v>5.4059999999999999E-11</c:v>
                      </c:pt>
                      <c:pt idx="4089">
                        <c:v>5.4059999999999999E-11</c:v>
                      </c:pt>
                      <c:pt idx="4090">
                        <c:v>5.2788100000000001E-11</c:v>
                      </c:pt>
                      <c:pt idx="4091">
                        <c:v>5.2788100000000001E-11</c:v>
                      </c:pt>
                      <c:pt idx="4092">
                        <c:v>5.73963E-11</c:v>
                      </c:pt>
                      <c:pt idx="4093">
                        <c:v>5.73963E-11</c:v>
                      </c:pt>
                      <c:pt idx="4094">
                        <c:v>5.7170799999999998E-11</c:v>
                      </c:pt>
                      <c:pt idx="4095">
                        <c:v>5.7170799999999998E-11</c:v>
                      </c:pt>
                      <c:pt idx="4096">
                        <c:v>5.3304699999999998E-11</c:v>
                      </c:pt>
                      <c:pt idx="4097">
                        <c:v>5.3304699999999998E-11</c:v>
                      </c:pt>
                      <c:pt idx="4098">
                        <c:v>5.3220700000000002E-11</c:v>
                      </c:pt>
                      <c:pt idx="4099">
                        <c:v>5.3220700000000002E-11</c:v>
                      </c:pt>
                      <c:pt idx="4100">
                        <c:v>5.3564799999999999E-11</c:v>
                      </c:pt>
                      <c:pt idx="4101">
                        <c:v>5.3564799999999999E-11</c:v>
                      </c:pt>
                      <c:pt idx="4102">
                        <c:v>5.3530499999999999E-11</c:v>
                      </c:pt>
                      <c:pt idx="4103">
                        <c:v>5.3530499999999999E-11</c:v>
                      </c:pt>
                      <c:pt idx="4104">
                        <c:v>5.2445199999999999E-11</c:v>
                      </c:pt>
                      <c:pt idx="4105">
                        <c:v>5.2445199999999999E-11</c:v>
                      </c:pt>
                      <c:pt idx="4106">
                        <c:v>5.3762799999999998E-11</c:v>
                      </c:pt>
                      <c:pt idx="4107">
                        <c:v>5.3762799999999998E-11</c:v>
                      </c:pt>
                      <c:pt idx="4108">
                        <c:v>4.9839200000000003E-11</c:v>
                      </c:pt>
                      <c:pt idx="4109">
                        <c:v>4.9839200000000003E-11</c:v>
                      </c:pt>
                      <c:pt idx="4110">
                        <c:v>5.6149399999999997E-11</c:v>
                      </c:pt>
                      <c:pt idx="4111">
                        <c:v>5.6149399999999997E-11</c:v>
                      </c:pt>
                      <c:pt idx="4112">
                        <c:v>5.4564700000000002E-11</c:v>
                      </c:pt>
                      <c:pt idx="4113">
                        <c:v>5.4564700000000002E-11</c:v>
                      </c:pt>
                      <c:pt idx="4114">
                        <c:v>4.9103400000000002E-11</c:v>
                      </c:pt>
                      <c:pt idx="4115">
                        <c:v>4.9103400000000002E-11</c:v>
                      </c:pt>
                      <c:pt idx="4116">
                        <c:v>5.2099200000000003E-11</c:v>
                      </c:pt>
                      <c:pt idx="4117">
                        <c:v>5.2099200000000003E-11</c:v>
                      </c:pt>
                      <c:pt idx="4118">
                        <c:v>5.5322299999999999E-11</c:v>
                      </c:pt>
                      <c:pt idx="4119">
                        <c:v>5.5322299999999999E-11</c:v>
                      </c:pt>
                      <c:pt idx="4120">
                        <c:v>5.1887499999999999E-11</c:v>
                      </c:pt>
                      <c:pt idx="4121">
                        <c:v>5.1887499999999999E-11</c:v>
                      </c:pt>
                      <c:pt idx="4122">
                        <c:v>5.29817E-11</c:v>
                      </c:pt>
                      <c:pt idx="4123">
                        <c:v>5.29817E-11</c:v>
                      </c:pt>
                      <c:pt idx="4124">
                        <c:v>4.9896999999999997E-11</c:v>
                      </c:pt>
                      <c:pt idx="4125">
                        <c:v>4.9896999999999997E-11</c:v>
                      </c:pt>
                      <c:pt idx="4126">
                        <c:v>5.33117E-11</c:v>
                      </c:pt>
                      <c:pt idx="4127">
                        <c:v>5.33117E-11</c:v>
                      </c:pt>
                      <c:pt idx="4128">
                        <c:v>5.7207100000000002E-11</c:v>
                      </c:pt>
                      <c:pt idx="4129">
                        <c:v>5.7207100000000002E-11</c:v>
                      </c:pt>
                      <c:pt idx="4130">
                        <c:v>6.7578599999999994E-11</c:v>
                      </c:pt>
                      <c:pt idx="4131">
                        <c:v>6.7578599999999994E-11</c:v>
                      </c:pt>
                      <c:pt idx="4132">
                        <c:v>5.0503299999999999E-11</c:v>
                      </c:pt>
                      <c:pt idx="4133">
                        <c:v>5.0503299999999999E-11</c:v>
                      </c:pt>
                      <c:pt idx="4134">
                        <c:v>5.7287200000000003E-11</c:v>
                      </c:pt>
                      <c:pt idx="4135">
                        <c:v>5.7287200000000003E-11</c:v>
                      </c:pt>
                      <c:pt idx="4136">
                        <c:v>5.6851199999999998E-11</c:v>
                      </c:pt>
                      <c:pt idx="4137">
                        <c:v>5.6851199999999998E-11</c:v>
                      </c:pt>
                      <c:pt idx="4138">
                        <c:v>5.1244400000000002E-11</c:v>
                      </c:pt>
                      <c:pt idx="4139">
                        <c:v>5.1244400000000002E-11</c:v>
                      </c:pt>
                      <c:pt idx="4140">
                        <c:v>5.1585300000000001E-11</c:v>
                      </c:pt>
                      <c:pt idx="4141">
                        <c:v>5.1585300000000001E-11</c:v>
                      </c:pt>
                      <c:pt idx="4142">
                        <c:v>5.1266800000000002E-11</c:v>
                      </c:pt>
                      <c:pt idx="4143">
                        <c:v>5.1266800000000002E-11</c:v>
                      </c:pt>
                      <c:pt idx="4144">
                        <c:v>6.1270300000000004E-11</c:v>
                      </c:pt>
                      <c:pt idx="4145">
                        <c:v>6.1270300000000004E-11</c:v>
                      </c:pt>
                      <c:pt idx="4146">
                        <c:v>5.3902699999999997E-11</c:v>
                      </c:pt>
                      <c:pt idx="4147">
                        <c:v>5.3902699999999997E-11</c:v>
                      </c:pt>
                      <c:pt idx="4148">
                        <c:v>5.5279099999999999E-11</c:v>
                      </c:pt>
                      <c:pt idx="4149">
                        <c:v>5.5279099999999999E-11</c:v>
                      </c:pt>
                      <c:pt idx="4150">
                        <c:v>5.11305E-11</c:v>
                      </c:pt>
                      <c:pt idx="4151">
                        <c:v>5.11305E-11</c:v>
                      </c:pt>
                      <c:pt idx="4152">
                        <c:v>5.4494399999999998E-11</c:v>
                      </c:pt>
                      <c:pt idx="4153">
                        <c:v>5.4494399999999998E-11</c:v>
                      </c:pt>
                      <c:pt idx="4154">
                        <c:v>5.18547E-11</c:v>
                      </c:pt>
                      <c:pt idx="4155">
                        <c:v>5.18547E-11</c:v>
                      </c:pt>
                      <c:pt idx="4156">
                        <c:v>5.4393900000000002E-11</c:v>
                      </c:pt>
                      <c:pt idx="4157">
                        <c:v>5.4393900000000002E-11</c:v>
                      </c:pt>
                      <c:pt idx="4158">
                        <c:v>5.35914E-11</c:v>
                      </c:pt>
                      <c:pt idx="4159">
                        <c:v>5.35914E-11</c:v>
                      </c:pt>
                      <c:pt idx="4160">
                        <c:v>5.5399999999999997E-11</c:v>
                      </c:pt>
                      <c:pt idx="4161">
                        <c:v>5.5399999999999997E-11</c:v>
                      </c:pt>
                      <c:pt idx="4162">
                        <c:v>5.03617E-11</c:v>
                      </c:pt>
                      <c:pt idx="4163">
                        <c:v>5.03617E-11</c:v>
                      </c:pt>
                      <c:pt idx="4164">
                        <c:v>4.9480199999999999E-11</c:v>
                      </c:pt>
                      <c:pt idx="4165">
                        <c:v>4.9480199999999999E-11</c:v>
                      </c:pt>
                      <c:pt idx="4166">
                        <c:v>5.1922099999999997E-11</c:v>
                      </c:pt>
                      <c:pt idx="4167">
                        <c:v>5.1922099999999997E-11</c:v>
                      </c:pt>
                      <c:pt idx="4168">
                        <c:v>5.3363700000000001E-11</c:v>
                      </c:pt>
                      <c:pt idx="4169">
                        <c:v>5.3363700000000001E-11</c:v>
                      </c:pt>
                      <c:pt idx="4170">
                        <c:v>5.20807E-11</c:v>
                      </c:pt>
                      <c:pt idx="4171">
                        <c:v>5.20807E-11</c:v>
                      </c:pt>
                      <c:pt idx="4172">
                        <c:v>5.6005800000000001E-11</c:v>
                      </c:pt>
                      <c:pt idx="4173">
                        <c:v>5.6005800000000001E-11</c:v>
                      </c:pt>
                      <c:pt idx="4174">
                        <c:v>5.1321700000000003E-11</c:v>
                      </c:pt>
                      <c:pt idx="4175">
                        <c:v>5.1321700000000003E-11</c:v>
                      </c:pt>
                      <c:pt idx="4176">
                        <c:v>5.4587000000000002E-11</c:v>
                      </c:pt>
                      <c:pt idx="4177">
                        <c:v>5.4587000000000002E-11</c:v>
                      </c:pt>
                      <c:pt idx="4178">
                        <c:v>4.8535400000000002E-11</c:v>
                      </c:pt>
                      <c:pt idx="4179">
                        <c:v>4.8535400000000002E-11</c:v>
                      </c:pt>
                      <c:pt idx="4180">
                        <c:v>6.1536899999999996E-11</c:v>
                      </c:pt>
                      <c:pt idx="4181">
                        <c:v>6.1536899999999996E-11</c:v>
                      </c:pt>
                      <c:pt idx="4182">
                        <c:v>2.2085800000000001E-10</c:v>
                      </c:pt>
                      <c:pt idx="4183">
                        <c:v>2.2085800000000001E-10</c:v>
                      </c:pt>
                      <c:pt idx="4184">
                        <c:v>5.33801E-11</c:v>
                      </c:pt>
                      <c:pt idx="4185">
                        <c:v>5.33801E-11</c:v>
                      </c:pt>
                      <c:pt idx="4186">
                        <c:v>4.9164999999999999E-11</c:v>
                      </c:pt>
                      <c:pt idx="4187">
                        <c:v>4.9164999999999999E-11</c:v>
                      </c:pt>
                      <c:pt idx="4188">
                        <c:v>5.6729199999999998E-11</c:v>
                      </c:pt>
                      <c:pt idx="4189">
                        <c:v>5.6729199999999998E-11</c:v>
                      </c:pt>
                      <c:pt idx="4190">
                        <c:v>4.9820799999999999E-11</c:v>
                      </c:pt>
                      <c:pt idx="4191">
                        <c:v>4.9820799999999999E-11</c:v>
                      </c:pt>
                      <c:pt idx="4192">
                        <c:v>5.0086000000000003E-11</c:v>
                      </c:pt>
                      <c:pt idx="4193">
                        <c:v>5.0086000000000003E-11</c:v>
                      </c:pt>
                      <c:pt idx="4194">
                        <c:v>5.2097399999999998E-11</c:v>
                      </c:pt>
                      <c:pt idx="4195">
                        <c:v>5.2097399999999998E-11</c:v>
                      </c:pt>
                      <c:pt idx="4196">
                        <c:v>5.0142600000000002E-11</c:v>
                      </c:pt>
                      <c:pt idx="4197">
                        <c:v>5.0142600000000002E-11</c:v>
                      </c:pt>
                      <c:pt idx="4198">
                        <c:v>4.8766999999999997E-11</c:v>
                      </c:pt>
                      <c:pt idx="4199">
                        <c:v>4.8766999999999997E-11</c:v>
                      </c:pt>
                      <c:pt idx="4200">
                        <c:v>5.1674100000000003E-11</c:v>
                      </c:pt>
                      <c:pt idx="4201">
                        <c:v>5.1674100000000003E-11</c:v>
                      </c:pt>
                      <c:pt idx="4202">
                        <c:v>5.17208E-11</c:v>
                      </c:pt>
                      <c:pt idx="4203">
                        <c:v>5.17208E-11</c:v>
                      </c:pt>
                      <c:pt idx="4204">
                        <c:v>5.36166E-11</c:v>
                      </c:pt>
                      <c:pt idx="4205">
                        <c:v>5.36166E-11</c:v>
                      </c:pt>
                      <c:pt idx="4206">
                        <c:v>5.1935099999999999E-11</c:v>
                      </c:pt>
                      <c:pt idx="4207">
                        <c:v>5.1935099999999999E-11</c:v>
                      </c:pt>
                      <c:pt idx="4208">
                        <c:v>4.4264800000000003E-11</c:v>
                      </c:pt>
                      <c:pt idx="4209">
                        <c:v>4.4264800000000003E-11</c:v>
                      </c:pt>
                      <c:pt idx="4210">
                        <c:v>5.1683100000000002E-11</c:v>
                      </c:pt>
                      <c:pt idx="4211">
                        <c:v>5.1683100000000002E-11</c:v>
                      </c:pt>
                      <c:pt idx="4212">
                        <c:v>5.15573E-11</c:v>
                      </c:pt>
                      <c:pt idx="4213">
                        <c:v>5.15573E-11</c:v>
                      </c:pt>
                      <c:pt idx="4214">
                        <c:v>5.6126300000000001E-11</c:v>
                      </c:pt>
                      <c:pt idx="4215">
                        <c:v>5.6126300000000001E-11</c:v>
                      </c:pt>
                      <c:pt idx="4216">
                        <c:v>5.2563400000000002E-11</c:v>
                      </c:pt>
                      <c:pt idx="4217">
                        <c:v>5.2563400000000002E-11</c:v>
                      </c:pt>
                      <c:pt idx="4218">
                        <c:v>5.0339300000000001E-11</c:v>
                      </c:pt>
                      <c:pt idx="4219">
                        <c:v>5.0339300000000001E-11</c:v>
                      </c:pt>
                      <c:pt idx="4220">
                        <c:v>5.0176299999999998E-11</c:v>
                      </c:pt>
                      <c:pt idx="4221">
                        <c:v>5.0176299999999998E-11</c:v>
                      </c:pt>
                      <c:pt idx="4222">
                        <c:v>5.7208099999999997E-11</c:v>
                      </c:pt>
                      <c:pt idx="4223">
                        <c:v>5.7208099999999997E-11</c:v>
                      </c:pt>
                      <c:pt idx="4224">
                        <c:v>6.10095E-11</c:v>
                      </c:pt>
                      <c:pt idx="4225">
                        <c:v>6.10095E-11</c:v>
                      </c:pt>
                      <c:pt idx="4226">
                        <c:v>4.68839E-11</c:v>
                      </c:pt>
                      <c:pt idx="4227">
                        <c:v>4.68839E-11</c:v>
                      </c:pt>
                      <c:pt idx="4228">
                        <c:v>4.9078400000000001E-11</c:v>
                      </c:pt>
                      <c:pt idx="4229">
                        <c:v>4.9078400000000001E-11</c:v>
                      </c:pt>
                      <c:pt idx="4230">
                        <c:v>5.0570399999999998E-11</c:v>
                      </c:pt>
                      <c:pt idx="4231">
                        <c:v>5.0570399999999998E-11</c:v>
                      </c:pt>
                      <c:pt idx="4232">
                        <c:v>5.0938300000000002E-11</c:v>
                      </c:pt>
                      <c:pt idx="4233">
                        <c:v>5.0938300000000002E-11</c:v>
                      </c:pt>
                      <c:pt idx="4234">
                        <c:v>5.1350999999999998E-11</c:v>
                      </c:pt>
                      <c:pt idx="4235">
                        <c:v>5.1350999999999998E-11</c:v>
                      </c:pt>
                      <c:pt idx="4236">
                        <c:v>4.7249300000000001E-11</c:v>
                      </c:pt>
                      <c:pt idx="4237">
                        <c:v>4.7249300000000001E-11</c:v>
                      </c:pt>
                      <c:pt idx="4238">
                        <c:v>5.36181E-11</c:v>
                      </c:pt>
                      <c:pt idx="4239">
                        <c:v>5.36181E-11</c:v>
                      </c:pt>
                      <c:pt idx="4240">
                        <c:v>5.34604E-11</c:v>
                      </c:pt>
                      <c:pt idx="4241">
                        <c:v>5.34604E-11</c:v>
                      </c:pt>
                      <c:pt idx="4242">
                        <c:v>5.5197399999999999E-11</c:v>
                      </c:pt>
                      <c:pt idx="4243">
                        <c:v>5.5197399999999999E-11</c:v>
                      </c:pt>
                      <c:pt idx="4244">
                        <c:v>5.0976399999999998E-11</c:v>
                      </c:pt>
                      <c:pt idx="4245">
                        <c:v>5.0976399999999998E-11</c:v>
                      </c:pt>
                      <c:pt idx="4246">
                        <c:v>4.9759899999999998E-11</c:v>
                      </c:pt>
                      <c:pt idx="4247">
                        <c:v>4.9759899999999998E-11</c:v>
                      </c:pt>
                      <c:pt idx="4248">
                        <c:v>5.1990299999999998E-11</c:v>
                      </c:pt>
                      <c:pt idx="4249">
                        <c:v>5.1990299999999998E-11</c:v>
                      </c:pt>
                      <c:pt idx="4250">
                        <c:v>5.3375100000000003E-11</c:v>
                      </c:pt>
                      <c:pt idx="4251">
                        <c:v>5.3375100000000003E-11</c:v>
                      </c:pt>
                      <c:pt idx="4252">
                        <c:v>5.6213600000000003E-11</c:v>
                      </c:pt>
                      <c:pt idx="4253">
                        <c:v>5.6213600000000003E-11</c:v>
                      </c:pt>
                      <c:pt idx="4254">
                        <c:v>5.6625900000000001E-11</c:v>
                      </c:pt>
                      <c:pt idx="4255">
                        <c:v>5.6625900000000001E-11</c:v>
                      </c:pt>
                      <c:pt idx="4256">
                        <c:v>7.1097400000000004E-11</c:v>
                      </c:pt>
                      <c:pt idx="4257">
                        <c:v>7.1097400000000004E-11</c:v>
                      </c:pt>
                      <c:pt idx="4258">
                        <c:v>5.3441699999999998E-11</c:v>
                      </c:pt>
                      <c:pt idx="4259">
                        <c:v>5.3441699999999998E-11</c:v>
                      </c:pt>
                      <c:pt idx="4260">
                        <c:v>4.7649300000000001E-11</c:v>
                      </c:pt>
                      <c:pt idx="4261">
                        <c:v>4.7649300000000001E-11</c:v>
                      </c:pt>
                      <c:pt idx="4262">
                        <c:v>4.94666E-11</c:v>
                      </c:pt>
                      <c:pt idx="4263">
                        <c:v>4.94666E-11</c:v>
                      </c:pt>
                      <c:pt idx="4264">
                        <c:v>5.2029900000000001E-11</c:v>
                      </c:pt>
                      <c:pt idx="4265">
                        <c:v>5.2029900000000001E-11</c:v>
                      </c:pt>
                      <c:pt idx="4266">
                        <c:v>5.3128500000000002E-11</c:v>
                      </c:pt>
                      <c:pt idx="4267">
                        <c:v>5.3128500000000002E-11</c:v>
                      </c:pt>
                      <c:pt idx="4268">
                        <c:v>4.94146E-11</c:v>
                      </c:pt>
                      <c:pt idx="4269">
                        <c:v>4.94146E-11</c:v>
                      </c:pt>
                      <c:pt idx="4270">
                        <c:v>5.0277900000000002E-11</c:v>
                      </c:pt>
                      <c:pt idx="4271">
                        <c:v>5.0277900000000002E-11</c:v>
                      </c:pt>
                      <c:pt idx="4272">
                        <c:v>4.9078400000000001E-11</c:v>
                      </c:pt>
                      <c:pt idx="4273">
                        <c:v>4.9078400000000001E-11</c:v>
                      </c:pt>
                      <c:pt idx="4274">
                        <c:v>5.8993800000000004E-11</c:v>
                      </c:pt>
                      <c:pt idx="4275">
                        <c:v>5.8993800000000004E-11</c:v>
                      </c:pt>
                      <c:pt idx="4276">
                        <c:v>5.1697800000000003E-11</c:v>
                      </c:pt>
                      <c:pt idx="4277">
                        <c:v>5.1697800000000003E-11</c:v>
                      </c:pt>
                      <c:pt idx="4278">
                        <c:v>5.1522099999999998E-11</c:v>
                      </c:pt>
                      <c:pt idx="4279">
                        <c:v>5.1522099999999998E-11</c:v>
                      </c:pt>
                      <c:pt idx="4280">
                        <c:v>5.0527499999999997E-11</c:v>
                      </c:pt>
                      <c:pt idx="4281">
                        <c:v>5.0527499999999997E-11</c:v>
                      </c:pt>
                      <c:pt idx="4282">
                        <c:v>4.9655200000000001E-11</c:v>
                      </c:pt>
                      <c:pt idx="4283">
                        <c:v>4.9655200000000001E-11</c:v>
                      </c:pt>
                      <c:pt idx="4284">
                        <c:v>5.1596399999999998E-11</c:v>
                      </c:pt>
                      <c:pt idx="4285">
                        <c:v>5.1596399999999998E-11</c:v>
                      </c:pt>
                      <c:pt idx="4286">
                        <c:v>5.14665E-11</c:v>
                      </c:pt>
                      <c:pt idx="4287">
                        <c:v>5.14665E-11</c:v>
                      </c:pt>
                      <c:pt idx="4288">
                        <c:v>4.9970999999999999E-11</c:v>
                      </c:pt>
                      <c:pt idx="4289">
                        <c:v>4.9970999999999999E-11</c:v>
                      </c:pt>
                      <c:pt idx="4290">
                        <c:v>4.6079599999999999E-11</c:v>
                      </c:pt>
                      <c:pt idx="4291">
                        <c:v>4.6079599999999999E-11</c:v>
                      </c:pt>
                      <c:pt idx="4292">
                        <c:v>5.3827400000000001E-11</c:v>
                      </c:pt>
                      <c:pt idx="4293">
                        <c:v>5.3827400000000001E-11</c:v>
                      </c:pt>
                      <c:pt idx="4294">
                        <c:v>5.3291099999999999E-11</c:v>
                      </c:pt>
                      <c:pt idx="4295">
                        <c:v>5.3291099999999999E-11</c:v>
                      </c:pt>
                      <c:pt idx="4296">
                        <c:v>5.4654200000000001E-11</c:v>
                      </c:pt>
                      <c:pt idx="4297">
                        <c:v>5.4654200000000001E-11</c:v>
                      </c:pt>
                      <c:pt idx="4298">
                        <c:v>5.4940499999999998E-11</c:v>
                      </c:pt>
                      <c:pt idx="4299">
                        <c:v>5.4940499999999998E-11</c:v>
                      </c:pt>
                      <c:pt idx="4300">
                        <c:v>4.78577E-11</c:v>
                      </c:pt>
                      <c:pt idx="4301">
                        <c:v>4.78577E-11</c:v>
                      </c:pt>
                      <c:pt idx="4302">
                        <c:v>5.0145400000000003E-11</c:v>
                      </c:pt>
                      <c:pt idx="4303">
                        <c:v>5.0145400000000003E-11</c:v>
                      </c:pt>
                      <c:pt idx="4304">
                        <c:v>5.1302700000000001E-11</c:v>
                      </c:pt>
                      <c:pt idx="4305">
                        <c:v>5.1302700000000001E-11</c:v>
                      </c:pt>
                      <c:pt idx="4306">
                        <c:v>5.2219199999999999E-11</c:v>
                      </c:pt>
                      <c:pt idx="4307">
                        <c:v>5.2219199999999999E-11</c:v>
                      </c:pt>
                      <c:pt idx="4308">
                        <c:v>5.3086199999999998E-11</c:v>
                      </c:pt>
                      <c:pt idx="4309">
                        <c:v>5.3086199999999998E-11</c:v>
                      </c:pt>
                      <c:pt idx="4310">
                        <c:v>5.3386499999999998E-11</c:v>
                      </c:pt>
                      <c:pt idx="4311">
                        <c:v>5.3386499999999998E-11</c:v>
                      </c:pt>
                      <c:pt idx="4312">
                        <c:v>5.3596700000000002E-11</c:v>
                      </c:pt>
                      <c:pt idx="4313">
                        <c:v>5.3596700000000002E-11</c:v>
                      </c:pt>
                      <c:pt idx="4314">
                        <c:v>4.8655199999999998E-11</c:v>
                      </c:pt>
                      <c:pt idx="4315">
                        <c:v>4.8655199999999998E-11</c:v>
                      </c:pt>
                      <c:pt idx="4316">
                        <c:v>5.2499800000000001E-11</c:v>
                      </c:pt>
                      <c:pt idx="4317">
                        <c:v>5.2499800000000001E-11</c:v>
                      </c:pt>
                      <c:pt idx="4318">
                        <c:v>5.4916799999999997E-11</c:v>
                      </c:pt>
                      <c:pt idx="4319">
                        <c:v>5.4916799999999997E-11</c:v>
                      </c:pt>
                      <c:pt idx="4320">
                        <c:v>5.3859199999999999E-11</c:v>
                      </c:pt>
                      <c:pt idx="4321">
                        <c:v>5.3859199999999999E-11</c:v>
                      </c:pt>
                      <c:pt idx="4322">
                        <c:v>5.1362999999999998E-11</c:v>
                      </c:pt>
                      <c:pt idx="4323">
                        <c:v>5.1362999999999998E-11</c:v>
                      </c:pt>
                      <c:pt idx="4324">
                        <c:v>5.1957000000000001E-11</c:v>
                      </c:pt>
                      <c:pt idx="4325">
                        <c:v>5.1957000000000001E-11</c:v>
                      </c:pt>
                      <c:pt idx="4326">
                        <c:v>5.2761500000000001E-11</c:v>
                      </c:pt>
                      <c:pt idx="4327">
                        <c:v>5.2761500000000001E-11</c:v>
                      </c:pt>
                      <c:pt idx="4328">
                        <c:v>5.44761E-11</c:v>
                      </c:pt>
                      <c:pt idx="4329">
                        <c:v>5.44761E-11</c:v>
                      </c:pt>
                      <c:pt idx="4330">
                        <c:v>5.3425099999999999E-11</c:v>
                      </c:pt>
                      <c:pt idx="4331">
                        <c:v>5.3425099999999999E-11</c:v>
                      </c:pt>
                      <c:pt idx="4332">
                        <c:v>5.4707600000000002E-11</c:v>
                      </c:pt>
                      <c:pt idx="4333">
                        <c:v>5.4707600000000002E-11</c:v>
                      </c:pt>
                      <c:pt idx="4334">
                        <c:v>4.78058E-11</c:v>
                      </c:pt>
                      <c:pt idx="4335">
                        <c:v>4.78058E-11</c:v>
                      </c:pt>
                      <c:pt idx="4336">
                        <c:v>5.3609900000000003E-11</c:v>
                      </c:pt>
                      <c:pt idx="4337">
                        <c:v>5.3609900000000003E-11</c:v>
                      </c:pt>
                      <c:pt idx="4338">
                        <c:v>5.7010600000000003E-11</c:v>
                      </c:pt>
                      <c:pt idx="4339">
                        <c:v>5.7010600000000003E-11</c:v>
                      </c:pt>
                      <c:pt idx="4340">
                        <c:v>5.2596999999999998E-11</c:v>
                      </c:pt>
                      <c:pt idx="4341">
                        <c:v>5.2596999999999998E-11</c:v>
                      </c:pt>
                      <c:pt idx="4342">
                        <c:v>5.1908799999999997E-11</c:v>
                      </c:pt>
                      <c:pt idx="4343">
                        <c:v>5.1908799999999997E-11</c:v>
                      </c:pt>
                      <c:pt idx="4344">
                        <c:v>5.1959199999999998E-11</c:v>
                      </c:pt>
                      <c:pt idx="4345">
                        <c:v>5.1959199999999998E-11</c:v>
                      </c:pt>
                      <c:pt idx="4346">
                        <c:v>5.1573999999999998E-11</c:v>
                      </c:pt>
                      <c:pt idx="4347">
                        <c:v>5.1573999999999998E-11</c:v>
                      </c:pt>
                      <c:pt idx="4348">
                        <c:v>5.0057700000000003E-11</c:v>
                      </c:pt>
                      <c:pt idx="4349">
                        <c:v>5.0057700000000003E-11</c:v>
                      </c:pt>
                      <c:pt idx="4350">
                        <c:v>4.9073800000000001E-11</c:v>
                      </c:pt>
                      <c:pt idx="4351">
                        <c:v>4.9073800000000001E-11</c:v>
                      </c:pt>
                      <c:pt idx="4352">
                        <c:v>4.78772E-11</c:v>
                      </c:pt>
                      <c:pt idx="4353">
                        <c:v>4.78772E-11</c:v>
                      </c:pt>
                      <c:pt idx="4354">
                        <c:v>5.0052000000000002E-11</c:v>
                      </c:pt>
                      <c:pt idx="4355">
                        <c:v>5.0052000000000002E-11</c:v>
                      </c:pt>
                      <c:pt idx="4356">
                        <c:v>5.0854399999999998E-11</c:v>
                      </c:pt>
                      <c:pt idx="4357">
                        <c:v>5.0854399999999998E-11</c:v>
                      </c:pt>
                      <c:pt idx="4358">
                        <c:v>5.1118200000000002E-11</c:v>
                      </c:pt>
                      <c:pt idx="4359">
                        <c:v>5.1118200000000002E-11</c:v>
                      </c:pt>
                      <c:pt idx="4360">
                        <c:v>5.0162799999999999E-11</c:v>
                      </c:pt>
                      <c:pt idx="4361">
                        <c:v>5.0162799999999999E-11</c:v>
                      </c:pt>
                      <c:pt idx="4362">
                        <c:v>5.0115199999999999E-11</c:v>
                      </c:pt>
                      <c:pt idx="4363">
                        <c:v>5.0115199999999999E-11</c:v>
                      </c:pt>
                      <c:pt idx="4364">
                        <c:v>5.2345499999999999E-11</c:v>
                      </c:pt>
                      <c:pt idx="4365">
                        <c:v>5.2345499999999999E-11</c:v>
                      </c:pt>
                      <c:pt idx="4366">
                        <c:v>6.4717300000000003E-11</c:v>
                      </c:pt>
                      <c:pt idx="4367">
                        <c:v>6.4717300000000003E-11</c:v>
                      </c:pt>
                      <c:pt idx="4368">
                        <c:v>5.4002299999999997E-11</c:v>
                      </c:pt>
                      <c:pt idx="4369">
                        <c:v>5.4002299999999997E-11</c:v>
                      </c:pt>
                      <c:pt idx="4370">
                        <c:v>5.2728200000000003E-11</c:v>
                      </c:pt>
                      <c:pt idx="4371">
                        <c:v>5.2728200000000003E-11</c:v>
                      </c:pt>
                      <c:pt idx="4372">
                        <c:v>5.32018E-11</c:v>
                      </c:pt>
                      <c:pt idx="4373">
                        <c:v>5.32018E-11</c:v>
                      </c:pt>
                      <c:pt idx="4374">
                        <c:v>5.2547699999999999E-11</c:v>
                      </c:pt>
                      <c:pt idx="4375">
                        <c:v>5.2547699999999999E-11</c:v>
                      </c:pt>
                      <c:pt idx="4376">
                        <c:v>5.1205399999999997E-11</c:v>
                      </c:pt>
                      <c:pt idx="4377">
                        <c:v>5.1205399999999997E-11</c:v>
                      </c:pt>
                      <c:pt idx="4378">
                        <c:v>5.0067699999999998E-11</c:v>
                      </c:pt>
                      <c:pt idx="4379">
                        <c:v>5.0067699999999998E-11</c:v>
                      </c:pt>
                      <c:pt idx="4380">
                        <c:v>5.1057000000000003E-11</c:v>
                      </c:pt>
                      <c:pt idx="4381">
                        <c:v>5.1057000000000003E-11</c:v>
                      </c:pt>
                      <c:pt idx="4382">
                        <c:v>5.41622E-11</c:v>
                      </c:pt>
                      <c:pt idx="4383">
                        <c:v>5.41622E-11</c:v>
                      </c:pt>
                      <c:pt idx="4384">
                        <c:v>5.3829599999999998E-11</c:v>
                      </c:pt>
                      <c:pt idx="4385">
                        <c:v>5.3829599999999998E-11</c:v>
                      </c:pt>
                      <c:pt idx="4386">
                        <c:v>5.0175099999999997E-11</c:v>
                      </c:pt>
                      <c:pt idx="4387">
                        <c:v>5.0175099999999997E-11</c:v>
                      </c:pt>
                      <c:pt idx="4388">
                        <c:v>5.1916500000000002E-11</c:v>
                      </c:pt>
                      <c:pt idx="4389">
                        <c:v>5.1916500000000002E-11</c:v>
                      </c:pt>
                      <c:pt idx="4390">
                        <c:v>5.31675E-11</c:v>
                      </c:pt>
                      <c:pt idx="4391">
                        <c:v>5.31675E-11</c:v>
                      </c:pt>
                      <c:pt idx="4392">
                        <c:v>5.5054000000000002E-11</c:v>
                      </c:pt>
                      <c:pt idx="4393">
                        <c:v>5.5054000000000002E-11</c:v>
                      </c:pt>
                      <c:pt idx="4394">
                        <c:v>5.2083699999999999E-11</c:v>
                      </c:pt>
                      <c:pt idx="4395">
                        <c:v>5.2083699999999999E-11</c:v>
                      </c:pt>
                      <c:pt idx="4396">
                        <c:v>5.2511100000000003E-11</c:v>
                      </c:pt>
                      <c:pt idx="4397">
                        <c:v>5.2511100000000003E-11</c:v>
                      </c:pt>
                      <c:pt idx="4398">
                        <c:v>5.4731400000000002E-11</c:v>
                      </c:pt>
                      <c:pt idx="4399">
                        <c:v>5.4731400000000002E-11</c:v>
                      </c:pt>
                      <c:pt idx="4400">
                        <c:v>5.1844399999999999E-11</c:v>
                      </c:pt>
                      <c:pt idx="4401">
                        <c:v>5.1844399999999999E-11</c:v>
                      </c:pt>
                      <c:pt idx="4402">
                        <c:v>5.0074999999999999E-11</c:v>
                      </c:pt>
                      <c:pt idx="4403">
                        <c:v>5.0074999999999999E-11</c:v>
                      </c:pt>
                      <c:pt idx="4404">
                        <c:v>5.36033E-11</c:v>
                      </c:pt>
                      <c:pt idx="4405">
                        <c:v>5.36033E-11</c:v>
                      </c:pt>
                      <c:pt idx="4406">
                        <c:v>5.0652700000000002E-11</c:v>
                      </c:pt>
                      <c:pt idx="4407">
                        <c:v>5.0652700000000002E-11</c:v>
                      </c:pt>
                      <c:pt idx="4408">
                        <c:v>5.1839500000000001E-11</c:v>
                      </c:pt>
                      <c:pt idx="4409">
                        <c:v>5.1839500000000001E-11</c:v>
                      </c:pt>
                      <c:pt idx="4410">
                        <c:v>5.1599199999999998E-11</c:v>
                      </c:pt>
                      <c:pt idx="4411">
                        <c:v>5.1599199999999998E-11</c:v>
                      </c:pt>
                      <c:pt idx="4412">
                        <c:v>4.7691699999999998E-11</c:v>
                      </c:pt>
                      <c:pt idx="4413">
                        <c:v>4.7691699999999998E-11</c:v>
                      </c:pt>
                      <c:pt idx="4414">
                        <c:v>5.4183699999999997E-11</c:v>
                      </c:pt>
                      <c:pt idx="4415">
                        <c:v>5.4183699999999997E-11</c:v>
                      </c:pt>
                      <c:pt idx="4416">
                        <c:v>5.1984E-11</c:v>
                      </c:pt>
                      <c:pt idx="4417">
                        <c:v>5.1984E-11</c:v>
                      </c:pt>
                      <c:pt idx="4418">
                        <c:v>4.9013499999999998E-11</c:v>
                      </c:pt>
                      <c:pt idx="4419">
                        <c:v>4.9013499999999998E-11</c:v>
                      </c:pt>
                      <c:pt idx="4420">
                        <c:v>5.1569499999999998E-11</c:v>
                      </c:pt>
                      <c:pt idx="4421">
                        <c:v>5.1569499999999998E-11</c:v>
                      </c:pt>
                      <c:pt idx="4422">
                        <c:v>4.7246400000000001E-11</c:v>
                      </c:pt>
                      <c:pt idx="4423">
                        <c:v>4.7246400000000001E-11</c:v>
                      </c:pt>
                      <c:pt idx="4424">
                        <c:v>5.0877000000000003E-11</c:v>
                      </c:pt>
                      <c:pt idx="4425">
                        <c:v>5.0877000000000003E-11</c:v>
                      </c:pt>
                      <c:pt idx="4426">
                        <c:v>5.9843399999999995E-11</c:v>
                      </c:pt>
                      <c:pt idx="4427">
                        <c:v>5.9843399999999995E-11</c:v>
                      </c:pt>
                      <c:pt idx="4428">
                        <c:v>5.3642299999999998E-11</c:v>
                      </c:pt>
                      <c:pt idx="4429">
                        <c:v>5.3642299999999998E-11</c:v>
                      </c:pt>
                      <c:pt idx="4430">
                        <c:v>5.3800800000000001E-11</c:v>
                      </c:pt>
                      <c:pt idx="4431">
                        <c:v>5.3800800000000001E-11</c:v>
                      </c:pt>
                      <c:pt idx="4432">
                        <c:v>5.0435800000000001E-11</c:v>
                      </c:pt>
                      <c:pt idx="4433">
                        <c:v>5.0435800000000001E-11</c:v>
                      </c:pt>
                      <c:pt idx="4434">
                        <c:v>5.25668E-11</c:v>
                      </c:pt>
                      <c:pt idx="4435">
                        <c:v>5.25668E-11</c:v>
                      </c:pt>
                      <c:pt idx="4436">
                        <c:v>5.3147900000000001E-11</c:v>
                      </c:pt>
                      <c:pt idx="4437">
                        <c:v>5.3147900000000001E-11</c:v>
                      </c:pt>
                      <c:pt idx="4438">
                        <c:v>5.2486400000000001E-11</c:v>
                      </c:pt>
                      <c:pt idx="4439">
                        <c:v>5.2486400000000001E-11</c:v>
                      </c:pt>
                      <c:pt idx="4440">
                        <c:v>4.9551100000000001E-11</c:v>
                      </c:pt>
                      <c:pt idx="4441">
                        <c:v>4.9551100000000001E-11</c:v>
                      </c:pt>
                      <c:pt idx="4442">
                        <c:v>4.5291000000000002E-11</c:v>
                      </c:pt>
                      <c:pt idx="4443">
                        <c:v>4.5291000000000002E-11</c:v>
                      </c:pt>
                      <c:pt idx="4444">
                        <c:v>5.7059799999999999E-8</c:v>
                      </c:pt>
                      <c:pt idx="4445">
                        <c:v>5.7059799999999999E-8</c:v>
                      </c:pt>
                      <c:pt idx="4446">
                        <c:v>5.7890600000000004E-12</c:v>
                      </c:pt>
                      <c:pt idx="4447">
                        <c:v>5.7890600000000004E-12</c:v>
                      </c:pt>
                      <c:pt idx="4448">
                        <c:v>4.5416E-12</c:v>
                      </c:pt>
                      <c:pt idx="4449">
                        <c:v>4.5416E-12</c:v>
                      </c:pt>
                      <c:pt idx="4450">
                        <c:v>4.4891899999999998E-12</c:v>
                      </c:pt>
                      <c:pt idx="4451">
                        <c:v>4.4891899999999998E-12</c:v>
                      </c:pt>
                      <c:pt idx="4452">
                        <c:v>3.5508099999999999E-12</c:v>
                      </c:pt>
                      <c:pt idx="4453">
                        <c:v>3.5508099999999999E-12</c:v>
                      </c:pt>
                      <c:pt idx="4454">
                        <c:v>5.9048899999999999E-12</c:v>
                      </c:pt>
                      <c:pt idx="4455">
                        <c:v>5.9048899999999999E-12</c:v>
                      </c:pt>
                      <c:pt idx="4456">
                        <c:v>4.2842200000000001E-12</c:v>
                      </c:pt>
                      <c:pt idx="4457">
                        <c:v>4.2842200000000001E-12</c:v>
                      </c:pt>
                      <c:pt idx="4458">
                        <c:v>4.5938000000000001E-11</c:v>
                      </c:pt>
                      <c:pt idx="4459">
                        <c:v>4.5938000000000001E-11</c:v>
                      </c:pt>
                      <c:pt idx="4460">
                        <c:v>3.4146899999999999E-12</c:v>
                      </c:pt>
                      <c:pt idx="4461">
                        <c:v>3.4146899999999999E-12</c:v>
                      </c:pt>
                      <c:pt idx="4462">
                        <c:v>4.20015E-12</c:v>
                      </c:pt>
                      <c:pt idx="4463">
                        <c:v>4.20015E-12</c:v>
                      </c:pt>
                      <c:pt idx="4464">
                        <c:v>4.2256700000000001E-12</c:v>
                      </c:pt>
                      <c:pt idx="4465">
                        <c:v>4.2256700000000001E-12</c:v>
                      </c:pt>
                      <c:pt idx="4466">
                        <c:v>4.0999799999999997E-12</c:v>
                      </c:pt>
                      <c:pt idx="4467">
                        <c:v>4.0999799999999997E-12</c:v>
                      </c:pt>
                      <c:pt idx="4468">
                        <c:v>2.0937100000000001E-11</c:v>
                      </c:pt>
                      <c:pt idx="4469">
                        <c:v>2.0937100000000001E-11</c:v>
                      </c:pt>
                      <c:pt idx="4470">
                        <c:v>3.49237E-12</c:v>
                      </c:pt>
                      <c:pt idx="4471">
                        <c:v>3.49237E-12</c:v>
                      </c:pt>
                      <c:pt idx="4472">
                        <c:v>3.0899599999999999E-12</c:v>
                      </c:pt>
                      <c:pt idx="4473">
                        <c:v>3.0899599999999999E-12</c:v>
                      </c:pt>
                      <c:pt idx="4474">
                        <c:v>3.9960600000000002E-12</c:v>
                      </c:pt>
                      <c:pt idx="4475">
                        <c:v>3.9960600000000002E-12</c:v>
                      </c:pt>
                      <c:pt idx="4476">
                        <c:v>3.8580699999999999E-12</c:v>
                      </c:pt>
                      <c:pt idx="4477">
                        <c:v>3.8580699999999999E-12</c:v>
                      </c:pt>
                      <c:pt idx="4478">
                        <c:v>3.9936500000000001E-12</c:v>
                      </c:pt>
                      <c:pt idx="4479">
                        <c:v>3.9936500000000001E-12</c:v>
                      </c:pt>
                      <c:pt idx="4480">
                        <c:v>3.7046100000000003E-12</c:v>
                      </c:pt>
                      <c:pt idx="4481">
                        <c:v>3.7046100000000003E-12</c:v>
                      </c:pt>
                      <c:pt idx="4482">
                        <c:v>3.54169E-12</c:v>
                      </c:pt>
                      <c:pt idx="4483">
                        <c:v>3.54169E-12</c:v>
                      </c:pt>
                      <c:pt idx="4484">
                        <c:v>3.8095499999999997E-12</c:v>
                      </c:pt>
                      <c:pt idx="4485">
                        <c:v>3.8095499999999997E-12</c:v>
                      </c:pt>
                      <c:pt idx="4486">
                        <c:v>3.9375299999999997E-12</c:v>
                      </c:pt>
                      <c:pt idx="4487">
                        <c:v>3.9375299999999997E-12</c:v>
                      </c:pt>
                      <c:pt idx="4488">
                        <c:v>4.0782200000000004E-12</c:v>
                      </c:pt>
                      <c:pt idx="4489">
                        <c:v>4.0782200000000004E-12</c:v>
                      </c:pt>
                      <c:pt idx="4490">
                        <c:v>3.3124200000000001E-12</c:v>
                      </c:pt>
                      <c:pt idx="4491">
                        <c:v>3.3124200000000001E-12</c:v>
                      </c:pt>
                      <c:pt idx="4492">
                        <c:v>4.1534600000000004E-12</c:v>
                      </c:pt>
                      <c:pt idx="4493">
                        <c:v>4.1534600000000004E-12</c:v>
                      </c:pt>
                      <c:pt idx="4494">
                        <c:v>4.5253599999999996E-12</c:v>
                      </c:pt>
                      <c:pt idx="4495">
                        <c:v>4.5253599999999996E-12</c:v>
                      </c:pt>
                      <c:pt idx="4496">
                        <c:v>3.6091599999999999E-12</c:v>
                      </c:pt>
                      <c:pt idx="4497">
                        <c:v>3.6091599999999999E-12</c:v>
                      </c:pt>
                      <c:pt idx="4498">
                        <c:v>3.16203E-12</c:v>
                      </c:pt>
                      <c:pt idx="4499">
                        <c:v>3.16203E-12</c:v>
                      </c:pt>
                      <c:pt idx="4500">
                        <c:v>3.0151900000000002E-12</c:v>
                      </c:pt>
                      <c:pt idx="4501">
                        <c:v>3.0151900000000002E-12</c:v>
                      </c:pt>
                      <c:pt idx="4502">
                        <c:v>3.03214E-12</c:v>
                      </c:pt>
                      <c:pt idx="4503">
                        <c:v>3.03214E-12</c:v>
                      </c:pt>
                      <c:pt idx="4504">
                        <c:v>3.2753E-12</c:v>
                      </c:pt>
                      <c:pt idx="4505">
                        <c:v>3.2753E-12</c:v>
                      </c:pt>
                      <c:pt idx="4506">
                        <c:v>2.4884099999999999E-12</c:v>
                      </c:pt>
                      <c:pt idx="4507">
                        <c:v>2.4884099999999999E-12</c:v>
                      </c:pt>
                      <c:pt idx="4508">
                        <c:v>4.6062099999999996E-12</c:v>
                      </c:pt>
                      <c:pt idx="4509">
                        <c:v>4.6062099999999996E-12</c:v>
                      </c:pt>
                      <c:pt idx="4510">
                        <c:v>4.5306000000000001E-12</c:v>
                      </c:pt>
                      <c:pt idx="4511">
                        <c:v>4.5306000000000001E-12</c:v>
                      </c:pt>
                      <c:pt idx="4512">
                        <c:v>3.7333599999999998E-12</c:v>
                      </c:pt>
                      <c:pt idx="4513">
                        <c:v>3.7333599999999998E-12</c:v>
                      </c:pt>
                      <c:pt idx="4514">
                        <c:v>3.9014299999999999E-12</c:v>
                      </c:pt>
                      <c:pt idx="4515">
                        <c:v>3.9014299999999999E-12</c:v>
                      </c:pt>
                      <c:pt idx="4516">
                        <c:v>3.2504299999999999E-12</c:v>
                      </c:pt>
                      <c:pt idx="4517">
                        <c:v>3.2504299999999999E-12</c:v>
                      </c:pt>
                      <c:pt idx="4518">
                        <c:v>6.3636499999999998E-12</c:v>
                      </c:pt>
                      <c:pt idx="4519">
                        <c:v>6.3636499999999998E-12</c:v>
                      </c:pt>
                      <c:pt idx="4520">
                        <c:v>4.3581000000000002E-12</c:v>
                      </c:pt>
                      <c:pt idx="4521">
                        <c:v>4.3581000000000002E-12</c:v>
                      </c:pt>
                      <c:pt idx="4522">
                        <c:v>3.9171900000000002E-12</c:v>
                      </c:pt>
                      <c:pt idx="4523">
                        <c:v>3.9171900000000002E-12</c:v>
                      </c:pt>
                      <c:pt idx="4524">
                        <c:v>4.1982600000000003E-12</c:v>
                      </c:pt>
                      <c:pt idx="4525">
                        <c:v>4.1982600000000003E-12</c:v>
                      </c:pt>
                      <c:pt idx="4526">
                        <c:v>4.1712699999999999E-12</c:v>
                      </c:pt>
                      <c:pt idx="4527">
                        <c:v>4.1712699999999999E-12</c:v>
                      </c:pt>
                      <c:pt idx="4528">
                        <c:v>4.2743100000000002E-12</c:v>
                      </c:pt>
                      <c:pt idx="4529">
                        <c:v>4.2743100000000002E-12</c:v>
                      </c:pt>
                      <c:pt idx="4530">
                        <c:v>4.32327E-12</c:v>
                      </c:pt>
                      <c:pt idx="4531">
                        <c:v>4.32327E-12</c:v>
                      </c:pt>
                      <c:pt idx="4532">
                        <c:v>3.6680800000000003E-12</c:v>
                      </c:pt>
                      <c:pt idx="4533">
                        <c:v>3.6680800000000003E-12</c:v>
                      </c:pt>
                      <c:pt idx="4534">
                        <c:v>4.5974300000000001E-12</c:v>
                      </c:pt>
                      <c:pt idx="4535">
                        <c:v>4.5974300000000001E-12</c:v>
                      </c:pt>
                      <c:pt idx="4536">
                        <c:v>3.10235E-12</c:v>
                      </c:pt>
                      <c:pt idx="4537">
                        <c:v>3.10235E-12</c:v>
                      </c:pt>
                      <c:pt idx="4538">
                        <c:v>3.9516600000000001E-12</c:v>
                      </c:pt>
                      <c:pt idx="4539">
                        <c:v>3.9516600000000001E-12</c:v>
                      </c:pt>
                      <c:pt idx="4540">
                        <c:v>3.8060500000000003E-12</c:v>
                      </c:pt>
                      <c:pt idx="4541">
                        <c:v>3.8060500000000003E-12</c:v>
                      </c:pt>
                      <c:pt idx="4542">
                        <c:v>4.3069799999999999E-12</c:v>
                      </c:pt>
                      <c:pt idx="4543">
                        <c:v>4.3069799999999999E-12</c:v>
                      </c:pt>
                      <c:pt idx="4544">
                        <c:v>1.5304399999999998E-11</c:v>
                      </c:pt>
                      <c:pt idx="4545">
                        <c:v>1.5304399999999998E-11</c:v>
                      </c:pt>
                      <c:pt idx="4546">
                        <c:v>3.3403699999999998E-12</c:v>
                      </c:pt>
                      <c:pt idx="4547">
                        <c:v>3.3403699999999998E-12</c:v>
                      </c:pt>
                      <c:pt idx="4548">
                        <c:v>3.3719300000000002E-12</c:v>
                      </c:pt>
                      <c:pt idx="4549">
                        <c:v>3.3719300000000002E-12</c:v>
                      </c:pt>
                      <c:pt idx="4550">
                        <c:v>2.7648199999999999E-12</c:v>
                      </c:pt>
                      <c:pt idx="4551">
                        <c:v>2.7648199999999999E-12</c:v>
                      </c:pt>
                      <c:pt idx="4552">
                        <c:v>4.2659600000000001E-12</c:v>
                      </c:pt>
                      <c:pt idx="4553">
                        <c:v>4.2659600000000001E-12</c:v>
                      </c:pt>
                      <c:pt idx="4554">
                        <c:v>4.5298199999999998E-12</c:v>
                      </c:pt>
                      <c:pt idx="4555">
                        <c:v>4.5298199999999998E-12</c:v>
                      </c:pt>
                      <c:pt idx="4556">
                        <c:v>3.44302E-12</c:v>
                      </c:pt>
                      <c:pt idx="4557">
                        <c:v>3.44302E-12</c:v>
                      </c:pt>
                      <c:pt idx="4558">
                        <c:v>2.9683600000000001E-12</c:v>
                      </c:pt>
                      <c:pt idx="4559">
                        <c:v>2.9683600000000001E-12</c:v>
                      </c:pt>
                      <c:pt idx="4560">
                        <c:v>3.0888800000000001E-12</c:v>
                      </c:pt>
                      <c:pt idx="4561">
                        <c:v>3.0888800000000001E-12</c:v>
                      </c:pt>
                      <c:pt idx="4562">
                        <c:v>3.74624E-12</c:v>
                      </c:pt>
                      <c:pt idx="4563">
                        <c:v>3.74624E-12</c:v>
                      </c:pt>
                      <c:pt idx="4564">
                        <c:v>7.9171499999999996E-12</c:v>
                      </c:pt>
                      <c:pt idx="4565">
                        <c:v>7.9171499999999996E-12</c:v>
                      </c:pt>
                      <c:pt idx="4566">
                        <c:v>2.9963499999999998E-12</c:v>
                      </c:pt>
                      <c:pt idx="4567">
                        <c:v>2.9963499999999998E-12</c:v>
                      </c:pt>
                      <c:pt idx="4568">
                        <c:v>3.85719E-12</c:v>
                      </c:pt>
                      <c:pt idx="4569">
                        <c:v>3.85719E-12</c:v>
                      </c:pt>
                      <c:pt idx="4570">
                        <c:v>4.43004E-12</c:v>
                      </c:pt>
                      <c:pt idx="4571">
                        <c:v>4.43004E-12</c:v>
                      </c:pt>
                      <c:pt idx="4572">
                        <c:v>3.6367599999999999E-12</c:v>
                      </c:pt>
                      <c:pt idx="4573">
                        <c:v>3.6367599999999999E-12</c:v>
                      </c:pt>
                      <c:pt idx="4574">
                        <c:v>4.0392599999999999E-12</c:v>
                      </c:pt>
                      <c:pt idx="4575">
                        <c:v>4.0392599999999999E-12</c:v>
                      </c:pt>
                      <c:pt idx="4576">
                        <c:v>3.4137999999999999E-12</c:v>
                      </c:pt>
                      <c:pt idx="4577">
                        <c:v>3.4137999999999999E-12</c:v>
                      </c:pt>
                      <c:pt idx="4578">
                        <c:v>3.6918800000000002E-12</c:v>
                      </c:pt>
                      <c:pt idx="4579">
                        <c:v>3.6918800000000002E-12</c:v>
                      </c:pt>
                      <c:pt idx="4580">
                        <c:v>3.4776599999999999E-12</c:v>
                      </c:pt>
                      <c:pt idx="4581">
                        <c:v>3.4776599999999999E-12</c:v>
                      </c:pt>
                      <c:pt idx="4582">
                        <c:v>3.77422E-12</c:v>
                      </c:pt>
                      <c:pt idx="4583">
                        <c:v>3.77422E-12</c:v>
                      </c:pt>
                      <c:pt idx="4584">
                        <c:v>2.9344199999999999E-12</c:v>
                      </c:pt>
                      <c:pt idx="4585">
                        <c:v>2.9344199999999999E-12</c:v>
                      </c:pt>
                      <c:pt idx="4586">
                        <c:v>3.4266E-12</c:v>
                      </c:pt>
                      <c:pt idx="4587">
                        <c:v>3.4266E-12</c:v>
                      </c:pt>
                      <c:pt idx="4588">
                        <c:v>4.1623400000000002E-12</c:v>
                      </c:pt>
                      <c:pt idx="4589">
                        <c:v>4.1623400000000002E-12</c:v>
                      </c:pt>
                      <c:pt idx="4590">
                        <c:v>4.0876199999999999E-12</c:v>
                      </c:pt>
                      <c:pt idx="4591">
                        <c:v>4.0876199999999999E-12</c:v>
                      </c:pt>
                      <c:pt idx="4592">
                        <c:v>3.2109199999999998E-12</c:v>
                      </c:pt>
                      <c:pt idx="4593">
                        <c:v>3.2109199999999998E-12</c:v>
                      </c:pt>
                      <c:pt idx="4594">
                        <c:v>4.64284E-12</c:v>
                      </c:pt>
                      <c:pt idx="4595">
                        <c:v>4.64284E-12</c:v>
                      </c:pt>
                      <c:pt idx="4596">
                        <c:v>3.8805200000000001E-12</c:v>
                      </c:pt>
                      <c:pt idx="4597">
                        <c:v>3.8805200000000001E-12</c:v>
                      </c:pt>
                      <c:pt idx="4598">
                        <c:v>3.3593599999999999E-12</c:v>
                      </c:pt>
                      <c:pt idx="4599">
                        <c:v>3.3593599999999999E-12</c:v>
                      </c:pt>
                      <c:pt idx="4600">
                        <c:v>3.9177500000000003E-12</c:v>
                      </c:pt>
                      <c:pt idx="4601">
                        <c:v>3.9177500000000003E-12</c:v>
                      </c:pt>
                      <c:pt idx="4602">
                        <c:v>9.3015199999999997E-12</c:v>
                      </c:pt>
                      <c:pt idx="4603">
                        <c:v>9.3015199999999997E-12</c:v>
                      </c:pt>
                      <c:pt idx="4604">
                        <c:v>3.04561E-12</c:v>
                      </c:pt>
                      <c:pt idx="4605">
                        <c:v>3.04561E-12</c:v>
                      </c:pt>
                      <c:pt idx="4606">
                        <c:v>3.1658400000000002E-12</c:v>
                      </c:pt>
                      <c:pt idx="4607">
                        <c:v>3.1658400000000002E-12</c:v>
                      </c:pt>
                      <c:pt idx="4608">
                        <c:v>3.38341E-12</c:v>
                      </c:pt>
                      <c:pt idx="4609">
                        <c:v>3.38341E-12</c:v>
                      </c:pt>
                      <c:pt idx="4610">
                        <c:v>3.0689500000000002E-12</c:v>
                      </c:pt>
                      <c:pt idx="4611">
                        <c:v>3.0689500000000002E-12</c:v>
                      </c:pt>
                      <c:pt idx="4612">
                        <c:v>4.0974499999999997E-12</c:v>
                      </c:pt>
                      <c:pt idx="4613">
                        <c:v>4.0974499999999997E-12</c:v>
                      </c:pt>
                      <c:pt idx="4614">
                        <c:v>3.4929399999999999E-12</c:v>
                      </c:pt>
                      <c:pt idx="4615">
                        <c:v>3.4929399999999999E-12</c:v>
                      </c:pt>
                      <c:pt idx="4616">
                        <c:v>4.1148899999999996E-12</c:v>
                      </c:pt>
                      <c:pt idx="4617">
                        <c:v>4.1148899999999996E-12</c:v>
                      </c:pt>
                      <c:pt idx="4618">
                        <c:v>3.5395500000000002E-12</c:v>
                      </c:pt>
                      <c:pt idx="4619">
                        <c:v>3.5395500000000002E-12</c:v>
                      </c:pt>
                      <c:pt idx="4620">
                        <c:v>4.16266E-12</c:v>
                      </c:pt>
                      <c:pt idx="4621">
                        <c:v>4.16266E-12</c:v>
                      </c:pt>
                      <c:pt idx="4622">
                        <c:v>5.6068699999999999E-12</c:v>
                      </c:pt>
                      <c:pt idx="4623">
                        <c:v>5.6068699999999999E-12</c:v>
                      </c:pt>
                      <c:pt idx="4624">
                        <c:v>3.4718399999999998E-11</c:v>
                      </c:pt>
                      <c:pt idx="4625">
                        <c:v>3.4718399999999998E-11</c:v>
                      </c:pt>
                      <c:pt idx="4626">
                        <c:v>4.0793299999999997E-12</c:v>
                      </c:pt>
                      <c:pt idx="4627">
                        <c:v>4.0793299999999997E-12</c:v>
                      </c:pt>
                      <c:pt idx="4628">
                        <c:v>3.9966800000000003E-12</c:v>
                      </c:pt>
                      <c:pt idx="4629">
                        <c:v>3.9966800000000003E-12</c:v>
                      </c:pt>
                      <c:pt idx="4630">
                        <c:v>3.9938100000000003E-12</c:v>
                      </c:pt>
                      <c:pt idx="4631">
                        <c:v>3.9938100000000003E-12</c:v>
                      </c:pt>
                      <c:pt idx="4632">
                        <c:v>4.6487300000000001E-12</c:v>
                      </c:pt>
                      <c:pt idx="4633">
                        <c:v>4.6487300000000001E-12</c:v>
                      </c:pt>
                      <c:pt idx="4634">
                        <c:v>4.6965199999999999E-12</c:v>
                      </c:pt>
                      <c:pt idx="4635">
                        <c:v>4.6965199999999999E-12</c:v>
                      </c:pt>
                      <c:pt idx="4636">
                        <c:v>3.7443799999999998E-12</c:v>
                      </c:pt>
                      <c:pt idx="4637">
                        <c:v>3.7443799999999998E-12</c:v>
                      </c:pt>
                      <c:pt idx="4638">
                        <c:v>3.9058699999999998E-12</c:v>
                      </c:pt>
                      <c:pt idx="4639">
                        <c:v>3.9058699999999998E-12</c:v>
                      </c:pt>
                      <c:pt idx="4640">
                        <c:v>3.7177900000000001E-12</c:v>
                      </c:pt>
                      <c:pt idx="4641">
                        <c:v>3.7177900000000001E-12</c:v>
                      </c:pt>
                      <c:pt idx="4642">
                        <c:v>3.1825200000000001E-12</c:v>
                      </c:pt>
                      <c:pt idx="4643">
                        <c:v>3.1825200000000001E-12</c:v>
                      </c:pt>
                      <c:pt idx="4644">
                        <c:v>2.6830700000000002E-12</c:v>
                      </c:pt>
                      <c:pt idx="4645">
                        <c:v>2.6830700000000002E-12</c:v>
                      </c:pt>
                      <c:pt idx="4646">
                        <c:v>3.8836200000000004E-12</c:v>
                      </c:pt>
                      <c:pt idx="4647">
                        <c:v>3.8836200000000004E-12</c:v>
                      </c:pt>
                      <c:pt idx="4648">
                        <c:v>3.9904400000000001E-12</c:v>
                      </c:pt>
                      <c:pt idx="4649">
                        <c:v>3.9904400000000001E-12</c:v>
                      </c:pt>
                      <c:pt idx="4650">
                        <c:v>3.9806899999999997E-12</c:v>
                      </c:pt>
                      <c:pt idx="4651">
                        <c:v>3.9806899999999997E-12</c:v>
                      </c:pt>
                      <c:pt idx="4652">
                        <c:v>4.2469600000000003E-12</c:v>
                      </c:pt>
                      <c:pt idx="4653">
                        <c:v>4.2469600000000003E-12</c:v>
                      </c:pt>
                      <c:pt idx="4654">
                        <c:v>3.6234899999999999E-12</c:v>
                      </c:pt>
                      <c:pt idx="4655">
                        <c:v>3.6234899999999999E-12</c:v>
                      </c:pt>
                      <c:pt idx="4656">
                        <c:v>2.9509200000000001E-12</c:v>
                      </c:pt>
                      <c:pt idx="4657">
                        <c:v>2.9509200000000001E-12</c:v>
                      </c:pt>
                      <c:pt idx="4658">
                        <c:v>3.0683799999999999E-12</c:v>
                      </c:pt>
                      <c:pt idx="4659">
                        <c:v>3.0683799999999999E-12</c:v>
                      </c:pt>
                      <c:pt idx="4660">
                        <c:v>4.43449E-12</c:v>
                      </c:pt>
                      <c:pt idx="4661">
                        <c:v>4.43449E-12</c:v>
                      </c:pt>
                      <c:pt idx="4662">
                        <c:v>3.9639499999999999E-12</c:v>
                      </c:pt>
                      <c:pt idx="4663">
                        <c:v>3.9639499999999999E-12</c:v>
                      </c:pt>
                      <c:pt idx="4664">
                        <c:v>4.0812300000000004E-12</c:v>
                      </c:pt>
                      <c:pt idx="4665">
                        <c:v>4.0812300000000004E-12</c:v>
                      </c:pt>
                      <c:pt idx="4666">
                        <c:v>3.9017900000000001E-12</c:v>
                      </c:pt>
                      <c:pt idx="4667">
                        <c:v>3.9017900000000001E-12</c:v>
                      </c:pt>
                      <c:pt idx="4668">
                        <c:v>3.9008300000000001E-12</c:v>
                      </c:pt>
                      <c:pt idx="4669">
                        <c:v>3.9008300000000001E-12</c:v>
                      </c:pt>
                      <c:pt idx="4670">
                        <c:v>3.2396499999999998E-12</c:v>
                      </c:pt>
                      <c:pt idx="4671">
                        <c:v>3.2396499999999998E-12</c:v>
                      </c:pt>
                      <c:pt idx="4672">
                        <c:v>3.8485599999999999E-12</c:v>
                      </c:pt>
                      <c:pt idx="4673">
                        <c:v>3.8485599999999999E-12</c:v>
                      </c:pt>
                      <c:pt idx="4674">
                        <c:v>4.1352400000000001E-12</c:v>
                      </c:pt>
                      <c:pt idx="4675">
                        <c:v>4.1352400000000001E-12</c:v>
                      </c:pt>
                      <c:pt idx="4676">
                        <c:v>3.3122299999999999E-12</c:v>
                      </c:pt>
                      <c:pt idx="4677">
                        <c:v>3.3122299999999999E-12</c:v>
                      </c:pt>
                      <c:pt idx="4678">
                        <c:v>3.4763E-12</c:v>
                      </c:pt>
                      <c:pt idx="4679">
                        <c:v>3.4763E-12</c:v>
                      </c:pt>
                      <c:pt idx="4680">
                        <c:v>4.7672900000000004E-12</c:v>
                      </c:pt>
                      <c:pt idx="4681">
                        <c:v>4.7672900000000004E-12</c:v>
                      </c:pt>
                      <c:pt idx="4682">
                        <c:v>4.2318300000000002E-12</c:v>
                      </c:pt>
                      <c:pt idx="4683">
                        <c:v>4.2318300000000002E-12</c:v>
                      </c:pt>
                      <c:pt idx="4684">
                        <c:v>3.8805900000000001E-12</c:v>
                      </c:pt>
                      <c:pt idx="4685">
                        <c:v>3.8805900000000001E-12</c:v>
                      </c:pt>
                      <c:pt idx="4686">
                        <c:v>3.9179799999999998E-12</c:v>
                      </c:pt>
                      <c:pt idx="4687">
                        <c:v>3.9179799999999998E-12</c:v>
                      </c:pt>
                      <c:pt idx="4688">
                        <c:v>3.5823000000000002E-12</c:v>
                      </c:pt>
                      <c:pt idx="4689">
                        <c:v>3.5823000000000002E-12</c:v>
                      </c:pt>
                      <c:pt idx="4690">
                        <c:v>2.9492199999999998E-12</c:v>
                      </c:pt>
                      <c:pt idx="4691">
                        <c:v>2.9492199999999998E-12</c:v>
                      </c:pt>
                      <c:pt idx="4692">
                        <c:v>7.8988400000000007E-12</c:v>
                      </c:pt>
                      <c:pt idx="4693">
                        <c:v>7.8988400000000007E-12</c:v>
                      </c:pt>
                      <c:pt idx="4694">
                        <c:v>4.25569E-12</c:v>
                      </c:pt>
                      <c:pt idx="4695">
                        <c:v>4.25569E-12</c:v>
                      </c:pt>
                      <c:pt idx="4696">
                        <c:v>2.9881300000000001E-12</c:v>
                      </c:pt>
                      <c:pt idx="4697">
                        <c:v>2.9881300000000001E-12</c:v>
                      </c:pt>
                      <c:pt idx="4698">
                        <c:v>3.77565E-12</c:v>
                      </c:pt>
                      <c:pt idx="4699">
                        <c:v>3.77565E-12</c:v>
                      </c:pt>
                      <c:pt idx="4700">
                        <c:v>3.2366399999999998E-12</c:v>
                      </c:pt>
                      <c:pt idx="4701">
                        <c:v>3.2366399999999998E-12</c:v>
                      </c:pt>
                      <c:pt idx="4702">
                        <c:v>3.262E-12</c:v>
                      </c:pt>
                      <c:pt idx="4703">
                        <c:v>3.262E-12</c:v>
                      </c:pt>
                      <c:pt idx="4704">
                        <c:v>3.9273399999999997E-12</c:v>
                      </c:pt>
                      <c:pt idx="4705">
                        <c:v>3.9273399999999997E-12</c:v>
                      </c:pt>
                      <c:pt idx="4706">
                        <c:v>3.43861E-12</c:v>
                      </c:pt>
                      <c:pt idx="4707">
                        <c:v>3.43861E-12</c:v>
                      </c:pt>
                      <c:pt idx="4708">
                        <c:v>3.5866899999999999E-12</c:v>
                      </c:pt>
                      <c:pt idx="4709">
                        <c:v>3.5866899999999999E-12</c:v>
                      </c:pt>
                      <c:pt idx="4710">
                        <c:v>3.87873E-12</c:v>
                      </c:pt>
                      <c:pt idx="4711">
                        <c:v>3.87873E-12</c:v>
                      </c:pt>
                      <c:pt idx="4712">
                        <c:v>4.2243800000000002E-12</c:v>
                      </c:pt>
                      <c:pt idx="4713">
                        <c:v>4.2243800000000002E-12</c:v>
                      </c:pt>
                      <c:pt idx="4714">
                        <c:v>4.3437799999999999E-12</c:v>
                      </c:pt>
                      <c:pt idx="4715">
                        <c:v>4.3437799999999999E-12</c:v>
                      </c:pt>
                      <c:pt idx="4716">
                        <c:v>5.0698700000000001E-12</c:v>
                      </c:pt>
                      <c:pt idx="4717">
                        <c:v>5.0698700000000001E-12</c:v>
                      </c:pt>
                      <c:pt idx="4718">
                        <c:v>3.2696400000000002E-12</c:v>
                      </c:pt>
                      <c:pt idx="4719">
                        <c:v>3.2696400000000002E-12</c:v>
                      </c:pt>
                      <c:pt idx="4720">
                        <c:v>5.0088600000000001E-12</c:v>
                      </c:pt>
                      <c:pt idx="4721">
                        <c:v>5.0088600000000001E-12</c:v>
                      </c:pt>
                      <c:pt idx="4722">
                        <c:v>3.2353099999999999E-12</c:v>
                      </c:pt>
                      <c:pt idx="4723">
                        <c:v>3.2353099999999999E-12</c:v>
                      </c:pt>
                      <c:pt idx="4724">
                        <c:v>3.4325600000000001E-12</c:v>
                      </c:pt>
                      <c:pt idx="4725">
                        <c:v>3.4325600000000001E-12</c:v>
                      </c:pt>
                      <c:pt idx="4726">
                        <c:v>3.4900900000000001E-12</c:v>
                      </c:pt>
                      <c:pt idx="4727">
                        <c:v>3.4900900000000001E-12</c:v>
                      </c:pt>
                      <c:pt idx="4728">
                        <c:v>4.02292E-12</c:v>
                      </c:pt>
                      <c:pt idx="4729">
                        <c:v>4.02292E-12</c:v>
                      </c:pt>
                      <c:pt idx="4730">
                        <c:v>2.7003700000000001E-12</c:v>
                      </c:pt>
                      <c:pt idx="4731">
                        <c:v>2.7003700000000001E-12</c:v>
                      </c:pt>
                      <c:pt idx="4732">
                        <c:v>3.7514099999999997E-12</c:v>
                      </c:pt>
                      <c:pt idx="4733">
                        <c:v>3.7514099999999997E-12</c:v>
                      </c:pt>
                      <c:pt idx="4734">
                        <c:v>2.8619099999999999E-12</c:v>
                      </c:pt>
                      <c:pt idx="4735">
                        <c:v>2.8619099999999999E-12</c:v>
                      </c:pt>
                      <c:pt idx="4736">
                        <c:v>3.3777899999999999E-12</c:v>
                      </c:pt>
                      <c:pt idx="4737">
                        <c:v>3.3777899999999999E-12</c:v>
                      </c:pt>
                      <c:pt idx="4738">
                        <c:v>3.4367199999999999E-12</c:v>
                      </c:pt>
                      <c:pt idx="4739">
                        <c:v>3.4367199999999999E-12</c:v>
                      </c:pt>
                      <c:pt idx="4740">
                        <c:v>3.3722099999999998E-12</c:v>
                      </c:pt>
                      <c:pt idx="4741">
                        <c:v>3.3722099999999998E-12</c:v>
                      </c:pt>
                      <c:pt idx="4742">
                        <c:v>3.8980400000000002E-12</c:v>
                      </c:pt>
                      <c:pt idx="4743">
                        <c:v>3.8980400000000002E-12</c:v>
                      </c:pt>
                      <c:pt idx="4744">
                        <c:v>4.5784800000000001E-12</c:v>
                      </c:pt>
                      <c:pt idx="4745">
                        <c:v>4.5784800000000001E-12</c:v>
                      </c:pt>
                      <c:pt idx="4746">
                        <c:v>5.0737000000000001E-12</c:v>
                      </c:pt>
                      <c:pt idx="4747">
                        <c:v>5.0737000000000001E-12</c:v>
                      </c:pt>
                      <c:pt idx="4748">
                        <c:v>3.6643700000000001E-12</c:v>
                      </c:pt>
                      <c:pt idx="4749">
                        <c:v>3.6643700000000001E-12</c:v>
                      </c:pt>
                      <c:pt idx="4750">
                        <c:v>2.8901500000000002E-12</c:v>
                      </c:pt>
                      <c:pt idx="4751">
                        <c:v>2.8901500000000002E-12</c:v>
                      </c:pt>
                      <c:pt idx="4752">
                        <c:v>3.7173800000000001E-12</c:v>
                      </c:pt>
                      <c:pt idx="4753">
                        <c:v>3.7173800000000001E-12</c:v>
                      </c:pt>
                      <c:pt idx="4754">
                        <c:v>3.5616799999999998E-12</c:v>
                      </c:pt>
                      <c:pt idx="4755">
                        <c:v>3.5616799999999998E-12</c:v>
                      </c:pt>
                      <c:pt idx="4756">
                        <c:v>5.39868E-11</c:v>
                      </c:pt>
                      <c:pt idx="4757">
                        <c:v>5.39868E-11</c:v>
                      </c:pt>
                      <c:pt idx="4758">
                        <c:v>2.92765E-12</c:v>
                      </c:pt>
                      <c:pt idx="4759">
                        <c:v>2.92765E-12</c:v>
                      </c:pt>
                      <c:pt idx="4760">
                        <c:v>4.2620700000000002E-12</c:v>
                      </c:pt>
                      <c:pt idx="4761">
                        <c:v>4.2620700000000002E-12</c:v>
                      </c:pt>
                      <c:pt idx="4762">
                        <c:v>4.1252600000000001E-12</c:v>
                      </c:pt>
                      <c:pt idx="4763">
                        <c:v>4.1252600000000001E-12</c:v>
                      </c:pt>
                      <c:pt idx="4764">
                        <c:v>3.1735499999999999E-12</c:v>
                      </c:pt>
                      <c:pt idx="4765">
                        <c:v>3.1735499999999999E-12</c:v>
                      </c:pt>
                      <c:pt idx="4766">
                        <c:v>2.9081400000000002E-12</c:v>
                      </c:pt>
                      <c:pt idx="4767">
                        <c:v>2.9081400000000002E-12</c:v>
                      </c:pt>
                      <c:pt idx="4768">
                        <c:v>6.8108200000000003E-12</c:v>
                      </c:pt>
                      <c:pt idx="4769">
                        <c:v>6.8108200000000003E-12</c:v>
                      </c:pt>
                      <c:pt idx="4770">
                        <c:v>4.6398600000000004E-12</c:v>
                      </c:pt>
                      <c:pt idx="4771">
                        <c:v>4.6398600000000004E-12</c:v>
                      </c:pt>
                      <c:pt idx="4772">
                        <c:v>3.2751100000000002E-12</c:v>
                      </c:pt>
                      <c:pt idx="4773">
                        <c:v>3.2751100000000002E-12</c:v>
                      </c:pt>
                      <c:pt idx="4774">
                        <c:v>4.4484199999999997E-12</c:v>
                      </c:pt>
                      <c:pt idx="4775">
                        <c:v>4.4484199999999997E-12</c:v>
                      </c:pt>
                      <c:pt idx="4776">
                        <c:v>3.7847399999999999E-12</c:v>
                      </c:pt>
                      <c:pt idx="4777">
                        <c:v>3.7847399999999999E-12</c:v>
                      </c:pt>
                      <c:pt idx="4778">
                        <c:v>4.64906E-12</c:v>
                      </c:pt>
                      <c:pt idx="4779">
                        <c:v>4.64906E-12</c:v>
                      </c:pt>
                      <c:pt idx="4780">
                        <c:v>9.4618700000000008E-12</c:v>
                      </c:pt>
                      <c:pt idx="4781">
                        <c:v>9.4618700000000008E-12</c:v>
                      </c:pt>
                      <c:pt idx="4782">
                        <c:v>3.4454600000000001E-12</c:v>
                      </c:pt>
                      <c:pt idx="4783">
                        <c:v>3.4454600000000001E-12</c:v>
                      </c:pt>
                      <c:pt idx="4784">
                        <c:v>4.3334299999999996E-12</c:v>
                      </c:pt>
                      <c:pt idx="4785">
                        <c:v>4.3334299999999996E-12</c:v>
                      </c:pt>
                      <c:pt idx="4786">
                        <c:v>3.2383899999999999E-12</c:v>
                      </c:pt>
                      <c:pt idx="4787">
                        <c:v>3.2383899999999999E-12</c:v>
                      </c:pt>
                      <c:pt idx="4788">
                        <c:v>3.7706100000000002E-12</c:v>
                      </c:pt>
                      <c:pt idx="4789">
                        <c:v>3.7706100000000002E-12</c:v>
                      </c:pt>
                      <c:pt idx="4790">
                        <c:v>3.0667399999999999E-12</c:v>
                      </c:pt>
                      <c:pt idx="4791">
                        <c:v>3.0667399999999999E-12</c:v>
                      </c:pt>
                      <c:pt idx="4792">
                        <c:v>3.6110999999999998E-12</c:v>
                      </c:pt>
                      <c:pt idx="4793">
                        <c:v>3.6110999999999998E-12</c:v>
                      </c:pt>
                      <c:pt idx="4794">
                        <c:v>2.9458699999999998E-12</c:v>
                      </c:pt>
                      <c:pt idx="4795">
                        <c:v>2.9458699999999998E-12</c:v>
                      </c:pt>
                      <c:pt idx="4796">
                        <c:v>3.2991999999999999E-12</c:v>
                      </c:pt>
                      <c:pt idx="4797">
                        <c:v>3.2991999999999999E-12</c:v>
                      </c:pt>
                      <c:pt idx="4798">
                        <c:v>4.2311500000000002E-12</c:v>
                      </c:pt>
                      <c:pt idx="4799">
                        <c:v>4.2311500000000002E-12</c:v>
                      </c:pt>
                      <c:pt idx="4800">
                        <c:v>3.8641200000000003E-12</c:v>
                      </c:pt>
                      <c:pt idx="4801">
                        <c:v>3.8641200000000003E-12</c:v>
                      </c:pt>
                      <c:pt idx="4802">
                        <c:v>2.8429100000000001E-12</c:v>
                      </c:pt>
                      <c:pt idx="4803">
                        <c:v>2.8429100000000001E-12</c:v>
                      </c:pt>
                      <c:pt idx="4804">
                        <c:v>4.0227400000000003E-12</c:v>
                      </c:pt>
                      <c:pt idx="4805">
                        <c:v>4.0227400000000003E-12</c:v>
                      </c:pt>
                      <c:pt idx="4806">
                        <c:v>4.1437099999999999E-12</c:v>
                      </c:pt>
                      <c:pt idx="4807">
                        <c:v>4.1437099999999999E-12</c:v>
                      </c:pt>
                      <c:pt idx="4808">
                        <c:v>4.5048900000000002E-12</c:v>
                      </c:pt>
                      <c:pt idx="4809">
                        <c:v>4.5048900000000002E-12</c:v>
                      </c:pt>
                      <c:pt idx="4810">
                        <c:v>3.88892E-12</c:v>
                      </c:pt>
                      <c:pt idx="4811">
                        <c:v>3.88892E-12</c:v>
                      </c:pt>
                      <c:pt idx="4812">
                        <c:v>7.4638700000000006E-12</c:v>
                      </c:pt>
                      <c:pt idx="4813">
                        <c:v>7.4638700000000006E-12</c:v>
                      </c:pt>
                      <c:pt idx="4814">
                        <c:v>3.8133500000000001E-12</c:v>
                      </c:pt>
                      <c:pt idx="4815">
                        <c:v>3.8133500000000001E-12</c:v>
                      </c:pt>
                      <c:pt idx="4816">
                        <c:v>3.7098299999999998E-12</c:v>
                      </c:pt>
                      <c:pt idx="4817">
                        <c:v>3.7098299999999998E-12</c:v>
                      </c:pt>
                      <c:pt idx="4818">
                        <c:v>4.2534699999999996E-12</c:v>
                      </c:pt>
                      <c:pt idx="4819">
                        <c:v>4.2534699999999996E-12</c:v>
                      </c:pt>
                      <c:pt idx="4820">
                        <c:v>3.2303400000000001E-12</c:v>
                      </c:pt>
                      <c:pt idx="4821">
                        <c:v>3.2303400000000001E-12</c:v>
                      </c:pt>
                      <c:pt idx="4822">
                        <c:v>4.4574399999999996E-12</c:v>
                      </c:pt>
                      <c:pt idx="4823">
                        <c:v>4.4574399999999996E-12</c:v>
                      </c:pt>
                      <c:pt idx="4824">
                        <c:v>4.2536500000000002E-12</c:v>
                      </c:pt>
                      <c:pt idx="4825">
                        <c:v>4.2536500000000002E-12</c:v>
                      </c:pt>
                      <c:pt idx="4826">
                        <c:v>4.3607800000000003E-12</c:v>
                      </c:pt>
                      <c:pt idx="4827">
                        <c:v>4.3607800000000003E-12</c:v>
                      </c:pt>
                      <c:pt idx="4828">
                        <c:v>7.3377899999999996E-12</c:v>
                      </c:pt>
                      <c:pt idx="4829">
                        <c:v>7.3377899999999996E-12</c:v>
                      </c:pt>
                      <c:pt idx="4830">
                        <c:v>3.6280900000000001E-12</c:v>
                      </c:pt>
                      <c:pt idx="4831">
                        <c:v>3.6280900000000001E-12</c:v>
                      </c:pt>
                      <c:pt idx="4832">
                        <c:v>3.39767E-12</c:v>
                      </c:pt>
                      <c:pt idx="4833">
                        <c:v>3.39767E-12</c:v>
                      </c:pt>
                      <c:pt idx="4834">
                        <c:v>3.5522000000000002E-12</c:v>
                      </c:pt>
                      <c:pt idx="4835">
                        <c:v>3.5522000000000002E-12</c:v>
                      </c:pt>
                      <c:pt idx="4836">
                        <c:v>4.0573799999999998E-12</c:v>
                      </c:pt>
                      <c:pt idx="4837">
                        <c:v>4.0573799999999998E-12</c:v>
                      </c:pt>
                      <c:pt idx="4838">
                        <c:v>3.36891E-12</c:v>
                      </c:pt>
                      <c:pt idx="4839">
                        <c:v>3.36891E-12</c:v>
                      </c:pt>
                      <c:pt idx="4840">
                        <c:v>3.3272000000000002E-12</c:v>
                      </c:pt>
                      <c:pt idx="4841">
                        <c:v>3.3272000000000002E-12</c:v>
                      </c:pt>
                      <c:pt idx="4842">
                        <c:v>3.9639499999999999E-12</c:v>
                      </c:pt>
                      <c:pt idx="4843">
                        <c:v>3.9639499999999999E-12</c:v>
                      </c:pt>
                      <c:pt idx="4844">
                        <c:v>3.6193700000000002E-12</c:v>
                      </c:pt>
                      <c:pt idx="4845">
                        <c:v>3.6193700000000002E-12</c:v>
                      </c:pt>
                      <c:pt idx="4846">
                        <c:v>5.4124300000000002E-12</c:v>
                      </c:pt>
                      <c:pt idx="4847">
                        <c:v>5.4124300000000002E-12</c:v>
                      </c:pt>
                      <c:pt idx="4848">
                        <c:v>3.2882099999999998E-11</c:v>
                      </c:pt>
                      <c:pt idx="4849">
                        <c:v>3.2882099999999998E-11</c:v>
                      </c:pt>
                      <c:pt idx="4850">
                        <c:v>4.40877E-12</c:v>
                      </c:pt>
                      <c:pt idx="4851">
                        <c:v>4.40877E-12</c:v>
                      </c:pt>
                      <c:pt idx="4852">
                        <c:v>4.0096399999999999E-12</c:v>
                      </c:pt>
                      <c:pt idx="4853">
                        <c:v>4.0096399999999999E-12</c:v>
                      </c:pt>
                      <c:pt idx="4854">
                        <c:v>3.1311699999999999E-12</c:v>
                      </c:pt>
                      <c:pt idx="4855">
                        <c:v>3.1311699999999999E-12</c:v>
                      </c:pt>
                      <c:pt idx="4856">
                        <c:v>3.3122999999999999E-12</c:v>
                      </c:pt>
                      <c:pt idx="4857">
                        <c:v>3.3122999999999999E-12</c:v>
                      </c:pt>
                      <c:pt idx="4858">
                        <c:v>4.1947600000000002E-12</c:v>
                      </c:pt>
                      <c:pt idx="4859">
                        <c:v>4.1947600000000002E-12</c:v>
                      </c:pt>
                      <c:pt idx="4860">
                        <c:v>3.7269700000000002E-12</c:v>
                      </c:pt>
                      <c:pt idx="4861">
                        <c:v>3.7269700000000002E-12</c:v>
                      </c:pt>
                      <c:pt idx="4862">
                        <c:v>3.7522499999999999E-12</c:v>
                      </c:pt>
                      <c:pt idx="4863">
                        <c:v>3.7522499999999999E-12</c:v>
                      </c:pt>
                      <c:pt idx="4864">
                        <c:v>5.1925499999999997E-12</c:v>
                      </c:pt>
                      <c:pt idx="4865">
                        <c:v>5.1925499999999997E-12</c:v>
                      </c:pt>
                      <c:pt idx="4866">
                        <c:v>3.1943300000000002E-12</c:v>
                      </c:pt>
                      <c:pt idx="4867">
                        <c:v>3.1943300000000002E-12</c:v>
                      </c:pt>
                      <c:pt idx="4868">
                        <c:v>3.6191600000000001E-12</c:v>
                      </c:pt>
                      <c:pt idx="4869">
                        <c:v>3.6191600000000001E-12</c:v>
                      </c:pt>
                      <c:pt idx="4870">
                        <c:v>3.1647E-12</c:v>
                      </c:pt>
                      <c:pt idx="4871">
                        <c:v>3.1647E-12</c:v>
                      </c:pt>
                      <c:pt idx="4872">
                        <c:v>3.7934700000000004E-12</c:v>
                      </c:pt>
                      <c:pt idx="4873">
                        <c:v>3.7934700000000004E-12</c:v>
                      </c:pt>
                      <c:pt idx="4874">
                        <c:v>3.5758300000000001E-12</c:v>
                      </c:pt>
                      <c:pt idx="4875">
                        <c:v>3.5758300000000001E-12</c:v>
                      </c:pt>
                      <c:pt idx="4876">
                        <c:v>4.5074900000000002E-12</c:v>
                      </c:pt>
                      <c:pt idx="4877">
                        <c:v>4.5074900000000002E-12</c:v>
                      </c:pt>
                      <c:pt idx="4878">
                        <c:v>3.5139699999999998E-12</c:v>
                      </c:pt>
                      <c:pt idx="4879">
                        <c:v>3.5139699999999998E-12</c:v>
                      </c:pt>
                      <c:pt idx="4880">
                        <c:v>4.0451100000000003E-12</c:v>
                      </c:pt>
                      <c:pt idx="4881">
                        <c:v>4.0451100000000003E-12</c:v>
                      </c:pt>
                      <c:pt idx="4882">
                        <c:v>4.2966100000000002E-12</c:v>
                      </c:pt>
                      <c:pt idx="4883">
                        <c:v>4.2966100000000002E-12</c:v>
                      </c:pt>
                      <c:pt idx="4884">
                        <c:v>3.7306799999999996E-12</c:v>
                      </c:pt>
                      <c:pt idx="4885">
                        <c:v>3.7306799999999996E-12</c:v>
                      </c:pt>
                      <c:pt idx="4886">
                        <c:v>3.14117E-12</c:v>
                      </c:pt>
                      <c:pt idx="4887">
                        <c:v>3.14117E-12</c:v>
                      </c:pt>
                      <c:pt idx="4888">
                        <c:v>6.1589500000000001E-12</c:v>
                      </c:pt>
                      <c:pt idx="4889">
                        <c:v>6.1589500000000001E-12</c:v>
                      </c:pt>
                      <c:pt idx="4890">
                        <c:v>3.1355799999999999E-12</c:v>
                      </c:pt>
                      <c:pt idx="4891">
                        <c:v>3.1355799999999999E-12</c:v>
                      </c:pt>
                      <c:pt idx="4892">
                        <c:v>3.5298700000000002E-12</c:v>
                      </c:pt>
                      <c:pt idx="4893">
                        <c:v>3.5298700000000002E-12</c:v>
                      </c:pt>
                      <c:pt idx="4894">
                        <c:v>2.8785200000000001E-12</c:v>
                      </c:pt>
                      <c:pt idx="4895">
                        <c:v>2.8785200000000001E-12</c:v>
                      </c:pt>
                      <c:pt idx="4896">
                        <c:v>3.4475800000000001E-12</c:v>
                      </c:pt>
                      <c:pt idx="4897">
                        <c:v>3.4475800000000001E-12</c:v>
                      </c:pt>
                      <c:pt idx="4898">
                        <c:v>4.8887099999999997E-12</c:v>
                      </c:pt>
                      <c:pt idx="4899">
                        <c:v>4.8887099999999997E-12</c:v>
                      </c:pt>
                      <c:pt idx="4900">
                        <c:v>3.15769E-12</c:v>
                      </c:pt>
                      <c:pt idx="4901">
                        <c:v>3.15769E-12</c:v>
                      </c:pt>
                      <c:pt idx="4902">
                        <c:v>4.4191800000000002E-12</c:v>
                      </c:pt>
                      <c:pt idx="4903">
                        <c:v>4.4191800000000002E-12</c:v>
                      </c:pt>
                      <c:pt idx="4904">
                        <c:v>3.35372E-12</c:v>
                      </c:pt>
                      <c:pt idx="4905">
                        <c:v>3.35372E-12</c:v>
                      </c:pt>
                      <c:pt idx="4906">
                        <c:v>3.6415099999999999E-12</c:v>
                      </c:pt>
                      <c:pt idx="4907">
                        <c:v>3.6415099999999999E-12</c:v>
                      </c:pt>
                      <c:pt idx="4908">
                        <c:v>3.3134599999999999E-12</c:v>
                      </c:pt>
                      <c:pt idx="4909">
                        <c:v>3.3134599999999999E-12</c:v>
                      </c:pt>
                      <c:pt idx="4910">
                        <c:v>4.3930299999999999E-12</c:v>
                      </c:pt>
                      <c:pt idx="4911">
                        <c:v>4.3930299999999999E-12</c:v>
                      </c:pt>
                      <c:pt idx="4912">
                        <c:v>3.0109899999999999E-12</c:v>
                      </c:pt>
                      <c:pt idx="4913">
                        <c:v>3.0109899999999999E-12</c:v>
                      </c:pt>
                      <c:pt idx="4914">
                        <c:v>3.60058E-12</c:v>
                      </c:pt>
                      <c:pt idx="4915">
                        <c:v>3.60058E-12</c:v>
                      </c:pt>
                      <c:pt idx="4916">
                        <c:v>4.3797399999999997E-12</c:v>
                      </c:pt>
                      <c:pt idx="4917">
                        <c:v>4.3797399999999997E-12</c:v>
                      </c:pt>
                      <c:pt idx="4918">
                        <c:v>3.8881100000000001E-12</c:v>
                      </c:pt>
                      <c:pt idx="4919">
                        <c:v>3.8881100000000001E-12</c:v>
                      </c:pt>
                      <c:pt idx="4920">
                        <c:v>3.26292E-12</c:v>
                      </c:pt>
                      <c:pt idx="4921">
                        <c:v>3.26292E-12</c:v>
                      </c:pt>
                      <c:pt idx="4922">
                        <c:v>3.9507399999999998E-12</c:v>
                      </c:pt>
                      <c:pt idx="4923">
                        <c:v>3.9507399999999998E-12</c:v>
                      </c:pt>
                      <c:pt idx="4924">
                        <c:v>5.2164000000000003E-12</c:v>
                      </c:pt>
                      <c:pt idx="4925">
                        <c:v>5.2164000000000003E-12</c:v>
                      </c:pt>
                      <c:pt idx="4926">
                        <c:v>3.87634E-12</c:v>
                      </c:pt>
                      <c:pt idx="4927">
                        <c:v>3.87634E-12</c:v>
                      </c:pt>
                      <c:pt idx="4928">
                        <c:v>2.6784299999999999E-12</c:v>
                      </c:pt>
                      <c:pt idx="4929">
                        <c:v>2.6784299999999999E-12</c:v>
                      </c:pt>
                      <c:pt idx="4930">
                        <c:v>4.35617E-12</c:v>
                      </c:pt>
                      <c:pt idx="4931">
                        <c:v>4.35617E-12</c:v>
                      </c:pt>
                      <c:pt idx="4932">
                        <c:v>5.7482900000000003E-12</c:v>
                      </c:pt>
                      <c:pt idx="4933">
                        <c:v>5.7482900000000003E-12</c:v>
                      </c:pt>
                      <c:pt idx="4934">
                        <c:v>4.19686E-12</c:v>
                      </c:pt>
                      <c:pt idx="4935">
                        <c:v>4.19686E-12</c:v>
                      </c:pt>
                      <c:pt idx="4936">
                        <c:v>1.4290600000000001E-11</c:v>
                      </c:pt>
                      <c:pt idx="4937">
                        <c:v>1.4290600000000001E-11</c:v>
                      </c:pt>
                      <c:pt idx="4938">
                        <c:v>3.9358000000000003E-12</c:v>
                      </c:pt>
                      <c:pt idx="4939">
                        <c:v>3.9358000000000003E-12</c:v>
                      </c:pt>
                      <c:pt idx="4940">
                        <c:v>3.7949199999999997E-12</c:v>
                      </c:pt>
                      <c:pt idx="4941">
                        <c:v>3.7949199999999997E-12</c:v>
                      </c:pt>
                      <c:pt idx="4942">
                        <c:v>2.7587299999999999E-12</c:v>
                      </c:pt>
                      <c:pt idx="4943">
                        <c:v>2.7587299999999999E-12</c:v>
                      </c:pt>
                      <c:pt idx="4944">
                        <c:v>4.0707699999999996E-12</c:v>
                      </c:pt>
                      <c:pt idx="4945">
                        <c:v>4.0707699999999996E-12</c:v>
                      </c:pt>
                      <c:pt idx="4946">
                        <c:v>3.6494199999999996E-12</c:v>
                      </c:pt>
                      <c:pt idx="4947">
                        <c:v>3.6494199999999996E-12</c:v>
                      </c:pt>
                      <c:pt idx="4948">
                        <c:v>3.5217200000000001E-12</c:v>
                      </c:pt>
                      <c:pt idx="4949">
                        <c:v>3.5217200000000001E-12</c:v>
                      </c:pt>
                      <c:pt idx="4950">
                        <c:v>4.1644500000000001E-12</c:v>
                      </c:pt>
                      <c:pt idx="4951">
                        <c:v>4.1644500000000001E-12</c:v>
                      </c:pt>
                      <c:pt idx="4952">
                        <c:v>3.01107E-12</c:v>
                      </c:pt>
                      <c:pt idx="4953">
                        <c:v>3.01107E-12</c:v>
                      </c:pt>
                      <c:pt idx="4954">
                        <c:v>3.47753E-12</c:v>
                      </c:pt>
                      <c:pt idx="4955">
                        <c:v>3.47753E-12</c:v>
                      </c:pt>
                      <c:pt idx="4956">
                        <c:v>3.3494699999999999E-12</c:v>
                      </c:pt>
                      <c:pt idx="4957">
                        <c:v>3.3494699999999999E-12</c:v>
                      </c:pt>
                      <c:pt idx="4958">
                        <c:v>3.4399599999999998E-12</c:v>
                      </c:pt>
                      <c:pt idx="4959">
                        <c:v>3.4399599999999998E-12</c:v>
                      </c:pt>
                      <c:pt idx="4960">
                        <c:v>5.1820899999999998E-12</c:v>
                      </c:pt>
                      <c:pt idx="4961">
                        <c:v>5.1820899999999998E-12</c:v>
                      </c:pt>
                      <c:pt idx="4962">
                        <c:v>3.4098900000000001E-12</c:v>
                      </c:pt>
                      <c:pt idx="4963">
                        <c:v>3.4098900000000001E-12</c:v>
                      </c:pt>
                      <c:pt idx="4964">
                        <c:v>3.3681600000000001E-12</c:v>
                      </c:pt>
                      <c:pt idx="4965">
                        <c:v>3.3681600000000001E-12</c:v>
                      </c:pt>
                      <c:pt idx="4966">
                        <c:v>6.1856499999999996E-12</c:v>
                      </c:pt>
                      <c:pt idx="4967">
                        <c:v>6.1856499999999996E-12</c:v>
                      </c:pt>
                      <c:pt idx="4968">
                        <c:v>3.51734E-12</c:v>
                      </c:pt>
                      <c:pt idx="4969">
                        <c:v>3.51734E-12</c:v>
                      </c:pt>
                      <c:pt idx="4970">
                        <c:v>3.3810399999999999E-12</c:v>
                      </c:pt>
                      <c:pt idx="4971">
                        <c:v>3.3810399999999999E-12</c:v>
                      </c:pt>
                      <c:pt idx="4972">
                        <c:v>3.12393E-12</c:v>
                      </c:pt>
                      <c:pt idx="4973">
                        <c:v>3.12393E-12</c:v>
                      </c:pt>
                      <c:pt idx="4974">
                        <c:v>4.0107299999999998E-12</c:v>
                      </c:pt>
                      <c:pt idx="4975">
                        <c:v>4.0107299999999998E-12</c:v>
                      </c:pt>
                      <c:pt idx="4976">
                        <c:v>3.3878700000000002E-12</c:v>
                      </c:pt>
                      <c:pt idx="4977">
                        <c:v>3.3878700000000002E-12</c:v>
                      </c:pt>
                      <c:pt idx="4978">
                        <c:v>4.5545600000000003E-12</c:v>
                      </c:pt>
                      <c:pt idx="4979">
                        <c:v>4.5545600000000003E-12</c:v>
                      </c:pt>
                      <c:pt idx="4980">
                        <c:v>3.4167700000000002E-12</c:v>
                      </c:pt>
                      <c:pt idx="4981">
                        <c:v>3.4167700000000002E-12</c:v>
                      </c:pt>
                      <c:pt idx="4982">
                        <c:v>3.9529399999999999E-12</c:v>
                      </c:pt>
                      <c:pt idx="4983">
                        <c:v>3.9529399999999999E-12</c:v>
                      </c:pt>
                      <c:pt idx="4984">
                        <c:v>3.4433899999999999E-12</c:v>
                      </c:pt>
                      <c:pt idx="4985">
                        <c:v>3.4433899999999999E-12</c:v>
                      </c:pt>
                      <c:pt idx="4986">
                        <c:v>3.51392E-12</c:v>
                      </c:pt>
                      <c:pt idx="4987">
                        <c:v>3.51392E-12</c:v>
                      </c:pt>
                      <c:pt idx="4988">
                        <c:v>3.8849999999999997E-12</c:v>
                      </c:pt>
                      <c:pt idx="4989">
                        <c:v>3.8849999999999997E-12</c:v>
                      </c:pt>
                      <c:pt idx="4990">
                        <c:v>3.9699499999999997E-12</c:v>
                      </c:pt>
                      <c:pt idx="4991">
                        <c:v>3.9699499999999997E-12</c:v>
                      </c:pt>
                      <c:pt idx="4992">
                        <c:v>4.49742E-12</c:v>
                      </c:pt>
                      <c:pt idx="4993">
                        <c:v>4.49742E-12</c:v>
                      </c:pt>
                      <c:pt idx="4994">
                        <c:v>2.8952800000000002E-12</c:v>
                      </c:pt>
                      <c:pt idx="4995">
                        <c:v>2.8952800000000002E-12</c:v>
                      </c:pt>
                      <c:pt idx="4996">
                        <c:v>3.6989200000000002E-12</c:v>
                      </c:pt>
                      <c:pt idx="4997">
                        <c:v>3.6989200000000002E-12</c:v>
                      </c:pt>
                      <c:pt idx="4998">
                        <c:v>3.31805E-12</c:v>
                      </c:pt>
                      <c:pt idx="4999">
                        <c:v>3.31805E-12</c:v>
                      </c:pt>
                      <c:pt idx="5000">
                        <c:v>3.67982E-12</c:v>
                      </c:pt>
                      <c:pt idx="5001">
                        <c:v>3.67982E-12</c:v>
                      </c:pt>
                      <c:pt idx="5002">
                        <c:v>3.7235099999999998E-12</c:v>
                      </c:pt>
                      <c:pt idx="5003">
                        <c:v>3.7235099999999998E-12</c:v>
                      </c:pt>
                      <c:pt idx="5004">
                        <c:v>3.4802499999999998E-12</c:v>
                      </c:pt>
                      <c:pt idx="5005">
                        <c:v>3.4802499999999998E-12</c:v>
                      </c:pt>
                      <c:pt idx="5006">
                        <c:v>3.0104600000000001E-12</c:v>
                      </c:pt>
                      <c:pt idx="5007">
                        <c:v>3.0104600000000001E-12</c:v>
                      </c:pt>
                      <c:pt idx="5008">
                        <c:v>3.62377E-12</c:v>
                      </c:pt>
                      <c:pt idx="5009">
                        <c:v>3.62377E-12</c:v>
                      </c:pt>
                      <c:pt idx="5010">
                        <c:v>3.6929999999999997E-12</c:v>
                      </c:pt>
                      <c:pt idx="5011">
                        <c:v>3.6929999999999997E-12</c:v>
                      </c:pt>
                      <c:pt idx="5012">
                        <c:v>4.65289E-12</c:v>
                      </c:pt>
                      <c:pt idx="5013">
                        <c:v>4.65289E-12</c:v>
                      </c:pt>
                      <c:pt idx="5014">
                        <c:v>6.4630299999999998E-12</c:v>
                      </c:pt>
                      <c:pt idx="5015">
                        <c:v>6.4630299999999998E-12</c:v>
                      </c:pt>
                      <c:pt idx="5016">
                        <c:v>5.2894600000000004E-12</c:v>
                      </c:pt>
                      <c:pt idx="5017">
                        <c:v>5.2894600000000004E-12</c:v>
                      </c:pt>
                      <c:pt idx="5018">
                        <c:v>3.4231399999999999E-12</c:v>
                      </c:pt>
                      <c:pt idx="5019">
                        <c:v>3.4231399999999999E-12</c:v>
                      </c:pt>
                      <c:pt idx="5020">
                        <c:v>3.1308299999999999E-12</c:v>
                      </c:pt>
                      <c:pt idx="5021">
                        <c:v>3.1308299999999999E-12</c:v>
                      </c:pt>
                      <c:pt idx="5022">
                        <c:v>3.8723300000000003E-12</c:v>
                      </c:pt>
                      <c:pt idx="5023">
                        <c:v>3.8723300000000003E-12</c:v>
                      </c:pt>
                      <c:pt idx="5024">
                        <c:v>4.2119599999999998E-12</c:v>
                      </c:pt>
                      <c:pt idx="5025">
                        <c:v>4.2119599999999998E-12</c:v>
                      </c:pt>
                      <c:pt idx="5026">
                        <c:v>3.3420400000000002E-12</c:v>
                      </c:pt>
                      <c:pt idx="5027">
                        <c:v>3.3420400000000002E-12</c:v>
                      </c:pt>
                      <c:pt idx="5028">
                        <c:v>2.9619099999999998E-12</c:v>
                      </c:pt>
                      <c:pt idx="5029">
                        <c:v>2.9619099999999998E-12</c:v>
                      </c:pt>
                      <c:pt idx="5030">
                        <c:v>5.9766000000000002E-12</c:v>
                      </c:pt>
                      <c:pt idx="5031">
                        <c:v>5.9766000000000002E-12</c:v>
                      </c:pt>
                      <c:pt idx="5032">
                        <c:v>3.0468699999999999E-12</c:v>
                      </c:pt>
                      <c:pt idx="5033">
                        <c:v>3.0468699999999999E-12</c:v>
                      </c:pt>
                      <c:pt idx="5034">
                        <c:v>4.4682300000000002E-12</c:v>
                      </c:pt>
                      <c:pt idx="5035">
                        <c:v>4.4682300000000002E-12</c:v>
                      </c:pt>
                      <c:pt idx="5036">
                        <c:v>4.8159000000000001E-12</c:v>
                      </c:pt>
                      <c:pt idx="5037">
                        <c:v>4.8159000000000001E-12</c:v>
                      </c:pt>
                      <c:pt idx="5038">
                        <c:v>5.5956900000000004E-12</c:v>
                      </c:pt>
                      <c:pt idx="5039">
                        <c:v>5.5956900000000004E-12</c:v>
                      </c:pt>
                      <c:pt idx="5040">
                        <c:v>3.6141300000000001E-12</c:v>
                      </c:pt>
                      <c:pt idx="5041">
                        <c:v>3.6141300000000001E-12</c:v>
                      </c:pt>
                      <c:pt idx="5042">
                        <c:v>3.8815099999999997E-12</c:v>
                      </c:pt>
                      <c:pt idx="5043">
                        <c:v>3.8815099999999997E-12</c:v>
                      </c:pt>
                      <c:pt idx="5044">
                        <c:v>1.1234499999999999E-11</c:v>
                      </c:pt>
                      <c:pt idx="5045">
                        <c:v>1.1234499999999999E-11</c:v>
                      </c:pt>
                      <c:pt idx="5046">
                        <c:v>4.1993500000000003E-12</c:v>
                      </c:pt>
                      <c:pt idx="5047">
                        <c:v>4.1993500000000003E-12</c:v>
                      </c:pt>
                      <c:pt idx="5048">
                        <c:v>3.2824600000000001E-12</c:v>
                      </c:pt>
                      <c:pt idx="5049">
                        <c:v>3.2824600000000001E-12</c:v>
                      </c:pt>
                      <c:pt idx="5050">
                        <c:v>1.4277200000000001E-11</c:v>
                      </c:pt>
                      <c:pt idx="5051">
                        <c:v>1.4277200000000001E-11</c:v>
                      </c:pt>
                      <c:pt idx="5052">
                        <c:v>3.3937800000000001E-12</c:v>
                      </c:pt>
                      <c:pt idx="5053">
                        <c:v>3.3937800000000001E-12</c:v>
                      </c:pt>
                      <c:pt idx="5054">
                        <c:v>4.1957300000000003E-12</c:v>
                      </c:pt>
                      <c:pt idx="5055">
                        <c:v>4.1957300000000003E-12</c:v>
                      </c:pt>
                      <c:pt idx="5056">
                        <c:v>3.9864700000000001E-12</c:v>
                      </c:pt>
                      <c:pt idx="5057">
                        <c:v>3.9864700000000001E-12</c:v>
                      </c:pt>
                      <c:pt idx="5058">
                        <c:v>3.5912699999999999E-12</c:v>
                      </c:pt>
                      <c:pt idx="5059">
                        <c:v>3.5912699999999999E-12</c:v>
                      </c:pt>
                      <c:pt idx="5060">
                        <c:v>3.1161199999999999E-12</c:v>
                      </c:pt>
                      <c:pt idx="5061">
                        <c:v>3.1161199999999999E-12</c:v>
                      </c:pt>
                      <c:pt idx="5062">
                        <c:v>3.2372999999999999E-12</c:v>
                      </c:pt>
                      <c:pt idx="5063">
                        <c:v>3.2372999999999999E-12</c:v>
                      </c:pt>
                      <c:pt idx="5064">
                        <c:v>3.4858999999999999E-12</c:v>
                      </c:pt>
                      <c:pt idx="5065">
                        <c:v>3.4858999999999999E-12</c:v>
                      </c:pt>
                      <c:pt idx="5066">
                        <c:v>3.5929600000000001E-12</c:v>
                      </c:pt>
                      <c:pt idx="5067">
                        <c:v>3.5929600000000001E-12</c:v>
                      </c:pt>
                      <c:pt idx="5068">
                        <c:v>3.10724E-12</c:v>
                      </c:pt>
                      <c:pt idx="5069">
                        <c:v>3.10724E-12</c:v>
                      </c:pt>
                      <c:pt idx="5070">
                        <c:v>3.1254599999999999E-12</c:v>
                      </c:pt>
                      <c:pt idx="5071">
                        <c:v>3.1254599999999999E-12</c:v>
                      </c:pt>
                      <c:pt idx="5072">
                        <c:v>4.8723400000000002E-12</c:v>
                      </c:pt>
                      <c:pt idx="5073">
                        <c:v>4.8723400000000002E-12</c:v>
                      </c:pt>
                      <c:pt idx="5074">
                        <c:v>4.3386800000000002E-12</c:v>
                      </c:pt>
                      <c:pt idx="5075">
                        <c:v>4.3386800000000002E-12</c:v>
                      </c:pt>
                      <c:pt idx="5076">
                        <c:v>3.7617800000000002E-12</c:v>
                      </c:pt>
                      <c:pt idx="5077">
                        <c:v>3.7617800000000002E-12</c:v>
                      </c:pt>
                      <c:pt idx="5078">
                        <c:v>4.0306700000000002E-12</c:v>
                      </c:pt>
                      <c:pt idx="5079">
                        <c:v>4.0306700000000002E-12</c:v>
                      </c:pt>
                      <c:pt idx="5080">
                        <c:v>3.3429600000000001E-12</c:v>
                      </c:pt>
                      <c:pt idx="5081">
                        <c:v>3.3429600000000001E-12</c:v>
                      </c:pt>
                      <c:pt idx="5082">
                        <c:v>3.9730200000000004E-12</c:v>
                      </c:pt>
                      <c:pt idx="5083">
                        <c:v>3.9730200000000004E-12</c:v>
                      </c:pt>
                      <c:pt idx="5084">
                        <c:v>3.86013E-12</c:v>
                      </c:pt>
                      <c:pt idx="5085">
                        <c:v>3.86013E-12</c:v>
                      </c:pt>
                      <c:pt idx="5086">
                        <c:v>3.8130300000000004E-12</c:v>
                      </c:pt>
                      <c:pt idx="5087">
                        <c:v>3.8130300000000004E-12</c:v>
                      </c:pt>
                      <c:pt idx="5088">
                        <c:v>2.9966899999999998E-12</c:v>
                      </c:pt>
                      <c:pt idx="5089">
                        <c:v>2.9966899999999998E-12</c:v>
                      </c:pt>
                      <c:pt idx="5090">
                        <c:v>3.52773E-12</c:v>
                      </c:pt>
                      <c:pt idx="5091">
                        <c:v>3.52773E-12</c:v>
                      </c:pt>
                      <c:pt idx="5092">
                        <c:v>3.6835799999999999E-12</c:v>
                      </c:pt>
                      <c:pt idx="5093">
                        <c:v>3.6835799999999999E-12</c:v>
                      </c:pt>
                      <c:pt idx="5094">
                        <c:v>3.4703200000000001E-12</c:v>
                      </c:pt>
                      <c:pt idx="5095">
                        <c:v>3.4703200000000001E-12</c:v>
                      </c:pt>
                      <c:pt idx="5096">
                        <c:v>4.5553199999999996E-12</c:v>
                      </c:pt>
                      <c:pt idx="5097">
                        <c:v>4.5553199999999996E-12</c:v>
                      </c:pt>
                      <c:pt idx="5098">
                        <c:v>4.0280700000000002E-12</c:v>
                      </c:pt>
                      <c:pt idx="5099">
                        <c:v>4.0280700000000002E-12</c:v>
                      </c:pt>
                      <c:pt idx="5100">
                        <c:v>2.9411100000000002E-12</c:v>
                      </c:pt>
                      <c:pt idx="5101">
                        <c:v>2.9411100000000002E-12</c:v>
                      </c:pt>
                      <c:pt idx="5102">
                        <c:v>4.0542199999999997E-12</c:v>
                      </c:pt>
                      <c:pt idx="5103">
                        <c:v>4.0542199999999997E-12</c:v>
                      </c:pt>
                      <c:pt idx="5104">
                        <c:v>4.0484299999999999E-12</c:v>
                      </c:pt>
                      <c:pt idx="5105">
                        <c:v>4.0484299999999999E-12</c:v>
                      </c:pt>
                      <c:pt idx="5106">
                        <c:v>3.2058800000000001E-12</c:v>
                      </c:pt>
                      <c:pt idx="5107">
                        <c:v>3.2058800000000001E-12</c:v>
                      </c:pt>
                      <c:pt idx="5108">
                        <c:v>3.76498E-12</c:v>
                      </c:pt>
                      <c:pt idx="5109">
                        <c:v>3.76498E-12</c:v>
                      </c:pt>
                      <c:pt idx="5110">
                        <c:v>4.5500599999999997E-12</c:v>
                      </c:pt>
                      <c:pt idx="5111">
                        <c:v>4.5500599999999997E-12</c:v>
                      </c:pt>
                      <c:pt idx="5112">
                        <c:v>3.7738499999999997E-12</c:v>
                      </c:pt>
                      <c:pt idx="5113">
                        <c:v>3.7738499999999997E-12</c:v>
                      </c:pt>
                      <c:pt idx="5114">
                        <c:v>4.1272500000000002E-12</c:v>
                      </c:pt>
                      <c:pt idx="5115">
                        <c:v>4.1272500000000002E-12</c:v>
                      </c:pt>
                      <c:pt idx="5116">
                        <c:v>3.1607400000000001E-12</c:v>
                      </c:pt>
                      <c:pt idx="5117">
                        <c:v>3.1607400000000001E-12</c:v>
                      </c:pt>
                      <c:pt idx="5118">
                        <c:v>3.6263800000000001E-12</c:v>
                      </c:pt>
                      <c:pt idx="5119">
                        <c:v>3.6263800000000001E-12</c:v>
                      </c:pt>
                      <c:pt idx="5120">
                        <c:v>4.9670299999999997E-12</c:v>
                      </c:pt>
                      <c:pt idx="5121">
                        <c:v>4.9670299999999997E-12</c:v>
                      </c:pt>
                      <c:pt idx="5122">
                        <c:v>3.8900500000000004E-12</c:v>
                      </c:pt>
                      <c:pt idx="5123">
                        <c:v>3.8900500000000004E-12</c:v>
                      </c:pt>
                      <c:pt idx="5124">
                        <c:v>3.5877300000000001E-12</c:v>
                      </c:pt>
                      <c:pt idx="5125">
                        <c:v>3.5877300000000001E-12</c:v>
                      </c:pt>
                      <c:pt idx="5126">
                        <c:v>5.0472500000000003E-12</c:v>
                      </c:pt>
                      <c:pt idx="5127">
                        <c:v>5.0472500000000003E-12</c:v>
                      </c:pt>
                      <c:pt idx="5128">
                        <c:v>3.0569100000000001E-12</c:v>
                      </c:pt>
                      <c:pt idx="5129">
                        <c:v>3.0569100000000001E-12</c:v>
                      </c:pt>
                      <c:pt idx="5130">
                        <c:v>4.0139100000000002E-12</c:v>
                      </c:pt>
                      <c:pt idx="5131">
                        <c:v>4.0139100000000002E-12</c:v>
                      </c:pt>
                      <c:pt idx="5132">
                        <c:v>3.5011199999999999E-12</c:v>
                      </c:pt>
                      <c:pt idx="5133">
                        <c:v>3.5011199999999999E-12</c:v>
                      </c:pt>
                      <c:pt idx="5134">
                        <c:v>4.1420300000000003E-12</c:v>
                      </c:pt>
                      <c:pt idx="5135">
                        <c:v>4.1420300000000003E-12</c:v>
                      </c:pt>
                      <c:pt idx="5136">
                        <c:v>4.1508199999999999E-12</c:v>
                      </c:pt>
                      <c:pt idx="5137">
                        <c:v>4.1508199999999999E-12</c:v>
                      </c:pt>
                      <c:pt idx="5138">
                        <c:v>3.1076600000000001E-12</c:v>
                      </c:pt>
                      <c:pt idx="5139">
                        <c:v>3.1076600000000001E-12</c:v>
                      </c:pt>
                      <c:pt idx="5140">
                        <c:v>4.0853399999999996E-12</c:v>
                      </c:pt>
                      <c:pt idx="5141">
                        <c:v>4.0853399999999996E-12</c:v>
                      </c:pt>
                      <c:pt idx="5142">
                        <c:v>3.2449599999999999E-12</c:v>
                      </c:pt>
                      <c:pt idx="5143">
                        <c:v>3.2449599999999999E-12</c:v>
                      </c:pt>
                      <c:pt idx="5144">
                        <c:v>3.4060399999999999E-12</c:v>
                      </c:pt>
                      <c:pt idx="5145">
                        <c:v>3.4060399999999999E-12</c:v>
                      </c:pt>
                      <c:pt idx="5146">
                        <c:v>7.6089200000000003E-12</c:v>
                      </c:pt>
                      <c:pt idx="5147">
                        <c:v>7.6089200000000003E-12</c:v>
                      </c:pt>
                      <c:pt idx="5148">
                        <c:v>3.8634900000000001E-12</c:v>
                      </c:pt>
                      <c:pt idx="5149">
                        <c:v>3.8634900000000001E-12</c:v>
                      </c:pt>
                      <c:pt idx="5150">
                        <c:v>5.1829599999999999E-11</c:v>
                      </c:pt>
                      <c:pt idx="5151">
                        <c:v>5.1829599999999999E-11</c:v>
                      </c:pt>
                      <c:pt idx="5152">
                        <c:v>3.2204600000000002E-12</c:v>
                      </c:pt>
                      <c:pt idx="5153">
                        <c:v>3.2204600000000002E-12</c:v>
                      </c:pt>
                      <c:pt idx="5154">
                        <c:v>4.6307500000000002E-12</c:v>
                      </c:pt>
                      <c:pt idx="5155">
                        <c:v>4.6307500000000002E-12</c:v>
                      </c:pt>
                      <c:pt idx="5156">
                        <c:v>2.9496600000000002E-12</c:v>
                      </c:pt>
                      <c:pt idx="5157">
                        <c:v>2.9496600000000002E-12</c:v>
                      </c:pt>
                      <c:pt idx="5158">
                        <c:v>3.5302599999999999E-12</c:v>
                      </c:pt>
                      <c:pt idx="5159">
                        <c:v>3.5302599999999999E-12</c:v>
                      </c:pt>
                      <c:pt idx="5160">
                        <c:v>4.1110799999999999E-12</c:v>
                      </c:pt>
                      <c:pt idx="5161">
                        <c:v>4.1110799999999999E-12</c:v>
                      </c:pt>
                      <c:pt idx="5162">
                        <c:v>5.1143400000000002E-12</c:v>
                      </c:pt>
                      <c:pt idx="5163">
                        <c:v>5.1143400000000002E-12</c:v>
                      </c:pt>
                      <c:pt idx="5164">
                        <c:v>2.8479100000000001E-12</c:v>
                      </c:pt>
                      <c:pt idx="5165">
                        <c:v>2.8479100000000001E-12</c:v>
                      </c:pt>
                      <c:pt idx="5166">
                        <c:v>3.8492999999999998E-12</c:v>
                      </c:pt>
                      <c:pt idx="5167">
                        <c:v>3.8492999999999998E-12</c:v>
                      </c:pt>
                      <c:pt idx="5168">
                        <c:v>3.7985800000000002E-12</c:v>
                      </c:pt>
                      <c:pt idx="5169">
                        <c:v>3.7985800000000002E-12</c:v>
                      </c:pt>
                      <c:pt idx="5170">
                        <c:v>3.8574399999999998E-12</c:v>
                      </c:pt>
                      <c:pt idx="5171">
                        <c:v>3.8574399999999998E-12</c:v>
                      </c:pt>
                      <c:pt idx="5172">
                        <c:v>4.2798400000000001E-12</c:v>
                      </c:pt>
                      <c:pt idx="5173">
                        <c:v>4.2798400000000001E-12</c:v>
                      </c:pt>
                      <c:pt idx="5174">
                        <c:v>2.87834E-12</c:v>
                      </c:pt>
                      <c:pt idx="5175">
                        <c:v>2.87834E-12</c:v>
                      </c:pt>
                      <c:pt idx="5176">
                        <c:v>3.7315899999999999E-12</c:v>
                      </c:pt>
                      <c:pt idx="5177">
                        <c:v>3.7315899999999999E-12</c:v>
                      </c:pt>
                      <c:pt idx="5178">
                        <c:v>3.4323699999999998E-12</c:v>
                      </c:pt>
                      <c:pt idx="5179">
                        <c:v>3.4323699999999998E-12</c:v>
                      </c:pt>
                      <c:pt idx="5180">
                        <c:v>6.6815500000000003E-12</c:v>
                      </c:pt>
                      <c:pt idx="5181">
                        <c:v>6.6815500000000003E-12</c:v>
                      </c:pt>
                      <c:pt idx="5182">
                        <c:v>3.7204299999999997E-12</c:v>
                      </c:pt>
                      <c:pt idx="5183">
                        <c:v>3.7204299999999997E-12</c:v>
                      </c:pt>
                      <c:pt idx="5184">
                        <c:v>3.42134E-12</c:v>
                      </c:pt>
                      <c:pt idx="5185">
                        <c:v>3.42134E-12</c:v>
                      </c:pt>
                      <c:pt idx="5186">
                        <c:v>3.3619100000000002E-12</c:v>
                      </c:pt>
                      <c:pt idx="5187">
                        <c:v>3.3619100000000002E-12</c:v>
                      </c:pt>
                      <c:pt idx="5188">
                        <c:v>4.8459400000000003E-12</c:v>
                      </c:pt>
                      <c:pt idx="5189">
                        <c:v>4.8459400000000003E-12</c:v>
                      </c:pt>
                      <c:pt idx="5190">
                        <c:v>3.0765499999999999E-12</c:v>
                      </c:pt>
                      <c:pt idx="5191">
                        <c:v>3.0765499999999999E-12</c:v>
                      </c:pt>
                      <c:pt idx="5192">
                        <c:v>4.1231199999999999E-12</c:v>
                      </c:pt>
                      <c:pt idx="5193">
                        <c:v>4.1231199999999999E-12</c:v>
                      </c:pt>
                      <c:pt idx="5194">
                        <c:v>8.3057699999999993E-12</c:v>
                      </c:pt>
                      <c:pt idx="5195">
                        <c:v>8.3057699999999993E-12</c:v>
                      </c:pt>
                      <c:pt idx="5196">
                        <c:v>4.6467600000000003E-12</c:v>
                      </c:pt>
                      <c:pt idx="5197">
                        <c:v>4.6467600000000003E-12</c:v>
                      </c:pt>
                      <c:pt idx="5198">
                        <c:v>3.7386299999999998E-12</c:v>
                      </c:pt>
                      <c:pt idx="5199">
                        <c:v>3.7386299999999998E-12</c:v>
                      </c:pt>
                      <c:pt idx="5200">
                        <c:v>3.1015899999999999E-12</c:v>
                      </c:pt>
                      <c:pt idx="5201">
                        <c:v>3.1015899999999999E-12</c:v>
                      </c:pt>
                      <c:pt idx="5202">
                        <c:v>6.5520199999999998E-12</c:v>
                      </c:pt>
                      <c:pt idx="5203">
                        <c:v>6.5520199999999998E-12</c:v>
                      </c:pt>
                      <c:pt idx="5204">
                        <c:v>3.7930799999999998E-12</c:v>
                      </c:pt>
                      <c:pt idx="5205">
                        <c:v>3.7930799999999998E-12</c:v>
                      </c:pt>
                      <c:pt idx="5206">
                        <c:v>5.5711200000000002E-12</c:v>
                      </c:pt>
                      <c:pt idx="5207">
                        <c:v>5.5711200000000002E-12</c:v>
                      </c:pt>
                      <c:pt idx="5208">
                        <c:v>5.3581199999999999E-11</c:v>
                      </c:pt>
                      <c:pt idx="5209">
                        <c:v>5.3581199999999999E-11</c:v>
                      </c:pt>
                      <c:pt idx="5210">
                        <c:v>3.4484300000000001E-12</c:v>
                      </c:pt>
                      <c:pt idx="5211">
                        <c:v>3.4484300000000001E-12</c:v>
                      </c:pt>
                      <c:pt idx="5212">
                        <c:v>3.38984E-12</c:v>
                      </c:pt>
                      <c:pt idx="5213">
                        <c:v>3.38984E-12</c:v>
                      </c:pt>
                      <c:pt idx="5214">
                        <c:v>3.3607100000000001E-12</c:v>
                      </c:pt>
                      <c:pt idx="5215">
                        <c:v>3.3607100000000001E-12</c:v>
                      </c:pt>
                      <c:pt idx="5216">
                        <c:v>3.4382599999999999E-12</c:v>
                      </c:pt>
                      <c:pt idx="5217">
                        <c:v>3.4382599999999999E-12</c:v>
                      </c:pt>
                      <c:pt idx="5218">
                        <c:v>3.1223499999999999E-12</c:v>
                      </c:pt>
                      <c:pt idx="5219">
                        <c:v>3.1223499999999999E-12</c:v>
                      </c:pt>
                      <c:pt idx="5220">
                        <c:v>3.2880499999999999E-12</c:v>
                      </c:pt>
                      <c:pt idx="5221">
                        <c:v>3.2880499999999999E-12</c:v>
                      </c:pt>
                      <c:pt idx="5222">
                        <c:v>3.68434E-12</c:v>
                      </c:pt>
                      <c:pt idx="5223">
                        <c:v>3.68434E-12</c:v>
                      </c:pt>
                      <c:pt idx="5224">
                        <c:v>3.3818800000000001E-12</c:v>
                      </c:pt>
                      <c:pt idx="5225">
                        <c:v>3.3818800000000001E-12</c:v>
                      </c:pt>
                      <c:pt idx="5226">
                        <c:v>3.7141299999999996E-12</c:v>
                      </c:pt>
                      <c:pt idx="5227">
                        <c:v>3.7141299999999996E-12</c:v>
                      </c:pt>
                      <c:pt idx="5228">
                        <c:v>3.6034600000000001E-12</c:v>
                      </c:pt>
                      <c:pt idx="5229">
                        <c:v>3.6034600000000001E-12</c:v>
                      </c:pt>
                      <c:pt idx="5230">
                        <c:v>2.9033800000000001E-12</c:v>
                      </c:pt>
                      <c:pt idx="5231">
                        <c:v>2.9033800000000001E-12</c:v>
                      </c:pt>
                      <c:pt idx="5232">
                        <c:v>5.1114999999999998E-12</c:v>
                      </c:pt>
                      <c:pt idx="5233">
                        <c:v>5.1114999999999998E-12</c:v>
                      </c:pt>
                      <c:pt idx="5234">
                        <c:v>3.6683799999999998E-12</c:v>
                      </c:pt>
                      <c:pt idx="5235">
                        <c:v>3.6683799999999998E-12</c:v>
                      </c:pt>
                      <c:pt idx="5236">
                        <c:v>3.3939200000000001E-12</c:v>
                      </c:pt>
                      <c:pt idx="5237">
                        <c:v>3.3939200000000001E-12</c:v>
                      </c:pt>
                      <c:pt idx="5238">
                        <c:v>4.6424400000000002E-12</c:v>
                      </c:pt>
                      <c:pt idx="5239">
                        <c:v>4.6424400000000002E-12</c:v>
                      </c:pt>
                      <c:pt idx="5240">
                        <c:v>2.9649899999999999E-12</c:v>
                      </c:pt>
                      <c:pt idx="5241">
                        <c:v>2.9649899999999999E-12</c:v>
                      </c:pt>
                      <c:pt idx="5242">
                        <c:v>3.5252E-12</c:v>
                      </c:pt>
                      <c:pt idx="5243">
                        <c:v>3.5252E-12</c:v>
                      </c:pt>
                      <c:pt idx="5244">
                        <c:v>3.6927000000000002E-12</c:v>
                      </c:pt>
                      <c:pt idx="5245">
                        <c:v>3.6927000000000002E-12</c:v>
                      </c:pt>
                      <c:pt idx="5246">
                        <c:v>2.9816799999999999E-12</c:v>
                      </c:pt>
                      <c:pt idx="5247">
                        <c:v>2.9816799999999999E-12</c:v>
                      </c:pt>
                      <c:pt idx="5248">
                        <c:v>2.8003000000000001E-12</c:v>
                      </c:pt>
                      <c:pt idx="5249">
                        <c:v>2.8003000000000001E-12</c:v>
                      </c:pt>
                      <c:pt idx="5250">
                        <c:v>2.36318E-12</c:v>
                      </c:pt>
                      <c:pt idx="5251">
                        <c:v>2.36318E-12</c:v>
                      </c:pt>
                      <c:pt idx="5252">
                        <c:v>4.5010700000000003E-12</c:v>
                      </c:pt>
                      <c:pt idx="5253">
                        <c:v>4.5010700000000003E-12</c:v>
                      </c:pt>
                      <c:pt idx="5254">
                        <c:v>3.4575600000000001E-12</c:v>
                      </c:pt>
                      <c:pt idx="5255">
                        <c:v>3.4575600000000001E-12</c:v>
                      </c:pt>
                      <c:pt idx="5256">
                        <c:v>2.8664199999999998E-12</c:v>
                      </c:pt>
                      <c:pt idx="5257">
                        <c:v>2.8664199999999998E-12</c:v>
                      </c:pt>
                      <c:pt idx="5258">
                        <c:v>3.2140300000000002E-12</c:v>
                      </c:pt>
                      <c:pt idx="5259">
                        <c:v>3.2140300000000002E-12</c:v>
                      </c:pt>
                      <c:pt idx="5260">
                        <c:v>3.4011799999999999E-12</c:v>
                      </c:pt>
                      <c:pt idx="5261">
                        <c:v>3.4011799999999999E-12</c:v>
                      </c:pt>
                      <c:pt idx="5262">
                        <c:v>2.7195399999999999E-12</c:v>
                      </c:pt>
                      <c:pt idx="5263">
                        <c:v>2.7195399999999999E-12</c:v>
                      </c:pt>
                      <c:pt idx="5264">
                        <c:v>4.1646000000000002E-12</c:v>
                      </c:pt>
                      <c:pt idx="5265">
                        <c:v>4.1646000000000002E-12</c:v>
                      </c:pt>
                      <c:pt idx="5266">
                        <c:v>3.1426899999999998E-12</c:v>
                      </c:pt>
                      <c:pt idx="5267">
                        <c:v>3.1426899999999998E-12</c:v>
                      </c:pt>
                      <c:pt idx="5268">
                        <c:v>2.9736700000000002E-12</c:v>
                      </c:pt>
                      <c:pt idx="5269">
                        <c:v>2.9736700000000002E-12</c:v>
                      </c:pt>
                      <c:pt idx="5270">
                        <c:v>3.0769900000000002E-12</c:v>
                      </c:pt>
                      <c:pt idx="5271">
                        <c:v>3.0769900000000002E-12</c:v>
                      </c:pt>
                      <c:pt idx="5272">
                        <c:v>2.9012000000000002E-12</c:v>
                      </c:pt>
                      <c:pt idx="5273">
                        <c:v>2.9012000000000002E-12</c:v>
                      </c:pt>
                      <c:pt idx="5274">
                        <c:v>4.0985599999999999E-12</c:v>
                      </c:pt>
                      <c:pt idx="5275">
                        <c:v>4.0985599999999999E-12</c:v>
                      </c:pt>
                      <c:pt idx="5276">
                        <c:v>5.0252499999999998E-12</c:v>
                      </c:pt>
                      <c:pt idx="5277">
                        <c:v>5.0252499999999998E-12</c:v>
                      </c:pt>
                      <c:pt idx="5278">
                        <c:v>2.6718E-12</c:v>
                      </c:pt>
                      <c:pt idx="5279">
                        <c:v>2.6718E-12</c:v>
                      </c:pt>
                      <c:pt idx="5280">
                        <c:v>3.0518299999999999E-12</c:v>
                      </c:pt>
                      <c:pt idx="5281">
                        <c:v>3.0518299999999999E-12</c:v>
                      </c:pt>
                      <c:pt idx="5282">
                        <c:v>2.73589E-12</c:v>
                      </c:pt>
                      <c:pt idx="5283">
                        <c:v>2.73589E-12</c:v>
                      </c:pt>
                      <c:pt idx="5284">
                        <c:v>3.1726400000000001E-12</c:v>
                      </c:pt>
                      <c:pt idx="5285">
                        <c:v>3.1726400000000001E-12</c:v>
                      </c:pt>
                      <c:pt idx="5286">
                        <c:v>2.8084599999999999E-12</c:v>
                      </c:pt>
                      <c:pt idx="5287">
                        <c:v>2.8084599999999999E-12</c:v>
                      </c:pt>
                      <c:pt idx="5288">
                        <c:v>2.8766400000000002E-12</c:v>
                      </c:pt>
                      <c:pt idx="5289">
                        <c:v>2.8766400000000002E-12</c:v>
                      </c:pt>
                      <c:pt idx="5290">
                        <c:v>2.8502499999999999E-12</c:v>
                      </c:pt>
                      <c:pt idx="5291">
                        <c:v>2.8502499999999999E-12</c:v>
                      </c:pt>
                      <c:pt idx="5292">
                        <c:v>2.8686799999999998E-12</c:v>
                      </c:pt>
                      <c:pt idx="5293">
                        <c:v>2.8686799999999998E-12</c:v>
                      </c:pt>
                      <c:pt idx="5294">
                        <c:v>3.1990899999999999E-12</c:v>
                      </c:pt>
                      <c:pt idx="5295">
                        <c:v>3.1990899999999999E-12</c:v>
                      </c:pt>
                      <c:pt idx="5296">
                        <c:v>3.73188E-12</c:v>
                      </c:pt>
                      <c:pt idx="5297">
                        <c:v>3.73188E-12</c:v>
                      </c:pt>
                      <c:pt idx="5298">
                        <c:v>2.7953899999999999E-12</c:v>
                      </c:pt>
                      <c:pt idx="5299">
                        <c:v>2.7953899999999999E-12</c:v>
                      </c:pt>
                      <c:pt idx="5300">
                        <c:v>2.9898499999999998E-12</c:v>
                      </c:pt>
                      <c:pt idx="5301">
                        <c:v>2.9898499999999998E-12</c:v>
                      </c:pt>
                      <c:pt idx="5302">
                        <c:v>3.4508000000000002E-12</c:v>
                      </c:pt>
                      <c:pt idx="5303">
                        <c:v>3.4508000000000002E-12</c:v>
                      </c:pt>
                      <c:pt idx="5304">
                        <c:v>5.7545999999999997E-12</c:v>
                      </c:pt>
                      <c:pt idx="5305">
                        <c:v>5.7545999999999997E-12</c:v>
                      </c:pt>
                      <c:pt idx="5306">
                        <c:v>3.4738400000000001E-12</c:v>
                      </c:pt>
                      <c:pt idx="5307">
                        <c:v>3.4738400000000001E-12</c:v>
                      </c:pt>
                      <c:pt idx="5308">
                        <c:v>2.8653699999999999E-12</c:v>
                      </c:pt>
                      <c:pt idx="5309">
                        <c:v>2.8653699999999999E-12</c:v>
                      </c:pt>
                      <c:pt idx="5310">
                        <c:v>3.2841799999999998E-12</c:v>
                      </c:pt>
                      <c:pt idx="5311">
                        <c:v>3.2841799999999998E-12</c:v>
                      </c:pt>
                      <c:pt idx="5312">
                        <c:v>3.7921600000000003E-12</c:v>
                      </c:pt>
                      <c:pt idx="5313">
                        <c:v>3.7921600000000003E-12</c:v>
                      </c:pt>
                      <c:pt idx="5314">
                        <c:v>4.7226499999999999E-12</c:v>
                      </c:pt>
                      <c:pt idx="5315">
                        <c:v>4.7226499999999999E-12</c:v>
                      </c:pt>
                      <c:pt idx="5316">
                        <c:v>2.99017E-12</c:v>
                      </c:pt>
                      <c:pt idx="5317">
                        <c:v>2.99017E-12</c:v>
                      </c:pt>
                      <c:pt idx="5318">
                        <c:v>3.3119000000000001E-12</c:v>
                      </c:pt>
                      <c:pt idx="5319">
                        <c:v>3.3119000000000001E-12</c:v>
                      </c:pt>
                      <c:pt idx="5320">
                        <c:v>2.8491E-12</c:v>
                      </c:pt>
                      <c:pt idx="5321">
                        <c:v>2.8491E-12</c:v>
                      </c:pt>
                      <c:pt idx="5322">
                        <c:v>3.7889500000000003E-12</c:v>
                      </c:pt>
                      <c:pt idx="5323">
                        <c:v>3.7889500000000003E-12</c:v>
                      </c:pt>
                      <c:pt idx="5324">
                        <c:v>2.94783E-12</c:v>
                      </c:pt>
                      <c:pt idx="5325">
                        <c:v>2.94783E-12</c:v>
                      </c:pt>
                      <c:pt idx="5326">
                        <c:v>2.9095199999999999E-12</c:v>
                      </c:pt>
                      <c:pt idx="5327">
                        <c:v>2.9095199999999999E-12</c:v>
                      </c:pt>
                      <c:pt idx="5328">
                        <c:v>4.0788499999999997E-12</c:v>
                      </c:pt>
                      <c:pt idx="5329">
                        <c:v>4.0788499999999997E-12</c:v>
                      </c:pt>
                      <c:pt idx="5330">
                        <c:v>3.0472600000000001E-12</c:v>
                      </c:pt>
                      <c:pt idx="5331">
                        <c:v>3.0472600000000001E-12</c:v>
                      </c:pt>
                      <c:pt idx="5332">
                        <c:v>2.6528499999999999E-12</c:v>
                      </c:pt>
                      <c:pt idx="5333">
                        <c:v>2.6528499999999999E-12</c:v>
                      </c:pt>
                      <c:pt idx="5334">
                        <c:v>2.59605E-12</c:v>
                      </c:pt>
                      <c:pt idx="5335">
                        <c:v>2.59605E-12</c:v>
                      </c:pt>
                      <c:pt idx="5336">
                        <c:v>3.7457900000000003E-12</c:v>
                      </c:pt>
                      <c:pt idx="5337">
                        <c:v>3.7457900000000003E-12</c:v>
                      </c:pt>
                      <c:pt idx="5338">
                        <c:v>2.9801099999999999E-12</c:v>
                      </c:pt>
                      <c:pt idx="5339">
                        <c:v>2.9801099999999999E-12</c:v>
                      </c:pt>
                      <c:pt idx="5340">
                        <c:v>3.9163000000000002E-12</c:v>
                      </c:pt>
                      <c:pt idx="5341">
                        <c:v>3.9163000000000002E-12</c:v>
                      </c:pt>
                      <c:pt idx="5342">
                        <c:v>3.5830500000000002E-12</c:v>
                      </c:pt>
                      <c:pt idx="5343">
                        <c:v>3.5830500000000002E-12</c:v>
                      </c:pt>
                      <c:pt idx="5344">
                        <c:v>2.96394E-12</c:v>
                      </c:pt>
                      <c:pt idx="5345">
                        <c:v>2.96394E-12</c:v>
                      </c:pt>
                      <c:pt idx="5346">
                        <c:v>3.2488100000000002E-12</c:v>
                      </c:pt>
                      <c:pt idx="5347">
                        <c:v>3.2488100000000002E-12</c:v>
                      </c:pt>
                      <c:pt idx="5348">
                        <c:v>2.4323400000000001E-12</c:v>
                      </c:pt>
                      <c:pt idx="5349">
                        <c:v>2.4323400000000001E-12</c:v>
                      </c:pt>
                      <c:pt idx="5350">
                        <c:v>3.55161E-12</c:v>
                      </c:pt>
                      <c:pt idx="5351">
                        <c:v>3.55161E-12</c:v>
                      </c:pt>
                      <c:pt idx="5352">
                        <c:v>2.97885E-12</c:v>
                      </c:pt>
                      <c:pt idx="5353">
                        <c:v>2.97885E-12</c:v>
                      </c:pt>
                      <c:pt idx="5354">
                        <c:v>3.6893400000000001E-12</c:v>
                      </c:pt>
                      <c:pt idx="5355">
                        <c:v>3.6893400000000001E-12</c:v>
                      </c:pt>
                      <c:pt idx="5356">
                        <c:v>2.83046E-12</c:v>
                      </c:pt>
                      <c:pt idx="5357">
                        <c:v>2.83046E-12</c:v>
                      </c:pt>
                      <c:pt idx="5358">
                        <c:v>2.8316399999999998E-12</c:v>
                      </c:pt>
                      <c:pt idx="5359">
                        <c:v>2.8316399999999998E-12</c:v>
                      </c:pt>
                      <c:pt idx="5360">
                        <c:v>3.7915699999999998E-12</c:v>
                      </c:pt>
                      <c:pt idx="5361">
                        <c:v>3.7915699999999998E-12</c:v>
                      </c:pt>
                      <c:pt idx="5362">
                        <c:v>1.4311299999999999E-11</c:v>
                      </c:pt>
                      <c:pt idx="5363">
                        <c:v>1.4311299999999999E-11</c:v>
                      </c:pt>
                      <c:pt idx="5364">
                        <c:v>4.61808E-12</c:v>
                      </c:pt>
                      <c:pt idx="5365">
                        <c:v>4.61808E-12</c:v>
                      </c:pt>
                      <c:pt idx="5366">
                        <c:v>3.2930699999999998E-12</c:v>
                      </c:pt>
                      <c:pt idx="5367">
                        <c:v>3.2930699999999998E-12</c:v>
                      </c:pt>
                      <c:pt idx="5368">
                        <c:v>3.43006E-12</c:v>
                      </c:pt>
                      <c:pt idx="5369">
                        <c:v>3.43006E-12</c:v>
                      </c:pt>
                      <c:pt idx="5370">
                        <c:v>2.2053200000000001E-12</c:v>
                      </c:pt>
                      <c:pt idx="5371">
                        <c:v>2.2053200000000001E-12</c:v>
                      </c:pt>
                      <c:pt idx="5372">
                        <c:v>3.1517199999999998E-12</c:v>
                      </c:pt>
                      <c:pt idx="5373">
                        <c:v>3.1517199999999998E-12</c:v>
                      </c:pt>
                      <c:pt idx="5374">
                        <c:v>3.2346599999999999E-12</c:v>
                      </c:pt>
                      <c:pt idx="5375">
                        <c:v>3.2346599999999999E-12</c:v>
                      </c:pt>
                      <c:pt idx="5376">
                        <c:v>2.5272800000000001E-12</c:v>
                      </c:pt>
                      <c:pt idx="5377">
                        <c:v>2.5272800000000001E-12</c:v>
                      </c:pt>
                      <c:pt idx="5378">
                        <c:v>3.3729699999999999E-12</c:v>
                      </c:pt>
                      <c:pt idx="5379">
                        <c:v>3.3729699999999999E-12</c:v>
                      </c:pt>
                      <c:pt idx="5380">
                        <c:v>3.8961800000000001E-12</c:v>
                      </c:pt>
                      <c:pt idx="5381">
                        <c:v>3.8961800000000001E-12</c:v>
                      </c:pt>
                      <c:pt idx="5382">
                        <c:v>4.3382000000000002E-12</c:v>
                      </c:pt>
                      <c:pt idx="5383">
                        <c:v>4.3382000000000002E-12</c:v>
                      </c:pt>
                      <c:pt idx="5384">
                        <c:v>3.60561E-12</c:v>
                      </c:pt>
                      <c:pt idx="5385">
                        <c:v>3.60561E-12</c:v>
                      </c:pt>
                      <c:pt idx="5386">
                        <c:v>2.85891E-12</c:v>
                      </c:pt>
                      <c:pt idx="5387">
                        <c:v>2.85891E-12</c:v>
                      </c:pt>
                      <c:pt idx="5388">
                        <c:v>3.3232200000000001E-12</c:v>
                      </c:pt>
                      <c:pt idx="5389">
                        <c:v>3.3232200000000001E-12</c:v>
                      </c:pt>
                      <c:pt idx="5390">
                        <c:v>4.13489E-12</c:v>
                      </c:pt>
                      <c:pt idx="5391">
                        <c:v>4.13489E-12</c:v>
                      </c:pt>
                      <c:pt idx="5392">
                        <c:v>1.2349400000000001E-11</c:v>
                      </c:pt>
                      <c:pt idx="5393">
                        <c:v>1.2349400000000001E-11</c:v>
                      </c:pt>
                      <c:pt idx="5394">
                        <c:v>3.17167E-12</c:v>
                      </c:pt>
                      <c:pt idx="5395">
                        <c:v>3.17167E-12</c:v>
                      </c:pt>
                      <c:pt idx="5396">
                        <c:v>2.2046400000000002E-12</c:v>
                      </c:pt>
                      <c:pt idx="5397">
                        <c:v>2.2046400000000002E-12</c:v>
                      </c:pt>
                      <c:pt idx="5398">
                        <c:v>2.8287200000000001E-12</c:v>
                      </c:pt>
                      <c:pt idx="5399">
                        <c:v>2.8287200000000001E-12</c:v>
                      </c:pt>
                      <c:pt idx="5400">
                        <c:v>3.48242E-12</c:v>
                      </c:pt>
                      <c:pt idx="5401">
                        <c:v>3.48242E-12</c:v>
                      </c:pt>
                      <c:pt idx="5402">
                        <c:v>4.5702999999999996E-12</c:v>
                      </c:pt>
                      <c:pt idx="5403">
                        <c:v>4.5702999999999996E-12</c:v>
                      </c:pt>
                      <c:pt idx="5404">
                        <c:v>3.1465E-12</c:v>
                      </c:pt>
                      <c:pt idx="5405">
                        <c:v>3.1465E-12</c:v>
                      </c:pt>
                      <c:pt idx="5406">
                        <c:v>3.02735E-12</c:v>
                      </c:pt>
                      <c:pt idx="5407">
                        <c:v>3.02735E-12</c:v>
                      </c:pt>
                      <c:pt idx="5408">
                        <c:v>2.8754800000000002E-12</c:v>
                      </c:pt>
                      <c:pt idx="5409">
                        <c:v>2.8754800000000002E-12</c:v>
                      </c:pt>
                      <c:pt idx="5410">
                        <c:v>3.2960700000000001E-12</c:v>
                      </c:pt>
                      <c:pt idx="5411">
                        <c:v>3.2960700000000001E-12</c:v>
                      </c:pt>
                      <c:pt idx="5412">
                        <c:v>3.1966200000000002E-12</c:v>
                      </c:pt>
                      <c:pt idx="5413">
                        <c:v>3.1966200000000002E-12</c:v>
                      </c:pt>
                      <c:pt idx="5414">
                        <c:v>3.5030200000000002E-12</c:v>
                      </c:pt>
                      <c:pt idx="5415">
                        <c:v>3.5030200000000002E-12</c:v>
                      </c:pt>
                      <c:pt idx="5416">
                        <c:v>2.3379200000000002E-12</c:v>
                      </c:pt>
                      <c:pt idx="5417">
                        <c:v>2.3379200000000002E-12</c:v>
                      </c:pt>
                      <c:pt idx="5418">
                        <c:v>3.6457800000000002E-12</c:v>
                      </c:pt>
                      <c:pt idx="5419">
                        <c:v>3.6457800000000002E-12</c:v>
                      </c:pt>
                      <c:pt idx="5420">
                        <c:v>2.6659099999999999E-12</c:v>
                      </c:pt>
                      <c:pt idx="5421">
                        <c:v>2.6659099999999999E-12</c:v>
                      </c:pt>
                      <c:pt idx="5422">
                        <c:v>3.4722899999999999E-12</c:v>
                      </c:pt>
                      <c:pt idx="5423">
                        <c:v>3.4722899999999999E-12</c:v>
                      </c:pt>
                      <c:pt idx="5424">
                        <c:v>3.0437100000000002E-12</c:v>
                      </c:pt>
                      <c:pt idx="5425">
                        <c:v>3.0437100000000002E-12</c:v>
                      </c:pt>
                      <c:pt idx="5426">
                        <c:v>3.6845999999999999E-12</c:v>
                      </c:pt>
                      <c:pt idx="5427">
                        <c:v>3.6845999999999999E-12</c:v>
                      </c:pt>
                      <c:pt idx="5428">
                        <c:v>3.2546200000000001E-12</c:v>
                      </c:pt>
                      <c:pt idx="5429">
                        <c:v>3.2546200000000001E-12</c:v>
                      </c:pt>
                      <c:pt idx="5430">
                        <c:v>3.45619E-12</c:v>
                      </c:pt>
                      <c:pt idx="5431">
                        <c:v>3.45619E-12</c:v>
                      </c:pt>
                      <c:pt idx="5432">
                        <c:v>6.4713699999999997E-12</c:v>
                      </c:pt>
                      <c:pt idx="5433">
                        <c:v>6.4713699999999997E-12</c:v>
                      </c:pt>
                      <c:pt idx="5434">
                        <c:v>3.0222099999999999E-12</c:v>
                      </c:pt>
                      <c:pt idx="5435">
                        <c:v>3.0222099999999999E-12</c:v>
                      </c:pt>
                      <c:pt idx="5436">
                        <c:v>3.5890600000000001E-12</c:v>
                      </c:pt>
                      <c:pt idx="5437">
                        <c:v>3.5890600000000001E-12</c:v>
                      </c:pt>
                      <c:pt idx="5438">
                        <c:v>2.9069700000000001E-12</c:v>
                      </c:pt>
                      <c:pt idx="5439">
                        <c:v>2.9069700000000001E-12</c:v>
                      </c:pt>
                      <c:pt idx="5440">
                        <c:v>4.3813999999999997E-11</c:v>
                      </c:pt>
                      <c:pt idx="5441">
                        <c:v>4.3813999999999997E-11</c:v>
                      </c:pt>
                      <c:pt idx="5442">
                        <c:v>2.6911199999999999E-12</c:v>
                      </c:pt>
                      <c:pt idx="5443">
                        <c:v>2.6911199999999999E-12</c:v>
                      </c:pt>
                      <c:pt idx="5444">
                        <c:v>3.1204699999999999E-12</c:v>
                      </c:pt>
                      <c:pt idx="5445">
                        <c:v>3.1204699999999999E-12</c:v>
                      </c:pt>
                      <c:pt idx="5446">
                        <c:v>3.9886600000000001E-12</c:v>
                      </c:pt>
                      <c:pt idx="5447">
                        <c:v>3.9886600000000001E-12</c:v>
                      </c:pt>
                      <c:pt idx="5448">
                        <c:v>2.4423799999999999E-12</c:v>
                      </c:pt>
                      <c:pt idx="5449">
                        <c:v>2.4423799999999999E-12</c:v>
                      </c:pt>
                      <c:pt idx="5450">
                        <c:v>4.8401399999999996E-12</c:v>
                      </c:pt>
                      <c:pt idx="5451">
                        <c:v>4.8401399999999996E-12</c:v>
                      </c:pt>
                      <c:pt idx="5452">
                        <c:v>2.8352999999999998E-12</c:v>
                      </c:pt>
                      <c:pt idx="5453">
                        <c:v>2.8352999999999998E-12</c:v>
                      </c:pt>
                      <c:pt idx="5454">
                        <c:v>3.6425799999999996E-12</c:v>
                      </c:pt>
                      <c:pt idx="5455">
                        <c:v>3.6425799999999996E-12</c:v>
                      </c:pt>
                      <c:pt idx="5456">
                        <c:v>2.96986E-12</c:v>
                      </c:pt>
                      <c:pt idx="5457">
                        <c:v>2.96986E-12</c:v>
                      </c:pt>
                      <c:pt idx="5458">
                        <c:v>3.0381799999999999E-12</c:v>
                      </c:pt>
                      <c:pt idx="5459">
                        <c:v>3.0381799999999999E-12</c:v>
                      </c:pt>
                      <c:pt idx="5460">
                        <c:v>2.8119000000000002E-12</c:v>
                      </c:pt>
                      <c:pt idx="5461">
                        <c:v>2.8119000000000002E-12</c:v>
                      </c:pt>
                      <c:pt idx="5462">
                        <c:v>2.7137199999999999E-12</c:v>
                      </c:pt>
                      <c:pt idx="5463">
                        <c:v>2.7137199999999999E-12</c:v>
                      </c:pt>
                      <c:pt idx="5464">
                        <c:v>2.8230199999999998E-12</c:v>
                      </c:pt>
                      <c:pt idx="5465">
                        <c:v>2.8230199999999998E-12</c:v>
                      </c:pt>
                      <c:pt idx="5466">
                        <c:v>6.3776900000000001E-12</c:v>
                      </c:pt>
                      <c:pt idx="5467">
                        <c:v>6.3776900000000001E-12</c:v>
                      </c:pt>
                      <c:pt idx="5468">
                        <c:v>4.1169300000000003E-12</c:v>
                      </c:pt>
                      <c:pt idx="5469">
                        <c:v>4.1169300000000003E-12</c:v>
                      </c:pt>
                      <c:pt idx="5470">
                        <c:v>2.82813E-12</c:v>
                      </c:pt>
                      <c:pt idx="5471">
                        <c:v>2.82813E-12</c:v>
                      </c:pt>
                      <c:pt idx="5472">
                        <c:v>3.5008300000000001E-12</c:v>
                      </c:pt>
                      <c:pt idx="5473">
                        <c:v>3.5008300000000001E-12</c:v>
                      </c:pt>
                      <c:pt idx="5474">
                        <c:v>3.7240200000000001E-12</c:v>
                      </c:pt>
                      <c:pt idx="5475">
                        <c:v>3.7240200000000001E-12</c:v>
                      </c:pt>
                      <c:pt idx="5476">
                        <c:v>2.80929E-12</c:v>
                      </c:pt>
                      <c:pt idx="5477">
                        <c:v>2.80929E-12</c:v>
                      </c:pt>
                      <c:pt idx="5478">
                        <c:v>2.8280199999999999E-12</c:v>
                      </c:pt>
                      <c:pt idx="5479">
                        <c:v>2.8280199999999999E-12</c:v>
                      </c:pt>
                      <c:pt idx="5480">
                        <c:v>3.1325399999999999E-12</c:v>
                      </c:pt>
                      <c:pt idx="5481">
                        <c:v>3.1325399999999999E-12</c:v>
                      </c:pt>
                      <c:pt idx="5482">
                        <c:v>5.6585099999999999E-12</c:v>
                      </c:pt>
                      <c:pt idx="5483">
                        <c:v>5.6585099999999999E-12</c:v>
                      </c:pt>
                      <c:pt idx="5484">
                        <c:v>3.0652900000000002E-12</c:v>
                      </c:pt>
                      <c:pt idx="5485">
                        <c:v>3.0652900000000002E-12</c:v>
                      </c:pt>
                      <c:pt idx="5486">
                        <c:v>2.6660399999999998E-12</c:v>
                      </c:pt>
                      <c:pt idx="5487">
                        <c:v>2.6660399999999998E-12</c:v>
                      </c:pt>
                      <c:pt idx="5488">
                        <c:v>2.50952E-12</c:v>
                      </c:pt>
                      <c:pt idx="5489">
                        <c:v>2.50952E-12</c:v>
                      </c:pt>
                      <c:pt idx="5490">
                        <c:v>2.8321599999999999E-12</c:v>
                      </c:pt>
                      <c:pt idx="5491">
                        <c:v>2.8321599999999999E-12</c:v>
                      </c:pt>
                      <c:pt idx="5492">
                        <c:v>3.2269900000000002E-12</c:v>
                      </c:pt>
                      <c:pt idx="5493">
                        <c:v>3.2269900000000002E-12</c:v>
                      </c:pt>
                      <c:pt idx="5494">
                        <c:v>3.0995699999999999E-12</c:v>
                      </c:pt>
                      <c:pt idx="5495">
                        <c:v>3.0995699999999999E-12</c:v>
                      </c:pt>
                      <c:pt idx="5496">
                        <c:v>3.3474800000000002E-12</c:v>
                      </c:pt>
                      <c:pt idx="5497">
                        <c:v>3.3474800000000002E-12</c:v>
                      </c:pt>
                      <c:pt idx="5498">
                        <c:v>3.2951200000000002E-12</c:v>
                      </c:pt>
                      <c:pt idx="5499">
                        <c:v>3.2951200000000002E-12</c:v>
                      </c:pt>
                      <c:pt idx="5500">
                        <c:v>3.0837399999999999E-12</c:v>
                      </c:pt>
                      <c:pt idx="5501">
                        <c:v>3.0837399999999999E-12</c:v>
                      </c:pt>
                      <c:pt idx="5502">
                        <c:v>5.1026600000000004E-12</c:v>
                      </c:pt>
                      <c:pt idx="5503">
                        <c:v>5.1026600000000004E-12</c:v>
                      </c:pt>
                      <c:pt idx="5504">
                        <c:v>2.8370700000000001E-12</c:v>
                      </c:pt>
                      <c:pt idx="5505">
                        <c:v>2.8370700000000001E-12</c:v>
                      </c:pt>
                      <c:pt idx="5506">
                        <c:v>5.8763699999999999E-12</c:v>
                      </c:pt>
                      <c:pt idx="5507">
                        <c:v>5.8763699999999999E-12</c:v>
                      </c:pt>
                      <c:pt idx="5508">
                        <c:v>1.9170400000000002E-11</c:v>
                      </c:pt>
                      <c:pt idx="5509">
                        <c:v>1.9170400000000002E-11</c:v>
                      </c:pt>
                      <c:pt idx="5510">
                        <c:v>3.06073E-12</c:v>
                      </c:pt>
                      <c:pt idx="5511">
                        <c:v>3.06073E-12</c:v>
                      </c:pt>
                      <c:pt idx="5512">
                        <c:v>3.32831E-12</c:v>
                      </c:pt>
                      <c:pt idx="5513">
                        <c:v>3.32831E-12</c:v>
                      </c:pt>
                      <c:pt idx="5514">
                        <c:v>3.0063300000000002E-12</c:v>
                      </c:pt>
                      <c:pt idx="5515">
                        <c:v>3.0063300000000002E-12</c:v>
                      </c:pt>
                      <c:pt idx="5516">
                        <c:v>2.82201E-12</c:v>
                      </c:pt>
                      <c:pt idx="5517">
                        <c:v>2.82201E-12</c:v>
                      </c:pt>
                      <c:pt idx="5518">
                        <c:v>4.8453E-12</c:v>
                      </c:pt>
                      <c:pt idx="5519">
                        <c:v>4.8453E-12</c:v>
                      </c:pt>
                      <c:pt idx="5520">
                        <c:v>2.5425700000000001E-12</c:v>
                      </c:pt>
                      <c:pt idx="5521">
                        <c:v>2.5425700000000001E-12</c:v>
                      </c:pt>
                      <c:pt idx="5522">
                        <c:v>4.1241700000000002E-12</c:v>
                      </c:pt>
                      <c:pt idx="5523">
                        <c:v>4.1241700000000002E-12</c:v>
                      </c:pt>
                      <c:pt idx="5524">
                        <c:v>2.7527099999999999E-12</c:v>
                      </c:pt>
                      <c:pt idx="5525">
                        <c:v>2.7527099999999999E-12</c:v>
                      </c:pt>
                      <c:pt idx="5526">
                        <c:v>2.81992E-12</c:v>
                      </c:pt>
                      <c:pt idx="5527">
                        <c:v>2.81992E-12</c:v>
                      </c:pt>
                      <c:pt idx="5528">
                        <c:v>3.6972399999999997E-12</c:v>
                      </c:pt>
                      <c:pt idx="5529">
                        <c:v>3.6972399999999997E-12</c:v>
                      </c:pt>
                      <c:pt idx="5530">
                        <c:v>2.6254700000000001E-12</c:v>
                      </c:pt>
                      <c:pt idx="5531">
                        <c:v>2.6254700000000001E-12</c:v>
                      </c:pt>
                      <c:pt idx="5532">
                        <c:v>3.2145499999999999E-12</c:v>
                      </c:pt>
                      <c:pt idx="5533">
                        <c:v>3.2145499999999999E-12</c:v>
                      </c:pt>
                      <c:pt idx="5534">
                        <c:v>2.5834700000000001E-12</c:v>
                      </c:pt>
                      <c:pt idx="5535">
                        <c:v>2.5834700000000001E-12</c:v>
                      </c:pt>
                      <c:pt idx="5536">
                        <c:v>2.5776600000000001E-12</c:v>
                      </c:pt>
                      <c:pt idx="5537">
                        <c:v>2.5776600000000001E-12</c:v>
                      </c:pt>
                      <c:pt idx="5538">
                        <c:v>3.2140600000000001E-12</c:v>
                      </c:pt>
                      <c:pt idx="5539">
                        <c:v>3.2140600000000001E-12</c:v>
                      </c:pt>
                      <c:pt idx="5540">
                        <c:v>3.83523E-12</c:v>
                      </c:pt>
                      <c:pt idx="5541">
                        <c:v>3.83523E-12</c:v>
                      </c:pt>
                      <c:pt idx="5542">
                        <c:v>3.2322900000000002E-12</c:v>
                      </c:pt>
                      <c:pt idx="5543">
                        <c:v>3.2322900000000002E-12</c:v>
                      </c:pt>
                      <c:pt idx="5544">
                        <c:v>3.2956300000000002E-12</c:v>
                      </c:pt>
                      <c:pt idx="5545">
                        <c:v>3.2956300000000002E-12</c:v>
                      </c:pt>
                      <c:pt idx="5546">
                        <c:v>3.2915699999999999E-12</c:v>
                      </c:pt>
                      <c:pt idx="5547">
                        <c:v>3.2915699999999999E-12</c:v>
                      </c:pt>
                      <c:pt idx="5548">
                        <c:v>4.50296E-12</c:v>
                      </c:pt>
                      <c:pt idx="5549">
                        <c:v>4.50296E-12</c:v>
                      </c:pt>
                      <c:pt idx="5550">
                        <c:v>2.9553799999999999E-12</c:v>
                      </c:pt>
                      <c:pt idx="5551">
                        <c:v>2.9553799999999999E-12</c:v>
                      </c:pt>
                      <c:pt idx="5552">
                        <c:v>2.9413E-12</c:v>
                      </c:pt>
                      <c:pt idx="5553">
                        <c:v>2.9413E-12</c:v>
                      </c:pt>
                      <c:pt idx="5554">
                        <c:v>2.7025200000000001E-12</c:v>
                      </c:pt>
                      <c:pt idx="5555">
                        <c:v>2.7025200000000001E-12</c:v>
                      </c:pt>
                      <c:pt idx="5556">
                        <c:v>3.1872899999999998E-12</c:v>
                      </c:pt>
                      <c:pt idx="5557">
                        <c:v>3.1872899999999998E-12</c:v>
                      </c:pt>
                      <c:pt idx="5558">
                        <c:v>1.6022800000000001E-11</c:v>
                      </c:pt>
                      <c:pt idx="5559">
                        <c:v>1.6022800000000001E-11</c:v>
                      </c:pt>
                      <c:pt idx="5560">
                        <c:v>3.3548799999999999E-12</c:v>
                      </c:pt>
                      <c:pt idx="5561">
                        <c:v>3.3548799999999999E-12</c:v>
                      </c:pt>
                      <c:pt idx="5562">
                        <c:v>3.0043E-12</c:v>
                      </c:pt>
                      <c:pt idx="5563">
                        <c:v>3.0043E-12</c:v>
                      </c:pt>
                      <c:pt idx="5564">
                        <c:v>2.2342699999999999E-12</c:v>
                      </c:pt>
                      <c:pt idx="5565">
                        <c:v>2.2342699999999999E-12</c:v>
                      </c:pt>
                      <c:pt idx="5566">
                        <c:v>2.0928499999999999E-12</c:v>
                      </c:pt>
                      <c:pt idx="5567">
                        <c:v>2.0928499999999999E-12</c:v>
                      </c:pt>
                      <c:pt idx="5568">
                        <c:v>3.7250199999999998E-12</c:v>
                      </c:pt>
                      <c:pt idx="5569">
                        <c:v>3.7250199999999998E-12</c:v>
                      </c:pt>
                      <c:pt idx="5570">
                        <c:v>3.28782E-12</c:v>
                      </c:pt>
                      <c:pt idx="5571">
                        <c:v>3.28782E-12</c:v>
                      </c:pt>
                      <c:pt idx="5572">
                        <c:v>3.1488899999999999E-12</c:v>
                      </c:pt>
                      <c:pt idx="5573">
                        <c:v>3.1488899999999999E-12</c:v>
                      </c:pt>
                      <c:pt idx="5574">
                        <c:v>2.3048E-12</c:v>
                      </c:pt>
                      <c:pt idx="5575">
                        <c:v>2.3048E-12</c:v>
                      </c:pt>
                      <c:pt idx="5576">
                        <c:v>2.6940599999999999E-12</c:v>
                      </c:pt>
                      <c:pt idx="5577">
                        <c:v>2.6940599999999999E-12</c:v>
                      </c:pt>
                      <c:pt idx="5578">
                        <c:v>3.00536E-12</c:v>
                      </c:pt>
                      <c:pt idx="5579">
                        <c:v>3.00536E-12</c:v>
                      </c:pt>
                      <c:pt idx="5580">
                        <c:v>2.2561400000000001E-12</c:v>
                      </c:pt>
                      <c:pt idx="5581">
                        <c:v>2.2561400000000001E-12</c:v>
                      </c:pt>
                      <c:pt idx="5582">
                        <c:v>3.1387200000000002E-12</c:v>
                      </c:pt>
                      <c:pt idx="5583">
                        <c:v>3.1387200000000002E-12</c:v>
                      </c:pt>
                      <c:pt idx="5584">
                        <c:v>3.4135299999999999E-12</c:v>
                      </c:pt>
                      <c:pt idx="5585">
                        <c:v>3.4135299999999999E-12</c:v>
                      </c:pt>
                      <c:pt idx="5586">
                        <c:v>2.87044E-12</c:v>
                      </c:pt>
                      <c:pt idx="5587">
                        <c:v>2.87044E-12</c:v>
                      </c:pt>
                      <c:pt idx="5588">
                        <c:v>2.5502099999999999E-12</c:v>
                      </c:pt>
                      <c:pt idx="5589">
                        <c:v>2.5502099999999999E-12</c:v>
                      </c:pt>
                      <c:pt idx="5590">
                        <c:v>3.3329499999999998E-12</c:v>
                      </c:pt>
                      <c:pt idx="5591">
                        <c:v>3.3329499999999998E-12</c:v>
                      </c:pt>
                      <c:pt idx="5592">
                        <c:v>3.00481E-12</c:v>
                      </c:pt>
                      <c:pt idx="5593">
                        <c:v>3.00481E-12</c:v>
                      </c:pt>
                      <c:pt idx="5594">
                        <c:v>3.0995999999999998E-12</c:v>
                      </c:pt>
                      <c:pt idx="5595">
                        <c:v>3.0995999999999998E-12</c:v>
                      </c:pt>
                      <c:pt idx="5596">
                        <c:v>3.1708799999999999E-12</c:v>
                      </c:pt>
                      <c:pt idx="5597">
                        <c:v>3.1708799999999999E-12</c:v>
                      </c:pt>
                      <c:pt idx="5598">
                        <c:v>2.7675899999999999E-12</c:v>
                      </c:pt>
                      <c:pt idx="5599">
                        <c:v>2.7675899999999999E-12</c:v>
                      </c:pt>
                      <c:pt idx="5600">
                        <c:v>3.1647899999999999E-12</c:v>
                      </c:pt>
                      <c:pt idx="5601">
                        <c:v>3.1647899999999999E-12</c:v>
                      </c:pt>
                      <c:pt idx="5602">
                        <c:v>3.0305899999999999E-12</c:v>
                      </c:pt>
                      <c:pt idx="5603">
                        <c:v>3.0305899999999999E-12</c:v>
                      </c:pt>
                      <c:pt idx="5604">
                        <c:v>3.7844900000000002E-12</c:v>
                      </c:pt>
                      <c:pt idx="5605">
                        <c:v>3.7844900000000002E-12</c:v>
                      </c:pt>
                      <c:pt idx="5606">
                        <c:v>2.87502E-12</c:v>
                      </c:pt>
                      <c:pt idx="5607">
                        <c:v>2.87502E-12</c:v>
                      </c:pt>
                      <c:pt idx="5608">
                        <c:v>2.9625100000000001E-12</c:v>
                      </c:pt>
                      <c:pt idx="5609">
                        <c:v>2.9625100000000001E-12</c:v>
                      </c:pt>
                      <c:pt idx="5610">
                        <c:v>3.7524800000000002E-12</c:v>
                      </c:pt>
                      <c:pt idx="5611">
                        <c:v>3.7524800000000002E-12</c:v>
                      </c:pt>
                      <c:pt idx="5612">
                        <c:v>3.6516199999999997E-12</c:v>
                      </c:pt>
                      <c:pt idx="5613">
                        <c:v>3.6516199999999997E-12</c:v>
                      </c:pt>
                      <c:pt idx="5614">
                        <c:v>2.8941200000000002E-12</c:v>
                      </c:pt>
                      <c:pt idx="5615">
                        <c:v>2.8941200000000002E-12</c:v>
                      </c:pt>
                      <c:pt idx="5616">
                        <c:v>2.56917E-12</c:v>
                      </c:pt>
                      <c:pt idx="5617">
                        <c:v>2.56917E-12</c:v>
                      </c:pt>
                      <c:pt idx="5618">
                        <c:v>2.81254E-12</c:v>
                      </c:pt>
                      <c:pt idx="5619">
                        <c:v>2.81254E-12</c:v>
                      </c:pt>
                      <c:pt idx="5620">
                        <c:v>2.9377600000000002E-12</c:v>
                      </c:pt>
                      <c:pt idx="5621">
                        <c:v>2.9377600000000002E-12</c:v>
                      </c:pt>
                      <c:pt idx="5622">
                        <c:v>3.21323E-12</c:v>
                      </c:pt>
                      <c:pt idx="5623">
                        <c:v>3.21323E-12</c:v>
                      </c:pt>
                      <c:pt idx="5624">
                        <c:v>3.0449899999999999E-12</c:v>
                      </c:pt>
                      <c:pt idx="5625">
                        <c:v>3.0449899999999999E-12</c:v>
                      </c:pt>
                      <c:pt idx="5626">
                        <c:v>3.3778100000000001E-12</c:v>
                      </c:pt>
                      <c:pt idx="5627">
                        <c:v>3.3778100000000001E-12</c:v>
                      </c:pt>
                      <c:pt idx="5628">
                        <c:v>2.8361599999999999E-12</c:v>
                      </c:pt>
                      <c:pt idx="5629">
                        <c:v>2.8361599999999999E-12</c:v>
                      </c:pt>
                      <c:pt idx="5630">
                        <c:v>5.3591600000000004E-12</c:v>
                      </c:pt>
                      <c:pt idx="5631">
                        <c:v>5.3591600000000004E-12</c:v>
                      </c:pt>
                      <c:pt idx="5632">
                        <c:v>3.8171E-12</c:v>
                      </c:pt>
                      <c:pt idx="5633">
                        <c:v>3.8171E-12</c:v>
                      </c:pt>
                      <c:pt idx="5634">
                        <c:v>2.4883399999999999E-12</c:v>
                      </c:pt>
                      <c:pt idx="5635">
                        <c:v>2.4883399999999999E-12</c:v>
                      </c:pt>
                      <c:pt idx="5636">
                        <c:v>3.1206999999999998E-12</c:v>
                      </c:pt>
                      <c:pt idx="5637">
                        <c:v>3.1206999999999998E-12</c:v>
                      </c:pt>
                      <c:pt idx="5638">
                        <c:v>2.94944E-12</c:v>
                      </c:pt>
                      <c:pt idx="5639">
                        <c:v>2.94944E-12</c:v>
                      </c:pt>
                      <c:pt idx="5640">
                        <c:v>1.04289E-11</c:v>
                      </c:pt>
                      <c:pt idx="5641">
                        <c:v>1.04289E-11</c:v>
                      </c:pt>
                      <c:pt idx="5642">
                        <c:v>3.0876699999999999E-12</c:v>
                      </c:pt>
                      <c:pt idx="5643">
                        <c:v>3.0876699999999999E-12</c:v>
                      </c:pt>
                      <c:pt idx="5644">
                        <c:v>3.74268E-12</c:v>
                      </c:pt>
                      <c:pt idx="5645">
                        <c:v>3.74268E-12</c:v>
                      </c:pt>
                      <c:pt idx="5646">
                        <c:v>2.5881200000000001E-12</c:v>
                      </c:pt>
                      <c:pt idx="5647">
                        <c:v>2.5881200000000001E-12</c:v>
                      </c:pt>
                      <c:pt idx="5648">
                        <c:v>3.6393600000000004E-12</c:v>
                      </c:pt>
                      <c:pt idx="5649">
                        <c:v>3.6393600000000004E-12</c:v>
                      </c:pt>
                      <c:pt idx="5650">
                        <c:v>2.26584E-12</c:v>
                      </c:pt>
                      <c:pt idx="5651">
                        <c:v>2.26584E-12</c:v>
                      </c:pt>
                      <c:pt idx="5652">
                        <c:v>4.1216300000000001E-12</c:v>
                      </c:pt>
                      <c:pt idx="5653">
                        <c:v>4.1216300000000001E-12</c:v>
                      </c:pt>
                      <c:pt idx="5654">
                        <c:v>3.0449100000000002E-12</c:v>
                      </c:pt>
                      <c:pt idx="5655">
                        <c:v>3.0449100000000002E-12</c:v>
                      </c:pt>
                      <c:pt idx="5656">
                        <c:v>2.98169E-12</c:v>
                      </c:pt>
                      <c:pt idx="5657">
                        <c:v>2.98169E-12</c:v>
                      </c:pt>
                      <c:pt idx="5658">
                        <c:v>3.86628E-12</c:v>
                      </c:pt>
                      <c:pt idx="5659">
                        <c:v>3.86628E-12</c:v>
                      </c:pt>
                      <c:pt idx="5660">
                        <c:v>3.8485900000000003E-12</c:v>
                      </c:pt>
                      <c:pt idx="5661">
                        <c:v>3.8485900000000003E-12</c:v>
                      </c:pt>
                      <c:pt idx="5662">
                        <c:v>2.0030000000000001E-11</c:v>
                      </c:pt>
                      <c:pt idx="5663">
                        <c:v>2.0030000000000001E-11</c:v>
                      </c:pt>
                      <c:pt idx="5664">
                        <c:v>2.60638E-12</c:v>
                      </c:pt>
                      <c:pt idx="5665">
                        <c:v>2.60638E-12</c:v>
                      </c:pt>
                      <c:pt idx="5666">
                        <c:v>3.0462400000000002E-12</c:v>
                      </c:pt>
                      <c:pt idx="5667">
                        <c:v>3.0462400000000002E-12</c:v>
                      </c:pt>
                      <c:pt idx="5668">
                        <c:v>9.7986199999999993E-12</c:v>
                      </c:pt>
                      <c:pt idx="5669">
                        <c:v>9.7986199999999993E-12</c:v>
                      </c:pt>
                      <c:pt idx="5670">
                        <c:v>3.00861E-12</c:v>
                      </c:pt>
                      <c:pt idx="5671">
                        <c:v>3.00861E-12</c:v>
                      </c:pt>
                      <c:pt idx="5672">
                        <c:v>2.2924600000000001E-12</c:v>
                      </c:pt>
                      <c:pt idx="5673">
                        <c:v>2.2924600000000001E-12</c:v>
                      </c:pt>
                      <c:pt idx="5674">
                        <c:v>7.1535800000000003E-12</c:v>
                      </c:pt>
                      <c:pt idx="5675">
                        <c:v>7.1535800000000003E-12</c:v>
                      </c:pt>
                      <c:pt idx="5676">
                        <c:v>2.4624099999999998E-12</c:v>
                      </c:pt>
                      <c:pt idx="5677">
                        <c:v>2.4624099999999998E-12</c:v>
                      </c:pt>
                      <c:pt idx="5678">
                        <c:v>2.6213399999999998E-12</c:v>
                      </c:pt>
                      <c:pt idx="5679">
                        <c:v>2.6213399999999998E-12</c:v>
                      </c:pt>
                      <c:pt idx="5680">
                        <c:v>2.4670200000000001E-12</c:v>
                      </c:pt>
                      <c:pt idx="5681">
                        <c:v>2.4670200000000001E-12</c:v>
                      </c:pt>
                      <c:pt idx="5682">
                        <c:v>2.6732599999999999E-12</c:v>
                      </c:pt>
                      <c:pt idx="5683">
                        <c:v>2.6732599999999999E-12</c:v>
                      </c:pt>
                      <c:pt idx="5684">
                        <c:v>2.1341500000000002E-12</c:v>
                      </c:pt>
                      <c:pt idx="5685">
                        <c:v>2.1341500000000002E-12</c:v>
                      </c:pt>
                      <c:pt idx="5686">
                        <c:v>3.6992299999999998E-12</c:v>
                      </c:pt>
                      <c:pt idx="5687">
                        <c:v>3.6992299999999998E-12</c:v>
                      </c:pt>
                      <c:pt idx="5688">
                        <c:v>2.5177700000000001E-12</c:v>
                      </c:pt>
                      <c:pt idx="5689">
                        <c:v>2.5177700000000001E-12</c:v>
                      </c:pt>
                      <c:pt idx="5690">
                        <c:v>3.3045699999999999E-12</c:v>
                      </c:pt>
                      <c:pt idx="5691">
                        <c:v>3.3045699999999999E-12</c:v>
                      </c:pt>
                      <c:pt idx="5692">
                        <c:v>2.64762E-12</c:v>
                      </c:pt>
                      <c:pt idx="5693">
                        <c:v>2.64762E-12</c:v>
                      </c:pt>
                      <c:pt idx="5694">
                        <c:v>2.45466E-12</c:v>
                      </c:pt>
                      <c:pt idx="5695">
                        <c:v>2.45466E-12</c:v>
                      </c:pt>
                      <c:pt idx="5696">
                        <c:v>3.1133499999999999E-12</c:v>
                      </c:pt>
                      <c:pt idx="5697">
                        <c:v>3.1133499999999999E-12</c:v>
                      </c:pt>
                      <c:pt idx="5698">
                        <c:v>3.26952E-12</c:v>
                      </c:pt>
                      <c:pt idx="5699">
                        <c:v>3.26952E-12</c:v>
                      </c:pt>
                      <c:pt idx="5700">
                        <c:v>3.0624800000000001E-12</c:v>
                      </c:pt>
                      <c:pt idx="5701">
                        <c:v>3.0624800000000001E-12</c:v>
                      </c:pt>
                      <c:pt idx="5702">
                        <c:v>3.4611299999999998E-12</c:v>
                      </c:pt>
                      <c:pt idx="5703">
                        <c:v>3.4611299999999998E-12</c:v>
                      </c:pt>
                      <c:pt idx="5704">
                        <c:v>3.7371099999999996E-12</c:v>
                      </c:pt>
                      <c:pt idx="5705">
                        <c:v>3.7371099999999996E-12</c:v>
                      </c:pt>
                      <c:pt idx="5706">
                        <c:v>3.5972499999999998E-12</c:v>
                      </c:pt>
                      <c:pt idx="5707">
                        <c:v>3.5972499999999998E-12</c:v>
                      </c:pt>
                      <c:pt idx="5708">
                        <c:v>3.31104E-12</c:v>
                      </c:pt>
                      <c:pt idx="5709">
                        <c:v>3.31104E-12</c:v>
                      </c:pt>
                      <c:pt idx="5710">
                        <c:v>3.6491699999999999E-12</c:v>
                      </c:pt>
                      <c:pt idx="5711">
                        <c:v>3.6491699999999999E-12</c:v>
                      </c:pt>
                      <c:pt idx="5712">
                        <c:v>2.98296E-12</c:v>
                      </c:pt>
                      <c:pt idx="5713">
                        <c:v>2.98296E-12</c:v>
                      </c:pt>
                      <c:pt idx="5714">
                        <c:v>3.1500799999999998E-12</c:v>
                      </c:pt>
                      <c:pt idx="5715">
                        <c:v>3.1500799999999998E-12</c:v>
                      </c:pt>
                      <c:pt idx="5716">
                        <c:v>2.5488799999999999E-12</c:v>
                      </c:pt>
                      <c:pt idx="5717">
                        <c:v>2.5488799999999999E-12</c:v>
                      </c:pt>
                      <c:pt idx="5718">
                        <c:v>3.4591700000000001E-12</c:v>
                      </c:pt>
                      <c:pt idx="5719">
                        <c:v>3.4591700000000001E-12</c:v>
                      </c:pt>
                      <c:pt idx="5720">
                        <c:v>3.5374999999999998E-12</c:v>
                      </c:pt>
                      <c:pt idx="5721">
                        <c:v>3.5374999999999998E-12</c:v>
                      </c:pt>
                      <c:pt idx="5722">
                        <c:v>3.1851099999999999E-12</c:v>
                      </c:pt>
                      <c:pt idx="5723">
                        <c:v>3.1851099999999999E-12</c:v>
                      </c:pt>
                      <c:pt idx="5724">
                        <c:v>2.7373400000000001E-12</c:v>
                      </c:pt>
                      <c:pt idx="5725">
                        <c:v>2.7373400000000001E-12</c:v>
                      </c:pt>
                      <c:pt idx="5726">
                        <c:v>3.6758899999999996E-12</c:v>
                      </c:pt>
                      <c:pt idx="5727">
                        <c:v>3.6758899999999996E-12</c:v>
                      </c:pt>
                      <c:pt idx="5728">
                        <c:v>3.0536300000000002E-12</c:v>
                      </c:pt>
                      <c:pt idx="5729">
                        <c:v>3.0536300000000002E-12</c:v>
                      </c:pt>
                      <c:pt idx="5730">
                        <c:v>3.00358E-12</c:v>
                      </c:pt>
                      <c:pt idx="5731">
                        <c:v>3.00358E-12</c:v>
                      </c:pt>
                      <c:pt idx="5732">
                        <c:v>9.1909199999999999E-11</c:v>
                      </c:pt>
                      <c:pt idx="5733">
                        <c:v>9.1909199999999999E-11</c:v>
                      </c:pt>
                      <c:pt idx="5734">
                        <c:v>2.4255499999999999E-12</c:v>
                      </c:pt>
                      <c:pt idx="5735">
                        <c:v>2.4255499999999999E-12</c:v>
                      </c:pt>
                      <c:pt idx="5736">
                        <c:v>2.9069800000000002E-12</c:v>
                      </c:pt>
                      <c:pt idx="5737">
                        <c:v>2.9069800000000002E-12</c:v>
                      </c:pt>
                      <c:pt idx="5738">
                        <c:v>3.2999700000000001E-12</c:v>
                      </c:pt>
                      <c:pt idx="5739">
                        <c:v>3.2999700000000001E-12</c:v>
                      </c:pt>
                      <c:pt idx="5740">
                        <c:v>3.4743200000000001E-12</c:v>
                      </c:pt>
                      <c:pt idx="5741">
                        <c:v>3.4743200000000001E-12</c:v>
                      </c:pt>
                      <c:pt idx="5742">
                        <c:v>3.1372E-12</c:v>
                      </c:pt>
                      <c:pt idx="5743">
                        <c:v>3.1372E-12</c:v>
                      </c:pt>
                      <c:pt idx="5744">
                        <c:v>1.51405E-11</c:v>
                      </c:pt>
                      <c:pt idx="5745">
                        <c:v>1.51405E-11</c:v>
                      </c:pt>
                      <c:pt idx="5746">
                        <c:v>2.8716400000000001E-12</c:v>
                      </c:pt>
                      <c:pt idx="5747">
                        <c:v>2.8716400000000001E-12</c:v>
                      </c:pt>
                      <c:pt idx="5748">
                        <c:v>3.0130600000000001E-12</c:v>
                      </c:pt>
                      <c:pt idx="5749">
                        <c:v>3.0130600000000001E-12</c:v>
                      </c:pt>
                      <c:pt idx="5750">
                        <c:v>3.3502199999999998E-12</c:v>
                      </c:pt>
                      <c:pt idx="5751">
                        <c:v>3.3502199999999998E-12</c:v>
                      </c:pt>
                      <c:pt idx="5752">
                        <c:v>3.0037099999999999E-12</c:v>
                      </c:pt>
                      <c:pt idx="5753">
                        <c:v>3.0037099999999999E-12</c:v>
                      </c:pt>
                      <c:pt idx="5754">
                        <c:v>2.5478700000000001E-12</c:v>
                      </c:pt>
                      <c:pt idx="5755">
                        <c:v>2.5478700000000001E-12</c:v>
                      </c:pt>
                      <c:pt idx="5756">
                        <c:v>2.3534E-12</c:v>
                      </c:pt>
                      <c:pt idx="5757">
                        <c:v>2.3534E-12</c:v>
                      </c:pt>
                      <c:pt idx="5758">
                        <c:v>3.24743E-12</c:v>
                      </c:pt>
                      <c:pt idx="5759">
                        <c:v>3.24743E-12</c:v>
                      </c:pt>
                      <c:pt idx="5760">
                        <c:v>2.9417600000000002E-12</c:v>
                      </c:pt>
                      <c:pt idx="5761">
                        <c:v>2.9417600000000002E-12</c:v>
                      </c:pt>
                      <c:pt idx="5762">
                        <c:v>3.7774500000000002E-12</c:v>
                      </c:pt>
                      <c:pt idx="5763">
                        <c:v>3.7774500000000002E-12</c:v>
                      </c:pt>
                      <c:pt idx="5764">
                        <c:v>1.15136E-11</c:v>
                      </c:pt>
                      <c:pt idx="5765">
                        <c:v>1.15136E-11</c:v>
                      </c:pt>
                      <c:pt idx="5766">
                        <c:v>3.0483200000000001E-12</c:v>
                      </c:pt>
                      <c:pt idx="5767">
                        <c:v>3.0483200000000001E-12</c:v>
                      </c:pt>
                      <c:pt idx="5768">
                        <c:v>3.5122900000000002E-12</c:v>
                      </c:pt>
                      <c:pt idx="5769">
                        <c:v>3.5122900000000002E-12</c:v>
                      </c:pt>
                      <c:pt idx="5770">
                        <c:v>2.7947399999999999E-12</c:v>
                      </c:pt>
                      <c:pt idx="5771">
                        <c:v>2.7947399999999999E-12</c:v>
                      </c:pt>
                      <c:pt idx="5772">
                        <c:v>2.58736E-12</c:v>
                      </c:pt>
                      <c:pt idx="5773">
                        <c:v>2.58736E-12</c:v>
                      </c:pt>
                      <c:pt idx="5774">
                        <c:v>3.6604999999999996E-12</c:v>
                      </c:pt>
                      <c:pt idx="5775">
                        <c:v>3.6604999999999996E-12</c:v>
                      </c:pt>
                      <c:pt idx="5776">
                        <c:v>3.1610500000000001E-12</c:v>
                      </c:pt>
                      <c:pt idx="5777">
                        <c:v>3.1610500000000001E-12</c:v>
                      </c:pt>
                      <c:pt idx="5778">
                        <c:v>2.64307E-12</c:v>
                      </c:pt>
                      <c:pt idx="5779">
                        <c:v>2.64307E-12</c:v>
                      </c:pt>
                      <c:pt idx="5780">
                        <c:v>2.4738399999999999E-12</c:v>
                      </c:pt>
                      <c:pt idx="5781">
                        <c:v>2.4738399999999999E-12</c:v>
                      </c:pt>
                      <c:pt idx="5782">
                        <c:v>2.12617E-12</c:v>
                      </c:pt>
                      <c:pt idx="5783">
                        <c:v>2.12617E-12</c:v>
                      </c:pt>
                      <c:pt idx="5784">
                        <c:v>4.6600200000000002E-12</c:v>
                      </c:pt>
                      <c:pt idx="5785">
                        <c:v>4.6600200000000002E-12</c:v>
                      </c:pt>
                      <c:pt idx="5786">
                        <c:v>2.7612E-12</c:v>
                      </c:pt>
                      <c:pt idx="5787">
                        <c:v>2.7612E-12</c:v>
                      </c:pt>
                      <c:pt idx="5788">
                        <c:v>2.97495E-12</c:v>
                      </c:pt>
                      <c:pt idx="5789">
                        <c:v>2.97495E-12</c:v>
                      </c:pt>
                      <c:pt idx="5790">
                        <c:v>2.97841E-12</c:v>
                      </c:pt>
                      <c:pt idx="5791">
                        <c:v>2.97841E-12</c:v>
                      </c:pt>
                      <c:pt idx="5792">
                        <c:v>2.5904599999999998E-12</c:v>
                      </c:pt>
                      <c:pt idx="5793">
                        <c:v>2.5904599999999998E-12</c:v>
                      </c:pt>
                      <c:pt idx="5794">
                        <c:v>2.3339899999999998E-12</c:v>
                      </c:pt>
                      <c:pt idx="5795">
                        <c:v>2.3339899999999998E-12</c:v>
                      </c:pt>
                      <c:pt idx="5796">
                        <c:v>2.7938499999999999E-12</c:v>
                      </c:pt>
                      <c:pt idx="5797">
                        <c:v>2.7938499999999999E-12</c:v>
                      </c:pt>
                      <c:pt idx="5798">
                        <c:v>3.7245299999999997E-12</c:v>
                      </c:pt>
                      <c:pt idx="5799">
                        <c:v>3.7245299999999997E-12</c:v>
                      </c:pt>
                      <c:pt idx="5800">
                        <c:v>3.9214200000000001E-12</c:v>
                      </c:pt>
                      <c:pt idx="5801">
                        <c:v>3.9214200000000001E-12</c:v>
                      </c:pt>
                      <c:pt idx="5802">
                        <c:v>2.35343E-12</c:v>
                      </c:pt>
                      <c:pt idx="5803">
                        <c:v>2.35343E-12</c:v>
                      </c:pt>
                      <c:pt idx="5804">
                        <c:v>2.71777E-12</c:v>
                      </c:pt>
                      <c:pt idx="5805">
                        <c:v>2.71777E-12</c:v>
                      </c:pt>
                      <c:pt idx="5806">
                        <c:v>2.9525699999999998E-12</c:v>
                      </c:pt>
                      <c:pt idx="5807">
                        <c:v>2.9525699999999998E-12</c:v>
                      </c:pt>
                      <c:pt idx="5808">
                        <c:v>2.4811199999999998E-12</c:v>
                      </c:pt>
                      <c:pt idx="5809">
                        <c:v>2.4811199999999998E-12</c:v>
                      </c:pt>
                      <c:pt idx="5810">
                        <c:v>3.2941299999999998E-12</c:v>
                      </c:pt>
                      <c:pt idx="5811">
                        <c:v>3.2941299999999998E-12</c:v>
                      </c:pt>
                      <c:pt idx="5812">
                        <c:v>2.4042000000000002E-12</c:v>
                      </c:pt>
                      <c:pt idx="5813">
                        <c:v>2.4042000000000002E-12</c:v>
                      </c:pt>
                      <c:pt idx="5814">
                        <c:v>2.7320799999999998E-12</c:v>
                      </c:pt>
                      <c:pt idx="5815">
                        <c:v>2.7320799999999998E-12</c:v>
                      </c:pt>
                      <c:pt idx="5816">
                        <c:v>3.6452699999999999E-12</c:v>
                      </c:pt>
                      <c:pt idx="5817">
                        <c:v>3.6452699999999999E-12</c:v>
                      </c:pt>
                      <c:pt idx="5818">
                        <c:v>2.6805000000000001E-12</c:v>
                      </c:pt>
                      <c:pt idx="5819">
                        <c:v>2.6805000000000001E-12</c:v>
                      </c:pt>
                      <c:pt idx="5820">
                        <c:v>4.0963599999999997E-12</c:v>
                      </c:pt>
                      <c:pt idx="5821">
                        <c:v>4.0963599999999997E-12</c:v>
                      </c:pt>
                      <c:pt idx="5822">
                        <c:v>3.2843700000000001E-12</c:v>
                      </c:pt>
                      <c:pt idx="5823">
                        <c:v>3.2843700000000001E-12</c:v>
                      </c:pt>
                      <c:pt idx="5824">
                        <c:v>5.5532600000000001E-12</c:v>
                      </c:pt>
                      <c:pt idx="5825">
                        <c:v>5.5532600000000001E-12</c:v>
                      </c:pt>
                      <c:pt idx="5826">
                        <c:v>2.8390800000000001E-12</c:v>
                      </c:pt>
                      <c:pt idx="5827">
                        <c:v>2.8390800000000001E-12</c:v>
                      </c:pt>
                      <c:pt idx="5828">
                        <c:v>2.62748E-12</c:v>
                      </c:pt>
                      <c:pt idx="5829">
                        <c:v>2.62748E-12</c:v>
                      </c:pt>
                      <c:pt idx="5830">
                        <c:v>2.5779000000000002E-12</c:v>
                      </c:pt>
                      <c:pt idx="5831">
                        <c:v>2.5779000000000002E-12</c:v>
                      </c:pt>
                      <c:pt idx="5832">
                        <c:v>2.3859300000000001E-12</c:v>
                      </c:pt>
                      <c:pt idx="5833">
                        <c:v>2.3859300000000001E-12</c:v>
                      </c:pt>
                      <c:pt idx="5834">
                        <c:v>3.8610099999999999E-12</c:v>
                      </c:pt>
                      <c:pt idx="5835">
                        <c:v>3.8610099999999999E-12</c:v>
                      </c:pt>
                      <c:pt idx="5836">
                        <c:v>3.2546900000000001E-12</c:v>
                      </c:pt>
                      <c:pt idx="5837">
                        <c:v>3.2546900000000001E-12</c:v>
                      </c:pt>
                      <c:pt idx="5838">
                        <c:v>3.2173700000000001E-12</c:v>
                      </c:pt>
                      <c:pt idx="5839">
                        <c:v>3.2173700000000001E-12</c:v>
                      </c:pt>
                      <c:pt idx="5840">
                        <c:v>2.1658900000000002E-12</c:v>
                      </c:pt>
                      <c:pt idx="5841">
                        <c:v>2.1658900000000002E-12</c:v>
                      </c:pt>
                      <c:pt idx="5842">
                        <c:v>3.6146899999999998E-12</c:v>
                      </c:pt>
                      <c:pt idx="5843">
                        <c:v>3.6146899999999998E-12</c:v>
                      </c:pt>
                      <c:pt idx="5844">
                        <c:v>3.4299000000000002E-12</c:v>
                      </c:pt>
                      <c:pt idx="5845">
                        <c:v>3.4299000000000002E-12</c:v>
                      </c:pt>
                      <c:pt idx="5846">
                        <c:v>3.40468E-12</c:v>
                      </c:pt>
                      <c:pt idx="5847">
                        <c:v>3.40468E-12</c:v>
                      </c:pt>
                      <c:pt idx="5848">
                        <c:v>2.3053999999999998E-12</c:v>
                      </c:pt>
                      <c:pt idx="5849">
                        <c:v>2.3053999999999998E-12</c:v>
                      </c:pt>
                      <c:pt idx="5850">
                        <c:v>2.7065900000000001E-12</c:v>
                      </c:pt>
                      <c:pt idx="5851">
                        <c:v>2.7065900000000001E-12</c:v>
                      </c:pt>
                      <c:pt idx="5852">
                        <c:v>3.2721700000000002E-12</c:v>
                      </c:pt>
                      <c:pt idx="5853">
                        <c:v>3.2721700000000002E-12</c:v>
                      </c:pt>
                      <c:pt idx="5854">
                        <c:v>2.89335E-12</c:v>
                      </c:pt>
                      <c:pt idx="5855">
                        <c:v>2.89335E-12</c:v>
                      </c:pt>
                      <c:pt idx="5856">
                        <c:v>3.2490199999999998E-12</c:v>
                      </c:pt>
                      <c:pt idx="5857">
                        <c:v>3.2490199999999998E-12</c:v>
                      </c:pt>
                      <c:pt idx="5858">
                        <c:v>2.5644900000000001E-12</c:v>
                      </c:pt>
                      <c:pt idx="5859">
                        <c:v>2.5644900000000001E-12</c:v>
                      </c:pt>
                      <c:pt idx="5860">
                        <c:v>2.5897399999999998E-12</c:v>
                      </c:pt>
                      <c:pt idx="5861">
                        <c:v>2.5897399999999998E-12</c:v>
                      </c:pt>
                      <c:pt idx="5862">
                        <c:v>3.2151999999999999E-12</c:v>
                      </c:pt>
                      <c:pt idx="5863">
                        <c:v>3.2151999999999999E-12</c:v>
                      </c:pt>
                      <c:pt idx="5864">
                        <c:v>3.3789499999999999E-12</c:v>
                      </c:pt>
                      <c:pt idx="5865">
                        <c:v>3.3789499999999999E-12</c:v>
                      </c:pt>
                      <c:pt idx="5866">
                        <c:v>8.2120100000000003E-11</c:v>
                      </c:pt>
                      <c:pt idx="5867">
                        <c:v>8.2120100000000003E-11</c:v>
                      </c:pt>
                      <c:pt idx="5868">
                        <c:v>3.21456E-12</c:v>
                      </c:pt>
                      <c:pt idx="5869">
                        <c:v>3.21456E-12</c:v>
                      </c:pt>
                      <c:pt idx="5870">
                        <c:v>3.2937400000000001E-12</c:v>
                      </c:pt>
                      <c:pt idx="5871">
                        <c:v>3.2937400000000001E-12</c:v>
                      </c:pt>
                      <c:pt idx="5872">
                        <c:v>2.9514499999999999E-12</c:v>
                      </c:pt>
                      <c:pt idx="5873">
                        <c:v>2.9514499999999999E-12</c:v>
                      </c:pt>
                      <c:pt idx="5874">
                        <c:v>5.5614200000000003E-12</c:v>
                      </c:pt>
                      <c:pt idx="5875">
                        <c:v>5.5614200000000003E-12</c:v>
                      </c:pt>
                      <c:pt idx="5876">
                        <c:v>2.64352E-12</c:v>
                      </c:pt>
                      <c:pt idx="5877">
                        <c:v>2.64352E-12</c:v>
                      </c:pt>
                      <c:pt idx="5878">
                        <c:v>2.3400799999999999E-12</c:v>
                      </c:pt>
                      <c:pt idx="5879">
                        <c:v>2.3400799999999999E-12</c:v>
                      </c:pt>
                      <c:pt idx="5880">
                        <c:v>3.42192E-12</c:v>
                      </c:pt>
                      <c:pt idx="5881">
                        <c:v>3.42192E-12</c:v>
                      </c:pt>
                      <c:pt idx="5882">
                        <c:v>2.7422399999999998E-12</c:v>
                      </c:pt>
                      <c:pt idx="5883">
                        <c:v>2.7422399999999998E-12</c:v>
                      </c:pt>
                      <c:pt idx="5884">
                        <c:v>2.61014E-12</c:v>
                      </c:pt>
                      <c:pt idx="5885">
                        <c:v>2.61014E-12</c:v>
                      </c:pt>
                      <c:pt idx="5886">
                        <c:v>4.97362E-12</c:v>
                      </c:pt>
                      <c:pt idx="5887">
                        <c:v>4.97362E-12</c:v>
                      </c:pt>
                      <c:pt idx="5888">
                        <c:v>3.5661999999999999E-12</c:v>
                      </c:pt>
                      <c:pt idx="5889">
                        <c:v>3.5661999999999999E-12</c:v>
                      </c:pt>
                      <c:pt idx="5890">
                        <c:v>2.9032800000000001E-12</c:v>
                      </c:pt>
                      <c:pt idx="5891">
                        <c:v>2.9032800000000001E-12</c:v>
                      </c:pt>
                      <c:pt idx="5892">
                        <c:v>2.4147799999999999E-12</c:v>
                      </c:pt>
                      <c:pt idx="5893">
                        <c:v>2.4147799999999999E-12</c:v>
                      </c:pt>
                      <c:pt idx="5894">
                        <c:v>2.12569E-12</c:v>
                      </c:pt>
                      <c:pt idx="5895">
                        <c:v>2.12569E-12</c:v>
                      </c:pt>
                      <c:pt idx="5896">
                        <c:v>2.3971999999999999E-12</c:v>
                      </c:pt>
                      <c:pt idx="5897">
                        <c:v>2.3971999999999999E-12</c:v>
                      </c:pt>
                      <c:pt idx="5898">
                        <c:v>3.7106E-12</c:v>
                      </c:pt>
                      <c:pt idx="5899">
                        <c:v>3.7106E-12</c:v>
                      </c:pt>
                      <c:pt idx="5900">
                        <c:v>2.8322500000000002E-12</c:v>
                      </c:pt>
                      <c:pt idx="5901">
                        <c:v>2.8322500000000002E-12</c:v>
                      </c:pt>
                      <c:pt idx="5902">
                        <c:v>2.7271200000000002E-12</c:v>
                      </c:pt>
                      <c:pt idx="5903">
                        <c:v>2.7271200000000002E-12</c:v>
                      </c:pt>
                      <c:pt idx="5904">
                        <c:v>2.78244E-12</c:v>
                      </c:pt>
                      <c:pt idx="5905">
                        <c:v>2.78244E-12</c:v>
                      </c:pt>
                      <c:pt idx="5906">
                        <c:v>1.5667899999999999E-11</c:v>
                      </c:pt>
                      <c:pt idx="5907">
                        <c:v>1.5667899999999999E-11</c:v>
                      </c:pt>
                      <c:pt idx="5908">
                        <c:v>3.1314399999999998E-12</c:v>
                      </c:pt>
                      <c:pt idx="5909">
                        <c:v>3.1314399999999998E-12</c:v>
                      </c:pt>
                      <c:pt idx="5910">
                        <c:v>3.03244E-12</c:v>
                      </c:pt>
                      <c:pt idx="5911">
                        <c:v>3.03244E-12</c:v>
                      </c:pt>
                      <c:pt idx="5912">
                        <c:v>2.5724699999999998E-12</c:v>
                      </c:pt>
                      <c:pt idx="5913">
                        <c:v>2.5724699999999998E-12</c:v>
                      </c:pt>
                      <c:pt idx="5914">
                        <c:v>2.70272E-12</c:v>
                      </c:pt>
                      <c:pt idx="5915">
                        <c:v>2.70272E-12</c:v>
                      </c:pt>
                      <c:pt idx="5916">
                        <c:v>1.4039E-11</c:v>
                      </c:pt>
                      <c:pt idx="5917">
                        <c:v>1.4039E-11</c:v>
                      </c:pt>
                      <c:pt idx="5918">
                        <c:v>1.26774E-11</c:v>
                      </c:pt>
                      <c:pt idx="5919">
                        <c:v>1.26774E-11</c:v>
                      </c:pt>
                      <c:pt idx="5920">
                        <c:v>2.4813800000000001E-12</c:v>
                      </c:pt>
                      <c:pt idx="5921">
                        <c:v>2.4813800000000001E-12</c:v>
                      </c:pt>
                      <c:pt idx="5922">
                        <c:v>2.6844399999999998E-12</c:v>
                      </c:pt>
                      <c:pt idx="5923">
                        <c:v>2.6844399999999998E-12</c:v>
                      </c:pt>
                      <c:pt idx="5924">
                        <c:v>3.1244299999999998E-12</c:v>
                      </c:pt>
                      <c:pt idx="5925">
                        <c:v>3.1244299999999998E-12</c:v>
                      </c:pt>
                      <c:pt idx="5926">
                        <c:v>3.6531199999999997E-12</c:v>
                      </c:pt>
                      <c:pt idx="5927">
                        <c:v>3.6531199999999997E-12</c:v>
                      </c:pt>
                      <c:pt idx="5928">
                        <c:v>3.1452599999999999E-12</c:v>
                      </c:pt>
                      <c:pt idx="5929">
                        <c:v>3.1452599999999999E-12</c:v>
                      </c:pt>
                      <c:pt idx="5930">
                        <c:v>2.9801600000000001E-12</c:v>
                      </c:pt>
                      <c:pt idx="5931">
                        <c:v>2.9801600000000001E-12</c:v>
                      </c:pt>
                      <c:pt idx="5932">
                        <c:v>2.9609599999999999E-12</c:v>
                      </c:pt>
                      <c:pt idx="5933">
                        <c:v>2.9609599999999999E-12</c:v>
                      </c:pt>
                      <c:pt idx="5934">
                        <c:v>2.50873E-12</c:v>
                      </c:pt>
                      <c:pt idx="5935">
                        <c:v>2.50873E-12</c:v>
                      </c:pt>
                      <c:pt idx="5936">
                        <c:v>5.1322499999999999E-11</c:v>
                      </c:pt>
                      <c:pt idx="5937">
                        <c:v>5.1322499999999999E-11</c:v>
                      </c:pt>
                      <c:pt idx="5938">
                        <c:v>3.1823900000000001E-12</c:v>
                      </c:pt>
                      <c:pt idx="5939">
                        <c:v>3.1823900000000001E-12</c:v>
                      </c:pt>
                      <c:pt idx="5940">
                        <c:v>3.8128800000000002E-12</c:v>
                      </c:pt>
                      <c:pt idx="5941">
                        <c:v>3.8128800000000002E-12</c:v>
                      </c:pt>
                      <c:pt idx="5942">
                        <c:v>2.9330400000000002E-12</c:v>
                      </c:pt>
                      <c:pt idx="5943">
                        <c:v>2.9330400000000002E-12</c:v>
                      </c:pt>
                      <c:pt idx="5944">
                        <c:v>2.61103E-12</c:v>
                      </c:pt>
                      <c:pt idx="5945">
                        <c:v>2.61103E-12</c:v>
                      </c:pt>
                      <c:pt idx="5946">
                        <c:v>2.4713000000000002E-12</c:v>
                      </c:pt>
                      <c:pt idx="5947">
                        <c:v>2.4713000000000002E-12</c:v>
                      </c:pt>
                      <c:pt idx="5948">
                        <c:v>3.58916E-12</c:v>
                      </c:pt>
                      <c:pt idx="5949">
                        <c:v>3.58916E-12</c:v>
                      </c:pt>
                      <c:pt idx="5950">
                        <c:v>2.6129500000000001E-12</c:v>
                      </c:pt>
                      <c:pt idx="5951">
                        <c:v>2.6129500000000001E-12</c:v>
                      </c:pt>
                      <c:pt idx="5952">
                        <c:v>2.66828E-12</c:v>
                      </c:pt>
                      <c:pt idx="5953">
                        <c:v>2.66828E-12</c:v>
                      </c:pt>
                      <c:pt idx="5954">
                        <c:v>2.9264000000000001E-12</c:v>
                      </c:pt>
                      <c:pt idx="5955">
                        <c:v>2.9264000000000001E-12</c:v>
                      </c:pt>
                      <c:pt idx="5956">
                        <c:v>4.33592E-12</c:v>
                      </c:pt>
                      <c:pt idx="5957">
                        <c:v>4.33592E-12</c:v>
                      </c:pt>
                      <c:pt idx="5958">
                        <c:v>2.8623899999999999E-12</c:v>
                      </c:pt>
                      <c:pt idx="5959">
                        <c:v>2.8623899999999999E-12</c:v>
                      </c:pt>
                      <c:pt idx="5960">
                        <c:v>3.1221099999999999E-12</c:v>
                      </c:pt>
                      <c:pt idx="5961">
                        <c:v>3.1221099999999999E-12</c:v>
                      </c:pt>
                      <c:pt idx="5962">
                        <c:v>3.7951399999999999E-12</c:v>
                      </c:pt>
                      <c:pt idx="5963">
                        <c:v>3.7951399999999999E-12</c:v>
                      </c:pt>
                      <c:pt idx="5964">
                        <c:v>5.05803E-12</c:v>
                      </c:pt>
                      <c:pt idx="5965">
                        <c:v>5.05803E-12</c:v>
                      </c:pt>
                      <c:pt idx="5966">
                        <c:v>2.9298900000000002E-12</c:v>
                      </c:pt>
                      <c:pt idx="5967">
                        <c:v>2.9298900000000002E-12</c:v>
                      </c:pt>
                      <c:pt idx="5968">
                        <c:v>2.6973600000000001E-12</c:v>
                      </c:pt>
                      <c:pt idx="5969">
                        <c:v>2.6973600000000001E-12</c:v>
                      </c:pt>
                      <c:pt idx="5970">
                        <c:v>2.59362E-12</c:v>
                      </c:pt>
                      <c:pt idx="5971">
                        <c:v>2.59362E-12</c:v>
                      </c:pt>
                      <c:pt idx="5972">
                        <c:v>3.0094400000000001E-12</c:v>
                      </c:pt>
                      <c:pt idx="5973">
                        <c:v>3.0094400000000001E-12</c:v>
                      </c:pt>
                      <c:pt idx="5974">
                        <c:v>2.7001700000000002E-12</c:v>
                      </c:pt>
                      <c:pt idx="5975">
                        <c:v>2.7001700000000002E-12</c:v>
                      </c:pt>
                      <c:pt idx="5976">
                        <c:v>2.8554799999999999E-12</c:v>
                      </c:pt>
                      <c:pt idx="5977">
                        <c:v>2.8554799999999999E-12</c:v>
                      </c:pt>
                      <c:pt idx="5978">
                        <c:v>5.7139099999999998E-12</c:v>
                      </c:pt>
                      <c:pt idx="5979">
                        <c:v>5.7139099999999998E-12</c:v>
                      </c:pt>
                      <c:pt idx="5980">
                        <c:v>2.62484E-12</c:v>
                      </c:pt>
                      <c:pt idx="5981">
                        <c:v>2.62484E-12</c:v>
                      </c:pt>
                      <c:pt idx="5982">
                        <c:v>2.1801999999999999E-12</c:v>
                      </c:pt>
                      <c:pt idx="5983">
                        <c:v>2.1801999999999999E-12</c:v>
                      </c:pt>
                      <c:pt idx="5984">
                        <c:v>2.6325200000000002E-12</c:v>
                      </c:pt>
                      <c:pt idx="5985">
                        <c:v>2.6325200000000002E-12</c:v>
                      </c:pt>
                      <c:pt idx="5986">
                        <c:v>3.0059500000000001E-12</c:v>
                      </c:pt>
                      <c:pt idx="5987">
                        <c:v>3.0059500000000001E-12</c:v>
                      </c:pt>
                      <c:pt idx="5988">
                        <c:v>2.6281700000000001E-12</c:v>
                      </c:pt>
                      <c:pt idx="5989">
                        <c:v>2.6281700000000001E-12</c:v>
                      </c:pt>
                      <c:pt idx="5990">
                        <c:v>2.7766799999999998E-12</c:v>
                      </c:pt>
                      <c:pt idx="5991">
                        <c:v>2.7766799999999998E-12</c:v>
                      </c:pt>
                      <c:pt idx="5992">
                        <c:v>2.7414899999999999E-12</c:v>
                      </c:pt>
                      <c:pt idx="5993">
                        <c:v>2.7414899999999999E-12</c:v>
                      </c:pt>
                      <c:pt idx="5994">
                        <c:v>2.4384799999999999E-12</c:v>
                      </c:pt>
                      <c:pt idx="5995">
                        <c:v>2.4384799999999999E-12</c:v>
                      </c:pt>
                      <c:pt idx="5996">
                        <c:v>3.0122400000000001E-12</c:v>
                      </c:pt>
                      <c:pt idx="5997">
                        <c:v>3.0122400000000001E-12</c:v>
                      </c:pt>
                      <c:pt idx="5998">
                        <c:v>3.2947199999999999E-12</c:v>
                      </c:pt>
                      <c:pt idx="5999">
                        <c:v>3.2947199999999999E-12</c:v>
                      </c:pt>
                      <c:pt idx="6000">
                        <c:v>2.8842399999999998E-12</c:v>
                      </c:pt>
                      <c:pt idx="6001">
                        <c:v>2.8842399999999998E-12</c:v>
                      </c:pt>
                      <c:pt idx="6002">
                        <c:v>2.0829800000000001E-12</c:v>
                      </c:pt>
                      <c:pt idx="6003">
                        <c:v>2.0829800000000001E-12</c:v>
                      </c:pt>
                      <c:pt idx="6004">
                        <c:v>2.7937799999999998E-12</c:v>
                      </c:pt>
                      <c:pt idx="6005">
                        <c:v>2.7937799999999998E-12</c:v>
                      </c:pt>
                      <c:pt idx="6006">
                        <c:v>4.09091E-12</c:v>
                      </c:pt>
                      <c:pt idx="6007">
                        <c:v>4.09091E-12</c:v>
                      </c:pt>
                      <c:pt idx="6008">
                        <c:v>3.2058800000000001E-12</c:v>
                      </c:pt>
                      <c:pt idx="6009">
                        <c:v>3.2058800000000001E-12</c:v>
                      </c:pt>
                      <c:pt idx="6010">
                        <c:v>3.19688E-12</c:v>
                      </c:pt>
                      <c:pt idx="6011">
                        <c:v>3.19688E-12</c:v>
                      </c:pt>
                      <c:pt idx="6012">
                        <c:v>2.7992E-12</c:v>
                      </c:pt>
                      <c:pt idx="6013">
                        <c:v>2.7992E-12</c:v>
                      </c:pt>
                      <c:pt idx="6014">
                        <c:v>2.6666999999999999E-12</c:v>
                      </c:pt>
                      <c:pt idx="6015">
                        <c:v>2.6666999999999999E-12</c:v>
                      </c:pt>
                      <c:pt idx="6016">
                        <c:v>2.58774E-12</c:v>
                      </c:pt>
                      <c:pt idx="6017">
                        <c:v>2.58774E-12</c:v>
                      </c:pt>
                      <c:pt idx="6018">
                        <c:v>2.9264700000000002E-12</c:v>
                      </c:pt>
                      <c:pt idx="6019">
                        <c:v>2.9264700000000002E-12</c:v>
                      </c:pt>
                      <c:pt idx="6020">
                        <c:v>2.5330900000000001E-12</c:v>
                      </c:pt>
                      <c:pt idx="6021">
                        <c:v>2.5330900000000001E-12</c:v>
                      </c:pt>
                      <c:pt idx="6022">
                        <c:v>3.4701299999999999E-12</c:v>
                      </c:pt>
                      <c:pt idx="6023">
                        <c:v>3.4701299999999999E-12</c:v>
                      </c:pt>
                      <c:pt idx="6024">
                        <c:v>2.6208200000000001E-12</c:v>
                      </c:pt>
                      <c:pt idx="6025">
                        <c:v>2.6208200000000001E-12</c:v>
                      </c:pt>
                      <c:pt idx="6026">
                        <c:v>5.60722E-12</c:v>
                      </c:pt>
                      <c:pt idx="6027">
                        <c:v>5.60722E-12</c:v>
                      </c:pt>
                      <c:pt idx="6028">
                        <c:v>2.84882E-12</c:v>
                      </c:pt>
                      <c:pt idx="6029">
                        <c:v>2.84882E-12</c:v>
                      </c:pt>
                      <c:pt idx="6030">
                        <c:v>2.1103800000000001E-12</c:v>
                      </c:pt>
                      <c:pt idx="6031">
                        <c:v>2.1103800000000001E-12</c:v>
                      </c:pt>
                      <c:pt idx="6032">
                        <c:v>3.1957600000000001E-12</c:v>
                      </c:pt>
                      <c:pt idx="6033">
                        <c:v>3.1957600000000001E-12</c:v>
                      </c:pt>
                      <c:pt idx="6034">
                        <c:v>2.4676199999999999E-12</c:v>
                      </c:pt>
                      <c:pt idx="6035">
                        <c:v>2.4676199999999999E-12</c:v>
                      </c:pt>
                      <c:pt idx="6036">
                        <c:v>2.68377E-12</c:v>
                      </c:pt>
                      <c:pt idx="6037">
                        <c:v>2.68377E-12</c:v>
                      </c:pt>
                      <c:pt idx="6038">
                        <c:v>3.31337E-12</c:v>
                      </c:pt>
                      <c:pt idx="6039">
                        <c:v>3.31337E-12</c:v>
                      </c:pt>
                      <c:pt idx="6040">
                        <c:v>2.40675E-12</c:v>
                      </c:pt>
                      <c:pt idx="6041">
                        <c:v>2.40675E-12</c:v>
                      </c:pt>
                      <c:pt idx="6042">
                        <c:v>2.1342800000000001E-12</c:v>
                      </c:pt>
                      <c:pt idx="6043">
                        <c:v>2.1342800000000001E-12</c:v>
                      </c:pt>
                      <c:pt idx="6044">
                        <c:v>2.9825699999999999E-12</c:v>
                      </c:pt>
                      <c:pt idx="6045">
                        <c:v>2.9825699999999999E-12</c:v>
                      </c:pt>
                      <c:pt idx="6046">
                        <c:v>2.82211E-12</c:v>
                      </c:pt>
                      <c:pt idx="6047">
                        <c:v>2.82211E-12</c:v>
                      </c:pt>
                      <c:pt idx="6048">
                        <c:v>6.0971399999999996E-12</c:v>
                      </c:pt>
                      <c:pt idx="6049">
                        <c:v>6.0971399999999996E-12</c:v>
                      </c:pt>
                      <c:pt idx="6050">
                        <c:v>2.5958500000000001E-12</c:v>
                      </c:pt>
                      <c:pt idx="6051">
                        <c:v>2.5958500000000001E-12</c:v>
                      </c:pt>
                      <c:pt idx="6052">
                        <c:v>3.0072800000000001E-12</c:v>
                      </c:pt>
                      <c:pt idx="6053">
                        <c:v>3.0072800000000001E-12</c:v>
                      </c:pt>
                      <c:pt idx="6054">
                        <c:v>7.6667899999999995E-12</c:v>
                      </c:pt>
                      <c:pt idx="6055">
                        <c:v>7.6667899999999995E-12</c:v>
                      </c:pt>
                      <c:pt idx="6056">
                        <c:v>2.9188899999999999E-12</c:v>
                      </c:pt>
                      <c:pt idx="6057">
                        <c:v>2.9188899999999999E-12</c:v>
                      </c:pt>
                      <c:pt idx="6058">
                        <c:v>2.65296E-12</c:v>
                      </c:pt>
                      <c:pt idx="6059">
                        <c:v>2.65296E-12</c:v>
                      </c:pt>
                      <c:pt idx="6060">
                        <c:v>2.6112100000000001E-12</c:v>
                      </c:pt>
                      <c:pt idx="6061">
                        <c:v>2.6112100000000001E-12</c:v>
                      </c:pt>
                      <c:pt idx="6062">
                        <c:v>3.14657E-12</c:v>
                      </c:pt>
                      <c:pt idx="6063">
                        <c:v>3.14657E-12</c:v>
                      </c:pt>
                      <c:pt idx="6064">
                        <c:v>2.0540299999999999E-12</c:v>
                      </c:pt>
                      <c:pt idx="6065">
                        <c:v>2.0540299999999999E-12</c:v>
                      </c:pt>
                      <c:pt idx="6066">
                        <c:v>2.9012799999999999E-12</c:v>
                      </c:pt>
                      <c:pt idx="6067">
                        <c:v>2.9012799999999999E-12</c:v>
                      </c:pt>
                      <c:pt idx="6068">
                        <c:v>1.12374E-11</c:v>
                      </c:pt>
                      <c:pt idx="6069">
                        <c:v>1.12374E-11</c:v>
                      </c:pt>
                      <c:pt idx="6070">
                        <c:v>2.7341600000000001E-12</c:v>
                      </c:pt>
                      <c:pt idx="6071">
                        <c:v>2.7341600000000001E-12</c:v>
                      </c:pt>
                      <c:pt idx="6072">
                        <c:v>2.6332000000000001E-12</c:v>
                      </c:pt>
                      <c:pt idx="6073">
                        <c:v>2.6332000000000001E-12</c:v>
                      </c:pt>
                      <c:pt idx="6074">
                        <c:v>3.0839900000000001E-12</c:v>
                      </c:pt>
                      <c:pt idx="6075">
                        <c:v>3.0839900000000001E-12</c:v>
                      </c:pt>
                      <c:pt idx="6076">
                        <c:v>2.8460300000000001E-12</c:v>
                      </c:pt>
                      <c:pt idx="6077">
                        <c:v>2.8460300000000001E-12</c:v>
                      </c:pt>
                      <c:pt idx="6078">
                        <c:v>1.9697299999999999E-12</c:v>
                      </c:pt>
                      <c:pt idx="6079">
                        <c:v>1.9697299999999999E-12</c:v>
                      </c:pt>
                      <c:pt idx="6080">
                        <c:v>2.6203899999999999E-12</c:v>
                      </c:pt>
                      <c:pt idx="6081">
                        <c:v>2.6203899999999999E-12</c:v>
                      </c:pt>
                      <c:pt idx="6082">
                        <c:v>2.3119999999999998E-12</c:v>
                      </c:pt>
                      <c:pt idx="6083">
                        <c:v>2.3119999999999998E-12</c:v>
                      </c:pt>
                      <c:pt idx="6084">
                        <c:v>3.1622100000000001E-12</c:v>
                      </c:pt>
                      <c:pt idx="6085">
                        <c:v>3.1622100000000001E-12</c:v>
                      </c:pt>
                      <c:pt idx="6086">
                        <c:v>3.41053E-12</c:v>
                      </c:pt>
                      <c:pt idx="6087">
                        <c:v>3.41053E-12</c:v>
                      </c:pt>
                      <c:pt idx="6088">
                        <c:v>3.25013E-12</c:v>
                      </c:pt>
                      <c:pt idx="6089">
                        <c:v>3.25013E-12</c:v>
                      </c:pt>
                      <c:pt idx="6090">
                        <c:v>3.1542100000000001E-12</c:v>
                      </c:pt>
                      <c:pt idx="6091">
                        <c:v>3.1542100000000001E-12</c:v>
                      </c:pt>
                      <c:pt idx="6092">
                        <c:v>2.6472600000000002E-12</c:v>
                      </c:pt>
                      <c:pt idx="6093">
                        <c:v>2.6472600000000002E-12</c:v>
                      </c:pt>
                      <c:pt idx="6094">
                        <c:v>4.1968999999999996E-12</c:v>
                      </c:pt>
                      <c:pt idx="6095">
                        <c:v>4.1968999999999996E-12</c:v>
                      </c:pt>
                      <c:pt idx="6096">
                        <c:v>2.3126199999999999E-12</c:v>
                      </c:pt>
                      <c:pt idx="6097">
                        <c:v>2.3126199999999999E-12</c:v>
                      </c:pt>
                      <c:pt idx="6098">
                        <c:v>2.4484599999999998E-12</c:v>
                      </c:pt>
                      <c:pt idx="6099">
                        <c:v>2.4484599999999998E-12</c:v>
                      </c:pt>
                      <c:pt idx="6100">
                        <c:v>2.2119699999999999E-12</c:v>
                      </c:pt>
                      <c:pt idx="6101">
                        <c:v>2.2119699999999999E-12</c:v>
                      </c:pt>
                      <c:pt idx="6102">
                        <c:v>2.94862E-12</c:v>
                      </c:pt>
                      <c:pt idx="6103">
                        <c:v>2.94862E-12</c:v>
                      </c:pt>
                      <c:pt idx="6104">
                        <c:v>2.7996500000000001E-12</c:v>
                      </c:pt>
                      <c:pt idx="6105">
                        <c:v>2.7996500000000001E-12</c:v>
                      </c:pt>
                      <c:pt idx="6106">
                        <c:v>1.6697700000000001E-11</c:v>
                      </c:pt>
                      <c:pt idx="6107">
                        <c:v>1.6697700000000001E-11</c:v>
                      </c:pt>
                      <c:pt idx="6108">
                        <c:v>2.3709699999999999E-12</c:v>
                      </c:pt>
                      <c:pt idx="6109">
                        <c:v>2.3709699999999999E-12</c:v>
                      </c:pt>
                      <c:pt idx="6110">
                        <c:v>2.9253199999999999E-12</c:v>
                      </c:pt>
                      <c:pt idx="6111">
                        <c:v>2.9253199999999999E-12</c:v>
                      </c:pt>
                      <c:pt idx="6112">
                        <c:v>2.67228E-12</c:v>
                      </c:pt>
                      <c:pt idx="6113">
                        <c:v>2.67228E-12</c:v>
                      </c:pt>
                      <c:pt idx="6114">
                        <c:v>3.1510399999999999E-12</c:v>
                      </c:pt>
                      <c:pt idx="6115">
                        <c:v>3.1510399999999999E-12</c:v>
                      </c:pt>
                      <c:pt idx="6116">
                        <c:v>2.4839200000000002E-12</c:v>
                      </c:pt>
                      <c:pt idx="6117">
                        <c:v>2.4839200000000002E-12</c:v>
                      </c:pt>
                      <c:pt idx="6118">
                        <c:v>6.8921500000000003E-12</c:v>
                      </c:pt>
                      <c:pt idx="6119">
                        <c:v>6.8921500000000003E-12</c:v>
                      </c:pt>
                      <c:pt idx="6120">
                        <c:v>2.4585000000000001E-12</c:v>
                      </c:pt>
                      <c:pt idx="6121">
                        <c:v>2.4585000000000001E-12</c:v>
                      </c:pt>
                      <c:pt idx="6122">
                        <c:v>2.8334100000000001E-12</c:v>
                      </c:pt>
                      <c:pt idx="6123">
                        <c:v>2.8334100000000001E-12</c:v>
                      </c:pt>
                      <c:pt idx="6124">
                        <c:v>3.6103100000000002E-12</c:v>
                      </c:pt>
                      <c:pt idx="6125">
                        <c:v>3.6103100000000002E-12</c:v>
                      </c:pt>
                      <c:pt idx="6126">
                        <c:v>2.1745000000000001E-12</c:v>
                      </c:pt>
                      <c:pt idx="6127">
                        <c:v>2.1745000000000001E-12</c:v>
                      </c:pt>
                      <c:pt idx="6128">
                        <c:v>2.4366299999999999E-12</c:v>
                      </c:pt>
                      <c:pt idx="6129">
                        <c:v>2.4366299999999999E-12</c:v>
                      </c:pt>
                      <c:pt idx="6130">
                        <c:v>3.0105099999999999E-12</c:v>
                      </c:pt>
                      <c:pt idx="6131">
                        <c:v>3.0105099999999999E-12</c:v>
                      </c:pt>
                      <c:pt idx="6132">
                        <c:v>3.3059999999999998E-12</c:v>
                      </c:pt>
                      <c:pt idx="6133">
                        <c:v>3.3059999999999998E-12</c:v>
                      </c:pt>
                      <c:pt idx="6134">
                        <c:v>2.97417E-12</c:v>
                      </c:pt>
                      <c:pt idx="6135">
                        <c:v>2.97417E-12</c:v>
                      </c:pt>
                      <c:pt idx="6136">
                        <c:v>2.7068499999999999E-12</c:v>
                      </c:pt>
                      <c:pt idx="6137">
                        <c:v>2.7068499999999999E-12</c:v>
                      </c:pt>
                      <c:pt idx="6138">
                        <c:v>6.0503799999999999E-12</c:v>
                      </c:pt>
                      <c:pt idx="6139">
                        <c:v>6.0503799999999999E-12</c:v>
                      </c:pt>
                      <c:pt idx="6140">
                        <c:v>6.8133199999999999E-12</c:v>
                      </c:pt>
                      <c:pt idx="6141">
                        <c:v>6.8133199999999999E-12</c:v>
                      </c:pt>
                      <c:pt idx="6142">
                        <c:v>3.5003200000000002E-12</c:v>
                      </c:pt>
                      <c:pt idx="6143">
                        <c:v>3.5003200000000002E-12</c:v>
                      </c:pt>
                      <c:pt idx="6144">
                        <c:v>3.1491599999999999E-12</c:v>
                      </c:pt>
                      <c:pt idx="6145">
                        <c:v>3.1491599999999999E-12</c:v>
                      </c:pt>
                      <c:pt idx="6146">
                        <c:v>2.9232500000000001E-12</c:v>
                      </c:pt>
                      <c:pt idx="6147">
                        <c:v>2.9232500000000001E-12</c:v>
                      </c:pt>
                      <c:pt idx="6148">
                        <c:v>2.2957500000000002E-12</c:v>
                      </c:pt>
                      <c:pt idx="6149">
                        <c:v>2.2957500000000002E-12</c:v>
                      </c:pt>
                      <c:pt idx="6150">
                        <c:v>2.44204E-12</c:v>
                      </c:pt>
                      <c:pt idx="6151">
                        <c:v>2.44204E-12</c:v>
                      </c:pt>
                      <c:pt idx="6152">
                        <c:v>1.7202E-11</c:v>
                      </c:pt>
                      <c:pt idx="6153">
                        <c:v>1.7202E-11</c:v>
                      </c:pt>
                      <c:pt idx="6154">
                        <c:v>3.6549599999999996E-12</c:v>
                      </c:pt>
                      <c:pt idx="6155">
                        <c:v>3.6549599999999996E-12</c:v>
                      </c:pt>
                      <c:pt idx="6156">
                        <c:v>2.5174499999999999E-12</c:v>
                      </c:pt>
                      <c:pt idx="6157">
                        <c:v>2.5174499999999999E-12</c:v>
                      </c:pt>
                      <c:pt idx="6158">
                        <c:v>2.0857900000000001E-12</c:v>
                      </c:pt>
                      <c:pt idx="6159">
                        <c:v>2.0857900000000001E-12</c:v>
                      </c:pt>
                      <c:pt idx="6160">
                        <c:v>2.1279399999999999E-12</c:v>
                      </c:pt>
                      <c:pt idx="6161">
                        <c:v>2.1279399999999999E-12</c:v>
                      </c:pt>
                      <c:pt idx="6162">
                        <c:v>2.0372300000000002E-12</c:v>
                      </c:pt>
                      <c:pt idx="6163">
                        <c:v>2.0372300000000002E-12</c:v>
                      </c:pt>
                      <c:pt idx="6164">
                        <c:v>2.4364E-12</c:v>
                      </c:pt>
                      <c:pt idx="6165">
                        <c:v>2.4364E-12</c:v>
                      </c:pt>
                      <c:pt idx="6166">
                        <c:v>2.57125E-12</c:v>
                      </c:pt>
                      <c:pt idx="6167">
                        <c:v>2.57125E-12</c:v>
                      </c:pt>
                      <c:pt idx="6168">
                        <c:v>2.4707999999999999E-12</c:v>
                      </c:pt>
                      <c:pt idx="6169">
                        <c:v>2.4707999999999999E-12</c:v>
                      </c:pt>
                      <c:pt idx="6170">
                        <c:v>2.3348300000000001E-12</c:v>
                      </c:pt>
                      <c:pt idx="6171">
                        <c:v>2.3348300000000001E-12</c:v>
                      </c:pt>
                      <c:pt idx="6172">
                        <c:v>2.7396799999999999E-12</c:v>
                      </c:pt>
                      <c:pt idx="6173">
                        <c:v>2.7396799999999999E-12</c:v>
                      </c:pt>
                      <c:pt idx="6174">
                        <c:v>2.8793499999999998E-12</c:v>
                      </c:pt>
                      <c:pt idx="6175">
                        <c:v>2.8793499999999998E-12</c:v>
                      </c:pt>
                      <c:pt idx="6176">
                        <c:v>1.16775E-11</c:v>
                      </c:pt>
                      <c:pt idx="6177">
                        <c:v>1.16775E-11</c:v>
                      </c:pt>
                      <c:pt idx="6178">
                        <c:v>2.5453899999999999E-12</c:v>
                      </c:pt>
                      <c:pt idx="6179">
                        <c:v>2.5453899999999999E-12</c:v>
                      </c:pt>
                      <c:pt idx="6180">
                        <c:v>2.7740400000000002E-12</c:v>
                      </c:pt>
                      <c:pt idx="6181">
                        <c:v>2.7740400000000002E-12</c:v>
                      </c:pt>
                      <c:pt idx="6182">
                        <c:v>2.5580799999999999E-12</c:v>
                      </c:pt>
                      <c:pt idx="6183">
                        <c:v>2.5580799999999999E-12</c:v>
                      </c:pt>
                      <c:pt idx="6184">
                        <c:v>2.4156900000000002E-12</c:v>
                      </c:pt>
                      <c:pt idx="6185">
                        <c:v>2.4156900000000002E-12</c:v>
                      </c:pt>
                      <c:pt idx="6186">
                        <c:v>2.1939000000000002E-12</c:v>
                      </c:pt>
                      <c:pt idx="6187">
                        <c:v>2.1939000000000002E-12</c:v>
                      </c:pt>
                      <c:pt idx="6188">
                        <c:v>2.8579600000000001E-12</c:v>
                      </c:pt>
                      <c:pt idx="6189">
                        <c:v>2.8579600000000001E-12</c:v>
                      </c:pt>
                      <c:pt idx="6190">
                        <c:v>3.50793E-12</c:v>
                      </c:pt>
                      <c:pt idx="6191">
                        <c:v>3.50793E-12</c:v>
                      </c:pt>
                      <c:pt idx="6192">
                        <c:v>2.3010599999999999E-12</c:v>
                      </c:pt>
                      <c:pt idx="6193">
                        <c:v>2.3010599999999999E-12</c:v>
                      </c:pt>
                      <c:pt idx="6194">
                        <c:v>3.1028700000000001E-12</c:v>
                      </c:pt>
                      <c:pt idx="6195">
                        <c:v>3.1028700000000001E-12</c:v>
                      </c:pt>
                      <c:pt idx="6196">
                        <c:v>2.1394899999999998E-12</c:v>
                      </c:pt>
                      <c:pt idx="6197">
                        <c:v>2.1394899999999998E-12</c:v>
                      </c:pt>
                      <c:pt idx="6198">
                        <c:v>2.52915E-12</c:v>
                      </c:pt>
                      <c:pt idx="6199">
                        <c:v>2.52915E-12</c:v>
                      </c:pt>
                      <c:pt idx="6200">
                        <c:v>1.1245299999999999E-11</c:v>
                      </c:pt>
                      <c:pt idx="6201">
                        <c:v>1.1245299999999999E-11</c:v>
                      </c:pt>
                      <c:pt idx="6202">
                        <c:v>2.1542999999999998E-12</c:v>
                      </c:pt>
                      <c:pt idx="6203">
                        <c:v>2.1542999999999998E-12</c:v>
                      </c:pt>
                      <c:pt idx="6204">
                        <c:v>2.3921200000000001E-11</c:v>
                      </c:pt>
                      <c:pt idx="6205">
                        <c:v>2.3921200000000001E-11</c:v>
                      </c:pt>
                      <c:pt idx="6206">
                        <c:v>2.3669100000000001E-12</c:v>
                      </c:pt>
                      <c:pt idx="6207">
                        <c:v>2.3669100000000001E-12</c:v>
                      </c:pt>
                      <c:pt idx="6208">
                        <c:v>2.3909300000000002E-12</c:v>
                      </c:pt>
                      <c:pt idx="6209">
                        <c:v>2.3909300000000002E-12</c:v>
                      </c:pt>
                      <c:pt idx="6210">
                        <c:v>3.12807E-12</c:v>
                      </c:pt>
                      <c:pt idx="6211">
                        <c:v>3.12807E-12</c:v>
                      </c:pt>
                      <c:pt idx="6212">
                        <c:v>2.4549100000000001E-12</c:v>
                      </c:pt>
                      <c:pt idx="6213">
                        <c:v>2.4549100000000001E-12</c:v>
                      </c:pt>
                      <c:pt idx="6214">
                        <c:v>2.4123700000000002E-12</c:v>
                      </c:pt>
                      <c:pt idx="6215">
                        <c:v>2.4123700000000002E-12</c:v>
                      </c:pt>
                      <c:pt idx="6216">
                        <c:v>2.31663E-12</c:v>
                      </c:pt>
                      <c:pt idx="6217">
                        <c:v>2.31663E-12</c:v>
                      </c:pt>
                      <c:pt idx="6218">
                        <c:v>2.1268000000000002E-12</c:v>
                      </c:pt>
                      <c:pt idx="6219">
                        <c:v>2.1268000000000002E-12</c:v>
                      </c:pt>
                      <c:pt idx="6220">
                        <c:v>2.45453E-12</c:v>
                      </c:pt>
                      <c:pt idx="6221">
                        <c:v>2.45453E-12</c:v>
                      </c:pt>
                      <c:pt idx="6222">
                        <c:v>2.7785800000000001E-12</c:v>
                      </c:pt>
                      <c:pt idx="6223">
                        <c:v>2.7785800000000001E-12</c:v>
                      </c:pt>
                      <c:pt idx="6224">
                        <c:v>3.2655700000000002E-12</c:v>
                      </c:pt>
                      <c:pt idx="6225">
                        <c:v>3.2655700000000002E-12</c:v>
                      </c:pt>
                      <c:pt idx="6226">
                        <c:v>1.9905000000000001E-12</c:v>
                      </c:pt>
                      <c:pt idx="6227">
                        <c:v>1.9905000000000001E-12</c:v>
                      </c:pt>
                      <c:pt idx="6228">
                        <c:v>2.9301600000000001E-12</c:v>
                      </c:pt>
                      <c:pt idx="6229">
                        <c:v>2.9301600000000001E-12</c:v>
                      </c:pt>
                      <c:pt idx="6230">
                        <c:v>2.22408E-12</c:v>
                      </c:pt>
                      <c:pt idx="6231">
                        <c:v>2.22408E-12</c:v>
                      </c:pt>
                      <c:pt idx="6232">
                        <c:v>2.7437799999999998E-12</c:v>
                      </c:pt>
                      <c:pt idx="6233">
                        <c:v>2.7437799999999998E-12</c:v>
                      </c:pt>
                      <c:pt idx="6234">
                        <c:v>2.64075E-12</c:v>
                      </c:pt>
                      <c:pt idx="6235">
                        <c:v>2.64075E-12</c:v>
                      </c:pt>
                      <c:pt idx="6236">
                        <c:v>3.38833E-12</c:v>
                      </c:pt>
                      <c:pt idx="6237">
                        <c:v>3.38833E-12</c:v>
                      </c:pt>
                      <c:pt idx="6238">
                        <c:v>2.8996200000000001E-12</c:v>
                      </c:pt>
                      <c:pt idx="6239">
                        <c:v>2.8996200000000001E-12</c:v>
                      </c:pt>
                      <c:pt idx="6240">
                        <c:v>2.4425000000000001E-12</c:v>
                      </c:pt>
                      <c:pt idx="6241">
                        <c:v>2.4425000000000001E-12</c:v>
                      </c:pt>
                      <c:pt idx="6242">
                        <c:v>2.2314299999999999E-12</c:v>
                      </c:pt>
                      <c:pt idx="6243">
                        <c:v>2.2314299999999999E-12</c:v>
                      </c:pt>
                      <c:pt idx="6244">
                        <c:v>3.003E-12</c:v>
                      </c:pt>
                      <c:pt idx="6245">
                        <c:v>3.003E-12</c:v>
                      </c:pt>
                      <c:pt idx="6246">
                        <c:v>3.03128E-12</c:v>
                      </c:pt>
                      <c:pt idx="6247">
                        <c:v>3.03128E-12</c:v>
                      </c:pt>
                      <c:pt idx="6248">
                        <c:v>2.78528E-12</c:v>
                      </c:pt>
                      <c:pt idx="6249">
                        <c:v>2.78528E-12</c:v>
                      </c:pt>
                      <c:pt idx="6250">
                        <c:v>3.4655000000000001E-12</c:v>
                      </c:pt>
                      <c:pt idx="6251">
                        <c:v>3.4655000000000001E-12</c:v>
                      </c:pt>
                      <c:pt idx="6252">
                        <c:v>2.2710200000000002E-12</c:v>
                      </c:pt>
                      <c:pt idx="6253">
                        <c:v>2.2710200000000002E-12</c:v>
                      </c:pt>
                      <c:pt idx="6254">
                        <c:v>2.9877399999999999E-12</c:v>
                      </c:pt>
                      <c:pt idx="6255">
                        <c:v>2.9877399999999999E-12</c:v>
                      </c:pt>
                      <c:pt idx="6256">
                        <c:v>3.4442300000000002E-12</c:v>
                      </c:pt>
                      <c:pt idx="6257">
                        <c:v>3.4442300000000002E-12</c:v>
                      </c:pt>
                      <c:pt idx="6258">
                        <c:v>2.2829200000000001E-12</c:v>
                      </c:pt>
                      <c:pt idx="6259">
                        <c:v>2.2829200000000001E-12</c:v>
                      </c:pt>
                      <c:pt idx="6260">
                        <c:v>2.6865599999999998E-12</c:v>
                      </c:pt>
                      <c:pt idx="6261">
                        <c:v>2.6865599999999998E-12</c:v>
                      </c:pt>
                      <c:pt idx="6262">
                        <c:v>2.37935E-12</c:v>
                      </c:pt>
                      <c:pt idx="6263">
                        <c:v>2.37935E-12</c:v>
                      </c:pt>
                      <c:pt idx="6264">
                        <c:v>2.2188099999999999E-12</c:v>
                      </c:pt>
                      <c:pt idx="6265">
                        <c:v>2.2188099999999999E-12</c:v>
                      </c:pt>
                      <c:pt idx="6266">
                        <c:v>2.66445E-12</c:v>
                      </c:pt>
                      <c:pt idx="6267">
                        <c:v>2.66445E-12</c:v>
                      </c:pt>
                      <c:pt idx="6268">
                        <c:v>2.7671000000000002E-12</c:v>
                      </c:pt>
                      <c:pt idx="6269">
                        <c:v>2.7671000000000002E-12</c:v>
                      </c:pt>
                      <c:pt idx="6270">
                        <c:v>2.5755899999999999E-12</c:v>
                      </c:pt>
                      <c:pt idx="6271">
                        <c:v>2.5755899999999999E-12</c:v>
                      </c:pt>
                      <c:pt idx="6272">
                        <c:v>2.85929E-12</c:v>
                      </c:pt>
                      <c:pt idx="6273">
                        <c:v>2.85929E-12</c:v>
                      </c:pt>
                      <c:pt idx="6274">
                        <c:v>2.3456E-12</c:v>
                      </c:pt>
                      <c:pt idx="6275">
                        <c:v>2.3456E-12</c:v>
                      </c:pt>
                      <c:pt idx="6276">
                        <c:v>2.8574999999999999E-12</c:v>
                      </c:pt>
                      <c:pt idx="6277">
                        <c:v>2.8574999999999999E-12</c:v>
                      </c:pt>
                      <c:pt idx="6278">
                        <c:v>1.9483099999999998E-12</c:v>
                      </c:pt>
                      <c:pt idx="6279">
                        <c:v>1.9483099999999998E-12</c:v>
                      </c:pt>
                      <c:pt idx="6280">
                        <c:v>2.51082E-12</c:v>
                      </c:pt>
                      <c:pt idx="6281">
                        <c:v>2.51082E-12</c:v>
                      </c:pt>
                      <c:pt idx="6282">
                        <c:v>2.56503E-12</c:v>
                      </c:pt>
                      <c:pt idx="6283">
                        <c:v>2.56503E-12</c:v>
                      </c:pt>
                      <c:pt idx="6284">
                        <c:v>2.6309199999999999E-12</c:v>
                      </c:pt>
                      <c:pt idx="6285">
                        <c:v>2.6309199999999999E-12</c:v>
                      </c:pt>
                      <c:pt idx="6286">
                        <c:v>2.88692E-12</c:v>
                      </c:pt>
                      <c:pt idx="6287">
                        <c:v>2.88692E-12</c:v>
                      </c:pt>
                      <c:pt idx="6288">
                        <c:v>2.5028300000000002E-12</c:v>
                      </c:pt>
                      <c:pt idx="6289">
                        <c:v>2.5028300000000002E-12</c:v>
                      </c:pt>
                      <c:pt idx="6290">
                        <c:v>2.5449099999999999E-12</c:v>
                      </c:pt>
                      <c:pt idx="6291">
                        <c:v>2.5449099999999999E-12</c:v>
                      </c:pt>
                      <c:pt idx="6292">
                        <c:v>2.4228000000000001E-12</c:v>
                      </c:pt>
                      <c:pt idx="6293">
                        <c:v>2.4228000000000001E-12</c:v>
                      </c:pt>
                      <c:pt idx="6294">
                        <c:v>2.1136399999999999E-12</c:v>
                      </c:pt>
                      <c:pt idx="6295">
                        <c:v>2.1136399999999999E-12</c:v>
                      </c:pt>
                      <c:pt idx="6296">
                        <c:v>1.98656E-12</c:v>
                      </c:pt>
                      <c:pt idx="6297">
                        <c:v>1.98656E-12</c:v>
                      </c:pt>
                      <c:pt idx="6298">
                        <c:v>3.2559999999999999E-12</c:v>
                      </c:pt>
                      <c:pt idx="6299">
                        <c:v>3.2559999999999999E-12</c:v>
                      </c:pt>
                      <c:pt idx="6300">
                        <c:v>2.7070899999999999E-12</c:v>
                      </c:pt>
                      <c:pt idx="6301">
                        <c:v>2.7070899999999999E-12</c:v>
                      </c:pt>
                      <c:pt idx="6302">
                        <c:v>3.2639299999999998E-12</c:v>
                      </c:pt>
                      <c:pt idx="6303">
                        <c:v>3.2639299999999998E-12</c:v>
                      </c:pt>
                      <c:pt idx="6304">
                        <c:v>2.30798E-12</c:v>
                      </c:pt>
                      <c:pt idx="6305">
                        <c:v>2.30798E-12</c:v>
                      </c:pt>
                      <c:pt idx="6306">
                        <c:v>2.8235600000000001E-12</c:v>
                      </c:pt>
                      <c:pt idx="6307">
                        <c:v>2.8235600000000001E-12</c:v>
                      </c:pt>
                      <c:pt idx="6308">
                        <c:v>2.5325599999999999E-12</c:v>
                      </c:pt>
                      <c:pt idx="6309">
                        <c:v>2.5325599999999999E-12</c:v>
                      </c:pt>
                      <c:pt idx="6310">
                        <c:v>2.1145900000000002E-12</c:v>
                      </c:pt>
                      <c:pt idx="6311">
                        <c:v>2.1145900000000002E-12</c:v>
                      </c:pt>
                      <c:pt idx="6312">
                        <c:v>1.9372200000000001E-12</c:v>
                      </c:pt>
                      <c:pt idx="6313">
                        <c:v>1.9372200000000001E-12</c:v>
                      </c:pt>
                      <c:pt idx="6314">
                        <c:v>3.0036699999999999E-12</c:v>
                      </c:pt>
                      <c:pt idx="6315">
                        <c:v>3.0036699999999999E-12</c:v>
                      </c:pt>
                      <c:pt idx="6316">
                        <c:v>2.7958200000000001E-12</c:v>
                      </c:pt>
                      <c:pt idx="6317">
                        <c:v>2.7958200000000001E-12</c:v>
                      </c:pt>
                      <c:pt idx="6318">
                        <c:v>2.8992899999999999E-12</c:v>
                      </c:pt>
                      <c:pt idx="6319">
                        <c:v>2.8992899999999999E-12</c:v>
                      </c:pt>
                      <c:pt idx="6320">
                        <c:v>2.4002600000000001E-12</c:v>
                      </c:pt>
                      <c:pt idx="6321">
                        <c:v>2.4002600000000001E-12</c:v>
                      </c:pt>
                      <c:pt idx="6322">
                        <c:v>3.0343400000000002E-12</c:v>
                      </c:pt>
                      <c:pt idx="6323">
                        <c:v>3.0343400000000002E-12</c:v>
                      </c:pt>
                      <c:pt idx="6324">
                        <c:v>2.75347E-12</c:v>
                      </c:pt>
                      <c:pt idx="6325">
                        <c:v>2.75347E-12</c:v>
                      </c:pt>
                      <c:pt idx="6326">
                        <c:v>2.4437300000000001E-12</c:v>
                      </c:pt>
                      <c:pt idx="6327">
                        <c:v>2.4437300000000001E-12</c:v>
                      </c:pt>
                      <c:pt idx="6328">
                        <c:v>3.20338E-12</c:v>
                      </c:pt>
                      <c:pt idx="6329">
                        <c:v>3.20338E-12</c:v>
                      </c:pt>
                      <c:pt idx="6330">
                        <c:v>4.6137499999999998E-12</c:v>
                      </c:pt>
                      <c:pt idx="6331">
                        <c:v>4.6137499999999998E-12</c:v>
                      </c:pt>
                      <c:pt idx="6332">
                        <c:v>2.1315200000000002E-12</c:v>
                      </c:pt>
                      <c:pt idx="6333">
                        <c:v>2.1315200000000002E-12</c:v>
                      </c:pt>
                      <c:pt idx="6334">
                        <c:v>1.38428E-11</c:v>
                      </c:pt>
                      <c:pt idx="6335">
                        <c:v>1.38428E-11</c:v>
                      </c:pt>
                      <c:pt idx="6336">
                        <c:v>2.6626100000000001E-12</c:v>
                      </c:pt>
                      <c:pt idx="6337">
                        <c:v>2.6626100000000001E-12</c:v>
                      </c:pt>
                      <c:pt idx="6338">
                        <c:v>3.49247E-12</c:v>
                      </c:pt>
                      <c:pt idx="6339">
                        <c:v>3.49247E-12</c:v>
                      </c:pt>
                      <c:pt idx="6340">
                        <c:v>2.5893999999999999E-12</c:v>
                      </c:pt>
                      <c:pt idx="6341">
                        <c:v>2.5893999999999999E-12</c:v>
                      </c:pt>
                      <c:pt idx="6342">
                        <c:v>2.4398399999999998E-12</c:v>
                      </c:pt>
                      <c:pt idx="6343">
                        <c:v>2.4398399999999998E-12</c:v>
                      </c:pt>
                      <c:pt idx="6344">
                        <c:v>2.9006599999999999E-12</c:v>
                      </c:pt>
                      <c:pt idx="6345">
                        <c:v>2.9006599999999999E-12</c:v>
                      </c:pt>
                      <c:pt idx="6346">
                        <c:v>2.6855600000000001E-12</c:v>
                      </c:pt>
                      <c:pt idx="6347">
                        <c:v>2.6855600000000001E-12</c:v>
                      </c:pt>
                      <c:pt idx="6348">
                        <c:v>1.8625699999999998E-12</c:v>
                      </c:pt>
                      <c:pt idx="6349">
                        <c:v>1.8625699999999998E-12</c:v>
                      </c:pt>
                      <c:pt idx="6350">
                        <c:v>2.1233100000000002E-12</c:v>
                      </c:pt>
                      <c:pt idx="6351">
                        <c:v>2.1233100000000002E-12</c:v>
                      </c:pt>
                      <c:pt idx="6352">
                        <c:v>2.9466599999999999E-12</c:v>
                      </c:pt>
                      <c:pt idx="6353">
                        <c:v>2.9466599999999999E-12</c:v>
                      </c:pt>
                      <c:pt idx="6354">
                        <c:v>4.14009E-12</c:v>
                      </c:pt>
                      <c:pt idx="6355">
                        <c:v>4.14009E-12</c:v>
                      </c:pt>
                      <c:pt idx="6356">
                        <c:v>2.9349599999999998E-12</c:v>
                      </c:pt>
                      <c:pt idx="6357">
                        <c:v>2.9349599999999998E-12</c:v>
                      </c:pt>
                      <c:pt idx="6358">
                        <c:v>2.5370799999999999E-12</c:v>
                      </c:pt>
                      <c:pt idx="6359">
                        <c:v>2.5370799999999999E-12</c:v>
                      </c:pt>
                      <c:pt idx="6360">
                        <c:v>2.1582200000000001E-12</c:v>
                      </c:pt>
                      <c:pt idx="6361">
                        <c:v>2.1582200000000001E-12</c:v>
                      </c:pt>
                      <c:pt idx="6362">
                        <c:v>2.79099E-12</c:v>
                      </c:pt>
                      <c:pt idx="6363">
                        <c:v>2.79099E-12</c:v>
                      </c:pt>
                      <c:pt idx="6364">
                        <c:v>2.7710900000000001E-12</c:v>
                      </c:pt>
                      <c:pt idx="6365">
                        <c:v>2.7710900000000001E-12</c:v>
                      </c:pt>
                      <c:pt idx="6366">
                        <c:v>2.30866E-12</c:v>
                      </c:pt>
                      <c:pt idx="6367">
                        <c:v>2.30866E-12</c:v>
                      </c:pt>
                      <c:pt idx="6368">
                        <c:v>2.5517300000000002E-11</c:v>
                      </c:pt>
                      <c:pt idx="6369">
                        <c:v>2.5517300000000002E-11</c:v>
                      </c:pt>
                      <c:pt idx="6370">
                        <c:v>3.20707E-12</c:v>
                      </c:pt>
                      <c:pt idx="6371">
                        <c:v>3.20707E-12</c:v>
                      </c:pt>
                      <c:pt idx="6372">
                        <c:v>2.6150100000000002E-12</c:v>
                      </c:pt>
                      <c:pt idx="6373">
                        <c:v>2.6150100000000002E-12</c:v>
                      </c:pt>
                      <c:pt idx="6374">
                        <c:v>3.1005999999999999E-12</c:v>
                      </c:pt>
                      <c:pt idx="6375">
                        <c:v>3.1005999999999999E-12</c:v>
                      </c:pt>
                      <c:pt idx="6376">
                        <c:v>2.74277E-12</c:v>
                      </c:pt>
                      <c:pt idx="6377">
                        <c:v>2.74277E-12</c:v>
                      </c:pt>
                      <c:pt idx="6378">
                        <c:v>3.01384E-12</c:v>
                      </c:pt>
                      <c:pt idx="6379">
                        <c:v>3.01384E-12</c:v>
                      </c:pt>
                      <c:pt idx="6380">
                        <c:v>2.2893500000000001E-12</c:v>
                      </c:pt>
                      <c:pt idx="6381">
                        <c:v>2.2893500000000001E-12</c:v>
                      </c:pt>
                      <c:pt idx="6382">
                        <c:v>3.2406300000000001E-12</c:v>
                      </c:pt>
                      <c:pt idx="6383">
                        <c:v>3.2406300000000001E-12</c:v>
                      </c:pt>
                      <c:pt idx="6384">
                        <c:v>3.0069899999999999E-12</c:v>
                      </c:pt>
                      <c:pt idx="6385">
                        <c:v>3.0069899999999999E-12</c:v>
                      </c:pt>
                      <c:pt idx="6386">
                        <c:v>2.2862099999999998E-12</c:v>
                      </c:pt>
                      <c:pt idx="6387">
                        <c:v>2.2862099999999998E-12</c:v>
                      </c:pt>
                      <c:pt idx="6388">
                        <c:v>2.3472100000000001E-12</c:v>
                      </c:pt>
                      <c:pt idx="6389">
                        <c:v>2.3472100000000001E-12</c:v>
                      </c:pt>
                      <c:pt idx="6390">
                        <c:v>2.9883000000000001E-12</c:v>
                      </c:pt>
                      <c:pt idx="6391">
                        <c:v>2.9883000000000001E-12</c:v>
                      </c:pt>
                      <c:pt idx="6392">
                        <c:v>2.4839500000000001E-12</c:v>
                      </c:pt>
                      <c:pt idx="6393">
                        <c:v>2.4839500000000001E-12</c:v>
                      </c:pt>
                      <c:pt idx="6394">
                        <c:v>3.1970799999999999E-12</c:v>
                      </c:pt>
                      <c:pt idx="6395">
                        <c:v>3.1970799999999999E-12</c:v>
                      </c:pt>
                      <c:pt idx="6396">
                        <c:v>3.3605400000000001E-12</c:v>
                      </c:pt>
                      <c:pt idx="6397">
                        <c:v>3.3605400000000001E-12</c:v>
                      </c:pt>
                      <c:pt idx="6398">
                        <c:v>4.5195300000000002E-12</c:v>
                      </c:pt>
                      <c:pt idx="6399">
                        <c:v>4.5195300000000002E-12</c:v>
                      </c:pt>
                      <c:pt idx="6400">
                        <c:v>2.2465600000000001E-12</c:v>
                      </c:pt>
                      <c:pt idx="6401">
                        <c:v>2.2465600000000001E-12</c:v>
                      </c:pt>
                      <c:pt idx="6402">
                        <c:v>4.1176100000000003E-12</c:v>
                      </c:pt>
                      <c:pt idx="6403">
                        <c:v>4.1176100000000003E-12</c:v>
                      </c:pt>
                      <c:pt idx="6404">
                        <c:v>2.8652800000000001E-12</c:v>
                      </c:pt>
                      <c:pt idx="6405">
                        <c:v>2.8652800000000001E-12</c:v>
                      </c:pt>
                      <c:pt idx="6406">
                        <c:v>2.4002300000000002E-12</c:v>
                      </c:pt>
                      <c:pt idx="6407">
                        <c:v>2.4002300000000002E-12</c:v>
                      </c:pt>
                      <c:pt idx="6408">
                        <c:v>2.0957199999999999E-12</c:v>
                      </c:pt>
                      <c:pt idx="6409">
                        <c:v>2.0957199999999999E-12</c:v>
                      </c:pt>
                      <c:pt idx="6410">
                        <c:v>2.3126899999999999E-12</c:v>
                      </c:pt>
                      <c:pt idx="6411">
                        <c:v>2.3126899999999999E-12</c:v>
                      </c:pt>
                      <c:pt idx="6412">
                        <c:v>2.96582E-12</c:v>
                      </c:pt>
                      <c:pt idx="6413">
                        <c:v>2.96582E-12</c:v>
                      </c:pt>
                      <c:pt idx="6414">
                        <c:v>2.7561299999999999E-12</c:v>
                      </c:pt>
                      <c:pt idx="6415">
                        <c:v>2.7561299999999999E-12</c:v>
                      </c:pt>
                      <c:pt idx="6416">
                        <c:v>2.47245E-12</c:v>
                      </c:pt>
                      <c:pt idx="6417">
                        <c:v>2.47245E-12</c:v>
                      </c:pt>
                      <c:pt idx="6418">
                        <c:v>3.2087399999999999E-12</c:v>
                      </c:pt>
                      <c:pt idx="6419">
                        <c:v>3.2087399999999999E-12</c:v>
                      </c:pt>
                      <c:pt idx="6420">
                        <c:v>2.9695300000000002E-12</c:v>
                      </c:pt>
                      <c:pt idx="6421">
                        <c:v>2.9695300000000002E-12</c:v>
                      </c:pt>
                      <c:pt idx="6422">
                        <c:v>2.3295099999999998E-12</c:v>
                      </c:pt>
                      <c:pt idx="6423">
                        <c:v>2.3295099999999998E-12</c:v>
                      </c:pt>
                      <c:pt idx="6424">
                        <c:v>3.71204E-12</c:v>
                      </c:pt>
                      <c:pt idx="6425">
                        <c:v>3.71204E-12</c:v>
                      </c:pt>
                      <c:pt idx="6426">
                        <c:v>2.7212099999999999E-12</c:v>
                      </c:pt>
                      <c:pt idx="6427">
                        <c:v>2.7212099999999999E-12</c:v>
                      </c:pt>
                      <c:pt idx="6428">
                        <c:v>2.3034400000000001E-12</c:v>
                      </c:pt>
                      <c:pt idx="6429">
                        <c:v>2.3034400000000001E-12</c:v>
                      </c:pt>
                      <c:pt idx="6430">
                        <c:v>2.6331099999999999E-12</c:v>
                      </c:pt>
                      <c:pt idx="6431">
                        <c:v>2.6331099999999999E-12</c:v>
                      </c:pt>
                      <c:pt idx="6432">
                        <c:v>3.6141799999999999E-12</c:v>
                      </c:pt>
                      <c:pt idx="6433">
                        <c:v>3.6141799999999999E-12</c:v>
                      </c:pt>
                      <c:pt idx="6434">
                        <c:v>3.0197799999999999E-12</c:v>
                      </c:pt>
                      <c:pt idx="6435">
                        <c:v>3.0197799999999999E-12</c:v>
                      </c:pt>
                      <c:pt idx="6436">
                        <c:v>2.00736E-12</c:v>
                      </c:pt>
                      <c:pt idx="6437">
                        <c:v>2.00736E-12</c:v>
                      </c:pt>
                      <c:pt idx="6438">
                        <c:v>4.63605E-11</c:v>
                      </c:pt>
                      <c:pt idx="6439">
                        <c:v>4.63605E-11</c:v>
                      </c:pt>
                      <c:pt idx="6440">
                        <c:v>2.79694E-12</c:v>
                      </c:pt>
                      <c:pt idx="6441">
                        <c:v>2.79694E-12</c:v>
                      </c:pt>
                      <c:pt idx="6442">
                        <c:v>2.77204E-12</c:v>
                      </c:pt>
                      <c:pt idx="6443">
                        <c:v>2.77204E-12</c:v>
                      </c:pt>
                      <c:pt idx="6444">
                        <c:v>2.9373400000000001E-12</c:v>
                      </c:pt>
                      <c:pt idx="6445">
                        <c:v>2.9373400000000001E-12</c:v>
                      </c:pt>
                      <c:pt idx="6446">
                        <c:v>2.73596E-12</c:v>
                      </c:pt>
                      <c:pt idx="6447">
                        <c:v>2.73596E-12</c:v>
                      </c:pt>
                      <c:pt idx="6448">
                        <c:v>1.60349E-11</c:v>
                      </c:pt>
                      <c:pt idx="6449">
                        <c:v>1.60349E-11</c:v>
                      </c:pt>
                      <c:pt idx="6450">
                        <c:v>1.8828199999999998E-12</c:v>
                      </c:pt>
                      <c:pt idx="6451">
                        <c:v>1.8828199999999998E-12</c:v>
                      </c:pt>
                      <c:pt idx="6452">
                        <c:v>3.1151599999999998E-12</c:v>
                      </c:pt>
                      <c:pt idx="6453">
                        <c:v>3.1151599999999998E-12</c:v>
                      </c:pt>
                      <c:pt idx="6454">
                        <c:v>2.6967400000000001E-12</c:v>
                      </c:pt>
                      <c:pt idx="6455">
                        <c:v>2.6967400000000001E-12</c:v>
                      </c:pt>
                      <c:pt idx="6456">
                        <c:v>1.9619200000000002E-12</c:v>
                      </c:pt>
                      <c:pt idx="6457">
                        <c:v>1.9619200000000002E-12</c:v>
                      </c:pt>
                      <c:pt idx="6458">
                        <c:v>2.9343300000000001E-12</c:v>
                      </c:pt>
                      <c:pt idx="6459">
                        <c:v>2.9343300000000001E-12</c:v>
                      </c:pt>
                      <c:pt idx="6460">
                        <c:v>2.85183E-12</c:v>
                      </c:pt>
                      <c:pt idx="6461">
                        <c:v>2.85183E-12</c:v>
                      </c:pt>
                      <c:pt idx="6462">
                        <c:v>2.87434E-12</c:v>
                      </c:pt>
                      <c:pt idx="6463">
                        <c:v>2.87434E-12</c:v>
                      </c:pt>
                      <c:pt idx="6464">
                        <c:v>2.0960999999999999E-12</c:v>
                      </c:pt>
                      <c:pt idx="6465">
                        <c:v>2.0960999999999999E-12</c:v>
                      </c:pt>
                      <c:pt idx="6466">
                        <c:v>2.23612E-12</c:v>
                      </c:pt>
                      <c:pt idx="6467">
                        <c:v>2.23612E-12</c:v>
                      </c:pt>
                      <c:pt idx="6468">
                        <c:v>2.5127199999999998E-12</c:v>
                      </c:pt>
                      <c:pt idx="6469">
                        <c:v>2.5127199999999998E-12</c:v>
                      </c:pt>
                      <c:pt idx="6470">
                        <c:v>2.6306099999999998E-12</c:v>
                      </c:pt>
                      <c:pt idx="6471">
                        <c:v>2.6306099999999998E-12</c:v>
                      </c:pt>
                      <c:pt idx="6472">
                        <c:v>2.3291900000000001E-12</c:v>
                      </c:pt>
                      <c:pt idx="6473">
                        <c:v>2.3291900000000001E-12</c:v>
                      </c:pt>
                      <c:pt idx="6474">
                        <c:v>2.4688799999999999E-12</c:v>
                      </c:pt>
                      <c:pt idx="6475">
                        <c:v>2.4688799999999999E-12</c:v>
                      </c:pt>
                      <c:pt idx="6476">
                        <c:v>1.41754E-11</c:v>
                      </c:pt>
                      <c:pt idx="6477">
                        <c:v>1.41754E-11</c:v>
                      </c:pt>
                      <c:pt idx="6478">
                        <c:v>2.5335499999999998E-12</c:v>
                      </c:pt>
                      <c:pt idx="6479">
                        <c:v>2.5335499999999998E-12</c:v>
                      </c:pt>
                      <c:pt idx="6480">
                        <c:v>2.5324299999999999E-12</c:v>
                      </c:pt>
                      <c:pt idx="6481">
                        <c:v>2.5324299999999999E-12</c:v>
                      </c:pt>
                      <c:pt idx="6482">
                        <c:v>2.4743499999999999E-12</c:v>
                      </c:pt>
                      <c:pt idx="6483">
                        <c:v>2.4743499999999999E-12</c:v>
                      </c:pt>
                      <c:pt idx="6484">
                        <c:v>2.8392900000000001E-12</c:v>
                      </c:pt>
                      <c:pt idx="6485">
                        <c:v>2.8392900000000001E-12</c:v>
                      </c:pt>
                      <c:pt idx="6486">
                        <c:v>2.6961699999999998E-12</c:v>
                      </c:pt>
                      <c:pt idx="6487">
                        <c:v>2.6961699999999998E-12</c:v>
                      </c:pt>
                      <c:pt idx="6488">
                        <c:v>2.2971599999999999E-12</c:v>
                      </c:pt>
                      <c:pt idx="6489">
                        <c:v>2.2971599999999999E-12</c:v>
                      </c:pt>
                      <c:pt idx="6490">
                        <c:v>2.4824400000000001E-12</c:v>
                      </c:pt>
                      <c:pt idx="6491">
                        <c:v>2.4824400000000001E-12</c:v>
                      </c:pt>
                      <c:pt idx="6492">
                        <c:v>2.8496299999999998E-12</c:v>
                      </c:pt>
                      <c:pt idx="6493">
                        <c:v>2.8496299999999998E-12</c:v>
                      </c:pt>
                      <c:pt idx="6494">
                        <c:v>2.4503799999999999E-12</c:v>
                      </c:pt>
                      <c:pt idx="6495">
                        <c:v>2.4503799999999999E-12</c:v>
                      </c:pt>
                      <c:pt idx="6496">
                        <c:v>2.00708E-12</c:v>
                      </c:pt>
                      <c:pt idx="6497">
                        <c:v>2.00708E-12</c:v>
                      </c:pt>
                      <c:pt idx="6498">
                        <c:v>3.28443E-12</c:v>
                      </c:pt>
                      <c:pt idx="6499">
                        <c:v>3.28443E-12</c:v>
                      </c:pt>
                      <c:pt idx="6500">
                        <c:v>2.6442500000000002E-12</c:v>
                      </c:pt>
                      <c:pt idx="6501">
                        <c:v>2.6442500000000002E-12</c:v>
                      </c:pt>
                      <c:pt idx="6502">
                        <c:v>2.8950099999999998E-12</c:v>
                      </c:pt>
                      <c:pt idx="6503">
                        <c:v>2.8950099999999998E-12</c:v>
                      </c:pt>
                      <c:pt idx="6504">
                        <c:v>4.0088400000000001E-12</c:v>
                      </c:pt>
                      <c:pt idx="6505">
                        <c:v>4.0088400000000001E-12</c:v>
                      </c:pt>
                      <c:pt idx="6506">
                        <c:v>2.3757700000000001E-12</c:v>
                      </c:pt>
                      <c:pt idx="6507">
                        <c:v>2.3757700000000001E-12</c:v>
                      </c:pt>
                      <c:pt idx="6508">
                        <c:v>2.2327800000000001E-12</c:v>
                      </c:pt>
                      <c:pt idx="6509">
                        <c:v>2.2327800000000001E-12</c:v>
                      </c:pt>
                      <c:pt idx="6510">
                        <c:v>2.7540099999999999E-12</c:v>
                      </c:pt>
                      <c:pt idx="6511">
                        <c:v>2.7540099999999999E-12</c:v>
                      </c:pt>
                      <c:pt idx="6512">
                        <c:v>3.2134599999999999E-12</c:v>
                      </c:pt>
                      <c:pt idx="6513">
                        <c:v>3.2134599999999999E-12</c:v>
                      </c:pt>
                      <c:pt idx="6514">
                        <c:v>2.2811400000000001E-12</c:v>
                      </c:pt>
                      <c:pt idx="6515">
                        <c:v>2.2811400000000001E-12</c:v>
                      </c:pt>
                      <c:pt idx="6516">
                        <c:v>2.7962300000000001E-12</c:v>
                      </c:pt>
                      <c:pt idx="6517">
                        <c:v>2.7962300000000001E-12</c:v>
                      </c:pt>
                      <c:pt idx="6518">
                        <c:v>3.22226E-12</c:v>
                      </c:pt>
                      <c:pt idx="6519">
                        <c:v>3.22226E-12</c:v>
                      </c:pt>
                      <c:pt idx="6520">
                        <c:v>2.42221E-12</c:v>
                      </c:pt>
                      <c:pt idx="6521">
                        <c:v>2.42221E-12</c:v>
                      </c:pt>
                      <c:pt idx="6522">
                        <c:v>2.6613199999999998E-12</c:v>
                      </c:pt>
                      <c:pt idx="6523">
                        <c:v>2.6613199999999998E-12</c:v>
                      </c:pt>
                      <c:pt idx="6524">
                        <c:v>2.67519E-12</c:v>
                      </c:pt>
                      <c:pt idx="6525">
                        <c:v>2.67519E-12</c:v>
                      </c:pt>
                      <c:pt idx="6526">
                        <c:v>2.61934E-12</c:v>
                      </c:pt>
                      <c:pt idx="6527">
                        <c:v>2.61934E-12</c:v>
                      </c:pt>
                      <c:pt idx="6528">
                        <c:v>3.6900900000000001E-12</c:v>
                      </c:pt>
                      <c:pt idx="6529">
                        <c:v>3.6900900000000001E-12</c:v>
                      </c:pt>
                      <c:pt idx="6530">
                        <c:v>3.1258600000000002E-12</c:v>
                      </c:pt>
                      <c:pt idx="6531">
                        <c:v>3.1258600000000002E-12</c:v>
                      </c:pt>
                      <c:pt idx="6532">
                        <c:v>4.9437800000000002E-11</c:v>
                      </c:pt>
                      <c:pt idx="6533">
                        <c:v>4.9437800000000002E-11</c:v>
                      </c:pt>
                      <c:pt idx="6534">
                        <c:v>2.9992400000000001E-12</c:v>
                      </c:pt>
                      <c:pt idx="6535">
                        <c:v>2.9992400000000001E-12</c:v>
                      </c:pt>
                      <c:pt idx="6536">
                        <c:v>2.6770899999999999E-12</c:v>
                      </c:pt>
                      <c:pt idx="6537">
                        <c:v>2.6770899999999999E-12</c:v>
                      </c:pt>
                      <c:pt idx="6538">
                        <c:v>1.9595699999999999E-12</c:v>
                      </c:pt>
                      <c:pt idx="6539">
                        <c:v>1.9595699999999999E-12</c:v>
                      </c:pt>
                      <c:pt idx="6540">
                        <c:v>2.3514699999999999E-12</c:v>
                      </c:pt>
                      <c:pt idx="6541">
                        <c:v>2.3514699999999999E-12</c:v>
                      </c:pt>
                      <c:pt idx="6542">
                        <c:v>6.2183300000000002E-12</c:v>
                      </c:pt>
                      <c:pt idx="6543">
                        <c:v>6.2183300000000002E-12</c:v>
                      </c:pt>
                      <c:pt idx="6544">
                        <c:v>3.2826300000000001E-12</c:v>
                      </c:pt>
                      <c:pt idx="6545">
                        <c:v>3.2826300000000001E-12</c:v>
                      </c:pt>
                      <c:pt idx="6546">
                        <c:v>2.3936300000000002E-12</c:v>
                      </c:pt>
                      <c:pt idx="6547">
                        <c:v>2.3936300000000002E-12</c:v>
                      </c:pt>
                      <c:pt idx="6548">
                        <c:v>3.0699799999999998E-12</c:v>
                      </c:pt>
                      <c:pt idx="6549">
                        <c:v>3.0699799999999998E-12</c:v>
                      </c:pt>
                      <c:pt idx="6550">
                        <c:v>2.6687499999999999E-12</c:v>
                      </c:pt>
                      <c:pt idx="6551">
                        <c:v>2.6687499999999999E-12</c:v>
                      </c:pt>
                      <c:pt idx="6552">
                        <c:v>2.42453E-12</c:v>
                      </c:pt>
                      <c:pt idx="6553">
                        <c:v>2.42453E-12</c:v>
                      </c:pt>
                      <c:pt idx="6554">
                        <c:v>2.6073899999999999E-12</c:v>
                      </c:pt>
                      <c:pt idx="6555">
                        <c:v>2.6073899999999999E-12</c:v>
                      </c:pt>
                      <c:pt idx="6556">
                        <c:v>2.1477399999999999E-12</c:v>
                      </c:pt>
                      <c:pt idx="6557">
                        <c:v>2.1477399999999999E-12</c:v>
                      </c:pt>
                      <c:pt idx="6558">
                        <c:v>2.6303300000000002E-12</c:v>
                      </c:pt>
                      <c:pt idx="6559">
                        <c:v>2.6303300000000002E-12</c:v>
                      </c:pt>
                      <c:pt idx="6560">
                        <c:v>2.2239300000000002E-12</c:v>
                      </c:pt>
                      <c:pt idx="6561">
                        <c:v>2.2239300000000002E-12</c:v>
                      </c:pt>
                      <c:pt idx="6562">
                        <c:v>3.05669E-12</c:v>
                      </c:pt>
                      <c:pt idx="6563">
                        <c:v>3.05669E-12</c:v>
                      </c:pt>
                      <c:pt idx="6564">
                        <c:v>2.5219500000000002E-12</c:v>
                      </c:pt>
                      <c:pt idx="6565">
                        <c:v>2.5219500000000002E-12</c:v>
                      </c:pt>
                      <c:pt idx="6566">
                        <c:v>2.1237299999999999E-12</c:v>
                      </c:pt>
                      <c:pt idx="6567">
                        <c:v>2.1237299999999999E-12</c:v>
                      </c:pt>
                      <c:pt idx="6568">
                        <c:v>2.1916799999999998E-12</c:v>
                      </c:pt>
                      <c:pt idx="6569">
                        <c:v>2.1916799999999998E-12</c:v>
                      </c:pt>
                      <c:pt idx="6570">
                        <c:v>2.5645099999999999E-12</c:v>
                      </c:pt>
                      <c:pt idx="6571">
                        <c:v>2.5645099999999999E-12</c:v>
                      </c:pt>
                      <c:pt idx="6572">
                        <c:v>2.19009E-12</c:v>
                      </c:pt>
                      <c:pt idx="6573">
                        <c:v>2.19009E-12</c:v>
                      </c:pt>
                      <c:pt idx="6574">
                        <c:v>2.6558499999999998E-12</c:v>
                      </c:pt>
                      <c:pt idx="6575">
                        <c:v>2.6558499999999998E-12</c:v>
                      </c:pt>
                      <c:pt idx="6576">
                        <c:v>2.3030300000000001E-12</c:v>
                      </c:pt>
                      <c:pt idx="6577">
                        <c:v>2.3030300000000001E-12</c:v>
                      </c:pt>
                      <c:pt idx="6578">
                        <c:v>2.5980599999999999E-12</c:v>
                      </c:pt>
                      <c:pt idx="6579">
                        <c:v>2.5980599999999999E-12</c:v>
                      </c:pt>
                      <c:pt idx="6580">
                        <c:v>1.1744899999999999E-11</c:v>
                      </c:pt>
                      <c:pt idx="6581">
                        <c:v>1.1744899999999999E-11</c:v>
                      </c:pt>
                      <c:pt idx="6582">
                        <c:v>3.1571900000000002E-12</c:v>
                      </c:pt>
                      <c:pt idx="6583">
                        <c:v>3.1571900000000002E-12</c:v>
                      </c:pt>
                      <c:pt idx="6584">
                        <c:v>2.7420099999999999E-12</c:v>
                      </c:pt>
                      <c:pt idx="6585">
                        <c:v>2.7420099999999999E-12</c:v>
                      </c:pt>
                      <c:pt idx="6586">
                        <c:v>2.15493E-12</c:v>
                      </c:pt>
                      <c:pt idx="6587">
                        <c:v>2.15493E-12</c:v>
                      </c:pt>
                      <c:pt idx="6588">
                        <c:v>2.48886E-12</c:v>
                      </c:pt>
                      <c:pt idx="6589">
                        <c:v>2.48886E-12</c:v>
                      </c:pt>
                      <c:pt idx="6590">
                        <c:v>3.2299399999999999E-12</c:v>
                      </c:pt>
                      <c:pt idx="6591">
                        <c:v>3.2299399999999999E-12</c:v>
                      </c:pt>
                      <c:pt idx="6592">
                        <c:v>2.8255400000000001E-12</c:v>
                      </c:pt>
                      <c:pt idx="6593">
                        <c:v>2.8255400000000001E-12</c:v>
                      </c:pt>
                      <c:pt idx="6594">
                        <c:v>2.47997E-12</c:v>
                      </c:pt>
                      <c:pt idx="6595">
                        <c:v>2.47997E-12</c:v>
                      </c:pt>
                      <c:pt idx="6596">
                        <c:v>2.16926E-12</c:v>
                      </c:pt>
                      <c:pt idx="6597">
                        <c:v>2.16926E-12</c:v>
                      </c:pt>
                      <c:pt idx="6598">
                        <c:v>2.76366E-12</c:v>
                      </c:pt>
                      <c:pt idx="6599">
                        <c:v>2.76366E-12</c:v>
                      </c:pt>
                      <c:pt idx="6600">
                        <c:v>2.82064E-12</c:v>
                      </c:pt>
                      <c:pt idx="6601">
                        <c:v>2.82064E-12</c:v>
                      </c:pt>
                      <c:pt idx="6602">
                        <c:v>2.6302900000000001E-12</c:v>
                      </c:pt>
                      <c:pt idx="6603">
                        <c:v>2.6302900000000001E-12</c:v>
                      </c:pt>
                      <c:pt idx="6604">
                        <c:v>2.27511E-12</c:v>
                      </c:pt>
                      <c:pt idx="6605">
                        <c:v>2.27511E-12</c:v>
                      </c:pt>
                      <c:pt idx="6606">
                        <c:v>5.1612000000000003E-12</c:v>
                      </c:pt>
                      <c:pt idx="6607">
                        <c:v>5.1612000000000003E-12</c:v>
                      </c:pt>
                      <c:pt idx="6608">
                        <c:v>3.0901500000000001E-12</c:v>
                      </c:pt>
                      <c:pt idx="6609">
                        <c:v>3.0901500000000001E-12</c:v>
                      </c:pt>
                      <c:pt idx="6610">
                        <c:v>2.79154E-12</c:v>
                      </c:pt>
                      <c:pt idx="6611">
                        <c:v>2.79154E-12</c:v>
                      </c:pt>
                      <c:pt idx="6612">
                        <c:v>2.3883900000000001E-12</c:v>
                      </c:pt>
                      <c:pt idx="6613">
                        <c:v>2.3883900000000001E-12</c:v>
                      </c:pt>
                      <c:pt idx="6614">
                        <c:v>2.0171999999999999E-12</c:v>
                      </c:pt>
                      <c:pt idx="6615">
                        <c:v>2.0171999999999999E-12</c:v>
                      </c:pt>
                      <c:pt idx="6616">
                        <c:v>2.1591200000000002E-12</c:v>
                      </c:pt>
                      <c:pt idx="6617">
                        <c:v>2.1591200000000002E-12</c:v>
                      </c:pt>
                      <c:pt idx="6618">
                        <c:v>1.9598300000000001E-12</c:v>
                      </c:pt>
                      <c:pt idx="6619">
                        <c:v>1.9598300000000001E-12</c:v>
                      </c:pt>
                      <c:pt idx="6620">
                        <c:v>3.6098699999999998E-12</c:v>
                      </c:pt>
                      <c:pt idx="6621">
                        <c:v>3.6098699999999998E-12</c:v>
                      </c:pt>
                      <c:pt idx="6622">
                        <c:v>2.2710999999999999E-12</c:v>
                      </c:pt>
                      <c:pt idx="6623">
                        <c:v>2.2710999999999999E-12</c:v>
                      </c:pt>
                      <c:pt idx="6624">
                        <c:v>2.5664000000000001E-12</c:v>
                      </c:pt>
                      <c:pt idx="6625">
                        <c:v>2.5664000000000001E-12</c:v>
                      </c:pt>
                      <c:pt idx="6626">
                        <c:v>2.8429299999999999E-12</c:v>
                      </c:pt>
                      <c:pt idx="6627">
                        <c:v>2.8429299999999999E-12</c:v>
                      </c:pt>
                      <c:pt idx="6628">
                        <c:v>2.4604299999999998E-12</c:v>
                      </c:pt>
                      <c:pt idx="6629">
                        <c:v>2.4604299999999998E-12</c:v>
                      </c:pt>
                      <c:pt idx="6630">
                        <c:v>2.4590999999999999E-12</c:v>
                      </c:pt>
                      <c:pt idx="6631">
                        <c:v>2.4590999999999999E-12</c:v>
                      </c:pt>
                      <c:pt idx="6632">
                        <c:v>3.03569E-12</c:v>
                      </c:pt>
                      <c:pt idx="6633">
                        <c:v>3.03569E-12</c:v>
                      </c:pt>
                      <c:pt idx="6634">
                        <c:v>2.36297E-12</c:v>
                      </c:pt>
                      <c:pt idx="6635">
                        <c:v>2.36297E-12</c:v>
                      </c:pt>
                      <c:pt idx="6636">
                        <c:v>2.18445E-12</c:v>
                      </c:pt>
                      <c:pt idx="6637">
                        <c:v>2.18445E-12</c:v>
                      </c:pt>
                      <c:pt idx="6638">
                        <c:v>2.7868000000000002E-12</c:v>
                      </c:pt>
                      <c:pt idx="6639">
                        <c:v>2.7868000000000002E-12</c:v>
                      </c:pt>
                      <c:pt idx="6640">
                        <c:v>2.4460299999999998E-12</c:v>
                      </c:pt>
                      <c:pt idx="6641">
                        <c:v>2.4460299999999998E-12</c:v>
                      </c:pt>
                      <c:pt idx="6642">
                        <c:v>2.5041099999999999E-12</c:v>
                      </c:pt>
                      <c:pt idx="6643">
                        <c:v>2.5041099999999999E-12</c:v>
                      </c:pt>
                      <c:pt idx="6644">
                        <c:v>2.5294199999999999E-12</c:v>
                      </c:pt>
                      <c:pt idx="6645">
                        <c:v>2.5294199999999999E-12</c:v>
                      </c:pt>
                      <c:pt idx="6646">
                        <c:v>2.0144899999999998E-12</c:v>
                      </c:pt>
                      <c:pt idx="6647">
                        <c:v>2.0144899999999998E-12</c:v>
                      </c:pt>
                      <c:pt idx="6648">
                        <c:v>2.22805E-12</c:v>
                      </c:pt>
                      <c:pt idx="6649">
                        <c:v>2.22805E-12</c:v>
                      </c:pt>
                      <c:pt idx="6650">
                        <c:v>5.2956399999999998E-12</c:v>
                      </c:pt>
                      <c:pt idx="6651">
                        <c:v>5.2956399999999998E-12</c:v>
                      </c:pt>
                      <c:pt idx="6652">
                        <c:v>2.4934399999999999E-12</c:v>
                      </c:pt>
                      <c:pt idx="6653">
                        <c:v>2.4934399999999999E-12</c:v>
                      </c:pt>
                      <c:pt idx="6654">
                        <c:v>2.8250300000000001E-12</c:v>
                      </c:pt>
                      <c:pt idx="6655">
                        <c:v>2.8250300000000001E-12</c:v>
                      </c:pt>
                      <c:pt idx="6656">
                        <c:v>2.72208E-12</c:v>
                      </c:pt>
                      <c:pt idx="6657">
                        <c:v>2.72208E-12</c:v>
                      </c:pt>
                      <c:pt idx="6658">
                        <c:v>2.6102699999999999E-12</c:v>
                      </c:pt>
                      <c:pt idx="6659">
                        <c:v>2.6102699999999999E-12</c:v>
                      </c:pt>
                      <c:pt idx="6660">
                        <c:v>1.9679000000000001E-12</c:v>
                      </c:pt>
                      <c:pt idx="6661">
                        <c:v>1.9679000000000001E-12</c:v>
                      </c:pt>
                      <c:pt idx="6662">
                        <c:v>2.1704700000000001E-12</c:v>
                      </c:pt>
                      <c:pt idx="6663">
                        <c:v>2.1704700000000001E-12</c:v>
                      </c:pt>
                      <c:pt idx="6664">
                        <c:v>2.7300299999999998E-12</c:v>
                      </c:pt>
                      <c:pt idx="6665">
                        <c:v>2.7300299999999998E-12</c:v>
                      </c:pt>
                      <c:pt idx="6666">
                        <c:v>3.6446999999999996E-12</c:v>
                      </c:pt>
                      <c:pt idx="6667">
                        <c:v>3.6446999999999996E-12</c:v>
                      </c:pt>
                      <c:pt idx="6668">
                        <c:v>1.8990900000000001E-12</c:v>
                      </c:pt>
                      <c:pt idx="6669">
                        <c:v>1.8990900000000001E-12</c:v>
                      </c:pt>
                      <c:pt idx="6670">
                        <c:v>2.23513E-12</c:v>
                      </c:pt>
                      <c:pt idx="6671">
                        <c:v>2.23513E-12</c:v>
                      </c:pt>
                      <c:pt idx="6672">
                        <c:v>2.1444899999999999E-12</c:v>
                      </c:pt>
                      <c:pt idx="6673">
                        <c:v>2.1444899999999999E-12</c:v>
                      </c:pt>
                      <c:pt idx="6674">
                        <c:v>3.1707799999999999E-12</c:v>
                      </c:pt>
                      <c:pt idx="6675">
                        <c:v>3.1707799999999999E-12</c:v>
                      </c:pt>
                      <c:pt idx="6676">
                        <c:v>2.6885700000000001E-12</c:v>
                      </c:pt>
                      <c:pt idx="6677">
                        <c:v>2.6885700000000001E-12</c:v>
                      </c:pt>
                      <c:pt idx="6678">
                        <c:v>2.0673699999999999E-12</c:v>
                      </c:pt>
                      <c:pt idx="6679">
                        <c:v>2.0673699999999999E-12</c:v>
                      </c:pt>
                      <c:pt idx="6680">
                        <c:v>2.3980799999999998E-12</c:v>
                      </c:pt>
                      <c:pt idx="6681">
                        <c:v>2.3980799999999998E-12</c:v>
                      </c:pt>
                      <c:pt idx="6682">
                        <c:v>1.96245E-12</c:v>
                      </c:pt>
                      <c:pt idx="6683">
                        <c:v>1.96245E-12</c:v>
                      </c:pt>
                      <c:pt idx="6684">
                        <c:v>2.8686000000000001E-12</c:v>
                      </c:pt>
                      <c:pt idx="6685">
                        <c:v>2.8686000000000001E-12</c:v>
                      </c:pt>
                      <c:pt idx="6686">
                        <c:v>2.1831699999999999E-12</c:v>
                      </c:pt>
                      <c:pt idx="6687">
                        <c:v>2.1831699999999999E-12</c:v>
                      </c:pt>
                      <c:pt idx="6688">
                        <c:v>2.1106999999999999E-12</c:v>
                      </c:pt>
                      <c:pt idx="6689">
                        <c:v>2.1106999999999999E-12</c:v>
                      </c:pt>
                      <c:pt idx="6690">
                        <c:v>2.4239399999999999E-12</c:v>
                      </c:pt>
                      <c:pt idx="6691">
                        <c:v>2.4239399999999999E-12</c:v>
                      </c:pt>
                      <c:pt idx="6692">
                        <c:v>2.5137100000000002E-12</c:v>
                      </c:pt>
                      <c:pt idx="6693">
                        <c:v>2.5137100000000002E-12</c:v>
                      </c:pt>
                      <c:pt idx="6694">
                        <c:v>2.2279699999999998E-12</c:v>
                      </c:pt>
                      <c:pt idx="6695">
                        <c:v>2.2279699999999998E-12</c:v>
                      </c:pt>
                      <c:pt idx="6696">
                        <c:v>3.07061E-12</c:v>
                      </c:pt>
                      <c:pt idx="6697">
                        <c:v>3.07061E-12</c:v>
                      </c:pt>
                      <c:pt idx="6698">
                        <c:v>1.95578E-12</c:v>
                      </c:pt>
                      <c:pt idx="6699">
                        <c:v>1.95578E-12</c:v>
                      </c:pt>
                      <c:pt idx="6700">
                        <c:v>4.0742099999999999E-12</c:v>
                      </c:pt>
                      <c:pt idx="6701">
                        <c:v>4.0742099999999999E-12</c:v>
                      </c:pt>
                      <c:pt idx="6702">
                        <c:v>3.5743099999999999E-12</c:v>
                      </c:pt>
                      <c:pt idx="6703">
                        <c:v>3.5743099999999999E-12</c:v>
                      </c:pt>
                      <c:pt idx="6704">
                        <c:v>2.77707E-12</c:v>
                      </c:pt>
                      <c:pt idx="6705">
                        <c:v>2.77707E-12</c:v>
                      </c:pt>
                      <c:pt idx="6706">
                        <c:v>3.48232E-12</c:v>
                      </c:pt>
                      <c:pt idx="6707">
                        <c:v>3.48232E-12</c:v>
                      </c:pt>
                      <c:pt idx="6708">
                        <c:v>2.75002E-12</c:v>
                      </c:pt>
                      <c:pt idx="6709">
                        <c:v>2.75002E-12</c:v>
                      </c:pt>
                      <c:pt idx="6710">
                        <c:v>1.5230900000000001E-11</c:v>
                      </c:pt>
                      <c:pt idx="6711">
                        <c:v>1.5230900000000001E-11</c:v>
                      </c:pt>
                      <c:pt idx="6712">
                        <c:v>2.0771799999999998E-12</c:v>
                      </c:pt>
                      <c:pt idx="6713">
                        <c:v>2.0771799999999998E-12</c:v>
                      </c:pt>
                      <c:pt idx="6714">
                        <c:v>3.1459700000000002E-12</c:v>
                      </c:pt>
                      <c:pt idx="6715">
                        <c:v>3.1459700000000002E-12</c:v>
                      </c:pt>
                      <c:pt idx="6716">
                        <c:v>2.2793000000000002E-12</c:v>
                      </c:pt>
                      <c:pt idx="6717">
                        <c:v>2.2793000000000002E-12</c:v>
                      </c:pt>
                      <c:pt idx="6718">
                        <c:v>2.5066999999999998E-12</c:v>
                      </c:pt>
                      <c:pt idx="6719">
                        <c:v>2.5066999999999998E-12</c:v>
                      </c:pt>
                      <c:pt idx="6720">
                        <c:v>2.7924499999999999E-12</c:v>
                      </c:pt>
                      <c:pt idx="6721">
                        <c:v>2.7924499999999999E-12</c:v>
                      </c:pt>
                      <c:pt idx="6722">
                        <c:v>2.7959900000000001E-12</c:v>
                      </c:pt>
                      <c:pt idx="6723">
                        <c:v>2.7959900000000001E-12</c:v>
                      </c:pt>
                      <c:pt idx="6724">
                        <c:v>3.0832599999999999E-12</c:v>
                      </c:pt>
                      <c:pt idx="6725">
                        <c:v>3.0832599999999999E-12</c:v>
                      </c:pt>
                      <c:pt idx="6726">
                        <c:v>2.2494700000000001E-12</c:v>
                      </c:pt>
                      <c:pt idx="6727">
                        <c:v>2.2494700000000001E-12</c:v>
                      </c:pt>
                      <c:pt idx="6728">
                        <c:v>2.5489099999999999E-12</c:v>
                      </c:pt>
                      <c:pt idx="6729">
                        <c:v>2.5489099999999999E-12</c:v>
                      </c:pt>
                      <c:pt idx="6730">
                        <c:v>2.4407600000000002E-12</c:v>
                      </c:pt>
                      <c:pt idx="6731">
                        <c:v>2.4407600000000002E-12</c:v>
                      </c:pt>
                      <c:pt idx="6732">
                        <c:v>2.35422E-12</c:v>
                      </c:pt>
                      <c:pt idx="6733">
                        <c:v>2.35422E-12</c:v>
                      </c:pt>
                      <c:pt idx="6734">
                        <c:v>2.6914E-12</c:v>
                      </c:pt>
                      <c:pt idx="6735">
                        <c:v>2.6914E-12</c:v>
                      </c:pt>
                      <c:pt idx="6736">
                        <c:v>3.16757E-12</c:v>
                      </c:pt>
                      <c:pt idx="6737">
                        <c:v>3.16757E-12</c:v>
                      </c:pt>
                      <c:pt idx="6738">
                        <c:v>5.2824399999999999E-12</c:v>
                      </c:pt>
                      <c:pt idx="6739">
                        <c:v>5.2824399999999999E-12</c:v>
                      </c:pt>
                      <c:pt idx="6740">
                        <c:v>2.5820300000000001E-12</c:v>
                      </c:pt>
                      <c:pt idx="6741">
                        <c:v>2.5820300000000001E-12</c:v>
                      </c:pt>
                      <c:pt idx="6742">
                        <c:v>2.44444E-12</c:v>
                      </c:pt>
                      <c:pt idx="6743">
                        <c:v>2.44444E-12</c:v>
                      </c:pt>
                      <c:pt idx="6744">
                        <c:v>2.9563699999999999E-12</c:v>
                      </c:pt>
                      <c:pt idx="6745">
                        <c:v>2.9563699999999999E-12</c:v>
                      </c:pt>
                      <c:pt idx="6746">
                        <c:v>2.8711300000000001E-12</c:v>
                      </c:pt>
                      <c:pt idx="6747">
                        <c:v>2.8711300000000001E-12</c:v>
                      </c:pt>
                      <c:pt idx="6748">
                        <c:v>2.5679500000000002E-12</c:v>
                      </c:pt>
                      <c:pt idx="6749">
                        <c:v>2.5679500000000002E-12</c:v>
                      </c:pt>
                      <c:pt idx="6750">
                        <c:v>2.2307600000000001E-12</c:v>
                      </c:pt>
                      <c:pt idx="6751">
                        <c:v>2.2307600000000001E-12</c:v>
                      </c:pt>
                      <c:pt idx="6752">
                        <c:v>3.8700700000000003E-12</c:v>
                      </c:pt>
                      <c:pt idx="6753">
                        <c:v>3.8700700000000003E-12</c:v>
                      </c:pt>
                      <c:pt idx="6754">
                        <c:v>3.1976100000000001E-12</c:v>
                      </c:pt>
                      <c:pt idx="6755">
                        <c:v>3.1976100000000001E-12</c:v>
                      </c:pt>
                      <c:pt idx="6756">
                        <c:v>4.4563599999999998E-12</c:v>
                      </c:pt>
                      <c:pt idx="6757">
                        <c:v>4.4563599999999998E-12</c:v>
                      </c:pt>
                      <c:pt idx="6758">
                        <c:v>2.8230800000000001E-12</c:v>
                      </c:pt>
                      <c:pt idx="6759">
                        <c:v>2.8230800000000001E-12</c:v>
                      </c:pt>
                      <c:pt idx="6760">
                        <c:v>2.3251399999999999E-12</c:v>
                      </c:pt>
                      <c:pt idx="6761">
                        <c:v>2.3251399999999999E-12</c:v>
                      </c:pt>
                      <c:pt idx="6762">
                        <c:v>2.4219400000000001E-12</c:v>
                      </c:pt>
                      <c:pt idx="6763">
                        <c:v>2.4219400000000001E-12</c:v>
                      </c:pt>
                      <c:pt idx="6764">
                        <c:v>2.0048000000000001E-12</c:v>
                      </c:pt>
                      <c:pt idx="6765">
                        <c:v>2.0048000000000001E-12</c:v>
                      </c:pt>
                      <c:pt idx="6766">
                        <c:v>2.00089E-12</c:v>
                      </c:pt>
                      <c:pt idx="6767">
                        <c:v>2.00089E-12</c:v>
                      </c:pt>
                      <c:pt idx="6768">
                        <c:v>1.84665E-12</c:v>
                      </c:pt>
                      <c:pt idx="6769">
                        <c:v>1.84665E-12</c:v>
                      </c:pt>
                      <c:pt idx="6770">
                        <c:v>2.6836100000000001E-12</c:v>
                      </c:pt>
                      <c:pt idx="6771">
                        <c:v>2.6836100000000001E-12</c:v>
                      </c:pt>
                      <c:pt idx="6772">
                        <c:v>2.1337000000000001E-12</c:v>
                      </c:pt>
                      <c:pt idx="6773">
                        <c:v>2.1337000000000001E-12</c:v>
                      </c:pt>
                      <c:pt idx="6774">
                        <c:v>1.8297799999999999E-12</c:v>
                      </c:pt>
                      <c:pt idx="6775">
                        <c:v>1.8297799999999999E-12</c:v>
                      </c:pt>
                      <c:pt idx="6776">
                        <c:v>2.3494799999999998E-12</c:v>
                      </c:pt>
                      <c:pt idx="6777">
                        <c:v>2.3494799999999998E-12</c:v>
                      </c:pt>
                      <c:pt idx="6778">
                        <c:v>1.8732099999999999E-12</c:v>
                      </c:pt>
                      <c:pt idx="6779">
                        <c:v>1.8732099999999999E-12</c:v>
                      </c:pt>
                      <c:pt idx="6780">
                        <c:v>1.72666E-12</c:v>
                      </c:pt>
                      <c:pt idx="6781">
                        <c:v>1.72666E-12</c:v>
                      </c:pt>
                      <c:pt idx="6782">
                        <c:v>2.0117100000000001E-12</c:v>
                      </c:pt>
                      <c:pt idx="6783">
                        <c:v>2.0117100000000001E-12</c:v>
                      </c:pt>
                      <c:pt idx="6784">
                        <c:v>3.3093100000000002E-12</c:v>
                      </c:pt>
                      <c:pt idx="6785">
                        <c:v>3.3093100000000002E-12</c:v>
                      </c:pt>
                      <c:pt idx="6786">
                        <c:v>2.7647000000000001E-12</c:v>
                      </c:pt>
                      <c:pt idx="6787">
                        <c:v>2.7647000000000001E-12</c:v>
                      </c:pt>
                      <c:pt idx="6788">
                        <c:v>2.5911300000000001E-12</c:v>
                      </c:pt>
                      <c:pt idx="6789">
                        <c:v>2.5911300000000001E-12</c:v>
                      </c:pt>
                      <c:pt idx="6790">
                        <c:v>3.0071E-12</c:v>
                      </c:pt>
                      <c:pt idx="6791">
                        <c:v>3.0071E-12</c:v>
                      </c:pt>
                      <c:pt idx="6792">
                        <c:v>2.91633E-12</c:v>
                      </c:pt>
                      <c:pt idx="6793">
                        <c:v>2.91633E-12</c:v>
                      </c:pt>
                      <c:pt idx="6794">
                        <c:v>1.8285799999999999E-12</c:v>
                      </c:pt>
                      <c:pt idx="6795">
                        <c:v>1.8285799999999999E-12</c:v>
                      </c:pt>
                      <c:pt idx="6796">
                        <c:v>2.2722299999999999E-12</c:v>
                      </c:pt>
                      <c:pt idx="6797">
                        <c:v>2.2722299999999999E-12</c:v>
                      </c:pt>
                      <c:pt idx="6798">
                        <c:v>2.6294099999999998E-12</c:v>
                      </c:pt>
                      <c:pt idx="6799">
                        <c:v>2.6294099999999998E-12</c:v>
                      </c:pt>
                      <c:pt idx="6800">
                        <c:v>1.9262100000000001E-12</c:v>
                      </c:pt>
                      <c:pt idx="6801">
                        <c:v>1.9262100000000001E-12</c:v>
                      </c:pt>
                      <c:pt idx="6802">
                        <c:v>2.1104599999999999E-12</c:v>
                      </c:pt>
                      <c:pt idx="6803">
                        <c:v>2.1104599999999999E-12</c:v>
                      </c:pt>
                      <c:pt idx="6804">
                        <c:v>2.4455E-12</c:v>
                      </c:pt>
                      <c:pt idx="6805">
                        <c:v>2.4455E-12</c:v>
                      </c:pt>
                      <c:pt idx="6806">
                        <c:v>2.56667E-12</c:v>
                      </c:pt>
                      <c:pt idx="6807">
                        <c:v>2.56667E-12</c:v>
                      </c:pt>
                      <c:pt idx="6808">
                        <c:v>2.3578699999999999E-12</c:v>
                      </c:pt>
                      <c:pt idx="6809">
                        <c:v>2.3578699999999999E-12</c:v>
                      </c:pt>
                      <c:pt idx="6810">
                        <c:v>1.98998E-12</c:v>
                      </c:pt>
                      <c:pt idx="6811">
                        <c:v>1.98998E-12</c:v>
                      </c:pt>
                      <c:pt idx="6812">
                        <c:v>2.6386000000000001E-12</c:v>
                      </c:pt>
                      <c:pt idx="6813">
                        <c:v>2.6386000000000001E-12</c:v>
                      </c:pt>
                      <c:pt idx="6814">
                        <c:v>3.0698000000000001E-12</c:v>
                      </c:pt>
                      <c:pt idx="6815">
                        <c:v>3.0698000000000001E-12</c:v>
                      </c:pt>
                      <c:pt idx="6816">
                        <c:v>1.9396100000000001E-12</c:v>
                      </c:pt>
                      <c:pt idx="6817">
                        <c:v>1.9396100000000001E-12</c:v>
                      </c:pt>
                      <c:pt idx="6818">
                        <c:v>2.2749999999999999E-12</c:v>
                      </c:pt>
                      <c:pt idx="6819">
                        <c:v>2.2749999999999999E-12</c:v>
                      </c:pt>
                      <c:pt idx="6820">
                        <c:v>2.9906699999999998E-12</c:v>
                      </c:pt>
                      <c:pt idx="6821">
                        <c:v>2.9906699999999998E-12</c:v>
                      </c:pt>
                      <c:pt idx="6822">
                        <c:v>2.5844700000000002E-12</c:v>
                      </c:pt>
                      <c:pt idx="6823">
                        <c:v>2.5844700000000002E-12</c:v>
                      </c:pt>
                      <c:pt idx="6824">
                        <c:v>6.3359899999999995E-11</c:v>
                      </c:pt>
                      <c:pt idx="6825">
                        <c:v>6.3359899999999995E-11</c:v>
                      </c:pt>
                      <c:pt idx="6826">
                        <c:v>2.1855800000000001E-12</c:v>
                      </c:pt>
                      <c:pt idx="6827">
                        <c:v>2.1855800000000001E-12</c:v>
                      </c:pt>
                      <c:pt idx="6828">
                        <c:v>2.5200000000000002E-12</c:v>
                      </c:pt>
                      <c:pt idx="6829">
                        <c:v>2.5200000000000002E-12</c:v>
                      </c:pt>
                      <c:pt idx="6830">
                        <c:v>2.9917399999999999E-12</c:v>
                      </c:pt>
                      <c:pt idx="6831">
                        <c:v>2.9917399999999999E-12</c:v>
                      </c:pt>
                      <c:pt idx="6832">
                        <c:v>2.6321000000000001E-12</c:v>
                      </c:pt>
                      <c:pt idx="6833">
                        <c:v>2.6321000000000001E-12</c:v>
                      </c:pt>
                      <c:pt idx="6834">
                        <c:v>2.6067000000000002E-12</c:v>
                      </c:pt>
                      <c:pt idx="6835">
                        <c:v>2.6067000000000002E-12</c:v>
                      </c:pt>
                      <c:pt idx="6836">
                        <c:v>3.6137900000000001E-12</c:v>
                      </c:pt>
                      <c:pt idx="6837">
                        <c:v>3.6137900000000001E-12</c:v>
                      </c:pt>
                      <c:pt idx="6838">
                        <c:v>2.7839399999999999E-12</c:v>
                      </c:pt>
                      <c:pt idx="6839">
                        <c:v>2.7839399999999999E-12</c:v>
                      </c:pt>
                      <c:pt idx="6840">
                        <c:v>4.3804299999999997E-12</c:v>
                      </c:pt>
                      <c:pt idx="6841">
                        <c:v>4.3804299999999997E-12</c:v>
                      </c:pt>
                      <c:pt idx="6842">
                        <c:v>2.3309499999999999E-12</c:v>
                      </c:pt>
                      <c:pt idx="6843">
                        <c:v>2.3309499999999999E-12</c:v>
                      </c:pt>
                      <c:pt idx="6844">
                        <c:v>3.4957300000000001E-12</c:v>
                      </c:pt>
                      <c:pt idx="6845">
                        <c:v>3.4957300000000001E-12</c:v>
                      </c:pt>
                      <c:pt idx="6846">
                        <c:v>2.0592100000000001E-12</c:v>
                      </c:pt>
                      <c:pt idx="6847">
                        <c:v>2.0592100000000001E-12</c:v>
                      </c:pt>
                      <c:pt idx="6848">
                        <c:v>2.5377199999999998E-12</c:v>
                      </c:pt>
                      <c:pt idx="6849">
                        <c:v>2.5377199999999998E-12</c:v>
                      </c:pt>
                      <c:pt idx="6850">
                        <c:v>2.7034199999999998E-12</c:v>
                      </c:pt>
                      <c:pt idx="6851">
                        <c:v>2.7034199999999998E-12</c:v>
                      </c:pt>
                      <c:pt idx="6852">
                        <c:v>2.4766799999999999E-12</c:v>
                      </c:pt>
                      <c:pt idx="6853">
                        <c:v>2.4766799999999999E-12</c:v>
                      </c:pt>
                      <c:pt idx="6854">
                        <c:v>3.1187499999999998E-12</c:v>
                      </c:pt>
                      <c:pt idx="6855">
                        <c:v>3.1187499999999998E-12</c:v>
                      </c:pt>
                      <c:pt idx="6856">
                        <c:v>1.9276199999999998E-12</c:v>
                      </c:pt>
                      <c:pt idx="6857">
                        <c:v>1.9276199999999998E-12</c:v>
                      </c:pt>
                      <c:pt idx="6858">
                        <c:v>2.3922300000000002E-12</c:v>
                      </c:pt>
                      <c:pt idx="6859">
                        <c:v>2.3922300000000002E-12</c:v>
                      </c:pt>
                      <c:pt idx="6860">
                        <c:v>2.8084400000000001E-12</c:v>
                      </c:pt>
                      <c:pt idx="6861">
                        <c:v>2.8084400000000001E-12</c:v>
                      </c:pt>
                      <c:pt idx="6862">
                        <c:v>2.3972800000000001E-12</c:v>
                      </c:pt>
                      <c:pt idx="6863">
                        <c:v>2.3972800000000001E-12</c:v>
                      </c:pt>
                      <c:pt idx="6864">
                        <c:v>2.9714599999999999E-12</c:v>
                      </c:pt>
                      <c:pt idx="6865">
                        <c:v>2.9714599999999999E-12</c:v>
                      </c:pt>
                      <c:pt idx="6866">
                        <c:v>2.8292799999999998E-12</c:v>
                      </c:pt>
                      <c:pt idx="6867">
                        <c:v>2.8292799999999998E-12</c:v>
                      </c:pt>
                      <c:pt idx="6868">
                        <c:v>2.4941899999999999E-12</c:v>
                      </c:pt>
                      <c:pt idx="6869">
                        <c:v>2.4941899999999999E-12</c:v>
                      </c:pt>
                      <c:pt idx="6870">
                        <c:v>6.2879900000000001E-11</c:v>
                      </c:pt>
                      <c:pt idx="6871">
                        <c:v>6.2879900000000001E-11</c:v>
                      </c:pt>
                      <c:pt idx="6872">
                        <c:v>2.9123E-12</c:v>
                      </c:pt>
                      <c:pt idx="6873">
                        <c:v>2.9123E-12</c:v>
                      </c:pt>
                      <c:pt idx="6874">
                        <c:v>2.59003E-12</c:v>
                      </c:pt>
                      <c:pt idx="6875">
                        <c:v>2.59003E-12</c:v>
                      </c:pt>
                      <c:pt idx="6876">
                        <c:v>3.2141099999999999E-12</c:v>
                      </c:pt>
                      <c:pt idx="6877">
                        <c:v>3.2141099999999999E-12</c:v>
                      </c:pt>
                      <c:pt idx="6878">
                        <c:v>2.71896E-12</c:v>
                      </c:pt>
                      <c:pt idx="6879">
                        <c:v>2.71896E-12</c:v>
                      </c:pt>
                      <c:pt idx="6880">
                        <c:v>3.3113200000000001E-12</c:v>
                      </c:pt>
                      <c:pt idx="6881">
                        <c:v>3.3113200000000001E-12</c:v>
                      </c:pt>
                      <c:pt idx="6882">
                        <c:v>2.3052699999999999E-12</c:v>
                      </c:pt>
                      <c:pt idx="6883">
                        <c:v>2.3052699999999999E-12</c:v>
                      </c:pt>
                      <c:pt idx="6884">
                        <c:v>2.4192E-12</c:v>
                      </c:pt>
                      <c:pt idx="6885">
                        <c:v>2.4192E-12</c:v>
                      </c:pt>
                      <c:pt idx="6886">
                        <c:v>2.4486600000000002E-12</c:v>
                      </c:pt>
                      <c:pt idx="6887">
                        <c:v>2.4486600000000002E-12</c:v>
                      </c:pt>
                      <c:pt idx="6888">
                        <c:v>2.19207E-12</c:v>
                      </c:pt>
                      <c:pt idx="6889">
                        <c:v>2.19207E-12</c:v>
                      </c:pt>
                      <c:pt idx="6890">
                        <c:v>3.6873999999999998E-12</c:v>
                      </c:pt>
                      <c:pt idx="6891">
                        <c:v>3.6873999999999998E-12</c:v>
                      </c:pt>
                      <c:pt idx="6892">
                        <c:v>2.8906099999999999E-12</c:v>
                      </c:pt>
                      <c:pt idx="6893">
                        <c:v>2.8906099999999999E-12</c:v>
                      </c:pt>
                      <c:pt idx="6894">
                        <c:v>2.13256E-12</c:v>
                      </c:pt>
                      <c:pt idx="6895">
                        <c:v>2.13256E-12</c:v>
                      </c:pt>
                      <c:pt idx="6896">
                        <c:v>5.9506399999999998E-12</c:v>
                      </c:pt>
                      <c:pt idx="6897">
                        <c:v>5.9506399999999998E-12</c:v>
                      </c:pt>
                      <c:pt idx="6898">
                        <c:v>2.7273900000000002E-12</c:v>
                      </c:pt>
                      <c:pt idx="6899">
                        <c:v>2.7273900000000002E-12</c:v>
                      </c:pt>
                      <c:pt idx="6900">
                        <c:v>2.5452199999999999E-12</c:v>
                      </c:pt>
                      <c:pt idx="6901">
                        <c:v>2.5452199999999999E-12</c:v>
                      </c:pt>
                      <c:pt idx="6902">
                        <c:v>2.95057E-12</c:v>
                      </c:pt>
                      <c:pt idx="6903">
                        <c:v>2.95057E-12</c:v>
                      </c:pt>
                      <c:pt idx="6904">
                        <c:v>3.2593800000000002E-12</c:v>
                      </c:pt>
                      <c:pt idx="6905">
                        <c:v>3.2593800000000002E-12</c:v>
                      </c:pt>
                      <c:pt idx="6906">
                        <c:v>2.29573E-12</c:v>
                      </c:pt>
                      <c:pt idx="6907">
                        <c:v>2.29573E-12</c:v>
                      </c:pt>
                      <c:pt idx="6908">
                        <c:v>2.9294599999999999E-12</c:v>
                      </c:pt>
                      <c:pt idx="6909">
                        <c:v>2.9294599999999999E-12</c:v>
                      </c:pt>
                      <c:pt idx="6910">
                        <c:v>2.5222500000000001E-12</c:v>
                      </c:pt>
                      <c:pt idx="6911">
                        <c:v>2.5222500000000001E-12</c:v>
                      </c:pt>
                      <c:pt idx="6912">
                        <c:v>2.1160900000000001E-12</c:v>
                      </c:pt>
                      <c:pt idx="6913">
                        <c:v>2.1160900000000001E-12</c:v>
                      </c:pt>
                      <c:pt idx="6914">
                        <c:v>2.0937699999999999E-12</c:v>
                      </c:pt>
                      <c:pt idx="6915">
                        <c:v>2.0937699999999999E-12</c:v>
                      </c:pt>
                      <c:pt idx="6916">
                        <c:v>2.4663799999999998E-12</c:v>
                      </c:pt>
                      <c:pt idx="6917">
                        <c:v>2.4663799999999998E-12</c:v>
                      </c:pt>
                      <c:pt idx="6918">
                        <c:v>2.4083799999999999E-12</c:v>
                      </c:pt>
                      <c:pt idx="6919">
                        <c:v>2.4083799999999999E-12</c:v>
                      </c:pt>
                      <c:pt idx="6920">
                        <c:v>3.0144399999999998E-12</c:v>
                      </c:pt>
                      <c:pt idx="6921">
                        <c:v>3.0144399999999998E-12</c:v>
                      </c:pt>
                      <c:pt idx="6922">
                        <c:v>2.46328E-12</c:v>
                      </c:pt>
                      <c:pt idx="6923">
                        <c:v>2.46328E-12</c:v>
                      </c:pt>
                      <c:pt idx="6924">
                        <c:v>2.5192100000000001E-12</c:v>
                      </c:pt>
                      <c:pt idx="6925">
                        <c:v>2.5192100000000001E-12</c:v>
                      </c:pt>
                      <c:pt idx="6926">
                        <c:v>2.0601199999999999E-12</c:v>
                      </c:pt>
                      <c:pt idx="6927">
                        <c:v>2.0601199999999999E-12</c:v>
                      </c:pt>
                      <c:pt idx="6928">
                        <c:v>1.0501499999999999E-11</c:v>
                      </c:pt>
                      <c:pt idx="6929">
                        <c:v>1.0501499999999999E-11</c:v>
                      </c:pt>
                      <c:pt idx="6930">
                        <c:v>2.2548199999999999E-12</c:v>
                      </c:pt>
                      <c:pt idx="6931">
                        <c:v>2.2548199999999999E-12</c:v>
                      </c:pt>
                      <c:pt idx="6932">
                        <c:v>1.9233700000000001E-12</c:v>
                      </c:pt>
                      <c:pt idx="6933">
                        <c:v>1.9233700000000001E-12</c:v>
                      </c:pt>
                      <c:pt idx="6934">
                        <c:v>2.2288100000000001E-12</c:v>
                      </c:pt>
                      <c:pt idx="6935">
                        <c:v>2.2288100000000001E-12</c:v>
                      </c:pt>
                      <c:pt idx="6936">
                        <c:v>2.6814699999999999E-12</c:v>
                      </c:pt>
                      <c:pt idx="6937">
                        <c:v>2.6814699999999999E-12</c:v>
                      </c:pt>
                      <c:pt idx="6938">
                        <c:v>2.7950300000000001E-12</c:v>
                      </c:pt>
                      <c:pt idx="6939">
                        <c:v>2.7950300000000001E-12</c:v>
                      </c:pt>
                      <c:pt idx="6940">
                        <c:v>2.2850499999999998E-12</c:v>
                      </c:pt>
                      <c:pt idx="6941">
                        <c:v>2.2850499999999998E-12</c:v>
                      </c:pt>
                      <c:pt idx="6942">
                        <c:v>2.5107099999999999E-12</c:v>
                      </c:pt>
                      <c:pt idx="6943">
                        <c:v>2.5107099999999999E-12</c:v>
                      </c:pt>
                      <c:pt idx="6944">
                        <c:v>2.7315900000000001E-12</c:v>
                      </c:pt>
                      <c:pt idx="6945">
                        <c:v>2.7315900000000001E-12</c:v>
                      </c:pt>
                      <c:pt idx="6946">
                        <c:v>2.6588599999999998E-12</c:v>
                      </c:pt>
                      <c:pt idx="6947">
                        <c:v>2.6588599999999998E-12</c:v>
                      </c:pt>
                      <c:pt idx="6948">
                        <c:v>2.4824500000000002E-12</c:v>
                      </c:pt>
                      <c:pt idx="6949">
                        <c:v>2.4824500000000002E-12</c:v>
                      </c:pt>
                      <c:pt idx="6950">
                        <c:v>3.0021900000000002E-12</c:v>
                      </c:pt>
                      <c:pt idx="6951">
                        <c:v>3.0021900000000002E-12</c:v>
                      </c:pt>
                      <c:pt idx="6952">
                        <c:v>2.3981199999999999E-12</c:v>
                      </c:pt>
                      <c:pt idx="6953">
                        <c:v>2.3981199999999999E-12</c:v>
                      </c:pt>
                      <c:pt idx="6954">
                        <c:v>2.3536E-12</c:v>
                      </c:pt>
                      <c:pt idx="6955">
                        <c:v>2.3536E-12</c:v>
                      </c:pt>
                      <c:pt idx="6956">
                        <c:v>2.29081E-12</c:v>
                      </c:pt>
                      <c:pt idx="6957">
                        <c:v>2.29081E-12</c:v>
                      </c:pt>
                      <c:pt idx="6958">
                        <c:v>2.33766E-12</c:v>
                      </c:pt>
                      <c:pt idx="6959">
                        <c:v>2.33766E-12</c:v>
                      </c:pt>
                      <c:pt idx="6960">
                        <c:v>2.59827E-12</c:v>
                      </c:pt>
                      <c:pt idx="6961">
                        <c:v>2.59827E-12</c:v>
                      </c:pt>
                      <c:pt idx="6962">
                        <c:v>3.23782E-12</c:v>
                      </c:pt>
                      <c:pt idx="6963">
                        <c:v>3.23782E-12</c:v>
                      </c:pt>
                      <c:pt idx="6964">
                        <c:v>2.5679299999999999E-12</c:v>
                      </c:pt>
                      <c:pt idx="6965">
                        <c:v>2.5679299999999999E-12</c:v>
                      </c:pt>
                      <c:pt idx="6966">
                        <c:v>2.1744000000000001E-12</c:v>
                      </c:pt>
                      <c:pt idx="6967">
                        <c:v>2.1744000000000001E-12</c:v>
                      </c:pt>
                      <c:pt idx="6968">
                        <c:v>2.4672900000000001E-12</c:v>
                      </c:pt>
                      <c:pt idx="6969">
                        <c:v>2.4672900000000001E-12</c:v>
                      </c:pt>
                      <c:pt idx="6970">
                        <c:v>1.9143000000000001E-11</c:v>
                      </c:pt>
                      <c:pt idx="6971">
                        <c:v>1.9143000000000001E-11</c:v>
                      </c:pt>
                      <c:pt idx="6972">
                        <c:v>1.8333999999999998E-12</c:v>
                      </c:pt>
                      <c:pt idx="6973">
                        <c:v>1.8333999999999998E-12</c:v>
                      </c:pt>
                      <c:pt idx="6974">
                        <c:v>2.4909900000000001E-12</c:v>
                      </c:pt>
                      <c:pt idx="6975">
                        <c:v>2.4909900000000001E-12</c:v>
                      </c:pt>
                      <c:pt idx="6976">
                        <c:v>2.89643E-12</c:v>
                      </c:pt>
                      <c:pt idx="6977">
                        <c:v>2.89643E-12</c:v>
                      </c:pt>
                      <c:pt idx="6978">
                        <c:v>2.4029399999999999E-12</c:v>
                      </c:pt>
                      <c:pt idx="6979">
                        <c:v>2.4029399999999999E-12</c:v>
                      </c:pt>
                      <c:pt idx="6980">
                        <c:v>2.6560599999999999E-12</c:v>
                      </c:pt>
                      <c:pt idx="6981">
                        <c:v>2.6560599999999999E-12</c:v>
                      </c:pt>
                      <c:pt idx="6982">
                        <c:v>1.9577899999999999E-12</c:v>
                      </c:pt>
                      <c:pt idx="6983">
                        <c:v>1.9577899999999999E-12</c:v>
                      </c:pt>
                      <c:pt idx="6984">
                        <c:v>2.43695E-12</c:v>
                      </c:pt>
                      <c:pt idx="6985">
                        <c:v>2.43695E-12</c:v>
                      </c:pt>
                      <c:pt idx="6986">
                        <c:v>3.3501499999999998E-12</c:v>
                      </c:pt>
                      <c:pt idx="6987">
                        <c:v>3.3501499999999998E-12</c:v>
                      </c:pt>
                      <c:pt idx="6988">
                        <c:v>3.1079099999999998E-12</c:v>
                      </c:pt>
                      <c:pt idx="6989">
                        <c:v>3.1079099999999998E-12</c:v>
                      </c:pt>
                      <c:pt idx="6990">
                        <c:v>2.7742700000000001E-12</c:v>
                      </c:pt>
                      <c:pt idx="6991">
                        <c:v>2.7742700000000001E-12</c:v>
                      </c:pt>
                      <c:pt idx="6992">
                        <c:v>1.9495300000000001E-12</c:v>
                      </c:pt>
                      <c:pt idx="6993">
                        <c:v>1.9495300000000001E-12</c:v>
                      </c:pt>
                      <c:pt idx="6994">
                        <c:v>4.77225E-12</c:v>
                      </c:pt>
                      <c:pt idx="6995">
                        <c:v>4.77225E-12</c:v>
                      </c:pt>
                      <c:pt idx="6996">
                        <c:v>2.1237999999999999E-12</c:v>
                      </c:pt>
                      <c:pt idx="6997">
                        <c:v>2.1237999999999999E-12</c:v>
                      </c:pt>
                      <c:pt idx="6998">
                        <c:v>2.8846800000000002E-12</c:v>
                      </c:pt>
                      <c:pt idx="6999">
                        <c:v>2.8846800000000002E-12</c:v>
                      </c:pt>
                      <c:pt idx="7000">
                        <c:v>2.8981999999999999E-12</c:v>
                      </c:pt>
                      <c:pt idx="7001">
                        <c:v>2.8981999999999999E-12</c:v>
                      </c:pt>
                      <c:pt idx="7002">
                        <c:v>8.48231E-12</c:v>
                      </c:pt>
                      <c:pt idx="7003">
                        <c:v>8.48231E-12</c:v>
                      </c:pt>
                      <c:pt idx="7004">
                        <c:v>2.9554199999999999E-12</c:v>
                      </c:pt>
                      <c:pt idx="7005">
                        <c:v>2.9554199999999999E-12</c:v>
                      </c:pt>
                      <c:pt idx="7006">
                        <c:v>2.11516E-12</c:v>
                      </c:pt>
                      <c:pt idx="7007">
                        <c:v>2.11516E-12</c:v>
                      </c:pt>
                      <c:pt idx="7008">
                        <c:v>1.9539299999999999E-12</c:v>
                      </c:pt>
                      <c:pt idx="7009">
                        <c:v>1.9539299999999999E-12</c:v>
                      </c:pt>
                      <c:pt idx="7010">
                        <c:v>2.7820700000000001E-12</c:v>
                      </c:pt>
                      <c:pt idx="7011">
                        <c:v>2.7820700000000001E-12</c:v>
                      </c:pt>
                      <c:pt idx="7012">
                        <c:v>2.00493E-12</c:v>
                      </c:pt>
                      <c:pt idx="7013">
                        <c:v>2.00493E-12</c:v>
                      </c:pt>
                      <c:pt idx="7014">
                        <c:v>2.22504E-12</c:v>
                      </c:pt>
                      <c:pt idx="7015">
                        <c:v>2.22504E-12</c:v>
                      </c:pt>
                      <c:pt idx="7016">
                        <c:v>4.0561299999999996E-12</c:v>
                      </c:pt>
                      <c:pt idx="7017">
                        <c:v>4.0561299999999996E-12</c:v>
                      </c:pt>
                      <c:pt idx="7018">
                        <c:v>1.8928399999999998E-12</c:v>
                      </c:pt>
                      <c:pt idx="7019">
                        <c:v>1.8928399999999998E-12</c:v>
                      </c:pt>
                      <c:pt idx="7020">
                        <c:v>2.44827E-12</c:v>
                      </c:pt>
                      <c:pt idx="7021">
                        <c:v>2.44827E-12</c:v>
                      </c:pt>
                      <c:pt idx="7022">
                        <c:v>2.3345000000000002E-12</c:v>
                      </c:pt>
                      <c:pt idx="7023">
                        <c:v>2.3345000000000002E-12</c:v>
                      </c:pt>
                      <c:pt idx="7024">
                        <c:v>2.3997899999999998E-12</c:v>
                      </c:pt>
                      <c:pt idx="7025">
                        <c:v>2.3997899999999998E-12</c:v>
                      </c:pt>
                      <c:pt idx="7026">
                        <c:v>2.4637899999999999E-12</c:v>
                      </c:pt>
                      <c:pt idx="7027">
                        <c:v>2.4637899999999999E-12</c:v>
                      </c:pt>
                      <c:pt idx="7028">
                        <c:v>2.19936E-12</c:v>
                      </c:pt>
                      <c:pt idx="7029">
                        <c:v>2.19936E-12</c:v>
                      </c:pt>
                      <c:pt idx="7030">
                        <c:v>2.4679599999999999E-12</c:v>
                      </c:pt>
                      <c:pt idx="7031">
                        <c:v>2.4679599999999999E-12</c:v>
                      </c:pt>
                      <c:pt idx="7032">
                        <c:v>2.1670200000000002E-12</c:v>
                      </c:pt>
                      <c:pt idx="7033">
                        <c:v>2.1670200000000002E-12</c:v>
                      </c:pt>
                      <c:pt idx="7034">
                        <c:v>1.95756E-12</c:v>
                      </c:pt>
                      <c:pt idx="7035">
                        <c:v>1.95756E-12</c:v>
                      </c:pt>
                      <c:pt idx="7036">
                        <c:v>2.3658699999999999E-12</c:v>
                      </c:pt>
                      <c:pt idx="7037">
                        <c:v>2.3658699999999999E-12</c:v>
                      </c:pt>
                      <c:pt idx="7038">
                        <c:v>1.8188699999999999E-12</c:v>
                      </c:pt>
                      <c:pt idx="7039">
                        <c:v>1.8188699999999999E-12</c:v>
                      </c:pt>
                      <c:pt idx="7040">
                        <c:v>2.1254900000000001E-12</c:v>
                      </c:pt>
                      <c:pt idx="7041">
                        <c:v>2.1254900000000001E-12</c:v>
                      </c:pt>
                      <c:pt idx="7042">
                        <c:v>3.7191100000000003E-12</c:v>
                      </c:pt>
                      <c:pt idx="7043">
                        <c:v>3.7191100000000003E-12</c:v>
                      </c:pt>
                      <c:pt idx="7044">
                        <c:v>3.6078199999999999E-12</c:v>
                      </c:pt>
                      <c:pt idx="7045">
                        <c:v>3.6078199999999999E-12</c:v>
                      </c:pt>
                      <c:pt idx="7046">
                        <c:v>2.14727E-12</c:v>
                      </c:pt>
                      <c:pt idx="7047">
                        <c:v>2.14727E-12</c:v>
                      </c:pt>
                      <c:pt idx="7048">
                        <c:v>2.7359400000000002E-12</c:v>
                      </c:pt>
                      <c:pt idx="7049">
                        <c:v>2.7359400000000002E-12</c:v>
                      </c:pt>
                      <c:pt idx="7050">
                        <c:v>3.05057E-12</c:v>
                      </c:pt>
                      <c:pt idx="7051">
                        <c:v>3.05057E-12</c:v>
                      </c:pt>
                      <c:pt idx="7052">
                        <c:v>2.06994E-12</c:v>
                      </c:pt>
                      <c:pt idx="7053">
                        <c:v>2.06994E-12</c:v>
                      </c:pt>
                      <c:pt idx="7054">
                        <c:v>2.69232E-12</c:v>
                      </c:pt>
                      <c:pt idx="7055">
                        <c:v>2.69232E-12</c:v>
                      </c:pt>
                      <c:pt idx="7056">
                        <c:v>2.07569E-12</c:v>
                      </c:pt>
                      <c:pt idx="7057">
                        <c:v>2.07569E-12</c:v>
                      </c:pt>
                      <c:pt idx="7058">
                        <c:v>2.1275500000000002E-12</c:v>
                      </c:pt>
                      <c:pt idx="7059">
                        <c:v>2.1275500000000002E-12</c:v>
                      </c:pt>
                      <c:pt idx="7060">
                        <c:v>2.6100400000000001E-12</c:v>
                      </c:pt>
                      <c:pt idx="7061">
                        <c:v>2.6100400000000001E-12</c:v>
                      </c:pt>
                      <c:pt idx="7062">
                        <c:v>7.5250699999999996E-12</c:v>
                      </c:pt>
                      <c:pt idx="7063">
                        <c:v>7.5250699999999996E-12</c:v>
                      </c:pt>
                      <c:pt idx="7064">
                        <c:v>2.15394E-12</c:v>
                      </c:pt>
                      <c:pt idx="7065">
                        <c:v>2.15394E-12</c:v>
                      </c:pt>
                      <c:pt idx="7066">
                        <c:v>2.2448999999999999E-12</c:v>
                      </c:pt>
                      <c:pt idx="7067">
                        <c:v>2.2448999999999999E-12</c:v>
                      </c:pt>
                      <c:pt idx="7068">
                        <c:v>3.0470600000000001E-12</c:v>
                      </c:pt>
                      <c:pt idx="7069">
                        <c:v>3.0470600000000001E-12</c:v>
                      </c:pt>
                      <c:pt idx="7070">
                        <c:v>2.2098099999999999E-12</c:v>
                      </c:pt>
                      <c:pt idx="7071">
                        <c:v>2.2098099999999999E-12</c:v>
                      </c:pt>
                      <c:pt idx="7072">
                        <c:v>2.4670500000000001E-12</c:v>
                      </c:pt>
                      <c:pt idx="7073">
                        <c:v>2.4670500000000001E-12</c:v>
                      </c:pt>
                      <c:pt idx="7074">
                        <c:v>2.0535000000000001E-12</c:v>
                      </c:pt>
                      <c:pt idx="7075">
                        <c:v>2.0535000000000001E-12</c:v>
                      </c:pt>
                      <c:pt idx="7076">
                        <c:v>7.7210700000000001E-10</c:v>
                      </c:pt>
                      <c:pt idx="7077">
                        <c:v>7.7210700000000001E-10</c:v>
                      </c:pt>
                      <c:pt idx="7078">
                        <c:v>2.7262900000000001E-12</c:v>
                      </c:pt>
                      <c:pt idx="7079">
                        <c:v>2.7262900000000001E-12</c:v>
                      </c:pt>
                      <c:pt idx="7080">
                        <c:v>2.1555600000000002E-12</c:v>
                      </c:pt>
                      <c:pt idx="7081">
                        <c:v>2.1555600000000002E-12</c:v>
                      </c:pt>
                      <c:pt idx="7082">
                        <c:v>1.9801E-12</c:v>
                      </c:pt>
                      <c:pt idx="7083">
                        <c:v>1.9801E-12</c:v>
                      </c:pt>
                      <c:pt idx="7084">
                        <c:v>2.5175799999999999E-12</c:v>
                      </c:pt>
                      <c:pt idx="7085">
                        <c:v>2.5175799999999999E-12</c:v>
                      </c:pt>
                      <c:pt idx="7086">
                        <c:v>1.9341899999999999E-12</c:v>
                      </c:pt>
                      <c:pt idx="7087">
                        <c:v>1.9341899999999999E-12</c:v>
                      </c:pt>
                      <c:pt idx="7088">
                        <c:v>2.7562999999999999E-12</c:v>
                      </c:pt>
                      <c:pt idx="7089">
                        <c:v>2.7562999999999999E-12</c:v>
                      </c:pt>
                      <c:pt idx="7090">
                        <c:v>1.9634999999999999E-12</c:v>
                      </c:pt>
                      <c:pt idx="7091">
                        <c:v>1.9634999999999999E-12</c:v>
                      </c:pt>
                      <c:pt idx="7092">
                        <c:v>1.7523699999999999E-12</c:v>
                      </c:pt>
                      <c:pt idx="7093">
                        <c:v>1.7523699999999999E-12</c:v>
                      </c:pt>
                      <c:pt idx="7094">
                        <c:v>3.5977999999999999E-12</c:v>
                      </c:pt>
                      <c:pt idx="7095">
                        <c:v>3.5977999999999999E-12</c:v>
                      </c:pt>
                      <c:pt idx="7096">
                        <c:v>2.7022800000000001E-12</c:v>
                      </c:pt>
                      <c:pt idx="7097">
                        <c:v>2.7022800000000001E-12</c:v>
                      </c:pt>
                      <c:pt idx="7098">
                        <c:v>2.35627E-12</c:v>
                      </c:pt>
                      <c:pt idx="7099">
                        <c:v>2.35627E-12</c:v>
                      </c:pt>
                      <c:pt idx="7100">
                        <c:v>2.77399E-12</c:v>
                      </c:pt>
                      <c:pt idx="7101">
                        <c:v>2.77399E-12</c:v>
                      </c:pt>
                      <c:pt idx="7102">
                        <c:v>3.98947E-12</c:v>
                      </c:pt>
                      <c:pt idx="7103">
                        <c:v>3.98947E-12</c:v>
                      </c:pt>
                      <c:pt idx="7104">
                        <c:v>2.8611599999999999E-12</c:v>
                      </c:pt>
                      <c:pt idx="7105">
                        <c:v>2.8611599999999999E-12</c:v>
                      </c:pt>
                      <c:pt idx="7106">
                        <c:v>3.50513E-12</c:v>
                      </c:pt>
                      <c:pt idx="7107">
                        <c:v>3.50513E-12</c:v>
                      </c:pt>
                      <c:pt idx="7108">
                        <c:v>2.6639800000000001E-12</c:v>
                      </c:pt>
                      <c:pt idx="7109">
                        <c:v>2.6639800000000001E-12</c:v>
                      </c:pt>
                      <c:pt idx="7110">
                        <c:v>2.4209699999999999E-12</c:v>
                      </c:pt>
                      <c:pt idx="7111">
                        <c:v>2.4209699999999999E-12</c:v>
                      </c:pt>
                      <c:pt idx="7112">
                        <c:v>2.6621499999999999E-12</c:v>
                      </c:pt>
                      <c:pt idx="7113">
                        <c:v>2.6621499999999999E-12</c:v>
                      </c:pt>
                      <c:pt idx="7114">
                        <c:v>2.1900799999999999E-12</c:v>
                      </c:pt>
                      <c:pt idx="7115">
                        <c:v>2.1900799999999999E-12</c:v>
                      </c:pt>
                      <c:pt idx="7116">
                        <c:v>2.0171800000000001E-12</c:v>
                      </c:pt>
                      <c:pt idx="7117">
                        <c:v>2.0171800000000001E-12</c:v>
                      </c:pt>
                      <c:pt idx="7118">
                        <c:v>2.34488E-12</c:v>
                      </c:pt>
                      <c:pt idx="7119">
                        <c:v>2.34488E-12</c:v>
                      </c:pt>
                      <c:pt idx="7120">
                        <c:v>3.2824699999999998E-12</c:v>
                      </c:pt>
                      <c:pt idx="7121">
                        <c:v>3.2824699999999998E-12</c:v>
                      </c:pt>
                      <c:pt idx="7122">
                        <c:v>2.5342399999999999E-12</c:v>
                      </c:pt>
                      <c:pt idx="7123">
                        <c:v>2.5342399999999999E-12</c:v>
                      </c:pt>
                      <c:pt idx="7124">
                        <c:v>2.0293200000000001E-12</c:v>
                      </c:pt>
                      <c:pt idx="7125">
                        <c:v>2.0293200000000001E-12</c:v>
                      </c:pt>
                      <c:pt idx="7126">
                        <c:v>1.93051E-12</c:v>
                      </c:pt>
                      <c:pt idx="7127">
                        <c:v>1.93051E-12</c:v>
                      </c:pt>
                      <c:pt idx="7128">
                        <c:v>2.0052999999999999E-12</c:v>
                      </c:pt>
                      <c:pt idx="7129">
                        <c:v>2.0052999999999999E-12</c:v>
                      </c:pt>
                      <c:pt idx="7130">
                        <c:v>2.5678599999999999E-12</c:v>
                      </c:pt>
                      <c:pt idx="7131">
                        <c:v>2.5678599999999999E-12</c:v>
                      </c:pt>
                      <c:pt idx="7132">
                        <c:v>2.63408E-12</c:v>
                      </c:pt>
                      <c:pt idx="7133">
                        <c:v>2.63408E-12</c:v>
                      </c:pt>
                      <c:pt idx="7134">
                        <c:v>1.7456E-12</c:v>
                      </c:pt>
                      <c:pt idx="7135">
                        <c:v>1.7456E-12</c:v>
                      </c:pt>
                      <c:pt idx="7136">
                        <c:v>1.9652799999999999E-12</c:v>
                      </c:pt>
                      <c:pt idx="7137">
                        <c:v>1.9652799999999999E-12</c:v>
                      </c:pt>
                      <c:pt idx="7138">
                        <c:v>2.6769100000000002E-12</c:v>
                      </c:pt>
                      <c:pt idx="7139">
                        <c:v>2.6769100000000002E-12</c:v>
                      </c:pt>
                      <c:pt idx="7140">
                        <c:v>2.2734500000000002E-12</c:v>
                      </c:pt>
                      <c:pt idx="7141">
                        <c:v>2.2734500000000002E-12</c:v>
                      </c:pt>
                      <c:pt idx="7142">
                        <c:v>2.62447E-12</c:v>
                      </c:pt>
                      <c:pt idx="7143">
                        <c:v>2.62447E-12</c:v>
                      </c:pt>
                      <c:pt idx="7144">
                        <c:v>1.8916000000000001E-12</c:v>
                      </c:pt>
                      <c:pt idx="7145">
                        <c:v>1.8916000000000001E-12</c:v>
                      </c:pt>
                      <c:pt idx="7146">
                        <c:v>2.6811999999999999E-12</c:v>
                      </c:pt>
                      <c:pt idx="7147">
                        <c:v>2.6811999999999999E-12</c:v>
                      </c:pt>
                      <c:pt idx="7148">
                        <c:v>2.9702199999999998E-12</c:v>
                      </c:pt>
                      <c:pt idx="7149">
                        <c:v>2.9702199999999998E-12</c:v>
                      </c:pt>
                      <c:pt idx="7150">
                        <c:v>2.2306099999999999E-12</c:v>
                      </c:pt>
                      <c:pt idx="7151">
                        <c:v>2.2306099999999999E-12</c:v>
                      </c:pt>
                      <c:pt idx="7152">
                        <c:v>2.94308E-12</c:v>
                      </c:pt>
                      <c:pt idx="7153">
                        <c:v>2.94308E-12</c:v>
                      </c:pt>
                      <c:pt idx="7154">
                        <c:v>2.2245499999999998E-12</c:v>
                      </c:pt>
                      <c:pt idx="7155">
                        <c:v>2.2245499999999998E-12</c:v>
                      </c:pt>
                      <c:pt idx="7156">
                        <c:v>1.9870800000000001E-12</c:v>
                      </c:pt>
                      <c:pt idx="7157">
                        <c:v>1.9870800000000001E-12</c:v>
                      </c:pt>
                      <c:pt idx="7158">
                        <c:v>2.2234500000000002E-12</c:v>
                      </c:pt>
                      <c:pt idx="7159">
                        <c:v>2.2234500000000002E-12</c:v>
                      </c:pt>
                      <c:pt idx="7160">
                        <c:v>1.9942099999999998E-12</c:v>
                      </c:pt>
                      <c:pt idx="7161">
                        <c:v>1.9942099999999998E-12</c:v>
                      </c:pt>
                      <c:pt idx="7162">
                        <c:v>1.81785E-12</c:v>
                      </c:pt>
                      <c:pt idx="7163">
                        <c:v>1.81785E-12</c:v>
                      </c:pt>
                      <c:pt idx="7164">
                        <c:v>2.5549599999999998E-12</c:v>
                      </c:pt>
                      <c:pt idx="7165">
                        <c:v>2.5549599999999998E-12</c:v>
                      </c:pt>
                      <c:pt idx="7166">
                        <c:v>1.71575E-12</c:v>
                      </c:pt>
                      <c:pt idx="7167">
                        <c:v>1.71575E-12</c:v>
                      </c:pt>
                      <c:pt idx="7168">
                        <c:v>3.09756E-12</c:v>
                      </c:pt>
                      <c:pt idx="7169">
                        <c:v>3.09756E-12</c:v>
                      </c:pt>
                      <c:pt idx="7170">
                        <c:v>2.7108099999999998E-12</c:v>
                      </c:pt>
                      <c:pt idx="7171">
                        <c:v>2.7108099999999998E-12</c:v>
                      </c:pt>
                      <c:pt idx="7172">
                        <c:v>2.66236E-12</c:v>
                      </c:pt>
                      <c:pt idx="7173">
                        <c:v>2.66236E-12</c:v>
                      </c:pt>
                      <c:pt idx="7174">
                        <c:v>1.8129700000000001E-12</c:v>
                      </c:pt>
                      <c:pt idx="7175">
                        <c:v>1.8129700000000001E-12</c:v>
                      </c:pt>
                      <c:pt idx="7176">
                        <c:v>2.3721200000000002E-12</c:v>
                      </c:pt>
                      <c:pt idx="7177">
                        <c:v>2.3721200000000002E-12</c:v>
                      </c:pt>
                      <c:pt idx="7178">
                        <c:v>3.5672199999999998E-12</c:v>
                      </c:pt>
                      <c:pt idx="7179">
                        <c:v>3.5672199999999998E-12</c:v>
                      </c:pt>
                      <c:pt idx="7180">
                        <c:v>2.5684699999999999E-12</c:v>
                      </c:pt>
                      <c:pt idx="7181">
                        <c:v>2.5684699999999999E-12</c:v>
                      </c:pt>
                      <c:pt idx="7182">
                        <c:v>8.4276600000000001E-12</c:v>
                      </c:pt>
                      <c:pt idx="7183">
                        <c:v>8.4276600000000001E-12</c:v>
                      </c:pt>
                      <c:pt idx="7184">
                        <c:v>2.14929E-12</c:v>
                      </c:pt>
                      <c:pt idx="7185">
                        <c:v>2.14929E-12</c:v>
                      </c:pt>
                      <c:pt idx="7186">
                        <c:v>3.3408100000000002E-12</c:v>
                      </c:pt>
                      <c:pt idx="7187">
                        <c:v>3.3408100000000002E-12</c:v>
                      </c:pt>
                      <c:pt idx="7188">
                        <c:v>2.8622100000000002E-12</c:v>
                      </c:pt>
                      <c:pt idx="7189">
                        <c:v>2.8622100000000002E-12</c:v>
                      </c:pt>
                      <c:pt idx="7190">
                        <c:v>1.9094200000000002E-12</c:v>
                      </c:pt>
                      <c:pt idx="7191">
                        <c:v>1.9094200000000002E-12</c:v>
                      </c:pt>
                      <c:pt idx="7192">
                        <c:v>2.7049900000000002E-12</c:v>
                      </c:pt>
                      <c:pt idx="7193">
                        <c:v>2.7049900000000002E-12</c:v>
                      </c:pt>
                      <c:pt idx="7194">
                        <c:v>2.6726799999999999E-12</c:v>
                      </c:pt>
                      <c:pt idx="7195">
                        <c:v>2.6726799999999999E-12</c:v>
                      </c:pt>
                      <c:pt idx="7196">
                        <c:v>2.47556E-12</c:v>
                      </c:pt>
                      <c:pt idx="7197">
                        <c:v>2.47556E-12</c:v>
                      </c:pt>
                      <c:pt idx="7198">
                        <c:v>3.41925E-12</c:v>
                      </c:pt>
                      <c:pt idx="7199">
                        <c:v>3.41925E-12</c:v>
                      </c:pt>
                      <c:pt idx="7200">
                        <c:v>7.7885499999999996E-12</c:v>
                      </c:pt>
                      <c:pt idx="7201">
                        <c:v>7.7885499999999996E-12</c:v>
                      </c:pt>
                      <c:pt idx="7202">
                        <c:v>2.0265200000000001E-12</c:v>
                      </c:pt>
                      <c:pt idx="7203">
                        <c:v>2.0265200000000001E-12</c:v>
                      </c:pt>
                      <c:pt idx="7204">
                        <c:v>1.8371800000000001E-12</c:v>
                      </c:pt>
                      <c:pt idx="7205">
                        <c:v>1.8371800000000001E-12</c:v>
                      </c:pt>
                      <c:pt idx="7206">
                        <c:v>1.8263100000000001E-12</c:v>
                      </c:pt>
                      <c:pt idx="7207">
                        <c:v>1.8263100000000001E-12</c:v>
                      </c:pt>
                      <c:pt idx="7208">
                        <c:v>2.5227799999999999E-12</c:v>
                      </c:pt>
                      <c:pt idx="7209">
                        <c:v>2.5227799999999999E-12</c:v>
                      </c:pt>
                      <c:pt idx="7210">
                        <c:v>1.8252299999999999E-12</c:v>
                      </c:pt>
                      <c:pt idx="7211">
                        <c:v>1.8252299999999999E-12</c:v>
                      </c:pt>
                      <c:pt idx="7212">
                        <c:v>2.4274100000000001E-12</c:v>
                      </c:pt>
                      <c:pt idx="7213">
                        <c:v>2.4274100000000001E-12</c:v>
                      </c:pt>
                      <c:pt idx="7214">
                        <c:v>1.8344200000000002E-12</c:v>
                      </c:pt>
                      <c:pt idx="7215">
                        <c:v>1.8344200000000002E-12</c:v>
                      </c:pt>
                      <c:pt idx="7216">
                        <c:v>2.2978700000000002E-12</c:v>
                      </c:pt>
                      <c:pt idx="7217">
                        <c:v>2.2978700000000002E-12</c:v>
                      </c:pt>
                      <c:pt idx="7218">
                        <c:v>2.2029399999999999E-12</c:v>
                      </c:pt>
                      <c:pt idx="7219">
                        <c:v>2.2029399999999999E-12</c:v>
                      </c:pt>
                      <c:pt idx="7220">
                        <c:v>3.6452200000000001E-12</c:v>
                      </c:pt>
                      <c:pt idx="7221">
                        <c:v>3.6452200000000001E-12</c:v>
                      </c:pt>
                      <c:pt idx="7222">
                        <c:v>1.9452300000000002E-12</c:v>
                      </c:pt>
                      <c:pt idx="7223">
                        <c:v>1.9452300000000002E-12</c:v>
                      </c:pt>
                      <c:pt idx="7224">
                        <c:v>1.9443300000000001E-12</c:v>
                      </c:pt>
                      <c:pt idx="7225">
                        <c:v>1.9443300000000001E-12</c:v>
                      </c:pt>
                      <c:pt idx="7226">
                        <c:v>1.8885500000000001E-12</c:v>
                      </c:pt>
                      <c:pt idx="7227">
                        <c:v>1.8885500000000001E-12</c:v>
                      </c:pt>
                      <c:pt idx="7228">
                        <c:v>1.9592199999999998E-12</c:v>
                      </c:pt>
                      <c:pt idx="7229">
                        <c:v>1.9592199999999998E-12</c:v>
                      </c:pt>
                      <c:pt idx="7230">
                        <c:v>2.0960999999999999E-12</c:v>
                      </c:pt>
                      <c:pt idx="7231">
                        <c:v>2.0960999999999999E-12</c:v>
                      </c:pt>
                      <c:pt idx="7232">
                        <c:v>2.83808E-12</c:v>
                      </c:pt>
                      <c:pt idx="7233">
                        <c:v>2.83808E-12</c:v>
                      </c:pt>
                      <c:pt idx="7234">
                        <c:v>1.7153999999999999E-12</c:v>
                      </c:pt>
                      <c:pt idx="7235">
                        <c:v>1.7153999999999999E-12</c:v>
                      </c:pt>
                      <c:pt idx="7236">
                        <c:v>2.5403299999999999E-12</c:v>
                      </c:pt>
                      <c:pt idx="7237">
                        <c:v>2.5403299999999999E-12</c:v>
                      </c:pt>
                      <c:pt idx="7238">
                        <c:v>2.32248E-12</c:v>
                      </c:pt>
                      <c:pt idx="7239">
                        <c:v>2.32248E-12</c:v>
                      </c:pt>
                      <c:pt idx="7240">
                        <c:v>2.0043399999999999E-12</c:v>
                      </c:pt>
                      <c:pt idx="7241">
                        <c:v>2.0043399999999999E-12</c:v>
                      </c:pt>
                      <c:pt idx="7242">
                        <c:v>2.5784599999999999E-12</c:v>
                      </c:pt>
                      <c:pt idx="7243">
                        <c:v>2.5784599999999999E-12</c:v>
                      </c:pt>
                      <c:pt idx="7244">
                        <c:v>1.9811700000000001E-12</c:v>
                      </c:pt>
                      <c:pt idx="7245">
                        <c:v>1.9811700000000001E-12</c:v>
                      </c:pt>
                      <c:pt idx="7246">
                        <c:v>1.7303E-12</c:v>
                      </c:pt>
                      <c:pt idx="7247">
                        <c:v>1.7303E-12</c:v>
                      </c:pt>
                      <c:pt idx="7248">
                        <c:v>2.1507700000000001E-12</c:v>
                      </c:pt>
                      <c:pt idx="7249">
                        <c:v>2.1507700000000001E-12</c:v>
                      </c:pt>
                      <c:pt idx="7250">
                        <c:v>2.7006E-12</c:v>
                      </c:pt>
                      <c:pt idx="7251">
                        <c:v>2.7006E-12</c:v>
                      </c:pt>
                      <c:pt idx="7252">
                        <c:v>2.22131E-12</c:v>
                      </c:pt>
                      <c:pt idx="7253">
                        <c:v>2.22131E-12</c:v>
                      </c:pt>
                      <c:pt idx="7254">
                        <c:v>2.6622099999999998E-12</c:v>
                      </c:pt>
                      <c:pt idx="7255">
                        <c:v>2.6622099999999998E-12</c:v>
                      </c:pt>
                      <c:pt idx="7256">
                        <c:v>3.6890800000000003E-12</c:v>
                      </c:pt>
                      <c:pt idx="7257">
                        <c:v>3.6890800000000003E-12</c:v>
                      </c:pt>
                      <c:pt idx="7258">
                        <c:v>1.90065E-12</c:v>
                      </c:pt>
                      <c:pt idx="7259">
                        <c:v>1.90065E-12</c:v>
                      </c:pt>
                      <c:pt idx="7260">
                        <c:v>1.9775899999999999E-12</c:v>
                      </c:pt>
                      <c:pt idx="7261">
                        <c:v>1.9775899999999999E-12</c:v>
                      </c:pt>
                      <c:pt idx="7262">
                        <c:v>2.9871000000000001E-12</c:v>
                      </c:pt>
                      <c:pt idx="7263">
                        <c:v>2.9871000000000001E-12</c:v>
                      </c:pt>
                      <c:pt idx="7264">
                        <c:v>2.2054500000000001E-12</c:v>
                      </c:pt>
                      <c:pt idx="7265">
                        <c:v>2.2054500000000001E-12</c:v>
                      </c:pt>
                      <c:pt idx="7266">
                        <c:v>2.90197E-12</c:v>
                      </c:pt>
                      <c:pt idx="7267">
                        <c:v>2.90197E-12</c:v>
                      </c:pt>
                      <c:pt idx="7268">
                        <c:v>2.53671E-12</c:v>
                      </c:pt>
                      <c:pt idx="7269">
                        <c:v>2.53671E-12</c:v>
                      </c:pt>
                      <c:pt idx="7270">
                        <c:v>2.2593999999999998E-12</c:v>
                      </c:pt>
                      <c:pt idx="7271">
                        <c:v>2.2593999999999998E-12</c:v>
                      </c:pt>
                      <c:pt idx="7272">
                        <c:v>2.03472E-12</c:v>
                      </c:pt>
                      <c:pt idx="7273">
                        <c:v>2.03472E-12</c:v>
                      </c:pt>
                      <c:pt idx="7274">
                        <c:v>2.0149300000000002E-12</c:v>
                      </c:pt>
                      <c:pt idx="7275">
                        <c:v>2.0149300000000002E-12</c:v>
                      </c:pt>
                      <c:pt idx="7276">
                        <c:v>2.3416800000000002E-12</c:v>
                      </c:pt>
                      <c:pt idx="7277">
                        <c:v>2.3416800000000002E-12</c:v>
                      </c:pt>
                      <c:pt idx="7278">
                        <c:v>2.25798E-12</c:v>
                      </c:pt>
                      <c:pt idx="7279">
                        <c:v>2.25798E-12</c:v>
                      </c:pt>
                      <c:pt idx="7280">
                        <c:v>1.6189000000000001E-12</c:v>
                      </c:pt>
                      <c:pt idx="7281">
                        <c:v>1.6189000000000001E-12</c:v>
                      </c:pt>
                      <c:pt idx="7282">
                        <c:v>1.62113E-12</c:v>
                      </c:pt>
                      <c:pt idx="7283">
                        <c:v>1.62113E-12</c:v>
                      </c:pt>
                      <c:pt idx="7284">
                        <c:v>1.61171E-12</c:v>
                      </c:pt>
                      <c:pt idx="7285">
                        <c:v>1.61171E-12</c:v>
                      </c:pt>
                      <c:pt idx="7286">
                        <c:v>1.7095100000000001E-12</c:v>
                      </c:pt>
                      <c:pt idx="7287">
                        <c:v>1.7095100000000001E-12</c:v>
                      </c:pt>
                      <c:pt idx="7288">
                        <c:v>1.66144E-12</c:v>
                      </c:pt>
                      <c:pt idx="7289">
                        <c:v>1.66144E-12</c:v>
                      </c:pt>
                      <c:pt idx="7290">
                        <c:v>2.1538999999999999E-12</c:v>
                      </c:pt>
                      <c:pt idx="7291">
                        <c:v>2.1538999999999999E-12</c:v>
                      </c:pt>
                      <c:pt idx="7292">
                        <c:v>1.8538100000000002E-12</c:v>
                      </c:pt>
                      <c:pt idx="7293">
                        <c:v>1.8538100000000002E-12</c:v>
                      </c:pt>
                      <c:pt idx="7294">
                        <c:v>2.13527E-12</c:v>
                      </c:pt>
                      <c:pt idx="7295">
                        <c:v>2.13527E-12</c:v>
                      </c:pt>
                      <c:pt idx="7296">
                        <c:v>1.9206000000000001E-12</c:v>
                      </c:pt>
                      <c:pt idx="7297">
                        <c:v>1.9206000000000001E-12</c:v>
                      </c:pt>
                      <c:pt idx="7298">
                        <c:v>2.2176099999999999E-12</c:v>
                      </c:pt>
                      <c:pt idx="7299">
                        <c:v>2.2176099999999999E-12</c:v>
                      </c:pt>
                      <c:pt idx="7300">
                        <c:v>2.3941799999999998E-12</c:v>
                      </c:pt>
                      <c:pt idx="7301">
                        <c:v>2.3941799999999998E-12</c:v>
                      </c:pt>
                      <c:pt idx="7302">
                        <c:v>2.6995500000000001E-12</c:v>
                      </c:pt>
                      <c:pt idx="7303">
                        <c:v>2.6995500000000001E-12</c:v>
                      </c:pt>
                      <c:pt idx="7304">
                        <c:v>2.20401E-12</c:v>
                      </c:pt>
                      <c:pt idx="7305">
                        <c:v>2.20401E-12</c:v>
                      </c:pt>
                      <c:pt idx="7306">
                        <c:v>1.8907899999999999E-12</c:v>
                      </c:pt>
                      <c:pt idx="7307">
                        <c:v>1.8907899999999999E-12</c:v>
                      </c:pt>
                      <c:pt idx="7308">
                        <c:v>1.6009E-12</c:v>
                      </c:pt>
                      <c:pt idx="7309">
                        <c:v>1.6009E-12</c:v>
                      </c:pt>
                      <c:pt idx="7310">
                        <c:v>2.07815E-12</c:v>
                      </c:pt>
                      <c:pt idx="7311">
                        <c:v>2.07815E-12</c:v>
                      </c:pt>
                      <c:pt idx="7312">
                        <c:v>2.2342299999999999E-12</c:v>
                      </c:pt>
                      <c:pt idx="7313">
                        <c:v>2.2342299999999999E-12</c:v>
                      </c:pt>
                      <c:pt idx="7314">
                        <c:v>1.8499E-12</c:v>
                      </c:pt>
                      <c:pt idx="7315">
                        <c:v>1.8499E-12</c:v>
                      </c:pt>
                      <c:pt idx="7316">
                        <c:v>1.96881E-12</c:v>
                      </c:pt>
                      <c:pt idx="7317">
                        <c:v>1.96881E-12</c:v>
                      </c:pt>
                      <c:pt idx="7318">
                        <c:v>4.7235099999999999E-11</c:v>
                      </c:pt>
                      <c:pt idx="7319">
                        <c:v>4.7235099999999999E-11</c:v>
                      </c:pt>
                      <c:pt idx="7320">
                        <c:v>1.8881400000000001E-12</c:v>
                      </c:pt>
                      <c:pt idx="7321">
                        <c:v>1.8881400000000001E-12</c:v>
                      </c:pt>
                      <c:pt idx="7322">
                        <c:v>2.0877499999999999E-12</c:v>
                      </c:pt>
                      <c:pt idx="7323">
                        <c:v>2.0877499999999999E-12</c:v>
                      </c:pt>
                      <c:pt idx="7324">
                        <c:v>4.0586099999999998E-12</c:v>
                      </c:pt>
                      <c:pt idx="7325">
                        <c:v>4.0586099999999998E-12</c:v>
                      </c:pt>
                      <c:pt idx="7326">
                        <c:v>7.0594099999999997E-12</c:v>
                      </c:pt>
                      <c:pt idx="7327">
                        <c:v>7.0594099999999997E-12</c:v>
                      </c:pt>
                      <c:pt idx="7328">
                        <c:v>3.1895700000000001E-12</c:v>
                      </c:pt>
                      <c:pt idx="7329">
                        <c:v>3.1895700000000001E-12</c:v>
                      </c:pt>
                      <c:pt idx="7330">
                        <c:v>1.91006E-12</c:v>
                      </c:pt>
                      <c:pt idx="7331">
                        <c:v>1.91006E-12</c:v>
                      </c:pt>
                      <c:pt idx="7332">
                        <c:v>2.2026599999999998E-12</c:v>
                      </c:pt>
                      <c:pt idx="7333">
                        <c:v>2.2026599999999998E-12</c:v>
                      </c:pt>
                      <c:pt idx="7334">
                        <c:v>2.4576800000000001E-12</c:v>
                      </c:pt>
                      <c:pt idx="7335">
                        <c:v>2.4576800000000001E-12</c:v>
                      </c:pt>
                      <c:pt idx="7336">
                        <c:v>1.7179299999999999E-12</c:v>
                      </c:pt>
                      <c:pt idx="7337">
                        <c:v>1.7179299999999999E-12</c:v>
                      </c:pt>
                      <c:pt idx="7338">
                        <c:v>2.0150300000000001E-12</c:v>
                      </c:pt>
                      <c:pt idx="7339">
                        <c:v>2.0150300000000001E-12</c:v>
                      </c:pt>
                      <c:pt idx="7340">
                        <c:v>1.64061E-12</c:v>
                      </c:pt>
                      <c:pt idx="7341">
                        <c:v>1.64061E-12</c:v>
                      </c:pt>
                      <c:pt idx="7342">
                        <c:v>1.8341E-12</c:v>
                      </c:pt>
                      <c:pt idx="7343">
                        <c:v>1.8341E-12</c:v>
                      </c:pt>
                      <c:pt idx="7344">
                        <c:v>1.7978000000000001E-12</c:v>
                      </c:pt>
                      <c:pt idx="7345">
                        <c:v>1.7978000000000001E-12</c:v>
                      </c:pt>
                      <c:pt idx="7346">
                        <c:v>1.8780900000000001E-12</c:v>
                      </c:pt>
                      <c:pt idx="7347">
                        <c:v>1.8780900000000001E-12</c:v>
                      </c:pt>
                      <c:pt idx="7348">
                        <c:v>2.4304600000000001E-12</c:v>
                      </c:pt>
                      <c:pt idx="7349">
                        <c:v>2.4304600000000001E-12</c:v>
                      </c:pt>
                      <c:pt idx="7350">
                        <c:v>1.4699400000000001E-12</c:v>
                      </c:pt>
                      <c:pt idx="7351">
                        <c:v>1.4699400000000001E-12</c:v>
                      </c:pt>
                      <c:pt idx="7352">
                        <c:v>9.4897300000000002E-12</c:v>
                      </c:pt>
                      <c:pt idx="7353">
                        <c:v>9.4897300000000002E-12</c:v>
                      </c:pt>
                      <c:pt idx="7354">
                        <c:v>2.2467099999999998E-12</c:v>
                      </c:pt>
                      <c:pt idx="7355">
                        <c:v>2.2467099999999998E-12</c:v>
                      </c:pt>
                      <c:pt idx="7356">
                        <c:v>1.58596E-12</c:v>
                      </c:pt>
                      <c:pt idx="7357">
                        <c:v>1.58596E-12</c:v>
                      </c:pt>
                      <c:pt idx="7358">
                        <c:v>2.04823E-12</c:v>
                      </c:pt>
                      <c:pt idx="7359">
                        <c:v>2.04823E-12</c:v>
                      </c:pt>
                      <c:pt idx="7360">
                        <c:v>1.7699999999999999E-12</c:v>
                      </c:pt>
                      <c:pt idx="7361">
                        <c:v>1.7699999999999999E-12</c:v>
                      </c:pt>
                      <c:pt idx="7362">
                        <c:v>2.40504E-12</c:v>
                      </c:pt>
                      <c:pt idx="7363">
                        <c:v>2.40504E-12</c:v>
                      </c:pt>
                      <c:pt idx="7364">
                        <c:v>1.9180199999999999E-12</c:v>
                      </c:pt>
                      <c:pt idx="7365">
                        <c:v>1.9180199999999999E-12</c:v>
                      </c:pt>
                      <c:pt idx="7366">
                        <c:v>4.6644100000000002E-11</c:v>
                      </c:pt>
                      <c:pt idx="7367">
                        <c:v>4.6644100000000002E-11</c:v>
                      </c:pt>
                      <c:pt idx="7368">
                        <c:v>1.93906E-12</c:v>
                      </c:pt>
                      <c:pt idx="7369">
                        <c:v>1.93906E-12</c:v>
                      </c:pt>
                      <c:pt idx="7370">
                        <c:v>2.3841699999999999E-12</c:v>
                      </c:pt>
                      <c:pt idx="7371">
                        <c:v>2.3841699999999999E-12</c:v>
                      </c:pt>
                      <c:pt idx="7372">
                        <c:v>2.46342E-12</c:v>
                      </c:pt>
                      <c:pt idx="7373">
                        <c:v>2.46342E-12</c:v>
                      </c:pt>
                      <c:pt idx="7374">
                        <c:v>2.78032E-12</c:v>
                      </c:pt>
                      <c:pt idx="7375">
                        <c:v>2.78032E-12</c:v>
                      </c:pt>
                      <c:pt idx="7376">
                        <c:v>1.8881899999999999E-12</c:v>
                      </c:pt>
                      <c:pt idx="7377">
                        <c:v>1.8881899999999999E-12</c:v>
                      </c:pt>
                      <c:pt idx="7378">
                        <c:v>1.9186900000000002E-12</c:v>
                      </c:pt>
                      <c:pt idx="7379">
                        <c:v>1.9186900000000002E-12</c:v>
                      </c:pt>
                      <c:pt idx="7380">
                        <c:v>1.8393700000000001E-12</c:v>
                      </c:pt>
                      <c:pt idx="7381">
                        <c:v>1.8393700000000001E-12</c:v>
                      </c:pt>
                      <c:pt idx="7382">
                        <c:v>2.4549500000000002E-12</c:v>
                      </c:pt>
                      <c:pt idx="7383">
                        <c:v>2.4549500000000002E-12</c:v>
                      </c:pt>
                      <c:pt idx="7384">
                        <c:v>2.1317500000000001E-12</c:v>
                      </c:pt>
                      <c:pt idx="7385">
                        <c:v>2.1317500000000001E-12</c:v>
                      </c:pt>
                      <c:pt idx="7386">
                        <c:v>2.0718099999999998E-12</c:v>
                      </c:pt>
                      <c:pt idx="7387">
                        <c:v>2.0718099999999998E-12</c:v>
                      </c:pt>
                      <c:pt idx="7388">
                        <c:v>1.8453399999999999E-12</c:v>
                      </c:pt>
                      <c:pt idx="7389">
                        <c:v>1.8453399999999999E-12</c:v>
                      </c:pt>
                      <c:pt idx="7390">
                        <c:v>1.7697599999999999E-12</c:v>
                      </c:pt>
                      <c:pt idx="7391">
                        <c:v>1.7697599999999999E-12</c:v>
                      </c:pt>
                      <c:pt idx="7392">
                        <c:v>1.9028900000000002E-12</c:v>
                      </c:pt>
                      <c:pt idx="7393">
                        <c:v>1.9028900000000002E-12</c:v>
                      </c:pt>
                      <c:pt idx="7394">
                        <c:v>1.6682500000000001E-12</c:v>
                      </c:pt>
                      <c:pt idx="7395">
                        <c:v>1.6682500000000001E-12</c:v>
                      </c:pt>
                      <c:pt idx="7396">
                        <c:v>2.2646900000000001E-12</c:v>
                      </c:pt>
                      <c:pt idx="7397">
                        <c:v>2.2646900000000001E-12</c:v>
                      </c:pt>
                      <c:pt idx="7398">
                        <c:v>2.90416E-12</c:v>
                      </c:pt>
                      <c:pt idx="7399">
                        <c:v>2.90416E-12</c:v>
                      </c:pt>
                      <c:pt idx="7400">
                        <c:v>1.9619500000000001E-12</c:v>
                      </c:pt>
                      <c:pt idx="7401">
                        <c:v>1.9619500000000001E-12</c:v>
                      </c:pt>
                      <c:pt idx="7402">
                        <c:v>2.2208199999999998E-12</c:v>
                      </c:pt>
                      <c:pt idx="7403">
                        <c:v>2.2208199999999998E-12</c:v>
                      </c:pt>
                      <c:pt idx="7404">
                        <c:v>2.15551E-12</c:v>
                      </c:pt>
                      <c:pt idx="7405">
                        <c:v>2.15551E-12</c:v>
                      </c:pt>
                      <c:pt idx="7406">
                        <c:v>1.7637399999999999E-12</c:v>
                      </c:pt>
                      <c:pt idx="7407">
                        <c:v>1.7637399999999999E-12</c:v>
                      </c:pt>
                      <c:pt idx="7408">
                        <c:v>2.3392199999999998E-12</c:v>
                      </c:pt>
                      <c:pt idx="7409">
                        <c:v>2.3392199999999998E-12</c:v>
                      </c:pt>
                      <c:pt idx="7410">
                        <c:v>2.1130599999999999E-12</c:v>
                      </c:pt>
                      <c:pt idx="7411">
                        <c:v>2.1130599999999999E-12</c:v>
                      </c:pt>
                      <c:pt idx="7412">
                        <c:v>1.65682E-12</c:v>
                      </c:pt>
                      <c:pt idx="7413">
                        <c:v>1.65682E-12</c:v>
                      </c:pt>
                      <c:pt idx="7414">
                        <c:v>1.7211099999999999E-12</c:v>
                      </c:pt>
                      <c:pt idx="7415">
                        <c:v>1.7211099999999999E-12</c:v>
                      </c:pt>
                      <c:pt idx="7416">
                        <c:v>3.1879300000000001E-12</c:v>
                      </c:pt>
                      <c:pt idx="7417">
                        <c:v>3.1879300000000001E-12</c:v>
                      </c:pt>
                      <c:pt idx="7418">
                        <c:v>1.6007399999999999E-12</c:v>
                      </c:pt>
                      <c:pt idx="7419">
                        <c:v>1.6007399999999999E-12</c:v>
                      </c:pt>
                      <c:pt idx="7420">
                        <c:v>1.9372900000000001E-12</c:v>
                      </c:pt>
                      <c:pt idx="7421">
                        <c:v>1.9372900000000001E-12</c:v>
                      </c:pt>
                      <c:pt idx="7422">
                        <c:v>2.0593500000000001E-12</c:v>
                      </c:pt>
                      <c:pt idx="7423">
                        <c:v>2.0593500000000001E-12</c:v>
                      </c:pt>
                      <c:pt idx="7424">
                        <c:v>2.2524199999999998E-12</c:v>
                      </c:pt>
                      <c:pt idx="7425">
                        <c:v>2.2524199999999998E-12</c:v>
                      </c:pt>
                      <c:pt idx="7426">
                        <c:v>2.21827E-12</c:v>
                      </c:pt>
                      <c:pt idx="7427">
                        <c:v>2.21827E-12</c:v>
                      </c:pt>
                      <c:pt idx="7428">
                        <c:v>2.8609199999999999E-12</c:v>
                      </c:pt>
                      <c:pt idx="7429">
                        <c:v>2.8609199999999999E-12</c:v>
                      </c:pt>
                      <c:pt idx="7430">
                        <c:v>2.3684900000000001E-12</c:v>
                      </c:pt>
                      <c:pt idx="7431">
                        <c:v>2.3684900000000001E-12</c:v>
                      </c:pt>
                      <c:pt idx="7432">
                        <c:v>2.1165099999999998E-12</c:v>
                      </c:pt>
                      <c:pt idx="7433">
                        <c:v>2.1165099999999998E-12</c:v>
                      </c:pt>
                      <c:pt idx="7434">
                        <c:v>2.3326599999999999E-12</c:v>
                      </c:pt>
                      <c:pt idx="7435">
                        <c:v>2.3326599999999999E-12</c:v>
                      </c:pt>
                      <c:pt idx="7436">
                        <c:v>1.66248E-12</c:v>
                      </c:pt>
                      <c:pt idx="7437">
                        <c:v>1.66248E-12</c:v>
                      </c:pt>
                      <c:pt idx="7438">
                        <c:v>2.02846E-12</c:v>
                      </c:pt>
                      <c:pt idx="7439">
                        <c:v>2.02846E-12</c:v>
                      </c:pt>
                      <c:pt idx="7440">
                        <c:v>2.0572300000000001E-12</c:v>
                      </c:pt>
                      <c:pt idx="7441">
                        <c:v>2.0572300000000001E-12</c:v>
                      </c:pt>
                      <c:pt idx="7442">
                        <c:v>1.6783E-12</c:v>
                      </c:pt>
                      <c:pt idx="7443">
                        <c:v>1.6783E-12</c:v>
                      </c:pt>
                      <c:pt idx="7444">
                        <c:v>2.19293E-12</c:v>
                      </c:pt>
                      <c:pt idx="7445">
                        <c:v>2.19293E-12</c:v>
                      </c:pt>
                      <c:pt idx="7446">
                        <c:v>2.2930800000000002E-12</c:v>
                      </c:pt>
                      <c:pt idx="7447">
                        <c:v>2.2930800000000002E-12</c:v>
                      </c:pt>
                      <c:pt idx="7448">
                        <c:v>1.7959000000000001E-12</c:v>
                      </c:pt>
                      <c:pt idx="7449">
                        <c:v>1.7959000000000001E-12</c:v>
                      </c:pt>
                      <c:pt idx="7450">
                        <c:v>2.3339599999999999E-12</c:v>
                      </c:pt>
                      <c:pt idx="7451">
                        <c:v>2.3339599999999999E-12</c:v>
                      </c:pt>
                      <c:pt idx="7452">
                        <c:v>2.4800800000000001E-12</c:v>
                      </c:pt>
                      <c:pt idx="7453">
                        <c:v>2.4800800000000001E-12</c:v>
                      </c:pt>
                      <c:pt idx="7454">
                        <c:v>2.1543900000000001E-12</c:v>
                      </c:pt>
                      <c:pt idx="7455">
                        <c:v>2.1543900000000001E-12</c:v>
                      </c:pt>
                      <c:pt idx="7456">
                        <c:v>2.0837400000000002E-12</c:v>
                      </c:pt>
                      <c:pt idx="7457">
                        <c:v>2.0837400000000002E-12</c:v>
                      </c:pt>
                      <c:pt idx="7458">
                        <c:v>2.6243800000000002E-12</c:v>
                      </c:pt>
                      <c:pt idx="7459">
                        <c:v>2.6243800000000002E-12</c:v>
                      </c:pt>
                      <c:pt idx="7460">
                        <c:v>1.7940200000000001E-12</c:v>
                      </c:pt>
                      <c:pt idx="7461">
                        <c:v>1.7940200000000001E-12</c:v>
                      </c:pt>
                      <c:pt idx="7462">
                        <c:v>2.0093900000000002E-12</c:v>
                      </c:pt>
                      <c:pt idx="7463">
                        <c:v>2.0093900000000002E-12</c:v>
                      </c:pt>
                      <c:pt idx="7464">
                        <c:v>2.1513500000000001E-12</c:v>
                      </c:pt>
                      <c:pt idx="7465">
                        <c:v>2.1513500000000001E-12</c:v>
                      </c:pt>
                      <c:pt idx="7466">
                        <c:v>2.1874799999999999E-12</c:v>
                      </c:pt>
                      <c:pt idx="7467">
                        <c:v>2.1874799999999999E-12</c:v>
                      </c:pt>
                      <c:pt idx="7468">
                        <c:v>2.0155499999999998E-12</c:v>
                      </c:pt>
                      <c:pt idx="7469">
                        <c:v>2.0155499999999998E-12</c:v>
                      </c:pt>
                      <c:pt idx="7470">
                        <c:v>6.2028700000000002E-12</c:v>
                      </c:pt>
                      <c:pt idx="7471">
                        <c:v>6.2028700000000002E-12</c:v>
                      </c:pt>
                      <c:pt idx="7472">
                        <c:v>1.86481E-12</c:v>
                      </c:pt>
                      <c:pt idx="7473">
                        <c:v>1.86481E-12</c:v>
                      </c:pt>
                      <c:pt idx="7474">
                        <c:v>2.3156200000000002E-12</c:v>
                      </c:pt>
                      <c:pt idx="7475">
                        <c:v>2.3156200000000002E-12</c:v>
                      </c:pt>
                      <c:pt idx="7476">
                        <c:v>3.3193099999999999E-12</c:v>
                      </c:pt>
                      <c:pt idx="7477">
                        <c:v>3.3193099999999999E-12</c:v>
                      </c:pt>
                      <c:pt idx="7478">
                        <c:v>2.1497899999999999E-12</c:v>
                      </c:pt>
                      <c:pt idx="7479">
                        <c:v>2.1497899999999999E-12</c:v>
                      </c:pt>
                      <c:pt idx="7480">
                        <c:v>2.0305200000000001E-12</c:v>
                      </c:pt>
                      <c:pt idx="7481">
                        <c:v>2.0305200000000001E-12</c:v>
                      </c:pt>
                      <c:pt idx="7482">
                        <c:v>2.1321700000000002E-12</c:v>
                      </c:pt>
                      <c:pt idx="7483">
                        <c:v>2.1321700000000002E-12</c:v>
                      </c:pt>
                      <c:pt idx="7484">
                        <c:v>2.2506700000000001E-12</c:v>
                      </c:pt>
                      <c:pt idx="7485">
                        <c:v>2.2506700000000001E-12</c:v>
                      </c:pt>
                      <c:pt idx="7486">
                        <c:v>1.7290799999999999E-12</c:v>
                      </c:pt>
                      <c:pt idx="7487">
                        <c:v>1.7290799999999999E-12</c:v>
                      </c:pt>
                      <c:pt idx="7488">
                        <c:v>1.9477500000000001E-12</c:v>
                      </c:pt>
                      <c:pt idx="7489">
                        <c:v>1.9477500000000001E-12</c:v>
                      </c:pt>
                      <c:pt idx="7490">
                        <c:v>1.77866E-12</c:v>
                      </c:pt>
                      <c:pt idx="7491">
                        <c:v>1.77866E-12</c:v>
                      </c:pt>
                      <c:pt idx="7492">
                        <c:v>2.0565899999999998E-12</c:v>
                      </c:pt>
                      <c:pt idx="7493">
                        <c:v>2.0565899999999998E-12</c:v>
                      </c:pt>
                      <c:pt idx="7494">
                        <c:v>5.85777E-12</c:v>
                      </c:pt>
                      <c:pt idx="7495">
                        <c:v>5.85777E-12</c:v>
                      </c:pt>
                      <c:pt idx="7496">
                        <c:v>2.0183500000000002E-12</c:v>
                      </c:pt>
                      <c:pt idx="7497">
                        <c:v>2.0183500000000002E-12</c:v>
                      </c:pt>
                      <c:pt idx="7498">
                        <c:v>2.72324E-12</c:v>
                      </c:pt>
                      <c:pt idx="7499">
                        <c:v>2.72324E-12</c:v>
                      </c:pt>
                      <c:pt idx="7500">
                        <c:v>2.0390199999999999E-12</c:v>
                      </c:pt>
                      <c:pt idx="7501">
                        <c:v>2.0390199999999999E-12</c:v>
                      </c:pt>
                      <c:pt idx="7502">
                        <c:v>2.4161399999999998E-12</c:v>
                      </c:pt>
                      <c:pt idx="7503">
                        <c:v>2.4161399999999998E-12</c:v>
                      </c:pt>
                      <c:pt idx="7504">
                        <c:v>2.0910399999999999E-12</c:v>
                      </c:pt>
                      <c:pt idx="7505">
                        <c:v>2.0910399999999999E-12</c:v>
                      </c:pt>
                      <c:pt idx="7506">
                        <c:v>2.4099400000000001E-12</c:v>
                      </c:pt>
                      <c:pt idx="7507">
                        <c:v>2.4099400000000001E-12</c:v>
                      </c:pt>
                      <c:pt idx="7508">
                        <c:v>2.02829E-12</c:v>
                      </c:pt>
                      <c:pt idx="7509">
                        <c:v>2.02829E-12</c:v>
                      </c:pt>
                      <c:pt idx="7510">
                        <c:v>1.9878700000000001E-12</c:v>
                      </c:pt>
                      <c:pt idx="7511">
                        <c:v>1.9878700000000001E-12</c:v>
                      </c:pt>
                      <c:pt idx="7512">
                        <c:v>2.0695199999999998E-12</c:v>
                      </c:pt>
                      <c:pt idx="7513">
                        <c:v>2.0695199999999998E-12</c:v>
                      </c:pt>
                      <c:pt idx="7514">
                        <c:v>2.4633699999999998E-12</c:v>
                      </c:pt>
                      <c:pt idx="7515">
                        <c:v>2.4633699999999998E-12</c:v>
                      </c:pt>
                      <c:pt idx="7516">
                        <c:v>2.2692800000000002E-12</c:v>
                      </c:pt>
                      <c:pt idx="7517">
                        <c:v>2.2692800000000002E-12</c:v>
                      </c:pt>
                      <c:pt idx="7518">
                        <c:v>1.8600099999999999E-12</c:v>
                      </c:pt>
                      <c:pt idx="7519">
                        <c:v>1.8600099999999999E-12</c:v>
                      </c:pt>
                      <c:pt idx="7520">
                        <c:v>1.5953199999999999E-12</c:v>
                      </c:pt>
                      <c:pt idx="7521">
                        <c:v>1.5953199999999999E-12</c:v>
                      </c:pt>
                      <c:pt idx="7522">
                        <c:v>1.8564400000000001E-12</c:v>
                      </c:pt>
                      <c:pt idx="7523">
                        <c:v>1.8564400000000001E-12</c:v>
                      </c:pt>
                      <c:pt idx="7524">
                        <c:v>2.4412000000000001E-12</c:v>
                      </c:pt>
                      <c:pt idx="7525">
                        <c:v>2.4412000000000001E-12</c:v>
                      </c:pt>
                      <c:pt idx="7526">
                        <c:v>1.58809E-12</c:v>
                      </c:pt>
                      <c:pt idx="7527">
                        <c:v>1.58809E-12</c:v>
                      </c:pt>
                      <c:pt idx="7528">
                        <c:v>1.8312000000000001E-12</c:v>
                      </c:pt>
                      <c:pt idx="7529">
                        <c:v>1.8312000000000001E-12</c:v>
                      </c:pt>
                      <c:pt idx="7530">
                        <c:v>2.9702500000000002E-12</c:v>
                      </c:pt>
                      <c:pt idx="7531">
                        <c:v>2.9702500000000002E-12</c:v>
                      </c:pt>
                      <c:pt idx="7532">
                        <c:v>2.3544499999999999E-12</c:v>
                      </c:pt>
                      <c:pt idx="7533">
                        <c:v>2.3544499999999999E-12</c:v>
                      </c:pt>
                      <c:pt idx="7534">
                        <c:v>2.5308000000000001E-12</c:v>
                      </c:pt>
                      <c:pt idx="7535">
                        <c:v>2.5308000000000001E-12</c:v>
                      </c:pt>
                      <c:pt idx="7536">
                        <c:v>3.7509700000000001E-12</c:v>
                      </c:pt>
                      <c:pt idx="7537">
                        <c:v>3.7509700000000001E-12</c:v>
                      </c:pt>
                      <c:pt idx="7538">
                        <c:v>2.7209600000000002E-12</c:v>
                      </c:pt>
                      <c:pt idx="7539">
                        <c:v>2.7209600000000002E-12</c:v>
                      </c:pt>
                      <c:pt idx="7540">
                        <c:v>1.9381800000000001E-12</c:v>
                      </c:pt>
                      <c:pt idx="7541">
                        <c:v>1.9381800000000001E-12</c:v>
                      </c:pt>
                      <c:pt idx="7542">
                        <c:v>2.39498E-12</c:v>
                      </c:pt>
                      <c:pt idx="7543">
                        <c:v>2.39498E-12</c:v>
                      </c:pt>
                      <c:pt idx="7544">
                        <c:v>2.1620500000000001E-12</c:v>
                      </c:pt>
                      <c:pt idx="7545">
                        <c:v>2.1620500000000001E-12</c:v>
                      </c:pt>
                      <c:pt idx="7546">
                        <c:v>1.57517E-12</c:v>
                      </c:pt>
                      <c:pt idx="7547">
                        <c:v>1.57517E-12</c:v>
                      </c:pt>
                      <c:pt idx="7548">
                        <c:v>2.87919E-12</c:v>
                      </c:pt>
                      <c:pt idx="7549">
                        <c:v>2.87919E-12</c:v>
                      </c:pt>
                      <c:pt idx="7550">
                        <c:v>1.30447E-11</c:v>
                      </c:pt>
                      <c:pt idx="7551">
                        <c:v>1.30447E-11</c:v>
                      </c:pt>
                      <c:pt idx="7552">
                        <c:v>2.38801E-12</c:v>
                      </c:pt>
                      <c:pt idx="7553">
                        <c:v>2.38801E-12</c:v>
                      </c:pt>
                      <c:pt idx="7554">
                        <c:v>1.8246099999999998E-12</c:v>
                      </c:pt>
                      <c:pt idx="7555">
                        <c:v>1.8246099999999998E-12</c:v>
                      </c:pt>
                      <c:pt idx="7556">
                        <c:v>2.6461900000000001E-12</c:v>
                      </c:pt>
                      <c:pt idx="7557">
                        <c:v>2.6461900000000001E-12</c:v>
                      </c:pt>
                      <c:pt idx="7558">
                        <c:v>2.6194800000000001E-12</c:v>
                      </c:pt>
                      <c:pt idx="7559">
                        <c:v>2.6194800000000001E-12</c:v>
                      </c:pt>
                      <c:pt idx="7560">
                        <c:v>2.2778300000000002E-12</c:v>
                      </c:pt>
                      <c:pt idx="7561">
                        <c:v>2.2778300000000002E-12</c:v>
                      </c:pt>
                      <c:pt idx="7562">
                        <c:v>2.4628999999999999E-12</c:v>
                      </c:pt>
                      <c:pt idx="7563">
                        <c:v>2.4628999999999999E-12</c:v>
                      </c:pt>
                      <c:pt idx="7564">
                        <c:v>2.0126300000000001E-12</c:v>
                      </c:pt>
                      <c:pt idx="7565">
                        <c:v>2.0126300000000001E-12</c:v>
                      </c:pt>
                      <c:pt idx="7566">
                        <c:v>2.26369E-12</c:v>
                      </c:pt>
                      <c:pt idx="7567">
                        <c:v>2.26369E-12</c:v>
                      </c:pt>
                      <c:pt idx="7568">
                        <c:v>2.6857399999999998E-12</c:v>
                      </c:pt>
                      <c:pt idx="7569">
                        <c:v>2.6857399999999998E-12</c:v>
                      </c:pt>
                      <c:pt idx="7570">
                        <c:v>2.12542E-12</c:v>
                      </c:pt>
                      <c:pt idx="7571">
                        <c:v>2.12542E-12</c:v>
                      </c:pt>
                      <c:pt idx="7572">
                        <c:v>2.0131299999999999E-12</c:v>
                      </c:pt>
                      <c:pt idx="7573">
                        <c:v>2.0131299999999999E-12</c:v>
                      </c:pt>
                      <c:pt idx="7574">
                        <c:v>2.0967499999999999E-12</c:v>
                      </c:pt>
                      <c:pt idx="7575">
                        <c:v>2.0967499999999999E-12</c:v>
                      </c:pt>
                      <c:pt idx="7576">
                        <c:v>2.2700300000000002E-12</c:v>
                      </c:pt>
                      <c:pt idx="7577">
                        <c:v>2.2700300000000002E-12</c:v>
                      </c:pt>
                      <c:pt idx="7578">
                        <c:v>1.41598E-11</c:v>
                      </c:pt>
                      <c:pt idx="7579">
                        <c:v>1.41598E-11</c:v>
                      </c:pt>
                      <c:pt idx="7580">
                        <c:v>2.0380100000000001E-12</c:v>
                      </c:pt>
                      <c:pt idx="7581">
                        <c:v>2.0380100000000001E-12</c:v>
                      </c:pt>
                      <c:pt idx="7582">
                        <c:v>1.7639099999999999E-12</c:v>
                      </c:pt>
                      <c:pt idx="7583">
                        <c:v>1.7639099999999999E-12</c:v>
                      </c:pt>
                      <c:pt idx="7584">
                        <c:v>2.32087E-12</c:v>
                      </c:pt>
                      <c:pt idx="7585">
                        <c:v>2.32087E-12</c:v>
                      </c:pt>
                      <c:pt idx="7586">
                        <c:v>1.8897999999999999E-12</c:v>
                      </c:pt>
                      <c:pt idx="7587">
                        <c:v>1.8897999999999999E-12</c:v>
                      </c:pt>
                      <c:pt idx="7588">
                        <c:v>1.72722E-12</c:v>
                      </c:pt>
                      <c:pt idx="7589">
                        <c:v>1.72722E-12</c:v>
                      </c:pt>
                      <c:pt idx="7590">
                        <c:v>2.1235299999999999E-12</c:v>
                      </c:pt>
                      <c:pt idx="7591">
                        <c:v>2.1235299999999999E-12</c:v>
                      </c:pt>
                      <c:pt idx="7592">
                        <c:v>2.1160200000000001E-12</c:v>
                      </c:pt>
                      <c:pt idx="7593">
                        <c:v>2.1160200000000001E-12</c:v>
                      </c:pt>
                      <c:pt idx="7594">
                        <c:v>1.96803E-12</c:v>
                      </c:pt>
                      <c:pt idx="7595">
                        <c:v>1.96803E-12</c:v>
                      </c:pt>
                      <c:pt idx="7596">
                        <c:v>2.4687700000000002E-12</c:v>
                      </c:pt>
                      <c:pt idx="7597">
                        <c:v>2.4687700000000002E-12</c:v>
                      </c:pt>
                      <c:pt idx="7598">
                        <c:v>2.5207599999999999E-12</c:v>
                      </c:pt>
                      <c:pt idx="7599">
                        <c:v>2.5207599999999999E-12</c:v>
                      </c:pt>
                      <c:pt idx="7600">
                        <c:v>3.8927299999999997E-12</c:v>
                      </c:pt>
                      <c:pt idx="7601">
                        <c:v>3.8927299999999997E-12</c:v>
                      </c:pt>
                      <c:pt idx="7602">
                        <c:v>1.8781399999999999E-12</c:v>
                      </c:pt>
                      <c:pt idx="7603">
                        <c:v>1.8781399999999999E-12</c:v>
                      </c:pt>
                      <c:pt idx="7604">
                        <c:v>2.56424E-12</c:v>
                      </c:pt>
                      <c:pt idx="7605">
                        <c:v>2.56424E-12</c:v>
                      </c:pt>
                      <c:pt idx="7606">
                        <c:v>2.3548599999999999E-12</c:v>
                      </c:pt>
                      <c:pt idx="7607">
                        <c:v>2.3548599999999999E-12</c:v>
                      </c:pt>
                      <c:pt idx="7608">
                        <c:v>2.1352599999999999E-12</c:v>
                      </c:pt>
                      <c:pt idx="7609">
                        <c:v>2.1352599999999999E-12</c:v>
                      </c:pt>
                      <c:pt idx="7610">
                        <c:v>1.9827199999999999E-12</c:v>
                      </c:pt>
                      <c:pt idx="7611">
                        <c:v>1.9827199999999999E-12</c:v>
                      </c:pt>
                      <c:pt idx="7612">
                        <c:v>2.3227699999999998E-12</c:v>
                      </c:pt>
                      <c:pt idx="7613">
                        <c:v>2.3227699999999998E-12</c:v>
                      </c:pt>
                      <c:pt idx="7614">
                        <c:v>2.3543000000000002E-12</c:v>
                      </c:pt>
                      <c:pt idx="7615">
                        <c:v>2.3543000000000002E-12</c:v>
                      </c:pt>
                      <c:pt idx="7616">
                        <c:v>2.7601699999999999E-12</c:v>
                      </c:pt>
                      <c:pt idx="7617">
                        <c:v>2.7601699999999999E-12</c:v>
                      </c:pt>
                      <c:pt idx="7618">
                        <c:v>2.86739E-12</c:v>
                      </c:pt>
                      <c:pt idx="7619">
                        <c:v>2.86739E-12</c:v>
                      </c:pt>
                      <c:pt idx="7620">
                        <c:v>2.6455500000000002E-12</c:v>
                      </c:pt>
                      <c:pt idx="7621">
                        <c:v>2.6455500000000002E-12</c:v>
                      </c:pt>
                      <c:pt idx="7622">
                        <c:v>2.1514999999999999E-12</c:v>
                      </c:pt>
                      <c:pt idx="7623">
                        <c:v>2.1514999999999999E-12</c:v>
                      </c:pt>
                      <c:pt idx="7624">
                        <c:v>2.5298299999999999E-12</c:v>
                      </c:pt>
                      <c:pt idx="7625">
                        <c:v>2.5298299999999999E-12</c:v>
                      </c:pt>
                      <c:pt idx="7626">
                        <c:v>2.26769E-12</c:v>
                      </c:pt>
                      <c:pt idx="7627">
                        <c:v>2.26769E-12</c:v>
                      </c:pt>
                      <c:pt idx="7628">
                        <c:v>3.49576E-12</c:v>
                      </c:pt>
                      <c:pt idx="7629">
                        <c:v>3.49576E-12</c:v>
                      </c:pt>
                      <c:pt idx="7630">
                        <c:v>2.33671E-12</c:v>
                      </c:pt>
                      <c:pt idx="7631">
                        <c:v>2.33671E-12</c:v>
                      </c:pt>
                      <c:pt idx="7632">
                        <c:v>2.1823000000000001E-12</c:v>
                      </c:pt>
                      <c:pt idx="7633">
                        <c:v>2.1823000000000001E-12</c:v>
                      </c:pt>
                      <c:pt idx="7634">
                        <c:v>2.0098600000000001E-12</c:v>
                      </c:pt>
                      <c:pt idx="7635">
                        <c:v>2.0098600000000001E-12</c:v>
                      </c:pt>
                      <c:pt idx="7636">
                        <c:v>2.1256000000000002E-12</c:v>
                      </c:pt>
                      <c:pt idx="7637">
                        <c:v>2.1256000000000002E-12</c:v>
                      </c:pt>
                      <c:pt idx="7638">
                        <c:v>2.5696299999999998E-12</c:v>
                      </c:pt>
                      <c:pt idx="7639">
                        <c:v>2.5696299999999998E-12</c:v>
                      </c:pt>
                      <c:pt idx="7640">
                        <c:v>3.2391699999999998E-12</c:v>
                      </c:pt>
                      <c:pt idx="7641">
                        <c:v>3.2391699999999998E-12</c:v>
                      </c:pt>
                      <c:pt idx="7642">
                        <c:v>2.1093200000000001E-12</c:v>
                      </c:pt>
                      <c:pt idx="7643">
                        <c:v>2.1093200000000001E-12</c:v>
                      </c:pt>
                      <c:pt idx="7644">
                        <c:v>2.2212399999999999E-12</c:v>
                      </c:pt>
                      <c:pt idx="7645">
                        <c:v>2.2212399999999999E-12</c:v>
                      </c:pt>
                      <c:pt idx="7646">
                        <c:v>2.2619900000000001E-12</c:v>
                      </c:pt>
                      <c:pt idx="7647">
                        <c:v>2.2619900000000001E-12</c:v>
                      </c:pt>
                      <c:pt idx="7648">
                        <c:v>2.2733400000000001E-12</c:v>
                      </c:pt>
                      <c:pt idx="7649">
                        <c:v>2.2733400000000001E-12</c:v>
                      </c:pt>
                      <c:pt idx="7650">
                        <c:v>3.1668699999999998E-12</c:v>
                      </c:pt>
                      <c:pt idx="7651">
                        <c:v>3.1668699999999998E-12</c:v>
                      </c:pt>
                      <c:pt idx="7652">
                        <c:v>2.4996500000000002E-12</c:v>
                      </c:pt>
                      <c:pt idx="7653">
                        <c:v>2.4996500000000002E-12</c:v>
                      </c:pt>
                      <c:pt idx="7654">
                        <c:v>2.4450300000000001E-12</c:v>
                      </c:pt>
                      <c:pt idx="7655">
                        <c:v>2.4450300000000001E-12</c:v>
                      </c:pt>
                      <c:pt idx="7656">
                        <c:v>2.69027E-12</c:v>
                      </c:pt>
                      <c:pt idx="7657">
                        <c:v>2.69027E-12</c:v>
                      </c:pt>
                      <c:pt idx="7658">
                        <c:v>2.7612299999999999E-12</c:v>
                      </c:pt>
                      <c:pt idx="7659">
                        <c:v>2.7612299999999999E-12</c:v>
                      </c:pt>
                      <c:pt idx="7660">
                        <c:v>2.9065699999999999E-11</c:v>
                      </c:pt>
                      <c:pt idx="7661">
                        <c:v>2.9065699999999999E-11</c:v>
                      </c:pt>
                      <c:pt idx="7662">
                        <c:v>1.81633E-12</c:v>
                      </c:pt>
                      <c:pt idx="7663">
                        <c:v>1.81633E-12</c:v>
                      </c:pt>
                      <c:pt idx="7664">
                        <c:v>1.8921100000000001E-12</c:v>
                      </c:pt>
                      <c:pt idx="7665">
                        <c:v>1.8921100000000001E-12</c:v>
                      </c:pt>
                      <c:pt idx="7666">
                        <c:v>3.03744E-12</c:v>
                      </c:pt>
                      <c:pt idx="7667">
                        <c:v>3.03744E-12</c:v>
                      </c:pt>
                      <c:pt idx="7668">
                        <c:v>2.1299199999999999E-12</c:v>
                      </c:pt>
                      <c:pt idx="7669">
                        <c:v>2.1299199999999999E-12</c:v>
                      </c:pt>
                      <c:pt idx="7670">
                        <c:v>2.2185299999999998E-12</c:v>
                      </c:pt>
                      <c:pt idx="7671">
                        <c:v>2.2185299999999998E-12</c:v>
                      </c:pt>
                      <c:pt idx="7672">
                        <c:v>2.16577E-12</c:v>
                      </c:pt>
                      <c:pt idx="7673">
                        <c:v>2.16577E-12</c:v>
                      </c:pt>
                      <c:pt idx="7674">
                        <c:v>2.4895999999999998E-12</c:v>
                      </c:pt>
                      <c:pt idx="7675">
                        <c:v>2.4895999999999998E-12</c:v>
                      </c:pt>
                      <c:pt idx="7676">
                        <c:v>2.0652300000000001E-12</c:v>
                      </c:pt>
                      <c:pt idx="7677">
                        <c:v>2.0652300000000001E-12</c:v>
                      </c:pt>
                      <c:pt idx="7678">
                        <c:v>2.4641500000000002E-12</c:v>
                      </c:pt>
                      <c:pt idx="7679">
                        <c:v>2.4641500000000002E-12</c:v>
                      </c:pt>
                      <c:pt idx="7680">
                        <c:v>2.6685300000000001E-12</c:v>
                      </c:pt>
                      <c:pt idx="7681">
                        <c:v>2.6685300000000001E-12</c:v>
                      </c:pt>
                      <c:pt idx="7682">
                        <c:v>1.5529499999999999E-11</c:v>
                      </c:pt>
                      <c:pt idx="7683">
                        <c:v>1.5529499999999999E-11</c:v>
                      </c:pt>
                      <c:pt idx="7684">
                        <c:v>2.0686600000000002E-12</c:v>
                      </c:pt>
                      <c:pt idx="7685">
                        <c:v>2.0686600000000002E-12</c:v>
                      </c:pt>
                      <c:pt idx="7686">
                        <c:v>2.2768300000000001E-12</c:v>
                      </c:pt>
                      <c:pt idx="7687">
                        <c:v>2.2768300000000001E-12</c:v>
                      </c:pt>
                      <c:pt idx="7688">
                        <c:v>2.8713199999999999E-12</c:v>
                      </c:pt>
                      <c:pt idx="7689">
                        <c:v>2.8713199999999999E-12</c:v>
                      </c:pt>
                      <c:pt idx="7690">
                        <c:v>2.6278099999999999E-12</c:v>
                      </c:pt>
                      <c:pt idx="7691">
                        <c:v>2.6278099999999999E-12</c:v>
                      </c:pt>
                      <c:pt idx="7692">
                        <c:v>2.02805E-12</c:v>
                      </c:pt>
                      <c:pt idx="7693">
                        <c:v>2.02805E-12</c:v>
                      </c:pt>
                      <c:pt idx="7694">
                        <c:v>2.0108299999999998E-12</c:v>
                      </c:pt>
                      <c:pt idx="7695">
                        <c:v>2.0108299999999998E-12</c:v>
                      </c:pt>
                      <c:pt idx="7696">
                        <c:v>6.6150000000000004E-12</c:v>
                      </c:pt>
                      <c:pt idx="7697">
                        <c:v>6.6150000000000004E-12</c:v>
                      </c:pt>
                      <c:pt idx="7698">
                        <c:v>2.8956200000000001E-12</c:v>
                      </c:pt>
                      <c:pt idx="7699">
                        <c:v>2.8956200000000001E-12</c:v>
                      </c:pt>
                      <c:pt idx="7700">
                        <c:v>1.84316E-12</c:v>
                      </c:pt>
                      <c:pt idx="7701">
                        <c:v>1.84316E-12</c:v>
                      </c:pt>
                      <c:pt idx="7702">
                        <c:v>2.72043E-12</c:v>
                      </c:pt>
                      <c:pt idx="7703">
                        <c:v>2.72043E-12</c:v>
                      </c:pt>
                      <c:pt idx="7704">
                        <c:v>1.2640799999999999E-11</c:v>
                      </c:pt>
                      <c:pt idx="7705">
                        <c:v>1.2640799999999999E-11</c:v>
                      </c:pt>
                      <c:pt idx="7706">
                        <c:v>5.2489000000000002E-11</c:v>
                      </c:pt>
                      <c:pt idx="7707">
                        <c:v>5.2489000000000002E-11</c:v>
                      </c:pt>
                      <c:pt idx="7708">
                        <c:v>2.54081E-12</c:v>
                      </c:pt>
                      <c:pt idx="7709">
                        <c:v>2.54081E-12</c:v>
                      </c:pt>
                      <c:pt idx="7710">
                        <c:v>2.72269E-12</c:v>
                      </c:pt>
                      <c:pt idx="7711">
                        <c:v>2.72269E-12</c:v>
                      </c:pt>
                      <c:pt idx="7712">
                        <c:v>1.9685500000000001E-12</c:v>
                      </c:pt>
                      <c:pt idx="7713">
                        <c:v>1.9685500000000001E-12</c:v>
                      </c:pt>
                      <c:pt idx="7714">
                        <c:v>2.32528E-12</c:v>
                      </c:pt>
                      <c:pt idx="7715">
                        <c:v>2.32528E-12</c:v>
                      </c:pt>
                      <c:pt idx="7716">
                        <c:v>2.4008800000000002E-12</c:v>
                      </c:pt>
                      <c:pt idx="7717">
                        <c:v>2.4008800000000002E-12</c:v>
                      </c:pt>
                      <c:pt idx="7718">
                        <c:v>2.0060799999999999E-12</c:v>
                      </c:pt>
                      <c:pt idx="7719">
                        <c:v>2.0060799999999999E-12</c:v>
                      </c:pt>
                      <c:pt idx="7720">
                        <c:v>2.60025E-12</c:v>
                      </c:pt>
                      <c:pt idx="7721">
                        <c:v>2.60025E-12</c:v>
                      </c:pt>
                      <c:pt idx="7722">
                        <c:v>2.0529200000000001E-12</c:v>
                      </c:pt>
                      <c:pt idx="7723">
                        <c:v>2.0529200000000001E-12</c:v>
                      </c:pt>
                      <c:pt idx="7724">
                        <c:v>2.0501800000000001E-12</c:v>
                      </c:pt>
                      <c:pt idx="7725">
                        <c:v>2.0501800000000001E-12</c:v>
                      </c:pt>
                      <c:pt idx="7726">
                        <c:v>1.39507E-11</c:v>
                      </c:pt>
                      <c:pt idx="7727">
                        <c:v>1.39507E-11</c:v>
                      </c:pt>
                      <c:pt idx="7728">
                        <c:v>2.92735E-12</c:v>
                      </c:pt>
                      <c:pt idx="7729">
                        <c:v>2.92735E-12</c:v>
                      </c:pt>
                      <c:pt idx="7730">
                        <c:v>2.5610199999999999E-12</c:v>
                      </c:pt>
                      <c:pt idx="7731">
                        <c:v>2.5610199999999999E-12</c:v>
                      </c:pt>
                      <c:pt idx="7732">
                        <c:v>2.6384499999999999E-12</c:v>
                      </c:pt>
                      <c:pt idx="7733">
                        <c:v>2.6384499999999999E-12</c:v>
                      </c:pt>
                      <c:pt idx="7734">
                        <c:v>2.5793099999999998E-12</c:v>
                      </c:pt>
                      <c:pt idx="7735">
                        <c:v>2.5793099999999998E-12</c:v>
                      </c:pt>
                      <c:pt idx="7736">
                        <c:v>2.9719200000000001E-12</c:v>
                      </c:pt>
                      <c:pt idx="7737">
                        <c:v>2.9719200000000001E-12</c:v>
                      </c:pt>
                      <c:pt idx="7738">
                        <c:v>2.4163000000000001E-12</c:v>
                      </c:pt>
                      <c:pt idx="7739">
                        <c:v>2.4163000000000001E-12</c:v>
                      </c:pt>
                      <c:pt idx="7740">
                        <c:v>1.9029900000000002E-12</c:v>
                      </c:pt>
                      <c:pt idx="7741">
                        <c:v>1.9029900000000002E-12</c:v>
                      </c:pt>
                      <c:pt idx="7742">
                        <c:v>2.4174099999999999E-12</c:v>
                      </c:pt>
                      <c:pt idx="7743">
                        <c:v>2.4174099999999999E-12</c:v>
                      </c:pt>
                      <c:pt idx="7744">
                        <c:v>2.3823400000000001E-12</c:v>
                      </c:pt>
                      <c:pt idx="7745">
                        <c:v>2.3823400000000001E-12</c:v>
                      </c:pt>
                      <c:pt idx="7746">
                        <c:v>2.1761199999999998E-12</c:v>
                      </c:pt>
                      <c:pt idx="7747">
                        <c:v>2.1761199999999998E-12</c:v>
                      </c:pt>
                      <c:pt idx="7748">
                        <c:v>2.1405E-12</c:v>
                      </c:pt>
                      <c:pt idx="7749">
                        <c:v>2.1405E-12</c:v>
                      </c:pt>
                      <c:pt idx="7750">
                        <c:v>2.3659399999999999E-12</c:v>
                      </c:pt>
                      <c:pt idx="7751">
                        <c:v>2.3659399999999999E-12</c:v>
                      </c:pt>
                      <c:pt idx="7752">
                        <c:v>6.2312199999999998E-12</c:v>
                      </c:pt>
                      <c:pt idx="7753">
                        <c:v>6.2312199999999998E-12</c:v>
                      </c:pt>
                      <c:pt idx="7754">
                        <c:v>2.23257E-12</c:v>
                      </c:pt>
                      <c:pt idx="7755">
                        <c:v>2.23257E-12</c:v>
                      </c:pt>
                      <c:pt idx="7756">
                        <c:v>2.7513099999999999E-12</c:v>
                      </c:pt>
                      <c:pt idx="7757">
                        <c:v>2.7513099999999999E-12</c:v>
                      </c:pt>
                      <c:pt idx="7758">
                        <c:v>2.58158E-12</c:v>
                      </c:pt>
                      <c:pt idx="7759">
                        <c:v>2.58158E-12</c:v>
                      </c:pt>
                      <c:pt idx="7760">
                        <c:v>2.3883600000000001E-12</c:v>
                      </c:pt>
                      <c:pt idx="7761">
                        <c:v>2.3883600000000001E-12</c:v>
                      </c:pt>
                      <c:pt idx="7762">
                        <c:v>1.8408400000000001E-12</c:v>
                      </c:pt>
                      <c:pt idx="7763">
                        <c:v>1.8408400000000001E-12</c:v>
                      </c:pt>
                      <c:pt idx="7764">
                        <c:v>2.1576199999999998E-12</c:v>
                      </c:pt>
                      <c:pt idx="7765">
                        <c:v>2.1576199999999998E-12</c:v>
                      </c:pt>
                      <c:pt idx="7766">
                        <c:v>2.06252E-12</c:v>
                      </c:pt>
                      <c:pt idx="7767">
                        <c:v>2.06252E-12</c:v>
                      </c:pt>
                      <c:pt idx="7768">
                        <c:v>2.48213E-12</c:v>
                      </c:pt>
                      <c:pt idx="7769">
                        <c:v>2.48213E-12</c:v>
                      </c:pt>
                      <c:pt idx="7770">
                        <c:v>1.89268E-12</c:v>
                      </c:pt>
                      <c:pt idx="7771">
                        <c:v>1.89268E-12</c:v>
                      </c:pt>
                      <c:pt idx="7772">
                        <c:v>2.1926600000000001E-12</c:v>
                      </c:pt>
                      <c:pt idx="7773">
                        <c:v>2.1926600000000001E-12</c:v>
                      </c:pt>
                      <c:pt idx="7774">
                        <c:v>1.804E-12</c:v>
                      </c:pt>
                      <c:pt idx="7775">
                        <c:v>1.804E-12</c:v>
                      </c:pt>
                      <c:pt idx="7776">
                        <c:v>3.4160299999999999E-12</c:v>
                      </c:pt>
                      <c:pt idx="7777">
                        <c:v>3.4160299999999999E-12</c:v>
                      </c:pt>
                      <c:pt idx="7778">
                        <c:v>2.5689499999999999E-12</c:v>
                      </c:pt>
                      <c:pt idx="7779">
                        <c:v>2.5689499999999999E-12</c:v>
                      </c:pt>
                      <c:pt idx="7780">
                        <c:v>2.46352E-12</c:v>
                      </c:pt>
                      <c:pt idx="7781">
                        <c:v>2.46352E-12</c:v>
                      </c:pt>
                      <c:pt idx="7782">
                        <c:v>2.1760800000000002E-12</c:v>
                      </c:pt>
                      <c:pt idx="7783">
                        <c:v>2.1760800000000002E-12</c:v>
                      </c:pt>
                      <c:pt idx="7784">
                        <c:v>2.8418600000000002E-12</c:v>
                      </c:pt>
                      <c:pt idx="7785">
                        <c:v>2.8418600000000002E-12</c:v>
                      </c:pt>
                      <c:pt idx="7786">
                        <c:v>2.92728E-12</c:v>
                      </c:pt>
                      <c:pt idx="7787">
                        <c:v>2.92728E-12</c:v>
                      </c:pt>
                      <c:pt idx="7788">
                        <c:v>2.25818E-12</c:v>
                      </c:pt>
                      <c:pt idx="7789">
                        <c:v>2.25818E-12</c:v>
                      </c:pt>
                      <c:pt idx="7790">
                        <c:v>2.7868600000000001E-12</c:v>
                      </c:pt>
                      <c:pt idx="7791">
                        <c:v>2.7868600000000001E-12</c:v>
                      </c:pt>
                      <c:pt idx="7792">
                        <c:v>2.3528999999999998E-12</c:v>
                      </c:pt>
                      <c:pt idx="7793">
                        <c:v>2.3528999999999998E-12</c:v>
                      </c:pt>
                      <c:pt idx="7794">
                        <c:v>2.42248E-12</c:v>
                      </c:pt>
                      <c:pt idx="7795">
                        <c:v>2.42248E-12</c:v>
                      </c:pt>
                      <c:pt idx="7796">
                        <c:v>2.0562100000000002E-12</c:v>
                      </c:pt>
                      <c:pt idx="7797">
                        <c:v>2.0562100000000002E-12</c:v>
                      </c:pt>
                      <c:pt idx="7798">
                        <c:v>2.1866500000000002E-12</c:v>
                      </c:pt>
                      <c:pt idx="7799">
                        <c:v>2.1866500000000002E-12</c:v>
                      </c:pt>
                      <c:pt idx="7800">
                        <c:v>2.06057E-12</c:v>
                      </c:pt>
                      <c:pt idx="7801">
                        <c:v>2.06057E-12</c:v>
                      </c:pt>
                      <c:pt idx="7802">
                        <c:v>2.1625300000000001E-12</c:v>
                      </c:pt>
                      <c:pt idx="7803">
                        <c:v>2.1625300000000001E-12</c:v>
                      </c:pt>
                      <c:pt idx="7804">
                        <c:v>2.39047E-12</c:v>
                      </c:pt>
                      <c:pt idx="7805">
                        <c:v>2.39047E-12</c:v>
                      </c:pt>
                      <c:pt idx="7806">
                        <c:v>5.81331E-12</c:v>
                      </c:pt>
                      <c:pt idx="7807">
                        <c:v>5.81331E-12</c:v>
                      </c:pt>
                      <c:pt idx="7808">
                        <c:v>3.16699E-12</c:v>
                      </c:pt>
                      <c:pt idx="7809">
                        <c:v>3.16699E-12</c:v>
                      </c:pt>
                      <c:pt idx="7810">
                        <c:v>3.8855900000000002E-12</c:v>
                      </c:pt>
                      <c:pt idx="7811">
                        <c:v>3.8855900000000002E-12</c:v>
                      </c:pt>
                      <c:pt idx="7812">
                        <c:v>1.9285300000000001E-12</c:v>
                      </c:pt>
                      <c:pt idx="7813">
                        <c:v>1.9285300000000001E-12</c:v>
                      </c:pt>
                      <c:pt idx="7814">
                        <c:v>2.8430200000000001E-12</c:v>
                      </c:pt>
                      <c:pt idx="7815">
                        <c:v>2.8430200000000001E-12</c:v>
                      </c:pt>
                      <c:pt idx="7816">
                        <c:v>2.3867599999999998E-12</c:v>
                      </c:pt>
                      <c:pt idx="7817">
                        <c:v>2.3867599999999998E-12</c:v>
                      </c:pt>
                      <c:pt idx="7818">
                        <c:v>2.4598499999999999E-12</c:v>
                      </c:pt>
                      <c:pt idx="7819">
                        <c:v>2.4598499999999999E-12</c:v>
                      </c:pt>
                      <c:pt idx="7820">
                        <c:v>2.90248E-12</c:v>
                      </c:pt>
                      <c:pt idx="7821">
                        <c:v>2.90248E-12</c:v>
                      </c:pt>
                      <c:pt idx="7822">
                        <c:v>2.4664100000000002E-12</c:v>
                      </c:pt>
                      <c:pt idx="7823">
                        <c:v>2.4664100000000002E-12</c:v>
                      </c:pt>
                      <c:pt idx="7824">
                        <c:v>2.0527999999999999E-12</c:v>
                      </c:pt>
                      <c:pt idx="7825">
                        <c:v>2.0527999999999999E-12</c:v>
                      </c:pt>
                      <c:pt idx="7826">
                        <c:v>3.4021600000000001E-12</c:v>
                      </c:pt>
                      <c:pt idx="7827">
                        <c:v>3.4021600000000001E-12</c:v>
                      </c:pt>
                      <c:pt idx="7828">
                        <c:v>2.0937200000000001E-12</c:v>
                      </c:pt>
                      <c:pt idx="7829">
                        <c:v>2.0937200000000001E-12</c:v>
                      </c:pt>
                      <c:pt idx="7830">
                        <c:v>2.0182199999999999E-12</c:v>
                      </c:pt>
                      <c:pt idx="7831">
                        <c:v>2.0182199999999999E-12</c:v>
                      </c:pt>
                      <c:pt idx="7832">
                        <c:v>2.4423699999999998E-12</c:v>
                      </c:pt>
                      <c:pt idx="7833">
                        <c:v>2.4423699999999998E-12</c:v>
                      </c:pt>
                      <c:pt idx="7834">
                        <c:v>2.4282899999999999E-12</c:v>
                      </c:pt>
                      <c:pt idx="7835">
                        <c:v>2.4282899999999999E-12</c:v>
                      </c:pt>
                      <c:pt idx="7836">
                        <c:v>2.3611499999999999E-12</c:v>
                      </c:pt>
                      <c:pt idx="7837">
                        <c:v>2.3611499999999999E-12</c:v>
                      </c:pt>
                      <c:pt idx="7838">
                        <c:v>2.0838000000000001E-12</c:v>
                      </c:pt>
                      <c:pt idx="7839">
                        <c:v>2.0838000000000001E-12</c:v>
                      </c:pt>
                      <c:pt idx="7840">
                        <c:v>5.8344399999999996E-11</c:v>
                      </c:pt>
                      <c:pt idx="7841">
                        <c:v>5.8344399999999996E-11</c:v>
                      </c:pt>
                      <c:pt idx="7842">
                        <c:v>2.5707200000000002E-12</c:v>
                      </c:pt>
                      <c:pt idx="7843">
                        <c:v>2.5707200000000002E-12</c:v>
                      </c:pt>
                      <c:pt idx="7844">
                        <c:v>2.52532E-12</c:v>
                      </c:pt>
                      <c:pt idx="7845">
                        <c:v>2.52532E-12</c:v>
                      </c:pt>
                      <c:pt idx="7846">
                        <c:v>2.0663600000000001E-12</c:v>
                      </c:pt>
                      <c:pt idx="7847">
                        <c:v>2.0663600000000001E-12</c:v>
                      </c:pt>
                      <c:pt idx="7848">
                        <c:v>2.4952499999999999E-12</c:v>
                      </c:pt>
                      <c:pt idx="7849">
                        <c:v>2.4952499999999999E-12</c:v>
                      </c:pt>
                      <c:pt idx="7850">
                        <c:v>2.5987300000000002E-12</c:v>
                      </c:pt>
                      <c:pt idx="7851">
                        <c:v>2.5987300000000002E-12</c:v>
                      </c:pt>
                      <c:pt idx="7852">
                        <c:v>2.0876799999999998E-12</c:v>
                      </c:pt>
                      <c:pt idx="7853">
                        <c:v>2.0876799999999998E-12</c:v>
                      </c:pt>
                      <c:pt idx="7854">
                        <c:v>2.3938600000000001E-12</c:v>
                      </c:pt>
                      <c:pt idx="7855">
                        <c:v>2.3938600000000001E-12</c:v>
                      </c:pt>
                      <c:pt idx="7856">
                        <c:v>2.33E-12</c:v>
                      </c:pt>
                      <c:pt idx="7857">
                        <c:v>2.33E-12</c:v>
                      </c:pt>
                      <c:pt idx="7858">
                        <c:v>1.99925E-12</c:v>
                      </c:pt>
                      <c:pt idx="7859">
                        <c:v>1.99925E-12</c:v>
                      </c:pt>
                      <c:pt idx="7860">
                        <c:v>2.6181500000000001E-12</c:v>
                      </c:pt>
                      <c:pt idx="7861">
                        <c:v>2.6181500000000001E-12</c:v>
                      </c:pt>
                      <c:pt idx="7862">
                        <c:v>2.4683600000000002E-12</c:v>
                      </c:pt>
                      <c:pt idx="7863">
                        <c:v>2.4683600000000002E-12</c:v>
                      </c:pt>
                      <c:pt idx="7864">
                        <c:v>2.47785E-12</c:v>
                      </c:pt>
                      <c:pt idx="7865">
                        <c:v>2.47785E-12</c:v>
                      </c:pt>
                      <c:pt idx="7866">
                        <c:v>2.58158E-12</c:v>
                      </c:pt>
                      <c:pt idx="7867">
                        <c:v>2.58158E-12</c:v>
                      </c:pt>
                      <c:pt idx="7868">
                        <c:v>1.9007000000000002E-12</c:v>
                      </c:pt>
                      <c:pt idx="7869">
                        <c:v>1.9007000000000002E-12</c:v>
                      </c:pt>
                      <c:pt idx="7870">
                        <c:v>2.2511899999999998E-12</c:v>
                      </c:pt>
                      <c:pt idx="7871">
                        <c:v>2.2511899999999998E-12</c:v>
                      </c:pt>
                      <c:pt idx="7872">
                        <c:v>2.9560299999999999E-12</c:v>
                      </c:pt>
                      <c:pt idx="7873">
                        <c:v>2.9560299999999999E-12</c:v>
                      </c:pt>
                      <c:pt idx="7874">
                        <c:v>2.64622E-12</c:v>
                      </c:pt>
                      <c:pt idx="7875">
                        <c:v>2.64622E-12</c:v>
                      </c:pt>
                      <c:pt idx="7876">
                        <c:v>2.97263E-12</c:v>
                      </c:pt>
                      <c:pt idx="7877">
                        <c:v>2.97263E-12</c:v>
                      </c:pt>
                      <c:pt idx="7878">
                        <c:v>2.3417800000000001E-12</c:v>
                      </c:pt>
                      <c:pt idx="7879">
                        <c:v>2.3417800000000001E-12</c:v>
                      </c:pt>
                      <c:pt idx="7880">
                        <c:v>2.6079600000000001E-12</c:v>
                      </c:pt>
                      <c:pt idx="7881">
                        <c:v>2.6079600000000001E-12</c:v>
                      </c:pt>
                      <c:pt idx="7882">
                        <c:v>1.9183500000000002E-12</c:v>
                      </c:pt>
                      <c:pt idx="7883">
                        <c:v>1.9183500000000002E-12</c:v>
                      </c:pt>
                      <c:pt idx="7884">
                        <c:v>2.5665499999999998E-12</c:v>
                      </c:pt>
                      <c:pt idx="7885">
                        <c:v>2.5665499999999998E-12</c:v>
                      </c:pt>
                      <c:pt idx="7886">
                        <c:v>2.21557E-12</c:v>
                      </c:pt>
                      <c:pt idx="7887">
                        <c:v>2.21557E-12</c:v>
                      </c:pt>
                      <c:pt idx="7888">
                        <c:v>2.45463E-12</c:v>
                      </c:pt>
                      <c:pt idx="7889">
                        <c:v>2.45463E-12</c:v>
                      </c:pt>
                      <c:pt idx="7890">
                        <c:v>2.1976699999999999E-12</c:v>
                      </c:pt>
                      <c:pt idx="7891">
                        <c:v>2.1976699999999999E-12</c:v>
                      </c:pt>
                      <c:pt idx="7892">
                        <c:v>2.2941000000000001E-12</c:v>
                      </c:pt>
                      <c:pt idx="7893">
                        <c:v>2.2941000000000001E-12</c:v>
                      </c:pt>
                      <c:pt idx="7894">
                        <c:v>1.9118199999999998E-12</c:v>
                      </c:pt>
                      <c:pt idx="7895">
                        <c:v>1.9118199999999998E-12</c:v>
                      </c:pt>
                      <c:pt idx="7896">
                        <c:v>1.9270600000000001E-12</c:v>
                      </c:pt>
                      <c:pt idx="7897">
                        <c:v>1.9270600000000001E-12</c:v>
                      </c:pt>
                      <c:pt idx="7898">
                        <c:v>2.10592E-12</c:v>
                      </c:pt>
                      <c:pt idx="7899">
                        <c:v>2.10592E-12</c:v>
                      </c:pt>
                      <c:pt idx="7900">
                        <c:v>2.3138799999999998E-12</c:v>
                      </c:pt>
                      <c:pt idx="7901">
                        <c:v>2.3138799999999998E-12</c:v>
                      </c:pt>
                      <c:pt idx="7902">
                        <c:v>2.4187699999999998E-12</c:v>
                      </c:pt>
                      <c:pt idx="7903">
                        <c:v>2.4187699999999998E-12</c:v>
                      </c:pt>
                      <c:pt idx="7904">
                        <c:v>2.22764E-12</c:v>
                      </c:pt>
                      <c:pt idx="7905">
                        <c:v>2.22764E-12</c:v>
                      </c:pt>
                      <c:pt idx="7906">
                        <c:v>3.1941700000000001E-11</c:v>
                      </c:pt>
                      <c:pt idx="7907">
                        <c:v>3.1941700000000001E-11</c:v>
                      </c:pt>
                      <c:pt idx="7908">
                        <c:v>2.32029E-12</c:v>
                      </c:pt>
                      <c:pt idx="7909">
                        <c:v>2.32029E-12</c:v>
                      </c:pt>
                      <c:pt idx="7910">
                        <c:v>3.42301E-12</c:v>
                      </c:pt>
                      <c:pt idx="7911">
                        <c:v>3.42301E-12</c:v>
                      </c:pt>
                      <c:pt idx="7912">
                        <c:v>2.6400499999999998E-12</c:v>
                      </c:pt>
                      <c:pt idx="7913">
                        <c:v>2.6400499999999998E-12</c:v>
                      </c:pt>
                      <c:pt idx="7914">
                        <c:v>3.44271E-12</c:v>
                      </c:pt>
                      <c:pt idx="7915">
                        <c:v>3.44271E-12</c:v>
                      </c:pt>
                      <c:pt idx="7916">
                        <c:v>2.20839E-12</c:v>
                      </c:pt>
                      <c:pt idx="7917">
                        <c:v>2.20839E-12</c:v>
                      </c:pt>
                      <c:pt idx="7918">
                        <c:v>1.8790299999999999E-12</c:v>
                      </c:pt>
                      <c:pt idx="7919">
                        <c:v>1.8790299999999999E-12</c:v>
                      </c:pt>
                      <c:pt idx="7920">
                        <c:v>2.22952E-12</c:v>
                      </c:pt>
                      <c:pt idx="7921">
                        <c:v>2.22952E-12</c:v>
                      </c:pt>
                      <c:pt idx="7922">
                        <c:v>2.93569E-12</c:v>
                      </c:pt>
                      <c:pt idx="7923">
                        <c:v>2.93569E-12</c:v>
                      </c:pt>
                      <c:pt idx="7924">
                        <c:v>2.4805399999999998E-12</c:v>
                      </c:pt>
                      <c:pt idx="7925">
                        <c:v>2.4805399999999998E-12</c:v>
                      </c:pt>
                      <c:pt idx="7926">
                        <c:v>2.5569399999999998E-12</c:v>
                      </c:pt>
                      <c:pt idx="7927">
                        <c:v>2.5569399999999998E-12</c:v>
                      </c:pt>
                      <c:pt idx="7928">
                        <c:v>1.9445199999999999E-12</c:v>
                      </c:pt>
                      <c:pt idx="7929">
                        <c:v>1.9445199999999999E-12</c:v>
                      </c:pt>
                      <c:pt idx="7930">
                        <c:v>2.5853900000000002E-12</c:v>
                      </c:pt>
                      <c:pt idx="7931">
                        <c:v>2.5853900000000002E-12</c:v>
                      </c:pt>
                      <c:pt idx="7932">
                        <c:v>4.86822E-12</c:v>
                      </c:pt>
                      <c:pt idx="7933">
                        <c:v>4.86822E-12</c:v>
                      </c:pt>
                      <c:pt idx="7934">
                        <c:v>3.0341099999999999E-12</c:v>
                      </c:pt>
                      <c:pt idx="7935">
                        <c:v>3.0341099999999999E-12</c:v>
                      </c:pt>
                      <c:pt idx="7936">
                        <c:v>2.2744400000000002E-12</c:v>
                      </c:pt>
                      <c:pt idx="7937">
                        <c:v>2.2744400000000002E-12</c:v>
                      </c:pt>
                      <c:pt idx="7938">
                        <c:v>3.0386100000000001E-12</c:v>
                      </c:pt>
                      <c:pt idx="7939">
                        <c:v>3.0386100000000001E-12</c:v>
                      </c:pt>
                      <c:pt idx="7940">
                        <c:v>2.47987E-12</c:v>
                      </c:pt>
                      <c:pt idx="7941">
                        <c:v>2.47987E-12</c:v>
                      </c:pt>
                      <c:pt idx="7942">
                        <c:v>2.3355500000000001E-12</c:v>
                      </c:pt>
                      <c:pt idx="7943">
                        <c:v>2.3355500000000001E-12</c:v>
                      </c:pt>
                      <c:pt idx="7944">
                        <c:v>2.0887300000000001E-12</c:v>
                      </c:pt>
                      <c:pt idx="7945">
                        <c:v>2.0887300000000001E-12</c:v>
                      </c:pt>
                      <c:pt idx="7946">
                        <c:v>2.3002200000000001E-12</c:v>
                      </c:pt>
                      <c:pt idx="7947">
                        <c:v>2.3002200000000001E-12</c:v>
                      </c:pt>
                      <c:pt idx="7948">
                        <c:v>2.1763699999999999E-12</c:v>
                      </c:pt>
                      <c:pt idx="7949">
                        <c:v>2.1763699999999999E-12</c:v>
                      </c:pt>
                      <c:pt idx="7950">
                        <c:v>2.3203300000000001E-12</c:v>
                      </c:pt>
                      <c:pt idx="7951">
                        <c:v>2.3203300000000001E-12</c:v>
                      </c:pt>
                      <c:pt idx="7952">
                        <c:v>2.31396E-12</c:v>
                      </c:pt>
                      <c:pt idx="7953">
                        <c:v>2.31396E-12</c:v>
                      </c:pt>
                      <c:pt idx="7954">
                        <c:v>2.5049200000000002E-12</c:v>
                      </c:pt>
                      <c:pt idx="7955">
                        <c:v>2.5049200000000002E-12</c:v>
                      </c:pt>
                      <c:pt idx="7956">
                        <c:v>2.2080999999999999E-12</c:v>
                      </c:pt>
                      <c:pt idx="7957">
                        <c:v>2.2080999999999999E-12</c:v>
                      </c:pt>
                      <c:pt idx="7958">
                        <c:v>2.3549E-12</c:v>
                      </c:pt>
                      <c:pt idx="7959">
                        <c:v>2.3549E-12</c:v>
                      </c:pt>
                      <c:pt idx="7960">
                        <c:v>6.5389800000000001E-12</c:v>
                      </c:pt>
                      <c:pt idx="7961">
                        <c:v>6.5389800000000001E-12</c:v>
                      </c:pt>
                      <c:pt idx="7962">
                        <c:v>2.4881900000000001E-12</c:v>
                      </c:pt>
                      <c:pt idx="7963">
                        <c:v>2.4881900000000001E-12</c:v>
                      </c:pt>
                      <c:pt idx="7964">
                        <c:v>2.6023200000000002E-12</c:v>
                      </c:pt>
                      <c:pt idx="7965">
                        <c:v>2.6023200000000002E-12</c:v>
                      </c:pt>
                      <c:pt idx="7966">
                        <c:v>2.62467E-12</c:v>
                      </c:pt>
                      <c:pt idx="7967">
                        <c:v>2.62467E-12</c:v>
                      </c:pt>
                      <c:pt idx="7968">
                        <c:v>2.0735500000000002E-12</c:v>
                      </c:pt>
                      <c:pt idx="7969">
                        <c:v>2.0735500000000002E-12</c:v>
                      </c:pt>
                      <c:pt idx="7970">
                        <c:v>1.9445199999999999E-12</c:v>
                      </c:pt>
                      <c:pt idx="7971">
                        <c:v>1.9445199999999999E-12</c:v>
                      </c:pt>
                      <c:pt idx="7972">
                        <c:v>2.4780499999999999E-12</c:v>
                      </c:pt>
                      <c:pt idx="7973">
                        <c:v>2.4780499999999999E-12</c:v>
                      </c:pt>
                      <c:pt idx="7974">
                        <c:v>1.9879E-12</c:v>
                      </c:pt>
                      <c:pt idx="7975">
                        <c:v>1.9879E-12</c:v>
                      </c:pt>
                      <c:pt idx="7976">
                        <c:v>2.6903500000000001E-12</c:v>
                      </c:pt>
                      <c:pt idx="7977">
                        <c:v>2.6903500000000001E-12</c:v>
                      </c:pt>
                      <c:pt idx="7978">
                        <c:v>3.42732E-12</c:v>
                      </c:pt>
                      <c:pt idx="7979">
                        <c:v>3.42732E-12</c:v>
                      </c:pt>
                      <c:pt idx="7980">
                        <c:v>2.52327E-12</c:v>
                      </c:pt>
                      <c:pt idx="7981">
                        <c:v>2.52327E-12</c:v>
                      </c:pt>
                      <c:pt idx="7982">
                        <c:v>2.4258E-12</c:v>
                      </c:pt>
                      <c:pt idx="7983">
                        <c:v>2.4258E-12</c:v>
                      </c:pt>
                      <c:pt idx="7984">
                        <c:v>2.2816200000000001E-12</c:v>
                      </c:pt>
                      <c:pt idx="7985">
                        <c:v>2.2816200000000001E-12</c:v>
                      </c:pt>
                      <c:pt idx="7986">
                        <c:v>2.1424200000000001E-12</c:v>
                      </c:pt>
                      <c:pt idx="7987">
                        <c:v>2.1424200000000001E-12</c:v>
                      </c:pt>
                      <c:pt idx="7988">
                        <c:v>1.9574700000000001E-12</c:v>
                      </c:pt>
                      <c:pt idx="7989">
                        <c:v>1.9574700000000001E-12</c:v>
                      </c:pt>
                      <c:pt idx="7990">
                        <c:v>2.0864100000000002E-12</c:v>
                      </c:pt>
                      <c:pt idx="7991">
                        <c:v>2.0864100000000002E-12</c:v>
                      </c:pt>
                      <c:pt idx="7992">
                        <c:v>2.9857199999999999E-12</c:v>
                      </c:pt>
                      <c:pt idx="7993">
                        <c:v>2.9857199999999999E-12</c:v>
                      </c:pt>
                      <c:pt idx="7994">
                        <c:v>2.6370000000000002E-12</c:v>
                      </c:pt>
                      <c:pt idx="7995">
                        <c:v>2.6370000000000002E-12</c:v>
                      </c:pt>
                      <c:pt idx="7996">
                        <c:v>3.3790100000000002E-12</c:v>
                      </c:pt>
                      <c:pt idx="7997">
                        <c:v>3.3790100000000002E-12</c:v>
                      </c:pt>
                      <c:pt idx="7998">
                        <c:v>2.2292900000000001E-12</c:v>
                      </c:pt>
                      <c:pt idx="7999">
                        <c:v>2.2292900000000001E-12</c:v>
                      </c:pt>
                      <c:pt idx="8000">
                        <c:v>2.0805600000000002E-12</c:v>
                      </c:pt>
                      <c:pt idx="8001">
                        <c:v>2.0805600000000002E-12</c:v>
                      </c:pt>
                      <c:pt idx="8002">
                        <c:v>1.9993600000000001E-12</c:v>
                      </c:pt>
                      <c:pt idx="8003">
                        <c:v>1.9993600000000001E-12</c:v>
                      </c:pt>
                      <c:pt idx="8004">
                        <c:v>2.0380500000000002E-12</c:v>
                      </c:pt>
                      <c:pt idx="8005">
                        <c:v>2.0380500000000002E-12</c:v>
                      </c:pt>
                      <c:pt idx="8006">
                        <c:v>2.1852100000000001E-12</c:v>
                      </c:pt>
                      <c:pt idx="8007">
                        <c:v>2.1852100000000001E-12</c:v>
                      </c:pt>
                      <c:pt idx="8008">
                        <c:v>1.68274E-12</c:v>
                      </c:pt>
                      <c:pt idx="8009">
                        <c:v>1.68274E-12</c:v>
                      </c:pt>
                      <c:pt idx="8010">
                        <c:v>1.59765E-12</c:v>
                      </c:pt>
                      <c:pt idx="8011">
                        <c:v>1.59765E-12</c:v>
                      </c:pt>
                      <c:pt idx="8012">
                        <c:v>2.7951899999999999E-12</c:v>
                      </c:pt>
                      <c:pt idx="8013">
                        <c:v>2.7951899999999999E-12</c:v>
                      </c:pt>
                      <c:pt idx="8014">
                        <c:v>1.6338E-12</c:v>
                      </c:pt>
                      <c:pt idx="8015">
                        <c:v>1.6338E-12</c:v>
                      </c:pt>
                      <c:pt idx="8016">
                        <c:v>2.08981E-12</c:v>
                      </c:pt>
                      <c:pt idx="8017">
                        <c:v>2.08981E-12</c:v>
                      </c:pt>
                      <c:pt idx="8018">
                        <c:v>2.0530999999999998E-12</c:v>
                      </c:pt>
                      <c:pt idx="8019">
                        <c:v>2.0530999999999998E-12</c:v>
                      </c:pt>
                      <c:pt idx="8020">
                        <c:v>2.3706E-12</c:v>
                      </c:pt>
                      <c:pt idx="8021">
                        <c:v>2.3706E-12</c:v>
                      </c:pt>
                      <c:pt idx="8022">
                        <c:v>2.24508E-12</c:v>
                      </c:pt>
                      <c:pt idx="8023">
                        <c:v>2.24508E-12</c:v>
                      </c:pt>
                      <c:pt idx="8024">
                        <c:v>2.33048E-12</c:v>
                      </c:pt>
                      <c:pt idx="8025">
                        <c:v>2.33048E-12</c:v>
                      </c:pt>
                      <c:pt idx="8026">
                        <c:v>2.2017300000000002E-12</c:v>
                      </c:pt>
                      <c:pt idx="8027">
                        <c:v>2.2017300000000002E-12</c:v>
                      </c:pt>
                      <c:pt idx="8028">
                        <c:v>2.0973899999999998E-12</c:v>
                      </c:pt>
                      <c:pt idx="8029">
                        <c:v>2.0973899999999998E-12</c:v>
                      </c:pt>
                      <c:pt idx="8030">
                        <c:v>1.6412500000000001E-12</c:v>
                      </c:pt>
                      <c:pt idx="8031">
                        <c:v>1.6412500000000001E-12</c:v>
                      </c:pt>
                      <c:pt idx="8032">
                        <c:v>2.8603600000000001E-12</c:v>
                      </c:pt>
                      <c:pt idx="8033">
                        <c:v>2.8603600000000001E-12</c:v>
                      </c:pt>
                      <c:pt idx="8034">
                        <c:v>1.9467300000000001E-12</c:v>
                      </c:pt>
                      <c:pt idx="8035">
                        <c:v>1.9467300000000001E-12</c:v>
                      </c:pt>
                      <c:pt idx="8036">
                        <c:v>2.4345300000000001E-12</c:v>
                      </c:pt>
                      <c:pt idx="8037">
                        <c:v>2.4345300000000001E-12</c:v>
                      </c:pt>
                      <c:pt idx="8038">
                        <c:v>2.1558000000000002E-12</c:v>
                      </c:pt>
                      <c:pt idx="8039">
                        <c:v>2.1558000000000002E-12</c:v>
                      </c:pt>
                      <c:pt idx="8040">
                        <c:v>1.9134299999999999E-12</c:v>
                      </c:pt>
                      <c:pt idx="8041">
                        <c:v>1.9134299999999999E-12</c:v>
                      </c:pt>
                      <c:pt idx="8042">
                        <c:v>1.8688999999999998E-12</c:v>
                      </c:pt>
                      <c:pt idx="8043">
                        <c:v>1.8688999999999998E-12</c:v>
                      </c:pt>
                      <c:pt idx="8044">
                        <c:v>1.72881E-12</c:v>
                      </c:pt>
                      <c:pt idx="8045">
                        <c:v>1.72881E-12</c:v>
                      </c:pt>
                      <c:pt idx="8046">
                        <c:v>2.61458E-12</c:v>
                      </c:pt>
                      <c:pt idx="8047">
                        <c:v>2.61458E-12</c:v>
                      </c:pt>
                      <c:pt idx="8048">
                        <c:v>1.9400900000000001E-12</c:v>
                      </c:pt>
                      <c:pt idx="8049">
                        <c:v>1.9400900000000001E-12</c:v>
                      </c:pt>
                      <c:pt idx="8050">
                        <c:v>2.7367600000000001E-12</c:v>
                      </c:pt>
                      <c:pt idx="8051">
                        <c:v>2.7367600000000001E-12</c:v>
                      </c:pt>
                      <c:pt idx="8052">
                        <c:v>2.5618299999999998E-12</c:v>
                      </c:pt>
                      <c:pt idx="8053">
                        <c:v>2.5618299999999998E-12</c:v>
                      </c:pt>
                      <c:pt idx="8054">
                        <c:v>2.3691199999999999E-12</c:v>
                      </c:pt>
                      <c:pt idx="8055">
                        <c:v>2.3691199999999999E-12</c:v>
                      </c:pt>
                      <c:pt idx="8056">
                        <c:v>2.3031499999999999E-12</c:v>
                      </c:pt>
                      <c:pt idx="8057">
                        <c:v>2.3031499999999999E-12</c:v>
                      </c:pt>
                      <c:pt idx="8058">
                        <c:v>1.6871299999999999E-12</c:v>
                      </c:pt>
                      <c:pt idx="8059">
                        <c:v>1.6871299999999999E-12</c:v>
                      </c:pt>
                      <c:pt idx="8060">
                        <c:v>2.0562899999999999E-12</c:v>
                      </c:pt>
                      <c:pt idx="8061">
                        <c:v>2.0562899999999999E-12</c:v>
                      </c:pt>
                      <c:pt idx="8062">
                        <c:v>2.5838599999999999E-12</c:v>
                      </c:pt>
                      <c:pt idx="8063">
                        <c:v>2.5838599999999999E-12</c:v>
                      </c:pt>
                      <c:pt idx="8064">
                        <c:v>2.0446E-12</c:v>
                      </c:pt>
                      <c:pt idx="8065">
                        <c:v>2.0446E-12</c:v>
                      </c:pt>
                      <c:pt idx="8066">
                        <c:v>1.9383800000000001E-12</c:v>
                      </c:pt>
                      <c:pt idx="8067">
                        <c:v>1.9383800000000001E-12</c:v>
                      </c:pt>
                      <c:pt idx="8068">
                        <c:v>2.1967700000000001E-12</c:v>
                      </c:pt>
                      <c:pt idx="8069">
                        <c:v>2.1967700000000001E-12</c:v>
                      </c:pt>
                      <c:pt idx="8070">
                        <c:v>1.7506599999999999E-12</c:v>
                      </c:pt>
                      <c:pt idx="8071">
                        <c:v>1.7506599999999999E-12</c:v>
                      </c:pt>
                      <c:pt idx="8072">
                        <c:v>1.76501E-12</c:v>
                      </c:pt>
                      <c:pt idx="8073">
                        <c:v>1.76501E-12</c:v>
                      </c:pt>
                      <c:pt idx="8074">
                        <c:v>2.27255E-12</c:v>
                      </c:pt>
                      <c:pt idx="8075">
                        <c:v>2.27255E-12</c:v>
                      </c:pt>
                      <c:pt idx="8076">
                        <c:v>1.9060700000000002E-12</c:v>
                      </c:pt>
                      <c:pt idx="8077">
                        <c:v>1.9060700000000002E-12</c:v>
                      </c:pt>
                      <c:pt idx="8078">
                        <c:v>1.6400399999999999E-12</c:v>
                      </c:pt>
                      <c:pt idx="8079">
                        <c:v>1.6400399999999999E-12</c:v>
                      </c:pt>
                      <c:pt idx="8080">
                        <c:v>2.0679400000000002E-12</c:v>
                      </c:pt>
                      <c:pt idx="8081">
                        <c:v>2.0679400000000002E-12</c:v>
                      </c:pt>
                      <c:pt idx="8082">
                        <c:v>2.3116599999999999E-12</c:v>
                      </c:pt>
                      <c:pt idx="8083">
                        <c:v>2.3116599999999999E-12</c:v>
                      </c:pt>
                      <c:pt idx="8084">
                        <c:v>2.88265E-12</c:v>
                      </c:pt>
                      <c:pt idx="8085">
                        <c:v>2.88265E-12</c:v>
                      </c:pt>
                      <c:pt idx="8086">
                        <c:v>1.8212100000000001E-12</c:v>
                      </c:pt>
                      <c:pt idx="8087">
                        <c:v>1.8212100000000001E-12</c:v>
                      </c:pt>
                      <c:pt idx="8088">
                        <c:v>1.83362E-12</c:v>
                      </c:pt>
                      <c:pt idx="8089">
                        <c:v>1.83362E-12</c:v>
                      </c:pt>
                      <c:pt idx="8090">
                        <c:v>2.7797999999999999E-12</c:v>
                      </c:pt>
                      <c:pt idx="8091">
                        <c:v>2.7797999999999999E-12</c:v>
                      </c:pt>
                      <c:pt idx="8092">
                        <c:v>2.0232099999999998E-12</c:v>
                      </c:pt>
                      <c:pt idx="8093">
                        <c:v>2.0232099999999998E-12</c:v>
                      </c:pt>
                      <c:pt idx="8094">
                        <c:v>1.5050999999999999E-12</c:v>
                      </c:pt>
                      <c:pt idx="8095">
                        <c:v>1.5050999999999999E-12</c:v>
                      </c:pt>
                      <c:pt idx="8096">
                        <c:v>1.6063499999999999E-12</c:v>
                      </c:pt>
                      <c:pt idx="8097">
                        <c:v>1.6063499999999999E-12</c:v>
                      </c:pt>
                      <c:pt idx="8098">
                        <c:v>1.6890299999999999E-12</c:v>
                      </c:pt>
                      <c:pt idx="8099">
                        <c:v>1.6890299999999999E-12</c:v>
                      </c:pt>
                      <c:pt idx="8100">
                        <c:v>2.67218E-12</c:v>
                      </c:pt>
                      <c:pt idx="8101">
                        <c:v>2.67218E-12</c:v>
                      </c:pt>
                      <c:pt idx="8102">
                        <c:v>2.30384E-12</c:v>
                      </c:pt>
                      <c:pt idx="8103">
                        <c:v>2.30384E-12</c:v>
                      </c:pt>
                      <c:pt idx="8104">
                        <c:v>1.6548999999999999E-12</c:v>
                      </c:pt>
                      <c:pt idx="8105">
                        <c:v>1.6548999999999999E-12</c:v>
                      </c:pt>
                      <c:pt idx="8106">
                        <c:v>1.60188E-12</c:v>
                      </c:pt>
                      <c:pt idx="8107">
                        <c:v>1.60188E-12</c:v>
                      </c:pt>
                      <c:pt idx="8108">
                        <c:v>1.75065E-12</c:v>
                      </c:pt>
                      <c:pt idx="8109">
                        <c:v>1.75065E-12</c:v>
                      </c:pt>
                      <c:pt idx="8110">
                        <c:v>2.3666700000000001E-12</c:v>
                      </c:pt>
                      <c:pt idx="8111">
                        <c:v>2.3666700000000001E-12</c:v>
                      </c:pt>
                      <c:pt idx="8112">
                        <c:v>2.0486199999999998E-12</c:v>
                      </c:pt>
                      <c:pt idx="8113">
                        <c:v>2.0486199999999998E-12</c:v>
                      </c:pt>
                      <c:pt idx="8114">
                        <c:v>1.9429400000000002E-12</c:v>
                      </c:pt>
                      <c:pt idx="8115">
                        <c:v>1.9429400000000002E-12</c:v>
                      </c:pt>
                      <c:pt idx="8116">
                        <c:v>1.8842800000000001E-12</c:v>
                      </c:pt>
                      <c:pt idx="8117">
                        <c:v>1.8842800000000001E-12</c:v>
                      </c:pt>
                      <c:pt idx="8118">
                        <c:v>2.55843E-12</c:v>
                      </c:pt>
                      <c:pt idx="8119">
                        <c:v>2.55843E-12</c:v>
                      </c:pt>
                      <c:pt idx="8120">
                        <c:v>2.55473E-12</c:v>
                      </c:pt>
                      <c:pt idx="8121">
                        <c:v>2.55473E-12</c:v>
                      </c:pt>
                      <c:pt idx="8122">
                        <c:v>1.61824E-12</c:v>
                      </c:pt>
                      <c:pt idx="8123">
                        <c:v>1.61824E-12</c:v>
                      </c:pt>
                      <c:pt idx="8124">
                        <c:v>2.33072E-12</c:v>
                      </c:pt>
                      <c:pt idx="8125">
                        <c:v>2.33072E-12</c:v>
                      </c:pt>
                      <c:pt idx="8126">
                        <c:v>1.5028900000000001E-12</c:v>
                      </c:pt>
                      <c:pt idx="8127">
                        <c:v>1.5028900000000001E-12</c:v>
                      </c:pt>
                      <c:pt idx="8128">
                        <c:v>2.8573999999999999E-12</c:v>
                      </c:pt>
                      <c:pt idx="8129">
                        <c:v>2.8573999999999999E-12</c:v>
                      </c:pt>
                      <c:pt idx="8130">
                        <c:v>2.4294799999999999E-12</c:v>
                      </c:pt>
                      <c:pt idx="8131">
                        <c:v>2.4294799999999999E-12</c:v>
                      </c:pt>
                      <c:pt idx="8132">
                        <c:v>2.7934000000000002E-12</c:v>
                      </c:pt>
                      <c:pt idx="8133">
                        <c:v>2.7934000000000002E-12</c:v>
                      </c:pt>
                      <c:pt idx="8134">
                        <c:v>1.61166E-12</c:v>
                      </c:pt>
                      <c:pt idx="8135">
                        <c:v>1.61166E-12</c:v>
                      </c:pt>
                      <c:pt idx="8136">
                        <c:v>1.6992000000000001E-12</c:v>
                      </c:pt>
                      <c:pt idx="8137">
                        <c:v>1.6992000000000001E-12</c:v>
                      </c:pt>
                      <c:pt idx="8138">
                        <c:v>1.9088199999999999E-12</c:v>
                      </c:pt>
                      <c:pt idx="8139">
                        <c:v>1.9088199999999999E-12</c:v>
                      </c:pt>
                      <c:pt idx="8140">
                        <c:v>2.13978E-12</c:v>
                      </c:pt>
                      <c:pt idx="8141">
                        <c:v>2.13978E-12</c:v>
                      </c:pt>
                      <c:pt idx="8142">
                        <c:v>8.9708500000000003E-12</c:v>
                      </c:pt>
                      <c:pt idx="8143">
                        <c:v>8.9708500000000003E-12</c:v>
                      </c:pt>
                      <c:pt idx="8144">
                        <c:v>1.9193700000000001E-12</c:v>
                      </c:pt>
                      <c:pt idx="8145">
                        <c:v>1.9193700000000001E-12</c:v>
                      </c:pt>
                      <c:pt idx="8146">
                        <c:v>2.5859300000000001E-12</c:v>
                      </c:pt>
                      <c:pt idx="8147">
                        <c:v>2.5859300000000001E-12</c:v>
                      </c:pt>
                      <c:pt idx="8148">
                        <c:v>2.5359700000000001E-12</c:v>
                      </c:pt>
                      <c:pt idx="8149">
                        <c:v>2.5359700000000001E-12</c:v>
                      </c:pt>
                      <c:pt idx="8150">
                        <c:v>1.71017E-12</c:v>
                      </c:pt>
                      <c:pt idx="8151">
                        <c:v>1.71017E-12</c:v>
                      </c:pt>
                      <c:pt idx="8152">
                        <c:v>1.79631E-12</c:v>
                      </c:pt>
                      <c:pt idx="8153">
                        <c:v>1.79631E-12</c:v>
                      </c:pt>
                      <c:pt idx="8154">
                        <c:v>1.9794200000000001E-12</c:v>
                      </c:pt>
                      <c:pt idx="8155">
                        <c:v>1.9794200000000001E-12</c:v>
                      </c:pt>
                      <c:pt idx="8156">
                        <c:v>2.5386499999999999E-12</c:v>
                      </c:pt>
                      <c:pt idx="8157">
                        <c:v>2.5386499999999999E-12</c:v>
                      </c:pt>
                      <c:pt idx="8158">
                        <c:v>1.8464200000000001E-12</c:v>
                      </c:pt>
                      <c:pt idx="8159">
                        <c:v>1.8464200000000001E-12</c:v>
                      </c:pt>
                      <c:pt idx="8160">
                        <c:v>1.6639400000000001E-12</c:v>
                      </c:pt>
                      <c:pt idx="8161">
                        <c:v>1.6639400000000001E-12</c:v>
                      </c:pt>
                      <c:pt idx="8162">
                        <c:v>2.2637000000000001E-12</c:v>
                      </c:pt>
                      <c:pt idx="8163">
                        <c:v>2.2637000000000001E-12</c:v>
                      </c:pt>
                      <c:pt idx="8164">
                        <c:v>1.9991999999999998E-12</c:v>
                      </c:pt>
                      <c:pt idx="8165">
                        <c:v>1.9991999999999998E-12</c:v>
                      </c:pt>
                      <c:pt idx="8166">
                        <c:v>3.0230200000000002E-12</c:v>
                      </c:pt>
                      <c:pt idx="8167">
                        <c:v>3.0230200000000002E-12</c:v>
                      </c:pt>
                      <c:pt idx="8168">
                        <c:v>2.34307E-12</c:v>
                      </c:pt>
                      <c:pt idx="8169">
                        <c:v>2.34307E-12</c:v>
                      </c:pt>
                      <c:pt idx="8170">
                        <c:v>1.9842100000000001E-12</c:v>
                      </c:pt>
                      <c:pt idx="8171">
                        <c:v>1.9842100000000001E-12</c:v>
                      </c:pt>
                      <c:pt idx="8172">
                        <c:v>1.8418899999999999E-12</c:v>
                      </c:pt>
                      <c:pt idx="8173">
                        <c:v>1.8418899999999999E-12</c:v>
                      </c:pt>
                      <c:pt idx="8174">
                        <c:v>1.8896599999999998E-12</c:v>
                      </c:pt>
                      <c:pt idx="8175">
                        <c:v>1.8896599999999998E-12</c:v>
                      </c:pt>
                      <c:pt idx="8176">
                        <c:v>2.2034700000000001E-12</c:v>
                      </c:pt>
                      <c:pt idx="8177">
                        <c:v>2.2034700000000001E-12</c:v>
                      </c:pt>
                      <c:pt idx="8178">
                        <c:v>2.21906E-12</c:v>
                      </c:pt>
                      <c:pt idx="8179">
                        <c:v>2.21906E-12</c:v>
                      </c:pt>
                      <c:pt idx="8180">
                        <c:v>2.2364599999999999E-12</c:v>
                      </c:pt>
                      <c:pt idx="8181">
                        <c:v>2.2364599999999999E-12</c:v>
                      </c:pt>
                      <c:pt idx="8182">
                        <c:v>2.0824499999999999E-12</c:v>
                      </c:pt>
                      <c:pt idx="8183">
                        <c:v>2.0824499999999999E-12</c:v>
                      </c:pt>
                      <c:pt idx="8184">
                        <c:v>2.3842900000000001E-12</c:v>
                      </c:pt>
                      <c:pt idx="8185">
                        <c:v>2.3842900000000001E-12</c:v>
                      </c:pt>
                      <c:pt idx="8186">
                        <c:v>2.04628E-12</c:v>
                      </c:pt>
                      <c:pt idx="8187">
                        <c:v>2.04628E-12</c:v>
                      </c:pt>
                      <c:pt idx="8188">
                        <c:v>2.4896099999999999E-12</c:v>
                      </c:pt>
                      <c:pt idx="8189">
                        <c:v>2.4896099999999999E-12</c:v>
                      </c:pt>
                      <c:pt idx="8190">
                        <c:v>2.29532E-12</c:v>
                      </c:pt>
                      <c:pt idx="8191">
                        <c:v>2.29532E-12</c:v>
                      </c:pt>
                      <c:pt idx="8192">
                        <c:v>2.25319E-12</c:v>
                      </c:pt>
                      <c:pt idx="8193">
                        <c:v>2.25319E-12</c:v>
                      </c:pt>
                      <c:pt idx="8194">
                        <c:v>2.1689600000000001E-12</c:v>
                      </c:pt>
                      <c:pt idx="8195">
                        <c:v>2.1689600000000001E-12</c:v>
                      </c:pt>
                      <c:pt idx="8196">
                        <c:v>2.2000599999999998E-12</c:v>
                      </c:pt>
                      <c:pt idx="8197">
                        <c:v>2.2000599999999998E-12</c:v>
                      </c:pt>
                      <c:pt idx="8198">
                        <c:v>2.2988999999999998E-12</c:v>
                      </c:pt>
                      <c:pt idx="8199">
                        <c:v>2.2988999999999998E-12</c:v>
                      </c:pt>
                      <c:pt idx="8200">
                        <c:v>1.96748E-12</c:v>
                      </c:pt>
                      <c:pt idx="8201">
                        <c:v>1.96748E-12</c:v>
                      </c:pt>
                      <c:pt idx="8202">
                        <c:v>1.6707800000000001E-12</c:v>
                      </c:pt>
                      <c:pt idx="8203">
                        <c:v>1.6707800000000001E-12</c:v>
                      </c:pt>
                      <c:pt idx="8204">
                        <c:v>2.6077500000000001E-12</c:v>
                      </c:pt>
                      <c:pt idx="8205">
                        <c:v>2.6077500000000001E-12</c:v>
                      </c:pt>
                      <c:pt idx="8206">
                        <c:v>2.14344E-12</c:v>
                      </c:pt>
                      <c:pt idx="8207">
                        <c:v>2.14344E-12</c:v>
                      </c:pt>
                      <c:pt idx="8208">
                        <c:v>1.6645400000000001E-12</c:v>
                      </c:pt>
                      <c:pt idx="8209">
                        <c:v>1.6645400000000001E-12</c:v>
                      </c:pt>
                      <c:pt idx="8210">
                        <c:v>2.3937799999999999E-12</c:v>
                      </c:pt>
                      <c:pt idx="8211">
                        <c:v>2.3937799999999999E-12</c:v>
                      </c:pt>
                      <c:pt idx="8212">
                        <c:v>1.8310600000000001E-12</c:v>
                      </c:pt>
                      <c:pt idx="8213">
                        <c:v>1.8310600000000001E-12</c:v>
                      </c:pt>
                      <c:pt idx="8214">
                        <c:v>1.9745700000000001E-12</c:v>
                      </c:pt>
                      <c:pt idx="8215">
                        <c:v>1.9745700000000001E-12</c:v>
                      </c:pt>
                      <c:pt idx="8216">
                        <c:v>2.2329500000000001E-12</c:v>
                      </c:pt>
                      <c:pt idx="8217">
                        <c:v>2.2329500000000001E-12</c:v>
                      </c:pt>
                      <c:pt idx="8218">
                        <c:v>1.8932000000000001E-12</c:v>
                      </c:pt>
                      <c:pt idx="8219">
                        <c:v>1.8932000000000001E-12</c:v>
                      </c:pt>
                      <c:pt idx="8220">
                        <c:v>2.8640299999999999E-12</c:v>
                      </c:pt>
                      <c:pt idx="8221">
                        <c:v>2.8640299999999999E-12</c:v>
                      </c:pt>
                      <c:pt idx="8222">
                        <c:v>2.1143199999999998E-12</c:v>
                      </c:pt>
                      <c:pt idx="8223">
                        <c:v>2.1143199999999998E-12</c:v>
                      </c:pt>
                      <c:pt idx="8224">
                        <c:v>2.0849099999999998E-12</c:v>
                      </c:pt>
                      <c:pt idx="8225">
                        <c:v>2.0849099999999998E-12</c:v>
                      </c:pt>
                      <c:pt idx="8226">
                        <c:v>2.58541E-12</c:v>
                      </c:pt>
                      <c:pt idx="8227">
                        <c:v>2.58541E-12</c:v>
                      </c:pt>
                      <c:pt idx="8228">
                        <c:v>1.81397E-12</c:v>
                      </c:pt>
                      <c:pt idx="8229">
                        <c:v>1.81397E-12</c:v>
                      </c:pt>
                      <c:pt idx="8230">
                        <c:v>2.8488499999999999E-12</c:v>
                      </c:pt>
                      <c:pt idx="8231">
                        <c:v>2.8488499999999999E-12</c:v>
                      </c:pt>
                      <c:pt idx="8232">
                        <c:v>2.6647099999999999E-12</c:v>
                      </c:pt>
                      <c:pt idx="8233">
                        <c:v>2.6647099999999999E-12</c:v>
                      </c:pt>
                      <c:pt idx="8234">
                        <c:v>2.9355399999999998E-12</c:v>
                      </c:pt>
                      <c:pt idx="8235">
                        <c:v>2.9355399999999998E-12</c:v>
                      </c:pt>
                      <c:pt idx="8236">
                        <c:v>2.31848E-12</c:v>
                      </c:pt>
                      <c:pt idx="8237">
                        <c:v>2.31848E-12</c:v>
                      </c:pt>
                      <c:pt idx="8238">
                        <c:v>2.52737E-12</c:v>
                      </c:pt>
                      <c:pt idx="8239">
                        <c:v>2.52737E-12</c:v>
                      </c:pt>
                      <c:pt idx="8240">
                        <c:v>1.8995300000000001E-12</c:v>
                      </c:pt>
                      <c:pt idx="8241">
                        <c:v>1.8995300000000001E-12</c:v>
                      </c:pt>
                      <c:pt idx="8242">
                        <c:v>2.0523499999999998E-12</c:v>
                      </c:pt>
                      <c:pt idx="8243">
                        <c:v>2.0523499999999998E-12</c:v>
                      </c:pt>
                      <c:pt idx="8244">
                        <c:v>1.55819E-12</c:v>
                      </c:pt>
                      <c:pt idx="8245">
                        <c:v>1.55819E-12</c:v>
                      </c:pt>
                      <c:pt idx="8246">
                        <c:v>1.8018200000000001E-12</c:v>
                      </c:pt>
                      <c:pt idx="8247">
                        <c:v>1.8018200000000001E-12</c:v>
                      </c:pt>
                      <c:pt idx="8248">
                        <c:v>2.0760199999999999E-12</c:v>
                      </c:pt>
                      <c:pt idx="8249">
                        <c:v>2.0760199999999999E-12</c:v>
                      </c:pt>
                      <c:pt idx="8250">
                        <c:v>1.76807E-12</c:v>
                      </c:pt>
                      <c:pt idx="8251">
                        <c:v>1.76807E-12</c:v>
                      </c:pt>
                      <c:pt idx="8252">
                        <c:v>1.9944100000000002E-12</c:v>
                      </c:pt>
                      <c:pt idx="8253">
                        <c:v>1.9944100000000002E-12</c:v>
                      </c:pt>
                      <c:pt idx="8254">
                        <c:v>2.4834000000000001E-12</c:v>
                      </c:pt>
                      <c:pt idx="8255">
                        <c:v>2.4834000000000001E-12</c:v>
                      </c:pt>
                      <c:pt idx="8256">
                        <c:v>2.3545199999999999E-12</c:v>
                      </c:pt>
                      <c:pt idx="8257">
                        <c:v>2.3545199999999999E-12</c:v>
                      </c:pt>
                      <c:pt idx="8258">
                        <c:v>2.8317099999999999E-12</c:v>
                      </c:pt>
                      <c:pt idx="8259">
                        <c:v>2.8317099999999999E-12</c:v>
                      </c:pt>
                      <c:pt idx="8260">
                        <c:v>2.3413000000000001E-12</c:v>
                      </c:pt>
                      <c:pt idx="8261">
                        <c:v>2.3413000000000001E-12</c:v>
                      </c:pt>
                      <c:pt idx="8262">
                        <c:v>2.0951300000000002E-12</c:v>
                      </c:pt>
                      <c:pt idx="8263">
                        <c:v>2.0951300000000002E-12</c:v>
                      </c:pt>
                      <c:pt idx="8264">
                        <c:v>2.6933900000000001E-12</c:v>
                      </c:pt>
                      <c:pt idx="8265">
                        <c:v>2.6933900000000001E-12</c:v>
                      </c:pt>
                      <c:pt idx="8266">
                        <c:v>1.1766E-11</c:v>
                      </c:pt>
                      <c:pt idx="8267">
                        <c:v>1.1766E-11</c:v>
                      </c:pt>
                      <c:pt idx="8268">
                        <c:v>1.64052E-12</c:v>
                      </c:pt>
                      <c:pt idx="8269">
                        <c:v>1.64052E-12</c:v>
                      </c:pt>
                      <c:pt idx="8270">
                        <c:v>2.7604600000000001E-12</c:v>
                      </c:pt>
                      <c:pt idx="8271">
                        <c:v>2.7604600000000001E-12</c:v>
                      </c:pt>
                      <c:pt idx="8272">
                        <c:v>1.9392400000000001E-12</c:v>
                      </c:pt>
                      <c:pt idx="8273">
                        <c:v>1.9392400000000001E-12</c:v>
                      </c:pt>
                      <c:pt idx="8274">
                        <c:v>4.0815799999999997E-12</c:v>
                      </c:pt>
                      <c:pt idx="8275">
                        <c:v>4.0815799999999997E-12</c:v>
                      </c:pt>
                      <c:pt idx="8276">
                        <c:v>2.4849700000000001E-12</c:v>
                      </c:pt>
                      <c:pt idx="8277">
                        <c:v>2.4849700000000001E-12</c:v>
                      </c:pt>
                      <c:pt idx="8278">
                        <c:v>2.1454300000000001E-12</c:v>
                      </c:pt>
                      <c:pt idx="8279">
                        <c:v>2.1454300000000001E-12</c:v>
                      </c:pt>
                      <c:pt idx="8280">
                        <c:v>2.0236E-12</c:v>
                      </c:pt>
                      <c:pt idx="8281">
                        <c:v>2.0236E-12</c:v>
                      </c:pt>
                      <c:pt idx="8282">
                        <c:v>2.4585400000000001E-12</c:v>
                      </c:pt>
                      <c:pt idx="8283">
                        <c:v>2.4585400000000001E-12</c:v>
                      </c:pt>
                      <c:pt idx="8284">
                        <c:v>1.8516299999999999E-12</c:v>
                      </c:pt>
                      <c:pt idx="8285">
                        <c:v>1.8516299999999999E-12</c:v>
                      </c:pt>
                      <c:pt idx="8286">
                        <c:v>1.90578E-12</c:v>
                      </c:pt>
                      <c:pt idx="8287">
                        <c:v>1.90578E-12</c:v>
                      </c:pt>
                      <c:pt idx="8288">
                        <c:v>2.4133200000000001E-12</c:v>
                      </c:pt>
                      <c:pt idx="8289">
                        <c:v>2.4133200000000001E-12</c:v>
                      </c:pt>
                      <c:pt idx="8290">
                        <c:v>1.64199E-12</c:v>
                      </c:pt>
                      <c:pt idx="8291">
                        <c:v>1.64199E-12</c:v>
                      </c:pt>
                      <c:pt idx="8292">
                        <c:v>1.9537100000000002E-12</c:v>
                      </c:pt>
                      <c:pt idx="8293">
                        <c:v>1.9537100000000002E-12</c:v>
                      </c:pt>
                      <c:pt idx="8294">
                        <c:v>2.1679100000000002E-12</c:v>
                      </c:pt>
                      <c:pt idx="8295">
                        <c:v>2.1679100000000002E-12</c:v>
                      </c:pt>
                      <c:pt idx="8296">
                        <c:v>2.18301E-12</c:v>
                      </c:pt>
                      <c:pt idx="8297">
                        <c:v>2.18301E-12</c:v>
                      </c:pt>
                      <c:pt idx="8298">
                        <c:v>1.6808399999999999E-12</c:v>
                      </c:pt>
                      <c:pt idx="8299">
                        <c:v>1.6808399999999999E-12</c:v>
                      </c:pt>
                      <c:pt idx="8300">
                        <c:v>2.3724999999999998E-12</c:v>
                      </c:pt>
                      <c:pt idx="8301">
                        <c:v>2.3724999999999998E-12</c:v>
                      </c:pt>
                      <c:pt idx="8302">
                        <c:v>2.1140100000000002E-12</c:v>
                      </c:pt>
                      <c:pt idx="8303">
                        <c:v>2.1140100000000002E-12</c:v>
                      </c:pt>
                      <c:pt idx="8304">
                        <c:v>2.5065900000000001E-12</c:v>
                      </c:pt>
                      <c:pt idx="8305">
                        <c:v>2.5065900000000001E-12</c:v>
                      </c:pt>
                      <c:pt idx="8306">
                        <c:v>1.64095E-12</c:v>
                      </c:pt>
                      <c:pt idx="8307">
                        <c:v>1.64095E-12</c:v>
                      </c:pt>
                      <c:pt idx="8308">
                        <c:v>1.6990300000000001E-12</c:v>
                      </c:pt>
                      <c:pt idx="8309">
                        <c:v>1.6990300000000001E-12</c:v>
                      </c:pt>
                      <c:pt idx="8310">
                        <c:v>1.7051000000000001E-12</c:v>
                      </c:pt>
                      <c:pt idx="8311">
                        <c:v>1.7051000000000001E-12</c:v>
                      </c:pt>
                      <c:pt idx="8312">
                        <c:v>2.18356E-12</c:v>
                      </c:pt>
                      <c:pt idx="8313">
                        <c:v>2.18356E-12</c:v>
                      </c:pt>
                      <c:pt idx="8314">
                        <c:v>2.05178E-12</c:v>
                      </c:pt>
                      <c:pt idx="8315">
                        <c:v>2.05178E-12</c:v>
                      </c:pt>
                      <c:pt idx="8316">
                        <c:v>1.9107500000000001E-12</c:v>
                      </c:pt>
                      <c:pt idx="8317">
                        <c:v>1.9107500000000001E-12</c:v>
                      </c:pt>
                      <c:pt idx="8318">
                        <c:v>2.8535500000000001E-12</c:v>
                      </c:pt>
                      <c:pt idx="8319">
                        <c:v>2.8535500000000001E-12</c:v>
                      </c:pt>
                      <c:pt idx="8320">
                        <c:v>2.2486299999999999E-12</c:v>
                      </c:pt>
                      <c:pt idx="8321">
                        <c:v>2.2486299999999999E-12</c:v>
                      </c:pt>
                      <c:pt idx="8322">
                        <c:v>3.0361200000000002E-12</c:v>
                      </c:pt>
                      <c:pt idx="8323">
                        <c:v>3.0361200000000002E-12</c:v>
                      </c:pt>
                      <c:pt idx="8324">
                        <c:v>1.9960100000000001E-12</c:v>
                      </c:pt>
                      <c:pt idx="8325">
                        <c:v>1.9960100000000001E-12</c:v>
                      </c:pt>
                      <c:pt idx="8326">
                        <c:v>1.9436699999999999E-12</c:v>
                      </c:pt>
                      <c:pt idx="8327">
                        <c:v>1.9436699999999999E-12</c:v>
                      </c:pt>
                      <c:pt idx="8328">
                        <c:v>1.72756E-12</c:v>
                      </c:pt>
                      <c:pt idx="8329">
                        <c:v>1.72756E-12</c:v>
                      </c:pt>
                      <c:pt idx="8330">
                        <c:v>1.8448199999999998E-12</c:v>
                      </c:pt>
                      <c:pt idx="8331">
                        <c:v>1.8448199999999998E-12</c:v>
                      </c:pt>
                      <c:pt idx="8332">
                        <c:v>2.7124400000000001E-12</c:v>
                      </c:pt>
                      <c:pt idx="8333">
                        <c:v>2.7124400000000001E-12</c:v>
                      </c:pt>
                      <c:pt idx="8334">
                        <c:v>2.0459599999999999E-12</c:v>
                      </c:pt>
                      <c:pt idx="8335">
                        <c:v>2.0459599999999999E-12</c:v>
                      </c:pt>
                      <c:pt idx="8336">
                        <c:v>2.33496E-12</c:v>
                      </c:pt>
                      <c:pt idx="8337">
                        <c:v>2.33496E-12</c:v>
                      </c:pt>
                      <c:pt idx="8338">
                        <c:v>2.2012999999999999E-12</c:v>
                      </c:pt>
                      <c:pt idx="8339">
                        <c:v>2.2012999999999999E-12</c:v>
                      </c:pt>
                      <c:pt idx="8340">
                        <c:v>1.8022800000000001E-12</c:v>
                      </c:pt>
                      <c:pt idx="8341">
                        <c:v>1.8022800000000001E-12</c:v>
                      </c:pt>
                      <c:pt idx="8342">
                        <c:v>1.8843100000000001E-12</c:v>
                      </c:pt>
                      <c:pt idx="8343">
                        <c:v>1.8843100000000001E-12</c:v>
                      </c:pt>
                      <c:pt idx="8344">
                        <c:v>2.6960600000000001E-12</c:v>
                      </c:pt>
                      <c:pt idx="8345">
                        <c:v>2.6960600000000001E-12</c:v>
                      </c:pt>
                      <c:pt idx="8346">
                        <c:v>2.72379E-12</c:v>
                      </c:pt>
                      <c:pt idx="8347">
                        <c:v>2.72379E-12</c:v>
                      </c:pt>
                      <c:pt idx="8348">
                        <c:v>1.63791E-12</c:v>
                      </c:pt>
                      <c:pt idx="8349">
                        <c:v>1.63791E-12</c:v>
                      </c:pt>
                      <c:pt idx="8350">
                        <c:v>1.8470700000000001E-12</c:v>
                      </c:pt>
                      <c:pt idx="8351">
                        <c:v>1.8470700000000001E-12</c:v>
                      </c:pt>
                      <c:pt idx="8352">
                        <c:v>2.0111099999999999E-12</c:v>
                      </c:pt>
                      <c:pt idx="8353">
                        <c:v>2.0111099999999999E-12</c:v>
                      </c:pt>
                      <c:pt idx="8354">
                        <c:v>3.5298300000000001E-12</c:v>
                      </c:pt>
                      <c:pt idx="8355">
                        <c:v>3.5298300000000001E-12</c:v>
                      </c:pt>
                      <c:pt idx="8356">
                        <c:v>1.9727200000000001E-12</c:v>
                      </c:pt>
                      <c:pt idx="8357">
                        <c:v>1.9727200000000001E-12</c:v>
                      </c:pt>
                      <c:pt idx="8358">
                        <c:v>2.5775999999999998E-12</c:v>
                      </c:pt>
                      <c:pt idx="8359">
                        <c:v>2.5775999999999998E-12</c:v>
                      </c:pt>
                      <c:pt idx="8360">
                        <c:v>1.70562E-12</c:v>
                      </c:pt>
                      <c:pt idx="8361">
                        <c:v>1.70562E-12</c:v>
                      </c:pt>
                      <c:pt idx="8362">
                        <c:v>2.3494899999999999E-12</c:v>
                      </c:pt>
                      <c:pt idx="8363">
                        <c:v>2.3494899999999999E-12</c:v>
                      </c:pt>
                      <c:pt idx="8364">
                        <c:v>1.85937E-12</c:v>
                      </c:pt>
                      <c:pt idx="8365">
                        <c:v>1.85937E-12</c:v>
                      </c:pt>
                      <c:pt idx="8366">
                        <c:v>1.79326E-12</c:v>
                      </c:pt>
                      <c:pt idx="8367">
                        <c:v>1.79326E-12</c:v>
                      </c:pt>
                      <c:pt idx="8368">
                        <c:v>1.8815800000000001E-12</c:v>
                      </c:pt>
                      <c:pt idx="8369">
                        <c:v>1.8815800000000001E-12</c:v>
                      </c:pt>
                      <c:pt idx="8370">
                        <c:v>2.1228399999999999E-12</c:v>
                      </c:pt>
                      <c:pt idx="8371">
                        <c:v>2.1228399999999999E-12</c:v>
                      </c:pt>
                      <c:pt idx="8372">
                        <c:v>1.6989299999999999E-12</c:v>
                      </c:pt>
                      <c:pt idx="8373">
                        <c:v>1.6989299999999999E-12</c:v>
                      </c:pt>
                      <c:pt idx="8374">
                        <c:v>1.6475400000000001E-12</c:v>
                      </c:pt>
                      <c:pt idx="8375">
                        <c:v>1.6475400000000001E-12</c:v>
                      </c:pt>
                      <c:pt idx="8376">
                        <c:v>1.67375E-12</c:v>
                      </c:pt>
                      <c:pt idx="8377">
                        <c:v>1.67375E-12</c:v>
                      </c:pt>
                      <c:pt idx="8378">
                        <c:v>2.05927E-12</c:v>
                      </c:pt>
                      <c:pt idx="8379">
                        <c:v>2.05927E-12</c:v>
                      </c:pt>
                      <c:pt idx="8380">
                        <c:v>2.0582900000000001E-12</c:v>
                      </c:pt>
                      <c:pt idx="8381">
                        <c:v>2.0582900000000001E-12</c:v>
                      </c:pt>
                      <c:pt idx="8382">
                        <c:v>2.4190000000000001E-12</c:v>
                      </c:pt>
                      <c:pt idx="8383">
                        <c:v>2.4190000000000001E-12</c:v>
                      </c:pt>
                      <c:pt idx="8384">
                        <c:v>2.2500299999999999E-12</c:v>
                      </c:pt>
                      <c:pt idx="8385">
                        <c:v>2.2500299999999999E-12</c:v>
                      </c:pt>
                      <c:pt idx="8386">
                        <c:v>5.2564700000000001E-12</c:v>
                      </c:pt>
                      <c:pt idx="8387">
                        <c:v>5.2564700000000001E-12</c:v>
                      </c:pt>
                      <c:pt idx="8388">
                        <c:v>2.2826E-12</c:v>
                      </c:pt>
                      <c:pt idx="8389">
                        <c:v>2.2826E-12</c:v>
                      </c:pt>
                      <c:pt idx="8390">
                        <c:v>2.27703E-12</c:v>
                      </c:pt>
                      <c:pt idx="8391">
                        <c:v>2.27703E-12</c:v>
                      </c:pt>
                      <c:pt idx="8392">
                        <c:v>2.88586E-12</c:v>
                      </c:pt>
                      <c:pt idx="8393">
                        <c:v>2.88586E-12</c:v>
                      </c:pt>
                      <c:pt idx="8394">
                        <c:v>1.9469700000000001E-12</c:v>
                      </c:pt>
                      <c:pt idx="8395">
                        <c:v>1.9469700000000001E-12</c:v>
                      </c:pt>
                      <c:pt idx="8396">
                        <c:v>1.8996000000000001E-12</c:v>
                      </c:pt>
                      <c:pt idx="8397">
                        <c:v>1.8996000000000001E-12</c:v>
                      </c:pt>
                      <c:pt idx="8398">
                        <c:v>1.9142000000000001E-12</c:v>
                      </c:pt>
                      <c:pt idx="8399">
                        <c:v>1.9142000000000001E-12</c:v>
                      </c:pt>
                      <c:pt idx="8400">
                        <c:v>1.9088300000000001E-12</c:v>
                      </c:pt>
                      <c:pt idx="8401">
                        <c:v>1.9088300000000001E-12</c:v>
                      </c:pt>
                      <c:pt idx="8402">
                        <c:v>2.0111699999999998E-12</c:v>
                      </c:pt>
                      <c:pt idx="8403">
                        <c:v>2.0111699999999998E-12</c:v>
                      </c:pt>
                      <c:pt idx="8404">
                        <c:v>2.4520800000000002E-12</c:v>
                      </c:pt>
                      <c:pt idx="8405">
                        <c:v>2.4520800000000002E-12</c:v>
                      </c:pt>
                      <c:pt idx="8406">
                        <c:v>1.9208499999999998E-12</c:v>
                      </c:pt>
                      <c:pt idx="8407">
                        <c:v>1.9208499999999998E-12</c:v>
                      </c:pt>
                      <c:pt idx="8408">
                        <c:v>1.8588700000000001E-12</c:v>
                      </c:pt>
                      <c:pt idx="8409">
                        <c:v>1.8588700000000001E-12</c:v>
                      </c:pt>
                      <c:pt idx="8410">
                        <c:v>1.9386900000000001E-12</c:v>
                      </c:pt>
                      <c:pt idx="8411">
                        <c:v>1.9386900000000001E-12</c:v>
                      </c:pt>
                      <c:pt idx="8412">
                        <c:v>2.1158599999999998E-12</c:v>
                      </c:pt>
                      <c:pt idx="8413">
                        <c:v>2.1158599999999998E-12</c:v>
                      </c:pt>
                      <c:pt idx="8414">
                        <c:v>1.62713E-12</c:v>
                      </c:pt>
                      <c:pt idx="8415">
                        <c:v>1.62713E-12</c:v>
                      </c:pt>
                      <c:pt idx="8416">
                        <c:v>5.0102400000000003E-12</c:v>
                      </c:pt>
                      <c:pt idx="8417">
                        <c:v>5.0102400000000003E-12</c:v>
                      </c:pt>
                      <c:pt idx="8418">
                        <c:v>2.6580399999999998E-12</c:v>
                      </c:pt>
                      <c:pt idx="8419">
                        <c:v>2.6580399999999998E-12</c:v>
                      </c:pt>
                      <c:pt idx="8420">
                        <c:v>2.2468000000000001E-12</c:v>
                      </c:pt>
                      <c:pt idx="8421">
                        <c:v>2.2468000000000001E-12</c:v>
                      </c:pt>
                      <c:pt idx="8422">
                        <c:v>2.7749200000000001E-12</c:v>
                      </c:pt>
                      <c:pt idx="8423">
                        <c:v>2.7749200000000001E-12</c:v>
                      </c:pt>
                      <c:pt idx="8424">
                        <c:v>1.6775000000000001E-12</c:v>
                      </c:pt>
                      <c:pt idx="8425">
                        <c:v>1.6775000000000001E-12</c:v>
                      </c:pt>
                      <c:pt idx="8426">
                        <c:v>1.8010300000000001E-12</c:v>
                      </c:pt>
                      <c:pt idx="8427">
                        <c:v>1.8010300000000001E-12</c:v>
                      </c:pt>
                      <c:pt idx="8428">
                        <c:v>2.0837000000000001E-12</c:v>
                      </c:pt>
                      <c:pt idx="8429">
                        <c:v>2.0837000000000001E-12</c:v>
                      </c:pt>
                      <c:pt idx="8430">
                        <c:v>1.67324E-12</c:v>
                      </c:pt>
                      <c:pt idx="8431">
                        <c:v>1.67324E-12</c:v>
                      </c:pt>
                      <c:pt idx="8432">
                        <c:v>2.29201E-12</c:v>
                      </c:pt>
                      <c:pt idx="8433">
                        <c:v>2.29201E-12</c:v>
                      </c:pt>
                      <c:pt idx="8434">
                        <c:v>1.6453499999999999E-10</c:v>
                      </c:pt>
                      <c:pt idx="8435">
                        <c:v>1.6453499999999999E-10</c:v>
                      </c:pt>
                      <c:pt idx="8436">
                        <c:v>1.9598099999999999E-12</c:v>
                      </c:pt>
                      <c:pt idx="8437">
                        <c:v>1.9598099999999999E-12</c:v>
                      </c:pt>
                      <c:pt idx="8438">
                        <c:v>1.65766E-12</c:v>
                      </c:pt>
                      <c:pt idx="8439">
                        <c:v>1.65766E-12</c:v>
                      </c:pt>
                      <c:pt idx="8440">
                        <c:v>2.0692700000000001E-12</c:v>
                      </c:pt>
                      <c:pt idx="8441">
                        <c:v>2.0692700000000001E-12</c:v>
                      </c:pt>
                      <c:pt idx="8442">
                        <c:v>1.87182E-12</c:v>
                      </c:pt>
                      <c:pt idx="8443">
                        <c:v>1.87182E-12</c:v>
                      </c:pt>
                      <c:pt idx="8444">
                        <c:v>1.9184400000000001E-12</c:v>
                      </c:pt>
                      <c:pt idx="8445">
                        <c:v>1.9184400000000001E-12</c:v>
                      </c:pt>
                      <c:pt idx="8446">
                        <c:v>1.6786499999999999E-12</c:v>
                      </c:pt>
                      <c:pt idx="8447">
                        <c:v>1.6786499999999999E-12</c:v>
                      </c:pt>
                      <c:pt idx="8448">
                        <c:v>2.2408200000000001E-12</c:v>
                      </c:pt>
                      <c:pt idx="8449">
                        <c:v>2.2408200000000001E-12</c:v>
                      </c:pt>
                      <c:pt idx="8450">
                        <c:v>2.1924600000000001E-12</c:v>
                      </c:pt>
                      <c:pt idx="8451">
                        <c:v>2.1924600000000001E-12</c:v>
                      </c:pt>
                      <c:pt idx="8452">
                        <c:v>2.1091500000000002E-12</c:v>
                      </c:pt>
                      <c:pt idx="8453">
                        <c:v>2.1091500000000002E-12</c:v>
                      </c:pt>
                      <c:pt idx="8454">
                        <c:v>1.7727699999999999E-12</c:v>
                      </c:pt>
                      <c:pt idx="8455">
                        <c:v>1.7727699999999999E-12</c:v>
                      </c:pt>
                      <c:pt idx="8456">
                        <c:v>2.0605899999999998E-12</c:v>
                      </c:pt>
                      <c:pt idx="8457">
                        <c:v>2.0605899999999998E-12</c:v>
                      </c:pt>
                      <c:pt idx="8458">
                        <c:v>2.4767300000000001E-12</c:v>
                      </c:pt>
                      <c:pt idx="8459">
                        <c:v>2.4767300000000001E-12</c:v>
                      </c:pt>
                      <c:pt idx="8460">
                        <c:v>1.6798E-12</c:v>
                      </c:pt>
                      <c:pt idx="8461">
                        <c:v>1.6798E-12</c:v>
                      </c:pt>
                      <c:pt idx="8462">
                        <c:v>1.9538100000000001E-12</c:v>
                      </c:pt>
                      <c:pt idx="8463">
                        <c:v>1.9538100000000001E-12</c:v>
                      </c:pt>
                      <c:pt idx="8464">
                        <c:v>1.6984300000000001E-12</c:v>
                      </c:pt>
                      <c:pt idx="8465">
                        <c:v>1.6984300000000001E-12</c:v>
                      </c:pt>
                      <c:pt idx="8466">
                        <c:v>1.9596600000000002E-12</c:v>
                      </c:pt>
                      <c:pt idx="8467">
                        <c:v>1.9596600000000002E-12</c:v>
                      </c:pt>
                      <c:pt idx="8468">
                        <c:v>2.9163400000000001E-12</c:v>
                      </c:pt>
                      <c:pt idx="8469">
                        <c:v>2.9163400000000001E-12</c:v>
                      </c:pt>
                      <c:pt idx="8470">
                        <c:v>2.1495000000000001E-12</c:v>
                      </c:pt>
                      <c:pt idx="8471">
                        <c:v>2.1495000000000001E-12</c:v>
                      </c:pt>
                      <c:pt idx="8472">
                        <c:v>1.57462E-12</c:v>
                      </c:pt>
                      <c:pt idx="8473">
                        <c:v>1.57462E-12</c:v>
                      </c:pt>
                      <c:pt idx="8474">
                        <c:v>2.2051999999999999E-12</c:v>
                      </c:pt>
                      <c:pt idx="8475">
                        <c:v>2.2051999999999999E-12</c:v>
                      </c:pt>
                      <c:pt idx="8476">
                        <c:v>1.7983300000000001E-12</c:v>
                      </c:pt>
                      <c:pt idx="8477">
                        <c:v>1.7983300000000001E-12</c:v>
                      </c:pt>
                      <c:pt idx="8478">
                        <c:v>1.9780399999999999E-12</c:v>
                      </c:pt>
                      <c:pt idx="8479">
                        <c:v>1.9780399999999999E-12</c:v>
                      </c:pt>
                      <c:pt idx="8480">
                        <c:v>1.6143899999999999E-12</c:v>
                      </c:pt>
                      <c:pt idx="8481">
                        <c:v>1.6143899999999999E-12</c:v>
                      </c:pt>
                      <c:pt idx="8482">
                        <c:v>1.60094E-12</c:v>
                      </c:pt>
                      <c:pt idx="8483">
                        <c:v>1.60094E-12</c:v>
                      </c:pt>
                      <c:pt idx="8484">
                        <c:v>2.3319600000000001E-12</c:v>
                      </c:pt>
                      <c:pt idx="8485">
                        <c:v>2.3319600000000001E-12</c:v>
                      </c:pt>
                      <c:pt idx="8486">
                        <c:v>1.85185E-12</c:v>
                      </c:pt>
                      <c:pt idx="8487">
                        <c:v>1.85185E-12</c:v>
                      </c:pt>
                      <c:pt idx="8488">
                        <c:v>1.8501800000000001E-12</c:v>
                      </c:pt>
                      <c:pt idx="8489">
                        <c:v>1.8501800000000001E-12</c:v>
                      </c:pt>
                      <c:pt idx="8490">
                        <c:v>1.9065500000000002E-12</c:v>
                      </c:pt>
                      <c:pt idx="8491">
                        <c:v>1.9065500000000002E-12</c:v>
                      </c:pt>
                      <c:pt idx="8492">
                        <c:v>2.1460999999999999E-12</c:v>
                      </c:pt>
                      <c:pt idx="8493">
                        <c:v>2.1460999999999999E-12</c:v>
                      </c:pt>
                      <c:pt idx="8494">
                        <c:v>1.8846900000000001E-12</c:v>
                      </c:pt>
                      <c:pt idx="8495">
                        <c:v>1.8846900000000001E-12</c:v>
                      </c:pt>
                      <c:pt idx="8496">
                        <c:v>2.0262E-12</c:v>
                      </c:pt>
                      <c:pt idx="8497">
                        <c:v>2.0262E-12</c:v>
                      </c:pt>
                      <c:pt idx="8498">
                        <c:v>2.2821099999999999E-12</c:v>
                      </c:pt>
                      <c:pt idx="8499">
                        <c:v>2.2821099999999999E-12</c:v>
                      </c:pt>
                      <c:pt idx="8500">
                        <c:v>2.2736699999999999E-12</c:v>
                      </c:pt>
                      <c:pt idx="8501">
                        <c:v>2.2736699999999999E-12</c:v>
                      </c:pt>
                      <c:pt idx="8502">
                        <c:v>2.21105E-12</c:v>
                      </c:pt>
                      <c:pt idx="8503">
                        <c:v>2.21105E-12</c:v>
                      </c:pt>
                      <c:pt idx="8504">
                        <c:v>1.49876E-12</c:v>
                      </c:pt>
                      <c:pt idx="8505">
                        <c:v>1.49876E-12</c:v>
                      </c:pt>
                      <c:pt idx="8506">
                        <c:v>1.59312E-12</c:v>
                      </c:pt>
                      <c:pt idx="8507">
                        <c:v>1.59312E-12</c:v>
                      </c:pt>
                      <c:pt idx="8508">
                        <c:v>1.8858299999999999E-12</c:v>
                      </c:pt>
                      <c:pt idx="8509">
                        <c:v>1.8858299999999999E-12</c:v>
                      </c:pt>
                      <c:pt idx="8510">
                        <c:v>2.2140499999999998E-12</c:v>
                      </c:pt>
                      <c:pt idx="8511">
                        <c:v>2.2140499999999998E-12</c:v>
                      </c:pt>
                      <c:pt idx="8512">
                        <c:v>2.15001E-12</c:v>
                      </c:pt>
                      <c:pt idx="8513">
                        <c:v>2.15001E-12</c:v>
                      </c:pt>
                      <c:pt idx="8514">
                        <c:v>1.48561E-12</c:v>
                      </c:pt>
                      <c:pt idx="8515">
                        <c:v>1.48561E-12</c:v>
                      </c:pt>
                      <c:pt idx="8516">
                        <c:v>1.9039899999999998E-12</c:v>
                      </c:pt>
                      <c:pt idx="8517">
                        <c:v>1.9039899999999998E-12</c:v>
                      </c:pt>
                      <c:pt idx="8518">
                        <c:v>1.9747000000000001E-12</c:v>
                      </c:pt>
                      <c:pt idx="8519">
                        <c:v>1.9747000000000001E-12</c:v>
                      </c:pt>
                      <c:pt idx="8520">
                        <c:v>1.0961699999999999E-11</c:v>
                      </c:pt>
                      <c:pt idx="8521">
                        <c:v>1.0961699999999999E-11</c:v>
                      </c:pt>
                      <c:pt idx="8522">
                        <c:v>2.29676E-12</c:v>
                      </c:pt>
                      <c:pt idx="8523">
                        <c:v>2.29676E-12</c:v>
                      </c:pt>
                      <c:pt idx="8524">
                        <c:v>1.46065E-12</c:v>
                      </c:pt>
                      <c:pt idx="8525">
                        <c:v>1.46065E-12</c:v>
                      </c:pt>
                      <c:pt idx="8526">
                        <c:v>2.1239299999999998E-12</c:v>
                      </c:pt>
                      <c:pt idx="8527">
                        <c:v>2.1239299999999998E-12</c:v>
                      </c:pt>
                      <c:pt idx="8528">
                        <c:v>2.2258499999999999E-12</c:v>
                      </c:pt>
                      <c:pt idx="8529">
                        <c:v>2.2258499999999999E-12</c:v>
                      </c:pt>
                      <c:pt idx="8530">
                        <c:v>1.4892E-12</c:v>
                      </c:pt>
                      <c:pt idx="8531">
                        <c:v>1.4892E-12</c:v>
                      </c:pt>
                      <c:pt idx="8532">
                        <c:v>1.63654E-12</c:v>
                      </c:pt>
                      <c:pt idx="8533">
                        <c:v>1.63654E-12</c:v>
                      </c:pt>
                      <c:pt idx="8534">
                        <c:v>1.9224500000000002E-12</c:v>
                      </c:pt>
                      <c:pt idx="8535">
                        <c:v>1.9224500000000002E-12</c:v>
                      </c:pt>
                      <c:pt idx="8536">
                        <c:v>1.66956E-12</c:v>
                      </c:pt>
                      <c:pt idx="8537">
                        <c:v>1.66956E-12</c:v>
                      </c:pt>
                      <c:pt idx="8538">
                        <c:v>1.52486E-12</c:v>
                      </c:pt>
                      <c:pt idx="8539">
                        <c:v>1.52486E-12</c:v>
                      </c:pt>
                      <c:pt idx="8540">
                        <c:v>2.0398299999999998E-12</c:v>
                      </c:pt>
                      <c:pt idx="8541">
                        <c:v>2.0398299999999998E-12</c:v>
                      </c:pt>
                      <c:pt idx="8542">
                        <c:v>1.6647499999999999E-12</c:v>
                      </c:pt>
                      <c:pt idx="8543">
                        <c:v>1.6647499999999999E-12</c:v>
                      </c:pt>
                      <c:pt idx="8544">
                        <c:v>1.8344599999999998E-12</c:v>
                      </c:pt>
                      <c:pt idx="8545">
                        <c:v>1.8344599999999998E-12</c:v>
                      </c:pt>
                      <c:pt idx="8546">
                        <c:v>2.5810300000000001E-11</c:v>
                      </c:pt>
                      <c:pt idx="8547">
                        <c:v>2.5810300000000001E-11</c:v>
                      </c:pt>
                      <c:pt idx="8548">
                        <c:v>2.23735E-12</c:v>
                      </c:pt>
                      <c:pt idx="8549">
                        <c:v>2.23735E-12</c:v>
                      </c:pt>
                      <c:pt idx="8550">
                        <c:v>1.65374E-12</c:v>
                      </c:pt>
                      <c:pt idx="8551">
                        <c:v>1.65374E-12</c:v>
                      </c:pt>
                      <c:pt idx="8552">
                        <c:v>2.66431E-12</c:v>
                      </c:pt>
                      <c:pt idx="8553">
                        <c:v>2.66431E-12</c:v>
                      </c:pt>
                      <c:pt idx="8554">
                        <c:v>1.52147E-12</c:v>
                      </c:pt>
                      <c:pt idx="8555">
                        <c:v>1.52147E-12</c:v>
                      </c:pt>
                      <c:pt idx="8556">
                        <c:v>2.0689699999999998E-12</c:v>
                      </c:pt>
                      <c:pt idx="8557">
                        <c:v>2.0689699999999998E-12</c:v>
                      </c:pt>
                      <c:pt idx="8558">
                        <c:v>1.4746400000000001E-12</c:v>
                      </c:pt>
                      <c:pt idx="8559">
                        <c:v>1.4746400000000001E-12</c:v>
                      </c:pt>
                      <c:pt idx="8560">
                        <c:v>4.59591E-12</c:v>
                      </c:pt>
                      <c:pt idx="8561">
                        <c:v>4.59591E-12</c:v>
                      </c:pt>
                      <c:pt idx="8562">
                        <c:v>1.9810700000000002E-12</c:v>
                      </c:pt>
                      <c:pt idx="8563">
                        <c:v>1.9810700000000002E-12</c:v>
                      </c:pt>
                      <c:pt idx="8564">
                        <c:v>2.54478E-12</c:v>
                      </c:pt>
                      <c:pt idx="8565">
                        <c:v>2.54478E-12</c:v>
                      </c:pt>
                      <c:pt idx="8566">
                        <c:v>1.59023E-12</c:v>
                      </c:pt>
                      <c:pt idx="8567">
                        <c:v>1.59023E-12</c:v>
                      </c:pt>
                      <c:pt idx="8568">
                        <c:v>2.0749E-12</c:v>
                      </c:pt>
                      <c:pt idx="8569">
                        <c:v>2.0749E-12</c:v>
                      </c:pt>
                      <c:pt idx="8570">
                        <c:v>1.8269399999999999E-12</c:v>
                      </c:pt>
                      <c:pt idx="8571">
                        <c:v>1.8269399999999999E-12</c:v>
                      </c:pt>
                      <c:pt idx="8572">
                        <c:v>1.6485699999999999E-12</c:v>
                      </c:pt>
                      <c:pt idx="8573">
                        <c:v>1.6485699999999999E-12</c:v>
                      </c:pt>
                      <c:pt idx="8574">
                        <c:v>1.69184E-12</c:v>
                      </c:pt>
                      <c:pt idx="8575">
                        <c:v>1.69184E-12</c:v>
                      </c:pt>
                      <c:pt idx="8576">
                        <c:v>1.52744E-12</c:v>
                      </c:pt>
                      <c:pt idx="8577">
                        <c:v>1.52744E-12</c:v>
                      </c:pt>
                      <c:pt idx="8578">
                        <c:v>2.0795300000000001E-12</c:v>
                      </c:pt>
                      <c:pt idx="8579">
                        <c:v>2.0795300000000001E-12</c:v>
                      </c:pt>
                      <c:pt idx="8580">
                        <c:v>1.4734299999999999E-12</c:v>
                      </c:pt>
                      <c:pt idx="8581">
                        <c:v>1.4734299999999999E-12</c:v>
                      </c:pt>
                      <c:pt idx="8582">
                        <c:v>1.5693099999999999E-12</c:v>
                      </c:pt>
                      <c:pt idx="8583">
                        <c:v>1.5693099999999999E-12</c:v>
                      </c:pt>
                      <c:pt idx="8584">
                        <c:v>1.5415599999999999E-12</c:v>
                      </c:pt>
                      <c:pt idx="8585">
                        <c:v>1.5415599999999999E-12</c:v>
                      </c:pt>
                      <c:pt idx="8586">
                        <c:v>1.6775000000000001E-12</c:v>
                      </c:pt>
                      <c:pt idx="8587">
                        <c:v>1.6775000000000001E-12</c:v>
                      </c:pt>
                      <c:pt idx="8588">
                        <c:v>1.4174799999999999E-12</c:v>
                      </c:pt>
                      <c:pt idx="8589">
                        <c:v>1.4174799999999999E-12</c:v>
                      </c:pt>
                      <c:pt idx="8590">
                        <c:v>1.8695700000000001E-12</c:v>
                      </c:pt>
                      <c:pt idx="8591">
                        <c:v>1.8695700000000001E-12</c:v>
                      </c:pt>
                      <c:pt idx="8592">
                        <c:v>8.40351E-12</c:v>
                      </c:pt>
                      <c:pt idx="8593">
                        <c:v>8.40351E-12</c:v>
                      </c:pt>
                      <c:pt idx="8594">
                        <c:v>1.7188300000000001E-12</c:v>
                      </c:pt>
                      <c:pt idx="8595">
                        <c:v>1.7188300000000001E-12</c:v>
                      </c:pt>
                      <c:pt idx="8596">
                        <c:v>1.7178900000000001E-12</c:v>
                      </c:pt>
                      <c:pt idx="8597">
                        <c:v>1.7178900000000001E-12</c:v>
                      </c:pt>
                      <c:pt idx="8598">
                        <c:v>2.4943500000000002E-12</c:v>
                      </c:pt>
                      <c:pt idx="8599">
                        <c:v>2.4943500000000002E-12</c:v>
                      </c:pt>
                      <c:pt idx="8600">
                        <c:v>1.5514099999999999E-12</c:v>
                      </c:pt>
                      <c:pt idx="8601">
                        <c:v>1.5514099999999999E-12</c:v>
                      </c:pt>
                      <c:pt idx="8602">
                        <c:v>2.2497599999999999E-12</c:v>
                      </c:pt>
                      <c:pt idx="8603">
                        <c:v>2.2497599999999999E-12</c:v>
                      </c:pt>
                      <c:pt idx="8604">
                        <c:v>2.0581200000000001E-12</c:v>
                      </c:pt>
                      <c:pt idx="8605">
                        <c:v>2.0581200000000001E-12</c:v>
                      </c:pt>
                      <c:pt idx="8606">
                        <c:v>1.55184E-12</c:v>
                      </c:pt>
                      <c:pt idx="8607">
                        <c:v>1.55184E-12</c:v>
                      </c:pt>
                      <c:pt idx="8608">
                        <c:v>2.32439E-12</c:v>
                      </c:pt>
                      <c:pt idx="8609">
                        <c:v>2.32439E-12</c:v>
                      </c:pt>
                      <c:pt idx="8610">
                        <c:v>1.52939E-12</c:v>
                      </c:pt>
                      <c:pt idx="8611">
                        <c:v>1.52939E-12</c:v>
                      </c:pt>
                      <c:pt idx="8612">
                        <c:v>1.38024E-12</c:v>
                      </c:pt>
                      <c:pt idx="8613">
                        <c:v>1.38024E-12</c:v>
                      </c:pt>
                      <c:pt idx="8614">
                        <c:v>2.2165199999999999E-12</c:v>
                      </c:pt>
                      <c:pt idx="8615">
                        <c:v>2.2165199999999999E-12</c:v>
                      </c:pt>
                      <c:pt idx="8616">
                        <c:v>1.61125E-12</c:v>
                      </c:pt>
                      <c:pt idx="8617">
                        <c:v>1.61125E-12</c:v>
                      </c:pt>
                      <c:pt idx="8618">
                        <c:v>1.41184E-12</c:v>
                      </c:pt>
                      <c:pt idx="8619">
                        <c:v>1.41184E-12</c:v>
                      </c:pt>
                      <c:pt idx="8620">
                        <c:v>2.2771199999999999E-12</c:v>
                      </c:pt>
                      <c:pt idx="8621">
                        <c:v>2.2771199999999999E-12</c:v>
                      </c:pt>
                      <c:pt idx="8622">
                        <c:v>2.0083900000000001E-12</c:v>
                      </c:pt>
                      <c:pt idx="8623">
                        <c:v>2.0083900000000001E-12</c:v>
                      </c:pt>
                      <c:pt idx="8624">
                        <c:v>1.7771799999999999E-12</c:v>
                      </c:pt>
                      <c:pt idx="8625">
                        <c:v>1.7771799999999999E-12</c:v>
                      </c:pt>
                      <c:pt idx="8626">
                        <c:v>2.52146E-12</c:v>
                      </c:pt>
                      <c:pt idx="8627">
                        <c:v>2.52146E-12</c:v>
                      </c:pt>
                      <c:pt idx="8628">
                        <c:v>1.46569E-12</c:v>
                      </c:pt>
                      <c:pt idx="8629">
                        <c:v>1.46569E-12</c:v>
                      </c:pt>
                      <c:pt idx="8630">
                        <c:v>1.9768900000000001E-12</c:v>
                      </c:pt>
                      <c:pt idx="8631">
                        <c:v>1.9768900000000001E-12</c:v>
                      </c:pt>
                      <c:pt idx="8632">
                        <c:v>1.53402E-12</c:v>
                      </c:pt>
                      <c:pt idx="8633">
                        <c:v>1.53402E-12</c:v>
                      </c:pt>
                      <c:pt idx="8634">
                        <c:v>1.9824000000000001E-12</c:v>
                      </c:pt>
                      <c:pt idx="8635">
                        <c:v>1.9824000000000001E-12</c:v>
                      </c:pt>
                      <c:pt idx="8636">
                        <c:v>1.47364E-12</c:v>
                      </c:pt>
                      <c:pt idx="8637">
                        <c:v>1.47364E-12</c:v>
                      </c:pt>
                      <c:pt idx="8638">
                        <c:v>3.30003E-12</c:v>
                      </c:pt>
                      <c:pt idx="8639">
                        <c:v>3.30003E-12</c:v>
                      </c:pt>
                      <c:pt idx="8640">
                        <c:v>1.8233700000000001E-12</c:v>
                      </c:pt>
                      <c:pt idx="8641">
                        <c:v>1.8233700000000001E-12</c:v>
                      </c:pt>
                      <c:pt idx="8642">
                        <c:v>1.48161E-12</c:v>
                      </c:pt>
                      <c:pt idx="8643">
                        <c:v>1.48161E-12</c:v>
                      </c:pt>
                      <c:pt idx="8644">
                        <c:v>6.0348000000000001E-12</c:v>
                      </c:pt>
                      <c:pt idx="8645">
                        <c:v>6.0348000000000001E-12</c:v>
                      </c:pt>
                      <c:pt idx="8646">
                        <c:v>1.75836E-12</c:v>
                      </c:pt>
                      <c:pt idx="8647">
                        <c:v>1.75836E-12</c:v>
                      </c:pt>
                      <c:pt idx="8648">
                        <c:v>1.52619E-12</c:v>
                      </c:pt>
                      <c:pt idx="8649">
                        <c:v>1.52619E-12</c:v>
                      </c:pt>
                      <c:pt idx="8650">
                        <c:v>1.7903299999999999E-12</c:v>
                      </c:pt>
                      <c:pt idx="8651">
                        <c:v>1.7903299999999999E-12</c:v>
                      </c:pt>
                      <c:pt idx="8652">
                        <c:v>1.38282E-12</c:v>
                      </c:pt>
                      <c:pt idx="8653">
                        <c:v>1.38282E-12</c:v>
                      </c:pt>
                      <c:pt idx="8654">
                        <c:v>1.9974500000000001E-12</c:v>
                      </c:pt>
                      <c:pt idx="8655">
                        <c:v>1.9974500000000001E-12</c:v>
                      </c:pt>
                      <c:pt idx="8656">
                        <c:v>1.9028200000000002E-12</c:v>
                      </c:pt>
                      <c:pt idx="8657">
                        <c:v>1.9028200000000002E-12</c:v>
                      </c:pt>
                      <c:pt idx="8658">
                        <c:v>1.8028499999999999E-12</c:v>
                      </c:pt>
                      <c:pt idx="8659">
                        <c:v>1.8028499999999999E-12</c:v>
                      </c:pt>
                      <c:pt idx="8660">
                        <c:v>1.8957000000000001E-12</c:v>
                      </c:pt>
                      <c:pt idx="8661">
                        <c:v>1.8957000000000001E-12</c:v>
                      </c:pt>
                      <c:pt idx="8662">
                        <c:v>1.77567E-12</c:v>
                      </c:pt>
                      <c:pt idx="8663">
                        <c:v>1.77567E-12</c:v>
                      </c:pt>
                      <c:pt idx="8664">
                        <c:v>1.5013500000000001E-12</c:v>
                      </c:pt>
                      <c:pt idx="8665">
                        <c:v>1.5013500000000001E-12</c:v>
                      </c:pt>
                      <c:pt idx="8666">
                        <c:v>1.9237800000000001E-12</c:v>
                      </c:pt>
                      <c:pt idx="8667">
                        <c:v>1.9237800000000001E-12</c:v>
                      </c:pt>
                      <c:pt idx="8668">
                        <c:v>1.7417499999999999E-12</c:v>
                      </c:pt>
                      <c:pt idx="8669">
                        <c:v>1.7417499999999999E-12</c:v>
                      </c:pt>
                      <c:pt idx="8670">
                        <c:v>1.91221E-12</c:v>
                      </c:pt>
                      <c:pt idx="8671">
                        <c:v>1.91221E-12</c:v>
                      </c:pt>
                      <c:pt idx="8672">
                        <c:v>2.4905100000000001E-12</c:v>
                      </c:pt>
                      <c:pt idx="8673">
                        <c:v>2.4905100000000001E-12</c:v>
                      </c:pt>
                      <c:pt idx="8674">
                        <c:v>1.5205399999999999E-12</c:v>
                      </c:pt>
                      <c:pt idx="8675">
                        <c:v>1.5205399999999999E-12</c:v>
                      </c:pt>
                      <c:pt idx="8676">
                        <c:v>2.0359699999999999E-12</c:v>
                      </c:pt>
                      <c:pt idx="8677">
                        <c:v>2.0359699999999999E-12</c:v>
                      </c:pt>
                      <c:pt idx="8678">
                        <c:v>1.97326E-12</c:v>
                      </c:pt>
                      <c:pt idx="8679">
                        <c:v>1.97326E-12</c:v>
                      </c:pt>
                      <c:pt idx="8680">
                        <c:v>1.57457E-12</c:v>
                      </c:pt>
                      <c:pt idx="8681">
                        <c:v>1.57457E-12</c:v>
                      </c:pt>
                      <c:pt idx="8682">
                        <c:v>1.7339699999999999E-12</c:v>
                      </c:pt>
                      <c:pt idx="8683">
                        <c:v>1.7339699999999999E-12</c:v>
                      </c:pt>
                      <c:pt idx="8684">
                        <c:v>2.08068E-12</c:v>
                      </c:pt>
                      <c:pt idx="8685">
                        <c:v>2.08068E-12</c:v>
                      </c:pt>
                      <c:pt idx="8686">
                        <c:v>1.56063E-12</c:v>
                      </c:pt>
                      <c:pt idx="8687">
                        <c:v>1.56063E-12</c:v>
                      </c:pt>
                      <c:pt idx="8688">
                        <c:v>1.7869E-12</c:v>
                      </c:pt>
                      <c:pt idx="8689">
                        <c:v>1.7869E-12</c:v>
                      </c:pt>
                      <c:pt idx="8690">
                        <c:v>2.2847099999999999E-12</c:v>
                      </c:pt>
                      <c:pt idx="8691">
                        <c:v>2.2847099999999999E-12</c:v>
                      </c:pt>
                      <c:pt idx="8692">
                        <c:v>1.4627099999999999E-12</c:v>
                      </c:pt>
                      <c:pt idx="8693">
                        <c:v>1.4627099999999999E-12</c:v>
                      </c:pt>
                      <c:pt idx="8694">
                        <c:v>1.58849E-12</c:v>
                      </c:pt>
                      <c:pt idx="8695">
                        <c:v>1.58849E-12</c:v>
                      </c:pt>
                      <c:pt idx="8696">
                        <c:v>2.0484100000000002E-12</c:v>
                      </c:pt>
                      <c:pt idx="8697">
                        <c:v>2.0484100000000002E-12</c:v>
                      </c:pt>
                      <c:pt idx="8698">
                        <c:v>1.55037E-12</c:v>
                      </c:pt>
                      <c:pt idx="8699">
                        <c:v>1.55037E-12</c:v>
                      </c:pt>
                      <c:pt idx="8700">
                        <c:v>1.7729599999999999E-12</c:v>
                      </c:pt>
                      <c:pt idx="8701">
                        <c:v>1.7729599999999999E-12</c:v>
                      </c:pt>
                      <c:pt idx="8702">
                        <c:v>2.0598000000000002E-12</c:v>
                      </c:pt>
                      <c:pt idx="8703">
                        <c:v>2.0598000000000002E-12</c:v>
                      </c:pt>
                      <c:pt idx="8704">
                        <c:v>1.9516699999999999E-12</c:v>
                      </c:pt>
                      <c:pt idx="8705">
                        <c:v>1.9516699999999999E-12</c:v>
                      </c:pt>
                      <c:pt idx="8706">
                        <c:v>1.8265599999999998E-12</c:v>
                      </c:pt>
                      <c:pt idx="8707">
                        <c:v>1.8265599999999998E-12</c:v>
                      </c:pt>
                      <c:pt idx="8708">
                        <c:v>1.37691E-12</c:v>
                      </c:pt>
                      <c:pt idx="8709">
                        <c:v>1.37691E-12</c:v>
                      </c:pt>
                      <c:pt idx="8710">
                        <c:v>1.82767E-12</c:v>
                      </c:pt>
                      <c:pt idx="8711">
                        <c:v>1.82767E-12</c:v>
                      </c:pt>
                      <c:pt idx="8712">
                        <c:v>1.67397E-12</c:v>
                      </c:pt>
                      <c:pt idx="8713">
                        <c:v>1.67397E-12</c:v>
                      </c:pt>
                      <c:pt idx="8714">
                        <c:v>2.1122600000000001E-12</c:v>
                      </c:pt>
                      <c:pt idx="8715">
                        <c:v>2.1122600000000001E-12</c:v>
                      </c:pt>
                      <c:pt idx="8716">
                        <c:v>1.5972000000000001E-12</c:v>
                      </c:pt>
                      <c:pt idx="8717">
                        <c:v>1.5972000000000001E-12</c:v>
                      </c:pt>
                      <c:pt idx="8718">
                        <c:v>2.11047E-12</c:v>
                      </c:pt>
                      <c:pt idx="8719">
                        <c:v>2.11047E-12</c:v>
                      </c:pt>
                      <c:pt idx="8720">
                        <c:v>1.8655400000000001E-12</c:v>
                      </c:pt>
                      <c:pt idx="8721">
                        <c:v>1.8655400000000001E-12</c:v>
                      </c:pt>
                      <c:pt idx="8722">
                        <c:v>1.63459E-12</c:v>
                      </c:pt>
                      <c:pt idx="8723">
                        <c:v>1.63459E-12</c:v>
                      </c:pt>
                      <c:pt idx="8724">
                        <c:v>1.5604899999999999E-12</c:v>
                      </c:pt>
                      <c:pt idx="8725">
                        <c:v>1.5604899999999999E-12</c:v>
                      </c:pt>
                      <c:pt idx="8726">
                        <c:v>1.9243000000000002E-12</c:v>
                      </c:pt>
                      <c:pt idx="8727">
                        <c:v>1.9243000000000002E-12</c:v>
                      </c:pt>
                      <c:pt idx="8728">
                        <c:v>2.1642800000000001E-12</c:v>
                      </c:pt>
                      <c:pt idx="8729">
                        <c:v>2.1642800000000001E-12</c:v>
                      </c:pt>
                      <c:pt idx="8730">
                        <c:v>2.30199E-12</c:v>
                      </c:pt>
                      <c:pt idx="8731">
                        <c:v>2.30199E-12</c:v>
                      </c:pt>
                      <c:pt idx="8732">
                        <c:v>1.81895E-12</c:v>
                      </c:pt>
                      <c:pt idx="8733">
                        <c:v>1.81895E-12</c:v>
                      </c:pt>
                      <c:pt idx="8734">
                        <c:v>1.6670200000000001E-12</c:v>
                      </c:pt>
                      <c:pt idx="8735">
                        <c:v>1.6670200000000001E-12</c:v>
                      </c:pt>
                      <c:pt idx="8736">
                        <c:v>1.7308000000000001E-12</c:v>
                      </c:pt>
                      <c:pt idx="8737">
                        <c:v>1.7308000000000001E-12</c:v>
                      </c:pt>
                      <c:pt idx="8738">
                        <c:v>1.6783099999999999E-12</c:v>
                      </c:pt>
                      <c:pt idx="8739">
                        <c:v>1.6783099999999999E-12</c:v>
                      </c:pt>
                      <c:pt idx="8740">
                        <c:v>2.1187900000000001E-12</c:v>
                      </c:pt>
                      <c:pt idx="8741">
                        <c:v>2.1187900000000001E-12</c:v>
                      </c:pt>
                      <c:pt idx="8742">
                        <c:v>1.3738000000000001E-12</c:v>
                      </c:pt>
                      <c:pt idx="8743">
                        <c:v>1.3738000000000001E-12</c:v>
                      </c:pt>
                      <c:pt idx="8744">
                        <c:v>2.1516600000000001E-12</c:v>
                      </c:pt>
                      <c:pt idx="8745">
                        <c:v>2.1516600000000001E-12</c:v>
                      </c:pt>
                      <c:pt idx="8746">
                        <c:v>1.6388200000000001E-12</c:v>
                      </c:pt>
                      <c:pt idx="8747">
                        <c:v>1.6388200000000001E-12</c:v>
                      </c:pt>
                      <c:pt idx="8748">
                        <c:v>2.41933E-12</c:v>
                      </c:pt>
                      <c:pt idx="8749">
                        <c:v>2.41933E-12</c:v>
                      </c:pt>
                      <c:pt idx="8750">
                        <c:v>1.7786800000000001E-12</c:v>
                      </c:pt>
                      <c:pt idx="8751">
                        <c:v>1.7786800000000001E-12</c:v>
                      </c:pt>
                      <c:pt idx="8752">
                        <c:v>1.7415599999999999E-12</c:v>
                      </c:pt>
                      <c:pt idx="8753">
                        <c:v>1.7415599999999999E-12</c:v>
                      </c:pt>
                      <c:pt idx="8754">
                        <c:v>1.29662E-11</c:v>
                      </c:pt>
                      <c:pt idx="8755">
                        <c:v>1.29662E-11</c:v>
                      </c:pt>
                      <c:pt idx="8756">
                        <c:v>2.05951E-12</c:v>
                      </c:pt>
                      <c:pt idx="8757">
                        <c:v>2.05951E-12</c:v>
                      </c:pt>
                      <c:pt idx="8758">
                        <c:v>2.0365899999999999E-12</c:v>
                      </c:pt>
                      <c:pt idx="8759">
                        <c:v>2.0365899999999999E-12</c:v>
                      </c:pt>
                      <c:pt idx="8760">
                        <c:v>1.8678799999999999E-12</c:v>
                      </c:pt>
                      <c:pt idx="8761">
                        <c:v>1.8678799999999999E-12</c:v>
                      </c:pt>
                      <c:pt idx="8762">
                        <c:v>2.90799E-12</c:v>
                      </c:pt>
                      <c:pt idx="8763">
                        <c:v>2.90799E-12</c:v>
                      </c:pt>
                      <c:pt idx="8764">
                        <c:v>1.45218E-12</c:v>
                      </c:pt>
                      <c:pt idx="8765">
                        <c:v>1.45218E-12</c:v>
                      </c:pt>
                      <c:pt idx="8766">
                        <c:v>1.8730699999999998E-12</c:v>
                      </c:pt>
                      <c:pt idx="8767">
                        <c:v>1.8730699999999998E-12</c:v>
                      </c:pt>
                      <c:pt idx="8768">
                        <c:v>1.4284200000000001E-12</c:v>
                      </c:pt>
                      <c:pt idx="8769">
                        <c:v>1.4284200000000001E-12</c:v>
                      </c:pt>
                      <c:pt idx="8770">
                        <c:v>1.7561299999999999E-12</c:v>
                      </c:pt>
                      <c:pt idx="8771">
                        <c:v>1.7561299999999999E-12</c:v>
                      </c:pt>
                      <c:pt idx="8772">
                        <c:v>2.2608699999999998E-12</c:v>
                      </c:pt>
                      <c:pt idx="8773">
                        <c:v>2.2608699999999998E-12</c:v>
                      </c:pt>
                      <c:pt idx="8774">
                        <c:v>2.1279200000000001E-12</c:v>
                      </c:pt>
                      <c:pt idx="8775">
                        <c:v>2.1279200000000001E-12</c:v>
                      </c:pt>
                      <c:pt idx="8776">
                        <c:v>1.49507E-12</c:v>
                      </c:pt>
                      <c:pt idx="8777">
                        <c:v>1.49507E-12</c:v>
                      </c:pt>
                      <c:pt idx="8778">
                        <c:v>1.6370799999999999E-12</c:v>
                      </c:pt>
                      <c:pt idx="8779">
                        <c:v>1.6370799999999999E-12</c:v>
                      </c:pt>
                      <c:pt idx="8780">
                        <c:v>1.72938E-12</c:v>
                      </c:pt>
                      <c:pt idx="8781">
                        <c:v>1.72938E-12</c:v>
                      </c:pt>
                      <c:pt idx="8782">
                        <c:v>1.5591899999999999E-12</c:v>
                      </c:pt>
                      <c:pt idx="8783">
                        <c:v>1.5591899999999999E-12</c:v>
                      </c:pt>
                      <c:pt idx="8784">
                        <c:v>1.86696E-12</c:v>
                      </c:pt>
                      <c:pt idx="8785">
                        <c:v>1.86696E-12</c:v>
                      </c:pt>
                      <c:pt idx="8786">
                        <c:v>2.00438E-12</c:v>
                      </c:pt>
                      <c:pt idx="8787">
                        <c:v>2.00438E-12</c:v>
                      </c:pt>
                      <c:pt idx="8788">
                        <c:v>1.9560499999999999E-12</c:v>
                      </c:pt>
                      <c:pt idx="8789">
                        <c:v>1.9560499999999999E-12</c:v>
                      </c:pt>
                      <c:pt idx="8790">
                        <c:v>1.8243399999999999E-12</c:v>
                      </c:pt>
                      <c:pt idx="8791">
                        <c:v>1.8243399999999999E-12</c:v>
                      </c:pt>
                      <c:pt idx="8792">
                        <c:v>2.2652899999999999E-12</c:v>
                      </c:pt>
                      <c:pt idx="8793">
                        <c:v>2.2652899999999999E-12</c:v>
                      </c:pt>
                      <c:pt idx="8794">
                        <c:v>1.9866100000000002E-12</c:v>
                      </c:pt>
                      <c:pt idx="8795">
                        <c:v>1.9866100000000002E-12</c:v>
                      </c:pt>
                      <c:pt idx="8796">
                        <c:v>1.73353E-12</c:v>
                      </c:pt>
                      <c:pt idx="8797">
                        <c:v>1.73353E-12</c:v>
                      </c:pt>
                      <c:pt idx="8798">
                        <c:v>1.53811E-12</c:v>
                      </c:pt>
                      <c:pt idx="8799">
                        <c:v>1.53811E-12</c:v>
                      </c:pt>
                      <c:pt idx="8800">
                        <c:v>1.8227500000000001E-12</c:v>
                      </c:pt>
                      <c:pt idx="8801">
                        <c:v>1.8227500000000001E-12</c:v>
                      </c:pt>
                      <c:pt idx="8802">
                        <c:v>1.48146E-12</c:v>
                      </c:pt>
                      <c:pt idx="8803">
                        <c:v>1.48146E-12</c:v>
                      </c:pt>
                      <c:pt idx="8804">
                        <c:v>1.9770499999999999E-12</c:v>
                      </c:pt>
                      <c:pt idx="8805">
                        <c:v>1.9770499999999999E-12</c:v>
                      </c:pt>
                      <c:pt idx="8806">
                        <c:v>1.9458E-12</c:v>
                      </c:pt>
                      <c:pt idx="8807">
                        <c:v>1.9458E-12</c:v>
                      </c:pt>
                      <c:pt idx="8808">
                        <c:v>3.2818899999999999E-12</c:v>
                      </c:pt>
                      <c:pt idx="8809">
                        <c:v>3.2818899999999999E-12</c:v>
                      </c:pt>
                      <c:pt idx="8810">
                        <c:v>7.9810299999999999E-11</c:v>
                      </c:pt>
                      <c:pt idx="8811">
                        <c:v>7.9810299999999999E-11</c:v>
                      </c:pt>
                      <c:pt idx="8812">
                        <c:v>2.1306300000000002E-12</c:v>
                      </c:pt>
                      <c:pt idx="8813">
                        <c:v>2.1306300000000002E-12</c:v>
                      </c:pt>
                      <c:pt idx="8814">
                        <c:v>1.4265200000000001E-12</c:v>
                      </c:pt>
                      <c:pt idx="8815">
                        <c:v>1.4265200000000001E-12</c:v>
                      </c:pt>
                      <c:pt idx="8816">
                        <c:v>2.8421000000000002E-12</c:v>
                      </c:pt>
                      <c:pt idx="8817">
                        <c:v>2.8421000000000002E-12</c:v>
                      </c:pt>
                      <c:pt idx="8818">
                        <c:v>2.21003E-12</c:v>
                      </c:pt>
                      <c:pt idx="8819">
                        <c:v>2.21003E-12</c:v>
                      </c:pt>
                      <c:pt idx="8820">
                        <c:v>1.921E-12</c:v>
                      </c:pt>
                      <c:pt idx="8821">
                        <c:v>1.921E-12</c:v>
                      </c:pt>
                      <c:pt idx="8822">
                        <c:v>1.91833E-12</c:v>
                      </c:pt>
                      <c:pt idx="8823">
                        <c:v>1.91833E-12</c:v>
                      </c:pt>
                      <c:pt idx="8824">
                        <c:v>1.41152E-12</c:v>
                      </c:pt>
                      <c:pt idx="8825">
                        <c:v>1.41152E-12</c:v>
                      </c:pt>
                      <c:pt idx="8826">
                        <c:v>1.91081E-12</c:v>
                      </c:pt>
                      <c:pt idx="8827">
                        <c:v>1.91081E-12</c:v>
                      </c:pt>
                      <c:pt idx="8828">
                        <c:v>1.4853800000000001E-12</c:v>
                      </c:pt>
                      <c:pt idx="8829">
                        <c:v>1.4853800000000001E-12</c:v>
                      </c:pt>
                      <c:pt idx="8830">
                        <c:v>1.7920399999999999E-12</c:v>
                      </c:pt>
                      <c:pt idx="8831">
                        <c:v>1.7920399999999999E-12</c:v>
                      </c:pt>
                      <c:pt idx="8832">
                        <c:v>1.8446400000000001E-12</c:v>
                      </c:pt>
                      <c:pt idx="8833">
                        <c:v>1.8446400000000001E-12</c:v>
                      </c:pt>
                      <c:pt idx="8834">
                        <c:v>1.9017900000000001E-12</c:v>
                      </c:pt>
                      <c:pt idx="8835">
                        <c:v>1.9017900000000001E-12</c:v>
                      </c:pt>
                      <c:pt idx="8836">
                        <c:v>1.4672200000000001E-12</c:v>
                      </c:pt>
                      <c:pt idx="8837">
                        <c:v>1.4672200000000001E-12</c:v>
                      </c:pt>
                      <c:pt idx="8838">
                        <c:v>3.1276799999999999E-12</c:v>
                      </c:pt>
                      <c:pt idx="8839">
                        <c:v>3.1276799999999999E-12</c:v>
                      </c:pt>
                      <c:pt idx="8840">
                        <c:v>2.00127E-12</c:v>
                      </c:pt>
                      <c:pt idx="8841">
                        <c:v>2.00127E-12</c:v>
                      </c:pt>
                      <c:pt idx="8842">
                        <c:v>1.9925399999999999E-12</c:v>
                      </c:pt>
                      <c:pt idx="8843">
                        <c:v>1.9925399999999999E-12</c:v>
                      </c:pt>
                      <c:pt idx="8844">
                        <c:v>1.7618400000000001E-12</c:v>
                      </c:pt>
                      <c:pt idx="8845">
                        <c:v>1.7618400000000001E-12</c:v>
                      </c:pt>
                      <c:pt idx="8846">
                        <c:v>2.3867200000000002E-12</c:v>
                      </c:pt>
                      <c:pt idx="8847">
                        <c:v>2.3867200000000002E-12</c:v>
                      </c:pt>
                      <c:pt idx="8848">
                        <c:v>2.2676799999999999E-12</c:v>
                      </c:pt>
                      <c:pt idx="8849">
                        <c:v>2.2676799999999999E-12</c:v>
                      </c:pt>
                      <c:pt idx="8850">
                        <c:v>1.7018899999999999E-12</c:v>
                      </c:pt>
                      <c:pt idx="8851">
                        <c:v>1.7018899999999999E-12</c:v>
                      </c:pt>
                      <c:pt idx="8852">
                        <c:v>1.89528E-12</c:v>
                      </c:pt>
                      <c:pt idx="8853">
                        <c:v>1.89528E-12</c:v>
                      </c:pt>
                      <c:pt idx="8854">
                        <c:v>1.5459300000000001E-12</c:v>
                      </c:pt>
                      <c:pt idx="8855">
                        <c:v>1.5459300000000001E-12</c:v>
                      </c:pt>
                      <c:pt idx="8856">
                        <c:v>2.3656599999999998E-12</c:v>
                      </c:pt>
                      <c:pt idx="8857">
                        <c:v>2.3656599999999998E-12</c:v>
                      </c:pt>
                      <c:pt idx="8858">
                        <c:v>2.5083099999999998E-12</c:v>
                      </c:pt>
                      <c:pt idx="8859">
                        <c:v>2.5083099999999998E-12</c:v>
                      </c:pt>
                      <c:pt idx="8860">
                        <c:v>1.38583E-12</c:v>
                      </c:pt>
                      <c:pt idx="8861">
                        <c:v>1.38583E-12</c:v>
                      </c:pt>
                      <c:pt idx="8862">
                        <c:v>1.8977699999999999E-12</c:v>
                      </c:pt>
                      <c:pt idx="8863">
                        <c:v>1.8977699999999999E-12</c:v>
                      </c:pt>
                      <c:pt idx="8864">
                        <c:v>1.47626E-12</c:v>
                      </c:pt>
                      <c:pt idx="8865">
                        <c:v>1.47626E-12</c:v>
                      </c:pt>
                      <c:pt idx="8866">
                        <c:v>1.9353599999999999E-12</c:v>
                      </c:pt>
                      <c:pt idx="8867">
                        <c:v>1.9353599999999999E-12</c:v>
                      </c:pt>
                      <c:pt idx="8868">
                        <c:v>1.8317500000000001E-12</c:v>
                      </c:pt>
                      <c:pt idx="8869">
                        <c:v>1.8317500000000001E-12</c:v>
                      </c:pt>
                      <c:pt idx="8870">
                        <c:v>1.8983300000000001E-12</c:v>
                      </c:pt>
                      <c:pt idx="8871">
                        <c:v>1.8983300000000001E-12</c:v>
                      </c:pt>
                      <c:pt idx="8872">
                        <c:v>2.1963999999999998E-12</c:v>
                      </c:pt>
                      <c:pt idx="8873">
                        <c:v>2.1963999999999998E-12</c:v>
                      </c:pt>
                      <c:pt idx="8874">
                        <c:v>3.3700100000000001E-12</c:v>
                      </c:pt>
                      <c:pt idx="8875">
                        <c:v>3.3700100000000001E-12</c:v>
                      </c:pt>
                      <c:pt idx="8876">
                        <c:v>3.6144299999999998E-11</c:v>
                      </c:pt>
                      <c:pt idx="8877">
                        <c:v>3.6144299999999998E-11</c:v>
                      </c:pt>
                      <c:pt idx="8878">
                        <c:v>1.62428E-12</c:v>
                      </c:pt>
                      <c:pt idx="8879">
                        <c:v>1.62428E-12</c:v>
                      </c:pt>
                      <c:pt idx="8880">
                        <c:v>1.49562E-12</c:v>
                      </c:pt>
                      <c:pt idx="8881">
                        <c:v>1.49562E-12</c:v>
                      </c:pt>
                      <c:pt idx="8882">
                        <c:v>1.5975799999999999E-12</c:v>
                      </c:pt>
                      <c:pt idx="8883">
                        <c:v>1.5975799999999999E-12</c:v>
                      </c:pt>
                      <c:pt idx="8884">
                        <c:v>2.8593300000000001E-12</c:v>
                      </c:pt>
                      <c:pt idx="8885">
                        <c:v>2.8593300000000001E-12</c:v>
                      </c:pt>
                      <c:pt idx="8886">
                        <c:v>1.64042E-12</c:v>
                      </c:pt>
                      <c:pt idx="8887">
                        <c:v>1.64042E-12</c:v>
                      </c:pt>
                      <c:pt idx="8888">
                        <c:v>1.79265E-12</c:v>
                      </c:pt>
                      <c:pt idx="8889">
                        <c:v>1.79265E-12</c:v>
                      </c:pt>
                      <c:pt idx="8890">
                        <c:v>2.0190099999999999E-12</c:v>
                      </c:pt>
                      <c:pt idx="8891">
                        <c:v>2.0190099999999999E-12</c:v>
                      </c:pt>
                      <c:pt idx="8892">
                        <c:v>1.51301E-12</c:v>
                      </c:pt>
                      <c:pt idx="8893">
                        <c:v>1.51301E-12</c:v>
                      </c:pt>
                      <c:pt idx="8894">
                        <c:v>1.8455399999999998E-12</c:v>
                      </c:pt>
                      <c:pt idx="8895">
                        <c:v>1.8455399999999998E-12</c:v>
                      </c:pt>
                      <c:pt idx="8896">
                        <c:v>1.5283000000000001E-12</c:v>
                      </c:pt>
                      <c:pt idx="8897">
                        <c:v>1.5283000000000001E-12</c:v>
                      </c:pt>
                      <c:pt idx="8898">
                        <c:v>2.1326599999999999E-12</c:v>
                      </c:pt>
                      <c:pt idx="8899">
                        <c:v>2.1326599999999999E-12</c:v>
                      </c:pt>
                      <c:pt idx="8900">
                        <c:v>1.7903999999999999E-12</c:v>
                      </c:pt>
                      <c:pt idx="8901">
                        <c:v>1.7903999999999999E-12</c:v>
                      </c:pt>
                      <c:pt idx="8902">
                        <c:v>1.53592E-12</c:v>
                      </c:pt>
                      <c:pt idx="8903">
                        <c:v>1.53592E-12</c:v>
                      </c:pt>
                      <c:pt idx="8904">
                        <c:v>2.43667E-12</c:v>
                      </c:pt>
                      <c:pt idx="8905">
                        <c:v>2.43667E-12</c:v>
                      </c:pt>
                      <c:pt idx="8906">
                        <c:v>1.7106099999999999E-12</c:v>
                      </c:pt>
                      <c:pt idx="8907">
                        <c:v>1.7106099999999999E-12</c:v>
                      </c:pt>
                      <c:pt idx="8908">
                        <c:v>5.07855E-12</c:v>
                      </c:pt>
                      <c:pt idx="8909">
                        <c:v>5.07855E-12</c:v>
                      </c:pt>
                      <c:pt idx="8910">
                        <c:v>1.70891E-12</c:v>
                      </c:pt>
                      <c:pt idx="8911">
                        <c:v>1.70891E-12</c:v>
                      </c:pt>
                      <c:pt idx="8912">
                        <c:v>1.71903E-12</c:v>
                      </c:pt>
                      <c:pt idx="8913">
                        <c:v>1.71903E-12</c:v>
                      </c:pt>
                      <c:pt idx="8914">
                        <c:v>1.66496E-12</c:v>
                      </c:pt>
                      <c:pt idx="8915">
                        <c:v>1.66496E-12</c:v>
                      </c:pt>
                      <c:pt idx="8916">
                        <c:v>1.8661299999999998E-12</c:v>
                      </c:pt>
                      <c:pt idx="8917">
                        <c:v>1.8661299999999998E-12</c:v>
                      </c:pt>
                      <c:pt idx="8918">
                        <c:v>1.53105E-12</c:v>
                      </c:pt>
                      <c:pt idx="8919">
                        <c:v>1.53105E-12</c:v>
                      </c:pt>
                      <c:pt idx="8920">
                        <c:v>1.8429099999999999E-12</c:v>
                      </c:pt>
                      <c:pt idx="8921">
                        <c:v>1.8429099999999999E-12</c:v>
                      </c:pt>
                      <c:pt idx="8922">
                        <c:v>1.5133900000000001E-12</c:v>
                      </c:pt>
                      <c:pt idx="8923">
                        <c:v>1.5133900000000001E-12</c:v>
                      </c:pt>
                      <c:pt idx="8924">
                        <c:v>2.9482799999999999E-11</c:v>
                      </c:pt>
                      <c:pt idx="8925">
                        <c:v>2.9482799999999999E-11</c:v>
                      </c:pt>
                      <c:pt idx="8926">
                        <c:v>2.5607099999999999E-12</c:v>
                      </c:pt>
                      <c:pt idx="8927">
                        <c:v>2.5607099999999999E-12</c:v>
                      </c:pt>
                      <c:pt idx="8928">
                        <c:v>1.4515200000000001E-12</c:v>
                      </c:pt>
                      <c:pt idx="8929">
                        <c:v>1.4515200000000001E-12</c:v>
                      </c:pt>
                      <c:pt idx="8930">
                        <c:v>1.6866699999999999E-12</c:v>
                      </c:pt>
                      <c:pt idx="8931">
                        <c:v>1.6866699999999999E-12</c:v>
                      </c:pt>
                      <c:pt idx="8932">
                        <c:v>2.2861799999999999E-12</c:v>
                      </c:pt>
                      <c:pt idx="8933">
                        <c:v>2.2861799999999999E-12</c:v>
                      </c:pt>
                      <c:pt idx="8934">
                        <c:v>1.4534399999999999E-12</c:v>
                      </c:pt>
                      <c:pt idx="8935">
                        <c:v>1.4534399999999999E-12</c:v>
                      </c:pt>
                      <c:pt idx="8936">
                        <c:v>1.55608E-12</c:v>
                      </c:pt>
                      <c:pt idx="8937">
                        <c:v>1.55608E-12</c:v>
                      </c:pt>
                      <c:pt idx="8938">
                        <c:v>1.5707E-12</c:v>
                      </c:pt>
                      <c:pt idx="8939">
                        <c:v>1.5707E-12</c:v>
                      </c:pt>
                      <c:pt idx="8940">
                        <c:v>1.71414E-12</c:v>
                      </c:pt>
                      <c:pt idx="8941">
                        <c:v>1.71414E-12</c:v>
                      </c:pt>
                      <c:pt idx="8942">
                        <c:v>1.9579899999999998E-12</c:v>
                      </c:pt>
                      <c:pt idx="8943">
                        <c:v>1.9579899999999998E-12</c:v>
                      </c:pt>
                      <c:pt idx="8944">
                        <c:v>1.4669100000000001E-12</c:v>
                      </c:pt>
                      <c:pt idx="8945">
                        <c:v>1.4669100000000001E-12</c:v>
                      </c:pt>
                      <c:pt idx="8946">
                        <c:v>1.45268E-12</c:v>
                      </c:pt>
                      <c:pt idx="8947">
                        <c:v>1.45268E-12</c:v>
                      </c:pt>
                      <c:pt idx="8948">
                        <c:v>2.1954300000000001E-12</c:v>
                      </c:pt>
                      <c:pt idx="8949">
                        <c:v>2.1954300000000001E-12</c:v>
                      </c:pt>
                      <c:pt idx="8950">
                        <c:v>1.9104499999999998E-12</c:v>
                      </c:pt>
                      <c:pt idx="8951">
                        <c:v>1.9104499999999998E-12</c:v>
                      </c:pt>
                      <c:pt idx="8952">
                        <c:v>2.0670100000000001E-12</c:v>
                      </c:pt>
                      <c:pt idx="8953">
                        <c:v>2.0670100000000001E-12</c:v>
                      </c:pt>
                      <c:pt idx="8954">
                        <c:v>1.4366999999999999E-12</c:v>
                      </c:pt>
                      <c:pt idx="8955">
                        <c:v>1.4366999999999999E-12</c:v>
                      </c:pt>
                      <c:pt idx="8956">
                        <c:v>1.87623E-12</c:v>
                      </c:pt>
                      <c:pt idx="8957">
                        <c:v>1.87623E-12</c:v>
                      </c:pt>
                      <c:pt idx="8958">
                        <c:v>1.4509E-12</c:v>
                      </c:pt>
                      <c:pt idx="8959">
                        <c:v>1.4509E-12</c:v>
                      </c:pt>
                      <c:pt idx="8960">
                        <c:v>1.8777500000000002E-12</c:v>
                      </c:pt>
                      <c:pt idx="8961">
                        <c:v>1.8777500000000002E-12</c:v>
                      </c:pt>
                      <c:pt idx="8962">
                        <c:v>3.3491100000000001E-12</c:v>
                      </c:pt>
                      <c:pt idx="8963">
                        <c:v>3.3491100000000001E-12</c:v>
                      </c:pt>
                      <c:pt idx="8964">
                        <c:v>1.5072500000000001E-12</c:v>
                      </c:pt>
                      <c:pt idx="8965">
                        <c:v>1.5072500000000001E-12</c:v>
                      </c:pt>
                      <c:pt idx="8966">
                        <c:v>2.3497999999999999E-12</c:v>
                      </c:pt>
                      <c:pt idx="8967">
                        <c:v>2.3497999999999999E-12</c:v>
                      </c:pt>
                      <c:pt idx="8968">
                        <c:v>1.5801500000000001E-12</c:v>
                      </c:pt>
                      <c:pt idx="8969">
                        <c:v>1.5801500000000001E-12</c:v>
                      </c:pt>
                      <c:pt idx="8970">
                        <c:v>3.0636599999999999E-12</c:v>
                      </c:pt>
                      <c:pt idx="8971">
                        <c:v>3.0636599999999999E-12</c:v>
                      </c:pt>
                      <c:pt idx="8972">
                        <c:v>2.0043699999999999E-12</c:v>
                      </c:pt>
                      <c:pt idx="8973">
                        <c:v>2.0043699999999999E-12</c:v>
                      </c:pt>
                      <c:pt idx="8974">
                        <c:v>1.7386199999999999E-12</c:v>
                      </c:pt>
                      <c:pt idx="8975">
                        <c:v>1.7386199999999999E-12</c:v>
                      </c:pt>
                      <c:pt idx="8976">
                        <c:v>2.1208500000000002E-12</c:v>
                      </c:pt>
                      <c:pt idx="8977">
                        <c:v>2.1208500000000002E-12</c:v>
                      </c:pt>
                      <c:pt idx="8978">
                        <c:v>1.7136699999999999E-12</c:v>
                      </c:pt>
                      <c:pt idx="8979">
                        <c:v>1.7136699999999999E-12</c:v>
                      </c:pt>
                      <c:pt idx="8980">
                        <c:v>2.6269499999999998E-12</c:v>
                      </c:pt>
                      <c:pt idx="8981">
                        <c:v>2.6269499999999998E-12</c:v>
                      </c:pt>
                      <c:pt idx="8982">
                        <c:v>1.6022999999999999E-12</c:v>
                      </c:pt>
                      <c:pt idx="8983">
                        <c:v>1.6022999999999999E-12</c:v>
                      </c:pt>
                      <c:pt idx="8984">
                        <c:v>2.4655800000000001E-12</c:v>
                      </c:pt>
                      <c:pt idx="8985">
                        <c:v>2.4655800000000001E-12</c:v>
                      </c:pt>
                      <c:pt idx="8986">
                        <c:v>1.85486E-12</c:v>
                      </c:pt>
                      <c:pt idx="8987">
                        <c:v>1.85486E-12</c:v>
                      </c:pt>
                      <c:pt idx="8988">
                        <c:v>3.9181099999999998E-12</c:v>
                      </c:pt>
                      <c:pt idx="8989">
                        <c:v>3.9181099999999998E-12</c:v>
                      </c:pt>
                      <c:pt idx="8990">
                        <c:v>2.0962900000000001E-12</c:v>
                      </c:pt>
                      <c:pt idx="8991">
                        <c:v>2.0962900000000001E-12</c:v>
                      </c:pt>
                      <c:pt idx="8992">
                        <c:v>3.1842199999999999E-12</c:v>
                      </c:pt>
                      <c:pt idx="8993">
                        <c:v>3.1842199999999999E-12</c:v>
                      </c:pt>
                      <c:pt idx="8994">
                        <c:v>2.6389599999999999E-12</c:v>
                      </c:pt>
                      <c:pt idx="8995">
                        <c:v>2.6389599999999999E-12</c:v>
                      </c:pt>
                      <c:pt idx="8996">
                        <c:v>1.8997899999999999E-12</c:v>
                      </c:pt>
                      <c:pt idx="8997">
                        <c:v>1.8997899999999999E-12</c:v>
                      </c:pt>
                      <c:pt idx="8998">
                        <c:v>1.4265400000000001E-12</c:v>
                      </c:pt>
                      <c:pt idx="8999">
                        <c:v>1.4265400000000001E-12</c:v>
                      </c:pt>
                      <c:pt idx="9000">
                        <c:v>2.5728700000000001E-12</c:v>
                      </c:pt>
                      <c:pt idx="9001">
                        <c:v>2.5728700000000001E-12</c:v>
                      </c:pt>
                      <c:pt idx="9002">
                        <c:v>1.47395E-12</c:v>
                      </c:pt>
                      <c:pt idx="9003">
                        <c:v>1.47395E-12</c:v>
                      </c:pt>
                      <c:pt idx="9004">
                        <c:v>1.6647799999999999E-12</c:v>
                      </c:pt>
                      <c:pt idx="9005">
                        <c:v>1.6647799999999999E-12</c:v>
                      </c:pt>
                      <c:pt idx="9006">
                        <c:v>2.4298199999999998E-12</c:v>
                      </c:pt>
                      <c:pt idx="9007">
                        <c:v>2.4298199999999998E-12</c:v>
                      </c:pt>
                      <c:pt idx="9008">
                        <c:v>1.51839E-12</c:v>
                      </c:pt>
                      <c:pt idx="9009">
                        <c:v>1.51839E-12</c:v>
                      </c:pt>
                      <c:pt idx="9010">
                        <c:v>1.76883E-12</c:v>
                      </c:pt>
                      <c:pt idx="9011">
                        <c:v>1.76883E-12</c:v>
                      </c:pt>
                      <c:pt idx="9012">
                        <c:v>1.6347699999999999E-12</c:v>
                      </c:pt>
                      <c:pt idx="9013">
                        <c:v>1.6347699999999999E-12</c:v>
                      </c:pt>
                      <c:pt idx="9014">
                        <c:v>9.5474900000000005E-12</c:v>
                      </c:pt>
                      <c:pt idx="9015">
                        <c:v>9.5474900000000005E-12</c:v>
                      </c:pt>
                      <c:pt idx="9016">
                        <c:v>2.4886400000000002E-12</c:v>
                      </c:pt>
                      <c:pt idx="9017">
                        <c:v>2.4886400000000002E-12</c:v>
                      </c:pt>
                      <c:pt idx="9018">
                        <c:v>1.74162E-12</c:v>
                      </c:pt>
                      <c:pt idx="9019">
                        <c:v>1.74162E-12</c:v>
                      </c:pt>
                      <c:pt idx="9020">
                        <c:v>1.9250899999999998E-12</c:v>
                      </c:pt>
                      <c:pt idx="9021">
                        <c:v>1.9250899999999998E-12</c:v>
                      </c:pt>
                      <c:pt idx="9022">
                        <c:v>1.6516299999999999E-12</c:v>
                      </c:pt>
                      <c:pt idx="9023">
                        <c:v>1.6516299999999999E-12</c:v>
                      </c:pt>
                      <c:pt idx="9024">
                        <c:v>2.2594900000000001E-12</c:v>
                      </c:pt>
                      <c:pt idx="9025">
                        <c:v>2.2594900000000001E-12</c:v>
                      </c:pt>
                      <c:pt idx="9026">
                        <c:v>2.4565999999999999E-12</c:v>
                      </c:pt>
                      <c:pt idx="9027">
                        <c:v>2.4565999999999999E-12</c:v>
                      </c:pt>
                      <c:pt idx="9028">
                        <c:v>2.2335000000000001E-12</c:v>
                      </c:pt>
                      <c:pt idx="9029">
                        <c:v>2.2335000000000001E-12</c:v>
                      </c:pt>
                      <c:pt idx="9030">
                        <c:v>1.49237E-12</c:v>
                      </c:pt>
                      <c:pt idx="9031">
                        <c:v>1.49237E-12</c:v>
                      </c:pt>
                      <c:pt idx="9032">
                        <c:v>1.4882000000000001E-12</c:v>
                      </c:pt>
                      <c:pt idx="9033">
                        <c:v>1.4882000000000001E-12</c:v>
                      </c:pt>
                      <c:pt idx="9034">
                        <c:v>2.7132099999999999E-12</c:v>
                      </c:pt>
                      <c:pt idx="9035">
                        <c:v>2.7132099999999999E-12</c:v>
                      </c:pt>
                      <c:pt idx="9036">
                        <c:v>1.6884600000000001E-12</c:v>
                      </c:pt>
                      <c:pt idx="9037">
                        <c:v>1.6884600000000001E-12</c:v>
                      </c:pt>
                      <c:pt idx="9038">
                        <c:v>1.69559E-12</c:v>
                      </c:pt>
                      <c:pt idx="9039">
                        <c:v>1.69559E-12</c:v>
                      </c:pt>
                      <c:pt idx="9040">
                        <c:v>2.0483400000000001E-12</c:v>
                      </c:pt>
                      <c:pt idx="9041">
                        <c:v>2.0483400000000001E-12</c:v>
                      </c:pt>
                      <c:pt idx="9042">
                        <c:v>1.5387699999999999E-12</c:v>
                      </c:pt>
                      <c:pt idx="9043">
                        <c:v>1.5387699999999999E-12</c:v>
                      </c:pt>
                      <c:pt idx="9044">
                        <c:v>1.48069E-12</c:v>
                      </c:pt>
                      <c:pt idx="9045">
                        <c:v>1.48069E-12</c:v>
                      </c:pt>
                      <c:pt idx="9046">
                        <c:v>1.5296700000000001E-12</c:v>
                      </c:pt>
                      <c:pt idx="9047">
                        <c:v>1.5296700000000001E-12</c:v>
                      </c:pt>
                      <c:pt idx="9048">
                        <c:v>1.80147E-12</c:v>
                      </c:pt>
                      <c:pt idx="9049">
                        <c:v>1.80147E-12</c:v>
                      </c:pt>
                      <c:pt idx="9050">
                        <c:v>2.2444599999999999E-12</c:v>
                      </c:pt>
                      <c:pt idx="9051">
                        <c:v>2.2444599999999999E-12</c:v>
                      </c:pt>
                      <c:pt idx="9052">
                        <c:v>1.50644E-12</c:v>
                      </c:pt>
                      <c:pt idx="9053">
                        <c:v>1.50644E-12</c:v>
                      </c:pt>
                      <c:pt idx="9054">
                        <c:v>5.0883799999999998E-12</c:v>
                      </c:pt>
                      <c:pt idx="9055">
                        <c:v>5.0883799999999998E-12</c:v>
                      </c:pt>
                      <c:pt idx="9056">
                        <c:v>1.47156E-12</c:v>
                      </c:pt>
                      <c:pt idx="9057">
                        <c:v>1.47156E-12</c:v>
                      </c:pt>
                      <c:pt idx="9058">
                        <c:v>1.9509099999999998E-12</c:v>
                      </c:pt>
                      <c:pt idx="9059">
                        <c:v>1.9509099999999998E-12</c:v>
                      </c:pt>
                      <c:pt idx="9060">
                        <c:v>1.5717200000000001E-12</c:v>
                      </c:pt>
                      <c:pt idx="9061">
                        <c:v>1.5717200000000001E-12</c:v>
                      </c:pt>
                      <c:pt idx="9062">
                        <c:v>1.47551E-12</c:v>
                      </c:pt>
                      <c:pt idx="9063">
                        <c:v>1.47551E-12</c:v>
                      </c:pt>
                      <c:pt idx="9064">
                        <c:v>2.2894299999999999E-12</c:v>
                      </c:pt>
                      <c:pt idx="9065">
                        <c:v>2.2894299999999999E-12</c:v>
                      </c:pt>
                      <c:pt idx="9066">
                        <c:v>1.4250000000000001E-12</c:v>
                      </c:pt>
                      <c:pt idx="9067">
                        <c:v>1.4250000000000001E-12</c:v>
                      </c:pt>
                      <c:pt idx="9068">
                        <c:v>1.5441899999999999E-12</c:v>
                      </c:pt>
                      <c:pt idx="9069">
                        <c:v>1.5441899999999999E-12</c:v>
                      </c:pt>
                      <c:pt idx="9070">
                        <c:v>1.7906700000000001E-12</c:v>
                      </c:pt>
                      <c:pt idx="9071">
                        <c:v>1.7906700000000001E-12</c:v>
                      </c:pt>
                      <c:pt idx="9072">
                        <c:v>2.1704300000000001E-12</c:v>
                      </c:pt>
                      <c:pt idx="9073">
                        <c:v>2.1704300000000001E-12</c:v>
                      </c:pt>
                      <c:pt idx="9074">
                        <c:v>1.4477299999999999E-12</c:v>
                      </c:pt>
                      <c:pt idx="9075">
                        <c:v>1.4477299999999999E-12</c:v>
                      </c:pt>
                      <c:pt idx="9076">
                        <c:v>1.7414E-12</c:v>
                      </c:pt>
                      <c:pt idx="9077">
                        <c:v>1.7414E-12</c:v>
                      </c:pt>
                      <c:pt idx="9078">
                        <c:v>1.6617199999999999E-12</c:v>
                      </c:pt>
                      <c:pt idx="9079">
                        <c:v>1.6617199999999999E-12</c:v>
                      </c:pt>
                      <c:pt idx="9080">
                        <c:v>1.4679399999999999E-12</c:v>
                      </c:pt>
                      <c:pt idx="9081">
                        <c:v>1.4679399999999999E-12</c:v>
                      </c:pt>
                      <c:pt idx="9082">
                        <c:v>1.55786E-12</c:v>
                      </c:pt>
                      <c:pt idx="9083">
                        <c:v>1.55786E-12</c:v>
                      </c:pt>
                      <c:pt idx="9084">
                        <c:v>2E-12</c:v>
                      </c:pt>
                      <c:pt idx="9085">
                        <c:v>2E-12</c:v>
                      </c:pt>
                      <c:pt idx="9086">
                        <c:v>1.45935E-12</c:v>
                      </c:pt>
                      <c:pt idx="9087">
                        <c:v>1.45935E-12</c:v>
                      </c:pt>
                      <c:pt idx="9088">
                        <c:v>1.4839600000000001E-12</c:v>
                      </c:pt>
                      <c:pt idx="9089">
                        <c:v>1.4839600000000001E-12</c:v>
                      </c:pt>
                      <c:pt idx="9090">
                        <c:v>1.8984799999999998E-12</c:v>
                      </c:pt>
                      <c:pt idx="9091">
                        <c:v>1.8984799999999998E-12</c:v>
                      </c:pt>
                      <c:pt idx="9092">
                        <c:v>1.41261E-12</c:v>
                      </c:pt>
                      <c:pt idx="9093">
                        <c:v>1.41261E-12</c:v>
                      </c:pt>
                      <c:pt idx="9094">
                        <c:v>1.47609E-12</c:v>
                      </c:pt>
                      <c:pt idx="9095">
                        <c:v>1.47609E-12</c:v>
                      </c:pt>
                      <c:pt idx="9096">
                        <c:v>1.5436799999999999E-12</c:v>
                      </c:pt>
                      <c:pt idx="9097">
                        <c:v>1.5436799999999999E-12</c:v>
                      </c:pt>
                      <c:pt idx="9098">
                        <c:v>2.3862799999999998E-12</c:v>
                      </c:pt>
                      <c:pt idx="9099">
                        <c:v>2.3862799999999998E-12</c:v>
                      </c:pt>
                      <c:pt idx="9100">
                        <c:v>2.0040800000000001E-12</c:v>
                      </c:pt>
                      <c:pt idx="9101">
                        <c:v>2.0040800000000001E-12</c:v>
                      </c:pt>
                      <c:pt idx="9102">
                        <c:v>2.1086300000000001E-12</c:v>
                      </c:pt>
                      <c:pt idx="9103">
                        <c:v>2.1086300000000001E-12</c:v>
                      </c:pt>
                      <c:pt idx="9104">
                        <c:v>2.2787100000000001E-12</c:v>
                      </c:pt>
                      <c:pt idx="9105">
                        <c:v>2.2787100000000001E-12</c:v>
                      </c:pt>
                      <c:pt idx="9106">
                        <c:v>1.5355199999999999E-12</c:v>
                      </c:pt>
                      <c:pt idx="9107">
                        <c:v>1.5355199999999999E-12</c:v>
                      </c:pt>
                      <c:pt idx="9108">
                        <c:v>6.0604799999999996E-12</c:v>
                      </c:pt>
                      <c:pt idx="9109">
                        <c:v>6.0604799999999996E-12</c:v>
                      </c:pt>
                      <c:pt idx="9110">
                        <c:v>1.51692E-12</c:v>
                      </c:pt>
                      <c:pt idx="9111">
                        <c:v>1.51692E-12</c:v>
                      </c:pt>
                      <c:pt idx="9112">
                        <c:v>1.54907E-12</c:v>
                      </c:pt>
                      <c:pt idx="9113">
                        <c:v>1.54907E-12</c:v>
                      </c:pt>
                      <c:pt idx="9114">
                        <c:v>1.65891E-12</c:v>
                      </c:pt>
                      <c:pt idx="9115">
                        <c:v>1.65891E-12</c:v>
                      </c:pt>
                      <c:pt idx="9116">
                        <c:v>1.5076100000000001E-12</c:v>
                      </c:pt>
                      <c:pt idx="9117">
                        <c:v>1.5076100000000001E-12</c:v>
                      </c:pt>
                      <c:pt idx="9118">
                        <c:v>1.8826000000000001E-12</c:v>
                      </c:pt>
                      <c:pt idx="9119">
                        <c:v>1.8826000000000001E-12</c:v>
                      </c:pt>
                      <c:pt idx="9120">
                        <c:v>1.7294199999999999E-12</c:v>
                      </c:pt>
                      <c:pt idx="9121">
                        <c:v>1.7294199999999999E-12</c:v>
                      </c:pt>
                      <c:pt idx="9122">
                        <c:v>2.01136E-12</c:v>
                      </c:pt>
                      <c:pt idx="9123">
                        <c:v>2.01136E-12</c:v>
                      </c:pt>
                      <c:pt idx="9124">
                        <c:v>1.9621699999999999E-12</c:v>
                      </c:pt>
                      <c:pt idx="9125">
                        <c:v>1.9621699999999999E-12</c:v>
                      </c:pt>
                      <c:pt idx="9126">
                        <c:v>1.9730099999999999E-12</c:v>
                      </c:pt>
                      <c:pt idx="9127">
                        <c:v>1.9730099999999999E-12</c:v>
                      </c:pt>
                      <c:pt idx="9128">
                        <c:v>1.5105500000000001E-12</c:v>
                      </c:pt>
                      <c:pt idx="9129">
                        <c:v>1.5105500000000001E-12</c:v>
                      </c:pt>
                      <c:pt idx="9130">
                        <c:v>1.7314399999999999E-12</c:v>
                      </c:pt>
                      <c:pt idx="9131">
                        <c:v>1.7314399999999999E-12</c:v>
                      </c:pt>
                      <c:pt idx="9132">
                        <c:v>1.7177399999999999E-12</c:v>
                      </c:pt>
                      <c:pt idx="9133">
                        <c:v>1.7177399999999999E-12</c:v>
                      </c:pt>
                      <c:pt idx="9134">
                        <c:v>3.0119099999999998E-12</c:v>
                      </c:pt>
                      <c:pt idx="9135">
                        <c:v>3.0119099999999998E-12</c:v>
                      </c:pt>
                      <c:pt idx="9136">
                        <c:v>2.0326700000000001E-12</c:v>
                      </c:pt>
                      <c:pt idx="9137">
                        <c:v>2.0326700000000001E-12</c:v>
                      </c:pt>
                      <c:pt idx="9138">
                        <c:v>1.83198E-12</c:v>
                      </c:pt>
                      <c:pt idx="9139">
                        <c:v>1.83198E-12</c:v>
                      </c:pt>
                      <c:pt idx="9140">
                        <c:v>1.4851900000000001E-12</c:v>
                      </c:pt>
                      <c:pt idx="9141">
                        <c:v>1.4851900000000001E-12</c:v>
                      </c:pt>
                      <c:pt idx="9142">
                        <c:v>1.6730700000000001E-12</c:v>
                      </c:pt>
                      <c:pt idx="9143">
                        <c:v>1.6730700000000001E-12</c:v>
                      </c:pt>
                      <c:pt idx="9144">
                        <c:v>2.0791900000000002E-12</c:v>
                      </c:pt>
                      <c:pt idx="9145">
                        <c:v>2.0791900000000002E-12</c:v>
                      </c:pt>
                      <c:pt idx="9146">
                        <c:v>2.0936900000000001E-12</c:v>
                      </c:pt>
                      <c:pt idx="9147">
                        <c:v>2.0936900000000001E-12</c:v>
                      </c:pt>
                      <c:pt idx="9148">
                        <c:v>2.4742099999999998E-12</c:v>
                      </c:pt>
                      <c:pt idx="9149">
                        <c:v>2.4742099999999998E-12</c:v>
                      </c:pt>
                      <c:pt idx="9150">
                        <c:v>1.7054E-12</c:v>
                      </c:pt>
                      <c:pt idx="9151">
                        <c:v>1.7054E-12</c:v>
                      </c:pt>
                      <c:pt idx="9152">
                        <c:v>1.9809600000000001E-12</c:v>
                      </c:pt>
                      <c:pt idx="9153">
                        <c:v>1.9809600000000001E-12</c:v>
                      </c:pt>
                      <c:pt idx="9154">
                        <c:v>1.5311E-12</c:v>
                      </c:pt>
                      <c:pt idx="9155">
                        <c:v>1.5311E-12</c:v>
                      </c:pt>
                      <c:pt idx="9156">
                        <c:v>1.6122300000000001E-12</c:v>
                      </c:pt>
                      <c:pt idx="9157">
                        <c:v>1.6122300000000001E-12</c:v>
                      </c:pt>
                      <c:pt idx="9158">
                        <c:v>2.0770399999999998E-12</c:v>
                      </c:pt>
                      <c:pt idx="9159">
                        <c:v>2.0770399999999998E-12</c:v>
                      </c:pt>
                      <c:pt idx="9160">
                        <c:v>1.5054200000000001E-12</c:v>
                      </c:pt>
                      <c:pt idx="9161">
                        <c:v>1.5054200000000001E-12</c:v>
                      </c:pt>
                      <c:pt idx="9162">
                        <c:v>1.81245E-12</c:v>
                      </c:pt>
                      <c:pt idx="9163">
                        <c:v>1.81245E-12</c:v>
                      </c:pt>
                      <c:pt idx="9164">
                        <c:v>1.53011E-12</c:v>
                      </c:pt>
                      <c:pt idx="9165">
                        <c:v>1.53011E-12</c:v>
                      </c:pt>
                      <c:pt idx="9166">
                        <c:v>1.6328399999999999E-12</c:v>
                      </c:pt>
                      <c:pt idx="9167">
                        <c:v>1.6328399999999999E-12</c:v>
                      </c:pt>
                      <c:pt idx="9168">
                        <c:v>1.6802000000000001E-12</c:v>
                      </c:pt>
                      <c:pt idx="9169">
                        <c:v>1.6802000000000001E-12</c:v>
                      </c:pt>
                      <c:pt idx="9170">
                        <c:v>2.0045699999999998E-12</c:v>
                      </c:pt>
                      <c:pt idx="9171">
                        <c:v>2.0045699999999998E-12</c:v>
                      </c:pt>
                      <c:pt idx="9172">
                        <c:v>1.57749E-12</c:v>
                      </c:pt>
                      <c:pt idx="9173">
                        <c:v>1.57749E-12</c:v>
                      </c:pt>
                      <c:pt idx="9174">
                        <c:v>1.56679E-12</c:v>
                      </c:pt>
                      <c:pt idx="9175">
                        <c:v>1.56679E-12</c:v>
                      </c:pt>
                      <c:pt idx="9176">
                        <c:v>7.0526700000000001E-12</c:v>
                      </c:pt>
                      <c:pt idx="9177">
                        <c:v>7.0526700000000001E-12</c:v>
                      </c:pt>
                      <c:pt idx="9178">
                        <c:v>1.5113099999999999E-12</c:v>
                      </c:pt>
                      <c:pt idx="9179">
                        <c:v>1.5113099999999999E-12</c:v>
                      </c:pt>
                      <c:pt idx="9180">
                        <c:v>1.70822E-12</c:v>
                      </c:pt>
                      <c:pt idx="9181">
                        <c:v>1.70822E-12</c:v>
                      </c:pt>
                      <c:pt idx="9182">
                        <c:v>1.7932399999999999E-12</c:v>
                      </c:pt>
                      <c:pt idx="9183">
                        <c:v>1.7932399999999999E-12</c:v>
                      </c:pt>
                      <c:pt idx="9184">
                        <c:v>1.48339E-12</c:v>
                      </c:pt>
                      <c:pt idx="9185">
                        <c:v>1.48339E-12</c:v>
                      </c:pt>
                      <c:pt idx="9186">
                        <c:v>1.76441E-12</c:v>
                      </c:pt>
                      <c:pt idx="9187">
                        <c:v>1.76441E-12</c:v>
                      </c:pt>
                      <c:pt idx="9188">
                        <c:v>1.4930799999999999E-12</c:v>
                      </c:pt>
                      <c:pt idx="9189">
                        <c:v>1.4930799999999999E-12</c:v>
                      </c:pt>
                      <c:pt idx="9190">
                        <c:v>1.81332E-12</c:v>
                      </c:pt>
                      <c:pt idx="9191">
                        <c:v>1.81332E-12</c:v>
                      </c:pt>
                      <c:pt idx="9192">
                        <c:v>1.8427600000000001E-12</c:v>
                      </c:pt>
                      <c:pt idx="9193">
                        <c:v>1.8427600000000001E-12</c:v>
                      </c:pt>
                      <c:pt idx="9194">
                        <c:v>2.0238800000000001E-12</c:v>
                      </c:pt>
                      <c:pt idx="9195">
                        <c:v>2.0238800000000001E-12</c:v>
                      </c:pt>
                      <c:pt idx="9196">
                        <c:v>1.4293799999999999E-12</c:v>
                      </c:pt>
                      <c:pt idx="9197">
                        <c:v>1.4293799999999999E-12</c:v>
                      </c:pt>
                      <c:pt idx="9198">
                        <c:v>1.65754E-12</c:v>
                      </c:pt>
                      <c:pt idx="9199">
                        <c:v>1.65754E-12</c:v>
                      </c:pt>
                      <c:pt idx="9200">
                        <c:v>1.6187499999999999E-12</c:v>
                      </c:pt>
                      <c:pt idx="9201">
                        <c:v>1.6187499999999999E-12</c:v>
                      </c:pt>
                      <c:pt idx="9202">
                        <c:v>2.4443199999999998E-12</c:v>
                      </c:pt>
                      <c:pt idx="9203">
                        <c:v>2.4443199999999998E-12</c:v>
                      </c:pt>
                      <c:pt idx="9204">
                        <c:v>1.50425E-12</c:v>
                      </c:pt>
                      <c:pt idx="9205">
                        <c:v>1.50425E-12</c:v>
                      </c:pt>
                      <c:pt idx="9206">
                        <c:v>2.0847000000000002E-12</c:v>
                      </c:pt>
                      <c:pt idx="9207">
                        <c:v>2.0847000000000002E-12</c:v>
                      </c:pt>
                      <c:pt idx="9208">
                        <c:v>1.6812100000000001E-12</c:v>
                      </c:pt>
                      <c:pt idx="9209">
                        <c:v>1.6812100000000001E-12</c:v>
                      </c:pt>
                      <c:pt idx="9210">
                        <c:v>1.81835E-12</c:v>
                      </c:pt>
                      <c:pt idx="9211">
                        <c:v>1.81835E-12</c:v>
                      </c:pt>
                      <c:pt idx="9212">
                        <c:v>1.7280699999999999E-12</c:v>
                      </c:pt>
                      <c:pt idx="9213">
                        <c:v>1.7280699999999999E-12</c:v>
                      </c:pt>
                      <c:pt idx="9214">
                        <c:v>1.8395800000000001E-12</c:v>
                      </c:pt>
                      <c:pt idx="9215">
                        <c:v>1.8395800000000001E-12</c:v>
                      </c:pt>
                      <c:pt idx="9216">
                        <c:v>1.8794299999999998E-12</c:v>
                      </c:pt>
                      <c:pt idx="9217">
                        <c:v>1.8794299999999998E-12</c:v>
                      </c:pt>
                      <c:pt idx="9218">
                        <c:v>1.64377E-12</c:v>
                      </c:pt>
                      <c:pt idx="9219">
                        <c:v>1.64377E-12</c:v>
                      </c:pt>
                      <c:pt idx="9220">
                        <c:v>2.76698E-12</c:v>
                      </c:pt>
                      <c:pt idx="9221">
                        <c:v>2.76698E-12</c:v>
                      </c:pt>
                      <c:pt idx="9222">
                        <c:v>1.9079599999999999E-12</c:v>
                      </c:pt>
                      <c:pt idx="9223">
                        <c:v>1.9079599999999999E-12</c:v>
                      </c:pt>
                      <c:pt idx="9224">
                        <c:v>1.41295E-12</c:v>
                      </c:pt>
                      <c:pt idx="9225">
                        <c:v>1.41295E-12</c:v>
                      </c:pt>
                      <c:pt idx="9226">
                        <c:v>1.8774400000000001E-12</c:v>
                      </c:pt>
                      <c:pt idx="9227">
                        <c:v>1.8774400000000001E-12</c:v>
                      </c:pt>
                      <c:pt idx="9228">
                        <c:v>1.45909E-12</c:v>
                      </c:pt>
                      <c:pt idx="9229">
                        <c:v>1.45909E-12</c:v>
                      </c:pt>
                      <c:pt idx="9230">
                        <c:v>1.8889399999999998E-12</c:v>
                      </c:pt>
                      <c:pt idx="9231">
                        <c:v>1.8889399999999998E-12</c:v>
                      </c:pt>
                      <c:pt idx="9232">
                        <c:v>1.71527E-12</c:v>
                      </c:pt>
                      <c:pt idx="9233">
                        <c:v>1.71527E-12</c:v>
                      </c:pt>
                      <c:pt idx="9234">
                        <c:v>2.0860699999999998E-12</c:v>
                      </c:pt>
                      <c:pt idx="9235">
                        <c:v>2.0860699999999998E-12</c:v>
                      </c:pt>
                      <c:pt idx="9236">
                        <c:v>1.42304E-12</c:v>
                      </c:pt>
                      <c:pt idx="9237">
                        <c:v>1.42304E-12</c:v>
                      </c:pt>
                      <c:pt idx="9238">
                        <c:v>2.1723100000000001E-12</c:v>
                      </c:pt>
                      <c:pt idx="9239">
                        <c:v>2.1723100000000001E-12</c:v>
                      </c:pt>
                      <c:pt idx="9240">
                        <c:v>1.9524899999999999E-12</c:v>
                      </c:pt>
                      <c:pt idx="9241">
                        <c:v>1.9524899999999999E-12</c:v>
                      </c:pt>
                      <c:pt idx="9242">
                        <c:v>1.45649E-12</c:v>
                      </c:pt>
                      <c:pt idx="9243">
                        <c:v>1.45649E-12</c:v>
                      </c:pt>
                      <c:pt idx="9244">
                        <c:v>2.1956700000000001E-12</c:v>
                      </c:pt>
                      <c:pt idx="9245">
                        <c:v>2.1956700000000001E-12</c:v>
                      </c:pt>
                      <c:pt idx="9246">
                        <c:v>1.4706900000000001E-12</c:v>
                      </c:pt>
                      <c:pt idx="9247">
                        <c:v>1.4706900000000001E-12</c:v>
                      </c:pt>
                      <c:pt idx="9248">
                        <c:v>2.0759000000000001E-12</c:v>
                      </c:pt>
                      <c:pt idx="9249">
                        <c:v>2.0759000000000001E-12</c:v>
                      </c:pt>
                      <c:pt idx="9250">
                        <c:v>3.9150800000000003E-12</c:v>
                      </c:pt>
                      <c:pt idx="9251">
                        <c:v>3.9150800000000003E-12</c:v>
                      </c:pt>
                      <c:pt idx="9252">
                        <c:v>1.9903700000000001E-12</c:v>
                      </c:pt>
                      <c:pt idx="9253">
                        <c:v>1.9903700000000001E-12</c:v>
                      </c:pt>
                      <c:pt idx="9254">
                        <c:v>2.3992400000000002E-12</c:v>
                      </c:pt>
                      <c:pt idx="9255">
                        <c:v>2.3992400000000002E-12</c:v>
                      </c:pt>
                      <c:pt idx="9256">
                        <c:v>1.4626700000000001E-12</c:v>
                      </c:pt>
                      <c:pt idx="9257">
                        <c:v>1.4626700000000001E-12</c:v>
                      </c:pt>
                      <c:pt idx="9258">
                        <c:v>1.4742499999999999E-12</c:v>
                      </c:pt>
                      <c:pt idx="9259">
                        <c:v>1.4742499999999999E-12</c:v>
                      </c:pt>
                      <c:pt idx="9260">
                        <c:v>1.3904900000000001E-12</c:v>
                      </c:pt>
                      <c:pt idx="9261">
                        <c:v>1.3904900000000001E-12</c:v>
                      </c:pt>
                      <c:pt idx="9262">
                        <c:v>1.9105400000000001E-12</c:v>
                      </c:pt>
                      <c:pt idx="9263">
                        <c:v>1.9105400000000001E-12</c:v>
                      </c:pt>
                      <c:pt idx="9264">
                        <c:v>1.56727E-12</c:v>
                      </c:pt>
                      <c:pt idx="9265">
                        <c:v>1.56727E-12</c:v>
                      </c:pt>
                      <c:pt idx="9266">
                        <c:v>1.39637E-12</c:v>
                      </c:pt>
                      <c:pt idx="9267">
                        <c:v>1.39637E-12</c:v>
                      </c:pt>
                      <c:pt idx="9268">
                        <c:v>1.4081400000000001E-12</c:v>
                      </c:pt>
                      <c:pt idx="9269">
                        <c:v>1.4081400000000001E-12</c:v>
                      </c:pt>
                      <c:pt idx="9270">
                        <c:v>1.79873E-12</c:v>
                      </c:pt>
                      <c:pt idx="9271">
                        <c:v>1.79873E-12</c:v>
                      </c:pt>
                      <c:pt idx="9272">
                        <c:v>1.4352099999999999E-12</c:v>
                      </c:pt>
                      <c:pt idx="9273">
                        <c:v>1.4352099999999999E-12</c:v>
                      </c:pt>
                      <c:pt idx="9274">
                        <c:v>1.8339199999999999E-12</c:v>
                      </c:pt>
                      <c:pt idx="9275">
                        <c:v>1.8339199999999999E-12</c:v>
                      </c:pt>
                      <c:pt idx="9276">
                        <c:v>1.61963E-12</c:v>
                      </c:pt>
                      <c:pt idx="9277">
                        <c:v>1.61963E-12</c:v>
                      </c:pt>
                      <c:pt idx="9278">
                        <c:v>1.3992800000000001E-12</c:v>
                      </c:pt>
                      <c:pt idx="9279">
                        <c:v>1.3992800000000001E-12</c:v>
                      </c:pt>
                      <c:pt idx="9280">
                        <c:v>2.1818600000000002E-12</c:v>
                      </c:pt>
                      <c:pt idx="9281">
                        <c:v>2.1818600000000002E-12</c:v>
                      </c:pt>
                      <c:pt idx="9282">
                        <c:v>1.4623800000000001E-12</c:v>
                      </c:pt>
                      <c:pt idx="9283">
                        <c:v>1.4623800000000001E-12</c:v>
                      </c:pt>
                      <c:pt idx="9284">
                        <c:v>1.5634600000000001E-12</c:v>
                      </c:pt>
                      <c:pt idx="9285">
                        <c:v>1.5634600000000001E-12</c:v>
                      </c:pt>
                      <c:pt idx="9286">
                        <c:v>1.4636100000000001E-12</c:v>
                      </c:pt>
                      <c:pt idx="9287">
                        <c:v>1.4636100000000001E-12</c:v>
                      </c:pt>
                      <c:pt idx="9288">
                        <c:v>2.0489500000000001E-12</c:v>
                      </c:pt>
                      <c:pt idx="9289">
                        <c:v>2.0489500000000001E-12</c:v>
                      </c:pt>
                      <c:pt idx="9290">
                        <c:v>1.45011E-12</c:v>
                      </c:pt>
                      <c:pt idx="9291">
                        <c:v>1.45011E-12</c:v>
                      </c:pt>
                      <c:pt idx="9292">
                        <c:v>1.46449E-12</c:v>
                      </c:pt>
                      <c:pt idx="9293">
                        <c:v>1.46449E-12</c:v>
                      </c:pt>
                      <c:pt idx="9294">
                        <c:v>1.3924900000000001E-12</c:v>
                      </c:pt>
                      <c:pt idx="9295">
                        <c:v>1.3924900000000001E-12</c:v>
                      </c:pt>
                      <c:pt idx="9296">
                        <c:v>1.9619E-12</c:v>
                      </c:pt>
                      <c:pt idx="9297">
                        <c:v>1.9619E-12</c:v>
                      </c:pt>
                      <c:pt idx="9298">
                        <c:v>1.7670200000000001E-12</c:v>
                      </c:pt>
                      <c:pt idx="9299">
                        <c:v>1.7670200000000001E-12</c:v>
                      </c:pt>
                      <c:pt idx="9300">
                        <c:v>1.89949E-12</c:v>
                      </c:pt>
                      <c:pt idx="9301">
                        <c:v>1.89949E-12</c:v>
                      </c:pt>
                      <c:pt idx="9302">
                        <c:v>1.6066900000000001E-12</c:v>
                      </c:pt>
                      <c:pt idx="9303">
                        <c:v>1.6066900000000001E-12</c:v>
                      </c:pt>
                      <c:pt idx="9304">
                        <c:v>1.7599799999999999E-12</c:v>
                      </c:pt>
                      <c:pt idx="9305">
                        <c:v>1.7599799999999999E-12</c:v>
                      </c:pt>
                      <c:pt idx="9306">
                        <c:v>1.4602E-12</c:v>
                      </c:pt>
                      <c:pt idx="9307">
                        <c:v>1.4602E-12</c:v>
                      </c:pt>
                      <c:pt idx="9308">
                        <c:v>1.84956E-12</c:v>
                      </c:pt>
                      <c:pt idx="9309">
                        <c:v>1.84956E-12</c:v>
                      </c:pt>
                      <c:pt idx="9310">
                        <c:v>1.75761E-12</c:v>
                      </c:pt>
                      <c:pt idx="9311">
                        <c:v>1.75761E-12</c:v>
                      </c:pt>
                      <c:pt idx="9312">
                        <c:v>1.4735800000000001E-12</c:v>
                      </c:pt>
                      <c:pt idx="9313">
                        <c:v>1.4735800000000001E-12</c:v>
                      </c:pt>
                      <c:pt idx="9314">
                        <c:v>7.7865200000000006E-12</c:v>
                      </c:pt>
                      <c:pt idx="9315">
                        <c:v>7.7865200000000006E-12</c:v>
                      </c:pt>
                      <c:pt idx="9316">
                        <c:v>2.1615E-12</c:v>
                      </c:pt>
                      <c:pt idx="9317">
                        <c:v>2.1615E-12</c:v>
                      </c:pt>
                      <c:pt idx="9318">
                        <c:v>5.6700200000000001E-12</c:v>
                      </c:pt>
                      <c:pt idx="9319">
                        <c:v>5.6700200000000001E-12</c:v>
                      </c:pt>
                      <c:pt idx="9320">
                        <c:v>2.4263999999999998E-12</c:v>
                      </c:pt>
                      <c:pt idx="9321">
                        <c:v>2.4263999999999998E-12</c:v>
                      </c:pt>
                      <c:pt idx="9322">
                        <c:v>2.0941700000000002E-12</c:v>
                      </c:pt>
                      <c:pt idx="9323">
                        <c:v>2.0941700000000002E-12</c:v>
                      </c:pt>
                      <c:pt idx="9324">
                        <c:v>1.4509099999999999E-12</c:v>
                      </c:pt>
                      <c:pt idx="9325">
                        <c:v>1.4509099999999999E-12</c:v>
                      </c:pt>
                      <c:pt idx="9326">
                        <c:v>1.5002900000000001E-12</c:v>
                      </c:pt>
                      <c:pt idx="9327">
                        <c:v>1.5002900000000001E-12</c:v>
                      </c:pt>
                      <c:pt idx="9328">
                        <c:v>1.9023899999999999E-12</c:v>
                      </c:pt>
                      <c:pt idx="9329">
                        <c:v>1.9023899999999999E-12</c:v>
                      </c:pt>
                      <c:pt idx="9330">
                        <c:v>2.5018199999999999E-12</c:v>
                      </c:pt>
                      <c:pt idx="9331">
                        <c:v>2.5018199999999999E-12</c:v>
                      </c:pt>
                      <c:pt idx="9332">
                        <c:v>2.2515300000000002E-12</c:v>
                      </c:pt>
                      <c:pt idx="9333">
                        <c:v>2.2515300000000002E-12</c:v>
                      </c:pt>
                      <c:pt idx="9334">
                        <c:v>2.06256E-12</c:v>
                      </c:pt>
                      <c:pt idx="9335">
                        <c:v>2.06256E-12</c:v>
                      </c:pt>
                      <c:pt idx="9336">
                        <c:v>1.80294E-12</c:v>
                      </c:pt>
                      <c:pt idx="9337">
                        <c:v>1.80294E-12</c:v>
                      </c:pt>
                      <c:pt idx="9338">
                        <c:v>1.43515E-12</c:v>
                      </c:pt>
                      <c:pt idx="9339">
                        <c:v>1.43515E-12</c:v>
                      </c:pt>
                      <c:pt idx="9340">
                        <c:v>1.9899999999999998E-12</c:v>
                      </c:pt>
                      <c:pt idx="9341">
                        <c:v>1.9899999999999998E-12</c:v>
                      </c:pt>
                      <c:pt idx="9342">
                        <c:v>1.5313600000000001E-12</c:v>
                      </c:pt>
                      <c:pt idx="9343">
                        <c:v>1.5313600000000001E-12</c:v>
                      </c:pt>
                      <c:pt idx="9344">
                        <c:v>1.3304399999999999E-12</c:v>
                      </c:pt>
                      <c:pt idx="9345">
                        <c:v>1.3304399999999999E-12</c:v>
                      </c:pt>
                      <c:pt idx="9346">
                        <c:v>2.4011599999999999E-11</c:v>
                      </c:pt>
                      <c:pt idx="9347">
                        <c:v>2.4011599999999999E-11</c:v>
                      </c:pt>
                      <c:pt idx="9348">
                        <c:v>1.67772E-12</c:v>
                      </c:pt>
                      <c:pt idx="9349">
                        <c:v>1.67772E-12</c:v>
                      </c:pt>
                      <c:pt idx="9350">
                        <c:v>2.31266E-12</c:v>
                      </c:pt>
                      <c:pt idx="9351">
                        <c:v>2.31266E-12</c:v>
                      </c:pt>
                      <c:pt idx="9352">
                        <c:v>1.9856500000000001E-12</c:v>
                      </c:pt>
                      <c:pt idx="9353">
                        <c:v>1.9856500000000001E-12</c:v>
                      </c:pt>
                      <c:pt idx="9354">
                        <c:v>1.51826E-12</c:v>
                      </c:pt>
                      <c:pt idx="9355">
                        <c:v>1.51826E-12</c:v>
                      </c:pt>
                      <c:pt idx="9356">
                        <c:v>1.8924600000000002E-12</c:v>
                      </c:pt>
                      <c:pt idx="9357">
                        <c:v>1.8924600000000002E-12</c:v>
                      </c:pt>
                      <c:pt idx="9358">
                        <c:v>1.5431499999999999E-12</c:v>
                      </c:pt>
                      <c:pt idx="9359">
                        <c:v>1.5431499999999999E-12</c:v>
                      </c:pt>
                      <c:pt idx="9360">
                        <c:v>1.71325E-12</c:v>
                      </c:pt>
                      <c:pt idx="9361">
                        <c:v>1.71325E-12</c:v>
                      </c:pt>
                      <c:pt idx="9362">
                        <c:v>2.0723800000000001E-12</c:v>
                      </c:pt>
                      <c:pt idx="9363">
                        <c:v>2.0723800000000001E-12</c:v>
                      </c:pt>
                      <c:pt idx="9364">
                        <c:v>1.56504E-12</c:v>
                      </c:pt>
                      <c:pt idx="9365">
                        <c:v>1.56504E-12</c:v>
                      </c:pt>
                      <c:pt idx="9366">
                        <c:v>1.3471799999999999E-12</c:v>
                      </c:pt>
                      <c:pt idx="9367">
                        <c:v>1.3471799999999999E-12</c:v>
                      </c:pt>
                      <c:pt idx="9368">
                        <c:v>1.8730300000000001E-12</c:v>
                      </c:pt>
                      <c:pt idx="9369">
                        <c:v>1.8730300000000001E-12</c:v>
                      </c:pt>
                      <c:pt idx="9370">
                        <c:v>1.7046E-12</c:v>
                      </c:pt>
                      <c:pt idx="9371">
                        <c:v>1.7046E-12</c:v>
                      </c:pt>
                      <c:pt idx="9372">
                        <c:v>1.5260600000000001E-12</c:v>
                      </c:pt>
                      <c:pt idx="9373">
                        <c:v>1.5260600000000001E-12</c:v>
                      </c:pt>
                      <c:pt idx="9374">
                        <c:v>1.5641E-12</c:v>
                      </c:pt>
                      <c:pt idx="9375">
                        <c:v>1.5641E-12</c:v>
                      </c:pt>
                      <c:pt idx="9376">
                        <c:v>1.4838E-12</c:v>
                      </c:pt>
                      <c:pt idx="9377">
                        <c:v>1.4838E-12</c:v>
                      </c:pt>
                      <c:pt idx="9378">
                        <c:v>1.8215299999999998E-12</c:v>
                      </c:pt>
                      <c:pt idx="9379">
                        <c:v>1.8215299999999998E-12</c:v>
                      </c:pt>
                      <c:pt idx="9380">
                        <c:v>8.0247500000000005E-12</c:v>
                      </c:pt>
                      <c:pt idx="9381">
                        <c:v>8.0247500000000005E-12</c:v>
                      </c:pt>
                      <c:pt idx="9382">
                        <c:v>2.0274800000000002E-12</c:v>
                      </c:pt>
                      <c:pt idx="9383">
                        <c:v>2.0274800000000002E-12</c:v>
                      </c:pt>
                      <c:pt idx="9384">
                        <c:v>2.4883900000000001E-12</c:v>
                      </c:pt>
                      <c:pt idx="9385">
                        <c:v>2.4883900000000001E-12</c:v>
                      </c:pt>
                      <c:pt idx="9386">
                        <c:v>1.62404E-12</c:v>
                      </c:pt>
                      <c:pt idx="9387">
                        <c:v>1.62404E-12</c:v>
                      </c:pt>
                      <c:pt idx="9388">
                        <c:v>2.7937799999999998E-12</c:v>
                      </c:pt>
                      <c:pt idx="9389">
                        <c:v>2.7937799999999998E-12</c:v>
                      </c:pt>
                      <c:pt idx="9390">
                        <c:v>1.6007599999999999E-12</c:v>
                      </c:pt>
                      <c:pt idx="9391">
                        <c:v>1.6007599999999999E-12</c:v>
                      </c:pt>
                      <c:pt idx="9392">
                        <c:v>1.4712599999999999E-12</c:v>
                      </c:pt>
                      <c:pt idx="9393">
                        <c:v>1.4712599999999999E-12</c:v>
                      </c:pt>
                      <c:pt idx="9394">
                        <c:v>2.5006799999999998E-12</c:v>
                      </c:pt>
                      <c:pt idx="9395">
                        <c:v>2.5006799999999998E-12</c:v>
                      </c:pt>
                      <c:pt idx="9396">
                        <c:v>1.70969E-12</c:v>
                      </c:pt>
                      <c:pt idx="9397">
                        <c:v>1.70969E-12</c:v>
                      </c:pt>
                      <c:pt idx="9398">
                        <c:v>2.6799299999999999E-12</c:v>
                      </c:pt>
                      <c:pt idx="9399">
                        <c:v>2.6799299999999999E-12</c:v>
                      </c:pt>
                      <c:pt idx="9400">
                        <c:v>1.65297E-12</c:v>
                      </c:pt>
                      <c:pt idx="9401">
                        <c:v>1.65297E-12</c:v>
                      </c:pt>
                      <c:pt idx="9402">
                        <c:v>1.4265099999999999E-12</c:v>
                      </c:pt>
                      <c:pt idx="9403">
                        <c:v>1.4265099999999999E-12</c:v>
                      </c:pt>
                      <c:pt idx="9404">
                        <c:v>2.0988200000000001E-12</c:v>
                      </c:pt>
                      <c:pt idx="9405">
                        <c:v>2.0988200000000001E-12</c:v>
                      </c:pt>
                      <c:pt idx="9406">
                        <c:v>1.36533E-12</c:v>
                      </c:pt>
                      <c:pt idx="9407">
                        <c:v>1.36533E-12</c:v>
                      </c:pt>
                      <c:pt idx="9408">
                        <c:v>1.4070999999999999E-12</c:v>
                      </c:pt>
                      <c:pt idx="9409">
                        <c:v>1.4070999999999999E-12</c:v>
                      </c:pt>
                      <c:pt idx="9410">
                        <c:v>1.4805E-12</c:v>
                      </c:pt>
                      <c:pt idx="9411">
                        <c:v>1.4805E-12</c:v>
                      </c:pt>
                      <c:pt idx="9412">
                        <c:v>1.4507700000000001E-12</c:v>
                      </c:pt>
                      <c:pt idx="9413">
                        <c:v>1.4507700000000001E-12</c:v>
                      </c:pt>
                      <c:pt idx="9414">
                        <c:v>6.6651499999999997E-12</c:v>
                      </c:pt>
                      <c:pt idx="9415">
                        <c:v>6.6651499999999997E-12</c:v>
                      </c:pt>
                      <c:pt idx="9416">
                        <c:v>2.0413000000000002E-12</c:v>
                      </c:pt>
                      <c:pt idx="9417">
                        <c:v>2.0413000000000002E-12</c:v>
                      </c:pt>
                      <c:pt idx="9418">
                        <c:v>1.9815299999999999E-12</c:v>
                      </c:pt>
                      <c:pt idx="9419">
                        <c:v>1.9815299999999999E-12</c:v>
                      </c:pt>
                      <c:pt idx="9420">
                        <c:v>1.56292E-12</c:v>
                      </c:pt>
                      <c:pt idx="9421">
                        <c:v>1.56292E-12</c:v>
                      </c:pt>
                      <c:pt idx="9422">
                        <c:v>2.1482499999999999E-12</c:v>
                      </c:pt>
                      <c:pt idx="9423">
                        <c:v>2.1482499999999999E-12</c:v>
                      </c:pt>
                      <c:pt idx="9424">
                        <c:v>2.1977300000000002E-12</c:v>
                      </c:pt>
                      <c:pt idx="9425">
                        <c:v>2.1977300000000002E-12</c:v>
                      </c:pt>
                      <c:pt idx="9426">
                        <c:v>1.73085E-12</c:v>
                      </c:pt>
                      <c:pt idx="9427">
                        <c:v>1.73085E-12</c:v>
                      </c:pt>
                      <c:pt idx="9428">
                        <c:v>1.44584E-12</c:v>
                      </c:pt>
                      <c:pt idx="9429">
                        <c:v>1.44584E-12</c:v>
                      </c:pt>
                      <c:pt idx="9430">
                        <c:v>1.60957E-12</c:v>
                      </c:pt>
                      <c:pt idx="9431">
                        <c:v>1.60957E-12</c:v>
                      </c:pt>
                      <c:pt idx="9432">
                        <c:v>1.62096E-12</c:v>
                      </c:pt>
                      <c:pt idx="9433">
                        <c:v>1.62096E-12</c:v>
                      </c:pt>
                      <c:pt idx="9434">
                        <c:v>2.1108999999999998E-12</c:v>
                      </c:pt>
                      <c:pt idx="9435">
                        <c:v>2.1108999999999998E-12</c:v>
                      </c:pt>
                      <c:pt idx="9436">
                        <c:v>1.39948E-12</c:v>
                      </c:pt>
                      <c:pt idx="9437">
                        <c:v>1.39948E-12</c:v>
                      </c:pt>
                      <c:pt idx="9438">
                        <c:v>2.45432E-12</c:v>
                      </c:pt>
                      <c:pt idx="9439">
                        <c:v>2.45432E-12</c:v>
                      </c:pt>
                      <c:pt idx="9440">
                        <c:v>1.6830799999999999E-12</c:v>
                      </c:pt>
                      <c:pt idx="9441">
                        <c:v>1.6830799999999999E-12</c:v>
                      </c:pt>
                      <c:pt idx="9442">
                        <c:v>1.42436E-12</c:v>
                      </c:pt>
                      <c:pt idx="9443">
                        <c:v>1.42436E-12</c:v>
                      </c:pt>
                      <c:pt idx="9444">
                        <c:v>1.8598799999999999E-12</c:v>
                      </c:pt>
                      <c:pt idx="9445">
                        <c:v>1.8598799999999999E-12</c:v>
                      </c:pt>
                      <c:pt idx="9446">
                        <c:v>1.54579E-11</c:v>
                      </c:pt>
                      <c:pt idx="9447">
                        <c:v>1.54579E-11</c:v>
                      </c:pt>
                      <c:pt idx="9448">
                        <c:v>1.9398500000000001E-12</c:v>
                      </c:pt>
                      <c:pt idx="9449">
                        <c:v>1.9398500000000001E-12</c:v>
                      </c:pt>
                      <c:pt idx="9450">
                        <c:v>1.93075E-12</c:v>
                      </c:pt>
                      <c:pt idx="9451">
                        <c:v>1.93075E-12</c:v>
                      </c:pt>
                      <c:pt idx="9452">
                        <c:v>1.6727499999999999E-12</c:v>
                      </c:pt>
                      <c:pt idx="9453">
                        <c:v>1.6727499999999999E-12</c:v>
                      </c:pt>
                      <c:pt idx="9454">
                        <c:v>1.6797900000000001E-12</c:v>
                      </c:pt>
                      <c:pt idx="9455">
                        <c:v>1.6797900000000001E-12</c:v>
                      </c:pt>
                      <c:pt idx="9456">
                        <c:v>1.70277E-12</c:v>
                      </c:pt>
                      <c:pt idx="9457">
                        <c:v>1.70277E-12</c:v>
                      </c:pt>
                      <c:pt idx="9458">
                        <c:v>1.70487E-12</c:v>
                      </c:pt>
                      <c:pt idx="9459">
                        <c:v>1.70487E-12</c:v>
                      </c:pt>
                      <c:pt idx="9460">
                        <c:v>1.80133E-12</c:v>
                      </c:pt>
                      <c:pt idx="9461">
                        <c:v>1.80133E-12</c:v>
                      </c:pt>
                      <c:pt idx="9462">
                        <c:v>1.43096E-12</c:v>
                      </c:pt>
                      <c:pt idx="9463">
                        <c:v>1.43096E-12</c:v>
                      </c:pt>
                      <c:pt idx="9464">
                        <c:v>2.1374499999999999E-12</c:v>
                      </c:pt>
                      <c:pt idx="9465">
                        <c:v>2.1374499999999999E-12</c:v>
                      </c:pt>
                      <c:pt idx="9466">
                        <c:v>2.02832E-12</c:v>
                      </c:pt>
                      <c:pt idx="9467">
                        <c:v>2.02832E-12</c:v>
                      </c:pt>
                      <c:pt idx="9468">
                        <c:v>1.0135400000000001E-11</c:v>
                      </c:pt>
                      <c:pt idx="9469">
                        <c:v>1.0135400000000001E-11</c:v>
                      </c:pt>
                      <c:pt idx="9470">
                        <c:v>1.55547E-12</c:v>
                      </c:pt>
                      <c:pt idx="9471">
                        <c:v>1.55547E-12</c:v>
                      </c:pt>
                      <c:pt idx="9472">
                        <c:v>1.62961E-12</c:v>
                      </c:pt>
                      <c:pt idx="9473">
                        <c:v>1.62961E-12</c:v>
                      </c:pt>
                      <c:pt idx="9474">
                        <c:v>1.46287E-12</c:v>
                      </c:pt>
                      <c:pt idx="9475">
                        <c:v>1.46287E-12</c:v>
                      </c:pt>
                      <c:pt idx="9476">
                        <c:v>2.0660600000000002E-12</c:v>
                      </c:pt>
                      <c:pt idx="9477">
                        <c:v>2.0660600000000002E-12</c:v>
                      </c:pt>
                      <c:pt idx="9478">
                        <c:v>1.8232499999999999E-12</c:v>
                      </c:pt>
                      <c:pt idx="9479">
                        <c:v>1.8232499999999999E-12</c:v>
                      </c:pt>
                      <c:pt idx="9480">
                        <c:v>1.9749100000000001E-12</c:v>
                      </c:pt>
                      <c:pt idx="9481">
                        <c:v>1.9749100000000001E-12</c:v>
                      </c:pt>
                      <c:pt idx="9482">
                        <c:v>1.8847399999999999E-12</c:v>
                      </c:pt>
                      <c:pt idx="9483">
                        <c:v>1.8847399999999999E-12</c:v>
                      </c:pt>
                      <c:pt idx="9484">
                        <c:v>1.3334499999999999E-12</c:v>
                      </c:pt>
                      <c:pt idx="9485">
                        <c:v>1.3334499999999999E-12</c:v>
                      </c:pt>
                      <c:pt idx="9486">
                        <c:v>2.1668599999999999E-12</c:v>
                      </c:pt>
                      <c:pt idx="9487">
                        <c:v>2.1668599999999999E-12</c:v>
                      </c:pt>
                      <c:pt idx="9488">
                        <c:v>2.4597300000000001E-12</c:v>
                      </c:pt>
                      <c:pt idx="9489">
                        <c:v>2.4597300000000001E-12</c:v>
                      </c:pt>
                      <c:pt idx="9490">
                        <c:v>1.8464600000000002E-12</c:v>
                      </c:pt>
                      <c:pt idx="9491">
                        <c:v>1.8464600000000002E-12</c:v>
                      </c:pt>
                      <c:pt idx="9492">
                        <c:v>2.02268E-12</c:v>
                      </c:pt>
                      <c:pt idx="9493">
                        <c:v>2.02268E-12</c:v>
                      </c:pt>
                      <c:pt idx="9494">
                        <c:v>2.0587099999999998E-12</c:v>
                      </c:pt>
                      <c:pt idx="9495">
                        <c:v>2.0587099999999998E-12</c:v>
                      </c:pt>
                      <c:pt idx="9496">
                        <c:v>4.23353E-12</c:v>
                      </c:pt>
                      <c:pt idx="9497">
                        <c:v>4.23353E-12</c:v>
                      </c:pt>
                      <c:pt idx="9498">
                        <c:v>2.8835199999999998E-12</c:v>
                      </c:pt>
                      <c:pt idx="9499">
                        <c:v>2.8835199999999998E-12</c:v>
                      </c:pt>
                      <c:pt idx="9500">
                        <c:v>2.1179799999999998E-12</c:v>
                      </c:pt>
                      <c:pt idx="9501">
                        <c:v>2.1179799999999998E-12</c:v>
                      </c:pt>
                      <c:pt idx="9502">
                        <c:v>1.6843E-12</c:v>
                      </c:pt>
                      <c:pt idx="9503">
                        <c:v>1.6843E-12</c:v>
                      </c:pt>
                      <c:pt idx="9504">
                        <c:v>2.00024E-12</c:v>
                      </c:pt>
                      <c:pt idx="9505">
                        <c:v>2.00024E-12</c:v>
                      </c:pt>
                      <c:pt idx="9506">
                        <c:v>1.41603E-12</c:v>
                      </c:pt>
                      <c:pt idx="9507">
                        <c:v>1.41603E-12</c:v>
                      </c:pt>
                      <c:pt idx="9508">
                        <c:v>2.14689E-12</c:v>
                      </c:pt>
                      <c:pt idx="9509">
                        <c:v>2.14689E-12</c:v>
                      </c:pt>
                      <c:pt idx="9510">
                        <c:v>1.6615800000000001E-12</c:v>
                      </c:pt>
                      <c:pt idx="9511">
                        <c:v>1.6615800000000001E-12</c:v>
                      </c:pt>
                      <c:pt idx="9512">
                        <c:v>1.36357E-12</c:v>
                      </c:pt>
                      <c:pt idx="9513">
                        <c:v>1.36357E-12</c:v>
                      </c:pt>
                      <c:pt idx="9514">
                        <c:v>1.97131E-12</c:v>
                      </c:pt>
                      <c:pt idx="9515">
                        <c:v>1.97131E-12</c:v>
                      </c:pt>
                      <c:pt idx="9516">
                        <c:v>1.8275E-12</c:v>
                      </c:pt>
                      <c:pt idx="9517">
                        <c:v>1.8275E-12</c:v>
                      </c:pt>
                      <c:pt idx="9518">
                        <c:v>1.9343299999999999E-12</c:v>
                      </c:pt>
                      <c:pt idx="9519">
                        <c:v>1.9343299999999999E-12</c:v>
                      </c:pt>
                      <c:pt idx="9520">
                        <c:v>2.0042999999999999E-12</c:v>
                      </c:pt>
                      <c:pt idx="9521">
                        <c:v>2.0042999999999999E-12</c:v>
                      </c:pt>
                      <c:pt idx="9522">
                        <c:v>1.69931E-12</c:v>
                      </c:pt>
                      <c:pt idx="9523">
                        <c:v>1.69931E-12</c:v>
                      </c:pt>
                      <c:pt idx="9524">
                        <c:v>1.3459299999999999E-12</c:v>
                      </c:pt>
                      <c:pt idx="9525">
                        <c:v>1.3459299999999999E-12</c:v>
                      </c:pt>
                      <c:pt idx="9526">
                        <c:v>2.0655700000000001E-12</c:v>
                      </c:pt>
                      <c:pt idx="9527">
                        <c:v>2.0655700000000001E-12</c:v>
                      </c:pt>
                      <c:pt idx="9528">
                        <c:v>1.3550299999999999E-12</c:v>
                      </c:pt>
                      <c:pt idx="9529">
                        <c:v>1.3550299999999999E-12</c:v>
                      </c:pt>
                      <c:pt idx="9530">
                        <c:v>2.6970699999999999E-12</c:v>
                      </c:pt>
                      <c:pt idx="9531">
                        <c:v>2.6970699999999999E-12</c:v>
                      </c:pt>
                      <c:pt idx="9532">
                        <c:v>1.31834E-12</c:v>
                      </c:pt>
                      <c:pt idx="9533">
                        <c:v>1.31834E-12</c:v>
                      </c:pt>
                      <c:pt idx="9534">
                        <c:v>1.7987599999999999E-12</c:v>
                      </c:pt>
                      <c:pt idx="9535">
                        <c:v>1.7987599999999999E-12</c:v>
                      </c:pt>
                      <c:pt idx="9536">
                        <c:v>1.3602599999999999E-12</c:v>
                      </c:pt>
                      <c:pt idx="9537">
                        <c:v>1.3602599999999999E-12</c:v>
                      </c:pt>
                      <c:pt idx="9538">
                        <c:v>2.5158900000000001E-12</c:v>
                      </c:pt>
                      <c:pt idx="9539">
                        <c:v>2.5158900000000001E-12</c:v>
                      </c:pt>
                      <c:pt idx="9540">
                        <c:v>1.3458100000000001E-12</c:v>
                      </c:pt>
                      <c:pt idx="9541">
                        <c:v>1.3458100000000001E-12</c:v>
                      </c:pt>
                      <c:pt idx="9542">
                        <c:v>1.26049E-12</c:v>
                      </c:pt>
                      <c:pt idx="9543">
                        <c:v>1.26049E-12</c:v>
                      </c:pt>
                      <c:pt idx="9544">
                        <c:v>2.0715900000000001E-12</c:v>
                      </c:pt>
                      <c:pt idx="9545">
                        <c:v>2.0715900000000001E-12</c:v>
                      </c:pt>
                      <c:pt idx="9546">
                        <c:v>1.33099E-12</c:v>
                      </c:pt>
                      <c:pt idx="9547">
                        <c:v>1.33099E-12</c:v>
                      </c:pt>
                      <c:pt idx="9548">
                        <c:v>1.7227800000000001E-12</c:v>
                      </c:pt>
                      <c:pt idx="9549">
                        <c:v>1.7227800000000001E-12</c:v>
                      </c:pt>
                      <c:pt idx="9550">
                        <c:v>1.61036E-12</c:v>
                      </c:pt>
                      <c:pt idx="9551">
                        <c:v>1.61036E-12</c:v>
                      </c:pt>
                      <c:pt idx="9552">
                        <c:v>1.7092400000000001E-12</c:v>
                      </c:pt>
                      <c:pt idx="9553">
                        <c:v>1.7092400000000001E-12</c:v>
                      </c:pt>
                      <c:pt idx="9554">
                        <c:v>1.64976E-12</c:v>
                      </c:pt>
                      <c:pt idx="9555">
                        <c:v>1.64976E-12</c:v>
                      </c:pt>
                      <c:pt idx="9556">
                        <c:v>1.9194799999999998E-12</c:v>
                      </c:pt>
                      <c:pt idx="9557">
                        <c:v>1.9194799999999998E-12</c:v>
                      </c:pt>
                      <c:pt idx="9558">
                        <c:v>1.32448E-12</c:v>
                      </c:pt>
                      <c:pt idx="9559">
                        <c:v>1.32448E-12</c:v>
                      </c:pt>
                      <c:pt idx="9560">
                        <c:v>1.8589499999999999E-12</c:v>
                      </c:pt>
                      <c:pt idx="9561">
                        <c:v>1.8589499999999999E-12</c:v>
                      </c:pt>
                      <c:pt idx="9562">
                        <c:v>1.40283E-12</c:v>
                      </c:pt>
                      <c:pt idx="9563">
                        <c:v>1.40283E-12</c:v>
                      </c:pt>
                      <c:pt idx="9564">
                        <c:v>1.2887499999999999E-12</c:v>
                      </c:pt>
                      <c:pt idx="9565">
                        <c:v>1.2887499999999999E-12</c:v>
                      </c:pt>
                      <c:pt idx="9566">
                        <c:v>1.68298E-12</c:v>
                      </c:pt>
                      <c:pt idx="9567">
                        <c:v>1.68298E-12</c:v>
                      </c:pt>
                      <c:pt idx="9568">
                        <c:v>1.7868200000000001E-12</c:v>
                      </c:pt>
                      <c:pt idx="9569">
                        <c:v>1.7868200000000001E-12</c:v>
                      </c:pt>
                      <c:pt idx="9570">
                        <c:v>1.4252099999999999E-12</c:v>
                      </c:pt>
                      <c:pt idx="9571">
                        <c:v>1.4252099999999999E-12</c:v>
                      </c:pt>
                      <c:pt idx="9572">
                        <c:v>1.5806100000000001E-12</c:v>
                      </c:pt>
                      <c:pt idx="9573">
                        <c:v>1.5806100000000001E-12</c:v>
                      </c:pt>
                      <c:pt idx="9574">
                        <c:v>1.6669899999999999E-12</c:v>
                      </c:pt>
                      <c:pt idx="9575">
                        <c:v>1.6669899999999999E-12</c:v>
                      </c:pt>
                      <c:pt idx="9576">
                        <c:v>1.8051899999999999E-12</c:v>
                      </c:pt>
                      <c:pt idx="9577">
                        <c:v>1.8051899999999999E-12</c:v>
                      </c:pt>
                      <c:pt idx="9578">
                        <c:v>1.2969899999999999E-12</c:v>
                      </c:pt>
                      <c:pt idx="9579">
                        <c:v>1.2969899999999999E-12</c:v>
                      </c:pt>
                      <c:pt idx="9580">
                        <c:v>1.9342E-12</c:v>
                      </c:pt>
                      <c:pt idx="9581">
                        <c:v>1.9342E-12</c:v>
                      </c:pt>
                      <c:pt idx="9582">
                        <c:v>1.2659699999999999E-12</c:v>
                      </c:pt>
                      <c:pt idx="9583">
                        <c:v>1.2659699999999999E-12</c:v>
                      </c:pt>
                      <c:pt idx="9584">
                        <c:v>1.2492799999999999E-12</c:v>
                      </c:pt>
                      <c:pt idx="9585">
                        <c:v>1.2492799999999999E-12</c:v>
                      </c:pt>
                      <c:pt idx="9586">
                        <c:v>1.96577E-12</c:v>
                      </c:pt>
                      <c:pt idx="9587">
                        <c:v>1.96577E-12</c:v>
                      </c:pt>
                      <c:pt idx="9588">
                        <c:v>1.3734099999999999E-12</c:v>
                      </c:pt>
                      <c:pt idx="9589">
                        <c:v>1.3734099999999999E-12</c:v>
                      </c:pt>
                      <c:pt idx="9590">
                        <c:v>1.5533200000000001E-12</c:v>
                      </c:pt>
                      <c:pt idx="9591">
                        <c:v>1.5533200000000001E-12</c:v>
                      </c:pt>
                      <c:pt idx="9592">
                        <c:v>1.3191500000000001E-12</c:v>
                      </c:pt>
                      <c:pt idx="9593">
                        <c:v>1.3191500000000001E-12</c:v>
                      </c:pt>
                      <c:pt idx="9594">
                        <c:v>1.4067200000000001E-12</c:v>
                      </c:pt>
                      <c:pt idx="9595">
                        <c:v>1.4067200000000001E-12</c:v>
                      </c:pt>
                      <c:pt idx="9596">
                        <c:v>1.61966E-12</c:v>
                      </c:pt>
                      <c:pt idx="9597">
                        <c:v>1.61966E-12</c:v>
                      </c:pt>
                      <c:pt idx="9598">
                        <c:v>1.39871E-12</c:v>
                      </c:pt>
                      <c:pt idx="9599">
                        <c:v>1.39871E-12</c:v>
                      </c:pt>
                      <c:pt idx="9600">
                        <c:v>1.6035600000000001E-12</c:v>
                      </c:pt>
                      <c:pt idx="9601">
                        <c:v>1.6035600000000001E-12</c:v>
                      </c:pt>
                      <c:pt idx="9602">
                        <c:v>7.5307700000000006E-12</c:v>
                      </c:pt>
                      <c:pt idx="9603">
                        <c:v>7.5307700000000006E-12</c:v>
                      </c:pt>
                      <c:pt idx="9604">
                        <c:v>1.6266100000000001E-12</c:v>
                      </c:pt>
                      <c:pt idx="9605">
                        <c:v>1.6266100000000001E-12</c:v>
                      </c:pt>
                      <c:pt idx="9606">
                        <c:v>1.6879500000000001E-12</c:v>
                      </c:pt>
                      <c:pt idx="9607">
                        <c:v>1.6879500000000001E-12</c:v>
                      </c:pt>
                      <c:pt idx="9608">
                        <c:v>1.9896999999999999E-12</c:v>
                      </c:pt>
                      <c:pt idx="9609">
                        <c:v>1.9896999999999999E-12</c:v>
                      </c:pt>
                      <c:pt idx="9610">
                        <c:v>1.33493E-12</c:v>
                      </c:pt>
                      <c:pt idx="9611">
                        <c:v>1.33493E-12</c:v>
                      </c:pt>
                      <c:pt idx="9612">
                        <c:v>2.7733999999999999E-12</c:v>
                      </c:pt>
                      <c:pt idx="9613">
                        <c:v>2.7733999999999999E-12</c:v>
                      </c:pt>
                      <c:pt idx="9614">
                        <c:v>2.2230799999999999E-12</c:v>
                      </c:pt>
                      <c:pt idx="9615">
                        <c:v>2.2230799999999999E-12</c:v>
                      </c:pt>
                      <c:pt idx="9616">
                        <c:v>7.8144199999999996E-11</c:v>
                      </c:pt>
                      <c:pt idx="9617">
                        <c:v>7.8144199999999996E-11</c:v>
                      </c:pt>
                      <c:pt idx="9618">
                        <c:v>2.0672599999999998E-12</c:v>
                      </c:pt>
                      <c:pt idx="9619">
                        <c:v>2.0672599999999998E-12</c:v>
                      </c:pt>
                      <c:pt idx="9620">
                        <c:v>1.9929799999999999E-12</c:v>
                      </c:pt>
                      <c:pt idx="9621">
                        <c:v>1.9929799999999999E-12</c:v>
                      </c:pt>
                      <c:pt idx="9622">
                        <c:v>1.6481900000000001E-12</c:v>
                      </c:pt>
                      <c:pt idx="9623">
                        <c:v>1.6481900000000001E-12</c:v>
                      </c:pt>
                      <c:pt idx="9624">
                        <c:v>1.3411400000000001E-12</c:v>
                      </c:pt>
                      <c:pt idx="9625">
                        <c:v>1.3411400000000001E-12</c:v>
                      </c:pt>
                      <c:pt idx="9626">
                        <c:v>1.318E-12</c:v>
                      </c:pt>
                      <c:pt idx="9627">
                        <c:v>1.318E-12</c:v>
                      </c:pt>
                      <c:pt idx="9628">
                        <c:v>1.4719099999999999E-12</c:v>
                      </c:pt>
                      <c:pt idx="9629">
                        <c:v>1.4719099999999999E-12</c:v>
                      </c:pt>
                      <c:pt idx="9630">
                        <c:v>1.2690100000000001E-12</c:v>
                      </c:pt>
                      <c:pt idx="9631">
                        <c:v>1.2690100000000001E-12</c:v>
                      </c:pt>
                      <c:pt idx="9632">
                        <c:v>1.28882E-12</c:v>
                      </c:pt>
                      <c:pt idx="9633">
                        <c:v>1.28882E-12</c:v>
                      </c:pt>
                      <c:pt idx="9634">
                        <c:v>1.71185E-12</c:v>
                      </c:pt>
                      <c:pt idx="9635">
                        <c:v>1.71185E-12</c:v>
                      </c:pt>
                      <c:pt idx="9636">
                        <c:v>2.5786800000000001E-12</c:v>
                      </c:pt>
                      <c:pt idx="9637">
                        <c:v>2.5786800000000001E-12</c:v>
                      </c:pt>
                      <c:pt idx="9638">
                        <c:v>1.3146199999999999E-12</c:v>
                      </c:pt>
                      <c:pt idx="9639">
                        <c:v>1.3146199999999999E-12</c:v>
                      </c:pt>
                      <c:pt idx="9640">
                        <c:v>1.28554E-12</c:v>
                      </c:pt>
                      <c:pt idx="9641">
                        <c:v>1.28554E-12</c:v>
                      </c:pt>
                      <c:pt idx="9642">
                        <c:v>3.7410700000000003E-12</c:v>
                      </c:pt>
                      <c:pt idx="9643">
                        <c:v>3.7410700000000003E-12</c:v>
                      </c:pt>
                      <c:pt idx="9644">
                        <c:v>1.58601E-12</c:v>
                      </c:pt>
                      <c:pt idx="9645">
                        <c:v>1.58601E-12</c:v>
                      </c:pt>
                      <c:pt idx="9646">
                        <c:v>5.3115400000000002E-12</c:v>
                      </c:pt>
                      <c:pt idx="9647">
                        <c:v>5.3115400000000002E-12</c:v>
                      </c:pt>
                      <c:pt idx="9648">
                        <c:v>1.9172800000000001E-12</c:v>
                      </c:pt>
                      <c:pt idx="9649">
                        <c:v>1.9172800000000001E-12</c:v>
                      </c:pt>
                      <c:pt idx="9650">
                        <c:v>1.38833E-12</c:v>
                      </c:pt>
                      <c:pt idx="9651">
                        <c:v>1.38833E-12</c:v>
                      </c:pt>
                      <c:pt idx="9652">
                        <c:v>1.54329E-12</c:v>
                      </c:pt>
                      <c:pt idx="9653">
                        <c:v>1.54329E-12</c:v>
                      </c:pt>
                      <c:pt idx="9654">
                        <c:v>1.5946899999999999E-12</c:v>
                      </c:pt>
                      <c:pt idx="9655">
                        <c:v>1.5946899999999999E-12</c:v>
                      </c:pt>
                      <c:pt idx="9656">
                        <c:v>1.3789500000000001E-12</c:v>
                      </c:pt>
                      <c:pt idx="9657">
                        <c:v>1.3789500000000001E-12</c:v>
                      </c:pt>
                      <c:pt idx="9658">
                        <c:v>1.4552699999999999E-12</c:v>
                      </c:pt>
                      <c:pt idx="9659">
                        <c:v>1.4552699999999999E-12</c:v>
                      </c:pt>
                      <c:pt idx="9660">
                        <c:v>1.29354E-12</c:v>
                      </c:pt>
                      <c:pt idx="9661">
                        <c:v>1.29354E-12</c:v>
                      </c:pt>
                      <c:pt idx="9662">
                        <c:v>1.9593900000000002E-12</c:v>
                      </c:pt>
                      <c:pt idx="9663">
                        <c:v>1.9593900000000002E-12</c:v>
                      </c:pt>
                      <c:pt idx="9664">
                        <c:v>1.28843E-12</c:v>
                      </c:pt>
                      <c:pt idx="9665">
                        <c:v>1.28843E-12</c:v>
                      </c:pt>
                      <c:pt idx="9666">
                        <c:v>1.40228E-12</c:v>
                      </c:pt>
                      <c:pt idx="9667">
                        <c:v>1.40228E-12</c:v>
                      </c:pt>
                      <c:pt idx="9668">
                        <c:v>2.2114499999999998E-12</c:v>
                      </c:pt>
                      <c:pt idx="9669">
                        <c:v>2.2114499999999998E-12</c:v>
                      </c:pt>
                      <c:pt idx="9670">
                        <c:v>1.7335E-12</c:v>
                      </c:pt>
                      <c:pt idx="9671">
                        <c:v>1.7335E-12</c:v>
                      </c:pt>
                      <c:pt idx="9672">
                        <c:v>1.4207799999999999E-12</c:v>
                      </c:pt>
                      <c:pt idx="9673">
                        <c:v>1.4207799999999999E-12</c:v>
                      </c:pt>
                      <c:pt idx="9674">
                        <c:v>1.7735200000000001E-12</c:v>
                      </c:pt>
                      <c:pt idx="9675">
                        <c:v>1.7735200000000001E-12</c:v>
                      </c:pt>
                      <c:pt idx="9676">
                        <c:v>4.5429499999999997E-12</c:v>
                      </c:pt>
                      <c:pt idx="9677">
                        <c:v>4.5429499999999997E-12</c:v>
                      </c:pt>
                      <c:pt idx="9678">
                        <c:v>1.35854E-12</c:v>
                      </c:pt>
                      <c:pt idx="9679">
                        <c:v>1.35854E-12</c:v>
                      </c:pt>
                      <c:pt idx="9680">
                        <c:v>1.8963200000000001E-12</c:v>
                      </c:pt>
                      <c:pt idx="9681">
                        <c:v>1.8963200000000001E-12</c:v>
                      </c:pt>
                      <c:pt idx="9682">
                        <c:v>2.1471E-12</c:v>
                      </c:pt>
                      <c:pt idx="9683">
                        <c:v>2.1471E-12</c:v>
                      </c:pt>
                      <c:pt idx="9684">
                        <c:v>1.64157E-12</c:v>
                      </c:pt>
                      <c:pt idx="9685">
                        <c:v>1.64157E-12</c:v>
                      </c:pt>
                      <c:pt idx="9686">
                        <c:v>1.2865099999999999E-12</c:v>
                      </c:pt>
                      <c:pt idx="9687">
                        <c:v>1.2865099999999999E-12</c:v>
                      </c:pt>
                      <c:pt idx="9688">
                        <c:v>1.28754E-12</c:v>
                      </c:pt>
                      <c:pt idx="9689">
                        <c:v>1.28754E-12</c:v>
                      </c:pt>
                      <c:pt idx="9690">
                        <c:v>1.6147600000000001E-12</c:v>
                      </c:pt>
                      <c:pt idx="9691">
                        <c:v>1.6147600000000001E-12</c:v>
                      </c:pt>
                      <c:pt idx="9692">
                        <c:v>2.0961299999999999E-12</c:v>
                      </c:pt>
                      <c:pt idx="9693">
                        <c:v>2.0961299999999999E-12</c:v>
                      </c:pt>
                      <c:pt idx="9694">
                        <c:v>1.35652E-12</c:v>
                      </c:pt>
                      <c:pt idx="9695">
                        <c:v>1.35652E-12</c:v>
                      </c:pt>
                      <c:pt idx="9696">
                        <c:v>2.1687699999999999E-12</c:v>
                      </c:pt>
                      <c:pt idx="9697">
                        <c:v>2.1687699999999999E-12</c:v>
                      </c:pt>
                      <c:pt idx="9698">
                        <c:v>1.41574E-12</c:v>
                      </c:pt>
                      <c:pt idx="9699">
                        <c:v>1.41574E-12</c:v>
                      </c:pt>
                      <c:pt idx="9700">
                        <c:v>2.1061499999999999E-12</c:v>
                      </c:pt>
                      <c:pt idx="9701">
                        <c:v>2.1061499999999999E-12</c:v>
                      </c:pt>
                      <c:pt idx="9702">
                        <c:v>1.42804E-12</c:v>
                      </c:pt>
                      <c:pt idx="9703">
                        <c:v>1.42804E-12</c:v>
                      </c:pt>
                      <c:pt idx="9704">
                        <c:v>1.3086000000000001E-12</c:v>
                      </c:pt>
                      <c:pt idx="9705">
                        <c:v>1.3086000000000001E-12</c:v>
                      </c:pt>
                      <c:pt idx="9706">
                        <c:v>6.8109799999999997E-12</c:v>
                      </c:pt>
                      <c:pt idx="9707">
                        <c:v>6.8109799999999997E-12</c:v>
                      </c:pt>
                      <c:pt idx="9708">
                        <c:v>1.25556E-12</c:v>
                      </c:pt>
                      <c:pt idx="9709">
                        <c:v>1.25556E-12</c:v>
                      </c:pt>
                      <c:pt idx="9710">
                        <c:v>1.3097100000000001E-12</c:v>
                      </c:pt>
                      <c:pt idx="9711">
                        <c:v>1.3097100000000001E-12</c:v>
                      </c:pt>
                      <c:pt idx="9712">
                        <c:v>1.8438200000000001E-12</c:v>
                      </c:pt>
                      <c:pt idx="9713">
                        <c:v>1.8438200000000001E-12</c:v>
                      </c:pt>
                      <c:pt idx="9714">
                        <c:v>1.8816999999999999E-12</c:v>
                      </c:pt>
                      <c:pt idx="9715">
                        <c:v>1.8816999999999999E-12</c:v>
                      </c:pt>
                      <c:pt idx="9716">
                        <c:v>1.9531600000000001E-12</c:v>
                      </c:pt>
                      <c:pt idx="9717">
                        <c:v>1.9531600000000001E-12</c:v>
                      </c:pt>
                      <c:pt idx="9718">
                        <c:v>1.51227E-12</c:v>
                      </c:pt>
                      <c:pt idx="9719">
                        <c:v>1.51227E-12</c:v>
                      </c:pt>
                      <c:pt idx="9720">
                        <c:v>1.4644699999999999E-12</c:v>
                      </c:pt>
                      <c:pt idx="9721">
                        <c:v>1.4644699999999999E-12</c:v>
                      </c:pt>
                      <c:pt idx="9722">
                        <c:v>1.3470400000000001E-12</c:v>
                      </c:pt>
                      <c:pt idx="9723">
                        <c:v>1.3470400000000001E-12</c:v>
                      </c:pt>
                      <c:pt idx="9724">
                        <c:v>1.34796E-12</c:v>
                      </c:pt>
                      <c:pt idx="9725">
                        <c:v>1.34796E-12</c:v>
                      </c:pt>
                      <c:pt idx="9726">
                        <c:v>1.3404E-12</c:v>
                      </c:pt>
                      <c:pt idx="9727">
                        <c:v>1.3404E-12</c:v>
                      </c:pt>
                      <c:pt idx="9728">
                        <c:v>1.9006099999999999E-12</c:v>
                      </c:pt>
                      <c:pt idx="9729">
                        <c:v>1.9006099999999999E-12</c:v>
                      </c:pt>
                      <c:pt idx="9730">
                        <c:v>1.61843E-12</c:v>
                      </c:pt>
                      <c:pt idx="9731">
                        <c:v>1.61843E-12</c:v>
                      </c:pt>
                      <c:pt idx="9732">
                        <c:v>1.23711E-12</c:v>
                      </c:pt>
                      <c:pt idx="9733">
                        <c:v>1.23711E-12</c:v>
                      </c:pt>
                      <c:pt idx="9734">
                        <c:v>1.46962E-12</c:v>
                      </c:pt>
                      <c:pt idx="9735">
                        <c:v>1.46962E-12</c:v>
                      </c:pt>
                      <c:pt idx="9736">
                        <c:v>1.50478E-12</c:v>
                      </c:pt>
                      <c:pt idx="9737">
                        <c:v>1.50478E-12</c:v>
                      </c:pt>
                      <c:pt idx="9738">
                        <c:v>1.37301E-12</c:v>
                      </c:pt>
                      <c:pt idx="9739">
                        <c:v>1.37301E-12</c:v>
                      </c:pt>
                      <c:pt idx="9740">
                        <c:v>1.2826900000000001E-12</c:v>
                      </c:pt>
                      <c:pt idx="9741">
                        <c:v>1.2826900000000001E-12</c:v>
                      </c:pt>
                      <c:pt idx="9742">
                        <c:v>1.29247E-12</c:v>
                      </c:pt>
                      <c:pt idx="9743">
                        <c:v>1.29247E-12</c:v>
                      </c:pt>
                      <c:pt idx="9744">
                        <c:v>1.7700800000000001E-12</c:v>
                      </c:pt>
                      <c:pt idx="9745">
                        <c:v>1.7700800000000001E-12</c:v>
                      </c:pt>
                      <c:pt idx="9746">
                        <c:v>1.74037E-12</c:v>
                      </c:pt>
                      <c:pt idx="9747">
                        <c:v>1.74037E-12</c:v>
                      </c:pt>
                      <c:pt idx="9748">
                        <c:v>1.31008E-12</c:v>
                      </c:pt>
                      <c:pt idx="9749">
                        <c:v>1.31008E-12</c:v>
                      </c:pt>
                      <c:pt idx="9750">
                        <c:v>1.76506E-12</c:v>
                      </c:pt>
                      <c:pt idx="9751">
                        <c:v>1.76506E-12</c:v>
                      </c:pt>
                      <c:pt idx="9752">
                        <c:v>1.33363E-12</c:v>
                      </c:pt>
                      <c:pt idx="9753">
                        <c:v>1.33363E-12</c:v>
                      </c:pt>
                      <c:pt idx="9754">
                        <c:v>2.09395E-12</c:v>
                      </c:pt>
                      <c:pt idx="9755">
                        <c:v>2.09395E-12</c:v>
                      </c:pt>
                      <c:pt idx="9756">
                        <c:v>1.65769E-12</c:v>
                      </c:pt>
                      <c:pt idx="9757">
                        <c:v>1.65769E-12</c:v>
                      </c:pt>
                      <c:pt idx="9758">
                        <c:v>4.1538600000000002E-12</c:v>
                      </c:pt>
                      <c:pt idx="9759">
                        <c:v>4.1538600000000002E-12</c:v>
                      </c:pt>
                      <c:pt idx="9760">
                        <c:v>1.29467E-12</c:v>
                      </c:pt>
                      <c:pt idx="9761">
                        <c:v>1.29467E-12</c:v>
                      </c:pt>
                      <c:pt idx="9762">
                        <c:v>1.58748E-12</c:v>
                      </c:pt>
                      <c:pt idx="9763">
                        <c:v>1.58748E-12</c:v>
                      </c:pt>
                      <c:pt idx="9764">
                        <c:v>1.2935199999999999E-12</c:v>
                      </c:pt>
                      <c:pt idx="9765">
                        <c:v>1.2935199999999999E-12</c:v>
                      </c:pt>
                      <c:pt idx="9766">
                        <c:v>2.1895999999999999E-12</c:v>
                      </c:pt>
                      <c:pt idx="9767">
                        <c:v>2.1895999999999999E-12</c:v>
                      </c:pt>
                      <c:pt idx="9768">
                        <c:v>1.8798000000000001E-12</c:v>
                      </c:pt>
                      <c:pt idx="9769">
                        <c:v>1.8798000000000001E-12</c:v>
                      </c:pt>
                      <c:pt idx="9770">
                        <c:v>1.83365E-12</c:v>
                      </c:pt>
                      <c:pt idx="9771">
                        <c:v>1.83365E-12</c:v>
                      </c:pt>
                      <c:pt idx="9772">
                        <c:v>1.9521399999999998E-12</c:v>
                      </c:pt>
                      <c:pt idx="9773">
                        <c:v>1.9521399999999998E-12</c:v>
                      </c:pt>
                      <c:pt idx="9774">
                        <c:v>1.5175100000000001E-12</c:v>
                      </c:pt>
                      <c:pt idx="9775">
                        <c:v>1.5175100000000001E-12</c:v>
                      </c:pt>
                      <c:pt idx="9776">
                        <c:v>1.5960000000000001E-12</c:v>
                      </c:pt>
                      <c:pt idx="9777">
                        <c:v>1.5960000000000001E-12</c:v>
                      </c:pt>
                      <c:pt idx="9778">
                        <c:v>1.69718E-12</c:v>
                      </c:pt>
                      <c:pt idx="9779">
                        <c:v>1.69718E-12</c:v>
                      </c:pt>
                      <c:pt idx="9780">
                        <c:v>1.4529400000000001E-12</c:v>
                      </c:pt>
                      <c:pt idx="9781">
                        <c:v>1.4529400000000001E-12</c:v>
                      </c:pt>
                      <c:pt idx="9782">
                        <c:v>1.2127700000000001E-12</c:v>
                      </c:pt>
                      <c:pt idx="9783">
                        <c:v>1.2127700000000001E-12</c:v>
                      </c:pt>
                      <c:pt idx="9784">
                        <c:v>1.9700600000000002E-12</c:v>
                      </c:pt>
                      <c:pt idx="9785">
                        <c:v>1.9700600000000002E-12</c:v>
                      </c:pt>
                      <c:pt idx="9786">
                        <c:v>2.4136399999999998E-12</c:v>
                      </c:pt>
                      <c:pt idx="9787">
                        <c:v>2.4136399999999998E-12</c:v>
                      </c:pt>
                      <c:pt idx="9788">
                        <c:v>2.30941E-12</c:v>
                      </c:pt>
                      <c:pt idx="9789">
                        <c:v>2.30941E-12</c:v>
                      </c:pt>
                      <c:pt idx="9790">
                        <c:v>1.73093E-12</c:v>
                      </c:pt>
                      <c:pt idx="9791">
                        <c:v>1.73093E-12</c:v>
                      </c:pt>
                      <c:pt idx="9792">
                        <c:v>1.4530799999999999E-12</c:v>
                      </c:pt>
                      <c:pt idx="9793">
                        <c:v>1.4530799999999999E-12</c:v>
                      </c:pt>
                      <c:pt idx="9794">
                        <c:v>2.3747E-12</c:v>
                      </c:pt>
                      <c:pt idx="9795">
                        <c:v>2.3747E-12</c:v>
                      </c:pt>
                      <c:pt idx="9796">
                        <c:v>1.5949E-12</c:v>
                      </c:pt>
                      <c:pt idx="9797">
                        <c:v>1.5949E-12</c:v>
                      </c:pt>
                      <c:pt idx="9798">
                        <c:v>1.5246099999999999E-12</c:v>
                      </c:pt>
                      <c:pt idx="9799">
                        <c:v>1.5246099999999999E-12</c:v>
                      </c:pt>
                      <c:pt idx="9800">
                        <c:v>1.6900199999999999E-12</c:v>
                      </c:pt>
                      <c:pt idx="9801">
                        <c:v>1.6900199999999999E-12</c:v>
                      </c:pt>
                      <c:pt idx="9802">
                        <c:v>1.2413E-12</c:v>
                      </c:pt>
                      <c:pt idx="9803">
                        <c:v>1.2413E-12</c:v>
                      </c:pt>
                      <c:pt idx="9804">
                        <c:v>1.8805299999999999E-12</c:v>
                      </c:pt>
                      <c:pt idx="9805">
                        <c:v>1.8805299999999999E-12</c:v>
                      </c:pt>
                      <c:pt idx="9806">
                        <c:v>1.2497200000000001E-12</c:v>
                      </c:pt>
                      <c:pt idx="9807">
                        <c:v>1.2497200000000001E-12</c:v>
                      </c:pt>
                      <c:pt idx="9808">
                        <c:v>6.2277100000000003E-12</c:v>
                      </c:pt>
                      <c:pt idx="9809">
                        <c:v>6.2277100000000003E-12</c:v>
                      </c:pt>
                      <c:pt idx="9810">
                        <c:v>1.57269E-12</c:v>
                      </c:pt>
                      <c:pt idx="9811">
                        <c:v>1.57269E-12</c:v>
                      </c:pt>
                      <c:pt idx="9812">
                        <c:v>1.3782800000000001E-12</c:v>
                      </c:pt>
                      <c:pt idx="9813">
                        <c:v>1.3782800000000001E-12</c:v>
                      </c:pt>
                      <c:pt idx="9814">
                        <c:v>1.72127E-12</c:v>
                      </c:pt>
                      <c:pt idx="9815">
                        <c:v>1.72127E-12</c:v>
                      </c:pt>
                      <c:pt idx="9816">
                        <c:v>1.5728499999999999E-12</c:v>
                      </c:pt>
                      <c:pt idx="9817">
                        <c:v>1.5728499999999999E-12</c:v>
                      </c:pt>
                      <c:pt idx="9818">
                        <c:v>1.2995199999999999E-12</c:v>
                      </c:pt>
                      <c:pt idx="9819">
                        <c:v>1.2995199999999999E-12</c:v>
                      </c:pt>
                      <c:pt idx="9820">
                        <c:v>2.0998400000000001E-12</c:v>
                      </c:pt>
                      <c:pt idx="9821">
                        <c:v>2.0998400000000001E-12</c:v>
                      </c:pt>
                      <c:pt idx="9822">
                        <c:v>1.5705099999999999E-12</c:v>
                      </c:pt>
                      <c:pt idx="9823">
                        <c:v>1.5705099999999999E-12</c:v>
                      </c:pt>
                      <c:pt idx="9824">
                        <c:v>1.23253E-12</c:v>
                      </c:pt>
                      <c:pt idx="9825">
                        <c:v>1.23253E-12</c:v>
                      </c:pt>
                      <c:pt idx="9826">
                        <c:v>1.6101799999999999E-12</c:v>
                      </c:pt>
                      <c:pt idx="9827">
                        <c:v>1.6101799999999999E-12</c:v>
                      </c:pt>
                      <c:pt idx="9828">
                        <c:v>1.8839199999999999E-12</c:v>
                      </c:pt>
                      <c:pt idx="9829">
                        <c:v>1.8839199999999999E-12</c:v>
                      </c:pt>
                      <c:pt idx="9830">
                        <c:v>2.2902100000000002E-12</c:v>
                      </c:pt>
                      <c:pt idx="9831">
                        <c:v>2.2902100000000002E-12</c:v>
                      </c:pt>
                      <c:pt idx="9832">
                        <c:v>1.71322E-12</c:v>
                      </c:pt>
                      <c:pt idx="9833">
                        <c:v>1.71322E-12</c:v>
                      </c:pt>
                      <c:pt idx="9834">
                        <c:v>1.9680700000000001E-12</c:v>
                      </c:pt>
                      <c:pt idx="9835">
                        <c:v>1.9680700000000001E-12</c:v>
                      </c:pt>
                      <c:pt idx="9836">
                        <c:v>1.3161099999999999E-12</c:v>
                      </c:pt>
                      <c:pt idx="9837">
                        <c:v>1.3161099999999999E-12</c:v>
                      </c:pt>
                      <c:pt idx="9838">
                        <c:v>1.2669600000000001E-12</c:v>
                      </c:pt>
                      <c:pt idx="9839">
                        <c:v>1.2669600000000001E-12</c:v>
                      </c:pt>
                      <c:pt idx="9840">
                        <c:v>2.1441799999999999E-12</c:v>
                      </c:pt>
                      <c:pt idx="9841">
                        <c:v>2.1441799999999999E-12</c:v>
                      </c:pt>
                      <c:pt idx="9842">
                        <c:v>1.29247E-12</c:v>
                      </c:pt>
                      <c:pt idx="9843">
                        <c:v>1.29247E-12</c:v>
                      </c:pt>
                      <c:pt idx="9844">
                        <c:v>1.4137499999999999E-12</c:v>
                      </c:pt>
                      <c:pt idx="9845">
                        <c:v>1.4137499999999999E-12</c:v>
                      </c:pt>
                      <c:pt idx="9846">
                        <c:v>2.06177E-12</c:v>
                      </c:pt>
                      <c:pt idx="9847">
                        <c:v>2.06177E-12</c:v>
                      </c:pt>
                      <c:pt idx="9848">
                        <c:v>1.8710199999999998E-12</c:v>
                      </c:pt>
                      <c:pt idx="9849">
                        <c:v>1.8710199999999998E-12</c:v>
                      </c:pt>
                      <c:pt idx="9850">
                        <c:v>1.6224900000000001E-12</c:v>
                      </c:pt>
                      <c:pt idx="9851">
                        <c:v>1.6224900000000001E-12</c:v>
                      </c:pt>
                      <c:pt idx="9852">
                        <c:v>1.5156300000000001E-12</c:v>
                      </c:pt>
                      <c:pt idx="9853">
                        <c:v>1.5156300000000001E-12</c:v>
                      </c:pt>
                      <c:pt idx="9854">
                        <c:v>1.38804E-12</c:v>
                      </c:pt>
                      <c:pt idx="9855">
                        <c:v>1.38804E-12</c:v>
                      </c:pt>
                      <c:pt idx="9856">
                        <c:v>1.73163E-12</c:v>
                      </c:pt>
                      <c:pt idx="9857">
                        <c:v>1.73163E-12</c:v>
                      </c:pt>
                      <c:pt idx="9858">
                        <c:v>1.9738500000000001E-12</c:v>
                      </c:pt>
                      <c:pt idx="9859">
                        <c:v>1.9738500000000001E-12</c:v>
                      </c:pt>
                      <c:pt idx="9860">
                        <c:v>1.95472E-12</c:v>
                      </c:pt>
                      <c:pt idx="9861">
                        <c:v>1.95472E-12</c:v>
                      </c:pt>
                      <c:pt idx="9862">
                        <c:v>1.6071199999999999E-12</c:v>
                      </c:pt>
                      <c:pt idx="9863">
                        <c:v>1.6071199999999999E-12</c:v>
                      </c:pt>
                      <c:pt idx="9864">
                        <c:v>1.43166E-12</c:v>
                      </c:pt>
                      <c:pt idx="9865">
                        <c:v>1.43166E-12</c:v>
                      </c:pt>
                      <c:pt idx="9866">
                        <c:v>8.0756800000000002E-10</c:v>
                      </c:pt>
                      <c:pt idx="9867">
                        <c:v>8.0756800000000002E-10</c:v>
                      </c:pt>
                      <c:pt idx="9868">
                        <c:v>1.2381100000000001E-12</c:v>
                      </c:pt>
                      <c:pt idx="9869">
                        <c:v>1.2381100000000001E-12</c:v>
                      </c:pt>
                      <c:pt idx="9870">
                        <c:v>1.4262800000000001E-12</c:v>
                      </c:pt>
                      <c:pt idx="9871">
                        <c:v>1.4262800000000001E-12</c:v>
                      </c:pt>
                      <c:pt idx="9872">
                        <c:v>1.4649999999999999E-12</c:v>
                      </c:pt>
                      <c:pt idx="9873">
                        <c:v>1.4649999999999999E-12</c:v>
                      </c:pt>
                      <c:pt idx="9874">
                        <c:v>2.04713E-12</c:v>
                      </c:pt>
                      <c:pt idx="9875">
                        <c:v>2.04713E-12</c:v>
                      </c:pt>
                      <c:pt idx="9876">
                        <c:v>1.53515E-12</c:v>
                      </c:pt>
                      <c:pt idx="9877">
                        <c:v>1.53515E-12</c:v>
                      </c:pt>
                      <c:pt idx="9878">
                        <c:v>1.2606300000000001E-12</c:v>
                      </c:pt>
                      <c:pt idx="9879">
                        <c:v>1.2606300000000001E-12</c:v>
                      </c:pt>
                      <c:pt idx="9880">
                        <c:v>1.30847E-12</c:v>
                      </c:pt>
                      <c:pt idx="9881">
                        <c:v>1.30847E-12</c:v>
                      </c:pt>
                      <c:pt idx="9882">
                        <c:v>2.12087E-12</c:v>
                      </c:pt>
                      <c:pt idx="9883">
                        <c:v>2.12087E-12</c:v>
                      </c:pt>
                      <c:pt idx="9884">
                        <c:v>1.51296E-12</c:v>
                      </c:pt>
                      <c:pt idx="9885">
                        <c:v>1.51296E-12</c:v>
                      </c:pt>
                      <c:pt idx="9886">
                        <c:v>2.1929799999999998E-12</c:v>
                      </c:pt>
                      <c:pt idx="9887">
                        <c:v>2.1929799999999998E-12</c:v>
                      </c:pt>
                      <c:pt idx="9888">
                        <c:v>1.31329E-12</c:v>
                      </c:pt>
                      <c:pt idx="9889">
                        <c:v>1.31329E-12</c:v>
                      </c:pt>
                      <c:pt idx="9890">
                        <c:v>4.5476500000000003E-11</c:v>
                      </c:pt>
                      <c:pt idx="9891">
                        <c:v>4.5476500000000003E-11</c:v>
                      </c:pt>
                      <c:pt idx="9892">
                        <c:v>1.41945E-12</c:v>
                      </c:pt>
                      <c:pt idx="9893">
                        <c:v>1.41945E-12</c:v>
                      </c:pt>
                      <c:pt idx="9894">
                        <c:v>3.4512899999999999E-11</c:v>
                      </c:pt>
                      <c:pt idx="9895">
                        <c:v>3.4512899999999999E-11</c:v>
                      </c:pt>
                      <c:pt idx="9896">
                        <c:v>1.91563E-12</c:v>
                      </c:pt>
                      <c:pt idx="9897">
                        <c:v>1.91563E-12</c:v>
                      </c:pt>
                      <c:pt idx="9898">
                        <c:v>2.5008599999999999E-12</c:v>
                      </c:pt>
                      <c:pt idx="9899">
                        <c:v>2.5008599999999999E-12</c:v>
                      </c:pt>
                      <c:pt idx="9900">
                        <c:v>1.71643E-12</c:v>
                      </c:pt>
                      <c:pt idx="9901">
                        <c:v>1.71643E-12</c:v>
                      </c:pt>
                      <c:pt idx="9902">
                        <c:v>1.73386E-12</c:v>
                      </c:pt>
                      <c:pt idx="9903">
                        <c:v>1.73386E-12</c:v>
                      </c:pt>
                      <c:pt idx="9904">
                        <c:v>2.1182899999999999E-12</c:v>
                      </c:pt>
                      <c:pt idx="9905">
                        <c:v>2.1182899999999999E-12</c:v>
                      </c:pt>
                      <c:pt idx="9906">
                        <c:v>1.2878400000000001E-12</c:v>
                      </c:pt>
                      <c:pt idx="9907">
                        <c:v>1.2878400000000001E-12</c:v>
                      </c:pt>
                      <c:pt idx="9908">
                        <c:v>1.32865E-12</c:v>
                      </c:pt>
                      <c:pt idx="9909">
                        <c:v>1.32865E-12</c:v>
                      </c:pt>
                      <c:pt idx="9910">
                        <c:v>1.27133E-12</c:v>
                      </c:pt>
                      <c:pt idx="9911">
                        <c:v>1.27133E-12</c:v>
                      </c:pt>
                      <c:pt idx="9912">
                        <c:v>1.6731799999999999E-12</c:v>
                      </c:pt>
                      <c:pt idx="9913">
                        <c:v>1.6731799999999999E-12</c:v>
                      </c:pt>
                      <c:pt idx="9914">
                        <c:v>1.25835E-12</c:v>
                      </c:pt>
                      <c:pt idx="9915">
                        <c:v>1.25835E-12</c:v>
                      </c:pt>
                      <c:pt idx="9916">
                        <c:v>1.3131300000000001E-12</c:v>
                      </c:pt>
                      <c:pt idx="9917">
                        <c:v>1.3131300000000001E-12</c:v>
                      </c:pt>
                      <c:pt idx="9918">
                        <c:v>1.5558199999999999E-12</c:v>
                      </c:pt>
                      <c:pt idx="9919">
                        <c:v>1.5558199999999999E-12</c:v>
                      </c:pt>
                      <c:pt idx="9920">
                        <c:v>1.2566499999999999E-12</c:v>
                      </c:pt>
                      <c:pt idx="9921">
                        <c:v>1.2566499999999999E-12</c:v>
                      </c:pt>
                      <c:pt idx="9922">
                        <c:v>1.2653000000000001E-12</c:v>
                      </c:pt>
                      <c:pt idx="9923">
                        <c:v>1.2653000000000001E-12</c:v>
                      </c:pt>
                      <c:pt idx="9924">
                        <c:v>1.75125E-12</c:v>
                      </c:pt>
                      <c:pt idx="9925">
                        <c:v>1.75125E-12</c:v>
                      </c:pt>
                      <c:pt idx="9926">
                        <c:v>1.25842E-12</c:v>
                      </c:pt>
                      <c:pt idx="9927">
                        <c:v>1.25842E-12</c:v>
                      </c:pt>
                      <c:pt idx="9928">
                        <c:v>1.77495E-12</c:v>
                      </c:pt>
                      <c:pt idx="9929">
                        <c:v>1.77495E-12</c:v>
                      </c:pt>
                      <c:pt idx="9930">
                        <c:v>1.2361800000000001E-12</c:v>
                      </c:pt>
                      <c:pt idx="9931">
                        <c:v>1.2361800000000001E-12</c:v>
                      </c:pt>
                      <c:pt idx="9932">
                        <c:v>1.48182E-12</c:v>
                      </c:pt>
                      <c:pt idx="9933">
                        <c:v>1.48182E-12</c:v>
                      </c:pt>
                      <c:pt idx="9934">
                        <c:v>1.3384400000000001E-12</c:v>
                      </c:pt>
                      <c:pt idx="9935">
                        <c:v>1.3384400000000001E-12</c:v>
                      </c:pt>
                      <c:pt idx="9936">
                        <c:v>1.48929E-12</c:v>
                      </c:pt>
                      <c:pt idx="9937">
                        <c:v>1.48929E-12</c:v>
                      </c:pt>
                      <c:pt idx="9938">
                        <c:v>1.5374199999999999E-12</c:v>
                      </c:pt>
                      <c:pt idx="9939">
                        <c:v>1.5374199999999999E-12</c:v>
                      </c:pt>
                      <c:pt idx="9940">
                        <c:v>1.282E-12</c:v>
                      </c:pt>
                      <c:pt idx="9941">
                        <c:v>1.282E-12</c:v>
                      </c:pt>
                      <c:pt idx="9942">
                        <c:v>1.31507E-12</c:v>
                      </c:pt>
                      <c:pt idx="9943">
                        <c:v>1.31507E-12</c:v>
                      </c:pt>
                      <c:pt idx="9944">
                        <c:v>1.2262499999999999E-12</c:v>
                      </c:pt>
                      <c:pt idx="9945">
                        <c:v>1.2262499999999999E-12</c:v>
                      </c:pt>
                      <c:pt idx="9946">
                        <c:v>1.28349E-12</c:v>
                      </c:pt>
                      <c:pt idx="9947">
                        <c:v>1.28349E-12</c:v>
                      </c:pt>
                      <c:pt idx="9948">
                        <c:v>1.20418E-12</c:v>
                      </c:pt>
                      <c:pt idx="9949">
                        <c:v>1.20418E-12</c:v>
                      </c:pt>
                      <c:pt idx="9950">
                        <c:v>1.2766700000000001E-12</c:v>
                      </c:pt>
                      <c:pt idx="9951">
                        <c:v>1.2766700000000001E-12</c:v>
                      </c:pt>
                      <c:pt idx="9952">
                        <c:v>1.36389E-12</c:v>
                      </c:pt>
                      <c:pt idx="9953">
                        <c:v>1.36389E-12</c:v>
                      </c:pt>
                      <c:pt idx="9954">
                        <c:v>1.24313E-12</c:v>
                      </c:pt>
                      <c:pt idx="9955">
                        <c:v>1.24313E-12</c:v>
                      </c:pt>
                      <c:pt idx="9956">
                        <c:v>1.7646600000000001E-12</c:v>
                      </c:pt>
                      <c:pt idx="9957">
                        <c:v>1.7646600000000001E-12</c:v>
                      </c:pt>
                      <c:pt idx="9958">
                        <c:v>1.56164E-12</c:v>
                      </c:pt>
                      <c:pt idx="9959">
                        <c:v>1.56164E-12</c:v>
                      </c:pt>
                      <c:pt idx="9960">
                        <c:v>1.3325400000000001E-12</c:v>
                      </c:pt>
                      <c:pt idx="9961">
                        <c:v>1.3325400000000001E-12</c:v>
                      </c:pt>
                      <c:pt idx="9962">
                        <c:v>1.25801E-12</c:v>
                      </c:pt>
                      <c:pt idx="9963">
                        <c:v>1.25801E-12</c:v>
                      </c:pt>
                      <c:pt idx="9964">
                        <c:v>1.2648900000000001E-12</c:v>
                      </c:pt>
                      <c:pt idx="9965">
                        <c:v>1.2648900000000001E-12</c:v>
                      </c:pt>
                      <c:pt idx="9966">
                        <c:v>1.65632E-12</c:v>
                      </c:pt>
                      <c:pt idx="9967">
                        <c:v>1.65632E-12</c:v>
                      </c:pt>
                      <c:pt idx="9968">
                        <c:v>1.6941400000000001E-12</c:v>
                      </c:pt>
                      <c:pt idx="9969">
                        <c:v>1.6941400000000001E-12</c:v>
                      </c:pt>
                      <c:pt idx="9970">
                        <c:v>1.8194700000000001E-12</c:v>
                      </c:pt>
                      <c:pt idx="9971">
                        <c:v>1.8194700000000001E-12</c:v>
                      </c:pt>
                      <c:pt idx="9972">
                        <c:v>2.0487299999999999E-12</c:v>
                      </c:pt>
                      <c:pt idx="9973">
                        <c:v>2.0487299999999999E-12</c:v>
                      </c:pt>
                      <c:pt idx="9974">
                        <c:v>1.3600000000000001E-12</c:v>
                      </c:pt>
                      <c:pt idx="9975">
                        <c:v>1.3600000000000001E-12</c:v>
                      </c:pt>
                      <c:pt idx="9976">
                        <c:v>1.56898E-12</c:v>
                      </c:pt>
                      <c:pt idx="9977">
                        <c:v>1.56898E-12</c:v>
                      </c:pt>
                      <c:pt idx="9978">
                        <c:v>1.32626E-12</c:v>
                      </c:pt>
                      <c:pt idx="9979">
                        <c:v>1.32626E-12</c:v>
                      </c:pt>
                      <c:pt idx="9980">
                        <c:v>1.25406E-12</c:v>
                      </c:pt>
                      <c:pt idx="9981">
                        <c:v>1.25406E-12</c:v>
                      </c:pt>
                      <c:pt idx="9982">
                        <c:v>1.49763E-12</c:v>
                      </c:pt>
                      <c:pt idx="9983">
                        <c:v>1.49763E-12</c:v>
                      </c:pt>
                      <c:pt idx="9984">
                        <c:v>1.4679E-12</c:v>
                      </c:pt>
                      <c:pt idx="9985">
                        <c:v>1.4679E-12</c:v>
                      </c:pt>
                      <c:pt idx="9986">
                        <c:v>1.9268099999999999E-12</c:v>
                      </c:pt>
                      <c:pt idx="9987">
                        <c:v>1.9268099999999999E-12</c:v>
                      </c:pt>
                      <c:pt idx="9988">
                        <c:v>1.5273600000000001E-12</c:v>
                      </c:pt>
                      <c:pt idx="9989">
                        <c:v>1.5273600000000001E-12</c:v>
                      </c:pt>
                      <c:pt idx="9990">
                        <c:v>1.94104E-12</c:v>
                      </c:pt>
                      <c:pt idx="9991">
                        <c:v>1.94104E-12</c:v>
                      </c:pt>
                      <c:pt idx="9992">
                        <c:v>1.32899E-12</c:v>
                      </c:pt>
                      <c:pt idx="9993">
                        <c:v>1.32899E-12</c:v>
                      </c:pt>
                      <c:pt idx="9994">
                        <c:v>1.5245900000000001E-12</c:v>
                      </c:pt>
                      <c:pt idx="9995">
                        <c:v>1.5245900000000001E-12</c:v>
                      </c:pt>
                      <c:pt idx="9996">
                        <c:v>1.67481E-12</c:v>
                      </c:pt>
                      <c:pt idx="9997">
                        <c:v>1.67481E-12</c:v>
                      </c:pt>
                      <c:pt idx="9998">
                        <c:v>1.6536800000000001E-12</c:v>
                      </c:pt>
                      <c:pt idx="9999">
                        <c:v>1.6536800000000001E-12</c:v>
                      </c:pt>
                      <c:pt idx="10000">
                        <c:v>1.3746E-12</c:v>
                      </c:pt>
                      <c:pt idx="10001">
                        <c:v>1.3746E-12</c:v>
                      </c:pt>
                      <c:pt idx="10002">
                        <c:v>2.28219E-12</c:v>
                      </c:pt>
                      <c:pt idx="10003">
                        <c:v>2.28219E-12</c:v>
                      </c:pt>
                      <c:pt idx="10004">
                        <c:v>1.8709499999999998E-12</c:v>
                      </c:pt>
                      <c:pt idx="10005">
                        <c:v>1.8709499999999998E-12</c:v>
                      </c:pt>
                      <c:pt idx="10006">
                        <c:v>1.36348E-12</c:v>
                      </c:pt>
                      <c:pt idx="10007">
                        <c:v>1.36348E-12</c:v>
                      </c:pt>
                      <c:pt idx="10008">
                        <c:v>1.2476399999999999E-12</c:v>
                      </c:pt>
                      <c:pt idx="10009">
                        <c:v>1.2476399999999999E-12</c:v>
                      </c:pt>
                      <c:pt idx="10010">
                        <c:v>1.7893000000000001E-12</c:v>
                      </c:pt>
                      <c:pt idx="10011">
                        <c:v>1.7893000000000001E-12</c:v>
                      </c:pt>
                      <c:pt idx="10012">
                        <c:v>1.9510199999999999E-12</c:v>
                      </c:pt>
                      <c:pt idx="10013">
                        <c:v>1.9510199999999999E-12</c:v>
                      </c:pt>
                      <c:pt idx="10014">
                        <c:v>1.3061899999999999E-12</c:v>
                      </c:pt>
                      <c:pt idx="10015">
                        <c:v>1.3061899999999999E-12</c:v>
                      </c:pt>
                      <c:pt idx="10016">
                        <c:v>1.30827E-12</c:v>
                      </c:pt>
                      <c:pt idx="10017">
                        <c:v>1.30827E-12</c:v>
                      </c:pt>
                      <c:pt idx="10018">
                        <c:v>1.4066000000000001E-12</c:v>
                      </c:pt>
                      <c:pt idx="10019">
                        <c:v>1.4066000000000001E-12</c:v>
                      </c:pt>
                      <c:pt idx="10020">
                        <c:v>1.3551999999999999E-12</c:v>
                      </c:pt>
                      <c:pt idx="10021">
                        <c:v>1.3551999999999999E-12</c:v>
                      </c:pt>
                      <c:pt idx="10022">
                        <c:v>1.3985999999999999E-12</c:v>
                      </c:pt>
                      <c:pt idx="10023">
                        <c:v>1.3985999999999999E-12</c:v>
                      </c:pt>
                      <c:pt idx="10024">
                        <c:v>1.9608200000000001E-12</c:v>
                      </c:pt>
                      <c:pt idx="10025">
                        <c:v>1.9608200000000001E-12</c:v>
                      </c:pt>
                      <c:pt idx="10026">
                        <c:v>2.1038500000000002E-12</c:v>
                      </c:pt>
                      <c:pt idx="10027">
                        <c:v>2.1038500000000002E-12</c:v>
                      </c:pt>
                      <c:pt idx="10028">
                        <c:v>1.4365099999999999E-12</c:v>
                      </c:pt>
                      <c:pt idx="10029">
                        <c:v>1.4365099999999999E-12</c:v>
                      </c:pt>
                      <c:pt idx="10030">
                        <c:v>1.2636400000000001E-12</c:v>
                      </c:pt>
                      <c:pt idx="10031">
                        <c:v>1.2636400000000001E-12</c:v>
                      </c:pt>
                      <c:pt idx="10032">
                        <c:v>1.22641E-12</c:v>
                      </c:pt>
                      <c:pt idx="10033">
                        <c:v>1.22641E-12</c:v>
                      </c:pt>
                      <c:pt idx="10034">
                        <c:v>1.42841E-12</c:v>
                      </c:pt>
                      <c:pt idx="10035">
                        <c:v>1.42841E-12</c:v>
                      </c:pt>
                      <c:pt idx="10036">
                        <c:v>1.4275300000000001E-12</c:v>
                      </c:pt>
                      <c:pt idx="10037">
                        <c:v>1.4275300000000001E-12</c:v>
                      </c:pt>
                      <c:pt idx="10038">
                        <c:v>1.77096E-12</c:v>
                      </c:pt>
                      <c:pt idx="10039">
                        <c:v>1.77096E-12</c:v>
                      </c:pt>
                      <c:pt idx="10040">
                        <c:v>1.27143E-12</c:v>
                      </c:pt>
                      <c:pt idx="10041">
                        <c:v>1.27143E-12</c:v>
                      </c:pt>
                      <c:pt idx="10042">
                        <c:v>1.5647400000000001E-12</c:v>
                      </c:pt>
                      <c:pt idx="10043">
                        <c:v>1.5647400000000001E-12</c:v>
                      </c:pt>
                      <c:pt idx="10044">
                        <c:v>1.3208E-12</c:v>
                      </c:pt>
                      <c:pt idx="10045">
                        <c:v>1.3208E-12</c:v>
                      </c:pt>
                      <c:pt idx="10046">
                        <c:v>1.3113199999999999E-12</c:v>
                      </c:pt>
                      <c:pt idx="10047">
                        <c:v>1.3113199999999999E-12</c:v>
                      </c:pt>
                      <c:pt idx="10048">
                        <c:v>1.26295E-12</c:v>
                      </c:pt>
                      <c:pt idx="10049">
                        <c:v>1.26295E-12</c:v>
                      </c:pt>
                      <c:pt idx="10050">
                        <c:v>1.4374500000000001E-12</c:v>
                      </c:pt>
                      <c:pt idx="10051">
                        <c:v>1.4374500000000001E-12</c:v>
                      </c:pt>
                      <c:pt idx="10052">
                        <c:v>1.3912299999999999E-12</c:v>
                      </c:pt>
                      <c:pt idx="10053">
                        <c:v>1.3912299999999999E-12</c:v>
                      </c:pt>
                      <c:pt idx="10054">
                        <c:v>2.2668100000000001E-12</c:v>
                      </c:pt>
                      <c:pt idx="10055">
                        <c:v>2.2668100000000001E-12</c:v>
                      </c:pt>
                      <c:pt idx="10056">
                        <c:v>2.2245899999999999E-12</c:v>
                      </c:pt>
                      <c:pt idx="10057">
                        <c:v>2.2245899999999999E-12</c:v>
                      </c:pt>
                      <c:pt idx="10058">
                        <c:v>1.77461E-12</c:v>
                      </c:pt>
                      <c:pt idx="10059">
                        <c:v>1.77461E-12</c:v>
                      </c:pt>
                      <c:pt idx="10060">
                        <c:v>1.4307800000000001E-12</c:v>
                      </c:pt>
                      <c:pt idx="10061">
                        <c:v>1.4307800000000001E-12</c:v>
                      </c:pt>
                      <c:pt idx="10062">
                        <c:v>1.67259E-12</c:v>
                      </c:pt>
                      <c:pt idx="10063">
                        <c:v>1.67259E-12</c:v>
                      </c:pt>
                      <c:pt idx="10064">
                        <c:v>1.46441E-12</c:v>
                      </c:pt>
                      <c:pt idx="10065">
                        <c:v>1.46441E-12</c:v>
                      </c:pt>
                      <c:pt idx="10066">
                        <c:v>1.2632699999999999E-12</c:v>
                      </c:pt>
                      <c:pt idx="10067">
                        <c:v>1.2632699999999999E-12</c:v>
                      </c:pt>
                      <c:pt idx="10068">
                        <c:v>1.32126E-12</c:v>
                      </c:pt>
                      <c:pt idx="10069">
                        <c:v>1.32126E-12</c:v>
                      </c:pt>
                      <c:pt idx="10070">
                        <c:v>1.8508399999999998E-12</c:v>
                      </c:pt>
                      <c:pt idx="10071">
                        <c:v>1.8508399999999998E-12</c:v>
                      </c:pt>
                      <c:pt idx="10072">
                        <c:v>1.23412E-12</c:v>
                      </c:pt>
                      <c:pt idx="10073">
                        <c:v>1.23412E-12</c:v>
                      </c:pt>
                      <c:pt idx="10074">
                        <c:v>2.02456E-12</c:v>
                      </c:pt>
                      <c:pt idx="10075">
                        <c:v>2.02456E-12</c:v>
                      </c:pt>
                      <c:pt idx="10076">
                        <c:v>1.30615E-12</c:v>
                      </c:pt>
                      <c:pt idx="10077">
                        <c:v>1.30615E-12</c:v>
                      </c:pt>
                      <c:pt idx="10078">
                        <c:v>1.40497E-12</c:v>
                      </c:pt>
                      <c:pt idx="10079">
                        <c:v>1.40497E-12</c:v>
                      </c:pt>
                      <c:pt idx="10080">
                        <c:v>1.2856000000000001E-12</c:v>
                      </c:pt>
                      <c:pt idx="10081">
                        <c:v>1.2856000000000001E-12</c:v>
                      </c:pt>
                      <c:pt idx="10082">
                        <c:v>1.0558400000000001E-11</c:v>
                      </c:pt>
                      <c:pt idx="10083">
                        <c:v>1.0558400000000001E-11</c:v>
                      </c:pt>
                      <c:pt idx="10084">
                        <c:v>7.8480999999999992E-12</c:v>
                      </c:pt>
                      <c:pt idx="10085">
                        <c:v>7.8480999999999992E-12</c:v>
                      </c:pt>
                      <c:pt idx="10086">
                        <c:v>1.2960999999999999E-12</c:v>
                      </c:pt>
                      <c:pt idx="10087">
                        <c:v>1.2960999999999999E-12</c:v>
                      </c:pt>
                      <c:pt idx="10088">
                        <c:v>1.6706E-12</c:v>
                      </c:pt>
                      <c:pt idx="10089">
                        <c:v>1.6706E-12</c:v>
                      </c:pt>
                      <c:pt idx="10090">
                        <c:v>1.01823E-11</c:v>
                      </c:pt>
                      <c:pt idx="10091">
                        <c:v>1.01823E-11</c:v>
                      </c:pt>
                      <c:pt idx="10092">
                        <c:v>1.2681900000000001E-12</c:v>
                      </c:pt>
                      <c:pt idx="10093">
                        <c:v>1.2681900000000001E-12</c:v>
                      </c:pt>
                      <c:pt idx="10094">
                        <c:v>1.2938900000000001E-12</c:v>
                      </c:pt>
                      <c:pt idx="10095">
                        <c:v>1.2938900000000001E-12</c:v>
                      </c:pt>
                      <c:pt idx="10096">
                        <c:v>1.68334E-12</c:v>
                      </c:pt>
                      <c:pt idx="10097">
                        <c:v>1.68334E-12</c:v>
                      </c:pt>
                      <c:pt idx="10098">
                        <c:v>2.01584E-12</c:v>
                      </c:pt>
                      <c:pt idx="10099">
                        <c:v>2.01584E-12</c:v>
                      </c:pt>
                      <c:pt idx="10100">
                        <c:v>1.3182600000000001E-12</c:v>
                      </c:pt>
                      <c:pt idx="10101">
                        <c:v>1.3182600000000001E-12</c:v>
                      </c:pt>
                      <c:pt idx="10102">
                        <c:v>1.88567E-12</c:v>
                      </c:pt>
                      <c:pt idx="10103">
                        <c:v>1.88567E-12</c:v>
                      </c:pt>
                      <c:pt idx="10104">
                        <c:v>1.3533500000000001E-12</c:v>
                      </c:pt>
                      <c:pt idx="10105">
                        <c:v>1.3533500000000001E-12</c:v>
                      </c:pt>
                      <c:pt idx="10106">
                        <c:v>1.24245E-12</c:v>
                      </c:pt>
                      <c:pt idx="10107">
                        <c:v>1.24245E-12</c:v>
                      </c:pt>
                      <c:pt idx="10108">
                        <c:v>1.8326499999999999E-12</c:v>
                      </c:pt>
                      <c:pt idx="10109">
                        <c:v>1.8326499999999999E-12</c:v>
                      </c:pt>
                      <c:pt idx="10110">
                        <c:v>1.6378300000000001E-12</c:v>
                      </c:pt>
                      <c:pt idx="10111">
                        <c:v>1.6378300000000001E-12</c:v>
                      </c:pt>
                      <c:pt idx="10112">
                        <c:v>1.2624100000000001E-12</c:v>
                      </c:pt>
                      <c:pt idx="10113">
                        <c:v>1.2624100000000001E-12</c:v>
                      </c:pt>
                      <c:pt idx="10114">
                        <c:v>1.32114E-12</c:v>
                      </c:pt>
                      <c:pt idx="10115">
                        <c:v>1.32114E-12</c:v>
                      </c:pt>
                      <c:pt idx="10116">
                        <c:v>2.08899E-12</c:v>
                      </c:pt>
                      <c:pt idx="10117">
                        <c:v>2.08899E-12</c:v>
                      </c:pt>
                      <c:pt idx="10118">
                        <c:v>1.27764E-12</c:v>
                      </c:pt>
                      <c:pt idx="10119">
                        <c:v>1.27764E-12</c:v>
                      </c:pt>
                      <c:pt idx="10120">
                        <c:v>1.4948899999999999E-12</c:v>
                      </c:pt>
                      <c:pt idx="10121">
                        <c:v>1.4948899999999999E-12</c:v>
                      </c:pt>
                      <c:pt idx="10122">
                        <c:v>1.4122799999999999E-12</c:v>
                      </c:pt>
                      <c:pt idx="10123">
                        <c:v>1.4122799999999999E-12</c:v>
                      </c:pt>
                      <c:pt idx="10124">
                        <c:v>1.6456999999999999E-12</c:v>
                      </c:pt>
                      <c:pt idx="10125">
                        <c:v>1.6456999999999999E-12</c:v>
                      </c:pt>
                      <c:pt idx="10126">
                        <c:v>1.2359E-12</c:v>
                      </c:pt>
                      <c:pt idx="10127">
                        <c:v>1.2359E-12</c:v>
                      </c:pt>
                      <c:pt idx="10128">
                        <c:v>1.4195100000000001E-12</c:v>
                      </c:pt>
                      <c:pt idx="10129">
                        <c:v>1.4195100000000001E-12</c:v>
                      </c:pt>
                      <c:pt idx="10130">
                        <c:v>2.0679199999999999E-12</c:v>
                      </c:pt>
                      <c:pt idx="10131">
                        <c:v>2.0679199999999999E-12</c:v>
                      </c:pt>
                      <c:pt idx="10132">
                        <c:v>1.47128E-12</c:v>
                      </c:pt>
                      <c:pt idx="10133">
                        <c:v>1.47128E-12</c:v>
                      </c:pt>
                      <c:pt idx="10134">
                        <c:v>1.7692799999999999E-12</c:v>
                      </c:pt>
                      <c:pt idx="10135">
                        <c:v>1.7692799999999999E-12</c:v>
                      </c:pt>
                      <c:pt idx="10136">
                        <c:v>1.8373900000000001E-12</c:v>
                      </c:pt>
                      <c:pt idx="10137">
                        <c:v>1.8373900000000001E-12</c:v>
                      </c:pt>
                      <c:pt idx="10138">
                        <c:v>1.6792999999999999E-12</c:v>
                      </c:pt>
                      <c:pt idx="10139">
                        <c:v>1.6792999999999999E-12</c:v>
                      </c:pt>
                      <c:pt idx="10140">
                        <c:v>1.57903E-12</c:v>
                      </c:pt>
                      <c:pt idx="10141">
                        <c:v>1.57903E-12</c:v>
                      </c:pt>
                      <c:pt idx="10142">
                        <c:v>1.3070099999999999E-12</c:v>
                      </c:pt>
                      <c:pt idx="10143">
                        <c:v>1.3070099999999999E-12</c:v>
                      </c:pt>
                      <c:pt idx="10144">
                        <c:v>1.68394E-12</c:v>
                      </c:pt>
                      <c:pt idx="10145">
                        <c:v>1.68394E-12</c:v>
                      </c:pt>
                      <c:pt idx="10146">
                        <c:v>1.5968900000000001E-12</c:v>
                      </c:pt>
                      <c:pt idx="10147">
                        <c:v>1.5968900000000001E-12</c:v>
                      </c:pt>
                      <c:pt idx="10148">
                        <c:v>1.4231200000000001E-12</c:v>
                      </c:pt>
                      <c:pt idx="10149">
                        <c:v>1.4231200000000001E-12</c:v>
                      </c:pt>
                      <c:pt idx="10150">
                        <c:v>1.7833899999999999E-12</c:v>
                      </c:pt>
                      <c:pt idx="10151">
                        <c:v>1.7833899999999999E-12</c:v>
                      </c:pt>
                      <c:pt idx="10152">
                        <c:v>1.39197E-12</c:v>
                      </c:pt>
                      <c:pt idx="10153">
                        <c:v>1.39197E-12</c:v>
                      </c:pt>
                      <c:pt idx="10154">
                        <c:v>2.2958299999999999E-12</c:v>
                      </c:pt>
                      <c:pt idx="10155">
                        <c:v>2.2958299999999999E-12</c:v>
                      </c:pt>
                      <c:pt idx="10156">
                        <c:v>1.25654E-12</c:v>
                      </c:pt>
                      <c:pt idx="10157">
                        <c:v>1.25654E-12</c:v>
                      </c:pt>
                      <c:pt idx="10158">
                        <c:v>1.30192E-12</c:v>
                      </c:pt>
                      <c:pt idx="10159">
                        <c:v>1.30192E-12</c:v>
                      </c:pt>
                      <c:pt idx="10160">
                        <c:v>1.32573E-12</c:v>
                      </c:pt>
                      <c:pt idx="10161">
                        <c:v>1.32573E-12</c:v>
                      </c:pt>
                      <c:pt idx="10162">
                        <c:v>1.5439699999999999E-12</c:v>
                      </c:pt>
                      <c:pt idx="10163">
                        <c:v>1.5439699999999999E-12</c:v>
                      </c:pt>
                      <c:pt idx="10164">
                        <c:v>1.3776199999999999E-12</c:v>
                      </c:pt>
                      <c:pt idx="10165">
                        <c:v>1.3776199999999999E-12</c:v>
                      </c:pt>
                      <c:pt idx="10166">
                        <c:v>1.3465799999999999E-12</c:v>
                      </c:pt>
                      <c:pt idx="10167">
                        <c:v>1.3465799999999999E-12</c:v>
                      </c:pt>
                      <c:pt idx="10168">
                        <c:v>1.7197900000000001E-12</c:v>
                      </c:pt>
                      <c:pt idx="10169">
                        <c:v>1.7197900000000001E-12</c:v>
                      </c:pt>
                      <c:pt idx="10170">
                        <c:v>1.56275E-12</c:v>
                      </c:pt>
                      <c:pt idx="10171">
                        <c:v>1.56275E-12</c:v>
                      </c:pt>
                      <c:pt idx="10172">
                        <c:v>1.4118300000000001E-12</c:v>
                      </c:pt>
                      <c:pt idx="10173">
                        <c:v>1.4118300000000001E-12</c:v>
                      </c:pt>
                      <c:pt idx="10174">
                        <c:v>1.3563E-12</c:v>
                      </c:pt>
                      <c:pt idx="10175">
                        <c:v>1.3563E-12</c:v>
                      </c:pt>
                      <c:pt idx="10176">
                        <c:v>1.54707E-12</c:v>
                      </c:pt>
                      <c:pt idx="10177">
                        <c:v>1.54707E-12</c:v>
                      </c:pt>
                      <c:pt idx="10178">
                        <c:v>1.4068400000000001E-12</c:v>
                      </c:pt>
                      <c:pt idx="10179">
                        <c:v>1.4068400000000001E-12</c:v>
                      </c:pt>
                      <c:pt idx="10180">
                        <c:v>1.67777E-12</c:v>
                      </c:pt>
                      <c:pt idx="10181">
                        <c:v>1.67777E-12</c:v>
                      </c:pt>
                      <c:pt idx="10182">
                        <c:v>1.4169600000000001E-12</c:v>
                      </c:pt>
                      <c:pt idx="10183">
                        <c:v>1.4169600000000001E-12</c:v>
                      </c:pt>
                      <c:pt idx="10184">
                        <c:v>1.26529E-12</c:v>
                      </c:pt>
                      <c:pt idx="10185">
                        <c:v>1.26529E-12</c:v>
                      </c:pt>
                      <c:pt idx="10186">
                        <c:v>1.3664300000000001E-12</c:v>
                      </c:pt>
                      <c:pt idx="10187">
                        <c:v>1.3664300000000001E-12</c:v>
                      </c:pt>
                      <c:pt idx="10188">
                        <c:v>1.58832E-12</c:v>
                      </c:pt>
                      <c:pt idx="10189">
                        <c:v>1.58832E-12</c:v>
                      </c:pt>
                      <c:pt idx="10190">
                        <c:v>2.2739900000000001E-12</c:v>
                      </c:pt>
                      <c:pt idx="10191">
                        <c:v>2.2739900000000001E-12</c:v>
                      </c:pt>
                      <c:pt idx="10192">
                        <c:v>1.3221799999999999E-12</c:v>
                      </c:pt>
                      <c:pt idx="10193">
                        <c:v>1.3221799999999999E-12</c:v>
                      </c:pt>
                      <c:pt idx="10194">
                        <c:v>2.3690300000000001E-12</c:v>
                      </c:pt>
                      <c:pt idx="10195">
                        <c:v>2.3690300000000001E-12</c:v>
                      </c:pt>
                      <c:pt idx="10196">
                        <c:v>1.56178E-12</c:v>
                      </c:pt>
                      <c:pt idx="10197">
                        <c:v>1.56178E-12</c:v>
                      </c:pt>
                      <c:pt idx="10198">
                        <c:v>1.96587E-12</c:v>
                      </c:pt>
                      <c:pt idx="10199">
                        <c:v>1.96587E-12</c:v>
                      </c:pt>
                      <c:pt idx="10200">
                        <c:v>1.6162800000000001E-12</c:v>
                      </c:pt>
                      <c:pt idx="10201">
                        <c:v>1.6162800000000001E-12</c:v>
                      </c:pt>
                      <c:pt idx="10202">
                        <c:v>1.7148499999999999E-12</c:v>
                      </c:pt>
                      <c:pt idx="10203">
                        <c:v>1.7148499999999999E-12</c:v>
                      </c:pt>
                      <c:pt idx="10204">
                        <c:v>2.0956799999999998E-12</c:v>
                      </c:pt>
                      <c:pt idx="10205">
                        <c:v>2.0956799999999998E-12</c:v>
                      </c:pt>
                      <c:pt idx="10206">
                        <c:v>1.3297399999999999E-12</c:v>
                      </c:pt>
                      <c:pt idx="10207">
                        <c:v>1.3297399999999999E-12</c:v>
                      </c:pt>
                      <c:pt idx="10208">
                        <c:v>2.0280999999999998E-12</c:v>
                      </c:pt>
                      <c:pt idx="10209">
                        <c:v>2.0280999999999998E-12</c:v>
                      </c:pt>
                      <c:pt idx="10210">
                        <c:v>4.7261999999999998E-11</c:v>
                      </c:pt>
                      <c:pt idx="10211">
                        <c:v>4.7261999999999998E-11</c:v>
                      </c:pt>
                      <c:pt idx="10212">
                        <c:v>1.3332400000000001E-12</c:v>
                      </c:pt>
                      <c:pt idx="10213">
                        <c:v>1.3332400000000001E-12</c:v>
                      </c:pt>
                      <c:pt idx="10214">
                        <c:v>1.29818E-12</c:v>
                      </c:pt>
                      <c:pt idx="10215">
                        <c:v>1.29818E-12</c:v>
                      </c:pt>
                      <c:pt idx="10216">
                        <c:v>2.15384E-12</c:v>
                      </c:pt>
                      <c:pt idx="10217">
                        <c:v>2.15384E-12</c:v>
                      </c:pt>
                      <c:pt idx="10218">
                        <c:v>1.73493E-12</c:v>
                      </c:pt>
                      <c:pt idx="10219">
                        <c:v>1.73493E-12</c:v>
                      </c:pt>
                      <c:pt idx="10220">
                        <c:v>1.1983000000000001E-12</c:v>
                      </c:pt>
                      <c:pt idx="10221">
                        <c:v>1.1983000000000001E-12</c:v>
                      </c:pt>
                      <c:pt idx="10222">
                        <c:v>1.2651999999999999E-12</c:v>
                      </c:pt>
                      <c:pt idx="10223">
                        <c:v>1.2651999999999999E-12</c:v>
                      </c:pt>
                      <c:pt idx="10224">
                        <c:v>1.6353300000000001E-12</c:v>
                      </c:pt>
                      <c:pt idx="10225">
                        <c:v>1.6353300000000001E-12</c:v>
                      </c:pt>
                      <c:pt idx="10226">
                        <c:v>1.3120399999999999E-12</c:v>
                      </c:pt>
                      <c:pt idx="10227">
                        <c:v>1.3120399999999999E-12</c:v>
                      </c:pt>
                      <c:pt idx="10228">
                        <c:v>1.5922900000000001E-12</c:v>
                      </c:pt>
                      <c:pt idx="10229">
                        <c:v>1.5922900000000001E-12</c:v>
                      </c:pt>
                      <c:pt idx="10230">
                        <c:v>1.42462E-12</c:v>
                      </c:pt>
                      <c:pt idx="10231">
                        <c:v>1.42462E-12</c:v>
                      </c:pt>
                      <c:pt idx="10232">
                        <c:v>1.2949700000000001E-12</c:v>
                      </c:pt>
                      <c:pt idx="10233">
                        <c:v>1.2949700000000001E-12</c:v>
                      </c:pt>
                      <c:pt idx="10234">
                        <c:v>1.3007699999999999E-12</c:v>
                      </c:pt>
                      <c:pt idx="10235">
                        <c:v>1.3007699999999999E-12</c:v>
                      </c:pt>
                      <c:pt idx="10236">
                        <c:v>1.5386800000000001E-12</c:v>
                      </c:pt>
                      <c:pt idx="10237">
                        <c:v>1.5386800000000001E-12</c:v>
                      </c:pt>
                      <c:pt idx="10238">
                        <c:v>1.2903700000000001E-12</c:v>
                      </c:pt>
                      <c:pt idx="10239">
                        <c:v>1.2903700000000001E-12</c:v>
                      </c:pt>
                      <c:pt idx="10240">
                        <c:v>1.8744799999999999E-12</c:v>
                      </c:pt>
                      <c:pt idx="10241">
                        <c:v>1.8744799999999999E-12</c:v>
                      </c:pt>
                      <c:pt idx="10242">
                        <c:v>1.3533500000000001E-12</c:v>
                      </c:pt>
                      <c:pt idx="10243">
                        <c:v>1.3533500000000001E-12</c:v>
                      </c:pt>
                      <c:pt idx="10244">
                        <c:v>1.63083E-12</c:v>
                      </c:pt>
                      <c:pt idx="10245">
                        <c:v>1.63083E-12</c:v>
                      </c:pt>
                      <c:pt idx="10246">
                        <c:v>2.13845E-12</c:v>
                      </c:pt>
                      <c:pt idx="10247">
                        <c:v>2.13845E-12</c:v>
                      </c:pt>
                      <c:pt idx="10248">
                        <c:v>1.78495E-12</c:v>
                      </c:pt>
                      <c:pt idx="10249">
                        <c:v>1.78495E-12</c:v>
                      </c:pt>
                      <c:pt idx="10250">
                        <c:v>1.3088200000000001E-12</c:v>
                      </c:pt>
                      <c:pt idx="10251">
                        <c:v>1.3088200000000001E-12</c:v>
                      </c:pt>
                      <c:pt idx="10252">
                        <c:v>1.6320500000000001E-12</c:v>
                      </c:pt>
                      <c:pt idx="10253">
                        <c:v>1.6320500000000001E-12</c:v>
                      </c:pt>
                      <c:pt idx="10254">
                        <c:v>2.4444299999999999E-12</c:v>
                      </c:pt>
                      <c:pt idx="10255">
                        <c:v>2.4444299999999999E-12</c:v>
                      </c:pt>
                      <c:pt idx="10256">
                        <c:v>1.28923E-12</c:v>
                      </c:pt>
                      <c:pt idx="10257">
                        <c:v>1.28923E-12</c:v>
                      </c:pt>
                      <c:pt idx="10258">
                        <c:v>1.33918E-12</c:v>
                      </c:pt>
                      <c:pt idx="10259">
                        <c:v>1.33918E-12</c:v>
                      </c:pt>
                      <c:pt idx="10260">
                        <c:v>1.3547700000000001E-12</c:v>
                      </c:pt>
                      <c:pt idx="10261">
                        <c:v>1.3547700000000001E-12</c:v>
                      </c:pt>
                      <c:pt idx="10262">
                        <c:v>1.3774E-12</c:v>
                      </c:pt>
                      <c:pt idx="10263">
                        <c:v>1.3774E-12</c:v>
                      </c:pt>
                      <c:pt idx="10264">
                        <c:v>1.60198E-12</c:v>
                      </c:pt>
                      <c:pt idx="10265">
                        <c:v>1.60198E-12</c:v>
                      </c:pt>
                      <c:pt idx="10266">
                        <c:v>6.1122599999999996E-12</c:v>
                      </c:pt>
                      <c:pt idx="10267">
                        <c:v>6.1122599999999996E-12</c:v>
                      </c:pt>
                      <c:pt idx="10268">
                        <c:v>1.38715E-12</c:v>
                      </c:pt>
                      <c:pt idx="10269">
                        <c:v>1.38715E-12</c:v>
                      </c:pt>
                      <c:pt idx="10270">
                        <c:v>1.4008899999999999E-12</c:v>
                      </c:pt>
                      <c:pt idx="10271">
                        <c:v>1.4008899999999999E-12</c:v>
                      </c:pt>
                      <c:pt idx="10272">
                        <c:v>1.2557400000000001E-12</c:v>
                      </c:pt>
                      <c:pt idx="10273">
                        <c:v>1.2557400000000001E-12</c:v>
                      </c:pt>
                      <c:pt idx="10274">
                        <c:v>1.31998E-12</c:v>
                      </c:pt>
                      <c:pt idx="10275">
                        <c:v>1.31998E-12</c:v>
                      </c:pt>
                      <c:pt idx="10276">
                        <c:v>1.3140200000000001E-12</c:v>
                      </c:pt>
                      <c:pt idx="10277">
                        <c:v>1.3140200000000001E-12</c:v>
                      </c:pt>
                      <c:pt idx="10278">
                        <c:v>1.3831200000000001E-12</c:v>
                      </c:pt>
                      <c:pt idx="10279">
                        <c:v>1.3831200000000001E-12</c:v>
                      </c:pt>
                      <c:pt idx="10280">
                        <c:v>1.43958E-12</c:v>
                      </c:pt>
                      <c:pt idx="10281">
                        <c:v>1.43958E-12</c:v>
                      </c:pt>
                      <c:pt idx="10282">
                        <c:v>1.6218200000000001E-12</c:v>
                      </c:pt>
                      <c:pt idx="10283">
                        <c:v>1.6218200000000001E-12</c:v>
                      </c:pt>
                      <c:pt idx="10284">
                        <c:v>1.64232E-12</c:v>
                      </c:pt>
                      <c:pt idx="10285">
                        <c:v>1.64232E-12</c:v>
                      </c:pt>
                      <c:pt idx="10286">
                        <c:v>1.59109E-12</c:v>
                      </c:pt>
                      <c:pt idx="10287">
                        <c:v>1.59109E-12</c:v>
                      </c:pt>
                      <c:pt idx="10288">
                        <c:v>1.9889300000000001E-12</c:v>
                      </c:pt>
                      <c:pt idx="10289">
                        <c:v>1.9889300000000001E-12</c:v>
                      </c:pt>
                      <c:pt idx="10290">
                        <c:v>1.4405E-12</c:v>
                      </c:pt>
                      <c:pt idx="10291">
                        <c:v>1.4405E-12</c:v>
                      </c:pt>
                      <c:pt idx="10292">
                        <c:v>1.71284E-12</c:v>
                      </c:pt>
                      <c:pt idx="10293">
                        <c:v>1.71284E-12</c:v>
                      </c:pt>
                      <c:pt idx="10294">
                        <c:v>2.36615E-12</c:v>
                      </c:pt>
                      <c:pt idx="10295">
                        <c:v>2.36615E-12</c:v>
                      </c:pt>
                      <c:pt idx="10296">
                        <c:v>1.4324700000000001E-12</c:v>
                      </c:pt>
                      <c:pt idx="10297">
                        <c:v>1.4324700000000001E-12</c:v>
                      </c:pt>
                      <c:pt idx="10298">
                        <c:v>1.8584200000000001E-12</c:v>
                      </c:pt>
                      <c:pt idx="10299">
                        <c:v>1.8584200000000001E-12</c:v>
                      </c:pt>
                      <c:pt idx="10300">
                        <c:v>1.7093799999999999E-12</c:v>
                      </c:pt>
                      <c:pt idx="10301">
                        <c:v>1.7093799999999999E-12</c:v>
                      </c:pt>
                      <c:pt idx="10302">
                        <c:v>1.2945299999999999E-12</c:v>
                      </c:pt>
                      <c:pt idx="10303">
                        <c:v>1.2945299999999999E-12</c:v>
                      </c:pt>
                      <c:pt idx="10304">
                        <c:v>1.7013400000000001E-12</c:v>
                      </c:pt>
                      <c:pt idx="10305">
                        <c:v>1.7013400000000001E-12</c:v>
                      </c:pt>
                      <c:pt idx="10306">
                        <c:v>1.7226999999999999E-12</c:v>
                      </c:pt>
                      <c:pt idx="10307">
                        <c:v>1.7226999999999999E-12</c:v>
                      </c:pt>
                      <c:pt idx="10308">
                        <c:v>1.2966800000000001E-12</c:v>
                      </c:pt>
                      <c:pt idx="10309">
                        <c:v>1.2966800000000001E-12</c:v>
                      </c:pt>
                      <c:pt idx="10310">
                        <c:v>1.9676200000000001E-12</c:v>
                      </c:pt>
                      <c:pt idx="10311">
                        <c:v>1.9676200000000001E-12</c:v>
                      </c:pt>
                      <c:pt idx="10312">
                        <c:v>1.2548700000000001E-12</c:v>
                      </c:pt>
                      <c:pt idx="10313">
                        <c:v>1.2548700000000001E-12</c:v>
                      </c:pt>
                      <c:pt idx="10314">
                        <c:v>1.35618E-12</c:v>
                      </c:pt>
                      <c:pt idx="10315">
                        <c:v>1.35618E-12</c:v>
                      </c:pt>
                      <c:pt idx="10316">
                        <c:v>1.6881900000000001E-12</c:v>
                      </c:pt>
                      <c:pt idx="10317">
                        <c:v>1.6881900000000001E-12</c:v>
                      </c:pt>
                      <c:pt idx="10318">
                        <c:v>1.4131500000000001E-12</c:v>
                      </c:pt>
                      <c:pt idx="10319">
                        <c:v>1.4131500000000001E-12</c:v>
                      </c:pt>
                      <c:pt idx="10320">
                        <c:v>1.79689E-12</c:v>
                      </c:pt>
                      <c:pt idx="10321">
                        <c:v>1.79689E-12</c:v>
                      </c:pt>
                      <c:pt idx="10322">
                        <c:v>1.58623E-12</c:v>
                      </c:pt>
                      <c:pt idx="10323">
                        <c:v>1.58623E-12</c:v>
                      </c:pt>
                      <c:pt idx="10324">
                        <c:v>2.01693E-12</c:v>
                      </c:pt>
                      <c:pt idx="10325">
                        <c:v>2.01693E-12</c:v>
                      </c:pt>
                      <c:pt idx="10326">
                        <c:v>1.57575E-12</c:v>
                      </c:pt>
                      <c:pt idx="10327">
                        <c:v>1.57575E-12</c:v>
                      </c:pt>
                      <c:pt idx="10328">
                        <c:v>1.4763199999999999E-12</c:v>
                      </c:pt>
                      <c:pt idx="10329">
                        <c:v>1.4763199999999999E-12</c:v>
                      </c:pt>
                      <c:pt idx="10330">
                        <c:v>1.34341E-12</c:v>
                      </c:pt>
                      <c:pt idx="10331">
                        <c:v>1.34341E-12</c:v>
                      </c:pt>
                      <c:pt idx="10332">
                        <c:v>1.6500700000000001E-12</c:v>
                      </c:pt>
                      <c:pt idx="10333">
                        <c:v>1.6500700000000001E-12</c:v>
                      </c:pt>
                      <c:pt idx="10334">
                        <c:v>2.14936E-12</c:v>
                      </c:pt>
                      <c:pt idx="10335">
                        <c:v>2.14936E-12</c:v>
                      </c:pt>
                      <c:pt idx="10336">
                        <c:v>1.6432500000000001E-12</c:v>
                      </c:pt>
                      <c:pt idx="10337">
                        <c:v>1.6432500000000001E-12</c:v>
                      </c:pt>
                      <c:pt idx="10338">
                        <c:v>2.0111600000000001E-12</c:v>
                      </c:pt>
                      <c:pt idx="10339">
                        <c:v>2.0111600000000001E-12</c:v>
                      </c:pt>
                      <c:pt idx="10340">
                        <c:v>1.55791E-12</c:v>
                      </c:pt>
                      <c:pt idx="10341">
                        <c:v>1.55791E-12</c:v>
                      </c:pt>
                      <c:pt idx="10342">
                        <c:v>1.6249199999999999E-12</c:v>
                      </c:pt>
                      <c:pt idx="10343">
                        <c:v>1.6249199999999999E-12</c:v>
                      </c:pt>
                      <c:pt idx="10344">
                        <c:v>1.3596299999999999E-12</c:v>
                      </c:pt>
                      <c:pt idx="10345">
                        <c:v>1.3596299999999999E-12</c:v>
                      </c:pt>
                      <c:pt idx="10346">
                        <c:v>1.62253E-12</c:v>
                      </c:pt>
                      <c:pt idx="10347">
                        <c:v>1.62253E-12</c:v>
                      </c:pt>
                      <c:pt idx="10348">
                        <c:v>1.64314E-12</c:v>
                      </c:pt>
                      <c:pt idx="10349">
                        <c:v>1.64314E-12</c:v>
                      </c:pt>
                      <c:pt idx="10350">
                        <c:v>1.27143E-12</c:v>
                      </c:pt>
                      <c:pt idx="10351">
                        <c:v>1.27143E-12</c:v>
                      </c:pt>
                      <c:pt idx="10352">
                        <c:v>1.3605199999999999E-12</c:v>
                      </c:pt>
                      <c:pt idx="10353">
                        <c:v>1.3605199999999999E-12</c:v>
                      </c:pt>
                      <c:pt idx="10354">
                        <c:v>2.5962099999999999E-12</c:v>
                      </c:pt>
                      <c:pt idx="10355">
                        <c:v>2.5962099999999999E-12</c:v>
                      </c:pt>
                      <c:pt idx="10356">
                        <c:v>1.7004199999999999E-12</c:v>
                      </c:pt>
                      <c:pt idx="10357">
                        <c:v>1.7004199999999999E-12</c:v>
                      </c:pt>
                      <c:pt idx="10358">
                        <c:v>1.2457900000000001E-12</c:v>
                      </c:pt>
                      <c:pt idx="10359">
                        <c:v>1.2457900000000001E-12</c:v>
                      </c:pt>
                      <c:pt idx="10360">
                        <c:v>1.3265700000000001E-12</c:v>
                      </c:pt>
                      <c:pt idx="10361">
                        <c:v>1.3265700000000001E-12</c:v>
                      </c:pt>
                      <c:pt idx="10362">
                        <c:v>1.44332E-12</c:v>
                      </c:pt>
                      <c:pt idx="10363">
                        <c:v>1.44332E-12</c:v>
                      </c:pt>
                      <c:pt idx="10364">
                        <c:v>1.36141E-12</c:v>
                      </c:pt>
                      <c:pt idx="10365">
                        <c:v>1.36141E-12</c:v>
                      </c:pt>
                      <c:pt idx="10366">
                        <c:v>1.3130800000000001E-12</c:v>
                      </c:pt>
                      <c:pt idx="10367">
                        <c:v>1.3130800000000001E-12</c:v>
                      </c:pt>
                      <c:pt idx="10368">
                        <c:v>2.0051800000000001E-12</c:v>
                      </c:pt>
                      <c:pt idx="10369">
                        <c:v>2.0051800000000001E-12</c:v>
                      </c:pt>
                      <c:pt idx="10370">
                        <c:v>1.29252E-12</c:v>
                      </c:pt>
                      <c:pt idx="10371">
                        <c:v>1.29252E-12</c:v>
                      </c:pt>
                      <c:pt idx="10372">
                        <c:v>1.25245E-12</c:v>
                      </c:pt>
                      <c:pt idx="10373">
                        <c:v>1.25245E-12</c:v>
                      </c:pt>
                      <c:pt idx="10374">
                        <c:v>1.2457900000000001E-12</c:v>
                      </c:pt>
                      <c:pt idx="10375">
                        <c:v>1.2457900000000001E-12</c:v>
                      </c:pt>
                      <c:pt idx="10376">
                        <c:v>1.28937E-12</c:v>
                      </c:pt>
                      <c:pt idx="10377">
                        <c:v>1.28937E-12</c:v>
                      </c:pt>
                      <c:pt idx="10378">
                        <c:v>1.63356E-12</c:v>
                      </c:pt>
                      <c:pt idx="10379">
                        <c:v>1.63356E-12</c:v>
                      </c:pt>
                      <c:pt idx="10380">
                        <c:v>2.3236900000000002E-12</c:v>
                      </c:pt>
                      <c:pt idx="10381">
                        <c:v>2.3236900000000002E-12</c:v>
                      </c:pt>
                      <c:pt idx="10382">
                        <c:v>1.7132E-12</c:v>
                      </c:pt>
                      <c:pt idx="10383">
                        <c:v>1.7132E-12</c:v>
                      </c:pt>
                      <c:pt idx="10384">
                        <c:v>1.6174800000000001E-12</c:v>
                      </c:pt>
                      <c:pt idx="10385">
                        <c:v>1.6174800000000001E-12</c:v>
                      </c:pt>
                      <c:pt idx="10386">
                        <c:v>1.5427500000000001E-12</c:v>
                      </c:pt>
                      <c:pt idx="10387">
                        <c:v>1.5427500000000001E-12</c:v>
                      </c:pt>
                      <c:pt idx="10388">
                        <c:v>1.2835800000000001E-12</c:v>
                      </c:pt>
                      <c:pt idx="10389">
                        <c:v>1.2835800000000001E-12</c:v>
                      </c:pt>
                      <c:pt idx="10390">
                        <c:v>1.3842500000000001E-12</c:v>
                      </c:pt>
                      <c:pt idx="10391">
                        <c:v>1.3842500000000001E-12</c:v>
                      </c:pt>
                      <c:pt idx="10392">
                        <c:v>1.87062E-12</c:v>
                      </c:pt>
                      <c:pt idx="10393">
                        <c:v>1.87062E-12</c:v>
                      </c:pt>
                      <c:pt idx="10394">
                        <c:v>1.63813E-12</c:v>
                      </c:pt>
                      <c:pt idx="10395">
                        <c:v>1.63813E-12</c:v>
                      </c:pt>
                      <c:pt idx="10396">
                        <c:v>1.34611E-12</c:v>
                      </c:pt>
                      <c:pt idx="10397">
                        <c:v>1.34611E-12</c:v>
                      </c:pt>
                      <c:pt idx="10398">
                        <c:v>1.23241E-12</c:v>
                      </c:pt>
                      <c:pt idx="10399">
                        <c:v>1.23241E-12</c:v>
                      </c:pt>
                      <c:pt idx="10400">
                        <c:v>1.53303E-12</c:v>
                      </c:pt>
                      <c:pt idx="10401">
                        <c:v>1.53303E-12</c:v>
                      </c:pt>
                      <c:pt idx="10402">
                        <c:v>1.2624E-12</c:v>
                      </c:pt>
                      <c:pt idx="10403">
                        <c:v>1.2624E-12</c:v>
                      </c:pt>
                      <c:pt idx="10404">
                        <c:v>1.4560399999999999E-12</c:v>
                      </c:pt>
                      <c:pt idx="10405">
                        <c:v>1.4560399999999999E-12</c:v>
                      </c:pt>
                      <c:pt idx="10406">
                        <c:v>1.2360099999999999E-12</c:v>
                      </c:pt>
                      <c:pt idx="10407">
                        <c:v>1.2360099999999999E-12</c:v>
                      </c:pt>
                      <c:pt idx="10408">
                        <c:v>1.84761E-12</c:v>
                      </c:pt>
                      <c:pt idx="10409">
                        <c:v>1.84761E-12</c:v>
                      </c:pt>
                      <c:pt idx="10410">
                        <c:v>1.6031199999999999E-12</c:v>
                      </c:pt>
                      <c:pt idx="10411">
                        <c:v>1.6031199999999999E-12</c:v>
                      </c:pt>
                      <c:pt idx="10412">
                        <c:v>1.31372E-12</c:v>
                      </c:pt>
                      <c:pt idx="10413">
                        <c:v>1.31372E-12</c:v>
                      </c:pt>
                      <c:pt idx="10414">
                        <c:v>2.07812E-12</c:v>
                      </c:pt>
                      <c:pt idx="10415">
                        <c:v>2.07812E-12</c:v>
                      </c:pt>
                      <c:pt idx="10416">
                        <c:v>1.67703E-12</c:v>
                      </c:pt>
                      <c:pt idx="10417">
                        <c:v>1.67703E-12</c:v>
                      </c:pt>
                      <c:pt idx="10418">
                        <c:v>1.2191499999999999E-12</c:v>
                      </c:pt>
                      <c:pt idx="10419">
                        <c:v>1.2191499999999999E-12</c:v>
                      </c:pt>
                      <c:pt idx="10420">
                        <c:v>1.66017E-12</c:v>
                      </c:pt>
                      <c:pt idx="10421">
                        <c:v>1.66017E-12</c:v>
                      </c:pt>
                      <c:pt idx="10422">
                        <c:v>1.6304400000000001E-12</c:v>
                      </c:pt>
                      <c:pt idx="10423">
                        <c:v>1.6304400000000001E-12</c:v>
                      </c:pt>
                      <c:pt idx="10424">
                        <c:v>1.2656100000000001E-12</c:v>
                      </c:pt>
                      <c:pt idx="10425">
                        <c:v>1.2656100000000001E-12</c:v>
                      </c:pt>
                      <c:pt idx="10426">
                        <c:v>1.60916E-12</c:v>
                      </c:pt>
                      <c:pt idx="10427">
                        <c:v>1.60916E-12</c:v>
                      </c:pt>
                      <c:pt idx="10428">
                        <c:v>1.2954699999999999E-12</c:v>
                      </c:pt>
                      <c:pt idx="10429">
                        <c:v>1.2954699999999999E-12</c:v>
                      </c:pt>
                      <c:pt idx="10430">
                        <c:v>1.2911200000000001E-12</c:v>
                      </c:pt>
                      <c:pt idx="10431">
                        <c:v>1.2911200000000001E-12</c:v>
                      </c:pt>
                      <c:pt idx="10432">
                        <c:v>1.62159E-12</c:v>
                      </c:pt>
                      <c:pt idx="10433">
                        <c:v>1.62159E-12</c:v>
                      </c:pt>
                      <c:pt idx="10434">
                        <c:v>1.6986000000000001E-12</c:v>
                      </c:pt>
                      <c:pt idx="10435">
                        <c:v>1.6986000000000001E-12</c:v>
                      </c:pt>
                      <c:pt idx="10436">
                        <c:v>1.52245E-12</c:v>
                      </c:pt>
                      <c:pt idx="10437">
                        <c:v>1.52245E-12</c:v>
                      </c:pt>
                      <c:pt idx="10438">
                        <c:v>1.94299E-12</c:v>
                      </c:pt>
                      <c:pt idx="10439">
                        <c:v>1.94299E-12</c:v>
                      </c:pt>
                      <c:pt idx="10440">
                        <c:v>1.54818E-12</c:v>
                      </c:pt>
                      <c:pt idx="10441">
                        <c:v>1.54818E-12</c:v>
                      </c:pt>
                      <c:pt idx="10442">
                        <c:v>1.2406299999999999E-12</c:v>
                      </c:pt>
                      <c:pt idx="10443">
                        <c:v>1.2406299999999999E-12</c:v>
                      </c:pt>
                      <c:pt idx="10444">
                        <c:v>1.64463E-12</c:v>
                      </c:pt>
                      <c:pt idx="10445">
                        <c:v>1.64463E-12</c:v>
                      </c:pt>
                      <c:pt idx="10446">
                        <c:v>1.5967200000000001E-12</c:v>
                      </c:pt>
                      <c:pt idx="10447">
                        <c:v>1.5967200000000001E-12</c:v>
                      </c:pt>
                      <c:pt idx="10448">
                        <c:v>2.0365899999999999E-12</c:v>
                      </c:pt>
                      <c:pt idx="10449">
                        <c:v>2.0365899999999999E-12</c:v>
                      </c:pt>
                      <c:pt idx="10450">
                        <c:v>2.0920299999999999E-12</c:v>
                      </c:pt>
                      <c:pt idx="10451">
                        <c:v>2.0920299999999999E-12</c:v>
                      </c:pt>
                      <c:pt idx="10452">
                        <c:v>1.1971E-12</c:v>
                      </c:pt>
                      <c:pt idx="10453">
                        <c:v>1.1971E-12</c:v>
                      </c:pt>
                      <c:pt idx="10454">
                        <c:v>1.3178199999999999E-12</c:v>
                      </c:pt>
                      <c:pt idx="10455">
                        <c:v>1.3178199999999999E-12</c:v>
                      </c:pt>
                      <c:pt idx="10456">
                        <c:v>1.55502E-12</c:v>
                      </c:pt>
                      <c:pt idx="10457">
                        <c:v>1.55502E-12</c:v>
                      </c:pt>
                      <c:pt idx="10458">
                        <c:v>1.31596E-12</c:v>
                      </c:pt>
                      <c:pt idx="10459">
                        <c:v>1.31596E-12</c:v>
                      </c:pt>
                      <c:pt idx="10460">
                        <c:v>1.28335E-12</c:v>
                      </c:pt>
                      <c:pt idx="10461">
                        <c:v>1.28335E-12</c:v>
                      </c:pt>
                      <c:pt idx="10462">
                        <c:v>1.48756E-12</c:v>
                      </c:pt>
                      <c:pt idx="10463">
                        <c:v>1.48756E-12</c:v>
                      </c:pt>
                      <c:pt idx="10464">
                        <c:v>1.3656600000000001E-12</c:v>
                      </c:pt>
                      <c:pt idx="10465">
                        <c:v>1.3656600000000001E-12</c:v>
                      </c:pt>
                      <c:pt idx="10466">
                        <c:v>1.61238E-12</c:v>
                      </c:pt>
                      <c:pt idx="10467">
                        <c:v>1.61238E-12</c:v>
                      </c:pt>
                      <c:pt idx="10468">
                        <c:v>1.23176E-12</c:v>
                      </c:pt>
                      <c:pt idx="10469">
                        <c:v>1.23176E-12</c:v>
                      </c:pt>
                      <c:pt idx="10470">
                        <c:v>1.23079E-12</c:v>
                      </c:pt>
                      <c:pt idx="10471">
                        <c:v>1.23079E-12</c:v>
                      </c:pt>
                      <c:pt idx="10472">
                        <c:v>1.1606300000000001E-12</c:v>
                      </c:pt>
                      <c:pt idx="10473">
                        <c:v>1.1606300000000001E-12</c:v>
                      </c:pt>
                      <c:pt idx="10474">
                        <c:v>1.31803E-12</c:v>
                      </c:pt>
                      <c:pt idx="10475">
                        <c:v>1.31803E-12</c:v>
                      </c:pt>
                      <c:pt idx="10476">
                        <c:v>1.2357199999999999E-12</c:v>
                      </c:pt>
                      <c:pt idx="10477">
                        <c:v>1.2357199999999999E-12</c:v>
                      </c:pt>
                      <c:pt idx="10478">
                        <c:v>1.8742200000000001E-12</c:v>
                      </c:pt>
                      <c:pt idx="10479">
                        <c:v>1.8742200000000001E-12</c:v>
                      </c:pt>
                      <c:pt idx="10480">
                        <c:v>1.4504299999999999E-12</c:v>
                      </c:pt>
                      <c:pt idx="10481">
                        <c:v>1.4504299999999999E-12</c:v>
                      </c:pt>
                      <c:pt idx="10482">
                        <c:v>1.24944E-12</c:v>
                      </c:pt>
                      <c:pt idx="10483">
                        <c:v>1.24944E-12</c:v>
                      </c:pt>
                      <c:pt idx="10484">
                        <c:v>2.0373099999999999E-12</c:v>
                      </c:pt>
                      <c:pt idx="10485">
                        <c:v>2.0373099999999999E-12</c:v>
                      </c:pt>
                      <c:pt idx="10486">
                        <c:v>1.19624E-12</c:v>
                      </c:pt>
                      <c:pt idx="10487">
                        <c:v>1.19624E-12</c:v>
                      </c:pt>
                      <c:pt idx="10488">
                        <c:v>1.4176999999999999E-12</c:v>
                      </c:pt>
                      <c:pt idx="10489">
                        <c:v>1.4176999999999999E-12</c:v>
                      </c:pt>
                      <c:pt idx="10490">
                        <c:v>1.2276100000000001E-12</c:v>
                      </c:pt>
                      <c:pt idx="10491">
                        <c:v>1.2276100000000001E-12</c:v>
                      </c:pt>
                      <c:pt idx="10492">
                        <c:v>1.3636299999999999E-12</c:v>
                      </c:pt>
                      <c:pt idx="10493">
                        <c:v>1.3636299999999999E-12</c:v>
                      </c:pt>
                      <c:pt idx="10494">
                        <c:v>1.97049E-12</c:v>
                      </c:pt>
                      <c:pt idx="10495">
                        <c:v>1.97049E-12</c:v>
                      </c:pt>
                      <c:pt idx="10496">
                        <c:v>1.7233800000000001E-12</c:v>
                      </c:pt>
                      <c:pt idx="10497">
                        <c:v>1.7233800000000001E-12</c:v>
                      </c:pt>
                      <c:pt idx="10498">
                        <c:v>1.1313E-12</c:v>
                      </c:pt>
                      <c:pt idx="10499">
                        <c:v>1.1313E-12</c:v>
                      </c:pt>
                      <c:pt idx="10500">
                        <c:v>7.1343499999999998E-13</c:v>
                      </c:pt>
                      <c:pt idx="10501">
                        <c:v>7.1343499999999998E-13</c:v>
                      </c:pt>
                      <c:pt idx="10502">
                        <c:v>1.1329800000000001E-12</c:v>
                      </c:pt>
                      <c:pt idx="10503">
                        <c:v>1.1329800000000001E-12</c:v>
                      </c:pt>
                      <c:pt idx="10504">
                        <c:v>9.8095699999999998E-13</c:v>
                      </c:pt>
                      <c:pt idx="10505">
                        <c:v>9.8095699999999998E-13</c:v>
                      </c:pt>
                      <c:pt idx="10506">
                        <c:v>7.1530200000000004E-13</c:v>
                      </c:pt>
                      <c:pt idx="10507">
                        <c:v>7.1530200000000004E-13</c:v>
                      </c:pt>
                      <c:pt idx="10508">
                        <c:v>1.06211E-12</c:v>
                      </c:pt>
                      <c:pt idx="10509">
                        <c:v>1.06211E-12</c:v>
                      </c:pt>
                      <c:pt idx="10510">
                        <c:v>9.6127600000000003E-13</c:v>
                      </c:pt>
                      <c:pt idx="10511">
                        <c:v>9.6127600000000003E-13</c:v>
                      </c:pt>
                      <c:pt idx="10512">
                        <c:v>1.0305699999999999E-12</c:v>
                      </c:pt>
                      <c:pt idx="10513">
                        <c:v>1.0305699999999999E-12</c:v>
                      </c:pt>
                      <c:pt idx="10514">
                        <c:v>1.32728E-12</c:v>
                      </c:pt>
                      <c:pt idx="10515">
                        <c:v>1.32728E-12</c:v>
                      </c:pt>
                      <c:pt idx="10516">
                        <c:v>8.5270099999999996E-13</c:v>
                      </c:pt>
                      <c:pt idx="10517">
                        <c:v>8.5270099999999996E-13</c:v>
                      </c:pt>
                      <c:pt idx="10518">
                        <c:v>7.4516000000000003E-13</c:v>
                      </c:pt>
                      <c:pt idx="10519">
                        <c:v>7.4516000000000003E-13</c:v>
                      </c:pt>
                      <c:pt idx="10520">
                        <c:v>7.9796800000000004E-13</c:v>
                      </c:pt>
                      <c:pt idx="10521">
                        <c:v>7.9796800000000004E-13</c:v>
                      </c:pt>
                      <c:pt idx="10522">
                        <c:v>6.3965799999999998E-13</c:v>
                      </c:pt>
                      <c:pt idx="10523">
                        <c:v>6.3965799999999998E-13</c:v>
                      </c:pt>
                      <c:pt idx="10524">
                        <c:v>1.5165200000000001E-12</c:v>
                      </c:pt>
                      <c:pt idx="10525">
                        <c:v>1.5165200000000001E-12</c:v>
                      </c:pt>
                      <c:pt idx="10526">
                        <c:v>7.29326E-13</c:v>
                      </c:pt>
                      <c:pt idx="10527">
                        <c:v>7.29326E-13</c:v>
                      </c:pt>
                      <c:pt idx="10528">
                        <c:v>1.1780099999999999E-12</c:v>
                      </c:pt>
                      <c:pt idx="10529">
                        <c:v>1.1780099999999999E-12</c:v>
                      </c:pt>
                      <c:pt idx="10530">
                        <c:v>1.42109E-12</c:v>
                      </c:pt>
                      <c:pt idx="10531">
                        <c:v>1.42109E-12</c:v>
                      </c:pt>
                      <c:pt idx="10532">
                        <c:v>6.7770199999999997E-13</c:v>
                      </c:pt>
                      <c:pt idx="10533">
                        <c:v>6.7770199999999997E-13</c:v>
                      </c:pt>
                      <c:pt idx="10534">
                        <c:v>1.1098100000000001E-12</c:v>
                      </c:pt>
                      <c:pt idx="10535">
                        <c:v>1.1098100000000001E-12</c:v>
                      </c:pt>
                      <c:pt idx="10536">
                        <c:v>1.49486E-11</c:v>
                      </c:pt>
                      <c:pt idx="10537">
                        <c:v>1.49486E-11</c:v>
                      </c:pt>
                      <c:pt idx="10538">
                        <c:v>6.2224099999999995E-13</c:v>
                      </c:pt>
                      <c:pt idx="10539">
                        <c:v>6.2224099999999995E-13</c:v>
                      </c:pt>
                      <c:pt idx="10540">
                        <c:v>1.3049400000000001E-12</c:v>
                      </c:pt>
                      <c:pt idx="10541">
                        <c:v>1.3049400000000001E-12</c:v>
                      </c:pt>
                      <c:pt idx="10542">
                        <c:v>8.1533100000000001E-12</c:v>
                      </c:pt>
                      <c:pt idx="10543">
                        <c:v>8.1533100000000001E-12</c:v>
                      </c:pt>
                      <c:pt idx="10544">
                        <c:v>1.0020299999999999E-12</c:v>
                      </c:pt>
                      <c:pt idx="10545">
                        <c:v>1.0020299999999999E-12</c:v>
                      </c:pt>
                      <c:pt idx="10546">
                        <c:v>1.0733899999999999E-12</c:v>
                      </c:pt>
                      <c:pt idx="10547">
                        <c:v>1.0733899999999999E-12</c:v>
                      </c:pt>
                      <c:pt idx="10548">
                        <c:v>8.4943500000000001E-13</c:v>
                      </c:pt>
                      <c:pt idx="10549">
                        <c:v>8.4943500000000001E-13</c:v>
                      </c:pt>
                      <c:pt idx="10550">
                        <c:v>8.4100299999999997E-13</c:v>
                      </c:pt>
                      <c:pt idx="10551">
                        <c:v>8.4100299999999997E-13</c:v>
                      </c:pt>
                      <c:pt idx="10552">
                        <c:v>7.8123099999999997E-13</c:v>
                      </c:pt>
                      <c:pt idx="10553">
                        <c:v>7.8123099999999997E-13</c:v>
                      </c:pt>
                      <c:pt idx="10554">
                        <c:v>7.1472000000000001E-13</c:v>
                      </c:pt>
                      <c:pt idx="10555">
                        <c:v>7.1472000000000001E-13</c:v>
                      </c:pt>
                      <c:pt idx="10556">
                        <c:v>1.6165400000000001E-12</c:v>
                      </c:pt>
                      <c:pt idx="10557">
                        <c:v>1.6165400000000001E-12</c:v>
                      </c:pt>
                      <c:pt idx="10558">
                        <c:v>1.1335299999999999E-12</c:v>
                      </c:pt>
                      <c:pt idx="10559">
                        <c:v>1.1335299999999999E-12</c:v>
                      </c:pt>
                      <c:pt idx="10560">
                        <c:v>6.5622300000000002E-13</c:v>
                      </c:pt>
                      <c:pt idx="10561">
                        <c:v>6.5622300000000002E-13</c:v>
                      </c:pt>
                      <c:pt idx="10562">
                        <c:v>9.7509100000000001E-13</c:v>
                      </c:pt>
                      <c:pt idx="10563">
                        <c:v>9.7509100000000001E-13</c:v>
                      </c:pt>
                      <c:pt idx="10564">
                        <c:v>1.0201399999999999E-12</c:v>
                      </c:pt>
                      <c:pt idx="10565">
                        <c:v>1.0201399999999999E-12</c:v>
                      </c:pt>
                      <c:pt idx="10566">
                        <c:v>1.0968999999999999E-12</c:v>
                      </c:pt>
                      <c:pt idx="10567">
                        <c:v>1.0968999999999999E-12</c:v>
                      </c:pt>
                      <c:pt idx="10568">
                        <c:v>7.1222200000000001E-13</c:v>
                      </c:pt>
                      <c:pt idx="10569">
                        <c:v>7.1222200000000001E-13</c:v>
                      </c:pt>
                      <c:pt idx="10570">
                        <c:v>1.39873E-12</c:v>
                      </c:pt>
                      <c:pt idx="10571">
                        <c:v>1.39873E-12</c:v>
                      </c:pt>
                      <c:pt idx="10572">
                        <c:v>6.2105200000000001E-13</c:v>
                      </c:pt>
                      <c:pt idx="10573">
                        <c:v>6.2105200000000001E-13</c:v>
                      </c:pt>
                      <c:pt idx="10574">
                        <c:v>7.2194999999999997E-13</c:v>
                      </c:pt>
                      <c:pt idx="10575">
                        <c:v>7.2194999999999997E-13</c:v>
                      </c:pt>
                      <c:pt idx="10576">
                        <c:v>9.6631799999999992E-13</c:v>
                      </c:pt>
                      <c:pt idx="10577">
                        <c:v>9.6631799999999992E-13</c:v>
                      </c:pt>
                      <c:pt idx="10578">
                        <c:v>6.2738E-13</c:v>
                      </c:pt>
                      <c:pt idx="10579">
                        <c:v>6.2738E-13</c:v>
                      </c:pt>
                      <c:pt idx="10580">
                        <c:v>6.4641900000000001E-13</c:v>
                      </c:pt>
                      <c:pt idx="10581">
                        <c:v>6.4641900000000001E-13</c:v>
                      </c:pt>
                      <c:pt idx="10582">
                        <c:v>9.8929900000000006E-13</c:v>
                      </c:pt>
                      <c:pt idx="10583">
                        <c:v>9.8929900000000006E-13</c:v>
                      </c:pt>
                      <c:pt idx="10584">
                        <c:v>7.2697399999999997E-13</c:v>
                      </c:pt>
                      <c:pt idx="10585">
                        <c:v>7.2697399999999997E-13</c:v>
                      </c:pt>
                      <c:pt idx="10586">
                        <c:v>1.41713E-12</c:v>
                      </c:pt>
                      <c:pt idx="10587">
                        <c:v>1.41713E-12</c:v>
                      </c:pt>
                      <c:pt idx="10588">
                        <c:v>1.4919800000000001E-12</c:v>
                      </c:pt>
                      <c:pt idx="10589">
                        <c:v>1.4919800000000001E-12</c:v>
                      </c:pt>
                      <c:pt idx="10590">
                        <c:v>7.2038799999999998E-13</c:v>
                      </c:pt>
                      <c:pt idx="10591">
                        <c:v>7.2038799999999998E-13</c:v>
                      </c:pt>
                      <c:pt idx="10592">
                        <c:v>1.1564999999999999E-11</c:v>
                      </c:pt>
                      <c:pt idx="10593">
                        <c:v>1.1564999999999999E-11</c:v>
                      </c:pt>
                      <c:pt idx="10594">
                        <c:v>6.9594500000000002E-13</c:v>
                      </c:pt>
                      <c:pt idx="10595">
                        <c:v>6.9594500000000002E-13</c:v>
                      </c:pt>
                      <c:pt idx="10596">
                        <c:v>6.5992399999999997E-13</c:v>
                      </c:pt>
                      <c:pt idx="10597">
                        <c:v>6.5992399999999997E-13</c:v>
                      </c:pt>
                      <c:pt idx="10598">
                        <c:v>1.0669200000000001E-12</c:v>
                      </c:pt>
                      <c:pt idx="10599">
                        <c:v>1.0669200000000001E-12</c:v>
                      </c:pt>
                      <c:pt idx="10600">
                        <c:v>7.8665799999999996E-13</c:v>
                      </c:pt>
                      <c:pt idx="10601">
                        <c:v>7.8665799999999996E-13</c:v>
                      </c:pt>
                      <c:pt idx="10602">
                        <c:v>1.31613E-12</c:v>
                      </c:pt>
                      <c:pt idx="10603">
                        <c:v>1.31613E-12</c:v>
                      </c:pt>
                      <c:pt idx="10604">
                        <c:v>6.7623599999999997E-13</c:v>
                      </c:pt>
                      <c:pt idx="10605">
                        <c:v>6.7623599999999997E-13</c:v>
                      </c:pt>
                      <c:pt idx="10606">
                        <c:v>1.0850800000000001E-12</c:v>
                      </c:pt>
                      <c:pt idx="10607">
                        <c:v>1.0850800000000001E-12</c:v>
                      </c:pt>
                      <c:pt idx="10608">
                        <c:v>1.83984E-12</c:v>
                      </c:pt>
                      <c:pt idx="10609">
                        <c:v>1.83984E-12</c:v>
                      </c:pt>
                      <c:pt idx="10610">
                        <c:v>6.5465000000000004E-13</c:v>
                      </c:pt>
                      <c:pt idx="10611">
                        <c:v>6.5465000000000004E-13</c:v>
                      </c:pt>
                      <c:pt idx="10612">
                        <c:v>7.2714900000000001E-13</c:v>
                      </c:pt>
                      <c:pt idx="10613">
                        <c:v>7.2714900000000001E-13</c:v>
                      </c:pt>
                      <c:pt idx="10614">
                        <c:v>6.1896000000000002E-13</c:v>
                      </c:pt>
                      <c:pt idx="10615">
                        <c:v>6.1896000000000002E-13</c:v>
                      </c:pt>
                      <c:pt idx="10616">
                        <c:v>9.671740000000001E-13</c:v>
                      </c:pt>
                      <c:pt idx="10617">
                        <c:v>9.671740000000001E-13</c:v>
                      </c:pt>
                      <c:pt idx="10618">
                        <c:v>1.05453E-12</c:v>
                      </c:pt>
                      <c:pt idx="10619">
                        <c:v>1.05453E-12</c:v>
                      </c:pt>
                      <c:pt idx="10620">
                        <c:v>8.3616400000000003E-13</c:v>
                      </c:pt>
                      <c:pt idx="10621">
                        <c:v>8.3616400000000003E-13</c:v>
                      </c:pt>
                      <c:pt idx="10622">
                        <c:v>7.5918300000000002E-13</c:v>
                      </c:pt>
                      <c:pt idx="10623">
                        <c:v>7.5918300000000002E-13</c:v>
                      </c:pt>
                      <c:pt idx="10624">
                        <c:v>6.7639099999999998E-13</c:v>
                      </c:pt>
                      <c:pt idx="10625">
                        <c:v>6.7639099999999998E-13</c:v>
                      </c:pt>
                      <c:pt idx="10626">
                        <c:v>1.4583100000000001E-12</c:v>
                      </c:pt>
                      <c:pt idx="10627">
                        <c:v>1.4583100000000001E-12</c:v>
                      </c:pt>
                      <c:pt idx="10628">
                        <c:v>5.4470599999999996E-12</c:v>
                      </c:pt>
                      <c:pt idx="10629">
                        <c:v>5.4470599999999996E-12</c:v>
                      </c:pt>
                      <c:pt idx="10630">
                        <c:v>9.9941700000000008E-13</c:v>
                      </c:pt>
                      <c:pt idx="10631">
                        <c:v>9.9941700000000008E-13</c:v>
                      </c:pt>
                      <c:pt idx="10632">
                        <c:v>7.5556200000000001E-13</c:v>
                      </c:pt>
                      <c:pt idx="10633">
                        <c:v>7.5556200000000001E-13</c:v>
                      </c:pt>
                      <c:pt idx="10634">
                        <c:v>6.92091E-13</c:v>
                      </c:pt>
                      <c:pt idx="10635">
                        <c:v>6.92091E-13</c:v>
                      </c:pt>
                      <c:pt idx="10636">
                        <c:v>9.7484100000000009E-13</c:v>
                      </c:pt>
                      <c:pt idx="10637">
                        <c:v>9.7484100000000009E-13</c:v>
                      </c:pt>
                      <c:pt idx="10638">
                        <c:v>9.6251399999999999E-13</c:v>
                      </c:pt>
                      <c:pt idx="10639">
                        <c:v>9.6251399999999999E-13</c:v>
                      </c:pt>
                      <c:pt idx="10640">
                        <c:v>9.9168100000000004E-13</c:v>
                      </c:pt>
                      <c:pt idx="10641">
                        <c:v>9.9168100000000004E-13</c:v>
                      </c:pt>
                      <c:pt idx="10642">
                        <c:v>1.0825500000000001E-12</c:v>
                      </c:pt>
                      <c:pt idx="10643">
                        <c:v>1.0825500000000001E-12</c:v>
                      </c:pt>
                      <c:pt idx="10644">
                        <c:v>6.9988199999999999E-13</c:v>
                      </c:pt>
                      <c:pt idx="10645">
                        <c:v>6.9988199999999999E-13</c:v>
                      </c:pt>
                      <c:pt idx="10646">
                        <c:v>6.47384E-13</c:v>
                      </c:pt>
                      <c:pt idx="10647">
                        <c:v>6.47384E-13</c:v>
                      </c:pt>
                      <c:pt idx="10648">
                        <c:v>1.55709E-12</c:v>
                      </c:pt>
                      <c:pt idx="10649">
                        <c:v>1.55709E-12</c:v>
                      </c:pt>
                      <c:pt idx="10650">
                        <c:v>8.4862500000000003E-13</c:v>
                      </c:pt>
                      <c:pt idx="10651">
                        <c:v>8.4862500000000003E-13</c:v>
                      </c:pt>
                      <c:pt idx="10652">
                        <c:v>9.9170499999999996E-13</c:v>
                      </c:pt>
                      <c:pt idx="10653">
                        <c:v>9.9170499999999996E-13</c:v>
                      </c:pt>
                      <c:pt idx="10654">
                        <c:v>7.8515599999999997E-13</c:v>
                      </c:pt>
                      <c:pt idx="10655">
                        <c:v>7.8515599999999997E-13</c:v>
                      </c:pt>
                      <c:pt idx="10656">
                        <c:v>6.7810799999999998E-13</c:v>
                      </c:pt>
                      <c:pt idx="10657">
                        <c:v>6.7810799999999998E-13</c:v>
                      </c:pt>
                      <c:pt idx="10658">
                        <c:v>7.1278199999999996E-13</c:v>
                      </c:pt>
                      <c:pt idx="10659">
                        <c:v>7.1278199999999996E-13</c:v>
                      </c:pt>
                      <c:pt idx="10660">
                        <c:v>7.1576699999999997E-13</c:v>
                      </c:pt>
                      <c:pt idx="10661">
                        <c:v>7.1576699999999997E-13</c:v>
                      </c:pt>
                      <c:pt idx="10662">
                        <c:v>7.7872100000000001E-13</c:v>
                      </c:pt>
                      <c:pt idx="10663">
                        <c:v>7.7872100000000001E-13</c:v>
                      </c:pt>
                      <c:pt idx="10664">
                        <c:v>6.7680600000000003E-13</c:v>
                      </c:pt>
                      <c:pt idx="10665">
                        <c:v>6.7680600000000003E-13</c:v>
                      </c:pt>
                      <c:pt idx="10666">
                        <c:v>7.4921499999999995E-13</c:v>
                      </c:pt>
                      <c:pt idx="10667">
                        <c:v>7.4921499999999995E-13</c:v>
                      </c:pt>
                      <c:pt idx="10668">
                        <c:v>6.4396000000000001E-13</c:v>
                      </c:pt>
                      <c:pt idx="10669">
                        <c:v>6.4396000000000001E-13</c:v>
                      </c:pt>
                      <c:pt idx="10670">
                        <c:v>1.24346E-12</c:v>
                      </c:pt>
                      <c:pt idx="10671">
                        <c:v>1.24346E-12</c:v>
                      </c:pt>
                      <c:pt idx="10672">
                        <c:v>6.9042200000000004E-13</c:v>
                      </c:pt>
                      <c:pt idx="10673">
                        <c:v>6.9042200000000004E-13</c:v>
                      </c:pt>
                      <c:pt idx="10674">
                        <c:v>6.8537999999999995E-13</c:v>
                      </c:pt>
                      <c:pt idx="10675">
                        <c:v>6.8537999999999995E-13</c:v>
                      </c:pt>
                      <c:pt idx="10676">
                        <c:v>1.1277999999999999E-12</c:v>
                      </c:pt>
                      <c:pt idx="10677">
                        <c:v>1.1277999999999999E-12</c:v>
                      </c:pt>
                      <c:pt idx="10678">
                        <c:v>6.92183E-13</c:v>
                      </c:pt>
                      <c:pt idx="10679">
                        <c:v>6.92183E-13</c:v>
                      </c:pt>
                      <c:pt idx="10680">
                        <c:v>1.05062E-12</c:v>
                      </c:pt>
                      <c:pt idx="10681">
                        <c:v>1.05062E-12</c:v>
                      </c:pt>
                      <c:pt idx="10682">
                        <c:v>7.5609699999999996E-13</c:v>
                      </c:pt>
                      <c:pt idx="10683">
                        <c:v>7.5609699999999996E-13</c:v>
                      </c:pt>
                      <c:pt idx="10684">
                        <c:v>6.1532100000000002E-13</c:v>
                      </c:pt>
                      <c:pt idx="10685">
                        <c:v>6.1532100000000002E-13</c:v>
                      </c:pt>
                      <c:pt idx="10686">
                        <c:v>1.06163E-12</c:v>
                      </c:pt>
                      <c:pt idx="10687">
                        <c:v>1.06163E-12</c:v>
                      </c:pt>
                      <c:pt idx="10688">
                        <c:v>5.8481499999999997E-13</c:v>
                      </c:pt>
                      <c:pt idx="10689">
                        <c:v>5.8481499999999997E-13</c:v>
                      </c:pt>
                      <c:pt idx="10690">
                        <c:v>6.9484799999999997E-13</c:v>
                      </c:pt>
                      <c:pt idx="10691">
                        <c:v>6.9484799999999997E-13</c:v>
                      </c:pt>
                      <c:pt idx="10692">
                        <c:v>7.50298E-13</c:v>
                      </c:pt>
                      <c:pt idx="10693">
                        <c:v>7.50298E-13</c:v>
                      </c:pt>
                      <c:pt idx="10694">
                        <c:v>9.4923600000000002E-13</c:v>
                      </c:pt>
                      <c:pt idx="10695">
                        <c:v>9.4923600000000002E-13</c:v>
                      </c:pt>
                      <c:pt idx="10696">
                        <c:v>7.7821900000000002E-13</c:v>
                      </c:pt>
                      <c:pt idx="10697">
                        <c:v>7.7821900000000002E-13</c:v>
                      </c:pt>
                      <c:pt idx="10698">
                        <c:v>7.4788000000000004E-13</c:v>
                      </c:pt>
                      <c:pt idx="10699">
                        <c:v>7.4788000000000004E-13</c:v>
                      </c:pt>
                      <c:pt idx="10700">
                        <c:v>6.62152E-13</c:v>
                      </c:pt>
                      <c:pt idx="10701">
                        <c:v>6.62152E-13</c:v>
                      </c:pt>
                      <c:pt idx="10702">
                        <c:v>1.02143E-12</c:v>
                      </c:pt>
                      <c:pt idx="10703">
                        <c:v>1.02143E-12</c:v>
                      </c:pt>
                      <c:pt idx="10704">
                        <c:v>7.9475099999999999E-13</c:v>
                      </c:pt>
                      <c:pt idx="10705">
                        <c:v>7.9475099999999999E-13</c:v>
                      </c:pt>
                      <c:pt idx="10706">
                        <c:v>1.11579E-12</c:v>
                      </c:pt>
                      <c:pt idx="10707">
                        <c:v>1.11579E-12</c:v>
                      </c:pt>
                      <c:pt idx="10708">
                        <c:v>9.3284499999999995E-13</c:v>
                      </c:pt>
                      <c:pt idx="10709">
                        <c:v>9.3284499999999995E-13</c:v>
                      </c:pt>
                      <c:pt idx="10710">
                        <c:v>5.7633499999999999E-13</c:v>
                      </c:pt>
                      <c:pt idx="10711">
                        <c:v>5.7633499999999999E-13</c:v>
                      </c:pt>
                      <c:pt idx="10712">
                        <c:v>6.4080800000000003E-13</c:v>
                      </c:pt>
                      <c:pt idx="10713">
                        <c:v>6.4080800000000003E-13</c:v>
                      </c:pt>
                      <c:pt idx="10714">
                        <c:v>9.8611599999999996E-13</c:v>
                      </c:pt>
                      <c:pt idx="10715">
                        <c:v>9.8611599999999996E-13</c:v>
                      </c:pt>
                      <c:pt idx="10716">
                        <c:v>6.7819599999999999E-13</c:v>
                      </c:pt>
                      <c:pt idx="10717">
                        <c:v>6.7819599999999999E-13</c:v>
                      </c:pt>
                      <c:pt idx="10718">
                        <c:v>8.0648099999999998E-13</c:v>
                      </c:pt>
                      <c:pt idx="10719">
                        <c:v>8.0648099999999998E-13</c:v>
                      </c:pt>
                      <c:pt idx="10720">
                        <c:v>6.9384E-13</c:v>
                      </c:pt>
                      <c:pt idx="10721">
                        <c:v>6.9384E-13</c:v>
                      </c:pt>
                      <c:pt idx="10722">
                        <c:v>1.10847E-12</c:v>
                      </c:pt>
                      <c:pt idx="10723">
                        <c:v>1.10847E-12</c:v>
                      </c:pt>
                      <c:pt idx="10724">
                        <c:v>7.0465000000000003E-13</c:v>
                      </c:pt>
                      <c:pt idx="10725">
                        <c:v>7.0465000000000003E-13</c:v>
                      </c:pt>
                      <c:pt idx="10726">
                        <c:v>8.4339499999999996E-13</c:v>
                      </c:pt>
                      <c:pt idx="10727">
                        <c:v>8.4339499999999996E-13</c:v>
                      </c:pt>
                      <c:pt idx="10728">
                        <c:v>9.5818800000000004E-13</c:v>
                      </c:pt>
                      <c:pt idx="10729">
                        <c:v>9.5818800000000004E-13</c:v>
                      </c:pt>
                      <c:pt idx="10730">
                        <c:v>6.0135299999999997E-13</c:v>
                      </c:pt>
                      <c:pt idx="10731">
                        <c:v>6.0135299999999997E-13</c:v>
                      </c:pt>
                      <c:pt idx="10732">
                        <c:v>6.3870200000000004E-13</c:v>
                      </c:pt>
                      <c:pt idx="10733">
                        <c:v>6.3870200000000004E-13</c:v>
                      </c:pt>
                      <c:pt idx="10734">
                        <c:v>6.5535400000000002E-13</c:v>
                      </c:pt>
                      <c:pt idx="10735">
                        <c:v>6.5535400000000002E-13</c:v>
                      </c:pt>
                      <c:pt idx="10736">
                        <c:v>1.7033599999999999E-12</c:v>
                      </c:pt>
                      <c:pt idx="10737">
                        <c:v>1.7033599999999999E-12</c:v>
                      </c:pt>
                      <c:pt idx="10738">
                        <c:v>1.1781E-12</c:v>
                      </c:pt>
                      <c:pt idx="10739">
                        <c:v>1.1781E-12</c:v>
                      </c:pt>
                      <c:pt idx="10740">
                        <c:v>6.7287800000000001E-13</c:v>
                      </c:pt>
                      <c:pt idx="10741">
                        <c:v>6.7287800000000001E-13</c:v>
                      </c:pt>
                      <c:pt idx="10742">
                        <c:v>1.3741299999999999E-12</c:v>
                      </c:pt>
                      <c:pt idx="10743">
                        <c:v>1.3741299999999999E-12</c:v>
                      </c:pt>
                      <c:pt idx="10744">
                        <c:v>7.9557499999999997E-13</c:v>
                      </c:pt>
                      <c:pt idx="10745">
                        <c:v>7.9557499999999997E-13</c:v>
                      </c:pt>
                      <c:pt idx="10746">
                        <c:v>6.5409600000000002E-13</c:v>
                      </c:pt>
                      <c:pt idx="10747">
                        <c:v>6.5409600000000002E-13</c:v>
                      </c:pt>
                      <c:pt idx="10748">
                        <c:v>8.1450199999999996E-13</c:v>
                      </c:pt>
                      <c:pt idx="10749">
                        <c:v>8.1450199999999996E-13</c:v>
                      </c:pt>
                      <c:pt idx="10750">
                        <c:v>1.13078E-12</c:v>
                      </c:pt>
                      <c:pt idx="10751">
                        <c:v>1.13078E-12</c:v>
                      </c:pt>
                      <c:pt idx="10752">
                        <c:v>5.9955099999999998E-13</c:v>
                      </c:pt>
                      <c:pt idx="10753">
                        <c:v>5.9955099999999998E-13</c:v>
                      </c:pt>
                      <c:pt idx="10754">
                        <c:v>7.8448000000000001E-13</c:v>
                      </c:pt>
                      <c:pt idx="10755">
                        <c:v>7.8448000000000001E-13</c:v>
                      </c:pt>
                      <c:pt idx="10756">
                        <c:v>6.0607999999999998E-13</c:v>
                      </c:pt>
                      <c:pt idx="10757">
                        <c:v>6.0607999999999998E-13</c:v>
                      </c:pt>
                      <c:pt idx="10758">
                        <c:v>1.0701899999999999E-12</c:v>
                      </c:pt>
                      <c:pt idx="10759">
                        <c:v>1.0701899999999999E-12</c:v>
                      </c:pt>
                      <c:pt idx="10760">
                        <c:v>8.5943300000000002E-13</c:v>
                      </c:pt>
                      <c:pt idx="10761">
                        <c:v>8.5943300000000002E-13</c:v>
                      </c:pt>
                      <c:pt idx="10762">
                        <c:v>1.01859E-12</c:v>
                      </c:pt>
                      <c:pt idx="10763">
                        <c:v>1.01859E-12</c:v>
                      </c:pt>
                      <c:pt idx="10764">
                        <c:v>6.6320000000000004E-13</c:v>
                      </c:pt>
                      <c:pt idx="10765">
                        <c:v>6.6320000000000004E-13</c:v>
                      </c:pt>
                      <c:pt idx="10766">
                        <c:v>7.1412799999999996E-13</c:v>
                      </c:pt>
                      <c:pt idx="10767">
                        <c:v>7.1412799999999996E-13</c:v>
                      </c:pt>
                      <c:pt idx="10768">
                        <c:v>6.9259200000000002E-13</c:v>
                      </c:pt>
                      <c:pt idx="10769">
                        <c:v>6.9259200000000002E-13</c:v>
                      </c:pt>
                      <c:pt idx="10770">
                        <c:v>1.0317999999999999E-12</c:v>
                      </c:pt>
                      <c:pt idx="10771">
                        <c:v>1.0317999999999999E-12</c:v>
                      </c:pt>
                      <c:pt idx="10772">
                        <c:v>7.6319E-13</c:v>
                      </c:pt>
                      <c:pt idx="10773">
                        <c:v>7.6319E-13</c:v>
                      </c:pt>
                      <c:pt idx="10774">
                        <c:v>1.0360200000000001E-12</c:v>
                      </c:pt>
                      <c:pt idx="10775">
                        <c:v>1.0360200000000001E-12</c:v>
                      </c:pt>
                      <c:pt idx="10776">
                        <c:v>1.03444E-12</c:v>
                      </c:pt>
                      <c:pt idx="10777">
                        <c:v>1.03444E-12</c:v>
                      </c:pt>
                      <c:pt idx="10778">
                        <c:v>7.0389199999999999E-13</c:v>
                      </c:pt>
                      <c:pt idx="10779">
                        <c:v>7.0389199999999999E-13</c:v>
                      </c:pt>
                      <c:pt idx="10780">
                        <c:v>3.9432899999999999E-12</c:v>
                      </c:pt>
                      <c:pt idx="10781">
                        <c:v>3.9432899999999999E-12</c:v>
                      </c:pt>
                      <c:pt idx="10782">
                        <c:v>6.9529299999999997E-13</c:v>
                      </c:pt>
                      <c:pt idx="10783">
                        <c:v>6.9529299999999997E-13</c:v>
                      </c:pt>
                      <c:pt idx="10784">
                        <c:v>7.3466300000000004E-13</c:v>
                      </c:pt>
                      <c:pt idx="10785">
                        <c:v>7.3466300000000004E-13</c:v>
                      </c:pt>
                      <c:pt idx="10786">
                        <c:v>1.1687399999999999E-12</c:v>
                      </c:pt>
                      <c:pt idx="10787">
                        <c:v>1.1687399999999999E-12</c:v>
                      </c:pt>
                      <c:pt idx="10788">
                        <c:v>1.2682E-12</c:v>
                      </c:pt>
                      <c:pt idx="10789">
                        <c:v>1.2682E-12</c:v>
                      </c:pt>
                      <c:pt idx="10790">
                        <c:v>1.09985E-12</c:v>
                      </c:pt>
                      <c:pt idx="10791">
                        <c:v>1.09985E-12</c:v>
                      </c:pt>
                      <c:pt idx="10792">
                        <c:v>7.1519499999999996E-13</c:v>
                      </c:pt>
                      <c:pt idx="10793">
                        <c:v>7.1519499999999996E-13</c:v>
                      </c:pt>
                      <c:pt idx="10794">
                        <c:v>8.0180399999999996E-13</c:v>
                      </c:pt>
                      <c:pt idx="10795">
                        <c:v>8.0180399999999996E-13</c:v>
                      </c:pt>
                      <c:pt idx="10796">
                        <c:v>6.1978899999999996E-13</c:v>
                      </c:pt>
                      <c:pt idx="10797">
                        <c:v>6.1978899999999996E-13</c:v>
                      </c:pt>
                      <c:pt idx="10798">
                        <c:v>1.04903E-12</c:v>
                      </c:pt>
                      <c:pt idx="10799">
                        <c:v>1.04903E-12</c:v>
                      </c:pt>
                      <c:pt idx="10800">
                        <c:v>9.5435900000000001E-13</c:v>
                      </c:pt>
                      <c:pt idx="10801">
                        <c:v>9.5435900000000001E-13</c:v>
                      </c:pt>
                      <c:pt idx="10802">
                        <c:v>9.9585299999999996E-13</c:v>
                      </c:pt>
                      <c:pt idx="10803">
                        <c:v>9.9585299999999996E-13</c:v>
                      </c:pt>
                      <c:pt idx="10804">
                        <c:v>1.00228E-12</c:v>
                      </c:pt>
                      <c:pt idx="10805">
                        <c:v>1.00228E-12</c:v>
                      </c:pt>
                      <c:pt idx="10806">
                        <c:v>1.5610300000000001E-12</c:v>
                      </c:pt>
                      <c:pt idx="10807">
                        <c:v>1.5610300000000001E-12</c:v>
                      </c:pt>
                      <c:pt idx="10808">
                        <c:v>1.4527399999999999E-12</c:v>
                      </c:pt>
                      <c:pt idx="10809">
                        <c:v>1.4527399999999999E-12</c:v>
                      </c:pt>
                      <c:pt idx="10810">
                        <c:v>8.5238500000000001E-13</c:v>
                      </c:pt>
                      <c:pt idx="10811">
                        <c:v>8.5238500000000001E-13</c:v>
                      </c:pt>
                      <c:pt idx="10812">
                        <c:v>1.4204500000000001E-12</c:v>
                      </c:pt>
                      <c:pt idx="10813">
                        <c:v>1.4204500000000001E-12</c:v>
                      </c:pt>
                      <c:pt idx="10814">
                        <c:v>1.00819E-12</c:v>
                      </c:pt>
                      <c:pt idx="10815">
                        <c:v>1.00819E-12</c:v>
                      </c:pt>
                      <c:pt idx="10816">
                        <c:v>7.3933999999999996E-13</c:v>
                      </c:pt>
                      <c:pt idx="10817">
                        <c:v>7.3933999999999996E-13</c:v>
                      </c:pt>
                      <c:pt idx="10818">
                        <c:v>1.59189E-12</c:v>
                      </c:pt>
                      <c:pt idx="10819">
                        <c:v>1.59189E-12</c:v>
                      </c:pt>
                      <c:pt idx="10820">
                        <c:v>4.5860700000000001E-12</c:v>
                      </c:pt>
                      <c:pt idx="10821">
                        <c:v>4.5860700000000001E-12</c:v>
                      </c:pt>
                      <c:pt idx="10822">
                        <c:v>7.0444999999999999E-13</c:v>
                      </c:pt>
                      <c:pt idx="10823">
                        <c:v>7.0444999999999999E-13</c:v>
                      </c:pt>
                      <c:pt idx="10824">
                        <c:v>9.3032500000000008E-13</c:v>
                      </c:pt>
                      <c:pt idx="10825">
                        <c:v>9.3032500000000008E-13</c:v>
                      </c:pt>
                      <c:pt idx="10826">
                        <c:v>6.6857400000000003E-13</c:v>
                      </c:pt>
                      <c:pt idx="10827">
                        <c:v>6.6857400000000003E-13</c:v>
                      </c:pt>
                      <c:pt idx="10828">
                        <c:v>6.3887099999999995E-13</c:v>
                      </c:pt>
                      <c:pt idx="10829">
                        <c:v>6.3887099999999995E-13</c:v>
                      </c:pt>
                      <c:pt idx="10830">
                        <c:v>7.8632499999999998E-13</c:v>
                      </c:pt>
                      <c:pt idx="10831">
                        <c:v>7.8632499999999998E-13</c:v>
                      </c:pt>
                      <c:pt idx="10832">
                        <c:v>7.2329000000000004E-13</c:v>
                      </c:pt>
                      <c:pt idx="10833">
                        <c:v>7.2329000000000004E-13</c:v>
                      </c:pt>
                      <c:pt idx="10834">
                        <c:v>1.5048E-12</c:v>
                      </c:pt>
                      <c:pt idx="10835">
                        <c:v>1.5048E-12</c:v>
                      </c:pt>
                      <c:pt idx="10836">
                        <c:v>7.2451000000000001E-13</c:v>
                      </c:pt>
                      <c:pt idx="10837">
                        <c:v>7.2451000000000001E-13</c:v>
                      </c:pt>
                      <c:pt idx="10838">
                        <c:v>5.96653E-13</c:v>
                      </c:pt>
                      <c:pt idx="10839">
                        <c:v>5.96653E-13</c:v>
                      </c:pt>
                      <c:pt idx="10840">
                        <c:v>8.3041300000000001E-13</c:v>
                      </c:pt>
                      <c:pt idx="10841">
                        <c:v>8.3041300000000001E-13</c:v>
                      </c:pt>
                      <c:pt idx="10842">
                        <c:v>6.37919E-13</c:v>
                      </c:pt>
                      <c:pt idx="10843">
                        <c:v>6.37919E-13</c:v>
                      </c:pt>
                      <c:pt idx="10844">
                        <c:v>1.18239E-12</c:v>
                      </c:pt>
                      <c:pt idx="10845">
                        <c:v>1.18239E-12</c:v>
                      </c:pt>
                      <c:pt idx="10846">
                        <c:v>6.4472799999999998E-13</c:v>
                      </c:pt>
                      <c:pt idx="10847">
                        <c:v>6.4472799999999998E-13</c:v>
                      </c:pt>
                      <c:pt idx="10848">
                        <c:v>6.7540599999999996E-13</c:v>
                      </c:pt>
                      <c:pt idx="10849">
                        <c:v>6.7540599999999996E-13</c:v>
                      </c:pt>
                      <c:pt idx="10850">
                        <c:v>6.7243799999999997E-13</c:v>
                      </c:pt>
                      <c:pt idx="10851">
                        <c:v>6.7243799999999997E-13</c:v>
                      </c:pt>
                      <c:pt idx="10852">
                        <c:v>6.2702200000000003E-13</c:v>
                      </c:pt>
                      <c:pt idx="10853">
                        <c:v>6.2702200000000003E-13</c:v>
                      </c:pt>
                      <c:pt idx="10854">
                        <c:v>6.9956E-13</c:v>
                      </c:pt>
                      <c:pt idx="10855">
                        <c:v>6.9956E-13</c:v>
                      </c:pt>
                      <c:pt idx="10856">
                        <c:v>1.1160699999999999E-12</c:v>
                      </c:pt>
                      <c:pt idx="10857">
                        <c:v>1.1160699999999999E-12</c:v>
                      </c:pt>
                      <c:pt idx="10858">
                        <c:v>8.0701099999999998E-13</c:v>
                      </c:pt>
                      <c:pt idx="10859">
                        <c:v>8.0701099999999998E-13</c:v>
                      </c:pt>
                      <c:pt idx="10860">
                        <c:v>7.7131500000000003E-13</c:v>
                      </c:pt>
                      <c:pt idx="10861">
                        <c:v>7.7131500000000003E-13</c:v>
                      </c:pt>
                      <c:pt idx="10862">
                        <c:v>1.08793E-12</c:v>
                      </c:pt>
                      <c:pt idx="10863">
                        <c:v>1.08793E-12</c:v>
                      </c:pt>
                      <c:pt idx="10864">
                        <c:v>7.7035700000000005E-13</c:v>
                      </c:pt>
                      <c:pt idx="10865">
                        <c:v>7.7035700000000005E-13</c:v>
                      </c:pt>
                      <c:pt idx="10866">
                        <c:v>9.3745099999999998E-13</c:v>
                      </c:pt>
                      <c:pt idx="10867">
                        <c:v>9.3745099999999998E-13</c:v>
                      </c:pt>
                      <c:pt idx="10868">
                        <c:v>1.15443E-12</c:v>
                      </c:pt>
                      <c:pt idx="10869">
                        <c:v>1.15443E-12</c:v>
                      </c:pt>
                      <c:pt idx="10870">
                        <c:v>8.0321299999999998E-13</c:v>
                      </c:pt>
                      <c:pt idx="10871">
                        <c:v>8.0321299999999998E-13</c:v>
                      </c:pt>
                      <c:pt idx="10872">
                        <c:v>1.04602E-12</c:v>
                      </c:pt>
                      <c:pt idx="10873">
                        <c:v>1.04602E-12</c:v>
                      </c:pt>
                      <c:pt idx="10874">
                        <c:v>7.3959099999999995E-13</c:v>
                      </c:pt>
                      <c:pt idx="10875">
                        <c:v>7.3959099999999995E-13</c:v>
                      </c:pt>
                      <c:pt idx="10876">
                        <c:v>8.6919699999999996E-13</c:v>
                      </c:pt>
                      <c:pt idx="10877">
                        <c:v>8.6919699999999996E-13</c:v>
                      </c:pt>
                      <c:pt idx="10878">
                        <c:v>6.7788599999999997E-13</c:v>
                      </c:pt>
                      <c:pt idx="10879">
                        <c:v>6.7788599999999997E-13</c:v>
                      </c:pt>
                      <c:pt idx="10880">
                        <c:v>6.8892699999999996E-13</c:v>
                      </c:pt>
                      <c:pt idx="10881">
                        <c:v>6.8892699999999996E-13</c:v>
                      </c:pt>
                      <c:pt idx="10882">
                        <c:v>7.1456700000000004E-13</c:v>
                      </c:pt>
                      <c:pt idx="10883">
                        <c:v>7.1456700000000004E-13</c:v>
                      </c:pt>
                      <c:pt idx="10884">
                        <c:v>7.0120399999999997E-13</c:v>
                      </c:pt>
                      <c:pt idx="10885">
                        <c:v>7.0120399999999997E-13</c:v>
                      </c:pt>
                      <c:pt idx="10886">
                        <c:v>6.7066300000000001E-13</c:v>
                      </c:pt>
                      <c:pt idx="10887">
                        <c:v>6.7066300000000001E-13</c:v>
                      </c:pt>
                      <c:pt idx="10888">
                        <c:v>1.20026E-12</c:v>
                      </c:pt>
                      <c:pt idx="10889">
                        <c:v>1.20026E-12</c:v>
                      </c:pt>
                      <c:pt idx="10890">
                        <c:v>5.9873799999999999E-13</c:v>
                      </c:pt>
                      <c:pt idx="10891">
                        <c:v>5.9873799999999999E-13</c:v>
                      </c:pt>
                      <c:pt idx="10892">
                        <c:v>6.7853800000000001E-13</c:v>
                      </c:pt>
                      <c:pt idx="10893">
                        <c:v>6.7853800000000001E-13</c:v>
                      </c:pt>
                      <c:pt idx="10894">
                        <c:v>7.1334399999999995E-13</c:v>
                      </c:pt>
                      <c:pt idx="10895">
                        <c:v>7.1334399999999995E-13</c:v>
                      </c:pt>
                      <c:pt idx="10896">
                        <c:v>1.0964000000000001E-12</c:v>
                      </c:pt>
                      <c:pt idx="10897">
                        <c:v>1.0964000000000001E-12</c:v>
                      </c:pt>
                      <c:pt idx="10898">
                        <c:v>8.0373400000000004E-13</c:v>
                      </c:pt>
                      <c:pt idx="10899">
                        <c:v>8.0373400000000004E-13</c:v>
                      </c:pt>
                      <c:pt idx="10900">
                        <c:v>6.8620800000000002E-13</c:v>
                      </c:pt>
                      <c:pt idx="10901">
                        <c:v>6.8620800000000002E-13</c:v>
                      </c:pt>
                      <c:pt idx="10902">
                        <c:v>6.5841000000000002E-13</c:v>
                      </c:pt>
                      <c:pt idx="10903">
                        <c:v>6.5841000000000002E-13</c:v>
                      </c:pt>
                      <c:pt idx="10904">
                        <c:v>6.7959100000000001E-13</c:v>
                      </c:pt>
                      <c:pt idx="10905">
                        <c:v>6.7959100000000001E-13</c:v>
                      </c:pt>
                      <c:pt idx="10906">
                        <c:v>1.2592699999999999E-12</c:v>
                      </c:pt>
                      <c:pt idx="10907">
                        <c:v>1.2592699999999999E-12</c:v>
                      </c:pt>
                      <c:pt idx="10908">
                        <c:v>7.5706099999999998E-13</c:v>
                      </c:pt>
                      <c:pt idx="10909">
                        <c:v>7.5706099999999998E-13</c:v>
                      </c:pt>
                      <c:pt idx="10910">
                        <c:v>6.8660499999999998E-13</c:v>
                      </c:pt>
                      <c:pt idx="10911">
                        <c:v>6.8660499999999998E-13</c:v>
                      </c:pt>
                      <c:pt idx="10912">
                        <c:v>1.21086E-12</c:v>
                      </c:pt>
                      <c:pt idx="10913">
                        <c:v>1.21086E-12</c:v>
                      </c:pt>
                      <c:pt idx="10914">
                        <c:v>1.0941499999999999E-12</c:v>
                      </c:pt>
                      <c:pt idx="10915">
                        <c:v>1.0941499999999999E-12</c:v>
                      </c:pt>
                      <c:pt idx="10916">
                        <c:v>1.18939E-12</c:v>
                      </c:pt>
                      <c:pt idx="10917">
                        <c:v>1.18939E-12</c:v>
                      </c:pt>
                      <c:pt idx="10918">
                        <c:v>8.3349700000000002E-13</c:v>
                      </c:pt>
                      <c:pt idx="10919">
                        <c:v>8.3349700000000002E-13</c:v>
                      </c:pt>
                      <c:pt idx="10920">
                        <c:v>7.2582499999999999E-13</c:v>
                      </c:pt>
                      <c:pt idx="10921">
                        <c:v>7.2582499999999999E-13</c:v>
                      </c:pt>
                      <c:pt idx="10922">
                        <c:v>1.0369499999999999E-12</c:v>
                      </c:pt>
                      <c:pt idx="10923">
                        <c:v>1.0369499999999999E-12</c:v>
                      </c:pt>
                      <c:pt idx="10924">
                        <c:v>1.06351E-12</c:v>
                      </c:pt>
                      <c:pt idx="10925">
                        <c:v>1.06351E-12</c:v>
                      </c:pt>
                      <c:pt idx="10926">
                        <c:v>7.5038500000000004E-13</c:v>
                      </c:pt>
                      <c:pt idx="10927">
                        <c:v>7.5038500000000004E-13</c:v>
                      </c:pt>
                      <c:pt idx="10928">
                        <c:v>9.7675999999999997E-13</c:v>
                      </c:pt>
                      <c:pt idx="10929">
                        <c:v>9.7675999999999997E-13</c:v>
                      </c:pt>
                      <c:pt idx="10930">
                        <c:v>7.2869300000000001E-13</c:v>
                      </c:pt>
                      <c:pt idx="10931">
                        <c:v>7.2869300000000001E-13</c:v>
                      </c:pt>
                      <c:pt idx="10932">
                        <c:v>7.5369799999999997E-13</c:v>
                      </c:pt>
                      <c:pt idx="10933">
                        <c:v>7.5369799999999997E-13</c:v>
                      </c:pt>
                      <c:pt idx="10934">
                        <c:v>1.09299E-12</c:v>
                      </c:pt>
                      <c:pt idx="10935">
                        <c:v>1.09299E-12</c:v>
                      </c:pt>
                      <c:pt idx="10936">
                        <c:v>6.2559699999999996E-13</c:v>
                      </c:pt>
                      <c:pt idx="10937">
                        <c:v>6.2559699999999996E-13</c:v>
                      </c:pt>
                      <c:pt idx="10938">
                        <c:v>1.0382100000000001E-12</c:v>
                      </c:pt>
                      <c:pt idx="10939">
                        <c:v>1.0382100000000001E-12</c:v>
                      </c:pt>
                      <c:pt idx="10940">
                        <c:v>7.3208100000000002E-13</c:v>
                      </c:pt>
                      <c:pt idx="10941">
                        <c:v>7.3208100000000002E-13</c:v>
                      </c:pt>
                      <c:pt idx="10942">
                        <c:v>1.1089000000000001E-12</c:v>
                      </c:pt>
                      <c:pt idx="10943">
                        <c:v>1.1089000000000001E-12</c:v>
                      </c:pt>
                      <c:pt idx="10944">
                        <c:v>7.9559100000000002E-13</c:v>
                      </c:pt>
                      <c:pt idx="10945">
                        <c:v>7.9559100000000002E-13</c:v>
                      </c:pt>
                      <c:pt idx="10946">
                        <c:v>6.8688900000000004E-13</c:v>
                      </c:pt>
                      <c:pt idx="10947">
                        <c:v>6.8688900000000004E-13</c:v>
                      </c:pt>
                      <c:pt idx="10948">
                        <c:v>1.1143400000000001E-12</c:v>
                      </c:pt>
                      <c:pt idx="10949">
                        <c:v>1.1143400000000001E-12</c:v>
                      </c:pt>
                      <c:pt idx="10950">
                        <c:v>7.1562800000000001E-13</c:v>
                      </c:pt>
                      <c:pt idx="10951">
                        <c:v>7.1562800000000001E-13</c:v>
                      </c:pt>
                      <c:pt idx="10952">
                        <c:v>1.09682E-12</c:v>
                      </c:pt>
                      <c:pt idx="10953">
                        <c:v>1.09682E-12</c:v>
                      </c:pt>
                      <c:pt idx="10954">
                        <c:v>1.03401E-12</c:v>
                      </c:pt>
                      <c:pt idx="10955">
                        <c:v>1.03401E-12</c:v>
                      </c:pt>
                      <c:pt idx="10956">
                        <c:v>1.1160000000000001E-12</c:v>
                      </c:pt>
                      <c:pt idx="10957">
                        <c:v>1.1160000000000001E-12</c:v>
                      </c:pt>
                      <c:pt idx="10958">
                        <c:v>7.1096000000000003E-13</c:v>
                      </c:pt>
                      <c:pt idx="10959">
                        <c:v>7.1096000000000003E-13</c:v>
                      </c:pt>
                      <c:pt idx="10960">
                        <c:v>6.6163399999999997E-13</c:v>
                      </c:pt>
                      <c:pt idx="10961">
                        <c:v>6.6163399999999997E-13</c:v>
                      </c:pt>
                      <c:pt idx="10962">
                        <c:v>9.4681200000000003E-13</c:v>
                      </c:pt>
                      <c:pt idx="10963">
                        <c:v>9.4681200000000003E-13</c:v>
                      </c:pt>
                      <c:pt idx="10964">
                        <c:v>6.8645299999999998E-13</c:v>
                      </c:pt>
                      <c:pt idx="10965">
                        <c:v>6.8645299999999998E-13</c:v>
                      </c:pt>
                      <c:pt idx="10966">
                        <c:v>8.3752000000000005E-13</c:v>
                      </c:pt>
                      <c:pt idx="10967">
                        <c:v>8.3752000000000005E-13</c:v>
                      </c:pt>
                      <c:pt idx="10968">
                        <c:v>6.39025E-13</c:v>
                      </c:pt>
                      <c:pt idx="10969">
                        <c:v>6.39025E-13</c:v>
                      </c:pt>
                      <c:pt idx="10970">
                        <c:v>6.7051000000000004E-13</c:v>
                      </c:pt>
                      <c:pt idx="10971">
                        <c:v>6.7051000000000004E-13</c:v>
                      </c:pt>
                      <c:pt idx="10972">
                        <c:v>7.2932500000000003E-13</c:v>
                      </c:pt>
                      <c:pt idx="10973">
                        <c:v>7.2932500000000003E-13</c:v>
                      </c:pt>
                      <c:pt idx="10974">
                        <c:v>1.06348E-12</c:v>
                      </c:pt>
                      <c:pt idx="10975">
                        <c:v>1.06348E-12</c:v>
                      </c:pt>
                      <c:pt idx="10976">
                        <c:v>8.1971299999999996E-13</c:v>
                      </c:pt>
                      <c:pt idx="10977">
                        <c:v>8.1971299999999996E-13</c:v>
                      </c:pt>
                      <c:pt idx="10978">
                        <c:v>7.4369499999999999E-13</c:v>
                      </c:pt>
                      <c:pt idx="10979">
                        <c:v>7.4369499999999999E-13</c:v>
                      </c:pt>
                      <c:pt idx="10980">
                        <c:v>7.2960100000000001E-13</c:v>
                      </c:pt>
                      <c:pt idx="10981">
                        <c:v>7.2960100000000001E-13</c:v>
                      </c:pt>
                      <c:pt idx="10982">
                        <c:v>6.8309999999999999E-13</c:v>
                      </c:pt>
                      <c:pt idx="10983">
                        <c:v>6.8309999999999999E-13</c:v>
                      </c:pt>
                      <c:pt idx="10984">
                        <c:v>8.5614100000000004E-12</c:v>
                      </c:pt>
                      <c:pt idx="10985">
                        <c:v>8.5614100000000004E-12</c:v>
                      </c:pt>
                      <c:pt idx="10986">
                        <c:v>9.602559999999999E-13</c:v>
                      </c:pt>
                      <c:pt idx="10987">
                        <c:v>9.602559999999999E-13</c:v>
                      </c:pt>
                      <c:pt idx="10988">
                        <c:v>1.1460499999999999E-12</c:v>
                      </c:pt>
                      <c:pt idx="10989">
                        <c:v>1.1460499999999999E-12</c:v>
                      </c:pt>
                      <c:pt idx="10990">
                        <c:v>1.0926400000000001E-12</c:v>
                      </c:pt>
                      <c:pt idx="10991">
                        <c:v>1.0926400000000001E-12</c:v>
                      </c:pt>
                      <c:pt idx="10992">
                        <c:v>6.0841400000000002E-13</c:v>
                      </c:pt>
                      <c:pt idx="10993">
                        <c:v>6.0841400000000002E-13</c:v>
                      </c:pt>
                      <c:pt idx="10994">
                        <c:v>7.1792300000000005E-13</c:v>
                      </c:pt>
                      <c:pt idx="10995">
                        <c:v>7.1792300000000005E-13</c:v>
                      </c:pt>
                      <c:pt idx="10996">
                        <c:v>1.02105E-12</c:v>
                      </c:pt>
                      <c:pt idx="10997">
                        <c:v>1.02105E-12</c:v>
                      </c:pt>
                      <c:pt idx="10998">
                        <c:v>1.4388199999999999E-12</c:v>
                      </c:pt>
                      <c:pt idx="10999">
                        <c:v>1.4388199999999999E-12</c:v>
                      </c:pt>
                      <c:pt idx="11000">
                        <c:v>7.0560899999999999E-13</c:v>
                      </c:pt>
                      <c:pt idx="11001">
                        <c:v>7.0560899999999999E-13</c:v>
                      </c:pt>
                      <c:pt idx="11002">
                        <c:v>1.0060299999999999E-12</c:v>
                      </c:pt>
                      <c:pt idx="11003">
                        <c:v>1.0060299999999999E-12</c:v>
                      </c:pt>
                      <c:pt idx="11004">
                        <c:v>5.9792700000000004E-13</c:v>
                      </c:pt>
                      <c:pt idx="11005">
                        <c:v>5.9792700000000004E-13</c:v>
                      </c:pt>
                      <c:pt idx="11006">
                        <c:v>1.8590400000000001E-12</c:v>
                      </c:pt>
                      <c:pt idx="11007">
                        <c:v>1.8590400000000001E-12</c:v>
                      </c:pt>
                      <c:pt idx="11008">
                        <c:v>1.0719199999999999E-12</c:v>
                      </c:pt>
                      <c:pt idx="11009">
                        <c:v>1.0719199999999999E-12</c:v>
                      </c:pt>
                      <c:pt idx="11010">
                        <c:v>7.5280699999999998E-13</c:v>
                      </c:pt>
                      <c:pt idx="11011">
                        <c:v>7.5280699999999998E-13</c:v>
                      </c:pt>
                      <c:pt idx="11012">
                        <c:v>5.1749299999999999E-11</c:v>
                      </c:pt>
                      <c:pt idx="11013">
                        <c:v>5.1749299999999999E-11</c:v>
                      </c:pt>
                      <c:pt idx="11014">
                        <c:v>6.2552100000000002E-13</c:v>
                      </c:pt>
                      <c:pt idx="11015">
                        <c:v>6.2552100000000002E-13</c:v>
                      </c:pt>
                      <c:pt idx="11016">
                        <c:v>1.3134E-12</c:v>
                      </c:pt>
                      <c:pt idx="11017">
                        <c:v>1.3134E-12</c:v>
                      </c:pt>
                      <c:pt idx="11018">
                        <c:v>2.22935E-12</c:v>
                      </c:pt>
                      <c:pt idx="11019">
                        <c:v>2.22935E-12</c:v>
                      </c:pt>
                      <c:pt idx="11020">
                        <c:v>8.2742499999999998E-13</c:v>
                      </c:pt>
                      <c:pt idx="11021">
                        <c:v>8.2742499999999998E-13</c:v>
                      </c:pt>
                      <c:pt idx="11022">
                        <c:v>1.0807099999999999E-12</c:v>
                      </c:pt>
                      <c:pt idx="11023">
                        <c:v>1.0807099999999999E-12</c:v>
                      </c:pt>
                      <c:pt idx="11024">
                        <c:v>6.7082299999999998E-13</c:v>
                      </c:pt>
                      <c:pt idx="11025">
                        <c:v>6.7082299999999998E-13</c:v>
                      </c:pt>
                      <c:pt idx="11026">
                        <c:v>1.13473E-12</c:v>
                      </c:pt>
                      <c:pt idx="11027">
                        <c:v>1.13473E-12</c:v>
                      </c:pt>
                      <c:pt idx="11028">
                        <c:v>7.0684100000000002E-13</c:v>
                      </c:pt>
                      <c:pt idx="11029">
                        <c:v>7.0684100000000002E-13</c:v>
                      </c:pt>
                      <c:pt idx="11030">
                        <c:v>7.2004899999999997E-13</c:v>
                      </c:pt>
                      <c:pt idx="11031">
                        <c:v>7.2004899999999997E-13</c:v>
                      </c:pt>
                      <c:pt idx="11032">
                        <c:v>7.4516199999999997E-13</c:v>
                      </c:pt>
                      <c:pt idx="11033">
                        <c:v>7.4516199999999997E-13</c:v>
                      </c:pt>
                      <c:pt idx="11034">
                        <c:v>9.7590300000000003E-13</c:v>
                      </c:pt>
                      <c:pt idx="11035">
                        <c:v>9.7590300000000003E-13</c:v>
                      </c:pt>
                      <c:pt idx="11036">
                        <c:v>1.2062399999999999E-12</c:v>
                      </c:pt>
                      <c:pt idx="11037">
                        <c:v>1.2062399999999999E-12</c:v>
                      </c:pt>
                      <c:pt idx="11038">
                        <c:v>6.0737200000000001E-13</c:v>
                      </c:pt>
                      <c:pt idx="11039">
                        <c:v>6.0737200000000001E-13</c:v>
                      </c:pt>
                      <c:pt idx="11040">
                        <c:v>7.5981299999999999E-13</c:v>
                      </c:pt>
                      <c:pt idx="11041">
                        <c:v>7.5981299999999999E-13</c:v>
                      </c:pt>
                      <c:pt idx="11042">
                        <c:v>9.3299100000000002E-13</c:v>
                      </c:pt>
                      <c:pt idx="11043">
                        <c:v>9.3299100000000002E-13</c:v>
                      </c:pt>
                      <c:pt idx="11044">
                        <c:v>1.53861E-12</c:v>
                      </c:pt>
                      <c:pt idx="11045">
                        <c:v>1.53861E-12</c:v>
                      </c:pt>
                      <c:pt idx="11046">
                        <c:v>1.0244800000000001E-12</c:v>
                      </c:pt>
                      <c:pt idx="11047">
                        <c:v>1.0244800000000001E-12</c:v>
                      </c:pt>
                      <c:pt idx="11048">
                        <c:v>8.3926600000000003E-13</c:v>
                      </c:pt>
                      <c:pt idx="11049">
                        <c:v>8.3926600000000003E-13</c:v>
                      </c:pt>
                      <c:pt idx="11050">
                        <c:v>7.72171E-13</c:v>
                      </c:pt>
                      <c:pt idx="11051">
                        <c:v>7.72171E-13</c:v>
                      </c:pt>
                      <c:pt idx="11052">
                        <c:v>1.09357E-12</c:v>
                      </c:pt>
                      <c:pt idx="11053">
                        <c:v>1.09357E-12</c:v>
                      </c:pt>
                      <c:pt idx="11054">
                        <c:v>6.4323100000000005E-13</c:v>
                      </c:pt>
                      <c:pt idx="11055">
                        <c:v>6.4323100000000005E-13</c:v>
                      </c:pt>
                      <c:pt idx="11056">
                        <c:v>7.7404300000000002E-13</c:v>
                      </c:pt>
                      <c:pt idx="11057">
                        <c:v>7.7404300000000002E-13</c:v>
                      </c:pt>
                      <c:pt idx="11058">
                        <c:v>7.6869300000000004E-13</c:v>
                      </c:pt>
                      <c:pt idx="11059">
                        <c:v>7.6869300000000004E-13</c:v>
                      </c:pt>
                      <c:pt idx="11060">
                        <c:v>6.5310300000000003E-13</c:v>
                      </c:pt>
                      <c:pt idx="11061">
                        <c:v>6.5310300000000003E-13</c:v>
                      </c:pt>
                      <c:pt idx="11062">
                        <c:v>7.5615800000000004E-13</c:v>
                      </c:pt>
                      <c:pt idx="11063">
                        <c:v>7.5615800000000004E-13</c:v>
                      </c:pt>
                      <c:pt idx="11064">
                        <c:v>1.0063E-11</c:v>
                      </c:pt>
                      <c:pt idx="11065">
                        <c:v>1.0063E-11</c:v>
                      </c:pt>
                      <c:pt idx="11066">
                        <c:v>1.4977999999999999E-12</c:v>
                      </c:pt>
                      <c:pt idx="11067">
                        <c:v>1.4977999999999999E-12</c:v>
                      </c:pt>
                      <c:pt idx="11068">
                        <c:v>6.5643400000000005E-13</c:v>
                      </c:pt>
                      <c:pt idx="11069">
                        <c:v>6.5643400000000005E-13</c:v>
                      </c:pt>
                      <c:pt idx="11070">
                        <c:v>8.0338299999999997E-13</c:v>
                      </c:pt>
                      <c:pt idx="11071">
                        <c:v>8.0338299999999997E-13</c:v>
                      </c:pt>
                      <c:pt idx="11072">
                        <c:v>6.9988800000000002E-13</c:v>
                      </c:pt>
                      <c:pt idx="11073">
                        <c:v>6.9988800000000002E-13</c:v>
                      </c:pt>
                      <c:pt idx="11074">
                        <c:v>2.48216E-12</c:v>
                      </c:pt>
                      <c:pt idx="11075">
                        <c:v>2.48216E-12</c:v>
                      </c:pt>
                      <c:pt idx="11076">
                        <c:v>6.4702900000000005E-13</c:v>
                      </c:pt>
                      <c:pt idx="11077">
                        <c:v>6.4702900000000005E-13</c:v>
                      </c:pt>
                      <c:pt idx="11078">
                        <c:v>7.1980899999999997E-13</c:v>
                      </c:pt>
                      <c:pt idx="11079">
                        <c:v>7.1980899999999997E-13</c:v>
                      </c:pt>
                      <c:pt idx="11080">
                        <c:v>7.0338200000000002E-13</c:v>
                      </c:pt>
                      <c:pt idx="11081">
                        <c:v>7.0338200000000002E-13</c:v>
                      </c:pt>
                      <c:pt idx="11082">
                        <c:v>1.3734E-12</c:v>
                      </c:pt>
                      <c:pt idx="11083">
                        <c:v>1.3734E-12</c:v>
                      </c:pt>
                      <c:pt idx="11084">
                        <c:v>1.18145E-12</c:v>
                      </c:pt>
                      <c:pt idx="11085">
                        <c:v>1.18145E-12</c:v>
                      </c:pt>
                      <c:pt idx="11086">
                        <c:v>7.4855299999999999E-13</c:v>
                      </c:pt>
                      <c:pt idx="11087">
                        <c:v>7.4855299999999999E-13</c:v>
                      </c:pt>
                      <c:pt idx="11088">
                        <c:v>7.1981800000000001E-13</c:v>
                      </c:pt>
                      <c:pt idx="11089">
                        <c:v>7.1981800000000001E-13</c:v>
                      </c:pt>
                      <c:pt idx="11090">
                        <c:v>6.0587000000000002E-13</c:v>
                      </c:pt>
                      <c:pt idx="11091">
                        <c:v>6.0587000000000002E-13</c:v>
                      </c:pt>
                      <c:pt idx="11092">
                        <c:v>7.0172900000000001E-13</c:v>
                      </c:pt>
                      <c:pt idx="11093">
                        <c:v>7.0172900000000001E-13</c:v>
                      </c:pt>
                      <c:pt idx="11094">
                        <c:v>8.6609300000000001E-13</c:v>
                      </c:pt>
                      <c:pt idx="11095">
                        <c:v>8.6609300000000001E-13</c:v>
                      </c:pt>
                      <c:pt idx="11096">
                        <c:v>7.8845700000000004E-13</c:v>
                      </c:pt>
                      <c:pt idx="11097">
                        <c:v>7.8845700000000004E-13</c:v>
                      </c:pt>
                      <c:pt idx="11098">
                        <c:v>1.11909E-12</c:v>
                      </c:pt>
                      <c:pt idx="11099">
                        <c:v>1.11909E-12</c:v>
                      </c:pt>
                      <c:pt idx="11100">
                        <c:v>7.5393300000000001E-13</c:v>
                      </c:pt>
                      <c:pt idx="11101">
                        <c:v>7.5393300000000001E-13</c:v>
                      </c:pt>
                      <c:pt idx="11102">
                        <c:v>1.3564299999999999E-12</c:v>
                      </c:pt>
                      <c:pt idx="11103">
                        <c:v>1.3564299999999999E-12</c:v>
                      </c:pt>
                      <c:pt idx="11104">
                        <c:v>7.4131499999999996E-13</c:v>
                      </c:pt>
                      <c:pt idx="11105">
                        <c:v>7.4131499999999996E-13</c:v>
                      </c:pt>
                      <c:pt idx="11106">
                        <c:v>6.2887599999999995E-13</c:v>
                      </c:pt>
                      <c:pt idx="11107">
                        <c:v>6.2887599999999995E-13</c:v>
                      </c:pt>
                      <c:pt idx="11108">
                        <c:v>1.0220000000000001E-12</c:v>
                      </c:pt>
                      <c:pt idx="11109">
                        <c:v>1.0220000000000001E-12</c:v>
                      </c:pt>
                      <c:pt idx="11110">
                        <c:v>9.8760500000000001E-13</c:v>
                      </c:pt>
                      <c:pt idx="11111">
                        <c:v>9.8760500000000001E-13</c:v>
                      </c:pt>
                      <c:pt idx="11112">
                        <c:v>6.9867500000000005E-13</c:v>
                      </c:pt>
                      <c:pt idx="11113">
                        <c:v>6.9867500000000005E-13</c:v>
                      </c:pt>
                      <c:pt idx="11114">
                        <c:v>6.6775999999999997E-13</c:v>
                      </c:pt>
                      <c:pt idx="11115">
                        <c:v>6.6775999999999997E-13</c:v>
                      </c:pt>
                      <c:pt idx="11116">
                        <c:v>7.4626300000000001E-13</c:v>
                      </c:pt>
                      <c:pt idx="11117">
                        <c:v>7.4626300000000001E-13</c:v>
                      </c:pt>
                      <c:pt idx="11118">
                        <c:v>6.3319199999999999E-13</c:v>
                      </c:pt>
                      <c:pt idx="11119">
                        <c:v>6.3319199999999999E-13</c:v>
                      </c:pt>
                      <c:pt idx="11120">
                        <c:v>1.10924E-12</c:v>
                      </c:pt>
                      <c:pt idx="11121">
                        <c:v>1.10924E-12</c:v>
                      </c:pt>
                      <c:pt idx="11122">
                        <c:v>5.7226900000000001E-12</c:v>
                      </c:pt>
                      <c:pt idx="11123">
                        <c:v>5.7226900000000001E-12</c:v>
                      </c:pt>
                      <c:pt idx="11124">
                        <c:v>1.00759E-12</c:v>
                      </c:pt>
                      <c:pt idx="11125">
                        <c:v>1.00759E-12</c:v>
                      </c:pt>
                      <c:pt idx="11126">
                        <c:v>1.47426E-12</c:v>
                      </c:pt>
                      <c:pt idx="11127">
                        <c:v>1.47426E-12</c:v>
                      </c:pt>
                      <c:pt idx="11128">
                        <c:v>1.14537E-12</c:v>
                      </c:pt>
                      <c:pt idx="11129">
                        <c:v>1.14537E-12</c:v>
                      </c:pt>
                      <c:pt idx="11130">
                        <c:v>1.78162E-12</c:v>
                      </c:pt>
                      <c:pt idx="11131">
                        <c:v>1.78162E-12</c:v>
                      </c:pt>
                      <c:pt idx="11132">
                        <c:v>1.16678E-12</c:v>
                      </c:pt>
                      <c:pt idx="11133">
                        <c:v>1.16678E-12</c:v>
                      </c:pt>
                      <c:pt idx="11134">
                        <c:v>1.07227E-12</c:v>
                      </c:pt>
                      <c:pt idx="11135">
                        <c:v>1.07227E-12</c:v>
                      </c:pt>
                      <c:pt idx="11136">
                        <c:v>1.1489500000000001E-12</c:v>
                      </c:pt>
                      <c:pt idx="11137">
                        <c:v>1.1489500000000001E-12</c:v>
                      </c:pt>
                      <c:pt idx="11138">
                        <c:v>1.30635E-12</c:v>
                      </c:pt>
                      <c:pt idx="11139">
                        <c:v>1.30635E-12</c:v>
                      </c:pt>
                      <c:pt idx="11140">
                        <c:v>6.2417500000000001E-13</c:v>
                      </c:pt>
                      <c:pt idx="11141">
                        <c:v>6.2417500000000001E-13</c:v>
                      </c:pt>
                      <c:pt idx="11142">
                        <c:v>9.5959799999999993E-13</c:v>
                      </c:pt>
                      <c:pt idx="11143">
                        <c:v>9.5959799999999993E-13</c:v>
                      </c:pt>
                      <c:pt idx="11144">
                        <c:v>6.1410099999999995E-13</c:v>
                      </c:pt>
                      <c:pt idx="11145">
                        <c:v>6.1410099999999995E-13</c:v>
                      </c:pt>
                      <c:pt idx="11146">
                        <c:v>6.5617300000000004E-13</c:v>
                      </c:pt>
                      <c:pt idx="11147">
                        <c:v>6.5617300000000004E-13</c:v>
                      </c:pt>
                      <c:pt idx="11148">
                        <c:v>6.6056299999999998E-13</c:v>
                      </c:pt>
                      <c:pt idx="11149">
                        <c:v>6.6056299999999998E-13</c:v>
                      </c:pt>
                      <c:pt idx="11150">
                        <c:v>6.5227399999999999E-13</c:v>
                      </c:pt>
                      <c:pt idx="11151">
                        <c:v>6.5227399999999999E-13</c:v>
                      </c:pt>
                      <c:pt idx="11152">
                        <c:v>1.5070999999999999E-12</c:v>
                      </c:pt>
                      <c:pt idx="11153">
                        <c:v>1.5070999999999999E-12</c:v>
                      </c:pt>
                      <c:pt idx="11154">
                        <c:v>1.0476300000000001E-12</c:v>
                      </c:pt>
                      <c:pt idx="11155">
                        <c:v>1.0476300000000001E-12</c:v>
                      </c:pt>
                      <c:pt idx="11156">
                        <c:v>7.2377400000000004E-13</c:v>
                      </c:pt>
                      <c:pt idx="11157">
                        <c:v>7.2377400000000004E-13</c:v>
                      </c:pt>
                      <c:pt idx="11158">
                        <c:v>6.1850100000000001E-13</c:v>
                      </c:pt>
                      <c:pt idx="11159">
                        <c:v>6.1850100000000001E-13</c:v>
                      </c:pt>
                      <c:pt idx="11160">
                        <c:v>1.2101899999999999E-12</c:v>
                      </c:pt>
                      <c:pt idx="11161">
                        <c:v>1.2101899999999999E-12</c:v>
                      </c:pt>
                      <c:pt idx="11162">
                        <c:v>6.89519E-13</c:v>
                      </c:pt>
                      <c:pt idx="11163">
                        <c:v>6.89519E-13</c:v>
                      </c:pt>
                      <c:pt idx="11164">
                        <c:v>7.1580299999999995E-13</c:v>
                      </c:pt>
                      <c:pt idx="11165">
                        <c:v>7.1580299999999995E-13</c:v>
                      </c:pt>
                      <c:pt idx="11166">
                        <c:v>1.58457E-12</c:v>
                      </c:pt>
                      <c:pt idx="11167">
                        <c:v>1.58457E-12</c:v>
                      </c:pt>
                      <c:pt idx="11168">
                        <c:v>7.4824999999999997E-13</c:v>
                      </c:pt>
                      <c:pt idx="11169">
                        <c:v>7.4824999999999997E-13</c:v>
                      </c:pt>
                      <c:pt idx="11170">
                        <c:v>7.83067E-13</c:v>
                      </c:pt>
                      <c:pt idx="11171">
                        <c:v>7.83067E-13</c:v>
                      </c:pt>
                      <c:pt idx="11172">
                        <c:v>2.4312100000000001E-12</c:v>
                      </c:pt>
                      <c:pt idx="11173">
                        <c:v>2.4312100000000001E-12</c:v>
                      </c:pt>
                      <c:pt idx="11174">
                        <c:v>6.0136800000000005E-13</c:v>
                      </c:pt>
                      <c:pt idx="11175">
                        <c:v>6.0136800000000005E-13</c:v>
                      </c:pt>
                      <c:pt idx="11176">
                        <c:v>1.40471E-12</c:v>
                      </c:pt>
                      <c:pt idx="11177">
                        <c:v>1.40471E-12</c:v>
                      </c:pt>
                      <c:pt idx="11178">
                        <c:v>7.9990800000000003E-13</c:v>
                      </c:pt>
                      <c:pt idx="11179">
                        <c:v>7.9990800000000003E-13</c:v>
                      </c:pt>
                      <c:pt idx="11180">
                        <c:v>1.3430099999999999E-12</c:v>
                      </c:pt>
                      <c:pt idx="11181">
                        <c:v>1.3430099999999999E-12</c:v>
                      </c:pt>
                      <c:pt idx="11182">
                        <c:v>7.4345199999999997E-13</c:v>
                      </c:pt>
                      <c:pt idx="11183">
                        <c:v>7.4345199999999997E-13</c:v>
                      </c:pt>
                      <c:pt idx="11184">
                        <c:v>6.5500999999999995E-13</c:v>
                      </c:pt>
                      <c:pt idx="11185">
                        <c:v>6.5500999999999995E-13</c:v>
                      </c:pt>
                      <c:pt idx="11186">
                        <c:v>6.79185E-13</c:v>
                      </c:pt>
                      <c:pt idx="11187">
                        <c:v>6.79185E-13</c:v>
                      </c:pt>
                      <c:pt idx="11188">
                        <c:v>1.00939E-12</c:v>
                      </c:pt>
                      <c:pt idx="11189">
                        <c:v>1.00939E-12</c:v>
                      </c:pt>
                      <c:pt idx="11190">
                        <c:v>1.43985E-12</c:v>
                      </c:pt>
                      <c:pt idx="11191">
                        <c:v>1.43985E-12</c:v>
                      </c:pt>
                      <c:pt idx="11192">
                        <c:v>6.7062599999999995E-13</c:v>
                      </c:pt>
                      <c:pt idx="11193">
                        <c:v>6.7062599999999995E-13</c:v>
                      </c:pt>
                      <c:pt idx="11194">
                        <c:v>1.07673E-12</c:v>
                      </c:pt>
                      <c:pt idx="11195">
                        <c:v>1.07673E-12</c:v>
                      </c:pt>
                      <c:pt idx="11196">
                        <c:v>1.1516000000000001E-12</c:v>
                      </c:pt>
                      <c:pt idx="11197">
                        <c:v>1.1516000000000001E-12</c:v>
                      </c:pt>
                      <c:pt idx="11198">
                        <c:v>8.1703499999999996E-13</c:v>
                      </c:pt>
                      <c:pt idx="11199">
                        <c:v>8.1703499999999996E-13</c:v>
                      </c:pt>
                      <c:pt idx="11200">
                        <c:v>1.03836E-12</c:v>
                      </c:pt>
                      <c:pt idx="11201">
                        <c:v>1.03836E-12</c:v>
                      </c:pt>
                      <c:pt idx="11202">
                        <c:v>1.15334E-12</c:v>
                      </c:pt>
                      <c:pt idx="11203">
                        <c:v>1.15334E-12</c:v>
                      </c:pt>
                      <c:pt idx="11204">
                        <c:v>1.07442E-12</c:v>
                      </c:pt>
                      <c:pt idx="11205">
                        <c:v>1.07442E-12</c:v>
                      </c:pt>
                      <c:pt idx="11206">
                        <c:v>1.0478599999999999E-12</c:v>
                      </c:pt>
                      <c:pt idx="11207">
                        <c:v>1.0478599999999999E-12</c:v>
                      </c:pt>
                      <c:pt idx="11208">
                        <c:v>8.5576699999999998E-13</c:v>
                      </c:pt>
                      <c:pt idx="11209">
                        <c:v>8.5576699999999998E-13</c:v>
                      </c:pt>
                      <c:pt idx="11210">
                        <c:v>6.6293900000000003E-13</c:v>
                      </c:pt>
                      <c:pt idx="11211">
                        <c:v>6.6293900000000003E-13</c:v>
                      </c:pt>
                      <c:pt idx="11212">
                        <c:v>7.5036100000000002E-13</c:v>
                      </c:pt>
                      <c:pt idx="11213">
                        <c:v>7.5036100000000002E-13</c:v>
                      </c:pt>
                      <c:pt idx="11214">
                        <c:v>6.6910299999999996E-13</c:v>
                      </c:pt>
                      <c:pt idx="11215">
                        <c:v>6.6910299999999996E-13</c:v>
                      </c:pt>
                      <c:pt idx="11216">
                        <c:v>7.4718599999999998E-13</c:v>
                      </c:pt>
                      <c:pt idx="11217">
                        <c:v>7.4718599999999998E-13</c:v>
                      </c:pt>
                      <c:pt idx="11218">
                        <c:v>7.0579399999999995E-13</c:v>
                      </c:pt>
                      <c:pt idx="11219">
                        <c:v>7.0579399999999995E-13</c:v>
                      </c:pt>
                      <c:pt idx="11220">
                        <c:v>6.9419499999999995E-13</c:v>
                      </c:pt>
                      <c:pt idx="11221">
                        <c:v>6.9419499999999995E-13</c:v>
                      </c:pt>
                      <c:pt idx="11222">
                        <c:v>1.06172E-12</c:v>
                      </c:pt>
                      <c:pt idx="11223">
                        <c:v>1.06172E-12</c:v>
                      </c:pt>
                      <c:pt idx="11224">
                        <c:v>9.2690999999999993E-13</c:v>
                      </c:pt>
                      <c:pt idx="11225">
                        <c:v>9.2690999999999993E-13</c:v>
                      </c:pt>
                      <c:pt idx="11226">
                        <c:v>7.5656800000000003E-13</c:v>
                      </c:pt>
                      <c:pt idx="11227">
                        <c:v>7.5656800000000003E-13</c:v>
                      </c:pt>
                      <c:pt idx="11228">
                        <c:v>1.1135899999999999E-12</c:v>
                      </c:pt>
                      <c:pt idx="11229">
                        <c:v>1.1135899999999999E-12</c:v>
                      </c:pt>
                      <c:pt idx="11230">
                        <c:v>1.2743800000000001E-12</c:v>
                      </c:pt>
                      <c:pt idx="11231">
                        <c:v>1.2743800000000001E-12</c:v>
                      </c:pt>
                      <c:pt idx="11232">
                        <c:v>8.7816299999999998E-13</c:v>
                      </c:pt>
                      <c:pt idx="11233">
                        <c:v>8.7816299999999998E-13</c:v>
                      </c:pt>
                      <c:pt idx="11234">
                        <c:v>8.4944900000000001E-13</c:v>
                      </c:pt>
                      <c:pt idx="11235">
                        <c:v>8.4944900000000001E-13</c:v>
                      </c:pt>
                      <c:pt idx="11236">
                        <c:v>7.5781299999999999E-13</c:v>
                      </c:pt>
                      <c:pt idx="11237">
                        <c:v>7.5781299999999999E-13</c:v>
                      </c:pt>
                      <c:pt idx="11238">
                        <c:v>8.2221200000000003E-13</c:v>
                      </c:pt>
                      <c:pt idx="11239">
                        <c:v>8.2221200000000003E-13</c:v>
                      </c:pt>
                      <c:pt idx="11240">
                        <c:v>6.7556399999999999E-13</c:v>
                      </c:pt>
                      <c:pt idx="11241">
                        <c:v>6.7556399999999999E-13</c:v>
                      </c:pt>
                      <c:pt idx="11242">
                        <c:v>7.8538000000000003E-13</c:v>
                      </c:pt>
                      <c:pt idx="11243">
                        <c:v>7.8538000000000003E-13</c:v>
                      </c:pt>
                      <c:pt idx="11244">
                        <c:v>1.67748E-12</c:v>
                      </c:pt>
                      <c:pt idx="11245">
                        <c:v>1.67748E-12</c:v>
                      </c:pt>
                      <c:pt idx="11246">
                        <c:v>1.2297500000000001E-12</c:v>
                      </c:pt>
                      <c:pt idx="11247">
                        <c:v>1.2297500000000001E-12</c:v>
                      </c:pt>
                      <c:pt idx="11248">
                        <c:v>7.6565200000000002E-13</c:v>
                      </c:pt>
                      <c:pt idx="11249">
                        <c:v>7.6565200000000002E-13</c:v>
                      </c:pt>
                      <c:pt idx="11250">
                        <c:v>1.4701E-12</c:v>
                      </c:pt>
                      <c:pt idx="11251">
                        <c:v>1.4701E-12</c:v>
                      </c:pt>
                      <c:pt idx="11252">
                        <c:v>1.38973E-12</c:v>
                      </c:pt>
                      <c:pt idx="11253">
                        <c:v>1.38973E-12</c:v>
                      </c:pt>
                      <c:pt idx="11254">
                        <c:v>8.26654E-13</c:v>
                      </c:pt>
                      <c:pt idx="11255">
                        <c:v>8.26654E-13</c:v>
                      </c:pt>
                      <c:pt idx="11256">
                        <c:v>2.2526500000000001E-12</c:v>
                      </c:pt>
                      <c:pt idx="11257">
                        <c:v>2.2526500000000001E-12</c:v>
                      </c:pt>
                      <c:pt idx="11258">
                        <c:v>1.1695E-12</c:v>
                      </c:pt>
                      <c:pt idx="11259">
                        <c:v>1.1695E-12</c:v>
                      </c:pt>
                      <c:pt idx="11260">
                        <c:v>8.6713599999999999E-13</c:v>
                      </c:pt>
                      <c:pt idx="11261">
                        <c:v>8.6713599999999999E-13</c:v>
                      </c:pt>
                      <c:pt idx="11262">
                        <c:v>7.62844E-13</c:v>
                      </c:pt>
                      <c:pt idx="11263">
                        <c:v>7.62844E-13</c:v>
                      </c:pt>
                      <c:pt idx="11264">
                        <c:v>1.47853E-12</c:v>
                      </c:pt>
                      <c:pt idx="11265">
                        <c:v>1.47853E-12</c:v>
                      </c:pt>
                      <c:pt idx="11266">
                        <c:v>2.3683999999999999E-12</c:v>
                      </c:pt>
                      <c:pt idx="11267">
                        <c:v>2.3683999999999999E-12</c:v>
                      </c:pt>
                      <c:pt idx="11268">
                        <c:v>8.4584299999999997E-13</c:v>
                      </c:pt>
                      <c:pt idx="11269">
                        <c:v>8.4584299999999997E-13</c:v>
                      </c:pt>
                      <c:pt idx="11270">
                        <c:v>9.1021999999999993E-13</c:v>
                      </c:pt>
                      <c:pt idx="11271">
                        <c:v>9.1021999999999993E-13</c:v>
                      </c:pt>
                      <c:pt idx="11272">
                        <c:v>7.7608500000000002E-13</c:v>
                      </c:pt>
                      <c:pt idx="11273">
                        <c:v>7.7608500000000002E-13</c:v>
                      </c:pt>
                      <c:pt idx="11274">
                        <c:v>7.9451799999999999E-13</c:v>
                      </c:pt>
                      <c:pt idx="11275">
                        <c:v>7.9451799999999999E-13</c:v>
                      </c:pt>
                      <c:pt idx="11276">
                        <c:v>7.6888699999999995E-13</c:v>
                      </c:pt>
                      <c:pt idx="11277">
                        <c:v>7.6888699999999995E-13</c:v>
                      </c:pt>
                      <c:pt idx="11278">
                        <c:v>6.8755899999999998E-13</c:v>
                      </c:pt>
                      <c:pt idx="11279">
                        <c:v>6.8755899999999998E-13</c:v>
                      </c:pt>
                      <c:pt idx="11280">
                        <c:v>1.1604799999999999E-12</c:v>
                      </c:pt>
                      <c:pt idx="11281">
                        <c:v>1.1604799999999999E-12</c:v>
                      </c:pt>
                      <c:pt idx="11282">
                        <c:v>8.0404200000000002E-13</c:v>
                      </c:pt>
                      <c:pt idx="11283">
                        <c:v>8.0404200000000002E-13</c:v>
                      </c:pt>
                      <c:pt idx="11284">
                        <c:v>8.61564E-13</c:v>
                      </c:pt>
                      <c:pt idx="11285">
                        <c:v>8.61564E-13</c:v>
                      </c:pt>
                      <c:pt idx="11286">
                        <c:v>1.48618E-12</c:v>
                      </c:pt>
                      <c:pt idx="11287">
                        <c:v>1.48618E-12</c:v>
                      </c:pt>
                      <c:pt idx="11288">
                        <c:v>1.1105800000000001E-12</c:v>
                      </c:pt>
                      <c:pt idx="11289">
                        <c:v>1.1105800000000001E-12</c:v>
                      </c:pt>
                      <c:pt idx="11290">
                        <c:v>7.5414500000000001E-13</c:v>
                      </c:pt>
                      <c:pt idx="11291">
                        <c:v>7.5414500000000001E-13</c:v>
                      </c:pt>
                      <c:pt idx="11292">
                        <c:v>1.1399099999999999E-12</c:v>
                      </c:pt>
                      <c:pt idx="11293">
                        <c:v>1.1399099999999999E-12</c:v>
                      </c:pt>
                      <c:pt idx="11294">
                        <c:v>7.3925000000000001E-13</c:v>
                      </c:pt>
                      <c:pt idx="11295">
                        <c:v>7.3925000000000001E-13</c:v>
                      </c:pt>
                      <c:pt idx="11296">
                        <c:v>9.9404499999999993E-13</c:v>
                      </c:pt>
                      <c:pt idx="11297">
                        <c:v>9.9404499999999993E-13</c:v>
                      </c:pt>
                      <c:pt idx="11298">
                        <c:v>7.6443799999999998E-13</c:v>
                      </c:pt>
                      <c:pt idx="11299">
                        <c:v>7.6443799999999998E-13</c:v>
                      </c:pt>
                      <c:pt idx="11300">
                        <c:v>1.0125600000000001E-12</c:v>
                      </c:pt>
                      <c:pt idx="11301">
                        <c:v>1.0125600000000001E-12</c:v>
                      </c:pt>
                      <c:pt idx="11302">
                        <c:v>1.14771E-12</c:v>
                      </c:pt>
                      <c:pt idx="11303">
                        <c:v>1.14771E-12</c:v>
                      </c:pt>
                      <c:pt idx="11304">
                        <c:v>7.0677899999999997E-13</c:v>
                      </c:pt>
                      <c:pt idx="11305">
                        <c:v>7.0677899999999997E-13</c:v>
                      </c:pt>
                      <c:pt idx="11306">
                        <c:v>7.41324E-13</c:v>
                      </c:pt>
                      <c:pt idx="11307">
                        <c:v>7.41324E-13</c:v>
                      </c:pt>
                      <c:pt idx="11308">
                        <c:v>8.22835E-13</c:v>
                      </c:pt>
                      <c:pt idx="11309">
                        <c:v>8.22835E-13</c:v>
                      </c:pt>
                      <c:pt idx="11310">
                        <c:v>1.2025999999999999E-12</c:v>
                      </c:pt>
                      <c:pt idx="11311">
                        <c:v>1.2025999999999999E-12</c:v>
                      </c:pt>
                      <c:pt idx="11312">
                        <c:v>7.6915300000000002E-13</c:v>
                      </c:pt>
                      <c:pt idx="11313">
                        <c:v>7.6915300000000002E-13</c:v>
                      </c:pt>
                      <c:pt idx="11314">
                        <c:v>1.1734900000000001E-12</c:v>
                      </c:pt>
                      <c:pt idx="11315">
                        <c:v>1.1734900000000001E-12</c:v>
                      </c:pt>
                      <c:pt idx="11316">
                        <c:v>8.1912100000000002E-13</c:v>
                      </c:pt>
                      <c:pt idx="11317">
                        <c:v>8.1912100000000002E-13</c:v>
                      </c:pt>
                      <c:pt idx="11318">
                        <c:v>7.50411E-13</c:v>
                      </c:pt>
                      <c:pt idx="11319">
                        <c:v>7.50411E-13</c:v>
                      </c:pt>
                      <c:pt idx="11320">
                        <c:v>6.95172E-13</c:v>
                      </c:pt>
                      <c:pt idx="11321">
                        <c:v>6.95172E-13</c:v>
                      </c:pt>
                      <c:pt idx="11322">
                        <c:v>1.18272E-12</c:v>
                      </c:pt>
                      <c:pt idx="11323">
                        <c:v>1.18272E-12</c:v>
                      </c:pt>
                      <c:pt idx="11324">
                        <c:v>7.0294199999999997E-13</c:v>
                      </c:pt>
                      <c:pt idx="11325">
                        <c:v>7.0294199999999997E-13</c:v>
                      </c:pt>
                      <c:pt idx="11326">
                        <c:v>8.1209599999999996E-13</c:v>
                      </c:pt>
                      <c:pt idx="11327">
                        <c:v>8.1209599999999996E-13</c:v>
                      </c:pt>
                      <c:pt idx="11328">
                        <c:v>7.2530800000000002E-13</c:v>
                      </c:pt>
                      <c:pt idx="11329">
                        <c:v>7.2530800000000002E-13</c:v>
                      </c:pt>
                      <c:pt idx="11330">
                        <c:v>9.2444800000000002E-13</c:v>
                      </c:pt>
                      <c:pt idx="11331">
                        <c:v>9.2444800000000002E-13</c:v>
                      </c:pt>
                      <c:pt idx="11332">
                        <c:v>8.5302400000000002E-13</c:v>
                      </c:pt>
                      <c:pt idx="11333">
                        <c:v>8.5302400000000002E-13</c:v>
                      </c:pt>
                      <c:pt idx="11334">
                        <c:v>7.96323E-13</c:v>
                      </c:pt>
                      <c:pt idx="11335">
                        <c:v>7.96323E-13</c:v>
                      </c:pt>
                      <c:pt idx="11336">
                        <c:v>7.0752200000000004E-13</c:v>
                      </c:pt>
                      <c:pt idx="11337">
                        <c:v>7.0752200000000004E-13</c:v>
                      </c:pt>
                      <c:pt idx="11338">
                        <c:v>1.0891899999999999E-12</c:v>
                      </c:pt>
                      <c:pt idx="11339">
                        <c:v>1.0891899999999999E-12</c:v>
                      </c:pt>
                      <c:pt idx="11340">
                        <c:v>6.9967200000000003E-13</c:v>
                      </c:pt>
                      <c:pt idx="11341">
                        <c:v>6.9967200000000003E-13</c:v>
                      </c:pt>
                      <c:pt idx="11342">
                        <c:v>7.2880799999999996E-13</c:v>
                      </c:pt>
                      <c:pt idx="11343">
                        <c:v>7.2880799999999996E-13</c:v>
                      </c:pt>
                      <c:pt idx="11344">
                        <c:v>1.02187E-12</c:v>
                      </c:pt>
                      <c:pt idx="11345">
                        <c:v>1.02187E-12</c:v>
                      </c:pt>
                      <c:pt idx="11346">
                        <c:v>7.2630000000000005E-13</c:v>
                      </c:pt>
                      <c:pt idx="11347">
                        <c:v>7.2630000000000005E-13</c:v>
                      </c:pt>
                      <c:pt idx="11348">
                        <c:v>7.52591E-13</c:v>
                      </c:pt>
                      <c:pt idx="11349">
                        <c:v>7.52591E-13</c:v>
                      </c:pt>
                      <c:pt idx="11350">
                        <c:v>8.484E-13</c:v>
                      </c:pt>
                      <c:pt idx="11351">
                        <c:v>8.484E-13</c:v>
                      </c:pt>
                      <c:pt idx="11352">
                        <c:v>7.6380599999999997E-13</c:v>
                      </c:pt>
                      <c:pt idx="11353">
                        <c:v>7.6380599999999997E-13</c:v>
                      </c:pt>
                      <c:pt idx="11354">
                        <c:v>1.12615E-12</c:v>
                      </c:pt>
                      <c:pt idx="11355">
                        <c:v>1.12615E-12</c:v>
                      </c:pt>
                      <c:pt idx="11356">
                        <c:v>1.1818700000000001E-12</c:v>
                      </c:pt>
                      <c:pt idx="11357">
                        <c:v>1.1818700000000001E-12</c:v>
                      </c:pt>
                      <c:pt idx="11358">
                        <c:v>7.7298900000000005E-13</c:v>
                      </c:pt>
                      <c:pt idx="11359">
                        <c:v>7.7298900000000005E-13</c:v>
                      </c:pt>
                      <c:pt idx="11360">
                        <c:v>1.6173799999999999E-12</c:v>
                      </c:pt>
                      <c:pt idx="11361">
                        <c:v>1.6173799999999999E-12</c:v>
                      </c:pt>
                      <c:pt idx="11362">
                        <c:v>1.1979600000000001E-12</c:v>
                      </c:pt>
                      <c:pt idx="11363">
                        <c:v>1.1979600000000001E-12</c:v>
                      </c:pt>
                      <c:pt idx="11364">
                        <c:v>7.4807299999999998E-13</c:v>
                      </c:pt>
                      <c:pt idx="11365">
                        <c:v>7.4807299999999998E-13</c:v>
                      </c:pt>
                      <c:pt idx="11366">
                        <c:v>7.0136699999999995E-13</c:v>
                      </c:pt>
                      <c:pt idx="11367">
                        <c:v>7.0136699999999995E-13</c:v>
                      </c:pt>
                      <c:pt idx="11368">
                        <c:v>7.8631000000000001E-13</c:v>
                      </c:pt>
                      <c:pt idx="11369">
                        <c:v>7.8631000000000001E-13</c:v>
                      </c:pt>
                      <c:pt idx="11370">
                        <c:v>8.6341999999999997E-13</c:v>
                      </c:pt>
                      <c:pt idx="11371">
                        <c:v>8.6341999999999997E-13</c:v>
                      </c:pt>
                      <c:pt idx="11372">
                        <c:v>7.22765E-13</c:v>
                      </c:pt>
                      <c:pt idx="11373">
                        <c:v>7.22765E-13</c:v>
                      </c:pt>
                      <c:pt idx="11374">
                        <c:v>9.4979300000000005E-13</c:v>
                      </c:pt>
                      <c:pt idx="11375">
                        <c:v>9.4979300000000005E-13</c:v>
                      </c:pt>
                      <c:pt idx="11376">
                        <c:v>7.2974699999999998E-13</c:v>
                      </c:pt>
                      <c:pt idx="11377">
                        <c:v>7.2974699999999998E-13</c:v>
                      </c:pt>
                      <c:pt idx="11378">
                        <c:v>1.07131E-12</c:v>
                      </c:pt>
                      <c:pt idx="11379">
                        <c:v>1.07131E-12</c:v>
                      </c:pt>
                      <c:pt idx="11380">
                        <c:v>3.3435499999999998E-12</c:v>
                      </c:pt>
                      <c:pt idx="11381">
                        <c:v>3.3435499999999998E-12</c:v>
                      </c:pt>
                      <c:pt idx="11382">
                        <c:v>7.1128699999999998E-13</c:v>
                      </c:pt>
                      <c:pt idx="11383">
                        <c:v>7.1128699999999998E-13</c:v>
                      </c:pt>
                      <c:pt idx="11384">
                        <c:v>1.19204E-12</c:v>
                      </c:pt>
                      <c:pt idx="11385">
                        <c:v>1.19204E-12</c:v>
                      </c:pt>
                      <c:pt idx="11386">
                        <c:v>7.4895699999999996E-13</c:v>
                      </c:pt>
                      <c:pt idx="11387">
                        <c:v>7.4895699999999996E-13</c:v>
                      </c:pt>
                      <c:pt idx="11388">
                        <c:v>8.39783E-13</c:v>
                      </c:pt>
                      <c:pt idx="11389">
                        <c:v>8.39783E-13</c:v>
                      </c:pt>
                      <c:pt idx="11390">
                        <c:v>8.5827899999999998E-13</c:v>
                      </c:pt>
                      <c:pt idx="11391">
                        <c:v>8.5827899999999998E-13</c:v>
                      </c:pt>
                      <c:pt idx="11392">
                        <c:v>1.14349E-12</c:v>
                      </c:pt>
                      <c:pt idx="11393">
                        <c:v>1.14349E-12</c:v>
                      </c:pt>
                      <c:pt idx="11394">
                        <c:v>1.2487499999999999E-12</c:v>
                      </c:pt>
                      <c:pt idx="11395">
                        <c:v>1.2487499999999999E-12</c:v>
                      </c:pt>
                      <c:pt idx="11396">
                        <c:v>7.6467700000000001E-13</c:v>
                      </c:pt>
                      <c:pt idx="11397">
                        <c:v>7.6467700000000001E-13</c:v>
                      </c:pt>
                      <c:pt idx="11398">
                        <c:v>8.6121000000000002E-13</c:v>
                      </c:pt>
                      <c:pt idx="11399">
                        <c:v>8.6121000000000002E-13</c:v>
                      </c:pt>
                      <c:pt idx="11400">
                        <c:v>1.25534E-12</c:v>
                      </c:pt>
                      <c:pt idx="11401">
                        <c:v>1.25534E-12</c:v>
                      </c:pt>
                      <c:pt idx="11402">
                        <c:v>7.5510699999999999E-13</c:v>
                      </c:pt>
                      <c:pt idx="11403">
                        <c:v>7.5510699999999999E-13</c:v>
                      </c:pt>
                      <c:pt idx="11404">
                        <c:v>1.1049000000000001E-12</c:v>
                      </c:pt>
                      <c:pt idx="11405">
                        <c:v>1.1049000000000001E-12</c:v>
                      </c:pt>
                      <c:pt idx="11406">
                        <c:v>7.0670300000000002E-13</c:v>
                      </c:pt>
                      <c:pt idx="11407">
                        <c:v>7.0670300000000002E-13</c:v>
                      </c:pt>
                      <c:pt idx="11408">
                        <c:v>6.6834599999999999E-13</c:v>
                      </c:pt>
                      <c:pt idx="11409">
                        <c:v>6.6834599999999999E-13</c:v>
                      </c:pt>
                      <c:pt idx="11410">
                        <c:v>7.5761999999999996E-13</c:v>
                      </c:pt>
                      <c:pt idx="11411">
                        <c:v>7.5761999999999996E-13</c:v>
                      </c:pt>
                      <c:pt idx="11412">
                        <c:v>1.63485E-12</c:v>
                      </c:pt>
                      <c:pt idx="11413">
                        <c:v>1.63485E-12</c:v>
                      </c:pt>
                      <c:pt idx="11414">
                        <c:v>1.50694E-12</c:v>
                      </c:pt>
                      <c:pt idx="11415">
                        <c:v>1.50694E-12</c:v>
                      </c:pt>
                      <c:pt idx="11416">
                        <c:v>1.0683400000000001E-12</c:v>
                      </c:pt>
                      <c:pt idx="11417">
                        <c:v>1.0683400000000001E-12</c:v>
                      </c:pt>
                      <c:pt idx="11418">
                        <c:v>1.70121E-12</c:v>
                      </c:pt>
                      <c:pt idx="11419">
                        <c:v>1.70121E-12</c:v>
                      </c:pt>
                      <c:pt idx="11420">
                        <c:v>1.10712E-12</c:v>
                      </c:pt>
                      <c:pt idx="11421">
                        <c:v>1.10712E-12</c:v>
                      </c:pt>
                      <c:pt idx="11422">
                        <c:v>7.9363300000000004E-13</c:v>
                      </c:pt>
                      <c:pt idx="11423">
                        <c:v>7.9363300000000004E-13</c:v>
                      </c:pt>
                      <c:pt idx="11424">
                        <c:v>7.70302E-13</c:v>
                      </c:pt>
                      <c:pt idx="11425">
                        <c:v>7.70302E-13</c:v>
                      </c:pt>
                      <c:pt idx="11426">
                        <c:v>7.4773699999999999E-13</c:v>
                      </c:pt>
                      <c:pt idx="11427">
                        <c:v>7.4773699999999999E-13</c:v>
                      </c:pt>
                      <c:pt idx="11428">
                        <c:v>1.1049700000000001E-12</c:v>
                      </c:pt>
                      <c:pt idx="11429">
                        <c:v>1.1049700000000001E-12</c:v>
                      </c:pt>
                      <c:pt idx="11430">
                        <c:v>7.7919400000000002E-13</c:v>
                      </c:pt>
                      <c:pt idx="11431">
                        <c:v>7.7919400000000002E-13</c:v>
                      </c:pt>
                      <c:pt idx="11432">
                        <c:v>1.15777E-12</c:v>
                      </c:pt>
                      <c:pt idx="11433">
                        <c:v>1.15777E-12</c:v>
                      </c:pt>
                      <c:pt idx="11434">
                        <c:v>8.2151600000000003E-13</c:v>
                      </c:pt>
                      <c:pt idx="11435">
                        <c:v>8.2151600000000003E-13</c:v>
                      </c:pt>
                      <c:pt idx="11436">
                        <c:v>8.3587400000000004E-13</c:v>
                      </c:pt>
                      <c:pt idx="11437">
                        <c:v>8.3587400000000004E-13</c:v>
                      </c:pt>
                      <c:pt idx="11438">
                        <c:v>1.06792E-12</c:v>
                      </c:pt>
                      <c:pt idx="11439">
                        <c:v>1.06792E-12</c:v>
                      </c:pt>
                      <c:pt idx="11440">
                        <c:v>7.7471000000000004E-13</c:v>
                      </c:pt>
                      <c:pt idx="11441">
                        <c:v>7.7471000000000004E-13</c:v>
                      </c:pt>
                      <c:pt idx="11442">
                        <c:v>2.9783500000000001E-12</c:v>
                      </c:pt>
                      <c:pt idx="11443">
                        <c:v>2.9783500000000001E-12</c:v>
                      </c:pt>
                      <c:pt idx="11444">
                        <c:v>7.8986599999999996E-13</c:v>
                      </c:pt>
                      <c:pt idx="11445">
                        <c:v>7.8986599999999996E-13</c:v>
                      </c:pt>
                      <c:pt idx="11446">
                        <c:v>1.06946E-12</c:v>
                      </c:pt>
                      <c:pt idx="11447">
                        <c:v>1.06946E-12</c:v>
                      </c:pt>
                      <c:pt idx="11448">
                        <c:v>6.7187400000000003E-13</c:v>
                      </c:pt>
                      <c:pt idx="11449">
                        <c:v>6.7187400000000003E-13</c:v>
                      </c:pt>
                      <c:pt idx="11450">
                        <c:v>7.1578200000000005E-13</c:v>
                      </c:pt>
                      <c:pt idx="11451">
                        <c:v>7.1578200000000005E-13</c:v>
                      </c:pt>
                      <c:pt idx="11452">
                        <c:v>1.0944200000000001E-12</c:v>
                      </c:pt>
                      <c:pt idx="11453">
                        <c:v>1.0944200000000001E-12</c:v>
                      </c:pt>
                      <c:pt idx="11454">
                        <c:v>6.7595200000000001E-13</c:v>
                      </c:pt>
                      <c:pt idx="11455">
                        <c:v>6.7595200000000001E-13</c:v>
                      </c:pt>
                      <c:pt idx="11456">
                        <c:v>8.5907200000000004E-13</c:v>
                      </c:pt>
                      <c:pt idx="11457">
                        <c:v>8.5907200000000004E-13</c:v>
                      </c:pt>
                      <c:pt idx="11458">
                        <c:v>8.1084099999999998E-13</c:v>
                      </c:pt>
                      <c:pt idx="11459">
                        <c:v>8.1084099999999998E-13</c:v>
                      </c:pt>
                      <c:pt idx="11460">
                        <c:v>1.10257E-12</c:v>
                      </c:pt>
                      <c:pt idx="11461">
                        <c:v>1.10257E-12</c:v>
                      </c:pt>
                      <c:pt idx="11462">
                        <c:v>1.4859600000000001E-12</c:v>
                      </c:pt>
                      <c:pt idx="11463">
                        <c:v>1.4859600000000001E-12</c:v>
                      </c:pt>
                      <c:pt idx="11464">
                        <c:v>8.5583200000000004E-13</c:v>
                      </c:pt>
                      <c:pt idx="11465">
                        <c:v>8.5583200000000004E-13</c:v>
                      </c:pt>
                      <c:pt idx="11466">
                        <c:v>7.4977299999999996E-13</c:v>
                      </c:pt>
                      <c:pt idx="11467">
                        <c:v>7.4977299999999996E-13</c:v>
                      </c:pt>
                      <c:pt idx="11468">
                        <c:v>7.4897900000000003E-13</c:v>
                      </c:pt>
                      <c:pt idx="11469">
                        <c:v>7.4897900000000003E-13</c:v>
                      </c:pt>
                      <c:pt idx="11470">
                        <c:v>8.97852E-13</c:v>
                      </c:pt>
                      <c:pt idx="11471">
                        <c:v>8.97852E-13</c:v>
                      </c:pt>
                      <c:pt idx="11472">
                        <c:v>1.0356499999999999E-12</c:v>
                      </c:pt>
                      <c:pt idx="11473">
                        <c:v>1.0356499999999999E-12</c:v>
                      </c:pt>
                      <c:pt idx="11474">
                        <c:v>8.2955800000000001E-13</c:v>
                      </c:pt>
                      <c:pt idx="11475">
                        <c:v>8.2955800000000001E-13</c:v>
                      </c:pt>
                      <c:pt idx="11476">
                        <c:v>7.3708899999999997E-13</c:v>
                      </c:pt>
                      <c:pt idx="11477">
                        <c:v>7.3708899999999997E-13</c:v>
                      </c:pt>
                      <c:pt idx="11478">
                        <c:v>6.8143599999999999E-13</c:v>
                      </c:pt>
                      <c:pt idx="11479">
                        <c:v>6.8143599999999999E-13</c:v>
                      </c:pt>
                      <c:pt idx="11480">
                        <c:v>1.37084E-12</c:v>
                      </c:pt>
                      <c:pt idx="11481">
                        <c:v>1.37084E-12</c:v>
                      </c:pt>
                      <c:pt idx="11482">
                        <c:v>1.22275E-12</c:v>
                      </c:pt>
                      <c:pt idx="11483">
                        <c:v>1.22275E-12</c:v>
                      </c:pt>
                      <c:pt idx="11484">
                        <c:v>7.7429400000000001E-13</c:v>
                      </c:pt>
                      <c:pt idx="11485">
                        <c:v>7.7429400000000001E-13</c:v>
                      </c:pt>
                      <c:pt idx="11486">
                        <c:v>1.14893E-12</c:v>
                      </c:pt>
                      <c:pt idx="11487">
                        <c:v>1.14893E-12</c:v>
                      </c:pt>
                      <c:pt idx="11488">
                        <c:v>1.12878E-11</c:v>
                      </c:pt>
                      <c:pt idx="11489">
                        <c:v>1.12878E-11</c:v>
                      </c:pt>
                      <c:pt idx="11490">
                        <c:v>3.5251199999999998E-12</c:v>
                      </c:pt>
                      <c:pt idx="11491">
                        <c:v>3.5251199999999998E-12</c:v>
                      </c:pt>
                      <c:pt idx="11492">
                        <c:v>1.0669200000000001E-12</c:v>
                      </c:pt>
                      <c:pt idx="11493">
                        <c:v>1.0669200000000001E-12</c:v>
                      </c:pt>
                      <c:pt idx="11494">
                        <c:v>1.1774799999999999E-12</c:v>
                      </c:pt>
                      <c:pt idx="11495">
                        <c:v>1.1774799999999999E-12</c:v>
                      </c:pt>
                      <c:pt idx="11496">
                        <c:v>7.6290899999999996E-13</c:v>
                      </c:pt>
                      <c:pt idx="11497">
                        <c:v>7.6290899999999996E-13</c:v>
                      </c:pt>
                      <c:pt idx="11498">
                        <c:v>1.3667400000000001E-12</c:v>
                      </c:pt>
                      <c:pt idx="11499">
                        <c:v>1.3667400000000001E-12</c:v>
                      </c:pt>
                      <c:pt idx="11500">
                        <c:v>5.5984200000000001E-13</c:v>
                      </c:pt>
                      <c:pt idx="11501">
                        <c:v>5.5984200000000001E-13</c:v>
                      </c:pt>
                      <c:pt idx="11502">
                        <c:v>5.3363700000000002E-13</c:v>
                      </c:pt>
                      <c:pt idx="11503">
                        <c:v>5.3363700000000002E-13</c:v>
                      </c:pt>
                      <c:pt idx="11504">
                        <c:v>5.5918599999999998E-13</c:v>
                      </c:pt>
                      <c:pt idx="11505">
                        <c:v>5.5918599999999998E-13</c:v>
                      </c:pt>
                      <c:pt idx="11506">
                        <c:v>5.2431199999999996E-13</c:v>
                      </c:pt>
                      <c:pt idx="11507">
                        <c:v>5.2431199999999996E-13</c:v>
                      </c:pt>
                      <c:pt idx="11508">
                        <c:v>9.5563800000000001E-13</c:v>
                      </c:pt>
                      <c:pt idx="11509">
                        <c:v>9.5563800000000001E-13</c:v>
                      </c:pt>
                      <c:pt idx="11510">
                        <c:v>5.1654999999999995E-13</c:v>
                      </c:pt>
                      <c:pt idx="11511">
                        <c:v>5.1654999999999995E-13</c:v>
                      </c:pt>
                      <c:pt idx="11512">
                        <c:v>6.9691399999999999E-13</c:v>
                      </c:pt>
                      <c:pt idx="11513">
                        <c:v>6.9691399999999999E-13</c:v>
                      </c:pt>
                      <c:pt idx="11514">
                        <c:v>9.3462499999999997E-13</c:v>
                      </c:pt>
                      <c:pt idx="11515">
                        <c:v>9.3462499999999997E-13</c:v>
                      </c:pt>
                      <c:pt idx="11516">
                        <c:v>5.6647799999999998E-13</c:v>
                      </c:pt>
                      <c:pt idx="11517">
                        <c:v>5.6647799999999998E-13</c:v>
                      </c:pt>
                      <c:pt idx="11518">
                        <c:v>7.09223E-13</c:v>
                      </c:pt>
                      <c:pt idx="11519">
                        <c:v>7.09223E-13</c:v>
                      </c:pt>
                      <c:pt idx="11520">
                        <c:v>5.9162100000000003E-13</c:v>
                      </c:pt>
                      <c:pt idx="11521">
                        <c:v>5.9162100000000003E-13</c:v>
                      </c:pt>
                      <c:pt idx="11522">
                        <c:v>6.0915600000000001E-13</c:v>
                      </c:pt>
                      <c:pt idx="11523">
                        <c:v>6.0915600000000001E-13</c:v>
                      </c:pt>
                      <c:pt idx="11524">
                        <c:v>5.5295600000000001E-13</c:v>
                      </c:pt>
                      <c:pt idx="11525">
                        <c:v>5.5295600000000001E-13</c:v>
                      </c:pt>
                      <c:pt idx="11526">
                        <c:v>6.4687299999999996E-13</c:v>
                      </c:pt>
                      <c:pt idx="11527">
                        <c:v>6.4687299999999996E-13</c:v>
                      </c:pt>
                      <c:pt idx="11528">
                        <c:v>6.3005499999999998E-13</c:v>
                      </c:pt>
                      <c:pt idx="11529">
                        <c:v>6.3005499999999998E-13</c:v>
                      </c:pt>
                      <c:pt idx="11530">
                        <c:v>1.0618100000000001E-12</c:v>
                      </c:pt>
                      <c:pt idx="11531">
                        <c:v>1.0618100000000001E-12</c:v>
                      </c:pt>
                      <c:pt idx="11532">
                        <c:v>5.3668399999999998E-13</c:v>
                      </c:pt>
                      <c:pt idx="11533">
                        <c:v>5.3668399999999998E-13</c:v>
                      </c:pt>
                      <c:pt idx="11534">
                        <c:v>5.9101899999999997E-13</c:v>
                      </c:pt>
                      <c:pt idx="11535">
                        <c:v>5.9101899999999997E-13</c:v>
                      </c:pt>
                      <c:pt idx="11536">
                        <c:v>1.06237E-12</c:v>
                      </c:pt>
                      <c:pt idx="11537">
                        <c:v>1.06237E-12</c:v>
                      </c:pt>
                      <c:pt idx="11538">
                        <c:v>7.8036700000000002E-13</c:v>
                      </c:pt>
                      <c:pt idx="11539">
                        <c:v>7.8036700000000002E-13</c:v>
                      </c:pt>
                      <c:pt idx="11540">
                        <c:v>1.2986499999999999E-12</c:v>
                      </c:pt>
                      <c:pt idx="11541">
                        <c:v>1.2986499999999999E-12</c:v>
                      </c:pt>
                      <c:pt idx="11542">
                        <c:v>5.0395799999999996E-13</c:v>
                      </c:pt>
                      <c:pt idx="11543">
                        <c:v>5.0395799999999996E-13</c:v>
                      </c:pt>
                      <c:pt idx="11544">
                        <c:v>5.5934199999999996E-13</c:v>
                      </c:pt>
                      <c:pt idx="11545">
                        <c:v>5.5934199999999996E-13</c:v>
                      </c:pt>
                      <c:pt idx="11546">
                        <c:v>9.6987500000000005E-13</c:v>
                      </c:pt>
                      <c:pt idx="11547">
                        <c:v>9.6987500000000005E-13</c:v>
                      </c:pt>
                      <c:pt idx="11548">
                        <c:v>5.6144399999999997E-13</c:v>
                      </c:pt>
                      <c:pt idx="11549">
                        <c:v>5.6144399999999997E-13</c:v>
                      </c:pt>
                      <c:pt idx="11550">
                        <c:v>6.06058E-13</c:v>
                      </c:pt>
                      <c:pt idx="11551">
                        <c:v>6.06058E-13</c:v>
                      </c:pt>
                      <c:pt idx="11552">
                        <c:v>7.0601800000000001E-13</c:v>
                      </c:pt>
                      <c:pt idx="11553">
                        <c:v>7.0601800000000001E-13</c:v>
                      </c:pt>
                      <c:pt idx="11554">
                        <c:v>5.2985300000000002E-13</c:v>
                      </c:pt>
                      <c:pt idx="11555">
                        <c:v>5.2985300000000002E-13</c:v>
                      </c:pt>
                      <c:pt idx="11556">
                        <c:v>2.2276299999999999E-12</c:v>
                      </c:pt>
                      <c:pt idx="11557">
                        <c:v>2.2276299999999999E-12</c:v>
                      </c:pt>
                      <c:pt idx="11558">
                        <c:v>5.0290099999999998E-13</c:v>
                      </c:pt>
                      <c:pt idx="11559">
                        <c:v>5.0290099999999998E-13</c:v>
                      </c:pt>
                      <c:pt idx="11560">
                        <c:v>1.03369E-12</c:v>
                      </c:pt>
                      <c:pt idx="11561">
                        <c:v>1.03369E-12</c:v>
                      </c:pt>
                      <c:pt idx="11562">
                        <c:v>6.48723E-13</c:v>
                      </c:pt>
                      <c:pt idx="11563">
                        <c:v>6.48723E-13</c:v>
                      </c:pt>
                      <c:pt idx="11564">
                        <c:v>1.06226E-12</c:v>
                      </c:pt>
                      <c:pt idx="11565">
                        <c:v>1.06226E-12</c:v>
                      </c:pt>
                      <c:pt idx="11566">
                        <c:v>7.65303E-13</c:v>
                      </c:pt>
                      <c:pt idx="11567">
                        <c:v>7.65303E-13</c:v>
                      </c:pt>
                      <c:pt idx="11568">
                        <c:v>9.5262800000000001E-13</c:v>
                      </c:pt>
                      <c:pt idx="11569">
                        <c:v>9.5262800000000001E-13</c:v>
                      </c:pt>
                      <c:pt idx="11570">
                        <c:v>5.5229500000000002E-13</c:v>
                      </c:pt>
                      <c:pt idx="11571">
                        <c:v>5.5229500000000002E-13</c:v>
                      </c:pt>
                      <c:pt idx="11572">
                        <c:v>6.1013400000000003E-13</c:v>
                      </c:pt>
                      <c:pt idx="11573">
                        <c:v>6.1013400000000003E-13</c:v>
                      </c:pt>
                      <c:pt idx="11574">
                        <c:v>5.7105699999999998E-13</c:v>
                      </c:pt>
                      <c:pt idx="11575">
                        <c:v>5.7105699999999998E-13</c:v>
                      </c:pt>
                      <c:pt idx="11576">
                        <c:v>5.7868700000000002E-13</c:v>
                      </c:pt>
                      <c:pt idx="11577">
                        <c:v>5.7868700000000002E-13</c:v>
                      </c:pt>
                      <c:pt idx="11578">
                        <c:v>6.5479799999999995E-13</c:v>
                      </c:pt>
                      <c:pt idx="11579">
                        <c:v>6.5479799999999995E-13</c:v>
                      </c:pt>
                      <c:pt idx="11580">
                        <c:v>6.8431999999999996E-13</c:v>
                      </c:pt>
                      <c:pt idx="11581">
                        <c:v>6.8431999999999996E-13</c:v>
                      </c:pt>
                      <c:pt idx="11582">
                        <c:v>5.3110400000000002E-13</c:v>
                      </c:pt>
                      <c:pt idx="11583">
                        <c:v>5.3110400000000002E-13</c:v>
                      </c:pt>
                      <c:pt idx="11584">
                        <c:v>6.3841300000000002E-13</c:v>
                      </c:pt>
                      <c:pt idx="11585">
                        <c:v>6.3841300000000002E-13</c:v>
                      </c:pt>
                      <c:pt idx="11586">
                        <c:v>6.9947000000000005E-13</c:v>
                      </c:pt>
                      <c:pt idx="11587">
                        <c:v>6.9947000000000005E-13</c:v>
                      </c:pt>
                      <c:pt idx="11588">
                        <c:v>6.9345400000000003E-13</c:v>
                      </c:pt>
                      <c:pt idx="11589">
                        <c:v>6.9345400000000003E-13</c:v>
                      </c:pt>
                      <c:pt idx="11590">
                        <c:v>9.8255499999999995E-13</c:v>
                      </c:pt>
                      <c:pt idx="11591">
                        <c:v>9.8255499999999995E-13</c:v>
                      </c:pt>
                      <c:pt idx="11592">
                        <c:v>1.02187E-12</c:v>
                      </c:pt>
                      <c:pt idx="11593">
                        <c:v>1.02187E-12</c:v>
                      </c:pt>
                      <c:pt idx="11594">
                        <c:v>6.9357000000000004E-13</c:v>
                      </c:pt>
                      <c:pt idx="11595">
                        <c:v>6.9357000000000004E-13</c:v>
                      </c:pt>
                      <c:pt idx="11596">
                        <c:v>9.9090400000000004E-13</c:v>
                      </c:pt>
                      <c:pt idx="11597">
                        <c:v>9.9090400000000004E-13</c:v>
                      </c:pt>
                      <c:pt idx="11598">
                        <c:v>5.2916999999999996E-13</c:v>
                      </c:pt>
                      <c:pt idx="11599">
                        <c:v>5.2916999999999996E-13</c:v>
                      </c:pt>
                      <c:pt idx="11600">
                        <c:v>1.3369199999999999E-12</c:v>
                      </c:pt>
                      <c:pt idx="11601">
                        <c:v>1.3369199999999999E-12</c:v>
                      </c:pt>
                      <c:pt idx="11602">
                        <c:v>4.1717400000000002E-13</c:v>
                      </c:pt>
                      <c:pt idx="11603">
                        <c:v>4.1717400000000002E-13</c:v>
                      </c:pt>
                      <c:pt idx="11604">
                        <c:v>1.0772199999999999E-12</c:v>
                      </c:pt>
                      <c:pt idx="11605">
                        <c:v>1.0772199999999999E-12</c:v>
                      </c:pt>
                      <c:pt idx="11606">
                        <c:v>9.49053E-13</c:v>
                      </c:pt>
                      <c:pt idx="11607">
                        <c:v>9.49053E-13</c:v>
                      </c:pt>
                      <c:pt idx="11608">
                        <c:v>5.6910399999999995E-13</c:v>
                      </c:pt>
                      <c:pt idx="11609">
                        <c:v>5.6910399999999995E-13</c:v>
                      </c:pt>
                      <c:pt idx="11610">
                        <c:v>4.21914E-13</c:v>
                      </c:pt>
                      <c:pt idx="11611">
                        <c:v>4.21914E-13</c:v>
                      </c:pt>
                      <c:pt idx="11612">
                        <c:v>5.4631000000000002E-13</c:v>
                      </c:pt>
                      <c:pt idx="11613">
                        <c:v>5.4631000000000002E-13</c:v>
                      </c:pt>
                      <c:pt idx="11614">
                        <c:v>4.6386200000000005E-13</c:v>
                      </c:pt>
                      <c:pt idx="11615">
                        <c:v>4.6386200000000005E-13</c:v>
                      </c:pt>
                      <c:pt idx="11616">
                        <c:v>5.9214199999999998E-13</c:v>
                      </c:pt>
                      <c:pt idx="11617">
                        <c:v>5.9214199999999998E-13</c:v>
                      </c:pt>
                      <c:pt idx="11618">
                        <c:v>5.0052900000000002E-13</c:v>
                      </c:pt>
                      <c:pt idx="11619">
                        <c:v>5.0052900000000002E-13</c:v>
                      </c:pt>
                      <c:pt idx="11620">
                        <c:v>8.1722300000000004E-13</c:v>
                      </c:pt>
                      <c:pt idx="11621">
                        <c:v>8.1722300000000004E-13</c:v>
                      </c:pt>
                      <c:pt idx="11622">
                        <c:v>6.6971699999999998E-13</c:v>
                      </c:pt>
                      <c:pt idx="11623">
                        <c:v>6.6971699999999998E-13</c:v>
                      </c:pt>
                      <c:pt idx="11624">
                        <c:v>1.3003400000000001E-12</c:v>
                      </c:pt>
                      <c:pt idx="11625">
                        <c:v>1.3003400000000001E-12</c:v>
                      </c:pt>
                      <c:pt idx="11626">
                        <c:v>9.8734100000000008E-13</c:v>
                      </c:pt>
                      <c:pt idx="11627">
                        <c:v>9.8734100000000008E-13</c:v>
                      </c:pt>
                      <c:pt idx="11628">
                        <c:v>4.0452699999999998E-13</c:v>
                      </c:pt>
                      <c:pt idx="11629">
                        <c:v>4.0452699999999998E-13</c:v>
                      </c:pt>
                      <c:pt idx="11630">
                        <c:v>4.2655800000000001E-13</c:v>
                      </c:pt>
                      <c:pt idx="11631">
                        <c:v>4.2655800000000001E-13</c:v>
                      </c:pt>
                      <c:pt idx="11632">
                        <c:v>1.34024E-12</c:v>
                      </c:pt>
                      <c:pt idx="11633">
                        <c:v>1.34024E-12</c:v>
                      </c:pt>
                      <c:pt idx="11634">
                        <c:v>9.2500199999999994E-13</c:v>
                      </c:pt>
                      <c:pt idx="11635">
                        <c:v>9.2500199999999994E-13</c:v>
                      </c:pt>
                      <c:pt idx="11636">
                        <c:v>8.7363500000000004E-13</c:v>
                      </c:pt>
                      <c:pt idx="11637">
                        <c:v>8.7363500000000004E-13</c:v>
                      </c:pt>
                      <c:pt idx="11638">
                        <c:v>4.5819699999999999E-13</c:v>
                      </c:pt>
                      <c:pt idx="11639">
                        <c:v>4.5819699999999999E-13</c:v>
                      </c:pt>
                      <c:pt idx="11640">
                        <c:v>5.1285900000000003E-13</c:v>
                      </c:pt>
                      <c:pt idx="11641">
                        <c:v>5.1285900000000003E-13</c:v>
                      </c:pt>
                      <c:pt idx="11642">
                        <c:v>9.2412699999999991E-13</c:v>
                      </c:pt>
                      <c:pt idx="11643">
                        <c:v>9.2412699999999991E-13</c:v>
                      </c:pt>
                      <c:pt idx="11644">
                        <c:v>6.3991700000000005E-13</c:v>
                      </c:pt>
                      <c:pt idx="11645">
                        <c:v>6.3991700000000005E-13</c:v>
                      </c:pt>
                      <c:pt idx="11646">
                        <c:v>4.7360599999999995E-13</c:v>
                      </c:pt>
                      <c:pt idx="11647">
                        <c:v>4.7360599999999995E-13</c:v>
                      </c:pt>
                      <c:pt idx="11648">
                        <c:v>6.3239600000000002E-13</c:v>
                      </c:pt>
                      <c:pt idx="11649">
                        <c:v>6.3239600000000002E-13</c:v>
                      </c:pt>
                      <c:pt idx="11650">
                        <c:v>4.32817E-13</c:v>
                      </c:pt>
                      <c:pt idx="11651">
                        <c:v>4.32817E-13</c:v>
                      </c:pt>
                      <c:pt idx="11652">
                        <c:v>5.1876E-13</c:v>
                      </c:pt>
                      <c:pt idx="11653">
                        <c:v>5.1876E-13</c:v>
                      </c:pt>
                      <c:pt idx="11654">
                        <c:v>8.96022E-13</c:v>
                      </c:pt>
                      <c:pt idx="11655">
                        <c:v>8.96022E-13</c:v>
                      </c:pt>
                      <c:pt idx="11656">
                        <c:v>4.02085E-13</c:v>
                      </c:pt>
                      <c:pt idx="11657">
                        <c:v>4.02085E-13</c:v>
                      </c:pt>
                      <c:pt idx="11658">
                        <c:v>5.34369E-13</c:v>
                      </c:pt>
                      <c:pt idx="11659">
                        <c:v>5.34369E-13</c:v>
                      </c:pt>
                      <c:pt idx="11660">
                        <c:v>4.7193099999999996E-13</c:v>
                      </c:pt>
                      <c:pt idx="11661">
                        <c:v>4.7193099999999996E-13</c:v>
                      </c:pt>
                      <c:pt idx="11662">
                        <c:v>4.8560699999999997E-13</c:v>
                      </c:pt>
                      <c:pt idx="11663">
                        <c:v>4.8560699999999997E-13</c:v>
                      </c:pt>
                      <c:pt idx="11664">
                        <c:v>4.4734300000000001E-13</c:v>
                      </c:pt>
                      <c:pt idx="11665">
                        <c:v>4.4734300000000001E-13</c:v>
                      </c:pt>
                      <c:pt idx="11666">
                        <c:v>1.48091E-12</c:v>
                      </c:pt>
                      <c:pt idx="11667">
                        <c:v>1.48091E-12</c:v>
                      </c:pt>
                      <c:pt idx="11668">
                        <c:v>1.06986E-12</c:v>
                      </c:pt>
                      <c:pt idx="11669">
                        <c:v>1.06986E-12</c:v>
                      </c:pt>
                      <c:pt idx="11670">
                        <c:v>5.4771399999999998E-13</c:v>
                      </c:pt>
                      <c:pt idx="11671">
                        <c:v>5.4771399999999998E-13</c:v>
                      </c:pt>
                      <c:pt idx="11672">
                        <c:v>1.2858599999999999E-12</c:v>
                      </c:pt>
                      <c:pt idx="11673">
                        <c:v>1.2858599999999999E-12</c:v>
                      </c:pt>
                      <c:pt idx="11674">
                        <c:v>1.13463E-12</c:v>
                      </c:pt>
                      <c:pt idx="11675">
                        <c:v>1.13463E-12</c:v>
                      </c:pt>
                      <c:pt idx="11676">
                        <c:v>1.4280299999999999E-12</c:v>
                      </c:pt>
                      <c:pt idx="11677">
                        <c:v>1.4280299999999999E-12</c:v>
                      </c:pt>
                      <c:pt idx="11678">
                        <c:v>1.9076199999999999E-12</c:v>
                      </c:pt>
                      <c:pt idx="11679">
                        <c:v>1.9076199999999999E-12</c:v>
                      </c:pt>
                      <c:pt idx="11680">
                        <c:v>9.5282899999999992E-13</c:v>
                      </c:pt>
                      <c:pt idx="11681">
                        <c:v>9.5282899999999992E-13</c:v>
                      </c:pt>
                      <c:pt idx="11682">
                        <c:v>8.5734699999999996E-13</c:v>
                      </c:pt>
                      <c:pt idx="11683">
                        <c:v>8.5734699999999996E-13</c:v>
                      </c:pt>
                      <c:pt idx="11684">
                        <c:v>1.6943E-12</c:v>
                      </c:pt>
                      <c:pt idx="11685">
                        <c:v>1.6943E-12</c:v>
                      </c:pt>
                      <c:pt idx="11686">
                        <c:v>4.3104599999999998E-13</c:v>
                      </c:pt>
                      <c:pt idx="11687">
                        <c:v>4.3104599999999998E-13</c:v>
                      </c:pt>
                      <c:pt idx="11688">
                        <c:v>5.0233000000000004E-13</c:v>
                      </c:pt>
                      <c:pt idx="11689">
                        <c:v>5.0233000000000004E-13</c:v>
                      </c:pt>
                      <c:pt idx="11690">
                        <c:v>5.7302799999999999E-13</c:v>
                      </c:pt>
                      <c:pt idx="11691">
                        <c:v>5.7302799999999999E-13</c:v>
                      </c:pt>
                      <c:pt idx="11692">
                        <c:v>8.3414199999999996E-13</c:v>
                      </c:pt>
                      <c:pt idx="11693">
                        <c:v>8.3414199999999996E-13</c:v>
                      </c:pt>
                      <c:pt idx="11694">
                        <c:v>8.5070399999999999E-13</c:v>
                      </c:pt>
                      <c:pt idx="11695">
                        <c:v>8.5070399999999999E-13</c:v>
                      </c:pt>
                      <c:pt idx="11696">
                        <c:v>9.9002000000000006E-13</c:v>
                      </c:pt>
                      <c:pt idx="11697">
                        <c:v>9.9002000000000006E-13</c:v>
                      </c:pt>
                      <c:pt idx="11698">
                        <c:v>5.4597199999999999E-13</c:v>
                      </c:pt>
                      <c:pt idx="11699">
                        <c:v>5.4597199999999999E-13</c:v>
                      </c:pt>
                      <c:pt idx="11700">
                        <c:v>9.2064999999999992E-13</c:v>
                      </c:pt>
                      <c:pt idx="11701">
                        <c:v>9.2064999999999992E-13</c:v>
                      </c:pt>
                      <c:pt idx="11702">
                        <c:v>4.5027799999999998E-13</c:v>
                      </c:pt>
                      <c:pt idx="11703">
                        <c:v>4.5027799999999998E-13</c:v>
                      </c:pt>
                      <c:pt idx="11704">
                        <c:v>4.2559599999999999E-13</c:v>
                      </c:pt>
                      <c:pt idx="11705">
                        <c:v>4.2559599999999999E-13</c:v>
                      </c:pt>
                      <c:pt idx="11706">
                        <c:v>1.781E-12</c:v>
                      </c:pt>
                      <c:pt idx="11707">
                        <c:v>1.781E-12</c:v>
                      </c:pt>
                      <c:pt idx="11708">
                        <c:v>4.3385599999999999E-13</c:v>
                      </c:pt>
                      <c:pt idx="11709">
                        <c:v>4.3385599999999999E-13</c:v>
                      </c:pt>
                      <c:pt idx="11710">
                        <c:v>5.8300599999999997E-13</c:v>
                      </c:pt>
                      <c:pt idx="11711">
                        <c:v>5.8300599999999997E-13</c:v>
                      </c:pt>
                      <c:pt idx="11712">
                        <c:v>5.4262699999999997E-13</c:v>
                      </c:pt>
                      <c:pt idx="11713">
                        <c:v>5.4262699999999997E-13</c:v>
                      </c:pt>
                      <c:pt idx="11714">
                        <c:v>5.2095600000000005E-13</c:v>
                      </c:pt>
                      <c:pt idx="11715">
                        <c:v>5.2095600000000005E-13</c:v>
                      </c:pt>
                      <c:pt idx="11716">
                        <c:v>4.1985699999999997E-13</c:v>
                      </c:pt>
                      <c:pt idx="11717">
                        <c:v>4.1985699999999997E-13</c:v>
                      </c:pt>
                      <c:pt idx="11718">
                        <c:v>1.11859E-12</c:v>
                      </c:pt>
                      <c:pt idx="11719">
                        <c:v>1.11859E-12</c:v>
                      </c:pt>
                      <c:pt idx="11720">
                        <c:v>8.6735800000000001E-13</c:v>
                      </c:pt>
                      <c:pt idx="11721">
                        <c:v>8.6735800000000001E-13</c:v>
                      </c:pt>
                      <c:pt idx="11722">
                        <c:v>5.3162199999999995E-13</c:v>
                      </c:pt>
                      <c:pt idx="11723">
                        <c:v>5.3162199999999995E-13</c:v>
                      </c:pt>
                      <c:pt idx="11724">
                        <c:v>5.2833300000000005E-13</c:v>
                      </c:pt>
                      <c:pt idx="11725">
                        <c:v>5.2833300000000005E-13</c:v>
                      </c:pt>
                      <c:pt idx="11726">
                        <c:v>1.03831E-12</c:v>
                      </c:pt>
                      <c:pt idx="11727">
                        <c:v>1.03831E-12</c:v>
                      </c:pt>
                      <c:pt idx="11728">
                        <c:v>5.3186199999999996E-13</c:v>
                      </c:pt>
                      <c:pt idx="11729">
                        <c:v>5.3186199999999996E-13</c:v>
                      </c:pt>
                      <c:pt idx="11730">
                        <c:v>5.6584000000000004E-13</c:v>
                      </c:pt>
                      <c:pt idx="11731">
                        <c:v>5.6584000000000004E-13</c:v>
                      </c:pt>
                      <c:pt idx="11732">
                        <c:v>5.7996600000000001E-13</c:v>
                      </c:pt>
                      <c:pt idx="11733">
                        <c:v>5.7996600000000001E-13</c:v>
                      </c:pt>
                      <c:pt idx="11734">
                        <c:v>6.0262000000000001E-13</c:v>
                      </c:pt>
                      <c:pt idx="11735">
                        <c:v>6.0262000000000001E-13</c:v>
                      </c:pt>
                      <c:pt idx="11736">
                        <c:v>1.48414E-12</c:v>
                      </c:pt>
                      <c:pt idx="11737">
                        <c:v>1.48414E-12</c:v>
                      </c:pt>
                      <c:pt idx="11738">
                        <c:v>5.9300099999999997E-13</c:v>
                      </c:pt>
                      <c:pt idx="11739">
                        <c:v>5.9300099999999997E-13</c:v>
                      </c:pt>
                      <c:pt idx="11740">
                        <c:v>1.09058E-12</c:v>
                      </c:pt>
                      <c:pt idx="11741">
                        <c:v>1.09058E-12</c:v>
                      </c:pt>
                      <c:pt idx="11742">
                        <c:v>7.6801100000000005E-13</c:v>
                      </c:pt>
                      <c:pt idx="11743">
                        <c:v>7.6801100000000005E-13</c:v>
                      </c:pt>
                      <c:pt idx="11744">
                        <c:v>7.03888E-13</c:v>
                      </c:pt>
                      <c:pt idx="11745">
                        <c:v>7.03888E-13</c:v>
                      </c:pt>
                      <c:pt idx="11746">
                        <c:v>4.1876600000000001E-13</c:v>
                      </c:pt>
                      <c:pt idx="11747">
                        <c:v>4.1876600000000001E-13</c:v>
                      </c:pt>
                      <c:pt idx="11748">
                        <c:v>4.1931500000000002E-13</c:v>
                      </c:pt>
                      <c:pt idx="11749">
                        <c:v>4.1931500000000002E-13</c:v>
                      </c:pt>
                      <c:pt idx="11750">
                        <c:v>4.9146499999999997E-13</c:v>
                      </c:pt>
                      <c:pt idx="11751">
                        <c:v>4.9146499999999997E-13</c:v>
                      </c:pt>
                      <c:pt idx="11752">
                        <c:v>4.82921E-13</c:v>
                      </c:pt>
                      <c:pt idx="11753">
                        <c:v>4.82921E-13</c:v>
                      </c:pt>
                      <c:pt idx="11754">
                        <c:v>6.7791500000000005E-13</c:v>
                      </c:pt>
                      <c:pt idx="11755">
                        <c:v>6.7791500000000005E-13</c:v>
                      </c:pt>
                      <c:pt idx="11756">
                        <c:v>4.19183E-13</c:v>
                      </c:pt>
                      <c:pt idx="11757">
                        <c:v>4.19183E-13</c:v>
                      </c:pt>
                      <c:pt idx="11758">
                        <c:v>5.2751100000000001E-13</c:v>
                      </c:pt>
                      <c:pt idx="11759">
                        <c:v>5.2751100000000001E-13</c:v>
                      </c:pt>
                      <c:pt idx="11760">
                        <c:v>1.1924200000000001E-12</c:v>
                      </c:pt>
                      <c:pt idx="11761">
                        <c:v>1.1924200000000001E-12</c:v>
                      </c:pt>
                      <c:pt idx="11762">
                        <c:v>1.0983500000000001E-12</c:v>
                      </c:pt>
                      <c:pt idx="11763">
                        <c:v>1.0983500000000001E-12</c:v>
                      </c:pt>
                      <c:pt idx="11764">
                        <c:v>4.2580299999999998E-13</c:v>
                      </c:pt>
                      <c:pt idx="11765">
                        <c:v>4.2580299999999998E-13</c:v>
                      </c:pt>
                      <c:pt idx="11766">
                        <c:v>4.4264200000000001E-13</c:v>
                      </c:pt>
                      <c:pt idx="11767">
                        <c:v>4.4264200000000001E-13</c:v>
                      </c:pt>
                      <c:pt idx="11768">
                        <c:v>5.6543199999999999E-13</c:v>
                      </c:pt>
                      <c:pt idx="11769">
                        <c:v>5.6543199999999999E-13</c:v>
                      </c:pt>
                      <c:pt idx="11770">
                        <c:v>9.0407499999999996E-13</c:v>
                      </c:pt>
                      <c:pt idx="11771">
                        <c:v>9.0407499999999996E-13</c:v>
                      </c:pt>
                      <c:pt idx="11772">
                        <c:v>6.12725E-13</c:v>
                      </c:pt>
                      <c:pt idx="11773">
                        <c:v>6.12725E-13</c:v>
                      </c:pt>
                      <c:pt idx="11774">
                        <c:v>5.0991600000000003E-13</c:v>
                      </c:pt>
                      <c:pt idx="11775">
                        <c:v>5.0991600000000003E-13</c:v>
                      </c:pt>
                      <c:pt idx="11776">
                        <c:v>6.0771199999999999E-13</c:v>
                      </c:pt>
                      <c:pt idx="11777">
                        <c:v>6.0771199999999999E-13</c:v>
                      </c:pt>
                      <c:pt idx="11778">
                        <c:v>4.6302399999999997E-13</c:v>
                      </c:pt>
                      <c:pt idx="11779">
                        <c:v>4.6302399999999997E-13</c:v>
                      </c:pt>
                      <c:pt idx="11780">
                        <c:v>4.7959200000000002E-13</c:v>
                      </c:pt>
                      <c:pt idx="11781">
                        <c:v>4.7959200000000002E-13</c:v>
                      </c:pt>
                      <c:pt idx="11782">
                        <c:v>4.5889900000000002E-13</c:v>
                      </c:pt>
                      <c:pt idx="11783">
                        <c:v>4.5889900000000002E-13</c:v>
                      </c:pt>
                      <c:pt idx="11784">
                        <c:v>4.8589299999999998E-13</c:v>
                      </c:pt>
                      <c:pt idx="11785">
                        <c:v>4.8589299999999998E-13</c:v>
                      </c:pt>
                      <c:pt idx="11786">
                        <c:v>7.4943900000000001E-13</c:v>
                      </c:pt>
                      <c:pt idx="11787">
                        <c:v>7.4943900000000001E-13</c:v>
                      </c:pt>
                      <c:pt idx="11788">
                        <c:v>8.1705299999999995E-13</c:v>
                      </c:pt>
                      <c:pt idx="11789">
                        <c:v>8.1705299999999995E-13</c:v>
                      </c:pt>
                      <c:pt idx="11790">
                        <c:v>4.4996400000000002E-13</c:v>
                      </c:pt>
                      <c:pt idx="11791">
                        <c:v>4.4996400000000002E-13</c:v>
                      </c:pt>
                      <c:pt idx="11792">
                        <c:v>8.8451400000000002E-13</c:v>
                      </c:pt>
                      <c:pt idx="11793">
                        <c:v>8.8451400000000002E-13</c:v>
                      </c:pt>
                      <c:pt idx="11794">
                        <c:v>4.9427299999999999E-13</c:v>
                      </c:pt>
                      <c:pt idx="11795">
                        <c:v>4.9427299999999999E-13</c:v>
                      </c:pt>
                      <c:pt idx="11796">
                        <c:v>7.9615099999999997E-13</c:v>
                      </c:pt>
                      <c:pt idx="11797">
                        <c:v>7.9615099999999997E-13</c:v>
                      </c:pt>
                      <c:pt idx="11798">
                        <c:v>5.0722800000000001E-13</c:v>
                      </c:pt>
                      <c:pt idx="11799">
                        <c:v>5.0722800000000001E-13</c:v>
                      </c:pt>
                      <c:pt idx="11800">
                        <c:v>9.0190499999999998E-13</c:v>
                      </c:pt>
                      <c:pt idx="11801">
                        <c:v>9.0190499999999998E-13</c:v>
                      </c:pt>
                      <c:pt idx="11802">
                        <c:v>1.0535699999999999E-12</c:v>
                      </c:pt>
                      <c:pt idx="11803">
                        <c:v>1.0535699999999999E-12</c:v>
                      </c:pt>
                      <c:pt idx="11804">
                        <c:v>4.49947E-13</c:v>
                      </c:pt>
                      <c:pt idx="11805">
                        <c:v>4.49947E-13</c:v>
                      </c:pt>
                      <c:pt idx="11806">
                        <c:v>1.1162900000000001E-12</c:v>
                      </c:pt>
                      <c:pt idx="11807">
                        <c:v>1.1162900000000001E-12</c:v>
                      </c:pt>
                      <c:pt idx="11808">
                        <c:v>9.9183999999999994E-13</c:v>
                      </c:pt>
                      <c:pt idx="11809">
                        <c:v>9.9183999999999994E-13</c:v>
                      </c:pt>
                      <c:pt idx="11810">
                        <c:v>5.2527199999999999E-13</c:v>
                      </c:pt>
                      <c:pt idx="11811">
                        <c:v>5.2527199999999999E-13</c:v>
                      </c:pt>
                      <c:pt idx="11812">
                        <c:v>5.4616900000000001E-13</c:v>
                      </c:pt>
                      <c:pt idx="11813">
                        <c:v>5.4616900000000001E-13</c:v>
                      </c:pt>
                      <c:pt idx="11814">
                        <c:v>5.2644199999999997E-13</c:v>
                      </c:pt>
                      <c:pt idx="11815">
                        <c:v>5.2644199999999997E-13</c:v>
                      </c:pt>
                      <c:pt idx="11816">
                        <c:v>5.2231499999999998E-13</c:v>
                      </c:pt>
                      <c:pt idx="11817">
                        <c:v>5.2231499999999998E-13</c:v>
                      </c:pt>
                      <c:pt idx="11818">
                        <c:v>4.9720199999999999E-13</c:v>
                      </c:pt>
                      <c:pt idx="11819">
                        <c:v>4.9720199999999999E-13</c:v>
                      </c:pt>
                      <c:pt idx="11820">
                        <c:v>6.32153E-13</c:v>
                      </c:pt>
                      <c:pt idx="11821">
                        <c:v>6.32153E-13</c:v>
                      </c:pt>
                      <c:pt idx="11822">
                        <c:v>9.6708300000000007E-13</c:v>
                      </c:pt>
                      <c:pt idx="11823">
                        <c:v>9.6708300000000007E-13</c:v>
                      </c:pt>
                      <c:pt idx="11824">
                        <c:v>4.1502800000000001E-13</c:v>
                      </c:pt>
                      <c:pt idx="11825">
                        <c:v>4.1502800000000001E-13</c:v>
                      </c:pt>
                      <c:pt idx="11826">
                        <c:v>5.6003500000000005E-13</c:v>
                      </c:pt>
                      <c:pt idx="11827">
                        <c:v>5.6003500000000005E-13</c:v>
                      </c:pt>
                      <c:pt idx="11828">
                        <c:v>4.54312E-13</c:v>
                      </c:pt>
                      <c:pt idx="11829">
                        <c:v>4.54312E-13</c:v>
                      </c:pt>
                      <c:pt idx="11830">
                        <c:v>1.7624200000000001E-12</c:v>
                      </c:pt>
                      <c:pt idx="11831">
                        <c:v>1.7624200000000001E-12</c:v>
                      </c:pt>
                      <c:pt idx="11832">
                        <c:v>5.0732900000000005E-13</c:v>
                      </c:pt>
                      <c:pt idx="11833">
                        <c:v>5.0732900000000005E-13</c:v>
                      </c:pt>
                      <c:pt idx="11834">
                        <c:v>8.7129300000000003E-13</c:v>
                      </c:pt>
                      <c:pt idx="11835">
                        <c:v>8.7129300000000003E-13</c:v>
                      </c:pt>
                      <c:pt idx="11836">
                        <c:v>9.2992599999999997E-13</c:v>
                      </c:pt>
                      <c:pt idx="11837">
                        <c:v>9.2992599999999997E-13</c:v>
                      </c:pt>
                      <c:pt idx="11838">
                        <c:v>4.8914200000000005E-10</c:v>
                      </c:pt>
                      <c:pt idx="11839">
                        <c:v>4.8914200000000005E-10</c:v>
                      </c:pt>
                      <c:pt idx="11840">
                        <c:v>4.6125099999999995E-13</c:v>
                      </c:pt>
                      <c:pt idx="11841">
                        <c:v>4.6125099999999995E-13</c:v>
                      </c:pt>
                      <c:pt idx="11842">
                        <c:v>4.7980000000000004E-13</c:v>
                      </c:pt>
                      <c:pt idx="11843">
                        <c:v>4.7980000000000004E-13</c:v>
                      </c:pt>
                      <c:pt idx="11844">
                        <c:v>4.3588500000000002E-13</c:v>
                      </c:pt>
                      <c:pt idx="11845">
                        <c:v>4.3588500000000002E-13</c:v>
                      </c:pt>
                      <c:pt idx="11846">
                        <c:v>7.9305700000000004E-13</c:v>
                      </c:pt>
                      <c:pt idx="11847">
                        <c:v>7.9305700000000004E-13</c:v>
                      </c:pt>
                      <c:pt idx="11848">
                        <c:v>4.2873400000000002E-13</c:v>
                      </c:pt>
                      <c:pt idx="11849">
                        <c:v>4.2873400000000002E-13</c:v>
                      </c:pt>
                      <c:pt idx="11850">
                        <c:v>5.7569899999999999E-13</c:v>
                      </c:pt>
                      <c:pt idx="11851">
                        <c:v>5.7569899999999999E-13</c:v>
                      </c:pt>
                      <c:pt idx="11852">
                        <c:v>1.13684E-12</c:v>
                      </c:pt>
                      <c:pt idx="11853">
                        <c:v>1.13684E-12</c:v>
                      </c:pt>
                      <c:pt idx="11854">
                        <c:v>4.1642700000000001E-13</c:v>
                      </c:pt>
                      <c:pt idx="11855">
                        <c:v>4.1642700000000001E-13</c:v>
                      </c:pt>
                      <c:pt idx="11856">
                        <c:v>5.53451E-13</c:v>
                      </c:pt>
                      <c:pt idx="11857">
                        <c:v>5.53451E-13</c:v>
                      </c:pt>
                      <c:pt idx="11858">
                        <c:v>5.0484399999999998E-13</c:v>
                      </c:pt>
                      <c:pt idx="11859">
                        <c:v>5.0484399999999998E-13</c:v>
                      </c:pt>
                      <c:pt idx="11860">
                        <c:v>5.0146900000000001E-13</c:v>
                      </c:pt>
                      <c:pt idx="11861">
                        <c:v>5.0146900000000001E-13</c:v>
                      </c:pt>
                      <c:pt idx="11862">
                        <c:v>9.5729600000000008E-13</c:v>
                      </c:pt>
                      <c:pt idx="11863">
                        <c:v>9.5729600000000008E-13</c:v>
                      </c:pt>
                      <c:pt idx="11864">
                        <c:v>4.20681E-13</c:v>
                      </c:pt>
                      <c:pt idx="11865">
                        <c:v>4.20681E-13</c:v>
                      </c:pt>
                      <c:pt idx="11866">
                        <c:v>8.5847500000000004E-13</c:v>
                      </c:pt>
                      <c:pt idx="11867">
                        <c:v>8.5847500000000004E-13</c:v>
                      </c:pt>
                      <c:pt idx="11868">
                        <c:v>7.8238199999999999E-13</c:v>
                      </c:pt>
                      <c:pt idx="11869">
                        <c:v>7.8238199999999999E-13</c:v>
                      </c:pt>
                      <c:pt idx="11870">
                        <c:v>4.7793200000000001E-13</c:v>
                      </c:pt>
                      <c:pt idx="11871">
                        <c:v>4.7793200000000001E-13</c:v>
                      </c:pt>
                      <c:pt idx="11872">
                        <c:v>8.3267300000000004E-13</c:v>
                      </c:pt>
                      <c:pt idx="11873">
                        <c:v>8.3267300000000004E-13</c:v>
                      </c:pt>
                      <c:pt idx="11874">
                        <c:v>5.0068999999999996E-13</c:v>
                      </c:pt>
                      <c:pt idx="11875">
                        <c:v>5.0068999999999996E-13</c:v>
                      </c:pt>
                      <c:pt idx="11876">
                        <c:v>1.00932E-12</c:v>
                      </c:pt>
                      <c:pt idx="11877">
                        <c:v>1.00932E-12</c:v>
                      </c:pt>
                      <c:pt idx="11878">
                        <c:v>7.7042100000000003E-13</c:v>
                      </c:pt>
                      <c:pt idx="11879">
                        <c:v>7.7042100000000003E-13</c:v>
                      </c:pt>
                      <c:pt idx="11880">
                        <c:v>3.9361699999999998E-13</c:v>
                      </c:pt>
                      <c:pt idx="11881">
                        <c:v>3.9361699999999998E-13</c:v>
                      </c:pt>
                      <c:pt idx="11882">
                        <c:v>5.75801E-13</c:v>
                      </c:pt>
                      <c:pt idx="11883">
                        <c:v>5.75801E-13</c:v>
                      </c:pt>
                      <c:pt idx="11884">
                        <c:v>8.0087300000000001E-13</c:v>
                      </c:pt>
                      <c:pt idx="11885">
                        <c:v>8.0087300000000001E-13</c:v>
                      </c:pt>
                      <c:pt idx="11886">
                        <c:v>9.0061700000000004E-13</c:v>
                      </c:pt>
                      <c:pt idx="11887">
                        <c:v>9.0061700000000004E-13</c:v>
                      </c:pt>
                      <c:pt idx="11888">
                        <c:v>8.2303200000000002E-13</c:v>
                      </c:pt>
                      <c:pt idx="11889">
                        <c:v>8.2303200000000002E-13</c:v>
                      </c:pt>
                      <c:pt idx="11890">
                        <c:v>9.234490000000001E-13</c:v>
                      </c:pt>
                      <c:pt idx="11891">
                        <c:v>9.234490000000001E-13</c:v>
                      </c:pt>
                      <c:pt idx="11892">
                        <c:v>3.9283599999999998E-13</c:v>
                      </c:pt>
                      <c:pt idx="11893">
                        <c:v>3.9283599999999998E-13</c:v>
                      </c:pt>
                      <c:pt idx="11894">
                        <c:v>4.1432300000000001E-13</c:v>
                      </c:pt>
                      <c:pt idx="11895">
                        <c:v>4.1432300000000001E-13</c:v>
                      </c:pt>
                      <c:pt idx="11896">
                        <c:v>5.58348E-13</c:v>
                      </c:pt>
                      <c:pt idx="11897">
                        <c:v>5.58348E-13</c:v>
                      </c:pt>
                      <c:pt idx="11898">
                        <c:v>5.0433300000000005E-13</c:v>
                      </c:pt>
                      <c:pt idx="11899">
                        <c:v>5.0433300000000005E-13</c:v>
                      </c:pt>
                      <c:pt idx="11900">
                        <c:v>8.6677199999999999E-13</c:v>
                      </c:pt>
                      <c:pt idx="11901">
                        <c:v>8.6677199999999999E-13</c:v>
                      </c:pt>
                      <c:pt idx="11902">
                        <c:v>5.0508900000000005E-13</c:v>
                      </c:pt>
                      <c:pt idx="11903">
                        <c:v>5.0508900000000005E-13</c:v>
                      </c:pt>
                      <c:pt idx="11904">
                        <c:v>4.1934300000000002E-13</c:v>
                      </c:pt>
                      <c:pt idx="11905">
                        <c:v>4.1934300000000002E-13</c:v>
                      </c:pt>
                      <c:pt idx="11906">
                        <c:v>3.8730600000000001E-13</c:v>
                      </c:pt>
                      <c:pt idx="11907">
                        <c:v>3.8730600000000001E-13</c:v>
                      </c:pt>
                      <c:pt idx="11908">
                        <c:v>8.0213700000000004E-13</c:v>
                      </c:pt>
                      <c:pt idx="11909">
                        <c:v>8.0213700000000004E-13</c:v>
                      </c:pt>
                      <c:pt idx="11910">
                        <c:v>4.03408E-13</c:v>
                      </c:pt>
                      <c:pt idx="11911">
                        <c:v>4.03408E-13</c:v>
                      </c:pt>
                      <c:pt idx="11912">
                        <c:v>5.33514E-13</c:v>
                      </c:pt>
                      <c:pt idx="11913">
                        <c:v>5.33514E-13</c:v>
                      </c:pt>
                      <c:pt idx="11914">
                        <c:v>4.8039999999999995E-13</c:v>
                      </c:pt>
                      <c:pt idx="11915">
                        <c:v>4.8039999999999995E-13</c:v>
                      </c:pt>
                      <c:pt idx="11916">
                        <c:v>1.2839599999999999E-12</c:v>
                      </c:pt>
                      <c:pt idx="11917">
                        <c:v>1.2839599999999999E-12</c:v>
                      </c:pt>
                      <c:pt idx="11918">
                        <c:v>8.4863699999999999E-13</c:v>
                      </c:pt>
                      <c:pt idx="11919">
                        <c:v>8.4863699999999999E-13</c:v>
                      </c:pt>
                      <c:pt idx="11920">
                        <c:v>8.91641E-13</c:v>
                      </c:pt>
                      <c:pt idx="11921">
                        <c:v>8.91641E-13</c:v>
                      </c:pt>
                      <c:pt idx="11922">
                        <c:v>4.5033999999999998E-13</c:v>
                      </c:pt>
                      <c:pt idx="11923">
                        <c:v>4.5033999999999998E-13</c:v>
                      </c:pt>
                      <c:pt idx="11924">
                        <c:v>8.5027500000000003E-13</c:v>
                      </c:pt>
                      <c:pt idx="11925">
                        <c:v>8.5027500000000003E-13</c:v>
                      </c:pt>
                      <c:pt idx="11926">
                        <c:v>9.4623599999999993E-13</c:v>
                      </c:pt>
                      <c:pt idx="11927">
                        <c:v>9.4623599999999993E-13</c:v>
                      </c:pt>
                      <c:pt idx="11928">
                        <c:v>4.2198199999999998E-13</c:v>
                      </c:pt>
                      <c:pt idx="11929">
                        <c:v>4.2198199999999998E-13</c:v>
                      </c:pt>
                      <c:pt idx="11930">
                        <c:v>3.71699E-13</c:v>
                      </c:pt>
                      <c:pt idx="11931">
                        <c:v>3.71699E-13</c:v>
                      </c:pt>
                      <c:pt idx="11932">
                        <c:v>3.8191400000000002E-13</c:v>
                      </c:pt>
                      <c:pt idx="11933">
                        <c:v>3.8191400000000002E-13</c:v>
                      </c:pt>
                      <c:pt idx="11934">
                        <c:v>4.4093700000000002E-13</c:v>
                      </c:pt>
                      <c:pt idx="11935">
                        <c:v>4.4093700000000002E-13</c:v>
                      </c:pt>
                      <c:pt idx="11936">
                        <c:v>1.3573199999999999E-12</c:v>
                      </c:pt>
                      <c:pt idx="11937">
                        <c:v>1.3573199999999999E-12</c:v>
                      </c:pt>
                      <c:pt idx="11938">
                        <c:v>4.1427099999999998E-13</c:v>
                      </c:pt>
                      <c:pt idx="11939">
                        <c:v>4.1427099999999998E-13</c:v>
                      </c:pt>
                      <c:pt idx="11940">
                        <c:v>4.9982799999999996E-13</c:v>
                      </c:pt>
                      <c:pt idx="11941">
                        <c:v>4.9982799999999996E-13</c:v>
                      </c:pt>
                      <c:pt idx="11942">
                        <c:v>4.3225E-13</c:v>
                      </c:pt>
                      <c:pt idx="11943">
                        <c:v>4.3225E-13</c:v>
                      </c:pt>
                      <c:pt idx="11944">
                        <c:v>9.912549999999999E-13</c:v>
                      </c:pt>
                      <c:pt idx="11945">
                        <c:v>9.912549999999999E-13</c:v>
                      </c:pt>
                      <c:pt idx="11946">
                        <c:v>4.0318E-13</c:v>
                      </c:pt>
                      <c:pt idx="11947">
                        <c:v>4.0318E-13</c:v>
                      </c:pt>
                      <c:pt idx="11948">
                        <c:v>5.5249399999999999E-13</c:v>
                      </c:pt>
                      <c:pt idx="11949">
                        <c:v>5.5249399999999999E-13</c:v>
                      </c:pt>
                      <c:pt idx="11950">
                        <c:v>8.8685600000000003E-13</c:v>
                      </c:pt>
                      <c:pt idx="11951">
                        <c:v>8.8685600000000003E-13</c:v>
                      </c:pt>
                      <c:pt idx="11952">
                        <c:v>4.1882999999999999E-13</c:v>
                      </c:pt>
                      <c:pt idx="11953">
                        <c:v>4.1882999999999999E-13</c:v>
                      </c:pt>
                      <c:pt idx="11954">
                        <c:v>4.9451799999999995E-13</c:v>
                      </c:pt>
                      <c:pt idx="11955">
                        <c:v>4.9451799999999995E-13</c:v>
                      </c:pt>
                      <c:pt idx="11956">
                        <c:v>4.8406500000000002E-13</c:v>
                      </c:pt>
                      <c:pt idx="11957">
                        <c:v>4.8406500000000002E-13</c:v>
                      </c:pt>
                      <c:pt idx="11958">
                        <c:v>8.0201800000000001E-13</c:v>
                      </c:pt>
                      <c:pt idx="11959">
                        <c:v>8.0201800000000001E-13</c:v>
                      </c:pt>
                      <c:pt idx="11960">
                        <c:v>4.5995100000000005E-13</c:v>
                      </c:pt>
                      <c:pt idx="11961">
                        <c:v>4.5995100000000005E-13</c:v>
                      </c:pt>
                      <c:pt idx="11962">
                        <c:v>3.8681199999999999E-13</c:v>
                      </c:pt>
                      <c:pt idx="11963">
                        <c:v>3.8681199999999999E-13</c:v>
                      </c:pt>
                      <c:pt idx="11964">
                        <c:v>9.4051199999999994E-13</c:v>
                      </c:pt>
                      <c:pt idx="11965">
                        <c:v>9.4051199999999994E-13</c:v>
                      </c:pt>
                      <c:pt idx="11966">
                        <c:v>4.1404000000000002E-13</c:v>
                      </c:pt>
                      <c:pt idx="11967">
                        <c:v>4.1404000000000002E-13</c:v>
                      </c:pt>
                      <c:pt idx="11968">
                        <c:v>4.5296400000000001E-13</c:v>
                      </c:pt>
                      <c:pt idx="11969">
                        <c:v>4.5296400000000001E-13</c:v>
                      </c:pt>
                      <c:pt idx="11970">
                        <c:v>4.6308399999999997E-13</c:v>
                      </c:pt>
                      <c:pt idx="11971">
                        <c:v>4.6308399999999997E-13</c:v>
                      </c:pt>
                      <c:pt idx="11972">
                        <c:v>8.3115899999999999E-13</c:v>
                      </c:pt>
                      <c:pt idx="11973">
                        <c:v>8.3115899999999999E-13</c:v>
                      </c:pt>
                      <c:pt idx="11974">
                        <c:v>1.3540899999999999E-12</c:v>
                      </c:pt>
                      <c:pt idx="11975">
                        <c:v>1.3540899999999999E-12</c:v>
                      </c:pt>
                      <c:pt idx="11976">
                        <c:v>8.9228000000000001E-13</c:v>
                      </c:pt>
                      <c:pt idx="11977">
                        <c:v>8.9228000000000001E-13</c:v>
                      </c:pt>
                      <c:pt idx="11978">
                        <c:v>4.7229099999999997E-13</c:v>
                      </c:pt>
                      <c:pt idx="11979">
                        <c:v>4.7229099999999997E-13</c:v>
                      </c:pt>
                      <c:pt idx="11980">
                        <c:v>8.9921299999999998E-13</c:v>
                      </c:pt>
                      <c:pt idx="11981">
                        <c:v>8.9921299999999998E-13</c:v>
                      </c:pt>
                      <c:pt idx="11982">
                        <c:v>4.96124E-13</c:v>
                      </c:pt>
                      <c:pt idx="11983">
                        <c:v>4.96124E-13</c:v>
                      </c:pt>
                      <c:pt idx="11984">
                        <c:v>5.1199400000000001E-13</c:v>
                      </c:pt>
                      <c:pt idx="11985">
                        <c:v>5.1199400000000001E-13</c:v>
                      </c:pt>
                      <c:pt idx="11986">
                        <c:v>5.8009799999999998E-13</c:v>
                      </c:pt>
                      <c:pt idx="11987">
                        <c:v>5.8009799999999998E-13</c:v>
                      </c:pt>
                      <c:pt idx="11988">
                        <c:v>8.4539900000000004E-13</c:v>
                      </c:pt>
                      <c:pt idx="11989">
                        <c:v>8.4539900000000004E-13</c:v>
                      </c:pt>
                      <c:pt idx="11990">
                        <c:v>5.0943600000000001E-13</c:v>
                      </c:pt>
                      <c:pt idx="11991">
                        <c:v>5.0943600000000001E-13</c:v>
                      </c:pt>
                      <c:pt idx="11992">
                        <c:v>4.8861100000000005E-13</c:v>
                      </c:pt>
                      <c:pt idx="11993">
                        <c:v>4.8861100000000005E-13</c:v>
                      </c:pt>
                      <c:pt idx="11994">
                        <c:v>8.9358300000000003E-13</c:v>
                      </c:pt>
                      <c:pt idx="11995">
                        <c:v>8.9358300000000003E-13</c:v>
                      </c:pt>
                      <c:pt idx="11996">
                        <c:v>4.2056999999999999E-13</c:v>
                      </c:pt>
                      <c:pt idx="11997">
                        <c:v>4.2056999999999999E-13</c:v>
                      </c:pt>
                      <c:pt idx="11998">
                        <c:v>3.78855E-13</c:v>
                      </c:pt>
                      <c:pt idx="11999">
                        <c:v>3.78855E-13</c:v>
                      </c:pt>
                      <c:pt idx="12000">
                        <c:v>8.9066500000000002E-13</c:v>
                      </c:pt>
                      <c:pt idx="12001">
                        <c:v>8.9066500000000002E-13</c:v>
                      </c:pt>
                      <c:pt idx="12002">
                        <c:v>3.9345099999999998E-13</c:v>
                      </c:pt>
                      <c:pt idx="12003">
                        <c:v>3.9345099999999998E-13</c:v>
                      </c:pt>
                      <c:pt idx="12004">
                        <c:v>4.0673699999999998E-13</c:v>
                      </c:pt>
                      <c:pt idx="12005">
                        <c:v>4.0673699999999998E-13</c:v>
                      </c:pt>
                      <c:pt idx="12006">
                        <c:v>4.3294700000000002E-13</c:v>
                      </c:pt>
                      <c:pt idx="12007">
                        <c:v>4.3294700000000002E-13</c:v>
                      </c:pt>
                      <c:pt idx="12008">
                        <c:v>3.6662399999999999E-13</c:v>
                      </c:pt>
                      <c:pt idx="12009">
                        <c:v>3.6662399999999999E-13</c:v>
                      </c:pt>
                      <c:pt idx="12010">
                        <c:v>7.9061300000000002E-13</c:v>
                      </c:pt>
                      <c:pt idx="12011">
                        <c:v>7.9061300000000002E-13</c:v>
                      </c:pt>
                      <c:pt idx="12012">
                        <c:v>1.44755E-12</c:v>
                      </c:pt>
                      <c:pt idx="12013">
                        <c:v>1.44755E-12</c:v>
                      </c:pt>
                      <c:pt idx="12014">
                        <c:v>3.87156E-13</c:v>
                      </c:pt>
                      <c:pt idx="12015">
                        <c:v>3.87156E-13</c:v>
                      </c:pt>
                      <c:pt idx="12016">
                        <c:v>4.9272999999999996E-13</c:v>
                      </c:pt>
                      <c:pt idx="12017">
                        <c:v>4.9272999999999996E-13</c:v>
                      </c:pt>
                      <c:pt idx="12018">
                        <c:v>8.5295099999999999E-13</c:v>
                      </c:pt>
                      <c:pt idx="12019">
                        <c:v>8.5295099999999999E-13</c:v>
                      </c:pt>
                      <c:pt idx="12020">
                        <c:v>3.9284299999999999E-13</c:v>
                      </c:pt>
                      <c:pt idx="12021">
                        <c:v>3.9284299999999999E-13</c:v>
                      </c:pt>
                      <c:pt idx="12022">
                        <c:v>4.33566E-13</c:v>
                      </c:pt>
                      <c:pt idx="12023">
                        <c:v>4.33566E-13</c:v>
                      </c:pt>
                      <c:pt idx="12024">
                        <c:v>4.8784900000000001E-13</c:v>
                      </c:pt>
                      <c:pt idx="12025">
                        <c:v>4.8784900000000001E-13</c:v>
                      </c:pt>
                      <c:pt idx="12026">
                        <c:v>4.87754E-13</c:v>
                      </c:pt>
                      <c:pt idx="12027">
                        <c:v>4.87754E-13</c:v>
                      </c:pt>
                      <c:pt idx="12028">
                        <c:v>4.0172600000000001E-13</c:v>
                      </c:pt>
                      <c:pt idx="12029">
                        <c:v>4.0172600000000001E-13</c:v>
                      </c:pt>
                      <c:pt idx="12030">
                        <c:v>5.0269400000000004E-13</c:v>
                      </c:pt>
                      <c:pt idx="12031">
                        <c:v>5.0269400000000004E-13</c:v>
                      </c:pt>
                      <c:pt idx="12032">
                        <c:v>1.26439E-12</c:v>
                      </c:pt>
                      <c:pt idx="12033">
                        <c:v>1.26439E-12</c:v>
                      </c:pt>
                      <c:pt idx="12034">
                        <c:v>4.9918699999999998E-10</c:v>
                      </c:pt>
                      <c:pt idx="12035">
                        <c:v>4.9918699999999998E-10</c:v>
                      </c:pt>
                      <c:pt idx="12036">
                        <c:v>5.7094099999999996E-13</c:v>
                      </c:pt>
                      <c:pt idx="12037">
                        <c:v>5.7094099999999996E-13</c:v>
                      </c:pt>
                      <c:pt idx="12038">
                        <c:v>4.09257E-13</c:v>
                      </c:pt>
                      <c:pt idx="12039">
                        <c:v>4.09257E-13</c:v>
                      </c:pt>
                      <c:pt idx="12040">
                        <c:v>3.3890800000000002E-13</c:v>
                      </c:pt>
                      <c:pt idx="12041">
                        <c:v>3.3890800000000002E-13</c:v>
                      </c:pt>
                      <c:pt idx="12042">
                        <c:v>4.1451200000000001E-13</c:v>
                      </c:pt>
                      <c:pt idx="12043">
                        <c:v>4.1451200000000001E-13</c:v>
                      </c:pt>
                      <c:pt idx="12044">
                        <c:v>8.6992200000000004E-13</c:v>
                      </c:pt>
                      <c:pt idx="12045">
                        <c:v>8.6992200000000004E-13</c:v>
                      </c:pt>
                      <c:pt idx="12046">
                        <c:v>6.2729299999999996E-13</c:v>
                      </c:pt>
                      <c:pt idx="12047">
                        <c:v>6.2729299999999996E-13</c:v>
                      </c:pt>
                      <c:pt idx="12048">
                        <c:v>4.6740600000000004E-13</c:v>
                      </c:pt>
                      <c:pt idx="12049">
                        <c:v>4.6740600000000004E-13</c:v>
                      </c:pt>
                      <c:pt idx="12050">
                        <c:v>5.7037400000000001E-13</c:v>
                      </c:pt>
                      <c:pt idx="12051">
                        <c:v>5.7037400000000001E-13</c:v>
                      </c:pt>
                      <c:pt idx="12052">
                        <c:v>3.5382399999999999E-13</c:v>
                      </c:pt>
                      <c:pt idx="12053">
                        <c:v>3.5382399999999999E-13</c:v>
                      </c:pt>
                      <c:pt idx="12054">
                        <c:v>3.3859400000000001E-13</c:v>
                      </c:pt>
                      <c:pt idx="12055">
                        <c:v>3.3859400000000001E-13</c:v>
                      </c:pt>
                      <c:pt idx="12056">
                        <c:v>4.2505300000000001E-13</c:v>
                      </c:pt>
                      <c:pt idx="12057">
                        <c:v>4.2505300000000001E-13</c:v>
                      </c:pt>
                      <c:pt idx="12058">
                        <c:v>4.5712900000000002E-13</c:v>
                      </c:pt>
                      <c:pt idx="12059">
                        <c:v>4.5712900000000002E-13</c:v>
                      </c:pt>
                      <c:pt idx="12060">
                        <c:v>3.76942E-13</c:v>
                      </c:pt>
                      <c:pt idx="12061">
                        <c:v>3.76942E-13</c:v>
                      </c:pt>
                      <c:pt idx="12062">
                        <c:v>5.5334000000000004E-13</c:v>
                      </c:pt>
                      <c:pt idx="12063">
                        <c:v>5.5334000000000004E-13</c:v>
                      </c:pt>
                      <c:pt idx="12064">
                        <c:v>3.8747099999999999E-13</c:v>
                      </c:pt>
                      <c:pt idx="12065">
                        <c:v>3.8747099999999999E-13</c:v>
                      </c:pt>
                      <c:pt idx="12066">
                        <c:v>1.29737E-12</c:v>
                      </c:pt>
                      <c:pt idx="12067">
                        <c:v>1.29737E-12</c:v>
                      </c:pt>
                      <c:pt idx="12068">
                        <c:v>5.0237199999999995E-13</c:v>
                      </c:pt>
                      <c:pt idx="12069">
                        <c:v>5.0237199999999995E-13</c:v>
                      </c:pt>
                      <c:pt idx="12070">
                        <c:v>4.7739899999999999E-13</c:v>
                      </c:pt>
                      <c:pt idx="12071">
                        <c:v>4.7739899999999999E-13</c:v>
                      </c:pt>
                      <c:pt idx="12072">
                        <c:v>7.4352000000000005E-13</c:v>
                      </c:pt>
                      <c:pt idx="12073">
                        <c:v>7.4352000000000005E-13</c:v>
                      </c:pt>
                      <c:pt idx="12074">
                        <c:v>3.6850800000000002E-13</c:v>
                      </c:pt>
                      <c:pt idx="12075">
                        <c:v>3.6850800000000002E-13</c:v>
                      </c:pt>
                      <c:pt idx="12076">
                        <c:v>1.40372E-12</c:v>
                      </c:pt>
                      <c:pt idx="12077">
                        <c:v>1.40372E-12</c:v>
                      </c:pt>
                      <c:pt idx="12078">
                        <c:v>4.8015199999999997E-13</c:v>
                      </c:pt>
                      <c:pt idx="12079">
                        <c:v>4.8015199999999997E-13</c:v>
                      </c:pt>
                      <c:pt idx="12080">
                        <c:v>7.4701599999999999E-13</c:v>
                      </c:pt>
                      <c:pt idx="12081">
                        <c:v>7.4701599999999999E-13</c:v>
                      </c:pt>
                      <c:pt idx="12082">
                        <c:v>3.6958699999999998E-13</c:v>
                      </c:pt>
                      <c:pt idx="12083">
                        <c:v>3.6958699999999998E-13</c:v>
                      </c:pt>
                      <c:pt idx="12084">
                        <c:v>4.6633399999999998E-13</c:v>
                      </c:pt>
                      <c:pt idx="12085">
                        <c:v>4.6633399999999998E-13</c:v>
                      </c:pt>
                      <c:pt idx="12086">
                        <c:v>3.9866199999999998E-13</c:v>
                      </c:pt>
                      <c:pt idx="12087">
                        <c:v>3.9866199999999998E-13</c:v>
                      </c:pt>
                      <c:pt idx="12088">
                        <c:v>8.3834999999999996E-13</c:v>
                      </c:pt>
                      <c:pt idx="12089">
                        <c:v>8.3834999999999996E-13</c:v>
                      </c:pt>
                      <c:pt idx="12090">
                        <c:v>4.7390300000000003E-12</c:v>
                      </c:pt>
                      <c:pt idx="12091">
                        <c:v>4.7390300000000003E-12</c:v>
                      </c:pt>
                      <c:pt idx="12092">
                        <c:v>5.3494599999999997E-13</c:v>
                      </c:pt>
                      <c:pt idx="12093">
                        <c:v>5.3494599999999997E-13</c:v>
                      </c:pt>
                      <c:pt idx="12094">
                        <c:v>6.4338499999999999E-13</c:v>
                      </c:pt>
                      <c:pt idx="12095">
                        <c:v>6.4338499999999999E-13</c:v>
                      </c:pt>
                      <c:pt idx="12096">
                        <c:v>1.26035E-12</c:v>
                      </c:pt>
                      <c:pt idx="12097">
                        <c:v>1.26035E-12</c:v>
                      </c:pt>
                      <c:pt idx="12098">
                        <c:v>8.7546099999999996E-13</c:v>
                      </c:pt>
                      <c:pt idx="12099">
                        <c:v>8.7546099999999996E-13</c:v>
                      </c:pt>
                      <c:pt idx="12100">
                        <c:v>3.37356E-13</c:v>
                      </c:pt>
                      <c:pt idx="12101">
                        <c:v>3.37356E-13</c:v>
                      </c:pt>
                      <c:pt idx="12102">
                        <c:v>3.6612500000000002E-13</c:v>
                      </c:pt>
                      <c:pt idx="12103">
                        <c:v>3.6612500000000002E-13</c:v>
                      </c:pt>
                      <c:pt idx="12104">
                        <c:v>7.5682799999999997E-13</c:v>
                      </c:pt>
                      <c:pt idx="12105">
                        <c:v>7.5682799999999997E-13</c:v>
                      </c:pt>
                      <c:pt idx="12106">
                        <c:v>4.6031200000000003E-13</c:v>
                      </c:pt>
                      <c:pt idx="12107">
                        <c:v>4.6031200000000003E-13</c:v>
                      </c:pt>
                      <c:pt idx="12108">
                        <c:v>4.2326399999999999E-13</c:v>
                      </c:pt>
                      <c:pt idx="12109">
                        <c:v>4.2326399999999999E-13</c:v>
                      </c:pt>
                      <c:pt idx="12110">
                        <c:v>3.5097799999999999E-13</c:v>
                      </c:pt>
                      <c:pt idx="12111">
                        <c:v>3.5097799999999999E-13</c:v>
                      </c:pt>
                      <c:pt idx="12112">
                        <c:v>3.6035699999999998E-13</c:v>
                      </c:pt>
                      <c:pt idx="12113">
                        <c:v>3.6035699999999998E-13</c:v>
                      </c:pt>
                      <c:pt idx="12114">
                        <c:v>3.5659300000000001E-13</c:v>
                      </c:pt>
                      <c:pt idx="12115">
                        <c:v>3.5659300000000001E-13</c:v>
                      </c:pt>
                      <c:pt idx="12116">
                        <c:v>5.4575500000000003E-13</c:v>
                      </c:pt>
                      <c:pt idx="12117">
                        <c:v>5.4575500000000003E-13</c:v>
                      </c:pt>
                      <c:pt idx="12118">
                        <c:v>7.8722100000000002E-13</c:v>
                      </c:pt>
                      <c:pt idx="12119">
                        <c:v>7.8722100000000002E-13</c:v>
                      </c:pt>
                      <c:pt idx="12120">
                        <c:v>3.6048600000000003E-13</c:v>
                      </c:pt>
                      <c:pt idx="12121">
                        <c:v>3.6048600000000003E-13</c:v>
                      </c:pt>
                      <c:pt idx="12122">
                        <c:v>9.5508400000000009E-13</c:v>
                      </c:pt>
                      <c:pt idx="12123">
                        <c:v>9.5508400000000009E-13</c:v>
                      </c:pt>
                      <c:pt idx="12124">
                        <c:v>4.1881999999999998E-13</c:v>
                      </c:pt>
                      <c:pt idx="12125">
                        <c:v>4.1881999999999998E-13</c:v>
                      </c:pt>
                      <c:pt idx="12126">
                        <c:v>5.3297799999999997E-13</c:v>
                      </c:pt>
                      <c:pt idx="12127">
                        <c:v>5.3297799999999997E-13</c:v>
                      </c:pt>
                      <c:pt idx="12128">
                        <c:v>3.6725299999999999E-13</c:v>
                      </c:pt>
                      <c:pt idx="12129">
                        <c:v>3.6725299999999999E-13</c:v>
                      </c:pt>
                      <c:pt idx="12130">
                        <c:v>3.5760000000000001E-13</c:v>
                      </c:pt>
                      <c:pt idx="12131">
                        <c:v>3.5760000000000001E-13</c:v>
                      </c:pt>
                      <c:pt idx="12132">
                        <c:v>4.8349600000000002E-13</c:v>
                      </c:pt>
                      <c:pt idx="12133">
                        <c:v>4.8349600000000002E-13</c:v>
                      </c:pt>
                      <c:pt idx="12134">
                        <c:v>8.2818099999999998E-13</c:v>
                      </c:pt>
                      <c:pt idx="12135">
                        <c:v>8.2818099999999998E-13</c:v>
                      </c:pt>
                      <c:pt idx="12136">
                        <c:v>8.3151699999999996E-13</c:v>
                      </c:pt>
                      <c:pt idx="12137">
                        <c:v>8.3151699999999996E-13</c:v>
                      </c:pt>
                      <c:pt idx="12138">
                        <c:v>7.4255E-13</c:v>
                      </c:pt>
                      <c:pt idx="12139">
                        <c:v>7.4255E-13</c:v>
                      </c:pt>
                      <c:pt idx="12140">
                        <c:v>3.3956099999999999E-13</c:v>
                      </c:pt>
                      <c:pt idx="12141">
                        <c:v>3.3956099999999999E-13</c:v>
                      </c:pt>
                      <c:pt idx="12142">
                        <c:v>8.0934599999999999E-13</c:v>
                      </c:pt>
                      <c:pt idx="12143">
                        <c:v>8.0934599999999999E-13</c:v>
                      </c:pt>
                      <c:pt idx="12144">
                        <c:v>3.6453299999999998E-13</c:v>
                      </c:pt>
                      <c:pt idx="12145">
                        <c:v>3.6453299999999998E-13</c:v>
                      </c:pt>
                      <c:pt idx="12146">
                        <c:v>4.9747E-13</c:v>
                      </c:pt>
                      <c:pt idx="12147">
                        <c:v>4.9747E-13</c:v>
                      </c:pt>
                      <c:pt idx="12148">
                        <c:v>3.96515E-13</c:v>
                      </c:pt>
                      <c:pt idx="12149">
                        <c:v>3.96515E-13</c:v>
                      </c:pt>
                      <c:pt idx="12150">
                        <c:v>5.0524299999999999E-13</c:v>
                      </c:pt>
                      <c:pt idx="12151">
                        <c:v>5.0524299999999999E-13</c:v>
                      </c:pt>
                      <c:pt idx="12152">
                        <c:v>3.8433800000000001E-13</c:v>
                      </c:pt>
                      <c:pt idx="12153">
                        <c:v>3.8433800000000001E-13</c:v>
                      </c:pt>
                      <c:pt idx="12154">
                        <c:v>1.04138E-12</c:v>
                      </c:pt>
                      <c:pt idx="12155">
                        <c:v>1.04138E-12</c:v>
                      </c:pt>
                      <c:pt idx="12156">
                        <c:v>4.3978700000000002E-13</c:v>
                      </c:pt>
                      <c:pt idx="12157">
                        <c:v>4.3978700000000002E-13</c:v>
                      </c:pt>
                      <c:pt idx="12158">
                        <c:v>1.3223800000000001E-12</c:v>
                      </c:pt>
                      <c:pt idx="12159">
                        <c:v>1.3223800000000001E-12</c:v>
                      </c:pt>
                      <c:pt idx="12160">
                        <c:v>1.3587200000000001E-12</c:v>
                      </c:pt>
                      <c:pt idx="12161">
                        <c:v>1.3587200000000001E-12</c:v>
                      </c:pt>
                      <c:pt idx="12162">
                        <c:v>9.0261300000000004E-13</c:v>
                      </c:pt>
                      <c:pt idx="12163">
                        <c:v>9.0261300000000004E-13</c:v>
                      </c:pt>
                      <c:pt idx="12164">
                        <c:v>3.9899E-13</c:v>
                      </c:pt>
                      <c:pt idx="12165">
                        <c:v>3.9899E-13</c:v>
                      </c:pt>
                      <c:pt idx="12166">
                        <c:v>4.7916699999999995E-13</c:v>
                      </c:pt>
                      <c:pt idx="12167">
                        <c:v>4.7916699999999995E-13</c:v>
                      </c:pt>
                      <c:pt idx="12168">
                        <c:v>4.75219E-13</c:v>
                      </c:pt>
                      <c:pt idx="12169">
                        <c:v>4.75219E-13</c:v>
                      </c:pt>
                      <c:pt idx="12170">
                        <c:v>8.2262600000000001E-13</c:v>
                      </c:pt>
                      <c:pt idx="12171">
                        <c:v>8.2262600000000001E-13</c:v>
                      </c:pt>
                      <c:pt idx="12172">
                        <c:v>3.94337E-13</c:v>
                      </c:pt>
                      <c:pt idx="12173">
                        <c:v>3.94337E-13</c:v>
                      </c:pt>
                      <c:pt idx="12174">
                        <c:v>4.3432599999999999E-13</c:v>
                      </c:pt>
                      <c:pt idx="12175">
                        <c:v>4.3432599999999999E-13</c:v>
                      </c:pt>
                      <c:pt idx="12176">
                        <c:v>7.9538500000000005E-13</c:v>
                      </c:pt>
                      <c:pt idx="12177">
                        <c:v>7.9538500000000005E-13</c:v>
                      </c:pt>
                      <c:pt idx="12178">
                        <c:v>3.9623799999999999E-13</c:v>
                      </c:pt>
                      <c:pt idx="12179">
                        <c:v>3.9623799999999999E-13</c:v>
                      </c:pt>
                      <c:pt idx="12180">
                        <c:v>4.8785699999999999E-13</c:v>
                      </c:pt>
                      <c:pt idx="12181">
                        <c:v>4.8785699999999999E-13</c:v>
                      </c:pt>
                      <c:pt idx="12182">
                        <c:v>6.4597700000000003E-13</c:v>
                      </c:pt>
                      <c:pt idx="12183">
                        <c:v>6.4597700000000003E-13</c:v>
                      </c:pt>
                      <c:pt idx="12184">
                        <c:v>5.6120999999999999E-13</c:v>
                      </c:pt>
                      <c:pt idx="12185">
                        <c:v>5.6120999999999999E-13</c:v>
                      </c:pt>
                      <c:pt idx="12186">
                        <c:v>3.3853299999999999E-13</c:v>
                      </c:pt>
                      <c:pt idx="12187">
                        <c:v>3.3853299999999999E-13</c:v>
                      </c:pt>
                      <c:pt idx="12188">
                        <c:v>4.0664000000000002E-13</c:v>
                      </c:pt>
                      <c:pt idx="12189">
                        <c:v>4.0664000000000002E-13</c:v>
                      </c:pt>
                      <c:pt idx="12190">
                        <c:v>4.7661199999999997E-13</c:v>
                      </c:pt>
                      <c:pt idx="12191">
                        <c:v>4.7661199999999997E-13</c:v>
                      </c:pt>
                      <c:pt idx="12192">
                        <c:v>6.7092000000000003E-13</c:v>
                      </c:pt>
                      <c:pt idx="12193">
                        <c:v>6.7092000000000003E-13</c:v>
                      </c:pt>
                      <c:pt idx="12194">
                        <c:v>4.7047000000000001E-13</c:v>
                      </c:pt>
                      <c:pt idx="12195">
                        <c:v>4.7047000000000001E-13</c:v>
                      </c:pt>
                      <c:pt idx="12196">
                        <c:v>3.4044599999999999E-13</c:v>
                      </c:pt>
                      <c:pt idx="12197">
                        <c:v>3.4044599999999999E-13</c:v>
                      </c:pt>
                      <c:pt idx="12198">
                        <c:v>4.4299599999999999E-13</c:v>
                      </c:pt>
                      <c:pt idx="12199">
                        <c:v>4.4299599999999999E-13</c:v>
                      </c:pt>
                      <c:pt idx="12200">
                        <c:v>4.2338000000000001E-13</c:v>
                      </c:pt>
                      <c:pt idx="12201">
                        <c:v>4.2338000000000001E-13</c:v>
                      </c:pt>
                      <c:pt idx="12202">
                        <c:v>5.1841499999999997E-13</c:v>
                      </c:pt>
                      <c:pt idx="12203">
                        <c:v>5.1841499999999997E-13</c:v>
                      </c:pt>
                      <c:pt idx="12204">
                        <c:v>4.7163499999999998E-12</c:v>
                      </c:pt>
                      <c:pt idx="12205">
                        <c:v>4.7163499999999998E-12</c:v>
                      </c:pt>
                      <c:pt idx="12206">
                        <c:v>8.4202200000000002E-13</c:v>
                      </c:pt>
                      <c:pt idx="12207">
                        <c:v>8.4202200000000002E-13</c:v>
                      </c:pt>
                      <c:pt idx="12208">
                        <c:v>8.1293299999999997E-13</c:v>
                      </c:pt>
                      <c:pt idx="12209">
                        <c:v>8.1293299999999997E-13</c:v>
                      </c:pt>
                      <c:pt idx="12210">
                        <c:v>7.4974499999999995E-13</c:v>
                      </c:pt>
                      <c:pt idx="12211">
                        <c:v>7.4974499999999995E-13</c:v>
                      </c:pt>
                      <c:pt idx="12212">
                        <c:v>5.1522600000000003E-13</c:v>
                      </c:pt>
                      <c:pt idx="12213">
                        <c:v>5.1522600000000003E-13</c:v>
                      </c:pt>
                      <c:pt idx="12214">
                        <c:v>4.3818599999999999E-13</c:v>
                      </c:pt>
                      <c:pt idx="12215">
                        <c:v>4.3818599999999999E-13</c:v>
                      </c:pt>
                      <c:pt idx="12216">
                        <c:v>9.6253900000000009E-13</c:v>
                      </c:pt>
                      <c:pt idx="12217">
                        <c:v>9.6253900000000009E-13</c:v>
                      </c:pt>
                      <c:pt idx="12218">
                        <c:v>3.7963000000000002E-13</c:v>
                      </c:pt>
                      <c:pt idx="12219">
                        <c:v>3.7963000000000002E-13</c:v>
                      </c:pt>
                      <c:pt idx="12220">
                        <c:v>4.7794200000000002E-13</c:v>
                      </c:pt>
                      <c:pt idx="12221">
                        <c:v>4.7794200000000002E-13</c:v>
                      </c:pt>
                      <c:pt idx="12222">
                        <c:v>9.1941099999999999E-13</c:v>
                      </c:pt>
                      <c:pt idx="12223">
                        <c:v>9.1941099999999999E-13</c:v>
                      </c:pt>
                      <c:pt idx="12224">
                        <c:v>9.8814200000000001E-13</c:v>
                      </c:pt>
                      <c:pt idx="12225">
                        <c:v>9.8814200000000001E-13</c:v>
                      </c:pt>
                      <c:pt idx="12226">
                        <c:v>4.0817499999999997E-13</c:v>
                      </c:pt>
                      <c:pt idx="12227">
                        <c:v>4.0817499999999997E-13</c:v>
                      </c:pt>
                      <c:pt idx="12228">
                        <c:v>3.4510999999999998E-13</c:v>
                      </c:pt>
                      <c:pt idx="12229">
                        <c:v>3.4510999999999998E-13</c:v>
                      </c:pt>
                      <c:pt idx="12230">
                        <c:v>5.06942E-13</c:v>
                      </c:pt>
                      <c:pt idx="12231">
                        <c:v>5.06942E-13</c:v>
                      </c:pt>
                      <c:pt idx="12232">
                        <c:v>4.4439100000000001E-13</c:v>
                      </c:pt>
                      <c:pt idx="12233">
                        <c:v>4.4439100000000001E-13</c:v>
                      </c:pt>
                      <c:pt idx="12234">
                        <c:v>4.7063600000000002E-13</c:v>
                      </c:pt>
                      <c:pt idx="12235">
                        <c:v>4.7063600000000002E-13</c:v>
                      </c:pt>
                      <c:pt idx="12236">
                        <c:v>4.4001000000000001E-13</c:v>
                      </c:pt>
                      <c:pt idx="12237">
                        <c:v>4.4001000000000001E-13</c:v>
                      </c:pt>
                      <c:pt idx="12238">
                        <c:v>4.7477899999999995E-13</c:v>
                      </c:pt>
                      <c:pt idx="12239">
                        <c:v>4.7477899999999995E-13</c:v>
                      </c:pt>
                      <c:pt idx="12240">
                        <c:v>3.9033200000000001E-13</c:v>
                      </c:pt>
                      <c:pt idx="12241">
                        <c:v>3.9033200000000001E-13</c:v>
                      </c:pt>
                      <c:pt idx="12242">
                        <c:v>4.8558400000000002E-13</c:v>
                      </c:pt>
                      <c:pt idx="12243">
                        <c:v>4.8558400000000002E-13</c:v>
                      </c:pt>
                      <c:pt idx="12244">
                        <c:v>3.4058599999999998E-13</c:v>
                      </c:pt>
                      <c:pt idx="12245">
                        <c:v>3.4058599999999998E-13</c:v>
                      </c:pt>
                      <c:pt idx="12246">
                        <c:v>4.73848E-13</c:v>
                      </c:pt>
                      <c:pt idx="12247">
                        <c:v>4.73848E-13</c:v>
                      </c:pt>
                      <c:pt idx="12248">
                        <c:v>3.41472E-13</c:v>
                      </c:pt>
                      <c:pt idx="12249">
                        <c:v>3.41472E-13</c:v>
                      </c:pt>
                      <c:pt idx="12250">
                        <c:v>4.2780700000000001E-13</c:v>
                      </c:pt>
                      <c:pt idx="12251">
                        <c:v>4.2780700000000001E-13</c:v>
                      </c:pt>
                      <c:pt idx="12252">
                        <c:v>4.43858E-13</c:v>
                      </c:pt>
                      <c:pt idx="12253">
                        <c:v>4.43858E-13</c:v>
                      </c:pt>
                      <c:pt idx="12254">
                        <c:v>3.8098599999999999E-13</c:v>
                      </c:pt>
                      <c:pt idx="12255">
                        <c:v>3.8098599999999999E-13</c:v>
                      </c:pt>
                      <c:pt idx="12256">
                        <c:v>2.13098E-10</c:v>
                      </c:pt>
                      <c:pt idx="12257">
                        <c:v>2.13098E-10</c:v>
                      </c:pt>
                      <c:pt idx="12258">
                        <c:v>3.6025300000000002E-13</c:v>
                      </c:pt>
                      <c:pt idx="12259">
                        <c:v>3.6025300000000002E-13</c:v>
                      </c:pt>
                      <c:pt idx="12260">
                        <c:v>3.9851800000000001E-13</c:v>
                      </c:pt>
                      <c:pt idx="12261">
                        <c:v>3.9851800000000001E-13</c:v>
                      </c:pt>
                      <c:pt idx="12262">
                        <c:v>4.1913100000000002E-13</c:v>
                      </c:pt>
                      <c:pt idx="12263">
                        <c:v>4.1913100000000002E-13</c:v>
                      </c:pt>
                      <c:pt idx="12264">
                        <c:v>4.5216900000000001E-13</c:v>
                      </c:pt>
                      <c:pt idx="12265">
                        <c:v>4.5216900000000001E-13</c:v>
                      </c:pt>
                      <c:pt idx="12266">
                        <c:v>4.0329699999999999E-13</c:v>
                      </c:pt>
                      <c:pt idx="12267">
                        <c:v>4.0329699999999999E-13</c:v>
                      </c:pt>
                      <c:pt idx="12268">
                        <c:v>3.3095799999999999E-13</c:v>
                      </c:pt>
                      <c:pt idx="12269">
                        <c:v>3.3095799999999999E-13</c:v>
                      </c:pt>
                      <c:pt idx="12270">
                        <c:v>3.2504899999999999E-13</c:v>
                      </c:pt>
                      <c:pt idx="12271">
                        <c:v>3.2504899999999999E-13</c:v>
                      </c:pt>
                      <c:pt idx="12272">
                        <c:v>3.76467E-13</c:v>
                      </c:pt>
                      <c:pt idx="12273">
                        <c:v>3.76467E-13</c:v>
                      </c:pt>
                      <c:pt idx="12274">
                        <c:v>4.7904599999999998E-13</c:v>
                      </c:pt>
                      <c:pt idx="12275">
                        <c:v>4.7904599999999998E-13</c:v>
                      </c:pt>
                      <c:pt idx="12276">
                        <c:v>4.5283500000000001E-13</c:v>
                      </c:pt>
                      <c:pt idx="12277">
                        <c:v>4.5283500000000001E-13</c:v>
                      </c:pt>
                      <c:pt idx="12278">
                        <c:v>7.6952999999999995E-13</c:v>
                      </c:pt>
                      <c:pt idx="12279">
                        <c:v>7.6952999999999995E-13</c:v>
                      </c:pt>
                      <c:pt idx="12280">
                        <c:v>3.2242399999999999E-13</c:v>
                      </c:pt>
                      <c:pt idx="12281">
                        <c:v>3.2242399999999999E-13</c:v>
                      </c:pt>
                      <c:pt idx="12282">
                        <c:v>4.0289200000000001E-13</c:v>
                      </c:pt>
                      <c:pt idx="12283">
                        <c:v>4.0289200000000001E-13</c:v>
                      </c:pt>
                      <c:pt idx="12284">
                        <c:v>4.3808100000000001E-13</c:v>
                      </c:pt>
                      <c:pt idx="12285">
                        <c:v>4.3808100000000001E-13</c:v>
                      </c:pt>
                      <c:pt idx="12286">
                        <c:v>3.4526699999999999E-13</c:v>
                      </c:pt>
                      <c:pt idx="12287">
                        <c:v>3.4526699999999999E-13</c:v>
                      </c:pt>
                      <c:pt idx="12288">
                        <c:v>4.36306E-13</c:v>
                      </c:pt>
                      <c:pt idx="12289">
                        <c:v>4.36306E-13</c:v>
                      </c:pt>
                      <c:pt idx="12290">
                        <c:v>3.6997400000000002E-13</c:v>
                      </c:pt>
                      <c:pt idx="12291">
                        <c:v>3.6997400000000002E-13</c:v>
                      </c:pt>
                      <c:pt idx="12292">
                        <c:v>3.70616E-13</c:v>
                      </c:pt>
                      <c:pt idx="12293">
                        <c:v>3.70616E-13</c:v>
                      </c:pt>
                      <c:pt idx="12294">
                        <c:v>3.3415800000000002E-13</c:v>
                      </c:pt>
                      <c:pt idx="12295">
                        <c:v>3.3415800000000002E-13</c:v>
                      </c:pt>
                      <c:pt idx="12296">
                        <c:v>4.3405E-13</c:v>
                      </c:pt>
                      <c:pt idx="12297">
                        <c:v>4.3405E-13</c:v>
                      </c:pt>
                      <c:pt idx="12298">
                        <c:v>3.4574500000000001E-13</c:v>
                      </c:pt>
                      <c:pt idx="12299">
                        <c:v>3.4574500000000001E-13</c:v>
                      </c:pt>
                      <c:pt idx="12300">
                        <c:v>3.3894900000000001E-13</c:v>
                      </c:pt>
                      <c:pt idx="12301">
                        <c:v>3.3894900000000001E-13</c:v>
                      </c:pt>
                      <c:pt idx="12302">
                        <c:v>3.8754400000000002E-13</c:v>
                      </c:pt>
                      <c:pt idx="12303">
                        <c:v>3.8754400000000002E-13</c:v>
                      </c:pt>
                      <c:pt idx="12304">
                        <c:v>4.7492100000000003E-13</c:v>
                      </c:pt>
                      <c:pt idx="12305">
                        <c:v>4.7492100000000003E-13</c:v>
                      </c:pt>
                      <c:pt idx="12306">
                        <c:v>3.9381700000000002E-13</c:v>
                      </c:pt>
                      <c:pt idx="12307">
                        <c:v>3.9381700000000002E-13</c:v>
                      </c:pt>
                      <c:pt idx="12308">
                        <c:v>7.9154600000000001E-13</c:v>
                      </c:pt>
                      <c:pt idx="12309">
                        <c:v>7.9154600000000001E-13</c:v>
                      </c:pt>
                      <c:pt idx="12310">
                        <c:v>4.4851299999999999E-13</c:v>
                      </c:pt>
                      <c:pt idx="12311">
                        <c:v>4.4851299999999999E-13</c:v>
                      </c:pt>
                      <c:pt idx="12312">
                        <c:v>3.4225200000000002E-13</c:v>
                      </c:pt>
                      <c:pt idx="12313">
                        <c:v>3.4225200000000002E-13</c:v>
                      </c:pt>
                      <c:pt idx="12314">
                        <c:v>4.2199599999999998E-13</c:v>
                      </c:pt>
                      <c:pt idx="12315">
                        <c:v>4.2199599999999998E-13</c:v>
                      </c:pt>
                      <c:pt idx="12316">
                        <c:v>4.2330000000000002E-13</c:v>
                      </c:pt>
                      <c:pt idx="12317">
                        <c:v>4.2330000000000002E-13</c:v>
                      </c:pt>
                      <c:pt idx="12318">
                        <c:v>8.0313800000000001E-13</c:v>
                      </c:pt>
                      <c:pt idx="12319">
                        <c:v>8.0313800000000001E-13</c:v>
                      </c:pt>
                      <c:pt idx="12320">
                        <c:v>4.7655300000000004E-13</c:v>
                      </c:pt>
                      <c:pt idx="12321">
                        <c:v>4.7655300000000004E-13</c:v>
                      </c:pt>
                      <c:pt idx="12322">
                        <c:v>3.79686E-12</c:v>
                      </c:pt>
                      <c:pt idx="12323">
                        <c:v>3.79686E-12</c:v>
                      </c:pt>
                      <c:pt idx="12324">
                        <c:v>1.3775100000000001E-12</c:v>
                      </c:pt>
                      <c:pt idx="12325">
                        <c:v>1.3775100000000001E-12</c:v>
                      </c:pt>
                      <c:pt idx="12326">
                        <c:v>3.7274800000000001E-13</c:v>
                      </c:pt>
                      <c:pt idx="12327">
                        <c:v>3.7274800000000001E-13</c:v>
                      </c:pt>
                      <c:pt idx="12328">
                        <c:v>4.2890799999999999E-13</c:v>
                      </c:pt>
                      <c:pt idx="12329">
                        <c:v>4.2890799999999999E-13</c:v>
                      </c:pt>
                      <c:pt idx="12330">
                        <c:v>3.9239300000000002E-13</c:v>
                      </c:pt>
                      <c:pt idx="12331">
                        <c:v>3.9239300000000002E-13</c:v>
                      </c:pt>
                      <c:pt idx="12332">
                        <c:v>5.4096599999999998E-13</c:v>
                      </c:pt>
                      <c:pt idx="12333">
                        <c:v>5.4096599999999998E-13</c:v>
                      </c:pt>
                      <c:pt idx="12334">
                        <c:v>3.2666600000000002E-13</c:v>
                      </c:pt>
                      <c:pt idx="12335">
                        <c:v>3.2666600000000002E-13</c:v>
                      </c:pt>
                      <c:pt idx="12336">
                        <c:v>7.1452800000000004E-13</c:v>
                      </c:pt>
                      <c:pt idx="12337">
                        <c:v>7.1452800000000004E-13</c:v>
                      </c:pt>
                      <c:pt idx="12338">
                        <c:v>3.2743E-13</c:v>
                      </c:pt>
                      <c:pt idx="12339">
                        <c:v>3.2743E-13</c:v>
                      </c:pt>
                      <c:pt idx="12340">
                        <c:v>3.28626E-13</c:v>
                      </c:pt>
                      <c:pt idx="12341">
                        <c:v>3.28626E-13</c:v>
                      </c:pt>
                      <c:pt idx="12342">
                        <c:v>3.3040400000000002E-13</c:v>
                      </c:pt>
                      <c:pt idx="12343">
                        <c:v>3.3040400000000002E-13</c:v>
                      </c:pt>
                      <c:pt idx="12344">
                        <c:v>3.3529400000000002E-13</c:v>
                      </c:pt>
                      <c:pt idx="12345">
                        <c:v>3.3529400000000002E-13</c:v>
                      </c:pt>
                      <c:pt idx="12346">
                        <c:v>4.3777200000000001E-13</c:v>
                      </c:pt>
                      <c:pt idx="12347">
                        <c:v>4.3777200000000001E-13</c:v>
                      </c:pt>
                      <c:pt idx="12348">
                        <c:v>7.1633800000000001E-13</c:v>
                      </c:pt>
                      <c:pt idx="12349">
                        <c:v>7.1633800000000001E-13</c:v>
                      </c:pt>
                      <c:pt idx="12350">
                        <c:v>4.0682299999999999E-13</c:v>
                      </c:pt>
                      <c:pt idx="12351">
                        <c:v>4.0682299999999999E-13</c:v>
                      </c:pt>
                      <c:pt idx="12352">
                        <c:v>3.8812000000000002E-13</c:v>
                      </c:pt>
                      <c:pt idx="12353">
                        <c:v>3.8812000000000002E-13</c:v>
                      </c:pt>
                      <c:pt idx="12354">
                        <c:v>9.1211399999999992E-13</c:v>
                      </c:pt>
                      <c:pt idx="12355">
                        <c:v>9.1211399999999992E-13</c:v>
                      </c:pt>
                      <c:pt idx="12356">
                        <c:v>4.2143599999999998E-13</c:v>
                      </c:pt>
                      <c:pt idx="12357">
                        <c:v>4.2143599999999998E-13</c:v>
                      </c:pt>
                      <c:pt idx="12358">
                        <c:v>4.2174900000000002E-13</c:v>
                      </c:pt>
                      <c:pt idx="12359">
                        <c:v>4.2174900000000002E-13</c:v>
                      </c:pt>
                      <c:pt idx="12360">
                        <c:v>3.3056300000000002E-13</c:v>
                      </c:pt>
                      <c:pt idx="12361">
                        <c:v>3.3056300000000002E-13</c:v>
                      </c:pt>
                      <c:pt idx="12362">
                        <c:v>3.7767100000000002E-13</c:v>
                      </c:pt>
                      <c:pt idx="12363">
                        <c:v>3.7767100000000002E-13</c:v>
                      </c:pt>
                      <c:pt idx="12364">
                        <c:v>4.5888500000000002E-13</c:v>
                      </c:pt>
                      <c:pt idx="12365">
                        <c:v>4.5888500000000002E-13</c:v>
                      </c:pt>
                      <c:pt idx="12366">
                        <c:v>3.7617799999999997E-13</c:v>
                      </c:pt>
                      <c:pt idx="12367">
                        <c:v>3.7617799999999997E-13</c:v>
                      </c:pt>
                      <c:pt idx="12368">
                        <c:v>8.6024200000000002E-13</c:v>
                      </c:pt>
                      <c:pt idx="12369">
                        <c:v>8.6024200000000002E-13</c:v>
                      </c:pt>
                      <c:pt idx="12370">
                        <c:v>3.8825400000000002E-13</c:v>
                      </c:pt>
                      <c:pt idx="12371">
                        <c:v>3.8825400000000002E-13</c:v>
                      </c:pt>
                      <c:pt idx="12372">
                        <c:v>5.2452699999999997E-13</c:v>
                      </c:pt>
                      <c:pt idx="12373">
                        <c:v>5.2452699999999997E-13</c:v>
                      </c:pt>
                      <c:pt idx="12374">
                        <c:v>3.6119300000000001E-13</c:v>
                      </c:pt>
                      <c:pt idx="12375">
                        <c:v>3.6119300000000001E-13</c:v>
                      </c:pt>
                      <c:pt idx="12376">
                        <c:v>3.3168399999999999E-13</c:v>
                      </c:pt>
                      <c:pt idx="12377">
                        <c:v>3.3168399999999999E-13</c:v>
                      </c:pt>
                      <c:pt idx="12378">
                        <c:v>8.46153E-13</c:v>
                      </c:pt>
                      <c:pt idx="12379">
                        <c:v>8.46153E-13</c:v>
                      </c:pt>
                      <c:pt idx="12380">
                        <c:v>3.6611199999999999E-13</c:v>
                      </c:pt>
                      <c:pt idx="12381">
                        <c:v>3.6611199999999999E-13</c:v>
                      </c:pt>
                      <c:pt idx="12382">
                        <c:v>4.4273700000000002E-13</c:v>
                      </c:pt>
                      <c:pt idx="12383">
                        <c:v>4.4273700000000002E-13</c:v>
                      </c:pt>
                      <c:pt idx="12384">
                        <c:v>3.9428500000000002E-13</c:v>
                      </c:pt>
                      <c:pt idx="12385">
                        <c:v>3.9428500000000002E-13</c:v>
                      </c:pt>
                      <c:pt idx="12386">
                        <c:v>4.4202099999999999E-13</c:v>
                      </c:pt>
                      <c:pt idx="12387">
                        <c:v>4.4202099999999999E-13</c:v>
                      </c:pt>
                      <c:pt idx="12388">
                        <c:v>5.4941200000000002E-13</c:v>
                      </c:pt>
                      <c:pt idx="12389">
                        <c:v>5.4941200000000002E-13</c:v>
                      </c:pt>
                      <c:pt idx="12390">
                        <c:v>3.8145599999999999E-13</c:v>
                      </c:pt>
                      <c:pt idx="12391">
                        <c:v>3.8145599999999999E-13</c:v>
                      </c:pt>
                      <c:pt idx="12392">
                        <c:v>3.2451E-13</c:v>
                      </c:pt>
                      <c:pt idx="12393">
                        <c:v>3.2451E-13</c:v>
                      </c:pt>
                      <c:pt idx="12394">
                        <c:v>4.0388899999999999E-13</c:v>
                      </c:pt>
                      <c:pt idx="12395">
                        <c:v>4.0388899999999999E-13</c:v>
                      </c:pt>
                      <c:pt idx="12396">
                        <c:v>1.21716E-12</c:v>
                      </c:pt>
                      <c:pt idx="12397">
                        <c:v>1.21716E-12</c:v>
                      </c:pt>
                      <c:pt idx="12398">
                        <c:v>3.3413599999999999E-13</c:v>
                      </c:pt>
                      <c:pt idx="12399">
                        <c:v>3.3413599999999999E-13</c:v>
                      </c:pt>
                      <c:pt idx="12400">
                        <c:v>4.3049000000000002E-13</c:v>
                      </c:pt>
                      <c:pt idx="12401">
                        <c:v>4.3049000000000002E-13</c:v>
                      </c:pt>
                      <c:pt idx="12402">
                        <c:v>3.68422E-13</c:v>
                      </c:pt>
                      <c:pt idx="12403">
                        <c:v>3.68422E-13</c:v>
                      </c:pt>
                      <c:pt idx="12404">
                        <c:v>8.8481100000000002E-13</c:v>
                      </c:pt>
                      <c:pt idx="12405">
                        <c:v>8.8481100000000002E-13</c:v>
                      </c:pt>
                      <c:pt idx="12406">
                        <c:v>3.3385699999999999E-13</c:v>
                      </c:pt>
                      <c:pt idx="12407">
                        <c:v>3.3385699999999999E-13</c:v>
                      </c:pt>
                      <c:pt idx="12408">
                        <c:v>4.2641599999999998E-13</c:v>
                      </c:pt>
                      <c:pt idx="12409">
                        <c:v>4.2641599999999998E-13</c:v>
                      </c:pt>
                      <c:pt idx="12410">
                        <c:v>3.2582400000000001E-13</c:v>
                      </c:pt>
                      <c:pt idx="12411">
                        <c:v>3.2582400000000001E-13</c:v>
                      </c:pt>
                      <c:pt idx="12412">
                        <c:v>3.1864899999999999E-13</c:v>
                      </c:pt>
                      <c:pt idx="12413">
                        <c:v>3.1864899999999999E-13</c:v>
                      </c:pt>
                      <c:pt idx="12414">
                        <c:v>3.6643699999999999E-13</c:v>
                      </c:pt>
                      <c:pt idx="12415">
                        <c:v>3.6643699999999999E-13</c:v>
                      </c:pt>
                      <c:pt idx="12416">
                        <c:v>3.7393300000000002E-13</c:v>
                      </c:pt>
                      <c:pt idx="12417">
                        <c:v>3.7393300000000002E-13</c:v>
                      </c:pt>
                      <c:pt idx="12418">
                        <c:v>1.20717E-12</c:v>
                      </c:pt>
                      <c:pt idx="12419">
                        <c:v>1.20717E-12</c:v>
                      </c:pt>
                      <c:pt idx="12420">
                        <c:v>9.9203699999999997E-13</c:v>
                      </c:pt>
                      <c:pt idx="12421">
                        <c:v>9.9203699999999997E-13</c:v>
                      </c:pt>
                      <c:pt idx="12422">
                        <c:v>9.15171E-13</c:v>
                      </c:pt>
                      <c:pt idx="12423">
                        <c:v>9.15171E-13</c:v>
                      </c:pt>
                      <c:pt idx="12424">
                        <c:v>3.84139E-13</c:v>
                      </c:pt>
                      <c:pt idx="12425">
                        <c:v>3.84139E-13</c:v>
                      </c:pt>
                      <c:pt idx="12426">
                        <c:v>9.0500799999999995E-13</c:v>
                      </c:pt>
                      <c:pt idx="12427">
                        <c:v>9.0500799999999995E-13</c:v>
                      </c:pt>
                      <c:pt idx="12428">
                        <c:v>9.2978499999999996E-13</c:v>
                      </c:pt>
                      <c:pt idx="12429">
                        <c:v>9.2978499999999996E-13</c:v>
                      </c:pt>
                      <c:pt idx="12430">
                        <c:v>8.8980600000000004E-13</c:v>
                      </c:pt>
                      <c:pt idx="12431">
                        <c:v>8.8980600000000004E-13</c:v>
                      </c:pt>
                      <c:pt idx="12432">
                        <c:v>9.2854500000000006E-13</c:v>
                      </c:pt>
                      <c:pt idx="12433">
                        <c:v>9.2854500000000006E-13</c:v>
                      </c:pt>
                      <c:pt idx="12434">
                        <c:v>3.9517900000000002E-13</c:v>
                      </c:pt>
                      <c:pt idx="12435">
                        <c:v>3.9517900000000002E-13</c:v>
                      </c:pt>
                      <c:pt idx="12436">
                        <c:v>4.0442599999999999E-13</c:v>
                      </c:pt>
                      <c:pt idx="12437">
                        <c:v>4.0442599999999999E-13</c:v>
                      </c:pt>
                      <c:pt idx="12438">
                        <c:v>4.7845299999999996E-13</c:v>
                      </c:pt>
                      <c:pt idx="12439">
                        <c:v>4.7845299999999996E-13</c:v>
                      </c:pt>
                      <c:pt idx="12440">
                        <c:v>4.4989799999999999E-13</c:v>
                      </c:pt>
                      <c:pt idx="12441">
                        <c:v>4.4989799999999999E-13</c:v>
                      </c:pt>
                      <c:pt idx="12442">
                        <c:v>3.8479799999999999E-13</c:v>
                      </c:pt>
                      <c:pt idx="12443">
                        <c:v>3.8479799999999999E-13</c:v>
                      </c:pt>
                      <c:pt idx="12444">
                        <c:v>1.29368E-12</c:v>
                      </c:pt>
                      <c:pt idx="12445">
                        <c:v>1.29368E-12</c:v>
                      </c:pt>
                      <c:pt idx="12446">
                        <c:v>4.8722000000000002E-13</c:v>
                      </c:pt>
                      <c:pt idx="12447">
                        <c:v>4.8722000000000002E-13</c:v>
                      </c:pt>
                      <c:pt idx="12448">
                        <c:v>8.9599900000000005E-13</c:v>
                      </c:pt>
                      <c:pt idx="12449">
                        <c:v>8.9599900000000005E-13</c:v>
                      </c:pt>
                      <c:pt idx="12450">
                        <c:v>3.8430699999999999E-13</c:v>
                      </c:pt>
                      <c:pt idx="12451">
                        <c:v>3.8430699999999999E-13</c:v>
                      </c:pt>
                      <c:pt idx="12452">
                        <c:v>9.4516400000000007E-13</c:v>
                      </c:pt>
                      <c:pt idx="12453">
                        <c:v>9.4516400000000007E-13</c:v>
                      </c:pt>
                      <c:pt idx="12454">
                        <c:v>3.7532000000000001E-13</c:v>
                      </c:pt>
                      <c:pt idx="12455">
                        <c:v>3.7532000000000001E-13</c:v>
                      </c:pt>
                      <c:pt idx="12456">
                        <c:v>3.6208999999999997E-13</c:v>
                      </c:pt>
                      <c:pt idx="12457">
                        <c:v>3.6208999999999997E-13</c:v>
                      </c:pt>
                      <c:pt idx="12458">
                        <c:v>5.2235099999999996E-13</c:v>
                      </c:pt>
                      <c:pt idx="12459">
                        <c:v>5.2235099999999996E-13</c:v>
                      </c:pt>
                      <c:pt idx="12460">
                        <c:v>4.81317E-13</c:v>
                      </c:pt>
                      <c:pt idx="12461">
                        <c:v>4.81317E-13</c:v>
                      </c:pt>
                      <c:pt idx="12462">
                        <c:v>5.27847E-13</c:v>
                      </c:pt>
                      <c:pt idx="12463">
                        <c:v>5.27847E-13</c:v>
                      </c:pt>
                      <c:pt idx="12464">
                        <c:v>3.4691499999999999E-13</c:v>
                      </c:pt>
                      <c:pt idx="12465">
                        <c:v>3.4691499999999999E-13</c:v>
                      </c:pt>
                      <c:pt idx="12466">
                        <c:v>3.29163E-13</c:v>
                      </c:pt>
                      <c:pt idx="12467">
                        <c:v>3.29163E-13</c:v>
                      </c:pt>
                      <c:pt idx="12468">
                        <c:v>3.8973199999999999E-13</c:v>
                      </c:pt>
                      <c:pt idx="12469">
                        <c:v>3.8973199999999999E-13</c:v>
                      </c:pt>
                      <c:pt idx="12470">
                        <c:v>4.50447E-13</c:v>
                      </c:pt>
                      <c:pt idx="12471">
                        <c:v>4.50447E-13</c:v>
                      </c:pt>
                      <c:pt idx="12472">
                        <c:v>8.6150799999999999E-13</c:v>
                      </c:pt>
                      <c:pt idx="12473">
                        <c:v>8.6150799999999999E-13</c:v>
                      </c:pt>
                      <c:pt idx="12474">
                        <c:v>3.7165600000000002E-13</c:v>
                      </c:pt>
                      <c:pt idx="12475">
                        <c:v>3.7165600000000002E-13</c:v>
                      </c:pt>
                      <c:pt idx="12476">
                        <c:v>8.2646799999999997E-13</c:v>
                      </c:pt>
                      <c:pt idx="12477">
                        <c:v>8.2646799999999997E-13</c:v>
                      </c:pt>
                      <c:pt idx="12478">
                        <c:v>3.6578199999999998E-13</c:v>
                      </c:pt>
                      <c:pt idx="12479">
                        <c:v>3.6578199999999998E-13</c:v>
                      </c:pt>
                      <c:pt idx="12480">
                        <c:v>3.3265199999999999E-13</c:v>
                      </c:pt>
                      <c:pt idx="12481">
                        <c:v>3.3265199999999999E-13</c:v>
                      </c:pt>
                      <c:pt idx="12482">
                        <c:v>3.7125099999999998E-13</c:v>
                      </c:pt>
                      <c:pt idx="12483">
                        <c:v>3.7125099999999998E-13</c:v>
                      </c:pt>
                      <c:pt idx="12484">
                        <c:v>9.0969699999999994E-13</c:v>
                      </c:pt>
                      <c:pt idx="12485">
                        <c:v>9.0969699999999994E-13</c:v>
                      </c:pt>
                      <c:pt idx="12486">
                        <c:v>3.8857600000000001E-13</c:v>
                      </c:pt>
                      <c:pt idx="12487">
                        <c:v>3.8857600000000001E-13</c:v>
                      </c:pt>
                      <c:pt idx="12488">
                        <c:v>1.2575900000000001E-12</c:v>
                      </c:pt>
                      <c:pt idx="12489">
                        <c:v>1.2575900000000001E-12</c:v>
                      </c:pt>
                      <c:pt idx="12490">
                        <c:v>3.3951600000000001E-13</c:v>
                      </c:pt>
                      <c:pt idx="12491">
                        <c:v>3.3951600000000001E-13</c:v>
                      </c:pt>
                      <c:pt idx="12492">
                        <c:v>8.5157500000000003E-13</c:v>
                      </c:pt>
                      <c:pt idx="12493">
                        <c:v>8.5157500000000003E-13</c:v>
                      </c:pt>
                      <c:pt idx="12494">
                        <c:v>8.4444200000000003E-13</c:v>
                      </c:pt>
                      <c:pt idx="12495">
                        <c:v>8.4444200000000003E-13</c:v>
                      </c:pt>
                      <c:pt idx="12496">
                        <c:v>8.1747100000000002E-13</c:v>
                      </c:pt>
                      <c:pt idx="12497">
                        <c:v>8.1747100000000002E-13</c:v>
                      </c:pt>
                      <c:pt idx="12498">
                        <c:v>7.5349800000000003E-13</c:v>
                      </c:pt>
                      <c:pt idx="12499">
                        <c:v>7.5349800000000003E-13</c:v>
                      </c:pt>
                      <c:pt idx="12500">
                        <c:v>3.13598E-13</c:v>
                      </c:pt>
                      <c:pt idx="12501">
                        <c:v>3.13598E-13</c:v>
                      </c:pt>
                      <c:pt idx="12502">
                        <c:v>9.3140700000000005E-13</c:v>
                      </c:pt>
                      <c:pt idx="12503">
                        <c:v>9.3140700000000005E-13</c:v>
                      </c:pt>
                      <c:pt idx="12504">
                        <c:v>4.0393999999999999E-13</c:v>
                      </c:pt>
                      <c:pt idx="12505">
                        <c:v>4.0393999999999999E-13</c:v>
                      </c:pt>
                      <c:pt idx="12506">
                        <c:v>2.7632400000000001E-13</c:v>
                      </c:pt>
                      <c:pt idx="12507">
                        <c:v>2.7632400000000001E-13</c:v>
                      </c:pt>
                      <c:pt idx="12508">
                        <c:v>8.1747599999999998E-13</c:v>
                      </c:pt>
                      <c:pt idx="12509">
                        <c:v>8.1747599999999998E-13</c:v>
                      </c:pt>
                      <c:pt idx="12510">
                        <c:v>4.9659499999999997E-13</c:v>
                      </c:pt>
                      <c:pt idx="12511">
                        <c:v>4.9659499999999997E-13</c:v>
                      </c:pt>
                      <c:pt idx="12512">
                        <c:v>2.97385E-13</c:v>
                      </c:pt>
                      <c:pt idx="12513">
                        <c:v>2.97385E-13</c:v>
                      </c:pt>
                      <c:pt idx="12514">
                        <c:v>7.8135499999999996E-13</c:v>
                      </c:pt>
                      <c:pt idx="12515">
                        <c:v>7.8135499999999996E-13</c:v>
                      </c:pt>
                      <c:pt idx="12516">
                        <c:v>2.78598E-13</c:v>
                      </c:pt>
                      <c:pt idx="12517">
                        <c:v>2.78598E-13</c:v>
                      </c:pt>
                      <c:pt idx="12518">
                        <c:v>3.5461399999999998E-13</c:v>
                      </c:pt>
                      <c:pt idx="12519">
                        <c:v>3.5461399999999998E-13</c:v>
                      </c:pt>
                      <c:pt idx="12520">
                        <c:v>3.7464700000000001E-13</c:v>
                      </c:pt>
                      <c:pt idx="12521">
                        <c:v>3.7464700000000001E-13</c:v>
                      </c:pt>
                      <c:pt idx="12522">
                        <c:v>7.9122599999999996E-13</c:v>
                      </c:pt>
                      <c:pt idx="12523">
                        <c:v>7.9122599999999996E-13</c:v>
                      </c:pt>
                      <c:pt idx="12524">
                        <c:v>3.09385E-13</c:v>
                      </c:pt>
                      <c:pt idx="12525">
                        <c:v>3.09385E-13</c:v>
                      </c:pt>
                      <c:pt idx="12526">
                        <c:v>3.3596700000000002E-13</c:v>
                      </c:pt>
                      <c:pt idx="12527">
                        <c:v>3.3596700000000002E-13</c:v>
                      </c:pt>
                      <c:pt idx="12528">
                        <c:v>4.8966699999999996E-13</c:v>
                      </c:pt>
                      <c:pt idx="12529">
                        <c:v>4.8966699999999996E-13</c:v>
                      </c:pt>
                      <c:pt idx="12530">
                        <c:v>3.4716599999999999E-13</c:v>
                      </c:pt>
                      <c:pt idx="12531">
                        <c:v>3.4716599999999999E-13</c:v>
                      </c:pt>
                      <c:pt idx="12532">
                        <c:v>3.9097899999999999E-13</c:v>
                      </c:pt>
                      <c:pt idx="12533">
                        <c:v>3.9097899999999999E-13</c:v>
                      </c:pt>
                      <c:pt idx="12534">
                        <c:v>5.0801200000000002E-13</c:v>
                      </c:pt>
                      <c:pt idx="12535">
                        <c:v>5.0801200000000002E-13</c:v>
                      </c:pt>
                      <c:pt idx="12536">
                        <c:v>1.02787E-11</c:v>
                      </c:pt>
                      <c:pt idx="12537">
                        <c:v>1.02787E-11</c:v>
                      </c:pt>
                      <c:pt idx="12538">
                        <c:v>3.66781E-13</c:v>
                      </c:pt>
                      <c:pt idx="12539">
                        <c:v>3.66781E-13</c:v>
                      </c:pt>
                      <c:pt idx="12540">
                        <c:v>3.3442100000000002E-13</c:v>
                      </c:pt>
                      <c:pt idx="12541">
                        <c:v>3.3442100000000002E-13</c:v>
                      </c:pt>
                      <c:pt idx="12542">
                        <c:v>3.18426E-13</c:v>
                      </c:pt>
                      <c:pt idx="12543">
                        <c:v>3.18426E-13</c:v>
                      </c:pt>
                      <c:pt idx="12544">
                        <c:v>3.3420299999999999E-13</c:v>
                      </c:pt>
                      <c:pt idx="12545">
                        <c:v>3.3420299999999999E-13</c:v>
                      </c:pt>
                      <c:pt idx="12546">
                        <c:v>9.5013699999999991E-13</c:v>
                      </c:pt>
                      <c:pt idx="12547">
                        <c:v>9.5013699999999991E-13</c:v>
                      </c:pt>
                      <c:pt idx="12548">
                        <c:v>6.6147300000000002E-13</c:v>
                      </c:pt>
                      <c:pt idx="12549">
                        <c:v>6.6147300000000002E-13</c:v>
                      </c:pt>
                      <c:pt idx="12550">
                        <c:v>3.40808E-13</c:v>
                      </c:pt>
                      <c:pt idx="12551">
                        <c:v>3.40808E-13</c:v>
                      </c:pt>
                      <c:pt idx="12552">
                        <c:v>2.8404000000000002E-13</c:v>
                      </c:pt>
                      <c:pt idx="12553">
                        <c:v>2.8404000000000002E-13</c:v>
                      </c:pt>
                      <c:pt idx="12554">
                        <c:v>4.0560300000000002E-13</c:v>
                      </c:pt>
                      <c:pt idx="12555">
                        <c:v>4.0560300000000002E-13</c:v>
                      </c:pt>
                      <c:pt idx="12556">
                        <c:v>3.2235100000000001E-13</c:v>
                      </c:pt>
                      <c:pt idx="12557">
                        <c:v>3.2235100000000001E-13</c:v>
                      </c:pt>
                      <c:pt idx="12558">
                        <c:v>8.0650999999999996E-13</c:v>
                      </c:pt>
                      <c:pt idx="12559">
                        <c:v>8.0650999999999996E-13</c:v>
                      </c:pt>
                      <c:pt idx="12560">
                        <c:v>1.1762299999999999E-12</c:v>
                      </c:pt>
                      <c:pt idx="12561">
                        <c:v>1.1762299999999999E-12</c:v>
                      </c:pt>
                      <c:pt idx="12562">
                        <c:v>2.7427300000000002E-13</c:v>
                      </c:pt>
                      <c:pt idx="12563">
                        <c:v>2.7427300000000002E-13</c:v>
                      </c:pt>
                      <c:pt idx="12564">
                        <c:v>4.5159199999999999E-13</c:v>
                      </c:pt>
                      <c:pt idx="12565">
                        <c:v>4.5159199999999999E-13</c:v>
                      </c:pt>
                      <c:pt idx="12566">
                        <c:v>2.6964199999999999E-13</c:v>
                      </c:pt>
                      <c:pt idx="12567">
                        <c:v>2.6964199999999999E-13</c:v>
                      </c:pt>
                      <c:pt idx="12568">
                        <c:v>7.4958599999999995E-13</c:v>
                      </c:pt>
                      <c:pt idx="12569">
                        <c:v>7.4958599999999995E-13</c:v>
                      </c:pt>
                      <c:pt idx="12570">
                        <c:v>4.2552699999999999E-13</c:v>
                      </c:pt>
                      <c:pt idx="12571">
                        <c:v>4.2552699999999999E-13</c:v>
                      </c:pt>
                      <c:pt idx="12572">
                        <c:v>3.1887400000000002E-13</c:v>
                      </c:pt>
                      <c:pt idx="12573">
                        <c:v>3.1887400000000002E-13</c:v>
                      </c:pt>
                      <c:pt idx="12574">
                        <c:v>3.6651200000000001E-13</c:v>
                      </c:pt>
                      <c:pt idx="12575">
                        <c:v>3.6651200000000001E-13</c:v>
                      </c:pt>
                      <c:pt idx="12576">
                        <c:v>3.1311700000000002E-13</c:v>
                      </c:pt>
                      <c:pt idx="12577">
                        <c:v>3.1311700000000002E-13</c:v>
                      </c:pt>
                      <c:pt idx="12578">
                        <c:v>4.2651700000000002E-13</c:v>
                      </c:pt>
                      <c:pt idx="12579">
                        <c:v>4.2651700000000002E-13</c:v>
                      </c:pt>
                      <c:pt idx="12580">
                        <c:v>2.86249E-13</c:v>
                      </c:pt>
                      <c:pt idx="12581">
                        <c:v>2.86249E-13</c:v>
                      </c:pt>
                      <c:pt idx="12582">
                        <c:v>4.0106500000000002E-13</c:v>
                      </c:pt>
                      <c:pt idx="12583">
                        <c:v>4.0106500000000002E-13</c:v>
                      </c:pt>
                      <c:pt idx="12584">
                        <c:v>4.4188699999999997E-12</c:v>
                      </c:pt>
                      <c:pt idx="12585">
                        <c:v>4.4188699999999997E-12</c:v>
                      </c:pt>
                      <c:pt idx="12586">
                        <c:v>3.2775199999999999E-13</c:v>
                      </c:pt>
                      <c:pt idx="12587">
                        <c:v>3.2775199999999999E-13</c:v>
                      </c:pt>
                      <c:pt idx="12588">
                        <c:v>3.3932500000000002E-13</c:v>
                      </c:pt>
                      <c:pt idx="12589">
                        <c:v>3.3932500000000002E-13</c:v>
                      </c:pt>
                      <c:pt idx="12590">
                        <c:v>3.6457400000000002E-13</c:v>
                      </c:pt>
                      <c:pt idx="12591">
                        <c:v>3.6457400000000002E-13</c:v>
                      </c:pt>
                      <c:pt idx="12592">
                        <c:v>2.7012099999999999E-13</c:v>
                      </c:pt>
                      <c:pt idx="12593">
                        <c:v>2.7012099999999999E-13</c:v>
                      </c:pt>
                      <c:pt idx="12594">
                        <c:v>2.8193199999999998E-13</c:v>
                      </c:pt>
                      <c:pt idx="12595">
                        <c:v>2.8193199999999998E-13</c:v>
                      </c:pt>
                      <c:pt idx="12596">
                        <c:v>3.0420099999999998E-13</c:v>
                      </c:pt>
                      <c:pt idx="12597">
                        <c:v>3.0420099999999998E-13</c:v>
                      </c:pt>
                      <c:pt idx="12598">
                        <c:v>7.9396799999999995E-13</c:v>
                      </c:pt>
                      <c:pt idx="12599">
                        <c:v>7.9396799999999995E-13</c:v>
                      </c:pt>
                      <c:pt idx="12600">
                        <c:v>3.5099100000000002E-13</c:v>
                      </c:pt>
                      <c:pt idx="12601">
                        <c:v>3.5099100000000002E-13</c:v>
                      </c:pt>
                      <c:pt idx="12602">
                        <c:v>3.5668199999999999E-13</c:v>
                      </c:pt>
                      <c:pt idx="12603">
                        <c:v>3.5668199999999999E-13</c:v>
                      </c:pt>
                      <c:pt idx="12604">
                        <c:v>3.6555699999999999E-13</c:v>
                      </c:pt>
                      <c:pt idx="12605">
                        <c:v>3.6555699999999999E-13</c:v>
                      </c:pt>
                      <c:pt idx="12606">
                        <c:v>4.1981799999999998E-13</c:v>
                      </c:pt>
                      <c:pt idx="12607">
                        <c:v>4.1981799999999998E-13</c:v>
                      </c:pt>
                      <c:pt idx="12608">
                        <c:v>3.3518199999999998E-13</c:v>
                      </c:pt>
                      <c:pt idx="12609">
                        <c:v>3.3518199999999998E-13</c:v>
                      </c:pt>
                      <c:pt idx="12610">
                        <c:v>3.0406200000000001E-13</c:v>
                      </c:pt>
                      <c:pt idx="12611">
                        <c:v>3.0406200000000001E-13</c:v>
                      </c:pt>
                      <c:pt idx="12612">
                        <c:v>2.8287199999999998E-13</c:v>
                      </c:pt>
                      <c:pt idx="12613">
                        <c:v>2.8287199999999998E-13</c:v>
                      </c:pt>
                      <c:pt idx="12614">
                        <c:v>3.58035E-13</c:v>
                      </c:pt>
                      <c:pt idx="12615">
                        <c:v>3.58035E-13</c:v>
                      </c:pt>
                      <c:pt idx="12616">
                        <c:v>7.8816299999999996E-13</c:v>
                      </c:pt>
                      <c:pt idx="12617">
                        <c:v>7.8816299999999996E-13</c:v>
                      </c:pt>
                      <c:pt idx="12618">
                        <c:v>2.7990500000000001E-13</c:v>
                      </c:pt>
                      <c:pt idx="12619">
                        <c:v>2.7990500000000001E-13</c:v>
                      </c:pt>
                      <c:pt idx="12620">
                        <c:v>2.7602000000000002E-13</c:v>
                      </c:pt>
                      <c:pt idx="12621">
                        <c:v>2.7602000000000002E-13</c:v>
                      </c:pt>
                      <c:pt idx="12622">
                        <c:v>2.9386299999999999E-13</c:v>
                      </c:pt>
                      <c:pt idx="12623">
                        <c:v>2.9386299999999999E-13</c:v>
                      </c:pt>
                      <c:pt idx="12624">
                        <c:v>8.5155000000000004E-13</c:v>
                      </c:pt>
                      <c:pt idx="12625">
                        <c:v>8.5155000000000004E-13</c:v>
                      </c:pt>
                      <c:pt idx="12626">
                        <c:v>5.3033099999999999E-13</c:v>
                      </c:pt>
                      <c:pt idx="12627">
                        <c:v>5.3033099999999999E-13</c:v>
                      </c:pt>
                      <c:pt idx="12628">
                        <c:v>6.6470500000000004E-13</c:v>
                      </c:pt>
                      <c:pt idx="12629">
                        <c:v>6.6470500000000004E-13</c:v>
                      </c:pt>
                      <c:pt idx="12630">
                        <c:v>2.75419E-12</c:v>
                      </c:pt>
                      <c:pt idx="12631">
                        <c:v>2.75419E-12</c:v>
                      </c:pt>
                      <c:pt idx="12632">
                        <c:v>3.05177E-13</c:v>
                      </c:pt>
                      <c:pt idx="12633">
                        <c:v>3.05177E-13</c:v>
                      </c:pt>
                      <c:pt idx="12634">
                        <c:v>3.0842599999999999E-13</c:v>
                      </c:pt>
                      <c:pt idx="12635">
                        <c:v>3.0842599999999999E-13</c:v>
                      </c:pt>
                      <c:pt idx="12636">
                        <c:v>7.7740399999999999E-13</c:v>
                      </c:pt>
                      <c:pt idx="12637">
                        <c:v>7.7740399999999999E-13</c:v>
                      </c:pt>
                      <c:pt idx="12638">
                        <c:v>2.8324900000000001E-13</c:v>
                      </c:pt>
                      <c:pt idx="12639">
                        <c:v>2.8324900000000001E-13</c:v>
                      </c:pt>
                      <c:pt idx="12640">
                        <c:v>2.8250300000000002E-13</c:v>
                      </c:pt>
                      <c:pt idx="12641">
                        <c:v>2.8250300000000002E-13</c:v>
                      </c:pt>
                      <c:pt idx="12642">
                        <c:v>9.5108199999999997E-12</c:v>
                      </c:pt>
                      <c:pt idx="12643">
                        <c:v>9.5108199999999997E-12</c:v>
                      </c:pt>
                      <c:pt idx="12644">
                        <c:v>2.9840299999999999E-13</c:v>
                      </c:pt>
                      <c:pt idx="12645">
                        <c:v>2.9840299999999999E-13</c:v>
                      </c:pt>
                      <c:pt idx="12646">
                        <c:v>2.83728E-13</c:v>
                      </c:pt>
                      <c:pt idx="12647">
                        <c:v>2.83728E-13</c:v>
                      </c:pt>
                      <c:pt idx="12648">
                        <c:v>3.6665000000000001E-13</c:v>
                      </c:pt>
                      <c:pt idx="12649">
                        <c:v>3.6665000000000001E-13</c:v>
                      </c:pt>
                      <c:pt idx="12650">
                        <c:v>3.4718300000000001E-13</c:v>
                      </c:pt>
                      <c:pt idx="12651">
                        <c:v>3.4718300000000001E-13</c:v>
                      </c:pt>
                      <c:pt idx="12652">
                        <c:v>2.8278699999999998E-13</c:v>
                      </c:pt>
                      <c:pt idx="12653">
                        <c:v>2.8278699999999998E-13</c:v>
                      </c:pt>
                      <c:pt idx="12654">
                        <c:v>2.8370199999999999E-13</c:v>
                      </c:pt>
                      <c:pt idx="12655">
                        <c:v>2.8370199999999999E-13</c:v>
                      </c:pt>
                      <c:pt idx="12656">
                        <c:v>3.5734000000000002E-13</c:v>
                      </c:pt>
                      <c:pt idx="12657">
                        <c:v>3.5734000000000002E-13</c:v>
                      </c:pt>
                      <c:pt idx="12658">
                        <c:v>3.9599500000000002E-13</c:v>
                      </c:pt>
                      <c:pt idx="12659">
                        <c:v>3.9599500000000002E-13</c:v>
                      </c:pt>
                      <c:pt idx="12660">
                        <c:v>2.6264400000000002E-13</c:v>
                      </c:pt>
                      <c:pt idx="12661">
                        <c:v>2.6264400000000002E-13</c:v>
                      </c:pt>
                      <c:pt idx="12662">
                        <c:v>4.3536200000000002E-13</c:v>
                      </c:pt>
                      <c:pt idx="12663">
                        <c:v>4.3536200000000002E-13</c:v>
                      </c:pt>
                      <c:pt idx="12664">
                        <c:v>2.94253E-13</c:v>
                      </c:pt>
                      <c:pt idx="12665">
                        <c:v>2.94253E-13</c:v>
                      </c:pt>
                      <c:pt idx="12666">
                        <c:v>4.0709600000000002E-13</c:v>
                      </c:pt>
                      <c:pt idx="12667">
                        <c:v>4.0709600000000002E-13</c:v>
                      </c:pt>
                      <c:pt idx="12668">
                        <c:v>2.8024900000000002E-13</c:v>
                      </c:pt>
                      <c:pt idx="12669">
                        <c:v>2.8024900000000002E-13</c:v>
                      </c:pt>
                      <c:pt idx="12670">
                        <c:v>7.9550200000000004E-13</c:v>
                      </c:pt>
                      <c:pt idx="12671">
                        <c:v>7.9550200000000004E-13</c:v>
                      </c:pt>
                      <c:pt idx="12672">
                        <c:v>7.1570699999999997E-13</c:v>
                      </c:pt>
                      <c:pt idx="12673">
                        <c:v>7.1570699999999997E-13</c:v>
                      </c:pt>
                      <c:pt idx="12674">
                        <c:v>5.1881799999999996E-13</c:v>
                      </c:pt>
                      <c:pt idx="12675">
                        <c:v>5.1881799999999996E-13</c:v>
                      </c:pt>
                      <c:pt idx="12676">
                        <c:v>7.5490299999999996E-13</c:v>
                      </c:pt>
                      <c:pt idx="12677">
                        <c:v>7.5490299999999996E-13</c:v>
                      </c:pt>
                      <c:pt idx="12678">
                        <c:v>7.5336700000000004E-13</c:v>
                      </c:pt>
                      <c:pt idx="12679">
                        <c:v>7.5336700000000004E-13</c:v>
                      </c:pt>
                      <c:pt idx="12680">
                        <c:v>2.65222E-13</c:v>
                      </c:pt>
                      <c:pt idx="12681">
                        <c:v>2.65222E-13</c:v>
                      </c:pt>
                      <c:pt idx="12682">
                        <c:v>7.6030499999999996E-13</c:v>
                      </c:pt>
                      <c:pt idx="12683">
                        <c:v>7.6030499999999996E-13</c:v>
                      </c:pt>
                      <c:pt idx="12684">
                        <c:v>3.9384700000000002E-13</c:v>
                      </c:pt>
                      <c:pt idx="12685">
                        <c:v>3.9384700000000002E-13</c:v>
                      </c:pt>
                      <c:pt idx="12686">
                        <c:v>3.9617499999999998E-13</c:v>
                      </c:pt>
                      <c:pt idx="12687">
                        <c:v>3.9617499999999998E-13</c:v>
                      </c:pt>
                      <c:pt idx="12688">
                        <c:v>4.0275999999999999E-13</c:v>
                      </c:pt>
                      <c:pt idx="12689">
                        <c:v>4.0275999999999999E-13</c:v>
                      </c:pt>
                      <c:pt idx="12690">
                        <c:v>3.7819200000000002E-13</c:v>
                      </c:pt>
                      <c:pt idx="12691">
                        <c:v>3.7819200000000002E-13</c:v>
                      </c:pt>
                      <c:pt idx="12692">
                        <c:v>4.7914799999999999E-13</c:v>
                      </c:pt>
                      <c:pt idx="12693">
                        <c:v>4.7914799999999999E-13</c:v>
                      </c:pt>
                      <c:pt idx="12694">
                        <c:v>3.2621200000000002E-13</c:v>
                      </c:pt>
                      <c:pt idx="12695">
                        <c:v>3.2621200000000002E-13</c:v>
                      </c:pt>
                      <c:pt idx="12696">
                        <c:v>3.25499E-13</c:v>
                      </c:pt>
                      <c:pt idx="12697">
                        <c:v>3.25499E-13</c:v>
                      </c:pt>
                      <c:pt idx="12698">
                        <c:v>7.6295900000000004E-13</c:v>
                      </c:pt>
                      <c:pt idx="12699">
                        <c:v>7.6295900000000004E-13</c:v>
                      </c:pt>
                      <c:pt idx="12700">
                        <c:v>4.3154300000000001E-13</c:v>
                      </c:pt>
                      <c:pt idx="12701">
                        <c:v>4.3154300000000001E-13</c:v>
                      </c:pt>
                      <c:pt idx="12702">
                        <c:v>4.3894899999999999E-13</c:v>
                      </c:pt>
                      <c:pt idx="12703">
                        <c:v>4.3894899999999999E-13</c:v>
                      </c:pt>
                      <c:pt idx="12704">
                        <c:v>3.42728E-13</c:v>
                      </c:pt>
                      <c:pt idx="12705">
                        <c:v>3.42728E-13</c:v>
                      </c:pt>
                      <c:pt idx="12706">
                        <c:v>3.1106800000000001E-13</c:v>
                      </c:pt>
                      <c:pt idx="12707">
                        <c:v>3.1106800000000001E-13</c:v>
                      </c:pt>
                      <c:pt idx="12708">
                        <c:v>2.7020899999999999E-13</c:v>
                      </c:pt>
                      <c:pt idx="12709">
                        <c:v>2.7020899999999999E-13</c:v>
                      </c:pt>
                      <c:pt idx="12710">
                        <c:v>8.3292199999999999E-13</c:v>
                      </c:pt>
                      <c:pt idx="12711">
                        <c:v>8.3292199999999999E-13</c:v>
                      </c:pt>
                      <c:pt idx="12712">
                        <c:v>2.7692399999999998E-13</c:v>
                      </c:pt>
                      <c:pt idx="12713">
                        <c:v>2.7692399999999998E-13</c:v>
                      </c:pt>
                      <c:pt idx="12714">
                        <c:v>3.21005E-13</c:v>
                      </c:pt>
                      <c:pt idx="12715">
                        <c:v>3.21005E-13</c:v>
                      </c:pt>
                      <c:pt idx="12716">
                        <c:v>3.4151699999999998E-13</c:v>
                      </c:pt>
                      <c:pt idx="12717">
                        <c:v>3.4151699999999998E-13</c:v>
                      </c:pt>
                      <c:pt idx="12718">
                        <c:v>2.7539800000000002E-13</c:v>
                      </c:pt>
                      <c:pt idx="12719">
                        <c:v>2.7539800000000002E-13</c:v>
                      </c:pt>
                      <c:pt idx="12720">
                        <c:v>2.79469E-13</c:v>
                      </c:pt>
                      <c:pt idx="12721">
                        <c:v>2.79469E-13</c:v>
                      </c:pt>
                      <c:pt idx="12722">
                        <c:v>5.0041799999999996E-13</c:v>
                      </c:pt>
                      <c:pt idx="12723">
                        <c:v>5.0041799999999996E-13</c:v>
                      </c:pt>
                      <c:pt idx="12724">
                        <c:v>3.5407999999999999E-13</c:v>
                      </c:pt>
                      <c:pt idx="12725">
                        <c:v>3.5407999999999999E-13</c:v>
                      </c:pt>
                      <c:pt idx="12726">
                        <c:v>4.6158599999999997E-13</c:v>
                      </c:pt>
                      <c:pt idx="12727">
                        <c:v>4.6158599999999997E-13</c:v>
                      </c:pt>
                      <c:pt idx="12728">
                        <c:v>1.3022700000000001E-12</c:v>
                      </c:pt>
                      <c:pt idx="12729">
                        <c:v>1.3022700000000001E-12</c:v>
                      </c:pt>
                      <c:pt idx="12730">
                        <c:v>3.4665399999999998E-13</c:v>
                      </c:pt>
                      <c:pt idx="12731">
                        <c:v>3.4665399999999998E-13</c:v>
                      </c:pt>
                      <c:pt idx="12732">
                        <c:v>3.2782299999999998E-13</c:v>
                      </c:pt>
                      <c:pt idx="12733">
                        <c:v>3.2782299999999998E-13</c:v>
                      </c:pt>
                      <c:pt idx="12734">
                        <c:v>4.37631E-13</c:v>
                      </c:pt>
                      <c:pt idx="12735">
                        <c:v>4.37631E-13</c:v>
                      </c:pt>
                      <c:pt idx="12736">
                        <c:v>3.36238E-13</c:v>
                      </c:pt>
                      <c:pt idx="12737">
                        <c:v>3.36238E-13</c:v>
                      </c:pt>
                      <c:pt idx="12738">
                        <c:v>3.9217499999999999E-13</c:v>
                      </c:pt>
                      <c:pt idx="12739">
                        <c:v>3.9217499999999999E-13</c:v>
                      </c:pt>
                      <c:pt idx="12740">
                        <c:v>3.4012900000000001E-13</c:v>
                      </c:pt>
                      <c:pt idx="12741">
                        <c:v>3.4012900000000001E-13</c:v>
                      </c:pt>
                      <c:pt idx="12742">
                        <c:v>2.7571300000000001E-13</c:v>
                      </c:pt>
                      <c:pt idx="12743">
                        <c:v>2.7571300000000001E-13</c:v>
                      </c:pt>
                      <c:pt idx="12744">
                        <c:v>8.1849200000000002E-13</c:v>
                      </c:pt>
                      <c:pt idx="12745">
                        <c:v>8.1849200000000002E-13</c:v>
                      </c:pt>
                      <c:pt idx="12746">
                        <c:v>3.49842E-13</c:v>
                      </c:pt>
                      <c:pt idx="12747">
                        <c:v>3.49842E-13</c:v>
                      </c:pt>
                      <c:pt idx="12748">
                        <c:v>7.9795299999999996E-13</c:v>
                      </c:pt>
                      <c:pt idx="12749">
                        <c:v>7.9795299999999996E-13</c:v>
                      </c:pt>
                      <c:pt idx="12750">
                        <c:v>2.6883699999999998E-13</c:v>
                      </c:pt>
                      <c:pt idx="12751">
                        <c:v>2.6883699999999998E-13</c:v>
                      </c:pt>
                      <c:pt idx="12752">
                        <c:v>2.6754399999999998E-13</c:v>
                      </c:pt>
                      <c:pt idx="12753">
                        <c:v>2.6754399999999998E-13</c:v>
                      </c:pt>
                      <c:pt idx="12754">
                        <c:v>7.1315199999999999E-13</c:v>
                      </c:pt>
                      <c:pt idx="12755">
                        <c:v>7.1315199999999999E-13</c:v>
                      </c:pt>
                      <c:pt idx="12756">
                        <c:v>1.5004600000000001E-10</c:v>
                      </c:pt>
                      <c:pt idx="12757">
                        <c:v>1.5004600000000001E-10</c:v>
                      </c:pt>
                      <c:pt idx="12758">
                        <c:v>4.3527500000000002E-11</c:v>
                      </c:pt>
                      <c:pt idx="12759">
                        <c:v>4.3527500000000002E-11</c:v>
                      </c:pt>
                      <c:pt idx="12760">
                        <c:v>2.6576200000000001E-13</c:v>
                      </c:pt>
                      <c:pt idx="12761">
                        <c:v>2.6576200000000001E-13</c:v>
                      </c:pt>
                      <c:pt idx="12762">
                        <c:v>7.1605999999999998E-13</c:v>
                      </c:pt>
                      <c:pt idx="12763">
                        <c:v>7.1605999999999998E-13</c:v>
                      </c:pt>
                      <c:pt idx="12764">
                        <c:v>2.81889E-13</c:v>
                      </c:pt>
                      <c:pt idx="12765">
                        <c:v>2.81889E-13</c:v>
                      </c:pt>
                      <c:pt idx="12766">
                        <c:v>4.2346800000000002E-13</c:v>
                      </c:pt>
                      <c:pt idx="12767">
                        <c:v>4.2346800000000002E-13</c:v>
                      </c:pt>
                      <c:pt idx="12768">
                        <c:v>2.84295E-13</c:v>
                      </c:pt>
                      <c:pt idx="12769">
                        <c:v>2.84295E-13</c:v>
                      </c:pt>
                      <c:pt idx="12770">
                        <c:v>3.2070400000000002E-13</c:v>
                      </c:pt>
                      <c:pt idx="12771">
                        <c:v>3.2070400000000002E-13</c:v>
                      </c:pt>
                      <c:pt idx="12772">
                        <c:v>2.8212599999999999E-13</c:v>
                      </c:pt>
                      <c:pt idx="12773">
                        <c:v>2.8212599999999999E-13</c:v>
                      </c:pt>
                      <c:pt idx="12774">
                        <c:v>8.2713700000000003E-13</c:v>
                      </c:pt>
                      <c:pt idx="12775">
                        <c:v>8.2713700000000003E-13</c:v>
                      </c:pt>
                      <c:pt idx="12776">
                        <c:v>2.70034E-13</c:v>
                      </c:pt>
                      <c:pt idx="12777">
                        <c:v>2.70034E-13</c:v>
                      </c:pt>
                      <c:pt idx="12778">
                        <c:v>2.86839E-13</c:v>
                      </c:pt>
                      <c:pt idx="12779">
                        <c:v>2.86839E-13</c:v>
                      </c:pt>
                      <c:pt idx="12780">
                        <c:v>3.56104E-13</c:v>
                      </c:pt>
                      <c:pt idx="12781">
                        <c:v>3.56104E-13</c:v>
                      </c:pt>
                      <c:pt idx="12782">
                        <c:v>2.7832400000000001E-13</c:v>
                      </c:pt>
                      <c:pt idx="12783">
                        <c:v>2.7832400000000001E-13</c:v>
                      </c:pt>
                      <c:pt idx="12784">
                        <c:v>2.9190500000000001E-13</c:v>
                      </c:pt>
                      <c:pt idx="12785">
                        <c:v>2.9190500000000001E-13</c:v>
                      </c:pt>
                      <c:pt idx="12786">
                        <c:v>7.7418700000000004E-13</c:v>
                      </c:pt>
                      <c:pt idx="12787">
                        <c:v>7.7418700000000004E-13</c:v>
                      </c:pt>
                      <c:pt idx="12788">
                        <c:v>2.72251E-13</c:v>
                      </c:pt>
                      <c:pt idx="12789">
                        <c:v>2.72251E-13</c:v>
                      </c:pt>
                      <c:pt idx="12790">
                        <c:v>4.3464799999999998E-13</c:v>
                      </c:pt>
                      <c:pt idx="12791">
                        <c:v>4.3464799999999998E-13</c:v>
                      </c:pt>
                      <c:pt idx="12792">
                        <c:v>3.02847E-13</c:v>
                      </c:pt>
                      <c:pt idx="12793">
                        <c:v>3.02847E-13</c:v>
                      </c:pt>
                      <c:pt idx="12794">
                        <c:v>3.6621700000000001E-13</c:v>
                      </c:pt>
                      <c:pt idx="12795">
                        <c:v>3.6621700000000001E-13</c:v>
                      </c:pt>
                      <c:pt idx="12796">
                        <c:v>2.6966100000000001E-13</c:v>
                      </c:pt>
                      <c:pt idx="12797">
                        <c:v>2.6966100000000001E-13</c:v>
                      </c:pt>
                      <c:pt idx="12798">
                        <c:v>6.1269900000000003E-13</c:v>
                      </c:pt>
                      <c:pt idx="12799">
                        <c:v>6.1269900000000003E-13</c:v>
                      </c:pt>
                      <c:pt idx="12800">
                        <c:v>6.7963200000000005E-13</c:v>
                      </c:pt>
                      <c:pt idx="12801">
                        <c:v>6.7963200000000005E-13</c:v>
                      </c:pt>
                      <c:pt idx="12802">
                        <c:v>6.7385499999999996E-13</c:v>
                      </c:pt>
                      <c:pt idx="12803">
                        <c:v>6.7385499999999996E-13</c:v>
                      </c:pt>
                      <c:pt idx="12804">
                        <c:v>1.0388100000000001E-12</c:v>
                      </c:pt>
                      <c:pt idx="12805">
                        <c:v>1.0388100000000001E-12</c:v>
                      </c:pt>
                      <c:pt idx="12806">
                        <c:v>8.0419300000000004E-13</c:v>
                      </c:pt>
                      <c:pt idx="12807">
                        <c:v>8.0419300000000004E-13</c:v>
                      </c:pt>
                      <c:pt idx="12808">
                        <c:v>8.3959800000000003E-13</c:v>
                      </c:pt>
                      <c:pt idx="12809">
                        <c:v>8.3959800000000003E-13</c:v>
                      </c:pt>
                      <c:pt idx="12810">
                        <c:v>7.8914300000000002E-13</c:v>
                      </c:pt>
                      <c:pt idx="12811">
                        <c:v>7.8914300000000002E-13</c:v>
                      </c:pt>
                      <c:pt idx="12812">
                        <c:v>1.1776600000000001E-12</c:v>
                      </c:pt>
                      <c:pt idx="12813">
                        <c:v>1.1776600000000001E-12</c:v>
                      </c:pt>
                      <c:pt idx="12814">
                        <c:v>1.1028699999999999E-12</c:v>
                      </c:pt>
                      <c:pt idx="12815">
                        <c:v>1.1028699999999999E-12</c:v>
                      </c:pt>
                      <c:pt idx="12816">
                        <c:v>5.8181199999999996E-13</c:v>
                      </c:pt>
                      <c:pt idx="12817">
                        <c:v>5.8181199999999996E-13</c:v>
                      </c:pt>
                      <c:pt idx="12818">
                        <c:v>1.1164799999999999E-12</c:v>
                      </c:pt>
                      <c:pt idx="12819">
                        <c:v>1.1164799999999999E-12</c:v>
                      </c:pt>
                      <c:pt idx="12820">
                        <c:v>6.80948E-13</c:v>
                      </c:pt>
                      <c:pt idx="12821">
                        <c:v>6.80948E-13</c:v>
                      </c:pt>
                      <c:pt idx="12822">
                        <c:v>5.4103299999999998E-13</c:v>
                      </c:pt>
                      <c:pt idx="12823">
                        <c:v>5.4103299999999998E-13</c:v>
                      </c:pt>
                      <c:pt idx="12824">
                        <c:v>6.6057500000000004E-13</c:v>
                      </c:pt>
                      <c:pt idx="12825">
                        <c:v>6.6057500000000004E-13</c:v>
                      </c:pt>
                      <c:pt idx="12826">
                        <c:v>5.2642099999999996E-13</c:v>
                      </c:pt>
                      <c:pt idx="12827">
                        <c:v>5.2642099999999996E-13</c:v>
                      </c:pt>
                      <c:pt idx="12828">
                        <c:v>6.0577599999999998E-13</c:v>
                      </c:pt>
                      <c:pt idx="12829">
                        <c:v>6.0577599999999998E-13</c:v>
                      </c:pt>
                      <c:pt idx="12830">
                        <c:v>6.4278199999999996E-13</c:v>
                      </c:pt>
                      <c:pt idx="12831">
                        <c:v>6.4278199999999996E-13</c:v>
                      </c:pt>
                      <c:pt idx="12832">
                        <c:v>5.53914E-13</c:v>
                      </c:pt>
                      <c:pt idx="12833">
                        <c:v>5.53914E-13</c:v>
                      </c:pt>
                      <c:pt idx="12834">
                        <c:v>6.2087699999999996E-13</c:v>
                      </c:pt>
                      <c:pt idx="12835">
                        <c:v>6.2087699999999996E-13</c:v>
                      </c:pt>
                      <c:pt idx="12836">
                        <c:v>5.6676600000000003E-13</c:v>
                      </c:pt>
                      <c:pt idx="12837">
                        <c:v>5.6676600000000003E-13</c:v>
                      </c:pt>
                      <c:pt idx="12838">
                        <c:v>5.9290899999999997E-13</c:v>
                      </c:pt>
                      <c:pt idx="12839">
                        <c:v>5.9290899999999997E-13</c:v>
                      </c:pt>
                      <c:pt idx="12840">
                        <c:v>5.3840700000000001E-13</c:v>
                      </c:pt>
                      <c:pt idx="12841">
                        <c:v>5.3840700000000001E-13</c:v>
                      </c:pt>
                      <c:pt idx="12842">
                        <c:v>7.2269400000000001E-13</c:v>
                      </c:pt>
                      <c:pt idx="12843">
                        <c:v>7.2269400000000001E-13</c:v>
                      </c:pt>
                      <c:pt idx="12844">
                        <c:v>6.1778499999999998E-13</c:v>
                      </c:pt>
                      <c:pt idx="12845">
                        <c:v>6.1778499999999998E-13</c:v>
                      </c:pt>
                      <c:pt idx="12846">
                        <c:v>6.3263799999999997E-13</c:v>
                      </c:pt>
                      <c:pt idx="12847">
                        <c:v>6.3263799999999997E-13</c:v>
                      </c:pt>
                      <c:pt idx="12848">
                        <c:v>5.7304999999999997E-13</c:v>
                      </c:pt>
                      <c:pt idx="12849">
                        <c:v>5.7304999999999997E-13</c:v>
                      </c:pt>
                      <c:pt idx="12850">
                        <c:v>6.0827799999999997E-13</c:v>
                      </c:pt>
                      <c:pt idx="12851">
                        <c:v>6.0827799999999997E-13</c:v>
                      </c:pt>
                      <c:pt idx="12852">
                        <c:v>1.0749E-12</c:v>
                      </c:pt>
                      <c:pt idx="12853">
                        <c:v>1.0749E-12</c:v>
                      </c:pt>
                      <c:pt idx="12854">
                        <c:v>5.50356E-13</c:v>
                      </c:pt>
                      <c:pt idx="12855">
                        <c:v>5.50356E-13</c:v>
                      </c:pt>
                      <c:pt idx="12856">
                        <c:v>1.55817E-12</c:v>
                      </c:pt>
                      <c:pt idx="12857">
                        <c:v>1.55817E-12</c:v>
                      </c:pt>
                      <c:pt idx="12858">
                        <c:v>7.2489299999999997E-13</c:v>
                      </c:pt>
                      <c:pt idx="12859">
                        <c:v>7.2489299999999997E-13</c:v>
                      </c:pt>
                      <c:pt idx="12860">
                        <c:v>1.05792E-12</c:v>
                      </c:pt>
                      <c:pt idx="12861">
                        <c:v>1.05792E-12</c:v>
                      </c:pt>
                      <c:pt idx="12862">
                        <c:v>1.09397E-12</c:v>
                      </c:pt>
                      <c:pt idx="12863">
                        <c:v>1.09397E-12</c:v>
                      </c:pt>
                      <c:pt idx="12864">
                        <c:v>1.0558E-12</c:v>
                      </c:pt>
                      <c:pt idx="12865">
                        <c:v>1.0558E-12</c:v>
                      </c:pt>
                      <c:pt idx="12866">
                        <c:v>6.2031499999999997E-13</c:v>
                      </c:pt>
                      <c:pt idx="12867">
                        <c:v>6.2031499999999997E-13</c:v>
                      </c:pt>
                      <c:pt idx="12868">
                        <c:v>5.6420699999999996E-13</c:v>
                      </c:pt>
                      <c:pt idx="12869">
                        <c:v>5.6420699999999996E-13</c:v>
                      </c:pt>
                      <c:pt idx="12870">
                        <c:v>5.5804499999999997E-13</c:v>
                      </c:pt>
                      <c:pt idx="12871">
                        <c:v>5.5804499999999997E-13</c:v>
                      </c:pt>
                      <c:pt idx="12872">
                        <c:v>5.9144500000000001E-13</c:v>
                      </c:pt>
                      <c:pt idx="12873">
                        <c:v>5.9144500000000001E-13</c:v>
                      </c:pt>
                      <c:pt idx="12874">
                        <c:v>1.0996000000000001E-12</c:v>
                      </c:pt>
                      <c:pt idx="12875">
                        <c:v>1.0996000000000001E-12</c:v>
                      </c:pt>
                      <c:pt idx="12876">
                        <c:v>1.0151E-12</c:v>
                      </c:pt>
                      <c:pt idx="12877">
                        <c:v>1.0151E-12</c:v>
                      </c:pt>
                      <c:pt idx="12878">
                        <c:v>6.6377899999999995E-13</c:v>
                      </c:pt>
                      <c:pt idx="12879">
                        <c:v>6.6377899999999995E-13</c:v>
                      </c:pt>
                      <c:pt idx="12880">
                        <c:v>1.7693300000000001E-12</c:v>
                      </c:pt>
                      <c:pt idx="12881">
                        <c:v>1.7693300000000001E-12</c:v>
                      </c:pt>
                      <c:pt idx="12882">
                        <c:v>6.0502399999999997E-13</c:v>
                      </c:pt>
                      <c:pt idx="12883">
                        <c:v>6.0502399999999997E-13</c:v>
                      </c:pt>
                      <c:pt idx="12884">
                        <c:v>5.4594600000000002E-13</c:v>
                      </c:pt>
                      <c:pt idx="12885">
                        <c:v>5.4594600000000002E-13</c:v>
                      </c:pt>
                      <c:pt idx="12886">
                        <c:v>2.60244E-12</c:v>
                      </c:pt>
                      <c:pt idx="12887">
                        <c:v>2.60244E-12</c:v>
                      </c:pt>
                      <c:pt idx="12888">
                        <c:v>7.1210200000000001E-13</c:v>
                      </c:pt>
                      <c:pt idx="12889">
                        <c:v>7.1210200000000001E-13</c:v>
                      </c:pt>
                      <c:pt idx="12890">
                        <c:v>5.8522499999999996E-13</c:v>
                      </c:pt>
                      <c:pt idx="12891">
                        <c:v>5.8522499999999996E-13</c:v>
                      </c:pt>
                      <c:pt idx="12892">
                        <c:v>5.7320000000000002E-13</c:v>
                      </c:pt>
                      <c:pt idx="12893">
                        <c:v>5.7320000000000002E-13</c:v>
                      </c:pt>
                      <c:pt idx="12894">
                        <c:v>1.1776299999999999E-12</c:v>
                      </c:pt>
                      <c:pt idx="12895">
                        <c:v>1.1776299999999999E-12</c:v>
                      </c:pt>
                      <c:pt idx="12896">
                        <c:v>6.2673300000000001E-13</c:v>
                      </c:pt>
                      <c:pt idx="12897">
                        <c:v>6.2673300000000001E-13</c:v>
                      </c:pt>
                      <c:pt idx="12898">
                        <c:v>1.25515E-12</c:v>
                      </c:pt>
                      <c:pt idx="12899">
                        <c:v>1.25515E-12</c:v>
                      </c:pt>
                      <c:pt idx="12900">
                        <c:v>5.7882999999999997E-13</c:v>
                      </c:pt>
                      <c:pt idx="12901">
                        <c:v>5.7882999999999997E-13</c:v>
                      </c:pt>
                      <c:pt idx="12902">
                        <c:v>6.6341499999999996E-13</c:v>
                      </c:pt>
                      <c:pt idx="12903">
                        <c:v>6.6341499999999996E-13</c:v>
                      </c:pt>
                      <c:pt idx="12904">
                        <c:v>5.8604399999999998E-13</c:v>
                      </c:pt>
                      <c:pt idx="12905">
                        <c:v>5.8604399999999998E-13</c:v>
                      </c:pt>
                      <c:pt idx="12906">
                        <c:v>7.3637300000000004E-13</c:v>
                      </c:pt>
                      <c:pt idx="12907">
                        <c:v>7.3637300000000004E-13</c:v>
                      </c:pt>
                      <c:pt idx="12908">
                        <c:v>1.1262799999999999E-12</c:v>
                      </c:pt>
                      <c:pt idx="12909">
                        <c:v>1.1262799999999999E-12</c:v>
                      </c:pt>
                      <c:pt idx="12910">
                        <c:v>6.5849400000000004E-13</c:v>
                      </c:pt>
                      <c:pt idx="12911">
                        <c:v>6.5849400000000004E-13</c:v>
                      </c:pt>
                      <c:pt idx="12912">
                        <c:v>7.2256799999999998E-13</c:v>
                      </c:pt>
                      <c:pt idx="12913">
                        <c:v>7.2256799999999998E-13</c:v>
                      </c:pt>
                      <c:pt idx="12914">
                        <c:v>1.2030099999999999E-12</c:v>
                      </c:pt>
                      <c:pt idx="12915">
                        <c:v>1.2030099999999999E-12</c:v>
                      </c:pt>
                      <c:pt idx="12916">
                        <c:v>6.8807300000000003E-13</c:v>
                      </c:pt>
                      <c:pt idx="12917">
                        <c:v>6.8807300000000003E-13</c:v>
                      </c:pt>
                      <c:pt idx="12918">
                        <c:v>1.08694E-12</c:v>
                      </c:pt>
                      <c:pt idx="12919">
                        <c:v>1.08694E-12</c:v>
                      </c:pt>
                      <c:pt idx="12920">
                        <c:v>6.2835700000000005E-13</c:v>
                      </c:pt>
                      <c:pt idx="12921">
                        <c:v>6.2835700000000005E-13</c:v>
                      </c:pt>
                      <c:pt idx="12922">
                        <c:v>5.4279800000000003E-13</c:v>
                      </c:pt>
                      <c:pt idx="12923">
                        <c:v>5.4279800000000003E-13</c:v>
                      </c:pt>
                      <c:pt idx="12924">
                        <c:v>7.5942899999999995E-13</c:v>
                      </c:pt>
                      <c:pt idx="12925">
                        <c:v>7.5942899999999995E-13</c:v>
                      </c:pt>
                      <c:pt idx="12926">
                        <c:v>6.6814199999999996E-13</c:v>
                      </c:pt>
                      <c:pt idx="12927">
                        <c:v>6.6814199999999996E-13</c:v>
                      </c:pt>
                      <c:pt idx="12928">
                        <c:v>6.2037799999999998E-13</c:v>
                      </c:pt>
                      <c:pt idx="12929">
                        <c:v>6.2037799999999998E-13</c:v>
                      </c:pt>
                      <c:pt idx="12930">
                        <c:v>5.4168699999999997E-13</c:v>
                      </c:pt>
                      <c:pt idx="12931">
                        <c:v>5.4168699999999997E-13</c:v>
                      </c:pt>
                      <c:pt idx="12932">
                        <c:v>5.5729299999999996E-13</c:v>
                      </c:pt>
                      <c:pt idx="12933">
                        <c:v>5.5729299999999996E-13</c:v>
                      </c:pt>
                      <c:pt idx="12934">
                        <c:v>5.4045699999999999E-13</c:v>
                      </c:pt>
                      <c:pt idx="12935">
                        <c:v>5.4045699999999999E-13</c:v>
                      </c:pt>
                      <c:pt idx="12936">
                        <c:v>6.3877199999999996E-13</c:v>
                      </c:pt>
                      <c:pt idx="12937">
                        <c:v>6.3877199999999996E-13</c:v>
                      </c:pt>
                      <c:pt idx="12938">
                        <c:v>6.4419300000000002E-13</c:v>
                      </c:pt>
                      <c:pt idx="12939">
                        <c:v>6.4419300000000002E-13</c:v>
                      </c:pt>
                      <c:pt idx="12940">
                        <c:v>5.5751499999999997E-13</c:v>
                      </c:pt>
                      <c:pt idx="12941">
                        <c:v>5.5751499999999997E-13</c:v>
                      </c:pt>
                      <c:pt idx="12942">
                        <c:v>5.4573000000000004E-13</c:v>
                      </c:pt>
                      <c:pt idx="12943">
                        <c:v>5.4573000000000004E-13</c:v>
                      </c:pt>
                      <c:pt idx="12944">
                        <c:v>6.5600300000000005E-13</c:v>
                      </c:pt>
                      <c:pt idx="12945">
                        <c:v>6.5600300000000005E-13</c:v>
                      </c:pt>
                      <c:pt idx="12946">
                        <c:v>6.2921399999999999E-13</c:v>
                      </c:pt>
                      <c:pt idx="12947">
                        <c:v>6.2921399999999999E-13</c:v>
                      </c:pt>
                      <c:pt idx="12948">
                        <c:v>5.92583E-13</c:v>
                      </c:pt>
                      <c:pt idx="12949">
                        <c:v>5.92583E-13</c:v>
                      </c:pt>
                      <c:pt idx="12950">
                        <c:v>1.2039299999999999E-12</c:v>
                      </c:pt>
                      <c:pt idx="12951">
                        <c:v>1.2039299999999999E-12</c:v>
                      </c:pt>
                      <c:pt idx="12952">
                        <c:v>6.2245299999999995E-13</c:v>
                      </c:pt>
                      <c:pt idx="12953">
                        <c:v>6.2245299999999995E-13</c:v>
                      </c:pt>
                      <c:pt idx="12954">
                        <c:v>1.00571E-12</c:v>
                      </c:pt>
                      <c:pt idx="12955">
                        <c:v>1.00571E-12</c:v>
                      </c:pt>
                      <c:pt idx="12956">
                        <c:v>7.5292600000000002E-13</c:v>
                      </c:pt>
                      <c:pt idx="12957">
                        <c:v>7.5292600000000002E-13</c:v>
                      </c:pt>
                      <c:pt idx="12958">
                        <c:v>5.3699799999999999E-13</c:v>
                      </c:pt>
                      <c:pt idx="12959">
                        <c:v>5.3699799999999999E-13</c:v>
                      </c:pt>
                      <c:pt idx="12960">
                        <c:v>5.5701500000000003E-13</c:v>
                      </c:pt>
                      <c:pt idx="12961">
                        <c:v>5.5701500000000003E-13</c:v>
                      </c:pt>
                      <c:pt idx="12962">
                        <c:v>6.6554799999999998E-13</c:v>
                      </c:pt>
                      <c:pt idx="12963">
                        <c:v>6.6554799999999998E-13</c:v>
                      </c:pt>
                      <c:pt idx="12964">
                        <c:v>1.0648399999999999E-12</c:v>
                      </c:pt>
                      <c:pt idx="12965">
                        <c:v>1.0648399999999999E-12</c:v>
                      </c:pt>
                      <c:pt idx="12966">
                        <c:v>1.05291E-12</c:v>
                      </c:pt>
                      <c:pt idx="12967">
                        <c:v>1.05291E-12</c:v>
                      </c:pt>
                      <c:pt idx="12968">
                        <c:v>5.4142400000000002E-13</c:v>
                      </c:pt>
                      <c:pt idx="12969">
                        <c:v>5.4142400000000002E-13</c:v>
                      </c:pt>
                      <c:pt idx="12970">
                        <c:v>6.3293199999999995E-13</c:v>
                      </c:pt>
                      <c:pt idx="12971">
                        <c:v>6.3293199999999995E-13</c:v>
                      </c:pt>
                      <c:pt idx="12972">
                        <c:v>1.0645499999999999E-12</c:v>
                      </c:pt>
                      <c:pt idx="12973">
                        <c:v>1.0645499999999999E-12</c:v>
                      </c:pt>
                      <c:pt idx="12974">
                        <c:v>5.5952499999999998E-13</c:v>
                      </c:pt>
                      <c:pt idx="12975">
                        <c:v>5.5952499999999998E-13</c:v>
                      </c:pt>
                      <c:pt idx="12976">
                        <c:v>5.8663900000000004E-13</c:v>
                      </c:pt>
                      <c:pt idx="12977">
                        <c:v>5.8663900000000004E-13</c:v>
                      </c:pt>
                      <c:pt idx="12978">
                        <c:v>6.1224199999999997E-13</c:v>
                      </c:pt>
                      <c:pt idx="12979">
                        <c:v>6.1224199999999997E-13</c:v>
                      </c:pt>
                      <c:pt idx="12980">
                        <c:v>1.0728599999999999E-12</c:v>
                      </c:pt>
                      <c:pt idx="12981">
                        <c:v>1.0728599999999999E-12</c:v>
                      </c:pt>
                      <c:pt idx="12982">
                        <c:v>5.5960800000000003E-13</c:v>
                      </c:pt>
                      <c:pt idx="12983">
                        <c:v>5.5960800000000003E-13</c:v>
                      </c:pt>
                      <c:pt idx="12984">
                        <c:v>5.9472899999999996E-13</c:v>
                      </c:pt>
                      <c:pt idx="12985">
                        <c:v>5.9472899999999996E-13</c:v>
                      </c:pt>
                      <c:pt idx="12986">
                        <c:v>7.2314399999999997E-13</c:v>
                      </c:pt>
                      <c:pt idx="12987">
                        <c:v>7.2314399999999997E-13</c:v>
                      </c:pt>
                      <c:pt idx="12988">
                        <c:v>1.1301E-12</c:v>
                      </c:pt>
                      <c:pt idx="12989">
                        <c:v>1.1301E-12</c:v>
                      </c:pt>
                      <c:pt idx="12990">
                        <c:v>5.4674999999999997E-13</c:v>
                      </c:pt>
                      <c:pt idx="12991">
                        <c:v>5.4674999999999997E-13</c:v>
                      </c:pt>
                      <c:pt idx="12992">
                        <c:v>6.5032099999999997E-13</c:v>
                      </c:pt>
                      <c:pt idx="12993">
                        <c:v>6.5032099999999997E-13</c:v>
                      </c:pt>
                      <c:pt idx="12994">
                        <c:v>6.1174999999999999E-13</c:v>
                      </c:pt>
                      <c:pt idx="12995">
                        <c:v>6.1174999999999999E-13</c:v>
                      </c:pt>
                      <c:pt idx="12996">
                        <c:v>6.9487400000000003E-13</c:v>
                      </c:pt>
                      <c:pt idx="12997">
                        <c:v>6.9487400000000003E-13</c:v>
                      </c:pt>
                      <c:pt idx="12998">
                        <c:v>5.97865E-13</c:v>
                      </c:pt>
                      <c:pt idx="12999">
                        <c:v>5.97865E-13</c:v>
                      </c:pt>
                      <c:pt idx="13000">
                        <c:v>1.0503199999999999E-12</c:v>
                      </c:pt>
                      <c:pt idx="13001">
                        <c:v>1.0503199999999999E-12</c:v>
                      </c:pt>
                      <c:pt idx="13002">
                        <c:v>6.2624500000000002E-13</c:v>
                      </c:pt>
                      <c:pt idx="13003">
                        <c:v>6.2624500000000002E-13</c:v>
                      </c:pt>
                      <c:pt idx="13004">
                        <c:v>1.0101699999999999E-12</c:v>
                      </c:pt>
                      <c:pt idx="13005">
                        <c:v>1.0101699999999999E-12</c:v>
                      </c:pt>
                      <c:pt idx="13006">
                        <c:v>5.6500499999999997E-13</c:v>
                      </c:pt>
                      <c:pt idx="13007">
                        <c:v>5.6500499999999997E-13</c:v>
                      </c:pt>
                      <c:pt idx="13008">
                        <c:v>5.6035599999999996E-13</c:v>
                      </c:pt>
                      <c:pt idx="13009">
                        <c:v>5.6035599999999996E-13</c:v>
                      </c:pt>
                      <c:pt idx="13010">
                        <c:v>5.8796199999999999E-13</c:v>
                      </c:pt>
                      <c:pt idx="13011">
                        <c:v>5.8796199999999999E-13</c:v>
                      </c:pt>
                      <c:pt idx="13012">
                        <c:v>9.1865900000000003E-12</c:v>
                      </c:pt>
                      <c:pt idx="13013">
                        <c:v>9.1865900000000003E-12</c:v>
                      </c:pt>
                      <c:pt idx="13014">
                        <c:v>5.4454499999999998E-13</c:v>
                      </c:pt>
                      <c:pt idx="13015">
                        <c:v>5.4454499999999998E-13</c:v>
                      </c:pt>
                      <c:pt idx="13016">
                        <c:v>5.51628E-13</c:v>
                      </c:pt>
                      <c:pt idx="13017">
                        <c:v>5.51628E-13</c:v>
                      </c:pt>
                      <c:pt idx="13018">
                        <c:v>6.8905399999999996E-13</c:v>
                      </c:pt>
                      <c:pt idx="13019">
                        <c:v>6.8905399999999996E-13</c:v>
                      </c:pt>
                      <c:pt idx="13020">
                        <c:v>6.5999900000000004E-13</c:v>
                      </c:pt>
                      <c:pt idx="13021">
                        <c:v>6.5999900000000004E-13</c:v>
                      </c:pt>
                      <c:pt idx="13022">
                        <c:v>6.3414100000000003E-13</c:v>
                      </c:pt>
                      <c:pt idx="13023">
                        <c:v>6.3414100000000003E-13</c:v>
                      </c:pt>
                      <c:pt idx="13024">
                        <c:v>6.0365299999999997E-13</c:v>
                      </c:pt>
                      <c:pt idx="13025">
                        <c:v>6.0365299999999997E-13</c:v>
                      </c:pt>
                      <c:pt idx="13026">
                        <c:v>6.3767599999999998E-13</c:v>
                      </c:pt>
                      <c:pt idx="13027">
                        <c:v>6.3767599999999998E-13</c:v>
                      </c:pt>
                      <c:pt idx="13028">
                        <c:v>8.6551899999999996E-13</c:v>
                      </c:pt>
                      <c:pt idx="13029">
                        <c:v>8.6551899999999996E-13</c:v>
                      </c:pt>
                      <c:pt idx="13030">
                        <c:v>5.6376899999999996E-13</c:v>
                      </c:pt>
                      <c:pt idx="13031">
                        <c:v>5.6376899999999996E-13</c:v>
                      </c:pt>
                      <c:pt idx="13032">
                        <c:v>7.14738E-13</c:v>
                      </c:pt>
                      <c:pt idx="13033">
                        <c:v>7.14738E-13</c:v>
                      </c:pt>
                      <c:pt idx="13034">
                        <c:v>6.4007000000000002E-13</c:v>
                      </c:pt>
                      <c:pt idx="13035">
                        <c:v>6.4007000000000002E-13</c:v>
                      </c:pt>
                      <c:pt idx="13036">
                        <c:v>5.5460099999999995E-13</c:v>
                      </c:pt>
                      <c:pt idx="13037">
                        <c:v>5.5460099999999995E-13</c:v>
                      </c:pt>
                      <c:pt idx="13038">
                        <c:v>5.8393199999999996E-13</c:v>
                      </c:pt>
                      <c:pt idx="13039">
                        <c:v>5.8393199999999996E-13</c:v>
                      </c:pt>
                      <c:pt idx="13040">
                        <c:v>6.1292600000000001E-13</c:v>
                      </c:pt>
                      <c:pt idx="13041">
                        <c:v>6.1292600000000001E-13</c:v>
                      </c:pt>
                      <c:pt idx="13042">
                        <c:v>5.5873500000000004E-13</c:v>
                      </c:pt>
                      <c:pt idx="13043">
                        <c:v>5.5873500000000004E-13</c:v>
                      </c:pt>
                      <c:pt idx="13044">
                        <c:v>1.00214E-12</c:v>
                      </c:pt>
                      <c:pt idx="13045">
                        <c:v>1.00214E-12</c:v>
                      </c:pt>
                      <c:pt idx="13046">
                        <c:v>5.6698699999999998E-13</c:v>
                      </c:pt>
                      <c:pt idx="13047">
                        <c:v>5.6698699999999998E-13</c:v>
                      </c:pt>
                      <c:pt idx="13048">
                        <c:v>5.5270599999999999E-13</c:v>
                      </c:pt>
                      <c:pt idx="13049">
                        <c:v>5.5270599999999999E-13</c:v>
                      </c:pt>
                      <c:pt idx="13050">
                        <c:v>1.06558E-12</c:v>
                      </c:pt>
                      <c:pt idx="13051">
                        <c:v>1.06558E-12</c:v>
                      </c:pt>
                      <c:pt idx="13052">
                        <c:v>7.5828500000000003E-13</c:v>
                      </c:pt>
                      <c:pt idx="13053">
                        <c:v>7.5828500000000003E-13</c:v>
                      </c:pt>
                      <c:pt idx="13054">
                        <c:v>1.12066E-12</c:v>
                      </c:pt>
                      <c:pt idx="13055">
                        <c:v>1.12066E-12</c:v>
                      </c:pt>
                      <c:pt idx="13056">
                        <c:v>5.6790000000000003E-13</c:v>
                      </c:pt>
                      <c:pt idx="13057">
                        <c:v>5.6790000000000003E-13</c:v>
                      </c:pt>
                      <c:pt idx="13058">
                        <c:v>5.3928200000000004E-13</c:v>
                      </c:pt>
                      <c:pt idx="13059">
                        <c:v>5.3928200000000004E-13</c:v>
                      </c:pt>
                      <c:pt idx="13060">
                        <c:v>5.5552400000000003E-13</c:v>
                      </c:pt>
                      <c:pt idx="13061">
                        <c:v>5.5552400000000003E-13</c:v>
                      </c:pt>
                      <c:pt idx="13062">
                        <c:v>6.3653899999999996E-13</c:v>
                      </c:pt>
                      <c:pt idx="13063">
                        <c:v>6.3653899999999996E-13</c:v>
                      </c:pt>
                      <c:pt idx="13064">
                        <c:v>5.6304399999999998E-13</c:v>
                      </c:pt>
                      <c:pt idx="13065">
                        <c:v>5.6304399999999998E-13</c:v>
                      </c:pt>
                      <c:pt idx="13066">
                        <c:v>5.7477200000000003E-13</c:v>
                      </c:pt>
                      <c:pt idx="13067">
                        <c:v>5.7477200000000003E-13</c:v>
                      </c:pt>
                      <c:pt idx="13068">
                        <c:v>7.4935599999999996E-13</c:v>
                      </c:pt>
                      <c:pt idx="13069">
                        <c:v>7.4935599999999996E-13</c:v>
                      </c:pt>
                      <c:pt idx="13070">
                        <c:v>6.7310400000000002E-13</c:v>
                      </c:pt>
                      <c:pt idx="13071">
                        <c:v>6.7310400000000002E-13</c:v>
                      </c:pt>
                      <c:pt idx="13072">
                        <c:v>6.0293000000000004E-13</c:v>
                      </c:pt>
                      <c:pt idx="13073">
                        <c:v>6.0293000000000004E-13</c:v>
                      </c:pt>
                      <c:pt idx="13074">
                        <c:v>1.57898E-12</c:v>
                      </c:pt>
                      <c:pt idx="13075">
                        <c:v>1.57898E-12</c:v>
                      </c:pt>
                      <c:pt idx="13076">
                        <c:v>6.0305800000000001E-13</c:v>
                      </c:pt>
                      <c:pt idx="13077">
                        <c:v>6.0305800000000001E-13</c:v>
                      </c:pt>
                      <c:pt idx="13078">
                        <c:v>6.2369599999999997E-13</c:v>
                      </c:pt>
                      <c:pt idx="13079">
                        <c:v>6.2369599999999997E-13</c:v>
                      </c:pt>
                      <c:pt idx="13080">
                        <c:v>1.1645800000000001E-12</c:v>
                      </c:pt>
                      <c:pt idx="13081">
                        <c:v>1.1645800000000001E-12</c:v>
                      </c:pt>
                      <c:pt idx="13082">
                        <c:v>5.8973400000000004E-13</c:v>
                      </c:pt>
                      <c:pt idx="13083">
                        <c:v>5.8973400000000004E-13</c:v>
                      </c:pt>
                      <c:pt idx="13084">
                        <c:v>6.6650000000000004E-13</c:v>
                      </c:pt>
                      <c:pt idx="13085">
                        <c:v>6.6650000000000004E-13</c:v>
                      </c:pt>
                      <c:pt idx="13086">
                        <c:v>5.5419699999999999E-13</c:v>
                      </c:pt>
                      <c:pt idx="13087">
                        <c:v>5.5419699999999999E-13</c:v>
                      </c:pt>
                      <c:pt idx="13088">
                        <c:v>6.0987099999999998E-13</c:v>
                      </c:pt>
                      <c:pt idx="13089">
                        <c:v>6.0987099999999998E-13</c:v>
                      </c:pt>
                      <c:pt idx="13090">
                        <c:v>5.21258E-13</c:v>
                      </c:pt>
                      <c:pt idx="13091">
                        <c:v>5.21258E-13</c:v>
                      </c:pt>
                      <c:pt idx="13092">
                        <c:v>5.72328E-13</c:v>
                      </c:pt>
                      <c:pt idx="13093">
                        <c:v>5.72328E-13</c:v>
                      </c:pt>
                      <c:pt idx="13094">
                        <c:v>6.7828600000000004E-13</c:v>
                      </c:pt>
                      <c:pt idx="13095">
                        <c:v>6.7828600000000004E-13</c:v>
                      </c:pt>
                      <c:pt idx="13096">
                        <c:v>5.7219099999999998E-13</c:v>
                      </c:pt>
                      <c:pt idx="13097">
                        <c:v>5.7219099999999998E-13</c:v>
                      </c:pt>
                      <c:pt idx="13098">
                        <c:v>1.18597E-12</c:v>
                      </c:pt>
                      <c:pt idx="13099">
                        <c:v>1.18597E-12</c:v>
                      </c:pt>
                      <c:pt idx="13100">
                        <c:v>1.2578299999999999E-12</c:v>
                      </c:pt>
                      <c:pt idx="13101">
                        <c:v>1.2578299999999999E-12</c:v>
                      </c:pt>
                      <c:pt idx="13102">
                        <c:v>5.9308300000000005E-13</c:v>
                      </c:pt>
                      <c:pt idx="13103">
                        <c:v>5.9308300000000005E-13</c:v>
                      </c:pt>
                      <c:pt idx="13104">
                        <c:v>5.9675599999999999E-13</c:v>
                      </c:pt>
                      <c:pt idx="13105">
                        <c:v>5.9675599999999999E-13</c:v>
                      </c:pt>
                      <c:pt idx="13106">
                        <c:v>5.5243600000000003E-13</c:v>
                      </c:pt>
                      <c:pt idx="13107">
                        <c:v>5.5243600000000003E-13</c:v>
                      </c:pt>
                      <c:pt idx="13108">
                        <c:v>5.5411400000000004E-13</c:v>
                      </c:pt>
                      <c:pt idx="13109">
                        <c:v>5.5411400000000004E-13</c:v>
                      </c:pt>
                      <c:pt idx="13110">
                        <c:v>5.8361699999999998E-13</c:v>
                      </c:pt>
                      <c:pt idx="13111">
                        <c:v>5.8361699999999998E-13</c:v>
                      </c:pt>
                      <c:pt idx="13112">
                        <c:v>1.0191E-12</c:v>
                      </c:pt>
                      <c:pt idx="13113">
                        <c:v>1.0191E-12</c:v>
                      </c:pt>
                      <c:pt idx="13114">
                        <c:v>7.1508199999999996E-13</c:v>
                      </c:pt>
                      <c:pt idx="13115">
                        <c:v>7.1508199999999996E-13</c:v>
                      </c:pt>
                      <c:pt idx="13116">
                        <c:v>6.8687799999999995E-13</c:v>
                      </c:pt>
                      <c:pt idx="13117">
                        <c:v>6.8687799999999995E-13</c:v>
                      </c:pt>
                      <c:pt idx="13118">
                        <c:v>1.3110999999999999E-12</c:v>
                      </c:pt>
                      <c:pt idx="13119">
                        <c:v>1.3110999999999999E-12</c:v>
                      </c:pt>
                      <c:pt idx="13120">
                        <c:v>5.8404799999999998E-13</c:v>
                      </c:pt>
                      <c:pt idx="13121">
                        <c:v>5.8404799999999998E-13</c:v>
                      </c:pt>
                      <c:pt idx="13122">
                        <c:v>6.1033600000000002E-13</c:v>
                      </c:pt>
                      <c:pt idx="13123">
                        <c:v>6.1033600000000002E-13</c:v>
                      </c:pt>
                      <c:pt idx="13124">
                        <c:v>1.121E-12</c:v>
                      </c:pt>
                      <c:pt idx="13125">
                        <c:v>1.121E-12</c:v>
                      </c:pt>
                      <c:pt idx="13126">
                        <c:v>6.9027000000000005E-13</c:v>
                      </c:pt>
                      <c:pt idx="13127">
                        <c:v>6.9027000000000005E-13</c:v>
                      </c:pt>
                      <c:pt idx="13128">
                        <c:v>1.1301900000000001E-12</c:v>
                      </c:pt>
                      <c:pt idx="13129">
                        <c:v>1.1301900000000001E-12</c:v>
                      </c:pt>
                      <c:pt idx="13130">
                        <c:v>5.8614399999999995E-13</c:v>
                      </c:pt>
                      <c:pt idx="13131">
                        <c:v>5.8614399999999995E-13</c:v>
                      </c:pt>
                      <c:pt idx="13132">
                        <c:v>1.0298800000000001E-12</c:v>
                      </c:pt>
                      <c:pt idx="13133">
                        <c:v>1.0298800000000001E-12</c:v>
                      </c:pt>
                      <c:pt idx="13134">
                        <c:v>1.0371500000000001E-12</c:v>
                      </c:pt>
                      <c:pt idx="13135">
                        <c:v>1.0371500000000001E-12</c:v>
                      </c:pt>
                      <c:pt idx="13136">
                        <c:v>5.8118800000000003E-13</c:v>
                      </c:pt>
                      <c:pt idx="13137">
                        <c:v>5.8118800000000003E-13</c:v>
                      </c:pt>
                      <c:pt idx="13138">
                        <c:v>5.6048199999999999E-13</c:v>
                      </c:pt>
                      <c:pt idx="13139">
                        <c:v>5.6048199999999999E-13</c:v>
                      </c:pt>
                      <c:pt idx="13140">
                        <c:v>5.4539699999999996E-13</c:v>
                      </c:pt>
                      <c:pt idx="13141">
                        <c:v>5.4539699999999996E-13</c:v>
                      </c:pt>
                      <c:pt idx="13142">
                        <c:v>1.5635800000000001E-12</c:v>
                      </c:pt>
                      <c:pt idx="13143">
                        <c:v>1.5635800000000001E-12</c:v>
                      </c:pt>
                      <c:pt idx="13144">
                        <c:v>6.1012700000000003E-13</c:v>
                      </c:pt>
                      <c:pt idx="13145">
                        <c:v>6.1012700000000003E-13</c:v>
                      </c:pt>
                      <c:pt idx="13146">
                        <c:v>5.9035200000000005E-13</c:v>
                      </c:pt>
                      <c:pt idx="13147">
                        <c:v>5.9035200000000005E-13</c:v>
                      </c:pt>
                      <c:pt idx="13148">
                        <c:v>7.2274499999999997E-13</c:v>
                      </c:pt>
                      <c:pt idx="13149">
                        <c:v>7.2274499999999997E-13</c:v>
                      </c:pt>
                      <c:pt idx="13150">
                        <c:v>1.0222400000000001E-12</c:v>
                      </c:pt>
                      <c:pt idx="13151">
                        <c:v>1.0222400000000001E-12</c:v>
                      </c:pt>
                      <c:pt idx="13152">
                        <c:v>5.5503499999999997E-13</c:v>
                      </c:pt>
                      <c:pt idx="13153">
                        <c:v>5.5503499999999997E-13</c:v>
                      </c:pt>
                      <c:pt idx="13154">
                        <c:v>6.4280700000000005E-13</c:v>
                      </c:pt>
                      <c:pt idx="13155">
                        <c:v>6.4280700000000005E-13</c:v>
                      </c:pt>
                      <c:pt idx="13156">
                        <c:v>6.37813E-13</c:v>
                      </c:pt>
                      <c:pt idx="13157">
                        <c:v>6.37813E-13</c:v>
                      </c:pt>
                      <c:pt idx="13158">
                        <c:v>1.0007799999999999E-12</c:v>
                      </c:pt>
                      <c:pt idx="13159">
                        <c:v>1.0007799999999999E-12</c:v>
                      </c:pt>
                      <c:pt idx="13160">
                        <c:v>8.0746699999999998E-13</c:v>
                      </c:pt>
                      <c:pt idx="13161">
                        <c:v>8.0746699999999998E-13</c:v>
                      </c:pt>
                      <c:pt idx="13162">
                        <c:v>6.2300299999999999E-13</c:v>
                      </c:pt>
                      <c:pt idx="13163">
                        <c:v>6.2300299999999999E-13</c:v>
                      </c:pt>
                      <c:pt idx="13164">
                        <c:v>7.3644999999999996E-13</c:v>
                      </c:pt>
                      <c:pt idx="13165">
                        <c:v>7.3644999999999996E-13</c:v>
                      </c:pt>
                      <c:pt idx="13166">
                        <c:v>5.6284699999999995E-13</c:v>
                      </c:pt>
                      <c:pt idx="13167">
                        <c:v>5.6284699999999995E-13</c:v>
                      </c:pt>
                      <c:pt idx="13168">
                        <c:v>5.7990200000000003E-13</c:v>
                      </c:pt>
                      <c:pt idx="13169">
                        <c:v>5.7990200000000003E-13</c:v>
                      </c:pt>
                      <c:pt idx="13170">
                        <c:v>9.7368099999999992E-13</c:v>
                      </c:pt>
                      <c:pt idx="13171">
                        <c:v>9.7368099999999992E-13</c:v>
                      </c:pt>
                      <c:pt idx="13172">
                        <c:v>6.0422300000000004E-13</c:v>
                      </c:pt>
                      <c:pt idx="13173">
                        <c:v>6.0422300000000004E-13</c:v>
                      </c:pt>
                      <c:pt idx="13174">
                        <c:v>5.6451500000000004E-13</c:v>
                      </c:pt>
                      <c:pt idx="13175">
                        <c:v>5.6451500000000004E-13</c:v>
                      </c:pt>
                      <c:pt idx="13176">
                        <c:v>5.7479199999999996E-13</c:v>
                      </c:pt>
                      <c:pt idx="13177">
                        <c:v>5.7479199999999996E-13</c:v>
                      </c:pt>
                      <c:pt idx="13178">
                        <c:v>5.6362299999999999E-13</c:v>
                      </c:pt>
                      <c:pt idx="13179">
                        <c:v>5.6362299999999999E-13</c:v>
                      </c:pt>
                      <c:pt idx="13180">
                        <c:v>1.0655000000000001E-12</c:v>
                      </c:pt>
                      <c:pt idx="13181">
                        <c:v>1.0655000000000001E-12</c:v>
                      </c:pt>
                      <c:pt idx="13182">
                        <c:v>5.3321099999999998E-13</c:v>
                      </c:pt>
                      <c:pt idx="13183">
                        <c:v>5.3321099999999998E-13</c:v>
                      </c:pt>
                      <c:pt idx="13184">
                        <c:v>1.1163E-12</c:v>
                      </c:pt>
                      <c:pt idx="13185">
                        <c:v>1.1163E-12</c:v>
                      </c:pt>
                      <c:pt idx="13186">
                        <c:v>5.69876E-13</c:v>
                      </c:pt>
                      <c:pt idx="13187">
                        <c:v>5.69876E-13</c:v>
                      </c:pt>
                      <c:pt idx="13188">
                        <c:v>5.8570499999999998E-13</c:v>
                      </c:pt>
                      <c:pt idx="13189">
                        <c:v>5.8570499999999998E-13</c:v>
                      </c:pt>
                      <c:pt idx="13190">
                        <c:v>1.0285199999999999E-12</c:v>
                      </c:pt>
                      <c:pt idx="13191">
                        <c:v>1.0285199999999999E-12</c:v>
                      </c:pt>
                      <c:pt idx="13192">
                        <c:v>5.5728700000000003E-13</c:v>
                      </c:pt>
                      <c:pt idx="13193">
                        <c:v>5.5728700000000003E-13</c:v>
                      </c:pt>
                      <c:pt idx="13194">
                        <c:v>5.7072499999999997E-13</c:v>
                      </c:pt>
                      <c:pt idx="13195">
                        <c:v>5.7072499999999997E-13</c:v>
                      </c:pt>
                      <c:pt idx="13196">
                        <c:v>1.1793099999999999E-12</c:v>
                      </c:pt>
                      <c:pt idx="13197">
                        <c:v>1.1793099999999999E-12</c:v>
                      </c:pt>
                      <c:pt idx="13198">
                        <c:v>7.1903700000000002E-13</c:v>
                      </c:pt>
                      <c:pt idx="13199">
                        <c:v>7.1903700000000002E-13</c:v>
                      </c:pt>
                      <c:pt idx="13200">
                        <c:v>3.8531E-13</c:v>
                      </c:pt>
                      <c:pt idx="13201">
                        <c:v>3.8531E-13</c:v>
                      </c:pt>
                      <c:pt idx="13202">
                        <c:v>3.6983500000000001E-13</c:v>
                      </c:pt>
                      <c:pt idx="13203">
                        <c:v>3.6983500000000001E-13</c:v>
                      </c:pt>
                      <c:pt idx="13204">
                        <c:v>2.7328700000000002E-13</c:v>
                      </c:pt>
                      <c:pt idx="13205">
                        <c:v>2.7328700000000002E-13</c:v>
                      </c:pt>
                      <c:pt idx="13206">
                        <c:v>2.6250699999999999E-13</c:v>
                      </c:pt>
                      <c:pt idx="13207">
                        <c:v>2.6250699999999999E-13</c:v>
                      </c:pt>
                      <c:pt idx="13208">
                        <c:v>7.8816199999999999E-13</c:v>
                      </c:pt>
                      <c:pt idx="13209">
                        <c:v>7.8816199999999999E-13</c:v>
                      </c:pt>
                      <c:pt idx="13210">
                        <c:v>3.6408199999999999E-13</c:v>
                      </c:pt>
                      <c:pt idx="13211">
                        <c:v>3.6408199999999999E-13</c:v>
                      </c:pt>
                      <c:pt idx="13212">
                        <c:v>4.53936E-13</c:v>
                      </c:pt>
                      <c:pt idx="13213">
                        <c:v>4.53936E-13</c:v>
                      </c:pt>
                      <c:pt idx="13214">
                        <c:v>3.7703099999999998E-13</c:v>
                      </c:pt>
                      <c:pt idx="13215">
                        <c:v>3.7703099999999998E-13</c:v>
                      </c:pt>
                      <c:pt idx="13216">
                        <c:v>3.5563900000000002E-13</c:v>
                      </c:pt>
                      <c:pt idx="13217">
                        <c:v>3.5563900000000002E-13</c:v>
                      </c:pt>
                      <c:pt idx="13218">
                        <c:v>2.7681500000000002E-13</c:v>
                      </c:pt>
                      <c:pt idx="13219">
                        <c:v>2.7681500000000002E-13</c:v>
                      </c:pt>
                      <c:pt idx="13220">
                        <c:v>3.57042E-13</c:v>
                      </c:pt>
                      <c:pt idx="13221">
                        <c:v>3.57042E-13</c:v>
                      </c:pt>
                      <c:pt idx="13222">
                        <c:v>3.0486299999999999E-13</c:v>
                      </c:pt>
                      <c:pt idx="13223">
                        <c:v>3.0486299999999999E-13</c:v>
                      </c:pt>
                      <c:pt idx="13224">
                        <c:v>8.9036100000000003E-13</c:v>
                      </c:pt>
                      <c:pt idx="13225">
                        <c:v>8.9036100000000003E-13</c:v>
                      </c:pt>
                      <c:pt idx="13226">
                        <c:v>3.6690400000000002E-13</c:v>
                      </c:pt>
                      <c:pt idx="13227">
                        <c:v>3.6690400000000002E-13</c:v>
                      </c:pt>
                      <c:pt idx="13228">
                        <c:v>3.5440499999999999E-13</c:v>
                      </c:pt>
                      <c:pt idx="13229">
                        <c:v>3.5440499999999999E-13</c:v>
                      </c:pt>
                      <c:pt idx="13230">
                        <c:v>4.0625999999999998E-13</c:v>
                      </c:pt>
                      <c:pt idx="13231">
                        <c:v>4.0625999999999998E-13</c:v>
                      </c:pt>
                      <c:pt idx="13232">
                        <c:v>4.0470600000000001E-13</c:v>
                      </c:pt>
                      <c:pt idx="13233">
                        <c:v>4.0470600000000001E-13</c:v>
                      </c:pt>
                      <c:pt idx="13234">
                        <c:v>7.5117899999999996E-13</c:v>
                      </c:pt>
                      <c:pt idx="13235">
                        <c:v>7.5117899999999996E-13</c:v>
                      </c:pt>
                      <c:pt idx="13236">
                        <c:v>7.5215399999999997E-13</c:v>
                      </c:pt>
                      <c:pt idx="13237">
                        <c:v>7.5215399999999997E-13</c:v>
                      </c:pt>
                      <c:pt idx="13238">
                        <c:v>7.4169899999999999E-13</c:v>
                      </c:pt>
                      <c:pt idx="13239">
                        <c:v>7.4169899999999999E-13</c:v>
                      </c:pt>
                      <c:pt idx="13240">
                        <c:v>3.7734899999999998E-13</c:v>
                      </c:pt>
                      <c:pt idx="13241">
                        <c:v>3.7734899999999998E-13</c:v>
                      </c:pt>
                      <c:pt idx="13242">
                        <c:v>2.6371800000000002E-13</c:v>
                      </c:pt>
                      <c:pt idx="13243">
                        <c:v>2.6371800000000002E-13</c:v>
                      </c:pt>
                      <c:pt idx="13244">
                        <c:v>3.3766599999999998E-13</c:v>
                      </c:pt>
                      <c:pt idx="13245">
                        <c:v>3.3766599999999998E-13</c:v>
                      </c:pt>
                      <c:pt idx="13246">
                        <c:v>4.1761200000000002E-13</c:v>
                      </c:pt>
                      <c:pt idx="13247">
                        <c:v>4.1761200000000002E-13</c:v>
                      </c:pt>
                      <c:pt idx="13248">
                        <c:v>3.2224399999999998E-13</c:v>
                      </c:pt>
                      <c:pt idx="13249">
                        <c:v>3.2224399999999998E-13</c:v>
                      </c:pt>
                      <c:pt idx="13250">
                        <c:v>3.6023099999999999E-13</c:v>
                      </c:pt>
                      <c:pt idx="13251">
                        <c:v>3.6023099999999999E-13</c:v>
                      </c:pt>
                      <c:pt idx="13252">
                        <c:v>1.28226E-12</c:v>
                      </c:pt>
                      <c:pt idx="13253">
                        <c:v>1.28226E-12</c:v>
                      </c:pt>
                      <c:pt idx="13254">
                        <c:v>4.00343E-13</c:v>
                      </c:pt>
                      <c:pt idx="13255">
                        <c:v>4.00343E-13</c:v>
                      </c:pt>
                      <c:pt idx="13256">
                        <c:v>2.69518E-13</c:v>
                      </c:pt>
                      <c:pt idx="13257">
                        <c:v>2.69518E-13</c:v>
                      </c:pt>
                      <c:pt idx="13258">
                        <c:v>8.6420099999999996E-13</c:v>
                      </c:pt>
                      <c:pt idx="13259">
                        <c:v>8.6420099999999996E-13</c:v>
                      </c:pt>
                      <c:pt idx="13260">
                        <c:v>5.5019900000000005E-13</c:v>
                      </c:pt>
                      <c:pt idx="13261">
                        <c:v>5.5019900000000005E-13</c:v>
                      </c:pt>
                      <c:pt idx="13262">
                        <c:v>3.1213E-13</c:v>
                      </c:pt>
                      <c:pt idx="13263">
                        <c:v>3.1213E-13</c:v>
                      </c:pt>
                      <c:pt idx="13264">
                        <c:v>4.3471400000000001E-13</c:v>
                      </c:pt>
                      <c:pt idx="13265">
                        <c:v>4.3471400000000001E-13</c:v>
                      </c:pt>
                      <c:pt idx="13266">
                        <c:v>5.1444900000000002E-13</c:v>
                      </c:pt>
                      <c:pt idx="13267">
                        <c:v>5.1444900000000002E-13</c:v>
                      </c:pt>
                      <c:pt idx="13268">
                        <c:v>2.6884800000000002E-13</c:v>
                      </c:pt>
                      <c:pt idx="13269">
                        <c:v>2.6884800000000002E-13</c:v>
                      </c:pt>
                      <c:pt idx="13270">
                        <c:v>2.8853600000000001E-13</c:v>
                      </c:pt>
                      <c:pt idx="13271">
                        <c:v>2.8853600000000001E-13</c:v>
                      </c:pt>
                      <c:pt idx="13272">
                        <c:v>3.0867199999999998E-13</c:v>
                      </c:pt>
                      <c:pt idx="13273">
                        <c:v>3.0867199999999998E-13</c:v>
                      </c:pt>
                      <c:pt idx="13274">
                        <c:v>2.6730699999999998E-13</c:v>
                      </c:pt>
                      <c:pt idx="13275">
                        <c:v>2.6730699999999998E-13</c:v>
                      </c:pt>
                      <c:pt idx="13276">
                        <c:v>3.80067E-13</c:v>
                      </c:pt>
                      <c:pt idx="13277">
                        <c:v>3.80067E-13</c:v>
                      </c:pt>
                      <c:pt idx="13278">
                        <c:v>3.53283E-13</c:v>
                      </c:pt>
                      <c:pt idx="13279">
                        <c:v>3.53283E-13</c:v>
                      </c:pt>
                      <c:pt idx="13280">
                        <c:v>7.9362000000000001E-13</c:v>
                      </c:pt>
                      <c:pt idx="13281">
                        <c:v>7.9362000000000001E-13</c:v>
                      </c:pt>
                      <c:pt idx="13282">
                        <c:v>3.37167E-13</c:v>
                      </c:pt>
                      <c:pt idx="13283">
                        <c:v>3.37167E-13</c:v>
                      </c:pt>
                      <c:pt idx="13284">
                        <c:v>7.4611800000000001E-13</c:v>
                      </c:pt>
                      <c:pt idx="13285">
                        <c:v>7.4611800000000001E-13</c:v>
                      </c:pt>
                      <c:pt idx="13286">
                        <c:v>3.4375499999999998E-13</c:v>
                      </c:pt>
                      <c:pt idx="13287">
                        <c:v>3.4375499999999998E-13</c:v>
                      </c:pt>
                      <c:pt idx="13288">
                        <c:v>2.8355199999999998E-13</c:v>
                      </c:pt>
                      <c:pt idx="13289">
                        <c:v>2.8355199999999998E-13</c:v>
                      </c:pt>
                      <c:pt idx="13290">
                        <c:v>3.0818700000000001E-13</c:v>
                      </c:pt>
                      <c:pt idx="13291">
                        <c:v>3.0818700000000001E-13</c:v>
                      </c:pt>
                      <c:pt idx="13292">
                        <c:v>2.6688499999999998E-13</c:v>
                      </c:pt>
                      <c:pt idx="13293">
                        <c:v>2.6688499999999998E-13</c:v>
                      </c:pt>
                      <c:pt idx="13294">
                        <c:v>1.27012E-12</c:v>
                      </c:pt>
                      <c:pt idx="13295">
                        <c:v>1.27012E-12</c:v>
                      </c:pt>
                      <c:pt idx="13296">
                        <c:v>4.3024600000000002E-13</c:v>
                      </c:pt>
                      <c:pt idx="13297">
                        <c:v>4.3024600000000002E-13</c:v>
                      </c:pt>
                      <c:pt idx="13298">
                        <c:v>8.7999999999999999E-13</c:v>
                      </c:pt>
                      <c:pt idx="13299">
                        <c:v>8.7999999999999999E-13</c:v>
                      </c:pt>
                      <c:pt idx="13300">
                        <c:v>3.4397399999999998E-13</c:v>
                      </c:pt>
                      <c:pt idx="13301">
                        <c:v>3.4397399999999998E-13</c:v>
                      </c:pt>
                      <c:pt idx="13302">
                        <c:v>3.5543499999999999E-13</c:v>
                      </c:pt>
                      <c:pt idx="13303">
                        <c:v>3.5543499999999999E-13</c:v>
                      </c:pt>
                      <c:pt idx="13304">
                        <c:v>3.3600400000000002E-13</c:v>
                      </c:pt>
                      <c:pt idx="13305">
                        <c:v>3.3600400000000002E-13</c:v>
                      </c:pt>
                      <c:pt idx="13306">
                        <c:v>4.0629900000000002E-13</c:v>
                      </c:pt>
                      <c:pt idx="13307">
                        <c:v>4.0629900000000002E-13</c:v>
                      </c:pt>
                      <c:pt idx="13308">
                        <c:v>2.7346299999999999E-13</c:v>
                      </c:pt>
                      <c:pt idx="13309">
                        <c:v>2.7346299999999999E-13</c:v>
                      </c:pt>
                      <c:pt idx="13310">
                        <c:v>3.22625E-13</c:v>
                      </c:pt>
                      <c:pt idx="13311">
                        <c:v>3.22625E-13</c:v>
                      </c:pt>
                      <c:pt idx="13312">
                        <c:v>3.4438800000000002E-13</c:v>
                      </c:pt>
                      <c:pt idx="13313">
                        <c:v>3.4438800000000002E-13</c:v>
                      </c:pt>
                      <c:pt idx="13314">
                        <c:v>9.3060100000000007E-13</c:v>
                      </c:pt>
                      <c:pt idx="13315">
                        <c:v>9.3060100000000007E-13</c:v>
                      </c:pt>
                      <c:pt idx="13316">
                        <c:v>3.5646200000000002E-13</c:v>
                      </c:pt>
                      <c:pt idx="13317">
                        <c:v>3.5646200000000002E-13</c:v>
                      </c:pt>
                      <c:pt idx="13318">
                        <c:v>3.3782000000000002E-13</c:v>
                      </c:pt>
                      <c:pt idx="13319">
                        <c:v>3.3782000000000002E-13</c:v>
                      </c:pt>
                      <c:pt idx="13320">
                        <c:v>8.3438899999999997E-13</c:v>
                      </c:pt>
                      <c:pt idx="13321">
                        <c:v>8.3438899999999997E-13</c:v>
                      </c:pt>
                      <c:pt idx="13322">
                        <c:v>3.9774600000000001E-13</c:v>
                      </c:pt>
                      <c:pt idx="13323">
                        <c:v>3.9774600000000001E-13</c:v>
                      </c:pt>
                      <c:pt idx="13324">
                        <c:v>2.7735400000000001E-13</c:v>
                      </c:pt>
                      <c:pt idx="13325">
                        <c:v>2.7735400000000001E-13</c:v>
                      </c:pt>
                      <c:pt idx="13326">
                        <c:v>2.6773000000000001E-13</c:v>
                      </c:pt>
                      <c:pt idx="13327">
                        <c:v>2.6773000000000001E-13</c:v>
                      </c:pt>
                      <c:pt idx="13328">
                        <c:v>3.8566600000000002E-13</c:v>
                      </c:pt>
                      <c:pt idx="13329">
                        <c:v>3.8566600000000002E-13</c:v>
                      </c:pt>
                      <c:pt idx="13330">
                        <c:v>7.48899E-13</c:v>
                      </c:pt>
                      <c:pt idx="13331">
                        <c:v>7.48899E-13</c:v>
                      </c:pt>
                      <c:pt idx="13332">
                        <c:v>2.6517299999999998E-13</c:v>
                      </c:pt>
                      <c:pt idx="13333">
                        <c:v>2.6517299999999998E-13</c:v>
                      </c:pt>
                      <c:pt idx="13334">
                        <c:v>3.0139399999999998E-13</c:v>
                      </c:pt>
                      <c:pt idx="13335">
                        <c:v>3.0139399999999998E-13</c:v>
                      </c:pt>
                      <c:pt idx="13336">
                        <c:v>3.6868599999999998E-13</c:v>
                      </c:pt>
                      <c:pt idx="13337">
                        <c:v>3.6868599999999998E-13</c:v>
                      </c:pt>
                      <c:pt idx="13338">
                        <c:v>3.72593E-13</c:v>
                      </c:pt>
                      <c:pt idx="13339">
                        <c:v>3.72593E-13</c:v>
                      </c:pt>
                      <c:pt idx="13340">
                        <c:v>2.7841999999999999E-13</c:v>
                      </c:pt>
                      <c:pt idx="13341">
                        <c:v>2.7841999999999999E-13</c:v>
                      </c:pt>
                      <c:pt idx="13342">
                        <c:v>2.6907699999999999E-13</c:v>
                      </c:pt>
                      <c:pt idx="13343">
                        <c:v>2.6907699999999999E-13</c:v>
                      </c:pt>
                      <c:pt idx="13344">
                        <c:v>7.9358100000000001E-13</c:v>
                      </c:pt>
                      <c:pt idx="13345">
                        <c:v>7.9358100000000001E-13</c:v>
                      </c:pt>
                      <c:pt idx="13346">
                        <c:v>4.4710800000000001E-13</c:v>
                      </c:pt>
                      <c:pt idx="13347">
                        <c:v>4.4710800000000001E-13</c:v>
                      </c:pt>
                      <c:pt idx="13348">
                        <c:v>3.1315600000000001E-13</c:v>
                      </c:pt>
                      <c:pt idx="13349">
                        <c:v>3.1315600000000001E-13</c:v>
                      </c:pt>
                      <c:pt idx="13350">
                        <c:v>3.6284199999999999E-13</c:v>
                      </c:pt>
                      <c:pt idx="13351">
                        <c:v>3.6284199999999999E-13</c:v>
                      </c:pt>
                      <c:pt idx="13352">
                        <c:v>9.7661000000000002E-13</c:v>
                      </c:pt>
                      <c:pt idx="13353">
                        <c:v>9.7661000000000002E-13</c:v>
                      </c:pt>
                      <c:pt idx="13354">
                        <c:v>2.7192700000000002E-13</c:v>
                      </c:pt>
                      <c:pt idx="13355">
                        <c:v>2.7192700000000002E-13</c:v>
                      </c:pt>
                      <c:pt idx="13356">
                        <c:v>3.6715599999999999E-13</c:v>
                      </c:pt>
                      <c:pt idx="13357">
                        <c:v>3.6715599999999999E-13</c:v>
                      </c:pt>
                      <c:pt idx="13358">
                        <c:v>2.6687399999999999E-13</c:v>
                      </c:pt>
                      <c:pt idx="13359">
                        <c:v>2.6687399999999999E-13</c:v>
                      </c:pt>
                      <c:pt idx="13360">
                        <c:v>3.2446500000000002E-13</c:v>
                      </c:pt>
                      <c:pt idx="13361">
                        <c:v>3.2446500000000002E-13</c:v>
                      </c:pt>
                      <c:pt idx="13362">
                        <c:v>7.5650699999999996E-13</c:v>
                      </c:pt>
                      <c:pt idx="13363">
                        <c:v>7.5650699999999996E-13</c:v>
                      </c:pt>
                      <c:pt idx="13364">
                        <c:v>2.6744000000000002E-13</c:v>
                      </c:pt>
                      <c:pt idx="13365">
                        <c:v>2.6744000000000002E-13</c:v>
                      </c:pt>
                      <c:pt idx="13366">
                        <c:v>2.7263999999999999E-13</c:v>
                      </c:pt>
                      <c:pt idx="13367">
                        <c:v>2.7263999999999999E-13</c:v>
                      </c:pt>
                      <c:pt idx="13368">
                        <c:v>8.5290899999999998E-13</c:v>
                      </c:pt>
                      <c:pt idx="13369">
                        <c:v>8.5290899999999998E-13</c:v>
                      </c:pt>
                      <c:pt idx="13370">
                        <c:v>4.3098100000000002E-13</c:v>
                      </c:pt>
                      <c:pt idx="13371">
                        <c:v>4.3098100000000002E-13</c:v>
                      </c:pt>
                      <c:pt idx="13372">
                        <c:v>2.7855000000000001E-13</c:v>
                      </c:pt>
                      <c:pt idx="13373">
                        <c:v>2.7855000000000001E-13</c:v>
                      </c:pt>
                      <c:pt idx="13374">
                        <c:v>2.7981399999999998E-13</c:v>
                      </c:pt>
                      <c:pt idx="13375">
                        <c:v>2.7981399999999998E-13</c:v>
                      </c:pt>
                      <c:pt idx="13376">
                        <c:v>2.62885E-13</c:v>
                      </c:pt>
                      <c:pt idx="13377">
                        <c:v>2.62885E-13</c:v>
                      </c:pt>
                      <c:pt idx="13378">
                        <c:v>3.9375099999999998E-13</c:v>
                      </c:pt>
                      <c:pt idx="13379">
                        <c:v>3.9375099999999998E-13</c:v>
                      </c:pt>
                      <c:pt idx="13380">
                        <c:v>8.6149799999999997E-13</c:v>
                      </c:pt>
                      <c:pt idx="13381">
                        <c:v>8.6149799999999997E-13</c:v>
                      </c:pt>
                      <c:pt idx="13382">
                        <c:v>3.7307300000000001E-13</c:v>
                      </c:pt>
                      <c:pt idx="13383">
                        <c:v>3.7307300000000001E-13</c:v>
                      </c:pt>
                      <c:pt idx="13384">
                        <c:v>3.18034E-13</c:v>
                      </c:pt>
                      <c:pt idx="13385">
                        <c:v>3.18034E-13</c:v>
                      </c:pt>
                      <c:pt idx="13386">
                        <c:v>2.7480300000000002E-13</c:v>
                      </c:pt>
                      <c:pt idx="13387">
                        <c:v>2.7480300000000002E-13</c:v>
                      </c:pt>
                      <c:pt idx="13388">
                        <c:v>7.6534299999999996E-13</c:v>
                      </c:pt>
                      <c:pt idx="13389">
                        <c:v>7.6534299999999996E-13</c:v>
                      </c:pt>
                      <c:pt idx="13390">
                        <c:v>3.1586400000000002E-13</c:v>
                      </c:pt>
                      <c:pt idx="13391">
                        <c:v>3.1586400000000002E-13</c:v>
                      </c:pt>
                      <c:pt idx="13392">
                        <c:v>7.6260499999999996E-13</c:v>
                      </c:pt>
                      <c:pt idx="13393">
                        <c:v>7.6260499999999996E-13</c:v>
                      </c:pt>
                      <c:pt idx="13394">
                        <c:v>2.73975E-13</c:v>
                      </c:pt>
                      <c:pt idx="13395">
                        <c:v>2.73975E-13</c:v>
                      </c:pt>
                      <c:pt idx="13396">
                        <c:v>3.89117E-13</c:v>
                      </c:pt>
                      <c:pt idx="13397">
                        <c:v>3.89117E-13</c:v>
                      </c:pt>
                      <c:pt idx="13398">
                        <c:v>2.6323699999999998E-13</c:v>
                      </c:pt>
                      <c:pt idx="13399">
                        <c:v>2.6323699999999998E-13</c:v>
                      </c:pt>
                      <c:pt idx="13400">
                        <c:v>2.6578599999999998E-13</c:v>
                      </c:pt>
                      <c:pt idx="13401">
                        <c:v>2.6578599999999998E-13</c:v>
                      </c:pt>
                      <c:pt idx="13402">
                        <c:v>2.6086799999999998E-13</c:v>
                      </c:pt>
                      <c:pt idx="13403">
                        <c:v>2.6086799999999998E-13</c:v>
                      </c:pt>
                      <c:pt idx="13404">
                        <c:v>7.4819299999999998E-13</c:v>
                      </c:pt>
                      <c:pt idx="13405">
                        <c:v>7.4819299999999998E-13</c:v>
                      </c:pt>
                      <c:pt idx="13406">
                        <c:v>2.6297100000000001E-13</c:v>
                      </c:pt>
                      <c:pt idx="13407">
                        <c:v>2.6297100000000001E-13</c:v>
                      </c:pt>
                      <c:pt idx="13408">
                        <c:v>8.0300799999999998E-13</c:v>
                      </c:pt>
                      <c:pt idx="13409">
                        <c:v>8.0300799999999998E-13</c:v>
                      </c:pt>
                      <c:pt idx="13410">
                        <c:v>3.1439199999999998E-13</c:v>
                      </c:pt>
                      <c:pt idx="13411">
                        <c:v>3.1439199999999998E-13</c:v>
                      </c:pt>
                      <c:pt idx="13412">
                        <c:v>3.6750199999999999E-13</c:v>
                      </c:pt>
                      <c:pt idx="13413">
                        <c:v>3.6750199999999999E-13</c:v>
                      </c:pt>
                      <c:pt idx="13414">
                        <c:v>2.6218E-13</c:v>
                      </c:pt>
                      <c:pt idx="13415">
                        <c:v>2.6218E-13</c:v>
                      </c:pt>
                      <c:pt idx="13416">
                        <c:v>2.738E-13</c:v>
                      </c:pt>
                      <c:pt idx="13417">
                        <c:v>2.738E-13</c:v>
                      </c:pt>
                      <c:pt idx="13418">
                        <c:v>2.6022400000000001E-13</c:v>
                      </c:pt>
                      <c:pt idx="13419">
                        <c:v>2.6022400000000001E-13</c:v>
                      </c:pt>
                      <c:pt idx="13420">
                        <c:v>6.8068600000000001E-13</c:v>
                      </c:pt>
                      <c:pt idx="13421">
                        <c:v>6.8068600000000001E-13</c:v>
                      </c:pt>
                      <c:pt idx="13422">
                        <c:v>1.80771E-12</c:v>
                      </c:pt>
                      <c:pt idx="13423">
                        <c:v>1.80771E-12</c:v>
                      </c:pt>
                      <c:pt idx="13424">
                        <c:v>3.6253000000000002E-13</c:v>
                      </c:pt>
                      <c:pt idx="13425">
                        <c:v>3.6253000000000002E-13</c:v>
                      </c:pt>
                      <c:pt idx="13426">
                        <c:v>2.67174E-13</c:v>
                      </c:pt>
                      <c:pt idx="13427">
                        <c:v>2.67174E-13</c:v>
                      </c:pt>
                      <c:pt idx="13428">
                        <c:v>3.84759E-13</c:v>
                      </c:pt>
                      <c:pt idx="13429">
                        <c:v>3.84759E-13</c:v>
                      </c:pt>
                      <c:pt idx="13430">
                        <c:v>3.2805599999999998E-13</c:v>
                      </c:pt>
                      <c:pt idx="13431">
                        <c:v>3.2805599999999998E-13</c:v>
                      </c:pt>
                      <c:pt idx="13432">
                        <c:v>8.8980799999999998E-13</c:v>
                      </c:pt>
                      <c:pt idx="13433">
                        <c:v>8.8980799999999998E-13</c:v>
                      </c:pt>
                      <c:pt idx="13434">
                        <c:v>4.3948900000000001E-13</c:v>
                      </c:pt>
                      <c:pt idx="13435">
                        <c:v>4.3948900000000001E-13</c:v>
                      </c:pt>
                      <c:pt idx="13436">
                        <c:v>5.0044700000000004E-13</c:v>
                      </c:pt>
                      <c:pt idx="13437">
                        <c:v>5.0044700000000004E-13</c:v>
                      </c:pt>
                      <c:pt idx="13438">
                        <c:v>3.6066199999999999E-13</c:v>
                      </c:pt>
                      <c:pt idx="13439">
                        <c:v>3.6066199999999999E-13</c:v>
                      </c:pt>
                      <c:pt idx="13440">
                        <c:v>3.9191800000000002E-13</c:v>
                      </c:pt>
                      <c:pt idx="13441">
                        <c:v>3.9191800000000002E-13</c:v>
                      </c:pt>
                      <c:pt idx="13442">
                        <c:v>3.17428E-13</c:v>
                      </c:pt>
                      <c:pt idx="13443">
                        <c:v>3.17428E-13</c:v>
                      </c:pt>
                      <c:pt idx="13444">
                        <c:v>4.0879299999999998E-13</c:v>
                      </c:pt>
                      <c:pt idx="13445">
                        <c:v>4.0879299999999998E-13</c:v>
                      </c:pt>
                      <c:pt idx="13446">
                        <c:v>2.6850299999999998E-13</c:v>
                      </c:pt>
                      <c:pt idx="13447">
                        <c:v>2.6850299999999998E-13</c:v>
                      </c:pt>
                      <c:pt idx="13448">
                        <c:v>3.8445100000000001E-13</c:v>
                      </c:pt>
                      <c:pt idx="13449">
                        <c:v>3.8445100000000001E-13</c:v>
                      </c:pt>
                      <c:pt idx="13450">
                        <c:v>3.44816E-13</c:v>
                      </c:pt>
                      <c:pt idx="13451">
                        <c:v>3.44816E-13</c:v>
                      </c:pt>
                      <c:pt idx="13452">
                        <c:v>1.6860699999999999E-12</c:v>
                      </c:pt>
                      <c:pt idx="13453">
                        <c:v>1.6860699999999999E-12</c:v>
                      </c:pt>
                      <c:pt idx="13454">
                        <c:v>5.7379199999999996E-13</c:v>
                      </c:pt>
                      <c:pt idx="13455">
                        <c:v>5.7379199999999996E-13</c:v>
                      </c:pt>
                      <c:pt idx="13456">
                        <c:v>2.7461900000000002E-13</c:v>
                      </c:pt>
                      <c:pt idx="13457">
                        <c:v>2.7461900000000002E-13</c:v>
                      </c:pt>
                      <c:pt idx="13458">
                        <c:v>3.3757600000000002E-13</c:v>
                      </c:pt>
                      <c:pt idx="13459">
                        <c:v>3.3757600000000002E-13</c:v>
                      </c:pt>
                      <c:pt idx="13460">
                        <c:v>3.7193099999999998E-13</c:v>
                      </c:pt>
                      <c:pt idx="13461">
                        <c:v>3.7193099999999998E-13</c:v>
                      </c:pt>
                      <c:pt idx="13462">
                        <c:v>4.4378599999999998E-13</c:v>
                      </c:pt>
                      <c:pt idx="13463">
                        <c:v>4.4378599999999998E-13</c:v>
                      </c:pt>
                      <c:pt idx="13464">
                        <c:v>3.0202500000000002E-13</c:v>
                      </c:pt>
                      <c:pt idx="13465">
                        <c:v>3.0202500000000002E-13</c:v>
                      </c:pt>
                      <c:pt idx="13466">
                        <c:v>2.96454E-13</c:v>
                      </c:pt>
                      <c:pt idx="13467">
                        <c:v>2.96454E-13</c:v>
                      </c:pt>
                      <c:pt idx="13468">
                        <c:v>2.7273899999999999E-13</c:v>
                      </c:pt>
                      <c:pt idx="13469">
                        <c:v>2.7273899999999999E-13</c:v>
                      </c:pt>
                      <c:pt idx="13470">
                        <c:v>4.8573300000000001E-13</c:v>
                      </c:pt>
                      <c:pt idx="13471">
                        <c:v>4.8573300000000001E-13</c:v>
                      </c:pt>
                      <c:pt idx="13472">
                        <c:v>2.7423199999999998E-13</c:v>
                      </c:pt>
                      <c:pt idx="13473">
                        <c:v>2.7423199999999998E-13</c:v>
                      </c:pt>
                      <c:pt idx="13474">
                        <c:v>3.2226400000000002E-13</c:v>
                      </c:pt>
                      <c:pt idx="13475">
                        <c:v>3.2226400000000002E-13</c:v>
                      </c:pt>
                      <c:pt idx="13476">
                        <c:v>3.4466999999999998E-13</c:v>
                      </c:pt>
                      <c:pt idx="13477">
                        <c:v>3.4466999999999998E-13</c:v>
                      </c:pt>
                      <c:pt idx="13478">
                        <c:v>2.7835700000000002E-13</c:v>
                      </c:pt>
                      <c:pt idx="13479">
                        <c:v>2.7835700000000002E-13</c:v>
                      </c:pt>
                      <c:pt idx="13480">
                        <c:v>4.7865699999999999E-13</c:v>
                      </c:pt>
                      <c:pt idx="13481">
                        <c:v>4.7865699999999999E-13</c:v>
                      </c:pt>
                      <c:pt idx="13482">
                        <c:v>2.6747000000000002E-13</c:v>
                      </c:pt>
                      <c:pt idx="13483">
                        <c:v>2.6747000000000002E-13</c:v>
                      </c:pt>
                      <c:pt idx="13484">
                        <c:v>1.48468E-11</c:v>
                      </c:pt>
                      <c:pt idx="13485">
                        <c:v>1.48468E-11</c:v>
                      </c:pt>
                      <c:pt idx="13486">
                        <c:v>5.2420199999999997E-13</c:v>
                      </c:pt>
                      <c:pt idx="13487">
                        <c:v>5.2420199999999997E-13</c:v>
                      </c:pt>
                      <c:pt idx="13488">
                        <c:v>2.7787500000000002E-13</c:v>
                      </c:pt>
                      <c:pt idx="13489">
                        <c:v>2.7787500000000002E-13</c:v>
                      </c:pt>
                      <c:pt idx="13490">
                        <c:v>2.7307499999999997E-13</c:v>
                      </c:pt>
                      <c:pt idx="13491">
                        <c:v>2.7307499999999997E-13</c:v>
                      </c:pt>
                      <c:pt idx="13492">
                        <c:v>3.0531199999999998E-13</c:v>
                      </c:pt>
                      <c:pt idx="13493">
                        <c:v>3.0531199999999998E-13</c:v>
                      </c:pt>
                      <c:pt idx="13494">
                        <c:v>3.1094600000000002E-13</c:v>
                      </c:pt>
                      <c:pt idx="13495">
                        <c:v>3.1094600000000002E-13</c:v>
                      </c:pt>
                      <c:pt idx="13496">
                        <c:v>8.2619499999999999E-13</c:v>
                      </c:pt>
                      <c:pt idx="13497">
                        <c:v>8.2619499999999999E-13</c:v>
                      </c:pt>
                      <c:pt idx="13498">
                        <c:v>2.20212E-13</c:v>
                      </c:pt>
                      <c:pt idx="13499">
                        <c:v>2.20212E-13</c:v>
                      </c:pt>
                      <c:pt idx="13500">
                        <c:v>2.2727299999999999E-13</c:v>
                      </c:pt>
                      <c:pt idx="13501">
                        <c:v>2.2727299999999999E-13</c:v>
                      </c:pt>
                      <c:pt idx="13502">
                        <c:v>4.1596900000000002E-13</c:v>
                      </c:pt>
                      <c:pt idx="13503">
                        <c:v>4.1596900000000002E-13</c:v>
                      </c:pt>
                      <c:pt idx="13504">
                        <c:v>3.0607299999999999E-13</c:v>
                      </c:pt>
                      <c:pt idx="13505">
                        <c:v>3.0607299999999999E-13</c:v>
                      </c:pt>
                      <c:pt idx="13506">
                        <c:v>2.28904E-13</c:v>
                      </c:pt>
                      <c:pt idx="13507">
                        <c:v>2.28904E-13</c:v>
                      </c:pt>
                      <c:pt idx="13508">
                        <c:v>7.7694300000000003E-13</c:v>
                      </c:pt>
                      <c:pt idx="13509">
                        <c:v>7.7694300000000003E-13</c:v>
                      </c:pt>
                      <c:pt idx="13510">
                        <c:v>1.33034E-12</c:v>
                      </c:pt>
                      <c:pt idx="13511">
                        <c:v>1.33034E-12</c:v>
                      </c:pt>
                      <c:pt idx="13512">
                        <c:v>3.1764300000000001E-13</c:v>
                      </c:pt>
                      <c:pt idx="13513">
                        <c:v>3.1764300000000001E-13</c:v>
                      </c:pt>
                      <c:pt idx="13514">
                        <c:v>7.7001100000000004E-13</c:v>
                      </c:pt>
                      <c:pt idx="13515">
                        <c:v>7.7001100000000004E-13</c:v>
                      </c:pt>
                      <c:pt idx="13516">
                        <c:v>2.39648E-13</c:v>
                      </c:pt>
                      <c:pt idx="13517">
                        <c:v>2.39648E-13</c:v>
                      </c:pt>
                      <c:pt idx="13518">
                        <c:v>2.8252899999999999E-13</c:v>
                      </c:pt>
                      <c:pt idx="13519">
                        <c:v>2.8252899999999999E-13</c:v>
                      </c:pt>
                      <c:pt idx="13520">
                        <c:v>2.7532499999999999E-13</c:v>
                      </c:pt>
                      <c:pt idx="13521">
                        <c:v>2.7532499999999999E-13</c:v>
                      </c:pt>
                      <c:pt idx="13522">
                        <c:v>9.618599999999999E-13</c:v>
                      </c:pt>
                      <c:pt idx="13523">
                        <c:v>9.618599999999999E-13</c:v>
                      </c:pt>
                      <c:pt idx="13524">
                        <c:v>2.70834E-13</c:v>
                      </c:pt>
                      <c:pt idx="13525">
                        <c:v>2.70834E-13</c:v>
                      </c:pt>
                      <c:pt idx="13526">
                        <c:v>2.6691000000000002E-13</c:v>
                      </c:pt>
                      <c:pt idx="13527">
                        <c:v>2.6691000000000002E-13</c:v>
                      </c:pt>
                      <c:pt idx="13528">
                        <c:v>2.6670700000000002E-13</c:v>
                      </c:pt>
                      <c:pt idx="13529">
                        <c:v>2.6670700000000002E-13</c:v>
                      </c:pt>
                      <c:pt idx="13530">
                        <c:v>3.4581099999999999E-13</c:v>
                      </c:pt>
                      <c:pt idx="13531">
                        <c:v>3.4581099999999999E-13</c:v>
                      </c:pt>
                      <c:pt idx="13532">
                        <c:v>8.3296899999999996E-13</c:v>
                      </c:pt>
                      <c:pt idx="13533">
                        <c:v>8.3296899999999996E-13</c:v>
                      </c:pt>
                      <c:pt idx="13534">
                        <c:v>7.3002699999999995E-13</c:v>
                      </c:pt>
                      <c:pt idx="13535">
                        <c:v>7.3002699999999995E-13</c:v>
                      </c:pt>
                      <c:pt idx="13536">
                        <c:v>2.2079900000000001E-13</c:v>
                      </c:pt>
                      <c:pt idx="13537">
                        <c:v>2.2079900000000001E-13</c:v>
                      </c:pt>
                      <c:pt idx="13538">
                        <c:v>2.8705400000000001E-13</c:v>
                      </c:pt>
                      <c:pt idx="13539">
                        <c:v>2.8705400000000001E-13</c:v>
                      </c:pt>
                      <c:pt idx="13540">
                        <c:v>2.2733E-13</c:v>
                      </c:pt>
                      <c:pt idx="13541">
                        <c:v>2.2733E-13</c:v>
                      </c:pt>
                      <c:pt idx="13542">
                        <c:v>3.6511899999999999E-13</c:v>
                      </c:pt>
                      <c:pt idx="13543">
                        <c:v>3.6511899999999999E-13</c:v>
                      </c:pt>
                      <c:pt idx="13544">
                        <c:v>2.3841100000000001E-13</c:v>
                      </c:pt>
                      <c:pt idx="13545">
                        <c:v>2.3841100000000001E-13</c:v>
                      </c:pt>
                      <c:pt idx="13546">
                        <c:v>2.4445600000000001E-13</c:v>
                      </c:pt>
                      <c:pt idx="13547">
                        <c:v>2.4445600000000001E-13</c:v>
                      </c:pt>
                      <c:pt idx="13548">
                        <c:v>2.8198699999999998E-13</c:v>
                      </c:pt>
                      <c:pt idx="13549">
                        <c:v>2.8198699999999998E-13</c:v>
                      </c:pt>
                      <c:pt idx="13550">
                        <c:v>2.9259700000000002E-13</c:v>
                      </c:pt>
                      <c:pt idx="13551">
                        <c:v>2.9259700000000002E-13</c:v>
                      </c:pt>
                      <c:pt idx="13552">
                        <c:v>3.19696E-13</c:v>
                      </c:pt>
                      <c:pt idx="13553">
                        <c:v>3.19696E-13</c:v>
                      </c:pt>
                      <c:pt idx="13554">
                        <c:v>3.1369899999999999E-13</c:v>
                      </c:pt>
                      <c:pt idx="13555">
                        <c:v>3.1369899999999999E-13</c:v>
                      </c:pt>
                      <c:pt idx="13556">
                        <c:v>2.2813599999999999E-13</c:v>
                      </c:pt>
                      <c:pt idx="13557">
                        <c:v>2.2813599999999999E-13</c:v>
                      </c:pt>
                      <c:pt idx="13558">
                        <c:v>7.9895000000000004E-13</c:v>
                      </c:pt>
                      <c:pt idx="13559">
                        <c:v>7.9895000000000004E-13</c:v>
                      </c:pt>
                      <c:pt idx="13560">
                        <c:v>2.2827300000000001E-13</c:v>
                      </c:pt>
                      <c:pt idx="13561">
                        <c:v>2.2827300000000001E-13</c:v>
                      </c:pt>
                      <c:pt idx="13562">
                        <c:v>3.5691600000000002E-13</c:v>
                      </c:pt>
                      <c:pt idx="13563">
                        <c:v>3.5691600000000002E-13</c:v>
                      </c:pt>
                      <c:pt idx="13564">
                        <c:v>2.4177899999999998E-13</c:v>
                      </c:pt>
                      <c:pt idx="13565">
                        <c:v>2.4177899999999998E-13</c:v>
                      </c:pt>
                      <c:pt idx="13566">
                        <c:v>2.8493299999999999E-13</c:v>
                      </c:pt>
                      <c:pt idx="13567">
                        <c:v>2.8493299999999999E-13</c:v>
                      </c:pt>
                      <c:pt idx="13568">
                        <c:v>2.7602900000000001E-13</c:v>
                      </c:pt>
                      <c:pt idx="13569">
                        <c:v>2.7602900000000001E-13</c:v>
                      </c:pt>
                      <c:pt idx="13570">
                        <c:v>3.1687600000000002E-13</c:v>
                      </c:pt>
                      <c:pt idx="13571">
                        <c:v>3.1687600000000002E-13</c:v>
                      </c:pt>
                      <c:pt idx="13572">
                        <c:v>7.9826100000000005E-13</c:v>
                      </c:pt>
                      <c:pt idx="13573">
                        <c:v>7.9826100000000005E-13</c:v>
                      </c:pt>
                      <c:pt idx="13574">
                        <c:v>3.8512200000000002E-13</c:v>
                      </c:pt>
                      <c:pt idx="13575">
                        <c:v>3.8512200000000002E-13</c:v>
                      </c:pt>
                      <c:pt idx="13576">
                        <c:v>3.7991300000000001E-13</c:v>
                      </c:pt>
                      <c:pt idx="13577">
                        <c:v>3.7991300000000001E-13</c:v>
                      </c:pt>
                      <c:pt idx="13578">
                        <c:v>2.30381E-13</c:v>
                      </c:pt>
                      <c:pt idx="13579">
                        <c:v>2.30381E-13</c:v>
                      </c:pt>
                      <c:pt idx="13580">
                        <c:v>2.7645300000000001E-13</c:v>
                      </c:pt>
                      <c:pt idx="13581">
                        <c:v>2.7645300000000001E-13</c:v>
                      </c:pt>
                      <c:pt idx="13582">
                        <c:v>2.37841E-13</c:v>
                      </c:pt>
                      <c:pt idx="13583">
                        <c:v>2.37841E-13</c:v>
                      </c:pt>
                      <c:pt idx="13584">
                        <c:v>7.3648899999999995E-13</c:v>
                      </c:pt>
                      <c:pt idx="13585">
                        <c:v>7.3648899999999995E-13</c:v>
                      </c:pt>
                      <c:pt idx="13586">
                        <c:v>2.7916300000000001E-13</c:v>
                      </c:pt>
                      <c:pt idx="13587">
                        <c:v>2.7916300000000001E-13</c:v>
                      </c:pt>
                      <c:pt idx="13588">
                        <c:v>3.53829E-13</c:v>
                      </c:pt>
                      <c:pt idx="13589">
                        <c:v>3.53829E-13</c:v>
                      </c:pt>
                      <c:pt idx="13590">
                        <c:v>2.3739599999999999E-13</c:v>
                      </c:pt>
                      <c:pt idx="13591">
                        <c:v>2.3739599999999999E-13</c:v>
                      </c:pt>
                      <c:pt idx="13592">
                        <c:v>8.17108E-13</c:v>
                      </c:pt>
                      <c:pt idx="13593">
                        <c:v>8.17108E-13</c:v>
                      </c:pt>
                      <c:pt idx="13594">
                        <c:v>3.18661E-13</c:v>
                      </c:pt>
                      <c:pt idx="13595">
                        <c:v>3.18661E-13</c:v>
                      </c:pt>
                      <c:pt idx="13596">
                        <c:v>1.9190099999999999E-12</c:v>
                      </c:pt>
                      <c:pt idx="13597">
                        <c:v>1.9190099999999999E-12</c:v>
                      </c:pt>
                      <c:pt idx="13598">
                        <c:v>3.8643399999999999E-13</c:v>
                      </c:pt>
                      <c:pt idx="13599">
                        <c:v>3.8643399999999999E-13</c:v>
                      </c:pt>
                      <c:pt idx="13600">
                        <c:v>3.87451E-13</c:v>
                      </c:pt>
                      <c:pt idx="13601">
                        <c:v>3.87451E-13</c:v>
                      </c:pt>
                      <c:pt idx="13602">
                        <c:v>7.3468999999999997E-13</c:v>
                      </c:pt>
                      <c:pt idx="13603">
                        <c:v>7.3468999999999997E-13</c:v>
                      </c:pt>
                      <c:pt idx="13604">
                        <c:v>2.4186300000000001E-13</c:v>
                      </c:pt>
                      <c:pt idx="13605">
                        <c:v>2.4186300000000001E-13</c:v>
                      </c:pt>
                      <c:pt idx="13606">
                        <c:v>2.3942E-13</c:v>
                      </c:pt>
                      <c:pt idx="13607">
                        <c:v>2.3942E-13</c:v>
                      </c:pt>
                      <c:pt idx="13608">
                        <c:v>3.6090700000000001E-13</c:v>
                      </c:pt>
                      <c:pt idx="13609">
                        <c:v>3.6090700000000001E-13</c:v>
                      </c:pt>
                      <c:pt idx="13610">
                        <c:v>7.8443700000000002E-13</c:v>
                      </c:pt>
                      <c:pt idx="13611">
                        <c:v>7.8443700000000002E-13</c:v>
                      </c:pt>
                      <c:pt idx="13612">
                        <c:v>2.5835599999999998E-13</c:v>
                      </c:pt>
                      <c:pt idx="13613">
                        <c:v>2.5835599999999998E-13</c:v>
                      </c:pt>
                      <c:pt idx="13614">
                        <c:v>8.4134300000000004E-13</c:v>
                      </c:pt>
                      <c:pt idx="13615">
                        <c:v>8.4134300000000004E-13</c:v>
                      </c:pt>
                      <c:pt idx="13616">
                        <c:v>9.0202199999999997E-13</c:v>
                      </c:pt>
                      <c:pt idx="13617">
                        <c:v>9.0202199999999997E-13</c:v>
                      </c:pt>
                      <c:pt idx="13618">
                        <c:v>2.7686100000000002E-13</c:v>
                      </c:pt>
                      <c:pt idx="13619">
                        <c:v>2.7686100000000002E-13</c:v>
                      </c:pt>
                      <c:pt idx="13620">
                        <c:v>2.73318E-13</c:v>
                      </c:pt>
                      <c:pt idx="13621">
                        <c:v>2.73318E-13</c:v>
                      </c:pt>
                      <c:pt idx="13622">
                        <c:v>3.2034499999999998E-13</c:v>
                      </c:pt>
                      <c:pt idx="13623">
                        <c:v>3.2034499999999998E-13</c:v>
                      </c:pt>
                      <c:pt idx="13624">
                        <c:v>3.44452E-13</c:v>
                      </c:pt>
                      <c:pt idx="13625">
                        <c:v>3.44452E-13</c:v>
                      </c:pt>
                      <c:pt idx="13626">
                        <c:v>2.4885300000000001E-13</c:v>
                      </c:pt>
                      <c:pt idx="13627">
                        <c:v>2.4885300000000001E-13</c:v>
                      </c:pt>
                      <c:pt idx="13628">
                        <c:v>3.0171199999999998E-13</c:v>
                      </c:pt>
                      <c:pt idx="13629">
                        <c:v>3.0171199999999998E-13</c:v>
                      </c:pt>
                      <c:pt idx="13630">
                        <c:v>7.7739600000000001E-13</c:v>
                      </c:pt>
                      <c:pt idx="13631">
                        <c:v>7.7739600000000001E-13</c:v>
                      </c:pt>
                      <c:pt idx="13632">
                        <c:v>3.1894500000000001E-13</c:v>
                      </c:pt>
                      <c:pt idx="13633">
                        <c:v>3.1894500000000001E-13</c:v>
                      </c:pt>
                      <c:pt idx="13634">
                        <c:v>2.3726800000000001E-13</c:v>
                      </c:pt>
                      <c:pt idx="13635">
                        <c:v>2.3726800000000001E-13</c:v>
                      </c:pt>
                      <c:pt idx="13636">
                        <c:v>7.5720400000000003E-13</c:v>
                      </c:pt>
                      <c:pt idx="13637">
                        <c:v>7.5720400000000003E-13</c:v>
                      </c:pt>
                      <c:pt idx="13638">
                        <c:v>7.2705700000000002E-13</c:v>
                      </c:pt>
                      <c:pt idx="13639">
                        <c:v>7.2705700000000002E-13</c:v>
                      </c:pt>
                      <c:pt idx="13640">
                        <c:v>2.37401E-13</c:v>
                      </c:pt>
                      <c:pt idx="13641">
                        <c:v>2.37401E-13</c:v>
                      </c:pt>
                      <c:pt idx="13642">
                        <c:v>2.67923E-13</c:v>
                      </c:pt>
                      <c:pt idx="13643">
                        <c:v>2.67923E-13</c:v>
                      </c:pt>
                      <c:pt idx="13644">
                        <c:v>3.0895299999999998E-13</c:v>
                      </c:pt>
                      <c:pt idx="13645">
                        <c:v>3.0895299999999998E-13</c:v>
                      </c:pt>
                      <c:pt idx="13646">
                        <c:v>5.9496099999999999E-13</c:v>
                      </c:pt>
                      <c:pt idx="13647">
                        <c:v>5.9496099999999999E-13</c:v>
                      </c:pt>
                      <c:pt idx="13648">
                        <c:v>2.4630299999999999E-13</c:v>
                      </c:pt>
                      <c:pt idx="13649">
                        <c:v>2.4630299999999999E-13</c:v>
                      </c:pt>
                      <c:pt idx="13650">
                        <c:v>1.30736E-12</c:v>
                      </c:pt>
                      <c:pt idx="13651">
                        <c:v>1.30736E-12</c:v>
                      </c:pt>
                      <c:pt idx="13652">
                        <c:v>2.3266100000000001E-13</c:v>
                      </c:pt>
                      <c:pt idx="13653">
                        <c:v>2.3266100000000001E-13</c:v>
                      </c:pt>
                      <c:pt idx="13654">
                        <c:v>1.3246299999999999E-11</c:v>
                      </c:pt>
                      <c:pt idx="13655">
                        <c:v>1.3246299999999999E-11</c:v>
                      </c:pt>
                      <c:pt idx="13656">
                        <c:v>7.9152999999999996E-13</c:v>
                      </c:pt>
                      <c:pt idx="13657">
                        <c:v>7.9152999999999996E-13</c:v>
                      </c:pt>
                      <c:pt idx="13658">
                        <c:v>3.13416E-13</c:v>
                      </c:pt>
                      <c:pt idx="13659">
                        <c:v>3.13416E-13</c:v>
                      </c:pt>
                      <c:pt idx="13660">
                        <c:v>3.1906599999999999E-13</c:v>
                      </c:pt>
                      <c:pt idx="13661">
                        <c:v>3.1906599999999999E-13</c:v>
                      </c:pt>
                      <c:pt idx="13662">
                        <c:v>3.5854000000000001E-13</c:v>
                      </c:pt>
                      <c:pt idx="13663">
                        <c:v>3.5854000000000001E-13</c:v>
                      </c:pt>
                      <c:pt idx="13664">
                        <c:v>2.7685699999999998E-13</c:v>
                      </c:pt>
                      <c:pt idx="13665">
                        <c:v>2.7685699999999998E-13</c:v>
                      </c:pt>
                      <c:pt idx="13666">
                        <c:v>2.7651199999999999E-13</c:v>
                      </c:pt>
                      <c:pt idx="13667">
                        <c:v>2.7651199999999999E-13</c:v>
                      </c:pt>
                      <c:pt idx="13668">
                        <c:v>2.27724E-13</c:v>
                      </c:pt>
                      <c:pt idx="13669">
                        <c:v>2.27724E-13</c:v>
                      </c:pt>
                      <c:pt idx="13670">
                        <c:v>3.5759199999999999E-13</c:v>
                      </c:pt>
                      <c:pt idx="13671">
                        <c:v>3.5759199999999999E-13</c:v>
                      </c:pt>
                      <c:pt idx="13672">
                        <c:v>2.3543199999999998E-13</c:v>
                      </c:pt>
                      <c:pt idx="13673">
                        <c:v>2.3543199999999998E-13</c:v>
                      </c:pt>
                      <c:pt idx="13674">
                        <c:v>1.9810700000000002E-12</c:v>
                      </c:pt>
                      <c:pt idx="13675">
                        <c:v>1.9810700000000002E-12</c:v>
                      </c:pt>
                      <c:pt idx="13676">
                        <c:v>2.22496E-13</c:v>
                      </c:pt>
                      <c:pt idx="13677">
                        <c:v>2.22496E-13</c:v>
                      </c:pt>
                      <c:pt idx="13678">
                        <c:v>8.3504100000000002E-13</c:v>
                      </c:pt>
                      <c:pt idx="13679">
                        <c:v>8.3504100000000002E-13</c:v>
                      </c:pt>
                      <c:pt idx="13680">
                        <c:v>3.8478399999999999E-13</c:v>
                      </c:pt>
                      <c:pt idx="13681">
                        <c:v>3.8478399999999999E-13</c:v>
                      </c:pt>
                      <c:pt idx="13682">
                        <c:v>3.8075400000000001E-13</c:v>
                      </c:pt>
                      <c:pt idx="13683">
                        <c:v>3.8075400000000001E-13</c:v>
                      </c:pt>
                      <c:pt idx="13684">
                        <c:v>2.41812E-13</c:v>
                      </c:pt>
                      <c:pt idx="13685">
                        <c:v>2.41812E-13</c:v>
                      </c:pt>
                      <c:pt idx="13686">
                        <c:v>3.3086700000000002E-13</c:v>
                      </c:pt>
                      <c:pt idx="13687">
                        <c:v>3.3086700000000002E-13</c:v>
                      </c:pt>
                      <c:pt idx="13688">
                        <c:v>2.3622400000000001E-13</c:v>
                      </c:pt>
                      <c:pt idx="13689">
                        <c:v>2.3622400000000001E-13</c:v>
                      </c:pt>
                      <c:pt idx="13690">
                        <c:v>7.6537200000000004E-13</c:v>
                      </c:pt>
                      <c:pt idx="13691">
                        <c:v>7.6537200000000004E-13</c:v>
                      </c:pt>
                      <c:pt idx="13692">
                        <c:v>8.42076E-13</c:v>
                      </c:pt>
                      <c:pt idx="13693">
                        <c:v>8.42076E-13</c:v>
                      </c:pt>
                      <c:pt idx="13694">
                        <c:v>8.1819500000000003E-13</c:v>
                      </c:pt>
                      <c:pt idx="13695">
                        <c:v>8.1819500000000003E-13</c:v>
                      </c:pt>
                      <c:pt idx="13696">
                        <c:v>2.8852299999999998E-13</c:v>
                      </c:pt>
                      <c:pt idx="13697">
                        <c:v>2.8852299999999998E-13</c:v>
                      </c:pt>
                      <c:pt idx="13698">
                        <c:v>3.3583600000000002E-13</c:v>
                      </c:pt>
                      <c:pt idx="13699">
                        <c:v>3.3583600000000002E-13</c:v>
                      </c:pt>
                      <c:pt idx="13700">
                        <c:v>7.5824199999999995E-13</c:v>
                      </c:pt>
                      <c:pt idx="13701">
                        <c:v>7.5824199999999995E-13</c:v>
                      </c:pt>
                      <c:pt idx="13702">
                        <c:v>2.7761299999999998E-13</c:v>
                      </c:pt>
                      <c:pt idx="13703">
                        <c:v>2.7761299999999998E-13</c:v>
                      </c:pt>
                      <c:pt idx="13704">
                        <c:v>2.4053899999999998E-13</c:v>
                      </c:pt>
                      <c:pt idx="13705">
                        <c:v>2.4053899999999998E-13</c:v>
                      </c:pt>
                      <c:pt idx="13706">
                        <c:v>2.3046799999999998E-13</c:v>
                      </c:pt>
                      <c:pt idx="13707">
                        <c:v>2.3046799999999998E-13</c:v>
                      </c:pt>
                      <c:pt idx="13708">
                        <c:v>2.27331E-13</c:v>
                      </c:pt>
                      <c:pt idx="13709">
                        <c:v>2.27331E-13</c:v>
                      </c:pt>
                      <c:pt idx="13710">
                        <c:v>2.9715599999999998E-13</c:v>
                      </c:pt>
                      <c:pt idx="13711">
                        <c:v>2.9715599999999998E-13</c:v>
                      </c:pt>
                      <c:pt idx="13712">
                        <c:v>3.1890100000000001E-13</c:v>
                      </c:pt>
                      <c:pt idx="13713">
                        <c:v>3.1890100000000001E-13</c:v>
                      </c:pt>
                      <c:pt idx="13714">
                        <c:v>3.1476700000000002E-13</c:v>
                      </c:pt>
                      <c:pt idx="13715">
                        <c:v>3.1476700000000002E-13</c:v>
                      </c:pt>
                      <c:pt idx="13716">
                        <c:v>7.8226199999999998E-13</c:v>
                      </c:pt>
                      <c:pt idx="13717">
                        <c:v>7.8226199999999998E-13</c:v>
                      </c:pt>
                      <c:pt idx="13718">
                        <c:v>2.31817E-13</c:v>
                      </c:pt>
                      <c:pt idx="13719">
                        <c:v>2.31817E-13</c:v>
                      </c:pt>
                      <c:pt idx="13720">
                        <c:v>2.2603999999999999E-13</c:v>
                      </c:pt>
                      <c:pt idx="13721">
                        <c:v>2.2603999999999999E-13</c:v>
                      </c:pt>
                      <c:pt idx="13722">
                        <c:v>4.4157599999999999E-13</c:v>
                      </c:pt>
                      <c:pt idx="13723">
                        <c:v>4.4157599999999999E-13</c:v>
                      </c:pt>
                      <c:pt idx="13724">
                        <c:v>3.31915E-13</c:v>
                      </c:pt>
                      <c:pt idx="13725">
                        <c:v>3.31915E-13</c:v>
                      </c:pt>
                      <c:pt idx="13726">
                        <c:v>2.3765300000000002E-13</c:v>
                      </c:pt>
                      <c:pt idx="13727">
                        <c:v>2.3765300000000002E-13</c:v>
                      </c:pt>
                      <c:pt idx="13728">
                        <c:v>2.2866500000000002E-13</c:v>
                      </c:pt>
                      <c:pt idx="13729">
                        <c:v>2.2866500000000002E-13</c:v>
                      </c:pt>
                      <c:pt idx="13730">
                        <c:v>2.6960899999999998E-13</c:v>
                      </c:pt>
                      <c:pt idx="13731">
                        <c:v>2.6960899999999998E-13</c:v>
                      </c:pt>
                      <c:pt idx="13732">
                        <c:v>9.5119499999999997E-13</c:v>
                      </c:pt>
                      <c:pt idx="13733">
                        <c:v>9.5119499999999997E-13</c:v>
                      </c:pt>
                      <c:pt idx="13734">
                        <c:v>3.7227400000000003E-13</c:v>
                      </c:pt>
                      <c:pt idx="13735">
                        <c:v>3.7227400000000003E-13</c:v>
                      </c:pt>
                      <c:pt idx="13736">
                        <c:v>3.3486300000000001E-13</c:v>
                      </c:pt>
                      <c:pt idx="13737">
                        <c:v>3.3486300000000001E-13</c:v>
                      </c:pt>
                      <c:pt idx="13738">
                        <c:v>3.3601E-13</c:v>
                      </c:pt>
                      <c:pt idx="13739">
                        <c:v>3.3601E-13</c:v>
                      </c:pt>
                      <c:pt idx="13740">
                        <c:v>2.37689E-13</c:v>
                      </c:pt>
                      <c:pt idx="13741">
                        <c:v>2.37689E-13</c:v>
                      </c:pt>
                      <c:pt idx="13742">
                        <c:v>2.39867E-13</c:v>
                      </c:pt>
                      <c:pt idx="13743">
                        <c:v>2.39867E-13</c:v>
                      </c:pt>
                      <c:pt idx="13744">
                        <c:v>8.0326699999999995E-13</c:v>
                      </c:pt>
                      <c:pt idx="13745">
                        <c:v>8.0326699999999995E-13</c:v>
                      </c:pt>
                      <c:pt idx="13746">
                        <c:v>2.9421799999999999E-13</c:v>
                      </c:pt>
                      <c:pt idx="13747">
                        <c:v>2.9421799999999999E-13</c:v>
                      </c:pt>
                      <c:pt idx="13748">
                        <c:v>2.2817299999999999E-13</c:v>
                      </c:pt>
                      <c:pt idx="13749">
                        <c:v>2.2817299999999999E-13</c:v>
                      </c:pt>
                      <c:pt idx="13750">
                        <c:v>2.6727400000000002E-13</c:v>
                      </c:pt>
                      <c:pt idx="13751">
                        <c:v>2.6727400000000002E-13</c:v>
                      </c:pt>
                      <c:pt idx="13752">
                        <c:v>2.4231399999999999E-13</c:v>
                      </c:pt>
                      <c:pt idx="13753">
                        <c:v>2.4231399999999999E-13</c:v>
                      </c:pt>
                      <c:pt idx="13754">
                        <c:v>1.4148799999999999E-12</c:v>
                      </c:pt>
                      <c:pt idx="13755">
                        <c:v>1.4148799999999999E-12</c:v>
                      </c:pt>
                      <c:pt idx="13756">
                        <c:v>3.8188400000000002E-13</c:v>
                      </c:pt>
                      <c:pt idx="13757">
                        <c:v>3.8188400000000002E-13</c:v>
                      </c:pt>
                      <c:pt idx="13758">
                        <c:v>2.3141999999999999E-13</c:v>
                      </c:pt>
                      <c:pt idx="13759">
                        <c:v>2.3141999999999999E-13</c:v>
                      </c:pt>
                      <c:pt idx="13760">
                        <c:v>2.6590700000000001E-13</c:v>
                      </c:pt>
                      <c:pt idx="13761">
                        <c:v>2.6590700000000001E-13</c:v>
                      </c:pt>
                      <c:pt idx="13762">
                        <c:v>3.1728600000000002E-13</c:v>
                      </c:pt>
                      <c:pt idx="13763">
                        <c:v>3.1728600000000002E-13</c:v>
                      </c:pt>
                      <c:pt idx="13764">
                        <c:v>3.3375999999999998E-13</c:v>
                      </c:pt>
                      <c:pt idx="13765">
                        <c:v>3.3375999999999998E-13</c:v>
                      </c:pt>
                      <c:pt idx="13766">
                        <c:v>2.38754E-13</c:v>
                      </c:pt>
                      <c:pt idx="13767">
                        <c:v>2.38754E-13</c:v>
                      </c:pt>
                      <c:pt idx="13768">
                        <c:v>2.3182799999999999E-13</c:v>
                      </c:pt>
                      <c:pt idx="13769">
                        <c:v>2.3182799999999999E-13</c:v>
                      </c:pt>
                      <c:pt idx="13770">
                        <c:v>9.604609999999999E-13</c:v>
                      </c:pt>
                      <c:pt idx="13771">
                        <c:v>9.604609999999999E-13</c:v>
                      </c:pt>
                      <c:pt idx="13772">
                        <c:v>2.30411E-13</c:v>
                      </c:pt>
                      <c:pt idx="13773">
                        <c:v>2.30411E-13</c:v>
                      </c:pt>
                      <c:pt idx="13774">
                        <c:v>2.72242E-13</c:v>
                      </c:pt>
                      <c:pt idx="13775">
                        <c:v>2.72242E-13</c:v>
                      </c:pt>
                      <c:pt idx="13776">
                        <c:v>2.7025899999999998E-13</c:v>
                      </c:pt>
                      <c:pt idx="13777">
                        <c:v>2.7025899999999998E-13</c:v>
                      </c:pt>
                      <c:pt idx="13778">
                        <c:v>2.3454499999999999E-13</c:v>
                      </c:pt>
                      <c:pt idx="13779">
                        <c:v>2.3454499999999999E-13</c:v>
                      </c:pt>
                      <c:pt idx="13780">
                        <c:v>2.94426E-13</c:v>
                      </c:pt>
                      <c:pt idx="13781">
                        <c:v>2.94426E-13</c:v>
                      </c:pt>
                      <c:pt idx="13782">
                        <c:v>3.2813199999999998E-13</c:v>
                      </c:pt>
                      <c:pt idx="13783">
                        <c:v>3.2813199999999998E-13</c:v>
                      </c:pt>
                      <c:pt idx="13784">
                        <c:v>2.46746E-13</c:v>
                      </c:pt>
                      <c:pt idx="13785">
                        <c:v>2.46746E-13</c:v>
                      </c:pt>
                      <c:pt idx="13786">
                        <c:v>2.8554900000000001E-13</c:v>
                      </c:pt>
                      <c:pt idx="13787">
                        <c:v>2.8554900000000001E-13</c:v>
                      </c:pt>
                      <c:pt idx="13788">
                        <c:v>2.2972700000000001E-13</c:v>
                      </c:pt>
                      <c:pt idx="13789">
                        <c:v>2.2972700000000001E-13</c:v>
                      </c:pt>
                      <c:pt idx="13790">
                        <c:v>2.34942E-13</c:v>
                      </c:pt>
                      <c:pt idx="13791">
                        <c:v>2.34942E-13</c:v>
                      </c:pt>
                      <c:pt idx="13792">
                        <c:v>2.5953399999999999E-13</c:v>
                      </c:pt>
                      <c:pt idx="13793">
                        <c:v>2.5953399999999999E-13</c:v>
                      </c:pt>
                      <c:pt idx="13794">
                        <c:v>2.7708099999999999E-13</c:v>
                      </c:pt>
                      <c:pt idx="13795">
                        <c:v>2.7708099999999999E-13</c:v>
                      </c:pt>
                      <c:pt idx="13796">
                        <c:v>2.6634099999999998E-13</c:v>
                      </c:pt>
                      <c:pt idx="13797">
                        <c:v>2.6634099999999998E-13</c:v>
                      </c:pt>
                      <c:pt idx="13798">
                        <c:v>3.70374E-13</c:v>
                      </c:pt>
                      <c:pt idx="13799">
                        <c:v>3.70374E-13</c:v>
                      </c:pt>
                      <c:pt idx="13800">
                        <c:v>2.33034E-13</c:v>
                      </c:pt>
                      <c:pt idx="13801">
                        <c:v>2.33034E-13</c:v>
                      </c:pt>
                      <c:pt idx="13802">
                        <c:v>4.28415E-13</c:v>
                      </c:pt>
                      <c:pt idx="13803">
                        <c:v>4.28415E-13</c:v>
                      </c:pt>
                      <c:pt idx="13804">
                        <c:v>2.7427500000000001E-13</c:v>
                      </c:pt>
                      <c:pt idx="13805">
                        <c:v>2.7427500000000001E-13</c:v>
                      </c:pt>
                      <c:pt idx="13806">
                        <c:v>2.72645E-13</c:v>
                      </c:pt>
                      <c:pt idx="13807">
                        <c:v>2.72645E-13</c:v>
                      </c:pt>
                      <c:pt idx="13808">
                        <c:v>6.4559900000000002E-13</c:v>
                      </c:pt>
                      <c:pt idx="13809">
                        <c:v>6.4559900000000002E-13</c:v>
                      </c:pt>
                      <c:pt idx="13810">
                        <c:v>9.6336399999999993E-13</c:v>
                      </c:pt>
                      <c:pt idx="13811">
                        <c:v>9.6336399999999993E-13</c:v>
                      </c:pt>
                      <c:pt idx="13812">
                        <c:v>1.1799899999999999E-12</c:v>
                      </c:pt>
                      <c:pt idx="13813">
                        <c:v>1.1799899999999999E-12</c:v>
                      </c:pt>
                      <c:pt idx="13814">
                        <c:v>4.3589499999999998E-13</c:v>
                      </c:pt>
                      <c:pt idx="13815">
                        <c:v>4.3589499999999998E-13</c:v>
                      </c:pt>
                      <c:pt idx="13816">
                        <c:v>2.9135799999999999E-13</c:v>
                      </c:pt>
                      <c:pt idx="13817">
                        <c:v>2.9135799999999999E-13</c:v>
                      </c:pt>
                      <c:pt idx="13818">
                        <c:v>4.0872399999999999E-13</c:v>
                      </c:pt>
                      <c:pt idx="13819">
                        <c:v>4.0872399999999999E-13</c:v>
                      </c:pt>
                      <c:pt idx="13820">
                        <c:v>2.7383000000000001E-13</c:v>
                      </c:pt>
                      <c:pt idx="13821">
                        <c:v>2.7383000000000001E-13</c:v>
                      </c:pt>
                      <c:pt idx="13822">
                        <c:v>3.8732500000000002E-13</c:v>
                      </c:pt>
                      <c:pt idx="13823">
                        <c:v>3.8732500000000002E-13</c:v>
                      </c:pt>
                      <c:pt idx="13824">
                        <c:v>1.0928999999999999E-12</c:v>
                      </c:pt>
                      <c:pt idx="13825">
                        <c:v>1.0928999999999999E-12</c:v>
                      </c:pt>
                      <c:pt idx="13826">
                        <c:v>9.4020500000000003E-13</c:v>
                      </c:pt>
                      <c:pt idx="13827">
                        <c:v>9.4020500000000003E-13</c:v>
                      </c:pt>
                      <c:pt idx="13828">
                        <c:v>4.24933E-13</c:v>
                      </c:pt>
                      <c:pt idx="13829">
                        <c:v>4.24933E-13</c:v>
                      </c:pt>
                      <c:pt idx="13830">
                        <c:v>3.9538200000000002E-13</c:v>
                      </c:pt>
                      <c:pt idx="13831">
                        <c:v>3.9538200000000002E-13</c:v>
                      </c:pt>
                      <c:pt idx="13832">
                        <c:v>3.8448000000000003E-11</c:v>
                      </c:pt>
                      <c:pt idx="13833">
                        <c:v>3.8448000000000003E-11</c:v>
                      </c:pt>
                      <c:pt idx="13834">
                        <c:v>8.1758400000000002E-13</c:v>
                      </c:pt>
                      <c:pt idx="13835">
                        <c:v>8.1758400000000002E-13</c:v>
                      </c:pt>
                      <c:pt idx="13836">
                        <c:v>3.3263900000000001E-13</c:v>
                      </c:pt>
                      <c:pt idx="13837">
                        <c:v>3.3263900000000001E-13</c:v>
                      </c:pt>
                      <c:pt idx="13838">
                        <c:v>3.7292800000000001E-13</c:v>
                      </c:pt>
                      <c:pt idx="13839">
                        <c:v>3.7292800000000001E-13</c:v>
                      </c:pt>
                      <c:pt idx="13840">
                        <c:v>2.37961E-13</c:v>
                      </c:pt>
                      <c:pt idx="13841">
                        <c:v>2.37961E-13</c:v>
                      </c:pt>
                      <c:pt idx="13842">
                        <c:v>2.4542200000000002E-13</c:v>
                      </c:pt>
                      <c:pt idx="13843">
                        <c:v>2.4542200000000002E-13</c:v>
                      </c:pt>
                      <c:pt idx="13844">
                        <c:v>2.3477499999999998E-13</c:v>
                      </c:pt>
                      <c:pt idx="13845">
                        <c:v>2.3477499999999998E-13</c:v>
                      </c:pt>
                      <c:pt idx="13846">
                        <c:v>3.4025100000000001E-13</c:v>
                      </c:pt>
                      <c:pt idx="13847">
                        <c:v>3.4025100000000001E-13</c:v>
                      </c:pt>
                      <c:pt idx="13848">
                        <c:v>3.05518E-13</c:v>
                      </c:pt>
                      <c:pt idx="13849">
                        <c:v>3.05518E-13</c:v>
                      </c:pt>
                      <c:pt idx="13850">
                        <c:v>2.5026199999999998E-13</c:v>
                      </c:pt>
                      <c:pt idx="13851">
                        <c:v>2.5026199999999998E-13</c:v>
                      </c:pt>
                      <c:pt idx="13852">
                        <c:v>2.4576500000000001E-13</c:v>
                      </c:pt>
                      <c:pt idx="13853">
                        <c:v>2.4576500000000001E-13</c:v>
                      </c:pt>
                      <c:pt idx="13854">
                        <c:v>2.40653E-13</c:v>
                      </c:pt>
                      <c:pt idx="13855">
                        <c:v>2.40653E-13</c:v>
                      </c:pt>
                      <c:pt idx="13856">
                        <c:v>3.7333400000000002E-13</c:v>
                      </c:pt>
                      <c:pt idx="13857">
                        <c:v>3.7333400000000002E-13</c:v>
                      </c:pt>
                      <c:pt idx="13858">
                        <c:v>3.9045900000000001E-13</c:v>
                      </c:pt>
                      <c:pt idx="13859">
                        <c:v>3.9045900000000001E-13</c:v>
                      </c:pt>
                      <c:pt idx="13860">
                        <c:v>3.4454000000000001E-13</c:v>
                      </c:pt>
                      <c:pt idx="13861">
                        <c:v>3.4454000000000001E-13</c:v>
                      </c:pt>
                      <c:pt idx="13862">
                        <c:v>3.5725200000000001E-13</c:v>
                      </c:pt>
                      <c:pt idx="13863">
                        <c:v>3.5725200000000001E-13</c:v>
                      </c:pt>
                      <c:pt idx="13864">
                        <c:v>4.5247899999999998E-13</c:v>
                      </c:pt>
                      <c:pt idx="13865">
                        <c:v>4.5247899999999998E-13</c:v>
                      </c:pt>
                      <c:pt idx="13866">
                        <c:v>2.8143100000000002E-13</c:v>
                      </c:pt>
                      <c:pt idx="13867">
                        <c:v>2.8143100000000002E-13</c:v>
                      </c:pt>
                      <c:pt idx="13868">
                        <c:v>3.0859399999999999E-13</c:v>
                      </c:pt>
                      <c:pt idx="13869">
                        <c:v>3.0859399999999999E-13</c:v>
                      </c:pt>
                      <c:pt idx="13870">
                        <c:v>3.8773500000000001E-13</c:v>
                      </c:pt>
                      <c:pt idx="13871">
                        <c:v>3.8773500000000001E-13</c:v>
                      </c:pt>
                      <c:pt idx="13872">
                        <c:v>2.3179700000000002E-13</c:v>
                      </c:pt>
                      <c:pt idx="13873">
                        <c:v>2.3179700000000002E-13</c:v>
                      </c:pt>
                      <c:pt idx="13874">
                        <c:v>5.9384899999999997E-13</c:v>
                      </c:pt>
                      <c:pt idx="13875">
                        <c:v>5.9384899999999997E-13</c:v>
                      </c:pt>
                      <c:pt idx="13876">
                        <c:v>2.2304399999999999E-13</c:v>
                      </c:pt>
                      <c:pt idx="13877">
                        <c:v>2.2304399999999999E-13</c:v>
                      </c:pt>
                      <c:pt idx="13878">
                        <c:v>3.1460800000000002E-13</c:v>
                      </c:pt>
                      <c:pt idx="13879">
                        <c:v>3.1460800000000002E-13</c:v>
                      </c:pt>
                      <c:pt idx="13880">
                        <c:v>3.2238400000000002E-13</c:v>
                      </c:pt>
                      <c:pt idx="13881">
                        <c:v>3.2238400000000002E-13</c:v>
                      </c:pt>
                      <c:pt idx="13882">
                        <c:v>3.1800300000000002E-13</c:v>
                      </c:pt>
                      <c:pt idx="13883">
                        <c:v>3.1800300000000002E-13</c:v>
                      </c:pt>
                      <c:pt idx="13884">
                        <c:v>3.63375E-13</c:v>
                      </c:pt>
                      <c:pt idx="13885">
                        <c:v>3.63375E-13</c:v>
                      </c:pt>
                      <c:pt idx="13886">
                        <c:v>2.3927300000000001E-13</c:v>
                      </c:pt>
                      <c:pt idx="13887">
                        <c:v>2.3927300000000001E-13</c:v>
                      </c:pt>
                      <c:pt idx="13888">
                        <c:v>8.1064100000000004E-13</c:v>
                      </c:pt>
                      <c:pt idx="13889">
                        <c:v>8.1064100000000004E-13</c:v>
                      </c:pt>
                      <c:pt idx="13890">
                        <c:v>2.4454499999999999E-13</c:v>
                      </c:pt>
                      <c:pt idx="13891">
                        <c:v>2.4454499999999999E-13</c:v>
                      </c:pt>
                      <c:pt idx="13892">
                        <c:v>2.3087099999999998E-13</c:v>
                      </c:pt>
                      <c:pt idx="13893">
                        <c:v>2.3087099999999998E-13</c:v>
                      </c:pt>
                      <c:pt idx="13894">
                        <c:v>7.8762300000000005E-13</c:v>
                      </c:pt>
                      <c:pt idx="13895">
                        <c:v>7.8762300000000005E-13</c:v>
                      </c:pt>
                      <c:pt idx="13896">
                        <c:v>3.3153100000000002E-13</c:v>
                      </c:pt>
                      <c:pt idx="13897">
                        <c:v>3.3153100000000002E-13</c:v>
                      </c:pt>
                      <c:pt idx="13898">
                        <c:v>8.5863599999999998E-13</c:v>
                      </c:pt>
                      <c:pt idx="13899">
                        <c:v>8.5863599999999998E-13</c:v>
                      </c:pt>
                      <c:pt idx="13900">
                        <c:v>3.04352E-13</c:v>
                      </c:pt>
                      <c:pt idx="13901">
                        <c:v>3.04352E-13</c:v>
                      </c:pt>
                      <c:pt idx="13902">
                        <c:v>2.28171E-13</c:v>
                      </c:pt>
                      <c:pt idx="13903">
                        <c:v>2.28171E-13</c:v>
                      </c:pt>
                      <c:pt idx="13904">
                        <c:v>7.0081000000000002E-13</c:v>
                      </c:pt>
                      <c:pt idx="13905">
                        <c:v>7.0081000000000002E-13</c:v>
                      </c:pt>
                      <c:pt idx="13906">
                        <c:v>2.7560599999999999E-13</c:v>
                      </c:pt>
                      <c:pt idx="13907">
                        <c:v>2.7560599999999999E-13</c:v>
                      </c:pt>
                      <c:pt idx="13908">
                        <c:v>2.74007E-13</c:v>
                      </c:pt>
                      <c:pt idx="13909">
                        <c:v>2.74007E-13</c:v>
                      </c:pt>
                      <c:pt idx="13910">
                        <c:v>2.7621699999999999E-13</c:v>
                      </c:pt>
                      <c:pt idx="13911">
                        <c:v>2.7621699999999999E-13</c:v>
                      </c:pt>
                      <c:pt idx="13912">
                        <c:v>2.4485599999999999E-13</c:v>
                      </c:pt>
                      <c:pt idx="13913">
                        <c:v>2.4485599999999999E-13</c:v>
                      </c:pt>
                      <c:pt idx="13914">
                        <c:v>3.1770599999999998E-13</c:v>
                      </c:pt>
                      <c:pt idx="13915">
                        <c:v>3.1770599999999998E-13</c:v>
                      </c:pt>
                      <c:pt idx="13916">
                        <c:v>1.0227E-11</c:v>
                      </c:pt>
                      <c:pt idx="13917">
                        <c:v>1.0227E-11</c:v>
                      </c:pt>
                      <c:pt idx="13918">
                        <c:v>2.7546000000000002E-13</c:v>
                      </c:pt>
                      <c:pt idx="13919">
                        <c:v>2.7546000000000002E-13</c:v>
                      </c:pt>
                      <c:pt idx="13920">
                        <c:v>8.5533400000000004E-13</c:v>
                      </c:pt>
                      <c:pt idx="13921">
                        <c:v>8.5533400000000004E-13</c:v>
                      </c:pt>
                      <c:pt idx="13922">
                        <c:v>3.2153399999999998E-13</c:v>
                      </c:pt>
                      <c:pt idx="13923">
                        <c:v>3.2153399999999998E-13</c:v>
                      </c:pt>
                      <c:pt idx="13924">
                        <c:v>3.5831099999999999E-13</c:v>
                      </c:pt>
                      <c:pt idx="13925">
                        <c:v>3.5831099999999999E-13</c:v>
                      </c:pt>
                      <c:pt idx="13926">
                        <c:v>3.10293E-13</c:v>
                      </c:pt>
                      <c:pt idx="13927">
                        <c:v>3.10293E-13</c:v>
                      </c:pt>
                      <c:pt idx="13928">
                        <c:v>2.3118200000000002E-13</c:v>
                      </c:pt>
                      <c:pt idx="13929">
                        <c:v>2.3118200000000002E-13</c:v>
                      </c:pt>
                      <c:pt idx="13930">
                        <c:v>3.0876699999999999E-13</c:v>
                      </c:pt>
                      <c:pt idx="13931">
                        <c:v>3.0876699999999999E-13</c:v>
                      </c:pt>
                      <c:pt idx="13932">
                        <c:v>7.5744999999999997E-13</c:v>
                      </c:pt>
                      <c:pt idx="13933">
                        <c:v>7.5744999999999997E-13</c:v>
                      </c:pt>
                      <c:pt idx="13934">
                        <c:v>2.9694300000000001E-13</c:v>
                      </c:pt>
                      <c:pt idx="13935">
                        <c:v>2.9694300000000001E-13</c:v>
                      </c:pt>
                      <c:pt idx="13936">
                        <c:v>2.7684000000000001E-13</c:v>
                      </c:pt>
                      <c:pt idx="13937">
                        <c:v>2.7684000000000001E-13</c:v>
                      </c:pt>
                      <c:pt idx="13938">
                        <c:v>2.3408800000000002E-13</c:v>
                      </c:pt>
                      <c:pt idx="13939">
                        <c:v>2.3408800000000002E-13</c:v>
                      </c:pt>
                      <c:pt idx="13940">
                        <c:v>2.4337300000000002E-13</c:v>
                      </c:pt>
                      <c:pt idx="13941">
                        <c:v>2.4337300000000002E-13</c:v>
                      </c:pt>
                      <c:pt idx="13942">
                        <c:v>8.3598999999999995E-13</c:v>
                      </c:pt>
                      <c:pt idx="13943">
                        <c:v>8.3598999999999995E-13</c:v>
                      </c:pt>
                      <c:pt idx="13944">
                        <c:v>2.3453299999999998E-13</c:v>
                      </c:pt>
                      <c:pt idx="13945">
                        <c:v>2.3453299999999998E-13</c:v>
                      </c:pt>
                      <c:pt idx="13946">
                        <c:v>3.2685799999999999E-13</c:v>
                      </c:pt>
                      <c:pt idx="13947">
                        <c:v>3.2685799999999999E-13</c:v>
                      </c:pt>
                      <c:pt idx="13948">
                        <c:v>2.3298600000000001E-13</c:v>
                      </c:pt>
                      <c:pt idx="13949">
                        <c:v>2.3298600000000001E-13</c:v>
                      </c:pt>
                      <c:pt idx="13950">
                        <c:v>2.9393600000000002E-13</c:v>
                      </c:pt>
                      <c:pt idx="13951">
                        <c:v>2.9393600000000002E-13</c:v>
                      </c:pt>
                      <c:pt idx="13952">
                        <c:v>2.8575400000000001E-13</c:v>
                      </c:pt>
                      <c:pt idx="13953">
                        <c:v>2.8575400000000001E-13</c:v>
                      </c:pt>
                      <c:pt idx="13954">
                        <c:v>3.73317E-13</c:v>
                      </c:pt>
                      <c:pt idx="13955">
                        <c:v>3.73317E-13</c:v>
                      </c:pt>
                      <c:pt idx="13956">
                        <c:v>3.79643E-13</c:v>
                      </c:pt>
                      <c:pt idx="13957">
                        <c:v>3.79643E-13</c:v>
                      </c:pt>
                      <c:pt idx="13958">
                        <c:v>2.7279899999999999E-13</c:v>
                      </c:pt>
                      <c:pt idx="13959">
                        <c:v>2.7279899999999999E-13</c:v>
                      </c:pt>
                      <c:pt idx="13960">
                        <c:v>7.6466399999999998E-13</c:v>
                      </c:pt>
                      <c:pt idx="13961">
                        <c:v>7.6466399999999998E-13</c:v>
                      </c:pt>
                      <c:pt idx="13962">
                        <c:v>7.2144900000000005E-13</c:v>
                      </c:pt>
                      <c:pt idx="13963">
                        <c:v>7.2144900000000005E-13</c:v>
                      </c:pt>
                      <c:pt idx="13964">
                        <c:v>3.23927E-13</c:v>
                      </c:pt>
                      <c:pt idx="13965">
                        <c:v>3.23927E-13</c:v>
                      </c:pt>
                      <c:pt idx="13966">
                        <c:v>7.6547500000000003E-13</c:v>
                      </c:pt>
                      <c:pt idx="13967">
                        <c:v>7.6547500000000003E-13</c:v>
                      </c:pt>
                      <c:pt idx="13968">
                        <c:v>2.8564400000000002E-13</c:v>
                      </c:pt>
                      <c:pt idx="13969">
                        <c:v>2.8564400000000002E-13</c:v>
                      </c:pt>
                      <c:pt idx="13970">
                        <c:v>8.6751700000000001E-13</c:v>
                      </c:pt>
                      <c:pt idx="13971">
                        <c:v>8.6751700000000001E-13</c:v>
                      </c:pt>
                      <c:pt idx="13972">
                        <c:v>2.8575999999999999E-13</c:v>
                      </c:pt>
                      <c:pt idx="13973">
                        <c:v>2.8575999999999999E-13</c:v>
                      </c:pt>
                      <c:pt idx="13974">
                        <c:v>3.3035199999999999E-13</c:v>
                      </c:pt>
                      <c:pt idx="13975">
                        <c:v>3.3035199999999999E-13</c:v>
                      </c:pt>
                      <c:pt idx="13976">
                        <c:v>2.6457399999999999E-13</c:v>
                      </c:pt>
                      <c:pt idx="13977">
                        <c:v>2.6457399999999999E-13</c:v>
                      </c:pt>
                      <c:pt idx="13978">
                        <c:v>4.45522E-13</c:v>
                      </c:pt>
                      <c:pt idx="13979">
                        <c:v>4.45522E-13</c:v>
                      </c:pt>
                      <c:pt idx="13980">
                        <c:v>3.5260199999999998E-13</c:v>
                      </c:pt>
                      <c:pt idx="13981">
                        <c:v>3.5260199999999998E-13</c:v>
                      </c:pt>
                      <c:pt idx="13982">
                        <c:v>3.2204500000000002E-13</c:v>
                      </c:pt>
                      <c:pt idx="13983">
                        <c:v>3.2204500000000002E-13</c:v>
                      </c:pt>
                      <c:pt idx="13984">
                        <c:v>2.9278199999999998E-13</c:v>
                      </c:pt>
                      <c:pt idx="13985">
                        <c:v>2.9278199999999998E-13</c:v>
                      </c:pt>
                      <c:pt idx="13986">
                        <c:v>2.31909E-13</c:v>
                      </c:pt>
                      <c:pt idx="13987">
                        <c:v>2.31909E-13</c:v>
                      </c:pt>
                      <c:pt idx="13988">
                        <c:v>2.3860599999999999E-13</c:v>
                      </c:pt>
                      <c:pt idx="13989">
                        <c:v>2.3860599999999999E-13</c:v>
                      </c:pt>
                      <c:pt idx="13990">
                        <c:v>3.1270499999999998E-13</c:v>
                      </c:pt>
                      <c:pt idx="13991">
                        <c:v>3.1270499999999998E-13</c:v>
                      </c:pt>
                      <c:pt idx="13992">
                        <c:v>3.2775199999999999E-13</c:v>
                      </c:pt>
                      <c:pt idx="13993">
                        <c:v>3.2775199999999999E-13</c:v>
                      </c:pt>
                      <c:pt idx="13994">
                        <c:v>2.65531E-13</c:v>
                      </c:pt>
                      <c:pt idx="13995">
                        <c:v>2.65531E-13</c:v>
                      </c:pt>
                      <c:pt idx="13996">
                        <c:v>8.1835599999999997E-13</c:v>
                      </c:pt>
                      <c:pt idx="13997">
                        <c:v>8.1835599999999997E-13</c:v>
                      </c:pt>
                      <c:pt idx="13998">
                        <c:v>2.2286899999999999E-13</c:v>
                      </c:pt>
                      <c:pt idx="13999">
                        <c:v>2.2286899999999999E-13</c:v>
                      </c:pt>
                      <c:pt idx="14000">
                        <c:v>3.26165E-13</c:v>
                      </c:pt>
                      <c:pt idx="14001">
                        <c:v>3.26165E-13</c:v>
                      </c:pt>
                      <c:pt idx="14002">
                        <c:v>2.9772200000000001E-13</c:v>
                      </c:pt>
                      <c:pt idx="14003">
                        <c:v>2.9772200000000001E-13</c:v>
                      </c:pt>
                      <c:pt idx="14004">
                        <c:v>8.0901900000000005E-13</c:v>
                      </c:pt>
                      <c:pt idx="14005">
                        <c:v>8.0901900000000005E-13</c:v>
                      </c:pt>
                      <c:pt idx="14006">
                        <c:v>2.2845100000000002E-13</c:v>
                      </c:pt>
                      <c:pt idx="14007">
                        <c:v>2.2845100000000002E-13</c:v>
                      </c:pt>
                      <c:pt idx="14008">
                        <c:v>3.0922200000000001E-13</c:v>
                      </c:pt>
                      <c:pt idx="14009">
                        <c:v>3.0922200000000001E-13</c:v>
                      </c:pt>
                      <c:pt idx="14010">
                        <c:v>7.6073000000000003E-13</c:v>
                      </c:pt>
                      <c:pt idx="14011">
                        <c:v>7.6073000000000003E-13</c:v>
                      </c:pt>
                      <c:pt idx="14012">
                        <c:v>2.8941200000000002E-13</c:v>
                      </c:pt>
                      <c:pt idx="14013">
                        <c:v>2.8941200000000002E-13</c:v>
                      </c:pt>
                      <c:pt idx="14014">
                        <c:v>2.9838100000000001E-13</c:v>
                      </c:pt>
                      <c:pt idx="14015">
                        <c:v>2.9838100000000001E-13</c:v>
                      </c:pt>
                      <c:pt idx="14016">
                        <c:v>4.0403399999999998E-13</c:v>
                      </c:pt>
                      <c:pt idx="14017">
                        <c:v>4.0403399999999998E-13</c:v>
                      </c:pt>
                      <c:pt idx="14018">
                        <c:v>8.0771099999999997E-13</c:v>
                      </c:pt>
                      <c:pt idx="14019">
                        <c:v>8.0771099999999997E-13</c:v>
                      </c:pt>
                      <c:pt idx="14020">
                        <c:v>8.5501000000000001E-13</c:v>
                      </c:pt>
                      <c:pt idx="14021">
                        <c:v>8.5501000000000001E-13</c:v>
                      </c:pt>
                      <c:pt idx="14022">
                        <c:v>9.8986500000000004E-13</c:v>
                      </c:pt>
                      <c:pt idx="14023">
                        <c:v>9.8986500000000004E-13</c:v>
                      </c:pt>
                      <c:pt idx="14024">
                        <c:v>3.1890699999999999E-13</c:v>
                      </c:pt>
                      <c:pt idx="14025">
                        <c:v>3.1890699999999999E-13</c:v>
                      </c:pt>
                      <c:pt idx="14026">
                        <c:v>2.31619E-13</c:v>
                      </c:pt>
                      <c:pt idx="14027">
                        <c:v>2.31619E-13</c:v>
                      </c:pt>
                      <c:pt idx="14028">
                        <c:v>2.8139999999999999E-13</c:v>
                      </c:pt>
                      <c:pt idx="14029">
                        <c:v>2.8139999999999999E-13</c:v>
                      </c:pt>
                      <c:pt idx="14030">
                        <c:v>3.7834400000000002E-13</c:v>
                      </c:pt>
                      <c:pt idx="14031">
                        <c:v>3.7834400000000002E-13</c:v>
                      </c:pt>
                      <c:pt idx="14032">
                        <c:v>2.3234199999999999E-13</c:v>
                      </c:pt>
                      <c:pt idx="14033">
                        <c:v>2.3234199999999999E-13</c:v>
                      </c:pt>
                      <c:pt idx="14034">
                        <c:v>6.5271800000000003E-13</c:v>
                      </c:pt>
                      <c:pt idx="14035">
                        <c:v>6.5271800000000003E-13</c:v>
                      </c:pt>
                      <c:pt idx="14036">
                        <c:v>2.3482799999999998E-13</c:v>
                      </c:pt>
                      <c:pt idx="14037">
                        <c:v>2.3482799999999998E-13</c:v>
                      </c:pt>
                      <c:pt idx="14038">
                        <c:v>4.0121599999999999E-13</c:v>
                      </c:pt>
                      <c:pt idx="14039">
                        <c:v>4.0121599999999999E-13</c:v>
                      </c:pt>
                      <c:pt idx="14040">
                        <c:v>2.2847699999999999E-13</c:v>
                      </c:pt>
                      <c:pt idx="14041">
                        <c:v>2.2847699999999999E-13</c:v>
                      </c:pt>
                      <c:pt idx="14042">
                        <c:v>2.2855999999999999E-13</c:v>
                      </c:pt>
                      <c:pt idx="14043">
                        <c:v>2.2855999999999999E-13</c:v>
                      </c:pt>
                      <c:pt idx="14044">
                        <c:v>2.60272E-13</c:v>
                      </c:pt>
                      <c:pt idx="14045">
                        <c:v>2.60272E-13</c:v>
                      </c:pt>
                      <c:pt idx="14046">
                        <c:v>7.6894599999999998E-13</c:v>
                      </c:pt>
                      <c:pt idx="14047">
                        <c:v>7.6894599999999998E-13</c:v>
                      </c:pt>
                      <c:pt idx="14048">
                        <c:v>3.1243200000000001E-13</c:v>
                      </c:pt>
                      <c:pt idx="14049">
                        <c:v>3.1243200000000001E-13</c:v>
                      </c:pt>
                      <c:pt idx="14050">
                        <c:v>3.1088499999999999E-13</c:v>
                      </c:pt>
                      <c:pt idx="14051">
                        <c:v>3.1088499999999999E-13</c:v>
                      </c:pt>
                      <c:pt idx="14052">
                        <c:v>2.3011500000000002E-13</c:v>
                      </c:pt>
                      <c:pt idx="14053">
                        <c:v>2.3011500000000002E-13</c:v>
                      </c:pt>
                      <c:pt idx="14054">
                        <c:v>1.33539E-12</c:v>
                      </c:pt>
                      <c:pt idx="14055">
                        <c:v>1.33539E-12</c:v>
                      </c:pt>
                      <c:pt idx="14056">
                        <c:v>4.12774E-13</c:v>
                      </c:pt>
                      <c:pt idx="14057">
                        <c:v>4.12774E-13</c:v>
                      </c:pt>
                      <c:pt idx="14058">
                        <c:v>2.27292E-13</c:v>
                      </c:pt>
                      <c:pt idx="14059">
                        <c:v>2.27292E-13</c:v>
                      </c:pt>
                      <c:pt idx="14060">
                        <c:v>2.6860400000000002E-13</c:v>
                      </c:pt>
                      <c:pt idx="14061">
                        <c:v>2.6860400000000002E-13</c:v>
                      </c:pt>
                      <c:pt idx="14062">
                        <c:v>7.5374399999999996E-13</c:v>
                      </c:pt>
                      <c:pt idx="14063">
                        <c:v>7.5374399999999996E-13</c:v>
                      </c:pt>
                      <c:pt idx="14064">
                        <c:v>3.1806099999999998E-13</c:v>
                      </c:pt>
                      <c:pt idx="14065">
                        <c:v>3.1806099999999998E-13</c:v>
                      </c:pt>
                      <c:pt idx="14066">
                        <c:v>8.4028000000000003E-13</c:v>
                      </c:pt>
                      <c:pt idx="14067">
                        <c:v>8.4028000000000003E-13</c:v>
                      </c:pt>
                      <c:pt idx="14068">
                        <c:v>2.2903499999999999E-13</c:v>
                      </c:pt>
                      <c:pt idx="14069">
                        <c:v>2.2903499999999999E-13</c:v>
                      </c:pt>
                      <c:pt idx="14070">
                        <c:v>2.7266700000000002E-13</c:v>
                      </c:pt>
                      <c:pt idx="14071">
                        <c:v>2.7266700000000002E-13</c:v>
                      </c:pt>
                      <c:pt idx="14072">
                        <c:v>4.3857400000000001E-13</c:v>
                      </c:pt>
                      <c:pt idx="14073">
                        <c:v>4.3857400000000001E-13</c:v>
                      </c:pt>
                      <c:pt idx="14074">
                        <c:v>3.2539600000000002E-13</c:v>
                      </c:pt>
                      <c:pt idx="14075">
                        <c:v>3.2539600000000002E-13</c:v>
                      </c:pt>
                      <c:pt idx="14076">
                        <c:v>3.2413100000000003E-13</c:v>
                      </c:pt>
                      <c:pt idx="14077">
                        <c:v>3.2413100000000003E-13</c:v>
                      </c:pt>
                      <c:pt idx="14078">
                        <c:v>3.2854899999999998E-13</c:v>
                      </c:pt>
                      <c:pt idx="14079">
                        <c:v>3.2854899999999998E-13</c:v>
                      </c:pt>
                      <c:pt idx="14080">
                        <c:v>2.2686700000000001E-13</c:v>
                      </c:pt>
                      <c:pt idx="14081">
                        <c:v>2.2686700000000001E-13</c:v>
                      </c:pt>
                      <c:pt idx="14082">
                        <c:v>7.6087100000000004E-13</c:v>
                      </c:pt>
                      <c:pt idx="14083">
                        <c:v>7.6087100000000004E-13</c:v>
                      </c:pt>
                      <c:pt idx="14084">
                        <c:v>2.6036299999999998E-13</c:v>
                      </c:pt>
                      <c:pt idx="14085">
                        <c:v>2.6036299999999998E-13</c:v>
                      </c:pt>
                      <c:pt idx="14086">
                        <c:v>2.3046000000000001E-13</c:v>
                      </c:pt>
                      <c:pt idx="14087">
                        <c:v>2.3046000000000001E-13</c:v>
                      </c:pt>
                      <c:pt idx="14088">
                        <c:v>3.4855200000000001E-13</c:v>
                      </c:pt>
                      <c:pt idx="14089">
                        <c:v>3.4855200000000001E-13</c:v>
                      </c:pt>
                      <c:pt idx="14090">
                        <c:v>2.8329599999999998E-13</c:v>
                      </c:pt>
                      <c:pt idx="14091">
                        <c:v>2.8329599999999998E-13</c:v>
                      </c:pt>
                      <c:pt idx="14092">
                        <c:v>3.2936400000000001E-13</c:v>
                      </c:pt>
                      <c:pt idx="14093">
                        <c:v>3.2936400000000001E-13</c:v>
                      </c:pt>
                      <c:pt idx="14094">
                        <c:v>2.70329E-13</c:v>
                      </c:pt>
                      <c:pt idx="14095">
                        <c:v>2.70329E-13</c:v>
                      </c:pt>
                      <c:pt idx="14096">
                        <c:v>2.87639E-13</c:v>
                      </c:pt>
                      <c:pt idx="14097">
                        <c:v>2.87639E-13</c:v>
                      </c:pt>
                      <c:pt idx="14098">
                        <c:v>6.6017600000000003E-13</c:v>
                      </c:pt>
                      <c:pt idx="14099">
                        <c:v>6.6017600000000003E-13</c:v>
                      </c:pt>
                      <c:pt idx="14100">
                        <c:v>4.0912299999999999E-13</c:v>
                      </c:pt>
                      <c:pt idx="14101">
                        <c:v>4.0912299999999999E-13</c:v>
                      </c:pt>
                      <c:pt idx="14102">
                        <c:v>2.8396499999999999E-13</c:v>
                      </c:pt>
                      <c:pt idx="14103">
                        <c:v>2.8396499999999999E-13</c:v>
                      </c:pt>
                      <c:pt idx="14104">
                        <c:v>3.5884599999999999E-13</c:v>
                      </c:pt>
                      <c:pt idx="14105">
                        <c:v>3.5884599999999999E-13</c:v>
                      </c:pt>
                      <c:pt idx="14106">
                        <c:v>3.9531599999999999E-13</c:v>
                      </c:pt>
                      <c:pt idx="14107">
                        <c:v>3.9531599999999999E-13</c:v>
                      </c:pt>
                      <c:pt idx="14108">
                        <c:v>3.3858399999999999E-13</c:v>
                      </c:pt>
                      <c:pt idx="14109">
                        <c:v>3.3858399999999999E-13</c:v>
                      </c:pt>
                      <c:pt idx="14110">
                        <c:v>2.4756799999999998E-12</c:v>
                      </c:pt>
                      <c:pt idx="14111">
                        <c:v>2.4756799999999998E-12</c:v>
                      </c:pt>
                      <c:pt idx="14112">
                        <c:v>2.6420600000000001E-13</c:v>
                      </c:pt>
                      <c:pt idx="14113">
                        <c:v>2.6420600000000001E-13</c:v>
                      </c:pt>
                      <c:pt idx="14114">
                        <c:v>3.08182E-13</c:v>
                      </c:pt>
                      <c:pt idx="14115">
                        <c:v>3.08182E-13</c:v>
                      </c:pt>
                      <c:pt idx="14116">
                        <c:v>4.10854E-13</c:v>
                      </c:pt>
                      <c:pt idx="14117">
                        <c:v>4.10854E-13</c:v>
                      </c:pt>
                      <c:pt idx="14118">
                        <c:v>3.0635100000000002E-13</c:v>
                      </c:pt>
                      <c:pt idx="14119">
                        <c:v>3.0635100000000002E-13</c:v>
                      </c:pt>
                      <c:pt idx="14120">
                        <c:v>2.8896000000000001E-13</c:v>
                      </c:pt>
                      <c:pt idx="14121">
                        <c:v>2.8896000000000001E-13</c:v>
                      </c:pt>
                      <c:pt idx="14122">
                        <c:v>2.5004099999999998E-13</c:v>
                      </c:pt>
                      <c:pt idx="14123">
                        <c:v>2.5004099999999998E-13</c:v>
                      </c:pt>
                      <c:pt idx="14124">
                        <c:v>2.4243700000000001E-13</c:v>
                      </c:pt>
                      <c:pt idx="14125">
                        <c:v>2.4243700000000001E-13</c:v>
                      </c:pt>
                      <c:pt idx="14126">
                        <c:v>3.9991999999999998E-13</c:v>
                      </c:pt>
                      <c:pt idx="14127">
                        <c:v>3.9991999999999998E-13</c:v>
                      </c:pt>
                      <c:pt idx="14128">
                        <c:v>2.4306900000000002E-13</c:v>
                      </c:pt>
                      <c:pt idx="14129">
                        <c:v>2.4306900000000002E-13</c:v>
                      </c:pt>
                      <c:pt idx="14130">
                        <c:v>7.7443999999999998E-13</c:v>
                      </c:pt>
                      <c:pt idx="14131">
                        <c:v>7.7443999999999998E-13</c:v>
                      </c:pt>
                      <c:pt idx="14132">
                        <c:v>2.9164300000000002E-13</c:v>
                      </c:pt>
                      <c:pt idx="14133">
                        <c:v>2.9164300000000002E-13</c:v>
                      </c:pt>
                      <c:pt idx="14134">
                        <c:v>3.9166200000000001E-13</c:v>
                      </c:pt>
                      <c:pt idx="14135">
                        <c:v>3.9166200000000001E-13</c:v>
                      </c:pt>
                      <c:pt idx="14136">
                        <c:v>2.7674600000000002E-13</c:v>
                      </c:pt>
                      <c:pt idx="14137">
                        <c:v>2.7674600000000002E-13</c:v>
                      </c:pt>
                      <c:pt idx="14138">
                        <c:v>7.9608999999999999E-13</c:v>
                      </c:pt>
                      <c:pt idx="14139">
                        <c:v>7.9608999999999999E-13</c:v>
                      </c:pt>
                      <c:pt idx="14140">
                        <c:v>4.2927399999999998E-13</c:v>
                      </c:pt>
                      <c:pt idx="14141">
                        <c:v>4.2927399999999998E-13</c:v>
                      </c:pt>
                      <c:pt idx="14142">
                        <c:v>7.7400700000000004E-13</c:v>
                      </c:pt>
                      <c:pt idx="14143">
                        <c:v>7.7400700000000004E-13</c:v>
                      </c:pt>
                      <c:pt idx="14144">
                        <c:v>5.0899599999999996E-13</c:v>
                      </c:pt>
                      <c:pt idx="14145">
                        <c:v>5.0899599999999996E-13</c:v>
                      </c:pt>
                      <c:pt idx="14146">
                        <c:v>2.9420100000000002E-13</c:v>
                      </c:pt>
                      <c:pt idx="14147">
                        <c:v>2.9420100000000002E-13</c:v>
                      </c:pt>
                      <c:pt idx="14148">
                        <c:v>2.18961E-13</c:v>
                      </c:pt>
                      <c:pt idx="14149">
                        <c:v>2.18961E-13</c:v>
                      </c:pt>
                      <c:pt idx="14150">
                        <c:v>2.2932600000000001E-13</c:v>
                      </c:pt>
                      <c:pt idx="14151">
                        <c:v>2.2932600000000001E-13</c:v>
                      </c:pt>
                      <c:pt idx="14152">
                        <c:v>3.0623599999999998E-13</c:v>
                      </c:pt>
                      <c:pt idx="14153">
                        <c:v>3.0623599999999998E-13</c:v>
                      </c:pt>
                      <c:pt idx="14154">
                        <c:v>2.3267099999999998E-13</c:v>
                      </c:pt>
                      <c:pt idx="14155">
                        <c:v>2.3267099999999998E-13</c:v>
                      </c:pt>
                      <c:pt idx="14156">
                        <c:v>3.5485100000000002E-13</c:v>
                      </c:pt>
                      <c:pt idx="14157">
                        <c:v>3.5485100000000002E-13</c:v>
                      </c:pt>
                      <c:pt idx="14158">
                        <c:v>2.6034499999999999E-13</c:v>
                      </c:pt>
                      <c:pt idx="14159">
                        <c:v>2.6034499999999999E-13</c:v>
                      </c:pt>
                      <c:pt idx="14160">
                        <c:v>7.7727600000000001E-13</c:v>
                      </c:pt>
                      <c:pt idx="14161">
                        <c:v>7.7727600000000001E-13</c:v>
                      </c:pt>
                      <c:pt idx="14162">
                        <c:v>2.3723800000000001E-13</c:v>
                      </c:pt>
                      <c:pt idx="14163">
                        <c:v>2.3723800000000001E-13</c:v>
                      </c:pt>
                      <c:pt idx="14164">
                        <c:v>3.51324E-13</c:v>
                      </c:pt>
                      <c:pt idx="14165">
                        <c:v>3.51324E-13</c:v>
                      </c:pt>
                      <c:pt idx="14166">
                        <c:v>2.28012E-13</c:v>
                      </c:pt>
                      <c:pt idx="14167">
                        <c:v>2.28012E-13</c:v>
                      </c:pt>
                      <c:pt idx="14168">
                        <c:v>2.6404099999999998E-13</c:v>
                      </c:pt>
                      <c:pt idx="14169">
                        <c:v>2.6404099999999998E-13</c:v>
                      </c:pt>
                      <c:pt idx="14170">
                        <c:v>4.1535699999999999E-13</c:v>
                      </c:pt>
                      <c:pt idx="14171">
                        <c:v>4.1535699999999999E-13</c:v>
                      </c:pt>
                      <c:pt idx="14172">
                        <c:v>2.4401800000000001E-13</c:v>
                      </c:pt>
                      <c:pt idx="14173">
                        <c:v>2.4401800000000001E-13</c:v>
                      </c:pt>
                      <c:pt idx="14174">
                        <c:v>7.6887000000000003E-13</c:v>
                      </c:pt>
                      <c:pt idx="14175">
                        <c:v>7.6887000000000003E-13</c:v>
                      </c:pt>
                      <c:pt idx="14176">
                        <c:v>2.18984E-13</c:v>
                      </c:pt>
                      <c:pt idx="14177">
                        <c:v>2.18984E-13</c:v>
                      </c:pt>
                      <c:pt idx="14178">
                        <c:v>2.7146699999999999E-13</c:v>
                      </c:pt>
                      <c:pt idx="14179">
                        <c:v>2.7146699999999999E-13</c:v>
                      </c:pt>
                      <c:pt idx="14180">
                        <c:v>9.6479500000000003E-13</c:v>
                      </c:pt>
                      <c:pt idx="14181">
                        <c:v>9.6479500000000003E-13</c:v>
                      </c:pt>
                      <c:pt idx="14182">
                        <c:v>2.1680400000000001E-13</c:v>
                      </c:pt>
                      <c:pt idx="14183">
                        <c:v>2.1680400000000001E-13</c:v>
                      </c:pt>
                      <c:pt idx="14184">
                        <c:v>2.62065E-13</c:v>
                      </c:pt>
                      <c:pt idx="14185">
                        <c:v>2.62065E-13</c:v>
                      </c:pt>
                      <c:pt idx="14186">
                        <c:v>2.1833599999999999E-13</c:v>
                      </c:pt>
                      <c:pt idx="14187">
                        <c:v>2.1833599999999999E-13</c:v>
                      </c:pt>
                      <c:pt idx="14188">
                        <c:v>7.6214599999999995E-13</c:v>
                      </c:pt>
                      <c:pt idx="14189">
                        <c:v>7.6214599999999995E-13</c:v>
                      </c:pt>
                      <c:pt idx="14190">
                        <c:v>2.3898799999999998E-13</c:v>
                      </c:pt>
                      <c:pt idx="14191">
                        <c:v>2.3898799999999998E-13</c:v>
                      </c:pt>
                      <c:pt idx="14192">
                        <c:v>2.9075E-13</c:v>
                      </c:pt>
                      <c:pt idx="14193">
                        <c:v>2.9075E-13</c:v>
                      </c:pt>
                      <c:pt idx="14194">
                        <c:v>4.1009700000000002E-13</c:v>
                      </c:pt>
                      <c:pt idx="14195">
                        <c:v>4.1009700000000002E-13</c:v>
                      </c:pt>
                      <c:pt idx="14196">
                        <c:v>3.3512199999999998E-13</c:v>
                      </c:pt>
                      <c:pt idx="14197">
                        <c:v>3.3512199999999998E-13</c:v>
                      </c:pt>
                      <c:pt idx="14198">
                        <c:v>3.3522500000000002E-13</c:v>
                      </c:pt>
                      <c:pt idx="14199">
                        <c:v>3.3522500000000002E-13</c:v>
                      </c:pt>
                      <c:pt idx="14200">
                        <c:v>3.0253400000000001E-13</c:v>
                      </c:pt>
                      <c:pt idx="14201">
                        <c:v>3.0253400000000001E-13</c:v>
                      </c:pt>
                      <c:pt idx="14202">
                        <c:v>2.87132E-13</c:v>
                      </c:pt>
                      <c:pt idx="14203">
                        <c:v>2.87132E-13</c:v>
                      </c:pt>
                      <c:pt idx="14204">
                        <c:v>2.3091000000000002E-13</c:v>
                      </c:pt>
                      <c:pt idx="14205">
                        <c:v>2.3091000000000002E-13</c:v>
                      </c:pt>
                      <c:pt idx="14206">
                        <c:v>2.3089199999999998E-13</c:v>
                      </c:pt>
                      <c:pt idx="14207">
                        <c:v>2.3089199999999998E-13</c:v>
                      </c:pt>
                      <c:pt idx="14208">
                        <c:v>3.8586400000000002E-13</c:v>
                      </c:pt>
                      <c:pt idx="14209">
                        <c:v>3.8586400000000002E-13</c:v>
                      </c:pt>
                      <c:pt idx="14210">
                        <c:v>2.8140800000000002E-13</c:v>
                      </c:pt>
                      <c:pt idx="14211">
                        <c:v>2.8140800000000002E-13</c:v>
                      </c:pt>
                      <c:pt idx="14212">
                        <c:v>2.8550199999999999E-13</c:v>
                      </c:pt>
                      <c:pt idx="14213">
                        <c:v>2.8550199999999999E-13</c:v>
                      </c:pt>
                      <c:pt idx="14214">
                        <c:v>2.93714E-13</c:v>
                      </c:pt>
                      <c:pt idx="14215">
                        <c:v>2.93714E-13</c:v>
                      </c:pt>
                      <c:pt idx="14216">
                        <c:v>3.2198000000000001E-12</c:v>
                      </c:pt>
                      <c:pt idx="14217">
                        <c:v>3.2198000000000001E-12</c:v>
                      </c:pt>
                      <c:pt idx="14218">
                        <c:v>2.37733E-13</c:v>
                      </c:pt>
                      <c:pt idx="14219">
                        <c:v>2.37733E-13</c:v>
                      </c:pt>
                      <c:pt idx="14220">
                        <c:v>2.8387499999999999E-13</c:v>
                      </c:pt>
                      <c:pt idx="14221">
                        <c:v>2.8387499999999999E-13</c:v>
                      </c:pt>
                      <c:pt idx="14222">
                        <c:v>3.2531500000000001E-13</c:v>
                      </c:pt>
                      <c:pt idx="14223">
                        <c:v>3.2531500000000001E-13</c:v>
                      </c:pt>
                      <c:pt idx="14224">
                        <c:v>3.0390500000000001E-13</c:v>
                      </c:pt>
                      <c:pt idx="14225">
                        <c:v>3.0390500000000001E-13</c:v>
                      </c:pt>
                      <c:pt idx="14226">
                        <c:v>2.73763E-13</c:v>
                      </c:pt>
                      <c:pt idx="14227">
                        <c:v>2.73763E-13</c:v>
                      </c:pt>
                      <c:pt idx="14228">
                        <c:v>4.7507600000000004E-13</c:v>
                      </c:pt>
                      <c:pt idx="14229">
                        <c:v>4.7507600000000004E-13</c:v>
                      </c:pt>
                      <c:pt idx="14230">
                        <c:v>3.6779499999999997E-11</c:v>
                      </c:pt>
                      <c:pt idx="14231">
                        <c:v>3.6779499999999997E-11</c:v>
                      </c:pt>
                      <c:pt idx="14232">
                        <c:v>2.5450400000000001E-13</c:v>
                      </c:pt>
                      <c:pt idx="14233">
                        <c:v>2.5450400000000001E-13</c:v>
                      </c:pt>
                      <c:pt idx="14234">
                        <c:v>2.6497400000000002E-13</c:v>
                      </c:pt>
                      <c:pt idx="14235">
                        <c:v>2.6497400000000002E-13</c:v>
                      </c:pt>
                      <c:pt idx="14236">
                        <c:v>3.3354099999999998E-13</c:v>
                      </c:pt>
                      <c:pt idx="14237">
                        <c:v>3.3354099999999998E-13</c:v>
                      </c:pt>
                      <c:pt idx="14238">
                        <c:v>8.8083300000000001E-13</c:v>
                      </c:pt>
                      <c:pt idx="14239">
                        <c:v>8.8083300000000001E-13</c:v>
                      </c:pt>
                      <c:pt idx="14240">
                        <c:v>2.3210199999999998E-13</c:v>
                      </c:pt>
                      <c:pt idx="14241">
                        <c:v>2.3210199999999998E-13</c:v>
                      </c:pt>
                      <c:pt idx="14242">
                        <c:v>3.27771E-13</c:v>
                      </c:pt>
                      <c:pt idx="14243">
                        <c:v>3.27771E-13</c:v>
                      </c:pt>
                      <c:pt idx="14244">
                        <c:v>2.6661799999999999E-13</c:v>
                      </c:pt>
                      <c:pt idx="14245">
                        <c:v>2.6661799999999999E-13</c:v>
                      </c:pt>
                      <c:pt idx="14246">
                        <c:v>2.6979E-13</c:v>
                      </c:pt>
                      <c:pt idx="14247">
                        <c:v>2.6979E-13</c:v>
                      </c:pt>
                      <c:pt idx="14248">
                        <c:v>2.71539E-13</c:v>
                      </c:pt>
                      <c:pt idx="14249">
                        <c:v>2.71539E-13</c:v>
                      </c:pt>
                      <c:pt idx="14250">
                        <c:v>3.5042699999999999E-13</c:v>
                      </c:pt>
                      <c:pt idx="14251">
                        <c:v>3.5042699999999999E-13</c:v>
                      </c:pt>
                      <c:pt idx="14252">
                        <c:v>8.8418699999999998E-13</c:v>
                      </c:pt>
                      <c:pt idx="14253">
                        <c:v>8.8418699999999998E-13</c:v>
                      </c:pt>
                      <c:pt idx="14254">
                        <c:v>7.87222E-13</c:v>
                      </c:pt>
                      <c:pt idx="14255">
                        <c:v>7.87222E-13</c:v>
                      </c:pt>
                      <c:pt idx="14256">
                        <c:v>3.3752000000000001E-13</c:v>
                      </c:pt>
                      <c:pt idx="14257">
                        <c:v>3.3752000000000001E-13</c:v>
                      </c:pt>
                      <c:pt idx="14258">
                        <c:v>2.29503E-13</c:v>
                      </c:pt>
                      <c:pt idx="14259">
                        <c:v>2.29503E-13</c:v>
                      </c:pt>
                      <c:pt idx="14260">
                        <c:v>3.4947299999999999E-13</c:v>
                      </c:pt>
                      <c:pt idx="14261">
                        <c:v>3.4947299999999999E-13</c:v>
                      </c:pt>
                      <c:pt idx="14262">
                        <c:v>2.7432400000000002E-13</c:v>
                      </c:pt>
                      <c:pt idx="14263">
                        <c:v>2.7432400000000002E-13</c:v>
                      </c:pt>
                      <c:pt idx="14264">
                        <c:v>3.1072000000000001E-13</c:v>
                      </c:pt>
                      <c:pt idx="14265">
                        <c:v>3.1072000000000001E-13</c:v>
                      </c:pt>
                      <c:pt idx="14266">
                        <c:v>2.7213000000000002E-13</c:v>
                      </c:pt>
                      <c:pt idx="14267">
                        <c:v>2.7213000000000002E-13</c:v>
                      </c:pt>
                      <c:pt idx="14268">
                        <c:v>2.2486800000000001E-13</c:v>
                      </c:pt>
                      <c:pt idx="14269">
                        <c:v>2.2486800000000001E-13</c:v>
                      </c:pt>
                      <c:pt idx="14270">
                        <c:v>3.7393300000000002E-13</c:v>
                      </c:pt>
                      <c:pt idx="14271">
                        <c:v>3.7393300000000002E-13</c:v>
                      </c:pt>
                      <c:pt idx="14272">
                        <c:v>2.2997499999999999E-13</c:v>
                      </c:pt>
                      <c:pt idx="14273">
                        <c:v>2.2997499999999999E-13</c:v>
                      </c:pt>
                      <c:pt idx="14274">
                        <c:v>1.2964400000000001E-12</c:v>
                      </c:pt>
                      <c:pt idx="14275">
                        <c:v>1.2964400000000001E-12</c:v>
                      </c:pt>
                      <c:pt idx="14276">
                        <c:v>2.8100700000000002E-13</c:v>
                      </c:pt>
                      <c:pt idx="14277">
                        <c:v>2.8100700000000002E-13</c:v>
                      </c:pt>
                      <c:pt idx="14278">
                        <c:v>3.5286700000000003E-13</c:v>
                      </c:pt>
                      <c:pt idx="14279">
                        <c:v>3.5286700000000003E-13</c:v>
                      </c:pt>
                      <c:pt idx="14280">
                        <c:v>2.2906600000000002E-13</c:v>
                      </c:pt>
                      <c:pt idx="14281">
                        <c:v>2.2906600000000002E-13</c:v>
                      </c:pt>
                      <c:pt idx="14282">
                        <c:v>2.2414300000000001E-13</c:v>
                      </c:pt>
                      <c:pt idx="14283">
                        <c:v>2.2414300000000001E-13</c:v>
                      </c:pt>
                      <c:pt idx="14284">
                        <c:v>4.2174699999999998E-13</c:v>
                      </c:pt>
                      <c:pt idx="14285">
                        <c:v>4.2174699999999998E-13</c:v>
                      </c:pt>
                      <c:pt idx="14286">
                        <c:v>2.2069200000000001E-13</c:v>
                      </c:pt>
                      <c:pt idx="14287">
                        <c:v>2.2069200000000001E-13</c:v>
                      </c:pt>
                      <c:pt idx="14288">
                        <c:v>8.4659599999999996E-13</c:v>
                      </c:pt>
                      <c:pt idx="14289">
                        <c:v>8.4659599999999996E-13</c:v>
                      </c:pt>
                      <c:pt idx="14290">
                        <c:v>2.2717600000000001E-13</c:v>
                      </c:pt>
                      <c:pt idx="14291">
                        <c:v>2.2717600000000001E-13</c:v>
                      </c:pt>
                      <c:pt idx="14292">
                        <c:v>2.6630600000000002E-13</c:v>
                      </c:pt>
                      <c:pt idx="14293">
                        <c:v>2.6630600000000002E-13</c:v>
                      </c:pt>
                      <c:pt idx="14294">
                        <c:v>3.2581799999999998E-13</c:v>
                      </c:pt>
                      <c:pt idx="14295">
                        <c:v>3.2581799999999998E-13</c:v>
                      </c:pt>
                      <c:pt idx="14296">
                        <c:v>7.7173900000000003E-13</c:v>
                      </c:pt>
                      <c:pt idx="14297">
                        <c:v>7.7173900000000003E-13</c:v>
                      </c:pt>
                      <c:pt idx="14298">
                        <c:v>3.4391899999999999E-13</c:v>
                      </c:pt>
                      <c:pt idx="14299">
                        <c:v>3.4391899999999999E-13</c:v>
                      </c:pt>
                      <c:pt idx="14300">
                        <c:v>2.3357199999999998E-13</c:v>
                      </c:pt>
                      <c:pt idx="14301">
                        <c:v>2.3357199999999998E-13</c:v>
                      </c:pt>
                      <c:pt idx="14302">
                        <c:v>1.3329199999999999E-12</c:v>
                      </c:pt>
                      <c:pt idx="14303">
                        <c:v>1.3329199999999999E-12</c:v>
                      </c:pt>
                      <c:pt idx="14304">
                        <c:v>8.1621799999999999E-13</c:v>
                      </c:pt>
                      <c:pt idx="14305">
                        <c:v>8.1621799999999999E-13</c:v>
                      </c:pt>
                      <c:pt idx="14306">
                        <c:v>2.2910599999999998E-13</c:v>
                      </c:pt>
                      <c:pt idx="14307">
                        <c:v>2.2910599999999998E-13</c:v>
                      </c:pt>
                      <c:pt idx="14308">
                        <c:v>3.5561800000000001E-13</c:v>
                      </c:pt>
                      <c:pt idx="14309">
                        <c:v>3.5561800000000001E-13</c:v>
                      </c:pt>
                      <c:pt idx="14310">
                        <c:v>2.7171900000000001E-13</c:v>
                      </c:pt>
                      <c:pt idx="14311">
                        <c:v>2.7171900000000001E-13</c:v>
                      </c:pt>
                      <c:pt idx="14312">
                        <c:v>2.3238799999999999E-13</c:v>
                      </c:pt>
                      <c:pt idx="14313">
                        <c:v>2.3238799999999999E-13</c:v>
                      </c:pt>
                      <c:pt idx="14314">
                        <c:v>2.4725499999999999E-13</c:v>
                      </c:pt>
                      <c:pt idx="14315">
                        <c:v>2.4725499999999999E-13</c:v>
                      </c:pt>
                      <c:pt idx="14316">
                        <c:v>3.6994899999999998E-13</c:v>
                      </c:pt>
                      <c:pt idx="14317">
                        <c:v>3.6994899999999998E-13</c:v>
                      </c:pt>
                      <c:pt idx="14318">
                        <c:v>2.3863599999999999E-13</c:v>
                      </c:pt>
                      <c:pt idx="14319">
                        <c:v>2.3863599999999999E-13</c:v>
                      </c:pt>
                      <c:pt idx="14320">
                        <c:v>2.22116E-13</c:v>
                      </c:pt>
                      <c:pt idx="14321">
                        <c:v>2.22116E-13</c:v>
                      </c:pt>
                      <c:pt idx="14322">
                        <c:v>8.8818699999999996E-13</c:v>
                      </c:pt>
                      <c:pt idx="14323">
                        <c:v>8.8818699999999996E-13</c:v>
                      </c:pt>
                      <c:pt idx="14324">
                        <c:v>8.7137999999999997E-13</c:v>
                      </c:pt>
                      <c:pt idx="14325">
                        <c:v>8.7137999999999997E-13</c:v>
                      </c:pt>
                      <c:pt idx="14326">
                        <c:v>2.25521E-13</c:v>
                      </c:pt>
                      <c:pt idx="14327">
                        <c:v>2.25521E-13</c:v>
                      </c:pt>
                      <c:pt idx="14328">
                        <c:v>2.4521200000000002E-13</c:v>
                      </c:pt>
                      <c:pt idx="14329">
                        <c:v>2.4521200000000002E-13</c:v>
                      </c:pt>
                      <c:pt idx="14330">
                        <c:v>3.0112499999999999E-13</c:v>
                      </c:pt>
                      <c:pt idx="14331">
                        <c:v>3.0112499999999999E-13</c:v>
                      </c:pt>
                      <c:pt idx="14332">
                        <c:v>2.8533799999999998E-13</c:v>
                      </c:pt>
                      <c:pt idx="14333">
                        <c:v>2.8533799999999998E-13</c:v>
                      </c:pt>
                      <c:pt idx="14334">
                        <c:v>2.1813E-13</c:v>
                      </c:pt>
                      <c:pt idx="14335">
                        <c:v>2.1813E-13</c:v>
                      </c:pt>
                      <c:pt idx="14336">
                        <c:v>2.76867E-13</c:v>
                      </c:pt>
                      <c:pt idx="14337">
                        <c:v>2.76867E-13</c:v>
                      </c:pt>
                      <c:pt idx="14338">
                        <c:v>2.9369400000000002E-13</c:v>
                      </c:pt>
                      <c:pt idx="14339">
                        <c:v>2.9369400000000002E-13</c:v>
                      </c:pt>
                      <c:pt idx="14340">
                        <c:v>7.7833500000000004E-13</c:v>
                      </c:pt>
                      <c:pt idx="14341">
                        <c:v>7.7833500000000004E-13</c:v>
                      </c:pt>
                      <c:pt idx="14342">
                        <c:v>2.2676700000000001E-13</c:v>
                      </c:pt>
                      <c:pt idx="14343">
                        <c:v>2.2676700000000001E-13</c:v>
                      </c:pt>
                      <c:pt idx="14344">
                        <c:v>2.2689700000000001E-13</c:v>
                      </c:pt>
                      <c:pt idx="14345">
                        <c:v>2.2689700000000001E-13</c:v>
                      </c:pt>
                      <c:pt idx="14346">
                        <c:v>2.2856100000000001E-13</c:v>
                      </c:pt>
                      <c:pt idx="14347">
                        <c:v>2.2856100000000001E-13</c:v>
                      </c:pt>
                      <c:pt idx="14348">
                        <c:v>8.87518E-13</c:v>
                      </c:pt>
                      <c:pt idx="14349">
                        <c:v>8.87518E-13</c:v>
                      </c:pt>
                      <c:pt idx="14350">
                        <c:v>3.3951100000000001E-13</c:v>
                      </c:pt>
                      <c:pt idx="14351">
                        <c:v>3.3951100000000001E-13</c:v>
                      </c:pt>
                      <c:pt idx="14352">
                        <c:v>2.4009699999999999E-13</c:v>
                      </c:pt>
                      <c:pt idx="14353">
                        <c:v>2.4009699999999999E-13</c:v>
                      </c:pt>
                      <c:pt idx="14354">
                        <c:v>2.3005700000000002E-13</c:v>
                      </c:pt>
                      <c:pt idx="14355">
                        <c:v>2.3005700000000002E-13</c:v>
                      </c:pt>
                      <c:pt idx="14356">
                        <c:v>2.3419199999999998E-13</c:v>
                      </c:pt>
                      <c:pt idx="14357">
                        <c:v>2.3419199999999998E-13</c:v>
                      </c:pt>
                      <c:pt idx="14358">
                        <c:v>2.23306E-13</c:v>
                      </c:pt>
                      <c:pt idx="14359">
                        <c:v>2.23306E-13</c:v>
                      </c:pt>
                      <c:pt idx="14360">
                        <c:v>7.8413000000000001E-13</c:v>
                      </c:pt>
                      <c:pt idx="14361">
                        <c:v>7.8413000000000001E-13</c:v>
                      </c:pt>
                      <c:pt idx="14362">
                        <c:v>9.5886700000000002E-13</c:v>
                      </c:pt>
                      <c:pt idx="14363">
                        <c:v>9.5886700000000002E-13</c:v>
                      </c:pt>
                      <c:pt idx="14364">
                        <c:v>3.1508000000000001E-13</c:v>
                      </c:pt>
                      <c:pt idx="14365">
                        <c:v>3.1508000000000001E-13</c:v>
                      </c:pt>
                      <c:pt idx="14366">
                        <c:v>3.7155999999999998E-13</c:v>
                      </c:pt>
                      <c:pt idx="14367">
                        <c:v>3.7155999999999998E-13</c:v>
                      </c:pt>
                      <c:pt idx="14368">
                        <c:v>2.3006200000000002E-13</c:v>
                      </c:pt>
                      <c:pt idx="14369">
                        <c:v>2.3006200000000002E-13</c:v>
                      </c:pt>
                      <c:pt idx="14370">
                        <c:v>2.2869700000000001E-13</c:v>
                      </c:pt>
                      <c:pt idx="14371">
                        <c:v>2.2869700000000001E-13</c:v>
                      </c:pt>
                      <c:pt idx="14372">
                        <c:v>8.8047200000000003E-13</c:v>
                      </c:pt>
                      <c:pt idx="14373">
                        <c:v>8.8047200000000003E-13</c:v>
                      </c:pt>
                      <c:pt idx="14374">
                        <c:v>2.3140599999999998E-13</c:v>
                      </c:pt>
                      <c:pt idx="14375">
                        <c:v>2.3140599999999998E-13</c:v>
                      </c:pt>
                      <c:pt idx="14376">
                        <c:v>3.15877E-13</c:v>
                      </c:pt>
                      <c:pt idx="14377">
                        <c:v>3.15877E-13</c:v>
                      </c:pt>
                      <c:pt idx="14378">
                        <c:v>2.2958499999999998E-13</c:v>
                      </c:pt>
                      <c:pt idx="14379">
                        <c:v>2.2958499999999998E-13</c:v>
                      </c:pt>
                      <c:pt idx="14380">
                        <c:v>8.5799200000000001E-13</c:v>
                      </c:pt>
                      <c:pt idx="14381">
                        <c:v>8.5799200000000001E-13</c:v>
                      </c:pt>
                      <c:pt idx="14382">
                        <c:v>2.7030499999999998E-13</c:v>
                      </c:pt>
                      <c:pt idx="14383">
                        <c:v>2.7030499999999998E-13</c:v>
                      </c:pt>
                      <c:pt idx="14384">
                        <c:v>2.7183099999999999E-13</c:v>
                      </c:pt>
                      <c:pt idx="14385">
                        <c:v>2.7183099999999999E-13</c:v>
                      </c:pt>
                      <c:pt idx="14386">
                        <c:v>3.0002700000000002E-13</c:v>
                      </c:pt>
                      <c:pt idx="14387">
                        <c:v>3.0002700000000002E-13</c:v>
                      </c:pt>
                      <c:pt idx="14388">
                        <c:v>8.3755300000000002E-13</c:v>
                      </c:pt>
                      <c:pt idx="14389">
                        <c:v>8.3755300000000002E-13</c:v>
                      </c:pt>
                      <c:pt idx="14390">
                        <c:v>7.8038599999999998E-13</c:v>
                      </c:pt>
                      <c:pt idx="14391">
                        <c:v>7.8038599999999998E-13</c:v>
                      </c:pt>
                      <c:pt idx="14392">
                        <c:v>2.3281100000000002E-13</c:v>
                      </c:pt>
                      <c:pt idx="14393">
                        <c:v>2.3281100000000002E-13</c:v>
                      </c:pt>
                      <c:pt idx="14394">
                        <c:v>3.0293300000000002E-13</c:v>
                      </c:pt>
                      <c:pt idx="14395">
                        <c:v>3.0293300000000002E-13</c:v>
                      </c:pt>
                      <c:pt idx="14396">
                        <c:v>9.7632899999999997E-11</c:v>
                      </c:pt>
                      <c:pt idx="14397">
                        <c:v>9.7632899999999997E-11</c:v>
                      </c:pt>
                      <c:pt idx="14398">
                        <c:v>2.27286E-13</c:v>
                      </c:pt>
                      <c:pt idx="14399">
                        <c:v>2.27286E-13</c:v>
                      </c:pt>
                      <c:pt idx="14400">
                        <c:v>2.5586600000000001E-13</c:v>
                      </c:pt>
                      <c:pt idx="14401">
                        <c:v>2.5586600000000001E-13</c:v>
                      </c:pt>
                      <c:pt idx="14402">
                        <c:v>2.35207E-13</c:v>
                      </c:pt>
                      <c:pt idx="14403">
                        <c:v>2.35207E-13</c:v>
                      </c:pt>
                      <c:pt idx="14404">
                        <c:v>2.8031399999999998E-13</c:v>
                      </c:pt>
                      <c:pt idx="14405">
                        <c:v>2.8031399999999998E-13</c:v>
                      </c:pt>
                      <c:pt idx="14406">
                        <c:v>2.4731100000000001E-13</c:v>
                      </c:pt>
                      <c:pt idx="14407">
                        <c:v>2.4731100000000001E-13</c:v>
                      </c:pt>
                      <c:pt idx="14408">
                        <c:v>2.3157300000000001E-13</c:v>
                      </c:pt>
                      <c:pt idx="14409">
                        <c:v>2.3157300000000001E-13</c:v>
                      </c:pt>
                      <c:pt idx="14410">
                        <c:v>4.4181500000000002E-13</c:v>
                      </c:pt>
                      <c:pt idx="14411">
                        <c:v>4.4181500000000002E-13</c:v>
                      </c:pt>
                      <c:pt idx="14412">
                        <c:v>3.5181300000000001E-13</c:v>
                      </c:pt>
                      <c:pt idx="14413">
                        <c:v>3.5181300000000001E-13</c:v>
                      </c:pt>
                      <c:pt idx="14414">
                        <c:v>2.2191599999999999E-13</c:v>
                      </c:pt>
                      <c:pt idx="14415">
                        <c:v>2.2191599999999999E-13</c:v>
                      </c:pt>
                      <c:pt idx="14416">
                        <c:v>4.9249500000000001E-13</c:v>
                      </c:pt>
                      <c:pt idx="14417">
                        <c:v>4.9249500000000001E-13</c:v>
                      </c:pt>
                      <c:pt idx="14418">
                        <c:v>2.7833800000000001E-13</c:v>
                      </c:pt>
                      <c:pt idx="14419">
                        <c:v>2.7833800000000001E-13</c:v>
                      </c:pt>
                      <c:pt idx="14420">
                        <c:v>4.35942E-13</c:v>
                      </c:pt>
                      <c:pt idx="14421">
                        <c:v>4.35942E-13</c:v>
                      </c:pt>
                      <c:pt idx="14422">
                        <c:v>7.9141999999999997E-13</c:v>
                      </c:pt>
                      <c:pt idx="14423">
                        <c:v>7.9141999999999997E-13</c:v>
                      </c:pt>
                      <c:pt idx="14424">
                        <c:v>2.6841500000000002E-13</c:v>
                      </c:pt>
                      <c:pt idx="14425">
                        <c:v>2.6841500000000002E-13</c:v>
                      </c:pt>
                      <c:pt idx="14426">
                        <c:v>4.09667E-13</c:v>
                      </c:pt>
                      <c:pt idx="14427">
                        <c:v>4.09667E-13</c:v>
                      </c:pt>
                      <c:pt idx="14428">
                        <c:v>8.6241100000000003E-13</c:v>
                      </c:pt>
                      <c:pt idx="14429">
                        <c:v>8.6241100000000003E-13</c:v>
                      </c:pt>
                      <c:pt idx="14430">
                        <c:v>2.3215299999999999E-13</c:v>
                      </c:pt>
                      <c:pt idx="14431">
                        <c:v>2.3215299999999999E-13</c:v>
                      </c:pt>
                      <c:pt idx="14432">
                        <c:v>2.86897E-13</c:v>
                      </c:pt>
                      <c:pt idx="14433">
                        <c:v>2.86897E-13</c:v>
                      </c:pt>
                      <c:pt idx="14434">
                        <c:v>2.2952099999999999E-13</c:v>
                      </c:pt>
                      <c:pt idx="14435">
                        <c:v>2.2952099999999999E-13</c:v>
                      </c:pt>
                      <c:pt idx="14436">
                        <c:v>2.7982200000000001E-13</c:v>
                      </c:pt>
                      <c:pt idx="14437">
                        <c:v>2.7982200000000001E-13</c:v>
                      </c:pt>
                      <c:pt idx="14438">
                        <c:v>2.93207E-13</c:v>
                      </c:pt>
                      <c:pt idx="14439">
                        <c:v>2.93207E-13</c:v>
                      </c:pt>
                      <c:pt idx="14440">
                        <c:v>3.5648700000000001E-13</c:v>
                      </c:pt>
                      <c:pt idx="14441">
                        <c:v>3.5648700000000001E-13</c:v>
                      </c:pt>
                      <c:pt idx="14442">
                        <c:v>3.37289E-13</c:v>
                      </c:pt>
                      <c:pt idx="14443">
                        <c:v>3.37289E-13</c:v>
                      </c:pt>
                      <c:pt idx="14444">
                        <c:v>8.9637999999999996E-13</c:v>
                      </c:pt>
                      <c:pt idx="14445">
                        <c:v>8.9637999999999996E-13</c:v>
                      </c:pt>
                      <c:pt idx="14446">
                        <c:v>2.2694799999999999E-13</c:v>
                      </c:pt>
                      <c:pt idx="14447">
                        <c:v>2.2694799999999999E-13</c:v>
                      </c:pt>
                      <c:pt idx="14448">
                        <c:v>2.2138200000000001E-13</c:v>
                      </c:pt>
                      <c:pt idx="14449">
                        <c:v>2.2138200000000001E-13</c:v>
                      </c:pt>
                      <c:pt idx="14450">
                        <c:v>2.96062E-13</c:v>
                      </c:pt>
                      <c:pt idx="14451">
                        <c:v>2.96062E-13</c:v>
                      </c:pt>
                      <c:pt idx="14452">
                        <c:v>2.2475399999999999E-13</c:v>
                      </c:pt>
                      <c:pt idx="14453">
                        <c:v>2.2475399999999999E-13</c:v>
                      </c:pt>
                      <c:pt idx="14454">
                        <c:v>3.0891600000000002E-13</c:v>
                      </c:pt>
                      <c:pt idx="14455">
                        <c:v>3.0891600000000002E-13</c:v>
                      </c:pt>
                      <c:pt idx="14456">
                        <c:v>2.65289E-13</c:v>
                      </c:pt>
                      <c:pt idx="14457">
                        <c:v>2.65289E-13</c:v>
                      </c:pt>
                      <c:pt idx="14458">
                        <c:v>2.2682699999999999E-13</c:v>
                      </c:pt>
                      <c:pt idx="14459">
                        <c:v>2.2682699999999999E-13</c:v>
                      </c:pt>
                      <c:pt idx="14460">
                        <c:v>2.32363E-13</c:v>
                      </c:pt>
                      <c:pt idx="14461">
                        <c:v>2.32363E-13</c:v>
                      </c:pt>
                      <c:pt idx="14462">
                        <c:v>2.41713E-13</c:v>
                      </c:pt>
                      <c:pt idx="14463">
                        <c:v>2.41713E-13</c:v>
                      </c:pt>
                      <c:pt idx="14464">
                        <c:v>3.9810899999999999E-13</c:v>
                      </c:pt>
                      <c:pt idx="14465">
                        <c:v>3.9810899999999999E-13</c:v>
                      </c:pt>
                      <c:pt idx="14466">
                        <c:v>4.2587600000000001E-13</c:v>
                      </c:pt>
                      <c:pt idx="14467">
                        <c:v>4.2587600000000001E-13</c:v>
                      </c:pt>
                      <c:pt idx="14468">
                        <c:v>2.3425800000000001E-13</c:v>
                      </c:pt>
                      <c:pt idx="14469">
                        <c:v>2.3425800000000001E-13</c:v>
                      </c:pt>
                      <c:pt idx="14470">
                        <c:v>2.7507000000000001E-13</c:v>
                      </c:pt>
                      <c:pt idx="14471">
                        <c:v>2.7507000000000001E-13</c:v>
                      </c:pt>
                      <c:pt idx="14472">
                        <c:v>2.98231E-13</c:v>
                      </c:pt>
                      <c:pt idx="14473">
                        <c:v>2.98231E-13</c:v>
                      </c:pt>
                      <c:pt idx="14474">
                        <c:v>2.3360800000000001E-13</c:v>
                      </c:pt>
                      <c:pt idx="14475">
                        <c:v>2.3360800000000001E-13</c:v>
                      </c:pt>
                      <c:pt idx="14476">
                        <c:v>3.1537399999999998E-13</c:v>
                      </c:pt>
                      <c:pt idx="14477">
                        <c:v>3.1537399999999998E-13</c:v>
                      </c:pt>
                      <c:pt idx="14478">
                        <c:v>2.8003200000000001E-13</c:v>
                      </c:pt>
                      <c:pt idx="14479">
                        <c:v>2.8003200000000001E-13</c:v>
                      </c:pt>
                      <c:pt idx="14480">
                        <c:v>8.0095100000000001E-13</c:v>
                      </c:pt>
                      <c:pt idx="14481">
                        <c:v>8.0095100000000001E-13</c:v>
                      </c:pt>
                      <c:pt idx="14482">
                        <c:v>2.5587199999999999E-13</c:v>
                      </c:pt>
                      <c:pt idx="14483">
                        <c:v>2.5587199999999999E-13</c:v>
                      </c:pt>
                      <c:pt idx="14484">
                        <c:v>8.0797700000000004E-13</c:v>
                      </c:pt>
                      <c:pt idx="14485">
                        <c:v>8.0797700000000004E-13</c:v>
                      </c:pt>
                      <c:pt idx="14486">
                        <c:v>3.91189E-13</c:v>
                      </c:pt>
                      <c:pt idx="14487">
                        <c:v>3.91189E-13</c:v>
                      </c:pt>
                      <c:pt idx="14488">
                        <c:v>2.4257800000000002E-13</c:v>
                      </c:pt>
                      <c:pt idx="14489">
                        <c:v>2.4257800000000002E-13</c:v>
                      </c:pt>
                      <c:pt idx="14490">
                        <c:v>1.1294100000000001E-11</c:v>
                      </c:pt>
                      <c:pt idx="14491">
                        <c:v>1.1294100000000001E-11</c:v>
                      </c:pt>
                      <c:pt idx="14492">
                        <c:v>2.3464599999999998E-13</c:v>
                      </c:pt>
                      <c:pt idx="14493">
                        <c:v>2.3464599999999998E-13</c:v>
                      </c:pt>
                      <c:pt idx="14494">
                        <c:v>2.4682500000000001E-13</c:v>
                      </c:pt>
                      <c:pt idx="14495">
                        <c:v>2.4682500000000001E-13</c:v>
                      </c:pt>
                      <c:pt idx="14496">
                        <c:v>3.1724400000000001E-13</c:v>
                      </c:pt>
                      <c:pt idx="14497">
                        <c:v>3.1724400000000001E-13</c:v>
                      </c:pt>
                      <c:pt idx="14498">
                        <c:v>2.7607399999999999E-13</c:v>
                      </c:pt>
                      <c:pt idx="14499">
                        <c:v>2.7607399999999999E-13</c:v>
                      </c:pt>
                      <c:pt idx="14500">
                        <c:v>3.5132299999999998E-13</c:v>
                      </c:pt>
                      <c:pt idx="14501">
                        <c:v>3.5132299999999998E-13</c:v>
                      </c:pt>
                      <c:pt idx="14502">
                        <c:v>3.16276E-13</c:v>
                      </c:pt>
                      <c:pt idx="14503">
                        <c:v>3.16276E-13</c:v>
                      </c:pt>
                      <c:pt idx="14504">
                        <c:v>2.2485799999999999E-13</c:v>
                      </c:pt>
                      <c:pt idx="14505">
                        <c:v>2.2485799999999999E-13</c:v>
                      </c:pt>
                      <c:pt idx="14506">
                        <c:v>3.9357000000000001E-13</c:v>
                      </c:pt>
                      <c:pt idx="14507">
                        <c:v>3.9357000000000001E-13</c:v>
                      </c:pt>
                      <c:pt idx="14508">
                        <c:v>2.0927399999999999E-13</c:v>
                      </c:pt>
                      <c:pt idx="14509">
                        <c:v>2.0927399999999999E-13</c:v>
                      </c:pt>
                      <c:pt idx="14510">
                        <c:v>2.8469999999999999E-13</c:v>
                      </c:pt>
                      <c:pt idx="14511">
                        <c:v>2.8469999999999999E-13</c:v>
                      </c:pt>
                      <c:pt idx="14512">
                        <c:v>2.18562E-13</c:v>
                      </c:pt>
                      <c:pt idx="14513">
                        <c:v>2.18562E-13</c:v>
                      </c:pt>
                      <c:pt idx="14514">
                        <c:v>7.7357200000000005E-13</c:v>
                      </c:pt>
                      <c:pt idx="14515">
                        <c:v>7.7357200000000005E-13</c:v>
                      </c:pt>
                      <c:pt idx="14516">
                        <c:v>8.8969199999999996E-13</c:v>
                      </c:pt>
                      <c:pt idx="14517">
                        <c:v>8.8969199999999996E-13</c:v>
                      </c:pt>
                      <c:pt idx="14518">
                        <c:v>4.04998E-13</c:v>
                      </c:pt>
                      <c:pt idx="14519">
                        <c:v>4.04998E-13</c:v>
                      </c:pt>
                      <c:pt idx="14520">
                        <c:v>2.1162599999999999E-13</c:v>
                      </c:pt>
                      <c:pt idx="14521">
                        <c:v>2.1162599999999999E-13</c:v>
                      </c:pt>
                      <c:pt idx="14522">
                        <c:v>1.23229E-11</c:v>
                      </c:pt>
                      <c:pt idx="14523">
                        <c:v>1.23229E-11</c:v>
                      </c:pt>
                      <c:pt idx="14524">
                        <c:v>7.98319E-13</c:v>
                      </c:pt>
                      <c:pt idx="14525">
                        <c:v>7.98319E-13</c:v>
                      </c:pt>
                      <c:pt idx="14526">
                        <c:v>4.00571E-13</c:v>
                      </c:pt>
                      <c:pt idx="14527">
                        <c:v>4.00571E-13</c:v>
                      </c:pt>
                      <c:pt idx="14528">
                        <c:v>2.1237499999999999E-13</c:v>
                      </c:pt>
                      <c:pt idx="14529">
                        <c:v>2.1237499999999999E-13</c:v>
                      </c:pt>
                      <c:pt idx="14530">
                        <c:v>3.5584900000000002E-13</c:v>
                      </c:pt>
                      <c:pt idx="14531">
                        <c:v>3.5584900000000002E-13</c:v>
                      </c:pt>
                      <c:pt idx="14532">
                        <c:v>2.9176900000000001E-13</c:v>
                      </c:pt>
                      <c:pt idx="14533">
                        <c:v>2.9176900000000001E-13</c:v>
                      </c:pt>
                      <c:pt idx="14534">
                        <c:v>2.7554500000000001E-13</c:v>
                      </c:pt>
                      <c:pt idx="14535">
                        <c:v>2.7554500000000001E-13</c:v>
                      </c:pt>
                      <c:pt idx="14536">
                        <c:v>2.3428100000000001E-13</c:v>
                      </c:pt>
                      <c:pt idx="14537">
                        <c:v>2.3428100000000001E-13</c:v>
                      </c:pt>
                      <c:pt idx="14538">
                        <c:v>2.0707300000000001E-13</c:v>
                      </c:pt>
                      <c:pt idx="14539">
                        <c:v>2.0707300000000001E-13</c:v>
                      </c:pt>
                      <c:pt idx="14540">
                        <c:v>8.5552900000000002E-13</c:v>
                      </c:pt>
                      <c:pt idx="14541">
                        <c:v>8.5552900000000002E-13</c:v>
                      </c:pt>
                      <c:pt idx="14542">
                        <c:v>2.0004999999999999E-13</c:v>
                      </c:pt>
                      <c:pt idx="14543">
                        <c:v>2.0004999999999999E-13</c:v>
                      </c:pt>
                      <c:pt idx="14544">
                        <c:v>2.95161E-13</c:v>
                      </c:pt>
                      <c:pt idx="14545">
                        <c:v>2.95161E-13</c:v>
                      </c:pt>
                      <c:pt idx="14546">
                        <c:v>2.03565E-13</c:v>
                      </c:pt>
                      <c:pt idx="14547">
                        <c:v>2.03565E-13</c:v>
                      </c:pt>
                      <c:pt idx="14548">
                        <c:v>3.8476799999999999E-13</c:v>
                      </c:pt>
                      <c:pt idx="14549">
                        <c:v>3.8476799999999999E-13</c:v>
                      </c:pt>
                      <c:pt idx="14550">
                        <c:v>2.0305500000000001E-13</c:v>
                      </c:pt>
                      <c:pt idx="14551">
                        <c:v>2.0305500000000001E-13</c:v>
                      </c:pt>
                      <c:pt idx="14552">
                        <c:v>2.4889799999999999E-13</c:v>
                      </c:pt>
                      <c:pt idx="14553">
                        <c:v>2.4889799999999999E-13</c:v>
                      </c:pt>
                      <c:pt idx="14554">
                        <c:v>3.4169699999999999E-10</c:v>
                      </c:pt>
                      <c:pt idx="14555">
                        <c:v>3.4169699999999999E-10</c:v>
                      </c:pt>
                      <c:pt idx="14556">
                        <c:v>1.9387699999999999E-13</c:v>
                      </c:pt>
                      <c:pt idx="14557">
                        <c:v>1.9387699999999999E-13</c:v>
                      </c:pt>
                      <c:pt idx="14558">
                        <c:v>2.6301300000000002E-13</c:v>
                      </c:pt>
                      <c:pt idx="14559">
                        <c:v>2.6301300000000002E-13</c:v>
                      </c:pt>
                      <c:pt idx="14560">
                        <c:v>7.6194699999999998E-13</c:v>
                      </c:pt>
                      <c:pt idx="14561">
                        <c:v>7.6194699999999998E-13</c:v>
                      </c:pt>
                      <c:pt idx="14562">
                        <c:v>3.5006400000000001E-13</c:v>
                      </c:pt>
                      <c:pt idx="14563">
                        <c:v>3.5006400000000001E-13</c:v>
                      </c:pt>
                      <c:pt idx="14564">
                        <c:v>3.58593E-13</c:v>
                      </c:pt>
                      <c:pt idx="14565">
                        <c:v>3.58593E-13</c:v>
                      </c:pt>
                      <c:pt idx="14566">
                        <c:v>1.88894E-13</c:v>
                      </c:pt>
                      <c:pt idx="14567">
                        <c:v>1.88894E-13</c:v>
                      </c:pt>
                      <c:pt idx="14568">
                        <c:v>2.4194900000000002E-13</c:v>
                      </c:pt>
                      <c:pt idx="14569">
                        <c:v>2.4194900000000002E-13</c:v>
                      </c:pt>
                      <c:pt idx="14570">
                        <c:v>7.6598100000000001E-13</c:v>
                      </c:pt>
                      <c:pt idx="14571">
                        <c:v>7.6598100000000001E-13</c:v>
                      </c:pt>
                      <c:pt idx="14572">
                        <c:v>1.8271900000000001E-13</c:v>
                      </c:pt>
                      <c:pt idx="14573">
                        <c:v>1.8271900000000001E-13</c:v>
                      </c:pt>
                      <c:pt idx="14574">
                        <c:v>1.81471E-13</c:v>
                      </c:pt>
                      <c:pt idx="14575">
                        <c:v>1.81471E-13</c:v>
                      </c:pt>
                      <c:pt idx="14576">
                        <c:v>2.8028199999999999E-13</c:v>
                      </c:pt>
                      <c:pt idx="14577">
                        <c:v>2.8028199999999999E-13</c:v>
                      </c:pt>
                      <c:pt idx="14578">
                        <c:v>3.2466500000000001E-13</c:v>
                      </c:pt>
                      <c:pt idx="14579">
                        <c:v>3.2466500000000001E-13</c:v>
                      </c:pt>
                      <c:pt idx="14580">
                        <c:v>3.32583E-13</c:v>
                      </c:pt>
                      <c:pt idx="14581">
                        <c:v>3.32583E-13</c:v>
                      </c:pt>
                      <c:pt idx="14582">
                        <c:v>1.8922199999999999E-13</c:v>
                      </c:pt>
                      <c:pt idx="14583">
                        <c:v>1.8922199999999999E-13</c:v>
                      </c:pt>
                      <c:pt idx="14584">
                        <c:v>7.75485E-13</c:v>
                      </c:pt>
                      <c:pt idx="14585">
                        <c:v>7.75485E-13</c:v>
                      </c:pt>
                      <c:pt idx="14586">
                        <c:v>1.81123E-13</c:v>
                      </c:pt>
                      <c:pt idx="14587">
                        <c:v>1.81123E-13</c:v>
                      </c:pt>
                      <c:pt idx="14588">
                        <c:v>2.6062599999999998E-13</c:v>
                      </c:pt>
                      <c:pt idx="14589">
                        <c:v>2.6062599999999998E-13</c:v>
                      </c:pt>
                      <c:pt idx="14590">
                        <c:v>2.7961399999999999E-13</c:v>
                      </c:pt>
                      <c:pt idx="14591">
                        <c:v>2.7961399999999999E-13</c:v>
                      </c:pt>
                      <c:pt idx="14592">
                        <c:v>6.5704600000000003E-13</c:v>
                      </c:pt>
                      <c:pt idx="14593">
                        <c:v>6.5704600000000003E-13</c:v>
                      </c:pt>
                      <c:pt idx="14594">
                        <c:v>4.8936200000000003E-12</c:v>
                      </c:pt>
                      <c:pt idx="14595">
                        <c:v>4.8936200000000003E-12</c:v>
                      </c:pt>
                      <c:pt idx="14596">
                        <c:v>2.26416E-13</c:v>
                      </c:pt>
                      <c:pt idx="14597">
                        <c:v>2.26416E-13</c:v>
                      </c:pt>
                      <c:pt idx="14598">
                        <c:v>1.89115E-13</c:v>
                      </c:pt>
                      <c:pt idx="14599">
                        <c:v>1.89115E-13</c:v>
                      </c:pt>
                      <c:pt idx="14600">
                        <c:v>1.8521999999999999E-13</c:v>
                      </c:pt>
                      <c:pt idx="14601">
                        <c:v>1.8521999999999999E-13</c:v>
                      </c:pt>
                      <c:pt idx="14602">
                        <c:v>1.80655E-13</c:v>
                      </c:pt>
                      <c:pt idx="14603">
                        <c:v>1.80655E-13</c:v>
                      </c:pt>
                      <c:pt idx="14604">
                        <c:v>1.8401900000000001E-13</c:v>
                      </c:pt>
                      <c:pt idx="14605">
                        <c:v>1.8401900000000001E-13</c:v>
                      </c:pt>
                      <c:pt idx="14606">
                        <c:v>2.6819899999999999E-13</c:v>
                      </c:pt>
                      <c:pt idx="14607">
                        <c:v>2.6819899999999999E-13</c:v>
                      </c:pt>
                      <c:pt idx="14608">
                        <c:v>7.6449099999999998E-13</c:v>
                      </c:pt>
                      <c:pt idx="14609">
                        <c:v>7.6449099999999998E-13</c:v>
                      </c:pt>
                      <c:pt idx="14610">
                        <c:v>8.5279299999999996E-13</c:v>
                      </c:pt>
                      <c:pt idx="14611">
                        <c:v>8.5279299999999996E-13</c:v>
                      </c:pt>
                      <c:pt idx="14612">
                        <c:v>1.8907999999999999E-13</c:v>
                      </c:pt>
                      <c:pt idx="14613">
                        <c:v>1.8907999999999999E-13</c:v>
                      </c:pt>
                      <c:pt idx="14614">
                        <c:v>1.1605600000000001E-12</c:v>
                      </c:pt>
                      <c:pt idx="14615">
                        <c:v>1.1605600000000001E-12</c:v>
                      </c:pt>
                      <c:pt idx="14616">
                        <c:v>1.8816600000000001E-13</c:v>
                      </c:pt>
                      <c:pt idx="14617">
                        <c:v>1.8816600000000001E-13</c:v>
                      </c:pt>
                      <c:pt idx="14618">
                        <c:v>7.6021800000000002E-13</c:v>
                      </c:pt>
                      <c:pt idx="14619">
                        <c:v>7.6021800000000002E-13</c:v>
                      </c:pt>
                      <c:pt idx="14620">
                        <c:v>1.88283E-13</c:v>
                      </c:pt>
                      <c:pt idx="14621">
                        <c:v>1.88283E-13</c:v>
                      </c:pt>
                      <c:pt idx="14622">
                        <c:v>2.1897299999999999E-13</c:v>
                      </c:pt>
                      <c:pt idx="14623">
                        <c:v>2.1897299999999999E-13</c:v>
                      </c:pt>
                      <c:pt idx="14624">
                        <c:v>8.68973E-13</c:v>
                      </c:pt>
                      <c:pt idx="14625">
                        <c:v>8.68973E-13</c:v>
                      </c:pt>
                      <c:pt idx="14626">
                        <c:v>1.8199300000000001E-13</c:v>
                      </c:pt>
                      <c:pt idx="14627">
                        <c:v>1.8199300000000001E-13</c:v>
                      </c:pt>
                      <c:pt idx="14628">
                        <c:v>3.2644499999999998E-13</c:v>
                      </c:pt>
                      <c:pt idx="14629">
                        <c:v>3.2644499999999998E-13</c:v>
                      </c:pt>
                      <c:pt idx="14630">
                        <c:v>1.8623700000000001E-13</c:v>
                      </c:pt>
                      <c:pt idx="14631">
                        <c:v>1.8623700000000001E-13</c:v>
                      </c:pt>
                      <c:pt idx="14632">
                        <c:v>3.0080899999999999E-13</c:v>
                      </c:pt>
                      <c:pt idx="14633">
                        <c:v>3.0080899999999999E-13</c:v>
                      </c:pt>
                      <c:pt idx="14634">
                        <c:v>3.2253699999999999E-13</c:v>
                      </c:pt>
                      <c:pt idx="14635">
                        <c:v>3.2253699999999999E-13</c:v>
                      </c:pt>
                      <c:pt idx="14636">
                        <c:v>3.1669899999999998E-13</c:v>
                      </c:pt>
                      <c:pt idx="14637">
                        <c:v>3.1669899999999998E-13</c:v>
                      </c:pt>
                      <c:pt idx="14638">
                        <c:v>2.8873499999999998E-13</c:v>
                      </c:pt>
                      <c:pt idx="14639">
                        <c:v>2.8873499999999998E-13</c:v>
                      </c:pt>
                      <c:pt idx="14640">
                        <c:v>2.5442100000000001E-13</c:v>
                      </c:pt>
                      <c:pt idx="14641">
                        <c:v>2.5442100000000001E-13</c:v>
                      </c:pt>
                      <c:pt idx="14642">
                        <c:v>1.79794E-13</c:v>
                      </c:pt>
                      <c:pt idx="14643">
                        <c:v>1.79794E-13</c:v>
                      </c:pt>
                      <c:pt idx="14644">
                        <c:v>2.3043599999999999E-13</c:v>
                      </c:pt>
                      <c:pt idx="14645">
                        <c:v>2.3043599999999999E-13</c:v>
                      </c:pt>
                      <c:pt idx="14646">
                        <c:v>1.82971E-13</c:v>
                      </c:pt>
                      <c:pt idx="14647">
                        <c:v>1.82971E-13</c:v>
                      </c:pt>
                      <c:pt idx="14648">
                        <c:v>1.8437500000000001E-13</c:v>
                      </c:pt>
                      <c:pt idx="14649">
                        <c:v>1.8437500000000001E-13</c:v>
                      </c:pt>
                      <c:pt idx="14650">
                        <c:v>3.2022299999999999E-13</c:v>
                      </c:pt>
                      <c:pt idx="14651">
                        <c:v>3.2022299999999999E-13</c:v>
                      </c:pt>
                      <c:pt idx="14652">
                        <c:v>4.6422600000000005E-13</c:v>
                      </c:pt>
                      <c:pt idx="14653">
                        <c:v>4.6422600000000005E-13</c:v>
                      </c:pt>
                      <c:pt idx="14654">
                        <c:v>2.4040299999999998E-13</c:v>
                      </c:pt>
                      <c:pt idx="14655">
                        <c:v>2.4040299999999998E-13</c:v>
                      </c:pt>
                      <c:pt idx="14656">
                        <c:v>1.8085499999999999E-13</c:v>
                      </c:pt>
                      <c:pt idx="14657">
                        <c:v>1.8085499999999999E-13</c:v>
                      </c:pt>
                      <c:pt idx="14658">
                        <c:v>7.7135700000000004E-13</c:v>
                      </c:pt>
                      <c:pt idx="14659">
                        <c:v>7.7135700000000004E-13</c:v>
                      </c:pt>
                      <c:pt idx="14660">
                        <c:v>2.3354899999999998E-13</c:v>
                      </c:pt>
                      <c:pt idx="14661">
                        <c:v>2.3354899999999998E-13</c:v>
                      </c:pt>
                      <c:pt idx="14662">
                        <c:v>8.0770399999999997E-13</c:v>
                      </c:pt>
                      <c:pt idx="14663">
                        <c:v>8.0770399999999997E-13</c:v>
                      </c:pt>
                      <c:pt idx="14664">
                        <c:v>2.4130100000000001E-13</c:v>
                      </c:pt>
                      <c:pt idx="14665">
                        <c:v>2.4130100000000001E-13</c:v>
                      </c:pt>
                      <c:pt idx="14666">
                        <c:v>2.1871800000000001E-13</c:v>
                      </c:pt>
                      <c:pt idx="14667">
                        <c:v>2.1871800000000001E-13</c:v>
                      </c:pt>
                      <c:pt idx="14668">
                        <c:v>1.7940500000000001E-13</c:v>
                      </c:pt>
                      <c:pt idx="14669">
                        <c:v>1.7940500000000001E-13</c:v>
                      </c:pt>
                      <c:pt idx="14670">
                        <c:v>2.7626600000000001E-13</c:v>
                      </c:pt>
                      <c:pt idx="14671">
                        <c:v>2.7626600000000001E-13</c:v>
                      </c:pt>
                      <c:pt idx="14672">
                        <c:v>2.7516299999999998E-13</c:v>
                      </c:pt>
                      <c:pt idx="14673">
                        <c:v>2.7516299999999998E-13</c:v>
                      </c:pt>
                      <c:pt idx="14674">
                        <c:v>2.1433499999999999E-13</c:v>
                      </c:pt>
                      <c:pt idx="14675">
                        <c:v>2.1433499999999999E-13</c:v>
                      </c:pt>
                      <c:pt idx="14676">
                        <c:v>1.84211E-13</c:v>
                      </c:pt>
                      <c:pt idx="14677">
                        <c:v>1.84211E-13</c:v>
                      </c:pt>
                      <c:pt idx="14678">
                        <c:v>2.8088900000000001E-13</c:v>
                      </c:pt>
                      <c:pt idx="14679">
                        <c:v>2.8088900000000001E-13</c:v>
                      </c:pt>
                      <c:pt idx="14680">
                        <c:v>1.7375900000000001E-13</c:v>
                      </c:pt>
                      <c:pt idx="14681">
                        <c:v>1.7375900000000001E-13</c:v>
                      </c:pt>
                      <c:pt idx="14682">
                        <c:v>2.2162200000000001E-13</c:v>
                      </c:pt>
                      <c:pt idx="14683">
                        <c:v>2.2162200000000001E-13</c:v>
                      </c:pt>
                      <c:pt idx="14684">
                        <c:v>8.32646E-13</c:v>
                      </c:pt>
                      <c:pt idx="14685">
                        <c:v>8.32646E-13</c:v>
                      </c:pt>
                      <c:pt idx="14686">
                        <c:v>1.7990999999999999E-13</c:v>
                      </c:pt>
                      <c:pt idx="14687">
                        <c:v>1.7990999999999999E-13</c:v>
                      </c:pt>
                      <c:pt idx="14688">
                        <c:v>3.4384299999999999E-13</c:v>
                      </c:pt>
                      <c:pt idx="14689">
                        <c:v>3.4384299999999999E-13</c:v>
                      </c:pt>
                      <c:pt idx="14690">
                        <c:v>1.78765E-13</c:v>
                      </c:pt>
                      <c:pt idx="14691">
                        <c:v>1.78765E-13</c:v>
                      </c:pt>
                      <c:pt idx="14692">
                        <c:v>3.0947800000000002E-13</c:v>
                      </c:pt>
                      <c:pt idx="14693">
                        <c:v>3.0947800000000002E-13</c:v>
                      </c:pt>
                      <c:pt idx="14694">
                        <c:v>1.7410499999999999E-13</c:v>
                      </c:pt>
                      <c:pt idx="14695">
                        <c:v>1.7410499999999999E-13</c:v>
                      </c:pt>
                      <c:pt idx="14696">
                        <c:v>2.6375999999999998E-13</c:v>
                      </c:pt>
                      <c:pt idx="14697">
                        <c:v>2.6375999999999998E-13</c:v>
                      </c:pt>
                      <c:pt idx="14698">
                        <c:v>1.8123500000000001E-13</c:v>
                      </c:pt>
                      <c:pt idx="14699">
                        <c:v>1.8123500000000001E-13</c:v>
                      </c:pt>
                      <c:pt idx="14700">
                        <c:v>1.8986499999999999E-13</c:v>
                      </c:pt>
                      <c:pt idx="14701">
                        <c:v>1.8986499999999999E-13</c:v>
                      </c:pt>
                      <c:pt idx="14702">
                        <c:v>2.2633600000000001E-13</c:v>
                      </c:pt>
                      <c:pt idx="14703">
                        <c:v>2.2633600000000001E-13</c:v>
                      </c:pt>
                      <c:pt idx="14704">
                        <c:v>1.92367E-13</c:v>
                      </c:pt>
                      <c:pt idx="14705">
                        <c:v>1.92367E-13</c:v>
                      </c:pt>
                      <c:pt idx="14706">
                        <c:v>1.8876899999999999E-13</c:v>
                      </c:pt>
                      <c:pt idx="14707">
                        <c:v>1.8876899999999999E-13</c:v>
                      </c:pt>
                      <c:pt idx="14708">
                        <c:v>2.2257700000000001E-13</c:v>
                      </c:pt>
                      <c:pt idx="14709">
                        <c:v>2.2257700000000001E-13</c:v>
                      </c:pt>
                      <c:pt idx="14710">
                        <c:v>1.77849E-13</c:v>
                      </c:pt>
                      <c:pt idx="14711">
                        <c:v>1.77849E-13</c:v>
                      </c:pt>
                      <c:pt idx="14712">
                        <c:v>3.5137199999999999E-13</c:v>
                      </c:pt>
                      <c:pt idx="14713">
                        <c:v>3.5137199999999999E-13</c:v>
                      </c:pt>
                      <c:pt idx="14714">
                        <c:v>2.3011500000000002E-13</c:v>
                      </c:pt>
                      <c:pt idx="14715">
                        <c:v>2.3011500000000002E-13</c:v>
                      </c:pt>
                      <c:pt idx="14716">
                        <c:v>2.63293E-13</c:v>
                      </c:pt>
                      <c:pt idx="14717">
                        <c:v>2.63293E-13</c:v>
                      </c:pt>
                      <c:pt idx="14718">
                        <c:v>1.8301899999999999E-13</c:v>
                      </c:pt>
                      <c:pt idx="14719">
                        <c:v>1.8301899999999999E-13</c:v>
                      </c:pt>
                      <c:pt idx="14720">
                        <c:v>1.82486E-13</c:v>
                      </c:pt>
                      <c:pt idx="14721">
                        <c:v>1.82486E-13</c:v>
                      </c:pt>
                      <c:pt idx="14722">
                        <c:v>1.8072900000000001E-13</c:v>
                      </c:pt>
                      <c:pt idx="14723">
                        <c:v>1.8072900000000001E-13</c:v>
                      </c:pt>
                      <c:pt idx="14724">
                        <c:v>3.2557399999999998E-13</c:v>
                      </c:pt>
                      <c:pt idx="14725">
                        <c:v>3.2557399999999998E-13</c:v>
                      </c:pt>
                      <c:pt idx="14726">
                        <c:v>1.6722899999999999E-13</c:v>
                      </c:pt>
                      <c:pt idx="14727">
                        <c:v>1.6722899999999999E-13</c:v>
                      </c:pt>
                      <c:pt idx="14728">
                        <c:v>2.3140500000000001E-13</c:v>
                      </c:pt>
                      <c:pt idx="14729">
                        <c:v>2.3140500000000001E-13</c:v>
                      </c:pt>
                      <c:pt idx="14730">
                        <c:v>1.3632699999999999E-12</c:v>
                      </c:pt>
                      <c:pt idx="14731">
                        <c:v>1.3632699999999999E-12</c:v>
                      </c:pt>
                      <c:pt idx="14732">
                        <c:v>2.7118799999999999E-13</c:v>
                      </c:pt>
                      <c:pt idx="14733">
                        <c:v>2.7118799999999999E-13</c:v>
                      </c:pt>
                      <c:pt idx="14734">
                        <c:v>2.2849799999999999E-13</c:v>
                      </c:pt>
                      <c:pt idx="14735">
                        <c:v>2.2849799999999999E-13</c:v>
                      </c:pt>
                      <c:pt idx="14736">
                        <c:v>1.7762E-13</c:v>
                      </c:pt>
                      <c:pt idx="14737">
                        <c:v>1.7762E-13</c:v>
                      </c:pt>
                      <c:pt idx="14738">
                        <c:v>2.7357299999999998E-13</c:v>
                      </c:pt>
                      <c:pt idx="14739">
                        <c:v>2.7357299999999998E-13</c:v>
                      </c:pt>
                      <c:pt idx="14740">
                        <c:v>2.6573200000000001E-13</c:v>
                      </c:pt>
                      <c:pt idx="14741">
                        <c:v>2.6573200000000001E-13</c:v>
                      </c:pt>
                      <c:pt idx="14742">
                        <c:v>2.26202E-13</c:v>
                      </c:pt>
                      <c:pt idx="14743">
                        <c:v>2.26202E-13</c:v>
                      </c:pt>
                      <c:pt idx="14744">
                        <c:v>2.2214299999999999E-13</c:v>
                      </c:pt>
                      <c:pt idx="14745">
                        <c:v>2.2214299999999999E-13</c:v>
                      </c:pt>
                      <c:pt idx="14746">
                        <c:v>2.3977E-13</c:v>
                      </c:pt>
                      <c:pt idx="14747">
                        <c:v>2.3977E-13</c:v>
                      </c:pt>
                      <c:pt idx="14748">
                        <c:v>2.2466299999999999E-13</c:v>
                      </c:pt>
                      <c:pt idx="14749">
                        <c:v>2.2466299999999999E-13</c:v>
                      </c:pt>
                      <c:pt idx="14750">
                        <c:v>1.86338E-13</c:v>
                      </c:pt>
                      <c:pt idx="14751">
                        <c:v>1.86338E-13</c:v>
                      </c:pt>
                      <c:pt idx="14752">
                        <c:v>1.79764E-13</c:v>
                      </c:pt>
                      <c:pt idx="14753">
                        <c:v>1.79764E-13</c:v>
                      </c:pt>
                      <c:pt idx="14754">
                        <c:v>2.2202300000000001E-13</c:v>
                      </c:pt>
                      <c:pt idx="14755">
                        <c:v>2.2202300000000001E-13</c:v>
                      </c:pt>
                      <c:pt idx="14756">
                        <c:v>1.8652099999999999E-13</c:v>
                      </c:pt>
                      <c:pt idx="14757">
                        <c:v>1.8652099999999999E-13</c:v>
                      </c:pt>
                      <c:pt idx="14758">
                        <c:v>3.0179299999999998E-13</c:v>
                      </c:pt>
                      <c:pt idx="14759">
                        <c:v>3.0179299999999998E-13</c:v>
                      </c:pt>
                      <c:pt idx="14760">
                        <c:v>2.3492700000000002E-13</c:v>
                      </c:pt>
                      <c:pt idx="14761">
                        <c:v>2.3492700000000002E-13</c:v>
                      </c:pt>
                      <c:pt idx="14762">
                        <c:v>1.8764300000000001E-13</c:v>
                      </c:pt>
                      <c:pt idx="14763">
                        <c:v>1.8764300000000001E-13</c:v>
                      </c:pt>
                      <c:pt idx="14764">
                        <c:v>3.5849499999999998E-13</c:v>
                      </c:pt>
                      <c:pt idx="14765">
                        <c:v>3.5849499999999998E-13</c:v>
                      </c:pt>
                      <c:pt idx="14766">
                        <c:v>2.3469499999999999E-13</c:v>
                      </c:pt>
                      <c:pt idx="14767">
                        <c:v>2.3469499999999999E-13</c:v>
                      </c:pt>
                      <c:pt idx="14768">
                        <c:v>1.83832E-13</c:v>
                      </c:pt>
                      <c:pt idx="14769">
                        <c:v>1.83832E-13</c:v>
                      </c:pt>
                      <c:pt idx="14770">
                        <c:v>2.92967E-13</c:v>
                      </c:pt>
                      <c:pt idx="14771">
                        <c:v>2.92967E-13</c:v>
                      </c:pt>
                      <c:pt idx="14772">
                        <c:v>4.3031599999999999E-13</c:v>
                      </c:pt>
                      <c:pt idx="14773">
                        <c:v>4.3031599999999999E-13</c:v>
                      </c:pt>
                      <c:pt idx="14774">
                        <c:v>1.77924E-13</c:v>
                      </c:pt>
                      <c:pt idx="14775">
                        <c:v>1.77924E-13</c:v>
                      </c:pt>
                      <c:pt idx="14776">
                        <c:v>7.7658099999999998E-13</c:v>
                      </c:pt>
                      <c:pt idx="14777">
                        <c:v>7.7658099999999998E-13</c:v>
                      </c:pt>
                      <c:pt idx="14778">
                        <c:v>1.8145400000000001E-13</c:v>
                      </c:pt>
                      <c:pt idx="14779">
                        <c:v>1.8145400000000001E-13</c:v>
                      </c:pt>
                      <c:pt idx="14780">
                        <c:v>1.7431900000000001E-13</c:v>
                      </c:pt>
                      <c:pt idx="14781">
                        <c:v>1.7431900000000001E-13</c:v>
                      </c:pt>
                      <c:pt idx="14782">
                        <c:v>1.75004E-13</c:v>
                      </c:pt>
                      <c:pt idx="14783">
                        <c:v>1.75004E-13</c:v>
                      </c:pt>
                      <c:pt idx="14784">
                        <c:v>7.9011400000000004E-13</c:v>
                      </c:pt>
                      <c:pt idx="14785">
                        <c:v>7.9011400000000004E-13</c:v>
                      </c:pt>
                      <c:pt idx="14786">
                        <c:v>1.8385300000000001E-13</c:v>
                      </c:pt>
                      <c:pt idx="14787">
                        <c:v>1.8385300000000001E-13</c:v>
                      </c:pt>
                      <c:pt idx="14788">
                        <c:v>2.2066900000000001E-13</c:v>
                      </c:pt>
                      <c:pt idx="14789">
                        <c:v>2.2066900000000001E-13</c:v>
                      </c:pt>
                      <c:pt idx="14790">
                        <c:v>8.0620100000000001E-13</c:v>
                      </c:pt>
                      <c:pt idx="14791">
                        <c:v>8.0620100000000001E-13</c:v>
                      </c:pt>
                      <c:pt idx="14792">
                        <c:v>1.9133299999999999E-13</c:v>
                      </c:pt>
                      <c:pt idx="14793">
                        <c:v>1.9133299999999999E-13</c:v>
                      </c:pt>
                      <c:pt idx="14794">
                        <c:v>1.7920599999999999E-13</c:v>
                      </c:pt>
                      <c:pt idx="14795">
                        <c:v>1.7920599999999999E-13</c:v>
                      </c:pt>
                      <c:pt idx="14796">
                        <c:v>2.5122099999999999E-13</c:v>
                      </c:pt>
                      <c:pt idx="14797">
                        <c:v>2.5122099999999999E-13</c:v>
                      </c:pt>
                      <c:pt idx="14798">
                        <c:v>1.84301E-13</c:v>
                      </c:pt>
                      <c:pt idx="14799">
                        <c:v>1.84301E-13</c:v>
                      </c:pt>
                      <c:pt idx="14800">
                        <c:v>7.8054899999999997E-13</c:v>
                      </c:pt>
                      <c:pt idx="14801">
                        <c:v>7.8054899999999997E-13</c:v>
                      </c:pt>
                      <c:pt idx="14802">
                        <c:v>2.49818E-13</c:v>
                      </c:pt>
                      <c:pt idx="14803">
                        <c:v>2.49818E-13</c:v>
                      </c:pt>
                      <c:pt idx="14804">
                        <c:v>7.8479000000000003E-13</c:v>
                      </c:pt>
                      <c:pt idx="14805">
                        <c:v>7.8479000000000003E-13</c:v>
                      </c:pt>
                      <c:pt idx="14806">
                        <c:v>2.3969000000000001E-13</c:v>
                      </c:pt>
                      <c:pt idx="14807">
                        <c:v>2.3969000000000001E-13</c:v>
                      </c:pt>
                      <c:pt idx="14808">
                        <c:v>3.5292900000000002E-13</c:v>
                      </c:pt>
                      <c:pt idx="14809">
                        <c:v>3.5292900000000002E-13</c:v>
                      </c:pt>
                      <c:pt idx="14810">
                        <c:v>1.9515600000000001E-13</c:v>
                      </c:pt>
                      <c:pt idx="14811">
                        <c:v>1.9515600000000001E-13</c:v>
                      </c:pt>
                      <c:pt idx="14812">
                        <c:v>1.8869600000000001E-13</c:v>
                      </c:pt>
                      <c:pt idx="14813">
                        <c:v>1.8869600000000001E-13</c:v>
                      </c:pt>
                      <c:pt idx="14814">
                        <c:v>2.5471499999999999E-13</c:v>
                      </c:pt>
                      <c:pt idx="14815">
                        <c:v>2.5471499999999999E-13</c:v>
                      </c:pt>
                      <c:pt idx="14816">
                        <c:v>1.8074199999999999E-13</c:v>
                      </c:pt>
                      <c:pt idx="14817">
                        <c:v>1.8074199999999999E-13</c:v>
                      </c:pt>
                      <c:pt idx="14818">
                        <c:v>1.76364E-13</c:v>
                      </c:pt>
                      <c:pt idx="14819">
                        <c:v>1.76364E-13</c:v>
                      </c:pt>
                      <c:pt idx="14820">
                        <c:v>2.9800399999999998E-13</c:v>
                      </c:pt>
                      <c:pt idx="14821">
                        <c:v>2.9800399999999998E-13</c:v>
                      </c:pt>
                      <c:pt idx="14822">
                        <c:v>2.4809399999999999E-13</c:v>
                      </c:pt>
                      <c:pt idx="14823">
                        <c:v>2.4809399999999999E-13</c:v>
                      </c:pt>
                      <c:pt idx="14824">
                        <c:v>8.30802E-13</c:v>
                      </c:pt>
                      <c:pt idx="14825">
                        <c:v>8.30802E-13</c:v>
                      </c:pt>
                      <c:pt idx="14826">
                        <c:v>1.7103499999999999E-13</c:v>
                      </c:pt>
                      <c:pt idx="14827">
                        <c:v>1.7103499999999999E-13</c:v>
                      </c:pt>
                      <c:pt idx="14828">
                        <c:v>1.8065899999999999E-13</c:v>
                      </c:pt>
                      <c:pt idx="14829">
                        <c:v>1.8065899999999999E-13</c:v>
                      </c:pt>
                      <c:pt idx="14830">
                        <c:v>1.12121E-12</c:v>
                      </c:pt>
                      <c:pt idx="14831">
                        <c:v>1.12121E-12</c:v>
                      </c:pt>
                      <c:pt idx="14832">
                        <c:v>1.8856399999999999E-13</c:v>
                      </c:pt>
                      <c:pt idx="14833">
                        <c:v>1.8856399999999999E-13</c:v>
                      </c:pt>
                      <c:pt idx="14834">
                        <c:v>2.2981700000000001E-13</c:v>
                      </c:pt>
                      <c:pt idx="14835">
                        <c:v>2.2981700000000001E-13</c:v>
                      </c:pt>
                      <c:pt idx="14836">
                        <c:v>1.8403899999999999E-13</c:v>
                      </c:pt>
                      <c:pt idx="14837">
                        <c:v>1.8403899999999999E-13</c:v>
                      </c:pt>
                      <c:pt idx="14838">
                        <c:v>2.2248E-13</c:v>
                      </c:pt>
                      <c:pt idx="14839">
                        <c:v>2.2248E-13</c:v>
                      </c:pt>
                      <c:pt idx="14840">
                        <c:v>2.75671E-13</c:v>
                      </c:pt>
                      <c:pt idx="14841">
                        <c:v>2.75671E-13</c:v>
                      </c:pt>
                      <c:pt idx="14842">
                        <c:v>7.6792599999999995E-13</c:v>
                      </c:pt>
                      <c:pt idx="14843">
                        <c:v>7.6792599999999995E-13</c:v>
                      </c:pt>
                      <c:pt idx="14844">
                        <c:v>7.8135900000000004E-13</c:v>
                      </c:pt>
                      <c:pt idx="14845">
                        <c:v>7.8135900000000004E-13</c:v>
                      </c:pt>
                      <c:pt idx="14846">
                        <c:v>1.8302000000000001E-13</c:v>
                      </c:pt>
                      <c:pt idx="14847">
                        <c:v>1.8302000000000001E-13</c:v>
                      </c:pt>
                      <c:pt idx="14848">
                        <c:v>2.9999099999999999E-13</c:v>
                      </c:pt>
                      <c:pt idx="14849">
                        <c:v>2.9999099999999999E-13</c:v>
                      </c:pt>
                      <c:pt idx="14850">
                        <c:v>2.1148199999999999E-13</c:v>
                      </c:pt>
                      <c:pt idx="14851">
                        <c:v>2.1148199999999999E-13</c:v>
                      </c:pt>
                      <c:pt idx="14852">
                        <c:v>1.76102E-13</c:v>
                      </c:pt>
                      <c:pt idx="14853">
                        <c:v>1.76102E-13</c:v>
                      </c:pt>
                      <c:pt idx="14854">
                        <c:v>3.23026E-13</c:v>
                      </c:pt>
                      <c:pt idx="14855">
                        <c:v>3.23026E-13</c:v>
                      </c:pt>
                      <c:pt idx="14856">
                        <c:v>2.2824399999999998E-13</c:v>
                      </c:pt>
                      <c:pt idx="14857">
                        <c:v>2.2824399999999998E-13</c:v>
                      </c:pt>
                      <c:pt idx="14858">
                        <c:v>2.3846499999999998E-13</c:v>
                      </c:pt>
                      <c:pt idx="14859">
                        <c:v>2.3846499999999998E-13</c:v>
                      </c:pt>
                      <c:pt idx="14860">
                        <c:v>1.84241E-13</c:v>
                      </c:pt>
                      <c:pt idx="14861">
                        <c:v>1.84241E-13</c:v>
                      </c:pt>
                      <c:pt idx="14862">
                        <c:v>2.7571600000000002E-13</c:v>
                      </c:pt>
                      <c:pt idx="14863">
                        <c:v>2.7571600000000002E-13</c:v>
                      </c:pt>
                      <c:pt idx="14864">
                        <c:v>3.6714199999999998E-13</c:v>
                      </c:pt>
                      <c:pt idx="14865">
                        <c:v>3.6714199999999998E-13</c:v>
                      </c:pt>
                      <c:pt idx="14866">
                        <c:v>3.1052000000000002E-13</c:v>
                      </c:pt>
                      <c:pt idx="14867">
                        <c:v>3.1052000000000002E-13</c:v>
                      </c:pt>
                      <c:pt idx="14868">
                        <c:v>2.4066000000000001E-13</c:v>
                      </c:pt>
                      <c:pt idx="14869">
                        <c:v>2.4066000000000001E-13</c:v>
                      </c:pt>
                      <c:pt idx="14870">
                        <c:v>2.4720199999999999E-13</c:v>
                      </c:pt>
                      <c:pt idx="14871">
                        <c:v>2.4720199999999999E-13</c:v>
                      </c:pt>
                      <c:pt idx="14872">
                        <c:v>1.7980199999999999E-13</c:v>
                      </c:pt>
                      <c:pt idx="14873">
                        <c:v>1.7980199999999999E-13</c:v>
                      </c:pt>
                      <c:pt idx="14874">
                        <c:v>7.85685E-13</c:v>
                      </c:pt>
                      <c:pt idx="14875">
                        <c:v>7.85685E-13</c:v>
                      </c:pt>
                      <c:pt idx="14876">
                        <c:v>1.8192099999999999E-13</c:v>
                      </c:pt>
                      <c:pt idx="14877">
                        <c:v>1.8192099999999999E-13</c:v>
                      </c:pt>
                      <c:pt idx="14878">
                        <c:v>1.8767199999999999E-13</c:v>
                      </c:pt>
                      <c:pt idx="14879">
                        <c:v>1.8767199999999999E-13</c:v>
                      </c:pt>
                      <c:pt idx="14880">
                        <c:v>2.4308700000000001E-13</c:v>
                      </c:pt>
                      <c:pt idx="14881">
                        <c:v>2.4308700000000001E-13</c:v>
                      </c:pt>
                      <c:pt idx="14882">
                        <c:v>2.82594E-13</c:v>
                      </c:pt>
                      <c:pt idx="14883">
                        <c:v>2.82594E-13</c:v>
                      </c:pt>
                      <c:pt idx="14884">
                        <c:v>1.8334600000000001E-13</c:v>
                      </c:pt>
                      <c:pt idx="14885">
                        <c:v>1.8334600000000001E-13</c:v>
                      </c:pt>
                      <c:pt idx="14886">
                        <c:v>7.8350299999999996E-13</c:v>
                      </c:pt>
                      <c:pt idx="14887">
                        <c:v>7.8350299999999996E-13</c:v>
                      </c:pt>
                      <c:pt idx="14888">
                        <c:v>1.88366E-13</c:v>
                      </c:pt>
                      <c:pt idx="14889">
                        <c:v>1.88366E-13</c:v>
                      </c:pt>
                      <c:pt idx="14890">
                        <c:v>2.55916E-13</c:v>
                      </c:pt>
                      <c:pt idx="14891">
                        <c:v>2.55916E-13</c:v>
                      </c:pt>
                      <c:pt idx="14892">
                        <c:v>1.78309E-13</c:v>
                      </c:pt>
                      <c:pt idx="14893">
                        <c:v>1.78309E-13</c:v>
                      </c:pt>
                      <c:pt idx="14894">
                        <c:v>3.0447900000000001E-13</c:v>
                      </c:pt>
                      <c:pt idx="14895">
                        <c:v>3.0447900000000001E-13</c:v>
                      </c:pt>
                      <c:pt idx="14896">
                        <c:v>2.8733199999999999E-13</c:v>
                      </c:pt>
                      <c:pt idx="14897">
                        <c:v>2.8733199999999999E-13</c:v>
                      </c:pt>
                      <c:pt idx="14898">
                        <c:v>2.25294E-13</c:v>
                      </c:pt>
                      <c:pt idx="14899">
                        <c:v>2.25294E-13</c:v>
                      </c:pt>
                      <c:pt idx="14900">
                        <c:v>1.85468E-13</c:v>
                      </c:pt>
                      <c:pt idx="14901">
                        <c:v>1.85468E-13</c:v>
                      </c:pt>
                      <c:pt idx="14902">
                        <c:v>2.56066E-13</c:v>
                      </c:pt>
                      <c:pt idx="14903">
                        <c:v>2.56066E-13</c:v>
                      </c:pt>
                      <c:pt idx="14904">
                        <c:v>1.9760000000000001E-13</c:v>
                      </c:pt>
                      <c:pt idx="14905">
                        <c:v>1.9760000000000001E-13</c:v>
                      </c:pt>
                      <c:pt idx="14906">
                        <c:v>8.3251699999999996E-13</c:v>
                      </c:pt>
                      <c:pt idx="14907">
                        <c:v>8.3251699999999996E-13</c:v>
                      </c:pt>
                      <c:pt idx="14908">
                        <c:v>8.87645E-13</c:v>
                      </c:pt>
                      <c:pt idx="14909">
                        <c:v>8.87645E-13</c:v>
                      </c:pt>
                      <c:pt idx="14910">
                        <c:v>2.3773199999999998E-13</c:v>
                      </c:pt>
                      <c:pt idx="14911">
                        <c:v>2.3773199999999998E-13</c:v>
                      </c:pt>
                      <c:pt idx="14912">
                        <c:v>1.8509199999999999E-13</c:v>
                      </c:pt>
                      <c:pt idx="14913">
                        <c:v>1.8509199999999999E-13</c:v>
                      </c:pt>
                      <c:pt idx="14914">
                        <c:v>1.8714E-13</c:v>
                      </c:pt>
                      <c:pt idx="14915">
                        <c:v>1.8714E-13</c:v>
                      </c:pt>
                      <c:pt idx="14916">
                        <c:v>7.9035299999999997E-13</c:v>
                      </c:pt>
                      <c:pt idx="14917">
                        <c:v>7.9035299999999997E-13</c:v>
                      </c:pt>
                      <c:pt idx="14918">
                        <c:v>1.8776899999999999E-13</c:v>
                      </c:pt>
                      <c:pt idx="14919">
                        <c:v>1.8776899999999999E-13</c:v>
                      </c:pt>
                      <c:pt idx="14920">
                        <c:v>3.0115600000000001E-13</c:v>
                      </c:pt>
                      <c:pt idx="14921">
                        <c:v>3.0115600000000001E-13</c:v>
                      </c:pt>
                      <c:pt idx="14922">
                        <c:v>2.28231E-13</c:v>
                      </c:pt>
                      <c:pt idx="14923">
                        <c:v>2.28231E-13</c:v>
                      </c:pt>
                      <c:pt idx="14924">
                        <c:v>2.9489400000000001E-13</c:v>
                      </c:pt>
                      <c:pt idx="14925">
                        <c:v>2.9489400000000001E-13</c:v>
                      </c:pt>
                      <c:pt idx="14926">
                        <c:v>3.1424800000000001E-13</c:v>
                      </c:pt>
                      <c:pt idx="14927">
                        <c:v>3.1424800000000001E-13</c:v>
                      </c:pt>
                      <c:pt idx="14928">
                        <c:v>8.2702199999999999E-13</c:v>
                      </c:pt>
                      <c:pt idx="14929">
                        <c:v>8.2702199999999999E-13</c:v>
                      </c:pt>
                      <c:pt idx="14930">
                        <c:v>1.9227199999999999E-13</c:v>
                      </c:pt>
                      <c:pt idx="14931">
                        <c:v>1.9227199999999999E-13</c:v>
                      </c:pt>
                      <c:pt idx="14932">
                        <c:v>1.7292000000000001E-13</c:v>
                      </c:pt>
                      <c:pt idx="14933">
                        <c:v>1.7292000000000001E-13</c:v>
                      </c:pt>
                      <c:pt idx="14934">
                        <c:v>1.95061E-13</c:v>
                      </c:pt>
                      <c:pt idx="14935">
                        <c:v>1.95061E-13</c:v>
                      </c:pt>
                      <c:pt idx="14936">
                        <c:v>7.8535799999999995E-13</c:v>
                      </c:pt>
                      <c:pt idx="14937">
                        <c:v>7.8535799999999995E-13</c:v>
                      </c:pt>
                      <c:pt idx="14938">
                        <c:v>1.43937E-12</c:v>
                      </c:pt>
                      <c:pt idx="14939">
                        <c:v>1.43937E-12</c:v>
                      </c:pt>
                      <c:pt idx="14940">
                        <c:v>7.9027400000000001E-13</c:v>
                      </c:pt>
                      <c:pt idx="14941">
                        <c:v>7.9027400000000001E-13</c:v>
                      </c:pt>
                      <c:pt idx="14942">
                        <c:v>2.4020400000000001E-13</c:v>
                      </c:pt>
                      <c:pt idx="14943">
                        <c:v>2.4020400000000001E-13</c:v>
                      </c:pt>
                      <c:pt idx="14944">
                        <c:v>2.9943700000000002E-13</c:v>
                      </c:pt>
                      <c:pt idx="14945">
                        <c:v>2.9943700000000002E-13</c:v>
                      </c:pt>
                      <c:pt idx="14946">
                        <c:v>2.4404899999999998E-13</c:v>
                      </c:pt>
                      <c:pt idx="14947">
                        <c:v>2.4404899999999998E-13</c:v>
                      </c:pt>
                      <c:pt idx="14948">
                        <c:v>7.8510299999999997E-13</c:v>
                      </c:pt>
                      <c:pt idx="14949">
                        <c:v>7.8510299999999997E-13</c:v>
                      </c:pt>
                      <c:pt idx="14950">
                        <c:v>2.3000499999999999E-13</c:v>
                      </c:pt>
                      <c:pt idx="14951">
                        <c:v>2.3000499999999999E-13</c:v>
                      </c:pt>
                      <c:pt idx="14952">
                        <c:v>2.3893200000000002E-13</c:v>
                      </c:pt>
                      <c:pt idx="14953">
                        <c:v>2.3893200000000002E-13</c:v>
                      </c:pt>
                      <c:pt idx="14954">
                        <c:v>8.0099900000000005E-13</c:v>
                      </c:pt>
                      <c:pt idx="14955">
                        <c:v>8.0099900000000005E-13</c:v>
                      </c:pt>
                      <c:pt idx="14956">
                        <c:v>3.17479E-13</c:v>
                      </c:pt>
                      <c:pt idx="14957">
                        <c:v>3.17479E-13</c:v>
                      </c:pt>
                      <c:pt idx="14958">
                        <c:v>2.2609500000000001E-13</c:v>
                      </c:pt>
                      <c:pt idx="14959">
                        <c:v>2.2609500000000001E-13</c:v>
                      </c:pt>
                      <c:pt idx="14960">
                        <c:v>2.58458E-13</c:v>
                      </c:pt>
                      <c:pt idx="14961">
                        <c:v>2.58458E-13</c:v>
                      </c:pt>
                      <c:pt idx="14962">
                        <c:v>2.93852E-13</c:v>
                      </c:pt>
                      <c:pt idx="14963">
                        <c:v>2.93852E-13</c:v>
                      </c:pt>
                      <c:pt idx="14964">
                        <c:v>1.87147E-13</c:v>
                      </c:pt>
                      <c:pt idx="14965">
                        <c:v>1.87147E-13</c:v>
                      </c:pt>
                      <c:pt idx="14966">
                        <c:v>2.6467099999999999E-13</c:v>
                      </c:pt>
                      <c:pt idx="14967">
                        <c:v>2.6467099999999999E-13</c:v>
                      </c:pt>
                      <c:pt idx="14968">
                        <c:v>7.8189499999999997E-13</c:v>
                      </c:pt>
                      <c:pt idx="14969">
                        <c:v>7.8189499999999997E-13</c:v>
                      </c:pt>
                      <c:pt idx="14970">
                        <c:v>2.2900400000000002E-13</c:v>
                      </c:pt>
                      <c:pt idx="14971">
                        <c:v>2.2900400000000002E-13</c:v>
                      </c:pt>
                      <c:pt idx="14972">
                        <c:v>1.81638E-13</c:v>
                      </c:pt>
                      <c:pt idx="14973">
                        <c:v>1.81638E-13</c:v>
                      </c:pt>
                      <c:pt idx="14974">
                        <c:v>3.54797E-13</c:v>
                      </c:pt>
                      <c:pt idx="14975">
                        <c:v>3.54797E-13</c:v>
                      </c:pt>
                      <c:pt idx="14976">
                        <c:v>1.78234E-13</c:v>
                      </c:pt>
                      <c:pt idx="14977">
                        <c:v>1.78234E-13</c:v>
                      </c:pt>
                      <c:pt idx="14978">
                        <c:v>1.8019800000000001E-13</c:v>
                      </c:pt>
                      <c:pt idx="14979">
                        <c:v>1.8019800000000001E-13</c:v>
                      </c:pt>
                      <c:pt idx="14980">
                        <c:v>1.8583500000000001E-13</c:v>
                      </c:pt>
                      <c:pt idx="14981">
                        <c:v>1.8583500000000001E-13</c:v>
                      </c:pt>
                      <c:pt idx="14982">
                        <c:v>3.4326199999999999E-13</c:v>
                      </c:pt>
                      <c:pt idx="14983">
                        <c:v>3.4326199999999999E-13</c:v>
                      </c:pt>
                      <c:pt idx="14984">
                        <c:v>1.88427E-13</c:v>
                      </c:pt>
                      <c:pt idx="14985">
                        <c:v>1.88427E-13</c:v>
                      </c:pt>
                      <c:pt idx="14986">
                        <c:v>2.23821E-13</c:v>
                      </c:pt>
                      <c:pt idx="14987">
                        <c:v>2.23821E-13</c:v>
                      </c:pt>
                      <c:pt idx="14988">
                        <c:v>1.79196E-13</c:v>
                      </c:pt>
                      <c:pt idx="14989">
                        <c:v>1.79196E-13</c:v>
                      </c:pt>
                      <c:pt idx="14990">
                        <c:v>1.84846E-13</c:v>
                      </c:pt>
                      <c:pt idx="14991">
                        <c:v>1.84846E-13</c:v>
                      </c:pt>
                      <c:pt idx="14992">
                        <c:v>3.4534900000000002E-13</c:v>
                      </c:pt>
                      <c:pt idx="14993">
                        <c:v>3.4534900000000002E-13</c:v>
                      </c:pt>
                      <c:pt idx="14994">
                        <c:v>1.89289E-13</c:v>
                      </c:pt>
                      <c:pt idx="14995">
                        <c:v>1.89289E-13</c:v>
                      </c:pt>
                      <c:pt idx="14996">
                        <c:v>2.4713400000000002E-13</c:v>
                      </c:pt>
                      <c:pt idx="14997">
                        <c:v>2.4713400000000002E-13</c:v>
                      </c:pt>
                      <c:pt idx="14998">
                        <c:v>3.1059600000000002E-13</c:v>
                      </c:pt>
                      <c:pt idx="14999">
                        <c:v>3.1059600000000002E-13</c:v>
                      </c:pt>
                      <c:pt idx="15000">
                        <c:v>1.79239E-13</c:v>
                      </c:pt>
                      <c:pt idx="15001">
                        <c:v>1.79239E-13</c:v>
                      </c:pt>
                      <c:pt idx="15002">
                        <c:v>1.89915E-13</c:v>
                      </c:pt>
                      <c:pt idx="15003">
                        <c:v>1.89915E-13</c:v>
                      </c:pt>
                      <c:pt idx="15004">
                        <c:v>2.5651199999999998E-13</c:v>
                      </c:pt>
                      <c:pt idx="15005">
                        <c:v>2.5651199999999998E-13</c:v>
                      </c:pt>
                      <c:pt idx="15006">
                        <c:v>8.8983999999999997E-13</c:v>
                      </c:pt>
                      <c:pt idx="15007">
                        <c:v>8.8983999999999997E-13</c:v>
                      </c:pt>
                      <c:pt idx="15008">
                        <c:v>1.8513900000000001E-13</c:v>
                      </c:pt>
                      <c:pt idx="15009">
                        <c:v>1.8513900000000001E-13</c:v>
                      </c:pt>
                      <c:pt idx="15010">
                        <c:v>9.0994999999999997E-13</c:v>
                      </c:pt>
                      <c:pt idx="15011">
                        <c:v>9.0994999999999997E-13</c:v>
                      </c:pt>
                      <c:pt idx="15012">
                        <c:v>3.0697700000000001E-13</c:v>
                      </c:pt>
                      <c:pt idx="15013">
                        <c:v>3.0697700000000001E-13</c:v>
                      </c:pt>
                      <c:pt idx="15014">
                        <c:v>1.9288800000000001E-13</c:v>
                      </c:pt>
                      <c:pt idx="15015">
                        <c:v>1.9288800000000001E-13</c:v>
                      </c:pt>
                      <c:pt idx="15016">
                        <c:v>2.0235100000000001E-12</c:v>
                      </c:pt>
                      <c:pt idx="15017">
                        <c:v>2.0235100000000001E-12</c:v>
                      </c:pt>
                      <c:pt idx="15018">
                        <c:v>8.0818799999999997E-13</c:v>
                      </c:pt>
                      <c:pt idx="15019">
                        <c:v>8.0818799999999997E-13</c:v>
                      </c:pt>
                      <c:pt idx="15020">
                        <c:v>4.1504200000000001E-13</c:v>
                      </c:pt>
                      <c:pt idx="15021">
                        <c:v>4.1504200000000001E-13</c:v>
                      </c:pt>
                      <c:pt idx="15022">
                        <c:v>3.8545899999999998E-13</c:v>
                      </c:pt>
                      <c:pt idx="15023">
                        <c:v>3.8545899999999998E-13</c:v>
                      </c:pt>
                      <c:pt idx="15024">
                        <c:v>3.1131299999999998E-13</c:v>
                      </c:pt>
                      <c:pt idx="15025">
                        <c:v>3.1131299999999998E-13</c:v>
                      </c:pt>
                      <c:pt idx="15026">
                        <c:v>1.81927E-13</c:v>
                      </c:pt>
                      <c:pt idx="15027">
                        <c:v>1.81927E-13</c:v>
                      </c:pt>
                      <c:pt idx="15028">
                        <c:v>2.7418500000000001E-13</c:v>
                      </c:pt>
                      <c:pt idx="15029">
                        <c:v>2.7418500000000001E-13</c:v>
                      </c:pt>
                      <c:pt idx="15030">
                        <c:v>1.6854399999999999E-13</c:v>
                      </c:pt>
                      <c:pt idx="15031">
                        <c:v>1.6854399999999999E-13</c:v>
                      </c:pt>
                      <c:pt idx="15032">
                        <c:v>1.7092799999999999E-13</c:v>
                      </c:pt>
                      <c:pt idx="15033">
                        <c:v>1.7092799999999999E-13</c:v>
                      </c:pt>
                      <c:pt idx="15034">
                        <c:v>1.5846200000000001E-13</c:v>
                      </c:pt>
                      <c:pt idx="15035">
                        <c:v>1.5846200000000001E-13</c:v>
                      </c:pt>
                      <c:pt idx="15036">
                        <c:v>1.0342799999999999E-12</c:v>
                      </c:pt>
                      <c:pt idx="15037">
                        <c:v>1.0342799999999999E-12</c:v>
                      </c:pt>
                      <c:pt idx="15038">
                        <c:v>8.17984E-13</c:v>
                      </c:pt>
                      <c:pt idx="15039">
                        <c:v>8.17984E-13</c:v>
                      </c:pt>
                      <c:pt idx="15040">
                        <c:v>9.9234899999999994E-13</c:v>
                      </c:pt>
                      <c:pt idx="15041">
                        <c:v>9.9234899999999994E-13</c:v>
                      </c:pt>
                      <c:pt idx="15042">
                        <c:v>1.9481399999999999E-13</c:v>
                      </c:pt>
                      <c:pt idx="15043">
                        <c:v>1.9481399999999999E-13</c:v>
                      </c:pt>
                      <c:pt idx="15044">
                        <c:v>2.1068300000000001E-13</c:v>
                      </c:pt>
                      <c:pt idx="15045">
                        <c:v>2.1068300000000001E-13</c:v>
                      </c:pt>
                      <c:pt idx="15046">
                        <c:v>4.5560099999999997E-13</c:v>
                      </c:pt>
                      <c:pt idx="15047">
                        <c:v>4.5560099999999997E-13</c:v>
                      </c:pt>
                      <c:pt idx="15048">
                        <c:v>2.8281499999999999E-13</c:v>
                      </c:pt>
                      <c:pt idx="15049">
                        <c:v>2.8281499999999999E-13</c:v>
                      </c:pt>
                      <c:pt idx="15050">
                        <c:v>2.6168300000000002E-13</c:v>
                      </c:pt>
                      <c:pt idx="15051">
                        <c:v>2.6168300000000002E-13</c:v>
                      </c:pt>
                      <c:pt idx="15052">
                        <c:v>1.87963E-13</c:v>
                      </c:pt>
                      <c:pt idx="15053">
                        <c:v>1.87963E-13</c:v>
                      </c:pt>
                      <c:pt idx="15054">
                        <c:v>1.92442E-13</c:v>
                      </c:pt>
                      <c:pt idx="15055">
                        <c:v>1.92442E-13</c:v>
                      </c:pt>
                      <c:pt idx="15056">
                        <c:v>1.7982100000000001E-13</c:v>
                      </c:pt>
                      <c:pt idx="15057">
                        <c:v>1.7982100000000001E-13</c:v>
                      </c:pt>
                      <c:pt idx="15058">
                        <c:v>1.7026E-13</c:v>
                      </c:pt>
                      <c:pt idx="15059">
                        <c:v>1.7026E-13</c:v>
                      </c:pt>
                      <c:pt idx="15060">
                        <c:v>1.7021800000000001E-13</c:v>
                      </c:pt>
                      <c:pt idx="15061">
                        <c:v>1.7021800000000001E-13</c:v>
                      </c:pt>
                      <c:pt idx="15062">
                        <c:v>2.21982E-13</c:v>
                      </c:pt>
                      <c:pt idx="15063">
                        <c:v>2.21982E-13</c:v>
                      </c:pt>
                      <c:pt idx="15064">
                        <c:v>2.16722E-13</c:v>
                      </c:pt>
                      <c:pt idx="15065">
                        <c:v>2.16722E-13</c:v>
                      </c:pt>
                      <c:pt idx="15066">
                        <c:v>3.8683600000000001E-13</c:v>
                      </c:pt>
                      <c:pt idx="15067">
                        <c:v>3.8683600000000001E-13</c:v>
                      </c:pt>
                      <c:pt idx="15068">
                        <c:v>2.03407E-13</c:v>
                      </c:pt>
                      <c:pt idx="15069">
                        <c:v>2.03407E-13</c:v>
                      </c:pt>
                      <c:pt idx="15070">
                        <c:v>1.9035900000000001E-13</c:v>
                      </c:pt>
                      <c:pt idx="15071">
                        <c:v>1.9035900000000001E-13</c:v>
                      </c:pt>
                      <c:pt idx="15072">
                        <c:v>8.0649499999999999E-13</c:v>
                      </c:pt>
                      <c:pt idx="15073">
                        <c:v>8.0649499999999999E-13</c:v>
                      </c:pt>
                      <c:pt idx="15074">
                        <c:v>2.7599200000000001E-13</c:v>
                      </c:pt>
                      <c:pt idx="15075">
                        <c:v>2.7599200000000001E-13</c:v>
                      </c:pt>
                      <c:pt idx="15076">
                        <c:v>2.74385E-13</c:v>
                      </c:pt>
                      <c:pt idx="15077">
                        <c:v>2.74385E-13</c:v>
                      </c:pt>
                      <c:pt idx="15078">
                        <c:v>2.0126899999999999E-13</c:v>
                      </c:pt>
                      <c:pt idx="15079">
                        <c:v>2.0126899999999999E-13</c:v>
                      </c:pt>
                      <c:pt idx="15080">
                        <c:v>2.4988800000000002E-13</c:v>
                      </c:pt>
                      <c:pt idx="15081">
                        <c:v>2.4988800000000002E-13</c:v>
                      </c:pt>
                      <c:pt idx="15082">
                        <c:v>2.00236E-13</c:v>
                      </c:pt>
                      <c:pt idx="15083">
                        <c:v>2.00236E-13</c:v>
                      </c:pt>
                      <c:pt idx="15084">
                        <c:v>3.3103399999999999E-13</c:v>
                      </c:pt>
                      <c:pt idx="15085">
                        <c:v>3.3103399999999999E-13</c:v>
                      </c:pt>
                      <c:pt idx="15086">
                        <c:v>1.9391600000000001E-13</c:v>
                      </c:pt>
                      <c:pt idx="15087">
                        <c:v>1.9391600000000001E-13</c:v>
                      </c:pt>
                      <c:pt idx="15088">
                        <c:v>2.8367100000000001E-13</c:v>
                      </c:pt>
                      <c:pt idx="15089">
                        <c:v>2.8367100000000001E-13</c:v>
                      </c:pt>
                      <c:pt idx="15090">
                        <c:v>1.8873799999999999E-13</c:v>
                      </c:pt>
                      <c:pt idx="15091">
                        <c:v>1.8873799999999999E-13</c:v>
                      </c:pt>
                      <c:pt idx="15092">
                        <c:v>2.8893000000000001E-13</c:v>
                      </c:pt>
                      <c:pt idx="15093">
                        <c:v>2.8893000000000001E-13</c:v>
                      </c:pt>
                      <c:pt idx="15094">
                        <c:v>1.5079399999999999E-12</c:v>
                      </c:pt>
                      <c:pt idx="15095">
                        <c:v>1.5079399999999999E-12</c:v>
                      </c:pt>
                      <c:pt idx="15096">
                        <c:v>9.2226500000000001E-13</c:v>
                      </c:pt>
                      <c:pt idx="15097">
                        <c:v>9.2226500000000001E-13</c:v>
                      </c:pt>
                      <c:pt idx="15098">
                        <c:v>1.8412E-13</c:v>
                      </c:pt>
                      <c:pt idx="15099">
                        <c:v>1.8412E-13</c:v>
                      </c:pt>
                      <c:pt idx="15100">
                        <c:v>8.5338100000000002E-13</c:v>
                      </c:pt>
                      <c:pt idx="15101">
                        <c:v>8.5338100000000002E-13</c:v>
                      </c:pt>
                      <c:pt idx="15102">
                        <c:v>2.4370599999999999E-13</c:v>
                      </c:pt>
                      <c:pt idx="15103">
                        <c:v>2.4370599999999999E-13</c:v>
                      </c:pt>
                      <c:pt idx="15104">
                        <c:v>1.9631999999999999E-13</c:v>
                      </c:pt>
                      <c:pt idx="15105">
                        <c:v>1.9631999999999999E-13</c:v>
                      </c:pt>
                      <c:pt idx="15106">
                        <c:v>2.3883300000000002E-13</c:v>
                      </c:pt>
                      <c:pt idx="15107">
                        <c:v>2.3883300000000002E-13</c:v>
                      </c:pt>
                      <c:pt idx="15108">
                        <c:v>6.7405599999999997E-13</c:v>
                      </c:pt>
                      <c:pt idx="15109">
                        <c:v>6.7405599999999997E-13</c:v>
                      </c:pt>
                      <c:pt idx="15110">
                        <c:v>2.47251E-13</c:v>
                      </c:pt>
                      <c:pt idx="15111">
                        <c:v>2.47251E-13</c:v>
                      </c:pt>
                      <c:pt idx="15112">
                        <c:v>8.13582E-13</c:v>
                      </c:pt>
                      <c:pt idx="15113">
                        <c:v>8.13582E-13</c:v>
                      </c:pt>
                      <c:pt idx="15114">
                        <c:v>2.4066399999999999E-13</c:v>
                      </c:pt>
                      <c:pt idx="15115">
                        <c:v>2.4066399999999999E-13</c:v>
                      </c:pt>
                      <c:pt idx="15116">
                        <c:v>1.8329400000000001E-13</c:v>
                      </c:pt>
                      <c:pt idx="15117">
                        <c:v>1.8329400000000001E-13</c:v>
                      </c:pt>
                      <c:pt idx="15118">
                        <c:v>2.6584399999999999E-13</c:v>
                      </c:pt>
                      <c:pt idx="15119">
                        <c:v>2.6584399999999999E-13</c:v>
                      </c:pt>
                      <c:pt idx="15120">
                        <c:v>1.8435300000000001E-13</c:v>
                      </c:pt>
                      <c:pt idx="15121">
                        <c:v>1.8435300000000001E-13</c:v>
                      </c:pt>
                      <c:pt idx="15122">
                        <c:v>1.9616899999999999E-13</c:v>
                      </c:pt>
                      <c:pt idx="15123">
                        <c:v>1.9616899999999999E-13</c:v>
                      </c:pt>
                      <c:pt idx="15124">
                        <c:v>1.8686500000000001E-13</c:v>
                      </c:pt>
                      <c:pt idx="15125">
                        <c:v>1.8686500000000001E-13</c:v>
                      </c:pt>
                      <c:pt idx="15126">
                        <c:v>1.8421E-13</c:v>
                      </c:pt>
                      <c:pt idx="15127">
                        <c:v>1.8421E-13</c:v>
                      </c:pt>
                      <c:pt idx="15128">
                        <c:v>1.90286E-13</c:v>
                      </c:pt>
                      <c:pt idx="15129">
                        <c:v>1.90286E-13</c:v>
                      </c:pt>
                      <c:pt idx="15130">
                        <c:v>2.9057399999999998E-13</c:v>
                      </c:pt>
                      <c:pt idx="15131">
                        <c:v>2.9057399999999998E-13</c:v>
                      </c:pt>
                      <c:pt idx="15132">
                        <c:v>1.7897300000000001E-13</c:v>
                      </c:pt>
                      <c:pt idx="15133">
                        <c:v>1.7897300000000001E-13</c:v>
                      </c:pt>
                      <c:pt idx="15134">
                        <c:v>2.5504199999999998E-13</c:v>
                      </c:pt>
                      <c:pt idx="15135">
                        <c:v>2.5504199999999998E-13</c:v>
                      </c:pt>
                      <c:pt idx="15136">
                        <c:v>3.3388199999999998E-13</c:v>
                      </c:pt>
                      <c:pt idx="15137">
                        <c:v>3.3388199999999998E-13</c:v>
                      </c:pt>
                      <c:pt idx="15138">
                        <c:v>1.9337900000000001E-13</c:v>
                      </c:pt>
                      <c:pt idx="15139">
                        <c:v>1.9337900000000001E-13</c:v>
                      </c:pt>
                      <c:pt idx="15140">
                        <c:v>8.8027100000000002E-13</c:v>
                      </c:pt>
                      <c:pt idx="15141">
                        <c:v>8.8027100000000002E-13</c:v>
                      </c:pt>
                      <c:pt idx="15142">
                        <c:v>8.73474E-13</c:v>
                      </c:pt>
                      <c:pt idx="15143">
                        <c:v>8.73474E-13</c:v>
                      </c:pt>
                      <c:pt idx="15144">
                        <c:v>2.0086599999999999E-13</c:v>
                      </c:pt>
                      <c:pt idx="15145">
                        <c:v>2.0086599999999999E-13</c:v>
                      </c:pt>
                      <c:pt idx="15146">
                        <c:v>2.5732799999999998E-13</c:v>
                      </c:pt>
                      <c:pt idx="15147">
                        <c:v>2.5732799999999998E-13</c:v>
                      </c:pt>
                      <c:pt idx="15148">
                        <c:v>1.0755099999999999E-12</c:v>
                      </c:pt>
                      <c:pt idx="15149">
                        <c:v>1.0755099999999999E-12</c:v>
                      </c:pt>
                      <c:pt idx="15150">
                        <c:v>3.1242100000000002E-13</c:v>
                      </c:pt>
                      <c:pt idx="15151">
                        <c:v>3.1242100000000002E-13</c:v>
                      </c:pt>
                      <c:pt idx="15152">
                        <c:v>1.9096600000000001E-13</c:v>
                      </c:pt>
                      <c:pt idx="15153">
                        <c:v>1.9096600000000001E-13</c:v>
                      </c:pt>
                      <c:pt idx="15154">
                        <c:v>1.8196599999999999E-13</c:v>
                      </c:pt>
                      <c:pt idx="15155">
                        <c:v>1.8196599999999999E-13</c:v>
                      </c:pt>
                      <c:pt idx="15156">
                        <c:v>7.7087300000000004E-13</c:v>
                      </c:pt>
                      <c:pt idx="15157">
                        <c:v>7.7087300000000004E-13</c:v>
                      </c:pt>
                      <c:pt idx="15158">
                        <c:v>2.6738999999999998E-13</c:v>
                      </c:pt>
                      <c:pt idx="15159">
                        <c:v>2.6738999999999998E-13</c:v>
                      </c:pt>
                      <c:pt idx="15160">
                        <c:v>3.1717199999999999E-13</c:v>
                      </c:pt>
                      <c:pt idx="15161">
                        <c:v>3.1717199999999999E-13</c:v>
                      </c:pt>
                      <c:pt idx="15162">
                        <c:v>1.9386799999999999E-13</c:v>
                      </c:pt>
                      <c:pt idx="15163">
                        <c:v>1.9386799999999999E-13</c:v>
                      </c:pt>
                      <c:pt idx="15164">
                        <c:v>1.9711000000000001E-13</c:v>
                      </c:pt>
                      <c:pt idx="15165">
                        <c:v>1.9711000000000001E-13</c:v>
                      </c:pt>
                      <c:pt idx="15166">
                        <c:v>1.85113E-13</c:v>
                      </c:pt>
                      <c:pt idx="15167">
                        <c:v>1.85113E-13</c:v>
                      </c:pt>
                      <c:pt idx="15168">
                        <c:v>1.8476599999999999E-13</c:v>
                      </c:pt>
                      <c:pt idx="15169">
                        <c:v>1.8476599999999999E-13</c:v>
                      </c:pt>
                      <c:pt idx="15170">
                        <c:v>8.6410199999999997E-13</c:v>
                      </c:pt>
                      <c:pt idx="15171">
                        <c:v>8.6410199999999997E-13</c:v>
                      </c:pt>
                      <c:pt idx="15172">
                        <c:v>9.0272799999999999E-13</c:v>
                      </c:pt>
                      <c:pt idx="15173">
                        <c:v>9.0272799999999999E-13</c:v>
                      </c:pt>
                      <c:pt idx="15174">
                        <c:v>2.43999E-13</c:v>
                      </c:pt>
                      <c:pt idx="15175">
                        <c:v>2.43999E-13</c:v>
                      </c:pt>
                      <c:pt idx="15176">
                        <c:v>8.1699700000000004E-13</c:v>
                      </c:pt>
                      <c:pt idx="15177">
                        <c:v>8.1699700000000004E-13</c:v>
                      </c:pt>
                      <c:pt idx="15178">
                        <c:v>3.63453E-13</c:v>
                      </c:pt>
                      <c:pt idx="15179">
                        <c:v>3.63453E-13</c:v>
                      </c:pt>
                      <c:pt idx="15180">
                        <c:v>1.8910999999999999E-13</c:v>
                      </c:pt>
                      <c:pt idx="15181">
                        <c:v>1.8910999999999999E-13</c:v>
                      </c:pt>
                      <c:pt idx="15182">
                        <c:v>2.9555100000000001E-13</c:v>
                      </c:pt>
                      <c:pt idx="15183">
                        <c:v>2.9555100000000001E-13</c:v>
                      </c:pt>
                      <c:pt idx="15184">
                        <c:v>2.7536399999999999E-13</c:v>
                      </c:pt>
                      <c:pt idx="15185">
                        <c:v>2.7536399999999999E-13</c:v>
                      </c:pt>
                      <c:pt idx="15186">
                        <c:v>1.9147799999999999E-13</c:v>
                      </c:pt>
                      <c:pt idx="15187">
                        <c:v>1.9147799999999999E-13</c:v>
                      </c:pt>
                      <c:pt idx="15188">
                        <c:v>2.52199E-13</c:v>
                      </c:pt>
                      <c:pt idx="15189">
                        <c:v>2.52199E-13</c:v>
                      </c:pt>
                      <c:pt idx="15190">
                        <c:v>3.1469899999999999E-13</c:v>
                      </c:pt>
                      <c:pt idx="15191">
                        <c:v>3.1469899999999999E-13</c:v>
                      </c:pt>
                      <c:pt idx="15192">
                        <c:v>2.5084200000000001E-13</c:v>
                      </c:pt>
                      <c:pt idx="15193">
                        <c:v>2.5084200000000001E-13</c:v>
                      </c:pt>
                      <c:pt idx="15194">
                        <c:v>1.8428299999999999E-13</c:v>
                      </c:pt>
                      <c:pt idx="15195">
                        <c:v>1.8428299999999999E-13</c:v>
                      </c:pt>
                      <c:pt idx="15196">
                        <c:v>1.99132E-13</c:v>
                      </c:pt>
                      <c:pt idx="15197">
                        <c:v>1.99132E-13</c:v>
                      </c:pt>
                      <c:pt idx="15198">
                        <c:v>1.86896E-13</c:v>
                      </c:pt>
                      <c:pt idx="15199">
                        <c:v>1.86896E-13</c:v>
                      </c:pt>
                      <c:pt idx="15200">
                        <c:v>1.98633E-13</c:v>
                      </c:pt>
                      <c:pt idx="15201">
                        <c:v>1.98633E-13</c:v>
                      </c:pt>
                      <c:pt idx="15202">
                        <c:v>1.98133E-13</c:v>
                      </c:pt>
                      <c:pt idx="15203">
                        <c:v>1.98133E-13</c:v>
                      </c:pt>
                      <c:pt idx="15204">
                        <c:v>2.6373400000000002E-13</c:v>
                      </c:pt>
                      <c:pt idx="15205">
                        <c:v>2.6373400000000002E-13</c:v>
                      </c:pt>
                      <c:pt idx="15206">
                        <c:v>1.8739899999999999E-13</c:v>
                      </c:pt>
                      <c:pt idx="15207">
                        <c:v>1.8739899999999999E-13</c:v>
                      </c:pt>
                      <c:pt idx="15208">
                        <c:v>2.40406E-13</c:v>
                      </c:pt>
                      <c:pt idx="15209">
                        <c:v>2.40406E-13</c:v>
                      </c:pt>
                      <c:pt idx="15210">
                        <c:v>2.9160699999999999E-13</c:v>
                      </c:pt>
                      <c:pt idx="15211">
                        <c:v>2.9160699999999999E-13</c:v>
                      </c:pt>
                      <c:pt idx="15212">
                        <c:v>1.81986E-13</c:v>
                      </c:pt>
                      <c:pt idx="15213">
                        <c:v>1.81986E-13</c:v>
                      </c:pt>
                      <c:pt idx="15214">
                        <c:v>1.8718900000000001E-13</c:v>
                      </c:pt>
                      <c:pt idx="15215">
                        <c:v>1.8718900000000001E-13</c:v>
                      </c:pt>
                      <c:pt idx="15216">
                        <c:v>1.86738E-13</c:v>
                      </c:pt>
                      <c:pt idx="15217">
                        <c:v>1.86738E-13</c:v>
                      </c:pt>
                      <c:pt idx="15218">
                        <c:v>2.3132999999999998E-13</c:v>
                      </c:pt>
                      <c:pt idx="15219">
                        <c:v>2.3132999999999998E-13</c:v>
                      </c:pt>
                      <c:pt idx="15220">
                        <c:v>1.92989E-13</c:v>
                      </c:pt>
                      <c:pt idx="15221">
                        <c:v>1.92989E-13</c:v>
                      </c:pt>
                      <c:pt idx="15222">
                        <c:v>1.8656799999999999E-13</c:v>
                      </c:pt>
                      <c:pt idx="15223">
                        <c:v>1.8656799999999999E-13</c:v>
                      </c:pt>
                      <c:pt idx="15224">
                        <c:v>8.1713200000000002E-13</c:v>
                      </c:pt>
                      <c:pt idx="15225">
                        <c:v>8.1713200000000002E-13</c:v>
                      </c:pt>
                      <c:pt idx="15226">
                        <c:v>1.9229000000000001E-13</c:v>
                      </c:pt>
                      <c:pt idx="15227">
                        <c:v>1.9229000000000001E-13</c:v>
                      </c:pt>
                      <c:pt idx="15228">
                        <c:v>9.4712399999999999E-13</c:v>
                      </c:pt>
                      <c:pt idx="15229">
                        <c:v>9.4712399999999999E-13</c:v>
                      </c:pt>
                      <c:pt idx="15230">
                        <c:v>9.4156200000000002E-13</c:v>
                      </c:pt>
                      <c:pt idx="15231">
                        <c:v>9.4156200000000002E-13</c:v>
                      </c:pt>
                      <c:pt idx="15232">
                        <c:v>1.8701600000000001E-13</c:v>
                      </c:pt>
                      <c:pt idx="15233">
                        <c:v>1.8701600000000001E-13</c:v>
                      </c:pt>
                      <c:pt idx="15234">
                        <c:v>1.9332299999999999E-13</c:v>
                      </c:pt>
                      <c:pt idx="15235">
                        <c:v>1.9332299999999999E-13</c:v>
                      </c:pt>
                      <c:pt idx="15236">
                        <c:v>1.9837699999999999E-13</c:v>
                      </c:pt>
                      <c:pt idx="15237">
                        <c:v>1.9837699999999999E-13</c:v>
                      </c:pt>
                      <c:pt idx="15238">
                        <c:v>3.4338800000000002E-13</c:v>
                      </c:pt>
                      <c:pt idx="15239">
                        <c:v>3.4338800000000002E-13</c:v>
                      </c:pt>
                      <c:pt idx="15240">
                        <c:v>3.5237300000000001E-13</c:v>
                      </c:pt>
                      <c:pt idx="15241">
                        <c:v>3.5237300000000001E-13</c:v>
                      </c:pt>
                      <c:pt idx="15242">
                        <c:v>8.13589E-13</c:v>
                      </c:pt>
                      <c:pt idx="15243">
                        <c:v>8.13589E-13</c:v>
                      </c:pt>
                      <c:pt idx="15244">
                        <c:v>2.7137899999999998E-13</c:v>
                      </c:pt>
                      <c:pt idx="15245">
                        <c:v>2.7137899999999998E-13</c:v>
                      </c:pt>
                      <c:pt idx="15246">
                        <c:v>8.1800899999999999E-13</c:v>
                      </c:pt>
                      <c:pt idx="15247">
                        <c:v>8.1800899999999999E-13</c:v>
                      </c:pt>
                      <c:pt idx="15248">
                        <c:v>3.1158900000000002E-13</c:v>
                      </c:pt>
                      <c:pt idx="15249">
                        <c:v>3.1158900000000002E-13</c:v>
                      </c:pt>
                      <c:pt idx="15250">
                        <c:v>2.85332E-13</c:v>
                      </c:pt>
                      <c:pt idx="15251">
                        <c:v>2.85332E-13</c:v>
                      </c:pt>
                      <c:pt idx="15252">
                        <c:v>1.90181E-13</c:v>
                      </c:pt>
                      <c:pt idx="15253">
                        <c:v>1.90181E-13</c:v>
                      </c:pt>
                      <c:pt idx="15254">
                        <c:v>2.6131200000000002E-13</c:v>
                      </c:pt>
                      <c:pt idx="15255">
                        <c:v>2.6131200000000002E-13</c:v>
                      </c:pt>
                      <c:pt idx="15256">
                        <c:v>1.8360099999999999E-13</c:v>
                      </c:pt>
                      <c:pt idx="15257">
                        <c:v>1.8360099999999999E-13</c:v>
                      </c:pt>
                      <c:pt idx="15258">
                        <c:v>3.4071400000000001E-13</c:v>
                      </c:pt>
                      <c:pt idx="15259">
                        <c:v>3.4071400000000001E-13</c:v>
                      </c:pt>
                      <c:pt idx="15260">
                        <c:v>1.6746899999999999E-9</c:v>
                      </c:pt>
                      <c:pt idx="15261">
                        <c:v>1.6746899999999999E-9</c:v>
                      </c:pt>
                      <c:pt idx="15262">
                        <c:v>1.05608E-13</c:v>
                      </c:pt>
                      <c:pt idx="15263">
                        <c:v>1.05608E-13</c:v>
                      </c:pt>
                      <c:pt idx="15264">
                        <c:v>1.1877599999999999E-13</c:v>
                      </c:pt>
                      <c:pt idx="15265">
                        <c:v>1.1877599999999999E-13</c:v>
                      </c:pt>
                      <c:pt idx="15266">
                        <c:v>1.0829499999999999E-13</c:v>
                      </c:pt>
                      <c:pt idx="15267">
                        <c:v>1.0829499999999999E-13</c:v>
                      </c:pt>
                      <c:pt idx="15268">
                        <c:v>1.0990700000000001E-13</c:v>
                      </c:pt>
                      <c:pt idx="15269">
                        <c:v>1.0990700000000001E-13</c:v>
                      </c:pt>
                      <c:pt idx="15270">
                        <c:v>1.8013900000000001E-13</c:v>
                      </c:pt>
                      <c:pt idx="15271">
                        <c:v>1.8013900000000001E-13</c:v>
                      </c:pt>
                      <c:pt idx="15272">
                        <c:v>1.15156E-13</c:v>
                      </c:pt>
                      <c:pt idx="15273">
                        <c:v>1.15156E-13</c:v>
                      </c:pt>
                      <c:pt idx="15274">
                        <c:v>1.09258E-13</c:v>
                      </c:pt>
                      <c:pt idx="15275">
                        <c:v>1.09258E-13</c:v>
                      </c:pt>
                      <c:pt idx="15276">
                        <c:v>1.1345899999999999E-13</c:v>
                      </c:pt>
                      <c:pt idx="15277">
                        <c:v>1.1345899999999999E-13</c:v>
                      </c:pt>
                      <c:pt idx="15278">
                        <c:v>1.07224E-13</c:v>
                      </c:pt>
                      <c:pt idx="15279">
                        <c:v>1.07224E-13</c:v>
                      </c:pt>
                      <c:pt idx="15280">
                        <c:v>7.3685899999999998E-13</c:v>
                      </c:pt>
                      <c:pt idx="15281">
                        <c:v>7.3685899999999998E-13</c:v>
                      </c:pt>
                      <c:pt idx="15282">
                        <c:v>7.3684300000000003E-13</c:v>
                      </c:pt>
                      <c:pt idx="15283">
                        <c:v>7.3684300000000003E-13</c:v>
                      </c:pt>
                      <c:pt idx="15284">
                        <c:v>2.04558E-13</c:v>
                      </c:pt>
                      <c:pt idx="15285">
                        <c:v>2.04558E-13</c:v>
                      </c:pt>
                      <c:pt idx="15286">
                        <c:v>6.9823899999999999E-13</c:v>
                      </c:pt>
                      <c:pt idx="15287">
                        <c:v>6.9823899999999999E-13</c:v>
                      </c:pt>
                      <c:pt idx="15288">
                        <c:v>1.4097300000000001E-9</c:v>
                      </c:pt>
                      <c:pt idx="15289">
                        <c:v>1.4097300000000001E-9</c:v>
                      </c:pt>
                      <c:pt idx="15290">
                        <c:v>4.5121400000000001E-14</c:v>
                      </c:pt>
                      <c:pt idx="15291">
                        <c:v>4.5121400000000001E-14</c:v>
                      </c:pt>
                      <c:pt idx="15292">
                        <c:v>1.10514E-13</c:v>
                      </c:pt>
                      <c:pt idx="15293">
                        <c:v>1.10514E-13</c:v>
                      </c:pt>
                      <c:pt idx="15294">
                        <c:v>4.0880400000000002E-14</c:v>
                      </c:pt>
                      <c:pt idx="15295">
                        <c:v>4.0880400000000002E-14</c:v>
                      </c:pt>
                      <c:pt idx="15296">
                        <c:v>3.9017300000000001E-14</c:v>
                      </c:pt>
                      <c:pt idx="15297">
                        <c:v>3.9017300000000001E-14</c:v>
                      </c:pt>
                      <c:pt idx="15298">
                        <c:v>3.9368100000000002E-14</c:v>
                      </c:pt>
                      <c:pt idx="15299">
                        <c:v>3.9368100000000002E-14</c:v>
                      </c:pt>
                      <c:pt idx="15300">
                        <c:v>4.1494000000000001E-14</c:v>
                      </c:pt>
                      <c:pt idx="15301">
                        <c:v>4.1494000000000001E-14</c:v>
                      </c:pt>
                      <c:pt idx="15302">
                        <c:v>4.22762E-14</c:v>
                      </c:pt>
                      <c:pt idx="15303">
                        <c:v>4.22762E-14</c:v>
                      </c:pt>
                      <c:pt idx="15304">
                        <c:v>4.1751100000000003E-14</c:v>
                      </c:pt>
                      <c:pt idx="15305">
                        <c:v>4.1751100000000003E-14</c:v>
                      </c:pt>
                      <c:pt idx="15306">
                        <c:v>4.1049700000000003E-14</c:v>
                      </c:pt>
                      <c:pt idx="15307">
                        <c:v>4.1049700000000003E-14</c:v>
                      </c:pt>
                      <c:pt idx="15308">
                        <c:v>4.5961400000000001E-14</c:v>
                      </c:pt>
                      <c:pt idx="15309">
                        <c:v>4.5961400000000001E-14</c:v>
                      </c:pt>
                      <c:pt idx="15310">
                        <c:v>4.0073899999999998E-14</c:v>
                      </c:pt>
                      <c:pt idx="15311">
                        <c:v>4.0073899999999998E-14</c:v>
                      </c:pt>
                      <c:pt idx="15312">
                        <c:v>4.0856999999999999E-14</c:v>
                      </c:pt>
                      <c:pt idx="15313">
                        <c:v>4.0856999999999999E-14</c:v>
                      </c:pt>
                      <c:pt idx="15314">
                        <c:v>3.8636499999999999E-14</c:v>
                      </c:pt>
                      <c:pt idx="15315">
                        <c:v>3.8636499999999999E-14</c:v>
                      </c:pt>
                      <c:pt idx="15316">
                        <c:v>3.7934299999999998E-14</c:v>
                      </c:pt>
                      <c:pt idx="15317">
                        <c:v>3.7934299999999998E-14</c:v>
                      </c:pt>
                      <c:pt idx="15318">
                        <c:v>4.0119800000000002E-14</c:v>
                      </c:pt>
                      <c:pt idx="15319">
                        <c:v>4.0119800000000002E-14</c:v>
                      </c:pt>
                      <c:pt idx="15320">
                        <c:v>3.7929200000000001E-14</c:v>
                      </c:pt>
                      <c:pt idx="15321">
                        <c:v>3.7929200000000001E-14</c:v>
                      </c:pt>
                      <c:pt idx="15322">
                        <c:v>1.08037E-13</c:v>
                      </c:pt>
                      <c:pt idx="15323">
                        <c:v>1.08037E-13</c:v>
                      </c:pt>
                      <c:pt idx="15324">
                        <c:v>4.1287500000000002E-14</c:v>
                      </c:pt>
                      <c:pt idx="15325">
                        <c:v>4.1287500000000002E-14</c:v>
                      </c:pt>
                      <c:pt idx="15326">
                        <c:v>4.0395100000000002E-14</c:v>
                      </c:pt>
                      <c:pt idx="15327">
                        <c:v>4.0395100000000002E-14</c:v>
                      </c:pt>
                      <c:pt idx="15328">
                        <c:v>4.2183300000000002E-14</c:v>
                      </c:pt>
                      <c:pt idx="15329">
                        <c:v>4.2183300000000002E-14</c:v>
                      </c:pt>
                      <c:pt idx="15330">
                        <c:v>4.1437700000000002E-14</c:v>
                      </c:pt>
                      <c:pt idx="15331">
                        <c:v>4.1437700000000002E-14</c:v>
                      </c:pt>
                      <c:pt idx="15332">
                        <c:v>4.1442500000000002E-14</c:v>
                      </c:pt>
                      <c:pt idx="15333">
                        <c:v>4.1442500000000002E-14</c:v>
                      </c:pt>
                      <c:pt idx="15334">
                        <c:v>4.5714100000000002E-14</c:v>
                      </c:pt>
                      <c:pt idx="15335">
                        <c:v>4.5714100000000002E-14</c:v>
                      </c:pt>
                      <c:pt idx="15336">
                        <c:v>3.9656699999999999E-14</c:v>
                      </c:pt>
                      <c:pt idx="15337">
                        <c:v>3.9656699999999999E-14</c:v>
                      </c:pt>
                      <c:pt idx="15338">
                        <c:v>4.4674100000000001E-14</c:v>
                      </c:pt>
                      <c:pt idx="15339">
                        <c:v>4.4674100000000001E-14</c:v>
                      </c:pt>
                      <c:pt idx="15340">
                        <c:v>4.1919899999999999E-14</c:v>
                      </c:pt>
                      <c:pt idx="15341">
                        <c:v>4.1919899999999999E-14</c:v>
                      </c:pt>
                      <c:pt idx="15342">
                        <c:v>4.2774600000000002E-14</c:v>
                      </c:pt>
                      <c:pt idx="15343">
                        <c:v>4.2774600000000002E-14</c:v>
                      </c:pt>
                      <c:pt idx="15344">
                        <c:v>4.2298900000000003E-14</c:v>
                      </c:pt>
                      <c:pt idx="15345">
                        <c:v>4.2298900000000003E-14</c:v>
                      </c:pt>
                      <c:pt idx="15346">
                        <c:v>3.9471400000000002E-14</c:v>
                      </c:pt>
                      <c:pt idx="15347">
                        <c:v>3.9471400000000002E-14</c:v>
                      </c:pt>
                      <c:pt idx="15348">
                        <c:v>4.4102299999999999E-14</c:v>
                      </c:pt>
                      <c:pt idx="15349">
                        <c:v>4.4102299999999999E-14</c:v>
                      </c:pt>
                      <c:pt idx="15350">
                        <c:v>5.0245799999999999E-14</c:v>
                      </c:pt>
                      <c:pt idx="15351">
                        <c:v>5.0245799999999999E-14</c:v>
                      </c:pt>
                      <c:pt idx="15352">
                        <c:v>3.9436399999999998E-14</c:v>
                      </c:pt>
                      <c:pt idx="15353">
                        <c:v>3.9436399999999998E-14</c:v>
                      </c:pt>
                      <c:pt idx="15354">
                        <c:v>4.3853599999999999E-14</c:v>
                      </c:pt>
                      <c:pt idx="15355">
                        <c:v>4.3853599999999999E-14</c:v>
                      </c:pt>
                      <c:pt idx="15356">
                        <c:v>4.2826499999999998E-14</c:v>
                      </c:pt>
                      <c:pt idx="15357">
                        <c:v>4.2826499999999998E-14</c:v>
                      </c:pt>
                      <c:pt idx="15358">
                        <c:v>3.8314000000000002E-14</c:v>
                      </c:pt>
                      <c:pt idx="15359">
                        <c:v>3.8314000000000002E-14</c:v>
                      </c:pt>
                      <c:pt idx="15360">
                        <c:v>4.0135599999999997E-14</c:v>
                      </c:pt>
                      <c:pt idx="15361">
                        <c:v>4.0135599999999997E-14</c:v>
                      </c:pt>
                      <c:pt idx="15362">
                        <c:v>4.3783399999999997E-14</c:v>
                      </c:pt>
                      <c:pt idx="15363">
                        <c:v>4.3783399999999997E-14</c:v>
                      </c:pt>
                      <c:pt idx="15364">
                        <c:v>3.97832E-14</c:v>
                      </c:pt>
                      <c:pt idx="15365">
                        <c:v>3.97832E-14</c:v>
                      </c:pt>
                      <c:pt idx="15366">
                        <c:v>8.0183600000000001E-14</c:v>
                      </c:pt>
                      <c:pt idx="15367">
                        <c:v>8.0183600000000001E-14</c:v>
                      </c:pt>
                      <c:pt idx="15368">
                        <c:v>6.6338099999999999E-14</c:v>
                      </c:pt>
                      <c:pt idx="15369">
                        <c:v>6.6338099999999999E-14</c:v>
                      </c:pt>
                      <c:pt idx="15370">
                        <c:v>4.1006100000000002E-14</c:v>
                      </c:pt>
                      <c:pt idx="15371">
                        <c:v>4.1006100000000002E-14</c:v>
                      </c:pt>
                      <c:pt idx="15372">
                        <c:v>4.0805299999999999E-14</c:v>
                      </c:pt>
                      <c:pt idx="15373">
                        <c:v>4.0805299999999999E-14</c:v>
                      </c:pt>
                      <c:pt idx="15374">
                        <c:v>4.6651300000000001E-14</c:v>
                      </c:pt>
                      <c:pt idx="15375">
                        <c:v>4.6651300000000001E-14</c:v>
                      </c:pt>
                      <c:pt idx="15376">
                        <c:v>4.0734E-14</c:v>
                      </c:pt>
                      <c:pt idx="15377">
                        <c:v>4.0734E-14</c:v>
                      </c:pt>
                      <c:pt idx="15378">
                        <c:v>4.57526E-14</c:v>
                      </c:pt>
                      <c:pt idx="15379">
                        <c:v>4.57526E-14</c:v>
                      </c:pt>
                      <c:pt idx="15380">
                        <c:v>4.4719900000000003E-14</c:v>
                      </c:pt>
                      <c:pt idx="15381">
                        <c:v>4.4719900000000003E-14</c:v>
                      </c:pt>
                      <c:pt idx="15382">
                        <c:v>3.9899799999999997E-14</c:v>
                      </c:pt>
                      <c:pt idx="15383">
                        <c:v>3.9899799999999997E-14</c:v>
                      </c:pt>
                      <c:pt idx="15384">
                        <c:v>3.9902300000000002E-14</c:v>
                      </c:pt>
                      <c:pt idx="15385">
                        <c:v>3.9902300000000002E-14</c:v>
                      </c:pt>
                      <c:pt idx="15386">
                        <c:v>3.9747699999999999E-14</c:v>
                      </c:pt>
                      <c:pt idx="15387">
                        <c:v>3.9747699999999999E-14</c:v>
                      </c:pt>
                      <c:pt idx="15388">
                        <c:v>7.17428E-12</c:v>
                      </c:pt>
                      <c:pt idx="15389">
                        <c:v>7.17428E-12</c:v>
                      </c:pt>
                      <c:pt idx="15390">
                        <c:v>3.8006900000000003E-14</c:v>
                      </c:pt>
                      <c:pt idx="15391">
                        <c:v>3.8006900000000003E-14</c:v>
                      </c:pt>
                      <c:pt idx="15392">
                        <c:v>4.0719300000000002E-14</c:v>
                      </c:pt>
                      <c:pt idx="15393">
                        <c:v>4.0719300000000002E-14</c:v>
                      </c:pt>
                      <c:pt idx="15394">
                        <c:v>3.9754800000000001E-14</c:v>
                      </c:pt>
                      <c:pt idx="15395">
                        <c:v>3.9754800000000001E-14</c:v>
                      </c:pt>
                      <c:pt idx="15396">
                        <c:v>6.3199099999999996E-14</c:v>
                      </c:pt>
                      <c:pt idx="15397">
                        <c:v>6.3199099999999996E-14</c:v>
                      </c:pt>
                      <c:pt idx="15398">
                        <c:v>4.1401700000000002E-14</c:v>
                      </c:pt>
                      <c:pt idx="15399">
                        <c:v>4.1401700000000002E-14</c:v>
                      </c:pt>
                      <c:pt idx="15400">
                        <c:v>3.5590099999999997E-14</c:v>
                      </c:pt>
                      <c:pt idx="15401">
                        <c:v>3.5590099999999997E-14</c:v>
                      </c:pt>
                      <c:pt idx="15402">
                        <c:v>3.5905499999999998E-14</c:v>
                      </c:pt>
                      <c:pt idx="15403">
                        <c:v>3.5905499999999998E-14</c:v>
                      </c:pt>
                      <c:pt idx="15404">
                        <c:v>4.2676399999999999E-14</c:v>
                      </c:pt>
                      <c:pt idx="15405">
                        <c:v>4.2676399999999999E-14</c:v>
                      </c:pt>
                      <c:pt idx="15406">
                        <c:v>3.88718E-14</c:v>
                      </c:pt>
                      <c:pt idx="15407">
                        <c:v>3.88718E-14</c:v>
                      </c:pt>
                      <c:pt idx="15408">
                        <c:v>3.5706200000000003E-14</c:v>
                      </c:pt>
                      <c:pt idx="15409">
                        <c:v>3.5706200000000003E-14</c:v>
                      </c:pt>
                      <c:pt idx="15410">
                        <c:v>3.5271399999999998E-14</c:v>
                      </c:pt>
                      <c:pt idx="15411">
                        <c:v>3.5271399999999998E-14</c:v>
                      </c:pt>
                      <c:pt idx="15412">
                        <c:v>3.8277499999999998E-14</c:v>
                      </c:pt>
                      <c:pt idx="15413">
                        <c:v>3.8277499999999998E-14</c:v>
                      </c:pt>
                      <c:pt idx="15414">
                        <c:v>3.44132E-14</c:v>
                      </c:pt>
                      <c:pt idx="15415">
                        <c:v>3.44132E-14</c:v>
                      </c:pt>
                      <c:pt idx="15416">
                        <c:v>3.74255E-14</c:v>
                      </c:pt>
                      <c:pt idx="15417">
                        <c:v>3.74255E-14</c:v>
                      </c:pt>
                      <c:pt idx="15418">
                        <c:v>3.6912199999999999E-14</c:v>
                      </c:pt>
                      <c:pt idx="15419">
                        <c:v>3.6912199999999999E-14</c:v>
                      </c:pt>
                      <c:pt idx="15420">
                        <c:v>3.4897200000000001E-14</c:v>
                      </c:pt>
                      <c:pt idx="15421">
                        <c:v>3.4897200000000001E-14</c:v>
                      </c:pt>
                      <c:pt idx="15422">
                        <c:v>3.9525800000000002E-14</c:v>
                      </c:pt>
                      <c:pt idx="15423">
                        <c:v>3.9525800000000002E-14</c:v>
                      </c:pt>
                      <c:pt idx="15424">
                        <c:v>3.65752E-14</c:v>
                      </c:pt>
                      <c:pt idx="15425">
                        <c:v>3.65752E-14</c:v>
                      </c:pt>
                      <c:pt idx="15426">
                        <c:v>3.54633E-14</c:v>
                      </c:pt>
                      <c:pt idx="15427">
                        <c:v>3.54633E-14</c:v>
                      </c:pt>
                      <c:pt idx="15428">
                        <c:v>3.6898599999999999E-14</c:v>
                      </c:pt>
                      <c:pt idx="15429">
                        <c:v>3.6898599999999999E-14</c:v>
                      </c:pt>
                      <c:pt idx="15430">
                        <c:v>3.5063499999999999E-14</c:v>
                      </c:pt>
                      <c:pt idx="15431">
                        <c:v>3.5063499999999999E-14</c:v>
                      </c:pt>
                      <c:pt idx="15432">
                        <c:v>3.6857099999999999E-14</c:v>
                      </c:pt>
                      <c:pt idx="15433">
                        <c:v>3.6857099999999999E-14</c:v>
                      </c:pt>
                      <c:pt idx="15434">
                        <c:v>3.3613300000000001E-14</c:v>
                      </c:pt>
                      <c:pt idx="15435">
                        <c:v>3.3613300000000001E-14</c:v>
                      </c:pt>
                      <c:pt idx="15436">
                        <c:v>4.0611E-14</c:v>
                      </c:pt>
                      <c:pt idx="15437">
                        <c:v>4.0611E-14</c:v>
                      </c:pt>
                      <c:pt idx="15438">
                        <c:v>3.4803099999999998E-14</c:v>
                      </c:pt>
                      <c:pt idx="15439">
                        <c:v>3.4803099999999998E-14</c:v>
                      </c:pt>
                      <c:pt idx="15440">
                        <c:v>3.5199200000000003E-14</c:v>
                      </c:pt>
                      <c:pt idx="15441">
                        <c:v>3.5199200000000003E-14</c:v>
                      </c:pt>
                      <c:pt idx="15442">
                        <c:v>3.6567300000000002E-14</c:v>
                      </c:pt>
                      <c:pt idx="15443">
                        <c:v>3.6567300000000002E-14</c:v>
                      </c:pt>
                      <c:pt idx="15444">
                        <c:v>3.52438E-14</c:v>
                      </c:pt>
                      <c:pt idx="15445">
                        <c:v>3.52438E-14</c:v>
                      </c:pt>
                      <c:pt idx="15446">
                        <c:v>3.7350300000000003E-14</c:v>
                      </c:pt>
                      <c:pt idx="15447">
                        <c:v>3.7350300000000003E-14</c:v>
                      </c:pt>
                      <c:pt idx="15448">
                        <c:v>4.1478400000000001E-14</c:v>
                      </c:pt>
                      <c:pt idx="15449">
                        <c:v>4.1478400000000001E-14</c:v>
                      </c:pt>
                      <c:pt idx="15450">
                        <c:v>4.2835900000000002E-11</c:v>
                      </c:pt>
                      <c:pt idx="15451">
                        <c:v>4.2835900000000002E-11</c:v>
                      </c:pt>
                      <c:pt idx="15452">
                        <c:v>3.68722E-14</c:v>
                      </c:pt>
                      <c:pt idx="15453">
                        <c:v>3.68722E-14</c:v>
                      </c:pt>
                      <c:pt idx="15454">
                        <c:v>3.6171399999999999E-14</c:v>
                      </c:pt>
                      <c:pt idx="15455">
                        <c:v>3.6171399999999999E-14</c:v>
                      </c:pt>
                      <c:pt idx="15456">
                        <c:v>3.4624299999999997E-14</c:v>
                      </c:pt>
                      <c:pt idx="15457">
                        <c:v>3.4624299999999997E-14</c:v>
                      </c:pt>
                      <c:pt idx="15458">
                        <c:v>3.6468399999999999E-14</c:v>
                      </c:pt>
                      <c:pt idx="15459">
                        <c:v>3.6468399999999999E-14</c:v>
                      </c:pt>
                      <c:pt idx="15460">
                        <c:v>6.5440600000000002E-14</c:v>
                      </c:pt>
                      <c:pt idx="15461">
                        <c:v>6.5440600000000002E-14</c:v>
                      </c:pt>
                      <c:pt idx="15462">
                        <c:v>3.7957E-14</c:v>
                      </c:pt>
                      <c:pt idx="15463">
                        <c:v>3.7957E-14</c:v>
                      </c:pt>
                      <c:pt idx="15464">
                        <c:v>3.43079E-14</c:v>
                      </c:pt>
                      <c:pt idx="15465">
                        <c:v>3.43079E-14</c:v>
                      </c:pt>
                      <c:pt idx="15466">
                        <c:v>3.5180600000000001E-14</c:v>
                      </c:pt>
                      <c:pt idx="15467">
                        <c:v>3.5180600000000001E-14</c:v>
                      </c:pt>
                      <c:pt idx="15468">
                        <c:v>3.4027300000000001E-14</c:v>
                      </c:pt>
                      <c:pt idx="15469">
                        <c:v>3.4027300000000001E-14</c:v>
                      </c:pt>
                      <c:pt idx="15470">
                        <c:v>3.48359E-14</c:v>
                      </c:pt>
                      <c:pt idx="15471">
                        <c:v>3.48359E-14</c:v>
                      </c:pt>
                      <c:pt idx="15472">
                        <c:v>3.7937400000000002E-14</c:v>
                      </c:pt>
                      <c:pt idx="15473">
                        <c:v>3.7937400000000002E-14</c:v>
                      </c:pt>
                      <c:pt idx="15474">
                        <c:v>4.1390100000000002E-14</c:v>
                      </c:pt>
                      <c:pt idx="15475">
                        <c:v>4.1390100000000002E-14</c:v>
                      </c:pt>
                      <c:pt idx="15476">
                        <c:v>3.9987599999999998E-14</c:v>
                      </c:pt>
                      <c:pt idx="15477">
                        <c:v>3.9987599999999998E-14</c:v>
                      </c:pt>
                      <c:pt idx="15478">
                        <c:v>3.5175900000000001E-14</c:v>
                      </c:pt>
                      <c:pt idx="15479">
                        <c:v>3.5175900000000001E-14</c:v>
                      </c:pt>
                      <c:pt idx="15480">
                        <c:v>3.7052600000000003E-14</c:v>
                      </c:pt>
                      <c:pt idx="15481">
                        <c:v>3.7052600000000003E-14</c:v>
                      </c:pt>
                      <c:pt idx="15482">
                        <c:v>3.4120699999999998E-14</c:v>
                      </c:pt>
                      <c:pt idx="15483">
                        <c:v>3.4120699999999998E-14</c:v>
                      </c:pt>
                      <c:pt idx="15484">
                        <c:v>3.8379499999999998E-14</c:v>
                      </c:pt>
                      <c:pt idx="15485">
                        <c:v>3.8379499999999998E-14</c:v>
                      </c:pt>
                      <c:pt idx="15486">
                        <c:v>3.8638E-14</c:v>
                      </c:pt>
                      <c:pt idx="15487">
                        <c:v>3.8638E-14</c:v>
                      </c:pt>
                      <c:pt idx="15488">
                        <c:v>3.7001699999999997E-14</c:v>
                      </c:pt>
                      <c:pt idx="15489">
                        <c:v>3.7001699999999997E-14</c:v>
                      </c:pt>
                      <c:pt idx="15490">
                        <c:v>3.5010999999999997E-14</c:v>
                      </c:pt>
                      <c:pt idx="15491">
                        <c:v>3.5010999999999997E-14</c:v>
                      </c:pt>
                      <c:pt idx="15492">
                        <c:v>3.7336700000000003E-14</c:v>
                      </c:pt>
                      <c:pt idx="15493">
                        <c:v>3.7336700000000003E-14</c:v>
                      </c:pt>
                      <c:pt idx="15494">
                        <c:v>3.55645E-14</c:v>
                      </c:pt>
                      <c:pt idx="15495">
                        <c:v>3.55645E-14</c:v>
                      </c:pt>
                      <c:pt idx="15496">
                        <c:v>5.8351E-13</c:v>
                      </c:pt>
                      <c:pt idx="15497">
                        <c:v>5.8351E-13</c:v>
                      </c:pt>
                      <c:pt idx="15498">
                        <c:v>2.3684299999999999E-14</c:v>
                      </c:pt>
                      <c:pt idx="15499">
                        <c:v>2.3684299999999999E-14</c:v>
                      </c:pt>
                      <c:pt idx="15500">
                        <c:v>1.04524E-13</c:v>
                      </c:pt>
                      <c:pt idx="15501">
                        <c:v>1.04524E-13</c:v>
                      </c:pt>
                      <c:pt idx="15502">
                        <c:v>2.5561800000000001E-14</c:v>
                      </c:pt>
                      <c:pt idx="15503">
                        <c:v>2.5561800000000001E-14</c:v>
                      </c:pt>
                      <c:pt idx="15504">
                        <c:v>2.30697E-14</c:v>
                      </c:pt>
                      <c:pt idx="15505">
                        <c:v>2.30697E-14</c:v>
                      </c:pt>
                      <c:pt idx="15506">
                        <c:v>2.4140300000000001E-14</c:v>
                      </c:pt>
                      <c:pt idx="15507">
                        <c:v>2.4140300000000001E-14</c:v>
                      </c:pt>
                      <c:pt idx="15508">
                        <c:v>2.2731099999999999E-14</c:v>
                      </c:pt>
                      <c:pt idx="15509">
                        <c:v>2.2731099999999999E-14</c:v>
                      </c:pt>
                      <c:pt idx="15510">
                        <c:v>2.22626E-14</c:v>
                      </c:pt>
                      <c:pt idx="15511">
                        <c:v>2.22626E-14</c:v>
                      </c:pt>
                      <c:pt idx="15512">
                        <c:v>2.4446199999999999E-14</c:v>
                      </c:pt>
                      <c:pt idx="15513">
                        <c:v>2.4446199999999999E-14</c:v>
                      </c:pt>
                      <c:pt idx="15514">
                        <c:v>2.33534E-14</c:v>
                      </c:pt>
                      <c:pt idx="15515">
                        <c:v>2.33534E-14</c:v>
                      </c:pt>
                      <c:pt idx="15516">
                        <c:v>2.54131E-14</c:v>
                      </c:pt>
                      <c:pt idx="15517">
                        <c:v>2.54131E-14</c:v>
                      </c:pt>
                      <c:pt idx="15518">
                        <c:v>2.2212499999999999E-14</c:v>
                      </c:pt>
                      <c:pt idx="15519">
                        <c:v>2.2212499999999999E-14</c:v>
                      </c:pt>
                      <c:pt idx="15520">
                        <c:v>2.46475E-14</c:v>
                      </c:pt>
                      <c:pt idx="15521">
                        <c:v>2.46475E-14</c:v>
                      </c:pt>
                      <c:pt idx="15522">
                        <c:v>2.0716599999999999E-14</c:v>
                      </c:pt>
                      <c:pt idx="15523">
                        <c:v>2.0716599999999999E-14</c:v>
                      </c:pt>
                      <c:pt idx="15524">
                        <c:v>2.2964800000000001E-14</c:v>
                      </c:pt>
                      <c:pt idx="15525">
                        <c:v>2.2964800000000001E-14</c:v>
                      </c:pt>
                      <c:pt idx="15526">
                        <c:v>2.1617700000000001E-14</c:v>
                      </c:pt>
                      <c:pt idx="15527">
                        <c:v>2.1617700000000001E-14</c:v>
                      </c:pt>
                      <c:pt idx="15528">
                        <c:v>4.35179E-14</c:v>
                      </c:pt>
                      <c:pt idx="15529">
                        <c:v>4.35179E-14</c:v>
                      </c:pt>
                      <c:pt idx="15530">
                        <c:v>2.7290800000000001E-14</c:v>
                      </c:pt>
                      <c:pt idx="15531">
                        <c:v>2.7290800000000001E-14</c:v>
                      </c:pt>
                      <c:pt idx="15532">
                        <c:v>2.5409900000000001E-14</c:v>
                      </c:pt>
                      <c:pt idx="15533">
                        <c:v>2.5409900000000001E-14</c:v>
                      </c:pt>
                      <c:pt idx="15534">
                        <c:v>2.4218800000000001E-14</c:v>
                      </c:pt>
                      <c:pt idx="15535">
                        <c:v>2.4218800000000001E-14</c:v>
                      </c:pt>
                      <c:pt idx="15536">
                        <c:v>2.6056999999999999E-14</c:v>
                      </c:pt>
                      <c:pt idx="15537">
                        <c:v>2.6056999999999999E-14</c:v>
                      </c:pt>
                      <c:pt idx="15538">
                        <c:v>2.35424E-14</c:v>
                      </c:pt>
                      <c:pt idx="15539">
                        <c:v>2.35424E-14</c:v>
                      </c:pt>
                      <c:pt idx="15540">
                        <c:v>2.1078000000000001E-14</c:v>
                      </c:pt>
                      <c:pt idx="15541">
                        <c:v>2.1078000000000001E-14</c:v>
                      </c:pt>
                      <c:pt idx="15542">
                        <c:v>2.1675599999999999E-14</c:v>
                      </c:pt>
                      <c:pt idx="15543">
                        <c:v>2.1675599999999999E-14</c:v>
                      </c:pt>
                      <c:pt idx="15544">
                        <c:v>2.38961E-14</c:v>
                      </c:pt>
                      <c:pt idx="15545">
                        <c:v>2.38961E-14</c:v>
                      </c:pt>
                      <c:pt idx="15546">
                        <c:v>2.4261900000000001E-14</c:v>
                      </c:pt>
                      <c:pt idx="15547">
                        <c:v>2.4261900000000001E-14</c:v>
                      </c:pt>
                      <c:pt idx="15548">
                        <c:v>2.1531799999999999E-14</c:v>
                      </c:pt>
                      <c:pt idx="15549">
                        <c:v>2.1531799999999999E-14</c:v>
                      </c:pt>
                      <c:pt idx="15550">
                        <c:v>2.6253799999999999E-14</c:v>
                      </c:pt>
                      <c:pt idx="15551">
                        <c:v>2.6253799999999999E-14</c:v>
                      </c:pt>
                      <c:pt idx="15552">
                        <c:v>2.53564E-14</c:v>
                      </c:pt>
                      <c:pt idx="15553">
                        <c:v>2.53564E-14</c:v>
                      </c:pt>
                      <c:pt idx="15554">
                        <c:v>2.4346500000000001E-14</c:v>
                      </c:pt>
                      <c:pt idx="15555">
                        <c:v>2.4346500000000001E-14</c:v>
                      </c:pt>
                      <c:pt idx="15556">
                        <c:v>2.8747999999999998E-14</c:v>
                      </c:pt>
                      <c:pt idx="15557">
                        <c:v>2.8747999999999998E-14</c:v>
                      </c:pt>
                      <c:pt idx="15558">
                        <c:v>2.1244600000000001E-14</c:v>
                      </c:pt>
                      <c:pt idx="15559">
                        <c:v>2.1244600000000001E-14</c:v>
                      </c:pt>
                      <c:pt idx="15560">
                        <c:v>2.0557199999999999E-14</c:v>
                      </c:pt>
                      <c:pt idx="15561">
                        <c:v>2.0557199999999999E-14</c:v>
                      </c:pt>
                      <c:pt idx="15562">
                        <c:v>2.1806300000000001E-14</c:v>
                      </c:pt>
                      <c:pt idx="15563">
                        <c:v>2.1806300000000001E-14</c:v>
                      </c:pt>
                      <c:pt idx="15564">
                        <c:v>2.15357E-14</c:v>
                      </c:pt>
                      <c:pt idx="15565">
                        <c:v>2.15357E-14</c:v>
                      </c:pt>
                      <c:pt idx="15566">
                        <c:v>2.0919700000000001E-14</c:v>
                      </c:pt>
                      <c:pt idx="15567">
                        <c:v>2.0919700000000001E-14</c:v>
                      </c:pt>
                      <c:pt idx="15568">
                        <c:v>2.1283399999999999E-14</c:v>
                      </c:pt>
                      <c:pt idx="15569">
                        <c:v>2.1283399999999999E-14</c:v>
                      </c:pt>
                      <c:pt idx="15570">
                        <c:v>2.31975E-14</c:v>
                      </c:pt>
                      <c:pt idx="15571">
                        <c:v>2.31975E-14</c:v>
                      </c:pt>
                      <c:pt idx="15572">
                        <c:v>2.2745999999999998E-14</c:v>
                      </c:pt>
                      <c:pt idx="15573">
                        <c:v>2.2745999999999998E-14</c:v>
                      </c:pt>
                      <c:pt idx="15574">
                        <c:v>2.2827500000000001E-14</c:v>
                      </c:pt>
                      <c:pt idx="15575">
                        <c:v>2.2827500000000001E-14</c:v>
                      </c:pt>
                      <c:pt idx="15576">
                        <c:v>2.2127500000000002E-14</c:v>
                      </c:pt>
                      <c:pt idx="15577">
                        <c:v>2.2127500000000002E-14</c:v>
                      </c:pt>
                      <c:pt idx="15578">
                        <c:v>2.3998299999999999E-14</c:v>
                      </c:pt>
                      <c:pt idx="15579">
                        <c:v>2.3998299999999999E-14</c:v>
                      </c:pt>
                      <c:pt idx="15580">
                        <c:v>2.2485300000000001E-14</c:v>
                      </c:pt>
                      <c:pt idx="15581">
                        <c:v>2.2485300000000001E-14</c:v>
                      </c:pt>
                      <c:pt idx="15582">
                        <c:v>2.26228E-14</c:v>
                      </c:pt>
                      <c:pt idx="15583">
                        <c:v>2.26228E-14</c:v>
                      </c:pt>
                      <c:pt idx="15584">
                        <c:v>2.1309500000000001E-14</c:v>
                      </c:pt>
                      <c:pt idx="15585">
                        <c:v>2.1309500000000001E-14</c:v>
                      </c:pt>
                      <c:pt idx="15586">
                        <c:v>2.3038999999999999E-14</c:v>
                      </c:pt>
                      <c:pt idx="15587">
                        <c:v>2.3038999999999999E-14</c:v>
                      </c:pt>
                      <c:pt idx="15588">
                        <c:v>9.4795999999999998E-14</c:v>
                      </c:pt>
                      <c:pt idx="15589">
                        <c:v>9.4795999999999998E-14</c:v>
                      </c:pt>
                      <c:pt idx="15590">
                        <c:v>6.1833999999999999E-14</c:v>
                      </c:pt>
                      <c:pt idx="15591">
                        <c:v>6.1833999999999999E-14</c:v>
                      </c:pt>
                      <c:pt idx="15592">
                        <c:v>2.2898999999999999E-14</c:v>
                      </c:pt>
                      <c:pt idx="15593">
                        <c:v>2.2898999999999999E-14</c:v>
                      </c:pt>
                      <c:pt idx="15594">
                        <c:v>2.2428299999999999E-14</c:v>
                      </c:pt>
                      <c:pt idx="15595">
                        <c:v>2.2428299999999999E-14</c:v>
                      </c:pt>
                      <c:pt idx="15596">
                        <c:v>2.24468E-14</c:v>
                      </c:pt>
                      <c:pt idx="15597">
                        <c:v>2.24468E-14</c:v>
                      </c:pt>
                      <c:pt idx="15598">
                        <c:v>3.2509600000000001E-14</c:v>
                      </c:pt>
                      <c:pt idx="15599">
                        <c:v>3.2509600000000001E-14</c:v>
                      </c:pt>
                      <c:pt idx="15600">
                        <c:v>3.4639899999999997E-14</c:v>
                      </c:pt>
                      <c:pt idx="15601">
                        <c:v>3.4639899999999997E-14</c:v>
                      </c:pt>
                      <c:pt idx="15602">
                        <c:v>3.6191500000000003E-14</c:v>
                      </c:pt>
                      <c:pt idx="15603">
                        <c:v>3.6191500000000003E-14</c:v>
                      </c:pt>
                      <c:pt idx="15604">
                        <c:v>3.2530299999999998E-14</c:v>
                      </c:pt>
                      <c:pt idx="15605">
                        <c:v>3.2530299999999998E-14</c:v>
                      </c:pt>
                      <c:pt idx="15606">
                        <c:v>3.3543400000000001E-14</c:v>
                      </c:pt>
                      <c:pt idx="15607">
                        <c:v>3.3543400000000001E-14</c:v>
                      </c:pt>
                      <c:pt idx="15608">
                        <c:v>3.4219600000000001E-14</c:v>
                      </c:pt>
                      <c:pt idx="15609">
                        <c:v>3.4219600000000001E-14</c:v>
                      </c:pt>
                      <c:pt idx="15610">
                        <c:v>3.51819E-14</c:v>
                      </c:pt>
                      <c:pt idx="15611">
                        <c:v>3.51819E-14</c:v>
                      </c:pt>
                      <c:pt idx="15612">
                        <c:v>3.0842500000000002E-14</c:v>
                      </c:pt>
                      <c:pt idx="15613">
                        <c:v>3.0842500000000002E-14</c:v>
                      </c:pt>
                      <c:pt idx="15614">
                        <c:v>3.4934600000000001E-14</c:v>
                      </c:pt>
                      <c:pt idx="15615">
                        <c:v>3.4934600000000001E-14</c:v>
                      </c:pt>
                      <c:pt idx="15616">
                        <c:v>3.5491400000000002E-14</c:v>
                      </c:pt>
                      <c:pt idx="15617">
                        <c:v>3.5491400000000002E-14</c:v>
                      </c:pt>
                      <c:pt idx="15618">
                        <c:v>3.2044299999999997E-14</c:v>
                      </c:pt>
                      <c:pt idx="15619">
                        <c:v>3.2044299999999997E-14</c:v>
                      </c:pt>
                      <c:pt idx="15620">
                        <c:v>3.2550400000000001E-14</c:v>
                      </c:pt>
                      <c:pt idx="15621">
                        <c:v>3.2550400000000001E-14</c:v>
                      </c:pt>
                      <c:pt idx="15622">
                        <c:v>3.45451E-14</c:v>
                      </c:pt>
                      <c:pt idx="15623">
                        <c:v>3.45451E-14</c:v>
                      </c:pt>
                      <c:pt idx="15624">
                        <c:v>3.7189200000000002E-14</c:v>
                      </c:pt>
                      <c:pt idx="15625">
                        <c:v>3.7189200000000002E-14</c:v>
                      </c:pt>
                      <c:pt idx="15626">
                        <c:v>3.1018099999999998E-14</c:v>
                      </c:pt>
                      <c:pt idx="15627">
                        <c:v>3.1018099999999998E-14</c:v>
                      </c:pt>
                      <c:pt idx="15628">
                        <c:v>3.3909499999999999E-14</c:v>
                      </c:pt>
                      <c:pt idx="15629">
                        <c:v>3.3909499999999999E-14</c:v>
                      </c:pt>
                      <c:pt idx="15630">
                        <c:v>3.56882E-14</c:v>
                      </c:pt>
                      <c:pt idx="15631">
                        <c:v>3.56882E-14</c:v>
                      </c:pt>
                      <c:pt idx="15632">
                        <c:v>3.3078699999999997E-14</c:v>
                      </c:pt>
                      <c:pt idx="15633">
                        <c:v>3.3078699999999997E-14</c:v>
                      </c:pt>
                      <c:pt idx="15634">
                        <c:v>3.6350500000000002E-14</c:v>
                      </c:pt>
                      <c:pt idx="15635">
                        <c:v>3.6350500000000002E-14</c:v>
                      </c:pt>
                      <c:pt idx="15636">
                        <c:v>5.5274599999999996E-13</c:v>
                      </c:pt>
                      <c:pt idx="15637">
                        <c:v>5.5274599999999996E-13</c:v>
                      </c:pt>
                      <c:pt idx="15638">
                        <c:v>3.2154200000000002E-14</c:v>
                      </c:pt>
                      <c:pt idx="15639">
                        <c:v>3.2154200000000002E-14</c:v>
                      </c:pt>
                      <c:pt idx="15640">
                        <c:v>3.4352599999999999E-14</c:v>
                      </c:pt>
                      <c:pt idx="15641">
                        <c:v>3.4352599999999999E-14</c:v>
                      </c:pt>
                      <c:pt idx="15642">
                        <c:v>3.31552E-14</c:v>
                      </c:pt>
                      <c:pt idx="15643">
                        <c:v>3.31552E-14</c:v>
                      </c:pt>
                      <c:pt idx="15644">
                        <c:v>3.10373E-14</c:v>
                      </c:pt>
                      <c:pt idx="15645">
                        <c:v>3.10373E-14</c:v>
                      </c:pt>
                      <c:pt idx="15646">
                        <c:v>3.3774500000000002E-14</c:v>
                      </c:pt>
                      <c:pt idx="15647">
                        <c:v>3.3774500000000002E-14</c:v>
                      </c:pt>
                      <c:pt idx="15648">
                        <c:v>3.7328400000000001E-14</c:v>
                      </c:pt>
                      <c:pt idx="15649">
                        <c:v>3.7328400000000001E-14</c:v>
                      </c:pt>
                      <c:pt idx="15650">
                        <c:v>3.4089E-14</c:v>
                      </c:pt>
                      <c:pt idx="15651">
                        <c:v>3.4089E-14</c:v>
                      </c:pt>
                      <c:pt idx="15652">
                        <c:v>3.0446399999999997E-14</c:v>
                      </c:pt>
                      <c:pt idx="15653">
                        <c:v>3.0446399999999997E-14</c:v>
                      </c:pt>
                      <c:pt idx="15654">
                        <c:v>3.4039700000000003E-14</c:v>
                      </c:pt>
                      <c:pt idx="15655">
                        <c:v>3.4039700000000003E-14</c:v>
                      </c:pt>
                      <c:pt idx="15656">
                        <c:v>3.4155200000000002E-14</c:v>
                      </c:pt>
                      <c:pt idx="15657">
                        <c:v>3.4155200000000002E-14</c:v>
                      </c:pt>
                      <c:pt idx="15658">
                        <c:v>3.3849599999999998E-14</c:v>
                      </c:pt>
                      <c:pt idx="15659">
                        <c:v>3.3849599999999998E-14</c:v>
                      </c:pt>
                      <c:pt idx="15660">
                        <c:v>3.9640199999999998E-14</c:v>
                      </c:pt>
                      <c:pt idx="15661">
                        <c:v>3.9640199999999998E-14</c:v>
                      </c:pt>
                      <c:pt idx="15662">
                        <c:v>3.3725299999999999E-14</c:v>
                      </c:pt>
                      <c:pt idx="15663">
                        <c:v>3.3725299999999999E-14</c:v>
                      </c:pt>
                      <c:pt idx="15664">
                        <c:v>3.0566099999999998E-14</c:v>
                      </c:pt>
                      <c:pt idx="15665">
                        <c:v>3.0566099999999998E-14</c:v>
                      </c:pt>
                      <c:pt idx="15666">
                        <c:v>3.3267199999999999E-14</c:v>
                      </c:pt>
                      <c:pt idx="15667">
                        <c:v>3.3267199999999999E-14</c:v>
                      </c:pt>
                      <c:pt idx="15668">
                        <c:v>3.3537900000000001E-14</c:v>
                      </c:pt>
                      <c:pt idx="15669">
                        <c:v>3.3537900000000001E-14</c:v>
                      </c:pt>
                      <c:pt idx="15670">
                        <c:v>3.57786E-14</c:v>
                      </c:pt>
                      <c:pt idx="15671">
                        <c:v>3.57786E-14</c:v>
                      </c:pt>
                      <c:pt idx="15672">
                        <c:v>3.1458499999999998E-14</c:v>
                      </c:pt>
                      <c:pt idx="15673">
                        <c:v>3.1458499999999998E-14</c:v>
                      </c:pt>
                      <c:pt idx="15674">
                        <c:v>3.1644699999999998E-14</c:v>
                      </c:pt>
                      <c:pt idx="15675">
                        <c:v>3.1644699999999998E-14</c:v>
                      </c:pt>
                      <c:pt idx="15676">
                        <c:v>3.5290700000000001E-14</c:v>
                      </c:pt>
                      <c:pt idx="15677">
                        <c:v>3.5290700000000001E-14</c:v>
                      </c:pt>
                      <c:pt idx="15678">
                        <c:v>3.4399399999999998E-14</c:v>
                      </c:pt>
                      <c:pt idx="15679">
                        <c:v>3.4399399999999998E-14</c:v>
                      </c:pt>
                      <c:pt idx="15680">
                        <c:v>3.1370899999999999E-14</c:v>
                      </c:pt>
                      <c:pt idx="15681">
                        <c:v>3.1370899999999999E-14</c:v>
                      </c:pt>
                      <c:pt idx="15682">
                        <c:v>3.0950400000000001E-14</c:v>
                      </c:pt>
                      <c:pt idx="15683">
                        <c:v>3.0950400000000001E-14</c:v>
                      </c:pt>
                      <c:pt idx="15684">
                        <c:v>3.21078E-14</c:v>
                      </c:pt>
                      <c:pt idx="15685">
                        <c:v>3.21078E-14</c:v>
                      </c:pt>
                      <c:pt idx="15686">
                        <c:v>3.2732500000000001E-14</c:v>
                      </c:pt>
                      <c:pt idx="15687">
                        <c:v>3.2732500000000001E-14</c:v>
                      </c:pt>
                      <c:pt idx="15688">
                        <c:v>3.2451599999999999E-14</c:v>
                      </c:pt>
                      <c:pt idx="15689">
                        <c:v>3.2451599999999999E-14</c:v>
                      </c:pt>
                      <c:pt idx="15690">
                        <c:v>3.1606400000000002E-14</c:v>
                      </c:pt>
                      <c:pt idx="15691">
                        <c:v>3.1606400000000002E-14</c:v>
                      </c:pt>
                      <c:pt idx="15692">
                        <c:v>3.2665699999999999E-14</c:v>
                      </c:pt>
                      <c:pt idx="15693">
                        <c:v>3.2665699999999999E-14</c:v>
                      </c:pt>
                      <c:pt idx="15694">
                        <c:v>3.4740599999999998E-14</c:v>
                      </c:pt>
                      <c:pt idx="15695">
                        <c:v>3.4740599999999998E-14</c:v>
                      </c:pt>
                      <c:pt idx="15696">
                        <c:v>3.0145000000000001E-14</c:v>
                      </c:pt>
                      <c:pt idx="15697">
                        <c:v>3.0145000000000001E-14</c:v>
                      </c:pt>
                      <c:pt idx="15698">
                        <c:v>1.4501700000000001E-13</c:v>
                      </c:pt>
                      <c:pt idx="15699">
                        <c:v>1.4501700000000001E-13</c:v>
                      </c:pt>
                      <c:pt idx="15700">
                        <c:v>3.1079100000000003E-14</c:v>
                      </c:pt>
                      <c:pt idx="15701">
                        <c:v>3.1079100000000003E-14</c:v>
                      </c:pt>
                      <c:pt idx="15702">
                        <c:v>3.83362E-14</c:v>
                      </c:pt>
                      <c:pt idx="15703">
                        <c:v>3.83362E-14</c:v>
                      </c:pt>
                      <c:pt idx="15704">
                        <c:v>3.0849900000000001E-14</c:v>
                      </c:pt>
                      <c:pt idx="15705">
                        <c:v>3.0849900000000001E-14</c:v>
                      </c:pt>
                      <c:pt idx="15706">
                        <c:v>3.2710800000000001E-14</c:v>
                      </c:pt>
                      <c:pt idx="15707">
                        <c:v>3.2710800000000001E-14</c:v>
                      </c:pt>
                      <c:pt idx="15708">
                        <c:v>3.0371500000000002E-14</c:v>
                      </c:pt>
                      <c:pt idx="15709">
                        <c:v>3.0371500000000002E-14</c:v>
                      </c:pt>
                      <c:pt idx="15710">
                        <c:v>3.3198800000000001E-14</c:v>
                      </c:pt>
                      <c:pt idx="15711">
                        <c:v>3.3198800000000001E-14</c:v>
                      </c:pt>
                      <c:pt idx="15712">
                        <c:v>3.3184899999999999E-14</c:v>
                      </c:pt>
                      <c:pt idx="15713">
                        <c:v>3.3184899999999999E-14</c:v>
                      </c:pt>
                      <c:pt idx="15714">
                        <c:v>3.3163799999999998E-14</c:v>
                      </c:pt>
                      <c:pt idx="15715">
                        <c:v>3.3163799999999998E-14</c:v>
                      </c:pt>
                      <c:pt idx="15716">
                        <c:v>3.2452000000000003E-14</c:v>
                      </c:pt>
                      <c:pt idx="15717">
                        <c:v>3.2452000000000003E-14</c:v>
                      </c:pt>
                      <c:pt idx="15718">
                        <c:v>2.9651299999999998E-14</c:v>
                      </c:pt>
                      <c:pt idx="15719">
                        <c:v>2.9651299999999998E-14</c:v>
                      </c:pt>
                      <c:pt idx="15720">
                        <c:v>3.2932400000000002E-14</c:v>
                      </c:pt>
                      <c:pt idx="15721">
                        <c:v>3.2932400000000002E-14</c:v>
                      </c:pt>
                      <c:pt idx="15722">
                        <c:v>3.1927499999999998E-14</c:v>
                      </c:pt>
                      <c:pt idx="15723">
                        <c:v>3.1927499999999998E-14</c:v>
                      </c:pt>
                      <c:pt idx="15724">
                        <c:v>3.5398499999999998E-14</c:v>
                      </c:pt>
                      <c:pt idx="15725">
                        <c:v>3.5398499999999998E-14</c:v>
                      </c:pt>
                      <c:pt idx="15726">
                        <c:v>3.4265200000000002E-14</c:v>
                      </c:pt>
                      <c:pt idx="15727">
                        <c:v>3.4265200000000002E-14</c:v>
                      </c:pt>
                      <c:pt idx="15728">
                        <c:v>3.4002100000000001E-14</c:v>
                      </c:pt>
                      <c:pt idx="15729">
                        <c:v>3.4002100000000001E-14</c:v>
                      </c:pt>
                      <c:pt idx="15730">
                        <c:v>3.2532700000000001E-14</c:v>
                      </c:pt>
                      <c:pt idx="15731">
                        <c:v>3.2532700000000001E-14</c:v>
                      </c:pt>
                      <c:pt idx="15732">
                        <c:v>3.5819199999999998E-14</c:v>
                      </c:pt>
                      <c:pt idx="15733">
                        <c:v>3.5819199999999998E-14</c:v>
                      </c:pt>
                      <c:pt idx="15734">
                        <c:v>3.5502300000000003E-14</c:v>
                      </c:pt>
                      <c:pt idx="15735">
                        <c:v>3.5502300000000003E-14</c:v>
                      </c:pt>
                      <c:pt idx="15736">
                        <c:v>3.1617400000000003E-14</c:v>
                      </c:pt>
                      <c:pt idx="15737">
                        <c:v>3.1617400000000003E-14</c:v>
                      </c:pt>
                      <c:pt idx="15738">
                        <c:v>3.1168399999999999E-14</c:v>
                      </c:pt>
                      <c:pt idx="15739">
                        <c:v>3.1168399999999999E-14</c:v>
                      </c:pt>
                      <c:pt idx="15740">
                        <c:v>3.2211900000000001E-14</c:v>
                      </c:pt>
                      <c:pt idx="15741">
                        <c:v>3.2211900000000001E-14</c:v>
                      </c:pt>
                      <c:pt idx="15742">
                        <c:v>7.9539999999999995E-14</c:v>
                      </c:pt>
                      <c:pt idx="15743">
                        <c:v>7.9539999999999995E-14</c:v>
                      </c:pt>
                      <c:pt idx="15744">
                        <c:v>3.2717600000000001E-14</c:v>
                      </c:pt>
                      <c:pt idx="15745">
                        <c:v>3.2717600000000001E-14</c:v>
                      </c:pt>
                      <c:pt idx="15746">
                        <c:v>3.5392999999999997E-14</c:v>
                      </c:pt>
                      <c:pt idx="15747">
                        <c:v>3.5392999999999997E-14</c:v>
                      </c:pt>
                      <c:pt idx="15748">
                        <c:v>3.3496400000000001E-14</c:v>
                      </c:pt>
                      <c:pt idx="15749">
                        <c:v>3.3496400000000001E-14</c:v>
                      </c:pt>
                      <c:pt idx="15750">
                        <c:v>3.40509E-14</c:v>
                      </c:pt>
                      <c:pt idx="15751">
                        <c:v>3.40509E-14</c:v>
                      </c:pt>
                      <c:pt idx="15752">
                        <c:v>3.2858300000000001E-14</c:v>
                      </c:pt>
                      <c:pt idx="15753">
                        <c:v>3.2858300000000001E-14</c:v>
                      </c:pt>
                      <c:pt idx="15754">
                        <c:v>3.3970599999999999E-14</c:v>
                      </c:pt>
                      <c:pt idx="15755">
                        <c:v>3.3970599999999999E-14</c:v>
                      </c:pt>
                      <c:pt idx="15756">
                        <c:v>3.5426800000000002E-14</c:v>
                      </c:pt>
                      <c:pt idx="15757">
                        <c:v>3.5426800000000002E-14</c:v>
                      </c:pt>
                      <c:pt idx="15758">
                        <c:v>3.2407299999999998E-14</c:v>
                      </c:pt>
                      <c:pt idx="15759">
                        <c:v>3.2407299999999998E-14</c:v>
                      </c:pt>
                      <c:pt idx="15760">
                        <c:v>3.4136200000000003E-14</c:v>
                      </c:pt>
                      <c:pt idx="15761">
                        <c:v>3.4136200000000003E-14</c:v>
                      </c:pt>
                      <c:pt idx="15762">
                        <c:v>3.3854000000000001E-14</c:v>
                      </c:pt>
                      <c:pt idx="15763">
                        <c:v>3.3854000000000001E-14</c:v>
                      </c:pt>
                      <c:pt idx="15764">
                        <c:v>7.69721E-14</c:v>
                      </c:pt>
                      <c:pt idx="15765">
                        <c:v>7.69721E-14</c:v>
                      </c:pt>
                      <c:pt idx="15766">
                        <c:v>3.0111200000000002E-14</c:v>
                      </c:pt>
                      <c:pt idx="15767">
                        <c:v>3.0111200000000002E-14</c:v>
                      </c:pt>
                      <c:pt idx="15768">
                        <c:v>3.3051900000000001E-14</c:v>
                      </c:pt>
                      <c:pt idx="15769">
                        <c:v>3.3051900000000001E-14</c:v>
                      </c:pt>
                      <c:pt idx="15770">
                        <c:v>3.4757499999999997E-14</c:v>
                      </c:pt>
                      <c:pt idx="15771">
                        <c:v>3.4757499999999997E-14</c:v>
                      </c:pt>
                      <c:pt idx="15772">
                        <c:v>3.30648E-14</c:v>
                      </c:pt>
                      <c:pt idx="15773">
                        <c:v>3.30648E-14</c:v>
                      </c:pt>
                      <c:pt idx="15774">
                        <c:v>3.7788999999999999E-14</c:v>
                      </c:pt>
                      <c:pt idx="15775">
                        <c:v>3.7788999999999999E-14</c:v>
                      </c:pt>
                      <c:pt idx="15776">
                        <c:v>3.6921499999999997E-14</c:v>
                      </c:pt>
                      <c:pt idx="15777">
                        <c:v>3.6921499999999997E-14</c:v>
                      </c:pt>
                      <c:pt idx="15778">
                        <c:v>3.2482600000000003E-14</c:v>
                      </c:pt>
                      <c:pt idx="15779">
                        <c:v>3.2482600000000003E-14</c:v>
                      </c:pt>
                      <c:pt idx="15780">
                        <c:v>3.0790299999999997E-14</c:v>
                      </c:pt>
                      <c:pt idx="15781">
                        <c:v>3.0790299999999997E-14</c:v>
                      </c:pt>
                      <c:pt idx="15782">
                        <c:v>3.2781500000000001E-14</c:v>
                      </c:pt>
                      <c:pt idx="15783">
                        <c:v>3.2781500000000001E-14</c:v>
                      </c:pt>
                      <c:pt idx="15784">
                        <c:v>3.13527E-14</c:v>
                      </c:pt>
                      <c:pt idx="15785">
                        <c:v>3.13527E-14</c:v>
                      </c:pt>
                      <c:pt idx="15786">
                        <c:v>3.2850900000000002E-14</c:v>
                      </c:pt>
                      <c:pt idx="15787">
                        <c:v>3.2850900000000002E-14</c:v>
                      </c:pt>
                      <c:pt idx="15788">
                        <c:v>1.00682E-13</c:v>
                      </c:pt>
                      <c:pt idx="15789">
                        <c:v>1.00682E-13</c:v>
                      </c:pt>
                      <c:pt idx="15790">
                        <c:v>3.2836199999999998E-14</c:v>
                      </c:pt>
                      <c:pt idx="15791">
                        <c:v>3.2836199999999998E-14</c:v>
                      </c:pt>
                      <c:pt idx="15792">
                        <c:v>3.33631E-14</c:v>
                      </c:pt>
                      <c:pt idx="15793">
                        <c:v>3.33631E-14</c:v>
                      </c:pt>
                      <c:pt idx="15794">
                        <c:v>3.1042699999999999E-14</c:v>
                      </c:pt>
                      <c:pt idx="15795">
                        <c:v>3.1042699999999999E-14</c:v>
                      </c:pt>
                      <c:pt idx="15796">
                        <c:v>3.2896500000000003E-14</c:v>
                      </c:pt>
                      <c:pt idx="15797">
                        <c:v>3.2896500000000003E-14</c:v>
                      </c:pt>
                      <c:pt idx="15798">
                        <c:v>2.25029E-14</c:v>
                      </c:pt>
                      <c:pt idx="15799">
                        <c:v>2.25029E-14</c:v>
                      </c:pt>
                      <c:pt idx="15800">
                        <c:v>2.1672E-14</c:v>
                      </c:pt>
                      <c:pt idx="15801">
                        <c:v>2.1672E-14</c:v>
                      </c:pt>
                      <c:pt idx="15802">
                        <c:v>2.0653399999999999E-14</c:v>
                      </c:pt>
                      <c:pt idx="15803">
                        <c:v>2.0653399999999999E-14</c:v>
                      </c:pt>
                      <c:pt idx="15804">
                        <c:v>2.4508699999999998E-14</c:v>
                      </c:pt>
                      <c:pt idx="15805">
                        <c:v>2.4508699999999998E-14</c:v>
                      </c:pt>
                      <c:pt idx="15806">
                        <c:v>2.2930299999999999E-14</c:v>
                      </c:pt>
                      <c:pt idx="15807">
                        <c:v>2.2930299999999999E-14</c:v>
                      </c:pt>
                      <c:pt idx="15808">
                        <c:v>8.6293399999999998E-14</c:v>
                      </c:pt>
                      <c:pt idx="15809">
                        <c:v>8.6293399999999998E-14</c:v>
                      </c:pt>
                      <c:pt idx="15810">
                        <c:v>2.1124900000000001E-14</c:v>
                      </c:pt>
                      <c:pt idx="15811">
                        <c:v>2.1124900000000001E-14</c:v>
                      </c:pt>
                      <c:pt idx="15812">
                        <c:v>2.4019099999999999E-14</c:v>
                      </c:pt>
                      <c:pt idx="15813">
                        <c:v>2.4019099999999999E-14</c:v>
                      </c:pt>
                      <c:pt idx="15814">
                        <c:v>2.14589E-14</c:v>
                      </c:pt>
                      <c:pt idx="15815">
                        <c:v>2.14589E-14</c:v>
                      </c:pt>
                      <c:pt idx="15816">
                        <c:v>5.82065E-13</c:v>
                      </c:pt>
                      <c:pt idx="15817">
                        <c:v>5.82065E-13</c:v>
                      </c:pt>
                      <c:pt idx="15818">
                        <c:v>2.1011800000000001E-14</c:v>
                      </c:pt>
                      <c:pt idx="15819">
                        <c:v>2.1011800000000001E-14</c:v>
                      </c:pt>
                      <c:pt idx="15820">
                        <c:v>2.0776399999999999E-14</c:v>
                      </c:pt>
                      <c:pt idx="15821">
                        <c:v>2.0776399999999999E-14</c:v>
                      </c:pt>
                      <c:pt idx="15822">
                        <c:v>2.2550900000000001E-14</c:v>
                      </c:pt>
                      <c:pt idx="15823">
                        <c:v>2.2550900000000001E-14</c:v>
                      </c:pt>
                      <c:pt idx="15824">
                        <c:v>2.1450299999999999E-14</c:v>
                      </c:pt>
                      <c:pt idx="15825">
                        <c:v>2.1450299999999999E-14</c:v>
                      </c:pt>
                      <c:pt idx="15826">
                        <c:v>2.28481E-14</c:v>
                      </c:pt>
                      <c:pt idx="15827">
                        <c:v>2.28481E-14</c:v>
                      </c:pt>
                      <c:pt idx="15828">
                        <c:v>2.23173E-14</c:v>
                      </c:pt>
                      <c:pt idx="15829">
                        <c:v>2.23173E-14</c:v>
                      </c:pt>
                      <c:pt idx="15830">
                        <c:v>2.2198199999999999E-14</c:v>
                      </c:pt>
                      <c:pt idx="15831">
                        <c:v>2.2198199999999999E-14</c:v>
                      </c:pt>
                      <c:pt idx="15832">
                        <c:v>2.0860600000000001E-14</c:v>
                      </c:pt>
                      <c:pt idx="15833">
                        <c:v>2.0860600000000001E-14</c:v>
                      </c:pt>
                      <c:pt idx="15834">
                        <c:v>2.0984399999999999E-14</c:v>
                      </c:pt>
                      <c:pt idx="15835">
                        <c:v>2.0984399999999999E-14</c:v>
                      </c:pt>
                      <c:pt idx="15836">
                        <c:v>2.3429300000000001E-14</c:v>
                      </c:pt>
                      <c:pt idx="15837">
                        <c:v>2.3429300000000001E-14</c:v>
                      </c:pt>
                      <c:pt idx="15838">
                        <c:v>2.3598299999999999E-14</c:v>
                      </c:pt>
                      <c:pt idx="15839">
                        <c:v>2.3598299999999999E-14</c:v>
                      </c:pt>
                      <c:pt idx="15840">
                        <c:v>2.06219E-14</c:v>
                      </c:pt>
                      <c:pt idx="15841">
                        <c:v>2.06219E-14</c:v>
                      </c:pt>
                      <c:pt idx="15842">
                        <c:v>2.2205300000000001E-14</c:v>
                      </c:pt>
                      <c:pt idx="15843">
                        <c:v>2.2205300000000001E-14</c:v>
                      </c:pt>
                      <c:pt idx="15844">
                        <c:v>2.3290799999999999E-14</c:v>
                      </c:pt>
                      <c:pt idx="15845">
                        <c:v>2.3290799999999999E-14</c:v>
                      </c:pt>
                      <c:pt idx="15846">
                        <c:v>2.0635200000000001E-14</c:v>
                      </c:pt>
                      <c:pt idx="15847">
                        <c:v>2.0635200000000001E-14</c:v>
                      </c:pt>
                      <c:pt idx="15848">
                        <c:v>2.1313900000000001E-14</c:v>
                      </c:pt>
                      <c:pt idx="15849">
                        <c:v>2.1313900000000001E-14</c:v>
                      </c:pt>
                      <c:pt idx="15850">
                        <c:v>2.2102600000000001E-14</c:v>
                      </c:pt>
                      <c:pt idx="15851">
                        <c:v>2.2102600000000001E-14</c:v>
                      </c:pt>
                      <c:pt idx="15852">
                        <c:v>9.1630600000000002E-14</c:v>
                      </c:pt>
                      <c:pt idx="15853">
                        <c:v>9.1630600000000002E-14</c:v>
                      </c:pt>
                      <c:pt idx="15854">
                        <c:v>2.1468200000000001E-14</c:v>
                      </c:pt>
                      <c:pt idx="15855">
                        <c:v>2.1468200000000001E-14</c:v>
                      </c:pt>
                      <c:pt idx="15856">
                        <c:v>2.49799E-14</c:v>
                      </c:pt>
                      <c:pt idx="15857">
                        <c:v>2.49799E-14</c:v>
                      </c:pt>
                      <c:pt idx="15858">
                        <c:v>2.3454599999999999E-14</c:v>
                      </c:pt>
                      <c:pt idx="15859">
                        <c:v>2.3454599999999999E-14</c:v>
                      </c:pt>
                      <c:pt idx="15860">
                        <c:v>2.0109999999999999E-14</c:v>
                      </c:pt>
                      <c:pt idx="15861">
                        <c:v>2.0109999999999999E-14</c:v>
                      </c:pt>
                      <c:pt idx="15862">
                        <c:v>2.0054099999999999E-13</c:v>
                      </c:pt>
                      <c:pt idx="15863">
                        <c:v>2.0054099999999999E-13</c:v>
                      </c:pt>
                      <c:pt idx="15864">
                        <c:v>2.4425199999999999E-14</c:v>
                      </c:pt>
                      <c:pt idx="15865">
                        <c:v>2.4425199999999999E-14</c:v>
                      </c:pt>
                      <c:pt idx="15866">
                        <c:v>2.2339599999999999E-14</c:v>
                      </c:pt>
                      <c:pt idx="15867">
                        <c:v>2.2339599999999999E-14</c:v>
                      </c:pt>
                      <c:pt idx="15868">
                        <c:v>2.2137600000000001E-14</c:v>
                      </c:pt>
                      <c:pt idx="15869">
                        <c:v>2.2137600000000001E-14</c:v>
                      </c:pt>
                      <c:pt idx="15870">
                        <c:v>2.26544E-14</c:v>
                      </c:pt>
                      <c:pt idx="15871">
                        <c:v>2.26544E-14</c:v>
                      </c:pt>
                      <c:pt idx="15872">
                        <c:v>2.1497899999999999E-14</c:v>
                      </c:pt>
                      <c:pt idx="15873">
                        <c:v>2.1497899999999999E-14</c:v>
                      </c:pt>
                      <c:pt idx="15874">
                        <c:v>2.1491600000000001E-14</c:v>
                      </c:pt>
                      <c:pt idx="15875">
                        <c:v>2.1491600000000001E-14</c:v>
                      </c:pt>
                      <c:pt idx="15876">
                        <c:v>2.51929E-14</c:v>
                      </c:pt>
                      <c:pt idx="15877">
                        <c:v>2.51929E-14</c:v>
                      </c:pt>
                      <c:pt idx="15878">
                        <c:v>2.19707E-14</c:v>
                      </c:pt>
                      <c:pt idx="15879">
                        <c:v>2.19707E-14</c:v>
                      </c:pt>
                      <c:pt idx="15880">
                        <c:v>2.2820700000000001E-14</c:v>
                      </c:pt>
                      <c:pt idx="15881">
                        <c:v>2.2820700000000001E-14</c:v>
                      </c:pt>
                      <c:pt idx="15882">
                        <c:v>1.7986300000000001E-14</c:v>
                      </c:pt>
                      <c:pt idx="15883">
                        <c:v>1.7986300000000001E-14</c:v>
                      </c:pt>
                      <c:pt idx="15884">
                        <c:v>9.5643200000000001E-14</c:v>
                      </c:pt>
                      <c:pt idx="15885">
                        <c:v>9.5643200000000001E-14</c:v>
                      </c:pt>
                      <c:pt idx="15886">
                        <c:v>5.2391800000000002E-14</c:v>
                      </c:pt>
                      <c:pt idx="15887">
                        <c:v>5.2391800000000002E-14</c:v>
                      </c:pt>
                      <c:pt idx="15888">
                        <c:v>2.2059899999999999E-14</c:v>
                      </c:pt>
                      <c:pt idx="15889">
                        <c:v>2.2059899999999999E-14</c:v>
                      </c:pt>
                      <c:pt idx="15890">
                        <c:v>2.1448199999999999E-14</c:v>
                      </c:pt>
                      <c:pt idx="15891">
                        <c:v>2.1448199999999999E-14</c:v>
                      </c:pt>
                      <c:pt idx="15892">
                        <c:v>1.99399E-14</c:v>
                      </c:pt>
                      <c:pt idx="15893">
                        <c:v>1.99399E-14</c:v>
                      </c:pt>
                      <c:pt idx="15894">
                        <c:v>2.2910800000000001E-14</c:v>
                      </c:pt>
                      <c:pt idx="15895">
                        <c:v>2.2910800000000001E-14</c:v>
                      </c:pt>
                      <c:pt idx="15896">
                        <c:v>2.0179600000000002E-14</c:v>
                      </c:pt>
                      <c:pt idx="15897">
                        <c:v>2.0179600000000002E-14</c:v>
                      </c:pt>
                      <c:pt idx="15898">
                        <c:v>1.01382E-13</c:v>
                      </c:pt>
                      <c:pt idx="15899">
                        <c:v>1.01382E-13</c:v>
                      </c:pt>
                      <c:pt idx="15900">
                        <c:v>2.17732E-14</c:v>
                      </c:pt>
                      <c:pt idx="15901">
                        <c:v>2.17732E-14</c:v>
                      </c:pt>
                      <c:pt idx="15902">
                        <c:v>1.9649100000000001E-14</c:v>
                      </c:pt>
                      <c:pt idx="15903">
                        <c:v>1.9649100000000001E-14</c:v>
                      </c:pt>
                      <c:pt idx="15904">
                        <c:v>2.6270399999999999E-14</c:v>
                      </c:pt>
                      <c:pt idx="15905">
                        <c:v>2.6270399999999999E-14</c:v>
                      </c:pt>
                      <c:pt idx="15906">
                        <c:v>2.2039499999999999E-14</c:v>
                      </c:pt>
                      <c:pt idx="15907">
                        <c:v>2.2039499999999999E-14</c:v>
                      </c:pt>
                      <c:pt idx="15908">
                        <c:v>2.41476E-14</c:v>
                      </c:pt>
                      <c:pt idx="15909">
                        <c:v>2.41476E-14</c:v>
                      </c:pt>
                      <c:pt idx="15910">
                        <c:v>6.15948E-14</c:v>
                      </c:pt>
                      <c:pt idx="15911">
                        <c:v>6.15948E-14</c:v>
                      </c:pt>
                      <c:pt idx="15912">
                        <c:v>2.0973799999999999E-14</c:v>
                      </c:pt>
                      <c:pt idx="15913">
                        <c:v>2.0973799999999999E-14</c:v>
                      </c:pt>
                      <c:pt idx="15914">
                        <c:v>2.4111799999999999E-14</c:v>
                      </c:pt>
                      <c:pt idx="15915">
                        <c:v>2.4111799999999999E-14</c:v>
                      </c:pt>
                      <c:pt idx="15916">
                        <c:v>2.2644700000000001E-14</c:v>
                      </c:pt>
                      <c:pt idx="15917">
                        <c:v>2.2644700000000001E-14</c:v>
                      </c:pt>
                      <c:pt idx="15918">
                        <c:v>2.2193499999999999E-14</c:v>
                      </c:pt>
                      <c:pt idx="15919">
                        <c:v>2.2193499999999999E-14</c:v>
                      </c:pt>
                      <c:pt idx="15920">
                        <c:v>2.5151200000000001E-14</c:v>
                      </c:pt>
                      <c:pt idx="15921">
                        <c:v>2.5151200000000001E-14</c:v>
                      </c:pt>
                      <c:pt idx="15922">
                        <c:v>2.0292499999999999E-14</c:v>
                      </c:pt>
                      <c:pt idx="15923">
                        <c:v>2.0292499999999999E-14</c:v>
                      </c:pt>
                      <c:pt idx="15924">
                        <c:v>2.31319E-14</c:v>
                      </c:pt>
                      <c:pt idx="15925">
                        <c:v>2.31319E-14</c:v>
                      </c:pt>
                      <c:pt idx="15926">
                        <c:v>2.2108199999999999E-14</c:v>
                      </c:pt>
                      <c:pt idx="15927">
                        <c:v>2.2108199999999999E-14</c:v>
                      </c:pt>
                      <c:pt idx="15928">
                        <c:v>4.8847499999999997E-14</c:v>
                      </c:pt>
                      <c:pt idx="15929">
                        <c:v>4.8847499999999997E-14</c:v>
                      </c:pt>
                      <c:pt idx="15930">
                        <c:v>2.3100799999999999E-14</c:v>
                      </c:pt>
                      <c:pt idx="15931">
                        <c:v>2.3100799999999999E-14</c:v>
                      </c:pt>
                      <c:pt idx="15932">
                        <c:v>2.66974E-14</c:v>
                      </c:pt>
                      <c:pt idx="15933">
                        <c:v>2.66974E-14</c:v>
                      </c:pt>
                      <c:pt idx="15934">
                        <c:v>2.15527E-14</c:v>
                      </c:pt>
                      <c:pt idx="15935">
                        <c:v>2.15527E-14</c:v>
                      </c:pt>
                      <c:pt idx="15936">
                        <c:v>2.45615E-14</c:v>
                      </c:pt>
                      <c:pt idx="15937">
                        <c:v>2.45615E-14</c:v>
                      </c:pt>
                      <c:pt idx="15938">
                        <c:v>2.4342899999999999E-14</c:v>
                      </c:pt>
                      <c:pt idx="15939">
                        <c:v>2.4342899999999999E-14</c:v>
                      </c:pt>
                      <c:pt idx="15940">
                        <c:v>2.00207E-14</c:v>
                      </c:pt>
                      <c:pt idx="15941">
                        <c:v>2.00207E-14</c:v>
                      </c:pt>
                      <c:pt idx="15942">
                        <c:v>2.4093000000000001E-14</c:v>
                      </c:pt>
                      <c:pt idx="15943">
                        <c:v>2.4093000000000001E-14</c:v>
                      </c:pt>
                      <c:pt idx="15944">
                        <c:v>2.1038099999999999E-14</c:v>
                      </c:pt>
                      <c:pt idx="15945">
                        <c:v>2.1038099999999999E-14</c:v>
                      </c:pt>
                      <c:pt idx="15946">
                        <c:v>2.40698E-14</c:v>
                      </c:pt>
                      <c:pt idx="15947">
                        <c:v>2.40698E-14</c:v>
                      </c:pt>
                      <c:pt idx="15948">
                        <c:v>2.2080900000000001E-14</c:v>
                      </c:pt>
                      <c:pt idx="15949">
                        <c:v>2.2080900000000001E-14</c:v>
                      </c:pt>
                      <c:pt idx="15950">
                        <c:v>2.4269000000000001E-14</c:v>
                      </c:pt>
                      <c:pt idx="15951">
                        <c:v>2.4269000000000001E-14</c:v>
                      </c:pt>
                      <c:pt idx="15952">
                        <c:v>2.2622699999999999E-14</c:v>
                      </c:pt>
                      <c:pt idx="15953">
                        <c:v>2.2622699999999999E-14</c:v>
                      </c:pt>
                      <c:pt idx="15954">
                        <c:v>2.3601300000000001E-14</c:v>
                      </c:pt>
                      <c:pt idx="15955">
                        <c:v>2.3601300000000001E-14</c:v>
                      </c:pt>
                      <c:pt idx="15956">
                        <c:v>2.4863E-14</c:v>
                      </c:pt>
                      <c:pt idx="15957">
                        <c:v>2.4863E-14</c:v>
                      </c:pt>
                      <c:pt idx="15958">
                        <c:v>2.0536000000000001E-14</c:v>
                      </c:pt>
                      <c:pt idx="15959">
                        <c:v>2.0536000000000001E-14</c:v>
                      </c:pt>
                      <c:pt idx="15960">
                        <c:v>2.1389000000000001E-14</c:v>
                      </c:pt>
                      <c:pt idx="15961">
                        <c:v>2.1389000000000001E-14</c:v>
                      </c:pt>
                      <c:pt idx="15962">
                        <c:v>2.0834899999999999E-14</c:v>
                      </c:pt>
                      <c:pt idx="15963">
                        <c:v>2.0834899999999999E-14</c:v>
                      </c:pt>
                      <c:pt idx="15964">
                        <c:v>2.2030999999999998E-14</c:v>
                      </c:pt>
                      <c:pt idx="15965">
                        <c:v>2.2030999999999998E-14</c:v>
                      </c:pt>
                      <c:pt idx="15966">
                        <c:v>2.23754E-14</c:v>
                      </c:pt>
                      <c:pt idx="15967">
                        <c:v>2.23754E-14</c:v>
                      </c:pt>
                      <c:pt idx="15968">
                        <c:v>2.11041E-14</c:v>
                      </c:pt>
                      <c:pt idx="15969">
                        <c:v>2.11041E-14</c:v>
                      </c:pt>
                      <c:pt idx="15970">
                        <c:v>2.19632E-14</c:v>
                      </c:pt>
                      <c:pt idx="15971">
                        <c:v>2.19632E-14</c:v>
                      </c:pt>
                      <c:pt idx="15972">
                        <c:v>2.38397E-14</c:v>
                      </c:pt>
                      <c:pt idx="15973">
                        <c:v>2.38397E-14</c:v>
                      </c:pt>
                      <c:pt idx="15974">
                        <c:v>2.5076100000000001E-14</c:v>
                      </c:pt>
                      <c:pt idx="15975">
                        <c:v>2.5076100000000001E-14</c:v>
                      </c:pt>
                      <c:pt idx="15976">
                        <c:v>2.2755800000000001E-14</c:v>
                      </c:pt>
                      <c:pt idx="15977">
                        <c:v>2.2755800000000001E-14</c:v>
                      </c:pt>
                      <c:pt idx="15978">
                        <c:v>1.9507799999999999E-14</c:v>
                      </c:pt>
                      <c:pt idx="15979">
                        <c:v>1.9507799999999999E-14</c:v>
                      </c:pt>
                      <c:pt idx="15980">
                        <c:v>2.0122100000000001E-14</c:v>
                      </c:pt>
                      <c:pt idx="15981">
                        <c:v>2.0122100000000001E-14</c:v>
                      </c:pt>
                      <c:pt idx="15982">
                        <c:v>2.2054199999999999E-14</c:v>
                      </c:pt>
                      <c:pt idx="15983">
                        <c:v>2.2054199999999999E-14</c:v>
                      </c:pt>
                      <c:pt idx="15984">
                        <c:v>8.0260399999999994E-14</c:v>
                      </c:pt>
                      <c:pt idx="15985">
                        <c:v>8.0260399999999994E-14</c:v>
                      </c:pt>
                      <c:pt idx="15986">
                        <c:v>2.7463999999999998E-13</c:v>
                      </c:pt>
                      <c:pt idx="15987">
                        <c:v>2.7463999999999998E-13</c:v>
                      </c:pt>
                      <c:pt idx="15988">
                        <c:v>2.2162100000000001E-14</c:v>
                      </c:pt>
                      <c:pt idx="15989">
                        <c:v>2.2162100000000001E-14</c:v>
                      </c:pt>
                      <c:pt idx="15990">
                        <c:v>2.4498599999999999E-14</c:v>
                      </c:pt>
                      <c:pt idx="15991">
                        <c:v>2.4498599999999999E-14</c:v>
                      </c:pt>
                      <c:pt idx="15992">
                        <c:v>2.1993999999999999E-14</c:v>
                      </c:pt>
                      <c:pt idx="15993">
                        <c:v>2.1993999999999999E-14</c:v>
                      </c:pt>
                      <c:pt idx="15994">
                        <c:v>2.2004499999999999E-14</c:v>
                      </c:pt>
                      <c:pt idx="15995">
                        <c:v>2.2004499999999999E-14</c:v>
                      </c:pt>
                      <c:pt idx="15996">
                        <c:v>3.8101E-14</c:v>
                      </c:pt>
                      <c:pt idx="15997">
                        <c:v>3.8101E-14</c:v>
                      </c:pt>
                      <c:pt idx="15998">
                        <c:v>2.2234599999999999E-14</c:v>
                      </c:pt>
                      <c:pt idx="15999">
                        <c:v>2.2234599999999999E-14</c:v>
                      </c:pt>
                      <c:pt idx="16000">
                        <c:v>2.1244600000000001E-14</c:v>
                      </c:pt>
                      <c:pt idx="16001">
                        <c:v>2.1244600000000001E-14</c:v>
                      </c:pt>
                      <c:pt idx="16002">
                        <c:v>2.3210299999999999E-14</c:v>
                      </c:pt>
                      <c:pt idx="16003">
                        <c:v>2.3210299999999999E-14</c:v>
                      </c:pt>
                      <c:pt idx="16004">
                        <c:v>2.08088E-14</c:v>
                      </c:pt>
                      <c:pt idx="16005">
                        <c:v>2.08088E-14</c:v>
                      </c:pt>
                      <c:pt idx="16006">
                        <c:v>2.2048099999999999E-14</c:v>
                      </c:pt>
                      <c:pt idx="16007">
                        <c:v>2.2048099999999999E-14</c:v>
                      </c:pt>
                      <c:pt idx="16008">
                        <c:v>2.02525E-14</c:v>
                      </c:pt>
                      <c:pt idx="16009">
                        <c:v>2.02525E-14</c:v>
                      </c:pt>
                      <c:pt idx="16010">
                        <c:v>2.61268E-14</c:v>
                      </c:pt>
                      <c:pt idx="16011">
                        <c:v>2.61268E-14</c:v>
                      </c:pt>
                      <c:pt idx="16012">
                        <c:v>2.20267E-14</c:v>
                      </c:pt>
                      <c:pt idx="16013">
                        <c:v>2.20267E-14</c:v>
                      </c:pt>
                      <c:pt idx="16014">
                        <c:v>2.0802899999999999E-14</c:v>
                      </c:pt>
                      <c:pt idx="16015">
                        <c:v>2.0802899999999999E-14</c:v>
                      </c:pt>
                      <c:pt idx="16016">
                        <c:v>2.17508E-14</c:v>
                      </c:pt>
                      <c:pt idx="16017">
                        <c:v>2.17508E-14</c:v>
                      </c:pt>
                      <c:pt idx="16018">
                        <c:v>1.9445299999999999E-14</c:v>
                      </c:pt>
                      <c:pt idx="16019">
                        <c:v>1.9445299999999999E-14</c:v>
                      </c:pt>
                      <c:pt idx="16020">
                        <c:v>7.2043799999999999E-14</c:v>
                      </c:pt>
                      <c:pt idx="16021">
                        <c:v>7.2043799999999999E-14</c:v>
                      </c:pt>
                      <c:pt idx="16022">
                        <c:v>2.05583E-14</c:v>
                      </c:pt>
                      <c:pt idx="16023">
                        <c:v>2.05583E-14</c:v>
                      </c:pt>
                      <c:pt idx="16024">
                        <c:v>2.0650999999999999E-14</c:v>
                      </c:pt>
                      <c:pt idx="16025">
                        <c:v>2.0650999999999999E-14</c:v>
                      </c:pt>
                      <c:pt idx="16026">
                        <c:v>2.1893600000000001E-14</c:v>
                      </c:pt>
                      <c:pt idx="16027">
                        <c:v>2.1893600000000001E-14</c:v>
                      </c:pt>
                      <c:pt idx="16028">
                        <c:v>2.05461E-14</c:v>
                      </c:pt>
                      <c:pt idx="16029">
                        <c:v>2.05461E-14</c:v>
                      </c:pt>
                      <c:pt idx="16030">
                        <c:v>2.4004499999999999E-14</c:v>
                      </c:pt>
                      <c:pt idx="16031">
                        <c:v>2.4004499999999999E-14</c:v>
                      </c:pt>
                      <c:pt idx="16032">
                        <c:v>1.1032E-13</c:v>
                      </c:pt>
                      <c:pt idx="16033">
                        <c:v>1.1032E-13</c:v>
                      </c:pt>
                      <c:pt idx="16034">
                        <c:v>2.37106E-14</c:v>
                      </c:pt>
                      <c:pt idx="16035">
                        <c:v>2.37106E-14</c:v>
                      </c:pt>
                      <c:pt idx="16036">
                        <c:v>1.95212E-14</c:v>
                      </c:pt>
                      <c:pt idx="16037">
                        <c:v>1.95212E-14</c:v>
                      </c:pt>
                      <c:pt idx="16038">
                        <c:v>2.0298599999999999E-14</c:v>
                      </c:pt>
                      <c:pt idx="16039">
                        <c:v>2.0298599999999999E-14</c:v>
                      </c:pt>
                      <c:pt idx="16040">
                        <c:v>2.0686900000000001E-14</c:v>
                      </c:pt>
                      <c:pt idx="16041">
                        <c:v>2.0686900000000001E-14</c:v>
                      </c:pt>
                      <c:pt idx="16042">
                        <c:v>2.16716E-14</c:v>
                      </c:pt>
                      <c:pt idx="16043">
                        <c:v>2.16716E-14</c:v>
                      </c:pt>
                      <c:pt idx="16044">
                        <c:v>2.19826E-14</c:v>
                      </c:pt>
                      <c:pt idx="16045">
                        <c:v>2.19826E-14</c:v>
                      </c:pt>
                      <c:pt idx="16046">
                        <c:v>2.25559E-14</c:v>
                      </c:pt>
                      <c:pt idx="16047">
                        <c:v>2.25559E-14</c:v>
                      </c:pt>
                      <c:pt idx="16048">
                        <c:v>2.15299E-14</c:v>
                      </c:pt>
                      <c:pt idx="16049">
                        <c:v>2.15299E-14</c:v>
                      </c:pt>
                      <c:pt idx="16050">
                        <c:v>2.2965899999999999E-14</c:v>
                      </c:pt>
                      <c:pt idx="16051">
                        <c:v>2.2965899999999999E-14</c:v>
                      </c:pt>
                      <c:pt idx="16052">
                        <c:v>2.0138400000000001E-14</c:v>
                      </c:pt>
                      <c:pt idx="16053">
                        <c:v>2.0138400000000001E-14</c:v>
                      </c:pt>
                      <c:pt idx="16054">
                        <c:v>2.1242500000000001E-14</c:v>
                      </c:pt>
                      <c:pt idx="16055">
                        <c:v>2.1242500000000001E-14</c:v>
                      </c:pt>
                      <c:pt idx="16056">
                        <c:v>2.44212E-14</c:v>
                      </c:pt>
                      <c:pt idx="16057">
                        <c:v>2.44212E-14</c:v>
                      </c:pt>
                      <c:pt idx="16058">
                        <c:v>5.6778700000000003E-13</c:v>
                      </c:pt>
                      <c:pt idx="16059">
                        <c:v>5.6778700000000003E-13</c:v>
                      </c:pt>
                      <c:pt idx="16060">
                        <c:v>2.01339E-14</c:v>
                      </c:pt>
                      <c:pt idx="16061">
                        <c:v>2.01339E-14</c:v>
                      </c:pt>
                      <c:pt idx="16062">
                        <c:v>2.38078E-14</c:v>
                      </c:pt>
                      <c:pt idx="16063">
                        <c:v>2.38078E-14</c:v>
                      </c:pt>
                      <c:pt idx="16064">
                        <c:v>2.19489E-14</c:v>
                      </c:pt>
                      <c:pt idx="16065">
                        <c:v>2.19489E-14</c:v>
                      </c:pt>
                      <c:pt idx="16066">
                        <c:v>2.1989E-14</c:v>
                      </c:pt>
                      <c:pt idx="16067">
                        <c:v>2.1989E-14</c:v>
                      </c:pt>
                      <c:pt idx="16068">
                        <c:v>2.10093E-14</c:v>
                      </c:pt>
                      <c:pt idx="16069">
                        <c:v>2.10093E-14</c:v>
                      </c:pt>
                      <c:pt idx="16070">
                        <c:v>1.9959499999999999E-14</c:v>
                      </c:pt>
                      <c:pt idx="16071">
                        <c:v>1.9959499999999999E-14</c:v>
                      </c:pt>
                      <c:pt idx="16072">
                        <c:v>2.39808E-14</c:v>
                      </c:pt>
                      <c:pt idx="16073">
                        <c:v>2.39808E-14</c:v>
                      </c:pt>
                      <c:pt idx="16074">
                        <c:v>2.5882399999999999E-14</c:v>
                      </c:pt>
                      <c:pt idx="16075">
                        <c:v>2.5882399999999999E-14</c:v>
                      </c:pt>
                      <c:pt idx="16076">
                        <c:v>2.4154599999999999E-14</c:v>
                      </c:pt>
                      <c:pt idx="16077">
                        <c:v>2.4154599999999999E-14</c:v>
                      </c:pt>
                      <c:pt idx="16078">
                        <c:v>2.06803E-14</c:v>
                      </c:pt>
                      <c:pt idx="16079">
                        <c:v>2.06803E-14</c:v>
                      </c:pt>
                      <c:pt idx="16080">
                        <c:v>2.21651E-14</c:v>
                      </c:pt>
                      <c:pt idx="16081">
                        <c:v>2.21651E-14</c:v>
                      </c:pt>
                      <c:pt idx="16082">
                        <c:v>2.2767000000000001E-14</c:v>
                      </c:pt>
                      <c:pt idx="16083">
                        <c:v>2.2767000000000001E-14</c:v>
                      </c:pt>
                      <c:pt idx="16084">
                        <c:v>2.2677600000000001E-14</c:v>
                      </c:pt>
                      <c:pt idx="16085">
                        <c:v>2.2677600000000001E-14</c:v>
                      </c:pt>
                      <c:pt idx="16086">
                        <c:v>2.3569000000000001E-14</c:v>
                      </c:pt>
                      <c:pt idx="16087">
                        <c:v>2.3569000000000001E-14</c:v>
                      </c:pt>
                      <c:pt idx="16088">
                        <c:v>2.0200600000000001E-14</c:v>
                      </c:pt>
                      <c:pt idx="16089">
                        <c:v>2.0200600000000001E-14</c:v>
                      </c:pt>
                      <c:pt idx="16090">
                        <c:v>2.30755E-14</c:v>
                      </c:pt>
                      <c:pt idx="16091">
                        <c:v>2.30755E-14</c:v>
                      </c:pt>
                      <c:pt idx="16092">
                        <c:v>2.3179299999999999E-14</c:v>
                      </c:pt>
                      <c:pt idx="16093">
                        <c:v>2.3179299999999999E-14</c:v>
                      </c:pt>
                      <c:pt idx="16094">
                        <c:v>2.0749899999999999E-14</c:v>
                      </c:pt>
                      <c:pt idx="16095">
                        <c:v>2.0749899999999999E-14</c:v>
                      </c:pt>
                      <c:pt idx="16096">
                        <c:v>2.1694500000000001E-14</c:v>
                      </c:pt>
                      <c:pt idx="16097">
                        <c:v>2.1694500000000001E-14</c:v>
                      </c:pt>
                      <c:pt idx="16098">
                        <c:v>2.2619599999999999E-14</c:v>
                      </c:pt>
                      <c:pt idx="16099">
                        <c:v>2.2619599999999999E-14</c:v>
                      </c:pt>
                      <c:pt idx="16100">
                        <c:v>2.0440299999999999E-14</c:v>
                      </c:pt>
                      <c:pt idx="16101">
                        <c:v>2.0440299999999999E-14</c:v>
                      </c:pt>
                      <c:pt idx="16102">
                        <c:v>7.6921400000000002E-14</c:v>
                      </c:pt>
                      <c:pt idx="16103">
                        <c:v>7.6921400000000002E-14</c:v>
                      </c:pt>
                      <c:pt idx="16104">
                        <c:v>2.1310800000000001E-14</c:v>
                      </c:pt>
                      <c:pt idx="16105">
                        <c:v>2.1310800000000001E-14</c:v>
                      </c:pt>
                      <c:pt idx="16106">
                        <c:v>2.075E-14</c:v>
                      </c:pt>
                      <c:pt idx="16107">
                        <c:v>2.075E-14</c:v>
                      </c:pt>
                      <c:pt idx="16108">
                        <c:v>2.1249399999999999E-14</c:v>
                      </c:pt>
                      <c:pt idx="16109">
                        <c:v>2.1249399999999999E-14</c:v>
                      </c:pt>
                      <c:pt idx="16110">
                        <c:v>2.34119E-14</c:v>
                      </c:pt>
                      <c:pt idx="16111">
                        <c:v>2.34119E-14</c:v>
                      </c:pt>
                      <c:pt idx="16112">
                        <c:v>2.2140499999999999E-14</c:v>
                      </c:pt>
                      <c:pt idx="16113">
                        <c:v>2.2140499999999999E-14</c:v>
                      </c:pt>
                      <c:pt idx="16114">
                        <c:v>2.2271900000000001E-14</c:v>
                      </c:pt>
                      <c:pt idx="16115">
                        <c:v>2.2271900000000001E-14</c:v>
                      </c:pt>
                      <c:pt idx="16116">
                        <c:v>2.4846199999999999E-14</c:v>
                      </c:pt>
                      <c:pt idx="16117">
                        <c:v>2.4846199999999999E-14</c:v>
                      </c:pt>
                      <c:pt idx="16118">
                        <c:v>3.0186000000000003E-14</c:v>
                      </c:pt>
                      <c:pt idx="16119">
                        <c:v>3.0186000000000003E-14</c:v>
                      </c:pt>
                      <c:pt idx="16120">
                        <c:v>2.17077E-14</c:v>
                      </c:pt>
                      <c:pt idx="16121">
                        <c:v>2.17077E-14</c:v>
                      </c:pt>
                      <c:pt idx="16122">
                        <c:v>2.2574399999999999E-14</c:v>
                      </c:pt>
                      <c:pt idx="16123">
                        <c:v>2.2574399999999999E-14</c:v>
                      </c:pt>
                      <c:pt idx="16124">
                        <c:v>2.30768E-14</c:v>
                      </c:pt>
                      <c:pt idx="16125">
                        <c:v>2.30768E-14</c:v>
                      </c:pt>
                      <c:pt idx="16126">
                        <c:v>2.11347E-14</c:v>
                      </c:pt>
                      <c:pt idx="16127">
                        <c:v>2.11347E-14</c:v>
                      </c:pt>
                      <c:pt idx="16128">
                        <c:v>1.8674100000000001E-14</c:v>
                      </c:pt>
                      <c:pt idx="16129">
                        <c:v>1.8674100000000001E-14</c:v>
                      </c:pt>
                      <c:pt idx="16130">
                        <c:v>2.24519E-14</c:v>
                      </c:pt>
                      <c:pt idx="16131">
                        <c:v>2.24519E-14</c:v>
                      </c:pt>
                      <c:pt idx="16132">
                        <c:v>1.9679700000000001E-14</c:v>
                      </c:pt>
                      <c:pt idx="16133">
                        <c:v>1.9679700000000001E-14</c:v>
                      </c:pt>
                      <c:pt idx="16134">
                        <c:v>2.1485500000000001E-14</c:v>
                      </c:pt>
                      <c:pt idx="16135">
                        <c:v>2.1485500000000001E-14</c:v>
                      </c:pt>
                      <c:pt idx="16136">
                        <c:v>1.7525100000000001E-13</c:v>
                      </c:pt>
                      <c:pt idx="16137">
                        <c:v>1.7525100000000001E-13</c:v>
                      </c:pt>
                      <c:pt idx="16138">
                        <c:v>2.0775600000000001E-14</c:v>
                      </c:pt>
                      <c:pt idx="16139">
                        <c:v>2.0775600000000001E-14</c:v>
                      </c:pt>
                      <c:pt idx="16140">
                        <c:v>2.2142100000000001E-14</c:v>
                      </c:pt>
                      <c:pt idx="16141">
                        <c:v>2.2142100000000001E-14</c:v>
                      </c:pt>
                      <c:pt idx="16142">
                        <c:v>2.0275000000000001E-14</c:v>
                      </c:pt>
                      <c:pt idx="16143">
                        <c:v>2.0275000000000001E-14</c:v>
                      </c:pt>
                      <c:pt idx="16144">
                        <c:v>2.2879200000000001E-14</c:v>
                      </c:pt>
                      <c:pt idx="16145">
                        <c:v>2.2879200000000001E-14</c:v>
                      </c:pt>
                      <c:pt idx="16146">
                        <c:v>2.2563899999999999E-14</c:v>
                      </c:pt>
                      <c:pt idx="16147">
                        <c:v>2.2563899999999999E-14</c:v>
                      </c:pt>
                      <c:pt idx="16148">
                        <c:v>2.2358299999999999E-14</c:v>
                      </c:pt>
                      <c:pt idx="16149">
                        <c:v>2.2358299999999999E-14</c:v>
                      </c:pt>
                      <c:pt idx="16150">
                        <c:v>2.1933199999999999E-14</c:v>
                      </c:pt>
                      <c:pt idx="16151">
                        <c:v>2.1933199999999999E-14</c:v>
                      </c:pt>
                      <c:pt idx="16152">
                        <c:v>2.2342699999999999E-14</c:v>
                      </c:pt>
                      <c:pt idx="16153">
                        <c:v>2.2342699999999999E-14</c:v>
                      </c:pt>
                      <c:pt idx="16154">
                        <c:v>2.11724E-14</c:v>
                      </c:pt>
                      <c:pt idx="16155">
                        <c:v>2.11724E-14</c:v>
                      </c:pt>
                      <c:pt idx="16156">
                        <c:v>2.05522E-14</c:v>
                      </c:pt>
                      <c:pt idx="16157">
                        <c:v>2.05522E-14</c:v>
                      </c:pt>
                      <c:pt idx="16158">
                        <c:v>1.9224600000000001E-14</c:v>
                      </c:pt>
                      <c:pt idx="16159">
                        <c:v>1.9224600000000001E-14</c:v>
                      </c:pt>
                      <c:pt idx="16160">
                        <c:v>2.3267399999999999E-14</c:v>
                      </c:pt>
                      <c:pt idx="16161">
                        <c:v>2.3267399999999999E-14</c:v>
                      </c:pt>
                      <c:pt idx="16162">
                        <c:v>2.1010400000000001E-14</c:v>
                      </c:pt>
                      <c:pt idx="16163">
                        <c:v>2.1010400000000001E-14</c:v>
                      </c:pt>
                      <c:pt idx="16164">
                        <c:v>2.4893099999999999E-14</c:v>
                      </c:pt>
                      <c:pt idx="16165">
                        <c:v>2.4893099999999999E-14</c:v>
                      </c:pt>
                      <c:pt idx="16166">
                        <c:v>2.3663199999999998E-14</c:v>
                      </c:pt>
                      <c:pt idx="16167">
                        <c:v>2.3663199999999998E-14</c:v>
                      </c:pt>
                      <c:pt idx="16168">
                        <c:v>2.1841300000000001E-14</c:v>
                      </c:pt>
                      <c:pt idx="16169">
                        <c:v>2.1841300000000001E-14</c:v>
                      </c:pt>
                      <c:pt idx="16170">
                        <c:v>1.93645E-14</c:v>
                      </c:pt>
                      <c:pt idx="16171">
                        <c:v>1.93645E-14</c:v>
                      </c:pt>
                      <c:pt idx="16172">
                        <c:v>2.3502199999999999E-14</c:v>
                      </c:pt>
                      <c:pt idx="16173">
                        <c:v>2.3502199999999999E-14</c:v>
                      </c:pt>
                      <c:pt idx="16174">
                        <c:v>2.2600500000000001E-14</c:v>
                      </c:pt>
                      <c:pt idx="16175">
                        <c:v>2.2600500000000001E-14</c:v>
                      </c:pt>
                      <c:pt idx="16176">
                        <c:v>2.0436599999999999E-14</c:v>
                      </c:pt>
                      <c:pt idx="16177">
                        <c:v>2.0436599999999999E-14</c:v>
                      </c:pt>
                      <c:pt idx="16178">
                        <c:v>1.9999899999999999E-14</c:v>
                      </c:pt>
                      <c:pt idx="16179">
                        <c:v>1.9999899999999999E-14</c:v>
                      </c:pt>
                      <c:pt idx="16180">
                        <c:v>2.0728400000000001E-14</c:v>
                      </c:pt>
                      <c:pt idx="16181">
                        <c:v>2.0728400000000001E-14</c:v>
                      </c:pt>
                      <c:pt idx="16182">
                        <c:v>2.1975999999999999E-14</c:v>
                      </c:pt>
                      <c:pt idx="16183">
                        <c:v>2.1975999999999999E-14</c:v>
                      </c:pt>
                      <c:pt idx="16184">
                        <c:v>2.1268700000000001E-14</c:v>
                      </c:pt>
                      <c:pt idx="16185">
                        <c:v>2.1268700000000001E-14</c:v>
                      </c:pt>
                      <c:pt idx="16186">
                        <c:v>2.0736599999999999E-14</c:v>
                      </c:pt>
                      <c:pt idx="16187">
                        <c:v>2.0736599999999999E-14</c:v>
                      </c:pt>
                      <c:pt idx="16188">
                        <c:v>2.0886499999999999E-14</c:v>
                      </c:pt>
                      <c:pt idx="16189">
                        <c:v>2.0886499999999999E-14</c:v>
                      </c:pt>
                      <c:pt idx="16190">
                        <c:v>1.9343699999999999E-14</c:v>
                      </c:pt>
                      <c:pt idx="16191">
                        <c:v>1.9343699999999999E-14</c:v>
                      </c:pt>
                      <c:pt idx="16192">
                        <c:v>2.0089899999999999E-14</c:v>
                      </c:pt>
                      <c:pt idx="16193">
                        <c:v>2.0089899999999999E-14</c:v>
                      </c:pt>
                      <c:pt idx="16194">
                        <c:v>1.95905E-14</c:v>
                      </c:pt>
                      <c:pt idx="16195">
                        <c:v>1.95905E-14</c:v>
                      </c:pt>
                      <c:pt idx="16196">
                        <c:v>1.9820300000000001E-14</c:v>
                      </c:pt>
                      <c:pt idx="16197">
                        <c:v>1.9820300000000001E-14</c:v>
                      </c:pt>
                      <c:pt idx="16198">
                        <c:v>2.77692E-14</c:v>
                      </c:pt>
                      <c:pt idx="16199">
                        <c:v>2.77692E-14</c:v>
                      </c:pt>
                      <c:pt idx="16200">
                        <c:v>2.6724700000000001E-14</c:v>
                      </c:pt>
                      <c:pt idx="16201">
                        <c:v>2.6724700000000001E-14</c:v>
                      </c:pt>
                      <c:pt idx="16202">
                        <c:v>2.8764700000000001E-14</c:v>
                      </c:pt>
                      <c:pt idx="16203">
                        <c:v>2.8764700000000001E-14</c:v>
                      </c:pt>
                      <c:pt idx="16204">
                        <c:v>2.7749399999999999E-14</c:v>
                      </c:pt>
                      <c:pt idx="16205">
                        <c:v>2.7749399999999999E-14</c:v>
                      </c:pt>
                      <c:pt idx="16206">
                        <c:v>2.7113899999999999E-14</c:v>
                      </c:pt>
                      <c:pt idx="16207">
                        <c:v>2.7113899999999999E-14</c:v>
                      </c:pt>
                      <c:pt idx="16208">
                        <c:v>3.3316300000000001E-14</c:v>
                      </c:pt>
                      <c:pt idx="16209">
                        <c:v>3.3316300000000001E-14</c:v>
                      </c:pt>
                      <c:pt idx="16210">
                        <c:v>3.40679E-14</c:v>
                      </c:pt>
                      <c:pt idx="16211">
                        <c:v>3.40679E-14</c:v>
                      </c:pt>
                      <c:pt idx="16212">
                        <c:v>2.7742599999999999E-14</c:v>
                      </c:pt>
                      <c:pt idx="16213">
                        <c:v>2.7742599999999999E-14</c:v>
                      </c:pt>
                      <c:pt idx="16214">
                        <c:v>2.62131E-14</c:v>
                      </c:pt>
                      <c:pt idx="16215">
                        <c:v>2.62131E-14</c:v>
                      </c:pt>
                      <c:pt idx="16216">
                        <c:v>2.7464899999999999E-14</c:v>
                      </c:pt>
                      <c:pt idx="16217">
                        <c:v>2.7464899999999999E-14</c:v>
                      </c:pt>
                      <c:pt idx="16218">
                        <c:v>2.7324800000000001E-14</c:v>
                      </c:pt>
                      <c:pt idx="16219">
                        <c:v>2.7324800000000001E-14</c:v>
                      </c:pt>
                      <c:pt idx="16220">
                        <c:v>4.4052300000000002E-14</c:v>
                      </c:pt>
                      <c:pt idx="16221">
                        <c:v>4.4052300000000002E-14</c:v>
                      </c:pt>
                      <c:pt idx="16222">
                        <c:v>3.03597E-14</c:v>
                      </c:pt>
                      <c:pt idx="16223">
                        <c:v>3.03597E-14</c:v>
                      </c:pt>
                      <c:pt idx="16224">
                        <c:v>9.05986E-14</c:v>
                      </c:pt>
                      <c:pt idx="16225">
                        <c:v>9.05986E-14</c:v>
                      </c:pt>
                      <c:pt idx="16226">
                        <c:v>2.7166100000000001E-14</c:v>
                      </c:pt>
                      <c:pt idx="16227">
                        <c:v>2.7166100000000001E-14</c:v>
                      </c:pt>
                      <c:pt idx="16228">
                        <c:v>2.6626899999999999E-14</c:v>
                      </c:pt>
                      <c:pt idx="16229">
                        <c:v>2.6626899999999999E-14</c:v>
                      </c:pt>
                      <c:pt idx="16230">
                        <c:v>2.5318199999999999E-14</c:v>
                      </c:pt>
                      <c:pt idx="16231">
                        <c:v>2.5318199999999999E-14</c:v>
                      </c:pt>
                      <c:pt idx="16232">
                        <c:v>1.13545E-13</c:v>
                      </c:pt>
                      <c:pt idx="16233">
                        <c:v>1.13545E-13</c:v>
                      </c:pt>
                      <c:pt idx="16234">
                        <c:v>2.8820799999999998E-14</c:v>
                      </c:pt>
                      <c:pt idx="16235">
                        <c:v>2.8820799999999998E-14</c:v>
                      </c:pt>
                      <c:pt idx="16236">
                        <c:v>2.5337299999999999E-14</c:v>
                      </c:pt>
                      <c:pt idx="16237">
                        <c:v>2.5337299999999999E-14</c:v>
                      </c:pt>
                      <c:pt idx="16238">
                        <c:v>2.71024E-14</c:v>
                      </c:pt>
                      <c:pt idx="16239">
                        <c:v>2.71024E-14</c:v>
                      </c:pt>
                      <c:pt idx="16240">
                        <c:v>7.6908700000000004E-14</c:v>
                      </c:pt>
                      <c:pt idx="16241">
                        <c:v>7.6908700000000004E-14</c:v>
                      </c:pt>
                      <c:pt idx="16242">
                        <c:v>2.72911E-14</c:v>
                      </c:pt>
                      <c:pt idx="16243">
                        <c:v>2.72911E-14</c:v>
                      </c:pt>
                      <c:pt idx="16244">
                        <c:v>2.81648E-14</c:v>
                      </c:pt>
                      <c:pt idx="16245">
                        <c:v>2.81648E-14</c:v>
                      </c:pt>
                      <c:pt idx="16246">
                        <c:v>2.8772800000000001E-14</c:v>
                      </c:pt>
                      <c:pt idx="16247">
                        <c:v>2.8772800000000001E-14</c:v>
                      </c:pt>
                      <c:pt idx="16248">
                        <c:v>2.83676E-14</c:v>
                      </c:pt>
                      <c:pt idx="16249">
                        <c:v>2.83676E-14</c:v>
                      </c:pt>
                      <c:pt idx="16250">
                        <c:v>2.4859000000000001E-14</c:v>
                      </c:pt>
                      <c:pt idx="16251">
                        <c:v>2.4859000000000001E-14</c:v>
                      </c:pt>
                      <c:pt idx="16252">
                        <c:v>6.5676799999999999E-13</c:v>
                      </c:pt>
                      <c:pt idx="16253">
                        <c:v>6.5676799999999999E-13</c:v>
                      </c:pt>
                      <c:pt idx="16254">
                        <c:v>3.4113999999999999E-14</c:v>
                      </c:pt>
                      <c:pt idx="16255">
                        <c:v>3.4113999999999999E-14</c:v>
                      </c:pt>
                      <c:pt idx="16256">
                        <c:v>2.9518600000000003E-14</c:v>
                      </c:pt>
                      <c:pt idx="16257">
                        <c:v>2.9518600000000003E-14</c:v>
                      </c:pt>
                      <c:pt idx="16258">
                        <c:v>3.4182900000000001E-14</c:v>
                      </c:pt>
                      <c:pt idx="16259">
                        <c:v>3.4182900000000001E-14</c:v>
                      </c:pt>
                      <c:pt idx="16260">
                        <c:v>2.8834499999999999E-14</c:v>
                      </c:pt>
                      <c:pt idx="16261">
                        <c:v>2.8834499999999999E-14</c:v>
                      </c:pt>
                      <c:pt idx="16262">
                        <c:v>2.6775099999999999E-14</c:v>
                      </c:pt>
                      <c:pt idx="16263">
                        <c:v>2.6775099999999999E-14</c:v>
                      </c:pt>
                      <c:pt idx="16264">
                        <c:v>2.80288E-14</c:v>
                      </c:pt>
                      <c:pt idx="16265">
                        <c:v>2.80288E-14</c:v>
                      </c:pt>
                      <c:pt idx="16266">
                        <c:v>3.23144E-14</c:v>
                      </c:pt>
                      <c:pt idx="16267">
                        <c:v>3.23144E-14</c:v>
                      </c:pt>
                      <c:pt idx="16268">
                        <c:v>2.5809500000000001E-14</c:v>
                      </c:pt>
                      <c:pt idx="16269">
                        <c:v>2.5809500000000001E-14</c:v>
                      </c:pt>
                      <c:pt idx="16270">
                        <c:v>2.9418999999999999E-14</c:v>
                      </c:pt>
                      <c:pt idx="16271">
                        <c:v>2.9418999999999999E-14</c:v>
                      </c:pt>
                      <c:pt idx="16272">
                        <c:v>2.5603999999999999E-14</c:v>
                      </c:pt>
                      <c:pt idx="16273">
                        <c:v>2.5603999999999999E-14</c:v>
                      </c:pt>
                      <c:pt idx="16274">
                        <c:v>2.8582199999999998E-14</c:v>
                      </c:pt>
                      <c:pt idx="16275">
                        <c:v>2.8582199999999998E-14</c:v>
                      </c:pt>
                      <c:pt idx="16276">
                        <c:v>2.9455400000000003E-14</c:v>
                      </c:pt>
                      <c:pt idx="16277">
                        <c:v>2.9455400000000003E-14</c:v>
                      </c:pt>
                      <c:pt idx="16278">
                        <c:v>3.0236900000000002E-14</c:v>
                      </c:pt>
                      <c:pt idx="16279">
                        <c:v>3.0236900000000002E-14</c:v>
                      </c:pt>
                      <c:pt idx="16280">
                        <c:v>2.9459699999999999E-14</c:v>
                      </c:pt>
                      <c:pt idx="16281">
                        <c:v>2.9459699999999999E-14</c:v>
                      </c:pt>
                      <c:pt idx="16282">
                        <c:v>2.5208799999999999E-14</c:v>
                      </c:pt>
                      <c:pt idx="16283">
                        <c:v>2.5208799999999999E-14</c:v>
                      </c:pt>
                      <c:pt idx="16284">
                        <c:v>2.9785000000000003E-14</c:v>
                      </c:pt>
                      <c:pt idx="16285">
                        <c:v>2.9785000000000003E-14</c:v>
                      </c:pt>
                      <c:pt idx="16286">
                        <c:v>2.9492399999999999E-14</c:v>
                      </c:pt>
                      <c:pt idx="16287">
                        <c:v>2.9492399999999999E-14</c:v>
                      </c:pt>
                      <c:pt idx="16288">
                        <c:v>3.2795700000000001E-14</c:v>
                      </c:pt>
                      <c:pt idx="16289">
                        <c:v>3.2795700000000001E-14</c:v>
                      </c:pt>
                      <c:pt idx="16290">
                        <c:v>2.7789300000000001E-14</c:v>
                      </c:pt>
                      <c:pt idx="16291">
                        <c:v>2.7789300000000001E-14</c:v>
                      </c:pt>
                      <c:pt idx="16292">
                        <c:v>2.66161E-14</c:v>
                      </c:pt>
                      <c:pt idx="16293">
                        <c:v>2.66161E-14</c:v>
                      </c:pt>
                      <c:pt idx="16294">
                        <c:v>2.7480400000000001E-14</c:v>
                      </c:pt>
                      <c:pt idx="16295">
                        <c:v>2.7480400000000001E-14</c:v>
                      </c:pt>
                      <c:pt idx="16296">
                        <c:v>2.9347300000000003E-14</c:v>
                      </c:pt>
                      <c:pt idx="16297">
                        <c:v>2.9347300000000003E-14</c:v>
                      </c:pt>
                      <c:pt idx="16298">
                        <c:v>2.6875999999999999E-14</c:v>
                      </c:pt>
                      <c:pt idx="16299">
                        <c:v>2.6875999999999999E-14</c:v>
                      </c:pt>
                      <c:pt idx="16300">
                        <c:v>3.0360099999999997E-14</c:v>
                      </c:pt>
                      <c:pt idx="16301">
                        <c:v>3.0360099999999997E-14</c:v>
                      </c:pt>
                      <c:pt idx="16302">
                        <c:v>2.5876199999999999E-14</c:v>
                      </c:pt>
                      <c:pt idx="16303">
                        <c:v>2.5876199999999999E-14</c:v>
                      </c:pt>
                      <c:pt idx="16304">
                        <c:v>3.2218700000000001E-14</c:v>
                      </c:pt>
                      <c:pt idx="16305">
                        <c:v>3.2218700000000001E-14</c:v>
                      </c:pt>
                      <c:pt idx="16306">
                        <c:v>3.0443400000000001E-14</c:v>
                      </c:pt>
                      <c:pt idx="16307">
                        <c:v>3.0443400000000001E-14</c:v>
                      </c:pt>
                      <c:pt idx="16308">
                        <c:v>3.0094200000000002E-14</c:v>
                      </c:pt>
                      <c:pt idx="16309">
                        <c:v>3.0094200000000002E-14</c:v>
                      </c:pt>
                      <c:pt idx="16310">
                        <c:v>2.7135900000000001E-14</c:v>
                      </c:pt>
                      <c:pt idx="16311">
                        <c:v>2.7135900000000001E-14</c:v>
                      </c:pt>
                      <c:pt idx="16312">
                        <c:v>2.86463E-14</c:v>
                      </c:pt>
                      <c:pt idx="16313">
                        <c:v>2.86463E-14</c:v>
                      </c:pt>
                      <c:pt idx="16314">
                        <c:v>2.4877400000000001E-14</c:v>
                      </c:pt>
                      <c:pt idx="16315">
                        <c:v>2.4877400000000001E-14</c:v>
                      </c:pt>
                      <c:pt idx="16316">
                        <c:v>2.9000999999999999E-14</c:v>
                      </c:pt>
                      <c:pt idx="16317">
                        <c:v>2.9000999999999999E-14</c:v>
                      </c:pt>
                      <c:pt idx="16318">
                        <c:v>2.8120099999999999E-14</c:v>
                      </c:pt>
                      <c:pt idx="16319">
                        <c:v>2.8120099999999999E-14</c:v>
                      </c:pt>
                      <c:pt idx="16320">
                        <c:v>1.5049299999999999E-12</c:v>
                      </c:pt>
                      <c:pt idx="16321">
                        <c:v>1.5049299999999999E-12</c:v>
                      </c:pt>
                      <c:pt idx="16322">
                        <c:v>2.8485400000000002E-14</c:v>
                      </c:pt>
                      <c:pt idx="16323">
                        <c:v>2.8485400000000002E-14</c:v>
                      </c:pt>
                      <c:pt idx="16324">
                        <c:v>2.9564100000000002E-14</c:v>
                      </c:pt>
                      <c:pt idx="16325">
                        <c:v>2.9564100000000002E-14</c:v>
                      </c:pt>
                      <c:pt idx="16326">
                        <c:v>2.8097399999999999E-14</c:v>
                      </c:pt>
                      <c:pt idx="16327">
                        <c:v>2.8097399999999999E-14</c:v>
                      </c:pt>
                      <c:pt idx="16328">
                        <c:v>3.1030600000000001E-14</c:v>
                      </c:pt>
                      <c:pt idx="16329">
                        <c:v>3.1030600000000001E-14</c:v>
                      </c:pt>
                      <c:pt idx="16330">
                        <c:v>5.8826999999999998E-13</c:v>
                      </c:pt>
                      <c:pt idx="16331">
                        <c:v>5.8826999999999998E-13</c:v>
                      </c:pt>
                      <c:pt idx="16332">
                        <c:v>2.6549099999999999E-14</c:v>
                      </c:pt>
                      <c:pt idx="16333">
                        <c:v>2.6549099999999999E-14</c:v>
                      </c:pt>
                      <c:pt idx="16334">
                        <c:v>2.7231099999999999E-14</c:v>
                      </c:pt>
                      <c:pt idx="16335">
                        <c:v>2.7231099999999999E-14</c:v>
                      </c:pt>
                      <c:pt idx="16336">
                        <c:v>2.7438099999999999E-14</c:v>
                      </c:pt>
                      <c:pt idx="16337">
                        <c:v>2.7438099999999999E-14</c:v>
                      </c:pt>
                      <c:pt idx="16338">
                        <c:v>2.58597E-14</c:v>
                      </c:pt>
                      <c:pt idx="16339">
                        <c:v>2.58597E-14</c:v>
                      </c:pt>
                      <c:pt idx="16340">
                        <c:v>2.69332E-14</c:v>
                      </c:pt>
                      <c:pt idx="16341">
                        <c:v>2.69332E-14</c:v>
                      </c:pt>
                      <c:pt idx="16342">
                        <c:v>2.53571E-14</c:v>
                      </c:pt>
                      <c:pt idx="16343">
                        <c:v>2.53571E-14</c:v>
                      </c:pt>
                      <c:pt idx="16344">
                        <c:v>2.59419E-14</c:v>
                      </c:pt>
                      <c:pt idx="16345">
                        <c:v>2.59419E-14</c:v>
                      </c:pt>
                      <c:pt idx="16346">
                        <c:v>2.8614600000000002E-14</c:v>
                      </c:pt>
                      <c:pt idx="16347">
                        <c:v>2.8614600000000002E-14</c:v>
                      </c:pt>
                      <c:pt idx="16348">
                        <c:v>2.8048099999999999E-14</c:v>
                      </c:pt>
                      <c:pt idx="16349">
                        <c:v>2.8048099999999999E-14</c:v>
                      </c:pt>
                      <c:pt idx="16350">
                        <c:v>3.0444100000000001E-14</c:v>
                      </c:pt>
                      <c:pt idx="16351">
                        <c:v>3.0444100000000001E-14</c:v>
                      </c:pt>
                      <c:pt idx="16352">
                        <c:v>2.6583600000000001E-14</c:v>
                      </c:pt>
                      <c:pt idx="16353">
                        <c:v>2.6583600000000001E-14</c:v>
                      </c:pt>
                      <c:pt idx="16354">
                        <c:v>2.80003E-14</c:v>
                      </c:pt>
                      <c:pt idx="16355">
                        <c:v>2.80003E-14</c:v>
                      </c:pt>
                      <c:pt idx="16356">
                        <c:v>2.70161E-14</c:v>
                      </c:pt>
                      <c:pt idx="16357">
                        <c:v>2.70161E-14</c:v>
                      </c:pt>
                      <c:pt idx="16358">
                        <c:v>2.92091E-14</c:v>
                      </c:pt>
                      <c:pt idx="16359">
                        <c:v>2.92091E-14</c:v>
                      </c:pt>
                      <c:pt idx="16360">
                        <c:v>8.1175399999999996E-14</c:v>
                      </c:pt>
                      <c:pt idx="16361">
                        <c:v>8.1175399999999996E-14</c:v>
                      </c:pt>
                      <c:pt idx="16362">
                        <c:v>2.8762899999999997E-14</c:v>
                      </c:pt>
                      <c:pt idx="16363">
                        <c:v>2.8762899999999997E-14</c:v>
                      </c:pt>
                      <c:pt idx="16364">
                        <c:v>2.79286E-14</c:v>
                      </c:pt>
                      <c:pt idx="16365">
                        <c:v>2.79286E-14</c:v>
                      </c:pt>
                      <c:pt idx="16366">
                        <c:v>2.6487500000000001E-14</c:v>
                      </c:pt>
                      <c:pt idx="16367">
                        <c:v>2.6487500000000001E-14</c:v>
                      </c:pt>
                      <c:pt idx="16368">
                        <c:v>2.7003399999999999E-14</c:v>
                      </c:pt>
                      <c:pt idx="16369">
                        <c:v>2.7003399999999999E-14</c:v>
                      </c:pt>
                      <c:pt idx="16370">
                        <c:v>1.05553E-13</c:v>
                      </c:pt>
                      <c:pt idx="16371">
                        <c:v>1.05553E-13</c:v>
                      </c:pt>
                      <c:pt idx="16372">
                        <c:v>3.1465899999999997E-14</c:v>
                      </c:pt>
                      <c:pt idx="16373">
                        <c:v>3.1465899999999997E-14</c:v>
                      </c:pt>
                      <c:pt idx="16374">
                        <c:v>2.5123199999999999E-14</c:v>
                      </c:pt>
                      <c:pt idx="16375">
                        <c:v>2.5123199999999999E-14</c:v>
                      </c:pt>
                      <c:pt idx="16376">
                        <c:v>2.6454899999999998E-14</c:v>
                      </c:pt>
                      <c:pt idx="16377">
                        <c:v>2.6454899999999998E-14</c:v>
                      </c:pt>
                      <c:pt idx="16378">
                        <c:v>2.7464199999999998E-14</c:v>
                      </c:pt>
                      <c:pt idx="16379">
                        <c:v>2.7464199999999998E-14</c:v>
                      </c:pt>
                      <c:pt idx="16380">
                        <c:v>2.8317899999999999E-14</c:v>
                      </c:pt>
                      <c:pt idx="16381">
                        <c:v>2.8317899999999999E-14</c:v>
                      </c:pt>
                      <c:pt idx="16382">
                        <c:v>1.0481900000000001E-13</c:v>
                      </c:pt>
                      <c:pt idx="16383">
                        <c:v>1.0481900000000001E-13</c:v>
                      </c:pt>
                      <c:pt idx="16384">
                        <c:v>2.71731E-14</c:v>
                      </c:pt>
                      <c:pt idx="16385">
                        <c:v>2.71731E-14</c:v>
                      </c:pt>
                      <c:pt idx="16386">
                        <c:v>3.0142099999999999E-14</c:v>
                      </c:pt>
                      <c:pt idx="16387">
                        <c:v>3.0142099999999999E-14</c:v>
                      </c:pt>
                      <c:pt idx="16388">
                        <c:v>2.83401E-14</c:v>
                      </c:pt>
                      <c:pt idx="16389">
                        <c:v>2.83401E-14</c:v>
                      </c:pt>
                      <c:pt idx="16390">
                        <c:v>2.85083E-14</c:v>
                      </c:pt>
                      <c:pt idx="16391">
                        <c:v>2.85083E-14</c:v>
                      </c:pt>
                      <c:pt idx="16392">
                        <c:v>2.8976399999999998E-14</c:v>
                      </c:pt>
                      <c:pt idx="16393">
                        <c:v>2.8976399999999998E-14</c:v>
                      </c:pt>
                      <c:pt idx="16394">
                        <c:v>2.7505600000000001E-14</c:v>
                      </c:pt>
                      <c:pt idx="16395">
                        <c:v>2.7505600000000001E-14</c:v>
                      </c:pt>
                      <c:pt idx="16396">
                        <c:v>2.7768699999999999E-14</c:v>
                      </c:pt>
                      <c:pt idx="16397">
                        <c:v>2.7768699999999999E-14</c:v>
                      </c:pt>
                      <c:pt idx="16398">
                        <c:v>2.0302699999999999E-14</c:v>
                      </c:pt>
                      <c:pt idx="16399">
                        <c:v>2.0302699999999999E-14</c:v>
                      </c:pt>
                      <c:pt idx="16400">
                        <c:v>2.33626E-14</c:v>
                      </c:pt>
                      <c:pt idx="16401">
                        <c:v>2.33626E-14</c:v>
                      </c:pt>
                      <c:pt idx="16402">
                        <c:v>1.86244E-14</c:v>
                      </c:pt>
                      <c:pt idx="16403">
                        <c:v>1.86244E-14</c:v>
                      </c:pt>
                      <c:pt idx="16404">
                        <c:v>2.4330699999999999E-14</c:v>
                      </c:pt>
                      <c:pt idx="16405">
                        <c:v>2.4330699999999999E-14</c:v>
                      </c:pt>
                      <c:pt idx="16406">
                        <c:v>2.25735E-14</c:v>
                      </c:pt>
                      <c:pt idx="16407">
                        <c:v>2.25735E-14</c:v>
                      </c:pt>
                      <c:pt idx="16408">
                        <c:v>1.95032E-14</c:v>
                      </c:pt>
                      <c:pt idx="16409">
                        <c:v>1.95032E-14</c:v>
                      </c:pt>
                      <c:pt idx="16410">
                        <c:v>7.1710099999999999E-14</c:v>
                      </c:pt>
                      <c:pt idx="16411">
                        <c:v>7.1710099999999999E-14</c:v>
                      </c:pt>
                      <c:pt idx="16412">
                        <c:v>2.1282399999999999E-14</c:v>
                      </c:pt>
                      <c:pt idx="16413">
                        <c:v>2.1282399999999999E-14</c:v>
                      </c:pt>
                      <c:pt idx="16414">
                        <c:v>2.0435199999999999E-14</c:v>
                      </c:pt>
                      <c:pt idx="16415">
                        <c:v>2.0435199999999999E-14</c:v>
                      </c:pt>
                      <c:pt idx="16416">
                        <c:v>1.9835099999999999E-14</c:v>
                      </c:pt>
                      <c:pt idx="16417">
                        <c:v>1.9835099999999999E-14</c:v>
                      </c:pt>
                      <c:pt idx="16418">
                        <c:v>2.2459500000000001E-14</c:v>
                      </c:pt>
                      <c:pt idx="16419">
                        <c:v>2.2459500000000001E-14</c:v>
                      </c:pt>
                      <c:pt idx="16420">
                        <c:v>1.8956E-14</c:v>
                      </c:pt>
                      <c:pt idx="16421">
                        <c:v>1.8956E-14</c:v>
                      </c:pt>
                      <c:pt idx="16422">
                        <c:v>2.3736900000000001E-14</c:v>
                      </c:pt>
                      <c:pt idx="16423">
                        <c:v>2.3736900000000001E-14</c:v>
                      </c:pt>
                      <c:pt idx="16424">
                        <c:v>1.99562E-14</c:v>
                      </c:pt>
                      <c:pt idx="16425">
                        <c:v>1.99562E-14</c:v>
                      </c:pt>
                      <c:pt idx="16426">
                        <c:v>2.17556E-14</c:v>
                      </c:pt>
                      <c:pt idx="16427">
                        <c:v>2.17556E-14</c:v>
                      </c:pt>
                      <c:pt idx="16428">
                        <c:v>1.90845E-14</c:v>
                      </c:pt>
                      <c:pt idx="16429">
                        <c:v>1.90845E-14</c:v>
                      </c:pt>
                      <c:pt idx="16430">
                        <c:v>2.7926700000000002E-14</c:v>
                      </c:pt>
                      <c:pt idx="16431">
                        <c:v>2.7926700000000002E-14</c:v>
                      </c:pt>
                      <c:pt idx="16432">
                        <c:v>2.0331400000000001E-14</c:v>
                      </c:pt>
                      <c:pt idx="16433">
                        <c:v>2.0331400000000001E-14</c:v>
                      </c:pt>
                      <c:pt idx="16434">
                        <c:v>2.0863300000000001E-14</c:v>
                      </c:pt>
                      <c:pt idx="16435">
                        <c:v>2.0863300000000001E-14</c:v>
                      </c:pt>
                      <c:pt idx="16436">
                        <c:v>2.05199E-14</c:v>
                      </c:pt>
                      <c:pt idx="16437">
                        <c:v>2.05199E-14</c:v>
                      </c:pt>
                      <c:pt idx="16438">
                        <c:v>2.2532200000000001E-14</c:v>
                      </c:pt>
                      <c:pt idx="16439">
                        <c:v>2.2532200000000001E-14</c:v>
                      </c:pt>
                      <c:pt idx="16440">
                        <c:v>1.99674E-14</c:v>
                      </c:pt>
                      <c:pt idx="16441">
                        <c:v>1.99674E-14</c:v>
                      </c:pt>
                      <c:pt idx="16442">
                        <c:v>2.2575799999999999E-14</c:v>
                      </c:pt>
                      <c:pt idx="16443">
                        <c:v>2.2575799999999999E-14</c:v>
                      </c:pt>
                      <c:pt idx="16444">
                        <c:v>3.1648500000000001E-14</c:v>
                      </c:pt>
                      <c:pt idx="16445">
                        <c:v>3.1648500000000001E-14</c:v>
                      </c:pt>
                      <c:pt idx="16446">
                        <c:v>2.16686E-14</c:v>
                      </c:pt>
                      <c:pt idx="16447">
                        <c:v>2.16686E-14</c:v>
                      </c:pt>
                      <c:pt idx="16448">
                        <c:v>2.0696499999999999E-14</c:v>
                      </c:pt>
                      <c:pt idx="16449">
                        <c:v>2.0696499999999999E-14</c:v>
                      </c:pt>
                      <c:pt idx="16450">
                        <c:v>2.20247E-14</c:v>
                      </c:pt>
                      <c:pt idx="16451">
                        <c:v>2.20247E-14</c:v>
                      </c:pt>
                      <c:pt idx="16452">
                        <c:v>2.1911799999999999E-14</c:v>
                      </c:pt>
                      <c:pt idx="16453">
                        <c:v>2.1911799999999999E-14</c:v>
                      </c:pt>
                      <c:pt idx="16454">
                        <c:v>2.0334900000000002E-14</c:v>
                      </c:pt>
                      <c:pt idx="16455">
                        <c:v>2.0334900000000002E-14</c:v>
                      </c:pt>
                      <c:pt idx="16456">
                        <c:v>2.1736700000000002E-14</c:v>
                      </c:pt>
                      <c:pt idx="16457">
                        <c:v>2.1736700000000002E-14</c:v>
                      </c:pt>
                      <c:pt idx="16458">
                        <c:v>2.1325400000000001E-14</c:v>
                      </c:pt>
                      <c:pt idx="16459">
                        <c:v>2.1325400000000001E-14</c:v>
                      </c:pt>
                      <c:pt idx="16460">
                        <c:v>2.19411E-14</c:v>
                      </c:pt>
                      <c:pt idx="16461">
                        <c:v>2.19411E-14</c:v>
                      </c:pt>
                      <c:pt idx="16462">
                        <c:v>2.17243E-14</c:v>
                      </c:pt>
                      <c:pt idx="16463">
                        <c:v>2.17243E-14</c:v>
                      </c:pt>
                      <c:pt idx="16464">
                        <c:v>7.3318099999999998E-14</c:v>
                      </c:pt>
                      <c:pt idx="16465">
                        <c:v>7.3318099999999998E-14</c:v>
                      </c:pt>
                      <c:pt idx="16466">
                        <c:v>1.9459400000000001E-14</c:v>
                      </c:pt>
                      <c:pt idx="16467">
                        <c:v>1.9459400000000001E-14</c:v>
                      </c:pt>
                      <c:pt idx="16468">
                        <c:v>1.9227000000000001E-14</c:v>
                      </c:pt>
                      <c:pt idx="16469">
                        <c:v>1.9227000000000001E-14</c:v>
                      </c:pt>
                      <c:pt idx="16470">
                        <c:v>2.0427699999999999E-14</c:v>
                      </c:pt>
                      <c:pt idx="16471">
                        <c:v>2.0427699999999999E-14</c:v>
                      </c:pt>
                      <c:pt idx="16472">
                        <c:v>2.4052600000000001E-14</c:v>
                      </c:pt>
                      <c:pt idx="16473">
                        <c:v>2.4052600000000001E-14</c:v>
                      </c:pt>
                      <c:pt idx="16474">
                        <c:v>2.0404599999999999E-14</c:v>
                      </c:pt>
                      <c:pt idx="16475">
                        <c:v>2.0404599999999999E-14</c:v>
                      </c:pt>
                      <c:pt idx="16476">
                        <c:v>2.38455E-14</c:v>
                      </c:pt>
                      <c:pt idx="16477">
                        <c:v>2.38455E-14</c:v>
                      </c:pt>
                      <c:pt idx="16478">
                        <c:v>1.9161400000000001E-14</c:v>
                      </c:pt>
                      <c:pt idx="16479">
                        <c:v>1.9161400000000001E-14</c:v>
                      </c:pt>
                      <c:pt idx="16480">
                        <c:v>1.97529E-14</c:v>
                      </c:pt>
                      <c:pt idx="16481">
                        <c:v>1.97529E-14</c:v>
                      </c:pt>
                      <c:pt idx="16482">
                        <c:v>2.17651E-14</c:v>
                      </c:pt>
                      <c:pt idx="16483">
                        <c:v>2.17651E-14</c:v>
                      </c:pt>
                      <c:pt idx="16484">
                        <c:v>2.1762599999999999E-14</c:v>
                      </c:pt>
                      <c:pt idx="16485">
                        <c:v>2.1762599999999999E-14</c:v>
                      </c:pt>
                      <c:pt idx="16486">
                        <c:v>2.1052200000000001E-14</c:v>
                      </c:pt>
                      <c:pt idx="16487">
                        <c:v>2.1052200000000001E-14</c:v>
                      </c:pt>
                      <c:pt idx="16488">
                        <c:v>2.5648400000000001E-14</c:v>
                      </c:pt>
                      <c:pt idx="16489">
                        <c:v>2.5648400000000001E-14</c:v>
                      </c:pt>
                      <c:pt idx="16490">
                        <c:v>2.17199E-14</c:v>
                      </c:pt>
                      <c:pt idx="16491">
                        <c:v>2.17199E-14</c:v>
                      </c:pt>
                      <c:pt idx="16492">
                        <c:v>2.3982200000000001E-14</c:v>
                      </c:pt>
                      <c:pt idx="16493">
                        <c:v>2.3982200000000001E-14</c:v>
                      </c:pt>
                      <c:pt idx="16494">
                        <c:v>2.3439900000000001E-14</c:v>
                      </c:pt>
                      <c:pt idx="16495">
                        <c:v>2.3439900000000001E-14</c:v>
                      </c:pt>
                      <c:pt idx="16496">
                        <c:v>1.9827E-14</c:v>
                      </c:pt>
                      <c:pt idx="16497">
                        <c:v>1.9827E-14</c:v>
                      </c:pt>
                      <c:pt idx="16498">
                        <c:v>2.0210199999999999E-14</c:v>
                      </c:pt>
                      <c:pt idx="16499">
                        <c:v>2.0210199999999999E-14</c:v>
                      </c:pt>
                      <c:pt idx="16500">
                        <c:v>1.79851E-14</c:v>
                      </c:pt>
                      <c:pt idx="16501">
                        <c:v>1.79851E-14</c:v>
                      </c:pt>
                      <c:pt idx="16502">
                        <c:v>1.6562100000000001E-14</c:v>
                      </c:pt>
                      <c:pt idx="16503">
                        <c:v>1.6562100000000001E-14</c:v>
                      </c:pt>
                      <c:pt idx="16504">
                        <c:v>1.6757500000000001E-14</c:v>
                      </c:pt>
                      <c:pt idx="16505">
                        <c:v>1.6757500000000001E-14</c:v>
                      </c:pt>
                      <c:pt idx="16506">
                        <c:v>1.39662E-14</c:v>
                      </c:pt>
                      <c:pt idx="16507">
                        <c:v>1.39662E-14</c:v>
                      </c:pt>
                      <c:pt idx="16508">
                        <c:v>1.8417299999999999E-14</c:v>
                      </c:pt>
                      <c:pt idx="16509">
                        <c:v>1.8417299999999999E-14</c:v>
                      </c:pt>
                      <c:pt idx="16510">
                        <c:v>1.4998E-14</c:v>
                      </c:pt>
                      <c:pt idx="16511">
                        <c:v>1.4998E-14</c:v>
                      </c:pt>
                      <c:pt idx="16512">
                        <c:v>1.7184300000000001E-14</c:v>
                      </c:pt>
                      <c:pt idx="16513">
                        <c:v>1.7184300000000001E-14</c:v>
                      </c:pt>
                      <c:pt idx="16514">
                        <c:v>3.0328100000000003E-14</c:v>
                      </c:pt>
                      <c:pt idx="16515">
                        <c:v>3.0328100000000003E-14</c:v>
                      </c:pt>
                      <c:pt idx="16516">
                        <c:v>1.8855999999999999E-14</c:v>
                      </c:pt>
                      <c:pt idx="16517">
                        <c:v>1.8855999999999999E-14</c:v>
                      </c:pt>
                      <c:pt idx="16518">
                        <c:v>1.7649900000000001E-14</c:v>
                      </c:pt>
                      <c:pt idx="16519">
                        <c:v>1.7649900000000001E-14</c:v>
                      </c:pt>
                      <c:pt idx="16520">
                        <c:v>1.5668799999999999E-14</c:v>
                      </c:pt>
                      <c:pt idx="16521">
                        <c:v>1.5668799999999999E-14</c:v>
                      </c:pt>
                      <c:pt idx="16522">
                        <c:v>2.6882000000000001E-14</c:v>
                      </c:pt>
                      <c:pt idx="16523">
                        <c:v>2.6882000000000001E-14</c:v>
                      </c:pt>
                      <c:pt idx="16524">
                        <c:v>1.4355699999999999E-14</c:v>
                      </c:pt>
                      <c:pt idx="16525">
                        <c:v>1.4355699999999999E-14</c:v>
                      </c:pt>
                      <c:pt idx="16526">
                        <c:v>1.9042500000000001E-14</c:v>
                      </c:pt>
                      <c:pt idx="16527">
                        <c:v>1.9042500000000001E-14</c:v>
                      </c:pt>
                      <c:pt idx="16528">
                        <c:v>5.5701399999999999E-14</c:v>
                      </c:pt>
                      <c:pt idx="16529">
                        <c:v>5.5701399999999999E-14</c:v>
                      </c:pt>
                      <c:pt idx="16530">
                        <c:v>1.65922E-14</c:v>
                      </c:pt>
                      <c:pt idx="16531">
                        <c:v>1.65922E-14</c:v>
                      </c:pt>
                      <c:pt idx="16532">
                        <c:v>1.8068999999999999E-14</c:v>
                      </c:pt>
                      <c:pt idx="16533">
                        <c:v>1.8068999999999999E-14</c:v>
                      </c:pt>
                      <c:pt idx="16534">
                        <c:v>1.61677E-14</c:v>
                      </c:pt>
                      <c:pt idx="16535">
                        <c:v>1.61677E-14</c:v>
                      </c:pt>
                      <c:pt idx="16536">
                        <c:v>1.70435E-14</c:v>
                      </c:pt>
                      <c:pt idx="16537">
                        <c:v>1.70435E-14</c:v>
                      </c:pt>
                      <c:pt idx="16538">
                        <c:v>1.8086200000000001E-14</c:v>
                      </c:pt>
                      <c:pt idx="16539">
                        <c:v>1.8086200000000001E-14</c:v>
                      </c:pt>
                      <c:pt idx="16540">
                        <c:v>1.05177E-13</c:v>
                      </c:pt>
                      <c:pt idx="16541">
                        <c:v>1.05177E-13</c:v>
                      </c:pt>
                      <c:pt idx="16542">
                        <c:v>1.46721E-14</c:v>
                      </c:pt>
                      <c:pt idx="16543">
                        <c:v>1.46721E-14</c:v>
                      </c:pt>
                      <c:pt idx="16544">
                        <c:v>1.70384E-14</c:v>
                      </c:pt>
                      <c:pt idx="16545">
                        <c:v>1.70384E-14</c:v>
                      </c:pt>
                      <c:pt idx="16546">
                        <c:v>1.65028E-14</c:v>
                      </c:pt>
                      <c:pt idx="16547">
                        <c:v>1.65028E-14</c:v>
                      </c:pt>
                      <c:pt idx="16548">
                        <c:v>1.6335199999999999E-14</c:v>
                      </c:pt>
                      <c:pt idx="16549">
                        <c:v>1.6335199999999999E-14</c:v>
                      </c:pt>
                      <c:pt idx="16550">
                        <c:v>5.8875699999999999E-13</c:v>
                      </c:pt>
                      <c:pt idx="16551">
                        <c:v>5.8875699999999999E-13</c:v>
                      </c:pt>
                      <c:pt idx="16552">
                        <c:v>1.7737999999999999E-14</c:v>
                      </c:pt>
                      <c:pt idx="16553">
                        <c:v>1.7737999999999999E-14</c:v>
                      </c:pt>
                      <c:pt idx="16554">
                        <c:v>1.6283199999999999E-14</c:v>
                      </c:pt>
                      <c:pt idx="16555">
                        <c:v>1.6283199999999999E-14</c:v>
                      </c:pt>
                      <c:pt idx="16556">
                        <c:v>1.6768000000000001E-14</c:v>
                      </c:pt>
                      <c:pt idx="16557">
                        <c:v>1.6768000000000001E-14</c:v>
                      </c:pt>
                      <c:pt idx="16558">
                        <c:v>1.6077800000000001E-14</c:v>
                      </c:pt>
                      <c:pt idx="16559">
                        <c:v>1.6077800000000001E-14</c:v>
                      </c:pt>
                      <c:pt idx="16560">
                        <c:v>1.91395E-14</c:v>
                      </c:pt>
                      <c:pt idx="16561">
                        <c:v>1.91395E-14</c:v>
                      </c:pt>
                      <c:pt idx="16562">
                        <c:v>1.6911499999999999E-14</c:v>
                      </c:pt>
                      <c:pt idx="16563">
                        <c:v>1.6911499999999999E-14</c:v>
                      </c:pt>
                      <c:pt idx="16564">
                        <c:v>1.7559199999999999E-14</c:v>
                      </c:pt>
                      <c:pt idx="16565">
                        <c:v>1.7559199999999999E-14</c:v>
                      </c:pt>
                      <c:pt idx="16566">
                        <c:v>1.5853200000000001E-14</c:v>
                      </c:pt>
                      <c:pt idx="16567">
                        <c:v>1.5853200000000001E-14</c:v>
                      </c:pt>
                      <c:pt idx="16568">
                        <c:v>1.54167E-14</c:v>
                      </c:pt>
                      <c:pt idx="16569">
                        <c:v>1.54167E-14</c:v>
                      </c:pt>
                      <c:pt idx="16570">
                        <c:v>1.8777899999999999E-14</c:v>
                      </c:pt>
                      <c:pt idx="16571">
                        <c:v>1.8777899999999999E-14</c:v>
                      </c:pt>
                      <c:pt idx="16572">
                        <c:v>1.72484E-14</c:v>
                      </c:pt>
                      <c:pt idx="16573">
                        <c:v>1.72484E-14</c:v>
                      </c:pt>
                      <c:pt idx="16574">
                        <c:v>1.5967400000000001E-14</c:v>
                      </c:pt>
                      <c:pt idx="16575">
                        <c:v>1.5967400000000001E-14</c:v>
                      </c:pt>
                      <c:pt idx="16576">
                        <c:v>1.8305799999999999E-14</c:v>
                      </c:pt>
                      <c:pt idx="16577">
                        <c:v>1.8305799999999999E-14</c:v>
                      </c:pt>
                      <c:pt idx="16578">
                        <c:v>1.9341999999999999E-14</c:v>
                      </c:pt>
                      <c:pt idx="16579">
                        <c:v>1.9341999999999999E-14</c:v>
                      </c:pt>
                      <c:pt idx="16580">
                        <c:v>1.7264E-14</c:v>
                      </c:pt>
                      <c:pt idx="16581">
                        <c:v>1.7264E-14</c:v>
                      </c:pt>
                      <c:pt idx="16582">
                        <c:v>1.65864E-14</c:v>
                      </c:pt>
                      <c:pt idx="16583">
                        <c:v>1.65864E-14</c:v>
                      </c:pt>
                      <c:pt idx="16584">
                        <c:v>1.6766699999999998E-14</c:v>
                      </c:pt>
                      <c:pt idx="16585">
                        <c:v>1.6766699999999998E-14</c:v>
                      </c:pt>
                      <c:pt idx="16586">
                        <c:v>2.2379300000000001E-14</c:v>
                      </c:pt>
                      <c:pt idx="16587">
                        <c:v>2.2379300000000001E-14</c:v>
                      </c:pt>
                      <c:pt idx="16588">
                        <c:v>1.76745E-14</c:v>
                      </c:pt>
                      <c:pt idx="16589">
                        <c:v>1.76745E-14</c:v>
                      </c:pt>
                      <c:pt idx="16590">
                        <c:v>1.7077999999999999E-14</c:v>
                      </c:pt>
                      <c:pt idx="16591">
                        <c:v>1.7077999999999999E-14</c:v>
                      </c:pt>
                      <c:pt idx="16592">
                        <c:v>1.7625000000000001E-14</c:v>
                      </c:pt>
                      <c:pt idx="16593">
                        <c:v>1.7625000000000001E-14</c:v>
                      </c:pt>
                      <c:pt idx="16594">
                        <c:v>2.4995399999999999E-14</c:v>
                      </c:pt>
                      <c:pt idx="16595">
                        <c:v>2.4995399999999999E-14</c:v>
                      </c:pt>
                      <c:pt idx="16596">
                        <c:v>1.7893200000000001E-14</c:v>
                      </c:pt>
                      <c:pt idx="16597">
                        <c:v>1.7893200000000001E-14</c:v>
                      </c:pt>
                      <c:pt idx="16598">
                        <c:v>1.8181799999999999E-14</c:v>
                      </c:pt>
                      <c:pt idx="16599">
                        <c:v>1.8181799999999999E-14</c:v>
                      </c:pt>
                      <c:pt idx="16600">
                        <c:v>1.5745100000000001E-14</c:v>
                      </c:pt>
                      <c:pt idx="16601">
                        <c:v>1.5745100000000001E-14</c:v>
                      </c:pt>
                      <c:pt idx="16602">
                        <c:v>1.92779E-14</c:v>
                      </c:pt>
                      <c:pt idx="16603">
                        <c:v>1.92779E-14</c:v>
                      </c:pt>
                      <c:pt idx="16604">
                        <c:v>8.7409599999999999E-14</c:v>
                      </c:pt>
                      <c:pt idx="16605">
                        <c:v>8.7409599999999999E-14</c:v>
                      </c:pt>
                      <c:pt idx="16606">
                        <c:v>1.7295199999999999E-14</c:v>
                      </c:pt>
                      <c:pt idx="16607">
                        <c:v>1.7295199999999999E-14</c:v>
                      </c:pt>
                      <c:pt idx="16608">
                        <c:v>9.2219200000000003E-14</c:v>
                      </c:pt>
                      <c:pt idx="16609">
                        <c:v>9.2219200000000003E-14</c:v>
                      </c:pt>
                      <c:pt idx="16610">
                        <c:v>1.59486E-14</c:v>
                      </c:pt>
                      <c:pt idx="16611">
                        <c:v>1.59486E-14</c:v>
                      </c:pt>
                      <c:pt idx="16612">
                        <c:v>1.8244200000000001E-14</c:v>
                      </c:pt>
                      <c:pt idx="16613">
                        <c:v>1.8244200000000001E-14</c:v>
                      </c:pt>
                      <c:pt idx="16614">
                        <c:v>1.7926100000000001E-14</c:v>
                      </c:pt>
                      <c:pt idx="16615">
                        <c:v>1.7926100000000001E-14</c:v>
                      </c:pt>
                      <c:pt idx="16616">
                        <c:v>1.9388499999999999E-14</c:v>
                      </c:pt>
                      <c:pt idx="16617">
                        <c:v>1.9388499999999999E-14</c:v>
                      </c:pt>
                      <c:pt idx="16618">
                        <c:v>2.0926000000000002E-12</c:v>
                      </c:pt>
                      <c:pt idx="16619">
                        <c:v>2.0926000000000002E-12</c:v>
                      </c:pt>
                      <c:pt idx="16620">
                        <c:v>1.5778800000000002E-14</c:v>
                      </c:pt>
                      <c:pt idx="16621">
                        <c:v>1.5778800000000002E-14</c:v>
                      </c:pt>
                      <c:pt idx="16622">
                        <c:v>1.6900699999999999E-14</c:v>
                      </c:pt>
                      <c:pt idx="16623">
                        <c:v>1.6900699999999999E-14</c:v>
                      </c:pt>
                      <c:pt idx="16624">
                        <c:v>1.8117500000000001E-14</c:v>
                      </c:pt>
                      <c:pt idx="16625">
                        <c:v>1.8117500000000001E-14</c:v>
                      </c:pt>
                      <c:pt idx="16626">
                        <c:v>1.81551E-14</c:v>
                      </c:pt>
                      <c:pt idx="16627">
                        <c:v>1.81551E-14</c:v>
                      </c:pt>
                      <c:pt idx="16628">
                        <c:v>1.8767699999999999E-14</c:v>
                      </c:pt>
                      <c:pt idx="16629">
                        <c:v>1.8767699999999999E-14</c:v>
                      </c:pt>
                      <c:pt idx="16630">
                        <c:v>1.6560799999999999E-14</c:v>
                      </c:pt>
                      <c:pt idx="16631">
                        <c:v>1.6560799999999999E-14</c:v>
                      </c:pt>
                      <c:pt idx="16632">
                        <c:v>1.99568E-14</c:v>
                      </c:pt>
                      <c:pt idx="16633">
                        <c:v>1.99568E-14</c:v>
                      </c:pt>
                      <c:pt idx="16634">
                        <c:v>7.8232099999999999E-14</c:v>
                      </c:pt>
                      <c:pt idx="16635">
                        <c:v>7.8232099999999999E-14</c:v>
                      </c:pt>
                      <c:pt idx="16636">
                        <c:v>1.85646E-14</c:v>
                      </c:pt>
                      <c:pt idx="16637">
                        <c:v>1.85646E-14</c:v>
                      </c:pt>
                      <c:pt idx="16638">
                        <c:v>2.09896E-14</c:v>
                      </c:pt>
                      <c:pt idx="16639">
                        <c:v>2.09896E-14</c:v>
                      </c:pt>
                      <c:pt idx="16640">
                        <c:v>1.7770500000000001E-14</c:v>
                      </c:pt>
                      <c:pt idx="16641">
                        <c:v>1.7770500000000001E-14</c:v>
                      </c:pt>
                      <c:pt idx="16642">
                        <c:v>2.23112E-14</c:v>
                      </c:pt>
                      <c:pt idx="16643">
                        <c:v>2.23112E-14</c:v>
                      </c:pt>
                      <c:pt idx="16644">
                        <c:v>1.53746E-14</c:v>
                      </c:pt>
                      <c:pt idx="16645">
                        <c:v>1.53746E-14</c:v>
                      </c:pt>
                      <c:pt idx="16646">
                        <c:v>1.7014700000000001E-14</c:v>
                      </c:pt>
                      <c:pt idx="16647">
                        <c:v>1.7014700000000001E-14</c:v>
                      </c:pt>
                      <c:pt idx="16648">
                        <c:v>1.4718800000000001E-14</c:v>
                      </c:pt>
                      <c:pt idx="16649">
                        <c:v>1.4718800000000001E-14</c:v>
                      </c:pt>
                      <c:pt idx="16650">
                        <c:v>1.75125E-14</c:v>
                      </c:pt>
                      <c:pt idx="16651">
                        <c:v>1.75125E-14</c:v>
                      </c:pt>
                      <c:pt idx="16652">
                        <c:v>9.3918200000000001E-14</c:v>
                      </c:pt>
                      <c:pt idx="16653">
                        <c:v>9.3918200000000001E-14</c:v>
                      </c:pt>
                      <c:pt idx="16654">
                        <c:v>1.6539300000000001E-14</c:v>
                      </c:pt>
                      <c:pt idx="16655">
                        <c:v>1.6539300000000001E-14</c:v>
                      </c:pt>
                      <c:pt idx="16656">
                        <c:v>1.4849000000000001E-14</c:v>
                      </c:pt>
                      <c:pt idx="16657">
                        <c:v>1.4849000000000001E-14</c:v>
                      </c:pt>
                      <c:pt idx="16658">
                        <c:v>1.7206199999999999E-14</c:v>
                      </c:pt>
                      <c:pt idx="16659">
                        <c:v>1.7206199999999999E-14</c:v>
                      </c:pt>
                      <c:pt idx="16660">
                        <c:v>1.7521199999999999E-14</c:v>
                      </c:pt>
                      <c:pt idx="16661">
                        <c:v>1.7521199999999999E-14</c:v>
                      </c:pt>
                      <c:pt idx="16662">
                        <c:v>1.7641099999999999E-14</c:v>
                      </c:pt>
                      <c:pt idx="16663">
                        <c:v>1.7641099999999999E-14</c:v>
                      </c:pt>
                      <c:pt idx="16664">
                        <c:v>1.70724E-14</c:v>
                      </c:pt>
                      <c:pt idx="16665">
                        <c:v>1.70724E-14</c:v>
                      </c:pt>
                      <c:pt idx="16666">
                        <c:v>1.8969E-14</c:v>
                      </c:pt>
                      <c:pt idx="16667">
                        <c:v>1.8969E-14</c:v>
                      </c:pt>
                      <c:pt idx="16668">
                        <c:v>1.5712E-14</c:v>
                      </c:pt>
                      <c:pt idx="16669">
                        <c:v>1.5712E-14</c:v>
                      </c:pt>
                      <c:pt idx="16670">
                        <c:v>1.6216400000000001E-14</c:v>
                      </c:pt>
                      <c:pt idx="16671">
                        <c:v>1.6216400000000001E-14</c:v>
                      </c:pt>
                      <c:pt idx="16672">
                        <c:v>1.0195500000000001E-13</c:v>
                      </c:pt>
                      <c:pt idx="16673">
                        <c:v>1.0195500000000001E-13</c:v>
                      </c:pt>
                      <c:pt idx="16674">
                        <c:v>1.6735000000000001E-14</c:v>
                      </c:pt>
                      <c:pt idx="16675">
                        <c:v>1.6735000000000001E-14</c:v>
                      </c:pt>
                      <c:pt idx="16676">
                        <c:v>1.9662300000000001E-14</c:v>
                      </c:pt>
                      <c:pt idx="16677">
                        <c:v>1.9662300000000001E-14</c:v>
                      </c:pt>
                      <c:pt idx="16678">
                        <c:v>1.85856E-14</c:v>
                      </c:pt>
                      <c:pt idx="16679">
                        <c:v>1.85856E-14</c:v>
                      </c:pt>
                      <c:pt idx="16680">
                        <c:v>1.7789299999999999E-14</c:v>
                      </c:pt>
                      <c:pt idx="16681">
                        <c:v>1.7789299999999999E-14</c:v>
                      </c:pt>
                      <c:pt idx="16682">
                        <c:v>1.7510500000000001E-14</c:v>
                      </c:pt>
                      <c:pt idx="16683">
                        <c:v>1.7510500000000001E-14</c:v>
                      </c:pt>
                      <c:pt idx="16684">
                        <c:v>1.9980199999999999E-14</c:v>
                      </c:pt>
                      <c:pt idx="16685">
                        <c:v>1.9980199999999999E-14</c:v>
                      </c:pt>
                      <c:pt idx="16686">
                        <c:v>1.9043100000000001E-14</c:v>
                      </c:pt>
                      <c:pt idx="16687">
                        <c:v>1.9043100000000001E-14</c:v>
                      </c:pt>
                      <c:pt idx="16688">
                        <c:v>1.6100699999999999E-14</c:v>
                      </c:pt>
                      <c:pt idx="16689">
                        <c:v>1.6100699999999999E-14</c:v>
                      </c:pt>
                      <c:pt idx="16690">
                        <c:v>1.9150299999999999E-14</c:v>
                      </c:pt>
                      <c:pt idx="16691">
                        <c:v>1.9150299999999999E-14</c:v>
                      </c:pt>
                      <c:pt idx="16692">
                        <c:v>2.1317699999999998E-14</c:v>
                      </c:pt>
                      <c:pt idx="16693">
                        <c:v>2.1317699999999998E-14</c:v>
                      </c:pt>
                      <c:pt idx="16694">
                        <c:v>1.5022799999999999E-14</c:v>
                      </c:pt>
                      <c:pt idx="16695">
                        <c:v>1.5022799999999999E-14</c:v>
                      </c:pt>
                      <c:pt idx="16696">
                        <c:v>1.9809899999999999E-14</c:v>
                      </c:pt>
                      <c:pt idx="16697">
                        <c:v>1.9809899999999999E-14</c:v>
                      </c:pt>
                      <c:pt idx="16698">
                        <c:v>1.6669199999999999E-14</c:v>
                      </c:pt>
                      <c:pt idx="16699">
                        <c:v>1.6669199999999999E-14</c:v>
                      </c:pt>
                      <c:pt idx="16700">
                        <c:v>1.86009E-14</c:v>
                      </c:pt>
                      <c:pt idx="16701">
                        <c:v>1.86009E-14</c:v>
                      </c:pt>
                      <c:pt idx="16702">
                        <c:v>1.7633299999999999E-14</c:v>
                      </c:pt>
                      <c:pt idx="16703">
                        <c:v>1.7633299999999999E-14</c:v>
                      </c:pt>
                      <c:pt idx="16704">
                        <c:v>1.7922499999999999E-14</c:v>
                      </c:pt>
                      <c:pt idx="16705">
                        <c:v>1.7922499999999999E-14</c:v>
                      </c:pt>
                      <c:pt idx="16706">
                        <c:v>7.8085200000000004E-14</c:v>
                      </c:pt>
                      <c:pt idx="16707">
                        <c:v>7.8085200000000004E-14</c:v>
                      </c:pt>
                      <c:pt idx="16708">
                        <c:v>1.8239500000000001E-14</c:v>
                      </c:pt>
                      <c:pt idx="16709">
                        <c:v>1.8239500000000001E-14</c:v>
                      </c:pt>
                      <c:pt idx="16710">
                        <c:v>1.6417099999999999E-14</c:v>
                      </c:pt>
                      <c:pt idx="16711">
                        <c:v>1.6417099999999999E-14</c:v>
                      </c:pt>
                      <c:pt idx="16712">
                        <c:v>1.8491300000000001E-14</c:v>
                      </c:pt>
                      <c:pt idx="16713">
                        <c:v>1.8491300000000001E-14</c:v>
                      </c:pt>
                      <c:pt idx="16714">
                        <c:v>1.5960600000000001E-14</c:v>
                      </c:pt>
                      <c:pt idx="16715">
                        <c:v>1.5960600000000001E-14</c:v>
                      </c:pt>
                      <c:pt idx="16716">
                        <c:v>1.7069899999999999E-14</c:v>
                      </c:pt>
                      <c:pt idx="16717">
                        <c:v>1.7069899999999999E-14</c:v>
                      </c:pt>
                      <c:pt idx="16718">
                        <c:v>1.8255400000000001E-14</c:v>
                      </c:pt>
                      <c:pt idx="16719">
                        <c:v>1.8255400000000001E-14</c:v>
                      </c:pt>
                      <c:pt idx="16720">
                        <c:v>1.71573E-14</c:v>
                      </c:pt>
                      <c:pt idx="16721">
                        <c:v>1.71573E-14</c:v>
                      </c:pt>
                      <c:pt idx="16722">
                        <c:v>1.5484100000000001E-14</c:v>
                      </c:pt>
                      <c:pt idx="16723">
                        <c:v>1.5484100000000001E-14</c:v>
                      </c:pt>
                      <c:pt idx="16724">
                        <c:v>1.6400399999999999E-14</c:v>
                      </c:pt>
                      <c:pt idx="16725">
                        <c:v>1.6400399999999999E-14</c:v>
                      </c:pt>
                      <c:pt idx="16726">
                        <c:v>1.8497100000000002E-14</c:v>
                      </c:pt>
                      <c:pt idx="16727">
                        <c:v>1.8497100000000002E-14</c:v>
                      </c:pt>
                      <c:pt idx="16728">
                        <c:v>1.78897E-14</c:v>
                      </c:pt>
                      <c:pt idx="16729">
                        <c:v>1.78897E-14</c:v>
                      </c:pt>
                      <c:pt idx="16730">
                        <c:v>1.8759100000000001E-14</c:v>
                      </c:pt>
                      <c:pt idx="16731">
                        <c:v>1.8759100000000001E-14</c:v>
                      </c:pt>
                      <c:pt idx="16732">
                        <c:v>1.70642E-14</c:v>
                      </c:pt>
                      <c:pt idx="16733">
                        <c:v>1.70642E-14</c:v>
                      </c:pt>
                      <c:pt idx="16734">
                        <c:v>1.8722499999999999E-14</c:v>
                      </c:pt>
                      <c:pt idx="16735">
                        <c:v>1.8722499999999999E-14</c:v>
                      </c:pt>
                      <c:pt idx="16736">
                        <c:v>1.39253E-11</c:v>
                      </c:pt>
                      <c:pt idx="16737">
                        <c:v>1.39253E-11</c:v>
                      </c:pt>
                      <c:pt idx="16738">
                        <c:v>1.6640900000000001E-14</c:v>
                      </c:pt>
                      <c:pt idx="16739">
                        <c:v>1.6640900000000001E-14</c:v>
                      </c:pt>
                      <c:pt idx="16740">
                        <c:v>6.0641199999999998E-13</c:v>
                      </c:pt>
                      <c:pt idx="16741">
                        <c:v>6.0641199999999998E-13</c:v>
                      </c:pt>
                      <c:pt idx="16742">
                        <c:v>3.4691400000000002E-13</c:v>
                      </c:pt>
                      <c:pt idx="16743">
                        <c:v>3.4691400000000002E-13</c:v>
                      </c:pt>
                      <c:pt idx="16744">
                        <c:v>1.78543E-14</c:v>
                      </c:pt>
                      <c:pt idx="16745">
                        <c:v>1.78543E-14</c:v>
                      </c:pt>
                      <c:pt idx="16746">
                        <c:v>1.7364700000000001E-14</c:v>
                      </c:pt>
                      <c:pt idx="16747">
                        <c:v>1.7364700000000001E-14</c:v>
                      </c:pt>
                      <c:pt idx="16748">
                        <c:v>1.6982400000000001E-14</c:v>
                      </c:pt>
                      <c:pt idx="16749">
                        <c:v>1.6982400000000001E-14</c:v>
                      </c:pt>
                      <c:pt idx="16750">
                        <c:v>1.6610000000000001E-14</c:v>
                      </c:pt>
                      <c:pt idx="16751">
                        <c:v>1.6610000000000001E-14</c:v>
                      </c:pt>
                      <c:pt idx="16752">
                        <c:v>1.8014E-14</c:v>
                      </c:pt>
                      <c:pt idx="16753">
                        <c:v>1.8014E-14</c:v>
                      </c:pt>
                      <c:pt idx="16754">
                        <c:v>1.6383099999999999E-13</c:v>
                      </c:pt>
                      <c:pt idx="16755">
                        <c:v>1.6383099999999999E-13</c:v>
                      </c:pt>
                      <c:pt idx="16756">
                        <c:v>1.7836700000000001E-14</c:v>
                      </c:pt>
                      <c:pt idx="16757">
                        <c:v>1.7836700000000001E-14</c:v>
                      </c:pt>
                      <c:pt idx="16758">
                        <c:v>1.6491199999999999E-14</c:v>
                      </c:pt>
                      <c:pt idx="16759">
                        <c:v>1.6491199999999999E-14</c:v>
                      </c:pt>
                      <c:pt idx="16760">
                        <c:v>1.6172099999999999E-14</c:v>
                      </c:pt>
                      <c:pt idx="16761">
                        <c:v>1.6172099999999999E-14</c:v>
                      </c:pt>
                      <c:pt idx="16762">
                        <c:v>1.64114E-14</c:v>
                      </c:pt>
                      <c:pt idx="16763">
                        <c:v>1.64114E-14</c:v>
                      </c:pt>
                      <c:pt idx="16764">
                        <c:v>1.6579400000000001E-14</c:v>
                      </c:pt>
                      <c:pt idx="16765">
                        <c:v>1.6579400000000001E-14</c:v>
                      </c:pt>
                      <c:pt idx="16766">
                        <c:v>1.69432E-14</c:v>
                      </c:pt>
                      <c:pt idx="16767">
                        <c:v>1.69432E-14</c:v>
                      </c:pt>
                      <c:pt idx="16768">
                        <c:v>1.73041E-14</c:v>
                      </c:pt>
                      <c:pt idx="16769">
                        <c:v>1.73041E-14</c:v>
                      </c:pt>
                      <c:pt idx="16770">
                        <c:v>1.6081699999999999E-14</c:v>
                      </c:pt>
                      <c:pt idx="16771">
                        <c:v>1.6081699999999999E-14</c:v>
                      </c:pt>
                      <c:pt idx="16772">
                        <c:v>1.6632499999999999E-14</c:v>
                      </c:pt>
                      <c:pt idx="16773">
                        <c:v>1.6632499999999999E-14</c:v>
                      </c:pt>
                      <c:pt idx="16774">
                        <c:v>6.4524900000000001E-14</c:v>
                      </c:pt>
                      <c:pt idx="16775">
                        <c:v>6.4524900000000001E-14</c:v>
                      </c:pt>
                      <c:pt idx="16776">
                        <c:v>1.4275799999999999E-14</c:v>
                      </c:pt>
                      <c:pt idx="16777">
                        <c:v>1.4275799999999999E-14</c:v>
                      </c:pt>
                      <c:pt idx="16778">
                        <c:v>1.6918200000000001E-14</c:v>
                      </c:pt>
                      <c:pt idx="16779">
                        <c:v>1.6918200000000001E-14</c:v>
                      </c:pt>
                      <c:pt idx="16780">
                        <c:v>1.6450399999999999E-14</c:v>
                      </c:pt>
                      <c:pt idx="16781">
                        <c:v>1.6450399999999999E-14</c:v>
                      </c:pt>
                      <c:pt idx="16782">
                        <c:v>1.7855199999999999E-14</c:v>
                      </c:pt>
                      <c:pt idx="16783">
                        <c:v>1.7855199999999999E-14</c:v>
                      </c:pt>
                      <c:pt idx="16784">
                        <c:v>1.6196799999999998E-14</c:v>
                      </c:pt>
                      <c:pt idx="16785">
                        <c:v>1.6196799999999998E-14</c:v>
                      </c:pt>
                      <c:pt idx="16786">
                        <c:v>1.7812399999999999E-14</c:v>
                      </c:pt>
                      <c:pt idx="16787">
                        <c:v>1.7812399999999999E-14</c:v>
                      </c:pt>
                      <c:pt idx="16788">
                        <c:v>1.7739299999999999E-14</c:v>
                      </c:pt>
                      <c:pt idx="16789">
                        <c:v>1.7739299999999999E-14</c:v>
                      </c:pt>
                      <c:pt idx="16790">
                        <c:v>1.7760099999999999E-14</c:v>
                      </c:pt>
                      <c:pt idx="16791">
                        <c:v>1.7760099999999999E-14</c:v>
                      </c:pt>
                      <c:pt idx="16792">
                        <c:v>8.6745400000000004E-14</c:v>
                      </c:pt>
                      <c:pt idx="16793">
                        <c:v>8.6745400000000004E-14</c:v>
                      </c:pt>
                      <c:pt idx="16794">
                        <c:v>1.5602099999999998E-14</c:v>
                      </c:pt>
                      <c:pt idx="16795">
                        <c:v>1.5602099999999998E-14</c:v>
                      </c:pt>
                      <c:pt idx="16796">
                        <c:v>1.6149800000000001E-14</c:v>
                      </c:pt>
                      <c:pt idx="16797">
                        <c:v>1.6149800000000001E-14</c:v>
                      </c:pt>
                      <c:pt idx="16798">
                        <c:v>1.6363399999999999E-14</c:v>
                      </c:pt>
                      <c:pt idx="16799">
                        <c:v>1.6363399999999999E-14</c:v>
                      </c:pt>
                      <c:pt idx="16800">
                        <c:v>1.63023E-14</c:v>
                      </c:pt>
                      <c:pt idx="16801">
                        <c:v>1.63023E-14</c:v>
                      </c:pt>
                      <c:pt idx="16802">
                        <c:v>1.44142E-14</c:v>
                      </c:pt>
                      <c:pt idx="16803">
                        <c:v>1.44142E-14</c:v>
                      </c:pt>
                      <c:pt idx="16804">
                        <c:v>1.6996099999999999E-14</c:v>
                      </c:pt>
                      <c:pt idx="16805">
                        <c:v>1.6996099999999999E-14</c:v>
                      </c:pt>
                      <c:pt idx="16806">
                        <c:v>1.60655E-14</c:v>
                      </c:pt>
                      <c:pt idx="16807">
                        <c:v>1.60655E-14</c:v>
                      </c:pt>
                      <c:pt idx="16808">
                        <c:v>1.7036199999999999E-14</c:v>
                      </c:pt>
                      <c:pt idx="16809">
                        <c:v>1.7036199999999999E-14</c:v>
                      </c:pt>
                      <c:pt idx="16810">
                        <c:v>1.72912E-14</c:v>
                      </c:pt>
                      <c:pt idx="16811">
                        <c:v>1.72912E-14</c:v>
                      </c:pt>
                      <c:pt idx="16812">
                        <c:v>1.60719E-14</c:v>
                      </c:pt>
                      <c:pt idx="16813">
                        <c:v>1.60719E-14</c:v>
                      </c:pt>
                      <c:pt idx="16814">
                        <c:v>1.6178100000000002E-14</c:v>
                      </c:pt>
                      <c:pt idx="16815">
                        <c:v>1.6178100000000002E-14</c:v>
                      </c:pt>
                      <c:pt idx="16816">
                        <c:v>1.4709300000000001E-14</c:v>
                      </c:pt>
                      <c:pt idx="16817">
                        <c:v>1.4709300000000001E-14</c:v>
                      </c:pt>
                      <c:pt idx="16818">
                        <c:v>1.5538999999999999E-14</c:v>
                      </c:pt>
                      <c:pt idx="16819">
                        <c:v>1.5538999999999999E-14</c:v>
                      </c:pt>
                      <c:pt idx="16820">
                        <c:v>1.7515300000000001E-14</c:v>
                      </c:pt>
                      <c:pt idx="16821">
                        <c:v>1.7515300000000001E-14</c:v>
                      </c:pt>
                      <c:pt idx="16822">
                        <c:v>1.6216800000000001E-14</c:v>
                      </c:pt>
                      <c:pt idx="16823">
                        <c:v>1.6216800000000001E-14</c:v>
                      </c:pt>
                      <c:pt idx="16824">
                        <c:v>1.5962399999999999E-14</c:v>
                      </c:pt>
                      <c:pt idx="16825">
                        <c:v>1.5962399999999999E-14</c:v>
                      </c:pt>
                      <c:pt idx="16826">
                        <c:v>1.5941299999999999E-14</c:v>
                      </c:pt>
                      <c:pt idx="16827">
                        <c:v>1.5941299999999999E-14</c:v>
                      </c:pt>
                      <c:pt idx="16828">
                        <c:v>1.54429E-14</c:v>
                      </c:pt>
                      <c:pt idx="16829">
                        <c:v>1.54429E-14</c:v>
                      </c:pt>
                      <c:pt idx="16830">
                        <c:v>1.5551800000000002E-14</c:v>
                      </c:pt>
                      <c:pt idx="16831">
                        <c:v>1.5551800000000002E-14</c:v>
                      </c:pt>
                      <c:pt idx="16832">
                        <c:v>1.61222E-14</c:v>
                      </c:pt>
                      <c:pt idx="16833">
                        <c:v>1.61222E-14</c:v>
                      </c:pt>
                      <c:pt idx="16834">
                        <c:v>1.6261700000000002E-14</c:v>
                      </c:pt>
                      <c:pt idx="16835">
                        <c:v>1.6261700000000002E-14</c:v>
                      </c:pt>
                      <c:pt idx="16836">
                        <c:v>1.6157300000000001E-14</c:v>
                      </c:pt>
                      <c:pt idx="16837">
                        <c:v>1.6157300000000001E-14</c:v>
                      </c:pt>
                      <c:pt idx="16838">
                        <c:v>1.9013399999999999E-14</c:v>
                      </c:pt>
                      <c:pt idx="16839">
                        <c:v>1.9013399999999999E-14</c:v>
                      </c:pt>
                      <c:pt idx="16840">
                        <c:v>1.64566E-14</c:v>
                      </c:pt>
                      <c:pt idx="16841">
                        <c:v>1.64566E-14</c:v>
                      </c:pt>
                      <c:pt idx="16842">
                        <c:v>1.48645E-14</c:v>
                      </c:pt>
                      <c:pt idx="16843">
                        <c:v>1.48645E-14</c:v>
                      </c:pt>
                      <c:pt idx="16844">
                        <c:v>1.64464E-14</c:v>
                      </c:pt>
                      <c:pt idx="16845">
                        <c:v>1.64464E-14</c:v>
                      </c:pt>
                      <c:pt idx="16846">
                        <c:v>1.5657400000000001E-14</c:v>
                      </c:pt>
                      <c:pt idx="16847">
                        <c:v>1.5657400000000001E-14</c:v>
                      </c:pt>
                      <c:pt idx="16848">
                        <c:v>1.61997E-14</c:v>
                      </c:pt>
                      <c:pt idx="16849">
                        <c:v>1.61997E-14</c:v>
                      </c:pt>
                      <c:pt idx="16850">
                        <c:v>1.60009E-14</c:v>
                      </c:pt>
                      <c:pt idx="16851">
                        <c:v>1.60009E-14</c:v>
                      </c:pt>
                      <c:pt idx="16852">
                        <c:v>1.8474099999999999E-14</c:v>
                      </c:pt>
                      <c:pt idx="16853">
                        <c:v>1.8474099999999999E-14</c:v>
                      </c:pt>
                      <c:pt idx="16854">
                        <c:v>1.8363100000000001E-14</c:v>
                      </c:pt>
                      <c:pt idx="16855">
                        <c:v>1.8363100000000001E-14</c:v>
                      </c:pt>
                      <c:pt idx="16856">
                        <c:v>1.6407599999999999E-14</c:v>
                      </c:pt>
                      <c:pt idx="16857">
                        <c:v>1.6407599999999999E-14</c:v>
                      </c:pt>
                      <c:pt idx="16858">
                        <c:v>1.6076100000000001E-14</c:v>
                      </c:pt>
                      <c:pt idx="16859">
                        <c:v>1.6076100000000001E-14</c:v>
                      </c:pt>
                      <c:pt idx="16860">
                        <c:v>1.96208E-14</c:v>
                      </c:pt>
                      <c:pt idx="16861">
                        <c:v>1.96208E-14</c:v>
                      </c:pt>
                      <c:pt idx="16862">
                        <c:v>1.7198900000000001E-14</c:v>
                      </c:pt>
                      <c:pt idx="16863">
                        <c:v>1.7198900000000001E-14</c:v>
                      </c:pt>
                      <c:pt idx="16864">
                        <c:v>1.5578999999999999E-14</c:v>
                      </c:pt>
                      <c:pt idx="16865">
                        <c:v>1.5578999999999999E-14</c:v>
                      </c:pt>
                      <c:pt idx="16866">
                        <c:v>1.5920599999999999E-14</c:v>
                      </c:pt>
                      <c:pt idx="16867">
                        <c:v>1.5920599999999999E-14</c:v>
                      </c:pt>
                      <c:pt idx="16868">
                        <c:v>1.66088E-14</c:v>
                      </c:pt>
                      <c:pt idx="16869">
                        <c:v>1.66088E-14</c:v>
                      </c:pt>
                      <c:pt idx="16870">
                        <c:v>1.4253900000000001E-14</c:v>
                      </c:pt>
                      <c:pt idx="16871">
                        <c:v>1.4253900000000001E-14</c:v>
                      </c:pt>
                      <c:pt idx="16872">
                        <c:v>1.66428E-14</c:v>
                      </c:pt>
                      <c:pt idx="16873">
                        <c:v>1.66428E-14</c:v>
                      </c:pt>
                      <c:pt idx="16874">
                        <c:v>1.5283600000000001E-14</c:v>
                      </c:pt>
                      <c:pt idx="16875">
                        <c:v>1.5283600000000001E-14</c:v>
                      </c:pt>
                      <c:pt idx="16876">
                        <c:v>2.2885699999999999E-14</c:v>
                      </c:pt>
                      <c:pt idx="16877">
                        <c:v>2.2885699999999999E-14</c:v>
                      </c:pt>
                      <c:pt idx="16878">
                        <c:v>1.6662600000000001E-14</c:v>
                      </c:pt>
                      <c:pt idx="16879">
                        <c:v>1.6662600000000001E-14</c:v>
                      </c:pt>
                      <c:pt idx="16880">
                        <c:v>1.73514E-14</c:v>
                      </c:pt>
                      <c:pt idx="16881">
                        <c:v>1.73514E-14</c:v>
                      </c:pt>
                      <c:pt idx="16882">
                        <c:v>1.75825E-14</c:v>
                      </c:pt>
                      <c:pt idx="16883">
                        <c:v>1.75825E-14</c:v>
                      </c:pt>
                      <c:pt idx="16884">
                        <c:v>1.5451899999999999E-14</c:v>
                      </c:pt>
                      <c:pt idx="16885">
                        <c:v>1.5451899999999999E-14</c:v>
                      </c:pt>
                      <c:pt idx="16886">
                        <c:v>1.6846599999999999E-14</c:v>
                      </c:pt>
                      <c:pt idx="16887">
                        <c:v>1.6846599999999999E-14</c:v>
                      </c:pt>
                      <c:pt idx="16888">
                        <c:v>1.74465E-14</c:v>
                      </c:pt>
                      <c:pt idx="16889">
                        <c:v>1.74465E-14</c:v>
                      </c:pt>
                      <c:pt idx="16890">
                        <c:v>1.5511700000000002E-14</c:v>
                      </c:pt>
                      <c:pt idx="16891">
                        <c:v>1.5511700000000002E-14</c:v>
                      </c:pt>
                      <c:pt idx="16892">
                        <c:v>1.8823300000000001E-14</c:v>
                      </c:pt>
                      <c:pt idx="16893">
                        <c:v>1.8823300000000001E-14</c:v>
                      </c:pt>
                      <c:pt idx="16894">
                        <c:v>1.6525499999999999E-14</c:v>
                      </c:pt>
                      <c:pt idx="16895">
                        <c:v>1.6525499999999999E-14</c:v>
                      </c:pt>
                      <c:pt idx="16896">
                        <c:v>1.6713399999999999E-14</c:v>
                      </c:pt>
                      <c:pt idx="16897">
                        <c:v>1.6713399999999999E-14</c:v>
                      </c:pt>
                      <c:pt idx="16898">
                        <c:v>1.6243600000000001E-14</c:v>
                      </c:pt>
                      <c:pt idx="16899">
                        <c:v>1.6243600000000001E-14</c:v>
                      </c:pt>
                      <c:pt idx="16900">
                        <c:v>2.1315999999999998E-14</c:v>
                      </c:pt>
                      <c:pt idx="16901">
                        <c:v>2.1315999999999998E-14</c:v>
                      </c:pt>
                      <c:pt idx="16902">
                        <c:v>1.51656E-14</c:v>
                      </c:pt>
                      <c:pt idx="16903">
                        <c:v>1.51656E-14</c:v>
                      </c:pt>
                      <c:pt idx="16904">
                        <c:v>1.62874E-14</c:v>
                      </c:pt>
                      <c:pt idx="16905">
                        <c:v>1.62874E-14</c:v>
                      </c:pt>
                      <c:pt idx="16906">
                        <c:v>1.6525300000000001E-14</c:v>
                      </c:pt>
                      <c:pt idx="16907">
                        <c:v>1.6525300000000001E-14</c:v>
                      </c:pt>
                      <c:pt idx="16908">
                        <c:v>1.88476E-14</c:v>
                      </c:pt>
                      <c:pt idx="16909">
                        <c:v>1.88476E-14</c:v>
                      </c:pt>
                      <c:pt idx="16910">
                        <c:v>2.0058200000000001E-14</c:v>
                      </c:pt>
                      <c:pt idx="16911">
                        <c:v>2.0058200000000001E-14</c:v>
                      </c:pt>
                      <c:pt idx="16912">
                        <c:v>1.5042799999999999E-14</c:v>
                      </c:pt>
                      <c:pt idx="16913">
                        <c:v>1.5042799999999999E-14</c:v>
                      </c:pt>
                      <c:pt idx="16914">
                        <c:v>1.86149E-14</c:v>
                      </c:pt>
                      <c:pt idx="16915">
                        <c:v>1.86149E-14</c:v>
                      </c:pt>
                      <c:pt idx="16916">
                        <c:v>1.6711399999999999E-14</c:v>
                      </c:pt>
                      <c:pt idx="16917">
                        <c:v>1.6711399999999999E-14</c:v>
                      </c:pt>
                      <c:pt idx="16918">
                        <c:v>1.6653100000000001E-14</c:v>
                      </c:pt>
                      <c:pt idx="16919">
                        <c:v>1.6653100000000001E-14</c:v>
                      </c:pt>
                      <c:pt idx="16920">
                        <c:v>1.71658E-14</c:v>
                      </c:pt>
                      <c:pt idx="16921">
                        <c:v>1.71658E-14</c:v>
                      </c:pt>
                      <c:pt idx="16922">
                        <c:v>1.5913700000000001E-14</c:v>
                      </c:pt>
                      <c:pt idx="16923">
                        <c:v>1.5913700000000001E-14</c:v>
                      </c:pt>
                      <c:pt idx="16924">
                        <c:v>1.7049099999999999E-14</c:v>
                      </c:pt>
                      <c:pt idx="16925">
                        <c:v>1.7049099999999999E-14</c:v>
                      </c:pt>
                      <c:pt idx="16926">
                        <c:v>1.6121300000000001E-14</c:v>
                      </c:pt>
                      <c:pt idx="16927">
                        <c:v>1.6121300000000001E-14</c:v>
                      </c:pt>
                      <c:pt idx="16928">
                        <c:v>1.7435899999999999E-14</c:v>
                      </c:pt>
                      <c:pt idx="16929">
                        <c:v>1.7435899999999999E-14</c:v>
                      </c:pt>
                      <c:pt idx="16930">
                        <c:v>2.1639800000000001E-14</c:v>
                      </c:pt>
                      <c:pt idx="16931">
                        <c:v>2.1639800000000001E-14</c:v>
                      </c:pt>
                      <c:pt idx="16932">
                        <c:v>1.8347900000000001E-14</c:v>
                      </c:pt>
                      <c:pt idx="16933">
                        <c:v>1.8347900000000001E-14</c:v>
                      </c:pt>
                      <c:pt idx="16934">
                        <c:v>1.6981700000000001E-14</c:v>
                      </c:pt>
                      <c:pt idx="16935">
                        <c:v>1.6981700000000001E-14</c:v>
                      </c:pt>
                      <c:pt idx="16936">
                        <c:v>1.6118999999999999E-14</c:v>
                      </c:pt>
                      <c:pt idx="16937">
                        <c:v>1.6118999999999999E-14</c:v>
                      </c:pt>
                      <c:pt idx="16938">
                        <c:v>1.6483999999999999E-14</c:v>
                      </c:pt>
                      <c:pt idx="16939">
                        <c:v>1.6483999999999999E-14</c:v>
                      </c:pt>
                      <c:pt idx="16940">
                        <c:v>1.9333499999999999E-14</c:v>
                      </c:pt>
                      <c:pt idx="16941">
                        <c:v>1.9333499999999999E-14</c:v>
                      </c:pt>
                      <c:pt idx="16942">
                        <c:v>3.1247300000000001E-11</c:v>
                      </c:pt>
                      <c:pt idx="16943">
                        <c:v>3.1247300000000001E-11</c:v>
                      </c:pt>
                      <c:pt idx="16944">
                        <c:v>1.66197E-14</c:v>
                      </c:pt>
                      <c:pt idx="16945">
                        <c:v>1.66197E-14</c:v>
                      </c:pt>
                      <c:pt idx="16946">
                        <c:v>1.57477E-14</c:v>
                      </c:pt>
                      <c:pt idx="16947">
                        <c:v>1.57477E-14</c:v>
                      </c:pt>
                      <c:pt idx="16948">
                        <c:v>1.50735E-14</c:v>
                      </c:pt>
                      <c:pt idx="16949">
                        <c:v>1.50735E-14</c:v>
                      </c:pt>
                      <c:pt idx="16950">
                        <c:v>1.5295900000000001E-14</c:v>
                      </c:pt>
                      <c:pt idx="16951">
                        <c:v>1.5295900000000001E-14</c:v>
                      </c:pt>
                      <c:pt idx="16952">
                        <c:v>1.8815299999999999E-14</c:v>
                      </c:pt>
                      <c:pt idx="16953">
                        <c:v>1.8815299999999999E-14</c:v>
                      </c:pt>
                      <c:pt idx="16954">
                        <c:v>1.6196100000000001E-14</c:v>
                      </c:pt>
                      <c:pt idx="16955">
                        <c:v>1.6196100000000001E-14</c:v>
                      </c:pt>
                      <c:pt idx="16956">
                        <c:v>1.5029499999999999E-14</c:v>
                      </c:pt>
                      <c:pt idx="16957">
                        <c:v>1.5029499999999999E-14</c:v>
                      </c:pt>
                      <c:pt idx="16958">
                        <c:v>1.76324E-14</c:v>
                      </c:pt>
                      <c:pt idx="16959">
                        <c:v>1.76324E-14</c:v>
                      </c:pt>
                      <c:pt idx="16960">
                        <c:v>1.7674099999999999E-14</c:v>
                      </c:pt>
                      <c:pt idx="16961">
                        <c:v>1.7674099999999999E-14</c:v>
                      </c:pt>
                      <c:pt idx="16962">
                        <c:v>1.4653600000000001E-14</c:v>
                      </c:pt>
                      <c:pt idx="16963">
                        <c:v>1.4653600000000001E-14</c:v>
                      </c:pt>
                      <c:pt idx="16964">
                        <c:v>1.7259499999999999E-14</c:v>
                      </c:pt>
                      <c:pt idx="16965">
                        <c:v>1.7259499999999999E-14</c:v>
                      </c:pt>
                      <c:pt idx="16966">
                        <c:v>1.69776E-14</c:v>
                      </c:pt>
                      <c:pt idx="16967">
                        <c:v>1.69776E-14</c:v>
                      </c:pt>
                      <c:pt idx="16968">
                        <c:v>1.5203899999999999E-14</c:v>
                      </c:pt>
                      <c:pt idx="16969">
                        <c:v>1.5203899999999999E-14</c:v>
                      </c:pt>
                      <c:pt idx="16970">
                        <c:v>1.7376699999999999E-14</c:v>
                      </c:pt>
                      <c:pt idx="16971">
                        <c:v>1.7376699999999999E-14</c:v>
                      </c:pt>
                      <c:pt idx="16972">
                        <c:v>1.7528299999999999E-14</c:v>
                      </c:pt>
                      <c:pt idx="16973">
                        <c:v>1.7528299999999999E-14</c:v>
                      </c:pt>
                      <c:pt idx="16974">
                        <c:v>1.5049100000000001E-14</c:v>
                      </c:pt>
                      <c:pt idx="16975">
                        <c:v>1.5049100000000001E-14</c:v>
                      </c:pt>
                      <c:pt idx="16976">
                        <c:v>1.6039499999999999E-14</c:v>
                      </c:pt>
                      <c:pt idx="16977">
                        <c:v>1.6039499999999999E-14</c:v>
                      </c:pt>
                      <c:pt idx="16978">
                        <c:v>1.64746E-14</c:v>
                      </c:pt>
                      <c:pt idx="16979">
                        <c:v>1.64746E-14</c:v>
                      </c:pt>
                      <c:pt idx="16980">
                        <c:v>7.3611299999999995E-14</c:v>
                      </c:pt>
                      <c:pt idx="16981">
                        <c:v>7.3611299999999995E-14</c:v>
                      </c:pt>
                      <c:pt idx="16982">
                        <c:v>1.6025100000000001E-14</c:v>
                      </c:pt>
                      <c:pt idx="16983">
                        <c:v>1.6025100000000001E-14</c:v>
                      </c:pt>
                      <c:pt idx="16984">
                        <c:v>1.7686299999999999E-14</c:v>
                      </c:pt>
                      <c:pt idx="16985">
                        <c:v>1.7686299999999999E-14</c:v>
                      </c:pt>
                      <c:pt idx="16986">
                        <c:v>1.81945E-14</c:v>
                      </c:pt>
                      <c:pt idx="16987">
                        <c:v>1.81945E-14</c:v>
                      </c:pt>
                      <c:pt idx="16988">
                        <c:v>1.6522000000000001E-14</c:v>
                      </c:pt>
                      <c:pt idx="16989">
                        <c:v>1.6522000000000001E-14</c:v>
                      </c:pt>
                      <c:pt idx="16990">
                        <c:v>1.6411999999999999E-14</c:v>
                      </c:pt>
                      <c:pt idx="16991">
                        <c:v>1.6411999999999999E-14</c:v>
                      </c:pt>
                      <c:pt idx="16992">
                        <c:v>6.2852700000000003E-13</c:v>
                      </c:pt>
                      <c:pt idx="16993">
                        <c:v>6.2852700000000003E-13</c:v>
                      </c:pt>
                      <c:pt idx="16994">
                        <c:v>1.44258E-14</c:v>
                      </c:pt>
                      <c:pt idx="16995">
                        <c:v>1.44258E-14</c:v>
                      </c:pt>
                      <c:pt idx="16996">
                        <c:v>1.6722500000000001E-14</c:v>
                      </c:pt>
                      <c:pt idx="16997">
                        <c:v>1.6722500000000001E-14</c:v>
                      </c:pt>
                      <c:pt idx="16998">
                        <c:v>4.6141600000000002E-14</c:v>
                      </c:pt>
                      <c:pt idx="16999">
                        <c:v>4.6141600000000002E-14</c:v>
                      </c:pt>
                      <c:pt idx="17000">
                        <c:v>5.1055000000000003E-14</c:v>
                      </c:pt>
                      <c:pt idx="17001">
                        <c:v>5.1055000000000003E-14</c:v>
                      </c:pt>
                      <c:pt idx="17002">
                        <c:v>4.6985399999999999E-14</c:v>
                      </c:pt>
                      <c:pt idx="17003">
                        <c:v>4.6985399999999999E-14</c:v>
                      </c:pt>
                      <c:pt idx="17004">
                        <c:v>4.84618E-14</c:v>
                      </c:pt>
                      <c:pt idx="17005">
                        <c:v>4.84618E-14</c:v>
                      </c:pt>
                      <c:pt idx="17006">
                        <c:v>4.7172199999999998E-14</c:v>
                      </c:pt>
                      <c:pt idx="17007">
                        <c:v>4.7172199999999998E-14</c:v>
                      </c:pt>
                      <c:pt idx="17008">
                        <c:v>4.78684E-14</c:v>
                      </c:pt>
                      <c:pt idx="17009">
                        <c:v>4.78684E-14</c:v>
                      </c:pt>
                      <c:pt idx="17010">
                        <c:v>4.9627199999999998E-14</c:v>
                      </c:pt>
                      <c:pt idx="17011">
                        <c:v>4.9627199999999998E-14</c:v>
                      </c:pt>
                      <c:pt idx="17012">
                        <c:v>4.79649E-14</c:v>
                      </c:pt>
                      <c:pt idx="17013">
                        <c:v>4.79649E-14</c:v>
                      </c:pt>
                      <c:pt idx="17014">
                        <c:v>4.8301299999999999E-14</c:v>
                      </c:pt>
                      <c:pt idx="17015">
                        <c:v>4.8301299999999999E-14</c:v>
                      </c:pt>
                      <c:pt idx="17016">
                        <c:v>4.7346199999999998E-14</c:v>
                      </c:pt>
                      <c:pt idx="17017">
                        <c:v>4.7346199999999998E-14</c:v>
                      </c:pt>
                      <c:pt idx="17018">
                        <c:v>5.0610599999999998E-14</c:v>
                      </c:pt>
                      <c:pt idx="17019">
                        <c:v>5.0610599999999998E-14</c:v>
                      </c:pt>
                      <c:pt idx="17020">
                        <c:v>4.8291400000000002E-14</c:v>
                      </c:pt>
                      <c:pt idx="17021">
                        <c:v>4.8291400000000002E-14</c:v>
                      </c:pt>
                      <c:pt idx="17022">
                        <c:v>4.9251800000000002E-14</c:v>
                      </c:pt>
                      <c:pt idx="17023">
                        <c:v>4.9251800000000002E-14</c:v>
                      </c:pt>
                      <c:pt idx="17024">
                        <c:v>4.7687900000000002E-14</c:v>
                      </c:pt>
                      <c:pt idx="17025">
                        <c:v>4.7687900000000002E-14</c:v>
                      </c:pt>
                      <c:pt idx="17026">
                        <c:v>5.1166699999999999E-14</c:v>
                      </c:pt>
                      <c:pt idx="17027">
                        <c:v>5.1166699999999999E-14</c:v>
                      </c:pt>
                      <c:pt idx="17028">
                        <c:v>4.8378099999999999E-14</c:v>
                      </c:pt>
                      <c:pt idx="17029">
                        <c:v>4.8378099999999999E-14</c:v>
                      </c:pt>
                      <c:pt idx="17030">
                        <c:v>4.8265899999999999E-14</c:v>
                      </c:pt>
                      <c:pt idx="17031">
                        <c:v>4.8265899999999999E-14</c:v>
                      </c:pt>
                      <c:pt idx="17032">
                        <c:v>4.6965599999999998E-14</c:v>
                      </c:pt>
                      <c:pt idx="17033">
                        <c:v>4.6965599999999998E-14</c:v>
                      </c:pt>
                      <c:pt idx="17034">
                        <c:v>4.8983800000000001E-14</c:v>
                      </c:pt>
                      <c:pt idx="17035">
                        <c:v>4.8983800000000001E-14</c:v>
                      </c:pt>
                      <c:pt idx="17036">
                        <c:v>6.6331499999999999E-13</c:v>
                      </c:pt>
                      <c:pt idx="17037">
                        <c:v>6.6331499999999999E-13</c:v>
                      </c:pt>
                      <c:pt idx="17038">
                        <c:v>4.7242799999999997E-14</c:v>
                      </c:pt>
                      <c:pt idx="17039">
                        <c:v>4.7242799999999997E-14</c:v>
                      </c:pt>
                      <c:pt idx="17040">
                        <c:v>4.9324400000000001E-14</c:v>
                      </c:pt>
                      <c:pt idx="17041">
                        <c:v>4.9324400000000001E-14</c:v>
                      </c:pt>
                      <c:pt idx="17042">
                        <c:v>1.0673700000000001E-13</c:v>
                      </c:pt>
                      <c:pt idx="17043">
                        <c:v>1.0673700000000001E-13</c:v>
                      </c:pt>
                      <c:pt idx="17044">
                        <c:v>5.1056200000000002E-14</c:v>
                      </c:pt>
                      <c:pt idx="17045">
                        <c:v>5.1056200000000002E-14</c:v>
                      </c:pt>
                      <c:pt idx="17046">
                        <c:v>4.8154299999999998E-14</c:v>
                      </c:pt>
                      <c:pt idx="17047">
                        <c:v>4.8154299999999998E-14</c:v>
                      </c:pt>
                      <c:pt idx="17048">
                        <c:v>5.0741899999999999E-14</c:v>
                      </c:pt>
                      <c:pt idx="17049">
                        <c:v>5.0741899999999999E-14</c:v>
                      </c:pt>
                      <c:pt idx="17050">
                        <c:v>5.0274999999999999E-14</c:v>
                      </c:pt>
                      <c:pt idx="17051">
                        <c:v>5.0274999999999999E-14</c:v>
                      </c:pt>
                      <c:pt idx="17052">
                        <c:v>4.9915999999999998E-14</c:v>
                      </c:pt>
                      <c:pt idx="17053">
                        <c:v>4.9915999999999998E-14</c:v>
                      </c:pt>
                      <c:pt idx="17054">
                        <c:v>4.66845E-14</c:v>
                      </c:pt>
                      <c:pt idx="17055">
                        <c:v>4.66845E-14</c:v>
                      </c:pt>
                      <c:pt idx="17056">
                        <c:v>5.0404400000000002E-14</c:v>
                      </c:pt>
                      <c:pt idx="17057">
                        <c:v>5.0404400000000002E-14</c:v>
                      </c:pt>
                      <c:pt idx="17058">
                        <c:v>4.8468499999999999E-14</c:v>
                      </c:pt>
                      <c:pt idx="17059">
                        <c:v>4.8468499999999999E-14</c:v>
                      </c:pt>
                      <c:pt idx="17060">
                        <c:v>4.8365400000000001E-14</c:v>
                      </c:pt>
                      <c:pt idx="17061">
                        <c:v>4.8365400000000001E-14</c:v>
                      </c:pt>
                      <c:pt idx="17062">
                        <c:v>4.5748700000000001E-14</c:v>
                      </c:pt>
                      <c:pt idx="17063">
                        <c:v>4.5748700000000001E-14</c:v>
                      </c:pt>
                      <c:pt idx="17064">
                        <c:v>4.8821099999999998E-14</c:v>
                      </c:pt>
                      <c:pt idx="17065">
                        <c:v>4.8821099999999998E-14</c:v>
                      </c:pt>
                      <c:pt idx="17066">
                        <c:v>4.8390999999999999E-14</c:v>
                      </c:pt>
                      <c:pt idx="17067">
                        <c:v>4.8390999999999999E-14</c:v>
                      </c:pt>
                      <c:pt idx="17068">
                        <c:v>4.6945899999999998E-14</c:v>
                      </c:pt>
                      <c:pt idx="17069">
                        <c:v>4.6945899999999998E-14</c:v>
                      </c:pt>
                      <c:pt idx="17070">
                        <c:v>4.7648400000000002E-14</c:v>
                      </c:pt>
                      <c:pt idx="17071">
                        <c:v>4.7648400000000002E-14</c:v>
                      </c:pt>
                      <c:pt idx="17072">
                        <c:v>5.74265E-14</c:v>
                      </c:pt>
                      <c:pt idx="17073">
                        <c:v>5.74265E-14</c:v>
                      </c:pt>
                      <c:pt idx="17074">
                        <c:v>4.9045700000000001E-14</c:v>
                      </c:pt>
                      <c:pt idx="17075">
                        <c:v>4.9045700000000001E-14</c:v>
                      </c:pt>
                      <c:pt idx="17076">
                        <c:v>4.8491800000000001E-14</c:v>
                      </c:pt>
                      <c:pt idx="17077">
                        <c:v>4.8491800000000001E-14</c:v>
                      </c:pt>
                      <c:pt idx="17078">
                        <c:v>4.8903000000000001E-14</c:v>
                      </c:pt>
                      <c:pt idx="17079">
                        <c:v>4.8903000000000001E-14</c:v>
                      </c:pt>
                      <c:pt idx="17080">
                        <c:v>4.8416799999999999E-14</c:v>
                      </c:pt>
                      <c:pt idx="17081">
                        <c:v>4.8416799999999999E-14</c:v>
                      </c:pt>
                      <c:pt idx="17082">
                        <c:v>4.7250299999999997E-14</c:v>
                      </c:pt>
                      <c:pt idx="17083">
                        <c:v>4.7250299999999997E-14</c:v>
                      </c:pt>
                      <c:pt idx="17084">
                        <c:v>4.9161400000000002E-14</c:v>
                      </c:pt>
                      <c:pt idx="17085">
                        <c:v>4.9161400000000002E-14</c:v>
                      </c:pt>
                      <c:pt idx="17086">
                        <c:v>4.9707399999999998E-14</c:v>
                      </c:pt>
                      <c:pt idx="17087">
                        <c:v>4.9707399999999998E-14</c:v>
                      </c:pt>
                      <c:pt idx="17088">
                        <c:v>4.7772299999999997E-14</c:v>
                      </c:pt>
                      <c:pt idx="17089">
                        <c:v>4.7772299999999997E-14</c:v>
                      </c:pt>
                      <c:pt idx="17090">
                        <c:v>4.9497800000000002E-14</c:v>
                      </c:pt>
                      <c:pt idx="17091">
                        <c:v>4.9497800000000002E-14</c:v>
                      </c:pt>
                      <c:pt idx="17092">
                        <c:v>4.5848600000000001E-14</c:v>
                      </c:pt>
                      <c:pt idx="17093">
                        <c:v>4.5848600000000001E-14</c:v>
                      </c:pt>
                      <c:pt idx="17094">
                        <c:v>4.7796099999999997E-14</c:v>
                      </c:pt>
                      <c:pt idx="17095">
                        <c:v>4.7796099999999997E-14</c:v>
                      </c:pt>
                      <c:pt idx="17096">
                        <c:v>4.9188600000000003E-14</c:v>
                      </c:pt>
                      <c:pt idx="17097">
                        <c:v>4.9188600000000003E-14</c:v>
                      </c:pt>
                      <c:pt idx="17098">
                        <c:v>4.99665E-14</c:v>
                      </c:pt>
                      <c:pt idx="17099">
                        <c:v>4.99665E-14</c:v>
                      </c:pt>
                      <c:pt idx="17100">
                        <c:v>5.3079099999999997E-14</c:v>
                      </c:pt>
                      <c:pt idx="17101">
                        <c:v>5.3079099999999997E-14</c:v>
                      </c:pt>
                      <c:pt idx="17102">
                        <c:v>4.7365100000000003E-14</c:v>
                      </c:pt>
                      <c:pt idx="17103">
                        <c:v>4.7365100000000003E-14</c:v>
                      </c:pt>
                      <c:pt idx="17104">
                        <c:v>5.0638900000000002E-14</c:v>
                      </c:pt>
                      <c:pt idx="17105">
                        <c:v>5.0638900000000002E-14</c:v>
                      </c:pt>
                      <c:pt idx="17106">
                        <c:v>4.8900699999999999E-14</c:v>
                      </c:pt>
                      <c:pt idx="17107">
                        <c:v>4.8900699999999999E-14</c:v>
                      </c:pt>
                      <c:pt idx="17108">
                        <c:v>4.9209299999999999E-14</c:v>
                      </c:pt>
                      <c:pt idx="17109">
                        <c:v>4.9209299999999999E-14</c:v>
                      </c:pt>
                      <c:pt idx="17110">
                        <c:v>4.7297899999999997E-14</c:v>
                      </c:pt>
                      <c:pt idx="17111">
                        <c:v>4.7297899999999997E-14</c:v>
                      </c:pt>
                      <c:pt idx="17112">
                        <c:v>4.7594399999999999E-14</c:v>
                      </c:pt>
                      <c:pt idx="17113">
                        <c:v>4.7594399999999999E-14</c:v>
                      </c:pt>
                      <c:pt idx="17114">
                        <c:v>4.5512200000000001E-14</c:v>
                      </c:pt>
                      <c:pt idx="17115">
                        <c:v>4.5512200000000001E-14</c:v>
                      </c:pt>
                      <c:pt idx="17116">
                        <c:v>4.7314800000000003E-14</c:v>
                      </c:pt>
                      <c:pt idx="17117">
                        <c:v>4.7314800000000003E-14</c:v>
                      </c:pt>
                      <c:pt idx="17118">
                        <c:v>4.9903400000000001E-14</c:v>
                      </c:pt>
                      <c:pt idx="17119">
                        <c:v>4.9903400000000001E-14</c:v>
                      </c:pt>
                      <c:pt idx="17120">
                        <c:v>5.1267500000000001E-14</c:v>
                      </c:pt>
                      <c:pt idx="17121">
                        <c:v>5.1267500000000001E-14</c:v>
                      </c:pt>
                      <c:pt idx="17122">
                        <c:v>4.7819199999999997E-14</c:v>
                      </c:pt>
                      <c:pt idx="17123">
                        <c:v>4.7819199999999997E-14</c:v>
                      </c:pt>
                      <c:pt idx="17124">
                        <c:v>4.7793900000000002E-14</c:v>
                      </c:pt>
                      <c:pt idx="17125">
                        <c:v>4.7793900000000002E-14</c:v>
                      </c:pt>
                      <c:pt idx="17126">
                        <c:v>4.8934400000000003E-14</c:v>
                      </c:pt>
                      <c:pt idx="17127">
                        <c:v>4.8934400000000003E-14</c:v>
                      </c:pt>
                      <c:pt idx="17128">
                        <c:v>4.8813900000000001E-14</c:v>
                      </c:pt>
                      <c:pt idx="17129">
                        <c:v>4.8813900000000001E-14</c:v>
                      </c:pt>
                      <c:pt idx="17130">
                        <c:v>4.70175E-14</c:v>
                      </c:pt>
                      <c:pt idx="17131">
                        <c:v>4.70175E-14</c:v>
                      </c:pt>
                      <c:pt idx="17132">
                        <c:v>4.8963500000000001E-14</c:v>
                      </c:pt>
                      <c:pt idx="17133">
                        <c:v>4.8963500000000001E-14</c:v>
                      </c:pt>
                      <c:pt idx="17134">
                        <c:v>8.2723999999999999E-14</c:v>
                      </c:pt>
                      <c:pt idx="17135">
                        <c:v>8.2723999999999999E-14</c:v>
                      </c:pt>
                      <c:pt idx="17136">
                        <c:v>4.9951200000000003E-14</c:v>
                      </c:pt>
                      <c:pt idx="17137">
                        <c:v>4.9951200000000003E-14</c:v>
                      </c:pt>
                      <c:pt idx="17138">
                        <c:v>4.8197600000000002E-14</c:v>
                      </c:pt>
                      <c:pt idx="17139">
                        <c:v>4.8197600000000002E-14</c:v>
                      </c:pt>
                      <c:pt idx="17140">
                        <c:v>4.74266E-14</c:v>
                      </c:pt>
                      <c:pt idx="17141">
                        <c:v>4.74266E-14</c:v>
                      </c:pt>
                      <c:pt idx="17142">
                        <c:v>4.8336300000000003E-14</c:v>
                      </c:pt>
                      <c:pt idx="17143">
                        <c:v>4.8336300000000003E-14</c:v>
                      </c:pt>
                      <c:pt idx="17144">
                        <c:v>4.9789599999999998E-14</c:v>
                      </c:pt>
                      <c:pt idx="17145">
                        <c:v>4.9789599999999998E-14</c:v>
                      </c:pt>
                      <c:pt idx="17146">
                        <c:v>4.7494100000000002E-14</c:v>
                      </c:pt>
                      <c:pt idx="17147">
                        <c:v>4.7494100000000002E-14</c:v>
                      </c:pt>
                      <c:pt idx="17148">
                        <c:v>4.8795199999999997E-14</c:v>
                      </c:pt>
                      <c:pt idx="17149">
                        <c:v>4.8795199999999997E-14</c:v>
                      </c:pt>
                      <c:pt idx="17150">
                        <c:v>4.7794199999999999E-14</c:v>
                      </c:pt>
                      <c:pt idx="17151">
                        <c:v>4.7794199999999999E-14</c:v>
                      </c:pt>
                      <c:pt idx="17152">
                        <c:v>4.6372399999999999E-14</c:v>
                      </c:pt>
                      <c:pt idx="17153">
                        <c:v>4.6372399999999999E-14</c:v>
                      </c:pt>
                      <c:pt idx="17154">
                        <c:v>4.7079500000000001E-14</c:v>
                      </c:pt>
                      <c:pt idx="17155">
                        <c:v>4.7079500000000001E-14</c:v>
                      </c:pt>
                      <c:pt idx="17156">
                        <c:v>4.6092299999999998E-14</c:v>
                      </c:pt>
                      <c:pt idx="17157">
                        <c:v>4.6092299999999998E-14</c:v>
                      </c:pt>
                      <c:pt idx="17158">
                        <c:v>5.1622400000000002E-14</c:v>
                      </c:pt>
                      <c:pt idx="17159">
                        <c:v>5.1622400000000002E-14</c:v>
                      </c:pt>
                      <c:pt idx="17160">
                        <c:v>4.8773399999999997E-14</c:v>
                      </c:pt>
                      <c:pt idx="17161">
                        <c:v>4.8773399999999997E-14</c:v>
                      </c:pt>
                      <c:pt idx="17162">
                        <c:v>4.99393E-14</c:v>
                      </c:pt>
                      <c:pt idx="17163">
                        <c:v>4.99393E-14</c:v>
                      </c:pt>
                      <c:pt idx="17164">
                        <c:v>4.96716E-14</c:v>
                      </c:pt>
                      <c:pt idx="17165">
                        <c:v>4.96716E-14</c:v>
                      </c:pt>
                      <c:pt idx="17166">
                        <c:v>4.7792199999999999E-14</c:v>
                      </c:pt>
                      <c:pt idx="17167">
                        <c:v>4.7792199999999999E-14</c:v>
                      </c:pt>
                      <c:pt idx="17168">
                        <c:v>4.7446699999999997E-14</c:v>
                      </c:pt>
                      <c:pt idx="17169">
                        <c:v>4.7446699999999997E-14</c:v>
                      </c:pt>
                      <c:pt idx="17170">
                        <c:v>4.8315200000000002E-14</c:v>
                      </c:pt>
                      <c:pt idx="17171">
                        <c:v>4.8315200000000002E-14</c:v>
                      </c:pt>
                      <c:pt idx="17172">
                        <c:v>5.0151999999999999E-14</c:v>
                      </c:pt>
                      <c:pt idx="17173">
                        <c:v>5.0151999999999999E-14</c:v>
                      </c:pt>
                      <c:pt idx="17174">
                        <c:v>4.8029100000000003E-14</c:v>
                      </c:pt>
                      <c:pt idx="17175">
                        <c:v>4.8029100000000003E-14</c:v>
                      </c:pt>
                      <c:pt idx="17176">
                        <c:v>5.0326499999999998E-14</c:v>
                      </c:pt>
                      <c:pt idx="17177">
                        <c:v>5.0326499999999998E-14</c:v>
                      </c:pt>
                      <c:pt idx="17178">
                        <c:v>4.8524500000000002E-14</c:v>
                      </c:pt>
                      <c:pt idx="17179">
                        <c:v>4.8524500000000002E-14</c:v>
                      </c:pt>
                      <c:pt idx="17180">
                        <c:v>4.9710799999999998E-14</c:v>
                      </c:pt>
                      <c:pt idx="17181">
                        <c:v>4.9710799999999998E-14</c:v>
                      </c:pt>
                      <c:pt idx="17182">
                        <c:v>4.9286699999999998E-14</c:v>
                      </c:pt>
                      <c:pt idx="17183">
                        <c:v>4.9286699999999998E-14</c:v>
                      </c:pt>
                      <c:pt idx="17184">
                        <c:v>4.8525100000000001E-14</c:v>
                      </c:pt>
                      <c:pt idx="17185">
                        <c:v>4.8525100000000001E-14</c:v>
                      </c:pt>
                      <c:pt idx="17186">
                        <c:v>4.84849E-14</c:v>
                      </c:pt>
                      <c:pt idx="17187">
                        <c:v>4.84849E-14</c:v>
                      </c:pt>
                      <c:pt idx="17188">
                        <c:v>4.9033699999999997E-14</c:v>
                      </c:pt>
                      <c:pt idx="17189">
                        <c:v>4.9033699999999997E-14</c:v>
                      </c:pt>
                      <c:pt idx="17190">
                        <c:v>4.8797899999999997E-14</c:v>
                      </c:pt>
                      <c:pt idx="17191">
                        <c:v>4.8797899999999997E-14</c:v>
                      </c:pt>
                      <c:pt idx="17192">
                        <c:v>4.7282899999999997E-14</c:v>
                      </c:pt>
                      <c:pt idx="17193">
                        <c:v>4.7282899999999997E-14</c:v>
                      </c:pt>
                      <c:pt idx="17194">
                        <c:v>5.1787400000000001E-14</c:v>
                      </c:pt>
                      <c:pt idx="17195">
                        <c:v>5.1787400000000001E-14</c:v>
                      </c:pt>
                      <c:pt idx="17196">
                        <c:v>4.66532E-14</c:v>
                      </c:pt>
                      <c:pt idx="17197">
                        <c:v>4.66532E-14</c:v>
                      </c:pt>
                      <c:pt idx="17198">
                        <c:v>1.7279E-14</c:v>
                      </c:pt>
                      <c:pt idx="17199">
                        <c:v>1.7279E-14</c:v>
                      </c:pt>
                      <c:pt idx="17200">
                        <c:v>1.59435E-14</c:v>
                      </c:pt>
                      <c:pt idx="17201">
                        <c:v>1.59435E-14</c:v>
                      </c:pt>
                      <c:pt idx="17202">
                        <c:v>6.6994099999999994E-14</c:v>
                      </c:pt>
                      <c:pt idx="17203">
                        <c:v>6.6994099999999994E-14</c:v>
                      </c:pt>
                      <c:pt idx="17204">
                        <c:v>1.68036E-14</c:v>
                      </c:pt>
                      <c:pt idx="17205">
                        <c:v>1.68036E-14</c:v>
                      </c:pt>
                      <c:pt idx="17206">
                        <c:v>1.6145400000000001E-14</c:v>
                      </c:pt>
                      <c:pt idx="17207">
                        <c:v>1.6145400000000001E-14</c:v>
                      </c:pt>
                      <c:pt idx="17208">
                        <c:v>1.6722800000000001E-14</c:v>
                      </c:pt>
                      <c:pt idx="17209">
                        <c:v>1.6722800000000001E-14</c:v>
                      </c:pt>
                      <c:pt idx="17210">
                        <c:v>1.4482399999999999E-14</c:v>
                      </c:pt>
                      <c:pt idx="17211">
                        <c:v>1.4482399999999999E-14</c:v>
                      </c:pt>
                      <c:pt idx="17212">
                        <c:v>1.5594299999999999E-14</c:v>
                      </c:pt>
                      <c:pt idx="17213">
                        <c:v>1.5594299999999999E-14</c:v>
                      </c:pt>
                      <c:pt idx="17214">
                        <c:v>1.6336800000000002E-14</c:v>
                      </c:pt>
                      <c:pt idx="17215">
                        <c:v>1.6336800000000002E-14</c:v>
                      </c:pt>
                      <c:pt idx="17216">
                        <c:v>1.5030500000000002E-14</c:v>
                      </c:pt>
                      <c:pt idx="17217">
                        <c:v>1.5030500000000002E-14</c:v>
                      </c:pt>
                      <c:pt idx="17218">
                        <c:v>1.4632E-14</c:v>
                      </c:pt>
                      <c:pt idx="17219">
                        <c:v>1.4632E-14</c:v>
                      </c:pt>
                      <c:pt idx="17220">
                        <c:v>1.5407799999999999E-14</c:v>
                      </c:pt>
                      <c:pt idx="17221">
                        <c:v>1.5407799999999999E-14</c:v>
                      </c:pt>
                      <c:pt idx="17222">
                        <c:v>1.7799000000000001E-14</c:v>
                      </c:pt>
                      <c:pt idx="17223">
                        <c:v>1.7799000000000001E-14</c:v>
                      </c:pt>
                      <c:pt idx="17224">
                        <c:v>9.9648700000000004E-14</c:v>
                      </c:pt>
                      <c:pt idx="17225">
                        <c:v>9.9648700000000004E-14</c:v>
                      </c:pt>
                      <c:pt idx="17226">
                        <c:v>1.6494899999999999E-14</c:v>
                      </c:pt>
                      <c:pt idx="17227">
                        <c:v>1.6494899999999999E-14</c:v>
                      </c:pt>
                      <c:pt idx="17228">
                        <c:v>1.62897E-14</c:v>
                      </c:pt>
                      <c:pt idx="17229">
                        <c:v>1.62897E-14</c:v>
                      </c:pt>
                      <c:pt idx="17230">
                        <c:v>1.4479999999999999E-14</c:v>
                      </c:pt>
                      <c:pt idx="17231">
                        <c:v>1.4479999999999999E-14</c:v>
                      </c:pt>
                      <c:pt idx="17232">
                        <c:v>1.5582399999999999E-14</c:v>
                      </c:pt>
                      <c:pt idx="17233">
                        <c:v>1.5582399999999999E-14</c:v>
                      </c:pt>
                      <c:pt idx="17234">
                        <c:v>1.6677300000000001E-14</c:v>
                      </c:pt>
                      <c:pt idx="17235">
                        <c:v>1.6677300000000001E-14</c:v>
                      </c:pt>
                      <c:pt idx="17236">
                        <c:v>1.63424E-14</c:v>
                      </c:pt>
                      <c:pt idx="17237">
                        <c:v>1.63424E-14</c:v>
                      </c:pt>
                      <c:pt idx="17238">
                        <c:v>1.5475600000000001E-14</c:v>
                      </c:pt>
                      <c:pt idx="17239">
                        <c:v>1.5475600000000001E-14</c:v>
                      </c:pt>
                      <c:pt idx="17240">
                        <c:v>1.4157900000000001E-14</c:v>
                      </c:pt>
                      <c:pt idx="17241">
                        <c:v>1.4157900000000001E-14</c:v>
                      </c:pt>
                      <c:pt idx="17242">
                        <c:v>1.7517799999999999E-14</c:v>
                      </c:pt>
                      <c:pt idx="17243">
                        <c:v>1.7517799999999999E-14</c:v>
                      </c:pt>
                      <c:pt idx="17244">
                        <c:v>1.4697700000000001E-14</c:v>
                      </c:pt>
                      <c:pt idx="17245">
                        <c:v>1.4697700000000001E-14</c:v>
                      </c:pt>
                      <c:pt idx="17246">
                        <c:v>1.6775899999999999E-14</c:v>
                      </c:pt>
                      <c:pt idx="17247">
                        <c:v>1.6775899999999999E-14</c:v>
                      </c:pt>
                      <c:pt idx="17248">
                        <c:v>1.52376E-14</c:v>
                      </c:pt>
                      <c:pt idx="17249">
                        <c:v>1.52376E-14</c:v>
                      </c:pt>
                      <c:pt idx="17250">
                        <c:v>1.6773199999999999E-14</c:v>
                      </c:pt>
                      <c:pt idx="17251">
                        <c:v>1.6773199999999999E-14</c:v>
                      </c:pt>
                      <c:pt idx="17252">
                        <c:v>1.5225999999999999E-14</c:v>
                      </c:pt>
                      <c:pt idx="17253">
                        <c:v>1.5225999999999999E-14</c:v>
                      </c:pt>
                      <c:pt idx="17254">
                        <c:v>1.4935799999999999E-14</c:v>
                      </c:pt>
                      <c:pt idx="17255">
                        <c:v>1.4935799999999999E-14</c:v>
                      </c:pt>
                      <c:pt idx="17256">
                        <c:v>1.7720200000000001E-14</c:v>
                      </c:pt>
                      <c:pt idx="17257">
                        <c:v>1.7720200000000001E-14</c:v>
                      </c:pt>
                      <c:pt idx="17258">
                        <c:v>1.47592E-14</c:v>
                      </c:pt>
                      <c:pt idx="17259">
                        <c:v>1.47592E-14</c:v>
                      </c:pt>
                      <c:pt idx="17260">
                        <c:v>1.58337E-14</c:v>
                      </c:pt>
                      <c:pt idx="17261">
                        <c:v>1.58337E-14</c:v>
                      </c:pt>
                      <c:pt idx="17262">
                        <c:v>1.7117099999999999E-14</c:v>
                      </c:pt>
                      <c:pt idx="17263">
                        <c:v>1.7117099999999999E-14</c:v>
                      </c:pt>
                      <c:pt idx="17264">
                        <c:v>1.6081500000000001E-14</c:v>
                      </c:pt>
                      <c:pt idx="17265">
                        <c:v>1.6081500000000001E-14</c:v>
                      </c:pt>
                      <c:pt idx="17266">
                        <c:v>1.4320299999999999E-14</c:v>
                      </c:pt>
                      <c:pt idx="17267">
                        <c:v>1.4320299999999999E-14</c:v>
                      </c:pt>
                      <c:pt idx="17268">
                        <c:v>1.6164500000000001E-14</c:v>
                      </c:pt>
                      <c:pt idx="17269">
                        <c:v>1.6164500000000001E-14</c:v>
                      </c:pt>
                      <c:pt idx="17270">
                        <c:v>1.4065999999999999E-14</c:v>
                      </c:pt>
                      <c:pt idx="17271">
                        <c:v>1.4065999999999999E-14</c:v>
                      </c:pt>
                      <c:pt idx="17272">
                        <c:v>1.5087999999999999E-14</c:v>
                      </c:pt>
                      <c:pt idx="17273">
                        <c:v>1.5087999999999999E-14</c:v>
                      </c:pt>
                      <c:pt idx="17274">
                        <c:v>1.5657E-14</c:v>
                      </c:pt>
                      <c:pt idx="17275">
                        <c:v>1.5657E-14</c:v>
                      </c:pt>
                      <c:pt idx="17276">
                        <c:v>2.01088E-14</c:v>
                      </c:pt>
                      <c:pt idx="17277">
                        <c:v>2.01088E-14</c:v>
                      </c:pt>
                      <c:pt idx="17278">
                        <c:v>1.5885800000000001E-14</c:v>
                      </c:pt>
                      <c:pt idx="17279">
                        <c:v>1.5885800000000001E-14</c:v>
                      </c:pt>
                      <c:pt idx="17280">
                        <c:v>1.53301E-14</c:v>
                      </c:pt>
                      <c:pt idx="17281">
                        <c:v>1.53301E-14</c:v>
                      </c:pt>
                      <c:pt idx="17282">
                        <c:v>1.6956300000000001E-14</c:v>
                      </c:pt>
                      <c:pt idx="17283">
                        <c:v>1.6956300000000001E-14</c:v>
                      </c:pt>
                      <c:pt idx="17284">
                        <c:v>1.55394E-14</c:v>
                      </c:pt>
                      <c:pt idx="17285">
                        <c:v>1.55394E-14</c:v>
                      </c:pt>
                      <c:pt idx="17286">
                        <c:v>1.59013E-14</c:v>
                      </c:pt>
                      <c:pt idx="17287">
                        <c:v>1.59013E-14</c:v>
                      </c:pt>
                      <c:pt idx="17288">
                        <c:v>6.2311599999999999E-13</c:v>
                      </c:pt>
                      <c:pt idx="17289">
                        <c:v>6.2311599999999999E-13</c:v>
                      </c:pt>
                      <c:pt idx="17290">
                        <c:v>1.6890499999999999E-14</c:v>
                      </c:pt>
                      <c:pt idx="17291">
                        <c:v>1.6890499999999999E-14</c:v>
                      </c:pt>
                      <c:pt idx="17292">
                        <c:v>1.59509E-14</c:v>
                      </c:pt>
                      <c:pt idx="17293">
                        <c:v>1.59509E-14</c:v>
                      </c:pt>
                      <c:pt idx="17294">
                        <c:v>6.80373E-14</c:v>
                      </c:pt>
                      <c:pt idx="17295">
                        <c:v>6.80373E-14</c:v>
                      </c:pt>
                      <c:pt idx="17296">
                        <c:v>1.64953E-14</c:v>
                      </c:pt>
                      <c:pt idx="17297">
                        <c:v>1.64953E-14</c:v>
                      </c:pt>
                      <c:pt idx="17298">
                        <c:v>1.6596400000000001E-14</c:v>
                      </c:pt>
                      <c:pt idx="17299">
                        <c:v>1.6596400000000001E-14</c:v>
                      </c:pt>
                      <c:pt idx="17300">
                        <c:v>1.30041E-14</c:v>
                      </c:pt>
                      <c:pt idx="17301">
                        <c:v>1.30041E-14</c:v>
                      </c:pt>
                      <c:pt idx="17302">
                        <c:v>1.6706599999999999E-14</c:v>
                      </c:pt>
                      <c:pt idx="17303">
                        <c:v>1.6706599999999999E-14</c:v>
                      </c:pt>
                      <c:pt idx="17304">
                        <c:v>1.75349E-14</c:v>
                      </c:pt>
                      <c:pt idx="17305">
                        <c:v>1.75349E-14</c:v>
                      </c:pt>
                      <c:pt idx="17306">
                        <c:v>1.6702800000000002E-14</c:v>
                      </c:pt>
                      <c:pt idx="17307">
                        <c:v>1.6702800000000002E-14</c:v>
                      </c:pt>
                      <c:pt idx="17308">
                        <c:v>1.71019E-14</c:v>
                      </c:pt>
                      <c:pt idx="17309">
                        <c:v>1.71019E-14</c:v>
                      </c:pt>
                      <c:pt idx="17310">
                        <c:v>1.6781999999999999E-14</c:v>
                      </c:pt>
                      <c:pt idx="17311">
                        <c:v>1.6781999999999999E-14</c:v>
                      </c:pt>
                      <c:pt idx="17312">
                        <c:v>1.8344599999999999E-14</c:v>
                      </c:pt>
                      <c:pt idx="17313">
                        <c:v>1.8344599999999999E-14</c:v>
                      </c:pt>
                      <c:pt idx="17314">
                        <c:v>1.7380199999999999E-14</c:v>
                      </c:pt>
                      <c:pt idx="17315">
                        <c:v>1.7380199999999999E-14</c:v>
                      </c:pt>
                      <c:pt idx="17316">
                        <c:v>1.5862000000000001E-14</c:v>
                      </c:pt>
                      <c:pt idx="17317">
                        <c:v>1.5862000000000001E-14</c:v>
                      </c:pt>
                      <c:pt idx="17318">
                        <c:v>1.5187100000000001E-14</c:v>
                      </c:pt>
                      <c:pt idx="17319">
                        <c:v>1.5187100000000001E-14</c:v>
                      </c:pt>
                      <c:pt idx="17320">
                        <c:v>1.6328600000000001E-14</c:v>
                      </c:pt>
                      <c:pt idx="17321">
                        <c:v>1.6328600000000001E-14</c:v>
                      </c:pt>
                      <c:pt idx="17322">
                        <c:v>8.3758100000000002E-14</c:v>
                      </c:pt>
                      <c:pt idx="17323">
                        <c:v>8.3758100000000002E-14</c:v>
                      </c:pt>
                      <c:pt idx="17324">
                        <c:v>1.7032199999999999E-14</c:v>
                      </c:pt>
                      <c:pt idx="17325">
                        <c:v>1.7032199999999999E-14</c:v>
                      </c:pt>
                      <c:pt idx="17326">
                        <c:v>1.4425299999999999E-14</c:v>
                      </c:pt>
                      <c:pt idx="17327">
                        <c:v>1.4425299999999999E-14</c:v>
                      </c:pt>
                      <c:pt idx="17328">
                        <c:v>1.5410000000000001E-14</c:v>
                      </c:pt>
                      <c:pt idx="17329">
                        <c:v>1.5410000000000001E-14</c:v>
                      </c:pt>
                      <c:pt idx="17330">
                        <c:v>1.7264899999999999E-14</c:v>
                      </c:pt>
                      <c:pt idx="17331">
                        <c:v>1.7264899999999999E-14</c:v>
                      </c:pt>
                      <c:pt idx="17332">
                        <c:v>1.7264100000000001E-14</c:v>
                      </c:pt>
                      <c:pt idx="17333">
                        <c:v>1.7264100000000001E-14</c:v>
                      </c:pt>
                      <c:pt idx="17334">
                        <c:v>8.6966500000000006E-14</c:v>
                      </c:pt>
                      <c:pt idx="17335">
                        <c:v>8.6966500000000006E-14</c:v>
                      </c:pt>
                      <c:pt idx="17336">
                        <c:v>1.36751E-14</c:v>
                      </c:pt>
                      <c:pt idx="17337">
                        <c:v>1.36751E-14</c:v>
                      </c:pt>
                      <c:pt idx="17338">
                        <c:v>1.44907E-14</c:v>
                      </c:pt>
                      <c:pt idx="17339">
                        <c:v>1.44907E-14</c:v>
                      </c:pt>
                      <c:pt idx="17340">
                        <c:v>1.8604100000000001E-14</c:v>
                      </c:pt>
                      <c:pt idx="17341">
                        <c:v>1.8604100000000001E-14</c:v>
                      </c:pt>
                      <c:pt idx="17342">
                        <c:v>1.5780800000000001E-14</c:v>
                      </c:pt>
                      <c:pt idx="17343">
                        <c:v>1.5780800000000001E-14</c:v>
                      </c:pt>
                      <c:pt idx="17344">
                        <c:v>1.38098E-14</c:v>
                      </c:pt>
                      <c:pt idx="17345">
                        <c:v>1.38098E-14</c:v>
                      </c:pt>
                      <c:pt idx="17346">
                        <c:v>1.5891200000000001E-14</c:v>
                      </c:pt>
                      <c:pt idx="17347">
                        <c:v>1.5891200000000001E-14</c:v>
                      </c:pt>
                      <c:pt idx="17348">
                        <c:v>1.8812899999999999E-14</c:v>
                      </c:pt>
                      <c:pt idx="17349">
                        <c:v>1.8812899999999999E-14</c:v>
                      </c:pt>
                      <c:pt idx="17350">
                        <c:v>1.6422899999999999E-14</c:v>
                      </c:pt>
                      <c:pt idx="17351">
                        <c:v>1.6422899999999999E-14</c:v>
                      </c:pt>
                      <c:pt idx="17352">
                        <c:v>1.8383200000000001E-14</c:v>
                      </c:pt>
                      <c:pt idx="17353">
                        <c:v>1.8383200000000001E-14</c:v>
                      </c:pt>
                      <c:pt idx="17354">
                        <c:v>1.5929399999999999E-14</c:v>
                      </c:pt>
                      <c:pt idx="17355">
                        <c:v>1.5929399999999999E-14</c:v>
                      </c:pt>
                      <c:pt idx="17356">
                        <c:v>1.4318500000000001E-14</c:v>
                      </c:pt>
                      <c:pt idx="17357">
                        <c:v>1.4318500000000001E-14</c:v>
                      </c:pt>
                      <c:pt idx="17358">
                        <c:v>1.59057E-14</c:v>
                      </c:pt>
                      <c:pt idx="17359">
                        <c:v>1.59057E-14</c:v>
                      </c:pt>
                      <c:pt idx="17360">
                        <c:v>1.6639299999999999E-14</c:v>
                      </c:pt>
                      <c:pt idx="17361">
                        <c:v>1.6639299999999999E-14</c:v>
                      </c:pt>
                      <c:pt idx="17362">
                        <c:v>1.62146E-14</c:v>
                      </c:pt>
                      <c:pt idx="17363">
                        <c:v>1.62146E-14</c:v>
                      </c:pt>
                      <c:pt idx="17364">
                        <c:v>1.7550300000000001E-14</c:v>
                      </c:pt>
                      <c:pt idx="17365">
                        <c:v>1.7550300000000001E-14</c:v>
                      </c:pt>
                      <c:pt idx="17366">
                        <c:v>1.5038300000000001E-14</c:v>
                      </c:pt>
                      <c:pt idx="17367">
                        <c:v>1.5038300000000001E-14</c:v>
                      </c:pt>
                      <c:pt idx="17368">
                        <c:v>1.6354199999999999E-14</c:v>
                      </c:pt>
                      <c:pt idx="17369">
                        <c:v>1.6354199999999999E-14</c:v>
                      </c:pt>
                      <c:pt idx="17370">
                        <c:v>1.6866299999999999E-14</c:v>
                      </c:pt>
                      <c:pt idx="17371">
                        <c:v>1.6866299999999999E-14</c:v>
                      </c:pt>
                      <c:pt idx="17372">
                        <c:v>1.5697699999999999E-14</c:v>
                      </c:pt>
                      <c:pt idx="17373">
                        <c:v>1.5697699999999999E-14</c:v>
                      </c:pt>
                      <c:pt idx="17374">
                        <c:v>1.38095E-14</c:v>
                      </c:pt>
                      <c:pt idx="17375">
                        <c:v>1.38095E-14</c:v>
                      </c:pt>
                      <c:pt idx="17376">
                        <c:v>1.6156099999999999E-14</c:v>
                      </c:pt>
                      <c:pt idx="17377">
                        <c:v>1.6156099999999999E-14</c:v>
                      </c:pt>
                      <c:pt idx="17378">
                        <c:v>1.6713600000000001E-14</c:v>
                      </c:pt>
                      <c:pt idx="17379">
                        <c:v>1.6713600000000001E-14</c:v>
                      </c:pt>
                      <c:pt idx="17380">
                        <c:v>1.7283200000000001E-14</c:v>
                      </c:pt>
                      <c:pt idx="17381">
                        <c:v>1.7283200000000001E-14</c:v>
                      </c:pt>
                      <c:pt idx="17382">
                        <c:v>1.58102E-14</c:v>
                      </c:pt>
                      <c:pt idx="17383">
                        <c:v>1.58102E-14</c:v>
                      </c:pt>
                      <c:pt idx="17384">
                        <c:v>1.4538199999999999E-14</c:v>
                      </c:pt>
                      <c:pt idx="17385">
                        <c:v>1.4538199999999999E-14</c:v>
                      </c:pt>
                      <c:pt idx="17386">
                        <c:v>1.6285800000000001E-14</c:v>
                      </c:pt>
                      <c:pt idx="17387">
                        <c:v>1.6285800000000001E-14</c:v>
                      </c:pt>
                      <c:pt idx="17388">
                        <c:v>1.6133699999999999E-14</c:v>
                      </c:pt>
                      <c:pt idx="17389">
                        <c:v>1.6133699999999999E-14</c:v>
                      </c:pt>
                      <c:pt idx="17390">
                        <c:v>1.6168599999999999E-14</c:v>
                      </c:pt>
                      <c:pt idx="17391">
                        <c:v>1.6168599999999999E-14</c:v>
                      </c:pt>
                      <c:pt idx="17392">
                        <c:v>1.7023200000000001E-14</c:v>
                      </c:pt>
                      <c:pt idx="17393">
                        <c:v>1.7023200000000001E-14</c:v>
                      </c:pt>
                      <c:pt idx="17394">
                        <c:v>1.73565E-14</c:v>
                      </c:pt>
                      <c:pt idx="17395">
                        <c:v>1.73565E-14</c:v>
                      </c:pt>
                      <c:pt idx="17396">
                        <c:v>1.51622E-14</c:v>
                      </c:pt>
                      <c:pt idx="17397">
                        <c:v>1.51622E-14</c:v>
                      </c:pt>
                      <c:pt idx="17398">
                        <c:v>1.60026E-14</c:v>
                      </c:pt>
                      <c:pt idx="17399">
                        <c:v>1.60026E-14</c:v>
                      </c:pt>
                      <c:pt idx="17400">
                        <c:v>1.9099999999999999E-14</c:v>
                      </c:pt>
                      <c:pt idx="17401">
                        <c:v>1.9099999999999999E-14</c:v>
                      </c:pt>
                      <c:pt idx="17402">
                        <c:v>1.5524999999999999E-14</c:v>
                      </c:pt>
                      <c:pt idx="17403">
                        <c:v>1.5524999999999999E-14</c:v>
                      </c:pt>
                      <c:pt idx="17404">
                        <c:v>1.5496700000000001E-14</c:v>
                      </c:pt>
                      <c:pt idx="17405">
                        <c:v>1.5496700000000001E-14</c:v>
                      </c:pt>
                      <c:pt idx="17406">
                        <c:v>1.6943000000000001E-14</c:v>
                      </c:pt>
                      <c:pt idx="17407">
                        <c:v>1.6943000000000001E-14</c:v>
                      </c:pt>
                      <c:pt idx="17408">
                        <c:v>1.6838499999999999E-14</c:v>
                      </c:pt>
                      <c:pt idx="17409">
                        <c:v>1.6838499999999999E-14</c:v>
                      </c:pt>
                      <c:pt idx="17410">
                        <c:v>1.8421399999999999E-14</c:v>
                      </c:pt>
                      <c:pt idx="17411">
                        <c:v>1.8421399999999999E-14</c:v>
                      </c:pt>
                      <c:pt idx="17412">
                        <c:v>1.4919700000000001E-14</c:v>
                      </c:pt>
                      <c:pt idx="17413">
                        <c:v>1.4919700000000001E-14</c:v>
                      </c:pt>
                      <c:pt idx="17414">
                        <c:v>1.6182E-14</c:v>
                      </c:pt>
                      <c:pt idx="17415">
                        <c:v>1.6182E-14</c:v>
                      </c:pt>
                      <c:pt idx="17416">
                        <c:v>1.50684E-14</c:v>
                      </c:pt>
                      <c:pt idx="17417">
                        <c:v>1.50684E-14</c:v>
                      </c:pt>
                      <c:pt idx="17418">
                        <c:v>1.6390500000000002E-14</c:v>
                      </c:pt>
                      <c:pt idx="17419">
                        <c:v>1.6390500000000002E-14</c:v>
                      </c:pt>
                      <c:pt idx="17420">
                        <c:v>1.5872999999999999E-14</c:v>
                      </c:pt>
                      <c:pt idx="17421">
                        <c:v>1.5872999999999999E-14</c:v>
                      </c:pt>
                      <c:pt idx="17422">
                        <c:v>1.9247799999999999E-14</c:v>
                      </c:pt>
                      <c:pt idx="17423">
                        <c:v>1.9247799999999999E-14</c:v>
                      </c:pt>
                      <c:pt idx="17424">
                        <c:v>1.7864600000000001E-14</c:v>
                      </c:pt>
                      <c:pt idx="17425">
                        <c:v>1.7864600000000001E-14</c:v>
                      </c:pt>
                      <c:pt idx="17426">
                        <c:v>1.34056E-14</c:v>
                      </c:pt>
                      <c:pt idx="17427">
                        <c:v>1.34056E-14</c:v>
                      </c:pt>
                      <c:pt idx="17428">
                        <c:v>1.6697799999999999E-14</c:v>
                      </c:pt>
                      <c:pt idx="17429">
                        <c:v>1.6697799999999999E-14</c:v>
                      </c:pt>
                      <c:pt idx="17430">
                        <c:v>1.63614E-14</c:v>
                      </c:pt>
                      <c:pt idx="17431">
                        <c:v>1.63614E-14</c:v>
                      </c:pt>
                      <c:pt idx="17432">
                        <c:v>1.7534000000000001E-14</c:v>
                      </c:pt>
                      <c:pt idx="17433">
                        <c:v>1.7534000000000001E-14</c:v>
                      </c:pt>
                      <c:pt idx="17434">
                        <c:v>1.47738E-14</c:v>
                      </c:pt>
                      <c:pt idx="17435">
                        <c:v>1.47738E-14</c:v>
                      </c:pt>
                      <c:pt idx="17436">
                        <c:v>1.5403900000000001E-14</c:v>
                      </c:pt>
                      <c:pt idx="17437">
                        <c:v>1.5403900000000001E-14</c:v>
                      </c:pt>
                      <c:pt idx="17438">
                        <c:v>1.5526399999999999E-14</c:v>
                      </c:pt>
                      <c:pt idx="17439">
                        <c:v>1.5526399999999999E-14</c:v>
                      </c:pt>
                      <c:pt idx="17440">
                        <c:v>1.7859200000000001E-14</c:v>
                      </c:pt>
                      <c:pt idx="17441">
                        <c:v>1.7859200000000001E-14</c:v>
                      </c:pt>
                      <c:pt idx="17442">
                        <c:v>1.7575199999999999E-14</c:v>
                      </c:pt>
                      <c:pt idx="17443">
                        <c:v>1.7575199999999999E-14</c:v>
                      </c:pt>
                      <c:pt idx="17444">
                        <c:v>1.66503E-14</c:v>
                      </c:pt>
                      <c:pt idx="17445">
                        <c:v>1.66503E-14</c:v>
                      </c:pt>
                      <c:pt idx="17446">
                        <c:v>1.6402499999999999E-14</c:v>
                      </c:pt>
                      <c:pt idx="17447">
                        <c:v>1.6402499999999999E-14</c:v>
                      </c:pt>
                      <c:pt idx="17448">
                        <c:v>1.5196699999999999E-14</c:v>
                      </c:pt>
                      <c:pt idx="17449">
                        <c:v>1.5196699999999999E-14</c:v>
                      </c:pt>
                      <c:pt idx="17450">
                        <c:v>1.6440000000000001E-14</c:v>
                      </c:pt>
                      <c:pt idx="17451">
                        <c:v>1.6440000000000001E-14</c:v>
                      </c:pt>
                      <c:pt idx="17452">
                        <c:v>1.6910799999999999E-14</c:v>
                      </c:pt>
                      <c:pt idx="17453">
                        <c:v>1.6910799999999999E-14</c:v>
                      </c:pt>
                      <c:pt idx="17454">
                        <c:v>1.6196700000000001E-14</c:v>
                      </c:pt>
                      <c:pt idx="17455">
                        <c:v>1.6196700000000001E-14</c:v>
                      </c:pt>
                      <c:pt idx="17456">
                        <c:v>1.5243599999999999E-14</c:v>
                      </c:pt>
                      <c:pt idx="17457">
                        <c:v>1.5243599999999999E-14</c:v>
                      </c:pt>
                      <c:pt idx="17458">
                        <c:v>1.8686499999999999E-14</c:v>
                      </c:pt>
                      <c:pt idx="17459">
                        <c:v>1.8686499999999999E-14</c:v>
                      </c:pt>
                      <c:pt idx="17460">
                        <c:v>1.7210100000000001E-14</c:v>
                      </c:pt>
                      <c:pt idx="17461">
                        <c:v>1.7210100000000001E-14</c:v>
                      </c:pt>
                      <c:pt idx="17462">
                        <c:v>1.58391E-14</c:v>
                      </c:pt>
                      <c:pt idx="17463">
                        <c:v>1.58391E-14</c:v>
                      </c:pt>
                      <c:pt idx="17464">
                        <c:v>1.58126E-14</c:v>
                      </c:pt>
                      <c:pt idx="17465">
                        <c:v>1.58126E-14</c:v>
                      </c:pt>
                      <c:pt idx="17466">
                        <c:v>1.6941799999999999E-14</c:v>
                      </c:pt>
                      <c:pt idx="17467">
                        <c:v>1.6941799999999999E-14</c:v>
                      </c:pt>
                      <c:pt idx="17468">
                        <c:v>1.8514499999999999E-14</c:v>
                      </c:pt>
                      <c:pt idx="17469">
                        <c:v>1.8514499999999999E-14</c:v>
                      </c:pt>
                      <c:pt idx="17470">
                        <c:v>1.7967999999999999E-14</c:v>
                      </c:pt>
                      <c:pt idx="17471">
                        <c:v>1.7967999999999999E-14</c:v>
                      </c:pt>
                      <c:pt idx="17472">
                        <c:v>1.7456599999999999E-14</c:v>
                      </c:pt>
                      <c:pt idx="17473">
                        <c:v>1.7456599999999999E-14</c:v>
                      </c:pt>
                      <c:pt idx="17474">
                        <c:v>1.6584599999999999E-14</c:v>
                      </c:pt>
                      <c:pt idx="17475">
                        <c:v>1.6584599999999999E-14</c:v>
                      </c:pt>
                      <c:pt idx="17476">
                        <c:v>5.5481699999999997E-14</c:v>
                      </c:pt>
                      <c:pt idx="17477">
                        <c:v>5.5481699999999997E-14</c:v>
                      </c:pt>
                      <c:pt idx="17478">
                        <c:v>1.4139200000000001E-14</c:v>
                      </c:pt>
                      <c:pt idx="17479">
                        <c:v>1.4139200000000001E-14</c:v>
                      </c:pt>
                      <c:pt idx="17480">
                        <c:v>8.4348699999999996E-14</c:v>
                      </c:pt>
                      <c:pt idx="17481">
                        <c:v>8.4348699999999996E-14</c:v>
                      </c:pt>
                      <c:pt idx="17482">
                        <c:v>1.65171E-14</c:v>
                      </c:pt>
                      <c:pt idx="17483">
                        <c:v>1.65171E-14</c:v>
                      </c:pt>
                      <c:pt idx="17484">
                        <c:v>1.5220499999999999E-14</c:v>
                      </c:pt>
                      <c:pt idx="17485">
                        <c:v>1.5220499999999999E-14</c:v>
                      </c:pt>
                      <c:pt idx="17486">
                        <c:v>1.5414800000000001E-14</c:v>
                      </c:pt>
                      <c:pt idx="17487">
                        <c:v>1.5414800000000001E-14</c:v>
                      </c:pt>
                      <c:pt idx="17488">
                        <c:v>1.8438200000000001E-14</c:v>
                      </c:pt>
                      <c:pt idx="17489">
                        <c:v>1.8438200000000001E-14</c:v>
                      </c:pt>
                      <c:pt idx="17490">
                        <c:v>8.3338300000000004E-14</c:v>
                      </c:pt>
                      <c:pt idx="17491">
                        <c:v>8.3338300000000004E-14</c:v>
                      </c:pt>
                      <c:pt idx="17492">
                        <c:v>1.4888700000000001E-14</c:v>
                      </c:pt>
                      <c:pt idx="17493">
                        <c:v>1.4888700000000001E-14</c:v>
                      </c:pt>
                      <c:pt idx="17494">
                        <c:v>1.5750699999999999E-14</c:v>
                      </c:pt>
                      <c:pt idx="17495">
                        <c:v>1.5750699999999999E-14</c:v>
                      </c:pt>
                      <c:pt idx="17496">
                        <c:v>1.7454100000000001E-14</c:v>
                      </c:pt>
                      <c:pt idx="17497">
                        <c:v>1.7454100000000001E-14</c:v>
                      </c:pt>
                      <c:pt idx="17498">
                        <c:v>1.78271E-14</c:v>
                      </c:pt>
                      <c:pt idx="17499">
                        <c:v>1.78271E-14</c:v>
                      </c:pt>
                      <c:pt idx="17500">
                        <c:v>1.46253E-14</c:v>
                      </c:pt>
                      <c:pt idx="17501">
                        <c:v>1.46253E-14</c:v>
                      </c:pt>
                      <c:pt idx="17502">
                        <c:v>1.83099E-13</c:v>
                      </c:pt>
                      <c:pt idx="17503">
                        <c:v>1.83099E-13</c:v>
                      </c:pt>
                      <c:pt idx="17504">
                        <c:v>1.83233E-14</c:v>
                      </c:pt>
                      <c:pt idx="17505">
                        <c:v>1.83233E-14</c:v>
                      </c:pt>
                      <c:pt idx="17506">
                        <c:v>1.5100800000000001E-14</c:v>
                      </c:pt>
                      <c:pt idx="17507">
                        <c:v>1.5100800000000001E-14</c:v>
                      </c:pt>
                      <c:pt idx="17508">
                        <c:v>1.7184600000000001E-14</c:v>
                      </c:pt>
                      <c:pt idx="17509">
                        <c:v>1.7184600000000001E-14</c:v>
                      </c:pt>
                      <c:pt idx="17510">
                        <c:v>1.4645100000000001E-14</c:v>
                      </c:pt>
                      <c:pt idx="17511">
                        <c:v>1.4645100000000001E-14</c:v>
                      </c:pt>
                      <c:pt idx="17512">
                        <c:v>1.4333500000000001E-14</c:v>
                      </c:pt>
                      <c:pt idx="17513">
                        <c:v>1.4333500000000001E-14</c:v>
                      </c:pt>
                      <c:pt idx="17514">
                        <c:v>1.48054E-14</c:v>
                      </c:pt>
                      <c:pt idx="17515">
                        <c:v>1.48054E-14</c:v>
                      </c:pt>
                      <c:pt idx="17516">
                        <c:v>1.37504E-14</c:v>
                      </c:pt>
                      <c:pt idx="17517">
                        <c:v>1.37504E-14</c:v>
                      </c:pt>
                      <c:pt idx="17518">
                        <c:v>1.5430499999999999E-14</c:v>
                      </c:pt>
                      <c:pt idx="17519">
                        <c:v>1.5430499999999999E-14</c:v>
                      </c:pt>
                      <c:pt idx="17520">
                        <c:v>1.5190599999999999E-14</c:v>
                      </c:pt>
                      <c:pt idx="17521">
                        <c:v>1.5190599999999999E-14</c:v>
                      </c:pt>
                      <c:pt idx="17522">
                        <c:v>1.1236600000000001E-13</c:v>
                      </c:pt>
                      <c:pt idx="17523">
                        <c:v>1.1236600000000001E-13</c:v>
                      </c:pt>
                      <c:pt idx="17524">
                        <c:v>1.73011E-14</c:v>
                      </c:pt>
                      <c:pt idx="17525">
                        <c:v>1.73011E-14</c:v>
                      </c:pt>
                      <c:pt idx="17526">
                        <c:v>7.9114000000000002E-14</c:v>
                      </c:pt>
                      <c:pt idx="17527">
                        <c:v>7.9114000000000002E-14</c:v>
                      </c:pt>
                      <c:pt idx="17528">
                        <c:v>1.7660899999999999E-14</c:v>
                      </c:pt>
                      <c:pt idx="17529">
                        <c:v>1.7660899999999999E-14</c:v>
                      </c:pt>
                      <c:pt idx="17530">
                        <c:v>1.5290199999999999E-14</c:v>
                      </c:pt>
                      <c:pt idx="17531">
                        <c:v>1.5290199999999999E-14</c:v>
                      </c:pt>
                      <c:pt idx="17532">
                        <c:v>1.28175E-14</c:v>
                      </c:pt>
                      <c:pt idx="17533">
                        <c:v>1.28175E-14</c:v>
                      </c:pt>
                      <c:pt idx="17534">
                        <c:v>1.4625099999999999E-14</c:v>
                      </c:pt>
                      <c:pt idx="17535">
                        <c:v>1.4625099999999999E-14</c:v>
                      </c:pt>
                      <c:pt idx="17536">
                        <c:v>1.31472E-14</c:v>
                      </c:pt>
                      <c:pt idx="17537">
                        <c:v>1.31472E-14</c:v>
                      </c:pt>
                      <c:pt idx="17538">
                        <c:v>1.4062400000000001E-14</c:v>
                      </c:pt>
                      <c:pt idx="17539">
                        <c:v>1.4062400000000001E-14</c:v>
                      </c:pt>
                      <c:pt idx="17540">
                        <c:v>1.5180600000000001E-14</c:v>
                      </c:pt>
                      <c:pt idx="17541">
                        <c:v>1.5180600000000001E-14</c:v>
                      </c:pt>
                      <c:pt idx="17542">
                        <c:v>1.6141000000000001E-14</c:v>
                      </c:pt>
                      <c:pt idx="17543">
                        <c:v>1.6141000000000001E-14</c:v>
                      </c:pt>
                      <c:pt idx="17544">
                        <c:v>1.45947E-14</c:v>
                      </c:pt>
                      <c:pt idx="17545">
                        <c:v>1.45947E-14</c:v>
                      </c:pt>
                      <c:pt idx="17546">
                        <c:v>1.6052000000000001E-14</c:v>
                      </c:pt>
                      <c:pt idx="17547">
                        <c:v>1.6052000000000001E-14</c:v>
                      </c:pt>
                      <c:pt idx="17548">
                        <c:v>1.5616000000000001E-14</c:v>
                      </c:pt>
                      <c:pt idx="17549">
                        <c:v>1.5616000000000001E-14</c:v>
                      </c:pt>
                      <c:pt idx="17550">
                        <c:v>1.5747E-14</c:v>
                      </c:pt>
                      <c:pt idx="17551">
                        <c:v>1.5747E-14</c:v>
                      </c:pt>
                      <c:pt idx="17552">
                        <c:v>1.59418E-14</c:v>
                      </c:pt>
                      <c:pt idx="17553">
                        <c:v>1.59418E-14</c:v>
                      </c:pt>
                      <c:pt idx="17554">
                        <c:v>6.4786100000000003E-14</c:v>
                      </c:pt>
                      <c:pt idx="17555">
                        <c:v>6.4786100000000003E-14</c:v>
                      </c:pt>
                      <c:pt idx="17556">
                        <c:v>1.4329099999999998E-14</c:v>
                      </c:pt>
                      <c:pt idx="17557">
                        <c:v>1.4329099999999998E-14</c:v>
                      </c:pt>
                      <c:pt idx="17558">
                        <c:v>1.5364299999999999E-14</c:v>
                      </c:pt>
                      <c:pt idx="17559">
                        <c:v>1.5364299999999999E-14</c:v>
                      </c:pt>
                      <c:pt idx="17560">
                        <c:v>1.5260800000000001E-14</c:v>
                      </c:pt>
                      <c:pt idx="17561">
                        <c:v>1.5260800000000001E-14</c:v>
                      </c:pt>
                      <c:pt idx="17562">
                        <c:v>1.7800899999999999E-14</c:v>
                      </c:pt>
                      <c:pt idx="17563">
                        <c:v>1.7800899999999999E-14</c:v>
                      </c:pt>
                      <c:pt idx="17564">
                        <c:v>1.2761E-14</c:v>
                      </c:pt>
                      <c:pt idx="17565">
                        <c:v>1.2761E-14</c:v>
                      </c:pt>
                      <c:pt idx="17566">
                        <c:v>1.5440099999999999E-14</c:v>
                      </c:pt>
                      <c:pt idx="17567">
                        <c:v>1.5440099999999999E-14</c:v>
                      </c:pt>
                      <c:pt idx="17568">
                        <c:v>1.6195400000000001E-14</c:v>
                      </c:pt>
                      <c:pt idx="17569">
                        <c:v>1.6195400000000001E-14</c:v>
                      </c:pt>
                      <c:pt idx="17570">
                        <c:v>1.52403E-14</c:v>
                      </c:pt>
                      <c:pt idx="17571">
                        <c:v>1.52403E-14</c:v>
                      </c:pt>
                      <c:pt idx="17572">
                        <c:v>1.417E-14</c:v>
                      </c:pt>
                      <c:pt idx="17573">
                        <c:v>1.417E-14</c:v>
                      </c:pt>
                      <c:pt idx="17574">
                        <c:v>1.6404099999999998E-14</c:v>
                      </c:pt>
                      <c:pt idx="17575">
                        <c:v>1.6404099999999998E-14</c:v>
                      </c:pt>
                      <c:pt idx="17576">
                        <c:v>1.2988E-14</c:v>
                      </c:pt>
                      <c:pt idx="17577">
                        <c:v>1.2988E-14</c:v>
                      </c:pt>
                      <c:pt idx="17578">
                        <c:v>1.47187E-14</c:v>
                      </c:pt>
                      <c:pt idx="17579">
                        <c:v>1.47187E-14</c:v>
                      </c:pt>
                      <c:pt idx="17580">
                        <c:v>1.38154E-14</c:v>
                      </c:pt>
                      <c:pt idx="17581">
                        <c:v>1.38154E-14</c:v>
                      </c:pt>
                      <c:pt idx="17582">
                        <c:v>1.3268900000000001E-14</c:v>
                      </c:pt>
                      <c:pt idx="17583">
                        <c:v>1.3268900000000001E-14</c:v>
                      </c:pt>
                      <c:pt idx="17584">
                        <c:v>1.31205E-14</c:v>
                      </c:pt>
                      <c:pt idx="17585">
                        <c:v>1.31205E-14</c:v>
                      </c:pt>
                      <c:pt idx="17586">
                        <c:v>1.46932E-14</c:v>
                      </c:pt>
                      <c:pt idx="17587">
                        <c:v>1.46932E-14</c:v>
                      </c:pt>
                      <c:pt idx="17588">
                        <c:v>1.6065600000000001E-14</c:v>
                      </c:pt>
                      <c:pt idx="17589">
                        <c:v>1.6065600000000001E-14</c:v>
                      </c:pt>
                      <c:pt idx="17590">
                        <c:v>3.70381E-14</c:v>
                      </c:pt>
                      <c:pt idx="17591">
                        <c:v>3.70381E-14</c:v>
                      </c:pt>
                      <c:pt idx="17592">
                        <c:v>1.4561599999999999E-14</c:v>
                      </c:pt>
                      <c:pt idx="17593">
                        <c:v>1.4561599999999999E-14</c:v>
                      </c:pt>
                      <c:pt idx="17594">
                        <c:v>1.5829499999999999E-14</c:v>
                      </c:pt>
                      <c:pt idx="17595">
                        <c:v>1.5829499999999999E-14</c:v>
                      </c:pt>
                      <c:pt idx="17596">
                        <c:v>1.6979099999999999E-14</c:v>
                      </c:pt>
                      <c:pt idx="17597">
                        <c:v>1.6979099999999999E-14</c:v>
                      </c:pt>
                      <c:pt idx="17598">
                        <c:v>1.55931E-14</c:v>
                      </c:pt>
                      <c:pt idx="17599">
                        <c:v>1.55931E-14</c:v>
                      </c:pt>
                      <c:pt idx="17600">
                        <c:v>1.32892E-14</c:v>
                      </c:pt>
                      <c:pt idx="17601">
                        <c:v>1.32892E-14</c:v>
                      </c:pt>
                      <c:pt idx="17602">
                        <c:v>1.6130899999999999E-14</c:v>
                      </c:pt>
                      <c:pt idx="17603">
                        <c:v>1.6130899999999999E-14</c:v>
                      </c:pt>
                      <c:pt idx="17604">
                        <c:v>1.50874E-14</c:v>
                      </c:pt>
                      <c:pt idx="17605">
                        <c:v>1.50874E-14</c:v>
                      </c:pt>
                      <c:pt idx="17606">
                        <c:v>1.6705599999999999E-14</c:v>
                      </c:pt>
                      <c:pt idx="17607">
                        <c:v>1.6705599999999999E-14</c:v>
                      </c:pt>
                      <c:pt idx="17608">
                        <c:v>1.43626E-14</c:v>
                      </c:pt>
                      <c:pt idx="17609">
                        <c:v>1.43626E-14</c:v>
                      </c:pt>
                      <c:pt idx="17610">
                        <c:v>1.52889E-14</c:v>
                      </c:pt>
                      <c:pt idx="17611">
                        <c:v>1.52889E-14</c:v>
                      </c:pt>
                      <c:pt idx="17612">
                        <c:v>1.5033299999999999E-14</c:v>
                      </c:pt>
                      <c:pt idx="17613">
                        <c:v>1.5033299999999999E-14</c:v>
                      </c:pt>
                      <c:pt idx="17614">
                        <c:v>1.7175400000000001E-14</c:v>
                      </c:pt>
                      <c:pt idx="17615">
                        <c:v>1.7175400000000001E-14</c:v>
                      </c:pt>
                      <c:pt idx="17616">
                        <c:v>1.5411199999999999E-14</c:v>
                      </c:pt>
                      <c:pt idx="17617">
                        <c:v>1.5411199999999999E-14</c:v>
                      </c:pt>
                      <c:pt idx="17618">
                        <c:v>1.6678600000000001E-14</c:v>
                      </c:pt>
                      <c:pt idx="17619">
                        <c:v>1.6678600000000001E-14</c:v>
                      </c:pt>
                      <c:pt idx="17620">
                        <c:v>1.7620399999999999E-14</c:v>
                      </c:pt>
                      <c:pt idx="17621">
                        <c:v>1.7620399999999999E-14</c:v>
                      </c:pt>
                      <c:pt idx="17622">
                        <c:v>1.5695999999999999E-14</c:v>
                      </c:pt>
                      <c:pt idx="17623">
                        <c:v>1.5695999999999999E-14</c:v>
                      </c:pt>
                      <c:pt idx="17624">
                        <c:v>1.5075399999999999E-14</c:v>
                      </c:pt>
                      <c:pt idx="17625">
                        <c:v>1.5075399999999999E-14</c:v>
                      </c:pt>
                      <c:pt idx="17626">
                        <c:v>1.7418800000000001E-14</c:v>
                      </c:pt>
                      <c:pt idx="17627">
                        <c:v>1.7418800000000001E-14</c:v>
                      </c:pt>
                      <c:pt idx="17628">
                        <c:v>1.6706500000000001E-14</c:v>
                      </c:pt>
                      <c:pt idx="17629">
                        <c:v>1.6706500000000001E-14</c:v>
                      </c:pt>
                      <c:pt idx="17630">
                        <c:v>1.7109200000000001E-14</c:v>
                      </c:pt>
                      <c:pt idx="17631">
                        <c:v>1.7109200000000001E-14</c:v>
                      </c:pt>
                      <c:pt idx="17632">
                        <c:v>1.40915E-14</c:v>
                      </c:pt>
                      <c:pt idx="17633">
                        <c:v>1.40915E-14</c:v>
                      </c:pt>
                      <c:pt idx="17634">
                        <c:v>1.7214900000000001E-14</c:v>
                      </c:pt>
                      <c:pt idx="17635">
                        <c:v>1.7214900000000001E-14</c:v>
                      </c:pt>
                      <c:pt idx="17636">
                        <c:v>1.6229499999999999E-14</c:v>
                      </c:pt>
                      <c:pt idx="17637">
                        <c:v>1.6229499999999999E-14</c:v>
                      </c:pt>
                      <c:pt idx="17638">
                        <c:v>1.7019800000000001E-14</c:v>
                      </c:pt>
                      <c:pt idx="17639">
                        <c:v>1.7019800000000001E-14</c:v>
                      </c:pt>
                      <c:pt idx="17640">
                        <c:v>1.4281500000000001E-14</c:v>
                      </c:pt>
                      <c:pt idx="17641">
                        <c:v>1.4281500000000001E-14</c:v>
                      </c:pt>
                      <c:pt idx="17642">
                        <c:v>1.4342300000000001E-14</c:v>
                      </c:pt>
                      <c:pt idx="17643">
                        <c:v>1.4342300000000001E-14</c:v>
                      </c:pt>
                      <c:pt idx="17644">
                        <c:v>1.4572300000000001E-14</c:v>
                      </c:pt>
                      <c:pt idx="17645">
                        <c:v>1.4572300000000001E-14</c:v>
                      </c:pt>
                      <c:pt idx="17646">
                        <c:v>1.4386500000000001E-14</c:v>
                      </c:pt>
                      <c:pt idx="17647">
                        <c:v>1.4386500000000001E-14</c:v>
                      </c:pt>
                      <c:pt idx="17648">
                        <c:v>1.4432400000000002E-14</c:v>
                      </c:pt>
                      <c:pt idx="17649">
                        <c:v>1.4432400000000002E-14</c:v>
                      </c:pt>
                      <c:pt idx="17650">
                        <c:v>1.5460700000000001E-14</c:v>
                      </c:pt>
                      <c:pt idx="17651">
                        <c:v>1.5460700000000001E-14</c:v>
                      </c:pt>
                      <c:pt idx="17652">
                        <c:v>1.5564300000000001E-14</c:v>
                      </c:pt>
                      <c:pt idx="17653">
                        <c:v>1.5564300000000001E-14</c:v>
                      </c:pt>
                      <c:pt idx="17654">
                        <c:v>1.08315E-13</c:v>
                      </c:pt>
                      <c:pt idx="17655">
                        <c:v>1.08315E-13</c:v>
                      </c:pt>
                      <c:pt idx="17656">
                        <c:v>1.4647400000000001E-14</c:v>
                      </c:pt>
                      <c:pt idx="17657">
                        <c:v>1.4647400000000001E-14</c:v>
                      </c:pt>
                      <c:pt idx="17658">
                        <c:v>1.2158000000000001E-14</c:v>
                      </c:pt>
                      <c:pt idx="17659">
                        <c:v>1.2158000000000001E-14</c:v>
                      </c:pt>
                      <c:pt idx="17660">
                        <c:v>1.4406599999999999E-14</c:v>
                      </c:pt>
                      <c:pt idx="17661">
                        <c:v>1.4406599999999999E-14</c:v>
                      </c:pt>
                      <c:pt idx="17662">
                        <c:v>1.4194E-14</c:v>
                      </c:pt>
                      <c:pt idx="17663">
                        <c:v>1.4194E-14</c:v>
                      </c:pt>
                      <c:pt idx="17664">
                        <c:v>1.4774699999999999E-14</c:v>
                      </c:pt>
                      <c:pt idx="17665">
                        <c:v>1.4774699999999999E-14</c:v>
                      </c:pt>
                      <c:pt idx="17666">
                        <c:v>1.51496E-14</c:v>
                      </c:pt>
                      <c:pt idx="17667">
                        <c:v>1.51496E-14</c:v>
                      </c:pt>
                      <c:pt idx="17668">
                        <c:v>1.7450700000000001E-14</c:v>
                      </c:pt>
                      <c:pt idx="17669">
                        <c:v>1.7450700000000001E-14</c:v>
                      </c:pt>
                      <c:pt idx="17670">
                        <c:v>1.5611699999999999E-14</c:v>
                      </c:pt>
                      <c:pt idx="17671">
                        <c:v>1.5611699999999999E-14</c:v>
                      </c:pt>
                      <c:pt idx="17672">
                        <c:v>1.5613999999999999E-14</c:v>
                      </c:pt>
                      <c:pt idx="17673">
                        <c:v>1.5613999999999999E-14</c:v>
                      </c:pt>
                      <c:pt idx="17674">
                        <c:v>1.4366100000000001E-14</c:v>
                      </c:pt>
                      <c:pt idx="17675">
                        <c:v>1.4366100000000001E-14</c:v>
                      </c:pt>
                      <c:pt idx="17676">
                        <c:v>1.43908E-14</c:v>
                      </c:pt>
                      <c:pt idx="17677">
                        <c:v>1.43908E-14</c:v>
                      </c:pt>
                      <c:pt idx="17678">
                        <c:v>1.5316699999999999E-14</c:v>
                      </c:pt>
                      <c:pt idx="17679">
                        <c:v>1.5316699999999999E-14</c:v>
                      </c:pt>
                      <c:pt idx="17680">
                        <c:v>1.42871E-14</c:v>
                      </c:pt>
                      <c:pt idx="17681">
                        <c:v>1.42871E-14</c:v>
                      </c:pt>
                      <c:pt idx="17682">
                        <c:v>1.54891E-14</c:v>
                      </c:pt>
                      <c:pt idx="17683">
                        <c:v>1.54891E-14</c:v>
                      </c:pt>
                      <c:pt idx="17684">
                        <c:v>1.54775E-14</c:v>
                      </c:pt>
                      <c:pt idx="17685">
                        <c:v>1.54775E-14</c:v>
                      </c:pt>
                      <c:pt idx="17686">
                        <c:v>1.57943E-14</c:v>
                      </c:pt>
                      <c:pt idx="17687">
                        <c:v>1.57943E-14</c:v>
                      </c:pt>
                      <c:pt idx="17688">
                        <c:v>1.4848099999999999E-14</c:v>
                      </c:pt>
                      <c:pt idx="17689">
                        <c:v>1.4848099999999999E-14</c:v>
                      </c:pt>
                      <c:pt idx="17690">
                        <c:v>1.5569E-14</c:v>
                      </c:pt>
                      <c:pt idx="17691">
                        <c:v>1.5569E-14</c:v>
                      </c:pt>
                      <c:pt idx="17692">
                        <c:v>1.33667E-14</c:v>
                      </c:pt>
                      <c:pt idx="17693">
                        <c:v>1.33667E-14</c:v>
                      </c:pt>
                      <c:pt idx="17694">
                        <c:v>1.6379200000000001E-14</c:v>
                      </c:pt>
                      <c:pt idx="17695">
                        <c:v>1.6379200000000001E-14</c:v>
                      </c:pt>
                      <c:pt idx="17696">
                        <c:v>1.7276099999999998E-14</c:v>
                      </c:pt>
                      <c:pt idx="17697">
                        <c:v>1.7276099999999998E-14</c:v>
                      </c:pt>
                      <c:pt idx="17698">
                        <c:v>1.7881099999999999E-14</c:v>
                      </c:pt>
                      <c:pt idx="17699">
                        <c:v>1.7881099999999999E-14</c:v>
                      </c:pt>
                      <c:pt idx="17700">
                        <c:v>1.4521199999999999E-14</c:v>
                      </c:pt>
                      <c:pt idx="17701">
                        <c:v>1.4521199999999999E-14</c:v>
                      </c:pt>
                      <c:pt idx="17702">
                        <c:v>1.63981E-14</c:v>
                      </c:pt>
                      <c:pt idx="17703">
                        <c:v>1.63981E-14</c:v>
                      </c:pt>
                      <c:pt idx="17704">
                        <c:v>1.8959200000000001E-14</c:v>
                      </c:pt>
                      <c:pt idx="17705">
                        <c:v>1.8959200000000001E-14</c:v>
                      </c:pt>
                      <c:pt idx="17706">
                        <c:v>1.8660299999999999E-14</c:v>
                      </c:pt>
                      <c:pt idx="17707">
                        <c:v>1.8660299999999999E-14</c:v>
                      </c:pt>
                      <c:pt idx="17708">
                        <c:v>1.4402899999999999E-14</c:v>
                      </c:pt>
                      <c:pt idx="17709">
                        <c:v>1.4402899999999999E-14</c:v>
                      </c:pt>
                      <c:pt idx="17710">
                        <c:v>1.47894E-14</c:v>
                      </c:pt>
                      <c:pt idx="17711">
                        <c:v>1.47894E-14</c:v>
                      </c:pt>
                      <c:pt idx="17712">
                        <c:v>1.40141E-14</c:v>
                      </c:pt>
                      <c:pt idx="17713">
                        <c:v>1.40141E-14</c:v>
                      </c:pt>
                      <c:pt idx="17714">
                        <c:v>1.73983E-14</c:v>
                      </c:pt>
                      <c:pt idx="17715">
                        <c:v>1.73983E-14</c:v>
                      </c:pt>
                      <c:pt idx="17716">
                        <c:v>1.4212500000000001E-14</c:v>
                      </c:pt>
                      <c:pt idx="17717">
                        <c:v>1.4212500000000001E-14</c:v>
                      </c:pt>
                      <c:pt idx="17718">
                        <c:v>1.93139E-14</c:v>
                      </c:pt>
                      <c:pt idx="17719">
                        <c:v>1.93139E-14</c:v>
                      </c:pt>
                      <c:pt idx="17720">
                        <c:v>1.48713E-14</c:v>
                      </c:pt>
                      <c:pt idx="17721">
                        <c:v>1.48713E-14</c:v>
                      </c:pt>
                      <c:pt idx="17722">
                        <c:v>1.4281599999999999E-14</c:v>
                      </c:pt>
                      <c:pt idx="17723">
                        <c:v>1.4281599999999999E-14</c:v>
                      </c:pt>
                      <c:pt idx="17724">
                        <c:v>1.6781300000000002E-14</c:v>
                      </c:pt>
                      <c:pt idx="17725">
                        <c:v>1.6781300000000002E-14</c:v>
                      </c:pt>
                      <c:pt idx="17726">
                        <c:v>1.5795E-14</c:v>
                      </c:pt>
                      <c:pt idx="17727">
                        <c:v>1.5795E-14</c:v>
                      </c:pt>
                      <c:pt idx="17728">
                        <c:v>1.34404E-14</c:v>
                      </c:pt>
                      <c:pt idx="17729">
                        <c:v>1.34404E-14</c:v>
                      </c:pt>
                      <c:pt idx="17730">
                        <c:v>1.51951E-14</c:v>
                      </c:pt>
                      <c:pt idx="17731">
                        <c:v>1.51951E-14</c:v>
                      </c:pt>
                      <c:pt idx="17732">
                        <c:v>1.5952799999999998E-14</c:v>
                      </c:pt>
                      <c:pt idx="17733">
                        <c:v>1.5952799999999998E-14</c:v>
                      </c:pt>
                      <c:pt idx="17734">
                        <c:v>1.52716E-14</c:v>
                      </c:pt>
                      <c:pt idx="17735">
                        <c:v>1.52716E-14</c:v>
                      </c:pt>
                      <c:pt idx="17736">
                        <c:v>1.4972700000000001E-14</c:v>
                      </c:pt>
                      <c:pt idx="17737">
                        <c:v>1.4972700000000001E-14</c:v>
                      </c:pt>
                      <c:pt idx="17738">
                        <c:v>1.70652E-14</c:v>
                      </c:pt>
                      <c:pt idx="17739">
                        <c:v>1.70652E-14</c:v>
                      </c:pt>
                      <c:pt idx="17740">
                        <c:v>5.6736300000000003E-13</c:v>
                      </c:pt>
                      <c:pt idx="17741">
                        <c:v>5.6736300000000003E-13</c:v>
                      </c:pt>
                      <c:pt idx="17742">
                        <c:v>1.61681E-14</c:v>
                      </c:pt>
                      <c:pt idx="17743">
                        <c:v>1.61681E-14</c:v>
                      </c:pt>
                      <c:pt idx="17744">
                        <c:v>1.5963300000000001E-14</c:v>
                      </c:pt>
                      <c:pt idx="17745">
                        <c:v>1.5963300000000001E-14</c:v>
                      </c:pt>
                      <c:pt idx="17746">
                        <c:v>1.56111E-14</c:v>
                      </c:pt>
                      <c:pt idx="17747">
                        <c:v>1.56111E-14</c:v>
                      </c:pt>
                      <c:pt idx="17748">
                        <c:v>1.5079700000000001E-14</c:v>
                      </c:pt>
                      <c:pt idx="17749">
                        <c:v>1.5079700000000001E-14</c:v>
                      </c:pt>
                      <c:pt idx="17750">
                        <c:v>1.3545500000000001E-14</c:v>
                      </c:pt>
                      <c:pt idx="17751">
                        <c:v>1.3545500000000001E-14</c:v>
                      </c:pt>
                      <c:pt idx="17752">
                        <c:v>1.5954400000000001E-14</c:v>
                      </c:pt>
                      <c:pt idx="17753">
                        <c:v>1.5954400000000001E-14</c:v>
                      </c:pt>
                      <c:pt idx="17754">
                        <c:v>1.7138400000000001E-14</c:v>
                      </c:pt>
                      <c:pt idx="17755">
                        <c:v>1.7138400000000001E-14</c:v>
                      </c:pt>
                      <c:pt idx="17756">
                        <c:v>1.7022900000000001E-14</c:v>
                      </c:pt>
                      <c:pt idx="17757">
                        <c:v>1.7022900000000001E-14</c:v>
                      </c:pt>
                      <c:pt idx="17758">
                        <c:v>1.63115E-14</c:v>
                      </c:pt>
                      <c:pt idx="17759">
                        <c:v>1.63115E-14</c:v>
                      </c:pt>
                      <c:pt idx="17760">
                        <c:v>1.38387E-14</c:v>
                      </c:pt>
                      <c:pt idx="17761">
                        <c:v>1.38387E-14</c:v>
                      </c:pt>
                      <c:pt idx="17762">
                        <c:v>1.5137999999999999E-14</c:v>
                      </c:pt>
                      <c:pt idx="17763">
                        <c:v>1.5137999999999999E-14</c:v>
                      </c:pt>
                      <c:pt idx="17764">
                        <c:v>2.23503E-14</c:v>
                      </c:pt>
                      <c:pt idx="17765">
                        <c:v>2.23503E-14</c:v>
                      </c:pt>
                      <c:pt idx="17766">
                        <c:v>1.7885700000000001E-14</c:v>
                      </c:pt>
                      <c:pt idx="17767">
                        <c:v>1.7885700000000001E-14</c:v>
                      </c:pt>
                      <c:pt idx="17768">
                        <c:v>1.48455E-14</c:v>
                      </c:pt>
                      <c:pt idx="17769">
                        <c:v>1.48455E-14</c:v>
                      </c:pt>
                      <c:pt idx="17770">
                        <c:v>4.5407999999999997E-11</c:v>
                      </c:pt>
                      <c:pt idx="17771">
                        <c:v>4.5407999999999997E-11</c:v>
                      </c:pt>
                      <c:pt idx="17772">
                        <c:v>1.5609900000000001E-14</c:v>
                      </c:pt>
                      <c:pt idx="17773">
                        <c:v>1.5609900000000001E-14</c:v>
                      </c:pt>
                      <c:pt idx="17774">
                        <c:v>1.3655999999999999E-14</c:v>
                      </c:pt>
                      <c:pt idx="17775">
                        <c:v>1.3655999999999999E-14</c:v>
                      </c:pt>
                      <c:pt idx="17776">
                        <c:v>1.25453E-14</c:v>
                      </c:pt>
                      <c:pt idx="17777">
                        <c:v>1.25453E-14</c:v>
                      </c:pt>
                      <c:pt idx="17778">
                        <c:v>1.43643E-14</c:v>
                      </c:pt>
                      <c:pt idx="17779">
                        <c:v>1.43643E-14</c:v>
                      </c:pt>
                      <c:pt idx="17780">
                        <c:v>1.30157E-14</c:v>
                      </c:pt>
                      <c:pt idx="17781">
                        <c:v>1.30157E-14</c:v>
                      </c:pt>
                      <c:pt idx="17782">
                        <c:v>1.4261E-14</c:v>
                      </c:pt>
                      <c:pt idx="17783">
                        <c:v>1.4261E-14</c:v>
                      </c:pt>
                      <c:pt idx="17784">
                        <c:v>1.36386E-14</c:v>
                      </c:pt>
                      <c:pt idx="17785">
                        <c:v>1.36386E-14</c:v>
                      </c:pt>
                      <c:pt idx="17786">
                        <c:v>1.2806200000000001E-14</c:v>
                      </c:pt>
                      <c:pt idx="17787">
                        <c:v>1.2806200000000001E-14</c:v>
                      </c:pt>
                      <c:pt idx="17788">
                        <c:v>1.27749E-14</c:v>
                      </c:pt>
                      <c:pt idx="17789">
                        <c:v>1.27749E-14</c:v>
                      </c:pt>
                      <c:pt idx="17790">
                        <c:v>2.77349E-13</c:v>
                      </c:pt>
                      <c:pt idx="17791">
                        <c:v>2.77349E-13</c:v>
                      </c:pt>
                      <c:pt idx="17792">
                        <c:v>1.3018299999999999E-14</c:v>
                      </c:pt>
                      <c:pt idx="17793">
                        <c:v>1.3018299999999999E-14</c:v>
                      </c:pt>
                      <c:pt idx="17794">
                        <c:v>1.6682400000000001E-14</c:v>
                      </c:pt>
                      <c:pt idx="17795">
                        <c:v>1.6682400000000001E-14</c:v>
                      </c:pt>
                      <c:pt idx="17796">
                        <c:v>1.4540800000000002E-14</c:v>
                      </c:pt>
                      <c:pt idx="17797">
                        <c:v>1.4540800000000002E-14</c:v>
                      </c:pt>
                      <c:pt idx="17798">
                        <c:v>1.4820899999999999E-14</c:v>
                      </c:pt>
                      <c:pt idx="17799">
                        <c:v>1.4820899999999999E-14</c:v>
                      </c:pt>
                      <c:pt idx="17800">
                        <c:v>1.1011E-14</c:v>
                      </c:pt>
                      <c:pt idx="17801">
                        <c:v>1.1011E-14</c:v>
                      </c:pt>
                      <c:pt idx="17802">
                        <c:v>1.30709E-14</c:v>
                      </c:pt>
                      <c:pt idx="17803">
                        <c:v>1.30709E-14</c:v>
                      </c:pt>
                      <c:pt idx="17804">
                        <c:v>4.38489E-14</c:v>
                      </c:pt>
                      <c:pt idx="17805">
                        <c:v>4.38489E-14</c:v>
                      </c:pt>
                      <c:pt idx="17806">
                        <c:v>1.33446E-14</c:v>
                      </c:pt>
                      <c:pt idx="17807">
                        <c:v>1.33446E-14</c:v>
                      </c:pt>
                      <c:pt idx="17808">
                        <c:v>1.5107300000000002E-14</c:v>
                      </c:pt>
                      <c:pt idx="17809">
                        <c:v>1.5107300000000002E-14</c:v>
                      </c:pt>
                      <c:pt idx="17810">
                        <c:v>1.25742E-14</c:v>
                      </c:pt>
                      <c:pt idx="17811">
                        <c:v>1.25742E-14</c:v>
                      </c:pt>
                      <c:pt idx="17812">
                        <c:v>1.31511E-14</c:v>
                      </c:pt>
                      <c:pt idx="17813">
                        <c:v>1.31511E-14</c:v>
                      </c:pt>
                      <c:pt idx="17814">
                        <c:v>1.4688399999999999E-14</c:v>
                      </c:pt>
                      <c:pt idx="17815">
                        <c:v>1.4688399999999999E-14</c:v>
                      </c:pt>
                      <c:pt idx="17816">
                        <c:v>1.34598E-14</c:v>
                      </c:pt>
                      <c:pt idx="17817">
                        <c:v>1.34598E-14</c:v>
                      </c:pt>
                      <c:pt idx="17818">
                        <c:v>1.14168E-14</c:v>
                      </c:pt>
                      <c:pt idx="17819">
                        <c:v>1.14168E-14</c:v>
                      </c:pt>
                      <c:pt idx="17820">
                        <c:v>1.68168E-14</c:v>
                      </c:pt>
                      <c:pt idx="17821">
                        <c:v>1.68168E-14</c:v>
                      </c:pt>
                      <c:pt idx="17822">
                        <c:v>1.45736E-14</c:v>
                      </c:pt>
                      <c:pt idx="17823">
                        <c:v>1.45736E-14</c:v>
                      </c:pt>
                      <c:pt idx="17824">
                        <c:v>1.0769100000000001E-14</c:v>
                      </c:pt>
                      <c:pt idx="17825">
                        <c:v>1.0769100000000001E-14</c:v>
                      </c:pt>
                      <c:pt idx="17826">
                        <c:v>1.5184199999999999E-14</c:v>
                      </c:pt>
                      <c:pt idx="17827">
                        <c:v>1.5184199999999999E-14</c:v>
                      </c:pt>
                      <c:pt idx="17828">
                        <c:v>1.2623E-14</c:v>
                      </c:pt>
                      <c:pt idx="17829">
                        <c:v>1.2623E-14</c:v>
                      </c:pt>
                      <c:pt idx="17830">
                        <c:v>1.16359E-14</c:v>
                      </c:pt>
                      <c:pt idx="17831">
                        <c:v>1.16359E-14</c:v>
                      </c:pt>
                      <c:pt idx="17832">
                        <c:v>1.4678700000000001E-14</c:v>
                      </c:pt>
                      <c:pt idx="17833">
                        <c:v>1.4678700000000001E-14</c:v>
                      </c:pt>
                      <c:pt idx="17834">
                        <c:v>1.3476E-14</c:v>
                      </c:pt>
                      <c:pt idx="17835">
                        <c:v>1.3476E-14</c:v>
                      </c:pt>
                      <c:pt idx="17836">
                        <c:v>1.3021199999999999E-14</c:v>
                      </c:pt>
                      <c:pt idx="17837">
                        <c:v>1.3021199999999999E-14</c:v>
                      </c:pt>
                      <c:pt idx="17838">
                        <c:v>1.25367E-14</c:v>
                      </c:pt>
                      <c:pt idx="17839">
                        <c:v>1.25367E-14</c:v>
                      </c:pt>
                      <c:pt idx="17840">
                        <c:v>1.42559E-14</c:v>
                      </c:pt>
                      <c:pt idx="17841">
                        <c:v>1.42559E-14</c:v>
                      </c:pt>
                      <c:pt idx="17842">
                        <c:v>1.2893200000000001E-14</c:v>
                      </c:pt>
                      <c:pt idx="17843">
                        <c:v>1.2893200000000001E-14</c:v>
                      </c:pt>
                      <c:pt idx="17844">
                        <c:v>1.14412E-14</c:v>
                      </c:pt>
                      <c:pt idx="17845">
                        <c:v>1.14412E-14</c:v>
                      </c:pt>
                      <c:pt idx="17846">
                        <c:v>1.4159600000000001E-14</c:v>
                      </c:pt>
                      <c:pt idx="17847">
                        <c:v>1.4159600000000001E-14</c:v>
                      </c:pt>
                      <c:pt idx="17848">
                        <c:v>1.2559199999999999E-14</c:v>
                      </c:pt>
                      <c:pt idx="17849">
                        <c:v>1.2559199999999999E-14</c:v>
                      </c:pt>
                      <c:pt idx="17850">
                        <c:v>1.4276000000000001E-14</c:v>
                      </c:pt>
                      <c:pt idx="17851">
                        <c:v>1.4276000000000001E-14</c:v>
                      </c:pt>
                      <c:pt idx="17852">
                        <c:v>1.25423E-14</c:v>
                      </c:pt>
                      <c:pt idx="17853">
                        <c:v>1.25423E-14</c:v>
                      </c:pt>
                      <c:pt idx="17854">
                        <c:v>1.4722299999999999E-14</c:v>
                      </c:pt>
                      <c:pt idx="17855">
                        <c:v>1.4722299999999999E-14</c:v>
                      </c:pt>
                      <c:pt idx="17856">
                        <c:v>1.4512699999999999E-14</c:v>
                      </c:pt>
                      <c:pt idx="17857">
                        <c:v>1.4512699999999999E-14</c:v>
                      </c:pt>
                      <c:pt idx="17858">
                        <c:v>1.35543E-14</c:v>
                      </c:pt>
                      <c:pt idx="17859">
                        <c:v>1.35543E-14</c:v>
                      </c:pt>
                      <c:pt idx="17860">
                        <c:v>5.8913899999999998E-13</c:v>
                      </c:pt>
                      <c:pt idx="17861">
                        <c:v>5.8913899999999998E-13</c:v>
                      </c:pt>
                      <c:pt idx="17862">
                        <c:v>1.37527E-14</c:v>
                      </c:pt>
                      <c:pt idx="17863">
                        <c:v>1.37527E-14</c:v>
                      </c:pt>
                      <c:pt idx="17864">
                        <c:v>1.16944E-14</c:v>
                      </c:pt>
                      <c:pt idx="17865">
                        <c:v>1.16944E-14</c:v>
                      </c:pt>
                      <c:pt idx="17866">
                        <c:v>1.2281000000000001E-14</c:v>
                      </c:pt>
                      <c:pt idx="17867">
                        <c:v>1.2281000000000001E-14</c:v>
                      </c:pt>
                      <c:pt idx="17868">
                        <c:v>1.30134E-14</c:v>
                      </c:pt>
                      <c:pt idx="17869">
                        <c:v>1.30134E-14</c:v>
                      </c:pt>
                      <c:pt idx="17870">
                        <c:v>1.5110000000000001E-14</c:v>
                      </c:pt>
                      <c:pt idx="17871">
                        <c:v>1.5110000000000001E-14</c:v>
                      </c:pt>
                      <c:pt idx="17872">
                        <c:v>1.3100199999999999E-14</c:v>
                      </c:pt>
                      <c:pt idx="17873">
                        <c:v>1.3100199999999999E-14</c:v>
                      </c:pt>
                      <c:pt idx="17874">
                        <c:v>1.4297499999999999E-14</c:v>
                      </c:pt>
                      <c:pt idx="17875">
                        <c:v>1.4297499999999999E-14</c:v>
                      </c:pt>
                      <c:pt idx="17876">
                        <c:v>1.47908E-14</c:v>
                      </c:pt>
                      <c:pt idx="17877">
                        <c:v>1.47908E-14</c:v>
                      </c:pt>
                      <c:pt idx="17878">
                        <c:v>1.27428E-14</c:v>
                      </c:pt>
                      <c:pt idx="17879">
                        <c:v>1.27428E-14</c:v>
                      </c:pt>
                      <c:pt idx="17880">
                        <c:v>1.14492E-14</c:v>
                      </c:pt>
                      <c:pt idx="17881">
                        <c:v>1.14492E-14</c:v>
                      </c:pt>
                      <c:pt idx="17882">
                        <c:v>1.4296499999999999E-14</c:v>
                      </c:pt>
                      <c:pt idx="17883">
                        <c:v>1.4296499999999999E-14</c:v>
                      </c:pt>
                      <c:pt idx="17884">
                        <c:v>1.4026700000000001E-14</c:v>
                      </c:pt>
                      <c:pt idx="17885">
                        <c:v>1.4026700000000001E-14</c:v>
                      </c:pt>
                      <c:pt idx="17886">
                        <c:v>1.5359799999999998E-14</c:v>
                      </c:pt>
                      <c:pt idx="17887">
                        <c:v>1.5359799999999998E-14</c:v>
                      </c:pt>
                      <c:pt idx="17888">
                        <c:v>1.2988899999999999E-14</c:v>
                      </c:pt>
                      <c:pt idx="17889">
                        <c:v>1.2988899999999999E-14</c:v>
                      </c:pt>
                      <c:pt idx="17890">
                        <c:v>1.32243E-14</c:v>
                      </c:pt>
                      <c:pt idx="17891">
                        <c:v>1.32243E-14</c:v>
                      </c:pt>
                      <c:pt idx="17892">
                        <c:v>1.20939E-14</c:v>
                      </c:pt>
                      <c:pt idx="17893">
                        <c:v>1.20939E-14</c:v>
                      </c:pt>
                      <c:pt idx="17894">
                        <c:v>7.7867999999999997E-13</c:v>
                      </c:pt>
                      <c:pt idx="17895">
                        <c:v>7.7867999999999997E-13</c:v>
                      </c:pt>
                      <c:pt idx="17896">
                        <c:v>1.23448E-14</c:v>
                      </c:pt>
                      <c:pt idx="17897">
                        <c:v>1.23448E-14</c:v>
                      </c:pt>
                      <c:pt idx="17898">
                        <c:v>1.54514E-14</c:v>
                      </c:pt>
                      <c:pt idx="17899">
                        <c:v>1.54514E-14</c:v>
                      </c:pt>
                      <c:pt idx="17900">
                        <c:v>1.4890299999999999E-13</c:v>
                      </c:pt>
                      <c:pt idx="17901">
                        <c:v>1.4890299999999999E-13</c:v>
                      </c:pt>
                      <c:pt idx="17902">
                        <c:v>1.1964999999999999E-14</c:v>
                      </c:pt>
                      <c:pt idx="17903">
                        <c:v>1.1964999999999999E-14</c:v>
                      </c:pt>
                      <c:pt idx="17904">
                        <c:v>1.2352899999999999E-14</c:v>
                      </c:pt>
                      <c:pt idx="17905">
                        <c:v>1.2352899999999999E-14</c:v>
                      </c:pt>
                      <c:pt idx="17906">
                        <c:v>1.7873500000000001E-14</c:v>
                      </c:pt>
                      <c:pt idx="17907">
                        <c:v>1.7873500000000001E-14</c:v>
                      </c:pt>
                      <c:pt idx="17908">
                        <c:v>1.30104E-14</c:v>
                      </c:pt>
                      <c:pt idx="17909">
                        <c:v>1.30104E-14</c:v>
                      </c:pt>
                      <c:pt idx="17910">
                        <c:v>1.2377000000000001E-14</c:v>
                      </c:pt>
                      <c:pt idx="17911">
                        <c:v>1.2377000000000001E-14</c:v>
                      </c:pt>
                      <c:pt idx="17912">
                        <c:v>1.4964500000000001E-14</c:v>
                      </c:pt>
                      <c:pt idx="17913">
                        <c:v>1.4964500000000001E-14</c:v>
                      </c:pt>
                      <c:pt idx="17914">
                        <c:v>7.70537E-14</c:v>
                      </c:pt>
                      <c:pt idx="17915">
                        <c:v>7.70537E-14</c:v>
                      </c:pt>
                      <c:pt idx="17916">
                        <c:v>1.36729E-14</c:v>
                      </c:pt>
                      <c:pt idx="17917">
                        <c:v>1.36729E-14</c:v>
                      </c:pt>
                      <c:pt idx="17918">
                        <c:v>1.42576E-14</c:v>
                      </c:pt>
                      <c:pt idx="17919">
                        <c:v>1.42576E-14</c:v>
                      </c:pt>
                      <c:pt idx="17920">
                        <c:v>1.4125299999999999E-14</c:v>
                      </c:pt>
                      <c:pt idx="17921">
                        <c:v>1.4125299999999999E-14</c:v>
                      </c:pt>
                      <c:pt idx="17922">
                        <c:v>1.34297E-14</c:v>
                      </c:pt>
                      <c:pt idx="17923">
                        <c:v>1.34297E-14</c:v>
                      </c:pt>
                      <c:pt idx="17924">
                        <c:v>1.4994400000000001E-14</c:v>
                      </c:pt>
                      <c:pt idx="17925">
                        <c:v>1.4994400000000001E-14</c:v>
                      </c:pt>
                      <c:pt idx="17926">
                        <c:v>1.37475E-14</c:v>
                      </c:pt>
                      <c:pt idx="17927">
                        <c:v>1.37475E-14</c:v>
                      </c:pt>
                      <c:pt idx="17928">
                        <c:v>1.40392E-14</c:v>
                      </c:pt>
                      <c:pt idx="17929">
                        <c:v>1.40392E-14</c:v>
                      </c:pt>
                      <c:pt idx="17930">
                        <c:v>1.3771699999999999E-14</c:v>
                      </c:pt>
                      <c:pt idx="17931">
                        <c:v>1.3771699999999999E-14</c:v>
                      </c:pt>
                      <c:pt idx="17932">
                        <c:v>7.1052500000000002E-14</c:v>
                      </c:pt>
                      <c:pt idx="17933">
                        <c:v>7.1052500000000002E-14</c:v>
                      </c:pt>
                      <c:pt idx="17934">
                        <c:v>1.4663199999999999E-14</c:v>
                      </c:pt>
                      <c:pt idx="17935">
                        <c:v>1.4663199999999999E-14</c:v>
                      </c:pt>
                      <c:pt idx="17936">
                        <c:v>1.5620700000000001E-14</c:v>
                      </c:pt>
                      <c:pt idx="17937">
                        <c:v>1.5620700000000001E-14</c:v>
                      </c:pt>
                      <c:pt idx="17938">
                        <c:v>1.3259900000000001E-14</c:v>
                      </c:pt>
                      <c:pt idx="17939">
                        <c:v>1.3259900000000001E-14</c:v>
                      </c:pt>
                      <c:pt idx="17940">
                        <c:v>1.1654E-14</c:v>
                      </c:pt>
                      <c:pt idx="17941">
                        <c:v>1.1654E-14</c:v>
                      </c:pt>
                      <c:pt idx="17942">
                        <c:v>1.27407E-14</c:v>
                      </c:pt>
                      <c:pt idx="17943">
                        <c:v>1.27407E-14</c:v>
                      </c:pt>
                      <c:pt idx="17944">
                        <c:v>1.6843400000000001E-14</c:v>
                      </c:pt>
                      <c:pt idx="17945">
                        <c:v>1.6843400000000001E-14</c:v>
                      </c:pt>
                      <c:pt idx="17946">
                        <c:v>1.4929599999999999E-14</c:v>
                      </c:pt>
                      <c:pt idx="17947">
                        <c:v>1.4929599999999999E-14</c:v>
                      </c:pt>
                      <c:pt idx="17948">
                        <c:v>1.4141400000000001E-14</c:v>
                      </c:pt>
                      <c:pt idx="17949">
                        <c:v>1.4141400000000001E-14</c:v>
                      </c:pt>
                      <c:pt idx="17950">
                        <c:v>1.4371999999999999E-14</c:v>
                      </c:pt>
                      <c:pt idx="17951">
                        <c:v>1.4371999999999999E-14</c:v>
                      </c:pt>
                      <c:pt idx="17952">
                        <c:v>1.5854699999999999E-14</c:v>
                      </c:pt>
                      <c:pt idx="17953">
                        <c:v>1.5854699999999999E-14</c:v>
                      </c:pt>
                      <c:pt idx="17954">
                        <c:v>7.1960500000000002E-14</c:v>
                      </c:pt>
                      <c:pt idx="17955">
                        <c:v>7.1960500000000002E-14</c:v>
                      </c:pt>
                      <c:pt idx="17956">
                        <c:v>1.3333499999999999E-14</c:v>
                      </c:pt>
                      <c:pt idx="17957">
                        <c:v>1.3333499999999999E-14</c:v>
                      </c:pt>
                      <c:pt idx="17958">
                        <c:v>1.51557E-14</c:v>
                      </c:pt>
                      <c:pt idx="17959">
                        <c:v>1.51557E-14</c:v>
                      </c:pt>
                      <c:pt idx="17960">
                        <c:v>1.2585199999999999E-14</c:v>
                      </c:pt>
                      <c:pt idx="17961">
                        <c:v>1.2585199999999999E-14</c:v>
                      </c:pt>
                      <c:pt idx="17962">
                        <c:v>1.32352E-14</c:v>
                      </c:pt>
                      <c:pt idx="17963">
                        <c:v>1.32352E-14</c:v>
                      </c:pt>
                      <c:pt idx="17964">
                        <c:v>1.4821599999999999E-14</c:v>
                      </c:pt>
                      <c:pt idx="17965">
                        <c:v>1.4821599999999999E-14</c:v>
                      </c:pt>
                      <c:pt idx="17966">
                        <c:v>1.26605E-14</c:v>
                      </c:pt>
                      <c:pt idx="17967">
                        <c:v>1.26605E-14</c:v>
                      </c:pt>
                      <c:pt idx="17968">
                        <c:v>1.3828600000000001E-14</c:v>
                      </c:pt>
                      <c:pt idx="17969">
                        <c:v>1.3828600000000001E-14</c:v>
                      </c:pt>
                      <c:pt idx="17970">
                        <c:v>1.15721E-14</c:v>
                      </c:pt>
                      <c:pt idx="17971">
                        <c:v>1.15721E-14</c:v>
                      </c:pt>
                      <c:pt idx="17972">
                        <c:v>1.31105E-14</c:v>
                      </c:pt>
                      <c:pt idx="17973">
                        <c:v>1.31105E-14</c:v>
                      </c:pt>
                      <c:pt idx="17974">
                        <c:v>1.41896E-14</c:v>
                      </c:pt>
                      <c:pt idx="17975">
                        <c:v>1.41896E-14</c:v>
                      </c:pt>
                      <c:pt idx="17976">
                        <c:v>1.3132299999999999E-14</c:v>
                      </c:pt>
                      <c:pt idx="17977">
                        <c:v>1.3132299999999999E-14</c:v>
                      </c:pt>
                      <c:pt idx="17978">
                        <c:v>1.28048E-14</c:v>
                      </c:pt>
                      <c:pt idx="17979">
                        <c:v>1.28048E-14</c:v>
                      </c:pt>
                      <c:pt idx="17980">
                        <c:v>1.5301699999999999E-14</c:v>
                      </c:pt>
                      <c:pt idx="17981">
                        <c:v>1.5301699999999999E-14</c:v>
                      </c:pt>
                      <c:pt idx="17982">
                        <c:v>1.5707700000000001E-14</c:v>
                      </c:pt>
                      <c:pt idx="17983">
                        <c:v>1.5707700000000001E-14</c:v>
                      </c:pt>
                      <c:pt idx="17984">
                        <c:v>1.40192E-14</c:v>
                      </c:pt>
                      <c:pt idx="17985">
                        <c:v>1.40192E-14</c:v>
                      </c:pt>
                      <c:pt idx="17986">
                        <c:v>1.22704E-14</c:v>
                      </c:pt>
                      <c:pt idx="17987">
                        <c:v>1.22704E-14</c:v>
                      </c:pt>
                      <c:pt idx="17988">
                        <c:v>1.4126499999999999E-14</c:v>
                      </c:pt>
                      <c:pt idx="17989">
                        <c:v>1.4126499999999999E-14</c:v>
                      </c:pt>
                      <c:pt idx="17990">
                        <c:v>1.4858999999999999E-14</c:v>
                      </c:pt>
                      <c:pt idx="17991">
                        <c:v>1.4858999999999999E-14</c:v>
                      </c:pt>
                      <c:pt idx="17992">
                        <c:v>1.6965499999999998E-14</c:v>
                      </c:pt>
                      <c:pt idx="17993">
                        <c:v>1.6965499999999998E-14</c:v>
                      </c:pt>
                      <c:pt idx="17994">
                        <c:v>1.24007E-14</c:v>
                      </c:pt>
                      <c:pt idx="17995">
                        <c:v>1.24007E-14</c:v>
                      </c:pt>
                      <c:pt idx="17996">
                        <c:v>1.5897799999999999E-14</c:v>
                      </c:pt>
                      <c:pt idx="17997">
                        <c:v>1.5897799999999999E-14</c:v>
                      </c:pt>
                      <c:pt idx="17998">
                        <c:v>8.3544500000000001E-14</c:v>
                      </c:pt>
                      <c:pt idx="17999">
                        <c:v>8.3544500000000001E-14</c:v>
                      </c:pt>
                      <c:pt idx="18000">
                        <c:v>8.0634700000000005E-14</c:v>
                      </c:pt>
                      <c:pt idx="18001">
                        <c:v>8.0634700000000005E-14</c:v>
                      </c:pt>
                      <c:pt idx="18002">
                        <c:v>8.0783E-14</c:v>
                      </c:pt>
                      <c:pt idx="18003">
                        <c:v>8.0783E-14</c:v>
                      </c:pt>
                      <c:pt idx="18004">
                        <c:v>8.3257099999999995E-14</c:v>
                      </c:pt>
                      <c:pt idx="18005">
                        <c:v>8.3257099999999995E-14</c:v>
                      </c:pt>
                      <c:pt idx="18006">
                        <c:v>8.28621E-14</c:v>
                      </c:pt>
                      <c:pt idx="18007">
                        <c:v>8.28621E-14</c:v>
                      </c:pt>
                      <c:pt idx="18008">
                        <c:v>8.1612699999999999E-14</c:v>
                      </c:pt>
                      <c:pt idx="18009">
                        <c:v>8.1612699999999999E-14</c:v>
                      </c:pt>
                      <c:pt idx="18010">
                        <c:v>8.0786799999999998E-14</c:v>
                      </c:pt>
                      <c:pt idx="18011">
                        <c:v>8.0786799999999998E-14</c:v>
                      </c:pt>
                      <c:pt idx="18012">
                        <c:v>8.2944100000000004E-14</c:v>
                      </c:pt>
                      <c:pt idx="18013">
                        <c:v>8.2944100000000004E-14</c:v>
                      </c:pt>
                      <c:pt idx="18014">
                        <c:v>8.3256900000000006E-14</c:v>
                      </c:pt>
                      <c:pt idx="18015">
                        <c:v>8.3256900000000006E-14</c:v>
                      </c:pt>
                      <c:pt idx="18016">
                        <c:v>8.1507300000000004E-14</c:v>
                      </c:pt>
                      <c:pt idx="18017">
                        <c:v>8.1507300000000004E-14</c:v>
                      </c:pt>
                      <c:pt idx="18018">
                        <c:v>8.0544599999999995E-14</c:v>
                      </c:pt>
                      <c:pt idx="18019">
                        <c:v>8.0544599999999995E-14</c:v>
                      </c:pt>
                      <c:pt idx="18020">
                        <c:v>8.2583900000000005E-14</c:v>
                      </c:pt>
                      <c:pt idx="18021">
                        <c:v>8.2583900000000005E-14</c:v>
                      </c:pt>
                      <c:pt idx="18022">
                        <c:v>7.9965399999999994E-14</c:v>
                      </c:pt>
                      <c:pt idx="18023">
                        <c:v>7.9965399999999994E-14</c:v>
                      </c:pt>
                      <c:pt idx="18024">
                        <c:v>8.2981099999999995E-14</c:v>
                      </c:pt>
                      <c:pt idx="18025">
                        <c:v>8.2981099999999995E-14</c:v>
                      </c:pt>
                      <c:pt idx="18026">
                        <c:v>1.9585099999999999E-13</c:v>
                      </c:pt>
                      <c:pt idx="18027">
                        <c:v>1.9585099999999999E-13</c:v>
                      </c:pt>
                      <c:pt idx="18028">
                        <c:v>8.1637000000000003E-14</c:v>
                      </c:pt>
                      <c:pt idx="18029">
                        <c:v>8.1637000000000003E-14</c:v>
                      </c:pt>
                      <c:pt idx="18030">
                        <c:v>8.2004900000000005E-14</c:v>
                      </c:pt>
                      <c:pt idx="18031">
                        <c:v>8.2004900000000005E-14</c:v>
                      </c:pt>
                      <c:pt idx="18032">
                        <c:v>8.3121099999999995E-14</c:v>
                      </c:pt>
                      <c:pt idx="18033">
                        <c:v>8.3121099999999995E-14</c:v>
                      </c:pt>
                      <c:pt idx="18034">
                        <c:v>8.3971500000000002E-14</c:v>
                      </c:pt>
                      <c:pt idx="18035">
                        <c:v>8.3971500000000002E-14</c:v>
                      </c:pt>
                      <c:pt idx="18036">
                        <c:v>8.2535800000000006E-14</c:v>
                      </c:pt>
                      <c:pt idx="18037">
                        <c:v>8.2535800000000006E-14</c:v>
                      </c:pt>
                      <c:pt idx="18038">
                        <c:v>8.4855899999999997E-14</c:v>
                      </c:pt>
                      <c:pt idx="18039">
                        <c:v>8.4855899999999997E-14</c:v>
                      </c:pt>
                      <c:pt idx="18040">
                        <c:v>8.2151199999999994E-14</c:v>
                      </c:pt>
                      <c:pt idx="18041">
                        <c:v>8.2151199999999994E-14</c:v>
                      </c:pt>
                      <c:pt idx="18042">
                        <c:v>8.36634E-14</c:v>
                      </c:pt>
                      <c:pt idx="18043">
                        <c:v>8.36634E-14</c:v>
                      </c:pt>
                      <c:pt idx="18044">
                        <c:v>8.43831E-14</c:v>
                      </c:pt>
                      <c:pt idx="18045">
                        <c:v>8.43831E-14</c:v>
                      </c:pt>
                      <c:pt idx="18046">
                        <c:v>8.2964500000000005E-14</c:v>
                      </c:pt>
                      <c:pt idx="18047">
                        <c:v>8.2964500000000005E-14</c:v>
                      </c:pt>
                      <c:pt idx="18048">
                        <c:v>8.0480999999999998E-14</c:v>
                      </c:pt>
                      <c:pt idx="18049">
                        <c:v>8.0480999999999998E-14</c:v>
                      </c:pt>
                      <c:pt idx="18050">
                        <c:v>8.2503700000000005E-14</c:v>
                      </c:pt>
                      <c:pt idx="18051">
                        <c:v>8.2503700000000005E-14</c:v>
                      </c:pt>
                      <c:pt idx="18052">
                        <c:v>8.1822599999999998E-14</c:v>
                      </c:pt>
                      <c:pt idx="18053">
                        <c:v>8.1822599999999998E-14</c:v>
                      </c:pt>
                      <c:pt idx="18054">
                        <c:v>8.4286099999999995E-14</c:v>
                      </c:pt>
                      <c:pt idx="18055">
                        <c:v>8.4286099999999995E-14</c:v>
                      </c:pt>
                      <c:pt idx="18056">
                        <c:v>7.9175900000000003E-14</c:v>
                      </c:pt>
                      <c:pt idx="18057">
                        <c:v>7.9175900000000003E-14</c:v>
                      </c:pt>
                      <c:pt idx="18058">
                        <c:v>8.2084000000000001E-14</c:v>
                      </c:pt>
                      <c:pt idx="18059">
                        <c:v>8.2084000000000001E-14</c:v>
                      </c:pt>
                      <c:pt idx="18060">
                        <c:v>8.3816599999999996E-14</c:v>
                      </c:pt>
                      <c:pt idx="18061">
                        <c:v>8.3816599999999996E-14</c:v>
                      </c:pt>
                      <c:pt idx="18062">
                        <c:v>8.13301E-14</c:v>
                      </c:pt>
                      <c:pt idx="18063">
                        <c:v>8.13301E-14</c:v>
                      </c:pt>
                      <c:pt idx="18064">
                        <c:v>8.3191899999999996E-14</c:v>
                      </c:pt>
                      <c:pt idx="18065">
                        <c:v>8.3191899999999996E-14</c:v>
                      </c:pt>
                      <c:pt idx="18066">
                        <c:v>8.2059899999999999E-14</c:v>
                      </c:pt>
                      <c:pt idx="18067">
                        <c:v>8.2059899999999999E-14</c:v>
                      </c:pt>
                      <c:pt idx="18068">
                        <c:v>8.1422000000000001E-14</c:v>
                      </c:pt>
                      <c:pt idx="18069">
                        <c:v>8.1422000000000001E-14</c:v>
                      </c:pt>
                      <c:pt idx="18070">
                        <c:v>8.0745299999999997E-14</c:v>
                      </c:pt>
                      <c:pt idx="18071">
                        <c:v>8.0745299999999997E-14</c:v>
                      </c:pt>
                      <c:pt idx="18072">
                        <c:v>8.0740000000000005E-14</c:v>
                      </c:pt>
                      <c:pt idx="18073">
                        <c:v>8.0740000000000005E-14</c:v>
                      </c:pt>
                      <c:pt idx="18074">
                        <c:v>8.25582E-14</c:v>
                      </c:pt>
                      <c:pt idx="18075">
                        <c:v>8.25582E-14</c:v>
                      </c:pt>
                      <c:pt idx="18076">
                        <c:v>8.2230500000000005E-14</c:v>
                      </c:pt>
                      <c:pt idx="18077">
                        <c:v>8.2230500000000005E-14</c:v>
                      </c:pt>
                      <c:pt idx="18078">
                        <c:v>2.4685099999999997E-13</c:v>
                      </c:pt>
                      <c:pt idx="18079">
                        <c:v>2.4685099999999997E-13</c:v>
                      </c:pt>
                      <c:pt idx="18080">
                        <c:v>8.2326000000000002E-14</c:v>
                      </c:pt>
                      <c:pt idx="18081">
                        <c:v>8.2326000000000002E-14</c:v>
                      </c:pt>
                      <c:pt idx="18082">
                        <c:v>8.1421300000000001E-14</c:v>
                      </c:pt>
                      <c:pt idx="18083">
                        <c:v>8.1421300000000001E-14</c:v>
                      </c:pt>
                      <c:pt idx="18084">
                        <c:v>8.2793600000000002E-14</c:v>
                      </c:pt>
                      <c:pt idx="18085">
                        <c:v>8.2793600000000002E-14</c:v>
                      </c:pt>
                      <c:pt idx="18086">
                        <c:v>8.2823699999999997E-14</c:v>
                      </c:pt>
                      <c:pt idx="18087">
                        <c:v>8.2823699999999997E-14</c:v>
                      </c:pt>
                      <c:pt idx="18088">
                        <c:v>8.20974E-14</c:v>
                      </c:pt>
                      <c:pt idx="18089">
                        <c:v>8.20974E-14</c:v>
                      </c:pt>
                      <c:pt idx="18090">
                        <c:v>1.8386000000000001E-13</c:v>
                      </c:pt>
                      <c:pt idx="18091">
                        <c:v>1.8386000000000001E-13</c:v>
                      </c:pt>
                      <c:pt idx="18092">
                        <c:v>8.4463399999999994E-14</c:v>
                      </c:pt>
                      <c:pt idx="18093">
                        <c:v>8.4463399999999994E-14</c:v>
                      </c:pt>
                      <c:pt idx="18094">
                        <c:v>8.2024999999999996E-14</c:v>
                      </c:pt>
                      <c:pt idx="18095">
                        <c:v>8.2024999999999996E-14</c:v>
                      </c:pt>
                      <c:pt idx="18096">
                        <c:v>8.2806900000000005E-14</c:v>
                      </c:pt>
                      <c:pt idx="18097">
                        <c:v>8.2806900000000005E-14</c:v>
                      </c:pt>
                      <c:pt idx="18098">
                        <c:v>8.28356E-14</c:v>
                      </c:pt>
                      <c:pt idx="18099">
                        <c:v>8.28356E-14</c:v>
                      </c:pt>
                      <c:pt idx="18100">
                        <c:v>8.5838699999999998E-14</c:v>
                      </c:pt>
                      <c:pt idx="18101">
                        <c:v>8.5838699999999998E-14</c:v>
                      </c:pt>
                      <c:pt idx="18102">
                        <c:v>8.1838999999999998E-14</c:v>
                      </c:pt>
                      <c:pt idx="18103">
                        <c:v>8.1838999999999998E-14</c:v>
                      </c:pt>
                      <c:pt idx="18104">
                        <c:v>8.3007200000000003E-14</c:v>
                      </c:pt>
                      <c:pt idx="18105">
                        <c:v>8.3007200000000003E-14</c:v>
                      </c:pt>
                      <c:pt idx="18106">
                        <c:v>8.2104400000000002E-14</c:v>
                      </c:pt>
                      <c:pt idx="18107">
                        <c:v>8.2104400000000002E-14</c:v>
                      </c:pt>
                      <c:pt idx="18108">
                        <c:v>8.2458200000000005E-14</c:v>
                      </c:pt>
                      <c:pt idx="18109">
                        <c:v>8.2458200000000005E-14</c:v>
                      </c:pt>
                      <c:pt idx="18110">
                        <c:v>8.4728500000000001E-14</c:v>
                      </c:pt>
                      <c:pt idx="18111">
                        <c:v>8.4728500000000001E-14</c:v>
                      </c:pt>
                      <c:pt idx="18112">
                        <c:v>8.3769100000000004E-14</c:v>
                      </c:pt>
                      <c:pt idx="18113">
                        <c:v>8.3769100000000004E-14</c:v>
                      </c:pt>
                      <c:pt idx="18114">
                        <c:v>8.1430099999999994E-14</c:v>
                      </c:pt>
                      <c:pt idx="18115">
                        <c:v>8.1430099999999994E-14</c:v>
                      </c:pt>
                      <c:pt idx="18116">
                        <c:v>8.2918300000000005E-14</c:v>
                      </c:pt>
                      <c:pt idx="18117">
                        <c:v>8.2918300000000005E-14</c:v>
                      </c:pt>
                      <c:pt idx="18118">
                        <c:v>8.1969199999999996E-14</c:v>
                      </c:pt>
                      <c:pt idx="18119">
                        <c:v>8.1969199999999996E-14</c:v>
                      </c:pt>
                      <c:pt idx="18120">
                        <c:v>8.1254800000000001E-14</c:v>
                      </c:pt>
                      <c:pt idx="18121">
                        <c:v>8.1254800000000001E-14</c:v>
                      </c:pt>
                      <c:pt idx="18122">
                        <c:v>8.19241E-14</c:v>
                      </c:pt>
                      <c:pt idx="18123">
                        <c:v>8.19241E-14</c:v>
                      </c:pt>
                      <c:pt idx="18124">
                        <c:v>8.4000399999999999E-14</c:v>
                      </c:pt>
                      <c:pt idx="18125">
                        <c:v>8.4000399999999999E-14</c:v>
                      </c:pt>
                      <c:pt idx="18126">
                        <c:v>8.4159899999999997E-14</c:v>
                      </c:pt>
                      <c:pt idx="18127">
                        <c:v>8.4159899999999997E-14</c:v>
                      </c:pt>
                      <c:pt idx="18128">
                        <c:v>8.2418299999999994E-14</c:v>
                      </c:pt>
                      <c:pt idx="18129">
                        <c:v>8.2418299999999994E-14</c:v>
                      </c:pt>
                      <c:pt idx="18130">
                        <c:v>8.0440899999999998E-14</c:v>
                      </c:pt>
                      <c:pt idx="18131">
                        <c:v>8.0440899999999998E-14</c:v>
                      </c:pt>
                      <c:pt idx="18132">
                        <c:v>8.2356999999999999E-14</c:v>
                      </c:pt>
                      <c:pt idx="18133">
                        <c:v>8.2356999999999999E-14</c:v>
                      </c:pt>
                      <c:pt idx="18134">
                        <c:v>8.32943E-14</c:v>
                      </c:pt>
                      <c:pt idx="18135">
                        <c:v>8.32943E-14</c:v>
                      </c:pt>
                      <c:pt idx="18136">
                        <c:v>8.2968399999999997E-14</c:v>
                      </c:pt>
                      <c:pt idx="18137">
                        <c:v>8.2968399999999997E-14</c:v>
                      </c:pt>
                      <c:pt idx="18138">
                        <c:v>1.56231E-13</c:v>
                      </c:pt>
                      <c:pt idx="18139">
                        <c:v>1.56231E-13</c:v>
                      </c:pt>
                      <c:pt idx="18140">
                        <c:v>8.7459399999999995E-14</c:v>
                      </c:pt>
                      <c:pt idx="18141">
                        <c:v>8.7459399999999995E-14</c:v>
                      </c:pt>
                      <c:pt idx="18142">
                        <c:v>8.1704300000000004E-14</c:v>
                      </c:pt>
                      <c:pt idx="18143">
                        <c:v>8.1704300000000004E-14</c:v>
                      </c:pt>
                      <c:pt idx="18144">
                        <c:v>8.2694699999999999E-14</c:v>
                      </c:pt>
                      <c:pt idx="18145">
                        <c:v>8.2694699999999999E-14</c:v>
                      </c:pt>
                      <c:pt idx="18146">
                        <c:v>8.4929799999999996E-14</c:v>
                      </c:pt>
                      <c:pt idx="18147">
                        <c:v>8.4929799999999996E-14</c:v>
                      </c:pt>
                      <c:pt idx="18148">
                        <c:v>8.3120799999999998E-14</c:v>
                      </c:pt>
                      <c:pt idx="18149">
                        <c:v>8.3120799999999998E-14</c:v>
                      </c:pt>
                      <c:pt idx="18150">
                        <c:v>8.0365500000000005E-14</c:v>
                      </c:pt>
                      <c:pt idx="18151">
                        <c:v>8.0365500000000005E-14</c:v>
                      </c:pt>
                      <c:pt idx="18152">
                        <c:v>8.2046000000000002E-14</c:v>
                      </c:pt>
                      <c:pt idx="18153">
                        <c:v>8.2046000000000002E-14</c:v>
                      </c:pt>
                      <c:pt idx="18154">
                        <c:v>8.26384E-14</c:v>
                      </c:pt>
                      <c:pt idx="18155">
                        <c:v>8.26384E-14</c:v>
                      </c:pt>
                      <c:pt idx="18156">
                        <c:v>8.1213599999999997E-14</c:v>
                      </c:pt>
                      <c:pt idx="18157">
                        <c:v>8.1213599999999997E-14</c:v>
                      </c:pt>
                      <c:pt idx="18158">
                        <c:v>8.1096099999999998E-14</c:v>
                      </c:pt>
                      <c:pt idx="18159">
                        <c:v>8.1096099999999998E-14</c:v>
                      </c:pt>
                      <c:pt idx="18160">
                        <c:v>8.0796899999999997E-14</c:v>
                      </c:pt>
                      <c:pt idx="18161">
                        <c:v>8.0796899999999997E-14</c:v>
                      </c:pt>
                      <c:pt idx="18162">
                        <c:v>8.2851799999999999E-14</c:v>
                      </c:pt>
                      <c:pt idx="18163">
                        <c:v>8.2851799999999999E-14</c:v>
                      </c:pt>
                      <c:pt idx="18164">
                        <c:v>8.1794699999999997E-14</c:v>
                      </c:pt>
                      <c:pt idx="18165">
                        <c:v>8.1794699999999997E-14</c:v>
                      </c:pt>
                      <c:pt idx="18166">
                        <c:v>8.42166E-14</c:v>
                      </c:pt>
                      <c:pt idx="18167">
                        <c:v>8.42166E-14</c:v>
                      </c:pt>
                      <c:pt idx="18168">
                        <c:v>8.2976200000000003E-13</c:v>
                      </c:pt>
                      <c:pt idx="18169">
                        <c:v>8.2976200000000003E-13</c:v>
                      </c:pt>
                      <c:pt idx="18170">
                        <c:v>8.3184599999999997E-14</c:v>
                      </c:pt>
                      <c:pt idx="18171">
                        <c:v>8.3184599999999997E-14</c:v>
                      </c:pt>
                      <c:pt idx="18172">
                        <c:v>8.4801999999999995E-14</c:v>
                      </c:pt>
                      <c:pt idx="18173">
                        <c:v>8.4801999999999995E-14</c:v>
                      </c:pt>
                      <c:pt idx="18174">
                        <c:v>8.4206200000000004E-14</c:v>
                      </c:pt>
                      <c:pt idx="18175">
                        <c:v>8.4206200000000004E-14</c:v>
                      </c:pt>
                      <c:pt idx="18176">
                        <c:v>8.4953899999999999E-14</c:v>
                      </c:pt>
                      <c:pt idx="18177">
                        <c:v>8.4953899999999999E-14</c:v>
                      </c:pt>
                      <c:pt idx="18178">
                        <c:v>8.5307799999999997E-14</c:v>
                      </c:pt>
                      <c:pt idx="18179">
                        <c:v>8.5307799999999997E-14</c:v>
                      </c:pt>
                      <c:pt idx="18180">
                        <c:v>8.2726700000000005E-14</c:v>
                      </c:pt>
                      <c:pt idx="18181">
                        <c:v>8.2726700000000005E-14</c:v>
                      </c:pt>
                      <c:pt idx="18182">
                        <c:v>2.1503099999999999E-13</c:v>
                      </c:pt>
                      <c:pt idx="18183">
                        <c:v>2.1503099999999999E-13</c:v>
                      </c:pt>
                      <c:pt idx="18184">
                        <c:v>8.2449800000000003E-14</c:v>
                      </c:pt>
                      <c:pt idx="18185">
                        <c:v>8.2449800000000003E-14</c:v>
                      </c:pt>
                      <c:pt idx="18186">
                        <c:v>8.3978800000000001E-14</c:v>
                      </c:pt>
                      <c:pt idx="18187">
                        <c:v>8.3978800000000001E-14</c:v>
                      </c:pt>
                      <c:pt idx="18188">
                        <c:v>8.3921899999999996E-14</c:v>
                      </c:pt>
                      <c:pt idx="18189">
                        <c:v>8.3921899999999996E-14</c:v>
                      </c:pt>
                      <c:pt idx="18190">
                        <c:v>8.6202699999999995E-14</c:v>
                      </c:pt>
                      <c:pt idx="18191">
                        <c:v>8.6202699999999995E-14</c:v>
                      </c:pt>
                      <c:pt idx="18192">
                        <c:v>8.3803499999999995E-14</c:v>
                      </c:pt>
                      <c:pt idx="18193">
                        <c:v>8.3803499999999995E-14</c:v>
                      </c:pt>
                      <c:pt idx="18194">
                        <c:v>8.3503600000000006E-14</c:v>
                      </c:pt>
                      <c:pt idx="18195">
                        <c:v>8.3503600000000006E-14</c:v>
                      </c:pt>
                      <c:pt idx="18196">
                        <c:v>8.3587699999999998E-14</c:v>
                      </c:pt>
                      <c:pt idx="18197">
                        <c:v>8.3587699999999998E-14</c:v>
                      </c:pt>
                      <c:pt idx="18198">
                        <c:v>1.32433E-14</c:v>
                      </c:pt>
                      <c:pt idx="18199">
                        <c:v>1.32433E-14</c:v>
                      </c:pt>
                      <c:pt idx="18200">
                        <c:v>1.5805200000000001E-14</c:v>
                      </c:pt>
                      <c:pt idx="18201">
                        <c:v>1.5805200000000001E-14</c:v>
                      </c:pt>
                      <c:pt idx="18202">
                        <c:v>1.5531000000000001E-14</c:v>
                      </c:pt>
                      <c:pt idx="18203">
                        <c:v>1.5531000000000001E-14</c:v>
                      </c:pt>
                      <c:pt idx="18204">
                        <c:v>1.23593E-14</c:v>
                      </c:pt>
                      <c:pt idx="18205">
                        <c:v>1.23593E-14</c:v>
                      </c:pt>
                      <c:pt idx="18206">
                        <c:v>1.4820400000000001E-14</c:v>
                      </c:pt>
                      <c:pt idx="18207">
                        <c:v>1.4820400000000001E-14</c:v>
                      </c:pt>
                      <c:pt idx="18208">
                        <c:v>1.18081E-14</c:v>
                      </c:pt>
                      <c:pt idx="18209">
                        <c:v>1.18081E-14</c:v>
                      </c:pt>
                      <c:pt idx="18210">
                        <c:v>1.38719E-14</c:v>
                      </c:pt>
                      <c:pt idx="18211">
                        <c:v>1.38719E-14</c:v>
                      </c:pt>
                      <c:pt idx="18212">
                        <c:v>1.4347700000000001E-14</c:v>
                      </c:pt>
                      <c:pt idx="18213">
                        <c:v>1.4347700000000001E-14</c:v>
                      </c:pt>
                      <c:pt idx="18214">
                        <c:v>1.29652E-14</c:v>
                      </c:pt>
                      <c:pt idx="18215">
                        <c:v>1.29652E-14</c:v>
                      </c:pt>
                      <c:pt idx="18216">
                        <c:v>1.1440600000000001E-14</c:v>
                      </c:pt>
                      <c:pt idx="18217">
                        <c:v>1.1440600000000001E-14</c:v>
                      </c:pt>
                      <c:pt idx="18218">
                        <c:v>1.6126000000000001E-14</c:v>
                      </c:pt>
                      <c:pt idx="18219">
                        <c:v>1.6126000000000001E-14</c:v>
                      </c:pt>
                      <c:pt idx="18220">
                        <c:v>1.1946800000000001E-14</c:v>
                      </c:pt>
                      <c:pt idx="18221">
                        <c:v>1.1946800000000001E-14</c:v>
                      </c:pt>
                      <c:pt idx="18222">
                        <c:v>1.3662099999999999E-14</c:v>
                      </c:pt>
                      <c:pt idx="18223">
                        <c:v>1.3662099999999999E-14</c:v>
                      </c:pt>
                      <c:pt idx="18224">
                        <c:v>1.2814899999999999E-14</c:v>
                      </c:pt>
                      <c:pt idx="18225">
                        <c:v>1.2814899999999999E-14</c:v>
                      </c:pt>
                      <c:pt idx="18226">
                        <c:v>1.04109E-14</c:v>
                      </c:pt>
                      <c:pt idx="18227">
                        <c:v>1.04109E-14</c:v>
                      </c:pt>
                      <c:pt idx="18228">
                        <c:v>1.31218E-14</c:v>
                      </c:pt>
                      <c:pt idx="18229">
                        <c:v>1.31218E-14</c:v>
                      </c:pt>
                      <c:pt idx="18230">
                        <c:v>1.31222E-14</c:v>
                      </c:pt>
                      <c:pt idx="18231">
                        <c:v>1.31222E-14</c:v>
                      </c:pt>
                      <c:pt idx="18232">
                        <c:v>1.23492E-14</c:v>
                      </c:pt>
                      <c:pt idx="18233">
                        <c:v>1.23492E-14</c:v>
                      </c:pt>
                      <c:pt idx="18234">
                        <c:v>1.5509900000000001E-14</c:v>
                      </c:pt>
                      <c:pt idx="18235">
                        <c:v>1.5509900000000001E-14</c:v>
                      </c:pt>
                      <c:pt idx="18236">
                        <c:v>1.14003E-14</c:v>
                      </c:pt>
                      <c:pt idx="18237">
                        <c:v>1.14003E-14</c:v>
                      </c:pt>
                      <c:pt idx="18238">
                        <c:v>1.23426E-14</c:v>
                      </c:pt>
                      <c:pt idx="18239">
                        <c:v>1.23426E-14</c:v>
                      </c:pt>
                      <c:pt idx="18240">
                        <c:v>1.37439E-14</c:v>
                      </c:pt>
                      <c:pt idx="18241">
                        <c:v>1.37439E-14</c:v>
                      </c:pt>
                      <c:pt idx="18242">
                        <c:v>1.5294500000000001E-14</c:v>
                      </c:pt>
                      <c:pt idx="18243">
                        <c:v>1.5294500000000001E-14</c:v>
                      </c:pt>
                      <c:pt idx="18244">
                        <c:v>1.3825700000000001E-14</c:v>
                      </c:pt>
                      <c:pt idx="18245">
                        <c:v>1.3825700000000001E-14</c:v>
                      </c:pt>
                      <c:pt idx="18246">
                        <c:v>1.4019099999999999E-14</c:v>
                      </c:pt>
                      <c:pt idx="18247">
                        <c:v>1.4019099999999999E-14</c:v>
                      </c:pt>
                      <c:pt idx="18248">
                        <c:v>1.4054099999999999E-14</c:v>
                      </c:pt>
                      <c:pt idx="18249">
                        <c:v>1.4054099999999999E-14</c:v>
                      </c:pt>
                      <c:pt idx="18250">
                        <c:v>1.33171E-14</c:v>
                      </c:pt>
                      <c:pt idx="18251">
                        <c:v>1.33171E-14</c:v>
                      </c:pt>
                      <c:pt idx="18252">
                        <c:v>1.3200600000000001E-14</c:v>
                      </c:pt>
                      <c:pt idx="18253">
                        <c:v>1.3200600000000001E-14</c:v>
                      </c:pt>
                      <c:pt idx="18254">
                        <c:v>1.29312E-14</c:v>
                      </c:pt>
                      <c:pt idx="18255">
                        <c:v>1.29312E-14</c:v>
                      </c:pt>
                      <c:pt idx="18256">
                        <c:v>1.22368E-14</c:v>
                      </c:pt>
                      <c:pt idx="18257">
                        <c:v>1.22368E-14</c:v>
                      </c:pt>
                      <c:pt idx="18258">
                        <c:v>1.14185E-14</c:v>
                      </c:pt>
                      <c:pt idx="18259">
                        <c:v>1.14185E-14</c:v>
                      </c:pt>
                      <c:pt idx="18260">
                        <c:v>1.4992100000000002E-14</c:v>
                      </c:pt>
                      <c:pt idx="18261">
                        <c:v>1.4992100000000002E-14</c:v>
                      </c:pt>
                      <c:pt idx="18262">
                        <c:v>1.7974000000000001E-14</c:v>
                      </c:pt>
                      <c:pt idx="18263">
                        <c:v>1.7974000000000001E-14</c:v>
                      </c:pt>
                      <c:pt idx="18264">
                        <c:v>1.50884E-14</c:v>
                      </c:pt>
                      <c:pt idx="18265">
                        <c:v>1.50884E-14</c:v>
                      </c:pt>
                      <c:pt idx="18266">
                        <c:v>1.5220100000000001E-14</c:v>
                      </c:pt>
                      <c:pt idx="18267">
                        <c:v>1.5220100000000001E-14</c:v>
                      </c:pt>
                      <c:pt idx="18268">
                        <c:v>1.4649299999999999E-14</c:v>
                      </c:pt>
                      <c:pt idx="18269">
                        <c:v>1.4649299999999999E-14</c:v>
                      </c:pt>
                      <c:pt idx="18270">
                        <c:v>1.67512E-14</c:v>
                      </c:pt>
                      <c:pt idx="18271">
                        <c:v>1.67512E-14</c:v>
                      </c:pt>
                      <c:pt idx="18272">
                        <c:v>1.35237E-14</c:v>
                      </c:pt>
                      <c:pt idx="18273">
                        <c:v>1.35237E-14</c:v>
                      </c:pt>
                      <c:pt idx="18274">
                        <c:v>1.6134999999999999E-14</c:v>
                      </c:pt>
                      <c:pt idx="18275">
                        <c:v>1.6134999999999999E-14</c:v>
                      </c:pt>
                      <c:pt idx="18276">
                        <c:v>1.53273E-14</c:v>
                      </c:pt>
                      <c:pt idx="18277">
                        <c:v>1.53273E-14</c:v>
                      </c:pt>
                      <c:pt idx="18278">
                        <c:v>1.5855299999999999E-14</c:v>
                      </c:pt>
                      <c:pt idx="18279">
                        <c:v>1.5855299999999999E-14</c:v>
                      </c:pt>
                      <c:pt idx="18280">
                        <c:v>1.4184599999999999E-14</c:v>
                      </c:pt>
                      <c:pt idx="18281">
                        <c:v>1.4184599999999999E-14</c:v>
                      </c:pt>
                      <c:pt idx="18282">
                        <c:v>1.4774500000000001E-14</c:v>
                      </c:pt>
                      <c:pt idx="18283">
                        <c:v>1.4774500000000001E-14</c:v>
                      </c:pt>
                      <c:pt idx="18284">
                        <c:v>1.4224099999999999E-14</c:v>
                      </c:pt>
                      <c:pt idx="18285">
                        <c:v>1.4224099999999999E-14</c:v>
                      </c:pt>
                      <c:pt idx="18286">
                        <c:v>1.5083800000000001E-14</c:v>
                      </c:pt>
                      <c:pt idx="18287">
                        <c:v>1.5083800000000001E-14</c:v>
                      </c:pt>
                      <c:pt idx="18288">
                        <c:v>1.41842E-14</c:v>
                      </c:pt>
                      <c:pt idx="18289">
                        <c:v>1.41842E-14</c:v>
                      </c:pt>
                      <c:pt idx="18290">
                        <c:v>1.3858699999999999E-14</c:v>
                      </c:pt>
                      <c:pt idx="18291">
                        <c:v>1.3858699999999999E-14</c:v>
                      </c:pt>
                      <c:pt idx="18292">
                        <c:v>1.5172500000000001E-14</c:v>
                      </c:pt>
                      <c:pt idx="18293">
                        <c:v>1.5172500000000001E-14</c:v>
                      </c:pt>
                      <c:pt idx="18294">
                        <c:v>7.6039100000000003E-13</c:v>
                      </c:pt>
                      <c:pt idx="18295">
                        <c:v>7.6039100000000003E-13</c:v>
                      </c:pt>
                      <c:pt idx="18296">
                        <c:v>1.30751E-14</c:v>
                      </c:pt>
                      <c:pt idx="18297">
                        <c:v>1.30751E-14</c:v>
                      </c:pt>
                      <c:pt idx="18298">
                        <c:v>1.4565699999999999E-14</c:v>
                      </c:pt>
                      <c:pt idx="18299">
                        <c:v>1.4565699999999999E-14</c:v>
                      </c:pt>
                      <c:pt idx="18300">
                        <c:v>8.6945799999999997E-14</c:v>
                      </c:pt>
                      <c:pt idx="18301">
                        <c:v>8.6945799999999997E-14</c:v>
                      </c:pt>
                      <c:pt idx="18302">
                        <c:v>1.1475100000000001E-14</c:v>
                      </c:pt>
                      <c:pt idx="18303">
                        <c:v>1.1475100000000001E-14</c:v>
                      </c:pt>
                      <c:pt idx="18304">
                        <c:v>1.30026E-14</c:v>
                      </c:pt>
                      <c:pt idx="18305">
                        <c:v>1.30026E-14</c:v>
                      </c:pt>
                      <c:pt idx="18306">
                        <c:v>1.2858399999999999E-14</c:v>
                      </c:pt>
                      <c:pt idx="18307">
                        <c:v>1.2858399999999999E-14</c:v>
                      </c:pt>
                      <c:pt idx="18308">
                        <c:v>1.2253300000000001E-14</c:v>
                      </c:pt>
                      <c:pt idx="18309">
                        <c:v>1.2253300000000001E-14</c:v>
                      </c:pt>
                      <c:pt idx="18310">
                        <c:v>1.4233500000000001E-14</c:v>
                      </c:pt>
                      <c:pt idx="18311">
                        <c:v>1.4233500000000001E-14</c:v>
                      </c:pt>
                      <c:pt idx="18312">
                        <c:v>1.35497E-14</c:v>
                      </c:pt>
                      <c:pt idx="18313">
                        <c:v>1.35497E-14</c:v>
                      </c:pt>
                      <c:pt idx="18314">
                        <c:v>1.72199E-14</c:v>
                      </c:pt>
                      <c:pt idx="18315">
                        <c:v>1.72199E-14</c:v>
                      </c:pt>
                      <c:pt idx="18316">
                        <c:v>1.11853E-14</c:v>
                      </c:pt>
                      <c:pt idx="18317">
                        <c:v>1.11853E-14</c:v>
                      </c:pt>
                      <c:pt idx="18318">
                        <c:v>1.3323E-14</c:v>
                      </c:pt>
                      <c:pt idx="18319">
                        <c:v>1.3323E-14</c:v>
                      </c:pt>
                      <c:pt idx="18320">
                        <c:v>1.3823199999999999E-14</c:v>
                      </c:pt>
                      <c:pt idx="18321">
                        <c:v>1.3823199999999999E-14</c:v>
                      </c:pt>
                      <c:pt idx="18322">
                        <c:v>1.3146900000000001E-14</c:v>
                      </c:pt>
                      <c:pt idx="18323">
                        <c:v>1.3146900000000001E-14</c:v>
                      </c:pt>
                      <c:pt idx="18324">
                        <c:v>1.2901399999999999E-14</c:v>
                      </c:pt>
                      <c:pt idx="18325">
                        <c:v>1.2901399999999999E-14</c:v>
                      </c:pt>
                      <c:pt idx="18326">
                        <c:v>1.4196800000000001E-14</c:v>
                      </c:pt>
                      <c:pt idx="18327">
                        <c:v>1.4196800000000001E-14</c:v>
                      </c:pt>
                      <c:pt idx="18328">
                        <c:v>1.24874E-14</c:v>
                      </c:pt>
                      <c:pt idx="18329">
                        <c:v>1.24874E-14</c:v>
                      </c:pt>
                      <c:pt idx="18330">
                        <c:v>1.41276E-14</c:v>
                      </c:pt>
                      <c:pt idx="18331">
                        <c:v>1.41276E-14</c:v>
                      </c:pt>
                      <c:pt idx="18332">
                        <c:v>1.58357E-14</c:v>
                      </c:pt>
                      <c:pt idx="18333">
                        <c:v>1.58357E-14</c:v>
                      </c:pt>
                      <c:pt idx="18334">
                        <c:v>1.4270300000000002E-14</c:v>
                      </c:pt>
                      <c:pt idx="18335">
                        <c:v>1.4270300000000002E-14</c:v>
                      </c:pt>
                      <c:pt idx="18336">
                        <c:v>1.43619E-14</c:v>
                      </c:pt>
                      <c:pt idx="18337">
                        <c:v>1.43619E-14</c:v>
                      </c:pt>
                      <c:pt idx="18338">
                        <c:v>1.37594E-14</c:v>
                      </c:pt>
                      <c:pt idx="18339">
                        <c:v>1.37594E-14</c:v>
                      </c:pt>
                      <c:pt idx="18340">
                        <c:v>1.3101399999999999E-14</c:v>
                      </c:pt>
                      <c:pt idx="18341">
                        <c:v>1.3101399999999999E-14</c:v>
                      </c:pt>
                      <c:pt idx="18342">
                        <c:v>1.6545E-14</c:v>
                      </c:pt>
                      <c:pt idx="18343">
                        <c:v>1.6545E-14</c:v>
                      </c:pt>
                      <c:pt idx="18344">
                        <c:v>1.4550399999999999E-14</c:v>
                      </c:pt>
                      <c:pt idx="18345">
                        <c:v>1.4550399999999999E-14</c:v>
                      </c:pt>
                      <c:pt idx="18346">
                        <c:v>7.7904099999999995E-14</c:v>
                      </c:pt>
                      <c:pt idx="18347">
                        <c:v>7.7904099999999995E-14</c:v>
                      </c:pt>
                      <c:pt idx="18348">
                        <c:v>1.75056E-14</c:v>
                      </c:pt>
                      <c:pt idx="18349">
                        <c:v>1.75056E-14</c:v>
                      </c:pt>
                      <c:pt idx="18350">
                        <c:v>1.26733E-14</c:v>
                      </c:pt>
                      <c:pt idx="18351">
                        <c:v>1.26733E-14</c:v>
                      </c:pt>
                      <c:pt idx="18352">
                        <c:v>1.27836E-14</c:v>
                      </c:pt>
                      <c:pt idx="18353">
                        <c:v>1.27836E-14</c:v>
                      </c:pt>
                      <c:pt idx="18354">
                        <c:v>1.4332100000000001E-14</c:v>
                      </c:pt>
                      <c:pt idx="18355">
                        <c:v>1.4332100000000001E-14</c:v>
                      </c:pt>
                      <c:pt idx="18356">
                        <c:v>1.26906E-14</c:v>
                      </c:pt>
                      <c:pt idx="18357">
                        <c:v>1.26906E-14</c:v>
                      </c:pt>
                      <c:pt idx="18358">
                        <c:v>2.2388499999999998E-14</c:v>
                      </c:pt>
                      <c:pt idx="18359">
                        <c:v>2.2388499999999998E-14</c:v>
                      </c:pt>
                      <c:pt idx="18360">
                        <c:v>1.31847E-14</c:v>
                      </c:pt>
                      <c:pt idx="18361">
                        <c:v>1.31847E-14</c:v>
                      </c:pt>
                      <c:pt idx="18362">
                        <c:v>1.5009199999999999E-14</c:v>
                      </c:pt>
                      <c:pt idx="18363">
                        <c:v>1.5009199999999999E-14</c:v>
                      </c:pt>
                      <c:pt idx="18364">
                        <c:v>1.5688000000000001E-14</c:v>
                      </c:pt>
                      <c:pt idx="18365">
                        <c:v>1.5688000000000001E-14</c:v>
                      </c:pt>
                      <c:pt idx="18366">
                        <c:v>1.4784800000000002E-14</c:v>
                      </c:pt>
                      <c:pt idx="18367">
                        <c:v>1.4784800000000002E-14</c:v>
                      </c:pt>
                      <c:pt idx="18368">
                        <c:v>1.41345E-14</c:v>
                      </c:pt>
                      <c:pt idx="18369">
                        <c:v>1.41345E-14</c:v>
                      </c:pt>
                      <c:pt idx="18370">
                        <c:v>1.31563E-14</c:v>
                      </c:pt>
                      <c:pt idx="18371">
                        <c:v>1.31563E-14</c:v>
                      </c:pt>
                      <c:pt idx="18372">
                        <c:v>1.64855E-14</c:v>
                      </c:pt>
                      <c:pt idx="18373">
                        <c:v>1.64855E-14</c:v>
                      </c:pt>
                      <c:pt idx="18374">
                        <c:v>1.2125399999999999E-14</c:v>
                      </c:pt>
                      <c:pt idx="18375">
                        <c:v>1.2125399999999999E-14</c:v>
                      </c:pt>
                      <c:pt idx="18376">
                        <c:v>1.5379500000000002E-14</c:v>
                      </c:pt>
                      <c:pt idx="18377">
                        <c:v>1.5379500000000002E-14</c:v>
                      </c:pt>
                      <c:pt idx="18378">
                        <c:v>1.2995699999999999E-14</c:v>
                      </c:pt>
                      <c:pt idx="18379">
                        <c:v>1.2995699999999999E-14</c:v>
                      </c:pt>
                      <c:pt idx="18380">
                        <c:v>1.6930100000000001E-14</c:v>
                      </c:pt>
                      <c:pt idx="18381">
                        <c:v>1.6930100000000001E-14</c:v>
                      </c:pt>
                      <c:pt idx="18382">
                        <c:v>1.36415E-14</c:v>
                      </c:pt>
                      <c:pt idx="18383">
                        <c:v>1.36415E-14</c:v>
                      </c:pt>
                      <c:pt idx="18384">
                        <c:v>1.4773699999999999E-14</c:v>
                      </c:pt>
                      <c:pt idx="18385">
                        <c:v>1.4773699999999999E-14</c:v>
                      </c:pt>
                      <c:pt idx="18386">
                        <c:v>1.3144899999999999E-14</c:v>
                      </c:pt>
                      <c:pt idx="18387">
                        <c:v>1.3144899999999999E-14</c:v>
                      </c:pt>
                      <c:pt idx="18388">
                        <c:v>1.5275100000000001E-14</c:v>
                      </c:pt>
                      <c:pt idx="18389">
                        <c:v>1.5275100000000001E-14</c:v>
                      </c:pt>
                      <c:pt idx="18390">
                        <c:v>1.4426200000000001E-14</c:v>
                      </c:pt>
                      <c:pt idx="18391">
                        <c:v>1.4426200000000001E-14</c:v>
                      </c:pt>
                      <c:pt idx="18392">
                        <c:v>1.3743499999999999E-14</c:v>
                      </c:pt>
                      <c:pt idx="18393">
                        <c:v>1.3743499999999999E-14</c:v>
                      </c:pt>
                      <c:pt idx="18394">
                        <c:v>1.2229199999999999E-14</c:v>
                      </c:pt>
                      <c:pt idx="18395">
                        <c:v>1.2229199999999999E-14</c:v>
                      </c:pt>
                      <c:pt idx="18396">
                        <c:v>1.3353699999999999E-14</c:v>
                      </c:pt>
                      <c:pt idx="18397">
                        <c:v>1.3353699999999999E-14</c:v>
                      </c:pt>
                      <c:pt idx="18398">
                        <c:v>1.1011900000000001E-14</c:v>
                      </c:pt>
                      <c:pt idx="18399">
                        <c:v>1.1011900000000001E-14</c:v>
                      </c:pt>
                      <c:pt idx="18400">
                        <c:v>1.28255E-14</c:v>
                      </c:pt>
                      <c:pt idx="18401">
                        <c:v>1.28255E-14</c:v>
                      </c:pt>
                      <c:pt idx="18402">
                        <c:v>1.31264E-14</c:v>
                      </c:pt>
                      <c:pt idx="18403">
                        <c:v>1.31264E-14</c:v>
                      </c:pt>
                      <c:pt idx="18404">
                        <c:v>1.2143399999999999E-14</c:v>
                      </c:pt>
                      <c:pt idx="18405">
                        <c:v>1.2143399999999999E-14</c:v>
                      </c:pt>
                      <c:pt idx="18406">
                        <c:v>1.3295400000000001E-14</c:v>
                      </c:pt>
                      <c:pt idx="18407">
                        <c:v>1.3295400000000001E-14</c:v>
                      </c:pt>
                      <c:pt idx="18408">
                        <c:v>1.4428399999999999E-14</c:v>
                      </c:pt>
                      <c:pt idx="18409">
                        <c:v>1.4428399999999999E-14</c:v>
                      </c:pt>
                      <c:pt idx="18410">
                        <c:v>1.2910700000000001E-14</c:v>
                      </c:pt>
                      <c:pt idx="18411">
                        <c:v>1.2910700000000001E-14</c:v>
                      </c:pt>
                      <c:pt idx="18412">
                        <c:v>1.4576400000000001E-14</c:v>
                      </c:pt>
                      <c:pt idx="18413">
                        <c:v>1.4576400000000001E-14</c:v>
                      </c:pt>
                      <c:pt idx="18414">
                        <c:v>1.5133800000000001E-14</c:v>
                      </c:pt>
                      <c:pt idx="18415">
                        <c:v>1.5133800000000001E-14</c:v>
                      </c:pt>
                      <c:pt idx="18416">
                        <c:v>1.4884700000000001E-14</c:v>
                      </c:pt>
                      <c:pt idx="18417">
                        <c:v>1.4884700000000001E-14</c:v>
                      </c:pt>
                      <c:pt idx="18418">
                        <c:v>1.29727E-14</c:v>
                      </c:pt>
                      <c:pt idx="18419">
                        <c:v>1.29727E-14</c:v>
                      </c:pt>
                      <c:pt idx="18420">
                        <c:v>1.6012600000000001E-13</c:v>
                      </c:pt>
                      <c:pt idx="18421">
                        <c:v>1.6012600000000001E-13</c:v>
                      </c:pt>
                      <c:pt idx="18422">
                        <c:v>1.4182200000000001E-14</c:v>
                      </c:pt>
                      <c:pt idx="18423">
                        <c:v>1.4182200000000001E-14</c:v>
                      </c:pt>
                      <c:pt idx="18424">
                        <c:v>1.37743E-14</c:v>
                      </c:pt>
                      <c:pt idx="18425">
                        <c:v>1.37743E-14</c:v>
                      </c:pt>
                      <c:pt idx="18426">
                        <c:v>1.23955E-14</c:v>
                      </c:pt>
                      <c:pt idx="18427">
                        <c:v>1.23955E-14</c:v>
                      </c:pt>
                      <c:pt idx="18428">
                        <c:v>1.4786199999999999E-14</c:v>
                      </c:pt>
                      <c:pt idx="18429">
                        <c:v>1.4786199999999999E-14</c:v>
                      </c:pt>
                      <c:pt idx="18430">
                        <c:v>1.2489699999999999E-14</c:v>
                      </c:pt>
                      <c:pt idx="18431">
                        <c:v>1.2489699999999999E-14</c:v>
                      </c:pt>
                      <c:pt idx="18432">
                        <c:v>1.31366E-14</c:v>
                      </c:pt>
                      <c:pt idx="18433">
                        <c:v>1.31366E-14</c:v>
                      </c:pt>
                      <c:pt idx="18434">
                        <c:v>1.4714899999999999E-14</c:v>
                      </c:pt>
                      <c:pt idx="18435">
                        <c:v>1.4714899999999999E-14</c:v>
                      </c:pt>
                      <c:pt idx="18436">
                        <c:v>2.7621500000000001E-14</c:v>
                      </c:pt>
                      <c:pt idx="18437">
                        <c:v>2.7621500000000001E-14</c:v>
                      </c:pt>
                      <c:pt idx="18438">
                        <c:v>1.5032599999999999E-14</c:v>
                      </c:pt>
                      <c:pt idx="18439">
                        <c:v>1.5032599999999999E-14</c:v>
                      </c:pt>
                      <c:pt idx="18440">
                        <c:v>1.24899E-14</c:v>
                      </c:pt>
                      <c:pt idx="18441">
                        <c:v>1.24899E-14</c:v>
                      </c:pt>
                      <c:pt idx="18442">
                        <c:v>1.394E-14</c:v>
                      </c:pt>
                      <c:pt idx="18443">
                        <c:v>1.394E-14</c:v>
                      </c:pt>
                      <c:pt idx="18444">
                        <c:v>1.2315000000000001E-14</c:v>
                      </c:pt>
                      <c:pt idx="18445">
                        <c:v>1.2315000000000001E-14</c:v>
                      </c:pt>
                      <c:pt idx="18446">
                        <c:v>1.35434E-14</c:v>
                      </c:pt>
                      <c:pt idx="18447">
                        <c:v>1.35434E-14</c:v>
                      </c:pt>
                      <c:pt idx="18448">
                        <c:v>1.4642499999999999E-14</c:v>
                      </c:pt>
                      <c:pt idx="18449">
                        <c:v>1.4642499999999999E-14</c:v>
                      </c:pt>
                      <c:pt idx="18450">
                        <c:v>1.18543E-14</c:v>
                      </c:pt>
                      <c:pt idx="18451">
                        <c:v>1.18543E-14</c:v>
                      </c:pt>
                      <c:pt idx="18452">
                        <c:v>1.30597E-14</c:v>
                      </c:pt>
                      <c:pt idx="18453">
                        <c:v>1.30597E-14</c:v>
                      </c:pt>
                      <c:pt idx="18454">
                        <c:v>1.22386E-14</c:v>
                      </c:pt>
                      <c:pt idx="18455">
                        <c:v>1.22386E-14</c:v>
                      </c:pt>
                      <c:pt idx="18456">
                        <c:v>1.5021300000000001E-14</c:v>
                      </c:pt>
                      <c:pt idx="18457">
                        <c:v>1.5021300000000001E-14</c:v>
                      </c:pt>
                      <c:pt idx="18458">
                        <c:v>7.30446E-13</c:v>
                      </c:pt>
                      <c:pt idx="18459">
                        <c:v>7.30446E-13</c:v>
                      </c:pt>
                      <c:pt idx="18460">
                        <c:v>1.30671E-14</c:v>
                      </c:pt>
                      <c:pt idx="18461">
                        <c:v>1.30671E-14</c:v>
                      </c:pt>
                      <c:pt idx="18462">
                        <c:v>1.1784199999999999E-14</c:v>
                      </c:pt>
                      <c:pt idx="18463">
                        <c:v>1.1784199999999999E-14</c:v>
                      </c:pt>
                      <c:pt idx="18464">
                        <c:v>8.1282400000000005E-14</c:v>
                      </c:pt>
                      <c:pt idx="18465">
                        <c:v>8.1282400000000005E-14</c:v>
                      </c:pt>
                      <c:pt idx="18466">
                        <c:v>1.40197E-14</c:v>
                      </c:pt>
                      <c:pt idx="18467">
                        <c:v>1.40197E-14</c:v>
                      </c:pt>
                      <c:pt idx="18468">
                        <c:v>1.1882599999999999E-14</c:v>
                      </c:pt>
                      <c:pt idx="18469">
                        <c:v>1.1882599999999999E-14</c:v>
                      </c:pt>
                      <c:pt idx="18470">
                        <c:v>1.1604E-14</c:v>
                      </c:pt>
                      <c:pt idx="18471">
                        <c:v>1.1604E-14</c:v>
                      </c:pt>
                      <c:pt idx="18472">
                        <c:v>1.27081E-14</c:v>
                      </c:pt>
                      <c:pt idx="18473">
                        <c:v>1.27081E-14</c:v>
                      </c:pt>
                      <c:pt idx="18474">
                        <c:v>1.28335E-14</c:v>
                      </c:pt>
                      <c:pt idx="18475">
                        <c:v>1.28335E-14</c:v>
                      </c:pt>
                      <c:pt idx="18476">
                        <c:v>1.27851E-14</c:v>
                      </c:pt>
                      <c:pt idx="18477">
                        <c:v>1.27851E-14</c:v>
                      </c:pt>
                      <c:pt idx="18478">
                        <c:v>1.36397E-14</c:v>
                      </c:pt>
                      <c:pt idx="18479">
                        <c:v>1.36397E-14</c:v>
                      </c:pt>
                      <c:pt idx="18480">
                        <c:v>1.4078200000000001E-14</c:v>
                      </c:pt>
                      <c:pt idx="18481">
                        <c:v>1.4078200000000001E-14</c:v>
                      </c:pt>
                      <c:pt idx="18482">
                        <c:v>1.3218E-14</c:v>
                      </c:pt>
                      <c:pt idx="18483">
                        <c:v>1.3218E-14</c:v>
                      </c:pt>
                      <c:pt idx="18484">
                        <c:v>1.43989E-14</c:v>
                      </c:pt>
                      <c:pt idx="18485">
                        <c:v>1.43989E-14</c:v>
                      </c:pt>
                      <c:pt idx="18486">
                        <c:v>1.31708E-14</c:v>
                      </c:pt>
                      <c:pt idx="18487">
                        <c:v>1.31708E-14</c:v>
                      </c:pt>
                      <c:pt idx="18488">
                        <c:v>1.3871E-14</c:v>
                      </c:pt>
                      <c:pt idx="18489">
                        <c:v>1.3871E-14</c:v>
                      </c:pt>
                      <c:pt idx="18490">
                        <c:v>1.44418E-14</c:v>
                      </c:pt>
                      <c:pt idx="18491">
                        <c:v>1.44418E-14</c:v>
                      </c:pt>
                      <c:pt idx="18492">
                        <c:v>1.14795E-14</c:v>
                      </c:pt>
                      <c:pt idx="18493">
                        <c:v>1.14795E-14</c:v>
                      </c:pt>
                      <c:pt idx="18494">
                        <c:v>1.32534E-14</c:v>
                      </c:pt>
                      <c:pt idx="18495">
                        <c:v>1.32534E-14</c:v>
                      </c:pt>
                      <c:pt idx="18496">
                        <c:v>1.36333E-14</c:v>
                      </c:pt>
                      <c:pt idx="18497">
                        <c:v>1.36333E-14</c:v>
                      </c:pt>
                      <c:pt idx="18498">
                        <c:v>1.4495600000000001E-14</c:v>
                      </c:pt>
                      <c:pt idx="18499">
                        <c:v>1.4495600000000001E-14</c:v>
                      </c:pt>
                      <c:pt idx="18500">
                        <c:v>1.4107E-14</c:v>
                      </c:pt>
                      <c:pt idx="18501">
                        <c:v>1.4107E-14</c:v>
                      </c:pt>
                      <c:pt idx="18502">
                        <c:v>1.20465E-14</c:v>
                      </c:pt>
                      <c:pt idx="18503">
                        <c:v>1.20465E-14</c:v>
                      </c:pt>
                      <c:pt idx="18504">
                        <c:v>1.30835E-14</c:v>
                      </c:pt>
                      <c:pt idx="18505">
                        <c:v>1.30835E-14</c:v>
                      </c:pt>
                      <c:pt idx="18506">
                        <c:v>1.5774399999999999E-14</c:v>
                      </c:pt>
                      <c:pt idx="18507">
                        <c:v>1.5774399999999999E-14</c:v>
                      </c:pt>
                      <c:pt idx="18508">
                        <c:v>1.39797E-14</c:v>
                      </c:pt>
                      <c:pt idx="18509">
                        <c:v>1.39797E-14</c:v>
                      </c:pt>
                      <c:pt idx="18510">
                        <c:v>1.36919E-14</c:v>
                      </c:pt>
                      <c:pt idx="18511">
                        <c:v>1.36919E-14</c:v>
                      </c:pt>
                      <c:pt idx="18512">
                        <c:v>1.2819300000000001E-14</c:v>
                      </c:pt>
                      <c:pt idx="18513">
                        <c:v>1.2819300000000001E-14</c:v>
                      </c:pt>
                      <c:pt idx="18514">
                        <c:v>1.2922299999999999E-14</c:v>
                      </c:pt>
                      <c:pt idx="18515">
                        <c:v>1.2922299999999999E-14</c:v>
                      </c:pt>
                      <c:pt idx="18516">
                        <c:v>1.3964700000000001E-14</c:v>
                      </c:pt>
                      <c:pt idx="18517">
                        <c:v>1.3964700000000001E-14</c:v>
                      </c:pt>
                      <c:pt idx="18518">
                        <c:v>1.20792E-14</c:v>
                      </c:pt>
                      <c:pt idx="18519">
                        <c:v>1.20792E-14</c:v>
                      </c:pt>
                      <c:pt idx="18520">
                        <c:v>1.5525699999999999E-14</c:v>
                      </c:pt>
                      <c:pt idx="18521">
                        <c:v>1.5525699999999999E-14</c:v>
                      </c:pt>
                      <c:pt idx="18522">
                        <c:v>1.24403E-14</c:v>
                      </c:pt>
                      <c:pt idx="18523">
                        <c:v>1.24403E-14</c:v>
                      </c:pt>
                      <c:pt idx="18524">
                        <c:v>1.3016400000000001E-14</c:v>
                      </c:pt>
                      <c:pt idx="18525">
                        <c:v>1.3016400000000001E-14</c:v>
                      </c:pt>
                      <c:pt idx="18526">
                        <c:v>1.29494E-14</c:v>
                      </c:pt>
                      <c:pt idx="18527">
                        <c:v>1.29494E-14</c:v>
                      </c:pt>
                      <c:pt idx="18528">
                        <c:v>1.30175E-14</c:v>
                      </c:pt>
                      <c:pt idx="18529">
                        <c:v>1.30175E-14</c:v>
                      </c:pt>
                      <c:pt idx="18530">
                        <c:v>1.39726E-14</c:v>
                      </c:pt>
                      <c:pt idx="18531">
                        <c:v>1.39726E-14</c:v>
                      </c:pt>
                      <c:pt idx="18532">
                        <c:v>1.31081E-14</c:v>
                      </c:pt>
                      <c:pt idx="18533">
                        <c:v>1.31081E-14</c:v>
                      </c:pt>
                      <c:pt idx="18534">
                        <c:v>1.33189E-14</c:v>
                      </c:pt>
                      <c:pt idx="18535">
                        <c:v>1.33189E-14</c:v>
                      </c:pt>
                      <c:pt idx="18536">
                        <c:v>1.4966600000000001E-14</c:v>
                      </c:pt>
                      <c:pt idx="18537">
                        <c:v>1.4966600000000001E-14</c:v>
                      </c:pt>
                      <c:pt idx="18538">
                        <c:v>1.42303E-13</c:v>
                      </c:pt>
                      <c:pt idx="18539">
                        <c:v>1.42303E-13</c:v>
                      </c:pt>
                      <c:pt idx="18540">
                        <c:v>1.25902E-14</c:v>
                      </c:pt>
                      <c:pt idx="18541">
                        <c:v>1.25902E-14</c:v>
                      </c:pt>
                      <c:pt idx="18542">
                        <c:v>1.42773E-14</c:v>
                      </c:pt>
                      <c:pt idx="18543">
                        <c:v>1.42773E-14</c:v>
                      </c:pt>
                      <c:pt idx="18544">
                        <c:v>1.5115700000000001E-14</c:v>
                      </c:pt>
                      <c:pt idx="18545">
                        <c:v>1.5115700000000001E-14</c:v>
                      </c:pt>
                      <c:pt idx="18546">
                        <c:v>2.52307E-14</c:v>
                      </c:pt>
                      <c:pt idx="18547">
                        <c:v>2.52307E-14</c:v>
                      </c:pt>
                      <c:pt idx="18548">
                        <c:v>1.3529399999999999E-14</c:v>
                      </c:pt>
                      <c:pt idx="18549">
                        <c:v>1.3529399999999999E-14</c:v>
                      </c:pt>
                      <c:pt idx="18550">
                        <c:v>1.2909899999999999E-14</c:v>
                      </c:pt>
                      <c:pt idx="18551">
                        <c:v>1.2909899999999999E-14</c:v>
                      </c:pt>
                      <c:pt idx="18552">
                        <c:v>1.4429399999999999E-14</c:v>
                      </c:pt>
                      <c:pt idx="18553">
                        <c:v>1.4429399999999999E-14</c:v>
                      </c:pt>
                      <c:pt idx="18554">
                        <c:v>1.31487E-14</c:v>
                      </c:pt>
                      <c:pt idx="18555">
                        <c:v>1.31487E-14</c:v>
                      </c:pt>
                      <c:pt idx="18556">
                        <c:v>1.44662E-14</c:v>
                      </c:pt>
                      <c:pt idx="18557">
                        <c:v>1.44662E-14</c:v>
                      </c:pt>
                      <c:pt idx="18558">
                        <c:v>1.11479E-14</c:v>
                      </c:pt>
                      <c:pt idx="18559">
                        <c:v>1.11479E-14</c:v>
                      </c:pt>
                      <c:pt idx="18560">
                        <c:v>1.3527000000000001E-14</c:v>
                      </c:pt>
                      <c:pt idx="18561">
                        <c:v>1.3527000000000001E-14</c:v>
                      </c:pt>
                      <c:pt idx="18562">
                        <c:v>1.33951E-14</c:v>
                      </c:pt>
                      <c:pt idx="18563">
                        <c:v>1.33951E-14</c:v>
                      </c:pt>
                      <c:pt idx="18564">
                        <c:v>1.4131E-14</c:v>
                      </c:pt>
                      <c:pt idx="18565">
                        <c:v>1.4131E-14</c:v>
                      </c:pt>
                      <c:pt idx="18566">
                        <c:v>1.4373500000000001E-14</c:v>
                      </c:pt>
                      <c:pt idx="18567">
                        <c:v>1.4373500000000001E-14</c:v>
                      </c:pt>
                      <c:pt idx="18568">
                        <c:v>1.31679E-14</c:v>
                      </c:pt>
                      <c:pt idx="18569">
                        <c:v>1.31679E-14</c:v>
                      </c:pt>
                      <c:pt idx="18570">
                        <c:v>1.1782499999999999E-14</c:v>
                      </c:pt>
                      <c:pt idx="18571">
                        <c:v>1.1782499999999999E-14</c:v>
                      </c:pt>
                      <c:pt idx="18572">
                        <c:v>8.6720600000000001E-14</c:v>
                      </c:pt>
                      <c:pt idx="18573">
                        <c:v>8.6720600000000001E-14</c:v>
                      </c:pt>
                      <c:pt idx="18574">
                        <c:v>1.4609799999999998E-14</c:v>
                      </c:pt>
                      <c:pt idx="18575">
                        <c:v>1.4609799999999998E-14</c:v>
                      </c:pt>
                      <c:pt idx="18576">
                        <c:v>1.5011199999999999E-14</c:v>
                      </c:pt>
                      <c:pt idx="18577">
                        <c:v>1.5011199999999999E-14</c:v>
                      </c:pt>
                      <c:pt idx="18578">
                        <c:v>1.4868099999999999E-14</c:v>
                      </c:pt>
                      <c:pt idx="18579">
                        <c:v>1.4868099999999999E-14</c:v>
                      </c:pt>
                      <c:pt idx="18580">
                        <c:v>1.33179E-14</c:v>
                      </c:pt>
                      <c:pt idx="18581">
                        <c:v>1.33179E-14</c:v>
                      </c:pt>
                      <c:pt idx="18582">
                        <c:v>1.2881500000000001E-14</c:v>
                      </c:pt>
                      <c:pt idx="18583">
                        <c:v>1.2881500000000001E-14</c:v>
                      </c:pt>
                      <c:pt idx="18584">
                        <c:v>1.27725E-14</c:v>
                      </c:pt>
                      <c:pt idx="18585">
                        <c:v>1.27725E-14</c:v>
                      </c:pt>
                      <c:pt idx="18586">
                        <c:v>1.25795E-14</c:v>
                      </c:pt>
                      <c:pt idx="18587">
                        <c:v>1.25795E-14</c:v>
                      </c:pt>
                      <c:pt idx="18588">
                        <c:v>1.24734E-14</c:v>
                      </c:pt>
                      <c:pt idx="18589">
                        <c:v>1.24734E-14</c:v>
                      </c:pt>
                      <c:pt idx="18590">
                        <c:v>1.4344000000000001E-14</c:v>
                      </c:pt>
                      <c:pt idx="18591">
                        <c:v>1.4344000000000001E-14</c:v>
                      </c:pt>
                      <c:pt idx="18592">
                        <c:v>2.1406000000000001E-10</c:v>
                      </c:pt>
                      <c:pt idx="18593">
                        <c:v>2.1406000000000001E-10</c:v>
                      </c:pt>
                      <c:pt idx="18594">
                        <c:v>6.6195500000000001E-15</c:v>
                      </c:pt>
                      <c:pt idx="18595">
                        <c:v>6.6195500000000001E-15</c:v>
                      </c:pt>
                      <c:pt idx="18596">
                        <c:v>6.1029600000000001E-15</c:v>
                      </c:pt>
                      <c:pt idx="18597">
                        <c:v>6.1029600000000001E-15</c:v>
                      </c:pt>
                      <c:pt idx="18598">
                        <c:v>6.7631200000000001E-15</c:v>
                      </c:pt>
                      <c:pt idx="18599">
                        <c:v>6.7631200000000001E-15</c:v>
                      </c:pt>
                      <c:pt idx="18600">
                        <c:v>7.2365099999999997E-15</c:v>
                      </c:pt>
                      <c:pt idx="18601">
                        <c:v>7.2365099999999997E-15</c:v>
                      </c:pt>
                      <c:pt idx="18602">
                        <c:v>7.3089999999999995E-15</c:v>
                      </c:pt>
                      <c:pt idx="18603">
                        <c:v>7.3089999999999995E-15</c:v>
                      </c:pt>
                      <c:pt idx="18604">
                        <c:v>8.10042E-15</c:v>
                      </c:pt>
                      <c:pt idx="18605">
                        <c:v>8.10042E-15</c:v>
                      </c:pt>
                      <c:pt idx="18606">
                        <c:v>7.7515400000000005E-15</c:v>
                      </c:pt>
                      <c:pt idx="18607">
                        <c:v>7.7515400000000005E-15</c:v>
                      </c:pt>
                      <c:pt idx="18608">
                        <c:v>6.6490900000000001E-15</c:v>
                      </c:pt>
                      <c:pt idx="18609">
                        <c:v>6.6490900000000001E-15</c:v>
                      </c:pt>
                      <c:pt idx="18610">
                        <c:v>6.5369899999999998E-15</c:v>
                      </c:pt>
                      <c:pt idx="18611">
                        <c:v>6.5369899999999998E-15</c:v>
                      </c:pt>
                      <c:pt idx="18612">
                        <c:v>6.9125700000000002E-15</c:v>
                      </c:pt>
                      <c:pt idx="18613">
                        <c:v>6.9125700000000002E-15</c:v>
                      </c:pt>
                      <c:pt idx="18614">
                        <c:v>6.1111599999999997E-15</c:v>
                      </c:pt>
                      <c:pt idx="18615">
                        <c:v>6.1111599999999997E-15</c:v>
                      </c:pt>
                      <c:pt idx="18616">
                        <c:v>8.0894200000000004E-15</c:v>
                      </c:pt>
                      <c:pt idx="18617">
                        <c:v>8.0894200000000004E-15</c:v>
                      </c:pt>
                      <c:pt idx="18618">
                        <c:v>7.7297499999999998E-15</c:v>
                      </c:pt>
                      <c:pt idx="18619">
                        <c:v>7.7297499999999998E-15</c:v>
                      </c:pt>
                      <c:pt idx="18620">
                        <c:v>6.8315500000000003E-15</c:v>
                      </c:pt>
                      <c:pt idx="18621">
                        <c:v>6.8315500000000003E-15</c:v>
                      </c:pt>
                      <c:pt idx="18622">
                        <c:v>6.7402000000000001E-15</c:v>
                      </c:pt>
                      <c:pt idx="18623">
                        <c:v>6.7402000000000001E-15</c:v>
                      </c:pt>
                      <c:pt idx="18624">
                        <c:v>8.7451599999999995E-15</c:v>
                      </c:pt>
                      <c:pt idx="18625">
                        <c:v>8.7451599999999995E-15</c:v>
                      </c:pt>
                      <c:pt idx="18626">
                        <c:v>6.7395E-15</c:v>
                      </c:pt>
                      <c:pt idx="18627">
                        <c:v>6.7395E-15</c:v>
                      </c:pt>
                      <c:pt idx="18628">
                        <c:v>6.3721400000000002E-15</c:v>
                      </c:pt>
                      <c:pt idx="18629">
                        <c:v>6.3721400000000002E-15</c:v>
                      </c:pt>
                      <c:pt idx="18630">
                        <c:v>6.41955E-15</c:v>
                      </c:pt>
                      <c:pt idx="18631">
                        <c:v>6.41955E-15</c:v>
                      </c:pt>
                      <c:pt idx="18632">
                        <c:v>7.0645899999999999E-15</c:v>
                      </c:pt>
                      <c:pt idx="18633">
                        <c:v>7.0645899999999999E-15</c:v>
                      </c:pt>
                      <c:pt idx="18634">
                        <c:v>9.0884600000000002E-15</c:v>
                      </c:pt>
                      <c:pt idx="18635">
                        <c:v>9.0884600000000002E-15</c:v>
                      </c:pt>
                      <c:pt idx="18636">
                        <c:v>6.8779499999999997E-15</c:v>
                      </c:pt>
                      <c:pt idx="18637">
                        <c:v>6.8779499999999997E-15</c:v>
                      </c:pt>
                      <c:pt idx="18638">
                        <c:v>6.6221600000000003E-15</c:v>
                      </c:pt>
                      <c:pt idx="18639">
                        <c:v>6.6221600000000003E-15</c:v>
                      </c:pt>
                      <c:pt idx="18640">
                        <c:v>6.3288500000000003E-15</c:v>
                      </c:pt>
                      <c:pt idx="18641">
                        <c:v>6.3288500000000003E-15</c:v>
                      </c:pt>
                      <c:pt idx="18642">
                        <c:v>7.1845999999999992E-15</c:v>
                      </c:pt>
                      <c:pt idx="18643">
                        <c:v>7.1845999999999992E-15</c:v>
                      </c:pt>
                      <c:pt idx="18644">
                        <c:v>6.3713499999999997E-15</c:v>
                      </c:pt>
                      <c:pt idx="18645">
                        <c:v>6.3713499999999997E-15</c:v>
                      </c:pt>
                      <c:pt idx="18646">
                        <c:v>6.9339499999999998E-15</c:v>
                      </c:pt>
                      <c:pt idx="18647">
                        <c:v>6.9339499999999998E-15</c:v>
                      </c:pt>
                      <c:pt idx="18648">
                        <c:v>6.34583E-15</c:v>
                      </c:pt>
                      <c:pt idx="18649">
                        <c:v>6.34583E-15</c:v>
                      </c:pt>
                      <c:pt idx="18650">
                        <c:v>7.4687200000000004E-15</c:v>
                      </c:pt>
                      <c:pt idx="18651">
                        <c:v>7.4687200000000004E-15</c:v>
                      </c:pt>
                      <c:pt idx="18652">
                        <c:v>6.9931499999999997E-15</c:v>
                      </c:pt>
                      <c:pt idx="18653">
                        <c:v>6.9931499999999997E-15</c:v>
                      </c:pt>
                      <c:pt idx="18654">
                        <c:v>7.5758500000000002E-15</c:v>
                      </c:pt>
                      <c:pt idx="18655">
                        <c:v>7.5758500000000002E-15</c:v>
                      </c:pt>
                      <c:pt idx="18656">
                        <c:v>6.0859500000000002E-15</c:v>
                      </c:pt>
                      <c:pt idx="18657">
                        <c:v>6.0859500000000002E-15</c:v>
                      </c:pt>
                      <c:pt idx="18658">
                        <c:v>6.9145900000000002E-15</c:v>
                      </c:pt>
                      <c:pt idx="18659">
                        <c:v>6.9145900000000002E-15</c:v>
                      </c:pt>
                      <c:pt idx="18660">
                        <c:v>6.38019E-15</c:v>
                      </c:pt>
                      <c:pt idx="18661">
                        <c:v>6.38019E-15</c:v>
                      </c:pt>
                      <c:pt idx="18662">
                        <c:v>6.5676500000000001E-15</c:v>
                      </c:pt>
                      <c:pt idx="18663">
                        <c:v>6.5676500000000001E-15</c:v>
                      </c:pt>
                      <c:pt idx="18664">
                        <c:v>7.1339299999999995E-15</c:v>
                      </c:pt>
                      <c:pt idx="18665">
                        <c:v>7.1339299999999995E-15</c:v>
                      </c:pt>
                      <c:pt idx="18666">
                        <c:v>6.82912E-15</c:v>
                      </c:pt>
                      <c:pt idx="18667">
                        <c:v>6.82912E-15</c:v>
                      </c:pt>
                      <c:pt idx="18668">
                        <c:v>7.5591699999999993E-15</c:v>
                      </c:pt>
                      <c:pt idx="18669">
                        <c:v>7.5591699999999993E-15</c:v>
                      </c:pt>
                      <c:pt idx="18670">
                        <c:v>7.0412000000000001E-15</c:v>
                      </c:pt>
                      <c:pt idx="18671">
                        <c:v>7.0412000000000001E-15</c:v>
                      </c:pt>
                      <c:pt idx="18672">
                        <c:v>6.9698399999999997E-15</c:v>
                      </c:pt>
                      <c:pt idx="18673">
                        <c:v>6.9698399999999997E-15</c:v>
                      </c:pt>
                      <c:pt idx="18674">
                        <c:v>6.7294499999999997E-15</c:v>
                      </c:pt>
                      <c:pt idx="18675">
                        <c:v>6.7294499999999997E-15</c:v>
                      </c:pt>
                      <c:pt idx="18676">
                        <c:v>6.96908E-15</c:v>
                      </c:pt>
                      <c:pt idx="18677">
                        <c:v>6.96908E-15</c:v>
                      </c:pt>
                      <c:pt idx="18678">
                        <c:v>6.1287100000000001E-15</c:v>
                      </c:pt>
                      <c:pt idx="18679">
                        <c:v>6.1287100000000001E-15</c:v>
                      </c:pt>
                      <c:pt idx="18680">
                        <c:v>6.4624899999999998E-15</c:v>
                      </c:pt>
                      <c:pt idx="18681">
                        <c:v>6.4624899999999998E-15</c:v>
                      </c:pt>
                      <c:pt idx="18682">
                        <c:v>6.8218500000000002E-15</c:v>
                      </c:pt>
                      <c:pt idx="18683">
                        <c:v>6.8218500000000002E-15</c:v>
                      </c:pt>
                      <c:pt idx="18684">
                        <c:v>7.37465E-15</c:v>
                      </c:pt>
                      <c:pt idx="18685">
                        <c:v>7.37465E-15</c:v>
                      </c:pt>
                      <c:pt idx="18686">
                        <c:v>6.8622700000000002E-15</c:v>
                      </c:pt>
                      <c:pt idx="18687">
                        <c:v>6.8622700000000002E-15</c:v>
                      </c:pt>
                      <c:pt idx="18688">
                        <c:v>6.8259300000000001E-15</c:v>
                      </c:pt>
                      <c:pt idx="18689">
                        <c:v>6.8259300000000001E-15</c:v>
                      </c:pt>
                      <c:pt idx="18690">
                        <c:v>6.5540500000000001E-15</c:v>
                      </c:pt>
                      <c:pt idx="18691">
                        <c:v>6.5540500000000001E-15</c:v>
                      </c:pt>
                      <c:pt idx="18692">
                        <c:v>7.4741000000000005E-15</c:v>
                      </c:pt>
                      <c:pt idx="18693">
                        <c:v>7.4741000000000005E-15</c:v>
                      </c:pt>
                      <c:pt idx="18694">
                        <c:v>6.88431E-15</c:v>
                      </c:pt>
                      <c:pt idx="18695">
                        <c:v>6.88431E-15</c:v>
                      </c:pt>
                      <c:pt idx="18696">
                        <c:v>6.8006799999999999E-15</c:v>
                      </c:pt>
                      <c:pt idx="18697">
                        <c:v>6.8006799999999999E-15</c:v>
                      </c:pt>
                      <c:pt idx="18698">
                        <c:v>7.0450799999999997E-15</c:v>
                      </c:pt>
                      <c:pt idx="18699">
                        <c:v>7.0450799999999997E-15</c:v>
                      </c:pt>
                      <c:pt idx="18700">
                        <c:v>6.2090100000000003E-15</c:v>
                      </c:pt>
                      <c:pt idx="18701">
                        <c:v>6.2090100000000003E-15</c:v>
                      </c:pt>
                      <c:pt idx="18702">
                        <c:v>5.94299E-15</c:v>
                      </c:pt>
                      <c:pt idx="18703">
                        <c:v>5.94299E-15</c:v>
                      </c:pt>
                      <c:pt idx="18704">
                        <c:v>6.7776400000000002E-15</c:v>
                      </c:pt>
                      <c:pt idx="18705">
                        <c:v>6.7776400000000002E-15</c:v>
                      </c:pt>
                      <c:pt idx="18706">
                        <c:v>6.1651300000000001E-15</c:v>
                      </c:pt>
                      <c:pt idx="18707">
                        <c:v>6.1651300000000001E-15</c:v>
                      </c:pt>
                      <c:pt idx="18708">
                        <c:v>6.9292699999999999E-15</c:v>
                      </c:pt>
                      <c:pt idx="18709">
                        <c:v>6.9292699999999999E-15</c:v>
                      </c:pt>
                      <c:pt idx="18710">
                        <c:v>6.52908E-15</c:v>
                      </c:pt>
                      <c:pt idx="18711">
                        <c:v>6.52908E-15</c:v>
                      </c:pt>
                      <c:pt idx="18712">
                        <c:v>7.6323000000000006E-15</c:v>
                      </c:pt>
                      <c:pt idx="18713">
                        <c:v>7.6323000000000006E-15</c:v>
                      </c:pt>
                      <c:pt idx="18714">
                        <c:v>6.6544000000000002E-15</c:v>
                      </c:pt>
                      <c:pt idx="18715">
                        <c:v>6.6544000000000002E-15</c:v>
                      </c:pt>
                      <c:pt idx="18716">
                        <c:v>7.0435700000000002E-15</c:v>
                      </c:pt>
                      <c:pt idx="18717">
                        <c:v>7.0435700000000002E-15</c:v>
                      </c:pt>
                      <c:pt idx="18718">
                        <c:v>6.0576100000000002E-15</c:v>
                      </c:pt>
                      <c:pt idx="18719">
                        <c:v>6.0576100000000002E-15</c:v>
                      </c:pt>
                      <c:pt idx="18720">
                        <c:v>6.6082000000000004E-15</c:v>
                      </c:pt>
                      <c:pt idx="18721">
                        <c:v>6.6082000000000004E-15</c:v>
                      </c:pt>
                      <c:pt idx="18722">
                        <c:v>6.3812599999999999E-15</c:v>
                      </c:pt>
                      <c:pt idx="18723">
                        <c:v>6.3812599999999999E-15</c:v>
                      </c:pt>
                      <c:pt idx="18724">
                        <c:v>6.6761900000000001E-15</c:v>
                      </c:pt>
                      <c:pt idx="18725">
                        <c:v>6.6761900000000001E-15</c:v>
                      </c:pt>
                      <c:pt idx="18726">
                        <c:v>7.2268600000000001E-15</c:v>
                      </c:pt>
                      <c:pt idx="18727">
                        <c:v>7.2268600000000001E-15</c:v>
                      </c:pt>
                      <c:pt idx="18728">
                        <c:v>6.3416800000000001E-15</c:v>
                      </c:pt>
                      <c:pt idx="18729">
                        <c:v>6.3416800000000001E-15</c:v>
                      </c:pt>
                      <c:pt idx="18730">
                        <c:v>6.1722800000000002E-15</c:v>
                      </c:pt>
                      <c:pt idx="18731">
                        <c:v>6.1722800000000002E-15</c:v>
                      </c:pt>
                      <c:pt idx="18732">
                        <c:v>6.99721E-15</c:v>
                      </c:pt>
                      <c:pt idx="18733">
                        <c:v>6.99721E-15</c:v>
                      </c:pt>
                      <c:pt idx="18734">
                        <c:v>6.0853299999999998E-15</c:v>
                      </c:pt>
                      <c:pt idx="18735">
                        <c:v>6.0853299999999998E-15</c:v>
                      </c:pt>
                      <c:pt idx="18736">
                        <c:v>6.9005099999999998E-15</c:v>
                      </c:pt>
                      <c:pt idx="18737">
                        <c:v>6.9005099999999998E-15</c:v>
                      </c:pt>
                      <c:pt idx="18738">
                        <c:v>6.325E-15</c:v>
                      </c:pt>
                      <c:pt idx="18739">
                        <c:v>6.325E-15</c:v>
                      </c:pt>
                      <c:pt idx="18740">
                        <c:v>6.29358E-15</c:v>
                      </c:pt>
                      <c:pt idx="18741">
                        <c:v>6.29358E-15</c:v>
                      </c:pt>
                      <c:pt idx="18742">
                        <c:v>6.0206899999999996E-15</c:v>
                      </c:pt>
                      <c:pt idx="18743">
                        <c:v>6.0206899999999996E-15</c:v>
                      </c:pt>
                      <c:pt idx="18744">
                        <c:v>7.2007299999999998E-15</c:v>
                      </c:pt>
                      <c:pt idx="18745">
                        <c:v>7.2007299999999998E-15</c:v>
                      </c:pt>
                      <c:pt idx="18746">
                        <c:v>6.8066500000000003E-15</c:v>
                      </c:pt>
                      <c:pt idx="18747">
                        <c:v>6.8066500000000003E-15</c:v>
                      </c:pt>
                      <c:pt idx="18748">
                        <c:v>6.33251E-15</c:v>
                      </c:pt>
                      <c:pt idx="18749">
                        <c:v>6.33251E-15</c:v>
                      </c:pt>
                      <c:pt idx="18750">
                        <c:v>6.7765199999999999E-15</c:v>
                      </c:pt>
                      <c:pt idx="18751">
                        <c:v>6.7765199999999999E-15</c:v>
                      </c:pt>
                      <c:pt idx="18752">
                        <c:v>6.5422999999999998E-15</c:v>
                      </c:pt>
                      <c:pt idx="18753">
                        <c:v>6.5422999999999998E-15</c:v>
                      </c:pt>
                      <c:pt idx="18754">
                        <c:v>7.2113300000000004E-15</c:v>
                      </c:pt>
                      <c:pt idx="18755">
                        <c:v>7.2113300000000004E-15</c:v>
                      </c:pt>
                      <c:pt idx="18756">
                        <c:v>6.43354E-15</c:v>
                      </c:pt>
                      <c:pt idx="18757">
                        <c:v>6.43354E-15</c:v>
                      </c:pt>
                      <c:pt idx="18758">
                        <c:v>6.4633200000000003E-15</c:v>
                      </c:pt>
                      <c:pt idx="18759">
                        <c:v>6.4633200000000003E-15</c:v>
                      </c:pt>
                      <c:pt idx="18760">
                        <c:v>6.3875800000000003E-15</c:v>
                      </c:pt>
                      <c:pt idx="18761">
                        <c:v>6.3875800000000003E-15</c:v>
                      </c:pt>
                      <c:pt idx="18762">
                        <c:v>6.9060800000000004E-15</c:v>
                      </c:pt>
                      <c:pt idx="18763">
                        <c:v>6.9060800000000004E-15</c:v>
                      </c:pt>
                      <c:pt idx="18764">
                        <c:v>7.0190900000000002E-15</c:v>
                      </c:pt>
                      <c:pt idx="18765">
                        <c:v>7.0190900000000002E-15</c:v>
                      </c:pt>
                      <c:pt idx="18766">
                        <c:v>7.2921999999999997E-15</c:v>
                      </c:pt>
                      <c:pt idx="18767">
                        <c:v>7.2921999999999997E-15</c:v>
                      </c:pt>
                      <c:pt idx="18768">
                        <c:v>6.5510199999999997E-15</c:v>
                      </c:pt>
                      <c:pt idx="18769">
                        <c:v>6.5510199999999997E-15</c:v>
                      </c:pt>
                      <c:pt idx="18770">
                        <c:v>6.8750799999999997E-15</c:v>
                      </c:pt>
                      <c:pt idx="18771">
                        <c:v>6.8750799999999997E-15</c:v>
                      </c:pt>
                      <c:pt idx="18772">
                        <c:v>7.3829800000000007E-15</c:v>
                      </c:pt>
                      <c:pt idx="18773">
                        <c:v>7.3829800000000007E-15</c:v>
                      </c:pt>
                      <c:pt idx="18774">
                        <c:v>6.5981100000000002E-15</c:v>
                      </c:pt>
                      <c:pt idx="18775">
                        <c:v>6.5981100000000002E-15</c:v>
                      </c:pt>
                      <c:pt idx="18776">
                        <c:v>7.1044E-15</c:v>
                      </c:pt>
                      <c:pt idx="18777">
                        <c:v>7.1044E-15</c:v>
                      </c:pt>
                      <c:pt idx="18778">
                        <c:v>6.7213900000000001E-15</c:v>
                      </c:pt>
                      <c:pt idx="18779">
                        <c:v>6.7213900000000001E-15</c:v>
                      </c:pt>
                      <c:pt idx="18780">
                        <c:v>6.8520499999999998E-15</c:v>
                      </c:pt>
                      <c:pt idx="18781">
                        <c:v>6.8520499999999998E-15</c:v>
                      </c:pt>
                      <c:pt idx="18782">
                        <c:v>7.2940200000000001E-15</c:v>
                      </c:pt>
                      <c:pt idx="18783">
                        <c:v>7.2940200000000001E-15</c:v>
                      </c:pt>
                      <c:pt idx="18784">
                        <c:v>6.7299099999999997E-15</c:v>
                      </c:pt>
                      <c:pt idx="18785">
                        <c:v>6.7299099999999997E-15</c:v>
                      </c:pt>
                      <c:pt idx="18786">
                        <c:v>6.2396399999999998E-15</c:v>
                      </c:pt>
                      <c:pt idx="18787">
                        <c:v>6.2396399999999998E-15</c:v>
                      </c:pt>
                      <c:pt idx="18788">
                        <c:v>6.5062500000000004E-15</c:v>
                      </c:pt>
                      <c:pt idx="18789">
                        <c:v>6.5062500000000004E-15</c:v>
                      </c:pt>
                      <c:pt idx="18790">
                        <c:v>6.7889700000000003E-15</c:v>
                      </c:pt>
                      <c:pt idx="18791">
                        <c:v>6.7889700000000003E-15</c:v>
                      </c:pt>
                      <c:pt idx="18792">
                        <c:v>6.21788E-15</c:v>
                      </c:pt>
                      <c:pt idx="18793">
                        <c:v>6.21788E-15</c:v>
                      </c:pt>
                      <c:pt idx="18794">
                        <c:v>7.0276E-15</c:v>
                      </c:pt>
                      <c:pt idx="18795">
                        <c:v>7.0276E-15</c:v>
                      </c:pt>
                      <c:pt idx="18796">
                        <c:v>6.5623899999999997E-15</c:v>
                      </c:pt>
                      <c:pt idx="18797">
                        <c:v>6.5623899999999997E-15</c:v>
                      </c:pt>
                      <c:pt idx="18798">
                        <c:v>6.18242E-15</c:v>
                      </c:pt>
                      <c:pt idx="18799">
                        <c:v>6.18242E-15</c:v>
                      </c:pt>
                      <c:pt idx="18800">
                        <c:v>5.97232E-15</c:v>
                      </c:pt>
                      <c:pt idx="18801">
                        <c:v>5.97232E-15</c:v>
                      </c:pt>
                      <c:pt idx="18802">
                        <c:v>6.6159600000000003E-15</c:v>
                      </c:pt>
                      <c:pt idx="18803">
                        <c:v>6.6159600000000003E-15</c:v>
                      </c:pt>
                      <c:pt idx="18804">
                        <c:v>6.7670500000000002E-15</c:v>
                      </c:pt>
                      <c:pt idx="18805">
                        <c:v>6.7670500000000002E-15</c:v>
                      </c:pt>
                      <c:pt idx="18806">
                        <c:v>8.3381299999999997E-15</c:v>
                      </c:pt>
                      <c:pt idx="18807">
                        <c:v>8.3381299999999997E-15</c:v>
                      </c:pt>
                      <c:pt idx="18808">
                        <c:v>9.1481600000000007E-15</c:v>
                      </c:pt>
                      <c:pt idx="18809">
                        <c:v>9.1481600000000007E-15</c:v>
                      </c:pt>
                      <c:pt idx="18810">
                        <c:v>6.3874299999999997E-15</c:v>
                      </c:pt>
                      <c:pt idx="18811">
                        <c:v>6.3874299999999997E-15</c:v>
                      </c:pt>
                      <c:pt idx="18812">
                        <c:v>8.2725500000000007E-15</c:v>
                      </c:pt>
                      <c:pt idx="18813">
                        <c:v>8.2725500000000007E-15</c:v>
                      </c:pt>
                      <c:pt idx="18814">
                        <c:v>7.6943299999999997E-15</c:v>
                      </c:pt>
                      <c:pt idx="18815">
                        <c:v>7.6943299999999997E-15</c:v>
                      </c:pt>
                      <c:pt idx="18816">
                        <c:v>6.34445E-15</c:v>
                      </c:pt>
                      <c:pt idx="18817">
                        <c:v>6.34445E-15</c:v>
                      </c:pt>
                      <c:pt idx="18818">
                        <c:v>6.5959500000000002E-15</c:v>
                      </c:pt>
                      <c:pt idx="18819">
                        <c:v>6.5959500000000002E-15</c:v>
                      </c:pt>
                      <c:pt idx="18820">
                        <c:v>6.4965399999999997E-15</c:v>
                      </c:pt>
                      <c:pt idx="18821">
                        <c:v>6.4965399999999997E-15</c:v>
                      </c:pt>
                      <c:pt idx="18822">
                        <c:v>6.4674199999999997E-15</c:v>
                      </c:pt>
                      <c:pt idx="18823">
                        <c:v>6.4674199999999997E-15</c:v>
                      </c:pt>
                      <c:pt idx="18824">
                        <c:v>6.7877499999999999E-15</c:v>
                      </c:pt>
                      <c:pt idx="18825">
                        <c:v>6.7877499999999999E-15</c:v>
                      </c:pt>
                      <c:pt idx="18826">
                        <c:v>6.0533399999999999E-15</c:v>
                      </c:pt>
                      <c:pt idx="18827">
                        <c:v>6.0533399999999999E-15</c:v>
                      </c:pt>
                      <c:pt idx="18828">
                        <c:v>6.4454400000000001E-15</c:v>
                      </c:pt>
                      <c:pt idx="18829">
                        <c:v>6.4454400000000001E-15</c:v>
                      </c:pt>
                      <c:pt idx="18830">
                        <c:v>6.76961E-15</c:v>
                      </c:pt>
                      <c:pt idx="18831">
                        <c:v>6.76961E-15</c:v>
                      </c:pt>
                      <c:pt idx="18832">
                        <c:v>6.21625E-15</c:v>
                      </c:pt>
                      <c:pt idx="18833">
                        <c:v>6.21625E-15</c:v>
                      </c:pt>
                      <c:pt idx="18834">
                        <c:v>6.0721899999999998E-15</c:v>
                      </c:pt>
                      <c:pt idx="18835">
                        <c:v>6.0721899999999998E-15</c:v>
                      </c:pt>
                      <c:pt idx="18836">
                        <c:v>6.3455599999999997E-15</c:v>
                      </c:pt>
                      <c:pt idx="18837">
                        <c:v>6.3455599999999997E-15</c:v>
                      </c:pt>
                      <c:pt idx="18838">
                        <c:v>7.4231000000000003E-15</c:v>
                      </c:pt>
                      <c:pt idx="18839">
                        <c:v>7.4231000000000003E-15</c:v>
                      </c:pt>
                      <c:pt idx="18840">
                        <c:v>6.4823500000000001E-15</c:v>
                      </c:pt>
                      <c:pt idx="18841">
                        <c:v>6.4823500000000001E-15</c:v>
                      </c:pt>
                      <c:pt idx="18842">
                        <c:v>1.31842E-14</c:v>
                      </c:pt>
                      <c:pt idx="18843">
                        <c:v>1.31842E-14</c:v>
                      </c:pt>
                      <c:pt idx="18844">
                        <c:v>6.4819799999999997E-15</c:v>
                      </c:pt>
                      <c:pt idx="18845">
                        <c:v>6.4819799999999997E-15</c:v>
                      </c:pt>
                      <c:pt idx="18846">
                        <c:v>6.9169099999999998E-15</c:v>
                      </c:pt>
                      <c:pt idx="18847">
                        <c:v>6.9169099999999998E-15</c:v>
                      </c:pt>
                      <c:pt idx="18848">
                        <c:v>7.2304299999999994E-15</c:v>
                      </c:pt>
                      <c:pt idx="18849">
                        <c:v>7.2304299999999994E-15</c:v>
                      </c:pt>
                      <c:pt idx="18850">
                        <c:v>6.18582E-15</c:v>
                      </c:pt>
                      <c:pt idx="18851">
                        <c:v>6.18582E-15</c:v>
                      </c:pt>
                      <c:pt idx="18852">
                        <c:v>7.1751499999999998E-15</c:v>
                      </c:pt>
                      <c:pt idx="18853">
                        <c:v>7.1751499999999998E-15</c:v>
                      </c:pt>
                      <c:pt idx="18854">
                        <c:v>7.1886700000000001E-15</c:v>
                      </c:pt>
                      <c:pt idx="18855">
                        <c:v>7.1886700000000001E-15</c:v>
                      </c:pt>
                      <c:pt idx="18856">
                        <c:v>6.7008899999999999E-15</c:v>
                      </c:pt>
                      <c:pt idx="18857">
                        <c:v>6.7008899999999999E-15</c:v>
                      </c:pt>
                      <c:pt idx="18858">
                        <c:v>6.7718099999999999E-15</c:v>
                      </c:pt>
                      <c:pt idx="18859">
                        <c:v>6.7718099999999999E-15</c:v>
                      </c:pt>
                      <c:pt idx="18860">
                        <c:v>6.4746900000000003E-15</c:v>
                      </c:pt>
                      <c:pt idx="18861">
                        <c:v>6.4746900000000003E-15</c:v>
                      </c:pt>
                      <c:pt idx="18862">
                        <c:v>6.5117500000000002E-15</c:v>
                      </c:pt>
                      <c:pt idx="18863">
                        <c:v>6.5117500000000002E-15</c:v>
                      </c:pt>
                      <c:pt idx="18864">
                        <c:v>6.2295900000000003E-15</c:v>
                      </c:pt>
                      <c:pt idx="18865">
                        <c:v>6.2295900000000003E-15</c:v>
                      </c:pt>
                      <c:pt idx="18866">
                        <c:v>6.5980700000000003E-15</c:v>
                      </c:pt>
                      <c:pt idx="18867">
                        <c:v>6.5980700000000003E-15</c:v>
                      </c:pt>
                      <c:pt idx="18868">
                        <c:v>6.1213800000000001E-15</c:v>
                      </c:pt>
                      <c:pt idx="18869">
                        <c:v>6.1213800000000001E-15</c:v>
                      </c:pt>
                      <c:pt idx="18870">
                        <c:v>7.0824300000000002E-15</c:v>
                      </c:pt>
                      <c:pt idx="18871">
                        <c:v>7.0824300000000002E-15</c:v>
                      </c:pt>
                      <c:pt idx="18872">
                        <c:v>6.9396000000000002E-15</c:v>
                      </c:pt>
                      <c:pt idx="18873">
                        <c:v>6.9396000000000002E-15</c:v>
                      </c:pt>
                      <c:pt idx="18874">
                        <c:v>7.7969000000000001E-15</c:v>
                      </c:pt>
                      <c:pt idx="18875">
                        <c:v>7.7969000000000001E-15</c:v>
                      </c:pt>
                      <c:pt idx="18876">
                        <c:v>7.1727200000000003E-15</c:v>
                      </c:pt>
                      <c:pt idx="18877">
                        <c:v>7.1727200000000003E-15</c:v>
                      </c:pt>
                      <c:pt idx="18878">
                        <c:v>7.12158E-15</c:v>
                      </c:pt>
                      <c:pt idx="18879">
                        <c:v>7.12158E-15</c:v>
                      </c:pt>
                      <c:pt idx="18880">
                        <c:v>7.1189400000000005E-15</c:v>
                      </c:pt>
                      <c:pt idx="18881">
                        <c:v>7.1189400000000005E-15</c:v>
                      </c:pt>
                      <c:pt idx="18882">
                        <c:v>6.2615500000000002E-15</c:v>
                      </c:pt>
                      <c:pt idx="18883">
                        <c:v>6.2615500000000002E-15</c:v>
                      </c:pt>
                      <c:pt idx="18884">
                        <c:v>6.1593500000000002E-15</c:v>
                      </c:pt>
                      <c:pt idx="18885">
                        <c:v>6.1593500000000002E-15</c:v>
                      </c:pt>
                      <c:pt idx="18886">
                        <c:v>7.5647599999999995E-15</c:v>
                      </c:pt>
                      <c:pt idx="18887">
                        <c:v>7.5647599999999995E-15</c:v>
                      </c:pt>
                      <c:pt idx="18888">
                        <c:v>6.8417699999999999E-15</c:v>
                      </c:pt>
                      <c:pt idx="18889">
                        <c:v>6.8417699999999999E-15</c:v>
                      </c:pt>
                      <c:pt idx="18890">
                        <c:v>6.6963899999999999E-15</c:v>
                      </c:pt>
                      <c:pt idx="18891">
                        <c:v>6.6963899999999999E-15</c:v>
                      </c:pt>
                      <c:pt idx="18892">
                        <c:v>6.7412200000000003E-15</c:v>
                      </c:pt>
                      <c:pt idx="18893">
                        <c:v>6.7412200000000003E-15</c:v>
                      </c:pt>
                      <c:pt idx="18894">
                        <c:v>6.4158900000000002E-15</c:v>
                      </c:pt>
                      <c:pt idx="18895">
                        <c:v>6.4158900000000002E-15</c:v>
                      </c:pt>
                      <c:pt idx="18896">
                        <c:v>6.1114600000000001E-15</c:v>
                      </c:pt>
                      <c:pt idx="18897">
                        <c:v>6.1114600000000001E-15</c:v>
                      </c:pt>
                      <c:pt idx="18898">
                        <c:v>6.9790799999999998E-15</c:v>
                      </c:pt>
                      <c:pt idx="18899">
                        <c:v>6.9790799999999998E-15</c:v>
                      </c:pt>
                      <c:pt idx="18900">
                        <c:v>6.1957300000000002E-15</c:v>
                      </c:pt>
                      <c:pt idx="18901">
                        <c:v>6.1957300000000002E-15</c:v>
                      </c:pt>
                      <c:pt idx="18902">
                        <c:v>6.9088699999999998E-15</c:v>
                      </c:pt>
                      <c:pt idx="18903">
                        <c:v>6.9088699999999998E-15</c:v>
                      </c:pt>
                      <c:pt idx="18904">
                        <c:v>7.4297299999999993E-15</c:v>
                      </c:pt>
                      <c:pt idx="18905">
                        <c:v>7.4297299999999993E-15</c:v>
                      </c:pt>
                      <c:pt idx="18906">
                        <c:v>6.96111E-15</c:v>
                      </c:pt>
                      <c:pt idx="18907">
                        <c:v>6.96111E-15</c:v>
                      </c:pt>
                      <c:pt idx="18908">
                        <c:v>6.1537999999999999E-15</c:v>
                      </c:pt>
                      <c:pt idx="18909">
                        <c:v>6.1537999999999999E-15</c:v>
                      </c:pt>
                      <c:pt idx="18910">
                        <c:v>6.3298400000000003E-15</c:v>
                      </c:pt>
                      <c:pt idx="18911">
                        <c:v>6.3298400000000003E-15</c:v>
                      </c:pt>
                      <c:pt idx="18912">
                        <c:v>7.1200399999999996E-15</c:v>
                      </c:pt>
                      <c:pt idx="18913">
                        <c:v>7.1200399999999996E-15</c:v>
                      </c:pt>
                      <c:pt idx="18914">
                        <c:v>6.3854300000000001E-15</c:v>
                      </c:pt>
                      <c:pt idx="18915">
                        <c:v>6.3854300000000001E-15</c:v>
                      </c:pt>
                      <c:pt idx="18916">
                        <c:v>5.9423299999999997E-15</c:v>
                      </c:pt>
                      <c:pt idx="18917">
                        <c:v>5.9423299999999997E-15</c:v>
                      </c:pt>
                      <c:pt idx="18918">
                        <c:v>6.1659000000000003E-15</c:v>
                      </c:pt>
                      <c:pt idx="18919">
                        <c:v>6.1659000000000003E-15</c:v>
                      </c:pt>
                      <c:pt idx="18920">
                        <c:v>9.1890899999999996E-15</c:v>
                      </c:pt>
                      <c:pt idx="18921">
                        <c:v>9.1890899999999996E-15</c:v>
                      </c:pt>
                      <c:pt idx="18922">
                        <c:v>6.7200299999999997E-15</c:v>
                      </c:pt>
                      <c:pt idx="18923">
                        <c:v>6.7200299999999997E-15</c:v>
                      </c:pt>
                      <c:pt idx="18924">
                        <c:v>6.8514499999999997E-15</c:v>
                      </c:pt>
                      <c:pt idx="18925">
                        <c:v>6.8514499999999997E-15</c:v>
                      </c:pt>
                      <c:pt idx="18926">
                        <c:v>7.10015E-15</c:v>
                      </c:pt>
                      <c:pt idx="18927">
                        <c:v>7.10015E-15</c:v>
                      </c:pt>
                      <c:pt idx="18928">
                        <c:v>6.7327900000000003E-15</c:v>
                      </c:pt>
                      <c:pt idx="18929">
                        <c:v>6.7327900000000003E-15</c:v>
                      </c:pt>
                      <c:pt idx="18930">
                        <c:v>6.71927E-15</c:v>
                      </c:pt>
                      <c:pt idx="18931">
                        <c:v>6.71927E-15</c:v>
                      </c:pt>
                      <c:pt idx="18932">
                        <c:v>6.4550499999999998E-15</c:v>
                      </c:pt>
                      <c:pt idx="18933">
                        <c:v>6.4550499999999998E-15</c:v>
                      </c:pt>
                      <c:pt idx="18934">
                        <c:v>6.7457300000000001E-15</c:v>
                      </c:pt>
                      <c:pt idx="18935">
                        <c:v>6.7457300000000001E-15</c:v>
                      </c:pt>
                      <c:pt idx="18936">
                        <c:v>7.1812900000000004E-15</c:v>
                      </c:pt>
                      <c:pt idx="18937">
                        <c:v>7.1812900000000004E-15</c:v>
                      </c:pt>
                      <c:pt idx="18938">
                        <c:v>6.1886400000000003E-15</c:v>
                      </c:pt>
                      <c:pt idx="18939">
                        <c:v>6.1886400000000003E-15</c:v>
                      </c:pt>
                      <c:pt idx="18940">
                        <c:v>7.3024099999999995E-15</c:v>
                      </c:pt>
                      <c:pt idx="18941">
                        <c:v>7.3024099999999995E-15</c:v>
                      </c:pt>
                      <c:pt idx="18942">
                        <c:v>6.3193399999999999E-15</c:v>
                      </c:pt>
                      <c:pt idx="18943">
                        <c:v>6.3193399999999999E-15</c:v>
                      </c:pt>
                      <c:pt idx="18944">
                        <c:v>6.0365700000000002E-15</c:v>
                      </c:pt>
                      <c:pt idx="18945">
                        <c:v>6.0365700000000002E-15</c:v>
                      </c:pt>
                      <c:pt idx="18946">
                        <c:v>6.0442200000000002E-15</c:v>
                      </c:pt>
                      <c:pt idx="18947">
                        <c:v>6.0442200000000002E-15</c:v>
                      </c:pt>
                      <c:pt idx="18948">
                        <c:v>6.4103899999999996E-15</c:v>
                      </c:pt>
                      <c:pt idx="18949">
                        <c:v>6.4103899999999996E-15</c:v>
                      </c:pt>
                      <c:pt idx="18950">
                        <c:v>6.6647800000000002E-15</c:v>
                      </c:pt>
                      <c:pt idx="18951">
                        <c:v>6.6647800000000002E-15</c:v>
                      </c:pt>
                      <c:pt idx="18952">
                        <c:v>5.9278500000000003E-15</c:v>
                      </c:pt>
                      <c:pt idx="18953">
                        <c:v>5.9278500000000003E-15</c:v>
                      </c:pt>
                      <c:pt idx="18954">
                        <c:v>5.77143E-15</c:v>
                      </c:pt>
                      <c:pt idx="18955">
                        <c:v>5.77143E-15</c:v>
                      </c:pt>
                      <c:pt idx="18956">
                        <c:v>6.39532E-15</c:v>
                      </c:pt>
                      <c:pt idx="18957">
                        <c:v>6.39532E-15</c:v>
                      </c:pt>
                      <c:pt idx="18958">
                        <c:v>6.8081800000000001E-15</c:v>
                      </c:pt>
                      <c:pt idx="18959">
                        <c:v>6.8081800000000001E-15</c:v>
                      </c:pt>
                      <c:pt idx="18960">
                        <c:v>7.6648400000000001E-15</c:v>
                      </c:pt>
                      <c:pt idx="18961">
                        <c:v>7.6648400000000001E-15</c:v>
                      </c:pt>
                      <c:pt idx="18962">
                        <c:v>7.3363600000000007E-15</c:v>
                      </c:pt>
                      <c:pt idx="18963">
                        <c:v>7.3363600000000007E-15</c:v>
                      </c:pt>
                      <c:pt idx="18964">
                        <c:v>6.49964E-15</c:v>
                      </c:pt>
                      <c:pt idx="18965">
                        <c:v>6.49964E-15</c:v>
                      </c:pt>
                      <c:pt idx="18966">
                        <c:v>6.4752900000000003E-15</c:v>
                      </c:pt>
                      <c:pt idx="18967">
                        <c:v>6.4752900000000003E-15</c:v>
                      </c:pt>
                      <c:pt idx="18968">
                        <c:v>6.6771400000000003E-15</c:v>
                      </c:pt>
                      <c:pt idx="18969">
                        <c:v>6.6771400000000003E-15</c:v>
                      </c:pt>
                      <c:pt idx="18970">
                        <c:v>6.6511899999999999E-15</c:v>
                      </c:pt>
                      <c:pt idx="18971">
                        <c:v>6.6511899999999999E-15</c:v>
                      </c:pt>
                      <c:pt idx="18972">
                        <c:v>6.1827600000000003E-15</c:v>
                      </c:pt>
                      <c:pt idx="18973">
                        <c:v>6.1827600000000003E-15</c:v>
                      </c:pt>
                      <c:pt idx="18974">
                        <c:v>5.9734800000000002E-15</c:v>
                      </c:pt>
                      <c:pt idx="18975">
                        <c:v>5.9734800000000002E-15</c:v>
                      </c:pt>
                      <c:pt idx="18976">
                        <c:v>6.9156100000000004E-15</c:v>
                      </c:pt>
                      <c:pt idx="18977">
                        <c:v>6.9156100000000004E-15</c:v>
                      </c:pt>
                      <c:pt idx="18978">
                        <c:v>6.1499600000000002E-15</c:v>
                      </c:pt>
                      <c:pt idx="18979">
                        <c:v>6.1499600000000002E-15</c:v>
                      </c:pt>
                      <c:pt idx="18980">
                        <c:v>6.3230400000000003E-15</c:v>
                      </c:pt>
                      <c:pt idx="18981">
                        <c:v>6.3230400000000003E-15</c:v>
                      </c:pt>
                      <c:pt idx="18982">
                        <c:v>7.3467699999999993E-15</c:v>
                      </c:pt>
                      <c:pt idx="18983">
                        <c:v>7.3467699999999993E-15</c:v>
                      </c:pt>
                      <c:pt idx="18984">
                        <c:v>8.5863699999999999E-15</c:v>
                      </c:pt>
                      <c:pt idx="18985">
                        <c:v>8.5863699999999999E-15</c:v>
                      </c:pt>
                      <c:pt idx="18986">
                        <c:v>6.8930699999999998E-15</c:v>
                      </c:pt>
                      <c:pt idx="18987">
                        <c:v>6.8930699999999998E-15</c:v>
                      </c:pt>
                      <c:pt idx="18988">
                        <c:v>7.1675699999999998E-15</c:v>
                      </c:pt>
                      <c:pt idx="18989">
                        <c:v>7.1675699999999998E-15</c:v>
                      </c:pt>
                      <c:pt idx="18990">
                        <c:v>6.3569800000000002E-15</c:v>
                      </c:pt>
                      <c:pt idx="18991">
                        <c:v>6.3569800000000002E-15</c:v>
                      </c:pt>
                      <c:pt idx="18992">
                        <c:v>6.8405200000000002E-15</c:v>
                      </c:pt>
                      <c:pt idx="18993">
                        <c:v>6.8405200000000002E-15</c:v>
                      </c:pt>
                      <c:pt idx="18994">
                        <c:v>6.1609500000000001E-15</c:v>
                      </c:pt>
                      <c:pt idx="18995">
                        <c:v>6.1609500000000001E-15</c:v>
                      </c:pt>
                      <c:pt idx="18996">
                        <c:v>7.0251900000000001E-15</c:v>
                      </c:pt>
                      <c:pt idx="18997">
                        <c:v>7.0251900000000001E-15</c:v>
                      </c:pt>
                      <c:pt idx="18998">
                        <c:v>5.4066300000000001E-15</c:v>
                      </c:pt>
                      <c:pt idx="18999">
                        <c:v>5.4066300000000001E-15</c:v>
                      </c:pt>
                      <c:pt idx="19000">
                        <c:v>5.4769299999999996E-15</c:v>
                      </c:pt>
                      <c:pt idx="19001">
                        <c:v>5.4769299999999996E-15</c:v>
                      </c:pt>
                      <c:pt idx="19002">
                        <c:v>6.7436899999999997E-15</c:v>
                      </c:pt>
                      <c:pt idx="19003">
                        <c:v>6.7436899999999997E-15</c:v>
                      </c:pt>
                      <c:pt idx="19004">
                        <c:v>6.3674199999999996E-15</c:v>
                      </c:pt>
                      <c:pt idx="19005">
                        <c:v>6.3674199999999996E-15</c:v>
                      </c:pt>
                      <c:pt idx="19006">
                        <c:v>7.4854500000000002E-15</c:v>
                      </c:pt>
                      <c:pt idx="19007">
                        <c:v>7.4854500000000002E-15</c:v>
                      </c:pt>
                      <c:pt idx="19008">
                        <c:v>5.9732700000000001E-15</c:v>
                      </c:pt>
                      <c:pt idx="19009">
                        <c:v>5.9732700000000001E-15</c:v>
                      </c:pt>
                      <c:pt idx="19010">
                        <c:v>6.4747600000000003E-15</c:v>
                      </c:pt>
                      <c:pt idx="19011">
                        <c:v>6.4747600000000003E-15</c:v>
                      </c:pt>
                      <c:pt idx="19012">
                        <c:v>7.2680800000000004E-15</c:v>
                      </c:pt>
                      <c:pt idx="19013">
                        <c:v>7.2680800000000004E-15</c:v>
                      </c:pt>
                      <c:pt idx="19014">
                        <c:v>7.0810400000000004E-15</c:v>
                      </c:pt>
                      <c:pt idx="19015">
                        <c:v>7.0810400000000004E-15</c:v>
                      </c:pt>
                      <c:pt idx="19016">
                        <c:v>6.9812200000000003E-15</c:v>
                      </c:pt>
                      <c:pt idx="19017">
                        <c:v>6.9812200000000003E-15</c:v>
                      </c:pt>
                      <c:pt idx="19018">
                        <c:v>5.8721799999999999E-15</c:v>
                      </c:pt>
                      <c:pt idx="19019">
                        <c:v>5.8721799999999999E-15</c:v>
                      </c:pt>
                      <c:pt idx="19020">
                        <c:v>6.6196100000000003E-15</c:v>
                      </c:pt>
                      <c:pt idx="19021">
                        <c:v>6.6196100000000003E-15</c:v>
                      </c:pt>
                      <c:pt idx="19022">
                        <c:v>6.9493000000000003E-15</c:v>
                      </c:pt>
                      <c:pt idx="19023">
                        <c:v>6.9493000000000003E-15</c:v>
                      </c:pt>
                      <c:pt idx="19024">
                        <c:v>5.9373999999999998E-15</c:v>
                      </c:pt>
                      <c:pt idx="19025">
                        <c:v>5.9373999999999998E-15</c:v>
                      </c:pt>
                      <c:pt idx="19026">
                        <c:v>6.5921399999999999E-15</c:v>
                      </c:pt>
                      <c:pt idx="19027">
                        <c:v>6.5921399999999999E-15</c:v>
                      </c:pt>
                      <c:pt idx="19028">
                        <c:v>6.1865399999999997E-15</c:v>
                      </c:pt>
                      <c:pt idx="19029">
                        <c:v>6.1865399999999997E-15</c:v>
                      </c:pt>
                      <c:pt idx="19030">
                        <c:v>6.4658499999999999E-15</c:v>
                      </c:pt>
                      <c:pt idx="19031">
                        <c:v>6.4658499999999999E-15</c:v>
                      </c:pt>
                      <c:pt idx="19032">
                        <c:v>6.5256400000000001E-15</c:v>
                      </c:pt>
                      <c:pt idx="19033">
                        <c:v>6.5256400000000001E-15</c:v>
                      </c:pt>
                      <c:pt idx="19034">
                        <c:v>5.6593700000000003E-15</c:v>
                      </c:pt>
                      <c:pt idx="19035">
                        <c:v>5.6593700000000003E-15</c:v>
                      </c:pt>
                      <c:pt idx="19036">
                        <c:v>6.47761E-15</c:v>
                      </c:pt>
                      <c:pt idx="19037">
                        <c:v>6.47761E-15</c:v>
                      </c:pt>
                      <c:pt idx="19038">
                        <c:v>6.4012499999999996E-15</c:v>
                      </c:pt>
                      <c:pt idx="19039">
                        <c:v>6.4012499999999996E-15</c:v>
                      </c:pt>
                      <c:pt idx="19040">
                        <c:v>6.8715900000000001E-15</c:v>
                      </c:pt>
                      <c:pt idx="19041">
                        <c:v>6.8715900000000001E-15</c:v>
                      </c:pt>
                      <c:pt idx="19042">
                        <c:v>6.3215399999999998E-15</c:v>
                      </c:pt>
                      <c:pt idx="19043">
                        <c:v>6.3215399999999998E-15</c:v>
                      </c:pt>
                      <c:pt idx="19044">
                        <c:v>6.5520399999999999E-15</c:v>
                      </c:pt>
                      <c:pt idx="19045">
                        <c:v>6.5520399999999999E-15</c:v>
                      </c:pt>
                      <c:pt idx="19046">
                        <c:v>8.52133E-15</c:v>
                      </c:pt>
                      <c:pt idx="19047">
                        <c:v>8.52133E-15</c:v>
                      </c:pt>
                      <c:pt idx="19048">
                        <c:v>6.2334099999999997E-15</c:v>
                      </c:pt>
                      <c:pt idx="19049">
                        <c:v>6.2334099999999997E-15</c:v>
                      </c:pt>
                      <c:pt idx="19050">
                        <c:v>6.3806699999999996E-15</c:v>
                      </c:pt>
                      <c:pt idx="19051">
                        <c:v>6.3806699999999996E-15</c:v>
                      </c:pt>
                      <c:pt idx="19052">
                        <c:v>8.3035100000000007E-15</c:v>
                      </c:pt>
                      <c:pt idx="19053">
                        <c:v>8.3035100000000007E-15</c:v>
                      </c:pt>
                      <c:pt idx="19054">
                        <c:v>6.3700200000000001E-15</c:v>
                      </c:pt>
                      <c:pt idx="19055">
                        <c:v>6.3700200000000001E-15</c:v>
                      </c:pt>
                      <c:pt idx="19056">
                        <c:v>6.3404499999999999E-15</c:v>
                      </c:pt>
                      <c:pt idx="19057">
                        <c:v>6.3404499999999999E-15</c:v>
                      </c:pt>
                      <c:pt idx="19058">
                        <c:v>7.0387100000000003E-15</c:v>
                      </c:pt>
                      <c:pt idx="19059">
                        <c:v>7.0387100000000003E-15</c:v>
                      </c:pt>
                      <c:pt idx="19060">
                        <c:v>6.0965999999999997E-15</c:v>
                      </c:pt>
                      <c:pt idx="19061">
                        <c:v>6.0965999999999997E-15</c:v>
                      </c:pt>
                      <c:pt idx="19062">
                        <c:v>6.2275100000000001E-15</c:v>
                      </c:pt>
                      <c:pt idx="19063">
                        <c:v>6.2275100000000001E-15</c:v>
                      </c:pt>
                      <c:pt idx="19064">
                        <c:v>5.7560100000000002E-15</c:v>
                      </c:pt>
                      <c:pt idx="19065">
                        <c:v>5.7560100000000002E-15</c:v>
                      </c:pt>
                      <c:pt idx="19066">
                        <c:v>6.3470600000000002E-15</c:v>
                      </c:pt>
                      <c:pt idx="19067">
                        <c:v>6.3470600000000002E-15</c:v>
                      </c:pt>
                      <c:pt idx="19068">
                        <c:v>6.4714199999999998E-15</c:v>
                      </c:pt>
                      <c:pt idx="19069">
                        <c:v>6.4714199999999998E-15</c:v>
                      </c:pt>
                      <c:pt idx="19070">
                        <c:v>6.6933499999999998E-15</c:v>
                      </c:pt>
                      <c:pt idx="19071">
                        <c:v>6.6933499999999998E-15</c:v>
                      </c:pt>
                      <c:pt idx="19072">
                        <c:v>6.49695E-15</c:v>
                      </c:pt>
                      <c:pt idx="19073">
                        <c:v>6.49695E-15</c:v>
                      </c:pt>
                      <c:pt idx="19074">
                        <c:v>6.22957E-15</c:v>
                      </c:pt>
                      <c:pt idx="19075">
                        <c:v>6.22957E-15</c:v>
                      </c:pt>
                      <c:pt idx="19076">
                        <c:v>6.8633000000000001E-15</c:v>
                      </c:pt>
                      <c:pt idx="19077">
                        <c:v>6.8633000000000001E-15</c:v>
                      </c:pt>
                      <c:pt idx="19078">
                        <c:v>6.1358399999999999E-15</c:v>
                      </c:pt>
                      <c:pt idx="19079">
                        <c:v>6.1358399999999999E-15</c:v>
                      </c:pt>
                      <c:pt idx="19080">
                        <c:v>5.9718200000000001E-15</c:v>
                      </c:pt>
                      <c:pt idx="19081">
                        <c:v>5.9718200000000001E-15</c:v>
                      </c:pt>
                      <c:pt idx="19082">
                        <c:v>6.7729600000000003E-15</c:v>
                      </c:pt>
                      <c:pt idx="19083">
                        <c:v>6.7729600000000003E-15</c:v>
                      </c:pt>
                      <c:pt idx="19084">
                        <c:v>6.4361500000000003E-15</c:v>
                      </c:pt>
                      <c:pt idx="19085">
                        <c:v>6.4361500000000003E-15</c:v>
                      </c:pt>
                      <c:pt idx="19086">
                        <c:v>6.9140099999999997E-15</c:v>
                      </c:pt>
                      <c:pt idx="19087">
                        <c:v>6.9140099999999997E-15</c:v>
                      </c:pt>
                      <c:pt idx="19088">
                        <c:v>6.7293200000000003E-15</c:v>
                      </c:pt>
                      <c:pt idx="19089">
                        <c:v>6.7293200000000003E-15</c:v>
                      </c:pt>
                      <c:pt idx="19090">
                        <c:v>6.4621399999999997E-15</c:v>
                      </c:pt>
                      <c:pt idx="19091">
                        <c:v>6.4621399999999997E-15</c:v>
                      </c:pt>
                      <c:pt idx="19092">
                        <c:v>6.4699699999999997E-15</c:v>
                      </c:pt>
                      <c:pt idx="19093">
                        <c:v>6.4699699999999997E-15</c:v>
                      </c:pt>
                      <c:pt idx="19094">
                        <c:v>6.1643299999999997E-15</c:v>
                      </c:pt>
                      <c:pt idx="19095">
                        <c:v>6.1643299999999997E-15</c:v>
                      </c:pt>
                      <c:pt idx="19096">
                        <c:v>6.7009999999999998E-15</c:v>
                      </c:pt>
                      <c:pt idx="19097">
                        <c:v>6.7009999999999998E-15</c:v>
                      </c:pt>
                      <c:pt idx="19098">
                        <c:v>6.93525E-15</c:v>
                      </c:pt>
                      <c:pt idx="19099">
                        <c:v>6.93525E-15</c:v>
                      </c:pt>
                      <c:pt idx="19100">
                        <c:v>5.7279600000000001E-15</c:v>
                      </c:pt>
                      <c:pt idx="19101">
                        <c:v>5.7279600000000001E-15</c:v>
                      </c:pt>
                      <c:pt idx="19102">
                        <c:v>6.6912100000000001E-15</c:v>
                      </c:pt>
                      <c:pt idx="19103">
                        <c:v>6.6912100000000001E-15</c:v>
                      </c:pt>
                      <c:pt idx="19104">
                        <c:v>5.9868899999999997E-15</c:v>
                      </c:pt>
                      <c:pt idx="19105">
                        <c:v>5.9868899999999997E-15</c:v>
                      </c:pt>
                      <c:pt idx="19106">
                        <c:v>5.75928E-15</c:v>
                      </c:pt>
                      <c:pt idx="19107">
                        <c:v>5.75928E-15</c:v>
                      </c:pt>
                      <c:pt idx="19108">
                        <c:v>6.1228499999999997E-15</c:v>
                      </c:pt>
                      <c:pt idx="19109">
                        <c:v>6.1228499999999997E-15</c:v>
                      </c:pt>
                      <c:pt idx="19110">
                        <c:v>6.36535E-15</c:v>
                      </c:pt>
                      <c:pt idx="19111">
                        <c:v>6.36535E-15</c:v>
                      </c:pt>
                      <c:pt idx="19112">
                        <c:v>6.8866800000000001E-15</c:v>
                      </c:pt>
                      <c:pt idx="19113">
                        <c:v>6.8866800000000001E-15</c:v>
                      </c:pt>
                      <c:pt idx="19114">
                        <c:v>6.9249599999999996E-15</c:v>
                      </c:pt>
                      <c:pt idx="19115">
                        <c:v>6.9249599999999996E-15</c:v>
                      </c:pt>
                      <c:pt idx="19116">
                        <c:v>6.1678900000000001E-15</c:v>
                      </c:pt>
                      <c:pt idx="19117">
                        <c:v>6.1678900000000001E-15</c:v>
                      </c:pt>
                      <c:pt idx="19118">
                        <c:v>6.0613899999999997E-15</c:v>
                      </c:pt>
                      <c:pt idx="19119">
                        <c:v>6.0613899999999997E-15</c:v>
                      </c:pt>
                      <c:pt idx="19120">
                        <c:v>5.8811700000000001E-15</c:v>
                      </c:pt>
                      <c:pt idx="19121">
                        <c:v>5.8811700000000001E-15</c:v>
                      </c:pt>
                      <c:pt idx="19122">
                        <c:v>6.1690600000000001E-15</c:v>
                      </c:pt>
                      <c:pt idx="19123">
                        <c:v>6.1690600000000001E-15</c:v>
                      </c:pt>
                      <c:pt idx="19124">
                        <c:v>5.7808299999999997E-15</c:v>
                      </c:pt>
                      <c:pt idx="19125">
                        <c:v>5.7808299999999997E-15</c:v>
                      </c:pt>
                      <c:pt idx="19126">
                        <c:v>5.8803999999999999E-15</c:v>
                      </c:pt>
                      <c:pt idx="19127">
                        <c:v>5.8803999999999999E-15</c:v>
                      </c:pt>
                      <c:pt idx="19128">
                        <c:v>5.9890099999999999E-15</c:v>
                      </c:pt>
                      <c:pt idx="19129">
                        <c:v>5.9890099999999999E-15</c:v>
                      </c:pt>
                      <c:pt idx="19130">
                        <c:v>6.8124399999999999E-15</c:v>
                      </c:pt>
                      <c:pt idx="19131">
                        <c:v>6.8124399999999999E-15</c:v>
                      </c:pt>
                      <c:pt idx="19132">
                        <c:v>5.6635399999999997E-15</c:v>
                      </c:pt>
                      <c:pt idx="19133">
                        <c:v>5.6635399999999997E-15</c:v>
                      </c:pt>
                      <c:pt idx="19134">
                        <c:v>6.2996200000000004E-15</c:v>
                      </c:pt>
                      <c:pt idx="19135">
                        <c:v>6.2996200000000004E-15</c:v>
                      </c:pt>
                      <c:pt idx="19136">
                        <c:v>6.8146200000000003E-15</c:v>
                      </c:pt>
                      <c:pt idx="19137">
                        <c:v>6.8146200000000003E-15</c:v>
                      </c:pt>
                      <c:pt idx="19138">
                        <c:v>7.1369099999999994E-15</c:v>
                      </c:pt>
                      <c:pt idx="19139">
                        <c:v>7.1369099999999994E-15</c:v>
                      </c:pt>
                      <c:pt idx="19140">
                        <c:v>6.3665400000000003E-15</c:v>
                      </c:pt>
                      <c:pt idx="19141">
                        <c:v>6.3665400000000003E-15</c:v>
                      </c:pt>
                      <c:pt idx="19142">
                        <c:v>5.9175800000000002E-15</c:v>
                      </c:pt>
                      <c:pt idx="19143">
                        <c:v>5.9175800000000002E-15</c:v>
                      </c:pt>
                      <c:pt idx="19144">
                        <c:v>7.4075800000000004E-15</c:v>
                      </c:pt>
                      <c:pt idx="19145">
                        <c:v>7.4075800000000004E-15</c:v>
                      </c:pt>
                      <c:pt idx="19146">
                        <c:v>5.8065300000000001E-15</c:v>
                      </c:pt>
                      <c:pt idx="19147">
                        <c:v>5.8065300000000001E-15</c:v>
                      </c:pt>
                      <c:pt idx="19148">
                        <c:v>5.9849699999999999E-15</c:v>
                      </c:pt>
                      <c:pt idx="19149">
                        <c:v>5.9849699999999999E-15</c:v>
                      </c:pt>
                      <c:pt idx="19150">
                        <c:v>6.2230800000000001E-15</c:v>
                      </c:pt>
                      <c:pt idx="19151">
                        <c:v>6.2230800000000001E-15</c:v>
                      </c:pt>
                      <c:pt idx="19152">
                        <c:v>5.9520100000000003E-15</c:v>
                      </c:pt>
                      <c:pt idx="19153">
                        <c:v>5.9520100000000003E-15</c:v>
                      </c:pt>
                      <c:pt idx="19154">
                        <c:v>6.1888600000000001E-15</c:v>
                      </c:pt>
                      <c:pt idx="19155">
                        <c:v>6.1888600000000001E-15</c:v>
                      </c:pt>
                      <c:pt idx="19156">
                        <c:v>5.9792799999999996E-15</c:v>
                      </c:pt>
                      <c:pt idx="19157">
                        <c:v>5.9792799999999996E-15</c:v>
                      </c:pt>
                      <c:pt idx="19158">
                        <c:v>5.6455399999999998E-15</c:v>
                      </c:pt>
                      <c:pt idx="19159">
                        <c:v>5.6455399999999998E-15</c:v>
                      </c:pt>
                      <c:pt idx="19160">
                        <c:v>6.8985000000000004E-15</c:v>
                      </c:pt>
                      <c:pt idx="19161">
                        <c:v>6.8985000000000004E-15</c:v>
                      </c:pt>
                      <c:pt idx="19162">
                        <c:v>7.04209E-15</c:v>
                      </c:pt>
                      <c:pt idx="19163">
                        <c:v>7.04209E-15</c:v>
                      </c:pt>
                      <c:pt idx="19164">
                        <c:v>6.1721899999999998E-15</c:v>
                      </c:pt>
                      <c:pt idx="19165">
                        <c:v>6.1721899999999998E-15</c:v>
                      </c:pt>
                      <c:pt idx="19166">
                        <c:v>6.8748699999999996E-15</c:v>
                      </c:pt>
                      <c:pt idx="19167">
                        <c:v>6.8748699999999996E-15</c:v>
                      </c:pt>
                      <c:pt idx="19168">
                        <c:v>5.85326E-15</c:v>
                      </c:pt>
                      <c:pt idx="19169">
                        <c:v>5.85326E-15</c:v>
                      </c:pt>
                      <c:pt idx="19170">
                        <c:v>5.9019600000000002E-15</c:v>
                      </c:pt>
                      <c:pt idx="19171">
                        <c:v>5.9019600000000002E-15</c:v>
                      </c:pt>
                      <c:pt idx="19172">
                        <c:v>6.60928E-15</c:v>
                      </c:pt>
                      <c:pt idx="19173">
                        <c:v>6.60928E-15</c:v>
                      </c:pt>
                      <c:pt idx="19174">
                        <c:v>5.9389999999999997E-15</c:v>
                      </c:pt>
                      <c:pt idx="19175">
                        <c:v>5.9389999999999997E-15</c:v>
                      </c:pt>
                      <c:pt idx="19176">
                        <c:v>6.20842E-15</c:v>
                      </c:pt>
                      <c:pt idx="19177">
                        <c:v>6.20842E-15</c:v>
                      </c:pt>
                      <c:pt idx="19178">
                        <c:v>6.1604299999999998E-15</c:v>
                      </c:pt>
                      <c:pt idx="19179">
                        <c:v>6.1604299999999998E-15</c:v>
                      </c:pt>
                      <c:pt idx="19180">
                        <c:v>6.5223899999999999E-15</c:v>
                      </c:pt>
                      <c:pt idx="19181">
                        <c:v>6.5223899999999999E-15</c:v>
                      </c:pt>
                      <c:pt idx="19182">
                        <c:v>6.0730099999999997E-15</c:v>
                      </c:pt>
                      <c:pt idx="19183">
                        <c:v>6.0730099999999997E-15</c:v>
                      </c:pt>
                      <c:pt idx="19184">
                        <c:v>5.9998599999999996E-15</c:v>
                      </c:pt>
                      <c:pt idx="19185">
                        <c:v>5.9998599999999996E-15</c:v>
                      </c:pt>
                      <c:pt idx="19186">
                        <c:v>6.1541100000000001E-15</c:v>
                      </c:pt>
                      <c:pt idx="19187">
                        <c:v>6.1541100000000001E-15</c:v>
                      </c:pt>
                      <c:pt idx="19188">
                        <c:v>6.5801500000000002E-15</c:v>
                      </c:pt>
                      <c:pt idx="19189">
                        <c:v>6.5801500000000002E-15</c:v>
                      </c:pt>
                      <c:pt idx="19190">
                        <c:v>6.6467399999999996E-15</c:v>
                      </c:pt>
                      <c:pt idx="19191">
                        <c:v>6.6467399999999996E-15</c:v>
                      </c:pt>
                      <c:pt idx="19192">
                        <c:v>8.2821400000000001E-15</c:v>
                      </c:pt>
                      <c:pt idx="19193">
                        <c:v>8.2821400000000001E-15</c:v>
                      </c:pt>
                      <c:pt idx="19194">
                        <c:v>6.36482E-15</c:v>
                      </c:pt>
                      <c:pt idx="19195">
                        <c:v>6.36482E-15</c:v>
                      </c:pt>
                      <c:pt idx="19196">
                        <c:v>6.6236200000000001E-15</c:v>
                      </c:pt>
                      <c:pt idx="19197">
                        <c:v>6.6236200000000001E-15</c:v>
                      </c:pt>
                      <c:pt idx="19198">
                        <c:v>6.4797300000000001E-15</c:v>
                      </c:pt>
                      <c:pt idx="19199">
                        <c:v>6.4797300000000001E-15</c:v>
                      </c:pt>
                      <c:pt idx="19200">
                        <c:v>6.5383200000000001E-15</c:v>
                      </c:pt>
                      <c:pt idx="19201">
                        <c:v>6.5383200000000001E-15</c:v>
                      </c:pt>
                      <c:pt idx="19202">
                        <c:v>6.5478500000000001E-15</c:v>
                      </c:pt>
                      <c:pt idx="19203">
                        <c:v>6.5478500000000001E-15</c:v>
                      </c:pt>
                      <c:pt idx="19204">
                        <c:v>5.80434E-15</c:v>
                      </c:pt>
                      <c:pt idx="19205">
                        <c:v>5.80434E-15</c:v>
                      </c:pt>
                      <c:pt idx="19206">
                        <c:v>6.47417E-15</c:v>
                      </c:pt>
                      <c:pt idx="19207">
                        <c:v>6.47417E-15</c:v>
                      </c:pt>
                      <c:pt idx="19208">
                        <c:v>6.2050500000000001E-15</c:v>
                      </c:pt>
                      <c:pt idx="19209">
                        <c:v>6.2050500000000001E-15</c:v>
                      </c:pt>
                      <c:pt idx="19210">
                        <c:v>6.3553200000000001E-15</c:v>
                      </c:pt>
                      <c:pt idx="19211">
                        <c:v>6.3553200000000001E-15</c:v>
                      </c:pt>
                      <c:pt idx="19212">
                        <c:v>6.8144599999999999E-15</c:v>
                      </c:pt>
                      <c:pt idx="19213">
                        <c:v>6.8144599999999999E-15</c:v>
                      </c:pt>
                      <c:pt idx="19214">
                        <c:v>5.8964099999999999E-15</c:v>
                      </c:pt>
                      <c:pt idx="19215">
                        <c:v>5.8964099999999999E-15</c:v>
                      </c:pt>
                      <c:pt idx="19216">
                        <c:v>5.9462800000000001E-15</c:v>
                      </c:pt>
                      <c:pt idx="19217">
                        <c:v>5.9462800000000001E-15</c:v>
                      </c:pt>
                      <c:pt idx="19218">
                        <c:v>6.2800700000000003E-15</c:v>
                      </c:pt>
                      <c:pt idx="19219">
                        <c:v>6.2800700000000003E-15</c:v>
                      </c:pt>
                      <c:pt idx="19220">
                        <c:v>6.6925299999999999E-15</c:v>
                      </c:pt>
                      <c:pt idx="19221">
                        <c:v>6.6925299999999999E-15</c:v>
                      </c:pt>
                      <c:pt idx="19222">
                        <c:v>5.9547299999999996E-15</c:v>
                      </c:pt>
                      <c:pt idx="19223">
                        <c:v>5.9547299999999996E-15</c:v>
                      </c:pt>
                      <c:pt idx="19224">
                        <c:v>6.5301799999999999E-15</c:v>
                      </c:pt>
                      <c:pt idx="19225">
                        <c:v>6.5301799999999999E-15</c:v>
                      </c:pt>
                      <c:pt idx="19226">
                        <c:v>8.8548000000000002E-15</c:v>
                      </c:pt>
                      <c:pt idx="19227">
                        <c:v>8.8548000000000002E-15</c:v>
                      </c:pt>
                      <c:pt idx="19228">
                        <c:v>6.1537100000000004E-15</c:v>
                      </c:pt>
                      <c:pt idx="19229">
                        <c:v>6.1537100000000004E-15</c:v>
                      </c:pt>
                      <c:pt idx="19230">
                        <c:v>1.12603E-14</c:v>
                      </c:pt>
                      <c:pt idx="19231">
                        <c:v>1.12603E-14</c:v>
                      </c:pt>
                      <c:pt idx="19232">
                        <c:v>6.9121699999999997E-15</c:v>
                      </c:pt>
                      <c:pt idx="19233">
                        <c:v>6.9121699999999997E-15</c:v>
                      </c:pt>
                      <c:pt idx="19234">
                        <c:v>5.3838500000000003E-13</c:v>
                      </c:pt>
                      <c:pt idx="19235">
                        <c:v>5.3838500000000003E-13</c:v>
                      </c:pt>
                      <c:pt idx="19236">
                        <c:v>6.5085399999999999E-15</c:v>
                      </c:pt>
                      <c:pt idx="19237">
                        <c:v>6.5085399999999999E-15</c:v>
                      </c:pt>
                      <c:pt idx="19238">
                        <c:v>6.2667699999999999E-15</c:v>
                      </c:pt>
                      <c:pt idx="19239">
                        <c:v>6.2667699999999999E-15</c:v>
                      </c:pt>
                      <c:pt idx="19240">
                        <c:v>6.0125200000000001E-15</c:v>
                      </c:pt>
                      <c:pt idx="19241">
                        <c:v>6.0125200000000001E-15</c:v>
                      </c:pt>
                      <c:pt idx="19242">
                        <c:v>6.5963299999999996E-15</c:v>
                      </c:pt>
                      <c:pt idx="19243">
                        <c:v>6.5963299999999996E-15</c:v>
                      </c:pt>
                      <c:pt idx="19244">
                        <c:v>5.69509E-15</c:v>
                      </c:pt>
                      <c:pt idx="19245">
                        <c:v>5.69509E-15</c:v>
                      </c:pt>
                      <c:pt idx="19246">
                        <c:v>5.86587E-15</c:v>
                      </c:pt>
                      <c:pt idx="19247">
                        <c:v>5.86587E-15</c:v>
                      </c:pt>
                      <c:pt idx="19248">
                        <c:v>6.2289600000000001E-15</c:v>
                      </c:pt>
                      <c:pt idx="19249">
                        <c:v>6.2289600000000001E-15</c:v>
                      </c:pt>
                      <c:pt idx="19250">
                        <c:v>6.1395999999999998E-15</c:v>
                      </c:pt>
                      <c:pt idx="19251">
                        <c:v>6.1395999999999998E-15</c:v>
                      </c:pt>
                      <c:pt idx="19252">
                        <c:v>6.1563000000000003E-15</c:v>
                      </c:pt>
                      <c:pt idx="19253">
                        <c:v>6.1563000000000003E-15</c:v>
                      </c:pt>
                      <c:pt idx="19254">
                        <c:v>6.9806900000000002E-15</c:v>
                      </c:pt>
                      <c:pt idx="19255">
                        <c:v>6.9806900000000002E-15</c:v>
                      </c:pt>
                      <c:pt idx="19256">
                        <c:v>6.0932900000000001E-15</c:v>
                      </c:pt>
                      <c:pt idx="19257">
                        <c:v>6.0932900000000001E-15</c:v>
                      </c:pt>
                      <c:pt idx="19258">
                        <c:v>6.3871900000000004E-15</c:v>
                      </c:pt>
                      <c:pt idx="19259">
                        <c:v>6.3871900000000004E-15</c:v>
                      </c:pt>
                      <c:pt idx="19260">
                        <c:v>6.7540500000000002E-15</c:v>
                      </c:pt>
                      <c:pt idx="19261">
                        <c:v>6.7540500000000002E-15</c:v>
                      </c:pt>
                      <c:pt idx="19262">
                        <c:v>9.9098199999999998E-15</c:v>
                      </c:pt>
                      <c:pt idx="19263">
                        <c:v>9.9098199999999998E-15</c:v>
                      </c:pt>
                      <c:pt idx="19264">
                        <c:v>6.49507E-15</c:v>
                      </c:pt>
                      <c:pt idx="19265">
                        <c:v>6.49507E-15</c:v>
                      </c:pt>
                      <c:pt idx="19266">
                        <c:v>6.3196800000000002E-15</c:v>
                      </c:pt>
                      <c:pt idx="19267">
                        <c:v>6.3196800000000002E-15</c:v>
                      </c:pt>
                      <c:pt idx="19268">
                        <c:v>6.8958900000000001E-15</c:v>
                      </c:pt>
                      <c:pt idx="19269">
                        <c:v>6.8958900000000001E-15</c:v>
                      </c:pt>
                      <c:pt idx="19270">
                        <c:v>6.7867599999999999E-15</c:v>
                      </c:pt>
                      <c:pt idx="19271">
                        <c:v>6.7867599999999999E-15</c:v>
                      </c:pt>
                      <c:pt idx="19272">
                        <c:v>6.2587699999999997E-15</c:v>
                      </c:pt>
                      <c:pt idx="19273">
                        <c:v>6.2587699999999997E-15</c:v>
                      </c:pt>
                      <c:pt idx="19274">
                        <c:v>6.6794500000000001E-15</c:v>
                      </c:pt>
                      <c:pt idx="19275">
                        <c:v>6.6794500000000001E-15</c:v>
                      </c:pt>
                      <c:pt idx="19276">
                        <c:v>6.4263299999999996E-15</c:v>
                      </c:pt>
                      <c:pt idx="19277">
                        <c:v>6.4263299999999996E-15</c:v>
                      </c:pt>
                      <c:pt idx="19278">
                        <c:v>5.9649800000000001E-15</c:v>
                      </c:pt>
                      <c:pt idx="19279">
                        <c:v>5.9649800000000001E-15</c:v>
                      </c:pt>
                      <c:pt idx="19280">
                        <c:v>6.1683800000000003E-15</c:v>
                      </c:pt>
                      <c:pt idx="19281">
                        <c:v>6.1683800000000003E-15</c:v>
                      </c:pt>
                      <c:pt idx="19282">
                        <c:v>6.0817300000000003E-15</c:v>
                      </c:pt>
                      <c:pt idx="19283">
                        <c:v>6.0817300000000003E-15</c:v>
                      </c:pt>
                      <c:pt idx="19284">
                        <c:v>6.0808500000000002E-15</c:v>
                      </c:pt>
                      <c:pt idx="19285">
                        <c:v>6.0808500000000002E-15</c:v>
                      </c:pt>
                      <c:pt idx="19286">
                        <c:v>6.5189899999999999E-15</c:v>
                      </c:pt>
                      <c:pt idx="19287">
                        <c:v>6.5189899999999999E-15</c:v>
                      </c:pt>
                      <c:pt idx="19288">
                        <c:v>6.3096500000000003E-15</c:v>
                      </c:pt>
                      <c:pt idx="19289">
                        <c:v>6.3096500000000003E-15</c:v>
                      </c:pt>
                      <c:pt idx="19290">
                        <c:v>6.7764599999999997E-15</c:v>
                      </c:pt>
                      <c:pt idx="19291">
                        <c:v>6.7764599999999997E-15</c:v>
                      </c:pt>
                      <c:pt idx="19292">
                        <c:v>6.1585199999999997E-15</c:v>
                      </c:pt>
                      <c:pt idx="19293">
                        <c:v>6.1585199999999997E-15</c:v>
                      </c:pt>
                      <c:pt idx="19294">
                        <c:v>5.9018699999999998E-15</c:v>
                      </c:pt>
                      <c:pt idx="19295">
                        <c:v>5.9018699999999998E-15</c:v>
                      </c:pt>
                      <c:pt idx="19296">
                        <c:v>6.5767900000000001E-15</c:v>
                      </c:pt>
                      <c:pt idx="19297">
                        <c:v>6.5767900000000001E-15</c:v>
                      </c:pt>
                      <c:pt idx="19298">
                        <c:v>6.0716299999999996E-15</c:v>
                      </c:pt>
                      <c:pt idx="19299">
                        <c:v>6.0716299999999996E-15</c:v>
                      </c:pt>
                      <c:pt idx="19300">
                        <c:v>6.5782999999999996E-15</c:v>
                      </c:pt>
                      <c:pt idx="19301">
                        <c:v>6.5782999999999996E-15</c:v>
                      </c:pt>
                      <c:pt idx="19302">
                        <c:v>6.6715599999999999E-15</c:v>
                      </c:pt>
                      <c:pt idx="19303">
                        <c:v>6.6715599999999999E-15</c:v>
                      </c:pt>
                      <c:pt idx="19304">
                        <c:v>6.0730799999999997E-15</c:v>
                      </c:pt>
                      <c:pt idx="19305">
                        <c:v>6.0730799999999997E-15</c:v>
                      </c:pt>
                      <c:pt idx="19306">
                        <c:v>6.2260900000000002E-15</c:v>
                      </c:pt>
                      <c:pt idx="19307">
                        <c:v>6.2260900000000002E-15</c:v>
                      </c:pt>
                      <c:pt idx="19308">
                        <c:v>7.6913599999999996E-15</c:v>
                      </c:pt>
                      <c:pt idx="19309">
                        <c:v>7.6913599999999996E-15</c:v>
                      </c:pt>
                      <c:pt idx="19310">
                        <c:v>6.2278799999999997E-15</c:v>
                      </c:pt>
                      <c:pt idx="19311">
                        <c:v>6.2278799999999997E-15</c:v>
                      </c:pt>
                      <c:pt idx="19312">
                        <c:v>6.4789699999999996E-15</c:v>
                      </c:pt>
                      <c:pt idx="19313">
                        <c:v>6.4789699999999996E-15</c:v>
                      </c:pt>
                      <c:pt idx="19314">
                        <c:v>6.96462E-15</c:v>
                      </c:pt>
                      <c:pt idx="19315">
                        <c:v>6.96462E-15</c:v>
                      </c:pt>
                      <c:pt idx="19316">
                        <c:v>6.6578199999999998E-15</c:v>
                      </c:pt>
                      <c:pt idx="19317">
                        <c:v>6.6578199999999998E-15</c:v>
                      </c:pt>
                      <c:pt idx="19318">
                        <c:v>5.6978100000000002E-15</c:v>
                      </c:pt>
                      <c:pt idx="19319">
                        <c:v>5.6978100000000002E-15</c:v>
                      </c:pt>
                      <c:pt idx="19320">
                        <c:v>6.2138300000000002E-15</c:v>
                      </c:pt>
                      <c:pt idx="19321">
                        <c:v>6.2138300000000002E-15</c:v>
                      </c:pt>
                      <c:pt idx="19322">
                        <c:v>6.3447900000000003E-15</c:v>
                      </c:pt>
                      <c:pt idx="19323">
                        <c:v>6.3447900000000003E-15</c:v>
                      </c:pt>
                      <c:pt idx="19324">
                        <c:v>6.0626199999999999E-15</c:v>
                      </c:pt>
                      <c:pt idx="19325">
                        <c:v>6.0626199999999999E-15</c:v>
                      </c:pt>
                      <c:pt idx="19326">
                        <c:v>5.8649999999999997E-15</c:v>
                      </c:pt>
                      <c:pt idx="19327">
                        <c:v>5.8649999999999997E-15</c:v>
                      </c:pt>
                      <c:pt idx="19328">
                        <c:v>1.07143E-14</c:v>
                      </c:pt>
                      <c:pt idx="19329">
                        <c:v>1.07143E-14</c:v>
                      </c:pt>
                      <c:pt idx="19330">
                        <c:v>6.2602000000000002E-15</c:v>
                      </c:pt>
                      <c:pt idx="19331">
                        <c:v>6.2602000000000002E-15</c:v>
                      </c:pt>
                      <c:pt idx="19332">
                        <c:v>6.5631599999999999E-15</c:v>
                      </c:pt>
                      <c:pt idx="19333">
                        <c:v>6.5631599999999999E-15</c:v>
                      </c:pt>
                      <c:pt idx="19334">
                        <c:v>6.2620000000000004E-15</c:v>
                      </c:pt>
                      <c:pt idx="19335">
                        <c:v>6.2620000000000004E-15</c:v>
                      </c:pt>
                      <c:pt idx="19336">
                        <c:v>7.4562500000000004E-15</c:v>
                      </c:pt>
                      <c:pt idx="19337">
                        <c:v>7.4562500000000004E-15</c:v>
                      </c:pt>
                      <c:pt idx="19338">
                        <c:v>5.82315E-15</c:v>
                      </c:pt>
                      <c:pt idx="19339">
                        <c:v>5.82315E-15</c:v>
                      </c:pt>
                      <c:pt idx="19340">
                        <c:v>5.7378400000000002E-15</c:v>
                      </c:pt>
                      <c:pt idx="19341">
                        <c:v>5.7378400000000002E-15</c:v>
                      </c:pt>
                      <c:pt idx="19342">
                        <c:v>6.7904899999999996E-15</c:v>
                      </c:pt>
                      <c:pt idx="19343">
                        <c:v>6.7904899999999996E-15</c:v>
                      </c:pt>
                      <c:pt idx="19344">
                        <c:v>7.3457400000000001E-15</c:v>
                      </c:pt>
                      <c:pt idx="19345">
                        <c:v>7.3457400000000001E-15</c:v>
                      </c:pt>
                      <c:pt idx="19346">
                        <c:v>5.9003600000000003E-15</c:v>
                      </c:pt>
                      <c:pt idx="19347">
                        <c:v>5.9003600000000003E-15</c:v>
                      </c:pt>
                      <c:pt idx="19348">
                        <c:v>6.3473299999999997E-15</c:v>
                      </c:pt>
                      <c:pt idx="19349">
                        <c:v>6.3473299999999997E-15</c:v>
                      </c:pt>
                      <c:pt idx="19350">
                        <c:v>7.2655200000000006E-15</c:v>
                      </c:pt>
                      <c:pt idx="19351">
                        <c:v>7.2655200000000006E-15</c:v>
                      </c:pt>
                      <c:pt idx="19352">
                        <c:v>6.1721000000000002E-15</c:v>
                      </c:pt>
                      <c:pt idx="19353">
                        <c:v>6.1721000000000002E-15</c:v>
                      </c:pt>
                      <c:pt idx="19354">
                        <c:v>6.34739E-15</c:v>
                      </c:pt>
                      <c:pt idx="19355">
                        <c:v>6.34739E-15</c:v>
                      </c:pt>
                      <c:pt idx="19356">
                        <c:v>6.3705599999999999E-15</c:v>
                      </c:pt>
                      <c:pt idx="19357">
                        <c:v>6.3705599999999999E-15</c:v>
                      </c:pt>
                      <c:pt idx="19358">
                        <c:v>6.5163500000000003E-15</c:v>
                      </c:pt>
                      <c:pt idx="19359">
                        <c:v>6.5163500000000003E-15</c:v>
                      </c:pt>
                      <c:pt idx="19360">
                        <c:v>6.51622E-15</c:v>
                      </c:pt>
                      <c:pt idx="19361">
                        <c:v>6.51622E-15</c:v>
                      </c:pt>
                      <c:pt idx="19362">
                        <c:v>6.0328800000000003E-15</c:v>
                      </c:pt>
                      <c:pt idx="19363">
                        <c:v>6.0328800000000003E-15</c:v>
                      </c:pt>
                      <c:pt idx="19364">
                        <c:v>6.2369499999999997E-15</c:v>
                      </c:pt>
                      <c:pt idx="19365">
                        <c:v>6.2369499999999997E-15</c:v>
                      </c:pt>
                      <c:pt idx="19366">
                        <c:v>7.2989100000000001E-15</c:v>
                      </c:pt>
                      <c:pt idx="19367">
                        <c:v>7.2989100000000001E-15</c:v>
                      </c:pt>
                      <c:pt idx="19368">
                        <c:v>7.02165E-15</c:v>
                      </c:pt>
                      <c:pt idx="19369">
                        <c:v>7.02165E-15</c:v>
                      </c:pt>
                      <c:pt idx="19370">
                        <c:v>5.7624699999999999E-15</c:v>
                      </c:pt>
                      <c:pt idx="19371">
                        <c:v>5.7624699999999999E-15</c:v>
                      </c:pt>
                      <c:pt idx="19372">
                        <c:v>6.9713700000000003E-15</c:v>
                      </c:pt>
                      <c:pt idx="19373">
                        <c:v>6.9713700000000003E-15</c:v>
                      </c:pt>
                      <c:pt idx="19374">
                        <c:v>6.5986000000000004E-15</c:v>
                      </c:pt>
                      <c:pt idx="19375">
                        <c:v>6.5986000000000004E-15</c:v>
                      </c:pt>
                      <c:pt idx="19376">
                        <c:v>7.8842199999999994E-15</c:v>
                      </c:pt>
                      <c:pt idx="19377">
                        <c:v>7.8842199999999994E-15</c:v>
                      </c:pt>
                      <c:pt idx="19378">
                        <c:v>6.2434100000000002E-15</c:v>
                      </c:pt>
                      <c:pt idx="19379">
                        <c:v>6.2434100000000002E-15</c:v>
                      </c:pt>
                      <c:pt idx="19380">
                        <c:v>6.4302899999999998E-15</c:v>
                      </c:pt>
                      <c:pt idx="19381">
                        <c:v>6.4302899999999998E-15</c:v>
                      </c:pt>
                      <c:pt idx="19382">
                        <c:v>6.1856899999999997E-15</c:v>
                      </c:pt>
                      <c:pt idx="19383">
                        <c:v>6.1856899999999997E-15</c:v>
                      </c:pt>
                      <c:pt idx="19384">
                        <c:v>6.6714299999999996E-15</c:v>
                      </c:pt>
                      <c:pt idx="19385">
                        <c:v>6.6714299999999996E-15</c:v>
                      </c:pt>
                      <c:pt idx="19386">
                        <c:v>6.7106399999999997E-15</c:v>
                      </c:pt>
                      <c:pt idx="19387">
                        <c:v>6.7106399999999997E-15</c:v>
                      </c:pt>
                      <c:pt idx="19388">
                        <c:v>5.9145599999999996E-15</c:v>
                      </c:pt>
                      <c:pt idx="19389">
                        <c:v>5.9145599999999996E-15</c:v>
                      </c:pt>
                      <c:pt idx="19390">
                        <c:v>6.3778500000000001E-15</c:v>
                      </c:pt>
                      <c:pt idx="19391">
                        <c:v>6.3778500000000001E-15</c:v>
                      </c:pt>
                      <c:pt idx="19392">
                        <c:v>6.57701E-15</c:v>
                      </c:pt>
                      <c:pt idx="19393">
                        <c:v>6.57701E-15</c:v>
                      </c:pt>
                      <c:pt idx="19394">
                        <c:v>7.0064999999999998E-15</c:v>
                      </c:pt>
                      <c:pt idx="19395">
                        <c:v>7.0064999999999998E-15</c:v>
                      </c:pt>
                      <c:pt idx="19396">
                        <c:v>5.6910299999999997E-15</c:v>
                      </c:pt>
                      <c:pt idx="19397">
                        <c:v>5.6910299999999997E-15</c:v>
                      </c:pt>
                      <c:pt idx="19398">
                        <c:v>6.5059800000000001E-15</c:v>
                      </c:pt>
                      <c:pt idx="19399">
                        <c:v>6.5059800000000001E-15</c:v>
                      </c:pt>
                      <c:pt idx="19400">
                        <c:v>6.4027699999999997E-15</c:v>
                      </c:pt>
                      <c:pt idx="19401">
                        <c:v>6.4027699999999997E-15</c:v>
                      </c:pt>
                      <c:pt idx="19402">
                        <c:v>6.3768399999999997E-15</c:v>
                      </c:pt>
                      <c:pt idx="19403">
                        <c:v>6.3768399999999997E-15</c:v>
                      </c:pt>
                      <c:pt idx="19404">
                        <c:v>6.5801399999999997E-15</c:v>
                      </c:pt>
                      <c:pt idx="19405">
                        <c:v>6.5801399999999997E-15</c:v>
                      </c:pt>
                      <c:pt idx="19406">
                        <c:v>6.0974899999999996E-15</c:v>
                      </c:pt>
                      <c:pt idx="19407">
                        <c:v>6.0974899999999996E-15</c:v>
                      </c:pt>
                      <c:pt idx="19408">
                        <c:v>6.4742000000000002E-15</c:v>
                      </c:pt>
                      <c:pt idx="19409">
                        <c:v>6.4742000000000002E-15</c:v>
                      </c:pt>
                      <c:pt idx="19410">
                        <c:v>6.7169900000000003E-15</c:v>
                      </c:pt>
                      <c:pt idx="19411">
                        <c:v>6.7169900000000003E-15</c:v>
                      </c:pt>
                      <c:pt idx="19412">
                        <c:v>6.3604299999999999E-15</c:v>
                      </c:pt>
                      <c:pt idx="19413">
                        <c:v>6.3604299999999999E-15</c:v>
                      </c:pt>
                      <c:pt idx="19414">
                        <c:v>6.5686599999999997E-15</c:v>
                      </c:pt>
                      <c:pt idx="19415">
                        <c:v>6.5686599999999997E-15</c:v>
                      </c:pt>
                      <c:pt idx="19416">
                        <c:v>6.3714300000000003E-15</c:v>
                      </c:pt>
                      <c:pt idx="19417">
                        <c:v>6.3714300000000003E-15</c:v>
                      </c:pt>
                      <c:pt idx="19418">
                        <c:v>6.3923000000000002E-15</c:v>
                      </c:pt>
                      <c:pt idx="19419">
                        <c:v>6.3923000000000002E-15</c:v>
                      </c:pt>
                      <c:pt idx="19420">
                        <c:v>7.3582199999999999E-15</c:v>
                      </c:pt>
                      <c:pt idx="19421">
                        <c:v>7.3582199999999999E-15</c:v>
                      </c:pt>
                      <c:pt idx="19422">
                        <c:v>6.5993800000000004E-15</c:v>
                      </c:pt>
                      <c:pt idx="19423">
                        <c:v>6.5993800000000004E-15</c:v>
                      </c:pt>
                      <c:pt idx="19424">
                        <c:v>6.3109000000000001E-15</c:v>
                      </c:pt>
                      <c:pt idx="19425">
                        <c:v>6.3109000000000001E-15</c:v>
                      </c:pt>
                      <c:pt idx="19426">
                        <c:v>8.3229900000000008E-15</c:v>
                      </c:pt>
                      <c:pt idx="19427">
                        <c:v>8.3229900000000008E-15</c:v>
                      </c:pt>
                      <c:pt idx="19428">
                        <c:v>6.0015000000000002E-15</c:v>
                      </c:pt>
                      <c:pt idx="19429">
                        <c:v>6.0015000000000002E-15</c:v>
                      </c:pt>
                      <c:pt idx="19430">
                        <c:v>6.3499499999999998E-15</c:v>
                      </c:pt>
                      <c:pt idx="19431">
                        <c:v>6.3499499999999998E-15</c:v>
                      </c:pt>
                      <c:pt idx="19432">
                        <c:v>6.2451500000000001E-15</c:v>
                      </c:pt>
                      <c:pt idx="19433">
                        <c:v>6.2451500000000001E-15</c:v>
                      </c:pt>
                      <c:pt idx="19434">
                        <c:v>6.3153200000000002E-15</c:v>
                      </c:pt>
                      <c:pt idx="19435">
                        <c:v>6.3153200000000002E-15</c:v>
                      </c:pt>
                      <c:pt idx="19436">
                        <c:v>6.9561199999999999E-15</c:v>
                      </c:pt>
                      <c:pt idx="19437">
                        <c:v>6.9561199999999999E-15</c:v>
                      </c:pt>
                      <c:pt idx="19438">
                        <c:v>6.6651300000000003E-15</c:v>
                      </c:pt>
                      <c:pt idx="19439">
                        <c:v>6.6651300000000003E-15</c:v>
                      </c:pt>
                      <c:pt idx="19440">
                        <c:v>7.0250800000000002E-15</c:v>
                      </c:pt>
                      <c:pt idx="19441">
                        <c:v>7.0250800000000002E-15</c:v>
                      </c:pt>
                      <c:pt idx="19442">
                        <c:v>6.2365199999999998E-15</c:v>
                      </c:pt>
                      <c:pt idx="19443">
                        <c:v>6.2365199999999998E-15</c:v>
                      </c:pt>
                      <c:pt idx="19444">
                        <c:v>7.0385599999999997E-15</c:v>
                      </c:pt>
                      <c:pt idx="19445">
                        <c:v>7.0385599999999997E-15</c:v>
                      </c:pt>
                      <c:pt idx="19446">
                        <c:v>6.5894600000000004E-15</c:v>
                      </c:pt>
                      <c:pt idx="19447">
                        <c:v>6.5894600000000004E-15</c:v>
                      </c:pt>
                      <c:pt idx="19448">
                        <c:v>6.6433599999999999E-15</c:v>
                      </c:pt>
                      <c:pt idx="19449">
                        <c:v>6.6433599999999999E-15</c:v>
                      </c:pt>
                      <c:pt idx="19450">
                        <c:v>5.9809399999999997E-15</c:v>
                      </c:pt>
                      <c:pt idx="19451">
                        <c:v>5.9809399999999997E-15</c:v>
                      </c:pt>
                      <c:pt idx="19452">
                        <c:v>6.7088500000000001E-15</c:v>
                      </c:pt>
                      <c:pt idx="19453">
                        <c:v>6.7088500000000001E-15</c:v>
                      </c:pt>
                      <c:pt idx="19454">
                        <c:v>6.4859300000000001E-15</c:v>
                      </c:pt>
                      <c:pt idx="19455">
                        <c:v>6.4859300000000001E-15</c:v>
                      </c:pt>
                      <c:pt idx="19456">
                        <c:v>6.29351E-15</c:v>
                      </c:pt>
                      <c:pt idx="19457">
                        <c:v>6.29351E-15</c:v>
                      </c:pt>
                      <c:pt idx="19458">
                        <c:v>6.7514900000000004E-15</c:v>
                      </c:pt>
                      <c:pt idx="19459">
                        <c:v>6.7514900000000004E-15</c:v>
                      </c:pt>
                      <c:pt idx="19460">
                        <c:v>6.5160499999999998E-15</c:v>
                      </c:pt>
                      <c:pt idx="19461">
                        <c:v>6.5160499999999998E-15</c:v>
                      </c:pt>
                      <c:pt idx="19462">
                        <c:v>7.4574700000000001E-15</c:v>
                      </c:pt>
                      <c:pt idx="19463">
                        <c:v>7.4574700000000001E-15</c:v>
                      </c:pt>
                      <c:pt idx="19464">
                        <c:v>6.3520500000000003E-15</c:v>
                      </c:pt>
                      <c:pt idx="19465">
                        <c:v>6.3520500000000003E-15</c:v>
                      </c:pt>
                      <c:pt idx="19466">
                        <c:v>6.8468200000000003E-15</c:v>
                      </c:pt>
                      <c:pt idx="19467">
                        <c:v>6.8468200000000003E-15</c:v>
                      </c:pt>
                      <c:pt idx="19468">
                        <c:v>6.3843300000000001E-15</c:v>
                      </c:pt>
                      <c:pt idx="19469">
                        <c:v>6.3843300000000001E-15</c:v>
                      </c:pt>
                      <c:pt idx="19470">
                        <c:v>6.2188099999999998E-15</c:v>
                      </c:pt>
                      <c:pt idx="19471">
                        <c:v>6.2188099999999998E-15</c:v>
                      </c:pt>
                      <c:pt idx="19472">
                        <c:v>6.6953999999999999E-15</c:v>
                      </c:pt>
                      <c:pt idx="19473">
                        <c:v>6.6953999999999999E-15</c:v>
                      </c:pt>
                      <c:pt idx="19474">
                        <c:v>6.6015999999999998E-15</c:v>
                      </c:pt>
                      <c:pt idx="19475">
                        <c:v>6.6015999999999998E-15</c:v>
                      </c:pt>
                      <c:pt idx="19476">
                        <c:v>6.2846599999999998E-15</c:v>
                      </c:pt>
                      <c:pt idx="19477">
                        <c:v>6.2846599999999998E-15</c:v>
                      </c:pt>
                      <c:pt idx="19478">
                        <c:v>6.7359400000000004E-15</c:v>
                      </c:pt>
                      <c:pt idx="19479">
                        <c:v>6.7359400000000004E-15</c:v>
                      </c:pt>
                      <c:pt idx="19480">
                        <c:v>6.7051399999999999E-15</c:v>
                      </c:pt>
                      <c:pt idx="19481">
                        <c:v>6.7051399999999999E-15</c:v>
                      </c:pt>
                      <c:pt idx="19482">
                        <c:v>6.4087000000000002E-15</c:v>
                      </c:pt>
                      <c:pt idx="19483">
                        <c:v>6.4087000000000002E-15</c:v>
                      </c:pt>
                      <c:pt idx="19484">
                        <c:v>6.44406E-15</c:v>
                      </c:pt>
                      <c:pt idx="19485">
                        <c:v>6.44406E-15</c:v>
                      </c:pt>
                      <c:pt idx="19486">
                        <c:v>9.3758200000000002E-15</c:v>
                      </c:pt>
                      <c:pt idx="19487">
                        <c:v>9.3758200000000002E-15</c:v>
                      </c:pt>
                      <c:pt idx="19488">
                        <c:v>6.2208999999999998E-15</c:v>
                      </c:pt>
                      <c:pt idx="19489">
                        <c:v>6.2208999999999998E-15</c:v>
                      </c:pt>
                      <c:pt idx="19490">
                        <c:v>6.6031899999999999E-15</c:v>
                      </c:pt>
                      <c:pt idx="19491">
                        <c:v>6.6031899999999999E-15</c:v>
                      </c:pt>
                      <c:pt idx="19492">
                        <c:v>5.8627699999999996E-15</c:v>
                      </c:pt>
                      <c:pt idx="19493">
                        <c:v>5.8627699999999996E-15</c:v>
                      </c:pt>
                      <c:pt idx="19494">
                        <c:v>6.0811799999999999E-15</c:v>
                      </c:pt>
                      <c:pt idx="19495">
                        <c:v>6.0811799999999999E-15</c:v>
                      </c:pt>
                      <c:pt idx="19496">
                        <c:v>6.5964500000000001E-15</c:v>
                      </c:pt>
                      <c:pt idx="19497">
                        <c:v>6.5964500000000001E-15</c:v>
                      </c:pt>
                      <c:pt idx="19498">
                        <c:v>5.7382600000000003E-15</c:v>
                      </c:pt>
                      <c:pt idx="19499">
                        <c:v>5.7382600000000003E-15</c:v>
                      </c:pt>
                      <c:pt idx="19500">
                        <c:v>6.3584600000000004E-15</c:v>
                      </c:pt>
                      <c:pt idx="19501">
                        <c:v>6.3584600000000004E-15</c:v>
                      </c:pt>
                      <c:pt idx="19502">
                        <c:v>6.5659599999999999E-15</c:v>
                      </c:pt>
                      <c:pt idx="19503">
                        <c:v>6.5659599999999999E-15</c:v>
                      </c:pt>
                      <c:pt idx="19504">
                        <c:v>6.5367799999999997E-15</c:v>
                      </c:pt>
                      <c:pt idx="19505">
                        <c:v>6.5367799999999997E-15</c:v>
                      </c:pt>
                      <c:pt idx="19506">
                        <c:v>6.5397000000000001E-15</c:v>
                      </c:pt>
                      <c:pt idx="19507">
                        <c:v>6.5397000000000001E-15</c:v>
                      </c:pt>
                      <c:pt idx="19508">
                        <c:v>6.5521499999999998E-15</c:v>
                      </c:pt>
                      <c:pt idx="19509">
                        <c:v>6.5521499999999998E-15</c:v>
                      </c:pt>
                      <c:pt idx="19510">
                        <c:v>6.0794899999999997E-15</c:v>
                      </c:pt>
                      <c:pt idx="19511">
                        <c:v>6.0794899999999997E-15</c:v>
                      </c:pt>
                      <c:pt idx="19512">
                        <c:v>3.86781E-14</c:v>
                      </c:pt>
                      <c:pt idx="19513">
                        <c:v>3.86781E-14</c:v>
                      </c:pt>
                      <c:pt idx="19514">
                        <c:v>6.3322600000000001E-15</c:v>
                      </c:pt>
                      <c:pt idx="19515">
                        <c:v>6.3322600000000001E-15</c:v>
                      </c:pt>
                      <c:pt idx="19516">
                        <c:v>8.2642100000000002E-15</c:v>
                      </c:pt>
                      <c:pt idx="19517">
                        <c:v>8.2642100000000002E-15</c:v>
                      </c:pt>
                      <c:pt idx="19518">
                        <c:v>6.1992400000000001E-15</c:v>
                      </c:pt>
                      <c:pt idx="19519">
                        <c:v>6.1992400000000001E-15</c:v>
                      </c:pt>
                      <c:pt idx="19520">
                        <c:v>6.0976100000000001E-15</c:v>
                      </c:pt>
                      <c:pt idx="19521">
                        <c:v>6.0976100000000001E-15</c:v>
                      </c:pt>
                      <c:pt idx="19522">
                        <c:v>5.9463500000000001E-15</c:v>
                      </c:pt>
                      <c:pt idx="19523">
                        <c:v>5.9463500000000001E-15</c:v>
                      </c:pt>
                      <c:pt idx="19524">
                        <c:v>5.9363900000000002E-15</c:v>
                      </c:pt>
                      <c:pt idx="19525">
                        <c:v>5.9363900000000002E-15</c:v>
                      </c:pt>
                      <c:pt idx="19526">
                        <c:v>6.5368200000000004E-15</c:v>
                      </c:pt>
                      <c:pt idx="19527">
                        <c:v>6.5368200000000004E-15</c:v>
                      </c:pt>
                      <c:pt idx="19528">
                        <c:v>6.8061500000000004E-15</c:v>
                      </c:pt>
                      <c:pt idx="19529">
                        <c:v>6.8061500000000004E-15</c:v>
                      </c:pt>
                      <c:pt idx="19530">
                        <c:v>6.3051200000000002E-15</c:v>
                      </c:pt>
                      <c:pt idx="19531">
                        <c:v>6.3051200000000002E-15</c:v>
                      </c:pt>
                      <c:pt idx="19532">
                        <c:v>6.4208999999999999E-15</c:v>
                      </c:pt>
                      <c:pt idx="19533">
                        <c:v>6.4208999999999999E-15</c:v>
                      </c:pt>
                      <c:pt idx="19534">
                        <c:v>5.3746599999999997E-15</c:v>
                      </c:pt>
                      <c:pt idx="19535">
                        <c:v>5.3746599999999997E-15</c:v>
                      </c:pt>
                      <c:pt idx="19536">
                        <c:v>6.0364099999999998E-15</c:v>
                      </c:pt>
                      <c:pt idx="19537">
                        <c:v>6.0364099999999998E-15</c:v>
                      </c:pt>
                      <c:pt idx="19538">
                        <c:v>6.0577500000000003E-15</c:v>
                      </c:pt>
                      <c:pt idx="19539">
                        <c:v>6.0577500000000003E-15</c:v>
                      </c:pt>
                      <c:pt idx="19540">
                        <c:v>5.9926299999999997E-15</c:v>
                      </c:pt>
                      <c:pt idx="19541">
                        <c:v>5.9926299999999997E-15</c:v>
                      </c:pt>
                      <c:pt idx="19542">
                        <c:v>7.3030200000000001E-15</c:v>
                      </c:pt>
                      <c:pt idx="19543">
                        <c:v>7.3030200000000001E-15</c:v>
                      </c:pt>
                      <c:pt idx="19544">
                        <c:v>5.9815500000000003E-15</c:v>
                      </c:pt>
                      <c:pt idx="19545">
                        <c:v>5.9815500000000003E-15</c:v>
                      </c:pt>
                      <c:pt idx="19546">
                        <c:v>6.2725799999999999E-15</c:v>
                      </c:pt>
                      <c:pt idx="19547">
                        <c:v>6.2725799999999999E-15</c:v>
                      </c:pt>
                      <c:pt idx="19548">
                        <c:v>6.3894899999999996E-15</c:v>
                      </c:pt>
                      <c:pt idx="19549">
                        <c:v>6.3894899999999996E-15</c:v>
                      </c:pt>
                      <c:pt idx="19550">
                        <c:v>6.5167199999999999E-15</c:v>
                      </c:pt>
                      <c:pt idx="19551">
                        <c:v>6.5167199999999999E-15</c:v>
                      </c:pt>
                      <c:pt idx="19552">
                        <c:v>6.3269299999999996E-15</c:v>
                      </c:pt>
                      <c:pt idx="19553">
                        <c:v>6.3269299999999996E-15</c:v>
                      </c:pt>
                      <c:pt idx="19554">
                        <c:v>6.2813399999999996E-15</c:v>
                      </c:pt>
                      <c:pt idx="19555">
                        <c:v>6.2813399999999996E-15</c:v>
                      </c:pt>
                      <c:pt idx="19556">
                        <c:v>7.1381199999999993E-15</c:v>
                      </c:pt>
                      <c:pt idx="19557">
                        <c:v>7.1381199999999993E-15</c:v>
                      </c:pt>
                      <c:pt idx="19558">
                        <c:v>6.2500599999999996E-15</c:v>
                      </c:pt>
                      <c:pt idx="19559">
                        <c:v>6.2500599999999996E-15</c:v>
                      </c:pt>
                      <c:pt idx="19560">
                        <c:v>5.8463899999999999E-15</c:v>
                      </c:pt>
                      <c:pt idx="19561">
                        <c:v>5.8463899999999999E-15</c:v>
                      </c:pt>
                      <c:pt idx="19562">
                        <c:v>6.3065400000000001E-15</c:v>
                      </c:pt>
                      <c:pt idx="19563">
                        <c:v>6.3065400000000001E-15</c:v>
                      </c:pt>
                      <c:pt idx="19564">
                        <c:v>6.1449600000000004E-15</c:v>
                      </c:pt>
                      <c:pt idx="19565">
                        <c:v>6.1449600000000004E-15</c:v>
                      </c:pt>
                      <c:pt idx="19566">
                        <c:v>6.25968E-15</c:v>
                      </c:pt>
                      <c:pt idx="19567">
                        <c:v>6.25968E-15</c:v>
                      </c:pt>
                      <c:pt idx="19568">
                        <c:v>6.0109900000000003E-15</c:v>
                      </c:pt>
                      <c:pt idx="19569">
                        <c:v>6.0109900000000003E-15</c:v>
                      </c:pt>
                      <c:pt idx="19570">
                        <c:v>6.0090999999999998E-15</c:v>
                      </c:pt>
                      <c:pt idx="19571">
                        <c:v>6.0090999999999998E-15</c:v>
                      </c:pt>
                      <c:pt idx="19572">
                        <c:v>6.2264700000000004E-15</c:v>
                      </c:pt>
                      <c:pt idx="19573">
                        <c:v>6.2264700000000004E-15</c:v>
                      </c:pt>
                      <c:pt idx="19574">
                        <c:v>5.8077600000000003E-15</c:v>
                      </c:pt>
                      <c:pt idx="19575">
                        <c:v>5.8077600000000003E-15</c:v>
                      </c:pt>
                      <c:pt idx="19576">
                        <c:v>6.6599600000000002E-15</c:v>
                      </c:pt>
                      <c:pt idx="19577">
                        <c:v>6.6599600000000002E-15</c:v>
                      </c:pt>
                      <c:pt idx="19578">
                        <c:v>4.8502699999999999E-13</c:v>
                      </c:pt>
                      <c:pt idx="19579">
                        <c:v>4.8502699999999999E-13</c:v>
                      </c:pt>
                      <c:pt idx="19580">
                        <c:v>6.4402300000000001E-15</c:v>
                      </c:pt>
                      <c:pt idx="19581">
                        <c:v>6.4402300000000001E-15</c:v>
                      </c:pt>
                      <c:pt idx="19582">
                        <c:v>6.8920399999999999E-15</c:v>
                      </c:pt>
                      <c:pt idx="19583">
                        <c:v>6.8920399999999999E-15</c:v>
                      </c:pt>
                      <c:pt idx="19584">
                        <c:v>6.5114600000000003E-15</c:v>
                      </c:pt>
                      <c:pt idx="19585">
                        <c:v>6.5114600000000003E-15</c:v>
                      </c:pt>
                      <c:pt idx="19586">
                        <c:v>6.2644999999999999E-15</c:v>
                      </c:pt>
                      <c:pt idx="19587">
                        <c:v>6.2644999999999999E-15</c:v>
                      </c:pt>
                      <c:pt idx="19588">
                        <c:v>6.7406600000000002E-15</c:v>
                      </c:pt>
                      <c:pt idx="19589">
                        <c:v>6.7406600000000002E-15</c:v>
                      </c:pt>
                      <c:pt idx="19590">
                        <c:v>6.3107500000000002E-15</c:v>
                      </c:pt>
                      <c:pt idx="19591">
                        <c:v>6.3107500000000002E-15</c:v>
                      </c:pt>
                      <c:pt idx="19592">
                        <c:v>7.0570899999999997E-15</c:v>
                      </c:pt>
                      <c:pt idx="19593">
                        <c:v>7.0570899999999997E-15</c:v>
                      </c:pt>
                      <c:pt idx="19594">
                        <c:v>6.9071800000000003E-15</c:v>
                      </c:pt>
                      <c:pt idx="19595">
                        <c:v>6.9071800000000003E-15</c:v>
                      </c:pt>
                      <c:pt idx="19596">
                        <c:v>6.7021999999999999E-15</c:v>
                      </c:pt>
                      <c:pt idx="19597">
                        <c:v>6.7021999999999999E-15</c:v>
                      </c:pt>
                      <c:pt idx="19598">
                        <c:v>6.51615E-15</c:v>
                      </c:pt>
                      <c:pt idx="19599">
                        <c:v>6.51615E-15</c:v>
                      </c:pt>
                      <c:pt idx="19600">
                        <c:v>6.0689599999999999E-15</c:v>
                      </c:pt>
                      <c:pt idx="19601">
                        <c:v>6.0689599999999999E-15</c:v>
                      </c:pt>
                      <c:pt idx="19602">
                        <c:v>6.9898899999999997E-15</c:v>
                      </c:pt>
                      <c:pt idx="19603">
                        <c:v>6.9898899999999997E-15</c:v>
                      </c:pt>
                      <c:pt idx="19604">
                        <c:v>6.1949699999999998E-15</c:v>
                      </c:pt>
                      <c:pt idx="19605">
                        <c:v>6.1949699999999998E-15</c:v>
                      </c:pt>
                      <c:pt idx="19606">
                        <c:v>6.85491E-15</c:v>
                      </c:pt>
                      <c:pt idx="19607">
                        <c:v>6.85491E-15</c:v>
                      </c:pt>
                      <c:pt idx="19608">
                        <c:v>5.9310899999999999E-15</c:v>
                      </c:pt>
                      <c:pt idx="19609">
                        <c:v>5.9310899999999999E-15</c:v>
                      </c:pt>
                      <c:pt idx="19610">
                        <c:v>6.1171600000000002E-15</c:v>
                      </c:pt>
                      <c:pt idx="19611">
                        <c:v>6.1171600000000002E-15</c:v>
                      </c:pt>
                      <c:pt idx="19612">
                        <c:v>6.3233799999999998E-15</c:v>
                      </c:pt>
                      <c:pt idx="19613">
                        <c:v>6.3233799999999998E-15</c:v>
                      </c:pt>
                      <c:pt idx="19614">
                        <c:v>6.5111100000000002E-15</c:v>
                      </c:pt>
                      <c:pt idx="19615">
                        <c:v>6.5111100000000002E-15</c:v>
                      </c:pt>
                      <c:pt idx="19616">
                        <c:v>6.2645200000000003E-15</c:v>
                      </c:pt>
                      <c:pt idx="19617">
                        <c:v>6.2645200000000003E-15</c:v>
                      </c:pt>
                      <c:pt idx="19618">
                        <c:v>6.8149899999999999E-15</c:v>
                      </c:pt>
                      <c:pt idx="19619">
                        <c:v>6.8149899999999999E-15</c:v>
                      </c:pt>
                      <c:pt idx="19620">
                        <c:v>7.4608600000000003E-15</c:v>
                      </c:pt>
                      <c:pt idx="19621">
                        <c:v>7.4608600000000003E-15</c:v>
                      </c:pt>
                      <c:pt idx="19622">
                        <c:v>6.0699199999999998E-15</c:v>
                      </c:pt>
                      <c:pt idx="19623">
                        <c:v>6.0699199999999998E-15</c:v>
                      </c:pt>
                      <c:pt idx="19624">
                        <c:v>6.4459499999999998E-15</c:v>
                      </c:pt>
                      <c:pt idx="19625">
                        <c:v>6.4459499999999998E-15</c:v>
                      </c:pt>
                      <c:pt idx="19626">
                        <c:v>6.4126099999999999E-15</c:v>
                      </c:pt>
                      <c:pt idx="19627">
                        <c:v>6.4126099999999999E-15</c:v>
                      </c:pt>
                      <c:pt idx="19628">
                        <c:v>6.3376899999999998E-15</c:v>
                      </c:pt>
                      <c:pt idx="19629">
                        <c:v>6.3376899999999998E-15</c:v>
                      </c:pt>
                      <c:pt idx="19630">
                        <c:v>7.9482599999999995E-15</c:v>
                      </c:pt>
                      <c:pt idx="19631">
                        <c:v>7.9482599999999995E-15</c:v>
                      </c:pt>
                      <c:pt idx="19632">
                        <c:v>6.2218000000000002E-15</c:v>
                      </c:pt>
                      <c:pt idx="19633">
                        <c:v>6.2218000000000002E-15</c:v>
                      </c:pt>
                      <c:pt idx="19634">
                        <c:v>6.2128199999999998E-15</c:v>
                      </c:pt>
                      <c:pt idx="19635">
                        <c:v>6.2128199999999998E-15</c:v>
                      </c:pt>
                      <c:pt idx="19636">
                        <c:v>5.74936E-15</c:v>
                      </c:pt>
                      <c:pt idx="19637">
                        <c:v>5.74936E-15</c:v>
                      </c:pt>
                      <c:pt idx="19638">
                        <c:v>6.3408300000000001E-15</c:v>
                      </c:pt>
                      <c:pt idx="19639">
                        <c:v>6.3408300000000001E-15</c:v>
                      </c:pt>
                      <c:pt idx="19640">
                        <c:v>5.8292700000000002E-15</c:v>
                      </c:pt>
                      <c:pt idx="19641">
                        <c:v>5.8292700000000002E-15</c:v>
                      </c:pt>
                      <c:pt idx="19642">
                        <c:v>6.0189499999999997E-15</c:v>
                      </c:pt>
                      <c:pt idx="19643">
                        <c:v>6.0189499999999997E-15</c:v>
                      </c:pt>
                      <c:pt idx="19644">
                        <c:v>7.3377300000000002E-15</c:v>
                      </c:pt>
                      <c:pt idx="19645">
                        <c:v>7.3377300000000002E-15</c:v>
                      </c:pt>
                      <c:pt idx="19646">
                        <c:v>6.6710299999999999E-15</c:v>
                      </c:pt>
                      <c:pt idx="19647">
                        <c:v>6.6710299999999999E-15</c:v>
                      </c:pt>
                      <c:pt idx="19648">
                        <c:v>6.3848600000000002E-15</c:v>
                      </c:pt>
                      <c:pt idx="19649">
                        <c:v>6.3848600000000002E-15</c:v>
                      </c:pt>
                      <c:pt idx="19650">
                        <c:v>6.2168999999999997E-15</c:v>
                      </c:pt>
                      <c:pt idx="19651">
                        <c:v>6.2168999999999997E-15</c:v>
                      </c:pt>
                      <c:pt idx="19652">
                        <c:v>6.7194700000000003E-15</c:v>
                      </c:pt>
                      <c:pt idx="19653">
                        <c:v>6.7194700000000003E-15</c:v>
                      </c:pt>
                      <c:pt idx="19654">
                        <c:v>6.6666099999999997E-15</c:v>
                      </c:pt>
                      <c:pt idx="19655">
                        <c:v>6.6666099999999997E-15</c:v>
                      </c:pt>
                      <c:pt idx="19656">
                        <c:v>8.4081100000000001E-15</c:v>
                      </c:pt>
                      <c:pt idx="19657">
                        <c:v>8.4081100000000001E-15</c:v>
                      </c:pt>
                      <c:pt idx="19658">
                        <c:v>6.1654899999999999E-15</c:v>
                      </c:pt>
                      <c:pt idx="19659">
                        <c:v>6.1654899999999999E-15</c:v>
                      </c:pt>
                      <c:pt idx="19660">
                        <c:v>5.9417800000000001E-15</c:v>
                      </c:pt>
                      <c:pt idx="19661">
                        <c:v>5.9417800000000001E-15</c:v>
                      </c:pt>
                      <c:pt idx="19662">
                        <c:v>6.2498699999999999E-15</c:v>
                      </c:pt>
                      <c:pt idx="19663">
                        <c:v>6.2498699999999999E-15</c:v>
                      </c:pt>
                      <c:pt idx="19664">
                        <c:v>6.40527E-15</c:v>
                      </c:pt>
                      <c:pt idx="19665">
                        <c:v>6.40527E-15</c:v>
                      </c:pt>
                      <c:pt idx="19666">
                        <c:v>6.2906799999999999E-15</c:v>
                      </c:pt>
                      <c:pt idx="19667">
                        <c:v>6.2906799999999999E-15</c:v>
                      </c:pt>
                      <c:pt idx="19668">
                        <c:v>6.2652600000000004E-15</c:v>
                      </c:pt>
                      <c:pt idx="19669">
                        <c:v>6.2652600000000004E-15</c:v>
                      </c:pt>
                      <c:pt idx="19670">
                        <c:v>5.9906099999999997E-15</c:v>
                      </c:pt>
                      <c:pt idx="19671">
                        <c:v>5.9906099999999997E-15</c:v>
                      </c:pt>
                      <c:pt idx="19672">
                        <c:v>6.4770600000000004E-15</c:v>
                      </c:pt>
                      <c:pt idx="19673">
                        <c:v>6.4770600000000004E-15</c:v>
                      </c:pt>
                      <c:pt idx="19674">
                        <c:v>5.9309599999999996E-15</c:v>
                      </c:pt>
                      <c:pt idx="19675">
                        <c:v>5.9309599999999996E-15</c:v>
                      </c:pt>
                      <c:pt idx="19676">
                        <c:v>6.5505700000000003E-15</c:v>
                      </c:pt>
                      <c:pt idx="19677">
                        <c:v>6.5505700000000003E-15</c:v>
                      </c:pt>
                      <c:pt idx="19678">
                        <c:v>7.2717000000000002E-15</c:v>
                      </c:pt>
                      <c:pt idx="19679">
                        <c:v>7.2717000000000002E-15</c:v>
                      </c:pt>
                      <c:pt idx="19680">
                        <c:v>6.5620299999999999E-15</c:v>
                      </c:pt>
                      <c:pt idx="19681">
                        <c:v>6.5620299999999999E-15</c:v>
                      </c:pt>
                      <c:pt idx="19682">
                        <c:v>5.9320199999999997E-15</c:v>
                      </c:pt>
                      <c:pt idx="19683">
                        <c:v>5.9320199999999997E-15</c:v>
                      </c:pt>
                      <c:pt idx="19684">
                        <c:v>5.9751400000000003E-15</c:v>
                      </c:pt>
                      <c:pt idx="19685">
                        <c:v>5.9751400000000003E-15</c:v>
                      </c:pt>
                      <c:pt idx="19686">
                        <c:v>6.1401100000000003E-15</c:v>
                      </c:pt>
                      <c:pt idx="19687">
                        <c:v>6.1401100000000003E-15</c:v>
                      </c:pt>
                      <c:pt idx="19688">
                        <c:v>6.5532600000000003E-15</c:v>
                      </c:pt>
                      <c:pt idx="19689">
                        <c:v>6.5532600000000003E-15</c:v>
                      </c:pt>
                      <c:pt idx="19690">
                        <c:v>6.18908E-15</c:v>
                      </c:pt>
                      <c:pt idx="19691">
                        <c:v>6.18908E-15</c:v>
                      </c:pt>
                      <c:pt idx="19692">
                        <c:v>6.0629200000000003E-15</c:v>
                      </c:pt>
                      <c:pt idx="19693">
                        <c:v>6.0629200000000003E-15</c:v>
                      </c:pt>
                      <c:pt idx="19694">
                        <c:v>6.2361599999999999E-15</c:v>
                      </c:pt>
                      <c:pt idx="19695">
                        <c:v>6.2361599999999999E-15</c:v>
                      </c:pt>
                      <c:pt idx="19696">
                        <c:v>5.5999300000000003E-15</c:v>
                      </c:pt>
                      <c:pt idx="19697">
                        <c:v>5.5999300000000003E-15</c:v>
                      </c:pt>
                      <c:pt idx="19698">
                        <c:v>5.9863999999999996E-15</c:v>
                      </c:pt>
                      <c:pt idx="19699">
                        <c:v>5.9863999999999996E-15</c:v>
                      </c:pt>
                      <c:pt idx="19700">
                        <c:v>6.4123900000000001E-15</c:v>
                      </c:pt>
                      <c:pt idx="19701">
                        <c:v>6.4123900000000001E-15</c:v>
                      </c:pt>
                      <c:pt idx="19702">
                        <c:v>5.66335E-15</c:v>
                      </c:pt>
                      <c:pt idx="19703">
                        <c:v>5.66335E-15</c:v>
                      </c:pt>
                      <c:pt idx="19704">
                        <c:v>6.6973499999999999E-15</c:v>
                      </c:pt>
                      <c:pt idx="19705">
                        <c:v>6.6973499999999999E-15</c:v>
                      </c:pt>
                      <c:pt idx="19706">
                        <c:v>6.1910200000000002E-15</c:v>
                      </c:pt>
                      <c:pt idx="19707">
                        <c:v>6.1910200000000002E-15</c:v>
                      </c:pt>
                      <c:pt idx="19708">
                        <c:v>6.0941499999999998E-15</c:v>
                      </c:pt>
                      <c:pt idx="19709">
                        <c:v>6.0941499999999998E-15</c:v>
                      </c:pt>
                      <c:pt idx="19710">
                        <c:v>5.7318299999999999E-15</c:v>
                      </c:pt>
                      <c:pt idx="19711">
                        <c:v>5.7318299999999999E-15</c:v>
                      </c:pt>
                      <c:pt idx="19712">
                        <c:v>6.3626400000000004E-15</c:v>
                      </c:pt>
                      <c:pt idx="19713">
                        <c:v>6.3626400000000004E-15</c:v>
                      </c:pt>
                      <c:pt idx="19714">
                        <c:v>6.5610099999999997E-15</c:v>
                      </c:pt>
                      <c:pt idx="19715">
                        <c:v>6.5610099999999997E-15</c:v>
                      </c:pt>
                      <c:pt idx="19716">
                        <c:v>5.98865E-15</c:v>
                      </c:pt>
                      <c:pt idx="19717">
                        <c:v>5.98865E-15</c:v>
                      </c:pt>
                      <c:pt idx="19718">
                        <c:v>6.3657899999999997E-15</c:v>
                      </c:pt>
                      <c:pt idx="19719">
                        <c:v>6.3657899999999997E-15</c:v>
                      </c:pt>
                      <c:pt idx="19720">
                        <c:v>6.5720700000000003E-15</c:v>
                      </c:pt>
                      <c:pt idx="19721">
                        <c:v>6.5720700000000003E-15</c:v>
                      </c:pt>
                      <c:pt idx="19722">
                        <c:v>6.6068399999999999E-15</c:v>
                      </c:pt>
                      <c:pt idx="19723">
                        <c:v>6.6068399999999999E-15</c:v>
                      </c:pt>
                      <c:pt idx="19724">
                        <c:v>6.41944E-15</c:v>
                      </c:pt>
                      <c:pt idx="19725">
                        <c:v>6.41944E-15</c:v>
                      </c:pt>
                      <c:pt idx="19726">
                        <c:v>6.3499899999999997E-15</c:v>
                      </c:pt>
                      <c:pt idx="19727">
                        <c:v>6.3499899999999997E-15</c:v>
                      </c:pt>
                      <c:pt idx="19728">
                        <c:v>6.7655799999999998E-15</c:v>
                      </c:pt>
                      <c:pt idx="19729">
                        <c:v>6.7655799999999998E-15</c:v>
                      </c:pt>
                      <c:pt idx="19730">
                        <c:v>6.2565100000000004E-15</c:v>
                      </c:pt>
                      <c:pt idx="19731">
                        <c:v>6.2565100000000004E-15</c:v>
                      </c:pt>
                      <c:pt idx="19732">
                        <c:v>6.3165099999999998E-15</c:v>
                      </c:pt>
                      <c:pt idx="19733">
                        <c:v>6.3165099999999998E-15</c:v>
                      </c:pt>
                      <c:pt idx="19734">
                        <c:v>6.4017600000000001E-15</c:v>
                      </c:pt>
                      <c:pt idx="19735">
                        <c:v>6.4017600000000001E-15</c:v>
                      </c:pt>
                      <c:pt idx="19736">
                        <c:v>6.4252700000000004E-15</c:v>
                      </c:pt>
                      <c:pt idx="19737">
                        <c:v>6.4252700000000004E-15</c:v>
                      </c:pt>
                      <c:pt idx="19738">
                        <c:v>6.4169200000000001E-15</c:v>
                      </c:pt>
                      <c:pt idx="19739">
                        <c:v>6.4169200000000001E-15</c:v>
                      </c:pt>
                      <c:pt idx="19740">
                        <c:v>6.9459000000000003E-15</c:v>
                      </c:pt>
                      <c:pt idx="19741">
                        <c:v>6.9459000000000003E-15</c:v>
                      </c:pt>
                      <c:pt idx="19742">
                        <c:v>6.1283799999999996E-15</c:v>
                      </c:pt>
                      <c:pt idx="19743">
                        <c:v>6.1283799999999996E-15</c:v>
                      </c:pt>
                      <c:pt idx="19744">
                        <c:v>6.1198699999999998E-15</c:v>
                      </c:pt>
                      <c:pt idx="19745">
                        <c:v>6.1198699999999998E-15</c:v>
                      </c:pt>
                      <c:pt idx="19746">
                        <c:v>6.4420599999999996E-15</c:v>
                      </c:pt>
                      <c:pt idx="19747">
                        <c:v>6.4420599999999996E-15</c:v>
                      </c:pt>
                      <c:pt idx="19748">
                        <c:v>6.3964599999999998E-15</c:v>
                      </c:pt>
                      <c:pt idx="19749">
                        <c:v>6.3964599999999998E-15</c:v>
                      </c:pt>
                      <c:pt idx="19750">
                        <c:v>5.8634399999999997E-15</c:v>
                      </c:pt>
                      <c:pt idx="19751">
                        <c:v>5.8634399999999997E-15</c:v>
                      </c:pt>
                      <c:pt idx="19752">
                        <c:v>6.0264199999999998E-15</c:v>
                      </c:pt>
                      <c:pt idx="19753">
                        <c:v>6.0264199999999998E-15</c:v>
                      </c:pt>
                      <c:pt idx="19754">
                        <c:v>5.3938000000000002E-15</c:v>
                      </c:pt>
                      <c:pt idx="19755">
                        <c:v>5.3938000000000002E-15</c:v>
                      </c:pt>
                      <c:pt idx="19756">
                        <c:v>6.1806199999999998E-15</c:v>
                      </c:pt>
                      <c:pt idx="19757">
                        <c:v>6.1806199999999998E-15</c:v>
                      </c:pt>
                      <c:pt idx="19758">
                        <c:v>6.3338999999999998E-15</c:v>
                      </c:pt>
                      <c:pt idx="19759">
                        <c:v>6.3338999999999998E-15</c:v>
                      </c:pt>
                      <c:pt idx="19760">
                        <c:v>5.6257699999999999E-15</c:v>
                      </c:pt>
                      <c:pt idx="19761">
                        <c:v>5.6257699999999999E-15</c:v>
                      </c:pt>
                      <c:pt idx="19762">
                        <c:v>5.9937400000000002E-15</c:v>
                      </c:pt>
                      <c:pt idx="19763">
                        <c:v>5.9937400000000002E-15</c:v>
                      </c:pt>
                      <c:pt idx="19764">
                        <c:v>6.495E-15</c:v>
                      </c:pt>
                      <c:pt idx="19765">
                        <c:v>6.495E-15</c:v>
                      </c:pt>
                      <c:pt idx="19766">
                        <c:v>9.5660799999999994E-15</c:v>
                      </c:pt>
                      <c:pt idx="19767">
                        <c:v>9.5660799999999994E-15</c:v>
                      </c:pt>
                      <c:pt idx="19768">
                        <c:v>6.3999100000000003E-15</c:v>
                      </c:pt>
                      <c:pt idx="19769">
                        <c:v>6.3999100000000003E-15</c:v>
                      </c:pt>
                      <c:pt idx="19770">
                        <c:v>6.3884700000000002E-15</c:v>
                      </c:pt>
                      <c:pt idx="19771">
                        <c:v>6.3884700000000002E-15</c:v>
                      </c:pt>
                      <c:pt idx="19772">
                        <c:v>6.0365300000000003E-15</c:v>
                      </c:pt>
                      <c:pt idx="19773">
                        <c:v>6.0365300000000003E-15</c:v>
                      </c:pt>
                      <c:pt idx="19774">
                        <c:v>5.3583400000000002E-15</c:v>
                      </c:pt>
                      <c:pt idx="19775">
                        <c:v>5.3583400000000002E-15</c:v>
                      </c:pt>
                      <c:pt idx="19776">
                        <c:v>6.2185000000000004E-15</c:v>
                      </c:pt>
                      <c:pt idx="19777">
                        <c:v>6.2185000000000004E-15</c:v>
                      </c:pt>
                      <c:pt idx="19778">
                        <c:v>6.1854200000000002E-15</c:v>
                      </c:pt>
                      <c:pt idx="19779">
                        <c:v>6.1854200000000002E-15</c:v>
                      </c:pt>
                      <c:pt idx="19780">
                        <c:v>5.8418699999999996E-15</c:v>
                      </c:pt>
                      <c:pt idx="19781">
                        <c:v>5.8418699999999996E-15</c:v>
                      </c:pt>
                      <c:pt idx="19782">
                        <c:v>6.06357E-15</c:v>
                      </c:pt>
                      <c:pt idx="19783">
                        <c:v>6.06357E-15</c:v>
                      </c:pt>
                      <c:pt idx="19784">
                        <c:v>6.1207000000000002E-15</c:v>
                      </c:pt>
                      <c:pt idx="19785">
                        <c:v>6.1207000000000002E-15</c:v>
                      </c:pt>
                      <c:pt idx="19786">
                        <c:v>8.0629200000000005E-15</c:v>
                      </c:pt>
                      <c:pt idx="19787">
                        <c:v>8.0629200000000005E-15</c:v>
                      </c:pt>
                      <c:pt idx="19788">
                        <c:v>6.0572900000000003E-15</c:v>
                      </c:pt>
                      <c:pt idx="19789">
                        <c:v>6.0572900000000003E-15</c:v>
                      </c:pt>
                      <c:pt idx="19790">
                        <c:v>5.8424299999999998E-15</c:v>
                      </c:pt>
                      <c:pt idx="19791">
                        <c:v>5.8424299999999998E-15</c:v>
                      </c:pt>
                      <c:pt idx="19792">
                        <c:v>5.9484599999999996E-15</c:v>
                      </c:pt>
                      <c:pt idx="19793">
                        <c:v>5.9484599999999996E-15</c:v>
                      </c:pt>
                      <c:pt idx="19794">
                        <c:v>5.9533699999999999E-15</c:v>
                      </c:pt>
                      <c:pt idx="19795">
                        <c:v>5.9533699999999999E-15</c:v>
                      </c:pt>
                      <c:pt idx="19796">
                        <c:v>5.8588500000000001E-15</c:v>
                      </c:pt>
                      <c:pt idx="19797">
                        <c:v>5.8588500000000001E-15</c:v>
                      </c:pt>
                      <c:pt idx="19798">
                        <c:v>5.9831399999999996E-15</c:v>
                      </c:pt>
                      <c:pt idx="19799">
                        <c:v>5.9831399999999996E-15</c:v>
                      </c:pt>
                      <c:pt idx="19800">
                        <c:v>6.0693400000000001E-15</c:v>
                      </c:pt>
                      <c:pt idx="19801">
                        <c:v>6.0693400000000001E-15</c:v>
                      </c:pt>
                      <c:pt idx="19802">
                        <c:v>6.2873000000000002E-15</c:v>
                      </c:pt>
                      <c:pt idx="19803">
                        <c:v>6.2873000000000002E-15</c:v>
                      </c:pt>
                      <c:pt idx="19804">
                        <c:v>6.1131799999999997E-15</c:v>
                      </c:pt>
                      <c:pt idx="19805">
                        <c:v>6.1131799999999997E-15</c:v>
                      </c:pt>
                      <c:pt idx="19806">
                        <c:v>6.1339399999999996E-15</c:v>
                      </c:pt>
                      <c:pt idx="19807">
                        <c:v>6.1339399999999996E-15</c:v>
                      </c:pt>
                      <c:pt idx="19808">
                        <c:v>6.4837E-15</c:v>
                      </c:pt>
                      <c:pt idx="19809">
                        <c:v>6.4837E-15</c:v>
                      </c:pt>
                      <c:pt idx="19810">
                        <c:v>6.7979299999999996E-15</c:v>
                      </c:pt>
                      <c:pt idx="19811">
                        <c:v>6.7979299999999996E-15</c:v>
                      </c:pt>
                      <c:pt idx="19812">
                        <c:v>6.9696299999999996E-15</c:v>
                      </c:pt>
                      <c:pt idx="19813">
                        <c:v>6.9696299999999996E-15</c:v>
                      </c:pt>
                      <c:pt idx="19814">
                        <c:v>6.6791099999999998E-15</c:v>
                      </c:pt>
                      <c:pt idx="19815">
                        <c:v>6.6791099999999998E-15</c:v>
                      </c:pt>
                      <c:pt idx="19816">
                        <c:v>6.2315000000000004E-15</c:v>
                      </c:pt>
                      <c:pt idx="19817">
                        <c:v>6.2315000000000004E-15</c:v>
                      </c:pt>
                      <c:pt idx="19818">
                        <c:v>5.9294699999999997E-15</c:v>
                      </c:pt>
                      <c:pt idx="19819">
                        <c:v>5.9294699999999997E-15</c:v>
                      </c:pt>
                      <c:pt idx="19820">
                        <c:v>6.1289099999999996E-15</c:v>
                      </c:pt>
                      <c:pt idx="19821">
                        <c:v>6.1289099999999996E-15</c:v>
                      </c:pt>
                      <c:pt idx="19822">
                        <c:v>6.4837600000000003E-15</c:v>
                      </c:pt>
                      <c:pt idx="19823">
                        <c:v>6.4837600000000003E-15</c:v>
                      </c:pt>
                      <c:pt idx="19824">
                        <c:v>6.3995900000000003E-15</c:v>
                      </c:pt>
                      <c:pt idx="19825">
                        <c:v>6.3995900000000003E-15</c:v>
                      </c:pt>
                      <c:pt idx="19826">
                        <c:v>6.5022099999999996E-15</c:v>
                      </c:pt>
                      <c:pt idx="19827">
                        <c:v>6.5022099999999996E-15</c:v>
                      </c:pt>
                      <c:pt idx="19828">
                        <c:v>7.0187599999999997E-15</c:v>
                      </c:pt>
                      <c:pt idx="19829">
                        <c:v>7.0187599999999997E-15</c:v>
                      </c:pt>
                      <c:pt idx="19830">
                        <c:v>6.0539900000000004E-15</c:v>
                      </c:pt>
                      <c:pt idx="19831">
                        <c:v>6.0539900000000004E-15</c:v>
                      </c:pt>
                      <c:pt idx="19832">
                        <c:v>6.5590100000000001E-15</c:v>
                      </c:pt>
                      <c:pt idx="19833">
                        <c:v>6.5590100000000001E-15</c:v>
                      </c:pt>
                      <c:pt idx="19834">
                        <c:v>6.02999E-15</c:v>
                      </c:pt>
                      <c:pt idx="19835">
                        <c:v>6.02999E-15</c:v>
                      </c:pt>
                      <c:pt idx="19836">
                        <c:v>6.2931699999999997E-15</c:v>
                      </c:pt>
                      <c:pt idx="19837">
                        <c:v>6.2931699999999997E-15</c:v>
                      </c:pt>
                      <c:pt idx="19838">
                        <c:v>6.57701E-15</c:v>
                      </c:pt>
                      <c:pt idx="19839">
                        <c:v>6.57701E-15</c:v>
                      </c:pt>
                      <c:pt idx="19840">
                        <c:v>8.2466200000000004E-14</c:v>
                      </c:pt>
                      <c:pt idx="19841">
                        <c:v>8.2466200000000004E-14</c:v>
                      </c:pt>
                      <c:pt idx="19842">
                        <c:v>6.8455200000000001E-15</c:v>
                      </c:pt>
                      <c:pt idx="19843">
                        <c:v>6.8455200000000001E-15</c:v>
                      </c:pt>
                      <c:pt idx="19844">
                        <c:v>6.5644600000000002E-15</c:v>
                      </c:pt>
                      <c:pt idx="19845">
                        <c:v>6.5644600000000002E-15</c:v>
                      </c:pt>
                      <c:pt idx="19846">
                        <c:v>6.2710400000000002E-15</c:v>
                      </c:pt>
                      <c:pt idx="19847">
                        <c:v>6.2710400000000002E-15</c:v>
                      </c:pt>
                      <c:pt idx="19848">
                        <c:v>5.9322299999999998E-15</c:v>
                      </c:pt>
                      <c:pt idx="19849">
                        <c:v>5.9322299999999998E-15</c:v>
                      </c:pt>
                      <c:pt idx="19850">
                        <c:v>6.51785E-15</c:v>
                      </c:pt>
                      <c:pt idx="19851">
                        <c:v>6.51785E-15</c:v>
                      </c:pt>
                      <c:pt idx="19852">
                        <c:v>6.02726E-15</c:v>
                      </c:pt>
                      <c:pt idx="19853">
                        <c:v>6.02726E-15</c:v>
                      </c:pt>
                      <c:pt idx="19854">
                        <c:v>5.8727199999999997E-15</c:v>
                      </c:pt>
                      <c:pt idx="19855">
                        <c:v>5.8727199999999997E-15</c:v>
                      </c:pt>
                      <c:pt idx="19856">
                        <c:v>5.4526899999999999E-15</c:v>
                      </c:pt>
                      <c:pt idx="19857">
                        <c:v>5.4526899999999999E-15</c:v>
                      </c:pt>
                      <c:pt idx="19858">
                        <c:v>6.3272200000000003E-15</c:v>
                      </c:pt>
                      <c:pt idx="19859">
                        <c:v>6.3272200000000003E-15</c:v>
                      </c:pt>
                      <c:pt idx="19860">
                        <c:v>6.2696499999999996E-15</c:v>
                      </c:pt>
                      <c:pt idx="19861">
                        <c:v>6.2696499999999996E-15</c:v>
                      </c:pt>
                      <c:pt idx="19862">
                        <c:v>6.39029E-15</c:v>
                      </c:pt>
                      <c:pt idx="19863">
                        <c:v>6.39029E-15</c:v>
                      </c:pt>
                      <c:pt idx="19864">
                        <c:v>6.3735399999999998E-15</c:v>
                      </c:pt>
                      <c:pt idx="19865">
                        <c:v>6.3735399999999998E-15</c:v>
                      </c:pt>
                      <c:pt idx="19866">
                        <c:v>5.9606399999999998E-15</c:v>
                      </c:pt>
                      <c:pt idx="19867">
                        <c:v>5.9606399999999998E-15</c:v>
                      </c:pt>
                      <c:pt idx="19868">
                        <c:v>6.51909E-15</c:v>
                      </c:pt>
                      <c:pt idx="19869">
                        <c:v>6.51909E-15</c:v>
                      </c:pt>
                      <c:pt idx="19870">
                        <c:v>6.0705599999999998E-15</c:v>
                      </c:pt>
                      <c:pt idx="19871">
                        <c:v>6.0705599999999998E-15</c:v>
                      </c:pt>
                      <c:pt idx="19872">
                        <c:v>6.0717699999999997E-15</c:v>
                      </c:pt>
                      <c:pt idx="19873">
                        <c:v>6.0717699999999997E-15</c:v>
                      </c:pt>
                      <c:pt idx="19874">
                        <c:v>6.5654800000000003E-15</c:v>
                      </c:pt>
                      <c:pt idx="19875">
                        <c:v>6.5654800000000003E-15</c:v>
                      </c:pt>
                      <c:pt idx="19876">
                        <c:v>6.4592699999999997E-15</c:v>
                      </c:pt>
                      <c:pt idx="19877">
                        <c:v>6.4592699999999997E-15</c:v>
                      </c:pt>
                      <c:pt idx="19878">
                        <c:v>8.5414900000000007E-15</c:v>
                      </c:pt>
                      <c:pt idx="19879">
                        <c:v>8.5414900000000007E-15</c:v>
                      </c:pt>
                      <c:pt idx="19880">
                        <c:v>5.9748099999999998E-15</c:v>
                      </c:pt>
                      <c:pt idx="19881">
                        <c:v>5.9748099999999998E-15</c:v>
                      </c:pt>
                      <c:pt idx="19882">
                        <c:v>5.3431199999999999E-15</c:v>
                      </c:pt>
                      <c:pt idx="19883">
                        <c:v>5.3431199999999999E-15</c:v>
                      </c:pt>
                      <c:pt idx="19884">
                        <c:v>6.3031499999999999E-15</c:v>
                      </c:pt>
                      <c:pt idx="19885">
                        <c:v>6.3031499999999999E-15</c:v>
                      </c:pt>
                      <c:pt idx="19886">
                        <c:v>6.3868299999999997E-15</c:v>
                      </c:pt>
                      <c:pt idx="19887">
                        <c:v>6.3868299999999997E-15</c:v>
                      </c:pt>
                      <c:pt idx="19888">
                        <c:v>6.4107200000000002E-15</c:v>
                      </c:pt>
                      <c:pt idx="19889">
                        <c:v>6.4107200000000002E-15</c:v>
                      </c:pt>
                      <c:pt idx="19890">
                        <c:v>6.3188600000000003E-15</c:v>
                      </c:pt>
                      <c:pt idx="19891">
                        <c:v>6.3188600000000003E-15</c:v>
                      </c:pt>
                      <c:pt idx="19892">
                        <c:v>5.9704199999999997E-15</c:v>
                      </c:pt>
                      <c:pt idx="19893">
                        <c:v>5.9704199999999997E-15</c:v>
                      </c:pt>
                      <c:pt idx="19894">
                        <c:v>7.5538599999999993E-15</c:v>
                      </c:pt>
                      <c:pt idx="19895">
                        <c:v>7.5538599999999993E-15</c:v>
                      </c:pt>
                      <c:pt idx="19896">
                        <c:v>6.1134999999999996E-15</c:v>
                      </c:pt>
                      <c:pt idx="19897">
                        <c:v>6.1134999999999996E-15</c:v>
                      </c:pt>
                      <c:pt idx="19898">
                        <c:v>6.9542799999999999E-15</c:v>
                      </c:pt>
                      <c:pt idx="19899">
                        <c:v>6.9542799999999999E-15</c:v>
                      </c:pt>
                      <c:pt idx="19900">
                        <c:v>6.1152500000000001E-15</c:v>
                      </c:pt>
                      <c:pt idx="19901">
                        <c:v>6.1152500000000001E-15</c:v>
                      </c:pt>
                      <c:pt idx="19902">
                        <c:v>6.1559699999999997E-15</c:v>
                      </c:pt>
                      <c:pt idx="19903">
                        <c:v>6.1559699999999997E-15</c:v>
                      </c:pt>
                      <c:pt idx="19904">
                        <c:v>6.15252E-15</c:v>
                      </c:pt>
                      <c:pt idx="19905">
                        <c:v>6.15252E-15</c:v>
                      </c:pt>
                      <c:pt idx="19906">
                        <c:v>6.3126099999999998E-15</c:v>
                      </c:pt>
                      <c:pt idx="19907">
                        <c:v>6.3126099999999998E-15</c:v>
                      </c:pt>
                      <c:pt idx="19908">
                        <c:v>6.1232399999999997E-15</c:v>
                      </c:pt>
                      <c:pt idx="19909">
                        <c:v>6.1232399999999997E-15</c:v>
                      </c:pt>
                      <c:pt idx="19910">
                        <c:v>7.8596099999999999E-15</c:v>
                      </c:pt>
                      <c:pt idx="19911">
                        <c:v>7.8596099999999999E-15</c:v>
                      </c:pt>
                      <c:pt idx="19912">
                        <c:v>6.4820799999999998E-15</c:v>
                      </c:pt>
                      <c:pt idx="19913">
                        <c:v>6.4820799999999998E-15</c:v>
                      </c:pt>
                      <c:pt idx="19914">
                        <c:v>6.4608299999999997E-15</c:v>
                      </c:pt>
                      <c:pt idx="19915">
                        <c:v>6.4608299999999997E-15</c:v>
                      </c:pt>
                      <c:pt idx="19916">
                        <c:v>6.6104199999999998E-15</c:v>
                      </c:pt>
                      <c:pt idx="19917">
                        <c:v>6.6104199999999998E-15</c:v>
                      </c:pt>
                      <c:pt idx="19918">
                        <c:v>6.8536200000000003E-15</c:v>
                      </c:pt>
                      <c:pt idx="19919">
                        <c:v>6.8536200000000003E-15</c:v>
                      </c:pt>
                      <c:pt idx="19920">
                        <c:v>6.08525E-15</c:v>
                      </c:pt>
                      <c:pt idx="19921">
                        <c:v>6.08525E-15</c:v>
                      </c:pt>
                      <c:pt idx="19922">
                        <c:v>6.1526500000000003E-15</c:v>
                      </c:pt>
                      <c:pt idx="19923">
                        <c:v>6.1526500000000003E-15</c:v>
                      </c:pt>
                      <c:pt idx="19924">
                        <c:v>6.32114E-15</c:v>
                      </c:pt>
                      <c:pt idx="19925">
                        <c:v>6.32114E-15</c:v>
                      </c:pt>
                      <c:pt idx="19926">
                        <c:v>6.3769499999999996E-15</c:v>
                      </c:pt>
                      <c:pt idx="19927">
                        <c:v>6.3769499999999996E-15</c:v>
                      </c:pt>
                      <c:pt idx="19928">
                        <c:v>6.3600399999999999E-15</c:v>
                      </c:pt>
                      <c:pt idx="19929">
                        <c:v>6.3600399999999999E-15</c:v>
                      </c:pt>
                      <c:pt idx="19930">
                        <c:v>5.9455600000000003E-15</c:v>
                      </c:pt>
                      <c:pt idx="19931">
                        <c:v>5.9455600000000003E-15</c:v>
                      </c:pt>
                      <c:pt idx="19932">
                        <c:v>6.7963999999999998E-15</c:v>
                      </c:pt>
                      <c:pt idx="19933">
                        <c:v>6.7963999999999998E-15</c:v>
                      </c:pt>
                      <c:pt idx="19934">
                        <c:v>6.0669600000000003E-15</c:v>
                      </c:pt>
                      <c:pt idx="19935">
                        <c:v>6.0669600000000003E-15</c:v>
                      </c:pt>
                      <c:pt idx="19936">
                        <c:v>6.01635E-15</c:v>
                      </c:pt>
                      <c:pt idx="19937">
                        <c:v>6.01635E-15</c:v>
                      </c:pt>
                      <c:pt idx="19938">
                        <c:v>5.9041399999999997E-15</c:v>
                      </c:pt>
                      <c:pt idx="19939">
                        <c:v>5.9041399999999997E-15</c:v>
                      </c:pt>
                      <c:pt idx="19940">
                        <c:v>6.0776300000000001E-15</c:v>
                      </c:pt>
                      <c:pt idx="19941">
                        <c:v>6.0776300000000001E-15</c:v>
                      </c:pt>
                      <c:pt idx="19942">
                        <c:v>5.9127E-15</c:v>
                      </c:pt>
                      <c:pt idx="19943">
                        <c:v>5.9127E-15</c:v>
                      </c:pt>
                      <c:pt idx="19944">
                        <c:v>6.2404199999999997E-15</c:v>
                      </c:pt>
                      <c:pt idx="19945">
                        <c:v>6.2404199999999997E-15</c:v>
                      </c:pt>
                      <c:pt idx="19946">
                        <c:v>6.8430099999999999E-15</c:v>
                      </c:pt>
                      <c:pt idx="19947">
                        <c:v>6.8430099999999999E-15</c:v>
                      </c:pt>
                      <c:pt idx="19948">
                        <c:v>6.0739599999999998E-15</c:v>
                      </c:pt>
                      <c:pt idx="19949">
                        <c:v>6.0739599999999998E-15</c:v>
                      </c:pt>
                      <c:pt idx="19950">
                        <c:v>6.4480600000000001E-15</c:v>
                      </c:pt>
                      <c:pt idx="19951">
                        <c:v>6.4480600000000001E-15</c:v>
                      </c:pt>
                      <c:pt idx="19952">
                        <c:v>5.6709099999999997E-15</c:v>
                      </c:pt>
                      <c:pt idx="19953">
                        <c:v>5.6709099999999997E-15</c:v>
                      </c:pt>
                      <c:pt idx="19954">
                        <c:v>6.6815700000000002E-15</c:v>
                      </c:pt>
                      <c:pt idx="19955">
                        <c:v>6.6815700000000002E-15</c:v>
                      </c:pt>
                      <c:pt idx="19956">
                        <c:v>6.4578499999999998E-15</c:v>
                      </c:pt>
                      <c:pt idx="19957">
                        <c:v>6.4578499999999998E-15</c:v>
                      </c:pt>
                      <c:pt idx="19958">
                        <c:v>6.5408499999999998E-15</c:v>
                      </c:pt>
                      <c:pt idx="19959">
                        <c:v>6.5408499999999998E-15</c:v>
                      </c:pt>
                      <c:pt idx="19960">
                        <c:v>6.4689600000000001E-15</c:v>
                      </c:pt>
                      <c:pt idx="19961">
                        <c:v>6.4689600000000001E-15</c:v>
                      </c:pt>
                      <c:pt idx="19962">
                        <c:v>9.30675E-15</c:v>
                      </c:pt>
                      <c:pt idx="19963">
                        <c:v>9.30675E-15</c:v>
                      </c:pt>
                      <c:pt idx="19964">
                        <c:v>5.96782E-15</c:v>
                      </c:pt>
                      <c:pt idx="19965">
                        <c:v>5.96782E-15</c:v>
                      </c:pt>
                      <c:pt idx="19966">
                        <c:v>6.0293899999999999E-15</c:v>
                      </c:pt>
                      <c:pt idx="19967">
                        <c:v>6.0293899999999999E-15</c:v>
                      </c:pt>
                      <c:pt idx="19968">
                        <c:v>6.1001600000000001E-15</c:v>
                      </c:pt>
                      <c:pt idx="19969">
                        <c:v>6.1001600000000001E-15</c:v>
                      </c:pt>
                      <c:pt idx="19970">
                        <c:v>5.6892499999999999E-15</c:v>
                      </c:pt>
                      <c:pt idx="19971">
                        <c:v>5.6892499999999999E-15</c:v>
                      </c:pt>
                      <c:pt idx="19972">
                        <c:v>6.1163500000000001E-15</c:v>
                      </c:pt>
                      <c:pt idx="19973">
                        <c:v>6.1163500000000001E-15</c:v>
                      </c:pt>
                      <c:pt idx="19974">
                        <c:v>6.4165700000000001E-15</c:v>
                      </c:pt>
                      <c:pt idx="19975">
                        <c:v>6.4165700000000001E-15</c:v>
                      </c:pt>
                      <c:pt idx="19976">
                        <c:v>6.3724099999999997E-15</c:v>
                      </c:pt>
                      <c:pt idx="19977">
                        <c:v>6.3724099999999997E-15</c:v>
                      </c:pt>
                      <c:pt idx="19978">
                        <c:v>5.9967999999999999E-15</c:v>
                      </c:pt>
                      <c:pt idx="19979">
                        <c:v>5.9967999999999999E-15</c:v>
                      </c:pt>
                      <c:pt idx="19980">
                        <c:v>6.0942800000000001E-15</c:v>
                      </c:pt>
                      <c:pt idx="19981">
                        <c:v>6.0942800000000001E-15</c:v>
                      </c:pt>
                      <c:pt idx="19982">
                        <c:v>6.8900700000000004E-15</c:v>
                      </c:pt>
                      <c:pt idx="19983">
                        <c:v>6.8900700000000004E-15</c:v>
                      </c:pt>
                      <c:pt idx="19984">
                        <c:v>6.3781600000000003E-15</c:v>
                      </c:pt>
                      <c:pt idx="19985">
                        <c:v>6.3781600000000003E-15</c:v>
                      </c:pt>
                      <c:pt idx="19986">
                        <c:v>6.2816899999999997E-15</c:v>
                      </c:pt>
                      <c:pt idx="19987">
                        <c:v>6.2816899999999997E-15</c:v>
                      </c:pt>
                      <c:pt idx="19988">
                        <c:v>6.6671999999999999E-15</c:v>
                      </c:pt>
                      <c:pt idx="19989">
                        <c:v>6.6671999999999999E-15</c:v>
                      </c:pt>
                      <c:pt idx="19990">
                        <c:v>6.1889200000000004E-15</c:v>
                      </c:pt>
                      <c:pt idx="19991">
                        <c:v>6.1889200000000004E-15</c:v>
                      </c:pt>
                      <c:pt idx="19992">
                        <c:v>5.9729400000000004E-15</c:v>
                      </c:pt>
                      <c:pt idx="19993">
                        <c:v>5.9729400000000004E-15</c:v>
                      </c:pt>
                      <c:pt idx="19994">
                        <c:v>6.1034500000000002E-15</c:v>
                      </c:pt>
                      <c:pt idx="19995">
                        <c:v>6.1034500000000002E-15</c:v>
                      </c:pt>
                      <c:pt idx="19996">
                        <c:v>6.2220500000000002E-15</c:v>
                      </c:pt>
                      <c:pt idx="19997">
                        <c:v>6.2220500000000002E-15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2-E8BB-4034-AD8E-5B7C504687DE}"/>
                  </c:ext>
                </c:extLst>
              </c15:ser>
            </c15:filteredScatterSeries>
            <c15:filteredScatterSeries>
              <c15:ser>
                <c:idx val="2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List1!$U$2</c15:sqref>
                        </c15:formulaRef>
                      </c:ext>
                    </c:extLst>
                    <c:strCache>
                      <c:ptCount val="1"/>
                      <c:pt idx="0">
                        <c:v>JENDL-5.0</c:v>
                      </c:pt>
                    </c:strCache>
                  </c:strRef>
                </c:tx>
                <c:spPr>
                  <a:ln w="3175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List1!$R$3:$R$20000</c15:sqref>
                        </c15:formulaRef>
                      </c:ext>
                    </c:extLst>
                    <c:numCache>
                      <c:formatCode>0.000</c:formatCode>
                      <c:ptCount val="19998"/>
                      <c:pt idx="0" formatCode="General">
                        <c:v>1E-3</c:v>
                      </c:pt>
                      <c:pt idx="1">
                        <c:v>2E-3</c:v>
                      </c:pt>
                      <c:pt idx="2">
                        <c:v>2E-3</c:v>
                      </c:pt>
                      <c:pt idx="3">
                        <c:v>3.0000000000000001E-3</c:v>
                      </c:pt>
                      <c:pt idx="4">
                        <c:v>3.0000000000000001E-3</c:v>
                      </c:pt>
                      <c:pt idx="5">
                        <c:v>4.0000000000000001E-3</c:v>
                      </c:pt>
                      <c:pt idx="6">
                        <c:v>4.0000000000000001E-3</c:v>
                      </c:pt>
                      <c:pt idx="7">
                        <c:v>5.0000000000000001E-3</c:v>
                      </c:pt>
                      <c:pt idx="8">
                        <c:v>5.0000000000000001E-3</c:v>
                      </c:pt>
                      <c:pt idx="9">
                        <c:v>6.0000000000000001E-3</c:v>
                      </c:pt>
                      <c:pt idx="10">
                        <c:v>6.0000000000000001E-3</c:v>
                      </c:pt>
                      <c:pt idx="11">
                        <c:v>7.0000000000000001E-3</c:v>
                      </c:pt>
                      <c:pt idx="12">
                        <c:v>7.0000000000000001E-3</c:v>
                      </c:pt>
                      <c:pt idx="13">
                        <c:v>8.0000000000000002E-3</c:v>
                      </c:pt>
                      <c:pt idx="14">
                        <c:v>8.0000000000000002E-3</c:v>
                      </c:pt>
                      <c:pt idx="15">
                        <c:v>8.9999999999999993E-3</c:v>
                      </c:pt>
                      <c:pt idx="16">
                        <c:v>8.9999999999999993E-3</c:v>
                      </c:pt>
                      <c:pt idx="17">
                        <c:v>0.01</c:v>
                      </c:pt>
                      <c:pt idx="18">
                        <c:v>0.01</c:v>
                      </c:pt>
                      <c:pt idx="19">
                        <c:v>1.0999999999999999E-2</c:v>
                      </c:pt>
                      <c:pt idx="20">
                        <c:v>1.0999999999999999E-2</c:v>
                      </c:pt>
                      <c:pt idx="21">
                        <c:v>1.2E-2</c:v>
                      </c:pt>
                      <c:pt idx="22">
                        <c:v>1.2E-2</c:v>
                      </c:pt>
                      <c:pt idx="23">
                        <c:v>1.2999999999999999E-2</c:v>
                      </c:pt>
                      <c:pt idx="24">
                        <c:v>1.2999999999999999E-2</c:v>
                      </c:pt>
                      <c:pt idx="25">
                        <c:v>1.4E-2</c:v>
                      </c:pt>
                      <c:pt idx="26">
                        <c:v>1.4E-2</c:v>
                      </c:pt>
                      <c:pt idx="27">
                        <c:v>1.4999999999999999E-2</c:v>
                      </c:pt>
                      <c:pt idx="28">
                        <c:v>1.4999999999999999E-2</c:v>
                      </c:pt>
                      <c:pt idx="29">
                        <c:v>1.6E-2</c:v>
                      </c:pt>
                      <c:pt idx="30">
                        <c:v>1.6E-2</c:v>
                      </c:pt>
                      <c:pt idx="31">
                        <c:v>1.7000000000000001E-2</c:v>
                      </c:pt>
                      <c:pt idx="32">
                        <c:v>1.7000000000000001E-2</c:v>
                      </c:pt>
                      <c:pt idx="33">
                        <c:v>1.7999999999999999E-2</c:v>
                      </c:pt>
                      <c:pt idx="34">
                        <c:v>1.7999999999999999E-2</c:v>
                      </c:pt>
                      <c:pt idx="35">
                        <c:v>1.9E-2</c:v>
                      </c:pt>
                      <c:pt idx="36">
                        <c:v>1.9E-2</c:v>
                      </c:pt>
                      <c:pt idx="37">
                        <c:v>0.02</c:v>
                      </c:pt>
                      <c:pt idx="38">
                        <c:v>0.02</c:v>
                      </c:pt>
                      <c:pt idx="39">
                        <c:v>2.1000000000000001E-2</c:v>
                      </c:pt>
                      <c:pt idx="40">
                        <c:v>2.1000000000000001E-2</c:v>
                      </c:pt>
                      <c:pt idx="41">
                        <c:v>2.1999999999999999E-2</c:v>
                      </c:pt>
                      <c:pt idx="42">
                        <c:v>2.1999999999999999E-2</c:v>
                      </c:pt>
                      <c:pt idx="43">
                        <c:v>2.3E-2</c:v>
                      </c:pt>
                      <c:pt idx="44">
                        <c:v>2.3E-2</c:v>
                      </c:pt>
                      <c:pt idx="45">
                        <c:v>2.4E-2</c:v>
                      </c:pt>
                      <c:pt idx="46">
                        <c:v>2.4E-2</c:v>
                      </c:pt>
                      <c:pt idx="47">
                        <c:v>2.5000000000000001E-2</c:v>
                      </c:pt>
                      <c:pt idx="48">
                        <c:v>2.5000000000000001E-2</c:v>
                      </c:pt>
                      <c:pt idx="49">
                        <c:v>2.5999999999999999E-2</c:v>
                      </c:pt>
                      <c:pt idx="50">
                        <c:v>2.5999999999999999E-2</c:v>
                      </c:pt>
                      <c:pt idx="51">
                        <c:v>2.7E-2</c:v>
                      </c:pt>
                      <c:pt idx="52">
                        <c:v>2.7E-2</c:v>
                      </c:pt>
                      <c:pt idx="53">
                        <c:v>2.8000000000000001E-2</c:v>
                      </c:pt>
                      <c:pt idx="54">
                        <c:v>2.8000000000000001E-2</c:v>
                      </c:pt>
                      <c:pt idx="55">
                        <c:v>2.9000000000000001E-2</c:v>
                      </c:pt>
                      <c:pt idx="56">
                        <c:v>2.9000000000000001E-2</c:v>
                      </c:pt>
                      <c:pt idx="57">
                        <c:v>0.03</c:v>
                      </c:pt>
                      <c:pt idx="58">
                        <c:v>0.03</c:v>
                      </c:pt>
                      <c:pt idx="59">
                        <c:v>3.1E-2</c:v>
                      </c:pt>
                      <c:pt idx="60">
                        <c:v>3.1E-2</c:v>
                      </c:pt>
                      <c:pt idx="61">
                        <c:v>3.2000000000000001E-2</c:v>
                      </c:pt>
                      <c:pt idx="62">
                        <c:v>3.2000000000000001E-2</c:v>
                      </c:pt>
                      <c:pt idx="63">
                        <c:v>3.3000000000000002E-2</c:v>
                      </c:pt>
                      <c:pt idx="64">
                        <c:v>3.3000000000000002E-2</c:v>
                      </c:pt>
                      <c:pt idx="65">
                        <c:v>3.4000000000000002E-2</c:v>
                      </c:pt>
                      <c:pt idx="66">
                        <c:v>3.4000000000000002E-2</c:v>
                      </c:pt>
                      <c:pt idx="67">
                        <c:v>3.5000000000000003E-2</c:v>
                      </c:pt>
                      <c:pt idx="68">
                        <c:v>3.5000000000000003E-2</c:v>
                      </c:pt>
                      <c:pt idx="69">
                        <c:v>3.5999999999999997E-2</c:v>
                      </c:pt>
                      <c:pt idx="70">
                        <c:v>3.5999999999999997E-2</c:v>
                      </c:pt>
                      <c:pt idx="71">
                        <c:v>3.6999999999999998E-2</c:v>
                      </c:pt>
                      <c:pt idx="72">
                        <c:v>3.6999999999999998E-2</c:v>
                      </c:pt>
                      <c:pt idx="73">
                        <c:v>3.7999999999999999E-2</c:v>
                      </c:pt>
                      <c:pt idx="74">
                        <c:v>3.7999999999999999E-2</c:v>
                      </c:pt>
                      <c:pt idx="75">
                        <c:v>3.9E-2</c:v>
                      </c:pt>
                      <c:pt idx="76">
                        <c:v>3.9E-2</c:v>
                      </c:pt>
                      <c:pt idx="77">
                        <c:v>0.04</c:v>
                      </c:pt>
                      <c:pt idx="78">
                        <c:v>0.04</c:v>
                      </c:pt>
                      <c:pt idx="79">
                        <c:v>4.1000000000000002E-2</c:v>
                      </c:pt>
                      <c:pt idx="80">
                        <c:v>4.1000000000000002E-2</c:v>
                      </c:pt>
                      <c:pt idx="81">
                        <c:v>4.2000000000000003E-2</c:v>
                      </c:pt>
                      <c:pt idx="82">
                        <c:v>4.2000000000000003E-2</c:v>
                      </c:pt>
                      <c:pt idx="83">
                        <c:v>4.2999999999999997E-2</c:v>
                      </c:pt>
                      <c:pt idx="84">
                        <c:v>4.2999999999999997E-2</c:v>
                      </c:pt>
                      <c:pt idx="85">
                        <c:v>4.3999999999999997E-2</c:v>
                      </c:pt>
                      <c:pt idx="86">
                        <c:v>4.3999999999999997E-2</c:v>
                      </c:pt>
                      <c:pt idx="87">
                        <c:v>4.4999999999999998E-2</c:v>
                      </c:pt>
                      <c:pt idx="88">
                        <c:v>4.4999999999999998E-2</c:v>
                      </c:pt>
                      <c:pt idx="89">
                        <c:v>4.5999999999999999E-2</c:v>
                      </c:pt>
                      <c:pt idx="90">
                        <c:v>4.5999999999999999E-2</c:v>
                      </c:pt>
                      <c:pt idx="91">
                        <c:v>4.7E-2</c:v>
                      </c:pt>
                      <c:pt idx="92">
                        <c:v>4.7E-2</c:v>
                      </c:pt>
                      <c:pt idx="93">
                        <c:v>4.8000000000000001E-2</c:v>
                      </c:pt>
                      <c:pt idx="94">
                        <c:v>4.8000000000000001E-2</c:v>
                      </c:pt>
                      <c:pt idx="95">
                        <c:v>4.9000000000000002E-2</c:v>
                      </c:pt>
                      <c:pt idx="96">
                        <c:v>4.9000000000000002E-2</c:v>
                      </c:pt>
                      <c:pt idx="97">
                        <c:v>0.05</c:v>
                      </c:pt>
                      <c:pt idx="98">
                        <c:v>0.05</c:v>
                      </c:pt>
                      <c:pt idx="99">
                        <c:v>5.0999999999999997E-2</c:v>
                      </c:pt>
                      <c:pt idx="100">
                        <c:v>5.0999999999999997E-2</c:v>
                      </c:pt>
                      <c:pt idx="101">
                        <c:v>5.1999999999999998E-2</c:v>
                      </c:pt>
                      <c:pt idx="102">
                        <c:v>5.1999999999999998E-2</c:v>
                      </c:pt>
                      <c:pt idx="103">
                        <c:v>5.2999999999999999E-2</c:v>
                      </c:pt>
                      <c:pt idx="104">
                        <c:v>5.2999999999999999E-2</c:v>
                      </c:pt>
                      <c:pt idx="105">
                        <c:v>5.3999999999999999E-2</c:v>
                      </c:pt>
                      <c:pt idx="106">
                        <c:v>5.3999999999999999E-2</c:v>
                      </c:pt>
                      <c:pt idx="107">
                        <c:v>5.5E-2</c:v>
                      </c:pt>
                      <c:pt idx="108">
                        <c:v>5.5E-2</c:v>
                      </c:pt>
                      <c:pt idx="109">
                        <c:v>5.6000000000000001E-2</c:v>
                      </c:pt>
                      <c:pt idx="110">
                        <c:v>5.6000000000000001E-2</c:v>
                      </c:pt>
                      <c:pt idx="111">
                        <c:v>5.7000000000000002E-2</c:v>
                      </c:pt>
                      <c:pt idx="112">
                        <c:v>5.7000000000000002E-2</c:v>
                      </c:pt>
                      <c:pt idx="113">
                        <c:v>5.8000000000000003E-2</c:v>
                      </c:pt>
                      <c:pt idx="114">
                        <c:v>5.8000000000000003E-2</c:v>
                      </c:pt>
                      <c:pt idx="115">
                        <c:v>5.8999999999999997E-2</c:v>
                      </c:pt>
                      <c:pt idx="116">
                        <c:v>5.8999999999999997E-2</c:v>
                      </c:pt>
                      <c:pt idx="117">
                        <c:v>0.06</c:v>
                      </c:pt>
                      <c:pt idx="118">
                        <c:v>0.06</c:v>
                      </c:pt>
                      <c:pt idx="119">
                        <c:v>6.0999999999999999E-2</c:v>
                      </c:pt>
                      <c:pt idx="120">
                        <c:v>6.0999999999999999E-2</c:v>
                      </c:pt>
                      <c:pt idx="121">
                        <c:v>6.2E-2</c:v>
                      </c:pt>
                      <c:pt idx="122">
                        <c:v>6.2E-2</c:v>
                      </c:pt>
                      <c:pt idx="123">
                        <c:v>6.3E-2</c:v>
                      </c:pt>
                      <c:pt idx="124">
                        <c:v>6.3E-2</c:v>
                      </c:pt>
                      <c:pt idx="125">
                        <c:v>6.4000000000000001E-2</c:v>
                      </c:pt>
                      <c:pt idx="126">
                        <c:v>6.4000000000000001E-2</c:v>
                      </c:pt>
                      <c:pt idx="127">
                        <c:v>6.5000000000000002E-2</c:v>
                      </c:pt>
                      <c:pt idx="128">
                        <c:v>6.5000000000000002E-2</c:v>
                      </c:pt>
                      <c:pt idx="129">
                        <c:v>6.6000000000000003E-2</c:v>
                      </c:pt>
                      <c:pt idx="130">
                        <c:v>6.6000000000000003E-2</c:v>
                      </c:pt>
                      <c:pt idx="131">
                        <c:v>6.7000000000000004E-2</c:v>
                      </c:pt>
                      <c:pt idx="132">
                        <c:v>6.7000000000000004E-2</c:v>
                      </c:pt>
                      <c:pt idx="133">
                        <c:v>6.8000000000000005E-2</c:v>
                      </c:pt>
                      <c:pt idx="134">
                        <c:v>6.8000000000000005E-2</c:v>
                      </c:pt>
                      <c:pt idx="135">
                        <c:v>6.9000000000000006E-2</c:v>
                      </c:pt>
                      <c:pt idx="136">
                        <c:v>6.9000000000000006E-2</c:v>
                      </c:pt>
                      <c:pt idx="137">
                        <c:v>7.0000000000000007E-2</c:v>
                      </c:pt>
                      <c:pt idx="138">
                        <c:v>7.0000000000000007E-2</c:v>
                      </c:pt>
                      <c:pt idx="139">
                        <c:v>7.0999999999999994E-2</c:v>
                      </c:pt>
                      <c:pt idx="140">
                        <c:v>7.0999999999999994E-2</c:v>
                      </c:pt>
                      <c:pt idx="141">
                        <c:v>7.1999999999999995E-2</c:v>
                      </c:pt>
                      <c:pt idx="142">
                        <c:v>7.1999999999999995E-2</c:v>
                      </c:pt>
                      <c:pt idx="143">
                        <c:v>7.2999999999999995E-2</c:v>
                      </c:pt>
                      <c:pt idx="144">
                        <c:v>7.2999999999999995E-2</c:v>
                      </c:pt>
                      <c:pt idx="145">
                        <c:v>7.3999999999999996E-2</c:v>
                      </c:pt>
                      <c:pt idx="146">
                        <c:v>7.3999999999999996E-2</c:v>
                      </c:pt>
                      <c:pt idx="147">
                        <c:v>7.4999999999999997E-2</c:v>
                      </c:pt>
                      <c:pt idx="148">
                        <c:v>7.4999999999999997E-2</c:v>
                      </c:pt>
                      <c:pt idx="149">
                        <c:v>7.5999999999999998E-2</c:v>
                      </c:pt>
                      <c:pt idx="150">
                        <c:v>7.5999999999999998E-2</c:v>
                      </c:pt>
                      <c:pt idx="151">
                        <c:v>7.6999999999999999E-2</c:v>
                      </c:pt>
                      <c:pt idx="152">
                        <c:v>7.6999999999999999E-2</c:v>
                      </c:pt>
                      <c:pt idx="153">
                        <c:v>7.8E-2</c:v>
                      </c:pt>
                      <c:pt idx="154">
                        <c:v>7.8E-2</c:v>
                      </c:pt>
                      <c:pt idx="155">
                        <c:v>7.9000000000000001E-2</c:v>
                      </c:pt>
                      <c:pt idx="156">
                        <c:v>7.9000000000000001E-2</c:v>
                      </c:pt>
                      <c:pt idx="157">
                        <c:v>0.08</c:v>
                      </c:pt>
                      <c:pt idx="158">
                        <c:v>0.08</c:v>
                      </c:pt>
                      <c:pt idx="159">
                        <c:v>8.1000000000000003E-2</c:v>
                      </c:pt>
                      <c:pt idx="160">
                        <c:v>8.1000000000000003E-2</c:v>
                      </c:pt>
                      <c:pt idx="161">
                        <c:v>8.2000000000000003E-2</c:v>
                      </c:pt>
                      <c:pt idx="162">
                        <c:v>8.2000000000000003E-2</c:v>
                      </c:pt>
                      <c:pt idx="163">
                        <c:v>8.3000000000000004E-2</c:v>
                      </c:pt>
                      <c:pt idx="164">
                        <c:v>8.3000000000000004E-2</c:v>
                      </c:pt>
                      <c:pt idx="165">
                        <c:v>8.4000000000000005E-2</c:v>
                      </c:pt>
                      <c:pt idx="166">
                        <c:v>8.4000000000000005E-2</c:v>
                      </c:pt>
                      <c:pt idx="167">
                        <c:v>8.5000000000000006E-2</c:v>
                      </c:pt>
                      <c:pt idx="168">
                        <c:v>8.5000000000000006E-2</c:v>
                      </c:pt>
                      <c:pt idx="169">
                        <c:v>8.5999999999999993E-2</c:v>
                      </c:pt>
                      <c:pt idx="170">
                        <c:v>8.5999999999999993E-2</c:v>
                      </c:pt>
                      <c:pt idx="171">
                        <c:v>8.6999999999999994E-2</c:v>
                      </c:pt>
                      <c:pt idx="172">
                        <c:v>8.6999999999999994E-2</c:v>
                      </c:pt>
                      <c:pt idx="173">
                        <c:v>8.7999999999999995E-2</c:v>
                      </c:pt>
                      <c:pt idx="174">
                        <c:v>8.7999999999999995E-2</c:v>
                      </c:pt>
                      <c:pt idx="175">
                        <c:v>8.8999999999999996E-2</c:v>
                      </c:pt>
                      <c:pt idx="176">
                        <c:v>8.8999999999999996E-2</c:v>
                      </c:pt>
                      <c:pt idx="177">
                        <c:v>0.09</c:v>
                      </c:pt>
                      <c:pt idx="178">
                        <c:v>0.09</c:v>
                      </c:pt>
                      <c:pt idx="179">
                        <c:v>9.0999999999999998E-2</c:v>
                      </c:pt>
                      <c:pt idx="180">
                        <c:v>9.0999999999999998E-2</c:v>
                      </c:pt>
                      <c:pt idx="181">
                        <c:v>9.1999999999999998E-2</c:v>
                      </c:pt>
                      <c:pt idx="182">
                        <c:v>9.1999999999999998E-2</c:v>
                      </c:pt>
                      <c:pt idx="183">
                        <c:v>9.2999999999999999E-2</c:v>
                      </c:pt>
                      <c:pt idx="184">
                        <c:v>9.2999999999999999E-2</c:v>
                      </c:pt>
                      <c:pt idx="185">
                        <c:v>9.4E-2</c:v>
                      </c:pt>
                      <c:pt idx="186">
                        <c:v>9.4E-2</c:v>
                      </c:pt>
                      <c:pt idx="187">
                        <c:v>9.5000000000000001E-2</c:v>
                      </c:pt>
                      <c:pt idx="188">
                        <c:v>9.5000000000000001E-2</c:v>
                      </c:pt>
                      <c:pt idx="189">
                        <c:v>9.6000000000000002E-2</c:v>
                      </c:pt>
                      <c:pt idx="190">
                        <c:v>9.6000000000000002E-2</c:v>
                      </c:pt>
                      <c:pt idx="191">
                        <c:v>9.7000000000000003E-2</c:v>
                      </c:pt>
                      <c:pt idx="192">
                        <c:v>9.7000000000000003E-2</c:v>
                      </c:pt>
                      <c:pt idx="193">
                        <c:v>9.8000000000000004E-2</c:v>
                      </c:pt>
                      <c:pt idx="194">
                        <c:v>9.8000000000000004E-2</c:v>
                      </c:pt>
                      <c:pt idx="195">
                        <c:v>9.9000000000000005E-2</c:v>
                      </c:pt>
                      <c:pt idx="196">
                        <c:v>9.9000000000000005E-2</c:v>
                      </c:pt>
                      <c:pt idx="197">
                        <c:v>0.1</c:v>
                      </c:pt>
                      <c:pt idx="198">
                        <c:v>0.1</c:v>
                      </c:pt>
                      <c:pt idx="199">
                        <c:v>0.10100000000000001</c:v>
                      </c:pt>
                      <c:pt idx="200">
                        <c:v>0.10100000000000001</c:v>
                      </c:pt>
                      <c:pt idx="201">
                        <c:v>0.10199999999999999</c:v>
                      </c:pt>
                      <c:pt idx="202">
                        <c:v>0.10199999999999999</c:v>
                      </c:pt>
                      <c:pt idx="203">
                        <c:v>0.10299999999999999</c:v>
                      </c:pt>
                      <c:pt idx="204">
                        <c:v>0.10299999999999999</c:v>
                      </c:pt>
                      <c:pt idx="205">
                        <c:v>0.104</c:v>
                      </c:pt>
                      <c:pt idx="206">
                        <c:v>0.104</c:v>
                      </c:pt>
                      <c:pt idx="207">
                        <c:v>0.105</c:v>
                      </c:pt>
                      <c:pt idx="208">
                        <c:v>0.105</c:v>
                      </c:pt>
                      <c:pt idx="209">
                        <c:v>0.106</c:v>
                      </c:pt>
                      <c:pt idx="210">
                        <c:v>0.106</c:v>
                      </c:pt>
                      <c:pt idx="211">
                        <c:v>0.107</c:v>
                      </c:pt>
                      <c:pt idx="212">
                        <c:v>0.107</c:v>
                      </c:pt>
                      <c:pt idx="213">
                        <c:v>0.108</c:v>
                      </c:pt>
                      <c:pt idx="214">
                        <c:v>0.108</c:v>
                      </c:pt>
                      <c:pt idx="215">
                        <c:v>0.109</c:v>
                      </c:pt>
                      <c:pt idx="216">
                        <c:v>0.109</c:v>
                      </c:pt>
                      <c:pt idx="217">
                        <c:v>0.11</c:v>
                      </c:pt>
                      <c:pt idx="218">
                        <c:v>0.11</c:v>
                      </c:pt>
                      <c:pt idx="219">
                        <c:v>0.111</c:v>
                      </c:pt>
                      <c:pt idx="220">
                        <c:v>0.111</c:v>
                      </c:pt>
                      <c:pt idx="221">
                        <c:v>0.112</c:v>
                      </c:pt>
                      <c:pt idx="222">
                        <c:v>0.112</c:v>
                      </c:pt>
                      <c:pt idx="223">
                        <c:v>0.113</c:v>
                      </c:pt>
                      <c:pt idx="224">
                        <c:v>0.113</c:v>
                      </c:pt>
                      <c:pt idx="225">
                        <c:v>0.114</c:v>
                      </c:pt>
                      <c:pt idx="226">
                        <c:v>0.114</c:v>
                      </c:pt>
                      <c:pt idx="227">
                        <c:v>0.115</c:v>
                      </c:pt>
                      <c:pt idx="228">
                        <c:v>0.115</c:v>
                      </c:pt>
                      <c:pt idx="229">
                        <c:v>0.11600000000000001</c:v>
                      </c:pt>
                      <c:pt idx="230">
                        <c:v>0.11600000000000001</c:v>
                      </c:pt>
                      <c:pt idx="231">
                        <c:v>0.11700000000000001</c:v>
                      </c:pt>
                      <c:pt idx="232">
                        <c:v>0.11700000000000001</c:v>
                      </c:pt>
                      <c:pt idx="233">
                        <c:v>0.11799999999999999</c:v>
                      </c:pt>
                      <c:pt idx="234">
                        <c:v>0.11799999999999999</c:v>
                      </c:pt>
                      <c:pt idx="235">
                        <c:v>0.11899999999999999</c:v>
                      </c:pt>
                      <c:pt idx="236">
                        <c:v>0.11899999999999999</c:v>
                      </c:pt>
                      <c:pt idx="237">
                        <c:v>0.12</c:v>
                      </c:pt>
                      <c:pt idx="238">
                        <c:v>0.12</c:v>
                      </c:pt>
                      <c:pt idx="239">
                        <c:v>0.121</c:v>
                      </c:pt>
                      <c:pt idx="240">
                        <c:v>0.121</c:v>
                      </c:pt>
                      <c:pt idx="241">
                        <c:v>0.122</c:v>
                      </c:pt>
                      <c:pt idx="242">
                        <c:v>0.122</c:v>
                      </c:pt>
                      <c:pt idx="243">
                        <c:v>0.123</c:v>
                      </c:pt>
                      <c:pt idx="244">
                        <c:v>0.123</c:v>
                      </c:pt>
                      <c:pt idx="245">
                        <c:v>0.124</c:v>
                      </c:pt>
                      <c:pt idx="246">
                        <c:v>0.124</c:v>
                      </c:pt>
                      <c:pt idx="247">
                        <c:v>0.125</c:v>
                      </c:pt>
                      <c:pt idx="248">
                        <c:v>0.125</c:v>
                      </c:pt>
                      <c:pt idx="249">
                        <c:v>0.126</c:v>
                      </c:pt>
                      <c:pt idx="250">
                        <c:v>0.126</c:v>
                      </c:pt>
                      <c:pt idx="251">
                        <c:v>0.127</c:v>
                      </c:pt>
                      <c:pt idx="252">
                        <c:v>0.127</c:v>
                      </c:pt>
                      <c:pt idx="253">
                        <c:v>0.128</c:v>
                      </c:pt>
                      <c:pt idx="254">
                        <c:v>0.128</c:v>
                      </c:pt>
                      <c:pt idx="255">
                        <c:v>0.129</c:v>
                      </c:pt>
                      <c:pt idx="256">
                        <c:v>0.129</c:v>
                      </c:pt>
                      <c:pt idx="257">
                        <c:v>0.13</c:v>
                      </c:pt>
                      <c:pt idx="258">
                        <c:v>0.13</c:v>
                      </c:pt>
                      <c:pt idx="259">
                        <c:v>0.13100000000000001</c:v>
                      </c:pt>
                      <c:pt idx="260">
                        <c:v>0.13100000000000001</c:v>
                      </c:pt>
                      <c:pt idx="261">
                        <c:v>0.13200000000000001</c:v>
                      </c:pt>
                      <c:pt idx="262">
                        <c:v>0.13200000000000001</c:v>
                      </c:pt>
                      <c:pt idx="263">
                        <c:v>0.13300000000000001</c:v>
                      </c:pt>
                      <c:pt idx="264">
                        <c:v>0.13300000000000001</c:v>
                      </c:pt>
                      <c:pt idx="265">
                        <c:v>0.13400000000000001</c:v>
                      </c:pt>
                      <c:pt idx="266">
                        <c:v>0.13400000000000001</c:v>
                      </c:pt>
                      <c:pt idx="267">
                        <c:v>0.13500000000000001</c:v>
                      </c:pt>
                      <c:pt idx="268">
                        <c:v>0.13500000000000001</c:v>
                      </c:pt>
                      <c:pt idx="269">
                        <c:v>0.13600000000000001</c:v>
                      </c:pt>
                      <c:pt idx="270">
                        <c:v>0.13600000000000001</c:v>
                      </c:pt>
                      <c:pt idx="271">
                        <c:v>0.13700000000000001</c:v>
                      </c:pt>
                      <c:pt idx="272">
                        <c:v>0.13700000000000001</c:v>
                      </c:pt>
                      <c:pt idx="273">
                        <c:v>0.13800000000000001</c:v>
                      </c:pt>
                      <c:pt idx="274">
                        <c:v>0.13800000000000001</c:v>
                      </c:pt>
                      <c:pt idx="275">
                        <c:v>0.13900000000000001</c:v>
                      </c:pt>
                      <c:pt idx="276">
                        <c:v>0.13900000000000001</c:v>
                      </c:pt>
                      <c:pt idx="277">
                        <c:v>0.14000000000000001</c:v>
                      </c:pt>
                      <c:pt idx="278">
                        <c:v>0.14000000000000001</c:v>
                      </c:pt>
                      <c:pt idx="279">
                        <c:v>0.14099999999999999</c:v>
                      </c:pt>
                      <c:pt idx="280">
                        <c:v>0.14099999999999999</c:v>
                      </c:pt>
                      <c:pt idx="281">
                        <c:v>0.14199999999999999</c:v>
                      </c:pt>
                      <c:pt idx="282">
                        <c:v>0.14199999999999999</c:v>
                      </c:pt>
                      <c:pt idx="283">
                        <c:v>0.14299999999999999</c:v>
                      </c:pt>
                      <c:pt idx="284">
                        <c:v>0.14299999999999999</c:v>
                      </c:pt>
                      <c:pt idx="285">
                        <c:v>0.14399999999999999</c:v>
                      </c:pt>
                      <c:pt idx="286">
                        <c:v>0.14399999999999999</c:v>
                      </c:pt>
                      <c:pt idx="287">
                        <c:v>0.14499999999999999</c:v>
                      </c:pt>
                      <c:pt idx="288">
                        <c:v>0.14499999999999999</c:v>
                      </c:pt>
                      <c:pt idx="289">
                        <c:v>0.14599999999999999</c:v>
                      </c:pt>
                      <c:pt idx="290">
                        <c:v>0.14599999999999999</c:v>
                      </c:pt>
                      <c:pt idx="291">
                        <c:v>0.14699999999999999</c:v>
                      </c:pt>
                      <c:pt idx="292">
                        <c:v>0.14699999999999999</c:v>
                      </c:pt>
                      <c:pt idx="293">
                        <c:v>0.14799999999999999</c:v>
                      </c:pt>
                      <c:pt idx="294">
                        <c:v>0.14799999999999999</c:v>
                      </c:pt>
                      <c:pt idx="295">
                        <c:v>0.14899999999999999</c:v>
                      </c:pt>
                      <c:pt idx="296">
                        <c:v>0.14899999999999999</c:v>
                      </c:pt>
                      <c:pt idx="297">
                        <c:v>0.15</c:v>
                      </c:pt>
                      <c:pt idx="298">
                        <c:v>0.15</c:v>
                      </c:pt>
                      <c:pt idx="299">
                        <c:v>0.151</c:v>
                      </c:pt>
                      <c:pt idx="300">
                        <c:v>0.151</c:v>
                      </c:pt>
                      <c:pt idx="301">
                        <c:v>0.152</c:v>
                      </c:pt>
                      <c:pt idx="302">
                        <c:v>0.152</c:v>
                      </c:pt>
                      <c:pt idx="303">
                        <c:v>0.153</c:v>
                      </c:pt>
                      <c:pt idx="304">
                        <c:v>0.153</c:v>
                      </c:pt>
                      <c:pt idx="305">
                        <c:v>0.154</c:v>
                      </c:pt>
                      <c:pt idx="306">
                        <c:v>0.154</c:v>
                      </c:pt>
                      <c:pt idx="307">
                        <c:v>0.155</c:v>
                      </c:pt>
                      <c:pt idx="308">
                        <c:v>0.155</c:v>
                      </c:pt>
                      <c:pt idx="309">
                        <c:v>0.156</c:v>
                      </c:pt>
                      <c:pt idx="310">
                        <c:v>0.156</c:v>
                      </c:pt>
                      <c:pt idx="311">
                        <c:v>0.157</c:v>
                      </c:pt>
                      <c:pt idx="312">
                        <c:v>0.157</c:v>
                      </c:pt>
                      <c:pt idx="313">
                        <c:v>0.158</c:v>
                      </c:pt>
                      <c:pt idx="314">
                        <c:v>0.158</c:v>
                      </c:pt>
                      <c:pt idx="315">
                        <c:v>0.159</c:v>
                      </c:pt>
                      <c:pt idx="316">
                        <c:v>0.159</c:v>
                      </c:pt>
                      <c:pt idx="317">
                        <c:v>0.16</c:v>
                      </c:pt>
                      <c:pt idx="318">
                        <c:v>0.16</c:v>
                      </c:pt>
                      <c:pt idx="319">
                        <c:v>0.161</c:v>
                      </c:pt>
                      <c:pt idx="320">
                        <c:v>0.161</c:v>
                      </c:pt>
                      <c:pt idx="321">
                        <c:v>0.16200000000000001</c:v>
                      </c:pt>
                      <c:pt idx="322">
                        <c:v>0.16200000000000001</c:v>
                      </c:pt>
                      <c:pt idx="323">
                        <c:v>0.16300000000000001</c:v>
                      </c:pt>
                      <c:pt idx="324">
                        <c:v>0.16300000000000001</c:v>
                      </c:pt>
                      <c:pt idx="325">
                        <c:v>0.16400000000000001</c:v>
                      </c:pt>
                      <c:pt idx="326">
                        <c:v>0.16400000000000001</c:v>
                      </c:pt>
                      <c:pt idx="327">
                        <c:v>0.16500000000000001</c:v>
                      </c:pt>
                      <c:pt idx="328">
                        <c:v>0.16500000000000001</c:v>
                      </c:pt>
                      <c:pt idx="329">
                        <c:v>0.16600000000000001</c:v>
                      </c:pt>
                      <c:pt idx="330">
                        <c:v>0.16600000000000001</c:v>
                      </c:pt>
                      <c:pt idx="331">
                        <c:v>0.16700000000000001</c:v>
                      </c:pt>
                      <c:pt idx="332">
                        <c:v>0.16700000000000001</c:v>
                      </c:pt>
                      <c:pt idx="333">
                        <c:v>0.16800000000000001</c:v>
                      </c:pt>
                      <c:pt idx="334">
                        <c:v>0.16800000000000001</c:v>
                      </c:pt>
                      <c:pt idx="335">
                        <c:v>0.16900000000000001</c:v>
                      </c:pt>
                      <c:pt idx="336">
                        <c:v>0.16900000000000001</c:v>
                      </c:pt>
                      <c:pt idx="337">
                        <c:v>0.17</c:v>
                      </c:pt>
                      <c:pt idx="338">
                        <c:v>0.17</c:v>
                      </c:pt>
                      <c:pt idx="339">
                        <c:v>0.17100000000000001</c:v>
                      </c:pt>
                      <c:pt idx="340">
                        <c:v>0.17100000000000001</c:v>
                      </c:pt>
                      <c:pt idx="341">
                        <c:v>0.17199999999999999</c:v>
                      </c:pt>
                      <c:pt idx="342">
                        <c:v>0.17199999999999999</c:v>
                      </c:pt>
                      <c:pt idx="343">
                        <c:v>0.17299999999999999</c:v>
                      </c:pt>
                      <c:pt idx="344">
                        <c:v>0.17299999999999999</c:v>
                      </c:pt>
                      <c:pt idx="345">
                        <c:v>0.17399999999999999</c:v>
                      </c:pt>
                      <c:pt idx="346">
                        <c:v>0.17399999999999999</c:v>
                      </c:pt>
                      <c:pt idx="347">
                        <c:v>0.17499999999999999</c:v>
                      </c:pt>
                      <c:pt idx="348">
                        <c:v>0.17499999999999999</c:v>
                      </c:pt>
                      <c:pt idx="349">
                        <c:v>0.17599999999999999</c:v>
                      </c:pt>
                      <c:pt idx="350">
                        <c:v>0.17599999999999999</c:v>
                      </c:pt>
                      <c:pt idx="351">
                        <c:v>0.17699999999999999</c:v>
                      </c:pt>
                      <c:pt idx="352">
                        <c:v>0.17699999999999999</c:v>
                      </c:pt>
                      <c:pt idx="353">
                        <c:v>0.17799999999999999</c:v>
                      </c:pt>
                      <c:pt idx="354">
                        <c:v>0.17799999999999999</c:v>
                      </c:pt>
                      <c:pt idx="355">
                        <c:v>0.17899999999999999</c:v>
                      </c:pt>
                      <c:pt idx="356">
                        <c:v>0.17899999999999999</c:v>
                      </c:pt>
                      <c:pt idx="357">
                        <c:v>0.18</c:v>
                      </c:pt>
                      <c:pt idx="358">
                        <c:v>0.18</c:v>
                      </c:pt>
                      <c:pt idx="359">
                        <c:v>0.18099999999999999</c:v>
                      </c:pt>
                      <c:pt idx="360">
                        <c:v>0.18099999999999999</c:v>
                      </c:pt>
                      <c:pt idx="361">
                        <c:v>0.182</c:v>
                      </c:pt>
                      <c:pt idx="362">
                        <c:v>0.182</c:v>
                      </c:pt>
                      <c:pt idx="363">
                        <c:v>0.183</c:v>
                      </c:pt>
                      <c:pt idx="364">
                        <c:v>0.183</c:v>
                      </c:pt>
                      <c:pt idx="365">
                        <c:v>0.184</c:v>
                      </c:pt>
                      <c:pt idx="366">
                        <c:v>0.184</c:v>
                      </c:pt>
                      <c:pt idx="367">
                        <c:v>0.185</c:v>
                      </c:pt>
                      <c:pt idx="368">
                        <c:v>0.185</c:v>
                      </c:pt>
                      <c:pt idx="369">
                        <c:v>0.186</c:v>
                      </c:pt>
                      <c:pt idx="370">
                        <c:v>0.186</c:v>
                      </c:pt>
                      <c:pt idx="371">
                        <c:v>0.187</c:v>
                      </c:pt>
                      <c:pt idx="372">
                        <c:v>0.187</c:v>
                      </c:pt>
                      <c:pt idx="373">
                        <c:v>0.188</c:v>
                      </c:pt>
                      <c:pt idx="374">
                        <c:v>0.188</c:v>
                      </c:pt>
                      <c:pt idx="375">
                        <c:v>0.189</c:v>
                      </c:pt>
                      <c:pt idx="376">
                        <c:v>0.189</c:v>
                      </c:pt>
                      <c:pt idx="377">
                        <c:v>0.19</c:v>
                      </c:pt>
                      <c:pt idx="378">
                        <c:v>0.19</c:v>
                      </c:pt>
                      <c:pt idx="379">
                        <c:v>0.191</c:v>
                      </c:pt>
                      <c:pt idx="380">
                        <c:v>0.191</c:v>
                      </c:pt>
                      <c:pt idx="381">
                        <c:v>0.192</c:v>
                      </c:pt>
                      <c:pt idx="382">
                        <c:v>0.192</c:v>
                      </c:pt>
                      <c:pt idx="383">
                        <c:v>0.193</c:v>
                      </c:pt>
                      <c:pt idx="384">
                        <c:v>0.193</c:v>
                      </c:pt>
                      <c:pt idx="385">
                        <c:v>0.19400000000000001</c:v>
                      </c:pt>
                      <c:pt idx="386">
                        <c:v>0.19400000000000001</c:v>
                      </c:pt>
                      <c:pt idx="387">
                        <c:v>0.19500000000000001</c:v>
                      </c:pt>
                      <c:pt idx="388">
                        <c:v>0.19500000000000001</c:v>
                      </c:pt>
                      <c:pt idx="389">
                        <c:v>0.19600000000000001</c:v>
                      </c:pt>
                      <c:pt idx="390">
                        <c:v>0.19600000000000001</c:v>
                      </c:pt>
                      <c:pt idx="391">
                        <c:v>0.19700000000000001</c:v>
                      </c:pt>
                      <c:pt idx="392">
                        <c:v>0.19700000000000001</c:v>
                      </c:pt>
                      <c:pt idx="393">
                        <c:v>0.19800000000000001</c:v>
                      </c:pt>
                      <c:pt idx="394">
                        <c:v>0.19800000000000001</c:v>
                      </c:pt>
                      <c:pt idx="395">
                        <c:v>0.19900000000000001</c:v>
                      </c:pt>
                      <c:pt idx="396">
                        <c:v>0.19900000000000001</c:v>
                      </c:pt>
                      <c:pt idx="397">
                        <c:v>0.2</c:v>
                      </c:pt>
                      <c:pt idx="398">
                        <c:v>0.2</c:v>
                      </c:pt>
                      <c:pt idx="399">
                        <c:v>0.20100000000000001</c:v>
                      </c:pt>
                      <c:pt idx="400">
                        <c:v>0.20100000000000001</c:v>
                      </c:pt>
                      <c:pt idx="401">
                        <c:v>0.20200000000000001</c:v>
                      </c:pt>
                      <c:pt idx="402">
                        <c:v>0.20200000000000001</c:v>
                      </c:pt>
                      <c:pt idx="403">
                        <c:v>0.20300000000000001</c:v>
                      </c:pt>
                      <c:pt idx="404">
                        <c:v>0.20300000000000001</c:v>
                      </c:pt>
                      <c:pt idx="405">
                        <c:v>0.20399999999999999</c:v>
                      </c:pt>
                      <c:pt idx="406">
                        <c:v>0.20399999999999999</c:v>
                      </c:pt>
                      <c:pt idx="407">
                        <c:v>0.20499999999999999</c:v>
                      </c:pt>
                      <c:pt idx="408">
                        <c:v>0.20499999999999999</c:v>
                      </c:pt>
                      <c:pt idx="409">
                        <c:v>0.20599999999999999</c:v>
                      </c:pt>
                      <c:pt idx="410">
                        <c:v>0.20599999999999999</c:v>
                      </c:pt>
                      <c:pt idx="411">
                        <c:v>0.20699999999999999</c:v>
                      </c:pt>
                      <c:pt idx="412">
                        <c:v>0.20699999999999999</c:v>
                      </c:pt>
                      <c:pt idx="413">
                        <c:v>0.20799999999999999</c:v>
                      </c:pt>
                      <c:pt idx="414">
                        <c:v>0.20799999999999999</c:v>
                      </c:pt>
                      <c:pt idx="415">
                        <c:v>0.20899999999999999</c:v>
                      </c:pt>
                      <c:pt idx="416">
                        <c:v>0.20899999999999999</c:v>
                      </c:pt>
                      <c:pt idx="417">
                        <c:v>0.21</c:v>
                      </c:pt>
                      <c:pt idx="418">
                        <c:v>0.21</c:v>
                      </c:pt>
                      <c:pt idx="419">
                        <c:v>0.21099999999999999</c:v>
                      </c:pt>
                      <c:pt idx="420">
                        <c:v>0.21099999999999999</c:v>
                      </c:pt>
                      <c:pt idx="421">
                        <c:v>0.21199999999999999</c:v>
                      </c:pt>
                      <c:pt idx="422">
                        <c:v>0.21199999999999999</c:v>
                      </c:pt>
                      <c:pt idx="423">
                        <c:v>0.21299999999999999</c:v>
                      </c:pt>
                      <c:pt idx="424">
                        <c:v>0.21299999999999999</c:v>
                      </c:pt>
                      <c:pt idx="425">
                        <c:v>0.214</c:v>
                      </c:pt>
                      <c:pt idx="426">
                        <c:v>0.214</c:v>
                      </c:pt>
                      <c:pt idx="427">
                        <c:v>0.215</c:v>
                      </c:pt>
                      <c:pt idx="428">
                        <c:v>0.215</c:v>
                      </c:pt>
                      <c:pt idx="429">
                        <c:v>0.216</c:v>
                      </c:pt>
                      <c:pt idx="430">
                        <c:v>0.216</c:v>
                      </c:pt>
                      <c:pt idx="431">
                        <c:v>0.217</c:v>
                      </c:pt>
                      <c:pt idx="432">
                        <c:v>0.217</c:v>
                      </c:pt>
                      <c:pt idx="433">
                        <c:v>0.218</c:v>
                      </c:pt>
                      <c:pt idx="434">
                        <c:v>0.218</c:v>
                      </c:pt>
                      <c:pt idx="435">
                        <c:v>0.219</c:v>
                      </c:pt>
                      <c:pt idx="436">
                        <c:v>0.219</c:v>
                      </c:pt>
                      <c:pt idx="437">
                        <c:v>0.22</c:v>
                      </c:pt>
                      <c:pt idx="438">
                        <c:v>0.22</c:v>
                      </c:pt>
                      <c:pt idx="439">
                        <c:v>0.221</c:v>
                      </c:pt>
                      <c:pt idx="440">
                        <c:v>0.221</c:v>
                      </c:pt>
                      <c:pt idx="441">
                        <c:v>0.222</c:v>
                      </c:pt>
                      <c:pt idx="442">
                        <c:v>0.222</c:v>
                      </c:pt>
                      <c:pt idx="443">
                        <c:v>0.223</c:v>
                      </c:pt>
                      <c:pt idx="444">
                        <c:v>0.223</c:v>
                      </c:pt>
                      <c:pt idx="445">
                        <c:v>0.224</c:v>
                      </c:pt>
                      <c:pt idx="446">
                        <c:v>0.224</c:v>
                      </c:pt>
                      <c:pt idx="447">
                        <c:v>0.22500000000000001</c:v>
                      </c:pt>
                      <c:pt idx="448">
                        <c:v>0.22500000000000001</c:v>
                      </c:pt>
                      <c:pt idx="449">
                        <c:v>0.22600000000000001</c:v>
                      </c:pt>
                      <c:pt idx="450">
                        <c:v>0.22600000000000001</c:v>
                      </c:pt>
                      <c:pt idx="451">
                        <c:v>0.22700000000000001</c:v>
                      </c:pt>
                      <c:pt idx="452">
                        <c:v>0.22700000000000001</c:v>
                      </c:pt>
                      <c:pt idx="453">
                        <c:v>0.22800000000000001</c:v>
                      </c:pt>
                      <c:pt idx="454">
                        <c:v>0.22800000000000001</c:v>
                      </c:pt>
                      <c:pt idx="455">
                        <c:v>0.22900000000000001</c:v>
                      </c:pt>
                      <c:pt idx="456">
                        <c:v>0.22900000000000001</c:v>
                      </c:pt>
                      <c:pt idx="457">
                        <c:v>0.23</c:v>
                      </c:pt>
                      <c:pt idx="458">
                        <c:v>0.23</c:v>
                      </c:pt>
                      <c:pt idx="459">
                        <c:v>0.23100000000000001</c:v>
                      </c:pt>
                      <c:pt idx="460">
                        <c:v>0.23100000000000001</c:v>
                      </c:pt>
                      <c:pt idx="461">
                        <c:v>0.23200000000000001</c:v>
                      </c:pt>
                      <c:pt idx="462">
                        <c:v>0.23200000000000001</c:v>
                      </c:pt>
                      <c:pt idx="463">
                        <c:v>0.23300000000000001</c:v>
                      </c:pt>
                      <c:pt idx="464">
                        <c:v>0.23300000000000001</c:v>
                      </c:pt>
                      <c:pt idx="465">
                        <c:v>0.23400000000000001</c:v>
                      </c:pt>
                      <c:pt idx="466">
                        <c:v>0.23400000000000001</c:v>
                      </c:pt>
                      <c:pt idx="467">
                        <c:v>0.23499999999999999</c:v>
                      </c:pt>
                      <c:pt idx="468">
                        <c:v>0.23499999999999999</c:v>
                      </c:pt>
                      <c:pt idx="469">
                        <c:v>0.23599999999999999</c:v>
                      </c:pt>
                      <c:pt idx="470">
                        <c:v>0.23599999999999999</c:v>
                      </c:pt>
                      <c:pt idx="471">
                        <c:v>0.23699999999999999</c:v>
                      </c:pt>
                      <c:pt idx="472">
                        <c:v>0.23699999999999999</c:v>
                      </c:pt>
                      <c:pt idx="473">
                        <c:v>0.23799999999999999</c:v>
                      </c:pt>
                      <c:pt idx="474">
                        <c:v>0.23799999999999999</c:v>
                      </c:pt>
                      <c:pt idx="475">
                        <c:v>0.23899999999999999</c:v>
                      </c:pt>
                      <c:pt idx="476">
                        <c:v>0.23899999999999999</c:v>
                      </c:pt>
                      <c:pt idx="477">
                        <c:v>0.24</c:v>
                      </c:pt>
                      <c:pt idx="478">
                        <c:v>0.24</c:v>
                      </c:pt>
                      <c:pt idx="479">
                        <c:v>0.24099999999999999</c:v>
                      </c:pt>
                      <c:pt idx="480">
                        <c:v>0.24099999999999999</c:v>
                      </c:pt>
                      <c:pt idx="481">
                        <c:v>0.24199999999999999</c:v>
                      </c:pt>
                      <c:pt idx="482">
                        <c:v>0.24199999999999999</c:v>
                      </c:pt>
                      <c:pt idx="483">
                        <c:v>0.24299999999999999</c:v>
                      </c:pt>
                      <c:pt idx="484">
                        <c:v>0.24299999999999999</c:v>
                      </c:pt>
                      <c:pt idx="485">
                        <c:v>0.24399999999999999</c:v>
                      </c:pt>
                      <c:pt idx="486">
                        <c:v>0.24399999999999999</c:v>
                      </c:pt>
                      <c:pt idx="487">
                        <c:v>0.245</c:v>
                      </c:pt>
                      <c:pt idx="488">
                        <c:v>0.245</c:v>
                      </c:pt>
                      <c:pt idx="489">
                        <c:v>0.246</c:v>
                      </c:pt>
                      <c:pt idx="490">
                        <c:v>0.246</c:v>
                      </c:pt>
                      <c:pt idx="491">
                        <c:v>0.247</c:v>
                      </c:pt>
                      <c:pt idx="492">
                        <c:v>0.247</c:v>
                      </c:pt>
                      <c:pt idx="493">
                        <c:v>0.248</c:v>
                      </c:pt>
                      <c:pt idx="494">
                        <c:v>0.248</c:v>
                      </c:pt>
                      <c:pt idx="495">
                        <c:v>0.249</c:v>
                      </c:pt>
                      <c:pt idx="496">
                        <c:v>0.249</c:v>
                      </c:pt>
                      <c:pt idx="497">
                        <c:v>0.25</c:v>
                      </c:pt>
                      <c:pt idx="498">
                        <c:v>0.25</c:v>
                      </c:pt>
                      <c:pt idx="499">
                        <c:v>0.251</c:v>
                      </c:pt>
                      <c:pt idx="500">
                        <c:v>0.251</c:v>
                      </c:pt>
                      <c:pt idx="501">
                        <c:v>0.252</c:v>
                      </c:pt>
                      <c:pt idx="502">
                        <c:v>0.252</c:v>
                      </c:pt>
                      <c:pt idx="503">
                        <c:v>0.253</c:v>
                      </c:pt>
                      <c:pt idx="504">
                        <c:v>0.253</c:v>
                      </c:pt>
                      <c:pt idx="505">
                        <c:v>0.254</c:v>
                      </c:pt>
                      <c:pt idx="506">
                        <c:v>0.254</c:v>
                      </c:pt>
                      <c:pt idx="507">
                        <c:v>0.255</c:v>
                      </c:pt>
                      <c:pt idx="508">
                        <c:v>0.255</c:v>
                      </c:pt>
                      <c:pt idx="509">
                        <c:v>0.25600000000000001</c:v>
                      </c:pt>
                      <c:pt idx="510">
                        <c:v>0.25600000000000001</c:v>
                      </c:pt>
                      <c:pt idx="511">
                        <c:v>0.25700000000000001</c:v>
                      </c:pt>
                      <c:pt idx="512">
                        <c:v>0.25700000000000001</c:v>
                      </c:pt>
                      <c:pt idx="513">
                        <c:v>0.25800000000000001</c:v>
                      </c:pt>
                      <c:pt idx="514">
                        <c:v>0.25800000000000001</c:v>
                      </c:pt>
                      <c:pt idx="515">
                        <c:v>0.25900000000000001</c:v>
                      </c:pt>
                      <c:pt idx="516">
                        <c:v>0.25900000000000001</c:v>
                      </c:pt>
                      <c:pt idx="517">
                        <c:v>0.26</c:v>
                      </c:pt>
                      <c:pt idx="518">
                        <c:v>0.26</c:v>
                      </c:pt>
                      <c:pt idx="519">
                        <c:v>0.26100000000000001</c:v>
                      </c:pt>
                      <c:pt idx="520">
                        <c:v>0.26100000000000001</c:v>
                      </c:pt>
                      <c:pt idx="521">
                        <c:v>0.26200000000000001</c:v>
                      </c:pt>
                      <c:pt idx="522">
                        <c:v>0.26200000000000001</c:v>
                      </c:pt>
                      <c:pt idx="523">
                        <c:v>0.26300000000000001</c:v>
                      </c:pt>
                      <c:pt idx="524">
                        <c:v>0.26300000000000001</c:v>
                      </c:pt>
                      <c:pt idx="525">
                        <c:v>0.26400000000000001</c:v>
                      </c:pt>
                      <c:pt idx="526">
                        <c:v>0.26400000000000001</c:v>
                      </c:pt>
                      <c:pt idx="527">
                        <c:v>0.26500000000000001</c:v>
                      </c:pt>
                      <c:pt idx="528">
                        <c:v>0.26500000000000001</c:v>
                      </c:pt>
                      <c:pt idx="529">
                        <c:v>0.26600000000000001</c:v>
                      </c:pt>
                      <c:pt idx="530">
                        <c:v>0.26600000000000001</c:v>
                      </c:pt>
                      <c:pt idx="531">
                        <c:v>0.26700000000000002</c:v>
                      </c:pt>
                      <c:pt idx="532">
                        <c:v>0.26700000000000002</c:v>
                      </c:pt>
                      <c:pt idx="533">
                        <c:v>0.26800000000000002</c:v>
                      </c:pt>
                      <c:pt idx="534">
                        <c:v>0.26800000000000002</c:v>
                      </c:pt>
                      <c:pt idx="535">
                        <c:v>0.26900000000000002</c:v>
                      </c:pt>
                      <c:pt idx="536">
                        <c:v>0.26900000000000002</c:v>
                      </c:pt>
                      <c:pt idx="537">
                        <c:v>0.27</c:v>
                      </c:pt>
                      <c:pt idx="538">
                        <c:v>0.27</c:v>
                      </c:pt>
                      <c:pt idx="539">
                        <c:v>0.27100000000000002</c:v>
                      </c:pt>
                      <c:pt idx="540">
                        <c:v>0.27100000000000002</c:v>
                      </c:pt>
                      <c:pt idx="541">
                        <c:v>0.27200000000000002</c:v>
                      </c:pt>
                      <c:pt idx="542">
                        <c:v>0.27200000000000002</c:v>
                      </c:pt>
                      <c:pt idx="543">
                        <c:v>0.27300000000000002</c:v>
                      </c:pt>
                      <c:pt idx="544">
                        <c:v>0.27300000000000002</c:v>
                      </c:pt>
                      <c:pt idx="545">
                        <c:v>0.27400000000000002</c:v>
                      </c:pt>
                      <c:pt idx="546">
                        <c:v>0.27400000000000002</c:v>
                      </c:pt>
                      <c:pt idx="547">
                        <c:v>0.27500000000000002</c:v>
                      </c:pt>
                      <c:pt idx="548">
                        <c:v>0.27500000000000002</c:v>
                      </c:pt>
                      <c:pt idx="549">
                        <c:v>0.27600000000000002</c:v>
                      </c:pt>
                      <c:pt idx="550">
                        <c:v>0.27600000000000002</c:v>
                      </c:pt>
                      <c:pt idx="551">
                        <c:v>0.27700000000000002</c:v>
                      </c:pt>
                      <c:pt idx="552">
                        <c:v>0.27700000000000002</c:v>
                      </c:pt>
                      <c:pt idx="553">
                        <c:v>0.27800000000000002</c:v>
                      </c:pt>
                      <c:pt idx="554">
                        <c:v>0.27800000000000002</c:v>
                      </c:pt>
                      <c:pt idx="555">
                        <c:v>0.27900000000000003</c:v>
                      </c:pt>
                      <c:pt idx="556">
                        <c:v>0.27900000000000003</c:v>
                      </c:pt>
                      <c:pt idx="557">
                        <c:v>0.28000000000000003</c:v>
                      </c:pt>
                      <c:pt idx="558">
                        <c:v>0.28000000000000003</c:v>
                      </c:pt>
                      <c:pt idx="559">
                        <c:v>0.28100000000000003</c:v>
                      </c:pt>
                      <c:pt idx="560">
                        <c:v>0.28100000000000003</c:v>
                      </c:pt>
                      <c:pt idx="561">
                        <c:v>0.28199999999999997</c:v>
                      </c:pt>
                      <c:pt idx="562">
                        <c:v>0.28199999999999997</c:v>
                      </c:pt>
                      <c:pt idx="563">
                        <c:v>0.28299999999999997</c:v>
                      </c:pt>
                      <c:pt idx="564">
                        <c:v>0.28299999999999997</c:v>
                      </c:pt>
                      <c:pt idx="565">
                        <c:v>0.28399999999999997</c:v>
                      </c:pt>
                      <c:pt idx="566">
                        <c:v>0.28399999999999997</c:v>
                      </c:pt>
                      <c:pt idx="567">
                        <c:v>0.28499999999999998</c:v>
                      </c:pt>
                      <c:pt idx="568">
                        <c:v>0.28499999999999998</c:v>
                      </c:pt>
                      <c:pt idx="569">
                        <c:v>0.28599999999999998</c:v>
                      </c:pt>
                      <c:pt idx="570">
                        <c:v>0.28599999999999998</c:v>
                      </c:pt>
                      <c:pt idx="571">
                        <c:v>0.28699999999999998</c:v>
                      </c:pt>
                      <c:pt idx="572">
                        <c:v>0.28699999999999998</c:v>
                      </c:pt>
                      <c:pt idx="573">
                        <c:v>0.28799999999999998</c:v>
                      </c:pt>
                      <c:pt idx="574">
                        <c:v>0.28799999999999998</c:v>
                      </c:pt>
                      <c:pt idx="575">
                        <c:v>0.28899999999999998</c:v>
                      </c:pt>
                      <c:pt idx="576">
                        <c:v>0.28899999999999998</c:v>
                      </c:pt>
                      <c:pt idx="577">
                        <c:v>0.28999999999999998</c:v>
                      </c:pt>
                      <c:pt idx="578">
                        <c:v>0.28999999999999998</c:v>
                      </c:pt>
                      <c:pt idx="579">
                        <c:v>0.29099999999999998</c:v>
                      </c:pt>
                      <c:pt idx="580">
                        <c:v>0.29099999999999998</c:v>
                      </c:pt>
                      <c:pt idx="581">
                        <c:v>0.29199999999999998</c:v>
                      </c:pt>
                      <c:pt idx="582">
                        <c:v>0.29199999999999998</c:v>
                      </c:pt>
                      <c:pt idx="583">
                        <c:v>0.29299999999999998</c:v>
                      </c:pt>
                      <c:pt idx="584">
                        <c:v>0.29299999999999998</c:v>
                      </c:pt>
                      <c:pt idx="585">
                        <c:v>0.29399999999999998</c:v>
                      </c:pt>
                      <c:pt idx="586">
                        <c:v>0.29399999999999998</c:v>
                      </c:pt>
                      <c:pt idx="587">
                        <c:v>0.29499999999999998</c:v>
                      </c:pt>
                      <c:pt idx="588">
                        <c:v>0.29499999999999998</c:v>
                      </c:pt>
                      <c:pt idx="589">
                        <c:v>0.29599999999999999</c:v>
                      </c:pt>
                      <c:pt idx="590">
                        <c:v>0.29599999999999999</c:v>
                      </c:pt>
                      <c:pt idx="591">
                        <c:v>0.29699999999999999</c:v>
                      </c:pt>
                      <c:pt idx="592">
                        <c:v>0.29699999999999999</c:v>
                      </c:pt>
                      <c:pt idx="593">
                        <c:v>0.29799999999999999</c:v>
                      </c:pt>
                      <c:pt idx="594">
                        <c:v>0.29799999999999999</c:v>
                      </c:pt>
                      <c:pt idx="595">
                        <c:v>0.29899999999999999</c:v>
                      </c:pt>
                      <c:pt idx="596">
                        <c:v>0.29899999999999999</c:v>
                      </c:pt>
                      <c:pt idx="597">
                        <c:v>0.3</c:v>
                      </c:pt>
                      <c:pt idx="598">
                        <c:v>0.3</c:v>
                      </c:pt>
                      <c:pt idx="599">
                        <c:v>0.30099999999999999</c:v>
                      </c:pt>
                      <c:pt idx="600">
                        <c:v>0.30099999999999999</c:v>
                      </c:pt>
                      <c:pt idx="601">
                        <c:v>0.30199999999999999</c:v>
                      </c:pt>
                      <c:pt idx="602">
                        <c:v>0.30199999999999999</c:v>
                      </c:pt>
                      <c:pt idx="603">
                        <c:v>0.30299999999999999</c:v>
                      </c:pt>
                      <c:pt idx="604">
                        <c:v>0.30299999999999999</c:v>
                      </c:pt>
                      <c:pt idx="605">
                        <c:v>0.30399999999999999</c:v>
                      </c:pt>
                      <c:pt idx="606">
                        <c:v>0.30399999999999999</c:v>
                      </c:pt>
                      <c:pt idx="607">
                        <c:v>0.30499999999999999</c:v>
                      </c:pt>
                      <c:pt idx="608">
                        <c:v>0.30499999999999999</c:v>
                      </c:pt>
                      <c:pt idx="609">
                        <c:v>0.30599999999999999</c:v>
                      </c:pt>
                      <c:pt idx="610">
                        <c:v>0.30599999999999999</c:v>
                      </c:pt>
                      <c:pt idx="611">
                        <c:v>0.307</c:v>
                      </c:pt>
                      <c:pt idx="612">
                        <c:v>0.307</c:v>
                      </c:pt>
                      <c:pt idx="613">
                        <c:v>0.308</c:v>
                      </c:pt>
                      <c:pt idx="614">
                        <c:v>0.308</c:v>
                      </c:pt>
                      <c:pt idx="615">
                        <c:v>0.309</c:v>
                      </c:pt>
                      <c:pt idx="616">
                        <c:v>0.309</c:v>
                      </c:pt>
                      <c:pt idx="617">
                        <c:v>0.31</c:v>
                      </c:pt>
                      <c:pt idx="618">
                        <c:v>0.31</c:v>
                      </c:pt>
                      <c:pt idx="619">
                        <c:v>0.311</c:v>
                      </c:pt>
                      <c:pt idx="620">
                        <c:v>0.311</c:v>
                      </c:pt>
                      <c:pt idx="621">
                        <c:v>0.312</c:v>
                      </c:pt>
                      <c:pt idx="622">
                        <c:v>0.312</c:v>
                      </c:pt>
                      <c:pt idx="623">
                        <c:v>0.313</c:v>
                      </c:pt>
                      <c:pt idx="624">
                        <c:v>0.313</c:v>
                      </c:pt>
                      <c:pt idx="625">
                        <c:v>0.314</c:v>
                      </c:pt>
                      <c:pt idx="626">
                        <c:v>0.314</c:v>
                      </c:pt>
                      <c:pt idx="627">
                        <c:v>0.315</c:v>
                      </c:pt>
                      <c:pt idx="628">
                        <c:v>0.315</c:v>
                      </c:pt>
                      <c:pt idx="629">
                        <c:v>0.316</c:v>
                      </c:pt>
                      <c:pt idx="630">
                        <c:v>0.316</c:v>
                      </c:pt>
                      <c:pt idx="631">
                        <c:v>0.317</c:v>
                      </c:pt>
                      <c:pt idx="632">
                        <c:v>0.317</c:v>
                      </c:pt>
                      <c:pt idx="633">
                        <c:v>0.318</c:v>
                      </c:pt>
                      <c:pt idx="634">
                        <c:v>0.318</c:v>
                      </c:pt>
                      <c:pt idx="635">
                        <c:v>0.31900000000000001</c:v>
                      </c:pt>
                      <c:pt idx="636">
                        <c:v>0.31900000000000001</c:v>
                      </c:pt>
                      <c:pt idx="637">
                        <c:v>0.32</c:v>
                      </c:pt>
                      <c:pt idx="638">
                        <c:v>0.32</c:v>
                      </c:pt>
                      <c:pt idx="639">
                        <c:v>0.32100000000000001</c:v>
                      </c:pt>
                      <c:pt idx="640">
                        <c:v>0.32100000000000001</c:v>
                      </c:pt>
                      <c:pt idx="641">
                        <c:v>0.32200000000000001</c:v>
                      </c:pt>
                      <c:pt idx="642">
                        <c:v>0.32200000000000001</c:v>
                      </c:pt>
                      <c:pt idx="643">
                        <c:v>0.32300000000000001</c:v>
                      </c:pt>
                      <c:pt idx="644">
                        <c:v>0.32300000000000001</c:v>
                      </c:pt>
                      <c:pt idx="645">
                        <c:v>0.32400000000000001</c:v>
                      </c:pt>
                      <c:pt idx="646">
                        <c:v>0.32400000000000001</c:v>
                      </c:pt>
                      <c:pt idx="647">
                        <c:v>0.32500000000000001</c:v>
                      </c:pt>
                      <c:pt idx="648">
                        <c:v>0.32500000000000001</c:v>
                      </c:pt>
                      <c:pt idx="649">
                        <c:v>0.32600000000000001</c:v>
                      </c:pt>
                      <c:pt idx="650">
                        <c:v>0.32600000000000001</c:v>
                      </c:pt>
                      <c:pt idx="651">
                        <c:v>0.32700000000000001</c:v>
                      </c:pt>
                      <c:pt idx="652">
                        <c:v>0.32700000000000001</c:v>
                      </c:pt>
                      <c:pt idx="653">
                        <c:v>0.32800000000000001</c:v>
                      </c:pt>
                      <c:pt idx="654">
                        <c:v>0.32800000000000001</c:v>
                      </c:pt>
                      <c:pt idx="655">
                        <c:v>0.32900000000000001</c:v>
                      </c:pt>
                      <c:pt idx="656">
                        <c:v>0.32900000000000001</c:v>
                      </c:pt>
                      <c:pt idx="657">
                        <c:v>0.33</c:v>
                      </c:pt>
                      <c:pt idx="658">
                        <c:v>0.33</c:v>
                      </c:pt>
                      <c:pt idx="659">
                        <c:v>0.33100000000000002</c:v>
                      </c:pt>
                      <c:pt idx="660">
                        <c:v>0.33100000000000002</c:v>
                      </c:pt>
                      <c:pt idx="661">
                        <c:v>0.33200000000000002</c:v>
                      </c:pt>
                      <c:pt idx="662">
                        <c:v>0.33200000000000002</c:v>
                      </c:pt>
                      <c:pt idx="663">
                        <c:v>0.33300000000000002</c:v>
                      </c:pt>
                      <c:pt idx="664">
                        <c:v>0.33300000000000002</c:v>
                      </c:pt>
                      <c:pt idx="665">
                        <c:v>0.33400000000000002</c:v>
                      </c:pt>
                      <c:pt idx="666">
                        <c:v>0.33400000000000002</c:v>
                      </c:pt>
                      <c:pt idx="667">
                        <c:v>0.33500000000000002</c:v>
                      </c:pt>
                      <c:pt idx="668">
                        <c:v>0.33500000000000002</c:v>
                      </c:pt>
                      <c:pt idx="669">
                        <c:v>0.33600000000000002</c:v>
                      </c:pt>
                      <c:pt idx="670">
                        <c:v>0.33600000000000002</c:v>
                      </c:pt>
                      <c:pt idx="671">
                        <c:v>0.33700000000000002</c:v>
                      </c:pt>
                      <c:pt idx="672">
                        <c:v>0.33700000000000002</c:v>
                      </c:pt>
                      <c:pt idx="673">
                        <c:v>0.33800000000000002</c:v>
                      </c:pt>
                      <c:pt idx="674">
                        <c:v>0.33800000000000002</c:v>
                      </c:pt>
                      <c:pt idx="675">
                        <c:v>0.33900000000000002</c:v>
                      </c:pt>
                      <c:pt idx="676">
                        <c:v>0.33900000000000002</c:v>
                      </c:pt>
                      <c:pt idx="677">
                        <c:v>0.34</c:v>
                      </c:pt>
                      <c:pt idx="678">
                        <c:v>0.34</c:v>
                      </c:pt>
                      <c:pt idx="679">
                        <c:v>0.34100000000000003</c:v>
                      </c:pt>
                      <c:pt idx="680">
                        <c:v>0.34100000000000003</c:v>
                      </c:pt>
                      <c:pt idx="681">
                        <c:v>0.34200000000000003</c:v>
                      </c:pt>
                      <c:pt idx="682">
                        <c:v>0.34200000000000003</c:v>
                      </c:pt>
                      <c:pt idx="683">
                        <c:v>0.34300000000000003</c:v>
                      </c:pt>
                      <c:pt idx="684">
                        <c:v>0.34300000000000003</c:v>
                      </c:pt>
                      <c:pt idx="685">
                        <c:v>0.34399999999999997</c:v>
                      </c:pt>
                      <c:pt idx="686">
                        <c:v>0.34399999999999997</c:v>
                      </c:pt>
                      <c:pt idx="687">
                        <c:v>0.34499999999999997</c:v>
                      </c:pt>
                      <c:pt idx="688">
                        <c:v>0.34499999999999997</c:v>
                      </c:pt>
                      <c:pt idx="689">
                        <c:v>0.34599999999999997</c:v>
                      </c:pt>
                      <c:pt idx="690">
                        <c:v>0.34599999999999997</c:v>
                      </c:pt>
                      <c:pt idx="691">
                        <c:v>0.34699999999999998</c:v>
                      </c:pt>
                      <c:pt idx="692">
                        <c:v>0.34699999999999998</c:v>
                      </c:pt>
                      <c:pt idx="693">
                        <c:v>0.34799999999999998</c:v>
                      </c:pt>
                      <c:pt idx="694">
                        <c:v>0.34799999999999998</c:v>
                      </c:pt>
                      <c:pt idx="695">
                        <c:v>0.34899999999999998</c:v>
                      </c:pt>
                      <c:pt idx="696">
                        <c:v>0.34899999999999998</c:v>
                      </c:pt>
                      <c:pt idx="697">
                        <c:v>0.35</c:v>
                      </c:pt>
                      <c:pt idx="698">
                        <c:v>0.35</c:v>
                      </c:pt>
                      <c:pt idx="699">
                        <c:v>0.35099999999999998</c:v>
                      </c:pt>
                      <c:pt idx="700">
                        <c:v>0.35099999999999998</c:v>
                      </c:pt>
                      <c:pt idx="701">
                        <c:v>0.35199999999999998</c:v>
                      </c:pt>
                      <c:pt idx="702">
                        <c:v>0.35199999999999998</c:v>
                      </c:pt>
                      <c:pt idx="703">
                        <c:v>0.35299999999999998</c:v>
                      </c:pt>
                      <c:pt idx="704">
                        <c:v>0.35299999999999998</c:v>
                      </c:pt>
                      <c:pt idx="705">
                        <c:v>0.35399999999999998</c:v>
                      </c:pt>
                      <c:pt idx="706">
                        <c:v>0.35399999999999998</c:v>
                      </c:pt>
                      <c:pt idx="707">
                        <c:v>0.35499999999999998</c:v>
                      </c:pt>
                      <c:pt idx="708">
                        <c:v>0.35499999999999998</c:v>
                      </c:pt>
                      <c:pt idx="709">
                        <c:v>0.35599999999999998</c:v>
                      </c:pt>
                      <c:pt idx="710">
                        <c:v>0.35599999999999998</c:v>
                      </c:pt>
                      <c:pt idx="711">
                        <c:v>0.35699999999999998</c:v>
                      </c:pt>
                      <c:pt idx="712">
                        <c:v>0.35699999999999998</c:v>
                      </c:pt>
                      <c:pt idx="713">
                        <c:v>0.35799999999999998</c:v>
                      </c:pt>
                      <c:pt idx="714">
                        <c:v>0.35799999999999998</c:v>
                      </c:pt>
                      <c:pt idx="715">
                        <c:v>0.35899999999999999</c:v>
                      </c:pt>
                      <c:pt idx="716">
                        <c:v>0.35899999999999999</c:v>
                      </c:pt>
                      <c:pt idx="717">
                        <c:v>0.36</c:v>
                      </c:pt>
                      <c:pt idx="718">
                        <c:v>0.36</c:v>
                      </c:pt>
                      <c:pt idx="719">
                        <c:v>0.36099999999999999</c:v>
                      </c:pt>
                      <c:pt idx="720">
                        <c:v>0.36099999999999999</c:v>
                      </c:pt>
                      <c:pt idx="721">
                        <c:v>0.36199999999999999</c:v>
                      </c:pt>
                      <c:pt idx="722">
                        <c:v>0.36199999999999999</c:v>
                      </c:pt>
                      <c:pt idx="723">
                        <c:v>0.36299999999999999</c:v>
                      </c:pt>
                      <c:pt idx="724">
                        <c:v>0.36299999999999999</c:v>
                      </c:pt>
                      <c:pt idx="725">
                        <c:v>0.36399999999999999</c:v>
                      </c:pt>
                      <c:pt idx="726">
                        <c:v>0.36399999999999999</c:v>
                      </c:pt>
                      <c:pt idx="727">
                        <c:v>0.36499999999999999</c:v>
                      </c:pt>
                      <c:pt idx="728">
                        <c:v>0.36499999999999999</c:v>
                      </c:pt>
                      <c:pt idx="729">
                        <c:v>0.36599999999999999</c:v>
                      </c:pt>
                      <c:pt idx="730">
                        <c:v>0.36599999999999999</c:v>
                      </c:pt>
                      <c:pt idx="731">
                        <c:v>0.36699999999999999</c:v>
                      </c:pt>
                      <c:pt idx="732">
                        <c:v>0.36699999999999999</c:v>
                      </c:pt>
                      <c:pt idx="733">
                        <c:v>0.36799999999999999</c:v>
                      </c:pt>
                      <c:pt idx="734">
                        <c:v>0.36799999999999999</c:v>
                      </c:pt>
                      <c:pt idx="735">
                        <c:v>0.36899999999999999</c:v>
                      </c:pt>
                      <c:pt idx="736">
                        <c:v>0.36899999999999999</c:v>
                      </c:pt>
                      <c:pt idx="737">
                        <c:v>0.37</c:v>
                      </c:pt>
                      <c:pt idx="738">
                        <c:v>0.37</c:v>
                      </c:pt>
                      <c:pt idx="739">
                        <c:v>0.371</c:v>
                      </c:pt>
                      <c:pt idx="740">
                        <c:v>0.371</c:v>
                      </c:pt>
                      <c:pt idx="741">
                        <c:v>0.372</c:v>
                      </c:pt>
                      <c:pt idx="742">
                        <c:v>0.372</c:v>
                      </c:pt>
                      <c:pt idx="743">
                        <c:v>0.373</c:v>
                      </c:pt>
                      <c:pt idx="744">
                        <c:v>0.373</c:v>
                      </c:pt>
                      <c:pt idx="745">
                        <c:v>0.374</c:v>
                      </c:pt>
                      <c:pt idx="746">
                        <c:v>0.374</c:v>
                      </c:pt>
                      <c:pt idx="747">
                        <c:v>0.375</c:v>
                      </c:pt>
                      <c:pt idx="748">
                        <c:v>0.375</c:v>
                      </c:pt>
                      <c:pt idx="749">
                        <c:v>0.376</c:v>
                      </c:pt>
                      <c:pt idx="750">
                        <c:v>0.376</c:v>
                      </c:pt>
                      <c:pt idx="751">
                        <c:v>0.377</c:v>
                      </c:pt>
                      <c:pt idx="752">
                        <c:v>0.377</c:v>
                      </c:pt>
                      <c:pt idx="753">
                        <c:v>0.378</c:v>
                      </c:pt>
                      <c:pt idx="754">
                        <c:v>0.378</c:v>
                      </c:pt>
                      <c:pt idx="755">
                        <c:v>0.379</c:v>
                      </c:pt>
                      <c:pt idx="756">
                        <c:v>0.379</c:v>
                      </c:pt>
                      <c:pt idx="757">
                        <c:v>0.38</c:v>
                      </c:pt>
                      <c:pt idx="758">
                        <c:v>0.38</c:v>
                      </c:pt>
                      <c:pt idx="759">
                        <c:v>0.38100000000000001</c:v>
                      </c:pt>
                      <c:pt idx="760">
                        <c:v>0.38100000000000001</c:v>
                      </c:pt>
                      <c:pt idx="761">
                        <c:v>0.38200000000000001</c:v>
                      </c:pt>
                      <c:pt idx="762">
                        <c:v>0.38200000000000001</c:v>
                      </c:pt>
                      <c:pt idx="763">
                        <c:v>0.38300000000000001</c:v>
                      </c:pt>
                      <c:pt idx="764">
                        <c:v>0.38300000000000001</c:v>
                      </c:pt>
                      <c:pt idx="765">
                        <c:v>0.38400000000000001</c:v>
                      </c:pt>
                      <c:pt idx="766">
                        <c:v>0.38400000000000001</c:v>
                      </c:pt>
                      <c:pt idx="767">
                        <c:v>0.38500000000000001</c:v>
                      </c:pt>
                      <c:pt idx="768">
                        <c:v>0.38500000000000001</c:v>
                      </c:pt>
                      <c:pt idx="769">
                        <c:v>0.38600000000000001</c:v>
                      </c:pt>
                      <c:pt idx="770">
                        <c:v>0.38600000000000001</c:v>
                      </c:pt>
                      <c:pt idx="771">
                        <c:v>0.38700000000000001</c:v>
                      </c:pt>
                      <c:pt idx="772">
                        <c:v>0.38700000000000001</c:v>
                      </c:pt>
                      <c:pt idx="773">
                        <c:v>0.38800000000000001</c:v>
                      </c:pt>
                      <c:pt idx="774">
                        <c:v>0.38800000000000001</c:v>
                      </c:pt>
                      <c:pt idx="775">
                        <c:v>0.38900000000000001</c:v>
                      </c:pt>
                      <c:pt idx="776">
                        <c:v>0.38900000000000001</c:v>
                      </c:pt>
                      <c:pt idx="777">
                        <c:v>0.39</c:v>
                      </c:pt>
                      <c:pt idx="778">
                        <c:v>0.39</c:v>
                      </c:pt>
                      <c:pt idx="779">
                        <c:v>0.39100000000000001</c:v>
                      </c:pt>
                      <c:pt idx="780">
                        <c:v>0.39100000000000001</c:v>
                      </c:pt>
                      <c:pt idx="781">
                        <c:v>0.39200000000000002</c:v>
                      </c:pt>
                      <c:pt idx="782">
                        <c:v>0.39200000000000002</c:v>
                      </c:pt>
                      <c:pt idx="783">
                        <c:v>0.39300000000000002</c:v>
                      </c:pt>
                      <c:pt idx="784">
                        <c:v>0.39300000000000002</c:v>
                      </c:pt>
                      <c:pt idx="785">
                        <c:v>0.39400000000000002</c:v>
                      </c:pt>
                      <c:pt idx="786">
                        <c:v>0.39400000000000002</c:v>
                      </c:pt>
                      <c:pt idx="787">
                        <c:v>0.39500000000000002</c:v>
                      </c:pt>
                      <c:pt idx="788">
                        <c:v>0.39500000000000002</c:v>
                      </c:pt>
                      <c:pt idx="789">
                        <c:v>0.39600000000000002</c:v>
                      </c:pt>
                      <c:pt idx="790">
                        <c:v>0.39600000000000002</c:v>
                      </c:pt>
                      <c:pt idx="791">
                        <c:v>0.39700000000000002</c:v>
                      </c:pt>
                      <c:pt idx="792">
                        <c:v>0.39700000000000002</c:v>
                      </c:pt>
                      <c:pt idx="793">
                        <c:v>0.39800000000000002</c:v>
                      </c:pt>
                      <c:pt idx="794">
                        <c:v>0.39800000000000002</c:v>
                      </c:pt>
                      <c:pt idx="795">
                        <c:v>0.39900000000000002</c:v>
                      </c:pt>
                      <c:pt idx="796">
                        <c:v>0.39900000000000002</c:v>
                      </c:pt>
                      <c:pt idx="797">
                        <c:v>0.4</c:v>
                      </c:pt>
                      <c:pt idx="798">
                        <c:v>0.4</c:v>
                      </c:pt>
                      <c:pt idx="799">
                        <c:v>0.40100000000000002</c:v>
                      </c:pt>
                      <c:pt idx="800">
                        <c:v>0.40100000000000002</c:v>
                      </c:pt>
                      <c:pt idx="801">
                        <c:v>0.40200000000000002</c:v>
                      </c:pt>
                      <c:pt idx="802">
                        <c:v>0.40200000000000002</c:v>
                      </c:pt>
                      <c:pt idx="803">
                        <c:v>0.40300000000000002</c:v>
                      </c:pt>
                      <c:pt idx="804">
                        <c:v>0.40300000000000002</c:v>
                      </c:pt>
                      <c:pt idx="805">
                        <c:v>0.40400000000000003</c:v>
                      </c:pt>
                      <c:pt idx="806">
                        <c:v>0.40400000000000003</c:v>
                      </c:pt>
                      <c:pt idx="807">
                        <c:v>0.40500000000000003</c:v>
                      </c:pt>
                      <c:pt idx="808">
                        <c:v>0.40500000000000003</c:v>
                      </c:pt>
                      <c:pt idx="809">
                        <c:v>0.40600000000000003</c:v>
                      </c:pt>
                      <c:pt idx="810">
                        <c:v>0.40600000000000003</c:v>
                      </c:pt>
                      <c:pt idx="811">
                        <c:v>0.40699999999999997</c:v>
                      </c:pt>
                      <c:pt idx="812">
                        <c:v>0.40699999999999997</c:v>
                      </c:pt>
                      <c:pt idx="813">
                        <c:v>0.40799999999999997</c:v>
                      </c:pt>
                      <c:pt idx="814">
                        <c:v>0.40799999999999997</c:v>
                      </c:pt>
                      <c:pt idx="815">
                        <c:v>0.40899999999999997</c:v>
                      </c:pt>
                      <c:pt idx="816">
                        <c:v>0.40899999999999997</c:v>
                      </c:pt>
                      <c:pt idx="817">
                        <c:v>0.41</c:v>
                      </c:pt>
                      <c:pt idx="818">
                        <c:v>0.41</c:v>
                      </c:pt>
                      <c:pt idx="819">
                        <c:v>0.41099999999999998</c:v>
                      </c:pt>
                      <c:pt idx="820">
                        <c:v>0.41099999999999998</c:v>
                      </c:pt>
                      <c:pt idx="821">
                        <c:v>0.41199999999999998</c:v>
                      </c:pt>
                      <c:pt idx="822">
                        <c:v>0.41199999999999998</c:v>
                      </c:pt>
                      <c:pt idx="823">
                        <c:v>0.41299999999999998</c:v>
                      </c:pt>
                      <c:pt idx="824">
                        <c:v>0.41299999999999998</c:v>
                      </c:pt>
                      <c:pt idx="825">
                        <c:v>0.41399999999999998</c:v>
                      </c:pt>
                      <c:pt idx="826">
                        <c:v>0.41399999999999998</c:v>
                      </c:pt>
                      <c:pt idx="827">
                        <c:v>0.41499999999999998</c:v>
                      </c:pt>
                      <c:pt idx="828">
                        <c:v>0.41499999999999998</c:v>
                      </c:pt>
                      <c:pt idx="829">
                        <c:v>0.41599999999999998</c:v>
                      </c:pt>
                      <c:pt idx="830">
                        <c:v>0.41599999999999998</c:v>
                      </c:pt>
                      <c:pt idx="831">
                        <c:v>0.41699999999999998</c:v>
                      </c:pt>
                      <c:pt idx="832">
                        <c:v>0.41699999999999998</c:v>
                      </c:pt>
                      <c:pt idx="833">
                        <c:v>0.41799999999999998</c:v>
                      </c:pt>
                      <c:pt idx="834">
                        <c:v>0.41799999999999998</c:v>
                      </c:pt>
                      <c:pt idx="835">
                        <c:v>0.41899999999999998</c:v>
                      </c:pt>
                      <c:pt idx="836">
                        <c:v>0.41899999999999998</c:v>
                      </c:pt>
                      <c:pt idx="837">
                        <c:v>0.42</c:v>
                      </c:pt>
                      <c:pt idx="838">
                        <c:v>0.42</c:v>
                      </c:pt>
                      <c:pt idx="839">
                        <c:v>0.42099999999999999</c:v>
                      </c:pt>
                      <c:pt idx="840">
                        <c:v>0.42099999999999999</c:v>
                      </c:pt>
                      <c:pt idx="841">
                        <c:v>0.42199999999999999</c:v>
                      </c:pt>
                      <c:pt idx="842">
                        <c:v>0.42199999999999999</c:v>
                      </c:pt>
                      <c:pt idx="843">
                        <c:v>0.42299999999999999</c:v>
                      </c:pt>
                      <c:pt idx="844">
                        <c:v>0.42299999999999999</c:v>
                      </c:pt>
                      <c:pt idx="845">
                        <c:v>0.42399999999999999</c:v>
                      </c:pt>
                      <c:pt idx="846">
                        <c:v>0.42399999999999999</c:v>
                      </c:pt>
                      <c:pt idx="847">
                        <c:v>0.42499999999999999</c:v>
                      </c:pt>
                      <c:pt idx="848">
                        <c:v>0.42499999999999999</c:v>
                      </c:pt>
                      <c:pt idx="849">
                        <c:v>0.42599999999999999</c:v>
                      </c:pt>
                      <c:pt idx="850">
                        <c:v>0.42599999999999999</c:v>
                      </c:pt>
                      <c:pt idx="851">
                        <c:v>0.42699999999999999</c:v>
                      </c:pt>
                      <c:pt idx="852">
                        <c:v>0.42699999999999999</c:v>
                      </c:pt>
                      <c:pt idx="853">
                        <c:v>0.42799999999999999</c:v>
                      </c:pt>
                      <c:pt idx="854">
                        <c:v>0.42799999999999999</c:v>
                      </c:pt>
                      <c:pt idx="855">
                        <c:v>0.42899999999999999</c:v>
                      </c:pt>
                      <c:pt idx="856">
                        <c:v>0.42899999999999999</c:v>
                      </c:pt>
                      <c:pt idx="857">
                        <c:v>0.43</c:v>
                      </c:pt>
                      <c:pt idx="858">
                        <c:v>0.43</c:v>
                      </c:pt>
                      <c:pt idx="859">
                        <c:v>0.43099999999999999</c:v>
                      </c:pt>
                      <c:pt idx="860">
                        <c:v>0.43099999999999999</c:v>
                      </c:pt>
                      <c:pt idx="861">
                        <c:v>0.432</c:v>
                      </c:pt>
                      <c:pt idx="862">
                        <c:v>0.432</c:v>
                      </c:pt>
                      <c:pt idx="863">
                        <c:v>0.433</c:v>
                      </c:pt>
                      <c:pt idx="864">
                        <c:v>0.433</c:v>
                      </c:pt>
                      <c:pt idx="865">
                        <c:v>0.434</c:v>
                      </c:pt>
                      <c:pt idx="866">
                        <c:v>0.434</c:v>
                      </c:pt>
                      <c:pt idx="867">
                        <c:v>0.435</c:v>
                      </c:pt>
                      <c:pt idx="868">
                        <c:v>0.435</c:v>
                      </c:pt>
                      <c:pt idx="869">
                        <c:v>0.436</c:v>
                      </c:pt>
                      <c:pt idx="870">
                        <c:v>0.436</c:v>
                      </c:pt>
                      <c:pt idx="871">
                        <c:v>0.437</c:v>
                      </c:pt>
                      <c:pt idx="872">
                        <c:v>0.437</c:v>
                      </c:pt>
                      <c:pt idx="873">
                        <c:v>0.438</c:v>
                      </c:pt>
                      <c:pt idx="874">
                        <c:v>0.438</c:v>
                      </c:pt>
                      <c:pt idx="875">
                        <c:v>0.439</c:v>
                      </c:pt>
                      <c:pt idx="876">
                        <c:v>0.439</c:v>
                      </c:pt>
                      <c:pt idx="877">
                        <c:v>0.44</c:v>
                      </c:pt>
                      <c:pt idx="878">
                        <c:v>0.44</c:v>
                      </c:pt>
                      <c:pt idx="879">
                        <c:v>0.441</c:v>
                      </c:pt>
                      <c:pt idx="880">
                        <c:v>0.441</c:v>
                      </c:pt>
                      <c:pt idx="881">
                        <c:v>0.442</c:v>
                      </c:pt>
                      <c:pt idx="882">
                        <c:v>0.442</c:v>
                      </c:pt>
                      <c:pt idx="883">
                        <c:v>0.443</c:v>
                      </c:pt>
                      <c:pt idx="884">
                        <c:v>0.443</c:v>
                      </c:pt>
                      <c:pt idx="885">
                        <c:v>0.44400000000000001</c:v>
                      </c:pt>
                      <c:pt idx="886">
                        <c:v>0.44400000000000001</c:v>
                      </c:pt>
                      <c:pt idx="887">
                        <c:v>0.44500000000000001</c:v>
                      </c:pt>
                      <c:pt idx="888">
                        <c:v>0.44500000000000001</c:v>
                      </c:pt>
                      <c:pt idx="889">
                        <c:v>0.44600000000000001</c:v>
                      </c:pt>
                      <c:pt idx="890">
                        <c:v>0.44600000000000001</c:v>
                      </c:pt>
                      <c:pt idx="891">
                        <c:v>0.44700000000000001</c:v>
                      </c:pt>
                      <c:pt idx="892">
                        <c:v>0.44700000000000001</c:v>
                      </c:pt>
                      <c:pt idx="893">
                        <c:v>0.44800000000000001</c:v>
                      </c:pt>
                      <c:pt idx="894">
                        <c:v>0.44800000000000001</c:v>
                      </c:pt>
                      <c:pt idx="895">
                        <c:v>0.44900000000000001</c:v>
                      </c:pt>
                      <c:pt idx="896">
                        <c:v>0.44900000000000001</c:v>
                      </c:pt>
                      <c:pt idx="897">
                        <c:v>0.45</c:v>
                      </c:pt>
                      <c:pt idx="898">
                        <c:v>0.45</c:v>
                      </c:pt>
                      <c:pt idx="899">
                        <c:v>0.45100000000000001</c:v>
                      </c:pt>
                      <c:pt idx="900">
                        <c:v>0.45100000000000001</c:v>
                      </c:pt>
                      <c:pt idx="901">
                        <c:v>0.45200000000000001</c:v>
                      </c:pt>
                      <c:pt idx="902">
                        <c:v>0.45200000000000001</c:v>
                      </c:pt>
                      <c:pt idx="903">
                        <c:v>0.45300000000000001</c:v>
                      </c:pt>
                      <c:pt idx="904">
                        <c:v>0.45300000000000001</c:v>
                      </c:pt>
                      <c:pt idx="905">
                        <c:v>0.45400000000000001</c:v>
                      </c:pt>
                      <c:pt idx="906">
                        <c:v>0.45400000000000001</c:v>
                      </c:pt>
                      <c:pt idx="907">
                        <c:v>0.45500000000000002</c:v>
                      </c:pt>
                      <c:pt idx="908">
                        <c:v>0.45500000000000002</c:v>
                      </c:pt>
                      <c:pt idx="909">
                        <c:v>0.45600000000000002</c:v>
                      </c:pt>
                      <c:pt idx="910">
                        <c:v>0.45600000000000002</c:v>
                      </c:pt>
                      <c:pt idx="911">
                        <c:v>0.45700000000000002</c:v>
                      </c:pt>
                      <c:pt idx="912">
                        <c:v>0.45700000000000002</c:v>
                      </c:pt>
                      <c:pt idx="913">
                        <c:v>0.45800000000000002</c:v>
                      </c:pt>
                      <c:pt idx="914">
                        <c:v>0.45800000000000002</c:v>
                      </c:pt>
                      <c:pt idx="915">
                        <c:v>0.45900000000000002</c:v>
                      </c:pt>
                      <c:pt idx="916">
                        <c:v>0.45900000000000002</c:v>
                      </c:pt>
                      <c:pt idx="917">
                        <c:v>0.46</c:v>
                      </c:pt>
                      <c:pt idx="918">
                        <c:v>0.46</c:v>
                      </c:pt>
                      <c:pt idx="919">
                        <c:v>0.46100000000000002</c:v>
                      </c:pt>
                      <c:pt idx="920">
                        <c:v>0.46100000000000002</c:v>
                      </c:pt>
                      <c:pt idx="921">
                        <c:v>0.46200000000000002</c:v>
                      </c:pt>
                      <c:pt idx="922">
                        <c:v>0.46200000000000002</c:v>
                      </c:pt>
                      <c:pt idx="923">
                        <c:v>0.46300000000000002</c:v>
                      </c:pt>
                      <c:pt idx="924">
                        <c:v>0.46300000000000002</c:v>
                      </c:pt>
                      <c:pt idx="925">
                        <c:v>0.46400000000000002</c:v>
                      </c:pt>
                      <c:pt idx="926">
                        <c:v>0.46400000000000002</c:v>
                      </c:pt>
                      <c:pt idx="927">
                        <c:v>0.46500000000000002</c:v>
                      </c:pt>
                      <c:pt idx="928">
                        <c:v>0.46500000000000002</c:v>
                      </c:pt>
                      <c:pt idx="929">
                        <c:v>0.46600000000000003</c:v>
                      </c:pt>
                      <c:pt idx="930">
                        <c:v>0.46600000000000003</c:v>
                      </c:pt>
                      <c:pt idx="931">
                        <c:v>0.46700000000000003</c:v>
                      </c:pt>
                      <c:pt idx="932">
                        <c:v>0.46700000000000003</c:v>
                      </c:pt>
                      <c:pt idx="933">
                        <c:v>0.46800000000000003</c:v>
                      </c:pt>
                      <c:pt idx="934">
                        <c:v>0.46800000000000003</c:v>
                      </c:pt>
                      <c:pt idx="935">
                        <c:v>0.46899999999999997</c:v>
                      </c:pt>
                      <c:pt idx="936">
                        <c:v>0.46899999999999997</c:v>
                      </c:pt>
                      <c:pt idx="937">
                        <c:v>0.47</c:v>
                      </c:pt>
                      <c:pt idx="938">
                        <c:v>0.47</c:v>
                      </c:pt>
                      <c:pt idx="939">
                        <c:v>0.47099999999999997</c:v>
                      </c:pt>
                      <c:pt idx="940">
                        <c:v>0.47099999999999997</c:v>
                      </c:pt>
                      <c:pt idx="941">
                        <c:v>0.47199999999999998</c:v>
                      </c:pt>
                      <c:pt idx="942">
                        <c:v>0.47199999999999998</c:v>
                      </c:pt>
                      <c:pt idx="943">
                        <c:v>0.47299999999999998</c:v>
                      </c:pt>
                      <c:pt idx="944">
                        <c:v>0.47299999999999998</c:v>
                      </c:pt>
                      <c:pt idx="945">
                        <c:v>0.47399999999999998</c:v>
                      </c:pt>
                      <c:pt idx="946">
                        <c:v>0.47399999999999998</c:v>
                      </c:pt>
                      <c:pt idx="947">
                        <c:v>0.47499999999999998</c:v>
                      </c:pt>
                      <c:pt idx="948">
                        <c:v>0.47499999999999998</c:v>
                      </c:pt>
                      <c:pt idx="949">
                        <c:v>0.47599999999999998</c:v>
                      </c:pt>
                      <c:pt idx="950">
                        <c:v>0.47599999999999998</c:v>
                      </c:pt>
                      <c:pt idx="951">
                        <c:v>0.47699999999999998</c:v>
                      </c:pt>
                      <c:pt idx="952">
                        <c:v>0.47699999999999998</c:v>
                      </c:pt>
                      <c:pt idx="953">
                        <c:v>0.47799999999999998</c:v>
                      </c:pt>
                      <c:pt idx="954">
                        <c:v>0.47799999999999998</c:v>
                      </c:pt>
                      <c:pt idx="955">
                        <c:v>0.47899999999999998</c:v>
                      </c:pt>
                      <c:pt idx="956">
                        <c:v>0.47899999999999998</c:v>
                      </c:pt>
                      <c:pt idx="957">
                        <c:v>0.48</c:v>
                      </c:pt>
                      <c:pt idx="958">
                        <c:v>0.48</c:v>
                      </c:pt>
                      <c:pt idx="959">
                        <c:v>0.48099999999999998</c:v>
                      </c:pt>
                      <c:pt idx="960">
                        <c:v>0.48099999999999998</c:v>
                      </c:pt>
                      <c:pt idx="961">
                        <c:v>0.48199999999999998</c:v>
                      </c:pt>
                      <c:pt idx="962">
                        <c:v>0.48199999999999998</c:v>
                      </c:pt>
                      <c:pt idx="963">
                        <c:v>0.48299999999999998</c:v>
                      </c:pt>
                      <c:pt idx="964">
                        <c:v>0.48299999999999998</c:v>
                      </c:pt>
                      <c:pt idx="965">
                        <c:v>0.48399999999999999</c:v>
                      </c:pt>
                      <c:pt idx="966">
                        <c:v>0.48399999999999999</c:v>
                      </c:pt>
                      <c:pt idx="967">
                        <c:v>0.48499999999999999</c:v>
                      </c:pt>
                      <c:pt idx="968">
                        <c:v>0.48499999999999999</c:v>
                      </c:pt>
                      <c:pt idx="969">
                        <c:v>0.48599999999999999</c:v>
                      </c:pt>
                      <c:pt idx="970">
                        <c:v>0.48599999999999999</c:v>
                      </c:pt>
                      <c:pt idx="971">
                        <c:v>0.48699999999999999</c:v>
                      </c:pt>
                      <c:pt idx="972">
                        <c:v>0.48699999999999999</c:v>
                      </c:pt>
                      <c:pt idx="973">
                        <c:v>0.48799999999999999</c:v>
                      </c:pt>
                      <c:pt idx="974">
                        <c:v>0.48799999999999999</c:v>
                      </c:pt>
                      <c:pt idx="975">
                        <c:v>0.48899999999999999</c:v>
                      </c:pt>
                      <c:pt idx="976">
                        <c:v>0.48899999999999999</c:v>
                      </c:pt>
                      <c:pt idx="977">
                        <c:v>0.49</c:v>
                      </c:pt>
                      <c:pt idx="978">
                        <c:v>0.49</c:v>
                      </c:pt>
                      <c:pt idx="979">
                        <c:v>0.49099999999999999</c:v>
                      </c:pt>
                      <c:pt idx="980">
                        <c:v>0.49099999999999999</c:v>
                      </c:pt>
                      <c:pt idx="981">
                        <c:v>0.49199999999999999</c:v>
                      </c:pt>
                      <c:pt idx="982">
                        <c:v>0.49199999999999999</c:v>
                      </c:pt>
                      <c:pt idx="983">
                        <c:v>0.49299999999999999</c:v>
                      </c:pt>
                      <c:pt idx="984">
                        <c:v>0.49299999999999999</c:v>
                      </c:pt>
                      <c:pt idx="985">
                        <c:v>0.49399999999999999</c:v>
                      </c:pt>
                      <c:pt idx="986">
                        <c:v>0.49399999999999999</c:v>
                      </c:pt>
                      <c:pt idx="987">
                        <c:v>0.495</c:v>
                      </c:pt>
                      <c:pt idx="988">
                        <c:v>0.495</c:v>
                      </c:pt>
                      <c:pt idx="989">
                        <c:v>0.496</c:v>
                      </c:pt>
                      <c:pt idx="990">
                        <c:v>0.496</c:v>
                      </c:pt>
                      <c:pt idx="991">
                        <c:v>0.497</c:v>
                      </c:pt>
                      <c:pt idx="992">
                        <c:v>0.497</c:v>
                      </c:pt>
                      <c:pt idx="993">
                        <c:v>0.498</c:v>
                      </c:pt>
                      <c:pt idx="994">
                        <c:v>0.498</c:v>
                      </c:pt>
                      <c:pt idx="995">
                        <c:v>0.499</c:v>
                      </c:pt>
                      <c:pt idx="996">
                        <c:v>0.499</c:v>
                      </c:pt>
                      <c:pt idx="997">
                        <c:v>0.5</c:v>
                      </c:pt>
                      <c:pt idx="998">
                        <c:v>0.5</c:v>
                      </c:pt>
                      <c:pt idx="999">
                        <c:v>0.501</c:v>
                      </c:pt>
                      <c:pt idx="1000">
                        <c:v>0.501</c:v>
                      </c:pt>
                      <c:pt idx="1001">
                        <c:v>0.502</c:v>
                      </c:pt>
                      <c:pt idx="1002">
                        <c:v>0.502</c:v>
                      </c:pt>
                      <c:pt idx="1003">
                        <c:v>0.503</c:v>
                      </c:pt>
                      <c:pt idx="1004">
                        <c:v>0.503</c:v>
                      </c:pt>
                      <c:pt idx="1005">
                        <c:v>0.504</c:v>
                      </c:pt>
                      <c:pt idx="1006">
                        <c:v>0.504</c:v>
                      </c:pt>
                      <c:pt idx="1007">
                        <c:v>0.505</c:v>
                      </c:pt>
                      <c:pt idx="1008">
                        <c:v>0.505</c:v>
                      </c:pt>
                      <c:pt idx="1009">
                        <c:v>0.50600000000000001</c:v>
                      </c:pt>
                      <c:pt idx="1010">
                        <c:v>0.50600000000000001</c:v>
                      </c:pt>
                      <c:pt idx="1011">
                        <c:v>0.50700000000000001</c:v>
                      </c:pt>
                      <c:pt idx="1012">
                        <c:v>0.50700000000000001</c:v>
                      </c:pt>
                      <c:pt idx="1013">
                        <c:v>0.50800000000000001</c:v>
                      </c:pt>
                      <c:pt idx="1014">
                        <c:v>0.50800000000000001</c:v>
                      </c:pt>
                      <c:pt idx="1015">
                        <c:v>0.50900000000000001</c:v>
                      </c:pt>
                      <c:pt idx="1016">
                        <c:v>0.50900000000000001</c:v>
                      </c:pt>
                      <c:pt idx="1017">
                        <c:v>0.51</c:v>
                      </c:pt>
                      <c:pt idx="1018">
                        <c:v>0.51</c:v>
                      </c:pt>
                      <c:pt idx="1019">
                        <c:v>0.51100000000000001</c:v>
                      </c:pt>
                      <c:pt idx="1020">
                        <c:v>0.51100000000000001</c:v>
                      </c:pt>
                      <c:pt idx="1021">
                        <c:v>0.51200000000000001</c:v>
                      </c:pt>
                      <c:pt idx="1022">
                        <c:v>0.51200000000000001</c:v>
                      </c:pt>
                      <c:pt idx="1023">
                        <c:v>0.51300000000000001</c:v>
                      </c:pt>
                      <c:pt idx="1024">
                        <c:v>0.51300000000000001</c:v>
                      </c:pt>
                      <c:pt idx="1025">
                        <c:v>0.51400000000000001</c:v>
                      </c:pt>
                      <c:pt idx="1026">
                        <c:v>0.51400000000000001</c:v>
                      </c:pt>
                      <c:pt idx="1027">
                        <c:v>0.51500000000000001</c:v>
                      </c:pt>
                      <c:pt idx="1028">
                        <c:v>0.51500000000000001</c:v>
                      </c:pt>
                      <c:pt idx="1029">
                        <c:v>0.51600000000000001</c:v>
                      </c:pt>
                      <c:pt idx="1030">
                        <c:v>0.51600000000000001</c:v>
                      </c:pt>
                      <c:pt idx="1031">
                        <c:v>0.51700000000000002</c:v>
                      </c:pt>
                      <c:pt idx="1032">
                        <c:v>0.51700000000000002</c:v>
                      </c:pt>
                      <c:pt idx="1033">
                        <c:v>0.51800000000000002</c:v>
                      </c:pt>
                      <c:pt idx="1034">
                        <c:v>0.51800000000000002</c:v>
                      </c:pt>
                      <c:pt idx="1035">
                        <c:v>0.51900000000000002</c:v>
                      </c:pt>
                      <c:pt idx="1036">
                        <c:v>0.51900000000000002</c:v>
                      </c:pt>
                      <c:pt idx="1037">
                        <c:v>0.52</c:v>
                      </c:pt>
                      <c:pt idx="1038">
                        <c:v>0.52</c:v>
                      </c:pt>
                      <c:pt idx="1039">
                        <c:v>0.52100000000000002</c:v>
                      </c:pt>
                      <c:pt idx="1040">
                        <c:v>0.52100000000000002</c:v>
                      </c:pt>
                      <c:pt idx="1041">
                        <c:v>0.52200000000000002</c:v>
                      </c:pt>
                      <c:pt idx="1042">
                        <c:v>0.52200000000000002</c:v>
                      </c:pt>
                      <c:pt idx="1043">
                        <c:v>0.52300000000000002</c:v>
                      </c:pt>
                      <c:pt idx="1044">
                        <c:v>0.52300000000000002</c:v>
                      </c:pt>
                      <c:pt idx="1045">
                        <c:v>0.52400000000000002</c:v>
                      </c:pt>
                      <c:pt idx="1046">
                        <c:v>0.52400000000000002</c:v>
                      </c:pt>
                      <c:pt idx="1047">
                        <c:v>0.52500000000000002</c:v>
                      </c:pt>
                      <c:pt idx="1048">
                        <c:v>0.52500000000000002</c:v>
                      </c:pt>
                      <c:pt idx="1049">
                        <c:v>0.52600000000000002</c:v>
                      </c:pt>
                      <c:pt idx="1050">
                        <c:v>0.52600000000000002</c:v>
                      </c:pt>
                      <c:pt idx="1051">
                        <c:v>0.52700000000000002</c:v>
                      </c:pt>
                      <c:pt idx="1052">
                        <c:v>0.52700000000000002</c:v>
                      </c:pt>
                      <c:pt idx="1053">
                        <c:v>0.52800000000000002</c:v>
                      </c:pt>
                      <c:pt idx="1054">
                        <c:v>0.52800000000000002</c:v>
                      </c:pt>
                      <c:pt idx="1055">
                        <c:v>0.52900000000000003</c:v>
                      </c:pt>
                      <c:pt idx="1056">
                        <c:v>0.52900000000000003</c:v>
                      </c:pt>
                      <c:pt idx="1057">
                        <c:v>0.53</c:v>
                      </c:pt>
                      <c:pt idx="1058">
                        <c:v>0.53</c:v>
                      </c:pt>
                      <c:pt idx="1059">
                        <c:v>0.53100000000000003</c:v>
                      </c:pt>
                      <c:pt idx="1060">
                        <c:v>0.53100000000000003</c:v>
                      </c:pt>
                      <c:pt idx="1061">
                        <c:v>0.53200000000000003</c:v>
                      </c:pt>
                      <c:pt idx="1062">
                        <c:v>0.53200000000000003</c:v>
                      </c:pt>
                      <c:pt idx="1063">
                        <c:v>0.53300000000000003</c:v>
                      </c:pt>
                      <c:pt idx="1064">
                        <c:v>0.53300000000000003</c:v>
                      </c:pt>
                      <c:pt idx="1065">
                        <c:v>0.53400000000000003</c:v>
                      </c:pt>
                      <c:pt idx="1066">
                        <c:v>0.53400000000000003</c:v>
                      </c:pt>
                      <c:pt idx="1067">
                        <c:v>0.53500000000000003</c:v>
                      </c:pt>
                      <c:pt idx="1068">
                        <c:v>0.53500000000000003</c:v>
                      </c:pt>
                      <c:pt idx="1069">
                        <c:v>0.53600000000000003</c:v>
                      </c:pt>
                      <c:pt idx="1070">
                        <c:v>0.53600000000000003</c:v>
                      </c:pt>
                      <c:pt idx="1071">
                        <c:v>0.53700000000000003</c:v>
                      </c:pt>
                      <c:pt idx="1072">
                        <c:v>0.53700000000000003</c:v>
                      </c:pt>
                      <c:pt idx="1073">
                        <c:v>0.53800000000000003</c:v>
                      </c:pt>
                      <c:pt idx="1074">
                        <c:v>0.53800000000000003</c:v>
                      </c:pt>
                      <c:pt idx="1075">
                        <c:v>0.53900000000000003</c:v>
                      </c:pt>
                      <c:pt idx="1076">
                        <c:v>0.53900000000000003</c:v>
                      </c:pt>
                      <c:pt idx="1077">
                        <c:v>0.54</c:v>
                      </c:pt>
                      <c:pt idx="1078">
                        <c:v>0.54</c:v>
                      </c:pt>
                      <c:pt idx="1079">
                        <c:v>0.54100000000000004</c:v>
                      </c:pt>
                      <c:pt idx="1080">
                        <c:v>0.54100000000000004</c:v>
                      </c:pt>
                      <c:pt idx="1081">
                        <c:v>0.54200000000000004</c:v>
                      </c:pt>
                      <c:pt idx="1082">
                        <c:v>0.54200000000000004</c:v>
                      </c:pt>
                      <c:pt idx="1083">
                        <c:v>0.54300000000000004</c:v>
                      </c:pt>
                      <c:pt idx="1084">
                        <c:v>0.54300000000000004</c:v>
                      </c:pt>
                      <c:pt idx="1085">
                        <c:v>0.54400000000000004</c:v>
                      </c:pt>
                      <c:pt idx="1086">
                        <c:v>0.54400000000000004</c:v>
                      </c:pt>
                      <c:pt idx="1087">
                        <c:v>0.54500000000000004</c:v>
                      </c:pt>
                      <c:pt idx="1088">
                        <c:v>0.54500000000000004</c:v>
                      </c:pt>
                      <c:pt idx="1089">
                        <c:v>0.54600000000000004</c:v>
                      </c:pt>
                      <c:pt idx="1090">
                        <c:v>0.54600000000000004</c:v>
                      </c:pt>
                      <c:pt idx="1091">
                        <c:v>0.54700000000000004</c:v>
                      </c:pt>
                      <c:pt idx="1092">
                        <c:v>0.54700000000000004</c:v>
                      </c:pt>
                      <c:pt idx="1093">
                        <c:v>0.54800000000000004</c:v>
                      </c:pt>
                      <c:pt idx="1094">
                        <c:v>0.54800000000000004</c:v>
                      </c:pt>
                      <c:pt idx="1095">
                        <c:v>0.54900000000000004</c:v>
                      </c:pt>
                      <c:pt idx="1096">
                        <c:v>0.54900000000000004</c:v>
                      </c:pt>
                      <c:pt idx="1097">
                        <c:v>0.55000000000000004</c:v>
                      </c:pt>
                      <c:pt idx="1098">
                        <c:v>0.55000000000000004</c:v>
                      </c:pt>
                      <c:pt idx="1099">
                        <c:v>0.55100000000000005</c:v>
                      </c:pt>
                      <c:pt idx="1100">
                        <c:v>0.55100000000000005</c:v>
                      </c:pt>
                      <c:pt idx="1101">
                        <c:v>0.55200000000000005</c:v>
                      </c:pt>
                      <c:pt idx="1102">
                        <c:v>0.55200000000000005</c:v>
                      </c:pt>
                      <c:pt idx="1103">
                        <c:v>0.55300000000000005</c:v>
                      </c:pt>
                      <c:pt idx="1104">
                        <c:v>0.55300000000000005</c:v>
                      </c:pt>
                      <c:pt idx="1105">
                        <c:v>0.55400000000000005</c:v>
                      </c:pt>
                      <c:pt idx="1106">
                        <c:v>0.55400000000000005</c:v>
                      </c:pt>
                      <c:pt idx="1107">
                        <c:v>0.55500000000000005</c:v>
                      </c:pt>
                      <c:pt idx="1108">
                        <c:v>0.55500000000000005</c:v>
                      </c:pt>
                      <c:pt idx="1109">
                        <c:v>0.55600000000000005</c:v>
                      </c:pt>
                      <c:pt idx="1110">
                        <c:v>0.55600000000000005</c:v>
                      </c:pt>
                      <c:pt idx="1111">
                        <c:v>0.55700000000000005</c:v>
                      </c:pt>
                      <c:pt idx="1112">
                        <c:v>0.55700000000000005</c:v>
                      </c:pt>
                      <c:pt idx="1113">
                        <c:v>0.55800000000000005</c:v>
                      </c:pt>
                      <c:pt idx="1114">
                        <c:v>0.55800000000000005</c:v>
                      </c:pt>
                      <c:pt idx="1115">
                        <c:v>0.55900000000000005</c:v>
                      </c:pt>
                      <c:pt idx="1116">
                        <c:v>0.55900000000000005</c:v>
                      </c:pt>
                      <c:pt idx="1117">
                        <c:v>0.56000000000000005</c:v>
                      </c:pt>
                      <c:pt idx="1118">
                        <c:v>0.56000000000000005</c:v>
                      </c:pt>
                      <c:pt idx="1119">
                        <c:v>0.56100000000000005</c:v>
                      </c:pt>
                      <c:pt idx="1120">
                        <c:v>0.56100000000000005</c:v>
                      </c:pt>
                      <c:pt idx="1121">
                        <c:v>0.56200000000000006</c:v>
                      </c:pt>
                      <c:pt idx="1122">
                        <c:v>0.56200000000000006</c:v>
                      </c:pt>
                      <c:pt idx="1123">
                        <c:v>0.56299999999999994</c:v>
                      </c:pt>
                      <c:pt idx="1124">
                        <c:v>0.56299999999999994</c:v>
                      </c:pt>
                      <c:pt idx="1125">
                        <c:v>0.56399999999999995</c:v>
                      </c:pt>
                      <c:pt idx="1126">
                        <c:v>0.56399999999999995</c:v>
                      </c:pt>
                      <c:pt idx="1127">
                        <c:v>0.56499999999999995</c:v>
                      </c:pt>
                      <c:pt idx="1128">
                        <c:v>0.56499999999999995</c:v>
                      </c:pt>
                      <c:pt idx="1129">
                        <c:v>0.56599999999999995</c:v>
                      </c:pt>
                      <c:pt idx="1130">
                        <c:v>0.56599999999999995</c:v>
                      </c:pt>
                      <c:pt idx="1131">
                        <c:v>0.56699999999999995</c:v>
                      </c:pt>
                      <c:pt idx="1132">
                        <c:v>0.56699999999999995</c:v>
                      </c:pt>
                      <c:pt idx="1133">
                        <c:v>0.56799999999999995</c:v>
                      </c:pt>
                      <c:pt idx="1134">
                        <c:v>0.56799999999999995</c:v>
                      </c:pt>
                      <c:pt idx="1135">
                        <c:v>0.56899999999999995</c:v>
                      </c:pt>
                      <c:pt idx="1136">
                        <c:v>0.56899999999999995</c:v>
                      </c:pt>
                      <c:pt idx="1137">
                        <c:v>0.56999999999999995</c:v>
                      </c:pt>
                      <c:pt idx="1138">
                        <c:v>0.56999999999999995</c:v>
                      </c:pt>
                      <c:pt idx="1139">
                        <c:v>0.57099999999999995</c:v>
                      </c:pt>
                      <c:pt idx="1140">
                        <c:v>0.57099999999999995</c:v>
                      </c:pt>
                      <c:pt idx="1141">
                        <c:v>0.57199999999999995</c:v>
                      </c:pt>
                      <c:pt idx="1142">
                        <c:v>0.57199999999999995</c:v>
                      </c:pt>
                      <c:pt idx="1143">
                        <c:v>0.57299999999999995</c:v>
                      </c:pt>
                      <c:pt idx="1144">
                        <c:v>0.57299999999999995</c:v>
                      </c:pt>
                      <c:pt idx="1145">
                        <c:v>0.57399999999999995</c:v>
                      </c:pt>
                      <c:pt idx="1146">
                        <c:v>0.57399999999999995</c:v>
                      </c:pt>
                      <c:pt idx="1147">
                        <c:v>0.57499999999999996</c:v>
                      </c:pt>
                      <c:pt idx="1148">
                        <c:v>0.57499999999999996</c:v>
                      </c:pt>
                      <c:pt idx="1149">
                        <c:v>0.57599999999999996</c:v>
                      </c:pt>
                      <c:pt idx="1150">
                        <c:v>0.57599999999999996</c:v>
                      </c:pt>
                      <c:pt idx="1151">
                        <c:v>0.57699999999999996</c:v>
                      </c:pt>
                      <c:pt idx="1152">
                        <c:v>0.57699999999999996</c:v>
                      </c:pt>
                      <c:pt idx="1153">
                        <c:v>0.57799999999999996</c:v>
                      </c:pt>
                      <c:pt idx="1154">
                        <c:v>0.57799999999999996</c:v>
                      </c:pt>
                      <c:pt idx="1155">
                        <c:v>0.57899999999999996</c:v>
                      </c:pt>
                      <c:pt idx="1156">
                        <c:v>0.57899999999999996</c:v>
                      </c:pt>
                      <c:pt idx="1157">
                        <c:v>0.57999999999999996</c:v>
                      </c:pt>
                      <c:pt idx="1158">
                        <c:v>0.57999999999999996</c:v>
                      </c:pt>
                      <c:pt idx="1159">
                        <c:v>0.58099999999999996</c:v>
                      </c:pt>
                      <c:pt idx="1160">
                        <c:v>0.58099999999999996</c:v>
                      </c:pt>
                      <c:pt idx="1161">
                        <c:v>0.58199999999999996</c:v>
                      </c:pt>
                      <c:pt idx="1162">
                        <c:v>0.58199999999999996</c:v>
                      </c:pt>
                      <c:pt idx="1163">
                        <c:v>0.58299999999999996</c:v>
                      </c:pt>
                      <c:pt idx="1164">
                        <c:v>0.58299999999999996</c:v>
                      </c:pt>
                      <c:pt idx="1165">
                        <c:v>0.58399999999999996</c:v>
                      </c:pt>
                      <c:pt idx="1166">
                        <c:v>0.58399999999999996</c:v>
                      </c:pt>
                      <c:pt idx="1167">
                        <c:v>0.58499999999999996</c:v>
                      </c:pt>
                      <c:pt idx="1168">
                        <c:v>0.58499999999999996</c:v>
                      </c:pt>
                      <c:pt idx="1169">
                        <c:v>0.58599999999999997</c:v>
                      </c:pt>
                      <c:pt idx="1170">
                        <c:v>0.58599999999999997</c:v>
                      </c:pt>
                      <c:pt idx="1171">
                        <c:v>0.58699999999999997</c:v>
                      </c:pt>
                      <c:pt idx="1172">
                        <c:v>0.58699999999999997</c:v>
                      </c:pt>
                      <c:pt idx="1173">
                        <c:v>0.58799999999999997</c:v>
                      </c:pt>
                      <c:pt idx="1174">
                        <c:v>0.58799999999999997</c:v>
                      </c:pt>
                      <c:pt idx="1175">
                        <c:v>0.58899999999999997</c:v>
                      </c:pt>
                      <c:pt idx="1176">
                        <c:v>0.58899999999999997</c:v>
                      </c:pt>
                      <c:pt idx="1177">
                        <c:v>0.59</c:v>
                      </c:pt>
                      <c:pt idx="1178">
                        <c:v>0.59</c:v>
                      </c:pt>
                      <c:pt idx="1179">
                        <c:v>0.59099999999999997</c:v>
                      </c:pt>
                      <c:pt idx="1180">
                        <c:v>0.59099999999999997</c:v>
                      </c:pt>
                      <c:pt idx="1181">
                        <c:v>0.59199999999999997</c:v>
                      </c:pt>
                      <c:pt idx="1182">
                        <c:v>0.59199999999999997</c:v>
                      </c:pt>
                      <c:pt idx="1183">
                        <c:v>0.59299999999999997</c:v>
                      </c:pt>
                      <c:pt idx="1184">
                        <c:v>0.59299999999999997</c:v>
                      </c:pt>
                      <c:pt idx="1185">
                        <c:v>0.59399999999999997</c:v>
                      </c:pt>
                      <c:pt idx="1186">
                        <c:v>0.59399999999999997</c:v>
                      </c:pt>
                      <c:pt idx="1187">
                        <c:v>0.59499999999999997</c:v>
                      </c:pt>
                      <c:pt idx="1188">
                        <c:v>0.59499999999999997</c:v>
                      </c:pt>
                      <c:pt idx="1189">
                        <c:v>0.59599999999999997</c:v>
                      </c:pt>
                      <c:pt idx="1190">
                        <c:v>0.59599999999999997</c:v>
                      </c:pt>
                      <c:pt idx="1191">
                        <c:v>0.59699999999999998</c:v>
                      </c:pt>
                      <c:pt idx="1192">
                        <c:v>0.59699999999999998</c:v>
                      </c:pt>
                      <c:pt idx="1193">
                        <c:v>0.59799999999999998</c:v>
                      </c:pt>
                      <c:pt idx="1194">
                        <c:v>0.59799999999999998</c:v>
                      </c:pt>
                      <c:pt idx="1195">
                        <c:v>0.59899999999999998</c:v>
                      </c:pt>
                      <c:pt idx="1196">
                        <c:v>0.59899999999999998</c:v>
                      </c:pt>
                      <c:pt idx="1197">
                        <c:v>0.6</c:v>
                      </c:pt>
                      <c:pt idx="1198">
                        <c:v>0.6</c:v>
                      </c:pt>
                      <c:pt idx="1199">
                        <c:v>0.60099999999999998</c:v>
                      </c:pt>
                      <c:pt idx="1200">
                        <c:v>0.60099999999999998</c:v>
                      </c:pt>
                      <c:pt idx="1201">
                        <c:v>0.60199999999999998</c:v>
                      </c:pt>
                      <c:pt idx="1202">
                        <c:v>0.60199999999999998</c:v>
                      </c:pt>
                      <c:pt idx="1203">
                        <c:v>0.60299999999999998</c:v>
                      </c:pt>
                      <c:pt idx="1204">
                        <c:v>0.60299999999999998</c:v>
                      </c:pt>
                      <c:pt idx="1205">
                        <c:v>0.60399999999999998</c:v>
                      </c:pt>
                      <c:pt idx="1206">
                        <c:v>0.60399999999999998</c:v>
                      </c:pt>
                      <c:pt idx="1207">
                        <c:v>0.60499999999999998</c:v>
                      </c:pt>
                      <c:pt idx="1208">
                        <c:v>0.60499999999999998</c:v>
                      </c:pt>
                      <c:pt idx="1209">
                        <c:v>0.60599999999999998</c:v>
                      </c:pt>
                      <c:pt idx="1210">
                        <c:v>0.60599999999999998</c:v>
                      </c:pt>
                      <c:pt idx="1211">
                        <c:v>0.60699999999999998</c:v>
                      </c:pt>
                      <c:pt idx="1212">
                        <c:v>0.60699999999999998</c:v>
                      </c:pt>
                      <c:pt idx="1213">
                        <c:v>0.60799999999999998</c:v>
                      </c:pt>
                      <c:pt idx="1214">
                        <c:v>0.60799999999999998</c:v>
                      </c:pt>
                      <c:pt idx="1215">
                        <c:v>0.60899999999999999</c:v>
                      </c:pt>
                      <c:pt idx="1216">
                        <c:v>0.60899999999999999</c:v>
                      </c:pt>
                      <c:pt idx="1217">
                        <c:v>0.61</c:v>
                      </c:pt>
                      <c:pt idx="1218">
                        <c:v>0.61</c:v>
                      </c:pt>
                      <c:pt idx="1219">
                        <c:v>0.61099999999999999</c:v>
                      </c:pt>
                      <c:pt idx="1220">
                        <c:v>0.61099999999999999</c:v>
                      </c:pt>
                      <c:pt idx="1221">
                        <c:v>0.61199999999999999</c:v>
                      </c:pt>
                      <c:pt idx="1222">
                        <c:v>0.61199999999999999</c:v>
                      </c:pt>
                      <c:pt idx="1223">
                        <c:v>0.61299999999999999</c:v>
                      </c:pt>
                      <c:pt idx="1224">
                        <c:v>0.61299999999999999</c:v>
                      </c:pt>
                      <c:pt idx="1225">
                        <c:v>0.61399999999999999</c:v>
                      </c:pt>
                      <c:pt idx="1226">
                        <c:v>0.61399999999999999</c:v>
                      </c:pt>
                      <c:pt idx="1227">
                        <c:v>0.61499999999999999</c:v>
                      </c:pt>
                      <c:pt idx="1228">
                        <c:v>0.61499999999999999</c:v>
                      </c:pt>
                      <c:pt idx="1229">
                        <c:v>0.61599999999999999</c:v>
                      </c:pt>
                      <c:pt idx="1230">
                        <c:v>0.61599999999999999</c:v>
                      </c:pt>
                      <c:pt idx="1231">
                        <c:v>0.61699999999999999</c:v>
                      </c:pt>
                      <c:pt idx="1232">
                        <c:v>0.61699999999999999</c:v>
                      </c:pt>
                      <c:pt idx="1233">
                        <c:v>0.61799999999999999</c:v>
                      </c:pt>
                      <c:pt idx="1234">
                        <c:v>0.61799999999999999</c:v>
                      </c:pt>
                      <c:pt idx="1235">
                        <c:v>0.61899999999999999</c:v>
                      </c:pt>
                      <c:pt idx="1236">
                        <c:v>0.61899999999999999</c:v>
                      </c:pt>
                      <c:pt idx="1237">
                        <c:v>0.62</c:v>
                      </c:pt>
                      <c:pt idx="1238">
                        <c:v>0.62</c:v>
                      </c:pt>
                      <c:pt idx="1239">
                        <c:v>0.621</c:v>
                      </c:pt>
                      <c:pt idx="1240">
                        <c:v>0.621</c:v>
                      </c:pt>
                      <c:pt idx="1241">
                        <c:v>0.622</c:v>
                      </c:pt>
                      <c:pt idx="1242">
                        <c:v>0.622</c:v>
                      </c:pt>
                      <c:pt idx="1243">
                        <c:v>0.623</c:v>
                      </c:pt>
                      <c:pt idx="1244">
                        <c:v>0.623</c:v>
                      </c:pt>
                      <c:pt idx="1245">
                        <c:v>0.624</c:v>
                      </c:pt>
                      <c:pt idx="1246">
                        <c:v>0.624</c:v>
                      </c:pt>
                      <c:pt idx="1247">
                        <c:v>0.625</c:v>
                      </c:pt>
                      <c:pt idx="1248">
                        <c:v>0.625</c:v>
                      </c:pt>
                      <c:pt idx="1249">
                        <c:v>0.626</c:v>
                      </c:pt>
                      <c:pt idx="1250">
                        <c:v>0.626</c:v>
                      </c:pt>
                      <c:pt idx="1251">
                        <c:v>0.627</c:v>
                      </c:pt>
                      <c:pt idx="1252">
                        <c:v>0.627</c:v>
                      </c:pt>
                      <c:pt idx="1253">
                        <c:v>0.628</c:v>
                      </c:pt>
                      <c:pt idx="1254">
                        <c:v>0.628</c:v>
                      </c:pt>
                      <c:pt idx="1255">
                        <c:v>0.629</c:v>
                      </c:pt>
                      <c:pt idx="1256">
                        <c:v>0.629</c:v>
                      </c:pt>
                      <c:pt idx="1257">
                        <c:v>0.63</c:v>
                      </c:pt>
                      <c:pt idx="1258">
                        <c:v>0.63</c:v>
                      </c:pt>
                      <c:pt idx="1259">
                        <c:v>0.63100000000000001</c:v>
                      </c:pt>
                      <c:pt idx="1260">
                        <c:v>0.63100000000000001</c:v>
                      </c:pt>
                      <c:pt idx="1261">
                        <c:v>0.63200000000000001</c:v>
                      </c:pt>
                      <c:pt idx="1262">
                        <c:v>0.63200000000000001</c:v>
                      </c:pt>
                      <c:pt idx="1263">
                        <c:v>0.63300000000000001</c:v>
                      </c:pt>
                      <c:pt idx="1264">
                        <c:v>0.63300000000000001</c:v>
                      </c:pt>
                      <c:pt idx="1265">
                        <c:v>0.63400000000000001</c:v>
                      </c:pt>
                      <c:pt idx="1266">
                        <c:v>0.63400000000000001</c:v>
                      </c:pt>
                      <c:pt idx="1267">
                        <c:v>0.63500000000000001</c:v>
                      </c:pt>
                      <c:pt idx="1268">
                        <c:v>0.63500000000000001</c:v>
                      </c:pt>
                      <c:pt idx="1269">
                        <c:v>0.63600000000000001</c:v>
                      </c:pt>
                      <c:pt idx="1270">
                        <c:v>0.63600000000000001</c:v>
                      </c:pt>
                      <c:pt idx="1271">
                        <c:v>0.63700000000000001</c:v>
                      </c:pt>
                      <c:pt idx="1272">
                        <c:v>0.63700000000000001</c:v>
                      </c:pt>
                      <c:pt idx="1273">
                        <c:v>0.63800000000000001</c:v>
                      </c:pt>
                      <c:pt idx="1274">
                        <c:v>0.63800000000000001</c:v>
                      </c:pt>
                      <c:pt idx="1275">
                        <c:v>0.63900000000000001</c:v>
                      </c:pt>
                      <c:pt idx="1276">
                        <c:v>0.63900000000000001</c:v>
                      </c:pt>
                      <c:pt idx="1277">
                        <c:v>0.64</c:v>
                      </c:pt>
                      <c:pt idx="1278">
                        <c:v>0.64</c:v>
                      </c:pt>
                      <c:pt idx="1279">
                        <c:v>0.64100000000000001</c:v>
                      </c:pt>
                      <c:pt idx="1280">
                        <c:v>0.64100000000000001</c:v>
                      </c:pt>
                      <c:pt idx="1281">
                        <c:v>0.64200000000000002</c:v>
                      </c:pt>
                      <c:pt idx="1282">
                        <c:v>0.64200000000000002</c:v>
                      </c:pt>
                      <c:pt idx="1283">
                        <c:v>0.64300000000000002</c:v>
                      </c:pt>
                      <c:pt idx="1284">
                        <c:v>0.64300000000000002</c:v>
                      </c:pt>
                      <c:pt idx="1285">
                        <c:v>0.64400000000000002</c:v>
                      </c:pt>
                      <c:pt idx="1286">
                        <c:v>0.64400000000000002</c:v>
                      </c:pt>
                      <c:pt idx="1287">
                        <c:v>0.64500000000000002</c:v>
                      </c:pt>
                      <c:pt idx="1288">
                        <c:v>0.64500000000000002</c:v>
                      </c:pt>
                      <c:pt idx="1289">
                        <c:v>0.64600000000000002</c:v>
                      </c:pt>
                      <c:pt idx="1290">
                        <c:v>0.64600000000000002</c:v>
                      </c:pt>
                      <c:pt idx="1291">
                        <c:v>0.64700000000000002</c:v>
                      </c:pt>
                      <c:pt idx="1292">
                        <c:v>0.64700000000000002</c:v>
                      </c:pt>
                      <c:pt idx="1293">
                        <c:v>0.64800000000000002</c:v>
                      </c:pt>
                      <c:pt idx="1294">
                        <c:v>0.64800000000000002</c:v>
                      </c:pt>
                      <c:pt idx="1295">
                        <c:v>0.64900000000000002</c:v>
                      </c:pt>
                      <c:pt idx="1296">
                        <c:v>0.64900000000000002</c:v>
                      </c:pt>
                      <c:pt idx="1297">
                        <c:v>0.65</c:v>
                      </c:pt>
                      <c:pt idx="1298">
                        <c:v>0.65</c:v>
                      </c:pt>
                      <c:pt idx="1299">
                        <c:v>0.65100000000000002</c:v>
                      </c:pt>
                      <c:pt idx="1300">
                        <c:v>0.65100000000000002</c:v>
                      </c:pt>
                      <c:pt idx="1301">
                        <c:v>0.65200000000000002</c:v>
                      </c:pt>
                      <c:pt idx="1302">
                        <c:v>0.65200000000000002</c:v>
                      </c:pt>
                      <c:pt idx="1303">
                        <c:v>0.65300000000000002</c:v>
                      </c:pt>
                      <c:pt idx="1304">
                        <c:v>0.65300000000000002</c:v>
                      </c:pt>
                      <c:pt idx="1305">
                        <c:v>0.65400000000000003</c:v>
                      </c:pt>
                      <c:pt idx="1306">
                        <c:v>0.65400000000000003</c:v>
                      </c:pt>
                      <c:pt idx="1307">
                        <c:v>0.65500000000000003</c:v>
                      </c:pt>
                      <c:pt idx="1308">
                        <c:v>0.65500000000000003</c:v>
                      </c:pt>
                      <c:pt idx="1309">
                        <c:v>0.65600000000000003</c:v>
                      </c:pt>
                      <c:pt idx="1310">
                        <c:v>0.65600000000000003</c:v>
                      </c:pt>
                      <c:pt idx="1311">
                        <c:v>0.65700000000000003</c:v>
                      </c:pt>
                      <c:pt idx="1312">
                        <c:v>0.65700000000000003</c:v>
                      </c:pt>
                      <c:pt idx="1313">
                        <c:v>0.65800000000000003</c:v>
                      </c:pt>
                      <c:pt idx="1314">
                        <c:v>0.65800000000000003</c:v>
                      </c:pt>
                      <c:pt idx="1315">
                        <c:v>0.65900000000000003</c:v>
                      </c:pt>
                      <c:pt idx="1316">
                        <c:v>0.65900000000000003</c:v>
                      </c:pt>
                      <c:pt idx="1317">
                        <c:v>0.66</c:v>
                      </c:pt>
                      <c:pt idx="1318">
                        <c:v>0.66</c:v>
                      </c:pt>
                      <c:pt idx="1319">
                        <c:v>0.66100000000000003</c:v>
                      </c:pt>
                      <c:pt idx="1320">
                        <c:v>0.66100000000000003</c:v>
                      </c:pt>
                      <c:pt idx="1321">
                        <c:v>0.66200000000000003</c:v>
                      </c:pt>
                      <c:pt idx="1322">
                        <c:v>0.66200000000000003</c:v>
                      </c:pt>
                      <c:pt idx="1323">
                        <c:v>0.66300000000000003</c:v>
                      </c:pt>
                      <c:pt idx="1324">
                        <c:v>0.66300000000000003</c:v>
                      </c:pt>
                      <c:pt idx="1325">
                        <c:v>0.66400000000000003</c:v>
                      </c:pt>
                      <c:pt idx="1326">
                        <c:v>0.66400000000000003</c:v>
                      </c:pt>
                      <c:pt idx="1327">
                        <c:v>0.66500000000000004</c:v>
                      </c:pt>
                      <c:pt idx="1328">
                        <c:v>0.66500000000000004</c:v>
                      </c:pt>
                      <c:pt idx="1329">
                        <c:v>0.66600000000000004</c:v>
                      </c:pt>
                      <c:pt idx="1330">
                        <c:v>0.66600000000000004</c:v>
                      </c:pt>
                      <c:pt idx="1331">
                        <c:v>0.66700000000000004</c:v>
                      </c:pt>
                      <c:pt idx="1332">
                        <c:v>0.66700000000000004</c:v>
                      </c:pt>
                      <c:pt idx="1333">
                        <c:v>0.66800000000000004</c:v>
                      </c:pt>
                      <c:pt idx="1334">
                        <c:v>0.66800000000000004</c:v>
                      </c:pt>
                      <c:pt idx="1335">
                        <c:v>0.66900000000000004</c:v>
                      </c:pt>
                      <c:pt idx="1336">
                        <c:v>0.66900000000000004</c:v>
                      </c:pt>
                      <c:pt idx="1337">
                        <c:v>0.67</c:v>
                      </c:pt>
                      <c:pt idx="1338">
                        <c:v>0.67</c:v>
                      </c:pt>
                      <c:pt idx="1339">
                        <c:v>0.67100000000000004</c:v>
                      </c:pt>
                      <c:pt idx="1340">
                        <c:v>0.67100000000000004</c:v>
                      </c:pt>
                      <c:pt idx="1341">
                        <c:v>0.67200000000000004</c:v>
                      </c:pt>
                      <c:pt idx="1342">
                        <c:v>0.67200000000000004</c:v>
                      </c:pt>
                      <c:pt idx="1343">
                        <c:v>0.67300000000000004</c:v>
                      </c:pt>
                      <c:pt idx="1344">
                        <c:v>0.67300000000000004</c:v>
                      </c:pt>
                      <c:pt idx="1345">
                        <c:v>0.67400000000000004</c:v>
                      </c:pt>
                      <c:pt idx="1346">
                        <c:v>0.67400000000000004</c:v>
                      </c:pt>
                      <c:pt idx="1347">
                        <c:v>0.67500000000000004</c:v>
                      </c:pt>
                      <c:pt idx="1348">
                        <c:v>0.67500000000000004</c:v>
                      </c:pt>
                      <c:pt idx="1349">
                        <c:v>0.67600000000000005</c:v>
                      </c:pt>
                      <c:pt idx="1350">
                        <c:v>0.67600000000000005</c:v>
                      </c:pt>
                      <c:pt idx="1351">
                        <c:v>0.67700000000000005</c:v>
                      </c:pt>
                      <c:pt idx="1352">
                        <c:v>0.67700000000000005</c:v>
                      </c:pt>
                      <c:pt idx="1353">
                        <c:v>0.67800000000000005</c:v>
                      </c:pt>
                      <c:pt idx="1354">
                        <c:v>0.67800000000000005</c:v>
                      </c:pt>
                      <c:pt idx="1355">
                        <c:v>0.67900000000000005</c:v>
                      </c:pt>
                      <c:pt idx="1356">
                        <c:v>0.67900000000000005</c:v>
                      </c:pt>
                      <c:pt idx="1357">
                        <c:v>0.68</c:v>
                      </c:pt>
                      <c:pt idx="1358">
                        <c:v>0.68</c:v>
                      </c:pt>
                      <c:pt idx="1359">
                        <c:v>0.68100000000000005</c:v>
                      </c:pt>
                      <c:pt idx="1360">
                        <c:v>0.68100000000000005</c:v>
                      </c:pt>
                      <c:pt idx="1361">
                        <c:v>0.68200000000000005</c:v>
                      </c:pt>
                      <c:pt idx="1362">
                        <c:v>0.68200000000000005</c:v>
                      </c:pt>
                      <c:pt idx="1363">
                        <c:v>0.68300000000000005</c:v>
                      </c:pt>
                      <c:pt idx="1364">
                        <c:v>0.68300000000000005</c:v>
                      </c:pt>
                      <c:pt idx="1365">
                        <c:v>0.68400000000000005</c:v>
                      </c:pt>
                      <c:pt idx="1366">
                        <c:v>0.68400000000000005</c:v>
                      </c:pt>
                      <c:pt idx="1367">
                        <c:v>0.68500000000000005</c:v>
                      </c:pt>
                      <c:pt idx="1368">
                        <c:v>0.68500000000000005</c:v>
                      </c:pt>
                      <c:pt idx="1369">
                        <c:v>0.68600000000000005</c:v>
                      </c:pt>
                      <c:pt idx="1370">
                        <c:v>0.68600000000000005</c:v>
                      </c:pt>
                      <c:pt idx="1371">
                        <c:v>0.68700000000000006</c:v>
                      </c:pt>
                      <c:pt idx="1372">
                        <c:v>0.68700000000000006</c:v>
                      </c:pt>
                      <c:pt idx="1373">
                        <c:v>0.68799999999999994</c:v>
                      </c:pt>
                      <c:pt idx="1374">
                        <c:v>0.68799999999999994</c:v>
                      </c:pt>
                      <c:pt idx="1375">
                        <c:v>0.68899999999999995</c:v>
                      </c:pt>
                      <c:pt idx="1376">
                        <c:v>0.68899999999999995</c:v>
                      </c:pt>
                      <c:pt idx="1377">
                        <c:v>0.69</c:v>
                      </c:pt>
                      <c:pt idx="1378">
                        <c:v>0.69</c:v>
                      </c:pt>
                      <c:pt idx="1379">
                        <c:v>0.69099999999999995</c:v>
                      </c:pt>
                      <c:pt idx="1380">
                        <c:v>0.69099999999999995</c:v>
                      </c:pt>
                      <c:pt idx="1381">
                        <c:v>0.69199999999999995</c:v>
                      </c:pt>
                      <c:pt idx="1382">
                        <c:v>0.69199999999999995</c:v>
                      </c:pt>
                      <c:pt idx="1383">
                        <c:v>0.69299999999999995</c:v>
                      </c:pt>
                      <c:pt idx="1384">
                        <c:v>0.69299999999999995</c:v>
                      </c:pt>
                      <c:pt idx="1385">
                        <c:v>0.69399999999999995</c:v>
                      </c:pt>
                      <c:pt idx="1386">
                        <c:v>0.69399999999999995</c:v>
                      </c:pt>
                      <c:pt idx="1387">
                        <c:v>0.69499999999999995</c:v>
                      </c:pt>
                      <c:pt idx="1388">
                        <c:v>0.69499999999999995</c:v>
                      </c:pt>
                      <c:pt idx="1389">
                        <c:v>0.69599999999999995</c:v>
                      </c:pt>
                      <c:pt idx="1390">
                        <c:v>0.69599999999999995</c:v>
                      </c:pt>
                      <c:pt idx="1391">
                        <c:v>0.69699999999999995</c:v>
                      </c:pt>
                      <c:pt idx="1392">
                        <c:v>0.69699999999999995</c:v>
                      </c:pt>
                      <c:pt idx="1393">
                        <c:v>0.69799999999999995</c:v>
                      </c:pt>
                      <c:pt idx="1394">
                        <c:v>0.69799999999999995</c:v>
                      </c:pt>
                      <c:pt idx="1395">
                        <c:v>0.69899999999999995</c:v>
                      </c:pt>
                      <c:pt idx="1396">
                        <c:v>0.69899999999999995</c:v>
                      </c:pt>
                      <c:pt idx="1397">
                        <c:v>0.7</c:v>
                      </c:pt>
                      <c:pt idx="1398">
                        <c:v>0.7</c:v>
                      </c:pt>
                      <c:pt idx="1399">
                        <c:v>0.70099999999999996</c:v>
                      </c:pt>
                      <c:pt idx="1400">
                        <c:v>0.70099999999999996</c:v>
                      </c:pt>
                      <c:pt idx="1401">
                        <c:v>0.70199999999999996</c:v>
                      </c:pt>
                      <c:pt idx="1402">
                        <c:v>0.70199999999999996</c:v>
                      </c:pt>
                      <c:pt idx="1403">
                        <c:v>0.70299999999999996</c:v>
                      </c:pt>
                      <c:pt idx="1404">
                        <c:v>0.70299999999999996</c:v>
                      </c:pt>
                      <c:pt idx="1405">
                        <c:v>0.70399999999999996</c:v>
                      </c:pt>
                      <c:pt idx="1406">
                        <c:v>0.70399999999999996</c:v>
                      </c:pt>
                      <c:pt idx="1407">
                        <c:v>0.70499999999999996</c:v>
                      </c:pt>
                      <c:pt idx="1408">
                        <c:v>0.70499999999999996</c:v>
                      </c:pt>
                      <c:pt idx="1409">
                        <c:v>0.70599999999999996</c:v>
                      </c:pt>
                      <c:pt idx="1410">
                        <c:v>0.70599999999999996</c:v>
                      </c:pt>
                      <c:pt idx="1411">
                        <c:v>0.70699999999999996</c:v>
                      </c:pt>
                      <c:pt idx="1412">
                        <c:v>0.70699999999999996</c:v>
                      </c:pt>
                      <c:pt idx="1413">
                        <c:v>0.70799999999999996</c:v>
                      </c:pt>
                      <c:pt idx="1414">
                        <c:v>0.70799999999999996</c:v>
                      </c:pt>
                      <c:pt idx="1415">
                        <c:v>0.70899999999999996</c:v>
                      </c:pt>
                      <c:pt idx="1416">
                        <c:v>0.70899999999999996</c:v>
                      </c:pt>
                      <c:pt idx="1417">
                        <c:v>0.71</c:v>
                      </c:pt>
                      <c:pt idx="1418">
                        <c:v>0.71</c:v>
                      </c:pt>
                      <c:pt idx="1419">
                        <c:v>0.71099999999999997</c:v>
                      </c:pt>
                      <c:pt idx="1420">
                        <c:v>0.71099999999999997</c:v>
                      </c:pt>
                      <c:pt idx="1421">
                        <c:v>0.71199999999999997</c:v>
                      </c:pt>
                      <c:pt idx="1422">
                        <c:v>0.71199999999999997</c:v>
                      </c:pt>
                      <c:pt idx="1423">
                        <c:v>0.71299999999999997</c:v>
                      </c:pt>
                      <c:pt idx="1424">
                        <c:v>0.71299999999999997</c:v>
                      </c:pt>
                      <c:pt idx="1425">
                        <c:v>0.71399999999999997</c:v>
                      </c:pt>
                      <c:pt idx="1426">
                        <c:v>0.71399999999999997</c:v>
                      </c:pt>
                      <c:pt idx="1427">
                        <c:v>0.71499999999999997</c:v>
                      </c:pt>
                      <c:pt idx="1428">
                        <c:v>0.71499999999999997</c:v>
                      </c:pt>
                      <c:pt idx="1429">
                        <c:v>0.71599999999999997</c:v>
                      </c:pt>
                      <c:pt idx="1430">
                        <c:v>0.71599999999999997</c:v>
                      </c:pt>
                      <c:pt idx="1431">
                        <c:v>0.71699999999999997</c:v>
                      </c:pt>
                      <c:pt idx="1432">
                        <c:v>0.71699999999999997</c:v>
                      </c:pt>
                      <c:pt idx="1433">
                        <c:v>0.71799999999999997</c:v>
                      </c:pt>
                      <c:pt idx="1434">
                        <c:v>0.71799999999999997</c:v>
                      </c:pt>
                      <c:pt idx="1435">
                        <c:v>0.71899999999999997</c:v>
                      </c:pt>
                      <c:pt idx="1436">
                        <c:v>0.71899999999999997</c:v>
                      </c:pt>
                      <c:pt idx="1437">
                        <c:v>0.72</c:v>
                      </c:pt>
                      <c:pt idx="1438">
                        <c:v>0.72</c:v>
                      </c:pt>
                      <c:pt idx="1439">
                        <c:v>0.72099999999999997</c:v>
                      </c:pt>
                      <c:pt idx="1440">
                        <c:v>0.72099999999999997</c:v>
                      </c:pt>
                      <c:pt idx="1441">
                        <c:v>0.72199999999999998</c:v>
                      </c:pt>
                      <c:pt idx="1442">
                        <c:v>0.72199999999999998</c:v>
                      </c:pt>
                      <c:pt idx="1443">
                        <c:v>0.72299999999999998</c:v>
                      </c:pt>
                      <c:pt idx="1444">
                        <c:v>0.72299999999999998</c:v>
                      </c:pt>
                      <c:pt idx="1445">
                        <c:v>0.72399999999999998</c:v>
                      </c:pt>
                      <c:pt idx="1446">
                        <c:v>0.72399999999999998</c:v>
                      </c:pt>
                      <c:pt idx="1447">
                        <c:v>0.72499999999999998</c:v>
                      </c:pt>
                      <c:pt idx="1448">
                        <c:v>0.72499999999999998</c:v>
                      </c:pt>
                      <c:pt idx="1449">
                        <c:v>0.72599999999999998</c:v>
                      </c:pt>
                      <c:pt idx="1450">
                        <c:v>0.72599999999999998</c:v>
                      </c:pt>
                      <c:pt idx="1451">
                        <c:v>0.72699999999999998</c:v>
                      </c:pt>
                      <c:pt idx="1452">
                        <c:v>0.72699999999999998</c:v>
                      </c:pt>
                      <c:pt idx="1453">
                        <c:v>0.72799999999999998</c:v>
                      </c:pt>
                      <c:pt idx="1454">
                        <c:v>0.72799999999999998</c:v>
                      </c:pt>
                      <c:pt idx="1455">
                        <c:v>0.72899999999999998</c:v>
                      </c:pt>
                      <c:pt idx="1456">
                        <c:v>0.72899999999999998</c:v>
                      </c:pt>
                      <c:pt idx="1457">
                        <c:v>0.73</c:v>
                      </c:pt>
                      <c:pt idx="1458">
                        <c:v>0.73</c:v>
                      </c:pt>
                      <c:pt idx="1459">
                        <c:v>0.73099999999999998</c:v>
                      </c:pt>
                      <c:pt idx="1460">
                        <c:v>0.73099999999999998</c:v>
                      </c:pt>
                      <c:pt idx="1461">
                        <c:v>0.73199999999999998</c:v>
                      </c:pt>
                      <c:pt idx="1462">
                        <c:v>0.73199999999999998</c:v>
                      </c:pt>
                      <c:pt idx="1463">
                        <c:v>0.73299999999999998</c:v>
                      </c:pt>
                      <c:pt idx="1464">
                        <c:v>0.73299999999999998</c:v>
                      </c:pt>
                      <c:pt idx="1465">
                        <c:v>0.73399999999999999</c:v>
                      </c:pt>
                      <c:pt idx="1466">
                        <c:v>0.73399999999999999</c:v>
                      </c:pt>
                      <c:pt idx="1467">
                        <c:v>0.73499999999999999</c:v>
                      </c:pt>
                      <c:pt idx="1468">
                        <c:v>0.73499999999999999</c:v>
                      </c:pt>
                      <c:pt idx="1469">
                        <c:v>0.73599999999999999</c:v>
                      </c:pt>
                      <c:pt idx="1470">
                        <c:v>0.73599999999999999</c:v>
                      </c:pt>
                      <c:pt idx="1471">
                        <c:v>0.73699999999999999</c:v>
                      </c:pt>
                      <c:pt idx="1472">
                        <c:v>0.73699999999999999</c:v>
                      </c:pt>
                      <c:pt idx="1473">
                        <c:v>0.73799999999999999</c:v>
                      </c:pt>
                      <c:pt idx="1474">
                        <c:v>0.73799999999999999</c:v>
                      </c:pt>
                      <c:pt idx="1475">
                        <c:v>0.73899999999999999</c:v>
                      </c:pt>
                      <c:pt idx="1476">
                        <c:v>0.73899999999999999</c:v>
                      </c:pt>
                      <c:pt idx="1477">
                        <c:v>0.74</c:v>
                      </c:pt>
                      <c:pt idx="1478">
                        <c:v>0.74</c:v>
                      </c:pt>
                      <c:pt idx="1479">
                        <c:v>0.74099999999999999</c:v>
                      </c:pt>
                      <c:pt idx="1480">
                        <c:v>0.74099999999999999</c:v>
                      </c:pt>
                      <c:pt idx="1481">
                        <c:v>0.74199999999999999</c:v>
                      </c:pt>
                      <c:pt idx="1482">
                        <c:v>0.74199999999999999</c:v>
                      </c:pt>
                      <c:pt idx="1483">
                        <c:v>0.74299999999999999</c:v>
                      </c:pt>
                      <c:pt idx="1484">
                        <c:v>0.74299999999999999</c:v>
                      </c:pt>
                      <c:pt idx="1485">
                        <c:v>0.74399999999999999</c:v>
                      </c:pt>
                      <c:pt idx="1486">
                        <c:v>0.74399999999999999</c:v>
                      </c:pt>
                      <c:pt idx="1487">
                        <c:v>0.745</c:v>
                      </c:pt>
                      <c:pt idx="1488">
                        <c:v>0.745</c:v>
                      </c:pt>
                      <c:pt idx="1489">
                        <c:v>0.746</c:v>
                      </c:pt>
                      <c:pt idx="1490">
                        <c:v>0.746</c:v>
                      </c:pt>
                      <c:pt idx="1491">
                        <c:v>0.747</c:v>
                      </c:pt>
                      <c:pt idx="1492">
                        <c:v>0.747</c:v>
                      </c:pt>
                      <c:pt idx="1493">
                        <c:v>0.748</c:v>
                      </c:pt>
                      <c:pt idx="1494">
                        <c:v>0.748</c:v>
                      </c:pt>
                      <c:pt idx="1495">
                        <c:v>0.749</c:v>
                      </c:pt>
                      <c:pt idx="1496">
                        <c:v>0.749</c:v>
                      </c:pt>
                      <c:pt idx="1497">
                        <c:v>0.75</c:v>
                      </c:pt>
                      <c:pt idx="1498">
                        <c:v>0.75</c:v>
                      </c:pt>
                      <c:pt idx="1499">
                        <c:v>0.751</c:v>
                      </c:pt>
                      <c:pt idx="1500">
                        <c:v>0.751</c:v>
                      </c:pt>
                      <c:pt idx="1501">
                        <c:v>0.752</c:v>
                      </c:pt>
                      <c:pt idx="1502">
                        <c:v>0.752</c:v>
                      </c:pt>
                      <c:pt idx="1503">
                        <c:v>0.753</c:v>
                      </c:pt>
                      <c:pt idx="1504">
                        <c:v>0.753</c:v>
                      </c:pt>
                      <c:pt idx="1505">
                        <c:v>0.754</c:v>
                      </c:pt>
                      <c:pt idx="1506">
                        <c:v>0.754</c:v>
                      </c:pt>
                      <c:pt idx="1507">
                        <c:v>0.755</c:v>
                      </c:pt>
                      <c:pt idx="1508">
                        <c:v>0.755</c:v>
                      </c:pt>
                      <c:pt idx="1509">
                        <c:v>0.75600000000000001</c:v>
                      </c:pt>
                      <c:pt idx="1510">
                        <c:v>0.75600000000000001</c:v>
                      </c:pt>
                      <c:pt idx="1511">
                        <c:v>0.75700000000000001</c:v>
                      </c:pt>
                      <c:pt idx="1512">
                        <c:v>0.75700000000000001</c:v>
                      </c:pt>
                      <c:pt idx="1513">
                        <c:v>0.75800000000000001</c:v>
                      </c:pt>
                      <c:pt idx="1514">
                        <c:v>0.75800000000000001</c:v>
                      </c:pt>
                      <c:pt idx="1515">
                        <c:v>0.75900000000000001</c:v>
                      </c:pt>
                      <c:pt idx="1516">
                        <c:v>0.75900000000000001</c:v>
                      </c:pt>
                      <c:pt idx="1517">
                        <c:v>0.76</c:v>
                      </c:pt>
                      <c:pt idx="1518">
                        <c:v>0.76</c:v>
                      </c:pt>
                      <c:pt idx="1519">
                        <c:v>0.76100000000000001</c:v>
                      </c:pt>
                      <c:pt idx="1520">
                        <c:v>0.76100000000000001</c:v>
                      </c:pt>
                      <c:pt idx="1521">
                        <c:v>0.76200000000000001</c:v>
                      </c:pt>
                      <c:pt idx="1522">
                        <c:v>0.76200000000000001</c:v>
                      </c:pt>
                      <c:pt idx="1523">
                        <c:v>0.76300000000000001</c:v>
                      </c:pt>
                      <c:pt idx="1524">
                        <c:v>0.76300000000000001</c:v>
                      </c:pt>
                      <c:pt idx="1525">
                        <c:v>0.76400000000000001</c:v>
                      </c:pt>
                      <c:pt idx="1526">
                        <c:v>0.76400000000000001</c:v>
                      </c:pt>
                      <c:pt idx="1527">
                        <c:v>0.76500000000000001</c:v>
                      </c:pt>
                      <c:pt idx="1528">
                        <c:v>0.76500000000000001</c:v>
                      </c:pt>
                      <c:pt idx="1529">
                        <c:v>0.76600000000000001</c:v>
                      </c:pt>
                      <c:pt idx="1530">
                        <c:v>0.76600000000000001</c:v>
                      </c:pt>
                      <c:pt idx="1531">
                        <c:v>0.76700000000000002</c:v>
                      </c:pt>
                      <c:pt idx="1532">
                        <c:v>0.76700000000000002</c:v>
                      </c:pt>
                      <c:pt idx="1533">
                        <c:v>0.76800000000000002</c:v>
                      </c:pt>
                      <c:pt idx="1534">
                        <c:v>0.76800000000000002</c:v>
                      </c:pt>
                      <c:pt idx="1535">
                        <c:v>0.76900000000000002</c:v>
                      </c:pt>
                      <c:pt idx="1536">
                        <c:v>0.76900000000000002</c:v>
                      </c:pt>
                      <c:pt idx="1537">
                        <c:v>0.77</c:v>
                      </c:pt>
                      <c:pt idx="1538">
                        <c:v>0.77</c:v>
                      </c:pt>
                      <c:pt idx="1539">
                        <c:v>0.77100000000000002</c:v>
                      </c:pt>
                      <c:pt idx="1540">
                        <c:v>0.77100000000000002</c:v>
                      </c:pt>
                      <c:pt idx="1541">
                        <c:v>0.77200000000000002</c:v>
                      </c:pt>
                      <c:pt idx="1542">
                        <c:v>0.77200000000000002</c:v>
                      </c:pt>
                      <c:pt idx="1543">
                        <c:v>0.77300000000000002</c:v>
                      </c:pt>
                      <c:pt idx="1544">
                        <c:v>0.77300000000000002</c:v>
                      </c:pt>
                      <c:pt idx="1545">
                        <c:v>0.77400000000000002</c:v>
                      </c:pt>
                      <c:pt idx="1546">
                        <c:v>0.77400000000000002</c:v>
                      </c:pt>
                      <c:pt idx="1547">
                        <c:v>0.77500000000000002</c:v>
                      </c:pt>
                      <c:pt idx="1548">
                        <c:v>0.77500000000000002</c:v>
                      </c:pt>
                      <c:pt idx="1549">
                        <c:v>0.77600000000000002</c:v>
                      </c:pt>
                      <c:pt idx="1550">
                        <c:v>0.77600000000000002</c:v>
                      </c:pt>
                      <c:pt idx="1551">
                        <c:v>0.77700000000000002</c:v>
                      </c:pt>
                      <c:pt idx="1552">
                        <c:v>0.77700000000000002</c:v>
                      </c:pt>
                      <c:pt idx="1553">
                        <c:v>0.77800000000000002</c:v>
                      </c:pt>
                      <c:pt idx="1554">
                        <c:v>0.77800000000000002</c:v>
                      </c:pt>
                      <c:pt idx="1555">
                        <c:v>0.77900000000000003</c:v>
                      </c:pt>
                      <c:pt idx="1556">
                        <c:v>0.77900000000000003</c:v>
                      </c:pt>
                      <c:pt idx="1557">
                        <c:v>0.78</c:v>
                      </c:pt>
                      <c:pt idx="1558">
                        <c:v>0.78</c:v>
                      </c:pt>
                      <c:pt idx="1559">
                        <c:v>0.78100000000000003</c:v>
                      </c:pt>
                      <c:pt idx="1560">
                        <c:v>0.78100000000000003</c:v>
                      </c:pt>
                      <c:pt idx="1561">
                        <c:v>0.78200000000000003</c:v>
                      </c:pt>
                      <c:pt idx="1562">
                        <c:v>0.78200000000000003</c:v>
                      </c:pt>
                      <c:pt idx="1563">
                        <c:v>0.78300000000000003</c:v>
                      </c:pt>
                      <c:pt idx="1564">
                        <c:v>0.78300000000000003</c:v>
                      </c:pt>
                      <c:pt idx="1565">
                        <c:v>0.78400000000000003</c:v>
                      </c:pt>
                      <c:pt idx="1566">
                        <c:v>0.78400000000000003</c:v>
                      </c:pt>
                      <c:pt idx="1567">
                        <c:v>0.78500000000000003</c:v>
                      </c:pt>
                      <c:pt idx="1568">
                        <c:v>0.78500000000000003</c:v>
                      </c:pt>
                      <c:pt idx="1569">
                        <c:v>0.78600000000000003</c:v>
                      </c:pt>
                      <c:pt idx="1570">
                        <c:v>0.78600000000000003</c:v>
                      </c:pt>
                      <c:pt idx="1571">
                        <c:v>0.78700000000000003</c:v>
                      </c:pt>
                      <c:pt idx="1572">
                        <c:v>0.78700000000000003</c:v>
                      </c:pt>
                      <c:pt idx="1573">
                        <c:v>0.78800000000000003</c:v>
                      </c:pt>
                      <c:pt idx="1574">
                        <c:v>0.78800000000000003</c:v>
                      </c:pt>
                      <c:pt idx="1575">
                        <c:v>0.78900000000000003</c:v>
                      </c:pt>
                      <c:pt idx="1576">
                        <c:v>0.78900000000000003</c:v>
                      </c:pt>
                      <c:pt idx="1577">
                        <c:v>0.79</c:v>
                      </c:pt>
                      <c:pt idx="1578">
                        <c:v>0.79</c:v>
                      </c:pt>
                      <c:pt idx="1579">
                        <c:v>0.79100000000000004</c:v>
                      </c:pt>
                      <c:pt idx="1580">
                        <c:v>0.79100000000000004</c:v>
                      </c:pt>
                      <c:pt idx="1581">
                        <c:v>0.79200000000000004</c:v>
                      </c:pt>
                      <c:pt idx="1582">
                        <c:v>0.79200000000000004</c:v>
                      </c:pt>
                      <c:pt idx="1583">
                        <c:v>0.79300000000000004</c:v>
                      </c:pt>
                      <c:pt idx="1584">
                        <c:v>0.79300000000000004</c:v>
                      </c:pt>
                      <c:pt idx="1585">
                        <c:v>0.79400000000000004</c:v>
                      </c:pt>
                      <c:pt idx="1586">
                        <c:v>0.79400000000000004</c:v>
                      </c:pt>
                      <c:pt idx="1587">
                        <c:v>0.79500000000000004</c:v>
                      </c:pt>
                      <c:pt idx="1588">
                        <c:v>0.79500000000000004</c:v>
                      </c:pt>
                      <c:pt idx="1589">
                        <c:v>0.79600000000000004</c:v>
                      </c:pt>
                      <c:pt idx="1590">
                        <c:v>0.79600000000000004</c:v>
                      </c:pt>
                      <c:pt idx="1591">
                        <c:v>0.79700000000000004</c:v>
                      </c:pt>
                      <c:pt idx="1592">
                        <c:v>0.79700000000000004</c:v>
                      </c:pt>
                      <c:pt idx="1593">
                        <c:v>0.79800000000000004</c:v>
                      </c:pt>
                      <c:pt idx="1594">
                        <c:v>0.79800000000000004</c:v>
                      </c:pt>
                      <c:pt idx="1595">
                        <c:v>0.79900000000000004</c:v>
                      </c:pt>
                      <c:pt idx="1596">
                        <c:v>0.79900000000000004</c:v>
                      </c:pt>
                      <c:pt idx="1597">
                        <c:v>0.8</c:v>
                      </c:pt>
                      <c:pt idx="1598">
                        <c:v>0.8</c:v>
                      </c:pt>
                      <c:pt idx="1599">
                        <c:v>0.80100000000000005</c:v>
                      </c:pt>
                      <c:pt idx="1600">
                        <c:v>0.80100000000000005</c:v>
                      </c:pt>
                      <c:pt idx="1601">
                        <c:v>0.80200000000000005</c:v>
                      </c:pt>
                      <c:pt idx="1602">
                        <c:v>0.80200000000000005</c:v>
                      </c:pt>
                      <c:pt idx="1603">
                        <c:v>0.80300000000000005</c:v>
                      </c:pt>
                      <c:pt idx="1604">
                        <c:v>0.80300000000000005</c:v>
                      </c:pt>
                      <c:pt idx="1605">
                        <c:v>0.80400000000000005</c:v>
                      </c:pt>
                      <c:pt idx="1606">
                        <c:v>0.80400000000000005</c:v>
                      </c:pt>
                      <c:pt idx="1607">
                        <c:v>0.80500000000000005</c:v>
                      </c:pt>
                      <c:pt idx="1608">
                        <c:v>0.80500000000000005</c:v>
                      </c:pt>
                      <c:pt idx="1609">
                        <c:v>0.80600000000000005</c:v>
                      </c:pt>
                      <c:pt idx="1610">
                        <c:v>0.80600000000000005</c:v>
                      </c:pt>
                      <c:pt idx="1611">
                        <c:v>0.80700000000000005</c:v>
                      </c:pt>
                      <c:pt idx="1612">
                        <c:v>0.80700000000000005</c:v>
                      </c:pt>
                      <c:pt idx="1613">
                        <c:v>0.80800000000000005</c:v>
                      </c:pt>
                      <c:pt idx="1614">
                        <c:v>0.80800000000000005</c:v>
                      </c:pt>
                      <c:pt idx="1615">
                        <c:v>0.80900000000000005</c:v>
                      </c:pt>
                      <c:pt idx="1616">
                        <c:v>0.80900000000000005</c:v>
                      </c:pt>
                      <c:pt idx="1617">
                        <c:v>0.81</c:v>
                      </c:pt>
                      <c:pt idx="1618">
                        <c:v>0.81</c:v>
                      </c:pt>
                      <c:pt idx="1619">
                        <c:v>0.81100000000000005</c:v>
                      </c:pt>
                      <c:pt idx="1620">
                        <c:v>0.81100000000000005</c:v>
                      </c:pt>
                      <c:pt idx="1621">
                        <c:v>0.81200000000000006</c:v>
                      </c:pt>
                      <c:pt idx="1622">
                        <c:v>0.81200000000000006</c:v>
                      </c:pt>
                      <c:pt idx="1623">
                        <c:v>0.81299999999999994</c:v>
                      </c:pt>
                      <c:pt idx="1624">
                        <c:v>0.81299999999999994</c:v>
                      </c:pt>
                      <c:pt idx="1625">
                        <c:v>0.81399999999999995</c:v>
                      </c:pt>
                      <c:pt idx="1626">
                        <c:v>0.81399999999999995</c:v>
                      </c:pt>
                      <c:pt idx="1627">
                        <c:v>0.81499999999999995</c:v>
                      </c:pt>
                      <c:pt idx="1628">
                        <c:v>0.81499999999999995</c:v>
                      </c:pt>
                      <c:pt idx="1629">
                        <c:v>0.81599999999999995</c:v>
                      </c:pt>
                      <c:pt idx="1630">
                        <c:v>0.81599999999999995</c:v>
                      </c:pt>
                      <c:pt idx="1631">
                        <c:v>0.81699999999999995</c:v>
                      </c:pt>
                      <c:pt idx="1632">
                        <c:v>0.81699999999999995</c:v>
                      </c:pt>
                      <c:pt idx="1633">
                        <c:v>0.81799999999999995</c:v>
                      </c:pt>
                      <c:pt idx="1634">
                        <c:v>0.81799999999999995</c:v>
                      </c:pt>
                      <c:pt idx="1635">
                        <c:v>0.81899999999999995</c:v>
                      </c:pt>
                      <c:pt idx="1636">
                        <c:v>0.81899999999999995</c:v>
                      </c:pt>
                      <c:pt idx="1637">
                        <c:v>0.82</c:v>
                      </c:pt>
                      <c:pt idx="1638">
                        <c:v>0.82</c:v>
                      </c:pt>
                      <c:pt idx="1639">
                        <c:v>0.82099999999999995</c:v>
                      </c:pt>
                      <c:pt idx="1640">
                        <c:v>0.82099999999999995</c:v>
                      </c:pt>
                      <c:pt idx="1641">
                        <c:v>0.82199999999999995</c:v>
                      </c:pt>
                      <c:pt idx="1642">
                        <c:v>0.82199999999999995</c:v>
                      </c:pt>
                      <c:pt idx="1643">
                        <c:v>0.82299999999999995</c:v>
                      </c:pt>
                      <c:pt idx="1644">
                        <c:v>0.82299999999999995</c:v>
                      </c:pt>
                      <c:pt idx="1645">
                        <c:v>0.82399999999999995</c:v>
                      </c:pt>
                      <c:pt idx="1646">
                        <c:v>0.82399999999999995</c:v>
                      </c:pt>
                      <c:pt idx="1647">
                        <c:v>0.82499999999999996</c:v>
                      </c:pt>
                      <c:pt idx="1648">
                        <c:v>0.82499999999999996</c:v>
                      </c:pt>
                      <c:pt idx="1649">
                        <c:v>0.82599999999999996</c:v>
                      </c:pt>
                      <c:pt idx="1650">
                        <c:v>0.82599999999999996</c:v>
                      </c:pt>
                      <c:pt idx="1651">
                        <c:v>0.82699999999999996</c:v>
                      </c:pt>
                      <c:pt idx="1652">
                        <c:v>0.82699999999999996</c:v>
                      </c:pt>
                      <c:pt idx="1653">
                        <c:v>0.82799999999999996</c:v>
                      </c:pt>
                      <c:pt idx="1654">
                        <c:v>0.82799999999999996</c:v>
                      </c:pt>
                      <c:pt idx="1655">
                        <c:v>0.82899999999999996</c:v>
                      </c:pt>
                      <c:pt idx="1656">
                        <c:v>0.82899999999999996</c:v>
                      </c:pt>
                      <c:pt idx="1657">
                        <c:v>0.83</c:v>
                      </c:pt>
                      <c:pt idx="1658">
                        <c:v>0.83</c:v>
                      </c:pt>
                      <c:pt idx="1659">
                        <c:v>0.83099999999999996</c:v>
                      </c:pt>
                      <c:pt idx="1660">
                        <c:v>0.83099999999999996</c:v>
                      </c:pt>
                      <c:pt idx="1661">
                        <c:v>0.83199999999999996</c:v>
                      </c:pt>
                      <c:pt idx="1662">
                        <c:v>0.83199999999999996</c:v>
                      </c:pt>
                      <c:pt idx="1663">
                        <c:v>0.83299999999999996</c:v>
                      </c:pt>
                      <c:pt idx="1664">
                        <c:v>0.83299999999999996</c:v>
                      </c:pt>
                      <c:pt idx="1665">
                        <c:v>0.83399999999999996</c:v>
                      </c:pt>
                      <c:pt idx="1666">
                        <c:v>0.83399999999999996</c:v>
                      </c:pt>
                      <c:pt idx="1667">
                        <c:v>0.83499999999999996</c:v>
                      </c:pt>
                      <c:pt idx="1668">
                        <c:v>0.83499999999999996</c:v>
                      </c:pt>
                      <c:pt idx="1669">
                        <c:v>0.83599999999999997</c:v>
                      </c:pt>
                      <c:pt idx="1670">
                        <c:v>0.83599999999999997</c:v>
                      </c:pt>
                      <c:pt idx="1671">
                        <c:v>0.83699999999999997</c:v>
                      </c:pt>
                      <c:pt idx="1672">
                        <c:v>0.83699999999999997</c:v>
                      </c:pt>
                      <c:pt idx="1673">
                        <c:v>0.83799999999999997</c:v>
                      </c:pt>
                      <c:pt idx="1674">
                        <c:v>0.83799999999999997</c:v>
                      </c:pt>
                      <c:pt idx="1675">
                        <c:v>0.83899999999999997</c:v>
                      </c:pt>
                      <c:pt idx="1676">
                        <c:v>0.83899999999999997</c:v>
                      </c:pt>
                      <c:pt idx="1677">
                        <c:v>0.84</c:v>
                      </c:pt>
                      <c:pt idx="1678">
                        <c:v>0.84</c:v>
                      </c:pt>
                      <c:pt idx="1679">
                        <c:v>0.84099999999999997</c:v>
                      </c:pt>
                      <c:pt idx="1680">
                        <c:v>0.84099999999999997</c:v>
                      </c:pt>
                      <c:pt idx="1681">
                        <c:v>0.84199999999999997</c:v>
                      </c:pt>
                      <c:pt idx="1682">
                        <c:v>0.84199999999999997</c:v>
                      </c:pt>
                      <c:pt idx="1683">
                        <c:v>0.84299999999999997</c:v>
                      </c:pt>
                      <c:pt idx="1684">
                        <c:v>0.84299999999999997</c:v>
                      </c:pt>
                      <c:pt idx="1685">
                        <c:v>0.84399999999999997</c:v>
                      </c:pt>
                      <c:pt idx="1686">
                        <c:v>0.84399999999999997</c:v>
                      </c:pt>
                      <c:pt idx="1687">
                        <c:v>0.84499999999999997</c:v>
                      </c:pt>
                      <c:pt idx="1688">
                        <c:v>0.84499999999999997</c:v>
                      </c:pt>
                      <c:pt idx="1689">
                        <c:v>0.84599999999999997</c:v>
                      </c:pt>
                      <c:pt idx="1690">
                        <c:v>0.84599999999999997</c:v>
                      </c:pt>
                      <c:pt idx="1691">
                        <c:v>0.84699999999999998</c:v>
                      </c:pt>
                      <c:pt idx="1692">
                        <c:v>0.84699999999999998</c:v>
                      </c:pt>
                      <c:pt idx="1693">
                        <c:v>0.84799999999999998</c:v>
                      </c:pt>
                      <c:pt idx="1694">
                        <c:v>0.84799999999999998</c:v>
                      </c:pt>
                      <c:pt idx="1695">
                        <c:v>0.84899999999999998</c:v>
                      </c:pt>
                      <c:pt idx="1696">
                        <c:v>0.84899999999999998</c:v>
                      </c:pt>
                      <c:pt idx="1697">
                        <c:v>0.85</c:v>
                      </c:pt>
                      <c:pt idx="1698">
                        <c:v>0.85</c:v>
                      </c:pt>
                      <c:pt idx="1699">
                        <c:v>0.85099999999999998</c:v>
                      </c:pt>
                      <c:pt idx="1700">
                        <c:v>0.85099999999999998</c:v>
                      </c:pt>
                      <c:pt idx="1701">
                        <c:v>0.85199999999999998</c:v>
                      </c:pt>
                      <c:pt idx="1702">
                        <c:v>0.85199999999999998</c:v>
                      </c:pt>
                      <c:pt idx="1703">
                        <c:v>0.85299999999999998</c:v>
                      </c:pt>
                      <c:pt idx="1704">
                        <c:v>0.85299999999999998</c:v>
                      </c:pt>
                      <c:pt idx="1705">
                        <c:v>0.85399999999999998</c:v>
                      </c:pt>
                      <c:pt idx="1706">
                        <c:v>0.85399999999999998</c:v>
                      </c:pt>
                      <c:pt idx="1707">
                        <c:v>0.85499999999999998</c:v>
                      </c:pt>
                      <c:pt idx="1708">
                        <c:v>0.85499999999999998</c:v>
                      </c:pt>
                      <c:pt idx="1709">
                        <c:v>0.85599999999999998</c:v>
                      </c:pt>
                      <c:pt idx="1710">
                        <c:v>0.85599999999999998</c:v>
                      </c:pt>
                      <c:pt idx="1711">
                        <c:v>0.85699999999999998</c:v>
                      </c:pt>
                      <c:pt idx="1712">
                        <c:v>0.85699999999999998</c:v>
                      </c:pt>
                      <c:pt idx="1713">
                        <c:v>0.85799999999999998</c:v>
                      </c:pt>
                      <c:pt idx="1714">
                        <c:v>0.85799999999999998</c:v>
                      </c:pt>
                      <c:pt idx="1715">
                        <c:v>0.85899999999999999</c:v>
                      </c:pt>
                      <c:pt idx="1716">
                        <c:v>0.85899999999999999</c:v>
                      </c:pt>
                      <c:pt idx="1717">
                        <c:v>0.86</c:v>
                      </c:pt>
                      <c:pt idx="1718">
                        <c:v>0.86</c:v>
                      </c:pt>
                      <c:pt idx="1719">
                        <c:v>0.86099999999999999</c:v>
                      </c:pt>
                      <c:pt idx="1720">
                        <c:v>0.86099999999999999</c:v>
                      </c:pt>
                      <c:pt idx="1721">
                        <c:v>0.86199999999999999</c:v>
                      </c:pt>
                      <c:pt idx="1722">
                        <c:v>0.86199999999999999</c:v>
                      </c:pt>
                      <c:pt idx="1723">
                        <c:v>0.86299999999999999</c:v>
                      </c:pt>
                      <c:pt idx="1724">
                        <c:v>0.86299999999999999</c:v>
                      </c:pt>
                      <c:pt idx="1725">
                        <c:v>0.86399999999999999</c:v>
                      </c:pt>
                      <c:pt idx="1726">
                        <c:v>0.86399999999999999</c:v>
                      </c:pt>
                      <c:pt idx="1727">
                        <c:v>0.86499999999999999</c:v>
                      </c:pt>
                      <c:pt idx="1728">
                        <c:v>0.86499999999999999</c:v>
                      </c:pt>
                      <c:pt idx="1729">
                        <c:v>0.86599999999999999</c:v>
                      </c:pt>
                      <c:pt idx="1730">
                        <c:v>0.86599999999999999</c:v>
                      </c:pt>
                      <c:pt idx="1731">
                        <c:v>0.86699999999999999</c:v>
                      </c:pt>
                      <c:pt idx="1732">
                        <c:v>0.86699999999999999</c:v>
                      </c:pt>
                      <c:pt idx="1733">
                        <c:v>0.86799999999999999</c:v>
                      </c:pt>
                      <c:pt idx="1734">
                        <c:v>0.86799999999999999</c:v>
                      </c:pt>
                      <c:pt idx="1735">
                        <c:v>0.86899999999999999</c:v>
                      </c:pt>
                      <c:pt idx="1736">
                        <c:v>0.86899999999999999</c:v>
                      </c:pt>
                      <c:pt idx="1737">
                        <c:v>0.87</c:v>
                      </c:pt>
                      <c:pt idx="1738">
                        <c:v>0.87</c:v>
                      </c:pt>
                      <c:pt idx="1739">
                        <c:v>0.871</c:v>
                      </c:pt>
                      <c:pt idx="1740">
                        <c:v>0.871</c:v>
                      </c:pt>
                      <c:pt idx="1741">
                        <c:v>0.872</c:v>
                      </c:pt>
                      <c:pt idx="1742">
                        <c:v>0.872</c:v>
                      </c:pt>
                      <c:pt idx="1743">
                        <c:v>0.873</c:v>
                      </c:pt>
                      <c:pt idx="1744">
                        <c:v>0.873</c:v>
                      </c:pt>
                      <c:pt idx="1745">
                        <c:v>0.874</c:v>
                      </c:pt>
                      <c:pt idx="1746">
                        <c:v>0.874</c:v>
                      </c:pt>
                      <c:pt idx="1747">
                        <c:v>0.875</c:v>
                      </c:pt>
                      <c:pt idx="1748">
                        <c:v>0.875</c:v>
                      </c:pt>
                      <c:pt idx="1749">
                        <c:v>0.876</c:v>
                      </c:pt>
                      <c:pt idx="1750">
                        <c:v>0.876</c:v>
                      </c:pt>
                      <c:pt idx="1751">
                        <c:v>0.877</c:v>
                      </c:pt>
                      <c:pt idx="1752">
                        <c:v>0.877</c:v>
                      </c:pt>
                      <c:pt idx="1753">
                        <c:v>0.878</c:v>
                      </c:pt>
                      <c:pt idx="1754">
                        <c:v>0.878</c:v>
                      </c:pt>
                      <c:pt idx="1755">
                        <c:v>0.879</c:v>
                      </c:pt>
                      <c:pt idx="1756">
                        <c:v>0.879</c:v>
                      </c:pt>
                      <c:pt idx="1757">
                        <c:v>0.88</c:v>
                      </c:pt>
                      <c:pt idx="1758">
                        <c:v>0.88</c:v>
                      </c:pt>
                      <c:pt idx="1759">
                        <c:v>0.88100000000000001</c:v>
                      </c:pt>
                      <c:pt idx="1760">
                        <c:v>0.88100000000000001</c:v>
                      </c:pt>
                      <c:pt idx="1761">
                        <c:v>0.88200000000000001</c:v>
                      </c:pt>
                      <c:pt idx="1762">
                        <c:v>0.88200000000000001</c:v>
                      </c:pt>
                      <c:pt idx="1763">
                        <c:v>0.88300000000000001</c:v>
                      </c:pt>
                      <c:pt idx="1764">
                        <c:v>0.88300000000000001</c:v>
                      </c:pt>
                      <c:pt idx="1765">
                        <c:v>0.88400000000000001</c:v>
                      </c:pt>
                      <c:pt idx="1766">
                        <c:v>0.88400000000000001</c:v>
                      </c:pt>
                      <c:pt idx="1767">
                        <c:v>0.88500000000000001</c:v>
                      </c:pt>
                      <c:pt idx="1768">
                        <c:v>0.88500000000000001</c:v>
                      </c:pt>
                      <c:pt idx="1769">
                        <c:v>0.88600000000000001</c:v>
                      </c:pt>
                      <c:pt idx="1770">
                        <c:v>0.88600000000000001</c:v>
                      </c:pt>
                      <c:pt idx="1771">
                        <c:v>0.88700000000000001</c:v>
                      </c:pt>
                      <c:pt idx="1772">
                        <c:v>0.88700000000000001</c:v>
                      </c:pt>
                      <c:pt idx="1773">
                        <c:v>0.88800000000000001</c:v>
                      </c:pt>
                      <c:pt idx="1774">
                        <c:v>0.88800000000000001</c:v>
                      </c:pt>
                      <c:pt idx="1775">
                        <c:v>0.88900000000000001</c:v>
                      </c:pt>
                      <c:pt idx="1776">
                        <c:v>0.88900000000000001</c:v>
                      </c:pt>
                      <c:pt idx="1777">
                        <c:v>0.89</c:v>
                      </c:pt>
                      <c:pt idx="1778">
                        <c:v>0.89</c:v>
                      </c:pt>
                      <c:pt idx="1779">
                        <c:v>0.89100000000000001</c:v>
                      </c:pt>
                      <c:pt idx="1780">
                        <c:v>0.89100000000000001</c:v>
                      </c:pt>
                      <c:pt idx="1781">
                        <c:v>0.89200000000000002</c:v>
                      </c:pt>
                      <c:pt idx="1782">
                        <c:v>0.89200000000000002</c:v>
                      </c:pt>
                      <c:pt idx="1783">
                        <c:v>0.89300000000000002</c:v>
                      </c:pt>
                      <c:pt idx="1784">
                        <c:v>0.89300000000000002</c:v>
                      </c:pt>
                      <c:pt idx="1785">
                        <c:v>0.89400000000000002</c:v>
                      </c:pt>
                      <c:pt idx="1786">
                        <c:v>0.89400000000000002</c:v>
                      </c:pt>
                      <c:pt idx="1787">
                        <c:v>0.89500000000000002</c:v>
                      </c:pt>
                      <c:pt idx="1788">
                        <c:v>0.89500000000000002</c:v>
                      </c:pt>
                      <c:pt idx="1789">
                        <c:v>0.89600000000000002</c:v>
                      </c:pt>
                      <c:pt idx="1790">
                        <c:v>0.89600000000000002</c:v>
                      </c:pt>
                      <c:pt idx="1791">
                        <c:v>0.89700000000000002</c:v>
                      </c:pt>
                      <c:pt idx="1792">
                        <c:v>0.89700000000000002</c:v>
                      </c:pt>
                      <c:pt idx="1793">
                        <c:v>0.89800000000000002</c:v>
                      </c:pt>
                      <c:pt idx="1794">
                        <c:v>0.89800000000000002</c:v>
                      </c:pt>
                      <c:pt idx="1795">
                        <c:v>0.89900000000000002</c:v>
                      </c:pt>
                      <c:pt idx="1796">
                        <c:v>0.89900000000000002</c:v>
                      </c:pt>
                      <c:pt idx="1797">
                        <c:v>0.9</c:v>
                      </c:pt>
                      <c:pt idx="1798">
                        <c:v>0.9</c:v>
                      </c:pt>
                      <c:pt idx="1799">
                        <c:v>0.90100000000000002</c:v>
                      </c:pt>
                      <c:pt idx="1800">
                        <c:v>0.90100000000000002</c:v>
                      </c:pt>
                      <c:pt idx="1801">
                        <c:v>0.90200000000000002</c:v>
                      </c:pt>
                      <c:pt idx="1802">
                        <c:v>0.90200000000000002</c:v>
                      </c:pt>
                      <c:pt idx="1803">
                        <c:v>0.90300000000000002</c:v>
                      </c:pt>
                      <c:pt idx="1804">
                        <c:v>0.90300000000000002</c:v>
                      </c:pt>
                      <c:pt idx="1805">
                        <c:v>0.90400000000000003</c:v>
                      </c:pt>
                      <c:pt idx="1806">
                        <c:v>0.90400000000000003</c:v>
                      </c:pt>
                      <c:pt idx="1807">
                        <c:v>0.90500000000000003</c:v>
                      </c:pt>
                      <c:pt idx="1808">
                        <c:v>0.90500000000000003</c:v>
                      </c:pt>
                      <c:pt idx="1809">
                        <c:v>0.90600000000000003</c:v>
                      </c:pt>
                      <c:pt idx="1810">
                        <c:v>0.90600000000000003</c:v>
                      </c:pt>
                      <c:pt idx="1811">
                        <c:v>0.90700000000000003</c:v>
                      </c:pt>
                      <c:pt idx="1812">
                        <c:v>0.90700000000000003</c:v>
                      </c:pt>
                      <c:pt idx="1813">
                        <c:v>0.90800000000000003</c:v>
                      </c:pt>
                      <c:pt idx="1814">
                        <c:v>0.90800000000000003</c:v>
                      </c:pt>
                      <c:pt idx="1815">
                        <c:v>0.90900000000000003</c:v>
                      </c:pt>
                      <c:pt idx="1816">
                        <c:v>0.90900000000000003</c:v>
                      </c:pt>
                      <c:pt idx="1817">
                        <c:v>0.91</c:v>
                      </c:pt>
                      <c:pt idx="1818">
                        <c:v>0.91</c:v>
                      </c:pt>
                      <c:pt idx="1819">
                        <c:v>0.91100000000000003</c:v>
                      </c:pt>
                      <c:pt idx="1820">
                        <c:v>0.91100000000000003</c:v>
                      </c:pt>
                      <c:pt idx="1821">
                        <c:v>0.91200000000000003</c:v>
                      </c:pt>
                      <c:pt idx="1822">
                        <c:v>0.91200000000000003</c:v>
                      </c:pt>
                      <c:pt idx="1823">
                        <c:v>0.91300000000000003</c:v>
                      </c:pt>
                      <c:pt idx="1824">
                        <c:v>0.91300000000000003</c:v>
                      </c:pt>
                      <c:pt idx="1825">
                        <c:v>0.91400000000000003</c:v>
                      </c:pt>
                      <c:pt idx="1826">
                        <c:v>0.91400000000000003</c:v>
                      </c:pt>
                      <c:pt idx="1827">
                        <c:v>0.91500000000000004</c:v>
                      </c:pt>
                      <c:pt idx="1828">
                        <c:v>0.91500000000000004</c:v>
                      </c:pt>
                      <c:pt idx="1829">
                        <c:v>0.91600000000000004</c:v>
                      </c:pt>
                      <c:pt idx="1830">
                        <c:v>0.91600000000000004</c:v>
                      </c:pt>
                      <c:pt idx="1831">
                        <c:v>0.91700000000000004</c:v>
                      </c:pt>
                      <c:pt idx="1832">
                        <c:v>0.91700000000000004</c:v>
                      </c:pt>
                      <c:pt idx="1833">
                        <c:v>0.91800000000000004</c:v>
                      </c:pt>
                      <c:pt idx="1834">
                        <c:v>0.91800000000000004</c:v>
                      </c:pt>
                      <c:pt idx="1835">
                        <c:v>0.91900000000000004</c:v>
                      </c:pt>
                      <c:pt idx="1836">
                        <c:v>0.91900000000000004</c:v>
                      </c:pt>
                      <c:pt idx="1837">
                        <c:v>0.92</c:v>
                      </c:pt>
                      <c:pt idx="1838">
                        <c:v>0.92</c:v>
                      </c:pt>
                      <c:pt idx="1839">
                        <c:v>0.92100000000000004</c:v>
                      </c:pt>
                      <c:pt idx="1840">
                        <c:v>0.92100000000000004</c:v>
                      </c:pt>
                      <c:pt idx="1841">
                        <c:v>0.92200000000000004</c:v>
                      </c:pt>
                      <c:pt idx="1842">
                        <c:v>0.92200000000000004</c:v>
                      </c:pt>
                      <c:pt idx="1843">
                        <c:v>0.92300000000000004</c:v>
                      </c:pt>
                      <c:pt idx="1844">
                        <c:v>0.92300000000000004</c:v>
                      </c:pt>
                      <c:pt idx="1845">
                        <c:v>0.92400000000000004</c:v>
                      </c:pt>
                      <c:pt idx="1846">
                        <c:v>0.92400000000000004</c:v>
                      </c:pt>
                      <c:pt idx="1847">
                        <c:v>0.92500000000000004</c:v>
                      </c:pt>
                      <c:pt idx="1848">
                        <c:v>0.92500000000000004</c:v>
                      </c:pt>
                      <c:pt idx="1849">
                        <c:v>0.92600000000000005</c:v>
                      </c:pt>
                      <c:pt idx="1850">
                        <c:v>0.92600000000000005</c:v>
                      </c:pt>
                      <c:pt idx="1851">
                        <c:v>0.92700000000000005</c:v>
                      </c:pt>
                      <c:pt idx="1852">
                        <c:v>0.92700000000000005</c:v>
                      </c:pt>
                      <c:pt idx="1853">
                        <c:v>0.92800000000000005</c:v>
                      </c:pt>
                      <c:pt idx="1854">
                        <c:v>0.92800000000000005</c:v>
                      </c:pt>
                      <c:pt idx="1855">
                        <c:v>0.92900000000000005</c:v>
                      </c:pt>
                      <c:pt idx="1856">
                        <c:v>0.92900000000000005</c:v>
                      </c:pt>
                      <c:pt idx="1857">
                        <c:v>0.93</c:v>
                      </c:pt>
                      <c:pt idx="1858">
                        <c:v>0.93</c:v>
                      </c:pt>
                      <c:pt idx="1859">
                        <c:v>0.93100000000000005</c:v>
                      </c:pt>
                      <c:pt idx="1860">
                        <c:v>0.93100000000000005</c:v>
                      </c:pt>
                      <c:pt idx="1861">
                        <c:v>0.93200000000000005</c:v>
                      </c:pt>
                      <c:pt idx="1862">
                        <c:v>0.93200000000000005</c:v>
                      </c:pt>
                      <c:pt idx="1863">
                        <c:v>0.93300000000000005</c:v>
                      </c:pt>
                      <c:pt idx="1864">
                        <c:v>0.93300000000000005</c:v>
                      </c:pt>
                      <c:pt idx="1865">
                        <c:v>0.93400000000000005</c:v>
                      </c:pt>
                      <c:pt idx="1866">
                        <c:v>0.93400000000000005</c:v>
                      </c:pt>
                      <c:pt idx="1867">
                        <c:v>0.93500000000000005</c:v>
                      </c:pt>
                      <c:pt idx="1868">
                        <c:v>0.93500000000000005</c:v>
                      </c:pt>
                      <c:pt idx="1869">
                        <c:v>0.93600000000000005</c:v>
                      </c:pt>
                      <c:pt idx="1870">
                        <c:v>0.93600000000000005</c:v>
                      </c:pt>
                      <c:pt idx="1871">
                        <c:v>0.93700000000000006</c:v>
                      </c:pt>
                      <c:pt idx="1872">
                        <c:v>0.93700000000000006</c:v>
                      </c:pt>
                      <c:pt idx="1873">
                        <c:v>0.93799999999999994</c:v>
                      </c:pt>
                      <c:pt idx="1874">
                        <c:v>0.93799999999999994</c:v>
                      </c:pt>
                      <c:pt idx="1875">
                        <c:v>0.93899999999999995</c:v>
                      </c:pt>
                      <c:pt idx="1876">
                        <c:v>0.93899999999999995</c:v>
                      </c:pt>
                      <c:pt idx="1877">
                        <c:v>0.94</c:v>
                      </c:pt>
                      <c:pt idx="1878">
                        <c:v>0.94</c:v>
                      </c:pt>
                      <c:pt idx="1879">
                        <c:v>0.94099999999999995</c:v>
                      </c:pt>
                      <c:pt idx="1880">
                        <c:v>0.94099999999999995</c:v>
                      </c:pt>
                      <c:pt idx="1881">
                        <c:v>0.94199999999999995</c:v>
                      </c:pt>
                      <c:pt idx="1882">
                        <c:v>0.94199999999999995</c:v>
                      </c:pt>
                      <c:pt idx="1883">
                        <c:v>0.94299999999999995</c:v>
                      </c:pt>
                      <c:pt idx="1884">
                        <c:v>0.94299999999999995</c:v>
                      </c:pt>
                      <c:pt idx="1885">
                        <c:v>0.94399999999999995</c:v>
                      </c:pt>
                      <c:pt idx="1886">
                        <c:v>0.94399999999999995</c:v>
                      </c:pt>
                      <c:pt idx="1887">
                        <c:v>0.94499999999999995</c:v>
                      </c:pt>
                      <c:pt idx="1888">
                        <c:v>0.94499999999999995</c:v>
                      </c:pt>
                      <c:pt idx="1889">
                        <c:v>0.94599999999999995</c:v>
                      </c:pt>
                      <c:pt idx="1890">
                        <c:v>0.94599999999999995</c:v>
                      </c:pt>
                      <c:pt idx="1891">
                        <c:v>0.94699999999999995</c:v>
                      </c:pt>
                      <c:pt idx="1892">
                        <c:v>0.94699999999999995</c:v>
                      </c:pt>
                      <c:pt idx="1893">
                        <c:v>0.94799999999999995</c:v>
                      </c:pt>
                      <c:pt idx="1894">
                        <c:v>0.94799999999999995</c:v>
                      </c:pt>
                      <c:pt idx="1895">
                        <c:v>0.94899999999999995</c:v>
                      </c:pt>
                      <c:pt idx="1896">
                        <c:v>0.94899999999999995</c:v>
                      </c:pt>
                      <c:pt idx="1897">
                        <c:v>0.95</c:v>
                      </c:pt>
                      <c:pt idx="1898">
                        <c:v>0.95</c:v>
                      </c:pt>
                      <c:pt idx="1899">
                        <c:v>0.95099999999999996</c:v>
                      </c:pt>
                      <c:pt idx="1900">
                        <c:v>0.95099999999999996</c:v>
                      </c:pt>
                      <c:pt idx="1901">
                        <c:v>0.95199999999999996</c:v>
                      </c:pt>
                      <c:pt idx="1902">
                        <c:v>0.95199999999999996</c:v>
                      </c:pt>
                      <c:pt idx="1903">
                        <c:v>0.95299999999999996</c:v>
                      </c:pt>
                      <c:pt idx="1904">
                        <c:v>0.95299999999999996</c:v>
                      </c:pt>
                      <c:pt idx="1905">
                        <c:v>0.95399999999999996</c:v>
                      </c:pt>
                      <c:pt idx="1906">
                        <c:v>0.95399999999999996</c:v>
                      </c:pt>
                      <c:pt idx="1907">
                        <c:v>0.95499999999999996</c:v>
                      </c:pt>
                      <c:pt idx="1908">
                        <c:v>0.95499999999999996</c:v>
                      </c:pt>
                      <c:pt idx="1909">
                        <c:v>0.95599999999999996</c:v>
                      </c:pt>
                      <c:pt idx="1910">
                        <c:v>0.95599999999999996</c:v>
                      </c:pt>
                      <c:pt idx="1911">
                        <c:v>0.95699999999999996</c:v>
                      </c:pt>
                      <c:pt idx="1912">
                        <c:v>0.95699999999999996</c:v>
                      </c:pt>
                      <c:pt idx="1913">
                        <c:v>0.95799999999999996</c:v>
                      </c:pt>
                      <c:pt idx="1914">
                        <c:v>0.95799999999999996</c:v>
                      </c:pt>
                      <c:pt idx="1915">
                        <c:v>0.95899999999999996</c:v>
                      </c:pt>
                      <c:pt idx="1916">
                        <c:v>0.95899999999999996</c:v>
                      </c:pt>
                      <c:pt idx="1917">
                        <c:v>0.96</c:v>
                      </c:pt>
                      <c:pt idx="1918">
                        <c:v>0.96</c:v>
                      </c:pt>
                      <c:pt idx="1919">
                        <c:v>0.96099999999999997</c:v>
                      </c:pt>
                      <c:pt idx="1920">
                        <c:v>0.96099999999999997</c:v>
                      </c:pt>
                      <c:pt idx="1921">
                        <c:v>0.96199999999999997</c:v>
                      </c:pt>
                      <c:pt idx="1922">
                        <c:v>0.96199999999999997</c:v>
                      </c:pt>
                      <c:pt idx="1923">
                        <c:v>0.96299999999999997</c:v>
                      </c:pt>
                      <c:pt idx="1924">
                        <c:v>0.96299999999999997</c:v>
                      </c:pt>
                      <c:pt idx="1925">
                        <c:v>0.96399999999999997</c:v>
                      </c:pt>
                      <c:pt idx="1926">
                        <c:v>0.96399999999999997</c:v>
                      </c:pt>
                      <c:pt idx="1927">
                        <c:v>0.96499999999999997</c:v>
                      </c:pt>
                      <c:pt idx="1928">
                        <c:v>0.96499999999999997</c:v>
                      </c:pt>
                      <c:pt idx="1929">
                        <c:v>0.96599999999999997</c:v>
                      </c:pt>
                      <c:pt idx="1930">
                        <c:v>0.96599999999999997</c:v>
                      </c:pt>
                      <c:pt idx="1931">
                        <c:v>0.96699999999999997</c:v>
                      </c:pt>
                      <c:pt idx="1932">
                        <c:v>0.96699999999999997</c:v>
                      </c:pt>
                      <c:pt idx="1933">
                        <c:v>0.96799999999999997</c:v>
                      </c:pt>
                      <c:pt idx="1934">
                        <c:v>0.96799999999999997</c:v>
                      </c:pt>
                      <c:pt idx="1935">
                        <c:v>0.96899999999999997</c:v>
                      </c:pt>
                      <c:pt idx="1936">
                        <c:v>0.96899999999999997</c:v>
                      </c:pt>
                      <c:pt idx="1937">
                        <c:v>0.97</c:v>
                      </c:pt>
                      <c:pt idx="1938">
                        <c:v>0.97</c:v>
                      </c:pt>
                      <c:pt idx="1939">
                        <c:v>0.97099999999999997</c:v>
                      </c:pt>
                      <c:pt idx="1940">
                        <c:v>0.97099999999999997</c:v>
                      </c:pt>
                      <c:pt idx="1941">
                        <c:v>0.97199999999999998</c:v>
                      </c:pt>
                      <c:pt idx="1942">
                        <c:v>0.97199999999999998</c:v>
                      </c:pt>
                      <c:pt idx="1943">
                        <c:v>0.97299999999999998</c:v>
                      </c:pt>
                      <c:pt idx="1944">
                        <c:v>0.97299999999999998</c:v>
                      </c:pt>
                      <c:pt idx="1945">
                        <c:v>0.97399999999999998</c:v>
                      </c:pt>
                      <c:pt idx="1946">
                        <c:v>0.97399999999999998</c:v>
                      </c:pt>
                      <c:pt idx="1947">
                        <c:v>0.97499999999999998</c:v>
                      </c:pt>
                      <c:pt idx="1948">
                        <c:v>0.97499999999999998</c:v>
                      </c:pt>
                      <c:pt idx="1949">
                        <c:v>0.97599999999999998</c:v>
                      </c:pt>
                      <c:pt idx="1950">
                        <c:v>0.97599999999999998</c:v>
                      </c:pt>
                      <c:pt idx="1951">
                        <c:v>0.97699999999999998</c:v>
                      </c:pt>
                      <c:pt idx="1952">
                        <c:v>0.97699999999999998</c:v>
                      </c:pt>
                      <c:pt idx="1953">
                        <c:v>0.97799999999999998</c:v>
                      </c:pt>
                      <c:pt idx="1954">
                        <c:v>0.97799999999999998</c:v>
                      </c:pt>
                      <c:pt idx="1955">
                        <c:v>0.97899999999999998</c:v>
                      </c:pt>
                      <c:pt idx="1956">
                        <c:v>0.97899999999999998</c:v>
                      </c:pt>
                      <c:pt idx="1957">
                        <c:v>0.98</c:v>
                      </c:pt>
                      <c:pt idx="1958">
                        <c:v>0.98</c:v>
                      </c:pt>
                      <c:pt idx="1959">
                        <c:v>0.98099999999999998</c:v>
                      </c:pt>
                      <c:pt idx="1960">
                        <c:v>0.98099999999999998</c:v>
                      </c:pt>
                      <c:pt idx="1961">
                        <c:v>0.98199999999999998</c:v>
                      </c:pt>
                      <c:pt idx="1962">
                        <c:v>0.98199999999999998</c:v>
                      </c:pt>
                      <c:pt idx="1963">
                        <c:v>0.98299999999999998</c:v>
                      </c:pt>
                      <c:pt idx="1964">
                        <c:v>0.98299999999999998</c:v>
                      </c:pt>
                      <c:pt idx="1965">
                        <c:v>0.98399999999999999</c:v>
                      </c:pt>
                      <c:pt idx="1966">
                        <c:v>0.98399999999999999</c:v>
                      </c:pt>
                      <c:pt idx="1967">
                        <c:v>0.98499999999999999</c:v>
                      </c:pt>
                      <c:pt idx="1968">
                        <c:v>0.98499999999999999</c:v>
                      </c:pt>
                      <c:pt idx="1969">
                        <c:v>0.98599999999999999</c:v>
                      </c:pt>
                      <c:pt idx="1970">
                        <c:v>0.98599999999999999</c:v>
                      </c:pt>
                      <c:pt idx="1971">
                        <c:v>0.98699999999999999</c:v>
                      </c:pt>
                      <c:pt idx="1972">
                        <c:v>0.98699999999999999</c:v>
                      </c:pt>
                      <c:pt idx="1973">
                        <c:v>0.98799999999999999</c:v>
                      </c:pt>
                      <c:pt idx="1974">
                        <c:v>0.98799999999999999</c:v>
                      </c:pt>
                      <c:pt idx="1975">
                        <c:v>0.98899999999999999</c:v>
                      </c:pt>
                      <c:pt idx="1976">
                        <c:v>0.98899999999999999</c:v>
                      </c:pt>
                      <c:pt idx="1977">
                        <c:v>0.99</c:v>
                      </c:pt>
                      <c:pt idx="1978">
                        <c:v>0.99</c:v>
                      </c:pt>
                      <c:pt idx="1979">
                        <c:v>0.99099999999999999</c:v>
                      </c:pt>
                      <c:pt idx="1980">
                        <c:v>0.99099999999999999</c:v>
                      </c:pt>
                      <c:pt idx="1981">
                        <c:v>0.99199999999999999</c:v>
                      </c:pt>
                      <c:pt idx="1982">
                        <c:v>0.99199999999999999</c:v>
                      </c:pt>
                      <c:pt idx="1983">
                        <c:v>0.99299999999999999</c:v>
                      </c:pt>
                      <c:pt idx="1984">
                        <c:v>0.99299999999999999</c:v>
                      </c:pt>
                      <c:pt idx="1985">
                        <c:v>0.99399999999999999</c:v>
                      </c:pt>
                      <c:pt idx="1986">
                        <c:v>0.99399999999999999</c:v>
                      </c:pt>
                      <c:pt idx="1987">
                        <c:v>0.995</c:v>
                      </c:pt>
                      <c:pt idx="1988">
                        <c:v>0.995</c:v>
                      </c:pt>
                      <c:pt idx="1989">
                        <c:v>0.996</c:v>
                      </c:pt>
                      <c:pt idx="1990">
                        <c:v>0.996</c:v>
                      </c:pt>
                      <c:pt idx="1991">
                        <c:v>0.997</c:v>
                      </c:pt>
                      <c:pt idx="1992">
                        <c:v>0.997</c:v>
                      </c:pt>
                      <c:pt idx="1993">
                        <c:v>0.998</c:v>
                      </c:pt>
                      <c:pt idx="1994">
                        <c:v>0.998</c:v>
                      </c:pt>
                      <c:pt idx="1995">
                        <c:v>0.999</c:v>
                      </c:pt>
                      <c:pt idx="1996">
                        <c:v>0.999</c:v>
                      </c:pt>
                      <c:pt idx="1997">
                        <c:v>1</c:v>
                      </c:pt>
                      <c:pt idx="1998">
                        <c:v>1</c:v>
                      </c:pt>
                      <c:pt idx="1999">
                        <c:v>1.0009999999999999</c:v>
                      </c:pt>
                      <c:pt idx="2000">
                        <c:v>1.0009999999999999</c:v>
                      </c:pt>
                      <c:pt idx="2001">
                        <c:v>1.002</c:v>
                      </c:pt>
                      <c:pt idx="2002">
                        <c:v>1.002</c:v>
                      </c:pt>
                      <c:pt idx="2003">
                        <c:v>1.0029999999999999</c:v>
                      </c:pt>
                      <c:pt idx="2004">
                        <c:v>1.0029999999999999</c:v>
                      </c:pt>
                      <c:pt idx="2005">
                        <c:v>1.004</c:v>
                      </c:pt>
                      <c:pt idx="2006">
                        <c:v>1.004</c:v>
                      </c:pt>
                      <c:pt idx="2007">
                        <c:v>1.0049999999999999</c:v>
                      </c:pt>
                      <c:pt idx="2008">
                        <c:v>1.0049999999999999</c:v>
                      </c:pt>
                      <c:pt idx="2009">
                        <c:v>1.006</c:v>
                      </c:pt>
                      <c:pt idx="2010">
                        <c:v>1.006</c:v>
                      </c:pt>
                      <c:pt idx="2011">
                        <c:v>1.0069999999999999</c:v>
                      </c:pt>
                      <c:pt idx="2012">
                        <c:v>1.0069999999999999</c:v>
                      </c:pt>
                      <c:pt idx="2013">
                        <c:v>1.008</c:v>
                      </c:pt>
                      <c:pt idx="2014">
                        <c:v>1.008</c:v>
                      </c:pt>
                      <c:pt idx="2015">
                        <c:v>1.0089999999999999</c:v>
                      </c:pt>
                      <c:pt idx="2016">
                        <c:v>1.0089999999999999</c:v>
                      </c:pt>
                      <c:pt idx="2017">
                        <c:v>1.01</c:v>
                      </c:pt>
                      <c:pt idx="2018">
                        <c:v>1.01</c:v>
                      </c:pt>
                      <c:pt idx="2019">
                        <c:v>1.0109999999999999</c:v>
                      </c:pt>
                      <c:pt idx="2020">
                        <c:v>1.0109999999999999</c:v>
                      </c:pt>
                      <c:pt idx="2021">
                        <c:v>1.012</c:v>
                      </c:pt>
                      <c:pt idx="2022">
                        <c:v>1.012</c:v>
                      </c:pt>
                      <c:pt idx="2023">
                        <c:v>1.0129999999999999</c:v>
                      </c:pt>
                      <c:pt idx="2024">
                        <c:v>1.0129999999999999</c:v>
                      </c:pt>
                      <c:pt idx="2025">
                        <c:v>1.014</c:v>
                      </c:pt>
                      <c:pt idx="2026">
                        <c:v>1.014</c:v>
                      </c:pt>
                      <c:pt idx="2027">
                        <c:v>1.0149999999999999</c:v>
                      </c:pt>
                      <c:pt idx="2028">
                        <c:v>1.0149999999999999</c:v>
                      </c:pt>
                      <c:pt idx="2029">
                        <c:v>1.016</c:v>
                      </c:pt>
                      <c:pt idx="2030">
                        <c:v>1.016</c:v>
                      </c:pt>
                      <c:pt idx="2031">
                        <c:v>1.0169999999999999</c:v>
                      </c:pt>
                      <c:pt idx="2032">
                        <c:v>1.0169999999999999</c:v>
                      </c:pt>
                      <c:pt idx="2033">
                        <c:v>1.018</c:v>
                      </c:pt>
                      <c:pt idx="2034">
                        <c:v>1.018</c:v>
                      </c:pt>
                      <c:pt idx="2035">
                        <c:v>1.0189999999999999</c:v>
                      </c:pt>
                      <c:pt idx="2036">
                        <c:v>1.0189999999999999</c:v>
                      </c:pt>
                      <c:pt idx="2037">
                        <c:v>1.02</c:v>
                      </c:pt>
                      <c:pt idx="2038">
                        <c:v>1.02</c:v>
                      </c:pt>
                      <c:pt idx="2039">
                        <c:v>1.0209999999999999</c:v>
                      </c:pt>
                      <c:pt idx="2040">
                        <c:v>1.0209999999999999</c:v>
                      </c:pt>
                      <c:pt idx="2041">
                        <c:v>1.022</c:v>
                      </c:pt>
                      <c:pt idx="2042">
                        <c:v>1.022</c:v>
                      </c:pt>
                      <c:pt idx="2043">
                        <c:v>1.0229999999999999</c:v>
                      </c:pt>
                      <c:pt idx="2044">
                        <c:v>1.0229999999999999</c:v>
                      </c:pt>
                      <c:pt idx="2045">
                        <c:v>1.024</c:v>
                      </c:pt>
                      <c:pt idx="2046">
                        <c:v>1.024</c:v>
                      </c:pt>
                      <c:pt idx="2047">
                        <c:v>1.0249999999999999</c:v>
                      </c:pt>
                      <c:pt idx="2048">
                        <c:v>1.0249999999999999</c:v>
                      </c:pt>
                      <c:pt idx="2049">
                        <c:v>1.026</c:v>
                      </c:pt>
                      <c:pt idx="2050">
                        <c:v>1.026</c:v>
                      </c:pt>
                      <c:pt idx="2051">
                        <c:v>1.0269999999999999</c:v>
                      </c:pt>
                      <c:pt idx="2052">
                        <c:v>1.0269999999999999</c:v>
                      </c:pt>
                      <c:pt idx="2053">
                        <c:v>1.028</c:v>
                      </c:pt>
                      <c:pt idx="2054">
                        <c:v>1.028</c:v>
                      </c:pt>
                      <c:pt idx="2055">
                        <c:v>1.0289999999999999</c:v>
                      </c:pt>
                      <c:pt idx="2056">
                        <c:v>1.0289999999999999</c:v>
                      </c:pt>
                      <c:pt idx="2057">
                        <c:v>1.03</c:v>
                      </c:pt>
                      <c:pt idx="2058">
                        <c:v>1.03</c:v>
                      </c:pt>
                      <c:pt idx="2059">
                        <c:v>1.0309999999999999</c:v>
                      </c:pt>
                      <c:pt idx="2060">
                        <c:v>1.0309999999999999</c:v>
                      </c:pt>
                      <c:pt idx="2061">
                        <c:v>1.032</c:v>
                      </c:pt>
                      <c:pt idx="2062">
                        <c:v>1.032</c:v>
                      </c:pt>
                      <c:pt idx="2063">
                        <c:v>1.0329999999999999</c:v>
                      </c:pt>
                      <c:pt idx="2064">
                        <c:v>1.0329999999999999</c:v>
                      </c:pt>
                      <c:pt idx="2065">
                        <c:v>1.034</c:v>
                      </c:pt>
                      <c:pt idx="2066">
                        <c:v>1.034</c:v>
                      </c:pt>
                      <c:pt idx="2067">
                        <c:v>1.0349999999999999</c:v>
                      </c:pt>
                      <c:pt idx="2068">
                        <c:v>1.0349999999999999</c:v>
                      </c:pt>
                      <c:pt idx="2069">
                        <c:v>1.036</c:v>
                      </c:pt>
                      <c:pt idx="2070">
                        <c:v>1.036</c:v>
                      </c:pt>
                      <c:pt idx="2071">
                        <c:v>1.0369999999999999</c:v>
                      </c:pt>
                      <c:pt idx="2072">
                        <c:v>1.0369999999999999</c:v>
                      </c:pt>
                      <c:pt idx="2073">
                        <c:v>1.038</c:v>
                      </c:pt>
                      <c:pt idx="2074">
                        <c:v>1.038</c:v>
                      </c:pt>
                      <c:pt idx="2075">
                        <c:v>1.0389999999999999</c:v>
                      </c:pt>
                      <c:pt idx="2076">
                        <c:v>1.0389999999999999</c:v>
                      </c:pt>
                      <c:pt idx="2077">
                        <c:v>1.04</c:v>
                      </c:pt>
                      <c:pt idx="2078">
                        <c:v>1.04</c:v>
                      </c:pt>
                      <c:pt idx="2079">
                        <c:v>1.0409999999999999</c:v>
                      </c:pt>
                      <c:pt idx="2080">
                        <c:v>1.0409999999999999</c:v>
                      </c:pt>
                      <c:pt idx="2081">
                        <c:v>1.042</c:v>
                      </c:pt>
                      <c:pt idx="2082">
                        <c:v>1.042</c:v>
                      </c:pt>
                      <c:pt idx="2083">
                        <c:v>1.0429999999999999</c:v>
                      </c:pt>
                      <c:pt idx="2084">
                        <c:v>1.0429999999999999</c:v>
                      </c:pt>
                      <c:pt idx="2085">
                        <c:v>1.044</c:v>
                      </c:pt>
                      <c:pt idx="2086">
                        <c:v>1.044</c:v>
                      </c:pt>
                      <c:pt idx="2087">
                        <c:v>1.0449999999999999</c:v>
                      </c:pt>
                      <c:pt idx="2088">
                        <c:v>1.0449999999999999</c:v>
                      </c:pt>
                      <c:pt idx="2089">
                        <c:v>1.046</c:v>
                      </c:pt>
                      <c:pt idx="2090">
                        <c:v>1.046</c:v>
                      </c:pt>
                      <c:pt idx="2091">
                        <c:v>1.0469999999999999</c:v>
                      </c:pt>
                      <c:pt idx="2092">
                        <c:v>1.0469999999999999</c:v>
                      </c:pt>
                      <c:pt idx="2093">
                        <c:v>1.048</c:v>
                      </c:pt>
                      <c:pt idx="2094">
                        <c:v>1.048</c:v>
                      </c:pt>
                      <c:pt idx="2095">
                        <c:v>1.0489999999999999</c:v>
                      </c:pt>
                      <c:pt idx="2096">
                        <c:v>1.0489999999999999</c:v>
                      </c:pt>
                      <c:pt idx="2097">
                        <c:v>1.05</c:v>
                      </c:pt>
                      <c:pt idx="2098">
                        <c:v>1.05</c:v>
                      </c:pt>
                      <c:pt idx="2099">
                        <c:v>1.0509999999999999</c:v>
                      </c:pt>
                      <c:pt idx="2100">
                        <c:v>1.0509999999999999</c:v>
                      </c:pt>
                      <c:pt idx="2101">
                        <c:v>1.052</c:v>
                      </c:pt>
                      <c:pt idx="2102">
                        <c:v>1.052</c:v>
                      </c:pt>
                      <c:pt idx="2103">
                        <c:v>1.0529999999999999</c:v>
                      </c:pt>
                      <c:pt idx="2104">
                        <c:v>1.0529999999999999</c:v>
                      </c:pt>
                      <c:pt idx="2105">
                        <c:v>1.054</c:v>
                      </c:pt>
                      <c:pt idx="2106">
                        <c:v>1.054</c:v>
                      </c:pt>
                      <c:pt idx="2107">
                        <c:v>1.0549999999999999</c:v>
                      </c:pt>
                      <c:pt idx="2108">
                        <c:v>1.0549999999999999</c:v>
                      </c:pt>
                      <c:pt idx="2109">
                        <c:v>1.056</c:v>
                      </c:pt>
                      <c:pt idx="2110">
                        <c:v>1.056</c:v>
                      </c:pt>
                      <c:pt idx="2111">
                        <c:v>1.0569999999999999</c:v>
                      </c:pt>
                      <c:pt idx="2112">
                        <c:v>1.0569999999999999</c:v>
                      </c:pt>
                      <c:pt idx="2113">
                        <c:v>1.0580000000000001</c:v>
                      </c:pt>
                      <c:pt idx="2114">
                        <c:v>1.0580000000000001</c:v>
                      </c:pt>
                      <c:pt idx="2115">
                        <c:v>1.0589999999999999</c:v>
                      </c:pt>
                      <c:pt idx="2116">
                        <c:v>1.0589999999999999</c:v>
                      </c:pt>
                      <c:pt idx="2117">
                        <c:v>1.06</c:v>
                      </c:pt>
                      <c:pt idx="2118">
                        <c:v>1.06</c:v>
                      </c:pt>
                      <c:pt idx="2119">
                        <c:v>1.0609999999999999</c:v>
                      </c:pt>
                      <c:pt idx="2120">
                        <c:v>1.0609999999999999</c:v>
                      </c:pt>
                      <c:pt idx="2121">
                        <c:v>1.0620000000000001</c:v>
                      </c:pt>
                      <c:pt idx="2122">
                        <c:v>1.0620000000000001</c:v>
                      </c:pt>
                      <c:pt idx="2123">
                        <c:v>1.0629999999999999</c:v>
                      </c:pt>
                      <c:pt idx="2124">
                        <c:v>1.0629999999999999</c:v>
                      </c:pt>
                      <c:pt idx="2125">
                        <c:v>1.0640000000000001</c:v>
                      </c:pt>
                      <c:pt idx="2126">
                        <c:v>1.0640000000000001</c:v>
                      </c:pt>
                      <c:pt idx="2127">
                        <c:v>1.0649999999999999</c:v>
                      </c:pt>
                      <c:pt idx="2128">
                        <c:v>1.0649999999999999</c:v>
                      </c:pt>
                      <c:pt idx="2129">
                        <c:v>1.0660000000000001</c:v>
                      </c:pt>
                      <c:pt idx="2130">
                        <c:v>1.0660000000000001</c:v>
                      </c:pt>
                      <c:pt idx="2131">
                        <c:v>1.0669999999999999</c:v>
                      </c:pt>
                      <c:pt idx="2132">
                        <c:v>1.0669999999999999</c:v>
                      </c:pt>
                      <c:pt idx="2133">
                        <c:v>1.0680000000000001</c:v>
                      </c:pt>
                      <c:pt idx="2134">
                        <c:v>1.0680000000000001</c:v>
                      </c:pt>
                      <c:pt idx="2135">
                        <c:v>1.069</c:v>
                      </c:pt>
                      <c:pt idx="2136">
                        <c:v>1.069</c:v>
                      </c:pt>
                      <c:pt idx="2137">
                        <c:v>1.07</c:v>
                      </c:pt>
                      <c:pt idx="2138">
                        <c:v>1.07</c:v>
                      </c:pt>
                      <c:pt idx="2139">
                        <c:v>1.071</c:v>
                      </c:pt>
                      <c:pt idx="2140">
                        <c:v>1.071</c:v>
                      </c:pt>
                      <c:pt idx="2141">
                        <c:v>1.0720000000000001</c:v>
                      </c:pt>
                      <c:pt idx="2142">
                        <c:v>1.0720000000000001</c:v>
                      </c:pt>
                      <c:pt idx="2143">
                        <c:v>1.073</c:v>
                      </c:pt>
                      <c:pt idx="2144">
                        <c:v>1.073</c:v>
                      </c:pt>
                      <c:pt idx="2145">
                        <c:v>1.0740000000000001</c:v>
                      </c:pt>
                      <c:pt idx="2146">
                        <c:v>1.0740000000000001</c:v>
                      </c:pt>
                      <c:pt idx="2147">
                        <c:v>1.075</c:v>
                      </c:pt>
                      <c:pt idx="2148">
                        <c:v>1.075</c:v>
                      </c:pt>
                      <c:pt idx="2149">
                        <c:v>1.0760000000000001</c:v>
                      </c:pt>
                      <c:pt idx="2150">
                        <c:v>1.0760000000000001</c:v>
                      </c:pt>
                      <c:pt idx="2151">
                        <c:v>1.077</c:v>
                      </c:pt>
                      <c:pt idx="2152">
                        <c:v>1.077</c:v>
                      </c:pt>
                      <c:pt idx="2153">
                        <c:v>1.0780000000000001</c:v>
                      </c:pt>
                      <c:pt idx="2154">
                        <c:v>1.0780000000000001</c:v>
                      </c:pt>
                      <c:pt idx="2155">
                        <c:v>1.079</c:v>
                      </c:pt>
                      <c:pt idx="2156">
                        <c:v>1.079</c:v>
                      </c:pt>
                      <c:pt idx="2157">
                        <c:v>1.08</c:v>
                      </c:pt>
                      <c:pt idx="2158">
                        <c:v>1.08</c:v>
                      </c:pt>
                      <c:pt idx="2159">
                        <c:v>1.081</c:v>
                      </c:pt>
                      <c:pt idx="2160">
                        <c:v>1.081</c:v>
                      </c:pt>
                      <c:pt idx="2161">
                        <c:v>1.0820000000000001</c:v>
                      </c:pt>
                      <c:pt idx="2162">
                        <c:v>1.0820000000000001</c:v>
                      </c:pt>
                      <c:pt idx="2163">
                        <c:v>1.083</c:v>
                      </c:pt>
                      <c:pt idx="2164">
                        <c:v>1.083</c:v>
                      </c:pt>
                      <c:pt idx="2165">
                        <c:v>1.0840000000000001</c:v>
                      </c:pt>
                      <c:pt idx="2166">
                        <c:v>1.0840000000000001</c:v>
                      </c:pt>
                      <c:pt idx="2167">
                        <c:v>1.085</c:v>
                      </c:pt>
                      <c:pt idx="2168">
                        <c:v>1.085</c:v>
                      </c:pt>
                      <c:pt idx="2169">
                        <c:v>1.0860000000000001</c:v>
                      </c:pt>
                      <c:pt idx="2170">
                        <c:v>1.0860000000000001</c:v>
                      </c:pt>
                      <c:pt idx="2171">
                        <c:v>1.087</c:v>
                      </c:pt>
                      <c:pt idx="2172">
                        <c:v>1.087</c:v>
                      </c:pt>
                      <c:pt idx="2173">
                        <c:v>1.0880000000000001</c:v>
                      </c:pt>
                      <c:pt idx="2174">
                        <c:v>1.0880000000000001</c:v>
                      </c:pt>
                      <c:pt idx="2175">
                        <c:v>1.089</c:v>
                      </c:pt>
                      <c:pt idx="2176">
                        <c:v>1.089</c:v>
                      </c:pt>
                      <c:pt idx="2177">
                        <c:v>1.0900000000000001</c:v>
                      </c:pt>
                      <c:pt idx="2178">
                        <c:v>1.0900000000000001</c:v>
                      </c:pt>
                      <c:pt idx="2179">
                        <c:v>1.091</c:v>
                      </c:pt>
                      <c:pt idx="2180">
                        <c:v>1.091</c:v>
                      </c:pt>
                      <c:pt idx="2181">
                        <c:v>1.0920000000000001</c:v>
                      </c:pt>
                      <c:pt idx="2182">
                        <c:v>1.0920000000000001</c:v>
                      </c:pt>
                      <c:pt idx="2183">
                        <c:v>1.093</c:v>
                      </c:pt>
                      <c:pt idx="2184">
                        <c:v>1.093</c:v>
                      </c:pt>
                      <c:pt idx="2185">
                        <c:v>1.0940000000000001</c:v>
                      </c:pt>
                      <c:pt idx="2186">
                        <c:v>1.0940000000000001</c:v>
                      </c:pt>
                      <c:pt idx="2187">
                        <c:v>1.095</c:v>
                      </c:pt>
                      <c:pt idx="2188">
                        <c:v>1.095</c:v>
                      </c:pt>
                      <c:pt idx="2189">
                        <c:v>1.0960000000000001</c:v>
                      </c:pt>
                      <c:pt idx="2190">
                        <c:v>1.0960000000000001</c:v>
                      </c:pt>
                      <c:pt idx="2191">
                        <c:v>1.097</c:v>
                      </c:pt>
                      <c:pt idx="2192">
                        <c:v>1.097</c:v>
                      </c:pt>
                      <c:pt idx="2193">
                        <c:v>1.0980000000000001</c:v>
                      </c:pt>
                      <c:pt idx="2194">
                        <c:v>1.0980000000000001</c:v>
                      </c:pt>
                      <c:pt idx="2195">
                        <c:v>1.099</c:v>
                      </c:pt>
                      <c:pt idx="2196">
                        <c:v>1.099</c:v>
                      </c:pt>
                      <c:pt idx="2197">
                        <c:v>1.1000000000000001</c:v>
                      </c:pt>
                      <c:pt idx="2198">
                        <c:v>1.1000000000000001</c:v>
                      </c:pt>
                      <c:pt idx="2199">
                        <c:v>1.101</c:v>
                      </c:pt>
                      <c:pt idx="2200">
                        <c:v>1.101</c:v>
                      </c:pt>
                      <c:pt idx="2201">
                        <c:v>1.1020000000000001</c:v>
                      </c:pt>
                      <c:pt idx="2202">
                        <c:v>1.1020000000000001</c:v>
                      </c:pt>
                      <c:pt idx="2203">
                        <c:v>1.103</c:v>
                      </c:pt>
                      <c:pt idx="2204">
                        <c:v>1.103</c:v>
                      </c:pt>
                      <c:pt idx="2205">
                        <c:v>1.1040000000000001</c:v>
                      </c:pt>
                      <c:pt idx="2206">
                        <c:v>1.1040000000000001</c:v>
                      </c:pt>
                      <c:pt idx="2207">
                        <c:v>1.105</c:v>
                      </c:pt>
                      <c:pt idx="2208">
                        <c:v>1.105</c:v>
                      </c:pt>
                      <c:pt idx="2209">
                        <c:v>1.1060000000000001</c:v>
                      </c:pt>
                      <c:pt idx="2210">
                        <c:v>1.1060000000000001</c:v>
                      </c:pt>
                      <c:pt idx="2211">
                        <c:v>1.107</c:v>
                      </c:pt>
                      <c:pt idx="2212">
                        <c:v>1.107</c:v>
                      </c:pt>
                      <c:pt idx="2213">
                        <c:v>1.1080000000000001</c:v>
                      </c:pt>
                      <c:pt idx="2214">
                        <c:v>1.1080000000000001</c:v>
                      </c:pt>
                      <c:pt idx="2215">
                        <c:v>1.109</c:v>
                      </c:pt>
                      <c:pt idx="2216">
                        <c:v>1.109</c:v>
                      </c:pt>
                      <c:pt idx="2217">
                        <c:v>1.1100000000000001</c:v>
                      </c:pt>
                      <c:pt idx="2218">
                        <c:v>1.1100000000000001</c:v>
                      </c:pt>
                      <c:pt idx="2219">
                        <c:v>1.111</c:v>
                      </c:pt>
                      <c:pt idx="2220">
                        <c:v>1.111</c:v>
                      </c:pt>
                      <c:pt idx="2221">
                        <c:v>1.1120000000000001</c:v>
                      </c:pt>
                      <c:pt idx="2222">
                        <c:v>1.1120000000000001</c:v>
                      </c:pt>
                      <c:pt idx="2223">
                        <c:v>1.113</c:v>
                      </c:pt>
                      <c:pt idx="2224">
                        <c:v>1.113</c:v>
                      </c:pt>
                      <c:pt idx="2225">
                        <c:v>1.1140000000000001</c:v>
                      </c:pt>
                      <c:pt idx="2226">
                        <c:v>1.1140000000000001</c:v>
                      </c:pt>
                      <c:pt idx="2227">
                        <c:v>1.115</c:v>
                      </c:pt>
                      <c:pt idx="2228">
                        <c:v>1.115</c:v>
                      </c:pt>
                      <c:pt idx="2229">
                        <c:v>1.1160000000000001</c:v>
                      </c:pt>
                      <c:pt idx="2230">
                        <c:v>1.1160000000000001</c:v>
                      </c:pt>
                      <c:pt idx="2231">
                        <c:v>1.117</c:v>
                      </c:pt>
                      <c:pt idx="2232">
                        <c:v>1.117</c:v>
                      </c:pt>
                      <c:pt idx="2233">
                        <c:v>1.1180000000000001</c:v>
                      </c:pt>
                      <c:pt idx="2234">
                        <c:v>1.1180000000000001</c:v>
                      </c:pt>
                      <c:pt idx="2235">
                        <c:v>1.119</c:v>
                      </c:pt>
                      <c:pt idx="2236">
                        <c:v>1.119</c:v>
                      </c:pt>
                      <c:pt idx="2237">
                        <c:v>1.1200000000000001</c:v>
                      </c:pt>
                      <c:pt idx="2238">
                        <c:v>1.1200000000000001</c:v>
                      </c:pt>
                      <c:pt idx="2239">
                        <c:v>1.121</c:v>
                      </c:pt>
                      <c:pt idx="2240">
                        <c:v>1.121</c:v>
                      </c:pt>
                      <c:pt idx="2241">
                        <c:v>1.1220000000000001</c:v>
                      </c:pt>
                      <c:pt idx="2242">
                        <c:v>1.1220000000000001</c:v>
                      </c:pt>
                      <c:pt idx="2243">
                        <c:v>1.123</c:v>
                      </c:pt>
                      <c:pt idx="2244">
                        <c:v>1.123</c:v>
                      </c:pt>
                      <c:pt idx="2245">
                        <c:v>1.1240000000000001</c:v>
                      </c:pt>
                      <c:pt idx="2246">
                        <c:v>1.1240000000000001</c:v>
                      </c:pt>
                      <c:pt idx="2247">
                        <c:v>1.125</c:v>
                      </c:pt>
                      <c:pt idx="2248">
                        <c:v>1.125</c:v>
                      </c:pt>
                      <c:pt idx="2249">
                        <c:v>1.1259999999999999</c:v>
                      </c:pt>
                      <c:pt idx="2250">
                        <c:v>1.1259999999999999</c:v>
                      </c:pt>
                      <c:pt idx="2251">
                        <c:v>1.127</c:v>
                      </c:pt>
                      <c:pt idx="2252">
                        <c:v>1.127</c:v>
                      </c:pt>
                      <c:pt idx="2253">
                        <c:v>1.1279999999999999</c:v>
                      </c:pt>
                      <c:pt idx="2254">
                        <c:v>1.1279999999999999</c:v>
                      </c:pt>
                      <c:pt idx="2255">
                        <c:v>1.129</c:v>
                      </c:pt>
                      <c:pt idx="2256">
                        <c:v>1.129</c:v>
                      </c:pt>
                      <c:pt idx="2257">
                        <c:v>1.1299999999999999</c:v>
                      </c:pt>
                      <c:pt idx="2258">
                        <c:v>1.1299999999999999</c:v>
                      </c:pt>
                      <c:pt idx="2259">
                        <c:v>1.131</c:v>
                      </c:pt>
                      <c:pt idx="2260">
                        <c:v>1.131</c:v>
                      </c:pt>
                      <c:pt idx="2261">
                        <c:v>1.1319999999999999</c:v>
                      </c:pt>
                      <c:pt idx="2262">
                        <c:v>1.1319999999999999</c:v>
                      </c:pt>
                      <c:pt idx="2263">
                        <c:v>1.133</c:v>
                      </c:pt>
                      <c:pt idx="2264">
                        <c:v>1.133</c:v>
                      </c:pt>
                      <c:pt idx="2265">
                        <c:v>1.1339999999999999</c:v>
                      </c:pt>
                      <c:pt idx="2266">
                        <c:v>1.1339999999999999</c:v>
                      </c:pt>
                      <c:pt idx="2267">
                        <c:v>1.135</c:v>
                      </c:pt>
                      <c:pt idx="2268">
                        <c:v>1.135</c:v>
                      </c:pt>
                      <c:pt idx="2269">
                        <c:v>1.1359999999999999</c:v>
                      </c:pt>
                      <c:pt idx="2270">
                        <c:v>1.1359999999999999</c:v>
                      </c:pt>
                      <c:pt idx="2271">
                        <c:v>1.137</c:v>
                      </c:pt>
                      <c:pt idx="2272">
                        <c:v>1.137</c:v>
                      </c:pt>
                      <c:pt idx="2273">
                        <c:v>1.1379999999999999</c:v>
                      </c:pt>
                      <c:pt idx="2274">
                        <c:v>1.1379999999999999</c:v>
                      </c:pt>
                      <c:pt idx="2275">
                        <c:v>1.139</c:v>
                      </c:pt>
                      <c:pt idx="2276">
                        <c:v>1.139</c:v>
                      </c:pt>
                      <c:pt idx="2277">
                        <c:v>1.1399999999999999</c:v>
                      </c:pt>
                      <c:pt idx="2278">
                        <c:v>1.1399999999999999</c:v>
                      </c:pt>
                      <c:pt idx="2279">
                        <c:v>1.141</c:v>
                      </c:pt>
                      <c:pt idx="2280">
                        <c:v>1.141</c:v>
                      </c:pt>
                      <c:pt idx="2281">
                        <c:v>1.1419999999999999</c:v>
                      </c:pt>
                      <c:pt idx="2282">
                        <c:v>1.1419999999999999</c:v>
                      </c:pt>
                      <c:pt idx="2283">
                        <c:v>1.143</c:v>
                      </c:pt>
                      <c:pt idx="2284">
                        <c:v>1.143</c:v>
                      </c:pt>
                      <c:pt idx="2285">
                        <c:v>1.1439999999999999</c:v>
                      </c:pt>
                      <c:pt idx="2286">
                        <c:v>1.1439999999999999</c:v>
                      </c:pt>
                      <c:pt idx="2287">
                        <c:v>1.145</c:v>
                      </c:pt>
                      <c:pt idx="2288">
                        <c:v>1.145</c:v>
                      </c:pt>
                      <c:pt idx="2289">
                        <c:v>1.1459999999999999</c:v>
                      </c:pt>
                      <c:pt idx="2290">
                        <c:v>1.1459999999999999</c:v>
                      </c:pt>
                      <c:pt idx="2291">
                        <c:v>1.147</c:v>
                      </c:pt>
                      <c:pt idx="2292">
                        <c:v>1.147</c:v>
                      </c:pt>
                      <c:pt idx="2293">
                        <c:v>1.1479999999999999</c:v>
                      </c:pt>
                      <c:pt idx="2294">
                        <c:v>1.1479999999999999</c:v>
                      </c:pt>
                      <c:pt idx="2295">
                        <c:v>1.149</c:v>
                      </c:pt>
                      <c:pt idx="2296">
                        <c:v>1.149</c:v>
                      </c:pt>
                      <c:pt idx="2297">
                        <c:v>1.1499999999999999</c:v>
                      </c:pt>
                      <c:pt idx="2298">
                        <c:v>1.1499999999999999</c:v>
                      </c:pt>
                      <c:pt idx="2299">
                        <c:v>1.151</c:v>
                      </c:pt>
                      <c:pt idx="2300">
                        <c:v>1.151</c:v>
                      </c:pt>
                      <c:pt idx="2301">
                        <c:v>1.1519999999999999</c:v>
                      </c:pt>
                      <c:pt idx="2302">
                        <c:v>1.1519999999999999</c:v>
                      </c:pt>
                      <c:pt idx="2303">
                        <c:v>1.153</c:v>
                      </c:pt>
                      <c:pt idx="2304">
                        <c:v>1.153</c:v>
                      </c:pt>
                      <c:pt idx="2305">
                        <c:v>1.1539999999999999</c:v>
                      </c:pt>
                      <c:pt idx="2306">
                        <c:v>1.1539999999999999</c:v>
                      </c:pt>
                      <c:pt idx="2307">
                        <c:v>1.155</c:v>
                      </c:pt>
                      <c:pt idx="2308">
                        <c:v>1.155</c:v>
                      </c:pt>
                      <c:pt idx="2309">
                        <c:v>1.1559999999999999</c:v>
                      </c:pt>
                      <c:pt idx="2310">
                        <c:v>1.1559999999999999</c:v>
                      </c:pt>
                      <c:pt idx="2311">
                        <c:v>1.157</c:v>
                      </c:pt>
                      <c:pt idx="2312">
                        <c:v>1.157</c:v>
                      </c:pt>
                      <c:pt idx="2313">
                        <c:v>1.1579999999999999</c:v>
                      </c:pt>
                      <c:pt idx="2314">
                        <c:v>1.1579999999999999</c:v>
                      </c:pt>
                      <c:pt idx="2315">
                        <c:v>1.159</c:v>
                      </c:pt>
                      <c:pt idx="2316">
                        <c:v>1.159</c:v>
                      </c:pt>
                      <c:pt idx="2317">
                        <c:v>1.1599999999999999</c:v>
                      </c:pt>
                      <c:pt idx="2318">
                        <c:v>1.1599999999999999</c:v>
                      </c:pt>
                      <c:pt idx="2319">
                        <c:v>1.161</c:v>
                      </c:pt>
                      <c:pt idx="2320">
                        <c:v>1.161</c:v>
                      </c:pt>
                      <c:pt idx="2321">
                        <c:v>1.1619999999999999</c:v>
                      </c:pt>
                      <c:pt idx="2322">
                        <c:v>1.1619999999999999</c:v>
                      </c:pt>
                      <c:pt idx="2323">
                        <c:v>1.163</c:v>
                      </c:pt>
                      <c:pt idx="2324">
                        <c:v>1.163</c:v>
                      </c:pt>
                      <c:pt idx="2325">
                        <c:v>1.1639999999999999</c:v>
                      </c:pt>
                      <c:pt idx="2326">
                        <c:v>1.1639999999999999</c:v>
                      </c:pt>
                      <c:pt idx="2327">
                        <c:v>1.165</c:v>
                      </c:pt>
                      <c:pt idx="2328">
                        <c:v>1.165</c:v>
                      </c:pt>
                      <c:pt idx="2329">
                        <c:v>1.1659999999999999</c:v>
                      </c:pt>
                      <c:pt idx="2330">
                        <c:v>1.1659999999999999</c:v>
                      </c:pt>
                      <c:pt idx="2331">
                        <c:v>1.167</c:v>
                      </c:pt>
                      <c:pt idx="2332">
                        <c:v>1.167</c:v>
                      </c:pt>
                      <c:pt idx="2333">
                        <c:v>1.1679999999999999</c:v>
                      </c:pt>
                      <c:pt idx="2334">
                        <c:v>1.1679999999999999</c:v>
                      </c:pt>
                      <c:pt idx="2335">
                        <c:v>1.169</c:v>
                      </c:pt>
                      <c:pt idx="2336">
                        <c:v>1.169</c:v>
                      </c:pt>
                      <c:pt idx="2337">
                        <c:v>1.17</c:v>
                      </c:pt>
                      <c:pt idx="2338">
                        <c:v>1.17</c:v>
                      </c:pt>
                      <c:pt idx="2339">
                        <c:v>1.171</c:v>
                      </c:pt>
                      <c:pt idx="2340">
                        <c:v>1.171</c:v>
                      </c:pt>
                      <c:pt idx="2341">
                        <c:v>1.1719999999999999</c:v>
                      </c:pt>
                      <c:pt idx="2342">
                        <c:v>1.1719999999999999</c:v>
                      </c:pt>
                      <c:pt idx="2343">
                        <c:v>1.173</c:v>
                      </c:pt>
                      <c:pt idx="2344">
                        <c:v>1.173</c:v>
                      </c:pt>
                      <c:pt idx="2345">
                        <c:v>1.1739999999999999</c:v>
                      </c:pt>
                      <c:pt idx="2346">
                        <c:v>1.1739999999999999</c:v>
                      </c:pt>
                      <c:pt idx="2347">
                        <c:v>1.175</c:v>
                      </c:pt>
                      <c:pt idx="2348">
                        <c:v>1.175</c:v>
                      </c:pt>
                      <c:pt idx="2349">
                        <c:v>1.1759999999999999</c:v>
                      </c:pt>
                      <c:pt idx="2350">
                        <c:v>1.1759999999999999</c:v>
                      </c:pt>
                      <c:pt idx="2351">
                        <c:v>1.177</c:v>
                      </c:pt>
                      <c:pt idx="2352">
                        <c:v>1.177</c:v>
                      </c:pt>
                      <c:pt idx="2353">
                        <c:v>1.1779999999999999</c:v>
                      </c:pt>
                      <c:pt idx="2354">
                        <c:v>1.1779999999999999</c:v>
                      </c:pt>
                      <c:pt idx="2355">
                        <c:v>1.179</c:v>
                      </c:pt>
                      <c:pt idx="2356">
                        <c:v>1.179</c:v>
                      </c:pt>
                      <c:pt idx="2357">
                        <c:v>1.18</c:v>
                      </c:pt>
                      <c:pt idx="2358">
                        <c:v>1.18</c:v>
                      </c:pt>
                      <c:pt idx="2359">
                        <c:v>1.181</c:v>
                      </c:pt>
                      <c:pt idx="2360">
                        <c:v>1.181</c:v>
                      </c:pt>
                      <c:pt idx="2361">
                        <c:v>1.1819999999999999</c:v>
                      </c:pt>
                      <c:pt idx="2362">
                        <c:v>1.1819999999999999</c:v>
                      </c:pt>
                      <c:pt idx="2363">
                        <c:v>1.1830000000000001</c:v>
                      </c:pt>
                      <c:pt idx="2364">
                        <c:v>1.1830000000000001</c:v>
                      </c:pt>
                      <c:pt idx="2365">
                        <c:v>1.1839999999999999</c:v>
                      </c:pt>
                      <c:pt idx="2366">
                        <c:v>1.1839999999999999</c:v>
                      </c:pt>
                      <c:pt idx="2367">
                        <c:v>1.1850000000000001</c:v>
                      </c:pt>
                      <c:pt idx="2368">
                        <c:v>1.1850000000000001</c:v>
                      </c:pt>
                      <c:pt idx="2369">
                        <c:v>1.1859999999999999</c:v>
                      </c:pt>
                      <c:pt idx="2370">
                        <c:v>1.1859999999999999</c:v>
                      </c:pt>
                      <c:pt idx="2371">
                        <c:v>1.1870000000000001</c:v>
                      </c:pt>
                      <c:pt idx="2372">
                        <c:v>1.1870000000000001</c:v>
                      </c:pt>
                      <c:pt idx="2373">
                        <c:v>1.1879999999999999</c:v>
                      </c:pt>
                      <c:pt idx="2374">
                        <c:v>1.1879999999999999</c:v>
                      </c:pt>
                      <c:pt idx="2375">
                        <c:v>1.1890000000000001</c:v>
                      </c:pt>
                      <c:pt idx="2376">
                        <c:v>1.1890000000000001</c:v>
                      </c:pt>
                      <c:pt idx="2377">
                        <c:v>1.19</c:v>
                      </c:pt>
                      <c:pt idx="2378">
                        <c:v>1.19</c:v>
                      </c:pt>
                      <c:pt idx="2379">
                        <c:v>1.1910000000000001</c:v>
                      </c:pt>
                      <c:pt idx="2380">
                        <c:v>1.1910000000000001</c:v>
                      </c:pt>
                      <c:pt idx="2381">
                        <c:v>1.1919999999999999</c:v>
                      </c:pt>
                      <c:pt idx="2382">
                        <c:v>1.1919999999999999</c:v>
                      </c:pt>
                      <c:pt idx="2383">
                        <c:v>1.1930000000000001</c:v>
                      </c:pt>
                      <c:pt idx="2384">
                        <c:v>1.1930000000000001</c:v>
                      </c:pt>
                      <c:pt idx="2385">
                        <c:v>1.194</c:v>
                      </c:pt>
                      <c:pt idx="2386">
                        <c:v>1.194</c:v>
                      </c:pt>
                      <c:pt idx="2387">
                        <c:v>1.1950000000000001</c:v>
                      </c:pt>
                      <c:pt idx="2388">
                        <c:v>1.1950000000000001</c:v>
                      </c:pt>
                      <c:pt idx="2389">
                        <c:v>1.196</c:v>
                      </c:pt>
                      <c:pt idx="2390">
                        <c:v>1.196</c:v>
                      </c:pt>
                      <c:pt idx="2391">
                        <c:v>1.1970000000000001</c:v>
                      </c:pt>
                      <c:pt idx="2392">
                        <c:v>1.1970000000000001</c:v>
                      </c:pt>
                      <c:pt idx="2393">
                        <c:v>1.198</c:v>
                      </c:pt>
                      <c:pt idx="2394">
                        <c:v>1.198</c:v>
                      </c:pt>
                      <c:pt idx="2395">
                        <c:v>1.1990000000000001</c:v>
                      </c:pt>
                      <c:pt idx="2396">
                        <c:v>1.1990000000000001</c:v>
                      </c:pt>
                      <c:pt idx="2397">
                        <c:v>1.2</c:v>
                      </c:pt>
                      <c:pt idx="2398">
                        <c:v>1.2</c:v>
                      </c:pt>
                      <c:pt idx="2399">
                        <c:v>1.2010000000000001</c:v>
                      </c:pt>
                      <c:pt idx="2400">
                        <c:v>1.2010000000000001</c:v>
                      </c:pt>
                      <c:pt idx="2401">
                        <c:v>1.202</c:v>
                      </c:pt>
                      <c:pt idx="2402">
                        <c:v>1.202</c:v>
                      </c:pt>
                      <c:pt idx="2403">
                        <c:v>1.2030000000000001</c:v>
                      </c:pt>
                      <c:pt idx="2404">
                        <c:v>1.2030000000000001</c:v>
                      </c:pt>
                      <c:pt idx="2405">
                        <c:v>1.204</c:v>
                      </c:pt>
                      <c:pt idx="2406">
                        <c:v>1.204</c:v>
                      </c:pt>
                      <c:pt idx="2407">
                        <c:v>1.2050000000000001</c:v>
                      </c:pt>
                      <c:pt idx="2408">
                        <c:v>1.2050000000000001</c:v>
                      </c:pt>
                      <c:pt idx="2409">
                        <c:v>1.206</c:v>
                      </c:pt>
                      <c:pt idx="2410">
                        <c:v>1.206</c:v>
                      </c:pt>
                      <c:pt idx="2411">
                        <c:v>1.2070000000000001</c:v>
                      </c:pt>
                      <c:pt idx="2412">
                        <c:v>1.2070000000000001</c:v>
                      </c:pt>
                      <c:pt idx="2413">
                        <c:v>1.208</c:v>
                      </c:pt>
                      <c:pt idx="2414">
                        <c:v>1.208</c:v>
                      </c:pt>
                      <c:pt idx="2415">
                        <c:v>1.2090000000000001</c:v>
                      </c:pt>
                      <c:pt idx="2416">
                        <c:v>1.2090000000000001</c:v>
                      </c:pt>
                      <c:pt idx="2417">
                        <c:v>1.21</c:v>
                      </c:pt>
                      <c:pt idx="2418">
                        <c:v>1.21</c:v>
                      </c:pt>
                      <c:pt idx="2419">
                        <c:v>1.2110000000000001</c:v>
                      </c:pt>
                      <c:pt idx="2420">
                        <c:v>1.2110000000000001</c:v>
                      </c:pt>
                      <c:pt idx="2421">
                        <c:v>1.212</c:v>
                      </c:pt>
                      <c:pt idx="2422">
                        <c:v>1.212</c:v>
                      </c:pt>
                      <c:pt idx="2423">
                        <c:v>1.2130000000000001</c:v>
                      </c:pt>
                      <c:pt idx="2424">
                        <c:v>1.2130000000000001</c:v>
                      </c:pt>
                      <c:pt idx="2425">
                        <c:v>1.214</c:v>
                      </c:pt>
                      <c:pt idx="2426">
                        <c:v>1.214</c:v>
                      </c:pt>
                      <c:pt idx="2427">
                        <c:v>1.2150000000000001</c:v>
                      </c:pt>
                      <c:pt idx="2428">
                        <c:v>1.2150000000000001</c:v>
                      </c:pt>
                      <c:pt idx="2429">
                        <c:v>1.216</c:v>
                      </c:pt>
                      <c:pt idx="2430">
                        <c:v>1.216</c:v>
                      </c:pt>
                      <c:pt idx="2431">
                        <c:v>1.2170000000000001</c:v>
                      </c:pt>
                      <c:pt idx="2432">
                        <c:v>1.2170000000000001</c:v>
                      </c:pt>
                      <c:pt idx="2433">
                        <c:v>1.218</c:v>
                      </c:pt>
                      <c:pt idx="2434">
                        <c:v>1.218</c:v>
                      </c:pt>
                      <c:pt idx="2435">
                        <c:v>1.2190000000000001</c:v>
                      </c:pt>
                      <c:pt idx="2436">
                        <c:v>1.2190000000000001</c:v>
                      </c:pt>
                      <c:pt idx="2437">
                        <c:v>1.22</c:v>
                      </c:pt>
                      <c:pt idx="2438">
                        <c:v>1.22</c:v>
                      </c:pt>
                      <c:pt idx="2439">
                        <c:v>1.2210000000000001</c:v>
                      </c:pt>
                      <c:pt idx="2440">
                        <c:v>1.2210000000000001</c:v>
                      </c:pt>
                      <c:pt idx="2441">
                        <c:v>1.222</c:v>
                      </c:pt>
                      <c:pt idx="2442">
                        <c:v>1.222</c:v>
                      </c:pt>
                      <c:pt idx="2443">
                        <c:v>1.2230000000000001</c:v>
                      </c:pt>
                      <c:pt idx="2444">
                        <c:v>1.2230000000000001</c:v>
                      </c:pt>
                      <c:pt idx="2445">
                        <c:v>1.224</c:v>
                      </c:pt>
                      <c:pt idx="2446">
                        <c:v>1.224</c:v>
                      </c:pt>
                      <c:pt idx="2447">
                        <c:v>1.2250000000000001</c:v>
                      </c:pt>
                      <c:pt idx="2448">
                        <c:v>1.2250000000000001</c:v>
                      </c:pt>
                      <c:pt idx="2449">
                        <c:v>1.226</c:v>
                      </c:pt>
                      <c:pt idx="2450">
                        <c:v>1.226</c:v>
                      </c:pt>
                      <c:pt idx="2451">
                        <c:v>1.2270000000000001</c:v>
                      </c:pt>
                      <c:pt idx="2452">
                        <c:v>1.2270000000000001</c:v>
                      </c:pt>
                      <c:pt idx="2453">
                        <c:v>1.228</c:v>
                      </c:pt>
                      <c:pt idx="2454">
                        <c:v>1.228</c:v>
                      </c:pt>
                      <c:pt idx="2455">
                        <c:v>1.2290000000000001</c:v>
                      </c:pt>
                      <c:pt idx="2456">
                        <c:v>1.2290000000000001</c:v>
                      </c:pt>
                      <c:pt idx="2457">
                        <c:v>1.23</c:v>
                      </c:pt>
                      <c:pt idx="2458">
                        <c:v>1.23</c:v>
                      </c:pt>
                      <c:pt idx="2459">
                        <c:v>1.2310000000000001</c:v>
                      </c:pt>
                      <c:pt idx="2460">
                        <c:v>1.2310000000000001</c:v>
                      </c:pt>
                      <c:pt idx="2461">
                        <c:v>1.232</c:v>
                      </c:pt>
                      <c:pt idx="2462">
                        <c:v>1.232</c:v>
                      </c:pt>
                      <c:pt idx="2463">
                        <c:v>1.2330000000000001</c:v>
                      </c:pt>
                      <c:pt idx="2464">
                        <c:v>1.2330000000000001</c:v>
                      </c:pt>
                      <c:pt idx="2465">
                        <c:v>1.234</c:v>
                      </c:pt>
                      <c:pt idx="2466">
                        <c:v>1.234</c:v>
                      </c:pt>
                      <c:pt idx="2467">
                        <c:v>1.2350000000000001</c:v>
                      </c:pt>
                      <c:pt idx="2468">
                        <c:v>1.2350000000000001</c:v>
                      </c:pt>
                      <c:pt idx="2469">
                        <c:v>1.236</c:v>
                      </c:pt>
                      <c:pt idx="2470">
                        <c:v>1.236</c:v>
                      </c:pt>
                      <c:pt idx="2471">
                        <c:v>1.2370000000000001</c:v>
                      </c:pt>
                      <c:pt idx="2472">
                        <c:v>1.2370000000000001</c:v>
                      </c:pt>
                      <c:pt idx="2473">
                        <c:v>1.238</c:v>
                      </c:pt>
                      <c:pt idx="2474">
                        <c:v>1.238</c:v>
                      </c:pt>
                      <c:pt idx="2475">
                        <c:v>1.2390000000000001</c:v>
                      </c:pt>
                      <c:pt idx="2476">
                        <c:v>1.2390000000000001</c:v>
                      </c:pt>
                      <c:pt idx="2477">
                        <c:v>1.24</c:v>
                      </c:pt>
                      <c:pt idx="2478">
                        <c:v>1.24</c:v>
                      </c:pt>
                      <c:pt idx="2479">
                        <c:v>1.2410000000000001</c:v>
                      </c:pt>
                      <c:pt idx="2480">
                        <c:v>1.2410000000000001</c:v>
                      </c:pt>
                      <c:pt idx="2481">
                        <c:v>1.242</c:v>
                      </c:pt>
                      <c:pt idx="2482">
                        <c:v>1.242</c:v>
                      </c:pt>
                      <c:pt idx="2483">
                        <c:v>1.2430000000000001</c:v>
                      </c:pt>
                      <c:pt idx="2484">
                        <c:v>1.2430000000000001</c:v>
                      </c:pt>
                      <c:pt idx="2485">
                        <c:v>1.244</c:v>
                      </c:pt>
                      <c:pt idx="2486">
                        <c:v>1.244</c:v>
                      </c:pt>
                      <c:pt idx="2487">
                        <c:v>1.2450000000000001</c:v>
                      </c:pt>
                      <c:pt idx="2488">
                        <c:v>1.2450000000000001</c:v>
                      </c:pt>
                      <c:pt idx="2489">
                        <c:v>1.246</c:v>
                      </c:pt>
                      <c:pt idx="2490">
                        <c:v>1.246</c:v>
                      </c:pt>
                      <c:pt idx="2491">
                        <c:v>1.2470000000000001</c:v>
                      </c:pt>
                      <c:pt idx="2492">
                        <c:v>1.2470000000000001</c:v>
                      </c:pt>
                      <c:pt idx="2493">
                        <c:v>1.248</c:v>
                      </c:pt>
                      <c:pt idx="2494">
                        <c:v>1.248</c:v>
                      </c:pt>
                      <c:pt idx="2495">
                        <c:v>1.2490000000000001</c:v>
                      </c:pt>
                      <c:pt idx="2496">
                        <c:v>1.2490000000000001</c:v>
                      </c:pt>
                      <c:pt idx="2497">
                        <c:v>1.25</c:v>
                      </c:pt>
                      <c:pt idx="2498">
                        <c:v>1.25</c:v>
                      </c:pt>
                      <c:pt idx="2499">
                        <c:v>1.2509999999999999</c:v>
                      </c:pt>
                      <c:pt idx="2500">
                        <c:v>1.2509999999999999</c:v>
                      </c:pt>
                      <c:pt idx="2501">
                        <c:v>1.252</c:v>
                      </c:pt>
                      <c:pt idx="2502">
                        <c:v>1.252</c:v>
                      </c:pt>
                      <c:pt idx="2503">
                        <c:v>1.2529999999999999</c:v>
                      </c:pt>
                      <c:pt idx="2504">
                        <c:v>1.2529999999999999</c:v>
                      </c:pt>
                      <c:pt idx="2505">
                        <c:v>1.254</c:v>
                      </c:pt>
                      <c:pt idx="2506">
                        <c:v>1.254</c:v>
                      </c:pt>
                      <c:pt idx="2507">
                        <c:v>1.2549999999999999</c:v>
                      </c:pt>
                      <c:pt idx="2508">
                        <c:v>1.2549999999999999</c:v>
                      </c:pt>
                      <c:pt idx="2509">
                        <c:v>1.256</c:v>
                      </c:pt>
                      <c:pt idx="2510">
                        <c:v>1.256</c:v>
                      </c:pt>
                      <c:pt idx="2511">
                        <c:v>1.2569999999999999</c:v>
                      </c:pt>
                      <c:pt idx="2512">
                        <c:v>1.2569999999999999</c:v>
                      </c:pt>
                      <c:pt idx="2513">
                        <c:v>1.258</c:v>
                      </c:pt>
                      <c:pt idx="2514">
                        <c:v>1.258</c:v>
                      </c:pt>
                      <c:pt idx="2515">
                        <c:v>1.2589999999999999</c:v>
                      </c:pt>
                      <c:pt idx="2516">
                        <c:v>1.2589999999999999</c:v>
                      </c:pt>
                      <c:pt idx="2517">
                        <c:v>1.26</c:v>
                      </c:pt>
                      <c:pt idx="2518">
                        <c:v>1.26</c:v>
                      </c:pt>
                      <c:pt idx="2519">
                        <c:v>1.2609999999999999</c:v>
                      </c:pt>
                      <c:pt idx="2520">
                        <c:v>1.2609999999999999</c:v>
                      </c:pt>
                      <c:pt idx="2521">
                        <c:v>1.262</c:v>
                      </c:pt>
                      <c:pt idx="2522">
                        <c:v>1.262</c:v>
                      </c:pt>
                      <c:pt idx="2523">
                        <c:v>1.2629999999999999</c:v>
                      </c:pt>
                      <c:pt idx="2524">
                        <c:v>1.2629999999999999</c:v>
                      </c:pt>
                      <c:pt idx="2525">
                        <c:v>1.264</c:v>
                      </c:pt>
                      <c:pt idx="2526">
                        <c:v>1.264</c:v>
                      </c:pt>
                      <c:pt idx="2527">
                        <c:v>1.2649999999999999</c:v>
                      </c:pt>
                      <c:pt idx="2528">
                        <c:v>1.2649999999999999</c:v>
                      </c:pt>
                      <c:pt idx="2529">
                        <c:v>1.266</c:v>
                      </c:pt>
                      <c:pt idx="2530">
                        <c:v>1.266</c:v>
                      </c:pt>
                      <c:pt idx="2531">
                        <c:v>1.2669999999999999</c:v>
                      </c:pt>
                      <c:pt idx="2532">
                        <c:v>1.2669999999999999</c:v>
                      </c:pt>
                      <c:pt idx="2533">
                        <c:v>1.268</c:v>
                      </c:pt>
                      <c:pt idx="2534">
                        <c:v>1.268</c:v>
                      </c:pt>
                      <c:pt idx="2535">
                        <c:v>1.2689999999999999</c:v>
                      </c:pt>
                      <c:pt idx="2536">
                        <c:v>1.2689999999999999</c:v>
                      </c:pt>
                      <c:pt idx="2537">
                        <c:v>1.27</c:v>
                      </c:pt>
                      <c:pt idx="2538">
                        <c:v>1.27</c:v>
                      </c:pt>
                      <c:pt idx="2539">
                        <c:v>1.2709999999999999</c:v>
                      </c:pt>
                      <c:pt idx="2540">
                        <c:v>1.2709999999999999</c:v>
                      </c:pt>
                      <c:pt idx="2541">
                        <c:v>1.272</c:v>
                      </c:pt>
                      <c:pt idx="2542">
                        <c:v>1.272</c:v>
                      </c:pt>
                      <c:pt idx="2543">
                        <c:v>1.2729999999999999</c:v>
                      </c:pt>
                      <c:pt idx="2544">
                        <c:v>1.2729999999999999</c:v>
                      </c:pt>
                      <c:pt idx="2545">
                        <c:v>1.274</c:v>
                      </c:pt>
                      <c:pt idx="2546">
                        <c:v>1.274</c:v>
                      </c:pt>
                      <c:pt idx="2547">
                        <c:v>1.2749999999999999</c:v>
                      </c:pt>
                      <c:pt idx="2548">
                        <c:v>1.2749999999999999</c:v>
                      </c:pt>
                      <c:pt idx="2549">
                        <c:v>1.276</c:v>
                      </c:pt>
                      <c:pt idx="2550">
                        <c:v>1.276</c:v>
                      </c:pt>
                      <c:pt idx="2551">
                        <c:v>1.2769999999999999</c:v>
                      </c:pt>
                      <c:pt idx="2552">
                        <c:v>1.2769999999999999</c:v>
                      </c:pt>
                      <c:pt idx="2553">
                        <c:v>1.278</c:v>
                      </c:pt>
                      <c:pt idx="2554">
                        <c:v>1.278</c:v>
                      </c:pt>
                      <c:pt idx="2555">
                        <c:v>1.2789999999999999</c:v>
                      </c:pt>
                      <c:pt idx="2556">
                        <c:v>1.2789999999999999</c:v>
                      </c:pt>
                      <c:pt idx="2557">
                        <c:v>1.28</c:v>
                      </c:pt>
                      <c:pt idx="2558">
                        <c:v>1.28</c:v>
                      </c:pt>
                      <c:pt idx="2559">
                        <c:v>1.2809999999999999</c:v>
                      </c:pt>
                      <c:pt idx="2560">
                        <c:v>1.2809999999999999</c:v>
                      </c:pt>
                      <c:pt idx="2561">
                        <c:v>1.282</c:v>
                      </c:pt>
                      <c:pt idx="2562">
                        <c:v>1.282</c:v>
                      </c:pt>
                      <c:pt idx="2563">
                        <c:v>1.2829999999999999</c:v>
                      </c:pt>
                      <c:pt idx="2564">
                        <c:v>1.2829999999999999</c:v>
                      </c:pt>
                      <c:pt idx="2565">
                        <c:v>1.284</c:v>
                      </c:pt>
                      <c:pt idx="2566">
                        <c:v>1.284</c:v>
                      </c:pt>
                      <c:pt idx="2567">
                        <c:v>1.2849999999999999</c:v>
                      </c:pt>
                      <c:pt idx="2568">
                        <c:v>1.2849999999999999</c:v>
                      </c:pt>
                      <c:pt idx="2569">
                        <c:v>1.286</c:v>
                      </c:pt>
                      <c:pt idx="2570">
                        <c:v>1.286</c:v>
                      </c:pt>
                      <c:pt idx="2571">
                        <c:v>1.2869999999999999</c:v>
                      </c:pt>
                      <c:pt idx="2572">
                        <c:v>1.2869999999999999</c:v>
                      </c:pt>
                      <c:pt idx="2573">
                        <c:v>1.288</c:v>
                      </c:pt>
                      <c:pt idx="2574">
                        <c:v>1.288</c:v>
                      </c:pt>
                      <c:pt idx="2575">
                        <c:v>1.2889999999999999</c:v>
                      </c:pt>
                      <c:pt idx="2576">
                        <c:v>1.2889999999999999</c:v>
                      </c:pt>
                      <c:pt idx="2577">
                        <c:v>1.29</c:v>
                      </c:pt>
                      <c:pt idx="2578">
                        <c:v>1.29</c:v>
                      </c:pt>
                      <c:pt idx="2579">
                        <c:v>1.2909999999999999</c:v>
                      </c:pt>
                      <c:pt idx="2580">
                        <c:v>1.2909999999999999</c:v>
                      </c:pt>
                      <c:pt idx="2581">
                        <c:v>1.292</c:v>
                      </c:pt>
                      <c:pt idx="2582">
                        <c:v>1.292</c:v>
                      </c:pt>
                      <c:pt idx="2583">
                        <c:v>1.2929999999999999</c:v>
                      </c:pt>
                      <c:pt idx="2584">
                        <c:v>1.2929999999999999</c:v>
                      </c:pt>
                      <c:pt idx="2585">
                        <c:v>1.294</c:v>
                      </c:pt>
                      <c:pt idx="2586">
                        <c:v>1.294</c:v>
                      </c:pt>
                      <c:pt idx="2587">
                        <c:v>1.2949999999999999</c:v>
                      </c:pt>
                      <c:pt idx="2588">
                        <c:v>1.2949999999999999</c:v>
                      </c:pt>
                      <c:pt idx="2589">
                        <c:v>1.296</c:v>
                      </c:pt>
                      <c:pt idx="2590">
                        <c:v>1.296</c:v>
                      </c:pt>
                      <c:pt idx="2591">
                        <c:v>1.2969999999999999</c:v>
                      </c:pt>
                      <c:pt idx="2592">
                        <c:v>1.2969999999999999</c:v>
                      </c:pt>
                      <c:pt idx="2593">
                        <c:v>1.298</c:v>
                      </c:pt>
                      <c:pt idx="2594">
                        <c:v>1.298</c:v>
                      </c:pt>
                      <c:pt idx="2595">
                        <c:v>1.2989999999999999</c:v>
                      </c:pt>
                      <c:pt idx="2596">
                        <c:v>1.2989999999999999</c:v>
                      </c:pt>
                      <c:pt idx="2597">
                        <c:v>1.3</c:v>
                      </c:pt>
                      <c:pt idx="2598">
                        <c:v>1.3</c:v>
                      </c:pt>
                      <c:pt idx="2599">
                        <c:v>1.3009999999999999</c:v>
                      </c:pt>
                      <c:pt idx="2600">
                        <c:v>1.3009999999999999</c:v>
                      </c:pt>
                      <c:pt idx="2601">
                        <c:v>1.302</c:v>
                      </c:pt>
                      <c:pt idx="2602">
                        <c:v>1.302</c:v>
                      </c:pt>
                      <c:pt idx="2603">
                        <c:v>1.3029999999999999</c:v>
                      </c:pt>
                      <c:pt idx="2604">
                        <c:v>1.3029999999999999</c:v>
                      </c:pt>
                      <c:pt idx="2605">
                        <c:v>1.304</c:v>
                      </c:pt>
                      <c:pt idx="2606">
                        <c:v>1.304</c:v>
                      </c:pt>
                      <c:pt idx="2607">
                        <c:v>1.3049999999999999</c:v>
                      </c:pt>
                      <c:pt idx="2608">
                        <c:v>1.3049999999999999</c:v>
                      </c:pt>
                      <c:pt idx="2609">
                        <c:v>1.306</c:v>
                      </c:pt>
                      <c:pt idx="2610">
                        <c:v>1.306</c:v>
                      </c:pt>
                      <c:pt idx="2611">
                        <c:v>1.3069999999999999</c:v>
                      </c:pt>
                      <c:pt idx="2612">
                        <c:v>1.3069999999999999</c:v>
                      </c:pt>
                      <c:pt idx="2613">
                        <c:v>1.3080000000000001</c:v>
                      </c:pt>
                      <c:pt idx="2614">
                        <c:v>1.3080000000000001</c:v>
                      </c:pt>
                      <c:pt idx="2615">
                        <c:v>1.3089999999999999</c:v>
                      </c:pt>
                      <c:pt idx="2616">
                        <c:v>1.3089999999999999</c:v>
                      </c:pt>
                      <c:pt idx="2617">
                        <c:v>1.31</c:v>
                      </c:pt>
                      <c:pt idx="2618">
                        <c:v>1.31</c:v>
                      </c:pt>
                      <c:pt idx="2619">
                        <c:v>1.3109999999999999</c:v>
                      </c:pt>
                      <c:pt idx="2620">
                        <c:v>1.3109999999999999</c:v>
                      </c:pt>
                      <c:pt idx="2621">
                        <c:v>1.3120000000000001</c:v>
                      </c:pt>
                      <c:pt idx="2622">
                        <c:v>1.3120000000000001</c:v>
                      </c:pt>
                      <c:pt idx="2623">
                        <c:v>1.3129999999999999</c:v>
                      </c:pt>
                      <c:pt idx="2624">
                        <c:v>1.3129999999999999</c:v>
                      </c:pt>
                      <c:pt idx="2625">
                        <c:v>1.3140000000000001</c:v>
                      </c:pt>
                      <c:pt idx="2626">
                        <c:v>1.3140000000000001</c:v>
                      </c:pt>
                      <c:pt idx="2627">
                        <c:v>1.3149999999999999</c:v>
                      </c:pt>
                      <c:pt idx="2628">
                        <c:v>1.3149999999999999</c:v>
                      </c:pt>
                      <c:pt idx="2629">
                        <c:v>1.3160000000000001</c:v>
                      </c:pt>
                      <c:pt idx="2630">
                        <c:v>1.3160000000000001</c:v>
                      </c:pt>
                      <c:pt idx="2631">
                        <c:v>1.3169999999999999</c:v>
                      </c:pt>
                      <c:pt idx="2632">
                        <c:v>1.3169999999999999</c:v>
                      </c:pt>
                      <c:pt idx="2633">
                        <c:v>1.3180000000000001</c:v>
                      </c:pt>
                      <c:pt idx="2634">
                        <c:v>1.3180000000000001</c:v>
                      </c:pt>
                      <c:pt idx="2635">
                        <c:v>1.319</c:v>
                      </c:pt>
                      <c:pt idx="2636">
                        <c:v>1.319</c:v>
                      </c:pt>
                      <c:pt idx="2637">
                        <c:v>1.32</c:v>
                      </c:pt>
                      <c:pt idx="2638">
                        <c:v>1.32</c:v>
                      </c:pt>
                      <c:pt idx="2639">
                        <c:v>1.321</c:v>
                      </c:pt>
                      <c:pt idx="2640">
                        <c:v>1.321</c:v>
                      </c:pt>
                      <c:pt idx="2641">
                        <c:v>1.3220000000000001</c:v>
                      </c:pt>
                      <c:pt idx="2642">
                        <c:v>1.3220000000000001</c:v>
                      </c:pt>
                      <c:pt idx="2643">
                        <c:v>1.323</c:v>
                      </c:pt>
                      <c:pt idx="2644">
                        <c:v>1.323</c:v>
                      </c:pt>
                      <c:pt idx="2645">
                        <c:v>1.3240000000000001</c:v>
                      </c:pt>
                      <c:pt idx="2646">
                        <c:v>1.3240000000000001</c:v>
                      </c:pt>
                      <c:pt idx="2647">
                        <c:v>1.325</c:v>
                      </c:pt>
                      <c:pt idx="2648">
                        <c:v>1.325</c:v>
                      </c:pt>
                      <c:pt idx="2649">
                        <c:v>1.3260000000000001</c:v>
                      </c:pt>
                      <c:pt idx="2650">
                        <c:v>1.3260000000000001</c:v>
                      </c:pt>
                      <c:pt idx="2651">
                        <c:v>1.327</c:v>
                      </c:pt>
                      <c:pt idx="2652">
                        <c:v>1.327</c:v>
                      </c:pt>
                      <c:pt idx="2653">
                        <c:v>1.3280000000000001</c:v>
                      </c:pt>
                      <c:pt idx="2654">
                        <c:v>1.3280000000000001</c:v>
                      </c:pt>
                      <c:pt idx="2655">
                        <c:v>1.329</c:v>
                      </c:pt>
                      <c:pt idx="2656">
                        <c:v>1.329</c:v>
                      </c:pt>
                      <c:pt idx="2657">
                        <c:v>1.33</c:v>
                      </c:pt>
                      <c:pt idx="2658">
                        <c:v>1.33</c:v>
                      </c:pt>
                      <c:pt idx="2659">
                        <c:v>1.331</c:v>
                      </c:pt>
                      <c:pt idx="2660">
                        <c:v>1.331</c:v>
                      </c:pt>
                      <c:pt idx="2661">
                        <c:v>1.3320000000000001</c:v>
                      </c:pt>
                      <c:pt idx="2662">
                        <c:v>1.3320000000000001</c:v>
                      </c:pt>
                      <c:pt idx="2663">
                        <c:v>1.333</c:v>
                      </c:pt>
                      <c:pt idx="2664">
                        <c:v>1.333</c:v>
                      </c:pt>
                      <c:pt idx="2665">
                        <c:v>1.3340000000000001</c:v>
                      </c:pt>
                      <c:pt idx="2666">
                        <c:v>1.3340000000000001</c:v>
                      </c:pt>
                      <c:pt idx="2667">
                        <c:v>1.335</c:v>
                      </c:pt>
                      <c:pt idx="2668">
                        <c:v>1.335</c:v>
                      </c:pt>
                      <c:pt idx="2669">
                        <c:v>1.3360000000000001</c:v>
                      </c:pt>
                      <c:pt idx="2670">
                        <c:v>1.3360000000000001</c:v>
                      </c:pt>
                      <c:pt idx="2671">
                        <c:v>1.337</c:v>
                      </c:pt>
                      <c:pt idx="2672">
                        <c:v>1.337</c:v>
                      </c:pt>
                      <c:pt idx="2673">
                        <c:v>1.3380000000000001</c:v>
                      </c:pt>
                      <c:pt idx="2674">
                        <c:v>1.3380000000000001</c:v>
                      </c:pt>
                      <c:pt idx="2675">
                        <c:v>1.339</c:v>
                      </c:pt>
                      <c:pt idx="2676">
                        <c:v>1.339</c:v>
                      </c:pt>
                      <c:pt idx="2677">
                        <c:v>1.34</c:v>
                      </c:pt>
                      <c:pt idx="2678">
                        <c:v>1.34</c:v>
                      </c:pt>
                      <c:pt idx="2679">
                        <c:v>1.341</c:v>
                      </c:pt>
                      <c:pt idx="2680">
                        <c:v>1.341</c:v>
                      </c:pt>
                      <c:pt idx="2681">
                        <c:v>1.3420000000000001</c:v>
                      </c:pt>
                      <c:pt idx="2682">
                        <c:v>1.3420000000000001</c:v>
                      </c:pt>
                      <c:pt idx="2683">
                        <c:v>1.343</c:v>
                      </c:pt>
                      <c:pt idx="2684">
                        <c:v>1.343</c:v>
                      </c:pt>
                      <c:pt idx="2685">
                        <c:v>1.3440000000000001</c:v>
                      </c:pt>
                      <c:pt idx="2686">
                        <c:v>1.3440000000000001</c:v>
                      </c:pt>
                      <c:pt idx="2687">
                        <c:v>1.345</c:v>
                      </c:pt>
                      <c:pt idx="2688">
                        <c:v>1.345</c:v>
                      </c:pt>
                      <c:pt idx="2689">
                        <c:v>1.3460000000000001</c:v>
                      </c:pt>
                      <c:pt idx="2690">
                        <c:v>1.3460000000000001</c:v>
                      </c:pt>
                      <c:pt idx="2691">
                        <c:v>1.347</c:v>
                      </c:pt>
                      <c:pt idx="2692">
                        <c:v>1.347</c:v>
                      </c:pt>
                      <c:pt idx="2693">
                        <c:v>1.3480000000000001</c:v>
                      </c:pt>
                      <c:pt idx="2694">
                        <c:v>1.3480000000000001</c:v>
                      </c:pt>
                      <c:pt idx="2695">
                        <c:v>1.349</c:v>
                      </c:pt>
                      <c:pt idx="2696">
                        <c:v>1.349</c:v>
                      </c:pt>
                      <c:pt idx="2697">
                        <c:v>1.35</c:v>
                      </c:pt>
                      <c:pt idx="2698">
                        <c:v>1.35</c:v>
                      </c:pt>
                      <c:pt idx="2699">
                        <c:v>1.351</c:v>
                      </c:pt>
                      <c:pt idx="2700">
                        <c:v>1.351</c:v>
                      </c:pt>
                      <c:pt idx="2701">
                        <c:v>1.3520000000000001</c:v>
                      </c:pt>
                      <c:pt idx="2702">
                        <c:v>1.3520000000000001</c:v>
                      </c:pt>
                      <c:pt idx="2703">
                        <c:v>1.353</c:v>
                      </c:pt>
                      <c:pt idx="2704">
                        <c:v>1.353</c:v>
                      </c:pt>
                      <c:pt idx="2705">
                        <c:v>1.3540000000000001</c:v>
                      </c:pt>
                      <c:pt idx="2706">
                        <c:v>1.3540000000000001</c:v>
                      </c:pt>
                      <c:pt idx="2707">
                        <c:v>1.355</c:v>
                      </c:pt>
                      <c:pt idx="2708">
                        <c:v>1.355</c:v>
                      </c:pt>
                      <c:pt idx="2709">
                        <c:v>1.3560000000000001</c:v>
                      </c:pt>
                      <c:pt idx="2710">
                        <c:v>1.3560000000000001</c:v>
                      </c:pt>
                      <c:pt idx="2711">
                        <c:v>1.357</c:v>
                      </c:pt>
                      <c:pt idx="2712">
                        <c:v>1.357</c:v>
                      </c:pt>
                      <c:pt idx="2713">
                        <c:v>1.3580000000000001</c:v>
                      </c:pt>
                      <c:pt idx="2714">
                        <c:v>1.3580000000000001</c:v>
                      </c:pt>
                      <c:pt idx="2715">
                        <c:v>1.359</c:v>
                      </c:pt>
                      <c:pt idx="2716">
                        <c:v>1.359</c:v>
                      </c:pt>
                      <c:pt idx="2717">
                        <c:v>1.36</c:v>
                      </c:pt>
                      <c:pt idx="2718">
                        <c:v>1.36</c:v>
                      </c:pt>
                      <c:pt idx="2719">
                        <c:v>1.361</c:v>
                      </c:pt>
                      <c:pt idx="2720">
                        <c:v>1.361</c:v>
                      </c:pt>
                      <c:pt idx="2721">
                        <c:v>1.3620000000000001</c:v>
                      </c:pt>
                      <c:pt idx="2722">
                        <c:v>1.3620000000000001</c:v>
                      </c:pt>
                      <c:pt idx="2723">
                        <c:v>1.363</c:v>
                      </c:pt>
                      <c:pt idx="2724">
                        <c:v>1.363</c:v>
                      </c:pt>
                      <c:pt idx="2725">
                        <c:v>1.3640000000000001</c:v>
                      </c:pt>
                      <c:pt idx="2726">
                        <c:v>1.3640000000000001</c:v>
                      </c:pt>
                      <c:pt idx="2727">
                        <c:v>1.365</c:v>
                      </c:pt>
                      <c:pt idx="2728">
                        <c:v>1.365</c:v>
                      </c:pt>
                      <c:pt idx="2729">
                        <c:v>1.3660000000000001</c:v>
                      </c:pt>
                      <c:pt idx="2730">
                        <c:v>1.3660000000000001</c:v>
                      </c:pt>
                      <c:pt idx="2731">
                        <c:v>1.367</c:v>
                      </c:pt>
                      <c:pt idx="2732">
                        <c:v>1.367</c:v>
                      </c:pt>
                      <c:pt idx="2733">
                        <c:v>1.3680000000000001</c:v>
                      </c:pt>
                      <c:pt idx="2734">
                        <c:v>1.3680000000000001</c:v>
                      </c:pt>
                      <c:pt idx="2735">
                        <c:v>1.369</c:v>
                      </c:pt>
                      <c:pt idx="2736">
                        <c:v>1.369</c:v>
                      </c:pt>
                      <c:pt idx="2737">
                        <c:v>1.37</c:v>
                      </c:pt>
                      <c:pt idx="2738">
                        <c:v>1.37</c:v>
                      </c:pt>
                      <c:pt idx="2739">
                        <c:v>1.371</c:v>
                      </c:pt>
                      <c:pt idx="2740">
                        <c:v>1.371</c:v>
                      </c:pt>
                      <c:pt idx="2741">
                        <c:v>1.3720000000000001</c:v>
                      </c:pt>
                      <c:pt idx="2742">
                        <c:v>1.3720000000000001</c:v>
                      </c:pt>
                      <c:pt idx="2743">
                        <c:v>1.373</c:v>
                      </c:pt>
                      <c:pt idx="2744">
                        <c:v>1.373</c:v>
                      </c:pt>
                      <c:pt idx="2745">
                        <c:v>1.3740000000000001</c:v>
                      </c:pt>
                      <c:pt idx="2746">
                        <c:v>1.3740000000000001</c:v>
                      </c:pt>
                      <c:pt idx="2747">
                        <c:v>1.375</c:v>
                      </c:pt>
                      <c:pt idx="2748">
                        <c:v>1.375</c:v>
                      </c:pt>
                      <c:pt idx="2749">
                        <c:v>1.3759999999999999</c:v>
                      </c:pt>
                      <c:pt idx="2750">
                        <c:v>1.3759999999999999</c:v>
                      </c:pt>
                      <c:pt idx="2751">
                        <c:v>1.377</c:v>
                      </c:pt>
                      <c:pt idx="2752">
                        <c:v>1.377</c:v>
                      </c:pt>
                      <c:pt idx="2753">
                        <c:v>1.3779999999999999</c:v>
                      </c:pt>
                      <c:pt idx="2754">
                        <c:v>1.3779999999999999</c:v>
                      </c:pt>
                      <c:pt idx="2755">
                        <c:v>1.379</c:v>
                      </c:pt>
                      <c:pt idx="2756">
                        <c:v>1.379</c:v>
                      </c:pt>
                      <c:pt idx="2757">
                        <c:v>1.38</c:v>
                      </c:pt>
                      <c:pt idx="2758">
                        <c:v>1.38</c:v>
                      </c:pt>
                      <c:pt idx="2759">
                        <c:v>1.381</c:v>
                      </c:pt>
                      <c:pt idx="2760">
                        <c:v>1.381</c:v>
                      </c:pt>
                      <c:pt idx="2761">
                        <c:v>1.3819999999999999</c:v>
                      </c:pt>
                      <c:pt idx="2762">
                        <c:v>1.3819999999999999</c:v>
                      </c:pt>
                      <c:pt idx="2763">
                        <c:v>1.383</c:v>
                      </c:pt>
                      <c:pt idx="2764">
                        <c:v>1.383</c:v>
                      </c:pt>
                      <c:pt idx="2765">
                        <c:v>1.3839999999999999</c:v>
                      </c:pt>
                      <c:pt idx="2766">
                        <c:v>1.3839999999999999</c:v>
                      </c:pt>
                      <c:pt idx="2767">
                        <c:v>1.385</c:v>
                      </c:pt>
                      <c:pt idx="2768">
                        <c:v>1.385</c:v>
                      </c:pt>
                      <c:pt idx="2769">
                        <c:v>1.3859999999999999</c:v>
                      </c:pt>
                      <c:pt idx="2770">
                        <c:v>1.3859999999999999</c:v>
                      </c:pt>
                      <c:pt idx="2771">
                        <c:v>1.387</c:v>
                      </c:pt>
                      <c:pt idx="2772">
                        <c:v>1.387</c:v>
                      </c:pt>
                      <c:pt idx="2773">
                        <c:v>1.3879999999999999</c:v>
                      </c:pt>
                      <c:pt idx="2774">
                        <c:v>1.3879999999999999</c:v>
                      </c:pt>
                      <c:pt idx="2775">
                        <c:v>1.389</c:v>
                      </c:pt>
                      <c:pt idx="2776">
                        <c:v>1.389</c:v>
                      </c:pt>
                      <c:pt idx="2777">
                        <c:v>1.39</c:v>
                      </c:pt>
                      <c:pt idx="2778">
                        <c:v>1.39</c:v>
                      </c:pt>
                      <c:pt idx="2779">
                        <c:v>1.391</c:v>
                      </c:pt>
                      <c:pt idx="2780">
                        <c:v>1.391</c:v>
                      </c:pt>
                      <c:pt idx="2781">
                        <c:v>1.3919999999999999</c:v>
                      </c:pt>
                      <c:pt idx="2782">
                        <c:v>1.3919999999999999</c:v>
                      </c:pt>
                      <c:pt idx="2783">
                        <c:v>1.393</c:v>
                      </c:pt>
                      <c:pt idx="2784">
                        <c:v>1.393</c:v>
                      </c:pt>
                      <c:pt idx="2785">
                        <c:v>1.3939999999999999</c:v>
                      </c:pt>
                      <c:pt idx="2786">
                        <c:v>1.3939999999999999</c:v>
                      </c:pt>
                      <c:pt idx="2787">
                        <c:v>1.395</c:v>
                      </c:pt>
                      <c:pt idx="2788">
                        <c:v>1.395</c:v>
                      </c:pt>
                      <c:pt idx="2789">
                        <c:v>1.3959999999999999</c:v>
                      </c:pt>
                      <c:pt idx="2790">
                        <c:v>1.3959999999999999</c:v>
                      </c:pt>
                      <c:pt idx="2791">
                        <c:v>1.397</c:v>
                      </c:pt>
                      <c:pt idx="2792">
                        <c:v>1.397</c:v>
                      </c:pt>
                      <c:pt idx="2793">
                        <c:v>1.3979999999999999</c:v>
                      </c:pt>
                      <c:pt idx="2794">
                        <c:v>1.3979999999999999</c:v>
                      </c:pt>
                      <c:pt idx="2795">
                        <c:v>1.399</c:v>
                      </c:pt>
                      <c:pt idx="2796">
                        <c:v>1.399</c:v>
                      </c:pt>
                      <c:pt idx="2797">
                        <c:v>1.4</c:v>
                      </c:pt>
                      <c:pt idx="2798">
                        <c:v>1.4</c:v>
                      </c:pt>
                      <c:pt idx="2799">
                        <c:v>1.401</c:v>
                      </c:pt>
                      <c:pt idx="2800">
                        <c:v>1.401</c:v>
                      </c:pt>
                      <c:pt idx="2801">
                        <c:v>1.4019999999999999</c:v>
                      </c:pt>
                      <c:pt idx="2802">
                        <c:v>1.4019999999999999</c:v>
                      </c:pt>
                      <c:pt idx="2803">
                        <c:v>1.403</c:v>
                      </c:pt>
                      <c:pt idx="2804">
                        <c:v>1.403</c:v>
                      </c:pt>
                      <c:pt idx="2805">
                        <c:v>1.4039999999999999</c:v>
                      </c:pt>
                      <c:pt idx="2806">
                        <c:v>1.4039999999999999</c:v>
                      </c:pt>
                      <c:pt idx="2807">
                        <c:v>1.405</c:v>
                      </c:pt>
                      <c:pt idx="2808">
                        <c:v>1.405</c:v>
                      </c:pt>
                      <c:pt idx="2809">
                        <c:v>1.4059999999999999</c:v>
                      </c:pt>
                      <c:pt idx="2810">
                        <c:v>1.4059999999999999</c:v>
                      </c:pt>
                      <c:pt idx="2811">
                        <c:v>1.407</c:v>
                      </c:pt>
                      <c:pt idx="2812">
                        <c:v>1.407</c:v>
                      </c:pt>
                      <c:pt idx="2813">
                        <c:v>1.4079999999999999</c:v>
                      </c:pt>
                      <c:pt idx="2814">
                        <c:v>1.4079999999999999</c:v>
                      </c:pt>
                      <c:pt idx="2815">
                        <c:v>1.409</c:v>
                      </c:pt>
                      <c:pt idx="2816">
                        <c:v>1.409</c:v>
                      </c:pt>
                      <c:pt idx="2817">
                        <c:v>1.41</c:v>
                      </c:pt>
                      <c:pt idx="2818">
                        <c:v>1.41</c:v>
                      </c:pt>
                      <c:pt idx="2819">
                        <c:v>1.411</c:v>
                      </c:pt>
                      <c:pt idx="2820">
                        <c:v>1.411</c:v>
                      </c:pt>
                      <c:pt idx="2821">
                        <c:v>1.4119999999999999</c:v>
                      </c:pt>
                      <c:pt idx="2822">
                        <c:v>1.4119999999999999</c:v>
                      </c:pt>
                      <c:pt idx="2823">
                        <c:v>1.413</c:v>
                      </c:pt>
                      <c:pt idx="2824">
                        <c:v>1.413</c:v>
                      </c:pt>
                      <c:pt idx="2825">
                        <c:v>1.4139999999999999</c:v>
                      </c:pt>
                      <c:pt idx="2826">
                        <c:v>1.4139999999999999</c:v>
                      </c:pt>
                      <c:pt idx="2827">
                        <c:v>1.415</c:v>
                      </c:pt>
                      <c:pt idx="2828">
                        <c:v>1.415</c:v>
                      </c:pt>
                      <c:pt idx="2829">
                        <c:v>1.4159999999999999</c:v>
                      </c:pt>
                      <c:pt idx="2830">
                        <c:v>1.4159999999999999</c:v>
                      </c:pt>
                      <c:pt idx="2831">
                        <c:v>1.417</c:v>
                      </c:pt>
                      <c:pt idx="2832">
                        <c:v>1.417</c:v>
                      </c:pt>
                      <c:pt idx="2833">
                        <c:v>1.4179999999999999</c:v>
                      </c:pt>
                      <c:pt idx="2834">
                        <c:v>1.4179999999999999</c:v>
                      </c:pt>
                      <c:pt idx="2835">
                        <c:v>1.419</c:v>
                      </c:pt>
                      <c:pt idx="2836">
                        <c:v>1.419</c:v>
                      </c:pt>
                      <c:pt idx="2837">
                        <c:v>1.42</c:v>
                      </c:pt>
                      <c:pt idx="2838">
                        <c:v>1.42</c:v>
                      </c:pt>
                      <c:pt idx="2839">
                        <c:v>1.421</c:v>
                      </c:pt>
                      <c:pt idx="2840">
                        <c:v>1.421</c:v>
                      </c:pt>
                      <c:pt idx="2841">
                        <c:v>1.4219999999999999</c:v>
                      </c:pt>
                      <c:pt idx="2842">
                        <c:v>1.4219999999999999</c:v>
                      </c:pt>
                      <c:pt idx="2843">
                        <c:v>1.423</c:v>
                      </c:pt>
                      <c:pt idx="2844">
                        <c:v>1.423</c:v>
                      </c:pt>
                      <c:pt idx="2845">
                        <c:v>1.4239999999999999</c:v>
                      </c:pt>
                      <c:pt idx="2846">
                        <c:v>1.4239999999999999</c:v>
                      </c:pt>
                      <c:pt idx="2847">
                        <c:v>1.425</c:v>
                      </c:pt>
                      <c:pt idx="2848">
                        <c:v>1.425</c:v>
                      </c:pt>
                      <c:pt idx="2849">
                        <c:v>1.4259999999999999</c:v>
                      </c:pt>
                      <c:pt idx="2850">
                        <c:v>1.4259999999999999</c:v>
                      </c:pt>
                      <c:pt idx="2851">
                        <c:v>1.427</c:v>
                      </c:pt>
                      <c:pt idx="2852">
                        <c:v>1.427</c:v>
                      </c:pt>
                      <c:pt idx="2853">
                        <c:v>1.4279999999999999</c:v>
                      </c:pt>
                      <c:pt idx="2854">
                        <c:v>1.4279999999999999</c:v>
                      </c:pt>
                      <c:pt idx="2855">
                        <c:v>1.429</c:v>
                      </c:pt>
                      <c:pt idx="2856">
                        <c:v>1.429</c:v>
                      </c:pt>
                      <c:pt idx="2857">
                        <c:v>1.43</c:v>
                      </c:pt>
                      <c:pt idx="2858">
                        <c:v>1.43</c:v>
                      </c:pt>
                      <c:pt idx="2859">
                        <c:v>1.431</c:v>
                      </c:pt>
                      <c:pt idx="2860">
                        <c:v>1.431</c:v>
                      </c:pt>
                      <c:pt idx="2861">
                        <c:v>1.4319999999999999</c:v>
                      </c:pt>
                      <c:pt idx="2862">
                        <c:v>1.4319999999999999</c:v>
                      </c:pt>
                      <c:pt idx="2863">
                        <c:v>1.4330000000000001</c:v>
                      </c:pt>
                      <c:pt idx="2864">
                        <c:v>1.4330000000000001</c:v>
                      </c:pt>
                      <c:pt idx="2865">
                        <c:v>1.4339999999999999</c:v>
                      </c:pt>
                      <c:pt idx="2866">
                        <c:v>1.4339999999999999</c:v>
                      </c:pt>
                      <c:pt idx="2867">
                        <c:v>1.4350000000000001</c:v>
                      </c:pt>
                      <c:pt idx="2868">
                        <c:v>1.4350000000000001</c:v>
                      </c:pt>
                      <c:pt idx="2869">
                        <c:v>1.4359999999999999</c:v>
                      </c:pt>
                      <c:pt idx="2870">
                        <c:v>1.4359999999999999</c:v>
                      </c:pt>
                      <c:pt idx="2871">
                        <c:v>1.4370000000000001</c:v>
                      </c:pt>
                      <c:pt idx="2872">
                        <c:v>1.4370000000000001</c:v>
                      </c:pt>
                      <c:pt idx="2873">
                        <c:v>1.4379999999999999</c:v>
                      </c:pt>
                      <c:pt idx="2874">
                        <c:v>1.4379999999999999</c:v>
                      </c:pt>
                      <c:pt idx="2875">
                        <c:v>1.4390000000000001</c:v>
                      </c:pt>
                      <c:pt idx="2876">
                        <c:v>1.4390000000000001</c:v>
                      </c:pt>
                      <c:pt idx="2877">
                        <c:v>1.44</c:v>
                      </c:pt>
                      <c:pt idx="2878">
                        <c:v>1.44</c:v>
                      </c:pt>
                      <c:pt idx="2879">
                        <c:v>1.4410000000000001</c:v>
                      </c:pt>
                      <c:pt idx="2880">
                        <c:v>1.4410000000000001</c:v>
                      </c:pt>
                      <c:pt idx="2881">
                        <c:v>1.4419999999999999</c:v>
                      </c:pt>
                      <c:pt idx="2882">
                        <c:v>1.4419999999999999</c:v>
                      </c:pt>
                      <c:pt idx="2883">
                        <c:v>1.4430000000000001</c:v>
                      </c:pt>
                      <c:pt idx="2884">
                        <c:v>1.4430000000000001</c:v>
                      </c:pt>
                      <c:pt idx="2885">
                        <c:v>1.444</c:v>
                      </c:pt>
                      <c:pt idx="2886">
                        <c:v>1.444</c:v>
                      </c:pt>
                      <c:pt idx="2887">
                        <c:v>1.4450000000000001</c:v>
                      </c:pt>
                      <c:pt idx="2888">
                        <c:v>1.4450000000000001</c:v>
                      </c:pt>
                      <c:pt idx="2889">
                        <c:v>1.446</c:v>
                      </c:pt>
                      <c:pt idx="2890">
                        <c:v>1.446</c:v>
                      </c:pt>
                      <c:pt idx="2891">
                        <c:v>1.4470000000000001</c:v>
                      </c:pt>
                      <c:pt idx="2892">
                        <c:v>1.4470000000000001</c:v>
                      </c:pt>
                      <c:pt idx="2893">
                        <c:v>1.448</c:v>
                      </c:pt>
                      <c:pt idx="2894">
                        <c:v>1.448</c:v>
                      </c:pt>
                      <c:pt idx="2895">
                        <c:v>1.4490000000000001</c:v>
                      </c:pt>
                      <c:pt idx="2896">
                        <c:v>1.4490000000000001</c:v>
                      </c:pt>
                      <c:pt idx="2897">
                        <c:v>1.45</c:v>
                      </c:pt>
                      <c:pt idx="2898">
                        <c:v>1.45</c:v>
                      </c:pt>
                      <c:pt idx="2899">
                        <c:v>1.4510000000000001</c:v>
                      </c:pt>
                      <c:pt idx="2900">
                        <c:v>1.4510000000000001</c:v>
                      </c:pt>
                      <c:pt idx="2901">
                        <c:v>1.452</c:v>
                      </c:pt>
                      <c:pt idx="2902">
                        <c:v>1.452</c:v>
                      </c:pt>
                      <c:pt idx="2903">
                        <c:v>1.4530000000000001</c:v>
                      </c:pt>
                      <c:pt idx="2904">
                        <c:v>1.4530000000000001</c:v>
                      </c:pt>
                      <c:pt idx="2905">
                        <c:v>1.454</c:v>
                      </c:pt>
                      <c:pt idx="2906">
                        <c:v>1.454</c:v>
                      </c:pt>
                      <c:pt idx="2907">
                        <c:v>1.4550000000000001</c:v>
                      </c:pt>
                      <c:pt idx="2908">
                        <c:v>1.4550000000000001</c:v>
                      </c:pt>
                      <c:pt idx="2909">
                        <c:v>1.456</c:v>
                      </c:pt>
                      <c:pt idx="2910">
                        <c:v>1.456</c:v>
                      </c:pt>
                      <c:pt idx="2911">
                        <c:v>1.4570000000000001</c:v>
                      </c:pt>
                      <c:pt idx="2912">
                        <c:v>1.4570000000000001</c:v>
                      </c:pt>
                      <c:pt idx="2913">
                        <c:v>1.458</c:v>
                      </c:pt>
                      <c:pt idx="2914">
                        <c:v>1.458</c:v>
                      </c:pt>
                      <c:pt idx="2915">
                        <c:v>1.4590000000000001</c:v>
                      </c:pt>
                      <c:pt idx="2916">
                        <c:v>1.4590000000000001</c:v>
                      </c:pt>
                      <c:pt idx="2917">
                        <c:v>1.46</c:v>
                      </c:pt>
                      <c:pt idx="2918">
                        <c:v>1.46</c:v>
                      </c:pt>
                      <c:pt idx="2919">
                        <c:v>1.4610000000000001</c:v>
                      </c:pt>
                      <c:pt idx="2920">
                        <c:v>1.4610000000000001</c:v>
                      </c:pt>
                      <c:pt idx="2921">
                        <c:v>1.462</c:v>
                      </c:pt>
                      <c:pt idx="2922">
                        <c:v>1.462</c:v>
                      </c:pt>
                      <c:pt idx="2923">
                        <c:v>1.4630000000000001</c:v>
                      </c:pt>
                      <c:pt idx="2924">
                        <c:v>1.4630000000000001</c:v>
                      </c:pt>
                      <c:pt idx="2925">
                        <c:v>1.464</c:v>
                      </c:pt>
                      <c:pt idx="2926">
                        <c:v>1.464</c:v>
                      </c:pt>
                      <c:pt idx="2927">
                        <c:v>1.4650000000000001</c:v>
                      </c:pt>
                      <c:pt idx="2928">
                        <c:v>1.4650000000000001</c:v>
                      </c:pt>
                      <c:pt idx="2929">
                        <c:v>1.466</c:v>
                      </c:pt>
                      <c:pt idx="2930">
                        <c:v>1.466</c:v>
                      </c:pt>
                      <c:pt idx="2931">
                        <c:v>1.4670000000000001</c:v>
                      </c:pt>
                      <c:pt idx="2932">
                        <c:v>1.4670000000000001</c:v>
                      </c:pt>
                      <c:pt idx="2933">
                        <c:v>1.468</c:v>
                      </c:pt>
                      <c:pt idx="2934">
                        <c:v>1.468</c:v>
                      </c:pt>
                      <c:pt idx="2935">
                        <c:v>1.4690000000000001</c:v>
                      </c:pt>
                      <c:pt idx="2936">
                        <c:v>1.4690000000000001</c:v>
                      </c:pt>
                      <c:pt idx="2937">
                        <c:v>1.47</c:v>
                      </c:pt>
                      <c:pt idx="2938">
                        <c:v>1.47</c:v>
                      </c:pt>
                      <c:pt idx="2939">
                        <c:v>1.4710000000000001</c:v>
                      </c:pt>
                      <c:pt idx="2940">
                        <c:v>1.4710000000000001</c:v>
                      </c:pt>
                      <c:pt idx="2941">
                        <c:v>1.472</c:v>
                      </c:pt>
                      <c:pt idx="2942">
                        <c:v>1.472</c:v>
                      </c:pt>
                      <c:pt idx="2943">
                        <c:v>1.4730000000000001</c:v>
                      </c:pt>
                      <c:pt idx="2944">
                        <c:v>1.4730000000000001</c:v>
                      </c:pt>
                      <c:pt idx="2945">
                        <c:v>1.474</c:v>
                      </c:pt>
                      <c:pt idx="2946">
                        <c:v>1.474</c:v>
                      </c:pt>
                      <c:pt idx="2947">
                        <c:v>1.4750000000000001</c:v>
                      </c:pt>
                      <c:pt idx="2948">
                        <c:v>1.4750000000000001</c:v>
                      </c:pt>
                      <c:pt idx="2949">
                        <c:v>1.476</c:v>
                      </c:pt>
                      <c:pt idx="2950">
                        <c:v>1.476</c:v>
                      </c:pt>
                      <c:pt idx="2951">
                        <c:v>1.4770000000000001</c:v>
                      </c:pt>
                      <c:pt idx="2952">
                        <c:v>1.4770000000000001</c:v>
                      </c:pt>
                      <c:pt idx="2953">
                        <c:v>1.478</c:v>
                      </c:pt>
                      <c:pt idx="2954">
                        <c:v>1.478</c:v>
                      </c:pt>
                      <c:pt idx="2955">
                        <c:v>1.4790000000000001</c:v>
                      </c:pt>
                      <c:pt idx="2956">
                        <c:v>1.4790000000000001</c:v>
                      </c:pt>
                      <c:pt idx="2957">
                        <c:v>1.48</c:v>
                      </c:pt>
                      <c:pt idx="2958">
                        <c:v>1.48</c:v>
                      </c:pt>
                      <c:pt idx="2959">
                        <c:v>1.4810000000000001</c:v>
                      </c:pt>
                      <c:pt idx="2960">
                        <c:v>1.4810000000000001</c:v>
                      </c:pt>
                      <c:pt idx="2961">
                        <c:v>1.482</c:v>
                      </c:pt>
                      <c:pt idx="2962">
                        <c:v>1.482</c:v>
                      </c:pt>
                      <c:pt idx="2963">
                        <c:v>1.4830000000000001</c:v>
                      </c:pt>
                      <c:pt idx="2964">
                        <c:v>1.4830000000000001</c:v>
                      </c:pt>
                      <c:pt idx="2965">
                        <c:v>1.484</c:v>
                      </c:pt>
                      <c:pt idx="2966">
                        <c:v>1.484</c:v>
                      </c:pt>
                      <c:pt idx="2967">
                        <c:v>1.4850000000000001</c:v>
                      </c:pt>
                      <c:pt idx="2968">
                        <c:v>1.4850000000000001</c:v>
                      </c:pt>
                      <c:pt idx="2969">
                        <c:v>1.486</c:v>
                      </c:pt>
                      <c:pt idx="2970">
                        <c:v>1.486</c:v>
                      </c:pt>
                      <c:pt idx="2971">
                        <c:v>1.4870000000000001</c:v>
                      </c:pt>
                      <c:pt idx="2972">
                        <c:v>1.4870000000000001</c:v>
                      </c:pt>
                      <c:pt idx="2973">
                        <c:v>1.488</c:v>
                      </c:pt>
                      <c:pt idx="2974">
                        <c:v>1.488</c:v>
                      </c:pt>
                      <c:pt idx="2975">
                        <c:v>1.4890000000000001</c:v>
                      </c:pt>
                      <c:pt idx="2976">
                        <c:v>1.4890000000000001</c:v>
                      </c:pt>
                      <c:pt idx="2977">
                        <c:v>1.49</c:v>
                      </c:pt>
                      <c:pt idx="2978">
                        <c:v>1.49</c:v>
                      </c:pt>
                      <c:pt idx="2979">
                        <c:v>1.4910000000000001</c:v>
                      </c:pt>
                      <c:pt idx="2980">
                        <c:v>1.4910000000000001</c:v>
                      </c:pt>
                      <c:pt idx="2981">
                        <c:v>1.492</c:v>
                      </c:pt>
                      <c:pt idx="2982">
                        <c:v>1.492</c:v>
                      </c:pt>
                      <c:pt idx="2983">
                        <c:v>1.4930000000000001</c:v>
                      </c:pt>
                      <c:pt idx="2984">
                        <c:v>1.4930000000000001</c:v>
                      </c:pt>
                      <c:pt idx="2985">
                        <c:v>1.494</c:v>
                      </c:pt>
                      <c:pt idx="2986">
                        <c:v>1.494</c:v>
                      </c:pt>
                      <c:pt idx="2987">
                        <c:v>1.4950000000000001</c:v>
                      </c:pt>
                      <c:pt idx="2988">
                        <c:v>1.4950000000000001</c:v>
                      </c:pt>
                      <c:pt idx="2989">
                        <c:v>1.496</c:v>
                      </c:pt>
                      <c:pt idx="2990">
                        <c:v>1.496</c:v>
                      </c:pt>
                      <c:pt idx="2991">
                        <c:v>1.4970000000000001</c:v>
                      </c:pt>
                      <c:pt idx="2992">
                        <c:v>1.4970000000000001</c:v>
                      </c:pt>
                      <c:pt idx="2993">
                        <c:v>1.498</c:v>
                      </c:pt>
                      <c:pt idx="2994">
                        <c:v>1.498</c:v>
                      </c:pt>
                      <c:pt idx="2995">
                        <c:v>1.4990000000000001</c:v>
                      </c:pt>
                      <c:pt idx="2996">
                        <c:v>1.4990000000000001</c:v>
                      </c:pt>
                      <c:pt idx="2997">
                        <c:v>1.5</c:v>
                      </c:pt>
                      <c:pt idx="2998">
                        <c:v>1.5</c:v>
                      </c:pt>
                      <c:pt idx="2999">
                        <c:v>1.5009999999999999</c:v>
                      </c:pt>
                      <c:pt idx="3000">
                        <c:v>1.5009999999999999</c:v>
                      </c:pt>
                      <c:pt idx="3001">
                        <c:v>1.502</c:v>
                      </c:pt>
                      <c:pt idx="3002">
                        <c:v>1.502</c:v>
                      </c:pt>
                      <c:pt idx="3003">
                        <c:v>1.5029999999999999</c:v>
                      </c:pt>
                      <c:pt idx="3004">
                        <c:v>1.5029999999999999</c:v>
                      </c:pt>
                      <c:pt idx="3005">
                        <c:v>1.504</c:v>
                      </c:pt>
                      <c:pt idx="3006">
                        <c:v>1.504</c:v>
                      </c:pt>
                      <c:pt idx="3007">
                        <c:v>1.5049999999999999</c:v>
                      </c:pt>
                      <c:pt idx="3008">
                        <c:v>1.5049999999999999</c:v>
                      </c:pt>
                      <c:pt idx="3009">
                        <c:v>1.506</c:v>
                      </c:pt>
                      <c:pt idx="3010">
                        <c:v>1.506</c:v>
                      </c:pt>
                      <c:pt idx="3011">
                        <c:v>1.5069999999999999</c:v>
                      </c:pt>
                      <c:pt idx="3012">
                        <c:v>1.5069999999999999</c:v>
                      </c:pt>
                      <c:pt idx="3013">
                        <c:v>1.508</c:v>
                      </c:pt>
                      <c:pt idx="3014">
                        <c:v>1.508</c:v>
                      </c:pt>
                      <c:pt idx="3015">
                        <c:v>1.5089999999999999</c:v>
                      </c:pt>
                      <c:pt idx="3016">
                        <c:v>1.5089999999999999</c:v>
                      </c:pt>
                      <c:pt idx="3017">
                        <c:v>1.51</c:v>
                      </c:pt>
                      <c:pt idx="3018">
                        <c:v>1.51</c:v>
                      </c:pt>
                      <c:pt idx="3019">
                        <c:v>1.5109999999999999</c:v>
                      </c:pt>
                      <c:pt idx="3020">
                        <c:v>1.5109999999999999</c:v>
                      </c:pt>
                      <c:pt idx="3021">
                        <c:v>1.512</c:v>
                      </c:pt>
                      <c:pt idx="3022">
                        <c:v>1.512</c:v>
                      </c:pt>
                      <c:pt idx="3023">
                        <c:v>1.5129999999999999</c:v>
                      </c:pt>
                      <c:pt idx="3024">
                        <c:v>1.5129999999999999</c:v>
                      </c:pt>
                      <c:pt idx="3025">
                        <c:v>1.514</c:v>
                      </c:pt>
                      <c:pt idx="3026">
                        <c:v>1.514</c:v>
                      </c:pt>
                      <c:pt idx="3027">
                        <c:v>1.5149999999999999</c:v>
                      </c:pt>
                      <c:pt idx="3028">
                        <c:v>1.5149999999999999</c:v>
                      </c:pt>
                      <c:pt idx="3029">
                        <c:v>1.516</c:v>
                      </c:pt>
                      <c:pt idx="3030">
                        <c:v>1.516</c:v>
                      </c:pt>
                      <c:pt idx="3031">
                        <c:v>1.5169999999999999</c:v>
                      </c:pt>
                      <c:pt idx="3032">
                        <c:v>1.5169999999999999</c:v>
                      </c:pt>
                      <c:pt idx="3033">
                        <c:v>1.518</c:v>
                      </c:pt>
                      <c:pt idx="3034">
                        <c:v>1.518</c:v>
                      </c:pt>
                      <c:pt idx="3035">
                        <c:v>1.5189999999999999</c:v>
                      </c:pt>
                      <c:pt idx="3036">
                        <c:v>1.5189999999999999</c:v>
                      </c:pt>
                      <c:pt idx="3037">
                        <c:v>1.52</c:v>
                      </c:pt>
                      <c:pt idx="3038">
                        <c:v>1.52</c:v>
                      </c:pt>
                      <c:pt idx="3039">
                        <c:v>1.5209999999999999</c:v>
                      </c:pt>
                      <c:pt idx="3040">
                        <c:v>1.5209999999999999</c:v>
                      </c:pt>
                      <c:pt idx="3041">
                        <c:v>1.522</c:v>
                      </c:pt>
                      <c:pt idx="3042">
                        <c:v>1.522</c:v>
                      </c:pt>
                      <c:pt idx="3043">
                        <c:v>1.5229999999999999</c:v>
                      </c:pt>
                      <c:pt idx="3044">
                        <c:v>1.5229999999999999</c:v>
                      </c:pt>
                      <c:pt idx="3045">
                        <c:v>1.524</c:v>
                      </c:pt>
                      <c:pt idx="3046">
                        <c:v>1.524</c:v>
                      </c:pt>
                      <c:pt idx="3047">
                        <c:v>1.5249999999999999</c:v>
                      </c:pt>
                      <c:pt idx="3048">
                        <c:v>1.5249999999999999</c:v>
                      </c:pt>
                      <c:pt idx="3049">
                        <c:v>1.526</c:v>
                      </c:pt>
                      <c:pt idx="3050">
                        <c:v>1.526</c:v>
                      </c:pt>
                      <c:pt idx="3051">
                        <c:v>1.5269999999999999</c:v>
                      </c:pt>
                      <c:pt idx="3052">
                        <c:v>1.5269999999999999</c:v>
                      </c:pt>
                      <c:pt idx="3053">
                        <c:v>1.528</c:v>
                      </c:pt>
                      <c:pt idx="3054">
                        <c:v>1.528</c:v>
                      </c:pt>
                      <c:pt idx="3055">
                        <c:v>1.5289999999999999</c:v>
                      </c:pt>
                      <c:pt idx="3056">
                        <c:v>1.5289999999999999</c:v>
                      </c:pt>
                      <c:pt idx="3057">
                        <c:v>1.53</c:v>
                      </c:pt>
                      <c:pt idx="3058">
                        <c:v>1.53</c:v>
                      </c:pt>
                      <c:pt idx="3059">
                        <c:v>1.5309999999999999</c:v>
                      </c:pt>
                      <c:pt idx="3060">
                        <c:v>1.5309999999999999</c:v>
                      </c:pt>
                      <c:pt idx="3061">
                        <c:v>1.532</c:v>
                      </c:pt>
                      <c:pt idx="3062">
                        <c:v>1.532</c:v>
                      </c:pt>
                      <c:pt idx="3063">
                        <c:v>1.5329999999999999</c:v>
                      </c:pt>
                      <c:pt idx="3064">
                        <c:v>1.5329999999999999</c:v>
                      </c:pt>
                      <c:pt idx="3065">
                        <c:v>1.534</c:v>
                      </c:pt>
                      <c:pt idx="3066">
                        <c:v>1.534</c:v>
                      </c:pt>
                      <c:pt idx="3067">
                        <c:v>1.5349999999999999</c:v>
                      </c:pt>
                      <c:pt idx="3068">
                        <c:v>1.5349999999999999</c:v>
                      </c:pt>
                      <c:pt idx="3069">
                        <c:v>1.536</c:v>
                      </c:pt>
                      <c:pt idx="3070">
                        <c:v>1.536</c:v>
                      </c:pt>
                      <c:pt idx="3071">
                        <c:v>1.5369999999999999</c:v>
                      </c:pt>
                      <c:pt idx="3072">
                        <c:v>1.5369999999999999</c:v>
                      </c:pt>
                      <c:pt idx="3073">
                        <c:v>1.538</c:v>
                      </c:pt>
                      <c:pt idx="3074">
                        <c:v>1.538</c:v>
                      </c:pt>
                      <c:pt idx="3075">
                        <c:v>1.5389999999999999</c:v>
                      </c:pt>
                      <c:pt idx="3076">
                        <c:v>1.5389999999999999</c:v>
                      </c:pt>
                      <c:pt idx="3077">
                        <c:v>1.54</c:v>
                      </c:pt>
                      <c:pt idx="3078">
                        <c:v>1.54</c:v>
                      </c:pt>
                      <c:pt idx="3079">
                        <c:v>1.5409999999999999</c:v>
                      </c:pt>
                      <c:pt idx="3080">
                        <c:v>1.5409999999999999</c:v>
                      </c:pt>
                      <c:pt idx="3081">
                        <c:v>1.542</c:v>
                      </c:pt>
                      <c:pt idx="3082">
                        <c:v>1.542</c:v>
                      </c:pt>
                      <c:pt idx="3083">
                        <c:v>1.5429999999999999</c:v>
                      </c:pt>
                      <c:pt idx="3084">
                        <c:v>1.5429999999999999</c:v>
                      </c:pt>
                      <c:pt idx="3085">
                        <c:v>1.544</c:v>
                      </c:pt>
                      <c:pt idx="3086">
                        <c:v>1.544</c:v>
                      </c:pt>
                      <c:pt idx="3087">
                        <c:v>1.5449999999999999</c:v>
                      </c:pt>
                      <c:pt idx="3088">
                        <c:v>1.5449999999999999</c:v>
                      </c:pt>
                      <c:pt idx="3089">
                        <c:v>1.546</c:v>
                      </c:pt>
                      <c:pt idx="3090">
                        <c:v>1.546</c:v>
                      </c:pt>
                      <c:pt idx="3091">
                        <c:v>1.5469999999999999</c:v>
                      </c:pt>
                      <c:pt idx="3092">
                        <c:v>1.5469999999999999</c:v>
                      </c:pt>
                      <c:pt idx="3093">
                        <c:v>1.548</c:v>
                      </c:pt>
                      <c:pt idx="3094">
                        <c:v>1.548</c:v>
                      </c:pt>
                      <c:pt idx="3095">
                        <c:v>1.5489999999999999</c:v>
                      </c:pt>
                      <c:pt idx="3096">
                        <c:v>1.5489999999999999</c:v>
                      </c:pt>
                      <c:pt idx="3097">
                        <c:v>1.55</c:v>
                      </c:pt>
                      <c:pt idx="3098">
                        <c:v>1.55</c:v>
                      </c:pt>
                      <c:pt idx="3099">
                        <c:v>1.5509999999999999</c:v>
                      </c:pt>
                      <c:pt idx="3100">
                        <c:v>1.5509999999999999</c:v>
                      </c:pt>
                      <c:pt idx="3101">
                        <c:v>1.552</c:v>
                      </c:pt>
                      <c:pt idx="3102">
                        <c:v>1.552</c:v>
                      </c:pt>
                      <c:pt idx="3103">
                        <c:v>1.5529999999999999</c:v>
                      </c:pt>
                      <c:pt idx="3104">
                        <c:v>1.5529999999999999</c:v>
                      </c:pt>
                      <c:pt idx="3105">
                        <c:v>1.554</c:v>
                      </c:pt>
                      <c:pt idx="3106">
                        <c:v>1.554</c:v>
                      </c:pt>
                      <c:pt idx="3107">
                        <c:v>1.5549999999999999</c:v>
                      </c:pt>
                      <c:pt idx="3108">
                        <c:v>1.5549999999999999</c:v>
                      </c:pt>
                      <c:pt idx="3109">
                        <c:v>1.556</c:v>
                      </c:pt>
                      <c:pt idx="3110">
                        <c:v>1.556</c:v>
                      </c:pt>
                      <c:pt idx="3111">
                        <c:v>1.5569999999999999</c:v>
                      </c:pt>
                      <c:pt idx="3112">
                        <c:v>1.5569999999999999</c:v>
                      </c:pt>
                      <c:pt idx="3113">
                        <c:v>1.5580000000000001</c:v>
                      </c:pt>
                      <c:pt idx="3114">
                        <c:v>1.5580000000000001</c:v>
                      </c:pt>
                      <c:pt idx="3115">
                        <c:v>1.5589999999999999</c:v>
                      </c:pt>
                      <c:pt idx="3116">
                        <c:v>1.5589999999999999</c:v>
                      </c:pt>
                      <c:pt idx="3117">
                        <c:v>1.56</c:v>
                      </c:pt>
                      <c:pt idx="3118">
                        <c:v>1.56</c:v>
                      </c:pt>
                      <c:pt idx="3119">
                        <c:v>1.5609999999999999</c:v>
                      </c:pt>
                      <c:pt idx="3120">
                        <c:v>1.5609999999999999</c:v>
                      </c:pt>
                      <c:pt idx="3121">
                        <c:v>1.5620000000000001</c:v>
                      </c:pt>
                      <c:pt idx="3122">
                        <c:v>1.5620000000000001</c:v>
                      </c:pt>
                      <c:pt idx="3123">
                        <c:v>1.5629999999999999</c:v>
                      </c:pt>
                      <c:pt idx="3124">
                        <c:v>1.5629999999999999</c:v>
                      </c:pt>
                      <c:pt idx="3125">
                        <c:v>1.5640000000000001</c:v>
                      </c:pt>
                      <c:pt idx="3126">
                        <c:v>1.5640000000000001</c:v>
                      </c:pt>
                      <c:pt idx="3127">
                        <c:v>1.5649999999999999</c:v>
                      </c:pt>
                      <c:pt idx="3128">
                        <c:v>1.5649999999999999</c:v>
                      </c:pt>
                      <c:pt idx="3129">
                        <c:v>1.5660000000000001</c:v>
                      </c:pt>
                      <c:pt idx="3130">
                        <c:v>1.5660000000000001</c:v>
                      </c:pt>
                      <c:pt idx="3131">
                        <c:v>1.5669999999999999</c:v>
                      </c:pt>
                      <c:pt idx="3132">
                        <c:v>1.5669999999999999</c:v>
                      </c:pt>
                      <c:pt idx="3133">
                        <c:v>1.5680000000000001</c:v>
                      </c:pt>
                      <c:pt idx="3134">
                        <c:v>1.5680000000000001</c:v>
                      </c:pt>
                      <c:pt idx="3135">
                        <c:v>1.569</c:v>
                      </c:pt>
                      <c:pt idx="3136">
                        <c:v>1.569</c:v>
                      </c:pt>
                      <c:pt idx="3137">
                        <c:v>1.57</c:v>
                      </c:pt>
                      <c:pt idx="3138">
                        <c:v>1.57</c:v>
                      </c:pt>
                      <c:pt idx="3139">
                        <c:v>1.571</c:v>
                      </c:pt>
                      <c:pt idx="3140">
                        <c:v>1.571</c:v>
                      </c:pt>
                      <c:pt idx="3141">
                        <c:v>1.5720000000000001</c:v>
                      </c:pt>
                      <c:pt idx="3142">
                        <c:v>1.5720000000000001</c:v>
                      </c:pt>
                      <c:pt idx="3143">
                        <c:v>1.573</c:v>
                      </c:pt>
                      <c:pt idx="3144">
                        <c:v>1.573</c:v>
                      </c:pt>
                      <c:pt idx="3145">
                        <c:v>1.5740000000000001</c:v>
                      </c:pt>
                      <c:pt idx="3146">
                        <c:v>1.5740000000000001</c:v>
                      </c:pt>
                      <c:pt idx="3147">
                        <c:v>1.575</c:v>
                      </c:pt>
                      <c:pt idx="3148">
                        <c:v>1.575</c:v>
                      </c:pt>
                      <c:pt idx="3149">
                        <c:v>1.5760000000000001</c:v>
                      </c:pt>
                      <c:pt idx="3150">
                        <c:v>1.5760000000000001</c:v>
                      </c:pt>
                      <c:pt idx="3151">
                        <c:v>1.577</c:v>
                      </c:pt>
                      <c:pt idx="3152">
                        <c:v>1.577</c:v>
                      </c:pt>
                      <c:pt idx="3153">
                        <c:v>1.5780000000000001</c:v>
                      </c:pt>
                      <c:pt idx="3154">
                        <c:v>1.5780000000000001</c:v>
                      </c:pt>
                      <c:pt idx="3155">
                        <c:v>1.579</c:v>
                      </c:pt>
                      <c:pt idx="3156">
                        <c:v>1.579</c:v>
                      </c:pt>
                      <c:pt idx="3157">
                        <c:v>1.58</c:v>
                      </c:pt>
                      <c:pt idx="3158">
                        <c:v>1.58</c:v>
                      </c:pt>
                      <c:pt idx="3159">
                        <c:v>1.581</c:v>
                      </c:pt>
                      <c:pt idx="3160">
                        <c:v>1.581</c:v>
                      </c:pt>
                      <c:pt idx="3161">
                        <c:v>1.5820000000000001</c:v>
                      </c:pt>
                      <c:pt idx="3162">
                        <c:v>1.5820000000000001</c:v>
                      </c:pt>
                      <c:pt idx="3163">
                        <c:v>1.583</c:v>
                      </c:pt>
                      <c:pt idx="3164">
                        <c:v>1.583</c:v>
                      </c:pt>
                      <c:pt idx="3165">
                        <c:v>1.5840000000000001</c:v>
                      </c:pt>
                      <c:pt idx="3166">
                        <c:v>1.5840000000000001</c:v>
                      </c:pt>
                      <c:pt idx="3167">
                        <c:v>1.585</c:v>
                      </c:pt>
                      <c:pt idx="3168">
                        <c:v>1.585</c:v>
                      </c:pt>
                      <c:pt idx="3169">
                        <c:v>1.5860000000000001</c:v>
                      </c:pt>
                      <c:pt idx="3170">
                        <c:v>1.5860000000000001</c:v>
                      </c:pt>
                      <c:pt idx="3171">
                        <c:v>1.587</c:v>
                      </c:pt>
                      <c:pt idx="3172">
                        <c:v>1.587</c:v>
                      </c:pt>
                      <c:pt idx="3173">
                        <c:v>1.5880000000000001</c:v>
                      </c:pt>
                      <c:pt idx="3174">
                        <c:v>1.5880000000000001</c:v>
                      </c:pt>
                      <c:pt idx="3175">
                        <c:v>1.589</c:v>
                      </c:pt>
                      <c:pt idx="3176">
                        <c:v>1.589</c:v>
                      </c:pt>
                      <c:pt idx="3177">
                        <c:v>1.59</c:v>
                      </c:pt>
                      <c:pt idx="3178">
                        <c:v>1.59</c:v>
                      </c:pt>
                      <c:pt idx="3179">
                        <c:v>1.591</c:v>
                      </c:pt>
                      <c:pt idx="3180">
                        <c:v>1.591</c:v>
                      </c:pt>
                      <c:pt idx="3181">
                        <c:v>1.5920000000000001</c:v>
                      </c:pt>
                      <c:pt idx="3182">
                        <c:v>1.5920000000000001</c:v>
                      </c:pt>
                      <c:pt idx="3183">
                        <c:v>1.593</c:v>
                      </c:pt>
                      <c:pt idx="3184">
                        <c:v>1.593</c:v>
                      </c:pt>
                      <c:pt idx="3185">
                        <c:v>1.5940000000000001</c:v>
                      </c:pt>
                      <c:pt idx="3186">
                        <c:v>1.5940000000000001</c:v>
                      </c:pt>
                      <c:pt idx="3187">
                        <c:v>1.595</c:v>
                      </c:pt>
                      <c:pt idx="3188">
                        <c:v>1.595</c:v>
                      </c:pt>
                      <c:pt idx="3189">
                        <c:v>1.5960000000000001</c:v>
                      </c:pt>
                      <c:pt idx="3190">
                        <c:v>1.5960000000000001</c:v>
                      </c:pt>
                      <c:pt idx="3191">
                        <c:v>1.597</c:v>
                      </c:pt>
                      <c:pt idx="3192">
                        <c:v>1.597</c:v>
                      </c:pt>
                      <c:pt idx="3193">
                        <c:v>1.5980000000000001</c:v>
                      </c:pt>
                      <c:pt idx="3194">
                        <c:v>1.5980000000000001</c:v>
                      </c:pt>
                      <c:pt idx="3195">
                        <c:v>1.599</c:v>
                      </c:pt>
                      <c:pt idx="3196">
                        <c:v>1.599</c:v>
                      </c:pt>
                      <c:pt idx="3197">
                        <c:v>1.6</c:v>
                      </c:pt>
                      <c:pt idx="3198">
                        <c:v>1.6</c:v>
                      </c:pt>
                      <c:pt idx="3199">
                        <c:v>1.601</c:v>
                      </c:pt>
                      <c:pt idx="3200">
                        <c:v>1.601</c:v>
                      </c:pt>
                      <c:pt idx="3201">
                        <c:v>1.6020000000000001</c:v>
                      </c:pt>
                      <c:pt idx="3202">
                        <c:v>1.6020000000000001</c:v>
                      </c:pt>
                      <c:pt idx="3203">
                        <c:v>1.603</c:v>
                      </c:pt>
                      <c:pt idx="3204">
                        <c:v>1.603</c:v>
                      </c:pt>
                      <c:pt idx="3205">
                        <c:v>1.6040000000000001</c:v>
                      </c:pt>
                      <c:pt idx="3206">
                        <c:v>1.6040000000000001</c:v>
                      </c:pt>
                      <c:pt idx="3207">
                        <c:v>1.605</c:v>
                      </c:pt>
                      <c:pt idx="3208">
                        <c:v>1.605</c:v>
                      </c:pt>
                      <c:pt idx="3209">
                        <c:v>1.6060000000000001</c:v>
                      </c:pt>
                      <c:pt idx="3210">
                        <c:v>1.6060000000000001</c:v>
                      </c:pt>
                      <c:pt idx="3211">
                        <c:v>1.607</c:v>
                      </c:pt>
                      <c:pt idx="3212">
                        <c:v>1.607</c:v>
                      </c:pt>
                      <c:pt idx="3213">
                        <c:v>1.6080000000000001</c:v>
                      </c:pt>
                      <c:pt idx="3214">
                        <c:v>1.6080000000000001</c:v>
                      </c:pt>
                      <c:pt idx="3215">
                        <c:v>1.609</c:v>
                      </c:pt>
                      <c:pt idx="3216">
                        <c:v>1.609</c:v>
                      </c:pt>
                      <c:pt idx="3217">
                        <c:v>1.61</c:v>
                      </c:pt>
                      <c:pt idx="3218">
                        <c:v>1.61</c:v>
                      </c:pt>
                      <c:pt idx="3219">
                        <c:v>1.611</c:v>
                      </c:pt>
                      <c:pt idx="3220">
                        <c:v>1.611</c:v>
                      </c:pt>
                      <c:pt idx="3221">
                        <c:v>1.6120000000000001</c:v>
                      </c:pt>
                      <c:pt idx="3222">
                        <c:v>1.6120000000000001</c:v>
                      </c:pt>
                      <c:pt idx="3223">
                        <c:v>1.613</c:v>
                      </c:pt>
                      <c:pt idx="3224">
                        <c:v>1.613</c:v>
                      </c:pt>
                      <c:pt idx="3225">
                        <c:v>1.6140000000000001</c:v>
                      </c:pt>
                      <c:pt idx="3226">
                        <c:v>1.6140000000000001</c:v>
                      </c:pt>
                      <c:pt idx="3227">
                        <c:v>1.615</c:v>
                      </c:pt>
                      <c:pt idx="3228">
                        <c:v>1.615</c:v>
                      </c:pt>
                      <c:pt idx="3229">
                        <c:v>1.6160000000000001</c:v>
                      </c:pt>
                      <c:pt idx="3230">
                        <c:v>1.6160000000000001</c:v>
                      </c:pt>
                      <c:pt idx="3231">
                        <c:v>1.617</c:v>
                      </c:pt>
                      <c:pt idx="3232">
                        <c:v>1.617</c:v>
                      </c:pt>
                      <c:pt idx="3233">
                        <c:v>1.6180000000000001</c:v>
                      </c:pt>
                      <c:pt idx="3234">
                        <c:v>1.6180000000000001</c:v>
                      </c:pt>
                      <c:pt idx="3235">
                        <c:v>1.619</c:v>
                      </c:pt>
                      <c:pt idx="3236">
                        <c:v>1.619</c:v>
                      </c:pt>
                      <c:pt idx="3237">
                        <c:v>1.62</c:v>
                      </c:pt>
                      <c:pt idx="3238">
                        <c:v>1.62</c:v>
                      </c:pt>
                      <c:pt idx="3239">
                        <c:v>1.621</c:v>
                      </c:pt>
                      <c:pt idx="3240">
                        <c:v>1.621</c:v>
                      </c:pt>
                      <c:pt idx="3241">
                        <c:v>1.6220000000000001</c:v>
                      </c:pt>
                      <c:pt idx="3242">
                        <c:v>1.6220000000000001</c:v>
                      </c:pt>
                      <c:pt idx="3243">
                        <c:v>1.623</c:v>
                      </c:pt>
                      <c:pt idx="3244">
                        <c:v>1.623</c:v>
                      </c:pt>
                      <c:pt idx="3245">
                        <c:v>1.6240000000000001</c:v>
                      </c:pt>
                      <c:pt idx="3246">
                        <c:v>1.6240000000000001</c:v>
                      </c:pt>
                      <c:pt idx="3247">
                        <c:v>1.625</c:v>
                      </c:pt>
                      <c:pt idx="3248">
                        <c:v>1.625</c:v>
                      </c:pt>
                      <c:pt idx="3249">
                        <c:v>1.6259999999999999</c:v>
                      </c:pt>
                      <c:pt idx="3250">
                        <c:v>1.6259999999999999</c:v>
                      </c:pt>
                      <c:pt idx="3251">
                        <c:v>1.627</c:v>
                      </c:pt>
                      <c:pt idx="3252">
                        <c:v>1.627</c:v>
                      </c:pt>
                      <c:pt idx="3253">
                        <c:v>1.6279999999999999</c:v>
                      </c:pt>
                      <c:pt idx="3254">
                        <c:v>1.6279999999999999</c:v>
                      </c:pt>
                      <c:pt idx="3255">
                        <c:v>1.629</c:v>
                      </c:pt>
                      <c:pt idx="3256">
                        <c:v>1.629</c:v>
                      </c:pt>
                      <c:pt idx="3257">
                        <c:v>1.63</c:v>
                      </c:pt>
                      <c:pt idx="3258">
                        <c:v>1.63</c:v>
                      </c:pt>
                      <c:pt idx="3259">
                        <c:v>1.631</c:v>
                      </c:pt>
                      <c:pt idx="3260">
                        <c:v>1.631</c:v>
                      </c:pt>
                      <c:pt idx="3261">
                        <c:v>1.6319999999999999</c:v>
                      </c:pt>
                      <c:pt idx="3262">
                        <c:v>1.6319999999999999</c:v>
                      </c:pt>
                      <c:pt idx="3263">
                        <c:v>1.633</c:v>
                      </c:pt>
                      <c:pt idx="3264">
                        <c:v>1.633</c:v>
                      </c:pt>
                      <c:pt idx="3265">
                        <c:v>1.6339999999999999</c:v>
                      </c:pt>
                      <c:pt idx="3266">
                        <c:v>1.6339999999999999</c:v>
                      </c:pt>
                      <c:pt idx="3267">
                        <c:v>1.635</c:v>
                      </c:pt>
                      <c:pt idx="3268">
                        <c:v>1.635</c:v>
                      </c:pt>
                      <c:pt idx="3269">
                        <c:v>1.6359999999999999</c:v>
                      </c:pt>
                      <c:pt idx="3270">
                        <c:v>1.6359999999999999</c:v>
                      </c:pt>
                      <c:pt idx="3271">
                        <c:v>1.637</c:v>
                      </c:pt>
                      <c:pt idx="3272">
                        <c:v>1.637</c:v>
                      </c:pt>
                      <c:pt idx="3273">
                        <c:v>1.6379999999999999</c:v>
                      </c:pt>
                      <c:pt idx="3274">
                        <c:v>1.6379999999999999</c:v>
                      </c:pt>
                      <c:pt idx="3275">
                        <c:v>1.639</c:v>
                      </c:pt>
                      <c:pt idx="3276">
                        <c:v>1.639</c:v>
                      </c:pt>
                      <c:pt idx="3277">
                        <c:v>1.64</c:v>
                      </c:pt>
                      <c:pt idx="3278">
                        <c:v>1.64</c:v>
                      </c:pt>
                      <c:pt idx="3279">
                        <c:v>1.641</c:v>
                      </c:pt>
                      <c:pt idx="3280">
                        <c:v>1.641</c:v>
                      </c:pt>
                      <c:pt idx="3281">
                        <c:v>1.6419999999999999</c:v>
                      </c:pt>
                      <c:pt idx="3282">
                        <c:v>1.6419999999999999</c:v>
                      </c:pt>
                      <c:pt idx="3283">
                        <c:v>1.643</c:v>
                      </c:pt>
                      <c:pt idx="3284">
                        <c:v>1.643</c:v>
                      </c:pt>
                      <c:pt idx="3285">
                        <c:v>1.6439999999999999</c:v>
                      </c:pt>
                      <c:pt idx="3286">
                        <c:v>1.6439999999999999</c:v>
                      </c:pt>
                      <c:pt idx="3287">
                        <c:v>1.645</c:v>
                      </c:pt>
                      <c:pt idx="3288">
                        <c:v>1.645</c:v>
                      </c:pt>
                      <c:pt idx="3289">
                        <c:v>1.6459999999999999</c:v>
                      </c:pt>
                      <c:pt idx="3290">
                        <c:v>1.6459999999999999</c:v>
                      </c:pt>
                      <c:pt idx="3291">
                        <c:v>1.647</c:v>
                      </c:pt>
                      <c:pt idx="3292">
                        <c:v>1.647</c:v>
                      </c:pt>
                      <c:pt idx="3293">
                        <c:v>1.6479999999999999</c:v>
                      </c:pt>
                      <c:pt idx="3294">
                        <c:v>1.6479999999999999</c:v>
                      </c:pt>
                      <c:pt idx="3295">
                        <c:v>1.649</c:v>
                      </c:pt>
                      <c:pt idx="3296">
                        <c:v>1.649</c:v>
                      </c:pt>
                      <c:pt idx="3297">
                        <c:v>1.65</c:v>
                      </c:pt>
                      <c:pt idx="3298">
                        <c:v>1.65</c:v>
                      </c:pt>
                      <c:pt idx="3299">
                        <c:v>1.651</c:v>
                      </c:pt>
                      <c:pt idx="3300">
                        <c:v>1.651</c:v>
                      </c:pt>
                      <c:pt idx="3301">
                        <c:v>1.6519999999999999</c:v>
                      </c:pt>
                      <c:pt idx="3302">
                        <c:v>1.6519999999999999</c:v>
                      </c:pt>
                      <c:pt idx="3303">
                        <c:v>1.653</c:v>
                      </c:pt>
                      <c:pt idx="3304">
                        <c:v>1.653</c:v>
                      </c:pt>
                      <c:pt idx="3305">
                        <c:v>1.6539999999999999</c:v>
                      </c:pt>
                      <c:pt idx="3306">
                        <c:v>1.6539999999999999</c:v>
                      </c:pt>
                      <c:pt idx="3307">
                        <c:v>1.655</c:v>
                      </c:pt>
                      <c:pt idx="3308">
                        <c:v>1.655</c:v>
                      </c:pt>
                      <c:pt idx="3309">
                        <c:v>1.6559999999999999</c:v>
                      </c:pt>
                      <c:pt idx="3310">
                        <c:v>1.6559999999999999</c:v>
                      </c:pt>
                      <c:pt idx="3311">
                        <c:v>1.657</c:v>
                      </c:pt>
                      <c:pt idx="3312">
                        <c:v>1.657</c:v>
                      </c:pt>
                      <c:pt idx="3313">
                        <c:v>1.6579999999999999</c:v>
                      </c:pt>
                      <c:pt idx="3314">
                        <c:v>1.6579999999999999</c:v>
                      </c:pt>
                      <c:pt idx="3315">
                        <c:v>1.659</c:v>
                      </c:pt>
                      <c:pt idx="3316">
                        <c:v>1.659</c:v>
                      </c:pt>
                      <c:pt idx="3317">
                        <c:v>1.66</c:v>
                      </c:pt>
                      <c:pt idx="3318">
                        <c:v>1.66</c:v>
                      </c:pt>
                      <c:pt idx="3319">
                        <c:v>1.661</c:v>
                      </c:pt>
                      <c:pt idx="3320">
                        <c:v>1.661</c:v>
                      </c:pt>
                      <c:pt idx="3321">
                        <c:v>1.6619999999999999</c:v>
                      </c:pt>
                      <c:pt idx="3322">
                        <c:v>1.6619999999999999</c:v>
                      </c:pt>
                      <c:pt idx="3323">
                        <c:v>1.663</c:v>
                      </c:pt>
                      <c:pt idx="3324">
                        <c:v>1.663</c:v>
                      </c:pt>
                      <c:pt idx="3325">
                        <c:v>1.6639999999999999</c:v>
                      </c:pt>
                      <c:pt idx="3326">
                        <c:v>1.6639999999999999</c:v>
                      </c:pt>
                      <c:pt idx="3327">
                        <c:v>1.665</c:v>
                      </c:pt>
                      <c:pt idx="3328">
                        <c:v>1.665</c:v>
                      </c:pt>
                      <c:pt idx="3329">
                        <c:v>1.6659999999999999</c:v>
                      </c:pt>
                      <c:pt idx="3330">
                        <c:v>1.6659999999999999</c:v>
                      </c:pt>
                      <c:pt idx="3331">
                        <c:v>1.667</c:v>
                      </c:pt>
                      <c:pt idx="3332">
                        <c:v>1.667</c:v>
                      </c:pt>
                      <c:pt idx="3333">
                        <c:v>1.6679999999999999</c:v>
                      </c:pt>
                      <c:pt idx="3334">
                        <c:v>1.6679999999999999</c:v>
                      </c:pt>
                      <c:pt idx="3335">
                        <c:v>1.669</c:v>
                      </c:pt>
                      <c:pt idx="3336">
                        <c:v>1.669</c:v>
                      </c:pt>
                      <c:pt idx="3337">
                        <c:v>1.67</c:v>
                      </c:pt>
                      <c:pt idx="3338">
                        <c:v>1.67</c:v>
                      </c:pt>
                      <c:pt idx="3339">
                        <c:v>1.671</c:v>
                      </c:pt>
                      <c:pt idx="3340">
                        <c:v>1.671</c:v>
                      </c:pt>
                      <c:pt idx="3341">
                        <c:v>1.6719999999999999</c:v>
                      </c:pt>
                      <c:pt idx="3342">
                        <c:v>1.6719999999999999</c:v>
                      </c:pt>
                      <c:pt idx="3343">
                        <c:v>1.673</c:v>
                      </c:pt>
                      <c:pt idx="3344">
                        <c:v>1.673</c:v>
                      </c:pt>
                      <c:pt idx="3345">
                        <c:v>1.6739999999999999</c:v>
                      </c:pt>
                      <c:pt idx="3346">
                        <c:v>1.6739999999999999</c:v>
                      </c:pt>
                      <c:pt idx="3347">
                        <c:v>1.675</c:v>
                      </c:pt>
                      <c:pt idx="3348">
                        <c:v>1.675</c:v>
                      </c:pt>
                      <c:pt idx="3349">
                        <c:v>1.6759999999999999</c:v>
                      </c:pt>
                      <c:pt idx="3350">
                        <c:v>1.6759999999999999</c:v>
                      </c:pt>
                      <c:pt idx="3351">
                        <c:v>1.677</c:v>
                      </c:pt>
                      <c:pt idx="3352">
                        <c:v>1.677</c:v>
                      </c:pt>
                      <c:pt idx="3353">
                        <c:v>1.6779999999999999</c:v>
                      </c:pt>
                      <c:pt idx="3354">
                        <c:v>1.6779999999999999</c:v>
                      </c:pt>
                      <c:pt idx="3355">
                        <c:v>1.679</c:v>
                      </c:pt>
                      <c:pt idx="3356">
                        <c:v>1.679</c:v>
                      </c:pt>
                      <c:pt idx="3357">
                        <c:v>1.68</c:v>
                      </c:pt>
                      <c:pt idx="3358">
                        <c:v>1.68</c:v>
                      </c:pt>
                      <c:pt idx="3359">
                        <c:v>1.681</c:v>
                      </c:pt>
                      <c:pt idx="3360">
                        <c:v>1.681</c:v>
                      </c:pt>
                      <c:pt idx="3361">
                        <c:v>1.6819999999999999</c:v>
                      </c:pt>
                      <c:pt idx="3362">
                        <c:v>1.6819999999999999</c:v>
                      </c:pt>
                      <c:pt idx="3363">
                        <c:v>1.6830000000000001</c:v>
                      </c:pt>
                      <c:pt idx="3364">
                        <c:v>1.6830000000000001</c:v>
                      </c:pt>
                      <c:pt idx="3365">
                        <c:v>1.6839999999999999</c:v>
                      </c:pt>
                      <c:pt idx="3366">
                        <c:v>1.6839999999999999</c:v>
                      </c:pt>
                      <c:pt idx="3367">
                        <c:v>1.6850000000000001</c:v>
                      </c:pt>
                      <c:pt idx="3368">
                        <c:v>1.6850000000000001</c:v>
                      </c:pt>
                      <c:pt idx="3369">
                        <c:v>1.6859999999999999</c:v>
                      </c:pt>
                      <c:pt idx="3370">
                        <c:v>1.6859999999999999</c:v>
                      </c:pt>
                      <c:pt idx="3371">
                        <c:v>1.6870000000000001</c:v>
                      </c:pt>
                      <c:pt idx="3372">
                        <c:v>1.6870000000000001</c:v>
                      </c:pt>
                      <c:pt idx="3373">
                        <c:v>1.6879999999999999</c:v>
                      </c:pt>
                      <c:pt idx="3374">
                        <c:v>1.6879999999999999</c:v>
                      </c:pt>
                      <c:pt idx="3375">
                        <c:v>1.6890000000000001</c:v>
                      </c:pt>
                      <c:pt idx="3376">
                        <c:v>1.6890000000000001</c:v>
                      </c:pt>
                      <c:pt idx="3377">
                        <c:v>1.69</c:v>
                      </c:pt>
                      <c:pt idx="3378">
                        <c:v>1.69</c:v>
                      </c:pt>
                      <c:pt idx="3379">
                        <c:v>1.6910000000000001</c:v>
                      </c:pt>
                      <c:pt idx="3380">
                        <c:v>1.6910000000000001</c:v>
                      </c:pt>
                      <c:pt idx="3381">
                        <c:v>1.6919999999999999</c:v>
                      </c:pt>
                      <c:pt idx="3382">
                        <c:v>1.6919999999999999</c:v>
                      </c:pt>
                      <c:pt idx="3383">
                        <c:v>1.6930000000000001</c:v>
                      </c:pt>
                      <c:pt idx="3384">
                        <c:v>1.6930000000000001</c:v>
                      </c:pt>
                      <c:pt idx="3385">
                        <c:v>1.694</c:v>
                      </c:pt>
                      <c:pt idx="3386">
                        <c:v>1.694</c:v>
                      </c:pt>
                      <c:pt idx="3387">
                        <c:v>1.6950000000000001</c:v>
                      </c:pt>
                      <c:pt idx="3388">
                        <c:v>1.6950000000000001</c:v>
                      </c:pt>
                      <c:pt idx="3389">
                        <c:v>1.696</c:v>
                      </c:pt>
                      <c:pt idx="3390">
                        <c:v>1.696</c:v>
                      </c:pt>
                      <c:pt idx="3391">
                        <c:v>1.6970000000000001</c:v>
                      </c:pt>
                      <c:pt idx="3392">
                        <c:v>1.6970000000000001</c:v>
                      </c:pt>
                      <c:pt idx="3393">
                        <c:v>1.698</c:v>
                      </c:pt>
                      <c:pt idx="3394">
                        <c:v>1.698</c:v>
                      </c:pt>
                      <c:pt idx="3395">
                        <c:v>1.6990000000000001</c:v>
                      </c:pt>
                      <c:pt idx="3396">
                        <c:v>1.6990000000000001</c:v>
                      </c:pt>
                      <c:pt idx="3397">
                        <c:v>1.7</c:v>
                      </c:pt>
                      <c:pt idx="3398">
                        <c:v>1.7</c:v>
                      </c:pt>
                      <c:pt idx="3399">
                        <c:v>1.7010000000000001</c:v>
                      </c:pt>
                      <c:pt idx="3400">
                        <c:v>1.7010000000000001</c:v>
                      </c:pt>
                      <c:pt idx="3401">
                        <c:v>1.702</c:v>
                      </c:pt>
                      <c:pt idx="3402">
                        <c:v>1.702</c:v>
                      </c:pt>
                      <c:pt idx="3403">
                        <c:v>1.7030000000000001</c:v>
                      </c:pt>
                      <c:pt idx="3404">
                        <c:v>1.7030000000000001</c:v>
                      </c:pt>
                      <c:pt idx="3405">
                        <c:v>1.704</c:v>
                      </c:pt>
                      <c:pt idx="3406">
                        <c:v>1.704</c:v>
                      </c:pt>
                      <c:pt idx="3407">
                        <c:v>1.7050000000000001</c:v>
                      </c:pt>
                      <c:pt idx="3408">
                        <c:v>1.7050000000000001</c:v>
                      </c:pt>
                      <c:pt idx="3409">
                        <c:v>1.706</c:v>
                      </c:pt>
                      <c:pt idx="3410">
                        <c:v>1.706</c:v>
                      </c:pt>
                      <c:pt idx="3411">
                        <c:v>1.7070000000000001</c:v>
                      </c:pt>
                      <c:pt idx="3412">
                        <c:v>1.7070000000000001</c:v>
                      </c:pt>
                      <c:pt idx="3413">
                        <c:v>1.708</c:v>
                      </c:pt>
                      <c:pt idx="3414">
                        <c:v>1.708</c:v>
                      </c:pt>
                      <c:pt idx="3415">
                        <c:v>1.7090000000000001</c:v>
                      </c:pt>
                      <c:pt idx="3416">
                        <c:v>1.7090000000000001</c:v>
                      </c:pt>
                      <c:pt idx="3417">
                        <c:v>1.71</c:v>
                      </c:pt>
                      <c:pt idx="3418">
                        <c:v>1.71</c:v>
                      </c:pt>
                      <c:pt idx="3419">
                        <c:v>1.7110000000000001</c:v>
                      </c:pt>
                      <c:pt idx="3420">
                        <c:v>1.7110000000000001</c:v>
                      </c:pt>
                      <c:pt idx="3421">
                        <c:v>1.712</c:v>
                      </c:pt>
                      <c:pt idx="3422">
                        <c:v>1.712</c:v>
                      </c:pt>
                      <c:pt idx="3423">
                        <c:v>1.7130000000000001</c:v>
                      </c:pt>
                      <c:pt idx="3424">
                        <c:v>1.7130000000000001</c:v>
                      </c:pt>
                      <c:pt idx="3425">
                        <c:v>1.714</c:v>
                      </c:pt>
                      <c:pt idx="3426">
                        <c:v>1.714</c:v>
                      </c:pt>
                      <c:pt idx="3427">
                        <c:v>1.7150000000000001</c:v>
                      </c:pt>
                      <c:pt idx="3428">
                        <c:v>1.7150000000000001</c:v>
                      </c:pt>
                      <c:pt idx="3429">
                        <c:v>1.716</c:v>
                      </c:pt>
                      <c:pt idx="3430">
                        <c:v>1.716</c:v>
                      </c:pt>
                      <c:pt idx="3431">
                        <c:v>1.7170000000000001</c:v>
                      </c:pt>
                      <c:pt idx="3432">
                        <c:v>1.7170000000000001</c:v>
                      </c:pt>
                      <c:pt idx="3433">
                        <c:v>1.718</c:v>
                      </c:pt>
                      <c:pt idx="3434">
                        <c:v>1.718</c:v>
                      </c:pt>
                      <c:pt idx="3435">
                        <c:v>1.7190000000000001</c:v>
                      </c:pt>
                      <c:pt idx="3436">
                        <c:v>1.7190000000000001</c:v>
                      </c:pt>
                      <c:pt idx="3437">
                        <c:v>1.72</c:v>
                      </c:pt>
                      <c:pt idx="3438">
                        <c:v>1.72</c:v>
                      </c:pt>
                      <c:pt idx="3439">
                        <c:v>1.7210000000000001</c:v>
                      </c:pt>
                      <c:pt idx="3440">
                        <c:v>1.7210000000000001</c:v>
                      </c:pt>
                      <c:pt idx="3441">
                        <c:v>1.722</c:v>
                      </c:pt>
                      <c:pt idx="3442">
                        <c:v>1.722</c:v>
                      </c:pt>
                      <c:pt idx="3443">
                        <c:v>1.7230000000000001</c:v>
                      </c:pt>
                      <c:pt idx="3444">
                        <c:v>1.7230000000000001</c:v>
                      </c:pt>
                      <c:pt idx="3445">
                        <c:v>1.724</c:v>
                      </c:pt>
                      <c:pt idx="3446">
                        <c:v>1.724</c:v>
                      </c:pt>
                      <c:pt idx="3447">
                        <c:v>1.7250000000000001</c:v>
                      </c:pt>
                      <c:pt idx="3448">
                        <c:v>1.7250000000000001</c:v>
                      </c:pt>
                      <c:pt idx="3449">
                        <c:v>1.726</c:v>
                      </c:pt>
                      <c:pt idx="3450">
                        <c:v>1.726</c:v>
                      </c:pt>
                      <c:pt idx="3451">
                        <c:v>1.7270000000000001</c:v>
                      </c:pt>
                      <c:pt idx="3452">
                        <c:v>1.7270000000000001</c:v>
                      </c:pt>
                      <c:pt idx="3453">
                        <c:v>1.728</c:v>
                      </c:pt>
                      <c:pt idx="3454">
                        <c:v>1.728</c:v>
                      </c:pt>
                      <c:pt idx="3455">
                        <c:v>1.7290000000000001</c:v>
                      </c:pt>
                      <c:pt idx="3456">
                        <c:v>1.7290000000000001</c:v>
                      </c:pt>
                      <c:pt idx="3457">
                        <c:v>1.73</c:v>
                      </c:pt>
                      <c:pt idx="3458">
                        <c:v>1.73</c:v>
                      </c:pt>
                      <c:pt idx="3459">
                        <c:v>1.7310000000000001</c:v>
                      </c:pt>
                      <c:pt idx="3460">
                        <c:v>1.7310000000000001</c:v>
                      </c:pt>
                      <c:pt idx="3461">
                        <c:v>1.732</c:v>
                      </c:pt>
                      <c:pt idx="3462">
                        <c:v>1.732</c:v>
                      </c:pt>
                      <c:pt idx="3463">
                        <c:v>1.7330000000000001</c:v>
                      </c:pt>
                      <c:pt idx="3464">
                        <c:v>1.7330000000000001</c:v>
                      </c:pt>
                      <c:pt idx="3465">
                        <c:v>1.734</c:v>
                      </c:pt>
                      <c:pt idx="3466">
                        <c:v>1.734</c:v>
                      </c:pt>
                      <c:pt idx="3467">
                        <c:v>1.7350000000000001</c:v>
                      </c:pt>
                      <c:pt idx="3468">
                        <c:v>1.7350000000000001</c:v>
                      </c:pt>
                      <c:pt idx="3469">
                        <c:v>1.736</c:v>
                      </c:pt>
                      <c:pt idx="3470">
                        <c:v>1.736</c:v>
                      </c:pt>
                      <c:pt idx="3471">
                        <c:v>1.7370000000000001</c:v>
                      </c:pt>
                      <c:pt idx="3472">
                        <c:v>1.7370000000000001</c:v>
                      </c:pt>
                      <c:pt idx="3473">
                        <c:v>1.738</c:v>
                      </c:pt>
                      <c:pt idx="3474">
                        <c:v>1.738</c:v>
                      </c:pt>
                      <c:pt idx="3475">
                        <c:v>1.7390000000000001</c:v>
                      </c:pt>
                      <c:pt idx="3476">
                        <c:v>1.7390000000000001</c:v>
                      </c:pt>
                      <c:pt idx="3477">
                        <c:v>1.74</c:v>
                      </c:pt>
                      <c:pt idx="3478">
                        <c:v>1.74</c:v>
                      </c:pt>
                      <c:pt idx="3479">
                        <c:v>1.7410000000000001</c:v>
                      </c:pt>
                      <c:pt idx="3480">
                        <c:v>1.7410000000000001</c:v>
                      </c:pt>
                      <c:pt idx="3481">
                        <c:v>1.742</c:v>
                      </c:pt>
                      <c:pt idx="3482">
                        <c:v>1.742</c:v>
                      </c:pt>
                      <c:pt idx="3483">
                        <c:v>1.7430000000000001</c:v>
                      </c:pt>
                      <c:pt idx="3484">
                        <c:v>1.7430000000000001</c:v>
                      </c:pt>
                      <c:pt idx="3485">
                        <c:v>1.744</c:v>
                      </c:pt>
                      <c:pt idx="3486">
                        <c:v>1.744</c:v>
                      </c:pt>
                      <c:pt idx="3487">
                        <c:v>1.7450000000000001</c:v>
                      </c:pt>
                      <c:pt idx="3488">
                        <c:v>1.7450000000000001</c:v>
                      </c:pt>
                      <c:pt idx="3489">
                        <c:v>1.746</c:v>
                      </c:pt>
                      <c:pt idx="3490">
                        <c:v>1.746</c:v>
                      </c:pt>
                      <c:pt idx="3491">
                        <c:v>1.7470000000000001</c:v>
                      </c:pt>
                      <c:pt idx="3492">
                        <c:v>1.7470000000000001</c:v>
                      </c:pt>
                      <c:pt idx="3493">
                        <c:v>1.748</c:v>
                      </c:pt>
                      <c:pt idx="3494">
                        <c:v>1.748</c:v>
                      </c:pt>
                      <c:pt idx="3495">
                        <c:v>1.7490000000000001</c:v>
                      </c:pt>
                      <c:pt idx="3496">
                        <c:v>1.7490000000000001</c:v>
                      </c:pt>
                      <c:pt idx="3497">
                        <c:v>1.75</c:v>
                      </c:pt>
                      <c:pt idx="3498">
                        <c:v>1.75</c:v>
                      </c:pt>
                      <c:pt idx="3499">
                        <c:v>1.7509999999999999</c:v>
                      </c:pt>
                      <c:pt idx="3500">
                        <c:v>1.7509999999999999</c:v>
                      </c:pt>
                      <c:pt idx="3501">
                        <c:v>1.752</c:v>
                      </c:pt>
                      <c:pt idx="3502">
                        <c:v>1.752</c:v>
                      </c:pt>
                      <c:pt idx="3503">
                        <c:v>1.7529999999999999</c:v>
                      </c:pt>
                      <c:pt idx="3504">
                        <c:v>1.7529999999999999</c:v>
                      </c:pt>
                      <c:pt idx="3505">
                        <c:v>1.754</c:v>
                      </c:pt>
                      <c:pt idx="3506">
                        <c:v>1.754</c:v>
                      </c:pt>
                      <c:pt idx="3507">
                        <c:v>1.7549999999999999</c:v>
                      </c:pt>
                      <c:pt idx="3508">
                        <c:v>1.7549999999999999</c:v>
                      </c:pt>
                      <c:pt idx="3509">
                        <c:v>1.756</c:v>
                      </c:pt>
                      <c:pt idx="3510">
                        <c:v>1.756</c:v>
                      </c:pt>
                      <c:pt idx="3511">
                        <c:v>1.7569999999999999</c:v>
                      </c:pt>
                      <c:pt idx="3512">
                        <c:v>1.7569999999999999</c:v>
                      </c:pt>
                      <c:pt idx="3513">
                        <c:v>1.758</c:v>
                      </c:pt>
                      <c:pt idx="3514">
                        <c:v>1.758</c:v>
                      </c:pt>
                      <c:pt idx="3515">
                        <c:v>1.7589999999999999</c:v>
                      </c:pt>
                      <c:pt idx="3516">
                        <c:v>1.7589999999999999</c:v>
                      </c:pt>
                      <c:pt idx="3517">
                        <c:v>1.76</c:v>
                      </c:pt>
                      <c:pt idx="3518">
                        <c:v>1.76</c:v>
                      </c:pt>
                      <c:pt idx="3519">
                        <c:v>1.7609999999999999</c:v>
                      </c:pt>
                      <c:pt idx="3520">
                        <c:v>1.7609999999999999</c:v>
                      </c:pt>
                      <c:pt idx="3521">
                        <c:v>1.762</c:v>
                      </c:pt>
                      <c:pt idx="3522">
                        <c:v>1.762</c:v>
                      </c:pt>
                      <c:pt idx="3523">
                        <c:v>1.7629999999999999</c:v>
                      </c:pt>
                      <c:pt idx="3524">
                        <c:v>1.7629999999999999</c:v>
                      </c:pt>
                      <c:pt idx="3525">
                        <c:v>1.764</c:v>
                      </c:pt>
                      <c:pt idx="3526">
                        <c:v>1.764</c:v>
                      </c:pt>
                      <c:pt idx="3527">
                        <c:v>1.7649999999999999</c:v>
                      </c:pt>
                      <c:pt idx="3528">
                        <c:v>1.7649999999999999</c:v>
                      </c:pt>
                      <c:pt idx="3529">
                        <c:v>1.766</c:v>
                      </c:pt>
                      <c:pt idx="3530">
                        <c:v>1.766</c:v>
                      </c:pt>
                      <c:pt idx="3531">
                        <c:v>1.7669999999999999</c:v>
                      </c:pt>
                      <c:pt idx="3532">
                        <c:v>1.7669999999999999</c:v>
                      </c:pt>
                      <c:pt idx="3533">
                        <c:v>1.768</c:v>
                      </c:pt>
                      <c:pt idx="3534">
                        <c:v>1.768</c:v>
                      </c:pt>
                      <c:pt idx="3535">
                        <c:v>1.7689999999999999</c:v>
                      </c:pt>
                      <c:pt idx="3536">
                        <c:v>1.7689999999999999</c:v>
                      </c:pt>
                      <c:pt idx="3537">
                        <c:v>1.77</c:v>
                      </c:pt>
                      <c:pt idx="3538">
                        <c:v>1.77</c:v>
                      </c:pt>
                      <c:pt idx="3539">
                        <c:v>1.7709999999999999</c:v>
                      </c:pt>
                      <c:pt idx="3540">
                        <c:v>1.7709999999999999</c:v>
                      </c:pt>
                      <c:pt idx="3541">
                        <c:v>1.772</c:v>
                      </c:pt>
                      <c:pt idx="3542">
                        <c:v>1.772</c:v>
                      </c:pt>
                      <c:pt idx="3543">
                        <c:v>1.7729999999999999</c:v>
                      </c:pt>
                      <c:pt idx="3544">
                        <c:v>1.7729999999999999</c:v>
                      </c:pt>
                      <c:pt idx="3545">
                        <c:v>1.774</c:v>
                      </c:pt>
                      <c:pt idx="3546">
                        <c:v>1.774</c:v>
                      </c:pt>
                      <c:pt idx="3547">
                        <c:v>1.7749999999999999</c:v>
                      </c:pt>
                      <c:pt idx="3548">
                        <c:v>1.7749999999999999</c:v>
                      </c:pt>
                      <c:pt idx="3549">
                        <c:v>1.776</c:v>
                      </c:pt>
                      <c:pt idx="3550">
                        <c:v>1.776</c:v>
                      </c:pt>
                      <c:pt idx="3551">
                        <c:v>1.7769999999999999</c:v>
                      </c:pt>
                      <c:pt idx="3552">
                        <c:v>1.7769999999999999</c:v>
                      </c:pt>
                      <c:pt idx="3553">
                        <c:v>1.778</c:v>
                      </c:pt>
                      <c:pt idx="3554">
                        <c:v>1.778</c:v>
                      </c:pt>
                      <c:pt idx="3555">
                        <c:v>1.7789999999999999</c:v>
                      </c:pt>
                      <c:pt idx="3556">
                        <c:v>1.7789999999999999</c:v>
                      </c:pt>
                      <c:pt idx="3557">
                        <c:v>1.78</c:v>
                      </c:pt>
                      <c:pt idx="3558">
                        <c:v>1.78</c:v>
                      </c:pt>
                      <c:pt idx="3559">
                        <c:v>1.7809999999999999</c:v>
                      </c:pt>
                      <c:pt idx="3560">
                        <c:v>1.7809999999999999</c:v>
                      </c:pt>
                      <c:pt idx="3561">
                        <c:v>1.782</c:v>
                      </c:pt>
                      <c:pt idx="3562">
                        <c:v>1.782</c:v>
                      </c:pt>
                      <c:pt idx="3563">
                        <c:v>1.7829999999999999</c:v>
                      </c:pt>
                      <c:pt idx="3564">
                        <c:v>1.7829999999999999</c:v>
                      </c:pt>
                      <c:pt idx="3565">
                        <c:v>1.784</c:v>
                      </c:pt>
                      <c:pt idx="3566">
                        <c:v>1.784</c:v>
                      </c:pt>
                      <c:pt idx="3567">
                        <c:v>1.7849999999999999</c:v>
                      </c:pt>
                      <c:pt idx="3568">
                        <c:v>1.7849999999999999</c:v>
                      </c:pt>
                      <c:pt idx="3569">
                        <c:v>1.786</c:v>
                      </c:pt>
                      <c:pt idx="3570">
                        <c:v>1.786</c:v>
                      </c:pt>
                      <c:pt idx="3571">
                        <c:v>1.7869999999999999</c:v>
                      </c:pt>
                      <c:pt idx="3572">
                        <c:v>1.7869999999999999</c:v>
                      </c:pt>
                      <c:pt idx="3573">
                        <c:v>1.788</c:v>
                      </c:pt>
                      <c:pt idx="3574">
                        <c:v>1.788</c:v>
                      </c:pt>
                      <c:pt idx="3575">
                        <c:v>1.7889999999999999</c:v>
                      </c:pt>
                      <c:pt idx="3576">
                        <c:v>1.7889999999999999</c:v>
                      </c:pt>
                      <c:pt idx="3577">
                        <c:v>1.79</c:v>
                      </c:pt>
                      <c:pt idx="3578">
                        <c:v>1.79</c:v>
                      </c:pt>
                      <c:pt idx="3579">
                        <c:v>1.7909999999999999</c:v>
                      </c:pt>
                      <c:pt idx="3580">
                        <c:v>1.7909999999999999</c:v>
                      </c:pt>
                      <c:pt idx="3581">
                        <c:v>1.792</c:v>
                      </c:pt>
                      <c:pt idx="3582">
                        <c:v>1.792</c:v>
                      </c:pt>
                      <c:pt idx="3583">
                        <c:v>1.7929999999999999</c:v>
                      </c:pt>
                      <c:pt idx="3584">
                        <c:v>1.7929999999999999</c:v>
                      </c:pt>
                      <c:pt idx="3585">
                        <c:v>1.794</c:v>
                      </c:pt>
                      <c:pt idx="3586">
                        <c:v>1.794</c:v>
                      </c:pt>
                      <c:pt idx="3587">
                        <c:v>1.7949999999999999</c:v>
                      </c:pt>
                      <c:pt idx="3588">
                        <c:v>1.7949999999999999</c:v>
                      </c:pt>
                      <c:pt idx="3589">
                        <c:v>1.796</c:v>
                      </c:pt>
                      <c:pt idx="3590">
                        <c:v>1.796</c:v>
                      </c:pt>
                      <c:pt idx="3591">
                        <c:v>1.7969999999999999</c:v>
                      </c:pt>
                      <c:pt idx="3592">
                        <c:v>1.7969999999999999</c:v>
                      </c:pt>
                      <c:pt idx="3593">
                        <c:v>1.798</c:v>
                      </c:pt>
                      <c:pt idx="3594">
                        <c:v>1.798</c:v>
                      </c:pt>
                      <c:pt idx="3595">
                        <c:v>1.7989999999999999</c:v>
                      </c:pt>
                      <c:pt idx="3596">
                        <c:v>1.7989999999999999</c:v>
                      </c:pt>
                      <c:pt idx="3597">
                        <c:v>1.8</c:v>
                      </c:pt>
                      <c:pt idx="3598">
                        <c:v>1.8</c:v>
                      </c:pt>
                      <c:pt idx="3599">
                        <c:v>1.8009999999999999</c:v>
                      </c:pt>
                      <c:pt idx="3600">
                        <c:v>1.8009999999999999</c:v>
                      </c:pt>
                      <c:pt idx="3601">
                        <c:v>1.802</c:v>
                      </c:pt>
                      <c:pt idx="3602">
                        <c:v>1.802</c:v>
                      </c:pt>
                      <c:pt idx="3603">
                        <c:v>1.8029999999999999</c:v>
                      </c:pt>
                      <c:pt idx="3604">
                        <c:v>1.8029999999999999</c:v>
                      </c:pt>
                      <c:pt idx="3605">
                        <c:v>1.804</c:v>
                      </c:pt>
                      <c:pt idx="3606">
                        <c:v>1.804</c:v>
                      </c:pt>
                      <c:pt idx="3607">
                        <c:v>1.8049999999999999</c:v>
                      </c:pt>
                      <c:pt idx="3608">
                        <c:v>1.8049999999999999</c:v>
                      </c:pt>
                      <c:pt idx="3609">
                        <c:v>1.806</c:v>
                      </c:pt>
                      <c:pt idx="3610">
                        <c:v>1.806</c:v>
                      </c:pt>
                      <c:pt idx="3611">
                        <c:v>1.8069999999999999</c:v>
                      </c:pt>
                      <c:pt idx="3612">
                        <c:v>1.8069999999999999</c:v>
                      </c:pt>
                      <c:pt idx="3613">
                        <c:v>1.8080000000000001</c:v>
                      </c:pt>
                      <c:pt idx="3614">
                        <c:v>1.8080000000000001</c:v>
                      </c:pt>
                      <c:pt idx="3615">
                        <c:v>1.8089999999999999</c:v>
                      </c:pt>
                      <c:pt idx="3616">
                        <c:v>1.8089999999999999</c:v>
                      </c:pt>
                      <c:pt idx="3617">
                        <c:v>1.81</c:v>
                      </c:pt>
                      <c:pt idx="3618">
                        <c:v>1.81</c:v>
                      </c:pt>
                      <c:pt idx="3619">
                        <c:v>1.8109999999999999</c:v>
                      </c:pt>
                      <c:pt idx="3620">
                        <c:v>1.8109999999999999</c:v>
                      </c:pt>
                      <c:pt idx="3621">
                        <c:v>1.8120000000000001</c:v>
                      </c:pt>
                      <c:pt idx="3622">
                        <c:v>1.8120000000000001</c:v>
                      </c:pt>
                      <c:pt idx="3623">
                        <c:v>1.8129999999999999</c:v>
                      </c:pt>
                      <c:pt idx="3624">
                        <c:v>1.8129999999999999</c:v>
                      </c:pt>
                      <c:pt idx="3625">
                        <c:v>1.8140000000000001</c:v>
                      </c:pt>
                      <c:pt idx="3626">
                        <c:v>1.8140000000000001</c:v>
                      </c:pt>
                      <c:pt idx="3627">
                        <c:v>1.8149999999999999</c:v>
                      </c:pt>
                      <c:pt idx="3628">
                        <c:v>1.8149999999999999</c:v>
                      </c:pt>
                      <c:pt idx="3629">
                        <c:v>1.8160000000000001</c:v>
                      </c:pt>
                      <c:pt idx="3630">
                        <c:v>1.8160000000000001</c:v>
                      </c:pt>
                      <c:pt idx="3631">
                        <c:v>1.8169999999999999</c:v>
                      </c:pt>
                      <c:pt idx="3632">
                        <c:v>1.8169999999999999</c:v>
                      </c:pt>
                      <c:pt idx="3633">
                        <c:v>1.8180000000000001</c:v>
                      </c:pt>
                      <c:pt idx="3634">
                        <c:v>1.8180000000000001</c:v>
                      </c:pt>
                      <c:pt idx="3635">
                        <c:v>1.819</c:v>
                      </c:pt>
                      <c:pt idx="3636">
                        <c:v>1.819</c:v>
                      </c:pt>
                      <c:pt idx="3637">
                        <c:v>1.82</c:v>
                      </c:pt>
                      <c:pt idx="3638">
                        <c:v>1.82</c:v>
                      </c:pt>
                      <c:pt idx="3639">
                        <c:v>1.821</c:v>
                      </c:pt>
                      <c:pt idx="3640">
                        <c:v>1.821</c:v>
                      </c:pt>
                      <c:pt idx="3641">
                        <c:v>1.8220000000000001</c:v>
                      </c:pt>
                      <c:pt idx="3642">
                        <c:v>1.8220000000000001</c:v>
                      </c:pt>
                      <c:pt idx="3643">
                        <c:v>1.823</c:v>
                      </c:pt>
                      <c:pt idx="3644">
                        <c:v>1.823</c:v>
                      </c:pt>
                      <c:pt idx="3645">
                        <c:v>1.8240000000000001</c:v>
                      </c:pt>
                      <c:pt idx="3646">
                        <c:v>1.8240000000000001</c:v>
                      </c:pt>
                      <c:pt idx="3647">
                        <c:v>1.825</c:v>
                      </c:pt>
                      <c:pt idx="3648">
                        <c:v>1.825</c:v>
                      </c:pt>
                      <c:pt idx="3649">
                        <c:v>1.8260000000000001</c:v>
                      </c:pt>
                      <c:pt idx="3650">
                        <c:v>1.8260000000000001</c:v>
                      </c:pt>
                      <c:pt idx="3651">
                        <c:v>1.827</c:v>
                      </c:pt>
                      <c:pt idx="3652">
                        <c:v>1.827</c:v>
                      </c:pt>
                      <c:pt idx="3653">
                        <c:v>1.8280000000000001</c:v>
                      </c:pt>
                      <c:pt idx="3654">
                        <c:v>1.8280000000000001</c:v>
                      </c:pt>
                      <c:pt idx="3655">
                        <c:v>1.829</c:v>
                      </c:pt>
                      <c:pt idx="3656">
                        <c:v>1.829</c:v>
                      </c:pt>
                      <c:pt idx="3657">
                        <c:v>1.83</c:v>
                      </c:pt>
                      <c:pt idx="3658">
                        <c:v>1.83</c:v>
                      </c:pt>
                      <c:pt idx="3659">
                        <c:v>1.831</c:v>
                      </c:pt>
                      <c:pt idx="3660">
                        <c:v>1.831</c:v>
                      </c:pt>
                      <c:pt idx="3661">
                        <c:v>1.8320000000000001</c:v>
                      </c:pt>
                      <c:pt idx="3662">
                        <c:v>1.8320000000000001</c:v>
                      </c:pt>
                      <c:pt idx="3663">
                        <c:v>1.833</c:v>
                      </c:pt>
                      <c:pt idx="3664">
                        <c:v>1.833</c:v>
                      </c:pt>
                      <c:pt idx="3665">
                        <c:v>1.8340000000000001</c:v>
                      </c:pt>
                      <c:pt idx="3666">
                        <c:v>1.8340000000000001</c:v>
                      </c:pt>
                      <c:pt idx="3667">
                        <c:v>1.835</c:v>
                      </c:pt>
                      <c:pt idx="3668">
                        <c:v>1.835</c:v>
                      </c:pt>
                      <c:pt idx="3669">
                        <c:v>1.8360000000000001</c:v>
                      </c:pt>
                      <c:pt idx="3670">
                        <c:v>1.8360000000000001</c:v>
                      </c:pt>
                      <c:pt idx="3671">
                        <c:v>1.837</c:v>
                      </c:pt>
                      <c:pt idx="3672">
                        <c:v>1.837</c:v>
                      </c:pt>
                      <c:pt idx="3673">
                        <c:v>1.8380000000000001</c:v>
                      </c:pt>
                      <c:pt idx="3674">
                        <c:v>1.8380000000000001</c:v>
                      </c:pt>
                      <c:pt idx="3675">
                        <c:v>1.839</c:v>
                      </c:pt>
                      <c:pt idx="3676">
                        <c:v>1.839</c:v>
                      </c:pt>
                      <c:pt idx="3677">
                        <c:v>1.84</c:v>
                      </c:pt>
                      <c:pt idx="3678">
                        <c:v>1.84</c:v>
                      </c:pt>
                      <c:pt idx="3679">
                        <c:v>1.841</c:v>
                      </c:pt>
                      <c:pt idx="3680">
                        <c:v>1.841</c:v>
                      </c:pt>
                      <c:pt idx="3681">
                        <c:v>1.8420000000000001</c:v>
                      </c:pt>
                      <c:pt idx="3682">
                        <c:v>1.8420000000000001</c:v>
                      </c:pt>
                      <c:pt idx="3683">
                        <c:v>1.843</c:v>
                      </c:pt>
                      <c:pt idx="3684">
                        <c:v>1.843</c:v>
                      </c:pt>
                      <c:pt idx="3685">
                        <c:v>1.8440000000000001</c:v>
                      </c:pt>
                      <c:pt idx="3686">
                        <c:v>1.8440000000000001</c:v>
                      </c:pt>
                      <c:pt idx="3687">
                        <c:v>1.845</c:v>
                      </c:pt>
                      <c:pt idx="3688">
                        <c:v>1.845</c:v>
                      </c:pt>
                      <c:pt idx="3689">
                        <c:v>1.8460000000000001</c:v>
                      </c:pt>
                      <c:pt idx="3690">
                        <c:v>1.8460000000000001</c:v>
                      </c:pt>
                      <c:pt idx="3691">
                        <c:v>1.847</c:v>
                      </c:pt>
                      <c:pt idx="3692">
                        <c:v>1.847</c:v>
                      </c:pt>
                      <c:pt idx="3693">
                        <c:v>1.8480000000000001</c:v>
                      </c:pt>
                      <c:pt idx="3694">
                        <c:v>1.8480000000000001</c:v>
                      </c:pt>
                      <c:pt idx="3695">
                        <c:v>1.849</c:v>
                      </c:pt>
                      <c:pt idx="3696">
                        <c:v>1.849</c:v>
                      </c:pt>
                      <c:pt idx="3697">
                        <c:v>1.85</c:v>
                      </c:pt>
                      <c:pt idx="3698">
                        <c:v>1.85</c:v>
                      </c:pt>
                      <c:pt idx="3699">
                        <c:v>1.851</c:v>
                      </c:pt>
                      <c:pt idx="3700">
                        <c:v>1.851</c:v>
                      </c:pt>
                      <c:pt idx="3701">
                        <c:v>1.8520000000000001</c:v>
                      </c:pt>
                      <c:pt idx="3702">
                        <c:v>1.8520000000000001</c:v>
                      </c:pt>
                      <c:pt idx="3703">
                        <c:v>1.853</c:v>
                      </c:pt>
                      <c:pt idx="3704">
                        <c:v>1.853</c:v>
                      </c:pt>
                      <c:pt idx="3705">
                        <c:v>1.8540000000000001</c:v>
                      </c:pt>
                      <c:pt idx="3706">
                        <c:v>1.8540000000000001</c:v>
                      </c:pt>
                      <c:pt idx="3707">
                        <c:v>1.855</c:v>
                      </c:pt>
                      <c:pt idx="3708">
                        <c:v>1.855</c:v>
                      </c:pt>
                      <c:pt idx="3709">
                        <c:v>1.8560000000000001</c:v>
                      </c:pt>
                      <c:pt idx="3710">
                        <c:v>1.8560000000000001</c:v>
                      </c:pt>
                      <c:pt idx="3711">
                        <c:v>1.857</c:v>
                      </c:pt>
                      <c:pt idx="3712">
                        <c:v>1.857</c:v>
                      </c:pt>
                      <c:pt idx="3713">
                        <c:v>1.8580000000000001</c:v>
                      </c:pt>
                      <c:pt idx="3714">
                        <c:v>1.8580000000000001</c:v>
                      </c:pt>
                      <c:pt idx="3715">
                        <c:v>1.859</c:v>
                      </c:pt>
                      <c:pt idx="3716">
                        <c:v>1.859</c:v>
                      </c:pt>
                      <c:pt idx="3717">
                        <c:v>1.86</c:v>
                      </c:pt>
                      <c:pt idx="3718">
                        <c:v>1.86</c:v>
                      </c:pt>
                      <c:pt idx="3719">
                        <c:v>1.861</c:v>
                      </c:pt>
                      <c:pt idx="3720">
                        <c:v>1.861</c:v>
                      </c:pt>
                      <c:pt idx="3721">
                        <c:v>1.8620000000000001</c:v>
                      </c:pt>
                      <c:pt idx="3722">
                        <c:v>1.8620000000000001</c:v>
                      </c:pt>
                      <c:pt idx="3723">
                        <c:v>1.863</c:v>
                      </c:pt>
                      <c:pt idx="3724">
                        <c:v>1.863</c:v>
                      </c:pt>
                      <c:pt idx="3725">
                        <c:v>1.8640000000000001</c:v>
                      </c:pt>
                      <c:pt idx="3726">
                        <c:v>1.8640000000000001</c:v>
                      </c:pt>
                      <c:pt idx="3727">
                        <c:v>1.865</c:v>
                      </c:pt>
                      <c:pt idx="3728">
                        <c:v>1.865</c:v>
                      </c:pt>
                      <c:pt idx="3729">
                        <c:v>1.8660000000000001</c:v>
                      </c:pt>
                      <c:pt idx="3730">
                        <c:v>1.8660000000000001</c:v>
                      </c:pt>
                      <c:pt idx="3731">
                        <c:v>1.867</c:v>
                      </c:pt>
                      <c:pt idx="3732">
                        <c:v>1.867</c:v>
                      </c:pt>
                      <c:pt idx="3733">
                        <c:v>1.8680000000000001</c:v>
                      </c:pt>
                      <c:pt idx="3734">
                        <c:v>1.8680000000000001</c:v>
                      </c:pt>
                      <c:pt idx="3735">
                        <c:v>1.869</c:v>
                      </c:pt>
                      <c:pt idx="3736">
                        <c:v>1.869</c:v>
                      </c:pt>
                      <c:pt idx="3737">
                        <c:v>1.87</c:v>
                      </c:pt>
                      <c:pt idx="3738">
                        <c:v>1.87</c:v>
                      </c:pt>
                      <c:pt idx="3739">
                        <c:v>1.871</c:v>
                      </c:pt>
                      <c:pt idx="3740">
                        <c:v>1.871</c:v>
                      </c:pt>
                      <c:pt idx="3741">
                        <c:v>1.8720000000000001</c:v>
                      </c:pt>
                      <c:pt idx="3742">
                        <c:v>1.8720000000000001</c:v>
                      </c:pt>
                      <c:pt idx="3743">
                        <c:v>1.873</c:v>
                      </c:pt>
                      <c:pt idx="3744">
                        <c:v>1.873</c:v>
                      </c:pt>
                      <c:pt idx="3745">
                        <c:v>1.8740000000000001</c:v>
                      </c:pt>
                      <c:pt idx="3746">
                        <c:v>1.8740000000000001</c:v>
                      </c:pt>
                      <c:pt idx="3747">
                        <c:v>1.875</c:v>
                      </c:pt>
                      <c:pt idx="3748">
                        <c:v>1.875</c:v>
                      </c:pt>
                      <c:pt idx="3749">
                        <c:v>1.8759999999999999</c:v>
                      </c:pt>
                      <c:pt idx="3750">
                        <c:v>1.8759999999999999</c:v>
                      </c:pt>
                      <c:pt idx="3751">
                        <c:v>1.877</c:v>
                      </c:pt>
                      <c:pt idx="3752">
                        <c:v>1.877</c:v>
                      </c:pt>
                      <c:pt idx="3753">
                        <c:v>1.8779999999999999</c:v>
                      </c:pt>
                      <c:pt idx="3754">
                        <c:v>1.8779999999999999</c:v>
                      </c:pt>
                      <c:pt idx="3755">
                        <c:v>1.879</c:v>
                      </c:pt>
                      <c:pt idx="3756">
                        <c:v>1.879</c:v>
                      </c:pt>
                      <c:pt idx="3757">
                        <c:v>1.88</c:v>
                      </c:pt>
                      <c:pt idx="3758">
                        <c:v>1.88</c:v>
                      </c:pt>
                      <c:pt idx="3759">
                        <c:v>1.881</c:v>
                      </c:pt>
                      <c:pt idx="3760">
                        <c:v>1.881</c:v>
                      </c:pt>
                      <c:pt idx="3761">
                        <c:v>1.8819999999999999</c:v>
                      </c:pt>
                      <c:pt idx="3762">
                        <c:v>1.8819999999999999</c:v>
                      </c:pt>
                      <c:pt idx="3763">
                        <c:v>1.883</c:v>
                      </c:pt>
                      <c:pt idx="3764">
                        <c:v>1.883</c:v>
                      </c:pt>
                      <c:pt idx="3765">
                        <c:v>1.8839999999999999</c:v>
                      </c:pt>
                      <c:pt idx="3766">
                        <c:v>1.8839999999999999</c:v>
                      </c:pt>
                      <c:pt idx="3767">
                        <c:v>1.885</c:v>
                      </c:pt>
                      <c:pt idx="3768">
                        <c:v>1.885</c:v>
                      </c:pt>
                      <c:pt idx="3769">
                        <c:v>1.8859999999999999</c:v>
                      </c:pt>
                      <c:pt idx="3770">
                        <c:v>1.8859999999999999</c:v>
                      </c:pt>
                      <c:pt idx="3771">
                        <c:v>1.887</c:v>
                      </c:pt>
                      <c:pt idx="3772">
                        <c:v>1.887</c:v>
                      </c:pt>
                      <c:pt idx="3773">
                        <c:v>1.8879999999999999</c:v>
                      </c:pt>
                      <c:pt idx="3774">
                        <c:v>1.8879999999999999</c:v>
                      </c:pt>
                      <c:pt idx="3775">
                        <c:v>1.889</c:v>
                      </c:pt>
                      <c:pt idx="3776">
                        <c:v>1.889</c:v>
                      </c:pt>
                      <c:pt idx="3777">
                        <c:v>1.89</c:v>
                      </c:pt>
                      <c:pt idx="3778">
                        <c:v>1.89</c:v>
                      </c:pt>
                      <c:pt idx="3779">
                        <c:v>1.891</c:v>
                      </c:pt>
                      <c:pt idx="3780">
                        <c:v>1.891</c:v>
                      </c:pt>
                      <c:pt idx="3781">
                        <c:v>1.8919999999999999</c:v>
                      </c:pt>
                      <c:pt idx="3782">
                        <c:v>1.8919999999999999</c:v>
                      </c:pt>
                      <c:pt idx="3783">
                        <c:v>1.893</c:v>
                      </c:pt>
                      <c:pt idx="3784">
                        <c:v>1.893</c:v>
                      </c:pt>
                      <c:pt idx="3785">
                        <c:v>1.8939999999999999</c:v>
                      </c:pt>
                      <c:pt idx="3786">
                        <c:v>1.8939999999999999</c:v>
                      </c:pt>
                      <c:pt idx="3787">
                        <c:v>1.895</c:v>
                      </c:pt>
                      <c:pt idx="3788">
                        <c:v>1.895</c:v>
                      </c:pt>
                      <c:pt idx="3789">
                        <c:v>1.8959999999999999</c:v>
                      </c:pt>
                      <c:pt idx="3790">
                        <c:v>1.8959999999999999</c:v>
                      </c:pt>
                      <c:pt idx="3791">
                        <c:v>1.897</c:v>
                      </c:pt>
                      <c:pt idx="3792">
                        <c:v>1.897</c:v>
                      </c:pt>
                      <c:pt idx="3793">
                        <c:v>1.8979999999999999</c:v>
                      </c:pt>
                      <c:pt idx="3794">
                        <c:v>1.8979999999999999</c:v>
                      </c:pt>
                      <c:pt idx="3795">
                        <c:v>1.899</c:v>
                      </c:pt>
                      <c:pt idx="3796">
                        <c:v>1.899</c:v>
                      </c:pt>
                      <c:pt idx="3797">
                        <c:v>1.9</c:v>
                      </c:pt>
                      <c:pt idx="3798">
                        <c:v>1.9</c:v>
                      </c:pt>
                      <c:pt idx="3799">
                        <c:v>1.901</c:v>
                      </c:pt>
                      <c:pt idx="3800">
                        <c:v>1.901</c:v>
                      </c:pt>
                      <c:pt idx="3801">
                        <c:v>1.9019999999999999</c:v>
                      </c:pt>
                      <c:pt idx="3802">
                        <c:v>1.9019999999999999</c:v>
                      </c:pt>
                      <c:pt idx="3803">
                        <c:v>1.903</c:v>
                      </c:pt>
                      <c:pt idx="3804">
                        <c:v>1.903</c:v>
                      </c:pt>
                      <c:pt idx="3805">
                        <c:v>1.9039999999999999</c:v>
                      </c:pt>
                      <c:pt idx="3806">
                        <c:v>1.9039999999999999</c:v>
                      </c:pt>
                      <c:pt idx="3807">
                        <c:v>1.905</c:v>
                      </c:pt>
                      <c:pt idx="3808">
                        <c:v>1.905</c:v>
                      </c:pt>
                      <c:pt idx="3809">
                        <c:v>1.9059999999999999</c:v>
                      </c:pt>
                      <c:pt idx="3810">
                        <c:v>1.9059999999999999</c:v>
                      </c:pt>
                      <c:pt idx="3811">
                        <c:v>1.907</c:v>
                      </c:pt>
                      <c:pt idx="3812">
                        <c:v>1.907</c:v>
                      </c:pt>
                      <c:pt idx="3813">
                        <c:v>1.9079999999999999</c:v>
                      </c:pt>
                      <c:pt idx="3814">
                        <c:v>1.9079999999999999</c:v>
                      </c:pt>
                      <c:pt idx="3815">
                        <c:v>1.909</c:v>
                      </c:pt>
                      <c:pt idx="3816">
                        <c:v>1.909</c:v>
                      </c:pt>
                      <c:pt idx="3817">
                        <c:v>1.91</c:v>
                      </c:pt>
                      <c:pt idx="3818">
                        <c:v>1.91</c:v>
                      </c:pt>
                      <c:pt idx="3819">
                        <c:v>1.911</c:v>
                      </c:pt>
                      <c:pt idx="3820">
                        <c:v>1.911</c:v>
                      </c:pt>
                      <c:pt idx="3821">
                        <c:v>1.9119999999999999</c:v>
                      </c:pt>
                      <c:pt idx="3822">
                        <c:v>1.9119999999999999</c:v>
                      </c:pt>
                      <c:pt idx="3823">
                        <c:v>1.913</c:v>
                      </c:pt>
                      <c:pt idx="3824">
                        <c:v>1.913</c:v>
                      </c:pt>
                      <c:pt idx="3825">
                        <c:v>1.9139999999999999</c:v>
                      </c:pt>
                      <c:pt idx="3826">
                        <c:v>1.9139999999999999</c:v>
                      </c:pt>
                      <c:pt idx="3827">
                        <c:v>1.915</c:v>
                      </c:pt>
                      <c:pt idx="3828">
                        <c:v>1.915</c:v>
                      </c:pt>
                      <c:pt idx="3829">
                        <c:v>1.9159999999999999</c:v>
                      </c:pt>
                      <c:pt idx="3830">
                        <c:v>1.9159999999999999</c:v>
                      </c:pt>
                      <c:pt idx="3831">
                        <c:v>1.917</c:v>
                      </c:pt>
                      <c:pt idx="3832">
                        <c:v>1.917</c:v>
                      </c:pt>
                      <c:pt idx="3833">
                        <c:v>1.9179999999999999</c:v>
                      </c:pt>
                      <c:pt idx="3834">
                        <c:v>1.9179999999999999</c:v>
                      </c:pt>
                      <c:pt idx="3835">
                        <c:v>1.919</c:v>
                      </c:pt>
                      <c:pt idx="3836">
                        <c:v>1.919</c:v>
                      </c:pt>
                      <c:pt idx="3837">
                        <c:v>1.92</c:v>
                      </c:pt>
                      <c:pt idx="3838">
                        <c:v>1.92</c:v>
                      </c:pt>
                      <c:pt idx="3839">
                        <c:v>1.921</c:v>
                      </c:pt>
                      <c:pt idx="3840">
                        <c:v>1.921</c:v>
                      </c:pt>
                      <c:pt idx="3841">
                        <c:v>1.9219999999999999</c:v>
                      </c:pt>
                      <c:pt idx="3842">
                        <c:v>1.9219999999999999</c:v>
                      </c:pt>
                      <c:pt idx="3843">
                        <c:v>1.923</c:v>
                      </c:pt>
                      <c:pt idx="3844">
                        <c:v>1.923</c:v>
                      </c:pt>
                      <c:pt idx="3845">
                        <c:v>1.9239999999999999</c:v>
                      </c:pt>
                      <c:pt idx="3846">
                        <c:v>1.9239999999999999</c:v>
                      </c:pt>
                      <c:pt idx="3847">
                        <c:v>1.925</c:v>
                      </c:pt>
                      <c:pt idx="3848">
                        <c:v>1.925</c:v>
                      </c:pt>
                      <c:pt idx="3849">
                        <c:v>1.9259999999999999</c:v>
                      </c:pt>
                      <c:pt idx="3850">
                        <c:v>1.9259999999999999</c:v>
                      </c:pt>
                      <c:pt idx="3851">
                        <c:v>1.927</c:v>
                      </c:pt>
                      <c:pt idx="3852">
                        <c:v>1.927</c:v>
                      </c:pt>
                      <c:pt idx="3853">
                        <c:v>1.9279999999999999</c:v>
                      </c:pt>
                      <c:pt idx="3854">
                        <c:v>1.9279999999999999</c:v>
                      </c:pt>
                      <c:pt idx="3855">
                        <c:v>1.929</c:v>
                      </c:pt>
                      <c:pt idx="3856">
                        <c:v>1.929</c:v>
                      </c:pt>
                      <c:pt idx="3857">
                        <c:v>1.93</c:v>
                      </c:pt>
                      <c:pt idx="3858">
                        <c:v>1.93</c:v>
                      </c:pt>
                      <c:pt idx="3859">
                        <c:v>1.931</c:v>
                      </c:pt>
                      <c:pt idx="3860">
                        <c:v>1.931</c:v>
                      </c:pt>
                      <c:pt idx="3861">
                        <c:v>1.9319999999999999</c:v>
                      </c:pt>
                      <c:pt idx="3862">
                        <c:v>1.9319999999999999</c:v>
                      </c:pt>
                      <c:pt idx="3863">
                        <c:v>1.9330000000000001</c:v>
                      </c:pt>
                      <c:pt idx="3864">
                        <c:v>1.9330000000000001</c:v>
                      </c:pt>
                      <c:pt idx="3865">
                        <c:v>1.9339999999999999</c:v>
                      </c:pt>
                      <c:pt idx="3866">
                        <c:v>1.9339999999999999</c:v>
                      </c:pt>
                      <c:pt idx="3867">
                        <c:v>1.9350000000000001</c:v>
                      </c:pt>
                      <c:pt idx="3868">
                        <c:v>1.9350000000000001</c:v>
                      </c:pt>
                      <c:pt idx="3869">
                        <c:v>1.9359999999999999</c:v>
                      </c:pt>
                      <c:pt idx="3870">
                        <c:v>1.9359999999999999</c:v>
                      </c:pt>
                      <c:pt idx="3871">
                        <c:v>1.9370000000000001</c:v>
                      </c:pt>
                      <c:pt idx="3872">
                        <c:v>1.9370000000000001</c:v>
                      </c:pt>
                      <c:pt idx="3873">
                        <c:v>1.9379999999999999</c:v>
                      </c:pt>
                      <c:pt idx="3874">
                        <c:v>1.9379999999999999</c:v>
                      </c:pt>
                      <c:pt idx="3875">
                        <c:v>1.9390000000000001</c:v>
                      </c:pt>
                      <c:pt idx="3876">
                        <c:v>1.9390000000000001</c:v>
                      </c:pt>
                      <c:pt idx="3877">
                        <c:v>1.94</c:v>
                      </c:pt>
                      <c:pt idx="3878">
                        <c:v>1.94</c:v>
                      </c:pt>
                      <c:pt idx="3879">
                        <c:v>1.9410000000000001</c:v>
                      </c:pt>
                      <c:pt idx="3880">
                        <c:v>1.9410000000000001</c:v>
                      </c:pt>
                      <c:pt idx="3881">
                        <c:v>1.9419999999999999</c:v>
                      </c:pt>
                      <c:pt idx="3882">
                        <c:v>1.9419999999999999</c:v>
                      </c:pt>
                      <c:pt idx="3883">
                        <c:v>1.9430000000000001</c:v>
                      </c:pt>
                      <c:pt idx="3884">
                        <c:v>1.9430000000000001</c:v>
                      </c:pt>
                      <c:pt idx="3885">
                        <c:v>1.944</c:v>
                      </c:pt>
                      <c:pt idx="3886">
                        <c:v>1.944</c:v>
                      </c:pt>
                      <c:pt idx="3887">
                        <c:v>1.9450000000000001</c:v>
                      </c:pt>
                      <c:pt idx="3888">
                        <c:v>1.9450000000000001</c:v>
                      </c:pt>
                      <c:pt idx="3889">
                        <c:v>1.946</c:v>
                      </c:pt>
                      <c:pt idx="3890">
                        <c:v>1.946</c:v>
                      </c:pt>
                      <c:pt idx="3891">
                        <c:v>1.9470000000000001</c:v>
                      </c:pt>
                      <c:pt idx="3892">
                        <c:v>1.9470000000000001</c:v>
                      </c:pt>
                      <c:pt idx="3893">
                        <c:v>1.948</c:v>
                      </c:pt>
                      <c:pt idx="3894">
                        <c:v>1.948</c:v>
                      </c:pt>
                      <c:pt idx="3895">
                        <c:v>1.9490000000000001</c:v>
                      </c:pt>
                      <c:pt idx="3896">
                        <c:v>1.9490000000000001</c:v>
                      </c:pt>
                      <c:pt idx="3897">
                        <c:v>1.95</c:v>
                      </c:pt>
                      <c:pt idx="3898">
                        <c:v>1.95</c:v>
                      </c:pt>
                      <c:pt idx="3899">
                        <c:v>1.9510000000000001</c:v>
                      </c:pt>
                      <c:pt idx="3900">
                        <c:v>1.9510000000000001</c:v>
                      </c:pt>
                      <c:pt idx="3901">
                        <c:v>1.952</c:v>
                      </c:pt>
                      <c:pt idx="3902">
                        <c:v>1.952</c:v>
                      </c:pt>
                      <c:pt idx="3903">
                        <c:v>1.9530000000000001</c:v>
                      </c:pt>
                      <c:pt idx="3904">
                        <c:v>1.9530000000000001</c:v>
                      </c:pt>
                      <c:pt idx="3905">
                        <c:v>1.954</c:v>
                      </c:pt>
                      <c:pt idx="3906">
                        <c:v>1.954</c:v>
                      </c:pt>
                      <c:pt idx="3907">
                        <c:v>1.9550000000000001</c:v>
                      </c:pt>
                      <c:pt idx="3908">
                        <c:v>1.9550000000000001</c:v>
                      </c:pt>
                      <c:pt idx="3909">
                        <c:v>1.956</c:v>
                      </c:pt>
                      <c:pt idx="3910">
                        <c:v>1.956</c:v>
                      </c:pt>
                      <c:pt idx="3911">
                        <c:v>1.9570000000000001</c:v>
                      </c:pt>
                      <c:pt idx="3912">
                        <c:v>1.9570000000000001</c:v>
                      </c:pt>
                      <c:pt idx="3913">
                        <c:v>1.958</c:v>
                      </c:pt>
                      <c:pt idx="3914">
                        <c:v>1.958</c:v>
                      </c:pt>
                      <c:pt idx="3915">
                        <c:v>1.9590000000000001</c:v>
                      </c:pt>
                      <c:pt idx="3916">
                        <c:v>1.9590000000000001</c:v>
                      </c:pt>
                      <c:pt idx="3917">
                        <c:v>1.96</c:v>
                      </c:pt>
                      <c:pt idx="3918">
                        <c:v>1.96</c:v>
                      </c:pt>
                      <c:pt idx="3919">
                        <c:v>1.9610000000000001</c:v>
                      </c:pt>
                      <c:pt idx="3920">
                        <c:v>1.9610000000000001</c:v>
                      </c:pt>
                      <c:pt idx="3921">
                        <c:v>1.962</c:v>
                      </c:pt>
                      <c:pt idx="3922">
                        <c:v>1.962</c:v>
                      </c:pt>
                      <c:pt idx="3923">
                        <c:v>1.9630000000000001</c:v>
                      </c:pt>
                      <c:pt idx="3924">
                        <c:v>1.9630000000000001</c:v>
                      </c:pt>
                      <c:pt idx="3925">
                        <c:v>1.964</c:v>
                      </c:pt>
                      <c:pt idx="3926">
                        <c:v>1.964</c:v>
                      </c:pt>
                      <c:pt idx="3927">
                        <c:v>1.9650000000000001</c:v>
                      </c:pt>
                      <c:pt idx="3928">
                        <c:v>1.9650000000000001</c:v>
                      </c:pt>
                      <c:pt idx="3929">
                        <c:v>1.966</c:v>
                      </c:pt>
                      <c:pt idx="3930">
                        <c:v>1.966</c:v>
                      </c:pt>
                      <c:pt idx="3931">
                        <c:v>1.9670000000000001</c:v>
                      </c:pt>
                      <c:pt idx="3932">
                        <c:v>1.9670000000000001</c:v>
                      </c:pt>
                      <c:pt idx="3933">
                        <c:v>1.968</c:v>
                      </c:pt>
                      <c:pt idx="3934">
                        <c:v>1.968</c:v>
                      </c:pt>
                      <c:pt idx="3935">
                        <c:v>1.9690000000000001</c:v>
                      </c:pt>
                      <c:pt idx="3936">
                        <c:v>1.9690000000000001</c:v>
                      </c:pt>
                      <c:pt idx="3937">
                        <c:v>1.97</c:v>
                      </c:pt>
                      <c:pt idx="3938">
                        <c:v>1.97</c:v>
                      </c:pt>
                      <c:pt idx="3939">
                        <c:v>1.9710000000000001</c:v>
                      </c:pt>
                      <c:pt idx="3940">
                        <c:v>1.9710000000000001</c:v>
                      </c:pt>
                      <c:pt idx="3941">
                        <c:v>1.972</c:v>
                      </c:pt>
                      <c:pt idx="3942">
                        <c:v>1.972</c:v>
                      </c:pt>
                      <c:pt idx="3943">
                        <c:v>1.9730000000000001</c:v>
                      </c:pt>
                      <c:pt idx="3944">
                        <c:v>1.9730000000000001</c:v>
                      </c:pt>
                      <c:pt idx="3945">
                        <c:v>1.974</c:v>
                      </c:pt>
                      <c:pt idx="3946">
                        <c:v>1.974</c:v>
                      </c:pt>
                      <c:pt idx="3947">
                        <c:v>1.9750000000000001</c:v>
                      </c:pt>
                      <c:pt idx="3948">
                        <c:v>1.9750000000000001</c:v>
                      </c:pt>
                      <c:pt idx="3949">
                        <c:v>1.976</c:v>
                      </c:pt>
                      <c:pt idx="3950">
                        <c:v>1.976</c:v>
                      </c:pt>
                      <c:pt idx="3951">
                        <c:v>1.9770000000000001</c:v>
                      </c:pt>
                      <c:pt idx="3952">
                        <c:v>1.9770000000000001</c:v>
                      </c:pt>
                      <c:pt idx="3953">
                        <c:v>1.978</c:v>
                      </c:pt>
                      <c:pt idx="3954">
                        <c:v>1.978</c:v>
                      </c:pt>
                      <c:pt idx="3955">
                        <c:v>1.9790000000000001</c:v>
                      </c:pt>
                      <c:pt idx="3956">
                        <c:v>1.9790000000000001</c:v>
                      </c:pt>
                      <c:pt idx="3957">
                        <c:v>1.98</c:v>
                      </c:pt>
                      <c:pt idx="3958">
                        <c:v>1.98</c:v>
                      </c:pt>
                      <c:pt idx="3959">
                        <c:v>1.9810000000000001</c:v>
                      </c:pt>
                      <c:pt idx="3960">
                        <c:v>1.9810000000000001</c:v>
                      </c:pt>
                      <c:pt idx="3961">
                        <c:v>1.982</c:v>
                      </c:pt>
                      <c:pt idx="3962">
                        <c:v>1.982</c:v>
                      </c:pt>
                      <c:pt idx="3963">
                        <c:v>1.9830000000000001</c:v>
                      </c:pt>
                      <c:pt idx="3964">
                        <c:v>1.9830000000000001</c:v>
                      </c:pt>
                      <c:pt idx="3965">
                        <c:v>1.984</c:v>
                      </c:pt>
                      <c:pt idx="3966">
                        <c:v>1.984</c:v>
                      </c:pt>
                      <c:pt idx="3967">
                        <c:v>1.9850000000000001</c:v>
                      </c:pt>
                      <c:pt idx="3968">
                        <c:v>1.9850000000000001</c:v>
                      </c:pt>
                      <c:pt idx="3969">
                        <c:v>1.986</c:v>
                      </c:pt>
                      <c:pt idx="3970">
                        <c:v>1.986</c:v>
                      </c:pt>
                      <c:pt idx="3971">
                        <c:v>1.9870000000000001</c:v>
                      </c:pt>
                      <c:pt idx="3972">
                        <c:v>1.9870000000000001</c:v>
                      </c:pt>
                      <c:pt idx="3973">
                        <c:v>1.988</c:v>
                      </c:pt>
                      <c:pt idx="3974">
                        <c:v>1.988</c:v>
                      </c:pt>
                      <c:pt idx="3975">
                        <c:v>1.9890000000000001</c:v>
                      </c:pt>
                      <c:pt idx="3976">
                        <c:v>1.9890000000000001</c:v>
                      </c:pt>
                      <c:pt idx="3977">
                        <c:v>1.99</c:v>
                      </c:pt>
                      <c:pt idx="3978">
                        <c:v>1.99</c:v>
                      </c:pt>
                      <c:pt idx="3979">
                        <c:v>1.9910000000000001</c:v>
                      </c:pt>
                      <c:pt idx="3980">
                        <c:v>1.9910000000000001</c:v>
                      </c:pt>
                      <c:pt idx="3981">
                        <c:v>1.992</c:v>
                      </c:pt>
                      <c:pt idx="3982">
                        <c:v>1.992</c:v>
                      </c:pt>
                      <c:pt idx="3983">
                        <c:v>1.9930000000000001</c:v>
                      </c:pt>
                      <c:pt idx="3984">
                        <c:v>1.9930000000000001</c:v>
                      </c:pt>
                      <c:pt idx="3985">
                        <c:v>1.994</c:v>
                      </c:pt>
                      <c:pt idx="3986">
                        <c:v>1.994</c:v>
                      </c:pt>
                      <c:pt idx="3987">
                        <c:v>1.9950000000000001</c:v>
                      </c:pt>
                      <c:pt idx="3988">
                        <c:v>1.9950000000000001</c:v>
                      </c:pt>
                      <c:pt idx="3989">
                        <c:v>1.996</c:v>
                      </c:pt>
                      <c:pt idx="3990">
                        <c:v>1.996</c:v>
                      </c:pt>
                      <c:pt idx="3991">
                        <c:v>1.9970000000000001</c:v>
                      </c:pt>
                      <c:pt idx="3992">
                        <c:v>1.9970000000000001</c:v>
                      </c:pt>
                      <c:pt idx="3993">
                        <c:v>1.998</c:v>
                      </c:pt>
                      <c:pt idx="3994">
                        <c:v>1.998</c:v>
                      </c:pt>
                      <c:pt idx="3995">
                        <c:v>1.9990000000000001</c:v>
                      </c:pt>
                      <c:pt idx="3996">
                        <c:v>1.9990000000000001</c:v>
                      </c:pt>
                      <c:pt idx="3997">
                        <c:v>2</c:v>
                      </c:pt>
                      <c:pt idx="3998">
                        <c:v>2</c:v>
                      </c:pt>
                      <c:pt idx="3999">
                        <c:v>2.0009999999999999</c:v>
                      </c:pt>
                      <c:pt idx="4000">
                        <c:v>2.0009999999999999</c:v>
                      </c:pt>
                      <c:pt idx="4001">
                        <c:v>2.0019999999999998</c:v>
                      </c:pt>
                      <c:pt idx="4002">
                        <c:v>2.0019999999999998</c:v>
                      </c:pt>
                      <c:pt idx="4003">
                        <c:v>2.0030000000000001</c:v>
                      </c:pt>
                      <c:pt idx="4004">
                        <c:v>2.0030000000000001</c:v>
                      </c:pt>
                      <c:pt idx="4005">
                        <c:v>2.004</c:v>
                      </c:pt>
                      <c:pt idx="4006">
                        <c:v>2.004</c:v>
                      </c:pt>
                      <c:pt idx="4007">
                        <c:v>2.0049999999999999</c:v>
                      </c:pt>
                      <c:pt idx="4008">
                        <c:v>2.0049999999999999</c:v>
                      </c:pt>
                      <c:pt idx="4009">
                        <c:v>2.0059999999999998</c:v>
                      </c:pt>
                      <c:pt idx="4010">
                        <c:v>2.0059999999999998</c:v>
                      </c:pt>
                      <c:pt idx="4011">
                        <c:v>2.0070000000000001</c:v>
                      </c:pt>
                      <c:pt idx="4012">
                        <c:v>2.0070000000000001</c:v>
                      </c:pt>
                      <c:pt idx="4013">
                        <c:v>2.008</c:v>
                      </c:pt>
                      <c:pt idx="4014">
                        <c:v>2.008</c:v>
                      </c:pt>
                      <c:pt idx="4015">
                        <c:v>2.0089999999999999</c:v>
                      </c:pt>
                      <c:pt idx="4016">
                        <c:v>2.0089999999999999</c:v>
                      </c:pt>
                      <c:pt idx="4017">
                        <c:v>2.0099999999999998</c:v>
                      </c:pt>
                      <c:pt idx="4018">
                        <c:v>2.0099999999999998</c:v>
                      </c:pt>
                      <c:pt idx="4019">
                        <c:v>2.0110000000000001</c:v>
                      </c:pt>
                      <c:pt idx="4020">
                        <c:v>2.0110000000000001</c:v>
                      </c:pt>
                      <c:pt idx="4021">
                        <c:v>2.012</c:v>
                      </c:pt>
                      <c:pt idx="4022">
                        <c:v>2.012</c:v>
                      </c:pt>
                      <c:pt idx="4023">
                        <c:v>2.0129999999999999</c:v>
                      </c:pt>
                      <c:pt idx="4024">
                        <c:v>2.0129999999999999</c:v>
                      </c:pt>
                      <c:pt idx="4025">
                        <c:v>2.0139999999999998</c:v>
                      </c:pt>
                      <c:pt idx="4026">
                        <c:v>2.0139999999999998</c:v>
                      </c:pt>
                      <c:pt idx="4027">
                        <c:v>2.0150000000000001</c:v>
                      </c:pt>
                      <c:pt idx="4028">
                        <c:v>2.0150000000000001</c:v>
                      </c:pt>
                      <c:pt idx="4029">
                        <c:v>2.016</c:v>
                      </c:pt>
                      <c:pt idx="4030">
                        <c:v>2.016</c:v>
                      </c:pt>
                      <c:pt idx="4031">
                        <c:v>2.0169999999999999</c:v>
                      </c:pt>
                      <c:pt idx="4032">
                        <c:v>2.0169999999999999</c:v>
                      </c:pt>
                      <c:pt idx="4033">
                        <c:v>2.0179999999999998</c:v>
                      </c:pt>
                      <c:pt idx="4034">
                        <c:v>2.0179999999999998</c:v>
                      </c:pt>
                      <c:pt idx="4035">
                        <c:v>2.0190000000000001</c:v>
                      </c:pt>
                      <c:pt idx="4036">
                        <c:v>2.0190000000000001</c:v>
                      </c:pt>
                      <c:pt idx="4037">
                        <c:v>2.02</c:v>
                      </c:pt>
                      <c:pt idx="4038">
                        <c:v>2.02</c:v>
                      </c:pt>
                      <c:pt idx="4039">
                        <c:v>2.0209999999999999</c:v>
                      </c:pt>
                      <c:pt idx="4040">
                        <c:v>2.0209999999999999</c:v>
                      </c:pt>
                      <c:pt idx="4041">
                        <c:v>2.0219999999999998</c:v>
                      </c:pt>
                      <c:pt idx="4042">
                        <c:v>2.0219999999999998</c:v>
                      </c:pt>
                      <c:pt idx="4043">
                        <c:v>2.0230000000000001</c:v>
                      </c:pt>
                      <c:pt idx="4044">
                        <c:v>2.0230000000000001</c:v>
                      </c:pt>
                      <c:pt idx="4045">
                        <c:v>2.024</c:v>
                      </c:pt>
                      <c:pt idx="4046">
                        <c:v>2.024</c:v>
                      </c:pt>
                      <c:pt idx="4047">
                        <c:v>2.0249999999999999</c:v>
                      </c:pt>
                      <c:pt idx="4048">
                        <c:v>2.0249999999999999</c:v>
                      </c:pt>
                      <c:pt idx="4049">
                        <c:v>2.0259999999999998</c:v>
                      </c:pt>
                      <c:pt idx="4050">
                        <c:v>2.0259999999999998</c:v>
                      </c:pt>
                      <c:pt idx="4051">
                        <c:v>2.0270000000000001</c:v>
                      </c:pt>
                      <c:pt idx="4052">
                        <c:v>2.0270000000000001</c:v>
                      </c:pt>
                      <c:pt idx="4053">
                        <c:v>2.028</c:v>
                      </c:pt>
                      <c:pt idx="4054">
                        <c:v>2.028</c:v>
                      </c:pt>
                      <c:pt idx="4055">
                        <c:v>2.0289999999999999</c:v>
                      </c:pt>
                      <c:pt idx="4056">
                        <c:v>2.0289999999999999</c:v>
                      </c:pt>
                      <c:pt idx="4057">
                        <c:v>2.0299999999999998</c:v>
                      </c:pt>
                      <c:pt idx="4058">
                        <c:v>2.0299999999999998</c:v>
                      </c:pt>
                      <c:pt idx="4059">
                        <c:v>2.0310000000000001</c:v>
                      </c:pt>
                      <c:pt idx="4060">
                        <c:v>2.0310000000000001</c:v>
                      </c:pt>
                      <c:pt idx="4061">
                        <c:v>2.032</c:v>
                      </c:pt>
                      <c:pt idx="4062">
                        <c:v>2.032</c:v>
                      </c:pt>
                      <c:pt idx="4063">
                        <c:v>2.0329999999999999</c:v>
                      </c:pt>
                      <c:pt idx="4064">
                        <c:v>2.0329999999999999</c:v>
                      </c:pt>
                      <c:pt idx="4065">
                        <c:v>2.0339999999999998</c:v>
                      </c:pt>
                      <c:pt idx="4066">
                        <c:v>2.0339999999999998</c:v>
                      </c:pt>
                      <c:pt idx="4067">
                        <c:v>2.0350000000000001</c:v>
                      </c:pt>
                      <c:pt idx="4068">
                        <c:v>2.0350000000000001</c:v>
                      </c:pt>
                      <c:pt idx="4069">
                        <c:v>2.036</c:v>
                      </c:pt>
                      <c:pt idx="4070">
                        <c:v>2.036</c:v>
                      </c:pt>
                      <c:pt idx="4071">
                        <c:v>2.0369999999999999</c:v>
                      </c:pt>
                      <c:pt idx="4072">
                        <c:v>2.0369999999999999</c:v>
                      </c:pt>
                      <c:pt idx="4073">
                        <c:v>2.0379999999999998</c:v>
                      </c:pt>
                      <c:pt idx="4074">
                        <c:v>2.0379999999999998</c:v>
                      </c:pt>
                      <c:pt idx="4075">
                        <c:v>2.0390000000000001</c:v>
                      </c:pt>
                      <c:pt idx="4076">
                        <c:v>2.0390000000000001</c:v>
                      </c:pt>
                      <c:pt idx="4077">
                        <c:v>2.04</c:v>
                      </c:pt>
                      <c:pt idx="4078">
                        <c:v>2.04</c:v>
                      </c:pt>
                      <c:pt idx="4079">
                        <c:v>2.0409999999999999</c:v>
                      </c:pt>
                      <c:pt idx="4080">
                        <c:v>2.0409999999999999</c:v>
                      </c:pt>
                      <c:pt idx="4081">
                        <c:v>2.0419999999999998</c:v>
                      </c:pt>
                      <c:pt idx="4082">
                        <c:v>2.0419999999999998</c:v>
                      </c:pt>
                      <c:pt idx="4083">
                        <c:v>2.0430000000000001</c:v>
                      </c:pt>
                      <c:pt idx="4084">
                        <c:v>2.0430000000000001</c:v>
                      </c:pt>
                      <c:pt idx="4085">
                        <c:v>2.044</c:v>
                      </c:pt>
                      <c:pt idx="4086">
                        <c:v>2.044</c:v>
                      </c:pt>
                      <c:pt idx="4087">
                        <c:v>2.0449999999999999</c:v>
                      </c:pt>
                      <c:pt idx="4088">
                        <c:v>2.0449999999999999</c:v>
                      </c:pt>
                      <c:pt idx="4089">
                        <c:v>2.0459999999999998</c:v>
                      </c:pt>
                      <c:pt idx="4090">
                        <c:v>2.0459999999999998</c:v>
                      </c:pt>
                      <c:pt idx="4091">
                        <c:v>2.0470000000000002</c:v>
                      </c:pt>
                      <c:pt idx="4092">
                        <c:v>2.0470000000000002</c:v>
                      </c:pt>
                      <c:pt idx="4093">
                        <c:v>2.048</c:v>
                      </c:pt>
                      <c:pt idx="4094">
                        <c:v>2.048</c:v>
                      </c:pt>
                      <c:pt idx="4095">
                        <c:v>2.0489999999999999</c:v>
                      </c:pt>
                      <c:pt idx="4096">
                        <c:v>2.0489999999999999</c:v>
                      </c:pt>
                      <c:pt idx="4097">
                        <c:v>2.0499999999999998</c:v>
                      </c:pt>
                      <c:pt idx="4098">
                        <c:v>2.0499999999999998</c:v>
                      </c:pt>
                      <c:pt idx="4099">
                        <c:v>2.0510000000000002</c:v>
                      </c:pt>
                      <c:pt idx="4100">
                        <c:v>2.0510000000000002</c:v>
                      </c:pt>
                      <c:pt idx="4101">
                        <c:v>2.052</c:v>
                      </c:pt>
                      <c:pt idx="4102">
                        <c:v>2.052</c:v>
                      </c:pt>
                      <c:pt idx="4103">
                        <c:v>2.0529999999999999</c:v>
                      </c:pt>
                      <c:pt idx="4104">
                        <c:v>2.0529999999999999</c:v>
                      </c:pt>
                      <c:pt idx="4105">
                        <c:v>2.0539999999999998</c:v>
                      </c:pt>
                      <c:pt idx="4106">
                        <c:v>2.0539999999999998</c:v>
                      </c:pt>
                      <c:pt idx="4107">
                        <c:v>2.0550000000000002</c:v>
                      </c:pt>
                      <c:pt idx="4108">
                        <c:v>2.0550000000000002</c:v>
                      </c:pt>
                      <c:pt idx="4109">
                        <c:v>2.056</c:v>
                      </c:pt>
                      <c:pt idx="4110">
                        <c:v>2.056</c:v>
                      </c:pt>
                      <c:pt idx="4111">
                        <c:v>2.0569999999999999</c:v>
                      </c:pt>
                      <c:pt idx="4112">
                        <c:v>2.0569999999999999</c:v>
                      </c:pt>
                      <c:pt idx="4113">
                        <c:v>2.0579999999999998</c:v>
                      </c:pt>
                      <c:pt idx="4114">
                        <c:v>2.0579999999999998</c:v>
                      </c:pt>
                      <c:pt idx="4115">
                        <c:v>2.0590000000000002</c:v>
                      </c:pt>
                      <c:pt idx="4116">
                        <c:v>2.0590000000000002</c:v>
                      </c:pt>
                      <c:pt idx="4117">
                        <c:v>2.06</c:v>
                      </c:pt>
                      <c:pt idx="4118">
                        <c:v>2.06</c:v>
                      </c:pt>
                      <c:pt idx="4119">
                        <c:v>2.0609999999999999</c:v>
                      </c:pt>
                      <c:pt idx="4120">
                        <c:v>2.0609999999999999</c:v>
                      </c:pt>
                      <c:pt idx="4121">
                        <c:v>2.0619999999999998</c:v>
                      </c:pt>
                      <c:pt idx="4122">
                        <c:v>2.0619999999999998</c:v>
                      </c:pt>
                      <c:pt idx="4123">
                        <c:v>2.0630000000000002</c:v>
                      </c:pt>
                      <c:pt idx="4124">
                        <c:v>2.0630000000000002</c:v>
                      </c:pt>
                      <c:pt idx="4125">
                        <c:v>2.0640000000000001</c:v>
                      </c:pt>
                      <c:pt idx="4126">
                        <c:v>2.0640000000000001</c:v>
                      </c:pt>
                      <c:pt idx="4127">
                        <c:v>2.0649999999999999</c:v>
                      </c:pt>
                      <c:pt idx="4128">
                        <c:v>2.0649999999999999</c:v>
                      </c:pt>
                      <c:pt idx="4129">
                        <c:v>2.0659999999999998</c:v>
                      </c:pt>
                      <c:pt idx="4130">
                        <c:v>2.0659999999999998</c:v>
                      </c:pt>
                      <c:pt idx="4131">
                        <c:v>2.0670000000000002</c:v>
                      </c:pt>
                      <c:pt idx="4132">
                        <c:v>2.0670000000000002</c:v>
                      </c:pt>
                      <c:pt idx="4133">
                        <c:v>2.0680000000000001</c:v>
                      </c:pt>
                      <c:pt idx="4134">
                        <c:v>2.0680000000000001</c:v>
                      </c:pt>
                      <c:pt idx="4135">
                        <c:v>2.069</c:v>
                      </c:pt>
                      <c:pt idx="4136">
                        <c:v>2.069</c:v>
                      </c:pt>
                      <c:pt idx="4137">
                        <c:v>2.0699999999999998</c:v>
                      </c:pt>
                      <c:pt idx="4138">
                        <c:v>2.0699999999999998</c:v>
                      </c:pt>
                      <c:pt idx="4139">
                        <c:v>2.0710000000000002</c:v>
                      </c:pt>
                      <c:pt idx="4140">
                        <c:v>2.0710000000000002</c:v>
                      </c:pt>
                      <c:pt idx="4141">
                        <c:v>2.0720000000000001</c:v>
                      </c:pt>
                      <c:pt idx="4142">
                        <c:v>2.0720000000000001</c:v>
                      </c:pt>
                      <c:pt idx="4143">
                        <c:v>2.073</c:v>
                      </c:pt>
                      <c:pt idx="4144">
                        <c:v>2.073</c:v>
                      </c:pt>
                      <c:pt idx="4145">
                        <c:v>2.0739999999999998</c:v>
                      </c:pt>
                      <c:pt idx="4146">
                        <c:v>2.0739999999999998</c:v>
                      </c:pt>
                      <c:pt idx="4147">
                        <c:v>2.0750000000000002</c:v>
                      </c:pt>
                      <c:pt idx="4148">
                        <c:v>2.0750000000000002</c:v>
                      </c:pt>
                      <c:pt idx="4149">
                        <c:v>2.0760000000000001</c:v>
                      </c:pt>
                      <c:pt idx="4150">
                        <c:v>2.0760000000000001</c:v>
                      </c:pt>
                      <c:pt idx="4151">
                        <c:v>2.077</c:v>
                      </c:pt>
                      <c:pt idx="4152">
                        <c:v>2.077</c:v>
                      </c:pt>
                      <c:pt idx="4153">
                        <c:v>2.0779999999999998</c:v>
                      </c:pt>
                      <c:pt idx="4154">
                        <c:v>2.0779999999999998</c:v>
                      </c:pt>
                      <c:pt idx="4155">
                        <c:v>2.0790000000000002</c:v>
                      </c:pt>
                      <c:pt idx="4156">
                        <c:v>2.0790000000000002</c:v>
                      </c:pt>
                      <c:pt idx="4157">
                        <c:v>2.08</c:v>
                      </c:pt>
                      <c:pt idx="4158">
                        <c:v>2.08</c:v>
                      </c:pt>
                      <c:pt idx="4159">
                        <c:v>2.081</c:v>
                      </c:pt>
                      <c:pt idx="4160">
                        <c:v>2.081</c:v>
                      </c:pt>
                      <c:pt idx="4161">
                        <c:v>2.0819999999999999</c:v>
                      </c:pt>
                      <c:pt idx="4162">
                        <c:v>2.0819999999999999</c:v>
                      </c:pt>
                      <c:pt idx="4163">
                        <c:v>2.0830000000000002</c:v>
                      </c:pt>
                      <c:pt idx="4164">
                        <c:v>2.0830000000000002</c:v>
                      </c:pt>
                      <c:pt idx="4165">
                        <c:v>2.0840000000000001</c:v>
                      </c:pt>
                      <c:pt idx="4166">
                        <c:v>2.0840000000000001</c:v>
                      </c:pt>
                      <c:pt idx="4167">
                        <c:v>2.085</c:v>
                      </c:pt>
                      <c:pt idx="4168">
                        <c:v>2.085</c:v>
                      </c:pt>
                      <c:pt idx="4169">
                        <c:v>2.0859999999999999</c:v>
                      </c:pt>
                      <c:pt idx="4170">
                        <c:v>2.0859999999999999</c:v>
                      </c:pt>
                      <c:pt idx="4171">
                        <c:v>2.0870000000000002</c:v>
                      </c:pt>
                      <c:pt idx="4172">
                        <c:v>2.0870000000000002</c:v>
                      </c:pt>
                      <c:pt idx="4173">
                        <c:v>2.0880000000000001</c:v>
                      </c:pt>
                      <c:pt idx="4174">
                        <c:v>2.0880000000000001</c:v>
                      </c:pt>
                      <c:pt idx="4175">
                        <c:v>2.089</c:v>
                      </c:pt>
                      <c:pt idx="4176">
                        <c:v>2.089</c:v>
                      </c:pt>
                      <c:pt idx="4177">
                        <c:v>2.09</c:v>
                      </c:pt>
                      <c:pt idx="4178">
                        <c:v>2.09</c:v>
                      </c:pt>
                      <c:pt idx="4179">
                        <c:v>2.0910000000000002</c:v>
                      </c:pt>
                      <c:pt idx="4180">
                        <c:v>2.0910000000000002</c:v>
                      </c:pt>
                      <c:pt idx="4181">
                        <c:v>2.0920000000000001</c:v>
                      </c:pt>
                      <c:pt idx="4182">
                        <c:v>2.0920000000000001</c:v>
                      </c:pt>
                      <c:pt idx="4183">
                        <c:v>2.093</c:v>
                      </c:pt>
                      <c:pt idx="4184">
                        <c:v>2.093</c:v>
                      </c:pt>
                      <c:pt idx="4185">
                        <c:v>2.0939999999999999</c:v>
                      </c:pt>
                      <c:pt idx="4186">
                        <c:v>2.0939999999999999</c:v>
                      </c:pt>
                      <c:pt idx="4187">
                        <c:v>2.0950000000000002</c:v>
                      </c:pt>
                      <c:pt idx="4188">
                        <c:v>2.0950000000000002</c:v>
                      </c:pt>
                      <c:pt idx="4189">
                        <c:v>2.0960000000000001</c:v>
                      </c:pt>
                      <c:pt idx="4190">
                        <c:v>2.0960000000000001</c:v>
                      </c:pt>
                      <c:pt idx="4191">
                        <c:v>2.097</c:v>
                      </c:pt>
                      <c:pt idx="4192">
                        <c:v>2.097</c:v>
                      </c:pt>
                      <c:pt idx="4193">
                        <c:v>2.0979999999999999</c:v>
                      </c:pt>
                      <c:pt idx="4194">
                        <c:v>2.0979999999999999</c:v>
                      </c:pt>
                      <c:pt idx="4195">
                        <c:v>2.0990000000000002</c:v>
                      </c:pt>
                      <c:pt idx="4196">
                        <c:v>2.0990000000000002</c:v>
                      </c:pt>
                      <c:pt idx="4197">
                        <c:v>2.1</c:v>
                      </c:pt>
                      <c:pt idx="4198">
                        <c:v>2.1</c:v>
                      </c:pt>
                      <c:pt idx="4199">
                        <c:v>2.101</c:v>
                      </c:pt>
                      <c:pt idx="4200">
                        <c:v>2.101</c:v>
                      </c:pt>
                      <c:pt idx="4201">
                        <c:v>2.1019999999999999</c:v>
                      </c:pt>
                      <c:pt idx="4202">
                        <c:v>2.1019999999999999</c:v>
                      </c:pt>
                      <c:pt idx="4203">
                        <c:v>2.1030000000000002</c:v>
                      </c:pt>
                      <c:pt idx="4204">
                        <c:v>2.1030000000000002</c:v>
                      </c:pt>
                      <c:pt idx="4205">
                        <c:v>2.1040000000000001</c:v>
                      </c:pt>
                      <c:pt idx="4206">
                        <c:v>2.1040000000000001</c:v>
                      </c:pt>
                      <c:pt idx="4207">
                        <c:v>2.105</c:v>
                      </c:pt>
                      <c:pt idx="4208">
                        <c:v>2.105</c:v>
                      </c:pt>
                      <c:pt idx="4209">
                        <c:v>2.1059999999999999</c:v>
                      </c:pt>
                      <c:pt idx="4210">
                        <c:v>2.1059999999999999</c:v>
                      </c:pt>
                      <c:pt idx="4211">
                        <c:v>2.1070000000000002</c:v>
                      </c:pt>
                      <c:pt idx="4212">
                        <c:v>2.1070000000000002</c:v>
                      </c:pt>
                      <c:pt idx="4213">
                        <c:v>2.1080000000000001</c:v>
                      </c:pt>
                      <c:pt idx="4214">
                        <c:v>2.1080000000000001</c:v>
                      </c:pt>
                      <c:pt idx="4215">
                        <c:v>2.109</c:v>
                      </c:pt>
                      <c:pt idx="4216">
                        <c:v>2.109</c:v>
                      </c:pt>
                      <c:pt idx="4217">
                        <c:v>2.11</c:v>
                      </c:pt>
                      <c:pt idx="4218">
                        <c:v>2.11</c:v>
                      </c:pt>
                      <c:pt idx="4219">
                        <c:v>2.1110000000000002</c:v>
                      </c:pt>
                      <c:pt idx="4220">
                        <c:v>2.1110000000000002</c:v>
                      </c:pt>
                      <c:pt idx="4221">
                        <c:v>2.1120000000000001</c:v>
                      </c:pt>
                      <c:pt idx="4222">
                        <c:v>2.1120000000000001</c:v>
                      </c:pt>
                      <c:pt idx="4223">
                        <c:v>2.113</c:v>
                      </c:pt>
                      <c:pt idx="4224">
                        <c:v>2.113</c:v>
                      </c:pt>
                      <c:pt idx="4225">
                        <c:v>2.1139999999999999</c:v>
                      </c:pt>
                      <c:pt idx="4226">
                        <c:v>2.1139999999999999</c:v>
                      </c:pt>
                      <c:pt idx="4227">
                        <c:v>2.1150000000000002</c:v>
                      </c:pt>
                      <c:pt idx="4228">
                        <c:v>2.1150000000000002</c:v>
                      </c:pt>
                      <c:pt idx="4229">
                        <c:v>2.1160000000000001</c:v>
                      </c:pt>
                      <c:pt idx="4230">
                        <c:v>2.1160000000000001</c:v>
                      </c:pt>
                      <c:pt idx="4231">
                        <c:v>2.117</c:v>
                      </c:pt>
                      <c:pt idx="4232">
                        <c:v>2.117</c:v>
                      </c:pt>
                      <c:pt idx="4233">
                        <c:v>2.1179999999999999</c:v>
                      </c:pt>
                      <c:pt idx="4234">
                        <c:v>2.1179999999999999</c:v>
                      </c:pt>
                      <c:pt idx="4235">
                        <c:v>2.1190000000000002</c:v>
                      </c:pt>
                      <c:pt idx="4236">
                        <c:v>2.1190000000000002</c:v>
                      </c:pt>
                      <c:pt idx="4237">
                        <c:v>2.12</c:v>
                      </c:pt>
                      <c:pt idx="4238">
                        <c:v>2.12</c:v>
                      </c:pt>
                      <c:pt idx="4239">
                        <c:v>2.121</c:v>
                      </c:pt>
                      <c:pt idx="4240">
                        <c:v>2.121</c:v>
                      </c:pt>
                      <c:pt idx="4241">
                        <c:v>2.1219999999999999</c:v>
                      </c:pt>
                      <c:pt idx="4242">
                        <c:v>2.1219999999999999</c:v>
                      </c:pt>
                      <c:pt idx="4243">
                        <c:v>2.1230000000000002</c:v>
                      </c:pt>
                      <c:pt idx="4244">
                        <c:v>2.1230000000000002</c:v>
                      </c:pt>
                      <c:pt idx="4245">
                        <c:v>2.1240000000000001</c:v>
                      </c:pt>
                      <c:pt idx="4246">
                        <c:v>2.1240000000000001</c:v>
                      </c:pt>
                      <c:pt idx="4247">
                        <c:v>2.125</c:v>
                      </c:pt>
                      <c:pt idx="4248">
                        <c:v>2.125</c:v>
                      </c:pt>
                      <c:pt idx="4249">
                        <c:v>2.1259999999999999</c:v>
                      </c:pt>
                      <c:pt idx="4250">
                        <c:v>2.1259999999999999</c:v>
                      </c:pt>
                      <c:pt idx="4251">
                        <c:v>2.1269999999999998</c:v>
                      </c:pt>
                      <c:pt idx="4252">
                        <c:v>2.1269999999999998</c:v>
                      </c:pt>
                      <c:pt idx="4253">
                        <c:v>2.1280000000000001</c:v>
                      </c:pt>
                      <c:pt idx="4254">
                        <c:v>2.1280000000000001</c:v>
                      </c:pt>
                      <c:pt idx="4255">
                        <c:v>2.129</c:v>
                      </c:pt>
                      <c:pt idx="4256">
                        <c:v>2.129</c:v>
                      </c:pt>
                      <c:pt idx="4257">
                        <c:v>2.13</c:v>
                      </c:pt>
                      <c:pt idx="4258">
                        <c:v>2.13</c:v>
                      </c:pt>
                      <c:pt idx="4259">
                        <c:v>2.1309999999999998</c:v>
                      </c:pt>
                      <c:pt idx="4260">
                        <c:v>2.1309999999999998</c:v>
                      </c:pt>
                      <c:pt idx="4261">
                        <c:v>2.1320000000000001</c:v>
                      </c:pt>
                      <c:pt idx="4262">
                        <c:v>2.1320000000000001</c:v>
                      </c:pt>
                      <c:pt idx="4263">
                        <c:v>2.133</c:v>
                      </c:pt>
                      <c:pt idx="4264">
                        <c:v>2.133</c:v>
                      </c:pt>
                      <c:pt idx="4265">
                        <c:v>2.1339999999999999</c:v>
                      </c:pt>
                      <c:pt idx="4266">
                        <c:v>2.1339999999999999</c:v>
                      </c:pt>
                      <c:pt idx="4267">
                        <c:v>2.1349999999999998</c:v>
                      </c:pt>
                      <c:pt idx="4268">
                        <c:v>2.1349999999999998</c:v>
                      </c:pt>
                      <c:pt idx="4269">
                        <c:v>2.1360000000000001</c:v>
                      </c:pt>
                      <c:pt idx="4270">
                        <c:v>2.1360000000000001</c:v>
                      </c:pt>
                      <c:pt idx="4271">
                        <c:v>2.137</c:v>
                      </c:pt>
                      <c:pt idx="4272">
                        <c:v>2.137</c:v>
                      </c:pt>
                      <c:pt idx="4273">
                        <c:v>2.1379999999999999</c:v>
                      </c:pt>
                      <c:pt idx="4274">
                        <c:v>2.1379999999999999</c:v>
                      </c:pt>
                      <c:pt idx="4275">
                        <c:v>2.1389999999999998</c:v>
                      </c:pt>
                      <c:pt idx="4276">
                        <c:v>2.1389999999999998</c:v>
                      </c:pt>
                      <c:pt idx="4277">
                        <c:v>2.14</c:v>
                      </c:pt>
                      <c:pt idx="4278">
                        <c:v>2.14</c:v>
                      </c:pt>
                      <c:pt idx="4279">
                        <c:v>2.141</c:v>
                      </c:pt>
                      <c:pt idx="4280">
                        <c:v>2.141</c:v>
                      </c:pt>
                      <c:pt idx="4281">
                        <c:v>2.1419999999999999</c:v>
                      </c:pt>
                      <c:pt idx="4282">
                        <c:v>2.1419999999999999</c:v>
                      </c:pt>
                      <c:pt idx="4283">
                        <c:v>2.1429999999999998</c:v>
                      </c:pt>
                      <c:pt idx="4284">
                        <c:v>2.1429999999999998</c:v>
                      </c:pt>
                      <c:pt idx="4285">
                        <c:v>2.1440000000000001</c:v>
                      </c:pt>
                      <c:pt idx="4286">
                        <c:v>2.1440000000000001</c:v>
                      </c:pt>
                      <c:pt idx="4287">
                        <c:v>2.145</c:v>
                      </c:pt>
                      <c:pt idx="4288">
                        <c:v>2.145</c:v>
                      </c:pt>
                      <c:pt idx="4289">
                        <c:v>2.1459999999999999</c:v>
                      </c:pt>
                      <c:pt idx="4290">
                        <c:v>2.1459999999999999</c:v>
                      </c:pt>
                      <c:pt idx="4291">
                        <c:v>2.1469999999999998</c:v>
                      </c:pt>
                      <c:pt idx="4292">
                        <c:v>2.1469999999999998</c:v>
                      </c:pt>
                      <c:pt idx="4293">
                        <c:v>2.1480000000000001</c:v>
                      </c:pt>
                      <c:pt idx="4294">
                        <c:v>2.1480000000000001</c:v>
                      </c:pt>
                      <c:pt idx="4295">
                        <c:v>2.149</c:v>
                      </c:pt>
                      <c:pt idx="4296">
                        <c:v>2.149</c:v>
                      </c:pt>
                      <c:pt idx="4297">
                        <c:v>2.15</c:v>
                      </c:pt>
                      <c:pt idx="4298">
                        <c:v>2.15</c:v>
                      </c:pt>
                      <c:pt idx="4299">
                        <c:v>2.1509999999999998</c:v>
                      </c:pt>
                      <c:pt idx="4300">
                        <c:v>2.1509999999999998</c:v>
                      </c:pt>
                      <c:pt idx="4301">
                        <c:v>2.1520000000000001</c:v>
                      </c:pt>
                      <c:pt idx="4302">
                        <c:v>2.1520000000000001</c:v>
                      </c:pt>
                      <c:pt idx="4303">
                        <c:v>2.153</c:v>
                      </c:pt>
                      <c:pt idx="4304">
                        <c:v>2.153</c:v>
                      </c:pt>
                      <c:pt idx="4305">
                        <c:v>2.1539999999999999</c:v>
                      </c:pt>
                      <c:pt idx="4306">
                        <c:v>2.1539999999999999</c:v>
                      </c:pt>
                      <c:pt idx="4307">
                        <c:v>2.1549999999999998</c:v>
                      </c:pt>
                      <c:pt idx="4308">
                        <c:v>2.1549999999999998</c:v>
                      </c:pt>
                      <c:pt idx="4309">
                        <c:v>2.1560000000000001</c:v>
                      </c:pt>
                      <c:pt idx="4310">
                        <c:v>2.1560000000000001</c:v>
                      </c:pt>
                      <c:pt idx="4311">
                        <c:v>2.157</c:v>
                      </c:pt>
                      <c:pt idx="4312">
                        <c:v>2.157</c:v>
                      </c:pt>
                      <c:pt idx="4313">
                        <c:v>2.1579999999999999</c:v>
                      </c:pt>
                      <c:pt idx="4314">
                        <c:v>2.1579999999999999</c:v>
                      </c:pt>
                      <c:pt idx="4315">
                        <c:v>2.1589999999999998</c:v>
                      </c:pt>
                      <c:pt idx="4316">
                        <c:v>2.1589999999999998</c:v>
                      </c:pt>
                      <c:pt idx="4317">
                        <c:v>2.16</c:v>
                      </c:pt>
                      <c:pt idx="4318">
                        <c:v>2.16</c:v>
                      </c:pt>
                      <c:pt idx="4319">
                        <c:v>2.161</c:v>
                      </c:pt>
                      <c:pt idx="4320">
                        <c:v>2.161</c:v>
                      </c:pt>
                      <c:pt idx="4321">
                        <c:v>2.1619999999999999</c:v>
                      </c:pt>
                      <c:pt idx="4322">
                        <c:v>2.1619999999999999</c:v>
                      </c:pt>
                      <c:pt idx="4323">
                        <c:v>2.1629999999999998</c:v>
                      </c:pt>
                      <c:pt idx="4324">
                        <c:v>2.1629999999999998</c:v>
                      </c:pt>
                      <c:pt idx="4325">
                        <c:v>2.1640000000000001</c:v>
                      </c:pt>
                      <c:pt idx="4326">
                        <c:v>2.1640000000000001</c:v>
                      </c:pt>
                      <c:pt idx="4327">
                        <c:v>2.165</c:v>
                      </c:pt>
                      <c:pt idx="4328">
                        <c:v>2.165</c:v>
                      </c:pt>
                      <c:pt idx="4329">
                        <c:v>2.1659999999999999</c:v>
                      </c:pt>
                      <c:pt idx="4330">
                        <c:v>2.1659999999999999</c:v>
                      </c:pt>
                      <c:pt idx="4331">
                        <c:v>2.1669999999999998</c:v>
                      </c:pt>
                      <c:pt idx="4332">
                        <c:v>2.1669999999999998</c:v>
                      </c:pt>
                      <c:pt idx="4333">
                        <c:v>2.1680000000000001</c:v>
                      </c:pt>
                      <c:pt idx="4334">
                        <c:v>2.1680000000000001</c:v>
                      </c:pt>
                      <c:pt idx="4335">
                        <c:v>2.169</c:v>
                      </c:pt>
                      <c:pt idx="4336">
                        <c:v>2.169</c:v>
                      </c:pt>
                      <c:pt idx="4337">
                        <c:v>2.17</c:v>
                      </c:pt>
                      <c:pt idx="4338">
                        <c:v>2.17</c:v>
                      </c:pt>
                      <c:pt idx="4339">
                        <c:v>2.1709999999999998</c:v>
                      </c:pt>
                      <c:pt idx="4340">
                        <c:v>2.1709999999999998</c:v>
                      </c:pt>
                      <c:pt idx="4341">
                        <c:v>2.1720000000000002</c:v>
                      </c:pt>
                      <c:pt idx="4342">
                        <c:v>2.1720000000000002</c:v>
                      </c:pt>
                      <c:pt idx="4343">
                        <c:v>2.173</c:v>
                      </c:pt>
                      <c:pt idx="4344">
                        <c:v>2.173</c:v>
                      </c:pt>
                      <c:pt idx="4345">
                        <c:v>2.1739999999999999</c:v>
                      </c:pt>
                      <c:pt idx="4346">
                        <c:v>2.1739999999999999</c:v>
                      </c:pt>
                      <c:pt idx="4347">
                        <c:v>2.1749999999999998</c:v>
                      </c:pt>
                      <c:pt idx="4348">
                        <c:v>2.1749999999999998</c:v>
                      </c:pt>
                      <c:pt idx="4349">
                        <c:v>2.1760000000000002</c:v>
                      </c:pt>
                      <c:pt idx="4350">
                        <c:v>2.1760000000000002</c:v>
                      </c:pt>
                      <c:pt idx="4351">
                        <c:v>2.177</c:v>
                      </c:pt>
                      <c:pt idx="4352">
                        <c:v>2.177</c:v>
                      </c:pt>
                      <c:pt idx="4353">
                        <c:v>2.1779999999999999</c:v>
                      </c:pt>
                      <c:pt idx="4354">
                        <c:v>2.1779999999999999</c:v>
                      </c:pt>
                      <c:pt idx="4355">
                        <c:v>2.1789999999999998</c:v>
                      </c:pt>
                      <c:pt idx="4356">
                        <c:v>2.1789999999999998</c:v>
                      </c:pt>
                      <c:pt idx="4357">
                        <c:v>2.1800000000000002</c:v>
                      </c:pt>
                      <c:pt idx="4358">
                        <c:v>2.1800000000000002</c:v>
                      </c:pt>
                      <c:pt idx="4359">
                        <c:v>2.181</c:v>
                      </c:pt>
                      <c:pt idx="4360">
                        <c:v>2.181</c:v>
                      </c:pt>
                      <c:pt idx="4361">
                        <c:v>2.1819999999999999</c:v>
                      </c:pt>
                      <c:pt idx="4362">
                        <c:v>2.1819999999999999</c:v>
                      </c:pt>
                      <c:pt idx="4363">
                        <c:v>2.1829999999999998</c:v>
                      </c:pt>
                      <c:pt idx="4364">
                        <c:v>2.1829999999999998</c:v>
                      </c:pt>
                      <c:pt idx="4365">
                        <c:v>2.1840000000000002</c:v>
                      </c:pt>
                      <c:pt idx="4366">
                        <c:v>2.1840000000000002</c:v>
                      </c:pt>
                      <c:pt idx="4367">
                        <c:v>2.1850000000000001</c:v>
                      </c:pt>
                      <c:pt idx="4368">
                        <c:v>2.1850000000000001</c:v>
                      </c:pt>
                      <c:pt idx="4369">
                        <c:v>2.1859999999999999</c:v>
                      </c:pt>
                      <c:pt idx="4370">
                        <c:v>2.1859999999999999</c:v>
                      </c:pt>
                      <c:pt idx="4371">
                        <c:v>2.1869999999999998</c:v>
                      </c:pt>
                      <c:pt idx="4372">
                        <c:v>2.1869999999999998</c:v>
                      </c:pt>
                      <c:pt idx="4373">
                        <c:v>2.1880000000000002</c:v>
                      </c:pt>
                      <c:pt idx="4374">
                        <c:v>2.1880000000000002</c:v>
                      </c:pt>
                      <c:pt idx="4375">
                        <c:v>2.1890000000000001</c:v>
                      </c:pt>
                      <c:pt idx="4376">
                        <c:v>2.1890000000000001</c:v>
                      </c:pt>
                      <c:pt idx="4377">
                        <c:v>2.19</c:v>
                      </c:pt>
                      <c:pt idx="4378">
                        <c:v>2.19</c:v>
                      </c:pt>
                      <c:pt idx="4379">
                        <c:v>2.1909999999999998</c:v>
                      </c:pt>
                      <c:pt idx="4380">
                        <c:v>2.1909999999999998</c:v>
                      </c:pt>
                      <c:pt idx="4381">
                        <c:v>2.1920000000000002</c:v>
                      </c:pt>
                      <c:pt idx="4382">
                        <c:v>2.1920000000000002</c:v>
                      </c:pt>
                      <c:pt idx="4383">
                        <c:v>2.1930000000000001</c:v>
                      </c:pt>
                      <c:pt idx="4384">
                        <c:v>2.1930000000000001</c:v>
                      </c:pt>
                      <c:pt idx="4385">
                        <c:v>2.194</c:v>
                      </c:pt>
                      <c:pt idx="4386">
                        <c:v>2.194</c:v>
                      </c:pt>
                      <c:pt idx="4387">
                        <c:v>2.1949999999999998</c:v>
                      </c:pt>
                      <c:pt idx="4388">
                        <c:v>2.1949999999999998</c:v>
                      </c:pt>
                      <c:pt idx="4389">
                        <c:v>2.1960000000000002</c:v>
                      </c:pt>
                      <c:pt idx="4390">
                        <c:v>2.1960000000000002</c:v>
                      </c:pt>
                      <c:pt idx="4391">
                        <c:v>2.1970000000000001</c:v>
                      </c:pt>
                      <c:pt idx="4392">
                        <c:v>2.1970000000000001</c:v>
                      </c:pt>
                      <c:pt idx="4393">
                        <c:v>2.198</c:v>
                      </c:pt>
                      <c:pt idx="4394">
                        <c:v>2.198</c:v>
                      </c:pt>
                      <c:pt idx="4395">
                        <c:v>2.1989999999999998</c:v>
                      </c:pt>
                      <c:pt idx="4396">
                        <c:v>2.1989999999999998</c:v>
                      </c:pt>
                      <c:pt idx="4397">
                        <c:v>2.2000000000000002</c:v>
                      </c:pt>
                      <c:pt idx="4398">
                        <c:v>2.2000000000000002</c:v>
                      </c:pt>
                      <c:pt idx="4399">
                        <c:v>2.2010000000000001</c:v>
                      </c:pt>
                      <c:pt idx="4400">
                        <c:v>2.2010000000000001</c:v>
                      </c:pt>
                      <c:pt idx="4401">
                        <c:v>2.202</c:v>
                      </c:pt>
                      <c:pt idx="4402">
                        <c:v>2.202</c:v>
                      </c:pt>
                      <c:pt idx="4403">
                        <c:v>2.2029999999999998</c:v>
                      </c:pt>
                      <c:pt idx="4404">
                        <c:v>2.2029999999999998</c:v>
                      </c:pt>
                      <c:pt idx="4405">
                        <c:v>2.2040000000000002</c:v>
                      </c:pt>
                      <c:pt idx="4406">
                        <c:v>2.2040000000000002</c:v>
                      </c:pt>
                      <c:pt idx="4407">
                        <c:v>2.2050000000000001</c:v>
                      </c:pt>
                      <c:pt idx="4408">
                        <c:v>2.2050000000000001</c:v>
                      </c:pt>
                      <c:pt idx="4409">
                        <c:v>2.206</c:v>
                      </c:pt>
                      <c:pt idx="4410">
                        <c:v>2.206</c:v>
                      </c:pt>
                      <c:pt idx="4411">
                        <c:v>2.2069999999999999</c:v>
                      </c:pt>
                      <c:pt idx="4412">
                        <c:v>2.2069999999999999</c:v>
                      </c:pt>
                      <c:pt idx="4413">
                        <c:v>2.2080000000000002</c:v>
                      </c:pt>
                      <c:pt idx="4414">
                        <c:v>2.2080000000000002</c:v>
                      </c:pt>
                      <c:pt idx="4415">
                        <c:v>2.2090000000000001</c:v>
                      </c:pt>
                      <c:pt idx="4416">
                        <c:v>2.2090000000000001</c:v>
                      </c:pt>
                      <c:pt idx="4417">
                        <c:v>2.21</c:v>
                      </c:pt>
                      <c:pt idx="4418">
                        <c:v>2.21</c:v>
                      </c:pt>
                      <c:pt idx="4419">
                        <c:v>2.2109999999999999</c:v>
                      </c:pt>
                      <c:pt idx="4420">
                        <c:v>2.2109999999999999</c:v>
                      </c:pt>
                      <c:pt idx="4421">
                        <c:v>2.2120000000000002</c:v>
                      </c:pt>
                      <c:pt idx="4422">
                        <c:v>2.2120000000000002</c:v>
                      </c:pt>
                      <c:pt idx="4423">
                        <c:v>2.2130000000000001</c:v>
                      </c:pt>
                      <c:pt idx="4424">
                        <c:v>2.2130000000000001</c:v>
                      </c:pt>
                      <c:pt idx="4425">
                        <c:v>2.214</c:v>
                      </c:pt>
                      <c:pt idx="4426">
                        <c:v>2.214</c:v>
                      </c:pt>
                      <c:pt idx="4427">
                        <c:v>2.2149999999999999</c:v>
                      </c:pt>
                      <c:pt idx="4428">
                        <c:v>2.2149999999999999</c:v>
                      </c:pt>
                      <c:pt idx="4429">
                        <c:v>2.2160000000000002</c:v>
                      </c:pt>
                      <c:pt idx="4430">
                        <c:v>2.2160000000000002</c:v>
                      </c:pt>
                      <c:pt idx="4431">
                        <c:v>2.2170000000000001</c:v>
                      </c:pt>
                      <c:pt idx="4432">
                        <c:v>2.2170000000000001</c:v>
                      </c:pt>
                      <c:pt idx="4433">
                        <c:v>2.218</c:v>
                      </c:pt>
                      <c:pt idx="4434">
                        <c:v>2.218</c:v>
                      </c:pt>
                      <c:pt idx="4435">
                        <c:v>2.2189999999999999</c:v>
                      </c:pt>
                      <c:pt idx="4436">
                        <c:v>2.2189999999999999</c:v>
                      </c:pt>
                      <c:pt idx="4437">
                        <c:v>2.2200000000000002</c:v>
                      </c:pt>
                      <c:pt idx="4438">
                        <c:v>2.2200000000000002</c:v>
                      </c:pt>
                      <c:pt idx="4439">
                        <c:v>2.2210000000000001</c:v>
                      </c:pt>
                      <c:pt idx="4440">
                        <c:v>2.2210000000000001</c:v>
                      </c:pt>
                      <c:pt idx="4441">
                        <c:v>2.222</c:v>
                      </c:pt>
                      <c:pt idx="4442">
                        <c:v>2.222</c:v>
                      </c:pt>
                      <c:pt idx="4443">
                        <c:v>2.2229999999999999</c:v>
                      </c:pt>
                      <c:pt idx="4444">
                        <c:v>2.2229999999999999</c:v>
                      </c:pt>
                      <c:pt idx="4445">
                        <c:v>2.2240000000000002</c:v>
                      </c:pt>
                      <c:pt idx="4446">
                        <c:v>2.2240000000000002</c:v>
                      </c:pt>
                      <c:pt idx="4447">
                        <c:v>2.2250000000000001</c:v>
                      </c:pt>
                      <c:pt idx="4448">
                        <c:v>2.2250000000000001</c:v>
                      </c:pt>
                      <c:pt idx="4449">
                        <c:v>2.226</c:v>
                      </c:pt>
                      <c:pt idx="4450">
                        <c:v>2.226</c:v>
                      </c:pt>
                      <c:pt idx="4451">
                        <c:v>2.2269999999999999</c:v>
                      </c:pt>
                      <c:pt idx="4452">
                        <c:v>2.2269999999999999</c:v>
                      </c:pt>
                      <c:pt idx="4453">
                        <c:v>2.2280000000000002</c:v>
                      </c:pt>
                      <c:pt idx="4454">
                        <c:v>2.2280000000000002</c:v>
                      </c:pt>
                      <c:pt idx="4455">
                        <c:v>2.2290000000000001</c:v>
                      </c:pt>
                      <c:pt idx="4456">
                        <c:v>2.2290000000000001</c:v>
                      </c:pt>
                      <c:pt idx="4457">
                        <c:v>2.23</c:v>
                      </c:pt>
                      <c:pt idx="4458">
                        <c:v>2.23</c:v>
                      </c:pt>
                      <c:pt idx="4459">
                        <c:v>2.2309999999999999</c:v>
                      </c:pt>
                      <c:pt idx="4460">
                        <c:v>2.2309999999999999</c:v>
                      </c:pt>
                      <c:pt idx="4461">
                        <c:v>2.2320000000000002</c:v>
                      </c:pt>
                      <c:pt idx="4462">
                        <c:v>2.2320000000000002</c:v>
                      </c:pt>
                      <c:pt idx="4463">
                        <c:v>2.2330000000000001</c:v>
                      </c:pt>
                      <c:pt idx="4464">
                        <c:v>2.2330000000000001</c:v>
                      </c:pt>
                      <c:pt idx="4465">
                        <c:v>2.234</c:v>
                      </c:pt>
                      <c:pt idx="4466">
                        <c:v>2.234</c:v>
                      </c:pt>
                      <c:pt idx="4467">
                        <c:v>2.2349999999999999</c:v>
                      </c:pt>
                      <c:pt idx="4468">
                        <c:v>2.2349999999999999</c:v>
                      </c:pt>
                      <c:pt idx="4469">
                        <c:v>2.2360000000000002</c:v>
                      </c:pt>
                      <c:pt idx="4470">
                        <c:v>2.2360000000000002</c:v>
                      </c:pt>
                      <c:pt idx="4471">
                        <c:v>2.2370000000000001</c:v>
                      </c:pt>
                      <c:pt idx="4472">
                        <c:v>2.2370000000000001</c:v>
                      </c:pt>
                      <c:pt idx="4473">
                        <c:v>2.238</c:v>
                      </c:pt>
                      <c:pt idx="4474">
                        <c:v>2.238</c:v>
                      </c:pt>
                      <c:pt idx="4475">
                        <c:v>2.2389999999999999</c:v>
                      </c:pt>
                      <c:pt idx="4476">
                        <c:v>2.2389999999999999</c:v>
                      </c:pt>
                      <c:pt idx="4477">
                        <c:v>2.2400000000000002</c:v>
                      </c:pt>
                      <c:pt idx="4478">
                        <c:v>2.2400000000000002</c:v>
                      </c:pt>
                      <c:pt idx="4479">
                        <c:v>2.2410000000000001</c:v>
                      </c:pt>
                      <c:pt idx="4480">
                        <c:v>2.2410000000000001</c:v>
                      </c:pt>
                      <c:pt idx="4481">
                        <c:v>2.242</c:v>
                      </c:pt>
                      <c:pt idx="4482">
                        <c:v>2.242</c:v>
                      </c:pt>
                      <c:pt idx="4483">
                        <c:v>2.2429999999999999</c:v>
                      </c:pt>
                      <c:pt idx="4484">
                        <c:v>2.2429999999999999</c:v>
                      </c:pt>
                      <c:pt idx="4485">
                        <c:v>2.2440000000000002</c:v>
                      </c:pt>
                      <c:pt idx="4486">
                        <c:v>2.2440000000000002</c:v>
                      </c:pt>
                      <c:pt idx="4487">
                        <c:v>2.2450000000000001</c:v>
                      </c:pt>
                      <c:pt idx="4488">
                        <c:v>2.2450000000000001</c:v>
                      </c:pt>
                      <c:pt idx="4489">
                        <c:v>2.246</c:v>
                      </c:pt>
                      <c:pt idx="4490">
                        <c:v>2.246</c:v>
                      </c:pt>
                      <c:pt idx="4491">
                        <c:v>2.2469999999999999</c:v>
                      </c:pt>
                      <c:pt idx="4492">
                        <c:v>2.2469999999999999</c:v>
                      </c:pt>
                      <c:pt idx="4493">
                        <c:v>2.2480000000000002</c:v>
                      </c:pt>
                      <c:pt idx="4494">
                        <c:v>2.2480000000000002</c:v>
                      </c:pt>
                      <c:pt idx="4495">
                        <c:v>2.2490000000000001</c:v>
                      </c:pt>
                      <c:pt idx="4496">
                        <c:v>2.2490000000000001</c:v>
                      </c:pt>
                      <c:pt idx="4497">
                        <c:v>2.25</c:v>
                      </c:pt>
                      <c:pt idx="4498">
                        <c:v>2.25</c:v>
                      </c:pt>
                      <c:pt idx="4499">
                        <c:v>2.2509999999999999</c:v>
                      </c:pt>
                      <c:pt idx="4500">
                        <c:v>2.2509999999999999</c:v>
                      </c:pt>
                      <c:pt idx="4501">
                        <c:v>2.2519999999999998</c:v>
                      </c:pt>
                      <c:pt idx="4502">
                        <c:v>2.2519999999999998</c:v>
                      </c:pt>
                      <c:pt idx="4503">
                        <c:v>2.2530000000000001</c:v>
                      </c:pt>
                      <c:pt idx="4504">
                        <c:v>2.2530000000000001</c:v>
                      </c:pt>
                      <c:pt idx="4505">
                        <c:v>2.254</c:v>
                      </c:pt>
                      <c:pt idx="4506">
                        <c:v>2.254</c:v>
                      </c:pt>
                      <c:pt idx="4507">
                        <c:v>2.2549999999999999</c:v>
                      </c:pt>
                      <c:pt idx="4508">
                        <c:v>2.2549999999999999</c:v>
                      </c:pt>
                      <c:pt idx="4509">
                        <c:v>2.2559999999999998</c:v>
                      </c:pt>
                      <c:pt idx="4510">
                        <c:v>2.2559999999999998</c:v>
                      </c:pt>
                      <c:pt idx="4511">
                        <c:v>2.2570000000000001</c:v>
                      </c:pt>
                      <c:pt idx="4512">
                        <c:v>2.2570000000000001</c:v>
                      </c:pt>
                      <c:pt idx="4513">
                        <c:v>2.258</c:v>
                      </c:pt>
                      <c:pt idx="4514">
                        <c:v>2.258</c:v>
                      </c:pt>
                      <c:pt idx="4515">
                        <c:v>2.2589999999999999</c:v>
                      </c:pt>
                      <c:pt idx="4516">
                        <c:v>2.2589999999999999</c:v>
                      </c:pt>
                      <c:pt idx="4517">
                        <c:v>2.2599999999999998</c:v>
                      </c:pt>
                      <c:pt idx="4518">
                        <c:v>2.2599999999999998</c:v>
                      </c:pt>
                      <c:pt idx="4519">
                        <c:v>2.2610000000000001</c:v>
                      </c:pt>
                      <c:pt idx="4520">
                        <c:v>2.2610000000000001</c:v>
                      </c:pt>
                      <c:pt idx="4521">
                        <c:v>2.262</c:v>
                      </c:pt>
                      <c:pt idx="4522">
                        <c:v>2.262</c:v>
                      </c:pt>
                      <c:pt idx="4523">
                        <c:v>2.2629999999999999</c:v>
                      </c:pt>
                      <c:pt idx="4524">
                        <c:v>2.2629999999999999</c:v>
                      </c:pt>
                      <c:pt idx="4525">
                        <c:v>2.2639999999999998</c:v>
                      </c:pt>
                      <c:pt idx="4526">
                        <c:v>2.2639999999999998</c:v>
                      </c:pt>
                      <c:pt idx="4527">
                        <c:v>2.2650000000000001</c:v>
                      </c:pt>
                      <c:pt idx="4528">
                        <c:v>2.2650000000000001</c:v>
                      </c:pt>
                      <c:pt idx="4529">
                        <c:v>2.266</c:v>
                      </c:pt>
                      <c:pt idx="4530">
                        <c:v>2.266</c:v>
                      </c:pt>
                      <c:pt idx="4531">
                        <c:v>2.2669999999999999</c:v>
                      </c:pt>
                      <c:pt idx="4532">
                        <c:v>2.2669999999999999</c:v>
                      </c:pt>
                      <c:pt idx="4533">
                        <c:v>2.2679999999999998</c:v>
                      </c:pt>
                      <c:pt idx="4534">
                        <c:v>2.2679999999999998</c:v>
                      </c:pt>
                      <c:pt idx="4535">
                        <c:v>2.2690000000000001</c:v>
                      </c:pt>
                      <c:pt idx="4536">
                        <c:v>2.2690000000000001</c:v>
                      </c:pt>
                      <c:pt idx="4537">
                        <c:v>2.27</c:v>
                      </c:pt>
                      <c:pt idx="4538">
                        <c:v>2.27</c:v>
                      </c:pt>
                      <c:pt idx="4539">
                        <c:v>2.2709999999999999</c:v>
                      </c:pt>
                      <c:pt idx="4540">
                        <c:v>2.2709999999999999</c:v>
                      </c:pt>
                      <c:pt idx="4541">
                        <c:v>2.2719999999999998</c:v>
                      </c:pt>
                      <c:pt idx="4542">
                        <c:v>2.2719999999999998</c:v>
                      </c:pt>
                      <c:pt idx="4543">
                        <c:v>2.2730000000000001</c:v>
                      </c:pt>
                      <c:pt idx="4544">
                        <c:v>2.2730000000000001</c:v>
                      </c:pt>
                      <c:pt idx="4545">
                        <c:v>2.274</c:v>
                      </c:pt>
                      <c:pt idx="4546">
                        <c:v>2.274</c:v>
                      </c:pt>
                      <c:pt idx="4547">
                        <c:v>2.2749999999999999</c:v>
                      </c:pt>
                      <c:pt idx="4548">
                        <c:v>2.2749999999999999</c:v>
                      </c:pt>
                      <c:pt idx="4549">
                        <c:v>2.2759999999999998</c:v>
                      </c:pt>
                      <c:pt idx="4550">
                        <c:v>2.2759999999999998</c:v>
                      </c:pt>
                      <c:pt idx="4551">
                        <c:v>2.2770000000000001</c:v>
                      </c:pt>
                      <c:pt idx="4552">
                        <c:v>2.2770000000000001</c:v>
                      </c:pt>
                      <c:pt idx="4553">
                        <c:v>2.278</c:v>
                      </c:pt>
                      <c:pt idx="4554">
                        <c:v>2.278</c:v>
                      </c:pt>
                      <c:pt idx="4555">
                        <c:v>2.2789999999999999</c:v>
                      </c:pt>
                      <c:pt idx="4556">
                        <c:v>2.2789999999999999</c:v>
                      </c:pt>
                      <c:pt idx="4557">
                        <c:v>2.2799999999999998</c:v>
                      </c:pt>
                      <c:pt idx="4558">
                        <c:v>2.2799999999999998</c:v>
                      </c:pt>
                      <c:pt idx="4559">
                        <c:v>2.2810000000000001</c:v>
                      </c:pt>
                      <c:pt idx="4560">
                        <c:v>2.2810000000000001</c:v>
                      </c:pt>
                      <c:pt idx="4561">
                        <c:v>2.282</c:v>
                      </c:pt>
                      <c:pt idx="4562">
                        <c:v>2.282</c:v>
                      </c:pt>
                      <c:pt idx="4563">
                        <c:v>2.2829999999999999</c:v>
                      </c:pt>
                      <c:pt idx="4564">
                        <c:v>2.2829999999999999</c:v>
                      </c:pt>
                      <c:pt idx="4565">
                        <c:v>2.2839999999999998</c:v>
                      </c:pt>
                      <c:pt idx="4566">
                        <c:v>2.2839999999999998</c:v>
                      </c:pt>
                      <c:pt idx="4567">
                        <c:v>2.2850000000000001</c:v>
                      </c:pt>
                      <c:pt idx="4568">
                        <c:v>2.2850000000000001</c:v>
                      </c:pt>
                      <c:pt idx="4569">
                        <c:v>2.286</c:v>
                      </c:pt>
                      <c:pt idx="4570">
                        <c:v>2.286</c:v>
                      </c:pt>
                      <c:pt idx="4571">
                        <c:v>2.2869999999999999</c:v>
                      </c:pt>
                      <c:pt idx="4572">
                        <c:v>2.2869999999999999</c:v>
                      </c:pt>
                      <c:pt idx="4573">
                        <c:v>2.2879999999999998</c:v>
                      </c:pt>
                      <c:pt idx="4574">
                        <c:v>2.2879999999999998</c:v>
                      </c:pt>
                      <c:pt idx="4575">
                        <c:v>2.2890000000000001</c:v>
                      </c:pt>
                      <c:pt idx="4576">
                        <c:v>2.2890000000000001</c:v>
                      </c:pt>
                      <c:pt idx="4577">
                        <c:v>2.29</c:v>
                      </c:pt>
                      <c:pt idx="4578">
                        <c:v>2.29</c:v>
                      </c:pt>
                      <c:pt idx="4579">
                        <c:v>2.2909999999999999</c:v>
                      </c:pt>
                      <c:pt idx="4580">
                        <c:v>2.2909999999999999</c:v>
                      </c:pt>
                      <c:pt idx="4581">
                        <c:v>2.2919999999999998</c:v>
                      </c:pt>
                      <c:pt idx="4582">
                        <c:v>2.2919999999999998</c:v>
                      </c:pt>
                      <c:pt idx="4583">
                        <c:v>2.2930000000000001</c:v>
                      </c:pt>
                      <c:pt idx="4584">
                        <c:v>2.2930000000000001</c:v>
                      </c:pt>
                      <c:pt idx="4585">
                        <c:v>2.294</c:v>
                      </c:pt>
                      <c:pt idx="4586">
                        <c:v>2.294</c:v>
                      </c:pt>
                      <c:pt idx="4587">
                        <c:v>2.2949999999999999</c:v>
                      </c:pt>
                      <c:pt idx="4588">
                        <c:v>2.2949999999999999</c:v>
                      </c:pt>
                      <c:pt idx="4589">
                        <c:v>2.2959999999999998</c:v>
                      </c:pt>
                      <c:pt idx="4590">
                        <c:v>2.2959999999999998</c:v>
                      </c:pt>
                      <c:pt idx="4591">
                        <c:v>2.2970000000000002</c:v>
                      </c:pt>
                      <c:pt idx="4592">
                        <c:v>2.2970000000000002</c:v>
                      </c:pt>
                      <c:pt idx="4593">
                        <c:v>2.298</c:v>
                      </c:pt>
                      <c:pt idx="4594">
                        <c:v>2.298</c:v>
                      </c:pt>
                      <c:pt idx="4595">
                        <c:v>2.2989999999999999</c:v>
                      </c:pt>
                      <c:pt idx="4596">
                        <c:v>2.2989999999999999</c:v>
                      </c:pt>
                      <c:pt idx="4597">
                        <c:v>2.2999999999999998</c:v>
                      </c:pt>
                      <c:pt idx="4598">
                        <c:v>2.2999999999999998</c:v>
                      </c:pt>
                      <c:pt idx="4599">
                        <c:v>2.3010000000000002</c:v>
                      </c:pt>
                      <c:pt idx="4600">
                        <c:v>2.3010000000000002</c:v>
                      </c:pt>
                      <c:pt idx="4601">
                        <c:v>2.302</c:v>
                      </c:pt>
                      <c:pt idx="4602">
                        <c:v>2.302</c:v>
                      </c:pt>
                      <c:pt idx="4603">
                        <c:v>2.3029999999999999</c:v>
                      </c:pt>
                      <c:pt idx="4604">
                        <c:v>2.3029999999999999</c:v>
                      </c:pt>
                      <c:pt idx="4605">
                        <c:v>2.3039999999999998</c:v>
                      </c:pt>
                      <c:pt idx="4606">
                        <c:v>2.3039999999999998</c:v>
                      </c:pt>
                      <c:pt idx="4607">
                        <c:v>2.3050000000000002</c:v>
                      </c:pt>
                      <c:pt idx="4608">
                        <c:v>2.3050000000000002</c:v>
                      </c:pt>
                      <c:pt idx="4609">
                        <c:v>2.306</c:v>
                      </c:pt>
                      <c:pt idx="4610">
                        <c:v>2.306</c:v>
                      </c:pt>
                      <c:pt idx="4611">
                        <c:v>2.3069999999999999</c:v>
                      </c:pt>
                      <c:pt idx="4612">
                        <c:v>2.3069999999999999</c:v>
                      </c:pt>
                      <c:pt idx="4613">
                        <c:v>2.3079999999999998</c:v>
                      </c:pt>
                      <c:pt idx="4614">
                        <c:v>2.3079999999999998</c:v>
                      </c:pt>
                      <c:pt idx="4615">
                        <c:v>2.3090000000000002</c:v>
                      </c:pt>
                      <c:pt idx="4616">
                        <c:v>2.3090000000000002</c:v>
                      </c:pt>
                      <c:pt idx="4617">
                        <c:v>2.31</c:v>
                      </c:pt>
                      <c:pt idx="4618">
                        <c:v>2.31</c:v>
                      </c:pt>
                      <c:pt idx="4619">
                        <c:v>2.3109999999999999</c:v>
                      </c:pt>
                      <c:pt idx="4620">
                        <c:v>2.3109999999999999</c:v>
                      </c:pt>
                      <c:pt idx="4621">
                        <c:v>2.3119999999999998</c:v>
                      </c:pt>
                      <c:pt idx="4622">
                        <c:v>2.3119999999999998</c:v>
                      </c:pt>
                      <c:pt idx="4623">
                        <c:v>2.3130000000000002</c:v>
                      </c:pt>
                      <c:pt idx="4624">
                        <c:v>2.3130000000000002</c:v>
                      </c:pt>
                      <c:pt idx="4625">
                        <c:v>2.3140000000000001</c:v>
                      </c:pt>
                      <c:pt idx="4626">
                        <c:v>2.3140000000000001</c:v>
                      </c:pt>
                      <c:pt idx="4627">
                        <c:v>2.3149999999999999</c:v>
                      </c:pt>
                      <c:pt idx="4628">
                        <c:v>2.3149999999999999</c:v>
                      </c:pt>
                      <c:pt idx="4629">
                        <c:v>2.3159999999999998</c:v>
                      </c:pt>
                      <c:pt idx="4630">
                        <c:v>2.3159999999999998</c:v>
                      </c:pt>
                      <c:pt idx="4631">
                        <c:v>2.3170000000000002</c:v>
                      </c:pt>
                      <c:pt idx="4632">
                        <c:v>2.3170000000000002</c:v>
                      </c:pt>
                      <c:pt idx="4633">
                        <c:v>2.3180000000000001</c:v>
                      </c:pt>
                      <c:pt idx="4634">
                        <c:v>2.3180000000000001</c:v>
                      </c:pt>
                      <c:pt idx="4635">
                        <c:v>2.319</c:v>
                      </c:pt>
                      <c:pt idx="4636">
                        <c:v>2.319</c:v>
                      </c:pt>
                      <c:pt idx="4637">
                        <c:v>2.3199999999999998</c:v>
                      </c:pt>
                      <c:pt idx="4638">
                        <c:v>2.3199999999999998</c:v>
                      </c:pt>
                      <c:pt idx="4639">
                        <c:v>2.3210000000000002</c:v>
                      </c:pt>
                      <c:pt idx="4640">
                        <c:v>2.3210000000000002</c:v>
                      </c:pt>
                      <c:pt idx="4641">
                        <c:v>2.3220000000000001</c:v>
                      </c:pt>
                      <c:pt idx="4642">
                        <c:v>2.3220000000000001</c:v>
                      </c:pt>
                      <c:pt idx="4643">
                        <c:v>2.323</c:v>
                      </c:pt>
                      <c:pt idx="4644">
                        <c:v>2.323</c:v>
                      </c:pt>
                      <c:pt idx="4645">
                        <c:v>2.3239999999999998</c:v>
                      </c:pt>
                      <c:pt idx="4646">
                        <c:v>2.3239999999999998</c:v>
                      </c:pt>
                      <c:pt idx="4647">
                        <c:v>2.3250000000000002</c:v>
                      </c:pt>
                      <c:pt idx="4648">
                        <c:v>2.3250000000000002</c:v>
                      </c:pt>
                      <c:pt idx="4649">
                        <c:v>2.3260000000000001</c:v>
                      </c:pt>
                      <c:pt idx="4650">
                        <c:v>2.3260000000000001</c:v>
                      </c:pt>
                      <c:pt idx="4651">
                        <c:v>2.327</c:v>
                      </c:pt>
                      <c:pt idx="4652">
                        <c:v>2.327</c:v>
                      </c:pt>
                      <c:pt idx="4653">
                        <c:v>2.3279999999999998</c:v>
                      </c:pt>
                      <c:pt idx="4654">
                        <c:v>2.3279999999999998</c:v>
                      </c:pt>
                      <c:pt idx="4655">
                        <c:v>2.3290000000000002</c:v>
                      </c:pt>
                      <c:pt idx="4656">
                        <c:v>2.3290000000000002</c:v>
                      </c:pt>
                      <c:pt idx="4657">
                        <c:v>2.33</c:v>
                      </c:pt>
                      <c:pt idx="4658">
                        <c:v>2.33</c:v>
                      </c:pt>
                      <c:pt idx="4659">
                        <c:v>2.331</c:v>
                      </c:pt>
                      <c:pt idx="4660">
                        <c:v>2.331</c:v>
                      </c:pt>
                      <c:pt idx="4661">
                        <c:v>2.3319999999999999</c:v>
                      </c:pt>
                      <c:pt idx="4662">
                        <c:v>2.3319999999999999</c:v>
                      </c:pt>
                      <c:pt idx="4663">
                        <c:v>2.3330000000000002</c:v>
                      </c:pt>
                      <c:pt idx="4664">
                        <c:v>2.3330000000000002</c:v>
                      </c:pt>
                      <c:pt idx="4665">
                        <c:v>2.3340000000000001</c:v>
                      </c:pt>
                      <c:pt idx="4666">
                        <c:v>2.3340000000000001</c:v>
                      </c:pt>
                      <c:pt idx="4667">
                        <c:v>2.335</c:v>
                      </c:pt>
                      <c:pt idx="4668">
                        <c:v>2.335</c:v>
                      </c:pt>
                      <c:pt idx="4669">
                        <c:v>2.3359999999999999</c:v>
                      </c:pt>
                      <c:pt idx="4670">
                        <c:v>2.3359999999999999</c:v>
                      </c:pt>
                      <c:pt idx="4671">
                        <c:v>2.3370000000000002</c:v>
                      </c:pt>
                      <c:pt idx="4672">
                        <c:v>2.3370000000000002</c:v>
                      </c:pt>
                      <c:pt idx="4673">
                        <c:v>2.3380000000000001</c:v>
                      </c:pt>
                      <c:pt idx="4674">
                        <c:v>2.3380000000000001</c:v>
                      </c:pt>
                      <c:pt idx="4675">
                        <c:v>2.339</c:v>
                      </c:pt>
                      <c:pt idx="4676">
                        <c:v>2.339</c:v>
                      </c:pt>
                      <c:pt idx="4677">
                        <c:v>2.34</c:v>
                      </c:pt>
                      <c:pt idx="4678">
                        <c:v>2.34</c:v>
                      </c:pt>
                      <c:pt idx="4679">
                        <c:v>2.3410000000000002</c:v>
                      </c:pt>
                      <c:pt idx="4680">
                        <c:v>2.3410000000000002</c:v>
                      </c:pt>
                      <c:pt idx="4681">
                        <c:v>2.3420000000000001</c:v>
                      </c:pt>
                      <c:pt idx="4682">
                        <c:v>2.3420000000000001</c:v>
                      </c:pt>
                      <c:pt idx="4683">
                        <c:v>2.343</c:v>
                      </c:pt>
                      <c:pt idx="4684">
                        <c:v>2.343</c:v>
                      </c:pt>
                      <c:pt idx="4685">
                        <c:v>2.3439999999999999</c:v>
                      </c:pt>
                      <c:pt idx="4686">
                        <c:v>2.3439999999999999</c:v>
                      </c:pt>
                      <c:pt idx="4687">
                        <c:v>2.3450000000000002</c:v>
                      </c:pt>
                      <c:pt idx="4688">
                        <c:v>2.3450000000000002</c:v>
                      </c:pt>
                      <c:pt idx="4689">
                        <c:v>2.3460000000000001</c:v>
                      </c:pt>
                      <c:pt idx="4690">
                        <c:v>2.3460000000000001</c:v>
                      </c:pt>
                      <c:pt idx="4691">
                        <c:v>2.347</c:v>
                      </c:pt>
                      <c:pt idx="4692">
                        <c:v>2.347</c:v>
                      </c:pt>
                      <c:pt idx="4693">
                        <c:v>2.3479999999999999</c:v>
                      </c:pt>
                      <c:pt idx="4694">
                        <c:v>2.3479999999999999</c:v>
                      </c:pt>
                      <c:pt idx="4695">
                        <c:v>2.3490000000000002</c:v>
                      </c:pt>
                      <c:pt idx="4696">
                        <c:v>2.3490000000000002</c:v>
                      </c:pt>
                      <c:pt idx="4697">
                        <c:v>2.35</c:v>
                      </c:pt>
                      <c:pt idx="4698">
                        <c:v>2.35</c:v>
                      </c:pt>
                      <c:pt idx="4699">
                        <c:v>2.351</c:v>
                      </c:pt>
                      <c:pt idx="4700">
                        <c:v>2.351</c:v>
                      </c:pt>
                      <c:pt idx="4701">
                        <c:v>2.3519999999999999</c:v>
                      </c:pt>
                      <c:pt idx="4702">
                        <c:v>2.3519999999999999</c:v>
                      </c:pt>
                      <c:pt idx="4703">
                        <c:v>2.3530000000000002</c:v>
                      </c:pt>
                      <c:pt idx="4704">
                        <c:v>2.3530000000000002</c:v>
                      </c:pt>
                      <c:pt idx="4705">
                        <c:v>2.3540000000000001</c:v>
                      </c:pt>
                      <c:pt idx="4706">
                        <c:v>2.3540000000000001</c:v>
                      </c:pt>
                      <c:pt idx="4707">
                        <c:v>2.355</c:v>
                      </c:pt>
                      <c:pt idx="4708">
                        <c:v>2.355</c:v>
                      </c:pt>
                      <c:pt idx="4709">
                        <c:v>2.3559999999999999</c:v>
                      </c:pt>
                      <c:pt idx="4710">
                        <c:v>2.3559999999999999</c:v>
                      </c:pt>
                      <c:pt idx="4711">
                        <c:v>2.3570000000000002</c:v>
                      </c:pt>
                      <c:pt idx="4712">
                        <c:v>2.3570000000000002</c:v>
                      </c:pt>
                      <c:pt idx="4713">
                        <c:v>2.3580000000000001</c:v>
                      </c:pt>
                      <c:pt idx="4714">
                        <c:v>2.3580000000000001</c:v>
                      </c:pt>
                      <c:pt idx="4715">
                        <c:v>2.359</c:v>
                      </c:pt>
                      <c:pt idx="4716">
                        <c:v>2.359</c:v>
                      </c:pt>
                      <c:pt idx="4717">
                        <c:v>2.36</c:v>
                      </c:pt>
                      <c:pt idx="4718">
                        <c:v>2.36</c:v>
                      </c:pt>
                      <c:pt idx="4719">
                        <c:v>2.3610000000000002</c:v>
                      </c:pt>
                      <c:pt idx="4720">
                        <c:v>2.3610000000000002</c:v>
                      </c:pt>
                      <c:pt idx="4721">
                        <c:v>2.3620000000000001</c:v>
                      </c:pt>
                      <c:pt idx="4722">
                        <c:v>2.3620000000000001</c:v>
                      </c:pt>
                      <c:pt idx="4723">
                        <c:v>2.363</c:v>
                      </c:pt>
                      <c:pt idx="4724">
                        <c:v>2.363</c:v>
                      </c:pt>
                      <c:pt idx="4725">
                        <c:v>2.3639999999999999</c:v>
                      </c:pt>
                      <c:pt idx="4726">
                        <c:v>2.3639999999999999</c:v>
                      </c:pt>
                      <c:pt idx="4727">
                        <c:v>2.3650000000000002</c:v>
                      </c:pt>
                      <c:pt idx="4728">
                        <c:v>2.3650000000000002</c:v>
                      </c:pt>
                      <c:pt idx="4729">
                        <c:v>2.3660000000000001</c:v>
                      </c:pt>
                      <c:pt idx="4730">
                        <c:v>2.3660000000000001</c:v>
                      </c:pt>
                      <c:pt idx="4731">
                        <c:v>2.367</c:v>
                      </c:pt>
                      <c:pt idx="4732">
                        <c:v>2.367</c:v>
                      </c:pt>
                      <c:pt idx="4733">
                        <c:v>2.3679999999999999</c:v>
                      </c:pt>
                      <c:pt idx="4734">
                        <c:v>2.3679999999999999</c:v>
                      </c:pt>
                      <c:pt idx="4735">
                        <c:v>2.3690000000000002</c:v>
                      </c:pt>
                      <c:pt idx="4736">
                        <c:v>2.3690000000000002</c:v>
                      </c:pt>
                      <c:pt idx="4737">
                        <c:v>2.37</c:v>
                      </c:pt>
                      <c:pt idx="4738">
                        <c:v>2.37</c:v>
                      </c:pt>
                      <c:pt idx="4739">
                        <c:v>2.371</c:v>
                      </c:pt>
                      <c:pt idx="4740">
                        <c:v>2.371</c:v>
                      </c:pt>
                      <c:pt idx="4741">
                        <c:v>2.3719999999999999</c:v>
                      </c:pt>
                      <c:pt idx="4742">
                        <c:v>2.3719999999999999</c:v>
                      </c:pt>
                      <c:pt idx="4743">
                        <c:v>2.3730000000000002</c:v>
                      </c:pt>
                      <c:pt idx="4744">
                        <c:v>2.3730000000000002</c:v>
                      </c:pt>
                      <c:pt idx="4745">
                        <c:v>2.3740000000000001</c:v>
                      </c:pt>
                      <c:pt idx="4746">
                        <c:v>2.3740000000000001</c:v>
                      </c:pt>
                      <c:pt idx="4747">
                        <c:v>2.375</c:v>
                      </c:pt>
                      <c:pt idx="4748">
                        <c:v>2.375</c:v>
                      </c:pt>
                      <c:pt idx="4749">
                        <c:v>2.3759999999999999</c:v>
                      </c:pt>
                      <c:pt idx="4750">
                        <c:v>2.3759999999999999</c:v>
                      </c:pt>
                      <c:pt idx="4751">
                        <c:v>2.3769999999999998</c:v>
                      </c:pt>
                      <c:pt idx="4752">
                        <c:v>2.3769999999999998</c:v>
                      </c:pt>
                      <c:pt idx="4753">
                        <c:v>2.3780000000000001</c:v>
                      </c:pt>
                      <c:pt idx="4754">
                        <c:v>2.3780000000000001</c:v>
                      </c:pt>
                      <c:pt idx="4755">
                        <c:v>2.379</c:v>
                      </c:pt>
                      <c:pt idx="4756">
                        <c:v>2.379</c:v>
                      </c:pt>
                      <c:pt idx="4757">
                        <c:v>2.38</c:v>
                      </c:pt>
                      <c:pt idx="4758">
                        <c:v>2.38</c:v>
                      </c:pt>
                      <c:pt idx="4759">
                        <c:v>2.3809999999999998</c:v>
                      </c:pt>
                      <c:pt idx="4760">
                        <c:v>2.3809999999999998</c:v>
                      </c:pt>
                      <c:pt idx="4761">
                        <c:v>2.3820000000000001</c:v>
                      </c:pt>
                      <c:pt idx="4762">
                        <c:v>2.3820000000000001</c:v>
                      </c:pt>
                      <c:pt idx="4763">
                        <c:v>2.383</c:v>
                      </c:pt>
                      <c:pt idx="4764">
                        <c:v>2.383</c:v>
                      </c:pt>
                      <c:pt idx="4765">
                        <c:v>2.3839999999999999</c:v>
                      </c:pt>
                      <c:pt idx="4766">
                        <c:v>2.3839999999999999</c:v>
                      </c:pt>
                      <c:pt idx="4767">
                        <c:v>2.3849999999999998</c:v>
                      </c:pt>
                      <c:pt idx="4768">
                        <c:v>2.3849999999999998</c:v>
                      </c:pt>
                      <c:pt idx="4769">
                        <c:v>2.3860000000000001</c:v>
                      </c:pt>
                      <c:pt idx="4770">
                        <c:v>2.3860000000000001</c:v>
                      </c:pt>
                      <c:pt idx="4771">
                        <c:v>2.387</c:v>
                      </c:pt>
                      <c:pt idx="4772">
                        <c:v>2.387</c:v>
                      </c:pt>
                      <c:pt idx="4773">
                        <c:v>2.3879999999999999</c:v>
                      </c:pt>
                      <c:pt idx="4774">
                        <c:v>2.3879999999999999</c:v>
                      </c:pt>
                      <c:pt idx="4775">
                        <c:v>2.3889999999999998</c:v>
                      </c:pt>
                      <c:pt idx="4776">
                        <c:v>2.3889999999999998</c:v>
                      </c:pt>
                      <c:pt idx="4777">
                        <c:v>2.39</c:v>
                      </c:pt>
                      <c:pt idx="4778">
                        <c:v>2.39</c:v>
                      </c:pt>
                      <c:pt idx="4779">
                        <c:v>2.391</c:v>
                      </c:pt>
                      <c:pt idx="4780">
                        <c:v>2.391</c:v>
                      </c:pt>
                      <c:pt idx="4781">
                        <c:v>2.3919999999999999</c:v>
                      </c:pt>
                      <c:pt idx="4782">
                        <c:v>2.3919999999999999</c:v>
                      </c:pt>
                      <c:pt idx="4783">
                        <c:v>2.3929999999999998</c:v>
                      </c:pt>
                      <c:pt idx="4784">
                        <c:v>2.3929999999999998</c:v>
                      </c:pt>
                      <c:pt idx="4785">
                        <c:v>2.3940000000000001</c:v>
                      </c:pt>
                      <c:pt idx="4786">
                        <c:v>2.3940000000000001</c:v>
                      </c:pt>
                      <c:pt idx="4787">
                        <c:v>2.395</c:v>
                      </c:pt>
                      <c:pt idx="4788">
                        <c:v>2.395</c:v>
                      </c:pt>
                      <c:pt idx="4789">
                        <c:v>2.3959999999999999</c:v>
                      </c:pt>
                      <c:pt idx="4790">
                        <c:v>2.3959999999999999</c:v>
                      </c:pt>
                      <c:pt idx="4791">
                        <c:v>2.3969999999999998</c:v>
                      </c:pt>
                      <c:pt idx="4792">
                        <c:v>2.3969999999999998</c:v>
                      </c:pt>
                      <c:pt idx="4793">
                        <c:v>2.3980000000000001</c:v>
                      </c:pt>
                      <c:pt idx="4794">
                        <c:v>2.3980000000000001</c:v>
                      </c:pt>
                      <c:pt idx="4795">
                        <c:v>2.399</c:v>
                      </c:pt>
                      <c:pt idx="4796">
                        <c:v>2.399</c:v>
                      </c:pt>
                      <c:pt idx="4797">
                        <c:v>2.4</c:v>
                      </c:pt>
                      <c:pt idx="4798">
                        <c:v>2.4</c:v>
                      </c:pt>
                      <c:pt idx="4799">
                        <c:v>2.4009999999999998</c:v>
                      </c:pt>
                      <c:pt idx="4800">
                        <c:v>2.4009999999999998</c:v>
                      </c:pt>
                      <c:pt idx="4801">
                        <c:v>2.4020000000000001</c:v>
                      </c:pt>
                      <c:pt idx="4802">
                        <c:v>2.4020000000000001</c:v>
                      </c:pt>
                      <c:pt idx="4803">
                        <c:v>2.403</c:v>
                      </c:pt>
                      <c:pt idx="4804">
                        <c:v>2.403</c:v>
                      </c:pt>
                      <c:pt idx="4805">
                        <c:v>2.4039999999999999</c:v>
                      </c:pt>
                      <c:pt idx="4806">
                        <c:v>2.4039999999999999</c:v>
                      </c:pt>
                      <c:pt idx="4807">
                        <c:v>2.4049999999999998</c:v>
                      </c:pt>
                      <c:pt idx="4808">
                        <c:v>2.4049999999999998</c:v>
                      </c:pt>
                      <c:pt idx="4809">
                        <c:v>2.4060000000000001</c:v>
                      </c:pt>
                      <c:pt idx="4810">
                        <c:v>2.4060000000000001</c:v>
                      </c:pt>
                      <c:pt idx="4811">
                        <c:v>2.407</c:v>
                      </c:pt>
                      <c:pt idx="4812">
                        <c:v>2.407</c:v>
                      </c:pt>
                      <c:pt idx="4813">
                        <c:v>2.4079999999999999</c:v>
                      </c:pt>
                      <c:pt idx="4814">
                        <c:v>2.4079999999999999</c:v>
                      </c:pt>
                      <c:pt idx="4815">
                        <c:v>2.4089999999999998</c:v>
                      </c:pt>
                      <c:pt idx="4816">
                        <c:v>2.4089999999999998</c:v>
                      </c:pt>
                      <c:pt idx="4817">
                        <c:v>2.41</c:v>
                      </c:pt>
                      <c:pt idx="4818">
                        <c:v>2.41</c:v>
                      </c:pt>
                      <c:pt idx="4819">
                        <c:v>2.411</c:v>
                      </c:pt>
                      <c:pt idx="4820">
                        <c:v>2.411</c:v>
                      </c:pt>
                      <c:pt idx="4821">
                        <c:v>2.4119999999999999</c:v>
                      </c:pt>
                      <c:pt idx="4822">
                        <c:v>2.4119999999999999</c:v>
                      </c:pt>
                      <c:pt idx="4823">
                        <c:v>2.4129999999999998</c:v>
                      </c:pt>
                      <c:pt idx="4824">
                        <c:v>2.4129999999999998</c:v>
                      </c:pt>
                      <c:pt idx="4825">
                        <c:v>2.4140000000000001</c:v>
                      </c:pt>
                      <c:pt idx="4826">
                        <c:v>2.4140000000000001</c:v>
                      </c:pt>
                      <c:pt idx="4827">
                        <c:v>2.415</c:v>
                      </c:pt>
                      <c:pt idx="4828">
                        <c:v>2.415</c:v>
                      </c:pt>
                      <c:pt idx="4829">
                        <c:v>2.4159999999999999</c:v>
                      </c:pt>
                      <c:pt idx="4830">
                        <c:v>2.4159999999999999</c:v>
                      </c:pt>
                      <c:pt idx="4831">
                        <c:v>2.4169999999999998</c:v>
                      </c:pt>
                      <c:pt idx="4832">
                        <c:v>2.4169999999999998</c:v>
                      </c:pt>
                      <c:pt idx="4833">
                        <c:v>2.4180000000000001</c:v>
                      </c:pt>
                      <c:pt idx="4834">
                        <c:v>2.4180000000000001</c:v>
                      </c:pt>
                      <c:pt idx="4835">
                        <c:v>2.419</c:v>
                      </c:pt>
                      <c:pt idx="4836">
                        <c:v>2.419</c:v>
                      </c:pt>
                      <c:pt idx="4837">
                        <c:v>2.42</c:v>
                      </c:pt>
                      <c:pt idx="4838">
                        <c:v>2.42</c:v>
                      </c:pt>
                      <c:pt idx="4839">
                        <c:v>2.4209999999999998</c:v>
                      </c:pt>
                      <c:pt idx="4840">
                        <c:v>2.4209999999999998</c:v>
                      </c:pt>
                      <c:pt idx="4841">
                        <c:v>2.4220000000000002</c:v>
                      </c:pt>
                      <c:pt idx="4842">
                        <c:v>2.4220000000000002</c:v>
                      </c:pt>
                      <c:pt idx="4843">
                        <c:v>2.423</c:v>
                      </c:pt>
                      <c:pt idx="4844">
                        <c:v>2.423</c:v>
                      </c:pt>
                      <c:pt idx="4845">
                        <c:v>2.4239999999999999</c:v>
                      </c:pt>
                      <c:pt idx="4846">
                        <c:v>2.4239999999999999</c:v>
                      </c:pt>
                      <c:pt idx="4847">
                        <c:v>2.4249999999999998</c:v>
                      </c:pt>
                      <c:pt idx="4848">
                        <c:v>2.4249999999999998</c:v>
                      </c:pt>
                      <c:pt idx="4849">
                        <c:v>2.4260000000000002</c:v>
                      </c:pt>
                      <c:pt idx="4850">
                        <c:v>2.4260000000000002</c:v>
                      </c:pt>
                      <c:pt idx="4851">
                        <c:v>2.427</c:v>
                      </c:pt>
                      <c:pt idx="4852">
                        <c:v>2.427</c:v>
                      </c:pt>
                      <c:pt idx="4853">
                        <c:v>2.4279999999999999</c:v>
                      </c:pt>
                      <c:pt idx="4854">
                        <c:v>2.4279999999999999</c:v>
                      </c:pt>
                      <c:pt idx="4855">
                        <c:v>2.4289999999999998</c:v>
                      </c:pt>
                      <c:pt idx="4856">
                        <c:v>2.4289999999999998</c:v>
                      </c:pt>
                      <c:pt idx="4857">
                        <c:v>2.4300000000000002</c:v>
                      </c:pt>
                      <c:pt idx="4858">
                        <c:v>2.4300000000000002</c:v>
                      </c:pt>
                      <c:pt idx="4859">
                        <c:v>2.431</c:v>
                      </c:pt>
                      <c:pt idx="4860">
                        <c:v>2.431</c:v>
                      </c:pt>
                      <c:pt idx="4861">
                        <c:v>2.4319999999999999</c:v>
                      </c:pt>
                      <c:pt idx="4862">
                        <c:v>2.4319999999999999</c:v>
                      </c:pt>
                      <c:pt idx="4863">
                        <c:v>2.4329999999999998</c:v>
                      </c:pt>
                      <c:pt idx="4864">
                        <c:v>2.4329999999999998</c:v>
                      </c:pt>
                      <c:pt idx="4865">
                        <c:v>2.4340000000000002</c:v>
                      </c:pt>
                      <c:pt idx="4866">
                        <c:v>2.4340000000000002</c:v>
                      </c:pt>
                      <c:pt idx="4867">
                        <c:v>2.4350000000000001</c:v>
                      </c:pt>
                      <c:pt idx="4868">
                        <c:v>2.4350000000000001</c:v>
                      </c:pt>
                      <c:pt idx="4869">
                        <c:v>2.4359999999999999</c:v>
                      </c:pt>
                      <c:pt idx="4870">
                        <c:v>2.4359999999999999</c:v>
                      </c:pt>
                      <c:pt idx="4871">
                        <c:v>2.4369999999999998</c:v>
                      </c:pt>
                      <c:pt idx="4872">
                        <c:v>2.4369999999999998</c:v>
                      </c:pt>
                      <c:pt idx="4873">
                        <c:v>2.4380000000000002</c:v>
                      </c:pt>
                      <c:pt idx="4874">
                        <c:v>2.4380000000000002</c:v>
                      </c:pt>
                      <c:pt idx="4875">
                        <c:v>2.4390000000000001</c:v>
                      </c:pt>
                      <c:pt idx="4876">
                        <c:v>2.4390000000000001</c:v>
                      </c:pt>
                      <c:pt idx="4877">
                        <c:v>2.44</c:v>
                      </c:pt>
                      <c:pt idx="4878">
                        <c:v>2.44</c:v>
                      </c:pt>
                      <c:pt idx="4879">
                        <c:v>2.4409999999999998</c:v>
                      </c:pt>
                      <c:pt idx="4880">
                        <c:v>2.4409999999999998</c:v>
                      </c:pt>
                      <c:pt idx="4881">
                        <c:v>2.4420000000000002</c:v>
                      </c:pt>
                      <c:pt idx="4882">
                        <c:v>2.4420000000000002</c:v>
                      </c:pt>
                      <c:pt idx="4883">
                        <c:v>2.4430000000000001</c:v>
                      </c:pt>
                      <c:pt idx="4884">
                        <c:v>2.4430000000000001</c:v>
                      </c:pt>
                      <c:pt idx="4885">
                        <c:v>2.444</c:v>
                      </c:pt>
                      <c:pt idx="4886">
                        <c:v>2.444</c:v>
                      </c:pt>
                      <c:pt idx="4887">
                        <c:v>2.4449999999999998</c:v>
                      </c:pt>
                      <c:pt idx="4888">
                        <c:v>2.4449999999999998</c:v>
                      </c:pt>
                      <c:pt idx="4889">
                        <c:v>2.4460000000000002</c:v>
                      </c:pt>
                      <c:pt idx="4890">
                        <c:v>2.4460000000000002</c:v>
                      </c:pt>
                      <c:pt idx="4891">
                        <c:v>2.4470000000000001</c:v>
                      </c:pt>
                      <c:pt idx="4892">
                        <c:v>2.4470000000000001</c:v>
                      </c:pt>
                      <c:pt idx="4893">
                        <c:v>2.448</c:v>
                      </c:pt>
                      <c:pt idx="4894">
                        <c:v>2.448</c:v>
                      </c:pt>
                      <c:pt idx="4895">
                        <c:v>2.4489999999999998</c:v>
                      </c:pt>
                      <c:pt idx="4896">
                        <c:v>2.4489999999999998</c:v>
                      </c:pt>
                      <c:pt idx="4897">
                        <c:v>2.4500000000000002</c:v>
                      </c:pt>
                      <c:pt idx="4898">
                        <c:v>2.4500000000000002</c:v>
                      </c:pt>
                      <c:pt idx="4899">
                        <c:v>2.4510000000000001</c:v>
                      </c:pt>
                      <c:pt idx="4900">
                        <c:v>2.4510000000000001</c:v>
                      </c:pt>
                      <c:pt idx="4901">
                        <c:v>2.452</c:v>
                      </c:pt>
                      <c:pt idx="4902">
                        <c:v>2.452</c:v>
                      </c:pt>
                      <c:pt idx="4903">
                        <c:v>2.4529999999999998</c:v>
                      </c:pt>
                      <c:pt idx="4904">
                        <c:v>2.4529999999999998</c:v>
                      </c:pt>
                      <c:pt idx="4905">
                        <c:v>2.4540000000000002</c:v>
                      </c:pt>
                      <c:pt idx="4906">
                        <c:v>2.4540000000000002</c:v>
                      </c:pt>
                      <c:pt idx="4907">
                        <c:v>2.4550000000000001</c:v>
                      </c:pt>
                      <c:pt idx="4908">
                        <c:v>2.4550000000000001</c:v>
                      </c:pt>
                      <c:pt idx="4909">
                        <c:v>2.456</c:v>
                      </c:pt>
                      <c:pt idx="4910">
                        <c:v>2.456</c:v>
                      </c:pt>
                      <c:pt idx="4911">
                        <c:v>2.4569999999999999</c:v>
                      </c:pt>
                      <c:pt idx="4912">
                        <c:v>2.4569999999999999</c:v>
                      </c:pt>
                      <c:pt idx="4913">
                        <c:v>2.4580000000000002</c:v>
                      </c:pt>
                      <c:pt idx="4914">
                        <c:v>2.4580000000000002</c:v>
                      </c:pt>
                      <c:pt idx="4915">
                        <c:v>2.4590000000000001</c:v>
                      </c:pt>
                      <c:pt idx="4916">
                        <c:v>2.4590000000000001</c:v>
                      </c:pt>
                      <c:pt idx="4917">
                        <c:v>2.46</c:v>
                      </c:pt>
                      <c:pt idx="4918">
                        <c:v>2.46</c:v>
                      </c:pt>
                      <c:pt idx="4919">
                        <c:v>2.4609999999999999</c:v>
                      </c:pt>
                      <c:pt idx="4920">
                        <c:v>2.4609999999999999</c:v>
                      </c:pt>
                      <c:pt idx="4921">
                        <c:v>2.4620000000000002</c:v>
                      </c:pt>
                      <c:pt idx="4922">
                        <c:v>2.4620000000000002</c:v>
                      </c:pt>
                      <c:pt idx="4923">
                        <c:v>2.4630000000000001</c:v>
                      </c:pt>
                      <c:pt idx="4924">
                        <c:v>2.4630000000000001</c:v>
                      </c:pt>
                      <c:pt idx="4925">
                        <c:v>2.464</c:v>
                      </c:pt>
                      <c:pt idx="4926">
                        <c:v>2.464</c:v>
                      </c:pt>
                      <c:pt idx="4927">
                        <c:v>2.4649999999999999</c:v>
                      </c:pt>
                      <c:pt idx="4928">
                        <c:v>2.4649999999999999</c:v>
                      </c:pt>
                      <c:pt idx="4929">
                        <c:v>2.4660000000000002</c:v>
                      </c:pt>
                      <c:pt idx="4930">
                        <c:v>2.4660000000000002</c:v>
                      </c:pt>
                      <c:pt idx="4931">
                        <c:v>2.4670000000000001</c:v>
                      </c:pt>
                      <c:pt idx="4932">
                        <c:v>2.4670000000000001</c:v>
                      </c:pt>
                      <c:pt idx="4933">
                        <c:v>2.468</c:v>
                      </c:pt>
                      <c:pt idx="4934">
                        <c:v>2.468</c:v>
                      </c:pt>
                      <c:pt idx="4935">
                        <c:v>2.4689999999999999</c:v>
                      </c:pt>
                      <c:pt idx="4936">
                        <c:v>2.4689999999999999</c:v>
                      </c:pt>
                      <c:pt idx="4937">
                        <c:v>2.4700000000000002</c:v>
                      </c:pt>
                      <c:pt idx="4938">
                        <c:v>2.4700000000000002</c:v>
                      </c:pt>
                      <c:pt idx="4939">
                        <c:v>2.4710000000000001</c:v>
                      </c:pt>
                      <c:pt idx="4940">
                        <c:v>2.4710000000000001</c:v>
                      </c:pt>
                      <c:pt idx="4941">
                        <c:v>2.472</c:v>
                      </c:pt>
                      <c:pt idx="4942">
                        <c:v>2.472</c:v>
                      </c:pt>
                      <c:pt idx="4943">
                        <c:v>2.4729999999999999</c:v>
                      </c:pt>
                      <c:pt idx="4944">
                        <c:v>2.4729999999999999</c:v>
                      </c:pt>
                      <c:pt idx="4945">
                        <c:v>2.4740000000000002</c:v>
                      </c:pt>
                      <c:pt idx="4946">
                        <c:v>2.4740000000000002</c:v>
                      </c:pt>
                      <c:pt idx="4947">
                        <c:v>2.4750000000000001</c:v>
                      </c:pt>
                      <c:pt idx="4948">
                        <c:v>2.4750000000000001</c:v>
                      </c:pt>
                      <c:pt idx="4949">
                        <c:v>2.476</c:v>
                      </c:pt>
                      <c:pt idx="4950">
                        <c:v>2.476</c:v>
                      </c:pt>
                      <c:pt idx="4951">
                        <c:v>2.4769999999999999</c:v>
                      </c:pt>
                      <c:pt idx="4952">
                        <c:v>2.4769999999999999</c:v>
                      </c:pt>
                      <c:pt idx="4953">
                        <c:v>2.4780000000000002</c:v>
                      </c:pt>
                      <c:pt idx="4954">
                        <c:v>2.4780000000000002</c:v>
                      </c:pt>
                      <c:pt idx="4955">
                        <c:v>2.4790000000000001</c:v>
                      </c:pt>
                      <c:pt idx="4956">
                        <c:v>2.4790000000000001</c:v>
                      </c:pt>
                      <c:pt idx="4957">
                        <c:v>2.48</c:v>
                      </c:pt>
                      <c:pt idx="4958">
                        <c:v>2.48</c:v>
                      </c:pt>
                      <c:pt idx="4959">
                        <c:v>2.4809999999999999</c:v>
                      </c:pt>
                      <c:pt idx="4960">
                        <c:v>2.4809999999999999</c:v>
                      </c:pt>
                      <c:pt idx="4961">
                        <c:v>2.4820000000000002</c:v>
                      </c:pt>
                      <c:pt idx="4962">
                        <c:v>2.4820000000000002</c:v>
                      </c:pt>
                      <c:pt idx="4963">
                        <c:v>2.4830000000000001</c:v>
                      </c:pt>
                      <c:pt idx="4964">
                        <c:v>2.4830000000000001</c:v>
                      </c:pt>
                      <c:pt idx="4965">
                        <c:v>2.484</c:v>
                      </c:pt>
                      <c:pt idx="4966">
                        <c:v>2.484</c:v>
                      </c:pt>
                      <c:pt idx="4967">
                        <c:v>2.4849999999999999</c:v>
                      </c:pt>
                      <c:pt idx="4968">
                        <c:v>2.4849999999999999</c:v>
                      </c:pt>
                      <c:pt idx="4969">
                        <c:v>2.4860000000000002</c:v>
                      </c:pt>
                      <c:pt idx="4970">
                        <c:v>2.4860000000000002</c:v>
                      </c:pt>
                      <c:pt idx="4971">
                        <c:v>2.4870000000000001</c:v>
                      </c:pt>
                      <c:pt idx="4972">
                        <c:v>2.4870000000000001</c:v>
                      </c:pt>
                      <c:pt idx="4973">
                        <c:v>2.488</c:v>
                      </c:pt>
                      <c:pt idx="4974">
                        <c:v>2.488</c:v>
                      </c:pt>
                      <c:pt idx="4975">
                        <c:v>2.4889999999999999</c:v>
                      </c:pt>
                      <c:pt idx="4976">
                        <c:v>2.4889999999999999</c:v>
                      </c:pt>
                      <c:pt idx="4977">
                        <c:v>2.4900000000000002</c:v>
                      </c:pt>
                      <c:pt idx="4978">
                        <c:v>2.4900000000000002</c:v>
                      </c:pt>
                      <c:pt idx="4979">
                        <c:v>2.4910000000000001</c:v>
                      </c:pt>
                      <c:pt idx="4980">
                        <c:v>2.4910000000000001</c:v>
                      </c:pt>
                      <c:pt idx="4981">
                        <c:v>2.492</c:v>
                      </c:pt>
                      <c:pt idx="4982">
                        <c:v>2.492</c:v>
                      </c:pt>
                      <c:pt idx="4983">
                        <c:v>2.4929999999999999</c:v>
                      </c:pt>
                      <c:pt idx="4984">
                        <c:v>2.4929999999999999</c:v>
                      </c:pt>
                      <c:pt idx="4985">
                        <c:v>2.4940000000000002</c:v>
                      </c:pt>
                      <c:pt idx="4986">
                        <c:v>2.4940000000000002</c:v>
                      </c:pt>
                      <c:pt idx="4987">
                        <c:v>2.4950000000000001</c:v>
                      </c:pt>
                      <c:pt idx="4988">
                        <c:v>2.4950000000000001</c:v>
                      </c:pt>
                      <c:pt idx="4989">
                        <c:v>2.496</c:v>
                      </c:pt>
                      <c:pt idx="4990">
                        <c:v>2.496</c:v>
                      </c:pt>
                      <c:pt idx="4991">
                        <c:v>2.4969999999999999</c:v>
                      </c:pt>
                      <c:pt idx="4992">
                        <c:v>2.4969999999999999</c:v>
                      </c:pt>
                      <c:pt idx="4993">
                        <c:v>2.4980000000000002</c:v>
                      </c:pt>
                      <c:pt idx="4994">
                        <c:v>2.4980000000000002</c:v>
                      </c:pt>
                      <c:pt idx="4995">
                        <c:v>2.4990000000000001</c:v>
                      </c:pt>
                      <c:pt idx="4996">
                        <c:v>2.4990000000000001</c:v>
                      </c:pt>
                      <c:pt idx="4997">
                        <c:v>2.5</c:v>
                      </c:pt>
                      <c:pt idx="4998">
                        <c:v>2.5</c:v>
                      </c:pt>
                      <c:pt idx="4999">
                        <c:v>2.5009999999999999</c:v>
                      </c:pt>
                      <c:pt idx="5000">
                        <c:v>2.5009999999999999</c:v>
                      </c:pt>
                      <c:pt idx="5001">
                        <c:v>2.5019999999999998</c:v>
                      </c:pt>
                      <c:pt idx="5002">
                        <c:v>2.5019999999999998</c:v>
                      </c:pt>
                      <c:pt idx="5003">
                        <c:v>2.5030000000000001</c:v>
                      </c:pt>
                      <c:pt idx="5004">
                        <c:v>2.5030000000000001</c:v>
                      </c:pt>
                      <c:pt idx="5005">
                        <c:v>2.504</c:v>
                      </c:pt>
                      <c:pt idx="5006">
                        <c:v>2.504</c:v>
                      </c:pt>
                      <c:pt idx="5007">
                        <c:v>2.5049999999999999</c:v>
                      </c:pt>
                      <c:pt idx="5008">
                        <c:v>2.5049999999999999</c:v>
                      </c:pt>
                      <c:pt idx="5009">
                        <c:v>2.5059999999999998</c:v>
                      </c:pt>
                      <c:pt idx="5010">
                        <c:v>2.5059999999999998</c:v>
                      </c:pt>
                      <c:pt idx="5011">
                        <c:v>2.5070000000000001</c:v>
                      </c:pt>
                      <c:pt idx="5012">
                        <c:v>2.5070000000000001</c:v>
                      </c:pt>
                      <c:pt idx="5013">
                        <c:v>2.508</c:v>
                      </c:pt>
                      <c:pt idx="5014">
                        <c:v>2.508</c:v>
                      </c:pt>
                      <c:pt idx="5015">
                        <c:v>2.5089999999999999</c:v>
                      </c:pt>
                      <c:pt idx="5016">
                        <c:v>2.5089999999999999</c:v>
                      </c:pt>
                      <c:pt idx="5017">
                        <c:v>2.5099999999999998</c:v>
                      </c:pt>
                      <c:pt idx="5018">
                        <c:v>2.5099999999999998</c:v>
                      </c:pt>
                      <c:pt idx="5019">
                        <c:v>2.5110000000000001</c:v>
                      </c:pt>
                      <c:pt idx="5020">
                        <c:v>2.5110000000000001</c:v>
                      </c:pt>
                      <c:pt idx="5021">
                        <c:v>2.512</c:v>
                      </c:pt>
                      <c:pt idx="5022">
                        <c:v>2.512</c:v>
                      </c:pt>
                      <c:pt idx="5023">
                        <c:v>2.5129999999999999</c:v>
                      </c:pt>
                      <c:pt idx="5024">
                        <c:v>2.5129999999999999</c:v>
                      </c:pt>
                      <c:pt idx="5025">
                        <c:v>2.5139999999999998</c:v>
                      </c:pt>
                      <c:pt idx="5026">
                        <c:v>2.5139999999999998</c:v>
                      </c:pt>
                      <c:pt idx="5027">
                        <c:v>2.5150000000000001</c:v>
                      </c:pt>
                      <c:pt idx="5028">
                        <c:v>2.5150000000000001</c:v>
                      </c:pt>
                      <c:pt idx="5029">
                        <c:v>2.516</c:v>
                      </c:pt>
                      <c:pt idx="5030">
                        <c:v>2.516</c:v>
                      </c:pt>
                      <c:pt idx="5031">
                        <c:v>2.5169999999999999</c:v>
                      </c:pt>
                      <c:pt idx="5032">
                        <c:v>2.5169999999999999</c:v>
                      </c:pt>
                      <c:pt idx="5033">
                        <c:v>2.5179999999999998</c:v>
                      </c:pt>
                      <c:pt idx="5034">
                        <c:v>2.5179999999999998</c:v>
                      </c:pt>
                      <c:pt idx="5035">
                        <c:v>2.5190000000000001</c:v>
                      </c:pt>
                      <c:pt idx="5036">
                        <c:v>2.5190000000000001</c:v>
                      </c:pt>
                      <c:pt idx="5037">
                        <c:v>2.52</c:v>
                      </c:pt>
                      <c:pt idx="5038">
                        <c:v>2.52</c:v>
                      </c:pt>
                      <c:pt idx="5039">
                        <c:v>2.5209999999999999</c:v>
                      </c:pt>
                      <c:pt idx="5040">
                        <c:v>2.5209999999999999</c:v>
                      </c:pt>
                      <c:pt idx="5041">
                        <c:v>2.5219999999999998</c:v>
                      </c:pt>
                      <c:pt idx="5042">
                        <c:v>2.5219999999999998</c:v>
                      </c:pt>
                      <c:pt idx="5043">
                        <c:v>2.5230000000000001</c:v>
                      </c:pt>
                      <c:pt idx="5044">
                        <c:v>2.5230000000000001</c:v>
                      </c:pt>
                      <c:pt idx="5045">
                        <c:v>2.524</c:v>
                      </c:pt>
                      <c:pt idx="5046">
                        <c:v>2.524</c:v>
                      </c:pt>
                      <c:pt idx="5047">
                        <c:v>2.5249999999999999</c:v>
                      </c:pt>
                      <c:pt idx="5048">
                        <c:v>2.5249999999999999</c:v>
                      </c:pt>
                      <c:pt idx="5049">
                        <c:v>2.5259999999999998</c:v>
                      </c:pt>
                      <c:pt idx="5050">
                        <c:v>2.5259999999999998</c:v>
                      </c:pt>
                      <c:pt idx="5051">
                        <c:v>2.5270000000000001</c:v>
                      </c:pt>
                      <c:pt idx="5052">
                        <c:v>2.5270000000000001</c:v>
                      </c:pt>
                      <c:pt idx="5053">
                        <c:v>2.528</c:v>
                      </c:pt>
                      <c:pt idx="5054">
                        <c:v>2.528</c:v>
                      </c:pt>
                      <c:pt idx="5055">
                        <c:v>2.5289999999999999</c:v>
                      </c:pt>
                      <c:pt idx="5056">
                        <c:v>2.5289999999999999</c:v>
                      </c:pt>
                      <c:pt idx="5057">
                        <c:v>2.5299999999999998</c:v>
                      </c:pt>
                      <c:pt idx="5058">
                        <c:v>2.5299999999999998</c:v>
                      </c:pt>
                      <c:pt idx="5059">
                        <c:v>2.5310000000000001</c:v>
                      </c:pt>
                      <c:pt idx="5060">
                        <c:v>2.5310000000000001</c:v>
                      </c:pt>
                      <c:pt idx="5061">
                        <c:v>2.532</c:v>
                      </c:pt>
                      <c:pt idx="5062">
                        <c:v>2.532</c:v>
                      </c:pt>
                      <c:pt idx="5063">
                        <c:v>2.5329999999999999</c:v>
                      </c:pt>
                      <c:pt idx="5064">
                        <c:v>2.5329999999999999</c:v>
                      </c:pt>
                      <c:pt idx="5065">
                        <c:v>2.5339999999999998</c:v>
                      </c:pt>
                      <c:pt idx="5066">
                        <c:v>2.5339999999999998</c:v>
                      </c:pt>
                      <c:pt idx="5067">
                        <c:v>2.5350000000000001</c:v>
                      </c:pt>
                      <c:pt idx="5068">
                        <c:v>2.5350000000000001</c:v>
                      </c:pt>
                      <c:pt idx="5069">
                        <c:v>2.536</c:v>
                      </c:pt>
                      <c:pt idx="5070">
                        <c:v>2.536</c:v>
                      </c:pt>
                      <c:pt idx="5071">
                        <c:v>2.5369999999999999</c:v>
                      </c:pt>
                      <c:pt idx="5072">
                        <c:v>2.5369999999999999</c:v>
                      </c:pt>
                      <c:pt idx="5073">
                        <c:v>2.5379999999999998</c:v>
                      </c:pt>
                      <c:pt idx="5074">
                        <c:v>2.5379999999999998</c:v>
                      </c:pt>
                      <c:pt idx="5075">
                        <c:v>2.5390000000000001</c:v>
                      </c:pt>
                      <c:pt idx="5076">
                        <c:v>2.5390000000000001</c:v>
                      </c:pt>
                      <c:pt idx="5077">
                        <c:v>2.54</c:v>
                      </c:pt>
                      <c:pt idx="5078">
                        <c:v>2.54</c:v>
                      </c:pt>
                      <c:pt idx="5079">
                        <c:v>2.5409999999999999</c:v>
                      </c:pt>
                      <c:pt idx="5080">
                        <c:v>2.5409999999999999</c:v>
                      </c:pt>
                      <c:pt idx="5081">
                        <c:v>2.5419999999999998</c:v>
                      </c:pt>
                      <c:pt idx="5082">
                        <c:v>2.5419999999999998</c:v>
                      </c:pt>
                      <c:pt idx="5083">
                        <c:v>2.5430000000000001</c:v>
                      </c:pt>
                      <c:pt idx="5084">
                        <c:v>2.5430000000000001</c:v>
                      </c:pt>
                      <c:pt idx="5085">
                        <c:v>2.544</c:v>
                      </c:pt>
                      <c:pt idx="5086">
                        <c:v>2.544</c:v>
                      </c:pt>
                      <c:pt idx="5087">
                        <c:v>2.5449999999999999</c:v>
                      </c:pt>
                      <c:pt idx="5088">
                        <c:v>2.5449999999999999</c:v>
                      </c:pt>
                      <c:pt idx="5089">
                        <c:v>2.5459999999999998</c:v>
                      </c:pt>
                      <c:pt idx="5090">
                        <c:v>2.5459999999999998</c:v>
                      </c:pt>
                      <c:pt idx="5091">
                        <c:v>2.5470000000000002</c:v>
                      </c:pt>
                      <c:pt idx="5092">
                        <c:v>2.5470000000000002</c:v>
                      </c:pt>
                      <c:pt idx="5093">
                        <c:v>2.548</c:v>
                      </c:pt>
                      <c:pt idx="5094">
                        <c:v>2.548</c:v>
                      </c:pt>
                      <c:pt idx="5095">
                        <c:v>2.5489999999999999</c:v>
                      </c:pt>
                      <c:pt idx="5096">
                        <c:v>2.5489999999999999</c:v>
                      </c:pt>
                      <c:pt idx="5097">
                        <c:v>2.5499999999999998</c:v>
                      </c:pt>
                      <c:pt idx="5098">
                        <c:v>2.5499999999999998</c:v>
                      </c:pt>
                      <c:pt idx="5099">
                        <c:v>2.5510000000000002</c:v>
                      </c:pt>
                      <c:pt idx="5100">
                        <c:v>2.5510000000000002</c:v>
                      </c:pt>
                      <c:pt idx="5101">
                        <c:v>2.552</c:v>
                      </c:pt>
                      <c:pt idx="5102">
                        <c:v>2.552</c:v>
                      </c:pt>
                      <c:pt idx="5103">
                        <c:v>2.5529999999999999</c:v>
                      </c:pt>
                      <c:pt idx="5104">
                        <c:v>2.5529999999999999</c:v>
                      </c:pt>
                      <c:pt idx="5105">
                        <c:v>2.5539999999999998</c:v>
                      </c:pt>
                      <c:pt idx="5106">
                        <c:v>2.5539999999999998</c:v>
                      </c:pt>
                      <c:pt idx="5107">
                        <c:v>2.5550000000000002</c:v>
                      </c:pt>
                      <c:pt idx="5108">
                        <c:v>2.5550000000000002</c:v>
                      </c:pt>
                      <c:pt idx="5109">
                        <c:v>2.556</c:v>
                      </c:pt>
                      <c:pt idx="5110">
                        <c:v>2.556</c:v>
                      </c:pt>
                      <c:pt idx="5111">
                        <c:v>2.5569999999999999</c:v>
                      </c:pt>
                      <c:pt idx="5112">
                        <c:v>2.5569999999999999</c:v>
                      </c:pt>
                      <c:pt idx="5113">
                        <c:v>2.5579999999999998</c:v>
                      </c:pt>
                      <c:pt idx="5114">
                        <c:v>2.5579999999999998</c:v>
                      </c:pt>
                      <c:pt idx="5115">
                        <c:v>2.5590000000000002</c:v>
                      </c:pt>
                      <c:pt idx="5116">
                        <c:v>2.5590000000000002</c:v>
                      </c:pt>
                      <c:pt idx="5117">
                        <c:v>2.56</c:v>
                      </c:pt>
                      <c:pt idx="5118">
                        <c:v>2.56</c:v>
                      </c:pt>
                      <c:pt idx="5119">
                        <c:v>2.5609999999999999</c:v>
                      </c:pt>
                      <c:pt idx="5120">
                        <c:v>2.5609999999999999</c:v>
                      </c:pt>
                      <c:pt idx="5121">
                        <c:v>2.5619999999999998</c:v>
                      </c:pt>
                      <c:pt idx="5122">
                        <c:v>2.5619999999999998</c:v>
                      </c:pt>
                      <c:pt idx="5123">
                        <c:v>2.5630000000000002</c:v>
                      </c:pt>
                      <c:pt idx="5124">
                        <c:v>2.5630000000000002</c:v>
                      </c:pt>
                      <c:pt idx="5125">
                        <c:v>2.5640000000000001</c:v>
                      </c:pt>
                      <c:pt idx="5126">
                        <c:v>2.5640000000000001</c:v>
                      </c:pt>
                      <c:pt idx="5127">
                        <c:v>2.5649999999999999</c:v>
                      </c:pt>
                      <c:pt idx="5128">
                        <c:v>2.5649999999999999</c:v>
                      </c:pt>
                      <c:pt idx="5129">
                        <c:v>2.5659999999999998</c:v>
                      </c:pt>
                      <c:pt idx="5130">
                        <c:v>2.5659999999999998</c:v>
                      </c:pt>
                      <c:pt idx="5131">
                        <c:v>2.5670000000000002</c:v>
                      </c:pt>
                      <c:pt idx="5132">
                        <c:v>2.5670000000000002</c:v>
                      </c:pt>
                      <c:pt idx="5133">
                        <c:v>2.5680000000000001</c:v>
                      </c:pt>
                      <c:pt idx="5134">
                        <c:v>2.5680000000000001</c:v>
                      </c:pt>
                      <c:pt idx="5135">
                        <c:v>2.569</c:v>
                      </c:pt>
                      <c:pt idx="5136">
                        <c:v>2.569</c:v>
                      </c:pt>
                      <c:pt idx="5137">
                        <c:v>2.57</c:v>
                      </c:pt>
                      <c:pt idx="5138">
                        <c:v>2.57</c:v>
                      </c:pt>
                      <c:pt idx="5139">
                        <c:v>2.5710000000000002</c:v>
                      </c:pt>
                      <c:pt idx="5140">
                        <c:v>2.5710000000000002</c:v>
                      </c:pt>
                      <c:pt idx="5141">
                        <c:v>2.5720000000000001</c:v>
                      </c:pt>
                      <c:pt idx="5142">
                        <c:v>2.5720000000000001</c:v>
                      </c:pt>
                      <c:pt idx="5143">
                        <c:v>2.573</c:v>
                      </c:pt>
                      <c:pt idx="5144">
                        <c:v>2.573</c:v>
                      </c:pt>
                      <c:pt idx="5145">
                        <c:v>2.5739999999999998</c:v>
                      </c:pt>
                      <c:pt idx="5146">
                        <c:v>2.5739999999999998</c:v>
                      </c:pt>
                      <c:pt idx="5147">
                        <c:v>2.5750000000000002</c:v>
                      </c:pt>
                      <c:pt idx="5148">
                        <c:v>2.5750000000000002</c:v>
                      </c:pt>
                      <c:pt idx="5149">
                        <c:v>2.5760000000000001</c:v>
                      </c:pt>
                      <c:pt idx="5150">
                        <c:v>2.5760000000000001</c:v>
                      </c:pt>
                      <c:pt idx="5151">
                        <c:v>2.577</c:v>
                      </c:pt>
                      <c:pt idx="5152">
                        <c:v>2.577</c:v>
                      </c:pt>
                      <c:pt idx="5153">
                        <c:v>2.5779999999999998</c:v>
                      </c:pt>
                      <c:pt idx="5154">
                        <c:v>2.5779999999999998</c:v>
                      </c:pt>
                      <c:pt idx="5155">
                        <c:v>2.5790000000000002</c:v>
                      </c:pt>
                      <c:pt idx="5156">
                        <c:v>2.5790000000000002</c:v>
                      </c:pt>
                      <c:pt idx="5157">
                        <c:v>2.58</c:v>
                      </c:pt>
                      <c:pt idx="5158">
                        <c:v>2.58</c:v>
                      </c:pt>
                      <c:pt idx="5159">
                        <c:v>2.581</c:v>
                      </c:pt>
                      <c:pt idx="5160">
                        <c:v>2.581</c:v>
                      </c:pt>
                      <c:pt idx="5161">
                        <c:v>2.5819999999999999</c:v>
                      </c:pt>
                      <c:pt idx="5162">
                        <c:v>2.5819999999999999</c:v>
                      </c:pt>
                      <c:pt idx="5163">
                        <c:v>2.5830000000000002</c:v>
                      </c:pt>
                      <c:pt idx="5164">
                        <c:v>2.5830000000000002</c:v>
                      </c:pt>
                      <c:pt idx="5165">
                        <c:v>2.5840000000000001</c:v>
                      </c:pt>
                      <c:pt idx="5166">
                        <c:v>2.5840000000000001</c:v>
                      </c:pt>
                      <c:pt idx="5167">
                        <c:v>2.585</c:v>
                      </c:pt>
                      <c:pt idx="5168">
                        <c:v>2.585</c:v>
                      </c:pt>
                      <c:pt idx="5169">
                        <c:v>2.5859999999999999</c:v>
                      </c:pt>
                      <c:pt idx="5170">
                        <c:v>2.5859999999999999</c:v>
                      </c:pt>
                      <c:pt idx="5171">
                        <c:v>2.5870000000000002</c:v>
                      </c:pt>
                      <c:pt idx="5172">
                        <c:v>2.5870000000000002</c:v>
                      </c:pt>
                      <c:pt idx="5173">
                        <c:v>2.5880000000000001</c:v>
                      </c:pt>
                      <c:pt idx="5174">
                        <c:v>2.5880000000000001</c:v>
                      </c:pt>
                      <c:pt idx="5175">
                        <c:v>2.589</c:v>
                      </c:pt>
                      <c:pt idx="5176">
                        <c:v>2.589</c:v>
                      </c:pt>
                      <c:pt idx="5177">
                        <c:v>2.59</c:v>
                      </c:pt>
                      <c:pt idx="5178">
                        <c:v>2.59</c:v>
                      </c:pt>
                      <c:pt idx="5179">
                        <c:v>2.5910000000000002</c:v>
                      </c:pt>
                      <c:pt idx="5180">
                        <c:v>2.5910000000000002</c:v>
                      </c:pt>
                      <c:pt idx="5181">
                        <c:v>2.5920000000000001</c:v>
                      </c:pt>
                      <c:pt idx="5182">
                        <c:v>2.5920000000000001</c:v>
                      </c:pt>
                      <c:pt idx="5183">
                        <c:v>2.593</c:v>
                      </c:pt>
                      <c:pt idx="5184">
                        <c:v>2.593</c:v>
                      </c:pt>
                      <c:pt idx="5185">
                        <c:v>2.5939999999999999</c:v>
                      </c:pt>
                      <c:pt idx="5186">
                        <c:v>2.5939999999999999</c:v>
                      </c:pt>
                      <c:pt idx="5187">
                        <c:v>2.5950000000000002</c:v>
                      </c:pt>
                      <c:pt idx="5188">
                        <c:v>2.5950000000000002</c:v>
                      </c:pt>
                      <c:pt idx="5189">
                        <c:v>2.5960000000000001</c:v>
                      </c:pt>
                      <c:pt idx="5190">
                        <c:v>2.5960000000000001</c:v>
                      </c:pt>
                      <c:pt idx="5191">
                        <c:v>2.597</c:v>
                      </c:pt>
                      <c:pt idx="5192">
                        <c:v>2.597</c:v>
                      </c:pt>
                      <c:pt idx="5193">
                        <c:v>2.5979999999999999</c:v>
                      </c:pt>
                      <c:pt idx="5194">
                        <c:v>2.5979999999999999</c:v>
                      </c:pt>
                      <c:pt idx="5195">
                        <c:v>2.5990000000000002</c:v>
                      </c:pt>
                      <c:pt idx="5196">
                        <c:v>2.5990000000000002</c:v>
                      </c:pt>
                      <c:pt idx="5197">
                        <c:v>2.6</c:v>
                      </c:pt>
                      <c:pt idx="5198">
                        <c:v>2.6</c:v>
                      </c:pt>
                      <c:pt idx="5199">
                        <c:v>2.601</c:v>
                      </c:pt>
                      <c:pt idx="5200">
                        <c:v>2.601</c:v>
                      </c:pt>
                      <c:pt idx="5201">
                        <c:v>2.6019999999999999</c:v>
                      </c:pt>
                      <c:pt idx="5202">
                        <c:v>2.6019999999999999</c:v>
                      </c:pt>
                      <c:pt idx="5203">
                        <c:v>2.6030000000000002</c:v>
                      </c:pt>
                      <c:pt idx="5204">
                        <c:v>2.6030000000000002</c:v>
                      </c:pt>
                      <c:pt idx="5205">
                        <c:v>2.6040000000000001</c:v>
                      </c:pt>
                      <c:pt idx="5206">
                        <c:v>2.6040000000000001</c:v>
                      </c:pt>
                      <c:pt idx="5207">
                        <c:v>2.605</c:v>
                      </c:pt>
                      <c:pt idx="5208">
                        <c:v>2.605</c:v>
                      </c:pt>
                      <c:pt idx="5209">
                        <c:v>2.6059999999999999</c:v>
                      </c:pt>
                      <c:pt idx="5210">
                        <c:v>2.6059999999999999</c:v>
                      </c:pt>
                      <c:pt idx="5211">
                        <c:v>2.6070000000000002</c:v>
                      </c:pt>
                      <c:pt idx="5212">
                        <c:v>2.6070000000000002</c:v>
                      </c:pt>
                      <c:pt idx="5213">
                        <c:v>2.6080000000000001</c:v>
                      </c:pt>
                      <c:pt idx="5214">
                        <c:v>2.6080000000000001</c:v>
                      </c:pt>
                      <c:pt idx="5215">
                        <c:v>2.609</c:v>
                      </c:pt>
                      <c:pt idx="5216">
                        <c:v>2.609</c:v>
                      </c:pt>
                      <c:pt idx="5217">
                        <c:v>2.61</c:v>
                      </c:pt>
                      <c:pt idx="5218">
                        <c:v>2.61</c:v>
                      </c:pt>
                      <c:pt idx="5219">
                        <c:v>2.6110000000000002</c:v>
                      </c:pt>
                      <c:pt idx="5220">
                        <c:v>2.6110000000000002</c:v>
                      </c:pt>
                      <c:pt idx="5221">
                        <c:v>2.6120000000000001</c:v>
                      </c:pt>
                      <c:pt idx="5222">
                        <c:v>2.6120000000000001</c:v>
                      </c:pt>
                      <c:pt idx="5223">
                        <c:v>2.613</c:v>
                      </c:pt>
                      <c:pt idx="5224">
                        <c:v>2.613</c:v>
                      </c:pt>
                      <c:pt idx="5225">
                        <c:v>2.6139999999999999</c:v>
                      </c:pt>
                      <c:pt idx="5226">
                        <c:v>2.6139999999999999</c:v>
                      </c:pt>
                      <c:pt idx="5227">
                        <c:v>2.6150000000000002</c:v>
                      </c:pt>
                      <c:pt idx="5228">
                        <c:v>2.6150000000000002</c:v>
                      </c:pt>
                      <c:pt idx="5229">
                        <c:v>2.6160000000000001</c:v>
                      </c:pt>
                      <c:pt idx="5230">
                        <c:v>2.6160000000000001</c:v>
                      </c:pt>
                      <c:pt idx="5231">
                        <c:v>2.617</c:v>
                      </c:pt>
                      <c:pt idx="5232">
                        <c:v>2.617</c:v>
                      </c:pt>
                      <c:pt idx="5233">
                        <c:v>2.6179999999999999</c:v>
                      </c:pt>
                      <c:pt idx="5234">
                        <c:v>2.6179999999999999</c:v>
                      </c:pt>
                      <c:pt idx="5235">
                        <c:v>2.6190000000000002</c:v>
                      </c:pt>
                      <c:pt idx="5236">
                        <c:v>2.6190000000000002</c:v>
                      </c:pt>
                      <c:pt idx="5237">
                        <c:v>2.62</c:v>
                      </c:pt>
                      <c:pt idx="5238">
                        <c:v>2.62</c:v>
                      </c:pt>
                      <c:pt idx="5239">
                        <c:v>2.621</c:v>
                      </c:pt>
                      <c:pt idx="5240">
                        <c:v>2.621</c:v>
                      </c:pt>
                      <c:pt idx="5241">
                        <c:v>2.6219999999999999</c:v>
                      </c:pt>
                      <c:pt idx="5242">
                        <c:v>2.6219999999999999</c:v>
                      </c:pt>
                      <c:pt idx="5243">
                        <c:v>2.6230000000000002</c:v>
                      </c:pt>
                      <c:pt idx="5244">
                        <c:v>2.6230000000000002</c:v>
                      </c:pt>
                      <c:pt idx="5245">
                        <c:v>2.6240000000000001</c:v>
                      </c:pt>
                      <c:pt idx="5246">
                        <c:v>2.6240000000000001</c:v>
                      </c:pt>
                      <c:pt idx="5247">
                        <c:v>2.625</c:v>
                      </c:pt>
                      <c:pt idx="5248">
                        <c:v>2.625</c:v>
                      </c:pt>
                      <c:pt idx="5249">
                        <c:v>2.6259999999999999</c:v>
                      </c:pt>
                      <c:pt idx="5250">
                        <c:v>2.6259999999999999</c:v>
                      </c:pt>
                      <c:pt idx="5251">
                        <c:v>2.6269999999999998</c:v>
                      </c:pt>
                      <c:pt idx="5252">
                        <c:v>2.6269999999999998</c:v>
                      </c:pt>
                      <c:pt idx="5253">
                        <c:v>2.6280000000000001</c:v>
                      </c:pt>
                      <c:pt idx="5254">
                        <c:v>2.6280000000000001</c:v>
                      </c:pt>
                      <c:pt idx="5255">
                        <c:v>2.629</c:v>
                      </c:pt>
                      <c:pt idx="5256">
                        <c:v>2.629</c:v>
                      </c:pt>
                      <c:pt idx="5257">
                        <c:v>2.63</c:v>
                      </c:pt>
                      <c:pt idx="5258">
                        <c:v>2.63</c:v>
                      </c:pt>
                      <c:pt idx="5259">
                        <c:v>2.6309999999999998</c:v>
                      </c:pt>
                      <c:pt idx="5260">
                        <c:v>2.6309999999999998</c:v>
                      </c:pt>
                      <c:pt idx="5261">
                        <c:v>2.6320000000000001</c:v>
                      </c:pt>
                      <c:pt idx="5262">
                        <c:v>2.6320000000000001</c:v>
                      </c:pt>
                      <c:pt idx="5263">
                        <c:v>2.633</c:v>
                      </c:pt>
                      <c:pt idx="5264">
                        <c:v>2.633</c:v>
                      </c:pt>
                      <c:pt idx="5265">
                        <c:v>2.6339999999999999</c:v>
                      </c:pt>
                      <c:pt idx="5266">
                        <c:v>2.6339999999999999</c:v>
                      </c:pt>
                      <c:pt idx="5267">
                        <c:v>2.6349999999999998</c:v>
                      </c:pt>
                      <c:pt idx="5268">
                        <c:v>2.6349999999999998</c:v>
                      </c:pt>
                      <c:pt idx="5269">
                        <c:v>2.6360000000000001</c:v>
                      </c:pt>
                      <c:pt idx="5270">
                        <c:v>2.6360000000000001</c:v>
                      </c:pt>
                      <c:pt idx="5271">
                        <c:v>2.637</c:v>
                      </c:pt>
                      <c:pt idx="5272">
                        <c:v>2.637</c:v>
                      </c:pt>
                      <c:pt idx="5273">
                        <c:v>2.6379999999999999</c:v>
                      </c:pt>
                      <c:pt idx="5274">
                        <c:v>2.6379999999999999</c:v>
                      </c:pt>
                      <c:pt idx="5275">
                        <c:v>2.6389999999999998</c:v>
                      </c:pt>
                      <c:pt idx="5276">
                        <c:v>2.6389999999999998</c:v>
                      </c:pt>
                      <c:pt idx="5277">
                        <c:v>2.64</c:v>
                      </c:pt>
                      <c:pt idx="5278">
                        <c:v>2.64</c:v>
                      </c:pt>
                      <c:pt idx="5279">
                        <c:v>2.641</c:v>
                      </c:pt>
                      <c:pt idx="5280">
                        <c:v>2.641</c:v>
                      </c:pt>
                      <c:pt idx="5281">
                        <c:v>2.6419999999999999</c:v>
                      </c:pt>
                      <c:pt idx="5282">
                        <c:v>2.6419999999999999</c:v>
                      </c:pt>
                      <c:pt idx="5283">
                        <c:v>2.6429999999999998</c:v>
                      </c:pt>
                      <c:pt idx="5284">
                        <c:v>2.6429999999999998</c:v>
                      </c:pt>
                      <c:pt idx="5285">
                        <c:v>2.6440000000000001</c:v>
                      </c:pt>
                      <c:pt idx="5286">
                        <c:v>2.6440000000000001</c:v>
                      </c:pt>
                      <c:pt idx="5287">
                        <c:v>2.645</c:v>
                      </c:pt>
                      <c:pt idx="5288">
                        <c:v>2.645</c:v>
                      </c:pt>
                      <c:pt idx="5289">
                        <c:v>2.6459999999999999</c:v>
                      </c:pt>
                      <c:pt idx="5290">
                        <c:v>2.6459999999999999</c:v>
                      </c:pt>
                      <c:pt idx="5291">
                        <c:v>2.6469999999999998</c:v>
                      </c:pt>
                      <c:pt idx="5292">
                        <c:v>2.6469999999999998</c:v>
                      </c:pt>
                      <c:pt idx="5293">
                        <c:v>2.6480000000000001</c:v>
                      </c:pt>
                      <c:pt idx="5294">
                        <c:v>2.6480000000000001</c:v>
                      </c:pt>
                      <c:pt idx="5295">
                        <c:v>2.649</c:v>
                      </c:pt>
                      <c:pt idx="5296">
                        <c:v>2.649</c:v>
                      </c:pt>
                      <c:pt idx="5297">
                        <c:v>2.65</c:v>
                      </c:pt>
                      <c:pt idx="5298">
                        <c:v>2.65</c:v>
                      </c:pt>
                      <c:pt idx="5299">
                        <c:v>2.6509999999999998</c:v>
                      </c:pt>
                      <c:pt idx="5300">
                        <c:v>2.6509999999999998</c:v>
                      </c:pt>
                      <c:pt idx="5301">
                        <c:v>2.6520000000000001</c:v>
                      </c:pt>
                      <c:pt idx="5302">
                        <c:v>2.6520000000000001</c:v>
                      </c:pt>
                      <c:pt idx="5303">
                        <c:v>2.653</c:v>
                      </c:pt>
                      <c:pt idx="5304">
                        <c:v>2.653</c:v>
                      </c:pt>
                      <c:pt idx="5305">
                        <c:v>2.6539999999999999</c:v>
                      </c:pt>
                      <c:pt idx="5306">
                        <c:v>2.6539999999999999</c:v>
                      </c:pt>
                      <c:pt idx="5307">
                        <c:v>2.6549999999999998</c:v>
                      </c:pt>
                      <c:pt idx="5308">
                        <c:v>2.6549999999999998</c:v>
                      </c:pt>
                      <c:pt idx="5309">
                        <c:v>2.6560000000000001</c:v>
                      </c:pt>
                      <c:pt idx="5310">
                        <c:v>2.6560000000000001</c:v>
                      </c:pt>
                      <c:pt idx="5311">
                        <c:v>2.657</c:v>
                      </c:pt>
                      <c:pt idx="5312">
                        <c:v>2.657</c:v>
                      </c:pt>
                      <c:pt idx="5313">
                        <c:v>2.6579999999999999</c:v>
                      </c:pt>
                      <c:pt idx="5314">
                        <c:v>2.6579999999999999</c:v>
                      </c:pt>
                      <c:pt idx="5315">
                        <c:v>2.6589999999999998</c:v>
                      </c:pt>
                      <c:pt idx="5316">
                        <c:v>2.6589999999999998</c:v>
                      </c:pt>
                      <c:pt idx="5317">
                        <c:v>2.66</c:v>
                      </c:pt>
                      <c:pt idx="5318">
                        <c:v>2.66</c:v>
                      </c:pt>
                      <c:pt idx="5319">
                        <c:v>2.661</c:v>
                      </c:pt>
                      <c:pt idx="5320">
                        <c:v>2.661</c:v>
                      </c:pt>
                      <c:pt idx="5321">
                        <c:v>2.6619999999999999</c:v>
                      </c:pt>
                      <c:pt idx="5322">
                        <c:v>2.6619999999999999</c:v>
                      </c:pt>
                      <c:pt idx="5323">
                        <c:v>2.6629999999999998</c:v>
                      </c:pt>
                      <c:pt idx="5324">
                        <c:v>2.6629999999999998</c:v>
                      </c:pt>
                      <c:pt idx="5325">
                        <c:v>2.6640000000000001</c:v>
                      </c:pt>
                      <c:pt idx="5326">
                        <c:v>2.6640000000000001</c:v>
                      </c:pt>
                      <c:pt idx="5327">
                        <c:v>2.665</c:v>
                      </c:pt>
                      <c:pt idx="5328">
                        <c:v>2.665</c:v>
                      </c:pt>
                      <c:pt idx="5329">
                        <c:v>2.6659999999999999</c:v>
                      </c:pt>
                      <c:pt idx="5330">
                        <c:v>2.6659999999999999</c:v>
                      </c:pt>
                      <c:pt idx="5331">
                        <c:v>2.6669999999999998</c:v>
                      </c:pt>
                      <c:pt idx="5332">
                        <c:v>2.6669999999999998</c:v>
                      </c:pt>
                      <c:pt idx="5333">
                        <c:v>2.6680000000000001</c:v>
                      </c:pt>
                      <c:pt idx="5334">
                        <c:v>2.6680000000000001</c:v>
                      </c:pt>
                      <c:pt idx="5335">
                        <c:v>2.669</c:v>
                      </c:pt>
                      <c:pt idx="5336">
                        <c:v>2.669</c:v>
                      </c:pt>
                      <c:pt idx="5337">
                        <c:v>2.67</c:v>
                      </c:pt>
                      <c:pt idx="5338">
                        <c:v>2.67</c:v>
                      </c:pt>
                      <c:pt idx="5339">
                        <c:v>2.6709999999999998</c:v>
                      </c:pt>
                      <c:pt idx="5340">
                        <c:v>2.6709999999999998</c:v>
                      </c:pt>
                      <c:pt idx="5341">
                        <c:v>2.6720000000000002</c:v>
                      </c:pt>
                      <c:pt idx="5342">
                        <c:v>2.6720000000000002</c:v>
                      </c:pt>
                      <c:pt idx="5343">
                        <c:v>2.673</c:v>
                      </c:pt>
                      <c:pt idx="5344">
                        <c:v>2.673</c:v>
                      </c:pt>
                      <c:pt idx="5345">
                        <c:v>2.6739999999999999</c:v>
                      </c:pt>
                      <c:pt idx="5346">
                        <c:v>2.6739999999999999</c:v>
                      </c:pt>
                      <c:pt idx="5347">
                        <c:v>2.6749999999999998</c:v>
                      </c:pt>
                      <c:pt idx="5348">
                        <c:v>2.6749999999999998</c:v>
                      </c:pt>
                      <c:pt idx="5349">
                        <c:v>2.6760000000000002</c:v>
                      </c:pt>
                      <c:pt idx="5350">
                        <c:v>2.6760000000000002</c:v>
                      </c:pt>
                      <c:pt idx="5351">
                        <c:v>2.677</c:v>
                      </c:pt>
                      <c:pt idx="5352">
                        <c:v>2.677</c:v>
                      </c:pt>
                      <c:pt idx="5353">
                        <c:v>2.6779999999999999</c:v>
                      </c:pt>
                      <c:pt idx="5354">
                        <c:v>2.6779999999999999</c:v>
                      </c:pt>
                      <c:pt idx="5355">
                        <c:v>2.6789999999999998</c:v>
                      </c:pt>
                      <c:pt idx="5356">
                        <c:v>2.6789999999999998</c:v>
                      </c:pt>
                      <c:pt idx="5357">
                        <c:v>2.68</c:v>
                      </c:pt>
                      <c:pt idx="5358">
                        <c:v>2.68</c:v>
                      </c:pt>
                      <c:pt idx="5359">
                        <c:v>2.681</c:v>
                      </c:pt>
                      <c:pt idx="5360">
                        <c:v>2.681</c:v>
                      </c:pt>
                      <c:pt idx="5361">
                        <c:v>2.6819999999999999</c:v>
                      </c:pt>
                      <c:pt idx="5362">
                        <c:v>2.6819999999999999</c:v>
                      </c:pt>
                      <c:pt idx="5363">
                        <c:v>2.6829999999999998</c:v>
                      </c:pt>
                      <c:pt idx="5364">
                        <c:v>2.6829999999999998</c:v>
                      </c:pt>
                      <c:pt idx="5365">
                        <c:v>2.6840000000000002</c:v>
                      </c:pt>
                      <c:pt idx="5366">
                        <c:v>2.6840000000000002</c:v>
                      </c:pt>
                      <c:pt idx="5367">
                        <c:v>2.6850000000000001</c:v>
                      </c:pt>
                      <c:pt idx="5368">
                        <c:v>2.6850000000000001</c:v>
                      </c:pt>
                      <c:pt idx="5369">
                        <c:v>2.6859999999999999</c:v>
                      </c:pt>
                      <c:pt idx="5370">
                        <c:v>2.6859999999999999</c:v>
                      </c:pt>
                      <c:pt idx="5371">
                        <c:v>2.6869999999999998</c:v>
                      </c:pt>
                      <c:pt idx="5372">
                        <c:v>2.6869999999999998</c:v>
                      </c:pt>
                      <c:pt idx="5373">
                        <c:v>2.6880000000000002</c:v>
                      </c:pt>
                      <c:pt idx="5374">
                        <c:v>2.6880000000000002</c:v>
                      </c:pt>
                      <c:pt idx="5375">
                        <c:v>2.6890000000000001</c:v>
                      </c:pt>
                      <c:pt idx="5376">
                        <c:v>2.6890000000000001</c:v>
                      </c:pt>
                      <c:pt idx="5377">
                        <c:v>2.69</c:v>
                      </c:pt>
                      <c:pt idx="5378">
                        <c:v>2.69</c:v>
                      </c:pt>
                      <c:pt idx="5379">
                        <c:v>2.6909999999999998</c:v>
                      </c:pt>
                      <c:pt idx="5380">
                        <c:v>2.6909999999999998</c:v>
                      </c:pt>
                      <c:pt idx="5381">
                        <c:v>2.6920000000000002</c:v>
                      </c:pt>
                      <c:pt idx="5382">
                        <c:v>2.6920000000000002</c:v>
                      </c:pt>
                      <c:pt idx="5383">
                        <c:v>2.6930000000000001</c:v>
                      </c:pt>
                      <c:pt idx="5384">
                        <c:v>2.6930000000000001</c:v>
                      </c:pt>
                      <c:pt idx="5385">
                        <c:v>2.694</c:v>
                      </c:pt>
                      <c:pt idx="5386">
                        <c:v>2.694</c:v>
                      </c:pt>
                      <c:pt idx="5387">
                        <c:v>2.6949999999999998</c:v>
                      </c:pt>
                      <c:pt idx="5388">
                        <c:v>2.6949999999999998</c:v>
                      </c:pt>
                      <c:pt idx="5389">
                        <c:v>2.6960000000000002</c:v>
                      </c:pt>
                      <c:pt idx="5390">
                        <c:v>2.6960000000000002</c:v>
                      </c:pt>
                      <c:pt idx="5391">
                        <c:v>2.6970000000000001</c:v>
                      </c:pt>
                      <c:pt idx="5392">
                        <c:v>2.6970000000000001</c:v>
                      </c:pt>
                      <c:pt idx="5393">
                        <c:v>2.698</c:v>
                      </c:pt>
                      <c:pt idx="5394">
                        <c:v>2.698</c:v>
                      </c:pt>
                      <c:pt idx="5395">
                        <c:v>2.6989999999999998</c:v>
                      </c:pt>
                      <c:pt idx="5396">
                        <c:v>2.6989999999999998</c:v>
                      </c:pt>
                      <c:pt idx="5397">
                        <c:v>2.7</c:v>
                      </c:pt>
                      <c:pt idx="5398">
                        <c:v>2.7</c:v>
                      </c:pt>
                      <c:pt idx="5399">
                        <c:v>2.7010000000000001</c:v>
                      </c:pt>
                      <c:pt idx="5400">
                        <c:v>2.7010000000000001</c:v>
                      </c:pt>
                      <c:pt idx="5401">
                        <c:v>2.702</c:v>
                      </c:pt>
                      <c:pt idx="5402">
                        <c:v>2.702</c:v>
                      </c:pt>
                      <c:pt idx="5403">
                        <c:v>2.7029999999999998</c:v>
                      </c:pt>
                      <c:pt idx="5404">
                        <c:v>2.7029999999999998</c:v>
                      </c:pt>
                      <c:pt idx="5405">
                        <c:v>2.7040000000000002</c:v>
                      </c:pt>
                      <c:pt idx="5406">
                        <c:v>2.7040000000000002</c:v>
                      </c:pt>
                      <c:pt idx="5407">
                        <c:v>2.7050000000000001</c:v>
                      </c:pt>
                      <c:pt idx="5408">
                        <c:v>2.7050000000000001</c:v>
                      </c:pt>
                      <c:pt idx="5409">
                        <c:v>2.706</c:v>
                      </c:pt>
                      <c:pt idx="5410">
                        <c:v>2.706</c:v>
                      </c:pt>
                      <c:pt idx="5411">
                        <c:v>2.7069999999999999</c:v>
                      </c:pt>
                      <c:pt idx="5412">
                        <c:v>2.7069999999999999</c:v>
                      </c:pt>
                      <c:pt idx="5413">
                        <c:v>2.7080000000000002</c:v>
                      </c:pt>
                      <c:pt idx="5414">
                        <c:v>2.7080000000000002</c:v>
                      </c:pt>
                      <c:pt idx="5415">
                        <c:v>2.7090000000000001</c:v>
                      </c:pt>
                      <c:pt idx="5416">
                        <c:v>2.7090000000000001</c:v>
                      </c:pt>
                      <c:pt idx="5417">
                        <c:v>2.71</c:v>
                      </c:pt>
                      <c:pt idx="5418">
                        <c:v>2.71</c:v>
                      </c:pt>
                      <c:pt idx="5419">
                        <c:v>2.7109999999999999</c:v>
                      </c:pt>
                      <c:pt idx="5420">
                        <c:v>2.7109999999999999</c:v>
                      </c:pt>
                      <c:pt idx="5421">
                        <c:v>2.7120000000000002</c:v>
                      </c:pt>
                      <c:pt idx="5422">
                        <c:v>2.7120000000000002</c:v>
                      </c:pt>
                      <c:pt idx="5423">
                        <c:v>2.7130000000000001</c:v>
                      </c:pt>
                      <c:pt idx="5424">
                        <c:v>2.7130000000000001</c:v>
                      </c:pt>
                      <c:pt idx="5425">
                        <c:v>2.714</c:v>
                      </c:pt>
                      <c:pt idx="5426">
                        <c:v>2.714</c:v>
                      </c:pt>
                      <c:pt idx="5427">
                        <c:v>2.7149999999999999</c:v>
                      </c:pt>
                      <c:pt idx="5428">
                        <c:v>2.7149999999999999</c:v>
                      </c:pt>
                      <c:pt idx="5429">
                        <c:v>2.7160000000000002</c:v>
                      </c:pt>
                      <c:pt idx="5430">
                        <c:v>2.7160000000000002</c:v>
                      </c:pt>
                      <c:pt idx="5431">
                        <c:v>2.7170000000000001</c:v>
                      </c:pt>
                      <c:pt idx="5432">
                        <c:v>2.7170000000000001</c:v>
                      </c:pt>
                      <c:pt idx="5433">
                        <c:v>2.718</c:v>
                      </c:pt>
                      <c:pt idx="5434">
                        <c:v>2.718</c:v>
                      </c:pt>
                      <c:pt idx="5435">
                        <c:v>2.7189999999999999</c:v>
                      </c:pt>
                      <c:pt idx="5436">
                        <c:v>2.7189999999999999</c:v>
                      </c:pt>
                      <c:pt idx="5437">
                        <c:v>2.72</c:v>
                      </c:pt>
                      <c:pt idx="5438">
                        <c:v>2.72</c:v>
                      </c:pt>
                      <c:pt idx="5439">
                        <c:v>2.7210000000000001</c:v>
                      </c:pt>
                      <c:pt idx="5440">
                        <c:v>2.7210000000000001</c:v>
                      </c:pt>
                      <c:pt idx="5441">
                        <c:v>2.722</c:v>
                      </c:pt>
                      <c:pt idx="5442">
                        <c:v>2.722</c:v>
                      </c:pt>
                      <c:pt idx="5443">
                        <c:v>2.7229999999999999</c:v>
                      </c:pt>
                      <c:pt idx="5444">
                        <c:v>2.7229999999999999</c:v>
                      </c:pt>
                      <c:pt idx="5445">
                        <c:v>2.7240000000000002</c:v>
                      </c:pt>
                      <c:pt idx="5446">
                        <c:v>2.7240000000000002</c:v>
                      </c:pt>
                      <c:pt idx="5447">
                        <c:v>2.7250000000000001</c:v>
                      </c:pt>
                      <c:pt idx="5448">
                        <c:v>2.7250000000000001</c:v>
                      </c:pt>
                      <c:pt idx="5449">
                        <c:v>2.726</c:v>
                      </c:pt>
                      <c:pt idx="5450">
                        <c:v>2.726</c:v>
                      </c:pt>
                      <c:pt idx="5451">
                        <c:v>2.7269999999999999</c:v>
                      </c:pt>
                      <c:pt idx="5452">
                        <c:v>2.7269999999999999</c:v>
                      </c:pt>
                      <c:pt idx="5453">
                        <c:v>2.7280000000000002</c:v>
                      </c:pt>
                      <c:pt idx="5454">
                        <c:v>2.7280000000000002</c:v>
                      </c:pt>
                      <c:pt idx="5455">
                        <c:v>2.7290000000000001</c:v>
                      </c:pt>
                      <c:pt idx="5456">
                        <c:v>2.7290000000000001</c:v>
                      </c:pt>
                      <c:pt idx="5457">
                        <c:v>2.73</c:v>
                      </c:pt>
                      <c:pt idx="5458">
                        <c:v>2.73</c:v>
                      </c:pt>
                      <c:pt idx="5459">
                        <c:v>2.7309999999999999</c:v>
                      </c:pt>
                      <c:pt idx="5460">
                        <c:v>2.7309999999999999</c:v>
                      </c:pt>
                      <c:pt idx="5461">
                        <c:v>2.7320000000000002</c:v>
                      </c:pt>
                      <c:pt idx="5462">
                        <c:v>2.7320000000000002</c:v>
                      </c:pt>
                      <c:pt idx="5463">
                        <c:v>2.7330000000000001</c:v>
                      </c:pt>
                      <c:pt idx="5464">
                        <c:v>2.7330000000000001</c:v>
                      </c:pt>
                      <c:pt idx="5465">
                        <c:v>2.734</c:v>
                      </c:pt>
                      <c:pt idx="5466">
                        <c:v>2.734</c:v>
                      </c:pt>
                      <c:pt idx="5467">
                        <c:v>2.7349999999999999</c:v>
                      </c:pt>
                      <c:pt idx="5468">
                        <c:v>2.7349999999999999</c:v>
                      </c:pt>
                      <c:pt idx="5469">
                        <c:v>2.7360000000000002</c:v>
                      </c:pt>
                      <c:pt idx="5470">
                        <c:v>2.7360000000000002</c:v>
                      </c:pt>
                      <c:pt idx="5471">
                        <c:v>2.7370000000000001</c:v>
                      </c:pt>
                      <c:pt idx="5472">
                        <c:v>2.7370000000000001</c:v>
                      </c:pt>
                      <c:pt idx="5473">
                        <c:v>2.738</c:v>
                      </c:pt>
                      <c:pt idx="5474">
                        <c:v>2.738</c:v>
                      </c:pt>
                      <c:pt idx="5475">
                        <c:v>2.7389999999999999</c:v>
                      </c:pt>
                      <c:pt idx="5476">
                        <c:v>2.7389999999999999</c:v>
                      </c:pt>
                      <c:pt idx="5477">
                        <c:v>2.74</c:v>
                      </c:pt>
                      <c:pt idx="5478">
                        <c:v>2.74</c:v>
                      </c:pt>
                      <c:pt idx="5479">
                        <c:v>2.7410000000000001</c:v>
                      </c:pt>
                      <c:pt idx="5480">
                        <c:v>2.7410000000000001</c:v>
                      </c:pt>
                      <c:pt idx="5481">
                        <c:v>2.742</c:v>
                      </c:pt>
                      <c:pt idx="5482">
                        <c:v>2.742</c:v>
                      </c:pt>
                      <c:pt idx="5483">
                        <c:v>2.7429999999999999</c:v>
                      </c:pt>
                      <c:pt idx="5484">
                        <c:v>2.7429999999999999</c:v>
                      </c:pt>
                      <c:pt idx="5485">
                        <c:v>2.7440000000000002</c:v>
                      </c:pt>
                      <c:pt idx="5486">
                        <c:v>2.7440000000000002</c:v>
                      </c:pt>
                      <c:pt idx="5487">
                        <c:v>2.7450000000000001</c:v>
                      </c:pt>
                      <c:pt idx="5488">
                        <c:v>2.7450000000000001</c:v>
                      </c:pt>
                      <c:pt idx="5489">
                        <c:v>2.746</c:v>
                      </c:pt>
                      <c:pt idx="5490">
                        <c:v>2.746</c:v>
                      </c:pt>
                      <c:pt idx="5491">
                        <c:v>2.7469999999999999</c:v>
                      </c:pt>
                      <c:pt idx="5492">
                        <c:v>2.7469999999999999</c:v>
                      </c:pt>
                      <c:pt idx="5493">
                        <c:v>2.7480000000000002</c:v>
                      </c:pt>
                      <c:pt idx="5494">
                        <c:v>2.7480000000000002</c:v>
                      </c:pt>
                      <c:pt idx="5495">
                        <c:v>2.7490000000000001</c:v>
                      </c:pt>
                      <c:pt idx="5496">
                        <c:v>2.7490000000000001</c:v>
                      </c:pt>
                      <c:pt idx="5497">
                        <c:v>2.75</c:v>
                      </c:pt>
                      <c:pt idx="5498">
                        <c:v>2.75</c:v>
                      </c:pt>
                      <c:pt idx="5499">
                        <c:v>2.7509999999999999</c:v>
                      </c:pt>
                      <c:pt idx="5500">
                        <c:v>2.7509999999999999</c:v>
                      </c:pt>
                      <c:pt idx="5501">
                        <c:v>2.7519999999999998</c:v>
                      </c:pt>
                      <c:pt idx="5502">
                        <c:v>2.7519999999999998</c:v>
                      </c:pt>
                      <c:pt idx="5503">
                        <c:v>2.7530000000000001</c:v>
                      </c:pt>
                      <c:pt idx="5504">
                        <c:v>2.7530000000000001</c:v>
                      </c:pt>
                      <c:pt idx="5505">
                        <c:v>2.754</c:v>
                      </c:pt>
                      <c:pt idx="5506">
                        <c:v>2.754</c:v>
                      </c:pt>
                      <c:pt idx="5507">
                        <c:v>2.7549999999999999</c:v>
                      </c:pt>
                      <c:pt idx="5508">
                        <c:v>2.7549999999999999</c:v>
                      </c:pt>
                      <c:pt idx="5509">
                        <c:v>2.7559999999999998</c:v>
                      </c:pt>
                      <c:pt idx="5510">
                        <c:v>2.7559999999999998</c:v>
                      </c:pt>
                      <c:pt idx="5511">
                        <c:v>2.7570000000000001</c:v>
                      </c:pt>
                      <c:pt idx="5512">
                        <c:v>2.7570000000000001</c:v>
                      </c:pt>
                      <c:pt idx="5513">
                        <c:v>2.758</c:v>
                      </c:pt>
                      <c:pt idx="5514">
                        <c:v>2.758</c:v>
                      </c:pt>
                      <c:pt idx="5515">
                        <c:v>2.7589999999999999</c:v>
                      </c:pt>
                      <c:pt idx="5516">
                        <c:v>2.7589999999999999</c:v>
                      </c:pt>
                      <c:pt idx="5517">
                        <c:v>2.76</c:v>
                      </c:pt>
                      <c:pt idx="5518">
                        <c:v>2.76</c:v>
                      </c:pt>
                      <c:pt idx="5519">
                        <c:v>2.7610000000000001</c:v>
                      </c:pt>
                      <c:pt idx="5520">
                        <c:v>2.7610000000000001</c:v>
                      </c:pt>
                      <c:pt idx="5521">
                        <c:v>2.762</c:v>
                      </c:pt>
                      <c:pt idx="5522">
                        <c:v>2.762</c:v>
                      </c:pt>
                      <c:pt idx="5523">
                        <c:v>2.7629999999999999</c:v>
                      </c:pt>
                      <c:pt idx="5524">
                        <c:v>2.7629999999999999</c:v>
                      </c:pt>
                      <c:pt idx="5525">
                        <c:v>2.7639999999999998</c:v>
                      </c:pt>
                      <c:pt idx="5526">
                        <c:v>2.7639999999999998</c:v>
                      </c:pt>
                      <c:pt idx="5527">
                        <c:v>2.7650000000000001</c:v>
                      </c:pt>
                      <c:pt idx="5528">
                        <c:v>2.7650000000000001</c:v>
                      </c:pt>
                      <c:pt idx="5529">
                        <c:v>2.766</c:v>
                      </c:pt>
                      <c:pt idx="5530">
                        <c:v>2.766</c:v>
                      </c:pt>
                      <c:pt idx="5531">
                        <c:v>2.7669999999999999</c:v>
                      </c:pt>
                      <c:pt idx="5532">
                        <c:v>2.7669999999999999</c:v>
                      </c:pt>
                      <c:pt idx="5533">
                        <c:v>2.7679999999999998</c:v>
                      </c:pt>
                      <c:pt idx="5534">
                        <c:v>2.7679999999999998</c:v>
                      </c:pt>
                      <c:pt idx="5535">
                        <c:v>2.7690000000000001</c:v>
                      </c:pt>
                      <c:pt idx="5536">
                        <c:v>2.7690000000000001</c:v>
                      </c:pt>
                      <c:pt idx="5537">
                        <c:v>2.77</c:v>
                      </c:pt>
                      <c:pt idx="5538">
                        <c:v>2.77</c:v>
                      </c:pt>
                      <c:pt idx="5539">
                        <c:v>2.7709999999999999</c:v>
                      </c:pt>
                      <c:pt idx="5540">
                        <c:v>2.7709999999999999</c:v>
                      </c:pt>
                      <c:pt idx="5541">
                        <c:v>2.7719999999999998</c:v>
                      </c:pt>
                      <c:pt idx="5542">
                        <c:v>2.7719999999999998</c:v>
                      </c:pt>
                      <c:pt idx="5543">
                        <c:v>2.7730000000000001</c:v>
                      </c:pt>
                      <c:pt idx="5544">
                        <c:v>2.7730000000000001</c:v>
                      </c:pt>
                      <c:pt idx="5545">
                        <c:v>2.774</c:v>
                      </c:pt>
                      <c:pt idx="5546">
                        <c:v>2.774</c:v>
                      </c:pt>
                      <c:pt idx="5547">
                        <c:v>2.7749999999999999</c:v>
                      </c:pt>
                      <c:pt idx="5548">
                        <c:v>2.7749999999999999</c:v>
                      </c:pt>
                      <c:pt idx="5549">
                        <c:v>2.7759999999999998</c:v>
                      </c:pt>
                      <c:pt idx="5550">
                        <c:v>2.7759999999999998</c:v>
                      </c:pt>
                      <c:pt idx="5551">
                        <c:v>2.7770000000000001</c:v>
                      </c:pt>
                      <c:pt idx="5552">
                        <c:v>2.7770000000000001</c:v>
                      </c:pt>
                      <c:pt idx="5553">
                        <c:v>2.778</c:v>
                      </c:pt>
                      <c:pt idx="5554">
                        <c:v>2.778</c:v>
                      </c:pt>
                      <c:pt idx="5555">
                        <c:v>2.7789999999999999</c:v>
                      </c:pt>
                      <c:pt idx="5556">
                        <c:v>2.7789999999999999</c:v>
                      </c:pt>
                      <c:pt idx="5557">
                        <c:v>2.78</c:v>
                      </c:pt>
                      <c:pt idx="5558">
                        <c:v>2.78</c:v>
                      </c:pt>
                      <c:pt idx="5559">
                        <c:v>2.7810000000000001</c:v>
                      </c:pt>
                      <c:pt idx="5560">
                        <c:v>2.7810000000000001</c:v>
                      </c:pt>
                      <c:pt idx="5561">
                        <c:v>2.782</c:v>
                      </c:pt>
                      <c:pt idx="5562">
                        <c:v>2.782</c:v>
                      </c:pt>
                      <c:pt idx="5563">
                        <c:v>2.7829999999999999</c:v>
                      </c:pt>
                      <c:pt idx="5564">
                        <c:v>2.7829999999999999</c:v>
                      </c:pt>
                      <c:pt idx="5565">
                        <c:v>2.7839999999999998</c:v>
                      </c:pt>
                      <c:pt idx="5566">
                        <c:v>2.7839999999999998</c:v>
                      </c:pt>
                      <c:pt idx="5567">
                        <c:v>2.7850000000000001</c:v>
                      </c:pt>
                      <c:pt idx="5568">
                        <c:v>2.7850000000000001</c:v>
                      </c:pt>
                      <c:pt idx="5569">
                        <c:v>2.786</c:v>
                      </c:pt>
                      <c:pt idx="5570">
                        <c:v>2.786</c:v>
                      </c:pt>
                      <c:pt idx="5571">
                        <c:v>2.7869999999999999</c:v>
                      </c:pt>
                      <c:pt idx="5572">
                        <c:v>2.7869999999999999</c:v>
                      </c:pt>
                      <c:pt idx="5573">
                        <c:v>2.7879999999999998</c:v>
                      </c:pt>
                      <c:pt idx="5574">
                        <c:v>2.7879999999999998</c:v>
                      </c:pt>
                      <c:pt idx="5575">
                        <c:v>2.7890000000000001</c:v>
                      </c:pt>
                      <c:pt idx="5576">
                        <c:v>2.7890000000000001</c:v>
                      </c:pt>
                      <c:pt idx="5577">
                        <c:v>2.79</c:v>
                      </c:pt>
                      <c:pt idx="5578">
                        <c:v>2.79</c:v>
                      </c:pt>
                      <c:pt idx="5579">
                        <c:v>2.7909999999999999</c:v>
                      </c:pt>
                      <c:pt idx="5580">
                        <c:v>2.7909999999999999</c:v>
                      </c:pt>
                      <c:pt idx="5581">
                        <c:v>2.7919999999999998</c:v>
                      </c:pt>
                      <c:pt idx="5582">
                        <c:v>2.7919999999999998</c:v>
                      </c:pt>
                      <c:pt idx="5583">
                        <c:v>2.7930000000000001</c:v>
                      </c:pt>
                      <c:pt idx="5584">
                        <c:v>2.7930000000000001</c:v>
                      </c:pt>
                      <c:pt idx="5585">
                        <c:v>2.794</c:v>
                      </c:pt>
                      <c:pt idx="5586">
                        <c:v>2.794</c:v>
                      </c:pt>
                      <c:pt idx="5587">
                        <c:v>2.7949999999999999</c:v>
                      </c:pt>
                      <c:pt idx="5588">
                        <c:v>2.7949999999999999</c:v>
                      </c:pt>
                      <c:pt idx="5589">
                        <c:v>2.7959999999999998</c:v>
                      </c:pt>
                      <c:pt idx="5590">
                        <c:v>2.7959999999999998</c:v>
                      </c:pt>
                      <c:pt idx="5591">
                        <c:v>2.7970000000000002</c:v>
                      </c:pt>
                      <c:pt idx="5592">
                        <c:v>2.7970000000000002</c:v>
                      </c:pt>
                      <c:pt idx="5593">
                        <c:v>2.798</c:v>
                      </c:pt>
                      <c:pt idx="5594">
                        <c:v>2.798</c:v>
                      </c:pt>
                      <c:pt idx="5595">
                        <c:v>2.7989999999999999</c:v>
                      </c:pt>
                      <c:pt idx="5596">
                        <c:v>2.7989999999999999</c:v>
                      </c:pt>
                      <c:pt idx="5597">
                        <c:v>2.8</c:v>
                      </c:pt>
                      <c:pt idx="5598">
                        <c:v>2.8</c:v>
                      </c:pt>
                      <c:pt idx="5599">
                        <c:v>2.8010000000000002</c:v>
                      </c:pt>
                      <c:pt idx="5600">
                        <c:v>2.8010000000000002</c:v>
                      </c:pt>
                      <c:pt idx="5601">
                        <c:v>2.802</c:v>
                      </c:pt>
                      <c:pt idx="5602">
                        <c:v>2.802</c:v>
                      </c:pt>
                      <c:pt idx="5603">
                        <c:v>2.8029999999999999</c:v>
                      </c:pt>
                      <c:pt idx="5604">
                        <c:v>2.8029999999999999</c:v>
                      </c:pt>
                      <c:pt idx="5605">
                        <c:v>2.8039999999999998</c:v>
                      </c:pt>
                      <c:pt idx="5606">
                        <c:v>2.8039999999999998</c:v>
                      </c:pt>
                      <c:pt idx="5607">
                        <c:v>2.8050000000000002</c:v>
                      </c:pt>
                      <c:pt idx="5608">
                        <c:v>2.8050000000000002</c:v>
                      </c:pt>
                      <c:pt idx="5609">
                        <c:v>2.806</c:v>
                      </c:pt>
                      <c:pt idx="5610">
                        <c:v>2.806</c:v>
                      </c:pt>
                      <c:pt idx="5611">
                        <c:v>2.8069999999999999</c:v>
                      </c:pt>
                      <c:pt idx="5612">
                        <c:v>2.8069999999999999</c:v>
                      </c:pt>
                      <c:pt idx="5613">
                        <c:v>2.8079999999999998</c:v>
                      </c:pt>
                      <c:pt idx="5614">
                        <c:v>2.8079999999999998</c:v>
                      </c:pt>
                      <c:pt idx="5615">
                        <c:v>2.8090000000000002</c:v>
                      </c:pt>
                      <c:pt idx="5616">
                        <c:v>2.8090000000000002</c:v>
                      </c:pt>
                      <c:pt idx="5617">
                        <c:v>2.81</c:v>
                      </c:pt>
                      <c:pt idx="5618">
                        <c:v>2.81</c:v>
                      </c:pt>
                      <c:pt idx="5619">
                        <c:v>2.8109999999999999</c:v>
                      </c:pt>
                      <c:pt idx="5620">
                        <c:v>2.8109999999999999</c:v>
                      </c:pt>
                      <c:pt idx="5621">
                        <c:v>2.8119999999999998</c:v>
                      </c:pt>
                      <c:pt idx="5622">
                        <c:v>2.8119999999999998</c:v>
                      </c:pt>
                      <c:pt idx="5623">
                        <c:v>2.8130000000000002</c:v>
                      </c:pt>
                      <c:pt idx="5624">
                        <c:v>2.8130000000000002</c:v>
                      </c:pt>
                      <c:pt idx="5625">
                        <c:v>2.8140000000000001</c:v>
                      </c:pt>
                      <c:pt idx="5626">
                        <c:v>2.8140000000000001</c:v>
                      </c:pt>
                      <c:pt idx="5627">
                        <c:v>2.8149999999999999</c:v>
                      </c:pt>
                      <c:pt idx="5628">
                        <c:v>2.8149999999999999</c:v>
                      </c:pt>
                      <c:pt idx="5629">
                        <c:v>2.8159999999999998</c:v>
                      </c:pt>
                      <c:pt idx="5630">
                        <c:v>2.8159999999999998</c:v>
                      </c:pt>
                      <c:pt idx="5631">
                        <c:v>2.8170000000000002</c:v>
                      </c:pt>
                      <c:pt idx="5632">
                        <c:v>2.8170000000000002</c:v>
                      </c:pt>
                      <c:pt idx="5633">
                        <c:v>2.8180000000000001</c:v>
                      </c:pt>
                      <c:pt idx="5634">
                        <c:v>2.8180000000000001</c:v>
                      </c:pt>
                      <c:pt idx="5635">
                        <c:v>2.819</c:v>
                      </c:pt>
                      <c:pt idx="5636">
                        <c:v>2.819</c:v>
                      </c:pt>
                      <c:pt idx="5637">
                        <c:v>2.82</c:v>
                      </c:pt>
                      <c:pt idx="5638">
                        <c:v>2.82</c:v>
                      </c:pt>
                      <c:pt idx="5639">
                        <c:v>2.8210000000000002</c:v>
                      </c:pt>
                      <c:pt idx="5640">
                        <c:v>2.8210000000000002</c:v>
                      </c:pt>
                      <c:pt idx="5641">
                        <c:v>2.8220000000000001</c:v>
                      </c:pt>
                      <c:pt idx="5642">
                        <c:v>2.8220000000000001</c:v>
                      </c:pt>
                      <c:pt idx="5643">
                        <c:v>2.823</c:v>
                      </c:pt>
                      <c:pt idx="5644">
                        <c:v>2.823</c:v>
                      </c:pt>
                      <c:pt idx="5645">
                        <c:v>2.8239999999999998</c:v>
                      </c:pt>
                      <c:pt idx="5646">
                        <c:v>2.8239999999999998</c:v>
                      </c:pt>
                      <c:pt idx="5647">
                        <c:v>2.8250000000000002</c:v>
                      </c:pt>
                      <c:pt idx="5648">
                        <c:v>2.8250000000000002</c:v>
                      </c:pt>
                      <c:pt idx="5649">
                        <c:v>2.8260000000000001</c:v>
                      </c:pt>
                      <c:pt idx="5650">
                        <c:v>2.8260000000000001</c:v>
                      </c:pt>
                      <c:pt idx="5651">
                        <c:v>2.827</c:v>
                      </c:pt>
                      <c:pt idx="5652">
                        <c:v>2.827</c:v>
                      </c:pt>
                      <c:pt idx="5653">
                        <c:v>2.8279999999999998</c:v>
                      </c:pt>
                      <c:pt idx="5654">
                        <c:v>2.8279999999999998</c:v>
                      </c:pt>
                      <c:pt idx="5655">
                        <c:v>2.8290000000000002</c:v>
                      </c:pt>
                      <c:pt idx="5656">
                        <c:v>2.8290000000000002</c:v>
                      </c:pt>
                      <c:pt idx="5657">
                        <c:v>2.83</c:v>
                      </c:pt>
                      <c:pt idx="5658">
                        <c:v>2.83</c:v>
                      </c:pt>
                      <c:pt idx="5659">
                        <c:v>2.831</c:v>
                      </c:pt>
                      <c:pt idx="5660">
                        <c:v>2.831</c:v>
                      </c:pt>
                      <c:pt idx="5661">
                        <c:v>2.8319999999999999</c:v>
                      </c:pt>
                      <c:pt idx="5662">
                        <c:v>2.8319999999999999</c:v>
                      </c:pt>
                      <c:pt idx="5663">
                        <c:v>2.8330000000000002</c:v>
                      </c:pt>
                      <c:pt idx="5664">
                        <c:v>2.8330000000000002</c:v>
                      </c:pt>
                      <c:pt idx="5665">
                        <c:v>2.8340000000000001</c:v>
                      </c:pt>
                      <c:pt idx="5666">
                        <c:v>2.8340000000000001</c:v>
                      </c:pt>
                      <c:pt idx="5667">
                        <c:v>2.835</c:v>
                      </c:pt>
                      <c:pt idx="5668">
                        <c:v>2.835</c:v>
                      </c:pt>
                      <c:pt idx="5669">
                        <c:v>2.8359999999999999</c:v>
                      </c:pt>
                      <c:pt idx="5670">
                        <c:v>2.8359999999999999</c:v>
                      </c:pt>
                      <c:pt idx="5671">
                        <c:v>2.8370000000000002</c:v>
                      </c:pt>
                      <c:pt idx="5672">
                        <c:v>2.8370000000000002</c:v>
                      </c:pt>
                      <c:pt idx="5673">
                        <c:v>2.8380000000000001</c:v>
                      </c:pt>
                      <c:pt idx="5674">
                        <c:v>2.8380000000000001</c:v>
                      </c:pt>
                      <c:pt idx="5675">
                        <c:v>2.839</c:v>
                      </c:pt>
                      <c:pt idx="5676">
                        <c:v>2.839</c:v>
                      </c:pt>
                      <c:pt idx="5677">
                        <c:v>2.84</c:v>
                      </c:pt>
                      <c:pt idx="5678">
                        <c:v>2.84</c:v>
                      </c:pt>
                      <c:pt idx="5679">
                        <c:v>2.8410000000000002</c:v>
                      </c:pt>
                      <c:pt idx="5680">
                        <c:v>2.8410000000000002</c:v>
                      </c:pt>
                      <c:pt idx="5681">
                        <c:v>2.8420000000000001</c:v>
                      </c:pt>
                      <c:pt idx="5682">
                        <c:v>2.8420000000000001</c:v>
                      </c:pt>
                      <c:pt idx="5683">
                        <c:v>2.843</c:v>
                      </c:pt>
                      <c:pt idx="5684">
                        <c:v>2.843</c:v>
                      </c:pt>
                      <c:pt idx="5685">
                        <c:v>2.8439999999999999</c:v>
                      </c:pt>
                      <c:pt idx="5686">
                        <c:v>2.8439999999999999</c:v>
                      </c:pt>
                      <c:pt idx="5687">
                        <c:v>2.8450000000000002</c:v>
                      </c:pt>
                      <c:pt idx="5688">
                        <c:v>2.8450000000000002</c:v>
                      </c:pt>
                      <c:pt idx="5689">
                        <c:v>2.8460000000000001</c:v>
                      </c:pt>
                      <c:pt idx="5690">
                        <c:v>2.8460000000000001</c:v>
                      </c:pt>
                      <c:pt idx="5691">
                        <c:v>2.847</c:v>
                      </c:pt>
                      <c:pt idx="5692">
                        <c:v>2.847</c:v>
                      </c:pt>
                      <c:pt idx="5693">
                        <c:v>2.8479999999999999</c:v>
                      </c:pt>
                      <c:pt idx="5694">
                        <c:v>2.8479999999999999</c:v>
                      </c:pt>
                      <c:pt idx="5695">
                        <c:v>2.8490000000000002</c:v>
                      </c:pt>
                      <c:pt idx="5696">
                        <c:v>2.8490000000000002</c:v>
                      </c:pt>
                      <c:pt idx="5697">
                        <c:v>2.85</c:v>
                      </c:pt>
                      <c:pt idx="5698">
                        <c:v>2.85</c:v>
                      </c:pt>
                      <c:pt idx="5699">
                        <c:v>2.851</c:v>
                      </c:pt>
                      <c:pt idx="5700">
                        <c:v>2.851</c:v>
                      </c:pt>
                      <c:pt idx="5701">
                        <c:v>2.8519999999999999</c:v>
                      </c:pt>
                      <c:pt idx="5702">
                        <c:v>2.8519999999999999</c:v>
                      </c:pt>
                      <c:pt idx="5703">
                        <c:v>2.8530000000000002</c:v>
                      </c:pt>
                      <c:pt idx="5704">
                        <c:v>2.8530000000000002</c:v>
                      </c:pt>
                      <c:pt idx="5705">
                        <c:v>2.8540000000000001</c:v>
                      </c:pt>
                      <c:pt idx="5706">
                        <c:v>2.8540000000000001</c:v>
                      </c:pt>
                      <c:pt idx="5707">
                        <c:v>2.855</c:v>
                      </c:pt>
                      <c:pt idx="5708">
                        <c:v>2.855</c:v>
                      </c:pt>
                      <c:pt idx="5709">
                        <c:v>2.8559999999999999</c:v>
                      </c:pt>
                      <c:pt idx="5710">
                        <c:v>2.8559999999999999</c:v>
                      </c:pt>
                      <c:pt idx="5711">
                        <c:v>2.8570000000000002</c:v>
                      </c:pt>
                      <c:pt idx="5712">
                        <c:v>2.8570000000000002</c:v>
                      </c:pt>
                      <c:pt idx="5713">
                        <c:v>2.8580000000000001</c:v>
                      </c:pt>
                      <c:pt idx="5714">
                        <c:v>2.8580000000000001</c:v>
                      </c:pt>
                      <c:pt idx="5715">
                        <c:v>2.859</c:v>
                      </c:pt>
                      <c:pt idx="5716">
                        <c:v>2.859</c:v>
                      </c:pt>
                      <c:pt idx="5717">
                        <c:v>2.86</c:v>
                      </c:pt>
                      <c:pt idx="5718">
                        <c:v>2.86</c:v>
                      </c:pt>
                      <c:pt idx="5719">
                        <c:v>2.8610000000000002</c:v>
                      </c:pt>
                      <c:pt idx="5720">
                        <c:v>2.8610000000000002</c:v>
                      </c:pt>
                      <c:pt idx="5721">
                        <c:v>2.8620000000000001</c:v>
                      </c:pt>
                      <c:pt idx="5722">
                        <c:v>2.8620000000000001</c:v>
                      </c:pt>
                      <c:pt idx="5723">
                        <c:v>2.863</c:v>
                      </c:pt>
                      <c:pt idx="5724">
                        <c:v>2.863</c:v>
                      </c:pt>
                      <c:pt idx="5725">
                        <c:v>2.8639999999999999</c:v>
                      </c:pt>
                      <c:pt idx="5726">
                        <c:v>2.8639999999999999</c:v>
                      </c:pt>
                      <c:pt idx="5727">
                        <c:v>2.8650000000000002</c:v>
                      </c:pt>
                      <c:pt idx="5728">
                        <c:v>2.8650000000000002</c:v>
                      </c:pt>
                      <c:pt idx="5729">
                        <c:v>2.8660000000000001</c:v>
                      </c:pt>
                      <c:pt idx="5730">
                        <c:v>2.8660000000000001</c:v>
                      </c:pt>
                      <c:pt idx="5731">
                        <c:v>2.867</c:v>
                      </c:pt>
                      <c:pt idx="5732">
                        <c:v>2.867</c:v>
                      </c:pt>
                      <c:pt idx="5733">
                        <c:v>2.8679999999999999</c:v>
                      </c:pt>
                      <c:pt idx="5734">
                        <c:v>2.8679999999999999</c:v>
                      </c:pt>
                      <c:pt idx="5735">
                        <c:v>2.8690000000000002</c:v>
                      </c:pt>
                      <c:pt idx="5736">
                        <c:v>2.8690000000000002</c:v>
                      </c:pt>
                      <c:pt idx="5737">
                        <c:v>2.87</c:v>
                      </c:pt>
                      <c:pt idx="5738">
                        <c:v>2.87</c:v>
                      </c:pt>
                      <c:pt idx="5739">
                        <c:v>2.871</c:v>
                      </c:pt>
                      <c:pt idx="5740">
                        <c:v>2.871</c:v>
                      </c:pt>
                      <c:pt idx="5741">
                        <c:v>2.8719999999999999</c:v>
                      </c:pt>
                      <c:pt idx="5742">
                        <c:v>2.8719999999999999</c:v>
                      </c:pt>
                      <c:pt idx="5743">
                        <c:v>2.8730000000000002</c:v>
                      </c:pt>
                      <c:pt idx="5744">
                        <c:v>2.8730000000000002</c:v>
                      </c:pt>
                      <c:pt idx="5745">
                        <c:v>2.8740000000000001</c:v>
                      </c:pt>
                      <c:pt idx="5746">
                        <c:v>2.8740000000000001</c:v>
                      </c:pt>
                      <c:pt idx="5747">
                        <c:v>2.875</c:v>
                      </c:pt>
                      <c:pt idx="5748">
                        <c:v>2.875</c:v>
                      </c:pt>
                      <c:pt idx="5749">
                        <c:v>2.8759999999999999</c:v>
                      </c:pt>
                      <c:pt idx="5750">
                        <c:v>2.8759999999999999</c:v>
                      </c:pt>
                      <c:pt idx="5751">
                        <c:v>2.8769999999999998</c:v>
                      </c:pt>
                      <c:pt idx="5752">
                        <c:v>2.8769999999999998</c:v>
                      </c:pt>
                      <c:pt idx="5753">
                        <c:v>2.8780000000000001</c:v>
                      </c:pt>
                      <c:pt idx="5754">
                        <c:v>2.8780000000000001</c:v>
                      </c:pt>
                      <c:pt idx="5755">
                        <c:v>2.879</c:v>
                      </c:pt>
                      <c:pt idx="5756">
                        <c:v>2.879</c:v>
                      </c:pt>
                      <c:pt idx="5757">
                        <c:v>2.88</c:v>
                      </c:pt>
                      <c:pt idx="5758">
                        <c:v>2.88</c:v>
                      </c:pt>
                      <c:pt idx="5759">
                        <c:v>2.8809999999999998</c:v>
                      </c:pt>
                      <c:pt idx="5760">
                        <c:v>2.8809999999999998</c:v>
                      </c:pt>
                      <c:pt idx="5761">
                        <c:v>2.8820000000000001</c:v>
                      </c:pt>
                      <c:pt idx="5762">
                        <c:v>2.8820000000000001</c:v>
                      </c:pt>
                      <c:pt idx="5763">
                        <c:v>2.883</c:v>
                      </c:pt>
                      <c:pt idx="5764">
                        <c:v>2.883</c:v>
                      </c:pt>
                      <c:pt idx="5765">
                        <c:v>2.8839999999999999</c:v>
                      </c:pt>
                      <c:pt idx="5766">
                        <c:v>2.8839999999999999</c:v>
                      </c:pt>
                      <c:pt idx="5767">
                        <c:v>2.8849999999999998</c:v>
                      </c:pt>
                      <c:pt idx="5768">
                        <c:v>2.8849999999999998</c:v>
                      </c:pt>
                      <c:pt idx="5769">
                        <c:v>2.8860000000000001</c:v>
                      </c:pt>
                      <c:pt idx="5770">
                        <c:v>2.8860000000000001</c:v>
                      </c:pt>
                      <c:pt idx="5771">
                        <c:v>2.887</c:v>
                      </c:pt>
                      <c:pt idx="5772">
                        <c:v>2.887</c:v>
                      </c:pt>
                      <c:pt idx="5773">
                        <c:v>2.8879999999999999</c:v>
                      </c:pt>
                      <c:pt idx="5774">
                        <c:v>2.8879999999999999</c:v>
                      </c:pt>
                      <c:pt idx="5775">
                        <c:v>2.8889999999999998</c:v>
                      </c:pt>
                      <c:pt idx="5776">
                        <c:v>2.8889999999999998</c:v>
                      </c:pt>
                      <c:pt idx="5777">
                        <c:v>2.89</c:v>
                      </c:pt>
                      <c:pt idx="5778">
                        <c:v>2.89</c:v>
                      </c:pt>
                      <c:pt idx="5779">
                        <c:v>2.891</c:v>
                      </c:pt>
                      <c:pt idx="5780">
                        <c:v>2.891</c:v>
                      </c:pt>
                      <c:pt idx="5781">
                        <c:v>2.8919999999999999</c:v>
                      </c:pt>
                      <c:pt idx="5782">
                        <c:v>2.8919999999999999</c:v>
                      </c:pt>
                      <c:pt idx="5783">
                        <c:v>2.8929999999999998</c:v>
                      </c:pt>
                      <c:pt idx="5784">
                        <c:v>2.8929999999999998</c:v>
                      </c:pt>
                      <c:pt idx="5785">
                        <c:v>2.8940000000000001</c:v>
                      </c:pt>
                      <c:pt idx="5786">
                        <c:v>2.8940000000000001</c:v>
                      </c:pt>
                      <c:pt idx="5787">
                        <c:v>2.895</c:v>
                      </c:pt>
                      <c:pt idx="5788">
                        <c:v>2.895</c:v>
                      </c:pt>
                      <c:pt idx="5789">
                        <c:v>2.8959999999999999</c:v>
                      </c:pt>
                      <c:pt idx="5790">
                        <c:v>2.8959999999999999</c:v>
                      </c:pt>
                      <c:pt idx="5791">
                        <c:v>2.8969999999999998</c:v>
                      </c:pt>
                      <c:pt idx="5792">
                        <c:v>2.8969999999999998</c:v>
                      </c:pt>
                      <c:pt idx="5793">
                        <c:v>2.8980000000000001</c:v>
                      </c:pt>
                      <c:pt idx="5794">
                        <c:v>2.8980000000000001</c:v>
                      </c:pt>
                      <c:pt idx="5795">
                        <c:v>2.899</c:v>
                      </c:pt>
                      <c:pt idx="5796">
                        <c:v>2.899</c:v>
                      </c:pt>
                      <c:pt idx="5797">
                        <c:v>2.9</c:v>
                      </c:pt>
                      <c:pt idx="5798">
                        <c:v>2.9</c:v>
                      </c:pt>
                      <c:pt idx="5799">
                        <c:v>2.9009999999999998</c:v>
                      </c:pt>
                      <c:pt idx="5800">
                        <c:v>2.9009999999999998</c:v>
                      </c:pt>
                      <c:pt idx="5801">
                        <c:v>2.9020000000000001</c:v>
                      </c:pt>
                      <c:pt idx="5802">
                        <c:v>2.9020000000000001</c:v>
                      </c:pt>
                      <c:pt idx="5803">
                        <c:v>2.903</c:v>
                      </c:pt>
                      <c:pt idx="5804">
                        <c:v>2.903</c:v>
                      </c:pt>
                      <c:pt idx="5805">
                        <c:v>2.9039999999999999</c:v>
                      </c:pt>
                      <c:pt idx="5806">
                        <c:v>2.9039999999999999</c:v>
                      </c:pt>
                      <c:pt idx="5807">
                        <c:v>2.9049999999999998</c:v>
                      </c:pt>
                      <c:pt idx="5808">
                        <c:v>2.9049999999999998</c:v>
                      </c:pt>
                      <c:pt idx="5809">
                        <c:v>2.9060000000000001</c:v>
                      </c:pt>
                      <c:pt idx="5810">
                        <c:v>2.9060000000000001</c:v>
                      </c:pt>
                      <c:pt idx="5811">
                        <c:v>2.907</c:v>
                      </c:pt>
                      <c:pt idx="5812">
                        <c:v>2.907</c:v>
                      </c:pt>
                      <c:pt idx="5813">
                        <c:v>2.9079999999999999</c:v>
                      </c:pt>
                      <c:pt idx="5814">
                        <c:v>2.9079999999999999</c:v>
                      </c:pt>
                      <c:pt idx="5815">
                        <c:v>2.9089999999999998</c:v>
                      </c:pt>
                      <c:pt idx="5816">
                        <c:v>2.9089999999999998</c:v>
                      </c:pt>
                      <c:pt idx="5817">
                        <c:v>2.91</c:v>
                      </c:pt>
                      <c:pt idx="5818">
                        <c:v>2.91</c:v>
                      </c:pt>
                      <c:pt idx="5819">
                        <c:v>2.911</c:v>
                      </c:pt>
                      <c:pt idx="5820">
                        <c:v>2.911</c:v>
                      </c:pt>
                      <c:pt idx="5821">
                        <c:v>2.9119999999999999</c:v>
                      </c:pt>
                      <c:pt idx="5822">
                        <c:v>2.9119999999999999</c:v>
                      </c:pt>
                      <c:pt idx="5823">
                        <c:v>2.9129999999999998</c:v>
                      </c:pt>
                      <c:pt idx="5824">
                        <c:v>2.9129999999999998</c:v>
                      </c:pt>
                      <c:pt idx="5825">
                        <c:v>2.9140000000000001</c:v>
                      </c:pt>
                      <c:pt idx="5826">
                        <c:v>2.9140000000000001</c:v>
                      </c:pt>
                      <c:pt idx="5827">
                        <c:v>2.915</c:v>
                      </c:pt>
                      <c:pt idx="5828">
                        <c:v>2.915</c:v>
                      </c:pt>
                      <c:pt idx="5829">
                        <c:v>2.9159999999999999</c:v>
                      </c:pt>
                      <c:pt idx="5830">
                        <c:v>2.9159999999999999</c:v>
                      </c:pt>
                      <c:pt idx="5831">
                        <c:v>2.9169999999999998</c:v>
                      </c:pt>
                      <c:pt idx="5832">
                        <c:v>2.9169999999999998</c:v>
                      </c:pt>
                      <c:pt idx="5833">
                        <c:v>2.9180000000000001</c:v>
                      </c:pt>
                      <c:pt idx="5834">
                        <c:v>2.9180000000000001</c:v>
                      </c:pt>
                      <c:pt idx="5835">
                        <c:v>2.919</c:v>
                      </c:pt>
                      <c:pt idx="5836">
                        <c:v>2.919</c:v>
                      </c:pt>
                      <c:pt idx="5837">
                        <c:v>2.92</c:v>
                      </c:pt>
                      <c:pt idx="5838">
                        <c:v>2.92</c:v>
                      </c:pt>
                      <c:pt idx="5839">
                        <c:v>2.9209999999999998</c:v>
                      </c:pt>
                      <c:pt idx="5840">
                        <c:v>2.9209999999999998</c:v>
                      </c:pt>
                      <c:pt idx="5841">
                        <c:v>2.9220000000000002</c:v>
                      </c:pt>
                      <c:pt idx="5842">
                        <c:v>2.9220000000000002</c:v>
                      </c:pt>
                      <c:pt idx="5843">
                        <c:v>2.923</c:v>
                      </c:pt>
                      <c:pt idx="5844">
                        <c:v>2.923</c:v>
                      </c:pt>
                      <c:pt idx="5845">
                        <c:v>2.9239999999999999</c:v>
                      </c:pt>
                      <c:pt idx="5846">
                        <c:v>2.9239999999999999</c:v>
                      </c:pt>
                      <c:pt idx="5847">
                        <c:v>2.9249999999999998</c:v>
                      </c:pt>
                      <c:pt idx="5848">
                        <c:v>2.9249999999999998</c:v>
                      </c:pt>
                      <c:pt idx="5849">
                        <c:v>2.9260000000000002</c:v>
                      </c:pt>
                      <c:pt idx="5850">
                        <c:v>2.9260000000000002</c:v>
                      </c:pt>
                      <c:pt idx="5851">
                        <c:v>2.927</c:v>
                      </c:pt>
                      <c:pt idx="5852">
                        <c:v>2.927</c:v>
                      </c:pt>
                      <c:pt idx="5853">
                        <c:v>2.9279999999999999</c:v>
                      </c:pt>
                      <c:pt idx="5854">
                        <c:v>2.9279999999999999</c:v>
                      </c:pt>
                      <c:pt idx="5855">
                        <c:v>2.9289999999999998</c:v>
                      </c:pt>
                      <c:pt idx="5856">
                        <c:v>2.9289999999999998</c:v>
                      </c:pt>
                      <c:pt idx="5857">
                        <c:v>2.93</c:v>
                      </c:pt>
                      <c:pt idx="5858">
                        <c:v>2.93</c:v>
                      </c:pt>
                      <c:pt idx="5859">
                        <c:v>2.931</c:v>
                      </c:pt>
                      <c:pt idx="5860">
                        <c:v>2.931</c:v>
                      </c:pt>
                      <c:pt idx="5861">
                        <c:v>2.9319999999999999</c:v>
                      </c:pt>
                      <c:pt idx="5862">
                        <c:v>2.9319999999999999</c:v>
                      </c:pt>
                      <c:pt idx="5863">
                        <c:v>2.9329999999999998</c:v>
                      </c:pt>
                      <c:pt idx="5864">
                        <c:v>2.9329999999999998</c:v>
                      </c:pt>
                      <c:pt idx="5865">
                        <c:v>2.9340000000000002</c:v>
                      </c:pt>
                      <c:pt idx="5866">
                        <c:v>2.9340000000000002</c:v>
                      </c:pt>
                      <c:pt idx="5867">
                        <c:v>2.9350000000000001</c:v>
                      </c:pt>
                      <c:pt idx="5868">
                        <c:v>2.9350000000000001</c:v>
                      </c:pt>
                      <c:pt idx="5869">
                        <c:v>2.9359999999999999</c:v>
                      </c:pt>
                      <c:pt idx="5870">
                        <c:v>2.9359999999999999</c:v>
                      </c:pt>
                      <c:pt idx="5871">
                        <c:v>2.9369999999999998</c:v>
                      </c:pt>
                      <c:pt idx="5872">
                        <c:v>2.9369999999999998</c:v>
                      </c:pt>
                      <c:pt idx="5873">
                        <c:v>2.9380000000000002</c:v>
                      </c:pt>
                      <c:pt idx="5874">
                        <c:v>2.9380000000000002</c:v>
                      </c:pt>
                      <c:pt idx="5875">
                        <c:v>2.9390000000000001</c:v>
                      </c:pt>
                      <c:pt idx="5876">
                        <c:v>2.9390000000000001</c:v>
                      </c:pt>
                      <c:pt idx="5877">
                        <c:v>2.94</c:v>
                      </c:pt>
                      <c:pt idx="5878">
                        <c:v>2.94</c:v>
                      </c:pt>
                      <c:pt idx="5879">
                        <c:v>2.9409999999999998</c:v>
                      </c:pt>
                      <c:pt idx="5880">
                        <c:v>2.9409999999999998</c:v>
                      </c:pt>
                      <c:pt idx="5881">
                        <c:v>2.9420000000000002</c:v>
                      </c:pt>
                      <c:pt idx="5882">
                        <c:v>2.9420000000000002</c:v>
                      </c:pt>
                      <c:pt idx="5883">
                        <c:v>2.9430000000000001</c:v>
                      </c:pt>
                      <c:pt idx="5884">
                        <c:v>2.9430000000000001</c:v>
                      </c:pt>
                      <c:pt idx="5885">
                        <c:v>2.944</c:v>
                      </c:pt>
                      <c:pt idx="5886">
                        <c:v>2.944</c:v>
                      </c:pt>
                      <c:pt idx="5887">
                        <c:v>2.9449999999999998</c:v>
                      </c:pt>
                      <c:pt idx="5888">
                        <c:v>2.9449999999999998</c:v>
                      </c:pt>
                      <c:pt idx="5889">
                        <c:v>2.9460000000000002</c:v>
                      </c:pt>
                      <c:pt idx="5890">
                        <c:v>2.9460000000000002</c:v>
                      </c:pt>
                      <c:pt idx="5891">
                        <c:v>2.9470000000000001</c:v>
                      </c:pt>
                      <c:pt idx="5892">
                        <c:v>2.9470000000000001</c:v>
                      </c:pt>
                      <c:pt idx="5893">
                        <c:v>2.948</c:v>
                      </c:pt>
                      <c:pt idx="5894">
                        <c:v>2.948</c:v>
                      </c:pt>
                      <c:pt idx="5895">
                        <c:v>2.9489999999999998</c:v>
                      </c:pt>
                      <c:pt idx="5896">
                        <c:v>2.9489999999999998</c:v>
                      </c:pt>
                      <c:pt idx="5897">
                        <c:v>2.95</c:v>
                      </c:pt>
                      <c:pt idx="5898">
                        <c:v>2.95</c:v>
                      </c:pt>
                      <c:pt idx="5899">
                        <c:v>2.9510000000000001</c:v>
                      </c:pt>
                      <c:pt idx="5900">
                        <c:v>2.9510000000000001</c:v>
                      </c:pt>
                      <c:pt idx="5901">
                        <c:v>2.952</c:v>
                      </c:pt>
                      <c:pt idx="5902">
                        <c:v>2.952</c:v>
                      </c:pt>
                      <c:pt idx="5903">
                        <c:v>2.9529999999999998</c:v>
                      </c:pt>
                      <c:pt idx="5904">
                        <c:v>2.9529999999999998</c:v>
                      </c:pt>
                      <c:pt idx="5905">
                        <c:v>2.9540000000000002</c:v>
                      </c:pt>
                      <c:pt idx="5906">
                        <c:v>2.9540000000000002</c:v>
                      </c:pt>
                      <c:pt idx="5907">
                        <c:v>2.9550000000000001</c:v>
                      </c:pt>
                      <c:pt idx="5908">
                        <c:v>2.9550000000000001</c:v>
                      </c:pt>
                      <c:pt idx="5909">
                        <c:v>2.956</c:v>
                      </c:pt>
                      <c:pt idx="5910">
                        <c:v>2.956</c:v>
                      </c:pt>
                      <c:pt idx="5911">
                        <c:v>2.9569999999999999</c:v>
                      </c:pt>
                      <c:pt idx="5912">
                        <c:v>2.9569999999999999</c:v>
                      </c:pt>
                      <c:pt idx="5913">
                        <c:v>2.9580000000000002</c:v>
                      </c:pt>
                      <c:pt idx="5914">
                        <c:v>2.9580000000000002</c:v>
                      </c:pt>
                      <c:pt idx="5915">
                        <c:v>2.9590000000000001</c:v>
                      </c:pt>
                      <c:pt idx="5916">
                        <c:v>2.9590000000000001</c:v>
                      </c:pt>
                      <c:pt idx="5917">
                        <c:v>2.96</c:v>
                      </c:pt>
                      <c:pt idx="5918">
                        <c:v>2.96</c:v>
                      </c:pt>
                      <c:pt idx="5919">
                        <c:v>2.9609999999999999</c:v>
                      </c:pt>
                      <c:pt idx="5920">
                        <c:v>2.9609999999999999</c:v>
                      </c:pt>
                      <c:pt idx="5921">
                        <c:v>2.9620000000000002</c:v>
                      </c:pt>
                      <c:pt idx="5922">
                        <c:v>2.9620000000000002</c:v>
                      </c:pt>
                      <c:pt idx="5923">
                        <c:v>2.9630000000000001</c:v>
                      </c:pt>
                      <c:pt idx="5924">
                        <c:v>2.9630000000000001</c:v>
                      </c:pt>
                      <c:pt idx="5925">
                        <c:v>2.964</c:v>
                      </c:pt>
                      <c:pt idx="5926">
                        <c:v>2.964</c:v>
                      </c:pt>
                      <c:pt idx="5927">
                        <c:v>2.9649999999999999</c:v>
                      </c:pt>
                      <c:pt idx="5928">
                        <c:v>2.9649999999999999</c:v>
                      </c:pt>
                      <c:pt idx="5929">
                        <c:v>2.9660000000000002</c:v>
                      </c:pt>
                      <c:pt idx="5930">
                        <c:v>2.9660000000000002</c:v>
                      </c:pt>
                      <c:pt idx="5931">
                        <c:v>2.9670000000000001</c:v>
                      </c:pt>
                      <c:pt idx="5932">
                        <c:v>2.9670000000000001</c:v>
                      </c:pt>
                      <c:pt idx="5933">
                        <c:v>2.968</c:v>
                      </c:pt>
                      <c:pt idx="5934">
                        <c:v>2.968</c:v>
                      </c:pt>
                      <c:pt idx="5935">
                        <c:v>2.9689999999999999</c:v>
                      </c:pt>
                      <c:pt idx="5936">
                        <c:v>2.9689999999999999</c:v>
                      </c:pt>
                      <c:pt idx="5937">
                        <c:v>2.97</c:v>
                      </c:pt>
                      <c:pt idx="5938">
                        <c:v>2.97</c:v>
                      </c:pt>
                      <c:pt idx="5939">
                        <c:v>2.9710000000000001</c:v>
                      </c:pt>
                      <c:pt idx="5940">
                        <c:v>2.9710000000000001</c:v>
                      </c:pt>
                      <c:pt idx="5941">
                        <c:v>2.972</c:v>
                      </c:pt>
                      <c:pt idx="5942">
                        <c:v>2.972</c:v>
                      </c:pt>
                      <c:pt idx="5943">
                        <c:v>2.9729999999999999</c:v>
                      </c:pt>
                      <c:pt idx="5944">
                        <c:v>2.9729999999999999</c:v>
                      </c:pt>
                      <c:pt idx="5945">
                        <c:v>2.9740000000000002</c:v>
                      </c:pt>
                      <c:pt idx="5946">
                        <c:v>2.9740000000000002</c:v>
                      </c:pt>
                      <c:pt idx="5947">
                        <c:v>2.9750000000000001</c:v>
                      </c:pt>
                      <c:pt idx="5948">
                        <c:v>2.9750000000000001</c:v>
                      </c:pt>
                      <c:pt idx="5949">
                        <c:v>2.976</c:v>
                      </c:pt>
                      <c:pt idx="5950">
                        <c:v>2.976</c:v>
                      </c:pt>
                      <c:pt idx="5951">
                        <c:v>2.9769999999999999</c:v>
                      </c:pt>
                      <c:pt idx="5952">
                        <c:v>2.9769999999999999</c:v>
                      </c:pt>
                      <c:pt idx="5953">
                        <c:v>2.9780000000000002</c:v>
                      </c:pt>
                      <c:pt idx="5954">
                        <c:v>2.9780000000000002</c:v>
                      </c:pt>
                      <c:pt idx="5955">
                        <c:v>2.9790000000000001</c:v>
                      </c:pt>
                      <c:pt idx="5956">
                        <c:v>2.9790000000000001</c:v>
                      </c:pt>
                      <c:pt idx="5957">
                        <c:v>2.98</c:v>
                      </c:pt>
                      <c:pt idx="5958">
                        <c:v>2.98</c:v>
                      </c:pt>
                      <c:pt idx="5959">
                        <c:v>2.9809999999999999</c:v>
                      </c:pt>
                      <c:pt idx="5960">
                        <c:v>2.9809999999999999</c:v>
                      </c:pt>
                      <c:pt idx="5961">
                        <c:v>2.9820000000000002</c:v>
                      </c:pt>
                      <c:pt idx="5962">
                        <c:v>2.9820000000000002</c:v>
                      </c:pt>
                      <c:pt idx="5963">
                        <c:v>2.9830000000000001</c:v>
                      </c:pt>
                      <c:pt idx="5964">
                        <c:v>2.9830000000000001</c:v>
                      </c:pt>
                      <c:pt idx="5965">
                        <c:v>2.984</c:v>
                      </c:pt>
                      <c:pt idx="5966">
                        <c:v>2.984</c:v>
                      </c:pt>
                      <c:pt idx="5967">
                        <c:v>2.9849999999999999</c:v>
                      </c:pt>
                      <c:pt idx="5968">
                        <c:v>2.9849999999999999</c:v>
                      </c:pt>
                      <c:pt idx="5969">
                        <c:v>2.9860000000000002</c:v>
                      </c:pt>
                      <c:pt idx="5970">
                        <c:v>2.9860000000000002</c:v>
                      </c:pt>
                      <c:pt idx="5971">
                        <c:v>2.9870000000000001</c:v>
                      </c:pt>
                      <c:pt idx="5972">
                        <c:v>2.9870000000000001</c:v>
                      </c:pt>
                      <c:pt idx="5973">
                        <c:v>2.988</c:v>
                      </c:pt>
                      <c:pt idx="5974">
                        <c:v>2.988</c:v>
                      </c:pt>
                      <c:pt idx="5975">
                        <c:v>2.9889999999999999</c:v>
                      </c:pt>
                      <c:pt idx="5976">
                        <c:v>2.9889999999999999</c:v>
                      </c:pt>
                      <c:pt idx="5977">
                        <c:v>2.99</c:v>
                      </c:pt>
                      <c:pt idx="5978">
                        <c:v>2.99</c:v>
                      </c:pt>
                      <c:pt idx="5979">
                        <c:v>2.9910000000000001</c:v>
                      </c:pt>
                      <c:pt idx="5980">
                        <c:v>2.9910000000000001</c:v>
                      </c:pt>
                      <c:pt idx="5981">
                        <c:v>2.992</c:v>
                      </c:pt>
                      <c:pt idx="5982">
                        <c:v>2.992</c:v>
                      </c:pt>
                      <c:pt idx="5983">
                        <c:v>2.9929999999999999</c:v>
                      </c:pt>
                      <c:pt idx="5984">
                        <c:v>2.9929999999999999</c:v>
                      </c:pt>
                      <c:pt idx="5985">
                        <c:v>2.9940000000000002</c:v>
                      </c:pt>
                      <c:pt idx="5986">
                        <c:v>2.9940000000000002</c:v>
                      </c:pt>
                      <c:pt idx="5987">
                        <c:v>2.9950000000000001</c:v>
                      </c:pt>
                      <c:pt idx="5988">
                        <c:v>2.9950000000000001</c:v>
                      </c:pt>
                      <c:pt idx="5989">
                        <c:v>2.996</c:v>
                      </c:pt>
                      <c:pt idx="5990">
                        <c:v>2.996</c:v>
                      </c:pt>
                      <c:pt idx="5991">
                        <c:v>2.9969999999999999</c:v>
                      </c:pt>
                      <c:pt idx="5992">
                        <c:v>2.9969999999999999</c:v>
                      </c:pt>
                      <c:pt idx="5993">
                        <c:v>2.9980000000000002</c:v>
                      </c:pt>
                      <c:pt idx="5994">
                        <c:v>2.9980000000000002</c:v>
                      </c:pt>
                      <c:pt idx="5995">
                        <c:v>2.9990000000000001</c:v>
                      </c:pt>
                      <c:pt idx="5996">
                        <c:v>2.9990000000000001</c:v>
                      </c:pt>
                      <c:pt idx="5997">
                        <c:v>3</c:v>
                      </c:pt>
                      <c:pt idx="5998">
                        <c:v>3</c:v>
                      </c:pt>
                      <c:pt idx="5999">
                        <c:v>3.0009999999999999</c:v>
                      </c:pt>
                      <c:pt idx="6000">
                        <c:v>3.0009999999999999</c:v>
                      </c:pt>
                      <c:pt idx="6001">
                        <c:v>3.0019999999999998</c:v>
                      </c:pt>
                      <c:pt idx="6002">
                        <c:v>3.0019999999999998</c:v>
                      </c:pt>
                      <c:pt idx="6003">
                        <c:v>3.0030000000000001</c:v>
                      </c:pt>
                      <c:pt idx="6004">
                        <c:v>3.0030000000000001</c:v>
                      </c:pt>
                      <c:pt idx="6005">
                        <c:v>3.004</c:v>
                      </c:pt>
                      <c:pt idx="6006">
                        <c:v>3.004</c:v>
                      </c:pt>
                      <c:pt idx="6007">
                        <c:v>3.0049999999999999</c:v>
                      </c:pt>
                      <c:pt idx="6008">
                        <c:v>3.0049999999999999</c:v>
                      </c:pt>
                      <c:pt idx="6009">
                        <c:v>3.0059999999999998</c:v>
                      </c:pt>
                      <c:pt idx="6010">
                        <c:v>3.0059999999999998</c:v>
                      </c:pt>
                      <c:pt idx="6011">
                        <c:v>3.0070000000000001</c:v>
                      </c:pt>
                      <c:pt idx="6012">
                        <c:v>3.0070000000000001</c:v>
                      </c:pt>
                      <c:pt idx="6013">
                        <c:v>3.008</c:v>
                      </c:pt>
                      <c:pt idx="6014">
                        <c:v>3.008</c:v>
                      </c:pt>
                      <c:pt idx="6015">
                        <c:v>3.0089999999999999</c:v>
                      </c:pt>
                      <c:pt idx="6016">
                        <c:v>3.0089999999999999</c:v>
                      </c:pt>
                      <c:pt idx="6017">
                        <c:v>3.01</c:v>
                      </c:pt>
                      <c:pt idx="6018">
                        <c:v>3.01</c:v>
                      </c:pt>
                      <c:pt idx="6019">
                        <c:v>3.0110000000000001</c:v>
                      </c:pt>
                      <c:pt idx="6020">
                        <c:v>3.0110000000000001</c:v>
                      </c:pt>
                      <c:pt idx="6021">
                        <c:v>3.012</c:v>
                      </c:pt>
                      <c:pt idx="6022">
                        <c:v>3.012</c:v>
                      </c:pt>
                      <c:pt idx="6023">
                        <c:v>3.0129999999999999</c:v>
                      </c:pt>
                      <c:pt idx="6024">
                        <c:v>3.0129999999999999</c:v>
                      </c:pt>
                      <c:pt idx="6025">
                        <c:v>3.0139999999999998</c:v>
                      </c:pt>
                      <c:pt idx="6026">
                        <c:v>3.0139999999999998</c:v>
                      </c:pt>
                      <c:pt idx="6027">
                        <c:v>3.0150000000000001</c:v>
                      </c:pt>
                      <c:pt idx="6028">
                        <c:v>3.0150000000000001</c:v>
                      </c:pt>
                      <c:pt idx="6029">
                        <c:v>3.016</c:v>
                      </c:pt>
                      <c:pt idx="6030">
                        <c:v>3.016</c:v>
                      </c:pt>
                      <c:pt idx="6031">
                        <c:v>3.0169999999999999</c:v>
                      </c:pt>
                      <c:pt idx="6032">
                        <c:v>3.0169999999999999</c:v>
                      </c:pt>
                      <c:pt idx="6033">
                        <c:v>3.0179999999999998</c:v>
                      </c:pt>
                      <c:pt idx="6034">
                        <c:v>3.0179999999999998</c:v>
                      </c:pt>
                      <c:pt idx="6035">
                        <c:v>3.0190000000000001</c:v>
                      </c:pt>
                      <c:pt idx="6036">
                        <c:v>3.0190000000000001</c:v>
                      </c:pt>
                      <c:pt idx="6037">
                        <c:v>3.02</c:v>
                      </c:pt>
                      <c:pt idx="6038">
                        <c:v>3.02</c:v>
                      </c:pt>
                      <c:pt idx="6039">
                        <c:v>3.0209999999999999</c:v>
                      </c:pt>
                      <c:pt idx="6040">
                        <c:v>3.0209999999999999</c:v>
                      </c:pt>
                      <c:pt idx="6041">
                        <c:v>3.0219999999999998</c:v>
                      </c:pt>
                      <c:pt idx="6042">
                        <c:v>3.0219999999999998</c:v>
                      </c:pt>
                      <c:pt idx="6043">
                        <c:v>3.0230000000000001</c:v>
                      </c:pt>
                      <c:pt idx="6044">
                        <c:v>3.0230000000000001</c:v>
                      </c:pt>
                      <c:pt idx="6045">
                        <c:v>3.024</c:v>
                      </c:pt>
                      <c:pt idx="6046">
                        <c:v>3.024</c:v>
                      </c:pt>
                      <c:pt idx="6047">
                        <c:v>3.0249999999999999</c:v>
                      </c:pt>
                      <c:pt idx="6048">
                        <c:v>3.0249999999999999</c:v>
                      </c:pt>
                      <c:pt idx="6049">
                        <c:v>3.0259999999999998</c:v>
                      </c:pt>
                      <c:pt idx="6050">
                        <c:v>3.0259999999999998</c:v>
                      </c:pt>
                      <c:pt idx="6051">
                        <c:v>3.0270000000000001</c:v>
                      </c:pt>
                      <c:pt idx="6052">
                        <c:v>3.0270000000000001</c:v>
                      </c:pt>
                      <c:pt idx="6053">
                        <c:v>3.028</c:v>
                      </c:pt>
                      <c:pt idx="6054">
                        <c:v>3.028</c:v>
                      </c:pt>
                      <c:pt idx="6055">
                        <c:v>3.0289999999999999</c:v>
                      </c:pt>
                      <c:pt idx="6056">
                        <c:v>3.0289999999999999</c:v>
                      </c:pt>
                      <c:pt idx="6057">
                        <c:v>3.03</c:v>
                      </c:pt>
                      <c:pt idx="6058">
                        <c:v>3.03</c:v>
                      </c:pt>
                      <c:pt idx="6059">
                        <c:v>3.0310000000000001</c:v>
                      </c:pt>
                      <c:pt idx="6060">
                        <c:v>3.0310000000000001</c:v>
                      </c:pt>
                      <c:pt idx="6061">
                        <c:v>3.032</c:v>
                      </c:pt>
                      <c:pt idx="6062">
                        <c:v>3.032</c:v>
                      </c:pt>
                      <c:pt idx="6063">
                        <c:v>3.0329999999999999</c:v>
                      </c:pt>
                      <c:pt idx="6064">
                        <c:v>3.0329999999999999</c:v>
                      </c:pt>
                      <c:pt idx="6065">
                        <c:v>3.0339999999999998</c:v>
                      </c:pt>
                      <c:pt idx="6066">
                        <c:v>3.0339999999999998</c:v>
                      </c:pt>
                      <c:pt idx="6067">
                        <c:v>3.0350000000000001</c:v>
                      </c:pt>
                      <c:pt idx="6068">
                        <c:v>3.0350000000000001</c:v>
                      </c:pt>
                      <c:pt idx="6069">
                        <c:v>3.036</c:v>
                      </c:pt>
                      <c:pt idx="6070">
                        <c:v>3.036</c:v>
                      </c:pt>
                      <c:pt idx="6071">
                        <c:v>3.0369999999999999</c:v>
                      </c:pt>
                      <c:pt idx="6072">
                        <c:v>3.0369999999999999</c:v>
                      </c:pt>
                      <c:pt idx="6073">
                        <c:v>3.0379999999999998</c:v>
                      </c:pt>
                      <c:pt idx="6074">
                        <c:v>3.0379999999999998</c:v>
                      </c:pt>
                      <c:pt idx="6075">
                        <c:v>3.0390000000000001</c:v>
                      </c:pt>
                      <c:pt idx="6076">
                        <c:v>3.0390000000000001</c:v>
                      </c:pt>
                      <c:pt idx="6077">
                        <c:v>3.04</c:v>
                      </c:pt>
                      <c:pt idx="6078">
                        <c:v>3.04</c:v>
                      </c:pt>
                      <c:pt idx="6079">
                        <c:v>3.0409999999999999</c:v>
                      </c:pt>
                      <c:pt idx="6080">
                        <c:v>3.0409999999999999</c:v>
                      </c:pt>
                      <c:pt idx="6081">
                        <c:v>3.0419999999999998</c:v>
                      </c:pt>
                      <c:pt idx="6082">
                        <c:v>3.0419999999999998</c:v>
                      </c:pt>
                      <c:pt idx="6083">
                        <c:v>3.0430000000000001</c:v>
                      </c:pt>
                      <c:pt idx="6084">
                        <c:v>3.0430000000000001</c:v>
                      </c:pt>
                      <c:pt idx="6085">
                        <c:v>3.044</c:v>
                      </c:pt>
                      <c:pt idx="6086">
                        <c:v>3.044</c:v>
                      </c:pt>
                      <c:pt idx="6087">
                        <c:v>3.0449999999999999</c:v>
                      </c:pt>
                      <c:pt idx="6088">
                        <c:v>3.0449999999999999</c:v>
                      </c:pt>
                      <c:pt idx="6089">
                        <c:v>3.0459999999999998</c:v>
                      </c:pt>
                      <c:pt idx="6090">
                        <c:v>3.0459999999999998</c:v>
                      </c:pt>
                      <c:pt idx="6091">
                        <c:v>3.0470000000000002</c:v>
                      </c:pt>
                      <c:pt idx="6092">
                        <c:v>3.0470000000000002</c:v>
                      </c:pt>
                      <c:pt idx="6093">
                        <c:v>3.048</c:v>
                      </c:pt>
                      <c:pt idx="6094">
                        <c:v>3.048</c:v>
                      </c:pt>
                      <c:pt idx="6095">
                        <c:v>3.0489999999999999</c:v>
                      </c:pt>
                      <c:pt idx="6096">
                        <c:v>3.0489999999999999</c:v>
                      </c:pt>
                      <c:pt idx="6097">
                        <c:v>3.05</c:v>
                      </c:pt>
                      <c:pt idx="6098">
                        <c:v>3.05</c:v>
                      </c:pt>
                      <c:pt idx="6099">
                        <c:v>3.0510000000000002</c:v>
                      </c:pt>
                      <c:pt idx="6100">
                        <c:v>3.0510000000000002</c:v>
                      </c:pt>
                      <c:pt idx="6101">
                        <c:v>3.052</c:v>
                      </c:pt>
                      <c:pt idx="6102">
                        <c:v>3.052</c:v>
                      </c:pt>
                      <c:pt idx="6103">
                        <c:v>3.0529999999999999</c:v>
                      </c:pt>
                      <c:pt idx="6104">
                        <c:v>3.0529999999999999</c:v>
                      </c:pt>
                      <c:pt idx="6105">
                        <c:v>3.0539999999999998</c:v>
                      </c:pt>
                      <c:pt idx="6106">
                        <c:v>3.0539999999999998</c:v>
                      </c:pt>
                      <c:pt idx="6107">
                        <c:v>3.0550000000000002</c:v>
                      </c:pt>
                      <c:pt idx="6108">
                        <c:v>3.0550000000000002</c:v>
                      </c:pt>
                      <c:pt idx="6109">
                        <c:v>3.056</c:v>
                      </c:pt>
                      <c:pt idx="6110">
                        <c:v>3.056</c:v>
                      </c:pt>
                      <c:pt idx="6111">
                        <c:v>3.0569999999999999</c:v>
                      </c:pt>
                      <c:pt idx="6112">
                        <c:v>3.0569999999999999</c:v>
                      </c:pt>
                      <c:pt idx="6113">
                        <c:v>3.0579999999999998</c:v>
                      </c:pt>
                      <c:pt idx="6114">
                        <c:v>3.0579999999999998</c:v>
                      </c:pt>
                      <c:pt idx="6115">
                        <c:v>3.0590000000000002</c:v>
                      </c:pt>
                      <c:pt idx="6116">
                        <c:v>3.0590000000000002</c:v>
                      </c:pt>
                      <c:pt idx="6117">
                        <c:v>3.06</c:v>
                      </c:pt>
                      <c:pt idx="6118">
                        <c:v>3.06</c:v>
                      </c:pt>
                      <c:pt idx="6119">
                        <c:v>3.0609999999999999</c:v>
                      </c:pt>
                      <c:pt idx="6120">
                        <c:v>3.0609999999999999</c:v>
                      </c:pt>
                      <c:pt idx="6121">
                        <c:v>3.0619999999999998</c:v>
                      </c:pt>
                      <c:pt idx="6122">
                        <c:v>3.0619999999999998</c:v>
                      </c:pt>
                      <c:pt idx="6123">
                        <c:v>3.0630000000000002</c:v>
                      </c:pt>
                      <c:pt idx="6124">
                        <c:v>3.0630000000000002</c:v>
                      </c:pt>
                      <c:pt idx="6125">
                        <c:v>3.0640000000000001</c:v>
                      </c:pt>
                      <c:pt idx="6126">
                        <c:v>3.0640000000000001</c:v>
                      </c:pt>
                      <c:pt idx="6127">
                        <c:v>3.0649999999999999</c:v>
                      </c:pt>
                      <c:pt idx="6128">
                        <c:v>3.0649999999999999</c:v>
                      </c:pt>
                      <c:pt idx="6129">
                        <c:v>3.0659999999999998</c:v>
                      </c:pt>
                      <c:pt idx="6130">
                        <c:v>3.0659999999999998</c:v>
                      </c:pt>
                      <c:pt idx="6131">
                        <c:v>3.0670000000000002</c:v>
                      </c:pt>
                      <c:pt idx="6132">
                        <c:v>3.0670000000000002</c:v>
                      </c:pt>
                      <c:pt idx="6133">
                        <c:v>3.0680000000000001</c:v>
                      </c:pt>
                      <c:pt idx="6134">
                        <c:v>3.0680000000000001</c:v>
                      </c:pt>
                      <c:pt idx="6135">
                        <c:v>3.069</c:v>
                      </c:pt>
                      <c:pt idx="6136">
                        <c:v>3.069</c:v>
                      </c:pt>
                      <c:pt idx="6137">
                        <c:v>3.07</c:v>
                      </c:pt>
                      <c:pt idx="6138">
                        <c:v>3.07</c:v>
                      </c:pt>
                      <c:pt idx="6139">
                        <c:v>3.0710000000000002</c:v>
                      </c:pt>
                      <c:pt idx="6140">
                        <c:v>3.0710000000000002</c:v>
                      </c:pt>
                      <c:pt idx="6141">
                        <c:v>3.0720000000000001</c:v>
                      </c:pt>
                      <c:pt idx="6142">
                        <c:v>3.0720000000000001</c:v>
                      </c:pt>
                      <c:pt idx="6143">
                        <c:v>3.073</c:v>
                      </c:pt>
                      <c:pt idx="6144">
                        <c:v>3.073</c:v>
                      </c:pt>
                      <c:pt idx="6145">
                        <c:v>3.0739999999999998</c:v>
                      </c:pt>
                      <c:pt idx="6146">
                        <c:v>3.0739999999999998</c:v>
                      </c:pt>
                      <c:pt idx="6147">
                        <c:v>3.0750000000000002</c:v>
                      </c:pt>
                      <c:pt idx="6148">
                        <c:v>3.0750000000000002</c:v>
                      </c:pt>
                      <c:pt idx="6149">
                        <c:v>3.0760000000000001</c:v>
                      </c:pt>
                      <c:pt idx="6150">
                        <c:v>3.0760000000000001</c:v>
                      </c:pt>
                      <c:pt idx="6151">
                        <c:v>3.077</c:v>
                      </c:pt>
                      <c:pt idx="6152">
                        <c:v>3.077</c:v>
                      </c:pt>
                      <c:pt idx="6153">
                        <c:v>3.0779999999999998</c:v>
                      </c:pt>
                      <c:pt idx="6154">
                        <c:v>3.0779999999999998</c:v>
                      </c:pt>
                      <c:pt idx="6155">
                        <c:v>3.0790000000000002</c:v>
                      </c:pt>
                      <c:pt idx="6156">
                        <c:v>3.0790000000000002</c:v>
                      </c:pt>
                      <c:pt idx="6157">
                        <c:v>3.08</c:v>
                      </c:pt>
                      <c:pt idx="6158">
                        <c:v>3.08</c:v>
                      </c:pt>
                      <c:pt idx="6159">
                        <c:v>3.081</c:v>
                      </c:pt>
                      <c:pt idx="6160">
                        <c:v>3.081</c:v>
                      </c:pt>
                      <c:pt idx="6161">
                        <c:v>3.0819999999999999</c:v>
                      </c:pt>
                      <c:pt idx="6162">
                        <c:v>3.0819999999999999</c:v>
                      </c:pt>
                      <c:pt idx="6163">
                        <c:v>3.0830000000000002</c:v>
                      </c:pt>
                      <c:pt idx="6164">
                        <c:v>3.0830000000000002</c:v>
                      </c:pt>
                      <c:pt idx="6165">
                        <c:v>3.0840000000000001</c:v>
                      </c:pt>
                      <c:pt idx="6166">
                        <c:v>3.0840000000000001</c:v>
                      </c:pt>
                      <c:pt idx="6167">
                        <c:v>3.085</c:v>
                      </c:pt>
                      <c:pt idx="6168">
                        <c:v>3.085</c:v>
                      </c:pt>
                      <c:pt idx="6169">
                        <c:v>3.0859999999999999</c:v>
                      </c:pt>
                      <c:pt idx="6170">
                        <c:v>3.0859999999999999</c:v>
                      </c:pt>
                      <c:pt idx="6171">
                        <c:v>3.0870000000000002</c:v>
                      </c:pt>
                      <c:pt idx="6172">
                        <c:v>3.0870000000000002</c:v>
                      </c:pt>
                      <c:pt idx="6173">
                        <c:v>3.0880000000000001</c:v>
                      </c:pt>
                      <c:pt idx="6174">
                        <c:v>3.0880000000000001</c:v>
                      </c:pt>
                      <c:pt idx="6175">
                        <c:v>3.089</c:v>
                      </c:pt>
                      <c:pt idx="6176">
                        <c:v>3.089</c:v>
                      </c:pt>
                      <c:pt idx="6177">
                        <c:v>3.09</c:v>
                      </c:pt>
                      <c:pt idx="6178">
                        <c:v>3.09</c:v>
                      </c:pt>
                      <c:pt idx="6179">
                        <c:v>3.0910000000000002</c:v>
                      </c:pt>
                      <c:pt idx="6180">
                        <c:v>3.0910000000000002</c:v>
                      </c:pt>
                      <c:pt idx="6181">
                        <c:v>3.0920000000000001</c:v>
                      </c:pt>
                      <c:pt idx="6182">
                        <c:v>3.0920000000000001</c:v>
                      </c:pt>
                      <c:pt idx="6183">
                        <c:v>3.093</c:v>
                      </c:pt>
                      <c:pt idx="6184">
                        <c:v>3.093</c:v>
                      </c:pt>
                      <c:pt idx="6185">
                        <c:v>3.0939999999999999</c:v>
                      </c:pt>
                      <c:pt idx="6186">
                        <c:v>3.0939999999999999</c:v>
                      </c:pt>
                      <c:pt idx="6187">
                        <c:v>3.0950000000000002</c:v>
                      </c:pt>
                      <c:pt idx="6188">
                        <c:v>3.0950000000000002</c:v>
                      </c:pt>
                      <c:pt idx="6189">
                        <c:v>3.0960000000000001</c:v>
                      </c:pt>
                      <c:pt idx="6190">
                        <c:v>3.0960000000000001</c:v>
                      </c:pt>
                      <c:pt idx="6191">
                        <c:v>3.097</c:v>
                      </c:pt>
                      <c:pt idx="6192">
                        <c:v>3.097</c:v>
                      </c:pt>
                      <c:pt idx="6193">
                        <c:v>3.0979999999999999</c:v>
                      </c:pt>
                      <c:pt idx="6194">
                        <c:v>3.0979999999999999</c:v>
                      </c:pt>
                      <c:pt idx="6195">
                        <c:v>3.0990000000000002</c:v>
                      </c:pt>
                      <c:pt idx="6196">
                        <c:v>3.0990000000000002</c:v>
                      </c:pt>
                      <c:pt idx="6197">
                        <c:v>3.1</c:v>
                      </c:pt>
                      <c:pt idx="6198">
                        <c:v>3.1</c:v>
                      </c:pt>
                      <c:pt idx="6199">
                        <c:v>3.101</c:v>
                      </c:pt>
                      <c:pt idx="6200">
                        <c:v>3.101</c:v>
                      </c:pt>
                      <c:pt idx="6201">
                        <c:v>3.1019999999999999</c:v>
                      </c:pt>
                      <c:pt idx="6202">
                        <c:v>3.1019999999999999</c:v>
                      </c:pt>
                      <c:pt idx="6203">
                        <c:v>3.1030000000000002</c:v>
                      </c:pt>
                      <c:pt idx="6204">
                        <c:v>3.1030000000000002</c:v>
                      </c:pt>
                      <c:pt idx="6205">
                        <c:v>3.1040000000000001</c:v>
                      </c:pt>
                      <c:pt idx="6206">
                        <c:v>3.1040000000000001</c:v>
                      </c:pt>
                      <c:pt idx="6207">
                        <c:v>3.105</c:v>
                      </c:pt>
                      <c:pt idx="6208">
                        <c:v>3.105</c:v>
                      </c:pt>
                      <c:pt idx="6209">
                        <c:v>3.1059999999999999</c:v>
                      </c:pt>
                      <c:pt idx="6210">
                        <c:v>3.1059999999999999</c:v>
                      </c:pt>
                      <c:pt idx="6211">
                        <c:v>3.1070000000000002</c:v>
                      </c:pt>
                      <c:pt idx="6212">
                        <c:v>3.1070000000000002</c:v>
                      </c:pt>
                      <c:pt idx="6213">
                        <c:v>3.1080000000000001</c:v>
                      </c:pt>
                      <c:pt idx="6214">
                        <c:v>3.1080000000000001</c:v>
                      </c:pt>
                      <c:pt idx="6215">
                        <c:v>3.109</c:v>
                      </c:pt>
                      <c:pt idx="6216">
                        <c:v>3.109</c:v>
                      </c:pt>
                      <c:pt idx="6217">
                        <c:v>3.11</c:v>
                      </c:pt>
                      <c:pt idx="6218">
                        <c:v>3.11</c:v>
                      </c:pt>
                      <c:pt idx="6219">
                        <c:v>3.1110000000000002</c:v>
                      </c:pt>
                      <c:pt idx="6220">
                        <c:v>3.1110000000000002</c:v>
                      </c:pt>
                      <c:pt idx="6221">
                        <c:v>3.1120000000000001</c:v>
                      </c:pt>
                      <c:pt idx="6222">
                        <c:v>3.1120000000000001</c:v>
                      </c:pt>
                      <c:pt idx="6223">
                        <c:v>3.113</c:v>
                      </c:pt>
                      <c:pt idx="6224">
                        <c:v>3.113</c:v>
                      </c:pt>
                      <c:pt idx="6225">
                        <c:v>3.1139999999999999</c:v>
                      </c:pt>
                      <c:pt idx="6226">
                        <c:v>3.1139999999999999</c:v>
                      </c:pt>
                      <c:pt idx="6227">
                        <c:v>3.1150000000000002</c:v>
                      </c:pt>
                      <c:pt idx="6228">
                        <c:v>3.1150000000000002</c:v>
                      </c:pt>
                      <c:pt idx="6229">
                        <c:v>3.1160000000000001</c:v>
                      </c:pt>
                      <c:pt idx="6230">
                        <c:v>3.1160000000000001</c:v>
                      </c:pt>
                      <c:pt idx="6231">
                        <c:v>3.117</c:v>
                      </c:pt>
                      <c:pt idx="6232">
                        <c:v>3.117</c:v>
                      </c:pt>
                      <c:pt idx="6233">
                        <c:v>3.1179999999999999</c:v>
                      </c:pt>
                      <c:pt idx="6234">
                        <c:v>3.1179999999999999</c:v>
                      </c:pt>
                      <c:pt idx="6235">
                        <c:v>3.1190000000000002</c:v>
                      </c:pt>
                      <c:pt idx="6236">
                        <c:v>3.1190000000000002</c:v>
                      </c:pt>
                      <c:pt idx="6237">
                        <c:v>3.12</c:v>
                      </c:pt>
                      <c:pt idx="6238">
                        <c:v>3.12</c:v>
                      </c:pt>
                      <c:pt idx="6239">
                        <c:v>3.121</c:v>
                      </c:pt>
                      <c:pt idx="6240">
                        <c:v>3.121</c:v>
                      </c:pt>
                      <c:pt idx="6241">
                        <c:v>3.1219999999999999</c:v>
                      </c:pt>
                      <c:pt idx="6242">
                        <c:v>3.1219999999999999</c:v>
                      </c:pt>
                      <c:pt idx="6243">
                        <c:v>3.1230000000000002</c:v>
                      </c:pt>
                      <c:pt idx="6244">
                        <c:v>3.1230000000000002</c:v>
                      </c:pt>
                      <c:pt idx="6245">
                        <c:v>3.1240000000000001</c:v>
                      </c:pt>
                      <c:pt idx="6246">
                        <c:v>3.1240000000000001</c:v>
                      </c:pt>
                      <c:pt idx="6247">
                        <c:v>3.125</c:v>
                      </c:pt>
                      <c:pt idx="6248">
                        <c:v>3.125</c:v>
                      </c:pt>
                      <c:pt idx="6249">
                        <c:v>3.1259999999999999</c:v>
                      </c:pt>
                      <c:pt idx="6250">
                        <c:v>3.1259999999999999</c:v>
                      </c:pt>
                      <c:pt idx="6251">
                        <c:v>3.1269999999999998</c:v>
                      </c:pt>
                      <c:pt idx="6252">
                        <c:v>3.1269999999999998</c:v>
                      </c:pt>
                      <c:pt idx="6253">
                        <c:v>3.1280000000000001</c:v>
                      </c:pt>
                      <c:pt idx="6254">
                        <c:v>3.1280000000000001</c:v>
                      </c:pt>
                      <c:pt idx="6255">
                        <c:v>3.129</c:v>
                      </c:pt>
                      <c:pt idx="6256">
                        <c:v>3.129</c:v>
                      </c:pt>
                      <c:pt idx="6257">
                        <c:v>3.13</c:v>
                      </c:pt>
                      <c:pt idx="6258">
                        <c:v>3.13</c:v>
                      </c:pt>
                      <c:pt idx="6259">
                        <c:v>3.1309999999999998</c:v>
                      </c:pt>
                      <c:pt idx="6260">
                        <c:v>3.1309999999999998</c:v>
                      </c:pt>
                      <c:pt idx="6261">
                        <c:v>3.1320000000000001</c:v>
                      </c:pt>
                      <c:pt idx="6262">
                        <c:v>3.1320000000000001</c:v>
                      </c:pt>
                      <c:pt idx="6263">
                        <c:v>3.133</c:v>
                      </c:pt>
                      <c:pt idx="6264">
                        <c:v>3.133</c:v>
                      </c:pt>
                      <c:pt idx="6265">
                        <c:v>3.1339999999999999</c:v>
                      </c:pt>
                      <c:pt idx="6266">
                        <c:v>3.1339999999999999</c:v>
                      </c:pt>
                      <c:pt idx="6267">
                        <c:v>3.1349999999999998</c:v>
                      </c:pt>
                      <c:pt idx="6268">
                        <c:v>3.1349999999999998</c:v>
                      </c:pt>
                      <c:pt idx="6269">
                        <c:v>3.1360000000000001</c:v>
                      </c:pt>
                      <c:pt idx="6270">
                        <c:v>3.1360000000000001</c:v>
                      </c:pt>
                      <c:pt idx="6271">
                        <c:v>3.137</c:v>
                      </c:pt>
                      <c:pt idx="6272">
                        <c:v>3.137</c:v>
                      </c:pt>
                      <c:pt idx="6273">
                        <c:v>3.1379999999999999</c:v>
                      </c:pt>
                      <c:pt idx="6274">
                        <c:v>3.1379999999999999</c:v>
                      </c:pt>
                      <c:pt idx="6275">
                        <c:v>3.1389999999999998</c:v>
                      </c:pt>
                      <c:pt idx="6276">
                        <c:v>3.1389999999999998</c:v>
                      </c:pt>
                      <c:pt idx="6277">
                        <c:v>3.14</c:v>
                      </c:pt>
                      <c:pt idx="6278">
                        <c:v>3.14</c:v>
                      </c:pt>
                      <c:pt idx="6279">
                        <c:v>3.141</c:v>
                      </c:pt>
                      <c:pt idx="6280">
                        <c:v>3.141</c:v>
                      </c:pt>
                      <c:pt idx="6281">
                        <c:v>3.1419999999999999</c:v>
                      </c:pt>
                      <c:pt idx="6282">
                        <c:v>3.1419999999999999</c:v>
                      </c:pt>
                      <c:pt idx="6283">
                        <c:v>3.1429999999999998</c:v>
                      </c:pt>
                      <c:pt idx="6284">
                        <c:v>3.1429999999999998</c:v>
                      </c:pt>
                      <c:pt idx="6285">
                        <c:v>3.1440000000000001</c:v>
                      </c:pt>
                      <c:pt idx="6286">
                        <c:v>3.1440000000000001</c:v>
                      </c:pt>
                      <c:pt idx="6287">
                        <c:v>3.145</c:v>
                      </c:pt>
                      <c:pt idx="6288">
                        <c:v>3.145</c:v>
                      </c:pt>
                      <c:pt idx="6289">
                        <c:v>3.1459999999999999</c:v>
                      </c:pt>
                      <c:pt idx="6290">
                        <c:v>3.1459999999999999</c:v>
                      </c:pt>
                      <c:pt idx="6291">
                        <c:v>3.1469999999999998</c:v>
                      </c:pt>
                      <c:pt idx="6292">
                        <c:v>3.1469999999999998</c:v>
                      </c:pt>
                      <c:pt idx="6293">
                        <c:v>3.1480000000000001</c:v>
                      </c:pt>
                      <c:pt idx="6294">
                        <c:v>3.1480000000000001</c:v>
                      </c:pt>
                      <c:pt idx="6295">
                        <c:v>3.149</c:v>
                      </c:pt>
                      <c:pt idx="6296">
                        <c:v>3.149</c:v>
                      </c:pt>
                      <c:pt idx="6297">
                        <c:v>3.15</c:v>
                      </c:pt>
                      <c:pt idx="6298">
                        <c:v>3.15</c:v>
                      </c:pt>
                      <c:pt idx="6299">
                        <c:v>3.1509999999999998</c:v>
                      </c:pt>
                      <c:pt idx="6300">
                        <c:v>3.1509999999999998</c:v>
                      </c:pt>
                      <c:pt idx="6301">
                        <c:v>3.1520000000000001</c:v>
                      </c:pt>
                      <c:pt idx="6302">
                        <c:v>3.1520000000000001</c:v>
                      </c:pt>
                      <c:pt idx="6303">
                        <c:v>3.153</c:v>
                      </c:pt>
                      <c:pt idx="6304">
                        <c:v>3.153</c:v>
                      </c:pt>
                      <c:pt idx="6305">
                        <c:v>3.1539999999999999</c:v>
                      </c:pt>
                      <c:pt idx="6306">
                        <c:v>3.1539999999999999</c:v>
                      </c:pt>
                      <c:pt idx="6307">
                        <c:v>3.1549999999999998</c:v>
                      </c:pt>
                      <c:pt idx="6308">
                        <c:v>3.1549999999999998</c:v>
                      </c:pt>
                      <c:pt idx="6309">
                        <c:v>3.1560000000000001</c:v>
                      </c:pt>
                      <c:pt idx="6310">
                        <c:v>3.1560000000000001</c:v>
                      </c:pt>
                      <c:pt idx="6311">
                        <c:v>3.157</c:v>
                      </c:pt>
                      <c:pt idx="6312">
                        <c:v>3.157</c:v>
                      </c:pt>
                      <c:pt idx="6313">
                        <c:v>3.1579999999999999</c:v>
                      </c:pt>
                      <c:pt idx="6314">
                        <c:v>3.1579999999999999</c:v>
                      </c:pt>
                      <c:pt idx="6315">
                        <c:v>3.1589999999999998</c:v>
                      </c:pt>
                      <c:pt idx="6316">
                        <c:v>3.1589999999999998</c:v>
                      </c:pt>
                      <c:pt idx="6317">
                        <c:v>3.16</c:v>
                      </c:pt>
                      <c:pt idx="6318">
                        <c:v>3.16</c:v>
                      </c:pt>
                      <c:pt idx="6319">
                        <c:v>3.161</c:v>
                      </c:pt>
                      <c:pt idx="6320">
                        <c:v>3.161</c:v>
                      </c:pt>
                      <c:pt idx="6321">
                        <c:v>3.1619999999999999</c:v>
                      </c:pt>
                      <c:pt idx="6322">
                        <c:v>3.1619999999999999</c:v>
                      </c:pt>
                      <c:pt idx="6323">
                        <c:v>3.1629999999999998</c:v>
                      </c:pt>
                      <c:pt idx="6324">
                        <c:v>3.1629999999999998</c:v>
                      </c:pt>
                      <c:pt idx="6325">
                        <c:v>3.1640000000000001</c:v>
                      </c:pt>
                      <c:pt idx="6326">
                        <c:v>3.1640000000000001</c:v>
                      </c:pt>
                      <c:pt idx="6327">
                        <c:v>3.165</c:v>
                      </c:pt>
                      <c:pt idx="6328">
                        <c:v>3.165</c:v>
                      </c:pt>
                      <c:pt idx="6329">
                        <c:v>3.1659999999999999</c:v>
                      </c:pt>
                      <c:pt idx="6330">
                        <c:v>3.1659999999999999</c:v>
                      </c:pt>
                      <c:pt idx="6331">
                        <c:v>3.1669999999999998</c:v>
                      </c:pt>
                      <c:pt idx="6332">
                        <c:v>3.1669999999999998</c:v>
                      </c:pt>
                      <c:pt idx="6333">
                        <c:v>3.1680000000000001</c:v>
                      </c:pt>
                      <c:pt idx="6334">
                        <c:v>3.1680000000000001</c:v>
                      </c:pt>
                      <c:pt idx="6335">
                        <c:v>3.169</c:v>
                      </c:pt>
                      <c:pt idx="6336">
                        <c:v>3.169</c:v>
                      </c:pt>
                      <c:pt idx="6337">
                        <c:v>3.17</c:v>
                      </c:pt>
                      <c:pt idx="6338">
                        <c:v>3.17</c:v>
                      </c:pt>
                      <c:pt idx="6339">
                        <c:v>3.1709999999999998</c:v>
                      </c:pt>
                      <c:pt idx="6340">
                        <c:v>3.1709999999999998</c:v>
                      </c:pt>
                      <c:pt idx="6341">
                        <c:v>3.1720000000000002</c:v>
                      </c:pt>
                      <c:pt idx="6342">
                        <c:v>3.1720000000000002</c:v>
                      </c:pt>
                      <c:pt idx="6343">
                        <c:v>3.173</c:v>
                      </c:pt>
                      <c:pt idx="6344">
                        <c:v>3.173</c:v>
                      </c:pt>
                      <c:pt idx="6345">
                        <c:v>3.1739999999999999</c:v>
                      </c:pt>
                      <c:pt idx="6346">
                        <c:v>3.1739999999999999</c:v>
                      </c:pt>
                      <c:pt idx="6347">
                        <c:v>3.1749999999999998</c:v>
                      </c:pt>
                      <c:pt idx="6348">
                        <c:v>3.1749999999999998</c:v>
                      </c:pt>
                      <c:pt idx="6349">
                        <c:v>3.1760000000000002</c:v>
                      </c:pt>
                      <c:pt idx="6350">
                        <c:v>3.1760000000000002</c:v>
                      </c:pt>
                      <c:pt idx="6351">
                        <c:v>3.177</c:v>
                      </c:pt>
                      <c:pt idx="6352">
                        <c:v>3.177</c:v>
                      </c:pt>
                      <c:pt idx="6353">
                        <c:v>3.1779999999999999</c:v>
                      </c:pt>
                      <c:pt idx="6354">
                        <c:v>3.1779999999999999</c:v>
                      </c:pt>
                      <c:pt idx="6355">
                        <c:v>3.1789999999999998</c:v>
                      </c:pt>
                      <c:pt idx="6356">
                        <c:v>3.1789999999999998</c:v>
                      </c:pt>
                      <c:pt idx="6357">
                        <c:v>3.18</c:v>
                      </c:pt>
                      <c:pt idx="6358">
                        <c:v>3.18</c:v>
                      </c:pt>
                      <c:pt idx="6359">
                        <c:v>3.181</c:v>
                      </c:pt>
                      <c:pt idx="6360">
                        <c:v>3.181</c:v>
                      </c:pt>
                      <c:pt idx="6361">
                        <c:v>3.1819999999999999</c:v>
                      </c:pt>
                      <c:pt idx="6362">
                        <c:v>3.1819999999999999</c:v>
                      </c:pt>
                      <c:pt idx="6363">
                        <c:v>3.1829999999999998</c:v>
                      </c:pt>
                      <c:pt idx="6364">
                        <c:v>3.1829999999999998</c:v>
                      </c:pt>
                      <c:pt idx="6365">
                        <c:v>3.1840000000000002</c:v>
                      </c:pt>
                      <c:pt idx="6366">
                        <c:v>3.1840000000000002</c:v>
                      </c:pt>
                      <c:pt idx="6367">
                        <c:v>3.1850000000000001</c:v>
                      </c:pt>
                      <c:pt idx="6368">
                        <c:v>3.1850000000000001</c:v>
                      </c:pt>
                      <c:pt idx="6369">
                        <c:v>3.1859999999999999</c:v>
                      </c:pt>
                      <c:pt idx="6370">
                        <c:v>3.1859999999999999</c:v>
                      </c:pt>
                      <c:pt idx="6371">
                        <c:v>3.1869999999999998</c:v>
                      </c:pt>
                      <c:pt idx="6372">
                        <c:v>3.1869999999999998</c:v>
                      </c:pt>
                      <c:pt idx="6373">
                        <c:v>3.1880000000000002</c:v>
                      </c:pt>
                      <c:pt idx="6374">
                        <c:v>3.1880000000000002</c:v>
                      </c:pt>
                      <c:pt idx="6375">
                        <c:v>3.1890000000000001</c:v>
                      </c:pt>
                      <c:pt idx="6376">
                        <c:v>3.1890000000000001</c:v>
                      </c:pt>
                      <c:pt idx="6377">
                        <c:v>3.19</c:v>
                      </c:pt>
                      <c:pt idx="6378">
                        <c:v>3.19</c:v>
                      </c:pt>
                      <c:pt idx="6379">
                        <c:v>3.1909999999999998</c:v>
                      </c:pt>
                      <c:pt idx="6380">
                        <c:v>3.1909999999999998</c:v>
                      </c:pt>
                      <c:pt idx="6381">
                        <c:v>3.1920000000000002</c:v>
                      </c:pt>
                      <c:pt idx="6382">
                        <c:v>3.1920000000000002</c:v>
                      </c:pt>
                      <c:pt idx="6383">
                        <c:v>3.1930000000000001</c:v>
                      </c:pt>
                      <c:pt idx="6384">
                        <c:v>3.1930000000000001</c:v>
                      </c:pt>
                      <c:pt idx="6385">
                        <c:v>3.194</c:v>
                      </c:pt>
                      <c:pt idx="6386">
                        <c:v>3.194</c:v>
                      </c:pt>
                      <c:pt idx="6387">
                        <c:v>3.1949999999999998</c:v>
                      </c:pt>
                      <c:pt idx="6388">
                        <c:v>3.1949999999999998</c:v>
                      </c:pt>
                      <c:pt idx="6389">
                        <c:v>3.1960000000000002</c:v>
                      </c:pt>
                      <c:pt idx="6390">
                        <c:v>3.1960000000000002</c:v>
                      </c:pt>
                      <c:pt idx="6391">
                        <c:v>3.1970000000000001</c:v>
                      </c:pt>
                      <c:pt idx="6392">
                        <c:v>3.1970000000000001</c:v>
                      </c:pt>
                      <c:pt idx="6393">
                        <c:v>3.198</c:v>
                      </c:pt>
                      <c:pt idx="6394">
                        <c:v>3.198</c:v>
                      </c:pt>
                      <c:pt idx="6395">
                        <c:v>3.1989999999999998</c:v>
                      </c:pt>
                      <c:pt idx="6396">
                        <c:v>3.1989999999999998</c:v>
                      </c:pt>
                      <c:pt idx="6397">
                        <c:v>3.2</c:v>
                      </c:pt>
                      <c:pt idx="6398">
                        <c:v>3.2</c:v>
                      </c:pt>
                      <c:pt idx="6399">
                        <c:v>3.2010000000000001</c:v>
                      </c:pt>
                      <c:pt idx="6400">
                        <c:v>3.2010000000000001</c:v>
                      </c:pt>
                      <c:pt idx="6401">
                        <c:v>3.202</c:v>
                      </c:pt>
                      <c:pt idx="6402">
                        <c:v>3.202</c:v>
                      </c:pt>
                      <c:pt idx="6403">
                        <c:v>3.2029999999999998</c:v>
                      </c:pt>
                      <c:pt idx="6404">
                        <c:v>3.2029999999999998</c:v>
                      </c:pt>
                      <c:pt idx="6405">
                        <c:v>3.2040000000000002</c:v>
                      </c:pt>
                      <c:pt idx="6406">
                        <c:v>3.2040000000000002</c:v>
                      </c:pt>
                      <c:pt idx="6407">
                        <c:v>3.2050000000000001</c:v>
                      </c:pt>
                      <c:pt idx="6408">
                        <c:v>3.2050000000000001</c:v>
                      </c:pt>
                      <c:pt idx="6409">
                        <c:v>3.206</c:v>
                      </c:pt>
                      <c:pt idx="6410">
                        <c:v>3.206</c:v>
                      </c:pt>
                      <c:pt idx="6411">
                        <c:v>3.2069999999999999</c:v>
                      </c:pt>
                      <c:pt idx="6412">
                        <c:v>3.2069999999999999</c:v>
                      </c:pt>
                      <c:pt idx="6413">
                        <c:v>3.2080000000000002</c:v>
                      </c:pt>
                      <c:pt idx="6414">
                        <c:v>3.2080000000000002</c:v>
                      </c:pt>
                      <c:pt idx="6415">
                        <c:v>3.2090000000000001</c:v>
                      </c:pt>
                      <c:pt idx="6416">
                        <c:v>3.2090000000000001</c:v>
                      </c:pt>
                      <c:pt idx="6417">
                        <c:v>3.21</c:v>
                      </c:pt>
                      <c:pt idx="6418">
                        <c:v>3.21</c:v>
                      </c:pt>
                      <c:pt idx="6419">
                        <c:v>3.2109999999999999</c:v>
                      </c:pt>
                      <c:pt idx="6420">
                        <c:v>3.2109999999999999</c:v>
                      </c:pt>
                      <c:pt idx="6421">
                        <c:v>3.2120000000000002</c:v>
                      </c:pt>
                      <c:pt idx="6422">
                        <c:v>3.2120000000000002</c:v>
                      </c:pt>
                      <c:pt idx="6423">
                        <c:v>3.2130000000000001</c:v>
                      </c:pt>
                      <c:pt idx="6424">
                        <c:v>3.2130000000000001</c:v>
                      </c:pt>
                      <c:pt idx="6425">
                        <c:v>3.214</c:v>
                      </c:pt>
                      <c:pt idx="6426">
                        <c:v>3.214</c:v>
                      </c:pt>
                      <c:pt idx="6427">
                        <c:v>3.2149999999999999</c:v>
                      </c:pt>
                      <c:pt idx="6428">
                        <c:v>3.2149999999999999</c:v>
                      </c:pt>
                      <c:pt idx="6429">
                        <c:v>3.2160000000000002</c:v>
                      </c:pt>
                      <c:pt idx="6430">
                        <c:v>3.2160000000000002</c:v>
                      </c:pt>
                      <c:pt idx="6431">
                        <c:v>3.2170000000000001</c:v>
                      </c:pt>
                      <c:pt idx="6432">
                        <c:v>3.2170000000000001</c:v>
                      </c:pt>
                      <c:pt idx="6433">
                        <c:v>3.218</c:v>
                      </c:pt>
                      <c:pt idx="6434">
                        <c:v>3.218</c:v>
                      </c:pt>
                      <c:pt idx="6435">
                        <c:v>3.2189999999999999</c:v>
                      </c:pt>
                      <c:pt idx="6436">
                        <c:v>3.2189999999999999</c:v>
                      </c:pt>
                      <c:pt idx="6437">
                        <c:v>3.22</c:v>
                      </c:pt>
                      <c:pt idx="6438">
                        <c:v>3.22</c:v>
                      </c:pt>
                      <c:pt idx="6439">
                        <c:v>3.2210000000000001</c:v>
                      </c:pt>
                      <c:pt idx="6440">
                        <c:v>3.2210000000000001</c:v>
                      </c:pt>
                      <c:pt idx="6441">
                        <c:v>3.222</c:v>
                      </c:pt>
                      <c:pt idx="6442">
                        <c:v>3.222</c:v>
                      </c:pt>
                      <c:pt idx="6443">
                        <c:v>3.2229999999999999</c:v>
                      </c:pt>
                      <c:pt idx="6444">
                        <c:v>3.2229999999999999</c:v>
                      </c:pt>
                      <c:pt idx="6445">
                        <c:v>3.2240000000000002</c:v>
                      </c:pt>
                      <c:pt idx="6446">
                        <c:v>3.2240000000000002</c:v>
                      </c:pt>
                      <c:pt idx="6447">
                        <c:v>3.2250000000000001</c:v>
                      </c:pt>
                      <c:pt idx="6448">
                        <c:v>3.2250000000000001</c:v>
                      </c:pt>
                      <c:pt idx="6449">
                        <c:v>3.226</c:v>
                      </c:pt>
                      <c:pt idx="6450">
                        <c:v>3.226</c:v>
                      </c:pt>
                      <c:pt idx="6451">
                        <c:v>3.2269999999999999</c:v>
                      </c:pt>
                      <c:pt idx="6452">
                        <c:v>3.2269999999999999</c:v>
                      </c:pt>
                      <c:pt idx="6453">
                        <c:v>3.2280000000000002</c:v>
                      </c:pt>
                      <c:pt idx="6454">
                        <c:v>3.2280000000000002</c:v>
                      </c:pt>
                      <c:pt idx="6455">
                        <c:v>3.2290000000000001</c:v>
                      </c:pt>
                      <c:pt idx="6456">
                        <c:v>3.2290000000000001</c:v>
                      </c:pt>
                      <c:pt idx="6457">
                        <c:v>3.23</c:v>
                      </c:pt>
                      <c:pt idx="6458">
                        <c:v>3.23</c:v>
                      </c:pt>
                      <c:pt idx="6459">
                        <c:v>3.2309999999999999</c:v>
                      </c:pt>
                      <c:pt idx="6460">
                        <c:v>3.2309999999999999</c:v>
                      </c:pt>
                      <c:pt idx="6461">
                        <c:v>3.2320000000000002</c:v>
                      </c:pt>
                      <c:pt idx="6462">
                        <c:v>3.2320000000000002</c:v>
                      </c:pt>
                      <c:pt idx="6463">
                        <c:v>3.2330000000000001</c:v>
                      </c:pt>
                      <c:pt idx="6464">
                        <c:v>3.2330000000000001</c:v>
                      </c:pt>
                      <c:pt idx="6465">
                        <c:v>3.234</c:v>
                      </c:pt>
                      <c:pt idx="6466">
                        <c:v>3.234</c:v>
                      </c:pt>
                      <c:pt idx="6467">
                        <c:v>3.2349999999999999</c:v>
                      </c:pt>
                      <c:pt idx="6468">
                        <c:v>3.2349999999999999</c:v>
                      </c:pt>
                      <c:pt idx="6469">
                        <c:v>3.2360000000000002</c:v>
                      </c:pt>
                      <c:pt idx="6470">
                        <c:v>3.2360000000000002</c:v>
                      </c:pt>
                      <c:pt idx="6471">
                        <c:v>3.2370000000000001</c:v>
                      </c:pt>
                      <c:pt idx="6472">
                        <c:v>3.2370000000000001</c:v>
                      </c:pt>
                      <c:pt idx="6473">
                        <c:v>3.238</c:v>
                      </c:pt>
                      <c:pt idx="6474">
                        <c:v>3.238</c:v>
                      </c:pt>
                      <c:pt idx="6475">
                        <c:v>3.2389999999999999</c:v>
                      </c:pt>
                      <c:pt idx="6476">
                        <c:v>3.2389999999999999</c:v>
                      </c:pt>
                      <c:pt idx="6477">
                        <c:v>3.24</c:v>
                      </c:pt>
                      <c:pt idx="6478">
                        <c:v>3.24</c:v>
                      </c:pt>
                      <c:pt idx="6479">
                        <c:v>3.2410000000000001</c:v>
                      </c:pt>
                      <c:pt idx="6480">
                        <c:v>3.2410000000000001</c:v>
                      </c:pt>
                      <c:pt idx="6481">
                        <c:v>3.242</c:v>
                      </c:pt>
                      <c:pt idx="6482">
                        <c:v>3.242</c:v>
                      </c:pt>
                      <c:pt idx="6483">
                        <c:v>3.2429999999999999</c:v>
                      </c:pt>
                      <c:pt idx="6484">
                        <c:v>3.2429999999999999</c:v>
                      </c:pt>
                      <c:pt idx="6485">
                        <c:v>3.2440000000000002</c:v>
                      </c:pt>
                      <c:pt idx="6486">
                        <c:v>3.2440000000000002</c:v>
                      </c:pt>
                      <c:pt idx="6487">
                        <c:v>3.2450000000000001</c:v>
                      </c:pt>
                      <c:pt idx="6488">
                        <c:v>3.2450000000000001</c:v>
                      </c:pt>
                      <c:pt idx="6489">
                        <c:v>3.246</c:v>
                      </c:pt>
                      <c:pt idx="6490">
                        <c:v>3.246</c:v>
                      </c:pt>
                      <c:pt idx="6491">
                        <c:v>3.2469999999999999</c:v>
                      </c:pt>
                      <c:pt idx="6492">
                        <c:v>3.2469999999999999</c:v>
                      </c:pt>
                      <c:pt idx="6493">
                        <c:v>3.2480000000000002</c:v>
                      </c:pt>
                      <c:pt idx="6494">
                        <c:v>3.2480000000000002</c:v>
                      </c:pt>
                      <c:pt idx="6495">
                        <c:v>3.2490000000000001</c:v>
                      </c:pt>
                      <c:pt idx="6496">
                        <c:v>3.2490000000000001</c:v>
                      </c:pt>
                      <c:pt idx="6497">
                        <c:v>3.25</c:v>
                      </c:pt>
                      <c:pt idx="6498">
                        <c:v>3.25</c:v>
                      </c:pt>
                      <c:pt idx="6499">
                        <c:v>3.2509999999999999</c:v>
                      </c:pt>
                      <c:pt idx="6500">
                        <c:v>3.2509999999999999</c:v>
                      </c:pt>
                      <c:pt idx="6501">
                        <c:v>3.2519999999999998</c:v>
                      </c:pt>
                      <c:pt idx="6502">
                        <c:v>3.2519999999999998</c:v>
                      </c:pt>
                      <c:pt idx="6503">
                        <c:v>3.2530000000000001</c:v>
                      </c:pt>
                      <c:pt idx="6504">
                        <c:v>3.2530000000000001</c:v>
                      </c:pt>
                      <c:pt idx="6505">
                        <c:v>3.254</c:v>
                      </c:pt>
                      <c:pt idx="6506">
                        <c:v>3.254</c:v>
                      </c:pt>
                      <c:pt idx="6507">
                        <c:v>3.2549999999999999</c:v>
                      </c:pt>
                      <c:pt idx="6508">
                        <c:v>3.2549999999999999</c:v>
                      </c:pt>
                      <c:pt idx="6509">
                        <c:v>3.2559999999999998</c:v>
                      </c:pt>
                      <c:pt idx="6510">
                        <c:v>3.2559999999999998</c:v>
                      </c:pt>
                      <c:pt idx="6511">
                        <c:v>3.2570000000000001</c:v>
                      </c:pt>
                      <c:pt idx="6512">
                        <c:v>3.2570000000000001</c:v>
                      </c:pt>
                      <c:pt idx="6513">
                        <c:v>3.258</c:v>
                      </c:pt>
                      <c:pt idx="6514">
                        <c:v>3.258</c:v>
                      </c:pt>
                      <c:pt idx="6515">
                        <c:v>3.2589999999999999</c:v>
                      </c:pt>
                      <c:pt idx="6516">
                        <c:v>3.2589999999999999</c:v>
                      </c:pt>
                      <c:pt idx="6517">
                        <c:v>3.26</c:v>
                      </c:pt>
                      <c:pt idx="6518">
                        <c:v>3.26</c:v>
                      </c:pt>
                      <c:pt idx="6519">
                        <c:v>3.2610000000000001</c:v>
                      </c:pt>
                      <c:pt idx="6520">
                        <c:v>3.2610000000000001</c:v>
                      </c:pt>
                      <c:pt idx="6521">
                        <c:v>3.262</c:v>
                      </c:pt>
                      <c:pt idx="6522">
                        <c:v>3.262</c:v>
                      </c:pt>
                      <c:pt idx="6523">
                        <c:v>3.2629999999999999</c:v>
                      </c:pt>
                      <c:pt idx="6524">
                        <c:v>3.2629999999999999</c:v>
                      </c:pt>
                      <c:pt idx="6525">
                        <c:v>3.2639999999999998</c:v>
                      </c:pt>
                      <c:pt idx="6526">
                        <c:v>3.2639999999999998</c:v>
                      </c:pt>
                      <c:pt idx="6527">
                        <c:v>3.2650000000000001</c:v>
                      </c:pt>
                      <c:pt idx="6528">
                        <c:v>3.2650000000000001</c:v>
                      </c:pt>
                      <c:pt idx="6529">
                        <c:v>3.266</c:v>
                      </c:pt>
                      <c:pt idx="6530">
                        <c:v>3.266</c:v>
                      </c:pt>
                      <c:pt idx="6531">
                        <c:v>3.2669999999999999</c:v>
                      </c:pt>
                      <c:pt idx="6532">
                        <c:v>3.2669999999999999</c:v>
                      </c:pt>
                      <c:pt idx="6533">
                        <c:v>3.2679999999999998</c:v>
                      </c:pt>
                      <c:pt idx="6534">
                        <c:v>3.2679999999999998</c:v>
                      </c:pt>
                      <c:pt idx="6535">
                        <c:v>3.2690000000000001</c:v>
                      </c:pt>
                      <c:pt idx="6536">
                        <c:v>3.2690000000000001</c:v>
                      </c:pt>
                      <c:pt idx="6537">
                        <c:v>3.27</c:v>
                      </c:pt>
                      <c:pt idx="6538">
                        <c:v>3.27</c:v>
                      </c:pt>
                      <c:pt idx="6539">
                        <c:v>3.2709999999999999</c:v>
                      </c:pt>
                      <c:pt idx="6540">
                        <c:v>3.2709999999999999</c:v>
                      </c:pt>
                      <c:pt idx="6541">
                        <c:v>3.2719999999999998</c:v>
                      </c:pt>
                      <c:pt idx="6542">
                        <c:v>3.2719999999999998</c:v>
                      </c:pt>
                      <c:pt idx="6543">
                        <c:v>3.2730000000000001</c:v>
                      </c:pt>
                      <c:pt idx="6544">
                        <c:v>3.2730000000000001</c:v>
                      </c:pt>
                      <c:pt idx="6545">
                        <c:v>3.274</c:v>
                      </c:pt>
                      <c:pt idx="6546">
                        <c:v>3.274</c:v>
                      </c:pt>
                      <c:pt idx="6547">
                        <c:v>3.2749999999999999</c:v>
                      </c:pt>
                      <c:pt idx="6548">
                        <c:v>3.2749999999999999</c:v>
                      </c:pt>
                      <c:pt idx="6549">
                        <c:v>3.2759999999999998</c:v>
                      </c:pt>
                      <c:pt idx="6550">
                        <c:v>3.2759999999999998</c:v>
                      </c:pt>
                      <c:pt idx="6551">
                        <c:v>3.2770000000000001</c:v>
                      </c:pt>
                      <c:pt idx="6552">
                        <c:v>3.2770000000000001</c:v>
                      </c:pt>
                      <c:pt idx="6553">
                        <c:v>3.278</c:v>
                      </c:pt>
                      <c:pt idx="6554">
                        <c:v>3.278</c:v>
                      </c:pt>
                      <c:pt idx="6555">
                        <c:v>3.2789999999999999</c:v>
                      </c:pt>
                      <c:pt idx="6556">
                        <c:v>3.2789999999999999</c:v>
                      </c:pt>
                      <c:pt idx="6557">
                        <c:v>3.28</c:v>
                      </c:pt>
                      <c:pt idx="6558">
                        <c:v>3.28</c:v>
                      </c:pt>
                      <c:pt idx="6559">
                        <c:v>3.2810000000000001</c:v>
                      </c:pt>
                      <c:pt idx="6560">
                        <c:v>3.2810000000000001</c:v>
                      </c:pt>
                      <c:pt idx="6561">
                        <c:v>3.282</c:v>
                      </c:pt>
                      <c:pt idx="6562">
                        <c:v>3.282</c:v>
                      </c:pt>
                      <c:pt idx="6563">
                        <c:v>3.2829999999999999</c:v>
                      </c:pt>
                      <c:pt idx="6564">
                        <c:v>3.2829999999999999</c:v>
                      </c:pt>
                      <c:pt idx="6565">
                        <c:v>3.2839999999999998</c:v>
                      </c:pt>
                      <c:pt idx="6566">
                        <c:v>3.2839999999999998</c:v>
                      </c:pt>
                      <c:pt idx="6567">
                        <c:v>3.2850000000000001</c:v>
                      </c:pt>
                      <c:pt idx="6568">
                        <c:v>3.2850000000000001</c:v>
                      </c:pt>
                      <c:pt idx="6569">
                        <c:v>3.286</c:v>
                      </c:pt>
                      <c:pt idx="6570">
                        <c:v>3.286</c:v>
                      </c:pt>
                      <c:pt idx="6571">
                        <c:v>3.2869999999999999</c:v>
                      </c:pt>
                      <c:pt idx="6572">
                        <c:v>3.2869999999999999</c:v>
                      </c:pt>
                      <c:pt idx="6573">
                        <c:v>3.2879999999999998</c:v>
                      </c:pt>
                      <c:pt idx="6574">
                        <c:v>3.2879999999999998</c:v>
                      </c:pt>
                      <c:pt idx="6575">
                        <c:v>3.2890000000000001</c:v>
                      </c:pt>
                      <c:pt idx="6576">
                        <c:v>3.2890000000000001</c:v>
                      </c:pt>
                      <c:pt idx="6577">
                        <c:v>3.29</c:v>
                      </c:pt>
                      <c:pt idx="6578">
                        <c:v>3.29</c:v>
                      </c:pt>
                      <c:pt idx="6579">
                        <c:v>3.2909999999999999</c:v>
                      </c:pt>
                      <c:pt idx="6580">
                        <c:v>3.2909999999999999</c:v>
                      </c:pt>
                      <c:pt idx="6581">
                        <c:v>3.2919999999999998</c:v>
                      </c:pt>
                      <c:pt idx="6582">
                        <c:v>3.2919999999999998</c:v>
                      </c:pt>
                      <c:pt idx="6583">
                        <c:v>3.2930000000000001</c:v>
                      </c:pt>
                      <c:pt idx="6584">
                        <c:v>3.2930000000000001</c:v>
                      </c:pt>
                      <c:pt idx="6585">
                        <c:v>3.294</c:v>
                      </c:pt>
                      <c:pt idx="6586">
                        <c:v>3.294</c:v>
                      </c:pt>
                      <c:pt idx="6587">
                        <c:v>3.2949999999999999</c:v>
                      </c:pt>
                      <c:pt idx="6588">
                        <c:v>3.2949999999999999</c:v>
                      </c:pt>
                      <c:pt idx="6589">
                        <c:v>3.2959999999999998</c:v>
                      </c:pt>
                      <c:pt idx="6590">
                        <c:v>3.2959999999999998</c:v>
                      </c:pt>
                      <c:pt idx="6591">
                        <c:v>3.2970000000000002</c:v>
                      </c:pt>
                      <c:pt idx="6592">
                        <c:v>3.2970000000000002</c:v>
                      </c:pt>
                      <c:pt idx="6593">
                        <c:v>3.298</c:v>
                      </c:pt>
                      <c:pt idx="6594">
                        <c:v>3.298</c:v>
                      </c:pt>
                      <c:pt idx="6595">
                        <c:v>3.2989999999999999</c:v>
                      </c:pt>
                      <c:pt idx="6596">
                        <c:v>3.2989999999999999</c:v>
                      </c:pt>
                      <c:pt idx="6597">
                        <c:v>3.3</c:v>
                      </c:pt>
                      <c:pt idx="6598">
                        <c:v>3.3</c:v>
                      </c:pt>
                      <c:pt idx="6599">
                        <c:v>3.3010000000000002</c:v>
                      </c:pt>
                      <c:pt idx="6600">
                        <c:v>3.3010000000000002</c:v>
                      </c:pt>
                      <c:pt idx="6601">
                        <c:v>3.302</c:v>
                      </c:pt>
                      <c:pt idx="6602">
                        <c:v>3.302</c:v>
                      </c:pt>
                      <c:pt idx="6603">
                        <c:v>3.3029999999999999</c:v>
                      </c:pt>
                      <c:pt idx="6604">
                        <c:v>3.3029999999999999</c:v>
                      </c:pt>
                      <c:pt idx="6605">
                        <c:v>3.3039999999999998</c:v>
                      </c:pt>
                      <c:pt idx="6606">
                        <c:v>3.3039999999999998</c:v>
                      </c:pt>
                      <c:pt idx="6607">
                        <c:v>3.3050000000000002</c:v>
                      </c:pt>
                      <c:pt idx="6608">
                        <c:v>3.3050000000000002</c:v>
                      </c:pt>
                      <c:pt idx="6609">
                        <c:v>3.306</c:v>
                      </c:pt>
                      <c:pt idx="6610">
                        <c:v>3.306</c:v>
                      </c:pt>
                      <c:pt idx="6611">
                        <c:v>3.3069999999999999</c:v>
                      </c:pt>
                      <c:pt idx="6612">
                        <c:v>3.3069999999999999</c:v>
                      </c:pt>
                      <c:pt idx="6613">
                        <c:v>3.3079999999999998</c:v>
                      </c:pt>
                      <c:pt idx="6614">
                        <c:v>3.3079999999999998</c:v>
                      </c:pt>
                      <c:pt idx="6615">
                        <c:v>3.3090000000000002</c:v>
                      </c:pt>
                      <c:pt idx="6616">
                        <c:v>3.3090000000000002</c:v>
                      </c:pt>
                      <c:pt idx="6617">
                        <c:v>3.31</c:v>
                      </c:pt>
                      <c:pt idx="6618">
                        <c:v>3.31</c:v>
                      </c:pt>
                      <c:pt idx="6619">
                        <c:v>3.3109999999999999</c:v>
                      </c:pt>
                      <c:pt idx="6620">
                        <c:v>3.3109999999999999</c:v>
                      </c:pt>
                      <c:pt idx="6621">
                        <c:v>3.3119999999999998</c:v>
                      </c:pt>
                      <c:pt idx="6622">
                        <c:v>3.3119999999999998</c:v>
                      </c:pt>
                      <c:pt idx="6623">
                        <c:v>3.3130000000000002</c:v>
                      </c:pt>
                      <c:pt idx="6624">
                        <c:v>3.3130000000000002</c:v>
                      </c:pt>
                      <c:pt idx="6625">
                        <c:v>3.3140000000000001</c:v>
                      </c:pt>
                      <c:pt idx="6626">
                        <c:v>3.3140000000000001</c:v>
                      </c:pt>
                      <c:pt idx="6627">
                        <c:v>3.3149999999999999</c:v>
                      </c:pt>
                      <c:pt idx="6628">
                        <c:v>3.3149999999999999</c:v>
                      </c:pt>
                      <c:pt idx="6629">
                        <c:v>3.3159999999999998</c:v>
                      </c:pt>
                      <c:pt idx="6630">
                        <c:v>3.3159999999999998</c:v>
                      </c:pt>
                      <c:pt idx="6631">
                        <c:v>3.3170000000000002</c:v>
                      </c:pt>
                      <c:pt idx="6632">
                        <c:v>3.3170000000000002</c:v>
                      </c:pt>
                      <c:pt idx="6633">
                        <c:v>3.3180000000000001</c:v>
                      </c:pt>
                      <c:pt idx="6634">
                        <c:v>3.3180000000000001</c:v>
                      </c:pt>
                      <c:pt idx="6635">
                        <c:v>3.319</c:v>
                      </c:pt>
                      <c:pt idx="6636">
                        <c:v>3.319</c:v>
                      </c:pt>
                      <c:pt idx="6637">
                        <c:v>3.32</c:v>
                      </c:pt>
                      <c:pt idx="6638">
                        <c:v>3.32</c:v>
                      </c:pt>
                      <c:pt idx="6639">
                        <c:v>3.3210000000000002</c:v>
                      </c:pt>
                      <c:pt idx="6640">
                        <c:v>3.3210000000000002</c:v>
                      </c:pt>
                      <c:pt idx="6641">
                        <c:v>3.3220000000000001</c:v>
                      </c:pt>
                      <c:pt idx="6642">
                        <c:v>3.3220000000000001</c:v>
                      </c:pt>
                      <c:pt idx="6643">
                        <c:v>3.323</c:v>
                      </c:pt>
                      <c:pt idx="6644">
                        <c:v>3.323</c:v>
                      </c:pt>
                      <c:pt idx="6645">
                        <c:v>3.3239999999999998</c:v>
                      </c:pt>
                      <c:pt idx="6646">
                        <c:v>3.3239999999999998</c:v>
                      </c:pt>
                      <c:pt idx="6647">
                        <c:v>3.3250000000000002</c:v>
                      </c:pt>
                      <c:pt idx="6648">
                        <c:v>3.3250000000000002</c:v>
                      </c:pt>
                      <c:pt idx="6649">
                        <c:v>3.3260000000000001</c:v>
                      </c:pt>
                      <c:pt idx="6650">
                        <c:v>3.3260000000000001</c:v>
                      </c:pt>
                      <c:pt idx="6651">
                        <c:v>3.327</c:v>
                      </c:pt>
                      <c:pt idx="6652">
                        <c:v>3.327</c:v>
                      </c:pt>
                      <c:pt idx="6653">
                        <c:v>3.3279999999999998</c:v>
                      </c:pt>
                      <c:pt idx="6654">
                        <c:v>3.3279999999999998</c:v>
                      </c:pt>
                      <c:pt idx="6655">
                        <c:v>3.3290000000000002</c:v>
                      </c:pt>
                      <c:pt idx="6656">
                        <c:v>3.3290000000000002</c:v>
                      </c:pt>
                      <c:pt idx="6657">
                        <c:v>3.33</c:v>
                      </c:pt>
                      <c:pt idx="6658">
                        <c:v>3.33</c:v>
                      </c:pt>
                      <c:pt idx="6659">
                        <c:v>3.331</c:v>
                      </c:pt>
                      <c:pt idx="6660">
                        <c:v>3.331</c:v>
                      </c:pt>
                      <c:pt idx="6661">
                        <c:v>3.3319999999999999</c:v>
                      </c:pt>
                      <c:pt idx="6662">
                        <c:v>3.3319999999999999</c:v>
                      </c:pt>
                      <c:pt idx="6663">
                        <c:v>3.3330000000000002</c:v>
                      </c:pt>
                      <c:pt idx="6664">
                        <c:v>3.3330000000000002</c:v>
                      </c:pt>
                      <c:pt idx="6665">
                        <c:v>3.3340000000000001</c:v>
                      </c:pt>
                      <c:pt idx="6666">
                        <c:v>3.3340000000000001</c:v>
                      </c:pt>
                      <c:pt idx="6667">
                        <c:v>3.335</c:v>
                      </c:pt>
                      <c:pt idx="6668">
                        <c:v>3.335</c:v>
                      </c:pt>
                      <c:pt idx="6669">
                        <c:v>3.3359999999999999</c:v>
                      </c:pt>
                      <c:pt idx="6670">
                        <c:v>3.3359999999999999</c:v>
                      </c:pt>
                      <c:pt idx="6671">
                        <c:v>3.3370000000000002</c:v>
                      </c:pt>
                      <c:pt idx="6672">
                        <c:v>3.3370000000000002</c:v>
                      </c:pt>
                      <c:pt idx="6673">
                        <c:v>3.3380000000000001</c:v>
                      </c:pt>
                      <c:pt idx="6674">
                        <c:v>3.3380000000000001</c:v>
                      </c:pt>
                      <c:pt idx="6675">
                        <c:v>3.339</c:v>
                      </c:pt>
                      <c:pt idx="6676">
                        <c:v>3.339</c:v>
                      </c:pt>
                      <c:pt idx="6677">
                        <c:v>3.34</c:v>
                      </c:pt>
                      <c:pt idx="6678">
                        <c:v>3.34</c:v>
                      </c:pt>
                      <c:pt idx="6679">
                        <c:v>3.3410000000000002</c:v>
                      </c:pt>
                      <c:pt idx="6680">
                        <c:v>3.3410000000000002</c:v>
                      </c:pt>
                      <c:pt idx="6681">
                        <c:v>3.3420000000000001</c:v>
                      </c:pt>
                      <c:pt idx="6682">
                        <c:v>3.3420000000000001</c:v>
                      </c:pt>
                      <c:pt idx="6683">
                        <c:v>3.343</c:v>
                      </c:pt>
                      <c:pt idx="6684">
                        <c:v>3.343</c:v>
                      </c:pt>
                      <c:pt idx="6685">
                        <c:v>3.3439999999999999</c:v>
                      </c:pt>
                      <c:pt idx="6686">
                        <c:v>3.3439999999999999</c:v>
                      </c:pt>
                      <c:pt idx="6687">
                        <c:v>3.3450000000000002</c:v>
                      </c:pt>
                      <c:pt idx="6688">
                        <c:v>3.3450000000000002</c:v>
                      </c:pt>
                      <c:pt idx="6689">
                        <c:v>3.3460000000000001</c:v>
                      </c:pt>
                      <c:pt idx="6690">
                        <c:v>3.3460000000000001</c:v>
                      </c:pt>
                      <c:pt idx="6691">
                        <c:v>3.347</c:v>
                      </c:pt>
                      <c:pt idx="6692">
                        <c:v>3.347</c:v>
                      </c:pt>
                      <c:pt idx="6693">
                        <c:v>3.3479999999999999</c:v>
                      </c:pt>
                      <c:pt idx="6694">
                        <c:v>3.3479999999999999</c:v>
                      </c:pt>
                      <c:pt idx="6695">
                        <c:v>3.3490000000000002</c:v>
                      </c:pt>
                      <c:pt idx="6696">
                        <c:v>3.3490000000000002</c:v>
                      </c:pt>
                      <c:pt idx="6697">
                        <c:v>3.35</c:v>
                      </c:pt>
                      <c:pt idx="6698">
                        <c:v>3.35</c:v>
                      </c:pt>
                      <c:pt idx="6699">
                        <c:v>3.351</c:v>
                      </c:pt>
                      <c:pt idx="6700">
                        <c:v>3.351</c:v>
                      </c:pt>
                      <c:pt idx="6701">
                        <c:v>3.3519999999999999</c:v>
                      </c:pt>
                      <c:pt idx="6702">
                        <c:v>3.3519999999999999</c:v>
                      </c:pt>
                      <c:pt idx="6703">
                        <c:v>3.3530000000000002</c:v>
                      </c:pt>
                      <c:pt idx="6704">
                        <c:v>3.3530000000000002</c:v>
                      </c:pt>
                      <c:pt idx="6705">
                        <c:v>3.3540000000000001</c:v>
                      </c:pt>
                      <c:pt idx="6706">
                        <c:v>3.3540000000000001</c:v>
                      </c:pt>
                      <c:pt idx="6707">
                        <c:v>3.355</c:v>
                      </c:pt>
                      <c:pt idx="6708">
                        <c:v>3.355</c:v>
                      </c:pt>
                      <c:pt idx="6709">
                        <c:v>3.3559999999999999</c:v>
                      </c:pt>
                      <c:pt idx="6710">
                        <c:v>3.3559999999999999</c:v>
                      </c:pt>
                      <c:pt idx="6711">
                        <c:v>3.3570000000000002</c:v>
                      </c:pt>
                      <c:pt idx="6712">
                        <c:v>3.3570000000000002</c:v>
                      </c:pt>
                      <c:pt idx="6713">
                        <c:v>3.3580000000000001</c:v>
                      </c:pt>
                      <c:pt idx="6714">
                        <c:v>3.3580000000000001</c:v>
                      </c:pt>
                      <c:pt idx="6715">
                        <c:v>3.359</c:v>
                      </c:pt>
                      <c:pt idx="6716">
                        <c:v>3.359</c:v>
                      </c:pt>
                      <c:pt idx="6717">
                        <c:v>3.36</c:v>
                      </c:pt>
                      <c:pt idx="6718">
                        <c:v>3.36</c:v>
                      </c:pt>
                      <c:pt idx="6719">
                        <c:v>3.3610000000000002</c:v>
                      </c:pt>
                      <c:pt idx="6720">
                        <c:v>3.3610000000000002</c:v>
                      </c:pt>
                      <c:pt idx="6721">
                        <c:v>3.3620000000000001</c:v>
                      </c:pt>
                      <c:pt idx="6722">
                        <c:v>3.3620000000000001</c:v>
                      </c:pt>
                      <c:pt idx="6723">
                        <c:v>3.363</c:v>
                      </c:pt>
                      <c:pt idx="6724">
                        <c:v>3.363</c:v>
                      </c:pt>
                      <c:pt idx="6725">
                        <c:v>3.3639999999999999</c:v>
                      </c:pt>
                      <c:pt idx="6726">
                        <c:v>3.3639999999999999</c:v>
                      </c:pt>
                      <c:pt idx="6727">
                        <c:v>3.3650000000000002</c:v>
                      </c:pt>
                      <c:pt idx="6728">
                        <c:v>3.3650000000000002</c:v>
                      </c:pt>
                      <c:pt idx="6729">
                        <c:v>3.3660000000000001</c:v>
                      </c:pt>
                      <c:pt idx="6730">
                        <c:v>3.3660000000000001</c:v>
                      </c:pt>
                      <c:pt idx="6731">
                        <c:v>3.367</c:v>
                      </c:pt>
                      <c:pt idx="6732">
                        <c:v>3.367</c:v>
                      </c:pt>
                      <c:pt idx="6733">
                        <c:v>3.3679999999999999</c:v>
                      </c:pt>
                      <c:pt idx="6734">
                        <c:v>3.3679999999999999</c:v>
                      </c:pt>
                      <c:pt idx="6735">
                        <c:v>3.3690000000000002</c:v>
                      </c:pt>
                      <c:pt idx="6736">
                        <c:v>3.3690000000000002</c:v>
                      </c:pt>
                      <c:pt idx="6737">
                        <c:v>3.37</c:v>
                      </c:pt>
                      <c:pt idx="6738">
                        <c:v>3.37</c:v>
                      </c:pt>
                      <c:pt idx="6739">
                        <c:v>3.371</c:v>
                      </c:pt>
                      <c:pt idx="6740">
                        <c:v>3.371</c:v>
                      </c:pt>
                      <c:pt idx="6741">
                        <c:v>3.3719999999999999</c:v>
                      </c:pt>
                      <c:pt idx="6742">
                        <c:v>3.3719999999999999</c:v>
                      </c:pt>
                      <c:pt idx="6743">
                        <c:v>3.3730000000000002</c:v>
                      </c:pt>
                      <c:pt idx="6744">
                        <c:v>3.3730000000000002</c:v>
                      </c:pt>
                      <c:pt idx="6745">
                        <c:v>3.3740000000000001</c:v>
                      </c:pt>
                      <c:pt idx="6746">
                        <c:v>3.3740000000000001</c:v>
                      </c:pt>
                      <c:pt idx="6747">
                        <c:v>3.375</c:v>
                      </c:pt>
                      <c:pt idx="6748">
                        <c:v>3.375</c:v>
                      </c:pt>
                      <c:pt idx="6749">
                        <c:v>3.3759999999999999</c:v>
                      </c:pt>
                      <c:pt idx="6750">
                        <c:v>3.3759999999999999</c:v>
                      </c:pt>
                      <c:pt idx="6751">
                        <c:v>3.3769999999999998</c:v>
                      </c:pt>
                      <c:pt idx="6752">
                        <c:v>3.3769999999999998</c:v>
                      </c:pt>
                      <c:pt idx="6753">
                        <c:v>3.3780000000000001</c:v>
                      </c:pt>
                      <c:pt idx="6754">
                        <c:v>3.3780000000000001</c:v>
                      </c:pt>
                      <c:pt idx="6755">
                        <c:v>3.379</c:v>
                      </c:pt>
                      <c:pt idx="6756">
                        <c:v>3.379</c:v>
                      </c:pt>
                      <c:pt idx="6757">
                        <c:v>3.38</c:v>
                      </c:pt>
                      <c:pt idx="6758">
                        <c:v>3.38</c:v>
                      </c:pt>
                      <c:pt idx="6759">
                        <c:v>3.3809999999999998</c:v>
                      </c:pt>
                      <c:pt idx="6760">
                        <c:v>3.3809999999999998</c:v>
                      </c:pt>
                      <c:pt idx="6761">
                        <c:v>3.3820000000000001</c:v>
                      </c:pt>
                      <c:pt idx="6762">
                        <c:v>3.3820000000000001</c:v>
                      </c:pt>
                      <c:pt idx="6763">
                        <c:v>3.383</c:v>
                      </c:pt>
                      <c:pt idx="6764">
                        <c:v>3.383</c:v>
                      </c:pt>
                      <c:pt idx="6765">
                        <c:v>3.3839999999999999</c:v>
                      </c:pt>
                      <c:pt idx="6766">
                        <c:v>3.3839999999999999</c:v>
                      </c:pt>
                      <c:pt idx="6767">
                        <c:v>3.3849999999999998</c:v>
                      </c:pt>
                      <c:pt idx="6768">
                        <c:v>3.3849999999999998</c:v>
                      </c:pt>
                      <c:pt idx="6769">
                        <c:v>3.3860000000000001</c:v>
                      </c:pt>
                      <c:pt idx="6770">
                        <c:v>3.3860000000000001</c:v>
                      </c:pt>
                      <c:pt idx="6771">
                        <c:v>3.387</c:v>
                      </c:pt>
                      <c:pt idx="6772">
                        <c:v>3.387</c:v>
                      </c:pt>
                      <c:pt idx="6773">
                        <c:v>3.3879999999999999</c:v>
                      </c:pt>
                      <c:pt idx="6774">
                        <c:v>3.3879999999999999</c:v>
                      </c:pt>
                      <c:pt idx="6775">
                        <c:v>3.3889999999999998</c:v>
                      </c:pt>
                      <c:pt idx="6776">
                        <c:v>3.3889999999999998</c:v>
                      </c:pt>
                      <c:pt idx="6777">
                        <c:v>3.39</c:v>
                      </c:pt>
                      <c:pt idx="6778">
                        <c:v>3.39</c:v>
                      </c:pt>
                      <c:pt idx="6779">
                        <c:v>3.391</c:v>
                      </c:pt>
                      <c:pt idx="6780">
                        <c:v>3.391</c:v>
                      </c:pt>
                      <c:pt idx="6781">
                        <c:v>3.3919999999999999</c:v>
                      </c:pt>
                      <c:pt idx="6782">
                        <c:v>3.3919999999999999</c:v>
                      </c:pt>
                      <c:pt idx="6783">
                        <c:v>3.3929999999999998</c:v>
                      </c:pt>
                      <c:pt idx="6784">
                        <c:v>3.3929999999999998</c:v>
                      </c:pt>
                      <c:pt idx="6785">
                        <c:v>3.3940000000000001</c:v>
                      </c:pt>
                      <c:pt idx="6786">
                        <c:v>3.3940000000000001</c:v>
                      </c:pt>
                      <c:pt idx="6787">
                        <c:v>3.395</c:v>
                      </c:pt>
                      <c:pt idx="6788">
                        <c:v>3.395</c:v>
                      </c:pt>
                      <c:pt idx="6789">
                        <c:v>3.3959999999999999</c:v>
                      </c:pt>
                      <c:pt idx="6790">
                        <c:v>3.3959999999999999</c:v>
                      </c:pt>
                      <c:pt idx="6791">
                        <c:v>3.3969999999999998</c:v>
                      </c:pt>
                      <c:pt idx="6792">
                        <c:v>3.3969999999999998</c:v>
                      </c:pt>
                      <c:pt idx="6793">
                        <c:v>3.3980000000000001</c:v>
                      </c:pt>
                      <c:pt idx="6794">
                        <c:v>3.3980000000000001</c:v>
                      </c:pt>
                      <c:pt idx="6795">
                        <c:v>3.399</c:v>
                      </c:pt>
                      <c:pt idx="6796">
                        <c:v>3.399</c:v>
                      </c:pt>
                      <c:pt idx="6797">
                        <c:v>3.4</c:v>
                      </c:pt>
                      <c:pt idx="6798">
                        <c:v>3.4</c:v>
                      </c:pt>
                      <c:pt idx="6799">
                        <c:v>3.4009999999999998</c:v>
                      </c:pt>
                      <c:pt idx="6800">
                        <c:v>3.4009999999999998</c:v>
                      </c:pt>
                      <c:pt idx="6801">
                        <c:v>3.4020000000000001</c:v>
                      </c:pt>
                      <c:pt idx="6802">
                        <c:v>3.4020000000000001</c:v>
                      </c:pt>
                      <c:pt idx="6803">
                        <c:v>3.403</c:v>
                      </c:pt>
                      <c:pt idx="6804">
                        <c:v>3.403</c:v>
                      </c:pt>
                      <c:pt idx="6805">
                        <c:v>3.4039999999999999</c:v>
                      </c:pt>
                      <c:pt idx="6806">
                        <c:v>3.4039999999999999</c:v>
                      </c:pt>
                      <c:pt idx="6807">
                        <c:v>3.4049999999999998</c:v>
                      </c:pt>
                      <c:pt idx="6808">
                        <c:v>3.4049999999999998</c:v>
                      </c:pt>
                      <c:pt idx="6809">
                        <c:v>3.4060000000000001</c:v>
                      </c:pt>
                      <c:pt idx="6810">
                        <c:v>3.4060000000000001</c:v>
                      </c:pt>
                      <c:pt idx="6811">
                        <c:v>3.407</c:v>
                      </c:pt>
                      <c:pt idx="6812">
                        <c:v>3.407</c:v>
                      </c:pt>
                      <c:pt idx="6813">
                        <c:v>3.4079999999999999</c:v>
                      </c:pt>
                      <c:pt idx="6814">
                        <c:v>3.4079999999999999</c:v>
                      </c:pt>
                      <c:pt idx="6815">
                        <c:v>3.4089999999999998</c:v>
                      </c:pt>
                      <c:pt idx="6816">
                        <c:v>3.4089999999999998</c:v>
                      </c:pt>
                      <c:pt idx="6817">
                        <c:v>3.41</c:v>
                      </c:pt>
                      <c:pt idx="6818">
                        <c:v>3.41</c:v>
                      </c:pt>
                      <c:pt idx="6819">
                        <c:v>3.411</c:v>
                      </c:pt>
                      <c:pt idx="6820">
                        <c:v>3.411</c:v>
                      </c:pt>
                      <c:pt idx="6821">
                        <c:v>3.4119999999999999</c:v>
                      </c:pt>
                      <c:pt idx="6822">
                        <c:v>3.4119999999999999</c:v>
                      </c:pt>
                      <c:pt idx="6823">
                        <c:v>3.4129999999999998</c:v>
                      </c:pt>
                      <c:pt idx="6824">
                        <c:v>3.4129999999999998</c:v>
                      </c:pt>
                      <c:pt idx="6825">
                        <c:v>3.4140000000000001</c:v>
                      </c:pt>
                      <c:pt idx="6826">
                        <c:v>3.4140000000000001</c:v>
                      </c:pt>
                      <c:pt idx="6827">
                        <c:v>3.415</c:v>
                      </c:pt>
                      <c:pt idx="6828">
                        <c:v>3.415</c:v>
                      </c:pt>
                      <c:pt idx="6829">
                        <c:v>3.4159999999999999</c:v>
                      </c:pt>
                      <c:pt idx="6830">
                        <c:v>3.4159999999999999</c:v>
                      </c:pt>
                      <c:pt idx="6831">
                        <c:v>3.4169999999999998</c:v>
                      </c:pt>
                      <c:pt idx="6832">
                        <c:v>3.4169999999999998</c:v>
                      </c:pt>
                      <c:pt idx="6833">
                        <c:v>3.4180000000000001</c:v>
                      </c:pt>
                      <c:pt idx="6834">
                        <c:v>3.4180000000000001</c:v>
                      </c:pt>
                      <c:pt idx="6835">
                        <c:v>3.419</c:v>
                      </c:pt>
                      <c:pt idx="6836">
                        <c:v>3.419</c:v>
                      </c:pt>
                      <c:pt idx="6837">
                        <c:v>3.42</c:v>
                      </c:pt>
                      <c:pt idx="6838">
                        <c:v>3.42</c:v>
                      </c:pt>
                      <c:pt idx="6839">
                        <c:v>3.4209999999999998</c:v>
                      </c:pt>
                      <c:pt idx="6840">
                        <c:v>3.4209999999999998</c:v>
                      </c:pt>
                      <c:pt idx="6841">
                        <c:v>3.4220000000000002</c:v>
                      </c:pt>
                      <c:pt idx="6842">
                        <c:v>3.4220000000000002</c:v>
                      </c:pt>
                      <c:pt idx="6843">
                        <c:v>3.423</c:v>
                      </c:pt>
                      <c:pt idx="6844">
                        <c:v>3.423</c:v>
                      </c:pt>
                      <c:pt idx="6845">
                        <c:v>3.4239999999999999</c:v>
                      </c:pt>
                      <c:pt idx="6846">
                        <c:v>3.4239999999999999</c:v>
                      </c:pt>
                      <c:pt idx="6847">
                        <c:v>3.4249999999999998</c:v>
                      </c:pt>
                      <c:pt idx="6848">
                        <c:v>3.4249999999999998</c:v>
                      </c:pt>
                      <c:pt idx="6849">
                        <c:v>3.4260000000000002</c:v>
                      </c:pt>
                      <c:pt idx="6850">
                        <c:v>3.4260000000000002</c:v>
                      </c:pt>
                      <c:pt idx="6851">
                        <c:v>3.427</c:v>
                      </c:pt>
                      <c:pt idx="6852">
                        <c:v>3.427</c:v>
                      </c:pt>
                      <c:pt idx="6853">
                        <c:v>3.4279999999999999</c:v>
                      </c:pt>
                      <c:pt idx="6854">
                        <c:v>3.4279999999999999</c:v>
                      </c:pt>
                      <c:pt idx="6855">
                        <c:v>3.4289999999999998</c:v>
                      </c:pt>
                      <c:pt idx="6856">
                        <c:v>3.4289999999999998</c:v>
                      </c:pt>
                      <c:pt idx="6857">
                        <c:v>3.43</c:v>
                      </c:pt>
                      <c:pt idx="6858">
                        <c:v>3.43</c:v>
                      </c:pt>
                      <c:pt idx="6859">
                        <c:v>3.431</c:v>
                      </c:pt>
                      <c:pt idx="6860">
                        <c:v>3.431</c:v>
                      </c:pt>
                      <c:pt idx="6861">
                        <c:v>3.4319999999999999</c:v>
                      </c:pt>
                      <c:pt idx="6862">
                        <c:v>3.4319999999999999</c:v>
                      </c:pt>
                      <c:pt idx="6863">
                        <c:v>3.4329999999999998</c:v>
                      </c:pt>
                      <c:pt idx="6864">
                        <c:v>3.4329999999999998</c:v>
                      </c:pt>
                      <c:pt idx="6865">
                        <c:v>3.4340000000000002</c:v>
                      </c:pt>
                      <c:pt idx="6866">
                        <c:v>3.4340000000000002</c:v>
                      </c:pt>
                      <c:pt idx="6867">
                        <c:v>3.4350000000000001</c:v>
                      </c:pt>
                      <c:pt idx="6868">
                        <c:v>3.4350000000000001</c:v>
                      </c:pt>
                      <c:pt idx="6869">
                        <c:v>3.4359999999999999</c:v>
                      </c:pt>
                      <c:pt idx="6870">
                        <c:v>3.4359999999999999</c:v>
                      </c:pt>
                      <c:pt idx="6871">
                        <c:v>3.4369999999999998</c:v>
                      </c:pt>
                      <c:pt idx="6872">
                        <c:v>3.4369999999999998</c:v>
                      </c:pt>
                      <c:pt idx="6873">
                        <c:v>3.4380000000000002</c:v>
                      </c:pt>
                      <c:pt idx="6874">
                        <c:v>3.4380000000000002</c:v>
                      </c:pt>
                      <c:pt idx="6875">
                        <c:v>3.4390000000000001</c:v>
                      </c:pt>
                      <c:pt idx="6876">
                        <c:v>3.4390000000000001</c:v>
                      </c:pt>
                      <c:pt idx="6877">
                        <c:v>3.44</c:v>
                      </c:pt>
                      <c:pt idx="6878">
                        <c:v>3.44</c:v>
                      </c:pt>
                      <c:pt idx="6879">
                        <c:v>3.4409999999999998</c:v>
                      </c:pt>
                      <c:pt idx="6880">
                        <c:v>3.4409999999999998</c:v>
                      </c:pt>
                      <c:pt idx="6881">
                        <c:v>3.4420000000000002</c:v>
                      </c:pt>
                      <c:pt idx="6882">
                        <c:v>3.4420000000000002</c:v>
                      </c:pt>
                      <c:pt idx="6883">
                        <c:v>3.4430000000000001</c:v>
                      </c:pt>
                      <c:pt idx="6884">
                        <c:v>3.4430000000000001</c:v>
                      </c:pt>
                      <c:pt idx="6885">
                        <c:v>3.444</c:v>
                      </c:pt>
                      <c:pt idx="6886">
                        <c:v>3.444</c:v>
                      </c:pt>
                      <c:pt idx="6887">
                        <c:v>3.4449999999999998</c:v>
                      </c:pt>
                      <c:pt idx="6888">
                        <c:v>3.4449999999999998</c:v>
                      </c:pt>
                      <c:pt idx="6889">
                        <c:v>3.4460000000000002</c:v>
                      </c:pt>
                      <c:pt idx="6890">
                        <c:v>3.4460000000000002</c:v>
                      </c:pt>
                      <c:pt idx="6891">
                        <c:v>3.4470000000000001</c:v>
                      </c:pt>
                      <c:pt idx="6892">
                        <c:v>3.4470000000000001</c:v>
                      </c:pt>
                      <c:pt idx="6893">
                        <c:v>3.448</c:v>
                      </c:pt>
                      <c:pt idx="6894">
                        <c:v>3.448</c:v>
                      </c:pt>
                      <c:pt idx="6895">
                        <c:v>3.4489999999999998</c:v>
                      </c:pt>
                      <c:pt idx="6896">
                        <c:v>3.4489999999999998</c:v>
                      </c:pt>
                      <c:pt idx="6897">
                        <c:v>3.45</c:v>
                      </c:pt>
                      <c:pt idx="6898">
                        <c:v>3.45</c:v>
                      </c:pt>
                      <c:pt idx="6899">
                        <c:v>3.4510000000000001</c:v>
                      </c:pt>
                      <c:pt idx="6900">
                        <c:v>3.4510000000000001</c:v>
                      </c:pt>
                      <c:pt idx="6901">
                        <c:v>3.452</c:v>
                      </c:pt>
                      <c:pt idx="6902">
                        <c:v>3.452</c:v>
                      </c:pt>
                      <c:pt idx="6903">
                        <c:v>3.4529999999999998</c:v>
                      </c:pt>
                      <c:pt idx="6904">
                        <c:v>3.4529999999999998</c:v>
                      </c:pt>
                      <c:pt idx="6905">
                        <c:v>3.4540000000000002</c:v>
                      </c:pt>
                      <c:pt idx="6906">
                        <c:v>3.4540000000000002</c:v>
                      </c:pt>
                      <c:pt idx="6907">
                        <c:v>3.4550000000000001</c:v>
                      </c:pt>
                      <c:pt idx="6908">
                        <c:v>3.4550000000000001</c:v>
                      </c:pt>
                      <c:pt idx="6909">
                        <c:v>3.456</c:v>
                      </c:pt>
                      <c:pt idx="6910">
                        <c:v>3.456</c:v>
                      </c:pt>
                      <c:pt idx="6911">
                        <c:v>3.4569999999999999</c:v>
                      </c:pt>
                      <c:pt idx="6912">
                        <c:v>3.4569999999999999</c:v>
                      </c:pt>
                      <c:pt idx="6913">
                        <c:v>3.4580000000000002</c:v>
                      </c:pt>
                      <c:pt idx="6914">
                        <c:v>3.4580000000000002</c:v>
                      </c:pt>
                      <c:pt idx="6915">
                        <c:v>3.4590000000000001</c:v>
                      </c:pt>
                      <c:pt idx="6916">
                        <c:v>3.4590000000000001</c:v>
                      </c:pt>
                      <c:pt idx="6917">
                        <c:v>3.46</c:v>
                      </c:pt>
                      <c:pt idx="6918">
                        <c:v>3.46</c:v>
                      </c:pt>
                      <c:pt idx="6919">
                        <c:v>3.4609999999999999</c:v>
                      </c:pt>
                      <c:pt idx="6920">
                        <c:v>3.4609999999999999</c:v>
                      </c:pt>
                      <c:pt idx="6921">
                        <c:v>3.4620000000000002</c:v>
                      </c:pt>
                      <c:pt idx="6922">
                        <c:v>3.4620000000000002</c:v>
                      </c:pt>
                      <c:pt idx="6923">
                        <c:v>3.4630000000000001</c:v>
                      </c:pt>
                      <c:pt idx="6924">
                        <c:v>3.4630000000000001</c:v>
                      </c:pt>
                      <c:pt idx="6925">
                        <c:v>3.464</c:v>
                      </c:pt>
                      <c:pt idx="6926">
                        <c:v>3.464</c:v>
                      </c:pt>
                      <c:pt idx="6927">
                        <c:v>3.4649999999999999</c:v>
                      </c:pt>
                      <c:pt idx="6928">
                        <c:v>3.4649999999999999</c:v>
                      </c:pt>
                      <c:pt idx="6929">
                        <c:v>3.4660000000000002</c:v>
                      </c:pt>
                      <c:pt idx="6930">
                        <c:v>3.4660000000000002</c:v>
                      </c:pt>
                      <c:pt idx="6931">
                        <c:v>3.4670000000000001</c:v>
                      </c:pt>
                      <c:pt idx="6932">
                        <c:v>3.4670000000000001</c:v>
                      </c:pt>
                      <c:pt idx="6933">
                        <c:v>3.468</c:v>
                      </c:pt>
                      <c:pt idx="6934">
                        <c:v>3.468</c:v>
                      </c:pt>
                      <c:pt idx="6935">
                        <c:v>3.4689999999999999</c:v>
                      </c:pt>
                      <c:pt idx="6936">
                        <c:v>3.4689999999999999</c:v>
                      </c:pt>
                      <c:pt idx="6937">
                        <c:v>3.47</c:v>
                      </c:pt>
                      <c:pt idx="6938">
                        <c:v>3.47</c:v>
                      </c:pt>
                      <c:pt idx="6939">
                        <c:v>3.4710000000000001</c:v>
                      </c:pt>
                      <c:pt idx="6940">
                        <c:v>3.4710000000000001</c:v>
                      </c:pt>
                      <c:pt idx="6941">
                        <c:v>3.472</c:v>
                      </c:pt>
                      <c:pt idx="6942">
                        <c:v>3.472</c:v>
                      </c:pt>
                      <c:pt idx="6943">
                        <c:v>3.4729999999999999</c:v>
                      </c:pt>
                      <c:pt idx="6944">
                        <c:v>3.4729999999999999</c:v>
                      </c:pt>
                      <c:pt idx="6945">
                        <c:v>3.4740000000000002</c:v>
                      </c:pt>
                      <c:pt idx="6946">
                        <c:v>3.4740000000000002</c:v>
                      </c:pt>
                      <c:pt idx="6947">
                        <c:v>3.4750000000000001</c:v>
                      </c:pt>
                      <c:pt idx="6948">
                        <c:v>3.4750000000000001</c:v>
                      </c:pt>
                      <c:pt idx="6949">
                        <c:v>3.476</c:v>
                      </c:pt>
                      <c:pt idx="6950">
                        <c:v>3.476</c:v>
                      </c:pt>
                      <c:pt idx="6951">
                        <c:v>3.4769999999999999</c:v>
                      </c:pt>
                      <c:pt idx="6952">
                        <c:v>3.4769999999999999</c:v>
                      </c:pt>
                      <c:pt idx="6953">
                        <c:v>3.4780000000000002</c:v>
                      </c:pt>
                      <c:pt idx="6954">
                        <c:v>3.4780000000000002</c:v>
                      </c:pt>
                      <c:pt idx="6955">
                        <c:v>3.4790000000000001</c:v>
                      </c:pt>
                      <c:pt idx="6956">
                        <c:v>3.4790000000000001</c:v>
                      </c:pt>
                      <c:pt idx="6957">
                        <c:v>3.48</c:v>
                      </c:pt>
                      <c:pt idx="6958">
                        <c:v>3.48</c:v>
                      </c:pt>
                      <c:pt idx="6959">
                        <c:v>3.4809999999999999</c:v>
                      </c:pt>
                      <c:pt idx="6960">
                        <c:v>3.4809999999999999</c:v>
                      </c:pt>
                      <c:pt idx="6961">
                        <c:v>3.4820000000000002</c:v>
                      </c:pt>
                      <c:pt idx="6962">
                        <c:v>3.4820000000000002</c:v>
                      </c:pt>
                      <c:pt idx="6963">
                        <c:v>3.4830000000000001</c:v>
                      </c:pt>
                      <c:pt idx="6964">
                        <c:v>3.4830000000000001</c:v>
                      </c:pt>
                      <c:pt idx="6965">
                        <c:v>3.484</c:v>
                      </c:pt>
                      <c:pt idx="6966">
                        <c:v>3.484</c:v>
                      </c:pt>
                      <c:pt idx="6967">
                        <c:v>3.4849999999999999</c:v>
                      </c:pt>
                      <c:pt idx="6968">
                        <c:v>3.4849999999999999</c:v>
                      </c:pt>
                      <c:pt idx="6969">
                        <c:v>3.4860000000000002</c:v>
                      </c:pt>
                      <c:pt idx="6970">
                        <c:v>3.4860000000000002</c:v>
                      </c:pt>
                      <c:pt idx="6971">
                        <c:v>3.4870000000000001</c:v>
                      </c:pt>
                      <c:pt idx="6972">
                        <c:v>3.4870000000000001</c:v>
                      </c:pt>
                      <c:pt idx="6973">
                        <c:v>3.488</c:v>
                      </c:pt>
                      <c:pt idx="6974">
                        <c:v>3.488</c:v>
                      </c:pt>
                      <c:pt idx="6975">
                        <c:v>3.4889999999999999</c:v>
                      </c:pt>
                      <c:pt idx="6976">
                        <c:v>3.4889999999999999</c:v>
                      </c:pt>
                      <c:pt idx="6977">
                        <c:v>3.49</c:v>
                      </c:pt>
                      <c:pt idx="6978">
                        <c:v>3.49</c:v>
                      </c:pt>
                      <c:pt idx="6979">
                        <c:v>3.4910000000000001</c:v>
                      </c:pt>
                      <c:pt idx="6980">
                        <c:v>3.4910000000000001</c:v>
                      </c:pt>
                      <c:pt idx="6981">
                        <c:v>3.492</c:v>
                      </c:pt>
                      <c:pt idx="6982">
                        <c:v>3.492</c:v>
                      </c:pt>
                      <c:pt idx="6983">
                        <c:v>3.4929999999999999</c:v>
                      </c:pt>
                      <c:pt idx="6984">
                        <c:v>3.4929999999999999</c:v>
                      </c:pt>
                      <c:pt idx="6985">
                        <c:v>3.4940000000000002</c:v>
                      </c:pt>
                      <c:pt idx="6986">
                        <c:v>3.4940000000000002</c:v>
                      </c:pt>
                      <c:pt idx="6987">
                        <c:v>3.4950000000000001</c:v>
                      </c:pt>
                      <c:pt idx="6988">
                        <c:v>3.4950000000000001</c:v>
                      </c:pt>
                      <c:pt idx="6989">
                        <c:v>3.496</c:v>
                      </c:pt>
                      <c:pt idx="6990">
                        <c:v>3.496</c:v>
                      </c:pt>
                      <c:pt idx="6991">
                        <c:v>3.4969999999999999</c:v>
                      </c:pt>
                      <c:pt idx="6992">
                        <c:v>3.4969999999999999</c:v>
                      </c:pt>
                      <c:pt idx="6993">
                        <c:v>3.4980000000000002</c:v>
                      </c:pt>
                      <c:pt idx="6994">
                        <c:v>3.4980000000000002</c:v>
                      </c:pt>
                      <c:pt idx="6995">
                        <c:v>3.4990000000000001</c:v>
                      </c:pt>
                      <c:pt idx="6996">
                        <c:v>3.4990000000000001</c:v>
                      </c:pt>
                      <c:pt idx="6997">
                        <c:v>3.5</c:v>
                      </c:pt>
                      <c:pt idx="6998">
                        <c:v>3.5</c:v>
                      </c:pt>
                      <c:pt idx="6999">
                        <c:v>3.5009999999999999</c:v>
                      </c:pt>
                      <c:pt idx="7000">
                        <c:v>3.5009999999999999</c:v>
                      </c:pt>
                      <c:pt idx="7001">
                        <c:v>3.5019999999999998</c:v>
                      </c:pt>
                      <c:pt idx="7002">
                        <c:v>3.5019999999999998</c:v>
                      </c:pt>
                      <c:pt idx="7003">
                        <c:v>3.5030000000000001</c:v>
                      </c:pt>
                      <c:pt idx="7004">
                        <c:v>3.5030000000000001</c:v>
                      </c:pt>
                      <c:pt idx="7005">
                        <c:v>3.504</c:v>
                      </c:pt>
                      <c:pt idx="7006">
                        <c:v>3.504</c:v>
                      </c:pt>
                      <c:pt idx="7007">
                        <c:v>3.5049999999999999</c:v>
                      </c:pt>
                      <c:pt idx="7008">
                        <c:v>3.5049999999999999</c:v>
                      </c:pt>
                      <c:pt idx="7009">
                        <c:v>3.5059999999999998</c:v>
                      </c:pt>
                      <c:pt idx="7010">
                        <c:v>3.5059999999999998</c:v>
                      </c:pt>
                      <c:pt idx="7011">
                        <c:v>3.5070000000000001</c:v>
                      </c:pt>
                      <c:pt idx="7012">
                        <c:v>3.5070000000000001</c:v>
                      </c:pt>
                      <c:pt idx="7013">
                        <c:v>3.508</c:v>
                      </c:pt>
                      <c:pt idx="7014">
                        <c:v>3.508</c:v>
                      </c:pt>
                      <c:pt idx="7015">
                        <c:v>3.5089999999999999</c:v>
                      </c:pt>
                      <c:pt idx="7016">
                        <c:v>3.5089999999999999</c:v>
                      </c:pt>
                      <c:pt idx="7017">
                        <c:v>3.51</c:v>
                      </c:pt>
                      <c:pt idx="7018">
                        <c:v>3.51</c:v>
                      </c:pt>
                      <c:pt idx="7019">
                        <c:v>3.5110000000000001</c:v>
                      </c:pt>
                      <c:pt idx="7020">
                        <c:v>3.5110000000000001</c:v>
                      </c:pt>
                      <c:pt idx="7021">
                        <c:v>3.512</c:v>
                      </c:pt>
                      <c:pt idx="7022">
                        <c:v>3.512</c:v>
                      </c:pt>
                      <c:pt idx="7023">
                        <c:v>3.5129999999999999</c:v>
                      </c:pt>
                      <c:pt idx="7024">
                        <c:v>3.5129999999999999</c:v>
                      </c:pt>
                      <c:pt idx="7025">
                        <c:v>3.5139999999999998</c:v>
                      </c:pt>
                      <c:pt idx="7026">
                        <c:v>3.5139999999999998</c:v>
                      </c:pt>
                      <c:pt idx="7027">
                        <c:v>3.5150000000000001</c:v>
                      </c:pt>
                      <c:pt idx="7028">
                        <c:v>3.5150000000000001</c:v>
                      </c:pt>
                      <c:pt idx="7029">
                        <c:v>3.516</c:v>
                      </c:pt>
                      <c:pt idx="7030">
                        <c:v>3.516</c:v>
                      </c:pt>
                      <c:pt idx="7031">
                        <c:v>3.5169999999999999</c:v>
                      </c:pt>
                      <c:pt idx="7032">
                        <c:v>3.5169999999999999</c:v>
                      </c:pt>
                      <c:pt idx="7033">
                        <c:v>3.5179999999999998</c:v>
                      </c:pt>
                      <c:pt idx="7034">
                        <c:v>3.5179999999999998</c:v>
                      </c:pt>
                      <c:pt idx="7035">
                        <c:v>3.5190000000000001</c:v>
                      </c:pt>
                      <c:pt idx="7036">
                        <c:v>3.5190000000000001</c:v>
                      </c:pt>
                      <c:pt idx="7037">
                        <c:v>3.52</c:v>
                      </c:pt>
                      <c:pt idx="7038">
                        <c:v>3.52</c:v>
                      </c:pt>
                      <c:pt idx="7039">
                        <c:v>3.5209999999999999</c:v>
                      </c:pt>
                      <c:pt idx="7040">
                        <c:v>3.5209999999999999</c:v>
                      </c:pt>
                      <c:pt idx="7041">
                        <c:v>3.5219999999999998</c:v>
                      </c:pt>
                      <c:pt idx="7042">
                        <c:v>3.5219999999999998</c:v>
                      </c:pt>
                      <c:pt idx="7043">
                        <c:v>3.5230000000000001</c:v>
                      </c:pt>
                      <c:pt idx="7044">
                        <c:v>3.5230000000000001</c:v>
                      </c:pt>
                      <c:pt idx="7045">
                        <c:v>3.524</c:v>
                      </c:pt>
                      <c:pt idx="7046">
                        <c:v>3.524</c:v>
                      </c:pt>
                      <c:pt idx="7047">
                        <c:v>3.5249999999999999</c:v>
                      </c:pt>
                      <c:pt idx="7048">
                        <c:v>3.5249999999999999</c:v>
                      </c:pt>
                      <c:pt idx="7049">
                        <c:v>3.5259999999999998</c:v>
                      </c:pt>
                      <c:pt idx="7050">
                        <c:v>3.5259999999999998</c:v>
                      </c:pt>
                      <c:pt idx="7051">
                        <c:v>3.5270000000000001</c:v>
                      </c:pt>
                      <c:pt idx="7052">
                        <c:v>3.5270000000000001</c:v>
                      </c:pt>
                      <c:pt idx="7053">
                        <c:v>3.528</c:v>
                      </c:pt>
                      <c:pt idx="7054">
                        <c:v>3.528</c:v>
                      </c:pt>
                      <c:pt idx="7055">
                        <c:v>3.5289999999999999</c:v>
                      </c:pt>
                      <c:pt idx="7056">
                        <c:v>3.5289999999999999</c:v>
                      </c:pt>
                      <c:pt idx="7057">
                        <c:v>3.53</c:v>
                      </c:pt>
                      <c:pt idx="7058">
                        <c:v>3.53</c:v>
                      </c:pt>
                      <c:pt idx="7059">
                        <c:v>3.5310000000000001</c:v>
                      </c:pt>
                      <c:pt idx="7060">
                        <c:v>3.5310000000000001</c:v>
                      </c:pt>
                      <c:pt idx="7061">
                        <c:v>3.532</c:v>
                      </c:pt>
                      <c:pt idx="7062">
                        <c:v>3.532</c:v>
                      </c:pt>
                      <c:pt idx="7063">
                        <c:v>3.5329999999999999</c:v>
                      </c:pt>
                      <c:pt idx="7064">
                        <c:v>3.5329999999999999</c:v>
                      </c:pt>
                      <c:pt idx="7065">
                        <c:v>3.5339999999999998</c:v>
                      </c:pt>
                      <c:pt idx="7066">
                        <c:v>3.5339999999999998</c:v>
                      </c:pt>
                      <c:pt idx="7067">
                        <c:v>3.5350000000000001</c:v>
                      </c:pt>
                      <c:pt idx="7068">
                        <c:v>3.5350000000000001</c:v>
                      </c:pt>
                      <c:pt idx="7069">
                        <c:v>3.536</c:v>
                      </c:pt>
                      <c:pt idx="7070">
                        <c:v>3.536</c:v>
                      </c:pt>
                      <c:pt idx="7071">
                        <c:v>3.5369999999999999</c:v>
                      </c:pt>
                      <c:pt idx="7072">
                        <c:v>3.5369999999999999</c:v>
                      </c:pt>
                      <c:pt idx="7073">
                        <c:v>3.5379999999999998</c:v>
                      </c:pt>
                      <c:pt idx="7074">
                        <c:v>3.5379999999999998</c:v>
                      </c:pt>
                      <c:pt idx="7075">
                        <c:v>3.5390000000000001</c:v>
                      </c:pt>
                      <c:pt idx="7076">
                        <c:v>3.5390000000000001</c:v>
                      </c:pt>
                      <c:pt idx="7077">
                        <c:v>3.54</c:v>
                      </c:pt>
                      <c:pt idx="7078">
                        <c:v>3.54</c:v>
                      </c:pt>
                      <c:pt idx="7079">
                        <c:v>3.5409999999999999</c:v>
                      </c:pt>
                      <c:pt idx="7080">
                        <c:v>3.5409999999999999</c:v>
                      </c:pt>
                      <c:pt idx="7081">
                        <c:v>3.5419999999999998</c:v>
                      </c:pt>
                      <c:pt idx="7082">
                        <c:v>3.5419999999999998</c:v>
                      </c:pt>
                      <c:pt idx="7083">
                        <c:v>3.5430000000000001</c:v>
                      </c:pt>
                      <c:pt idx="7084">
                        <c:v>3.5430000000000001</c:v>
                      </c:pt>
                      <c:pt idx="7085">
                        <c:v>3.544</c:v>
                      </c:pt>
                      <c:pt idx="7086">
                        <c:v>3.544</c:v>
                      </c:pt>
                      <c:pt idx="7087">
                        <c:v>3.5449999999999999</c:v>
                      </c:pt>
                      <c:pt idx="7088">
                        <c:v>3.5449999999999999</c:v>
                      </c:pt>
                      <c:pt idx="7089">
                        <c:v>3.5459999999999998</c:v>
                      </c:pt>
                      <c:pt idx="7090">
                        <c:v>3.5459999999999998</c:v>
                      </c:pt>
                      <c:pt idx="7091">
                        <c:v>3.5470000000000002</c:v>
                      </c:pt>
                      <c:pt idx="7092">
                        <c:v>3.5470000000000002</c:v>
                      </c:pt>
                      <c:pt idx="7093">
                        <c:v>3.548</c:v>
                      </c:pt>
                      <c:pt idx="7094">
                        <c:v>3.548</c:v>
                      </c:pt>
                      <c:pt idx="7095">
                        <c:v>3.5489999999999999</c:v>
                      </c:pt>
                      <c:pt idx="7096">
                        <c:v>3.5489999999999999</c:v>
                      </c:pt>
                      <c:pt idx="7097">
                        <c:v>3.55</c:v>
                      </c:pt>
                      <c:pt idx="7098">
                        <c:v>3.55</c:v>
                      </c:pt>
                      <c:pt idx="7099">
                        <c:v>3.5510000000000002</c:v>
                      </c:pt>
                      <c:pt idx="7100">
                        <c:v>3.5510000000000002</c:v>
                      </c:pt>
                      <c:pt idx="7101">
                        <c:v>3.552</c:v>
                      </c:pt>
                      <c:pt idx="7102">
                        <c:v>3.552</c:v>
                      </c:pt>
                      <c:pt idx="7103">
                        <c:v>3.5529999999999999</c:v>
                      </c:pt>
                      <c:pt idx="7104">
                        <c:v>3.5529999999999999</c:v>
                      </c:pt>
                      <c:pt idx="7105">
                        <c:v>3.5539999999999998</c:v>
                      </c:pt>
                      <c:pt idx="7106">
                        <c:v>3.5539999999999998</c:v>
                      </c:pt>
                      <c:pt idx="7107">
                        <c:v>3.5550000000000002</c:v>
                      </c:pt>
                      <c:pt idx="7108">
                        <c:v>3.5550000000000002</c:v>
                      </c:pt>
                      <c:pt idx="7109">
                        <c:v>3.556</c:v>
                      </c:pt>
                      <c:pt idx="7110">
                        <c:v>3.556</c:v>
                      </c:pt>
                      <c:pt idx="7111">
                        <c:v>3.5569999999999999</c:v>
                      </c:pt>
                      <c:pt idx="7112">
                        <c:v>3.5569999999999999</c:v>
                      </c:pt>
                      <c:pt idx="7113">
                        <c:v>3.5579999999999998</c:v>
                      </c:pt>
                      <c:pt idx="7114">
                        <c:v>3.5579999999999998</c:v>
                      </c:pt>
                      <c:pt idx="7115">
                        <c:v>3.5590000000000002</c:v>
                      </c:pt>
                      <c:pt idx="7116">
                        <c:v>3.5590000000000002</c:v>
                      </c:pt>
                      <c:pt idx="7117">
                        <c:v>3.56</c:v>
                      </c:pt>
                      <c:pt idx="7118">
                        <c:v>3.56</c:v>
                      </c:pt>
                      <c:pt idx="7119">
                        <c:v>3.5609999999999999</c:v>
                      </c:pt>
                      <c:pt idx="7120">
                        <c:v>3.5609999999999999</c:v>
                      </c:pt>
                      <c:pt idx="7121">
                        <c:v>3.5619999999999998</c:v>
                      </c:pt>
                      <c:pt idx="7122">
                        <c:v>3.5619999999999998</c:v>
                      </c:pt>
                      <c:pt idx="7123">
                        <c:v>3.5630000000000002</c:v>
                      </c:pt>
                      <c:pt idx="7124">
                        <c:v>3.5630000000000002</c:v>
                      </c:pt>
                      <c:pt idx="7125">
                        <c:v>3.5640000000000001</c:v>
                      </c:pt>
                      <c:pt idx="7126">
                        <c:v>3.5640000000000001</c:v>
                      </c:pt>
                      <c:pt idx="7127">
                        <c:v>3.5649999999999999</c:v>
                      </c:pt>
                      <c:pt idx="7128">
                        <c:v>3.5649999999999999</c:v>
                      </c:pt>
                      <c:pt idx="7129">
                        <c:v>3.5659999999999998</c:v>
                      </c:pt>
                      <c:pt idx="7130">
                        <c:v>3.5659999999999998</c:v>
                      </c:pt>
                      <c:pt idx="7131">
                        <c:v>3.5670000000000002</c:v>
                      </c:pt>
                      <c:pt idx="7132">
                        <c:v>3.5670000000000002</c:v>
                      </c:pt>
                      <c:pt idx="7133">
                        <c:v>3.5680000000000001</c:v>
                      </c:pt>
                      <c:pt idx="7134">
                        <c:v>3.5680000000000001</c:v>
                      </c:pt>
                      <c:pt idx="7135">
                        <c:v>3.569</c:v>
                      </c:pt>
                      <c:pt idx="7136">
                        <c:v>3.569</c:v>
                      </c:pt>
                      <c:pt idx="7137">
                        <c:v>3.57</c:v>
                      </c:pt>
                      <c:pt idx="7138">
                        <c:v>3.57</c:v>
                      </c:pt>
                      <c:pt idx="7139">
                        <c:v>3.5710000000000002</c:v>
                      </c:pt>
                      <c:pt idx="7140">
                        <c:v>3.5710000000000002</c:v>
                      </c:pt>
                      <c:pt idx="7141">
                        <c:v>3.5720000000000001</c:v>
                      </c:pt>
                      <c:pt idx="7142">
                        <c:v>3.5720000000000001</c:v>
                      </c:pt>
                      <c:pt idx="7143">
                        <c:v>3.573</c:v>
                      </c:pt>
                      <c:pt idx="7144">
                        <c:v>3.573</c:v>
                      </c:pt>
                      <c:pt idx="7145">
                        <c:v>3.5739999999999998</c:v>
                      </c:pt>
                      <c:pt idx="7146">
                        <c:v>3.5739999999999998</c:v>
                      </c:pt>
                      <c:pt idx="7147">
                        <c:v>3.5750000000000002</c:v>
                      </c:pt>
                      <c:pt idx="7148">
                        <c:v>3.5750000000000002</c:v>
                      </c:pt>
                      <c:pt idx="7149">
                        <c:v>3.5760000000000001</c:v>
                      </c:pt>
                      <c:pt idx="7150">
                        <c:v>3.5760000000000001</c:v>
                      </c:pt>
                      <c:pt idx="7151">
                        <c:v>3.577</c:v>
                      </c:pt>
                      <c:pt idx="7152">
                        <c:v>3.577</c:v>
                      </c:pt>
                      <c:pt idx="7153">
                        <c:v>3.5779999999999998</c:v>
                      </c:pt>
                      <c:pt idx="7154">
                        <c:v>3.5779999999999998</c:v>
                      </c:pt>
                      <c:pt idx="7155">
                        <c:v>3.5790000000000002</c:v>
                      </c:pt>
                      <c:pt idx="7156">
                        <c:v>3.5790000000000002</c:v>
                      </c:pt>
                      <c:pt idx="7157">
                        <c:v>3.58</c:v>
                      </c:pt>
                      <c:pt idx="7158">
                        <c:v>3.58</c:v>
                      </c:pt>
                      <c:pt idx="7159">
                        <c:v>3.581</c:v>
                      </c:pt>
                      <c:pt idx="7160">
                        <c:v>3.581</c:v>
                      </c:pt>
                      <c:pt idx="7161">
                        <c:v>3.5819999999999999</c:v>
                      </c:pt>
                      <c:pt idx="7162">
                        <c:v>3.5819999999999999</c:v>
                      </c:pt>
                      <c:pt idx="7163">
                        <c:v>3.5830000000000002</c:v>
                      </c:pt>
                      <c:pt idx="7164">
                        <c:v>3.5830000000000002</c:v>
                      </c:pt>
                      <c:pt idx="7165">
                        <c:v>3.5840000000000001</c:v>
                      </c:pt>
                      <c:pt idx="7166">
                        <c:v>3.5840000000000001</c:v>
                      </c:pt>
                      <c:pt idx="7167">
                        <c:v>3.585</c:v>
                      </c:pt>
                      <c:pt idx="7168">
                        <c:v>3.585</c:v>
                      </c:pt>
                      <c:pt idx="7169">
                        <c:v>3.5859999999999999</c:v>
                      </c:pt>
                      <c:pt idx="7170">
                        <c:v>3.5859999999999999</c:v>
                      </c:pt>
                      <c:pt idx="7171">
                        <c:v>3.5870000000000002</c:v>
                      </c:pt>
                      <c:pt idx="7172">
                        <c:v>3.5870000000000002</c:v>
                      </c:pt>
                      <c:pt idx="7173">
                        <c:v>3.5880000000000001</c:v>
                      </c:pt>
                      <c:pt idx="7174">
                        <c:v>3.5880000000000001</c:v>
                      </c:pt>
                      <c:pt idx="7175">
                        <c:v>3.589</c:v>
                      </c:pt>
                      <c:pt idx="7176">
                        <c:v>3.589</c:v>
                      </c:pt>
                      <c:pt idx="7177">
                        <c:v>3.59</c:v>
                      </c:pt>
                      <c:pt idx="7178">
                        <c:v>3.59</c:v>
                      </c:pt>
                      <c:pt idx="7179">
                        <c:v>3.5910000000000002</c:v>
                      </c:pt>
                      <c:pt idx="7180">
                        <c:v>3.5910000000000002</c:v>
                      </c:pt>
                      <c:pt idx="7181">
                        <c:v>3.5920000000000001</c:v>
                      </c:pt>
                      <c:pt idx="7182">
                        <c:v>3.5920000000000001</c:v>
                      </c:pt>
                      <c:pt idx="7183">
                        <c:v>3.593</c:v>
                      </c:pt>
                      <c:pt idx="7184">
                        <c:v>3.593</c:v>
                      </c:pt>
                      <c:pt idx="7185">
                        <c:v>3.5939999999999999</c:v>
                      </c:pt>
                      <c:pt idx="7186">
                        <c:v>3.5939999999999999</c:v>
                      </c:pt>
                      <c:pt idx="7187">
                        <c:v>3.5950000000000002</c:v>
                      </c:pt>
                      <c:pt idx="7188">
                        <c:v>3.5950000000000002</c:v>
                      </c:pt>
                      <c:pt idx="7189">
                        <c:v>3.5960000000000001</c:v>
                      </c:pt>
                      <c:pt idx="7190">
                        <c:v>3.5960000000000001</c:v>
                      </c:pt>
                      <c:pt idx="7191">
                        <c:v>3.597</c:v>
                      </c:pt>
                      <c:pt idx="7192">
                        <c:v>3.597</c:v>
                      </c:pt>
                      <c:pt idx="7193">
                        <c:v>3.5979999999999999</c:v>
                      </c:pt>
                      <c:pt idx="7194">
                        <c:v>3.5979999999999999</c:v>
                      </c:pt>
                      <c:pt idx="7195">
                        <c:v>3.5990000000000002</c:v>
                      </c:pt>
                      <c:pt idx="7196">
                        <c:v>3.5990000000000002</c:v>
                      </c:pt>
                      <c:pt idx="7197">
                        <c:v>3.6</c:v>
                      </c:pt>
                      <c:pt idx="7198">
                        <c:v>3.6</c:v>
                      </c:pt>
                      <c:pt idx="7199">
                        <c:v>3.601</c:v>
                      </c:pt>
                      <c:pt idx="7200">
                        <c:v>3.601</c:v>
                      </c:pt>
                      <c:pt idx="7201">
                        <c:v>3.6019999999999999</c:v>
                      </c:pt>
                      <c:pt idx="7202">
                        <c:v>3.6019999999999999</c:v>
                      </c:pt>
                      <c:pt idx="7203">
                        <c:v>3.6030000000000002</c:v>
                      </c:pt>
                      <c:pt idx="7204">
                        <c:v>3.6030000000000002</c:v>
                      </c:pt>
                      <c:pt idx="7205">
                        <c:v>3.6040000000000001</c:v>
                      </c:pt>
                      <c:pt idx="7206">
                        <c:v>3.6040000000000001</c:v>
                      </c:pt>
                      <c:pt idx="7207">
                        <c:v>3.605</c:v>
                      </c:pt>
                      <c:pt idx="7208">
                        <c:v>3.605</c:v>
                      </c:pt>
                      <c:pt idx="7209">
                        <c:v>3.6059999999999999</c:v>
                      </c:pt>
                      <c:pt idx="7210">
                        <c:v>3.6059999999999999</c:v>
                      </c:pt>
                      <c:pt idx="7211">
                        <c:v>3.6070000000000002</c:v>
                      </c:pt>
                      <c:pt idx="7212">
                        <c:v>3.6070000000000002</c:v>
                      </c:pt>
                      <c:pt idx="7213">
                        <c:v>3.6080000000000001</c:v>
                      </c:pt>
                      <c:pt idx="7214">
                        <c:v>3.6080000000000001</c:v>
                      </c:pt>
                      <c:pt idx="7215">
                        <c:v>3.609</c:v>
                      </c:pt>
                      <c:pt idx="7216">
                        <c:v>3.609</c:v>
                      </c:pt>
                      <c:pt idx="7217">
                        <c:v>3.61</c:v>
                      </c:pt>
                      <c:pt idx="7218">
                        <c:v>3.61</c:v>
                      </c:pt>
                      <c:pt idx="7219">
                        <c:v>3.6110000000000002</c:v>
                      </c:pt>
                      <c:pt idx="7220">
                        <c:v>3.6110000000000002</c:v>
                      </c:pt>
                      <c:pt idx="7221">
                        <c:v>3.6120000000000001</c:v>
                      </c:pt>
                      <c:pt idx="7222">
                        <c:v>3.6120000000000001</c:v>
                      </c:pt>
                      <c:pt idx="7223">
                        <c:v>3.613</c:v>
                      </c:pt>
                      <c:pt idx="7224">
                        <c:v>3.613</c:v>
                      </c:pt>
                      <c:pt idx="7225">
                        <c:v>3.6139999999999999</c:v>
                      </c:pt>
                      <c:pt idx="7226">
                        <c:v>3.6139999999999999</c:v>
                      </c:pt>
                      <c:pt idx="7227">
                        <c:v>3.6150000000000002</c:v>
                      </c:pt>
                      <c:pt idx="7228">
                        <c:v>3.6150000000000002</c:v>
                      </c:pt>
                      <c:pt idx="7229">
                        <c:v>3.6160000000000001</c:v>
                      </c:pt>
                      <c:pt idx="7230">
                        <c:v>3.6160000000000001</c:v>
                      </c:pt>
                      <c:pt idx="7231">
                        <c:v>3.617</c:v>
                      </c:pt>
                      <c:pt idx="7232">
                        <c:v>3.617</c:v>
                      </c:pt>
                      <c:pt idx="7233">
                        <c:v>3.6179999999999999</c:v>
                      </c:pt>
                      <c:pt idx="7234">
                        <c:v>3.6179999999999999</c:v>
                      </c:pt>
                      <c:pt idx="7235">
                        <c:v>3.6190000000000002</c:v>
                      </c:pt>
                      <c:pt idx="7236">
                        <c:v>3.6190000000000002</c:v>
                      </c:pt>
                      <c:pt idx="7237">
                        <c:v>3.62</c:v>
                      </c:pt>
                      <c:pt idx="7238">
                        <c:v>3.62</c:v>
                      </c:pt>
                      <c:pt idx="7239">
                        <c:v>3.621</c:v>
                      </c:pt>
                      <c:pt idx="7240">
                        <c:v>3.621</c:v>
                      </c:pt>
                      <c:pt idx="7241">
                        <c:v>3.6219999999999999</c:v>
                      </c:pt>
                      <c:pt idx="7242">
                        <c:v>3.6219999999999999</c:v>
                      </c:pt>
                      <c:pt idx="7243">
                        <c:v>3.6230000000000002</c:v>
                      </c:pt>
                      <c:pt idx="7244">
                        <c:v>3.6230000000000002</c:v>
                      </c:pt>
                      <c:pt idx="7245">
                        <c:v>3.6240000000000001</c:v>
                      </c:pt>
                      <c:pt idx="7246">
                        <c:v>3.6240000000000001</c:v>
                      </c:pt>
                      <c:pt idx="7247">
                        <c:v>3.625</c:v>
                      </c:pt>
                      <c:pt idx="7248">
                        <c:v>3.625</c:v>
                      </c:pt>
                      <c:pt idx="7249">
                        <c:v>3.6259999999999999</c:v>
                      </c:pt>
                      <c:pt idx="7250">
                        <c:v>3.6259999999999999</c:v>
                      </c:pt>
                      <c:pt idx="7251">
                        <c:v>3.6269999999999998</c:v>
                      </c:pt>
                      <c:pt idx="7252">
                        <c:v>3.6269999999999998</c:v>
                      </c:pt>
                      <c:pt idx="7253">
                        <c:v>3.6280000000000001</c:v>
                      </c:pt>
                      <c:pt idx="7254">
                        <c:v>3.6280000000000001</c:v>
                      </c:pt>
                      <c:pt idx="7255">
                        <c:v>3.629</c:v>
                      </c:pt>
                      <c:pt idx="7256">
                        <c:v>3.629</c:v>
                      </c:pt>
                      <c:pt idx="7257">
                        <c:v>3.63</c:v>
                      </c:pt>
                      <c:pt idx="7258">
                        <c:v>3.63</c:v>
                      </c:pt>
                      <c:pt idx="7259">
                        <c:v>3.6309999999999998</c:v>
                      </c:pt>
                      <c:pt idx="7260">
                        <c:v>3.6309999999999998</c:v>
                      </c:pt>
                      <c:pt idx="7261">
                        <c:v>3.6320000000000001</c:v>
                      </c:pt>
                      <c:pt idx="7262">
                        <c:v>3.6320000000000001</c:v>
                      </c:pt>
                      <c:pt idx="7263">
                        <c:v>3.633</c:v>
                      </c:pt>
                      <c:pt idx="7264">
                        <c:v>3.633</c:v>
                      </c:pt>
                      <c:pt idx="7265">
                        <c:v>3.6339999999999999</c:v>
                      </c:pt>
                      <c:pt idx="7266">
                        <c:v>3.6339999999999999</c:v>
                      </c:pt>
                      <c:pt idx="7267">
                        <c:v>3.6349999999999998</c:v>
                      </c:pt>
                      <c:pt idx="7268">
                        <c:v>3.6349999999999998</c:v>
                      </c:pt>
                      <c:pt idx="7269">
                        <c:v>3.6360000000000001</c:v>
                      </c:pt>
                      <c:pt idx="7270">
                        <c:v>3.6360000000000001</c:v>
                      </c:pt>
                      <c:pt idx="7271">
                        <c:v>3.637</c:v>
                      </c:pt>
                      <c:pt idx="7272">
                        <c:v>3.637</c:v>
                      </c:pt>
                      <c:pt idx="7273">
                        <c:v>3.6379999999999999</c:v>
                      </c:pt>
                      <c:pt idx="7274">
                        <c:v>3.6379999999999999</c:v>
                      </c:pt>
                      <c:pt idx="7275">
                        <c:v>3.6389999999999998</c:v>
                      </c:pt>
                      <c:pt idx="7276">
                        <c:v>3.6389999999999998</c:v>
                      </c:pt>
                      <c:pt idx="7277">
                        <c:v>3.64</c:v>
                      </c:pt>
                      <c:pt idx="7278">
                        <c:v>3.64</c:v>
                      </c:pt>
                      <c:pt idx="7279">
                        <c:v>3.641</c:v>
                      </c:pt>
                      <c:pt idx="7280">
                        <c:v>3.641</c:v>
                      </c:pt>
                      <c:pt idx="7281">
                        <c:v>3.6419999999999999</c:v>
                      </c:pt>
                      <c:pt idx="7282">
                        <c:v>3.6419999999999999</c:v>
                      </c:pt>
                      <c:pt idx="7283">
                        <c:v>3.6429999999999998</c:v>
                      </c:pt>
                      <c:pt idx="7284">
                        <c:v>3.6429999999999998</c:v>
                      </c:pt>
                      <c:pt idx="7285">
                        <c:v>3.6440000000000001</c:v>
                      </c:pt>
                      <c:pt idx="7286">
                        <c:v>3.6440000000000001</c:v>
                      </c:pt>
                      <c:pt idx="7287">
                        <c:v>3.645</c:v>
                      </c:pt>
                      <c:pt idx="7288">
                        <c:v>3.645</c:v>
                      </c:pt>
                      <c:pt idx="7289">
                        <c:v>3.6459999999999999</c:v>
                      </c:pt>
                      <c:pt idx="7290">
                        <c:v>3.6459999999999999</c:v>
                      </c:pt>
                      <c:pt idx="7291">
                        <c:v>3.6469999999999998</c:v>
                      </c:pt>
                      <c:pt idx="7292">
                        <c:v>3.6469999999999998</c:v>
                      </c:pt>
                      <c:pt idx="7293">
                        <c:v>3.6480000000000001</c:v>
                      </c:pt>
                      <c:pt idx="7294">
                        <c:v>3.6480000000000001</c:v>
                      </c:pt>
                      <c:pt idx="7295">
                        <c:v>3.649</c:v>
                      </c:pt>
                      <c:pt idx="7296">
                        <c:v>3.649</c:v>
                      </c:pt>
                      <c:pt idx="7297">
                        <c:v>3.65</c:v>
                      </c:pt>
                      <c:pt idx="7298">
                        <c:v>3.65</c:v>
                      </c:pt>
                      <c:pt idx="7299">
                        <c:v>3.6509999999999998</c:v>
                      </c:pt>
                      <c:pt idx="7300">
                        <c:v>3.6509999999999998</c:v>
                      </c:pt>
                      <c:pt idx="7301">
                        <c:v>3.6520000000000001</c:v>
                      </c:pt>
                      <c:pt idx="7302">
                        <c:v>3.6520000000000001</c:v>
                      </c:pt>
                      <c:pt idx="7303">
                        <c:v>3.653</c:v>
                      </c:pt>
                      <c:pt idx="7304">
                        <c:v>3.653</c:v>
                      </c:pt>
                      <c:pt idx="7305">
                        <c:v>3.6539999999999999</c:v>
                      </c:pt>
                      <c:pt idx="7306">
                        <c:v>3.6539999999999999</c:v>
                      </c:pt>
                      <c:pt idx="7307">
                        <c:v>3.6549999999999998</c:v>
                      </c:pt>
                      <c:pt idx="7308">
                        <c:v>3.6549999999999998</c:v>
                      </c:pt>
                      <c:pt idx="7309">
                        <c:v>3.6560000000000001</c:v>
                      </c:pt>
                      <c:pt idx="7310">
                        <c:v>3.6560000000000001</c:v>
                      </c:pt>
                      <c:pt idx="7311">
                        <c:v>3.657</c:v>
                      </c:pt>
                      <c:pt idx="7312">
                        <c:v>3.657</c:v>
                      </c:pt>
                      <c:pt idx="7313">
                        <c:v>3.6579999999999999</c:v>
                      </c:pt>
                      <c:pt idx="7314">
                        <c:v>3.6579999999999999</c:v>
                      </c:pt>
                      <c:pt idx="7315">
                        <c:v>3.6589999999999998</c:v>
                      </c:pt>
                      <c:pt idx="7316">
                        <c:v>3.6589999999999998</c:v>
                      </c:pt>
                      <c:pt idx="7317">
                        <c:v>3.66</c:v>
                      </c:pt>
                      <c:pt idx="7318">
                        <c:v>3.66</c:v>
                      </c:pt>
                      <c:pt idx="7319">
                        <c:v>3.661</c:v>
                      </c:pt>
                      <c:pt idx="7320">
                        <c:v>3.661</c:v>
                      </c:pt>
                      <c:pt idx="7321">
                        <c:v>3.6619999999999999</c:v>
                      </c:pt>
                      <c:pt idx="7322">
                        <c:v>3.6619999999999999</c:v>
                      </c:pt>
                      <c:pt idx="7323">
                        <c:v>3.6629999999999998</c:v>
                      </c:pt>
                      <c:pt idx="7324">
                        <c:v>3.6629999999999998</c:v>
                      </c:pt>
                      <c:pt idx="7325">
                        <c:v>3.6640000000000001</c:v>
                      </c:pt>
                      <c:pt idx="7326">
                        <c:v>3.6640000000000001</c:v>
                      </c:pt>
                      <c:pt idx="7327">
                        <c:v>3.665</c:v>
                      </c:pt>
                      <c:pt idx="7328">
                        <c:v>3.665</c:v>
                      </c:pt>
                      <c:pt idx="7329">
                        <c:v>3.6659999999999999</c:v>
                      </c:pt>
                      <c:pt idx="7330">
                        <c:v>3.6659999999999999</c:v>
                      </c:pt>
                      <c:pt idx="7331">
                        <c:v>3.6669999999999998</c:v>
                      </c:pt>
                      <c:pt idx="7332">
                        <c:v>3.6669999999999998</c:v>
                      </c:pt>
                      <c:pt idx="7333">
                        <c:v>3.6680000000000001</c:v>
                      </c:pt>
                      <c:pt idx="7334">
                        <c:v>3.6680000000000001</c:v>
                      </c:pt>
                      <c:pt idx="7335">
                        <c:v>3.669</c:v>
                      </c:pt>
                      <c:pt idx="7336">
                        <c:v>3.669</c:v>
                      </c:pt>
                      <c:pt idx="7337">
                        <c:v>3.67</c:v>
                      </c:pt>
                      <c:pt idx="7338">
                        <c:v>3.67</c:v>
                      </c:pt>
                      <c:pt idx="7339">
                        <c:v>3.6709999999999998</c:v>
                      </c:pt>
                      <c:pt idx="7340">
                        <c:v>3.6709999999999998</c:v>
                      </c:pt>
                      <c:pt idx="7341">
                        <c:v>3.6720000000000002</c:v>
                      </c:pt>
                      <c:pt idx="7342">
                        <c:v>3.6720000000000002</c:v>
                      </c:pt>
                      <c:pt idx="7343">
                        <c:v>3.673</c:v>
                      </c:pt>
                      <c:pt idx="7344">
                        <c:v>3.673</c:v>
                      </c:pt>
                      <c:pt idx="7345">
                        <c:v>3.6739999999999999</c:v>
                      </c:pt>
                      <c:pt idx="7346">
                        <c:v>3.6739999999999999</c:v>
                      </c:pt>
                      <c:pt idx="7347">
                        <c:v>3.6749999999999998</c:v>
                      </c:pt>
                      <c:pt idx="7348">
                        <c:v>3.6749999999999998</c:v>
                      </c:pt>
                      <c:pt idx="7349">
                        <c:v>3.6760000000000002</c:v>
                      </c:pt>
                      <c:pt idx="7350">
                        <c:v>3.6760000000000002</c:v>
                      </c:pt>
                      <c:pt idx="7351">
                        <c:v>3.677</c:v>
                      </c:pt>
                      <c:pt idx="7352">
                        <c:v>3.677</c:v>
                      </c:pt>
                      <c:pt idx="7353">
                        <c:v>3.6779999999999999</c:v>
                      </c:pt>
                      <c:pt idx="7354">
                        <c:v>3.6779999999999999</c:v>
                      </c:pt>
                      <c:pt idx="7355">
                        <c:v>3.6789999999999998</c:v>
                      </c:pt>
                      <c:pt idx="7356">
                        <c:v>3.6789999999999998</c:v>
                      </c:pt>
                      <c:pt idx="7357">
                        <c:v>3.68</c:v>
                      </c:pt>
                      <c:pt idx="7358">
                        <c:v>3.68</c:v>
                      </c:pt>
                      <c:pt idx="7359">
                        <c:v>3.681</c:v>
                      </c:pt>
                      <c:pt idx="7360">
                        <c:v>3.681</c:v>
                      </c:pt>
                      <c:pt idx="7361">
                        <c:v>3.6819999999999999</c:v>
                      </c:pt>
                      <c:pt idx="7362">
                        <c:v>3.6819999999999999</c:v>
                      </c:pt>
                      <c:pt idx="7363">
                        <c:v>3.6829999999999998</c:v>
                      </c:pt>
                      <c:pt idx="7364">
                        <c:v>3.6829999999999998</c:v>
                      </c:pt>
                      <c:pt idx="7365">
                        <c:v>3.6840000000000002</c:v>
                      </c:pt>
                      <c:pt idx="7366">
                        <c:v>3.6840000000000002</c:v>
                      </c:pt>
                      <c:pt idx="7367">
                        <c:v>3.6850000000000001</c:v>
                      </c:pt>
                      <c:pt idx="7368">
                        <c:v>3.6850000000000001</c:v>
                      </c:pt>
                      <c:pt idx="7369">
                        <c:v>3.6859999999999999</c:v>
                      </c:pt>
                      <c:pt idx="7370">
                        <c:v>3.6859999999999999</c:v>
                      </c:pt>
                      <c:pt idx="7371">
                        <c:v>3.6869999999999998</c:v>
                      </c:pt>
                      <c:pt idx="7372">
                        <c:v>3.6869999999999998</c:v>
                      </c:pt>
                      <c:pt idx="7373">
                        <c:v>3.6880000000000002</c:v>
                      </c:pt>
                      <c:pt idx="7374">
                        <c:v>3.6880000000000002</c:v>
                      </c:pt>
                      <c:pt idx="7375">
                        <c:v>3.6890000000000001</c:v>
                      </c:pt>
                      <c:pt idx="7376">
                        <c:v>3.6890000000000001</c:v>
                      </c:pt>
                      <c:pt idx="7377">
                        <c:v>3.69</c:v>
                      </c:pt>
                      <c:pt idx="7378">
                        <c:v>3.69</c:v>
                      </c:pt>
                      <c:pt idx="7379">
                        <c:v>3.6909999999999998</c:v>
                      </c:pt>
                      <c:pt idx="7380">
                        <c:v>3.6909999999999998</c:v>
                      </c:pt>
                      <c:pt idx="7381">
                        <c:v>3.6920000000000002</c:v>
                      </c:pt>
                      <c:pt idx="7382">
                        <c:v>3.6920000000000002</c:v>
                      </c:pt>
                      <c:pt idx="7383">
                        <c:v>3.6930000000000001</c:v>
                      </c:pt>
                      <c:pt idx="7384">
                        <c:v>3.6930000000000001</c:v>
                      </c:pt>
                      <c:pt idx="7385">
                        <c:v>3.694</c:v>
                      </c:pt>
                      <c:pt idx="7386">
                        <c:v>3.694</c:v>
                      </c:pt>
                      <c:pt idx="7387">
                        <c:v>3.6949999999999998</c:v>
                      </c:pt>
                      <c:pt idx="7388">
                        <c:v>3.6949999999999998</c:v>
                      </c:pt>
                      <c:pt idx="7389">
                        <c:v>3.6960000000000002</c:v>
                      </c:pt>
                      <c:pt idx="7390">
                        <c:v>3.6960000000000002</c:v>
                      </c:pt>
                      <c:pt idx="7391">
                        <c:v>3.6970000000000001</c:v>
                      </c:pt>
                      <c:pt idx="7392">
                        <c:v>3.6970000000000001</c:v>
                      </c:pt>
                      <c:pt idx="7393">
                        <c:v>3.698</c:v>
                      </c:pt>
                      <c:pt idx="7394">
                        <c:v>3.698</c:v>
                      </c:pt>
                      <c:pt idx="7395">
                        <c:v>3.6989999999999998</c:v>
                      </c:pt>
                      <c:pt idx="7396">
                        <c:v>3.6989999999999998</c:v>
                      </c:pt>
                      <c:pt idx="7397">
                        <c:v>3.7</c:v>
                      </c:pt>
                      <c:pt idx="7398">
                        <c:v>3.7</c:v>
                      </c:pt>
                      <c:pt idx="7399">
                        <c:v>3.7010000000000001</c:v>
                      </c:pt>
                      <c:pt idx="7400">
                        <c:v>3.7010000000000001</c:v>
                      </c:pt>
                      <c:pt idx="7401">
                        <c:v>3.702</c:v>
                      </c:pt>
                      <c:pt idx="7402">
                        <c:v>3.702</c:v>
                      </c:pt>
                      <c:pt idx="7403">
                        <c:v>3.7029999999999998</c:v>
                      </c:pt>
                      <c:pt idx="7404">
                        <c:v>3.7029999999999998</c:v>
                      </c:pt>
                      <c:pt idx="7405">
                        <c:v>3.7040000000000002</c:v>
                      </c:pt>
                      <c:pt idx="7406">
                        <c:v>3.7040000000000002</c:v>
                      </c:pt>
                      <c:pt idx="7407">
                        <c:v>3.7050000000000001</c:v>
                      </c:pt>
                      <c:pt idx="7408">
                        <c:v>3.7050000000000001</c:v>
                      </c:pt>
                      <c:pt idx="7409">
                        <c:v>3.706</c:v>
                      </c:pt>
                      <c:pt idx="7410">
                        <c:v>3.706</c:v>
                      </c:pt>
                      <c:pt idx="7411">
                        <c:v>3.7069999999999999</c:v>
                      </c:pt>
                      <c:pt idx="7412">
                        <c:v>3.7069999999999999</c:v>
                      </c:pt>
                      <c:pt idx="7413">
                        <c:v>3.7080000000000002</c:v>
                      </c:pt>
                      <c:pt idx="7414">
                        <c:v>3.7080000000000002</c:v>
                      </c:pt>
                      <c:pt idx="7415">
                        <c:v>3.7090000000000001</c:v>
                      </c:pt>
                      <c:pt idx="7416">
                        <c:v>3.7090000000000001</c:v>
                      </c:pt>
                      <c:pt idx="7417">
                        <c:v>3.71</c:v>
                      </c:pt>
                      <c:pt idx="7418">
                        <c:v>3.71</c:v>
                      </c:pt>
                      <c:pt idx="7419">
                        <c:v>3.7109999999999999</c:v>
                      </c:pt>
                      <c:pt idx="7420">
                        <c:v>3.7109999999999999</c:v>
                      </c:pt>
                      <c:pt idx="7421">
                        <c:v>3.7120000000000002</c:v>
                      </c:pt>
                      <c:pt idx="7422">
                        <c:v>3.7120000000000002</c:v>
                      </c:pt>
                      <c:pt idx="7423">
                        <c:v>3.7130000000000001</c:v>
                      </c:pt>
                      <c:pt idx="7424">
                        <c:v>3.7130000000000001</c:v>
                      </c:pt>
                      <c:pt idx="7425">
                        <c:v>3.714</c:v>
                      </c:pt>
                      <c:pt idx="7426">
                        <c:v>3.714</c:v>
                      </c:pt>
                      <c:pt idx="7427">
                        <c:v>3.7149999999999999</c:v>
                      </c:pt>
                      <c:pt idx="7428">
                        <c:v>3.7149999999999999</c:v>
                      </c:pt>
                      <c:pt idx="7429">
                        <c:v>3.7160000000000002</c:v>
                      </c:pt>
                      <c:pt idx="7430">
                        <c:v>3.7160000000000002</c:v>
                      </c:pt>
                      <c:pt idx="7431">
                        <c:v>3.7170000000000001</c:v>
                      </c:pt>
                      <c:pt idx="7432">
                        <c:v>3.7170000000000001</c:v>
                      </c:pt>
                      <c:pt idx="7433">
                        <c:v>3.718</c:v>
                      </c:pt>
                      <c:pt idx="7434">
                        <c:v>3.718</c:v>
                      </c:pt>
                      <c:pt idx="7435">
                        <c:v>3.7189999999999999</c:v>
                      </c:pt>
                      <c:pt idx="7436">
                        <c:v>3.7189999999999999</c:v>
                      </c:pt>
                      <c:pt idx="7437">
                        <c:v>3.72</c:v>
                      </c:pt>
                      <c:pt idx="7438">
                        <c:v>3.72</c:v>
                      </c:pt>
                      <c:pt idx="7439">
                        <c:v>3.7210000000000001</c:v>
                      </c:pt>
                      <c:pt idx="7440">
                        <c:v>3.7210000000000001</c:v>
                      </c:pt>
                      <c:pt idx="7441">
                        <c:v>3.722</c:v>
                      </c:pt>
                      <c:pt idx="7442">
                        <c:v>3.722</c:v>
                      </c:pt>
                      <c:pt idx="7443">
                        <c:v>3.7229999999999999</c:v>
                      </c:pt>
                      <c:pt idx="7444">
                        <c:v>3.7229999999999999</c:v>
                      </c:pt>
                      <c:pt idx="7445">
                        <c:v>3.7240000000000002</c:v>
                      </c:pt>
                      <c:pt idx="7446">
                        <c:v>3.7240000000000002</c:v>
                      </c:pt>
                      <c:pt idx="7447">
                        <c:v>3.7250000000000001</c:v>
                      </c:pt>
                      <c:pt idx="7448">
                        <c:v>3.7250000000000001</c:v>
                      </c:pt>
                      <c:pt idx="7449">
                        <c:v>3.726</c:v>
                      </c:pt>
                      <c:pt idx="7450">
                        <c:v>3.726</c:v>
                      </c:pt>
                      <c:pt idx="7451">
                        <c:v>3.7269999999999999</c:v>
                      </c:pt>
                      <c:pt idx="7452">
                        <c:v>3.7269999999999999</c:v>
                      </c:pt>
                      <c:pt idx="7453">
                        <c:v>3.7280000000000002</c:v>
                      </c:pt>
                      <c:pt idx="7454">
                        <c:v>3.7280000000000002</c:v>
                      </c:pt>
                      <c:pt idx="7455">
                        <c:v>3.7290000000000001</c:v>
                      </c:pt>
                      <c:pt idx="7456">
                        <c:v>3.7290000000000001</c:v>
                      </c:pt>
                      <c:pt idx="7457">
                        <c:v>3.73</c:v>
                      </c:pt>
                      <c:pt idx="7458">
                        <c:v>3.73</c:v>
                      </c:pt>
                      <c:pt idx="7459">
                        <c:v>3.7309999999999999</c:v>
                      </c:pt>
                      <c:pt idx="7460">
                        <c:v>3.7309999999999999</c:v>
                      </c:pt>
                      <c:pt idx="7461">
                        <c:v>3.7320000000000002</c:v>
                      </c:pt>
                      <c:pt idx="7462">
                        <c:v>3.7320000000000002</c:v>
                      </c:pt>
                      <c:pt idx="7463">
                        <c:v>3.7330000000000001</c:v>
                      </c:pt>
                      <c:pt idx="7464">
                        <c:v>3.7330000000000001</c:v>
                      </c:pt>
                      <c:pt idx="7465">
                        <c:v>3.734</c:v>
                      </c:pt>
                      <c:pt idx="7466">
                        <c:v>3.734</c:v>
                      </c:pt>
                      <c:pt idx="7467">
                        <c:v>3.7349999999999999</c:v>
                      </c:pt>
                      <c:pt idx="7468">
                        <c:v>3.7349999999999999</c:v>
                      </c:pt>
                      <c:pt idx="7469">
                        <c:v>3.7360000000000002</c:v>
                      </c:pt>
                      <c:pt idx="7470">
                        <c:v>3.7360000000000002</c:v>
                      </c:pt>
                      <c:pt idx="7471">
                        <c:v>3.7370000000000001</c:v>
                      </c:pt>
                      <c:pt idx="7472">
                        <c:v>3.7370000000000001</c:v>
                      </c:pt>
                      <c:pt idx="7473">
                        <c:v>3.738</c:v>
                      </c:pt>
                      <c:pt idx="7474">
                        <c:v>3.738</c:v>
                      </c:pt>
                      <c:pt idx="7475">
                        <c:v>3.7389999999999999</c:v>
                      </c:pt>
                      <c:pt idx="7476">
                        <c:v>3.7389999999999999</c:v>
                      </c:pt>
                      <c:pt idx="7477">
                        <c:v>3.74</c:v>
                      </c:pt>
                      <c:pt idx="7478">
                        <c:v>3.74</c:v>
                      </c:pt>
                      <c:pt idx="7479">
                        <c:v>3.7410000000000001</c:v>
                      </c:pt>
                      <c:pt idx="7480">
                        <c:v>3.7410000000000001</c:v>
                      </c:pt>
                      <c:pt idx="7481">
                        <c:v>3.742</c:v>
                      </c:pt>
                      <c:pt idx="7482">
                        <c:v>3.742</c:v>
                      </c:pt>
                      <c:pt idx="7483">
                        <c:v>3.7429999999999999</c:v>
                      </c:pt>
                      <c:pt idx="7484">
                        <c:v>3.7429999999999999</c:v>
                      </c:pt>
                      <c:pt idx="7485">
                        <c:v>3.7440000000000002</c:v>
                      </c:pt>
                      <c:pt idx="7486">
                        <c:v>3.7440000000000002</c:v>
                      </c:pt>
                      <c:pt idx="7487">
                        <c:v>3.7450000000000001</c:v>
                      </c:pt>
                      <c:pt idx="7488">
                        <c:v>3.7450000000000001</c:v>
                      </c:pt>
                      <c:pt idx="7489">
                        <c:v>3.746</c:v>
                      </c:pt>
                      <c:pt idx="7490">
                        <c:v>3.746</c:v>
                      </c:pt>
                      <c:pt idx="7491">
                        <c:v>3.7469999999999999</c:v>
                      </c:pt>
                      <c:pt idx="7492">
                        <c:v>3.7469999999999999</c:v>
                      </c:pt>
                      <c:pt idx="7493">
                        <c:v>3.7480000000000002</c:v>
                      </c:pt>
                      <c:pt idx="7494">
                        <c:v>3.7480000000000002</c:v>
                      </c:pt>
                      <c:pt idx="7495">
                        <c:v>3.7490000000000001</c:v>
                      </c:pt>
                      <c:pt idx="7496">
                        <c:v>3.7490000000000001</c:v>
                      </c:pt>
                      <c:pt idx="7497">
                        <c:v>3.75</c:v>
                      </c:pt>
                      <c:pt idx="7498">
                        <c:v>3.75</c:v>
                      </c:pt>
                      <c:pt idx="7499">
                        <c:v>3.7509999999999999</c:v>
                      </c:pt>
                      <c:pt idx="7500">
                        <c:v>3.7509999999999999</c:v>
                      </c:pt>
                      <c:pt idx="7501">
                        <c:v>3.7519999999999998</c:v>
                      </c:pt>
                      <c:pt idx="7502">
                        <c:v>3.7519999999999998</c:v>
                      </c:pt>
                      <c:pt idx="7503">
                        <c:v>3.7530000000000001</c:v>
                      </c:pt>
                      <c:pt idx="7504">
                        <c:v>3.7530000000000001</c:v>
                      </c:pt>
                      <c:pt idx="7505">
                        <c:v>3.754</c:v>
                      </c:pt>
                      <c:pt idx="7506">
                        <c:v>3.754</c:v>
                      </c:pt>
                      <c:pt idx="7507">
                        <c:v>3.7549999999999999</c:v>
                      </c:pt>
                      <c:pt idx="7508">
                        <c:v>3.7549999999999999</c:v>
                      </c:pt>
                      <c:pt idx="7509">
                        <c:v>3.7559999999999998</c:v>
                      </c:pt>
                      <c:pt idx="7510">
                        <c:v>3.7559999999999998</c:v>
                      </c:pt>
                      <c:pt idx="7511">
                        <c:v>3.7570000000000001</c:v>
                      </c:pt>
                      <c:pt idx="7512">
                        <c:v>3.7570000000000001</c:v>
                      </c:pt>
                      <c:pt idx="7513">
                        <c:v>3.758</c:v>
                      </c:pt>
                      <c:pt idx="7514">
                        <c:v>3.758</c:v>
                      </c:pt>
                      <c:pt idx="7515">
                        <c:v>3.7589999999999999</c:v>
                      </c:pt>
                      <c:pt idx="7516">
                        <c:v>3.7589999999999999</c:v>
                      </c:pt>
                      <c:pt idx="7517">
                        <c:v>3.76</c:v>
                      </c:pt>
                      <c:pt idx="7518">
                        <c:v>3.76</c:v>
                      </c:pt>
                      <c:pt idx="7519">
                        <c:v>3.7610000000000001</c:v>
                      </c:pt>
                      <c:pt idx="7520">
                        <c:v>3.7610000000000001</c:v>
                      </c:pt>
                      <c:pt idx="7521">
                        <c:v>3.762</c:v>
                      </c:pt>
                      <c:pt idx="7522">
                        <c:v>3.762</c:v>
                      </c:pt>
                      <c:pt idx="7523">
                        <c:v>3.7629999999999999</c:v>
                      </c:pt>
                      <c:pt idx="7524">
                        <c:v>3.7629999999999999</c:v>
                      </c:pt>
                      <c:pt idx="7525">
                        <c:v>3.7639999999999998</c:v>
                      </c:pt>
                      <c:pt idx="7526">
                        <c:v>3.7639999999999998</c:v>
                      </c:pt>
                      <c:pt idx="7527">
                        <c:v>3.7650000000000001</c:v>
                      </c:pt>
                      <c:pt idx="7528">
                        <c:v>3.7650000000000001</c:v>
                      </c:pt>
                      <c:pt idx="7529">
                        <c:v>3.766</c:v>
                      </c:pt>
                      <c:pt idx="7530">
                        <c:v>3.766</c:v>
                      </c:pt>
                      <c:pt idx="7531">
                        <c:v>3.7669999999999999</c:v>
                      </c:pt>
                      <c:pt idx="7532">
                        <c:v>3.7669999999999999</c:v>
                      </c:pt>
                      <c:pt idx="7533">
                        <c:v>3.7679999999999998</c:v>
                      </c:pt>
                      <c:pt idx="7534">
                        <c:v>3.7679999999999998</c:v>
                      </c:pt>
                      <c:pt idx="7535">
                        <c:v>3.7690000000000001</c:v>
                      </c:pt>
                      <c:pt idx="7536">
                        <c:v>3.7690000000000001</c:v>
                      </c:pt>
                      <c:pt idx="7537">
                        <c:v>3.77</c:v>
                      </c:pt>
                      <c:pt idx="7538">
                        <c:v>3.77</c:v>
                      </c:pt>
                      <c:pt idx="7539">
                        <c:v>3.7709999999999999</c:v>
                      </c:pt>
                      <c:pt idx="7540">
                        <c:v>3.7709999999999999</c:v>
                      </c:pt>
                      <c:pt idx="7541">
                        <c:v>3.7719999999999998</c:v>
                      </c:pt>
                      <c:pt idx="7542">
                        <c:v>3.7719999999999998</c:v>
                      </c:pt>
                      <c:pt idx="7543">
                        <c:v>3.7730000000000001</c:v>
                      </c:pt>
                      <c:pt idx="7544">
                        <c:v>3.7730000000000001</c:v>
                      </c:pt>
                      <c:pt idx="7545">
                        <c:v>3.774</c:v>
                      </c:pt>
                      <c:pt idx="7546">
                        <c:v>3.774</c:v>
                      </c:pt>
                      <c:pt idx="7547">
                        <c:v>3.7749999999999999</c:v>
                      </c:pt>
                      <c:pt idx="7548">
                        <c:v>3.7749999999999999</c:v>
                      </c:pt>
                      <c:pt idx="7549">
                        <c:v>3.7759999999999998</c:v>
                      </c:pt>
                      <c:pt idx="7550">
                        <c:v>3.7759999999999998</c:v>
                      </c:pt>
                      <c:pt idx="7551">
                        <c:v>3.7770000000000001</c:v>
                      </c:pt>
                      <c:pt idx="7552">
                        <c:v>3.7770000000000001</c:v>
                      </c:pt>
                      <c:pt idx="7553">
                        <c:v>3.778</c:v>
                      </c:pt>
                      <c:pt idx="7554">
                        <c:v>3.778</c:v>
                      </c:pt>
                      <c:pt idx="7555">
                        <c:v>3.7789999999999999</c:v>
                      </c:pt>
                      <c:pt idx="7556">
                        <c:v>3.7789999999999999</c:v>
                      </c:pt>
                      <c:pt idx="7557">
                        <c:v>3.78</c:v>
                      </c:pt>
                      <c:pt idx="7558">
                        <c:v>3.78</c:v>
                      </c:pt>
                      <c:pt idx="7559">
                        <c:v>3.7810000000000001</c:v>
                      </c:pt>
                      <c:pt idx="7560">
                        <c:v>3.7810000000000001</c:v>
                      </c:pt>
                      <c:pt idx="7561">
                        <c:v>3.782</c:v>
                      </c:pt>
                      <c:pt idx="7562">
                        <c:v>3.782</c:v>
                      </c:pt>
                      <c:pt idx="7563">
                        <c:v>3.7829999999999999</c:v>
                      </c:pt>
                      <c:pt idx="7564">
                        <c:v>3.7829999999999999</c:v>
                      </c:pt>
                      <c:pt idx="7565">
                        <c:v>3.7839999999999998</c:v>
                      </c:pt>
                      <c:pt idx="7566">
                        <c:v>3.7839999999999998</c:v>
                      </c:pt>
                      <c:pt idx="7567">
                        <c:v>3.7850000000000001</c:v>
                      </c:pt>
                      <c:pt idx="7568">
                        <c:v>3.7850000000000001</c:v>
                      </c:pt>
                      <c:pt idx="7569">
                        <c:v>3.786</c:v>
                      </c:pt>
                      <c:pt idx="7570">
                        <c:v>3.786</c:v>
                      </c:pt>
                      <c:pt idx="7571">
                        <c:v>3.7869999999999999</c:v>
                      </c:pt>
                      <c:pt idx="7572">
                        <c:v>3.7869999999999999</c:v>
                      </c:pt>
                      <c:pt idx="7573">
                        <c:v>3.7879999999999998</c:v>
                      </c:pt>
                      <c:pt idx="7574">
                        <c:v>3.7879999999999998</c:v>
                      </c:pt>
                      <c:pt idx="7575">
                        <c:v>3.7890000000000001</c:v>
                      </c:pt>
                      <c:pt idx="7576">
                        <c:v>3.7890000000000001</c:v>
                      </c:pt>
                      <c:pt idx="7577">
                        <c:v>3.79</c:v>
                      </c:pt>
                      <c:pt idx="7578">
                        <c:v>3.79</c:v>
                      </c:pt>
                      <c:pt idx="7579">
                        <c:v>3.7909999999999999</c:v>
                      </c:pt>
                      <c:pt idx="7580">
                        <c:v>3.7909999999999999</c:v>
                      </c:pt>
                      <c:pt idx="7581">
                        <c:v>3.7919999999999998</c:v>
                      </c:pt>
                      <c:pt idx="7582">
                        <c:v>3.7919999999999998</c:v>
                      </c:pt>
                      <c:pt idx="7583">
                        <c:v>3.7930000000000001</c:v>
                      </c:pt>
                      <c:pt idx="7584">
                        <c:v>3.7930000000000001</c:v>
                      </c:pt>
                      <c:pt idx="7585">
                        <c:v>3.794</c:v>
                      </c:pt>
                      <c:pt idx="7586">
                        <c:v>3.794</c:v>
                      </c:pt>
                      <c:pt idx="7587">
                        <c:v>3.7949999999999999</c:v>
                      </c:pt>
                      <c:pt idx="7588">
                        <c:v>3.7949999999999999</c:v>
                      </c:pt>
                      <c:pt idx="7589">
                        <c:v>3.7959999999999998</c:v>
                      </c:pt>
                      <c:pt idx="7590">
                        <c:v>3.7959999999999998</c:v>
                      </c:pt>
                      <c:pt idx="7591">
                        <c:v>3.7970000000000002</c:v>
                      </c:pt>
                      <c:pt idx="7592">
                        <c:v>3.7970000000000002</c:v>
                      </c:pt>
                      <c:pt idx="7593">
                        <c:v>3.798</c:v>
                      </c:pt>
                      <c:pt idx="7594">
                        <c:v>3.798</c:v>
                      </c:pt>
                      <c:pt idx="7595">
                        <c:v>3.7989999999999999</c:v>
                      </c:pt>
                      <c:pt idx="7596">
                        <c:v>3.7989999999999999</c:v>
                      </c:pt>
                      <c:pt idx="7597">
                        <c:v>3.8</c:v>
                      </c:pt>
                      <c:pt idx="7598">
                        <c:v>3.8</c:v>
                      </c:pt>
                      <c:pt idx="7599">
                        <c:v>3.8010000000000002</c:v>
                      </c:pt>
                      <c:pt idx="7600">
                        <c:v>3.8010000000000002</c:v>
                      </c:pt>
                      <c:pt idx="7601">
                        <c:v>3.802</c:v>
                      </c:pt>
                      <c:pt idx="7602">
                        <c:v>3.802</c:v>
                      </c:pt>
                      <c:pt idx="7603">
                        <c:v>3.8029999999999999</c:v>
                      </c:pt>
                      <c:pt idx="7604">
                        <c:v>3.8029999999999999</c:v>
                      </c:pt>
                      <c:pt idx="7605">
                        <c:v>3.8039999999999998</c:v>
                      </c:pt>
                      <c:pt idx="7606">
                        <c:v>3.8039999999999998</c:v>
                      </c:pt>
                      <c:pt idx="7607">
                        <c:v>3.8050000000000002</c:v>
                      </c:pt>
                      <c:pt idx="7608">
                        <c:v>3.8050000000000002</c:v>
                      </c:pt>
                      <c:pt idx="7609">
                        <c:v>3.806</c:v>
                      </c:pt>
                      <c:pt idx="7610">
                        <c:v>3.806</c:v>
                      </c:pt>
                      <c:pt idx="7611">
                        <c:v>3.8069999999999999</c:v>
                      </c:pt>
                      <c:pt idx="7612">
                        <c:v>3.8069999999999999</c:v>
                      </c:pt>
                      <c:pt idx="7613">
                        <c:v>3.8079999999999998</c:v>
                      </c:pt>
                      <c:pt idx="7614">
                        <c:v>3.8079999999999998</c:v>
                      </c:pt>
                      <c:pt idx="7615">
                        <c:v>3.8090000000000002</c:v>
                      </c:pt>
                      <c:pt idx="7616">
                        <c:v>3.8090000000000002</c:v>
                      </c:pt>
                      <c:pt idx="7617">
                        <c:v>3.81</c:v>
                      </c:pt>
                      <c:pt idx="7618">
                        <c:v>3.81</c:v>
                      </c:pt>
                      <c:pt idx="7619">
                        <c:v>3.8109999999999999</c:v>
                      </c:pt>
                      <c:pt idx="7620">
                        <c:v>3.8109999999999999</c:v>
                      </c:pt>
                      <c:pt idx="7621">
                        <c:v>3.8119999999999998</c:v>
                      </c:pt>
                      <c:pt idx="7622">
                        <c:v>3.8119999999999998</c:v>
                      </c:pt>
                      <c:pt idx="7623">
                        <c:v>3.8130000000000002</c:v>
                      </c:pt>
                      <c:pt idx="7624">
                        <c:v>3.8130000000000002</c:v>
                      </c:pt>
                      <c:pt idx="7625">
                        <c:v>3.8140000000000001</c:v>
                      </c:pt>
                      <c:pt idx="7626">
                        <c:v>3.8140000000000001</c:v>
                      </c:pt>
                      <c:pt idx="7627">
                        <c:v>3.8149999999999999</c:v>
                      </c:pt>
                      <c:pt idx="7628">
                        <c:v>3.8149999999999999</c:v>
                      </c:pt>
                      <c:pt idx="7629">
                        <c:v>3.8159999999999998</c:v>
                      </c:pt>
                      <c:pt idx="7630">
                        <c:v>3.8159999999999998</c:v>
                      </c:pt>
                      <c:pt idx="7631">
                        <c:v>3.8170000000000002</c:v>
                      </c:pt>
                      <c:pt idx="7632">
                        <c:v>3.8170000000000002</c:v>
                      </c:pt>
                      <c:pt idx="7633">
                        <c:v>3.8180000000000001</c:v>
                      </c:pt>
                      <c:pt idx="7634">
                        <c:v>3.8180000000000001</c:v>
                      </c:pt>
                      <c:pt idx="7635">
                        <c:v>3.819</c:v>
                      </c:pt>
                      <c:pt idx="7636">
                        <c:v>3.819</c:v>
                      </c:pt>
                      <c:pt idx="7637">
                        <c:v>3.82</c:v>
                      </c:pt>
                      <c:pt idx="7638">
                        <c:v>3.82</c:v>
                      </c:pt>
                      <c:pt idx="7639">
                        <c:v>3.8210000000000002</c:v>
                      </c:pt>
                      <c:pt idx="7640">
                        <c:v>3.8210000000000002</c:v>
                      </c:pt>
                      <c:pt idx="7641">
                        <c:v>3.8220000000000001</c:v>
                      </c:pt>
                      <c:pt idx="7642">
                        <c:v>3.8220000000000001</c:v>
                      </c:pt>
                      <c:pt idx="7643">
                        <c:v>3.823</c:v>
                      </c:pt>
                      <c:pt idx="7644">
                        <c:v>3.823</c:v>
                      </c:pt>
                      <c:pt idx="7645">
                        <c:v>3.8239999999999998</c:v>
                      </c:pt>
                      <c:pt idx="7646">
                        <c:v>3.8239999999999998</c:v>
                      </c:pt>
                      <c:pt idx="7647">
                        <c:v>3.8250000000000002</c:v>
                      </c:pt>
                      <c:pt idx="7648">
                        <c:v>3.8250000000000002</c:v>
                      </c:pt>
                      <c:pt idx="7649">
                        <c:v>3.8260000000000001</c:v>
                      </c:pt>
                      <c:pt idx="7650">
                        <c:v>3.8260000000000001</c:v>
                      </c:pt>
                      <c:pt idx="7651">
                        <c:v>3.827</c:v>
                      </c:pt>
                      <c:pt idx="7652">
                        <c:v>3.827</c:v>
                      </c:pt>
                      <c:pt idx="7653">
                        <c:v>3.8279999999999998</c:v>
                      </c:pt>
                      <c:pt idx="7654">
                        <c:v>3.8279999999999998</c:v>
                      </c:pt>
                      <c:pt idx="7655">
                        <c:v>3.8290000000000002</c:v>
                      </c:pt>
                      <c:pt idx="7656">
                        <c:v>3.8290000000000002</c:v>
                      </c:pt>
                      <c:pt idx="7657">
                        <c:v>3.83</c:v>
                      </c:pt>
                      <c:pt idx="7658">
                        <c:v>3.83</c:v>
                      </c:pt>
                      <c:pt idx="7659">
                        <c:v>3.831</c:v>
                      </c:pt>
                      <c:pt idx="7660">
                        <c:v>3.831</c:v>
                      </c:pt>
                      <c:pt idx="7661">
                        <c:v>3.8319999999999999</c:v>
                      </c:pt>
                      <c:pt idx="7662">
                        <c:v>3.8319999999999999</c:v>
                      </c:pt>
                      <c:pt idx="7663">
                        <c:v>3.8330000000000002</c:v>
                      </c:pt>
                      <c:pt idx="7664">
                        <c:v>3.8330000000000002</c:v>
                      </c:pt>
                      <c:pt idx="7665">
                        <c:v>3.8340000000000001</c:v>
                      </c:pt>
                      <c:pt idx="7666">
                        <c:v>3.8340000000000001</c:v>
                      </c:pt>
                      <c:pt idx="7667">
                        <c:v>3.835</c:v>
                      </c:pt>
                      <c:pt idx="7668">
                        <c:v>3.835</c:v>
                      </c:pt>
                      <c:pt idx="7669">
                        <c:v>3.8359999999999999</c:v>
                      </c:pt>
                      <c:pt idx="7670">
                        <c:v>3.8359999999999999</c:v>
                      </c:pt>
                      <c:pt idx="7671">
                        <c:v>3.8370000000000002</c:v>
                      </c:pt>
                      <c:pt idx="7672">
                        <c:v>3.8370000000000002</c:v>
                      </c:pt>
                      <c:pt idx="7673">
                        <c:v>3.8380000000000001</c:v>
                      </c:pt>
                      <c:pt idx="7674">
                        <c:v>3.8380000000000001</c:v>
                      </c:pt>
                      <c:pt idx="7675">
                        <c:v>3.839</c:v>
                      </c:pt>
                      <c:pt idx="7676">
                        <c:v>3.839</c:v>
                      </c:pt>
                      <c:pt idx="7677">
                        <c:v>3.84</c:v>
                      </c:pt>
                      <c:pt idx="7678">
                        <c:v>3.84</c:v>
                      </c:pt>
                      <c:pt idx="7679">
                        <c:v>3.8410000000000002</c:v>
                      </c:pt>
                      <c:pt idx="7680">
                        <c:v>3.8410000000000002</c:v>
                      </c:pt>
                      <c:pt idx="7681">
                        <c:v>3.8420000000000001</c:v>
                      </c:pt>
                      <c:pt idx="7682">
                        <c:v>3.8420000000000001</c:v>
                      </c:pt>
                      <c:pt idx="7683">
                        <c:v>3.843</c:v>
                      </c:pt>
                      <c:pt idx="7684">
                        <c:v>3.843</c:v>
                      </c:pt>
                      <c:pt idx="7685">
                        <c:v>3.8439999999999999</c:v>
                      </c:pt>
                      <c:pt idx="7686">
                        <c:v>3.8439999999999999</c:v>
                      </c:pt>
                      <c:pt idx="7687">
                        <c:v>3.8450000000000002</c:v>
                      </c:pt>
                      <c:pt idx="7688">
                        <c:v>3.8450000000000002</c:v>
                      </c:pt>
                      <c:pt idx="7689">
                        <c:v>3.8460000000000001</c:v>
                      </c:pt>
                      <c:pt idx="7690">
                        <c:v>3.8460000000000001</c:v>
                      </c:pt>
                      <c:pt idx="7691">
                        <c:v>3.847</c:v>
                      </c:pt>
                      <c:pt idx="7692">
                        <c:v>3.847</c:v>
                      </c:pt>
                      <c:pt idx="7693">
                        <c:v>3.8479999999999999</c:v>
                      </c:pt>
                      <c:pt idx="7694">
                        <c:v>3.8479999999999999</c:v>
                      </c:pt>
                      <c:pt idx="7695">
                        <c:v>3.8490000000000002</c:v>
                      </c:pt>
                      <c:pt idx="7696">
                        <c:v>3.8490000000000002</c:v>
                      </c:pt>
                      <c:pt idx="7697">
                        <c:v>3.85</c:v>
                      </c:pt>
                      <c:pt idx="7698">
                        <c:v>3.85</c:v>
                      </c:pt>
                      <c:pt idx="7699">
                        <c:v>3.851</c:v>
                      </c:pt>
                      <c:pt idx="7700">
                        <c:v>3.851</c:v>
                      </c:pt>
                      <c:pt idx="7701">
                        <c:v>3.8519999999999999</c:v>
                      </c:pt>
                      <c:pt idx="7702">
                        <c:v>3.8519999999999999</c:v>
                      </c:pt>
                      <c:pt idx="7703">
                        <c:v>3.8530000000000002</c:v>
                      </c:pt>
                      <c:pt idx="7704">
                        <c:v>3.8530000000000002</c:v>
                      </c:pt>
                      <c:pt idx="7705">
                        <c:v>3.8540000000000001</c:v>
                      </c:pt>
                      <c:pt idx="7706">
                        <c:v>3.8540000000000001</c:v>
                      </c:pt>
                      <c:pt idx="7707">
                        <c:v>3.855</c:v>
                      </c:pt>
                      <c:pt idx="7708">
                        <c:v>3.855</c:v>
                      </c:pt>
                      <c:pt idx="7709">
                        <c:v>3.8559999999999999</c:v>
                      </c:pt>
                      <c:pt idx="7710">
                        <c:v>3.8559999999999999</c:v>
                      </c:pt>
                      <c:pt idx="7711">
                        <c:v>3.8570000000000002</c:v>
                      </c:pt>
                      <c:pt idx="7712">
                        <c:v>3.8570000000000002</c:v>
                      </c:pt>
                      <c:pt idx="7713">
                        <c:v>3.8580000000000001</c:v>
                      </c:pt>
                      <c:pt idx="7714">
                        <c:v>3.8580000000000001</c:v>
                      </c:pt>
                      <c:pt idx="7715">
                        <c:v>3.859</c:v>
                      </c:pt>
                      <c:pt idx="7716">
                        <c:v>3.859</c:v>
                      </c:pt>
                      <c:pt idx="7717">
                        <c:v>3.86</c:v>
                      </c:pt>
                      <c:pt idx="7718">
                        <c:v>3.86</c:v>
                      </c:pt>
                      <c:pt idx="7719">
                        <c:v>3.8610000000000002</c:v>
                      </c:pt>
                      <c:pt idx="7720">
                        <c:v>3.8610000000000002</c:v>
                      </c:pt>
                      <c:pt idx="7721">
                        <c:v>3.8620000000000001</c:v>
                      </c:pt>
                      <c:pt idx="7722">
                        <c:v>3.8620000000000001</c:v>
                      </c:pt>
                      <c:pt idx="7723">
                        <c:v>3.863</c:v>
                      </c:pt>
                      <c:pt idx="7724">
                        <c:v>3.863</c:v>
                      </c:pt>
                      <c:pt idx="7725">
                        <c:v>3.8639999999999999</c:v>
                      </c:pt>
                      <c:pt idx="7726">
                        <c:v>3.8639999999999999</c:v>
                      </c:pt>
                      <c:pt idx="7727">
                        <c:v>3.8650000000000002</c:v>
                      </c:pt>
                      <c:pt idx="7728">
                        <c:v>3.8650000000000002</c:v>
                      </c:pt>
                      <c:pt idx="7729">
                        <c:v>3.8660000000000001</c:v>
                      </c:pt>
                      <c:pt idx="7730">
                        <c:v>3.8660000000000001</c:v>
                      </c:pt>
                      <c:pt idx="7731">
                        <c:v>3.867</c:v>
                      </c:pt>
                      <c:pt idx="7732">
                        <c:v>3.867</c:v>
                      </c:pt>
                      <c:pt idx="7733">
                        <c:v>3.8679999999999999</c:v>
                      </c:pt>
                      <c:pt idx="7734">
                        <c:v>3.8679999999999999</c:v>
                      </c:pt>
                      <c:pt idx="7735">
                        <c:v>3.8690000000000002</c:v>
                      </c:pt>
                      <c:pt idx="7736">
                        <c:v>3.8690000000000002</c:v>
                      </c:pt>
                      <c:pt idx="7737">
                        <c:v>3.87</c:v>
                      </c:pt>
                      <c:pt idx="7738">
                        <c:v>3.87</c:v>
                      </c:pt>
                      <c:pt idx="7739">
                        <c:v>3.871</c:v>
                      </c:pt>
                      <c:pt idx="7740">
                        <c:v>3.871</c:v>
                      </c:pt>
                      <c:pt idx="7741">
                        <c:v>3.8719999999999999</c:v>
                      </c:pt>
                      <c:pt idx="7742">
                        <c:v>3.8719999999999999</c:v>
                      </c:pt>
                      <c:pt idx="7743">
                        <c:v>3.8730000000000002</c:v>
                      </c:pt>
                      <c:pt idx="7744">
                        <c:v>3.8730000000000002</c:v>
                      </c:pt>
                      <c:pt idx="7745">
                        <c:v>3.8740000000000001</c:v>
                      </c:pt>
                      <c:pt idx="7746">
                        <c:v>3.8740000000000001</c:v>
                      </c:pt>
                      <c:pt idx="7747">
                        <c:v>3.875</c:v>
                      </c:pt>
                      <c:pt idx="7748">
                        <c:v>3.875</c:v>
                      </c:pt>
                      <c:pt idx="7749">
                        <c:v>3.8759999999999999</c:v>
                      </c:pt>
                      <c:pt idx="7750">
                        <c:v>3.8759999999999999</c:v>
                      </c:pt>
                      <c:pt idx="7751">
                        <c:v>3.8769999999999998</c:v>
                      </c:pt>
                      <c:pt idx="7752">
                        <c:v>3.8769999999999998</c:v>
                      </c:pt>
                      <c:pt idx="7753">
                        <c:v>3.8780000000000001</c:v>
                      </c:pt>
                      <c:pt idx="7754">
                        <c:v>3.8780000000000001</c:v>
                      </c:pt>
                      <c:pt idx="7755">
                        <c:v>3.879</c:v>
                      </c:pt>
                      <c:pt idx="7756">
                        <c:v>3.879</c:v>
                      </c:pt>
                      <c:pt idx="7757">
                        <c:v>3.88</c:v>
                      </c:pt>
                      <c:pt idx="7758">
                        <c:v>3.88</c:v>
                      </c:pt>
                      <c:pt idx="7759">
                        <c:v>3.8809999999999998</c:v>
                      </c:pt>
                      <c:pt idx="7760">
                        <c:v>3.8809999999999998</c:v>
                      </c:pt>
                      <c:pt idx="7761">
                        <c:v>3.8820000000000001</c:v>
                      </c:pt>
                      <c:pt idx="7762">
                        <c:v>3.8820000000000001</c:v>
                      </c:pt>
                      <c:pt idx="7763">
                        <c:v>3.883</c:v>
                      </c:pt>
                      <c:pt idx="7764">
                        <c:v>3.883</c:v>
                      </c:pt>
                      <c:pt idx="7765">
                        <c:v>3.8839999999999999</c:v>
                      </c:pt>
                      <c:pt idx="7766">
                        <c:v>3.8839999999999999</c:v>
                      </c:pt>
                      <c:pt idx="7767">
                        <c:v>3.8849999999999998</c:v>
                      </c:pt>
                      <c:pt idx="7768">
                        <c:v>3.8849999999999998</c:v>
                      </c:pt>
                      <c:pt idx="7769">
                        <c:v>3.8860000000000001</c:v>
                      </c:pt>
                      <c:pt idx="7770">
                        <c:v>3.8860000000000001</c:v>
                      </c:pt>
                      <c:pt idx="7771">
                        <c:v>3.887</c:v>
                      </c:pt>
                      <c:pt idx="7772">
                        <c:v>3.887</c:v>
                      </c:pt>
                      <c:pt idx="7773">
                        <c:v>3.8879999999999999</c:v>
                      </c:pt>
                      <c:pt idx="7774">
                        <c:v>3.8879999999999999</c:v>
                      </c:pt>
                      <c:pt idx="7775">
                        <c:v>3.8889999999999998</c:v>
                      </c:pt>
                      <c:pt idx="7776">
                        <c:v>3.8889999999999998</c:v>
                      </c:pt>
                      <c:pt idx="7777">
                        <c:v>3.89</c:v>
                      </c:pt>
                      <c:pt idx="7778">
                        <c:v>3.89</c:v>
                      </c:pt>
                      <c:pt idx="7779">
                        <c:v>3.891</c:v>
                      </c:pt>
                      <c:pt idx="7780">
                        <c:v>3.891</c:v>
                      </c:pt>
                      <c:pt idx="7781">
                        <c:v>3.8919999999999999</c:v>
                      </c:pt>
                      <c:pt idx="7782">
                        <c:v>3.8919999999999999</c:v>
                      </c:pt>
                      <c:pt idx="7783">
                        <c:v>3.8929999999999998</c:v>
                      </c:pt>
                      <c:pt idx="7784">
                        <c:v>3.8929999999999998</c:v>
                      </c:pt>
                      <c:pt idx="7785">
                        <c:v>3.8940000000000001</c:v>
                      </c:pt>
                      <c:pt idx="7786">
                        <c:v>3.8940000000000001</c:v>
                      </c:pt>
                      <c:pt idx="7787">
                        <c:v>3.895</c:v>
                      </c:pt>
                      <c:pt idx="7788">
                        <c:v>3.895</c:v>
                      </c:pt>
                      <c:pt idx="7789">
                        <c:v>3.8959999999999999</c:v>
                      </c:pt>
                      <c:pt idx="7790">
                        <c:v>3.8959999999999999</c:v>
                      </c:pt>
                      <c:pt idx="7791">
                        <c:v>3.8969999999999998</c:v>
                      </c:pt>
                      <c:pt idx="7792">
                        <c:v>3.8969999999999998</c:v>
                      </c:pt>
                      <c:pt idx="7793">
                        <c:v>3.8980000000000001</c:v>
                      </c:pt>
                      <c:pt idx="7794">
                        <c:v>3.8980000000000001</c:v>
                      </c:pt>
                      <c:pt idx="7795">
                        <c:v>3.899</c:v>
                      </c:pt>
                      <c:pt idx="7796">
                        <c:v>3.899</c:v>
                      </c:pt>
                      <c:pt idx="7797">
                        <c:v>3.9</c:v>
                      </c:pt>
                      <c:pt idx="7798">
                        <c:v>3.9</c:v>
                      </c:pt>
                      <c:pt idx="7799">
                        <c:v>3.9009999999999998</c:v>
                      </c:pt>
                      <c:pt idx="7800">
                        <c:v>3.9009999999999998</c:v>
                      </c:pt>
                      <c:pt idx="7801">
                        <c:v>3.9020000000000001</c:v>
                      </c:pt>
                      <c:pt idx="7802">
                        <c:v>3.9020000000000001</c:v>
                      </c:pt>
                      <c:pt idx="7803">
                        <c:v>3.903</c:v>
                      </c:pt>
                      <c:pt idx="7804">
                        <c:v>3.903</c:v>
                      </c:pt>
                      <c:pt idx="7805">
                        <c:v>3.9039999999999999</c:v>
                      </c:pt>
                      <c:pt idx="7806">
                        <c:v>3.9039999999999999</c:v>
                      </c:pt>
                      <c:pt idx="7807">
                        <c:v>3.9049999999999998</c:v>
                      </c:pt>
                      <c:pt idx="7808">
                        <c:v>3.9049999999999998</c:v>
                      </c:pt>
                      <c:pt idx="7809">
                        <c:v>3.9060000000000001</c:v>
                      </c:pt>
                      <c:pt idx="7810">
                        <c:v>3.9060000000000001</c:v>
                      </c:pt>
                      <c:pt idx="7811">
                        <c:v>3.907</c:v>
                      </c:pt>
                      <c:pt idx="7812">
                        <c:v>3.907</c:v>
                      </c:pt>
                      <c:pt idx="7813">
                        <c:v>3.9079999999999999</c:v>
                      </c:pt>
                      <c:pt idx="7814">
                        <c:v>3.9079999999999999</c:v>
                      </c:pt>
                      <c:pt idx="7815">
                        <c:v>3.9089999999999998</c:v>
                      </c:pt>
                      <c:pt idx="7816">
                        <c:v>3.9089999999999998</c:v>
                      </c:pt>
                      <c:pt idx="7817">
                        <c:v>3.91</c:v>
                      </c:pt>
                      <c:pt idx="7818">
                        <c:v>3.91</c:v>
                      </c:pt>
                      <c:pt idx="7819">
                        <c:v>3.911</c:v>
                      </c:pt>
                      <c:pt idx="7820">
                        <c:v>3.911</c:v>
                      </c:pt>
                      <c:pt idx="7821">
                        <c:v>3.9119999999999999</c:v>
                      </c:pt>
                      <c:pt idx="7822">
                        <c:v>3.9119999999999999</c:v>
                      </c:pt>
                      <c:pt idx="7823">
                        <c:v>3.9129999999999998</c:v>
                      </c:pt>
                      <c:pt idx="7824">
                        <c:v>3.9129999999999998</c:v>
                      </c:pt>
                      <c:pt idx="7825">
                        <c:v>3.9140000000000001</c:v>
                      </c:pt>
                      <c:pt idx="7826">
                        <c:v>3.9140000000000001</c:v>
                      </c:pt>
                      <c:pt idx="7827">
                        <c:v>3.915</c:v>
                      </c:pt>
                      <c:pt idx="7828">
                        <c:v>3.915</c:v>
                      </c:pt>
                      <c:pt idx="7829">
                        <c:v>3.9159999999999999</c:v>
                      </c:pt>
                      <c:pt idx="7830">
                        <c:v>3.9159999999999999</c:v>
                      </c:pt>
                      <c:pt idx="7831">
                        <c:v>3.9169999999999998</c:v>
                      </c:pt>
                      <c:pt idx="7832">
                        <c:v>3.9169999999999998</c:v>
                      </c:pt>
                      <c:pt idx="7833">
                        <c:v>3.9180000000000001</c:v>
                      </c:pt>
                      <c:pt idx="7834">
                        <c:v>3.9180000000000001</c:v>
                      </c:pt>
                      <c:pt idx="7835">
                        <c:v>3.919</c:v>
                      </c:pt>
                      <c:pt idx="7836">
                        <c:v>3.919</c:v>
                      </c:pt>
                      <c:pt idx="7837">
                        <c:v>3.92</c:v>
                      </c:pt>
                      <c:pt idx="7838">
                        <c:v>3.92</c:v>
                      </c:pt>
                      <c:pt idx="7839">
                        <c:v>3.9209999999999998</c:v>
                      </c:pt>
                      <c:pt idx="7840">
                        <c:v>3.9209999999999998</c:v>
                      </c:pt>
                      <c:pt idx="7841">
                        <c:v>3.9220000000000002</c:v>
                      </c:pt>
                      <c:pt idx="7842">
                        <c:v>3.9220000000000002</c:v>
                      </c:pt>
                      <c:pt idx="7843">
                        <c:v>3.923</c:v>
                      </c:pt>
                      <c:pt idx="7844">
                        <c:v>3.923</c:v>
                      </c:pt>
                      <c:pt idx="7845">
                        <c:v>3.9239999999999999</c:v>
                      </c:pt>
                      <c:pt idx="7846">
                        <c:v>3.9239999999999999</c:v>
                      </c:pt>
                      <c:pt idx="7847">
                        <c:v>3.9249999999999998</c:v>
                      </c:pt>
                      <c:pt idx="7848">
                        <c:v>3.9249999999999998</c:v>
                      </c:pt>
                      <c:pt idx="7849">
                        <c:v>3.9260000000000002</c:v>
                      </c:pt>
                      <c:pt idx="7850">
                        <c:v>3.9260000000000002</c:v>
                      </c:pt>
                      <c:pt idx="7851">
                        <c:v>3.927</c:v>
                      </c:pt>
                      <c:pt idx="7852">
                        <c:v>3.927</c:v>
                      </c:pt>
                      <c:pt idx="7853">
                        <c:v>3.9279999999999999</c:v>
                      </c:pt>
                      <c:pt idx="7854">
                        <c:v>3.9279999999999999</c:v>
                      </c:pt>
                      <c:pt idx="7855">
                        <c:v>3.9289999999999998</c:v>
                      </c:pt>
                      <c:pt idx="7856">
                        <c:v>3.9289999999999998</c:v>
                      </c:pt>
                      <c:pt idx="7857">
                        <c:v>3.93</c:v>
                      </c:pt>
                      <c:pt idx="7858">
                        <c:v>3.93</c:v>
                      </c:pt>
                      <c:pt idx="7859">
                        <c:v>3.931</c:v>
                      </c:pt>
                      <c:pt idx="7860">
                        <c:v>3.931</c:v>
                      </c:pt>
                      <c:pt idx="7861">
                        <c:v>3.9319999999999999</c:v>
                      </c:pt>
                      <c:pt idx="7862">
                        <c:v>3.9319999999999999</c:v>
                      </c:pt>
                      <c:pt idx="7863">
                        <c:v>3.9329999999999998</c:v>
                      </c:pt>
                      <c:pt idx="7864">
                        <c:v>3.9329999999999998</c:v>
                      </c:pt>
                      <c:pt idx="7865">
                        <c:v>3.9340000000000002</c:v>
                      </c:pt>
                      <c:pt idx="7866">
                        <c:v>3.9340000000000002</c:v>
                      </c:pt>
                      <c:pt idx="7867">
                        <c:v>3.9350000000000001</c:v>
                      </c:pt>
                      <c:pt idx="7868">
                        <c:v>3.9350000000000001</c:v>
                      </c:pt>
                      <c:pt idx="7869">
                        <c:v>3.9359999999999999</c:v>
                      </c:pt>
                      <c:pt idx="7870">
                        <c:v>3.9359999999999999</c:v>
                      </c:pt>
                      <c:pt idx="7871">
                        <c:v>3.9369999999999998</c:v>
                      </c:pt>
                      <c:pt idx="7872">
                        <c:v>3.9369999999999998</c:v>
                      </c:pt>
                      <c:pt idx="7873">
                        <c:v>3.9380000000000002</c:v>
                      </c:pt>
                      <c:pt idx="7874">
                        <c:v>3.9380000000000002</c:v>
                      </c:pt>
                      <c:pt idx="7875">
                        <c:v>3.9390000000000001</c:v>
                      </c:pt>
                      <c:pt idx="7876">
                        <c:v>3.9390000000000001</c:v>
                      </c:pt>
                      <c:pt idx="7877">
                        <c:v>3.94</c:v>
                      </c:pt>
                      <c:pt idx="7878">
                        <c:v>3.94</c:v>
                      </c:pt>
                      <c:pt idx="7879">
                        <c:v>3.9409999999999998</c:v>
                      </c:pt>
                      <c:pt idx="7880">
                        <c:v>3.9409999999999998</c:v>
                      </c:pt>
                      <c:pt idx="7881">
                        <c:v>3.9420000000000002</c:v>
                      </c:pt>
                      <c:pt idx="7882">
                        <c:v>3.9420000000000002</c:v>
                      </c:pt>
                      <c:pt idx="7883">
                        <c:v>3.9430000000000001</c:v>
                      </c:pt>
                      <c:pt idx="7884">
                        <c:v>3.9430000000000001</c:v>
                      </c:pt>
                      <c:pt idx="7885">
                        <c:v>3.944</c:v>
                      </c:pt>
                      <c:pt idx="7886">
                        <c:v>3.944</c:v>
                      </c:pt>
                      <c:pt idx="7887">
                        <c:v>3.9449999999999998</c:v>
                      </c:pt>
                      <c:pt idx="7888">
                        <c:v>3.9449999999999998</c:v>
                      </c:pt>
                      <c:pt idx="7889">
                        <c:v>3.9460000000000002</c:v>
                      </c:pt>
                      <c:pt idx="7890">
                        <c:v>3.9460000000000002</c:v>
                      </c:pt>
                      <c:pt idx="7891">
                        <c:v>3.9470000000000001</c:v>
                      </c:pt>
                      <c:pt idx="7892">
                        <c:v>3.9470000000000001</c:v>
                      </c:pt>
                      <c:pt idx="7893">
                        <c:v>3.948</c:v>
                      </c:pt>
                      <c:pt idx="7894">
                        <c:v>3.948</c:v>
                      </c:pt>
                      <c:pt idx="7895">
                        <c:v>3.9489999999999998</c:v>
                      </c:pt>
                      <c:pt idx="7896">
                        <c:v>3.9489999999999998</c:v>
                      </c:pt>
                      <c:pt idx="7897">
                        <c:v>3.95</c:v>
                      </c:pt>
                      <c:pt idx="7898">
                        <c:v>3.95</c:v>
                      </c:pt>
                      <c:pt idx="7899">
                        <c:v>3.9510000000000001</c:v>
                      </c:pt>
                      <c:pt idx="7900">
                        <c:v>3.9510000000000001</c:v>
                      </c:pt>
                      <c:pt idx="7901">
                        <c:v>3.952</c:v>
                      </c:pt>
                      <c:pt idx="7902">
                        <c:v>3.952</c:v>
                      </c:pt>
                      <c:pt idx="7903">
                        <c:v>3.9529999999999998</c:v>
                      </c:pt>
                      <c:pt idx="7904">
                        <c:v>3.9529999999999998</c:v>
                      </c:pt>
                      <c:pt idx="7905">
                        <c:v>3.9540000000000002</c:v>
                      </c:pt>
                      <c:pt idx="7906">
                        <c:v>3.9540000000000002</c:v>
                      </c:pt>
                      <c:pt idx="7907">
                        <c:v>3.9550000000000001</c:v>
                      </c:pt>
                      <c:pt idx="7908">
                        <c:v>3.9550000000000001</c:v>
                      </c:pt>
                      <c:pt idx="7909">
                        <c:v>3.956</c:v>
                      </c:pt>
                      <c:pt idx="7910">
                        <c:v>3.956</c:v>
                      </c:pt>
                      <c:pt idx="7911">
                        <c:v>3.9569999999999999</c:v>
                      </c:pt>
                      <c:pt idx="7912">
                        <c:v>3.9569999999999999</c:v>
                      </c:pt>
                      <c:pt idx="7913">
                        <c:v>3.9580000000000002</c:v>
                      </c:pt>
                      <c:pt idx="7914">
                        <c:v>3.9580000000000002</c:v>
                      </c:pt>
                      <c:pt idx="7915">
                        <c:v>3.9590000000000001</c:v>
                      </c:pt>
                      <c:pt idx="7916">
                        <c:v>3.9590000000000001</c:v>
                      </c:pt>
                      <c:pt idx="7917">
                        <c:v>3.96</c:v>
                      </c:pt>
                      <c:pt idx="7918">
                        <c:v>3.96</c:v>
                      </c:pt>
                      <c:pt idx="7919">
                        <c:v>3.9609999999999999</c:v>
                      </c:pt>
                      <c:pt idx="7920">
                        <c:v>3.9609999999999999</c:v>
                      </c:pt>
                      <c:pt idx="7921">
                        <c:v>3.9620000000000002</c:v>
                      </c:pt>
                      <c:pt idx="7922">
                        <c:v>3.9620000000000002</c:v>
                      </c:pt>
                      <c:pt idx="7923">
                        <c:v>3.9630000000000001</c:v>
                      </c:pt>
                      <c:pt idx="7924">
                        <c:v>3.9630000000000001</c:v>
                      </c:pt>
                      <c:pt idx="7925">
                        <c:v>3.964</c:v>
                      </c:pt>
                      <c:pt idx="7926">
                        <c:v>3.964</c:v>
                      </c:pt>
                      <c:pt idx="7927">
                        <c:v>3.9649999999999999</c:v>
                      </c:pt>
                      <c:pt idx="7928">
                        <c:v>3.9649999999999999</c:v>
                      </c:pt>
                      <c:pt idx="7929">
                        <c:v>3.9660000000000002</c:v>
                      </c:pt>
                      <c:pt idx="7930">
                        <c:v>3.9660000000000002</c:v>
                      </c:pt>
                      <c:pt idx="7931">
                        <c:v>3.9670000000000001</c:v>
                      </c:pt>
                      <c:pt idx="7932">
                        <c:v>3.9670000000000001</c:v>
                      </c:pt>
                      <c:pt idx="7933">
                        <c:v>3.968</c:v>
                      </c:pt>
                      <c:pt idx="7934">
                        <c:v>3.968</c:v>
                      </c:pt>
                      <c:pt idx="7935">
                        <c:v>3.9689999999999999</c:v>
                      </c:pt>
                      <c:pt idx="7936">
                        <c:v>3.9689999999999999</c:v>
                      </c:pt>
                      <c:pt idx="7937">
                        <c:v>3.97</c:v>
                      </c:pt>
                      <c:pt idx="7938">
                        <c:v>3.97</c:v>
                      </c:pt>
                      <c:pt idx="7939">
                        <c:v>3.9710000000000001</c:v>
                      </c:pt>
                      <c:pt idx="7940">
                        <c:v>3.9710000000000001</c:v>
                      </c:pt>
                      <c:pt idx="7941">
                        <c:v>3.972</c:v>
                      </c:pt>
                      <c:pt idx="7942">
                        <c:v>3.972</c:v>
                      </c:pt>
                      <c:pt idx="7943">
                        <c:v>3.9729999999999999</c:v>
                      </c:pt>
                      <c:pt idx="7944">
                        <c:v>3.9729999999999999</c:v>
                      </c:pt>
                      <c:pt idx="7945">
                        <c:v>3.9740000000000002</c:v>
                      </c:pt>
                      <c:pt idx="7946">
                        <c:v>3.9740000000000002</c:v>
                      </c:pt>
                      <c:pt idx="7947">
                        <c:v>3.9750000000000001</c:v>
                      </c:pt>
                      <c:pt idx="7948">
                        <c:v>3.9750000000000001</c:v>
                      </c:pt>
                      <c:pt idx="7949">
                        <c:v>3.976</c:v>
                      </c:pt>
                      <c:pt idx="7950">
                        <c:v>3.976</c:v>
                      </c:pt>
                      <c:pt idx="7951">
                        <c:v>3.9769999999999999</c:v>
                      </c:pt>
                      <c:pt idx="7952">
                        <c:v>3.9769999999999999</c:v>
                      </c:pt>
                      <c:pt idx="7953">
                        <c:v>3.9780000000000002</c:v>
                      </c:pt>
                      <c:pt idx="7954">
                        <c:v>3.9780000000000002</c:v>
                      </c:pt>
                      <c:pt idx="7955">
                        <c:v>3.9790000000000001</c:v>
                      </c:pt>
                      <c:pt idx="7956">
                        <c:v>3.9790000000000001</c:v>
                      </c:pt>
                      <c:pt idx="7957">
                        <c:v>3.98</c:v>
                      </c:pt>
                      <c:pt idx="7958">
                        <c:v>3.98</c:v>
                      </c:pt>
                      <c:pt idx="7959">
                        <c:v>3.9809999999999999</c:v>
                      </c:pt>
                      <c:pt idx="7960">
                        <c:v>3.9809999999999999</c:v>
                      </c:pt>
                      <c:pt idx="7961">
                        <c:v>3.9820000000000002</c:v>
                      </c:pt>
                      <c:pt idx="7962">
                        <c:v>3.9820000000000002</c:v>
                      </c:pt>
                      <c:pt idx="7963">
                        <c:v>3.9830000000000001</c:v>
                      </c:pt>
                      <c:pt idx="7964">
                        <c:v>3.9830000000000001</c:v>
                      </c:pt>
                      <c:pt idx="7965">
                        <c:v>3.984</c:v>
                      </c:pt>
                      <c:pt idx="7966">
                        <c:v>3.984</c:v>
                      </c:pt>
                      <c:pt idx="7967">
                        <c:v>3.9849999999999999</c:v>
                      </c:pt>
                      <c:pt idx="7968">
                        <c:v>3.9849999999999999</c:v>
                      </c:pt>
                      <c:pt idx="7969">
                        <c:v>3.9860000000000002</c:v>
                      </c:pt>
                      <c:pt idx="7970">
                        <c:v>3.9860000000000002</c:v>
                      </c:pt>
                      <c:pt idx="7971">
                        <c:v>3.9870000000000001</c:v>
                      </c:pt>
                      <c:pt idx="7972">
                        <c:v>3.9870000000000001</c:v>
                      </c:pt>
                      <c:pt idx="7973">
                        <c:v>3.988</c:v>
                      </c:pt>
                      <c:pt idx="7974">
                        <c:v>3.988</c:v>
                      </c:pt>
                      <c:pt idx="7975">
                        <c:v>3.9889999999999999</c:v>
                      </c:pt>
                      <c:pt idx="7976">
                        <c:v>3.9889999999999999</c:v>
                      </c:pt>
                      <c:pt idx="7977">
                        <c:v>3.99</c:v>
                      </c:pt>
                      <c:pt idx="7978">
                        <c:v>3.99</c:v>
                      </c:pt>
                      <c:pt idx="7979">
                        <c:v>3.9910000000000001</c:v>
                      </c:pt>
                      <c:pt idx="7980">
                        <c:v>3.9910000000000001</c:v>
                      </c:pt>
                      <c:pt idx="7981">
                        <c:v>3.992</c:v>
                      </c:pt>
                      <c:pt idx="7982">
                        <c:v>3.992</c:v>
                      </c:pt>
                      <c:pt idx="7983">
                        <c:v>3.9929999999999999</c:v>
                      </c:pt>
                      <c:pt idx="7984">
                        <c:v>3.9929999999999999</c:v>
                      </c:pt>
                      <c:pt idx="7985">
                        <c:v>3.9940000000000002</c:v>
                      </c:pt>
                      <c:pt idx="7986">
                        <c:v>3.9940000000000002</c:v>
                      </c:pt>
                      <c:pt idx="7987">
                        <c:v>3.9950000000000001</c:v>
                      </c:pt>
                      <c:pt idx="7988">
                        <c:v>3.9950000000000001</c:v>
                      </c:pt>
                      <c:pt idx="7989">
                        <c:v>3.996</c:v>
                      </c:pt>
                      <c:pt idx="7990">
                        <c:v>3.996</c:v>
                      </c:pt>
                      <c:pt idx="7991">
                        <c:v>3.9969999999999999</c:v>
                      </c:pt>
                      <c:pt idx="7992">
                        <c:v>3.9969999999999999</c:v>
                      </c:pt>
                      <c:pt idx="7993">
                        <c:v>3.9980000000000002</c:v>
                      </c:pt>
                      <c:pt idx="7994">
                        <c:v>3.9980000000000002</c:v>
                      </c:pt>
                      <c:pt idx="7995">
                        <c:v>3.9990000000000001</c:v>
                      </c:pt>
                      <c:pt idx="7996">
                        <c:v>3.9990000000000001</c:v>
                      </c:pt>
                      <c:pt idx="7997">
                        <c:v>4</c:v>
                      </c:pt>
                      <c:pt idx="7998">
                        <c:v>4</c:v>
                      </c:pt>
                      <c:pt idx="7999">
                        <c:v>4.0010000000000003</c:v>
                      </c:pt>
                      <c:pt idx="8000">
                        <c:v>4.0010000000000003</c:v>
                      </c:pt>
                      <c:pt idx="8001">
                        <c:v>4.0019999999999998</c:v>
                      </c:pt>
                      <c:pt idx="8002">
                        <c:v>4.0019999999999998</c:v>
                      </c:pt>
                      <c:pt idx="8003">
                        <c:v>4.0030000000000001</c:v>
                      </c:pt>
                      <c:pt idx="8004">
                        <c:v>4.0030000000000001</c:v>
                      </c:pt>
                      <c:pt idx="8005">
                        <c:v>4.0039999999999996</c:v>
                      </c:pt>
                      <c:pt idx="8006">
                        <c:v>4.0039999999999996</c:v>
                      </c:pt>
                      <c:pt idx="8007">
                        <c:v>4.0049999999999999</c:v>
                      </c:pt>
                      <c:pt idx="8008">
                        <c:v>4.0049999999999999</c:v>
                      </c:pt>
                      <c:pt idx="8009">
                        <c:v>4.0060000000000002</c:v>
                      </c:pt>
                      <c:pt idx="8010">
                        <c:v>4.0060000000000002</c:v>
                      </c:pt>
                      <c:pt idx="8011">
                        <c:v>4.0069999999999997</c:v>
                      </c:pt>
                      <c:pt idx="8012">
                        <c:v>4.0069999999999997</c:v>
                      </c:pt>
                      <c:pt idx="8013">
                        <c:v>4.008</c:v>
                      </c:pt>
                      <c:pt idx="8014">
                        <c:v>4.008</c:v>
                      </c:pt>
                      <c:pt idx="8015">
                        <c:v>4.0090000000000003</c:v>
                      </c:pt>
                      <c:pt idx="8016">
                        <c:v>4.0090000000000003</c:v>
                      </c:pt>
                      <c:pt idx="8017">
                        <c:v>4.01</c:v>
                      </c:pt>
                      <c:pt idx="8018">
                        <c:v>4.01</c:v>
                      </c:pt>
                      <c:pt idx="8019">
                        <c:v>4.0110000000000001</c:v>
                      </c:pt>
                      <c:pt idx="8020">
                        <c:v>4.0110000000000001</c:v>
                      </c:pt>
                      <c:pt idx="8021">
                        <c:v>4.0119999999999996</c:v>
                      </c:pt>
                      <c:pt idx="8022">
                        <c:v>4.0119999999999996</c:v>
                      </c:pt>
                      <c:pt idx="8023">
                        <c:v>4.0129999999999999</c:v>
                      </c:pt>
                      <c:pt idx="8024">
                        <c:v>4.0129999999999999</c:v>
                      </c:pt>
                      <c:pt idx="8025">
                        <c:v>4.0140000000000002</c:v>
                      </c:pt>
                      <c:pt idx="8026">
                        <c:v>4.0140000000000002</c:v>
                      </c:pt>
                      <c:pt idx="8027">
                        <c:v>4.0149999999999997</c:v>
                      </c:pt>
                      <c:pt idx="8028">
                        <c:v>4.0149999999999997</c:v>
                      </c:pt>
                      <c:pt idx="8029">
                        <c:v>4.016</c:v>
                      </c:pt>
                      <c:pt idx="8030">
                        <c:v>4.016</c:v>
                      </c:pt>
                      <c:pt idx="8031">
                        <c:v>4.0170000000000003</c:v>
                      </c:pt>
                      <c:pt idx="8032">
                        <c:v>4.0170000000000003</c:v>
                      </c:pt>
                      <c:pt idx="8033">
                        <c:v>4.0179999999999998</c:v>
                      </c:pt>
                      <c:pt idx="8034">
                        <c:v>4.0179999999999998</c:v>
                      </c:pt>
                      <c:pt idx="8035">
                        <c:v>4.0190000000000001</c:v>
                      </c:pt>
                      <c:pt idx="8036">
                        <c:v>4.0190000000000001</c:v>
                      </c:pt>
                      <c:pt idx="8037">
                        <c:v>4.0199999999999996</c:v>
                      </c:pt>
                      <c:pt idx="8038">
                        <c:v>4.0199999999999996</c:v>
                      </c:pt>
                      <c:pt idx="8039">
                        <c:v>4.0209999999999999</c:v>
                      </c:pt>
                      <c:pt idx="8040">
                        <c:v>4.0209999999999999</c:v>
                      </c:pt>
                      <c:pt idx="8041">
                        <c:v>4.0220000000000002</c:v>
                      </c:pt>
                      <c:pt idx="8042">
                        <c:v>4.0220000000000002</c:v>
                      </c:pt>
                      <c:pt idx="8043">
                        <c:v>4.0229999999999997</c:v>
                      </c:pt>
                      <c:pt idx="8044">
                        <c:v>4.0229999999999997</c:v>
                      </c:pt>
                      <c:pt idx="8045">
                        <c:v>4.024</c:v>
                      </c:pt>
                      <c:pt idx="8046">
                        <c:v>4.024</c:v>
                      </c:pt>
                      <c:pt idx="8047">
                        <c:v>4.0250000000000004</c:v>
                      </c:pt>
                      <c:pt idx="8048">
                        <c:v>4.0250000000000004</c:v>
                      </c:pt>
                      <c:pt idx="8049">
                        <c:v>4.0259999999999998</c:v>
                      </c:pt>
                      <c:pt idx="8050">
                        <c:v>4.0259999999999998</c:v>
                      </c:pt>
                      <c:pt idx="8051">
                        <c:v>4.0270000000000001</c:v>
                      </c:pt>
                      <c:pt idx="8052">
                        <c:v>4.0270000000000001</c:v>
                      </c:pt>
                      <c:pt idx="8053">
                        <c:v>4.0279999999999996</c:v>
                      </c:pt>
                      <c:pt idx="8054">
                        <c:v>4.0279999999999996</c:v>
                      </c:pt>
                      <c:pt idx="8055">
                        <c:v>4.0289999999999999</c:v>
                      </c:pt>
                      <c:pt idx="8056">
                        <c:v>4.0289999999999999</c:v>
                      </c:pt>
                      <c:pt idx="8057">
                        <c:v>4.03</c:v>
                      </c:pt>
                      <c:pt idx="8058">
                        <c:v>4.03</c:v>
                      </c:pt>
                      <c:pt idx="8059">
                        <c:v>4.0309999999999997</c:v>
                      </c:pt>
                      <c:pt idx="8060">
                        <c:v>4.0309999999999997</c:v>
                      </c:pt>
                      <c:pt idx="8061">
                        <c:v>4.032</c:v>
                      </c:pt>
                      <c:pt idx="8062">
                        <c:v>4.032</c:v>
                      </c:pt>
                      <c:pt idx="8063">
                        <c:v>4.0330000000000004</c:v>
                      </c:pt>
                      <c:pt idx="8064">
                        <c:v>4.0330000000000004</c:v>
                      </c:pt>
                      <c:pt idx="8065">
                        <c:v>4.0339999999999998</c:v>
                      </c:pt>
                      <c:pt idx="8066">
                        <c:v>4.0339999999999998</c:v>
                      </c:pt>
                      <c:pt idx="8067">
                        <c:v>4.0350000000000001</c:v>
                      </c:pt>
                      <c:pt idx="8068">
                        <c:v>4.0350000000000001</c:v>
                      </c:pt>
                      <c:pt idx="8069">
                        <c:v>4.0359999999999996</c:v>
                      </c:pt>
                      <c:pt idx="8070">
                        <c:v>4.0359999999999996</c:v>
                      </c:pt>
                      <c:pt idx="8071">
                        <c:v>4.0369999999999999</c:v>
                      </c:pt>
                      <c:pt idx="8072">
                        <c:v>4.0369999999999999</c:v>
                      </c:pt>
                      <c:pt idx="8073">
                        <c:v>4.0380000000000003</c:v>
                      </c:pt>
                      <c:pt idx="8074">
                        <c:v>4.0380000000000003</c:v>
                      </c:pt>
                      <c:pt idx="8075">
                        <c:v>4.0389999999999997</c:v>
                      </c:pt>
                      <c:pt idx="8076">
                        <c:v>4.0389999999999997</c:v>
                      </c:pt>
                      <c:pt idx="8077">
                        <c:v>4.04</c:v>
                      </c:pt>
                      <c:pt idx="8078">
                        <c:v>4.04</c:v>
                      </c:pt>
                      <c:pt idx="8079">
                        <c:v>4.0410000000000004</c:v>
                      </c:pt>
                      <c:pt idx="8080">
                        <c:v>4.0410000000000004</c:v>
                      </c:pt>
                      <c:pt idx="8081">
                        <c:v>4.0419999999999998</c:v>
                      </c:pt>
                      <c:pt idx="8082">
                        <c:v>4.0419999999999998</c:v>
                      </c:pt>
                      <c:pt idx="8083">
                        <c:v>4.0430000000000001</c:v>
                      </c:pt>
                      <c:pt idx="8084">
                        <c:v>4.0430000000000001</c:v>
                      </c:pt>
                      <c:pt idx="8085">
                        <c:v>4.0439999999999996</c:v>
                      </c:pt>
                      <c:pt idx="8086">
                        <c:v>4.0439999999999996</c:v>
                      </c:pt>
                      <c:pt idx="8087">
                        <c:v>4.0449999999999999</c:v>
                      </c:pt>
                      <c:pt idx="8088">
                        <c:v>4.0449999999999999</c:v>
                      </c:pt>
                      <c:pt idx="8089">
                        <c:v>4.0460000000000003</c:v>
                      </c:pt>
                      <c:pt idx="8090">
                        <c:v>4.0460000000000003</c:v>
                      </c:pt>
                      <c:pt idx="8091">
                        <c:v>4.0469999999999997</c:v>
                      </c:pt>
                      <c:pt idx="8092">
                        <c:v>4.0469999999999997</c:v>
                      </c:pt>
                      <c:pt idx="8093">
                        <c:v>4.048</c:v>
                      </c:pt>
                      <c:pt idx="8094">
                        <c:v>4.048</c:v>
                      </c:pt>
                      <c:pt idx="8095">
                        <c:v>4.0490000000000004</c:v>
                      </c:pt>
                      <c:pt idx="8096">
                        <c:v>4.0490000000000004</c:v>
                      </c:pt>
                      <c:pt idx="8097">
                        <c:v>4.05</c:v>
                      </c:pt>
                      <c:pt idx="8098">
                        <c:v>4.05</c:v>
                      </c:pt>
                      <c:pt idx="8099">
                        <c:v>4.0510000000000002</c:v>
                      </c:pt>
                      <c:pt idx="8100">
                        <c:v>4.0510000000000002</c:v>
                      </c:pt>
                      <c:pt idx="8101">
                        <c:v>4.0519999999999996</c:v>
                      </c:pt>
                      <c:pt idx="8102">
                        <c:v>4.0519999999999996</c:v>
                      </c:pt>
                      <c:pt idx="8103">
                        <c:v>4.0529999999999999</c:v>
                      </c:pt>
                      <c:pt idx="8104">
                        <c:v>4.0529999999999999</c:v>
                      </c:pt>
                      <c:pt idx="8105">
                        <c:v>4.0540000000000003</c:v>
                      </c:pt>
                      <c:pt idx="8106">
                        <c:v>4.0540000000000003</c:v>
                      </c:pt>
                      <c:pt idx="8107">
                        <c:v>4.0549999999999997</c:v>
                      </c:pt>
                      <c:pt idx="8108">
                        <c:v>4.0549999999999997</c:v>
                      </c:pt>
                      <c:pt idx="8109">
                        <c:v>4.056</c:v>
                      </c:pt>
                      <c:pt idx="8110">
                        <c:v>4.056</c:v>
                      </c:pt>
                      <c:pt idx="8111">
                        <c:v>4.0570000000000004</c:v>
                      </c:pt>
                      <c:pt idx="8112">
                        <c:v>4.0570000000000004</c:v>
                      </c:pt>
                      <c:pt idx="8113">
                        <c:v>4.0579999999999998</c:v>
                      </c:pt>
                      <c:pt idx="8114">
                        <c:v>4.0579999999999998</c:v>
                      </c:pt>
                      <c:pt idx="8115">
                        <c:v>4.0590000000000002</c:v>
                      </c:pt>
                      <c:pt idx="8116">
                        <c:v>4.0590000000000002</c:v>
                      </c:pt>
                      <c:pt idx="8117">
                        <c:v>4.0599999999999996</c:v>
                      </c:pt>
                      <c:pt idx="8118">
                        <c:v>4.0599999999999996</c:v>
                      </c:pt>
                      <c:pt idx="8119">
                        <c:v>4.0609999999999999</c:v>
                      </c:pt>
                      <c:pt idx="8120">
                        <c:v>4.0609999999999999</c:v>
                      </c:pt>
                      <c:pt idx="8121">
                        <c:v>4.0620000000000003</c:v>
                      </c:pt>
                      <c:pt idx="8122">
                        <c:v>4.0620000000000003</c:v>
                      </c:pt>
                      <c:pt idx="8123">
                        <c:v>4.0629999999999997</c:v>
                      </c:pt>
                      <c:pt idx="8124">
                        <c:v>4.0629999999999997</c:v>
                      </c:pt>
                      <c:pt idx="8125">
                        <c:v>4.0640000000000001</c:v>
                      </c:pt>
                      <c:pt idx="8126">
                        <c:v>4.0640000000000001</c:v>
                      </c:pt>
                      <c:pt idx="8127">
                        <c:v>4.0650000000000004</c:v>
                      </c:pt>
                      <c:pt idx="8128">
                        <c:v>4.0650000000000004</c:v>
                      </c:pt>
                      <c:pt idx="8129">
                        <c:v>4.0659999999999998</c:v>
                      </c:pt>
                      <c:pt idx="8130">
                        <c:v>4.0659999999999998</c:v>
                      </c:pt>
                      <c:pt idx="8131">
                        <c:v>4.0670000000000002</c:v>
                      </c:pt>
                      <c:pt idx="8132">
                        <c:v>4.0670000000000002</c:v>
                      </c:pt>
                      <c:pt idx="8133">
                        <c:v>4.0679999999999996</c:v>
                      </c:pt>
                      <c:pt idx="8134">
                        <c:v>4.0679999999999996</c:v>
                      </c:pt>
                      <c:pt idx="8135">
                        <c:v>4.069</c:v>
                      </c:pt>
                      <c:pt idx="8136">
                        <c:v>4.069</c:v>
                      </c:pt>
                      <c:pt idx="8137">
                        <c:v>4.07</c:v>
                      </c:pt>
                      <c:pt idx="8138">
                        <c:v>4.07</c:v>
                      </c:pt>
                      <c:pt idx="8139">
                        <c:v>4.0709999999999997</c:v>
                      </c:pt>
                      <c:pt idx="8140">
                        <c:v>4.0709999999999997</c:v>
                      </c:pt>
                      <c:pt idx="8141">
                        <c:v>4.0720000000000001</c:v>
                      </c:pt>
                      <c:pt idx="8142">
                        <c:v>4.0720000000000001</c:v>
                      </c:pt>
                      <c:pt idx="8143">
                        <c:v>4.0730000000000004</c:v>
                      </c:pt>
                      <c:pt idx="8144">
                        <c:v>4.0730000000000004</c:v>
                      </c:pt>
                      <c:pt idx="8145">
                        <c:v>4.0739999999999998</c:v>
                      </c:pt>
                      <c:pt idx="8146">
                        <c:v>4.0739999999999998</c:v>
                      </c:pt>
                      <c:pt idx="8147">
                        <c:v>4.0750000000000002</c:v>
                      </c:pt>
                      <c:pt idx="8148">
                        <c:v>4.0750000000000002</c:v>
                      </c:pt>
                      <c:pt idx="8149">
                        <c:v>4.0759999999999996</c:v>
                      </c:pt>
                      <c:pt idx="8150">
                        <c:v>4.0759999999999996</c:v>
                      </c:pt>
                      <c:pt idx="8151">
                        <c:v>4.077</c:v>
                      </c:pt>
                      <c:pt idx="8152">
                        <c:v>4.077</c:v>
                      </c:pt>
                      <c:pt idx="8153">
                        <c:v>4.0780000000000003</c:v>
                      </c:pt>
                      <c:pt idx="8154">
                        <c:v>4.0780000000000003</c:v>
                      </c:pt>
                      <c:pt idx="8155">
                        <c:v>4.0789999999999997</c:v>
                      </c:pt>
                      <c:pt idx="8156">
                        <c:v>4.0789999999999997</c:v>
                      </c:pt>
                      <c:pt idx="8157">
                        <c:v>4.08</c:v>
                      </c:pt>
                      <c:pt idx="8158">
                        <c:v>4.08</c:v>
                      </c:pt>
                      <c:pt idx="8159">
                        <c:v>4.0810000000000004</c:v>
                      </c:pt>
                      <c:pt idx="8160">
                        <c:v>4.0810000000000004</c:v>
                      </c:pt>
                      <c:pt idx="8161">
                        <c:v>4.0819999999999999</c:v>
                      </c:pt>
                      <c:pt idx="8162">
                        <c:v>4.0819999999999999</c:v>
                      </c:pt>
                      <c:pt idx="8163">
                        <c:v>4.0830000000000002</c:v>
                      </c:pt>
                      <c:pt idx="8164">
                        <c:v>4.0830000000000002</c:v>
                      </c:pt>
                      <c:pt idx="8165">
                        <c:v>4.0839999999999996</c:v>
                      </c:pt>
                      <c:pt idx="8166">
                        <c:v>4.0839999999999996</c:v>
                      </c:pt>
                      <c:pt idx="8167">
                        <c:v>4.085</c:v>
                      </c:pt>
                      <c:pt idx="8168">
                        <c:v>4.085</c:v>
                      </c:pt>
                      <c:pt idx="8169">
                        <c:v>4.0860000000000003</c:v>
                      </c:pt>
                      <c:pt idx="8170">
                        <c:v>4.0860000000000003</c:v>
                      </c:pt>
                      <c:pt idx="8171">
                        <c:v>4.0869999999999997</c:v>
                      </c:pt>
                      <c:pt idx="8172">
                        <c:v>4.0869999999999997</c:v>
                      </c:pt>
                      <c:pt idx="8173">
                        <c:v>4.0880000000000001</c:v>
                      </c:pt>
                      <c:pt idx="8174">
                        <c:v>4.0880000000000001</c:v>
                      </c:pt>
                      <c:pt idx="8175">
                        <c:v>4.0890000000000004</c:v>
                      </c:pt>
                      <c:pt idx="8176">
                        <c:v>4.0890000000000004</c:v>
                      </c:pt>
                      <c:pt idx="8177">
                        <c:v>4.09</c:v>
                      </c:pt>
                      <c:pt idx="8178">
                        <c:v>4.09</c:v>
                      </c:pt>
                      <c:pt idx="8179">
                        <c:v>4.0910000000000002</c:v>
                      </c:pt>
                      <c:pt idx="8180">
                        <c:v>4.0910000000000002</c:v>
                      </c:pt>
                      <c:pt idx="8181">
                        <c:v>4.0919999999999996</c:v>
                      </c:pt>
                      <c:pt idx="8182">
                        <c:v>4.0919999999999996</c:v>
                      </c:pt>
                      <c:pt idx="8183">
                        <c:v>4.093</c:v>
                      </c:pt>
                      <c:pt idx="8184">
                        <c:v>4.093</c:v>
                      </c:pt>
                      <c:pt idx="8185">
                        <c:v>4.0940000000000003</c:v>
                      </c:pt>
                      <c:pt idx="8186">
                        <c:v>4.0940000000000003</c:v>
                      </c:pt>
                      <c:pt idx="8187">
                        <c:v>4.0949999999999998</c:v>
                      </c:pt>
                      <c:pt idx="8188">
                        <c:v>4.0949999999999998</c:v>
                      </c:pt>
                      <c:pt idx="8189">
                        <c:v>4.0960000000000001</c:v>
                      </c:pt>
                      <c:pt idx="8190">
                        <c:v>4.0960000000000001</c:v>
                      </c:pt>
                      <c:pt idx="8191">
                        <c:v>4.0970000000000004</c:v>
                      </c:pt>
                      <c:pt idx="8192">
                        <c:v>4.0970000000000004</c:v>
                      </c:pt>
                      <c:pt idx="8193">
                        <c:v>4.0979999999999999</c:v>
                      </c:pt>
                      <c:pt idx="8194">
                        <c:v>4.0979999999999999</c:v>
                      </c:pt>
                      <c:pt idx="8195">
                        <c:v>4.0990000000000002</c:v>
                      </c:pt>
                      <c:pt idx="8196">
                        <c:v>4.0990000000000002</c:v>
                      </c:pt>
                      <c:pt idx="8197">
                        <c:v>4.0999999999999996</c:v>
                      </c:pt>
                      <c:pt idx="8198">
                        <c:v>4.0999999999999996</c:v>
                      </c:pt>
                      <c:pt idx="8199">
                        <c:v>4.101</c:v>
                      </c:pt>
                      <c:pt idx="8200">
                        <c:v>4.101</c:v>
                      </c:pt>
                      <c:pt idx="8201">
                        <c:v>4.1020000000000003</c:v>
                      </c:pt>
                      <c:pt idx="8202">
                        <c:v>4.1020000000000003</c:v>
                      </c:pt>
                      <c:pt idx="8203">
                        <c:v>4.1029999999999998</c:v>
                      </c:pt>
                      <c:pt idx="8204">
                        <c:v>4.1029999999999998</c:v>
                      </c:pt>
                      <c:pt idx="8205">
                        <c:v>4.1040000000000001</c:v>
                      </c:pt>
                      <c:pt idx="8206">
                        <c:v>4.1040000000000001</c:v>
                      </c:pt>
                      <c:pt idx="8207">
                        <c:v>4.1050000000000004</c:v>
                      </c:pt>
                      <c:pt idx="8208">
                        <c:v>4.1050000000000004</c:v>
                      </c:pt>
                      <c:pt idx="8209">
                        <c:v>4.1059999999999999</c:v>
                      </c:pt>
                      <c:pt idx="8210">
                        <c:v>4.1059999999999999</c:v>
                      </c:pt>
                      <c:pt idx="8211">
                        <c:v>4.1070000000000002</c:v>
                      </c:pt>
                      <c:pt idx="8212">
                        <c:v>4.1070000000000002</c:v>
                      </c:pt>
                      <c:pt idx="8213">
                        <c:v>4.1079999999999997</c:v>
                      </c:pt>
                      <c:pt idx="8214">
                        <c:v>4.1079999999999997</c:v>
                      </c:pt>
                      <c:pt idx="8215">
                        <c:v>4.109</c:v>
                      </c:pt>
                      <c:pt idx="8216">
                        <c:v>4.109</c:v>
                      </c:pt>
                      <c:pt idx="8217">
                        <c:v>4.1100000000000003</c:v>
                      </c:pt>
                      <c:pt idx="8218">
                        <c:v>4.1100000000000003</c:v>
                      </c:pt>
                      <c:pt idx="8219">
                        <c:v>4.1109999999999998</c:v>
                      </c:pt>
                      <c:pt idx="8220">
                        <c:v>4.1109999999999998</c:v>
                      </c:pt>
                      <c:pt idx="8221">
                        <c:v>4.1120000000000001</c:v>
                      </c:pt>
                      <c:pt idx="8222">
                        <c:v>4.1120000000000001</c:v>
                      </c:pt>
                      <c:pt idx="8223">
                        <c:v>4.1130000000000004</c:v>
                      </c:pt>
                      <c:pt idx="8224">
                        <c:v>4.1130000000000004</c:v>
                      </c:pt>
                      <c:pt idx="8225">
                        <c:v>4.1139999999999999</c:v>
                      </c:pt>
                      <c:pt idx="8226">
                        <c:v>4.1139999999999999</c:v>
                      </c:pt>
                      <c:pt idx="8227">
                        <c:v>4.1150000000000002</c:v>
                      </c:pt>
                      <c:pt idx="8228">
                        <c:v>4.1150000000000002</c:v>
                      </c:pt>
                      <c:pt idx="8229">
                        <c:v>4.1159999999999997</c:v>
                      </c:pt>
                      <c:pt idx="8230">
                        <c:v>4.1159999999999997</c:v>
                      </c:pt>
                      <c:pt idx="8231">
                        <c:v>4.117</c:v>
                      </c:pt>
                      <c:pt idx="8232">
                        <c:v>4.117</c:v>
                      </c:pt>
                      <c:pt idx="8233">
                        <c:v>4.1180000000000003</c:v>
                      </c:pt>
                      <c:pt idx="8234">
                        <c:v>4.1180000000000003</c:v>
                      </c:pt>
                      <c:pt idx="8235">
                        <c:v>4.1189999999999998</c:v>
                      </c:pt>
                      <c:pt idx="8236">
                        <c:v>4.1189999999999998</c:v>
                      </c:pt>
                      <c:pt idx="8237">
                        <c:v>4.12</c:v>
                      </c:pt>
                      <c:pt idx="8238">
                        <c:v>4.12</c:v>
                      </c:pt>
                      <c:pt idx="8239">
                        <c:v>4.1210000000000004</c:v>
                      </c:pt>
                      <c:pt idx="8240">
                        <c:v>4.1210000000000004</c:v>
                      </c:pt>
                      <c:pt idx="8241">
                        <c:v>4.1219999999999999</c:v>
                      </c:pt>
                      <c:pt idx="8242">
                        <c:v>4.1219999999999999</c:v>
                      </c:pt>
                      <c:pt idx="8243">
                        <c:v>4.1230000000000002</c:v>
                      </c:pt>
                      <c:pt idx="8244">
                        <c:v>4.1230000000000002</c:v>
                      </c:pt>
                      <c:pt idx="8245">
                        <c:v>4.1239999999999997</c:v>
                      </c:pt>
                      <c:pt idx="8246">
                        <c:v>4.1239999999999997</c:v>
                      </c:pt>
                      <c:pt idx="8247">
                        <c:v>4.125</c:v>
                      </c:pt>
                      <c:pt idx="8248">
                        <c:v>4.125</c:v>
                      </c:pt>
                      <c:pt idx="8249">
                        <c:v>4.1260000000000003</c:v>
                      </c:pt>
                      <c:pt idx="8250">
                        <c:v>4.1260000000000003</c:v>
                      </c:pt>
                      <c:pt idx="8251">
                        <c:v>4.1269999999999998</c:v>
                      </c:pt>
                      <c:pt idx="8252">
                        <c:v>4.1269999999999998</c:v>
                      </c:pt>
                      <c:pt idx="8253">
                        <c:v>4.1280000000000001</c:v>
                      </c:pt>
                      <c:pt idx="8254">
                        <c:v>4.1280000000000001</c:v>
                      </c:pt>
                      <c:pt idx="8255">
                        <c:v>4.1289999999999996</c:v>
                      </c:pt>
                      <c:pt idx="8256">
                        <c:v>4.1289999999999996</c:v>
                      </c:pt>
                      <c:pt idx="8257">
                        <c:v>4.13</c:v>
                      </c:pt>
                      <c:pt idx="8258">
                        <c:v>4.13</c:v>
                      </c:pt>
                      <c:pt idx="8259">
                        <c:v>4.1310000000000002</c:v>
                      </c:pt>
                      <c:pt idx="8260">
                        <c:v>4.1310000000000002</c:v>
                      </c:pt>
                      <c:pt idx="8261">
                        <c:v>4.1319999999999997</c:v>
                      </c:pt>
                      <c:pt idx="8262">
                        <c:v>4.1319999999999997</c:v>
                      </c:pt>
                      <c:pt idx="8263">
                        <c:v>4.133</c:v>
                      </c:pt>
                      <c:pt idx="8264">
                        <c:v>4.133</c:v>
                      </c:pt>
                      <c:pt idx="8265">
                        <c:v>4.1340000000000003</c:v>
                      </c:pt>
                      <c:pt idx="8266">
                        <c:v>4.1340000000000003</c:v>
                      </c:pt>
                      <c:pt idx="8267">
                        <c:v>4.1349999999999998</c:v>
                      </c:pt>
                      <c:pt idx="8268">
                        <c:v>4.1349999999999998</c:v>
                      </c:pt>
                      <c:pt idx="8269">
                        <c:v>4.1360000000000001</c:v>
                      </c:pt>
                      <c:pt idx="8270">
                        <c:v>4.1360000000000001</c:v>
                      </c:pt>
                      <c:pt idx="8271">
                        <c:v>4.1369999999999996</c:v>
                      </c:pt>
                      <c:pt idx="8272">
                        <c:v>4.1369999999999996</c:v>
                      </c:pt>
                      <c:pt idx="8273">
                        <c:v>4.1379999999999999</c:v>
                      </c:pt>
                      <c:pt idx="8274">
                        <c:v>4.1379999999999999</c:v>
                      </c:pt>
                      <c:pt idx="8275">
                        <c:v>4.1390000000000002</c:v>
                      </c:pt>
                      <c:pt idx="8276">
                        <c:v>4.1390000000000002</c:v>
                      </c:pt>
                      <c:pt idx="8277">
                        <c:v>4.1399999999999997</c:v>
                      </c:pt>
                      <c:pt idx="8278">
                        <c:v>4.1399999999999997</c:v>
                      </c:pt>
                      <c:pt idx="8279">
                        <c:v>4.141</c:v>
                      </c:pt>
                      <c:pt idx="8280">
                        <c:v>4.141</c:v>
                      </c:pt>
                      <c:pt idx="8281">
                        <c:v>4.1420000000000003</c:v>
                      </c:pt>
                      <c:pt idx="8282">
                        <c:v>4.1420000000000003</c:v>
                      </c:pt>
                      <c:pt idx="8283">
                        <c:v>4.1429999999999998</c:v>
                      </c:pt>
                      <c:pt idx="8284">
                        <c:v>4.1429999999999998</c:v>
                      </c:pt>
                      <c:pt idx="8285">
                        <c:v>4.1440000000000001</c:v>
                      </c:pt>
                      <c:pt idx="8286">
                        <c:v>4.1440000000000001</c:v>
                      </c:pt>
                      <c:pt idx="8287">
                        <c:v>4.1449999999999996</c:v>
                      </c:pt>
                      <c:pt idx="8288">
                        <c:v>4.1449999999999996</c:v>
                      </c:pt>
                      <c:pt idx="8289">
                        <c:v>4.1459999999999999</c:v>
                      </c:pt>
                      <c:pt idx="8290">
                        <c:v>4.1459999999999999</c:v>
                      </c:pt>
                      <c:pt idx="8291">
                        <c:v>4.1470000000000002</c:v>
                      </c:pt>
                      <c:pt idx="8292">
                        <c:v>4.1470000000000002</c:v>
                      </c:pt>
                      <c:pt idx="8293">
                        <c:v>4.1479999999999997</c:v>
                      </c:pt>
                      <c:pt idx="8294">
                        <c:v>4.1479999999999997</c:v>
                      </c:pt>
                      <c:pt idx="8295">
                        <c:v>4.149</c:v>
                      </c:pt>
                      <c:pt idx="8296">
                        <c:v>4.149</c:v>
                      </c:pt>
                      <c:pt idx="8297">
                        <c:v>4.1500000000000004</c:v>
                      </c:pt>
                      <c:pt idx="8298">
                        <c:v>4.1500000000000004</c:v>
                      </c:pt>
                      <c:pt idx="8299">
                        <c:v>4.1509999999999998</c:v>
                      </c:pt>
                      <c:pt idx="8300">
                        <c:v>4.1509999999999998</c:v>
                      </c:pt>
                      <c:pt idx="8301">
                        <c:v>4.1520000000000001</c:v>
                      </c:pt>
                      <c:pt idx="8302">
                        <c:v>4.1520000000000001</c:v>
                      </c:pt>
                      <c:pt idx="8303">
                        <c:v>4.1529999999999996</c:v>
                      </c:pt>
                      <c:pt idx="8304">
                        <c:v>4.1529999999999996</c:v>
                      </c:pt>
                      <c:pt idx="8305">
                        <c:v>4.1539999999999999</c:v>
                      </c:pt>
                      <c:pt idx="8306">
                        <c:v>4.1539999999999999</c:v>
                      </c:pt>
                      <c:pt idx="8307">
                        <c:v>4.1550000000000002</c:v>
                      </c:pt>
                      <c:pt idx="8308">
                        <c:v>4.1550000000000002</c:v>
                      </c:pt>
                      <c:pt idx="8309">
                        <c:v>4.1559999999999997</c:v>
                      </c:pt>
                      <c:pt idx="8310">
                        <c:v>4.1559999999999997</c:v>
                      </c:pt>
                      <c:pt idx="8311">
                        <c:v>4.157</c:v>
                      </c:pt>
                      <c:pt idx="8312">
                        <c:v>4.157</c:v>
                      </c:pt>
                      <c:pt idx="8313">
                        <c:v>4.1580000000000004</c:v>
                      </c:pt>
                      <c:pt idx="8314">
                        <c:v>4.1580000000000004</c:v>
                      </c:pt>
                      <c:pt idx="8315">
                        <c:v>4.1589999999999998</c:v>
                      </c:pt>
                      <c:pt idx="8316">
                        <c:v>4.1589999999999998</c:v>
                      </c:pt>
                      <c:pt idx="8317">
                        <c:v>4.16</c:v>
                      </c:pt>
                      <c:pt idx="8318">
                        <c:v>4.16</c:v>
                      </c:pt>
                      <c:pt idx="8319">
                        <c:v>4.1609999999999996</c:v>
                      </c:pt>
                      <c:pt idx="8320">
                        <c:v>4.1609999999999996</c:v>
                      </c:pt>
                      <c:pt idx="8321">
                        <c:v>4.1619999999999999</c:v>
                      </c:pt>
                      <c:pt idx="8322">
                        <c:v>4.1619999999999999</c:v>
                      </c:pt>
                      <c:pt idx="8323">
                        <c:v>4.1630000000000003</c:v>
                      </c:pt>
                      <c:pt idx="8324">
                        <c:v>4.1630000000000003</c:v>
                      </c:pt>
                      <c:pt idx="8325">
                        <c:v>4.1639999999999997</c:v>
                      </c:pt>
                      <c:pt idx="8326">
                        <c:v>4.1639999999999997</c:v>
                      </c:pt>
                      <c:pt idx="8327">
                        <c:v>4.165</c:v>
                      </c:pt>
                      <c:pt idx="8328">
                        <c:v>4.165</c:v>
                      </c:pt>
                      <c:pt idx="8329">
                        <c:v>4.1660000000000004</c:v>
                      </c:pt>
                      <c:pt idx="8330">
                        <c:v>4.1660000000000004</c:v>
                      </c:pt>
                      <c:pt idx="8331">
                        <c:v>4.1669999999999998</c:v>
                      </c:pt>
                      <c:pt idx="8332">
                        <c:v>4.1669999999999998</c:v>
                      </c:pt>
                      <c:pt idx="8333">
                        <c:v>4.1680000000000001</c:v>
                      </c:pt>
                      <c:pt idx="8334">
                        <c:v>4.1680000000000001</c:v>
                      </c:pt>
                      <c:pt idx="8335">
                        <c:v>4.1689999999999996</c:v>
                      </c:pt>
                      <c:pt idx="8336">
                        <c:v>4.1689999999999996</c:v>
                      </c:pt>
                      <c:pt idx="8337">
                        <c:v>4.17</c:v>
                      </c:pt>
                      <c:pt idx="8338">
                        <c:v>4.17</c:v>
                      </c:pt>
                      <c:pt idx="8339">
                        <c:v>4.1710000000000003</c:v>
                      </c:pt>
                      <c:pt idx="8340">
                        <c:v>4.1710000000000003</c:v>
                      </c:pt>
                      <c:pt idx="8341">
                        <c:v>4.1719999999999997</c:v>
                      </c:pt>
                      <c:pt idx="8342">
                        <c:v>4.1719999999999997</c:v>
                      </c:pt>
                      <c:pt idx="8343">
                        <c:v>4.173</c:v>
                      </c:pt>
                      <c:pt idx="8344">
                        <c:v>4.173</c:v>
                      </c:pt>
                      <c:pt idx="8345">
                        <c:v>4.1740000000000004</c:v>
                      </c:pt>
                      <c:pt idx="8346">
                        <c:v>4.1740000000000004</c:v>
                      </c:pt>
                      <c:pt idx="8347">
                        <c:v>4.1749999999999998</c:v>
                      </c:pt>
                      <c:pt idx="8348">
                        <c:v>4.1749999999999998</c:v>
                      </c:pt>
                      <c:pt idx="8349">
                        <c:v>4.1760000000000002</c:v>
                      </c:pt>
                      <c:pt idx="8350">
                        <c:v>4.1760000000000002</c:v>
                      </c:pt>
                      <c:pt idx="8351">
                        <c:v>4.1769999999999996</c:v>
                      </c:pt>
                      <c:pt idx="8352">
                        <c:v>4.1769999999999996</c:v>
                      </c:pt>
                      <c:pt idx="8353">
                        <c:v>4.1779999999999999</c:v>
                      </c:pt>
                      <c:pt idx="8354">
                        <c:v>4.1779999999999999</c:v>
                      </c:pt>
                      <c:pt idx="8355">
                        <c:v>4.1790000000000003</c:v>
                      </c:pt>
                      <c:pt idx="8356">
                        <c:v>4.1790000000000003</c:v>
                      </c:pt>
                      <c:pt idx="8357">
                        <c:v>4.18</c:v>
                      </c:pt>
                      <c:pt idx="8358">
                        <c:v>4.18</c:v>
                      </c:pt>
                      <c:pt idx="8359">
                        <c:v>4.181</c:v>
                      </c:pt>
                      <c:pt idx="8360">
                        <c:v>4.181</c:v>
                      </c:pt>
                      <c:pt idx="8361">
                        <c:v>4.1820000000000004</c:v>
                      </c:pt>
                      <c:pt idx="8362">
                        <c:v>4.1820000000000004</c:v>
                      </c:pt>
                      <c:pt idx="8363">
                        <c:v>4.1829999999999998</c:v>
                      </c:pt>
                      <c:pt idx="8364">
                        <c:v>4.1829999999999998</c:v>
                      </c:pt>
                      <c:pt idx="8365">
                        <c:v>4.1840000000000002</c:v>
                      </c:pt>
                      <c:pt idx="8366">
                        <c:v>4.1840000000000002</c:v>
                      </c:pt>
                      <c:pt idx="8367">
                        <c:v>4.1849999999999996</c:v>
                      </c:pt>
                      <c:pt idx="8368">
                        <c:v>4.1849999999999996</c:v>
                      </c:pt>
                      <c:pt idx="8369">
                        <c:v>4.1859999999999999</c:v>
                      </c:pt>
                      <c:pt idx="8370">
                        <c:v>4.1859999999999999</c:v>
                      </c:pt>
                      <c:pt idx="8371">
                        <c:v>4.1870000000000003</c:v>
                      </c:pt>
                      <c:pt idx="8372">
                        <c:v>4.1870000000000003</c:v>
                      </c:pt>
                      <c:pt idx="8373">
                        <c:v>4.1879999999999997</c:v>
                      </c:pt>
                      <c:pt idx="8374">
                        <c:v>4.1879999999999997</c:v>
                      </c:pt>
                      <c:pt idx="8375">
                        <c:v>4.1890000000000001</c:v>
                      </c:pt>
                      <c:pt idx="8376">
                        <c:v>4.1890000000000001</c:v>
                      </c:pt>
                      <c:pt idx="8377">
                        <c:v>4.1900000000000004</c:v>
                      </c:pt>
                      <c:pt idx="8378">
                        <c:v>4.1900000000000004</c:v>
                      </c:pt>
                      <c:pt idx="8379">
                        <c:v>4.1909999999999998</c:v>
                      </c:pt>
                      <c:pt idx="8380">
                        <c:v>4.1909999999999998</c:v>
                      </c:pt>
                      <c:pt idx="8381">
                        <c:v>4.1920000000000002</c:v>
                      </c:pt>
                      <c:pt idx="8382">
                        <c:v>4.1920000000000002</c:v>
                      </c:pt>
                      <c:pt idx="8383">
                        <c:v>4.1929999999999996</c:v>
                      </c:pt>
                      <c:pt idx="8384">
                        <c:v>4.1929999999999996</c:v>
                      </c:pt>
                      <c:pt idx="8385">
                        <c:v>4.194</c:v>
                      </c:pt>
                      <c:pt idx="8386">
                        <c:v>4.194</c:v>
                      </c:pt>
                      <c:pt idx="8387">
                        <c:v>4.1950000000000003</c:v>
                      </c:pt>
                      <c:pt idx="8388">
                        <c:v>4.1950000000000003</c:v>
                      </c:pt>
                      <c:pt idx="8389">
                        <c:v>4.1959999999999997</c:v>
                      </c:pt>
                      <c:pt idx="8390">
                        <c:v>4.1959999999999997</c:v>
                      </c:pt>
                      <c:pt idx="8391">
                        <c:v>4.1970000000000001</c:v>
                      </c:pt>
                      <c:pt idx="8392">
                        <c:v>4.1970000000000001</c:v>
                      </c:pt>
                      <c:pt idx="8393">
                        <c:v>4.1980000000000004</c:v>
                      </c:pt>
                      <c:pt idx="8394">
                        <c:v>4.1980000000000004</c:v>
                      </c:pt>
                      <c:pt idx="8395">
                        <c:v>4.1989999999999998</c:v>
                      </c:pt>
                      <c:pt idx="8396">
                        <c:v>4.1989999999999998</c:v>
                      </c:pt>
                      <c:pt idx="8397">
                        <c:v>4.2</c:v>
                      </c:pt>
                      <c:pt idx="8398">
                        <c:v>4.2</c:v>
                      </c:pt>
                      <c:pt idx="8399">
                        <c:v>4.2009999999999996</c:v>
                      </c:pt>
                      <c:pt idx="8400">
                        <c:v>4.2009999999999996</c:v>
                      </c:pt>
                      <c:pt idx="8401">
                        <c:v>4.202</c:v>
                      </c:pt>
                      <c:pt idx="8402">
                        <c:v>4.202</c:v>
                      </c:pt>
                      <c:pt idx="8403">
                        <c:v>4.2030000000000003</c:v>
                      </c:pt>
                      <c:pt idx="8404">
                        <c:v>4.2030000000000003</c:v>
                      </c:pt>
                      <c:pt idx="8405">
                        <c:v>4.2039999999999997</c:v>
                      </c:pt>
                      <c:pt idx="8406">
                        <c:v>4.2039999999999997</c:v>
                      </c:pt>
                      <c:pt idx="8407">
                        <c:v>4.2050000000000001</c:v>
                      </c:pt>
                      <c:pt idx="8408">
                        <c:v>4.2050000000000001</c:v>
                      </c:pt>
                      <c:pt idx="8409">
                        <c:v>4.2060000000000004</c:v>
                      </c:pt>
                      <c:pt idx="8410">
                        <c:v>4.2060000000000004</c:v>
                      </c:pt>
                      <c:pt idx="8411">
                        <c:v>4.2069999999999999</c:v>
                      </c:pt>
                      <c:pt idx="8412">
                        <c:v>4.2069999999999999</c:v>
                      </c:pt>
                      <c:pt idx="8413">
                        <c:v>4.2080000000000002</c:v>
                      </c:pt>
                      <c:pt idx="8414">
                        <c:v>4.2080000000000002</c:v>
                      </c:pt>
                      <c:pt idx="8415">
                        <c:v>4.2089999999999996</c:v>
                      </c:pt>
                      <c:pt idx="8416">
                        <c:v>4.2089999999999996</c:v>
                      </c:pt>
                      <c:pt idx="8417">
                        <c:v>4.21</c:v>
                      </c:pt>
                      <c:pt idx="8418">
                        <c:v>4.21</c:v>
                      </c:pt>
                      <c:pt idx="8419">
                        <c:v>4.2110000000000003</c:v>
                      </c:pt>
                      <c:pt idx="8420">
                        <c:v>4.2110000000000003</c:v>
                      </c:pt>
                      <c:pt idx="8421">
                        <c:v>4.2119999999999997</c:v>
                      </c:pt>
                      <c:pt idx="8422">
                        <c:v>4.2119999999999997</c:v>
                      </c:pt>
                      <c:pt idx="8423">
                        <c:v>4.2130000000000001</c:v>
                      </c:pt>
                      <c:pt idx="8424">
                        <c:v>4.2130000000000001</c:v>
                      </c:pt>
                      <c:pt idx="8425">
                        <c:v>4.2140000000000004</c:v>
                      </c:pt>
                      <c:pt idx="8426">
                        <c:v>4.2140000000000004</c:v>
                      </c:pt>
                      <c:pt idx="8427">
                        <c:v>4.2149999999999999</c:v>
                      </c:pt>
                      <c:pt idx="8428">
                        <c:v>4.2149999999999999</c:v>
                      </c:pt>
                      <c:pt idx="8429">
                        <c:v>4.2160000000000002</c:v>
                      </c:pt>
                      <c:pt idx="8430">
                        <c:v>4.2160000000000002</c:v>
                      </c:pt>
                      <c:pt idx="8431">
                        <c:v>4.2169999999999996</c:v>
                      </c:pt>
                      <c:pt idx="8432">
                        <c:v>4.2169999999999996</c:v>
                      </c:pt>
                      <c:pt idx="8433">
                        <c:v>4.218</c:v>
                      </c:pt>
                      <c:pt idx="8434">
                        <c:v>4.218</c:v>
                      </c:pt>
                      <c:pt idx="8435">
                        <c:v>4.2190000000000003</c:v>
                      </c:pt>
                      <c:pt idx="8436">
                        <c:v>4.2190000000000003</c:v>
                      </c:pt>
                      <c:pt idx="8437">
                        <c:v>4.22</c:v>
                      </c:pt>
                      <c:pt idx="8438">
                        <c:v>4.22</c:v>
                      </c:pt>
                      <c:pt idx="8439">
                        <c:v>4.2210000000000001</c:v>
                      </c:pt>
                      <c:pt idx="8440">
                        <c:v>4.2210000000000001</c:v>
                      </c:pt>
                      <c:pt idx="8441">
                        <c:v>4.2220000000000004</c:v>
                      </c:pt>
                      <c:pt idx="8442">
                        <c:v>4.2220000000000004</c:v>
                      </c:pt>
                      <c:pt idx="8443">
                        <c:v>4.2229999999999999</c:v>
                      </c:pt>
                      <c:pt idx="8444">
                        <c:v>4.2229999999999999</c:v>
                      </c:pt>
                      <c:pt idx="8445">
                        <c:v>4.2240000000000002</c:v>
                      </c:pt>
                      <c:pt idx="8446">
                        <c:v>4.2240000000000002</c:v>
                      </c:pt>
                      <c:pt idx="8447">
                        <c:v>4.2249999999999996</c:v>
                      </c:pt>
                      <c:pt idx="8448">
                        <c:v>4.2249999999999996</c:v>
                      </c:pt>
                      <c:pt idx="8449">
                        <c:v>4.226</c:v>
                      </c:pt>
                      <c:pt idx="8450">
                        <c:v>4.226</c:v>
                      </c:pt>
                      <c:pt idx="8451">
                        <c:v>4.2270000000000003</c:v>
                      </c:pt>
                      <c:pt idx="8452">
                        <c:v>4.2270000000000003</c:v>
                      </c:pt>
                      <c:pt idx="8453">
                        <c:v>4.2279999999999998</c:v>
                      </c:pt>
                      <c:pt idx="8454">
                        <c:v>4.2279999999999998</c:v>
                      </c:pt>
                      <c:pt idx="8455">
                        <c:v>4.2290000000000001</c:v>
                      </c:pt>
                      <c:pt idx="8456">
                        <c:v>4.2290000000000001</c:v>
                      </c:pt>
                      <c:pt idx="8457">
                        <c:v>4.2300000000000004</c:v>
                      </c:pt>
                      <c:pt idx="8458">
                        <c:v>4.2300000000000004</c:v>
                      </c:pt>
                      <c:pt idx="8459">
                        <c:v>4.2309999999999999</c:v>
                      </c:pt>
                      <c:pt idx="8460">
                        <c:v>4.2309999999999999</c:v>
                      </c:pt>
                      <c:pt idx="8461">
                        <c:v>4.2320000000000002</c:v>
                      </c:pt>
                      <c:pt idx="8462">
                        <c:v>4.2320000000000002</c:v>
                      </c:pt>
                      <c:pt idx="8463">
                        <c:v>4.2329999999999997</c:v>
                      </c:pt>
                      <c:pt idx="8464">
                        <c:v>4.2329999999999997</c:v>
                      </c:pt>
                      <c:pt idx="8465">
                        <c:v>4.234</c:v>
                      </c:pt>
                      <c:pt idx="8466">
                        <c:v>4.234</c:v>
                      </c:pt>
                      <c:pt idx="8467">
                        <c:v>4.2350000000000003</c:v>
                      </c:pt>
                      <c:pt idx="8468">
                        <c:v>4.2350000000000003</c:v>
                      </c:pt>
                      <c:pt idx="8469">
                        <c:v>4.2359999999999998</c:v>
                      </c:pt>
                      <c:pt idx="8470">
                        <c:v>4.2359999999999998</c:v>
                      </c:pt>
                      <c:pt idx="8471">
                        <c:v>4.2370000000000001</c:v>
                      </c:pt>
                      <c:pt idx="8472">
                        <c:v>4.2370000000000001</c:v>
                      </c:pt>
                      <c:pt idx="8473">
                        <c:v>4.2380000000000004</c:v>
                      </c:pt>
                      <c:pt idx="8474">
                        <c:v>4.2380000000000004</c:v>
                      </c:pt>
                      <c:pt idx="8475">
                        <c:v>4.2389999999999999</c:v>
                      </c:pt>
                      <c:pt idx="8476">
                        <c:v>4.2389999999999999</c:v>
                      </c:pt>
                      <c:pt idx="8477">
                        <c:v>4.24</c:v>
                      </c:pt>
                      <c:pt idx="8478">
                        <c:v>4.24</c:v>
                      </c:pt>
                      <c:pt idx="8479">
                        <c:v>4.2409999999999997</c:v>
                      </c:pt>
                      <c:pt idx="8480">
                        <c:v>4.2409999999999997</c:v>
                      </c:pt>
                      <c:pt idx="8481">
                        <c:v>4.242</c:v>
                      </c:pt>
                      <c:pt idx="8482">
                        <c:v>4.242</c:v>
                      </c:pt>
                      <c:pt idx="8483">
                        <c:v>4.2430000000000003</c:v>
                      </c:pt>
                      <c:pt idx="8484">
                        <c:v>4.2430000000000003</c:v>
                      </c:pt>
                      <c:pt idx="8485">
                        <c:v>4.2439999999999998</c:v>
                      </c:pt>
                      <c:pt idx="8486">
                        <c:v>4.2439999999999998</c:v>
                      </c:pt>
                      <c:pt idx="8487">
                        <c:v>4.2450000000000001</c:v>
                      </c:pt>
                      <c:pt idx="8488">
                        <c:v>4.2450000000000001</c:v>
                      </c:pt>
                      <c:pt idx="8489">
                        <c:v>4.2460000000000004</c:v>
                      </c:pt>
                      <c:pt idx="8490">
                        <c:v>4.2460000000000004</c:v>
                      </c:pt>
                      <c:pt idx="8491">
                        <c:v>4.2469999999999999</c:v>
                      </c:pt>
                      <c:pt idx="8492">
                        <c:v>4.2469999999999999</c:v>
                      </c:pt>
                      <c:pt idx="8493">
                        <c:v>4.2480000000000002</c:v>
                      </c:pt>
                      <c:pt idx="8494">
                        <c:v>4.2480000000000002</c:v>
                      </c:pt>
                      <c:pt idx="8495">
                        <c:v>4.2489999999999997</c:v>
                      </c:pt>
                      <c:pt idx="8496">
                        <c:v>4.2489999999999997</c:v>
                      </c:pt>
                      <c:pt idx="8497">
                        <c:v>4.25</c:v>
                      </c:pt>
                      <c:pt idx="8498">
                        <c:v>4.25</c:v>
                      </c:pt>
                      <c:pt idx="8499">
                        <c:v>4.2510000000000003</c:v>
                      </c:pt>
                      <c:pt idx="8500">
                        <c:v>4.2510000000000003</c:v>
                      </c:pt>
                      <c:pt idx="8501">
                        <c:v>4.2519999999999998</c:v>
                      </c:pt>
                      <c:pt idx="8502">
                        <c:v>4.2519999999999998</c:v>
                      </c:pt>
                      <c:pt idx="8503">
                        <c:v>4.2530000000000001</c:v>
                      </c:pt>
                      <c:pt idx="8504">
                        <c:v>4.2530000000000001</c:v>
                      </c:pt>
                      <c:pt idx="8505">
                        <c:v>4.2539999999999996</c:v>
                      </c:pt>
                      <c:pt idx="8506">
                        <c:v>4.2539999999999996</c:v>
                      </c:pt>
                      <c:pt idx="8507">
                        <c:v>4.2549999999999999</c:v>
                      </c:pt>
                      <c:pt idx="8508">
                        <c:v>4.2549999999999999</c:v>
                      </c:pt>
                      <c:pt idx="8509">
                        <c:v>4.2560000000000002</c:v>
                      </c:pt>
                      <c:pt idx="8510">
                        <c:v>4.2560000000000002</c:v>
                      </c:pt>
                      <c:pt idx="8511">
                        <c:v>4.2569999999999997</c:v>
                      </c:pt>
                      <c:pt idx="8512">
                        <c:v>4.2569999999999997</c:v>
                      </c:pt>
                      <c:pt idx="8513">
                        <c:v>4.258</c:v>
                      </c:pt>
                      <c:pt idx="8514">
                        <c:v>4.258</c:v>
                      </c:pt>
                      <c:pt idx="8515">
                        <c:v>4.2590000000000003</c:v>
                      </c:pt>
                      <c:pt idx="8516">
                        <c:v>4.2590000000000003</c:v>
                      </c:pt>
                      <c:pt idx="8517">
                        <c:v>4.26</c:v>
                      </c:pt>
                      <c:pt idx="8518">
                        <c:v>4.26</c:v>
                      </c:pt>
                      <c:pt idx="8519">
                        <c:v>4.2610000000000001</c:v>
                      </c:pt>
                      <c:pt idx="8520">
                        <c:v>4.2610000000000001</c:v>
                      </c:pt>
                      <c:pt idx="8521">
                        <c:v>4.2619999999999996</c:v>
                      </c:pt>
                      <c:pt idx="8522">
                        <c:v>4.2619999999999996</c:v>
                      </c:pt>
                      <c:pt idx="8523">
                        <c:v>4.2629999999999999</c:v>
                      </c:pt>
                      <c:pt idx="8524">
                        <c:v>4.2629999999999999</c:v>
                      </c:pt>
                      <c:pt idx="8525">
                        <c:v>4.2640000000000002</c:v>
                      </c:pt>
                      <c:pt idx="8526">
                        <c:v>4.2640000000000002</c:v>
                      </c:pt>
                      <c:pt idx="8527">
                        <c:v>4.2649999999999997</c:v>
                      </c:pt>
                      <c:pt idx="8528">
                        <c:v>4.2649999999999997</c:v>
                      </c:pt>
                      <c:pt idx="8529">
                        <c:v>4.266</c:v>
                      </c:pt>
                      <c:pt idx="8530">
                        <c:v>4.266</c:v>
                      </c:pt>
                      <c:pt idx="8531">
                        <c:v>4.2670000000000003</c:v>
                      </c:pt>
                      <c:pt idx="8532">
                        <c:v>4.2670000000000003</c:v>
                      </c:pt>
                      <c:pt idx="8533">
                        <c:v>4.2679999999999998</c:v>
                      </c:pt>
                      <c:pt idx="8534">
                        <c:v>4.2679999999999998</c:v>
                      </c:pt>
                      <c:pt idx="8535">
                        <c:v>4.2690000000000001</c:v>
                      </c:pt>
                      <c:pt idx="8536">
                        <c:v>4.2690000000000001</c:v>
                      </c:pt>
                      <c:pt idx="8537">
                        <c:v>4.2699999999999996</c:v>
                      </c:pt>
                      <c:pt idx="8538">
                        <c:v>4.2699999999999996</c:v>
                      </c:pt>
                      <c:pt idx="8539">
                        <c:v>4.2709999999999999</c:v>
                      </c:pt>
                      <c:pt idx="8540">
                        <c:v>4.2709999999999999</c:v>
                      </c:pt>
                      <c:pt idx="8541">
                        <c:v>4.2720000000000002</c:v>
                      </c:pt>
                      <c:pt idx="8542">
                        <c:v>4.2720000000000002</c:v>
                      </c:pt>
                      <c:pt idx="8543">
                        <c:v>4.2729999999999997</c:v>
                      </c:pt>
                      <c:pt idx="8544">
                        <c:v>4.2729999999999997</c:v>
                      </c:pt>
                      <c:pt idx="8545">
                        <c:v>4.274</c:v>
                      </c:pt>
                      <c:pt idx="8546">
                        <c:v>4.274</c:v>
                      </c:pt>
                      <c:pt idx="8547">
                        <c:v>4.2750000000000004</c:v>
                      </c:pt>
                      <c:pt idx="8548">
                        <c:v>4.2750000000000004</c:v>
                      </c:pt>
                      <c:pt idx="8549">
                        <c:v>4.2759999999999998</c:v>
                      </c:pt>
                      <c:pt idx="8550">
                        <c:v>4.2759999999999998</c:v>
                      </c:pt>
                      <c:pt idx="8551">
                        <c:v>4.2770000000000001</c:v>
                      </c:pt>
                      <c:pt idx="8552">
                        <c:v>4.2770000000000001</c:v>
                      </c:pt>
                      <c:pt idx="8553">
                        <c:v>4.2779999999999996</c:v>
                      </c:pt>
                      <c:pt idx="8554">
                        <c:v>4.2779999999999996</c:v>
                      </c:pt>
                      <c:pt idx="8555">
                        <c:v>4.2789999999999999</c:v>
                      </c:pt>
                      <c:pt idx="8556">
                        <c:v>4.2789999999999999</c:v>
                      </c:pt>
                      <c:pt idx="8557">
                        <c:v>4.28</c:v>
                      </c:pt>
                      <c:pt idx="8558">
                        <c:v>4.28</c:v>
                      </c:pt>
                      <c:pt idx="8559">
                        <c:v>4.2809999999999997</c:v>
                      </c:pt>
                      <c:pt idx="8560">
                        <c:v>4.2809999999999997</c:v>
                      </c:pt>
                      <c:pt idx="8561">
                        <c:v>4.282</c:v>
                      </c:pt>
                      <c:pt idx="8562">
                        <c:v>4.282</c:v>
                      </c:pt>
                      <c:pt idx="8563">
                        <c:v>4.2830000000000004</c:v>
                      </c:pt>
                      <c:pt idx="8564">
                        <c:v>4.2830000000000004</c:v>
                      </c:pt>
                      <c:pt idx="8565">
                        <c:v>4.2839999999999998</c:v>
                      </c:pt>
                      <c:pt idx="8566">
                        <c:v>4.2839999999999998</c:v>
                      </c:pt>
                      <c:pt idx="8567">
                        <c:v>4.2850000000000001</c:v>
                      </c:pt>
                      <c:pt idx="8568">
                        <c:v>4.2850000000000001</c:v>
                      </c:pt>
                      <c:pt idx="8569">
                        <c:v>4.2859999999999996</c:v>
                      </c:pt>
                      <c:pt idx="8570">
                        <c:v>4.2859999999999996</c:v>
                      </c:pt>
                      <c:pt idx="8571">
                        <c:v>4.2869999999999999</c:v>
                      </c:pt>
                      <c:pt idx="8572">
                        <c:v>4.2869999999999999</c:v>
                      </c:pt>
                      <c:pt idx="8573">
                        <c:v>4.2880000000000003</c:v>
                      </c:pt>
                      <c:pt idx="8574">
                        <c:v>4.2880000000000003</c:v>
                      </c:pt>
                      <c:pt idx="8575">
                        <c:v>4.2889999999999997</c:v>
                      </c:pt>
                      <c:pt idx="8576">
                        <c:v>4.2889999999999997</c:v>
                      </c:pt>
                      <c:pt idx="8577">
                        <c:v>4.29</c:v>
                      </c:pt>
                      <c:pt idx="8578">
                        <c:v>4.29</c:v>
                      </c:pt>
                      <c:pt idx="8579">
                        <c:v>4.2910000000000004</c:v>
                      </c:pt>
                      <c:pt idx="8580">
                        <c:v>4.2910000000000004</c:v>
                      </c:pt>
                      <c:pt idx="8581">
                        <c:v>4.2919999999999998</c:v>
                      </c:pt>
                      <c:pt idx="8582">
                        <c:v>4.2919999999999998</c:v>
                      </c:pt>
                      <c:pt idx="8583">
                        <c:v>4.2930000000000001</c:v>
                      </c:pt>
                      <c:pt idx="8584">
                        <c:v>4.2930000000000001</c:v>
                      </c:pt>
                      <c:pt idx="8585">
                        <c:v>4.2939999999999996</c:v>
                      </c:pt>
                      <c:pt idx="8586">
                        <c:v>4.2939999999999996</c:v>
                      </c:pt>
                      <c:pt idx="8587">
                        <c:v>4.2949999999999999</c:v>
                      </c:pt>
                      <c:pt idx="8588">
                        <c:v>4.2949999999999999</c:v>
                      </c:pt>
                      <c:pt idx="8589">
                        <c:v>4.2960000000000003</c:v>
                      </c:pt>
                      <c:pt idx="8590">
                        <c:v>4.2960000000000003</c:v>
                      </c:pt>
                      <c:pt idx="8591">
                        <c:v>4.2969999999999997</c:v>
                      </c:pt>
                      <c:pt idx="8592">
                        <c:v>4.2969999999999997</c:v>
                      </c:pt>
                      <c:pt idx="8593">
                        <c:v>4.298</c:v>
                      </c:pt>
                      <c:pt idx="8594">
                        <c:v>4.298</c:v>
                      </c:pt>
                      <c:pt idx="8595">
                        <c:v>4.2990000000000004</c:v>
                      </c:pt>
                      <c:pt idx="8596">
                        <c:v>4.2990000000000004</c:v>
                      </c:pt>
                      <c:pt idx="8597">
                        <c:v>4.3</c:v>
                      </c:pt>
                      <c:pt idx="8598">
                        <c:v>4.3</c:v>
                      </c:pt>
                      <c:pt idx="8599">
                        <c:v>4.3010000000000002</c:v>
                      </c:pt>
                      <c:pt idx="8600">
                        <c:v>4.3010000000000002</c:v>
                      </c:pt>
                      <c:pt idx="8601">
                        <c:v>4.3019999999999996</c:v>
                      </c:pt>
                      <c:pt idx="8602">
                        <c:v>4.3019999999999996</c:v>
                      </c:pt>
                      <c:pt idx="8603">
                        <c:v>4.3029999999999999</c:v>
                      </c:pt>
                      <c:pt idx="8604">
                        <c:v>4.3029999999999999</c:v>
                      </c:pt>
                      <c:pt idx="8605">
                        <c:v>4.3040000000000003</c:v>
                      </c:pt>
                      <c:pt idx="8606">
                        <c:v>4.3040000000000003</c:v>
                      </c:pt>
                      <c:pt idx="8607">
                        <c:v>4.3049999999999997</c:v>
                      </c:pt>
                      <c:pt idx="8608">
                        <c:v>4.3049999999999997</c:v>
                      </c:pt>
                      <c:pt idx="8609">
                        <c:v>4.306</c:v>
                      </c:pt>
                      <c:pt idx="8610">
                        <c:v>4.306</c:v>
                      </c:pt>
                      <c:pt idx="8611">
                        <c:v>4.3070000000000004</c:v>
                      </c:pt>
                      <c:pt idx="8612">
                        <c:v>4.3070000000000004</c:v>
                      </c:pt>
                      <c:pt idx="8613">
                        <c:v>4.3079999999999998</c:v>
                      </c:pt>
                      <c:pt idx="8614">
                        <c:v>4.3079999999999998</c:v>
                      </c:pt>
                      <c:pt idx="8615">
                        <c:v>4.3090000000000002</c:v>
                      </c:pt>
                      <c:pt idx="8616">
                        <c:v>4.3090000000000002</c:v>
                      </c:pt>
                      <c:pt idx="8617">
                        <c:v>4.3099999999999996</c:v>
                      </c:pt>
                      <c:pt idx="8618">
                        <c:v>4.3099999999999996</c:v>
                      </c:pt>
                      <c:pt idx="8619">
                        <c:v>4.3109999999999999</c:v>
                      </c:pt>
                      <c:pt idx="8620">
                        <c:v>4.3109999999999999</c:v>
                      </c:pt>
                      <c:pt idx="8621">
                        <c:v>4.3120000000000003</c:v>
                      </c:pt>
                      <c:pt idx="8622">
                        <c:v>4.3120000000000003</c:v>
                      </c:pt>
                      <c:pt idx="8623">
                        <c:v>4.3129999999999997</c:v>
                      </c:pt>
                      <c:pt idx="8624">
                        <c:v>4.3129999999999997</c:v>
                      </c:pt>
                      <c:pt idx="8625">
                        <c:v>4.3140000000000001</c:v>
                      </c:pt>
                      <c:pt idx="8626">
                        <c:v>4.3140000000000001</c:v>
                      </c:pt>
                      <c:pt idx="8627">
                        <c:v>4.3150000000000004</c:v>
                      </c:pt>
                      <c:pt idx="8628">
                        <c:v>4.3150000000000004</c:v>
                      </c:pt>
                      <c:pt idx="8629">
                        <c:v>4.3159999999999998</c:v>
                      </c:pt>
                      <c:pt idx="8630">
                        <c:v>4.3159999999999998</c:v>
                      </c:pt>
                      <c:pt idx="8631">
                        <c:v>4.3170000000000002</c:v>
                      </c:pt>
                      <c:pt idx="8632">
                        <c:v>4.3170000000000002</c:v>
                      </c:pt>
                      <c:pt idx="8633">
                        <c:v>4.3179999999999996</c:v>
                      </c:pt>
                      <c:pt idx="8634">
                        <c:v>4.3179999999999996</c:v>
                      </c:pt>
                      <c:pt idx="8635">
                        <c:v>4.319</c:v>
                      </c:pt>
                      <c:pt idx="8636">
                        <c:v>4.319</c:v>
                      </c:pt>
                      <c:pt idx="8637">
                        <c:v>4.32</c:v>
                      </c:pt>
                      <c:pt idx="8638">
                        <c:v>4.32</c:v>
                      </c:pt>
                      <c:pt idx="8639">
                        <c:v>4.3209999999999997</c:v>
                      </c:pt>
                      <c:pt idx="8640">
                        <c:v>4.3209999999999997</c:v>
                      </c:pt>
                      <c:pt idx="8641">
                        <c:v>4.3220000000000001</c:v>
                      </c:pt>
                      <c:pt idx="8642">
                        <c:v>4.3220000000000001</c:v>
                      </c:pt>
                      <c:pt idx="8643">
                        <c:v>4.3230000000000004</c:v>
                      </c:pt>
                      <c:pt idx="8644">
                        <c:v>4.3230000000000004</c:v>
                      </c:pt>
                      <c:pt idx="8645">
                        <c:v>4.3239999999999998</c:v>
                      </c:pt>
                      <c:pt idx="8646">
                        <c:v>4.3239999999999998</c:v>
                      </c:pt>
                      <c:pt idx="8647">
                        <c:v>4.3250000000000002</c:v>
                      </c:pt>
                      <c:pt idx="8648">
                        <c:v>4.3250000000000002</c:v>
                      </c:pt>
                      <c:pt idx="8649">
                        <c:v>4.3259999999999996</c:v>
                      </c:pt>
                      <c:pt idx="8650">
                        <c:v>4.3259999999999996</c:v>
                      </c:pt>
                      <c:pt idx="8651">
                        <c:v>4.327</c:v>
                      </c:pt>
                      <c:pt idx="8652">
                        <c:v>4.327</c:v>
                      </c:pt>
                      <c:pt idx="8653">
                        <c:v>4.3280000000000003</c:v>
                      </c:pt>
                      <c:pt idx="8654">
                        <c:v>4.3280000000000003</c:v>
                      </c:pt>
                      <c:pt idx="8655">
                        <c:v>4.3289999999999997</c:v>
                      </c:pt>
                      <c:pt idx="8656">
                        <c:v>4.3289999999999997</c:v>
                      </c:pt>
                      <c:pt idx="8657">
                        <c:v>4.33</c:v>
                      </c:pt>
                      <c:pt idx="8658">
                        <c:v>4.33</c:v>
                      </c:pt>
                      <c:pt idx="8659">
                        <c:v>4.3310000000000004</c:v>
                      </c:pt>
                      <c:pt idx="8660">
                        <c:v>4.3310000000000004</c:v>
                      </c:pt>
                      <c:pt idx="8661">
                        <c:v>4.3319999999999999</c:v>
                      </c:pt>
                      <c:pt idx="8662">
                        <c:v>4.3319999999999999</c:v>
                      </c:pt>
                      <c:pt idx="8663">
                        <c:v>4.3330000000000002</c:v>
                      </c:pt>
                      <c:pt idx="8664">
                        <c:v>4.3330000000000002</c:v>
                      </c:pt>
                      <c:pt idx="8665">
                        <c:v>4.3339999999999996</c:v>
                      </c:pt>
                      <c:pt idx="8666">
                        <c:v>4.3339999999999996</c:v>
                      </c:pt>
                      <c:pt idx="8667">
                        <c:v>4.335</c:v>
                      </c:pt>
                      <c:pt idx="8668">
                        <c:v>4.335</c:v>
                      </c:pt>
                      <c:pt idx="8669">
                        <c:v>4.3360000000000003</c:v>
                      </c:pt>
                      <c:pt idx="8670">
                        <c:v>4.3360000000000003</c:v>
                      </c:pt>
                      <c:pt idx="8671">
                        <c:v>4.3369999999999997</c:v>
                      </c:pt>
                      <c:pt idx="8672">
                        <c:v>4.3369999999999997</c:v>
                      </c:pt>
                      <c:pt idx="8673">
                        <c:v>4.3380000000000001</c:v>
                      </c:pt>
                      <c:pt idx="8674">
                        <c:v>4.3380000000000001</c:v>
                      </c:pt>
                      <c:pt idx="8675">
                        <c:v>4.3390000000000004</c:v>
                      </c:pt>
                      <c:pt idx="8676">
                        <c:v>4.3390000000000004</c:v>
                      </c:pt>
                      <c:pt idx="8677">
                        <c:v>4.34</c:v>
                      </c:pt>
                      <c:pt idx="8678">
                        <c:v>4.34</c:v>
                      </c:pt>
                      <c:pt idx="8679">
                        <c:v>4.3410000000000002</c:v>
                      </c:pt>
                      <c:pt idx="8680">
                        <c:v>4.3410000000000002</c:v>
                      </c:pt>
                      <c:pt idx="8681">
                        <c:v>4.3419999999999996</c:v>
                      </c:pt>
                      <c:pt idx="8682">
                        <c:v>4.3419999999999996</c:v>
                      </c:pt>
                      <c:pt idx="8683">
                        <c:v>4.343</c:v>
                      </c:pt>
                      <c:pt idx="8684">
                        <c:v>4.343</c:v>
                      </c:pt>
                      <c:pt idx="8685">
                        <c:v>4.3440000000000003</c:v>
                      </c:pt>
                      <c:pt idx="8686">
                        <c:v>4.3440000000000003</c:v>
                      </c:pt>
                      <c:pt idx="8687">
                        <c:v>4.3449999999999998</c:v>
                      </c:pt>
                      <c:pt idx="8688">
                        <c:v>4.3449999999999998</c:v>
                      </c:pt>
                      <c:pt idx="8689">
                        <c:v>4.3460000000000001</c:v>
                      </c:pt>
                      <c:pt idx="8690">
                        <c:v>4.3460000000000001</c:v>
                      </c:pt>
                      <c:pt idx="8691">
                        <c:v>4.3470000000000004</c:v>
                      </c:pt>
                      <c:pt idx="8692">
                        <c:v>4.3470000000000004</c:v>
                      </c:pt>
                      <c:pt idx="8693">
                        <c:v>4.3479999999999999</c:v>
                      </c:pt>
                      <c:pt idx="8694">
                        <c:v>4.3479999999999999</c:v>
                      </c:pt>
                      <c:pt idx="8695">
                        <c:v>4.3490000000000002</c:v>
                      </c:pt>
                      <c:pt idx="8696">
                        <c:v>4.3490000000000002</c:v>
                      </c:pt>
                      <c:pt idx="8697">
                        <c:v>4.3499999999999996</c:v>
                      </c:pt>
                      <c:pt idx="8698">
                        <c:v>4.3499999999999996</c:v>
                      </c:pt>
                      <c:pt idx="8699">
                        <c:v>4.351</c:v>
                      </c:pt>
                      <c:pt idx="8700">
                        <c:v>4.351</c:v>
                      </c:pt>
                      <c:pt idx="8701">
                        <c:v>4.3520000000000003</c:v>
                      </c:pt>
                      <c:pt idx="8702">
                        <c:v>4.3520000000000003</c:v>
                      </c:pt>
                      <c:pt idx="8703">
                        <c:v>4.3529999999999998</c:v>
                      </c:pt>
                      <c:pt idx="8704">
                        <c:v>4.3529999999999998</c:v>
                      </c:pt>
                      <c:pt idx="8705">
                        <c:v>4.3540000000000001</c:v>
                      </c:pt>
                      <c:pt idx="8706">
                        <c:v>4.3540000000000001</c:v>
                      </c:pt>
                      <c:pt idx="8707">
                        <c:v>4.3550000000000004</c:v>
                      </c:pt>
                      <c:pt idx="8708">
                        <c:v>4.3550000000000004</c:v>
                      </c:pt>
                      <c:pt idx="8709">
                        <c:v>4.3559999999999999</c:v>
                      </c:pt>
                      <c:pt idx="8710">
                        <c:v>4.3559999999999999</c:v>
                      </c:pt>
                      <c:pt idx="8711">
                        <c:v>4.3570000000000002</c:v>
                      </c:pt>
                      <c:pt idx="8712">
                        <c:v>4.3570000000000002</c:v>
                      </c:pt>
                      <c:pt idx="8713">
                        <c:v>4.3579999999999997</c:v>
                      </c:pt>
                      <c:pt idx="8714">
                        <c:v>4.3579999999999997</c:v>
                      </c:pt>
                      <c:pt idx="8715">
                        <c:v>4.359</c:v>
                      </c:pt>
                      <c:pt idx="8716">
                        <c:v>4.359</c:v>
                      </c:pt>
                      <c:pt idx="8717">
                        <c:v>4.3600000000000003</c:v>
                      </c:pt>
                      <c:pt idx="8718">
                        <c:v>4.3600000000000003</c:v>
                      </c:pt>
                      <c:pt idx="8719">
                        <c:v>4.3609999999999998</c:v>
                      </c:pt>
                      <c:pt idx="8720">
                        <c:v>4.3609999999999998</c:v>
                      </c:pt>
                      <c:pt idx="8721">
                        <c:v>4.3620000000000001</c:v>
                      </c:pt>
                      <c:pt idx="8722">
                        <c:v>4.3620000000000001</c:v>
                      </c:pt>
                      <c:pt idx="8723">
                        <c:v>4.3630000000000004</c:v>
                      </c:pt>
                      <c:pt idx="8724">
                        <c:v>4.3630000000000004</c:v>
                      </c:pt>
                      <c:pt idx="8725">
                        <c:v>4.3639999999999999</c:v>
                      </c:pt>
                      <c:pt idx="8726">
                        <c:v>4.3639999999999999</c:v>
                      </c:pt>
                      <c:pt idx="8727">
                        <c:v>4.3650000000000002</c:v>
                      </c:pt>
                      <c:pt idx="8728">
                        <c:v>4.3650000000000002</c:v>
                      </c:pt>
                      <c:pt idx="8729">
                        <c:v>4.3659999999999997</c:v>
                      </c:pt>
                      <c:pt idx="8730">
                        <c:v>4.3659999999999997</c:v>
                      </c:pt>
                      <c:pt idx="8731">
                        <c:v>4.367</c:v>
                      </c:pt>
                      <c:pt idx="8732">
                        <c:v>4.367</c:v>
                      </c:pt>
                      <c:pt idx="8733">
                        <c:v>4.3680000000000003</c:v>
                      </c:pt>
                      <c:pt idx="8734">
                        <c:v>4.3680000000000003</c:v>
                      </c:pt>
                      <c:pt idx="8735">
                        <c:v>4.3689999999999998</c:v>
                      </c:pt>
                      <c:pt idx="8736">
                        <c:v>4.3689999999999998</c:v>
                      </c:pt>
                      <c:pt idx="8737">
                        <c:v>4.37</c:v>
                      </c:pt>
                      <c:pt idx="8738">
                        <c:v>4.37</c:v>
                      </c:pt>
                      <c:pt idx="8739">
                        <c:v>4.3710000000000004</c:v>
                      </c:pt>
                      <c:pt idx="8740">
                        <c:v>4.3710000000000004</c:v>
                      </c:pt>
                      <c:pt idx="8741">
                        <c:v>4.3719999999999999</c:v>
                      </c:pt>
                      <c:pt idx="8742">
                        <c:v>4.3719999999999999</c:v>
                      </c:pt>
                      <c:pt idx="8743">
                        <c:v>4.3730000000000002</c:v>
                      </c:pt>
                      <c:pt idx="8744">
                        <c:v>4.3730000000000002</c:v>
                      </c:pt>
                      <c:pt idx="8745">
                        <c:v>4.3739999999999997</c:v>
                      </c:pt>
                      <c:pt idx="8746">
                        <c:v>4.3739999999999997</c:v>
                      </c:pt>
                      <c:pt idx="8747">
                        <c:v>4.375</c:v>
                      </c:pt>
                      <c:pt idx="8748">
                        <c:v>4.375</c:v>
                      </c:pt>
                      <c:pt idx="8749">
                        <c:v>4.3760000000000003</c:v>
                      </c:pt>
                      <c:pt idx="8750">
                        <c:v>4.3760000000000003</c:v>
                      </c:pt>
                      <c:pt idx="8751">
                        <c:v>4.3769999999999998</c:v>
                      </c:pt>
                      <c:pt idx="8752">
                        <c:v>4.3769999999999998</c:v>
                      </c:pt>
                      <c:pt idx="8753">
                        <c:v>4.3780000000000001</c:v>
                      </c:pt>
                      <c:pt idx="8754">
                        <c:v>4.3780000000000001</c:v>
                      </c:pt>
                      <c:pt idx="8755">
                        <c:v>4.3789999999999996</c:v>
                      </c:pt>
                      <c:pt idx="8756">
                        <c:v>4.3789999999999996</c:v>
                      </c:pt>
                      <c:pt idx="8757">
                        <c:v>4.38</c:v>
                      </c:pt>
                      <c:pt idx="8758">
                        <c:v>4.38</c:v>
                      </c:pt>
                      <c:pt idx="8759">
                        <c:v>4.3810000000000002</c:v>
                      </c:pt>
                      <c:pt idx="8760">
                        <c:v>4.3810000000000002</c:v>
                      </c:pt>
                      <c:pt idx="8761">
                        <c:v>4.3819999999999997</c:v>
                      </c:pt>
                      <c:pt idx="8762">
                        <c:v>4.3819999999999997</c:v>
                      </c:pt>
                      <c:pt idx="8763">
                        <c:v>4.383</c:v>
                      </c:pt>
                      <c:pt idx="8764">
                        <c:v>4.383</c:v>
                      </c:pt>
                      <c:pt idx="8765">
                        <c:v>4.3840000000000003</c:v>
                      </c:pt>
                      <c:pt idx="8766">
                        <c:v>4.3840000000000003</c:v>
                      </c:pt>
                      <c:pt idx="8767">
                        <c:v>4.3849999999999998</c:v>
                      </c:pt>
                      <c:pt idx="8768">
                        <c:v>4.3849999999999998</c:v>
                      </c:pt>
                      <c:pt idx="8769">
                        <c:v>4.3860000000000001</c:v>
                      </c:pt>
                      <c:pt idx="8770">
                        <c:v>4.3860000000000001</c:v>
                      </c:pt>
                      <c:pt idx="8771">
                        <c:v>4.3869999999999996</c:v>
                      </c:pt>
                      <c:pt idx="8772">
                        <c:v>4.3869999999999996</c:v>
                      </c:pt>
                      <c:pt idx="8773">
                        <c:v>4.3879999999999999</c:v>
                      </c:pt>
                      <c:pt idx="8774">
                        <c:v>4.3879999999999999</c:v>
                      </c:pt>
                      <c:pt idx="8775">
                        <c:v>4.3890000000000002</c:v>
                      </c:pt>
                      <c:pt idx="8776">
                        <c:v>4.3890000000000002</c:v>
                      </c:pt>
                      <c:pt idx="8777">
                        <c:v>4.3899999999999997</c:v>
                      </c:pt>
                      <c:pt idx="8778">
                        <c:v>4.3899999999999997</c:v>
                      </c:pt>
                      <c:pt idx="8779">
                        <c:v>4.391</c:v>
                      </c:pt>
                      <c:pt idx="8780">
                        <c:v>4.391</c:v>
                      </c:pt>
                      <c:pt idx="8781">
                        <c:v>4.3920000000000003</c:v>
                      </c:pt>
                      <c:pt idx="8782">
                        <c:v>4.3920000000000003</c:v>
                      </c:pt>
                      <c:pt idx="8783">
                        <c:v>4.3929999999999998</c:v>
                      </c:pt>
                      <c:pt idx="8784">
                        <c:v>4.3929999999999998</c:v>
                      </c:pt>
                      <c:pt idx="8785">
                        <c:v>4.3940000000000001</c:v>
                      </c:pt>
                      <c:pt idx="8786">
                        <c:v>4.3940000000000001</c:v>
                      </c:pt>
                      <c:pt idx="8787">
                        <c:v>4.3949999999999996</c:v>
                      </c:pt>
                      <c:pt idx="8788">
                        <c:v>4.3949999999999996</c:v>
                      </c:pt>
                      <c:pt idx="8789">
                        <c:v>4.3959999999999999</c:v>
                      </c:pt>
                      <c:pt idx="8790">
                        <c:v>4.3959999999999999</c:v>
                      </c:pt>
                      <c:pt idx="8791">
                        <c:v>4.3970000000000002</c:v>
                      </c:pt>
                      <c:pt idx="8792">
                        <c:v>4.3970000000000002</c:v>
                      </c:pt>
                      <c:pt idx="8793">
                        <c:v>4.3979999999999997</c:v>
                      </c:pt>
                      <c:pt idx="8794">
                        <c:v>4.3979999999999997</c:v>
                      </c:pt>
                      <c:pt idx="8795">
                        <c:v>4.399</c:v>
                      </c:pt>
                      <c:pt idx="8796">
                        <c:v>4.399</c:v>
                      </c:pt>
                      <c:pt idx="8797">
                        <c:v>4.4000000000000004</c:v>
                      </c:pt>
                      <c:pt idx="8798">
                        <c:v>4.4000000000000004</c:v>
                      </c:pt>
                      <c:pt idx="8799">
                        <c:v>4.4009999999999998</c:v>
                      </c:pt>
                      <c:pt idx="8800">
                        <c:v>4.4009999999999998</c:v>
                      </c:pt>
                      <c:pt idx="8801">
                        <c:v>4.4020000000000001</c:v>
                      </c:pt>
                      <c:pt idx="8802">
                        <c:v>4.4020000000000001</c:v>
                      </c:pt>
                      <c:pt idx="8803">
                        <c:v>4.4029999999999996</c:v>
                      </c:pt>
                      <c:pt idx="8804">
                        <c:v>4.4029999999999996</c:v>
                      </c:pt>
                      <c:pt idx="8805">
                        <c:v>4.4039999999999999</c:v>
                      </c:pt>
                      <c:pt idx="8806">
                        <c:v>4.4039999999999999</c:v>
                      </c:pt>
                      <c:pt idx="8807">
                        <c:v>4.4050000000000002</c:v>
                      </c:pt>
                      <c:pt idx="8808">
                        <c:v>4.4050000000000002</c:v>
                      </c:pt>
                      <c:pt idx="8809">
                        <c:v>4.4059999999999997</c:v>
                      </c:pt>
                      <c:pt idx="8810">
                        <c:v>4.4059999999999997</c:v>
                      </c:pt>
                      <c:pt idx="8811">
                        <c:v>4.407</c:v>
                      </c:pt>
                      <c:pt idx="8812">
                        <c:v>4.407</c:v>
                      </c:pt>
                      <c:pt idx="8813">
                        <c:v>4.4080000000000004</c:v>
                      </c:pt>
                      <c:pt idx="8814">
                        <c:v>4.4080000000000004</c:v>
                      </c:pt>
                      <c:pt idx="8815">
                        <c:v>4.4089999999999998</c:v>
                      </c:pt>
                      <c:pt idx="8816">
                        <c:v>4.4089999999999998</c:v>
                      </c:pt>
                      <c:pt idx="8817">
                        <c:v>4.41</c:v>
                      </c:pt>
                      <c:pt idx="8818">
                        <c:v>4.41</c:v>
                      </c:pt>
                      <c:pt idx="8819">
                        <c:v>4.4109999999999996</c:v>
                      </c:pt>
                      <c:pt idx="8820">
                        <c:v>4.4109999999999996</c:v>
                      </c:pt>
                      <c:pt idx="8821">
                        <c:v>4.4119999999999999</c:v>
                      </c:pt>
                      <c:pt idx="8822">
                        <c:v>4.4119999999999999</c:v>
                      </c:pt>
                      <c:pt idx="8823">
                        <c:v>4.4130000000000003</c:v>
                      </c:pt>
                      <c:pt idx="8824">
                        <c:v>4.4130000000000003</c:v>
                      </c:pt>
                      <c:pt idx="8825">
                        <c:v>4.4139999999999997</c:v>
                      </c:pt>
                      <c:pt idx="8826">
                        <c:v>4.4139999999999997</c:v>
                      </c:pt>
                      <c:pt idx="8827">
                        <c:v>4.415</c:v>
                      </c:pt>
                      <c:pt idx="8828">
                        <c:v>4.415</c:v>
                      </c:pt>
                      <c:pt idx="8829">
                        <c:v>4.4160000000000004</c:v>
                      </c:pt>
                      <c:pt idx="8830">
                        <c:v>4.4160000000000004</c:v>
                      </c:pt>
                      <c:pt idx="8831">
                        <c:v>4.4169999999999998</c:v>
                      </c:pt>
                      <c:pt idx="8832">
                        <c:v>4.4169999999999998</c:v>
                      </c:pt>
                      <c:pt idx="8833">
                        <c:v>4.4180000000000001</c:v>
                      </c:pt>
                      <c:pt idx="8834">
                        <c:v>4.4180000000000001</c:v>
                      </c:pt>
                      <c:pt idx="8835">
                        <c:v>4.4189999999999996</c:v>
                      </c:pt>
                      <c:pt idx="8836">
                        <c:v>4.4189999999999996</c:v>
                      </c:pt>
                      <c:pt idx="8837">
                        <c:v>4.42</c:v>
                      </c:pt>
                      <c:pt idx="8838">
                        <c:v>4.42</c:v>
                      </c:pt>
                      <c:pt idx="8839">
                        <c:v>4.4210000000000003</c:v>
                      </c:pt>
                      <c:pt idx="8840">
                        <c:v>4.4210000000000003</c:v>
                      </c:pt>
                      <c:pt idx="8841">
                        <c:v>4.4219999999999997</c:v>
                      </c:pt>
                      <c:pt idx="8842">
                        <c:v>4.4219999999999997</c:v>
                      </c:pt>
                      <c:pt idx="8843">
                        <c:v>4.423</c:v>
                      </c:pt>
                      <c:pt idx="8844">
                        <c:v>4.423</c:v>
                      </c:pt>
                      <c:pt idx="8845">
                        <c:v>4.4240000000000004</c:v>
                      </c:pt>
                      <c:pt idx="8846">
                        <c:v>4.4240000000000004</c:v>
                      </c:pt>
                      <c:pt idx="8847">
                        <c:v>4.4249999999999998</c:v>
                      </c:pt>
                      <c:pt idx="8848">
                        <c:v>4.4249999999999998</c:v>
                      </c:pt>
                      <c:pt idx="8849">
                        <c:v>4.4260000000000002</c:v>
                      </c:pt>
                      <c:pt idx="8850">
                        <c:v>4.4260000000000002</c:v>
                      </c:pt>
                      <c:pt idx="8851">
                        <c:v>4.4269999999999996</c:v>
                      </c:pt>
                      <c:pt idx="8852">
                        <c:v>4.4269999999999996</c:v>
                      </c:pt>
                      <c:pt idx="8853">
                        <c:v>4.4279999999999999</c:v>
                      </c:pt>
                      <c:pt idx="8854">
                        <c:v>4.4279999999999999</c:v>
                      </c:pt>
                      <c:pt idx="8855">
                        <c:v>4.4290000000000003</c:v>
                      </c:pt>
                      <c:pt idx="8856">
                        <c:v>4.4290000000000003</c:v>
                      </c:pt>
                      <c:pt idx="8857">
                        <c:v>4.43</c:v>
                      </c:pt>
                      <c:pt idx="8858">
                        <c:v>4.43</c:v>
                      </c:pt>
                      <c:pt idx="8859">
                        <c:v>4.431</c:v>
                      </c:pt>
                      <c:pt idx="8860">
                        <c:v>4.431</c:v>
                      </c:pt>
                      <c:pt idx="8861">
                        <c:v>4.4320000000000004</c:v>
                      </c:pt>
                      <c:pt idx="8862">
                        <c:v>4.4320000000000004</c:v>
                      </c:pt>
                      <c:pt idx="8863">
                        <c:v>4.4329999999999998</c:v>
                      </c:pt>
                      <c:pt idx="8864">
                        <c:v>4.4329999999999998</c:v>
                      </c:pt>
                      <c:pt idx="8865">
                        <c:v>4.4340000000000002</c:v>
                      </c:pt>
                      <c:pt idx="8866">
                        <c:v>4.4340000000000002</c:v>
                      </c:pt>
                      <c:pt idx="8867">
                        <c:v>4.4349999999999996</c:v>
                      </c:pt>
                      <c:pt idx="8868">
                        <c:v>4.4349999999999996</c:v>
                      </c:pt>
                      <c:pt idx="8869">
                        <c:v>4.4359999999999999</c:v>
                      </c:pt>
                      <c:pt idx="8870">
                        <c:v>4.4359999999999999</c:v>
                      </c:pt>
                      <c:pt idx="8871">
                        <c:v>4.4370000000000003</c:v>
                      </c:pt>
                      <c:pt idx="8872">
                        <c:v>4.4370000000000003</c:v>
                      </c:pt>
                      <c:pt idx="8873">
                        <c:v>4.4379999999999997</c:v>
                      </c:pt>
                      <c:pt idx="8874">
                        <c:v>4.4379999999999997</c:v>
                      </c:pt>
                      <c:pt idx="8875">
                        <c:v>4.4390000000000001</c:v>
                      </c:pt>
                      <c:pt idx="8876">
                        <c:v>4.4390000000000001</c:v>
                      </c:pt>
                      <c:pt idx="8877">
                        <c:v>4.4400000000000004</c:v>
                      </c:pt>
                      <c:pt idx="8878">
                        <c:v>4.4400000000000004</c:v>
                      </c:pt>
                      <c:pt idx="8879">
                        <c:v>4.4409999999999998</c:v>
                      </c:pt>
                      <c:pt idx="8880">
                        <c:v>4.4409999999999998</c:v>
                      </c:pt>
                      <c:pt idx="8881">
                        <c:v>4.4420000000000002</c:v>
                      </c:pt>
                      <c:pt idx="8882">
                        <c:v>4.4420000000000002</c:v>
                      </c:pt>
                      <c:pt idx="8883">
                        <c:v>4.4429999999999996</c:v>
                      </c:pt>
                      <c:pt idx="8884">
                        <c:v>4.4429999999999996</c:v>
                      </c:pt>
                      <c:pt idx="8885">
                        <c:v>4.444</c:v>
                      </c:pt>
                      <c:pt idx="8886">
                        <c:v>4.444</c:v>
                      </c:pt>
                      <c:pt idx="8887">
                        <c:v>4.4450000000000003</c:v>
                      </c:pt>
                      <c:pt idx="8888">
                        <c:v>4.4450000000000003</c:v>
                      </c:pt>
                      <c:pt idx="8889">
                        <c:v>4.4459999999999997</c:v>
                      </c:pt>
                      <c:pt idx="8890">
                        <c:v>4.4459999999999997</c:v>
                      </c:pt>
                      <c:pt idx="8891">
                        <c:v>4.4470000000000001</c:v>
                      </c:pt>
                      <c:pt idx="8892">
                        <c:v>4.4470000000000001</c:v>
                      </c:pt>
                      <c:pt idx="8893">
                        <c:v>4.4480000000000004</c:v>
                      </c:pt>
                      <c:pt idx="8894">
                        <c:v>4.4480000000000004</c:v>
                      </c:pt>
                      <c:pt idx="8895">
                        <c:v>4.4489999999999998</c:v>
                      </c:pt>
                      <c:pt idx="8896">
                        <c:v>4.4489999999999998</c:v>
                      </c:pt>
                      <c:pt idx="8897">
                        <c:v>4.45</c:v>
                      </c:pt>
                      <c:pt idx="8898">
                        <c:v>4.45</c:v>
                      </c:pt>
                      <c:pt idx="8899">
                        <c:v>4.4509999999999996</c:v>
                      </c:pt>
                      <c:pt idx="8900">
                        <c:v>4.4509999999999996</c:v>
                      </c:pt>
                      <c:pt idx="8901">
                        <c:v>4.452</c:v>
                      </c:pt>
                      <c:pt idx="8902">
                        <c:v>4.452</c:v>
                      </c:pt>
                      <c:pt idx="8903">
                        <c:v>4.4530000000000003</c:v>
                      </c:pt>
                      <c:pt idx="8904">
                        <c:v>4.4530000000000003</c:v>
                      </c:pt>
                      <c:pt idx="8905">
                        <c:v>4.4539999999999997</c:v>
                      </c:pt>
                      <c:pt idx="8906">
                        <c:v>4.4539999999999997</c:v>
                      </c:pt>
                      <c:pt idx="8907">
                        <c:v>4.4550000000000001</c:v>
                      </c:pt>
                      <c:pt idx="8908">
                        <c:v>4.4550000000000001</c:v>
                      </c:pt>
                      <c:pt idx="8909">
                        <c:v>4.4560000000000004</c:v>
                      </c:pt>
                      <c:pt idx="8910">
                        <c:v>4.4560000000000004</c:v>
                      </c:pt>
                      <c:pt idx="8911">
                        <c:v>4.4569999999999999</c:v>
                      </c:pt>
                      <c:pt idx="8912">
                        <c:v>4.4569999999999999</c:v>
                      </c:pt>
                      <c:pt idx="8913">
                        <c:v>4.4580000000000002</c:v>
                      </c:pt>
                      <c:pt idx="8914">
                        <c:v>4.4580000000000002</c:v>
                      </c:pt>
                      <c:pt idx="8915">
                        <c:v>4.4589999999999996</c:v>
                      </c:pt>
                      <c:pt idx="8916">
                        <c:v>4.4589999999999996</c:v>
                      </c:pt>
                      <c:pt idx="8917">
                        <c:v>4.46</c:v>
                      </c:pt>
                      <c:pt idx="8918">
                        <c:v>4.46</c:v>
                      </c:pt>
                      <c:pt idx="8919">
                        <c:v>4.4610000000000003</c:v>
                      </c:pt>
                      <c:pt idx="8920">
                        <c:v>4.4610000000000003</c:v>
                      </c:pt>
                      <c:pt idx="8921">
                        <c:v>4.4619999999999997</c:v>
                      </c:pt>
                      <c:pt idx="8922">
                        <c:v>4.4619999999999997</c:v>
                      </c:pt>
                      <c:pt idx="8923">
                        <c:v>4.4630000000000001</c:v>
                      </c:pt>
                      <c:pt idx="8924">
                        <c:v>4.4630000000000001</c:v>
                      </c:pt>
                      <c:pt idx="8925">
                        <c:v>4.4640000000000004</c:v>
                      </c:pt>
                      <c:pt idx="8926">
                        <c:v>4.4640000000000004</c:v>
                      </c:pt>
                      <c:pt idx="8927">
                        <c:v>4.4649999999999999</c:v>
                      </c:pt>
                      <c:pt idx="8928">
                        <c:v>4.4649999999999999</c:v>
                      </c:pt>
                      <c:pt idx="8929">
                        <c:v>4.4660000000000002</c:v>
                      </c:pt>
                      <c:pt idx="8930">
                        <c:v>4.4660000000000002</c:v>
                      </c:pt>
                      <c:pt idx="8931">
                        <c:v>4.4669999999999996</c:v>
                      </c:pt>
                      <c:pt idx="8932">
                        <c:v>4.4669999999999996</c:v>
                      </c:pt>
                      <c:pt idx="8933">
                        <c:v>4.468</c:v>
                      </c:pt>
                      <c:pt idx="8934">
                        <c:v>4.468</c:v>
                      </c:pt>
                      <c:pt idx="8935">
                        <c:v>4.4690000000000003</c:v>
                      </c:pt>
                      <c:pt idx="8936">
                        <c:v>4.4690000000000003</c:v>
                      </c:pt>
                      <c:pt idx="8937">
                        <c:v>4.47</c:v>
                      </c:pt>
                      <c:pt idx="8938">
                        <c:v>4.47</c:v>
                      </c:pt>
                      <c:pt idx="8939">
                        <c:v>4.4710000000000001</c:v>
                      </c:pt>
                      <c:pt idx="8940">
                        <c:v>4.4710000000000001</c:v>
                      </c:pt>
                      <c:pt idx="8941">
                        <c:v>4.4720000000000004</c:v>
                      </c:pt>
                      <c:pt idx="8942">
                        <c:v>4.4720000000000004</c:v>
                      </c:pt>
                      <c:pt idx="8943">
                        <c:v>4.4729999999999999</c:v>
                      </c:pt>
                      <c:pt idx="8944">
                        <c:v>4.4729999999999999</c:v>
                      </c:pt>
                      <c:pt idx="8945">
                        <c:v>4.4740000000000002</c:v>
                      </c:pt>
                      <c:pt idx="8946">
                        <c:v>4.4740000000000002</c:v>
                      </c:pt>
                      <c:pt idx="8947">
                        <c:v>4.4749999999999996</c:v>
                      </c:pt>
                      <c:pt idx="8948">
                        <c:v>4.4749999999999996</c:v>
                      </c:pt>
                      <c:pt idx="8949">
                        <c:v>4.476</c:v>
                      </c:pt>
                      <c:pt idx="8950">
                        <c:v>4.476</c:v>
                      </c:pt>
                      <c:pt idx="8951">
                        <c:v>4.4770000000000003</c:v>
                      </c:pt>
                      <c:pt idx="8952">
                        <c:v>4.4770000000000003</c:v>
                      </c:pt>
                      <c:pt idx="8953">
                        <c:v>4.4779999999999998</c:v>
                      </c:pt>
                      <c:pt idx="8954">
                        <c:v>4.4779999999999998</c:v>
                      </c:pt>
                      <c:pt idx="8955">
                        <c:v>4.4790000000000001</c:v>
                      </c:pt>
                      <c:pt idx="8956">
                        <c:v>4.4790000000000001</c:v>
                      </c:pt>
                      <c:pt idx="8957">
                        <c:v>4.4800000000000004</c:v>
                      </c:pt>
                      <c:pt idx="8958">
                        <c:v>4.4800000000000004</c:v>
                      </c:pt>
                      <c:pt idx="8959">
                        <c:v>4.4809999999999999</c:v>
                      </c:pt>
                      <c:pt idx="8960">
                        <c:v>4.4809999999999999</c:v>
                      </c:pt>
                      <c:pt idx="8961">
                        <c:v>4.4820000000000002</c:v>
                      </c:pt>
                      <c:pt idx="8962">
                        <c:v>4.4820000000000002</c:v>
                      </c:pt>
                      <c:pt idx="8963">
                        <c:v>4.4829999999999997</c:v>
                      </c:pt>
                      <c:pt idx="8964">
                        <c:v>4.4829999999999997</c:v>
                      </c:pt>
                      <c:pt idx="8965">
                        <c:v>4.484</c:v>
                      </c:pt>
                      <c:pt idx="8966">
                        <c:v>4.484</c:v>
                      </c:pt>
                      <c:pt idx="8967">
                        <c:v>4.4850000000000003</c:v>
                      </c:pt>
                      <c:pt idx="8968">
                        <c:v>4.4850000000000003</c:v>
                      </c:pt>
                      <c:pt idx="8969">
                        <c:v>4.4859999999999998</c:v>
                      </c:pt>
                      <c:pt idx="8970">
                        <c:v>4.4859999999999998</c:v>
                      </c:pt>
                      <c:pt idx="8971">
                        <c:v>4.4870000000000001</c:v>
                      </c:pt>
                      <c:pt idx="8972">
                        <c:v>4.4870000000000001</c:v>
                      </c:pt>
                      <c:pt idx="8973">
                        <c:v>4.4880000000000004</c:v>
                      </c:pt>
                      <c:pt idx="8974">
                        <c:v>4.4880000000000004</c:v>
                      </c:pt>
                      <c:pt idx="8975">
                        <c:v>4.4889999999999999</c:v>
                      </c:pt>
                      <c:pt idx="8976">
                        <c:v>4.4889999999999999</c:v>
                      </c:pt>
                      <c:pt idx="8977">
                        <c:v>4.49</c:v>
                      </c:pt>
                      <c:pt idx="8978">
                        <c:v>4.49</c:v>
                      </c:pt>
                      <c:pt idx="8979">
                        <c:v>4.4909999999999997</c:v>
                      </c:pt>
                      <c:pt idx="8980">
                        <c:v>4.4909999999999997</c:v>
                      </c:pt>
                      <c:pt idx="8981">
                        <c:v>4.492</c:v>
                      </c:pt>
                      <c:pt idx="8982">
                        <c:v>4.492</c:v>
                      </c:pt>
                      <c:pt idx="8983">
                        <c:v>4.4930000000000003</c:v>
                      </c:pt>
                      <c:pt idx="8984">
                        <c:v>4.4930000000000003</c:v>
                      </c:pt>
                      <c:pt idx="8985">
                        <c:v>4.4939999999999998</c:v>
                      </c:pt>
                      <c:pt idx="8986">
                        <c:v>4.4939999999999998</c:v>
                      </c:pt>
                      <c:pt idx="8987">
                        <c:v>4.4950000000000001</c:v>
                      </c:pt>
                      <c:pt idx="8988">
                        <c:v>4.4950000000000001</c:v>
                      </c:pt>
                      <c:pt idx="8989">
                        <c:v>4.4960000000000004</c:v>
                      </c:pt>
                      <c:pt idx="8990">
                        <c:v>4.4960000000000004</c:v>
                      </c:pt>
                      <c:pt idx="8991">
                        <c:v>4.4969999999999999</c:v>
                      </c:pt>
                      <c:pt idx="8992">
                        <c:v>4.4969999999999999</c:v>
                      </c:pt>
                      <c:pt idx="8993">
                        <c:v>4.4980000000000002</c:v>
                      </c:pt>
                      <c:pt idx="8994">
                        <c:v>4.4980000000000002</c:v>
                      </c:pt>
                      <c:pt idx="8995">
                        <c:v>4.4989999999999997</c:v>
                      </c:pt>
                      <c:pt idx="8996">
                        <c:v>4.4989999999999997</c:v>
                      </c:pt>
                      <c:pt idx="8997">
                        <c:v>4.5</c:v>
                      </c:pt>
                      <c:pt idx="8998">
                        <c:v>4.5</c:v>
                      </c:pt>
                      <c:pt idx="8999">
                        <c:v>4.5010000000000003</c:v>
                      </c:pt>
                      <c:pt idx="9000">
                        <c:v>4.5010000000000003</c:v>
                      </c:pt>
                      <c:pt idx="9001">
                        <c:v>4.5019999999999998</c:v>
                      </c:pt>
                      <c:pt idx="9002">
                        <c:v>4.5019999999999998</c:v>
                      </c:pt>
                      <c:pt idx="9003">
                        <c:v>4.5030000000000001</c:v>
                      </c:pt>
                      <c:pt idx="9004">
                        <c:v>4.5030000000000001</c:v>
                      </c:pt>
                      <c:pt idx="9005">
                        <c:v>4.5039999999999996</c:v>
                      </c:pt>
                      <c:pt idx="9006">
                        <c:v>4.5039999999999996</c:v>
                      </c:pt>
                      <c:pt idx="9007">
                        <c:v>4.5049999999999999</c:v>
                      </c:pt>
                      <c:pt idx="9008">
                        <c:v>4.5049999999999999</c:v>
                      </c:pt>
                      <c:pt idx="9009">
                        <c:v>4.5060000000000002</c:v>
                      </c:pt>
                      <c:pt idx="9010">
                        <c:v>4.5060000000000002</c:v>
                      </c:pt>
                      <c:pt idx="9011">
                        <c:v>4.5069999999999997</c:v>
                      </c:pt>
                      <c:pt idx="9012">
                        <c:v>4.5069999999999997</c:v>
                      </c:pt>
                      <c:pt idx="9013">
                        <c:v>4.508</c:v>
                      </c:pt>
                      <c:pt idx="9014">
                        <c:v>4.508</c:v>
                      </c:pt>
                      <c:pt idx="9015">
                        <c:v>4.5090000000000003</c:v>
                      </c:pt>
                      <c:pt idx="9016">
                        <c:v>4.5090000000000003</c:v>
                      </c:pt>
                      <c:pt idx="9017">
                        <c:v>4.51</c:v>
                      </c:pt>
                      <c:pt idx="9018">
                        <c:v>4.51</c:v>
                      </c:pt>
                      <c:pt idx="9019">
                        <c:v>4.5110000000000001</c:v>
                      </c:pt>
                      <c:pt idx="9020">
                        <c:v>4.5110000000000001</c:v>
                      </c:pt>
                      <c:pt idx="9021">
                        <c:v>4.5119999999999996</c:v>
                      </c:pt>
                      <c:pt idx="9022">
                        <c:v>4.5119999999999996</c:v>
                      </c:pt>
                      <c:pt idx="9023">
                        <c:v>4.5129999999999999</c:v>
                      </c:pt>
                      <c:pt idx="9024">
                        <c:v>4.5129999999999999</c:v>
                      </c:pt>
                      <c:pt idx="9025">
                        <c:v>4.5140000000000002</c:v>
                      </c:pt>
                      <c:pt idx="9026">
                        <c:v>4.5140000000000002</c:v>
                      </c:pt>
                      <c:pt idx="9027">
                        <c:v>4.5149999999999997</c:v>
                      </c:pt>
                      <c:pt idx="9028">
                        <c:v>4.5149999999999997</c:v>
                      </c:pt>
                      <c:pt idx="9029">
                        <c:v>4.516</c:v>
                      </c:pt>
                      <c:pt idx="9030">
                        <c:v>4.516</c:v>
                      </c:pt>
                      <c:pt idx="9031">
                        <c:v>4.5170000000000003</c:v>
                      </c:pt>
                      <c:pt idx="9032">
                        <c:v>4.5170000000000003</c:v>
                      </c:pt>
                      <c:pt idx="9033">
                        <c:v>4.5179999999999998</c:v>
                      </c:pt>
                      <c:pt idx="9034">
                        <c:v>4.5179999999999998</c:v>
                      </c:pt>
                      <c:pt idx="9035">
                        <c:v>4.5190000000000001</c:v>
                      </c:pt>
                      <c:pt idx="9036">
                        <c:v>4.5190000000000001</c:v>
                      </c:pt>
                      <c:pt idx="9037">
                        <c:v>4.5199999999999996</c:v>
                      </c:pt>
                      <c:pt idx="9038">
                        <c:v>4.5199999999999996</c:v>
                      </c:pt>
                      <c:pt idx="9039">
                        <c:v>4.5209999999999999</c:v>
                      </c:pt>
                      <c:pt idx="9040">
                        <c:v>4.5209999999999999</c:v>
                      </c:pt>
                      <c:pt idx="9041">
                        <c:v>4.5220000000000002</c:v>
                      </c:pt>
                      <c:pt idx="9042">
                        <c:v>4.5220000000000002</c:v>
                      </c:pt>
                      <c:pt idx="9043">
                        <c:v>4.5229999999999997</c:v>
                      </c:pt>
                      <c:pt idx="9044">
                        <c:v>4.5229999999999997</c:v>
                      </c:pt>
                      <c:pt idx="9045">
                        <c:v>4.524</c:v>
                      </c:pt>
                      <c:pt idx="9046">
                        <c:v>4.524</c:v>
                      </c:pt>
                      <c:pt idx="9047">
                        <c:v>4.5250000000000004</c:v>
                      </c:pt>
                      <c:pt idx="9048">
                        <c:v>4.5250000000000004</c:v>
                      </c:pt>
                      <c:pt idx="9049">
                        <c:v>4.5259999999999998</c:v>
                      </c:pt>
                      <c:pt idx="9050">
                        <c:v>4.5259999999999998</c:v>
                      </c:pt>
                      <c:pt idx="9051">
                        <c:v>4.5270000000000001</c:v>
                      </c:pt>
                      <c:pt idx="9052">
                        <c:v>4.5270000000000001</c:v>
                      </c:pt>
                      <c:pt idx="9053">
                        <c:v>4.5279999999999996</c:v>
                      </c:pt>
                      <c:pt idx="9054">
                        <c:v>4.5279999999999996</c:v>
                      </c:pt>
                      <c:pt idx="9055">
                        <c:v>4.5289999999999999</c:v>
                      </c:pt>
                      <c:pt idx="9056">
                        <c:v>4.5289999999999999</c:v>
                      </c:pt>
                      <c:pt idx="9057">
                        <c:v>4.53</c:v>
                      </c:pt>
                      <c:pt idx="9058">
                        <c:v>4.53</c:v>
                      </c:pt>
                      <c:pt idx="9059">
                        <c:v>4.5309999999999997</c:v>
                      </c:pt>
                      <c:pt idx="9060">
                        <c:v>4.5309999999999997</c:v>
                      </c:pt>
                      <c:pt idx="9061">
                        <c:v>4.532</c:v>
                      </c:pt>
                      <c:pt idx="9062">
                        <c:v>4.532</c:v>
                      </c:pt>
                      <c:pt idx="9063">
                        <c:v>4.5330000000000004</c:v>
                      </c:pt>
                      <c:pt idx="9064">
                        <c:v>4.5330000000000004</c:v>
                      </c:pt>
                      <c:pt idx="9065">
                        <c:v>4.5339999999999998</c:v>
                      </c:pt>
                      <c:pt idx="9066">
                        <c:v>4.5339999999999998</c:v>
                      </c:pt>
                      <c:pt idx="9067">
                        <c:v>4.5350000000000001</c:v>
                      </c:pt>
                      <c:pt idx="9068">
                        <c:v>4.5350000000000001</c:v>
                      </c:pt>
                      <c:pt idx="9069">
                        <c:v>4.5359999999999996</c:v>
                      </c:pt>
                      <c:pt idx="9070">
                        <c:v>4.5359999999999996</c:v>
                      </c:pt>
                      <c:pt idx="9071">
                        <c:v>4.5369999999999999</c:v>
                      </c:pt>
                      <c:pt idx="9072">
                        <c:v>4.5369999999999999</c:v>
                      </c:pt>
                      <c:pt idx="9073">
                        <c:v>4.5380000000000003</c:v>
                      </c:pt>
                      <c:pt idx="9074">
                        <c:v>4.5380000000000003</c:v>
                      </c:pt>
                      <c:pt idx="9075">
                        <c:v>4.5389999999999997</c:v>
                      </c:pt>
                      <c:pt idx="9076">
                        <c:v>4.5389999999999997</c:v>
                      </c:pt>
                      <c:pt idx="9077">
                        <c:v>4.54</c:v>
                      </c:pt>
                      <c:pt idx="9078">
                        <c:v>4.54</c:v>
                      </c:pt>
                      <c:pt idx="9079">
                        <c:v>4.5410000000000004</c:v>
                      </c:pt>
                      <c:pt idx="9080">
                        <c:v>4.5410000000000004</c:v>
                      </c:pt>
                      <c:pt idx="9081">
                        <c:v>4.5419999999999998</c:v>
                      </c:pt>
                      <c:pt idx="9082">
                        <c:v>4.5419999999999998</c:v>
                      </c:pt>
                      <c:pt idx="9083">
                        <c:v>4.5430000000000001</c:v>
                      </c:pt>
                      <c:pt idx="9084">
                        <c:v>4.5430000000000001</c:v>
                      </c:pt>
                      <c:pt idx="9085">
                        <c:v>4.5439999999999996</c:v>
                      </c:pt>
                      <c:pt idx="9086">
                        <c:v>4.5439999999999996</c:v>
                      </c:pt>
                      <c:pt idx="9087">
                        <c:v>4.5449999999999999</c:v>
                      </c:pt>
                      <c:pt idx="9088">
                        <c:v>4.5449999999999999</c:v>
                      </c:pt>
                      <c:pt idx="9089">
                        <c:v>4.5460000000000003</c:v>
                      </c:pt>
                      <c:pt idx="9090">
                        <c:v>4.5460000000000003</c:v>
                      </c:pt>
                      <c:pt idx="9091">
                        <c:v>4.5469999999999997</c:v>
                      </c:pt>
                      <c:pt idx="9092">
                        <c:v>4.5469999999999997</c:v>
                      </c:pt>
                      <c:pt idx="9093">
                        <c:v>4.548</c:v>
                      </c:pt>
                      <c:pt idx="9094">
                        <c:v>4.548</c:v>
                      </c:pt>
                      <c:pt idx="9095">
                        <c:v>4.5490000000000004</c:v>
                      </c:pt>
                      <c:pt idx="9096">
                        <c:v>4.5490000000000004</c:v>
                      </c:pt>
                      <c:pt idx="9097">
                        <c:v>4.55</c:v>
                      </c:pt>
                      <c:pt idx="9098">
                        <c:v>4.55</c:v>
                      </c:pt>
                      <c:pt idx="9099">
                        <c:v>4.5510000000000002</c:v>
                      </c:pt>
                      <c:pt idx="9100">
                        <c:v>4.5510000000000002</c:v>
                      </c:pt>
                      <c:pt idx="9101">
                        <c:v>4.5519999999999996</c:v>
                      </c:pt>
                      <c:pt idx="9102">
                        <c:v>4.5519999999999996</c:v>
                      </c:pt>
                      <c:pt idx="9103">
                        <c:v>4.5529999999999999</c:v>
                      </c:pt>
                      <c:pt idx="9104">
                        <c:v>4.5529999999999999</c:v>
                      </c:pt>
                      <c:pt idx="9105">
                        <c:v>4.5540000000000003</c:v>
                      </c:pt>
                      <c:pt idx="9106">
                        <c:v>4.5540000000000003</c:v>
                      </c:pt>
                      <c:pt idx="9107">
                        <c:v>4.5549999999999997</c:v>
                      </c:pt>
                      <c:pt idx="9108">
                        <c:v>4.5549999999999997</c:v>
                      </c:pt>
                      <c:pt idx="9109">
                        <c:v>4.556</c:v>
                      </c:pt>
                      <c:pt idx="9110">
                        <c:v>4.556</c:v>
                      </c:pt>
                      <c:pt idx="9111">
                        <c:v>4.5570000000000004</c:v>
                      </c:pt>
                      <c:pt idx="9112">
                        <c:v>4.5570000000000004</c:v>
                      </c:pt>
                      <c:pt idx="9113">
                        <c:v>4.5579999999999998</c:v>
                      </c:pt>
                      <c:pt idx="9114">
                        <c:v>4.5579999999999998</c:v>
                      </c:pt>
                      <c:pt idx="9115">
                        <c:v>4.5590000000000002</c:v>
                      </c:pt>
                      <c:pt idx="9116">
                        <c:v>4.5590000000000002</c:v>
                      </c:pt>
                      <c:pt idx="9117">
                        <c:v>4.5599999999999996</c:v>
                      </c:pt>
                      <c:pt idx="9118">
                        <c:v>4.5599999999999996</c:v>
                      </c:pt>
                      <c:pt idx="9119">
                        <c:v>4.5609999999999999</c:v>
                      </c:pt>
                      <c:pt idx="9120">
                        <c:v>4.5609999999999999</c:v>
                      </c:pt>
                      <c:pt idx="9121">
                        <c:v>4.5620000000000003</c:v>
                      </c:pt>
                      <c:pt idx="9122">
                        <c:v>4.5620000000000003</c:v>
                      </c:pt>
                      <c:pt idx="9123">
                        <c:v>4.5629999999999997</c:v>
                      </c:pt>
                      <c:pt idx="9124">
                        <c:v>4.5629999999999997</c:v>
                      </c:pt>
                      <c:pt idx="9125">
                        <c:v>4.5640000000000001</c:v>
                      </c:pt>
                      <c:pt idx="9126">
                        <c:v>4.5640000000000001</c:v>
                      </c:pt>
                      <c:pt idx="9127">
                        <c:v>4.5650000000000004</c:v>
                      </c:pt>
                      <c:pt idx="9128">
                        <c:v>4.5650000000000004</c:v>
                      </c:pt>
                      <c:pt idx="9129">
                        <c:v>4.5659999999999998</c:v>
                      </c:pt>
                      <c:pt idx="9130">
                        <c:v>4.5659999999999998</c:v>
                      </c:pt>
                      <c:pt idx="9131">
                        <c:v>4.5670000000000002</c:v>
                      </c:pt>
                      <c:pt idx="9132">
                        <c:v>4.5670000000000002</c:v>
                      </c:pt>
                      <c:pt idx="9133">
                        <c:v>4.5679999999999996</c:v>
                      </c:pt>
                      <c:pt idx="9134">
                        <c:v>4.5679999999999996</c:v>
                      </c:pt>
                      <c:pt idx="9135">
                        <c:v>4.569</c:v>
                      </c:pt>
                      <c:pt idx="9136">
                        <c:v>4.569</c:v>
                      </c:pt>
                      <c:pt idx="9137">
                        <c:v>4.57</c:v>
                      </c:pt>
                      <c:pt idx="9138">
                        <c:v>4.57</c:v>
                      </c:pt>
                      <c:pt idx="9139">
                        <c:v>4.5709999999999997</c:v>
                      </c:pt>
                      <c:pt idx="9140">
                        <c:v>4.5709999999999997</c:v>
                      </c:pt>
                      <c:pt idx="9141">
                        <c:v>4.5720000000000001</c:v>
                      </c:pt>
                      <c:pt idx="9142">
                        <c:v>4.5720000000000001</c:v>
                      </c:pt>
                      <c:pt idx="9143">
                        <c:v>4.5730000000000004</c:v>
                      </c:pt>
                      <c:pt idx="9144">
                        <c:v>4.5730000000000004</c:v>
                      </c:pt>
                      <c:pt idx="9145">
                        <c:v>4.5739999999999998</c:v>
                      </c:pt>
                      <c:pt idx="9146">
                        <c:v>4.5739999999999998</c:v>
                      </c:pt>
                      <c:pt idx="9147">
                        <c:v>4.5750000000000002</c:v>
                      </c:pt>
                      <c:pt idx="9148">
                        <c:v>4.5750000000000002</c:v>
                      </c:pt>
                      <c:pt idx="9149">
                        <c:v>4.5759999999999996</c:v>
                      </c:pt>
                      <c:pt idx="9150">
                        <c:v>4.5759999999999996</c:v>
                      </c:pt>
                      <c:pt idx="9151">
                        <c:v>4.577</c:v>
                      </c:pt>
                      <c:pt idx="9152">
                        <c:v>4.577</c:v>
                      </c:pt>
                      <c:pt idx="9153">
                        <c:v>4.5780000000000003</c:v>
                      </c:pt>
                      <c:pt idx="9154">
                        <c:v>4.5780000000000003</c:v>
                      </c:pt>
                      <c:pt idx="9155">
                        <c:v>4.5789999999999997</c:v>
                      </c:pt>
                      <c:pt idx="9156">
                        <c:v>4.5789999999999997</c:v>
                      </c:pt>
                      <c:pt idx="9157">
                        <c:v>4.58</c:v>
                      </c:pt>
                      <c:pt idx="9158">
                        <c:v>4.58</c:v>
                      </c:pt>
                      <c:pt idx="9159">
                        <c:v>4.5810000000000004</c:v>
                      </c:pt>
                      <c:pt idx="9160">
                        <c:v>4.5810000000000004</c:v>
                      </c:pt>
                      <c:pt idx="9161">
                        <c:v>4.5819999999999999</c:v>
                      </c:pt>
                      <c:pt idx="9162">
                        <c:v>4.5819999999999999</c:v>
                      </c:pt>
                      <c:pt idx="9163">
                        <c:v>4.5830000000000002</c:v>
                      </c:pt>
                      <c:pt idx="9164">
                        <c:v>4.5830000000000002</c:v>
                      </c:pt>
                      <c:pt idx="9165">
                        <c:v>4.5839999999999996</c:v>
                      </c:pt>
                      <c:pt idx="9166">
                        <c:v>4.5839999999999996</c:v>
                      </c:pt>
                      <c:pt idx="9167">
                        <c:v>4.585</c:v>
                      </c:pt>
                      <c:pt idx="9168">
                        <c:v>4.585</c:v>
                      </c:pt>
                      <c:pt idx="9169">
                        <c:v>4.5860000000000003</c:v>
                      </c:pt>
                      <c:pt idx="9170">
                        <c:v>4.5860000000000003</c:v>
                      </c:pt>
                      <c:pt idx="9171">
                        <c:v>4.5869999999999997</c:v>
                      </c:pt>
                      <c:pt idx="9172">
                        <c:v>4.5869999999999997</c:v>
                      </c:pt>
                      <c:pt idx="9173">
                        <c:v>4.5880000000000001</c:v>
                      </c:pt>
                      <c:pt idx="9174">
                        <c:v>4.5880000000000001</c:v>
                      </c:pt>
                      <c:pt idx="9175">
                        <c:v>4.5890000000000004</c:v>
                      </c:pt>
                      <c:pt idx="9176">
                        <c:v>4.5890000000000004</c:v>
                      </c:pt>
                      <c:pt idx="9177">
                        <c:v>4.59</c:v>
                      </c:pt>
                      <c:pt idx="9178">
                        <c:v>4.59</c:v>
                      </c:pt>
                      <c:pt idx="9179">
                        <c:v>4.5910000000000002</c:v>
                      </c:pt>
                      <c:pt idx="9180">
                        <c:v>4.5910000000000002</c:v>
                      </c:pt>
                      <c:pt idx="9181">
                        <c:v>4.5919999999999996</c:v>
                      </c:pt>
                      <c:pt idx="9182">
                        <c:v>4.5919999999999996</c:v>
                      </c:pt>
                      <c:pt idx="9183">
                        <c:v>4.593</c:v>
                      </c:pt>
                      <c:pt idx="9184">
                        <c:v>4.593</c:v>
                      </c:pt>
                      <c:pt idx="9185">
                        <c:v>4.5940000000000003</c:v>
                      </c:pt>
                      <c:pt idx="9186">
                        <c:v>4.5940000000000003</c:v>
                      </c:pt>
                      <c:pt idx="9187">
                        <c:v>4.5949999999999998</c:v>
                      </c:pt>
                      <c:pt idx="9188">
                        <c:v>4.5949999999999998</c:v>
                      </c:pt>
                      <c:pt idx="9189">
                        <c:v>4.5960000000000001</c:v>
                      </c:pt>
                      <c:pt idx="9190">
                        <c:v>4.5960000000000001</c:v>
                      </c:pt>
                      <c:pt idx="9191">
                        <c:v>4.5970000000000004</c:v>
                      </c:pt>
                      <c:pt idx="9192">
                        <c:v>4.5970000000000004</c:v>
                      </c:pt>
                      <c:pt idx="9193">
                        <c:v>4.5979999999999999</c:v>
                      </c:pt>
                      <c:pt idx="9194">
                        <c:v>4.5979999999999999</c:v>
                      </c:pt>
                      <c:pt idx="9195">
                        <c:v>4.5990000000000002</c:v>
                      </c:pt>
                      <c:pt idx="9196">
                        <c:v>4.5990000000000002</c:v>
                      </c:pt>
                      <c:pt idx="9197">
                        <c:v>4.5999999999999996</c:v>
                      </c:pt>
                      <c:pt idx="9198">
                        <c:v>4.5999999999999996</c:v>
                      </c:pt>
                      <c:pt idx="9199">
                        <c:v>4.601</c:v>
                      </c:pt>
                      <c:pt idx="9200">
                        <c:v>4.601</c:v>
                      </c:pt>
                      <c:pt idx="9201">
                        <c:v>4.6020000000000003</c:v>
                      </c:pt>
                      <c:pt idx="9202">
                        <c:v>4.6020000000000003</c:v>
                      </c:pt>
                      <c:pt idx="9203">
                        <c:v>4.6029999999999998</c:v>
                      </c:pt>
                      <c:pt idx="9204">
                        <c:v>4.6029999999999998</c:v>
                      </c:pt>
                      <c:pt idx="9205">
                        <c:v>4.6040000000000001</c:v>
                      </c:pt>
                      <c:pt idx="9206">
                        <c:v>4.6040000000000001</c:v>
                      </c:pt>
                      <c:pt idx="9207">
                        <c:v>4.6050000000000004</c:v>
                      </c:pt>
                      <c:pt idx="9208">
                        <c:v>4.6050000000000004</c:v>
                      </c:pt>
                      <c:pt idx="9209">
                        <c:v>4.6059999999999999</c:v>
                      </c:pt>
                      <c:pt idx="9210">
                        <c:v>4.6059999999999999</c:v>
                      </c:pt>
                      <c:pt idx="9211">
                        <c:v>4.6070000000000002</c:v>
                      </c:pt>
                      <c:pt idx="9212">
                        <c:v>4.6070000000000002</c:v>
                      </c:pt>
                      <c:pt idx="9213">
                        <c:v>4.6079999999999997</c:v>
                      </c:pt>
                      <c:pt idx="9214">
                        <c:v>4.6079999999999997</c:v>
                      </c:pt>
                      <c:pt idx="9215">
                        <c:v>4.609</c:v>
                      </c:pt>
                      <c:pt idx="9216">
                        <c:v>4.609</c:v>
                      </c:pt>
                      <c:pt idx="9217">
                        <c:v>4.6100000000000003</c:v>
                      </c:pt>
                      <c:pt idx="9218">
                        <c:v>4.6100000000000003</c:v>
                      </c:pt>
                      <c:pt idx="9219">
                        <c:v>4.6109999999999998</c:v>
                      </c:pt>
                      <c:pt idx="9220">
                        <c:v>4.6109999999999998</c:v>
                      </c:pt>
                      <c:pt idx="9221">
                        <c:v>4.6120000000000001</c:v>
                      </c:pt>
                      <c:pt idx="9222">
                        <c:v>4.6120000000000001</c:v>
                      </c:pt>
                      <c:pt idx="9223">
                        <c:v>4.6130000000000004</c:v>
                      </c:pt>
                      <c:pt idx="9224">
                        <c:v>4.6130000000000004</c:v>
                      </c:pt>
                      <c:pt idx="9225">
                        <c:v>4.6139999999999999</c:v>
                      </c:pt>
                      <c:pt idx="9226">
                        <c:v>4.6139999999999999</c:v>
                      </c:pt>
                      <c:pt idx="9227">
                        <c:v>4.6150000000000002</c:v>
                      </c:pt>
                      <c:pt idx="9228">
                        <c:v>4.6150000000000002</c:v>
                      </c:pt>
                      <c:pt idx="9229">
                        <c:v>4.6159999999999997</c:v>
                      </c:pt>
                      <c:pt idx="9230">
                        <c:v>4.6159999999999997</c:v>
                      </c:pt>
                      <c:pt idx="9231">
                        <c:v>4.617</c:v>
                      </c:pt>
                      <c:pt idx="9232">
                        <c:v>4.617</c:v>
                      </c:pt>
                      <c:pt idx="9233">
                        <c:v>4.6180000000000003</c:v>
                      </c:pt>
                      <c:pt idx="9234">
                        <c:v>4.6180000000000003</c:v>
                      </c:pt>
                      <c:pt idx="9235">
                        <c:v>4.6189999999999998</c:v>
                      </c:pt>
                      <c:pt idx="9236">
                        <c:v>4.6189999999999998</c:v>
                      </c:pt>
                      <c:pt idx="9237">
                        <c:v>4.62</c:v>
                      </c:pt>
                      <c:pt idx="9238">
                        <c:v>4.62</c:v>
                      </c:pt>
                      <c:pt idx="9239">
                        <c:v>4.6210000000000004</c:v>
                      </c:pt>
                      <c:pt idx="9240">
                        <c:v>4.6210000000000004</c:v>
                      </c:pt>
                      <c:pt idx="9241">
                        <c:v>4.6219999999999999</c:v>
                      </c:pt>
                      <c:pt idx="9242">
                        <c:v>4.6219999999999999</c:v>
                      </c:pt>
                      <c:pt idx="9243">
                        <c:v>4.6230000000000002</c:v>
                      </c:pt>
                      <c:pt idx="9244">
                        <c:v>4.6230000000000002</c:v>
                      </c:pt>
                      <c:pt idx="9245">
                        <c:v>4.6239999999999997</c:v>
                      </c:pt>
                      <c:pt idx="9246">
                        <c:v>4.6239999999999997</c:v>
                      </c:pt>
                      <c:pt idx="9247">
                        <c:v>4.625</c:v>
                      </c:pt>
                      <c:pt idx="9248">
                        <c:v>4.625</c:v>
                      </c:pt>
                      <c:pt idx="9249">
                        <c:v>4.6260000000000003</c:v>
                      </c:pt>
                      <c:pt idx="9250">
                        <c:v>4.6260000000000003</c:v>
                      </c:pt>
                      <c:pt idx="9251">
                        <c:v>4.6269999999999998</c:v>
                      </c:pt>
                      <c:pt idx="9252">
                        <c:v>4.6269999999999998</c:v>
                      </c:pt>
                      <c:pt idx="9253">
                        <c:v>4.6280000000000001</c:v>
                      </c:pt>
                      <c:pt idx="9254">
                        <c:v>4.6280000000000001</c:v>
                      </c:pt>
                      <c:pt idx="9255">
                        <c:v>4.6289999999999996</c:v>
                      </c:pt>
                      <c:pt idx="9256">
                        <c:v>4.6289999999999996</c:v>
                      </c:pt>
                      <c:pt idx="9257">
                        <c:v>4.63</c:v>
                      </c:pt>
                      <c:pt idx="9258">
                        <c:v>4.63</c:v>
                      </c:pt>
                      <c:pt idx="9259">
                        <c:v>4.6310000000000002</c:v>
                      </c:pt>
                      <c:pt idx="9260">
                        <c:v>4.6310000000000002</c:v>
                      </c:pt>
                      <c:pt idx="9261">
                        <c:v>4.6319999999999997</c:v>
                      </c:pt>
                      <c:pt idx="9262">
                        <c:v>4.6319999999999997</c:v>
                      </c:pt>
                      <c:pt idx="9263">
                        <c:v>4.633</c:v>
                      </c:pt>
                      <c:pt idx="9264">
                        <c:v>4.633</c:v>
                      </c:pt>
                      <c:pt idx="9265">
                        <c:v>4.6340000000000003</c:v>
                      </c:pt>
                      <c:pt idx="9266">
                        <c:v>4.6340000000000003</c:v>
                      </c:pt>
                      <c:pt idx="9267">
                        <c:v>4.6349999999999998</c:v>
                      </c:pt>
                      <c:pt idx="9268">
                        <c:v>4.6349999999999998</c:v>
                      </c:pt>
                      <c:pt idx="9269">
                        <c:v>4.6360000000000001</c:v>
                      </c:pt>
                      <c:pt idx="9270">
                        <c:v>4.6360000000000001</c:v>
                      </c:pt>
                      <c:pt idx="9271">
                        <c:v>4.6369999999999996</c:v>
                      </c:pt>
                      <c:pt idx="9272">
                        <c:v>4.6369999999999996</c:v>
                      </c:pt>
                      <c:pt idx="9273">
                        <c:v>4.6379999999999999</c:v>
                      </c:pt>
                      <c:pt idx="9274">
                        <c:v>4.6379999999999999</c:v>
                      </c:pt>
                      <c:pt idx="9275">
                        <c:v>4.6390000000000002</c:v>
                      </c:pt>
                      <c:pt idx="9276">
                        <c:v>4.6390000000000002</c:v>
                      </c:pt>
                      <c:pt idx="9277">
                        <c:v>4.6399999999999997</c:v>
                      </c:pt>
                      <c:pt idx="9278">
                        <c:v>4.6399999999999997</c:v>
                      </c:pt>
                      <c:pt idx="9279">
                        <c:v>4.641</c:v>
                      </c:pt>
                      <c:pt idx="9280">
                        <c:v>4.641</c:v>
                      </c:pt>
                      <c:pt idx="9281">
                        <c:v>4.6420000000000003</c:v>
                      </c:pt>
                      <c:pt idx="9282">
                        <c:v>4.6420000000000003</c:v>
                      </c:pt>
                      <c:pt idx="9283">
                        <c:v>4.6429999999999998</c:v>
                      </c:pt>
                      <c:pt idx="9284">
                        <c:v>4.6429999999999998</c:v>
                      </c:pt>
                      <c:pt idx="9285">
                        <c:v>4.6440000000000001</c:v>
                      </c:pt>
                      <c:pt idx="9286">
                        <c:v>4.6440000000000001</c:v>
                      </c:pt>
                      <c:pt idx="9287">
                        <c:v>4.6449999999999996</c:v>
                      </c:pt>
                      <c:pt idx="9288">
                        <c:v>4.6449999999999996</c:v>
                      </c:pt>
                      <c:pt idx="9289">
                        <c:v>4.6459999999999999</c:v>
                      </c:pt>
                      <c:pt idx="9290">
                        <c:v>4.6459999999999999</c:v>
                      </c:pt>
                      <c:pt idx="9291">
                        <c:v>4.6470000000000002</c:v>
                      </c:pt>
                      <c:pt idx="9292">
                        <c:v>4.6470000000000002</c:v>
                      </c:pt>
                      <c:pt idx="9293">
                        <c:v>4.6479999999999997</c:v>
                      </c:pt>
                      <c:pt idx="9294">
                        <c:v>4.6479999999999997</c:v>
                      </c:pt>
                      <c:pt idx="9295">
                        <c:v>4.649</c:v>
                      </c:pt>
                      <c:pt idx="9296">
                        <c:v>4.649</c:v>
                      </c:pt>
                      <c:pt idx="9297">
                        <c:v>4.6500000000000004</c:v>
                      </c:pt>
                      <c:pt idx="9298">
                        <c:v>4.6500000000000004</c:v>
                      </c:pt>
                      <c:pt idx="9299">
                        <c:v>4.6509999999999998</c:v>
                      </c:pt>
                      <c:pt idx="9300">
                        <c:v>4.6509999999999998</c:v>
                      </c:pt>
                      <c:pt idx="9301">
                        <c:v>4.6520000000000001</c:v>
                      </c:pt>
                      <c:pt idx="9302">
                        <c:v>4.6520000000000001</c:v>
                      </c:pt>
                      <c:pt idx="9303">
                        <c:v>4.6529999999999996</c:v>
                      </c:pt>
                      <c:pt idx="9304">
                        <c:v>4.6529999999999996</c:v>
                      </c:pt>
                      <c:pt idx="9305">
                        <c:v>4.6539999999999999</c:v>
                      </c:pt>
                      <c:pt idx="9306">
                        <c:v>4.6539999999999999</c:v>
                      </c:pt>
                      <c:pt idx="9307">
                        <c:v>4.6550000000000002</c:v>
                      </c:pt>
                      <c:pt idx="9308">
                        <c:v>4.6550000000000002</c:v>
                      </c:pt>
                      <c:pt idx="9309">
                        <c:v>4.6559999999999997</c:v>
                      </c:pt>
                      <c:pt idx="9310">
                        <c:v>4.6559999999999997</c:v>
                      </c:pt>
                      <c:pt idx="9311">
                        <c:v>4.657</c:v>
                      </c:pt>
                      <c:pt idx="9312">
                        <c:v>4.657</c:v>
                      </c:pt>
                      <c:pt idx="9313">
                        <c:v>4.6580000000000004</c:v>
                      </c:pt>
                      <c:pt idx="9314">
                        <c:v>4.6580000000000004</c:v>
                      </c:pt>
                      <c:pt idx="9315">
                        <c:v>4.6589999999999998</c:v>
                      </c:pt>
                      <c:pt idx="9316">
                        <c:v>4.6589999999999998</c:v>
                      </c:pt>
                      <c:pt idx="9317">
                        <c:v>4.66</c:v>
                      </c:pt>
                      <c:pt idx="9318">
                        <c:v>4.66</c:v>
                      </c:pt>
                      <c:pt idx="9319">
                        <c:v>4.6609999999999996</c:v>
                      </c:pt>
                      <c:pt idx="9320">
                        <c:v>4.6609999999999996</c:v>
                      </c:pt>
                      <c:pt idx="9321">
                        <c:v>4.6619999999999999</c:v>
                      </c:pt>
                      <c:pt idx="9322">
                        <c:v>4.6619999999999999</c:v>
                      </c:pt>
                      <c:pt idx="9323">
                        <c:v>4.6630000000000003</c:v>
                      </c:pt>
                      <c:pt idx="9324">
                        <c:v>4.6630000000000003</c:v>
                      </c:pt>
                      <c:pt idx="9325">
                        <c:v>4.6639999999999997</c:v>
                      </c:pt>
                      <c:pt idx="9326">
                        <c:v>4.6639999999999997</c:v>
                      </c:pt>
                      <c:pt idx="9327">
                        <c:v>4.665</c:v>
                      </c:pt>
                      <c:pt idx="9328">
                        <c:v>4.665</c:v>
                      </c:pt>
                      <c:pt idx="9329">
                        <c:v>4.6660000000000004</c:v>
                      </c:pt>
                      <c:pt idx="9330">
                        <c:v>4.6660000000000004</c:v>
                      </c:pt>
                      <c:pt idx="9331">
                        <c:v>4.6669999999999998</c:v>
                      </c:pt>
                      <c:pt idx="9332">
                        <c:v>4.6669999999999998</c:v>
                      </c:pt>
                      <c:pt idx="9333">
                        <c:v>4.6680000000000001</c:v>
                      </c:pt>
                      <c:pt idx="9334">
                        <c:v>4.6680000000000001</c:v>
                      </c:pt>
                      <c:pt idx="9335">
                        <c:v>4.6689999999999996</c:v>
                      </c:pt>
                      <c:pt idx="9336">
                        <c:v>4.6689999999999996</c:v>
                      </c:pt>
                      <c:pt idx="9337">
                        <c:v>4.67</c:v>
                      </c:pt>
                      <c:pt idx="9338">
                        <c:v>4.67</c:v>
                      </c:pt>
                      <c:pt idx="9339">
                        <c:v>4.6710000000000003</c:v>
                      </c:pt>
                      <c:pt idx="9340">
                        <c:v>4.6710000000000003</c:v>
                      </c:pt>
                      <c:pt idx="9341">
                        <c:v>4.6719999999999997</c:v>
                      </c:pt>
                      <c:pt idx="9342">
                        <c:v>4.6719999999999997</c:v>
                      </c:pt>
                      <c:pt idx="9343">
                        <c:v>4.673</c:v>
                      </c:pt>
                      <c:pt idx="9344">
                        <c:v>4.673</c:v>
                      </c:pt>
                      <c:pt idx="9345">
                        <c:v>4.6740000000000004</c:v>
                      </c:pt>
                      <c:pt idx="9346">
                        <c:v>4.6740000000000004</c:v>
                      </c:pt>
                      <c:pt idx="9347">
                        <c:v>4.6749999999999998</c:v>
                      </c:pt>
                      <c:pt idx="9348">
                        <c:v>4.6749999999999998</c:v>
                      </c:pt>
                      <c:pt idx="9349">
                        <c:v>4.6760000000000002</c:v>
                      </c:pt>
                      <c:pt idx="9350">
                        <c:v>4.6760000000000002</c:v>
                      </c:pt>
                      <c:pt idx="9351">
                        <c:v>4.6769999999999996</c:v>
                      </c:pt>
                      <c:pt idx="9352">
                        <c:v>4.6769999999999996</c:v>
                      </c:pt>
                      <c:pt idx="9353">
                        <c:v>4.6779999999999999</c:v>
                      </c:pt>
                      <c:pt idx="9354">
                        <c:v>4.6779999999999999</c:v>
                      </c:pt>
                      <c:pt idx="9355">
                        <c:v>4.6790000000000003</c:v>
                      </c:pt>
                      <c:pt idx="9356">
                        <c:v>4.6790000000000003</c:v>
                      </c:pt>
                      <c:pt idx="9357">
                        <c:v>4.68</c:v>
                      </c:pt>
                      <c:pt idx="9358">
                        <c:v>4.68</c:v>
                      </c:pt>
                      <c:pt idx="9359">
                        <c:v>4.681</c:v>
                      </c:pt>
                      <c:pt idx="9360">
                        <c:v>4.681</c:v>
                      </c:pt>
                      <c:pt idx="9361">
                        <c:v>4.6820000000000004</c:v>
                      </c:pt>
                      <c:pt idx="9362">
                        <c:v>4.6820000000000004</c:v>
                      </c:pt>
                      <c:pt idx="9363">
                        <c:v>4.6829999999999998</c:v>
                      </c:pt>
                      <c:pt idx="9364">
                        <c:v>4.6829999999999998</c:v>
                      </c:pt>
                      <c:pt idx="9365">
                        <c:v>4.6840000000000002</c:v>
                      </c:pt>
                      <c:pt idx="9366">
                        <c:v>4.6840000000000002</c:v>
                      </c:pt>
                      <c:pt idx="9367">
                        <c:v>4.6849999999999996</c:v>
                      </c:pt>
                      <c:pt idx="9368">
                        <c:v>4.6849999999999996</c:v>
                      </c:pt>
                      <c:pt idx="9369">
                        <c:v>4.6859999999999999</c:v>
                      </c:pt>
                      <c:pt idx="9370">
                        <c:v>4.6859999999999999</c:v>
                      </c:pt>
                      <c:pt idx="9371">
                        <c:v>4.6870000000000003</c:v>
                      </c:pt>
                      <c:pt idx="9372">
                        <c:v>4.6870000000000003</c:v>
                      </c:pt>
                      <c:pt idx="9373">
                        <c:v>4.6879999999999997</c:v>
                      </c:pt>
                      <c:pt idx="9374">
                        <c:v>4.6879999999999997</c:v>
                      </c:pt>
                      <c:pt idx="9375">
                        <c:v>4.6890000000000001</c:v>
                      </c:pt>
                      <c:pt idx="9376">
                        <c:v>4.6890000000000001</c:v>
                      </c:pt>
                      <c:pt idx="9377">
                        <c:v>4.6900000000000004</c:v>
                      </c:pt>
                      <c:pt idx="9378">
                        <c:v>4.6900000000000004</c:v>
                      </c:pt>
                      <c:pt idx="9379">
                        <c:v>4.6909999999999998</c:v>
                      </c:pt>
                      <c:pt idx="9380">
                        <c:v>4.6909999999999998</c:v>
                      </c:pt>
                      <c:pt idx="9381">
                        <c:v>4.6920000000000002</c:v>
                      </c:pt>
                      <c:pt idx="9382">
                        <c:v>4.6920000000000002</c:v>
                      </c:pt>
                      <c:pt idx="9383">
                        <c:v>4.6929999999999996</c:v>
                      </c:pt>
                      <c:pt idx="9384">
                        <c:v>4.6929999999999996</c:v>
                      </c:pt>
                      <c:pt idx="9385">
                        <c:v>4.694</c:v>
                      </c:pt>
                      <c:pt idx="9386">
                        <c:v>4.694</c:v>
                      </c:pt>
                      <c:pt idx="9387">
                        <c:v>4.6950000000000003</c:v>
                      </c:pt>
                      <c:pt idx="9388">
                        <c:v>4.6950000000000003</c:v>
                      </c:pt>
                      <c:pt idx="9389">
                        <c:v>4.6959999999999997</c:v>
                      </c:pt>
                      <c:pt idx="9390">
                        <c:v>4.6959999999999997</c:v>
                      </c:pt>
                      <c:pt idx="9391">
                        <c:v>4.6970000000000001</c:v>
                      </c:pt>
                      <c:pt idx="9392">
                        <c:v>4.6970000000000001</c:v>
                      </c:pt>
                      <c:pt idx="9393">
                        <c:v>4.6980000000000004</c:v>
                      </c:pt>
                      <c:pt idx="9394">
                        <c:v>4.6980000000000004</c:v>
                      </c:pt>
                      <c:pt idx="9395">
                        <c:v>4.6989999999999998</c:v>
                      </c:pt>
                      <c:pt idx="9396">
                        <c:v>4.6989999999999998</c:v>
                      </c:pt>
                      <c:pt idx="9397">
                        <c:v>4.7</c:v>
                      </c:pt>
                      <c:pt idx="9398">
                        <c:v>4.7</c:v>
                      </c:pt>
                      <c:pt idx="9399">
                        <c:v>4.7009999999999996</c:v>
                      </c:pt>
                      <c:pt idx="9400">
                        <c:v>4.7009999999999996</c:v>
                      </c:pt>
                      <c:pt idx="9401">
                        <c:v>4.702</c:v>
                      </c:pt>
                      <c:pt idx="9402">
                        <c:v>4.702</c:v>
                      </c:pt>
                      <c:pt idx="9403">
                        <c:v>4.7030000000000003</c:v>
                      </c:pt>
                      <c:pt idx="9404">
                        <c:v>4.7030000000000003</c:v>
                      </c:pt>
                      <c:pt idx="9405">
                        <c:v>4.7039999999999997</c:v>
                      </c:pt>
                      <c:pt idx="9406">
                        <c:v>4.7039999999999997</c:v>
                      </c:pt>
                      <c:pt idx="9407">
                        <c:v>4.7050000000000001</c:v>
                      </c:pt>
                      <c:pt idx="9408">
                        <c:v>4.7050000000000001</c:v>
                      </c:pt>
                      <c:pt idx="9409">
                        <c:v>4.7060000000000004</c:v>
                      </c:pt>
                      <c:pt idx="9410">
                        <c:v>4.7060000000000004</c:v>
                      </c:pt>
                      <c:pt idx="9411">
                        <c:v>4.7069999999999999</c:v>
                      </c:pt>
                      <c:pt idx="9412">
                        <c:v>4.7069999999999999</c:v>
                      </c:pt>
                      <c:pt idx="9413">
                        <c:v>4.7080000000000002</c:v>
                      </c:pt>
                      <c:pt idx="9414">
                        <c:v>4.7080000000000002</c:v>
                      </c:pt>
                      <c:pt idx="9415">
                        <c:v>4.7089999999999996</c:v>
                      </c:pt>
                      <c:pt idx="9416">
                        <c:v>4.7089999999999996</c:v>
                      </c:pt>
                      <c:pt idx="9417">
                        <c:v>4.71</c:v>
                      </c:pt>
                      <c:pt idx="9418">
                        <c:v>4.71</c:v>
                      </c:pt>
                      <c:pt idx="9419">
                        <c:v>4.7110000000000003</c:v>
                      </c:pt>
                      <c:pt idx="9420">
                        <c:v>4.7110000000000003</c:v>
                      </c:pt>
                      <c:pt idx="9421">
                        <c:v>4.7119999999999997</c:v>
                      </c:pt>
                      <c:pt idx="9422">
                        <c:v>4.7119999999999997</c:v>
                      </c:pt>
                      <c:pt idx="9423">
                        <c:v>4.7130000000000001</c:v>
                      </c:pt>
                      <c:pt idx="9424">
                        <c:v>4.7130000000000001</c:v>
                      </c:pt>
                      <c:pt idx="9425">
                        <c:v>4.7140000000000004</c:v>
                      </c:pt>
                      <c:pt idx="9426">
                        <c:v>4.7140000000000004</c:v>
                      </c:pt>
                      <c:pt idx="9427">
                        <c:v>4.7149999999999999</c:v>
                      </c:pt>
                      <c:pt idx="9428">
                        <c:v>4.7149999999999999</c:v>
                      </c:pt>
                      <c:pt idx="9429">
                        <c:v>4.7160000000000002</c:v>
                      </c:pt>
                      <c:pt idx="9430">
                        <c:v>4.7160000000000002</c:v>
                      </c:pt>
                      <c:pt idx="9431">
                        <c:v>4.7169999999999996</c:v>
                      </c:pt>
                      <c:pt idx="9432">
                        <c:v>4.7169999999999996</c:v>
                      </c:pt>
                      <c:pt idx="9433">
                        <c:v>4.718</c:v>
                      </c:pt>
                      <c:pt idx="9434">
                        <c:v>4.718</c:v>
                      </c:pt>
                      <c:pt idx="9435">
                        <c:v>4.7190000000000003</c:v>
                      </c:pt>
                      <c:pt idx="9436">
                        <c:v>4.7190000000000003</c:v>
                      </c:pt>
                      <c:pt idx="9437">
                        <c:v>4.72</c:v>
                      </c:pt>
                      <c:pt idx="9438">
                        <c:v>4.72</c:v>
                      </c:pt>
                      <c:pt idx="9439">
                        <c:v>4.7210000000000001</c:v>
                      </c:pt>
                      <c:pt idx="9440">
                        <c:v>4.7210000000000001</c:v>
                      </c:pt>
                      <c:pt idx="9441">
                        <c:v>4.7220000000000004</c:v>
                      </c:pt>
                      <c:pt idx="9442">
                        <c:v>4.7220000000000004</c:v>
                      </c:pt>
                      <c:pt idx="9443">
                        <c:v>4.7229999999999999</c:v>
                      </c:pt>
                      <c:pt idx="9444">
                        <c:v>4.7229999999999999</c:v>
                      </c:pt>
                      <c:pt idx="9445">
                        <c:v>4.7240000000000002</c:v>
                      </c:pt>
                      <c:pt idx="9446">
                        <c:v>4.7240000000000002</c:v>
                      </c:pt>
                      <c:pt idx="9447">
                        <c:v>4.7249999999999996</c:v>
                      </c:pt>
                      <c:pt idx="9448">
                        <c:v>4.7249999999999996</c:v>
                      </c:pt>
                      <c:pt idx="9449">
                        <c:v>4.726</c:v>
                      </c:pt>
                      <c:pt idx="9450">
                        <c:v>4.726</c:v>
                      </c:pt>
                      <c:pt idx="9451">
                        <c:v>4.7270000000000003</c:v>
                      </c:pt>
                      <c:pt idx="9452">
                        <c:v>4.7270000000000003</c:v>
                      </c:pt>
                      <c:pt idx="9453">
                        <c:v>4.7279999999999998</c:v>
                      </c:pt>
                      <c:pt idx="9454">
                        <c:v>4.7279999999999998</c:v>
                      </c:pt>
                      <c:pt idx="9455">
                        <c:v>4.7290000000000001</c:v>
                      </c:pt>
                      <c:pt idx="9456">
                        <c:v>4.7290000000000001</c:v>
                      </c:pt>
                      <c:pt idx="9457">
                        <c:v>4.7300000000000004</c:v>
                      </c:pt>
                      <c:pt idx="9458">
                        <c:v>4.7300000000000004</c:v>
                      </c:pt>
                      <c:pt idx="9459">
                        <c:v>4.7309999999999999</c:v>
                      </c:pt>
                      <c:pt idx="9460">
                        <c:v>4.7309999999999999</c:v>
                      </c:pt>
                      <c:pt idx="9461">
                        <c:v>4.7320000000000002</c:v>
                      </c:pt>
                      <c:pt idx="9462">
                        <c:v>4.7320000000000002</c:v>
                      </c:pt>
                      <c:pt idx="9463">
                        <c:v>4.7329999999999997</c:v>
                      </c:pt>
                      <c:pt idx="9464">
                        <c:v>4.7329999999999997</c:v>
                      </c:pt>
                      <c:pt idx="9465">
                        <c:v>4.734</c:v>
                      </c:pt>
                      <c:pt idx="9466">
                        <c:v>4.734</c:v>
                      </c:pt>
                      <c:pt idx="9467">
                        <c:v>4.7350000000000003</c:v>
                      </c:pt>
                      <c:pt idx="9468">
                        <c:v>4.7350000000000003</c:v>
                      </c:pt>
                      <c:pt idx="9469">
                        <c:v>4.7359999999999998</c:v>
                      </c:pt>
                      <c:pt idx="9470">
                        <c:v>4.7359999999999998</c:v>
                      </c:pt>
                      <c:pt idx="9471">
                        <c:v>4.7370000000000001</c:v>
                      </c:pt>
                      <c:pt idx="9472">
                        <c:v>4.7370000000000001</c:v>
                      </c:pt>
                      <c:pt idx="9473">
                        <c:v>4.7380000000000004</c:v>
                      </c:pt>
                      <c:pt idx="9474">
                        <c:v>4.7380000000000004</c:v>
                      </c:pt>
                      <c:pt idx="9475">
                        <c:v>4.7389999999999999</c:v>
                      </c:pt>
                      <c:pt idx="9476">
                        <c:v>4.7389999999999999</c:v>
                      </c:pt>
                      <c:pt idx="9477">
                        <c:v>4.74</c:v>
                      </c:pt>
                      <c:pt idx="9478">
                        <c:v>4.74</c:v>
                      </c:pt>
                      <c:pt idx="9479">
                        <c:v>4.7409999999999997</c:v>
                      </c:pt>
                      <c:pt idx="9480">
                        <c:v>4.7409999999999997</c:v>
                      </c:pt>
                      <c:pt idx="9481">
                        <c:v>4.742</c:v>
                      </c:pt>
                      <c:pt idx="9482">
                        <c:v>4.742</c:v>
                      </c:pt>
                      <c:pt idx="9483">
                        <c:v>4.7430000000000003</c:v>
                      </c:pt>
                      <c:pt idx="9484">
                        <c:v>4.7430000000000003</c:v>
                      </c:pt>
                      <c:pt idx="9485">
                        <c:v>4.7439999999999998</c:v>
                      </c:pt>
                      <c:pt idx="9486">
                        <c:v>4.7439999999999998</c:v>
                      </c:pt>
                      <c:pt idx="9487">
                        <c:v>4.7450000000000001</c:v>
                      </c:pt>
                      <c:pt idx="9488">
                        <c:v>4.7450000000000001</c:v>
                      </c:pt>
                      <c:pt idx="9489">
                        <c:v>4.7460000000000004</c:v>
                      </c:pt>
                      <c:pt idx="9490">
                        <c:v>4.7460000000000004</c:v>
                      </c:pt>
                      <c:pt idx="9491">
                        <c:v>4.7469999999999999</c:v>
                      </c:pt>
                      <c:pt idx="9492">
                        <c:v>4.7469999999999999</c:v>
                      </c:pt>
                      <c:pt idx="9493">
                        <c:v>4.7480000000000002</c:v>
                      </c:pt>
                      <c:pt idx="9494">
                        <c:v>4.7480000000000002</c:v>
                      </c:pt>
                      <c:pt idx="9495">
                        <c:v>4.7489999999999997</c:v>
                      </c:pt>
                      <c:pt idx="9496">
                        <c:v>4.7489999999999997</c:v>
                      </c:pt>
                      <c:pt idx="9497">
                        <c:v>4.75</c:v>
                      </c:pt>
                      <c:pt idx="9498">
                        <c:v>4.75</c:v>
                      </c:pt>
                      <c:pt idx="9499">
                        <c:v>4.7510000000000003</c:v>
                      </c:pt>
                      <c:pt idx="9500">
                        <c:v>4.7510000000000003</c:v>
                      </c:pt>
                      <c:pt idx="9501">
                        <c:v>4.7519999999999998</c:v>
                      </c:pt>
                      <c:pt idx="9502">
                        <c:v>4.7519999999999998</c:v>
                      </c:pt>
                      <c:pt idx="9503">
                        <c:v>4.7530000000000001</c:v>
                      </c:pt>
                      <c:pt idx="9504">
                        <c:v>4.7530000000000001</c:v>
                      </c:pt>
                      <c:pt idx="9505">
                        <c:v>4.7539999999999996</c:v>
                      </c:pt>
                      <c:pt idx="9506">
                        <c:v>4.7539999999999996</c:v>
                      </c:pt>
                      <c:pt idx="9507">
                        <c:v>4.7549999999999999</c:v>
                      </c:pt>
                      <c:pt idx="9508">
                        <c:v>4.7549999999999999</c:v>
                      </c:pt>
                      <c:pt idx="9509">
                        <c:v>4.7560000000000002</c:v>
                      </c:pt>
                      <c:pt idx="9510">
                        <c:v>4.7560000000000002</c:v>
                      </c:pt>
                      <c:pt idx="9511">
                        <c:v>4.7569999999999997</c:v>
                      </c:pt>
                      <c:pt idx="9512">
                        <c:v>4.7569999999999997</c:v>
                      </c:pt>
                      <c:pt idx="9513">
                        <c:v>4.758</c:v>
                      </c:pt>
                      <c:pt idx="9514">
                        <c:v>4.758</c:v>
                      </c:pt>
                      <c:pt idx="9515">
                        <c:v>4.7590000000000003</c:v>
                      </c:pt>
                      <c:pt idx="9516">
                        <c:v>4.7590000000000003</c:v>
                      </c:pt>
                      <c:pt idx="9517">
                        <c:v>4.76</c:v>
                      </c:pt>
                      <c:pt idx="9518">
                        <c:v>4.76</c:v>
                      </c:pt>
                      <c:pt idx="9519">
                        <c:v>4.7610000000000001</c:v>
                      </c:pt>
                      <c:pt idx="9520">
                        <c:v>4.7610000000000001</c:v>
                      </c:pt>
                      <c:pt idx="9521">
                        <c:v>4.7619999999999996</c:v>
                      </c:pt>
                      <c:pt idx="9522">
                        <c:v>4.7619999999999996</c:v>
                      </c:pt>
                      <c:pt idx="9523">
                        <c:v>4.7629999999999999</c:v>
                      </c:pt>
                      <c:pt idx="9524">
                        <c:v>4.7629999999999999</c:v>
                      </c:pt>
                      <c:pt idx="9525">
                        <c:v>4.7640000000000002</c:v>
                      </c:pt>
                      <c:pt idx="9526">
                        <c:v>4.7640000000000002</c:v>
                      </c:pt>
                      <c:pt idx="9527">
                        <c:v>4.7649999999999997</c:v>
                      </c:pt>
                      <c:pt idx="9528">
                        <c:v>4.7649999999999997</c:v>
                      </c:pt>
                      <c:pt idx="9529">
                        <c:v>4.766</c:v>
                      </c:pt>
                      <c:pt idx="9530">
                        <c:v>4.766</c:v>
                      </c:pt>
                      <c:pt idx="9531">
                        <c:v>4.7670000000000003</c:v>
                      </c:pt>
                      <c:pt idx="9532">
                        <c:v>4.7670000000000003</c:v>
                      </c:pt>
                      <c:pt idx="9533">
                        <c:v>4.7679999999999998</c:v>
                      </c:pt>
                      <c:pt idx="9534">
                        <c:v>4.7679999999999998</c:v>
                      </c:pt>
                      <c:pt idx="9535">
                        <c:v>4.7690000000000001</c:v>
                      </c:pt>
                      <c:pt idx="9536">
                        <c:v>4.7690000000000001</c:v>
                      </c:pt>
                      <c:pt idx="9537">
                        <c:v>4.7699999999999996</c:v>
                      </c:pt>
                      <c:pt idx="9538">
                        <c:v>4.7699999999999996</c:v>
                      </c:pt>
                      <c:pt idx="9539">
                        <c:v>4.7709999999999999</c:v>
                      </c:pt>
                      <c:pt idx="9540">
                        <c:v>4.7709999999999999</c:v>
                      </c:pt>
                      <c:pt idx="9541">
                        <c:v>4.7720000000000002</c:v>
                      </c:pt>
                      <c:pt idx="9542">
                        <c:v>4.7720000000000002</c:v>
                      </c:pt>
                      <c:pt idx="9543">
                        <c:v>4.7729999999999997</c:v>
                      </c:pt>
                      <c:pt idx="9544">
                        <c:v>4.7729999999999997</c:v>
                      </c:pt>
                      <c:pt idx="9545">
                        <c:v>4.774</c:v>
                      </c:pt>
                      <c:pt idx="9546">
                        <c:v>4.774</c:v>
                      </c:pt>
                      <c:pt idx="9547">
                        <c:v>4.7750000000000004</c:v>
                      </c:pt>
                      <c:pt idx="9548">
                        <c:v>4.7750000000000004</c:v>
                      </c:pt>
                      <c:pt idx="9549">
                        <c:v>4.7759999999999998</c:v>
                      </c:pt>
                      <c:pt idx="9550">
                        <c:v>4.7759999999999998</c:v>
                      </c:pt>
                      <c:pt idx="9551">
                        <c:v>4.7770000000000001</c:v>
                      </c:pt>
                      <c:pt idx="9552">
                        <c:v>4.7770000000000001</c:v>
                      </c:pt>
                      <c:pt idx="9553">
                        <c:v>4.7779999999999996</c:v>
                      </c:pt>
                      <c:pt idx="9554">
                        <c:v>4.7779999999999996</c:v>
                      </c:pt>
                      <c:pt idx="9555">
                        <c:v>4.7789999999999999</c:v>
                      </c:pt>
                      <c:pt idx="9556">
                        <c:v>4.7789999999999999</c:v>
                      </c:pt>
                      <c:pt idx="9557">
                        <c:v>4.78</c:v>
                      </c:pt>
                      <c:pt idx="9558">
                        <c:v>4.78</c:v>
                      </c:pt>
                      <c:pt idx="9559">
                        <c:v>4.7809999999999997</c:v>
                      </c:pt>
                      <c:pt idx="9560">
                        <c:v>4.7809999999999997</c:v>
                      </c:pt>
                      <c:pt idx="9561">
                        <c:v>4.782</c:v>
                      </c:pt>
                      <c:pt idx="9562">
                        <c:v>4.782</c:v>
                      </c:pt>
                      <c:pt idx="9563">
                        <c:v>4.7830000000000004</c:v>
                      </c:pt>
                      <c:pt idx="9564">
                        <c:v>4.7830000000000004</c:v>
                      </c:pt>
                      <c:pt idx="9565">
                        <c:v>4.7839999999999998</c:v>
                      </c:pt>
                      <c:pt idx="9566">
                        <c:v>4.7839999999999998</c:v>
                      </c:pt>
                      <c:pt idx="9567">
                        <c:v>4.7850000000000001</c:v>
                      </c:pt>
                      <c:pt idx="9568">
                        <c:v>4.7850000000000001</c:v>
                      </c:pt>
                      <c:pt idx="9569">
                        <c:v>4.7859999999999996</c:v>
                      </c:pt>
                      <c:pt idx="9570">
                        <c:v>4.7859999999999996</c:v>
                      </c:pt>
                      <c:pt idx="9571">
                        <c:v>4.7869999999999999</c:v>
                      </c:pt>
                      <c:pt idx="9572">
                        <c:v>4.7869999999999999</c:v>
                      </c:pt>
                      <c:pt idx="9573">
                        <c:v>4.7880000000000003</c:v>
                      </c:pt>
                      <c:pt idx="9574">
                        <c:v>4.7880000000000003</c:v>
                      </c:pt>
                      <c:pt idx="9575">
                        <c:v>4.7889999999999997</c:v>
                      </c:pt>
                      <c:pt idx="9576">
                        <c:v>4.7889999999999997</c:v>
                      </c:pt>
                      <c:pt idx="9577">
                        <c:v>4.79</c:v>
                      </c:pt>
                      <c:pt idx="9578">
                        <c:v>4.79</c:v>
                      </c:pt>
                      <c:pt idx="9579">
                        <c:v>4.7910000000000004</c:v>
                      </c:pt>
                      <c:pt idx="9580">
                        <c:v>4.7910000000000004</c:v>
                      </c:pt>
                      <c:pt idx="9581">
                        <c:v>4.7919999999999998</c:v>
                      </c:pt>
                      <c:pt idx="9582">
                        <c:v>4.7919999999999998</c:v>
                      </c:pt>
                      <c:pt idx="9583">
                        <c:v>4.7930000000000001</c:v>
                      </c:pt>
                      <c:pt idx="9584">
                        <c:v>4.7930000000000001</c:v>
                      </c:pt>
                      <c:pt idx="9585">
                        <c:v>4.7939999999999996</c:v>
                      </c:pt>
                      <c:pt idx="9586">
                        <c:v>4.7939999999999996</c:v>
                      </c:pt>
                      <c:pt idx="9587">
                        <c:v>4.7949999999999999</c:v>
                      </c:pt>
                      <c:pt idx="9588">
                        <c:v>4.7949999999999999</c:v>
                      </c:pt>
                      <c:pt idx="9589">
                        <c:v>4.7960000000000003</c:v>
                      </c:pt>
                      <c:pt idx="9590">
                        <c:v>4.7960000000000003</c:v>
                      </c:pt>
                      <c:pt idx="9591">
                        <c:v>4.7969999999999997</c:v>
                      </c:pt>
                      <c:pt idx="9592">
                        <c:v>4.7969999999999997</c:v>
                      </c:pt>
                      <c:pt idx="9593">
                        <c:v>4.798</c:v>
                      </c:pt>
                      <c:pt idx="9594">
                        <c:v>4.798</c:v>
                      </c:pt>
                      <c:pt idx="9595">
                        <c:v>4.7990000000000004</c:v>
                      </c:pt>
                      <c:pt idx="9596">
                        <c:v>4.7990000000000004</c:v>
                      </c:pt>
                      <c:pt idx="9597">
                        <c:v>4.8</c:v>
                      </c:pt>
                      <c:pt idx="9598">
                        <c:v>4.8</c:v>
                      </c:pt>
                      <c:pt idx="9599">
                        <c:v>4.8010000000000002</c:v>
                      </c:pt>
                      <c:pt idx="9600">
                        <c:v>4.8010000000000002</c:v>
                      </c:pt>
                      <c:pt idx="9601">
                        <c:v>4.8019999999999996</c:v>
                      </c:pt>
                      <c:pt idx="9602">
                        <c:v>4.8019999999999996</c:v>
                      </c:pt>
                      <c:pt idx="9603">
                        <c:v>4.8029999999999999</c:v>
                      </c:pt>
                      <c:pt idx="9604">
                        <c:v>4.8029999999999999</c:v>
                      </c:pt>
                      <c:pt idx="9605">
                        <c:v>4.8040000000000003</c:v>
                      </c:pt>
                      <c:pt idx="9606">
                        <c:v>4.8040000000000003</c:v>
                      </c:pt>
                      <c:pt idx="9607">
                        <c:v>4.8049999999999997</c:v>
                      </c:pt>
                      <c:pt idx="9608">
                        <c:v>4.8049999999999997</c:v>
                      </c:pt>
                      <c:pt idx="9609">
                        <c:v>4.806</c:v>
                      </c:pt>
                      <c:pt idx="9610">
                        <c:v>4.806</c:v>
                      </c:pt>
                      <c:pt idx="9611">
                        <c:v>4.8070000000000004</c:v>
                      </c:pt>
                      <c:pt idx="9612">
                        <c:v>4.8070000000000004</c:v>
                      </c:pt>
                      <c:pt idx="9613">
                        <c:v>4.8079999999999998</c:v>
                      </c:pt>
                      <c:pt idx="9614">
                        <c:v>4.8079999999999998</c:v>
                      </c:pt>
                      <c:pt idx="9615">
                        <c:v>4.8090000000000002</c:v>
                      </c:pt>
                      <c:pt idx="9616">
                        <c:v>4.8090000000000002</c:v>
                      </c:pt>
                      <c:pt idx="9617">
                        <c:v>4.8099999999999996</c:v>
                      </c:pt>
                      <c:pt idx="9618">
                        <c:v>4.8099999999999996</c:v>
                      </c:pt>
                      <c:pt idx="9619">
                        <c:v>4.8109999999999999</c:v>
                      </c:pt>
                      <c:pt idx="9620">
                        <c:v>4.8109999999999999</c:v>
                      </c:pt>
                      <c:pt idx="9621">
                        <c:v>4.8120000000000003</c:v>
                      </c:pt>
                      <c:pt idx="9622">
                        <c:v>4.8120000000000003</c:v>
                      </c:pt>
                      <c:pt idx="9623">
                        <c:v>4.8129999999999997</c:v>
                      </c:pt>
                      <c:pt idx="9624">
                        <c:v>4.8129999999999997</c:v>
                      </c:pt>
                      <c:pt idx="9625">
                        <c:v>4.8140000000000001</c:v>
                      </c:pt>
                      <c:pt idx="9626">
                        <c:v>4.8140000000000001</c:v>
                      </c:pt>
                      <c:pt idx="9627">
                        <c:v>4.8150000000000004</c:v>
                      </c:pt>
                      <c:pt idx="9628">
                        <c:v>4.8150000000000004</c:v>
                      </c:pt>
                      <c:pt idx="9629">
                        <c:v>4.8159999999999998</c:v>
                      </c:pt>
                      <c:pt idx="9630">
                        <c:v>4.8159999999999998</c:v>
                      </c:pt>
                      <c:pt idx="9631">
                        <c:v>4.8170000000000002</c:v>
                      </c:pt>
                      <c:pt idx="9632">
                        <c:v>4.8170000000000002</c:v>
                      </c:pt>
                      <c:pt idx="9633">
                        <c:v>4.8179999999999996</c:v>
                      </c:pt>
                      <c:pt idx="9634">
                        <c:v>4.8179999999999996</c:v>
                      </c:pt>
                      <c:pt idx="9635">
                        <c:v>4.819</c:v>
                      </c:pt>
                      <c:pt idx="9636">
                        <c:v>4.819</c:v>
                      </c:pt>
                      <c:pt idx="9637">
                        <c:v>4.82</c:v>
                      </c:pt>
                      <c:pt idx="9638">
                        <c:v>4.82</c:v>
                      </c:pt>
                      <c:pt idx="9639">
                        <c:v>4.8209999999999997</c:v>
                      </c:pt>
                      <c:pt idx="9640">
                        <c:v>4.8209999999999997</c:v>
                      </c:pt>
                      <c:pt idx="9641">
                        <c:v>4.8220000000000001</c:v>
                      </c:pt>
                      <c:pt idx="9642">
                        <c:v>4.8220000000000001</c:v>
                      </c:pt>
                      <c:pt idx="9643">
                        <c:v>4.8230000000000004</c:v>
                      </c:pt>
                      <c:pt idx="9644">
                        <c:v>4.8230000000000004</c:v>
                      </c:pt>
                      <c:pt idx="9645">
                        <c:v>4.8239999999999998</c:v>
                      </c:pt>
                      <c:pt idx="9646">
                        <c:v>4.8239999999999998</c:v>
                      </c:pt>
                      <c:pt idx="9647">
                        <c:v>4.8250000000000002</c:v>
                      </c:pt>
                      <c:pt idx="9648">
                        <c:v>4.8250000000000002</c:v>
                      </c:pt>
                      <c:pt idx="9649">
                        <c:v>4.8259999999999996</c:v>
                      </c:pt>
                      <c:pt idx="9650">
                        <c:v>4.8259999999999996</c:v>
                      </c:pt>
                      <c:pt idx="9651">
                        <c:v>4.827</c:v>
                      </c:pt>
                      <c:pt idx="9652">
                        <c:v>4.827</c:v>
                      </c:pt>
                      <c:pt idx="9653">
                        <c:v>4.8280000000000003</c:v>
                      </c:pt>
                      <c:pt idx="9654">
                        <c:v>4.8280000000000003</c:v>
                      </c:pt>
                      <c:pt idx="9655">
                        <c:v>4.8289999999999997</c:v>
                      </c:pt>
                      <c:pt idx="9656">
                        <c:v>4.8289999999999997</c:v>
                      </c:pt>
                      <c:pt idx="9657">
                        <c:v>4.83</c:v>
                      </c:pt>
                      <c:pt idx="9658">
                        <c:v>4.83</c:v>
                      </c:pt>
                      <c:pt idx="9659">
                        <c:v>4.8310000000000004</c:v>
                      </c:pt>
                      <c:pt idx="9660">
                        <c:v>4.8310000000000004</c:v>
                      </c:pt>
                      <c:pt idx="9661">
                        <c:v>4.8319999999999999</c:v>
                      </c:pt>
                      <c:pt idx="9662">
                        <c:v>4.8319999999999999</c:v>
                      </c:pt>
                      <c:pt idx="9663">
                        <c:v>4.8330000000000002</c:v>
                      </c:pt>
                      <c:pt idx="9664">
                        <c:v>4.8330000000000002</c:v>
                      </c:pt>
                      <c:pt idx="9665">
                        <c:v>4.8339999999999996</c:v>
                      </c:pt>
                      <c:pt idx="9666">
                        <c:v>4.8339999999999996</c:v>
                      </c:pt>
                      <c:pt idx="9667">
                        <c:v>4.835</c:v>
                      </c:pt>
                      <c:pt idx="9668">
                        <c:v>4.835</c:v>
                      </c:pt>
                      <c:pt idx="9669">
                        <c:v>4.8360000000000003</c:v>
                      </c:pt>
                      <c:pt idx="9670">
                        <c:v>4.8360000000000003</c:v>
                      </c:pt>
                      <c:pt idx="9671">
                        <c:v>4.8369999999999997</c:v>
                      </c:pt>
                      <c:pt idx="9672">
                        <c:v>4.8369999999999997</c:v>
                      </c:pt>
                      <c:pt idx="9673">
                        <c:v>4.8380000000000001</c:v>
                      </c:pt>
                      <c:pt idx="9674">
                        <c:v>4.8380000000000001</c:v>
                      </c:pt>
                      <c:pt idx="9675">
                        <c:v>4.8390000000000004</c:v>
                      </c:pt>
                      <c:pt idx="9676">
                        <c:v>4.8390000000000004</c:v>
                      </c:pt>
                      <c:pt idx="9677">
                        <c:v>4.84</c:v>
                      </c:pt>
                      <c:pt idx="9678">
                        <c:v>4.84</c:v>
                      </c:pt>
                      <c:pt idx="9679">
                        <c:v>4.8410000000000002</c:v>
                      </c:pt>
                      <c:pt idx="9680">
                        <c:v>4.8410000000000002</c:v>
                      </c:pt>
                      <c:pt idx="9681">
                        <c:v>4.8419999999999996</c:v>
                      </c:pt>
                      <c:pt idx="9682">
                        <c:v>4.8419999999999996</c:v>
                      </c:pt>
                      <c:pt idx="9683">
                        <c:v>4.843</c:v>
                      </c:pt>
                      <c:pt idx="9684">
                        <c:v>4.843</c:v>
                      </c:pt>
                      <c:pt idx="9685">
                        <c:v>4.8440000000000003</c:v>
                      </c:pt>
                      <c:pt idx="9686">
                        <c:v>4.8440000000000003</c:v>
                      </c:pt>
                      <c:pt idx="9687">
                        <c:v>4.8449999999999998</c:v>
                      </c:pt>
                      <c:pt idx="9688">
                        <c:v>4.8449999999999998</c:v>
                      </c:pt>
                      <c:pt idx="9689">
                        <c:v>4.8460000000000001</c:v>
                      </c:pt>
                      <c:pt idx="9690">
                        <c:v>4.8460000000000001</c:v>
                      </c:pt>
                      <c:pt idx="9691">
                        <c:v>4.8470000000000004</c:v>
                      </c:pt>
                      <c:pt idx="9692">
                        <c:v>4.8470000000000004</c:v>
                      </c:pt>
                      <c:pt idx="9693">
                        <c:v>4.8479999999999999</c:v>
                      </c:pt>
                      <c:pt idx="9694">
                        <c:v>4.8479999999999999</c:v>
                      </c:pt>
                      <c:pt idx="9695">
                        <c:v>4.8490000000000002</c:v>
                      </c:pt>
                      <c:pt idx="9696">
                        <c:v>4.8490000000000002</c:v>
                      </c:pt>
                      <c:pt idx="9697">
                        <c:v>4.8499999999999996</c:v>
                      </c:pt>
                      <c:pt idx="9698">
                        <c:v>4.8499999999999996</c:v>
                      </c:pt>
                      <c:pt idx="9699">
                        <c:v>4.851</c:v>
                      </c:pt>
                      <c:pt idx="9700">
                        <c:v>4.851</c:v>
                      </c:pt>
                      <c:pt idx="9701">
                        <c:v>4.8520000000000003</c:v>
                      </c:pt>
                      <c:pt idx="9702">
                        <c:v>4.8520000000000003</c:v>
                      </c:pt>
                      <c:pt idx="9703">
                        <c:v>4.8529999999999998</c:v>
                      </c:pt>
                      <c:pt idx="9704">
                        <c:v>4.8529999999999998</c:v>
                      </c:pt>
                      <c:pt idx="9705">
                        <c:v>4.8540000000000001</c:v>
                      </c:pt>
                      <c:pt idx="9706">
                        <c:v>4.8540000000000001</c:v>
                      </c:pt>
                      <c:pt idx="9707">
                        <c:v>4.8550000000000004</c:v>
                      </c:pt>
                      <c:pt idx="9708">
                        <c:v>4.8550000000000004</c:v>
                      </c:pt>
                      <c:pt idx="9709">
                        <c:v>4.8559999999999999</c:v>
                      </c:pt>
                      <c:pt idx="9710">
                        <c:v>4.8559999999999999</c:v>
                      </c:pt>
                      <c:pt idx="9711">
                        <c:v>4.8570000000000002</c:v>
                      </c:pt>
                      <c:pt idx="9712">
                        <c:v>4.8570000000000002</c:v>
                      </c:pt>
                      <c:pt idx="9713">
                        <c:v>4.8579999999999997</c:v>
                      </c:pt>
                      <c:pt idx="9714">
                        <c:v>4.8579999999999997</c:v>
                      </c:pt>
                      <c:pt idx="9715">
                        <c:v>4.859</c:v>
                      </c:pt>
                      <c:pt idx="9716">
                        <c:v>4.859</c:v>
                      </c:pt>
                      <c:pt idx="9717">
                        <c:v>4.8600000000000003</c:v>
                      </c:pt>
                      <c:pt idx="9718">
                        <c:v>4.8600000000000003</c:v>
                      </c:pt>
                      <c:pt idx="9719">
                        <c:v>4.8609999999999998</c:v>
                      </c:pt>
                      <c:pt idx="9720">
                        <c:v>4.8609999999999998</c:v>
                      </c:pt>
                      <c:pt idx="9721">
                        <c:v>4.8620000000000001</c:v>
                      </c:pt>
                      <c:pt idx="9722">
                        <c:v>4.8620000000000001</c:v>
                      </c:pt>
                      <c:pt idx="9723">
                        <c:v>4.8630000000000004</c:v>
                      </c:pt>
                      <c:pt idx="9724">
                        <c:v>4.8630000000000004</c:v>
                      </c:pt>
                      <c:pt idx="9725">
                        <c:v>4.8639999999999999</c:v>
                      </c:pt>
                      <c:pt idx="9726">
                        <c:v>4.8639999999999999</c:v>
                      </c:pt>
                      <c:pt idx="9727">
                        <c:v>4.8650000000000002</c:v>
                      </c:pt>
                      <c:pt idx="9728">
                        <c:v>4.8650000000000002</c:v>
                      </c:pt>
                      <c:pt idx="9729">
                        <c:v>4.8659999999999997</c:v>
                      </c:pt>
                      <c:pt idx="9730">
                        <c:v>4.8659999999999997</c:v>
                      </c:pt>
                      <c:pt idx="9731">
                        <c:v>4.867</c:v>
                      </c:pt>
                      <c:pt idx="9732">
                        <c:v>4.867</c:v>
                      </c:pt>
                      <c:pt idx="9733">
                        <c:v>4.8680000000000003</c:v>
                      </c:pt>
                      <c:pt idx="9734">
                        <c:v>4.8680000000000003</c:v>
                      </c:pt>
                      <c:pt idx="9735">
                        <c:v>4.8689999999999998</c:v>
                      </c:pt>
                      <c:pt idx="9736">
                        <c:v>4.8689999999999998</c:v>
                      </c:pt>
                      <c:pt idx="9737">
                        <c:v>4.87</c:v>
                      </c:pt>
                      <c:pt idx="9738">
                        <c:v>4.87</c:v>
                      </c:pt>
                      <c:pt idx="9739">
                        <c:v>4.8710000000000004</c:v>
                      </c:pt>
                      <c:pt idx="9740">
                        <c:v>4.8710000000000004</c:v>
                      </c:pt>
                      <c:pt idx="9741">
                        <c:v>4.8719999999999999</c:v>
                      </c:pt>
                      <c:pt idx="9742">
                        <c:v>4.8719999999999999</c:v>
                      </c:pt>
                      <c:pt idx="9743">
                        <c:v>4.8730000000000002</c:v>
                      </c:pt>
                      <c:pt idx="9744">
                        <c:v>4.8730000000000002</c:v>
                      </c:pt>
                      <c:pt idx="9745">
                        <c:v>4.8739999999999997</c:v>
                      </c:pt>
                      <c:pt idx="9746">
                        <c:v>4.8739999999999997</c:v>
                      </c:pt>
                      <c:pt idx="9747">
                        <c:v>4.875</c:v>
                      </c:pt>
                      <c:pt idx="9748">
                        <c:v>4.875</c:v>
                      </c:pt>
                      <c:pt idx="9749">
                        <c:v>4.8760000000000003</c:v>
                      </c:pt>
                      <c:pt idx="9750">
                        <c:v>4.8760000000000003</c:v>
                      </c:pt>
                      <c:pt idx="9751">
                        <c:v>4.8769999999999998</c:v>
                      </c:pt>
                      <c:pt idx="9752">
                        <c:v>4.8769999999999998</c:v>
                      </c:pt>
                      <c:pt idx="9753">
                        <c:v>4.8780000000000001</c:v>
                      </c:pt>
                      <c:pt idx="9754">
                        <c:v>4.8780000000000001</c:v>
                      </c:pt>
                      <c:pt idx="9755">
                        <c:v>4.8789999999999996</c:v>
                      </c:pt>
                      <c:pt idx="9756">
                        <c:v>4.8789999999999996</c:v>
                      </c:pt>
                      <c:pt idx="9757">
                        <c:v>4.88</c:v>
                      </c:pt>
                      <c:pt idx="9758">
                        <c:v>4.88</c:v>
                      </c:pt>
                      <c:pt idx="9759">
                        <c:v>4.8810000000000002</c:v>
                      </c:pt>
                      <c:pt idx="9760">
                        <c:v>4.8810000000000002</c:v>
                      </c:pt>
                      <c:pt idx="9761">
                        <c:v>4.8819999999999997</c:v>
                      </c:pt>
                      <c:pt idx="9762">
                        <c:v>4.8819999999999997</c:v>
                      </c:pt>
                      <c:pt idx="9763">
                        <c:v>4.883</c:v>
                      </c:pt>
                      <c:pt idx="9764">
                        <c:v>4.883</c:v>
                      </c:pt>
                      <c:pt idx="9765">
                        <c:v>4.8840000000000003</c:v>
                      </c:pt>
                      <c:pt idx="9766">
                        <c:v>4.8840000000000003</c:v>
                      </c:pt>
                      <c:pt idx="9767">
                        <c:v>4.8849999999999998</c:v>
                      </c:pt>
                      <c:pt idx="9768">
                        <c:v>4.8849999999999998</c:v>
                      </c:pt>
                      <c:pt idx="9769">
                        <c:v>4.8860000000000001</c:v>
                      </c:pt>
                      <c:pt idx="9770">
                        <c:v>4.8860000000000001</c:v>
                      </c:pt>
                      <c:pt idx="9771">
                        <c:v>4.8869999999999996</c:v>
                      </c:pt>
                      <c:pt idx="9772">
                        <c:v>4.8869999999999996</c:v>
                      </c:pt>
                      <c:pt idx="9773">
                        <c:v>4.8879999999999999</c:v>
                      </c:pt>
                      <c:pt idx="9774">
                        <c:v>4.8879999999999999</c:v>
                      </c:pt>
                      <c:pt idx="9775">
                        <c:v>4.8890000000000002</c:v>
                      </c:pt>
                      <c:pt idx="9776">
                        <c:v>4.8890000000000002</c:v>
                      </c:pt>
                      <c:pt idx="9777">
                        <c:v>4.8899999999999997</c:v>
                      </c:pt>
                      <c:pt idx="9778">
                        <c:v>4.8899999999999997</c:v>
                      </c:pt>
                      <c:pt idx="9779">
                        <c:v>4.891</c:v>
                      </c:pt>
                      <c:pt idx="9780">
                        <c:v>4.891</c:v>
                      </c:pt>
                      <c:pt idx="9781">
                        <c:v>4.8920000000000003</c:v>
                      </c:pt>
                      <c:pt idx="9782">
                        <c:v>4.8920000000000003</c:v>
                      </c:pt>
                      <c:pt idx="9783">
                        <c:v>4.8929999999999998</c:v>
                      </c:pt>
                      <c:pt idx="9784">
                        <c:v>4.8929999999999998</c:v>
                      </c:pt>
                      <c:pt idx="9785">
                        <c:v>4.8940000000000001</c:v>
                      </c:pt>
                      <c:pt idx="9786">
                        <c:v>4.8940000000000001</c:v>
                      </c:pt>
                      <c:pt idx="9787">
                        <c:v>4.8949999999999996</c:v>
                      </c:pt>
                      <c:pt idx="9788">
                        <c:v>4.8949999999999996</c:v>
                      </c:pt>
                      <c:pt idx="9789">
                        <c:v>4.8959999999999999</c:v>
                      </c:pt>
                      <c:pt idx="9790">
                        <c:v>4.8959999999999999</c:v>
                      </c:pt>
                      <c:pt idx="9791">
                        <c:v>4.8970000000000002</c:v>
                      </c:pt>
                      <c:pt idx="9792">
                        <c:v>4.8970000000000002</c:v>
                      </c:pt>
                      <c:pt idx="9793">
                        <c:v>4.8979999999999997</c:v>
                      </c:pt>
                      <c:pt idx="9794">
                        <c:v>4.8979999999999997</c:v>
                      </c:pt>
                      <c:pt idx="9795">
                        <c:v>4.899</c:v>
                      </c:pt>
                      <c:pt idx="9796">
                        <c:v>4.899</c:v>
                      </c:pt>
                      <c:pt idx="9797">
                        <c:v>4.9000000000000004</c:v>
                      </c:pt>
                      <c:pt idx="9798">
                        <c:v>4.9000000000000004</c:v>
                      </c:pt>
                      <c:pt idx="9799">
                        <c:v>4.9009999999999998</c:v>
                      </c:pt>
                      <c:pt idx="9800">
                        <c:v>4.9009999999999998</c:v>
                      </c:pt>
                      <c:pt idx="9801">
                        <c:v>4.9020000000000001</c:v>
                      </c:pt>
                      <c:pt idx="9802">
                        <c:v>4.9020000000000001</c:v>
                      </c:pt>
                      <c:pt idx="9803">
                        <c:v>4.9029999999999996</c:v>
                      </c:pt>
                      <c:pt idx="9804">
                        <c:v>4.9029999999999996</c:v>
                      </c:pt>
                      <c:pt idx="9805">
                        <c:v>4.9039999999999999</c:v>
                      </c:pt>
                      <c:pt idx="9806">
                        <c:v>4.9039999999999999</c:v>
                      </c:pt>
                      <c:pt idx="9807">
                        <c:v>4.9050000000000002</c:v>
                      </c:pt>
                      <c:pt idx="9808">
                        <c:v>4.9050000000000002</c:v>
                      </c:pt>
                      <c:pt idx="9809">
                        <c:v>4.9059999999999997</c:v>
                      </c:pt>
                      <c:pt idx="9810">
                        <c:v>4.9059999999999997</c:v>
                      </c:pt>
                      <c:pt idx="9811">
                        <c:v>4.907</c:v>
                      </c:pt>
                      <c:pt idx="9812">
                        <c:v>4.907</c:v>
                      </c:pt>
                      <c:pt idx="9813">
                        <c:v>4.9080000000000004</c:v>
                      </c:pt>
                      <c:pt idx="9814">
                        <c:v>4.9080000000000004</c:v>
                      </c:pt>
                      <c:pt idx="9815">
                        <c:v>4.9089999999999998</c:v>
                      </c:pt>
                      <c:pt idx="9816">
                        <c:v>4.9089999999999998</c:v>
                      </c:pt>
                      <c:pt idx="9817">
                        <c:v>4.91</c:v>
                      </c:pt>
                      <c:pt idx="9818">
                        <c:v>4.91</c:v>
                      </c:pt>
                      <c:pt idx="9819">
                        <c:v>4.9109999999999996</c:v>
                      </c:pt>
                      <c:pt idx="9820">
                        <c:v>4.9109999999999996</c:v>
                      </c:pt>
                      <c:pt idx="9821">
                        <c:v>4.9119999999999999</c:v>
                      </c:pt>
                      <c:pt idx="9822">
                        <c:v>4.9119999999999999</c:v>
                      </c:pt>
                      <c:pt idx="9823">
                        <c:v>4.9130000000000003</c:v>
                      </c:pt>
                      <c:pt idx="9824">
                        <c:v>4.9130000000000003</c:v>
                      </c:pt>
                      <c:pt idx="9825">
                        <c:v>4.9139999999999997</c:v>
                      </c:pt>
                      <c:pt idx="9826">
                        <c:v>4.9139999999999997</c:v>
                      </c:pt>
                      <c:pt idx="9827">
                        <c:v>4.915</c:v>
                      </c:pt>
                      <c:pt idx="9828">
                        <c:v>4.915</c:v>
                      </c:pt>
                      <c:pt idx="9829">
                        <c:v>4.9160000000000004</c:v>
                      </c:pt>
                      <c:pt idx="9830">
                        <c:v>4.9160000000000004</c:v>
                      </c:pt>
                      <c:pt idx="9831">
                        <c:v>4.9169999999999998</c:v>
                      </c:pt>
                      <c:pt idx="9832">
                        <c:v>4.9169999999999998</c:v>
                      </c:pt>
                      <c:pt idx="9833">
                        <c:v>4.9180000000000001</c:v>
                      </c:pt>
                      <c:pt idx="9834">
                        <c:v>4.9180000000000001</c:v>
                      </c:pt>
                      <c:pt idx="9835">
                        <c:v>4.9189999999999996</c:v>
                      </c:pt>
                      <c:pt idx="9836">
                        <c:v>4.9189999999999996</c:v>
                      </c:pt>
                      <c:pt idx="9837">
                        <c:v>4.92</c:v>
                      </c:pt>
                      <c:pt idx="9838">
                        <c:v>4.92</c:v>
                      </c:pt>
                      <c:pt idx="9839">
                        <c:v>4.9210000000000003</c:v>
                      </c:pt>
                      <c:pt idx="9840">
                        <c:v>4.9210000000000003</c:v>
                      </c:pt>
                      <c:pt idx="9841">
                        <c:v>4.9219999999999997</c:v>
                      </c:pt>
                      <c:pt idx="9842">
                        <c:v>4.9219999999999997</c:v>
                      </c:pt>
                      <c:pt idx="9843">
                        <c:v>4.923</c:v>
                      </c:pt>
                      <c:pt idx="9844">
                        <c:v>4.923</c:v>
                      </c:pt>
                      <c:pt idx="9845">
                        <c:v>4.9240000000000004</c:v>
                      </c:pt>
                      <c:pt idx="9846">
                        <c:v>4.9240000000000004</c:v>
                      </c:pt>
                      <c:pt idx="9847">
                        <c:v>4.9249999999999998</c:v>
                      </c:pt>
                      <c:pt idx="9848">
                        <c:v>4.9249999999999998</c:v>
                      </c:pt>
                      <c:pt idx="9849">
                        <c:v>4.9260000000000002</c:v>
                      </c:pt>
                      <c:pt idx="9850">
                        <c:v>4.9260000000000002</c:v>
                      </c:pt>
                      <c:pt idx="9851">
                        <c:v>4.9269999999999996</c:v>
                      </c:pt>
                      <c:pt idx="9852">
                        <c:v>4.9269999999999996</c:v>
                      </c:pt>
                      <c:pt idx="9853">
                        <c:v>4.9279999999999999</c:v>
                      </c:pt>
                      <c:pt idx="9854">
                        <c:v>4.9279999999999999</c:v>
                      </c:pt>
                      <c:pt idx="9855">
                        <c:v>4.9290000000000003</c:v>
                      </c:pt>
                      <c:pt idx="9856">
                        <c:v>4.9290000000000003</c:v>
                      </c:pt>
                      <c:pt idx="9857">
                        <c:v>4.93</c:v>
                      </c:pt>
                      <c:pt idx="9858">
                        <c:v>4.93</c:v>
                      </c:pt>
                      <c:pt idx="9859">
                        <c:v>4.931</c:v>
                      </c:pt>
                      <c:pt idx="9860">
                        <c:v>4.931</c:v>
                      </c:pt>
                      <c:pt idx="9861">
                        <c:v>4.9320000000000004</c:v>
                      </c:pt>
                      <c:pt idx="9862">
                        <c:v>4.9320000000000004</c:v>
                      </c:pt>
                      <c:pt idx="9863">
                        <c:v>4.9329999999999998</c:v>
                      </c:pt>
                      <c:pt idx="9864">
                        <c:v>4.9329999999999998</c:v>
                      </c:pt>
                      <c:pt idx="9865">
                        <c:v>4.9340000000000002</c:v>
                      </c:pt>
                      <c:pt idx="9866">
                        <c:v>4.9340000000000002</c:v>
                      </c:pt>
                      <c:pt idx="9867">
                        <c:v>4.9349999999999996</c:v>
                      </c:pt>
                      <c:pt idx="9868">
                        <c:v>4.9349999999999996</c:v>
                      </c:pt>
                      <c:pt idx="9869">
                        <c:v>4.9359999999999999</c:v>
                      </c:pt>
                      <c:pt idx="9870">
                        <c:v>4.9359999999999999</c:v>
                      </c:pt>
                      <c:pt idx="9871">
                        <c:v>4.9370000000000003</c:v>
                      </c:pt>
                      <c:pt idx="9872">
                        <c:v>4.9370000000000003</c:v>
                      </c:pt>
                      <c:pt idx="9873">
                        <c:v>4.9379999999999997</c:v>
                      </c:pt>
                      <c:pt idx="9874">
                        <c:v>4.9379999999999997</c:v>
                      </c:pt>
                      <c:pt idx="9875">
                        <c:v>4.9390000000000001</c:v>
                      </c:pt>
                      <c:pt idx="9876">
                        <c:v>4.9390000000000001</c:v>
                      </c:pt>
                      <c:pt idx="9877">
                        <c:v>4.9400000000000004</c:v>
                      </c:pt>
                      <c:pt idx="9878">
                        <c:v>4.9400000000000004</c:v>
                      </c:pt>
                      <c:pt idx="9879">
                        <c:v>4.9409999999999998</c:v>
                      </c:pt>
                      <c:pt idx="9880">
                        <c:v>4.9409999999999998</c:v>
                      </c:pt>
                      <c:pt idx="9881">
                        <c:v>4.9420000000000002</c:v>
                      </c:pt>
                      <c:pt idx="9882">
                        <c:v>4.9420000000000002</c:v>
                      </c:pt>
                      <c:pt idx="9883">
                        <c:v>4.9429999999999996</c:v>
                      </c:pt>
                      <c:pt idx="9884">
                        <c:v>4.9429999999999996</c:v>
                      </c:pt>
                      <c:pt idx="9885">
                        <c:v>4.944</c:v>
                      </c:pt>
                      <c:pt idx="9886">
                        <c:v>4.944</c:v>
                      </c:pt>
                      <c:pt idx="9887">
                        <c:v>4.9450000000000003</c:v>
                      </c:pt>
                      <c:pt idx="9888">
                        <c:v>4.9450000000000003</c:v>
                      </c:pt>
                      <c:pt idx="9889">
                        <c:v>4.9459999999999997</c:v>
                      </c:pt>
                      <c:pt idx="9890">
                        <c:v>4.9459999999999997</c:v>
                      </c:pt>
                      <c:pt idx="9891">
                        <c:v>4.9470000000000001</c:v>
                      </c:pt>
                      <c:pt idx="9892">
                        <c:v>4.9470000000000001</c:v>
                      </c:pt>
                      <c:pt idx="9893">
                        <c:v>4.9480000000000004</c:v>
                      </c:pt>
                      <c:pt idx="9894">
                        <c:v>4.9480000000000004</c:v>
                      </c:pt>
                      <c:pt idx="9895">
                        <c:v>4.9489999999999998</c:v>
                      </c:pt>
                      <c:pt idx="9896">
                        <c:v>4.9489999999999998</c:v>
                      </c:pt>
                      <c:pt idx="9897">
                        <c:v>4.95</c:v>
                      </c:pt>
                      <c:pt idx="9898">
                        <c:v>4.95</c:v>
                      </c:pt>
                      <c:pt idx="9899">
                        <c:v>4.9509999999999996</c:v>
                      </c:pt>
                      <c:pt idx="9900">
                        <c:v>4.9509999999999996</c:v>
                      </c:pt>
                      <c:pt idx="9901">
                        <c:v>4.952</c:v>
                      </c:pt>
                      <c:pt idx="9902">
                        <c:v>4.952</c:v>
                      </c:pt>
                      <c:pt idx="9903">
                        <c:v>4.9530000000000003</c:v>
                      </c:pt>
                      <c:pt idx="9904">
                        <c:v>4.9530000000000003</c:v>
                      </c:pt>
                      <c:pt idx="9905">
                        <c:v>4.9539999999999997</c:v>
                      </c:pt>
                      <c:pt idx="9906">
                        <c:v>4.9539999999999997</c:v>
                      </c:pt>
                      <c:pt idx="9907">
                        <c:v>4.9550000000000001</c:v>
                      </c:pt>
                      <c:pt idx="9908">
                        <c:v>4.9550000000000001</c:v>
                      </c:pt>
                      <c:pt idx="9909">
                        <c:v>4.9560000000000004</c:v>
                      </c:pt>
                      <c:pt idx="9910">
                        <c:v>4.9560000000000004</c:v>
                      </c:pt>
                      <c:pt idx="9911">
                        <c:v>4.9569999999999999</c:v>
                      </c:pt>
                      <c:pt idx="9912">
                        <c:v>4.9569999999999999</c:v>
                      </c:pt>
                      <c:pt idx="9913">
                        <c:v>4.9580000000000002</c:v>
                      </c:pt>
                      <c:pt idx="9914">
                        <c:v>4.9580000000000002</c:v>
                      </c:pt>
                      <c:pt idx="9915">
                        <c:v>4.9589999999999996</c:v>
                      </c:pt>
                      <c:pt idx="9916">
                        <c:v>4.9589999999999996</c:v>
                      </c:pt>
                      <c:pt idx="9917">
                        <c:v>4.96</c:v>
                      </c:pt>
                      <c:pt idx="9918">
                        <c:v>4.96</c:v>
                      </c:pt>
                      <c:pt idx="9919">
                        <c:v>4.9610000000000003</c:v>
                      </c:pt>
                      <c:pt idx="9920">
                        <c:v>4.9610000000000003</c:v>
                      </c:pt>
                      <c:pt idx="9921">
                        <c:v>4.9619999999999997</c:v>
                      </c:pt>
                      <c:pt idx="9922">
                        <c:v>4.9619999999999997</c:v>
                      </c:pt>
                      <c:pt idx="9923">
                        <c:v>4.9630000000000001</c:v>
                      </c:pt>
                      <c:pt idx="9924">
                        <c:v>4.9630000000000001</c:v>
                      </c:pt>
                      <c:pt idx="9925">
                        <c:v>4.9640000000000004</c:v>
                      </c:pt>
                      <c:pt idx="9926">
                        <c:v>4.9640000000000004</c:v>
                      </c:pt>
                      <c:pt idx="9927">
                        <c:v>4.9649999999999999</c:v>
                      </c:pt>
                      <c:pt idx="9928">
                        <c:v>4.9649999999999999</c:v>
                      </c:pt>
                      <c:pt idx="9929">
                        <c:v>4.9660000000000002</c:v>
                      </c:pt>
                      <c:pt idx="9930">
                        <c:v>4.9660000000000002</c:v>
                      </c:pt>
                      <c:pt idx="9931">
                        <c:v>4.9669999999999996</c:v>
                      </c:pt>
                      <c:pt idx="9932">
                        <c:v>4.9669999999999996</c:v>
                      </c:pt>
                      <c:pt idx="9933">
                        <c:v>4.968</c:v>
                      </c:pt>
                      <c:pt idx="9934">
                        <c:v>4.968</c:v>
                      </c:pt>
                      <c:pt idx="9935">
                        <c:v>4.9690000000000003</c:v>
                      </c:pt>
                      <c:pt idx="9936">
                        <c:v>4.9690000000000003</c:v>
                      </c:pt>
                      <c:pt idx="9937">
                        <c:v>4.97</c:v>
                      </c:pt>
                      <c:pt idx="9938">
                        <c:v>4.97</c:v>
                      </c:pt>
                      <c:pt idx="9939">
                        <c:v>4.9710000000000001</c:v>
                      </c:pt>
                      <c:pt idx="9940">
                        <c:v>4.9710000000000001</c:v>
                      </c:pt>
                      <c:pt idx="9941">
                        <c:v>4.9720000000000004</c:v>
                      </c:pt>
                      <c:pt idx="9942">
                        <c:v>4.9720000000000004</c:v>
                      </c:pt>
                      <c:pt idx="9943">
                        <c:v>4.9729999999999999</c:v>
                      </c:pt>
                      <c:pt idx="9944">
                        <c:v>4.9729999999999999</c:v>
                      </c:pt>
                      <c:pt idx="9945">
                        <c:v>4.9740000000000002</c:v>
                      </c:pt>
                      <c:pt idx="9946">
                        <c:v>4.9740000000000002</c:v>
                      </c:pt>
                      <c:pt idx="9947">
                        <c:v>4.9749999999999996</c:v>
                      </c:pt>
                      <c:pt idx="9948">
                        <c:v>4.9749999999999996</c:v>
                      </c:pt>
                      <c:pt idx="9949">
                        <c:v>4.976</c:v>
                      </c:pt>
                      <c:pt idx="9950">
                        <c:v>4.976</c:v>
                      </c:pt>
                      <c:pt idx="9951">
                        <c:v>4.9770000000000003</c:v>
                      </c:pt>
                      <c:pt idx="9952">
                        <c:v>4.9770000000000003</c:v>
                      </c:pt>
                      <c:pt idx="9953">
                        <c:v>4.9779999999999998</c:v>
                      </c:pt>
                      <c:pt idx="9954">
                        <c:v>4.9779999999999998</c:v>
                      </c:pt>
                      <c:pt idx="9955">
                        <c:v>4.9790000000000001</c:v>
                      </c:pt>
                      <c:pt idx="9956">
                        <c:v>4.9790000000000001</c:v>
                      </c:pt>
                      <c:pt idx="9957">
                        <c:v>4.9800000000000004</c:v>
                      </c:pt>
                      <c:pt idx="9958">
                        <c:v>4.9800000000000004</c:v>
                      </c:pt>
                      <c:pt idx="9959">
                        <c:v>4.9809999999999999</c:v>
                      </c:pt>
                      <c:pt idx="9960">
                        <c:v>4.9809999999999999</c:v>
                      </c:pt>
                      <c:pt idx="9961">
                        <c:v>4.9820000000000002</c:v>
                      </c:pt>
                      <c:pt idx="9962">
                        <c:v>4.9820000000000002</c:v>
                      </c:pt>
                      <c:pt idx="9963">
                        <c:v>4.9829999999999997</c:v>
                      </c:pt>
                      <c:pt idx="9964">
                        <c:v>4.9829999999999997</c:v>
                      </c:pt>
                      <c:pt idx="9965">
                        <c:v>4.984</c:v>
                      </c:pt>
                      <c:pt idx="9966">
                        <c:v>4.984</c:v>
                      </c:pt>
                      <c:pt idx="9967">
                        <c:v>4.9850000000000003</c:v>
                      </c:pt>
                      <c:pt idx="9968">
                        <c:v>4.9850000000000003</c:v>
                      </c:pt>
                      <c:pt idx="9969">
                        <c:v>4.9859999999999998</c:v>
                      </c:pt>
                      <c:pt idx="9970">
                        <c:v>4.9859999999999998</c:v>
                      </c:pt>
                      <c:pt idx="9971">
                        <c:v>4.9870000000000001</c:v>
                      </c:pt>
                      <c:pt idx="9972">
                        <c:v>4.9870000000000001</c:v>
                      </c:pt>
                      <c:pt idx="9973">
                        <c:v>4.9880000000000004</c:v>
                      </c:pt>
                      <c:pt idx="9974">
                        <c:v>4.9880000000000004</c:v>
                      </c:pt>
                      <c:pt idx="9975">
                        <c:v>4.9889999999999999</c:v>
                      </c:pt>
                      <c:pt idx="9976">
                        <c:v>4.9889999999999999</c:v>
                      </c:pt>
                      <c:pt idx="9977">
                        <c:v>4.99</c:v>
                      </c:pt>
                      <c:pt idx="9978">
                        <c:v>4.99</c:v>
                      </c:pt>
                      <c:pt idx="9979">
                        <c:v>4.9909999999999997</c:v>
                      </c:pt>
                      <c:pt idx="9980">
                        <c:v>4.9909999999999997</c:v>
                      </c:pt>
                      <c:pt idx="9981">
                        <c:v>4.992</c:v>
                      </c:pt>
                      <c:pt idx="9982">
                        <c:v>4.992</c:v>
                      </c:pt>
                      <c:pt idx="9983">
                        <c:v>4.9930000000000003</c:v>
                      </c:pt>
                      <c:pt idx="9984">
                        <c:v>4.9930000000000003</c:v>
                      </c:pt>
                      <c:pt idx="9985">
                        <c:v>4.9939999999999998</c:v>
                      </c:pt>
                      <c:pt idx="9986">
                        <c:v>4.9939999999999998</c:v>
                      </c:pt>
                      <c:pt idx="9987">
                        <c:v>4.9950000000000001</c:v>
                      </c:pt>
                      <c:pt idx="9988">
                        <c:v>4.9950000000000001</c:v>
                      </c:pt>
                      <c:pt idx="9989">
                        <c:v>4.9960000000000004</c:v>
                      </c:pt>
                      <c:pt idx="9990">
                        <c:v>4.9960000000000004</c:v>
                      </c:pt>
                      <c:pt idx="9991">
                        <c:v>4.9969999999999999</c:v>
                      </c:pt>
                      <c:pt idx="9992">
                        <c:v>4.9969999999999999</c:v>
                      </c:pt>
                      <c:pt idx="9993">
                        <c:v>4.9980000000000002</c:v>
                      </c:pt>
                      <c:pt idx="9994">
                        <c:v>4.9980000000000002</c:v>
                      </c:pt>
                      <c:pt idx="9995">
                        <c:v>4.9989999999999997</c:v>
                      </c:pt>
                      <c:pt idx="9996">
                        <c:v>4.9989999999999997</c:v>
                      </c:pt>
                      <c:pt idx="9997">
                        <c:v>5</c:v>
                      </c:pt>
                      <c:pt idx="9998">
                        <c:v>5</c:v>
                      </c:pt>
                      <c:pt idx="9999">
                        <c:v>5.0010000000000003</c:v>
                      </c:pt>
                      <c:pt idx="10000">
                        <c:v>5.0010000000000003</c:v>
                      </c:pt>
                      <c:pt idx="10001">
                        <c:v>5.0019999999999998</c:v>
                      </c:pt>
                      <c:pt idx="10002">
                        <c:v>5.0019999999999998</c:v>
                      </c:pt>
                      <c:pt idx="10003">
                        <c:v>5.0030000000000001</c:v>
                      </c:pt>
                      <c:pt idx="10004">
                        <c:v>5.0030000000000001</c:v>
                      </c:pt>
                      <c:pt idx="10005">
                        <c:v>5.0039999999999996</c:v>
                      </c:pt>
                      <c:pt idx="10006">
                        <c:v>5.0039999999999996</c:v>
                      </c:pt>
                      <c:pt idx="10007">
                        <c:v>5.0049999999999999</c:v>
                      </c:pt>
                      <c:pt idx="10008">
                        <c:v>5.0049999999999999</c:v>
                      </c:pt>
                      <c:pt idx="10009">
                        <c:v>5.0060000000000002</c:v>
                      </c:pt>
                      <c:pt idx="10010">
                        <c:v>5.0060000000000002</c:v>
                      </c:pt>
                      <c:pt idx="10011">
                        <c:v>5.0069999999999997</c:v>
                      </c:pt>
                      <c:pt idx="10012">
                        <c:v>5.0069999999999997</c:v>
                      </c:pt>
                      <c:pt idx="10013">
                        <c:v>5.008</c:v>
                      </c:pt>
                      <c:pt idx="10014">
                        <c:v>5.008</c:v>
                      </c:pt>
                      <c:pt idx="10015">
                        <c:v>5.0090000000000003</c:v>
                      </c:pt>
                      <c:pt idx="10016">
                        <c:v>5.0090000000000003</c:v>
                      </c:pt>
                      <c:pt idx="10017">
                        <c:v>5.01</c:v>
                      </c:pt>
                      <c:pt idx="10018">
                        <c:v>5.01</c:v>
                      </c:pt>
                      <c:pt idx="10019">
                        <c:v>5.0110000000000001</c:v>
                      </c:pt>
                      <c:pt idx="10020">
                        <c:v>5.0110000000000001</c:v>
                      </c:pt>
                      <c:pt idx="10021">
                        <c:v>5.0119999999999996</c:v>
                      </c:pt>
                      <c:pt idx="10022">
                        <c:v>5.0119999999999996</c:v>
                      </c:pt>
                      <c:pt idx="10023">
                        <c:v>5.0129999999999999</c:v>
                      </c:pt>
                      <c:pt idx="10024">
                        <c:v>5.0129999999999999</c:v>
                      </c:pt>
                      <c:pt idx="10025">
                        <c:v>5.0140000000000002</c:v>
                      </c:pt>
                      <c:pt idx="10026">
                        <c:v>5.0140000000000002</c:v>
                      </c:pt>
                      <c:pt idx="10027">
                        <c:v>5.0149999999999997</c:v>
                      </c:pt>
                      <c:pt idx="10028">
                        <c:v>5.0149999999999997</c:v>
                      </c:pt>
                      <c:pt idx="10029">
                        <c:v>5.016</c:v>
                      </c:pt>
                      <c:pt idx="10030">
                        <c:v>5.016</c:v>
                      </c:pt>
                      <c:pt idx="10031">
                        <c:v>5.0170000000000003</c:v>
                      </c:pt>
                      <c:pt idx="10032">
                        <c:v>5.0170000000000003</c:v>
                      </c:pt>
                      <c:pt idx="10033">
                        <c:v>5.0179999999999998</c:v>
                      </c:pt>
                      <c:pt idx="10034">
                        <c:v>5.0179999999999998</c:v>
                      </c:pt>
                      <c:pt idx="10035">
                        <c:v>5.0190000000000001</c:v>
                      </c:pt>
                      <c:pt idx="10036">
                        <c:v>5.0190000000000001</c:v>
                      </c:pt>
                      <c:pt idx="10037">
                        <c:v>5.0199999999999996</c:v>
                      </c:pt>
                      <c:pt idx="10038">
                        <c:v>5.0199999999999996</c:v>
                      </c:pt>
                      <c:pt idx="10039">
                        <c:v>5.0209999999999999</c:v>
                      </c:pt>
                      <c:pt idx="10040">
                        <c:v>5.0209999999999999</c:v>
                      </c:pt>
                      <c:pt idx="10041">
                        <c:v>5.0220000000000002</c:v>
                      </c:pt>
                      <c:pt idx="10042">
                        <c:v>5.0220000000000002</c:v>
                      </c:pt>
                      <c:pt idx="10043">
                        <c:v>5.0229999999999997</c:v>
                      </c:pt>
                      <c:pt idx="10044">
                        <c:v>5.0229999999999997</c:v>
                      </c:pt>
                      <c:pt idx="10045">
                        <c:v>5.024</c:v>
                      </c:pt>
                      <c:pt idx="10046">
                        <c:v>5.024</c:v>
                      </c:pt>
                      <c:pt idx="10047">
                        <c:v>5.0250000000000004</c:v>
                      </c:pt>
                      <c:pt idx="10048">
                        <c:v>5.0250000000000004</c:v>
                      </c:pt>
                      <c:pt idx="10049">
                        <c:v>5.0259999999999998</c:v>
                      </c:pt>
                      <c:pt idx="10050">
                        <c:v>5.0259999999999998</c:v>
                      </c:pt>
                      <c:pt idx="10051">
                        <c:v>5.0270000000000001</c:v>
                      </c:pt>
                      <c:pt idx="10052">
                        <c:v>5.0270000000000001</c:v>
                      </c:pt>
                      <c:pt idx="10053">
                        <c:v>5.0279999999999996</c:v>
                      </c:pt>
                      <c:pt idx="10054">
                        <c:v>5.0279999999999996</c:v>
                      </c:pt>
                      <c:pt idx="10055">
                        <c:v>5.0289999999999999</c:v>
                      </c:pt>
                      <c:pt idx="10056">
                        <c:v>5.0289999999999999</c:v>
                      </c:pt>
                      <c:pt idx="10057">
                        <c:v>5.03</c:v>
                      </c:pt>
                      <c:pt idx="10058">
                        <c:v>5.03</c:v>
                      </c:pt>
                      <c:pt idx="10059">
                        <c:v>5.0309999999999997</c:v>
                      </c:pt>
                      <c:pt idx="10060">
                        <c:v>5.0309999999999997</c:v>
                      </c:pt>
                      <c:pt idx="10061">
                        <c:v>5.032</c:v>
                      </c:pt>
                      <c:pt idx="10062">
                        <c:v>5.032</c:v>
                      </c:pt>
                      <c:pt idx="10063">
                        <c:v>5.0330000000000004</c:v>
                      </c:pt>
                      <c:pt idx="10064">
                        <c:v>5.0330000000000004</c:v>
                      </c:pt>
                      <c:pt idx="10065">
                        <c:v>5.0339999999999998</c:v>
                      </c:pt>
                      <c:pt idx="10066">
                        <c:v>5.0339999999999998</c:v>
                      </c:pt>
                      <c:pt idx="10067">
                        <c:v>5.0350000000000001</c:v>
                      </c:pt>
                      <c:pt idx="10068">
                        <c:v>5.0350000000000001</c:v>
                      </c:pt>
                      <c:pt idx="10069">
                        <c:v>5.0359999999999996</c:v>
                      </c:pt>
                      <c:pt idx="10070">
                        <c:v>5.0359999999999996</c:v>
                      </c:pt>
                      <c:pt idx="10071">
                        <c:v>5.0369999999999999</c:v>
                      </c:pt>
                      <c:pt idx="10072">
                        <c:v>5.0369999999999999</c:v>
                      </c:pt>
                      <c:pt idx="10073">
                        <c:v>5.0380000000000003</c:v>
                      </c:pt>
                      <c:pt idx="10074">
                        <c:v>5.0380000000000003</c:v>
                      </c:pt>
                      <c:pt idx="10075">
                        <c:v>5.0389999999999997</c:v>
                      </c:pt>
                      <c:pt idx="10076">
                        <c:v>5.0389999999999997</c:v>
                      </c:pt>
                      <c:pt idx="10077">
                        <c:v>5.04</c:v>
                      </c:pt>
                      <c:pt idx="10078">
                        <c:v>5.04</c:v>
                      </c:pt>
                      <c:pt idx="10079">
                        <c:v>5.0410000000000004</c:v>
                      </c:pt>
                      <c:pt idx="10080">
                        <c:v>5.0410000000000004</c:v>
                      </c:pt>
                      <c:pt idx="10081">
                        <c:v>5.0419999999999998</c:v>
                      </c:pt>
                      <c:pt idx="10082">
                        <c:v>5.0419999999999998</c:v>
                      </c:pt>
                      <c:pt idx="10083">
                        <c:v>5.0430000000000001</c:v>
                      </c:pt>
                      <c:pt idx="10084">
                        <c:v>5.0430000000000001</c:v>
                      </c:pt>
                      <c:pt idx="10085">
                        <c:v>5.0439999999999996</c:v>
                      </c:pt>
                      <c:pt idx="10086">
                        <c:v>5.0439999999999996</c:v>
                      </c:pt>
                      <c:pt idx="10087">
                        <c:v>5.0449999999999999</c:v>
                      </c:pt>
                      <c:pt idx="10088">
                        <c:v>5.0449999999999999</c:v>
                      </c:pt>
                      <c:pt idx="10089">
                        <c:v>5.0460000000000003</c:v>
                      </c:pt>
                      <c:pt idx="10090">
                        <c:v>5.0460000000000003</c:v>
                      </c:pt>
                      <c:pt idx="10091">
                        <c:v>5.0469999999999997</c:v>
                      </c:pt>
                      <c:pt idx="10092">
                        <c:v>5.0469999999999997</c:v>
                      </c:pt>
                      <c:pt idx="10093">
                        <c:v>5.048</c:v>
                      </c:pt>
                      <c:pt idx="10094">
                        <c:v>5.048</c:v>
                      </c:pt>
                      <c:pt idx="10095">
                        <c:v>5.0490000000000004</c:v>
                      </c:pt>
                      <c:pt idx="10096">
                        <c:v>5.0490000000000004</c:v>
                      </c:pt>
                      <c:pt idx="10097">
                        <c:v>5.05</c:v>
                      </c:pt>
                      <c:pt idx="10098">
                        <c:v>5.05</c:v>
                      </c:pt>
                      <c:pt idx="10099">
                        <c:v>5.0510000000000002</c:v>
                      </c:pt>
                      <c:pt idx="10100">
                        <c:v>5.0510000000000002</c:v>
                      </c:pt>
                      <c:pt idx="10101">
                        <c:v>5.0519999999999996</c:v>
                      </c:pt>
                      <c:pt idx="10102">
                        <c:v>5.0519999999999996</c:v>
                      </c:pt>
                      <c:pt idx="10103">
                        <c:v>5.0529999999999999</c:v>
                      </c:pt>
                      <c:pt idx="10104">
                        <c:v>5.0529999999999999</c:v>
                      </c:pt>
                      <c:pt idx="10105">
                        <c:v>5.0540000000000003</c:v>
                      </c:pt>
                      <c:pt idx="10106">
                        <c:v>5.0540000000000003</c:v>
                      </c:pt>
                      <c:pt idx="10107">
                        <c:v>5.0549999999999997</c:v>
                      </c:pt>
                      <c:pt idx="10108">
                        <c:v>5.0549999999999997</c:v>
                      </c:pt>
                      <c:pt idx="10109">
                        <c:v>5.056</c:v>
                      </c:pt>
                      <c:pt idx="10110">
                        <c:v>5.056</c:v>
                      </c:pt>
                      <c:pt idx="10111">
                        <c:v>5.0570000000000004</c:v>
                      </c:pt>
                      <c:pt idx="10112">
                        <c:v>5.0570000000000004</c:v>
                      </c:pt>
                      <c:pt idx="10113">
                        <c:v>5.0579999999999998</c:v>
                      </c:pt>
                      <c:pt idx="10114">
                        <c:v>5.0579999999999998</c:v>
                      </c:pt>
                      <c:pt idx="10115">
                        <c:v>5.0590000000000002</c:v>
                      </c:pt>
                      <c:pt idx="10116">
                        <c:v>5.0590000000000002</c:v>
                      </c:pt>
                      <c:pt idx="10117">
                        <c:v>5.0599999999999996</c:v>
                      </c:pt>
                      <c:pt idx="10118">
                        <c:v>5.0599999999999996</c:v>
                      </c:pt>
                      <c:pt idx="10119">
                        <c:v>5.0609999999999999</c:v>
                      </c:pt>
                      <c:pt idx="10120">
                        <c:v>5.0609999999999999</c:v>
                      </c:pt>
                      <c:pt idx="10121">
                        <c:v>5.0620000000000003</c:v>
                      </c:pt>
                      <c:pt idx="10122">
                        <c:v>5.0620000000000003</c:v>
                      </c:pt>
                      <c:pt idx="10123">
                        <c:v>5.0629999999999997</c:v>
                      </c:pt>
                      <c:pt idx="10124">
                        <c:v>5.0629999999999997</c:v>
                      </c:pt>
                      <c:pt idx="10125">
                        <c:v>5.0640000000000001</c:v>
                      </c:pt>
                      <c:pt idx="10126">
                        <c:v>5.0640000000000001</c:v>
                      </c:pt>
                      <c:pt idx="10127">
                        <c:v>5.0650000000000004</c:v>
                      </c:pt>
                      <c:pt idx="10128">
                        <c:v>5.0650000000000004</c:v>
                      </c:pt>
                      <c:pt idx="10129">
                        <c:v>5.0659999999999998</c:v>
                      </c:pt>
                      <c:pt idx="10130">
                        <c:v>5.0659999999999998</c:v>
                      </c:pt>
                      <c:pt idx="10131">
                        <c:v>5.0670000000000002</c:v>
                      </c:pt>
                      <c:pt idx="10132">
                        <c:v>5.0670000000000002</c:v>
                      </c:pt>
                      <c:pt idx="10133">
                        <c:v>5.0679999999999996</c:v>
                      </c:pt>
                      <c:pt idx="10134">
                        <c:v>5.0679999999999996</c:v>
                      </c:pt>
                      <c:pt idx="10135">
                        <c:v>5.069</c:v>
                      </c:pt>
                      <c:pt idx="10136">
                        <c:v>5.069</c:v>
                      </c:pt>
                      <c:pt idx="10137">
                        <c:v>5.07</c:v>
                      </c:pt>
                      <c:pt idx="10138">
                        <c:v>5.07</c:v>
                      </c:pt>
                      <c:pt idx="10139">
                        <c:v>5.0709999999999997</c:v>
                      </c:pt>
                      <c:pt idx="10140">
                        <c:v>5.0709999999999997</c:v>
                      </c:pt>
                      <c:pt idx="10141">
                        <c:v>5.0720000000000001</c:v>
                      </c:pt>
                      <c:pt idx="10142">
                        <c:v>5.0720000000000001</c:v>
                      </c:pt>
                      <c:pt idx="10143">
                        <c:v>5.0730000000000004</c:v>
                      </c:pt>
                      <c:pt idx="10144">
                        <c:v>5.0730000000000004</c:v>
                      </c:pt>
                      <c:pt idx="10145">
                        <c:v>5.0739999999999998</c:v>
                      </c:pt>
                      <c:pt idx="10146">
                        <c:v>5.0739999999999998</c:v>
                      </c:pt>
                      <c:pt idx="10147">
                        <c:v>5.0750000000000002</c:v>
                      </c:pt>
                      <c:pt idx="10148">
                        <c:v>5.0750000000000002</c:v>
                      </c:pt>
                      <c:pt idx="10149">
                        <c:v>5.0759999999999996</c:v>
                      </c:pt>
                      <c:pt idx="10150">
                        <c:v>5.0759999999999996</c:v>
                      </c:pt>
                      <c:pt idx="10151">
                        <c:v>5.077</c:v>
                      </c:pt>
                      <c:pt idx="10152">
                        <c:v>5.077</c:v>
                      </c:pt>
                      <c:pt idx="10153">
                        <c:v>5.0780000000000003</c:v>
                      </c:pt>
                      <c:pt idx="10154">
                        <c:v>5.0780000000000003</c:v>
                      </c:pt>
                      <c:pt idx="10155">
                        <c:v>5.0789999999999997</c:v>
                      </c:pt>
                      <c:pt idx="10156">
                        <c:v>5.0789999999999997</c:v>
                      </c:pt>
                      <c:pt idx="10157">
                        <c:v>5.08</c:v>
                      </c:pt>
                      <c:pt idx="10158">
                        <c:v>5.08</c:v>
                      </c:pt>
                      <c:pt idx="10159">
                        <c:v>5.0810000000000004</c:v>
                      </c:pt>
                      <c:pt idx="10160">
                        <c:v>5.0810000000000004</c:v>
                      </c:pt>
                      <c:pt idx="10161">
                        <c:v>5.0819999999999999</c:v>
                      </c:pt>
                      <c:pt idx="10162">
                        <c:v>5.0819999999999999</c:v>
                      </c:pt>
                      <c:pt idx="10163">
                        <c:v>5.0830000000000002</c:v>
                      </c:pt>
                      <c:pt idx="10164">
                        <c:v>5.0830000000000002</c:v>
                      </c:pt>
                      <c:pt idx="10165">
                        <c:v>5.0839999999999996</c:v>
                      </c:pt>
                      <c:pt idx="10166">
                        <c:v>5.0839999999999996</c:v>
                      </c:pt>
                      <c:pt idx="10167">
                        <c:v>5.085</c:v>
                      </c:pt>
                      <c:pt idx="10168">
                        <c:v>5.085</c:v>
                      </c:pt>
                      <c:pt idx="10169">
                        <c:v>5.0860000000000003</c:v>
                      </c:pt>
                      <c:pt idx="10170">
                        <c:v>5.0860000000000003</c:v>
                      </c:pt>
                      <c:pt idx="10171">
                        <c:v>5.0869999999999997</c:v>
                      </c:pt>
                      <c:pt idx="10172">
                        <c:v>5.0869999999999997</c:v>
                      </c:pt>
                      <c:pt idx="10173">
                        <c:v>5.0880000000000001</c:v>
                      </c:pt>
                      <c:pt idx="10174">
                        <c:v>5.0880000000000001</c:v>
                      </c:pt>
                      <c:pt idx="10175">
                        <c:v>5.0890000000000004</c:v>
                      </c:pt>
                      <c:pt idx="10176">
                        <c:v>5.0890000000000004</c:v>
                      </c:pt>
                      <c:pt idx="10177">
                        <c:v>5.09</c:v>
                      </c:pt>
                      <c:pt idx="10178">
                        <c:v>5.09</c:v>
                      </c:pt>
                      <c:pt idx="10179">
                        <c:v>5.0910000000000002</c:v>
                      </c:pt>
                      <c:pt idx="10180">
                        <c:v>5.0910000000000002</c:v>
                      </c:pt>
                      <c:pt idx="10181">
                        <c:v>5.0919999999999996</c:v>
                      </c:pt>
                      <c:pt idx="10182">
                        <c:v>5.0919999999999996</c:v>
                      </c:pt>
                      <c:pt idx="10183">
                        <c:v>5.093</c:v>
                      </c:pt>
                      <c:pt idx="10184">
                        <c:v>5.093</c:v>
                      </c:pt>
                      <c:pt idx="10185">
                        <c:v>5.0940000000000003</c:v>
                      </c:pt>
                      <c:pt idx="10186">
                        <c:v>5.0940000000000003</c:v>
                      </c:pt>
                      <c:pt idx="10187">
                        <c:v>5.0949999999999998</c:v>
                      </c:pt>
                      <c:pt idx="10188">
                        <c:v>5.0949999999999998</c:v>
                      </c:pt>
                      <c:pt idx="10189">
                        <c:v>5.0960000000000001</c:v>
                      </c:pt>
                      <c:pt idx="10190">
                        <c:v>5.0960000000000001</c:v>
                      </c:pt>
                      <c:pt idx="10191">
                        <c:v>5.0970000000000004</c:v>
                      </c:pt>
                      <c:pt idx="10192">
                        <c:v>5.0970000000000004</c:v>
                      </c:pt>
                      <c:pt idx="10193">
                        <c:v>5.0979999999999999</c:v>
                      </c:pt>
                      <c:pt idx="10194">
                        <c:v>5.0979999999999999</c:v>
                      </c:pt>
                      <c:pt idx="10195">
                        <c:v>5.0990000000000002</c:v>
                      </c:pt>
                      <c:pt idx="10196">
                        <c:v>5.0990000000000002</c:v>
                      </c:pt>
                      <c:pt idx="10197">
                        <c:v>5.0999999999999996</c:v>
                      </c:pt>
                      <c:pt idx="10198">
                        <c:v>5.0999999999999996</c:v>
                      </c:pt>
                      <c:pt idx="10199">
                        <c:v>5.101</c:v>
                      </c:pt>
                      <c:pt idx="10200">
                        <c:v>5.101</c:v>
                      </c:pt>
                      <c:pt idx="10201">
                        <c:v>5.1020000000000003</c:v>
                      </c:pt>
                      <c:pt idx="10202">
                        <c:v>5.1020000000000003</c:v>
                      </c:pt>
                      <c:pt idx="10203">
                        <c:v>5.1029999999999998</c:v>
                      </c:pt>
                      <c:pt idx="10204">
                        <c:v>5.1029999999999998</c:v>
                      </c:pt>
                      <c:pt idx="10205">
                        <c:v>5.1040000000000001</c:v>
                      </c:pt>
                      <c:pt idx="10206">
                        <c:v>5.1040000000000001</c:v>
                      </c:pt>
                      <c:pt idx="10207">
                        <c:v>5.1050000000000004</c:v>
                      </c:pt>
                      <c:pt idx="10208">
                        <c:v>5.1050000000000004</c:v>
                      </c:pt>
                      <c:pt idx="10209">
                        <c:v>5.1059999999999999</c:v>
                      </c:pt>
                      <c:pt idx="10210">
                        <c:v>5.1059999999999999</c:v>
                      </c:pt>
                      <c:pt idx="10211">
                        <c:v>5.1070000000000002</c:v>
                      </c:pt>
                      <c:pt idx="10212">
                        <c:v>5.1070000000000002</c:v>
                      </c:pt>
                      <c:pt idx="10213">
                        <c:v>5.1079999999999997</c:v>
                      </c:pt>
                      <c:pt idx="10214">
                        <c:v>5.1079999999999997</c:v>
                      </c:pt>
                      <c:pt idx="10215">
                        <c:v>5.109</c:v>
                      </c:pt>
                      <c:pt idx="10216">
                        <c:v>5.109</c:v>
                      </c:pt>
                      <c:pt idx="10217">
                        <c:v>5.1100000000000003</c:v>
                      </c:pt>
                      <c:pt idx="10218">
                        <c:v>5.1100000000000003</c:v>
                      </c:pt>
                      <c:pt idx="10219">
                        <c:v>5.1109999999999998</c:v>
                      </c:pt>
                      <c:pt idx="10220">
                        <c:v>5.1109999999999998</c:v>
                      </c:pt>
                      <c:pt idx="10221">
                        <c:v>5.1120000000000001</c:v>
                      </c:pt>
                      <c:pt idx="10222">
                        <c:v>5.1120000000000001</c:v>
                      </c:pt>
                      <c:pt idx="10223">
                        <c:v>5.1130000000000004</c:v>
                      </c:pt>
                      <c:pt idx="10224">
                        <c:v>5.1130000000000004</c:v>
                      </c:pt>
                      <c:pt idx="10225">
                        <c:v>5.1139999999999999</c:v>
                      </c:pt>
                      <c:pt idx="10226">
                        <c:v>5.1139999999999999</c:v>
                      </c:pt>
                      <c:pt idx="10227">
                        <c:v>5.1150000000000002</c:v>
                      </c:pt>
                      <c:pt idx="10228">
                        <c:v>5.1150000000000002</c:v>
                      </c:pt>
                      <c:pt idx="10229">
                        <c:v>5.1159999999999997</c:v>
                      </c:pt>
                      <c:pt idx="10230">
                        <c:v>5.1159999999999997</c:v>
                      </c:pt>
                      <c:pt idx="10231">
                        <c:v>5.117</c:v>
                      </c:pt>
                      <c:pt idx="10232">
                        <c:v>5.117</c:v>
                      </c:pt>
                      <c:pt idx="10233">
                        <c:v>5.1180000000000003</c:v>
                      </c:pt>
                      <c:pt idx="10234">
                        <c:v>5.1180000000000003</c:v>
                      </c:pt>
                      <c:pt idx="10235">
                        <c:v>5.1189999999999998</c:v>
                      </c:pt>
                      <c:pt idx="10236">
                        <c:v>5.1189999999999998</c:v>
                      </c:pt>
                      <c:pt idx="10237">
                        <c:v>5.12</c:v>
                      </c:pt>
                      <c:pt idx="10238">
                        <c:v>5.12</c:v>
                      </c:pt>
                      <c:pt idx="10239">
                        <c:v>5.1210000000000004</c:v>
                      </c:pt>
                      <c:pt idx="10240">
                        <c:v>5.1210000000000004</c:v>
                      </c:pt>
                      <c:pt idx="10241">
                        <c:v>5.1219999999999999</c:v>
                      </c:pt>
                      <c:pt idx="10242">
                        <c:v>5.1219999999999999</c:v>
                      </c:pt>
                      <c:pt idx="10243">
                        <c:v>5.1230000000000002</c:v>
                      </c:pt>
                      <c:pt idx="10244">
                        <c:v>5.1230000000000002</c:v>
                      </c:pt>
                      <c:pt idx="10245">
                        <c:v>5.1239999999999997</c:v>
                      </c:pt>
                      <c:pt idx="10246">
                        <c:v>5.1239999999999997</c:v>
                      </c:pt>
                      <c:pt idx="10247">
                        <c:v>5.125</c:v>
                      </c:pt>
                      <c:pt idx="10248">
                        <c:v>5.125</c:v>
                      </c:pt>
                      <c:pt idx="10249">
                        <c:v>5.1260000000000003</c:v>
                      </c:pt>
                      <c:pt idx="10250">
                        <c:v>5.1260000000000003</c:v>
                      </c:pt>
                      <c:pt idx="10251">
                        <c:v>5.1269999999999998</c:v>
                      </c:pt>
                      <c:pt idx="10252">
                        <c:v>5.1269999999999998</c:v>
                      </c:pt>
                      <c:pt idx="10253">
                        <c:v>5.1280000000000001</c:v>
                      </c:pt>
                      <c:pt idx="10254">
                        <c:v>5.1280000000000001</c:v>
                      </c:pt>
                      <c:pt idx="10255">
                        <c:v>5.1289999999999996</c:v>
                      </c:pt>
                      <c:pt idx="10256">
                        <c:v>5.1289999999999996</c:v>
                      </c:pt>
                      <c:pt idx="10257">
                        <c:v>5.13</c:v>
                      </c:pt>
                      <c:pt idx="10258">
                        <c:v>5.13</c:v>
                      </c:pt>
                      <c:pt idx="10259">
                        <c:v>5.1310000000000002</c:v>
                      </c:pt>
                      <c:pt idx="10260">
                        <c:v>5.1310000000000002</c:v>
                      </c:pt>
                      <c:pt idx="10261">
                        <c:v>5.1319999999999997</c:v>
                      </c:pt>
                      <c:pt idx="10262">
                        <c:v>5.1319999999999997</c:v>
                      </c:pt>
                      <c:pt idx="10263">
                        <c:v>5.133</c:v>
                      </c:pt>
                      <c:pt idx="10264">
                        <c:v>5.133</c:v>
                      </c:pt>
                      <c:pt idx="10265">
                        <c:v>5.1340000000000003</c:v>
                      </c:pt>
                      <c:pt idx="10266">
                        <c:v>5.1340000000000003</c:v>
                      </c:pt>
                      <c:pt idx="10267">
                        <c:v>5.1349999999999998</c:v>
                      </c:pt>
                      <c:pt idx="10268">
                        <c:v>5.1349999999999998</c:v>
                      </c:pt>
                      <c:pt idx="10269">
                        <c:v>5.1360000000000001</c:v>
                      </c:pt>
                      <c:pt idx="10270">
                        <c:v>5.1360000000000001</c:v>
                      </c:pt>
                      <c:pt idx="10271">
                        <c:v>5.1369999999999996</c:v>
                      </c:pt>
                      <c:pt idx="10272">
                        <c:v>5.1369999999999996</c:v>
                      </c:pt>
                      <c:pt idx="10273">
                        <c:v>5.1379999999999999</c:v>
                      </c:pt>
                      <c:pt idx="10274">
                        <c:v>5.1379999999999999</c:v>
                      </c:pt>
                      <c:pt idx="10275">
                        <c:v>5.1390000000000002</c:v>
                      </c:pt>
                      <c:pt idx="10276">
                        <c:v>5.1390000000000002</c:v>
                      </c:pt>
                      <c:pt idx="10277">
                        <c:v>5.14</c:v>
                      </c:pt>
                      <c:pt idx="10278">
                        <c:v>5.14</c:v>
                      </c:pt>
                      <c:pt idx="10279">
                        <c:v>5.141</c:v>
                      </c:pt>
                      <c:pt idx="10280">
                        <c:v>5.141</c:v>
                      </c:pt>
                      <c:pt idx="10281">
                        <c:v>5.1420000000000003</c:v>
                      </c:pt>
                      <c:pt idx="10282">
                        <c:v>5.1420000000000003</c:v>
                      </c:pt>
                      <c:pt idx="10283">
                        <c:v>5.1429999999999998</c:v>
                      </c:pt>
                      <c:pt idx="10284">
                        <c:v>5.1429999999999998</c:v>
                      </c:pt>
                      <c:pt idx="10285">
                        <c:v>5.1440000000000001</c:v>
                      </c:pt>
                      <c:pt idx="10286">
                        <c:v>5.1440000000000001</c:v>
                      </c:pt>
                      <c:pt idx="10287">
                        <c:v>5.1449999999999996</c:v>
                      </c:pt>
                      <c:pt idx="10288">
                        <c:v>5.1449999999999996</c:v>
                      </c:pt>
                      <c:pt idx="10289">
                        <c:v>5.1459999999999999</c:v>
                      </c:pt>
                      <c:pt idx="10290">
                        <c:v>5.1459999999999999</c:v>
                      </c:pt>
                      <c:pt idx="10291">
                        <c:v>5.1470000000000002</c:v>
                      </c:pt>
                      <c:pt idx="10292">
                        <c:v>5.1470000000000002</c:v>
                      </c:pt>
                      <c:pt idx="10293">
                        <c:v>5.1479999999999997</c:v>
                      </c:pt>
                      <c:pt idx="10294">
                        <c:v>5.1479999999999997</c:v>
                      </c:pt>
                      <c:pt idx="10295">
                        <c:v>5.149</c:v>
                      </c:pt>
                      <c:pt idx="10296">
                        <c:v>5.149</c:v>
                      </c:pt>
                      <c:pt idx="10297">
                        <c:v>5.15</c:v>
                      </c:pt>
                      <c:pt idx="10298">
                        <c:v>5.15</c:v>
                      </c:pt>
                      <c:pt idx="10299">
                        <c:v>5.1509999999999998</c:v>
                      </c:pt>
                      <c:pt idx="10300">
                        <c:v>5.1509999999999998</c:v>
                      </c:pt>
                      <c:pt idx="10301">
                        <c:v>5.1520000000000001</c:v>
                      </c:pt>
                      <c:pt idx="10302">
                        <c:v>5.1520000000000001</c:v>
                      </c:pt>
                      <c:pt idx="10303">
                        <c:v>5.1529999999999996</c:v>
                      </c:pt>
                      <c:pt idx="10304">
                        <c:v>5.1529999999999996</c:v>
                      </c:pt>
                      <c:pt idx="10305">
                        <c:v>5.1539999999999999</c:v>
                      </c:pt>
                      <c:pt idx="10306">
                        <c:v>5.1539999999999999</c:v>
                      </c:pt>
                      <c:pt idx="10307">
                        <c:v>5.1550000000000002</c:v>
                      </c:pt>
                      <c:pt idx="10308">
                        <c:v>5.1550000000000002</c:v>
                      </c:pt>
                      <c:pt idx="10309">
                        <c:v>5.1559999999999997</c:v>
                      </c:pt>
                      <c:pt idx="10310">
                        <c:v>5.1559999999999997</c:v>
                      </c:pt>
                      <c:pt idx="10311">
                        <c:v>5.157</c:v>
                      </c:pt>
                      <c:pt idx="10312">
                        <c:v>5.157</c:v>
                      </c:pt>
                      <c:pt idx="10313">
                        <c:v>5.1580000000000004</c:v>
                      </c:pt>
                      <c:pt idx="10314">
                        <c:v>5.1580000000000004</c:v>
                      </c:pt>
                      <c:pt idx="10315">
                        <c:v>5.1589999999999998</c:v>
                      </c:pt>
                      <c:pt idx="10316">
                        <c:v>5.1589999999999998</c:v>
                      </c:pt>
                      <c:pt idx="10317">
                        <c:v>5.16</c:v>
                      </c:pt>
                      <c:pt idx="10318">
                        <c:v>5.16</c:v>
                      </c:pt>
                      <c:pt idx="10319">
                        <c:v>5.1609999999999996</c:v>
                      </c:pt>
                      <c:pt idx="10320">
                        <c:v>5.1609999999999996</c:v>
                      </c:pt>
                      <c:pt idx="10321">
                        <c:v>5.1619999999999999</c:v>
                      </c:pt>
                      <c:pt idx="10322">
                        <c:v>5.1619999999999999</c:v>
                      </c:pt>
                      <c:pt idx="10323">
                        <c:v>5.1630000000000003</c:v>
                      </c:pt>
                      <c:pt idx="10324">
                        <c:v>5.1630000000000003</c:v>
                      </c:pt>
                      <c:pt idx="10325">
                        <c:v>5.1639999999999997</c:v>
                      </c:pt>
                      <c:pt idx="10326">
                        <c:v>5.1639999999999997</c:v>
                      </c:pt>
                      <c:pt idx="10327">
                        <c:v>5.165</c:v>
                      </c:pt>
                      <c:pt idx="10328">
                        <c:v>5.165</c:v>
                      </c:pt>
                      <c:pt idx="10329">
                        <c:v>5.1660000000000004</c:v>
                      </c:pt>
                      <c:pt idx="10330">
                        <c:v>5.1660000000000004</c:v>
                      </c:pt>
                      <c:pt idx="10331">
                        <c:v>5.1669999999999998</c:v>
                      </c:pt>
                      <c:pt idx="10332">
                        <c:v>5.1669999999999998</c:v>
                      </c:pt>
                      <c:pt idx="10333">
                        <c:v>5.1680000000000001</c:v>
                      </c:pt>
                      <c:pt idx="10334">
                        <c:v>5.1680000000000001</c:v>
                      </c:pt>
                      <c:pt idx="10335">
                        <c:v>5.1689999999999996</c:v>
                      </c:pt>
                      <c:pt idx="10336">
                        <c:v>5.1689999999999996</c:v>
                      </c:pt>
                      <c:pt idx="10337">
                        <c:v>5.17</c:v>
                      </c:pt>
                      <c:pt idx="10338">
                        <c:v>5.17</c:v>
                      </c:pt>
                      <c:pt idx="10339">
                        <c:v>5.1710000000000003</c:v>
                      </c:pt>
                      <c:pt idx="10340">
                        <c:v>5.1710000000000003</c:v>
                      </c:pt>
                      <c:pt idx="10341">
                        <c:v>5.1719999999999997</c:v>
                      </c:pt>
                      <c:pt idx="10342">
                        <c:v>5.1719999999999997</c:v>
                      </c:pt>
                      <c:pt idx="10343">
                        <c:v>5.173</c:v>
                      </c:pt>
                      <c:pt idx="10344">
                        <c:v>5.173</c:v>
                      </c:pt>
                      <c:pt idx="10345">
                        <c:v>5.1740000000000004</c:v>
                      </c:pt>
                      <c:pt idx="10346">
                        <c:v>5.1740000000000004</c:v>
                      </c:pt>
                      <c:pt idx="10347">
                        <c:v>5.1749999999999998</c:v>
                      </c:pt>
                      <c:pt idx="10348">
                        <c:v>5.1749999999999998</c:v>
                      </c:pt>
                      <c:pt idx="10349">
                        <c:v>5.1760000000000002</c:v>
                      </c:pt>
                      <c:pt idx="10350">
                        <c:v>5.1760000000000002</c:v>
                      </c:pt>
                      <c:pt idx="10351">
                        <c:v>5.1769999999999996</c:v>
                      </c:pt>
                      <c:pt idx="10352">
                        <c:v>5.1769999999999996</c:v>
                      </c:pt>
                      <c:pt idx="10353">
                        <c:v>5.1779999999999999</c:v>
                      </c:pt>
                      <c:pt idx="10354">
                        <c:v>5.1779999999999999</c:v>
                      </c:pt>
                      <c:pt idx="10355">
                        <c:v>5.1790000000000003</c:v>
                      </c:pt>
                      <c:pt idx="10356">
                        <c:v>5.1790000000000003</c:v>
                      </c:pt>
                      <c:pt idx="10357">
                        <c:v>5.18</c:v>
                      </c:pt>
                      <c:pt idx="10358">
                        <c:v>5.18</c:v>
                      </c:pt>
                      <c:pt idx="10359">
                        <c:v>5.181</c:v>
                      </c:pt>
                      <c:pt idx="10360">
                        <c:v>5.181</c:v>
                      </c:pt>
                      <c:pt idx="10361">
                        <c:v>5.1820000000000004</c:v>
                      </c:pt>
                      <c:pt idx="10362">
                        <c:v>5.1820000000000004</c:v>
                      </c:pt>
                      <c:pt idx="10363">
                        <c:v>5.1829999999999998</c:v>
                      </c:pt>
                      <c:pt idx="10364">
                        <c:v>5.1829999999999998</c:v>
                      </c:pt>
                      <c:pt idx="10365">
                        <c:v>5.1840000000000002</c:v>
                      </c:pt>
                      <c:pt idx="10366">
                        <c:v>5.1840000000000002</c:v>
                      </c:pt>
                      <c:pt idx="10367">
                        <c:v>5.1849999999999996</c:v>
                      </c:pt>
                      <c:pt idx="10368">
                        <c:v>5.1849999999999996</c:v>
                      </c:pt>
                      <c:pt idx="10369">
                        <c:v>5.1859999999999999</c:v>
                      </c:pt>
                      <c:pt idx="10370">
                        <c:v>5.1859999999999999</c:v>
                      </c:pt>
                      <c:pt idx="10371">
                        <c:v>5.1870000000000003</c:v>
                      </c:pt>
                      <c:pt idx="10372">
                        <c:v>5.1870000000000003</c:v>
                      </c:pt>
                      <c:pt idx="10373">
                        <c:v>5.1879999999999997</c:v>
                      </c:pt>
                      <c:pt idx="10374">
                        <c:v>5.1879999999999997</c:v>
                      </c:pt>
                      <c:pt idx="10375">
                        <c:v>5.1890000000000001</c:v>
                      </c:pt>
                      <c:pt idx="10376">
                        <c:v>5.1890000000000001</c:v>
                      </c:pt>
                      <c:pt idx="10377">
                        <c:v>5.19</c:v>
                      </c:pt>
                      <c:pt idx="10378">
                        <c:v>5.19</c:v>
                      </c:pt>
                      <c:pt idx="10379">
                        <c:v>5.1909999999999998</c:v>
                      </c:pt>
                      <c:pt idx="10380">
                        <c:v>5.1909999999999998</c:v>
                      </c:pt>
                      <c:pt idx="10381">
                        <c:v>5.1920000000000002</c:v>
                      </c:pt>
                      <c:pt idx="10382">
                        <c:v>5.1920000000000002</c:v>
                      </c:pt>
                      <c:pt idx="10383">
                        <c:v>5.1929999999999996</c:v>
                      </c:pt>
                      <c:pt idx="10384">
                        <c:v>5.1929999999999996</c:v>
                      </c:pt>
                      <c:pt idx="10385">
                        <c:v>5.194</c:v>
                      </c:pt>
                      <c:pt idx="10386">
                        <c:v>5.194</c:v>
                      </c:pt>
                      <c:pt idx="10387">
                        <c:v>5.1950000000000003</c:v>
                      </c:pt>
                      <c:pt idx="10388">
                        <c:v>5.1950000000000003</c:v>
                      </c:pt>
                      <c:pt idx="10389">
                        <c:v>5.1959999999999997</c:v>
                      </c:pt>
                      <c:pt idx="10390">
                        <c:v>5.1959999999999997</c:v>
                      </c:pt>
                      <c:pt idx="10391">
                        <c:v>5.1970000000000001</c:v>
                      </c:pt>
                      <c:pt idx="10392">
                        <c:v>5.1970000000000001</c:v>
                      </c:pt>
                      <c:pt idx="10393">
                        <c:v>5.1980000000000004</c:v>
                      </c:pt>
                      <c:pt idx="10394">
                        <c:v>5.1980000000000004</c:v>
                      </c:pt>
                      <c:pt idx="10395">
                        <c:v>5.1989999999999998</c:v>
                      </c:pt>
                      <c:pt idx="10396">
                        <c:v>5.1989999999999998</c:v>
                      </c:pt>
                      <c:pt idx="10397">
                        <c:v>5.2</c:v>
                      </c:pt>
                      <c:pt idx="10398">
                        <c:v>5.2</c:v>
                      </c:pt>
                      <c:pt idx="10399">
                        <c:v>5.2009999999999996</c:v>
                      </c:pt>
                      <c:pt idx="10400">
                        <c:v>5.2009999999999996</c:v>
                      </c:pt>
                      <c:pt idx="10401">
                        <c:v>5.202</c:v>
                      </c:pt>
                      <c:pt idx="10402">
                        <c:v>5.202</c:v>
                      </c:pt>
                      <c:pt idx="10403">
                        <c:v>5.2030000000000003</c:v>
                      </c:pt>
                      <c:pt idx="10404">
                        <c:v>5.2030000000000003</c:v>
                      </c:pt>
                      <c:pt idx="10405">
                        <c:v>5.2039999999999997</c:v>
                      </c:pt>
                      <c:pt idx="10406">
                        <c:v>5.2039999999999997</c:v>
                      </c:pt>
                      <c:pt idx="10407">
                        <c:v>5.2050000000000001</c:v>
                      </c:pt>
                      <c:pt idx="10408">
                        <c:v>5.2050000000000001</c:v>
                      </c:pt>
                      <c:pt idx="10409">
                        <c:v>5.2060000000000004</c:v>
                      </c:pt>
                      <c:pt idx="10410">
                        <c:v>5.2060000000000004</c:v>
                      </c:pt>
                      <c:pt idx="10411">
                        <c:v>5.2069999999999999</c:v>
                      </c:pt>
                      <c:pt idx="10412">
                        <c:v>5.2069999999999999</c:v>
                      </c:pt>
                      <c:pt idx="10413">
                        <c:v>5.2080000000000002</c:v>
                      </c:pt>
                      <c:pt idx="10414">
                        <c:v>5.2080000000000002</c:v>
                      </c:pt>
                      <c:pt idx="10415">
                        <c:v>5.2089999999999996</c:v>
                      </c:pt>
                      <c:pt idx="10416">
                        <c:v>5.2089999999999996</c:v>
                      </c:pt>
                      <c:pt idx="10417">
                        <c:v>5.21</c:v>
                      </c:pt>
                      <c:pt idx="10418">
                        <c:v>5.21</c:v>
                      </c:pt>
                      <c:pt idx="10419">
                        <c:v>5.2110000000000003</c:v>
                      </c:pt>
                      <c:pt idx="10420">
                        <c:v>5.2110000000000003</c:v>
                      </c:pt>
                      <c:pt idx="10421">
                        <c:v>5.2119999999999997</c:v>
                      </c:pt>
                      <c:pt idx="10422">
                        <c:v>5.2119999999999997</c:v>
                      </c:pt>
                      <c:pt idx="10423">
                        <c:v>5.2130000000000001</c:v>
                      </c:pt>
                      <c:pt idx="10424">
                        <c:v>5.2130000000000001</c:v>
                      </c:pt>
                      <c:pt idx="10425">
                        <c:v>5.2140000000000004</c:v>
                      </c:pt>
                      <c:pt idx="10426">
                        <c:v>5.2140000000000004</c:v>
                      </c:pt>
                      <c:pt idx="10427">
                        <c:v>5.2149999999999999</c:v>
                      </c:pt>
                      <c:pt idx="10428">
                        <c:v>5.2149999999999999</c:v>
                      </c:pt>
                      <c:pt idx="10429">
                        <c:v>5.2160000000000002</c:v>
                      </c:pt>
                      <c:pt idx="10430">
                        <c:v>5.2160000000000002</c:v>
                      </c:pt>
                      <c:pt idx="10431">
                        <c:v>5.2169999999999996</c:v>
                      </c:pt>
                      <c:pt idx="10432">
                        <c:v>5.2169999999999996</c:v>
                      </c:pt>
                      <c:pt idx="10433">
                        <c:v>5.218</c:v>
                      </c:pt>
                      <c:pt idx="10434">
                        <c:v>5.218</c:v>
                      </c:pt>
                      <c:pt idx="10435">
                        <c:v>5.2190000000000003</c:v>
                      </c:pt>
                      <c:pt idx="10436">
                        <c:v>5.2190000000000003</c:v>
                      </c:pt>
                      <c:pt idx="10437">
                        <c:v>5.22</c:v>
                      </c:pt>
                      <c:pt idx="10438">
                        <c:v>5.22</c:v>
                      </c:pt>
                      <c:pt idx="10439">
                        <c:v>5.2210000000000001</c:v>
                      </c:pt>
                      <c:pt idx="10440">
                        <c:v>5.2210000000000001</c:v>
                      </c:pt>
                      <c:pt idx="10441">
                        <c:v>5.2220000000000004</c:v>
                      </c:pt>
                      <c:pt idx="10442">
                        <c:v>5.2220000000000004</c:v>
                      </c:pt>
                      <c:pt idx="10443">
                        <c:v>5.2229999999999999</c:v>
                      </c:pt>
                      <c:pt idx="10444">
                        <c:v>5.2229999999999999</c:v>
                      </c:pt>
                      <c:pt idx="10445">
                        <c:v>5.2240000000000002</c:v>
                      </c:pt>
                      <c:pt idx="10446">
                        <c:v>5.2240000000000002</c:v>
                      </c:pt>
                      <c:pt idx="10447">
                        <c:v>5.2249999999999996</c:v>
                      </c:pt>
                      <c:pt idx="10448">
                        <c:v>5.2249999999999996</c:v>
                      </c:pt>
                      <c:pt idx="10449">
                        <c:v>5.226</c:v>
                      </c:pt>
                      <c:pt idx="10450">
                        <c:v>5.226</c:v>
                      </c:pt>
                      <c:pt idx="10451">
                        <c:v>5.2270000000000003</c:v>
                      </c:pt>
                      <c:pt idx="10452">
                        <c:v>5.2270000000000003</c:v>
                      </c:pt>
                      <c:pt idx="10453">
                        <c:v>5.2279999999999998</c:v>
                      </c:pt>
                      <c:pt idx="10454">
                        <c:v>5.2279999999999998</c:v>
                      </c:pt>
                      <c:pt idx="10455">
                        <c:v>5.2290000000000001</c:v>
                      </c:pt>
                      <c:pt idx="10456">
                        <c:v>5.2290000000000001</c:v>
                      </c:pt>
                      <c:pt idx="10457">
                        <c:v>5.23</c:v>
                      </c:pt>
                      <c:pt idx="10458">
                        <c:v>5.23</c:v>
                      </c:pt>
                      <c:pt idx="10459">
                        <c:v>5.2309999999999999</c:v>
                      </c:pt>
                      <c:pt idx="10460">
                        <c:v>5.2309999999999999</c:v>
                      </c:pt>
                      <c:pt idx="10461">
                        <c:v>5.2320000000000002</c:v>
                      </c:pt>
                      <c:pt idx="10462">
                        <c:v>5.2320000000000002</c:v>
                      </c:pt>
                      <c:pt idx="10463">
                        <c:v>5.2329999999999997</c:v>
                      </c:pt>
                      <c:pt idx="10464">
                        <c:v>5.2329999999999997</c:v>
                      </c:pt>
                      <c:pt idx="10465">
                        <c:v>5.234</c:v>
                      </c:pt>
                      <c:pt idx="10466">
                        <c:v>5.234</c:v>
                      </c:pt>
                      <c:pt idx="10467">
                        <c:v>5.2350000000000003</c:v>
                      </c:pt>
                      <c:pt idx="10468">
                        <c:v>5.2350000000000003</c:v>
                      </c:pt>
                      <c:pt idx="10469">
                        <c:v>5.2359999999999998</c:v>
                      </c:pt>
                      <c:pt idx="10470">
                        <c:v>5.2359999999999998</c:v>
                      </c:pt>
                      <c:pt idx="10471">
                        <c:v>5.2370000000000001</c:v>
                      </c:pt>
                      <c:pt idx="10472">
                        <c:v>5.2370000000000001</c:v>
                      </c:pt>
                      <c:pt idx="10473">
                        <c:v>5.2380000000000004</c:v>
                      </c:pt>
                      <c:pt idx="10474">
                        <c:v>5.2380000000000004</c:v>
                      </c:pt>
                      <c:pt idx="10475">
                        <c:v>5.2389999999999999</c:v>
                      </c:pt>
                      <c:pt idx="10476">
                        <c:v>5.2389999999999999</c:v>
                      </c:pt>
                      <c:pt idx="10477">
                        <c:v>5.24</c:v>
                      </c:pt>
                      <c:pt idx="10478">
                        <c:v>5.24</c:v>
                      </c:pt>
                      <c:pt idx="10479">
                        <c:v>5.2409999999999997</c:v>
                      </c:pt>
                      <c:pt idx="10480">
                        <c:v>5.2409999999999997</c:v>
                      </c:pt>
                      <c:pt idx="10481">
                        <c:v>5.242</c:v>
                      </c:pt>
                      <c:pt idx="10482">
                        <c:v>5.242</c:v>
                      </c:pt>
                      <c:pt idx="10483">
                        <c:v>5.2430000000000003</c:v>
                      </c:pt>
                      <c:pt idx="10484">
                        <c:v>5.2430000000000003</c:v>
                      </c:pt>
                      <c:pt idx="10485">
                        <c:v>5.2439999999999998</c:v>
                      </c:pt>
                      <c:pt idx="10486">
                        <c:v>5.2439999999999998</c:v>
                      </c:pt>
                      <c:pt idx="10487">
                        <c:v>5.2450000000000001</c:v>
                      </c:pt>
                      <c:pt idx="10488">
                        <c:v>5.2450000000000001</c:v>
                      </c:pt>
                      <c:pt idx="10489">
                        <c:v>5.2460000000000004</c:v>
                      </c:pt>
                      <c:pt idx="10490">
                        <c:v>5.2460000000000004</c:v>
                      </c:pt>
                      <c:pt idx="10491">
                        <c:v>5.2469999999999999</c:v>
                      </c:pt>
                      <c:pt idx="10492">
                        <c:v>5.2469999999999999</c:v>
                      </c:pt>
                      <c:pt idx="10493">
                        <c:v>5.2480000000000002</c:v>
                      </c:pt>
                      <c:pt idx="10494">
                        <c:v>5.2480000000000002</c:v>
                      </c:pt>
                      <c:pt idx="10495">
                        <c:v>5.2489999999999997</c:v>
                      </c:pt>
                      <c:pt idx="10496">
                        <c:v>5.2489999999999997</c:v>
                      </c:pt>
                      <c:pt idx="10497">
                        <c:v>5.25</c:v>
                      </c:pt>
                      <c:pt idx="10498">
                        <c:v>5.25</c:v>
                      </c:pt>
                      <c:pt idx="10499">
                        <c:v>5.2510000000000003</c:v>
                      </c:pt>
                      <c:pt idx="10500">
                        <c:v>5.2510000000000003</c:v>
                      </c:pt>
                      <c:pt idx="10501">
                        <c:v>5.2519999999999998</c:v>
                      </c:pt>
                      <c:pt idx="10502">
                        <c:v>5.2519999999999998</c:v>
                      </c:pt>
                      <c:pt idx="10503">
                        <c:v>5.2530000000000001</c:v>
                      </c:pt>
                      <c:pt idx="10504">
                        <c:v>5.2530000000000001</c:v>
                      </c:pt>
                      <c:pt idx="10505">
                        <c:v>5.2539999999999996</c:v>
                      </c:pt>
                      <c:pt idx="10506">
                        <c:v>5.2539999999999996</c:v>
                      </c:pt>
                      <c:pt idx="10507">
                        <c:v>5.2549999999999999</c:v>
                      </c:pt>
                      <c:pt idx="10508">
                        <c:v>5.2549999999999999</c:v>
                      </c:pt>
                      <c:pt idx="10509">
                        <c:v>5.2560000000000002</c:v>
                      </c:pt>
                      <c:pt idx="10510">
                        <c:v>5.2560000000000002</c:v>
                      </c:pt>
                      <c:pt idx="10511">
                        <c:v>5.2569999999999997</c:v>
                      </c:pt>
                      <c:pt idx="10512">
                        <c:v>5.2569999999999997</c:v>
                      </c:pt>
                      <c:pt idx="10513">
                        <c:v>5.258</c:v>
                      </c:pt>
                      <c:pt idx="10514">
                        <c:v>5.258</c:v>
                      </c:pt>
                      <c:pt idx="10515">
                        <c:v>5.2590000000000003</c:v>
                      </c:pt>
                      <c:pt idx="10516">
                        <c:v>5.2590000000000003</c:v>
                      </c:pt>
                      <c:pt idx="10517">
                        <c:v>5.26</c:v>
                      </c:pt>
                      <c:pt idx="10518">
                        <c:v>5.26</c:v>
                      </c:pt>
                      <c:pt idx="10519">
                        <c:v>5.2610000000000001</c:v>
                      </c:pt>
                      <c:pt idx="10520">
                        <c:v>5.2610000000000001</c:v>
                      </c:pt>
                      <c:pt idx="10521">
                        <c:v>5.2619999999999996</c:v>
                      </c:pt>
                      <c:pt idx="10522">
                        <c:v>5.2619999999999996</c:v>
                      </c:pt>
                      <c:pt idx="10523">
                        <c:v>5.2629999999999999</c:v>
                      </c:pt>
                      <c:pt idx="10524">
                        <c:v>5.2629999999999999</c:v>
                      </c:pt>
                      <c:pt idx="10525">
                        <c:v>5.2640000000000002</c:v>
                      </c:pt>
                      <c:pt idx="10526">
                        <c:v>5.2640000000000002</c:v>
                      </c:pt>
                      <c:pt idx="10527">
                        <c:v>5.2649999999999997</c:v>
                      </c:pt>
                      <c:pt idx="10528">
                        <c:v>5.2649999999999997</c:v>
                      </c:pt>
                      <c:pt idx="10529">
                        <c:v>5.266</c:v>
                      </c:pt>
                      <c:pt idx="10530">
                        <c:v>5.266</c:v>
                      </c:pt>
                      <c:pt idx="10531">
                        <c:v>5.2670000000000003</c:v>
                      </c:pt>
                      <c:pt idx="10532">
                        <c:v>5.2670000000000003</c:v>
                      </c:pt>
                      <c:pt idx="10533">
                        <c:v>5.2679999999999998</c:v>
                      </c:pt>
                      <c:pt idx="10534">
                        <c:v>5.2679999999999998</c:v>
                      </c:pt>
                      <c:pt idx="10535">
                        <c:v>5.2690000000000001</c:v>
                      </c:pt>
                      <c:pt idx="10536">
                        <c:v>5.2690000000000001</c:v>
                      </c:pt>
                      <c:pt idx="10537">
                        <c:v>5.27</c:v>
                      </c:pt>
                      <c:pt idx="10538">
                        <c:v>5.27</c:v>
                      </c:pt>
                      <c:pt idx="10539">
                        <c:v>5.2709999999999999</c:v>
                      </c:pt>
                      <c:pt idx="10540">
                        <c:v>5.2709999999999999</c:v>
                      </c:pt>
                      <c:pt idx="10541">
                        <c:v>5.2720000000000002</c:v>
                      </c:pt>
                      <c:pt idx="10542">
                        <c:v>5.2720000000000002</c:v>
                      </c:pt>
                      <c:pt idx="10543">
                        <c:v>5.2729999999999997</c:v>
                      </c:pt>
                      <c:pt idx="10544">
                        <c:v>5.2729999999999997</c:v>
                      </c:pt>
                      <c:pt idx="10545">
                        <c:v>5.274</c:v>
                      </c:pt>
                      <c:pt idx="10546">
                        <c:v>5.274</c:v>
                      </c:pt>
                      <c:pt idx="10547">
                        <c:v>5.2750000000000004</c:v>
                      </c:pt>
                      <c:pt idx="10548">
                        <c:v>5.2750000000000004</c:v>
                      </c:pt>
                      <c:pt idx="10549">
                        <c:v>5.2759999999999998</c:v>
                      </c:pt>
                      <c:pt idx="10550">
                        <c:v>5.2759999999999998</c:v>
                      </c:pt>
                      <c:pt idx="10551">
                        <c:v>5.2770000000000001</c:v>
                      </c:pt>
                      <c:pt idx="10552">
                        <c:v>5.2770000000000001</c:v>
                      </c:pt>
                      <c:pt idx="10553">
                        <c:v>5.2779999999999996</c:v>
                      </c:pt>
                      <c:pt idx="10554">
                        <c:v>5.2779999999999996</c:v>
                      </c:pt>
                      <c:pt idx="10555">
                        <c:v>5.2789999999999999</c:v>
                      </c:pt>
                      <c:pt idx="10556">
                        <c:v>5.2789999999999999</c:v>
                      </c:pt>
                      <c:pt idx="10557">
                        <c:v>5.28</c:v>
                      </c:pt>
                      <c:pt idx="10558">
                        <c:v>5.28</c:v>
                      </c:pt>
                      <c:pt idx="10559">
                        <c:v>5.2809999999999997</c:v>
                      </c:pt>
                      <c:pt idx="10560">
                        <c:v>5.2809999999999997</c:v>
                      </c:pt>
                      <c:pt idx="10561">
                        <c:v>5.282</c:v>
                      </c:pt>
                      <c:pt idx="10562">
                        <c:v>5.282</c:v>
                      </c:pt>
                      <c:pt idx="10563">
                        <c:v>5.2830000000000004</c:v>
                      </c:pt>
                      <c:pt idx="10564">
                        <c:v>5.2830000000000004</c:v>
                      </c:pt>
                      <c:pt idx="10565">
                        <c:v>5.2839999999999998</c:v>
                      </c:pt>
                      <c:pt idx="10566">
                        <c:v>5.2839999999999998</c:v>
                      </c:pt>
                      <c:pt idx="10567">
                        <c:v>5.2850000000000001</c:v>
                      </c:pt>
                      <c:pt idx="10568">
                        <c:v>5.2850000000000001</c:v>
                      </c:pt>
                      <c:pt idx="10569">
                        <c:v>5.2859999999999996</c:v>
                      </c:pt>
                      <c:pt idx="10570">
                        <c:v>5.2859999999999996</c:v>
                      </c:pt>
                      <c:pt idx="10571">
                        <c:v>5.2869999999999999</c:v>
                      </c:pt>
                      <c:pt idx="10572">
                        <c:v>5.2869999999999999</c:v>
                      </c:pt>
                      <c:pt idx="10573">
                        <c:v>5.2880000000000003</c:v>
                      </c:pt>
                      <c:pt idx="10574">
                        <c:v>5.2880000000000003</c:v>
                      </c:pt>
                      <c:pt idx="10575">
                        <c:v>5.2889999999999997</c:v>
                      </c:pt>
                      <c:pt idx="10576">
                        <c:v>5.2889999999999997</c:v>
                      </c:pt>
                      <c:pt idx="10577">
                        <c:v>5.29</c:v>
                      </c:pt>
                      <c:pt idx="10578">
                        <c:v>5.29</c:v>
                      </c:pt>
                      <c:pt idx="10579">
                        <c:v>5.2910000000000004</c:v>
                      </c:pt>
                      <c:pt idx="10580">
                        <c:v>5.2910000000000004</c:v>
                      </c:pt>
                      <c:pt idx="10581">
                        <c:v>5.2919999999999998</c:v>
                      </c:pt>
                      <c:pt idx="10582">
                        <c:v>5.2919999999999998</c:v>
                      </c:pt>
                      <c:pt idx="10583">
                        <c:v>5.2930000000000001</c:v>
                      </c:pt>
                      <c:pt idx="10584">
                        <c:v>5.2930000000000001</c:v>
                      </c:pt>
                      <c:pt idx="10585">
                        <c:v>5.2939999999999996</c:v>
                      </c:pt>
                      <c:pt idx="10586">
                        <c:v>5.2939999999999996</c:v>
                      </c:pt>
                      <c:pt idx="10587">
                        <c:v>5.2949999999999999</c:v>
                      </c:pt>
                      <c:pt idx="10588">
                        <c:v>5.2949999999999999</c:v>
                      </c:pt>
                      <c:pt idx="10589">
                        <c:v>5.2960000000000003</c:v>
                      </c:pt>
                      <c:pt idx="10590">
                        <c:v>5.2960000000000003</c:v>
                      </c:pt>
                      <c:pt idx="10591">
                        <c:v>5.2969999999999997</c:v>
                      </c:pt>
                      <c:pt idx="10592">
                        <c:v>5.2969999999999997</c:v>
                      </c:pt>
                      <c:pt idx="10593">
                        <c:v>5.298</c:v>
                      </c:pt>
                      <c:pt idx="10594">
                        <c:v>5.298</c:v>
                      </c:pt>
                      <c:pt idx="10595">
                        <c:v>5.2990000000000004</c:v>
                      </c:pt>
                      <c:pt idx="10596">
                        <c:v>5.2990000000000004</c:v>
                      </c:pt>
                      <c:pt idx="10597">
                        <c:v>5.3</c:v>
                      </c:pt>
                      <c:pt idx="10598">
                        <c:v>5.3</c:v>
                      </c:pt>
                      <c:pt idx="10599">
                        <c:v>5.3010000000000002</c:v>
                      </c:pt>
                      <c:pt idx="10600">
                        <c:v>5.3010000000000002</c:v>
                      </c:pt>
                      <c:pt idx="10601">
                        <c:v>5.3019999999999996</c:v>
                      </c:pt>
                      <c:pt idx="10602">
                        <c:v>5.3019999999999996</c:v>
                      </c:pt>
                      <c:pt idx="10603">
                        <c:v>5.3029999999999999</c:v>
                      </c:pt>
                      <c:pt idx="10604">
                        <c:v>5.3029999999999999</c:v>
                      </c:pt>
                      <c:pt idx="10605">
                        <c:v>5.3040000000000003</c:v>
                      </c:pt>
                      <c:pt idx="10606">
                        <c:v>5.3040000000000003</c:v>
                      </c:pt>
                      <c:pt idx="10607">
                        <c:v>5.3049999999999997</c:v>
                      </c:pt>
                      <c:pt idx="10608">
                        <c:v>5.3049999999999997</c:v>
                      </c:pt>
                      <c:pt idx="10609">
                        <c:v>5.306</c:v>
                      </c:pt>
                      <c:pt idx="10610">
                        <c:v>5.306</c:v>
                      </c:pt>
                      <c:pt idx="10611">
                        <c:v>5.3070000000000004</c:v>
                      </c:pt>
                      <c:pt idx="10612">
                        <c:v>5.3070000000000004</c:v>
                      </c:pt>
                      <c:pt idx="10613">
                        <c:v>5.3079999999999998</c:v>
                      </c:pt>
                      <c:pt idx="10614">
                        <c:v>5.3079999999999998</c:v>
                      </c:pt>
                      <c:pt idx="10615">
                        <c:v>5.3090000000000002</c:v>
                      </c:pt>
                      <c:pt idx="10616">
                        <c:v>5.3090000000000002</c:v>
                      </c:pt>
                      <c:pt idx="10617">
                        <c:v>5.31</c:v>
                      </c:pt>
                      <c:pt idx="10618">
                        <c:v>5.31</c:v>
                      </c:pt>
                      <c:pt idx="10619">
                        <c:v>5.3109999999999999</c:v>
                      </c:pt>
                      <c:pt idx="10620">
                        <c:v>5.3109999999999999</c:v>
                      </c:pt>
                      <c:pt idx="10621">
                        <c:v>5.3120000000000003</c:v>
                      </c:pt>
                      <c:pt idx="10622">
                        <c:v>5.3120000000000003</c:v>
                      </c:pt>
                      <c:pt idx="10623">
                        <c:v>5.3129999999999997</c:v>
                      </c:pt>
                      <c:pt idx="10624">
                        <c:v>5.3129999999999997</c:v>
                      </c:pt>
                      <c:pt idx="10625">
                        <c:v>5.3140000000000001</c:v>
                      </c:pt>
                      <c:pt idx="10626">
                        <c:v>5.3140000000000001</c:v>
                      </c:pt>
                      <c:pt idx="10627">
                        <c:v>5.3150000000000004</c:v>
                      </c:pt>
                      <c:pt idx="10628">
                        <c:v>5.3150000000000004</c:v>
                      </c:pt>
                      <c:pt idx="10629">
                        <c:v>5.3159999999999998</c:v>
                      </c:pt>
                      <c:pt idx="10630">
                        <c:v>5.3159999999999998</c:v>
                      </c:pt>
                      <c:pt idx="10631">
                        <c:v>5.3170000000000002</c:v>
                      </c:pt>
                      <c:pt idx="10632">
                        <c:v>5.3170000000000002</c:v>
                      </c:pt>
                      <c:pt idx="10633">
                        <c:v>5.3179999999999996</c:v>
                      </c:pt>
                      <c:pt idx="10634">
                        <c:v>5.3179999999999996</c:v>
                      </c:pt>
                      <c:pt idx="10635">
                        <c:v>5.319</c:v>
                      </c:pt>
                      <c:pt idx="10636">
                        <c:v>5.319</c:v>
                      </c:pt>
                      <c:pt idx="10637">
                        <c:v>5.32</c:v>
                      </c:pt>
                      <c:pt idx="10638">
                        <c:v>5.32</c:v>
                      </c:pt>
                      <c:pt idx="10639">
                        <c:v>5.3209999999999997</c:v>
                      </c:pt>
                      <c:pt idx="10640">
                        <c:v>5.3209999999999997</c:v>
                      </c:pt>
                      <c:pt idx="10641">
                        <c:v>5.3220000000000001</c:v>
                      </c:pt>
                      <c:pt idx="10642">
                        <c:v>5.3220000000000001</c:v>
                      </c:pt>
                      <c:pt idx="10643">
                        <c:v>5.3230000000000004</c:v>
                      </c:pt>
                      <c:pt idx="10644">
                        <c:v>5.3230000000000004</c:v>
                      </c:pt>
                      <c:pt idx="10645">
                        <c:v>5.3239999999999998</c:v>
                      </c:pt>
                      <c:pt idx="10646">
                        <c:v>5.3239999999999998</c:v>
                      </c:pt>
                      <c:pt idx="10647">
                        <c:v>5.3250000000000002</c:v>
                      </c:pt>
                      <c:pt idx="10648">
                        <c:v>5.3250000000000002</c:v>
                      </c:pt>
                      <c:pt idx="10649">
                        <c:v>5.3259999999999996</c:v>
                      </c:pt>
                      <c:pt idx="10650">
                        <c:v>5.3259999999999996</c:v>
                      </c:pt>
                      <c:pt idx="10651">
                        <c:v>5.327</c:v>
                      </c:pt>
                      <c:pt idx="10652">
                        <c:v>5.327</c:v>
                      </c:pt>
                      <c:pt idx="10653">
                        <c:v>5.3280000000000003</c:v>
                      </c:pt>
                      <c:pt idx="10654">
                        <c:v>5.3280000000000003</c:v>
                      </c:pt>
                      <c:pt idx="10655">
                        <c:v>5.3289999999999997</c:v>
                      </c:pt>
                      <c:pt idx="10656">
                        <c:v>5.3289999999999997</c:v>
                      </c:pt>
                      <c:pt idx="10657">
                        <c:v>5.33</c:v>
                      </c:pt>
                      <c:pt idx="10658">
                        <c:v>5.33</c:v>
                      </c:pt>
                      <c:pt idx="10659">
                        <c:v>5.3310000000000004</c:v>
                      </c:pt>
                      <c:pt idx="10660">
                        <c:v>5.3310000000000004</c:v>
                      </c:pt>
                      <c:pt idx="10661">
                        <c:v>5.3319999999999999</c:v>
                      </c:pt>
                      <c:pt idx="10662">
                        <c:v>5.3319999999999999</c:v>
                      </c:pt>
                      <c:pt idx="10663">
                        <c:v>5.3330000000000002</c:v>
                      </c:pt>
                      <c:pt idx="10664">
                        <c:v>5.3330000000000002</c:v>
                      </c:pt>
                      <c:pt idx="10665">
                        <c:v>5.3339999999999996</c:v>
                      </c:pt>
                      <c:pt idx="10666">
                        <c:v>5.3339999999999996</c:v>
                      </c:pt>
                      <c:pt idx="10667">
                        <c:v>5.335</c:v>
                      </c:pt>
                      <c:pt idx="10668">
                        <c:v>5.335</c:v>
                      </c:pt>
                      <c:pt idx="10669">
                        <c:v>5.3360000000000003</c:v>
                      </c:pt>
                      <c:pt idx="10670">
                        <c:v>5.3360000000000003</c:v>
                      </c:pt>
                      <c:pt idx="10671">
                        <c:v>5.3369999999999997</c:v>
                      </c:pt>
                      <c:pt idx="10672">
                        <c:v>5.3369999999999997</c:v>
                      </c:pt>
                      <c:pt idx="10673">
                        <c:v>5.3380000000000001</c:v>
                      </c:pt>
                      <c:pt idx="10674">
                        <c:v>5.3380000000000001</c:v>
                      </c:pt>
                      <c:pt idx="10675">
                        <c:v>5.3390000000000004</c:v>
                      </c:pt>
                      <c:pt idx="10676">
                        <c:v>5.3390000000000004</c:v>
                      </c:pt>
                      <c:pt idx="10677">
                        <c:v>5.34</c:v>
                      </c:pt>
                      <c:pt idx="10678">
                        <c:v>5.34</c:v>
                      </c:pt>
                      <c:pt idx="10679">
                        <c:v>5.3410000000000002</c:v>
                      </c:pt>
                      <c:pt idx="10680">
                        <c:v>5.3410000000000002</c:v>
                      </c:pt>
                      <c:pt idx="10681">
                        <c:v>5.3419999999999996</c:v>
                      </c:pt>
                      <c:pt idx="10682">
                        <c:v>5.3419999999999996</c:v>
                      </c:pt>
                      <c:pt idx="10683">
                        <c:v>5.343</c:v>
                      </c:pt>
                      <c:pt idx="10684">
                        <c:v>5.343</c:v>
                      </c:pt>
                      <c:pt idx="10685">
                        <c:v>5.3440000000000003</c:v>
                      </c:pt>
                      <c:pt idx="10686">
                        <c:v>5.3440000000000003</c:v>
                      </c:pt>
                      <c:pt idx="10687">
                        <c:v>5.3449999999999998</c:v>
                      </c:pt>
                      <c:pt idx="10688">
                        <c:v>5.3449999999999998</c:v>
                      </c:pt>
                      <c:pt idx="10689">
                        <c:v>5.3460000000000001</c:v>
                      </c:pt>
                      <c:pt idx="10690">
                        <c:v>5.3460000000000001</c:v>
                      </c:pt>
                      <c:pt idx="10691">
                        <c:v>5.3470000000000004</c:v>
                      </c:pt>
                      <c:pt idx="10692">
                        <c:v>5.3470000000000004</c:v>
                      </c:pt>
                      <c:pt idx="10693">
                        <c:v>5.3479999999999999</c:v>
                      </c:pt>
                      <c:pt idx="10694">
                        <c:v>5.3479999999999999</c:v>
                      </c:pt>
                      <c:pt idx="10695">
                        <c:v>5.3490000000000002</c:v>
                      </c:pt>
                      <c:pt idx="10696">
                        <c:v>5.3490000000000002</c:v>
                      </c:pt>
                      <c:pt idx="10697">
                        <c:v>5.35</c:v>
                      </c:pt>
                      <c:pt idx="10698">
                        <c:v>5.35</c:v>
                      </c:pt>
                      <c:pt idx="10699">
                        <c:v>5.351</c:v>
                      </c:pt>
                      <c:pt idx="10700">
                        <c:v>5.351</c:v>
                      </c:pt>
                      <c:pt idx="10701">
                        <c:v>5.3520000000000003</c:v>
                      </c:pt>
                      <c:pt idx="10702">
                        <c:v>5.3520000000000003</c:v>
                      </c:pt>
                      <c:pt idx="10703">
                        <c:v>5.3529999999999998</c:v>
                      </c:pt>
                      <c:pt idx="10704">
                        <c:v>5.3529999999999998</c:v>
                      </c:pt>
                      <c:pt idx="10705">
                        <c:v>5.3540000000000001</c:v>
                      </c:pt>
                      <c:pt idx="10706">
                        <c:v>5.3540000000000001</c:v>
                      </c:pt>
                      <c:pt idx="10707">
                        <c:v>5.3550000000000004</c:v>
                      </c:pt>
                      <c:pt idx="10708">
                        <c:v>5.3550000000000004</c:v>
                      </c:pt>
                      <c:pt idx="10709">
                        <c:v>5.3559999999999999</c:v>
                      </c:pt>
                      <c:pt idx="10710">
                        <c:v>5.3559999999999999</c:v>
                      </c:pt>
                      <c:pt idx="10711">
                        <c:v>5.3570000000000002</c:v>
                      </c:pt>
                      <c:pt idx="10712">
                        <c:v>5.3570000000000002</c:v>
                      </c:pt>
                      <c:pt idx="10713">
                        <c:v>5.3579999999999997</c:v>
                      </c:pt>
                      <c:pt idx="10714">
                        <c:v>5.3579999999999997</c:v>
                      </c:pt>
                      <c:pt idx="10715">
                        <c:v>5.359</c:v>
                      </c:pt>
                      <c:pt idx="10716">
                        <c:v>5.359</c:v>
                      </c:pt>
                      <c:pt idx="10717">
                        <c:v>5.36</c:v>
                      </c:pt>
                      <c:pt idx="10718">
                        <c:v>5.36</c:v>
                      </c:pt>
                      <c:pt idx="10719">
                        <c:v>5.3609999999999998</c:v>
                      </c:pt>
                      <c:pt idx="10720">
                        <c:v>5.3609999999999998</c:v>
                      </c:pt>
                      <c:pt idx="10721">
                        <c:v>5.3620000000000001</c:v>
                      </c:pt>
                      <c:pt idx="10722">
                        <c:v>5.3620000000000001</c:v>
                      </c:pt>
                      <c:pt idx="10723">
                        <c:v>5.3630000000000004</c:v>
                      </c:pt>
                      <c:pt idx="10724">
                        <c:v>5.3630000000000004</c:v>
                      </c:pt>
                      <c:pt idx="10725">
                        <c:v>5.3639999999999999</c:v>
                      </c:pt>
                      <c:pt idx="10726">
                        <c:v>5.3639999999999999</c:v>
                      </c:pt>
                      <c:pt idx="10727">
                        <c:v>5.3650000000000002</c:v>
                      </c:pt>
                      <c:pt idx="10728">
                        <c:v>5.3650000000000002</c:v>
                      </c:pt>
                      <c:pt idx="10729">
                        <c:v>5.3659999999999997</c:v>
                      </c:pt>
                      <c:pt idx="10730">
                        <c:v>5.3659999999999997</c:v>
                      </c:pt>
                      <c:pt idx="10731">
                        <c:v>5.367</c:v>
                      </c:pt>
                      <c:pt idx="10732">
                        <c:v>5.367</c:v>
                      </c:pt>
                      <c:pt idx="10733">
                        <c:v>5.3680000000000003</c:v>
                      </c:pt>
                      <c:pt idx="10734">
                        <c:v>5.3680000000000003</c:v>
                      </c:pt>
                      <c:pt idx="10735">
                        <c:v>5.3689999999999998</c:v>
                      </c:pt>
                      <c:pt idx="10736">
                        <c:v>5.3689999999999998</c:v>
                      </c:pt>
                      <c:pt idx="10737">
                        <c:v>5.37</c:v>
                      </c:pt>
                      <c:pt idx="10738">
                        <c:v>5.37</c:v>
                      </c:pt>
                      <c:pt idx="10739">
                        <c:v>5.3710000000000004</c:v>
                      </c:pt>
                      <c:pt idx="10740">
                        <c:v>5.3710000000000004</c:v>
                      </c:pt>
                      <c:pt idx="10741">
                        <c:v>5.3719999999999999</c:v>
                      </c:pt>
                      <c:pt idx="10742">
                        <c:v>5.3719999999999999</c:v>
                      </c:pt>
                      <c:pt idx="10743">
                        <c:v>5.3730000000000002</c:v>
                      </c:pt>
                      <c:pt idx="10744">
                        <c:v>5.3730000000000002</c:v>
                      </c:pt>
                      <c:pt idx="10745">
                        <c:v>5.3739999999999997</c:v>
                      </c:pt>
                      <c:pt idx="10746">
                        <c:v>5.3739999999999997</c:v>
                      </c:pt>
                      <c:pt idx="10747">
                        <c:v>5.375</c:v>
                      </c:pt>
                      <c:pt idx="10748">
                        <c:v>5.375</c:v>
                      </c:pt>
                      <c:pt idx="10749">
                        <c:v>5.3760000000000003</c:v>
                      </c:pt>
                      <c:pt idx="10750">
                        <c:v>5.3760000000000003</c:v>
                      </c:pt>
                      <c:pt idx="10751">
                        <c:v>5.3769999999999998</c:v>
                      </c:pt>
                      <c:pt idx="10752">
                        <c:v>5.3769999999999998</c:v>
                      </c:pt>
                      <c:pt idx="10753">
                        <c:v>5.3780000000000001</c:v>
                      </c:pt>
                      <c:pt idx="10754">
                        <c:v>5.3780000000000001</c:v>
                      </c:pt>
                      <c:pt idx="10755">
                        <c:v>5.3789999999999996</c:v>
                      </c:pt>
                      <c:pt idx="10756">
                        <c:v>5.3789999999999996</c:v>
                      </c:pt>
                      <c:pt idx="10757">
                        <c:v>5.38</c:v>
                      </c:pt>
                      <c:pt idx="10758">
                        <c:v>5.38</c:v>
                      </c:pt>
                      <c:pt idx="10759">
                        <c:v>5.3810000000000002</c:v>
                      </c:pt>
                      <c:pt idx="10760">
                        <c:v>5.3810000000000002</c:v>
                      </c:pt>
                      <c:pt idx="10761">
                        <c:v>5.3819999999999997</c:v>
                      </c:pt>
                      <c:pt idx="10762">
                        <c:v>5.3819999999999997</c:v>
                      </c:pt>
                      <c:pt idx="10763">
                        <c:v>5.383</c:v>
                      </c:pt>
                      <c:pt idx="10764">
                        <c:v>5.383</c:v>
                      </c:pt>
                      <c:pt idx="10765">
                        <c:v>5.3840000000000003</c:v>
                      </c:pt>
                      <c:pt idx="10766">
                        <c:v>5.3840000000000003</c:v>
                      </c:pt>
                      <c:pt idx="10767">
                        <c:v>5.3849999999999998</c:v>
                      </c:pt>
                      <c:pt idx="10768">
                        <c:v>5.3849999999999998</c:v>
                      </c:pt>
                      <c:pt idx="10769">
                        <c:v>5.3860000000000001</c:v>
                      </c:pt>
                      <c:pt idx="10770">
                        <c:v>5.3860000000000001</c:v>
                      </c:pt>
                      <c:pt idx="10771">
                        <c:v>5.3869999999999996</c:v>
                      </c:pt>
                      <c:pt idx="10772">
                        <c:v>5.3869999999999996</c:v>
                      </c:pt>
                      <c:pt idx="10773">
                        <c:v>5.3879999999999999</c:v>
                      </c:pt>
                      <c:pt idx="10774">
                        <c:v>5.3879999999999999</c:v>
                      </c:pt>
                      <c:pt idx="10775">
                        <c:v>5.3890000000000002</c:v>
                      </c:pt>
                      <c:pt idx="10776">
                        <c:v>5.3890000000000002</c:v>
                      </c:pt>
                      <c:pt idx="10777">
                        <c:v>5.39</c:v>
                      </c:pt>
                      <c:pt idx="10778">
                        <c:v>5.39</c:v>
                      </c:pt>
                      <c:pt idx="10779">
                        <c:v>5.391</c:v>
                      </c:pt>
                      <c:pt idx="10780">
                        <c:v>5.391</c:v>
                      </c:pt>
                      <c:pt idx="10781">
                        <c:v>5.3920000000000003</c:v>
                      </c:pt>
                      <c:pt idx="10782">
                        <c:v>5.3920000000000003</c:v>
                      </c:pt>
                      <c:pt idx="10783">
                        <c:v>5.3929999999999998</c:v>
                      </c:pt>
                      <c:pt idx="10784">
                        <c:v>5.3929999999999998</c:v>
                      </c:pt>
                      <c:pt idx="10785">
                        <c:v>5.3940000000000001</c:v>
                      </c:pt>
                      <c:pt idx="10786">
                        <c:v>5.3940000000000001</c:v>
                      </c:pt>
                      <c:pt idx="10787">
                        <c:v>5.3949999999999996</c:v>
                      </c:pt>
                      <c:pt idx="10788">
                        <c:v>5.3949999999999996</c:v>
                      </c:pt>
                      <c:pt idx="10789">
                        <c:v>5.3959999999999999</c:v>
                      </c:pt>
                      <c:pt idx="10790">
                        <c:v>5.3959999999999999</c:v>
                      </c:pt>
                      <c:pt idx="10791">
                        <c:v>5.3970000000000002</c:v>
                      </c:pt>
                      <c:pt idx="10792">
                        <c:v>5.3970000000000002</c:v>
                      </c:pt>
                      <c:pt idx="10793">
                        <c:v>5.3979999999999997</c:v>
                      </c:pt>
                      <c:pt idx="10794">
                        <c:v>5.3979999999999997</c:v>
                      </c:pt>
                      <c:pt idx="10795">
                        <c:v>5.399</c:v>
                      </c:pt>
                      <c:pt idx="10796">
                        <c:v>5.399</c:v>
                      </c:pt>
                      <c:pt idx="10797">
                        <c:v>5.4</c:v>
                      </c:pt>
                      <c:pt idx="10798">
                        <c:v>5.4</c:v>
                      </c:pt>
                      <c:pt idx="10799">
                        <c:v>5.4009999999999998</c:v>
                      </c:pt>
                      <c:pt idx="10800">
                        <c:v>5.4009999999999998</c:v>
                      </c:pt>
                      <c:pt idx="10801">
                        <c:v>5.4020000000000001</c:v>
                      </c:pt>
                      <c:pt idx="10802">
                        <c:v>5.4020000000000001</c:v>
                      </c:pt>
                      <c:pt idx="10803">
                        <c:v>5.4029999999999996</c:v>
                      </c:pt>
                      <c:pt idx="10804">
                        <c:v>5.4029999999999996</c:v>
                      </c:pt>
                      <c:pt idx="10805">
                        <c:v>5.4039999999999999</c:v>
                      </c:pt>
                      <c:pt idx="10806">
                        <c:v>5.4039999999999999</c:v>
                      </c:pt>
                      <c:pt idx="10807">
                        <c:v>5.4050000000000002</c:v>
                      </c:pt>
                      <c:pt idx="10808">
                        <c:v>5.4050000000000002</c:v>
                      </c:pt>
                      <c:pt idx="10809">
                        <c:v>5.4059999999999997</c:v>
                      </c:pt>
                      <c:pt idx="10810">
                        <c:v>5.4059999999999997</c:v>
                      </c:pt>
                      <c:pt idx="10811">
                        <c:v>5.407</c:v>
                      </c:pt>
                      <c:pt idx="10812">
                        <c:v>5.407</c:v>
                      </c:pt>
                      <c:pt idx="10813">
                        <c:v>5.4080000000000004</c:v>
                      </c:pt>
                      <c:pt idx="10814">
                        <c:v>5.4080000000000004</c:v>
                      </c:pt>
                      <c:pt idx="10815">
                        <c:v>5.4089999999999998</c:v>
                      </c:pt>
                      <c:pt idx="10816">
                        <c:v>5.4089999999999998</c:v>
                      </c:pt>
                      <c:pt idx="10817">
                        <c:v>5.41</c:v>
                      </c:pt>
                      <c:pt idx="10818">
                        <c:v>5.41</c:v>
                      </c:pt>
                      <c:pt idx="10819">
                        <c:v>5.4109999999999996</c:v>
                      </c:pt>
                      <c:pt idx="10820">
                        <c:v>5.4109999999999996</c:v>
                      </c:pt>
                      <c:pt idx="10821">
                        <c:v>5.4119999999999999</c:v>
                      </c:pt>
                      <c:pt idx="10822">
                        <c:v>5.4119999999999999</c:v>
                      </c:pt>
                      <c:pt idx="10823">
                        <c:v>5.4130000000000003</c:v>
                      </c:pt>
                      <c:pt idx="10824">
                        <c:v>5.4130000000000003</c:v>
                      </c:pt>
                      <c:pt idx="10825">
                        <c:v>5.4139999999999997</c:v>
                      </c:pt>
                      <c:pt idx="10826">
                        <c:v>5.4139999999999997</c:v>
                      </c:pt>
                      <c:pt idx="10827">
                        <c:v>5.415</c:v>
                      </c:pt>
                      <c:pt idx="10828">
                        <c:v>5.415</c:v>
                      </c:pt>
                      <c:pt idx="10829">
                        <c:v>5.4160000000000004</c:v>
                      </c:pt>
                      <c:pt idx="10830">
                        <c:v>5.4160000000000004</c:v>
                      </c:pt>
                      <c:pt idx="10831">
                        <c:v>5.4169999999999998</c:v>
                      </c:pt>
                      <c:pt idx="10832">
                        <c:v>5.4169999999999998</c:v>
                      </c:pt>
                      <c:pt idx="10833">
                        <c:v>5.4180000000000001</c:v>
                      </c:pt>
                      <c:pt idx="10834">
                        <c:v>5.4180000000000001</c:v>
                      </c:pt>
                      <c:pt idx="10835">
                        <c:v>5.4189999999999996</c:v>
                      </c:pt>
                      <c:pt idx="10836">
                        <c:v>5.4189999999999996</c:v>
                      </c:pt>
                      <c:pt idx="10837">
                        <c:v>5.42</c:v>
                      </c:pt>
                      <c:pt idx="10838">
                        <c:v>5.42</c:v>
                      </c:pt>
                      <c:pt idx="10839">
                        <c:v>5.4210000000000003</c:v>
                      </c:pt>
                      <c:pt idx="10840">
                        <c:v>5.4210000000000003</c:v>
                      </c:pt>
                      <c:pt idx="10841">
                        <c:v>5.4219999999999997</c:v>
                      </c:pt>
                      <c:pt idx="10842">
                        <c:v>5.4219999999999997</c:v>
                      </c:pt>
                      <c:pt idx="10843">
                        <c:v>5.423</c:v>
                      </c:pt>
                      <c:pt idx="10844">
                        <c:v>5.423</c:v>
                      </c:pt>
                      <c:pt idx="10845">
                        <c:v>5.4240000000000004</c:v>
                      </c:pt>
                      <c:pt idx="10846">
                        <c:v>5.4240000000000004</c:v>
                      </c:pt>
                      <c:pt idx="10847">
                        <c:v>5.4249999999999998</c:v>
                      </c:pt>
                      <c:pt idx="10848">
                        <c:v>5.4249999999999998</c:v>
                      </c:pt>
                      <c:pt idx="10849">
                        <c:v>5.4260000000000002</c:v>
                      </c:pt>
                      <c:pt idx="10850">
                        <c:v>5.4260000000000002</c:v>
                      </c:pt>
                      <c:pt idx="10851">
                        <c:v>5.4269999999999996</c:v>
                      </c:pt>
                      <c:pt idx="10852">
                        <c:v>5.4269999999999996</c:v>
                      </c:pt>
                      <c:pt idx="10853">
                        <c:v>5.4279999999999999</c:v>
                      </c:pt>
                      <c:pt idx="10854">
                        <c:v>5.4279999999999999</c:v>
                      </c:pt>
                      <c:pt idx="10855">
                        <c:v>5.4290000000000003</c:v>
                      </c:pt>
                      <c:pt idx="10856">
                        <c:v>5.4290000000000003</c:v>
                      </c:pt>
                      <c:pt idx="10857">
                        <c:v>5.43</c:v>
                      </c:pt>
                      <c:pt idx="10858">
                        <c:v>5.43</c:v>
                      </c:pt>
                      <c:pt idx="10859">
                        <c:v>5.431</c:v>
                      </c:pt>
                      <c:pt idx="10860">
                        <c:v>5.431</c:v>
                      </c:pt>
                      <c:pt idx="10861">
                        <c:v>5.4320000000000004</c:v>
                      </c:pt>
                      <c:pt idx="10862">
                        <c:v>5.4320000000000004</c:v>
                      </c:pt>
                      <c:pt idx="10863">
                        <c:v>5.4329999999999998</c:v>
                      </c:pt>
                      <c:pt idx="10864">
                        <c:v>5.4329999999999998</c:v>
                      </c:pt>
                      <c:pt idx="10865">
                        <c:v>5.4340000000000002</c:v>
                      </c:pt>
                      <c:pt idx="10866">
                        <c:v>5.4340000000000002</c:v>
                      </c:pt>
                      <c:pt idx="10867">
                        <c:v>5.4349999999999996</c:v>
                      </c:pt>
                      <c:pt idx="10868">
                        <c:v>5.4349999999999996</c:v>
                      </c:pt>
                      <c:pt idx="10869">
                        <c:v>5.4359999999999999</c:v>
                      </c:pt>
                      <c:pt idx="10870">
                        <c:v>5.4359999999999999</c:v>
                      </c:pt>
                      <c:pt idx="10871">
                        <c:v>5.4370000000000003</c:v>
                      </c:pt>
                      <c:pt idx="10872">
                        <c:v>5.4370000000000003</c:v>
                      </c:pt>
                      <c:pt idx="10873">
                        <c:v>5.4379999999999997</c:v>
                      </c:pt>
                      <c:pt idx="10874">
                        <c:v>5.4379999999999997</c:v>
                      </c:pt>
                      <c:pt idx="10875">
                        <c:v>5.4390000000000001</c:v>
                      </c:pt>
                      <c:pt idx="10876">
                        <c:v>5.4390000000000001</c:v>
                      </c:pt>
                      <c:pt idx="10877">
                        <c:v>5.44</c:v>
                      </c:pt>
                      <c:pt idx="10878">
                        <c:v>5.44</c:v>
                      </c:pt>
                      <c:pt idx="10879">
                        <c:v>5.4409999999999998</c:v>
                      </c:pt>
                      <c:pt idx="10880">
                        <c:v>5.4409999999999998</c:v>
                      </c:pt>
                      <c:pt idx="10881">
                        <c:v>5.4420000000000002</c:v>
                      </c:pt>
                      <c:pt idx="10882">
                        <c:v>5.4420000000000002</c:v>
                      </c:pt>
                      <c:pt idx="10883">
                        <c:v>5.4429999999999996</c:v>
                      </c:pt>
                      <c:pt idx="10884">
                        <c:v>5.4429999999999996</c:v>
                      </c:pt>
                      <c:pt idx="10885">
                        <c:v>5.444</c:v>
                      </c:pt>
                      <c:pt idx="10886">
                        <c:v>5.444</c:v>
                      </c:pt>
                      <c:pt idx="10887">
                        <c:v>5.4450000000000003</c:v>
                      </c:pt>
                      <c:pt idx="10888">
                        <c:v>5.4450000000000003</c:v>
                      </c:pt>
                      <c:pt idx="10889">
                        <c:v>5.4459999999999997</c:v>
                      </c:pt>
                      <c:pt idx="10890">
                        <c:v>5.4459999999999997</c:v>
                      </c:pt>
                      <c:pt idx="10891">
                        <c:v>5.4470000000000001</c:v>
                      </c:pt>
                      <c:pt idx="10892">
                        <c:v>5.4470000000000001</c:v>
                      </c:pt>
                      <c:pt idx="10893">
                        <c:v>5.4480000000000004</c:v>
                      </c:pt>
                      <c:pt idx="10894">
                        <c:v>5.4480000000000004</c:v>
                      </c:pt>
                      <c:pt idx="10895">
                        <c:v>5.4489999999999998</c:v>
                      </c:pt>
                      <c:pt idx="10896">
                        <c:v>5.4489999999999998</c:v>
                      </c:pt>
                      <c:pt idx="10897">
                        <c:v>5.45</c:v>
                      </c:pt>
                      <c:pt idx="10898">
                        <c:v>5.45</c:v>
                      </c:pt>
                      <c:pt idx="10899">
                        <c:v>5.4509999999999996</c:v>
                      </c:pt>
                      <c:pt idx="10900">
                        <c:v>5.4509999999999996</c:v>
                      </c:pt>
                      <c:pt idx="10901">
                        <c:v>5.452</c:v>
                      </c:pt>
                      <c:pt idx="10902">
                        <c:v>5.452</c:v>
                      </c:pt>
                      <c:pt idx="10903">
                        <c:v>5.4530000000000003</c:v>
                      </c:pt>
                      <c:pt idx="10904">
                        <c:v>5.4530000000000003</c:v>
                      </c:pt>
                      <c:pt idx="10905">
                        <c:v>5.4539999999999997</c:v>
                      </c:pt>
                      <c:pt idx="10906">
                        <c:v>5.4539999999999997</c:v>
                      </c:pt>
                      <c:pt idx="10907">
                        <c:v>5.4550000000000001</c:v>
                      </c:pt>
                      <c:pt idx="10908">
                        <c:v>5.4550000000000001</c:v>
                      </c:pt>
                      <c:pt idx="10909">
                        <c:v>5.4560000000000004</c:v>
                      </c:pt>
                      <c:pt idx="10910">
                        <c:v>5.4560000000000004</c:v>
                      </c:pt>
                      <c:pt idx="10911">
                        <c:v>5.4569999999999999</c:v>
                      </c:pt>
                      <c:pt idx="10912">
                        <c:v>5.4569999999999999</c:v>
                      </c:pt>
                      <c:pt idx="10913">
                        <c:v>5.4580000000000002</c:v>
                      </c:pt>
                      <c:pt idx="10914">
                        <c:v>5.4580000000000002</c:v>
                      </c:pt>
                      <c:pt idx="10915">
                        <c:v>5.4589999999999996</c:v>
                      </c:pt>
                      <c:pt idx="10916">
                        <c:v>5.4589999999999996</c:v>
                      </c:pt>
                      <c:pt idx="10917">
                        <c:v>5.46</c:v>
                      </c:pt>
                      <c:pt idx="10918">
                        <c:v>5.46</c:v>
                      </c:pt>
                      <c:pt idx="10919">
                        <c:v>5.4610000000000003</c:v>
                      </c:pt>
                      <c:pt idx="10920">
                        <c:v>5.4610000000000003</c:v>
                      </c:pt>
                      <c:pt idx="10921">
                        <c:v>5.4619999999999997</c:v>
                      </c:pt>
                      <c:pt idx="10922">
                        <c:v>5.4619999999999997</c:v>
                      </c:pt>
                      <c:pt idx="10923">
                        <c:v>5.4630000000000001</c:v>
                      </c:pt>
                      <c:pt idx="10924">
                        <c:v>5.4630000000000001</c:v>
                      </c:pt>
                      <c:pt idx="10925">
                        <c:v>5.4640000000000004</c:v>
                      </c:pt>
                      <c:pt idx="10926">
                        <c:v>5.4640000000000004</c:v>
                      </c:pt>
                      <c:pt idx="10927">
                        <c:v>5.4649999999999999</c:v>
                      </c:pt>
                      <c:pt idx="10928">
                        <c:v>5.4649999999999999</c:v>
                      </c:pt>
                      <c:pt idx="10929">
                        <c:v>5.4660000000000002</c:v>
                      </c:pt>
                      <c:pt idx="10930">
                        <c:v>5.4660000000000002</c:v>
                      </c:pt>
                      <c:pt idx="10931">
                        <c:v>5.4669999999999996</c:v>
                      </c:pt>
                      <c:pt idx="10932">
                        <c:v>5.4669999999999996</c:v>
                      </c:pt>
                      <c:pt idx="10933">
                        <c:v>5.468</c:v>
                      </c:pt>
                      <c:pt idx="10934">
                        <c:v>5.468</c:v>
                      </c:pt>
                      <c:pt idx="10935">
                        <c:v>5.4690000000000003</c:v>
                      </c:pt>
                      <c:pt idx="10936">
                        <c:v>5.4690000000000003</c:v>
                      </c:pt>
                      <c:pt idx="10937">
                        <c:v>5.47</c:v>
                      </c:pt>
                      <c:pt idx="10938">
                        <c:v>5.47</c:v>
                      </c:pt>
                      <c:pt idx="10939">
                        <c:v>5.4710000000000001</c:v>
                      </c:pt>
                      <c:pt idx="10940">
                        <c:v>5.4710000000000001</c:v>
                      </c:pt>
                      <c:pt idx="10941">
                        <c:v>5.4720000000000004</c:v>
                      </c:pt>
                      <c:pt idx="10942">
                        <c:v>5.4720000000000004</c:v>
                      </c:pt>
                      <c:pt idx="10943">
                        <c:v>5.4729999999999999</c:v>
                      </c:pt>
                      <c:pt idx="10944">
                        <c:v>5.4729999999999999</c:v>
                      </c:pt>
                      <c:pt idx="10945">
                        <c:v>5.4740000000000002</c:v>
                      </c:pt>
                      <c:pt idx="10946">
                        <c:v>5.4740000000000002</c:v>
                      </c:pt>
                      <c:pt idx="10947">
                        <c:v>5.4749999999999996</c:v>
                      </c:pt>
                      <c:pt idx="10948">
                        <c:v>5.4749999999999996</c:v>
                      </c:pt>
                      <c:pt idx="10949">
                        <c:v>5.476</c:v>
                      </c:pt>
                      <c:pt idx="10950">
                        <c:v>5.476</c:v>
                      </c:pt>
                      <c:pt idx="10951">
                        <c:v>5.4770000000000003</c:v>
                      </c:pt>
                      <c:pt idx="10952">
                        <c:v>5.4770000000000003</c:v>
                      </c:pt>
                      <c:pt idx="10953">
                        <c:v>5.4779999999999998</c:v>
                      </c:pt>
                      <c:pt idx="10954">
                        <c:v>5.4779999999999998</c:v>
                      </c:pt>
                      <c:pt idx="10955">
                        <c:v>5.4790000000000001</c:v>
                      </c:pt>
                      <c:pt idx="10956">
                        <c:v>5.4790000000000001</c:v>
                      </c:pt>
                      <c:pt idx="10957">
                        <c:v>5.48</c:v>
                      </c:pt>
                      <c:pt idx="10958">
                        <c:v>5.48</c:v>
                      </c:pt>
                      <c:pt idx="10959">
                        <c:v>5.4809999999999999</c:v>
                      </c:pt>
                      <c:pt idx="10960">
                        <c:v>5.4809999999999999</c:v>
                      </c:pt>
                      <c:pt idx="10961">
                        <c:v>5.4820000000000002</c:v>
                      </c:pt>
                      <c:pt idx="10962">
                        <c:v>5.4820000000000002</c:v>
                      </c:pt>
                      <c:pt idx="10963">
                        <c:v>5.4829999999999997</c:v>
                      </c:pt>
                      <c:pt idx="10964">
                        <c:v>5.4829999999999997</c:v>
                      </c:pt>
                      <c:pt idx="10965">
                        <c:v>5.484</c:v>
                      </c:pt>
                      <c:pt idx="10966">
                        <c:v>5.484</c:v>
                      </c:pt>
                      <c:pt idx="10967">
                        <c:v>5.4850000000000003</c:v>
                      </c:pt>
                      <c:pt idx="10968">
                        <c:v>5.4850000000000003</c:v>
                      </c:pt>
                      <c:pt idx="10969">
                        <c:v>5.4859999999999998</c:v>
                      </c:pt>
                      <c:pt idx="10970">
                        <c:v>5.4859999999999998</c:v>
                      </c:pt>
                      <c:pt idx="10971">
                        <c:v>5.4870000000000001</c:v>
                      </c:pt>
                      <c:pt idx="10972">
                        <c:v>5.4870000000000001</c:v>
                      </c:pt>
                      <c:pt idx="10973">
                        <c:v>5.4880000000000004</c:v>
                      </c:pt>
                      <c:pt idx="10974">
                        <c:v>5.4880000000000004</c:v>
                      </c:pt>
                      <c:pt idx="10975">
                        <c:v>5.4889999999999999</c:v>
                      </c:pt>
                      <c:pt idx="10976">
                        <c:v>5.4889999999999999</c:v>
                      </c:pt>
                      <c:pt idx="10977">
                        <c:v>5.49</c:v>
                      </c:pt>
                      <c:pt idx="10978">
                        <c:v>5.49</c:v>
                      </c:pt>
                      <c:pt idx="10979">
                        <c:v>5.4909999999999997</c:v>
                      </c:pt>
                      <c:pt idx="10980">
                        <c:v>5.4909999999999997</c:v>
                      </c:pt>
                      <c:pt idx="10981">
                        <c:v>5.492</c:v>
                      </c:pt>
                      <c:pt idx="10982">
                        <c:v>5.492</c:v>
                      </c:pt>
                      <c:pt idx="10983">
                        <c:v>5.4930000000000003</c:v>
                      </c:pt>
                      <c:pt idx="10984">
                        <c:v>5.4930000000000003</c:v>
                      </c:pt>
                      <c:pt idx="10985">
                        <c:v>5.4939999999999998</c:v>
                      </c:pt>
                      <c:pt idx="10986">
                        <c:v>5.4939999999999998</c:v>
                      </c:pt>
                      <c:pt idx="10987">
                        <c:v>5.4950000000000001</c:v>
                      </c:pt>
                      <c:pt idx="10988">
                        <c:v>5.4950000000000001</c:v>
                      </c:pt>
                      <c:pt idx="10989">
                        <c:v>5.4960000000000004</c:v>
                      </c:pt>
                      <c:pt idx="10990">
                        <c:v>5.4960000000000004</c:v>
                      </c:pt>
                      <c:pt idx="10991">
                        <c:v>5.4969999999999999</c:v>
                      </c:pt>
                      <c:pt idx="10992">
                        <c:v>5.4969999999999999</c:v>
                      </c:pt>
                      <c:pt idx="10993">
                        <c:v>5.4980000000000002</c:v>
                      </c:pt>
                      <c:pt idx="10994">
                        <c:v>5.4980000000000002</c:v>
                      </c:pt>
                      <c:pt idx="10995">
                        <c:v>5.4989999999999997</c:v>
                      </c:pt>
                      <c:pt idx="10996">
                        <c:v>5.4989999999999997</c:v>
                      </c:pt>
                      <c:pt idx="10997">
                        <c:v>5.5</c:v>
                      </c:pt>
                      <c:pt idx="10998">
                        <c:v>5.5</c:v>
                      </c:pt>
                      <c:pt idx="10999">
                        <c:v>5.5010000000000003</c:v>
                      </c:pt>
                      <c:pt idx="11000">
                        <c:v>5.5010000000000003</c:v>
                      </c:pt>
                      <c:pt idx="11001">
                        <c:v>5.5019999999999998</c:v>
                      </c:pt>
                      <c:pt idx="11002">
                        <c:v>5.5019999999999998</c:v>
                      </c:pt>
                      <c:pt idx="11003">
                        <c:v>5.5030000000000001</c:v>
                      </c:pt>
                      <c:pt idx="11004">
                        <c:v>5.5030000000000001</c:v>
                      </c:pt>
                      <c:pt idx="11005">
                        <c:v>5.5039999999999996</c:v>
                      </c:pt>
                      <c:pt idx="11006">
                        <c:v>5.5039999999999996</c:v>
                      </c:pt>
                      <c:pt idx="11007">
                        <c:v>5.5049999999999999</c:v>
                      </c:pt>
                      <c:pt idx="11008">
                        <c:v>5.5049999999999999</c:v>
                      </c:pt>
                      <c:pt idx="11009">
                        <c:v>5.5060000000000002</c:v>
                      </c:pt>
                      <c:pt idx="11010">
                        <c:v>5.5060000000000002</c:v>
                      </c:pt>
                      <c:pt idx="11011">
                        <c:v>5.5069999999999997</c:v>
                      </c:pt>
                      <c:pt idx="11012">
                        <c:v>5.5069999999999997</c:v>
                      </c:pt>
                      <c:pt idx="11013">
                        <c:v>5.508</c:v>
                      </c:pt>
                      <c:pt idx="11014">
                        <c:v>5.508</c:v>
                      </c:pt>
                      <c:pt idx="11015">
                        <c:v>5.5090000000000003</c:v>
                      </c:pt>
                      <c:pt idx="11016">
                        <c:v>5.5090000000000003</c:v>
                      </c:pt>
                      <c:pt idx="11017">
                        <c:v>5.51</c:v>
                      </c:pt>
                      <c:pt idx="11018">
                        <c:v>5.51</c:v>
                      </c:pt>
                      <c:pt idx="11019">
                        <c:v>5.5110000000000001</c:v>
                      </c:pt>
                      <c:pt idx="11020">
                        <c:v>5.5110000000000001</c:v>
                      </c:pt>
                      <c:pt idx="11021">
                        <c:v>5.5119999999999996</c:v>
                      </c:pt>
                      <c:pt idx="11022">
                        <c:v>5.5119999999999996</c:v>
                      </c:pt>
                      <c:pt idx="11023">
                        <c:v>5.5129999999999999</c:v>
                      </c:pt>
                      <c:pt idx="11024">
                        <c:v>5.5129999999999999</c:v>
                      </c:pt>
                      <c:pt idx="11025">
                        <c:v>5.5140000000000002</c:v>
                      </c:pt>
                      <c:pt idx="11026">
                        <c:v>5.5140000000000002</c:v>
                      </c:pt>
                      <c:pt idx="11027">
                        <c:v>5.5149999999999997</c:v>
                      </c:pt>
                      <c:pt idx="11028">
                        <c:v>5.5149999999999997</c:v>
                      </c:pt>
                      <c:pt idx="11029">
                        <c:v>5.516</c:v>
                      </c:pt>
                      <c:pt idx="11030">
                        <c:v>5.516</c:v>
                      </c:pt>
                      <c:pt idx="11031">
                        <c:v>5.5170000000000003</c:v>
                      </c:pt>
                      <c:pt idx="11032">
                        <c:v>5.5170000000000003</c:v>
                      </c:pt>
                      <c:pt idx="11033">
                        <c:v>5.5179999999999998</c:v>
                      </c:pt>
                      <c:pt idx="11034">
                        <c:v>5.5179999999999998</c:v>
                      </c:pt>
                      <c:pt idx="11035">
                        <c:v>5.5190000000000001</c:v>
                      </c:pt>
                      <c:pt idx="11036">
                        <c:v>5.5190000000000001</c:v>
                      </c:pt>
                      <c:pt idx="11037">
                        <c:v>5.52</c:v>
                      </c:pt>
                      <c:pt idx="11038">
                        <c:v>5.52</c:v>
                      </c:pt>
                      <c:pt idx="11039">
                        <c:v>5.5209999999999999</c:v>
                      </c:pt>
                      <c:pt idx="11040">
                        <c:v>5.5209999999999999</c:v>
                      </c:pt>
                      <c:pt idx="11041">
                        <c:v>5.5220000000000002</c:v>
                      </c:pt>
                      <c:pt idx="11042">
                        <c:v>5.5220000000000002</c:v>
                      </c:pt>
                      <c:pt idx="11043">
                        <c:v>5.5229999999999997</c:v>
                      </c:pt>
                      <c:pt idx="11044">
                        <c:v>5.5229999999999997</c:v>
                      </c:pt>
                      <c:pt idx="11045">
                        <c:v>5.524</c:v>
                      </c:pt>
                      <c:pt idx="11046">
                        <c:v>5.524</c:v>
                      </c:pt>
                      <c:pt idx="11047">
                        <c:v>5.5250000000000004</c:v>
                      </c:pt>
                      <c:pt idx="11048">
                        <c:v>5.5250000000000004</c:v>
                      </c:pt>
                      <c:pt idx="11049">
                        <c:v>5.5259999999999998</c:v>
                      </c:pt>
                      <c:pt idx="11050">
                        <c:v>5.5259999999999998</c:v>
                      </c:pt>
                      <c:pt idx="11051">
                        <c:v>5.5270000000000001</c:v>
                      </c:pt>
                      <c:pt idx="11052">
                        <c:v>5.5270000000000001</c:v>
                      </c:pt>
                      <c:pt idx="11053">
                        <c:v>5.5279999999999996</c:v>
                      </c:pt>
                      <c:pt idx="11054">
                        <c:v>5.5279999999999996</c:v>
                      </c:pt>
                      <c:pt idx="11055">
                        <c:v>5.5289999999999999</c:v>
                      </c:pt>
                      <c:pt idx="11056">
                        <c:v>5.5289999999999999</c:v>
                      </c:pt>
                      <c:pt idx="11057">
                        <c:v>5.53</c:v>
                      </c:pt>
                      <c:pt idx="11058">
                        <c:v>5.53</c:v>
                      </c:pt>
                      <c:pt idx="11059">
                        <c:v>5.5309999999999997</c:v>
                      </c:pt>
                      <c:pt idx="11060">
                        <c:v>5.5309999999999997</c:v>
                      </c:pt>
                      <c:pt idx="11061">
                        <c:v>5.532</c:v>
                      </c:pt>
                      <c:pt idx="11062">
                        <c:v>5.532</c:v>
                      </c:pt>
                      <c:pt idx="11063">
                        <c:v>5.5330000000000004</c:v>
                      </c:pt>
                      <c:pt idx="11064">
                        <c:v>5.5330000000000004</c:v>
                      </c:pt>
                      <c:pt idx="11065">
                        <c:v>5.5339999999999998</c:v>
                      </c:pt>
                      <c:pt idx="11066">
                        <c:v>5.5339999999999998</c:v>
                      </c:pt>
                      <c:pt idx="11067">
                        <c:v>5.5350000000000001</c:v>
                      </c:pt>
                      <c:pt idx="11068">
                        <c:v>5.5350000000000001</c:v>
                      </c:pt>
                      <c:pt idx="11069">
                        <c:v>5.5359999999999996</c:v>
                      </c:pt>
                      <c:pt idx="11070">
                        <c:v>5.5359999999999996</c:v>
                      </c:pt>
                      <c:pt idx="11071">
                        <c:v>5.5369999999999999</c:v>
                      </c:pt>
                      <c:pt idx="11072">
                        <c:v>5.5369999999999999</c:v>
                      </c:pt>
                      <c:pt idx="11073">
                        <c:v>5.5380000000000003</c:v>
                      </c:pt>
                      <c:pt idx="11074">
                        <c:v>5.5380000000000003</c:v>
                      </c:pt>
                      <c:pt idx="11075">
                        <c:v>5.5389999999999997</c:v>
                      </c:pt>
                      <c:pt idx="11076">
                        <c:v>5.5389999999999997</c:v>
                      </c:pt>
                      <c:pt idx="11077">
                        <c:v>5.54</c:v>
                      </c:pt>
                      <c:pt idx="11078">
                        <c:v>5.54</c:v>
                      </c:pt>
                      <c:pt idx="11079">
                        <c:v>5.5410000000000004</c:v>
                      </c:pt>
                      <c:pt idx="11080">
                        <c:v>5.5410000000000004</c:v>
                      </c:pt>
                      <c:pt idx="11081">
                        <c:v>5.5419999999999998</c:v>
                      </c:pt>
                      <c:pt idx="11082">
                        <c:v>5.5419999999999998</c:v>
                      </c:pt>
                      <c:pt idx="11083">
                        <c:v>5.5430000000000001</c:v>
                      </c:pt>
                      <c:pt idx="11084">
                        <c:v>5.5430000000000001</c:v>
                      </c:pt>
                      <c:pt idx="11085">
                        <c:v>5.5439999999999996</c:v>
                      </c:pt>
                      <c:pt idx="11086">
                        <c:v>5.5439999999999996</c:v>
                      </c:pt>
                      <c:pt idx="11087">
                        <c:v>5.5449999999999999</c:v>
                      </c:pt>
                      <c:pt idx="11088">
                        <c:v>5.5449999999999999</c:v>
                      </c:pt>
                      <c:pt idx="11089">
                        <c:v>5.5460000000000003</c:v>
                      </c:pt>
                      <c:pt idx="11090">
                        <c:v>5.5460000000000003</c:v>
                      </c:pt>
                      <c:pt idx="11091">
                        <c:v>5.5469999999999997</c:v>
                      </c:pt>
                      <c:pt idx="11092">
                        <c:v>5.5469999999999997</c:v>
                      </c:pt>
                      <c:pt idx="11093">
                        <c:v>5.548</c:v>
                      </c:pt>
                      <c:pt idx="11094">
                        <c:v>5.548</c:v>
                      </c:pt>
                      <c:pt idx="11095">
                        <c:v>5.5490000000000004</c:v>
                      </c:pt>
                      <c:pt idx="11096">
                        <c:v>5.5490000000000004</c:v>
                      </c:pt>
                      <c:pt idx="11097">
                        <c:v>5.55</c:v>
                      </c:pt>
                      <c:pt idx="11098">
                        <c:v>5.55</c:v>
                      </c:pt>
                      <c:pt idx="11099">
                        <c:v>5.5510000000000002</c:v>
                      </c:pt>
                      <c:pt idx="11100">
                        <c:v>5.5510000000000002</c:v>
                      </c:pt>
                      <c:pt idx="11101">
                        <c:v>5.5519999999999996</c:v>
                      </c:pt>
                      <c:pt idx="11102">
                        <c:v>5.5519999999999996</c:v>
                      </c:pt>
                      <c:pt idx="11103">
                        <c:v>5.5529999999999999</c:v>
                      </c:pt>
                      <c:pt idx="11104">
                        <c:v>5.5529999999999999</c:v>
                      </c:pt>
                      <c:pt idx="11105">
                        <c:v>5.5540000000000003</c:v>
                      </c:pt>
                      <c:pt idx="11106">
                        <c:v>5.5540000000000003</c:v>
                      </c:pt>
                      <c:pt idx="11107">
                        <c:v>5.5549999999999997</c:v>
                      </c:pt>
                      <c:pt idx="11108">
                        <c:v>5.5549999999999997</c:v>
                      </c:pt>
                      <c:pt idx="11109">
                        <c:v>5.556</c:v>
                      </c:pt>
                      <c:pt idx="11110">
                        <c:v>5.556</c:v>
                      </c:pt>
                      <c:pt idx="11111">
                        <c:v>5.5570000000000004</c:v>
                      </c:pt>
                      <c:pt idx="11112">
                        <c:v>5.5570000000000004</c:v>
                      </c:pt>
                      <c:pt idx="11113">
                        <c:v>5.5579999999999998</c:v>
                      </c:pt>
                      <c:pt idx="11114">
                        <c:v>5.5579999999999998</c:v>
                      </c:pt>
                      <c:pt idx="11115">
                        <c:v>5.5590000000000002</c:v>
                      </c:pt>
                      <c:pt idx="11116">
                        <c:v>5.5590000000000002</c:v>
                      </c:pt>
                      <c:pt idx="11117">
                        <c:v>5.56</c:v>
                      </c:pt>
                      <c:pt idx="11118">
                        <c:v>5.56</c:v>
                      </c:pt>
                      <c:pt idx="11119">
                        <c:v>5.5609999999999999</c:v>
                      </c:pt>
                      <c:pt idx="11120">
                        <c:v>5.5609999999999999</c:v>
                      </c:pt>
                      <c:pt idx="11121">
                        <c:v>5.5620000000000003</c:v>
                      </c:pt>
                      <c:pt idx="11122">
                        <c:v>5.5620000000000003</c:v>
                      </c:pt>
                      <c:pt idx="11123">
                        <c:v>5.5629999999999997</c:v>
                      </c:pt>
                      <c:pt idx="11124">
                        <c:v>5.5629999999999997</c:v>
                      </c:pt>
                      <c:pt idx="11125">
                        <c:v>5.5640000000000001</c:v>
                      </c:pt>
                      <c:pt idx="11126">
                        <c:v>5.5640000000000001</c:v>
                      </c:pt>
                      <c:pt idx="11127">
                        <c:v>5.5650000000000004</c:v>
                      </c:pt>
                      <c:pt idx="11128">
                        <c:v>5.5650000000000004</c:v>
                      </c:pt>
                      <c:pt idx="11129">
                        <c:v>5.5659999999999998</c:v>
                      </c:pt>
                      <c:pt idx="11130">
                        <c:v>5.5659999999999998</c:v>
                      </c:pt>
                      <c:pt idx="11131">
                        <c:v>5.5670000000000002</c:v>
                      </c:pt>
                      <c:pt idx="11132">
                        <c:v>5.5670000000000002</c:v>
                      </c:pt>
                      <c:pt idx="11133">
                        <c:v>5.5679999999999996</c:v>
                      </c:pt>
                      <c:pt idx="11134">
                        <c:v>5.5679999999999996</c:v>
                      </c:pt>
                      <c:pt idx="11135">
                        <c:v>5.569</c:v>
                      </c:pt>
                      <c:pt idx="11136">
                        <c:v>5.569</c:v>
                      </c:pt>
                      <c:pt idx="11137">
                        <c:v>5.57</c:v>
                      </c:pt>
                      <c:pt idx="11138">
                        <c:v>5.57</c:v>
                      </c:pt>
                      <c:pt idx="11139">
                        <c:v>5.5709999999999997</c:v>
                      </c:pt>
                      <c:pt idx="11140">
                        <c:v>5.5709999999999997</c:v>
                      </c:pt>
                      <c:pt idx="11141">
                        <c:v>5.5720000000000001</c:v>
                      </c:pt>
                      <c:pt idx="11142">
                        <c:v>5.5720000000000001</c:v>
                      </c:pt>
                      <c:pt idx="11143">
                        <c:v>5.5730000000000004</c:v>
                      </c:pt>
                      <c:pt idx="11144">
                        <c:v>5.5730000000000004</c:v>
                      </c:pt>
                      <c:pt idx="11145">
                        <c:v>5.5739999999999998</c:v>
                      </c:pt>
                      <c:pt idx="11146">
                        <c:v>5.5739999999999998</c:v>
                      </c:pt>
                      <c:pt idx="11147">
                        <c:v>5.5750000000000002</c:v>
                      </c:pt>
                      <c:pt idx="11148">
                        <c:v>5.5750000000000002</c:v>
                      </c:pt>
                      <c:pt idx="11149">
                        <c:v>5.5759999999999996</c:v>
                      </c:pt>
                      <c:pt idx="11150">
                        <c:v>5.5759999999999996</c:v>
                      </c:pt>
                      <c:pt idx="11151">
                        <c:v>5.577</c:v>
                      </c:pt>
                      <c:pt idx="11152">
                        <c:v>5.577</c:v>
                      </c:pt>
                      <c:pt idx="11153">
                        <c:v>5.5780000000000003</c:v>
                      </c:pt>
                      <c:pt idx="11154">
                        <c:v>5.5780000000000003</c:v>
                      </c:pt>
                      <c:pt idx="11155">
                        <c:v>5.5789999999999997</c:v>
                      </c:pt>
                      <c:pt idx="11156">
                        <c:v>5.5789999999999997</c:v>
                      </c:pt>
                      <c:pt idx="11157">
                        <c:v>5.58</c:v>
                      </c:pt>
                      <c:pt idx="11158">
                        <c:v>5.58</c:v>
                      </c:pt>
                      <c:pt idx="11159">
                        <c:v>5.5810000000000004</c:v>
                      </c:pt>
                      <c:pt idx="11160">
                        <c:v>5.5810000000000004</c:v>
                      </c:pt>
                      <c:pt idx="11161">
                        <c:v>5.5819999999999999</c:v>
                      </c:pt>
                      <c:pt idx="11162">
                        <c:v>5.5819999999999999</c:v>
                      </c:pt>
                      <c:pt idx="11163">
                        <c:v>5.5830000000000002</c:v>
                      </c:pt>
                      <c:pt idx="11164">
                        <c:v>5.5830000000000002</c:v>
                      </c:pt>
                      <c:pt idx="11165">
                        <c:v>5.5839999999999996</c:v>
                      </c:pt>
                      <c:pt idx="11166">
                        <c:v>5.5839999999999996</c:v>
                      </c:pt>
                      <c:pt idx="11167">
                        <c:v>5.585</c:v>
                      </c:pt>
                      <c:pt idx="11168">
                        <c:v>5.585</c:v>
                      </c:pt>
                      <c:pt idx="11169">
                        <c:v>5.5860000000000003</c:v>
                      </c:pt>
                      <c:pt idx="11170">
                        <c:v>5.5860000000000003</c:v>
                      </c:pt>
                      <c:pt idx="11171">
                        <c:v>5.5869999999999997</c:v>
                      </c:pt>
                      <c:pt idx="11172">
                        <c:v>5.5869999999999997</c:v>
                      </c:pt>
                      <c:pt idx="11173">
                        <c:v>5.5880000000000001</c:v>
                      </c:pt>
                      <c:pt idx="11174">
                        <c:v>5.5880000000000001</c:v>
                      </c:pt>
                      <c:pt idx="11175">
                        <c:v>5.5890000000000004</c:v>
                      </c:pt>
                      <c:pt idx="11176">
                        <c:v>5.5890000000000004</c:v>
                      </c:pt>
                      <c:pt idx="11177">
                        <c:v>5.59</c:v>
                      </c:pt>
                      <c:pt idx="11178">
                        <c:v>5.59</c:v>
                      </c:pt>
                      <c:pt idx="11179">
                        <c:v>5.5910000000000002</c:v>
                      </c:pt>
                      <c:pt idx="11180">
                        <c:v>5.5910000000000002</c:v>
                      </c:pt>
                      <c:pt idx="11181">
                        <c:v>5.5919999999999996</c:v>
                      </c:pt>
                      <c:pt idx="11182">
                        <c:v>5.5919999999999996</c:v>
                      </c:pt>
                      <c:pt idx="11183">
                        <c:v>5.593</c:v>
                      </c:pt>
                      <c:pt idx="11184">
                        <c:v>5.593</c:v>
                      </c:pt>
                      <c:pt idx="11185">
                        <c:v>5.5940000000000003</c:v>
                      </c:pt>
                      <c:pt idx="11186">
                        <c:v>5.5940000000000003</c:v>
                      </c:pt>
                      <c:pt idx="11187">
                        <c:v>5.5949999999999998</c:v>
                      </c:pt>
                      <c:pt idx="11188">
                        <c:v>5.5949999999999998</c:v>
                      </c:pt>
                      <c:pt idx="11189">
                        <c:v>5.5960000000000001</c:v>
                      </c:pt>
                      <c:pt idx="11190">
                        <c:v>5.5960000000000001</c:v>
                      </c:pt>
                      <c:pt idx="11191">
                        <c:v>5.5970000000000004</c:v>
                      </c:pt>
                      <c:pt idx="11192">
                        <c:v>5.5970000000000004</c:v>
                      </c:pt>
                      <c:pt idx="11193">
                        <c:v>5.5979999999999999</c:v>
                      </c:pt>
                      <c:pt idx="11194">
                        <c:v>5.5979999999999999</c:v>
                      </c:pt>
                      <c:pt idx="11195">
                        <c:v>5.5990000000000002</c:v>
                      </c:pt>
                      <c:pt idx="11196">
                        <c:v>5.5990000000000002</c:v>
                      </c:pt>
                      <c:pt idx="11197">
                        <c:v>5.6</c:v>
                      </c:pt>
                      <c:pt idx="11198">
                        <c:v>5.6</c:v>
                      </c:pt>
                      <c:pt idx="11199">
                        <c:v>5.601</c:v>
                      </c:pt>
                      <c:pt idx="11200">
                        <c:v>5.601</c:v>
                      </c:pt>
                      <c:pt idx="11201">
                        <c:v>5.6020000000000003</c:v>
                      </c:pt>
                      <c:pt idx="11202">
                        <c:v>5.6020000000000003</c:v>
                      </c:pt>
                      <c:pt idx="11203">
                        <c:v>5.6029999999999998</c:v>
                      </c:pt>
                      <c:pt idx="11204">
                        <c:v>5.6029999999999998</c:v>
                      </c:pt>
                      <c:pt idx="11205">
                        <c:v>5.6040000000000001</c:v>
                      </c:pt>
                      <c:pt idx="11206">
                        <c:v>5.6040000000000001</c:v>
                      </c:pt>
                      <c:pt idx="11207">
                        <c:v>5.6050000000000004</c:v>
                      </c:pt>
                      <c:pt idx="11208">
                        <c:v>5.6050000000000004</c:v>
                      </c:pt>
                      <c:pt idx="11209">
                        <c:v>5.6059999999999999</c:v>
                      </c:pt>
                      <c:pt idx="11210">
                        <c:v>5.6059999999999999</c:v>
                      </c:pt>
                      <c:pt idx="11211">
                        <c:v>5.6070000000000002</c:v>
                      </c:pt>
                      <c:pt idx="11212">
                        <c:v>5.6070000000000002</c:v>
                      </c:pt>
                      <c:pt idx="11213">
                        <c:v>5.6079999999999997</c:v>
                      </c:pt>
                      <c:pt idx="11214">
                        <c:v>5.6079999999999997</c:v>
                      </c:pt>
                      <c:pt idx="11215">
                        <c:v>5.609</c:v>
                      </c:pt>
                      <c:pt idx="11216">
                        <c:v>5.609</c:v>
                      </c:pt>
                      <c:pt idx="11217">
                        <c:v>5.61</c:v>
                      </c:pt>
                      <c:pt idx="11218">
                        <c:v>5.61</c:v>
                      </c:pt>
                      <c:pt idx="11219">
                        <c:v>5.6109999999999998</c:v>
                      </c:pt>
                      <c:pt idx="11220">
                        <c:v>5.6109999999999998</c:v>
                      </c:pt>
                      <c:pt idx="11221">
                        <c:v>5.6120000000000001</c:v>
                      </c:pt>
                      <c:pt idx="11222">
                        <c:v>5.6120000000000001</c:v>
                      </c:pt>
                      <c:pt idx="11223">
                        <c:v>5.6130000000000004</c:v>
                      </c:pt>
                      <c:pt idx="11224">
                        <c:v>5.6130000000000004</c:v>
                      </c:pt>
                      <c:pt idx="11225">
                        <c:v>5.6139999999999999</c:v>
                      </c:pt>
                      <c:pt idx="11226">
                        <c:v>5.6139999999999999</c:v>
                      </c:pt>
                      <c:pt idx="11227">
                        <c:v>5.6150000000000002</c:v>
                      </c:pt>
                      <c:pt idx="11228">
                        <c:v>5.6150000000000002</c:v>
                      </c:pt>
                      <c:pt idx="11229">
                        <c:v>5.6159999999999997</c:v>
                      </c:pt>
                      <c:pt idx="11230">
                        <c:v>5.6159999999999997</c:v>
                      </c:pt>
                      <c:pt idx="11231">
                        <c:v>5.617</c:v>
                      </c:pt>
                      <c:pt idx="11232">
                        <c:v>5.617</c:v>
                      </c:pt>
                      <c:pt idx="11233">
                        <c:v>5.6180000000000003</c:v>
                      </c:pt>
                      <c:pt idx="11234">
                        <c:v>5.6180000000000003</c:v>
                      </c:pt>
                      <c:pt idx="11235">
                        <c:v>5.6189999999999998</c:v>
                      </c:pt>
                      <c:pt idx="11236">
                        <c:v>5.6189999999999998</c:v>
                      </c:pt>
                      <c:pt idx="11237">
                        <c:v>5.62</c:v>
                      </c:pt>
                      <c:pt idx="11238">
                        <c:v>5.62</c:v>
                      </c:pt>
                      <c:pt idx="11239">
                        <c:v>5.6210000000000004</c:v>
                      </c:pt>
                      <c:pt idx="11240">
                        <c:v>5.6210000000000004</c:v>
                      </c:pt>
                      <c:pt idx="11241">
                        <c:v>5.6219999999999999</c:v>
                      </c:pt>
                      <c:pt idx="11242">
                        <c:v>5.6219999999999999</c:v>
                      </c:pt>
                      <c:pt idx="11243">
                        <c:v>5.6230000000000002</c:v>
                      </c:pt>
                      <c:pt idx="11244">
                        <c:v>5.6230000000000002</c:v>
                      </c:pt>
                      <c:pt idx="11245">
                        <c:v>5.6239999999999997</c:v>
                      </c:pt>
                      <c:pt idx="11246">
                        <c:v>5.6239999999999997</c:v>
                      </c:pt>
                      <c:pt idx="11247">
                        <c:v>5.625</c:v>
                      </c:pt>
                      <c:pt idx="11248">
                        <c:v>5.625</c:v>
                      </c:pt>
                      <c:pt idx="11249">
                        <c:v>5.6260000000000003</c:v>
                      </c:pt>
                      <c:pt idx="11250">
                        <c:v>5.6260000000000003</c:v>
                      </c:pt>
                      <c:pt idx="11251">
                        <c:v>5.6269999999999998</c:v>
                      </c:pt>
                      <c:pt idx="11252">
                        <c:v>5.6269999999999998</c:v>
                      </c:pt>
                      <c:pt idx="11253">
                        <c:v>5.6280000000000001</c:v>
                      </c:pt>
                      <c:pt idx="11254">
                        <c:v>5.6280000000000001</c:v>
                      </c:pt>
                      <c:pt idx="11255">
                        <c:v>5.6289999999999996</c:v>
                      </c:pt>
                      <c:pt idx="11256">
                        <c:v>5.6289999999999996</c:v>
                      </c:pt>
                      <c:pt idx="11257">
                        <c:v>5.63</c:v>
                      </c:pt>
                      <c:pt idx="11258">
                        <c:v>5.63</c:v>
                      </c:pt>
                      <c:pt idx="11259">
                        <c:v>5.6310000000000002</c:v>
                      </c:pt>
                      <c:pt idx="11260">
                        <c:v>5.6310000000000002</c:v>
                      </c:pt>
                      <c:pt idx="11261">
                        <c:v>5.6319999999999997</c:v>
                      </c:pt>
                      <c:pt idx="11262">
                        <c:v>5.6319999999999997</c:v>
                      </c:pt>
                      <c:pt idx="11263">
                        <c:v>5.633</c:v>
                      </c:pt>
                      <c:pt idx="11264">
                        <c:v>5.633</c:v>
                      </c:pt>
                      <c:pt idx="11265">
                        <c:v>5.6340000000000003</c:v>
                      </c:pt>
                      <c:pt idx="11266">
                        <c:v>5.6340000000000003</c:v>
                      </c:pt>
                      <c:pt idx="11267">
                        <c:v>5.6349999999999998</c:v>
                      </c:pt>
                      <c:pt idx="11268">
                        <c:v>5.6349999999999998</c:v>
                      </c:pt>
                      <c:pt idx="11269">
                        <c:v>5.6360000000000001</c:v>
                      </c:pt>
                      <c:pt idx="11270">
                        <c:v>5.6360000000000001</c:v>
                      </c:pt>
                      <c:pt idx="11271">
                        <c:v>5.6369999999999996</c:v>
                      </c:pt>
                      <c:pt idx="11272">
                        <c:v>5.6369999999999996</c:v>
                      </c:pt>
                      <c:pt idx="11273">
                        <c:v>5.6379999999999999</c:v>
                      </c:pt>
                      <c:pt idx="11274">
                        <c:v>5.6379999999999999</c:v>
                      </c:pt>
                      <c:pt idx="11275">
                        <c:v>5.6390000000000002</c:v>
                      </c:pt>
                      <c:pt idx="11276">
                        <c:v>5.6390000000000002</c:v>
                      </c:pt>
                      <c:pt idx="11277">
                        <c:v>5.64</c:v>
                      </c:pt>
                      <c:pt idx="11278">
                        <c:v>5.64</c:v>
                      </c:pt>
                      <c:pt idx="11279">
                        <c:v>5.641</c:v>
                      </c:pt>
                      <c:pt idx="11280">
                        <c:v>5.641</c:v>
                      </c:pt>
                      <c:pt idx="11281">
                        <c:v>5.6420000000000003</c:v>
                      </c:pt>
                      <c:pt idx="11282">
                        <c:v>5.6420000000000003</c:v>
                      </c:pt>
                      <c:pt idx="11283">
                        <c:v>5.6429999999999998</c:v>
                      </c:pt>
                      <c:pt idx="11284">
                        <c:v>5.6429999999999998</c:v>
                      </c:pt>
                      <c:pt idx="11285">
                        <c:v>5.6440000000000001</c:v>
                      </c:pt>
                      <c:pt idx="11286">
                        <c:v>5.6440000000000001</c:v>
                      </c:pt>
                      <c:pt idx="11287">
                        <c:v>5.6449999999999996</c:v>
                      </c:pt>
                      <c:pt idx="11288">
                        <c:v>5.6449999999999996</c:v>
                      </c:pt>
                      <c:pt idx="11289">
                        <c:v>5.6459999999999999</c:v>
                      </c:pt>
                      <c:pt idx="11290">
                        <c:v>5.6459999999999999</c:v>
                      </c:pt>
                      <c:pt idx="11291">
                        <c:v>5.6470000000000002</c:v>
                      </c:pt>
                      <c:pt idx="11292">
                        <c:v>5.6470000000000002</c:v>
                      </c:pt>
                      <c:pt idx="11293">
                        <c:v>5.6479999999999997</c:v>
                      </c:pt>
                      <c:pt idx="11294">
                        <c:v>5.6479999999999997</c:v>
                      </c:pt>
                      <c:pt idx="11295">
                        <c:v>5.649</c:v>
                      </c:pt>
                      <c:pt idx="11296">
                        <c:v>5.649</c:v>
                      </c:pt>
                      <c:pt idx="11297">
                        <c:v>5.65</c:v>
                      </c:pt>
                      <c:pt idx="11298">
                        <c:v>5.65</c:v>
                      </c:pt>
                      <c:pt idx="11299">
                        <c:v>5.6509999999999998</c:v>
                      </c:pt>
                      <c:pt idx="11300">
                        <c:v>5.6509999999999998</c:v>
                      </c:pt>
                      <c:pt idx="11301">
                        <c:v>5.6520000000000001</c:v>
                      </c:pt>
                      <c:pt idx="11302">
                        <c:v>5.6520000000000001</c:v>
                      </c:pt>
                      <c:pt idx="11303">
                        <c:v>5.6529999999999996</c:v>
                      </c:pt>
                      <c:pt idx="11304">
                        <c:v>5.6529999999999996</c:v>
                      </c:pt>
                      <c:pt idx="11305">
                        <c:v>5.6539999999999999</c:v>
                      </c:pt>
                      <c:pt idx="11306">
                        <c:v>5.6539999999999999</c:v>
                      </c:pt>
                      <c:pt idx="11307">
                        <c:v>5.6550000000000002</c:v>
                      </c:pt>
                      <c:pt idx="11308">
                        <c:v>5.6550000000000002</c:v>
                      </c:pt>
                      <c:pt idx="11309">
                        <c:v>5.6559999999999997</c:v>
                      </c:pt>
                      <c:pt idx="11310">
                        <c:v>5.6559999999999997</c:v>
                      </c:pt>
                      <c:pt idx="11311">
                        <c:v>5.657</c:v>
                      </c:pt>
                      <c:pt idx="11312">
                        <c:v>5.657</c:v>
                      </c:pt>
                      <c:pt idx="11313">
                        <c:v>5.6580000000000004</c:v>
                      </c:pt>
                      <c:pt idx="11314">
                        <c:v>5.6580000000000004</c:v>
                      </c:pt>
                      <c:pt idx="11315">
                        <c:v>5.6589999999999998</c:v>
                      </c:pt>
                      <c:pt idx="11316">
                        <c:v>5.6589999999999998</c:v>
                      </c:pt>
                      <c:pt idx="11317">
                        <c:v>5.66</c:v>
                      </c:pt>
                      <c:pt idx="11318">
                        <c:v>5.66</c:v>
                      </c:pt>
                      <c:pt idx="11319">
                        <c:v>5.6609999999999996</c:v>
                      </c:pt>
                      <c:pt idx="11320">
                        <c:v>5.6609999999999996</c:v>
                      </c:pt>
                      <c:pt idx="11321">
                        <c:v>5.6619999999999999</c:v>
                      </c:pt>
                      <c:pt idx="11322">
                        <c:v>5.6619999999999999</c:v>
                      </c:pt>
                      <c:pt idx="11323">
                        <c:v>5.6630000000000003</c:v>
                      </c:pt>
                      <c:pt idx="11324">
                        <c:v>5.6630000000000003</c:v>
                      </c:pt>
                      <c:pt idx="11325">
                        <c:v>5.6639999999999997</c:v>
                      </c:pt>
                      <c:pt idx="11326">
                        <c:v>5.6639999999999997</c:v>
                      </c:pt>
                      <c:pt idx="11327">
                        <c:v>5.665</c:v>
                      </c:pt>
                      <c:pt idx="11328">
                        <c:v>5.665</c:v>
                      </c:pt>
                      <c:pt idx="11329">
                        <c:v>5.6660000000000004</c:v>
                      </c:pt>
                      <c:pt idx="11330">
                        <c:v>5.6660000000000004</c:v>
                      </c:pt>
                      <c:pt idx="11331">
                        <c:v>5.6669999999999998</c:v>
                      </c:pt>
                      <c:pt idx="11332">
                        <c:v>5.6669999999999998</c:v>
                      </c:pt>
                      <c:pt idx="11333">
                        <c:v>5.6680000000000001</c:v>
                      </c:pt>
                      <c:pt idx="11334">
                        <c:v>5.6680000000000001</c:v>
                      </c:pt>
                      <c:pt idx="11335">
                        <c:v>5.6689999999999996</c:v>
                      </c:pt>
                      <c:pt idx="11336">
                        <c:v>5.6689999999999996</c:v>
                      </c:pt>
                      <c:pt idx="11337">
                        <c:v>5.67</c:v>
                      </c:pt>
                      <c:pt idx="11338">
                        <c:v>5.67</c:v>
                      </c:pt>
                      <c:pt idx="11339">
                        <c:v>5.6710000000000003</c:v>
                      </c:pt>
                      <c:pt idx="11340">
                        <c:v>5.6710000000000003</c:v>
                      </c:pt>
                      <c:pt idx="11341">
                        <c:v>5.6719999999999997</c:v>
                      </c:pt>
                      <c:pt idx="11342">
                        <c:v>5.6719999999999997</c:v>
                      </c:pt>
                      <c:pt idx="11343">
                        <c:v>5.673</c:v>
                      </c:pt>
                      <c:pt idx="11344">
                        <c:v>5.673</c:v>
                      </c:pt>
                      <c:pt idx="11345">
                        <c:v>5.6740000000000004</c:v>
                      </c:pt>
                      <c:pt idx="11346">
                        <c:v>5.6740000000000004</c:v>
                      </c:pt>
                      <c:pt idx="11347">
                        <c:v>5.6749999999999998</c:v>
                      </c:pt>
                      <c:pt idx="11348">
                        <c:v>5.6749999999999998</c:v>
                      </c:pt>
                      <c:pt idx="11349">
                        <c:v>5.6760000000000002</c:v>
                      </c:pt>
                      <c:pt idx="11350">
                        <c:v>5.6760000000000002</c:v>
                      </c:pt>
                      <c:pt idx="11351">
                        <c:v>5.6769999999999996</c:v>
                      </c:pt>
                      <c:pt idx="11352">
                        <c:v>5.6769999999999996</c:v>
                      </c:pt>
                      <c:pt idx="11353">
                        <c:v>5.6779999999999999</c:v>
                      </c:pt>
                      <c:pt idx="11354">
                        <c:v>5.6779999999999999</c:v>
                      </c:pt>
                      <c:pt idx="11355">
                        <c:v>5.6790000000000003</c:v>
                      </c:pt>
                      <c:pt idx="11356">
                        <c:v>5.6790000000000003</c:v>
                      </c:pt>
                      <c:pt idx="11357">
                        <c:v>5.68</c:v>
                      </c:pt>
                      <c:pt idx="11358">
                        <c:v>5.68</c:v>
                      </c:pt>
                      <c:pt idx="11359">
                        <c:v>5.681</c:v>
                      </c:pt>
                      <c:pt idx="11360">
                        <c:v>5.681</c:v>
                      </c:pt>
                      <c:pt idx="11361">
                        <c:v>5.6820000000000004</c:v>
                      </c:pt>
                      <c:pt idx="11362">
                        <c:v>5.6820000000000004</c:v>
                      </c:pt>
                      <c:pt idx="11363">
                        <c:v>5.6829999999999998</c:v>
                      </c:pt>
                      <c:pt idx="11364">
                        <c:v>5.6829999999999998</c:v>
                      </c:pt>
                      <c:pt idx="11365">
                        <c:v>5.6840000000000002</c:v>
                      </c:pt>
                      <c:pt idx="11366">
                        <c:v>5.6840000000000002</c:v>
                      </c:pt>
                      <c:pt idx="11367">
                        <c:v>5.6849999999999996</c:v>
                      </c:pt>
                      <c:pt idx="11368">
                        <c:v>5.6849999999999996</c:v>
                      </c:pt>
                      <c:pt idx="11369">
                        <c:v>5.6859999999999999</c:v>
                      </c:pt>
                      <c:pt idx="11370">
                        <c:v>5.6859999999999999</c:v>
                      </c:pt>
                      <c:pt idx="11371">
                        <c:v>5.6870000000000003</c:v>
                      </c:pt>
                      <c:pt idx="11372">
                        <c:v>5.6870000000000003</c:v>
                      </c:pt>
                      <c:pt idx="11373">
                        <c:v>5.6879999999999997</c:v>
                      </c:pt>
                      <c:pt idx="11374">
                        <c:v>5.6879999999999997</c:v>
                      </c:pt>
                      <c:pt idx="11375">
                        <c:v>5.6890000000000001</c:v>
                      </c:pt>
                      <c:pt idx="11376">
                        <c:v>5.6890000000000001</c:v>
                      </c:pt>
                      <c:pt idx="11377">
                        <c:v>5.69</c:v>
                      </c:pt>
                      <c:pt idx="11378">
                        <c:v>5.69</c:v>
                      </c:pt>
                      <c:pt idx="11379">
                        <c:v>5.6909999999999998</c:v>
                      </c:pt>
                      <c:pt idx="11380">
                        <c:v>5.6909999999999998</c:v>
                      </c:pt>
                      <c:pt idx="11381">
                        <c:v>5.6920000000000002</c:v>
                      </c:pt>
                      <c:pt idx="11382">
                        <c:v>5.6920000000000002</c:v>
                      </c:pt>
                      <c:pt idx="11383">
                        <c:v>5.6929999999999996</c:v>
                      </c:pt>
                      <c:pt idx="11384">
                        <c:v>5.6929999999999996</c:v>
                      </c:pt>
                      <c:pt idx="11385">
                        <c:v>5.694</c:v>
                      </c:pt>
                      <c:pt idx="11386">
                        <c:v>5.694</c:v>
                      </c:pt>
                      <c:pt idx="11387">
                        <c:v>5.6950000000000003</c:v>
                      </c:pt>
                      <c:pt idx="11388">
                        <c:v>5.6950000000000003</c:v>
                      </c:pt>
                      <c:pt idx="11389">
                        <c:v>5.6959999999999997</c:v>
                      </c:pt>
                      <c:pt idx="11390">
                        <c:v>5.6959999999999997</c:v>
                      </c:pt>
                      <c:pt idx="11391">
                        <c:v>5.6970000000000001</c:v>
                      </c:pt>
                      <c:pt idx="11392">
                        <c:v>5.6970000000000001</c:v>
                      </c:pt>
                      <c:pt idx="11393">
                        <c:v>5.6980000000000004</c:v>
                      </c:pt>
                      <c:pt idx="11394">
                        <c:v>5.6980000000000004</c:v>
                      </c:pt>
                      <c:pt idx="11395">
                        <c:v>5.6989999999999998</c:v>
                      </c:pt>
                      <c:pt idx="11396">
                        <c:v>5.6989999999999998</c:v>
                      </c:pt>
                      <c:pt idx="11397">
                        <c:v>5.7</c:v>
                      </c:pt>
                      <c:pt idx="11398">
                        <c:v>5.7</c:v>
                      </c:pt>
                      <c:pt idx="11399">
                        <c:v>5.7009999999999996</c:v>
                      </c:pt>
                      <c:pt idx="11400">
                        <c:v>5.7009999999999996</c:v>
                      </c:pt>
                      <c:pt idx="11401">
                        <c:v>5.702</c:v>
                      </c:pt>
                      <c:pt idx="11402">
                        <c:v>5.702</c:v>
                      </c:pt>
                      <c:pt idx="11403">
                        <c:v>5.7030000000000003</c:v>
                      </c:pt>
                      <c:pt idx="11404">
                        <c:v>5.7030000000000003</c:v>
                      </c:pt>
                      <c:pt idx="11405">
                        <c:v>5.7039999999999997</c:v>
                      </c:pt>
                      <c:pt idx="11406">
                        <c:v>5.7039999999999997</c:v>
                      </c:pt>
                      <c:pt idx="11407">
                        <c:v>5.7050000000000001</c:v>
                      </c:pt>
                      <c:pt idx="11408">
                        <c:v>5.7050000000000001</c:v>
                      </c:pt>
                      <c:pt idx="11409">
                        <c:v>5.7060000000000004</c:v>
                      </c:pt>
                      <c:pt idx="11410">
                        <c:v>5.7060000000000004</c:v>
                      </c:pt>
                      <c:pt idx="11411">
                        <c:v>5.7069999999999999</c:v>
                      </c:pt>
                      <c:pt idx="11412">
                        <c:v>5.7069999999999999</c:v>
                      </c:pt>
                      <c:pt idx="11413">
                        <c:v>5.7080000000000002</c:v>
                      </c:pt>
                      <c:pt idx="11414">
                        <c:v>5.7080000000000002</c:v>
                      </c:pt>
                      <c:pt idx="11415">
                        <c:v>5.7089999999999996</c:v>
                      </c:pt>
                      <c:pt idx="11416">
                        <c:v>5.7089999999999996</c:v>
                      </c:pt>
                      <c:pt idx="11417">
                        <c:v>5.71</c:v>
                      </c:pt>
                      <c:pt idx="11418">
                        <c:v>5.71</c:v>
                      </c:pt>
                      <c:pt idx="11419">
                        <c:v>5.7110000000000003</c:v>
                      </c:pt>
                      <c:pt idx="11420">
                        <c:v>5.7110000000000003</c:v>
                      </c:pt>
                      <c:pt idx="11421">
                        <c:v>5.7119999999999997</c:v>
                      </c:pt>
                      <c:pt idx="11422">
                        <c:v>5.7119999999999997</c:v>
                      </c:pt>
                      <c:pt idx="11423">
                        <c:v>5.7130000000000001</c:v>
                      </c:pt>
                      <c:pt idx="11424">
                        <c:v>5.7130000000000001</c:v>
                      </c:pt>
                      <c:pt idx="11425">
                        <c:v>5.7140000000000004</c:v>
                      </c:pt>
                      <c:pt idx="11426">
                        <c:v>5.7140000000000004</c:v>
                      </c:pt>
                      <c:pt idx="11427">
                        <c:v>5.7149999999999999</c:v>
                      </c:pt>
                      <c:pt idx="11428">
                        <c:v>5.7149999999999999</c:v>
                      </c:pt>
                      <c:pt idx="11429">
                        <c:v>5.7160000000000002</c:v>
                      </c:pt>
                      <c:pt idx="11430">
                        <c:v>5.7160000000000002</c:v>
                      </c:pt>
                      <c:pt idx="11431">
                        <c:v>5.7169999999999996</c:v>
                      </c:pt>
                      <c:pt idx="11432">
                        <c:v>5.7169999999999996</c:v>
                      </c:pt>
                      <c:pt idx="11433">
                        <c:v>5.718</c:v>
                      </c:pt>
                      <c:pt idx="11434">
                        <c:v>5.718</c:v>
                      </c:pt>
                      <c:pt idx="11435">
                        <c:v>5.7190000000000003</c:v>
                      </c:pt>
                      <c:pt idx="11436">
                        <c:v>5.7190000000000003</c:v>
                      </c:pt>
                      <c:pt idx="11437">
                        <c:v>5.72</c:v>
                      </c:pt>
                      <c:pt idx="11438">
                        <c:v>5.72</c:v>
                      </c:pt>
                      <c:pt idx="11439">
                        <c:v>5.7210000000000001</c:v>
                      </c:pt>
                      <c:pt idx="11440">
                        <c:v>5.7210000000000001</c:v>
                      </c:pt>
                      <c:pt idx="11441">
                        <c:v>5.7220000000000004</c:v>
                      </c:pt>
                      <c:pt idx="11442">
                        <c:v>5.7220000000000004</c:v>
                      </c:pt>
                      <c:pt idx="11443">
                        <c:v>5.7229999999999999</c:v>
                      </c:pt>
                      <c:pt idx="11444">
                        <c:v>5.7229999999999999</c:v>
                      </c:pt>
                      <c:pt idx="11445">
                        <c:v>5.7240000000000002</c:v>
                      </c:pt>
                      <c:pt idx="11446">
                        <c:v>5.7240000000000002</c:v>
                      </c:pt>
                      <c:pt idx="11447">
                        <c:v>5.7249999999999996</c:v>
                      </c:pt>
                      <c:pt idx="11448">
                        <c:v>5.7249999999999996</c:v>
                      </c:pt>
                      <c:pt idx="11449">
                        <c:v>5.726</c:v>
                      </c:pt>
                      <c:pt idx="11450">
                        <c:v>5.726</c:v>
                      </c:pt>
                      <c:pt idx="11451">
                        <c:v>5.7270000000000003</c:v>
                      </c:pt>
                      <c:pt idx="11452">
                        <c:v>5.7270000000000003</c:v>
                      </c:pt>
                      <c:pt idx="11453">
                        <c:v>5.7279999999999998</c:v>
                      </c:pt>
                      <c:pt idx="11454">
                        <c:v>5.7279999999999998</c:v>
                      </c:pt>
                      <c:pt idx="11455">
                        <c:v>5.7290000000000001</c:v>
                      </c:pt>
                      <c:pt idx="11456">
                        <c:v>5.7290000000000001</c:v>
                      </c:pt>
                      <c:pt idx="11457">
                        <c:v>5.73</c:v>
                      </c:pt>
                      <c:pt idx="11458">
                        <c:v>5.73</c:v>
                      </c:pt>
                      <c:pt idx="11459">
                        <c:v>5.7309999999999999</c:v>
                      </c:pt>
                      <c:pt idx="11460">
                        <c:v>5.7309999999999999</c:v>
                      </c:pt>
                      <c:pt idx="11461">
                        <c:v>5.7320000000000002</c:v>
                      </c:pt>
                      <c:pt idx="11462">
                        <c:v>5.7320000000000002</c:v>
                      </c:pt>
                      <c:pt idx="11463">
                        <c:v>5.7329999999999997</c:v>
                      </c:pt>
                      <c:pt idx="11464">
                        <c:v>5.7329999999999997</c:v>
                      </c:pt>
                      <c:pt idx="11465">
                        <c:v>5.734</c:v>
                      </c:pt>
                      <c:pt idx="11466">
                        <c:v>5.734</c:v>
                      </c:pt>
                      <c:pt idx="11467">
                        <c:v>5.7350000000000003</c:v>
                      </c:pt>
                      <c:pt idx="11468">
                        <c:v>5.7350000000000003</c:v>
                      </c:pt>
                      <c:pt idx="11469">
                        <c:v>5.7359999999999998</c:v>
                      </c:pt>
                      <c:pt idx="11470">
                        <c:v>5.7359999999999998</c:v>
                      </c:pt>
                      <c:pt idx="11471">
                        <c:v>5.7370000000000001</c:v>
                      </c:pt>
                      <c:pt idx="11472">
                        <c:v>5.7370000000000001</c:v>
                      </c:pt>
                      <c:pt idx="11473">
                        <c:v>5.7380000000000004</c:v>
                      </c:pt>
                      <c:pt idx="11474">
                        <c:v>5.7380000000000004</c:v>
                      </c:pt>
                      <c:pt idx="11475">
                        <c:v>5.7389999999999999</c:v>
                      </c:pt>
                      <c:pt idx="11476">
                        <c:v>5.7389999999999999</c:v>
                      </c:pt>
                      <c:pt idx="11477">
                        <c:v>5.74</c:v>
                      </c:pt>
                      <c:pt idx="11478">
                        <c:v>5.74</c:v>
                      </c:pt>
                      <c:pt idx="11479">
                        <c:v>5.7409999999999997</c:v>
                      </c:pt>
                      <c:pt idx="11480">
                        <c:v>5.7409999999999997</c:v>
                      </c:pt>
                      <c:pt idx="11481">
                        <c:v>5.742</c:v>
                      </c:pt>
                      <c:pt idx="11482">
                        <c:v>5.742</c:v>
                      </c:pt>
                      <c:pt idx="11483">
                        <c:v>5.7430000000000003</c:v>
                      </c:pt>
                      <c:pt idx="11484">
                        <c:v>5.7430000000000003</c:v>
                      </c:pt>
                      <c:pt idx="11485">
                        <c:v>5.7439999999999998</c:v>
                      </c:pt>
                      <c:pt idx="11486">
                        <c:v>5.7439999999999998</c:v>
                      </c:pt>
                      <c:pt idx="11487">
                        <c:v>5.7450000000000001</c:v>
                      </c:pt>
                      <c:pt idx="11488">
                        <c:v>5.7450000000000001</c:v>
                      </c:pt>
                      <c:pt idx="11489">
                        <c:v>5.7460000000000004</c:v>
                      </c:pt>
                      <c:pt idx="11490">
                        <c:v>5.7460000000000004</c:v>
                      </c:pt>
                      <c:pt idx="11491">
                        <c:v>5.7469999999999999</c:v>
                      </c:pt>
                      <c:pt idx="11492">
                        <c:v>5.7469999999999999</c:v>
                      </c:pt>
                      <c:pt idx="11493">
                        <c:v>5.7480000000000002</c:v>
                      </c:pt>
                      <c:pt idx="11494">
                        <c:v>5.7480000000000002</c:v>
                      </c:pt>
                      <c:pt idx="11495">
                        <c:v>5.7489999999999997</c:v>
                      </c:pt>
                      <c:pt idx="11496">
                        <c:v>5.7489999999999997</c:v>
                      </c:pt>
                      <c:pt idx="11497">
                        <c:v>5.75</c:v>
                      </c:pt>
                      <c:pt idx="11498">
                        <c:v>5.75</c:v>
                      </c:pt>
                      <c:pt idx="11499">
                        <c:v>5.7510000000000003</c:v>
                      </c:pt>
                      <c:pt idx="11500">
                        <c:v>5.7510000000000003</c:v>
                      </c:pt>
                      <c:pt idx="11501">
                        <c:v>5.7519999999999998</c:v>
                      </c:pt>
                      <c:pt idx="11502">
                        <c:v>5.7519999999999998</c:v>
                      </c:pt>
                      <c:pt idx="11503">
                        <c:v>5.7530000000000001</c:v>
                      </c:pt>
                      <c:pt idx="11504">
                        <c:v>5.7530000000000001</c:v>
                      </c:pt>
                      <c:pt idx="11505">
                        <c:v>5.7539999999999996</c:v>
                      </c:pt>
                      <c:pt idx="11506">
                        <c:v>5.7539999999999996</c:v>
                      </c:pt>
                      <c:pt idx="11507">
                        <c:v>5.7549999999999999</c:v>
                      </c:pt>
                      <c:pt idx="11508">
                        <c:v>5.7549999999999999</c:v>
                      </c:pt>
                      <c:pt idx="11509">
                        <c:v>5.7560000000000002</c:v>
                      </c:pt>
                      <c:pt idx="11510">
                        <c:v>5.7560000000000002</c:v>
                      </c:pt>
                      <c:pt idx="11511">
                        <c:v>5.7569999999999997</c:v>
                      </c:pt>
                      <c:pt idx="11512">
                        <c:v>5.7569999999999997</c:v>
                      </c:pt>
                      <c:pt idx="11513">
                        <c:v>5.758</c:v>
                      </c:pt>
                      <c:pt idx="11514">
                        <c:v>5.758</c:v>
                      </c:pt>
                      <c:pt idx="11515">
                        <c:v>5.7590000000000003</c:v>
                      </c:pt>
                      <c:pt idx="11516">
                        <c:v>5.7590000000000003</c:v>
                      </c:pt>
                      <c:pt idx="11517">
                        <c:v>5.76</c:v>
                      </c:pt>
                      <c:pt idx="11518">
                        <c:v>5.76</c:v>
                      </c:pt>
                      <c:pt idx="11519">
                        <c:v>5.7610000000000001</c:v>
                      </c:pt>
                      <c:pt idx="11520">
                        <c:v>5.7610000000000001</c:v>
                      </c:pt>
                      <c:pt idx="11521">
                        <c:v>5.7619999999999996</c:v>
                      </c:pt>
                      <c:pt idx="11522">
                        <c:v>5.7619999999999996</c:v>
                      </c:pt>
                      <c:pt idx="11523">
                        <c:v>5.7629999999999999</c:v>
                      </c:pt>
                      <c:pt idx="11524">
                        <c:v>5.7629999999999999</c:v>
                      </c:pt>
                      <c:pt idx="11525">
                        <c:v>5.7640000000000002</c:v>
                      </c:pt>
                      <c:pt idx="11526">
                        <c:v>5.7640000000000002</c:v>
                      </c:pt>
                      <c:pt idx="11527">
                        <c:v>5.7649999999999997</c:v>
                      </c:pt>
                      <c:pt idx="11528">
                        <c:v>5.7649999999999997</c:v>
                      </c:pt>
                      <c:pt idx="11529">
                        <c:v>5.766</c:v>
                      </c:pt>
                      <c:pt idx="11530">
                        <c:v>5.766</c:v>
                      </c:pt>
                      <c:pt idx="11531">
                        <c:v>5.7670000000000003</c:v>
                      </c:pt>
                      <c:pt idx="11532">
                        <c:v>5.7670000000000003</c:v>
                      </c:pt>
                      <c:pt idx="11533">
                        <c:v>5.7679999999999998</c:v>
                      </c:pt>
                      <c:pt idx="11534">
                        <c:v>5.7679999999999998</c:v>
                      </c:pt>
                      <c:pt idx="11535">
                        <c:v>5.7690000000000001</c:v>
                      </c:pt>
                      <c:pt idx="11536">
                        <c:v>5.7690000000000001</c:v>
                      </c:pt>
                      <c:pt idx="11537">
                        <c:v>5.77</c:v>
                      </c:pt>
                      <c:pt idx="11538">
                        <c:v>5.77</c:v>
                      </c:pt>
                      <c:pt idx="11539">
                        <c:v>5.7709999999999999</c:v>
                      </c:pt>
                      <c:pt idx="11540">
                        <c:v>5.7709999999999999</c:v>
                      </c:pt>
                      <c:pt idx="11541">
                        <c:v>5.7720000000000002</c:v>
                      </c:pt>
                      <c:pt idx="11542">
                        <c:v>5.7720000000000002</c:v>
                      </c:pt>
                      <c:pt idx="11543">
                        <c:v>5.7729999999999997</c:v>
                      </c:pt>
                      <c:pt idx="11544">
                        <c:v>5.7729999999999997</c:v>
                      </c:pt>
                      <c:pt idx="11545">
                        <c:v>5.774</c:v>
                      </c:pt>
                      <c:pt idx="11546">
                        <c:v>5.774</c:v>
                      </c:pt>
                      <c:pt idx="11547">
                        <c:v>5.7750000000000004</c:v>
                      </c:pt>
                      <c:pt idx="11548">
                        <c:v>5.7750000000000004</c:v>
                      </c:pt>
                      <c:pt idx="11549">
                        <c:v>5.7759999999999998</c:v>
                      </c:pt>
                      <c:pt idx="11550">
                        <c:v>5.7759999999999998</c:v>
                      </c:pt>
                      <c:pt idx="11551">
                        <c:v>5.7770000000000001</c:v>
                      </c:pt>
                      <c:pt idx="11552">
                        <c:v>5.7770000000000001</c:v>
                      </c:pt>
                      <c:pt idx="11553">
                        <c:v>5.7779999999999996</c:v>
                      </c:pt>
                      <c:pt idx="11554">
                        <c:v>5.7779999999999996</c:v>
                      </c:pt>
                      <c:pt idx="11555">
                        <c:v>5.7789999999999999</c:v>
                      </c:pt>
                      <c:pt idx="11556">
                        <c:v>5.7789999999999999</c:v>
                      </c:pt>
                      <c:pt idx="11557">
                        <c:v>5.78</c:v>
                      </c:pt>
                      <c:pt idx="11558">
                        <c:v>5.78</c:v>
                      </c:pt>
                      <c:pt idx="11559">
                        <c:v>5.7809999999999997</c:v>
                      </c:pt>
                      <c:pt idx="11560">
                        <c:v>5.7809999999999997</c:v>
                      </c:pt>
                      <c:pt idx="11561">
                        <c:v>5.782</c:v>
                      </c:pt>
                      <c:pt idx="11562">
                        <c:v>5.782</c:v>
                      </c:pt>
                      <c:pt idx="11563">
                        <c:v>5.7830000000000004</c:v>
                      </c:pt>
                      <c:pt idx="11564">
                        <c:v>5.7830000000000004</c:v>
                      </c:pt>
                      <c:pt idx="11565">
                        <c:v>5.7839999999999998</c:v>
                      </c:pt>
                      <c:pt idx="11566">
                        <c:v>5.7839999999999998</c:v>
                      </c:pt>
                      <c:pt idx="11567">
                        <c:v>5.7850000000000001</c:v>
                      </c:pt>
                      <c:pt idx="11568">
                        <c:v>5.7850000000000001</c:v>
                      </c:pt>
                      <c:pt idx="11569">
                        <c:v>5.7859999999999996</c:v>
                      </c:pt>
                      <c:pt idx="11570">
                        <c:v>5.7859999999999996</c:v>
                      </c:pt>
                      <c:pt idx="11571">
                        <c:v>5.7869999999999999</c:v>
                      </c:pt>
                      <c:pt idx="11572">
                        <c:v>5.7869999999999999</c:v>
                      </c:pt>
                      <c:pt idx="11573">
                        <c:v>5.7880000000000003</c:v>
                      </c:pt>
                      <c:pt idx="11574">
                        <c:v>5.7880000000000003</c:v>
                      </c:pt>
                      <c:pt idx="11575">
                        <c:v>5.7889999999999997</c:v>
                      </c:pt>
                      <c:pt idx="11576">
                        <c:v>5.7889999999999997</c:v>
                      </c:pt>
                      <c:pt idx="11577">
                        <c:v>5.79</c:v>
                      </c:pt>
                      <c:pt idx="11578">
                        <c:v>5.79</c:v>
                      </c:pt>
                      <c:pt idx="11579">
                        <c:v>5.7910000000000004</c:v>
                      </c:pt>
                      <c:pt idx="11580">
                        <c:v>5.7910000000000004</c:v>
                      </c:pt>
                      <c:pt idx="11581">
                        <c:v>5.7919999999999998</c:v>
                      </c:pt>
                      <c:pt idx="11582">
                        <c:v>5.7919999999999998</c:v>
                      </c:pt>
                      <c:pt idx="11583">
                        <c:v>5.7930000000000001</c:v>
                      </c:pt>
                      <c:pt idx="11584">
                        <c:v>5.7930000000000001</c:v>
                      </c:pt>
                      <c:pt idx="11585">
                        <c:v>5.7939999999999996</c:v>
                      </c:pt>
                      <c:pt idx="11586">
                        <c:v>5.7939999999999996</c:v>
                      </c:pt>
                      <c:pt idx="11587">
                        <c:v>5.7949999999999999</c:v>
                      </c:pt>
                      <c:pt idx="11588">
                        <c:v>5.7949999999999999</c:v>
                      </c:pt>
                      <c:pt idx="11589">
                        <c:v>5.7960000000000003</c:v>
                      </c:pt>
                      <c:pt idx="11590">
                        <c:v>5.7960000000000003</c:v>
                      </c:pt>
                      <c:pt idx="11591">
                        <c:v>5.7969999999999997</c:v>
                      </c:pt>
                      <c:pt idx="11592">
                        <c:v>5.7969999999999997</c:v>
                      </c:pt>
                      <c:pt idx="11593">
                        <c:v>5.798</c:v>
                      </c:pt>
                      <c:pt idx="11594">
                        <c:v>5.798</c:v>
                      </c:pt>
                      <c:pt idx="11595">
                        <c:v>5.7990000000000004</c:v>
                      </c:pt>
                      <c:pt idx="11596">
                        <c:v>5.7990000000000004</c:v>
                      </c:pt>
                      <c:pt idx="11597">
                        <c:v>5.8</c:v>
                      </c:pt>
                      <c:pt idx="11598">
                        <c:v>5.8</c:v>
                      </c:pt>
                      <c:pt idx="11599">
                        <c:v>5.8010000000000002</c:v>
                      </c:pt>
                      <c:pt idx="11600">
                        <c:v>5.8010000000000002</c:v>
                      </c:pt>
                      <c:pt idx="11601">
                        <c:v>5.8019999999999996</c:v>
                      </c:pt>
                      <c:pt idx="11602">
                        <c:v>5.8019999999999996</c:v>
                      </c:pt>
                      <c:pt idx="11603">
                        <c:v>5.8029999999999999</c:v>
                      </c:pt>
                      <c:pt idx="11604">
                        <c:v>5.8029999999999999</c:v>
                      </c:pt>
                      <c:pt idx="11605">
                        <c:v>5.8040000000000003</c:v>
                      </c:pt>
                      <c:pt idx="11606">
                        <c:v>5.8040000000000003</c:v>
                      </c:pt>
                      <c:pt idx="11607">
                        <c:v>5.8049999999999997</c:v>
                      </c:pt>
                      <c:pt idx="11608">
                        <c:v>5.8049999999999997</c:v>
                      </c:pt>
                      <c:pt idx="11609">
                        <c:v>5.806</c:v>
                      </c:pt>
                      <c:pt idx="11610">
                        <c:v>5.806</c:v>
                      </c:pt>
                      <c:pt idx="11611">
                        <c:v>5.8070000000000004</c:v>
                      </c:pt>
                      <c:pt idx="11612">
                        <c:v>5.8070000000000004</c:v>
                      </c:pt>
                      <c:pt idx="11613">
                        <c:v>5.8079999999999998</c:v>
                      </c:pt>
                      <c:pt idx="11614">
                        <c:v>5.8079999999999998</c:v>
                      </c:pt>
                      <c:pt idx="11615">
                        <c:v>5.8090000000000002</c:v>
                      </c:pt>
                      <c:pt idx="11616">
                        <c:v>5.8090000000000002</c:v>
                      </c:pt>
                      <c:pt idx="11617">
                        <c:v>5.81</c:v>
                      </c:pt>
                      <c:pt idx="11618">
                        <c:v>5.81</c:v>
                      </c:pt>
                      <c:pt idx="11619">
                        <c:v>5.8109999999999999</c:v>
                      </c:pt>
                      <c:pt idx="11620">
                        <c:v>5.8109999999999999</c:v>
                      </c:pt>
                      <c:pt idx="11621">
                        <c:v>5.8120000000000003</c:v>
                      </c:pt>
                      <c:pt idx="11622">
                        <c:v>5.8120000000000003</c:v>
                      </c:pt>
                      <c:pt idx="11623">
                        <c:v>5.8129999999999997</c:v>
                      </c:pt>
                      <c:pt idx="11624">
                        <c:v>5.8129999999999997</c:v>
                      </c:pt>
                      <c:pt idx="11625">
                        <c:v>5.8140000000000001</c:v>
                      </c:pt>
                      <c:pt idx="11626">
                        <c:v>5.8140000000000001</c:v>
                      </c:pt>
                      <c:pt idx="11627">
                        <c:v>5.8150000000000004</c:v>
                      </c:pt>
                      <c:pt idx="11628">
                        <c:v>5.8150000000000004</c:v>
                      </c:pt>
                      <c:pt idx="11629">
                        <c:v>5.8159999999999998</c:v>
                      </c:pt>
                      <c:pt idx="11630">
                        <c:v>5.8159999999999998</c:v>
                      </c:pt>
                      <c:pt idx="11631">
                        <c:v>5.8170000000000002</c:v>
                      </c:pt>
                      <c:pt idx="11632">
                        <c:v>5.8170000000000002</c:v>
                      </c:pt>
                      <c:pt idx="11633">
                        <c:v>5.8179999999999996</c:v>
                      </c:pt>
                      <c:pt idx="11634">
                        <c:v>5.8179999999999996</c:v>
                      </c:pt>
                      <c:pt idx="11635">
                        <c:v>5.819</c:v>
                      </c:pt>
                      <c:pt idx="11636">
                        <c:v>5.819</c:v>
                      </c:pt>
                      <c:pt idx="11637">
                        <c:v>5.82</c:v>
                      </c:pt>
                      <c:pt idx="11638">
                        <c:v>5.82</c:v>
                      </c:pt>
                      <c:pt idx="11639">
                        <c:v>5.8209999999999997</c:v>
                      </c:pt>
                      <c:pt idx="11640">
                        <c:v>5.8209999999999997</c:v>
                      </c:pt>
                      <c:pt idx="11641">
                        <c:v>5.8220000000000001</c:v>
                      </c:pt>
                      <c:pt idx="11642">
                        <c:v>5.8220000000000001</c:v>
                      </c:pt>
                      <c:pt idx="11643">
                        <c:v>5.8230000000000004</c:v>
                      </c:pt>
                      <c:pt idx="11644">
                        <c:v>5.8230000000000004</c:v>
                      </c:pt>
                      <c:pt idx="11645">
                        <c:v>5.8239999999999998</c:v>
                      </c:pt>
                      <c:pt idx="11646">
                        <c:v>5.8239999999999998</c:v>
                      </c:pt>
                      <c:pt idx="11647">
                        <c:v>5.8250000000000002</c:v>
                      </c:pt>
                      <c:pt idx="11648">
                        <c:v>5.8250000000000002</c:v>
                      </c:pt>
                      <c:pt idx="11649">
                        <c:v>5.8259999999999996</c:v>
                      </c:pt>
                      <c:pt idx="11650">
                        <c:v>5.8259999999999996</c:v>
                      </c:pt>
                      <c:pt idx="11651">
                        <c:v>5.827</c:v>
                      </c:pt>
                      <c:pt idx="11652">
                        <c:v>5.827</c:v>
                      </c:pt>
                      <c:pt idx="11653">
                        <c:v>5.8280000000000003</c:v>
                      </c:pt>
                      <c:pt idx="11654">
                        <c:v>5.8280000000000003</c:v>
                      </c:pt>
                      <c:pt idx="11655">
                        <c:v>5.8289999999999997</c:v>
                      </c:pt>
                      <c:pt idx="11656">
                        <c:v>5.8289999999999997</c:v>
                      </c:pt>
                      <c:pt idx="11657">
                        <c:v>5.83</c:v>
                      </c:pt>
                      <c:pt idx="11658">
                        <c:v>5.83</c:v>
                      </c:pt>
                      <c:pt idx="11659">
                        <c:v>5.8310000000000004</c:v>
                      </c:pt>
                      <c:pt idx="11660">
                        <c:v>5.8310000000000004</c:v>
                      </c:pt>
                      <c:pt idx="11661">
                        <c:v>5.8319999999999999</c:v>
                      </c:pt>
                      <c:pt idx="11662">
                        <c:v>5.8319999999999999</c:v>
                      </c:pt>
                      <c:pt idx="11663">
                        <c:v>5.8330000000000002</c:v>
                      </c:pt>
                      <c:pt idx="11664">
                        <c:v>5.8330000000000002</c:v>
                      </c:pt>
                      <c:pt idx="11665">
                        <c:v>5.8339999999999996</c:v>
                      </c:pt>
                      <c:pt idx="11666">
                        <c:v>5.8339999999999996</c:v>
                      </c:pt>
                      <c:pt idx="11667">
                        <c:v>5.835</c:v>
                      </c:pt>
                      <c:pt idx="11668">
                        <c:v>5.835</c:v>
                      </c:pt>
                      <c:pt idx="11669">
                        <c:v>5.8360000000000003</c:v>
                      </c:pt>
                      <c:pt idx="11670">
                        <c:v>5.8360000000000003</c:v>
                      </c:pt>
                      <c:pt idx="11671">
                        <c:v>5.8369999999999997</c:v>
                      </c:pt>
                      <c:pt idx="11672">
                        <c:v>5.8369999999999997</c:v>
                      </c:pt>
                      <c:pt idx="11673">
                        <c:v>5.8380000000000001</c:v>
                      </c:pt>
                      <c:pt idx="11674">
                        <c:v>5.8380000000000001</c:v>
                      </c:pt>
                      <c:pt idx="11675">
                        <c:v>5.8390000000000004</c:v>
                      </c:pt>
                      <c:pt idx="11676">
                        <c:v>5.8390000000000004</c:v>
                      </c:pt>
                      <c:pt idx="11677">
                        <c:v>5.84</c:v>
                      </c:pt>
                      <c:pt idx="11678">
                        <c:v>5.84</c:v>
                      </c:pt>
                      <c:pt idx="11679">
                        <c:v>5.8410000000000002</c:v>
                      </c:pt>
                      <c:pt idx="11680">
                        <c:v>5.8410000000000002</c:v>
                      </c:pt>
                      <c:pt idx="11681">
                        <c:v>5.8419999999999996</c:v>
                      </c:pt>
                      <c:pt idx="11682">
                        <c:v>5.8419999999999996</c:v>
                      </c:pt>
                      <c:pt idx="11683">
                        <c:v>5.843</c:v>
                      </c:pt>
                      <c:pt idx="11684">
                        <c:v>5.843</c:v>
                      </c:pt>
                      <c:pt idx="11685">
                        <c:v>5.8440000000000003</c:v>
                      </c:pt>
                      <c:pt idx="11686">
                        <c:v>5.8440000000000003</c:v>
                      </c:pt>
                      <c:pt idx="11687">
                        <c:v>5.8449999999999998</c:v>
                      </c:pt>
                      <c:pt idx="11688">
                        <c:v>5.8449999999999998</c:v>
                      </c:pt>
                      <c:pt idx="11689">
                        <c:v>5.8460000000000001</c:v>
                      </c:pt>
                      <c:pt idx="11690">
                        <c:v>5.8460000000000001</c:v>
                      </c:pt>
                      <c:pt idx="11691">
                        <c:v>5.8470000000000004</c:v>
                      </c:pt>
                      <c:pt idx="11692">
                        <c:v>5.8470000000000004</c:v>
                      </c:pt>
                      <c:pt idx="11693">
                        <c:v>5.8479999999999999</c:v>
                      </c:pt>
                      <c:pt idx="11694">
                        <c:v>5.8479999999999999</c:v>
                      </c:pt>
                      <c:pt idx="11695">
                        <c:v>5.8490000000000002</c:v>
                      </c:pt>
                      <c:pt idx="11696">
                        <c:v>5.8490000000000002</c:v>
                      </c:pt>
                      <c:pt idx="11697">
                        <c:v>5.85</c:v>
                      </c:pt>
                      <c:pt idx="11698">
                        <c:v>5.85</c:v>
                      </c:pt>
                      <c:pt idx="11699">
                        <c:v>5.851</c:v>
                      </c:pt>
                      <c:pt idx="11700">
                        <c:v>5.851</c:v>
                      </c:pt>
                      <c:pt idx="11701">
                        <c:v>5.8520000000000003</c:v>
                      </c:pt>
                      <c:pt idx="11702">
                        <c:v>5.8520000000000003</c:v>
                      </c:pt>
                      <c:pt idx="11703">
                        <c:v>5.8529999999999998</c:v>
                      </c:pt>
                      <c:pt idx="11704">
                        <c:v>5.8529999999999998</c:v>
                      </c:pt>
                      <c:pt idx="11705">
                        <c:v>5.8540000000000001</c:v>
                      </c:pt>
                      <c:pt idx="11706">
                        <c:v>5.8540000000000001</c:v>
                      </c:pt>
                      <c:pt idx="11707">
                        <c:v>5.8550000000000004</c:v>
                      </c:pt>
                      <c:pt idx="11708">
                        <c:v>5.8550000000000004</c:v>
                      </c:pt>
                      <c:pt idx="11709">
                        <c:v>5.8559999999999999</c:v>
                      </c:pt>
                      <c:pt idx="11710">
                        <c:v>5.8559999999999999</c:v>
                      </c:pt>
                      <c:pt idx="11711">
                        <c:v>5.8570000000000002</c:v>
                      </c:pt>
                      <c:pt idx="11712">
                        <c:v>5.8570000000000002</c:v>
                      </c:pt>
                      <c:pt idx="11713">
                        <c:v>5.8579999999999997</c:v>
                      </c:pt>
                      <c:pt idx="11714">
                        <c:v>5.8579999999999997</c:v>
                      </c:pt>
                      <c:pt idx="11715">
                        <c:v>5.859</c:v>
                      </c:pt>
                      <c:pt idx="11716">
                        <c:v>5.859</c:v>
                      </c:pt>
                      <c:pt idx="11717">
                        <c:v>5.86</c:v>
                      </c:pt>
                      <c:pt idx="11718">
                        <c:v>5.86</c:v>
                      </c:pt>
                      <c:pt idx="11719">
                        <c:v>5.8609999999999998</c:v>
                      </c:pt>
                      <c:pt idx="11720">
                        <c:v>5.8609999999999998</c:v>
                      </c:pt>
                      <c:pt idx="11721">
                        <c:v>5.8620000000000001</c:v>
                      </c:pt>
                      <c:pt idx="11722">
                        <c:v>5.8620000000000001</c:v>
                      </c:pt>
                      <c:pt idx="11723">
                        <c:v>5.8630000000000004</c:v>
                      </c:pt>
                      <c:pt idx="11724">
                        <c:v>5.8630000000000004</c:v>
                      </c:pt>
                      <c:pt idx="11725">
                        <c:v>5.8639999999999999</c:v>
                      </c:pt>
                      <c:pt idx="11726">
                        <c:v>5.8639999999999999</c:v>
                      </c:pt>
                      <c:pt idx="11727">
                        <c:v>5.8650000000000002</c:v>
                      </c:pt>
                      <c:pt idx="11728">
                        <c:v>5.8650000000000002</c:v>
                      </c:pt>
                      <c:pt idx="11729">
                        <c:v>5.8659999999999997</c:v>
                      </c:pt>
                      <c:pt idx="11730">
                        <c:v>5.8659999999999997</c:v>
                      </c:pt>
                      <c:pt idx="11731">
                        <c:v>5.867</c:v>
                      </c:pt>
                      <c:pt idx="11732">
                        <c:v>5.867</c:v>
                      </c:pt>
                      <c:pt idx="11733">
                        <c:v>5.8680000000000003</c:v>
                      </c:pt>
                      <c:pt idx="11734">
                        <c:v>5.8680000000000003</c:v>
                      </c:pt>
                      <c:pt idx="11735">
                        <c:v>5.8689999999999998</c:v>
                      </c:pt>
                      <c:pt idx="11736">
                        <c:v>5.8689999999999998</c:v>
                      </c:pt>
                      <c:pt idx="11737">
                        <c:v>5.87</c:v>
                      </c:pt>
                      <c:pt idx="11738">
                        <c:v>5.87</c:v>
                      </c:pt>
                      <c:pt idx="11739">
                        <c:v>5.8710000000000004</c:v>
                      </c:pt>
                      <c:pt idx="11740">
                        <c:v>5.8710000000000004</c:v>
                      </c:pt>
                      <c:pt idx="11741">
                        <c:v>5.8719999999999999</c:v>
                      </c:pt>
                      <c:pt idx="11742">
                        <c:v>5.8719999999999999</c:v>
                      </c:pt>
                      <c:pt idx="11743">
                        <c:v>5.8730000000000002</c:v>
                      </c:pt>
                      <c:pt idx="11744">
                        <c:v>5.8730000000000002</c:v>
                      </c:pt>
                      <c:pt idx="11745">
                        <c:v>5.8739999999999997</c:v>
                      </c:pt>
                      <c:pt idx="11746">
                        <c:v>5.8739999999999997</c:v>
                      </c:pt>
                      <c:pt idx="11747">
                        <c:v>5.875</c:v>
                      </c:pt>
                      <c:pt idx="11748">
                        <c:v>5.875</c:v>
                      </c:pt>
                      <c:pt idx="11749">
                        <c:v>5.8760000000000003</c:v>
                      </c:pt>
                      <c:pt idx="11750">
                        <c:v>5.8760000000000003</c:v>
                      </c:pt>
                      <c:pt idx="11751">
                        <c:v>5.8769999999999998</c:v>
                      </c:pt>
                      <c:pt idx="11752">
                        <c:v>5.8769999999999998</c:v>
                      </c:pt>
                      <c:pt idx="11753">
                        <c:v>5.8780000000000001</c:v>
                      </c:pt>
                      <c:pt idx="11754">
                        <c:v>5.8780000000000001</c:v>
                      </c:pt>
                      <c:pt idx="11755">
                        <c:v>5.8789999999999996</c:v>
                      </c:pt>
                      <c:pt idx="11756">
                        <c:v>5.8789999999999996</c:v>
                      </c:pt>
                      <c:pt idx="11757">
                        <c:v>5.88</c:v>
                      </c:pt>
                      <c:pt idx="11758">
                        <c:v>5.88</c:v>
                      </c:pt>
                      <c:pt idx="11759">
                        <c:v>5.8810000000000002</c:v>
                      </c:pt>
                      <c:pt idx="11760">
                        <c:v>5.8810000000000002</c:v>
                      </c:pt>
                      <c:pt idx="11761">
                        <c:v>5.8819999999999997</c:v>
                      </c:pt>
                      <c:pt idx="11762">
                        <c:v>5.8819999999999997</c:v>
                      </c:pt>
                      <c:pt idx="11763">
                        <c:v>5.883</c:v>
                      </c:pt>
                      <c:pt idx="11764">
                        <c:v>5.883</c:v>
                      </c:pt>
                      <c:pt idx="11765">
                        <c:v>5.8840000000000003</c:v>
                      </c:pt>
                      <c:pt idx="11766">
                        <c:v>5.8840000000000003</c:v>
                      </c:pt>
                      <c:pt idx="11767">
                        <c:v>5.8849999999999998</c:v>
                      </c:pt>
                      <c:pt idx="11768">
                        <c:v>5.8849999999999998</c:v>
                      </c:pt>
                      <c:pt idx="11769">
                        <c:v>5.8860000000000001</c:v>
                      </c:pt>
                      <c:pt idx="11770">
                        <c:v>5.8860000000000001</c:v>
                      </c:pt>
                      <c:pt idx="11771">
                        <c:v>5.8869999999999996</c:v>
                      </c:pt>
                      <c:pt idx="11772">
                        <c:v>5.8869999999999996</c:v>
                      </c:pt>
                      <c:pt idx="11773">
                        <c:v>5.8879999999999999</c:v>
                      </c:pt>
                      <c:pt idx="11774">
                        <c:v>5.8879999999999999</c:v>
                      </c:pt>
                      <c:pt idx="11775">
                        <c:v>5.8890000000000002</c:v>
                      </c:pt>
                      <c:pt idx="11776">
                        <c:v>5.8890000000000002</c:v>
                      </c:pt>
                      <c:pt idx="11777">
                        <c:v>5.89</c:v>
                      </c:pt>
                      <c:pt idx="11778">
                        <c:v>5.89</c:v>
                      </c:pt>
                      <c:pt idx="11779">
                        <c:v>5.891</c:v>
                      </c:pt>
                      <c:pt idx="11780">
                        <c:v>5.891</c:v>
                      </c:pt>
                      <c:pt idx="11781">
                        <c:v>5.8920000000000003</c:v>
                      </c:pt>
                      <c:pt idx="11782">
                        <c:v>5.8920000000000003</c:v>
                      </c:pt>
                      <c:pt idx="11783">
                        <c:v>5.8929999999999998</c:v>
                      </c:pt>
                      <c:pt idx="11784">
                        <c:v>5.8929999999999998</c:v>
                      </c:pt>
                      <c:pt idx="11785">
                        <c:v>5.8940000000000001</c:v>
                      </c:pt>
                      <c:pt idx="11786">
                        <c:v>5.8940000000000001</c:v>
                      </c:pt>
                      <c:pt idx="11787">
                        <c:v>5.8949999999999996</c:v>
                      </c:pt>
                      <c:pt idx="11788">
                        <c:v>5.8949999999999996</c:v>
                      </c:pt>
                      <c:pt idx="11789">
                        <c:v>5.8959999999999999</c:v>
                      </c:pt>
                      <c:pt idx="11790">
                        <c:v>5.8959999999999999</c:v>
                      </c:pt>
                      <c:pt idx="11791">
                        <c:v>5.8970000000000002</c:v>
                      </c:pt>
                      <c:pt idx="11792">
                        <c:v>5.8970000000000002</c:v>
                      </c:pt>
                      <c:pt idx="11793">
                        <c:v>5.8979999999999997</c:v>
                      </c:pt>
                      <c:pt idx="11794">
                        <c:v>5.8979999999999997</c:v>
                      </c:pt>
                      <c:pt idx="11795">
                        <c:v>5.899</c:v>
                      </c:pt>
                      <c:pt idx="11796">
                        <c:v>5.899</c:v>
                      </c:pt>
                      <c:pt idx="11797">
                        <c:v>5.9</c:v>
                      </c:pt>
                      <c:pt idx="11798">
                        <c:v>5.9</c:v>
                      </c:pt>
                      <c:pt idx="11799">
                        <c:v>5.9009999999999998</c:v>
                      </c:pt>
                      <c:pt idx="11800">
                        <c:v>5.9009999999999998</c:v>
                      </c:pt>
                      <c:pt idx="11801">
                        <c:v>5.9020000000000001</c:v>
                      </c:pt>
                      <c:pt idx="11802">
                        <c:v>5.9020000000000001</c:v>
                      </c:pt>
                      <c:pt idx="11803">
                        <c:v>5.9029999999999996</c:v>
                      </c:pt>
                      <c:pt idx="11804">
                        <c:v>5.9029999999999996</c:v>
                      </c:pt>
                      <c:pt idx="11805">
                        <c:v>5.9039999999999999</c:v>
                      </c:pt>
                      <c:pt idx="11806">
                        <c:v>5.9039999999999999</c:v>
                      </c:pt>
                      <c:pt idx="11807">
                        <c:v>5.9050000000000002</c:v>
                      </c:pt>
                      <c:pt idx="11808">
                        <c:v>5.9050000000000002</c:v>
                      </c:pt>
                      <c:pt idx="11809">
                        <c:v>5.9059999999999997</c:v>
                      </c:pt>
                      <c:pt idx="11810">
                        <c:v>5.9059999999999997</c:v>
                      </c:pt>
                      <c:pt idx="11811">
                        <c:v>5.907</c:v>
                      </c:pt>
                      <c:pt idx="11812">
                        <c:v>5.907</c:v>
                      </c:pt>
                      <c:pt idx="11813">
                        <c:v>5.9080000000000004</c:v>
                      </c:pt>
                      <c:pt idx="11814">
                        <c:v>5.9080000000000004</c:v>
                      </c:pt>
                      <c:pt idx="11815">
                        <c:v>5.9089999999999998</c:v>
                      </c:pt>
                      <c:pt idx="11816">
                        <c:v>5.9089999999999998</c:v>
                      </c:pt>
                      <c:pt idx="11817">
                        <c:v>5.91</c:v>
                      </c:pt>
                      <c:pt idx="11818">
                        <c:v>5.91</c:v>
                      </c:pt>
                      <c:pt idx="11819">
                        <c:v>5.9109999999999996</c:v>
                      </c:pt>
                      <c:pt idx="11820">
                        <c:v>5.9109999999999996</c:v>
                      </c:pt>
                      <c:pt idx="11821">
                        <c:v>5.9119999999999999</c:v>
                      </c:pt>
                      <c:pt idx="11822">
                        <c:v>5.9119999999999999</c:v>
                      </c:pt>
                      <c:pt idx="11823">
                        <c:v>5.9130000000000003</c:v>
                      </c:pt>
                      <c:pt idx="11824">
                        <c:v>5.9130000000000003</c:v>
                      </c:pt>
                      <c:pt idx="11825">
                        <c:v>5.9139999999999997</c:v>
                      </c:pt>
                      <c:pt idx="11826">
                        <c:v>5.9139999999999997</c:v>
                      </c:pt>
                      <c:pt idx="11827">
                        <c:v>5.915</c:v>
                      </c:pt>
                      <c:pt idx="11828">
                        <c:v>5.915</c:v>
                      </c:pt>
                      <c:pt idx="11829">
                        <c:v>5.9160000000000004</c:v>
                      </c:pt>
                      <c:pt idx="11830">
                        <c:v>5.9160000000000004</c:v>
                      </c:pt>
                      <c:pt idx="11831">
                        <c:v>5.9169999999999998</c:v>
                      </c:pt>
                      <c:pt idx="11832">
                        <c:v>5.9169999999999998</c:v>
                      </c:pt>
                      <c:pt idx="11833">
                        <c:v>5.9180000000000001</c:v>
                      </c:pt>
                      <c:pt idx="11834">
                        <c:v>5.9180000000000001</c:v>
                      </c:pt>
                      <c:pt idx="11835">
                        <c:v>5.9189999999999996</c:v>
                      </c:pt>
                      <c:pt idx="11836">
                        <c:v>5.9189999999999996</c:v>
                      </c:pt>
                      <c:pt idx="11837">
                        <c:v>5.92</c:v>
                      </c:pt>
                      <c:pt idx="11838">
                        <c:v>5.92</c:v>
                      </c:pt>
                      <c:pt idx="11839">
                        <c:v>5.9210000000000003</c:v>
                      </c:pt>
                      <c:pt idx="11840">
                        <c:v>5.9210000000000003</c:v>
                      </c:pt>
                      <c:pt idx="11841">
                        <c:v>5.9219999999999997</c:v>
                      </c:pt>
                      <c:pt idx="11842">
                        <c:v>5.9219999999999997</c:v>
                      </c:pt>
                      <c:pt idx="11843">
                        <c:v>5.923</c:v>
                      </c:pt>
                      <c:pt idx="11844">
                        <c:v>5.923</c:v>
                      </c:pt>
                      <c:pt idx="11845">
                        <c:v>5.9240000000000004</c:v>
                      </c:pt>
                      <c:pt idx="11846">
                        <c:v>5.9240000000000004</c:v>
                      </c:pt>
                      <c:pt idx="11847">
                        <c:v>5.9249999999999998</c:v>
                      </c:pt>
                      <c:pt idx="11848">
                        <c:v>5.9249999999999998</c:v>
                      </c:pt>
                      <c:pt idx="11849">
                        <c:v>5.9260000000000002</c:v>
                      </c:pt>
                      <c:pt idx="11850">
                        <c:v>5.9260000000000002</c:v>
                      </c:pt>
                      <c:pt idx="11851">
                        <c:v>5.9269999999999996</c:v>
                      </c:pt>
                      <c:pt idx="11852">
                        <c:v>5.9269999999999996</c:v>
                      </c:pt>
                      <c:pt idx="11853">
                        <c:v>5.9279999999999999</c:v>
                      </c:pt>
                      <c:pt idx="11854">
                        <c:v>5.9279999999999999</c:v>
                      </c:pt>
                      <c:pt idx="11855">
                        <c:v>5.9290000000000003</c:v>
                      </c:pt>
                      <c:pt idx="11856">
                        <c:v>5.9290000000000003</c:v>
                      </c:pt>
                      <c:pt idx="11857">
                        <c:v>5.93</c:v>
                      </c:pt>
                      <c:pt idx="11858">
                        <c:v>5.93</c:v>
                      </c:pt>
                      <c:pt idx="11859">
                        <c:v>5.931</c:v>
                      </c:pt>
                      <c:pt idx="11860">
                        <c:v>5.931</c:v>
                      </c:pt>
                      <c:pt idx="11861">
                        <c:v>5.9320000000000004</c:v>
                      </c:pt>
                      <c:pt idx="11862">
                        <c:v>5.9320000000000004</c:v>
                      </c:pt>
                      <c:pt idx="11863">
                        <c:v>5.9329999999999998</c:v>
                      </c:pt>
                      <c:pt idx="11864">
                        <c:v>5.9329999999999998</c:v>
                      </c:pt>
                      <c:pt idx="11865">
                        <c:v>5.9340000000000002</c:v>
                      </c:pt>
                      <c:pt idx="11866">
                        <c:v>5.9340000000000002</c:v>
                      </c:pt>
                      <c:pt idx="11867">
                        <c:v>5.9349999999999996</c:v>
                      </c:pt>
                      <c:pt idx="11868">
                        <c:v>5.9349999999999996</c:v>
                      </c:pt>
                      <c:pt idx="11869">
                        <c:v>5.9359999999999999</c:v>
                      </c:pt>
                      <c:pt idx="11870">
                        <c:v>5.9359999999999999</c:v>
                      </c:pt>
                      <c:pt idx="11871">
                        <c:v>5.9370000000000003</c:v>
                      </c:pt>
                      <c:pt idx="11872">
                        <c:v>5.9370000000000003</c:v>
                      </c:pt>
                      <c:pt idx="11873">
                        <c:v>5.9379999999999997</c:v>
                      </c:pt>
                      <c:pt idx="11874">
                        <c:v>5.9379999999999997</c:v>
                      </c:pt>
                      <c:pt idx="11875">
                        <c:v>5.9390000000000001</c:v>
                      </c:pt>
                      <c:pt idx="11876">
                        <c:v>5.9390000000000001</c:v>
                      </c:pt>
                      <c:pt idx="11877">
                        <c:v>5.94</c:v>
                      </c:pt>
                      <c:pt idx="11878">
                        <c:v>5.94</c:v>
                      </c:pt>
                      <c:pt idx="11879">
                        <c:v>5.9409999999999998</c:v>
                      </c:pt>
                      <c:pt idx="11880">
                        <c:v>5.9409999999999998</c:v>
                      </c:pt>
                      <c:pt idx="11881">
                        <c:v>5.9420000000000002</c:v>
                      </c:pt>
                      <c:pt idx="11882">
                        <c:v>5.9420000000000002</c:v>
                      </c:pt>
                      <c:pt idx="11883">
                        <c:v>5.9429999999999996</c:v>
                      </c:pt>
                      <c:pt idx="11884">
                        <c:v>5.9429999999999996</c:v>
                      </c:pt>
                      <c:pt idx="11885">
                        <c:v>5.944</c:v>
                      </c:pt>
                      <c:pt idx="11886">
                        <c:v>5.944</c:v>
                      </c:pt>
                      <c:pt idx="11887">
                        <c:v>5.9450000000000003</c:v>
                      </c:pt>
                      <c:pt idx="11888">
                        <c:v>5.9450000000000003</c:v>
                      </c:pt>
                      <c:pt idx="11889">
                        <c:v>5.9459999999999997</c:v>
                      </c:pt>
                      <c:pt idx="11890">
                        <c:v>5.9459999999999997</c:v>
                      </c:pt>
                      <c:pt idx="11891">
                        <c:v>5.9470000000000001</c:v>
                      </c:pt>
                      <c:pt idx="11892">
                        <c:v>5.9470000000000001</c:v>
                      </c:pt>
                      <c:pt idx="11893">
                        <c:v>5.9480000000000004</c:v>
                      </c:pt>
                      <c:pt idx="11894">
                        <c:v>5.9480000000000004</c:v>
                      </c:pt>
                      <c:pt idx="11895">
                        <c:v>5.9489999999999998</c:v>
                      </c:pt>
                      <c:pt idx="11896">
                        <c:v>5.9489999999999998</c:v>
                      </c:pt>
                      <c:pt idx="11897">
                        <c:v>5.95</c:v>
                      </c:pt>
                      <c:pt idx="11898">
                        <c:v>5.95</c:v>
                      </c:pt>
                      <c:pt idx="11899">
                        <c:v>5.9509999999999996</c:v>
                      </c:pt>
                      <c:pt idx="11900">
                        <c:v>5.9509999999999996</c:v>
                      </c:pt>
                      <c:pt idx="11901">
                        <c:v>5.952</c:v>
                      </c:pt>
                      <c:pt idx="11902">
                        <c:v>5.952</c:v>
                      </c:pt>
                      <c:pt idx="11903">
                        <c:v>5.9530000000000003</c:v>
                      </c:pt>
                      <c:pt idx="11904">
                        <c:v>5.9530000000000003</c:v>
                      </c:pt>
                      <c:pt idx="11905">
                        <c:v>5.9539999999999997</c:v>
                      </c:pt>
                      <c:pt idx="11906">
                        <c:v>5.9539999999999997</c:v>
                      </c:pt>
                      <c:pt idx="11907">
                        <c:v>5.9550000000000001</c:v>
                      </c:pt>
                      <c:pt idx="11908">
                        <c:v>5.9550000000000001</c:v>
                      </c:pt>
                      <c:pt idx="11909">
                        <c:v>5.9560000000000004</c:v>
                      </c:pt>
                      <c:pt idx="11910">
                        <c:v>5.9560000000000004</c:v>
                      </c:pt>
                      <c:pt idx="11911">
                        <c:v>5.9569999999999999</c:v>
                      </c:pt>
                      <c:pt idx="11912">
                        <c:v>5.9569999999999999</c:v>
                      </c:pt>
                      <c:pt idx="11913">
                        <c:v>5.9580000000000002</c:v>
                      </c:pt>
                      <c:pt idx="11914">
                        <c:v>5.9580000000000002</c:v>
                      </c:pt>
                      <c:pt idx="11915">
                        <c:v>5.9589999999999996</c:v>
                      </c:pt>
                      <c:pt idx="11916">
                        <c:v>5.9589999999999996</c:v>
                      </c:pt>
                      <c:pt idx="11917">
                        <c:v>5.96</c:v>
                      </c:pt>
                      <c:pt idx="11918">
                        <c:v>5.96</c:v>
                      </c:pt>
                      <c:pt idx="11919">
                        <c:v>5.9610000000000003</c:v>
                      </c:pt>
                      <c:pt idx="11920">
                        <c:v>5.9610000000000003</c:v>
                      </c:pt>
                      <c:pt idx="11921">
                        <c:v>5.9619999999999997</c:v>
                      </c:pt>
                      <c:pt idx="11922">
                        <c:v>5.9619999999999997</c:v>
                      </c:pt>
                      <c:pt idx="11923">
                        <c:v>5.9630000000000001</c:v>
                      </c:pt>
                      <c:pt idx="11924">
                        <c:v>5.9630000000000001</c:v>
                      </c:pt>
                      <c:pt idx="11925">
                        <c:v>5.9640000000000004</c:v>
                      </c:pt>
                      <c:pt idx="11926">
                        <c:v>5.9640000000000004</c:v>
                      </c:pt>
                      <c:pt idx="11927">
                        <c:v>5.9649999999999999</c:v>
                      </c:pt>
                      <c:pt idx="11928">
                        <c:v>5.9649999999999999</c:v>
                      </c:pt>
                      <c:pt idx="11929">
                        <c:v>5.9660000000000002</c:v>
                      </c:pt>
                      <c:pt idx="11930">
                        <c:v>5.9660000000000002</c:v>
                      </c:pt>
                      <c:pt idx="11931">
                        <c:v>5.9669999999999996</c:v>
                      </c:pt>
                      <c:pt idx="11932">
                        <c:v>5.9669999999999996</c:v>
                      </c:pt>
                      <c:pt idx="11933">
                        <c:v>5.968</c:v>
                      </c:pt>
                      <c:pt idx="11934">
                        <c:v>5.968</c:v>
                      </c:pt>
                      <c:pt idx="11935">
                        <c:v>5.9690000000000003</c:v>
                      </c:pt>
                      <c:pt idx="11936">
                        <c:v>5.9690000000000003</c:v>
                      </c:pt>
                      <c:pt idx="11937">
                        <c:v>5.97</c:v>
                      </c:pt>
                      <c:pt idx="11938">
                        <c:v>5.97</c:v>
                      </c:pt>
                      <c:pt idx="11939">
                        <c:v>5.9710000000000001</c:v>
                      </c:pt>
                      <c:pt idx="11940">
                        <c:v>5.9710000000000001</c:v>
                      </c:pt>
                      <c:pt idx="11941">
                        <c:v>5.9720000000000004</c:v>
                      </c:pt>
                      <c:pt idx="11942">
                        <c:v>5.9720000000000004</c:v>
                      </c:pt>
                      <c:pt idx="11943">
                        <c:v>5.9729999999999999</c:v>
                      </c:pt>
                      <c:pt idx="11944">
                        <c:v>5.9729999999999999</c:v>
                      </c:pt>
                      <c:pt idx="11945">
                        <c:v>5.9740000000000002</c:v>
                      </c:pt>
                      <c:pt idx="11946">
                        <c:v>5.9740000000000002</c:v>
                      </c:pt>
                      <c:pt idx="11947">
                        <c:v>5.9749999999999996</c:v>
                      </c:pt>
                      <c:pt idx="11948">
                        <c:v>5.9749999999999996</c:v>
                      </c:pt>
                      <c:pt idx="11949">
                        <c:v>5.976</c:v>
                      </c:pt>
                      <c:pt idx="11950">
                        <c:v>5.976</c:v>
                      </c:pt>
                      <c:pt idx="11951">
                        <c:v>5.9770000000000003</c:v>
                      </c:pt>
                      <c:pt idx="11952">
                        <c:v>5.9770000000000003</c:v>
                      </c:pt>
                      <c:pt idx="11953">
                        <c:v>5.9779999999999998</c:v>
                      </c:pt>
                      <c:pt idx="11954">
                        <c:v>5.9779999999999998</c:v>
                      </c:pt>
                      <c:pt idx="11955">
                        <c:v>5.9790000000000001</c:v>
                      </c:pt>
                      <c:pt idx="11956">
                        <c:v>5.9790000000000001</c:v>
                      </c:pt>
                      <c:pt idx="11957">
                        <c:v>5.98</c:v>
                      </c:pt>
                      <c:pt idx="11958">
                        <c:v>5.98</c:v>
                      </c:pt>
                      <c:pt idx="11959">
                        <c:v>5.9809999999999999</c:v>
                      </c:pt>
                      <c:pt idx="11960">
                        <c:v>5.9809999999999999</c:v>
                      </c:pt>
                      <c:pt idx="11961">
                        <c:v>5.9820000000000002</c:v>
                      </c:pt>
                      <c:pt idx="11962">
                        <c:v>5.9820000000000002</c:v>
                      </c:pt>
                      <c:pt idx="11963">
                        <c:v>5.9829999999999997</c:v>
                      </c:pt>
                      <c:pt idx="11964">
                        <c:v>5.9829999999999997</c:v>
                      </c:pt>
                      <c:pt idx="11965">
                        <c:v>5.984</c:v>
                      </c:pt>
                      <c:pt idx="11966">
                        <c:v>5.984</c:v>
                      </c:pt>
                      <c:pt idx="11967">
                        <c:v>5.9850000000000003</c:v>
                      </c:pt>
                      <c:pt idx="11968">
                        <c:v>5.9850000000000003</c:v>
                      </c:pt>
                      <c:pt idx="11969">
                        <c:v>5.9859999999999998</c:v>
                      </c:pt>
                      <c:pt idx="11970">
                        <c:v>5.9859999999999998</c:v>
                      </c:pt>
                      <c:pt idx="11971">
                        <c:v>5.9870000000000001</c:v>
                      </c:pt>
                      <c:pt idx="11972">
                        <c:v>5.9870000000000001</c:v>
                      </c:pt>
                      <c:pt idx="11973">
                        <c:v>5.9880000000000004</c:v>
                      </c:pt>
                      <c:pt idx="11974">
                        <c:v>5.9880000000000004</c:v>
                      </c:pt>
                      <c:pt idx="11975">
                        <c:v>5.9889999999999999</c:v>
                      </c:pt>
                      <c:pt idx="11976">
                        <c:v>5.9889999999999999</c:v>
                      </c:pt>
                      <c:pt idx="11977">
                        <c:v>5.99</c:v>
                      </c:pt>
                      <c:pt idx="11978">
                        <c:v>5.99</c:v>
                      </c:pt>
                      <c:pt idx="11979">
                        <c:v>5.9909999999999997</c:v>
                      </c:pt>
                      <c:pt idx="11980">
                        <c:v>5.9909999999999997</c:v>
                      </c:pt>
                      <c:pt idx="11981">
                        <c:v>5.992</c:v>
                      </c:pt>
                      <c:pt idx="11982">
                        <c:v>5.992</c:v>
                      </c:pt>
                      <c:pt idx="11983">
                        <c:v>5.9930000000000003</c:v>
                      </c:pt>
                      <c:pt idx="11984">
                        <c:v>5.9930000000000003</c:v>
                      </c:pt>
                      <c:pt idx="11985">
                        <c:v>5.9939999999999998</c:v>
                      </c:pt>
                      <c:pt idx="11986">
                        <c:v>5.9939999999999998</c:v>
                      </c:pt>
                      <c:pt idx="11987">
                        <c:v>5.9950000000000001</c:v>
                      </c:pt>
                      <c:pt idx="11988">
                        <c:v>5.9950000000000001</c:v>
                      </c:pt>
                      <c:pt idx="11989">
                        <c:v>5.9960000000000004</c:v>
                      </c:pt>
                      <c:pt idx="11990">
                        <c:v>5.9960000000000004</c:v>
                      </c:pt>
                      <c:pt idx="11991">
                        <c:v>5.9969999999999999</c:v>
                      </c:pt>
                      <c:pt idx="11992">
                        <c:v>5.9969999999999999</c:v>
                      </c:pt>
                      <c:pt idx="11993">
                        <c:v>5.9980000000000002</c:v>
                      </c:pt>
                      <c:pt idx="11994">
                        <c:v>5.9980000000000002</c:v>
                      </c:pt>
                      <c:pt idx="11995">
                        <c:v>5.9989999999999997</c:v>
                      </c:pt>
                      <c:pt idx="11996">
                        <c:v>5.9989999999999997</c:v>
                      </c:pt>
                      <c:pt idx="11997">
                        <c:v>6</c:v>
                      </c:pt>
                      <c:pt idx="11998">
                        <c:v>6</c:v>
                      </c:pt>
                      <c:pt idx="11999">
                        <c:v>6.0010000000000003</c:v>
                      </c:pt>
                      <c:pt idx="12000">
                        <c:v>6.0010000000000003</c:v>
                      </c:pt>
                      <c:pt idx="12001">
                        <c:v>6.0019999999999998</c:v>
                      </c:pt>
                      <c:pt idx="12002">
                        <c:v>6.0019999999999998</c:v>
                      </c:pt>
                      <c:pt idx="12003">
                        <c:v>6.0030000000000001</c:v>
                      </c:pt>
                      <c:pt idx="12004">
                        <c:v>6.0030000000000001</c:v>
                      </c:pt>
                      <c:pt idx="12005">
                        <c:v>6.0039999999999996</c:v>
                      </c:pt>
                      <c:pt idx="12006">
                        <c:v>6.0039999999999996</c:v>
                      </c:pt>
                      <c:pt idx="12007">
                        <c:v>6.0049999999999999</c:v>
                      </c:pt>
                      <c:pt idx="12008">
                        <c:v>6.0049999999999999</c:v>
                      </c:pt>
                      <c:pt idx="12009">
                        <c:v>6.0060000000000002</c:v>
                      </c:pt>
                      <c:pt idx="12010">
                        <c:v>6.0060000000000002</c:v>
                      </c:pt>
                      <c:pt idx="12011">
                        <c:v>6.0069999999999997</c:v>
                      </c:pt>
                      <c:pt idx="12012">
                        <c:v>6.0069999999999997</c:v>
                      </c:pt>
                      <c:pt idx="12013">
                        <c:v>6.008</c:v>
                      </c:pt>
                      <c:pt idx="12014">
                        <c:v>6.008</c:v>
                      </c:pt>
                      <c:pt idx="12015">
                        <c:v>6.0090000000000003</c:v>
                      </c:pt>
                      <c:pt idx="12016">
                        <c:v>6.0090000000000003</c:v>
                      </c:pt>
                      <c:pt idx="12017">
                        <c:v>6.01</c:v>
                      </c:pt>
                      <c:pt idx="12018">
                        <c:v>6.01</c:v>
                      </c:pt>
                      <c:pt idx="12019">
                        <c:v>6.0110000000000001</c:v>
                      </c:pt>
                      <c:pt idx="12020">
                        <c:v>6.0110000000000001</c:v>
                      </c:pt>
                      <c:pt idx="12021">
                        <c:v>6.0119999999999996</c:v>
                      </c:pt>
                      <c:pt idx="12022">
                        <c:v>6.0119999999999996</c:v>
                      </c:pt>
                      <c:pt idx="12023">
                        <c:v>6.0129999999999999</c:v>
                      </c:pt>
                      <c:pt idx="12024">
                        <c:v>6.0129999999999999</c:v>
                      </c:pt>
                      <c:pt idx="12025">
                        <c:v>6.0140000000000002</c:v>
                      </c:pt>
                      <c:pt idx="12026">
                        <c:v>6.0140000000000002</c:v>
                      </c:pt>
                      <c:pt idx="12027">
                        <c:v>6.0149999999999997</c:v>
                      </c:pt>
                      <c:pt idx="12028">
                        <c:v>6.0149999999999997</c:v>
                      </c:pt>
                      <c:pt idx="12029">
                        <c:v>6.016</c:v>
                      </c:pt>
                      <c:pt idx="12030">
                        <c:v>6.016</c:v>
                      </c:pt>
                      <c:pt idx="12031">
                        <c:v>6.0170000000000003</c:v>
                      </c:pt>
                      <c:pt idx="12032">
                        <c:v>6.0170000000000003</c:v>
                      </c:pt>
                      <c:pt idx="12033">
                        <c:v>6.0179999999999998</c:v>
                      </c:pt>
                      <c:pt idx="12034">
                        <c:v>6.0179999999999998</c:v>
                      </c:pt>
                      <c:pt idx="12035">
                        <c:v>6.0190000000000001</c:v>
                      </c:pt>
                      <c:pt idx="12036">
                        <c:v>6.0190000000000001</c:v>
                      </c:pt>
                      <c:pt idx="12037">
                        <c:v>6.02</c:v>
                      </c:pt>
                      <c:pt idx="12038">
                        <c:v>6.02</c:v>
                      </c:pt>
                      <c:pt idx="12039">
                        <c:v>6.0209999999999999</c:v>
                      </c:pt>
                      <c:pt idx="12040">
                        <c:v>6.0209999999999999</c:v>
                      </c:pt>
                      <c:pt idx="12041">
                        <c:v>6.0220000000000002</c:v>
                      </c:pt>
                      <c:pt idx="12042">
                        <c:v>6.0220000000000002</c:v>
                      </c:pt>
                      <c:pt idx="12043">
                        <c:v>6.0229999999999997</c:v>
                      </c:pt>
                      <c:pt idx="12044">
                        <c:v>6.0229999999999997</c:v>
                      </c:pt>
                      <c:pt idx="12045">
                        <c:v>6.024</c:v>
                      </c:pt>
                      <c:pt idx="12046">
                        <c:v>6.024</c:v>
                      </c:pt>
                      <c:pt idx="12047">
                        <c:v>6.0250000000000004</c:v>
                      </c:pt>
                      <c:pt idx="12048">
                        <c:v>6.0250000000000004</c:v>
                      </c:pt>
                      <c:pt idx="12049">
                        <c:v>6.0259999999999998</c:v>
                      </c:pt>
                      <c:pt idx="12050">
                        <c:v>6.0259999999999998</c:v>
                      </c:pt>
                      <c:pt idx="12051">
                        <c:v>6.0270000000000001</c:v>
                      </c:pt>
                      <c:pt idx="12052">
                        <c:v>6.0270000000000001</c:v>
                      </c:pt>
                      <c:pt idx="12053">
                        <c:v>6.0279999999999996</c:v>
                      </c:pt>
                      <c:pt idx="12054">
                        <c:v>6.0279999999999996</c:v>
                      </c:pt>
                      <c:pt idx="12055">
                        <c:v>6.0289999999999999</c:v>
                      </c:pt>
                      <c:pt idx="12056">
                        <c:v>6.0289999999999999</c:v>
                      </c:pt>
                      <c:pt idx="12057">
                        <c:v>6.03</c:v>
                      </c:pt>
                      <c:pt idx="12058">
                        <c:v>6.03</c:v>
                      </c:pt>
                      <c:pt idx="12059">
                        <c:v>6.0309999999999997</c:v>
                      </c:pt>
                      <c:pt idx="12060">
                        <c:v>6.0309999999999997</c:v>
                      </c:pt>
                      <c:pt idx="12061">
                        <c:v>6.032</c:v>
                      </c:pt>
                      <c:pt idx="12062">
                        <c:v>6.032</c:v>
                      </c:pt>
                      <c:pt idx="12063">
                        <c:v>6.0330000000000004</c:v>
                      </c:pt>
                      <c:pt idx="12064">
                        <c:v>6.0330000000000004</c:v>
                      </c:pt>
                      <c:pt idx="12065">
                        <c:v>6.0339999999999998</c:v>
                      </c:pt>
                      <c:pt idx="12066">
                        <c:v>6.0339999999999998</c:v>
                      </c:pt>
                      <c:pt idx="12067">
                        <c:v>6.0350000000000001</c:v>
                      </c:pt>
                      <c:pt idx="12068">
                        <c:v>6.0350000000000001</c:v>
                      </c:pt>
                      <c:pt idx="12069">
                        <c:v>6.0359999999999996</c:v>
                      </c:pt>
                      <c:pt idx="12070">
                        <c:v>6.0359999999999996</c:v>
                      </c:pt>
                      <c:pt idx="12071">
                        <c:v>6.0369999999999999</c:v>
                      </c:pt>
                      <c:pt idx="12072">
                        <c:v>6.0369999999999999</c:v>
                      </c:pt>
                      <c:pt idx="12073">
                        <c:v>6.0380000000000003</c:v>
                      </c:pt>
                      <c:pt idx="12074">
                        <c:v>6.0380000000000003</c:v>
                      </c:pt>
                      <c:pt idx="12075">
                        <c:v>6.0389999999999997</c:v>
                      </c:pt>
                      <c:pt idx="12076">
                        <c:v>6.0389999999999997</c:v>
                      </c:pt>
                      <c:pt idx="12077">
                        <c:v>6.04</c:v>
                      </c:pt>
                      <c:pt idx="12078">
                        <c:v>6.04</c:v>
                      </c:pt>
                      <c:pt idx="12079">
                        <c:v>6.0410000000000004</c:v>
                      </c:pt>
                      <c:pt idx="12080">
                        <c:v>6.0410000000000004</c:v>
                      </c:pt>
                      <c:pt idx="12081">
                        <c:v>6.0419999999999998</c:v>
                      </c:pt>
                      <c:pt idx="12082">
                        <c:v>6.0419999999999998</c:v>
                      </c:pt>
                      <c:pt idx="12083">
                        <c:v>6.0430000000000001</c:v>
                      </c:pt>
                      <c:pt idx="12084">
                        <c:v>6.0430000000000001</c:v>
                      </c:pt>
                      <c:pt idx="12085">
                        <c:v>6.0439999999999996</c:v>
                      </c:pt>
                      <c:pt idx="12086">
                        <c:v>6.0439999999999996</c:v>
                      </c:pt>
                      <c:pt idx="12087">
                        <c:v>6.0449999999999999</c:v>
                      </c:pt>
                      <c:pt idx="12088">
                        <c:v>6.0449999999999999</c:v>
                      </c:pt>
                      <c:pt idx="12089">
                        <c:v>6.0460000000000003</c:v>
                      </c:pt>
                      <c:pt idx="12090">
                        <c:v>6.0460000000000003</c:v>
                      </c:pt>
                      <c:pt idx="12091">
                        <c:v>6.0469999999999997</c:v>
                      </c:pt>
                      <c:pt idx="12092">
                        <c:v>6.0469999999999997</c:v>
                      </c:pt>
                      <c:pt idx="12093">
                        <c:v>6.048</c:v>
                      </c:pt>
                      <c:pt idx="12094">
                        <c:v>6.048</c:v>
                      </c:pt>
                      <c:pt idx="12095">
                        <c:v>6.0490000000000004</c:v>
                      </c:pt>
                      <c:pt idx="12096">
                        <c:v>6.0490000000000004</c:v>
                      </c:pt>
                      <c:pt idx="12097">
                        <c:v>6.05</c:v>
                      </c:pt>
                      <c:pt idx="12098">
                        <c:v>6.05</c:v>
                      </c:pt>
                      <c:pt idx="12099">
                        <c:v>6.0510000000000002</c:v>
                      </c:pt>
                      <c:pt idx="12100">
                        <c:v>6.0510000000000002</c:v>
                      </c:pt>
                      <c:pt idx="12101">
                        <c:v>6.0519999999999996</c:v>
                      </c:pt>
                      <c:pt idx="12102">
                        <c:v>6.0519999999999996</c:v>
                      </c:pt>
                      <c:pt idx="12103">
                        <c:v>6.0529999999999999</c:v>
                      </c:pt>
                      <c:pt idx="12104">
                        <c:v>6.0529999999999999</c:v>
                      </c:pt>
                      <c:pt idx="12105">
                        <c:v>6.0540000000000003</c:v>
                      </c:pt>
                      <c:pt idx="12106">
                        <c:v>6.0540000000000003</c:v>
                      </c:pt>
                      <c:pt idx="12107">
                        <c:v>6.0549999999999997</c:v>
                      </c:pt>
                      <c:pt idx="12108">
                        <c:v>6.0549999999999997</c:v>
                      </c:pt>
                      <c:pt idx="12109">
                        <c:v>6.056</c:v>
                      </c:pt>
                      <c:pt idx="12110">
                        <c:v>6.056</c:v>
                      </c:pt>
                      <c:pt idx="12111">
                        <c:v>6.0570000000000004</c:v>
                      </c:pt>
                      <c:pt idx="12112">
                        <c:v>6.0570000000000004</c:v>
                      </c:pt>
                      <c:pt idx="12113">
                        <c:v>6.0579999999999998</c:v>
                      </c:pt>
                      <c:pt idx="12114">
                        <c:v>6.0579999999999998</c:v>
                      </c:pt>
                      <c:pt idx="12115">
                        <c:v>6.0590000000000002</c:v>
                      </c:pt>
                      <c:pt idx="12116">
                        <c:v>6.0590000000000002</c:v>
                      </c:pt>
                      <c:pt idx="12117">
                        <c:v>6.06</c:v>
                      </c:pt>
                      <c:pt idx="12118">
                        <c:v>6.06</c:v>
                      </c:pt>
                      <c:pt idx="12119">
                        <c:v>6.0609999999999999</c:v>
                      </c:pt>
                      <c:pt idx="12120">
                        <c:v>6.0609999999999999</c:v>
                      </c:pt>
                      <c:pt idx="12121">
                        <c:v>6.0620000000000003</c:v>
                      </c:pt>
                      <c:pt idx="12122">
                        <c:v>6.0620000000000003</c:v>
                      </c:pt>
                      <c:pt idx="12123">
                        <c:v>6.0629999999999997</c:v>
                      </c:pt>
                      <c:pt idx="12124">
                        <c:v>6.0629999999999997</c:v>
                      </c:pt>
                      <c:pt idx="12125">
                        <c:v>6.0640000000000001</c:v>
                      </c:pt>
                      <c:pt idx="12126">
                        <c:v>6.0640000000000001</c:v>
                      </c:pt>
                      <c:pt idx="12127">
                        <c:v>6.0650000000000004</c:v>
                      </c:pt>
                      <c:pt idx="12128">
                        <c:v>6.0650000000000004</c:v>
                      </c:pt>
                      <c:pt idx="12129">
                        <c:v>6.0659999999999998</c:v>
                      </c:pt>
                      <c:pt idx="12130">
                        <c:v>6.0659999999999998</c:v>
                      </c:pt>
                      <c:pt idx="12131">
                        <c:v>6.0670000000000002</c:v>
                      </c:pt>
                      <c:pt idx="12132">
                        <c:v>6.0670000000000002</c:v>
                      </c:pt>
                      <c:pt idx="12133">
                        <c:v>6.0679999999999996</c:v>
                      </c:pt>
                      <c:pt idx="12134">
                        <c:v>6.0679999999999996</c:v>
                      </c:pt>
                      <c:pt idx="12135">
                        <c:v>6.069</c:v>
                      </c:pt>
                      <c:pt idx="12136">
                        <c:v>6.069</c:v>
                      </c:pt>
                      <c:pt idx="12137">
                        <c:v>6.07</c:v>
                      </c:pt>
                      <c:pt idx="12138">
                        <c:v>6.07</c:v>
                      </c:pt>
                      <c:pt idx="12139">
                        <c:v>6.0709999999999997</c:v>
                      </c:pt>
                      <c:pt idx="12140">
                        <c:v>6.0709999999999997</c:v>
                      </c:pt>
                      <c:pt idx="12141">
                        <c:v>6.0720000000000001</c:v>
                      </c:pt>
                      <c:pt idx="12142">
                        <c:v>6.0720000000000001</c:v>
                      </c:pt>
                      <c:pt idx="12143">
                        <c:v>6.0730000000000004</c:v>
                      </c:pt>
                      <c:pt idx="12144">
                        <c:v>6.0730000000000004</c:v>
                      </c:pt>
                      <c:pt idx="12145">
                        <c:v>6.0739999999999998</c:v>
                      </c:pt>
                      <c:pt idx="12146">
                        <c:v>6.0739999999999998</c:v>
                      </c:pt>
                      <c:pt idx="12147">
                        <c:v>6.0750000000000002</c:v>
                      </c:pt>
                      <c:pt idx="12148">
                        <c:v>6.0750000000000002</c:v>
                      </c:pt>
                      <c:pt idx="12149">
                        <c:v>6.0759999999999996</c:v>
                      </c:pt>
                      <c:pt idx="12150">
                        <c:v>6.0759999999999996</c:v>
                      </c:pt>
                      <c:pt idx="12151">
                        <c:v>6.077</c:v>
                      </c:pt>
                      <c:pt idx="12152">
                        <c:v>6.077</c:v>
                      </c:pt>
                      <c:pt idx="12153">
                        <c:v>6.0780000000000003</c:v>
                      </c:pt>
                      <c:pt idx="12154">
                        <c:v>6.0780000000000003</c:v>
                      </c:pt>
                      <c:pt idx="12155">
                        <c:v>6.0789999999999997</c:v>
                      </c:pt>
                      <c:pt idx="12156">
                        <c:v>6.0789999999999997</c:v>
                      </c:pt>
                      <c:pt idx="12157">
                        <c:v>6.08</c:v>
                      </c:pt>
                      <c:pt idx="12158">
                        <c:v>6.08</c:v>
                      </c:pt>
                      <c:pt idx="12159">
                        <c:v>6.0810000000000004</c:v>
                      </c:pt>
                      <c:pt idx="12160">
                        <c:v>6.0810000000000004</c:v>
                      </c:pt>
                      <c:pt idx="12161">
                        <c:v>6.0819999999999999</c:v>
                      </c:pt>
                      <c:pt idx="12162">
                        <c:v>6.0819999999999999</c:v>
                      </c:pt>
                      <c:pt idx="12163">
                        <c:v>6.0830000000000002</c:v>
                      </c:pt>
                      <c:pt idx="12164">
                        <c:v>6.0830000000000002</c:v>
                      </c:pt>
                      <c:pt idx="12165">
                        <c:v>6.0839999999999996</c:v>
                      </c:pt>
                      <c:pt idx="12166">
                        <c:v>6.0839999999999996</c:v>
                      </c:pt>
                      <c:pt idx="12167">
                        <c:v>6.085</c:v>
                      </c:pt>
                      <c:pt idx="12168">
                        <c:v>6.085</c:v>
                      </c:pt>
                      <c:pt idx="12169">
                        <c:v>6.0860000000000003</c:v>
                      </c:pt>
                      <c:pt idx="12170">
                        <c:v>6.0860000000000003</c:v>
                      </c:pt>
                      <c:pt idx="12171">
                        <c:v>6.0869999999999997</c:v>
                      </c:pt>
                      <c:pt idx="12172">
                        <c:v>6.0869999999999997</c:v>
                      </c:pt>
                      <c:pt idx="12173">
                        <c:v>6.0880000000000001</c:v>
                      </c:pt>
                      <c:pt idx="12174">
                        <c:v>6.0880000000000001</c:v>
                      </c:pt>
                      <c:pt idx="12175">
                        <c:v>6.0890000000000004</c:v>
                      </c:pt>
                      <c:pt idx="12176">
                        <c:v>6.0890000000000004</c:v>
                      </c:pt>
                      <c:pt idx="12177">
                        <c:v>6.09</c:v>
                      </c:pt>
                      <c:pt idx="12178">
                        <c:v>6.09</c:v>
                      </c:pt>
                      <c:pt idx="12179">
                        <c:v>6.0910000000000002</c:v>
                      </c:pt>
                      <c:pt idx="12180">
                        <c:v>6.0910000000000002</c:v>
                      </c:pt>
                      <c:pt idx="12181">
                        <c:v>6.0919999999999996</c:v>
                      </c:pt>
                      <c:pt idx="12182">
                        <c:v>6.0919999999999996</c:v>
                      </c:pt>
                      <c:pt idx="12183">
                        <c:v>6.093</c:v>
                      </c:pt>
                      <c:pt idx="12184">
                        <c:v>6.093</c:v>
                      </c:pt>
                      <c:pt idx="12185">
                        <c:v>6.0940000000000003</c:v>
                      </c:pt>
                      <c:pt idx="12186">
                        <c:v>6.0940000000000003</c:v>
                      </c:pt>
                      <c:pt idx="12187">
                        <c:v>6.0949999999999998</c:v>
                      </c:pt>
                      <c:pt idx="12188">
                        <c:v>6.0949999999999998</c:v>
                      </c:pt>
                      <c:pt idx="12189">
                        <c:v>6.0960000000000001</c:v>
                      </c:pt>
                      <c:pt idx="12190">
                        <c:v>6.0960000000000001</c:v>
                      </c:pt>
                      <c:pt idx="12191">
                        <c:v>6.0970000000000004</c:v>
                      </c:pt>
                      <c:pt idx="12192">
                        <c:v>6.0970000000000004</c:v>
                      </c:pt>
                      <c:pt idx="12193">
                        <c:v>6.0979999999999999</c:v>
                      </c:pt>
                      <c:pt idx="12194">
                        <c:v>6.0979999999999999</c:v>
                      </c:pt>
                      <c:pt idx="12195">
                        <c:v>6.0990000000000002</c:v>
                      </c:pt>
                      <c:pt idx="12196">
                        <c:v>6.0990000000000002</c:v>
                      </c:pt>
                      <c:pt idx="12197">
                        <c:v>6.1</c:v>
                      </c:pt>
                      <c:pt idx="12198">
                        <c:v>6.1</c:v>
                      </c:pt>
                      <c:pt idx="12199">
                        <c:v>6.101</c:v>
                      </c:pt>
                      <c:pt idx="12200">
                        <c:v>6.101</c:v>
                      </c:pt>
                      <c:pt idx="12201">
                        <c:v>6.1020000000000003</c:v>
                      </c:pt>
                      <c:pt idx="12202">
                        <c:v>6.1020000000000003</c:v>
                      </c:pt>
                      <c:pt idx="12203">
                        <c:v>6.1029999999999998</c:v>
                      </c:pt>
                      <c:pt idx="12204">
                        <c:v>6.1029999999999998</c:v>
                      </c:pt>
                      <c:pt idx="12205">
                        <c:v>6.1040000000000001</c:v>
                      </c:pt>
                      <c:pt idx="12206">
                        <c:v>6.1040000000000001</c:v>
                      </c:pt>
                      <c:pt idx="12207">
                        <c:v>6.1050000000000004</c:v>
                      </c:pt>
                      <c:pt idx="12208">
                        <c:v>6.1050000000000004</c:v>
                      </c:pt>
                      <c:pt idx="12209">
                        <c:v>6.1059999999999999</c:v>
                      </c:pt>
                      <c:pt idx="12210">
                        <c:v>6.1059999999999999</c:v>
                      </c:pt>
                      <c:pt idx="12211">
                        <c:v>6.1070000000000002</c:v>
                      </c:pt>
                      <c:pt idx="12212">
                        <c:v>6.1070000000000002</c:v>
                      </c:pt>
                      <c:pt idx="12213">
                        <c:v>6.1079999999999997</c:v>
                      </c:pt>
                      <c:pt idx="12214">
                        <c:v>6.1079999999999997</c:v>
                      </c:pt>
                      <c:pt idx="12215">
                        <c:v>6.109</c:v>
                      </c:pt>
                      <c:pt idx="12216">
                        <c:v>6.109</c:v>
                      </c:pt>
                      <c:pt idx="12217">
                        <c:v>6.11</c:v>
                      </c:pt>
                      <c:pt idx="12218">
                        <c:v>6.11</c:v>
                      </c:pt>
                      <c:pt idx="12219">
                        <c:v>6.1109999999999998</c:v>
                      </c:pt>
                      <c:pt idx="12220">
                        <c:v>6.1109999999999998</c:v>
                      </c:pt>
                      <c:pt idx="12221">
                        <c:v>6.1120000000000001</c:v>
                      </c:pt>
                      <c:pt idx="12222">
                        <c:v>6.1120000000000001</c:v>
                      </c:pt>
                      <c:pt idx="12223">
                        <c:v>6.1130000000000004</c:v>
                      </c:pt>
                      <c:pt idx="12224">
                        <c:v>6.1130000000000004</c:v>
                      </c:pt>
                      <c:pt idx="12225">
                        <c:v>6.1139999999999999</c:v>
                      </c:pt>
                      <c:pt idx="12226">
                        <c:v>6.1139999999999999</c:v>
                      </c:pt>
                      <c:pt idx="12227">
                        <c:v>6.1150000000000002</c:v>
                      </c:pt>
                      <c:pt idx="12228">
                        <c:v>6.1150000000000002</c:v>
                      </c:pt>
                      <c:pt idx="12229">
                        <c:v>6.1159999999999997</c:v>
                      </c:pt>
                      <c:pt idx="12230">
                        <c:v>6.1159999999999997</c:v>
                      </c:pt>
                      <c:pt idx="12231">
                        <c:v>6.117</c:v>
                      </c:pt>
                      <c:pt idx="12232">
                        <c:v>6.117</c:v>
                      </c:pt>
                      <c:pt idx="12233">
                        <c:v>6.1180000000000003</c:v>
                      </c:pt>
                      <c:pt idx="12234">
                        <c:v>6.1180000000000003</c:v>
                      </c:pt>
                      <c:pt idx="12235">
                        <c:v>6.1189999999999998</c:v>
                      </c:pt>
                      <c:pt idx="12236">
                        <c:v>6.1189999999999998</c:v>
                      </c:pt>
                      <c:pt idx="12237">
                        <c:v>6.12</c:v>
                      </c:pt>
                      <c:pt idx="12238">
                        <c:v>6.12</c:v>
                      </c:pt>
                      <c:pt idx="12239">
                        <c:v>6.1210000000000004</c:v>
                      </c:pt>
                      <c:pt idx="12240">
                        <c:v>6.1210000000000004</c:v>
                      </c:pt>
                      <c:pt idx="12241">
                        <c:v>6.1219999999999999</c:v>
                      </c:pt>
                      <c:pt idx="12242">
                        <c:v>6.1219999999999999</c:v>
                      </c:pt>
                      <c:pt idx="12243">
                        <c:v>6.1230000000000002</c:v>
                      </c:pt>
                      <c:pt idx="12244">
                        <c:v>6.1230000000000002</c:v>
                      </c:pt>
                      <c:pt idx="12245">
                        <c:v>6.1239999999999997</c:v>
                      </c:pt>
                      <c:pt idx="12246">
                        <c:v>6.1239999999999997</c:v>
                      </c:pt>
                      <c:pt idx="12247">
                        <c:v>6.125</c:v>
                      </c:pt>
                      <c:pt idx="12248">
                        <c:v>6.125</c:v>
                      </c:pt>
                      <c:pt idx="12249">
                        <c:v>6.1260000000000003</c:v>
                      </c:pt>
                      <c:pt idx="12250">
                        <c:v>6.1260000000000003</c:v>
                      </c:pt>
                      <c:pt idx="12251">
                        <c:v>6.1269999999999998</c:v>
                      </c:pt>
                      <c:pt idx="12252">
                        <c:v>6.1269999999999998</c:v>
                      </c:pt>
                      <c:pt idx="12253">
                        <c:v>6.1280000000000001</c:v>
                      </c:pt>
                      <c:pt idx="12254">
                        <c:v>6.1280000000000001</c:v>
                      </c:pt>
                      <c:pt idx="12255">
                        <c:v>6.1289999999999996</c:v>
                      </c:pt>
                      <c:pt idx="12256">
                        <c:v>6.1289999999999996</c:v>
                      </c:pt>
                      <c:pt idx="12257">
                        <c:v>6.13</c:v>
                      </c:pt>
                      <c:pt idx="12258">
                        <c:v>6.13</c:v>
                      </c:pt>
                      <c:pt idx="12259">
                        <c:v>6.1310000000000002</c:v>
                      </c:pt>
                      <c:pt idx="12260">
                        <c:v>6.1310000000000002</c:v>
                      </c:pt>
                      <c:pt idx="12261">
                        <c:v>6.1319999999999997</c:v>
                      </c:pt>
                      <c:pt idx="12262">
                        <c:v>6.1319999999999997</c:v>
                      </c:pt>
                      <c:pt idx="12263">
                        <c:v>6.133</c:v>
                      </c:pt>
                      <c:pt idx="12264">
                        <c:v>6.133</c:v>
                      </c:pt>
                      <c:pt idx="12265">
                        <c:v>6.1340000000000003</c:v>
                      </c:pt>
                      <c:pt idx="12266">
                        <c:v>6.1340000000000003</c:v>
                      </c:pt>
                      <c:pt idx="12267">
                        <c:v>6.1349999999999998</c:v>
                      </c:pt>
                      <c:pt idx="12268">
                        <c:v>6.1349999999999998</c:v>
                      </c:pt>
                      <c:pt idx="12269">
                        <c:v>6.1360000000000001</c:v>
                      </c:pt>
                      <c:pt idx="12270">
                        <c:v>6.1360000000000001</c:v>
                      </c:pt>
                      <c:pt idx="12271">
                        <c:v>6.1369999999999996</c:v>
                      </c:pt>
                      <c:pt idx="12272">
                        <c:v>6.1369999999999996</c:v>
                      </c:pt>
                      <c:pt idx="12273">
                        <c:v>6.1379999999999999</c:v>
                      </c:pt>
                      <c:pt idx="12274">
                        <c:v>6.1379999999999999</c:v>
                      </c:pt>
                      <c:pt idx="12275">
                        <c:v>6.1390000000000002</c:v>
                      </c:pt>
                      <c:pt idx="12276">
                        <c:v>6.1390000000000002</c:v>
                      </c:pt>
                      <c:pt idx="12277">
                        <c:v>6.14</c:v>
                      </c:pt>
                      <c:pt idx="12278">
                        <c:v>6.14</c:v>
                      </c:pt>
                      <c:pt idx="12279">
                        <c:v>6.141</c:v>
                      </c:pt>
                      <c:pt idx="12280">
                        <c:v>6.141</c:v>
                      </c:pt>
                      <c:pt idx="12281">
                        <c:v>6.1420000000000003</c:v>
                      </c:pt>
                      <c:pt idx="12282">
                        <c:v>6.1420000000000003</c:v>
                      </c:pt>
                      <c:pt idx="12283">
                        <c:v>6.1429999999999998</c:v>
                      </c:pt>
                      <c:pt idx="12284">
                        <c:v>6.1429999999999998</c:v>
                      </c:pt>
                      <c:pt idx="12285">
                        <c:v>6.1440000000000001</c:v>
                      </c:pt>
                      <c:pt idx="12286">
                        <c:v>6.1440000000000001</c:v>
                      </c:pt>
                      <c:pt idx="12287">
                        <c:v>6.1449999999999996</c:v>
                      </c:pt>
                      <c:pt idx="12288">
                        <c:v>6.1449999999999996</c:v>
                      </c:pt>
                      <c:pt idx="12289">
                        <c:v>6.1459999999999999</c:v>
                      </c:pt>
                      <c:pt idx="12290">
                        <c:v>6.1459999999999999</c:v>
                      </c:pt>
                      <c:pt idx="12291">
                        <c:v>6.1470000000000002</c:v>
                      </c:pt>
                      <c:pt idx="12292">
                        <c:v>6.1470000000000002</c:v>
                      </c:pt>
                      <c:pt idx="12293">
                        <c:v>6.1479999999999997</c:v>
                      </c:pt>
                      <c:pt idx="12294">
                        <c:v>6.1479999999999997</c:v>
                      </c:pt>
                      <c:pt idx="12295">
                        <c:v>6.149</c:v>
                      </c:pt>
                      <c:pt idx="12296">
                        <c:v>6.149</c:v>
                      </c:pt>
                      <c:pt idx="12297">
                        <c:v>6.15</c:v>
                      </c:pt>
                      <c:pt idx="12298">
                        <c:v>6.15</c:v>
                      </c:pt>
                      <c:pt idx="12299">
                        <c:v>6.1509999999999998</c:v>
                      </c:pt>
                      <c:pt idx="12300">
                        <c:v>6.1509999999999998</c:v>
                      </c:pt>
                      <c:pt idx="12301">
                        <c:v>6.1520000000000001</c:v>
                      </c:pt>
                      <c:pt idx="12302">
                        <c:v>6.1520000000000001</c:v>
                      </c:pt>
                      <c:pt idx="12303">
                        <c:v>6.1529999999999996</c:v>
                      </c:pt>
                      <c:pt idx="12304">
                        <c:v>6.1529999999999996</c:v>
                      </c:pt>
                      <c:pt idx="12305">
                        <c:v>6.1539999999999999</c:v>
                      </c:pt>
                      <c:pt idx="12306">
                        <c:v>6.1539999999999999</c:v>
                      </c:pt>
                      <c:pt idx="12307">
                        <c:v>6.1550000000000002</c:v>
                      </c:pt>
                      <c:pt idx="12308">
                        <c:v>6.1550000000000002</c:v>
                      </c:pt>
                      <c:pt idx="12309">
                        <c:v>6.1559999999999997</c:v>
                      </c:pt>
                      <c:pt idx="12310">
                        <c:v>6.1559999999999997</c:v>
                      </c:pt>
                      <c:pt idx="12311">
                        <c:v>6.157</c:v>
                      </c:pt>
                      <c:pt idx="12312">
                        <c:v>6.157</c:v>
                      </c:pt>
                      <c:pt idx="12313">
                        <c:v>6.1580000000000004</c:v>
                      </c:pt>
                      <c:pt idx="12314">
                        <c:v>6.1580000000000004</c:v>
                      </c:pt>
                      <c:pt idx="12315">
                        <c:v>6.1589999999999998</c:v>
                      </c:pt>
                      <c:pt idx="12316">
                        <c:v>6.1589999999999998</c:v>
                      </c:pt>
                      <c:pt idx="12317">
                        <c:v>6.16</c:v>
                      </c:pt>
                      <c:pt idx="12318">
                        <c:v>6.16</c:v>
                      </c:pt>
                      <c:pt idx="12319">
                        <c:v>6.1609999999999996</c:v>
                      </c:pt>
                      <c:pt idx="12320">
                        <c:v>6.1609999999999996</c:v>
                      </c:pt>
                      <c:pt idx="12321">
                        <c:v>6.1619999999999999</c:v>
                      </c:pt>
                      <c:pt idx="12322">
                        <c:v>6.1619999999999999</c:v>
                      </c:pt>
                      <c:pt idx="12323">
                        <c:v>6.1630000000000003</c:v>
                      </c:pt>
                      <c:pt idx="12324">
                        <c:v>6.1630000000000003</c:v>
                      </c:pt>
                      <c:pt idx="12325">
                        <c:v>6.1639999999999997</c:v>
                      </c:pt>
                      <c:pt idx="12326">
                        <c:v>6.1639999999999997</c:v>
                      </c:pt>
                      <c:pt idx="12327">
                        <c:v>6.165</c:v>
                      </c:pt>
                      <c:pt idx="12328">
                        <c:v>6.165</c:v>
                      </c:pt>
                      <c:pt idx="12329">
                        <c:v>6.1660000000000004</c:v>
                      </c:pt>
                      <c:pt idx="12330">
                        <c:v>6.1660000000000004</c:v>
                      </c:pt>
                      <c:pt idx="12331">
                        <c:v>6.1669999999999998</c:v>
                      </c:pt>
                      <c:pt idx="12332">
                        <c:v>6.1669999999999998</c:v>
                      </c:pt>
                      <c:pt idx="12333">
                        <c:v>6.1680000000000001</c:v>
                      </c:pt>
                      <c:pt idx="12334">
                        <c:v>6.1680000000000001</c:v>
                      </c:pt>
                      <c:pt idx="12335">
                        <c:v>6.1689999999999996</c:v>
                      </c:pt>
                      <c:pt idx="12336">
                        <c:v>6.1689999999999996</c:v>
                      </c:pt>
                      <c:pt idx="12337">
                        <c:v>6.17</c:v>
                      </c:pt>
                      <c:pt idx="12338">
                        <c:v>6.17</c:v>
                      </c:pt>
                      <c:pt idx="12339">
                        <c:v>6.1710000000000003</c:v>
                      </c:pt>
                      <c:pt idx="12340">
                        <c:v>6.1710000000000003</c:v>
                      </c:pt>
                      <c:pt idx="12341">
                        <c:v>6.1719999999999997</c:v>
                      </c:pt>
                      <c:pt idx="12342">
                        <c:v>6.1719999999999997</c:v>
                      </c:pt>
                      <c:pt idx="12343">
                        <c:v>6.173</c:v>
                      </c:pt>
                      <c:pt idx="12344">
                        <c:v>6.173</c:v>
                      </c:pt>
                      <c:pt idx="12345">
                        <c:v>6.1740000000000004</c:v>
                      </c:pt>
                      <c:pt idx="12346">
                        <c:v>6.1740000000000004</c:v>
                      </c:pt>
                      <c:pt idx="12347">
                        <c:v>6.1749999999999998</c:v>
                      </c:pt>
                      <c:pt idx="12348">
                        <c:v>6.1749999999999998</c:v>
                      </c:pt>
                      <c:pt idx="12349">
                        <c:v>6.1760000000000002</c:v>
                      </c:pt>
                      <c:pt idx="12350">
                        <c:v>6.1760000000000002</c:v>
                      </c:pt>
                      <c:pt idx="12351">
                        <c:v>6.1769999999999996</c:v>
                      </c:pt>
                      <c:pt idx="12352">
                        <c:v>6.1769999999999996</c:v>
                      </c:pt>
                      <c:pt idx="12353">
                        <c:v>6.1779999999999999</c:v>
                      </c:pt>
                      <c:pt idx="12354">
                        <c:v>6.1779999999999999</c:v>
                      </c:pt>
                      <c:pt idx="12355">
                        <c:v>6.1790000000000003</c:v>
                      </c:pt>
                      <c:pt idx="12356">
                        <c:v>6.1790000000000003</c:v>
                      </c:pt>
                      <c:pt idx="12357">
                        <c:v>6.18</c:v>
                      </c:pt>
                      <c:pt idx="12358">
                        <c:v>6.18</c:v>
                      </c:pt>
                      <c:pt idx="12359">
                        <c:v>6.181</c:v>
                      </c:pt>
                      <c:pt idx="12360">
                        <c:v>6.181</c:v>
                      </c:pt>
                      <c:pt idx="12361">
                        <c:v>6.1820000000000004</c:v>
                      </c:pt>
                      <c:pt idx="12362">
                        <c:v>6.1820000000000004</c:v>
                      </c:pt>
                      <c:pt idx="12363">
                        <c:v>6.1829999999999998</c:v>
                      </c:pt>
                      <c:pt idx="12364">
                        <c:v>6.1829999999999998</c:v>
                      </c:pt>
                      <c:pt idx="12365">
                        <c:v>6.1840000000000002</c:v>
                      </c:pt>
                      <c:pt idx="12366">
                        <c:v>6.1840000000000002</c:v>
                      </c:pt>
                      <c:pt idx="12367">
                        <c:v>6.1849999999999996</c:v>
                      </c:pt>
                      <c:pt idx="12368">
                        <c:v>6.1849999999999996</c:v>
                      </c:pt>
                      <c:pt idx="12369">
                        <c:v>6.1859999999999999</c:v>
                      </c:pt>
                      <c:pt idx="12370">
                        <c:v>6.1859999999999999</c:v>
                      </c:pt>
                      <c:pt idx="12371">
                        <c:v>6.1870000000000003</c:v>
                      </c:pt>
                      <c:pt idx="12372">
                        <c:v>6.1870000000000003</c:v>
                      </c:pt>
                      <c:pt idx="12373">
                        <c:v>6.1879999999999997</c:v>
                      </c:pt>
                      <c:pt idx="12374">
                        <c:v>6.1879999999999997</c:v>
                      </c:pt>
                      <c:pt idx="12375">
                        <c:v>6.1890000000000001</c:v>
                      </c:pt>
                      <c:pt idx="12376">
                        <c:v>6.1890000000000001</c:v>
                      </c:pt>
                      <c:pt idx="12377">
                        <c:v>6.19</c:v>
                      </c:pt>
                      <c:pt idx="12378">
                        <c:v>6.19</c:v>
                      </c:pt>
                      <c:pt idx="12379">
                        <c:v>6.1909999999999998</c:v>
                      </c:pt>
                      <c:pt idx="12380">
                        <c:v>6.1909999999999998</c:v>
                      </c:pt>
                      <c:pt idx="12381">
                        <c:v>6.1920000000000002</c:v>
                      </c:pt>
                      <c:pt idx="12382">
                        <c:v>6.1920000000000002</c:v>
                      </c:pt>
                      <c:pt idx="12383">
                        <c:v>6.1929999999999996</c:v>
                      </c:pt>
                      <c:pt idx="12384">
                        <c:v>6.1929999999999996</c:v>
                      </c:pt>
                      <c:pt idx="12385">
                        <c:v>6.194</c:v>
                      </c:pt>
                      <c:pt idx="12386">
                        <c:v>6.194</c:v>
                      </c:pt>
                      <c:pt idx="12387">
                        <c:v>6.1950000000000003</c:v>
                      </c:pt>
                      <c:pt idx="12388">
                        <c:v>6.1950000000000003</c:v>
                      </c:pt>
                      <c:pt idx="12389">
                        <c:v>6.1959999999999997</c:v>
                      </c:pt>
                      <c:pt idx="12390">
                        <c:v>6.1959999999999997</c:v>
                      </c:pt>
                      <c:pt idx="12391">
                        <c:v>6.1970000000000001</c:v>
                      </c:pt>
                      <c:pt idx="12392">
                        <c:v>6.1970000000000001</c:v>
                      </c:pt>
                      <c:pt idx="12393">
                        <c:v>6.1980000000000004</c:v>
                      </c:pt>
                      <c:pt idx="12394">
                        <c:v>6.1980000000000004</c:v>
                      </c:pt>
                      <c:pt idx="12395">
                        <c:v>6.1989999999999998</c:v>
                      </c:pt>
                      <c:pt idx="12396">
                        <c:v>6.1989999999999998</c:v>
                      </c:pt>
                      <c:pt idx="12397">
                        <c:v>6.2</c:v>
                      </c:pt>
                      <c:pt idx="12398">
                        <c:v>6.2</c:v>
                      </c:pt>
                      <c:pt idx="12399">
                        <c:v>6.2009999999999996</c:v>
                      </c:pt>
                      <c:pt idx="12400">
                        <c:v>6.2009999999999996</c:v>
                      </c:pt>
                      <c:pt idx="12401">
                        <c:v>6.202</c:v>
                      </c:pt>
                      <c:pt idx="12402">
                        <c:v>6.202</c:v>
                      </c:pt>
                      <c:pt idx="12403">
                        <c:v>6.2030000000000003</c:v>
                      </c:pt>
                      <c:pt idx="12404">
                        <c:v>6.2030000000000003</c:v>
                      </c:pt>
                      <c:pt idx="12405">
                        <c:v>6.2039999999999997</c:v>
                      </c:pt>
                      <c:pt idx="12406">
                        <c:v>6.2039999999999997</c:v>
                      </c:pt>
                      <c:pt idx="12407">
                        <c:v>6.2050000000000001</c:v>
                      </c:pt>
                      <c:pt idx="12408">
                        <c:v>6.2050000000000001</c:v>
                      </c:pt>
                      <c:pt idx="12409">
                        <c:v>6.2060000000000004</c:v>
                      </c:pt>
                      <c:pt idx="12410">
                        <c:v>6.2060000000000004</c:v>
                      </c:pt>
                      <c:pt idx="12411">
                        <c:v>6.2069999999999999</c:v>
                      </c:pt>
                      <c:pt idx="12412">
                        <c:v>6.2069999999999999</c:v>
                      </c:pt>
                      <c:pt idx="12413">
                        <c:v>6.2080000000000002</c:v>
                      </c:pt>
                      <c:pt idx="12414">
                        <c:v>6.2080000000000002</c:v>
                      </c:pt>
                      <c:pt idx="12415">
                        <c:v>6.2089999999999996</c:v>
                      </c:pt>
                      <c:pt idx="12416">
                        <c:v>6.2089999999999996</c:v>
                      </c:pt>
                      <c:pt idx="12417">
                        <c:v>6.21</c:v>
                      </c:pt>
                      <c:pt idx="12418">
                        <c:v>6.21</c:v>
                      </c:pt>
                      <c:pt idx="12419">
                        <c:v>6.2110000000000003</c:v>
                      </c:pt>
                      <c:pt idx="12420">
                        <c:v>6.2110000000000003</c:v>
                      </c:pt>
                      <c:pt idx="12421">
                        <c:v>6.2119999999999997</c:v>
                      </c:pt>
                      <c:pt idx="12422">
                        <c:v>6.2119999999999997</c:v>
                      </c:pt>
                      <c:pt idx="12423">
                        <c:v>6.2130000000000001</c:v>
                      </c:pt>
                      <c:pt idx="12424">
                        <c:v>6.2130000000000001</c:v>
                      </c:pt>
                      <c:pt idx="12425">
                        <c:v>6.2140000000000004</c:v>
                      </c:pt>
                      <c:pt idx="12426">
                        <c:v>6.2140000000000004</c:v>
                      </c:pt>
                      <c:pt idx="12427">
                        <c:v>6.2149999999999999</c:v>
                      </c:pt>
                      <c:pt idx="12428">
                        <c:v>6.2149999999999999</c:v>
                      </c:pt>
                      <c:pt idx="12429">
                        <c:v>6.2160000000000002</c:v>
                      </c:pt>
                      <c:pt idx="12430">
                        <c:v>6.2160000000000002</c:v>
                      </c:pt>
                      <c:pt idx="12431">
                        <c:v>6.2169999999999996</c:v>
                      </c:pt>
                      <c:pt idx="12432">
                        <c:v>6.2169999999999996</c:v>
                      </c:pt>
                      <c:pt idx="12433">
                        <c:v>6.218</c:v>
                      </c:pt>
                      <c:pt idx="12434">
                        <c:v>6.218</c:v>
                      </c:pt>
                      <c:pt idx="12435">
                        <c:v>6.2190000000000003</c:v>
                      </c:pt>
                      <c:pt idx="12436">
                        <c:v>6.2190000000000003</c:v>
                      </c:pt>
                      <c:pt idx="12437">
                        <c:v>6.22</c:v>
                      </c:pt>
                      <c:pt idx="12438">
                        <c:v>6.22</c:v>
                      </c:pt>
                      <c:pt idx="12439">
                        <c:v>6.2210000000000001</c:v>
                      </c:pt>
                      <c:pt idx="12440">
                        <c:v>6.2210000000000001</c:v>
                      </c:pt>
                      <c:pt idx="12441">
                        <c:v>6.2220000000000004</c:v>
                      </c:pt>
                      <c:pt idx="12442">
                        <c:v>6.2220000000000004</c:v>
                      </c:pt>
                      <c:pt idx="12443">
                        <c:v>6.2229999999999999</c:v>
                      </c:pt>
                      <c:pt idx="12444">
                        <c:v>6.2229999999999999</c:v>
                      </c:pt>
                      <c:pt idx="12445">
                        <c:v>6.2240000000000002</c:v>
                      </c:pt>
                      <c:pt idx="12446">
                        <c:v>6.2240000000000002</c:v>
                      </c:pt>
                      <c:pt idx="12447">
                        <c:v>6.2249999999999996</c:v>
                      </c:pt>
                      <c:pt idx="12448">
                        <c:v>6.2249999999999996</c:v>
                      </c:pt>
                      <c:pt idx="12449">
                        <c:v>6.226</c:v>
                      </c:pt>
                      <c:pt idx="12450">
                        <c:v>6.226</c:v>
                      </c:pt>
                      <c:pt idx="12451">
                        <c:v>6.2270000000000003</c:v>
                      </c:pt>
                      <c:pt idx="12452">
                        <c:v>6.2270000000000003</c:v>
                      </c:pt>
                      <c:pt idx="12453">
                        <c:v>6.2279999999999998</c:v>
                      </c:pt>
                      <c:pt idx="12454">
                        <c:v>6.2279999999999998</c:v>
                      </c:pt>
                      <c:pt idx="12455">
                        <c:v>6.2290000000000001</c:v>
                      </c:pt>
                      <c:pt idx="12456">
                        <c:v>6.2290000000000001</c:v>
                      </c:pt>
                      <c:pt idx="12457">
                        <c:v>6.23</c:v>
                      </c:pt>
                      <c:pt idx="12458">
                        <c:v>6.23</c:v>
                      </c:pt>
                      <c:pt idx="12459">
                        <c:v>6.2309999999999999</c:v>
                      </c:pt>
                      <c:pt idx="12460">
                        <c:v>6.2309999999999999</c:v>
                      </c:pt>
                      <c:pt idx="12461">
                        <c:v>6.2320000000000002</c:v>
                      </c:pt>
                      <c:pt idx="12462">
                        <c:v>6.2320000000000002</c:v>
                      </c:pt>
                      <c:pt idx="12463">
                        <c:v>6.2329999999999997</c:v>
                      </c:pt>
                      <c:pt idx="12464">
                        <c:v>6.2329999999999997</c:v>
                      </c:pt>
                      <c:pt idx="12465">
                        <c:v>6.234</c:v>
                      </c:pt>
                      <c:pt idx="12466">
                        <c:v>6.234</c:v>
                      </c:pt>
                      <c:pt idx="12467">
                        <c:v>6.2350000000000003</c:v>
                      </c:pt>
                      <c:pt idx="12468">
                        <c:v>6.2350000000000003</c:v>
                      </c:pt>
                      <c:pt idx="12469">
                        <c:v>6.2359999999999998</c:v>
                      </c:pt>
                      <c:pt idx="12470">
                        <c:v>6.2359999999999998</c:v>
                      </c:pt>
                      <c:pt idx="12471">
                        <c:v>6.2370000000000001</c:v>
                      </c:pt>
                      <c:pt idx="12472">
                        <c:v>6.2370000000000001</c:v>
                      </c:pt>
                      <c:pt idx="12473">
                        <c:v>6.2380000000000004</c:v>
                      </c:pt>
                      <c:pt idx="12474">
                        <c:v>6.2380000000000004</c:v>
                      </c:pt>
                      <c:pt idx="12475">
                        <c:v>6.2389999999999999</c:v>
                      </c:pt>
                      <c:pt idx="12476">
                        <c:v>6.2389999999999999</c:v>
                      </c:pt>
                      <c:pt idx="12477">
                        <c:v>6.24</c:v>
                      </c:pt>
                      <c:pt idx="12478">
                        <c:v>6.24</c:v>
                      </c:pt>
                      <c:pt idx="12479">
                        <c:v>6.2409999999999997</c:v>
                      </c:pt>
                      <c:pt idx="12480">
                        <c:v>6.2409999999999997</c:v>
                      </c:pt>
                      <c:pt idx="12481">
                        <c:v>6.242</c:v>
                      </c:pt>
                      <c:pt idx="12482">
                        <c:v>6.242</c:v>
                      </c:pt>
                      <c:pt idx="12483">
                        <c:v>6.2430000000000003</c:v>
                      </c:pt>
                      <c:pt idx="12484">
                        <c:v>6.2430000000000003</c:v>
                      </c:pt>
                      <c:pt idx="12485">
                        <c:v>6.2439999999999998</c:v>
                      </c:pt>
                      <c:pt idx="12486">
                        <c:v>6.2439999999999998</c:v>
                      </c:pt>
                      <c:pt idx="12487">
                        <c:v>6.2450000000000001</c:v>
                      </c:pt>
                      <c:pt idx="12488">
                        <c:v>6.2450000000000001</c:v>
                      </c:pt>
                      <c:pt idx="12489">
                        <c:v>6.2460000000000004</c:v>
                      </c:pt>
                      <c:pt idx="12490">
                        <c:v>6.2460000000000004</c:v>
                      </c:pt>
                      <c:pt idx="12491">
                        <c:v>6.2469999999999999</c:v>
                      </c:pt>
                      <c:pt idx="12492">
                        <c:v>6.2469999999999999</c:v>
                      </c:pt>
                      <c:pt idx="12493">
                        <c:v>6.2480000000000002</c:v>
                      </c:pt>
                      <c:pt idx="12494">
                        <c:v>6.2480000000000002</c:v>
                      </c:pt>
                      <c:pt idx="12495">
                        <c:v>6.2489999999999997</c:v>
                      </c:pt>
                      <c:pt idx="12496">
                        <c:v>6.2489999999999997</c:v>
                      </c:pt>
                      <c:pt idx="12497">
                        <c:v>6.25</c:v>
                      </c:pt>
                      <c:pt idx="12498">
                        <c:v>6.25</c:v>
                      </c:pt>
                      <c:pt idx="12499">
                        <c:v>6.2510000000000003</c:v>
                      </c:pt>
                      <c:pt idx="12500">
                        <c:v>6.2510000000000003</c:v>
                      </c:pt>
                      <c:pt idx="12501">
                        <c:v>6.2519999999999998</c:v>
                      </c:pt>
                      <c:pt idx="12502">
                        <c:v>6.2519999999999998</c:v>
                      </c:pt>
                      <c:pt idx="12503">
                        <c:v>6.2530000000000001</c:v>
                      </c:pt>
                      <c:pt idx="12504">
                        <c:v>6.2530000000000001</c:v>
                      </c:pt>
                      <c:pt idx="12505">
                        <c:v>6.2539999999999996</c:v>
                      </c:pt>
                      <c:pt idx="12506">
                        <c:v>6.2539999999999996</c:v>
                      </c:pt>
                      <c:pt idx="12507">
                        <c:v>6.2549999999999999</c:v>
                      </c:pt>
                      <c:pt idx="12508">
                        <c:v>6.2549999999999999</c:v>
                      </c:pt>
                      <c:pt idx="12509">
                        <c:v>6.2560000000000002</c:v>
                      </c:pt>
                      <c:pt idx="12510">
                        <c:v>6.2560000000000002</c:v>
                      </c:pt>
                      <c:pt idx="12511">
                        <c:v>6.2569999999999997</c:v>
                      </c:pt>
                      <c:pt idx="12512">
                        <c:v>6.2569999999999997</c:v>
                      </c:pt>
                      <c:pt idx="12513">
                        <c:v>6.258</c:v>
                      </c:pt>
                      <c:pt idx="12514">
                        <c:v>6.258</c:v>
                      </c:pt>
                      <c:pt idx="12515">
                        <c:v>6.2590000000000003</c:v>
                      </c:pt>
                      <c:pt idx="12516">
                        <c:v>6.2590000000000003</c:v>
                      </c:pt>
                      <c:pt idx="12517">
                        <c:v>6.26</c:v>
                      </c:pt>
                      <c:pt idx="12518">
                        <c:v>6.26</c:v>
                      </c:pt>
                      <c:pt idx="12519">
                        <c:v>6.2610000000000001</c:v>
                      </c:pt>
                      <c:pt idx="12520">
                        <c:v>6.2610000000000001</c:v>
                      </c:pt>
                      <c:pt idx="12521">
                        <c:v>6.2619999999999996</c:v>
                      </c:pt>
                      <c:pt idx="12522">
                        <c:v>6.2619999999999996</c:v>
                      </c:pt>
                      <c:pt idx="12523">
                        <c:v>6.2629999999999999</c:v>
                      </c:pt>
                      <c:pt idx="12524">
                        <c:v>6.2629999999999999</c:v>
                      </c:pt>
                      <c:pt idx="12525">
                        <c:v>6.2640000000000002</c:v>
                      </c:pt>
                      <c:pt idx="12526">
                        <c:v>6.2640000000000002</c:v>
                      </c:pt>
                      <c:pt idx="12527">
                        <c:v>6.2649999999999997</c:v>
                      </c:pt>
                      <c:pt idx="12528">
                        <c:v>6.2649999999999997</c:v>
                      </c:pt>
                      <c:pt idx="12529">
                        <c:v>6.266</c:v>
                      </c:pt>
                      <c:pt idx="12530">
                        <c:v>6.266</c:v>
                      </c:pt>
                      <c:pt idx="12531">
                        <c:v>6.2670000000000003</c:v>
                      </c:pt>
                      <c:pt idx="12532">
                        <c:v>6.2670000000000003</c:v>
                      </c:pt>
                      <c:pt idx="12533">
                        <c:v>6.2679999999999998</c:v>
                      </c:pt>
                      <c:pt idx="12534">
                        <c:v>6.2679999999999998</c:v>
                      </c:pt>
                      <c:pt idx="12535">
                        <c:v>6.2690000000000001</c:v>
                      </c:pt>
                      <c:pt idx="12536">
                        <c:v>6.2690000000000001</c:v>
                      </c:pt>
                      <c:pt idx="12537">
                        <c:v>6.27</c:v>
                      </c:pt>
                      <c:pt idx="12538">
                        <c:v>6.27</c:v>
                      </c:pt>
                      <c:pt idx="12539">
                        <c:v>6.2709999999999999</c:v>
                      </c:pt>
                      <c:pt idx="12540">
                        <c:v>6.2709999999999999</c:v>
                      </c:pt>
                      <c:pt idx="12541">
                        <c:v>6.2720000000000002</c:v>
                      </c:pt>
                      <c:pt idx="12542">
                        <c:v>6.2720000000000002</c:v>
                      </c:pt>
                      <c:pt idx="12543">
                        <c:v>6.2729999999999997</c:v>
                      </c:pt>
                      <c:pt idx="12544">
                        <c:v>6.2729999999999997</c:v>
                      </c:pt>
                      <c:pt idx="12545">
                        <c:v>6.274</c:v>
                      </c:pt>
                      <c:pt idx="12546">
                        <c:v>6.274</c:v>
                      </c:pt>
                      <c:pt idx="12547">
                        <c:v>6.2750000000000004</c:v>
                      </c:pt>
                      <c:pt idx="12548">
                        <c:v>6.2750000000000004</c:v>
                      </c:pt>
                      <c:pt idx="12549">
                        <c:v>6.2759999999999998</c:v>
                      </c:pt>
                      <c:pt idx="12550">
                        <c:v>6.2759999999999998</c:v>
                      </c:pt>
                      <c:pt idx="12551">
                        <c:v>6.2770000000000001</c:v>
                      </c:pt>
                      <c:pt idx="12552">
                        <c:v>6.2770000000000001</c:v>
                      </c:pt>
                      <c:pt idx="12553">
                        <c:v>6.2779999999999996</c:v>
                      </c:pt>
                      <c:pt idx="12554">
                        <c:v>6.2779999999999996</c:v>
                      </c:pt>
                      <c:pt idx="12555">
                        <c:v>6.2789999999999999</c:v>
                      </c:pt>
                      <c:pt idx="12556">
                        <c:v>6.2789999999999999</c:v>
                      </c:pt>
                      <c:pt idx="12557">
                        <c:v>6.28</c:v>
                      </c:pt>
                      <c:pt idx="12558">
                        <c:v>6.28</c:v>
                      </c:pt>
                      <c:pt idx="12559">
                        <c:v>6.2809999999999997</c:v>
                      </c:pt>
                      <c:pt idx="12560">
                        <c:v>6.2809999999999997</c:v>
                      </c:pt>
                      <c:pt idx="12561">
                        <c:v>6.282</c:v>
                      </c:pt>
                      <c:pt idx="12562">
                        <c:v>6.282</c:v>
                      </c:pt>
                      <c:pt idx="12563">
                        <c:v>6.2830000000000004</c:v>
                      </c:pt>
                      <c:pt idx="12564">
                        <c:v>6.2830000000000004</c:v>
                      </c:pt>
                      <c:pt idx="12565">
                        <c:v>6.2839999999999998</c:v>
                      </c:pt>
                      <c:pt idx="12566">
                        <c:v>6.2839999999999998</c:v>
                      </c:pt>
                      <c:pt idx="12567">
                        <c:v>6.2850000000000001</c:v>
                      </c:pt>
                      <c:pt idx="12568">
                        <c:v>6.2850000000000001</c:v>
                      </c:pt>
                      <c:pt idx="12569">
                        <c:v>6.2859999999999996</c:v>
                      </c:pt>
                      <c:pt idx="12570">
                        <c:v>6.2859999999999996</c:v>
                      </c:pt>
                      <c:pt idx="12571">
                        <c:v>6.2869999999999999</c:v>
                      </c:pt>
                      <c:pt idx="12572">
                        <c:v>6.2869999999999999</c:v>
                      </c:pt>
                      <c:pt idx="12573">
                        <c:v>6.2880000000000003</c:v>
                      </c:pt>
                      <c:pt idx="12574">
                        <c:v>6.2880000000000003</c:v>
                      </c:pt>
                      <c:pt idx="12575">
                        <c:v>6.2889999999999997</c:v>
                      </c:pt>
                      <c:pt idx="12576">
                        <c:v>6.2889999999999997</c:v>
                      </c:pt>
                      <c:pt idx="12577">
                        <c:v>6.29</c:v>
                      </c:pt>
                      <c:pt idx="12578">
                        <c:v>6.29</c:v>
                      </c:pt>
                      <c:pt idx="12579">
                        <c:v>6.2910000000000004</c:v>
                      </c:pt>
                      <c:pt idx="12580">
                        <c:v>6.2910000000000004</c:v>
                      </c:pt>
                      <c:pt idx="12581">
                        <c:v>6.2919999999999998</c:v>
                      </c:pt>
                      <c:pt idx="12582">
                        <c:v>6.2919999999999998</c:v>
                      </c:pt>
                      <c:pt idx="12583">
                        <c:v>6.2930000000000001</c:v>
                      </c:pt>
                      <c:pt idx="12584">
                        <c:v>6.2930000000000001</c:v>
                      </c:pt>
                      <c:pt idx="12585">
                        <c:v>6.2939999999999996</c:v>
                      </c:pt>
                      <c:pt idx="12586">
                        <c:v>6.2939999999999996</c:v>
                      </c:pt>
                      <c:pt idx="12587">
                        <c:v>6.2949999999999999</c:v>
                      </c:pt>
                      <c:pt idx="12588">
                        <c:v>6.2949999999999999</c:v>
                      </c:pt>
                      <c:pt idx="12589">
                        <c:v>6.2960000000000003</c:v>
                      </c:pt>
                      <c:pt idx="12590">
                        <c:v>6.2960000000000003</c:v>
                      </c:pt>
                      <c:pt idx="12591">
                        <c:v>6.2969999999999997</c:v>
                      </c:pt>
                      <c:pt idx="12592">
                        <c:v>6.2969999999999997</c:v>
                      </c:pt>
                      <c:pt idx="12593">
                        <c:v>6.298</c:v>
                      </c:pt>
                      <c:pt idx="12594">
                        <c:v>6.298</c:v>
                      </c:pt>
                      <c:pt idx="12595">
                        <c:v>6.2990000000000004</c:v>
                      </c:pt>
                      <c:pt idx="12596">
                        <c:v>6.2990000000000004</c:v>
                      </c:pt>
                      <c:pt idx="12597">
                        <c:v>6.3</c:v>
                      </c:pt>
                      <c:pt idx="12598">
                        <c:v>6.3</c:v>
                      </c:pt>
                      <c:pt idx="12599">
                        <c:v>6.3010000000000002</c:v>
                      </c:pt>
                      <c:pt idx="12600">
                        <c:v>6.3010000000000002</c:v>
                      </c:pt>
                      <c:pt idx="12601">
                        <c:v>6.3019999999999996</c:v>
                      </c:pt>
                      <c:pt idx="12602">
                        <c:v>6.3019999999999996</c:v>
                      </c:pt>
                      <c:pt idx="12603">
                        <c:v>6.3029999999999999</c:v>
                      </c:pt>
                      <c:pt idx="12604">
                        <c:v>6.3029999999999999</c:v>
                      </c:pt>
                      <c:pt idx="12605">
                        <c:v>6.3040000000000003</c:v>
                      </c:pt>
                      <c:pt idx="12606">
                        <c:v>6.3040000000000003</c:v>
                      </c:pt>
                      <c:pt idx="12607">
                        <c:v>6.3049999999999997</c:v>
                      </c:pt>
                      <c:pt idx="12608">
                        <c:v>6.3049999999999997</c:v>
                      </c:pt>
                      <c:pt idx="12609">
                        <c:v>6.306</c:v>
                      </c:pt>
                      <c:pt idx="12610">
                        <c:v>6.306</c:v>
                      </c:pt>
                      <c:pt idx="12611">
                        <c:v>6.3070000000000004</c:v>
                      </c:pt>
                      <c:pt idx="12612">
                        <c:v>6.3070000000000004</c:v>
                      </c:pt>
                      <c:pt idx="12613">
                        <c:v>6.3079999999999998</c:v>
                      </c:pt>
                      <c:pt idx="12614">
                        <c:v>6.3079999999999998</c:v>
                      </c:pt>
                      <c:pt idx="12615">
                        <c:v>6.3090000000000002</c:v>
                      </c:pt>
                      <c:pt idx="12616">
                        <c:v>6.3090000000000002</c:v>
                      </c:pt>
                      <c:pt idx="12617">
                        <c:v>6.31</c:v>
                      </c:pt>
                      <c:pt idx="12618">
                        <c:v>6.31</c:v>
                      </c:pt>
                      <c:pt idx="12619">
                        <c:v>6.3109999999999999</c:v>
                      </c:pt>
                      <c:pt idx="12620">
                        <c:v>6.3109999999999999</c:v>
                      </c:pt>
                      <c:pt idx="12621">
                        <c:v>6.3120000000000003</c:v>
                      </c:pt>
                      <c:pt idx="12622">
                        <c:v>6.3120000000000003</c:v>
                      </c:pt>
                      <c:pt idx="12623">
                        <c:v>6.3129999999999997</c:v>
                      </c:pt>
                      <c:pt idx="12624">
                        <c:v>6.3129999999999997</c:v>
                      </c:pt>
                      <c:pt idx="12625">
                        <c:v>6.3140000000000001</c:v>
                      </c:pt>
                      <c:pt idx="12626">
                        <c:v>6.3140000000000001</c:v>
                      </c:pt>
                      <c:pt idx="12627">
                        <c:v>6.3150000000000004</c:v>
                      </c:pt>
                      <c:pt idx="12628">
                        <c:v>6.3150000000000004</c:v>
                      </c:pt>
                      <c:pt idx="12629">
                        <c:v>6.3159999999999998</c:v>
                      </c:pt>
                      <c:pt idx="12630">
                        <c:v>6.3159999999999998</c:v>
                      </c:pt>
                      <c:pt idx="12631">
                        <c:v>6.3170000000000002</c:v>
                      </c:pt>
                      <c:pt idx="12632">
                        <c:v>6.3170000000000002</c:v>
                      </c:pt>
                      <c:pt idx="12633">
                        <c:v>6.3179999999999996</c:v>
                      </c:pt>
                      <c:pt idx="12634">
                        <c:v>6.3179999999999996</c:v>
                      </c:pt>
                      <c:pt idx="12635">
                        <c:v>6.319</c:v>
                      </c:pt>
                      <c:pt idx="12636">
                        <c:v>6.319</c:v>
                      </c:pt>
                      <c:pt idx="12637">
                        <c:v>6.32</c:v>
                      </c:pt>
                      <c:pt idx="12638">
                        <c:v>6.32</c:v>
                      </c:pt>
                      <c:pt idx="12639">
                        <c:v>6.3209999999999997</c:v>
                      </c:pt>
                      <c:pt idx="12640">
                        <c:v>6.3209999999999997</c:v>
                      </c:pt>
                      <c:pt idx="12641">
                        <c:v>6.3220000000000001</c:v>
                      </c:pt>
                      <c:pt idx="12642">
                        <c:v>6.3220000000000001</c:v>
                      </c:pt>
                      <c:pt idx="12643">
                        <c:v>6.3230000000000004</c:v>
                      </c:pt>
                      <c:pt idx="12644">
                        <c:v>6.3230000000000004</c:v>
                      </c:pt>
                      <c:pt idx="12645">
                        <c:v>6.3239999999999998</c:v>
                      </c:pt>
                      <c:pt idx="12646">
                        <c:v>6.3239999999999998</c:v>
                      </c:pt>
                      <c:pt idx="12647">
                        <c:v>6.3250000000000002</c:v>
                      </c:pt>
                      <c:pt idx="12648">
                        <c:v>6.3250000000000002</c:v>
                      </c:pt>
                      <c:pt idx="12649">
                        <c:v>6.3259999999999996</c:v>
                      </c:pt>
                      <c:pt idx="12650">
                        <c:v>6.3259999999999996</c:v>
                      </c:pt>
                      <c:pt idx="12651">
                        <c:v>6.327</c:v>
                      </c:pt>
                      <c:pt idx="12652">
                        <c:v>6.327</c:v>
                      </c:pt>
                      <c:pt idx="12653">
                        <c:v>6.3280000000000003</c:v>
                      </c:pt>
                      <c:pt idx="12654">
                        <c:v>6.3280000000000003</c:v>
                      </c:pt>
                      <c:pt idx="12655">
                        <c:v>6.3289999999999997</c:v>
                      </c:pt>
                      <c:pt idx="12656">
                        <c:v>6.3289999999999997</c:v>
                      </c:pt>
                      <c:pt idx="12657">
                        <c:v>6.33</c:v>
                      </c:pt>
                      <c:pt idx="12658">
                        <c:v>6.33</c:v>
                      </c:pt>
                      <c:pt idx="12659">
                        <c:v>6.3310000000000004</c:v>
                      </c:pt>
                      <c:pt idx="12660">
                        <c:v>6.3310000000000004</c:v>
                      </c:pt>
                      <c:pt idx="12661">
                        <c:v>6.3319999999999999</c:v>
                      </c:pt>
                      <c:pt idx="12662">
                        <c:v>6.3319999999999999</c:v>
                      </c:pt>
                      <c:pt idx="12663">
                        <c:v>6.3330000000000002</c:v>
                      </c:pt>
                      <c:pt idx="12664">
                        <c:v>6.3330000000000002</c:v>
                      </c:pt>
                      <c:pt idx="12665">
                        <c:v>6.3339999999999996</c:v>
                      </c:pt>
                      <c:pt idx="12666">
                        <c:v>6.3339999999999996</c:v>
                      </c:pt>
                      <c:pt idx="12667">
                        <c:v>6.335</c:v>
                      </c:pt>
                      <c:pt idx="12668">
                        <c:v>6.335</c:v>
                      </c:pt>
                      <c:pt idx="12669">
                        <c:v>6.3360000000000003</c:v>
                      </c:pt>
                      <c:pt idx="12670">
                        <c:v>6.3360000000000003</c:v>
                      </c:pt>
                      <c:pt idx="12671">
                        <c:v>6.3369999999999997</c:v>
                      </c:pt>
                      <c:pt idx="12672">
                        <c:v>6.3369999999999997</c:v>
                      </c:pt>
                      <c:pt idx="12673">
                        <c:v>6.3380000000000001</c:v>
                      </c:pt>
                      <c:pt idx="12674">
                        <c:v>6.3380000000000001</c:v>
                      </c:pt>
                      <c:pt idx="12675">
                        <c:v>6.3390000000000004</c:v>
                      </c:pt>
                      <c:pt idx="12676">
                        <c:v>6.3390000000000004</c:v>
                      </c:pt>
                      <c:pt idx="12677">
                        <c:v>6.34</c:v>
                      </c:pt>
                      <c:pt idx="12678">
                        <c:v>6.34</c:v>
                      </c:pt>
                      <c:pt idx="12679">
                        <c:v>6.3410000000000002</c:v>
                      </c:pt>
                      <c:pt idx="12680">
                        <c:v>6.3410000000000002</c:v>
                      </c:pt>
                      <c:pt idx="12681">
                        <c:v>6.3419999999999996</c:v>
                      </c:pt>
                      <c:pt idx="12682">
                        <c:v>6.3419999999999996</c:v>
                      </c:pt>
                      <c:pt idx="12683">
                        <c:v>6.343</c:v>
                      </c:pt>
                      <c:pt idx="12684">
                        <c:v>6.343</c:v>
                      </c:pt>
                      <c:pt idx="12685">
                        <c:v>6.3440000000000003</c:v>
                      </c:pt>
                      <c:pt idx="12686">
                        <c:v>6.3440000000000003</c:v>
                      </c:pt>
                      <c:pt idx="12687">
                        <c:v>6.3449999999999998</c:v>
                      </c:pt>
                      <c:pt idx="12688">
                        <c:v>6.3449999999999998</c:v>
                      </c:pt>
                      <c:pt idx="12689">
                        <c:v>6.3460000000000001</c:v>
                      </c:pt>
                      <c:pt idx="12690">
                        <c:v>6.3460000000000001</c:v>
                      </c:pt>
                      <c:pt idx="12691">
                        <c:v>6.3470000000000004</c:v>
                      </c:pt>
                      <c:pt idx="12692">
                        <c:v>6.3470000000000004</c:v>
                      </c:pt>
                      <c:pt idx="12693">
                        <c:v>6.3479999999999999</c:v>
                      </c:pt>
                      <c:pt idx="12694">
                        <c:v>6.3479999999999999</c:v>
                      </c:pt>
                      <c:pt idx="12695">
                        <c:v>6.3490000000000002</c:v>
                      </c:pt>
                      <c:pt idx="12696">
                        <c:v>6.3490000000000002</c:v>
                      </c:pt>
                      <c:pt idx="12697">
                        <c:v>6.35</c:v>
                      </c:pt>
                      <c:pt idx="12698">
                        <c:v>6.35</c:v>
                      </c:pt>
                      <c:pt idx="12699">
                        <c:v>6.351</c:v>
                      </c:pt>
                      <c:pt idx="12700">
                        <c:v>6.351</c:v>
                      </c:pt>
                      <c:pt idx="12701">
                        <c:v>6.3520000000000003</c:v>
                      </c:pt>
                      <c:pt idx="12702">
                        <c:v>6.3520000000000003</c:v>
                      </c:pt>
                      <c:pt idx="12703">
                        <c:v>6.3529999999999998</c:v>
                      </c:pt>
                      <c:pt idx="12704">
                        <c:v>6.3529999999999998</c:v>
                      </c:pt>
                      <c:pt idx="12705">
                        <c:v>6.3540000000000001</c:v>
                      </c:pt>
                      <c:pt idx="12706">
                        <c:v>6.3540000000000001</c:v>
                      </c:pt>
                      <c:pt idx="12707">
                        <c:v>6.3550000000000004</c:v>
                      </c:pt>
                      <c:pt idx="12708">
                        <c:v>6.3550000000000004</c:v>
                      </c:pt>
                      <c:pt idx="12709">
                        <c:v>6.3559999999999999</c:v>
                      </c:pt>
                      <c:pt idx="12710">
                        <c:v>6.3559999999999999</c:v>
                      </c:pt>
                      <c:pt idx="12711">
                        <c:v>6.3570000000000002</c:v>
                      </c:pt>
                      <c:pt idx="12712">
                        <c:v>6.3570000000000002</c:v>
                      </c:pt>
                      <c:pt idx="12713">
                        <c:v>6.3579999999999997</c:v>
                      </c:pt>
                      <c:pt idx="12714">
                        <c:v>6.3579999999999997</c:v>
                      </c:pt>
                      <c:pt idx="12715">
                        <c:v>6.359</c:v>
                      </c:pt>
                      <c:pt idx="12716">
                        <c:v>6.359</c:v>
                      </c:pt>
                      <c:pt idx="12717">
                        <c:v>6.36</c:v>
                      </c:pt>
                      <c:pt idx="12718">
                        <c:v>6.36</c:v>
                      </c:pt>
                      <c:pt idx="12719">
                        <c:v>6.3609999999999998</c:v>
                      </c:pt>
                      <c:pt idx="12720">
                        <c:v>6.3609999999999998</c:v>
                      </c:pt>
                      <c:pt idx="12721">
                        <c:v>6.3620000000000001</c:v>
                      </c:pt>
                      <c:pt idx="12722">
                        <c:v>6.3620000000000001</c:v>
                      </c:pt>
                      <c:pt idx="12723">
                        <c:v>6.3630000000000004</c:v>
                      </c:pt>
                      <c:pt idx="12724">
                        <c:v>6.3630000000000004</c:v>
                      </c:pt>
                      <c:pt idx="12725">
                        <c:v>6.3639999999999999</c:v>
                      </c:pt>
                      <c:pt idx="12726">
                        <c:v>6.3639999999999999</c:v>
                      </c:pt>
                      <c:pt idx="12727">
                        <c:v>6.3650000000000002</c:v>
                      </c:pt>
                      <c:pt idx="12728">
                        <c:v>6.3650000000000002</c:v>
                      </c:pt>
                      <c:pt idx="12729">
                        <c:v>6.3659999999999997</c:v>
                      </c:pt>
                      <c:pt idx="12730">
                        <c:v>6.3659999999999997</c:v>
                      </c:pt>
                      <c:pt idx="12731">
                        <c:v>6.367</c:v>
                      </c:pt>
                      <c:pt idx="12732">
                        <c:v>6.367</c:v>
                      </c:pt>
                      <c:pt idx="12733">
                        <c:v>6.3680000000000003</c:v>
                      </c:pt>
                      <c:pt idx="12734">
                        <c:v>6.3680000000000003</c:v>
                      </c:pt>
                      <c:pt idx="12735">
                        <c:v>6.3689999999999998</c:v>
                      </c:pt>
                      <c:pt idx="12736">
                        <c:v>6.3689999999999998</c:v>
                      </c:pt>
                      <c:pt idx="12737">
                        <c:v>6.37</c:v>
                      </c:pt>
                      <c:pt idx="12738">
                        <c:v>6.37</c:v>
                      </c:pt>
                      <c:pt idx="12739">
                        <c:v>6.3710000000000004</c:v>
                      </c:pt>
                      <c:pt idx="12740">
                        <c:v>6.3710000000000004</c:v>
                      </c:pt>
                      <c:pt idx="12741">
                        <c:v>6.3719999999999999</c:v>
                      </c:pt>
                      <c:pt idx="12742">
                        <c:v>6.3719999999999999</c:v>
                      </c:pt>
                      <c:pt idx="12743">
                        <c:v>6.3730000000000002</c:v>
                      </c:pt>
                      <c:pt idx="12744">
                        <c:v>6.3730000000000002</c:v>
                      </c:pt>
                      <c:pt idx="12745">
                        <c:v>6.3739999999999997</c:v>
                      </c:pt>
                      <c:pt idx="12746">
                        <c:v>6.3739999999999997</c:v>
                      </c:pt>
                      <c:pt idx="12747">
                        <c:v>6.375</c:v>
                      </c:pt>
                      <c:pt idx="12748">
                        <c:v>6.375</c:v>
                      </c:pt>
                      <c:pt idx="12749">
                        <c:v>6.3760000000000003</c:v>
                      </c:pt>
                      <c:pt idx="12750">
                        <c:v>6.3760000000000003</c:v>
                      </c:pt>
                      <c:pt idx="12751">
                        <c:v>6.3769999999999998</c:v>
                      </c:pt>
                      <c:pt idx="12752">
                        <c:v>6.3769999999999998</c:v>
                      </c:pt>
                      <c:pt idx="12753">
                        <c:v>6.3780000000000001</c:v>
                      </c:pt>
                      <c:pt idx="12754">
                        <c:v>6.3780000000000001</c:v>
                      </c:pt>
                      <c:pt idx="12755">
                        <c:v>6.3789999999999996</c:v>
                      </c:pt>
                      <c:pt idx="12756">
                        <c:v>6.3789999999999996</c:v>
                      </c:pt>
                      <c:pt idx="12757">
                        <c:v>6.38</c:v>
                      </c:pt>
                      <c:pt idx="12758">
                        <c:v>6.38</c:v>
                      </c:pt>
                      <c:pt idx="12759">
                        <c:v>6.3810000000000002</c:v>
                      </c:pt>
                      <c:pt idx="12760">
                        <c:v>6.3810000000000002</c:v>
                      </c:pt>
                      <c:pt idx="12761">
                        <c:v>6.3819999999999997</c:v>
                      </c:pt>
                      <c:pt idx="12762">
                        <c:v>6.3819999999999997</c:v>
                      </c:pt>
                      <c:pt idx="12763">
                        <c:v>6.383</c:v>
                      </c:pt>
                      <c:pt idx="12764">
                        <c:v>6.383</c:v>
                      </c:pt>
                      <c:pt idx="12765">
                        <c:v>6.3840000000000003</c:v>
                      </c:pt>
                      <c:pt idx="12766">
                        <c:v>6.3840000000000003</c:v>
                      </c:pt>
                      <c:pt idx="12767">
                        <c:v>6.3849999999999998</c:v>
                      </c:pt>
                      <c:pt idx="12768">
                        <c:v>6.3849999999999998</c:v>
                      </c:pt>
                      <c:pt idx="12769">
                        <c:v>6.3860000000000001</c:v>
                      </c:pt>
                      <c:pt idx="12770">
                        <c:v>6.3860000000000001</c:v>
                      </c:pt>
                      <c:pt idx="12771">
                        <c:v>6.3869999999999996</c:v>
                      </c:pt>
                      <c:pt idx="12772">
                        <c:v>6.3869999999999996</c:v>
                      </c:pt>
                      <c:pt idx="12773">
                        <c:v>6.3879999999999999</c:v>
                      </c:pt>
                      <c:pt idx="12774">
                        <c:v>6.3879999999999999</c:v>
                      </c:pt>
                      <c:pt idx="12775">
                        <c:v>6.3890000000000002</c:v>
                      </c:pt>
                      <c:pt idx="12776">
                        <c:v>6.3890000000000002</c:v>
                      </c:pt>
                      <c:pt idx="12777">
                        <c:v>6.39</c:v>
                      </c:pt>
                      <c:pt idx="12778">
                        <c:v>6.39</c:v>
                      </c:pt>
                      <c:pt idx="12779">
                        <c:v>6.391</c:v>
                      </c:pt>
                      <c:pt idx="12780">
                        <c:v>6.391</c:v>
                      </c:pt>
                      <c:pt idx="12781">
                        <c:v>6.3920000000000003</c:v>
                      </c:pt>
                      <c:pt idx="12782">
                        <c:v>6.3920000000000003</c:v>
                      </c:pt>
                      <c:pt idx="12783">
                        <c:v>6.3929999999999998</c:v>
                      </c:pt>
                      <c:pt idx="12784">
                        <c:v>6.3929999999999998</c:v>
                      </c:pt>
                      <c:pt idx="12785">
                        <c:v>6.3940000000000001</c:v>
                      </c:pt>
                      <c:pt idx="12786">
                        <c:v>6.3940000000000001</c:v>
                      </c:pt>
                      <c:pt idx="12787">
                        <c:v>6.3949999999999996</c:v>
                      </c:pt>
                      <c:pt idx="12788">
                        <c:v>6.3949999999999996</c:v>
                      </c:pt>
                      <c:pt idx="12789">
                        <c:v>6.3959999999999999</c:v>
                      </c:pt>
                      <c:pt idx="12790">
                        <c:v>6.3959999999999999</c:v>
                      </c:pt>
                      <c:pt idx="12791">
                        <c:v>6.3970000000000002</c:v>
                      </c:pt>
                      <c:pt idx="12792">
                        <c:v>6.3970000000000002</c:v>
                      </c:pt>
                      <c:pt idx="12793">
                        <c:v>6.3979999999999997</c:v>
                      </c:pt>
                      <c:pt idx="12794">
                        <c:v>6.3979999999999997</c:v>
                      </c:pt>
                      <c:pt idx="12795">
                        <c:v>6.399</c:v>
                      </c:pt>
                      <c:pt idx="12796">
                        <c:v>6.399</c:v>
                      </c:pt>
                      <c:pt idx="12797">
                        <c:v>6.4</c:v>
                      </c:pt>
                      <c:pt idx="12798">
                        <c:v>6.4</c:v>
                      </c:pt>
                      <c:pt idx="12799">
                        <c:v>6.4009999999999998</c:v>
                      </c:pt>
                      <c:pt idx="12800">
                        <c:v>6.4009999999999998</c:v>
                      </c:pt>
                      <c:pt idx="12801">
                        <c:v>6.4020000000000001</c:v>
                      </c:pt>
                      <c:pt idx="12802">
                        <c:v>6.4020000000000001</c:v>
                      </c:pt>
                      <c:pt idx="12803">
                        <c:v>6.4029999999999996</c:v>
                      </c:pt>
                      <c:pt idx="12804">
                        <c:v>6.4029999999999996</c:v>
                      </c:pt>
                      <c:pt idx="12805">
                        <c:v>6.4039999999999999</c:v>
                      </c:pt>
                      <c:pt idx="12806">
                        <c:v>6.4039999999999999</c:v>
                      </c:pt>
                      <c:pt idx="12807">
                        <c:v>6.4050000000000002</c:v>
                      </c:pt>
                      <c:pt idx="12808">
                        <c:v>6.4050000000000002</c:v>
                      </c:pt>
                      <c:pt idx="12809">
                        <c:v>6.4059999999999997</c:v>
                      </c:pt>
                      <c:pt idx="12810">
                        <c:v>6.4059999999999997</c:v>
                      </c:pt>
                      <c:pt idx="12811">
                        <c:v>6.407</c:v>
                      </c:pt>
                      <c:pt idx="12812">
                        <c:v>6.407</c:v>
                      </c:pt>
                      <c:pt idx="12813">
                        <c:v>6.4080000000000004</c:v>
                      </c:pt>
                      <c:pt idx="12814">
                        <c:v>6.4080000000000004</c:v>
                      </c:pt>
                      <c:pt idx="12815">
                        <c:v>6.4089999999999998</c:v>
                      </c:pt>
                      <c:pt idx="12816">
                        <c:v>6.4089999999999998</c:v>
                      </c:pt>
                      <c:pt idx="12817">
                        <c:v>6.41</c:v>
                      </c:pt>
                      <c:pt idx="12818">
                        <c:v>6.41</c:v>
                      </c:pt>
                      <c:pt idx="12819">
                        <c:v>6.4109999999999996</c:v>
                      </c:pt>
                      <c:pt idx="12820">
                        <c:v>6.4109999999999996</c:v>
                      </c:pt>
                      <c:pt idx="12821">
                        <c:v>6.4119999999999999</c:v>
                      </c:pt>
                      <c:pt idx="12822">
                        <c:v>6.4119999999999999</c:v>
                      </c:pt>
                      <c:pt idx="12823">
                        <c:v>6.4130000000000003</c:v>
                      </c:pt>
                      <c:pt idx="12824">
                        <c:v>6.4130000000000003</c:v>
                      </c:pt>
                      <c:pt idx="12825">
                        <c:v>6.4139999999999997</c:v>
                      </c:pt>
                      <c:pt idx="12826">
                        <c:v>6.4139999999999997</c:v>
                      </c:pt>
                      <c:pt idx="12827">
                        <c:v>6.415</c:v>
                      </c:pt>
                      <c:pt idx="12828">
                        <c:v>6.415</c:v>
                      </c:pt>
                      <c:pt idx="12829">
                        <c:v>6.4160000000000004</c:v>
                      </c:pt>
                      <c:pt idx="12830">
                        <c:v>6.4160000000000004</c:v>
                      </c:pt>
                      <c:pt idx="12831">
                        <c:v>6.4169999999999998</c:v>
                      </c:pt>
                      <c:pt idx="12832">
                        <c:v>6.4169999999999998</c:v>
                      </c:pt>
                      <c:pt idx="12833">
                        <c:v>6.4180000000000001</c:v>
                      </c:pt>
                      <c:pt idx="12834">
                        <c:v>6.4180000000000001</c:v>
                      </c:pt>
                      <c:pt idx="12835">
                        <c:v>6.4189999999999996</c:v>
                      </c:pt>
                      <c:pt idx="12836">
                        <c:v>6.4189999999999996</c:v>
                      </c:pt>
                      <c:pt idx="12837">
                        <c:v>6.42</c:v>
                      </c:pt>
                      <c:pt idx="12838">
                        <c:v>6.42</c:v>
                      </c:pt>
                      <c:pt idx="12839">
                        <c:v>6.4210000000000003</c:v>
                      </c:pt>
                      <c:pt idx="12840">
                        <c:v>6.4210000000000003</c:v>
                      </c:pt>
                      <c:pt idx="12841">
                        <c:v>6.4219999999999997</c:v>
                      </c:pt>
                      <c:pt idx="12842">
                        <c:v>6.4219999999999997</c:v>
                      </c:pt>
                      <c:pt idx="12843">
                        <c:v>6.423</c:v>
                      </c:pt>
                      <c:pt idx="12844">
                        <c:v>6.423</c:v>
                      </c:pt>
                      <c:pt idx="12845">
                        <c:v>6.4240000000000004</c:v>
                      </c:pt>
                      <c:pt idx="12846">
                        <c:v>6.4240000000000004</c:v>
                      </c:pt>
                      <c:pt idx="12847">
                        <c:v>6.4249999999999998</c:v>
                      </c:pt>
                      <c:pt idx="12848">
                        <c:v>6.4249999999999998</c:v>
                      </c:pt>
                      <c:pt idx="12849">
                        <c:v>6.4260000000000002</c:v>
                      </c:pt>
                      <c:pt idx="12850">
                        <c:v>6.4260000000000002</c:v>
                      </c:pt>
                      <c:pt idx="12851">
                        <c:v>6.4269999999999996</c:v>
                      </c:pt>
                      <c:pt idx="12852">
                        <c:v>6.4269999999999996</c:v>
                      </c:pt>
                      <c:pt idx="12853">
                        <c:v>6.4279999999999999</c:v>
                      </c:pt>
                      <c:pt idx="12854">
                        <c:v>6.4279999999999999</c:v>
                      </c:pt>
                      <c:pt idx="12855">
                        <c:v>6.4290000000000003</c:v>
                      </c:pt>
                      <c:pt idx="12856">
                        <c:v>6.4290000000000003</c:v>
                      </c:pt>
                      <c:pt idx="12857">
                        <c:v>6.43</c:v>
                      </c:pt>
                      <c:pt idx="12858">
                        <c:v>6.43</c:v>
                      </c:pt>
                      <c:pt idx="12859">
                        <c:v>6.431</c:v>
                      </c:pt>
                      <c:pt idx="12860">
                        <c:v>6.431</c:v>
                      </c:pt>
                      <c:pt idx="12861">
                        <c:v>6.4320000000000004</c:v>
                      </c:pt>
                      <c:pt idx="12862">
                        <c:v>6.4320000000000004</c:v>
                      </c:pt>
                      <c:pt idx="12863">
                        <c:v>6.4329999999999998</c:v>
                      </c:pt>
                      <c:pt idx="12864">
                        <c:v>6.4329999999999998</c:v>
                      </c:pt>
                      <c:pt idx="12865">
                        <c:v>6.4340000000000002</c:v>
                      </c:pt>
                      <c:pt idx="12866">
                        <c:v>6.4340000000000002</c:v>
                      </c:pt>
                      <c:pt idx="12867">
                        <c:v>6.4349999999999996</c:v>
                      </c:pt>
                      <c:pt idx="12868">
                        <c:v>6.4349999999999996</c:v>
                      </c:pt>
                      <c:pt idx="12869">
                        <c:v>6.4359999999999999</c:v>
                      </c:pt>
                      <c:pt idx="12870">
                        <c:v>6.4359999999999999</c:v>
                      </c:pt>
                      <c:pt idx="12871">
                        <c:v>6.4370000000000003</c:v>
                      </c:pt>
                      <c:pt idx="12872">
                        <c:v>6.4370000000000003</c:v>
                      </c:pt>
                      <c:pt idx="12873">
                        <c:v>6.4379999999999997</c:v>
                      </c:pt>
                      <c:pt idx="12874">
                        <c:v>6.4379999999999997</c:v>
                      </c:pt>
                      <c:pt idx="12875">
                        <c:v>6.4390000000000001</c:v>
                      </c:pt>
                      <c:pt idx="12876">
                        <c:v>6.4390000000000001</c:v>
                      </c:pt>
                      <c:pt idx="12877">
                        <c:v>6.44</c:v>
                      </c:pt>
                      <c:pt idx="12878">
                        <c:v>6.44</c:v>
                      </c:pt>
                      <c:pt idx="12879">
                        <c:v>6.4409999999999998</c:v>
                      </c:pt>
                      <c:pt idx="12880">
                        <c:v>6.4409999999999998</c:v>
                      </c:pt>
                      <c:pt idx="12881">
                        <c:v>6.4420000000000002</c:v>
                      </c:pt>
                      <c:pt idx="12882">
                        <c:v>6.4420000000000002</c:v>
                      </c:pt>
                      <c:pt idx="12883">
                        <c:v>6.4429999999999996</c:v>
                      </c:pt>
                      <c:pt idx="12884">
                        <c:v>6.4429999999999996</c:v>
                      </c:pt>
                      <c:pt idx="12885">
                        <c:v>6.444</c:v>
                      </c:pt>
                      <c:pt idx="12886">
                        <c:v>6.444</c:v>
                      </c:pt>
                      <c:pt idx="12887">
                        <c:v>6.4450000000000003</c:v>
                      </c:pt>
                      <c:pt idx="12888">
                        <c:v>6.4450000000000003</c:v>
                      </c:pt>
                      <c:pt idx="12889">
                        <c:v>6.4459999999999997</c:v>
                      </c:pt>
                      <c:pt idx="12890">
                        <c:v>6.4459999999999997</c:v>
                      </c:pt>
                      <c:pt idx="12891">
                        <c:v>6.4470000000000001</c:v>
                      </c:pt>
                      <c:pt idx="12892">
                        <c:v>6.4470000000000001</c:v>
                      </c:pt>
                      <c:pt idx="12893">
                        <c:v>6.4480000000000004</c:v>
                      </c:pt>
                      <c:pt idx="12894">
                        <c:v>6.4480000000000004</c:v>
                      </c:pt>
                      <c:pt idx="12895">
                        <c:v>6.4489999999999998</c:v>
                      </c:pt>
                      <c:pt idx="12896">
                        <c:v>6.4489999999999998</c:v>
                      </c:pt>
                      <c:pt idx="12897">
                        <c:v>6.45</c:v>
                      </c:pt>
                      <c:pt idx="12898">
                        <c:v>6.45</c:v>
                      </c:pt>
                      <c:pt idx="12899">
                        <c:v>6.4509999999999996</c:v>
                      </c:pt>
                      <c:pt idx="12900">
                        <c:v>6.4509999999999996</c:v>
                      </c:pt>
                      <c:pt idx="12901">
                        <c:v>6.452</c:v>
                      </c:pt>
                      <c:pt idx="12902">
                        <c:v>6.452</c:v>
                      </c:pt>
                      <c:pt idx="12903">
                        <c:v>6.4530000000000003</c:v>
                      </c:pt>
                      <c:pt idx="12904">
                        <c:v>6.4530000000000003</c:v>
                      </c:pt>
                      <c:pt idx="12905">
                        <c:v>6.4539999999999997</c:v>
                      </c:pt>
                      <c:pt idx="12906">
                        <c:v>6.4539999999999997</c:v>
                      </c:pt>
                      <c:pt idx="12907">
                        <c:v>6.4550000000000001</c:v>
                      </c:pt>
                      <c:pt idx="12908">
                        <c:v>6.4550000000000001</c:v>
                      </c:pt>
                      <c:pt idx="12909">
                        <c:v>6.4560000000000004</c:v>
                      </c:pt>
                      <c:pt idx="12910">
                        <c:v>6.4560000000000004</c:v>
                      </c:pt>
                      <c:pt idx="12911">
                        <c:v>6.4569999999999999</c:v>
                      </c:pt>
                      <c:pt idx="12912">
                        <c:v>6.4569999999999999</c:v>
                      </c:pt>
                      <c:pt idx="12913">
                        <c:v>6.4580000000000002</c:v>
                      </c:pt>
                      <c:pt idx="12914">
                        <c:v>6.4580000000000002</c:v>
                      </c:pt>
                      <c:pt idx="12915">
                        <c:v>6.4589999999999996</c:v>
                      </c:pt>
                      <c:pt idx="12916">
                        <c:v>6.4589999999999996</c:v>
                      </c:pt>
                      <c:pt idx="12917">
                        <c:v>6.46</c:v>
                      </c:pt>
                      <c:pt idx="12918">
                        <c:v>6.46</c:v>
                      </c:pt>
                      <c:pt idx="12919">
                        <c:v>6.4610000000000003</c:v>
                      </c:pt>
                      <c:pt idx="12920">
                        <c:v>6.4610000000000003</c:v>
                      </c:pt>
                      <c:pt idx="12921">
                        <c:v>6.4619999999999997</c:v>
                      </c:pt>
                      <c:pt idx="12922">
                        <c:v>6.4619999999999997</c:v>
                      </c:pt>
                      <c:pt idx="12923">
                        <c:v>6.4630000000000001</c:v>
                      </c:pt>
                      <c:pt idx="12924">
                        <c:v>6.4630000000000001</c:v>
                      </c:pt>
                      <c:pt idx="12925">
                        <c:v>6.4640000000000004</c:v>
                      </c:pt>
                      <c:pt idx="12926">
                        <c:v>6.4640000000000004</c:v>
                      </c:pt>
                      <c:pt idx="12927">
                        <c:v>6.4649999999999999</c:v>
                      </c:pt>
                      <c:pt idx="12928">
                        <c:v>6.4649999999999999</c:v>
                      </c:pt>
                      <c:pt idx="12929">
                        <c:v>6.4660000000000002</c:v>
                      </c:pt>
                      <c:pt idx="12930">
                        <c:v>6.4660000000000002</c:v>
                      </c:pt>
                      <c:pt idx="12931">
                        <c:v>6.4669999999999996</c:v>
                      </c:pt>
                      <c:pt idx="12932">
                        <c:v>6.4669999999999996</c:v>
                      </c:pt>
                      <c:pt idx="12933">
                        <c:v>6.468</c:v>
                      </c:pt>
                      <c:pt idx="12934">
                        <c:v>6.468</c:v>
                      </c:pt>
                      <c:pt idx="12935">
                        <c:v>6.4690000000000003</c:v>
                      </c:pt>
                      <c:pt idx="12936">
                        <c:v>6.4690000000000003</c:v>
                      </c:pt>
                      <c:pt idx="12937">
                        <c:v>6.47</c:v>
                      </c:pt>
                      <c:pt idx="12938">
                        <c:v>6.47</c:v>
                      </c:pt>
                      <c:pt idx="12939">
                        <c:v>6.4710000000000001</c:v>
                      </c:pt>
                      <c:pt idx="12940">
                        <c:v>6.4710000000000001</c:v>
                      </c:pt>
                      <c:pt idx="12941">
                        <c:v>6.4720000000000004</c:v>
                      </c:pt>
                      <c:pt idx="12942">
                        <c:v>6.4720000000000004</c:v>
                      </c:pt>
                      <c:pt idx="12943">
                        <c:v>6.4729999999999999</c:v>
                      </c:pt>
                      <c:pt idx="12944">
                        <c:v>6.4729999999999999</c:v>
                      </c:pt>
                      <c:pt idx="12945">
                        <c:v>6.4740000000000002</c:v>
                      </c:pt>
                      <c:pt idx="12946">
                        <c:v>6.4740000000000002</c:v>
                      </c:pt>
                      <c:pt idx="12947">
                        <c:v>6.4749999999999996</c:v>
                      </c:pt>
                      <c:pt idx="12948">
                        <c:v>6.4749999999999996</c:v>
                      </c:pt>
                      <c:pt idx="12949">
                        <c:v>6.476</c:v>
                      </c:pt>
                      <c:pt idx="12950">
                        <c:v>6.476</c:v>
                      </c:pt>
                      <c:pt idx="12951">
                        <c:v>6.4770000000000003</c:v>
                      </c:pt>
                      <c:pt idx="12952">
                        <c:v>6.4770000000000003</c:v>
                      </c:pt>
                      <c:pt idx="12953">
                        <c:v>6.4779999999999998</c:v>
                      </c:pt>
                      <c:pt idx="12954">
                        <c:v>6.4779999999999998</c:v>
                      </c:pt>
                      <c:pt idx="12955">
                        <c:v>6.4790000000000001</c:v>
                      </c:pt>
                      <c:pt idx="12956">
                        <c:v>6.4790000000000001</c:v>
                      </c:pt>
                      <c:pt idx="12957">
                        <c:v>6.48</c:v>
                      </c:pt>
                      <c:pt idx="12958">
                        <c:v>6.48</c:v>
                      </c:pt>
                      <c:pt idx="12959">
                        <c:v>6.4809999999999999</c:v>
                      </c:pt>
                      <c:pt idx="12960">
                        <c:v>6.4809999999999999</c:v>
                      </c:pt>
                      <c:pt idx="12961">
                        <c:v>6.4820000000000002</c:v>
                      </c:pt>
                      <c:pt idx="12962">
                        <c:v>6.4820000000000002</c:v>
                      </c:pt>
                      <c:pt idx="12963">
                        <c:v>6.4829999999999997</c:v>
                      </c:pt>
                      <c:pt idx="12964">
                        <c:v>6.4829999999999997</c:v>
                      </c:pt>
                      <c:pt idx="12965">
                        <c:v>6.484</c:v>
                      </c:pt>
                      <c:pt idx="12966">
                        <c:v>6.484</c:v>
                      </c:pt>
                      <c:pt idx="12967">
                        <c:v>6.4850000000000003</c:v>
                      </c:pt>
                      <c:pt idx="12968">
                        <c:v>6.4850000000000003</c:v>
                      </c:pt>
                      <c:pt idx="12969">
                        <c:v>6.4859999999999998</c:v>
                      </c:pt>
                      <c:pt idx="12970">
                        <c:v>6.4859999999999998</c:v>
                      </c:pt>
                      <c:pt idx="12971">
                        <c:v>6.4870000000000001</c:v>
                      </c:pt>
                      <c:pt idx="12972">
                        <c:v>6.4870000000000001</c:v>
                      </c:pt>
                      <c:pt idx="12973">
                        <c:v>6.4880000000000004</c:v>
                      </c:pt>
                      <c:pt idx="12974">
                        <c:v>6.4880000000000004</c:v>
                      </c:pt>
                      <c:pt idx="12975">
                        <c:v>6.4889999999999999</c:v>
                      </c:pt>
                      <c:pt idx="12976">
                        <c:v>6.4889999999999999</c:v>
                      </c:pt>
                      <c:pt idx="12977">
                        <c:v>6.49</c:v>
                      </c:pt>
                      <c:pt idx="12978">
                        <c:v>6.49</c:v>
                      </c:pt>
                      <c:pt idx="12979">
                        <c:v>6.4909999999999997</c:v>
                      </c:pt>
                      <c:pt idx="12980">
                        <c:v>6.4909999999999997</c:v>
                      </c:pt>
                      <c:pt idx="12981">
                        <c:v>6.492</c:v>
                      </c:pt>
                      <c:pt idx="12982">
                        <c:v>6.492</c:v>
                      </c:pt>
                      <c:pt idx="12983">
                        <c:v>6.4930000000000003</c:v>
                      </c:pt>
                      <c:pt idx="12984">
                        <c:v>6.4930000000000003</c:v>
                      </c:pt>
                      <c:pt idx="12985">
                        <c:v>6.4939999999999998</c:v>
                      </c:pt>
                      <c:pt idx="12986">
                        <c:v>6.4939999999999998</c:v>
                      </c:pt>
                      <c:pt idx="12987">
                        <c:v>6.4950000000000001</c:v>
                      </c:pt>
                      <c:pt idx="12988">
                        <c:v>6.4950000000000001</c:v>
                      </c:pt>
                      <c:pt idx="12989">
                        <c:v>6.4960000000000004</c:v>
                      </c:pt>
                      <c:pt idx="12990">
                        <c:v>6.4960000000000004</c:v>
                      </c:pt>
                      <c:pt idx="12991">
                        <c:v>6.4969999999999999</c:v>
                      </c:pt>
                      <c:pt idx="12992">
                        <c:v>6.4969999999999999</c:v>
                      </c:pt>
                      <c:pt idx="12993">
                        <c:v>6.4980000000000002</c:v>
                      </c:pt>
                      <c:pt idx="12994">
                        <c:v>6.4980000000000002</c:v>
                      </c:pt>
                      <c:pt idx="12995">
                        <c:v>6.4989999999999997</c:v>
                      </c:pt>
                      <c:pt idx="12996">
                        <c:v>6.4989999999999997</c:v>
                      </c:pt>
                      <c:pt idx="12997">
                        <c:v>6.5</c:v>
                      </c:pt>
                      <c:pt idx="12998">
                        <c:v>6.5</c:v>
                      </c:pt>
                      <c:pt idx="12999">
                        <c:v>6.5010000000000003</c:v>
                      </c:pt>
                      <c:pt idx="13000">
                        <c:v>6.5010000000000003</c:v>
                      </c:pt>
                      <c:pt idx="13001">
                        <c:v>6.5019999999999998</c:v>
                      </c:pt>
                      <c:pt idx="13002">
                        <c:v>6.5019999999999998</c:v>
                      </c:pt>
                      <c:pt idx="13003">
                        <c:v>6.5030000000000001</c:v>
                      </c:pt>
                      <c:pt idx="13004">
                        <c:v>6.5030000000000001</c:v>
                      </c:pt>
                      <c:pt idx="13005">
                        <c:v>6.5039999999999996</c:v>
                      </c:pt>
                      <c:pt idx="13006">
                        <c:v>6.5039999999999996</c:v>
                      </c:pt>
                      <c:pt idx="13007">
                        <c:v>6.5049999999999999</c:v>
                      </c:pt>
                      <c:pt idx="13008">
                        <c:v>6.5049999999999999</c:v>
                      </c:pt>
                      <c:pt idx="13009">
                        <c:v>6.5060000000000002</c:v>
                      </c:pt>
                      <c:pt idx="13010">
                        <c:v>6.5060000000000002</c:v>
                      </c:pt>
                      <c:pt idx="13011">
                        <c:v>6.5069999999999997</c:v>
                      </c:pt>
                      <c:pt idx="13012">
                        <c:v>6.5069999999999997</c:v>
                      </c:pt>
                      <c:pt idx="13013">
                        <c:v>6.508</c:v>
                      </c:pt>
                      <c:pt idx="13014">
                        <c:v>6.508</c:v>
                      </c:pt>
                      <c:pt idx="13015">
                        <c:v>6.5090000000000003</c:v>
                      </c:pt>
                      <c:pt idx="13016">
                        <c:v>6.5090000000000003</c:v>
                      </c:pt>
                      <c:pt idx="13017">
                        <c:v>6.51</c:v>
                      </c:pt>
                      <c:pt idx="13018">
                        <c:v>6.51</c:v>
                      </c:pt>
                      <c:pt idx="13019">
                        <c:v>6.5110000000000001</c:v>
                      </c:pt>
                      <c:pt idx="13020">
                        <c:v>6.5110000000000001</c:v>
                      </c:pt>
                      <c:pt idx="13021">
                        <c:v>6.5119999999999996</c:v>
                      </c:pt>
                      <c:pt idx="13022">
                        <c:v>6.5119999999999996</c:v>
                      </c:pt>
                      <c:pt idx="13023">
                        <c:v>6.5129999999999999</c:v>
                      </c:pt>
                      <c:pt idx="13024">
                        <c:v>6.5129999999999999</c:v>
                      </c:pt>
                      <c:pt idx="13025">
                        <c:v>6.5140000000000002</c:v>
                      </c:pt>
                      <c:pt idx="13026">
                        <c:v>6.5140000000000002</c:v>
                      </c:pt>
                      <c:pt idx="13027">
                        <c:v>6.5149999999999997</c:v>
                      </c:pt>
                      <c:pt idx="13028">
                        <c:v>6.5149999999999997</c:v>
                      </c:pt>
                      <c:pt idx="13029">
                        <c:v>6.516</c:v>
                      </c:pt>
                      <c:pt idx="13030">
                        <c:v>6.516</c:v>
                      </c:pt>
                      <c:pt idx="13031">
                        <c:v>6.5170000000000003</c:v>
                      </c:pt>
                      <c:pt idx="13032">
                        <c:v>6.5170000000000003</c:v>
                      </c:pt>
                      <c:pt idx="13033">
                        <c:v>6.5179999999999998</c:v>
                      </c:pt>
                      <c:pt idx="13034">
                        <c:v>6.5179999999999998</c:v>
                      </c:pt>
                      <c:pt idx="13035">
                        <c:v>6.5190000000000001</c:v>
                      </c:pt>
                      <c:pt idx="13036">
                        <c:v>6.5190000000000001</c:v>
                      </c:pt>
                      <c:pt idx="13037">
                        <c:v>6.52</c:v>
                      </c:pt>
                      <c:pt idx="13038">
                        <c:v>6.52</c:v>
                      </c:pt>
                      <c:pt idx="13039">
                        <c:v>6.5209999999999999</c:v>
                      </c:pt>
                      <c:pt idx="13040">
                        <c:v>6.5209999999999999</c:v>
                      </c:pt>
                      <c:pt idx="13041">
                        <c:v>6.5220000000000002</c:v>
                      </c:pt>
                      <c:pt idx="13042">
                        <c:v>6.5220000000000002</c:v>
                      </c:pt>
                      <c:pt idx="13043">
                        <c:v>6.5229999999999997</c:v>
                      </c:pt>
                      <c:pt idx="13044">
                        <c:v>6.5229999999999997</c:v>
                      </c:pt>
                      <c:pt idx="13045">
                        <c:v>6.524</c:v>
                      </c:pt>
                      <c:pt idx="13046">
                        <c:v>6.524</c:v>
                      </c:pt>
                      <c:pt idx="13047">
                        <c:v>6.5250000000000004</c:v>
                      </c:pt>
                      <c:pt idx="13048">
                        <c:v>6.5250000000000004</c:v>
                      </c:pt>
                      <c:pt idx="13049">
                        <c:v>6.5259999999999998</c:v>
                      </c:pt>
                      <c:pt idx="13050">
                        <c:v>6.5259999999999998</c:v>
                      </c:pt>
                      <c:pt idx="13051">
                        <c:v>6.5270000000000001</c:v>
                      </c:pt>
                      <c:pt idx="13052">
                        <c:v>6.5270000000000001</c:v>
                      </c:pt>
                      <c:pt idx="13053">
                        <c:v>6.5279999999999996</c:v>
                      </c:pt>
                      <c:pt idx="13054">
                        <c:v>6.5279999999999996</c:v>
                      </c:pt>
                      <c:pt idx="13055">
                        <c:v>6.5289999999999999</c:v>
                      </c:pt>
                      <c:pt idx="13056">
                        <c:v>6.5289999999999999</c:v>
                      </c:pt>
                      <c:pt idx="13057">
                        <c:v>6.53</c:v>
                      </c:pt>
                      <c:pt idx="13058">
                        <c:v>6.53</c:v>
                      </c:pt>
                      <c:pt idx="13059">
                        <c:v>6.5309999999999997</c:v>
                      </c:pt>
                      <c:pt idx="13060">
                        <c:v>6.5309999999999997</c:v>
                      </c:pt>
                      <c:pt idx="13061">
                        <c:v>6.532</c:v>
                      </c:pt>
                      <c:pt idx="13062">
                        <c:v>6.532</c:v>
                      </c:pt>
                      <c:pt idx="13063">
                        <c:v>6.5330000000000004</c:v>
                      </c:pt>
                      <c:pt idx="13064">
                        <c:v>6.5330000000000004</c:v>
                      </c:pt>
                      <c:pt idx="13065">
                        <c:v>6.5339999999999998</c:v>
                      </c:pt>
                      <c:pt idx="13066">
                        <c:v>6.5339999999999998</c:v>
                      </c:pt>
                      <c:pt idx="13067">
                        <c:v>6.5350000000000001</c:v>
                      </c:pt>
                      <c:pt idx="13068">
                        <c:v>6.5350000000000001</c:v>
                      </c:pt>
                      <c:pt idx="13069">
                        <c:v>6.5359999999999996</c:v>
                      </c:pt>
                      <c:pt idx="13070">
                        <c:v>6.5359999999999996</c:v>
                      </c:pt>
                      <c:pt idx="13071">
                        <c:v>6.5369999999999999</c:v>
                      </c:pt>
                      <c:pt idx="13072">
                        <c:v>6.5369999999999999</c:v>
                      </c:pt>
                      <c:pt idx="13073">
                        <c:v>6.5380000000000003</c:v>
                      </c:pt>
                      <c:pt idx="13074">
                        <c:v>6.5380000000000003</c:v>
                      </c:pt>
                      <c:pt idx="13075">
                        <c:v>6.5389999999999997</c:v>
                      </c:pt>
                      <c:pt idx="13076">
                        <c:v>6.5389999999999997</c:v>
                      </c:pt>
                      <c:pt idx="13077">
                        <c:v>6.54</c:v>
                      </c:pt>
                      <c:pt idx="13078">
                        <c:v>6.54</c:v>
                      </c:pt>
                      <c:pt idx="13079">
                        <c:v>6.5410000000000004</c:v>
                      </c:pt>
                      <c:pt idx="13080">
                        <c:v>6.5410000000000004</c:v>
                      </c:pt>
                      <c:pt idx="13081">
                        <c:v>6.5419999999999998</c:v>
                      </c:pt>
                      <c:pt idx="13082">
                        <c:v>6.5419999999999998</c:v>
                      </c:pt>
                      <c:pt idx="13083">
                        <c:v>6.5430000000000001</c:v>
                      </c:pt>
                      <c:pt idx="13084">
                        <c:v>6.5430000000000001</c:v>
                      </c:pt>
                      <c:pt idx="13085">
                        <c:v>6.5439999999999996</c:v>
                      </c:pt>
                      <c:pt idx="13086">
                        <c:v>6.5439999999999996</c:v>
                      </c:pt>
                      <c:pt idx="13087">
                        <c:v>6.5449999999999999</c:v>
                      </c:pt>
                      <c:pt idx="13088">
                        <c:v>6.5449999999999999</c:v>
                      </c:pt>
                      <c:pt idx="13089">
                        <c:v>6.5460000000000003</c:v>
                      </c:pt>
                      <c:pt idx="13090">
                        <c:v>6.5460000000000003</c:v>
                      </c:pt>
                      <c:pt idx="13091">
                        <c:v>6.5469999999999997</c:v>
                      </c:pt>
                      <c:pt idx="13092">
                        <c:v>6.5469999999999997</c:v>
                      </c:pt>
                      <c:pt idx="13093">
                        <c:v>6.548</c:v>
                      </c:pt>
                      <c:pt idx="13094">
                        <c:v>6.548</c:v>
                      </c:pt>
                      <c:pt idx="13095">
                        <c:v>6.5490000000000004</c:v>
                      </c:pt>
                      <c:pt idx="13096">
                        <c:v>6.5490000000000004</c:v>
                      </c:pt>
                      <c:pt idx="13097">
                        <c:v>6.55</c:v>
                      </c:pt>
                      <c:pt idx="13098">
                        <c:v>6.55</c:v>
                      </c:pt>
                      <c:pt idx="13099">
                        <c:v>6.5510000000000002</c:v>
                      </c:pt>
                      <c:pt idx="13100">
                        <c:v>6.5510000000000002</c:v>
                      </c:pt>
                      <c:pt idx="13101">
                        <c:v>6.5519999999999996</c:v>
                      </c:pt>
                      <c:pt idx="13102">
                        <c:v>6.5519999999999996</c:v>
                      </c:pt>
                      <c:pt idx="13103">
                        <c:v>6.5529999999999999</c:v>
                      </c:pt>
                      <c:pt idx="13104">
                        <c:v>6.5529999999999999</c:v>
                      </c:pt>
                      <c:pt idx="13105">
                        <c:v>6.5540000000000003</c:v>
                      </c:pt>
                      <c:pt idx="13106">
                        <c:v>6.5540000000000003</c:v>
                      </c:pt>
                      <c:pt idx="13107">
                        <c:v>6.5549999999999997</c:v>
                      </c:pt>
                      <c:pt idx="13108">
                        <c:v>6.5549999999999997</c:v>
                      </c:pt>
                      <c:pt idx="13109">
                        <c:v>6.556</c:v>
                      </c:pt>
                      <c:pt idx="13110">
                        <c:v>6.556</c:v>
                      </c:pt>
                      <c:pt idx="13111">
                        <c:v>6.5570000000000004</c:v>
                      </c:pt>
                      <c:pt idx="13112">
                        <c:v>6.5570000000000004</c:v>
                      </c:pt>
                      <c:pt idx="13113">
                        <c:v>6.5579999999999998</c:v>
                      </c:pt>
                      <c:pt idx="13114">
                        <c:v>6.5579999999999998</c:v>
                      </c:pt>
                      <c:pt idx="13115">
                        <c:v>6.5590000000000002</c:v>
                      </c:pt>
                      <c:pt idx="13116">
                        <c:v>6.5590000000000002</c:v>
                      </c:pt>
                      <c:pt idx="13117">
                        <c:v>6.56</c:v>
                      </c:pt>
                      <c:pt idx="13118">
                        <c:v>6.56</c:v>
                      </c:pt>
                      <c:pt idx="13119">
                        <c:v>6.5609999999999999</c:v>
                      </c:pt>
                      <c:pt idx="13120">
                        <c:v>6.5609999999999999</c:v>
                      </c:pt>
                      <c:pt idx="13121">
                        <c:v>6.5620000000000003</c:v>
                      </c:pt>
                      <c:pt idx="13122">
                        <c:v>6.5620000000000003</c:v>
                      </c:pt>
                      <c:pt idx="13123">
                        <c:v>6.5629999999999997</c:v>
                      </c:pt>
                      <c:pt idx="13124">
                        <c:v>6.5629999999999997</c:v>
                      </c:pt>
                      <c:pt idx="13125">
                        <c:v>6.5640000000000001</c:v>
                      </c:pt>
                      <c:pt idx="13126">
                        <c:v>6.5640000000000001</c:v>
                      </c:pt>
                      <c:pt idx="13127">
                        <c:v>6.5650000000000004</c:v>
                      </c:pt>
                      <c:pt idx="13128">
                        <c:v>6.5650000000000004</c:v>
                      </c:pt>
                      <c:pt idx="13129">
                        <c:v>6.5659999999999998</c:v>
                      </c:pt>
                      <c:pt idx="13130">
                        <c:v>6.5659999999999998</c:v>
                      </c:pt>
                      <c:pt idx="13131">
                        <c:v>6.5670000000000002</c:v>
                      </c:pt>
                      <c:pt idx="13132">
                        <c:v>6.5670000000000002</c:v>
                      </c:pt>
                      <c:pt idx="13133">
                        <c:v>6.5679999999999996</c:v>
                      </c:pt>
                      <c:pt idx="13134">
                        <c:v>6.5679999999999996</c:v>
                      </c:pt>
                      <c:pt idx="13135">
                        <c:v>6.569</c:v>
                      </c:pt>
                      <c:pt idx="13136">
                        <c:v>6.569</c:v>
                      </c:pt>
                      <c:pt idx="13137">
                        <c:v>6.57</c:v>
                      </c:pt>
                      <c:pt idx="13138">
                        <c:v>6.57</c:v>
                      </c:pt>
                      <c:pt idx="13139">
                        <c:v>6.5709999999999997</c:v>
                      </c:pt>
                      <c:pt idx="13140">
                        <c:v>6.5709999999999997</c:v>
                      </c:pt>
                      <c:pt idx="13141">
                        <c:v>6.5720000000000001</c:v>
                      </c:pt>
                      <c:pt idx="13142">
                        <c:v>6.5720000000000001</c:v>
                      </c:pt>
                      <c:pt idx="13143">
                        <c:v>6.5730000000000004</c:v>
                      </c:pt>
                      <c:pt idx="13144">
                        <c:v>6.5730000000000004</c:v>
                      </c:pt>
                      <c:pt idx="13145">
                        <c:v>6.5739999999999998</c:v>
                      </c:pt>
                      <c:pt idx="13146">
                        <c:v>6.5739999999999998</c:v>
                      </c:pt>
                      <c:pt idx="13147">
                        <c:v>6.5750000000000002</c:v>
                      </c:pt>
                      <c:pt idx="13148">
                        <c:v>6.5750000000000002</c:v>
                      </c:pt>
                      <c:pt idx="13149">
                        <c:v>6.5759999999999996</c:v>
                      </c:pt>
                      <c:pt idx="13150">
                        <c:v>6.5759999999999996</c:v>
                      </c:pt>
                      <c:pt idx="13151">
                        <c:v>6.577</c:v>
                      </c:pt>
                      <c:pt idx="13152">
                        <c:v>6.577</c:v>
                      </c:pt>
                      <c:pt idx="13153">
                        <c:v>6.5780000000000003</c:v>
                      </c:pt>
                      <c:pt idx="13154">
                        <c:v>6.5780000000000003</c:v>
                      </c:pt>
                      <c:pt idx="13155">
                        <c:v>6.5789999999999997</c:v>
                      </c:pt>
                      <c:pt idx="13156">
                        <c:v>6.5789999999999997</c:v>
                      </c:pt>
                      <c:pt idx="13157">
                        <c:v>6.58</c:v>
                      </c:pt>
                      <c:pt idx="13158">
                        <c:v>6.58</c:v>
                      </c:pt>
                      <c:pt idx="13159">
                        <c:v>6.5810000000000004</c:v>
                      </c:pt>
                      <c:pt idx="13160">
                        <c:v>6.5810000000000004</c:v>
                      </c:pt>
                      <c:pt idx="13161">
                        <c:v>6.5819999999999999</c:v>
                      </c:pt>
                      <c:pt idx="13162">
                        <c:v>6.5819999999999999</c:v>
                      </c:pt>
                      <c:pt idx="13163">
                        <c:v>6.5830000000000002</c:v>
                      </c:pt>
                      <c:pt idx="13164">
                        <c:v>6.5830000000000002</c:v>
                      </c:pt>
                      <c:pt idx="13165">
                        <c:v>6.5839999999999996</c:v>
                      </c:pt>
                      <c:pt idx="13166">
                        <c:v>6.5839999999999996</c:v>
                      </c:pt>
                      <c:pt idx="13167">
                        <c:v>6.585</c:v>
                      </c:pt>
                      <c:pt idx="13168">
                        <c:v>6.585</c:v>
                      </c:pt>
                      <c:pt idx="13169">
                        <c:v>6.5860000000000003</c:v>
                      </c:pt>
                      <c:pt idx="13170">
                        <c:v>6.5860000000000003</c:v>
                      </c:pt>
                      <c:pt idx="13171">
                        <c:v>6.5869999999999997</c:v>
                      </c:pt>
                      <c:pt idx="13172">
                        <c:v>6.5869999999999997</c:v>
                      </c:pt>
                      <c:pt idx="13173">
                        <c:v>6.5880000000000001</c:v>
                      </c:pt>
                      <c:pt idx="13174">
                        <c:v>6.5880000000000001</c:v>
                      </c:pt>
                      <c:pt idx="13175">
                        <c:v>6.5890000000000004</c:v>
                      </c:pt>
                      <c:pt idx="13176">
                        <c:v>6.5890000000000004</c:v>
                      </c:pt>
                      <c:pt idx="13177">
                        <c:v>6.59</c:v>
                      </c:pt>
                      <c:pt idx="13178">
                        <c:v>6.59</c:v>
                      </c:pt>
                      <c:pt idx="13179">
                        <c:v>6.5910000000000002</c:v>
                      </c:pt>
                      <c:pt idx="13180">
                        <c:v>6.5910000000000002</c:v>
                      </c:pt>
                      <c:pt idx="13181">
                        <c:v>6.5919999999999996</c:v>
                      </c:pt>
                      <c:pt idx="13182">
                        <c:v>6.5919999999999996</c:v>
                      </c:pt>
                      <c:pt idx="13183">
                        <c:v>6.593</c:v>
                      </c:pt>
                      <c:pt idx="13184">
                        <c:v>6.593</c:v>
                      </c:pt>
                      <c:pt idx="13185">
                        <c:v>6.5940000000000003</c:v>
                      </c:pt>
                      <c:pt idx="13186">
                        <c:v>6.5940000000000003</c:v>
                      </c:pt>
                      <c:pt idx="13187">
                        <c:v>6.5949999999999998</c:v>
                      </c:pt>
                      <c:pt idx="13188">
                        <c:v>6.5949999999999998</c:v>
                      </c:pt>
                      <c:pt idx="13189">
                        <c:v>6.5960000000000001</c:v>
                      </c:pt>
                      <c:pt idx="13190">
                        <c:v>6.5960000000000001</c:v>
                      </c:pt>
                      <c:pt idx="13191">
                        <c:v>6.5970000000000004</c:v>
                      </c:pt>
                      <c:pt idx="13192">
                        <c:v>6.5970000000000004</c:v>
                      </c:pt>
                      <c:pt idx="13193">
                        <c:v>6.5979999999999999</c:v>
                      </c:pt>
                      <c:pt idx="13194">
                        <c:v>6.5979999999999999</c:v>
                      </c:pt>
                      <c:pt idx="13195">
                        <c:v>6.5990000000000002</c:v>
                      </c:pt>
                      <c:pt idx="13196">
                        <c:v>6.5990000000000002</c:v>
                      </c:pt>
                      <c:pt idx="13197">
                        <c:v>6.6</c:v>
                      </c:pt>
                      <c:pt idx="13198">
                        <c:v>6.6</c:v>
                      </c:pt>
                      <c:pt idx="13199">
                        <c:v>6.601</c:v>
                      </c:pt>
                      <c:pt idx="13200">
                        <c:v>6.601</c:v>
                      </c:pt>
                      <c:pt idx="13201">
                        <c:v>6.6020000000000003</c:v>
                      </c:pt>
                      <c:pt idx="13202">
                        <c:v>6.6020000000000003</c:v>
                      </c:pt>
                      <c:pt idx="13203">
                        <c:v>6.6029999999999998</c:v>
                      </c:pt>
                      <c:pt idx="13204">
                        <c:v>6.6029999999999998</c:v>
                      </c:pt>
                      <c:pt idx="13205">
                        <c:v>6.6040000000000001</c:v>
                      </c:pt>
                      <c:pt idx="13206">
                        <c:v>6.6040000000000001</c:v>
                      </c:pt>
                      <c:pt idx="13207">
                        <c:v>6.6050000000000004</c:v>
                      </c:pt>
                      <c:pt idx="13208">
                        <c:v>6.6050000000000004</c:v>
                      </c:pt>
                      <c:pt idx="13209">
                        <c:v>6.6059999999999999</c:v>
                      </c:pt>
                      <c:pt idx="13210">
                        <c:v>6.6059999999999999</c:v>
                      </c:pt>
                      <c:pt idx="13211">
                        <c:v>6.6070000000000002</c:v>
                      </c:pt>
                      <c:pt idx="13212">
                        <c:v>6.6070000000000002</c:v>
                      </c:pt>
                      <c:pt idx="13213">
                        <c:v>6.6079999999999997</c:v>
                      </c:pt>
                      <c:pt idx="13214">
                        <c:v>6.6079999999999997</c:v>
                      </c:pt>
                      <c:pt idx="13215">
                        <c:v>6.609</c:v>
                      </c:pt>
                      <c:pt idx="13216">
                        <c:v>6.609</c:v>
                      </c:pt>
                      <c:pt idx="13217">
                        <c:v>6.61</c:v>
                      </c:pt>
                      <c:pt idx="13218">
                        <c:v>6.61</c:v>
                      </c:pt>
                      <c:pt idx="13219">
                        <c:v>6.6109999999999998</c:v>
                      </c:pt>
                      <c:pt idx="13220">
                        <c:v>6.6109999999999998</c:v>
                      </c:pt>
                      <c:pt idx="13221">
                        <c:v>6.6120000000000001</c:v>
                      </c:pt>
                      <c:pt idx="13222">
                        <c:v>6.6120000000000001</c:v>
                      </c:pt>
                      <c:pt idx="13223">
                        <c:v>6.6130000000000004</c:v>
                      </c:pt>
                      <c:pt idx="13224">
                        <c:v>6.6130000000000004</c:v>
                      </c:pt>
                      <c:pt idx="13225">
                        <c:v>6.6139999999999999</c:v>
                      </c:pt>
                      <c:pt idx="13226">
                        <c:v>6.6139999999999999</c:v>
                      </c:pt>
                      <c:pt idx="13227">
                        <c:v>6.6150000000000002</c:v>
                      </c:pt>
                      <c:pt idx="13228">
                        <c:v>6.6150000000000002</c:v>
                      </c:pt>
                      <c:pt idx="13229">
                        <c:v>6.6159999999999997</c:v>
                      </c:pt>
                      <c:pt idx="13230">
                        <c:v>6.6159999999999997</c:v>
                      </c:pt>
                      <c:pt idx="13231">
                        <c:v>6.617</c:v>
                      </c:pt>
                      <c:pt idx="13232">
                        <c:v>6.617</c:v>
                      </c:pt>
                      <c:pt idx="13233">
                        <c:v>6.6180000000000003</c:v>
                      </c:pt>
                      <c:pt idx="13234">
                        <c:v>6.6180000000000003</c:v>
                      </c:pt>
                      <c:pt idx="13235">
                        <c:v>6.6189999999999998</c:v>
                      </c:pt>
                      <c:pt idx="13236">
                        <c:v>6.6189999999999998</c:v>
                      </c:pt>
                      <c:pt idx="13237">
                        <c:v>6.62</c:v>
                      </c:pt>
                      <c:pt idx="13238">
                        <c:v>6.62</c:v>
                      </c:pt>
                      <c:pt idx="13239">
                        <c:v>6.6210000000000004</c:v>
                      </c:pt>
                      <c:pt idx="13240">
                        <c:v>6.6210000000000004</c:v>
                      </c:pt>
                      <c:pt idx="13241">
                        <c:v>6.6219999999999999</c:v>
                      </c:pt>
                      <c:pt idx="13242">
                        <c:v>6.6219999999999999</c:v>
                      </c:pt>
                      <c:pt idx="13243">
                        <c:v>6.6230000000000002</c:v>
                      </c:pt>
                      <c:pt idx="13244">
                        <c:v>6.6230000000000002</c:v>
                      </c:pt>
                      <c:pt idx="13245">
                        <c:v>6.6239999999999997</c:v>
                      </c:pt>
                      <c:pt idx="13246">
                        <c:v>6.6239999999999997</c:v>
                      </c:pt>
                      <c:pt idx="13247">
                        <c:v>6.625</c:v>
                      </c:pt>
                      <c:pt idx="13248">
                        <c:v>6.625</c:v>
                      </c:pt>
                      <c:pt idx="13249">
                        <c:v>6.6260000000000003</c:v>
                      </c:pt>
                      <c:pt idx="13250">
                        <c:v>6.6260000000000003</c:v>
                      </c:pt>
                      <c:pt idx="13251">
                        <c:v>6.6269999999999998</c:v>
                      </c:pt>
                      <c:pt idx="13252">
                        <c:v>6.6269999999999998</c:v>
                      </c:pt>
                      <c:pt idx="13253">
                        <c:v>6.6280000000000001</c:v>
                      </c:pt>
                      <c:pt idx="13254">
                        <c:v>6.6280000000000001</c:v>
                      </c:pt>
                      <c:pt idx="13255">
                        <c:v>6.6289999999999996</c:v>
                      </c:pt>
                      <c:pt idx="13256">
                        <c:v>6.6289999999999996</c:v>
                      </c:pt>
                      <c:pt idx="13257">
                        <c:v>6.63</c:v>
                      </c:pt>
                      <c:pt idx="13258">
                        <c:v>6.63</c:v>
                      </c:pt>
                      <c:pt idx="13259">
                        <c:v>6.6310000000000002</c:v>
                      </c:pt>
                      <c:pt idx="13260">
                        <c:v>6.6310000000000002</c:v>
                      </c:pt>
                      <c:pt idx="13261">
                        <c:v>6.6319999999999997</c:v>
                      </c:pt>
                      <c:pt idx="13262">
                        <c:v>6.6319999999999997</c:v>
                      </c:pt>
                      <c:pt idx="13263">
                        <c:v>6.633</c:v>
                      </c:pt>
                      <c:pt idx="13264">
                        <c:v>6.633</c:v>
                      </c:pt>
                      <c:pt idx="13265">
                        <c:v>6.6340000000000003</c:v>
                      </c:pt>
                      <c:pt idx="13266">
                        <c:v>6.6340000000000003</c:v>
                      </c:pt>
                      <c:pt idx="13267">
                        <c:v>6.6349999999999998</c:v>
                      </c:pt>
                      <c:pt idx="13268">
                        <c:v>6.6349999999999998</c:v>
                      </c:pt>
                      <c:pt idx="13269">
                        <c:v>6.6360000000000001</c:v>
                      </c:pt>
                      <c:pt idx="13270">
                        <c:v>6.6360000000000001</c:v>
                      </c:pt>
                      <c:pt idx="13271">
                        <c:v>6.6369999999999996</c:v>
                      </c:pt>
                      <c:pt idx="13272">
                        <c:v>6.6369999999999996</c:v>
                      </c:pt>
                      <c:pt idx="13273">
                        <c:v>6.6379999999999999</c:v>
                      </c:pt>
                      <c:pt idx="13274">
                        <c:v>6.6379999999999999</c:v>
                      </c:pt>
                      <c:pt idx="13275">
                        <c:v>6.6390000000000002</c:v>
                      </c:pt>
                      <c:pt idx="13276">
                        <c:v>6.6390000000000002</c:v>
                      </c:pt>
                      <c:pt idx="13277">
                        <c:v>6.64</c:v>
                      </c:pt>
                      <c:pt idx="13278">
                        <c:v>6.64</c:v>
                      </c:pt>
                      <c:pt idx="13279">
                        <c:v>6.641</c:v>
                      </c:pt>
                      <c:pt idx="13280">
                        <c:v>6.641</c:v>
                      </c:pt>
                      <c:pt idx="13281">
                        <c:v>6.6420000000000003</c:v>
                      </c:pt>
                      <c:pt idx="13282">
                        <c:v>6.6420000000000003</c:v>
                      </c:pt>
                      <c:pt idx="13283">
                        <c:v>6.6429999999999998</c:v>
                      </c:pt>
                      <c:pt idx="13284">
                        <c:v>6.6429999999999998</c:v>
                      </c:pt>
                      <c:pt idx="13285">
                        <c:v>6.6440000000000001</c:v>
                      </c:pt>
                      <c:pt idx="13286">
                        <c:v>6.6440000000000001</c:v>
                      </c:pt>
                      <c:pt idx="13287">
                        <c:v>6.6449999999999996</c:v>
                      </c:pt>
                      <c:pt idx="13288">
                        <c:v>6.6449999999999996</c:v>
                      </c:pt>
                      <c:pt idx="13289">
                        <c:v>6.6459999999999999</c:v>
                      </c:pt>
                      <c:pt idx="13290">
                        <c:v>6.6459999999999999</c:v>
                      </c:pt>
                      <c:pt idx="13291">
                        <c:v>6.6470000000000002</c:v>
                      </c:pt>
                      <c:pt idx="13292">
                        <c:v>6.6470000000000002</c:v>
                      </c:pt>
                      <c:pt idx="13293">
                        <c:v>6.6479999999999997</c:v>
                      </c:pt>
                      <c:pt idx="13294">
                        <c:v>6.6479999999999997</c:v>
                      </c:pt>
                      <c:pt idx="13295">
                        <c:v>6.649</c:v>
                      </c:pt>
                      <c:pt idx="13296">
                        <c:v>6.649</c:v>
                      </c:pt>
                      <c:pt idx="13297">
                        <c:v>6.65</c:v>
                      </c:pt>
                      <c:pt idx="13298">
                        <c:v>6.65</c:v>
                      </c:pt>
                      <c:pt idx="13299">
                        <c:v>6.6509999999999998</c:v>
                      </c:pt>
                      <c:pt idx="13300">
                        <c:v>6.6509999999999998</c:v>
                      </c:pt>
                      <c:pt idx="13301">
                        <c:v>6.6520000000000001</c:v>
                      </c:pt>
                      <c:pt idx="13302">
                        <c:v>6.6520000000000001</c:v>
                      </c:pt>
                      <c:pt idx="13303">
                        <c:v>6.6529999999999996</c:v>
                      </c:pt>
                      <c:pt idx="13304">
                        <c:v>6.6529999999999996</c:v>
                      </c:pt>
                      <c:pt idx="13305">
                        <c:v>6.6539999999999999</c:v>
                      </c:pt>
                      <c:pt idx="13306">
                        <c:v>6.6539999999999999</c:v>
                      </c:pt>
                      <c:pt idx="13307">
                        <c:v>6.6550000000000002</c:v>
                      </c:pt>
                      <c:pt idx="13308">
                        <c:v>6.6550000000000002</c:v>
                      </c:pt>
                      <c:pt idx="13309">
                        <c:v>6.6559999999999997</c:v>
                      </c:pt>
                      <c:pt idx="13310">
                        <c:v>6.6559999999999997</c:v>
                      </c:pt>
                      <c:pt idx="13311">
                        <c:v>6.657</c:v>
                      </c:pt>
                      <c:pt idx="13312">
                        <c:v>6.657</c:v>
                      </c:pt>
                      <c:pt idx="13313">
                        <c:v>6.6580000000000004</c:v>
                      </c:pt>
                      <c:pt idx="13314">
                        <c:v>6.6580000000000004</c:v>
                      </c:pt>
                      <c:pt idx="13315">
                        <c:v>6.6589999999999998</c:v>
                      </c:pt>
                      <c:pt idx="13316">
                        <c:v>6.6589999999999998</c:v>
                      </c:pt>
                      <c:pt idx="13317">
                        <c:v>6.66</c:v>
                      </c:pt>
                      <c:pt idx="13318">
                        <c:v>6.66</c:v>
                      </c:pt>
                      <c:pt idx="13319">
                        <c:v>6.6609999999999996</c:v>
                      </c:pt>
                      <c:pt idx="13320">
                        <c:v>6.6609999999999996</c:v>
                      </c:pt>
                      <c:pt idx="13321">
                        <c:v>6.6619999999999999</c:v>
                      </c:pt>
                      <c:pt idx="13322">
                        <c:v>6.6619999999999999</c:v>
                      </c:pt>
                      <c:pt idx="13323">
                        <c:v>6.6630000000000003</c:v>
                      </c:pt>
                      <c:pt idx="13324">
                        <c:v>6.6630000000000003</c:v>
                      </c:pt>
                      <c:pt idx="13325">
                        <c:v>6.6639999999999997</c:v>
                      </c:pt>
                      <c:pt idx="13326">
                        <c:v>6.6639999999999997</c:v>
                      </c:pt>
                      <c:pt idx="13327">
                        <c:v>6.665</c:v>
                      </c:pt>
                      <c:pt idx="13328">
                        <c:v>6.665</c:v>
                      </c:pt>
                      <c:pt idx="13329">
                        <c:v>6.6660000000000004</c:v>
                      </c:pt>
                      <c:pt idx="13330">
                        <c:v>6.6660000000000004</c:v>
                      </c:pt>
                      <c:pt idx="13331">
                        <c:v>6.6669999999999998</c:v>
                      </c:pt>
                      <c:pt idx="13332">
                        <c:v>6.6669999999999998</c:v>
                      </c:pt>
                      <c:pt idx="13333">
                        <c:v>6.6680000000000001</c:v>
                      </c:pt>
                      <c:pt idx="13334">
                        <c:v>6.6680000000000001</c:v>
                      </c:pt>
                      <c:pt idx="13335">
                        <c:v>6.6689999999999996</c:v>
                      </c:pt>
                      <c:pt idx="13336">
                        <c:v>6.6689999999999996</c:v>
                      </c:pt>
                      <c:pt idx="13337">
                        <c:v>6.67</c:v>
                      </c:pt>
                      <c:pt idx="13338">
                        <c:v>6.67</c:v>
                      </c:pt>
                      <c:pt idx="13339">
                        <c:v>6.6710000000000003</c:v>
                      </c:pt>
                      <c:pt idx="13340">
                        <c:v>6.6710000000000003</c:v>
                      </c:pt>
                      <c:pt idx="13341">
                        <c:v>6.6719999999999997</c:v>
                      </c:pt>
                      <c:pt idx="13342">
                        <c:v>6.6719999999999997</c:v>
                      </c:pt>
                      <c:pt idx="13343">
                        <c:v>6.673</c:v>
                      </c:pt>
                      <c:pt idx="13344">
                        <c:v>6.673</c:v>
                      </c:pt>
                      <c:pt idx="13345">
                        <c:v>6.6740000000000004</c:v>
                      </c:pt>
                      <c:pt idx="13346">
                        <c:v>6.6740000000000004</c:v>
                      </c:pt>
                      <c:pt idx="13347">
                        <c:v>6.6749999999999998</c:v>
                      </c:pt>
                      <c:pt idx="13348">
                        <c:v>6.6749999999999998</c:v>
                      </c:pt>
                      <c:pt idx="13349">
                        <c:v>6.6760000000000002</c:v>
                      </c:pt>
                      <c:pt idx="13350">
                        <c:v>6.6760000000000002</c:v>
                      </c:pt>
                      <c:pt idx="13351">
                        <c:v>6.6769999999999996</c:v>
                      </c:pt>
                      <c:pt idx="13352">
                        <c:v>6.6769999999999996</c:v>
                      </c:pt>
                      <c:pt idx="13353">
                        <c:v>6.6779999999999999</c:v>
                      </c:pt>
                      <c:pt idx="13354">
                        <c:v>6.6779999999999999</c:v>
                      </c:pt>
                      <c:pt idx="13355">
                        <c:v>6.6790000000000003</c:v>
                      </c:pt>
                      <c:pt idx="13356">
                        <c:v>6.6790000000000003</c:v>
                      </c:pt>
                      <c:pt idx="13357">
                        <c:v>6.68</c:v>
                      </c:pt>
                      <c:pt idx="13358">
                        <c:v>6.68</c:v>
                      </c:pt>
                      <c:pt idx="13359">
                        <c:v>6.681</c:v>
                      </c:pt>
                      <c:pt idx="13360">
                        <c:v>6.681</c:v>
                      </c:pt>
                      <c:pt idx="13361">
                        <c:v>6.6820000000000004</c:v>
                      </c:pt>
                      <c:pt idx="13362">
                        <c:v>6.6820000000000004</c:v>
                      </c:pt>
                      <c:pt idx="13363">
                        <c:v>6.6829999999999998</c:v>
                      </c:pt>
                      <c:pt idx="13364">
                        <c:v>6.6829999999999998</c:v>
                      </c:pt>
                      <c:pt idx="13365">
                        <c:v>6.6840000000000002</c:v>
                      </c:pt>
                      <c:pt idx="13366">
                        <c:v>6.6840000000000002</c:v>
                      </c:pt>
                      <c:pt idx="13367">
                        <c:v>6.6849999999999996</c:v>
                      </c:pt>
                      <c:pt idx="13368">
                        <c:v>6.6849999999999996</c:v>
                      </c:pt>
                      <c:pt idx="13369">
                        <c:v>6.6859999999999999</c:v>
                      </c:pt>
                      <c:pt idx="13370">
                        <c:v>6.6859999999999999</c:v>
                      </c:pt>
                      <c:pt idx="13371">
                        <c:v>6.6870000000000003</c:v>
                      </c:pt>
                      <c:pt idx="13372">
                        <c:v>6.6870000000000003</c:v>
                      </c:pt>
                      <c:pt idx="13373">
                        <c:v>6.6879999999999997</c:v>
                      </c:pt>
                      <c:pt idx="13374">
                        <c:v>6.6879999999999997</c:v>
                      </c:pt>
                      <c:pt idx="13375">
                        <c:v>6.6890000000000001</c:v>
                      </c:pt>
                      <c:pt idx="13376">
                        <c:v>6.6890000000000001</c:v>
                      </c:pt>
                      <c:pt idx="13377">
                        <c:v>6.69</c:v>
                      </c:pt>
                      <c:pt idx="13378">
                        <c:v>6.69</c:v>
                      </c:pt>
                      <c:pt idx="13379">
                        <c:v>6.6909999999999998</c:v>
                      </c:pt>
                      <c:pt idx="13380">
                        <c:v>6.6909999999999998</c:v>
                      </c:pt>
                      <c:pt idx="13381">
                        <c:v>6.6920000000000002</c:v>
                      </c:pt>
                      <c:pt idx="13382">
                        <c:v>6.6920000000000002</c:v>
                      </c:pt>
                      <c:pt idx="13383">
                        <c:v>6.6929999999999996</c:v>
                      </c:pt>
                      <c:pt idx="13384">
                        <c:v>6.6929999999999996</c:v>
                      </c:pt>
                      <c:pt idx="13385">
                        <c:v>6.694</c:v>
                      </c:pt>
                      <c:pt idx="13386">
                        <c:v>6.694</c:v>
                      </c:pt>
                      <c:pt idx="13387">
                        <c:v>6.6950000000000003</c:v>
                      </c:pt>
                      <c:pt idx="13388">
                        <c:v>6.6950000000000003</c:v>
                      </c:pt>
                      <c:pt idx="13389">
                        <c:v>6.6959999999999997</c:v>
                      </c:pt>
                      <c:pt idx="13390">
                        <c:v>6.6959999999999997</c:v>
                      </c:pt>
                      <c:pt idx="13391">
                        <c:v>6.6970000000000001</c:v>
                      </c:pt>
                      <c:pt idx="13392">
                        <c:v>6.6970000000000001</c:v>
                      </c:pt>
                      <c:pt idx="13393">
                        <c:v>6.6980000000000004</c:v>
                      </c:pt>
                      <c:pt idx="13394">
                        <c:v>6.6980000000000004</c:v>
                      </c:pt>
                      <c:pt idx="13395">
                        <c:v>6.6989999999999998</c:v>
                      </c:pt>
                      <c:pt idx="13396">
                        <c:v>6.6989999999999998</c:v>
                      </c:pt>
                      <c:pt idx="13397">
                        <c:v>6.7</c:v>
                      </c:pt>
                      <c:pt idx="13398">
                        <c:v>6.7</c:v>
                      </c:pt>
                      <c:pt idx="13399">
                        <c:v>6.7009999999999996</c:v>
                      </c:pt>
                      <c:pt idx="13400">
                        <c:v>6.7009999999999996</c:v>
                      </c:pt>
                      <c:pt idx="13401">
                        <c:v>6.702</c:v>
                      </c:pt>
                      <c:pt idx="13402">
                        <c:v>6.702</c:v>
                      </c:pt>
                      <c:pt idx="13403">
                        <c:v>6.7030000000000003</c:v>
                      </c:pt>
                      <c:pt idx="13404">
                        <c:v>6.7030000000000003</c:v>
                      </c:pt>
                      <c:pt idx="13405">
                        <c:v>6.7039999999999997</c:v>
                      </c:pt>
                      <c:pt idx="13406">
                        <c:v>6.7039999999999997</c:v>
                      </c:pt>
                      <c:pt idx="13407">
                        <c:v>6.7050000000000001</c:v>
                      </c:pt>
                      <c:pt idx="13408">
                        <c:v>6.7050000000000001</c:v>
                      </c:pt>
                      <c:pt idx="13409">
                        <c:v>6.7060000000000004</c:v>
                      </c:pt>
                      <c:pt idx="13410">
                        <c:v>6.7060000000000004</c:v>
                      </c:pt>
                      <c:pt idx="13411">
                        <c:v>6.7069999999999999</c:v>
                      </c:pt>
                      <c:pt idx="13412">
                        <c:v>6.7069999999999999</c:v>
                      </c:pt>
                      <c:pt idx="13413">
                        <c:v>6.7080000000000002</c:v>
                      </c:pt>
                      <c:pt idx="13414">
                        <c:v>6.7080000000000002</c:v>
                      </c:pt>
                      <c:pt idx="13415">
                        <c:v>6.7089999999999996</c:v>
                      </c:pt>
                      <c:pt idx="13416">
                        <c:v>6.7089999999999996</c:v>
                      </c:pt>
                      <c:pt idx="13417">
                        <c:v>6.71</c:v>
                      </c:pt>
                      <c:pt idx="13418">
                        <c:v>6.71</c:v>
                      </c:pt>
                      <c:pt idx="13419">
                        <c:v>6.7110000000000003</c:v>
                      </c:pt>
                      <c:pt idx="13420">
                        <c:v>6.7110000000000003</c:v>
                      </c:pt>
                      <c:pt idx="13421">
                        <c:v>6.7119999999999997</c:v>
                      </c:pt>
                      <c:pt idx="13422">
                        <c:v>6.7119999999999997</c:v>
                      </c:pt>
                      <c:pt idx="13423">
                        <c:v>6.7130000000000001</c:v>
                      </c:pt>
                      <c:pt idx="13424">
                        <c:v>6.7130000000000001</c:v>
                      </c:pt>
                      <c:pt idx="13425">
                        <c:v>6.7140000000000004</c:v>
                      </c:pt>
                      <c:pt idx="13426">
                        <c:v>6.7140000000000004</c:v>
                      </c:pt>
                      <c:pt idx="13427">
                        <c:v>6.7149999999999999</c:v>
                      </c:pt>
                      <c:pt idx="13428">
                        <c:v>6.7149999999999999</c:v>
                      </c:pt>
                      <c:pt idx="13429">
                        <c:v>6.7160000000000002</c:v>
                      </c:pt>
                      <c:pt idx="13430">
                        <c:v>6.7160000000000002</c:v>
                      </c:pt>
                      <c:pt idx="13431">
                        <c:v>6.7169999999999996</c:v>
                      </c:pt>
                      <c:pt idx="13432">
                        <c:v>6.7169999999999996</c:v>
                      </c:pt>
                      <c:pt idx="13433">
                        <c:v>6.718</c:v>
                      </c:pt>
                      <c:pt idx="13434">
                        <c:v>6.718</c:v>
                      </c:pt>
                      <c:pt idx="13435">
                        <c:v>6.7190000000000003</c:v>
                      </c:pt>
                      <c:pt idx="13436">
                        <c:v>6.7190000000000003</c:v>
                      </c:pt>
                      <c:pt idx="13437">
                        <c:v>6.72</c:v>
                      </c:pt>
                      <c:pt idx="13438">
                        <c:v>6.72</c:v>
                      </c:pt>
                      <c:pt idx="13439">
                        <c:v>6.7210000000000001</c:v>
                      </c:pt>
                      <c:pt idx="13440">
                        <c:v>6.7210000000000001</c:v>
                      </c:pt>
                      <c:pt idx="13441">
                        <c:v>6.7220000000000004</c:v>
                      </c:pt>
                      <c:pt idx="13442">
                        <c:v>6.7220000000000004</c:v>
                      </c:pt>
                      <c:pt idx="13443">
                        <c:v>6.7229999999999999</c:v>
                      </c:pt>
                      <c:pt idx="13444">
                        <c:v>6.7229999999999999</c:v>
                      </c:pt>
                      <c:pt idx="13445">
                        <c:v>6.7240000000000002</c:v>
                      </c:pt>
                      <c:pt idx="13446">
                        <c:v>6.7240000000000002</c:v>
                      </c:pt>
                      <c:pt idx="13447">
                        <c:v>6.7249999999999996</c:v>
                      </c:pt>
                      <c:pt idx="13448">
                        <c:v>6.7249999999999996</c:v>
                      </c:pt>
                      <c:pt idx="13449">
                        <c:v>6.726</c:v>
                      </c:pt>
                      <c:pt idx="13450">
                        <c:v>6.726</c:v>
                      </c:pt>
                      <c:pt idx="13451">
                        <c:v>6.7270000000000003</c:v>
                      </c:pt>
                      <c:pt idx="13452">
                        <c:v>6.7270000000000003</c:v>
                      </c:pt>
                      <c:pt idx="13453">
                        <c:v>6.7279999999999998</c:v>
                      </c:pt>
                      <c:pt idx="13454">
                        <c:v>6.7279999999999998</c:v>
                      </c:pt>
                      <c:pt idx="13455">
                        <c:v>6.7290000000000001</c:v>
                      </c:pt>
                      <c:pt idx="13456">
                        <c:v>6.7290000000000001</c:v>
                      </c:pt>
                      <c:pt idx="13457">
                        <c:v>6.73</c:v>
                      </c:pt>
                      <c:pt idx="13458">
                        <c:v>6.73</c:v>
                      </c:pt>
                      <c:pt idx="13459">
                        <c:v>6.7309999999999999</c:v>
                      </c:pt>
                      <c:pt idx="13460">
                        <c:v>6.7309999999999999</c:v>
                      </c:pt>
                      <c:pt idx="13461">
                        <c:v>6.7320000000000002</c:v>
                      </c:pt>
                      <c:pt idx="13462">
                        <c:v>6.7320000000000002</c:v>
                      </c:pt>
                      <c:pt idx="13463">
                        <c:v>6.7329999999999997</c:v>
                      </c:pt>
                      <c:pt idx="13464">
                        <c:v>6.7329999999999997</c:v>
                      </c:pt>
                      <c:pt idx="13465">
                        <c:v>6.734</c:v>
                      </c:pt>
                      <c:pt idx="13466">
                        <c:v>6.734</c:v>
                      </c:pt>
                      <c:pt idx="13467">
                        <c:v>6.7350000000000003</c:v>
                      </c:pt>
                      <c:pt idx="13468">
                        <c:v>6.7350000000000003</c:v>
                      </c:pt>
                      <c:pt idx="13469">
                        <c:v>6.7359999999999998</c:v>
                      </c:pt>
                      <c:pt idx="13470">
                        <c:v>6.7359999999999998</c:v>
                      </c:pt>
                      <c:pt idx="13471">
                        <c:v>6.7370000000000001</c:v>
                      </c:pt>
                      <c:pt idx="13472">
                        <c:v>6.7370000000000001</c:v>
                      </c:pt>
                      <c:pt idx="13473">
                        <c:v>6.7380000000000004</c:v>
                      </c:pt>
                      <c:pt idx="13474">
                        <c:v>6.7380000000000004</c:v>
                      </c:pt>
                      <c:pt idx="13475">
                        <c:v>6.7389999999999999</c:v>
                      </c:pt>
                      <c:pt idx="13476">
                        <c:v>6.7389999999999999</c:v>
                      </c:pt>
                      <c:pt idx="13477">
                        <c:v>6.74</c:v>
                      </c:pt>
                      <c:pt idx="13478">
                        <c:v>6.74</c:v>
                      </c:pt>
                      <c:pt idx="13479">
                        <c:v>6.7409999999999997</c:v>
                      </c:pt>
                      <c:pt idx="13480">
                        <c:v>6.7409999999999997</c:v>
                      </c:pt>
                      <c:pt idx="13481">
                        <c:v>6.742</c:v>
                      </c:pt>
                      <c:pt idx="13482">
                        <c:v>6.742</c:v>
                      </c:pt>
                      <c:pt idx="13483">
                        <c:v>6.7430000000000003</c:v>
                      </c:pt>
                      <c:pt idx="13484">
                        <c:v>6.7430000000000003</c:v>
                      </c:pt>
                      <c:pt idx="13485">
                        <c:v>6.7439999999999998</c:v>
                      </c:pt>
                      <c:pt idx="13486">
                        <c:v>6.7439999999999998</c:v>
                      </c:pt>
                      <c:pt idx="13487">
                        <c:v>6.7450000000000001</c:v>
                      </c:pt>
                      <c:pt idx="13488">
                        <c:v>6.7450000000000001</c:v>
                      </c:pt>
                      <c:pt idx="13489">
                        <c:v>6.7460000000000004</c:v>
                      </c:pt>
                      <c:pt idx="13490">
                        <c:v>6.7460000000000004</c:v>
                      </c:pt>
                      <c:pt idx="13491">
                        <c:v>6.7469999999999999</c:v>
                      </c:pt>
                      <c:pt idx="13492">
                        <c:v>6.7469999999999999</c:v>
                      </c:pt>
                      <c:pt idx="13493">
                        <c:v>6.7480000000000002</c:v>
                      </c:pt>
                      <c:pt idx="13494">
                        <c:v>6.7480000000000002</c:v>
                      </c:pt>
                      <c:pt idx="13495">
                        <c:v>6.7489999999999997</c:v>
                      </c:pt>
                      <c:pt idx="13496">
                        <c:v>6.7489999999999997</c:v>
                      </c:pt>
                      <c:pt idx="13497">
                        <c:v>6.75</c:v>
                      </c:pt>
                      <c:pt idx="13498">
                        <c:v>6.75</c:v>
                      </c:pt>
                      <c:pt idx="13499">
                        <c:v>6.7510000000000003</c:v>
                      </c:pt>
                      <c:pt idx="13500">
                        <c:v>6.7510000000000003</c:v>
                      </c:pt>
                      <c:pt idx="13501">
                        <c:v>6.7519999999999998</c:v>
                      </c:pt>
                      <c:pt idx="13502">
                        <c:v>6.7519999999999998</c:v>
                      </c:pt>
                      <c:pt idx="13503">
                        <c:v>6.7530000000000001</c:v>
                      </c:pt>
                      <c:pt idx="13504">
                        <c:v>6.7530000000000001</c:v>
                      </c:pt>
                      <c:pt idx="13505">
                        <c:v>6.7539999999999996</c:v>
                      </c:pt>
                      <c:pt idx="13506">
                        <c:v>6.7539999999999996</c:v>
                      </c:pt>
                      <c:pt idx="13507">
                        <c:v>6.7549999999999999</c:v>
                      </c:pt>
                      <c:pt idx="13508">
                        <c:v>6.7549999999999999</c:v>
                      </c:pt>
                      <c:pt idx="13509">
                        <c:v>6.7560000000000002</c:v>
                      </c:pt>
                      <c:pt idx="13510">
                        <c:v>6.7560000000000002</c:v>
                      </c:pt>
                      <c:pt idx="13511">
                        <c:v>6.7569999999999997</c:v>
                      </c:pt>
                      <c:pt idx="13512">
                        <c:v>6.7569999999999997</c:v>
                      </c:pt>
                      <c:pt idx="13513">
                        <c:v>6.758</c:v>
                      </c:pt>
                      <c:pt idx="13514">
                        <c:v>6.758</c:v>
                      </c:pt>
                      <c:pt idx="13515">
                        <c:v>6.7590000000000003</c:v>
                      </c:pt>
                      <c:pt idx="13516">
                        <c:v>6.7590000000000003</c:v>
                      </c:pt>
                      <c:pt idx="13517">
                        <c:v>6.76</c:v>
                      </c:pt>
                      <c:pt idx="13518">
                        <c:v>6.76</c:v>
                      </c:pt>
                      <c:pt idx="13519">
                        <c:v>6.7610000000000001</c:v>
                      </c:pt>
                      <c:pt idx="13520">
                        <c:v>6.7610000000000001</c:v>
                      </c:pt>
                      <c:pt idx="13521">
                        <c:v>6.7619999999999996</c:v>
                      </c:pt>
                      <c:pt idx="13522">
                        <c:v>6.7619999999999996</c:v>
                      </c:pt>
                      <c:pt idx="13523">
                        <c:v>6.7629999999999999</c:v>
                      </c:pt>
                      <c:pt idx="13524">
                        <c:v>6.7629999999999999</c:v>
                      </c:pt>
                      <c:pt idx="13525">
                        <c:v>6.7640000000000002</c:v>
                      </c:pt>
                      <c:pt idx="13526">
                        <c:v>6.7640000000000002</c:v>
                      </c:pt>
                      <c:pt idx="13527">
                        <c:v>6.7649999999999997</c:v>
                      </c:pt>
                      <c:pt idx="13528">
                        <c:v>6.7649999999999997</c:v>
                      </c:pt>
                      <c:pt idx="13529">
                        <c:v>6.766</c:v>
                      </c:pt>
                      <c:pt idx="13530">
                        <c:v>6.766</c:v>
                      </c:pt>
                      <c:pt idx="13531">
                        <c:v>6.7670000000000003</c:v>
                      </c:pt>
                      <c:pt idx="13532">
                        <c:v>6.7670000000000003</c:v>
                      </c:pt>
                      <c:pt idx="13533">
                        <c:v>6.7679999999999998</c:v>
                      </c:pt>
                      <c:pt idx="13534">
                        <c:v>6.7679999999999998</c:v>
                      </c:pt>
                      <c:pt idx="13535">
                        <c:v>6.7690000000000001</c:v>
                      </c:pt>
                      <c:pt idx="13536">
                        <c:v>6.7690000000000001</c:v>
                      </c:pt>
                      <c:pt idx="13537">
                        <c:v>6.77</c:v>
                      </c:pt>
                      <c:pt idx="13538">
                        <c:v>6.77</c:v>
                      </c:pt>
                      <c:pt idx="13539">
                        <c:v>6.7709999999999999</c:v>
                      </c:pt>
                      <c:pt idx="13540">
                        <c:v>6.7709999999999999</c:v>
                      </c:pt>
                      <c:pt idx="13541">
                        <c:v>6.7720000000000002</c:v>
                      </c:pt>
                      <c:pt idx="13542">
                        <c:v>6.7720000000000002</c:v>
                      </c:pt>
                      <c:pt idx="13543">
                        <c:v>6.7729999999999997</c:v>
                      </c:pt>
                      <c:pt idx="13544">
                        <c:v>6.7729999999999997</c:v>
                      </c:pt>
                      <c:pt idx="13545">
                        <c:v>6.774</c:v>
                      </c:pt>
                      <c:pt idx="13546">
                        <c:v>6.774</c:v>
                      </c:pt>
                      <c:pt idx="13547">
                        <c:v>6.7750000000000004</c:v>
                      </c:pt>
                      <c:pt idx="13548">
                        <c:v>6.7750000000000004</c:v>
                      </c:pt>
                      <c:pt idx="13549">
                        <c:v>6.7759999999999998</c:v>
                      </c:pt>
                      <c:pt idx="13550">
                        <c:v>6.7759999999999998</c:v>
                      </c:pt>
                      <c:pt idx="13551">
                        <c:v>6.7770000000000001</c:v>
                      </c:pt>
                      <c:pt idx="13552">
                        <c:v>6.7770000000000001</c:v>
                      </c:pt>
                      <c:pt idx="13553">
                        <c:v>6.7779999999999996</c:v>
                      </c:pt>
                      <c:pt idx="13554">
                        <c:v>6.7779999999999996</c:v>
                      </c:pt>
                      <c:pt idx="13555">
                        <c:v>6.7789999999999999</c:v>
                      </c:pt>
                      <c:pt idx="13556">
                        <c:v>6.7789999999999999</c:v>
                      </c:pt>
                      <c:pt idx="13557">
                        <c:v>6.78</c:v>
                      </c:pt>
                      <c:pt idx="13558">
                        <c:v>6.78</c:v>
                      </c:pt>
                      <c:pt idx="13559">
                        <c:v>6.7809999999999997</c:v>
                      </c:pt>
                      <c:pt idx="13560">
                        <c:v>6.7809999999999997</c:v>
                      </c:pt>
                      <c:pt idx="13561">
                        <c:v>6.782</c:v>
                      </c:pt>
                      <c:pt idx="13562">
                        <c:v>6.782</c:v>
                      </c:pt>
                      <c:pt idx="13563">
                        <c:v>6.7830000000000004</c:v>
                      </c:pt>
                      <c:pt idx="13564">
                        <c:v>6.7830000000000004</c:v>
                      </c:pt>
                      <c:pt idx="13565">
                        <c:v>6.7839999999999998</c:v>
                      </c:pt>
                      <c:pt idx="13566">
                        <c:v>6.7839999999999998</c:v>
                      </c:pt>
                      <c:pt idx="13567">
                        <c:v>6.7850000000000001</c:v>
                      </c:pt>
                      <c:pt idx="13568">
                        <c:v>6.7850000000000001</c:v>
                      </c:pt>
                      <c:pt idx="13569">
                        <c:v>6.7859999999999996</c:v>
                      </c:pt>
                      <c:pt idx="13570">
                        <c:v>6.7859999999999996</c:v>
                      </c:pt>
                      <c:pt idx="13571">
                        <c:v>6.7869999999999999</c:v>
                      </c:pt>
                      <c:pt idx="13572">
                        <c:v>6.7869999999999999</c:v>
                      </c:pt>
                      <c:pt idx="13573">
                        <c:v>6.7880000000000003</c:v>
                      </c:pt>
                      <c:pt idx="13574">
                        <c:v>6.7880000000000003</c:v>
                      </c:pt>
                      <c:pt idx="13575">
                        <c:v>6.7889999999999997</c:v>
                      </c:pt>
                      <c:pt idx="13576">
                        <c:v>6.7889999999999997</c:v>
                      </c:pt>
                      <c:pt idx="13577">
                        <c:v>6.79</c:v>
                      </c:pt>
                      <c:pt idx="13578">
                        <c:v>6.79</c:v>
                      </c:pt>
                      <c:pt idx="13579">
                        <c:v>6.7910000000000004</c:v>
                      </c:pt>
                      <c:pt idx="13580">
                        <c:v>6.7910000000000004</c:v>
                      </c:pt>
                      <c:pt idx="13581">
                        <c:v>6.7919999999999998</c:v>
                      </c:pt>
                      <c:pt idx="13582">
                        <c:v>6.7919999999999998</c:v>
                      </c:pt>
                      <c:pt idx="13583">
                        <c:v>6.7930000000000001</c:v>
                      </c:pt>
                      <c:pt idx="13584">
                        <c:v>6.7930000000000001</c:v>
                      </c:pt>
                      <c:pt idx="13585">
                        <c:v>6.7939999999999996</c:v>
                      </c:pt>
                      <c:pt idx="13586">
                        <c:v>6.7939999999999996</c:v>
                      </c:pt>
                      <c:pt idx="13587">
                        <c:v>6.7949999999999999</c:v>
                      </c:pt>
                      <c:pt idx="13588">
                        <c:v>6.7949999999999999</c:v>
                      </c:pt>
                      <c:pt idx="13589">
                        <c:v>6.7960000000000003</c:v>
                      </c:pt>
                      <c:pt idx="13590">
                        <c:v>6.7960000000000003</c:v>
                      </c:pt>
                      <c:pt idx="13591">
                        <c:v>6.7969999999999997</c:v>
                      </c:pt>
                      <c:pt idx="13592">
                        <c:v>6.7969999999999997</c:v>
                      </c:pt>
                      <c:pt idx="13593">
                        <c:v>6.798</c:v>
                      </c:pt>
                      <c:pt idx="13594">
                        <c:v>6.798</c:v>
                      </c:pt>
                      <c:pt idx="13595">
                        <c:v>6.7990000000000004</c:v>
                      </c:pt>
                      <c:pt idx="13596">
                        <c:v>6.7990000000000004</c:v>
                      </c:pt>
                      <c:pt idx="13597">
                        <c:v>6.8</c:v>
                      </c:pt>
                      <c:pt idx="13598">
                        <c:v>6.8</c:v>
                      </c:pt>
                      <c:pt idx="13599">
                        <c:v>6.8010000000000002</c:v>
                      </c:pt>
                      <c:pt idx="13600">
                        <c:v>6.8010000000000002</c:v>
                      </c:pt>
                      <c:pt idx="13601">
                        <c:v>6.8019999999999996</c:v>
                      </c:pt>
                      <c:pt idx="13602">
                        <c:v>6.8019999999999996</c:v>
                      </c:pt>
                      <c:pt idx="13603">
                        <c:v>6.8029999999999999</c:v>
                      </c:pt>
                      <c:pt idx="13604">
                        <c:v>6.8029999999999999</c:v>
                      </c:pt>
                      <c:pt idx="13605">
                        <c:v>6.8040000000000003</c:v>
                      </c:pt>
                      <c:pt idx="13606">
                        <c:v>6.8040000000000003</c:v>
                      </c:pt>
                      <c:pt idx="13607">
                        <c:v>6.8049999999999997</c:v>
                      </c:pt>
                      <c:pt idx="13608">
                        <c:v>6.8049999999999997</c:v>
                      </c:pt>
                      <c:pt idx="13609">
                        <c:v>6.806</c:v>
                      </c:pt>
                      <c:pt idx="13610">
                        <c:v>6.806</c:v>
                      </c:pt>
                      <c:pt idx="13611">
                        <c:v>6.8070000000000004</c:v>
                      </c:pt>
                      <c:pt idx="13612">
                        <c:v>6.8070000000000004</c:v>
                      </c:pt>
                      <c:pt idx="13613">
                        <c:v>6.8079999999999998</c:v>
                      </c:pt>
                      <c:pt idx="13614">
                        <c:v>6.8079999999999998</c:v>
                      </c:pt>
                      <c:pt idx="13615">
                        <c:v>6.8090000000000002</c:v>
                      </c:pt>
                      <c:pt idx="13616">
                        <c:v>6.8090000000000002</c:v>
                      </c:pt>
                      <c:pt idx="13617">
                        <c:v>6.81</c:v>
                      </c:pt>
                      <c:pt idx="13618">
                        <c:v>6.81</c:v>
                      </c:pt>
                      <c:pt idx="13619">
                        <c:v>6.8109999999999999</c:v>
                      </c:pt>
                      <c:pt idx="13620">
                        <c:v>6.8109999999999999</c:v>
                      </c:pt>
                      <c:pt idx="13621">
                        <c:v>6.8120000000000003</c:v>
                      </c:pt>
                      <c:pt idx="13622">
                        <c:v>6.8120000000000003</c:v>
                      </c:pt>
                      <c:pt idx="13623">
                        <c:v>6.8129999999999997</c:v>
                      </c:pt>
                      <c:pt idx="13624">
                        <c:v>6.8129999999999997</c:v>
                      </c:pt>
                      <c:pt idx="13625">
                        <c:v>6.8140000000000001</c:v>
                      </c:pt>
                      <c:pt idx="13626">
                        <c:v>6.8140000000000001</c:v>
                      </c:pt>
                      <c:pt idx="13627">
                        <c:v>6.8150000000000004</c:v>
                      </c:pt>
                      <c:pt idx="13628">
                        <c:v>6.8150000000000004</c:v>
                      </c:pt>
                      <c:pt idx="13629">
                        <c:v>6.8159999999999998</c:v>
                      </c:pt>
                      <c:pt idx="13630">
                        <c:v>6.8159999999999998</c:v>
                      </c:pt>
                      <c:pt idx="13631">
                        <c:v>6.8170000000000002</c:v>
                      </c:pt>
                      <c:pt idx="13632">
                        <c:v>6.8170000000000002</c:v>
                      </c:pt>
                      <c:pt idx="13633">
                        <c:v>6.8179999999999996</c:v>
                      </c:pt>
                      <c:pt idx="13634">
                        <c:v>6.8179999999999996</c:v>
                      </c:pt>
                      <c:pt idx="13635">
                        <c:v>6.819</c:v>
                      </c:pt>
                      <c:pt idx="13636">
                        <c:v>6.819</c:v>
                      </c:pt>
                      <c:pt idx="13637">
                        <c:v>6.82</c:v>
                      </c:pt>
                      <c:pt idx="13638">
                        <c:v>6.82</c:v>
                      </c:pt>
                      <c:pt idx="13639">
                        <c:v>6.8209999999999997</c:v>
                      </c:pt>
                      <c:pt idx="13640">
                        <c:v>6.8209999999999997</c:v>
                      </c:pt>
                      <c:pt idx="13641">
                        <c:v>6.8220000000000001</c:v>
                      </c:pt>
                      <c:pt idx="13642">
                        <c:v>6.8220000000000001</c:v>
                      </c:pt>
                      <c:pt idx="13643">
                        <c:v>6.8230000000000004</c:v>
                      </c:pt>
                      <c:pt idx="13644">
                        <c:v>6.8230000000000004</c:v>
                      </c:pt>
                      <c:pt idx="13645">
                        <c:v>6.8239999999999998</c:v>
                      </c:pt>
                      <c:pt idx="13646">
                        <c:v>6.8239999999999998</c:v>
                      </c:pt>
                      <c:pt idx="13647">
                        <c:v>6.8250000000000002</c:v>
                      </c:pt>
                      <c:pt idx="13648">
                        <c:v>6.8250000000000002</c:v>
                      </c:pt>
                      <c:pt idx="13649">
                        <c:v>6.8259999999999996</c:v>
                      </c:pt>
                      <c:pt idx="13650">
                        <c:v>6.8259999999999996</c:v>
                      </c:pt>
                      <c:pt idx="13651">
                        <c:v>6.827</c:v>
                      </c:pt>
                      <c:pt idx="13652">
                        <c:v>6.827</c:v>
                      </c:pt>
                      <c:pt idx="13653">
                        <c:v>6.8280000000000003</c:v>
                      </c:pt>
                      <c:pt idx="13654">
                        <c:v>6.8280000000000003</c:v>
                      </c:pt>
                      <c:pt idx="13655">
                        <c:v>6.8289999999999997</c:v>
                      </c:pt>
                      <c:pt idx="13656">
                        <c:v>6.8289999999999997</c:v>
                      </c:pt>
                      <c:pt idx="13657">
                        <c:v>6.83</c:v>
                      </c:pt>
                      <c:pt idx="13658">
                        <c:v>6.83</c:v>
                      </c:pt>
                      <c:pt idx="13659">
                        <c:v>6.8310000000000004</c:v>
                      </c:pt>
                      <c:pt idx="13660">
                        <c:v>6.8310000000000004</c:v>
                      </c:pt>
                      <c:pt idx="13661">
                        <c:v>6.8319999999999999</c:v>
                      </c:pt>
                      <c:pt idx="13662">
                        <c:v>6.8319999999999999</c:v>
                      </c:pt>
                      <c:pt idx="13663">
                        <c:v>6.8330000000000002</c:v>
                      </c:pt>
                      <c:pt idx="13664">
                        <c:v>6.8330000000000002</c:v>
                      </c:pt>
                      <c:pt idx="13665">
                        <c:v>6.8339999999999996</c:v>
                      </c:pt>
                      <c:pt idx="13666">
                        <c:v>6.8339999999999996</c:v>
                      </c:pt>
                      <c:pt idx="13667">
                        <c:v>6.835</c:v>
                      </c:pt>
                      <c:pt idx="13668">
                        <c:v>6.835</c:v>
                      </c:pt>
                      <c:pt idx="13669">
                        <c:v>6.8360000000000003</c:v>
                      </c:pt>
                      <c:pt idx="13670">
                        <c:v>6.8360000000000003</c:v>
                      </c:pt>
                      <c:pt idx="13671">
                        <c:v>6.8369999999999997</c:v>
                      </c:pt>
                      <c:pt idx="13672">
                        <c:v>6.8369999999999997</c:v>
                      </c:pt>
                      <c:pt idx="13673">
                        <c:v>6.8380000000000001</c:v>
                      </c:pt>
                      <c:pt idx="13674">
                        <c:v>6.8380000000000001</c:v>
                      </c:pt>
                      <c:pt idx="13675">
                        <c:v>6.8390000000000004</c:v>
                      </c:pt>
                      <c:pt idx="13676">
                        <c:v>6.8390000000000004</c:v>
                      </c:pt>
                      <c:pt idx="13677">
                        <c:v>6.84</c:v>
                      </c:pt>
                      <c:pt idx="13678">
                        <c:v>6.84</c:v>
                      </c:pt>
                      <c:pt idx="13679">
                        <c:v>6.8410000000000002</c:v>
                      </c:pt>
                      <c:pt idx="13680">
                        <c:v>6.8410000000000002</c:v>
                      </c:pt>
                      <c:pt idx="13681">
                        <c:v>6.8419999999999996</c:v>
                      </c:pt>
                      <c:pt idx="13682">
                        <c:v>6.8419999999999996</c:v>
                      </c:pt>
                      <c:pt idx="13683">
                        <c:v>6.843</c:v>
                      </c:pt>
                      <c:pt idx="13684">
                        <c:v>6.843</c:v>
                      </c:pt>
                      <c:pt idx="13685">
                        <c:v>6.8440000000000003</c:v>
                      </c:pt>
                      <c:pt idx="13686">
                        <c:v>6.8440000000000003</c:v>
                      </c:pt>
                      <c:pt idx="13687">
                        <c:v>6.8449999999999998</c:v>
                      </c:pt>
                      <c:pt idx="13688">
                        <c:v>6.8449999999999998</c:v>
                      </c:pt>
                      <c:pt idx="13689">
                        <c:v>6.8460000000000001</c:v>
                      </c:pt>
                      <c:pt idx="13690">
                        <c:v>6.8460000000000001</c:v>
                      </c:pt>
                      <c:pt idx="13691">
                        <c:v>6.8470000000000004</c:v>
                      </c:pt>
                      <c:pt idx="13692">
                        <c:v>6.8470000000000004</c:v>
                      </c:pt>
                      <c:pt idx="13693">
                        <c:v>6.8479999999999999</c:v>
                      </c:pt>
                      <c:pt idx="13694">
                        <c:v>6.8479999999999999</c:v>
                      </c:pt>
                      <c:pt idx="13695">
                        <c:v>6.8490000000000002</c:v>
                      </c:pt>
                      <c:pt idx="13696">
                        <c:v>6.8490000000000002</c:v>
                      </c:pt>
                      <c:pt idx="13697">
                        <c:v>6.85</c:v>
                      </c:pt>
                      <c:pt idx="13698">
                        <c:v>6.85</c:v>
                      </c:pt>
                      <c:pt idx="13699">
                        <c:v>6.851</c:v>
                      </c:pt>
                      <c:pt idx="13700">
                        <c:v>6.851</c:v>
                      </c:pt>
                      <c:pt idx="13701">
                        <c:v>6.8520000000000003</c:v>
                      </c:pt>
                      <c:pt idx="13702">
                        <c:v>6.8520000000000003</c:v>
                      </c:pt>
                      <c:pt idx="13703">
                        <c:v>6.8529999999999998</c:v>
                      </c:pt>
                      <c:pt idx="13704">
                        <c:v>6.8529999999999998</c:v>
                      </c:pt>
                      <c:pt idx="13705">
                        <c:v>6.8540000000000001</c:v>
                      </c:pt>
                      <c:pt idx="13706">
                        <c:v>6.8540000000000001</c:v>
                      </c:pt>
                      <c:pt idx="13707">
                        <c:v>6.8550000000000004</c:v>
                      </c:pt>
                      <c:pt idx="13708">
                        <c:v>6.8550000000000004</c:v>
                      </c:pt>
                      <c:pt idx="13709">
                        <c:v>6.8559999999999999</c:v>
                      </c:pt>
                      <c:pt idx="13710">
                        <c:v>6.8559999999999999</c:v>
                      </c:pt>
                      <c:pt idx="13711">
                        <c:v>6.8570000000000002</c:v>
                      </c:pt>
                      <c:pt idx="13712">
                        <c:v>6.8570000000000002</c:v>
                      </c:pt>
                      <c:pt idx="13713">
                        <c:v>6.8579999999999997</c:v>
                      </c:pt>
                      <c:pt idx="13714">
                        <c:v>6.8579999999999997</c:v>
                      </c:pt>
                      <c:pt idx="13715">
                        <c:v>6.859</c:v>
                      </c:pt>
                      <c:pt idx="13716">
                        <c:v>6.859</c:v>
                      </c:pt>
                      <c:pt idx="13717">
                        <c:v>6.86</c:v>
                      </c:pt>
                      <c:pt idx="13718">
                        <c:v>6.86</c:v>
                      </c:pt>
                      <c:pt idx="13719">
                        <c:v>6.8609999999999998</c:v>
                      </c:pt>
                      <c:pt idx="13720">
                        <c:v>6.8609999999999998</c:v>
                      </c:pt>
                      <c:pt idx="13721">
                        <c:v>6.8620000000000001</c:v>
                      </c:pt>
                      <c:pt idx="13722">
                        <c:v>6.8620000000000001</c:v>
                      </c:pt>
                      <c:pt idx="13723">
                        <c:v>6.8630000000000004</c:v>
                      </c:pt>
                      <c:pt idx="13724">
                        <c:v>6.8630000000000004</c:v>
                      </c:pt>
                      <c:pt idx="13725">
                        <c:v>6.8639999999999999</c:v>
                      </c:pt>
                      <c:pt idx="13726">
                        <c:v>6.8639999999999999</c:v>
                      </c:pt>
                      <c:pt idx="13727">
                        <c:v>6.8650000000000002</c:v>
                      </c:pt>
                      <c:pt idx="13728">
                        <c:v>6.8650000000000002</c:v>
                      </c:pt>
                      <c:pt idx="13729">
                        <c:v>6.8659999999999997</c:v>
                      </c:pt>
                      <c:pt idx="13730">
                        <c:v>6.8659999999999997</c:v>
                      </c:pt>
                      <c:pt idx="13731">
                        <c:v>6.867</c:v>
                      </c:pt>
                      <c:pt idx="13732">
                        <c:v>6.867</c:v>
                      </c:pt>
                      <c:pt idx="13733">
                        <c:v>6.8680000000000003</c:v>
                      </c:pt>
                      <c:pt idx="13734">
                        <c:v>6.8680000000000003</c:v>
                      </c:pt>
                      <c:pt idx="13735">
                        <c:v>6.8689999999999998</c:v>
                      </c:pt>
                      <c:pt idx="13736">
                        <c:v>6.8689999999999998</c:v>
                      </c:pt>
                      <c:pt idx="13737">
                        <c:v>6.87</c:v>
                      </c:pt>
                      <c:pt idx="13738">
                        <c:v>6.87</c:v>
                      </c:pt>
                      <c:pt idx="13739">
                        <c:v>6.8710000000000004</c:v>
                      </c:pt>
                      <c:pt idx="13740">
                        <c:v>6.8710000000000004</c:v>
                      </c:pt>
                      <c:pt idx="13741">
                        <c:v>6.8719999999999999</c:v>
                      </c:pt>
                      <c:pt idx="13742">
                        <c:v>6.8719999999999999</c:v>
                      </c:pt>
                      <c:pt idx="13743">
                        <c:v>6.8730000000000002</c:v>
                      </c:pt>
                      <c:pt idx="13744">
                        <c:v>6.8730000000000002</c:v>
                      </c:pt>
                      <c:pt idx="13745">
                        <c:v>6.8739999999999997</c:v>
                      </c:pt>
                      <c:pt idx="13746">
                        <c:v>6.8739999999999997</c:v>
                      </c:pt>
                      <c:pt idx="13747">
                        <c:v>6.875</c:v>
                      </c:pt>
                      <c:pt idx="13748">
                        <c:v>6.875</c:v>
                      </c:pt>
                      <c:pt idx="13749">
                        <c:v>6.8760000000000003</c:v>
                      </c:pt>
                      <c:pt idx="13750">
                        <c:v>6.8760000000000003</c:v>
                      </c:pt>
                      <c:pt idx="13751">
                        <c:v>6.8769999999999998</c:v>
                      </c:pt>
                      <c:pt idx="13752">
                        <c:v>6.8769999999999998</c:v>
                      </c:pt>
                      <c:pt idx="13753">
                        <c:v>6.8780000000000001</c:v>
                      </c:pt>
                      <c:pt idx="13754">
                        <c:v>6.8780000000000001</c:v>
                      </c:pt>
                      <c:pt idx="13755">
                        <c:v>6.8789999999999996</c:v>
                      </c:pt>
                      <c:pt idx="13756">
                        <c:v>6.8789999999999996</c:v>
                      </c:pt>
                      <c:pt idx="13757">
                        <c:v>6.88</c:v>
                      </c:pt>
                      <c:pt idx="13758">
                        <c:v>6.88</c:v>
                      </c:pt>
                      <c:pt idx="13759">
                        <c:v>6.8810000000000002</c:v>
                      </c:pt>
                      <c:pt idx="13760">
                        <c:v>6.8810000000000002</c:v>
                      </c:pt>
                      <c:pt idx="13761">
                        <c:v>6.8819999999999997</c:v>
                      </c:pt>
                      <c:pt idx="13762">
                        <c:v>6.8819999999999997</c:v>
                      </c:pt>
                      <c:pt idx="13763">
                        <c:v>6.883</c:v>
                      </c:pt>
                      <c:pt idx="13764">
                        <c:v>6.883</c:v>
                      </c:pt>
                      <c:pt idx="13765">
                        <c:v>6.8840000000000003</c:v>
                      </c:pt>
                      <c:pt idx="13766">
                        <c:v>6.8840000000000003</c:v>
                      </c:pt>
                      <c:pt idx="13767">
                        <c:v>6.8849999999999998</c:v>
                      </c:pt>
                      <c:pt idx="13768">
                        <c:v>6.8849999999999998</c:v>
                      </c:pt>
                      <c:pt idx="13769">
                        <c:v>6.8860000000000001</c:v>
                      </c:pt>
                      <c:pt idx="13770">
                        <c:v>6.8860000000000001</c:v>
                      </c:pt>
                      <c:pt idx="13771">
                        <c:v>6.8869999999999996</c:v>
                      </c:pt>
                      <c:pt idx="13772">
                        <c:v>6.8869999999999996</c:v>
                      </c:pt>
                      <c:pt idx="13773">
                        <c:v>6.8879999999999999</c:v>
                      </c:pt>
                      <c:pt idx="13774">
                        <c:v>6.8879999999999999</c:v>
                      </c:pt>
                      <c:pt idx="13775">
                        <c:v>6.8890000000000002</c:v>
                      </c:pt>
                      <c:pt idx="13776">
                        <c:v>6.8890000000000002</c:v>
                      </c:pt>
                      <c:pt idx="13777">
                        <c:v>6.89</c:v>
                      </c:pt>
                      <c:pt idx="13778">
                        <c:v>6.89</c:v>
                      </c:pt>
                      <c:pt idx="13779">
                        <c:v>6.891</c:v>
                      </c:pt>
                      <c:pt idx="13780">
                        <c:v>6.891</c:v>
                      </c:pt>
                      <c:pt idx="13781">
                        <c:v>6.8920000000000003</c:v>
                      </c:pt>
                      <c:pt idx="13782">
                        <c:v>6.8920000000000003</c:v>
                      </c:pt>
                      <c:pt idx="13783">
                        <c:v>6.8929999999999998</c:v>
                      </c:pt>
                      <c:pt idx="13784">
                        <c:v>6.8929999999999998</c:v>
                      </c:pt>
                      <c:pt idx="13785">
                        <c:v>6.8940000000000001</c:v>
                      </c:pt>
                      <c:pt idx="13786">
                        <c:v>6.8940000000000001</c:v>
                      </c:pt>
                      <c:pt idx="13787">
                        <c:v>6.8949999999999996</c:v>
                      </c:pt>
                      <c:pt idx="13788">
                        <c:v>6.8949999999999996</c:v>
                      </c:pt>
                      <c:pt idx="13789">
                        <c:v>6.8959999999999999</c:v>
                      </c:pt>
                      <c:pt idx="13790">
                        <c:v>6.8959999999999999</c:v>
                      </c:pt>
                      <c:pt idx="13791">
                        <c:v>6.8970000000000002</c:v>
                      </c:pt>
                      <c:pt idx="13792">
                        <c:v>6.8970000000000002</c:v>
                      </c:pt>
                      <c:pt idx="13793">
                        <c:v>6.8979999999999997</c:v>
                      </c:pt>
                      <c:pt idx="13794">
                        <c:v>6.8979999999999997</c:v>
                      </c:pt>
                      <c:pt idx="13795">
                        <c:v>6.899</c:v>
                      </c:pt>
                      <c:pt idx="13796">
                        <c:v>6.899</c:v>
                      </c:pt>
                      <c:pt idx="13797">
                        <c:v>6.9</c:v>
                      </c:pt>
                      <c:pt idx="13798">
                        <c:v>6.9</c:v>
                      </c:pt>
                      <c:pt idx="13799">
                        <c:v>6.9009999999999998</c:v>
                      </c:pt>
                      <c:pt idx="13800">
                        <c:v>6.9009999999999998</c:v>
                      </c:pt>
                      <c:pt idx="13801">
                        <c:v>6.9020000000000001</c:v>
                      </c:pt>
                      <c:pt idx="13802">
                        <c:v>6.9020000000000001</c:v>
                      </c:pt>
                      <c:pt idx="13803">
                        <c:v>6.9029999999999996</c:v>
                      </c:pt>
                      <c:pt idx="13804">
                        <c:v>6.9029999999999996</c:v>
                      </c:pt>
                      <c:pt idx="13805">
                        <c:v>6.9039999999999999</c:v>
                      </c:pt>
                      <c:pt idx="13806">
                        <c:v>6.9039999999999999</c:v>
                      </c:pt>
                      <c:pt idx="13807">
                        <c:v>6.9050000000000002</c:v>
                      </c:pt>
                      <c:pt idx="13808">
                        <c:v>6.9050000000000002</c:v>
                      </c:pt>
                      <c:pt idx="13809">
                        <c:v>6.9059999999999997</c:v>
                      </c:pt>
                      <c:pt idx="13810">
                        <c:v>6.9059999999999997</c:v>
                      </c:pt>
                      <c:pt idx="13811">
                        <c:v>6.907</c:v>
                      </c:pt>
                      <c:pt idx="13812">
                        <c:v>6.907</c:v>
                      </c:pt>
                      <c:pt idx="13813">
                        <c:v>6.9080000000000004</c:v>
                      </c:pt>
                      <c:pt idx="13814">
                        <c:v>6.9080000000000004</c:v>
                      </c:pt>
                      <c:pt idx="13815">
                        <c:v>6.9089999999999998</c:v>
                      </c:pt>
                      <c:pt idx="13816">
                        <c:v>6.9089999999999998</c:v>
                      </c:pt>
                      <c:pt idx="13817">
                        <c:v>6.91</c:v>
                      </c:pt>
                      <c:pt idx="13818">
                        <c:v>6.91</c:v>
                      </c:pt>
                      <c:pt idx="13819">
                        <c:v>6.9109999999999996</c:v>
                      </c:pt>
                      <c:pt idx="13820">
                        <c:v>6.9109999999999996</c:v>
                      </c:pt>
                      <c:pt idx="13821">
                        <c:v>6.9119999999999999</c:v>
                      </c:pt>
                      <c:pt idx="13822">
                        <c:v>6.9119999999999999</c:v>
                      </c:pt>
                      <c:pt idx="13823">
                        <c:v>6.9130000000000003</c:v>
                      </c:pt>
                      <c:pt idx="13824">
                        <c:v>6.9130000000000003</c:v>
                      </c:pt>
                      <c:pt idx="13825">
                        <c:v>6.9139999999999997</c:v>
                      </c:pt>
                      <c:pt idx="13826">
                        <c:v>6.9139999999999997</c:v>
                      </c:pt>
                      <c:pt idx="13827">
                        <c:v>6.915</c:v>
                      </c:pt>
                      <c:pt idx="13828">
                        <c:v>6.915</c:v>
                      </c:pt>
                      <c:pt idx="13829">
                        <c:v>6.9160000000000004</c:v>
                      </c:pt>
                      <c:pt idx="13830">
                        <c:v>6.9160000000000004</c:v>
                      </c:pt>
                      <c:pt idx="13831">
                        <c:v>6.9169999999999998</c:v>
                      </c:pt>
                      <c:pt idx="13832">
                        <c:v>6.9169999999999998</c:v>
                      </c:pt>
                      <c:pt idx="13833">
                        <c:v>6.9180000000000001</c:v>
                      </c:pt>
                      <c:pt idx="13834">
                        <c:v>6.9180000000000001</c:v>
                      </c:pt>
                      <c:pt idx="13835">
                        <c:v>6.9189999999999996</c:v>
                      </c:pt>
                      <c:pt idx="13836">
                        <c:v>6.9189999999999996</c:v>
                      </c:pt>
                      <c:pt idx="13837">
                        <c:v>6.92</c:v>
                      </c:pt>
                      <c:pt idx="13838">
                        <c:v>6.92</c:v>
                      </c:pt>
                      <c:pt idx="13839">
                        <c:v>6.9210000000000003</c:v>
                      </c:pt>
                      <c:pt idx="13840">
                        <c:v>6.9210000000000003</c:v>
                      </c:pt>
                      <c:pt idx="13841">
                        <c:v>6.9219999999999997</c:v>
                      </c:pt>
                      <c:pt idx="13842">
                        <c:v>6.9219999999999997</c:v>
                      </c:pt>
                      <c:pt idx="13843">
                        <c:v>6.923</c:v>
                      </c:pt>
                      <c:pt idx="13844">
                        <c:v>6.923</c:v>
                      </c:pt>
                      <c:pt idx="13845">
                        <c:v>6.9240000000000004</c:v>
                      </c:pt>
                      <c:pt idx="13846">
                        <c:v>6.9240000000000004</c:v>
                      </c:pt>
                      <c:pt idx="13847">
                        <c:v>6.9249999999999998</c:v>
                      </c:pt>
                      <c:pt idx="13848">
                        <c:v>6.9249999999999998</c:v>
                      </c:pt>
                      <c:pt idx="13849">
                        <c:v>6.9260000000000002</c:v>
                      </c:pt>
                      <c:pt idx="13850">
                        <c:v>6.9260000000000002</c:v>
                      </c:pt>
                      <c:pt idx="13851">
                        <c:v>6.9269999999999996</c:v>
                      </c:pt>
                      <c:pt idx="13852">
                        <c:v>6.9269999999999996</c:v>
                      </c:pt>
                      <c:pt idx="13853">
                        <c:v>6.9279999999999999</c:v>
                      </c:pt>
                      <c:pt idx="13854">
                        <c:v>6.9279999999999999</c:v>
                      </c:pt>
                      <c:pt idx="13855">
                        <c:v>6.9290000000000003</c:v>
                      </c:pt>
                      <c:pt idx="13856">
                        <c:v>6.9290000000000003</c:v>
                      </c:pt>
                      <c:pt idx="13857">
                        <c:v>6.93</c:v>
                      </c:pt>
                      <c:pt idx="13858">
                        <c:v>6.93</c:v>
                      </c:pt>
                      <c:pt idx="13859">
                        <c:v>6.931</c:v>
                      </c:pt>
                      <c:pt idx="13860">
                        <c:v>6.931</c:v>
                      </c:pt>
                      <c:pt idx="13861">
                        <c:v>6.9320000000000004</c:v>
                      </c:pt>
                      <c:pt idx="13862">
                        <c:v>6.9320000000000004</c:v>
                      </c:pt>
                      <c:pt idx="13863">
                        <c:v>6.9329999999999998</c:v>
                      </c:pt>
                      <c:pt idx="13864">
                        <c:v>6.9329999999999998</c:v>
                      </c:pt>
                      <c:pt idx="13865">
                        <c:v>6.9340000000000002</c:v>
                      </c:pt>
                      <c:pt idx="13866">
                        <c:v>6.9340000000000002</c:v>
                      </c:pt>
                      <c:pt idx="13867">
                        <c:v>6.9349999999999996</c:v>
                      </c:pt>
                      <c:pt idx="13868">
                        <c:v>6.9349999999999996</c:v>
                      </c:pt>
                      <c:pt idx="13869">
                        <c:v>6.9359999999999999</c:v>
                      </c:pt>
                      <c:pt idx="13870">
                        <c:v>6.9359999999999999</c:v>
                      </c:pt>
                      <c:pt idx="13871">
                        <c:v>6.9370000000000003</c:v>
                      </c:pt>
                      <c:pt idx="13872">
                        <c:v>6.9370000000000003</c:v>
                      </c:pt>
                      <c:pt idx="13873">
                        <c:v>6.9379999999999997</c:v>
                      </c:pt>
                      <c:pt idx="13874">
                        <c:v>6.9379999999999997</c:v>
                      </c:pt>
                      <c:pt idx="13875">
                        <c:v>6.9390000000000001</c:v>
                      </c:pt>
                      <c:pt idx="13876">
                        <c:v>6.9390000000000001</c:v>
                      </c:pt>
                      <c:pt idx="13877">
                        <c:v>6.94</c:v>
                      </c:pt>
                      <c:pt idx="13878">
                        <c:v>6.94</c:v>
                      </c:pt>
                      <c:pt idx="13879">
                        <c:v>6.9409999999999998</c:v>
                      </c:pt>
                      <c:pt idx="13880">
                        <c:v>6.9409999999999998</c:v>
                      </c:pt>
                      <c:pt idx="13881">
                        <c:v>6.9420000000000002</c:v>
                      </c:pt>
                      <c:pt idx="13882">
                        <c:v>6.9420000000000002</c:v>
                      </c:pt>
                      <c:pt idx="13883">
                        <c:v>6.9429999999999996</c:v>
                      </c:pt>
                      <c:pt idx="13884">
                        <c:v>6.9429999999999996</c:v>
                      </c:pt>
                      <c:pt idx="13885">
                        <c:v>6.944</c:v>
                      </c:pt>
                      <c:pt idx="13886">
                        <c:v>6.944</c:v>
                      </c:pt>
                      <c:pt idx="13887">
                        <c:v>6.9450000000000003</c:v>
                      </c:pt>
                      <c:pt idx="13888">
                        <c:v>6.9450000000000003</c:v>
                      </c:pt>
                      <c:pt idx="13889">
                        <c:v>6.9459999999999997</c:v>
                      </c:pt>
                      <c:pt idx="13890">
                        <c:v>6.9459999999999997</c:v>
                      </c:pt>
                      <c:pt idx="13891">
                        <c:v>6.9470000000000001</c:v>
                      </c:pt>
                      <c:pt idx="13892">
                        <c:v>6.9470000000000001</c:v>
                      </c:pt>
                      <c:pt idx="13893">
                        <c:v>6.9480000000000004</c:v>
                      </c:pt>
                      <c:pt idx="13894">
                        <c:v>6.9480000000000004</c:v>
                      </c:pt>
                      <c:pt idx="13895">
                        <c:v>6.9489999999999998</c:v>
                      </c:pt>
                      <c:pt idx="13896">
                        <c:v>6.9489999999999998</c:v>
                      </c:pt>
                      <c:pt idx="13897">
                        <c:v>6.95</c:v>
                      </c:pt>
                      <c:pt idx="13898">
                        <c:v>6.95</c:v>
                      </c:pt>
                      <c:pt idx="13899">
                        <c:v>6.9509999999999996</c:v>
                      </c:pt>
                      <c:pt idx="13900">
                        <c:v>6.9509999999999996</c:v>
                      </c:pt>
                      <c:pt idx="13901">
                        <c:v>6.952</c:v>
                      </c:pt>
                      <c:pt idx="13902">
                        <c:v>6.952</c:v>
                      </c:pt>
                      <c:pt idx="13903">
                        <c:v>6.9530000000000003</c:v>
                      </c:pt>
                      <c:pt idx="13904">
                        <c:v>6.9530000000000003</c:v>
                      </c:pt>
                      <c:pt idx="13905">
                        <c:v>6.9539999999999997</c:v>
                      </c:pt>
                      <c:pt idx="13906">
                        <c:v>6.9539999999999997</c:v>
                      </c:pt>
                      <c:pt idx="13907">
                        <c:v>6.9550000000000001</c:v>
                      </c:pt>
                      <c:pt idx="13908">
                        <c:v>6.9550000000000001</c:v>
                      </c:pt>
                      <c:pt idx="13909">
                        <c:v>6.9560000000000004</c:v>
                      </c:pt>
                      <c:pt idx="13910">
                        <c:v>6.9560000000000004</c:v>
                      </c:pt>
                      <c:pt idx="13911">
                        <c:v>6.9569999999999999</c:v>
                      </c:pt>
                      <c:pt idx="13912">
                        <c:v>6.9569999999999999</c:v>
                      </c:pt>
                      <c:pt idx="13913">
                        <c:v>6.9580000000000002</c:v>
                      </c:pt>
                      <c:pt idx="13914">
                        <c:v>6.9580000000000002</c:v>
                      </c:pt>
                      <c:pt idx="13915">
                        <c:v>6.9589999999999996</c:v>
                      </c:pt>
                      <c:pt idx="13916">
                        <c:v>6.9589999999999996</c:v>
                      </c:pt>
                      <c:pt idx="13917">
                        <c:v>6.96</c:v>
                      </c:pt>
                      <c:pt idx="13918">
                        <c:v>6.96</c:v>
                      </c:pt>
                      <c:pt idx="13919">
                        <c:v>6.9610000000000003</c:v>
                      </c:pt>
                      <c:pt idx="13920">
                        <c:v>6.9610000000000003</c:v>
                      </c:pt>
                      <c:pt idx="13921">
                        <c:v>6.9619999999999997</c:v>
                      </c:pt>
                      <c:pt idx="13922">
                        <c:v>6.9619999999999997</c:v>
                      </c:pt>
                      <c:pt idx="13923">
                        <c:v>6.9630000000000001</c:v>
                      </c:pt>
                      <c:pt idx="13924">
                        <c:v>6.9630000000000001</c:v>
                      </c:pt>
                      <c:pt idx="13925">
                        <c:v>6.9640000000000004</c:v>
                      </c:pt>
                      <c:pt idx="13926">
                        <c:v>6.9640000000000004</c:v>
                      </c:pt>
                      <c:pt idx="13927">
                        <c:v>6.9649999999999999</c:v>
                      </c:pt>
                      <c:pt idx="13928">
                        <c:v>6.9649999999999999</c:v>
                      </c:pt>
                      <c:pt idx="13929">
                        <c:v>6.9660000000000002</c:v>
                      </c:pt>
                      <c:pt idx="13930">
                        <c:v>6.9660000000000002</c:v>
                      </c:pt>
                      <c:pt idx="13931">
                        <c:v>6.9669999999999996</c:v>
                      </c:pt>
                      <c:pt idx="13932">
                        <c:v>6.9669999999999996</c:v>
                      </c:pt>
                      <c:pt idx="13933">
                        <c:v>6.968</c:v>
                      </c:pt>
                      <c:pt idx="13934">
                        <c:v>6.968</c:v>
                      </c:pt>
                      <c:pt idx="13935">
                        <c:v>6.9690000000000003</c:v>
                      </c:pt>
                      <c:pt idx="13936">
                        <c:v>6.9690000000000003</c:v>
                      </c:pt>
                      <c:pt idx="13937">
                        <c:v>6.97</c:v>
                      </c:pt>
                      <c:pt idx="13938">
                        <c:v>6.97</c:v>
                      </c:pt>
                      <c:pt idx="13939">
                        <c:v>6.9710000000000001</c:v>
                      </c:pt>
                      <c:pt idx="13940">
                        <c:v>6.9710000000000001</c:v>
                      </c:pt>
                      <c:pt idx="13941">
                        <c:v>6.9720000000000004</c:v>
                      </c:pt>
                      <c:pt idx="13942">
                        <c:v>6.9720000000000004</c:v>
                      </c:pt>
                      <c:pt idx="13943">
                        <c:v>6.9729999999999999</c:v>
                      </c:pt>
                      <c:pt idx="13944">
                        <c:v>6.9729999999999999</c:v>
                      </c:pt>
                      <c:pt idx="13945">
                        <c:v>6.9740000000000002</c:v>
                      </c:pt>
                      <c:pt idx="13946">
                        <c:v>6.9740000000000002</c:v>
                      </c:pt>
                      <c:pt idx="13947">
                        <c:v>6.9749999999999996</c:v>
                      </c:pt>
                      <c:pt idx="13948">
                        <c:v>6.9749999999999996</c:v>
                      </c:pt>
                      <c:pt idx="13949">
                        <c:v>6.976</c:v>
                      </c:pt>
                      <c:pt idx="13950">
                        <c:v>6.976</c:v>
                      </c:pt>
                      <c:pt idx="13951">
                        <c:v>6.9770000000000003</c:v>
                      </c:pt>
                      <c:pt idx="13952">
                        <c:v>6.9770000000000003</c:v>
                      </c:pt>
                      <c:pt idx="13953">
                        <c:v>6.9779999999999998</c:v>
                      </c:pt>
                      <c:pt idx="13954">
                        <c:v>6.9779999999999998</c:v>
                      </c:pt>
                      <c:pt idx="13955">
                        <c:v>6.9790000000000001</c:v>
                      </c:pt>
                      <c:pt idx="13956">
                        <c:v>6.9790000000000001</c:v>
                      </c:pt>
                      <c:pt idx="13957">
                        <c:v>6.98</c:v>
                      </c:pt>
                      <c:pt idx="13958">
                        <c:v>6.98</c:v>
                      </c:pt>
                      <c:pt idx="13959">
                        <c:v>6.9809999999999999</c:v>
                      </c:pt>
                      <c:pt idx="13960">
                        <c:v>6.9809999999999999</c:v>
                      </c:pt>
                      <c:pt idx="13961">
                        <c:v>6.9820000000000002</c:v>
                      </c:pt>
                      <c:pt idx="13962">
                        <c:v>6.9820000000000002</c:v>
                      </c:pt>
                      <c:pt idx="13963">
                        <c:v>6.9829999999999997</c:v>
                      </c:pt>
                      <c:pt idx="13964">
                        <c:v>6.9829999999999997</c:v>
                      </c:pt>
                      <c:pt idx="13965">
                        <c:v>6.984</c:v>
                      </c:pt>
                      <c:pt idx="13966">
                        <c:v>6.984</c:v>
                      </c:pt>
                      <c:pt idx="13967">
                        <c:v>6.9850000000000003</c:v>
                      </c:pt>
                      <c:pt idx="13968">
                        <c:v>6.9850000000000003</c:v>
                      </c:pt>
                      <c:pt idx="13969">
                        <c:v>6.9859999999999998</c:v>
                      </c:pt>
                      <c:pt idx="13970">
                        <c:v>6.9859999999999998</c:v>
                      </c:pt>
                      <c:pt idx="13971">
                        <c:v>6.9870000000000001</c:v>
                      </c:pt>
                      <c:pt idx="13972">
                        <c:v>6.9870000000000001</c:v>
                      </c:pt>
                      <c:pt idx="13973">
                        <c:v>6.9880000000000004</c:v>
                      </c:pt>
                      <c:pt idx="13974">
                        <c:v>6.9880000000000004</c:v>
                      </c:pt>
                      <c:pt idx="13975">
                        <c:v>6.9889999999999999</c:v>
                      </c:pt>
                      <c:pt idx="13976">
                        <c:v>6.9889999999999999</c:v>
                      </c:pt>
                      <c:pt idx="13977">
                        <c:v>6.99</c:v>
                      </c:pt>
                      <c:pt idx="13978">
                        <c:v>6.99</c:v>
                      </c:pt>
                      <c:pt idx="13979">
                        <c:v>6.9909999999999997</c:v>
                      </c:pt>
                      <c:pt idx="13980">
                        <c:v>6.9909999999999997</c:v>
                      </c:pt>
                      <c:pt idx="13981">
                        <c:v>6.992</c:v>
                      </c:pt>
                      <c:pt idx="13982">
                        <c:v>6.992</c:v>
                      </c:pt>
                      <c:pt idx="13983">
                        <c:v>6.9930000000000003</c:v>
                      </c:pt>
                      <c:pt idx="13984">
                        <c:v>6.9930000000000003</c:v>
                      </c:pt>
                      <c:pt idx="13985">
                        <c:v>6.9939999999999998</c:v>
                      </c:pt>
                      <c:pt idx="13986">
                        <c:v>6.9939999999999998</c:v>
                      </c:pt>
                      <c:pt idx="13987">
                        <c:v>6.9950000000000001</c:v>
                      </c:pt>
                      <c:pt idx="13988">
                        <c:v>6.9950000000000001</c:v>
                      </c:pt>
                      <c:pt idx="13989">
                        <c:v>6.9960000000000004</c:v>
                      </c:pt>
                      <c:pt idx="13990">
                        <c:v>6.9960000000000004</c:v>
                      </c:pt>
                      <c:pt idx="13991">
                        <c:v>6.9969999999999999</c:v>
                      </c:pt>
                      <c:pt idx="13992">
                        <c:v>6.9969999999999999</c:v>
                      </c:pt>
                      <c:pt idx="13993">
                        <c:v>6.9980000000000002</c:v>
                      </c:pt>
                      <c:pt idx="13994">
                        <c:v>6.9980000000000002</c:v>
                      </c:pt>
                      <c:pt idx="13995">
                        <c:v>6.9989999999999997</c:v>
                      </c:pt>
                      <c:pt idx="13996">
                        <c:v>6.9989999999999997</c:v>
                      </c:pt>
                      <c:pt idx="13997">
                        <c:v>7</c:v>
                      </c:pt>
                      <c:pt idx="13998">
                        <c:v>7</c:v>
                      </c:pt>
                      <c:pt idx="13999">
                        <c:v>7.0010000000000003</c:v>
                      </c:pt>
                      <c:pt idx="14000">
                        <c:v>7.0010000000000003</c:v>
                      </c:pt>
                      <c:pt idx="14001">
                        <c:v>7.0019999999999998</c:v>
                      </c:pt>
                      <c:pt idx="14002">
                        <c:v>7.0019999999999998</c:v>
                      </c:pt>
                      <c:pt idx="14003">
                        <c:v>7.0030000000000001</c:v>
                      </c:pt>
                      <c:pt idx="14004">
                        <c:v>7.0030000000000001</c:v>
                      </c:pt>
                      <c:pt idx="14005">
                        <c:v>7.0039999999999996</c:v>
                      </c:pt>
                      <c:pt idx="14006">
                        <c:v>7.0039999999999996</c:v>
                      </c:pt>
                      <c:pt idx="14007">
                        <c:v>7.0049999999999999</c:v>
                      </c:pt>
                      <c:pt idx="14008">
                        <c:v>7.0049999999999999</c:v>
                      </c:pt>
                      <c:pt idx="14009">
                        <c:v>7.0060000000000002</c:v>
                      </c:pt>
                      <c:pt idx="14010">
                        <c:v>7.0060000000000002</c:v>
                      </c:pt>
                      <c:pt idx="14011">
                        <c:v>7.0069999999999997</c:v>
                      </c:pt>
                      <c:pt idx="14012">
                        <c:v>7.0069999999999997</c:v>
                      </c:pt>
                      <c:pt idx="14013">
                        <c:v>7.008</c:v>
                      </c:pt>
                      <c:pt idx="14014">
                        <c:v>7.008</c:v>
                      </c:pt>
                      <c:pt idx="14015">
                        <c:v>7.0090000000000003</c:v>
                      </c:pt>
                      <c:pt idx="14016">
                        <c:v>7.0090000000000003</c:v>
                      </c:pt>
                      <c:pt idx="14017">
                        <c:v>7.01</c:v>
                      </c:pt>
                      <c:pt idx="14018">
                        <c:v>7.01</c:v>
                      </c:pt>
                      <c:pt idx="14019">
                        <c:v>7.0110000000000001</c:v>
                      </c:pt>
                      <c:pt idx="14020">
                        <c:v>7.0110000000000001</c:v>
                      </c:pt>
                      <c:pt idx="14021">
                        <c:v>7.0119999999999996</c:v>
                      </c:pt>
                      <c:pt idx="14022">
                        <c:v>7.0119999999999996</c:v>
                      </c:pt>
                      <c:pt idx="14023">
                        <c:v>7.0129999999999999</c:v>
                      </c:pt>
                      <c:pt idx="14024">
                        <c:v>7.0129999999999999</c:v>
                      </c:pt>
                      <c:pt idx="14025">
                        <c:v>7.0140000000000002</c:v>
                      </c:pt>
                      <c:pt idx="14026">
                        <c:v>7.0140000000000002</c:v>
                      </c:pt>
                      <c:pt idx="14027">
                        <c:v>7.0149999999999997</c:v>
                      </c:pt>
                      <c:pt idx="14028">
                        <c:v>7.0149999999999997</c:v>
                      </c:pt>
                      <c:pt idx="14029">
                        <c:v>7.016</c:v>
                      </c:pt>
                      <c:pt idx="14030">
                        <c:v>7.016</c:v>
                      </c:pt>
                      <c:pt idx="14031">
                        <c:v>7.0170000000000003</c:v>
                      </c:pt>
                      <c:pt idx="14032">
                        <c:v>7.0170000000000003</c:v>
                      </c:pt>
                      <c:pt idx="14033">
                        <c:v>7.0179999999999998</c:v>
                      </c:pt>
                      <c:pt idx="14034">
                        <c:v>7.0179999999999998</c:v>
                      </c:pt>
                      <c:pt idx="14035">
                        <c:v>7.0190000000000001</c:v>
                      </c:pt>
                      <c:pt idx="14036">
                        <c:v>7.0190000000000001</c:v>
                      </c:pt>
                      <c:pt idx="14037">
                        <c:v>7.02</c:v>
                      </c:pt>
                      <c:pt idx="14038">
                        <c:v>7.02</c:v>
                      </c:pt>
                      <c:pt idx="14039">
                        <c:v>7.0209999999999999</c:v>
                      </c:pt>
                      <c:pt idx="14040">
                        <c:v>7.0209999999999999</c:v>
                      </c:pt>
                      <c:pt idx="14041">
                        <c:v>7.0220000000000002</c:v>
                      </c:pt>
                      <c:pt idx="14042">
                        <c:v>7.0220000000000002</c:v>
                      </c:pt>
                      <c:pt idx="14043">
                        <c:v>7.0229999999999997</c:v>
                      </c:pt>
                      <c:pt idx="14044">
                        <c:v>7.0229999999999997</c:v>
                      </c:pt>
                      <c:pt idx="14045">
                        <c:v>7.024</c:v>
                      </c:pt>
                      <c:pt idx="14046">
                        <c:v>7.024</c:v>
                      </c:pt>
                      <c:pt idx="14047">
                        <c:v>7.0250000000000004</c:v>
                      </c:pt>
                      <c:pt idx="14048">
                        <c:v>7.0250000000000004</c:v>
                      </c:pt>
                      <c:pt idx="14049">
                        <c:v>7.0259999999999998</c:v>
                      </c:pt>
                      <c:pt idx="14050">
                        <c:v>7.0259999999999998</c:v>
                      </c:pt>
                      <c:pt idx="14051">
                        <c:v>7.0270000000000001</c:v>
                      </c:pt>
                      <c:pt idx="14052">
                        <c:v>7.0270000000000001</c:v>
                      </c:pt>
                      <c:pt idx="14053">
                        <c:v>7.0279999999999996</c:v>
                      </c:pt>
                      <c:pt idx="14054">
                        <c:v>7.0279999999999996</c:v>
                      </c:pt>
                      <c:pt idx="14055">
                        <c:v>7.0289999999999999</c:v>
                      </c:pt>
                      <c:pt idx="14056">
                        <c:v>7.0289999999999999</c:v>
                      </c:pt>
                      <c:pt idx="14057">
                        <c:v>7.03</c:v>
                      </c:pt>
                      <c:pt idx="14058">
                        <c:v>7.03</c:v>
                      </c:pt>
                      <c:pt idx="14059">
                        <c:v>7.0309999999999997</c:v>
                      </c:pt>
                      <c:pt idx="14060">
                        <c:v>7.0309999999999997</c:v>
                      </c:pt>
                      <c:pt idx="14061">
                        <c:v>7.032</c:v>
                      </c:pt>
                      <c:pt idx="14062">
                        <c:v>7.032</c:v>
                      </c:pt>
                      <c:pt idx="14063">
                        <c:v>7.0330000000000004</c:v>
                      </c:pt>
                      <c:pt idx="14064">
                        <c:v>7.0330000000000004</c:v>
                      </c:pt>
                      <c:pt idx="14065">
                        <c:v>7.0339999999999998</c:v>
                      </c:pt>
                      <c:pt idx="14066">
                        <c:v>7.0339999999999998</c:v>
                      </c:pt>
                      <c:pt idx="14067">
                        <c:v>7.0350000000000001</c:v>
                      </c:pt>
                      <c:pt idx="14068">
                        <c:v>7.0350000000000001</c:v>
                      </c:pt>
                      <c:pt idx="14069">
                        <c:v>7.0359999999999996</c:v>
                      </c:pt>
                      <c:pt idx="14070">
                        <c:v>7.0359999999999996</c:v>
                      </c:pt>
                      <c:pt idx="14071">
                        <c:v>7.0369999999999999</c:v>
                      </c:pt>
                      <c:pt idx="14072">
                        <c:v>7.0369999999999999</c:v>
                      </c:pt>
                      <c:pt idx="14073">
                        <c:v>7.0380000000000003</c:v>
                      </c:pt>
                      <c:pt idx="14074">
                        <c:v>7.0380000000000003</c:v>
                      </c:pt>
                      <c:pt idx="14075">
                        <c:v>7.0389999999999997</c:v>
                      </c:pt>
                      <c:pt idx="14076">
                        <c:v>7.0389999999999997</c:v>
                      </c:pt>
                      <c:pt idx="14077">
                        <c:v>7.04</c:v>
                      </c:pt>
                      <c:pt idx="14078">
                        <c:v>7.04</c:v>
                      </c:pt>
                      <c:pt idx="14079">
                        <c:v>7.0410000000000004</c:v>
                      </c:pt>
                      <c:pt idx="14080">
                        <c:v>7.0410000000000004</c:v>
                      </c:pt>
                      <c:pt idx="14081">
                        <c:v>7.0419999999999998</c:v>
                      </c:pt>
                      <c:pt idx="14082">
                        <c:v>7.0419999999999998</c:v>
                      </c:pt>
                      <c:pt idx="14083">
                        <c:v>7.0430000000000001</c:v>
                      </c:pt>
                      <c:pt idx="14084">
                        <c:v>7.0430000000000001</c:v>
                      </c:pt>
                      <c:pt idx="14085">
                        <c:v>7.0439999999999996</c:v>
                      </c:pt>
                      <c:pt idx="14086">
                        <c:v>7.0439999999999996</c:v>
                      </c:pt>
                      <c:pt idx="14087">
                        <c:v>7.0449999999999999</c:v>
                      </c:pt>
                      <c:pt idx="14088">
                        <c:v>7.0449999999999999</c:v>
                      </c:pt>
                      <c:pt idx="14089">
                        <c:v>7.0460000000000003</c:v>
                      </c:pt>
                      <c:pt idx="14090">
                        <c:v>7.0460000000000003</c:v>
                      </c:pt>
                      <c:pt idx="14091">
                        <c:v>7.0469999999999997</c:v>
                      </c:pt>
                      <c:pt idx="14092">
                        <c:v>7.0469999999999997</c:v>
                      </c:pt>
                      <c:pt idx="14093">
                        <c:v>7.048</c:v>
                      </c:pt>
                      <c:pt idx="14094">
                        <c:v>7.048</c:v>
                      </c:pt>
                      <c:pt idx="14095">
                        <c:v>7.0490000000000004</c:v>
                      </c:pt>
                      <c:pt idx="14096">
                        <c:v>7.0490000000000004</c:v>
                      </c:pt>
                      <c:pt idx="14097">
                        <c:v>7.05</c:v>
                      </c:pt>
                      <c:pt idx="14098">
                        <c:v>7.05</c:v>
                      </c:pt>
                      <c:pt idx="14099">
                        <c:v>7.0510000000000002</c:v>
                      </c:pt>
                      <c:pt idx="14100">
                        <c:v>7.0510000000000002</c:v>
                      </c:pt>
                      <c:pt idx="14101">
                        <c:v>7.0519999999999996</c:v>
                      </c:pt>
                      <c:pt idx="14102">
                        <c:v>7.0519999999999996</c:v>
                      </c:pt>
                      <c:pt idx="14103">
                        <c:v>7.0529999999999999</c:v>
                      </c:pt>
                      <c:pt idx="14104">
                        <c:v>7.0529999999999999</c:v>
                      </c:pt>
                      <c:pt idx="14105">
                        <c:v>7.0540000000000003</c:v>
                      </c:pt>
                      <c:pt idx="14106">
                        <c:v>7.0540000000000003</c:v>
                      </c:pt>
                      <c:pt idx="14107">
                        <c:v>7.0549999999999997</c:v>
                      </c:pt>
                      <c:pt idx="14108">
                        <c:v>7.0549999999999997</c:v>
                      </c:pt>
                      <c:pt idx="14109">
                        <c:v>7.056</c:v>
                      </c:pt>
                      <c:pt idx="14110">
                        <c:v>7.056</c:v>
                      </c:pt>
                      <c:pt idx="14111">
                        <c:v>7.0570000000000004</c:v>
                      </c:pt>
                      <c:pt idx="14112">
                        <c:v>7.0570000000000004</c:v>
                      </c:pt>
                      <c:pt idx="14113">
                        <c:v>7.0579999999999998</c:v>
                      </c:pt>
                      <c:pt idx="14114">
                        <c:v>7.0579999999999998</c:v>
                      </c:pt>
                      <c:pt idx="14115">
                        <c:v>7.0590000000000002</c:v>
                      </c:pt>
                      <c:pt idx="14116">
                        <c:v>7.0590000000000002</c:v>
                      </c:pt>
                      <c:pt idx="14117">
                        <c:v>7.06</c:v>
                      </c:pt>
                      <c:pt idx="14118">
                        <c:v>7.06</c:v>
                      </c:pt>
                      <c:pt idx="14119">
                        <c:v>7.0609999999999999</c:v>
                      </c:pt>
                      <c:pt idx="14120">
                        <c:v>7.0609999999999999</c:v>
                      </c:pt>
                      <c:pt idx="14121">
                        <c:v>7.0620000000000003</c:v>
                      </c:pt>
                      <c:pt idx="14122">
                        <c:v>7.0620000000000003</c:v>
                      </c:pt>
                      <c:pt idx="14123">
                        <c:v>7.0629999999999997</c:v>
                      </c:pt>
                      <c:pt idx="14124">
                        <c:v>7.0629999999999997</c:v>
                      </c:pt>
                      <c:pt idx="14125">
                        <c:v>7.0640000000000001</c:v>
                      </c:pt>
                      <c:pt idx="14126">
                        <c:v>7.0640000000000001</c:v>
                      </c:pt>
                      <c:pt idx="14127">
                        <c:v>7.0650000000000004</c:v>
                      </c:pt>
                      <c:pt idx="14128">
                        <c:v>7.0650000000000004</c:v>
                      </c:pt>
                      <c:pt idx="14129">
                        <c:v>7.0659999999999998</c:v>
                      </c:pt>
                      <c:pt idx="14130">
                        <c:v>7.0659999999999998</c:v>
                      </c:pt>
                      <c:pt idx="14131">
                        <c:v>7.0670000000000002</c:v>
                      </c:pt>
                      <c:pt idx="14132">
                        <c:v>7.0670000000000002</c:v>
                      </c:pt>
                      <c:pt idx="14133">
                        <c:v>7.0679999999999996</c:v>
                      </c:pt>
                      <c:pt idx="14134">
                        <c:v>7.0679999999999996</c:v>
                      </c:pt>
                      <c:pt idx="14135">
                        <c:v>7.069</c:v>
                      </c:pt>
                      <c:pt idx="14136">
                        <c:v>7.069</c:v>
                      </c:pt>
                      <c:pt idx="14137">
                        <c:v>7.07</c:v>
                      </c:pt>
                      <c:pt idx="14138">
                        <c:v>7.07</c:v>
                      </c:pt>
                      <c:pt idx="14139">
                        <c:v>7.0709999999999997</c:v>
                      </c:pt>
                      <c:pt idx="14140">
                        <c:v>7.0709999999999997</c:v>
                      </c:pt>
                      <c:pt idx="14141">
                        <c:v>7.0720000000000001</c:v>
                      </c:pt>
                      <c:pt idx="14142">
                        <c:v>7.0720000000000001</c:v>
                      </c:pt>
                      <c:pt idx="14143">
                        <c:v>7.0730000000000004</c:v>
                      </c:pt>
                      <c:pt idx="14144">
                        <c:v>7.0730000000000004</c:v>
                      </c:pt>
                      <c:pt idx="14145">
                        <c:v>7.0739999999999998</c:v>
                      </c:pt>
                      <c:pt idx="14146">
                        <c:v>7.0739999999999998</c:v>
                      </c:pt>
                      <c:pt idx="14147">
                        <c:v>7.0750000000000002</c:v>
                      </c:pt>
                      <c:pt idx="14148">
                        <c:v>7.0750000000000002</c:v>
                      </c:pt>
                      <c:pt idx="14149">
                        <c:v>7.0759999999999996</c:v>
                      </c:pt>
                      <c:pt idx="14150">
                        <c:v>7.0759999999999996</c:v>
                      </c:pt>
                      <c:pt idx="14151">
                        <c:v>7.077</c:v>
                      </c:pt>
                      <c:pt idx="14152">
                        <c:v>7.077</c:v>
                      </c:pt>
                      <c:pt idx="14153">
                        <c:v>7.0780000000000003</c:v>
                      </c:pt>
                      <c:pt idx="14154">
                        <c:v>7.0780000000000003</c:v>
                      </c:pt>
                      <c:pt idx="14155">
                        <c:v>7.0789999999999997</c:v>
                      </c:pt>
                      <c:pt idx="14156">
                        <c:v>7.0789999999999997</c:v>
                      </c:pt>
                      <c:pt idx="14157">
                        <c:v>7.08</c:v>
                      </c:pt>
                      <c:pt idx="14158">
                        <c:v>7.08</c:v>
                      </c:pt>
                      <c:pt idx="14159">
                        <c:v>7.0810000000000004</c:v>
                      </c:pt>
                      <c:pt idx="14160">
                        <c:v>7.0810000000000004</c:v>
                      </c:pt>
                      <c:pt idx="14161">
                        <c:v>7.0819999999999999</c:v>
                      </c:pt>
                      <c:pt idx="14162">
                        <c:v>7.0819999999999999</c:v>
                      </c:pt>
                      <c:pt idx="14163">
                        <c:v>7.0830000000000002</c:v>
                      </c:pt>
                      <c:pt idx="14164">
                        <c:v>7.0830000000000002</c:v>
                      </c:pt>
                      <c:pt idx="14165">
                        <c:v>7.0839999999999996</c:v>
                      </c:pt>
                      <c:pt idx="14166">
                        <c:v>7.0839999999999996</c:v>
                      </c:pt>
                      <c:pt idx="14167">
                        <c:v>7.085</c:v>
                      </c:pt>
                      <c:pt idx="14168">
                        <c:v>7.085</c:v>
                      </c:pt>
                      <c:pt idx="14169">
                        <c:v>7.0860000000000003</c:v>
                      </c:pt>
                      <c:pt idx="14170">
                        <c:v>7.0860000000000003</c:v>
                      </c:pt>
                      <c:pt idx="14171">
                        <c:v>7.0869999999999997</c:v>
                      </c:pt>
                      <c:pt idx="14172">
                        <c:v>7.0869999999999997</c:v>
                      </c:pt>
                      <c:pt idx="14173">
                        <c:v>7.0880000000000001</c:v>
                      </c:pt>
                      <c:pt idx="14174">
                        <c:v>7.0880000000000001</c:v>
                      </c:pt>
                      <c:pt idx="14175">
                        <c:v>7.0890000000000004</c:v>
                      </c:pt>
                      <c:pt idx="14176">
                        <c:v>7.0890000000000004</c:v>
                      </c:pt>
                      <c:pt idx="14177">
                        <c:v>7.09</c:v>
                      </c:pt>
                      <c:pt idx="14178">
                        <c:v>7.09</c:v>
                      </c:pt>
                      <c:pt idx="14179">
                        <c:v>7.0910000000000002</c:v>
                      </c:pt>
                      <c:pt idx="14180">
                        <c:v>7.0910000000000002</c:v>
                      </c:pt>
                      <c:pt idx="14181">
                        <c:v>7.0919999999999996</c:v>
                      </c:pt>
                      <c:pt idx="14182">
                        <c:v>7.0919999999999996</c:v>
                      </c:pt>
                      <c:pt idx="14183">
                        <c:v>7.093</c:v>
                      </c:pt>
                      <c:pt idx="14184">
                        <c:v>7.093</c:v>
                      </c:pt>
                      <c:pt idx="14185">
                        <c:v>7.0940000000000003</c:v>
                      </c:pt>
                      <c:pt idx="14186">
                        <c:v>7.0940000000000003</c:v>
                      </c:pt>
                      <c:pt idx="14187">
                        <c:v>7.0949999999999998</c:v>
                      </c:pt>
                      <c:pt idx="14188">
                        <c:v>7.0949999999999998</c:v>
                      </c:pt>
                      <c:pt idx="14189">
                        <c:v>7.0960000000000001</c:v>
                      </c:pt>
                      <c:pt idx="14190">
                        <c:v>7.0960000000000001</c:v>
                      </c:pt>
                      <c:pt idx="14191">
                        <c:v>7.0970000000000004</c:v>
                      </c:pt>
                      <c:pt idx="14192">
                        <c:v>7.0970000000000004</c:v>
                      </c:pt>
                      <c:pt idx="14193">
                        <c:v>7.0979999999999999</c:v>
                      </c:pt>
                      <c:pt idx="14194">
                        <c:v>7.0979999999999999</c:v>
                      </c:pt>
                      <c:pt idx="14195">
                        <c:v>7.0990000000000002</c:v>
                      </c:pt>
                      <c:pt idx="14196">
                        <c:v>7.0990000000000002</c:v>
                      </c:pt>
                      <c:pt idx="14197">
                        <c:v>7.1</c:v>
                      </c:pt>
                      <c:pt idx="14198">
                        <c:v>7.1</c:v>
                      </c:pt>
                      <c:pt idx="14199">
                        <c:v>7.101</c:v>
                      </c:pt>
                      <c:pt idx="14200">
                        <c:v>7.101</c:v>
                      </c:pt>
                      <c:pt idx="14201">
                        <c:v>7.1020000000000003</c:v>
                      </c:pt>
                      <c:pt idx="14202">
                        <c:v>7.1020000000000003</c:v>
                      </c:pt>
                      <c:pt idx="14203">
                        <c:v>7.1029999999999998</c:v>
                      </c:pt>
                      <c:pt idx="14204">
                        <c:v>7.1029999999999998</c:v>
                      </c:pt>
                      <c:pt idx="14205">
                        <c:v>7.1040000000000001</c:v>
                      </c:pt>
                      <c:pt idx="14206">
                        <c:v>7.1040000000000001</c:v>
                      </c:pt>
                      <c:pt idx="14207">
                        <c:v>7.1050000000000004</c:v>
                      </c:pt>
                      <c:pt idx="14208">
                        <c:v>7.1050000000000004</c:v>
                      </c:pt>
                      <c:pt idx="14209">
                        <c:v>7.1059999999999999</c:v>
                      </c:pt>
                      <c:pt idx="14210">
                        <c:v>7.1059999999999999</c:v>
                      </c:pt>
                      <c:pt idx="14211">
                        <c:v>7.1070000000000002</c:v>
                      </c:pt>
                      <c:pt idx="14212">
                        <c:v>7.1070000000000002</c:v>
                      </c:pt>
                      <c:pt idx="14213">
                        <c:v>7.1079999999999997</c:v>
                      </c:pt>
                      <c:pt idx="14214">
                        <c:v>7.1079999999999997</c:v>
                      </c:pt>
                      <c:pt idx="14215">
                        <c:v>7.109</c:v>
                      </c:pt>
                      <c:pt idx="14216">
                        <c:v>7.109</c:v>
                      </c:pt>
                      <c:pt idx="14217">
                        <c:v>7.11</c:v>
                      </c:pt>
                      <c:pt idx="14218">
                        <c:v>7.11</c:v>
                      </c:pt>
                      <c:pt idx="14219">
                        <c:v>7.1109999999999998</c:v>
                      </c:pt>
                      <c:pt idx="14220">
                        <c:v>7.1109999999999998</c:v>
                      </c:pt>
                      <c:pt idx="14221">
                        <c:v>7.1120000000000001</c:v>
                      </c:pt>
                      <c:pt idx="14222">
                        <c:v>7.1120000000000001</c:v>
                      </c:pt>
                      <c:pt idx="14223">
                        <c:v>7.1130000000000004</c:v>
                      </c:pt>
                      <c:pt idx="14224">
                        <c:v>7.1130000000000004</c:v>
                      </c:pt>
                      <c:pt idx="14225">
                        <c:v>7.1139999999999999</c:v>
                      </c:pt>
                      <c:pt idx="14226">
                        <c:v>7.1139999999999999</c:v>
                      </c:pt>
                      <c:pt idx="14227">
                        <c:v>7.1150000000000002</c:v>
                      </c:pt>
                      <c:pt idx="14228">
                        <c:v>7.1150000000000002</c:v>
                      </c:pt>
                      <c:pt idx="14229">
                        <c:v>7.1159999999999997</c:v>
                      </c:pt>
                      <c:pt idx="14230">
                        <c:v>7.1159999999999997</c:v>
                      </c:pt>
                      <c:pt idx="14231">
                        <c:v>7.117</c:v>
                      </c:pt>
                      <c:pt idx="14232">
                        <c:v>7.117</c:v>
                      </c:pt>
                      <c:pt idx="14233">
                        <c:v>7.1180000000000003</c:v>
                      </c:pt>
                      <c:pt idx="14234">
                        <c:v>7.1180000000000003</c:v>
                      </c:pt>
                      <c:pt idx="14235">
                        <c:v>7.1189999999999998</c:v>
                      </c:pt>
                      <c:pt idx="14236">
                        <c:v>7.1189999999999998</c:v>
                      </c:pt>
                      <c:pt idx="14237">
                        <c:v>7.12</c:v>
                      </c:pt>
                      <c:pt idx="14238">
                        <c:v>7.12</c:v>
                      </c:pt>
                      <c:pt idx="14239">
                        <c:v>7.1210000000000004</c:v>
                      </c:pt>
                      <c:pt idx="14240">
                        <c:v>7.1210000000000004</c:v>
                      </c:pt>
                      <c:pt idx="14241">
                        <c:v>7.1219999999999999</c:v>
                      </c:pt>
                      <c:pt idx="14242">
                        <c:v>7.1219999999999999</c:v>
                      </c:pt>
                      <c:pt idx="14243">
                        <c:v>7.1230000000000002</c:v>
                      </c:pt>
                      <c:pt idx="14244">
                        <c:v>7.1230000000000002</c:v>
                      </c:pt>
                      <c:pt idx="14245">
                        <c:v>7.1239999999999997</c:v>
                      </c:pt>
                      <c:pt idx="14246">
                        <c:v>7.1239999999999997</c:v>
                      </c:pt>
                      <c:pt idx="14247">
                        <c:v>7.125</c:v>
                      </c:pt>
                      <c:pt idx="14248">
                        <c:v>7.125</c:v>
                      </c:pt>
                      <c:pt idx="14249">
                        <c:v>7.1260000000000003</c:v>
                      </c:pt>
                      <c:pt idx="14250">
                        <c:v>7.1260000000000003</c:v>
                      </c:pt>
                      <c:pt idx="14251">
                        <c:v>7.1269999999999998</c:v>
                      </c:pt>
                      <c:pt idx="14252">
                        <c:v>7.1269999999999998</c:v>
                      </c:pt>
                      <c:pt idx="14253">
                        <c:v>7.1280000000000001</c:v>
                      </c:pt>
                      <c:pt idx="14254">
                        <c:v>7.1280000000000001</c:v>
                      </c:pt>
                      <c:pt idx="14255">
                        <c:v>7.1289999999999996</c:v>
                      </c:pt>
                      <c:pt idx="14256">
                        <c:v>7.1289999999999996</c:v>
                      </c:pt>
                      <c:pt idx="14257">
                        <c:v>7.13</c:v>
                      </c:pt>
                      <c:pt idx="14258">
                        <c:v>7.13</c:v>
                      </c:pt>
                      <c:pt idx="14259">
                        <c:v>7.1310000000000002</c:v>
                      </c:pt>
                      <c:pt idx="14260">
                        <c:v>7.1310000000000002</c:v>
                      </c:pt>
                      <c:pt idx="14261">
                        <c:v>7.1319999999999997</c:v>
                      </c:pt>
                      <c:pt idx="14262">
                        <c:v>7.1319999999999997</c:v>
                      </c:pt>
                      <c:pt idx="14263">
                        <c:v>7.133</c:v>
                      </c:pt>
                      <c:pt idx="14264">
                        <c:v>7.133</c:v>
                      </c:pt>
                      <c:pt idx="14265">
                        <c:v>7.1340000000000003</c:v>
                      </c:pt>
                      <c:pt idx="14266">
                        <c:v>7.1340000000000003</c:v>
                      </c:pt>
                      <c:pt idx="14267">
                        <c:v>7.1349999999999998</c:v>
                      </c:pt>
                      <c:pt idx="14268">
                        <c:v>7.1349999999999998</c:v>
                      </c:pt>
                      <c:pt idx="14269">
                        <c:v>7.1360000000000001</c:v>
                      </c:pt>
                      <c:pt idx="14270">
                        <c:v>7.1360000000000001</c:v>
                      </c:pt>
                      <c:pt idx="14271">
                        <c:v>7.1369999999999996</c:v>
                      </c:pt>
                      <c:pt idx="14272">
                        <c:v>7.1369999999999996</c:v>
                      </c:pt>
                      <c:pt idx="14273">
                        <c:v>7.1379999999999999</c:v>
                      </c:pt>
                      <c:pt idx="14274">
                        <c:v>7.1379999999999999</c:v>
                      </c:pt>
                      <c:pt idx="14275">
                        <c:v>7.1390000000000002</c:v>
                      </c:pt>
                      <c:pt idx="14276">
                        <c:v>7.1390000000000002</c:v>
                      </c:pt>
                      <c:pt idx="14277">
                        <c:v>7.14</c:v>
                      </c:pt>
                      <c:pt idx="14278">
                        <c:v>7.14</c:v>
                      </c:pt>
                      <c:pt idx="14279">
                        <c:v>7.141</c:v>
                      </c:pt>
                      <c:pt idx="14280">
                        <c:v>7.141</c:v>
                      </c:pt>
                      <c:pt idx="14281">
                        <c:v>7.1420000000000003</c:v>
                      </c:pt>
                      <c:pt idx="14282">
                        <c:v>7.1420000000000003</c:v>
                      </c:pt>
                      <c:pt idx="14283">
                        <c:v>7.1429999999999998</c:v>
                      </c:pt>
                      <c:pt idx="14284">
                        <c:v>7.1429999999999998</c:v>
                      </c:pt>
                      <c:pt idx="14285">
                        <c:v>7.1440000000000001</c:v>
                      </c:pt>
                      <c:pt idx="14286">
                        <c:v>7.1440000000000001</c:v>
                      </c:pt>
                      <c:pt idx="14287">
                        <c:v>7.1449999999999996</c:v>
                      </c:pt>
                      <c:pt idx="14288">
                        <c:v>7.1449999999999996</c:v>
                      </c:pt>
                      <c:pt idx="14289">
                        <c:v>7.1459999999999999</c:v>
                      </c:pt>
                      <c:pt idx="14290">
                        <c:v>7.1459999999999999</c:v>
                      </c:pt>
                      <c:pt idx="14291">
                        <c:v>7.1470000000000002</c:v>
                      </c:pt>
                      <c:pt idx="14292">
                        <c:v>7.1470000000000002</c:v>
                      </c:pt>
                      <c:pt idx="14293">
                        <c:v>7.1479999999999997</c:v>
                      </c:pt>
                      <c:pt idx="14294">
                        <c:v>7.1479999999999997</c:v>
                      </c:pt>
                      <c:pt idx="14295">
                        <c:v>7.149</c:v>
                      </c:pt>
                      <c:pt idx="14296">
                        <c:v>7.149</c:v>
                      </c:pt>
                      <c:pt idx="14297">
                        <c:v>7.15</c:v>
                      </c:pt>
                      <c:pt idx="14298">
                        <c:v>7.15</c:v>
                      </c:pt>
                      <c:pt idx="14299">
                        <c:v>7.1509999999999998</c:v>
                      </c:pt>
                      <c:pt idx="14300">
                        <c:v>7.1509999999999998</c:v>
                      </c:pt>
                      <c:pt idx="14301">
                        <c:v>7.1520000000000001</c:v>
                      </c:pt>
                      <c:pt idx="14302">
                        <c:v>7.1520000000000001</c:v>
                      </c:pt>
                      <c:pt idx="14303">
                        <c:v>7.1529999999999996</c:v>
                      </c:pt>
                      <c:pt idx="14304">
                        <c:v>7.1529999999999996</c:v>
                      </c:pt>
                      <c:pt idx="14305">
                        <c:v>7.1539999999999999</c:v>
                      </c:pt>
                      <c:pt idx="14306">
                        <c:v>7.1539999999999999</c:v>
                      </c:pt>
                      <c:pt idx="14307">
                        <c:v>7.1550000000000002</c:v>
                      </c:pt>
                      <c:pt idx="14308">
                        <c:v>7.1550000000000002</c:v>
                      </c:pt>
                      <c:pt idx="14309">
                        <c:v>7.1559999999999997</c:v>
                      </c:pt>
                      <c:pt idx="14310">
                        <c:v>7.1559999999999997</c:v>
                      </c:pt>
                      <c:pt idx="14311">
                        <c:v>7.157</c:v>
                      </c:pt>
                      <c:pt idx="14312">
                        <c:v>7.157</c:v>
                      </c:pt>
                      <c:pt idx="14313">
                        <c:v>7.1580000000000004</c:v>
                      </c:pt>
                      <c:pt idx="14314">
                        <c:v>7.1580000000000004</c:v>
                      </c:pt>
                      <c:pt idx="14315">
                        <c:v>7.1589999999999998</c:v>
                      </c:pt>
                      <c:pt idx="14316">
                        <c:v>7.1589999999999998</c:v>
                      </c:pt>
                      <c:pt idx="14317">
                        <c:v>7.16</c:v>
                      </c:pt>
                      <c:pt idx="14318">
                        <c:v>7.16</c:v>
                      </c:pt>
                      <c:pt idx="14319">
                        <c:v>7.1609999999999996</c:v>
                      </c:pt>
                      <c:pt idx="14320">
                        <c:v>7.1609999999999996</c:v>
                      </c:pt>
                      <c:pt idx="14321">
                        <c:v>7.1619999999999999</c:v>
                      </c:pt>
                      <c:pt idx="14322">
                        <c:v>7.1619999999999999</c:v>
                      </c:pt>
                      <c:pt idx="14323">
                        <c:v>7.1630000000000003</c:v>
                      </c:pt>
                      <c:pt idx="14324">
                        <c:v>7.1630000000000003</c:v>
                      </c:pt>
                      <c:pt idx="14325">
                        <c:v>7.1639999999999997</c:v>
                      </c:pt>
                      <c:pt idx="14326">
                        <c:v>7.1639999999999997</c:v>
                      </c:pt>
                      <c:pt idx="14327">
                        <c:v>7.165</c:v>
                      </c:pt>
                      <c:pt idx="14328">
                        <c:v>7.165</c:v>
                      </c:pt>
                      <c:pt idx="14329">
                        <c:v>7.1660000000000004</c:v>
                      </c:pt>
                      <c:pt idx="14330">
                        <c:v>7.1660000000000004</c:v>
                      </c:pt>
                      <c:pt idx="14331">
                        <c:v>7.1669999999999998</c:v>
                      </c:pt>
                      <c:pt idx="14332">
                        <c:v>7.1669999999999998</c:v>
                      </c:pt>
                      <c:pt idx="14333">
                        <c:v>7.1680000000000001</c:v>
                      </c:pt>
                      <c:pt idx="14334">
                        <c:v>7.1680000000000001</c:v>
                      </c:pt>
                      <c:pt idx="14335">
                        <c:v>7.1689999999999996</c:v>
                      </c:pt>
                      <c:pt idx="14336">
                        <c:v>7.1689999999999996</c:v>
                      </c:pt>
                      <c:pt idx="14337">
                        <c:v>7.17</c:v>
                      </c:pt>
                      <c:pt idx="14338">
                        <c:v>7.17</c:v>
                      </c:pt>
                      <c:pt idx="14339">
                        <c:v>7.1710000000000003</c:v>
                      </c:pt>
                      <c:pt idx="14340">
                        <c:v>7.1710000000000003</c:v>
                      </c:pt>
                      <c:pt idx="14341">
                        <c:v>7.1719999999999997</c:v>
                      </c:pt>
                      <c:pt idx="14342">
                        <c:v>7.1719999999999997</c:v>
                      </c:pt>
                      <c:pt idx="14343">
                        <c:v>7.173</c:v>
                      </c:pt>
                      <c:pt idx="14344">
                        <c:v>7.173</c:v>
                      </c:pt>
                      <c:pt idx="14345">
                        <c:v>7.1740000000000004</c:v>
                      </c:pt>
                      <c:pt idx="14346">
                        <c:v>7.1740000000000004</c:v>
                      </c:pt>
                      <c:pt idx="14347">
                        <c:v>7.1749999999999998</c:v>
                      </c:pt>
                      <c:pt idx="14348">
                        <c:v>7.1749999999999998</c:v>
                      </c:pt>
                      <c:pt idx="14349">
                        <c:v>7.1760000000000002</c:v>
                      </c:pt>
                      <c:pt idx="14350">
                        <c:v>7.1760000000000002</c:v>
                      </c:pt>
                      <c:pt idx="14351">
                        <c:v>7.1769999999999996</c:v>
                      </c:pt>
                      <c:pt idx="14352">
                        <c:v>7.1769999999999996</c:v>
                      </c:pt>
                      <c:pt idx="14353">
                        <c:v>7.1779999999999999</c:v>
                      </c:pt>
                      <c:pt idx="14354">
                        <c:v>7.1779999999999999</c:v>
                      </c:pt>
                      <c:pt idx="14355">
                        <c:v>7.1790000000000003</c:v>
                      </c:pt>
                      <c:pt idx="14356">
                        <c:v>7.1790000000000003</c:v>
                      </c:pt>
                      <c:pt idx="14357">
                        <c:v>7.18</c:v>
                      </c:pt>
                      <c:pt idx="14358">
                        <c:v>7.18</c:v>
                      </c:pt>
                      <c:pt idx="14359">
                        <c:v>7.181</c:v>
                      </c:pt>
                      <c:pt idx="14360">
                        <c:v>7.181</c:v>
                      </c:pt>
                      <c:pt idx="14361">
                        <c:v>7.1820000000000004</c:v>
                      </c:pt>
                      <c:pt idx="14362">
                        <c:v>7.1820000000000004</c:v>
                      </c:pt>
                      <c:pt idx="14363">
                        <c:v>7.1829999999999998</c:v>
                      </c:pt>
                      <c:pt idx="14364">
                        <c:v>7.1829999999999998</c:v>
                      </c:pt>
                      <c:pt idx="14365">
                        <c:v>7.1840000000000002</c:v>
                      </c:pt>
                      <c:pt idx="14366">
                        <c:v>7.1840000000000002</c:v>
                      </c:pt>
                      <c:pt idx="14367">
                        <c:v>7.1849999999999996</c:v>
                      </c:pt>
                      <c:pt idx="14368">
                        <c:v>7.1849999999999996</c:v>
                      </c:pt>
                      <c:pt idx="14369">
                        <c:v>7.1859999999999999</c:v>
                      </c:pt>
                      <c:pt idx="14370">
                        <c:v>7.1859999999999999</c:v>
                      </c:pt>
                      <c:pt idx="14371">
                        <c:v>7.1870000000000003</c:v>
                      </c:pt>
                      <c:pt idx="14372">
                        <c:v>7.1870000000000003</c:v>
                      </c:pt>
                      <c:pt idx="14373">
                        <c:v>7.1879999999999997</c:v>
                      </c:pt>
                      <c:pt idx="14374">
                        <c:v>7.1879999999999997</c:v>
                      </c:pt>
                      <c:pt idx="14375">
                        <c:v>7.1890000000000001</c:v>
                      </c:pt>
                      <c:pt idx="14376">
                        <c:v>7.1890000000000001</c:v>
                      </c:pt>
                      <c:pt idx="14377">
                        <c:v>7.19</c:v>
                      </c:pt>
                      <c:pt idx="14378">
                        <c:v>7.19</c:v>
                      </c:pt>
                      <c:pt idx="14379">
                        <c:v>7.1909999999999998</c:v>
                      </c:pt>
                      <c:pt idx="14380">
                        <c:v>7.1909999999999998</c:v>
                      </c:pt>
                      <c:pt idx="14381">
                        <c:v>7.1920000000000002</c:v>
                      </c:pt>
                      <c:pt idx="14382">
                        <c:v>7.1920000000000002</c:v>
                      </c:pt>
                      <c:pt idx="14383">
                        <c:v>7.1929999999999996</c:v>
                      </c:pt>
                      <c:pt idx="14384">
                        <c:v>7.1929999999999996</c:v>
                      </c:pt>
                      <c:pt idx="14385">
                        <c:v>7.194</c:v>
                      </c:pt>
                      <c:pt idx="14386">
                        <c:v>7.194</c:v>
                      </c:pt>
                      <c:pt idx="14387">
                        <c:v>7.1950000000000003</c:v>
                      </c:pt>
                      <c:pt idx="14388">
                        <c:v>7.1950000000000003</c:v>
                      </c:pt>
                      <c:pt idx="14389">
                        <c:v>7.1959999999999997</c:v>
                      </c:pt>
                      <c:pt idx="14390">
                        <c:v>7.1959999999999997</c:v>
                      </c:pt>
                      <c:pt idx="14391">
                        <c:v>7.1970000000000001</c:v>
                      </c:pt>
                      <c:pt idx="14392">
                        <c:v>7.1970000000000001</c:v>
                      </c:pt>
                      <c:pt idx="14393">
                        <c:v>7.1980000000000004</c:v>
                      </c:pt>
                      <c:pt idx="14394">
                        <c:v>7.1980000000000004</c:v>
                      </c:pt>
                      <c:pt idx="14395">
                        <c:v>7.1989999999999998</c:v>
                      </c:pt>
                      <c:pt idx="14396">
                        <c:v>7.1989999999999998</c:v>
                      </c:pt>
                      <c:pt idx="14397">
                        <c:v>7.2</c:v>
                      </c:pt>
                      <c:pt idx="14398">
                        <c:v>7.2</c:v>
                      </c:pt>
                      <c:pt idx="14399">
                        <c:v>7.2009999999999996</c:v>
                      </c:pt>
                      <c:pt idx="14400">
                        <c:v>7.2009999999999996</c:v>
                      </c:pt>
                      <c:pt idx="14401">
                        <c:v>7.202</c:v>
                      </c:pt>
                      <c:pt idx="14402">
                        <c:v>7.202</c:v>
                      </c:pt>
                      <c:pt idx="14403">
                        <c:v>7.2030000000000003</c:v>
                      </c:pt>
                      <c:pt idx="14404">
                        <c:v>7.2030000000000003</c:v>
                      </c:pt>
                      <c:pt idx="14405">
                        <c:v>7.2039999999999997</c:v>
                      </c:pt>
                      <c:pt idx="14406">
                        <c:v>7.2039999999999997</c:v>
                      </c:pt>
                      <c:pt idx="14407">
                        <c:v>7.2050000000000001</c:v>
                      </c:pt>
                      <c:pt idx="14408">
                        <c:v>7.2050000000000001</c:v>
                      </c:pt>
                      <c:pt idx="14409">
                        <c:v>7.2060000000000004</c:v>
                      </c:pt>
                      <c:pt idx="14410">
                        <c:v>7.2060000000000004</c:v>
                      </c:pt>
                      <c:pt idx="14411">
                        <c:v>7.2069999999999999</c:v>
                      </c:pt>
                      <c:pt idx="14412">
                        <c:v>7.2069999999999999</c:v>
                      </c:pt>
                      <c:pt idx="14413">
                        <c:v>7.2080000000000002</c:v>
                      </c:pt>
                      <c:pt idx="14414">
                        <c:v>7.2080000000000002</c:v>
                      </c:pt>
                      <c:pt idx="14415">
                        <c:v>7.2089999999999996</c:v>
                      </c:pt>
                      <c:pt idx="14416">
                        <c:v>7.2089999999999996</c:v>
                      </c:pt>
                      <c:pt idx="14417">
                        <c:v>7.21</c:v>
                      </c:pt>
                      <c:pt idx="14418">
                        <c:v>7.21</c:v>
                      </c:pt>
                      <c:pt idx="14419">
                        <c:v>7.2110000000000003</c:v>
                      </c:pt>
                      <c:pt idx="14420">
                        <c:v>7.2110000000000003</c:v>
                      </c:pt>
                      <c:pt idx="14421">
                        <c:v>7.2119999999999997</c:v>
                      </c:pt>
                      <c:pt idx="14422">
                        <c:v>7.2119999999999997</c:v>
                      </c:pt>
                      <c:pt idx="14423">
                        <c:v>7.2130000000000001</c:v>
                      </c:pt>
                      <c:pt idx="14424">
                        <c:v>7.2130000000000001</c:v>
                      </c:pt>
                      <c:pt idx="14425">
                        <c:v>7.2140000000000004</c:v>
                      </c:pt>
                      <c:pt idx="14426">
                        <c:v>7.2140000000000004</c:v>
                      </c:pt>
                      <c:pt idx="14427">
                        <c:v>7.2149999999999999</c:v>
                      </c:pt>
                      <c:pt idx="14428">
                        <c:v>7.2149999999999999</c:v>
                      </c:pt>
                      <c:pt idx="14429">
                        <c:v>7.2160000000000002</c:v>
                      </c:pt>
                      <c:pt idx="14430">
                        <c:v>7.2160000000000002</c:v>
                      </c:pt>
                      <c:pt idx="14431">
                        <c:v>7.2169999999999996</c:v>
                      </c:pt>
                      <c:pt idx="14432">
                        <c:v>7.2169999999999996</c:v>
                      </c:pt>
                      <c:pt idx="14433">
                        <c:v>7.218</c:v>
                      </c:pt>
                      <c:pt idx="14434">
                        <c:v>7.218</c:v>
                      </c:pt>
                      <c:pt idx="14435">
                        <c:v>7.2190000000000003</c:v>
                      </c:pt>
                      <c:pt idx="14436">
                        <c:v>7.2190000000000003</c:v>
                      </c:pt>
                      <c:pt idx="14437">
                        <c:v>7.22</c:v>
                      </c:pt>
                      <c:pt idx="14438">
                        <c:v>7.22</c:v>
                      </c:pt>
                      <c:pt idx="14439">
                        <c:v>7.2210000000000001</c:v>
                      </c:pt>
                      <c:pt idx="14440">
                        <c:v>7.2210000000000001</c:v>
                      </c:pt>
                      <c:pt idx="14441">
                        <c:v>7.2220000000000004</c:v>
                      </c:pt>
                      <c:pt idx="14442">
                        <c:v>7.2220000000000004</c:v>
                      </c:pt>
                      <c:pt idx="14443">
                        <c:v>7.2229999999999999</c:v>
                      </c:pt>
                      <c:pt idx="14444">
                        <c:v>7.2229999999999999</c:v>
                      </c:pt>
                      <c:pt idx="14445">
                        <c:v>7.2240000000000002</c:v>
                      </c:pt>
                      <c:pt idx="14446">
                        <c:v>7.2240000000000002</c:v>
                      </c:pt>
                      <c:pt idx="14447">
                        <c:v>7.2249999999999996</c:v>
                      </c:pt>
                      <c:pt idx="14448">
                        <c:v>7.2249999999999996</c:v>
                      </c:pt>
                      <c:pt idx="14449">
                        <c:v>7.226</c:v>
                      </c:pt>
                      <c:pt idx="14450">
                        <c:v>7.226</c:v>
                      </c:pt>
                      <c:pt idx="14451">
                        <c:v>7.2270000000000003</c:v>
                      </c:pt>
                      <c:pt idx="14452">
                        <c:v>7.2270000000000003</c:v>
                      </c:pt>
                      <c:pt idx="14453">
                        <c:v>7.2279999999999998</c:v>
                      </c:pt>
                      <c:pt idx="14454">
                        <c:v>7.2279999999999998</c:v>
                      </c:pt>
                      <c:pt idx="14455">
                        <c:v>7.2290000000000001</c:v>
                      </c:pt>
                      <c:pt idx="14456">
                        <c:v>7.2290000000000001</c:v>
                      </c:pt>
                      <c:pt idx="14457">
                        <c:v>7.23</c:v>
                      </c:pt>
                      <c:pt idx="14458">
                        <c:v>7.23</c:v>
                      </c:pt>
                      <c:pt idx="14459">
                        <c:v>7.2309999999999999</c:v>
                      </c:pt>
                      <c:pt idx="14460">
                        <c:v>7.2309999999999999</c:v>
                      </c:pt>
                      <c:pt idx="14461">
                        <c:v>7.2320000000000002</c:v>
                      </c:pt>
                      <c:pt idx="14462">
                        <c:v>7.2320000000000002</c:v>
                      </c:pt>
                      <c:pt idx="14463">
                        <c:v>7.2329999999999997</c:v>
                      </c:pt>
                      <c:pt idx="14464">
                        <c:v>7.2329999999999997</c:v>
                      </c:pt>
                      <c:pt idx="14465">
                        <c:v>7.234</c:v>
                      </c:pt>
                      <c:pt idx="14466">
                        <c:v>7.234</c:v>
                      </c:pt>
                      <c:pt idx="14467">
                        <c:v>7.2350000000000003</c:v>
                      </c:pt>
                      <c:pt idx="14468">
                        <c:v>7.2350000000000003</c:v>
                      </c:pt>
                      <c:pt idx="14469">
                        <c:v>7.2359999999999998</c:v>
                      </c:pt>
                      <c:pt idx="14470">
                        <c:v>7.2359999999999998</c:v>
                      </c:pt>
                      <c:pt idx="14471">
                        <c:v>7.2370000000000001</c:v>
                      </c:pt>
                      <c:pt idx="14472">
                        <c:v>7.2370000000000001</c:v>
                      </c:pt>
                      <c:pt idx="14473">
                        <c:v>7.2380000000000004</c:v>
                      </c:pt>
                      <c:pt idx="14474">
                        <c:v>7.2380000000000004</c:v>
                      </c:pt>
                      <c:pt idx="14475">
                        <c:v>7.2389999999999999</c:v>
                      </c:pt>
                      <c:pt idx="14476">
                        <c:v>7.2389999999999999</c:v>
                      </c:pt>
                      <c:pt idx="14477">
                        <c:v>7.24</c:v>
                      </c:pt>
                      <c:pt idx="14478">
                        <c:v>7.24</c:v>
                      </c:pt>
                      <c:pt idx="14479">
                        <c:v>7.2409999999999997</c:v>
                      </c:pt>
                      <c:pt idx="14480">
                        <c:v>7.2409999999999997</c:v>
                      </c:pt>
                      <c:pt idx="14481">
                        <c:v>7.242</c:v>
                      </c:pt>
                      <c:pt idx="14482">
                        <c:v>7.242</c:v>
                      </c:pt>
                      <c:pt idx="14483">
                        <c:v>7.2430000000000003</c:v>
                      </c:pt>
                      <c:pt idx="14484">
                        <c:v>7.2430000000000003</c:v>
                      </c:pt>
                      <c:pt idx="14485">
                        <c:v>7.2439999999999998</c:v>
                      </c:pt>
                      <c:pt idx="14486">
                        <c:v>7.2439999999999998</c:v>
                      </c:pt>
                      <c:pt idx="14487">
                        <c:v>7.2450000000000001</c:v>
                      </c:pt>
                      <c:pt idx="14488">
                        <c:v>7.2450000000000001</c:v>
                      </c:pt>
                      <c:pt idx="14489">
                        <c:v>7.2460000000000004</c:v>
                      </c:pt>
                      <c:pt idx="14490">
                        <c:v>7.2460000000000004</c:v>
                      </c:pt>
                      <c:pt idx="14491">
                        <c:v>7.2469999999999999</c:v>
                      </c:pt>
                      <c:pt idx="14492">
                        <c:v>7.2469999999999999</c:v>
                      </c:pt>
                      <c:pt idx="14493">
                        <c:v>7.2480000000000002</c:v>
                      </c:pt>
                      <c:pt idx="14494">
                        <c:v>7.2480000000000002</c:v>
                      </c:pt>
                      <c:pt idx="14495">
                        <c:v>7.2489999999999997</c:v>
                      </c:pt>
                      <c:pt idx="14496">
                        <c:v>7.2489999999999997</c:v>
                      </c:pt>
                      <c:pt idx="14497">
                        <c:v>7.25</c:v>
                      </c:pt>
                      <c:pt idx="14498">
                        <c:v>7.25</c:v>
                      </c:pt>
                      <c:pt idx="14499">
                        <c:v>7.2510000000000003</c:v>
                      </c:pt>
                      <c:pt idx="14500">
                        <c:v>7.2510000000000003</c:v>
                      </c:pt>
                      <c:pt idx="14501">
                        <c:v>7.2519999999999998</c:v>
                      </c:pt>
                      <c:pt idx="14502">
                        <c:v>7.2519999999999998</c:v>
                      </c:pt>
                      <c:pt idx="14503">
                        <c:v>7.2530000000000001</c:v>
                      </c:pt>
                      <c:pt idx="14504">
                        <c:v>7.2530000000000001</c:v>
                      </c:pt>
                      <c:pt idx="14505">
                        <c:v>7.2539999999999996</c:v>
                      </c:pt>
                      <c:pt idx="14506">
                        <c:v>7.2539999999999996</c:v>
                      </c:pt>
                      <c:pt idx="14507">
                        <c:v>7.2549999999999999</c:v>
                      </c:pt>
                      <c:pt idx="14508">
                        <c:v>7.2549999999999999</c:v>
                      </c:pt>
                      <c:pt idx="14509">
                        <c:v>7.2560000000000002</c:v>
                      </c:pt>
                      <c:pt idx="14510">
                        <c:v>7.2560000000000002</c:v>
                      </c:pt>
                      <c:pt idx="14511">
                        <c:v>7.2569999999999997</c:v>
                      </c:pt>
                      <c:pt idx="14512">
                        <c:v>7.2569999999999997</c:v>
                      </c:pt>
                      <c:pt idx="14513">
                        <c:v>7.258</c:v>
                      </c:pt>
                      <c:pt idx="14514">
                        <c:v>7.258</c:v>
                      </c:pt>
                      <c:pt idx="14515">
                        <c:v>7.2590000000000003</c:v>
                      </c:pt>
                      <c:pt idx="14516">
                        <c:v>7.2590000000000003</c:v>
                      </c:pt>
                      <c:pt idx="14517">
                        <c:v>7.26</c:v>
                      </c:pt>
                      <c:pt idx="14518">
                        <c:v>7.26</c:v>
                      </c:pt>
                      <c:pt idx="14519">
                        <c:v>7.2610000000000001</c:v>
                      </c:pt>
                      <c:pt idx="14520">
                        <c:v>7.2610000000000001</c:v>
                      </c:pt>
                      <c:pt idx="14521">
                        <c:v>7.2619999999999996</c:v>
                      </c:pt>
                      <c:pt idx="14522">
                        <c:v>7.2619999999999996</c:v>
                      </c:pt>
                      <c:pt idx="14523">
                        <c:v>7.2629999999999999</c:v>
                      </c:pt>
                      <c:pt idx="14524">
                        <c:v>7.2629999999999999</c:v>
                      </c:pt>
                      <c:pt idx="14525">
                        <c:v>7.2640000000000002</c:v>
                      </c:pt>
                      <c:pt idx="14526">
                        <c:v>7.2640000000000002</c:v>
                      </c:pt>
                      <c:pt idx="14527">
                        <c:v>7.2649999999999997</c:v>
                      </c:pt>
                      <c:pt idx="14528">
                        <c:v>7.2649999999999997</c:v>
                      </c:pt>
                      <c:pt idx="14529">
                        <c:v>7.266</c:v>
                      </c:pt>
                      <c:pt idx="14530">
                        <c:v>7.266</c:v>
                      </c:pt>
                      <c:pt idx="14531">
                        <c:v>7.2670000000000003</c:v>
                      </c:pt>
                      <c:pt idx="14532">
                        <c:v>7.2670000000000003</c:v>
                      </c:pt>
                      <c:pt idx="14533">
                        <c:v>7.2679999999999998</c:v>
                      </c:pt>
                      <c:pt idx="14534">
                        <c:v>7.2679999999999998</c:v>
                      </c:pt>
                      <c:pt idx="14535">
                        <c:v>7.2690000000000001</c:v>
                      </c:pt>
                      <c:pt idx="14536">
                        <c:v>7.2690000000000001</c:v>
                      </c:pt>
                      <c:pt idx="14537">
                        <c:v>7.27</c:v>
                      </c:pt>
                      <c:pt idx="14538">
                        <c:v>7.27</c:v>
                      </c:pt>
                      <c:pt idx="14539">
                        <c:v>7.2709999999999999</c:v>
                      </c:pt>
                      <c:pt idx="14540">
                        <c:v>7.2709999999999999</c:v>
                      </c:pt>
                      <c:pt idx="14541">
                        <c:v>7.2720000000000002</c:v>
                      </c:pt>
                      <c:pt idx="14542">
                        <c:v>7.2720000000000002</c:v>
                      </c:pt>
                      <c:pt idx="14543">
                        <c:v>7.2729999999999997</c:v>
                      </c:pt>
                      <c:pt idx="14544">
                        <c:v>7.2729999999999997</c:v>
                      </c:pt>
                      <c:pt idx="14545">
                        <c:v>7.274</c:v>
                      </c:pt>
                      <c:pt idx="14546">
                        <c:v>7.274</c:v>
                      </c:pt>
                      <c:pt idx="14547">
                        <c:v>7.2750000000000004</c:v>
                      </c:pt>
                      <c:pt idx="14548">
                        <c:v>7.2750000000000004</c:v>
                      </c:pt>
                      <c:pt idx="14549">
                        <c:v>7.2759999999999998</c:v>
                      </c:pt>
                      <c:pt idx="14550">
                        <c:v>7.2759999999999998</c:v>
                      </c:pt>
                      <c:pt idx="14551">
                        <c:v>7.2770000000000001</c:v>
                      </c:pt>
                      <c:pt idx="14552">
                        <c:v>7.2770000000000001</c:v>
                      </c:pt>
                      <c:pt idx="14553">
                        <c:v>7.2779999999999996</c:v>
                      </c:pt>
                      <c:pt idx="14554">
                        <c:v>7.2779999999999996</c:v>
                      </c:pt>
                      <c:pt idx="14555">
                        <c:v>7.2789999999999999</c:v>
                      </c:pt>
                      <c:pt idx="14556">
                        <c:v>7.2789999999999999</c:v>
                      </c:pt>
                      <c:pt idx="14557">
                        <c:v>7.28</c:v>
                      </c:pt>
                      <c:pt idx="14558">
                        <c:v>7.28</c:v>
                      </c:pt>
                      <c:pt idx="14559">
                        <c:v>7.2809999999999997</c:v>
                      </c:pt>
                      <c:pt idx="14560">
                        <c:v>7.2809999999999997</c:v>
                      </c:pt>
                      <c:pt idx="14561">
                        <c:v>7.282</c:v>
                      </c:pt>
                      <c:pt idx="14562">
                        <c:v>7.282</c:v>
                      </c:pt>
                      <c:pt idx="14563">
                        <c:v>7.2830000000000004</c:v>
                      </c:pt>
                      <c:pt idx="14564">
                        <c:v>7.2830000000000004</c:v>
                      </c:pt>
                      <c:pt idx="14565">
                        <c:v>7.2839999999999998</c:v>
                      </c:pt>
                      <c:pt idx="14566">
                        <c:v>7.2839999999999998</c:v>
                      </c:pt>
                      <c:pt idx="14567">
                        <c:v>7.2850000000000001</c:v>
                      </c:pt>
                      <c:pt idx="14568">
                        <c:v>7.2850000000000001</c:v>
                      </c:pt>
                      <c:pt idx="14569">
                        <c:v>7.2859999999999996</c:v>
                      </c:pt>
                      <c:pt idx="14570">
                        <c:v>7.2859999999999996</c:v>
                      </c:pt>
                      <c:pt idx="14571">
                        <c:v>7.2869999999999999</c:v>
                      </c:pt>
                      <c:pt idx="14572">
                        <c:v>7.2869999999999999</c:v>
                      </c:pt>
                      <c:pt idx="14573">
                        <c:v>7.2880000000000003</c:v>
                      </c:pt>
                      <c:pt idx="14574">
                        <c:v>7.2880000000000003</c:v>
                      </c:pt>
                      <c:pt idx="14575">
                        <c:v>7.2889999999999997</c:v>
                      </c:pt>
                      <c:pt idx="14576">
                        <c:v>7.2889999999999997</c:v>
                      </c:pt>
                      <c:pt idx="14577">
                        <c:v>7.29</c:v>
                      </c:pt>
                      <c:pt idx="14578">
                        <c:v>7.29</c:v>
                      </c:pt>
                      <c:pt idx="14579">
                        <c:v>7.2910000000000004</c:v>
                      </c:pt>
                      <c:pt idx="14580">
                        <c:v>7.2910000000000004</c:v>
                      </c:pt>
                      <c:pt idx="14581">
                        <c:v>7.2919999999999998</c:v>
                      </c:pt>
                      <c:pt idx="14582">
                        <c:v>7.2919999999999998</c:v>
                      </c:pt>
                      <c:pt idx="14583">
                        <c:v>7.2930000000000001</c:v>
                      </c:pt>
                      <c:pt idx="14584">
                        <c:v>7.2930000000000001</c:v>
                      </c:pt>
                      <c:pt idx="14585">
                        <c:v>7.2939999999999996</c:v>
                      </c:pt>
                      <c:pt idx="14586">
                        <c:v>7.2939999999999996</c:v>
                      </c:pt>
                      <c:pt idx="14587">
                        <c:v>7.2949999999999999</c:v>
                      </c:pt>
                      <c:pt idx="14588">
                        <c:v>7.2949999999999999</c:v>
                      </c:pt>
                      <c:pt idx="14589">
                        <c:v>7.2960000000000003</c:v>
                      </c:pt>
                      <c:pt idx="14590">
                        <c:v>7.2960000000000003</c:v>
                      </c:pt>
                      <c:pt idx="14591">
                        <c:v>7.2969999999999997</c:v>
                      </c:pt>
                      <c:pt idx="14592">
                        <c:v>7.2969999999999997</c:v>
                      </c:pt>
                      <c:pt idx="14593">
                        <c:v>7.298</c:v>
                      </c:pt>
                      <c:pt idx="14594">
                        <c:v>7.298</c:v>
                      </c:pt>
                      <c:pt idx="14595">
                        <c:v>7.2990000000000004</c:v>
                      </c:pt>
                      <c:pt idx="14596">
                        <c:v>7.2990000000000004</c:v>
                      </c:pt>
                      <c:pt idx="14597">
                        <c:v>7.3</c:v>
                      </c:pt>
                      <c:pt idx="14598">
                        <c:v>7.3</c:v>
                      </c:pt>
                      <c:pt idx="14599">
                        <c:v>7.3010000000000002</c:v>
                      </c:pt>
                      <c:pt idx="14600">
                        <c:v>7.3010000000000002</c:v>
                      </c:pt>
                      <c:pt idx="14601">
                        <c:v>7.3019999999999996</c:v>
                      </c:pt>
                      <c:pt idx="14602">
                        <c:v>7.3019999999999996</c:v>
                      </c:pt>
                      <c:pt idx="14603">
                        <c:v>7.3029999999999999</c:v>
                      </c:pt>
                      <c:pt idx="14604">
                        <c:v>7.3029999999999999</c:v>
                      </c:pt>
                      <c:pt idx="14605">
                        <c:v>7.3040000000000003</c:v>
                      </c:pt>
                      <c:pt idx="14606">
                        <c:v>7.3040000000000003</c:v>
                      </c:pt>
                      <c:pt idx="14607">
                        <c:v>7.3049999999999997</c:v>
                      </c:pt>
                      <c:pt idx="14608">
                        <c:v>7.3049999999999997</c:v>
                      </c:pt>
                      <c:pt idx="14609">
                        <c:v>7.306</c:v>
                      </c:pt>
                      <c:pt idx="14610">
                        <c:v>7.306</c:v>
                      </c:pt>
                      <c:pt idx="14611">
                        <c:v>7.3070000000000004</c:v>
                      </c:pt>
                      <c:pt idx="14612">
                        <c:v>7.3070000000000004</c:v>
                      </c:pt>
                      <c:pt idx="14613">
                        <c:v>7.3079999999999998</c:v>
                      </c:pt>
                      <c:pt idx="14614">
                        <c:v>7.3079999999999998</c:v>
                      </c:pt>
                      <c:pt idx="14615">
                        <c:v>7.3090000000000002</c:v>
                      </c:pt>
                      <c:pt idx="14616">
                        <c:v>7.3090000000000002</c:v>
                      </c:pt>
                      <c:pt idx="14617">
                        <c:v>7.31</c:v>
                      </c:pt>
                      <c:pt idx="14618">
                        <c:v>7.31</c:v>
                      </c:pt>
                      <c:pt idx="14619">
                        <c:v>7.3109999999999999</c:v>
                      </c:pt>
                      <c:pt idx="14620">
                        <c:v>7.3109999999999999</c:v>
                      </c:pt>
                      <c:pt idx="14621">
                        <c:v>7.3120000000000003</c:v>
                      </c:pt>
                      <c:pt idx="14622">
                        <c:v>7.3120000000000003</c:v>
                      </c:pt>
                      <c:pt idx="14623">
                        <c:v>7.3129999999999997</c:v>
                      </c:pt>
                      <c:pt idx="14624">
                        <c:v>7.3129999999999997</c:v>
                      </c:pt>
                      <c:pt idx="14625">
                        <c:v>7.3140000000000001</c:v>
                      </c:pt>
                      <c:pt idx="14626">
                        <c:v>7.3140000000000001</c:v>
                      </c:pt>
                      <c:pt idx="14627">
                        <c:v>7.3150000000000004</c:v>
                      </c:pt>
                      <c:pt idx="14628">
                        <c:v>7.3150000000000004</c:v>
                      </c:pt>
                      <c:pt idx="14629">
                        <c:v>7.3159999999999998</c:v>
                      </c:pt>
                      <c:pt idx="14630">
                        <c:v>7.3159999999999998</c:v>
                      </c:pt>
                      <c:pt idx="14631">
                        <c:v>7.3170000000000002</c:v>
                      </c:pt>
                      <c:pt idx="14632">
                        <c:v>7.3170000000000002</c:v>
                      </c:pt>
                      <c:pt idx="14633">
                        <c:v>7.3179999999999996</c:v>
                      </c:pt>
                      <c:pt idx="14634">
                        <c:v>7.3179999999999996</c:v>
                      </c:pt>
                      <c:pt idx="14635">
                        <c:v>7.319</c:v>
                      </c:pt>
                      <c:pt idx="14636">
                        <c:v>7.319</c:v>
                      </c:pt>
                      <c:pt idx="14637">
                        <c:v>7.32</c:v>
                      </c:pt>
                      <c:pt idx="14638">
                        <c:v>7.32</c:v>
                      </c:pt>
                      <c:pt idx="14639">
                        <c:v>7.3209999999999997</c:v>
                      </c:pt>
                      <c:pt idx="14640">
                        <c:v>7.3209999999999997</c:v>
                      </c:pt>
                      <c:pt idx="14641">
                        <c:v>7.3220000000000001</c:v>
                      </c:pt>
                      <c:pt idx="14642">
                        <c:v>7.3220000000000001</c:v>
                      </c:pt>
                      <c:pt idx="14643">
                        <c:v>7.3230000000000004</c:v>
                      </c:pt>
                      <c:pt idx="14644">
                        <c:v>7.3230000000000004</c:v>
                      </c:pt>
                      <c:pt idx="14645">
                        <c:v>7.3239999999999998</c:v>
                      </c:pt>
                      <c:pt idx="14646">
                        <c:v>7.3239999999999998</c:v>
                      </c:pt>
                      <c:pt idx="14647">
                        <c:v>7.3250000000000002</c:v>
                      </c:pt>
                      <c:pt idx="14648">
                        <c:v>7.3250000000000002</c:v>
                      </c:pt>
                      <c:pt idx="14649">
                        <c:v>7.3259999999999996</c:v>
                      </c:pt>
                      <c:pt idx="14650">
                        <c:v>7.3259999999999996</c:v>
                      </c:pt>
                      <c:pt idx="14651">
                        <c:v>7.327</c:v>
                      </c:pt>
                      <c:pt idx="14652">
                        <c:v>7.327</c:v>
                      </c:pt>
                      <c:pt idx="14653">
                        <c:v>7.3280000000000003</c:v>
                      </c:pt>
                      <c:pt idx="14654">
                        <c:v>7.3280000000000003</c:v>
                      </c:pt>
                      <c:pt idx="14655">
                        <c:v>7.3289999999999997</c:v>
                      </c:pt>
                      <c:pt idx="14656">
                        <c:v>7.3289999999999997</c:v>
                      </c:pt>
                      <c:pt idx="14657">
                        <c:v>7.33</c:v>
                      </c:pt>
                      <c:pt idx="14658">
                        <c:v>7.33</c:v>
                      </c:pt>
                      <c:pt idx="14659">
                        <c:v>7.3310000000000004</c:v>
                      </c:pt>
                      <c:pt idx="14660">
                        <c:v>7.3310000000000004</c:v>
                      </c:pt>
                      <c:pt idx="14661">
                        <c:v>7.3319999999999999</c:v>
                      </c:pt>
                      <c:pt idx="14662">
                        <c:v>7.3319999999999999</c:v>
                      </c:pt>
                      <c:pt idx="14663">
                        <c:v>7.3330000000000002</c:v>
                      </c:pt>
                      <c:pt idx="14664">
                        <c:v>7.3330000000000002</c:v>
                      </c:pt>
                      <c:pt idx="14665">
                        <c:v>7.3339999999999996</c:v>
                      </c:pt>
                      <c:pt idx="14666">
                        <c:v>7.3339999999999996</c:v>
                      </c:pt>
                      <c:pt idx="14667">
                        <c:v>7.335</c:v>
                      </c:pt>
                      <c:pt idx="14668">
                        <c:v>7.335</c:v>
                      </c:pt>
                      <c:pt idx="14669">
                        <c:v>7.3360000000000003</c:v>
                      </c:pt>
                      <c:pt idx="14670">
                        <c:v>7.3360000000000003</c:v>
                      </c:pt>
                      <c:pt idx="14671">
                        <c:v>7.3369999999999997</c:v>
                      </c:pt>
                      <c:pt idx="14672">
                        <c:v>7.3369999999999997</c:v>
                      </c:pt>
                      <c:pt idx="14673">
                        <c:v>7.3380000000000001</c:v>
                      </c:pt>
                      <c:pt idx="14674">
                        <c:v>7.3380000000000001</c:v>
                      </c:pt>
                      <c:pt idx="14675">
                        <c:v>7.3390000000000004</c:v>
                      </c:pt>
                      <c:pt idx="14676">
                        <c:v>7.3390000000000004</c:v>
                      </c:pt>
                      <c:pt idx="14677">
                        <c:v>7.34</c:v>
                      </c:pt>
                      <c:pt idx="14678">
                        <c:v>7.34</c:v>
                      </c:pt>
                      <c:pt idx="14679">
                        <c:v>7.3410000000000002</c:v>
                      </c:pt>
                      <c:pt idx="14680">
                        <c:v>7.3410000000000002</c:v>
                      </c:pt>
                      <c:pt idx="14681">
                        <c:v>7.3419999999999996</c:v>
                      </c:pt>
                      <c:pt idx="14682">
                        <c:v>7.3419999999999996</c:v>
                      </c:pt>
                      <c:pt idx="14683">
                        <c:v>7.343</c:v>
                      </c:pt>
                      <c:pt idx="14684">
                        <c:v>7.343</c:v>
                      </c:pt>
                      <c:pt idx="14685">
                        <c:v>7.3440000000000003</c:v>
                      </c:pt>
                      <c:pt idx="14686">
                        <c:v>7.3440000000000003</c:v>
                      </c:pt>
                      <c:pt idx="14687">
                        <c:v>7.3449999999999998</c:v>
                      </c:pt>
                      <c:pt idx="14688">
                        <c:v>7.3449999999999998</c:v>
                      </c:pt>
                      <c:pt idx="14689">
                        <c:v>7.3460000000000001</c:v>
                      </c:pt>
                      <c:pt idx="14690">
                        <c:v>7.3460000000000001</c:v>
                      </c:pt>
                      <c:pt idx="14691">
                        <c:v>7.3470000000000004</c:v>
                      </c:pt>
                      <c:pt idx="14692">
                        <c:v>7.3470000000000004</c:v>
                      </c:pt>
                      <c:pt idx="14693">
                        <c:v>7.3479999999999999</c:v>
                      </c:pt>
                      <c:pt idx="14694">
                        <c:v>7.3479999999999999</c:v>
                      </c:pt>
                      <c:pt idx="14695">
                        <c:v>7.3490000000000002</c:v>
                      </c:pt>
                      <c:pt idx="14696">
                        <c:v>7.3490000000000002</c:v>
                      </c:pt>
                      <c:pt idx="14697">
                        <c:v>7.35</c:v>
                      </c:pt>
                      <c:pt idx="14698">
                        <c:v>7.35</c:v>
                      </c:pt>
                      <c:pt idx="14699">
                        <c:v>7.351</c:v>
                      </c:pt>
                      <c:pt idx="14700">
                        <c:v>7.351</c:v>
                      </c:pt>
                      <c:pt idx="14701">
                        <c:v>7.3520000000000003</c:v>
                      </c:pt>
                      <c:pt idx="14702">
                        <c:v>7.3520000000000003</c:v>
                      </c:pt>
                      <c:pt idx="14703">
                        <c:v>7.3529999999999998</c:v>
                      </c:pt>
                      <c:pt idx="14704">
                        <c:v>7.3529999999999998</c:v>
                      </c:pt>
                      <c:pt idx="14705">
                        <c:v>7.3540000000000001</c:v>
                      </c:pt>
                      <c:pt idx="14706">
                        <c:v>7.3540000000000001</c:v>
                      </c:pt>
                      <c:pt idx="14707">
                        <c:v>7.3550000000000004</c:v>
                      </c:pt>
                      <c:pt idx="14708">
                        <c:v>7.3550000000000004</c:v>
                      </c:pt>
                      <c:pt idx="14709">
                        <c:v>7.3559999999999999</c:v>
                      </c:pt>
                      <c:pt idx="14710">
                        <c:v>7.3559999999999999</c:v>
                      </c:pt>
                      <c:pt idx="14711">
                        <c:v>7.3570000000000002</c:v>
                      </c:pt>
                      <c:pt idx="14712">
                        <c:v>7.3570000000000002</c:v>
                      </c:pt>
                      <c:pt idx="14713">
                        <c:v>7.3579999999999997</c:v>
                      </c:pt>
                      <c:pt idx="14714">
                        <c:v>7.3579999999999997</c:v>
                      </c:pt>
                      <c:pt idx="14715">
                        <c:v>7.359</c:v>
                      </c:pt>
                      <c:pt idx="14716">
                        <c:v>7.359</c:v>
                      </c:pt>
                      <c:pt idx="14717">
                        <c:v>7.36</c:v>
                      </c:pt>
                      <c:pt idx="14718">
                        <c:v>7.36</c:v>
                      </c:pt>
                      <c:pt idx="14719">
                        <c:v>7.3609999999999998</c:v>
                      </c:pt>
                      <c:pt idx="14720">
                        <c:v>7.3609999999999998</c:v>
                      </c:pt>
                      <c:pt idx="14721">
                        <c:v>7.3620000000000001</c:v>
                      </c:pt>
                      <c:pt idx="14722">
                        <c:v>7.3620000000000001</c:v>
                      </c:pt>
                      <c:pt idx="14723">
                        <c:v>7.3630000000000004</c:v>
                      </c:pt>
                      <c:pt idx="14724">
                        <c:v>7.3630000000000004</c:v>
                      </c:pt>
                      <c:pt idx="14725">
                        <c:v>7.3639999999999999</c:v>
                      </c:pt>
                      <c:pt idx="14726">
                        <c:v>7.3639999999999999</c:v>
                      </c:pt>
                      <c:pt idx="14727">
                        <c:v>7.3650000000000002</c:v>
                      </c:pt>
                      <c:pt idx="14728">
                        <c:v>7.3650000000000002</c:v>
                      </c:pt>
                      <c:pt idx="14729">
                        <c:v>7.3659999999999997</c:v>
                      </c:pt>
                      <c:pt idx="14730">
                        <c:v>7.3659999999999997</c:v>
                      </c:pt>
                      <c:pt idx="14731">
                        <c:v>7.367</c:v>
                      </c:pt>
                      <c:pt idx="14732">
                        <c:v>7.367</c:v>
                      </c:pt>
                      <c:pt idx="14733">
                        <c:v>7.3680000000000003</c:v>
                      </c:pt>
                      <c:pt idx="14734">
                        <c:v>7.3680000000000003</c:v>
                      </c:pt>
                      <c:pt idx="14735">
                        <c:v>7.3689999999999998</c:v>
                      </c:pt>
                      <c:pt idx="14736">
                        <c:v>7.3689999999999998</c:v>
                      </c:pt>
                      <c:pt idx="14737">
                        <c:v>7.37</c:v>
                      </c:pt>
                      <c:pt idx="14738">
                        <c:v>7.37</c:v>
                      </c:pt>
                      <c:pt idx="14739">
                        <c:v>7.3710000000000004</c:v>
                      </c:pt>
                      <c:pt idx="14740">
                        <c:v>7.3710000000000004</c:v>
                      </c:pt>
                      <c:pt idx="14741">
                        <c:v>7.3719999999999999</c:v>
                      </c:pt>
                      <c:pt idx="14742">
                        <c:v>7.3719999999999999</c:v>
                      </c:pt>
                      <c:pt idx="14743">
                        <c:v>7.3730000000000002</c:v>
                      </c:pt>
                      <c:pt idx="14744">
                        <c:v>7.3730000000000002</c:v>
                      </c:pt>
                      <c:pt idx="14745">
                        <c:v>7.3739999999999997</c:v>
                      </c:pt>
                      <c:pt idx="14746">
                        <c:v>7.3739999999999997</c:v>
                      </c:pt>
                      <c:pt idx="14747">
                        <c:v>7.375</c:v>
                      </c:pt>
                      <c:pt idx="14748">
                        <c:v>7.375</c:v>
                      </c:pt>
                      <c:pt idx="14749">
                        <c:v>7.3760000000000003</c:v>
                      </c:pt>
                      <c:pt idx="14750">
                        <c:v>7.3760000000000003</c:v>
                      </c:pt>
                      <c:pt idx="14751">
                        <c:v>7.3769999999999998</c:v>
                      </c:pt>
                      <c:pt idx="14752">
                        <c:v>7.3769999999999998</c:v>
                      </c:pt>
                      <c:pt idx="14753">
                        <c:v>7.3780000000000001</c:v>
                      </c:pt>
                      <c:pt idx="14754">
                        <c:v>7.3780000000000001</c:v>
                      </c:pt>
                      <c:pt idx="14755">
                        <c:v>7.3789999999999996</c:v>
                      </c:pt>
                      <c:pt idx="14756">
                        <c:v>7.3789999999999996</c:v>
                      </c:pt>
                      <c:pt idx="14757">
                        <c:v>7.38</c:v>
                      </c:pt>
                      <c:pt idx="14758">
                        <c:v>7.38</c:v>
                      </c:pt>
                      <c:pt idx="14759">
                        <c:v>7.3810000000000002</c:v>
                      </c:pt>
                      <c:pt idx="14760">
                        <c:v>7.3810000000000002</c:v>
                      </c:pt>
                      <c:pt idx="14761">
                        <c:v>7.3819999999999997</c:v>
                      </c:pt>
                      <c:pt idx="14762">
                        <c:v>7.3819999999999997</c:v>
                      </c:pt>
                      <c:pt idx="14763">
                        <c:v>7.383</c:v>
                      </c:pt>
                      <c:pt idx="14764">
                        <c:v>7.383</c:v>
                      </c:pt>
                      <c:pt idx="14765">
                        <c:v>7.3840000000000003</c:v>
                      </c:pt>
                      <c:pt idx="14766">
                        <c:v>7.3840000000000003</c:v>
                      </c:pt>
                      <c:pt idx="14767">
                        <c:v>7.3849999999999998</c:v>
                      </c:pt>
                      <c:pt idx="14768">
                        <c:v>7.3849999999999998</c:v>
                      </c:pt>
                      <c:pt idx="14769">
                        <c:v>7.3860000000000001</c:v>
                      </c:pt>
                      <c:pt idx="14770">
                        <c:v>7.3860000000000001</c:v>
                      </c:pt>
                      <c:pt idx="14771">
                        <c:v>7.3869999999999996</c:v>
                      </c:pt>
                      <c:pt idx="14772">
                        <c:v>7.3869999999999996</c:v>
                      </c:pt>
                      <c:pt idx="14773">
                        <c:v>7.3879999999999999</c:v>
                      </c:pt>
                      <c:pt idx="14774">
                        <c:v>7.3879999999999999</c:v>
                      </c:pt>
                      <c:pt idx="14775">
                        <c:v>7.3890000000000002</c:v>
                      </c:pt>
                      <c:pt idx="14776">
                        <c:v>7.3890000000000002</c:v>
                      </c:pt>
                      <c:pt idx="14777">
                        <c:v>7.39</c:v>
                      </c:pt>
                      <c:pt idx="14778">
                        <c:v>7.39</c:v>
                      </c:pt>
                      <c:pt idx="14779">
                        <c:v>7.391</c:v>
                      </c:pt>
                      <c:pt idx="14780">
                        <c:v>7.391</c:v>
                      </c:pt>
                      <c:pt idx="14781">
                        <c:v>7.3920000000000003</c:v>
                      </c:pt>
                      <c:pt idx="14782">
                        <c:v>7.3920000000000003</c:v>
                      </c:pt>
                      <c:pt idx="14783">
                        <c:v>7.3929999999999998</c:v>
                      </c:pt>
                      <c:pt idx="14784">
                        <c:v>7.3929999999999998</c:v>
                      </c:pt>
                      <c:pt idx="14785">
                        <c:v>7.3940000000000001</c:v>
                      </c:pt>
                      <c:pt idx="14786">
                        <c:v>7.3940000000000001</c:v>
                      </c:pt>
                      <c:pt idx="14787">
                        <c:v>7.3949999999999996</c:v>
                      </c:pt>
                      <c:pt idx="14788">
                        <c:v>7.3949999999999996</c:v>
                      </c:pt>
                      <c:pt idx="14789">
                        <c:v>7.3959999999999999</c:v>
                      </c:pt>
                      <c:pt idx="14790">
                        <c:v>7.3959999999999999</c:v>
                      </c:pt>
                      <c:pt idx="14791">
                        <c:v>7.3970000000000002</c:v>
                      </c:pt>
                      <c:pt idx="14792">
                        <c:v>7.3970000000000002</c:v>
                      </c:pt>
                      <c:pt idx="14793">
                        <c:v>7.3979999999999997</c:v>
                      </c:pt>
                      <c:pt idx="14794">
                        <c:v>7.3979999999999997</c:v>
                      </c:pt>
                      <c:pt idx="14795">
                        <c:v>7.399</c:v>
                      </c:pt>
                      <c:pt idx="14796">
                        <c:v>7.399</c:v>
                      </c:pt>
                      <c:pt idx="14797">
                        <c:v>7.4</c:v>
                      </c:pt>
                      <c:pt idx="14798">
                        <c:v>7.4</c:v>
                      </c:pt>
                      <c:pt idx="14799">
                        <c:v>7.4009999999999998</c:v>
                      </c:pt>
                      <c:pt idx="14800">
                        <c:v>7.4009999999999998</c:v>
                      </c:pt>
                      <c:pt idx="14801">
                        <c:v>7.4020000000000001</c:v>
                      </c:pt>
                      <c:pt idx="14802">
                        <c:v>7.4020000000000001</c:v>
                      </c:pt>
                      <c:pt idx="14803">
                        <c:v>7.4029999999999996</c:v>
                      </c:pt>
                      <c:pt idx="14804">
                        <c:v>7.4029999999999996</c:v>
                      </c:pt>
                      <c:pt idx="14805">
                        <c:v>7.4039999999999999</c:v>
                      </c:pt>
                      <c:pt idx="14806">
                        <c:v>7.4039999999999999</c:v>
                      </c:pt>
                      <c:pt idx="14807">
                        <c:v>7.4050000000000002</c:v>
                      </c:pt>
                      <c:pt idx="14808">
                        <c:v>7.4050000000000002</c:v>
                      </c:pt>
                      <c:pt idx="14809">
                        <c:v>7.4059999999999997</c:v>
                      </c:pt>
                      <c:pt idx="14810">
                        <c:v>7.4059999999999997</c:v>
                      </c:pt>
                      <c:pt idx="14811">
                        <c:v>7.407</c:v>
                      </c:pt>
                      <c:pt idx="14812">
                        <c:v>7.407</c:v>
                      </c:pt>
                      <c:pt idx="14813">
                        <c:v>7.4080000000000004</c:v>
                      </c:pt>
                      <c:pt idx="14814">
                        <c:v>7.4080000000000004</c:v>
                      </c:pt>
                      <c:pt idx="14815">
                        <c:v>7.4089999999999998</c:v>
                      </c:pt>
                      <c:pt idx="14816">
                        <c:v>7.4089999999999998</c:v>
                      </c:pt>
                      <c:pt idx="14817">
                        <c:v>7.41</c:v>
                      </c:pt>
                      <c:pt idx="14818">
                        <c:v>7.41</c:v>
                      </c:pt>
                      <c:pt idx="14819">
                        <c:v>7.4109999999999996</c:v>
                      </c:pt>
                      <c:pt idx="14820">
                        <c:v>7.4109999999999996</c:v>
                      </c:pt>
                      <c:pt idx="14821">
                        <c:v>7.4119999999999999</c:v>
                      </c:pt>
                      <c:pt idx="14822">
                        <c:v>7.4119999999999999</c:v>
                      </c:pt>
                      <c:pt idx="14823">
                        <c:v>7.4130000000000003</c:v>
                      </c:pt>
                      <c:pt idx="14824">
                        <c:v>7.4130000000000003</c:v>
                      </c:pt>
                      <c:pt idx="14825">
                        <c:v>7.4139999999999997</c:v>
                      </c:pt>
                      <c:pt idx="14826">
                        <c:v>7.4139999999999997</c:v>
                      </c:pt>
                      <c:pt idx="14827">
                        <c:v>7.415</c:v>
                      </c:pt>
                      <c:pt idx="14828">
                        <c:v>7.415</c:v>
                      </c:pt>
                      <c:pt idx="14829">
                        <c:v>7.4160000000000004</c:v>
                      </c:pt>
                      <c:pt idx="14830">
                        <c:v>7.4160000000000004</c:v>
                      </c:pt>
                      <c:pt idx="14831">
                        <c:v>7.4169999999999998</c:v>
                      </c:pt>
                      <c:pt idx="14832">
                        <c:v>7.4169999999999998</c:v>
                      </c:pt>
                      <c:pt idx="14833">
                        <c:v>7.4180000000000001</c:v>
                      </c:pt>
                      <c:pt idx="14834">
                        <c:v>7.4180000000000001</c:v>
                      </c:pt>
                      <c:pt idx="14835">
                        <c:v>7.4189999999999996</c:v>
                      </c:pt>
                      <c:pt idx="14836">
                        <c:v>7.4189999999999996</c:v>
                      </c:pt>
                      <c:pt idx="14837">
                        <c:v>7.42</c:v>
                      </c:pt>
                      <c:pt idx="14838">
                        <c:v>7.42</c:v>
                      </c:pt>
                      <c:pt idx="14839">
                        <c:v>7.4210000000000003</c:v>
                      </c:pt>
                      <c:pt idx="14840">
                        <c:v>7.4210000000000003</c:v>
                      </c:pt>
                      <c:pt idx="14841">
                        <c:v>7.4219999999999997</c:v>
                      </c:pt>
                      <c:pt idx="14842">
                        <c:v>7.4219999999999997</c:v>
                      </c:pt>
                      <c:pt idx="14843">
                        <c:v>7.423</c:v>
                      </c:pt>
                      <c:pt idx="14844">
                        <c:v>7.423</c:v>
                      </c:pt>
                      <c:pt idx="14845">
                        <c:v>7.4240000000000004</c:v>
                      </c:pt>
                      <c:pt idx="14846">
                        <c:v>7.4240000000000004</c:v>
                      </c:pt>
                      <c:pt idx="14847">
                        <c:v>7.4249999999999998</c:v>
                      </c:pt>
                      <c:pt idx="14848">
                        <c:v>7.4249999999999998</c:v>
                      </c:pt>
                      <c:pt idx="14849">
                        <c:v>7.4260000000000002</c:v>
                      </c:pt>
                      <c:pt idx="14850">
                        <c:v>7.4260000000000002</c:v>
                      </c:pt>
                      <c:pt idx="14851">
                        <c:v>7.4269999999999996</c:v>
                      </c:pt>
                      <c:pt idx="14852">
                        <c:v>7.4269999999999996</c:v>
                      </c:pt>
                      <c:pt idx="14853">
                        <c:v>7.4279999999999999</c:v>
                      </c:pt>
                      <c:pt idx="14854">
                        <c:v>7.4279999999999999</c:v>
                      </c:pt>
                      <c:pt idx="14855">
                        <c:v>7.4290000000000003</c:v>
                      </c:pt>
                      <c:pt idx="14856">
                        <c:v>7.4290000000000003</c:v>
                      </c:pt>
                      <c:pt idx="14857">
                        <c:v>7.43</c:v>
                      </c:pt>
                      <c:pt idx="14858">
                        <c:v>7.43</c:v>
                      </c:pt>
                      <c:pt idx="14859">
                        <c:v>7.431</c:v>
                      </c:pt>
                      <c:pt idx="14860">
                        <c:v>7.431</c:v>
                      </c:pt>
                      <c:pt idx="14861">
                        <c:v>7.4320000000000004</c:v>
                      </c:pt>
                      <c:pt idx="14862">
                        <c:v>7.4320000000000004</c:v>
                      </c:pt>
                      <c:pt idx="14863">
                        <c:v>7.4329999999999998</c:v>
                      </c:pt>
                      <c:pt idx="14864">
                        <c:v>7.4329999999999998</c:v>
                      </c:pt>
                      <c:pt idx="14865">
                        <c:v>7.4340000000000002</c:v>
                      </c:pt>
                      <c:pt idx="14866">
                        <c:v>7.4340000000000002</c:v>
                      </c:pt>
                      <c:pt idx="14867">
                        <c:v>7.4349999999999996</c:v>
                      </c:pt>
                      <c:pt idx="14868">
                        <c:v>7.4349999999999996</c:v>
                      </c:pt>
                      <c:pt idx="14869">
                        <c:v>7.4359999999999999</c:v>
                      </c:pt>
                      <c:pt idx="14870">
                        <c:v>7.4359999999999999</c:v>
                      </c:pt>
                      <c:pt idx="14871">
                        <c:v>7.4370000000000003</c:v>
                      </c:pt>
                      <c:pt idx="14872">
                        <c:v>7.4370000000000003</c:v>
                      </c:pt>
                      <c:pt idx="14873">
                        <c:v>7.4379999999999997</c:v>
                      </c:pt>
                      <c:pt idx="14874">
                        <c:v>7.4379999999999997</c:v>
                      </c:pt>
                      <c:pt idx="14875">
                        <c:v>7.4390000000000001</c:v>
                      </c:pt>
                      <c:pt idx="14876">
                        <c:v>7.4390000000000001</c:v>
                      </c:pt>
                      <c:pt idx="14877">
                        <c:v>7.44</c:v>
                      </c:pt>
                      <c:pt idx="14878">
                        <c:v>7.44</c:v>
                      </c:pt>
                      <c:pt idx="14879">
                        <c:v>7.4409999999999998</c:v>
                      </c:pt>
                      <c:pt idx="14880">
                        <c:v>7.4409999999999998</c:v>
                      </c:pt>
                      <c:pt idx="14881">
                        <c:v>7.4420000000000002</c:v>
                      </c:pt>
                      <c:pt idx="14882">
                        <c:v>7.4420000000000002</c:v>
                      </c:pt>
                      <c:pt idx="14883">
                        <c:v>7.4429999999999996</c:v>
                      </c:pt>
                      <c:pt idx="14884">
                        <c:v>7.4429999999999996</c:v>
                      </c:pt>
                      <c:pt idx="14885">
                        <c:v>7.444</c:v>
                      </c:pt>
                      <c:pt idx="14886">
                        <c:v>7.444</c:v>
                      </c:pt>
                      <c:pt idx="14887">
                        <c:v>7.4450000000000003</c:v>
                      </c:pt>
                      <c:pt idx="14888">
                        <c:v>7.4450000000000003</c:v>
                      </c:pt>
                      <c:pt idx="14889">
                        <c:v>7.4459999999999997</c:v>
                      </c:pt>
                      <c:pt idx="14890">
                        <c:v>7.4459999999999997</c:v>
                      </c:pt>
                      <c:pt idx="14891">
                        <c:v>7.4470000000000001</c:v>
                      </c:pt>
                      <c:pt idx="14892">
                        <c:v>7.4470000000000001</c:v>
                      </c:pt>
                      <c:pt idx="14893">
                        <c:v>7.4480000000000004</c:v>
                      </c:pt>
                      <c:pt idx="14894">
                        <c:v>7.4480000000000004</c:v>
                      </c:pt>
                      <c:pt idx="14895">
                        <c:v>7.4489999999999998</c:v>
                      </c:pt>
                      <c:pt idx="14896">
                        <c:v>7.4489999999999998</c:v>
                      </c:pt>
                      <c:pt idx="14897">
                        <c:v>7.45</c:v>
                      </c:pt>
                      <c:pt idx="14898">
                        <c:v>7.45</c:v>
                      </c:pt>
                      <c:pt idx="14899">
                        <c:v>7.4509999999999996</c:v>
                      </c:pt>
                      <c:pt idx="14900">
                        <c:v>7.4509999999999996</c:v>
                      </c:pt>
                      <c:pt idx="14901">
                        <c:v>7.452</c:v>
                      </c:pt>
                      <c:pt idx="14902">
                        <c:v>7.452</c:v>
                      </c:pt>
                      <c:pt idx="14903">
                        <c:v>7.4530000000000003</c:v>
                      </c:pt>
                      <c:pt idx="14904">
                        <c:v>7.4530000000000003</c:v>
                      </c:pt>
                      <c:pt idx="14905">
                        <c:v>7.4539999999999997</c:v>
                      </c:pt>
                      <c:pt idx="14906">
                        <c:v>7.4539999999999997</c:v>
                      </c:pt>
                      <c:pt idx="14907">
                        <c:v>7.4550000000000001</c:v>
                      </c:pt>
                      <c:pt idx="14908">
                        <c:v>7.4550000000000001</c:v>
                      </c:pt>
                      <c:pt idx="14909">
                        <c:v>7.4560000000000004</c:v>
                      </c:pt>
                      <c:pt idx="14910">
                        <c:v>7.4560000000000004</c:v>
                      </c:pt>
                      <c:pt idx="14911">
                        <c:v>7.4569999999999999</c:v>
                      </c:pt>
                      <c:pt idx="14912">
                        <c:v>7.4569999999999999</c:v>
                      </c:pt>
                      <c:pt idx="14913">
                        <c:v>7.4580000000000002</c:v>
                      </c:pt>
                      <c:pt idx="14914">
                        <c:v>7.4580000000000002</c:v>
                      </c:pt>
                      <c:pt idx="14915">
                        <c:v>7.4589999999999996</c:v>
                      </c:pt>
                      <c:pt idx="14916">
                        <c:v>7.4589999999999996</c:v>
                      </c:pt>
                      <c:pt idx="14917">
                        <c:v>7.46</c:v>
                      </c:pt>
                      <c:pt idx="14918">
                        <c:v>7.46</c:v>
                      </c:pt>
                      <c:pt idx="14919">
                        <c:v>7.4610000000000003</c:v>
                      </c:pt>
                      <c:pt idx="14920">
                        <c:v>7.4610000000000003</c:v>
                      </c:pt>
                      <c:pt idx="14921">
                        <c:v>7.4619999999999997</c:v>
                      </c:pt>
                      <c:pt idx="14922">
                        <c:v>7.4619999999999997</c:v>
                      </c:pt>
                      <c:pt idx="14923">
                        <c:v>7.4630000000000001</c:v>
                      </c:pt>
                      <c:pt idx="14924">
                        <c:v>7.4630000000000001</c:v>
                      </c:pt>
                      <c:pt idx="14925">
                        <c:v>7.4640000000000004</c:v>
                      </c:pt>
                      <c:pt idx="14926">
                        <c:v>7.4640000000000004</c:v>
                      </c:pt>
                      <c:pt idx="14927">
                        <c:v>7.4649999999999999</c:v>
                      </c:pt>
                      <c:pt idx="14928">
                        <c:v>7.4649999999999999</c:v>
                      </c:pt>
                      <c:pt idx="14929">
                        <c:v>7.4660000000000002</c:v>
                      </c:pt>
                      <c:pt idx="14930">
                        <c:v>7.4660000000000002</c:v>
                      </c:pt>
                      <c:pt idx="14931">
                        <c:v>7.4669999999999996</c:v>
                      </c:pt>
                      <c:pt idx="14932">
                        <c:v>7.4669999999999996</c:v>
                      </c:pt>
                      <c:pt idx="14933">
                        <c:v>7.468</c:v>
                      </c:pt>
                      <c:pt idx="14934">
                        <c:v>7.468</c:v>
                      </c:pt>
                      <c:pt idx="14935">
                        <c:v>7.4690000000000003</c:v>
                      </c:pt>
                      <c:pt idx="14936">
                        <c:v>7.4690000000000003</c:v>
                      </c:pt>
                      <c:pt idx="14937">
                        <c:v>7.47</c:v>
                      </c:pt>
                      <c:pt idx="14938">
                        <c:v>7.47</c:v>
                      </c:pt>
                      <c:pt idx="14939">
                        <c:v>7.4710000000000001</c:v>
                      </c:pt>
                      <c:pt idx="14940">
                        <c:v>7.4710000000000001</c:v>
                      </c:pt>
                      <c:pt idx="14941">
                        <c:v>7.4720000000000004</c:v>
                      </c:pt>
                      <c:pt idx="14942">
                        <c:v>7.4720000000000004</c:v>
                      </c:pt>
                      <c:pt idx="14943">
                        <c:v>7.4729999999999999</c:v>
                      </c:pt>
                      <c:pt idx="14944">
                        <c:v>7.4729999999999999</c:v>
                      </c:pt>
                      <c:pt idx="14945">
                        <c:v>7.4740000000000002</c:v>
                      </c:pt>
                      <c:pt idx="14946">
                        <c:v>7.4740000000000002</c:v>
                      </c:pt>
                      <c:pt idx="14947">
                        <c:v>7.4749999999999996</c:v>
                      </c:pt>
                      <c:pt idx="14948">
                        <c:v>7.4749999999999996</c:v>
                      </c:pt>
                      <c:pt idx="14949">
                        <c:v>7.476</c:v>
                      </c:pt>
                      <c:pt idx="14950">
                        <c:v>7.476</c:v>
                      </c:pt>
                      <c:pt idx="14951">
                        <c:v>7.4770000000000003</c:v>
                      </c:pt>
                      <c:pt idx="14952">
                        <c:v>7.4770000000000003</c:v>
                      </c:pt>
                      <c:pt idx="14953">
                        <c:v>7.4779999999999998</c:v>
                      </c:pt>
                      <c:pt idx="14954">
                        <c:v>7.4779999999999998</c:v>
                      </c:pt>
                      <c:pt idx="14955">
                        <c:v>7.4790000000000001</c:v>
                      </c:pt>
                      <c:pt idx="14956">
                        <c:v>7.4790000000000001</c:v>
                      </c:pt>
                      <c:pt idx="14957">
                        <c:v>7.48</c:v>
                      </c:pt>
                      <c:pt idx="14958">
                        <c:v>7.48</c:v>
                      </c:pt>
                      <c:pt idx="14959">
                        <c:v>7.4809999999999999</c:v>
                      </c:pt>
                      <c:pt idx="14960">
                        <c:v>7.4809999999999999</c:v>
                      </c:pt>
                      <c:pt idx="14961">
                        <c:v>7.4820000000000002</c:v>
                      </c:pt>
                      <c:pt idx="14962">
                        <c:v>7.4820000000000002</c:v>
                      </c:pt>
                      <c:pt idx="14963">
                        <c:v>7.4829999999999997</c:v>
                      </c:pt>
                      <c:pt idx="14964">
                        <c:v>7.4829999999999997</c:v>
                      </c:pt>
                      <c:pt idx="14965">
                        <c:v>7.484</c:v>
                      </c:pt>
                      <c:pt idx="14966">
                        <c:v>7.484</c:v>
                      </c:pt>
                      <c:pt idx="14967">
                        <c:v>7.4850000000000003</c:v>
                      </c:pt>
                      <c:pt idx="14968">
                        <c:v>7.4850000000000003</c:v>
                      </c:pt>
                      <c:pt idx="14969">
                        <c:v>7.4859999999999998</c:v>
                      </c:pt>
                      <c:pt idx="14970">
                        <c:v>7.4859999999999998</c:v>
                      </c:pt>
                      <c:pt idx="14971">
                        <c:v>7.4870000000000001</c:v>
                      </c:pt>
                      <c:pt idx="14972">
                        <c:v>7.4870000000000001</c:v>
                      </c:pt>
                      <c:pt idx="14973">
                        <c:v>7.4880000000000004</c:v>
                      </c:pt>
                      <c:pt idx="14974">
                        <c:v>7.4880000000000004</c:v>
                      </c:pt>
                      <c:pt idx="14975">
                        <c:v>7.4889999999999999</c:v>
                      </c:pt>
                      <c:pt idx="14976">
                        <c:v>7.4889999999999999</c:v>
                      </c:pt>
                      <c:pt idx="14977">
                        <c:v>7.49</c:v>
                      </c:pt>
                      <c:pt idx="14978">
                        <c:v>7.49</c:v>
                      </c:pt>
                      <c:pt idx="14979">
                        <c:v>7.4909999999999997</c:v>
                      </c:pt>
                      <c:pt idx="14980">
                        <c:v>7.4909999999999997</c:v>
                      </c:pt>
                      <c:pt idx="14981">
                        <c:v>7.492</c:v>
                      </c:pt>
                      <c:pt idx="14982">
                        <c:v>7.492</c:v>
                      </c:pt>
                      <c:pt idx="14983">
                        <c:v>7.4930000000000003</c:v>
                      </c:pt>
                      <c:pt idx="14984">
                        <c:v>7.4930000000000003</c:v>
                      </c:pt>
                      <c:pt idx="14985">
                        <c:v>7.4939999999999998</c:v>
                      </c:pt>
                      <c:pt idx="14986">
                        <c:v>7.4939999999999998</c:v>
                      </c:pt>
                      <c:pt idx="14987">
                        <c:v>7.4950000000000001</c:v>
                      </c:pt>
                      <c:pt idx="14988">
                        <c:v>7.4950000000000001</c:v>
                      </c:pt>
                      <c:pt idx="14989">
                        <c:v>7.4960000000000004</c:v>
                      </c:pt>
                      <c:pt idx="14990">
                        <c:v>7.4960000000000004</c:v>
                      </c:pt>
                      <c:pt idx="14991">
                        <c:v>7.4969999999999999</c:v>
                      </c:pt>
                      <c:pt idx="14992">
                        <c:v>7.4969999999999999</c:v>
                      </c:pt>
                      <c:pt idx="14993">
                        <c:v>7.4980000000000002</c:v>
                      </c:pt>
                      <c:pt idx="14994">
                        <c:v>7.4980000000000002</c:v>
                      </c:pt>
                      <c:pt idx="14995">
                        <c:v>7.4989999999999997</c:v>
                      </c:pt>
                      <c:pt idx="14996">
                        <c:v>7.4989999999999997</c:v>
                      </c:pt>
                      <c:pt idx="14997">
                        <c:v>7.5</c:v>
                      </c:pt>
                      <c:pt idx="14998">
                        <c:v>7.5</c:v>
                      </c:pt>
                      <c:pt idx="14999">
                        <c:v>7.5010000000000003</c:v>
                      </c:pt>
                      <c:pt idx="15000">
                        <c:v>7.5010000000000003</c:v>
                      </c:pt>
                      <c:pt idx="15001">
                        <c:v>7.5019999999999998</c:v>
                      </c:pt>
                      <c:pt idx="15002">
                        <c:v>7.5019999999999998</c:v>
                      </c:pt>
                      <c:pt idx="15003">
                        <c:v>7.5030000000000001</c:v>
                      </c:pt>
                      <c:pt idx="15004">
                        <c:v>7.5030000000000001</c:v>
                      </c:pt>
                      <c:pt idx="15005">
                        <c:v>7.5039999999999996</c:v>
                      </c:pt>
                      <c:pt idx="15006">
                        <c:v>7.5039999999999996</c:v>
                      </c:pt>
                      <c:pt idx="15007">
                        <c:v>7.5049999999999999</c:v>
                      </c:pt>
                      <c:pt idx="15008">
                        <c:v>7.5049999999999999</c:v>
                      </c:pt>
                      <c:pt idx="15009">
                        <c:v>7.5060000000000002</c:v>
                      </c:pt>
                      <c:pt idx="15010">
                        <c:v>7.5060000000000002</c:v>
                      </c:pt>
                      <c:pt idx="15011">
                        <c:v>7.5069999999999997</c:v>
                      </c:pt>
                      <c:pt idx="15012">
                        <c:v>7.5069999999999997</c:v>
                      </c:pt>
                      <c:pt idx="15013">
                        <c:v>7.508</c:v>
                      </c:pt>
                      <c:pt idx="15014">
                        <c:v>7.508</c:v>
                      </c:pt>
                      <c:pt idx="15015">
                        <c:v>7.5090000000000003</c:v>
                      </c:pt>
                      <c:pt idx="15016">
                        <c:v>7.5090000000000003</c:v>
                      </c:pt>
                      <c:pt idx="15017">
                        <c:v>7.51</c:v>
                      </c:pt>
                      <c:pt idx="15018">
                        <c:v>7.51</c:v>
                      </c:pt>
                      <c:pt idx="15019">
                        <c:v>7.5110000000000001</c:v>
                      </c:pt>
                      <c:pt idx="15020">
                        <c:v>7.5110000000000001</c:v>
                      </c:pt>
                      <c:pt idx="15021">
                        <c:v>7.5119999999999996</c:v>
                      </c:pt>
                      <c:pt idx="15022">
                        <c:v>7.5119999999999996</c:v>
                      </c:pt>
                      <c:pt idx="15023">
                        <c:v>7.5129999999999999</c:v>
                      </c:pt>
                      <c:pt idx="15024">
                        <c:v>7.5129999999999999</c:v>
                      </c:pt>
                      <c:pt idx="15025">
                        <c:v>7.5140000000000002</c:v>
                      </c:pt>
                      <c:pt idx="15026">
                        <c:v>7.5140000000000002</c:v>
                      </c:pt>
                      <c:pt idx="15027">
                        <c:v>7.5149999999999997</c:v>
                      </c:pt>
                      <c:pt idx="15028">
                        <c:v>7.5149999999999997</c:v>
                      </c:pt>
                      <c:pt idx="15029">
                        <c:v>7.516</c:v>
                      </c:pt>
                      <c:pt idx="15030">
                        <c:v>7.516</c:v>
                      </c:pt>
                      <c:pt idx="15031">
                        <c:v>7.5170000000000003</c:v>
                      </c:pt>
                      <c:pt idx="15032">
                        <c:v>7.5170000000000003</c:v>
                      </c:pt>
                      <c:pt idx="15033">
                        <c:v>7.5179999999999998</c:v>
                      </c:pt>
                      <c:pt idx="15034">
                        <c:v>7.5179999999999998</c:v>
                      </c:pt>
                      <c:pt idx="15035">
                        <c:v>7.5190000000000001</c:v>
                      </c:pt>
                      <c:pt idx="15036">
                        <c:v>7.5190000000000001</c:v>
                      </c:pt>
                      <c:pt idx="15037">
                        <c:v>7.52</c:v>
                      </c:pt>
                      <c:pt idx="15038">
                        <c:v>7.52</c:v>
                      </c:pt>
                      <c:pt idx="15039">
                        <c:v>7.5209999999999999</c:v>
                      </c:pt>
                      <c:pt idx="15040">
                        <c:v>7.5209999999999999</c:v>
                      </c:pt>
                      <c:pt idx="15041">
                        <c:v>7.5220000000000002</c:v>
                      </c:pt>
                      <c:pt idx="15042">
                        <c:v>7.5220000000000002</c:v>
                      </c:pt>
                      <c:pt idx="15043">
                        <c:v>7.5229999999999997</c:v>
                      </c:pt>
                      <c:pt idx="15044">
                        <c:v>7.5229999999999997</c:v>
                      </c:pt>
                      <c:pt idx="15045">
                        <c:v>7.524</c:v>
                      </c:pt>
                      <c:pt idx="15046">
                        <c:v>7.524</c:v>
                      </c:pt>
                      <c:pt idx="15047">
                        <c:v>7.5250000000000004</c:v>
                      </c:pt>
                      <c:pt idx="15048">
                        <c:v>7.5250000000000004</c:v>
                      </c:pt>
                      <c:pt idx="15049">
                        <c:v>7.5259999999999998</c:v>
                      </c:pt>
                      <c:pt idx="15050">
                        <c:v>7.5259999999999998</c:v>
                      </c:pt>
                      <c:pt idx="15051">
                        <c:v>7.5270000000000001</c:v>
                      </c:pt>
                      <c:pt idx="15052">
                        <c:v>7.5270000000000001</c:v>
                      </c:pt>
                      <c:pt idx="15053">
                        <c:v>7.5279999999999996</c:v>
                      </c:pt>
                      <c:pt idx="15054">
                        <c:v>7.5279999999999996</c:v>
                      </c:pt>
                      <c:pt idx="15055">
                        <c:v>7.5289999999999999</c:v>
                      </c:pt>
                      <c:pt idx="15056">
                        <c:v>7.5289999999999999</c:v>
                      </c:pt>
                      <c:pt idx="15057">
                        <c:v>7.53</c:v>
                      </c:pt>
                      <c:pt idx="15058">
                        <c:v>7.53</c:v>
                      </c:pt>
                      <c:pt idx="15059">
                        <c:v>7.5309999999999997</c:v>
                      </c:pt>
                      <c:pt idx="15060">
                        <c:v>7.5309999999999997</c:v>
                      </c:pt>
                      <c:pt idx="15061">
                        <c:v>7.532</c:v>
                      </c:pt>
                      <c:pt idx="15062">
                        <c:v>7.532</c:v>
                      </c:pt>
                      <c:pt idx="15063">
                        <c:v>7.5330000000000004</c:v>
                      </c:pt>
                      <c:pt idx="15064">
                        <c:v>7.5330000000000004</c:v>
                      </c:pt>
                      <c:pt idx="15065">
                        <c:v>7.5339999999999998</c:v>
                      </c:pt>
                      <c:pt idx="15066">
                        <c:v>7.5339999999999998</c:v>
                      </c:pt>
                      <c:pt idx="15067">
                        <c:v>7.5350000000000001</c:v>
                      </c:pt>
                      <c:pt idx="15068">
                        <c:v>7.5350000000000001</c:v>
                      </c:pt>
                      <c:pt idx="15069">
                        <c:v>7.5359999999999996</c:v>
                      </c:pt>
                      <c:pt idx="15070">
                        <c:v>7.5359999999999996</c:v>
                      </c:pt>
                      <c:pt idx="15071">
                        <c:v>7.5369999999999999</c:v>
                      </c:pt>
                      <c:pt idx="15072">
                        <c:v>7.5369999999999999</c:v>
                      </c:pt>
                      <c:pt idx="15073">
                        <c:v>7.5380000000000003</c:v>
                      </c:pt>
                      <c:pt idx="15074">
                        <c:v>7.5380000000000003</c:v>
                      </c:pt>
                      <c:pt idx="15075">
                        <c:v>7.5389999999999997</c:v>
                      </c:pt>
                      <c:pt idx="15076">
                        <c:v>7.5389999999999997</c:v>
                      </c:pt>
                      <c:pt idx="15077">
                        <c:v>7.54</c:v>
                      </c:pt>
                      <c:pt idx="15078">
                        <c:v>7.54</c:v>
                      </c:pt>
                      <c:pt idx="15079">
                        <c:v>7.5410000000000004</c:v>
                      </c:pt>
                      <c:pt idx="15080">
                        <c:v>7.5410000000000004</c:v>
                      </c:pt>
                      <c:pt idx="15081">
                        <c:v>7.5419999999999998</c:v>
                      </c:pt>
                      <c:pt idx="15082">
                        <c:v>7.5419999999999998</c:v>
                      </c:pt>
                      <c:pt idx="15083">
                        <c:v>7.5430000000000001</c:v>
                      </c:pt>
                      <c:pt idx="15084">
                        <c:v>7.5430000000000001</c:v>
                      </c:pt>
                      <c:pt idx="15085">
                        <c:v>7.5439999999999996</c:v>
                      </c:pt>
                      <c:pt idx="15086">
                        <c:v>7.5439999999999996</c:v>
                      </c:pt>
                      <c:pt idx="15087">
                        <c:v>7.5449999999999999</c:v>
                      </c:pt>
                      <c:pt idx="15088">
                        <c:v>7.5449999999999999</c:v>
                      </c:pt>
                      <c:pt idx="15089">
                        <c:v>7.5460000000000003</c:v>
                      </c:pt>
                      <c:pt idx="15090">
                        <c:v>7.5460000000000003</c:v>
                      </c:pt>
                      <c:pt idx="15091">
                        <c:v>7.5469999999999997</c:v>
                      </c:pt>
                      <c:pt idx="15092">
                        <c:v>7.5469999999999997</c:v>
                      </c:pt>
                      <c:pt idx="15093">
                        <c:v>7.548</c:v>
                      </c:pt>
                      <c:pt idx="15094">
                        <c:v>7.548</c:v>
                      </c:pt>
                      <c:pt idx="15095">
                        <c:v>7.5490000000000004</c:v>
                      </c:pt>
                      <c:pt idx="15096">
                        <c:v>7.5490000000000004</c:v>
                      </c:pt>
                      <c:pt idx="15097">
                        <c:v>7.55</c:v>
                      </c:pt>
                      <c:pt idx="15098">
                        <c:v>7.55</c:v>
                      </c:pt>
                      <c:pt idx="15099">
                        <c:v>7.5510000000000002</c:v>
                      </c:pt>
                      <c:pt idx="15100">
                        <c:v>7.5510000000000002</c:v>
                      </c:pt>
                      <c:pt idx="15101">
                        <c:v>7.5519999999999996</c:v>
                      </c:pt>
                      <c:pt idx="15102">
                        <c:v>7.5519999999999996</c:v>
                      </c:pt>
                      <c:pt idx="15103">
                        <c:v>7.5529999999999999</c:v>
                      </c:pt>
                      <c:pt idx="15104">
                        <c:v>7.5529999999999999</c:v>
                      </c:pt>
                      <c:pt idx="15105">
                        <c:v>7.5540000000000003</c:v>
                      </c:pt>
                      <c:pt idx="15106">
                        <c:v>7.5540000000000003</c:v>
                      </c:pt>
                      <c:pt idx="15107">
                        <c:v>7.5549999999999997</c:v>
                      </c:pt>
                      <c:pt idx="15108">
                        <c:v>7.5549999999999997</c:v>
                      </c:pt>
                      <c:pt idx="15109">
                        <c:v>7.556</c:v>
                      </c:pt>
                      <c:pt idx="15110">
                        <c:v>7.556</c:v>
                      </c:pt>
                      <c:pt idx="15111">
                        <c:v>7.5570000000000004</c:v>
                      </c:pt>
                      <c:pt idx="15112">
                        <c:v>7.5570000000000004</c:v>
                      </c:pt>
                      <c:pt idx="15113">
                        <c:v>7.5579999999999998</c:v>
                      </c:pt>
                      <c:pt idx="15114">
                        <c:v>7.5579999999999998</c:v>
                      </c:pt>
                      <c:pt idx="15115">
                        <c:v>7.5590000000000002</c:v>
                      </c:pt>
                      <c:pt idx="15116">
                        <c:v>7.5590000000000002</c:v>
                      </c:pt>
                      <c:pt idx="15117">
                        <c:v>7.56</c:v>
                      </c:pt>
                      <c:pt idx="15118">
                        <c:v>7.56</c:v>
                      </c:pt>
                      <c:pt idx="15119">
                        <c:v>7.5609999999999999</c:v>
                      </c:pt>
                      <c:pt idx="15120">
                        <c:v>7.5609999999999999</c:v>
                      </c:pt>
                      <c:pt idx="15121">
                        <c:v>7.5620000000000003</c:v>
                      </c:pt>
                      <c:pt idx="15122">
                        <c:v>7.5620000000000003</c:v>
                      </c:pt>
                      <c:pt idx="15123">
                        <c:v>7.5629999999999997</c:v>
                      </c:pt>
                      <c:pt idx="15124">
                        <c:v>7.5629999999999997</c:v>
                      </c:pt>
                      <c:pt idx="15125">
                        <c:v>7.5640000000000001</c:v>
                      </c:pt>
                      <c:pt idx="15126">
                        <c:v>7.5640000000000001</c:v>
                      </c:pt>
                      <c:pt idx="15127">
                        <c:v>7.5650000000000004</c:v>
                      </c:pt>
                      <c:pt idx="15128">
                        <c:v>7.5650000000000004</c:v>
                      </c:pt>
                      <c:pt idx="15129">
                        <c:v>7.5659999999999998</c:v>
                      </c:pt>
                      <c:pt idx="15130">
                        <c:v>7.5659999999999998</c:v>
                      </c:pt>
                      <c:pt idx="15131">
                        <c:v>7.5670000000000002</c:v>
                      </c:pt>
                      <c:pt idx="15132">
                        <c:v>7.5670000000000002</c:v>
                      </c:pt>
                      <c:pt idx="15133">
                        <c:v>7.5679999999999996</c:v>
                      </c:pt>
                      <c:pt idx="15134">
                        <c:v>7.5679999999999996</c:v>
                      </c:pt>
                      <c:pt idx="15135">
                        <c:v>7.569</c:v>
                      </c:pt>
                      <c:pt idx="15136">
                        <c:v>7.569</c:v>
                      </c:pt>
                      <c:pt idx="15137">
                        <c:v>7.57</c:v>
                      </c:pt>
                      <c:pt idx="15138">
                        <c:v>7.57</c:v>
                      </c:pt>
                      <c:pt idx="15139">
                        <c:v>7.5709999999999997</c:v>
                      </c:pt>
                      <c:pt idx="15140">
                        <c:v>7.5709999999999997</c:v>
                      </c:pt>
                      <c:pt idx="15141">
                        <c:v>7.5720000000000001</c:v>
                      </c:pt>
                      <c:pt idx="15142">
                        <c:v>7.5720000000000001</c:v>
                      </c:pt>
                      <c:pt idx="15143">
                        <c:v>7.5730000000000004</c:v>
                      </c:pt>
                      <c:pt idx="15144">
                        <c:v>7.5730000000000004</c:v>
                      </c:pt>
                      <c:pt idx="15145">
                        <c:v>7.5739999999999998</c:v>
                      </c:pt>
                      <c:pt idx="15146">
                        <c:v>7.5739999999999998</c:v>
                      </c:pt>
                      <c:pt idx="15147">
                        <c:v>7.5750000000000002</c:v>
                      </c:pt>
                      <c:pt idx="15148">
                        <c:v>7.5750000000000002</c:v>
                      </c:pt>
                      <c:pt idx="15149">
                        <c:v>7.5759999999999996</c:v>
                      </c:pt>
                      <c:pt idx="15150">
                        <c:v>7.5759999999999996</c:v>
                      </c:pt>
                      <c:pt idx="15151">
                        <c:v>7.577</c:v>
                      </c:pt>
                      <c:pt idx="15152">
                        <c:v>7.577</c:v>
                      </c:pt>
                      <c:pt idx="15153">
                        <c:v>7.5780000000000003</c:v>
                      </c:pt>
                      <c:pt idx="15154">
                        <c:v>7.5780000000000003</c:v>
                      </c:pt>
                      <c:pt idx="15155">
                        <c:v>7.5789999999999997</c:v>
                      </c:pt>
                      <c:pt idx="15156">
                        <c:v>7.5789999999999997</c:v>
                      </c:pt>
                      <c:pt idx="15157">
                        <c:v>7.58</c:v>
                      </c:pt>
                      <c:pt idx="15158">
                        <c:v>7.58</c:v>
                      </c:pt>
                      <c:pt idx="15159">
                        <c:v>7.5810000000000004</c:v>
                      </c:pt>
                      <c:pt idx="15160">
                        <c:v>7.5810000000000004</c:v>
                      </c:pt>
                      <c:pt idx="15161">
                        <c:v>7.5819999999999999</c:v>
                      </c:pt>
                      <c:pt idx="15162">
                        <c:v>7.5819999999999999</c:v>
                      </c:pt>
                      <c:pt idx="15163">
                        <c:v>7.5830000000000002</c:v>
                      </c:pt>
                      <c:pt idx="15164">
                        <c:v>7.5830000000000002</c:v>
                      </c:pt>
                      <c:pt idx="15165">
                        <c:v>7.5839999999999996</c:v>
                      </c:pt>
                      <c:pt idx="15166">
                        <c:v>7.5839999999999996</c:v>
                      </c:pt>
                      <c:pt idx="15167">
                        <c:v>7.585</c:v>
                      </c:pt>
                      <c:pt idx="15168">
                        <c:v>7.585</c:v>
                      </c:pt>
                      <c:pt idx="15169">
                        <c:v>7.5860000000000003</c:v>
                      </c:pt>
                      <c:pt idx="15170">
                        <c:v>7.5860000000000003</c:v>
                      </c:pt>
                      <c:pt idx="15171">
                        <c:v>7.5869999999999997</c:v>
                      </c:pt>
                      <c:pt idx="15172">
                        <c:v>7.5869999999999997</c:v>
                      </c:pt>
                      <c:pt idx="15173">
                        <c:v>7.5880000000000001</c:v>
                      </c:pt>
                      <c:pt idx="15174">
                        <c:v>7.5880000000000001</c:v>
                      </c:pt>
                      <c:pt idx="15175">
                        <c:v>7.5890000000000004</c:v>
                      </c:pt>
                      <c:pt idx="15176">
                        <c:v>7.5890000000000004</c:v>
                      </c:pt>
                      <c:pt idx="15177">
                        <c:v>7.59</c:v>
                      </c:pt>
                      <c:pt idx="15178">
                        <c:v>7.59</c:v>
                      </c:pt>
                      <c:pt idx="15179">
                        <c:v>7.5910000000000002</c:v>
                      </c:pt>
                      <c:pt idx="15180">
                        <c:v>7.5910000000000002</c:v>
                      </c:pt>
                      <c:pt idx="15181">
                        <c:v>7.5919999999999996</c:v>
                      </c:pt>
                      <c:pt idx="15182">
                        <c:v>7.5919999999999996</c:v>
                      </c:pt>
                      <c:pt idx="15183">
                        <c:v>7.593</c:v>
                      </c:pt>
                      <c:pt idx="15184">
                        <c:v>7.593</c:v>
                      </c:pt>
                      <c:pt idx="15185">
                        <c:v>7.5940000000000003</c:v>
                      </c:pt>
                      <c:pt idx="15186">
                        <c:v>7.5940000000000003</c:v>
                      </c:pt>
                      <c:pt idx="15187">
                        <c:v>7.5949999999999998</c:v>
                      </c:pt>
                      <c:pt idx="15188">
                        <c:v>7.5949999999999998</c:v>
                      </c:pt>
                      <c:pt idx="15189">
                        <c:v>7.5960000000000001</c:v>
                      </c:pt>
                      <c:pt idx="15190">
                        <c:v>7.5960000000000001</c:v>
                      </c:pt>
                      <c:pt idx="15191">
                        <c:v>7.5970000000000004</c:v>
                      </c:pt>
                      <c:pt idx="15192">
                        <c:v>7.5970000000000004</c:v>
                      </c:pt>
                      <c:pt idx="15193">
                        <c:v>7.5979999999999999</c:v>
                      </c:pt>
                      <c:pt idx="15194">
                        <c:v>7.5979999999999999</c:v>
                      </c:pt>
                      <c:pt idx="15195">
                        <c:v>7.5990000000000002</c:v>
                      </c:pt>
                      <c:pt idx="15196">
                        <c:v>7.5990000000000002</c:v>
                      </c:pt>
                      <c:pt idx="15197">
                        <c:v>7.6</c:v>
                      </c:pt>
                      <c:pt idx="15198">
                        <c:v>7.6</c:v>
                      </c:pt>
                      <c:pt idx="15199">
                        <c:v>7.601</c:v>
                      </c:pt>
                      <c:pt idx="15200">
                        <c:v>7.601</c:v>
                      </c:pt>
                      <c:pt idx="15201">
                        <c:v>7.6020000000000003</c:v>
                      </c:pt>
                      <c:pt idx="15202">
                        <c:v>7.6020000000000003</c:v>
                      </c:pt>
                      <c:pt idx="15203">
                        <c:v>7.6029999999999998</c:v>
                      </c:pt>
                      <c:pt idx="15204">
                        <c:v>7.6029999999999998</c:v>
                      </c:pt>
                      <c:pt idx="15205">
                        <c:v>7.6040000000000001</c:v>
                      </c:pt>
                      <c:pt idx="15206">
                        <c:v>7.6040000000000001</c:v>
                      </c:pt>
                      <c:pt idx="15207">
                        <c:v>7.6050000000000004</c:v>
                      </c:pt>
                      <c:pt idx="15208">
                        <c:v>7.6050000000000004</c:v>
                      </c:pt>
                      <c:pt idx="15209">
                        <c:v>7.6059999999999999</c:v>
                      </c:pt>
                      <c:pt idx="15210">
                        <c:v>7.6059999999999999</c:v>
                      </c:pt>
                      <c:pt idx="15211">
                        <c:v>7.6070000000000002</c:v>
                      </c:pt>
                      <c:pt idx="15212">
                        <c:v>7.6070000000000002</c:v>
                      </c:pt>
                      <c:pt idx="15213">
                        <c:v>7.6079999999999997</c:v>
                      </c:pt>
                      <c:pt idx="15214">
                        <c:v>7.6079999999999997</c:v>
                      </c:pt>
                      <c:pt idx="15215">
                        <c:v>7.609</c:v>
                      </c:pt>
                      <c:pt idx="15216">
                        <c:v>7.609</c:v>
                      </c:pt>
                      <c:pt idx="15217">
                        <c:v>7.61</c:v>
                      </c:pt>
                      <c:pt idx="15218">
                        <c:v>7.61</c:v>
                      </c:pt>
                      <c:pt idx="15219">
                        <c:v>7.6109999999999998</c:v>
                      </c:pt>
                      <c:pt idx="15220">
                        <c:v>7.6109999999999998</c:v>
                      </c:pt>
                      <c:pt idx="15221">
                        <c:v>7.6120000000000001</c:v>
                      </c:pt>
                      <c:pt idx="15222">
                        <c:v>7.6120000000000001</c:v>
                      </c:pt>
                      <c:pt idx="15223">
                        <c:v>7.6130000000000004</c:v>
                      </c:pt>
                      <c:pt idx="15224">
                        <c:v>7.6130000000000004</c:v>
                      </c:pt>
                      <c:pt idx="15225">
                        <c:v>7.6139999999999999</c:v>
                      </c:pt>
                      <c:pt idx="15226">
                        <c:v>7.6139999999999999</c:v>
                      </c:pt>
                      <c:pt idx="15227">
                        <c:v>7.6150000000000002</c:v>
                      </c:pt>
                      <c:pt idx="15228">
                        <c:v>7.6150000000000002</c:v>
                      </c:pt>
                      <c:pt idx="15229">
                        <c:v>7.6159999999999997</c:v>
                      </c:pt>
                      <c:pt idx="15230">
                        <c:v>7.6159999999999997</c:v>
                      </c:pt>
                      <c:pt idx="15231">
                        <c:v>7.617</c:v>
                      </c:pt>
                      <c:pt idx="15232">
                        <c:v>7.617</c:v>
                      </c:pt>
                      <c:pt idx="15233">
                        <c:v>7.6180000000000003</c:v>
                      </c:pt>
                      <c:pt idx="15234">
                        <c:v>7.6180000000000003</c:v>
                      </c:pt>
                      <c:pt idx="15235">
                        <c:v>7.6189999999999998</c:v>
                      </c:pt>
                      <c:pt idx="15236">
                        <c:v>7.6189999999999998</c:v>
                      </c:pt>
                      <c:pt idx="15237">
                        <c:v>7.62</c:v>
                      </c:pt>
                      <c:pt idx="15238">
                        <c:v>7.62</c:v>
                      </c:pt>
                      <c:pt idx="15239">
                        <c:v>7.6210000000000004</c:v>
                      </c:pt>
                      <c:pt idx="15240">
                        <c:v>7.6210000000000004</c:v>
                      </c:pt>
                      <c:pt idx="15241">
                        <c:v>7.6219999999999999</c:v>
                      </c:pt>
                      <c:pt idx="15242">
                        <c:v>7.6219999999999999</c:v>
                      </c:pt>
                      <c:pt idx="15243">
                        <c:v>7.6230000000000002</c:v>
                      </c:pt>
                      <c:pt idx="15244">
                        <c:v>7.6230000000000002</c:v>
                      </c:pt>
                      <c:pt idx="15245">
                        <c:v>7.6239999999999997</c:v>
                      </c:pt>
                      <c:pt idx="15246">
                        <c:v>7.6239999999999997</c:v>
                      </c:pt>
                      <c:pt idx="15247">
                        <c:v>7.625</c:v>
                      </c:pt>
                      <c:pt idx="15248">
                        <c:v>7.625</c:v>
                      </c:pt>
                      <c:pt idx="15249">
                        <c:v>7.6260000000000003</c:v>
                      </c:pt>
                      <c:pt idx="15250">
                        <c:v>7.6260000000000003</c:v>
                      </c:pt>
                      <c:pt idx="15251">
                        <c:v>7.6269999999999998</c:v>
                      </c:pt>
                      <c:pt idx="15252">
                        <c:v>7.6269999999999998</c:v>
                      </c:pt>
                      <c:pt idx="15253">
                        <c:v>7.6280000000000001</c:v>
                      </c:pt>
                      <c:pt idx="15254">
                        <c:v>7.6280000000000001</c:v>
                      </c:pt>
                      <c:pt idx="15255">
                        <c:v>7.6289999999999996</c:v>
                      </c:pt>
                      <c:pt idx="15256">
                        <c:v>7.6289999999999996</c:v>
                      </c:pt>
                      <c:pt idx="15257">
                        <c:v>7.63</c:v>
                      </c:pt>
                      <c:pt idx="15258">
                        <c:v>7.63</c:v>
                      </c:pt>
                      <c:pt idx="15259">
                        <c:v>7.6310000000000002</c:v>
                      </c:pt>
                      <c:pt idx="15260">
                        <c:v>7.6310000000000002</c:v>
                      </c:pt>
                      <c:pt idx="15261">
                        <c:v>7.6319999999999997</c:v>
                      </c:pt>
                      <c:pt idx="15262">
                        <c:v>7.6319999999999997</c:v>
                      </c:pt>
                      <c:pt idx="15263">
                        <c:v>7.633</c:v>
                      </c:pt>
                      <c:pt idx="15264">
                        <c:v>7.633</c:v>
                      </c:pt>
                      <c:pt idx="15265">
                        <c:v>7.6340000000000003</c:v>
                      </c:pt>
                      <c:pt idx="15266">
                        <c:v>7.6340000000000003</c:v>
                      </c:pt>
                      <c:pt idx="15267">
                        <c:v>7.6349999999999998</c:v>
                      </c:pt>
                      <c:pt idx="15268">
                        <c:v>7.6349999999999998</c:v>
                      </c:pt>
                      <c:pt idx="15269">
                        <c:v>7.6360000000000001</c:v>
                      </c:pt>
                      <c:pt idx="15270">
                        <c:v>7.6360000000000001</c:v>
                      </c:pt>
                      <c:pt idx="15271">
                        <c:v>7.6369999999999996</c:v>
                      </c:pt>
                      <c:pt idx="15272">
                        <c:v>7.6369999999999996</c:v>
                      </c:pt>
                      <c:pt idx="15273">
                        <c:v>7.6379999999999999</c:v>
                      </c:pt>
                      <c:pt idx="15274">
                        <c:v>7.6379999999999999</c:v>
                      </c:pt>
                      <c:pt idx="15275">
                        <c:v>7.6390000000000002</c:v>
                      </c:pt>
                      <c:pt idx="15276">
                        <c:v>7.6390000000000002</c:v>
                      </c:pt>
                      <c:pt idx="15277">
                        <c:v>7.64</c:v>
                      </c:pt>
                      <c:pt idx="15278">
                        <c:v>7.64</c:v>
                      </c:pt>
                      <c:pt idx="15279">
                        <c:v>7.641</c:v>
                      </c:pt>
                      <c:pt idx="15280">
                        <c:v>7.641</c:v>
                      </c:pt>
                      <c:pt idx="15281">
                        <c:v>7.6420000000000003</c:v>
                      </c:pt>
                      <c:pt idx="15282">
                        <c:v>7.6420000000000003</c:v>
                      </c:pt>
                      <c:pt idx="15283">
                        <c:v>7.6429999999999998</c:v>
                      </c:pt>
                      <c:pt idx="15284">
                        <c:v>7.6429999999999998</c:v>
                      </c:pt>
                      <c:pt idx="15285">
                        <c:v>7.6440000000000001</c:v>
                      </c:pt>
                      <c:pt idx="15286">
                        <c:v>7.6440000000000001</c:v>
                      </c:pt>
                      <c:pt idx="15287">
                        <c:v>7.6449999999999996</c:v>
                      </c:pt>
                      <c:pt idx="15288">
                        <c:v>7.6449999999999996</c:v>
                      </c:pt>
                      <c:pt idx="15289">
                        <c:v>7.6459999999999999</c:v>
                      </c:pt>
                      <c:pt idx="15290">
                        <c:v>7.6459999999999999</c:v>
                      </c:pt>
                      <c:pt idx="15291">
                        <c:v>7.6470000000000002</c:v>
                      </c:pt>
                      <c:pt idx="15292">
                        <c:v>7.6470000000000002</c:v>
                      </c:pt>
                      <c:pt idx="15293">
                        <c:v>7.6479999999999997</c:v>
                      </c:pt>
                      <c:pt idx="15294">
                        <c:v>7.6479999999999997</c:v>
                      </c:pt>
                      <c:pt idx="15295">
                        <c:v>7.649</c:v>
                      </c:pt>
                      <c:pt idx="15296">
                        <c:v>7.649</c:v>
                      </c:pt>
                      <c:pt idx="15297">
                        <c:v>7.65</c:v>
                      </c:pt>
                      <c:pt idx="15298">
                        <c:v>7.65</c:v>
                      </c:pt>
                      <c:pt idx="15299">
                        <c:v>7.6509999999999998</c:v>
                      </c:pt>
                      <c:pt idx="15300">
                        <c:v>7.6509999999999998</c:v>
                      </c:pt>
                      <c:pt idx="15301">
                        <c:v>7.6520000000000001</c:v>
                      </c:pt>
                      <c:pt idx="15302">
                        <c:v>7.6520000000000001</c:v>
                      </c:pt>
                      <c:pt idx="15303">
                        <c:v>7.6529999999999996</c:v>
                      </c:pt>
                      <c:pt idx="15304">
                        <c:v>7.6529999999999996</c:v>
                      </c:pt>
                      <c:pt idx="15305">
                        <c:v>7.6539999999999999</c:v>
                      </c:pt>
                      <c:pt idx="15306">
                        <c:v>7.6539999999999999</c:v>
                      </c:pt>
                      <c:pt idx="15307">
                        <c:v>7.6550000000000002</c:v>
                      </c:pt>
                      <c:pt idx="15308">
                        <c:v>7.6550000000000002</c:v>
                      </c:pt>
                      <c:pt idx="15309">
                        <c:v>7.6559999999999997</c:v>
                      </c:pt>
                      <c:pt idx="15310">
                        <c:v>7.6559999999999997</c:v>
                      </c:pt>
                      <c:pt idx="15311">
                        <c:v>7.657</c:v>
                      </c:pt>
                      <c:pt idx="15312">
                        <c:v>7.657</c:v>
                      </c:pt>
                      <c:pt idx="15313">
                        <c:v>7.6580000000000004</c:v>
                      </c:pt>
                      <c:pt idx="15314">
                        <c:v>7.6580000000000004</c:v>
                      </c:pt>
                      <c:pt idx="15315">
                        <c:v>7.6589999999999998</c:v>
                      </c:pt>
                      <c:pt idx="15316">
                        <c:v>7.6589999999999998</c:v>
                      </c:pt>
                      <c:pt idx="15317">
                        <c:v>7.66</c:v>
                      </c:pt>
                      <c:pt idx="15318">
                        <c:v>7.66</c:v>
                      </c:pt>
                      <c:pt idx="15319">
                        <c:v>7.6609999999999996</c:v>
                      </c:pt>
                      <c:pt idx="15320">
                        <c:v>7.6609999999999996</c:v>
                      </c:pt>
                      <c:pt idx="15321">
                        <c:v>7.6619999999999999</c:v>
                      </c:pt>
                      <c:pt idx="15322">
                        <c:v>7.6619999999999999</c:v>
                      </c:pt>
                      <c:pt idx="15323">
                        <c:v>7.6630000000000003</c:v>
                      </c:pt>
                      <c:pt idx="15324">
                        <c:v>7.6630000000000003</c:v>
                      </c:pt>
                      <c:pt idx="15325">
                        <c:v>7.6639999999999997</c:v>
                      </c:pt>
                      <c:pt idx="15326">
                        <c:v>7.6639999999999997</c:v>
                      </c:pt>
                      <c:pt idx="15327">
                        <c:v>7.665</c:v>
                      </c:pt>
                      <c:pt idx="15328">
                        <c:v>7.665</c:v>
                      </c:pt>
                      <c:pt idx="15329">
                        <c:v>7.6660000000000004</c:v>
                      </c:pt>
                      <c:pt idx="15330">
                        <c:v>7.6660000000000004</c:v>
                      </c:pt>
                      <c:pt idx="15331">
                        <c:v>7.6669999999999998</c:v>
                      </c:pt>
                      <c:pt idx="15332">
                        <c:v>7.6669999999999998</c:v>
                      </c:pt>
                      <c:pt idx="15333">
                        <c:v>7.6680000000000001</c:v>
                      </c:pt>
                      <c:pt idx="15334">
                        <c:v>7.6680000000000001</c:v>
                      </c:pt>
                      <c:pt idx="15335">
                        <c:v>7.6689999999999996</c:v>
                      </c:pt>
                      <c:pt idx="15336">
                        <c:v>7.6689999999999996</c:v>
                      </c:pt>
                      <c:pt idx="15337">
                        <c:v>7.67</c:v>
                      </c:pt>
                      <c:pt idx="15338">
                        <c:v>7.67</c:v>
                      </c:pt>
                      <c:pt idx="15339">
                        <c:v>7.6710000000000003</c:v>
                      </c:pt>
                      <c:pt idx="15340">
                        <c:v>7.6710000000000003</c:v>
                      </c:pt>
                      <c:pt idx="15341">
                        <c:v>7.6719999999999997</c:v>
                      </c:pt>
                      <c:pt idx="15342">
                        <c:v>7.6719999999999997</c:v>
                      </c:pt>
                      <c:pt idx="15343">
                        <c:v>7.673</c:v>
                      </c:pt>
                      <c:pt idx="15344">
                        <c:v>7.673</c:v>
                      </c:pt>
                      <c:pt idx="15345">
                        <c:v>7.6740000000000004</c:v>
                      </c:pt>
                      <c:pt idx="15346">
                        <c:v>7.6740000000000004</c:v>
                      </c:pt>
                      <c:pt idx="15347">
                        <c:v>7.6749999999999998</c:v>
                      </c:pt>
                      <c:pt idx="15348">
                        <c:v>7.6749999999999998</c:v>
                      </c:pt>
                      <c:pt idx="15349">
                        <c:v>7.6760000000000002</c:v>
                      </c:pt>
                      <c:pt idx="15350">
                        <c:v>7.6760000000000002</c:v>
                      </c:pt>
                      <c:pt idx="15351">
                        <c:v>7.6769999999999996</c:v>
                      </c:pt>
                      <c:pt idx="15352">
                        <c:v>7.6769999999999996</c:v>
                      </c:pt>
                      <c:pt idx="15353">
                        <c:v>7.6779999999999999</c:v>
                      </c:pt>
                      <c:pt idx="15354">
                        <c:v>7.6779999999999999</c:v>
                      </c:pt>
                      <c:pt idx="15355">
                        <c:v>7.6790000000000003</c:v>
                      </c:pt>
                      <c:pt idx="15356">
                        <c:v>7.6790000000000003</c:v>
                      </c:pt>
                      <c:pt idx="15357">
                        <c:v>7.68</c:v>
                      </c:pt>
                      <c:pt idx="15358">
                        <c:v>7.68</c:v>
                      </c:pt>
                      <c:pt idx="15359">
                        <c:v>7.681</c:v>
                      </c:pt>
                      <c:pt idx="15360">
                        <c:v>7.681</c:v>
                      </c:pt>
                      <c:pt idx="15361">
                        <c:v>7.6820000000000004</c:v>
                      </c:pt>
                      <c:pt idx="15362">
                        <c:v>7.6820000000000004</c:v>
                      </c:pt>
                      <c:pt idx="15363">
                        <c:v>7.6829999999999998</c:v>
                      </c:pt>
                      <c:pt idx="15364">
                        <c:v>7.6829999999999998</c:v>
                      </c:pt>
                      <c:pt idx="15365">
                        <c:v>7.6840000000000002</c:v>
                      </c:pt>
                      <c:pt idx="15366">
                        <c:v>7.6840000000000002</c:v>
                      </c:pt>
                      <c:pt idx="15367">
                        <c:v>7.6849999999999996</c:v>
                      </c:pt>
                      <c:pt idx="15368">
                        <c:v>7.6849999999999996</c:v>
                      </c:pt>
                      <c:pt idx="15369">
                        <c:v>7.6859999999999999</c:v>
                      </c:pt>
                      <c:pt idx="15370">
                        <c:v>7.6859999999999999</c:v>
                      </c:pt>
                      <c:pt idx="15371">
                        <c:v>7.6870000000000003</c:v>
                      </c:pt>
                      <c:pt idx="15372">
                        <c:v>7.6870000000000003</c:v>
                      </c:pt>
                      <c:pt idx="15373">
                        <c:v>7.6879999999999997</c:v>
                      </c:pt>
                      <c:pt idx="15374">
                        <c:v>7.6879999999999997</c:v>
                      </c:pt>
                      <c:pt idx="15375">
                        <c:v>7.6890000000000001</c:v>
                      </c:pt>
                      <c:pt idx="15376">
                        <c:v>7.6890000000000001</c:v>
                      </c:pt>
                      <c:pt idx="15377">
                        <c:v>7.69</c:v>
                      </c:pt>
                      <c:pt idx="15378">
                        <c:v>7.69</c:v>
                      </c:pt>
                      <c:pt idx="15379">
                        <c:v>7.6909999999999998</c:v>
                      </c:pt>
                      <c:pt idx="15380">
                        <c:v>7.6909999999999998</c:v>
                      </c:pt>
                      <c:pt idx="15381">
                        <c:v>7.6920000000000002</c:v>
                      </c:pt>
                      <c:pt idx="15382">
                        <c:v>7.6920000000000002</c:v>
                      </c:pt>
                      <c:pt idx="15383">
                        <c:v>7.6929999999999996</c:v>
                      </c:pt>
                      <c:pt idx="15384">
                        <c:v>7.6929999999999996</c:v>
                      </c:pt>
                      <c:pt idx="15385">
                        <c:v>7.694</c:v>
                      </c:pt>
                      <c:pt idx="15386">
                        <c:v>7.694</c:v>
                      </c:pt>
                      <c:pt idx="15387">
                        <c:v>7.6950000000000003</c:v>
                      </c:pt>
                      <c:pt idx="15388">
                        <c:v>7.6950000000000003</c:v>
                      </c:pt>
                      <c:pt idx="15389">
                        <c:v>7.6959999999999997</c:v>
                      </c:pt>
                      <c:pt idx="15390">
                        <c:v>7.6959999999999997</c:v>
                      </c:pt>
                      <c:pt idx="15391">
                        <c:v>7.6970000000000001</c:v>
                      </c:pt>
                      <c:pt idx="15392">
                        <c:v>7.6970000000000001</c:v>
                      </c:pt>
                      <c:pt idx="15393">
                        <c:v>7.6980000000000004</c:v>
                      </c:pt>
                      <c:pt idx="15394">
                        <c:v>7.6980000000000004</c:v>
                      </c:pt>
                      <c:pt idx="15395">
                        <c:v>7.6989999999999998</c:v>
                      </c:pt>
                      <c:pt idx="15396">
                        <c:v>7.6989999999999998</c:v>
                      </c:pt>
                      <c:pt idx="15397">
                        <c:v>7.7</c:v>
                      </c:pt>
                      <c:pt idx="15398">
                        <c:v>7.7</c:v>
                      </c:pt>
                      <c:pt idx="15399">
                        <c:v>7.7009999999999996</c:v>
                      </c:pt>
                      <c:pt idx="15400">
                        <c:v>7.7009999999999996</c:v>
                      </c:pt>
                      <c:pt idx="15401">
                        <c:v>7.702</c:v>
                      </c:pt>
                      <c:pt idx="15402">
                        <c:v>7.702</c:v>
                      </c:pt>
                      <c:pt idx="15403">
                        <c:v>7.7030000000000003</c:v>
                      </c:pt>
                      <c:pt idx="15404">
                        <c:v>7.7030000000000003</c:v>
                      </c:pt>
                      <c:pt idx="15405">
                        <c:v>7.7039999999999997</c:v>
                      </c:pt>
                      <c:pt idx="15406">
                        <c:v>7.7039999999999997</c:v>
                      </c:pt>
                      <c:pt idx="15407">
                        <c:v>7.7050000000000001</c:v>
                      </c:pt>
                      <c:pt idx="15408">
                        <c:v>7.7050000000000001</c:v>
                      </c:pt>
                      <c:pt idx="15409">
                        <c:v>7.7060000000000004</c:v>
                      </c:pt>
                      <c:pt idx="15410">
                        <c:v>7.7060000000000004</c:v>
                      </c:pt>
                      <c:pt idx="15411">
                        <c:v>7.7069999999999999</c:v>
                      </c:pt>
                      <c:pt idx="15412">
                        <c:v>7.7069999999999999</c:v>
                      </c:pt>
                      <c:pt idx="15413">
                        <c:v>7.7080000000000002</c:v>
                      </c:pt>
                      <c:pt idx="15414">
                        <c:v>7.7080000000000002</c:v>
                      </c:pt>
                      <c:pt idx="15415">
                        <c:v>7.7089999999999996</c:v>
                      </c:pt>
                      <c:pt idx="15416">
                        <c:v>7.7089999999999996</c:v>
                      </c:pt>
                      <c:pt idx="15417">
                        <c:v>7.71</c:v>
                      </c:pt>
                      <c:pt idx="15418">
                        <c:v>7.71</c:v>
                      </c:pt>
                      <c:pt idx="15419">
                        <c:v>7.7110000000000003</c:v>
                      </c:pt>
                      <c:pt idx="15420">
                        <c:v>7.7110000000000003</c:v>
                      </c:pt>
                      <c:pt idx="15421">
                        <c:v>7.7119999999999997</c:v>
                      </c:pt>
                      <c:pt idx="15422">
                        <c:v>7.7119999999999997</c:v>
                      </c:pt>
                      <c:pt idx="15423">
                        <c:v>7.7130000000000001</c:v>
                      </c:pt>
                      <c:pt idx="15424">
                        <c:v>7.7130000000000001</c:v>
                      </c:pt>
                      <c:pt idx="15425">
                        <c:v>7.7140000000000004</c:v>
                      </c:pt>
                      <c:pt idx="15426">
                        <c:v>7.7140000000000004</c:v>
                      </c:pt>
                      <c:pt idx="15427">
                        <c:v>7.7149999999999999</c:v>
                      </c:pt>
                      <c:pt idx="15428">
                        <c:v>7.7149999999999999</c:v>
                      </c:pt>
                      <c:pt idx="15429">
                        <c:v>7.7160000000000002</c:v>
                      </c:pt>
                      <c:pt idx="15430">
                        <c:v>7.7160000000000002</c:v>
                      </c:pt>
                      <c:pt idx="15431">
                        <c:v>7.7169999999999996</c:v>
                      </c:pt>
                      <c:pt idx="15432">
                        <c:v>7.7169999999999996</c:v>
                      </c:pt>
                      <c:pt idx="15433">
                        <c:v>7.718</c:v>
                      </c:pt>
                      <c:pt idx="15434">
                        <c:v>7.718</c:v>
                      </c:pt>
                      <c:pt idx="15435">
                        <c:v>7.7190000000000003</c:v>
                      </c:pt>
                      <c:pt idx="15436">
                        <c:v>7.7190000000000003</c:v>
                      </c:pt>
                      <c:pt idx="15437">
                        <c:v>7.72</c:v>
                      </c:pt>
                      <c:pt idx="15438">
                        <c:v>7.72</c:v>
                      </c:pt>
                      <c:pt idx="15439">
                        <c:v>7.7210000000000001</c:v>
                      </c:pt>
                      <c:pt idx="15440">
                        <c:v>7.7210000000000001</c:v>
                      </c:pt>
                      <c:pt idx="15441">
                        <c:v>7.7220000000000004</c:v>
                      </c:pt>
                      <c:pt idx="15442">
                        <c:v>7.7220000000000004</c:v>
                      </c:pt>
                      <c:pt idx="15443">
                        <c:v>7.7229999999999999</c:v>
                      </c:pt>
                      <c:pt idx="15444">
                        <c:v>7.7229999999999999</c:v>
                      </c:pt>
                      <c:pt idx="15445">
                        <c:v>7.7240000000000002</c:v>
                      </c:pt>
                      <c:pt idx="15446">
                        <c:v>7.7240000000000002</c:v>
                      </c:pt>
                      <c:pt idx="15447">
                        <c:v>7.7249999999999996</c:v>
                      </c:pt>
                      <c:pt idx="15448">
                        <c:v>7.7249999999999996</c:v>
                      </c:pt>
                      <c:pt idx="15449">
                        <c:v>7.726</c:v>
                      </c:pt>
                      <c:pt idx="15450">
                        <c:v>7.726</c:v>
                      </c:pt>
                      <c:pt idx="15451">
                        <c:v>7.7270000000000003</c:v>
                      </c:pt>
                      <c:pt idx="15452">
                        <c:v>7.7270000000000003</c:v>
                      </c:pt>
                      <c:pt idx="15453">
                        <c:v>7.7279999999999998</c:v>
                      </c:pt>
                      <c:pt idx="15454">
                        <c:v>7.7279999999999998</c:v>
                      </c:pt>
                      <c:pt idx="15455">
                        <c:v>7.7290000000000001</c:v>
                      </c:pt>
                      <c:pt idx="15456">
                        <c:v>7.7290000000000001</c:v>
                      </c:pt>
                      <c:pt idx="15457">
                        <c:v>7.73</c:v>
                      </c:pt>
                      <c:pt idx="15458">
                        <c:v>7.73</c:v>
                      </c:pt>
                      <c:pt idx="15459">
                        <c:v>7.7309999999999999</c:v>
                      </c:pt>
                      <c:pt idx="15460">
                        <c:v>7.7309999999999999</c:v>
                      </c:pt>
                      <c:pt idx="15461">
                        <c:v>7.7320000000000002</c:v>
                      </c:pt>
                      <c:pt idx="15462">
                        <c:v>7.7320000000000002</c:v>
                      </c:pt>
                      <c:pt idx="15463">
                        <c:v>7.7329999999999997</c:v>
                      </c:pt>
                      <c:pt idx="15464">
                        <c:v>7.7329999999999997</c:v>
                      </c:pt>
                      <c:pt idx="15465">
                        <c:v>7.734</c:v>
                      </c:pt>
                      <c:pt idx="15466">
                        <c:v>7.734</c:v>
                      </c:pt>
                      <c:pt idx="15467">
                        <c:v>7.7350000000000003</c:v>
                      </c:pt>
                      <c:pt idx="15468">
                        <c:v>7.7350000000000003</c:v>
                      </c:pt>
                      <c:pt idx="15469">
                        <c:v>7.7359999999999998</c:v>
                      </c:pt>
                      <c:pt idx="15470">
                        <c:v>7.7359999999999998</c:v>
                      </c:pt>
                      <c:pt idx="15471">
                        <c:v>7.7370000000000001</c:v>
                      </c:pt>
                      <c:pt idx="15472">
                        <c:v>7.7370000000000001</c:v>
                      </c:pt>
                      <c:pt idx="15473">
                        <c:v>7.7380000000000004</c:v>
                      </c:pt>
                      <c:pt idx="15474">
                        <c:v>7.7380000000000004</c:v>
                      </c:pt>
                      <c:pt idx="15475">
                        <c:v>7.7389999999999999</c:v>
                      </c:pt>
                      <c:pt idx="15476">
                        <c:v>7.7389999999999999</c:v>
                      </c:pt>
                      <c:pt idx="15477">
                        <c:v>7.74</c:v>
                      </c:pt>
                      <c:pt idx="15478">
                        <c:v>7.74</c:v>
                      </c:pt>
                      <c:pt idx="15479">
                        <c:v>7.7409999999999997</c:v>
                      </c:pt>
                      <c:pt idx="15480">
                        <c:v>7.7409999999999997</c:v>
                      </c:pt>
                      <c:pt idx="15481">
                        <c:v>7.742</c:v>
                      </c:pt>
                      <c:pt idx="15482">
                        <c:v>7.742</c:v>
                      </c:pt>
                      <c:pt idx="15483">
                        <c:v>7.7430000000000003</c:v>
                      </c:pt>
                      <c:pt idx="15484">
                        <c:v>7.7430000000000003</c:v>
                      </c:pt>
                      <c:pt idx="15485">
                        <c:v>7.7439999999999998</c:v>
                      </c:pt>
                      <c:pt idx="15486">
                        <c:v>7.7439999999999998</c:v>
                      </c:pt>
                      <c:pt idx="15487">
                        <c:v>7.7450000000000001</c:v>
                      </c:pt>
                      <c:pt idx="15488">
                        <c:v>7.7450000000000001</c:v>
                      </c:pt>
                      <c:pt idx="15489">
                        <c:v>7.7460000000000004</c:v>
                      </c:pt>
                      <c:pt idx="15490">
                        <c:v>7.7460000000000004</c:v>
                      </c:pt>
                      <c:pt idx="15491">
                        <c:v>7.7469999999999999</c:v>
                      </c:pt>
                      <c:pt idx="15492">
                        <c:v>7.7469999999999999</c:v>
                      </c:pt>
                      <c:pt idx="15493">
                        <c:v>7.7480000000000002</c:v>
                      </c:pt>
                      <c:pt idx="15494">
                        <c:v>7.7480000000000002</c:v>
                      </c:pt>
                      <c:pt idx="15495">
                        <c:v>7.7489999999999997</c:v>
                      </c:pt>
                      <c:pt idx="15496">
                        <c:v>7.7489999999999997</c:v>
                      </c:pt>
                      <c:pt idx="15497">
                        <c:v>7.75</c:v>
                      </c:pt>
                      <c:pt idx="15498">
                        <c:v>7.75</c:v>
                      </c:pt>
                      <c:pt idx="15499">
                        <c:v>7.7510000000000003</c:v>
                      </c:pt>
                      <c:pt idx="15500">
                        <c:v>7.7510000000000003</c:v>
                      </c:pt>
                      <c:pt idx="15501">
                        <c:v>7.7519999999999998</c:v>
                      </c:pt>
                      <c:pt idx="15502">
                        <c:v>7.7519999999999998</c:v>
                      </c:pt>
                      <c:pt idx="15503">
                        <c:v>7.7530000000000001</c:v>
                      </c:pt>
                      <c:pt idx="15504">
                        <c:v>7.7530000000000001</c:v>
                      </c:pt>
                      <c:pt idx="15505">
                        <c:v>7.7539999999999996</c:v>
                      </c:pt>
                      <c:pt idx="15506">
                        <c:v>7.7539999999999996</c:v>
                      </c:pt>
                      <c:pt idx="15507">
                        <c:v>7.7549999999999999</c:v>
                      </c:pt>
                      <c:pt idx="15508">
                        <c:v>7.7549999999999999</c:v>
                      </c:pt>
                      <c:pt idx="15509">
                        <c:v>7.7560000000000002</c:v>
                      </c:pt>
                      <c:pt idx="15510">
                        <c:v>7.7560000000000002</c:v>
                      </c:pt>
                      <c:pt idx="15511">
                        <c:v>7.7569999999999997</c:v>
                      </c:pt>
                      <c:pt idx="15512">
                        <c:v>7.7569999999999997</c:v>
                      </c:pt>
                      <c:pt idx="15513">
                        <c:v>7.758</c:v>
                      </c:pt>
                      <c:pt idx="15514">
                        <c:v>7.758</c:v>
                      </c:pt>
                      <c:pt idx="15515">
                        <c:v>7.7590000000000003</c:v>
                      </c:pt>
                      <c:pt idx="15516">
                        <c:v>7.7590000000000003</c:v>
                      </c:pt>
                      <c:pt idx="15517">
                        <c:v>7.76</c:v>
                      </c:pt>
                      <c:pt idx="15518">
                        <c:v>7.76</c:v>
                      </c:pt>
                      <c:pt idx="15519">
                        <c:v>7.7610000000000001</c:v>
                      </c:pt>
                      <c:pt idx="15520">
                        <c:v>7.7610000000000001</c:v>
                      </c:pt>
                      <c:pt idx="15521">
                        <c:v>7.7619999999999996</c:v>
                      </c:pt>
                      <c:pt idx="15522">
                        <c:v>7.7619999999999996</c:v>
                      </c:pt>
                      <c:pt idx="15523">
                        <c:v>7.7629999999999999</c:v>
                      </c:pt>
                      <c:pt idx="15524">
                        <c:v>7.7629999999999999</c:v>
                      </c:pt>
                      <c:pt idx="15525">
                        <c:v>7.7640000000000002</c:v>
                      </c:pt>
                      <c:pt idx="15526">
                        <c:v>7.7640000000000002</c:v>
                      </c:pt>
                      <c:pt idx="15527">
                        <c:v>7.7649999999999997</c:v>
                      </c:pt>
                      <c:pt idx="15528">
                        <c:v>7.7649999999999997</c:v>
                      </c:pt>
                      <c:pt idx="15529">
                        <c:v>7.766</c:v>
                      </c:pt>
                      <c:pt idx="15530">
                        <c:v>7.766</c:v>
                      </c:pt>
                      <c:pt idx="15531">
                        <c:v>7.7670000000000003</c:v>
                      </c:pt>
                      <c:pt idx="15532">
                        <c:v>7.7670000000000003</c:v>
                      </c:pt>
                      <c:pt idx="15533">
                        <c:v>7.7679999999999998</c:v>
                      </c:pt>
                      <c:pt idx="15534">
                        <c:v>7.7679999999999998</c:v>
                      </c:pt>
                      <c:pt idx="15535">
                        <c:v>7.7690000000000001</c:v>
                      </c:pt>
                      <c:pt idx="15536">
                        <c:v>7.7690000000000001</c:v>
                      </c:pt>
                      <c:pt idx="15537">
                        <c:v>7.77</c:v>
                      </c:pt>
                      <c:pt idx="15538">
                        <c:v>7.77</c:v>
                      </c:pt>
                      <c:pt idx="15539">
                        <c:v>7.7709999999999999</c:v>
                      </c:pt>
                      <c:pt idx="15540">
                        <c:v>7.7709999999999999</c:v>
                      </c:pt>
                      <c:pt idx="15541">
                        <c:v>7.7720000000000002</c:v>
                      </c:pt>
                      <c:pt idx="15542">
                        <c:v>7.7720000000000002</c:v>
                      </c:pt>
                      <c:pt idx="15543">
                        <c:v>7.7729999999999997</c:v>
                      </c:pt>
                      <c:pt idx="15544">
                        <c:v>7.7729999999999997</c:v>
                      </c:pt>
                      <c:pt idx="15545">
                        <c:v>7.774</c:v>
                      </c:pt>
                      <c:pt idx="15546">
                        <c:v>7.774</c:v>
                      </c:pt>
                      <c:pt idx="15547">
                        <c:v>7.7750000000000004</c:v>
                      </c:pt>
                      <c:pt idx="15548">
                        <c:v>7.7750000000000004</c:v>
                      </c:pt>
                      <c:pt idx="15549">
                        <c:v>7.7759999999999998</c:v>
                      </c:pt>
                      <c:pt idx="15550">
                        <c:v>7.7759999999999998</c:v>
                      </c:pt>
                      <c:pt idx="15551">
                        <c:v>7.7770000000000001</c:v>
                      </c:pt>
                      <c:pt idx="15552">
                        <c:v>7.7770000000000001</c:v>
                      </c:pt>
                      <c:pt idx="15553">
                        <c:v>7.7779999999999996</c:v>
                      </c:pt>
                      <c:pt idx="15554">
                        <c:v>7.7779999999999996</c:v>
                      </c:pt>
                      <c:pt idx="15555">
                        <c:v>7.7789999999999999</c:v>
                      </c:pt>
                      <c:pt idx="15556">
                        <c:v>7.7789999999999999</c:v>
                      </c:pt>
                      <c:pt idx="15557">
                        <c:v>7.78</c:v>
                      </c:pt>
                      <c:pt idx="15558">
                        <c:v>7.78</c:v>
                      </c:pt>
                      <c:pt idx="15559">
                        <c:v>7.7809999999999997</c:v>
                      </c:pt>
                      <c:pt idx="15560">
                        <c:v>7.7809999999999997</c:v>
                      </c:pt>
                      <c:pt idx="15561">
                        <c:v>7.782</c:v>
                      </c:pt>
                      <c:pt idx="15562">
                        <c:v>7.782</c:v>
                      </c:pt>
                      <c:pt idx="15563">
                        <c:v>7.7830000000000004</c:v>
                      </c:pt>
                      <c:pt idx="15564">
                        <c:v>7.7830000000000004</c:v>
                      </c:pt>
                      <c:pt idx="15565">
                        <c:v>7.7839999999999998</c:v>
                      </c:pt>
                      <c:pt idx="15566">
                        <c:v>7.7839999999999998</c:v>
                      </c:pt>
                      <c:pt idx="15567">
                        <c:v>7.7850000000000001</c:v>
                      </c:pt>
                      <c:pt idx="15568">
                        <c:v>7.7850000000000001</c:v>
                      </c:pt>
                      <c:pt idx="15569">
                        <c:v>7.7859999999999996</c:v>
                      </c:pt>
                      <c:pt idx="15570">
                        <c:v>7.7859999999999996</c:v>
                      </c:pt>
                      <c:pt idx="15571">
                        <c:v>7.7869999999999999</c:v>
                      </c:pt>
                      <c:pt idx="15572">
                        <c:v>7.7869999999999999</c:v>
                      </c:pt>
                      <c:pt idx="15573">
                        <c:v>7.7880000000000003</c:v>
                      </c:pt>
                      <c:pt idx="15574">
                        <c:v>7.7880000000000003</c:v>
                      </c:pt>
                      <c:pt idx="15575">
                        <c:v>7.7889999999999997</c:v>
                      </c:pt>
                      <c:pt idx="15576">
                        <c:v>7.7889999999999997</c:v>
                      </c:pt>
                      <c:pt idx="15577">
                        <c:v>7.79</c:v>
                      </c:pt>
                      <c:pt idx="15578">
                        <c:v>7.79</c:v>
                      </c:pt>
                      <c:pt idx="15579">
                        <c:v>7.7910000000000004</c:v>
                      </c:pt>
                      <c:pt idx="15580">
                        <c:v>7.7910000000000004</c:v>
                      </c:pt>
                      <c:pt idx="15581">
                        <c:v>7.7919999999999998</c:v>
                      </c:pt>
                      <c:pt idx="15582">
                        <c:v>7.7919999999999998</c:v>
                      </c:pt>
                      <c:pt idx="15583">
                        <c:v>7.7930000000000001</c:v>
                      </c:pt>
                      <c:pt idx="15584">
                        <c:v>7.7930000000000001</c:v>
                      </c:pt>
                      <c:pt idx="15585">
                        <c:v>7.7939999999999996</c:v>
                      </c:pt>
                      <c:pt idx="15586">
                        <c:v>7.7939999999999996</c:v>
                      </c:pt>
                      <c:pt idx="15587">
                        <c:v>7.7949999999999999</c:v>
                      </c:pt>
                      <c:pt idx="15588">
                        <c:v>7.7949999999999999</c:v>
                      </c:pt>
                      <c:pt idx="15589">
                        <c:v>7.7960000000000003</c:v>
                      </c:pt>
                      <c:pt idx="15590">
                        <c:v>7.7960000000000003</c:v>
                      </c:pt>
                      <c:pt idx="15591">
                        <c:v>7.7969999999999997</c:v>
                      </c:pt>
                      <c:pt idx="15592">
                        <c:v>7.7969999999999997</c:v>
                      </c:pt>
                      <c:pt idx="15593">
                        <c:v>7.798</c:v>
                      </c:pt>
                      <c:pt idx="15594">
                        <c:v>7.798</c:v>
                      </c:pt>
                      <c:pt idx="15595">
                        <c:v>7.7990000000000004</c:v>
                      </c:pt>
                      <c:pt idx="15596">
                        <c:v>7.7990000000000004</c:v>
                      </c:pt>
                      <c:pt idx="15597">
                        <c:v>7.8</c:v>
                      </c:pt>
                      <c:pt idx="15598">
                        <c:v>7.8</c:v>
                      </c:pt>
                      <c:pt idx="15599">
                        <c:v>7.8010000000000002</c:v>
                      </c:pt>
                      <c:pt idx="15600">
                        <c:v>7.8010000000000002</c:v>
                      </c:pt>
                      <c:pt idx="15601">
                        <c:v>7.8019999999999996</c:v>
                      </c:pt>
                      <c:pt idx="15602">
                        <c:v>7.8019999999999996</c:v>
                      </c:pt>
                      <c:pt idx="15603">
                        <c:v>7.8029999999999999</c:v>
                      </c:pt>
                      <c:pt idx="15604">
                        <c:v>7.8029999999999999</c:v>
                      </c:pt>
                      <c:pt idx="15605">
                        <c:v>7.8040000000000003</c:v>
                      </c:pt>
                      <c:pt idx="15606">
                        <c:v>7.8040000000000003</c:v>
                      </c:pt>
                      <c:pt idx="15607">
                        <c:v>7.8049999999999997</c:v>
                      </c:pt>
                      <c:pt idx="15608">
                        <c:v>7.8049999999999997</c:v>
                      </c:pt>
                      <c:pt idx="15609">
                        <c:v>7.806</c:v>
                      </c:pt>
                      <c:pt idx="15610">
                        <c:v>7.806</c:v>
                      </c:pt>
                      <c:pt idx="15611">
                        <c:v>7.8070000000000004</c:v>
                      </c:pt>
                      <c:pt idx="15612">
                        <c:v>7.8070000000000004</c:v>
                      </c:pt>
                      <c:pt idx="15613">
                        <c:v>7.8079999999999998</c:v>
                      </c:pt>
                      <c:pt idx="15614">
                        <c:v>7.8079999999999998</c:v>
                      </c:pt>
                      <c:pt idx="15615">
                        <c:v>7.8090000000000002</c:v>
                      </c:pt>
                      <c:pt idx="15616">
                        <c:v>7.8090000000000002</c:v>
                      </c:pt>
                      <c:pt idx="15617">
                        <c:v>7.81</c:v>
                      </c:pt>
                      <c:pt idx="15618">
                        <c:v>7.81</c:v>
                      </c:pt>
                      <c:pt idx="15619">
                        <c:v>7.8109999999999999</c:v>
                      </c:pt>
                      <c:pt idx="15620">
                        <c:v>7.8109999999999999</c:v>
                      </c:pt>
                      <c:pt idx="15621">
                        <c:v>7.8120000000000003</c:v>
                      </c:pt>
                      <c:pt idx="15622">
                        <c:v>7.8120000000000003</c:v>
                      </c:pt>
                      <c:pt idx="15623">
                        <c:v>7.8129999999999997</c:v>
                      </c:pt>
                      <c:pt idx="15624">
                        <c:v>7.8129999999999997</c:v>
                      </c:pt>
                      <c:pt idx="15625">
                        <c:v>7.8140000000000001</c:v>
                      </c:pt>
                      <c:pt idx="15626">
                        <c:v>7.8140000000000001</c:v>
                      </c:pt>
                      <c:pt idx="15627">
                        <c:v>7.8150000000000004</c:v>
                      </c:pt>
                      <c:pt idx="15628">
                        <c:v>7.8150000000000004</c:v>
                      </c:pt>
                      <c:pt idx="15629">
                        <c:v>7.8159999999999998</c:v>
                      </c:pt>
                      <c:pt idx="15630">
                        <c:v>7.8159999999999998</c:v>
                      </c:pt>
                      <c:pt idx="15631">
                        <c:v>7.8170000000000002</c:v>
                      </c:pt>
                      <c:pt idx="15632">
                        <c:v>7.8170000000000002</c:v>
                      </c:pt>
                      <c:pt idx="15633">
                        <c:v>7.8179999999999996</c:v>
                      </c:pt>
                      <c:pt idx="15634">
                        <c:v>7.8179999999999996</c:v>
                      </c:pt>
                      <c:pt idx="15635">
                        <c:v>7.819</c:v>
                      </c:pt>
                      <c:pt idx="15636">
                        <c:v>7.819</c:v>
                      </c:pt>
                      <c:pt idx="15637">
                        <c:v>7.82</c:v>
                      </c:pt>
                      <c:pt idx="15638">
                        <c:v>7.82</c:v>
                      </c:pt>
                      <c:pt idx="15639">
                        <c:v>7.8209999999999997</c:v>
                      </c:pt>
                      <c:pt idx="15640">
                        <c:v>7.8209999999999997</c:v>
                      </c:pt>
                      <c:pt idx="15641">
                        <c:v>7.8220000000000001</c:v>
                      </c:pt>
                      <c:pt idx="15642">
                        <c:v>7.8220000000000001</c:v>
                      </c:pt>
                      <c:pt idx="15643">
                        <c:v>7.8230000000000004</c:v>
                      </c:pt>
                      <c:pt idx="15644">
                        <c:v>7.8230000000000004</c:v>
                      </c:pt>
                      <c:pt idx="15645">
                        <c:v>7.8239999999999998</c:v>
                      </c:pt>
                      <c:pt idx="15646">
                        <c:v>7.8239999999999998</c:v>
                      </c:pt>
                      <c:pt idx="15647">
                        <c:v>7.8250000000000002</c:v>
                      </c:pt>
                      <c:pt idx="15648">
                        <c:v>7.8250000000000002</c:v>
                      </c:pt>
                      <c:pt idx="15649">
                        <c:v>7.8259999999999996</c:v>
                      </c:pt>
                      <c:pt idx="15650">
                        <c:v>7.8259999999999996</c:v>
                      </c:pt>
                      <c:pt idx="15651">
                        <c:v>7.827</c:v>
                      </c:pt>
                      <c:pt idx="15652">
                        <c:v>7.827</c:v>
                      </c:pt>
                      <c:pt idx="15653">
                        <c:v>7.8280000000000003</c:v>
                      </c:pt>
                      <c:pt idx="15654">
                        <c:v>7.8280000000000003</c:v>
                      </c:pt>
                      <c:pt idx="15655">
                        <c:v>7.8289999999999997</c:v>
                      </c:pt>
                      <c:pt idx="15656">
                        <c:v>7.8289999999999997</c:v>
                      </c:pt>
                      <c:pt idx="15657">
                        <c:v>7.83</c:v>
                      </c:pt>
                      <c:pt idx="15658">
                        <c:v>7.83</c:v>
                      </c:pt>
                      <c:pt idx="15659">
                        <c:v>7.8310000000000004</c:v>
                      </c:pt>
                      <c:pt idx="15660">
                        <c:v>7.8310000000000004</c:v>
                      </c:pt>
                      <c:pt idx="15661">
                        <c:v>7.8319999999999999</c:v>
                      </c:pt>
                      <c:pt idx="15662">
                        <c:v>7.8319999999999999</c:v>
                      </c:pt>
                      <c:pt idx="15663">
                        <c:v>7.8330000000000002</c:v>
                      </c:pt>
                      <c:pt idx="15664">
                        <c:v>7.8330000000000002</c:v>
                      </c:pt>
                      <c:pt idx="15665">
                        <c:v>7.8339999999999996</c:v>
                      </c:pt>
                      <c:pt idx="15666">
                        <c:v>7.8339999999999996</c:v>
                      </c:pt>
                      <c:pt idx="15667">
                        <c:v>7.835</c:v>
                      </c:pt>
                      <c:pt idx="15668">
                        <c:v>7.835</c:v>
                      </c:pt>
                      <c:pt idx="15669">
                        <c:v>7.8360000000000003</c:v>
                      </c:pt>
                      <c:pt idx="15670">
                        <c:v>7.8360000000000003</c:v>
                      </c:pt>
                      <c:pt idx="15671">
                        <c:v>7.8369999999999997</c:v>
                      </c:pt>
                      <c:pt idx="15672">
                        <c:v>7.8369999999999997</c:v>
                      </c:pt>
                      <c:pt idx="15673">
                        <c:v>7.8380000000000001</c:v>
                      </c:pt>
                      <c:pt idx="15674">
                        <c:v>7.8380000000000001</c:v>
                      </c:pt>
                      <c:pt idx="15675">
                        <c:v>7.8390000000000004</c:v>
                      </c:pt>
                      <c:pt idx="15676">
                        <c:v>7.8390000000000004</c:v>
                      </c:pt>
                      <c:pt idx="15677">
                        <c:v>7.84</c:v>
                      </c:pt>
                      <c:pt idx="15678">
                        <c:v>7.84</c:v>
                      </c:pt>
                      <c:pt idx="15679">
                        <c:v>7.8410000000000002</c:v>
                      </c:pt>
                      <c:pt idx="15680">
                        <c:v>7.8410000000000002</c:v>
                      </c:pt>
                      <c:pt idx="15681">
                        <c:v>7.8419999999999996</c:v>
                      </c:pt>
                      <c:pt idx="15682">
                        <c:v>7.8419999999999996</c:v>
                      </c:pt>
                      <c:pt idx="15683">
                        <c:v>7.843</c:v>
                      </c:pt>
                      <c:pt idx="15684">
                        <c:v>7.843</c:v>
                      </c:pt>
                      <c:pt idx="15685">
                        <c:v>7.8440000000000003</c:v>
                      </c:pt>
                      <c:pt idx="15686">
                        <c:v>7.8440000000000003</c:v>
                      </c:pt>
                      <c:pt idx="15687">
                        <c:v>7.8449999999999998</c:v>
                      </c:pt>
                      <c:pt idx="15688">
                        <c:v>7.8449999999999998</c:v>
                      </c:pt>
                      <c:pt idx="15689">
                        <c:v>7.8460000000000001</c:v>
                      </c:pt>
                      <c:pt idx="15690">
                        <c:v>7.8460000000000001</c:v>
                      </c:pt>
                      <c:pt idx="15691">
                        <c:v>7.8470000000000004</c:v>
                      </c:pt>
                      <c:pt idx="15692">
                        <c:v>7.8470000000000004</c:v>
                      </c:pt>
                      <c:pt idx="15693">
                        <c:v>7.8479999999999999</c:v>
                      </c:pt>
                      <c:pt idx="15694">
                        <c:v>7.8479999999999999</c:v>
                      </c:pt>
                      <c:pt idx="15695">
                        <c:v>7.8490000000000002</c:v>
                      </c:pt>
                      <c:pt idx="15696">
                        <c:v>7.8490000000000002</c:v>
                      </c:pt>
                      <c:pt idx="15697">
                        <c:v>7.85</c:v>
                      </c:pt>
                      <c:pt idx="15698">
                        <c:v>7.85</c:v>
                      </c:pt>
                      <c:pt idx="15699">
                        <c:v>7.851</c:v>
                      </c:pt>
                      <c:pt idx="15700">
                        <c:v>7.851</c:v>
                      </c:pt>
                      <c:pt idx="15701">
                        <c:v>7.8520000000000003</c:v>
                      </c:pt>
                      <c:pt idx="15702">
                        <c:v>7.8520000000000003</c:v>
                      </c:pt>
                      <c:pt idx="15703">
                        <c:v>7.8529999999999998</c:v>
                      </c:pt>
                      <c:pt idx="15704">
                        <c:v>7.8529999999999998</c:v>
                      </c:pt>
                      <c:pt idx="15705">
                        <c:v>7.8540000000000001</c:v>
                      </c:pt>
                      <c:pt idx="15706">
                        <c:v>7.8540000000000001</c:v>
                      </c:pt>
                      <c:pt idx="15707">
                        <c:v>7.8550000000000004</c:v>
                      </c:pt>
                      <c:pt idx="15708">
                        <c:v>7.8550000000000004</c:v>
                      </c:pt>
                      <c:pt idx="15709">
                        <c:v>7.8559999999999999</c:v>
                      </c:pt>
                      <c:pt idx="15710">
                        <c:v>7.8559999999999999</c:v>
                      </c:pt>
                      <c:pt idx="15711">
                        <c:v>7.8570000000000002</c:v>
                      </c:pt>
                      <c:pt idx="15712">
                        <c:v>7.8570000000000002</c:v>
                      </c:pt>
                      <c:pt idx="15713">
                        <c:v>7.8579999999999997</c:v>
                      </c:pt>
                      <c:pt idx="15714">
                        <c:v>7.8579999999999997</c:v>
                      </c:pt>
                      <c:pt idx="15715">
                        <c:v>7.859</c:v>
                      </c:pt>
                      <c:pt idx="15716">
                        <c:v>7.859</c:v>
                      </c:pt>
                      <c:pt idx="15717">
                        <c:v>7.86</c:v>
                      </c:pt>
                      <c:pt idx="15718">
                        <c:v>7.86</c:v>
                      </c:pt>
                      <c:pt idx="15719">
                        <c:v>7.8609999999999998</c:v>
                      </c:pt>
                      <c:pt idx="15720">
                        <c:v>7.8609999999999998</c:v>
                      </c:pt>
                      <c:pt idx="15721">
                        <c:v>7.8620000000000001</c:v>
                      </c:pt>
                      <c:pt idx="15722">
                        <c:v>7.8620000000000001</c:v>
                      </c:pt>
                      <c:pt idx="15723">
                        <c:v>7.8630000000000004</c:v>
                      </c:pt>
                      <c:pt idx="15724">
                        <c:v>7.8630000000000004</c:v>
                      </c:pt>
                      <c:pt idx="15725">
                        <c:v>7.8639999999999999</c:v>
                      </c:pt>
                      <c:pt idx="15726">
                        <c:v>7.8639999999999999</c:v>
                      </c:pt>
                      <c:pt idx="15727">
                        <c:v>7.8650000000000002</c:v>
                      </c:pt>
                      <c:pt idx="15728">
                        <c:v>7.8650000000000002</c:v>
                      </c:pt>
                      <c:pt idx="15729">
                        <c:v>7.8659999999999997</c:v>
                      </c:pt>
                      <c:pt idx="15730">
                        <c:v>7.8659999999999997</c:v>
                      </c:pt>
                      <c:pt idx="15731">
                        <c:v>7.867</c:v>
                      </c:pt>
                      <c:pt idx="15732">
                        <c:v>7.867</c:v>
                      </c:pt>
                      <c:pt idx="15733">
                        <c:v>7.8680000000000003</c:v>
                      </c:pt>
                      <c:pt idx="15734">
                        <c:v>7.8680000000000003</c:v>
                      </c:pt>
                      <c:pt idx="15735">
                        <c:v>7.8689999999999998</c:v>
                      </c:pt>
                      <c:pt idx="15736">
                        <c:v>7.8689999999999998</c:v>
                      </c:pt>
                      <c:pt idx="15737">
                        <c:v>7.87</c:v>
                      </c:pt>
                      <c:pt idx="15738">
                        <c:v>7.87</c:v>
                      </c:pt>
                      <c:pt idx="15739">
                        <c:v>7.8710000000000004</c:v>
                      </c:pt>
                      <c:pt idx="15740">
                        <c:v>7.8710000000000004</c:v>
                      </c:pt>
                      <c:pt idx="15741">
                        <c:v>7.8719999999999999</c:v>
                      </c:pt>
                      <c:pt idx="15742">
                        <c:v>7.8719999999999999</c:v>
                      </c:pt>
                      <c:pt idx="15743">
                        <c:v>7.8730000000000002</c:v>
                      </c:pt>
                      <c:pt idx="15744">
                        <c:v>7.8730000000000002</c:v>
                      </c:pt>
                      <c:pt idx="15745">
                        <c:v>7.8739999999999997</c:v>
                      </c:pt>
                      <c:pt idx="15746">
                        <c:v>7.8739999999999997</c:v>
                      </c:pt>
                      <c:pt idx="15747">
                        <c:v>7.875</c:v>
                      </c:pt>
                      <c:pt idx="15748">
                        <c:v>7.875</c:v>
                      </c:pt>
                      <c:pt idx="15749">
                        <c:v>7.8760000000000003</c:v>
                      </c:pt>
                      <c:pt idx="15750">
                        <c:v>7.8760000000000003</c:v>
                      </c:pt>
                      <c:pt idx="15751">
                        <c:v>7.8769999999999998</c:v>
                      </c:pt>
                      <c:pt idx="15752">
                        <c:v>7.8769999999999998</c:v>
                      </c:pt>
                      <c:pt idx="15753">
                        <c:v>7.8780000000000001</c:v>
                      </c:pt>
                      <c:pt idx="15754">
                        <c:v>7.8780000000000001</c:v>
                      </c:pt>
                      <c:pt idx="15755">
                        <c:v>7.8789999999999996</c:v>
                      </c:pt>
                      <c:pt idx="15756">
                        <c:v>7.8789999999999996</c:v>
                      </c:pt>
                      <c:pt idx="15757">
                        <c:v>7.88</c:v>
                      </c:pt>
                      <c:pt idx="15758">
                        <c:v>7.88</c:v>
                      </c:pt>
                      <c:pt idx="15759">
                        <c:v>7.8810000000000002</c:v>
                      </c:pt>
                      <c:pt idx="15760">
                        <c:v>7.8810000000000002</c:v>
                      </c:pt>
                      <c:pt idx="15761">
                        <c:v>7.8819999999999997</c:v>
                      </c:pt>
                      <c:pt idx="15762">
                        <c:v>7.8819999999999997</c:v>
                      </c:pt>
                      <c:pt idx="15763">
                        <c:v>7.883</c:v>
                      </c:pt>
                      <c:pt idx="15764">
                        <c:v>7.883</c:v>
                      </c:pt>
                      <c:pt idx="15765">
                        <c:v>7.8840000000000003</c:v>
                      </c:pt>
                      <c:pt idx="15766">
                        <c:v>7.8840000000000003</c:v>
                      </c:pt>
                      <c:pt idx="15767">
                        <c:v>7.8849999999999998</c:v>
                      </c:pt>
                      <c:pt idx="15768">
                        <c:v>7.8849999999999998</c:v>
                      </c:pt>
                      <c:pt idx="15769">
                        <c:v>7.8860000000000001</c:v>
                      </c:pt>
                      <c:pt idx="15770">
                        <c:v>7.8860000000000001</c:v>
                      </c:pt>
                      <c:pt idx="15771">
                        <c:v>7.8869999999999996</c:v>
                      </c:pt>
                      <c:pt idx="15772">
                        <c:v>7.8869999999999996</c:v>
                      </c:pt>
                      <c:pt idx="15773">
                        <c:v>7.8879999999999999</c:v>
                      </c:pt>
                      <c:pt idx="15774">
                        <c:v>7.8879999999999999</c:v>
                      </c:pt>
                      <c:pt idx="15775">
                        <c:v>7.8890000000000002</c:v>
                      </c:pt>
                      <c:pt idx="15776">
                        <c:v>7.8890000000000002</c:v>
                      </c:pt>
                      <c:pt idx="15777">
                        <c:v>7.89</c:v>
                      </c:pt>
                      <c:pt idx="15778">
                        <c:v>7.89</c:v>
                      </c:pt>
                      <c:pt idx="15779">
                        <c:v>7.891</c:v>
                      </c:pt>
                      <c:pt idx="15780">
                        <c:v>7.891</c:v>
                      </c:pt>
                      <c:pt idx="15781">
                        <c:v>7.8920000000000003</c:v>
                      </c:pt>
                      <c:pt idx="15782">
                        <c:v>7.8920000000000003</c:v>
                      </c:pt>
                      <c:pt idx="15783">
                        <c:v>7.8929999999999998</c:v>
                      </c:pt>
                      <c:pt idx="15784">
                        <c:v>7.8929999999999998</c:v>
                      </c:pt>
                      <c:pt idx="15785">
                        <c:v>7.8940000000000001</c:v>
                      </c:pt>
                      <c:pt idx="15786">
                        <c:v>7.8940000000000001</c:v>
                      </c:pt>
                      <c:pt idx="15787">
                        <c:v>7.8949999999999996</c:v>
                      </c:pt>
                      <c:pt idx="15788">
                        <c:v>7.8949999999999996</c:v>
                      </c:pt>
                      <c:pt idx="15789">
                        <c:v>7.8959999999999999</c:v>
                      </c:pt>
                      <c:pt idx="15790">
                        <c:v>7.8959999999999999</c:v>
                      </c:pt>
                      <c:pt idx="15791">
                        <c:v>7.8970000000000002</c:v>
                      </c:pt>
                      <c:pt idx="15792">
                        <c:v>7.8970000000000002</c:v>
                      </c:pt>
                      <c:pt idx="15793">
                        <c:v>7.8979999999999997</c:v>
                      </c:pt>
                      <c:pt idx="15794">
                        <c:v>7.8979999999999997</c:v>
                      </c:pt>
                      <c:pt idx="15795">
                        <c:v>7.899</c:v>
                      </c:pt>
                      <c:pt idx="15796">
                        <c:v>7.899</c:v>
                      </c:pt>
                      <c:pt idx="15797">
                        <c:v>7.9</c:v>
                      </c:pt>
                      <c:pt idx="15798">
                        <c:v>7.9</c:v>
                      </c:pt>
                      <c:pt idx="15799">
                        <c:v>7.9009999999999998</c:v>
                      </c:pt>
                      <c:pt idx="15800">
                        <c:v>7.9009999999999998</c:v>
                      </c:pt>
                      <c:pt idx="15801">
                        <c:v>7.9020000000000001</c:v>
                      </c:pt>
                      <c:pt idx="15802">
                        <c:v>7.9020000000000001</c:v>
                      </c:pt>
                      <c:pt idx="15803">
                        <c:v>7.9029999999999996</c:v>
                      </c:pt>
                      <c:pt idx="15804">
                        <c:v>7.9029999999999996</c:v>
                      </c:pt>
                      <c:pt idx="15805">
                        <c:v>7.9039999999999999</c:v>
                      </c:pt>
                      <c:pt idx="15806">
                        <c:v>7.9039999999999999</c:v>
                      </c:pt>
                      <c:pt idx="15807">
                        <c:v>7.9050000000000002</c:v>
                      </c:pt>
                      <c:pt idx="15808">
                        <c:v>7.9050000000000002</c:v>
                      </c:pt>
                      <c:pt idx="15809">
                        <c:v>7.9059999999999997</c:v>
                      </c:pt>
                      <c:pt idx="15810">
                        <c:v>7.9059999999999997</c:v>
                      </c:pt>
                      <c:pt idx="15811">
                        <c:v>7.907</c:v>
                      </c:pt>
                      <c:pt idx="15812">
                        <c:v>7.907</c:v>
                      </c:pt>
                      <c:pt idx="15813">
                        <c:v>7.9080000000000004</c:v>
                      </c:pt>
                      <c:pt idx="15814">
                        <c:v>7.9080000000000004</c:v>
                      </c:pt>
                      <c:pt idx="15815">
                        <c:v>7.9089999999999998</c:v>
                      </c:pt>
                      <c:pt idx="15816">
                        <c:v>7.9089999999999998</c:v>
                      </c:pt>
                      <c:pt idx="15817">
                        <c:v>7.91</c:v>
                      </c:pt>
                      <c:pt idx="15818">
                        <c:v>7.91</c:v>
                      </c:pt>
                      <c:pt idx="15819">
                        <c:v>7.9109999999999996</c:v>
                      </c:pt>
                      <c:pt idx="15820">
                        <c:v>7.9109999999999996</c:v>
                      </c:pt>
                      <c:pt idx="15821">
                        <c:v>7.9119999999999999</c:v>
                      </c:pt>
                      <c:pt idx="15822">
                        <c:v>7.9119999999999999</c:v>
                      </c:pt>
                      <c:pt idx="15823">
                        <c:v>7.9130000000000003</c:v>
                      </c:pt>
                      <c:pt idx="15824">
                        <c:v>7.9130000000000003</c:v>
                      </c:pt>
                      <c:pt idx="15825">
                        <c:v>7.9139999999999997</c:v>
                      </c:pt>
                      <c:pt idx="15826">
                        <c:v>7.9139999999999997</c:v>
                      </c:pt>
                      <c:pt idx="15827">
                        <c:v>7.915</c:v>
                      </c:pt>
                      <c:pt idx="15828">
                        <c:v>7.915</c:v>
                      </c:pt>
                      <c:pt idx="15829">
                        <c:v>7.9160000000000004</c:v>
                      </c:pt>
                      <c:pt idx="15830">
                        <c:v>7.9160000000000004</c:v>
                      </c:pt>
                      <c:pt idx="15831">
                        <c:v>7.9169999999999998</c:v>
                      </c:pt>
                      <c:pt idx="15832">
                        <c:v>7.9169999999999998</c:v>
                      </c:pt>
                      <c:pt idx="15833">
                        <c:v>7.9180000000000001</c:v>
                      </c:pt>
                      <c:pt idx="15834">
                        <c:v>7.9180000000000001</c:v>
                      </c:pt>
                      <c:pt idx="15835">
                        <c:v>7.9189999999999996</c:v>
                      </c:pt>
                      <c:pt idx="15836">
                        <c:v>7.9189999999999996</c:v>
                      </c:pt>
                      <c:pt idx="15837">
                        <c:v>7.92</c:v>
                      </c:pt>
                      <c:pt idx="15838">
                        <c:v>7.92</c:v>
                      </c:pt>
                      <c:pt idx="15839">
                        <c:v>7.9210000000000003</c:v>
                      </c:pt>
                      <c:pt idx="15840">
                        <c:v>7.9210000000000003</c:v>
                      </c:pt>
                      <c:pt idx="15841">
                        <c:v>7.9219999999999997</c:v>
                      </c:pt>
                      <c:pt idx="15842">
                        <c:v>7.9219999999999997</c:v>
                      </c:pt>
                      <c:pt idx="15843">
                        <c:v>7.923</c:v>
                      </c:pt>
                      <c:pt idx="15844">
                        <c:v>7.923</c:v>
                      </c:pt>
                      <c:pt idx="15845">
                        <c:v>7.9240000000000004</c:v>
                      </c:pt>
                      <c:pt idx="15846">
                        <c:v>7.9240000000000004</c:v>
                      </c:pt>
                      <c:pt idx="15847">
                        <c:v>7.9249999999999998</c:v>
                      </c:pt>
                      <c:pt idx="15848">
                        <c:v>7.9249999999999998</c:v>
                      </c:pt>
                      <c:pt idx="15849">
                        <c:v>7.9260000000000002</c:v>
                      </c:pt>
                      <c:pt idx="15850">
                        <c:v>7.9260000000000002</c:v>
                      </c:pt>
                      <c:pt idx="15851">
                        <c:v>7.9269999999999996</c:v>
                      </c:pt>
                      <c:pt idx="15852">
                        <c:v>7.9269999999999996</c:v>
                      </c:pt>
                      <c:pt idx="15853">
                        <c:v>7.9279999999999999</c:v>
                      </c:pt>
                      <c:pt idx="15854">
                        <c:v>7.9279999999999999</c:v>
                      </c:pt>
                      <c:pt idx="15855">
                        <c:v>7.9290000000000003</c:v>
                      </c:pt>
                      <c:pt idx="15856">
                        <c:v>7.9290000000000003</c:v>
                      </c:pt>
                      <c:pt idx="15857">
                        <c:v>7.93</c:v>
                      </c:pt>
                      <c:pt idx="15858">
                        <c:v>7.93</c:v>
                      </c:pt>
                      <c:pt idx="15859">
                        <c:v>7.931</c:v>
                      </c:pt>
                      <c:pt idx="15860">
                        <c:v>7.931</c:v>
                      </c:pt>
                      <c:pt idx="15861">
                        <c:v>7.9320000000000004</c:v>
                      </c:pt>
                      <c:pt idx="15862">
                        <c:v>7.9320000000000004</c:v>
                      </c:pt>
                      <c:pt idx="15863">
                        <c:v>7.9329999999999998</c:v>
                      </c:pt>
                      <c:pt idx="15864">
                        <c:v>7.9329999999999998</c:v>
                      </c:pt>
                      <c:pt idx="15865">
                        <c:v>7.9340000000000002</c:v>
                      </c:pt>
                      <c:pt idx="15866">
                        <c:v>7.9340000000000002</c:v>
                      </c:pt>
                      <c:pt idx="15867">
                        <c:v>7.9349999999999996</c:v>
                      </c:pt>
                      <c:pt idx="15868">
                        <c:v>7.9349999999999996</c:v>
                      </c:pt>
                      <c:pt idx="15869">
                        <c:v>7.9359999999999999</c:v>
                      </c:pt>
                      <c:pt idx="15870">
                        <c:v>7.9359999999999999</c:v>
                      </c:pt>
                      <c:pt idx="15871">
                        <c:v>7.9370000000000003</c:v>
                      </c:pt>
                      <c:pt idx="15872">
                        <c:v>7.9370000000000003</c:v>
                      </c:pt>
                      <c:pt idx="15873">
                        <c:v>7.9379999999999997</c:v>
                      </c:pt>
                      <c:pt idx="15874">
                        <c:v>7.9379999999999997</c:v>
                      </c:pt>
                      <c:pt idx="15875">
                        <c:v>7.9390000000000001</c:v>
                      </c:pt>
                      <c:pt idx="15876">
                        <c:v>7.9390000000000001</c:v>
                      </c:pt>
                      <c:pt idx="15877">
                        <c:v>7.94</c:v>
                      </c:pt>
                      <c:pt idx="15878">
                        <c:v>7.94</c:v>
                      </c:pt>
                      <c:pt idx="15879">
                        <c:v>7.9409999999999998</c:v>
                      </c:pt>
                      <c:pt idx="15880">
                        <c:v>7.9409999999999998</c:v>
                      </c:pt>
                      <c:pt idx="15881">
                        <c:v>7.9420000000000002</c:v>
                      </c:pt>
                      <c:pt idx="15882">
                        <c:v>7.9420000000000002</c:v>
                      </c:pt>
                      <c:pt idx="15883">
                        <c:v>7.9429999999999996</c:v>
                      </c:pt>
                      <c:pt idx="15884">
                        <c:v>7.9429999999999996</c:v>
                      </c:pt>
                      <c:pt idx="15885">
                        <c:v>7.944</c:v>
                      </c:pt>
                      <c:pt idx="15886">
                        <c:v>7.944</c:v>
                      </c:pt>
                      <c:pt idx="15887">
                        <c:v>7.9450000000000003</c:v>
                      </c:pt>
                      <c:pt idx="15888">
                        <c:v>7.9450000000000003</c:v>
                      </c:pt>
                      <c:pt idx="15889">
                        <c:v>7.9459999999999997</c:v>
                      </c:pt>
                      <c:pt idx="15890">
                        <c:v>7.9459999999999997</c:v>
                      </c:pt>
                      <c:pt idx="15891">
                        <c:v>7.9470000000000001</c:v>
                      </c:pt>
                      <c:pt idx="15892">
                        <c:v>7.9470000000000001</c:v>
                      </c:pt>
                      <c:pt idx="15893">
                        <c:v>7.9480000000000004</c:v>
                      </c:pt>
                      <c:pt idx="15894">
                        <c:v>7.9480000000000004</c:v>
                      </c:pt>
                      <c:pt idx="15895">
                        <c:v>7.9489999999999998</c:v>
                      </c:pt>
                      <c:pt idx="15896">
                        <c:v>7.9489999999999998</c:v>
                      </c:pt>
                      <c:pt idx="15897">
                        <c:v>7.95</c:v>
                      </c:pt>
                      <c:pt idx="15898">
                        <c:v>7.95</c:v>
                      </c:pt>
                      <c:pt idx="15899">
                        <c:v>7.9509999999999996</c:v>
                      </c:pt>
                      <c:pt idx="15900">
                        <c:v>7.9509999999999996</c:v>
                      </c:pt>
                      <c:pt idx="15901">
                        <c:v>7.952</c:v>
                      </c:pt>
                      <c:pt idx="15902">
                        <c:v>7.952</c:v>
                      </c:pt>
                      <c:pt idx="15903">
                        <c:v>7.9530000000000003</c:v>
                      </c:pt>
                      <c:pt idx="15904">
                        <c:v>7.9530000000000003</c:v>
                      </c:pt>
                      <c:pt idx="15905">
                        <c:v>7.9539999999999997</c:v>
                      </c:pt>
                      <c:pt idx="15906">
                        <c:v>7.9539999999999997</c:v>
                      </c:pt>
                      <c:pt idx="15907">
                        <c:v>7.9550000000000001</c:v>
                      </c:pt>
                      <c:pt idx="15908">
                        <c:v>7.9550000000000001</c:v>
                      </c:pt>
                      <c:pt idx="15909">
                        <c:v>7.9560000000000004</c:v>
                      </c:pt>
                      <c:pt idx="15910">
                        <c:v>7.9560000000000004</c:v>
                      </c:pt>
                      <c:pt idx="15911">
                        <c:v>7.9569999999999999</c:v>
                      </c:pt>
                      <c:pt idx="15912">
                        <c:v>7.9569999999999999</c:v>
                      </c:pt>
                      <c:pt idx="15913">
                        <c:v>7.9580000000000002</c:v>
                      </c:pt>
                      <c:pt idx="15914">
                        <c:v>7.9580000000000002</c:v>
                      </c:pt>
                      <c:pt idx="15915">
                        <c:v>7.9589999999999996</c:v>
                      </c:pt>
                      <c:pt idx="15916">
                        <c:v>7.9589999999999996</c:v>
                      </c:pt>
                      <c:pt idx="15917">
                        <c:v>7.96</c:v>
                      </c:pt>
                      <c:pt idx="15918">
                        <c:v>7.96</c:v>
                      </c:pt>
                      <c:pt idx="15919">
                        <c:v>7.9610000000000003</c:v>
                      </c:pt>
                      <c:pt idx="15920">
                        <c:v>7.9610000000000003</c:v>
                      </c:pt>
                      <c:pt idx="15921">
                        <c:v>7.9619999999999997</c:v>
                      </c:pt>
                      <c:pt idx="15922">
                        <c:v>7.9619999999999997</c:v>
                      </c:pt>
                      <c:pt idx="15923">
                        <c:v>7.9630000000000001</c:v>
                      </c:pt>
                      <c:pt idx="15924">
                        <c:v>7.9630000000000001</c:v>
                      </c:pt>
                      <c:pt idx="15925">
                        <c:v>7.9640000000000004</c:v>
                      </c:pt>
                      <c:pt idx="15926">
                        <c:v>7.9640000000000004</c:v>
                      </c:pt>
                      <c:pt idx="15927">
                        <c:v>7.9649999999999999</c:v>
                      </c:pt>
                      <c:pt idx="15928">
                        <c:v>7.9649999999999999</c:v>
                      </c:pt>
                      <c:pt idx="15929">
                        <c:v>7.9660000000000002</c:v>
                      </c:pt>
                      <c:pt idx="15930">
                        <c:v>7.9660000000000002</c:v>
                      </c:pt>
                      <c:pt idx="15931">
                        <c:v>7.9669999999999996</c:v>
                      </c:pt>
                      <c:pt idx="15932">
                        <c:v>7.9669999999999996</c:v>
                      </c:pt>
                      <c:pt idx="15933">
                        <c:v>7.968</c:v>
                      </c:pt>
                      <c:pt idx="15934">
                        <c:v>7.968</c:v>
                      </c:pt>
                      <c:pt idx="15935">
                        <c:v>7.9690000000000003</c:v>
                      </c:pt>
                      <c:pt idx="15936">
                        <c:v>7.9690000000000003</c:v>
                      </c:pt>
                      <c:pt idx="15937">
                        <c:v>7.97</c:v>
                      </c:pt>
                      <c:pt idx="15938">
                        <c:v>7.97</c:v>
                      </c:pt>
                      <c:pt idx="15939">
                        <c:v>7.9710000000000001</c:v>
                      </c:pt>
                      <c:pt idx="15940">
                        <c:v>7.9710000000000001</c:v>
                      </c:pt>
                      <c:pt idx="15941">
                        <c:v>7.9720000000000004</c:v>
                      </c:pt>
                      <c:pt idx="15942">
                        <c:v>7.9720000000000004</c:v>
                      </c:pt>
                      <c:pt idx="15943">
                        <c:v>7.9729999999999999</c:v>
                      </c:pt>
                      <c:pt idx="15944">
                        <c:v>7.9729999999999999</c:v>
                      </c:pt>
                      <c:pt idx="15945">
                        <c:v>7.9740000000000002</c:v>
                      </c:pt>
                      <c:pt idx="15946">
                        <c:v>7.9740000000000002</c:v>
                      </c:pt>
                      <c:pt idx="15947">
                        <c:v>7.9749999999999996</c:v>
                      </c:pt>
                      <c:pt idx="15948">
                        <c:v>7.9749999999999996</c:v>
                      </c:pt>
                      <c:pt idx="15949">
                        <c:v>7.976</c:v>
                      </c:pt>
                      <c:pt idx="15950">
                        <c:v>7.976</c:v>
                      </c:pt>
                      <c:pt idx="15951">
                        <c:v>7.9770000000000003</c:v>
                      </c:pt>
                      <c:pt idx="15952">
                        <c:v>7.9770000000000003</c:v>
                      </c:pt>
                      <c:pt idx="15953">
                        <c:v>7.9779999999999998</c:v>
                      </c:pt>
                      <c:pt idx="15954">
                        <c:v>7.9779999999999998</c:v>
                      </c:pt>
                      <c:pt idx="15955">
                        <c:v>7.9790000000000001</c:v>
                      </c:pt>
                      <c:pt idx="15956">
                        <c:v>7.9790000000000001</c:v>
                      </c:pt>
                      <c:pt idx="15957">
                        <c:v>7.98</c:v>
                      </c:pt>
                      <c:pt idx="15958">
                        <c:v>7.98</c:v>
                      </c:pt>
                      <c:pt idx="15959">
                        <c:v>7.9809999999999999</c:v>
                      </c:pt>
                      <c:pt idx="15960">
                        <c:v>7.9809999999999999</c:v>
                      </c:pt>
                      <c:pt idx="15961">
                        <c:v>7.9820000000000002</c:v>
                      </c:pt>
                      <c:pt idx="15962">
                        <c:v>7.9820000000000002</c:v>
                      </c:pt>
                      <c:pt idx="15963">
                        <c:v>7.9829999999999997</c:v>
                      </c:pt>
                      <c:pt idx="15964">
                        <c:v>7.9829999999999997</c:v>
                      </c:pt>
                      <c:pt idx="15965">
                        <c:v>7.984</c:v>
                      </c:pt>
                      <c:pt idx="15966">
                        <c:v>7.984</c:v>
                      </c:pt>
                      <c:pt idx="15967">
                        <c:v>7.9850000000000003</c:v>
                      </c:pt>
                      <c:pt idx="15968">
                        <c:v>7.9850000000000003</c:v>
                      </c:pt>
                      <c:pt idx="15969">
                        <c:v>7.9859999999999998</c:v>
                      </c:pt>
                      <c:pt idx="15970">
                        <c:v>7.9859999999999998</c:v>
                      </c:pt>
                      <c:pt idx="15971">
                        <c:v>7.9870000000000001</c:v>
                      </c:pt>
                      <c:pt idx="15972">
                        <c:v>7.9870000000000001</c:v>
                      </c:pt>
                      <c:pt idx="15973">
                        <c:v>7.9880000000000004</c:v>
                      </c:pt>
                      <c:pt idx="15974">
                        <c:v>7.9880000000000004</c:v>
                      </c:pt>
                      <c:pt idx="15975">
                        <c:v>7.9889999999999999</c:v>
                      </c:pt>
                      <c:pt idx="15976">
                        <c:v>7.9889999999999999</c:v>
                      </c:pt>
                      <c:pt idx="15977">
                        <c:v>7.99</c:v>
                      </c:pt>
                      <c:pt idx="15978">
                        <c:v>7.99</c:v>
                      </c:pt>
                      <c:pt idx="15979">
                        <c:v>7.9909999999999997</c:v>
                      </c:pt>
                      <c:pt idx="15980">
                        <c:v>7.9909999999999997</c:v>
                      </c:pt>
                      <c:pt idx="15981">
                        <c:v>7.992</c:v>
                      </c:pt>
                      <c:pt idx="15982">
                        <c:v>7.992</c:v>
                      </c:pt>
                      <c:pt idx="15983">
                        <c:v>7.9930000000000003</c:v>
                      </c:pt>
                      <c:pt idx="15984">
                        <c:v>7.9930000000000003</c:v>
                      </c:pt>
                      <c:pt idx="15985">
                        <c:v>7.9939999999999998</c:v>
                      </c:pt>
                      <c:pt idx="15986">
                        <c:v>7.9939999999999998</c:v>
                      </c:pt>
                      <c:pt idx="15987">
                        <c:v>7.9950000000000001</c:v>
                      </c:pt>
                      <c:pt idx="15988">
                        <c:v>7.9950000000000001</c:v>
                      </c:pt>
                      <c:pt idx="15989">
                        <c:v>7.9960000000000004</c:v>
                      </c:pt>
                      <c:pt idx="15990">
                        <c:v>7.9960000000000004</c:v>
                      </c:pt>
                      <c:pt idx="15991">
                        <c:v>7.9969999999999999</c:v>
                      </c:pt>
                      <c:pt idx="15992">
                        <c:v>7.9969999999999999</c:v>
                      </c:pt>
                      <c:pt idx="15993">
                        <c:v>7.9980000000000002</c:v>
                      </c:pt>
                      <c:pt idx="15994">
                        <c:v>7.9980000000000002</c:v>
                      </c:pt>
                      <c:pt idx="15995">
                        <c:v>7.9989999999999997</c:v>
                      </c:pt>
                      <c:pt idx="15996">
                        <c:v>7.9989999999999997</c:v>
                      </c:pt>
                      <c:pt idx="15997">
                        <c:v>8</c:v>
                      </c:pt>
                      <c:pt idx="15998">
                        <c:v>8</c:v>
                      </c:pt>
                      <c:pt idx="15999">
                        <c:v>8.0009999999999994</c:v>
                      </c:pt>
                      <c:pt idx="16000">
                        <c:v>8.0009999999999994</c:v>
                      </c:pt>
                      <c:pt idx="16001">
                        <c:v>8.0020000000000007</c:v>
                      </c:pt>
                      <c:pt idx="16002">
                        <c:v>8.0020000000000007</c:v>
                      </c:pt>
                      <c:pt idx="16003">
                        <c:v>8.0030000000000001</c:v>
                      </c:pt>
                      <c:pt idx="16004">
                        <c:v>8.0030000000000001</c:v>
                      </c:pt>
                      <c:pt idx="16005">
                        <c:v>8.0039999999999996</c:v>
                      </c:pt>
                      <c:pt idx="16006">
                        <c:v>8.0039999999999996</c:v>
                      </c:pt>
                      <c:pt idx="16007">
                        <c:v>8.0050000000000008</c:v>
                      </c:pt>
                      <c:pt idx="16008">
                        <c:v>8.0050000000000008</c:v>
                      </c:pt>
                      <c:pt idx="16009">
                        <c:v>8.0060000000000002</c:v>
                      </c:pt>
                      <c:pt idx="16010">
                        <c:v>8.0060000000000002</c:v>
                      </c:pt>
                      <c:pt idx="16011">
                        <c:v>8.0069999999999997</c:v>
                      </c:pt>
                      <c:pt idx="16012">
                        <c:v>8.0069999999999997</c:v>
                      </c:pt>
                      <c:pt idx="16013">
                        <c:v>8.0079999999999991</c:v>
                      </c:pt>
                      <c:pt idx="16014">
                        <c:v>8.0079999999999991</c:v>
                      </c:pt>
                      <c:pt idx="16015">
                        <c:v>8.0090000000000003</c:v>
                      </c:pt>
                      <c:pt idx="16016">
                        <c:v>8.0090000000000003</c:v>
                      </c:pt>
                      <c:pt idx="16017">
                        <c:v>8.01</c:v>
                      </c:pt>
                      <c:pt idx="16018">
                        <c:v>8.01</c:v>
                      </c:pt>
                      <c:pt idx="16019">
                        <c:v>8.0109999999999992</c:v>
                      </c:pt>
                      <c:pt idx="16020">
                        <c:v>8.0109999999999992</c:v>
                      </c:pt>
                      <c:pt idx="16021">
                        <c:v>8.0120000000000005</c:v>
                      </c:pt>
                      <c:pt idx="16022">
                        <c:v>8.0120000000000005</c:v>
                      </c:pt>
                      <c:pt idx="16023">
                        <c:v>8.0129999999999999</c:v>
                      </c:pt>
                      <c:pt idx="16024">
                        <c:v>8.0129999999999999</c:v>
                      </c:pt>
                      <c:pt idx="16025">
                        <c:v>8.0139999999999993</c:v>
                      </c:pt>
                      <c:pt idx="16026">
                        <c:v>8.0139999999999993</c:v>
                      </c:pt>
                      <c:pt idx="16027">
                        <c:v>8.0150000000000006</c:v>
                      </c:pt>
                      <c:pt idx="16028">
                        <c:v>8.0150000000000006</c:v>
                      </c:pt>
                      <c:pt idx="16029">
                        <c:v>8.016</c:v>
                      </c:pt>
                      <c:pt idx="16030">
                        <c:v>8.016</c:v>
                      </c:pt>
                      <c:pt idx="16031">
                        <c:v>8.0169999999999995</c:v>
                      </c:pt>
                      <c:pt idx="16032">
                        <c:v>8.0169999999999995</c:v>
                      </c:pt>
                      <c:pt idx="16033">
                        <c:v>8.0180000000000007</c:v>
                      </c:pt>
                      <c:pt idx="16034">
                        <c:v>8.0180000000000007</c:v>
                      </c:pt>
                      <c:pt idx="16035">
                        <c:v>8.0190000000000001</c:v>
                      </c:pt>
                      <c:pt idx="16036">
                        <c:v>8.0190000000000001</c:v>
                      </c:pt>
                      <c:pt idx="16037">
                        <c:v>8.02</c:v>
                      </c:pt>
                      <c:pt idx="16038">
                        <c:v>8.02</c:v>
                      </c:pt>
                      <c:pt idx="16039">
                        <c:v>8.0210000000000008</c:v>
                      </c:pt>
                      <c:pt idx="16040">
                        <c:v>8.0210000000000008</c:v>
                      </c:pt>
                      <c:pt idx="16041">
                        <c:v>8.0220000000000002</c:v>
                      </c:pt>
                      <c:pt idx="16042">
                        <c:v>8.0220000000000002</c:v>
                      </c:pt>
                      <c:pt idx="16043">
                        <c:v>8.0229999999999997</c:v>
                      </c:pt>
                      <c:pt idx="16044">
                        <c:v>8.0229999999999997</c:v>
                      </c:pt>
                      <c:pt idx="16045">
                        <c:v>8.0239999999999991</c:v>
                      </c:pt>
                      <c:pt idx="16046">
                        <c:v>8.0239999999999991</c:v>
                      </c:pt>
                      <c:pt idx="16047">
                        <c:v>8.0250000000000004</c:v>
                      </c:pt>
                      <c:pt idx="16048">
                        <c:v>8.0250000000000004</c:v>
                      </c:pt>
                      <c:pt idx="16049">
                        <c:v>8.0259999999999998</c:v>
                      </c:pt>
                      <c:pt idx="16050">
                        <c:v>8.0259999999999998</c:v>
                      </c:pt>
                      <c:pt idx="16051">
                        <c:v>8.0269999999999992</c:v>
                      </c:pt>
                      <c:pt idx="16052">
                        <c:v>8.0269999999999992</c:v>
                      </c:pt>
                      <c:pt idx="16053">
                        <c:v>8.0280000000000005</c:v>
                      </c:pt>
                      <c:pt idx="16054">
                        <c:v>8.0280000000000005</c:v>
                      </c:pt>
                      <c:pt idx="16055">
                        <c:v>8.0289999999999999</c:v>
                      </c:pt>
                      <c:pt idx="16056">
                        <c:v>8.0289999999999999</c:v>
                      </c:pt>
                      <c:pt idx="16057">
                        <c:v>8.0299999999999994</c:v>
                      </c:pt>
                      <c:pt idx="16058">
                        <c:v>8.0299999999999994</c:v>
                      </c:pt>
                      <c:pt idx="16059">
                        <c:v>8.0310000000000006</c:v>
                      </c:pt>
                      <c:pt idx="16060">
                        <c:v>8.0310000000000006</c:v>
                      </c:pt>
                      <c:pt idx="16061">
                        <c:v>8.032</c:v>
                      </c:pt>
                      <c:pt idx="16062">
                        <c:v>8.032</c:v>
                      </c:pt>
                      <c:pt idx="16063">
                        <c:v>8.0329999999999995</c:v>
                      </c:pt>
                      <c:pt idx="16064">
                        <c:v>8.0329999999999995</c:v>
                      </c:pt>
                      <c:pt idx="16065">
                        <c:v>8.0340000000000007</c:v>
                      </c:pt>
                      <c:pt idx="16066">
                        <c:v>8.0340000000000007</c:v>
                      </c:pt>
                      <c:pt idx="16067">
                        <c:v>8.0350000000000001</c:v>
                      </c:pt>
                      <c:pt idx="16068">
                        <c:v>8.0350000000000001</c:v>
                      </c:pt>
                      <c:pt idx="16069">
                        <c:v>8.0359999999999996</c:v>
                      </c:pt>
                      <c:pt idx="16070">
                        <c:v>8.0359999999999996</c:v>
                      </c:pt>
                      <c:pt idx="16071">
                        <c:v>8.0370000000000008</c:v>
                      </c:pt>
                      <c:pt idx="16072">
                        <c:v>8.0370000000000008</c:v>
                      </c:pt>
                      <c:pt idx="16073">
                        <c:v>8.0380000000000003</c:v>
                      </c:pt>
                      <c:pt idx="16074">
                        <c:v>8.0380000000000003</c:v>
                      </c:pt>
                      <c:pt idx="16075">
                        <c:v>8.0389999999999997</c:v>
                      </c:pt>
                      <c:pt idx="16076">
                        <c:v>8.0389999999999997</c:v>
                      </c:pt>
                      <c:pt idx="16077">
                        <c:v>8.0399999999999991</c:v>
                      </c:pt>
                      <c:pt idx="16078">
                        <c:v>8.0399999999999991</c:v>
                      </c:pt>
                      <c:pt idx="16079">
                        <c:v>8.0410000000000004</c:v>
                      </c:pt>
                      <c:pt idx="16080">
                        <c:v>8.0410000000000004</c:v>
                      </c:pt>
                      <c:pt idx="16081">
                        <c:v>8.0419999999999998</c:v>
                      </c:pt>
                      <c:pt idx="16082">
                        <c:v>8.0419999999999998</c:v>
                      </c:pt>
                      <c:pt idx="16083">
                        <c:v>8.0429999999999993</c:v>
                      </c:pt>
                      <c:pt idx="16084">
                        <c:v>8.0429999999999993</c:v>
                      </c:pt>
                      <c:pt idx="16085">
                        <c:v>8.0440000000000005</c:v>
                      </c:pt>
                      <c:pt idx="16086">
                        <c:v>8.0440000000000005</c:v>
                      </c:pt>
                      <c:pt idx="16087">
                        <c:v>8.0449999999999999</c:v>
                      </c:pt>
                      <c:pt idx="16088">
                        <c:v>8.0449999999999999</c:v>
                      </c:pt>
                      <c:pt idx="16089">
                        <c:v>8.0459999999999994</c:v>
                      </c:pt>
                      <c:pt idx="16090">
                        <c:v>8.0459999999999994</c:v>
                      </c:pt>
                      <c:pt idx="16091">
                        <c:v>8.0470000000000006</c:v>
                      </c:pt>
                      <c:pt idx="16092">
                        <c:v>8.0470000000000006</c:v>
                      </c:pt>
                      <c:pt idx="16093">
                        <c:v>8.048</c:v>
                      </c:pt>
                      <c:pt idx="16094">
                        <c:v>8.048</c:v>
                      </c:pt>
                      <c:pt idx="16095">
                        <c:v>8.0489999999999995</c:v>
                      </c:pt>
                      <c:pt idx="16096">
                        <c:v>8.0489999999999995</c:v>
                      </c:pt>
                      <c:pt idx="16097">
                        <c:v>8.0500000000000007</c:v>
                      </c:pt>
                      <c:pt idx="16098">
                        <c:v>8.0500000000000007</c:v>
                      </c:pt>
                      <c:pt idx="16099">
                        <c:v>8.0510000000000002</c:v>
                      </c:pt>
                      <c:pt idx="16100">
                        <c:v>8.0510000000000002</c:v>
                      </c:pt>
                      <c:pt idx="16101">
                        <c:v>8.0519999999999996</c:v>
                      </c:pt>
                      <c:pt idx="16102">
                        <c:v>8.0519999999999996</c:v>
                      </c:pt>
                      <c:pt idx="16103">
                        <c:v>8.0530000000000008</c:v>
                      </c:pt>
                      <c:pt idx="16104">
                        <c:v>8.0530000000000008</c:v>
                      </c:pt>
                      <c:pt idx="16105">
                        <c:v>8.0540000000000003</c:v>
                      </c:pt>
                      <c:pt idx="16106">
                        <c:v>8.0540000000000003</c:v>
                      </c:pt>
                      <c:pt idx="16107">
                        <c:v>8.0549999999999997</c:v>
                      </c:pt>
                      <c:pt idx="16108">
                        <c:v>8.0549999999999997</c:v>
                      </c:pt>
                      <c:pt idx="16109">
                        <c:v>8.0559999999999992</c:v>
                      </c:pt>
                      <c:pt idx="16110">
                        <c:v>8.0559999999999992</c:v>
                      </c:pt>
                      <c:pt idx="16111">
                        <c:v>8.0570000000000004</c:v>
                      </c:pt>
                      <c:pt idx="16112">
                        <c:v>8.0570000000000004</c:v>
                      </c:pt>
                      <c:pt idx="16113">
                        <c:v>8.0579999999999998</c:v>
                      </c:pt>
                      <c:pt idx="16114">
                        <c:v>8.0579999999999998</c:v>
                      </c:pt>
                      <c:pt idx="16115">
                        <c:v>8.0589999999999993</c:v>
                      </c:pt>
                      <c:pt idx="16116">
                        <c:v>8.0589999999999993</c:v>
                      </c:pt>
                      <c:pt idx="16117">
                        <c:v>8.06</c:v>
                      </c:pt>
                      <c:pt idx="16118">
                        <c:v>8.06</c:v>
                      </c:pt>
                      <c:pt idx="16119">
                        <c:v>8.0609999999999999</c:v>
                      </c:pt>
                      <c:pt idx="16120">
                        <c:v>8.0609999999999999</c:v>
                      </c:pt>
                      <c:pt idx="16121">
                        <c:v>8.0619999999999994</c:v>
                      </c:pt>
                      <c:pt idx="16122">
                        <c:v>8.0619999999999994</c:v>
                      </c:pt>
                      <c:pt idx="16123">
                        <c:v>8.0630000000000006</c:v>
                      </c:pt>
                      <c:pt idx="16124">
                        <c:v>8.0630000000000006</c:v>
                      </c:pt>
                      <c:pt idx="16125">
                        <c:v>8.0640000000000001</c:v>
                      </c:pt>
                      <c:pt idx="16126">
                        <c:v>8.0640000000000001</c:v>
                      </c:pt>
                      <c:pt idx="16127">
                        <c:v>8.0649999999999995</c:v>
                      </c:pt>
                      <c:pt idx="16128">
                        <c:v>8.0649999999999995</c:v>
                      </c:pt>
                      <c:pt idx="16129">
                        <c:v>8.0660000000000007</c:v>
                      </c:pt>
                      <c:pt idx="16130">
                        <c:v>8.0660000000000007</c:v>
                      </c:pt>
                      <c:pt idx="16131">
                        <c:v>8.0670000000000002</c:v>
                      </c:pt>
                      <c:pt idx="16132">
                        <c:v>8.0670000000000002</c:v>
                      </c:pt>
                      <c:pt idx="16133">
                        <c:v>8.0679999999999996</c:v>
                      </c:pt>
                      <c:pt idx="16134">
                        <c:v>8.0679999999999996</c:v>
                      </c:pt>
                      <c:pt idx="16135">
                        <c:v>8.0690000000000008</c:v>
                      </c:pt>
                      <c:pt idx="16136">
                        <c:v>8.0690000000000008</c:v>
                      </c:pt>
                      <c:pt idx="16137">
                        <c:v>8.07</c:v>
                      </c:pt>
                      <c:pt idx="16138">
                        <c:v>8.07</c:v>
                      </c:pt>
                      <c:pt idx="16139">
                        <c:v>8.0709999999999997</c:v>
                      </c:pt>
                      <c:pt idx="16140">
                        <c:v>8.0709999999999997</c:v>
                      </c:pt>
                      <c:pt idx="16141">
                        <c:v>8.0719999999999992</c:v>
                      </c:pt>
                      <c:pt idx="16142">
                        <c:v>8.0719999999999992</c:v>
                      </c:pt>
                      <c:pt idx="16143">
                        <c:v>8.0730000000000004</c:v>
                      </c:pt>
                      <c:pt idx="16144">
                        <c:v>8.0730000000000004</c:v>
                      </c:pt>
                      <c:pt idx="16145">
                        <c:v>8.0739999999999998</c:v>
                      </c:pt>
                      <c:pt idx="16146">
                        <c:v>8.0739999999999998</c:v>
                      </c:pt>
                      <c:pt idx="16147">
                        <c:v>8.0749999999999993</c:v>
                      </c:pt>
                      <c:pt idx="16148">
                        <c:v>8.0749999999999993</c:v>
                      </c:pt>
                      <c:pt idx="16149">
                        <c:v>8.0760000000000005</c:v>
                      </c:pt>
                      <c:pt idx="16150">
                        <c:v>8.0760000000000005</c:v>
                      </c:pt>
                      <c:pt idx="16151">
                        <c:v>8.077</c:v>
                      </c:pt>
                      <c:pt idx="16152">
                        <c:v>8.077</c:v>
                      </c:pt>
                      <c:pt idx="16153">
                        <c:v>8.0779999999999994</c:v>
                      </c:pt>
                      <c:pt idx="16154">
                        <c:v>8.0779999999999994</c:v>
                      </c:pt>
                      <c:pt idx="16155">
                        <c:v>8.0790000000000006</c:v>
                      </c:pt>
                      <c:pt idx="16156">
                        <c:v>8.0790000000000006</c:v>
                      </c:pt>
                      <c:pt idx="16157">
                        <c:v>8.08</c:v>
                      </c:pt>
                      <c:pt idx="16158">
                        <c:v>8.08</c:v>
                      </c:pt>
                      <c:pt idx="16159">
                        <c:v>8.0809999999999995</c:v>
                      </c:pt>
                      <c:pt idx="16160">
                        <c:v>8.0809999999999995</c:v>
                      </c:pt>
                      <c:pt idx="16161">
                        <c:v>8.0820000000000007</c:v>
                      </c:pt>
                      <c:pt idx="16162">
                        <c:v>8.0820000000000007</c:v>
                      </c:pt>
                      <c:pt idx="16163">
                        <c:v>8.0830000000000002</c:v>
                      </c:pt>
                      <c:pt idx="16164">
                        <c:v>8.0830000000000002</c:v>
                      </c:pt>
                      <c:pt idx="16165">
                        <c:v>8.0839999999999996</c:v>
                      </c:pt>
                      <c:pt idx="16166">
                        <c:v>8.0839999999999996</c:v>
                      </c:pt>
                      <c:pt idx="16167">
                        <c:v>8.0850000000000009</c:v>
                      </c:pt>
                      <c:pt idx="16168">
                        <c:v>8.0850000000000009</c:v>
                      </c:pt>
                      <c:pt idx="16169">
                        <c:v>8.0860000000000003</c:v>
                      </c:pt>
                      <c:pt idx="16170">
                        <c:v>8.0860000000000003</c:v>
                      </c:pt>
                      <c:pt idx="16171">
                        <c:v>8.0869999999999997</c:v>
                      </c:pt>
                      <c:pt idx="16172">
                        <c:v>8.0869999999999997</c:v>
                      </c:pt>
                      <c:pt idx="16173">
                        <c:v>8.0879999999999992</c:v>
                      </c:pt>
                      <c:pt idx="16174">
                        <c:v>8.0879999999999992</c:v>
                      </c:pt>
                      <c:pt idx="16175">
                        <c:v>8.0890000000000004</c:v>
                      </c:pt>
                      <c:pt idx="16176">
                        <c:v>8.0890000000000004</c:v>
                      </c:pt>
                      <c:pt idx="16177">
                        <c:v>8.09</c:v>
                      </c:pt>
                      <c:pt idx="16178">
                        <c:v>8.09</c:v>
                      </c:pt>
                      <c:pt idx="16179">
                        <c:v>8.0909999999999993</c:v>
                      </c:pt>
                      <c:pt idx="16180">
                        <c:v>8.0909999999999993</c:v>
                      </c:pt>
                      <c:pt idx="16181">
                        <c:v>8.0920000000000005</c:v>
                      </c:pt>
                      <c:pt idx="16182">
                        <c:v>8.0920000000000005</c:v>
                      </c:pt>
                      <c:pt idx="16183">
                        <c:v>8.093</c:v>
                      </c:pt>
                      <c:pt idx="16184">
                        <c:v>8.093</c:v>
                      </c:pt>
                      <c:pt idx="16185">
                        <c:v>8.0939999999999994</c:v>
                      </c:pt>
                      <c:pt idx="16186">
                        <c:v>8.0939999999999994</c:v>
                      </c:pt>
                      <c:pt idx="16187">
                        <c:v>8.0950000000000006</c:v>
                      </c:pt>
                      <c:pt idx="16188">
                        <c:v>8.0950000000000006</c:v>
                      </c:pt>
                      <c:pt idx="16189">
                        <c:v>8.0960000000000001</c:v>
                      </c:pt>
                      <c:pt idx="16190">
                        <c:v>8.0960000000000001</c:v>
                      </c:pt>
                      <c:pt idx="16191">
                        <c:v>8.0969999999999995</c:v>
                      </c:pt>
                      <c:pt idx="16192">
                        <c:v>8.0969999999999995</c:v>
                      </c:pt>
                      <c:pt idx="16193">
                        <c:v>8.0980000000000008</c:v>
                      </c:pt>
                      <c:pt idx="16194">
                        <c:v>8.0980000000000008</c:v>
                      </c:pt>
                      <c:pt idx="16195">
                        <c:v>8.0990000000000002</c:v>
                      </c:pt>
                      <c:pt idx="16196">
                        <c:v>8.0990000000000002</c:v>
                      </c:pt>
                      <c:pt idx="16197">
                        <c:v>8.1</c:v>
                      </c:pt>
                      <c:pt idx="16198">
                        <c:v>8.1</c:v>
                      </c:pt>
                      <c:pt idx="16199">
                        <c:v>8.1010000000000009</c:v>
                      </c:pt>
                      <c:pt idx="16200">
                        <c:v>8.1010000000000009</c:v>
                      </c:pt>
                      <c:pt idx="16201">
                        <c:v>8.1020000000000003</c:v>
                      </c:pt>
                      <c:pt idx="16202">
                        <c:v>8.1020000000000003</c:v>
                      </c:pt>
                      <c:pt idx="16203">
                        <c:v>8.1029999999999998</c:v>
                      </c:pt>
                      <c:pt idx="16204">
                        <c:v>8.1029999999999998</c:v>
                      </c:pt>
                      <c:pt idx="16205">
                        <c:v>8.1039999999999992</c:v>
                      </c:pt>
                      <c:pt idx="16206">
                        <c:v>8.1039999999999992</c:v>
                      </c:pt>
                      <c:pt idx="16207">
                        <c:v>8.1050000000000004</c:v>
                      </c:pt>
                      <c:pt idx="16208">
                        <c:v>8.1050000000000004</c:v>
                      </c:pt>
                      <c:pt idx="16209">
                        <c:v>8.1059999999999999</c:v>
                      </c:pt>
                      <c:pt idx="16210">
                        <c:v>8.1059999999999999</c:v>
                      </c:pt>
                      <c:pt idx="16211">
                        <c:v>8.1069999999999993</c:v>
                      </c:pt>
                      <c:pt idx="16212">
                        <c:v>8.1069999999999993</c:v>
                      </c:pt>
                      <c:pt idx="16213">
                        <c:v>8.1080000000000005</c:v>
                      </c:pt>
                      <c:pt idx="16214">
                        <c:v>8.1080000000000005</c:v>
                      </c:pt>
                      <c:pt idx="16215">
                        <c:v>8.109</c:v>
                      </c:pt>
                      <c:pt idx="16216">
                        <c:v>8.109</c:v>
                      </c:pt>
                      <c:pt idx="16217">
                        <c:v>8.11</c:v>
                      </c:pt>
                      <c:pt idx="16218">
                        <c:v>8.11</c:v>
                      </c:pt>
                      <c:pt idx="16219">
                        <c:v>8.1110000000000007</c:v>
                      </c:pt>
                      <c:pt idx="16220">
                        <c:v>8.1110000000000007</c:v>
                      </c:pt>
                      <c:pt idx="16221">
                        <c:v>8.1120000000000001</c:v>
                      </c:pt>
                      <c:pt idx="16222">
                        <c:v>8.1120000000000001</c:v>
                      </c:pt>
                      <c:pt idx="16223">
                        <c:v>8.1129999999999995</c:v>
                      </c:pt>
                      <c:pt idx="16224">
                        <c:v>8.1129999999999995</c:v>
                      </c:pt>
                      <c:pt idx="16225">
                        <c:v>8.1140000000000008</c:v>
                      </c:pt>
                      <c:pt idx="16226">
                        <c:v>8.1140000000000008</c:v>
                      </c:pt>
                      <c:pt idx="16227">
                        <c:v>8.1150000000000002</c:v>
                      </c:pt>
                      <c:pt idx="16228">
                        <c:v>8.1150000000000002</c:v>
                      </c:pt>
                      <c:pt idx="16229">
                        <c:v>8.1159999999999997</c:v>
                      </c:pt>
                      <c:pt idx="16230">
                        <c:v>8.1159999999999997</c:v>
                      </c:pt>
                      <c:pt idx="16231">
                        <c:v>8.1170000000000009</c:v>
                      </c:pt>
                      <c:pt idx="16232">
                        <c:v>8.1170000000000009</c:v>
                      </c:pt>
                      <c:pt idx="16233">
                        <c:v>8.1180000000000003</c:v>
                      </c:pt>
                      <c:pt idx="16234">
                        <c:v>8.1180000000000003</c:v>
                      </c:pt>
                      <c:pt idx="16235">
                        <c:v>8.1189999999999998</c:v>
                      </c:pt>
                      <c:pt idx="16236">
                        <c:v>8.1189999999999998</c:v>
                      </c:pt>
                      <c:pt idx="16237">
                        <c:v>8.1199999999999992</c:v>
                      </c:pt>
                      <c:pt idx="16238">
                        <c:v>8.1199999999999992</c:v>
                      </c:pt>
                      <c:pt idx="16239">
                        <c:v>8.1210000000000004</c:v>
                      </c:pt>
                      <c:pt idx="16240">
                        <c:v>8.1210000000000004</c:v>
                      </c:pt>
                      <c:pt idx="16241">
                        <c:v>8.1219999999999999</c:v>
                      </c:pt>
                      <c:pt idx="16242">
                        <c:v>8.1219999999999999</c:v>
                      </c:pt>
                      <c:pt idx="16243">
                        <c:v>8.1229999999999993</c:v>
                      </c:pt>
                      <c:pt idx="16244">
                        <c:v>8.1229999999999993</c:v>
                      </c:pt>
                      <c:pt idx="16245">
                        <c:v>8.1240000000000006</c:v>
                      </c:pt>
                      <c:pt idx="16246">
                        <c:v>8.1240000000000006</c:v>
                      </c:pt>
                      <c:pt idx="16247">
                        <c:v>8.125</c:v>
                      </c:pt>
                      <c:pt idx="16248">
                        <c:v>8.125</c:v>
                      </c:pt>
                      <c:pt idx="16249">
                        <c:v>8.1259999999999994</c:v>
                      </c:pt>
                      <c:pt idx="16250">
                        <c:v>8.1259999999999994</c:v>
                      </c:pt>
                      <c:pt idx="16251">
                        <c:v>8.1270000000000007</c:v>
                      </c:pt>
                      <c:pt idx="16252">
                        <c:v>8.1270000000000007</c:v>
                      </c:pt>
                      <c:pt idx="16253">
                        <c:v>8.1280000000000001</c:v>
                      </c:pt>
                      <c:pt idx="16254">
                        <c:v>8.1280000000000001</c:v>
                      </c:pt>
                      <c:pt idx="16255">
                        <c:v>8.1289999999999996</c:v>
                      </c:pt>
                      <c:pt idx="16256">
                        <c:v>8.1289999999999996</c:v>
                      </c:pt>
                      <c:pt idx="16257">
                        <c:v>8.1300000000000008</c:v>
                      </c:pt>
                      <c:pt idx="16258">
                        <c:v>8.1300000000000008</c:v>
                      </c:pt>
                      <c:pt idx="16259">
                        <c:v>8.1310000000000002</c:v>
                      </c:pt>
                      <c:pt idx="16260">
                        <c:v>8.1310000000000002</c:v>
                      </c:pt>
                      <c:pt idx="16261">
                        <c:v>8.1319999999999997</c:v>
                      </c:pt>
                      <c:pt idx="16262">
                        <c:v>8.1319999999999997</c:v>
                      </c:pt>
                      <c:pt idx="16263">
                        <c:v>8.1329999999999991</c:v>
                      </c:pt>
                      <c:pt idx="16264">
                        <c:v>8.1329999999999991</c:v>
                      </c:pt>
                      <c:pt idx="16265">
                        <c:v>8.1340000000000003</c:v>
                      </c:pt>
                      <c:pt idx="16266">
                        <c:v>8.1340000000000003</c:v>
                      </c:pt>
                      <c:pt idx="16267">
                        <c:v>8.1349999999999998</c:v>
                      </c:pt>
                      <c:pt idx="16268">
                        <c:v>8.1349999999999998</c:v>
                      </c:pt>
                      <c:pt idx="16269">
                        <c:v>8.1359999999999992</c:v>
                      </c:pt>
                      <c:pt idx="16270">
                        <c:v>8.1359999999999992</c:v>
                      </c:pt>
                      <c:pt idx="16271">
                        <c:v>8.1370000000000005</c:v>
                      </c:pt>
                      <c:pt idx="16272">
                        <c:v>8.1370000000000005</c:v>
                      </c:pt>
                      <c:pt idx="16273">
                        <c:v>8.1379999999999999</c:v>
                      </c:pt>
                      <c:pt idx="16274">
                        <c:v>8.1379999999999999</c:v>
                      </c:pt>
                      <c:pt idx="16275">
                        <c:v>8.1389999999999993</c:v>
                      </c:pt>
                      <c:pt idx="16276">
                        <c:v>8.1389999999999993</c:v>
                      </c:pt>
                      <c:pt idx="16277">
                        <c:v>8.14</c:v>
                      </c:pt>
                      <c:pt idx="16278">
                        <c:v>8.14</c:v>
                      </c:pt>
                      <c:pt idx="16279">
                        <c:v>8.141</c:v>
                      </c:pt>
                      <c:pt idx="16280">
                        <c:v>8.141</c:v>
                      </c:pt>
                      <c:pt idx="16281">
                        <c:v>8.1419999999999995</c:v>
                      </c:pt>
                      <c:pt idx="16282">
                        <c:v>8.1419999999999995</c:v>
                      </c:pt>
                      <c:pt idx="16283">
                        <c:v>8.1430000000000007</c:v>
                      </c:pt>
                      <c:pt idx="16284">
                        <c:v>8.1430000000000007</c:v>
                      </c:pt>
                      <c:pt idx="16285">
                        <c:v>8.1440000000000001</c:v>
                      </c:pt>
                      <c:pt idx="16286">
                        <c:v>8.1440000000000001</c:v>
                      </c:pt>
                      <c:pt idx="16287">
                        <c:v>8.1449999999999996</c:v>
                      </c:pt>
                      <c:pt idx="16288">
                        <c:v>8.1449999999999996</c:v>
                      </c:pt>
                      <c:pt idx="16289">
                        <c:v>8.1460000000000008</c:v>
                      </c:pt>
                      <c:pt idx="16290">
                        <c:v>8.1460000000000008</c:v>
                      </c:pt>
                      <c:pt idx="16291">
                        <c:v>8.1470000000000002</c:v>
                      </c:pt>
                      <c:pt idx="16292">
                        <c:v>8.1470000000000002</c:v>
                      </c:pt>
                      <c:pt idx="16293">
                        <c:v>8.1479999999999997</c:v>
                      </c:pt>
                      <c:pt idx="16294">
                        <c:v>8.1479999999999997</c:v>
                      </c:pt>
                      <c:pt idx="16295">
                        <c:v>8.1489999999999991</c:v>
                      </c:pt>
                      <c:pt idx="16296">
                        <c:v>8.1489999999999991</c:v>
                      </c:pt>
                      <c:pt idx="16297">
                        <c:v>8.15</c:v>
                      </c:pt>
                      <c:pt idx="16298">
                        <c:v>8.15</c:v>
                      </c:pt>
                      <c:pt idx="16299">
                        <c:v>8.1509999999999998</c:v>
                      </c:pt>
                      <c:pt idx="16300">
                        <c:v>8.1509999999999998</c:v>
                      </c:pt>
                      <c:pt idx="16301">
                        <c:v>8.1519999999999992</c:v>
                      </c:pt>
                      <c:pt idx="16302">
                        <c:v>8.1519999999999992</c:v>
                      </c:pt>
                      <c:pt idx="16303">
                        <c:v>8.1530000000000005</c:v>
                      </c:pt>
                      <c:pt idx="16304">
                        <c:v>8.1530000000000005</c:v>
                      </c:pt>
                      <c:pt idx="16305">
                        <c:v>8.1539999999999999</c:v>
                      </c:pt>
                      <c:pt idx="16306">
                        <c:v>8.1539999999999999</c:v>
                      </c:pt>
                      <c:pt idx="16307">
                        <c:v>8.1549999999999994</c:v>
                      </c:pt>
                      <c:pt idx="16308">
                        <c:v>8.1549999999999994</c:v>
                      </c:pt>
                      <c:pt idx="16309">
                        <c:v>8.1560000000000006</c:v>
                      </c:pt>
                      <c:pt idx="16310">
                        <c:v>8.1560000000000006</c:v>
                      </c:pt>
                      <c:pt idx="16311">
                        <c:v>8.157</c:v>
                      </c:pt>
                      <c:pt idx="16312">
                        <c:v>8.157</c:v>
                      </c:pt>
                      <c:pt idx="16313">
                        <c:v>8.1579999999999995</c:v>
                      </c:pt>
                      <c:pt idx="16314">
                        <c:v>8.1579999999999995</c:v>
                      </c:pt>
                      <c:pt idx="16315">
                        <c:v>8.1590000000000007</c:v>
                      </c:pt>
                      <c:pt idx="16316">
                        <c:v>8.1590000000000007</c:v>
                      </c:pt>
                      <c:pt idx="16317">
                        <c:v>8.16</c:v>
                      </c:pt>
                      <c:pt idx="16318">
                        <c:v>8.16</c:v>
                      </c:pt>
                      <c:pt idx="16319">
                        <c:v>8.1609999999999996</c:v>
                      </c:pt>
                      <c:pt idx="16320">
                        <c:v>8.1609999999999996</c:v>
                      </c:pt>
                      <c:pt idx="16321">
                        <c:v>8.1620000000000008</c:v>
                      </c:pt>
                      <c:pt idx="16322">
                        <c:v>8.1620000000000008</c:v>
                      </c:pt>
                      <c:pt idx="16323">
                        <c:v>8.1630000000000003</c:v>
                      </c:pt>
                      <c:pt idx="16324">
                        <c:v>8.1630000000000003</c:v>
                      </c:pt>
                      <c:pt idx="16325">
                        <c:v>8.1639999999999997</c:v>
                      </c:pt>
                      <c:pt idx="16326">
                        <c:v>8.1639999999999997</c:v>
                      </c:pt>
                      <c:pt idx="16327">
                        <c:v>8.1649999999999991</c:v>
                      </c:pt>
                      <c:pt idx="16328">
                        <c:v>8.1649999999999991</c:v>
                      </c:pt>
                      <c:pt idx="16329">
                        <c:v>8.1660000000000004</c:v>
                      </c:pt>
                      <c:pt idx="16330">
                        <c:v>8.1660000000000004</c:v>
                      </c:pt>
                      <c:pt idx="16331">
                        <c:v>8.1669999999999998</c:v>
                      </c:pt>
                      <c:pt idx="16332">
                        <c:v>8.1669999999999998</c:v>
                      </c:pt>
                      <c:pt idx="16333">
                        <c:v>8.1679999999999993</c:v>
                      </c:pt>
                      <c:pt idx="16334">
                        <c:v>8.1679999999999993</c:v>
                      </c:pt>
                      <c:pt idx="16335">
                        <c:v>8.1690000000000005</c:v>
                      </c:pt>
                      <c:pt idx="16336">
                        <c:v>8.1690000000000005</c:v>
                      </c:pt>
                      <c:pt idx="16337">
                        <c:v>8.17</c:v>
                      </c:pt>
                      <c:pt idx="16338">
                        <c:v>8.17</c:v>
                      </c:pt>
                      <c:pt idx="16339">
                        <c:v>8.1709999999999994</c:v>
                      </c:pt>
                      <c:pt idx="16340">
                        <c:v>8.1709999999999994</c:v>
                      </c:pt>
                      <c:pt idx="16341">
                        <c:v>8.1720000000000006</c:v>
                      </c:pt>
                      <c:pt idx="16342">
                        <c:v>8.1720000000000006</c:v>
                      </c:pt>
                      <c:pt idx="16343">
                        <c:v>8.173</c:v>
                      </c:pt>
                      <c:pt idx="16344">
                        <c:v>8.173</c:v>
                      </c:pt>
                      <c:pt idx="16345">
                        <c:v>8.1739999999999995</c:v>
                      </c:pt>
                      <c:pt idx="16346">
                        <c:v>8.1739999999999995</c:v>
                      </c:pt>
                      <c:pt idx="16347">
                        <c:v>8.1750000000000007</c:v>
                      </c:pt>
                      <c:pt idx="16348">
                        <c:v>8.1750000000000007</c:v>
                      </c:pt>
                      <c:pt idx="16349">
                        <c:v>8.1760000000000002</c:v>
                      </c:pt>
                      <c:pt idx="16350">
                        <c:v>8.1760000000000002</c:v>
                      </c:pt>
                      <c:pt idx="16351">
                        <c:v>8.1769999999999996</c:v>
                      </c:pt>
                      <c:pt idx="16352">
                        <c:v>8.1769999999999996</c:v>
                      </c:pt>
                      <c:pt idx="16353">
                        <c:v>8.1780000000000008</c:v>
                      </c:pt>
                      <c:pt idx="16354">
                        <c:v>8.1780000000000008</c:v>
                      </c:pt>
                      <c:pt idx="16355">
                        <c:v>8.1790000000000003</c:v>
                      </c:pt>
                      <c:pt idx="16356">
                        <c:v>8.1790000000000003</c:v>
                      </c:pt>
                      <c:pt idx="16357">
                        <c:v>8.18</c:v>
                      </c:pt>
                      <c:pt idx="16358">
                        <c:v>8.18</c:v>
                      </c:pt>
                      <c:pt idx="16359">
                        <c:v>8.1809999999999992</c:v>
                      </c:pt>
                      <c:pt idx="16360">
                        <c:v>8.1809999999999992</c:v>
                      </c:pt>
                      <c:pt idx="16361">
                        <c:v>8.1820000000000004</c:v>
                      </c:pt>
                      <c:pt idx="16362">
                        <c:v>8.1820000000000004</c:v>
                      </c:pt>
                      <c:pt idx="16363">
                        <c:v>8.1829999999999998</c:v>
                      </c:pt>
                      <c:pt idx="16364">
                        <c:v>8.1829999999999998</c:v>
                      </c:pt>
                      <c:pt idx="16365">
                        <c:v>8.1839999999999993</c:v>
                      </c:pt>
                      <c:pt idx="16366">
                        <c:v>8.1839999999999993</c:v>
                      </c:pt>
                      <c:pt idx="16367">
                        <c:v>8.1850000000000005</c:v>
                      </c:pt>
                      <c:pt idx="16368">
                        <c:v>8.1850000000000005</c:v>
                      </c:pt>
                      <c:pt idx="16369">
                        <c:v>8.1859999999999999</c:v>
                      </c:pt>
                      <c:pt idx="16370">
                        <c:v>8.1859999999999999</c:v>
                      </c:pt>
                      <c:pt idx="16371">
                        <c:v>8.1869999999999994</c:v>
                      </c:pt>
                      <c:pt idx="16372">
                        <c:v>8.1869999999999994</c:v>
                      </c:pt>
                      <c:pt idx="16373">
                        <c:v>8.1880000000000006</c:v>
                      </c:pt>
                      <c:pt idx="16374">
                        <c:v>8.1880000000000006</c:v>
                      </c:pt>
                      <c:pt idx="16375">
                        <c:v>8.1890000000000001</c:v>
                      </c:pt>
                      <c:pt idx="16376">
                        <c:v>8.1890000000000001</c:v>
                      </c:pt>
                      <c:pt idx="16377">
                        <c:v>8.19</c:v>
                      </c:pt>
                      <c:pt idx="16378">
                        <c:v>8.19</c:v>
                      </c:pt>
                      <c:pt idx="16379">
                        <c:v>8.1910000000000007</c:v>
                      </c:pt>
                      <c:pt idx="16380">
                        <c:v>8.1910000000000007</c:v>
                      </c:pt>
                      <c:pt idx="16381">
                        <c:v>8.1920000000000002</c:v>
                      </c:pt>
                      <c:pt idx="16382">
                        <c:v>8.1920000000000002</c:v>
                      </c:pt>
                      <c:pt idx="16383">
                        <c:v>8.1929999999999996</c:v>
                      </c:pt>
                      <c:pt idx="16384">
                        <c:v>8.1929999999999996</c:v>
                      </c:pt>
                      <c:pt idx="16385">
                        <c:v>8.1940000000000008</c:v>
                      </c:pt>
                      <c:pt idx="16386">
                        <c:v>8.1940000000000008</c:v>
                      </c:pt>
                      <c:pt idx="16387">
                        <c:v>8.1950000000000003</c:v>
                      </c:pt>
                      <c:pt idx="16388">
                        <c:v>8.1950000000000003</c:v>
                      </c:pt>
                      <c:pt idx="16389">
                        <c:v>8.1959999999999997</c:v>
                      </c:pt>
                      <c:pt idx="16390">
                        <c:v>8.1959999999999997</c:v>
                      </c:pt>
                      <c:pt idx="16391">
                        <c:v>8.1969999999999992</c:v>
                      </c:pt>
                      <c:pt idx="16392">
                        <c:v>8.1969999999999992</c:v>
                      </c:pt>
                      <c:pt idx="16393">
                        <c:v>8.1980000000000004</c:v>
                      </c:pt>
                      <c:pt idx="16394">
                        <c:v>8.1980000000000004</c:v>
                      </c:pt>
                      <c:pt idx="16395">
                        <c:v>8.1989999999999998</c:v>
                      </c:pt>
                      <c:pt idx="16396">
                        <c:v>8.1989999999999998</c:v>
                      </c:pt>
                      <c:pt idx="16397">
                        <c:v>8.1999999999999993</c:v>
                      </c:pt>
                      <c:pt idx="16398">
                        <c:v>8.1999999999999993</c:v>
                      </c:pt>
                      <c:pt idx="16399">
                        <c:v>8.2010000000000005</c:v>
                      </c:pt>
                      <c:pt idx="16400">
                        <c:v>8.2010000000000005</c:v>
                      </c:pt>
                      <c:pt idx="16401">
                        <c:v>8.202</c:v>
                      </c:pt>
                      <c:pt idx="16402">
                        <c:v>8.202</c:v>
                      </c:pt>
                      <c:pt idx="16403">
                        <c:v>8.2029999999999994</c:v>
                      </c:pt>
                      <c:pt idx="16404">
                        <c:v>8.2029999999999994</c:v>
                      </c:pt>
                      <c:pt idx="16405">
                        <c:v>8.2040000000000006</c:v>
                      </c:pt>
                      <c:pt idx="16406">
                        <c:v>8.2040000000000006</c:v>
                      </c:pt>
                      <c:pt idx="16407">
                        <c:v>8.2050000000000001</c:v>
                      </c:pt>
                      <c:pt idx="16408">
                        <c:v>8.2050000000000001</c:v>
                      </c:pt>
                      <c:pt idx="16409">
                        <c:v>8.2059999999999995</c:v>
                      </c:pt>
                      <c:pt idx="16410">
                        <c:v>8.2059999999999995</c:v>
                      </c:pt>
                      <c:pt idx="16411">
                        <c:v>8.2070000000000007</c:v>
                      </c:pt>
                      <c:pt idx="16412">
                        <c:v>8.2070000000000007</c:v>
                      </c:pt>
                      <c:pt idx="16413">
                        <c:v>8.2080000000000002</c:v>
                      </c:pt>
                      <c:pt idx="16414">
                        <c:v>8.2080000000000002</c:v>
                      </c:pt>
                      <c:pt idx="16415">
                        <c:v>8.2089999999999996</c:v>
                      </c:pt>
                      <c:pt idx="16416">
                        <c:v>8.2089999999999996</c:v>
                      </c:pt>
                      <c:pt idx="16417">
                        <c:v>8.2100000000000009</c:v>
                      </c:pt>
                      <c:pt idx="16418">
                        <c:v>8.2100000000000009</c:v>
                      </c:pt>
                      <c:pt idx="16419">
                        <c:v>8.2110000000000003</c:v>
                      </c:pt>
                      <c:pt idx="16420">
                        <c:v>8.2110000000000003</c:v>
                      </c:pt>
                      <c:pt idx="16421">
                        <c:v>8.2119999999999997</c:v>
                      </c:pt>
                      <c:pt idx="16422">
                        <c:v>8.2119999999999997</c:v>
                      </c:pt>
                      <c:pt idx="16423">
                        <c:v>8.2129999999999992</c:v>
                      </c:pt>
                      <c:pt idx="16424">
                        <c:v>8.2129999999999992</c:v>
                      </c:pt>
                      <c:pt idx="16425">
                        <c:v>8.2140000000000004</c:v>
                      </c:pt>
                      <c:pt idx="16426">
                        <c:v>8.2140000000000004</c:v>
                      </c:pt>
                      <c:pt idx="16427">
                        <c:v>8.2149999999999999</c:v>
                      </c:pt>
                      <c:pt idx="16428">
                        <c:v>8.2149999999999999</c:v>
                      </c:pt>
                      <c:pt idx="16429">
                        <c:v>8.2159999999999993</c:v>
                      </c:pt>
                      <c:pt idx="16430">
                        <c:v>8.2159999999999993</c:v>
                      </c:pt>
                      <c:pt idx="16431">
                        <c:v>8.2170000000000005</c:v>
                      </c:pt>
                      <c:pt idx="16432">
                        <c:v>8.2170000000000005</c:v>
                      </c:pt>
                      <c:pt idx="16433">
                        <c:v>8.218</c:v>
                      </c:pt>
                      <c:pt idx="16434">
                        <c:v>8.218</c:v>
                      </c:pt>
                      <c:pt idx="16435">
                        <c:v>8.2189999999999994</c:v>
                      </c:pt>
                      <c:pt idx="16436">
                        <c:v>8.2189999999999994</c:v>
                      </c:pt>
                      <c:pt idx="16437">
                        <c:v>8.2200000000000006</c:v>
                      </c:pt>
                      <c:pt idx="16438">
                        <c:v>8.2200000000000006</c:v>
                      </c:pt>
                      <c:pt idx="16439">
                        <c:v>8.2210000000000001</c:v>
                      </c:pt>
                      <c:pt idx="16440">
                        <c:v>8.2210000000000001</c:v>
                      </c:pt>
                      <c:pt idx="16441">
                        <c:v>8.2219999999999995</c:v>
                      </c:pt>
                      <c:pt idx="16442">
                        <c:v>8.2219999999999995</c:v>
                      </c:pt>
                      <c:pt idx="16443">
                        <c:v>8.2230000000000008</c:v>
                      </c:pt>
                      <c:pt idx="16444">
                        <c:v>8.2230000000000008</c:v>
                      </c:pt>
                      <c:pt idx="16445">
                        <c:v>8.2240000000000002</c:v>
                      </c:pt>
                      <c:pt idx="16446">
                        <c:v>8.2240000000000002</c:v>
                      </c:pt>
                      <c:pt idx="16447">
                        <c:v>8.2249999999999996</c:v>
                      </c:pt>
                      <c:pt idx="16448">
                        <c:v>8.2249999999999996</c:v>
                      </c:pt>
                      <c:pt idx="16449">
                        <c:v>8.2260000000000009</c:v>
                      </c:pt>
                      <c:pt idx="16450">
                        <c:v>8.2260000000000009</c:v>
                      </c:pt>
                      <c:pt idx="16451">
                        <c:v>8.2270000000000003</c:v>
                      </c:pt>
                      <c:pt idx="16452">
                        <c:v>8.2270000000000003</c:v>
                      </c:pt>
                      <c:pt idx="16453">
                        <c:v>8.2279999999999998</c:v>
                      </c:pt>
                      <c:pt idx="16454">
                        <c:v>8.2279999999999998</c:v>
                      </c:pt>
                      <c:pt idx="16455">
                        <c:v>8.2289999999999992</c:v>
                      </c:pt>
                      <c:pt idx="16456">
                        <c:v>8.2289999999999992</c:v>
                      </c:pt>
                      <c:pt idx="16457">
                        <c:v>8.23</c:v>
                      </c:pt>
                      <c:pt idx="16458">
                        <c:v>8.23</c:v>
                      </c:pt>
                      <c:pt idx="16459">
                        <c:v>8.2309999999999999</c:v>
                      </c:pt>
                      <c:pt idx="16460">
                        <c:v>8.2309999999999999</c:v>
                      </c:pt>
                      <c:pt idx="16461">
                        <c:v>8.2319999999999993</c:v>
                      </c:pt>
                      <c:pt idx="16462">
                        <c:v>8.2319999999999993</c:v>
                      </c:pt>
                      <c:pt idx="16463">
                        <c:v>8.2330000000000005</c:v>
                      </c:pt>
                      <c:pt idx="16464">
                        <c:v>8.2330000000000005</c:v>
                      </c:pt>
                      <c:pt idx="16465">
                        <c:v>8.234</c:v>
                      </c:pt>
                      <c:pt idx="16466">
                        <c:v>8.234</c:v>
                      </c:pt>
                      <c:pt idx="16467">
                        <c:v>8.2349999999999994</c:v>
                      </c:pt>
                      <c:pt idx="16468">
                        <c:v>8.2349999999999994</c:v>
                      </c:pt>
                      <c:pt idx="16469">
                        <c:v>8.2360000000000007</c:v>
                      </c:pt>
                      <c:pt idx="16470">
                        <c:v>8.2360000000000007</c:v>
                      </c:pt>
                      <c:pt idx="16471">
                        <c:v>8.2370000000000001</c:v>
                      </c:pt>
                      <c:pt idx="16472">
                        <c:v>8.2370000000000001</c:v>
                      </c:pt>
                      <c:pt idx="16473">
                        <c:v>8.2379999999999995</c:v>
                      </c:pt>
                      <c:pt idx="16474">
                        <c:v>8.2379999999999995</c:v>
                      </c:pt>
                      <c:pt idx="16475">
                        <c:v>8.2390000000000008</c:v>
                      </c:pt>
                      <c:pt idx="16476">
                        <c:v>8.2390000000000008</c:v>
                      </c:pt>
                      <c:pt idx="16477">
                        <c:v>8.24</c:v>
                      </c:pt>
                      <c:pt idx="16478">
                        <c:v>8.24</c:v>
                      </c:pt>
                      <c:pt idx="16479">
                        <c:v>8.2409999999999997</c:v>
                      </c:pt>
                      <c:pt idx="16480">
                        <c:v>8.2409999999999997</c:v>
                      </c:pt>
                      <c:pt idx="16481">
                        <c:v>8.2420000000000009</c:v>
                      </c:pt>
                      <c:pt idx="16482">
                        <c:v>8.2420000000000009</c:v>
                      </c:pt>
                      <c:pt idx="16483">
                        <c:v>8.2430000000000003</c:v>
                      </c:pt>
                      <c:pt idx="16484">
                        <c:v>8.2430000000000003</c:v>
                      </c:pt>
                      <c:pt idx="16485">
                        <c:v>8.2439999999999998</c:v>
                      </c:pt>
                      <c:pt idx="16486">
                        <c:v>8.2439999999999998</c:v>
                      </c:pt>
                      <c:pt idx="16487">
                        <c:v>8.2449999999999992</c:v>
                      </c:pt>
                      <c:pt idx="16488">
                        <c:v>8.2449999999999992</c:v>
                      </c:pt>
                      <c:pt idx="16489">
                        <c:v>8.2460000000000004</c:v>
                      </c:pt>
                      <c:pt idx="16490">
                        <c:v>8.2460000000000004</c:v>
                      </c:pt>
                      <c:pt idx="16491">
                        <c:v>8.2469999999999999</c:v>
                      </c:pt>
                      <c:pt idx="16492">
                        <c:v>8.2469999999999999</c:v>
                      </c:pt>
                      <c:pt idx="16493">
                        <c:v>8.2479999999999993</c:v>
                      </c:pt>
                      <c:pt idx="16494">
                        <c:v>8.2479999999999993</c:v>
                      </c:pt>
                      <c:pt idx="16495">
                        <c:v>8.2490000000000006</c:v>
                      </c:pt>
                      <c:pt idx="16496">
                        <c:v>8.2490000000000006</c:v>
                      </c:pt>
                      <c:pt idx="16497">
                        <c:v>8.25</c:v>
                      </c:pt>
                      <c:pt idx="16498">
                        <c:v>8.25</c:v>
                      </c:pt>
                      <c:pt idx="16499">
                        <c:v>8.2509999999999994</c:v>
                      </c:pt>
                      <c:pt idx="16500">
                        <c:v>8.2509999999999994</c:v>
                      </c:pt>
                      <c:pt idx="16501">
                        <c:v>8.2520000000000007</c:v>
                      </c:pt>
                      <c:pt idx="16502">
                        <c:v>8.2520000000000007</c:v>
                      </c:pt>
                      <c:pt idx="16503">
                        <c:v>8.2530000000000001</c:v>
                      </c:pt>
                      <c:pt idx="16504">
                        <c:v>8.2530000000000001</c:v>
                      </c:pt>
                      <c:pt idx="16505">
                        <c:v>8.2539999999999996</c:v>
                      </c:pt>
                      <c:pt idx="16506">
                        <c:v>8.2539999999999996</c:v>
                      </c:pt>
                      <c:pt idx="16507">
                        <c:v>8.2550000000000008</c:v>
                      </c:pt>
                      <c:pt idx="16508">
                        <c:v>8.2550000000000008</c:v>
                      </c:pt>
                      <c:pt idx="16509">
                        <c:v>8.2560000000000002</c:v>
                      </c:pt>
                      <c:pt idx="16510">
                        <c:v>8.2560000000000002</c:v>
                      </c:pt>
                      <c:pt idx="16511">
                        <c:v>8.2569999999999997</c:v>
                      </c:pt>
                      <c:pt idx="16512">
                        <c:v>8.2569999999999997</c:v>
                      </c:pt>
                      <c:pt idx="16513">
                        <c:v>8.2579999999999991</c:v>
                      </c:pt>
                      <c:pt idx="16514">
                        <c:v>8.2579999999999991</c:v>
                      </c:pt>
                      <c:pt idx="16515">
                        <c:v>8.2590000000000003</c:v>
                      </c:pt>
                      <c:pt idx="16516">
                        <c:v>8.2590000000000003</c:v>
                      </c:pt>
                      <c:pt idx="16517">
                        <c:v>8.26</c:v>
                      </c:pt>
                      <c:pt idx="16518">
                        <c:v>8.26</c:v>
                      </c:pt>
                      <c:pt idx="16519">
                        <c:v>8.2609999999999992</c:v>
                      </c:pt>
                      <c:pt idx="16520">
                        <c:v>8.2609999999999992</c:v>
                      </c:pt>
                      <c:pt idx="16521">
                        <c:v>8.2620000000000005</c:v>
                      </c:pt>
                      <c:pt idx="16522">
                        <c:v>8.2620000000000005</c:v>
                      </c:pt>
                      <c:pt idx="16523">
                        <c:v>8.2629999999999999</c:v>
                      </c:pt>
                      <c:pt idx="16524">
                        <c:v>8.2629999999999999</c:v>
                      </c:pt>
                      <c:pt idx="16525">
                        <c:v>8.2639999999999993</c:v>
                      </c:pt>
                      <c:pt idx="16526">
                        <c:v>8.2639999999999993</c:v>
                      </c:pt>
                      <c:pt idx="16527">
                        <c:v>8.2650000000000006</c:v>
                      </c:pt>
                      <c:pt idx="16528">
                        <c:v>8.2650000000000006</c:v>
                      </c:pt>
                      <c:pt idx="16529">
                        <c:v>8.266</c:v>
                      </c:pt>
                      <c:pt idx="16530">
                        <c:v>8.266</c:v>
                      </c:pt>
                      <c:pt idx="16531">
                        <c:v>8.2669999999999995</c:v>
                      </c:pt>
                      <c:pt idx="16532">
                        <c:v>8.2669999999999995</c:v>
                      </c:pt>
                      <c:pt idx="16533">
                        <c:v>8.2680000000000007</c:v>
                      </c:pt>
                      <c:pt idx="16534">
                        <c:v>8.2680000000000007</c:v>
                      </c:pt>
                      <c:pt idx="16535">
                        <c:v>8.2690000000000001</c:v>
                      </c:pt>
                      <c:pt idx="16536">
                        <c:v>8.2690000000000001</c:v>
                      </c:pt>
                      <c:pt idx="16537">
                        <c:v>8.27</c:v>
                      </c:pt>
                      <c:pt idx="16538">
                        <c:v>8.27</c:v>
                      </c:pt>
                      <c:pt idx="16539">
                        <c:v>8.2710000000000008</c:v>
                      </c:pt>
                      <c:pt idx="16540">
                        <c:v>8.2710000000000008</c:v>
                      </c:pt>
                      <c:pt idx="16541">
                        <c:v>8.2720000000000002</c:v>
                      </c:pt>
                      <c:pt idx="16542">
                        <c:v>8.2720000000000002</c:v>
                      </c:pt>
                      <c:pt idx="16543">
                        <c:v>8.2729999999999997</c:v>
                      </c:pt>
                      <c:pt idx="16544">
                        <c:v>8.2729999999999997</c:v>
                      </c:pt>
                      <c:pt idx="16545">
                        <c:v>8.2739999999999991</c:v>
                      </c:pt>
                      <c:pt idx="16546">
                        <c:v>8.2739999999999991</c:v>
                      </c:pt>
                      <c:pt idx="16547">
                        <c:v>8.2750000000000004</c:v>
                      </c:pt>
                      <c:pt idx="16548">
                        <c:v>8.2750000000000004</c:v>
                      </c:pt>
                      <c:pt idx="16549">
                        <c:v>8.2759999999999998</c:v>
                      </c:pt>
                      <c:pt idx="16550">
                        <c:v>8.2759999999999998</c:v>
                      </c:pt>
                      <c:pt idx="16551">
                        <c:v>8.2769999999999992</c:v>
                      </c:pt>
                      <c:pt idx="16552">
                        <c:v>8.2769999999999992</c:v>
                      </c:pt>
                      <c:pt idx="16553">
                        <c:v>8.2780000000000005</c:v>
                      </c:pt>
                      <c:pt idx="16554">
                        <c:v>8.2780000000000005</c:v>
                      </c:pt>
                      <c:pt idx="16555">
                        <c:v>8.2789999999999999</c:v>
                      </c:pt>
                      <c:pt idx="16556">
                        <c:v>8.2789999999999999</c:v>
                      </c:pt>
                      <c:pt idx="16557">
                        <c:v>8.2799999999999994</c:v>
                      </c:pt>
                      <c:pt idx="16558">
                        <c:v>8.2799999999999994</c:v>
                      </c:pt>
                      <c:pt idx="16559">
                        <c:v>8.2810000000000006</c:v>
                      </c:pt>
                      <c:pt idx="16560">
                        <c:v>8.2810000000000006</c:v>
                      </c:pt>
                      <c:pt idx="16561">
                        <c:v>8.282</c:v>
                      </c:pt>
                      <c:pt idx="16562">
                        <c:v>8.282</c:v>
                      </c:pt>
                      <c:pt idx="16563">
                        <c:v>8.2829999999999995</c:v>
                      </c:pt>
                      <c:pt idx="16564">
                        <c:v>8.2829999999999995</c:v>
                      </c:pt>
                      <c:pt idx="16565">
                        <c:v>8.2840000000000007</c:v>
                      </c:pt>
                      <c:pt idx="16566">
                        <c:v>8.2840000000000007</c:v>
                      </c:pt>
                      <c:pt idx="16567">
                        <c:v>8.2850000000000001</c:v>
                      </c:pt>
                      <c:pt idx="16568">
                        <c:v>8.2850000000000001</c:v>
                      </c:pt>
                      <c:pt idx="16569">
                        <c:v>8.2859999999999996</c:v>
                      </c:pt>
                      <c:pt idx="16570">
                        <c:v>8.2859999999999996</c:v>
                      </c:pt>
                      <c:pt idx="16571">
                        <c:v>8.2870000000000008</c:v>
                      </c:pt>
                      <c:pt idx="16572">
                        <c:v>8.2870000000000008</c:v>
                      </c:pt>
                      <c:pt idx="16573">
                        <c:v>8.2880000000000003</c:v>
                      </c:pt>
                      <c:pt idx="16574">
                        <c:v>8.2880000000000003</c:v>
                      </c:pt>
                      <c:pt idx="16575">
                        <c:v>8.2889999999999997</c:v>
                      </c:pt>
                      <c:pt idx="16576">
                        <c:v>8.2889999999999997</c:v>
                      </c:pt>
                      <c:pt idx="16577">
                        <c:v>8.2899999999999991</c:v>
                      </c:pt>
                      <c:pt idx="16578">
                        <c:v>8.2899999999999991</c:v>
                      </c:pt>
                      <c:pt idx="16579">
                        <c:v>8.2910000000000004</c:v>
                      </c:pt>
                      <c:pt idx="16580">
                        <c:v>8.2910000000000004</c:v>
                      </c:pt>
                      <c:pt idx="16581">
                        <c:v>8.2919999999999998</c:v>
                      </c:pt>
                      <c:pt idx="16582">
                        <c:v>8.2919999999999998</c:v>
                      </c:pt>
                      <c:pt idx="16583">
                        <c:v>8.2929999999999993</c:v>
                      </c:pt>
                      <c:pt idx="16584">
                        <c:v>8.2929999999999993</c:v>
                      </c:pt>
                      <c:pt idx="16585">
                        <c:v>8.2940000000000005</c:v>
                      </c:pt>
                      <c:pt idx="16586">
                        <c:v>8.2940000000000005</c:v>
                      </c:pt>
                      <c:pt idx="16587">
                        <c:v>8.2949999999999999</c:v>
                      </c:pt>
                      <c:pt idx="16588">
                        <c:v>8.2949999999999999</c:v>
                      </c:pt>
                      <c:pt idx="16589">
                        <c:v>8.2959999999999994</c:v>
                      </c:pt>
                      <c:pt idx="16590">
                        <c:v>8.2959999999999994</c:v>
                      </c:pt>
                      <c:pt idx="16591">
                        <c:v>8.2970000000000006</c:v>
                      </c:pt>
                      <c:pt idx="16592">
                        <c:v>8.2970000000000006</c:v>
                      </c:pt>
                      <c:pt idx="16593">
                        <c:v>8.298</c:v>
                      </c:pt>
                      <c:pt idx="16594">
                        <c:v>8.298</c:v>
                      </c:pt>
                      <c:pt idx="16595">
                        <c:v>8.2989999999999995</c:v>
                      </c:pt>
                      <c:pt idx="16596">
                        <c:v>8.2989999999999995</c:v>
                      </c:pt>
                      <c:pt idx="16597">
                        <c:v>8.3000000000000007</c:v>
                      </c:pt>
                      <c:pt idx="16598">
                        <c:v>8.3000000000000007</c:v>
                      </c:pt>
                      <c:pt idx="16599">
                        <c:v>8.3010000000000002</c:v>
                      </c:pt>
                      <c:pt idx="16600">
                        <c:v>8.3010000000000002</c:v>
                      </c:pt>
                      <c:pt idx="16601">
                        <c:v>8.3019999999999996</c:v>
                      </c:pt>
                      <c:pt idx="16602">
                        <c:v>8.3019999999999996</c:v>
                      </c:pt>
                      <c:pt idx="16603">
                        <c:v>8.3030000000000008</c:v>
                      </c:pt>
                      <c:pt idx="16604">
                        <c:v>8.3030000000000008</c:v>
                      </c:pt>
                      <c:pt idx="16605">
                        <c:v>8.3040000000000003</c:v>
                      </c:pt>
                      <c:pt idx="16606">
                        <c:v>8.3040000000000003</c:v>
                      </c:pt>
                      <c:pt idx="16607">
                        <c:v>8.3049999999999997</c:v>
                      </c:pt>
                      <c:pt idx="16608">
                        <c:v>8.3049999999999997</c:v>
                      </c:pt>
                      <c:pt idx="16609">
                        <c:v>8.3059999999999992</c:v>
                      </c:pt>
                      <c:pt idx="16610">
                        <c:v>8.3059999999999992</c:v>
                      </c:pt>
                      <c:pt idx="16611">
                        <c:v>8.3070000000000004</c:v>
                      </c:pt>
                      <c:pt idx="16612">
                        <c:v>8.3070000000000004</c:v>
                      </c:pt>
                      <c:pt idx="16613">
                        <c:v>8.3079999999999998</c:v>
                      </c:pt>
                      <c:pt idx="16614">
                        <c:v>8.3079999999999998</c:v>
                      </c:pt>
                      <c:pt idx="16615">
                        <c:v>8.3089999999999993</c:v>
                      </c:pt>
                      <c:pt idx="16616">
                        <c:v>8.3089999999999993</c:v>
                      </c:pt>
                      <c:pt idx="16617">
                        <c:v>8.31</c:v>
                      </c:pt>
                      <c:pt idx="16618">
                        <c:v>8.31</c:v>
                      </c:pt>
                      <c:pt idx="16619">
                        <c:v>8.3109999999999999</c:v>
                      </c:pt>
                      <c:pt idx="16620">
                        <c:v>8.3109999999999999</c:v>
                      </c:pt>
                      <c:pt idx="16621">
                        <c:v>8.3119999999999994</c:v>
                      </c:pt>
                      <c:pt idx="16622">
                        <c:v>8.3119999999999994</c:v>
                      </c:pt>
                      <c:pt idx="16623">
                        <c:v>8.3130000000000006</c:v>
                      </c:pt>
                      <c:pt idx="16624">
                        <c:v>8.3130000000000006</c:v>
                      </c:pt>
                      <c:pt idx="16625">
                        <c:v>8.3140000000000001</c:v>
                      </c:pt>
                      <c:pt idx="16626">
                        <c:v>8.3140000000000001</c:v>
                      </c:pt>
                      <c:pt idx="16627">
                        <c:v>8.3149999999999995</c:v>
                      </c:pt>
                      <c:pt idx="16628">
                        <c:v>8.3149999999999995</c:v>
                      </c:pt>
                      <c:pt idx="16629">
                        <c:v>8.3160000000000007</c:v>
                      </c:pt>
                      <c:pt idx="16630">
                        <c:v>8.3160000000000007</c:v>
                      </c:pt>
                      <c:pt idx="16631">
                        <c:v>8.3170000000000002</c:v>
                      </c:pt>
                      <c:pt idx="16632">
                        <c:v>8.3170000000000002</c:v>
                      </c:pt>
                      <c:pt idx="16633">
                        <c:v>8.3179999999999996</c:v>
                      </c:pt>
                      <c:pt idx="16634">
                        <c:v>8.3179999999999996</c:v>
                      </c:pt>
                      <c:pt idx="16635">
                        <c:v>8.3190000000000008</c:v>
                      </c:pt>
                      <c:pt idx="16636">
                        <c:v>8.3190000000000008</c:v>
                      </c:pt>
                      <c:pt idx="16637">
                        <c:v>8.32</c:v>
                      </c:pt>
                      <c:pt idx="16638">
                        <c:v>8.32</c:v>
                      </c:pt>
                      <c:pt idx="16639">
                        <c:v>8.3209999999999997</c:v>
                      </c:pt>
                      <c:pt idx="16640">
                        <c:v>8.3209999999999997</c:v>
                      </c:pt>
                      <c:pt idx="16641">
                        <c:v>8.3219999999999992</c:v>
                      </c:pt>
                      <c:pt idx="16642">
                        <c:v>8.3219999999999992</c:v>
                      </c:pt>
                      <c:pt idx="16643">
                        <c:v>8.3230000000000004</c:v>
                      </c:pt>
                      <c:pt idx="16644">
                        <c:v>8.3230000000000004</c:v>
                      </c:pt>
                      <c:pt idx="16645">
                        <c:v>8.3239999999999998</c:v>
                      </c:pt>
                      <c:pt idx="16646">
                        <c:v>8.3239999999999998</c:v>
                      </c:pt>
                      <c:pt idx="16647">
                        <c:v>8.3249999999999993</c:v>
                      </c:pt>
                      <c:pt idx="16648">
                        <c:v>8.3249999999999993</c:v>
                      </c:pt>
                      <c:pt idx="16649">
                        <c:v>8.3260000000000005</c:v>
                      </c:pt>
                      <c:pt idx="16650">
                        <c:v>8.3260000000000005</c:v>
                      </c:pt>
                      <c:pt idx="16651">
                        <c:v>8.327</c:v>
                      </c:pt>
                      <c:pt idx="16652">
                        <c:v>8.327</c:v>
                      </c:pt>
                      <c:pt idx="16653">
                        <c:v>8.3279999999999994</c:v>
                      </c:pt>
                      <c:pt idx="16654">
                        <c:v>8.3279999999999994</c:v>
                      </c:pt>
                      <c:pt idx="16655">
                        <c:v>8.3290000000000006</c:v>
                      </c:pt>
                      <c:pt idx="16656">
                        <c:v>8.3290000000000006</c:v>
                      </c:pt>
                      <c:pt idx="16657">
                        <c:v>8.33</c:v>
                      </c:pt>
                      <c:pt idx="16658">
                        <c:v>8.33</c:v>
                      </c:pt>
                      <c:pt idx="16659">
                        <c:v>8.3309999999999995</c:v>
                      </c:pt>
                      <c:pt idx="16660">
                        <c:v>8.3309999999999995</c:v>
                      </c:pt>
                      <c:pt idx="16661">
                        <c:v>8.3320000000000007</c:v>
                      </c:pt>
                      <c:pt idx="16662">
                        <c:v>8.3320000000000007</c:v>
                      </c:pt>
                      <c:pt idx="16663">
                        <c:v>8.3330000000000002</c:v>
                      </c:pt>
                      <c:pt idx="16664">
                        <c:v>8.3330000000000002</c:v>
                      </c:pt>
                      <c:pt idx="16665">
                        <c:v>8.3339999999999996</c:v>
                      </c:pt>
                      <c:pt idx="16666">
                        <c:v>8.3339999999999996</c:v>
                      </c:pt>
                      <c:pt idx="16667">
                        <c:v>8.3350000000000009</c:v>
                      </c:pt>
                      <c:pt idx="16668">
                        <c:v>8.3350000000000009</c:v>
                      </c:pt>
                      <c:pt idx="16669">
                        <c:v>8.3360000000000003</c:v>
                      </c:pt>
                      <c:pt idx="16670">
                        <c:v>8.3360000000000003</c:v>
                      </c:pt>
                      <c:pt idx="16671">
                        <c:v>8.3369999999999997</c:v>
                      </c:pt>
                      <c:pt idx="16672">
                        <c:v>8.3369999999999997</c:v>
                      </c:pt>
                      <c:pt idx="16673">
                        <c:v>8.3379999999999992</c:v>
                      </c:pt>
                      <c:pt idx="16674">
                        <c:v>8.3379999999999992</c:v>
                      </c:pt>
                      <c:pt idx="16675">
                        <c:v>8.3390000000000004</c:v>
                      </c:pt>
                      <c:pt idx="16676">
                        <c:v>8.3390000000000004</c:v>
                      </c:pt>
                      <c:pt idx="16677">
                        <c:v>8.34</c:v>
                      </c:pt>
                      <c:pt idx="16678">
                        <c:v>8.34</c:v>
                      </c:pt>
                      <c:pt idx="16679">
                        <c:v>8.3409999999999993</c:v>
                      </c:pt>
                      <c:pt idx="16680">
                        <c:v>8.3409999999999993</c:v>
                      </c:pt>
                      <c:pt idx="16681">
                        <c:v>8.3420000000000005</c:v>
                      </c:pt>
                      <c:pt idx="16682">
                        <c:v>8.3420000000000005</c:v>
                      </c:pt>
                      <c:pt idx="16683">
                        <c:v>8.343</c:v>
                      </c:pt>
                      <c:pt idx="16684">
                        <c:v>8.343</c:v>
                      </c:pt>
                      <c:pt idx="16685">
                        <c:v>8.3439999999999994</c:v>
                      </c:pt>
                      <c:pt idx="16686">
                        <c:v>8.3439999999999994</c:v>
                      </c:pt>
                      <c:pt idx="16687">
                        <c:v>8.3450000000000006</c:v>
                      </c:pt>
                      <c:pt idx="16688">
                        <c:v>8.3450000000000006</c:v>
                      </c:pt>
                      <c:pt idx="16689">
                        <c:v>8.3460000000000001</c:v>
                      </c:pt>
                      <c:pt idx="16690">
                        <c:v>8.3460000000000001</c:v>
                      </c:pt>
                      <c:pt idx="16691">
                        <c:v>8.3469999999999995</c:v>
                      </c:pt>
                      <c:pt idx="16692">
                        <c:v>8.3469999999999995</c:v>
                      </c:pt>
                      <c:pt idx="16693">
                        <c:v>8.3480000000000008</c:v>
                      </c:pt>
                      <c:pt idx="16694">
                        <c:v>8.3480000000000008</c:v>
                      </c:pt>
                      <c:pt idx="16695">
                        <c:v>8.3490000000000002</c:v>
                      </c:pt>
                      <c:pt idx="16696">
                        <c:v>8.3490000000000002</c:v>
                      </c:pt>
                      <c:pt idx="16697">
                        <c:v>8.35</c:v>
                      </c:pt>
                      <c:pt idx="16698">
                        <c:v>8.35</c:v>
                      </c:pt>
                      <c:pt idx="16699">
                        <c:v>8.3510000000000009</c:v>
                      </c:pt>
                      <c:pt idx="16700">
                        <c:v>8.3510000000000009</c:v>
                      </c:pt>
                      <c:pt idx="16701">
                        <c:v>8.3520000000000003</c:v>
                      </c:pt>
                      <c:pt idx="16702">
                        <c:v>8.3520000000000003</c:v>
                      </c:pt>
                      <c:pt idx="16703">
                        <c:v>8.3529999999999998</c:v>
                      </c:pt>
                      <c:pt idx="16704">
                        <c:v>8.3529999999999998</c:v>
                      </c:pt>
                      <c:pt idx="16705">
                        <c:v>8.3539999999999992</c:v>
                      </c:pt>
                      <c:pt idx="16706">
                        <c:v>8.3539999999999992</c:v>
                      </c:pt>
                      <c:pt idx="16707">
                        <c:v>8.3550000000000004</c:v>
                      </c:pt>
                      <c:pt idx="16708">
                        <c:v>8.3550000000000004</c:v>
                      </c:pt>
                      <c:pt idx="16709">
                        <c:v>8.3559999999999999</c:v>
                      </c:pt>
                      <c:pt idx="16710">
                        <c:v>8.3559999999999999</c:v>
                      </c:pt>
                      <c:pt idx="16711">
                        <c:v>8.3569999999999993</c:v>
                      </c:pt>
                      <c:pt idx="16712">
                        <c:v>8.3569999999999993</c:v>
                      </c:pt>
                      <c:pt idx="16713">
                        <c:v>8.3580000000000005</c:v>
                      </c:pt>
                      <c:pt idx="16714">
                        <c:v>8.3580000000000005</c:v>
                      </c:pt>
                      <c:pt idx="16715">
                        <c:v>8.359</c:v>
                      </c:pt>
                      <c:pt idx="16716">
                        <c:v>8.359</c:v>
                      </c:pt>
                      <c:pt idx="16717">
                        <c:v>8.36</c:v>
                      </c:pt>
                      <c:pt idx="16718">
                        <c:v>8.36</c:v>
                      </c:pt>
                      <c:pt idx="16719">
                        <c:v>8.3610000000000007</c:v>
                      </c:pt>
                      <c:pt idx="16720">
                        <c:v>8.3610000000000007</c:v>
                      </c:pt>
                      <c:pt idx="16721">
                        <c:v>8.3620000000000001</c:v>
                      </c:pt>
                      <c:pt idx="16722">
                        <c:v>8.3620000000000001</c:v>
                      </c:pt>
                      <c:pt idx="16723">
                        <c:v>8.3629999999999995</c:v>
                      </c:pt>
                      <c:pt idx="16724">
                        <c:v>8.3629999999999995</c:v>
                      </c:pt>
                      <c:pt idx="16725">
                        <c:v>8.3640000000000008</c:v>
                      </c:pt>
                      <c:pt idx="16726">
                        <c:v>8.3640000000000008</c:v>
                      </c:pt>
                      <c:pt idx="16727">
                        <c:v>8.3650000000000002</c:v>
                      </c:pt>
                      <c:pt idx="16728">
                        <c:v>8.3650000000000002</c:v>
                      </c:pt>
                      <c:pt idx="16729">
                        <c:v>8.3659999999999997</c:v>
                      </c:pt>
                      <c:pt idx="16730">
                        <c:v>8.3659999999999997</c:v>
                      </c:pt>
                      <c:pt idx="16731">
                        <c:v>8.3670000000000009</c:v>
                      </c:pt>
                      <c:pt idx="16732">
                        <c:v>8.3670000000000009</c:v>
                      </c:pt>
                      <c:pt idx="16733">
                        <c:v>8.3680000000000003</c:v>
                      </c:pt>
                      <c:pt idx="16734">
                        <c:v>8.3680000000000003</c:v>
                      </c:pt>
                      <c:pt idx="16735">
                        <c:v>8.3689999999999998</c:v>
                      </c:pt>
                      <c:pt idx="16736">
                        <c:v>8.3689999999999998</c:v>
                      </c:pt>
                      <c:pt idx="16737">
                        <c:v>8.3699999999999992</c:v>
                      </c:pt>
                      <c:pt idx="16738">
                        <c:v>8.3699999999999992</c:v>
                      </c:pt>
                      <c:pt idx="16739">
                        <c:v>8.3710000000000004</c:v>
                      </c:pt>
                      <c:pt idx="16740">
                        <c:v>8.3710000000000004</c:v>
                      </c:pt>
                      <c:pt idx="16741">
                        <c:v>8.3719999999999999</c:v>
                      </c:pt>
                      <c:pt idx="16742">
                        <c:v>8.3719999999999999</c:v>
                      </c:pt>
                      <c:pt idx="16743">
                        <c:v>8.3729999999999993</c:v>
                      </c:pt>
                      <c:pt idx="16744">
                        <c:v>8.3729999999999993</c:v>
                      </c:pt>
                      <c:pt idx="16745">
                        <c:v>8.3740000000000006</c:v>
                      </c:pt>
                      <c:pt idx="16746">
                        <c:v>8.3740000000000006</c:v>
                      </c:pt>
                      <c:pt idx="16747">
                        <c:v>8.375</c:v>
                      </c:pt>
                      <c:pt idx="16748">
                        <c:v>8.375</c:v>
                      </c:pt>
                      <c:pt idx="16749">
                        <c:v>8.3759999999999994</c:v>
                      </c:pt>
                      <c:pt idx="16750">
                        <c:v>8.3759999999999994</c:v>
                      </c:pt>
                      <c:pt idx="16751">
                        <c:v>8.3770000000000007</c:v>
                      </c:pt>
                      <c:pt idx="16752">
                        <c:v>8.3770000000000007</c:v>
                      </c:pt>
                      <c:pt idx="16753">
                        <c:v>8.3780000000000001</c:v>
                      </c:pt>
                      <c:pt idx="16754">
                        <c:v>8.3780000000000001</c:v>
                      </c:pt>
                      <c:pt idx="16755">
                        <c:v>8.3789999999999996</c:v>
                      </c:pt>
                      <c:pt idx="16756">
                        <c:v>8.3789999999999996</c:v>
                      </c:pt>
                      <c:pt idx="16757">
                        <c:v>8.3800000000000008</c:v>
                      </c:pt>
                      <c:pt idx="16758">
                        <c:v>8.3800000000000008</c:v>
                      </c:pt>
                      <c:pt idx="16759">
                        <c:v>8.3810000000000002</c:v>
                      </c:pt>
                      <c:pt idx="16760">
                        <c:v>8.3810000000000002</c:v>
                      </c:pt>
                      <c:pt idx="16761">
                        <c:v>8.3819999999999997</c:v>
                      </c:pt>
                      <c:pt idx="16762">
                        <c:v>8.3819999999999997</c:v>
                      </c:pt>
                      <c:pt idx="16763">
                        <c:v>8.3829999999999991</c:v>
                      </c:pt>
                      <c:pt idx="16764">
                        <c:v>8.3829999999999991</c:v>
                      </c:pt>
                      <c:pt idx="16765">
                        <c:v>8.3840000000000003</c:v>
                      </c:pt>
                      <c:pt idx="16766">
                        <c:v>8.3840000000000003</c:v>
                      </c:pt>
                      <c:pt idx="16767">
                        <c:v>8.3849999999999998</c:v>
                      </c:pt>
                      <c:pt idx="16768">
                        <c:v>8.3849999999999998</c:v>
                      </c:pt>
                      <c:pt idx="16769">
                        <c:v>8.3859999999999992</c:v>
                      </c:pt>
                      <c:pt idx="16770">
                        <c:v>8.3859999999999992</c:v>
                      </c:pt>
                      <c:pt idx="16771">
                        <c:v>8.3870000000000005</c:v>
                      </c:pt>
                      <c:pt idx="16772">
                        <c:v>8.3870000000000005</c:v>
                      </c:pt>
                      <c:pt idx="16773">
                        <c:v>8.3879999999999999</c:v>
                      </c:pt>
                      <c:pt idx="16774">
                        <c:v>8.3879999999999999</c:v>
                      </c:pt>
                      <c:pt idx="16775">
                        <c:v>8.3889999999999993</c:v>
                      </c:pt>
                      <c:pt idx="16776">
                        <c:v>8.3889999999999993</c:v>
                      </c:pt>
                      <c:pt idx="16777">
                        <c:v>8.39</c:v>
                      </c:pt>
                      <c:pt idx="16778">
                        <c:v>8.39</c:v>
                      </c:pt>
                      <c:pt idx="16779">
                        <c:v>8.391</c:v>
                      </c:pt>
                      <c:pt idx="16780">
                        <c:v>8.391</c:v>
                      </c:pt>
                      <c:pt idx="16781">
                        <c:v>8.3919999999999995</c:v>
                      </c:pt>
                      <c:pt idx="16782">
                        <c:v>8.3919999999999995</c:v>
                      </c:pt>
                      <c:pt idx="16783">
                        <c:v>8.3930000000000007</c:v>
                      </c:pt>
                      <c:pt idx="16784">
                        <c:v>8.3930000000000007</c:v>
                      </c:pt>
                      <c:pt idx="16785">
                        <c:v>8.3940000000000001</c:v>
                      </c:pt>
                      <c:pt idx="16786">
                        <c:v>8.3940000000000001</c:v>
                      </c:pt>
                      <c:pt idx="16787">
                        <c:v>8.3949999999999996</c:v>
                      </c:pt>
                      <c:pt idx="16788">
                        <c:v>8.3949999999999996</c:v>
                      </c:pt>
                      <c:pt idx="16789">
                        <c:v>8.3960000000000008</c:v>
                      </c:pt>
                      <c:pt idx="16790">
                        <c:v>8.3960000000000008</c:v>
                      </c:pt>
                      <c:pt idx="16791">
                        <c:v>8.3970000000000002</c:v>
                      </c:pt>
                      <c:pt idx="16792">
                        <c:v>8.3970000000000002</c:v>
                      </c:pt>
                      <c:pt idx="16793">
                        <c:v>8.3979999999999997</c:v>
                      </c:pt>
                      <c:pt idx="16794">
                        <c:v>8.3979999999999997</c:v>
                      </c:pt>
                      <c:pt idx="16795">
                        <c:v>8.3989999999999991</c:v>
                      </c:pt>
                      <c:pt idx="16796">
                        <c:v>8.3989999999999991</c:v>
                      </c:pt>
                      <c:pt idx="16797">
                        <c:v>8.4</c:v>
                      </c:pt>
                      <c:pt idx="16798">
                        <c:v>8.4</c:v>
                      </c:pt>
                      <c:pt idx="16799">
                        <c:v>8.4009999999999998</c:v>
                      </c:pt>
                      <c:pt idx="16800">
                        <c:v>8.4009999999999998</c:v>
                      </c:pt>
                      <c:pt idx="16801">
                        <c:v>8.4019999999999992</c:v>
                      </c:pt>
                      <c:pt idx="16802">
                        <c:v>8.4019999999999992</c:v>
                      </c:pt>
                      <c:pt idx="16803">
                        <c:v>8.4030000000000005</c:v>
                      </c:pt>
                      <c:pt idx="16804">
                        <c:v>8.4030000000000005</c:v>
                      </c:pt>
                      <c:pt idx="16805">
                        <c:v>8.4039999999999999</c:v>
                      </c:pt>
                      <c:pt idx="16806">
                        <c:v>8.4039999999999999</c:v>
                      </c:pt>
                      <c:pt idx="16807">
                        <c:v>8.4049999999999994</c:v>
                      </c:pt>
                      <c:pt idx="16808">
                        <c:v>8.4049999999999994</c:v>
                      </c:pt>
                      <c:pt idx="16809">
                        <c:v>8.4060000000000006</c:v>
                      </c:pt>
                      <c:pt idx="16810">
                        <c:v>8.4060000000000006</c:v>
                      </c:pt>
                      <c:pt idx="16811">
                        <c:v>8.407</c:v>
                      </c:pt>
                      <c:pt idx="16812">
                        <c:v>8.407</c:v>
                      </c:pt>
                      <c:pt idx="16813">
                        <c:v>8.4079999999999995</c:v>
                      </c:pt>
                      <c:pt idx="16814">
                        <c:v>8.4079999999999995</c:v>
                      </c:pt>
                      <c:pt idx="16815">
                        <c:v>8.4090000000000007</c:v>
                      </c:pt>
                      <c:pt idx="16816">
                        <c:v>8.4090000000000007</c:v>
                      </c:pt>
                      <c:pt idx="16817">
                        <c:v>8.41</c:v>
                      </c:pt>
                      <c:pt idx="16818">
                        <c:v>8.41</c:v>
                      </c:pt>
                      <c:pt idx="16819">
                        <c:v>8.4109999999999996</c:v>
                      </c:pt>
                      <c:pt idx="16820">
                        <c:v>8.4109999999999996</c:v>
                      </c:pt>
                      <c:pt idx="16821">
                        <c:v>8.4120000000000008</c:v>
                      </c:pt>
                      <c:pt idx="16822">
                        <c:v>8.4120000000000008</c:v>
                      </c:pt>
                      <c:pt idx="16823">
                        <c:v>8.4130000000000003</c:v>
                      </c:pt>
                      <c:pt idx="16824">
                        <c:v>8.4130000000000003</c:v>
                      </c:pt>
                      <c:pt idx="16825">
                        <c:v>8.4139999999999997</c:v>
                      </c:pt>
                      <c:pt idx="16826">
                        <c:v>8.4139999999999997</c:v>
                      </c:pt>
                      <c:pt idx="16827">
                        <c:v>8.4149999999999991</c:v>
                      </c:pt>
                      <c:pt idx="16828">
                        <c:v>8.4149999999999991</c:v>
                      </c:pt>
                      <c:pt idx="16829">
                        <c:v>8.4160000000000004</c:v>
                      </c:pt>
                      <c:pt idx="16830">
                        <c:v>8.4160000000000004</c:v>
                      </c:pt>
                      <c:pt idx="16831">
                        <c:v>8.4169999999999998</c:v>
                      </c:pt>
                      <c:pt idx="16832">
                        <c:v>8.4169999999999998</c:v>
                      </c:pt>
                      <c:pt idx="16833">
                        <c:v>8.4179999999999993</c:v>
                      </c:pt>
                      <c:pt idx="16834">
                        <c:v>8.4179999999999993</c:v>
                      </c:pt>
                      <c:pt idx="16835">
                        <c:v>8.4190000000000005</c:v>
                      </c:pt>
                      <c:pt idx="16836">
                        <c:v>8.4190000000000005</c:v>
                      </c:pt>
                      <c:pt idx="16837">
                        <c:v>8.42</c:v>
                      </c:pt>
                      <c:pt idx="16838">
                        <c:v>8.42</c:v>
                      </c:pt>
                      <c:pt idx="16839">
                        <c:v>8.4209999999999994</c:v>
                      </c:pt>
                      <c:pt idx="16840">
                        <c:v>8.4209999999999994</c:v>
                      </c:pt>
                      <c:pt idx="16841">
                        <c:v>8.4220000000000006</c:v>
                      </c:pt>
                      <c:pt idx="16842">
                        <c:v>8.4220000000000006</c:v>
                      </c:pt>
                      <c:pt idx="16843">
                        <c:v>8.423</c:v>
                      </c:pt>
                      <c:pt idx="16844">
                        <c:v>8.423</c:v>
                      </c:pt>
                      <c:pt idx="16845">
                        <c:v>8.4239999999999995</c:v>
                      </c:pt>
                      <c:pt idx="16846">
                        <c:v>8.4239999999999995</c:v>
                      </c:pt>
                      <c:pt idx="16847">
                        <c:v>8.4250000000000007</c:v>
                      </c:pt>
                      <c:pt idx="16848">
                        <c:v>8.4250000000000007</c:v>
                      </c:pt>
                      <c:pt idx="16849">
                        <c:v>8.4260000000000002</c:v>
                      </c:pt>
                      <c:pt idx="16850">
                        <c:v>8.4260000000000002</c:v>
                      </c:pt>
                      <c:pt idx="16851">
                        <c:v>8.4269999999999996</c:v>
                      </c:pt>
                      <c:pt idx="16852">
                        <c:v>8.4269999999999996</c:v>
                      </c:pt>
                      <c:pt idx="16853">
                        <c:v>8.4280000000000008</c:v>
                      </c:pt>
                      <c:pt idx="16854">
                        <c:v>8.4280000000000008</c:v>
                      </c:pt>
                      <c:pt idx="16855">
                        <c:v>8.4290000000000003</c:v>
                      </c:pt>
                      <c:pt idx="16856">
                        <c:v>8.4290000000000003</c:v>
                      </c:pt>
                      <c:pt idx="16857">
                        <c:v>8.43</c:v>
                      </c:pt>
                      <c:pt idx="16858">
                        <c:v>8.43</c:v>
                      </c:pt>
                      <c:pt idx="16859">
                        <c:v>8.4309999999999992</c:v>
                      </c:pt>
                      <c:pt idx="16860">
                        <c:v>8.4309999999999992</c:v>
                      </c:pt>
                      <c:pt idx="16861">
                        <c:v>8.4320000000000004</c:v>
                      </c:pt>
                      <c:pt idx="16862">
                        <c:v>8.4320000000000004</c:v>
                      </c:pt>
                      <c:pt idx="16863">
                        <c:v>8.4329999999999998</c:v>
                      </c:pt>
                      <c:pt idx="16864">
                        <c:v>8.4329999999999998</c:v>
                      </c:pt>
                      <c:pt idx="16865">
                        <c:v>8.4339999999999993</c:v>
                      </c:pt>
                      <c:pt idx="16866">
                        <c:v>8.4339999999999993</c:v>
                      </c:pt>
                      <c:pt idx="16867">
                        <c:v>8.4350000000000005</c:v>
                      </c:pt>
                      <c:pt idx="16868">
                        <c:v>8.4350000000000005</c:v>
                      </c:pt>
                      <c:pt idx="16869">
                        <c:v>8.4359999999999999</c:v>
                      </c:pt>
                      <c:pt idx="16870">
                        <c:v>8.4359999999999999</c:v>
                      </c:pt>
                      <c:pt idx="16871">
                        <c:v>8.4369999999999994</c:v>
                      </c:pt>
                      <c:pt idx="16872">
                        <c:v>8.4369999999999994</c:v>
                      </c:pt>
                      <c:pt idx="16873">
                        <c:v>8.4380000000000006</c:v>
                      </c:pt>
                      <c:pt idx="16874">
                        <c:v>8.4380000000000006</c:v>
                      </c:pt>
                      <c:pt idx="16875">
                        <c:v>8.4390000000000001</c:v>
                      </c:pt>
                      <c:pt idx="16876">
                        <c:v>8.4390000000000001</c:v>
                      </c:pt>
                      <c:pt idx="16877">
                        <c:v>8.44</c:v>
                      </c:pt>
                      <c:pt idx="16878">
                        <c:v>8.44</c:v>
                      </c:pt>
                      <c:pt idx="16879">
                        <c:v>8.4410000000000007</c:v>
                      </c:pt>
                      <c:pt idx="16880">
                        <c:v>8.4410000000000007</c:v>
                      </c:pt>
                      <c:pt idx="16881">
                        <c:v>8.4420000000000002</c:v>
                      </c:pt>
                      <c:pt idx="16882">
                        <c:v>8.4420000000000002</c:v>
                      </c:pt>
                      <c:pt idx="16883">
                        <c:v>8.4429999999999996</c:v>
                      </c:pt>
                      <c:pt idx="16884">
                        <c:v>8.4429999999999996</c:v>
                      </c:pt>
                      <c:pt idx="16885">
                        <c:v>8.4440000000000008</c:v>
                      </c:pt>
                      <c:pt idx="16886">
                        <c:v>8.4440000000000008</c:v>
                      </c:pt>
                      <c:pt idx="16887">
                        <c:v>8.4450000000000003</c:v>
                      </c:pt>
                      <c:pt idx="16888">
                        <c:v>8.4450000000000003</c:v>
                      </c:pt>
                      <c:pt idx="16889">
                        <c:v>8.4459999999999997</c:v>
                      </c:pt>
                      <c:pt idx="16890">
                        <c:v>8.4459999999999997</c:v>
                      </c:pt>
                      <c:pt idx="16891">
                        <c:v>8.4469999999999992</c:v>
                      </c:pt>
                      <c:pt idx="16892">
                        <c:v>8.4469999999999992</c:v>
                      </c:pt>
                      <c:pt idx="16893">
                        <c:v>8.4480000000000004</c:v>
                      </c:pt>
                      <c:pt idx="16894">
                        <c:v>8.4480000000000004</c:v>
                      </c:pt>
                      <c:pt idx="16895">
                        <c:v>8.4489999999999998</c:v>
                      </c:pt>
                      <c:pt idx="16896">
                        <c:v>8.4489999999999998</c:v>
                      </c:pt>
                      <c:pt idx="16897">
                        <c:v>8.4499999999999993</c:v>
                      </c:pt>
                      <c:pt idx="16898">
                        <c:v>8.4499999999999993</c:v>
                      </c:pt>
                      <c:pt idx="16899">
                        <c:v>8.4510000000000005</c:v>
                      </c:pt>
                      <c:pt idx="16900">
                        <c:v>8.4510000000000005</c:v>
                      </c:pt>
                      <c:pt idx="16901">
                        <c:v>8.452</c:v>
                      </c:pt>
                      <c:pt idx="16902">
                        <c:v>8.452</c:v>
                      </c:pt>
                      <c:pt idx="16903">
                        <c:v>8.4529999999999994</c:v>
                      </c:pt>
                      <c:pt idx="16904">
                        <c:v>8.4529999999999994</c:v>
                      </c:pt>
                      <c:pt idx="16905">
                        <c:v>8.4540000000000006</c:v>
                      </c:pt>
                      <c:pt idx="16906">
                        <c:v>8.4540000000000006</c:v>
                      </c:pt>
                      <c:pt idx="16907">
                        <c:v>8.4550000000000001</c:v>
                      </c:pt>
                      <c:pt idx="16908">
                        <c:v>8.4550000000000001</c:v>
                      </c:pt>
                      <c:pt idx="16909">
                        <c:v>8.4559999999999995</c:v>
                      </c:pt>
                      <c:pt idx="16910">
                        <c:v>8.4559999999999995</c:v>
                      </c:pt>
                      <c:pt idx="16911">
                        <c:v>8.4570000000000007</c:v>
                      </c:pt>
                      <c:pt idx="16912">
                        <c:v>8.4570000000000007</c:v>
                      </c:pt>
                      <c:pt idx="16913">
                        <c:v>8.4580000000000002</c:v>
                      </c:pt>
                      <c:pt idx="16914">
                        <c:v>8.4580000000000002</c:v>
                      </c:pt>
                      <c:pt idx="16915">
                        <c:v>8.4589999999999996</c:v>
                      </c:pt>
                      <c:pt idx="16916">
                        <c:v>8.4589999999999996</c:v>
                      </c:pt>
                      <c:pt idx="16917">
                        <c:v>8.4600000000000009</c:v>
                      </c:pt>
                      <c:pt idx="16918">
                        <c:v>8.4600000000000009</c:v>
                      </c:pt>
                      <c:pt idx="16919">
                        <c:v>8.4610000000000003</c:v>
                      </c:pt>
                      <c:pt idx="16920">
                        <c:v>8.4610000000000003</c:v>
                      </c:pt>
                      <c:pt idx="16921">
                        <c:v>8.4619999999999997</c:v>
                      </c:pt>
                      <c:pt idx="16922">
                        <c:v>8.4619999999999997</c:v>
                      </c:pt>
                      <c:pt idx="16923">
                        <c:v>8.4629999999999992</c:v>
                      </c:pt>
                      <c:pt idx="16924">
                        <c:v>8.4629999999999992</c:v>
                      </c:pt>
                      <c:pt idx="16925">
                        <c:v>8.4640000000000004</c:v>
                      </c:pt>
                      <c:pt idx="16926">
                        <c:v>8.4640000000000004</c:v>
                      </c:pt>
                      <c:pt idx="16927">
                        <c:v>8.4649999999999999</c:v>
                      </c:pt>
                      <c:pt idx="16928">
                        <c:v>8.4649999999999999</c:v>
                      </c:pt>
                      <c:pt idx="16929">
                        <c:v>8.4659999999999993</c:v>
                      </c:pt>
                      <c:pt idx="16930">
                        <c:v>8.4659999999999993</c:v>
                      </c:pt>
                      <c:pt idx="16931">
                        <c:v>8.4670000000000005</c:v>
                      </c:pt>
                      <c:pt idx="16932">
                        <c:v>8.4670000000000005</c:v>
                      </c:pt>
                      <c:pt idx="16933">
                        <c:v>8.468</c:v>
                      </c:pt>
                      <c:pt idx="16934">
                        <c:v>8.468</c:v>
                      </c:pt>
                      <c:pt idx="16935">
                        <c:v>8.4689999999999994</c:v>
                      </c:pt>
                      <c:pt idx="16936">
                        <c:v>8.4689999999999994</c:v>
                      </c:pt>
                      <c:pt idx="16937">
                        <c:v>8.4700000000000006</c:v>
                      </c:pt>
                      <c:pt idx="16938">
                        <c:v>8.4700000000000006</c:v>
                      </c:pt>
                      <c:pt idx="16939">
                        <c:v>8.4710000000000001</c:v>
                      </c:pt>
                      <c:pt idx="16940">
                        <c:v>8.4710000000000001</c:v>
                      </c:pt>
                      <c:pt idx="16941">
                        <c:v>8.4719999999999995</c:v>
                      </c:pt>
                      <c:pt idx="16942">
                        <c:v>8.4719999999999995</c:v>
                      </c:pt>
                      <c:pt idx="16943">
                        <c:v>8.4730000000000008</c:v>
                      </c:pt>
                      <c:pt idx="16944">
                        <c:v>8.4730000000000008</c:v>
                      </c:pt>
                      <c:pt idx="16945">
                        <c:v>8.4740000000000002</c:v>
                      </c:pt>
                      <c:pt idx="16946">
                        <c:v>8.4740000000000002</c:v>
                      </c:pt>
                      <c:pt idx="16947">
                        <c:v>8.4749999999999996</c:v>
                      </c:pt>
                      <c:pt idx="16948">
                        <c:v>8.4749999999999996</c:v>
                      </c:pt>
                      <c:pt idx="16949">
                        <c:v>8.4760000000000009</c:v>
                      </c:pt>
                      <c:pt idx="16950">
                        <c:v>8.4760000000000009</c:v>
                      </c:pt>
                      <c:pt idx="16951">
                        <c:v>8.4770000000000003</c:v>
                      </c:pt>
                      <c:pt idx="16952">
                        <c:v>8.4770000000000003</c:v>
                      </c:pt>
                      <c:pt idx="16953">
                        <c:v>8.4779999999999998</c:v>
                      </c:pt>
                      <c:pt idx="16954">
                        <c:v>8.4779999999999998</c:v>
                      </c:pt>
                      <c:pt idx="16955">
                        <c:v>8.4789999999999992</c:v>
                      </c:pt>
                      <c:pt idx="16956">
                        <c:v>8.4789999999999992</c:v>
                      </c:pt>
                      <c:pt idx="16957">
                        <c:v>8.48</c:v>
                      </c:pt>
                      <c:pt idx="16958">
                        <c:v>8.48</c:v>
                      </c:pt>
                      <c:pt idx="16959">
                        <c:v>8.4809999999999999</c:v>
                      </c:pt>
                      <c:pt idx="16960">
                        <c:v>8.4809999999999999</c:v>
                      </c:pt>
                      <c:pt idx="16961">
                        <c:v>8.4819999999999993</c:v>
                      </c:pt>
                      <c:pt idx="16962">
                        <c:v>8.4819999999999993</c:v>
                      </c:pt>
                      <c:pt idx="16963">
                        <c:v>8.4830000000000005</c:v>
                      </c:pt>
                      <c:pt idx="16964">
                        <c:v>8.4830000000000005</c:v>
                      </c:pt>
                      <c:pt idx="16965">
                        <c:v>8.484</c:v>
                      </c:pt>
                      <c:pt idx="16966">
                        <c:v>8.484</c:v>
                      </c:pt>
                      <c:pt idx="16967">
                        <c:v>8.4849999999999994</c:v>
                      </c:pt>
                      <c:pt idx="16968">
                        <c:v>8.4849999999999994</c:v>
                      </c:pt>
                      <c:pt idx="16969">
                        <c:v>8.4860000000000007</c:v>
                      </c:pt>
                      <c:pt idx="16970">
                        <c:v>8.4860000000000007</c:v>
                      </c:pt>
                      <c:pt idx="16971">
                        <c:v>8.4870000000000001</c:v>
                      </c:pt>
                      <c:pt idx="16972">
                        <c:v>8.4870000000000001</c:v>
                      </c:pt>
                      <c:pt idx="16973">
                        <c:v>8.4879999999999995</c:v>
                      </c:pt>
                      <c:pt idx="16974">
                        <c:v>8.4879999999999995</c:v>
                      </c:pt>
                      <c:pt idx="16975">
                        <c:v>8.4890000000000008</c:v>
                      </c:pt>
                      <c:pt idx="16976">
                        <c:v>8.4890000000000008</c:v>
                      </c:pt>
                      <c:pt idx="16977">
                        <c:v>8.49</c:v>
                      </c:pt>
                      <c:pt idx="16978">
                        <c:v>8.49</c:v>
                      </c:pt>
                      <c:pt idx="16979">
                        <c:v>8.4909999999999997</c:v>
                      </c:pt>
                      <c:pt idx="16980">
                        <c:v>8.4909999999999997</c:v>
                      </c:pt>
                      <c:pt idx="16981">
                        <c:v>8.4920000000000009</c:v>
                      </c:pt>
                      <c:pt idx="16982">
                        <c:v>8.4920000000000009</c:v>
                      </c:pt>
                      <c:pt idx="16983">
                        <c:v>8.4930000000000003</c:v>
                      </c:pt>
                      <c:pt idx="16984">
                        <c:v>8.4930000000000003</c:v>
                      </c:pt>
                      <c:pt idx="16985">
                        <c:v>8.4939999999999998</c:v>
                      </c:pt>
                      <c:pt idx="16986">
                        <c:v>8.4939999999999998</c:v>
                      </c:pt>
                      <c:pt idx="16987">
                        <c:v>8.4949999999999992</c:v>
                      </c:pt>
                      <c:pt idx="16988">
                        <c:v>8.4949999999999992</c:v>
                      </c:pt>
                      <c:pt idx="16989">
                        <c:v>8.4960000000000004</c:v>
                      </c:pt>
                      <c:pt idx="16990">
                        <c:v>8.4960000000000004</c:v>
                      </c:pt>
                      <c:pt idx="16991">
                        <c:v>8.4969999999999999</c:v>
                      </c:pt>
                      <c:pt idx="16992">
                        <c:v>8.4969999999999999</c:v>
                      </c:pt>
                      <c:pt idx="16993">
                        <c:v>8.4979999999999993</c:v>
                      </c:pt>
                      <c:pt idx="16994">
                        <c:v>8.4979999999999993</c:v>
                      </c:pt>
                      <c:pt idx="16995">
                        <c:v>8.4990000000000006</c:v>
                      </c:pt>
                      <c:pt idx="16996">
                        <c:v>8.4990000000000006</c:v>
                      </c:pt>
                      <c:pt idx="16997">
                        <c:v>8.5</c:v>
                      </c:pt>
                      <c:pt idx="16998">
                        <c:v>8.5</c:v>
                      </c:pt>
                      <c:pt idx="16999">
                        <c:v>8.5009999999999994</c:v>
                      </c:pt>
                      <c:pt idx="17000">
                        <c:v>8.5009999999999994</c:v>
                      </c:pt>
                      <c:pt idx="17001">
                        <c:v>8.5020000000000007</c:v>
                      </c:pt>
                      <c:pt idx="17002">
                        <c:v>8.5020000000000007</c:v>
                      </c:pt>
                      <c:pt idx="17003">
                        <c:v>8.5030000000000001</c:v>
                      </c:pt>
                      <c:pt idx="17004">
                        <c:v>8.5030000000000001</c:v>
                      </c:pt>
                      <c:pt idx="17005">
                        <c:v>8.5039999999999996</c:v>
                      </c:pt>
                      <c:pt idx="17006">
                        <c:v>8.5039999999999996</c:v>
                      </c:pt>
                      <c:pt idx="17007">
                        <c:v>8.5050000000000008</c:v>
                      </c:pt>
                      <c:pt idx="17008">
                        <c:v>8.5050000000000008</c:v>
                      </c:pt>
                      <c:pt idx="17009">
                        <c:v>8.5060000000000002</c:v>
                      </c:pt>
                      <c:pt idx="17010">
                        <c:v>8.5060000000000002</c:v>
                      </c:pt>
                      <c:pt idx="17011">
                        <c:v>8.5069999999999997</c:v>
                      </c:pt>
                      <c:pt idx="17012">
                        <c:v>8.5069999999999997</c:v>
                      </c:pt>
                      <c:pt idx="17013">
                        <c:v>8.5079999999999991</c:v>
                      </c:pt>
                      <c:pt idx="17014">
                        <c:v>8.5079999999999991</c:v>
                      </c:pt>
                      <c:pt idx="17015">
                        <c:v>8.5090000000000003</c:v>
                      </c:pt>
                      <c:pt idx="17016">
                        <c:v>8.5090000000000003</c:v>
                      </c:pt>
                      <c:pt idx="17017">
                        <c:v>8.51</c:v>
                      </c:pt>
                      <c:pt idx="17018">
                        <c:v>8.51</c:v>
                      </c:pt>
                      <c:pt idx="17019">
                        <c:v>8.5109999999999992</c:v>
                      </c:pt>
                      <c:pt idx="17020">
                        <c:v>8.5109999999999992</c:v>
                      </c:pt>
                      <c:pt idx="17021">
                        <c:v>8.5120000000000005</c:v>
                      </c:pt>
                      <c:pt idx="17022">
                        <c:v>8.5120000000000005</c:v>
                      </c:pt>
                      <c:pt idx="17023">
                        <c:v>8.5129999999999999</c:v>
                      </c:pt>
                      <c:pt idx="17024">
                        <c:v>8.5129999999999999</c:v>
                      </c:pt>
                      <c:pt idx="17025">
                        <c:v>8.5139999999999993</c:v>
                      </c:pt>
                      <c:pt idx="17026">
                        <c:v>8.5139999999999993</c:v>
                      </c:pt>
                      <c:pt idx="17027">
                        <c:v>8.5150000000000006</c:v>
                      </c:pt>
                      <c:pt idx="17028">
                        <c:v>8.5150000000000006</c:v>
                      </c:pt>
                      <c:pt idx="17029">
                        <c:v>8.516</c:v>
                      </c:pt>
                      <c:pt idx="17030">
                        <c:v>8.516</c:v>
                      </c:pt>
                      <c:pt idx="17031">
                        <c:v>8.5169999999999995</c:v>
                      </c:pt>
                      <c:pt idx="17032">
                        <c:v>8.5169999999999995</c:v>
                      </c:pt>
                      <c:pt idx="17033">
                        <c:v>8.5180000000000007</c:v>
                      </c:pt>
                      <c:pt idx="17034">
                        <c:v>8.5180000000000007</c:v>
                      </c:pt>
                      <c:pt idx="17035">
                        <c:v>8.5190000000000001</c:v>
                      </c:pt>
                      <c:pt idx="17036">
                        <c:v>8.5190000000000001</c:v>
                      </c:pt>
                      <c:pt idx="17037">
                        <c:v>8.52</c:v>
                      </c:pt>
                      <c:pt idx="17038">
                        <c:v>8.52</c:v>
                      </c:pt>
                      <c:pt idx="17039">
                        <c:v>8.5210000000000008</c:v>
                      </c:pt>
                      <c:pt idx="17040">
                        <c:v>8.5210000000000008</c:v>
                      </c:pt>
                      <c:pt idx="17041">
                        <c:v>8.5220000000000002</c:v>
                      </c:pt>
                      <c:pt idx="17042">
                        <c:v>8.5220000000000002</c:v>
                      </c:pt>
                      <c:pt idx="17043">
                        <c:v>8.5229999999999997</c:v>
                      </c:pt>
                      <c:pt idx="17044">
                        <c:v>8.5229999999999997</c:v>
                      </c:pt>
                      <c:pt idx="17045">
                        <c:v>8.5239999999999991</c:v>
                      </c:pt>
                      <c:pt idx="17046">
                        <c:v>8.5239999999999991</c:v>
                      </c:pt>
                      <c:pt idx="17047">
                        <c:v>8.5250000000000004</c:v>
                      </c:pt>
                      <c:pt idx="17048">
                        <c:v>8.5250000000000004</c:v>
                      </c:pt>
                      <c:pt idx="17049">
                        <c:v>8.5259999999999998</c:v>
                      </c:pt>
                      <c:pt idx="17050">
                        <c:v>8.5259999999999998</c:v>
                      </c:pt>
                      <c:pt idx="17051">
                        <c:v>8.5269999999999992</c:v>
                      </c:pt>
                      <c:pt idx="17052">
                        <c:v>8.5269999999999992</c:v>
                      </c:pt>
                      <c:pt idx="17053">
                        <c:v>8.5280000000000005</c:v>
                      </c:pt>
                      <c:pt idx="17054">
                        <c:v>8.5280000000000005</c:v>
                      </c:pt>
                      <c:pt idx="17055">
                        <c:v>8.5289999999999999</c:v>
                      </c:pt>
                      <c:pt idx="17056">
                        <c:v>8.5289999999999999</c:v>
                      </c:pt>
                      <c:pt idx="17057">
                        <c:v>8.5299999999999994</c:v>
                      </c:pt>
                      <c:pt idx="17058">
                        <c:v>8.5299999999999994</c:v>
                      </c:pt>
                      <c:pt idx="17059">
                        <c:v>8.5310000000000006</c:v>
                      </c:pt>
                      <c:pt idx="17060">
                        <c:v>8.5310000000000006</c:v>
                      </c:pt>
                      <c:pt idx="17061">
                        <c:v>8.532</c:v>
                      </c:pt>
                      <c:pt idx="17062">
                        <c:v>8.532</c:v>
                      </c:pt>
                      <c:pt idx="17063">
                        <c:v>8.5329999999999995</c:v>
                      </c:pt>
                      <c:pt idx="17064">
                        <c:v>8.5329999999999995</c:v>
                      </c:pt>
                      <c:pt idx="17065">
                        <c:v>8.5340000000000007</c:v>
                      </c:pt>
                      <c:pt idx="17066">
                        <c:v>8.5340000000000007</c:v>
                      </c:pt>
                      <c:pt idx="17067">
                        <c:v>8.5350000000000001</c:v>
                      </c:pt>
                      <c:pt idx="17068">
                        <c:v>8.5350000000000001</c:v>
                      </c:pt>
                      <c:pt idx="17069">
                        <c:v>8.5359999999999996</c:v>
                      </c:pt>
                      <c:pt idx="17070">
                        <c:v>8.5359999999999996</c:v>
                      </c:pt>
                      <c:pt idx="17071">
                        <c:v>8.5370000000000008</c:v>
                      </c:pt>
                      <c:pt idx="17072">
                        <c:v>8.5370000000000008</c:v>
                      </c:pt>
                      <c:pt idx="17073">
                        <c:v>8.5380000000000003</c:v>
                      </c:pt>
                      <c:pt idx="17074">
                        <c:v>8.5380000000000003</c:v>
                      </c:pt>
                      <c:pt idx="17075">
                        <c:v>8.5389999999999997</c:v>
                      </c:pt>
                      <c:pt idx="17076">
                        <c:v>8.5389999999999997</c:v>
                      </c:pt>
                      <c:pt idx="17077">
                        <c:v>8.5399999999999991</c:v>
                      </c:pt>
                      <c:pt idx="17078">
                        <c:v>8.5399999999999991</c:v>
                      </c:pt>
                      <c:pt idx="17079">
                        <c:v>8.5410000000000004</c:v>
                      </c:pt>
                      <c:pt idx="17080">
                        <c:v>8.5410000000000004</c:v>
                      </c:pt>
                      <c:pt idx="17081">
                        <c:v>8.5419999999999998</c:v>
                      </c:pt>
                      <c:pt idx="17082">
                        <c:v>8.5419999999999998</c:v>
                      </c:pt>
                      <c:pt idx="17083">
                        <c:v>8.5429999999999993</c:v>
                      </c:pt>
                      <c:pt idx="17084">
                        <c:v>8.5429999999999993</c:v>
                      </c:pt>
                      <c:pt idx="17085">
                        <c:v>8.5440000000000005</c:v>
                      </c:pt>
                      <c:pt idx="17086">
                        <c:v>8.5440000000000005</c:v>
                      </c:pt>
                      <c:pt idx="17087">
                        <c:v>8.5449999999999999</c:v>
                      </c:pt>
                      <c:pt idx="17088">
                        <c:v>8.5449999999999999</c:v>
                      </c:pt>
                      <c:pt idx="17089">
                        <c:v>8.5459999999999994</c:v>
                      </c:pt>
                      <c:pt idx="17090">
                        <c:v>8.5459999999999994</c:v>
                      </c:pt>
                      <c:pt idx="17091">
                        <c:v>8.5470000000000006</c:v>
                      </c:pt>
                      <c:pt idx="17092">
                        <c:v>8.5470000000000006</c:v>
                      </c:pt>
                      <c:pt idx="17093">
                        <c:v>8.548</c:v>
                      </c:pt>
                      <c:pt idx="17094">
                        <c:v>8.548</c:v>
                      </c:pt>
                      <c:pt idx="17095">
                        <c:v>8.5489999999999995</c:v>
                      </c:pt>
                      <c:pt idx="17096">
                        <c:v>8.5489999999999995</c:v>
                      </c:pt>
                      <c:pt idx="17097">
                        <c:v>8.5500000000000007</c:v>
                      </c:pt>
                      <c:pt idx="17098">
                        <c:v>8.5500000000000007</c:v>
                      </c:pt>
                      <c:pt idx="17099">
                        <c:v>8.5510000000000002</c:v>
                      </c:pt>
                      <c:pt idx="17100">
                        <c:v>8.5510000000000002</c:v>
                      </c:pt>
                      <c:pt idx="17101">
                        <c:v>8.5519999999999996</c:v>
                      </c:pt>
                      <c:pt idx="17102">
                        <c:v>8.5519999999999996</c:v>
                      </c:pt>
                      <c:pt idx="17103">
                        <c:v>8.5530000000000008</c:v>
                      </c:pt>
                      <c:pt idx="17104">
                        <c:v>8.5530000000000008</c:v>
                      </c:pt>
                      <c:pt idx="17105">
                        <c:v>8.5540000000000003</c:v>
                      </c:pt>
                      <c:pt idx="17106">
                        <c:v>8.5540000000000003</c:v>
                      </c:pt>
                      <c:pt idx="17107">
                        <c:v>8.5549999999999997</c:v>
                      </c:pt>
                      <c:pt idx="17108">
                        <c:v>8.5549999999999997</c:v>
                      </c:pt>
                      <c:pt idx="17109">
                        <c:v>8.5559999999999992</c:v>
                      </c:pt>
                      <c:pt idx="17110">
                        <c:v>8.5559999999999992</c:v>
                      </c:pt>
                      <c:pt idx="17111">
                        <c:v>8.5570000000000004</c:v>
                      </c:pt>
                      <c:pt idx="17112">
                        <c:v>8.5570000000000004</c:v>
                      </c:pt>
                      <c:pt idx="17113">
                        <c:v>8.5579999999999998</c:v>
                      </c:pt>
                      <c:pt idx="17114">
                        <c:v>8.5579999999999998</c:v>
                      </c:pt>
                      <c:pt idx="17115">
                        <c:v>8.5589999999999993</c:v>
                      </c:pt>
                      <c:pt idx="17116">
                        <c:v>8.5589999999999993</c:v>
                      </c:pt>
                      <c:pt idx="17117">
                        <c:v>8.56</c:v>
                      </c:pt>
                      <c:pt idx="17118">
                        <c:v>8.56</c:v>
                      </c:pt>
                      <c:pt idx="17119">
                        <c:v>8.5609999999999999</c:v>
                      </c:pt>
                      <c:pt idx="17120">
                        <c:v>8.5609999999999999</c:v>
                      </c:pt>
                      <c:pt idx="17121">
                        <c:v>8.5619999999999994</c:v>
                      </c:pt>
                      <c:pt idx="17122">
                        <c:v>8.5619999999999994</c:v>
                      </c:pt>
                      <c:pt idx="17123">
                        <c:v>8.5630000000000006</c:v>
                      </c:pt>
                      <c:pt idx="17124">
                        <c:v>8.5630000000000006</c:v>
                      </c:pt>
                      <c:pt idx="17125">
                        <c:v>8.5640000000000001</c:v>
                      </c:pt>
                      <c:pt idx="17126">
                        <c:v>8.5640000000000001</c:v>
                      </c:pt>
                      <c:pt idx="17127">
                        <c:v>8.5649999999999995</c:v>
                      </c:pt>
                      <c:pt idx="17128">
                        <c:v>8.5649999999999995</c:v>
                      </c:pt>
                      <c:pt idx="17129">
                        <c:v>8.5660000000000007</c:v>
                      </c:pt>
                      <c:pt idx="17130">
                        <c:v>8.5660000000000007</c:v>
                      </c:pt>
                      <c:pt idx="17131">
                        <c:v>8.5670000000000002</c:v>
                      </c:pt>
                      <c:pt idx="17132">
                        <c:v>8.5670000000000002</c:v>
                      </c:pt>
                      <c:pt idx="17133">
                        <c:v>8.5679999999999996</c:v>
                      </c:pt>
                      <c:pt idx="17134">
                        <c:v>8.5679999999999996</c:v>
                      </c:pt>
                      <c:pt idx="17135">
                        <c:v>8.5690000000000008</c:v>
                      </c:pt>
                      <c:pt idx="17136">
                        <c:v>8.5690000000000008</c:v>
                      </c:pt>
                      <c:pt idx="17137">
                        <c:v>8.57</c:v>
                      </c:pt>
                      <c:pt idx="17138">
                        <c:v>8.57</c:v>
                      </c:pt>
                      <c:pt idx="17139">
                        <c:v>8.5709999999999997</c:v>
                      </c:pt>
                      <c:pt idx="17140">
                        <c:v>8.5709999999999997</c:v>
                      </c:pt>
                      <c:pt idx="17141">
                        <c:v>8.5719999999999992</c:v>
                      </c:pt>
                      <c:pt idx="17142">
                        <c:v>8.5719999999999992</c:v>
                      </c:pt>
                      <c:pt idx="17143">
                        <c:v>8.5730000000000004</c:v>
                      </c:pt>
                      <c:pt idx="17144">
                        <c:v>8.5730000000000004</c:v>
                      </c:pt>
                      <c:pt idx="17145">
                        <c:v>8.5739999999999998</c:v>
                      </c:pt>
                      <c:pt idx="17146">
                        <c:v>8.5739999999999998</c:v>
                      </c:pt>
                      <c:pt idx="17147">
                        <c:v>8.5749999999999993</c:v>
                      </c:pt>
                      <c:pt idx="17148">
                        <c:v>8.5749999999999993</c:v>
                      </c:pt>
                      <c:pt idx="17149">
                        <c:v>8.5760000000000005</c:v>
                      </c:pt>
                      <c:pt idx="17150">
                        <c:v>8.5760000000000005</c:v>
                      </c:pt>
                      <c:pt idx="17151">
                        <c:v>8.577</c:v>
                      </c:pt>
                      <c:pt idx="17152">
                        <c:v>8.577</c:v>
                      </c:pt>
                      <c:pt idx="17153">
                        <c:v>8.5779999999999994</c:v>
                      </c:pt>
                      <c:pt idx="17154">
                        <c:v>8.5779999999999994</c:v>
                      </c:pt>
                      <c:pt idx="17155">
                        <c:v>8.5790000000000006</c:v>
                      </c:pt>
                      <c:pt idx="17156">
                        <c:v>8.5790000000000006</c:v>
                      </c:pt>
                      <c:pt idx="17157">
                        <c:v>8.58</c:v>
                      </c:pt>
                      <c:pt idx="17158">
                        <c:v>8.58</c:v>
                      </c:pt>
                      <c:pt idx="17159">
                        <c:v>8.5809999999999995</c:v>
                      </c:pt>
                      <c:pt idx="17160">
                        <c:v>8.5809999999999995</c:v>
                      </c:pt>
                      <c:pt idx="17161">
                        <c:v>8.5820000000000007</c:v>
                      </c:pt>
                      <c:pt idx="17162">
                        <c:v>8.5820000000000007</c:v>
                      </c:pt>
                      <c:pt idx="17163">
                        <c:v>8.5830000000000002</c:v>
                      </c:pt>
                      <c:pt idx="17164">
                        <c:v>8.5830000000000002</c:v>
                      </c:pt>
                      <c:pt idx="17165">
                        <c:v>8.5839999999999996</c:v>
                      </c:pt>
                      <c:pt idx="17166">
                        <c:v>8.5839999999999996</c:v>
                      </c:pt>
                      <c:pt idx="17167">
                        <c:v>8.5850000000000009</c:v>
                      </c:pt>
                      <c:pt idx="17168">
                        <c:v>8.5850000000000009</c:v>
                      </c:pt>
                      <c:pt idx="17169">
                        <c:v>8.5860000000000003</c:v>
                      </c:pt>
                      <c:pt idx="17170">
                        <c:v>8.5860000000000003</c:v>
                      </c:pt>
                      <c:pt idx="17171">
                        <c:v>8.5869999999999997</c:v>
                      </c:pt>
                      <c:pt idx="17172">
                        <c:v>8.5869999999999997</c:v>
                      </c:pt>
                      <c:pt idx="17173">
                        <c:v>8.5879999999999992</c:v>
                      </c:pt>
                      <c:pt idx="17174">
                        <c:v>8.5879999999999992</c:v>
                      </c:pt>
                      <c:pt idx="17175">
                        <c:v>8.5890000000000004</c:v>
                      </c:pt>
                      <c:pt idx="17176">
                        <c:v>8.5890000000000004</c:v>
                      </c:pt>
                      <c:pt idx="17177">
                        <c:v>8.59</c:v>
                      </c:pt>
                      <c:pt idx="17178">
                        <c:v>8.59</c:v>
                      </c:pt>
                      <c:pt idx="17179">
                        <c:v>8.5909999999999993</c:v>
                      </c:pt>
                      <c:pt idx="17180">
                        <c:v>8.5909999999999993</c:v>
                      </c:pt>
                      <c:pt idx="17181">
                        <c:v>8.5920000000000005</c:v>
                      </c:pt>
                      <c:pt idx="17182">
                        <c:v>8.5920000000000005</c:v>
                      </c:pt>
                      <c:pt idx="17183">
                        <c:v>8.593</c:v>
                      </c:pt>
                      <c:pt idx="17184">
                        <c:v>8.593</c:v>
                      </c:pt>
                      <c:pt idx="17185">
                        <c:v>8.5939999999999994</c:v>
                      </c:pt>
                      <c:pt idx="17186">
                        <c:v>8.5939999999999994</c:v>
                      </c:pt>
                      <c:pt idx="17187">
                        <c:v>8.5950000000000006</c:v>
                      </c:pt>
                      <c:pt idx="17188">
                        <c:v>8.5950000000000006</c:v>
                      </c:pt>
                      <c:pt idx="17189">
                        <c:v>8.5960000000000001</c:v>
                      </c:pt>
                      <c:pt idx="17190">
                        <c:v>8.5960000000000001</c:v>
                      </c:pt>
                      <c:pt idx="17191">
                        <c:v>8.5969999999999995</c:v>
                      </c:pt>
                      <c:pt idx="17192">
                        <c:v>8.5969999999999995</c:v>
                      </c:pt>
                      <c:pt idx="17193">
                        <c:v>8.5980000000000008</c:v>
                      </c:pt>
                      <c:pt idx="17194">
                        <c:v>8.5980000000000008</c:v>
                      </c:pt>
                      <c:pt idx="17195">
                        <c:v>8.5990000000000002</c:v>
                      </c:pt>
                      <c:pt idx="17196">
                        <c:v>8.5990000000000002</c:v>
                      </c:pt>
                      <c:pt idx="17197">
                        <c:v>8.6</c:v>
                      </c:pt>
                      <c:pt idx="17198">
                        <c:v>8.6</c:v>
                      </c:pt>
                      <c:pt idx="17199">
                        <c:v>8.6010000000000009</c:v>
                      </c:pt>
                      <c:pt idx="17200">
                        <c:v>8.6010000000000009</c:v>
                      </c:pt>
                      <c:pt idx="17201">
                        <c:v>8.6020000000000003</c:v>
                      </c:pt>
                      <c:pt idx="17202">
                        <c:v>8.6020000000000003</c:v>
                      </c:pt>
                      <c:pt idx="17203">
                        <c:v>8.6029999999999998</c:v>
                      </c:pt>
                      <c:pt idx="17204">
                        <c:v>8.6029999999999998</c:v>
                      </c:pt>
                      <c:pt idx="17205">
                        <c:v>8.6039999999999992</c:v>
                      </c:pt>
                      <c:pt idx="17206">
                        <c:v>8.6039999999999992</c:v>
                      </c:pt>
                      <c:pt idx="17207">
                        <c:v>8.6050000000000004</c:v>
                      </c:pt>
                      <c:pt idx="17208">
                        <c:v>8.6050000000000004</c:v>
                      </c:pt>
                      <c:pt idx="17209">
                        <c:v>8.6059999999999999</c:v>
                      </c:pt>
                      <c:pt idx="17210">
                        <c:v>8.6059999999999999</c:v>
                      </c:pt>
                      <c:pt idx="17211">
                        <c:v>8.6069999999999993</c:v>
                      </c:pt>
                      <c:pt idx="17212">
                        <c:v>8.6069999999999993</c:v>
                      </c:pt>
                      <c:pt idx="17213">
                        <c:v>8.6080000000000005</c:v>
                      </c:pt>
                      <c:pt idx="17214">
                        <c:v>8.6080000000000005</c:v>
                      </c:pt>
                      <c:pt idx="17215">
                        <c:v>8.609</c:v>
                      </c:pt>
                      <c:pt idx="17216">
                        <c:v>8.609</c:v>
                      </c:pt>
                      <c:pt idx="17217">
                        <c:v>8.61</c:v>
                      </c:pt>
                      <c:pt idx="17218">
                        <c:v>8.61</c:v>
                      </c:pt>
                      <c:pt idx="17219">
                        <c:v>8.6110000000000007</c:v>
                      </c:pt>
                      <c:pt idx="17220">
                        <c:v>8.6110000000000007</c:v>
                      </c:pt>
                      <c:pt idx="17221">
                        <c:v>8.6120000000000001</c:v>
                      </c:pt>
                      <c:pt idx="17222">
                        <c:v>8.6120000000000001</c:v>
                      </c:pt>
                      <c:pt idx="17223">
                        <c:v>8.6129999999999995</c:v>
                      </c:pt>
                      <c:pt idx="17224">
                        <c:v>8.6129999999999995</c:v>
                      </c:pt>
                      <c:pt idx="17225">
                        <c:v>8.6140000000000008</c:v>
                      </c:pt>
                      <c:pt idx="17226">
                        <c:v>8.6140000000000008</c:v>
                      </c:pt>
                      <c:pt idx="17227">
                        <c:v>8.6150000000000002</c:v>
                      </c:pt>
                      <c:pt idx="17228">
                        <c:v>8.6150000000000002</c:v>
                      </c:pt>
                      <c:pt idx="17229">
                        <c:v>8.6159999999999997</c:v>
                      </c:pt>
                      <c:pt idx="17230">
                        <c:v>8.6159999999999997</c:v>
                      </c:pt>
                      <c:pt idx="17231">
                        <c:v>8.6170000000000009</c:v>
                      </c:pt>
                      <c:pt idx="17232">
                        <c:v>8.6170000000000009</c:v>
                      </c:pt>
                      <c:pt idx="17233">
                        <c:v>8.6180000000000003</c:v>
                      </c:pt>
                      <c:pt idx="17234">
                        <c:v>8.6180000000000003</c:v>
                      </c:pt>
                      <c:pt idx="17235">
                        <c:v>8.6189999999999998</c:v>
                      </c:pt>
                      <c:pt idx="17236">
                        <c:v>8.6189999999999998</c:v>
                      </c:pt>
                      <c:pt idx="17237">
                        <c:v>8.6199999999999992</c:v>
                      </c:pt>
                      <c:pt idx="17238">
                        <c:v>8.6199999999999992</c:v>
                      </c:pt>
                      <c:pt idx="17239">
                        <c:v>8.6210000000000004</c:v>
                      </c:pt>
                      <c:pt idx="17240">
                        <c:v>8.6210000000000004</c:v>
                      </c:pt>
                      <c:pt idx="17241">
                        <c:v>8.6219999999999999</c:v>
                      </c:pt>
                      <c:pt idx="17242">
                        <c:v>8.6219999999999999</c:v>
                      </c:pt>
                      <c:pt idx="17243">
                        <c:v>8.6229999999999993</c:v>
                      </c:pt>
                      <c:pt idx="17244">
                        <c:v>8.6229999999999993</c:v>
                      </c:pt>
                      <c:pt idx="17245">
                        <c:v>8.6240000000000006</c:v>
                      </c:pt>
                      <c:pt idx="17246">
                        <c:v>8.6240000000000006</c:v>
                      </c:pt>
                      <c:pt idx="17247">
                        <c:v>8.625</c:v>
                      </c:pt>
                      <c:pt idx="17248">
                        <c:v>8.625</c:v>
                      </c:pt>
                      <c:pt idx="17249">
                        <c:v>8.6259999999999994</c:v>
                      </c:pt>
                      <c:pt idx="17250">
                        <c:v>8.6259999999999994</c:v>
                      </c:pt>
                      <c:pt idx="17251">
                        <c:v>8.6270000000000007</c:v>
                      </c:pt>
                      <c:pt idx="17252">
                        <c:v>8.6270000000000007</c:v>
                      </c:pt>
                      <c:pt idx="17253">
                        <c:v>8.6280000000000001</c:v>
                      </c:pt>
                      <c:pt idx="17254">
                        <c:v>8.6280000000000001</c:v>
                      </c:pt>
                      <c:pt idx="17255">
                        <c:v>8.6289999999999996</c:v>
                      </c:pt>
                      <c:pt idx="17256">
                        <c:v>8.6289999999999996</c:v>
                      </c:pt>
                      <c:pt idx="17257">
                        <c:v>8.6300000000000008</c:v>
                      </c:pt>
                      <c:pt idx="17258">
                        <c:v>8.6300000000000008</c:v>
                      </c:pt>
                      <c:pt idx="17259">
                        <c:v>8.6310000000000002</c:v>
                      </c:pt>
                      <c:pt idx="17260">
                        <c:v>8.6310000000000002</c:v>
                      </c:pt>
                      <c:pt idx="17261">
                        <c:v>8.6319999999999997</c:v>
                      </c:pt>
                      <c:pt idx="17262">
                        <c:v>8.6319999999999997</c:v>
                      </c:pt>
                      <c:pt idx="17263">
                        <c:v>8.6329999999999991</c:v>
                      </c:pt>
                      <c:pt idx="17264">
                        <c:v>8.6329999999999991</c:v>
                      </c:pt>
                      <c:pt idx="17265">
                        <c:v>8.6340000000000003</c:v>
                      </c:pt>
                      <c:pt idx="17266">
                        <c:v>8.6340000000000003</c:v>
                      </c:pt>
                      <c:pt idx="17267">
                        <c:v>8.6349999999999998</c:v>
                      </c:pt>
                      <c:pt idx="17268">
                        <c:v>8.6349999999999998</c:v>
                      </c:pt>
                      <c:pt idx="17269">
                        <c:v>8.6359999999999992</c:v>
                      </c:pt>
                      <c:pt idx="17270">
                        <c:v>8.6359999999999992</c:v>
                      </c:pt>
                      <c:pt idx="17271">
                        <c:v>8.6370000000000005</c:v>
                      </c:pt>
                      <c:pt idx="17272">
                        <c:v>8.6370000000000005</c:v>
                      </c:pt>
                      <c:pt idx="17273">
                        <c:v>8.6379999999999999</c:v>
                      </c:pt>
                      <c:pt idx="17274">
                        <c:v>8.6379999999999999</c:v>
                      </c:pt>
                      <c:pt idx="17275">
                        <c:v>8.6389999999999993</c:v>
                      </c:pt>
                      <c:pt idx="17276">
                        <c:v>8.6389999999999993</c:v>
                      </c:pt>
                      <c:pt idx="17277">
                        <c:v>8.64</c:v>
                      </c:pt>
                      <c:pt idx="17278">
                        <c:v>8.64</c:v>
                      </c:pt>
                      <c:pt idx="17279">
                        <c:v>8.641</c:v>
                      </c:pt>
                      <c:pt idx="17280">
                        <c:v>8.641</c:v>
                      </c:pt>
                      <c:pt idx="17281">
                        <c:v>8.6419999999999995</c:v>
                      </c:pt>
                      <c:pt idx="17282">
                        <c:v>8.6419999999999995</c:v>
                      </c:pt>
                      <c:pt idx="17283">
                        <c:v>8.6430000000000007</c:v>
                      </c:pt>
                      <c:pt idx="17284">
                        <c:v>8.6430000000000007</c:v>
                      </c:pt>
                      <c:pt idx="17285">
                        <c:v>8.6440000000000001</c:v>
                      </c:pt>
                      <c:pt idx="17286">
                        <c:v>8.6440000000000001</c:v>
                      </c:pt>
                      <c:pt idx="17287">
                        <c:v>8.6449999999999996</c:v>
                      </c:pt>
                      <c:pt idx="17288">
                        <c:v>8.6449999999999996</c:v>
                      </c:pt>
                      <c:pt idx="17289">
                        <c:v>8.6460000000000008</c:v>
                      </c:pt>
                      <c:pt idx="17290">
                        <c:v>8.6460000000000008</c:v>
                      </c:pt>
                      <c:pt idx="17291">
                        <c:v>8.6470000000000002</c:v>
                      </c:pt>
                      <c:pt idx="17292">
                        <c:v>8.6470000000000002</c:v>
                      </c:pt>
                      <c:pt idx="17293">
                        <c:v>8.6479999999999997</c:v>
                      </c:pt>
                      <c:pt idx="17294">
                        <c:v>8.6479999999999997</c:v>
                      </c:pt>
                      <c:pt idx="17295">
                        <c:v>8.6489999999999991</c:v>
                      </c:pt>
                      <c:pt idx="17296">
                        <c:v>8.6489999999999991</c:v>
                      </c:pt>
                      <c:pt idx="17297">
                        <c:v>8.65</c:v>
                      </c:pt>
                      <c:pt idx="17298">
                        <c:v>8.65</c:v>
                      </c:pt>
                      <c:pt idx="17299">
                        <c:v>8.6509999999999998</c:v>
                      </c:pt>
                      <c:pt idx="17300">
                        <c:v>8.6509999999999998</c:v>
                      </c:pt>
                      <c:pt idx="17301">
                        <c:v>8.6519999999999992</c:v>
                      </c:pt>
                      <c:pt idx="17302">
                        <c:v>8.6519999999999992</c:v>
                      </c:pt>
                      <c:pt idx="17303">
                        <c:v>8.6530000000000005</c:v>
                      </c:pt>
                      <c:pt idx="17304">
                        <c:v>8.6530000000000005</c:v>
                      </c:pt>
                      <c:pt idx="17305">
                        <c:v>8.6539999999999999</c:v>
                      </c:pt>
                      <c:pt idx="17306">
                        <c:v>8.6539999999999999</c:v>
                      </c:pt>
                      <c:pt idx="17307">
                        <c:v>8.6549999999999994</c:v>
                      </c:pt>
                      <c:pt idx="17308">
                        <c:v>8.6549999999999994</c:v>
                      </c:pt>
                      <c:pt idx="17309">
                        <c:v>8.6560000000000006</c:v>
                      </c:pt>
                      <c:pt idx="17310">
                        <c:v>8.6560000000000006</c:v>
                      </c:pt>
                      <c:pt idx="17311">
                        <c:v>8.657</c:v>
                      </c:pt>
                      <c:pt idx="17312">
                        <c:v>8.657</c:v>
                      </c:pt>
                      <c:pt idx="17313">
                        <c:v>8.6579999999999995</c:v>
                      </c:pt>
                      <c:pt idx="17314">
                        <c:v>8.6579999999999995</c:v>
                      </c:pt>
                      <c:pt idx="17315">
                        <c:v>8.6590000000000007</c:v>
                      </c:pt>
                      <c:pt idx="17316">
                        <c:v>8.6590000000000007</c:v>
                      </c:pt>
                      <c:pt idx="17317">
                        <c:v>8.66</c:v>
                      </c:pt>
                      <c:pt idx="17318">
                        <c:v>8.66</c:v>
                      </c:pt>
                      <c:pt idx="17319">
                        <c:v>8.6609999999999996</c:v>
                      </c:pt>
                      <c:pt idx="17320">
                        <c:v>8.6609999999999996</c:v>
                      </c:pt>
                      <c:pt idx="17321">
                        <c:v>8.6620000000000008</c:v>
                      </c:pt>
                      <c:pt idx="17322">
                        <c:v>8.6620000000000008</c:v>
                      </c:pt>
                      <c:pt idx="17323">
                        <c:v>8.6630000000000003</c:v>
                      </c:pt>
                      <c:pt idx="17324">
                        <c:v>8.6630000000000003</c:v>
                      </c:pt>
                      <c:pt idx="17325">
                        <c:v>8.6639999999999997</c:v>
                      </c:pt>
                      <c:pt idx="17326">
                        <c:v>8.6639999999999997</c:v>
                      </c:pt>
                      <c:pt idx="17327">
                        <c:v>8.6649999999999991</c:v>
                      </c:pt>
                      <c:pt idx="17328">
                        <c:v>8.6649999999999991</c:v>
                      </c:pt>
                      <c:pt idx="17329">
                        <c:v>8.6660000000000004</c:v>
                      </c:pt>
                      <c:pt idx="17330">
                        <c:v>8.6660000000000004</c:v>
                      </c:pt>
                      <c:pt idx="17331">
                        <c:v>8.6669999999999998</c:v>
                      </c:pt>
                      <c:pt idx="17332">
                        <c:v>8.6669999999999998</c:v>
                      </c:pt>
                      <c:pt idx="17333">
                        <c:v>8.6679999999999993</c:v>
                      </c:pt>
                      <c:pt idx="17334">
                        <c:v>8.6679999999999993</c:v>
                      </c:pt>
                      <c:pt idx="17335">
                        <c:v>8.6690000000000005</c:v>
                      </c:pt>
                      <c:pt idx="17336">
                        <c:v>8.6690000000000005</c:v>
                      </c:pt>
                      <c:pt idx="17337">
                        <c:v>8.67</c:v>
                      </c:pt>
                      <c:pt idx="17338">
                        <c:v>8.67</c:v>
                      </c:pt>
                      <c:pt idx="17339">
                        <c:v>8.6709999999999994</c:v>
                      </c:pt>
                      <c:pt idx="17340">
                        <c:v>8.6709999999999994</c:v>
                      </c:pt>
                      <c:pt idx="17341">
                        <c:v>8.6720000000000006</c:v>
                      </c:pt>
                      <c:pt idx="17342">
                        <c:v>8.6720000000000006</c:v>
                      </c:pt>
                      <c:pt idx="17343">
                        <c:v>8.673</c:v>
                      </c:pt>
                      <c:pt idx="17344">
                        <c:v>8.673</c:v>
                      </c:pt>
                      <c:pt idx="17345">
                        <c:v>8.6739999999999995</c:v>
                      </c:pt>
                      <c:pt idx="17346">
                        <c:v>8.6739999999999995</c:v>
                      </c:pt>
                      <c:pt idx="17347">
                        <c:v>8.6750000000000007</c:v>
                      </c:pt>
                      <c:pt idx="17348">
                        <c:v>8.6750000000000007</c:v>
                      </c:pt>
                      <c:pt idx="17349">
                        <c:v>8.6760000000000002</c:v>
                      </c:pt>
                      <c:pt idx="17350">
                        <c:v>8.6760000000000002</c:v>
                      </c:pt>
                      <c:pt idx="17351">
                        <c:v>8.6769999999999996</c:v>
                      </c:pt>
                      <c:pt idx="17352">
                        <c:v>8.6769999999999996</c:v>
                      </c:pt>
                      <c:pt idx="17353">
                        <c:v>8.6780000000000008</c:v>
                      </c:pt>
                      <c:pt idx="17354">
                        <c:v>8.6780000000000008</c:v>
                      </c:pt>
                      <c:pt idx="17355">
                        <c:v>8.6790000000000003</c:v>
                      </c:pt>
                      <c:pt idx="17356">
                        <c:v>8.6790000000000003</c:v>
                      </c:pt>
                      <c:pt idx="17357">
                        <c:v>8.68</c:v>
                      </c:pt>
                      <c:pt idx="17358">
                        <c:v>8.68</c:v>
                      </c:pt>
                      <c:pt idx="17359">
                        <c:v>8.6809999999999992</c:v>
                      </c:pt>
                      <c:pt idx="17360">
                        <c:v>8.6809999999999992</c:v>
                      </c:pt>
                      <c:pt idx="17361">
                        <c:v>8.6820000000000004</c:v>
                      </c:pt>
                      <c:pt idx="17362">
                        <c:v>8.6820000000000004</c:v>
                      </c:pt>
                      <c:pt idx="17363">
                        <c:v>8.6829999999999998</c:v>
                      </c:pt>
                      <c:pt idx="17364">
                        <c:v>8.6829999999999998</c:v>
                      </c:pt>
                      <c:pt idx="17365">
                        <c:v>8.6839999999999993</c:v>
                      </c:pt>
                      <c:pt idx="17366">
                        <c:v>8.6839999999999993</c:v>
                      </c:pt>
                      <c:pt idx="17367">
                        <c:v>8.6850000000000005</c:v>
                      </c:pt>
                      <c:pt idx="17368">
                        <c:v>8.6850000000000005</c:v>
                      </c:pt>
                      <c:pt idx="17369">
                        <c:v>8.6859999999999999</c:v>
                      </c:pt>
                      <c:pt idx="17370">
                        <c:v>8.6859999999999999</c:v>
                      </c:pt>
                      <c:pt idx="17371">
                        <c:v>8.6869999999999994</c:v>
                      </c:pt>
                      <c:pt idx="17372">
                        <c:v>8.6869999999999994</c:v>
                      </c:pt>
                      <c:pt idx="17373">
                        <c:v>8.6880000000000006</c:v>
                      </c:pt>
                      <c:pt idx="17374">
                        <c:v>8.6880000000000006</c:v>
                      </c:pt>
                      <c:pt idx="17375">
                        <c:v>8.6890000000000001</c:v>
                      </c:pt>
                      <c:pt idx="17376">
                        <c:v>8.6890000000000001</c:v>
                      </c:pt>
                      <c:pt idx="17377">
                        <c:v>8.69</c:v>
                      </c:pt>
                      <c:pt idx="17378">
                        <c:v>8.69</c:v>
                      </c:pt>
                      <c:pt idx="17379">
                        <c:v>8.6910000000000007</c:v>
                      </c:pt>
                      <c:pt idx="17380">
                        <c:v>8.6910000000000007</c:v>
                      </c:pt>
                      <c:pt idx="17381">
                        <c:v>8.6920000000000002</c:v>
                      </c:pt>
                      <c:pt idx="17382">
                        <c:v>8.6920000000000002</c:v>
                      </c:pt>
                      <c:pt idx="17383">
                        <c:v>8.6929999999999996</c:v>
                      </c:pt>
                      <c:pt idx="17384">
                        <c:v>8.6929999999999996</c:v>
                      </c:pt>
                      <c:pt idx="17385">
                        <c:v>8.6940000000000008</c:v>
                      </c:pt>
                      <c:pt idx="17386">
                        <c:v>8.6940000000000008</c:v>
                      </c:pt>
                      <c:pt idx="17387">
                        <c:v>8.6950000000000003</c:v>
                      </c:pt>
                      <c:pt idx="17388">
                        <c:v>8.6950000000000003</c:v>
                      </c:pt>
                      <c:pt idx="17389">
                        <c:v>8.6959999999999997</c:v>
                      </c:pt>
                      <c:pt idx="17390">
                        <c:v>8.6959999999999997</c:v>
                      </c:pt>
                      <c:pt idx="17391">
                        <c:v>8.6969999999999992</c:v>
                      </c:pt>
                      <c:pt idx="17392">
                        <c:v>8.6969999999999992</c:v>
                      </c:pt>
                      <c:pt idx="17393">
                        <c:v>8.6980000000000004</c:v>
                      </c:pt>
                      <c:pt idx="17394">
                        <c:v>8.6980000000000004</c:v>
                      </c:pt>
                      <c:pt idx="17395">
                        <c:v>8.6989999999999998</c:v>
                      </c:pt>
                      <c:pt idx="17396">
                        <c:v>8.6989999999999998</c:v>
                      </c:pt>
                      <c:pt idx="17397">
                        <c:v>8.6999999999999993</c:v>
                      </c:pt>
                      <c:pt idx="17398">
                        <c:v>8.6999999999999993</c:v>
                      </c:pt>
                      <c:pt idx="17399">
                        <c:v>8.7010000000000005</c:v>
                      </c:pt>
                      <c:pt idx="17400">
                        <c:v>8.7010000000000005</c:v>
                      </c:pt>
                      <c:pt idx="17401">
                        <c:v>8.702</c:v>
                      </c:pt>
                      <c:pt idx="17402">
                        <c:v>8.702</c:v>
                      </c:pt>
                      <c:pt idx="17403">
                        <c:v>8.7029999999999994</c:v>
                      </c:pt>
                      <c:pt idx="17404">
                        <c:v>8.7029999999999994</c:v>
                      </c:pt>
                      <c:pt idx="17405">
                        <c:v>8.7040000000000006</c:v>
                      </c:pt>
                      <c:pt idx="17406">
                        <c:v>8.7040000000000006</c:v>
                      </c:pt>
                      <c:pt idx="17407">
                        <c:v>8.7050000000000001</c:v>
                      </c:pt>
                      <c:pt idx="17408">
                        <c:v>8.7050000000000001</c:v>
                      </c:pt>
                      <c:pt idx="17409">
                        <c:v>8.7059999999999995</c:v>
                      </c:pt>
                      <c:pt idx="17410">
                        <c:v>8.7059999999999995</c:v>
                      </c:pt>
                      <c:pt idx="17411">
                        <c:v>8.7070000000000007</c:v>
                      </c:pt>
                      <c:pt idx="17412">
                        <c:v>8.7070000000000007</c:v>
                      </c:pt>
                      <c:pt idx="17413">
                        <c:v>8.7080000000000002</c:v>
                      </c:pt>
                      <c:pt idx="17414">
                        <c:v>8.7080000000000002</c:v>
                      </c:pt>
                      <c:pt idx="17415">
                        <c:v>8.7089999999999996</c:v>
                      </c:pt>
                      <c:pt idx="17416">
                        <c:v>8.7089999999999996</c:v>
                      </c:pt>
                      <c:pt idx="17417">
                        <c:v>8.7100000000000009</c:v>
                      </c:pt>
                      <c:pt idx="17418">
                        <c:v>8.7100000000000009</c:v>
                      </c:pt>
                      <c:pt idx="17419">
                        <c:v>8.7110000000000003</c:v>
                      </c:pt>
                      <c:pt idx="17420">
                        <c:v>8.7110000000000003</c:v>
                      </c:pt>
                      <c:pt idx="17421">
                        <c:v>8.7119999999999997</c:v>
                      </c:pt>
                      <c:pt idx="17422">
                        <c:v>8.7119999999999997</c:v>
                      </c:pt>
                      <c:pt idx="17423">
                        <c:v>8.7129999999999992</c:v>
                      </c:pt>
                      <c:pt idx="17424">
                        <c:v>8.7129999999999992</c:v>
                      </c:pt>
                      <c:pt idx="17425">
                        <c:v>8.7140000000000004</c:v>
                      </c:pt>
                      <c:pt idx="17426">
                        <c:v>8.7140000000000004</c:v>
                      </c:pt>
                      <c:pt idx="17427">
                        <c:v>8.7149999999999999</c:v>
                      </c:pt>
                      <c:pt idx="17428">
                        <c:v>8.7149999999999999</c:v>
                      </c:pt>
                      <c:pt idx="17429">
                        <c:v>8.7159999999999993</c:v>
                      </c:pt>
                      <c:pt idx="17430">
                        <c:v>8.7159999999999993</c:v>
                      </c:pt>
                      <c:pt idx="17431">
                        <c:v>8.7170000000000005</c:v>
                      </c:pt>
                      <c:pt idx="17432">
                        <c:v>8.7170000000000005</c:v>
                      </c:pt>
                      <c:pt idx="17433">
                        <c:v>8.718</c:v>
                      </c:pt>
                      <c:pt idx="17434">
                        <c:v>8.718</c:v>
                      </c:pt>
                      <c:pt idx="17435">
                        <c:v>8.7189999999999994</c:v>
                      </c:pt>
                      <c:pt idx="17436">
                        <c:v>8.7189999999999994</c:v>
                      </c:pt>
                      <c:pt idx="17437">
                        <c:v>8.7200000000000006</c:v>
                      </c:pt>
                      <c:pt idx="17438">
                        <c:v>8.7200000000000006</c:v>
                      </c:pt>
                      <c:pt idx="17439">
                        <c:v>8.7210000000000001</c:v>
                      </c:pt>
                      <c:pt idx="17440">
                        <c:v>8.7210000000000001</c:v>
                      </c:pt>
                      <c:pt idx="17441">
                        <c:v>8.7219999999999995</c:v>
                      </c:pt>
                      <c:pt idx="17442">
                        <c:v>8.7219999999999995</c:v>
                      </c:pt>
                      <c:pt idx="17443">
                        <c:v>8.7230000000000008</c:v>
                      </c:pt>
                      <c:pt idx="17444">
                        <c:v>8.7230000000000008</c:v>
                      </c:pt>
                      <c:pt idx="17445">
                        <c:v>8.7240000000000002</c:v>
                      </c:pt>
                      <c:pt idx="17446">
                        <c:v>8.7240000000000002</c:v>
                      </c:pt>
                      <c:pt idx="17447">
                        <c:v>8.7249999999999996</c:v>
                      </c:pt>
                      <c:pt idx="17448">
                        <c:v>8.7249999999999996</c:v>
                      </c:pt>
                      <c:pt idx="17449">
                        <c:v>8.7260000000000009</c:v>
                      </c:pt>
                      <c:pt idx="17450">
                        <c:v>8.7260000000000009</c:v>
                      </c:pt>
                      <c:pt idx="17451">
                        <c:v>8.7270000000000003</c:v>
                      </c:pt>
                      <c:pt idx="17452">
                        <c:v>8.7270000000000003</c:v>
                      </c:pt>
                      <c:pt idx="17453">
                        <c:v>8.7279999999999998</c:v>
                      </c:pt>
                      <c:pt idx="17454">
                        <c:v>8.7279999999999998</c:v>
                      </c:pt>
                      <c:pt idx="17455">
                        <c:v>8.7289999999999992</c:v>
                      </c:pt>
                      <c:pt idx="17456">
                        <c:v>8.7289999999999992</c:v>
                      </c:pt>
                      <c:pt idx="17457">
                        <c:v>8.73</c:v>
                      </c:pt>
                      <c:pt idx="17458">
                        <c:v>8.73</c:v>
                      </c:pt>
                      <c:pt idx="17459">
                        <c:v>8.7309999999999999</c:v>
                      </c:pt>
                      <c:pt idx="17460">
                        <c:v>8.7309999999999999</c:v>
                      </c:pt>
                      <c:pt idx="17461">
                        <c:v>8.7319999999999993</c:v>
                      </c:pt>
                      <c:pt idx="17462">
                        <c:v>8.7319999999999993</c:v>
                      </c:pt>
                      <c:pt idx="17463">
                        <c:v>8.7330000000000005</c:v>
                      </c:pt>
                      <c:pt idx="17464">
                        <c:v>8.7330000000000005</c:v>
                      </c:pt>
                      <c:pt idx="17465">
                        <c:v>8.734</c:v>
                      </c:pt>
                      <c:pt idx="17466">
                        <c:v>8.734</c:v>
                      </c:pt>
                      <c:pt idx="17467">
                        <c:v>8.7349999999999994</c:v>
                      </c:pt>
                      <c:pt idx="17468">
                        <c:v>8.7349999999999994</c:v>
                      </c:pt>
                      <c:pt idx="17469">
                        <c:v>8.7360000000000007</c:v>
                      </c:pt>
                      <c:pt idx="17470">
                        <c:v>8.7360000000000007</c:v>
                      </c:pt>
                      <c:pt idx="17471">
                        <c:v>8.7370000000000001</c:v>
                      </c:pt>
                      <c:pt idx="17472">
                        <c:v>8.7370000000000001</c:v>
                      </c:pt>
                      <c:pt idx="17473">
                        <c:v>8.7379999999999995</c:v>
                      </c:pt>
                      <c:pt idx="17474">
                        <c:v>8.7379999999999995</c:v>
                      </c:pt>
                      <c:pt idx="17475">
                        <c:v>8.7390000000000008</c:v>
                      </c:pt>
                      <c:pt idx="17476">
                        <c:v>8.7390000000000008</c:v>
                      </c:pt>
                      <c:pt idx="17477">
                        <c:v>8.74</c:v>
                      </c:pt>
                      <c:pt idx="17478">
                        <c:v>8.74</c:v>
                      </c:pt>
                      <c:pt idx="17479">
                        <c:v>8.7409999999999997</c:v>
                      </c:pt>
                      <c:pt idx="17480">
                        <c:v>8.7409999999999997</c:v>
                      </c:pt>
                      <c:pt idx="17481">
                        <c:v>8.7420000000000009</c:v>
                      </c:pt>
                      <c:pt idx="17482">
                        <c:v>8.7420000000000009</c:v>
                      </c:pt>
                      <c:pt idx="17483">
                        <c:v>8.7430000000000003</c:v>
                      </c:pt>
                      <c:pt idx="17484">
                        <c:v>8.7430000000000003</c:v>
                      </c:pt>
                      <c:pt idx="17485">
                        <c:v>8.7439999999999998</c:v>
                      </c:pt>
                      <c:pt idx="17486">
                        <c:v>8.7439999999999998</c:v>
                      </c:pt>
                      <c:pt idx="17487">
                        <c:v>8.7449999999999992</c:v>
                      </c:pt>
                      <c:pt idx="17488">
                        <c:v>8.7449999999999992</c:v>
                      </c:pt>
                      <c:pt idx="17489">
                        <c:v>8.7460000000000004</c:v>
                      </c:pt>
                      <c:pt idx="17490">
                        <c:v>8.7460000000000004</c:v>
                      </c:pt>
                      <c:pt idx="17491">
                        <c:v>8.7469999999999999</c:v>
                      </c:pt>
                      <c:pt idx="17492">
                        <c:v>8.7469999999999999</c:v>
                      </c:pt>
                      <c:pt idx="17493">
                        <c:v>8.7479999999999993</c:v>
                      </c:pt>
                      <c:pt idx="17494">
                        <c:v>8.7479999999999993</c:v>
                      </c:pt>
                      <c:pt idx="17495">
                        <c:v>8.7490000000000006</c:v>
                      </c:pt>
                      <c:pt idx="17496">
                        <c:v>8.7490000000000006</c:v>
                      </c:pt>
                      <c:pt idx="17497">
                        <c:v>8.75</c:v>
                      </c:pt>
                      <c:pt idx="17498">
                        <c:v>8.75</c:v>
                      </c:pt>
                      <c:pt idx="17499">
                        <c:v>8.7509999999999994</c:v>
                      </c:pt>
                      <c:pt idx="17500">
                        <c:v>8.7509999999999994</c:v>
                      </c:pt>
                      <c:pt idx="17501">
                        <c:v>8.7520000000000007</c:v>
                      </c:pt>
                      <c:pt idx="17502">
                        <c:v>8.7520000000000007</c:v>
                      </c:pt>
                      <c:pt idx="17503">
                        <c:v>8.7530000000000001</c:v>
                      </c:pt>
                      <c:pt idx="17504">
                        <c:v>8.7530000000000001</c:v>
                      </c:pt>
                      <c:pt idx="17505">
                        <c:v>8.7539999999999996</c:v>
                      </c:pt>
                      <c:pt idx="17506">
                        <c:v>8.7539999999999996</c:v>
                      </c:pt>
                      <c:pt idx="17507">
                        <c:v>8.7550000000000008</c:v>
                      </c:pt>
                      <c:pt idx="17508">
                        <c:v>8.7550000000000008</c:v>
                      </c:pt>
                      <c:pt idx="17509">
                        <c:v>8.7560000000000002</c:v>
                      </c:pt>
                      <c:pt idx="17510">
                        <c:v>8.7560000000000002</c:v>
                      </c:pt>
                      <c:pt idx="17511">
                        <c:v>8.7569999999999997</c:v>
                      </c:pt>
                      <c:pt idx="17512">
                        <c:v>8.7569999999999997</c:v>
                      </c:pt>
                      <c:pt idx="17513">
                        <c:v>8.7579999999999991</c:v>
                      </c:pt>
                      <c:pt idx="17514">
                        <c:v>8.7579999999999991</c:v>
                      </c:pt>
                      <c:pt idx="17515">
                        <c:v>8.7590000000000003</c:v>
                      </c:pt>
                      <c:pt idx="17516">
                        <c:v>8.7590000000000003</c:v>
                      </c:pt>
                      <c:pt idx="17517">
                        <c:v>8.76</c:v>
                      </c:pt>
                      <c:pt idx="17518">
                        <c:v>8.76</c:v>
                      </c:pt>
                      <c:pt idx="17519">
                        <c:v>8.7609999999999992</c:v>
                      </c:pt>
                      <c:pt idx="17520">
                        <c:v>8.7609999999999992</c:v>
                      </c:pt>
                      <c:pt idx="17521">
                        <c:v>8.7620000000000005</c:v>
                      </c:pt>
                      <c:pt idx="17522">
                        <c:v>8.7620000000000005</c:v>
                      </c:pt>
                      <c:pt idx="17523">
                        <c:v>8.7629999999999999</c:v>
                      </c:pt>
                      <c:pt idx="17524">
                        <c:v>8.7629999999999999</c:v>
                      </c:pt>
                      <c:pt idx="17525">
                        <c:v>8.7639999999999993</c:v>
                      </c:pt>
                      <c:pt idx="17526">
                        <c:v>8.7639999999999993</c:v>
                      </c:pt>
                      <c:pt idx="17527">
                        <c:v>8.7650000000000006</c:v>
                      </c:pt>
                      <c:pt idx="17528">
                        <c:v>8.7650000000000006</c:v>
                      </c:pt>
                      <c:pt idx="17529">
                        <c:v>8.766</c:v>
                      </c:pt>
                      <c:pt idx="17530">
                        <c:v>8.766</c:v>
                      </c:pt>
                      <c:pt idx="17531">
                        <c:v>8.7669999999999995</c:v>
                      </c:pt>
                      <c:pt idx="17532">
                        <c:v>8.7669999999999995</c:v>
                      </c:pt>
                      <c:pt idx="17533">
                        <c:v>8.7680000000000007</c:v>
                      </c:pt>
                      <c:pt idx="17534">
                        <c:v>8.7680000000000007</c:v>
                      </c:pt>
                      <c:pt idx="17535">
                        <c:v>8.7690000000000001</c:v>
                      </c:pt>
                      <c:pt idx="17536">
                        <c:v>8.7690000000000001</c:v>
                      </c:pt>
                      <c:pt idx="17537">
                        <c:v>8.77</c:v>
                      </c:pt>
                      <c:pt idx="17538">
                        <c:v>8.77</c:v>
                      </c:pt>
                      <c:pt idx="17539">
                        <c:v>8.7710000000000008</c:v>
                      </c:pt>
                      <c:pt idx="17540">
                        <c:v>8.7710000000000008</c:v>
                      </c:pt>
                      <c:pt idx="17541">
                        <c:v>8.7720000000000002</c:v>
                      </c:pt>
                      <c:pt idx="17542">
                        <c:v>8.7720000000000002</c:v>
                      </c:pt>
                      <c:pt idx="17543">
                        <c:v>8.7729999999999997</c:v>
                      </c:pt>
                      <c:pt idx="17544">
                        <c:v>8.7729999999999997</c:v>
                      </c:pt>
                      <c:pt idx="17545">
                        <c:v>8.7739999999999991</c:v>
                      </c:pt>
                      <c:pt idx="17546">
                        <c:v>8.7739999999999991</c:v>
                      </c:pt>
                      <c:pt idx="17547">
                        <c:v>8.7750000000000004</c:v>
                      </c:pt>
                      <c:pt idx="17548">
                        <c:v>8.7750000000000004</c:v>
                      </c:pt>
                      <c:pt idx="17549">
                        <c:v>8.7759999999999998</c:v>
                      </c:pt>
                      <c:pt idx="17550">
                        <c:v>8.7759999999999998</c:v>
                      </c:pt>
                      <c:pt idx="17551">
                        <c:v>8.7769999999999992</c:v>
                      </c:pt>
                      <c:pt idx="17552">
                        <c:v>8.7769999999999992</c:v>
                      </c:pt>
                      <c:pt idx="17553">
                        <c:v>8.7780000000000005</c:v>
                      </c:pt>
                      <c:pt idx="17554">
                        <c:v>8.7780000000000005</c:v>
                      </c:pt>
                      <c:pt idx="17555">
                        <c:v>8.7789999999999999</c:v>
                      </c:pt>
                      <c:pt idx="17556">
                        <c:v>8.7789999999999999</c:v>
                      </c:pt>
                      <c:pt idx="17557">
                        <c:v>8.7799999999999994</c:v>
                      </c:pt>
                      <c:pt idx="17558">
                        <c:v>8.7799999999999994</c:v>
                      </c:pt>
                      <c:pt idx="17559">
                        <c:v>8.7810000000000006</c:v>
                      </c:pt>
                      <c:pt idx="17560">
                        <c:v>8.7810000000000006</c:v>
                      </c:pt>
                      <c:pt idx="17561">
                        <c:v>8.782</c:v>
                      </c:pt>
                      <c:pt idx="17562">
                        <c:v>8.782</c:v>
                      </c:pt>
                      <c:pt idx="17563">
                        <c:v>8.7829999999999995</c:v>
                      </c:pt>
                      <c:pt idx="17564">
                        <c:v>8.7829999999999995</c:v>
                      </c:pt>
                      <c:pt idx="17565">
                        <c:v>8.7840000000000007</c:v>
                      </c:pt>
                      <c:pt idx="17566">
                        <c:v>8.7840000000000007</c:v>
                      </c:pt>
                      <c:pt idx="17567">
                        <c:v>8.7850000000000001</c:v>
                      </c:pt>
                      <c:pt idx="17568">
                        <c:v>8.7850000000000001</c:v>
                      </c:pt>
                      <c:pt idx="17569">
                        <c:v>8.7859999999999996</c:v>
                      </c:pt>
                      <c:pt idx="17570">
                        <c:v>8.7859999999999996</c:v>
                      </c:pt>
                      <c:pt idx="17571">
                        <c:v>8.7870000000000008</c:v>
                      </c:pt>
                      <c:pt idx="17572">
                        <c:v>8.7870000000000008</c:v>
                      </c:pt>
                      <c:pt idx="17573">
                        <c:v>8.7880000000000003</c:v>
                      </c:pt>
                      <c:pt idx="17574">
                        <c:v>8.7880000000000003</c:v>
                      </c:pt>
                      <c:pt idx="17575">
                        <c:v>8.7889999999999997</c:v>
                      </c:pt>
                      <c:pt idx="17576">
                        <c:v>8.7889999999999997</c:v>
                      </c:pt>
                      <c:pt idx="17577">
                        <c:v>8.7899999999999991</c:v>
                      </c:pt>
                      <c:pt idx="17578">
                        <c:v>8.7899999999999991</c:v>
                      </c:pt>
                      <c:pt idx="17579">
                        <c:v>8.7910000000000004</c:v>
                      </c:pt>
                      <c:pt idx="17580">
                        <c:v>8.7910000000000004</c:v>
                      </c:pt>
                      <c:pt idx="17581">
                        <c:v>8.7919999999999998</c:v>
                      </c:pt>
                      <c:pt idx="17582">
                        <c:v>8.7919999999999998</c:v>
                      </c:pt>
                      <c:pt idx="17583">
                        <c:v>8.7929999999999993</c:v>
                      </c:pt>
                      <c:pt idx="17584">
                        <c:v>8.7929999999999993</c:v>
                      </c:pt>
                      <c:pt idx="17585">
                        <c:v>8.7940000000000005</c:v>
                      </c:pt>
                      <c:pt idx="17586">
                        <c:v>8.7940000000000005</c:v>
                      </c:pt>
                      <c:pt idx="17587">
                        <c:v>8.7949999999999999</c:v>
                      </c:pt>
                      <c:pt idx="17588">
                        <c:v>8.7949999999999999</c:v>
                      </c:pt>
                      <c:pt idx="17589">
                        <c:v>8.7959999999999994</c:v>
                      </c:pt>
                      <c:pt idx="17590">
                        <c:v>8.7959999999999994</c:v>
                      </c:pt>
                      <c:pt idx="17591">
                        <c:v>8.7970000000000006</c:v>
                      </c:pt>
                      <c:pt idx="17592">
                        <c:v>8.7970000000000006</c:v>
                      </c:pt>
                      <c:pt idx="17593">
                        <c:v>8.798</c:v>
                      </c:pt>
                      <c:pt idx="17594">
                        <c:v>8.798</c:v>
                      </c:pt>
                      <c:pt idx="17595">
                        <c:v>8.7989999999999995</c:v>
                      </c:pt>
                      <c:pt idx="17596">
                        <c:v>8.7989999999999995</c:v>
                      </c:pt>
                      <c:pt idx="17597">
                        <c:v>8.8000000000000007</c:v>
                      </c:pt>
                      <c:pt idx="17598">
                        <c:v>8.8000000000000007</c:v>
                      </c:pt>
                      <c:pt idx="17599">
                        <c:v>8.8010000000000002</c:v>
                      </c:pt>
                      <c:pt idx="17600">
                        <c:v>8.8010000000000002</c:v>
                      </c:pt>
                      <c:pt idx="17601">
                        <c:v>8.8019999999999996</c:v>
                      </c:pt>
                      <c:pt idx="17602">
                        <c:v>8.8019999999999996</c:v>
                      </c:pt>
                      <c:pt idx="17603">
                        <c:v>8.8030000000000008</c:v>
                      </c:pt>
                      <c:pt idx="17604">
                        <c:v>8.8030000000000008</c:v>
                      </c:pt>
                      <c:pt idx="17605">
                        <c:v>8.8040000000000003</c:v>
                      </c:pt>
                      <c:pt idx="17606">
                        <c:v>8.8040000000000003</c:v>
                      </c:pt>
                      <c:pt idx="17607">
                        <c:v>8.8049999999999997</c:v>
                      </c:pt>
                      <c:pt idx="17608">
                        <c:v>8.8049999999999997</c:v>
                      </c:pt>
                      <c:pt idx="17609">
                        <c:v>8.8059999999999992</c:v>
                      </c:pt>
                      <c:pt idx="17610">
                        <c:v>8.8059999999999992</c:v>
                      </c:pt>
                      <c:pt idx="17611">
                        <c:v>8.8070000000000004</c:v>
                      </c:pt>
                      <c:pt idx="17612">
                        <c:v>8.8070000000000004</c:v>
                      </c:pt>
                      <c:pt idx="17613">
                        <c:v>8.8079999999999998</c:v>
                      </c:pt>
                      <c:pt idx="17614">
                        <c:v>8.8079999999999998</c:v>
                      </c:pt>
                      <c:pt idx="17615">
                        <c:v>8.8089999999999993</c:v>
                      </c:pt>
                      <c:pt idx="17616">
                        <c:v>8.8089999999999993</c:v>
                      </c:pt>
                      <c:pt idx="17617">
                        <c:v>8.81</c:v>
                      </c:pt>
                      <c:pt idx="17618">
                        <c:v>8.81</c:v>
                      </c:pt>
                      <c:pt idx="17619">
                        <c:v>8.8109999999999999</c:v>
                      </c:pt>
                      <c:pt idx="17620">
                        <c:v>8.8109999999999999</c:v>
                      </c:pt>
                      <c:pt idx="17621">
                        <c:v>8.8119999999999994</c:v>
                      </c:pt>
                      <c:pt idx="17622">
                        <c:v>8.8119999999999994</c:v>
                      </c:pt>
                      <c:pt idx="17623">
                        <c:v>8.8130000000000006</c:v>
                      </c:pt>
                      <c:pt idx="17624">
                        <c:v>8.8130000000000006</c:v>
                      </c:pt>
                      <c:pt idx="17625">
                        <c:v>8.8140000000000001</c:v>
                      </c:pt>
                      <c:pt idx="17626">
                        <c:v>8.8140000000000001</c:v>
                      </c:pt>
                      <c:pt idx="17627">
                        <c:v>8.8149999999999995</c:v>
                      </c:pt>
                      <c:pt idx="17628">
                        <c:v>8.8149999999999995</c:v>
                      </c:pt>
                      <c:pt idx="17629">
                        <c:v>8.8160000000000007</c:v>
                      </c:pt>
                      <c:pt idx="17630">
                        <c:v>8.8160000000000007</c:v>
                      </c:pt>
                      <c:pt idx="17631">
                        <c:v>8.8170000000000002</c:v>
                      </c:pt>
                      <c:pt idx="17632">
                        <c:v>8.8170000000000002</c:v>
                      </c:pt>
                      <c:pt idx="17633">
                        <c:v>8.8179999999999996</c:v>
                      </c:pt>
                      <c:pt idx="17634">
                        <c:v>8.8179999999999996</c:v>
                      </c:pt>
                      <c:pt idx="17635">
                        <c:v>8.8190000000000008</c:v>
                      </c:pt>
                      <c:pt idx="17636">
                        <c:v>8.8190000000000008</c:v>
                      </c:pt>
                      <c:pt idx="17637">
                        <c:v>8.82</c:v>
                      </c:pt>
                      <c:pt idx="17638">
                        <c:v>8.82</c:v>
                      </c:pt>
                      <c:pt idx="17639">
                        <c:v>8.8209999999999997</c:v>
                      </c:pt>
                      <c:pt idx="17640">
                        <c:v>8.8209999999999997</c:v>
                      </c:pt>
                      <c:pt idx="17641">
                        <c:v>8.8219999999999992</c:v>
                      </c:pt>
                      <c:pt idx="17642">
                        <c:v>8.8219999999999992</c:v>
                      </c:pt>
                      <c:pt idx="17643">
                        <c:v>8.8230000000000004</c:v>
                      </c:pt>
                      <c:pt idx="17644">
                        <c:v>8.8230000000000004</c:v>
                      </c:pt>
                      <c:pt idx="17645">
                        <c:v>8.8239999999999998</c:v>
                      </c:pt>
                      <c:pt idx="17646">
                        <c:v>8.8239999999999998</c:v>
                      </c:pt>
                      <c:pt idx="17647">
                        <c:v>8.8249999999999993</c:v>
                      </c:pt>
                      <c:pt idx="17648">
                        <c:v>8.8249999999999993</c:v>
                      </c:pt>
                      <c:pt idx="17649">
                        <c:v>8.8260000000000005</c:v>
                      </c:pt>
                      <c:pt idx="17650">
                        <c:v>8.8260000000000005</c:v>
                      </c:pt>
                      <c:pt idx="17651">
                        <c:v>8.827</c:v>
                      </c:pt>
                      <c:pt idx="17652">
                        <c:v>8.827</c:v>
                      </c:pt>
                      <c:pt idx="17653">
                        <c:v>8.8279999999999994</c:v>
                      </c:pt>
                      <c:pt idx="17654">
                        <c:v>8.8279999999999994</c:v>
                      </c:pt>
                      <c:pt idx="17655">
                        <c:v>8.8290000000000006</c:v>
                      </c:pt>
                      <c:pt idx="17656">
                        <c:v>8.8290000000000006</c:v>
                      </c:pt>
                      <c:pt idx="17657">
                        <c:v>8.83</c:v>
                      </c:pt>
                      <c:pt idx="17658">
                        <c:v>8.83</c:v>
                      </c:pt>
                      <c:pt idx="17659">
                        <c:v>8.8309999999999995</c:v>
                      </c:pt>
                      <c:pt idx="17660">
                        <c:v>8.8309999999999995</c:v>
                      </c:pt>
                      <c:pt idx="17661">
                        <c:v>8.8320000000000007</c:v>
                      </c:pt>
                      <c:pt idx="17662">
                        <c:v>8.8320000000000007</c:v>
                      </c:pt>
                      <c:pt idx="17663">
                        <c:v>8.8330000000000002</c:v>
                      </c:pt>
                      <c:pt idx="17664">
                        <c:v>8.8330000000000002</c:v>
                      </c:pt>
                      <c:pt idx="17665">
                        <c:v>8.8339999999999996</c:v>
                      </c:pt>
                      <c:pt idx="17666">
                        <c:v>8.8339999999999996</c:v>
                      </c:pt>
                      <c:pt idx="17667">
                        <c:v>8.8350000000000009</c:v>
                      </c:pt>
                      <c:pt idx="17668">
                        <c:v>8.8350000000000009</c:v>
                      </c:pt>
                      <c:pt idx="17669">
                        <c:v>8.8360000000000003</c:v>
                      </c:pt>
                      <c:pt idx="17670">
                        <c:v>8.8360000000000003</c:v>
                      </c:pt>
                      <c:pt idx="17671">
                        <c:v>8.8369999999999997</c:v>
                      </c:pt>
                      <c:pt idx="17672">
                        <c:v>8.8369999999999997</c:v>
                      </c:pt>
                      <c:pt idx="17673">
                        <c:v>8.8379999999999992</c:v>
                      </c:pt>
                      <c:pt idx="17674">
                        <c:v>8.8379999999999992</c:v>
                      </c:pt>
                      <c:pt idx="17675">
                        <c:v>8.8390000000000004</c:v>
                      </c:pt>
                      <c:pt idx="17676">
                        <c:v>8.8390000000000004</c:v>
                      </c:pt>
                      <c:pt idx="17677">
                        <c:v>8.84</c:v>
                      </c:pt>
                      <c:pt idx="17678">
                        <c:v>8.84</c:v>
                      </c:pt>
                      <c:pt idx="17679">
                        <c:v>8.8409999999999993</c:v>
                      </c:pt>
                      <c:pt idx="17680">
                        <c:v>8.8409999999999993</c:v>
                      </c:pt>
                      <c:pt idx="17681">
                        <c:v>8.8420000000000005</c:v>
                      </c:pt>
                      <c:pt idx="17682">
                        <c:v>8.8420000000000005</c:v>
                      </c:pt>
                      <c:pt idx="17683">
                        <c:v>8.843</c:v>
                      </c:pt>
                      <c:pt idx="17684">
                        <c:v>8.843</c:v>
                      </c:pt>
                      <c:pt idx="17685">
                        <c:v>8.8439999999999994</c:v>
                      </c:pt>
                      <c:pt idx="17686">
                        <c:v>8.8439999999999994</c:v>
                      </c:pt>
                      <c:pt idx="17687">
                        <c:v>8.8450000000000006</c:v>
                      </c:pt>
                      <c:pt idx="17688">
                        <c:v>8.8450000000000006</c:v>
                      </c:pt>
                      <c:pt idx="17689">
                        <c:v>8.8460000000000001</c:v>
                      </c:pt>
                      <c:pt idx="17690">
                        <c:v>8.8460000000000001</c:v>
                      </c:pt>
                      <c:pt idx="17691">
                        <c:v>8.8469999999999995</c:v>
                      </c:pt>
                      <c:pt idx="17692">
                        <c:v>8.8469999999999995</c:v>
                      </c:pt>
                      <c:pt idx="17693">
                        <c:v>8.8480000000000008</c:v>
                      </c:pt>
                      <c:pt idx="17694">
                        <c:v>8.8480000000000008</c:v>
                      </c:pt>
                      <c:pt idx="17695">
                        <c:v>8.8490000000000002</c:v>
                      </c:pt>
                      <c:pt idx="17696">
                        <c:v>8.8490000000000002</c:v>
                      </c:pt>
                      <c:pt idx="17697">
                        <c:v>8.85</c:v>
                      </c:pt>
                      <c:pt idx="17698">
                        <c:v>8.85</c:v>
                      </c:pt>
                      <c:pt idx="17699">
                        <c:v>8.8510000000000009</c:v>
                      </c:pt>
                      <c:pt idx="17700">
                        <c:v>8.8510000000000009</c:v>
                      </c:pt>
                      <c:pt idx="17701">
                        <c:v>8.8520000000000003</c:v>
                      </c:pt>
                      <c:pt idx="17702">
                        <c:v>8.8520000000000003</c:v>
                      </c:pt>
                      <c:pt idx="17703">
                        <c:v>8.8529999999999998</c:v>
                      </c:pt>
                      <c:pt idx="17704">
                        <c:v>8.8529999999999998</c:v>
                      </c:pt>
                      <c:pt idx="17705">
                        <c:v>8.8539999999999992</c:v>
                      </c:pt>
                      <c:pt idx="17706">
                        <c:v>8.8539999999999992</c:v>
                      </c:pt>
                      <c:pt idx="17707">
                        <c:v>8.8550000000000004</c:v>
                      </c:pt>
                      <c:pt idx="17708">
                        <c:v>8.8550000000000004</c:v>
                      </c:pt>
                      <c:pt idx="17709">
                        <c:v>8.8559999999999999</c:v>
                      </c:pt>
                      <c:pt idx="17710">
                        <c:v>8.8559999999999999</c:v>
                      </c:pt>
                      <c:pt idx="17711">
                        <c:v>8.8569999999999993</c:v>
                      </c:pt>
                      <c:pt idx="17712">
                        <c:v>8.8569999999999993</c:v>
                      </c:pt>
                      <c:pt idx="17713">
                        <c:v>8.8580000000000005</c:v>
                      </c:pt>
                      <c:pt idx="17714">
                        <c:v>8.8580000000000005</c:v>
                      </c:pt>
                      <c:pt idx="17715">
                        <c:v>8.859</c:v>
                      </c:pt>
                      <c:pt idx="17716">
                        <c:v>8.859</c:v>
                      </c:pt>
                      <c:pt idx="17717">
                        <c:v>8.86</c:v>
                      </c:pt>
                      <c:pt idx="17718">
                        <c:v>8.86</c:v>
                      </c:pt>
                      <c:pt idx="17719">
                        <c:v>8.8610000000000007</c:v>
                      </c:pt>
                      <c:pt idx="17720">
                        <c:v>8.8610000000000007</c:v>
                      </c:pt>
                      <c:pt idx="17721">
                        <c:v>8.8620000000000001</c:v>
                      </c:pt>
                      <c:pt idx="17722">
                        <c:v>8.8620000000000001</c:v>
                      </c:pt>
                      <c:pt idx="17723">
                        <c:v>8.8629999999999995</c:v>
                      </c:pt>
                      <c:pt idx="17724">
                        <c:v>8.8629999999999995</c:v>
                      </c:pt>
                      <c:pt idx="17725">
                        <c:v>8.8640000000000008</c:v>
                      </c:pt>
                      <c:pt idx="17726">
                        <c:v>8.8640000000000008</c:v>
                      </c:pt>
                      <c:pt idx="17727">
                        <c:v>8.8650000000000002</c:v>
                      </c:pt>
                      <c:pt idx="17728">
                        <c:v>8.8650000000000002</c:v>
                      </c:pt>
                      <c:pt idx="17729">
                        <c:v>8.8659999999999997</c:v>
                      </c:pt>
                      <c:pt idx="17730">
                        <c:v>8.8659999999999997</c:v>
                      </c:pt>
                      <c:pt idx="17731">
                        <c:v>8.8670000000000009</c:v>
                      </c:pt>
                      <c:pt idx="17732">
                        <c:v>8.8670000000000009</c:v>
                      </c:pt>
                      <c:pt idx="17733">
                        <c:v>8.8680000000000003</c:v>
                      </c:pt>
                      <c:pt idx="17734">
                        <c:v>8.8680000000000003</c:v>
                      </c:pt>
                      <c:pt idx="17735">
                        <c:v>8.8689999999999998</c:v>
                      </c:pt>
                      <c:pt idx="17736">
                        <c:v>8.8689999999999998</c:v>
                      </c:pt>
                      <c:pt idx="17737">
                        <c:v>8.8699999999999992</c:v>
                      </c:pt>
                      <c:pt idx="17738">
                        <c:v>8.8699999999999992</c:v>
                      </c:pt>
                      <c:pt idx="17739">
                        <c:v>8.8710000000000004</c:v>
                      </c:pt>
                      <c:pt idx="17740">
                        <c:v>8.8710000000000004</c:v>
                      </c:pt>
                      <c:pt idx="17741">
                        <c:v>8.8719999999999999</c:v>
                      </c:pt>
                      <c:pt idx="17742">
                        <c:v>8.8719999999999999</c:v>
                      </c:pt>
                      <c:pt idx="17743">
                        <c:v>8.8729999999999993</c:v>
                      </c:pt>
                      <c:pt idx="17744">
                        <c:v>8.8729999999999993</c:v>
                      </c:pt>
                      <c:pt idx="17745">
                        <c:v>8.8740000000000006</c:v>
                      </c:pt>
                      <c:pt idx="17746">
                        <c:v>8.8740000000000006</c:v>
                      </c:pt>
                      <c:pt idx="17747">
                        <c:v>8.875</c:v>
                      </c:pt>
                      <c:pt idx="17748">
                        <c:v>8.875</c:v>
                      </c:pt>
                      <c:pt idx="17749">
                        <c:v>8.8759999999999994</c:v>
                      </c:pt>
                      <c:pt idx="17750">
                        <c:v>8.8759999999999994</c:v>
                      </c:pt>
                      <c:pt idx="17751">
                        <c:v>8.8770000000000007</c:v>
                      </c:pt>
                      <c:pt idx="17752">
                        <c:v>8.8770000000000007</c:v>
                      </c:pt>
                      <c:pt idx="17753">
                        <c:v>8.8780000000000001</c:v>
                      </c:pt>
                      <c:pt idx="17754">
                        <c:v>8.8780000000000001</c:v>
                      </c:pt>
                      <c:pt idx="17755">
                        <c:v>8.8789999999999996</c:v>
                      </c:pt>
                      <c:pt idx="17756">
                        <c:v>8.8789999999999996</c:v>
                      </c:pt>
                      <c:pt idx="17757">
                        <c:v>8.8800000000000008</c:v>
                      </c:pt>
                      <c:pt idx="17758">
                        <c:v>8.8800000000000008</c:v>
                      </c:pt>
                      <c:pt idx="17759">
                        <c:v>8.8810000000000002</c:v>
                      </c:pt>
                      <c:pt idx="17760">
                        <c:v>8.8810000000000002</c:v>
                      </c:pt>
                      <c:pt idx="17761">
                        <c:v>8.8819999999999997</c:v>
                      </c:pt>
                      <c:pt idx="17762">
                        <c:v>8.8819999999999997</c:v>
                      </c:pt>
                      <c:pt idx="17763">
                        <c:v>8.8829999999999991</c:v>
                      </c:pt>
                      <c:pt idx="17764">
                        <c:v>8.8829999999999991</c:v>
                      </c:pt>
                      <c:pt idx="17765">
                        <c:v>8.8840000000000003</c:v>
                      </c:pt>
                      <c:pt idx="17766">
                        <c:v>8.8840000000000003</c:v>
                      </c:pt>
                      <c:pt idx="17767">
                        <c:v>8.8849999999999998</c:v>
                      </c:pt>
                      <c:pt idx="17768">
                        <c:v>8.8849999999999998</c:v>
                      </c:pt>
                      <c:pt idx="17769">
                        <c:v>8.8859999999999992</c:v>
                      </c:pt>
                      <c:pt idx="17770">
                        <c:v>8.8859999999999992</c:v>
                      </c:pt>
                      <c:pt idx="17771">
                        <c:v>8.8870000000000005</c:v>
                      </c:pt>
                      <c:pt idx="17772">
                        <c:v>8.8870000000000005</c:v>
                      </c:pt>
                      <c:pt idx="17773">
                        <c:v>8.8879999999999999</c:v>
                      </c:pt>
                      <c:pt idx="17774">
                        <c:v>8.8879999999999999</c:v>
                      </c:pt>
                      <c:pt idx="17775">
                        <c:v>8.8889999999999993</c:v>
                      </c:pt>
                      <c:pt idx="17776">
                        <c:v>8.8889999999999993</c:v>
                      </c:pt>
                      <c:pt idx="17777">
                        <c:v>8.89</c:v>
                      </c:pt>
                      <c:pt idx="17778">
                        <c:v>8.89</c:v>
                      </c:pt>
                      <c:pt idx="17779">
                        <c:v>8.891</c:v>
                      </c:pt>
                      <c:pt idx="17780">
                        <c:v>8.891</c:v>
                      </c:pt>
                      <c:pt idx="17781">
                        <c:v>8.8919999999999995</c:v>
                      </c:pt>
                      <c:pt idx="17782">
                        <c:v>8.8919999999999995</c:v>
                      </c:pt>
                      <c:pt idx="17783">
                        <c:v>8.8930000000000007</c:v>
                      </c:pt>
                      <c:pt idx="17784">
                        <c:v>8.8930000000000007</c:v>
                      </c:pt>
                      <c:pt idx="17785">
                        <c:v>8.8940000000000001</c:v>
                      </c:pt>
                      <c:pt idx="17786">
                        <c:v>8.8940000000000001</c:v>
                      </c:pt>
                      <c:pt idx="17787">
                        <c:v>8.8949999999999996</c:v>
                      </c:pt>
                      <c:pt idx="17788">
                        <c:v>8.8949999999999996</c:v>
                      </c:pt>
                      <c:pt idx="17789">
                        <c:v>8.8960000000000008</c:v>
                      </c:pt>
                      <c:pt idx="17790">
                        <c:v>8.8960000000000008</c:v>
                      </c:pt>
                      <c:pt idx="17791">
                        <c:v>8.8970000000000002</c:v>
                      </c:pt>
                      <c:pt idx="17792">
                        <c:v>8.8970000000000002</c:v>
                      </c:pt>
                      <c:pt idx="17793">
                        <c:v>8.8979999999999997</c:v>
                      </c:pt>
                      <c:pt idx="17794">
                        <c:v>8.8979999999999997</c:v>
                      </c:pt>
                      <c:pt idx="17795">
                        <c:v>8.8989999999999991</c:v>
                      </c:pt>
                      <c:pt idx="17796">
                        <c:v>8.8989999999999991</c:v>
                      </c:pt>
                      <c:pt idx="17797">
                        <c:v>8.9</c:v>
                      </c:pt>
                      <c:pt idx="17798">
                        <c:v>8.9</c:v>
                      </c:pt>
                      <c:pt idx="17799">
                        <c:v>8.9009999999999998</c:v>
                      </c:pt>
                      <c:pt idx="17800">
                        <c:v>8.9009999999999998</c:v>
                      </c:pt>
                      <c:pt idx="17801">
                        <c:v>8.9019999999999992</c:v>
                      </c:pt>
                      <c:pt idx="17802">
                        <c:v>8.9019999999999992</c:v>
                      </c:pt>
                      <c:pt idx="17803">
                        <c:v>8.9030000000000005</c:v>
                      </c:pt>
                      <c:pt idx="17804">
                        <c:v>8.9030000000000005</c:v>
                      </c:pt>
                      <c:pt idx="17805">
                        <c:v>8.9039999999999999</c:v>
                      </c:pt>
                      <c:pt idx="17806">
                        <c:v>8.9039999999999999</c:v>
                      </c:pt>
                      <c:pt idx="17807">
                        <c:v>8.9049999999999994</c:v>
                      </c:pt>
                      <c:pt idx="17808">
                        <c:v>8.9049999999999994</c:v>
                      </c:pt>
                      <c:pt idx="17809">
                        <c:v>8.9060000000000006</c:v>
                      </c:pt>
                      <c:pt idx="17810">
                        <c:v>8.9060000000000006</c:v>
                      </c:pt>
                      <c:pt idx="17811">
                        <c:v>8.907</c:v>
                      </c:pt>
                      <c:pt idx="17812">
                        <c:v>8.907</c:v>
                      </c:pt>
                      <c:pt idx="17813">
                        <c:v>8.9079999999999995</c:v>
                      </c:pt>
                      <c:pt idx="17814">
                        <c:v>8.9079999999999995</c:v>
                      </c:pt>
                      <c:pt idx="17815">
                        <c:v>8.9090000000000007</c:v>
                      </c:pt>
                      <c:pt idx="17816">
                        <c:v>8.9090000000000007</c:v>
                      </c:pt>
                      <c:pt idx="17817">
                        <c:v>8.91</c:v>
                      </c:pt>
                      <c:pt idx="17818">
                        <c:v>8.91</c:v>
                      </c:pt>
                      <c:pt idx="17819">
                        <c:v>8.9109999999999996</c:v>
                      </c:pt>
                      <c:pt idx="17820">
                        <c:v>8.9109999999999996</c:v>
                      </c:pt>
                      <c:pt idx="17821">
                        <c:v>8.9120000000000008</c:v>
                      </c:pt>
                      <c:pt idx="17822">
                        <c:v>8.9120000000000008</c:v>
                      </c:pt>
                      <c:pt idx="17823">
                        <c:v>8.9130000000000003</c:v>
                      </c:pt>
                      <c:pt idx="17824">
                        <c:v>8.9130000000000003</c:v>
                      </c:pt>
                      <c:pt idx="17825">
                        <c:v>8.9139999999999997</c:v>
                      </c:pt>
                      <c:pt idx="17826">
                        <c:v>8.9139999999999997</c:v>
                      </c:pt>
                      <c:pt idx="17827">
                        <c:v>8.9149999999999991</c:v>
                      </c:pt>
                      <c:pt idx="17828">
                        <c:v>8.9149999999999991</c:v>
                      </c:pt>
                      <c:pt idx="17829">
                        <c:v>8.9160000000000004</c:v>
                      </c:pt>
                      <c:pt idx="17830">
                        <c:v>8.9160000000000004</c:v>
                      </c:pt>
                      <c:pt idx="17831">
                        <c:v>8.9169999999999998</c:v>
                      </c:pt>
                      <c:pt idx="17832">
                        <c:v>8.9169999999999998</c:v>
                      </c:pt>
                      <c:pt idx="17833">
                        <c:v>8.9179999999999993</c:v>
                      </c:pt>
                      <c:pt idx="17834">
                        <c:v>8.9179999999999993</c:v>
                      </c:pt>
                      <c:pt idx="17835">
                        <c:v>8.9190000000000005</c:v>
                      </c:pt>
                      <c:pt idx="17836">
                        <c:v>8.9190000000000005</c:v>
                      </c:pt>
                      <c:pt idx="17837">
                        <c:v>8.92</c:v>
                      </c:pt>
                      <c:pt idx="17838">
                        <c:v>8.92</c:v>
                      </c:pt>
                      <c:pt idx="17839">
                        <c:v>8.9209999999999994</c:v>
                      </c:pt>
                      <c:pt idx="17840">
                        <c:v>8.9209999999999994</c:v>
                      </c:pt>
                      <c:pt idx="17841">
                        <c:v>8.9220000000000006</c:v>
                      </c:pt>
                      <c:pt idx="17842">
                        <c:v>8.9220000000000006</c:v>
                      </c:pt>
                      <c:pt idx="17843">
                        <c:v>8.923</c:v>
                      </c:pt>
                      <c:pt idx="17844">
                        <c:v>8.923</c:v>
                      </c:pt>
                      <c:pt idx="17845">
                        <c:v>8.9239999999999995</c:v>
                      </c:pt>
                      <c:pt idx="17846">
                        <c:v>8.9239999999999995</c:v>
                      </c:pt>
                      <c:pt idx="17847">
                        <c:v>8.9250000000000007</c:v>
                      </c:pt>
                      <c:pt idx="17848">
                        <c:v>8.9250000000000007</c:v>
                      </c:pt>
                      <c:pt idx="17849">
                        <c:v>8.9260000000000002</c:v>
                      </c:pt>
                      <c:pt idx="17850">
                        <c:v>8.9260000000000002</c:v>
                      </c:pt>
                      <c:pt idx="17851">
                        <c:v>8.9269999999999996</c:v>
                      </c:pt>
                      <c:pt idx="17852">
                        <c:v>8.9269999999999996</c:v>
                      </c:pt>
                      <c:pt idx="17853">
                        <c:v>8.9280000000000008</c:v>
                      </c:pt>
                      <c:pt idx="17854">
                        <c:v>8.9280000000000008</c:v>
                      </c:pt>
                      <c:pt idx="17855">
                        <c:v>8.9290000000000003</c:v>
                      </c:pt>
                      <c:pt idx="17856">
                        <c:v>8.9290000000000003</c:v>
                      </c:pt>
                      <c:pt idx="17857">
                        <c:v>8.93</c:v>
                      </c:pt>
                      <c:pt idx="17858">
                        <c:v>8.93</c:v>
                      </c:pt>
                      <c:pt idx="17859">
                        <c:v>8.9309999999999992</c:v>
                      </c:pt>
                      <c:pt idx="17860">
                        <c:v>8.9309999999999992</c:v>
                      </c:pt>
                      <c:pt idx="17861">
                        <c:v>8.9320000000000004</c:v>
                      </c:pt>
                      <c:pt idx="17862">
                        <c:v>8.9320000000000004</c:v>
                      </c:pt>
                      <c:pt idx="17863">
                        <c:v>8.9329999999999998</c:v>
                      </c:pt>
                      <c:pt idx="17864">
                        <c:v>8.9329999999999998</c:v>
                      </c:pt>
                      <c:pt idx="17865">
                        <c:v>8.9339999999999993</c:v>
                      </c:pt>
                      <c:pt idx="17866">
                        <c:v>8.9339999999999993</c:v>
                      </c:pt>
                      <c:pt idx="17867">
                        <c:v>8.9350000000000005</c:v>
                      </c:pt>
                      <c:pt idx="17868">
                        <c:v>8.9350000000000005</c:v>
                      </c:pt>
                      <c:pt idx="17869">
                        <c:v>8.9359999999999999</c:v>
                      </c:pt>
                      <c:pt idx="17870">
                        <c:v>8.9359999999999999</c:v>
                      </c:pt>
                      <c:pt idx="17871">
                        <c:v>8.9369999999999994</c:v>
                      </c:pt>
                      <c:pt idx="17872">
                        <c:v>8.9369999999999994</c:v>
                      </c:pt>
                      <c:pt idx="17873">
                        <c:v>8.9380000000000006</c:v>
                      </c:pt>
                      <c:pt idx="17874">
                        <c:v>8.9380000000000006</c:v>
                      </c:pt>
                      <c:pt idx="17875">
                        <c:v>8.9390000000000001</c:v>
                      </c:pt>
                      <c:pt idx="17876">
                        <c:v>8.9390000000000001</c:v>
                      </c:pt>
                      <c:pt idx="17877">
                        <c:v>8.94</c:v>
                      </c:pt>
                      <c:pt idx="17878">
                        <c:v>8.94</c:v>
                      </c:pt>
                      <c:pt idx="17879">
                        <c:v>8.9410000000000007</c:v>
                      </c:pt>
                      <c:pt idx="17880">
                        <c:v>8.9410000000000007</c:v>
                      </c:pt>
                      <c:pt idx="17881">
                        <c:v>8.9420000000000002</c:v>
                      </c:pt>
                      <c:pt idx="17882">
                        <c:v>8.9420000000000002</c:v>
                      </c:pt>
                      <c:pt idx="17883">
                        <c:v>8.9429999999999996</c:v>
                      </c:pt>
                      <c:pt idx="17884">
                        <c:v>8.9429999999999996</c:v>
                      </c:pt>
                      <c:pt idx="17885">
                        <c:v>8.9440000000000008</c:v>
                      </c:pt>
                      <c:pt idx="17886">
                        <c:v>8.9440000000000008</c:v>
                      </c:pt>
                      <c:pt idx="17887">
                        <c:v>8.9450000000000003</c:v>
                      </c:pt>
                      <c:pt idx="17888">
                        <c:v>8.9450000000000003</c:v>
                      </c:pt>
                      <c:pt idx="17889">
                        <c:v>8.9459999999999997</c:v>
                      </c:pt>
                      <c:pt idx="17890">
                        <c:v>8.9459999999999997</c:v>
                      </c:pt>
                      <c:pt idx="17891">
                        <c:v>8.9469999999999992</c:v>
                      </c:pt>
                      <c:pt idx="17892">
                        <c:v>8.9469999999999992</c:v>
                      </c:pt>
                      <c:pt idx="17893">
                        <c:v>8.9480000000000004</c:v>
                      </c:pt>
                      <c:pt idx="17894">
                        <c:v>8.9480000000000004</c:v>
                      </c:pt>
                      <c:pt idx="17895">
                        <c:v>8.9489999999999998</c:v>
                      </c:pt>
                      <c:pt idx="17896">
                        <c:v>8.9489999999999998</c:v>
                      </c:pt>
                      <c:pt idx="17897">
                        <c:v>8.9499999999999993</c:v>
                      </c:pt>
                      <c:pt idx="17898">
                        <c:v>8.9499999999999993</c:v>
                      </c:pt>
                      <c:pt idx="17899">
                        <c:v>8.9510000000000005</c:v>
                      </c:pt>
                      <c:pt idx="17900">
                        <c:v>8.9510000000000005</c:v>
                      </c:pt>
                      <c:pt idx="17901">
                        <c:v>8.952</c:v>
                      </c:pt>
                      <c:pt idx="17902">
                        <c:v>8.952</c:v>
                      </c:pt>
                      <c:pt idx="17903">
                        <c:v>8.9529999999999994</c:v>
                      </c:pt>
                      <c:pt idx="17904">
                        <c:v>8.9529999999999994</c:v>
                      </c:pt>
                      <c:pt idx="17905">
                        <c:v>8.9540000000000006</c:v>
                      </c:pt>
                      <c:pt idx="17906">
                        <c:v>8.9540000000000006</c:v>
                      </c:pt>
                      <c:pt idx="17907">
                        <c:v>8.9550000000000001</c:v>
                      </c:pt>
                      <c:pt idx="17908">
                        <c:v>8.9550000000000001</c:v>
                      </c:pt>
                      <c:pt idx="17909">
                        <c:v>8.9559999999999995</c:v>
                      </c:pt>
                      <c:pt idx="17910">
                        <c:v>8.9559999999999995</c:v>
                      </c:pt>
                      <c:pt idx="17911">
                        <c:v>8.9570000000000007</c:v>
                      </c:pt>
                      <c:pt idx="17912">
                        <c:v>8.9570000000000007</c:v>
                      </c:pt>
                      <c:pt idx="17913">
                        <c:v>8.9580000000000002</c:v>
                      </c:pt>
                      <c:pt idx="17914">
                        <c:v>8.9580000000000002</c:v>
                      </c:pt>
                      <c:pt idx="17915">
                        <c:v>8.9589999999999996</c:v>
                      </c:pt>
                      <c:pt idx="17916">
                        <c:v>8.9589999999999996</c:v>
                      </c:pt>
                      <c:pt idx="17917">
                        <c:v>8.9600000000000009</c:v>
                      </c:pt>
                      <c:pt idx="17918">
                        <c:v>8.9600000000000009</c:v>
                      </c:pt>
                      <c:pt idx="17919">
                        <c:v>8.9610000000000003</c:v>
                      </c:pt>
                      <c:pt idx="17920">
                        <c:v>8.9610000000000003</c:v>
                      </c:pt>
                      <c:pt idx="17921">
                        <c:v>8.9619999999999997</c:v>
                      </c:pt>
                      <c:pt idx="17922">
                        <c:v>8.9619999999999997</c:v>
                      </c:pt>
                      <c:pt idx="17923">
                        <c:v>8.9629999999999992</c:v>
                      </c:pt>
                      <c:pt idx="17924">
                        <c:v>8.9629999999999992</c:v>
                      </c:pt>
                      <c:pt idx="17925">
                        <c:v>8.9640000000000004</c:v>
                      </c:pt>
                      <c:pt idx="17926">
                        <c:v>8.9640000000000004</c:v>
                      </c:pt>
                      <c:pt idx="17927">
                        <c:v>8.9649999999999999</c:v>
                      </c:pt>
                      <c:pt idx="17928">
                        <c:v>8.9649999999999999</c:v>
                      </c:pt>
                      <c:pt idx="17929">
                        <c:v>8.9659999999999993</c:v>
                      </c:pt>
                      <c:pt idx="17930">
                        <c:v>8.9659999999999993</c:v>
                      </c:pt>
                      <c:pt idx="17931">
                        <c:v>8.9670000000000005</c:v>
                      </c:pt>
                      <c:pt idx="17932">
                        <c:v>8.9670000000000005</c:v>
                      </c:pt>
                      <c:pt idx="17933">
                        <c:v>8.968</c:v>
                      </c:pt>
                      <c:pt idx="17934">
                        <c:v>8.968</c:v>
                      </c:pt>
                      <c:pt idx="17935">
                        <c:v>8.9689999999999994</c:v>
                      </c:pt>
                      <c:pt idx="17936">
                        <c:v>8.9689999999999994</c:v>
                      </c:pt>
                      <c:pt idx="17937">
                        <c:v>8.9700000000000006</c:v>
                      </c:pt>
                      <c:pt idx="17938">
                        <c:v>8.9700000000000006</c:v>
                      </c:pt>
                      <c:pt idx="17939">
                        <c:v>8.9710000000000001</c:v>
                      </c:pt>
                      <c:pt idx="17940">
                        <c:v>8.9710000000000001</c:v>
                      </c:pt>
                      <c:pt idx="17941">
                        <c:v>8.9719999999999995</c:v>
                      </c:pt>
                      <c:pt idx="17942">
                        <c:v>8.9719999999999995</c:v>
                      </c:pt>
                      <c:pt idx="17943">
                        <c:v>8.9730000000000008</c:v>
                      </c:pt>
                      <c:pt idx="17944">
                        <c:v>8.9730000000000008</c:v>
                      </c:pt>
                      <c:pt idx="17945">
                        <c:v>8.9740000000000002</c:v>
                      </c:pt>
                      <c:pt idx="17946">
                        <c:v>8.9740000000000002</c:v>
                      </c:pt>
                      <c:pt idx="17947">
                        <c:v>8.9749999999999996</c:v>
                      </c:pt>
                      <c:pt idx="17948">
                        <c:v>8.9749999999999996</c:v>
                      </c:pt>
                      <c:pt idx="17949">
                        <c:v>8.9760000000000009</c:v>
                      </c:pt>
                      <c:pt idx="17950">
                        <c:v>8.9760000000000009</c:v>
                      </c:pt>
                      <c:pt idx="17951">
                        <c:v>8.9770000000000003</c:v>
                      </c:pt>
                      <c:pt idx="17952">
                        <c:v>8.9770000000000003</c:v>
                      </c:pt>
                      <c:pt idx="17953">
                        <c:v>8.9779999999999998</c:v>
                      </c:pt>
                      <c:pt idx="17954">
                        <c:v>8.9779999999999998</c:v>
                      </c:pt>
                      <c:pt idx="17955">
                        <c:v>8.9789999999999992</c:v>
                      </c:pt>
                      <c:pt idx="17956">
                        <c:v>8.9789999999999992</c:v>
                      </c:pt>
                      <c:pt idx="17957">
                        <c:v>8.98</c:v>
                      </c:pt>
                      <c:pt idx="17958">
                        <c:v>8.98</c:v>
                      </c:pt>
                      <c:pt idx="17959">
                        <c:v>8.9809999999999999</c:v>
                      </c:pt>
                      <c:pt idx="17960">
                        <c:v>8.9809999999999999</c:v>
                      </c:pt>
                      <c:pt idx="17961">
                        <c:v>8.9819999999999993</c:v>
                      </c:pt>
                      <c:pt idx="17962">
                        <c:v>8.9819999999999993</c:v>
                      </c:pt>
                      <c:pt idx="17963">
                        <c:v>8.9830000000000005</c:v>
                      </c:pt>
                      <c:pt idx="17964">
                        <c:v>8.9830000000000005</c:v>
                      </c:pt>
                      <c:pt idx="17965">
                        <c:v>8.984</c:v>
                      </c:pt>
                      <c:pt idx="17966">
                        <c:v>8.984</c:v>
                      </c:pt>
                      <c:pt idx="17967">
                        <c:v>8.9849999999999994</c:v>
                      </c:pt>
                      <c:pt idx="17968">
                        <c:v>8.9849999999999994</c:v>
                      </c:pt>
                      <c:pt idx="17969">
                        <c:v>8.9860000000000007</c:v>
                      </c:pt>
                      <c:pt idx="17970">
                        <c:v>8.9860000000000007</c:v>
                      </c:pt>
                      <c:pt idx="17971">
                        <c:v>8.9870000000000001</c:v>
                      </c:pt>
                      <c:pt idx="17972">
                        <c:v>8.9870000000000001</c:v>
                      </c:pt>
                      <c:pt idx="17973">
                        <c:v>8.9879999999999995</c:v>
                      </c:pt>
                      <c:pt idx="17974">
                        <c:v>8.9879999999999995</c:v>
                      </c:pt>
                      <c:pt idx="17975">
                        <c:v>8.9890000000000008</c:v>
                      </c:pt>
                      <c:pt idx="17976">
                        <c:v>8.9890000000000008</c:v>
                      </c:pt>
                      <c:pt idx="17977">
                        <c:v>8.99</c:v>
                      </c:pt>
                      <c:pt idx="17978">
                        <c:v>8.99</c:v>
                      </c:pt>
                      <c:pt idx="17979">
                        <c:v>8.9909999999999997</c:v>
                      </c:pt>
                      <c:pt idx="17980">
                        <c:v>8.9909999999999997</c:v>
                      </c:pt>
                      <c:pt idx="17981">
                        <c:v>8.9920000000000009</c:v>
                      </c:pt>
                      <c:pt idx="17982">
                        <c:v>8.9920000000000009</c:v>
                      </c:pt>
                      <c:pt idx="17983">
                        <c:v>8.9930000000000003</c:v>
                      </c:pt>
                      <c:pt idx="17984">
                        <c:v>8.9930000000000003</c:v>
                      </c:pt>
                      <c:pt idx="17985">
                        <c:v>8.9939999999999998</c:v>
                      </c:pt>
                      <c:pt idx="17986">
                        <c:v>8.9939999999999998</c:v>
                      </c:pt>
                      <c:pt idx="17987">
                        <c:v>8.9949999999999992</c:v>
                      </c:pt>
                      <c:pt idx="17988">
                        <c:v>8.9949999999999992</c:v>
                      </c:pt>
                      <c:pt idx="17989">
                        <c:v>8.9960000000000004</c:v>
                      </c:pt>
                      <c:pt idx="17990">
                        <c:v>8.9960000000000004</c:v>
                      </c:pt>
                      <c:pt idx="17991">
                        <c:v>8.9969999999999999</c:v>
                      </c:pt>
                      <c:pt idx="17992">
                        <c:v>8.9969999999999999</c:v>
                      </c:pt>
                      <c:pt idx="17993">
                        <c:v>8.9979999999999993</c:v>
                      </c:pt>
                      <c:pt idx="17994">
                        <c:v>8.9979999999999993</c:v>
                      </c:pt>
                      <c:pt idx="17995">
                        <c:v>8.9990000000000006</c:v>
                      </c:pt>
                      <c:pt idx="17996">
                        <c:v>8.9990000000000006</c:v>
                      </c:pt>
                      <c:pt idx="17997">
                        <c:v>9</c:v>
                      </c:pt>
                      <c:pt idx="17998">
                        <c:v>9</c:v>
                      </c:pt>
                      <c:pt idx="17999">
                        <c:v>9.0009999999999994</c:v>
                      </c:pt>
                      <c:pt idx="18000">
                        <c:v>9.0009999999999994</c:v>
                      </c:pt>
                      <c:pt idx="18001">
                        <c:v>9.0020000000000007</c:v>
                      </c:pt>
                      <c:pt idx="18002">
                        <c:v>9.0020000000000007</c:v>
                      </c:pt>
                      <c:pt idx="18003">
                        <c:v>9.0030000000000001</c:v>
                      </c:pt>
                      <c:pt idx="18004">
                        <c:v>9.0030000000000001</c:v>
                      </c:pt>
                      <c:pt idx="18005">
                        <c:v>9.0039999999999996</c:v>
                      </c:pt>
                      <c:pt idx="18006">
                        <c:v>9.0039999999999996</c:v>
                      </c:pt>
                      <c:pt idx="18007">
                        <c:v>9.0050000000000008</c:v>
                      </c:pt>
                      <c:pt idx="18008">
                        <c:v>9.0050000000000008</c:v>
                      </c:pt>
                      <c:pt idx="18009">
                        <c:v>9.0060000000000002</c:v>
                      </c:pt>
                      <c:pt idx="18010">
                        <c:v>9.0060000000000002</c:v>
                      </c:pt>
                      <c:pt idx="18011">
                        <c:v>9.0069999999999997</c:v>
                      </c:pt>
                      <c:pt idx="18012">
                        <c:v>9.0069999999999997</c:v>
                      </c:pt>
                      <c:pt idx="18013">
                        <c:v>9.0079999999999991</c:v>
                      </c:pt>
                      <c:pt idx="18014">
                        <c:v>9.0079999999999991</c:v>
                      </c:pt>
                      <c:pt idx="18015">
                        <c:v>9.0090000000000003</c:v>
                      </c:pt>
                      <c:pt idx="18016">
                        <c:v>9.0090000000000003</c:v>
                      </c:pt>
                      <c:pt idx="18017">
                        <c:v>9.01</c:v>
                      </c:pt>
                      <c:pt idx="18018">
                        <c:v>9.01</c:v>
                      </c:pt>
                      <c:pt idx="18019">
                        <c:v>9.0109999999999992</c:v>
                      </c:pt>
                      <c:pt idx="18020">
                        <c:v>9.0109999999999992</c:v>
                      </c:pt>
                      <c:pt idx="18021">
                        <c:v>9.0120000000000005</c:v>
                      </c:pt>
                      <c:pt idx="18022">
                        <c:v>9.0120000000000005</c:v>
                      </c:pt>
                      <c:pt idx="18023">
                        <c:v>9.0129999999999999</c:v>
                      </c:pt>
                      <c:pt idx="18024">
                        <c:v>9.0129999999999999</c:v>
                      </c:pt>
                      <c:pt idx="18025">
                        <c:v>9.0139999999999993</c:v>
                      </c:pt>
                      <c:pt idx="18026">
                        <c:v>9.0139999999999993</c:v>
                      </c:pt>
                      <c:pt idx="18027">
                        <c:v>9.0150000000000006</c:v>
                      </c:pt>
                      <c:pt idx="18028">
                        <c:v>9.0150000000000006</c:v>
                      </c:pt>
                      <c:pt idx="18029">
                        <c:v>9.016</c:v>
                      </c:pt>
                      <c:pt idx="18030">
                        <c:v>9.016</c:v>
                      </c:pt>
                      <c:pt idx="18031">
                        <c:v>9.0169999999999995</c:v>
                      </c:pt>
                      <c:pt idx="18032">
                        <c:v>9.0169999999999995</c:v>
                      </c:pt>
                      <c:pt idx="18033">
                        <c:v>9.0180000000000007</c:v>
                      </c:pt>
                      <c:pt idx="18034">
                        <c:v>9.0180000000000007</c:v>
                      </c:pt>
                      <c:pt idx="18035">
                        <c:v>9.0190000000000001</c:v>
                      </c:pt>
                      <c:pt idx="18036">
                        <c:v>9.0190000000000001</c:v>
                      </c:pt>
                      <c:pt idx="18037">
                        <c:v>9.02</c:v>
                      </c:pt>
                      <c:pt idx="18038">
                        <c:v>9.02</c:v>
                      </c:pt>
                      <c:pt idx="18039">
                        <c:v>9.0210000000000008</c:v>
                      </c:pt>
                      <c:pt idx="18040">
                        <c:v>9.0210000000000008</c:v>
                      </c:pt>
                      <c:pt idx="18041">
                        <c:v>9.0220000000000002</c:v>
                      </c:pt>
                      <c:pt idx="18042">
                        <c:v>9.0220000000000002</c:v>
                      </c:pt>
                      <c:pt idx="18043">
                        <c:v>9.0229999999999997</c:v>
                      </c:pt>
                      <c:pt idx="18044">
                        <c:v>9.0229999999999997</c:v>
                      </c:pt>
                      <c:pt idx="18045">
                        <c:v>9.0239999999999991</c:v>
                      </c:pt>
                      <c:pt idx="18046">
                        <c:v>9.0239999999999991</c:v>
                      </c:pt>
                      <c:pt idx="18047">
                        <c:v>9.0250000000000004</c:v>
                      </c:pt>
                      <c:pt idx="18048">
                        <c:v>9.0250000000000004</c:v>
                      </c:pt>
                      <c:pt idx="18049">
                        <c:v>9.0259999999999998</c:v>
                      </c:pt>
                      <c:pt idx="18050">
                        <c:v>9.0259999999999998</c:v>
                      </c:pt>
                      <c:pt idx="18051">
                        <c:v>9.0269999999999992</c:v>
                      </c:pt>
                      <c:pt idx="18052">
                        <c:v>9.0269999999999992</c:v>
                      </c:pt>
                      <c:pt idx="18053">
                        <c:v>9.0280000000000005</c:v>
                      </c:pt>
                      <c:pt idx="18054">
                        <c:v>9.0280000000000005</c:v>
                      </c:pt>
                      <c:pt idx="18055">
                        <c:v>9.0289999999999999</c:v>
                      </c:pt>
                      <c:pt idx="18056">
                        <c:v>9.0289999999999999</c:v>
                      </c:pt>
                      <c:pt idx="18057">
                        <c:v>9.0299999999999994</c:v>
                      </c:pt>
                      <c:pt idx="18058">
                        <c:v>9.0299999999999994</c:v>
                      </c:pt>
                      <c:pt idx="18059">
                        <c:v>9.0310000000000006</c:v>
                      </c:pt>
                      <c:pt idx="18060">
                        <c:v>9.0310000000000006</c:v>
                      </c:pt>
                      <c:pt idx="18061">
                        <c:v>9.032</c:v>
                      </c:pt>
                      <c:pt idx="18062">
                        <c:v>9.032</c:v>
                      </c:pt>
                      <c:pt idx="18063">
                        <c:v>9.0329999999999995</c:v>
                      </c:pt>
                      <c:pt idx="18064">
                        <c:v>9.0329999999999995</c:v>
                      </c:pt>
                      <c:pt idx="18065">
                        <c:v>9.0340000000000007</c:v>
                      </c:pt>
                      <c:pt idx="18066">
                        <c:v>9.0340000000000007</c:v>
                      </c:pt>
                      <c:pt idx="18067">
                        <c:v>9.0350000000000001</c:v>
                      </c:pt>
                      <c:pt idx="18068">
                        <c:v>9.0350000000000001</c:v>
                      </c:pt>
                      <c:pt idx="18069">
                        <c:v>9.0359999999999996</c:v>
                      </c:pt>
                      <c:pt idx="18070">
                        <c:v>9.0359999999999996</c:v>
                      </c:pt>
                      <c:pt idx="18071">
                        <c:v>9.0370000000000008</c:v>
                      </c:pt>
                      <c:pt idx="18072">
                        <c:v>9.0370000000000008</c:v>
                      </c:pt>
                      <c:pt idx="18073">
                        <c:v>9.0380000000000003</c:v>
                      </c:pt>
                      <c:pt idx="18074">
                        <c:v>9.0380000000000003</c:v>
                      </c:pt>
                      <c:pt idx="18075">
                        <c:v>9.0389999999999997</c:v>
                      </c:pt>
                      <c:pt idx="18076">
                        <c:v>9.0389999999999997</c:v>
                      </c:pt>
                      <c:pt idx="18077">
                        <c:v>9.0399999999999991</c:v>
                      </c:pt>
                      <c:pt idx="18078">
                        <c:v>9.0399999999999991</c:v>
                      </c:pt>
                      <c:pt idx="18079">
                        <c:v>9.0410000000000004</c:v>
                      </c:pt>
                      <c:pt idx="18080">
                        <c:v>9.0410000000000004</c:v>
                      </c:pt>
                      <c:pt idx="18081">
                        <c:v>9.0419999999999998</c:v>
                      </c:pt>
                      <c:pt idx="18082">
                        <c:v>9.0419999999999998</c:v>
                      </c:pt>
                      <c:pt idx="18083">
                        <c:v>9.0429999999999993</c:v>
                      </c:pt>
                      <c:pt idx="18084">
                        <c:v>9.0429999999999993</c:v>
                      </c:pt>
                      <c:pt idx="18085">
                        <c:v>9.0440000000000005</c:v>
                      </c:pt>
                      <c:pt idx="18086">
                        <c:v>9.0440000000000005</c:v>
                      </c:pt>
                      <c:pt idx="18087">
                        <c:v>9.0449999999999999</c:v>
                      </c:pt>
                      <c:pt idx="18088">
                        <c:v>9.0449999999999999</c:v>
                      </c:pt>
                      <c:pt idx="18089">
                        <c:v>9.0459999999999994</c:v>
                      </c:pt>
                      <c:pt idx="18090">
                        <c:v>9.0459999999999994</c:v>
                      </c:pt>
                      <c:pt idx="18091">
                        <c:v>9.0470000000000006</c:v>
                      </c:pt>
                      <c:pt idx="18092">
                        <c:v>9.0470000000000006</c:v>
                      </c:pt>
                      <c:pt idx="18093">
                        <c:v>9.048</c:v>
                      </c:pt>
                      <c:pt idx="18094">
                        <c:v>9.048</c:v>
                      </c:pt>
                      <c:pt idx="18095">
                        <c:v>9.0489999999999995</c:v>
                      </c:pt>
                      <c:pt idx="18096">
                        <c:v>9.0489999999999995</c:v>
                      </c:pt>
                      <c:pt idx="18097">
                        <c:v>9.0500000000000007</c:v>
                      </c:pt>
                      <c:pt idx="18098">
                        <c:v>9.0500000000000007</c:v>
                      </c:pt>
                      <c:pt idx="18099">
                        <c:v>9.0510000000000002</c:v>
                      </c:pt>
                      <c:pt idx="18100">
                        <c:v>9.0510000000000002</c:v>
                      </c:pt>
                      <c:pt idx="18101">
                        <c:v>9.0519999999999996</c:v>
                      </c:pt>
                      <c:pt idx="18102">
                        <c:v>9.0519999999999996</c:v>
                      </c:pt>
                      <c:pt idx="18103">
                        <c:v>9.0530000000000008</c:v>
                      </c:pt>
                      <c:pt idx="18104">
                        <c:v>9.0530000000000008</c:v>
                      </c:pt>
                      <c:pt idx="18105">
                        <c:v>9.0540000000000003</c:v>
                      </c:pt>
                      <c:pt idx="18106">
                        <c:v>9.0540000000000003</c:v>
                      </c:pt>
                      <c:pt idx="18107">
                        <c:v>9.0549999999999997</c:v>
                      </c:pt>
                      <c:pt idx="18108">
                        <c:v>9.0549999999999997</c:v>
                      </c:pt>
                      <c:pt idx="18109">
                        <c:v>9.0559999999999992</c:v>
                      </c:pt>
                      <c:pt idx="18110">
                        <c:v>9.0559999999999992</c:v>
                      </c:pt>
                      <c:pt idx="18111">
                        <c:v>9.0570000000000004</c:v>
                      </c:pt>
                      <c:pt idx="18112">
                        <c:v>9.0570000000000004</c:v>
                      </c:pt>
                      <c:pt idx="18113">
                        <c:v>9.0579999999999998</c:v>
                      </c:pt>
                      <c:pt idx="18114">
                        <c:v>9.0579999999999998</c:v>
                      </c:pt>
                      <c:pt idx="18115">
                        <c:v>9.0589999999999993</c:v>
                      </c:pt>
                      <c:pt idx="18116">
                        <c:v>9.0589999999999993</c:v>
                      </c:pt>
                      <c:pt idx="18117">
                        <c:v>9.06</c:v>
                      </c:pt>
                      <c:pt idx="18118">
                        <c:v>9.06</c:v>
                      </c:pt>
                      <c:pt idx="18119">
                        <c:v>9.0609999999999999</c:v>
                      </c:pt>
                      <c:pt idx="18120">
                        <c:v>9.0609999999999999</c:v>
                      </c:pt>
                      <c:pt idx="18121">
                        <c:v>9.0619999999999994</c:v>
                      </c:pt>
                      <c:pt idx="18122">
                        <c:v>9.0619999999999994</c:v>
                      </c:pt>
                      <c:pt idx="18123">
                        <c:v>9.0630000000000006</c:v>
                      </c:pt>
                      <c:pt idx="18124">
                        <c:v>9.0630000000000006</c:v>
                      </c:pt>
                      <c:pt idx="18125">
                        <c:v>9.0640000000000001</c:v>
                      </c:pt>
                      <c:pt idx="18126">
                        <c:v>9.0640000000000001</c:v>
                      </c:pt>
                      <c:pt idx="18127">
                        <c:v>9.0649999999999995</c:v>
                      </c:pt>
                      <c:pt idx="18128">
                        <c:v>9.0649999999999995</c:v>
                      </c:pt>
                      <c:pt idx="18129">
                        <c:v>9.0660000000000007</c:v>
                      </c:pt>
                      <c:pt idx="18130">
                        <c:v>9.0660000000000007</c:v>
                      </c:pt>
                      <c:pt idx="18131">
                        <c:v>9.0670000000000002</c:v>
                      </c:pt>
                      <c:pt idx="18132">
                        <c:v>9.0670000000000002</c:v>
                      </c:pt>
                      <c:pt idx="18133">
                        <c:v>9.0679999999999996</c:v>
                      </c:pt>
                      <c:pt idx="18134">
                        <c:v>9.0679999999999996</c:v>
                      </c:pt>
                      <c:pt idx="18135">
                        <c:v>9.0690000000000008</c:v>
                      </c:pt>
                      <c:pt idx="18136">
                        <c:v>9.0690000000000008</c:v>
                      </c:pt>
                      <c:pt idx="18137">
                        <c:v>9.07</c:v>
                      </c:pt>
                      <c:pt idx="18138">
                        <c:v>9.07</c:v>
                      </c:pt>
                      <c:pt idx="18139">
                        <c:v>9.0709999999999997</c:v>
                      </c:pt>
                      <c:pt idx="18140">
                        <c:v>9.0709999999999997</c:v>
                      </c:pt>
                      <c:pt idx="18141">
                        <c:v>9.0719999999999992</c:v>
                      </c:pt>
                      <c:pt idx="18142">
                        <c:v>9.0719999999999992</c:v>
                      </c:pt>
                      <c:pt idx="18143">
                        <c:v>9.0730000000000004</c:v>
                      </c:pt>
                      <c:pt idx="18144">
                        <c:v>9.0730000000000004</c:v>
                      </c:pt>
                      <c:pt idx="18145">
                        <c:v>9.0739999999999998</c:v>
                      </c:pt>
                      <c:pt idx="18146">
                        <c:v>9.0739999999999998</c:v>
                      </c:pt>
                      <c:pt idx="18147">
                        <c:v>9.0749999999999993</c:v>
                      </c:pt>
                      <c:pt idx="18148">
                        <c:v>9.0749999999999993</c:v>
                      </c:pt>
                      <c:pt idx="18149">
                        <c:v>9.0760000000000005</c:v>
                      </c:pt>
                      <c:pt idx="18150">
                        <c:v>9.0760000000000005</c:v>
                      </c:pt>
                      <c:pt idx="18151">
                        <c:v>9.077</c:v>
                      </c:pt>
                      <c:pt idx="18152">
                        <c:v>9.077</c:v>
                      </c:pt>
                      <c:pt idx="18153">
                        <c:v>9.0779999999999994</c:v>
                      </c:pt>
                      <c:pt idx="18154">
                        <c:v>9.0779999999999994</c:v>
                      </c:pt>
                      <c:pt idx="18155">
                        <c:v>9.0790000000000006</c:v>
                      </c:pt>
                      <c:pt idx="18156">
                        <c:v>9.0790000000000006</c:v>
                      </c:pt>
                      <c:pt idx="18157">
                        <c:v>9.08</c:v>
                      </c:pt>
                      <c:pt idx="18158">
                        <c:v>9.08</c:v>
                      </c:pt>
                      <c:pt idx="18159">
                        <c:v>9.0809999999999995</c:v>
                      </c:pt>
                      <c:pt idx="18160">
                        <c:v>9.0809999999999995</c:v>
                      </c:pt>
                      <c:pt idx="18161">
                        <c:v>9.0820000000000007</c:v>
                      </c:pt>
                      <c:pt idx="18162">
                        <c:v>9.0820000000000007</c:v>
                      </c:pt>
                      <c:pt idx="18163">
                        <c:v>9.0830000000000002</c:v>
                      </c:pt>
                      <c:pt idx="18164">
                        <c:v>9.0830000000000002</c:v>
                      </c:pt>
                      <c:pt idx="18165">
                        <c:v>9.0839999999999996</c:v>
                      </c:pt>
                      <c:pt idx="18166">
                        <c:v>9.0839999999999996</c:v>
                      </c:pt>
                      <c:pt idx="18167">
                        <c:v>9.0850000000000009</c:v>
                      </c:pt>
                      <c:pt idx="18168">
                        <c:v>9.0850000000000009</c:v>
                      </c:pt>
                      <c:pt idx="18169">
                        <c:v>9.0860000000000003</c:v>
                      </c:pt>
                      <c:pt idx="18170">
                        <c:v>9.0860000000000003</c:v>
                      </c:pt>
                      <c:pt idx="18171">
                        <c:v>9.0869999999999997</c:v>
                      </c:pt>
                      <c:pt idx="18172">
                        <c:v>9.0869999999999997</c:v>
                      </c:pt>
                      <c:pt idx="18173">
                        <c:v>9.0879999999999992</c:v>
                      </c:pt>
                      <c:pt idx="18174">
                        <c:v>9.0879999999999992</c:v>
                      </c:pt>
                      <c:pt idx="18175">
                        <c:v>9.0890000000000004</c:v>
                      </c:pt>
                      <c:pt idx="18176">
                        <c:v>9.0890000000000004</c:v>
                      </c:pt>
                      <c:pt idx="18177">
                        <c:v>9.09</c:v>
                      </c:pt>
                      <c:pt idx="18178">
                        <c:v>9.09</c:v>
                      </c:pt>
                      <c:pt idx="18179">
                        <c:v>9.0909999999999993</c:v>
                      </c:pt>
                      <c:pt idx="18180">
                        <c:v>9.0909999999999993</c:v>
                      </c:pt>
                      <c:pt idx="18181">
                        <c:v>9.0920000000000005</c:v>
                      </c:pt>
                      <c:pt idx="18182">
                        <c:v>9.0920000000000005</c:v>
                      </c:pt>
                      <c:pt idx="18183">
                        <c:v>9.093</c:v>
                      </c:pt>
                      <c:pt idx="18184">
                        <c:v>9.093</c:v>
                      </c:pt>
                      <c:pt idx="18185">
                        <c:v>9.0939999999999994</c:v>
                      </c:pt>
                      <c:pt idx="18186">
                        <c:v>9.0939999999999994</c:v>
                      </c:pt>
                      <c:pt idx="18187">
                        <c:v>9.0950000000000006</c:v>
                      </c:pt>
                      <c:pt idx="18188">
                        <c:v>9.0950000000000006</c:v>
                      </c:pt>
                      <c:pt idx="18189">
                        <c:v>9.0960000000000001</c:v>
                      </c:pt>
                      <c:pt idx="18190">
                        <c:v>9.0960000000000001</c:v>
                      </c:pt>
                      <c:pt idx="18191">
                        <c:v>9.0969999999999995</c:v>
                      </c:pt>
                      <c:pt idx="18192">
                        <c:v>9.0969999999999995</c:v>
                      </c:pt>
                      <c:pt idx="18193">
                        <c:v>9.0980000000000008</c:v>
                      </c:pt>
                      <c:pt idx="18194">
                        <c:v>9.0980000000000008</c:v>
                      </c:pt>
                      <c:pt idx="18195">
                        <c:v>9.0990000000000002</c:v>
                      </c:pt>
                      <c:pt idx="18196">
                        <c:v>9.0990000000000002</c:v>
                      </c:pt>
                      <c:pt idx="18197">
                        <c:v>9.1</c:v>
                      </c:pt>
                      <c:pt idx="18198">
                        <c:v>9.1</c:v>
                      </c:pt>
                      <c:pt idx="18199">
                        <c:v>9.1010000000000009</c:v>
                      </c:pt>
                      <c:pt idx="18200">
                        <c:v>9.1010000000000009</c:v>
                      </c:pt>
                      <c:pt idx="18201">
                        <c:v>9.1020000000000003</c:v>
                      </c:pt>
                      <c:pt idx="18202">
                        <c:v>9.1020000000000003</c:v>
                      </c:pt>
                      <c:pt idx="18203">
                        <c:v>9.1029999999999998</c:v>
                      </c:pt>
                      <c:pt idx="18204">
                        <c:v>9.1029999999999998</c:v>
                      </c:pt>
                      <c:pt idx="18205">
                        <c:v>9.1039999999999992</c:v>
                      </c:pt>
                      <c:pt idx="18206">
                        <c:v>9.1039999999999992</c:v>
                      </c:pt>
                      <c:pt idx="18207">
                        <c:v>9.1050000000000004</c:v>
                      </c:pt>
                      <c:pt idx="18208">
                        <c:v>9.1050000000000004</c:v>
                      </c:pt>
                      <c:pt idx="18209">
                        <c:v>9.1059999999999999</c:v>
                      </c:pt>
                      <c:pt idx="18210">
                        <c:v>9.1059999999999999</c:v>
                      </c:pt>
                      <c:pt idx="18211">
                        <c:v>9.1069999999999993</c:v>
                      </c:pt>
                      <c:pt idx="18212">
                        <c:v>9.1069999999999993</c:v>
                      </c:pt>
                      <c:pt idx="18213">
                        <c:v>9.1080000000000005</c:v>
                      </c:pt>
                      <c:pt idx="18214">
                        <c:v>9.1080000000000005</c:v>
                      </c:pt>
                      <c:pt idx="18215">
                        <c:v>9.109</c:v>
                      </c:pt>
                      <c:pt idx="18216">
                        <c:v>9.109</c:v>
                      </c:pt>
                      <c:pt idx="18217">
                        <c:v>9.11</c:v>
                      </c:pt>
                      <c:pt idx="18218">
                        <c:v>9.11</c:v>
                      </c:pt>
                      <c:pt idx="18219">
                        <c:v>9.1110000000000007</c:v>
                      </c:pt>
                      <c:pt idx="18220">
                        <c:v>9.1110000000000007</c:v>
                      </c:pt>
                      <c:pt idx="18221">
                        <c:v>9.1120000000000001</c:v>
                      </c:pt>
                      <c:pt idx="18222">
                        <c:v>9.1120000000000001</c:v>
                      </c:pt>
                      <c:pt idx="18223">
                        <c:v>9.1129999999999995</c:v>
                      </c:pt>
                      <c:pt idx="18224">
                        <c:v>9.1129999999999995</c:v>
                      </c:pt>
                      <c:pt idx="18225">
                        <c:v>9.1140000000000008</c:v>
                      </c:pt>
                      <c:pt idx="18226">
                        <c:v>9.1140000000000008</c:v>
                      </c:pt>
                      <c:pt idx="18227">
                        <c:v>9.1150000000000002</c:v>
                      </c:pt>
                      <c:pt idx="18228">
                        <c:v>9.1150000000000002</c:v>
                      </c:pt>
                      <c:pt idx="18229">
                        <c:v>9.1159999999999997</c:v>
                      </c:pt>
                      <c:pt idx="18230">
                        <c:v>9.1159999999999997</c:v>
                      </c:pt>
                      <c:pt idx="18231">
                        <c:v>9.1170000000000009</c:v>
                      </c:pt>
                      <c:pt idx="18232">
                        <c:v>9.1170000000000009</c:v>
                      </c:pt>
                      <c:pt idx="18233">
                        <c:v>9.1180000000000003</c:v>
                      </c:pt>
                      <c:pt idx="18234">
                        <c:v>9.1180000000000003</c:v>
                      </c:pt>
                      <c:pt idx="18235">
                        <c:v>9.1189999999999998</c:v>
                      </c:pt>
                      <c:pt idx="18236">
                        <c:v>9.1189999999999998</c:v>
                      </c:pt>
                      <c:pt idx="18237">
                        <c:v>9.1199999999999992</c:v>
                      </c:pt>
                      <c:pt idx="18238">
                        <c:v>9.1199999999999992</c:v>
                      </c:pt>
                      <c:pt idx="18239">
                        <c:v>9.1210000000000004</c:v>
                      </c:pt>
                      <c:pt idx="18240">
                        <c:v>9.1210000000000004</c:v>
                      </c:pt>
                      <c:pt idx="18241">
                        <c:v>9.1219999999999999</c:v>
                      </c:pt>
                      <c:pt idx="18242">
                        <c:v>9.1219999999999999</c:v>
                      </c:pt>
                      <c:pt idx="18243">
                        <c:v>9.1229999999999993</c:v>
                      </c:pt>
                      <c:pt idx="18244">
                        <c:v>9.1229999999999993</c:v>
                      </c:pt>
                      <c:pt idx="18245">
                        <c:v>9.1240000000000006</c:v>
                      </c:pt>
                      <c:pt idx="18246">
                        <c:v>9.1240000000000006</c:v>
                      </c:pt>
                      <c:pt idx="18247">
                        <c:v>9.125</c:v>
                      </c:pt>
                      <c:pt idx="18248">
                        <c:v>9.125</c:v>
                      </c:pt>
                      <c:pt idx="18249">
                        <c:v>9.1259999999999994</c:v>
                      </c:pt>
                      <c:pt idx="18250">
                        <c:v>9.1259999999999994</c:v>
                      </c:pt>
                      <c:pt idx="18251">
                        <c:v>9.1270000000000007</c:v>
                      </c:pt>
                      <c:pt idx="18252">
                        <c:v>9.1270000000000007</c:v>
                      </c:pt>
                      <c:pt idx="18253">
                        <c:v>9.1280000000000001</c:v>
                      </c:pt>
                      <c:pt idx="18254">
                        <c:v>9.1280000000000001</c:v>
                      </c:pt>
                      <c:pt idx="18255">
                        <c:v>9.1289999999999996</c:v>
                      </c:pt>
                      <c:pt idx="18256">
                        <c:v>9.1289999999999996</c:v>
                      </c:pt>
                      <c:pt idx="18257">
                        <c:v>9.1300000000000008</c:v>
                      </c:pt>
                      <c:pt idx="18258">
                        <c:v>9.1300000000000008</c:v>
                      </c:pt>
                      <c:pt idx="18259">
                        <c:v>9.1310000000000002</c:v>
                      </c:pt>
                      <c:pt idx="18260">
                        <c:v>9.1310000000000002</c:v>
                      </c:pt>
                      <c:pt idx="18261">
                        <c:v>9.1319999999999997</c:v>
                      </c:pt>
                      <c:pt idx="18262">
                        <c:v>9.1319999999999997</c:v>
                      </c:pt>
                      <c:pt idx="18263">
                        <c:v>9.1329999999999991</c:v>
                      </c:pt>
                      <c:pt idx="18264">
                        <c:v>9.1329999999999991</c:v>
                      </c:pt>
                      <c:pt idx="18265">
                        <c:v>9.1340000000000003</c:v>
                      </c:pt>
                      <c:pt idx="18266">
                        <c:v>9.1340000000000003</c:v>
                      </c:pt>
                      <c:pt idx="18267">
                        <c:v>9.1349999999999998</c:v>
                      </c:pt>
                      <c:pt idx="18268">
                        <c:v>9.1349999999999998</c:v>
                      </c:pt>
                      <c:pt idx="18269">
                        <c:v>9.1359999999999992</c:v>
                      </c:pt>
                      <c:pt idx="18270">
                        <c:v>9.1359999999999992</c:v>
                      </c:pt>
                      <c:pt idx="18271">
                        <c:v>9.1370000000000005</c:v>
                      </c:pt>
                      <c:pt idx="18272">
                        <c:v>9.1370000000000005</c:v>
                      </c:pt>
                      <c:pt idx="18273">
                        <c:v>9.1379999999999999</c:v>
                      </c:pt>
                      <c:pt idx="18274">
                        <c:v>9.1379999999999999</c:v>
                      </c:pt>
                      <c:pt idx="18275">
                        <c:v>9.1389999999999993</c:v>
                      </c:pt>
                      <c:pt idx="18276">
                        <c:v>9.1389999999999993</c:v>
                      </c:pt>
                      <c:pt idx="18277">
                        <c:v>9.14</c:v>
                      </c:pt>
                      <c:pt idx="18278">
                        <c:v>9.14</c:v>
                      </c:pt>
                      <c:pt idx="18279">
                        <c:v>9.141</c:v>
                      </c:pt>
                      <c:pt idx="18280">
                        <c:v>9.141</c:v>
                      </c:pt>
                      <c:pt idx="18281">
                        <c:v>9.1419999999999995</c:v>
                      </c:pt>
                      <c:pt idx="18282">
                        <c:v>9.1419999999999995</c:v>
                      </c:pt>
                      <c:pt idx="18283">
                        <c:v>9.1430000000000007</c:v>
                      </c:pt>
                      <c:pt idx="18284">
                        <c:v>9.1430000000000007</c:v>
                      </c:pt>
                      <c:pt idx="18285">
                        <c:v>9.1440000000000001</c:v>
                      </c:pt>
                      <c:pt idx="18286">
                        <c:v>9.1440000000000001</c:v>
                      </c:pt>
                      <c:pt idx="18287">
                        <c:v>9.1449999999999996</c:v>
                      </c:pt>
                      <c:pt idx="18288">
                        <c:v>9.1449999999999996</c:v>
                      </c:pt>
                      <c:pt idx="18289">
                        <c:v>9.1460000000000008</c:v>
                      </c:pt>
                      <c:pt idx="18290">
                        <c:v>9.1460000000000008</c:v>
                      </c:pt>
                      <c:pt idx="18291">
                        <c:v>9.1470000000000002</c:v>
                      </c:pt>
                      <c:pt idx="18292">
                        <c:v>9.1470000000000002</c:v>
                      </c:pt>
                      <c:pt idx="18293">
                        <c:v>9.1479999999999997</c:v>
                      </c:pt>
                      <c:pt idx="18294">
                        <c:v>9.1479999999999997</c:v>
                      </c:pt>
                      <c:pt idx="18295">
                        <c:v>9.1489999999999991</c:v>
                      </c:pt>
                      <c:pt idx="18296">
                        <c:v>9.1489999999999991</c:v>
                      </c:pt>
                      <c:pt idx="18297">
                        <c:v>9.15</c:v>
                      </c:pt>
                      <c:pt idx="18298">
                        <c:v>9.15</c:v>
                      </c:pt>
                      <c:pt idx="18299">
                        <c:v>9.1509999999999998</c:v>
                      </c:pt>
                      <c:pt idx="18300">
                        <c:v>9.1509999999999998</c:v>
                      </c:pt>
                      <c:pt idx="18301">
                        <c:v>9.1519999999999992</c:v>
                      </c:pt>
                      <c:pt idx="18302">
                        <c:v>9.1519999999999992</c:v>
                      </c:pt>
                      <c:pt idx="18303">
                        <c:v>9.1530000000000005</c:v>
                      </c:pt>
                      <c:pt idx="18304">
                        <c:v>9.1530000000000005</c:v>
                      </c:pt>
                      <c:pt idx="18305">
                        <c:v>9.1539999999999999</c:v>
                      </c:pt>
                      <c:pt idx="18306">
                        <c:v>9.1539999999999999</c:v>
                      </c:pt>
                      <c:pt idx="18307">
                        <c:v>9.1549999999999994</c:v>
                      </c:pt>
                      <c:pt idx="18308">
                        <c:v>9.1549999999999994</c:v>
                      </c:pt>
                      <c:pt idx="18309">
                        <c:v>9.1560000000000006</c:v>
                      </c:pt>
                      <c:pt idx="18310">
                        <c:v>9.1560000000000006</c:v>
                      </c:pt>
                      <c:pt idx="18311">
                        <c:v>9.157</c:v>
                      </c:pt>
                      <c:pt idx="18312">
                        <c:v>9.157</c:v>
                      </c:pt>
                      <c:pt idx="18313">
                        <c:v>9.1579999999999995</c:v>
                      </c:pt>
                      <c:pt idx="18314">
                        <c:v>9.1579999999999995</c:v>
                      </c:pt>
                      <c:pt idx="18315">
                        <c:v>9.1590000000000007</c:v>
                      </c:pt>
                      <c:pt idx="18316">
                        <c:v>9.1590000000000007</c:v>
                      </c:pt>
                      <c:pt idx="18317">
                        <c:v>9.16</c:v>
                      </c:pt>
                      <c:pt idx="18318">
                        <c:v>9.16</c:v>
                      </c:pt>
                      <c:pt idx="18319">
                        <c:v>9.1609999999999996</c:v>
                      </c:pt>
                      <c:pt idx="18320">
                        <c:v>9.1609999999999996</c:v>
                      </c:pt>
                      <c:pt idx="18321">
                        <c:v>9.1620000000000008</c:v>
                      </c:pt>
                      <c:pt idx="18322">
                        <c:v>9.1620000000000008</c:v>
                      </c:pt>
                      <c:pt idx="18323">
                        <c:v>9.1630000000000003</c:v>
                      </c:pt>
                      <c:pt idx="18324">
                        <c:v>9.1630000000000003</c:v>
                      </c:pt>
                      <c:pt idx="18325">
                        <c:v>9.1639999999999997</c:v>
                      </c:pt>
                      <c:pt idx="18326">
                        <c:v>9.1639999999999997</c:v>
                      </c:pt>
                      <c:pt idx="18327">
                        <c:v>9.1649999999999991</c:v>
                      </c:pt>
                      <c:pt idx="18328">
                        <c:v>9.1649999999999991</c:v>
                      </c:pt>
                      <c:pt idx="18329">
                        <c:v>9.1660000000000004</c:v>
                      </c:pt>
                      <c:pt idx="18330">
                        <c:v>9.1660000000000004</c:v>
                      </c:pt>
                      <c:pt idx="18331">
                        <c:v>9.1669999999999998</c:v>
                      </c:pt>
                      <c:pt idx="18332">
                        <c:v>9.1669999999999998</c:v>
                      </c:pt>
                      <c:pt idx="18333">
                        <c:v>9.1679999999999993</c:v>
                      </c:pt>
                      <c:pt idx="18334">
                        <c:v>9.1679999999999993</c:v>
                      </c:pt>
                      <c:pt idx="18335">
                        <c:v>9.1690000000000005</c:v>
                      </c:pt>
                      <c:pt idx="18336">
                        <c:v>9.1690000000000005</c:v>
                      </c:pt>
                      <c:pt idx="18337">
                        <c:v>9.17</c:v>
                      </c:pt>
                      <c:pt idx="18338">
                        <c:v>9.17</c:v>
                      </c:pt>
                      <c:pt idx="18339">
                        <c:v>9.1709999999999994</c:v>
                      </c:pt>
                      <c:pt idx="18340">
                        <c:v>9.1709999999999994</c:v>
                      </c:pt>
                      <c:pt idx="18341">
                        <c:v>9.1720000000000006</c:v>
                      </c:pt>
                      <c:pt idx="18342">
                        <c:v>9.1720000000000006</c:v>
                      </c:pt>
                      <c:pt idx="18343">
                        <c:v>9.173</c:v>
                      </c:pt>
                      <c:pt idx="18344">
                        <c:v>9.173</c:v>
                      </c:pt>
                      <c:pt idx="18345">
                        <c:v>9.1739999999999995</c:v>
                      </c:pt>
                      <c:pt idx="18346">
                        <c:v>9.1739999999999995</c:v>
                      </c:pt>
                      <c:pt idx="18347">
                        <c:v>9.1750000000000007</c:v>
                      </c:pt>
                      <c:pt idx="18348">
                        <c:v>9.1750000000000007</c:v>
                      </c:pt>
                      <c:pt idx="18349">
                        <c:v>9.1760000000000002</c:v>
                      </c:pt>
                      <c:pt idx="18350">
                        <c:v>9.1760000000000002</c:v>
                      </c:pt>
                      <c:pt idx="18351">
                        <c:v>9.1769999999999996</c:v>
                      </c:pt>
                      <c:pt idx="18352">
                        <c:v>9.1769999999999996</c:v>
                      </c:pt>
                      <c:pt idx="18353">
                        <c:v>9.1780000000000008</c:v>
                      </c:pt>
                      <c:pt idx="18354">
                        <c:v>9.1780000000000008</c:v>
                      </c:pt>
                      <c:pt idx="18355">
                        <c:v>9.1790000000000003</c:v>
                      </c:pt>
                      <c:pt idx="18356">
                        <c:v>9.1790000000000003</c:v>
                      </c:pt>
                      <c:pt idx="18357">
                        <c:v>9.18</c:v>
                      </c:pt>
                      <c:pt idx="18358">
                        <c:v>9.18</c:v>
                      </c:pt>
                      <c:pt idx="18359">
                        <c:v>9.1809999999999992</c:v>
                      </c:pt>
                      <c:pt idx="18360">
                        <c:v>9.1809999999999992</c:v>
                      </c:pt>
                      <c:pt idx="18361">
                        <c:v>9.1820000000000004</c:v>
                      </c:pt>
                      <c:pt idx="18362">
                        <c:v>9.1820000000000004</c:v>
                      </c:pt>
                      <c:pt idx="18363">
                        <c:v>9.1829999999999998</c:v>
                      </c:pt>
                      <c:pt idx="18364">
                        <c:v>9.1829999999999998</c:v>
                      </c:pt>
                      <c:pt idx="18365">
                        <c:v>9.1839999999999993</c:v>
                      </c:pt>
                      <c:pt idx="18366">
                        <c:v>9.1839999999999993</c:v>
                      </c:pt>
                      <c:pt idx="18367">
                        <c:v>9.1850000000000005</c:v>
                      </c:pt>
                      <c:pt idx="18368">
                        <c:v>9.1850000000000005</c:v>
                      </c:pt>
                      <c:pt idx="18369">
                        <c:v>9.1859999999999999</c:v>
                      </c:pt>
                      <c:pt idx="18370">
                        <c:v>9.1859999999999999</c:v>
                      </c:pt>
                      <c:pt idx="18371">
                        <c:v>9.1869999999999994</c:v>
                      </c:pt>
                      <c:pt idx="18372">
                        <c:v>9.1869999999999994</c:v>
                      </c:pt>
                      <c:pt idx="18373">
                        <c:v>9.1880000000000006</c:v>
                      </c:pt>
                      <c:pt idx="18374">
                        <c:v>9.1880000000000006</c:v>
                      </c:pt>
                      <c:pt idx="18375">
                        <c:v>9.1890000000000001</c:v>
                      </c:pt>
                      <c:pt idx="18376">
                        <c:v>9.1890000000000001</c:v>
                      </c:pt>
                      <c:pt idx="18377">
                        <c:v>9.19</c:v>
                      </c:pt>
                      <c:pt idx="18378">
                        <c:v>9.19</c:v>
                      </c:pt>
                      <c:pt idx="18379">
                        <c:v>9.1910000000000007</c:v>
                      </c:pt>
                      <c:pt idx="18380">
                        <c:v>9.1910000000000007</c:v>
                      </c:pt>
                      <c:pt idx="18381">
                        <c:v>9.1920000000000002</c:v>
                      </c:pt>
                      <c:pt idx="18382">
                        <c:v>9.1920000000000002</c:v>
                      </c:pt>
                      <c:pt idx="18383">
                        <c:v>9.1929999999999996</c:v>
                      </c:pt>
                      <c:pt idx="18384">
                        <c:v>9.1929999999999996</c:v>
                      </c:pt>
                      <c:pt idx="18385">
                        <c:v>9.1940000000000008</c:v>
                      </c:pt>
                      <c:pt idx="18386">
                        <c:v>9.1940000000000008</c:v>
                      </c:pt>
                      <c:pt idx="18387">
                        <c:v>9.1950000000000003</c:v>
                      </c:pt>
                      <c:pt idx="18388">
                        <c:v>9.1950000000000003</c:v>
                      </c:pt>
                      <c:pt idx="18389">
                        <c:v>9.1959999999999997</c:v>
                      </c:pt>
                      <c:pt idx="18390">
                        <c:v>9.1959999999999997</c:v>
                      </c:pt>
                      <c:pt idx="18391">
                        <c:v>9.1969999999999992</c:v>
                      </c:pt>
                      <c:pt idx="18392">
                        <c:v>9.1969999999999992</c:v>
                      </c:pt>
                      <c:pt idx="18393">
                        <c:v>9.1980000000000004</c:v>
                      </c:pt>
                      <c:pt idx="18394">
                        <c:v>9.1980000000000004</c:v>
                      </c:pt>
                      <c:pt idx="18395">
                        <c:v>9.1989999999999998</c:v>
                      </c:pt>
                      <c:pt idx="18396">
                        <c:v>9.1989999999999998</c:v>
                      </c:pt>
                      <c:pt idx="18397">
                        <c:v>9.1999999999999993</c:v>
                      </c:pt>
                      <c:pt idx="18398">
                        <c:v>9.1999999999999993</c:v>
                      </c:pt>
                      <c:pt idx="18399">
                        <c:v>9.2010000000000005</c:v>
                      </c:pt>
                      <c:pt idx="18400">
                        <c:v>9.2010000000000005</c:v>
                      </c:pt>
                      <c:pt idx="18401">
                        <c:v>9.202</c:v>
                      </c:pt>
                      <c:pt idx="18402">
                        <c:v>9.202</c:v>
                      </c:pt>
                      <c:pt idx="18403">
                        <c:v>9.2029999999999994</c:v>
                      </c:pt>
                      <c:pt idx="18404">
                        <c:v>9.2029999999999994</c:v>
                      </c:pt>
                      <c:pt idx="18405">
                        <c:v>9.2040000000000006</c:v>
                      </c:pt>
                      <c:pt idx="18406">
                        <c:v>9.2040000000000006</c:v>
                      </c:pt>
                      <c:pt idx="18407">
                        <c:v>9.2050000000000001</c:v>
                      </c:pt>
                      <c:pt idx="18408">
                        <c:v>9.2050000000000001</c:v>
                      </c:pt>
                      <c:pt idx="18409">
                        <c:v>9.2059999999999995</c:v>
                      </c:pt>
                      <c:pt idx="18410">
                        <c:v>9.2059999999999995</c:v>
                      </c:pt>
                      <c:pt idx="18411">
                        <c:v>9.2070000000000007</c:v>
                      </c:pt>
                      <c:pt idx="18412">
                        <c:v>9.2070000000000007</c:v>
                      </c:pt>
                      <c:pt idx="18413">
                        <c:v>9.2080000000000002</c:v>
                      </c:pt>
                      <c:pt idx="18414">
                        <c:v>9.2080000000000002</c:v>
                      </c:pt>
                      <c:pt idx="18415">
                        <c:v>9.2089999999999996</c:v>
                      </c:pt>
                      <c:pt idx="18416">
                        <c:v>9.2089999999999996</c:v>
                      </c:pt>
                      <c:pt idx="18417">
                        <c:v>9.2100000000000009</c:v>
                      </c:pt>
                      <c:pt idx="18418">
                        <c:v>9.2100000000000009</c:v>
                      </c:pt>
                      <c:pt idx="18419">
                        <c:v>9.2110000000000003</c:v>
                      </c:pt>
                      <c:pt idx="18420">
                        <c:v>9.2110000000000003</c:v>
                      </c:pt>
                      <c:pt idx="18421">
                        <c:v>9.2119999999999997</c:v>
                      </c:pt>
                      <c:pt idx="18422">
                        <c:v>9.2119999999999997</c:v>
                      </c:pt>
                      <c:pt idx="18423">
                        <c:v>9.2129999999999992</c:v>
                      </c:pt>
                      <c:pt idx="18424">
                        <c:v>9.2129999999999992</c:v>
                      </c:pt>
                      <c:pt idx="18425">
                        <c:v>9.2140000000000004</c:v>
                      </c:pt>
                      <c:pt idx="18426">
                        <c:v>9.2140000000000004</c:v>
                      </c:pt>
                      <c:pt idx="18427">
                        <c:v>9.2149999999999999</c:v>
                      </c:pt>
                      <c:pt idx="18428">
                        <c:v>9.2149999999999999</c:v>
                      </c:pt>
                      <c:pt idx="18429">
                        <c:v>9.2159999999999993</c:v>
                      </c:pt>
                      <c:pt idx="18430">
                        <c:v>9.2159999999999993</c:v>
                      </c:pt>
                      <c:pt idx="18431">
                        <c:v>9.2170000000000005</c:v>
                      </c:pt>
                      <c:pt idx="18432">
                        <c:v>9.2170000000000005</c:v>
                      </c:pt>
                      <c:pt idx="18433">
                        <c:v>9.218</c:v>
                      </c:pt>
                      <c:pt idx="18434">
                        <c:v>9.218</c:v>
                      </c:pt>
                      <c:pt idx="18435">
                        <c:v>9.2189999999999994</c:v>
                      </c:pt>
                      <c:pt idx="18436">
                        <c:v>9.2189999999999994</c:v>
                      </c:pt>
                      <c:pt idx="18437">
                        <c:v>9.2200000000000006</c:v>
                      </c:pt>
                      <c:pt idx="18438">
                        <c:v>9.2200000000000006</c:v>
                      </c:pt>
                      <c:pt idx="18439">
                        <c:v>9.2210000000000001</c:v>
                      </c:pt>
                      <c:pt idx="18440">
                        <c:v>9.2210000000000001</c:v>
                      </c:pt>
                      <c:pt idx="18441">
                        <c:v>9.2219999999999995</c:v>
                      </c:pt>
                      <c:pt idx="18442">
                        <c:v>9.2219999999999995</c:v>
                      </c:pt>
                      <c:pt idx="18443">
                        <c:v>9.2230000000000008</c:v>
                      </c:pt>
                      <c:pt idx="18444">
                        <c:v>9.2230000000000008</c:v>
                      </c:pt>
                      <c:pt idx="18445">
                        <c:v>9.2240000000000002</c:v>
                      </c:pt>
                      <c:pt idx="18446">
                        <c:v>9.2240000000000002</c:v>
                      </c:pt>
                      <c:pt idx="18447">
                        <c:v>9.2249999999999996</c:v>
                      </c:pt>
                      <c:pt idx="18448">
                        <c:v>9.2249999999999996</c:v>
                      </c:pt>
                      <c:pt idx="18449">
                        <c:v>9.2260000000000009</c:v>
                      </c:pt>
                      <c:pt idx="18450">
                        <c:v>9.2260000000000009</c:v>
                      </c:pt>
                      <c:pt idx="18451">
                        <c:v>9.2270000000000003</c:v>
                      </c:pt>
                      <c:pt idx="18452">
                        <c:v>9.2270000000000003</c:v>
                      </c:pt>
                      <c:pt idx="18453">
                        <c:v>9.2279999999999998</c:v>
                      </c:pt>
                      <c:pt idx="18454">
                        <c:v>9.2279999999999998</c:v>
                      </c:pt>
                      <c:pt idx="18455">
                        <c:v>9.2289999999999992</c:v>
                      </c:pt>
                      <c:pt idx="18456">
                        <c:v>9.2289999999999992</c:v>
                      </c:pt>
                      <c:pt idx="18457">
                        <c:v>9.23</c:v>
                      </c:pt>
                      <c:pt idx="18458">
                        <c:v>9.23</c:v>
                      </c:pt>
                      <c:pt idx="18459">
                        <c:v>9.2309999999999999</c:v>
                      </c:pt>
                      <c:pt idx="18460">
                        <c:v>9.2309999999999999</c:v>
                      </c:pt>
                      <c:pt idx="18461">
                        <c:v>9.2319999999999993</c:v>
                      </c:pt>
                      <c:pt idx="18462">
                        <c:v>9.2319999999999993</c:v>
                      </c:pt>
                      <c:pt idx="18463">
                        <c:v>9.2330000000000005</c:v>
                      </c:pt>
                      <c:pt idx="18464">
                        <c:v>9.2330000000000005</c:v>
                      </c:pt>
                      <c:pt idx="18465">
                        <c:v>9.234</c:v>
                      </c:pt>
                      <c:pt idx="18466">
                        <c:v>9.234</c:v>
                      </c:pt>
                      <c:pt idx="18467">
                        <c:v>9.2349999999999994</c:v>
                      </c:pt>
                      <c:pt idx="18468">
                        <c:v>9.2349999999999994</c:v>
                      </c:pt>
                      <c:pt idx="18469">
                        <c:v>9.2360000000000007</c:v>
                      </c:pt>
                      <c:pt idx="18470">
                        <c:v>9.2360000000000007</c:v>
                      </c:pt>
                      <c:pt idx="18471">
                        <c:v>9.2370000000000001</c:v>
                      </c:pt>
                      <c:pt idx="18472">
                        <c:v>9.2370000000000001</c:v>
                      </c:pt>
                      <c:pt idx="18473">
                        <c:v>9.2379999999999995</c:v>
                      </c:pt>
                      <c:pt idx="18474">
                        <c:v>9.2379999999999995</c:v>
                      </c:pt>
                      <c:pt idx="18475">
                        <c:v>9.2390000000000008</c:v>
                      </c:pt>
                      <c:pt idx="18476">
                        <c:v>9.2390000000000008</c:v>
                      </c:pt>
                      <c:pt idx="18477">
                        <c:v>9.24</c:v>
                      </c:pt>
                      <c:pt idx="18478">
                        <c:v>9.24</c:v>
                      </c:pt>
                      <c:pt idx="18479">
                        <c:v>9.2409999999999997</c:v>
                      </c:pt>
                      <c:pt idx="18480">
                        <c:v>9.2409999999999997</c:v>
                      </c:pt>
                      <c:pt idx="18481">
                        <c:v>9.2420000000000009</c:v>
                      </c:pt>
                      <c:pt idx="18482">
                        <c:v>9.2420000000000009</c:v>
                      </c:pt>
                      <c:pt idx="18483">
                        <c:v>9.2430000000000003</c:v>
                      </c:pt>
                      <c:pt idx="18484">
                        <c:v>9.2430000000000003</c:v>
                      </c:pt>
                      <c:pt idx="18485">
                        <c:v>9.2439999999999998</c:v>
                      </c:pt>
                      <c:pt idx="18486">
                        <c:v>9.2439999999999998</c:v>
                      </c:pt>
                      <c:pt idx="18487">
                        <c:v>9.2449999999999992</c:v>
                      </c:pt>
                      <c:pt idx="18488">
                        <c:v>9.2449999999999992</c:v>
                      </c:pt>
                      <c:pt idx="18489">
                        <c:v>9.2460000000000004</c:v>
                      </c:pt>
                      <c:pt idx="18490">
                        <c:v>9.2460000000000004</c:v>
                      </c:pt>
                      <c:pt idx="18491">
                        <c:v>9.2469999999999999</c:v>
                      </c:pt>
                      <c:pt idx="18492">
                        <c:v>9.2469999999999999</c:v>
                      </c:pt>
                      <c:pt idx="18493">
                        <c:v>9.2479999999999993</c:v>
                      </c:pt>
                      <c:pt idx="18494">
                        <c:v>9.2479999999999993</c:v>
                      </c:pt>
                      <c:pt idx="18495">
                        <c:v>9.2490000000000006</c:v>
                      </c:pt>
                      <c:pt idx="18496">
                        <c:v>9.2490000000000006</c:v>
                      </c:pt>
                      <c:pt idx="18497">
                        <c:v>9.25</c:v>
                      </c:pt>
                      <c:pt idx="18498">
                        <c:v>9.25</c:v>
                      </c:pt>
                      <c:pt idx="18499">
                        <c:v>9.2509999999999994</c:v>
                      </c:pt>
                      <c:pt idx="18500">
                        <c:v>9.2509999999999994</c:v>
                      </c:pt>
                      <c:pt idx="18501">
                        <c:v>9.2520000000000007</c:v>
                      </c:pt>
                      <c:pt idx="18502">
                        <c:v>9.2520000000000007</c:v>
                      </c:pt>
                      <c:pt idx="18503">
                        <c:v>9.2530000000000001</c:v>
                      </c:pt>
                      <c:pt idx="18504">
                        <c:v>9.2530000000000001</c:v>
                      </c:pt>
                      <c:pt idx="18505">
                        <c:v>9.2539999999999996</c:v>
                      </c:pt>
                      <c:pt idx="18506">
                        <c:v>9.2539999999999996</c:v>
                      </c:pt>
                      <c:pt idx="18507">
                        <c:v>9.2550000000000008</c:v>
                      </c:pt>
                      <c:pt idx="18508">
                        <c:v>9.2550000000000008</c:v>
                      </c:pt>
                      <c:pt idx="18509">
                        <c:v>9.2560000000000002</c:v>
                      </c:pt>
                      <c:pt idx="18510">
                        <c:v>9.2560000000000002</c:v>
                      </c:pt>
                      <c:pt idx="18511">
                        <c:v>9.2569999999999997</c:v>
                      </c:pt>
                      <c:pt idx="18512">
                        <c:v>9.2569999999999997</c:v>
                      </c:pt>
                      <c:pt idx="18513">
                        <c:v>9.2579999999999991</c:v>
                      </c:pt>
                      <c:pt idx="18514">
                        <c:v>9.2579999999999991</c:v>
                      </c:pt>
                      <c:pt idx="18515">
                        <c:v>9.2590000000000003</c:v>
                      </c:pt>
                      <c:pt idx="18516">
                        <c:v>9.2590000000000003</c:v>
                      </c:pt>
                      <c:pt idx="18517">
                        <c:v>9.26</c:v>
                      </c:pt>
                      <c:pt idx="18518">
                        <c:v>9.26</c:v>
                      </c:pt>
                      <c:pt idx="18519">
                        <c:v>9.2609999999999992</c:v>
                      </c:pt>
                      <c:pt idx="18520">
                        <c:v>9.2609999999999992</c:v>
                      </c:pt>
                      <c:pt idx="18521">
                        <c:v>9.2620000000000005</c:v>
                      </c:pt>
                      <c:pt idx="18522">
                        <c:v>9.2620000000000005</c:v>
                      </c:pt>
                      <c:pt idx="18523">
                        <c:v>9.2629999999999999</c:v>
                      </c:pt>
                      <c:pt idx="18524">
                        <c:v>9.2629999999999999</c:v>
                      </c:pt>
                      <c:pt idx="18525">
                        <c:v>9.2639999999999993</c:v>
                      </c:pt>
                      <c:pt idx="18526">
                        <c:v>9.2639999999999993</c:v>
                      </c:pt>
                      <c:pt idx="18527">
                        <c:v>9.2650000000000006</c:v>
                      </c:pt>
                      <c:pt idx="18528">
                        <c:v>9.2650000000000006</c:v>
                      </c:pt>
                      <c:pt idx="18529">
                        <c:v>9.266</c:v>
                      </c:pt>
                      <c:pt idx="18530">
                        <c:v>9.266</c:v>
                      </c:pt>
                      <c:pt idx="18531">
                        <c:v>9.2669999999999995</c:v>
                      </c:pt>
                      <c:pt idx="18532">
                        <c:v>9.2669999999999995</c:v>
                      </c:pt>
                      <c:pt idx="18533">
                        <c:v>9.2680000000000007</c:v>
                      </c:pt>
                      <c:pt idx="18534">
                        <c:v>9.2680000000000007</c:v>
                      </c:pt>
                      <c:pt idx="18535">
                        <c:v>9.2690000000000001</c:v>
                      </c:pt>
                      <c:pt idx="18536">
                        <c:v>9.2690000000000001</c:v>
                      </c:pt>
                      <c:pt idx="18537">
                        <c:v>9.27</c:v>
                      </c:pt>
                      <c:pt idx="18538">
                        <c:v>9.27</c:v>
                      </c:pt>
                      <c:pt idx="18539">
                        <c:v>9.2710000000000008</c:v>
                      </c:pt>
                      <c:pt idx="18540">
                        <c:v>9.2710000000000008</c:v>
                      </c:pt>
                      <c:pt idx="18541">
                        <c:v>9.2720000000000002</c:v>
                      </c:pt>
                      <c:pt idx="18542">
                        <c:v>9.2720000000000002</c:v>
                      </c:pt>
                      <c:pt idx="18543">
                        <c:v>9.2729999999999997</c:v>
                      </c:pt>
                      <c:pt idx="18544">
                        <c:v>9.2729999999999997</c:v>
                      </c:pt>
                      <c:pt idx="18545">
                        <c:v>9.2739999999999991</c:v>
                      </c:pt>
                      <c:pt idx="18546">
                        <c:v>9.2739999999999991</c:v>
                      </c:pt>
                      <c:pt idx="18547">
                        <c:v>9.2750000000000004</c:v>
                      </c:pt>
                      <c:pt idx="18548">
                        <c:v>9.2750000000000004</c:v>
                      </c:pt>
                      <c:pt idx="18549">
                        <c:v>9.2759999999999998</c:v>
                      </c:pt>
                      <c:pt idx="18550">
                        <c:v>9.2759999999999998</c:v>
                      </c:pt>
                      <c:pt idx="18551">
                        <c:v>9.2769999999999992</c:v>
                      </c:pt>
                      <c:pt idx="18552">
                        <c:v>9.2769999999999992</c:v>
                      </c:pt>
                      <c:pt idx="18553">
                        <c:v>9.2780000000000005</c:v>
                      </c:pt>
                      <c:pt idx="18554">
                        <c:v>9.2780000000000005</c:v>
                      </c:pt>
                      <c:pt idx="18555">
                        <c:v>9.2789999999999999</c:v>
                      </c:pt>
                      <c:pt idx="18556">
                        <c:v>9.2789999999999999</c:v>
                      </c:pt>
                      <c:pt idx="18557">
                        <c:v>9.2799999999999994</c:v>
                      </c:pt>
                      <c:pt idx="18558">
                        <c:v>9.2799999999999994</c:v>
                      </c:pt>
                      <c:pt idx="18559">
                        <c:v>9.2810000000000006</c:v>
                      </c:pt>
                      <c:pt idx="18560">
                        <c:v>9.2810000000000006</c:v>
                      </c:pt>
                      <c:pt idx="18561">
                        <c:v>9.282</c:v>
                      </c:pt>
                      <c:pt idx="18562">
                        <c:v>9.282</c:v>
                      </c:pt>
                      <c:pt idx="18563">
                        <c:v>9.2829999999999995</c:v>
                      </c:pt>
                      <c:pt idx="18564">
                        <c:v>9.2829999999999995</c:v>
                      </c:pt>
                      <c:pt idx="18565">
                        <c:v>9.2840000000000007</c:v>
                      </c:pt>
                      <c:pt idx="18566">
                        <c:v>9.2840000000000007</c:v>
                      </c:pt>
                      <c:pt idx="18567">
                        <c:v>9.2850000000000001</c:v>
                      </c:pt>
                      <c:pt idx="18568">
                        <c:v>9.2850000000000001</c:v>
                      </c:pt>
                      <c:pt idx="18569">
                        <c:v>9.2859999999999996</c:v>
                      </c:pt>
                      <c:pt idx="18570">
                        <c:v>9.2859999999999996</c:v>
                      </c:pt>
                      <c:pt idx="18571">
                        <c:v>9.2870000000000008</c:v>
                      </c:pt>
                      <c:pt idx="18572">
                        <c:v>9.2870000000000008</c:v>
                      </c:pt>
                      <c:pt idx="18573">
                        <c:v>9.2880000000000003</c:v>
                      </c:pt>
                      <c:pt idx="18574">
                        <c:v>9.2880000000000003</c:v>
                      </c:pt>
                      <c:pt idx="18575">
                        <c:v>9.2889999999999997</c:v>
                      </c:pt>
                      <c:pt idx="18576">
                        <c:v>9.2889999999999997</c:v>
                      </c:pt>
                      <c:pt idx="18577">
                        <c:v>9.2899999999999991</c:v>
                      </c:pt>
                      <c:pt idx="18578">
                        <c:v>9.2899999999999991</c:v>
                      </c:pt>
                      <c:pt idx="18579">
                        <c:v>9.2910000000000004</c:v>
                      </c:pt>
                      <c:pt idx="18580">
                        <c:v>9.2910000000000004</c:v>
                      </c:pt>
                      <c:pt idx="18581">
                        <c:v>9.2919999999999998</c:v>
                      </c:pt>
                      <c:pt idx="18582">
                        <c:v>9.2919999999999998</c:v>
                      </c:pt>
                      <c:pt idx="18583">
                        <c:v>9.2929999999999993</c:v>
                      </c:pt>
                      <c:pt idx="18584">
                        <c:v>9.2929999999999993</c:v>
                      </c:pt>
                      <c:pt idx="18585">
                        <c:v>9.2940000000000005</c:v>
                      </c:pt>
                      <c:pt idx="18586">
                        <c:v>9.2940000000000005</c:v>
                      </c:pt>
                      <c:pt idx="18587">
                        <c:v>9.2949999999999999</c:v>
                      </c:pt>
                      <c:pt idx="18588">
                        <c:v>9.2949999999999999</c:v>
                      </c:pt>
                      <c:pt idx="18589">
                        <c:v>9.2959999999999994</c:v>
                      </c:pt>
                      <c:pt idx="18590">
                        <c:v>9.2959999999999994</c:v>
                      </c:pt>
                      <c:pt idx="18591">
                        <c:v>9.2970000000000006</c:v>
                      </c:pt>
                      <c:pt idx="18592">
                        <c:v>9.2970000000000006</c:v>
                      </c:pt>
                      <c:pt idx="18593">
                        <c:v>9.298</c:v>
                      </c:pt>
                      <c:pt idx="18594">
                        <c:v>9.298</c:v>
                      </c:pt>
                      <c:pt idx="18595">
                        <c:v>9.2989999999999995</c:v>
                      </c:pt>
                      <c:pt idx="18596">
                        <c:v>9.2989999999999995</c:v>
                      </c:pt>
                      <c:pt idx="18597">
                        <c:v>9.3000000000000007</c:v>
                      </c:pt>
                      <c:pt idx="18598">
                        <c:v>9.3000000000000007</c:v>
                      </c:pt>
                      <c:pt idx="18599">
                        <c:v>9.3010000000000002</c:v>
                      </c:pt>
                      <c:pt idx="18600">
                        <c:v>9.3010000000000002</c:v>
                      </c:pt>
                      <c:pt idx="18601">
                        <c:v>9.3019999999999996</c:v>
                      </c:pt>
                      <c:pt idx="18602">
                        <c:v>9.3019999999999996</c:v>
                      </c:pt>
                      <c:pt idx="18603">
                        <c:v>9.3030000000000008</c:v>
                      </c:pt>
                      <c:pt idx="18604">
                        <c:v>9.3030000000000008</c:v>
                      </c:pt>
                      <c:pt idx="18605">
                        <c:v>9.3040000000000003</c:v>
                      </c:pt>
                      <c:pt idx="18606">
                        <c:v>9.3040000000000003</c:v>
                      </c:pt>
                      <c:pt idx="18607">
                        <c:v>9.3049999999999997</c:v>
                      </c:pt>
                      <c:pt idx="18608">
                        <c:v>9.3049999999999997</c:v>
                      </c:pt>
                      <c:pt idx="18609">
                        <c:v>9.3059999999999992</c:v>
                      </c:pt>
                      <c:pt idx="18610">
                        <c:v>9.3059999999999992</c:v>
                      </c:pt>
                      <c:pt idx="18611">
                        <c:v>9.3070000000000004</c:v>
                      </c:pt>
                      <c:pt idx="18612">
                        <c:v>9.3070000000000004</c:v>
                      </c:pt>
                      <c:pt idx="18613">
                        <c:v>9.3079999999999998</c:v>
                      </c:pt>
                      <c:pt idx="18614">
                        <c:v>9.3079999999999998</c:v>
                      </c:pt>
                      <c:pt idx="18615">
                        <c:v>9.3089999999999993</c:v>
                      </c:pt>
                      <c:pt idx="18616">
                        <c:v>9.3089999999999993</c:v>
                      </c:pt>
                      <c:pt idx="18617">
                        <c:v>9.31</c:v>
                      </c:pt>
                      <c:pt idx="18618">
                        <c:v>9.31</c:v>
                      </c:pt>
                      <c:pt idx="18619">
                        <c:v>9.3109999999999999</c:v>
                      </c:pt>
                      <c:pt idx="18620">
                        <c:v>9.3109999999999999</c:v>
                      </c:pt>
                      <c:pt idx="18621">
                        <c:v>9.3119999999999994</c:v>
                      </c:pt>
                      <c:pt idx="18622">
                        <c:v>9.3119999999999994</c:v>
                      </c:pt>
                      <c:pt idx="18623">
                        <c:v>9.3130000000000006</c:v>
                      </c:pt>
                      <c:pt idx="18624">
                        <c:v>9.3130000000000006</c:v>
                      </c:pt>
                      <c:pt idx="18625">
                        <c:v>9.3140000000000001</c:v>
                      </c:pt>
                      <c:pt idx="18626">
                        <c:v>9.3140000000000001</c:v>
                      </c:pt>
                      <c:pt idx="18627">
                        <c:v>9.3149999999999995</c:v>
                      </c:pt>
                      <c:pt idx="18628">
                        <c:v>9.3149999999999995</c:v>
                      </c:pt>
                      <c:pt idx="18629">
                        <c:v>9.3160000000000007</c:v>
                      </c:pt>
                      <c:pt idx="18630">
                        <c:v>9.3160000000000007</c:v>
                      </c:pt>
                      <c:pt idx="18631">
                        <c:v>9.3170000000000002</c:v>
                      </c:pt>
                      <c:pt idx="18632">
                        <c:v>9.3170000000000002</c:v>
                      </c:pt>
                      <c:pt idx="18633">
                        <c:v>9.3179999999999996</c:v>
                      </c:pt>
                      <c:pt idx="18634">
                        <c:v>9.3179999999999996</c:v>
                      </c:pt>
                      <c:pt idx="18635">
                        <c:v>9.3190000000000008</c:v>
                      </c:pt>
                      <c:pt idx="18636">
                        <c:v>9.3190000000000008</c:v>
                      </c:pt>
                      <c:pt idx="18637">
                        <c:v>9.32</c:v>
                      </c:pt>
                      <c:pt idx="18638">
                        <c:v>9.32</c:v>
                      </c:pt>
                      <c:pt idx="18639">
                        <c:v>9.3209999999999997</c:v>
                      </c:pt>
                      <c:pt idx="18640">
                        <c:v>9.3209999999999997</c:v>
                      </c:pt>
                      <c:pt idx="18641">
                        <c:v>9.3219999999999992</c:v>
                      </c:pt>
                      <c:pt idx="18642">
                        <c:v>9.3219999999999992</c:v>
                      </c:pt>
                      <c:pt idx="18643">
                        <c:v>9.3230000000000004</c:v>
                      </c:pt>
                      <c:pt idx="18644">
                        <c:v>9.3230000000000004</c:v>
                      </c:pt>
                      <c:pt idx="18645">
                        <c:v>9.3239999999999998</c:v>
                      </c:pt>
                      <c:pt idx="18646">
                        <c:v>9.3239999999999998</c:v>
                      </c:pt>
                      <c:pt idx="18647">
                        <c:v>9.3249999999999993</c:v>
                      </c:pt>
                      <c:pt idx="18648">
                        <c:v>9.3249999999999993</c:v>
                      </c:pt>
                      <c:pt idx="18649">
                        <c:v>9.3260000000000005</c:v>
                      </c:pt>
                      <c:pt idx="18650">
                        <c:v>9.3260000000000005</c:v>
                      </c:pt>
                      <c:pt idx="18651">
                        <c:v>9.327</c:v>
                      </c:pt>
                      <c:pt idx="18652">
                        <c:v>9.327</c:v>
                      </c:pt>
                      <c:pt idx="18653">
                        <c:v>9.3279999999999994</c:v>
                      </c:pt>
                      <c:pt idx="18654">
                        <c:v>9.3279999999999994</c:v>
                      </c:pt>
                      <c:pt idx="18655">
                        <c:v>9.3290000000000006</c:v>
                      </c:pt>
                      <c:pt idx="18656">
                        <c:v>9.3290000000000006</c:v>
                      </c:pt>
                      <c:pt idx="18657">
                        <c:v>9.33</c:v>
                      </c:pt>
                      <c:pt idx="18658">
                        <c:v>9.33</c:v>
                      </c:pt>
                      <c:pt idx="18659">
                        <c:v>9.3309999999999995</c:v>
                      </c:pt>
                      <c:pt idx="18660">
                        <c:v>9.3309999999999995</c:v>
                      </c:pt>
                      <c:pt idx="18661">
                        <c:v>9.3320000000000007</c:v>
                      </c:pt>
                      <c:pt idx="18662">
                        <c:v>9.3320000000000007</c:v>
                      </c:pt>
                      <c:pt idx="18663">
                        <c:v>9.3330000000000002</c:v>
                      </c:pt>
                      <c:pt idx="18664">
                        <c:v>9.3330000000000002</c:v>
                      </c:pt>
                      <c:pt idx="18665">
                        <c:v>9.3339999999999996</c:v>
                      </c:pt>
                      <c:pt idx="18666">
                        <c:v>9.3339999999999996</c:v>
                      </c:pt>
                      <c:pt idx="18667">
                        <c:v>9.3350000000000009</c:v>
                      </c:pt>
                      <c:pt idx="18668">
                        <c:v>9.3350000000000009</c:v>
                      </c:pt>
                      <c:pt idx="18669">
                        <c:v>9.3360000000000003</c:v>
                      </c:pt>
                      <c:pt idx="18670">
                        <c:v>9.3360000000000003</c:v>
                      </c:pt>
                      <c:pt idx="18671">
                        <c:v>9.3369999999999997</c:v>
                      </c:pt>
                      <c:pt idx="18672">
                        <c:v>9.3369999999999997</c:v>
                      </c:pt>
                      <c:pt idx="18673">
                        <c:v>9.3379999999999992</c:v>
                      </c:pt>
                      <c:pt idx="18674">
                        <c:v>9.3379999999999992</c:v>
                      </c:pt>
                      <c:pt idx="18675">
                        <c:v>9.3390000000000004</c:v>
                      </c:pt>
                      <c:pt idx="18676">
                        <c:v>9.3390000000000004</c:v>
                      </c:pt>
                      <c:pt idx="18677">
                        <c:v>9.34</c:v>
                      </c:pt>
                      <c:pt idx="18678">
                        <c:v>9.34</c:v>
                      </c:pt>
                      <c:pt idx="18679">
                        <c:v>9.3409999999999993</c:v>
                      </c:pt>
                      <c:pt idx="18680">
                        <c:v>9.3409999999999993</c:v>
                      </c:pt>
                      <c:pt idx="18681">
                        <c:v>9.3420000000000005</c:v>
                      </c:pt>
                      <c:pt idx="18682">
                        <c:v>9.3420000000000005</c:v>
                      </c:pt>
                      <c:pt idx="18683">
                        <c:v>9.343</c:v>
                      </c:pt>
                      <c:pt idx="18684">
                        <c:v>9.343</c:v>
                      </c:pt>
                      <c:pt idx="18685">
                        <c:v>9.3439999999999994</c:v>
                      </c:pt>
                      <c:pt idx="18686">
                        <c:v>9.3439999999999994</c:v>
                      </c:pt>
                      <c:pt idx="18687">
                        <c:v>9.3450000000000006</c:v>
                      </c:pt>
                      <c:pt idx="18688">
                        <c:v>9.3450000000000006</c:v>
                      </c:pt>
                      <c:pt idx="18689">
                        <c:v>9.3460000000000001</c:v>
                      </c:pt>
                      <c:pt idx="18690">
                        <c:v>9.3460000000000001</c:v>
                      </c:pt>
                      <c:pt idx="18691">
                        <c:v>9.3469999999999995</c:v>
                      </c:pt>
                      <c:pt idx="18692">
                        <c:v>9.3469999999999995</c:v>
                      </c:pt>
                      <c:pt idx="18693">
                        <c:v>9.3480000000000008</c:v>
                      </c:pt>
                      <c:pt idx="18694">
                        <c:v>9.3480000000000008</c:v>
                      </c:pt>
                      <c:pt idx="18695">
                        <c:v>9.3490000000000002</c:v>
                      </c:pt>
                      <c:pt idx="18696">
                        <c:v>9.3490000000000002</c:v>
                      </c:pt>
                      <c:pt idx="18697">
                        <c:v>9.35</c:v>
                      </c:pt>
                      <c:pt idx="18698">
                        <c:v>9.35</c:v>
                      </c:pt>
                      <c:pt idx="18699">
                        <c:v>9.3510000000000009</c:v>
                      </c:pt>
                      <c:pt idx="18700">
                        <c:v>9.3510000000000009</c:v>
                      </c:pt>
                      <c:pt idx="18701">
                        <c:v>9.3520000000000003</c:v>
                      </c:pt>
                      <c:pt idx="18702">
                        <c:v>9.3520000000000003</c:v>
                      </c:pt>
                      <c:pt idx="18703">
                        <c:v>9.3529999999999998</c:v>
                      </c:pt>
                      <c:pt idx="18704">
                        <c:v>9.3529999999999998</c:v>
                      </c:pt>
                      <c:pt idx="18705">
                        <c:v>9.3539999999999992</c:v>
                      </c:pt>
                      <c:pt idx="18706">
                        <c:v>9.3539999999999992</c:v>
                      </c:pt>
                      <c:pt idx="18707">
                        <c:v>9.3550000000000004</c:v>
                      </c:pt>
                      <c:pt idx="18708">
                        <c:v>9.3550000000000004</c:v>
                      </c:pt>
                      <c:pt idx="18709">
                        <c:v>9.3559999999999999</c:v>
                      </c:pt>
                      <c:pt idx="18710">
                        <c:v>9.3559999999999999</c:v>
                      </c:pt>
                      <c:pt idx="18711">
                        <c:v>9.3569999999999993</c:v>
                      </c:pt>
                      <c:pt idx="18712">
                        <c:v>9.3569999999999993</c:v>
                      </c:pt>
                      <c:pt idx="18713">
                        <c:v>9.3580000000000005</c:v>
                      </c:pt>
                      <c:pt idx="18714">
                        <c:v>9.3580000000000005</c:v>
                      </c:pt>
                      <c:pt idx="18715">
                        <c:v>9.359</c:v>
                      </c:pt>
                      <c:pt idx="18716">
                        <c:v>9.359</c:v>
                      </c:pt>
                      <c:pt idx="18717">
                        <c:v>9.36</c:v>
                      </c:pt>
                      <c:pt idx="18718">
                        <c:v>9.36</c:v>
                      </c:pt>
                      <c:pt idx="18719">
                        <c:v>9.3610000000000007</c:v>
                      </c:pt>
                      <c:pt idx="18720">
                        <c:v>9.3610000000000007</c:v>
                      </c:pt>
                      <c:pt idx="18721">
                        <c:v>9.3620000000000001</c:v>
                      </c:pt>
                      <c:pt idx="18722">
                        <c:v>9.3620000000000001</c:v>
                      </c:pt>
                      <c:pt idx="18723">
                        <c:v>9.3629999999999995</c:v>
                      </c:pt>
                      <c:pt idx="18724">
                        <c:v>9.3629999999999995</c:v>
                      </c:pt>
                      <c:pt idx="18725">
                        <c:v>9.3640000000000008</c:v>
                      </c:pt>
                      <c:pt idx="18726">
                        <c:v>9.3640000000000008</c:v>
                      </c:pt>
                      <c:pt idx="18727">
                        <c:v>9.3650000000000002</c:v>
                      </c:pt>
                      <c:pt idx="18728">
                        <c:v>9.3650000000000002</c:v>
                      </c:pt>
                      <c:pt idx="18729">
                        <c:v>9.3659999999999997</c:v>
                      </c:pt>
                      <c:pt idx="18730">
                        <c:v>9.3659999999999997</c:v>
                      </c:pt>
                      <c:pt idx="18731">
                        <c:v>9.3670000000000009</c:v>
                      </c:pt>
                      <c:pt idx="18732">
                        <c:v>9.3670000000000009</c:v>
                      </c:pt>
                      <c:pt idx="18733">
                        <c:v>9.3680000000000003</c:v>
                      </c:pt>
                      <c:pt idx="18734">
                        <c:v>9.3680000000000003</c:v>
                      </c:pt>
                      <c:pt idx="18735">
                        <c:v>9.3689999999999998</c:v>
                      </c:pt>
                      <c:pt idx="18736">
                        <c:v>9.3689999999999998</c:v>
                      </c:pt>
                      <c:pt idx="18737">
                        <c:v>9.3699999999999992</c:v>
                      </c:pt>
                      <c:pt idx="18738">
                        <c:v>9.3699999999999992</c:v>
                      </c:pt>
                      <c:pt idx="18739">
                        <c:v>9.3710000000000004</c:v>
                      </c:pt>
                      <c:pt idx="18740">
                        <c:v>9.3710000000000004</c:v>
                      </c:pt>
                      <c:pt idx="18741">
                        <c:v>9.3719999999999999</c:v>
                      </c:pt>
                      <c:pt idx="18742">
                        <c:v>9.3719999999999999</c:v>
                      </c:pt>
                      <c:pt idx="18743">
                        <c:v>9.3729999999999993</c:v>
                      </c:pt>
                      <c:pt idx="18744">
                        <c:v>9.3729999999999993</c:v>
                      </c:pt>
                      <c:pt idx="18745">
                        <c:v>9.3740000000000006</c:v>
                      </c:pt>
                      <c:pt idx="18746">
                        <c:v>9.3740000000000006</c:v>
                      </c:pt>
                      <c:pt idx="18747">
                        <c:v>9.375</c:v>
                      </c:pt>
                      <c:pt idx="18748">
                        <c:v>9.375</c:v>
                      </c:pt>
                      <c:pt idx="18749">
                        <c:v>9.3759999999999994</c:v>
                      </c:pt>
                      <c:pt idx="18750">
                        <c:v>9.3759999999999994</c:v>
                      </c:pt>
                      <c:pt idx="18751">
                        <c:v>9.3770000000000007</c:v>
                      </c:pt>
                      <c:pt idx="18752">
                        <c:v>9.3770000000000007</c:v>
                      </c:pt>
                      <c:pt idx="18753">
                        <c:v>9.3780000000000001</c:v>
                      </c:pt>
                      <c:pt idx="18754">
                        <c:v>9.3780000000000001</c:v>
                      </c:pt>
                      <c:pt idx="18755">
                        <c:v>9.3789999999999996</c:v>
                      </c:pt>
                      <c:pt idx="18756">
                        <c:v>9.3789999999999996</c:v>
                      </c:pt>
                      <c:pt idx="18757">
                        <c:v>9.3800000000000008</c:v>
                      </c:pt>
                      <c:pt idx="18758">
                        <c:v>9.3800000000000008</c:v>
                      </c:pt>
                      <c:pt idx="18759">
                        <c:v>9.3810000000000002</c:v>
                      </c:pt>
                      <c:pt idx="18760">
                        <c:v>9.3810000000000002</c:v>
                      </c:pt>
                      <c:pt idx="18761">
                        <c:v>9.3819999999999997</c:v>
                      </c:pt>
                      <c:pt idx="18762">
                        <c:v>9.3819999999999997</c:v>
                      </c:pt>
                      <c:pt idx="18763">
                        <c:v>9.3829999999999991</c:v>
                      </c:pt>
                      <c:pt idx="18764">
                        <c:v>9.3829999999999991</c:v>
                      </c:pt>
                      <c:pt idx="18765">
                        <c:v>9.3840000000000003</c:v>
                      </c:pt>
                      <c:pt idx="18766">
                        <c:v>9.3840000000000003</c:v>
                      </c:pt>
                      <c:pt idx="18767">
                        <c:v>9.3849999999999998</c:v>
                      </c:pt>
                      <c:pt idx="18768">
                        <c:v>9.3849999999999998</c:v>
                      </c:pt>
                      <c:pt idx="18769">
                        <c:v>9.3859999999999992</c:v>
                      </c:pt>
                      <c:pt idx="18770">
                        <c:v>9.3859999999999992</c:v>
                      </c:pt>
                      <c:pt idx="18771">
                        <c:v>9.3870000000000005</c:v>
                      </c:pt>
                      <c:pt idx="18772">
                        <c:v>9.3870000000000005</c:v>
                      </c:pt>
                      <c:pt idx="18773">
                        <c:v>9.3879999999999999</c:v>
                      </c:pt>
                      <c:pt idx="18774">
                        <c:v>9.3879999999999999</c:v>
                      </c:pt>
                      <c:pt idx="18775">
                        <c:v>9.3889999999999993</c:v>
                      </c:pt>
                      <c:pt idx="18776">
                        <c:v>9.3889999999999993</c:v>
                      </c:pt>
                      <c:pt idx="18777">
                        <c:v>9.39</c:v>
                      </c:pt>
                      <c:pt idx="18778">
                        <c:v>9.39</c:v>
                      </c:pt>
                      <c:pt idx="18779">
                        <c:v>9.391</c:v>
                      </c:pt>
                      <c:pt idx="18780">
                        <c:v>9.391</c:v>
                      </c:pt>
                      <c:pt idx="18781">
                        <c:v>9.3919999999999995</c:v>
                      </c:pt>
                      <c:pt idx="18782">
                        <c:v>9.3919999999999995</c:v>
                      </c:pt>
                      <c:pt idx="18783">
                        <c:v>9.3930000000000007</c:v>
                      </c:pt>
                      <c:pt idx="18784">
                        <c:v>9.3930000000000007</c:v>
                      </c:pt>
                      <c:pt idx="18785">
                        <c:v>9.3940000000000001</c:v>
                      </c:pt>
                      <c:pt idx="18786">
                        <c:v>9.3940000000000001</c:v>
                      </c:pt>
                      <c:pt idx="18787">
                        <c:v>9.3949999999999996</c:v>
                      </c:pt>
                      <c:pt idx="18788">
                        <c:v>9.3949999999999996</c:v>
                      </c:pt>
                      <c:pt idx="18789">
                        <c:v>9.3960000000000008</c:v>
                      </c:pt>
                      <c:pt idx="18790">
                        <c:v>9.3960000000000008</c:v>
                      </c:pt>
                      <c:pt idx="18791">
                        <c:v>9.3970000000000002</c:v>
                      </c:pt>
                      <c:pt idx="18792">
                        <c:v>9.3970000000000002</c:v>
                      </c:pt>
                      <c:pt idx="18793">
                        <c:v>9.3979999999999997</c:v>
                      </c:pt>
                      <c:pt idx="18794">
                        <c:v>9.3979999999999997</c:v>
                      </c:pt>
                      <c:pt idx="18795">
                        <c:v>9.3989999999999991</c:v>
                      </c:pt>
                      <c:pt idx="18796">
                        <c:v>9.3989999999999991</c:v>
                      </c:pt>
                      <c:pt idx="18797">
                        <c:v>9.4</c:v>
                      </c:pt>
                      <c:pt idx="18798">
                        <c:v>9.4</c:v>
                      </c:pt>
                      <c:pt idx="18799">
                        <c:v>9.4009999999999998</c:v>
                      </c:pt>
                      <c:pt idx="18800">
                        <c:v>9.4009999999999998</c:v>
                      </c:pt>
                      <c:pt idx="18801">
                        <c:v>9.4019999999999992</c:v>
                      </c:pt>
                      <c:pt idx="18802">
                        <c:v>9.4019999999999992</c:v>
                      </c:pt>
                      <c:pt idx="18803">
                        <c:v>9.4030000000000005</c:v>
                      </c:pt>
                      <c:pt idx="18804">
                        <c:v>9.4030000000000005</c:v>
                      </c:pt>
                      <c:pt idx="18805">
                        <c:v>9.4039999999999999</c:v>
                      </c:pt>
                      <c:pt idx="18806">
                        <c:v>9.4039999999999999</c:v>
                      </c:pt>
                      <c:pt idx="18807">
                        <c:v>9.4049999999999994</c:v>
                      </c:pt>
                      <c:pt idx="18808">
                        <c:v>9.4049999999999994</c:v>
                      </c:pt>
                      <c:pt idx="18809">
                        <c:v>9.4060000000000006</c:v>
                      </c:pt>
                      <c:pt idx="18810">
                        <c:v>9.4060000000000006</c:v>
                      </c:pt>
                      <c:pt idx="18811">
                        <c:v>9.407</c:v>
                      </c:pt>
                      <c:pt idx="18812">
                        <c:v>9.407</c:v>
                      </c:pt>
                      <c:pt idx="18813">
                        <c:v>9.4079999999999995</c:v>
                      </c:pt>
                      <c:pt idx="18814">
                        <c:v>9.4079999999999995</c:v>
                      </c:pt>
                      <c:pt idx="18815">
                        <c:v>9.4090000000000007</c:v>
                      </c:pt>
                      <c:pt idx="18816">
                        <c:v>9.4090000000000007</c:v>
                      </c:pt>
                      <c:pt idx="18817">
                        <c:v>9.41</c:v>
                      </c:pt>
                      <c:pt idx="18818">
                        <c:v>9.41</c:v>
                      </c:pt>
                      <c:pt idx="18819">
                        <c:v>9.4109999999999996</c:v>
                      </c:pt>
                      <c:pt idx="18820">
                        <c:v>9.4109999999999996</c:v>
                      </c:pt>
                      <c:pt idx="18821">
                        <c:v>9.4120000000000008</c:v>
                      </c:pt>
                      <c:pt idx="18822">
                        <c:v>9.4120000000000008</c:v>
                      </c:pt>
                      <c:pt idx="18823">
                        <c:v>9.4130000000000003</c:v>
                      </c:pt>
                      <c:pt idx="18824">
                        <c:v>9.4130000000000003</c:v>
                      </c:pt>
                      <c:pt idx="18825">
                        <c:v>9.4139999999999997</c:v>
                      </c:pt>
                      <c:pt idx="18826">
                        <c:v>9.4139999999999997</c:v>
                      </c:pt>
                      <c:pt idx="18827">
                        <c:v>9.4149999999999991</c:v>
                      </c:pt>
                      <c:pt idx="18828">
                        <c:v>9.4149999999999991</c:v>
                      </c:pt>
                      <c:pt idx="18829">
                        <c:v>9.4160000000000004</c:v>
                      </c:pt>
                      <c:pt idx="18830">
                        <c:v>9.4160000000000004</c:v>
                      </c:pt>
                      <c:pt idx="18831">
                        <c:v>9.4169999999999998</c:v>
                      </c:pt>
                      <c:pt idx="18832">
                        <c:v>9.4169999999999998</c:v>
                      </c:pt>
                      <c:pt idx="18833">
                        <c:v>9.4179999999999993</c:v>
                      </c:pt>
                      <c:pt idx="18834">
                        <c:v>9.4179999999999993</c:v>
                      </c:pt>
                      <c:pt idx="18835">
                        <c:v>9.4190000000000005</c:v>
                      </c:pt>
                      <c:pt idx="18836">
                        <c:v>9.4190000000000005</c:v>
                      </c:pt>
                      <c:pt idx="18837">
                        <c:v>9.42</c:v>
                      </c:pt>
                      <c:pt idx="18838">
                        <c:v>9.42</c:v>
                      </c:pt>
                      <c:pt idx="18839">
                        <c:v>9.4209999999999994</c:v>
                      </c:pt>
                      <c:pt idx="18840">
                        <c:v>9.4209999999999994</c:v>
                      </c:pt>
                      <c:pt idx="18841">
                        <c:v>9.4220000000000006</c:v>
                      </c:pt>
                      <c:pt idx="18842">
                        <c:v>9.4220000000000006</c:v>
                      </c:pt>
                      <c:pt idx="18843">
                        <c:v>9.423</c:v>
                      </c:pt>
                      <c:pt idx="18844">
                        <c:v>9.423</c:v>
                      </c:pt>
                      <c:pt idx="18845">
                        <c:v>9.4239999999999995</c:v>
                      </c:pt>
                      <c:pt idx="18846">
                        <c:v>9.4239999999999995</c:v>
                      </c:pt>
                      <c:pt idx="18847">
                        <c:v>9.4250000000000007</c:v>
                      </c:pt>
                      <c:pt idx="18848">
                        <c:v>9.4250000000000007</c:v>
                      </c:pt>
                      <c:pt idx="18849">
                        <c:v>9.4260000000000002</c:v>
                      </c:pt>
                      <c:pt idx="18850">
                        <c:v>9.4260000000000002</c:v>
                      </c:pt>
                      <c:pt idx="18851">
                        <c:v>9.4269999999999996</c:v>
                      </c:pt>
                      <c:pt idx="18852">
                        <c:v>9.4269999999999996</c:v>
                      </c:pt>
                      <c:pt idx="18853">
                        <c:v>9.4280000000000008</c:v>
                      </c:pt>
                      <c:pt idx="18854">
                        <c:v>9.4280000000000008</c:v>
                      </c:pt>
                      <c:pt idx="18855">
                        <c:v>9.4290000000000003</c:v>
                      </c:pt>
                      <c:pt idx="18856">
                        <c:v>9.4290000000000003</c:v>
                      </c:pt>
                      <c:pt idx="18857">
                        <c:v>9.43</c:v>
                      </c:pt>
                      <c:pt idx="18858">
                        <c:v>9.43</c:v>
                      </c:pt>
                      <c:pt idx="18859">
                        <c:v>9.4309999999999992</c:v>
                      </c:pt>
                      <c:pt idx="18860">
                        <c:v>9.4309999999999992</c:v>
                      </c:pt>
                      <c:pt idx="18861">
                        <c:v>9.4320000000000004</c:v>
                      </c:pt>
                      <c:pt idx="18862">
                        <c:v>9.4320000000000004</c:v>
                      </c:pt>
                      <c:pt idx="18863">
                        <c:v>9.4329999999999998</c:v>
                      </c:pt>
                      <c:pt idx="18864">
                        <c:v>9.4329999999999998</c:v>
                      </c:pt>
                      <c:pt idx="18865">
                        <c:v>9.4339999999999993</c:v>
                      </c:pt>
                      <c:pt idx="18866">
                        <c:v>9.4339999999999993</c:v>
                      </c:pt>
                      <c:pt idx="18867">
                        <c:v>9.4350000000000005</c:v>
                      </c:pt>
                      <c:pt idx="18868">
                        <c:v>9.4350000000000005</c:v>
                      </c:pt>
                      <c:pt idx="18869">
                        <c:v>9.4359999999999999</c:v>
                      </c:pt>
                      <c:pt idx="18870">
                        <c:v>9.4359999999999999</c:v>
                      </c:pt>
                      <c:pt idx="18871">
                        <c:v>9.4369999999999994</c:v>
                      </c:pt>
                      <c:pt idx="18872">
                        <c:v>9.4369999999999994</c:v>
                      </c:pt>
                      <c:pt idx="18873">
                        <c:v>9.4380000000000006</c:v>
                      </c:pt>
                      <c:pt idx="18874">
                        <c:v>9.4380000000000006</c:v>
                      </c:pt>
                      <c:pt idx="18875">
                        <c:v>9.4390000000000001</c:v>
                      </c:pt>
                      <c:pt idx="18876">
                        <c:v>9.4390000000000001</c:v>
                      </c:pt>
                      <c:pt idx="18877">
                        <c:v>9.44</c:v>
                      </c:pt>
                      <c:pt idx="18878">
                        <c:v>9.44</c:v>
                      </c:pt>
                      <c:pt idx="18879">
                        <c:v>9.4410000000000007</c:v>
                      </c:pt>
                      <c:pt idx="18880">
                        <c:v>9.4410000000000007</c:v>
                      </c:pt>
                      <c:pt idx="18881">
                        <c:v>9.4420000000000002</c:v>
                      </c:pt>
                      <c:pt idx="18882">
                        <c:v>9.4420000000000002</c:v>
                      </c:pt>
                      <c:pt idx="18883">
                        <c:v>9.4429999999999996</c:v>
                      </c:pt>
                      <c:pt idx="18884">
                        <c:v>9.4429999999999996</c:v>
                      </c:pt>
                      <c:pt idx="18885">
                        <c:v>9.4440000000000008</c:v>
                      </c:pt>
                      <c:pt idx="18886">
                        <c:v>9.4440000000000008</c:v>
                      </c:pt>
                      <c:pt idx="18887">
                        <c:v>9.4450000000000003</c:v>
                      </c:pt>
                      <c:pt idx="18888">
                        <c:v>9.4450000000000003</c:v>
                      </c:pt>
                      <c:pt idx="18889">
                        <c:v>9.4459999999999997</c:v>
                      </c:pt>
                      <c:pt idx="18890">
                        <c:v>9.4459999999999997</c:v>
                      </c:pt>
                      <c:pt idx="18891">
                        <c:v>9.4469999999999992</c:v>
                      </c:pt>
                      <c:pt idx="18892">
                        <c:v>9.4469999999999992</c:v>
                      </c:pt>
                      <c:pt idx="18893">
                        <c:v>9.4480000000000004</c:v>
                      </c:pt>
                      <c:pt idx="18894">
                        <c:v>9.4480000000000004</c:v>
                      </c:pt>
                      <c:pt idx="18895">
                        <c:v>9.4489999999999998</c:v>
                      </c:pt>
                      <c:pt idx="18896">
                        <c:v>9.4489999999999998</c:v>
                      </c:pt>
                      <c:pt idx="18897">
                        <c:v>9.4499999999999993</c:v>
                      </c:pt>
                      <c:pt idx="18898">
                        <c:v>9.4499999999999993</c:v>
                      </c:pt>
                      <c:pt idx="18899">
                        <c:v>9.4510000000000005</c:v>
                      </c:pt>
                      <c:pt idx="18900">
                        <c:v>9.4510000000000005</c:v>
                      </c:pt>
                      <c:pt idx="18901">
                        <c:v>9.452</c:v>
                      </c:pt>
                      <c:pt idx="18902">
                        <c:v>9.452</c:v>
                      </c:pt>
                      <c:pt idx="18903">
                        <c:v>9.4529999999999994</c:v>
                      </c:pt>
                      <c:pt idx="18904">
                        <c:v>9.4529999999999994</c:v>
                      </c:pt>
                      <c:pt idx="18905">
                        <c:v>9.4540000000000006</c:v>
                      </c:pt>
                      <c:pt idx="18906">
                        <c:v>9.4540000000000006</c:v>
                      </c:pt>
                      <c:pt idx="18907">
                        <c:v>9.4550000000000001</c:v>
                      </c:pt>
                      <c:pt idx="18908">
                        <c:v>9.4550000000000001</c:v>
                      </c:pt>
                      <c:pt idx="18909">
                        <c:v>9.4559999999999995</c:v>
                      </c:pt>
                      <c:pt idx="18910">
                        <c:v>9.4559999999999995</c:v>
                      </c:pt>
                      <c:pt idx="18911">
                        <c:v>9.4570000000000007</c:v>
                      </c:pt>
                      <c:pt idx="18912">
                        <c:v>9.4570000000000007</c:v>
                      </c:pt>
                      <c:pt idx="18913">
                        <c:v>9.4580000000000002</c:v>
                      </c:pt>
                      <c:pt idx="18914">
                        <c:v>9.4580000000000002</c:v>
                      </c:pt>
                      <c:pt idx="18915">
                        <c:v>9.4589999999999996</c:v>
                      </c:pt>
                      <c:pt idx="18916">
                        <c:v>9.4589999999999996</c:v>
                      </c:pt>
                      <c:pt idx="18917">
                        <c:v>9.4600000000000009</c:v>
                      </c:pt>
                      <c:pt idx="18918">
                        <c:v>9.4600000000000009</c:v>
                      </c:pt>
                      <c:pt idx="18919">
                        <c:v>9.4610000000000003</c:v>
                      </c:pt>
                      <c:pt idx="18920">
                        <c:v>9.4610000000000003</c:v>
                      </c:pt>
                      <c:pt idx="18921">
                        <c:v>9.4619999999999997</c:v>
                      </c:pt>
                      <c:pt idx="18922">
                        <c:v>9.4619999999999997</c:v>
                      </c:pt>
                      <c:pt idx="18923">
                        <c:v>9.4629999999999992</c:v>
                      </c:pt>
                      <c:pt idx="18924">
                        <c:v>9.4629999999999992</c:v>
                      </c:pt>
                      <c:pt idx="18925">
                        <c:v>9.4640000000000004</c:v>
                      </c:pt>
                      <c:pt idx="18926">
                        <c:v>9.4640000000000004</c:v>
                      </c:pt>
                      <c:pt idx="18927">
                        <c:v>9.4649999999999999</c:v>
                      </c:pt>
                      <c:pt idx="18928">
                        <c:v>9.4649999999999999</c:v>
                      </c:pt>
                      <c:pt idx="18929">
                        <c:v>9.4659999999999993</c:v>
                      </c:pt>
                      <c:pt idx="18930">
                        <c:v>9.4659999999999993</c:v>
                      </c:pt>
                      <c:pt idx="18931">
                        <c:v>9.4670000000000005</c:v>
                      </c:pt>
                      <c:pt idx="18932">
                        <c:v>9.4670000000000005</c:v>
                      </c:pt>
                      <c:pt idx="18933">
                        <c:v>9.468</c:v>
                      </c:pt>
                      <c:pt idx="18934">
                        <c:v>9.468</c:v>
                      </c:pt>
                      <c:pt idx="18935">
                        <c:v>9.4689999999999994</c:v>
                      </c:pt>
                      <c:pt idx="18936">
                        <c:v>9.4689999999999994</c:v>
                      </c:pt>
                      <c:pt idx="18937">
                        <c:v>9.4700000000000006</c:v>
                      </c:pt>
                      <c:pt idx="18938">
                        <c:v>9.4700000000000006</c:v>
                      </c:pt>
                      <c:pt idx="18939">
                        <c:v>9.4710000000000001</c:v>
                      </c:pt>
                      <c:pt idx="18940">
                        <c:v>9.4710000000000001</c:v>
                      </c:pt>
                      <c:pt idx="18941">
                        <c:v>9.4719999999999995</c:v>
                      </c:pt>
                      <c:pt idx="18942">
                        <c:v>9.4719999999999995</c:v>
                      </c:pt>
                      <c:pt idx="18943">
                        <c:v>9.4730000000000008</c:v>
                      </c:pt>
                      <c:pt idx="18944">
                        <c:v>9.4730000000000008</c:v>
                      </c:pt>
                      <c:pt idx="18945">
                        <c:v>9.4740000000000002</c:v>
                      </c:pt>
                      <c:pt idx="18946">
                        <c:v>9.4740000000000002</c:v>
                      </c:pt>
                      <c:pt idx="18947">
                        <c:v>9.4749999999999996</c:v>
                      </c:pt>
                      <c:pt idx="18948">
                        <c:v>9.4749999999999996</c:v>
                      </c:pt>
                      <c:pt idx="18949">
                        <c:v>9.4760000000000009</c:v>
                      </c:pt>
                      <c:pt idx="18950">
                        <c:v>9.4760000000000009</c:v>
                      </c:pt>
                      <c:pt idx="18951">
                        <c:v>9.4770000000000003</c:v>
                      </c:pt>
                      <c:pt idx="18952">
                        <c:v>9.4770000000000003</c:v>
                      </c:pt>
                      <c:pt idx="18953">
                        <c:v>9.4779999999999998</c:v>
                      </c:pt>
                      <c:pt idx="18954">
                        <c:v>9.4779999999999998</c:v>
                      </c:pt>
                      <c:pt idx="18955">
                        <c:v>9.4789999999999992</c:v>
                      </c:pt>
                      <c:pt idx="18956">
                        <c:v>9.4789999999999992</c:v>
                      </c:pt>
                      <c:pt idx="18957">
                        <c:v>9.48</c:v>
                      </c:pt>
                      <c:pt idx="18958">
                        <c:v>9.48</c:v>
                      </c:pt>
                      <c:pt idx="18959">
                        <c:v>9.4809999999999999</c:v>
                      </c:pt>
                      <c:pt idx="18960">
                        <c:v>9.4809999999999999</c:v>
                      </c:pt>
                      <c:pt idx="18961">
                        <c:v>9.4819999999999993</c:v>
                      </c:pt>
                      <c:pt idx="18962">
                        <c:v>9.4819999999999993</c:v>
                      </c:pt>
                      <c:pt idx="18963">
                        <c:v>9.4830000000000005</c:v>
                      </c:pt>
                      <c:pt idx="18964">
                        <c:v>9.4830000000000005</c:v>
                      </c:pt>
                      <c:pt idx="18965">
                        <c:v>9.484</c:v>
                      </c:pt>
                      <c:pt idx="18966">
                        <c:v>9.484</c:v>
                      </c:pt>
                      <c:pt idx="18967">
                        <c:v>9.4849999999999994</c:v>
                      </c:pt>
                      <c:pt idx="18968">
                        <c:v>9.4849999999999994</c:v>
                      </c:pt>
                      <c:pt idx="18969">
                        <c:v>9.4860000000000007</c:v>
                      </c:pt>
                      <c:pt idx="18970">
                        <c:v>9.4860000000000007</c:v>
                      </c:pt>
                      <c:pt idx="18971">
                        <c:v>9.4870000000000001</c:v>
                      </c:pt>
                      <c:pt idx="18972">
                        <c:v>9.4870000000000001</c:v>
                      </c:pt>
                      <c:pt idx="18973">
                        <c:v>9.4879999999999995</c:v>
                      </c:pt>
                      <c:pt idx="18974">
                        <c:v>9.4879999999999995</c:v>
                      </c:pt>
                      <c:pt idx="18975">
                        <c:v>9.4890000000000008</c:v>
                      </c:pt>
                      <c:pt idx="18976">
                        <c:v>9.4890000000000008</c:v>
                      </c:pt>
                      <c:pt idx="18977">
                        <c:v>9.49</c:v>
                      </c:pt>
                      <c:pt idx="18978">
                        <c:v>9.49</c:v>
                      </c:pt>
                      <c:pt idx="18979">
                        <c:v>9.4909999999999997</c:v>
                      </c:pt>
                      <c:pt idx="18980">
                        <c:v>9.4909999999999997</c:v>
                      </c:pt>
                      <c:pt idx="18981">
                        <c:v>9.4920000000000009</c:v>
                      </c:pt>
                      <c:pt idx="18982">
                        <c:v>9.4920000000000009</c:v>
                      </c:pt>
                      <c:pt idx="18983">
                        <c:v>9.4930000000000003</c:v>
                      </c:pt>
                      <c:pt idx="18984">
                        <c:v>9.4930000000000003</c:v>
                      </c:pt>
                      <c:pt idx="18985">
                        <c:v>9.4939999999999998</c:v>
                      </c:pt>
                      <c:pt idx="18986">
                        <c:v>9.4939999999999998</c:v>
                      </c:pt>
                      <c:pt idx="18987">
                        <c:v>9.4949999999999992</c:v>
                      </c:pt>
                      <c:pt idx="18988">
                        <c:v>9.4949999999999992</c:v>
                      </c:pt>
                      <c:pt idx="18989">
                        <c:v>9.4960000000000004</c:v>
                      </c:pt>
                      <c:pt idx="18990">
                        <c:v>9.4960000000000004</c:v>
                      </c:pt>
                      <c:pt idx="18991">
                        <c:v>9.4969999999999999</c:v>
                      </c:pt>
                      <c:pt idx="18992">
                        <c:v>9.4969999999999999</c:v>
                      </c:pt>
                      <c:pt idx="18993">
                        <c:v>9.4979999999999993</c:v>
                      </c:pt>
                      <c:pt idx="18994">
                        <c:v>9.4979999999999993</c:v>
                      </c:pt>
                      <c:pt idx="18995">
                        <c:v>9.4990000000000006</c:v>
                      </c:pt>
                      <c:pt idx="18996">
                        <c:v>9.4990000000000006</c:v>
                      </c:pt>
                      <c:pt idx="18997">
                        <c:v>9.5</c:v>
                      </c:pt>
                      <c:pt idx="18998">
                        <c:v>9.5</c:v>
                      </c:pt>
                      <c:pt idx="18999">
                        <c:v>9.5009999999999994</c:v>
                      </c:pt>
                      <c:pt idx="19000">
                        <c:v>9.5009999999999994</c:v>
                      </c:pt>
                      <c:pt idx="19001">
                        <c:v>9.5020000000000007</c:v>
                      </c:pt>
                      <c:pt idx="19002">
                        <c:v>9.5020000000000007</c:v>
                      </c:pt>
                      <c:pt idx="19003">
                        <c:v>9.5030000000000001</c:v>
                      </c:pt>
                      <c:pt idx="19004">
                        <c:v>9.5030000000000001</c:v>
                      </c:pt>
                      <c:pt idx="19005">
                        <c:v>9.5039999999999996</c:v>
                      </c:pt>
                      <c:pt idx="19006">
                        <c:v>9.5039999999999996</c:v>
                      </c:pt>
                      <c:pt idx="19007">
                        <c:v>9.5050000000000008</c:v>
                      </c:pt>
                      <c:pt idx="19008">
                        <c:v>9.5050000000000008</c:v>
                      </c:pt>
                      <c:pt idx="19009">
                        <c:v>9.5060000000000002</c:v>
                      </c:pt>
                      <c:pt idx="19010">
                        <c:v>9.5060000000000002</c:v>
                      </c:pt>
                      <c:pt idx="19011">
                        <c:v>9.5069999999999997</c:v>
                      </c:pt>
                      <c:pt idx="19012">
                        <c:v>9.5069999999999997</c:v>
                      </c:pt>
                      <c:pt idx="19013">
                        <c:v>9.5079999999999991</c:v>
                      </c:pt>
                      <c:pt idx="19014">
                        <c:v>9.5079999999999991</c:v>
                      </c:pt>
                      <c:pt idx="19015">
                        <c:v>9.5090000000000003</c:v>
                      </c:pt>
                      <c:pt idx="19016">
                        <c:v>9.5090000000000003</c:v>
                      </c:pt>
                      <c:pt idx="19017">
                        <c:v>9.51</c:v>
                      </c:pt>
                      <c:pt idx="19018">
                        <c:v>9.51</c:v>
                      </c:pt>
                      <c:pt idx="19019">
                        <c:v>9.5109999999999992</c:v>
                      </c:pt>
                      <c:pt idx="19020">
                        <c:v>9.5109999999999992</c:v>
                      </c:pt>
                      <c:pt idx="19021">
                        <c:v>9.5120000000000005</c:v>
                      </c:pt>
                      <c:pt idx="19022">
                        <c:v>9.5120000000000005</c:v>
                      </c:pt>
                      <c:pt idx="19023">
                        <c:v>9.5129999999999999</c:v>
                      </c:pt>
                      <c:pt idx="19024">
                        <c:v>9.5129999999999999</c:v>
                      </c:pt>
                      <c:pt idx="19025">
                        <c:v>9.5139999999999993</c:v>
                      </c:pt>
                      <c:pt idx="19026">
                        <c:v>9.5139999999999993</c:v>
                      </c:pt>
                      <c:pt idx="19027">
                        <c:v>9.5150000000000006</c:v>
                      </c:pt>
                      <c:pt idx="19028">
                        <c:v>9.5150000000000006</c:v>
                      </c:pt>
                      <c:pt idx="19029">
                        <c:v>9.516</c:v>
                      </c:pt>
                      <c:pt idx="19030">
                        <c:v>9.516</c:v>
                      </c:pt>
                      <c:pt idx="19031">
                        <c:v>9.5169999999999995</c:v>
                      </c:pt>
                      <c:pt idx="19032">
                        <c:v>9.5169999999999995</c:v>
                      </c:pt>
                      <c:pt idx="19033">
                        <c:v>9.5180000000000007</c:v>
                      </c:pt>
                      <c:pt idx="19034">
                        <c:v>9.5180000000000007</c:v>
                      </c:pt>
                      <c:pt idx="19035">
                        <c:v>9.5190000000000001</c:v>
                      </c:pt>
                      <c:pt idx="19036">
                        <c:v>9.5190000000000001</c:v>
                      </c:pt>
                      <c:pt idx="19037">
                        <c:v>9.52</c:v>
                      </c:pt>
                      <c:pt idx="19038">
                        <c:v>9.52</c:v>
                      </c:pt>
                      <c:pt idx="19039">
                        <c:v>9.5210000000000008</c:v>
                      </c:pt>
                      <c:pt idx="19040">
                        <c:v>9.5210000000000008</c:v>
                      </c:pt>
                      <c:pt idx="19041">
                        <c:v>9.5220000000000002</c:v>
                      </c:pt>
                      <c:pt idx="19042">
                        <c:v>9.5220000000000002</c:v>
                      </c:pt>
                      <c:pt idx="19043">
                        <c:v>9.5229999999999997</c:v>
                      </c:pt>
                      <c:pt idx="19044">
                        <c:v>9.5229999999999997</c:v>
                      </c:pt>
                      <c:pt idx="19045">
                        <c:v>9.5239999999999991</c:v>
                      </c:pt>
                      <c:pt idx="19046">
                        <c:v>9.5239999999999991</c:v>
                      </c:pt>
                      <c:pt idx="19047">
                        <c:v>9.5250000000000004</c:v>
                      </c:pt>
                      <c:pt idx="19048">
                        <c:v>9.5250000000000004</c:v>
                      </c:pt>
                      <c:pt idx="19049">
                        <c:v>9.5259999999999998</c:v>
                      </c:pt>
                      <c:pt idx="19050">
                        <c:v>9.5259999999999998</c:v>
                      </c:pt>
                      <c:pt idx="19051">
                        <c:v>9.5269999999999992</c:v>
                      </c:pt>
                      <c:pt idx="19052">
                        <c:v>9.5269999999999992</c:v>
                      </c:pt>
                      <c:pt idx="19053">
                        <c:v>9.5280000000000005</c:v>
                      </c:pt>
                      <c:pt idx="19054">
                        <c:v>9.5280000000000005</c:v>
                      </c:pt>
                      <c:pt idx="19055">
                        <c:v>9.5289999999999999</c:v>
                      </c:pt>
                      <c:pt idx="19056">
                        <c:v>9.5289999999999999</c:v>
                      </c:pt>
                      <c:pt idx="19057">
                        <c:v>9.5299999999999994</c:v>
                      </c:pt>
                      <c:pt idx="19058">
                        <c:v>9.5299999999999994</c:v>
                      </c:pt>
                      <c:pt idx="19059">
                        <c:v>9.5310000000000006</c:v>
                      </c:pt>
                      <c:pt idx="19060">
                        <c:v>9.5310000000000006</c:v>
                      </c:pt>
                      <c:pt idx="19061">
                        <c:v>9.532</c:v>
                      </c:pt>
                      <c:pt idx="19062">
                        <c:v>9.532</c:v>
                      </c:pt>
                      <c:pt idx="19063">
                        <c:v>9.5329999999999995</c:v>
                      </c:pt>
                      <c:pt idx="19064">
                        <c:v>9.5329999999999995</c:v>
                      </c:pt>
                      <c:pt idx="19065">
                        <c:v>9.5340000000000007</c:v>
                      </c:pt>
                      <c:pt idx="19066">
                        <c:v>9.5340000000000007</c:v>
                      </c:pt>
                      <c:pt idx="19067">
                        <c:v>9.5350000000000001</c:v>
                      </c:pt>
                      <c:pt idx="19068">
                        <c:v>9.5350000000000001</c:v>
                      </c:pt>
                      <c:pt idx="19069">
                        <c:v>9.5359999999999996</c:v>
                      </c:pt>
                      <c:pt idx="19070">
                        <c:v>9.5359999999999996</c:v>
                      </c:pt>
                      <c:pt idx="19071">
                        <c:v>9.5370000000000008</c:v>
                      </c:pt>
                      <c:pt idx="19072">
                        <c:v>9.5370000000000008</c:v>
                      </c:pt>
                      <c:pt idx="19073">
                        <c:v>9.5380000000000003</c:v>
                      </c:pt>
                      <c:pt idx="19074">
                        <c:v>9.5380000000000003</c:v>
                      </c:pt>
                      <c:pt idx="19075">
                        <c:v>9.5389999999999997</c:v>
                      </c:pt>
                      <c:pt idx="19076">
                        <c:v>9.5389999999999997</c:v>
                      </c:pt>
                      <c:pt idx="19077">
                        <c:v>9.5399999999999991</c:v>
                      </c:pt>
                      <c:pt idx="19078">
                        <c:v>9.5399999999999991</c:v>
                      </c:pt>
                      <c:pt idx="19079">
                        <c:v>9.5410000000000004</c:v>
                      </c:pt>
                      <c:pt idx="19080">
                        <c:v>9.5410000000000004</c:v>
                      </c:pt>
                      <c:pt idx="19081">
                        <c:v>9.5419999999999998</c:v>
                      </c:pt>
                      <c:pt idx="19082">
                        <c:v>9.5419999999999998</c:v>
                      </c:pt>
                      <c:pt idx="19083">
                        <c:v>9.5429999999999993</c:v>
                      </c:pt>
                      <c:pt idx="19084">
                        <c:v>9.5429999999999993</c:v>
                      </c:pt>
                      <c:pt idx="19085">
                        <c:v>9.5440000000000005</c:v>
                      </c:pt>
                      <c:pt idx="19086">
                        <c:v>9.5440000000000005</c:v>
                      </c:pt>
                      <c:pt idx="19087">
                        <c:v>9.5449999999999999</c:v>
                      </c:pt>
                      <c:pt idx="19088">
                        <c:v>9.5449999999999999</c:v>
                      </c:pt>
                      <c:pt idx="19089">
                        <c:v>9.5459999999999994</c:v>
                      </c:pt>
                      <c:pt idx="19090">
                        <c:v>9.5459999999999994</c:v>
                      </c:pt>
                      <c:pt idx="19091">
                        <c:v>9.5470000000000006</c:v>
                      </c:pt>
                      <c:pt idx="19092">
                        <c:v>9.5470000000000006</c:v>
                      </c:pt>
                      <c:pt idx="19093">
                        <c:v>9.548</c:v>
                      </c:pt>
                      <c:pt idx="19094">
                        <c:v>9.548</c:v>
                      </c:pt>
                      <c:pt idx="19095">
                        <c:v>9.5489999999999995</c:v>
                      </c:pt>
                      <c:pt idx="19096">
                        <c:v>9.5489999999999995</c:v>
                      </c:pt>
                      <c:pt idx="19097">
                        <c:v>9.5500000000000007</c:v>
                      </c:pt>
                      <c:pt idx="19098">
                        <c:v>9.5500000000000007</c:v>
                      </c:pt>
                      <c:pt idx="19099">
                        <c:v>9.5510000000000002</c:v>
                      </c:pt>
                      <c:pt idx="19100">
                        <c:v>9.5510000000000002</c:v>
                      </c:pt>
                      <c:pt idx="19101">
                        <c:v>9.5519999999999996</c:v>
                      </c:pt>
                      <c:pt idx="19102">
                        <c:v>9.5519999999999996</c:v>
                      </c:pt>
                      <c:pt idx="19103">
                        <c:v>9.5530000000000008</c:v>
                      </c:pt>
                      <c:pt idx="19104">
                        <c:v>9.5530000000000008</c:v>
                      </c:pt>
                      <c:pt idx="19105">
                        <c:v>9.5540000000000003</c:v>
                      </c:pt>
                      <c:pt idx="19106">
                        <c:v>9.5540000000000003</c:v>
                      </c:pt>
                      <c:pt idx="19107">
                        <c:v>9.5549999999999997</c:v>
                      </c:pt>
                      <c:pt idx="19108">
                        <c:v>9.5549999999999997</c:v>
                      </c:pt>
                      <c:pt idx="19109">
                        <c:v>9.5559999999999992</c:v>
                      </c:pt>
                      <c:pt idx="19110">
                        <c:v>9.5559999999999992</c:v>
                      </c:pt>
                      <c:pt idx="19111">
                        <c:v>9.5570000000000004</c:v>
                      </c:pt>
                      <c:pt idx="19112">
                        <c:v>9.5570000000000004</c:v>
                      </c:pt>
                      <c:pt idx="19113">
                        <c:v>9.5579999999999998</c:v>
                      </c:pt>
                      <c:pt idx="19114">
                        <c:v>9.5579999999999998</c:v>
                      </c:pt>
                      <c:pt idx="19115">
                        <c:v>9.5589999999999993</c:v>
                      </c:pt>
                      <c:pt idx="19116">
                        <c:v>9.5589999999999993</c:v>
                      </c:pt>
                      <c:pt idx="19117">
                        <c:v>9.56</c:v>
                      </c:pt>
                      <c:pt idx="19118">
                        <c:v>9.56</c:v>
                      </c:pt>
                      <c:pt idx="19119">
                        <c:v>9.5609999999999999</c:v>
                      </c:pt>
                      <c:pt idx="19120">
                        <c:v>9.5609999999999999</c:v>
                      </c:pt>
                      <c:pt idx="19121">
                        <c:v>9.5619999999999994</c:v>
                      </c:pt>
                      <c:pt idx="19122">
                        <c:v>9.5619999999999994</c:v>
                      </c:pt>
                      <c:pt idx="19123">
                        <c:v>9.5630000000000006</c:v>
                      </c:pt>
                      <c:pt idx="19124">
                        <c:v>9.5630000000000006</c:v>
                      </c:pt>
                      <c:pt idx="19125">
                        <c:v>9.5640000000000001</c:v>
                      </c:pt>
                      <c:pt idx="19126">
                        <c:v>9.5640000000000001</c:v>
                      </c:pt>
                      <c:pt idx="19127">
                        <c:v>9.5649999999999995</c:v>
                      </c:pt>
                      <c:pt idx="19128">
                        <c:v>9.5649999999999995</c:v>
                      </c:pt>
                      <c:pt idx="19129">
                        <c:v>9.5660000000000007</c:v>
                      </c:pt>
                      <c:pt idx="19130">
                        <c:v>9.5660000000000007</c:v>
                      </c:pt>
                      <c:pt idx="19131">
                        <c:v>9.5670000000000002</c:v>
                      </c:pt>
                      <c:pt idx="19132">
                        <c:v>9.5670000000000002</c:v>
                      </c:pt>
                      <c:pt idx="19133">
                        <c:v>9.5679999999999996</c:v>
                      </c:pt>
                      <c:pt idx="19134">
                        <c:v>9.5679999999999996</c:v>
                      </c:pt>
                      <c:pt idx="19135">
                        <c:v>9.5690000000000008</c:v>
                      </c:pt>
                      <c:pt idx="19136">
                        <c:v>9.5690000000000008</c:v>
                      </c:pt>
                      <c:pt idx="19137">
                        <c:v>9.57</c:v>
                      </c:pt>
                      <c:pt idx="19138">
                        <c:v>9.57</c:v>
                      </c:pt>
                      <c:pt idx="19139">
                        <c:v>9.5709999999999997</c:v>
                      </c:pt>
                      <c:pt idx="19140">
                        <c:v>9.5709999999999997</c:v>
                      </c:pt>
                      <c:pt idx="19141">
                        <c:v>9.5719999999999992</c:v>
                      </c:pt>
                      <c:pt idx="19142">
                        <c:v>9.5719999999999992</c:v>
                      </c:pt>
                      <c:pt idx="19143">
                        <c:v>9.5730000000000004</c:v>
                      </c:pt>
                      <c:pt idx="19144">
                        <c:v>9.5730000000000004</c:v>
                      </c:pt>
                      <c:pt idx="19145">
                        <c:v>9.5739999999999998</c:v>
                      </c:pt>
                      <c:pt idx="19146">
                        <c:v>9.5739999999999998</c:v>
                      </c:pt>
                      <c:pt idx="19147">
                        <c:v>9.5749999999999993</c:v>
                      </c:pt>
                      <c:pt idx="19148">
                        <c:v>9.5749999999999993</c:v>
                      </c:pt>
                      <c:pt idx="19149">
                        <c:v>9.5760000000000005</c:v>
                      </c:pt>
                      <c:pt idx="19150">
                        <c:v>9.5760000000000005</c:v>
                      </c:pt>
                      <c:pt idx="19151">
                        <c:v>9.577</c:v>
                      </c:pt>
                      <c:pt idx="19152">
                        <c:v>9.577</c:v>
                      </c:pt>
                      <c:pt idx="19153">
                        <c:v>9.5779999999999994</c:v>
                      </c:pt>
                      <c:pt idx="19154">
                        <c:v>9.5779999999999994</c:v>
                      </c:pt>
                      <c:pt idx="19155">
                        <c:v>9.5790000000000006</c:v>
                      </c:pt>
                      <c:pt idx="19156">
                        <c:v>9.5790000000000006</c:v>
                      </c:pt>
                      <c:pt idx="19157">
                        <c:v>9.58</c:v>
                      </c:pt>
                      <c:pt idx="19158">
                        <c:v>9.58</c:v>
                      </c:pt>
                      <c:pt idx="19159">
                        <c:v>9.5809999999999995</c:v>
                      </c:pt>
                      <c:pt idx="19160">
                        <c:v>9.5809999999999995</c:v>
                      </c:pt>
                      <c:pt idx="19161">
                        <c:v>9.5820000000000007</c:v>
                      </c:pt>
                      <c:pt idx="19162">
                        <c:v>9.5820000000000007</c:v>
                      </c:pt>
                      <c:pt idx="19163">
                        <c:v>9.5830000000000002</c:v>
                      </c:pt>
                      <c:pt idx="19164">
                        <c:v>9.5830000000000002</c:v>
                      </c:pt>
                      <c:pt idx="19165">
                        <c:v>9.5839999999999996</c:v>
                      </c:pt>
                      <c:pt idx="19166">
                        <c:v>9.5839999999999996</c:v>
                      </c:pt>
                      <c:pt idx="19167">
                        <c:v>9.5850000000000009</c:v>
                      </c:pt>
                      <c:pt idx="19168">
                        <c:v>9.5850000000000009</c:v>
                      </c:pt>
                      <c:pt idx="19169">
                        <c:v>9.5860000000000003</c:v>
                      </c:pt>
                      <c:pt idx="19170">
                        <c:v>9.5860000000000003</c:v>
                      </c:pt>
                      <c:pt idx="19171">
                        <c:v>9.5869999999999997</c:v>
                      </c:pt>
                      <c:pt idx="19172">
                        <c:v>9.5869999999999997</c:v>
                      </c:pt>
                      <c:pt idx="19173">
                        <c:v>9.5879999999999992</c:v>
                      </c:pt>
                      <c:pt idx="19174">
                        <c:v>9.5879999999999992</c:v>
                      </c:pt>
                      <c:pt idx="19175">
                        <c:v>9.5890000000000004</c:v>
                      </c:pt>
                      <c:pt idx="19176">
                        <c:v>9.5890000000000004</c:v>
                      </c:pt>
                      <c:pt idx="19177">
                        <c:v>9.59</c:v>
                      </c:pt>
                      <c:pt idx="19178">
                        <c:v>9.59</c:v>
                      </c:pt>
                      <c:pt idx="19179">
                        <c:v>9.5909999999999993</c:v>
                      </c:pt>
                      <c:pt idx="19180">
                        <c:v>9.5909999999999993</c:v>
                      </c:pt>
                      <c:pt idx="19181">
                        <c:v>9.5920000000000005</c:v>
                      </c:pt>
                      <c:pt idx="19182">
                        <c:v>9.5920000000000005</c:v>
                      </c:pt>
                      <c:pt idx="19183">
                        <c:v>9.593</c:v>
                      </c:pt>
                      <c:pt idx="19184">
                        <c:v>9.593</c:v>
                      </c:pt>
                      <c:pt idx="19185">
                        <c:v>9.5939999999999994</c:v>
                      </c:pt>
                      <c:pt idx="19186">
                        <c:v>9.5939999999999994</c:v>
                      </c:pt>
                      <c:pt idx="19187">
                        <c:v>9.5950000000000006</c:v>
                      </c:pt>
                      <c:pt idx="19188">
                        <c:v>9.5950000000000006</c:v>
                      </c:pt>
                      <c:pt idx="19189">
                        <c:v>9.5960000000000001</c:v>
                      </c:pt>
                      <c:pt idx="19190">
                        <c:v>9.5960000000000001</c:v>
                      </c:pt>
                      <c:pt idx="19191">
                        <c:v>9.5969999999999995</c:v>
                      </c:pt>
                      <c:pt idx="19192">
                        <c:v>9.5969999999999995</c:v>
                      </c:pt>
                      <c:pt idx="19193">
                        <c:v>9.5980000000000008</c:v>
                      </c:pt>
                      <c:pt idx="19194">
                        <c:v>9.5980000000000008</c:v>
                      </c:pt>
                      <c:pt idx="19195">
                        <c:v>9.5990000000000002</c:v>
                      </c:pt>
                      <c:pt idx="19196">
                        <c:v>9.5990000000000002</c:v>
                      </c:pt>
                      <c:pt idx="19197">
                        <c:v>9.6</c:v>
                      </c:pt>
                      <c:pt idx="19198">
                        <c:v>9.6</c:v>
                      </c:pt>
                      <c:pt idx="19199">
                        <c:v>9.6010000000000009</c:v>
                      </c:pt>
                      <c:pt idx="19200">
                        <c:v>9.6010000000000009</c:v>
                      </c:pt>
                      <c:pt idx="19201">
                        <c:v>9.6020000000000003</c:v>
                      </c:pt>
                      <c:pt idx="19202">
                        <c:v>9.6020000000000003</c:v>
                      </c:pt>
                      <c:pt idx="19203">
                        <c:v>9.6029999999999998</c:v>
                      </c:pt>
                      <c:pt idx="19204">
                        <c:v>9.6029999999999998</c:v>
                      </c:pt>
                      <c:pt idx="19205">
                        <c:v>9.6039999999999992</c:v>
                      </c:pt>
                      <c:pt idx="19206">
                        <c:v>9.6039999999999992</c:v>
                      </c:pt>
                      <c:pt idx="19207">
                        <c:v>9.6050000000000004</c:v>
                      </c:pt>
                      <c:pt idx="19208">
                        <c:v>9.6050000000000004</c:v>
                      </c:pt>
                      <c:pt idx="19209">
                        <c:v>9.6059999999999999</c:v>
                      </c:pt>
                      <c:pt idx="19210">
                        <c:v>9.6059999999999999</c:v>
                      </c:pt>
                      <c:pt idx="19211">
                        <c:v>9.6069999999999993</c:v>
                      </c:pt>
                      <c:pt idx="19212">
                        <c:v>9.6069999999999993</c:v>
                      </c:pt>
                      <c:pt idx="19213">
                        <c:v>9.6080000000000005</c:v>
                      </c:pt>
                      <c:pt idx="19214">
                        <c:v>9.6080000000000005</c:v>
                      </c:pt>
                      <c:pt idx="19215">
                        <c:v>9.609</c:v>
                      </c:pt>
                      <c:pt idx="19216">
                        <c:v>9.609</c:v>
                      </c:pt>
                      <c:pt idx="19217">
                        <c:v>9.61</c:v>
                      </c:pt>
                      <c:pt idx="19218">
                        <c:v>9.61</c:v>
                      </c:pt>
                      <c:pt idx="19219">
                        <c:v>9.6110000000000007</c:v>
                      </c:pt>
                      <c:pt idx="19220">
                        <c:v>9.6110000000000007</c:v>
                      </c:pt>
                      <c:pt idx="19221">
                        <c:v>9.6120000000000001</c:v>
                      </c:pt>
                      <c:pt idx="19222">
                        <c:v>9.6120000000000001</c:v>
                      </c:pt>
                      <c:pt idx="19223">
                        <c:v>9.6129999999999995</c:v>
                      </c:pt>
                      <c:pt idx="19224">
                        <c:v>9.6129999999999995</c:v>
                      </c:pt>
                      <c:pt idx="19225">
                        <c:v>9.6140000000000008</c:v>
                      </c:pt>
                      <c:pt idx="19226">
                        <c:v>9.6140000000000008</c:v>
                      </c:pt>
                      <c:pt idx="19227">
                        <c:v>9.6150000000000002</c:v>
                      </c:pt>
                      <c:pt idx="19228">
                        <c:v>9.6150000000000002</c:v>
                      </c:pt>
                      <c:pt idx="19229">
                        <c:v>9.6159999999999997</c:v>
                      </c:pt>
                      <c:pt idx="19230">
                        <c:v>9.6159999999999997</c:v>
                      </c:pt>
                      <c:pt idx="19231">
                        <c:v>9.6170000000000009</c:v>
                      </c:pt>
                      <c:pt idx="19232">
                        <c:v>9.6170000000000009</c:v>
                      </c:pt>
                      <c:pt idx="19233">
                        <c:v>9.6180000000000003</c:v>
                      </c:pt>
                      <c:pt idx="19234">
                        <c:v>9.6180000000000003</c:v>
                      </c:pt>
                      <c:pt idx="19235">
                        <c:v>9.6189999999999998</c:v>
                      </c:pt>
                      <c:pt idx="19236">
                        <c:v>9.6189999999999998</c:v>
                      </c:pt>
                      <c:pt idx="19237">
                        <c:v>9.6199999999999992</c:v>
                      </c:pt>
                      <c:pt idx="19238">
                        <c:v>9.6199999999999992</c:v>
                      </c:pt>
                      <c:pt idx="19239">
                        <c:v>9.6210000000000004</c:v>
                      </c:pt>
                      <c:pt idx="19240">
                        <c:v>9.6210000000000004</c:v>
                      </c:pt>
                      <c:pt idx="19241">
                        <c:v>9.6219999999999999</c:v>
                      </c:pt>
                      <c:pt idx="19242">
                        <c:v>9.6219999999999999</c:v>
                      </c:pt>
                      <c:pt idx="19243">
                        <c:v>9.6229999999999993</c:v>
                      </c:pt>
                      <c:pt idx="19244">
                        <c:v>9.6229999999999993</c:v>
                      </c:pt>
                      <c:pt idx="19245">
                        <c:v>9.6240000000000006</c:v>
                      </c:pt>
                      <c:pt idx="19246">
                        <c:v>9.6240000000000006</c:v>
                      </c:pt>
                      <c:pt idx="19247">
                        <c:v>9.625</c:v>
                      </c:pt>
                      <c:pt idx="19248">
                        <c:v>9.625</c:v>
                      </c:pt>
                      <c:pt idx="19249">
                        <c:v>9.6259999999999994</c:v>
                      </c:pt>
                      <c:pt idx="19250">
                        <c:v>9.6259999999999994</c:v>
                      </c:pt>
                      <c:pt idx="19251">
                        <c:v>9.6270000000000007</c:v>
                      </c:pt>
                      <c:pt idx="19252">
                        <c:v>9.6270000000000007</c:v>
                      </c:pt>
                      <c:pt idx="19253">
                        <c:v>9.6280000000000001</c:v>
                      </c:pt>
                      <c:pt idx="19254">
                        <c:v>9.6280000000000001</c:v>
                      </c:pt>
                      <c:pt idx="19255">
                        <c:v>9.6289999999999996</c:v>
                      </c:pt>
                      <c:pt idx="19256">
                        <c:v>9.6289999999999996</c:v>
                      </c:pt>
                      <c:pt idx="19257">
                        <c:v>9.6300000000000008</c:v>
                      </c:pt>
                      <c:pt idx="19258">
                        <c:v>9.6300000000000008</c:v>
                      </c:pt>
                      <c:pt idx="19259">
                        <c:v>9.6310000000000002</c:v>
                      </c:pt>
                      <c:pt idx="19260">
                        <c:v>9.6310000000000002</c:v>
                      </c:pt>
                      <c:pt idx="19261">
                        <c:v>9.6319999999999997</c:v>
                      </c:pt>
                      <c:pt idx="19262">
                        <c:v>9.6319999999999997</c:v>
                      </c:pt>
                      <c:pt idx="19263">
                        <c:v>9.6329999999999991</c:v>
                      </c:pt>
                      <c:pt idx="19264">
                        <c:v>9.6329999999999991</c:v>
                      </c:pt>
                      <c:pt idx="19265">
                        <c:v>9.6340000000000003</c:v>
                      </c:pt>
                      <c:pt idx="19266">
                        <c:v>9.6340000000000003</c:v>
                      </c:pt>
                      <c:pt idx="19267">
                        <c:v>9.6349999999999998</c:v>
                      </c:pt>
                      <c:pt idx="19268">
                        <c:v>9.6349999999999998</c:v>
                      </c:pt>
                      <c:pt idx="19269">
                        <c:v>9.6359999999999992</c:v>
                      </c:pt>
                      <c:pt idx="19270">
                        <c:v>9.6359999999999992</c:v>
                      </c:pt>
                      <c:pt idx="19271">
                        <c:v>9.6370000000000005</c:v>
                      </c:pt>
                      <c:pt idx="19272">
                        <c:v>9.6370000000000005</c:v>
                      </c:pt>
                      <c:pt idx="19273">
                        <c:v>9.6379999999999999</c:v>
                      </c:pt>
                      <c:pt idx="19274">
                        <c:v>9.6379999999999999</c:v>
                      </c:pt>
                      <c:pt idx="19275">
                        <c:v>9.6389999999999993</c:v>
                      </c:pt>
                      <c:pt idx="19276">
                        <c:v>9.6389999999999993</c:v>
                      </c:pt>
                      <c:pt idx="19277">
                        <c:v>9.64</c:v>
                      </c:pt>
                      <c:pt idx="19278">
                        <c:v>9.64</c:v>
                      </c:pt>
                      <c:pt idx="19279">
                        <c:v>9.641</c:v>
                      </c:pt>
                      <c:pt idx="19280">
                        <c:v>9.641</c:v>
                      </c:pt>
                      <c:pt idx="19281">
                        <c:v>9.6419999999999995</c:v>
                      </c:pt>
                      <c:pt idx="19282">
                        <c:v>9.6419999999999995</c:v>
                      </c:pt>
                      <c:pt idx="19283">
                        <c:v>9.6430000000000007</c:v>
                      </c:pt>
                      <c:pt idx="19284">
                        <c:v>9.6430000000000007</c:v>
                      </c:pt>
                      <c:pt idx="19285">
                        <c:v>9.6440000000000001</c:v>
                      </c:pt>
                      <c:pt idx="19286">
                        <c:v>9.6440000000000001</c:v>
                      </c:pt>
                      <c:pt idx="19287">
                        <c:v>9.6449999999999996</c:v>
                      </c:pt>
                      <c:pt idx="19288">
                        <c:v>9.6449999999999996</c:v>
                      </c:pt>
                      <c:pt idx="19289">
                        <c:v>9.6460000000000008</c:v>
                      </c:pt>
                      <c:pt idx="19290">
                        <c:v>9.6460000000000008</c:v>
                      </c:pt>
                      <c:pt idx="19291">
                        <c:v>9.6470000000000002</c:v>
                      </c:pt>
                      <c:pt idx="19292">
                        <c:v>9.6470000000000002</c:v>
                      </c:pt>
                      <c:pt idx="19293">
                        <c:v>9.6479999999999997</c:v>
                      </c:pt>
                      <c:pt idx="19294">
                        <c:v>9.6479999999999997</c:v>
                      </c:pt>
                      <c:pt idx="19295">
                        <c:v>9.6489999999999991</c:v>
                      </c:pt>
                      <c:pt idx="19296">
                        <c:v>9.6489999999999991</c:v>
                      </c:pt>
                      <c:pt idx="19297">
                        <c:v>9.65</c:v>
                      </c:pt>
                      <c:pt idx="19298">
                        <c:v>9.65</c:v>
                      </c:pt>
                      <c:pt idx="19299">
                        <c:v>9.6509999999999998</c:v>
                      </c:pt>
                      <c:pt idx="19300">
                        <c:v>9.6509999999999998</c:v>
                      </c:pt>
                      <c:pt idx="19301">
                        <c:v>9.6519999999999992</c:v>
                      </c:pt>
                      <c:pt idx="19302">
                        <c:v>9.6519999999999992</c:v>
                      </c:pt>
                      <c:pt idx="19303">
                        <c:v>9.6530000000000005</c:v>
                      </c:pt>
                      <c:pt idx="19304">
                        <c:v>9.6530000000000005</c:v>
                      </c:pt>
                      <c:pt idx="19305">
                        <c:v>9.6539999999999999</c:v>
                      </c:pt>
                      <c:pt idx="19306">
                        <c:v>9.6539999999999999</c:v>
                      </c:pt>
                      <c:pt idx="19307">
                        <c:v>9.6549999999999994</c:v>
                      </c:pt>
                      <c:pt idx="19308">
                        <c:v>9.6549999999999994</c:v>
                      </c:pt>
                      <c:pt idx="19309">
                        <c:v>9.6560000000000006</c:v>
                      </c:pt>
                      <c:pt idx="19310">
                        <c:v>9.6560000000000006</c:v>
                      </c:pt>
                      <c:pt idx="19311">
                        <c:v>9.657</c:v>
                      </c:pt>
                      <c:pt idx="19312">
                        <c:v>9.657</c:v>
                      </c:pt>
                      <c:pt idx="19313">
                        <c:v>9.6579999999999995</c:v>
                      </c:pt>
                      <c:pt idx="19314">
                        <c:v>9.6579999999999995</c:v>
                      </c:pt>
                      <c:pt idx="19315">
                        <c:v>9.6590000000000007</c:v>
                      </c:pt>
                      <c:pt idx="19316">
                        <c:v>9.6590000000000007</c:v>
                      </c:pt>
                      <c:pt idx="19317">
                        <c:v>9.66</c:v>
                      </c:pt>
                      <c:pt idx="19318">
                        <c:v>9.66</c:v>
                      </c:pt>
                      <c:pt idx="19319">
                        <c:v>9.6609999999999996</c:v>
                      </c:pt>
                      <c:pt idx="19320">
                        <c:v>9.6609999999999996</c:v>
                      </c:pt>
                      <c:pt idx="19321">
                        <c:v>9.6620000000000008</c:v>
                      </c:pt>
                      <c:pt idx="19322">
                        <c:v>9.6620000000000008</c:v>
                      </c:pt>
                      <c:pt idx="19323">
                        <c:v>9.6630000000000003</c:v>
                      </c:pt>
                      <c:pt idx="19324">
                        <c:v>9.6630000000000003</c:v>
                      </c:pt>
                      <c:pt idx="19325">
                        <c:v>9.6639999999999997</c:v>
                      </c:pt>
                      <c:pt idx="19326">
                        <c:v>9.6639999999999997</c:v>
                      </c:pt>
                      <c:pt idx="19327">
                        <c:v>9.6649999999999991</c:v>
                      </c:pt>
                      <c:pt idx="19328">
                        <c:v>9.6649999999999991</c:v>
                      </c:pt>
                      <c:pt idx="19329">
                        <c:v>9.6660000000000004</c:v>
                      </c:pt>
                      <c:pt idx="19330">
                        <c:v>9.6660000000000004</c:v>
                      </c:pt>
                      <c:pt idx="19331">
                        <c:v>9.6669999999999998</c:v>
                      </c:pt>
                      <c:pt idx="19332">
                        <c:v>9.6669999999999998</c:v>
                      </c:pt>
                      <c:pt idx="19333">
                        <c:v>9.6679999999999993</c:v>
                      </c:pt>
                      <c:pt idx="19334">
                        <c:v>9.6679999999999993</c:v>
                      </c:pt>
                      <c:pt idx="19335">
                        <c:v>9.6690000000000005</c:v>
                      </c:pt>
                      <c:pt idx="19336">
                        <c:v>9.6690000000000005</c:v>
                      </c:pt>
                      <c:pt idx="19337">
                        <c:v>9.67</c:v>
                      </c:pt>
                      <c:pt idx="19338">
                        <c:v>9.67</c:v>
                      </c:pt>
                      <c:pt idx="19339">
                        <c:v>9.6709999999999994</c:v>
                      </c:pt>
                      <c:pt idx="19340">
                        <c:v>9.6709999999999994</c:v>
                      </c:pt>
                      <c:pt idx="19341">
                        <c:v>9.6720000000000006</c:v>
                      </c:pt>
                      <c:pt idx="19342">
                        <c:v>9.6720000000000006</c:v>
                      </c:pt>
                      <c:pt idx="19343">
                        <c:v>9.673</c:v>
                      </c:pt>
                      <c:pt idx="19344">
                        <c:v>9.673</c:v>
                      </c:pt>
                      <c:pt idx="19345">
                        <c:v>9.6739999999999995</c:v>
                      </c:pt>
                      <c:pt idx="19346">
                        <c:v>9.6739999999999995</c:v>
                      </c:pt>
                      <c:pt idx="19347">
                        <c:v>9.6750000000000007</c:v>
                      </c:pt>
                      <c:pt idx="19348">
                        <c:v>9.6750000000000007</c:v>
                      </c:pt>
                      <c:pt idx="19349">
                        <c:v>9.6760000000000002</c:v>
                      </c:pt>
                      <c:pt idx="19350">
                        <c:v>9.6760000000000002</c:v>
                      </c:pt>
                      <c:pt idx="19351">
                        <c:v>9.6769999999999996</c:v>
                      </c:pt>
                      <c:pt idx="19352">
                        <c:v>9.6769999999999996</c:v>
                      </c:pt>
                      <c:pt idx="19353">
                        <c:v>9.6780000000000008</c:v>
                      </c:pt>
                      <c:pt idx="19354">
                        <c:v>9.6780000000000008</c:v>
                      </c:pt>
                      <c:pt idx="19355">
                        <c:v>9.6790000000000003</c:v>
                      </c:pt>
                      <c:pt idx="19356">
                        <c:v>9.6790000000000003</c:v>
                      </c:pt>
                      <c:pt idx="19357">
                        <c:v>9.68</c:v>
                      </c:pt>
                      <c:pt idx="19358">
                        <c:v>9.68</c:v>
                      </c:pt>
                      <c:pt idx="19359">
                        <c:v>9.6809999999999992</c:v>
                      </c:pt>
                      <c:pt idx="19360">
                        <c:v>9.6809999999999992</c:v>
                      </c:pt>
                      <c:pt idx="19361">
                        <c:v>9.6820000000000004</c:v>
                      </c:pt>
                      <c:pt idx="19362">
                        <c:v>9.6820000000000004</c:v>
                      </c:pt>
                      <c:pt idx="19363">
                        <c:v>9.6829999999999998</c:v>
                      </c:pt>
                      <c:pt idx="19364">
                        <c:v>9.6829999999999998</c:v>
                      </c:pt>
                      <c:pt idx="19365">
                        <c:v>9.6839999999999993</c:v>
                      </c:pt>
                      <c:pt idx="19366">
                        <c:v>9.6839999999999993</c:v>
                      </c:pt>
                      <c:pt idx="19367">
                        <c:v>9.6850000000000005</c:v>
                      </c:pt>
                      <c:pt idx="19368">
                        <c:v>9.6850000000000005</c:v>
                      </c:pt>
                      <c:pt idx="19369">
                        <c:v>9.6859999999999999</c:v>
                      </c:pt>
                      <c:pt idx="19370">
                        <c:v>9.6859999999999999</c:v>
                      </c:pt>
                      <c:pt idx="19371">
                        <c:v>9.6869999999999994</c:v>
                      </c:pt>
                      <c:pt idx="19372">
                        <c:v>9.6869999999999994</c:v>
                      </c:pt>
                      <c:pt idx="19373">
                        <c:v>9.6880000000000006</c:v>
                      </c:pt>
                      <c:pt idx="19374">
                        <c:v>9.6880000000000006</c:v>
                      </c:pt>
                      <c:pt idx="19375">
                        <c:v>9.6890000000000001</c:v>
                      </c:pt>
                      <c:pt idx="19376">
                        <c:v>9.6890000000000001</c:v>
                      </c:pt>
                      <c:pt idx="19377">
                        <c:v>9.69</c:v>
                      </c:pt>
                      <c:pt idx="19378">
                        <c:v>9.69</c:v>
                      </c:pt>
                      <c:pt idx="19379">
                        <c:v>9.6910000000000007</c:v>
                      </c:pt>
                      <c:pt idx="19380">
                        <c:v>9.6910000000000007</c:v>
                      </c:pt>
                      <c:pt idx="19381">
                        <c:v>9.6920000000000002</c:v>
                      </c:pt>
                      <c:pt idx="19382">
                        <c:v>9.6920000000000002</c:v>
                      </c:pt>
                      <c:pt idx="19383">
                        <c:v>9.6929999999999996</c:v>
                      </c:pt>
                      <c:pt idx="19384">
                        <c:v>9.6929999999999996</c:v>
                      </c:pt>
                      <c:pt idx="19385">
                        <c:v>9.6940000000000008</c:v>
                      </c:pt>
                      <c:pt idx="19386">
                        <c:v>9.6940000000000008</c:v>
                      </c:pt>
                      <c:pt idx="19387">
                        <c:v>9.6950000000000003</c:v>
                      </c:pt>
                      <c:pt idx="19388">
                        <c:v>9.6950000000000003</c:v>
                      </c:pt>
                      <c:pt idx="19389">
                        <c:v>9.6959999999999997</c:v>
                      </c:pt>
                      <c:pt idx="19390">
                        <c:v>9.6959999999999997</c:v>
                      </c:pt>
                      <c:pt idx="19391">
                        <c:v>9.6969999999999992</c:v>
                      </c:pt>
                      <c:pt idx="19392">
                        <c:v>9.6969999999999992</c:v>
                      </c:pt>
                      <c:pt idx="19393">
                        <c:v>9.6980000000000004</c:v>
                      </c:pt>
                      <c:pt idx="19394">
                        <c:v>9.6980000000000004</c:v>
                      </c:pt>
                      <c:pt idx="19395">
                        <c:v>9.6989999999999998</c:v>
                      </c:pt>
                      <c:pt idx="19396">
                        <c:v>9.6989999999999998</c:v>
                      </c:pt>
                      <c:pt idx="19397">
                        <c:v>9.6999999999999993</c:v>
                      </c:pt>
                      <c:pt idx="19398">
                        <c:v>9.6999999999999993</c:v>
                      </c:pt>
                      <c:pt idx="19399">
                        <c:v>9.7010000000000005</c:v>
                      </c:pt>
                      <c:pt idx="19400">
                        <c:v>9.7010000000000005</c:v>
                      </c:pt>
                      <c:pt idx="19401">
                        <c:v>9.702</c:v>
                      </c:pt>
                      <c:pt idx="19402">
                        <c:v>9.702</c:v>
                      </c:pt>
                      <c:pt idx="19403">
                        <c:v>9.7029999999999994</c:v>
                      </c:pt>
                      <c:pt idx="19404">
                        <c:v>9.7029999999999994</c:v>
                      </c:pt>
                      <c:pt idx="19405">
                        <c:v>9.7040000000000006</c:v>
                      </c:pt>
                      <c:pt idx="19406">
                        <c:v>9.7040000000000006</c:v>
                      </c:pt>
                      <c:pt idx="19407">
                        <c:v>9.7050000000000001</c:v>
                      </c:pt>
                      <c:pt idx="19408">
                        <c:v>9.7050000000000001</c:v>
                      </c:pt>
                      <c:pt idx="19409">
                        <c:v>9.7059999999999995</c:v>
                      </c:pt>
                      <c:pt idx="19410">
                        <c:v>9.7059999999999995</c:v>
                      </c:pt>
                      <c:pt idx="19411">
                        <c:v>9.7070000000000007</c:v>
                      </c:pt>
                      <c:pt idx="19412">
                        <c:v>9.7070000000000007</c:v>
                      </c:pt>
                      <c:pt idx="19413">
                        <c:v>9.7080000000000002</c:v>
                      </c:pt>
                      <c:pt idx="19414">
                        <c:v>9.7080000000000002</c:v>
                      </c:pt>
                      <c:pt idx="19415">
                        <c:v>9.7089999999999996</c:v>
                      </c:pt>
                      <c:pt idx="19416">
                        <c:v>9.7089999999999996</c:v>
                      </c:pt>
                      <c:pt idx="19417">
                        <c:v>9.7100000000000009</c:v>
                      </c:pt>
                      <c:pt idx="19418">
                        <c:v>9.7100000000000009</c:v>
                      </c:pt>
                      <c:pt idx="19419">
                        <c:v>9.7110000000000003</c:v>
                      </c:pt>
                      <c:pt idx="19420">
                        <c:v>9.7110000000000003</c:v>
                      </c:pt>
                      <c:pt idx="19421">
                        <c:v>9.7119999999999997</c:v>
                      </c:pt>
                      <c:pt idx="19422">
                        <c:v>9.7119999999999997</c:v>
                      </c:pt>
                      <c:pt idx="19423">
                        <c:v>9.7129999999999992</c:v>
                      </c:pt>
                      <c:pt idx="19424">
                        <c:v>9.7129999999999992</c:v>
                      </c:pt>
                      <c:pt idx="19425">
                        <c:v>9.7140000000000004</c:v>
                      </c:pt>
                      <c:pt idx="19426">
                        <c:v>9.7140000000000004</c:v>
                      </c:pt>
                      <c:pt idx="19427">
                        <c:v>9.7149999999999999</c:v>
                      </c:pt>
                      <c:pt idx="19428">
                        <c:v>9.7149999999999999</c:v>
                      </c:pt>
                      <c:pt idx="19429">
                        <c:v>9.7159999999999993</c:v>
                      </c:pt>
                      <c:pt idx="19430">
                        <c:v>9.7159999999999993</c:v>
                      </c:pt>
                      <c:pt idx="19431">
                        <c:v>9.7170000000000005</c:v>
                      </c:pt>
                      <c:pt idx="19432">
                        <c:v>9.7170000000000005</c:v>
                      </c:pt>
                      <c:pt idx="19433">
                        <c:v>9.718</c:v>
                      </c:pt>
                      <c:pt idx="19434">
                        <c:v>9.718</c:v>
                      </c:pt>
                      <c:pt idx="19435">
                        <c:v>9.7189999999999994</c:v>
                      </c:pt>
                      <c:pt idx="19436">
                        <c:v>9.7189999999999994</c:v>
                      </c:pt>
                      <c:pt idx="19437">
                        <c:v>9.7200000000000006</c:v>
                      </c:pt>
                      <c:pt idx="19438">
                        <c:v>9.7200000000000006</c:v>
                      </c:pt>
                      <c:pt idx="19439">
                        <c:v>9.7210000000000001</c:v>
                      </c:pt>
                      <c:pt idx="19440">
                        <c:v>9.7210000000000001</c:v>
                      </c:pt>
                      <c:pt idx="19441">
                        <c:v>9.7219999999999995</c:v>
                      </c:pt>
                      <c:pt idx="19442">
                        <c:v>9.7219999999999995</c:v>
                      </c:pt>
                      <c:pt idx="19443">
                        <c:v>9.7230000000000008</c:v>
                      </c:pt>
                      <c:pt idx="19444">
                        <c:v>9.7230000000000008</c:v>
                      </c:pt>
                      <c:pt idx="19445">
                        <c:v>9.7240000000000002</c:v>
                      </c:pt>
                      <c:pt idx="19446">
                        <c:v>9.7240000000000002</c:v>
                      </c:pt>
                      <c:pt idx="19447">
                        <c:v>9.7249999999999996</c:v>
                      </c:pt>
                      <c:pt idx="19448">
                        <c:v>9.7249999999999996</c:v>
                      </c:pt>
                      <c:pt idx="19449">
                        <c:v>9.7260000000000009</c:v>
                      </c:pt>
                      <c:pt idx="19450">
                        <c:v>9.7260000000000009</c:v>
                      </c:pt>
                      <c:pt idx="19451">
                        <c:v>9.7270000000000003</c:v>
                      </c:pt>
                      <c:pt idx="19452">
                        <c:v>9.7270000000000003</c:v>
                      </c:pt>
                      <c:pt idx="19453">
                        <c:v>9.7279999999999998</c:v>
                      </c:pt>
                      <c:pt idx="19454">
                        <c:v>9.7279999999999998</c:v>
                      </c:pt>
                      <c:pt idx="19455">
                        <c:v>9.7289999999999992</c:v>
                      </c:pt>
                      <c:pt idx="19456">
                        <c:v>9.7289999999999992</c:v>
                      </c:pt>
                      <c:pt idx="19457">
                        <c:v>9.73</c:v>
                      </c:pt>
                      <c:pt idx="19458">
                        <c:v>9.73</c:v>
                      </c:pt>
                      <c:pt idx="19459">
                        <c:v>9.7309999999999999</c:v>
                      </c:pt>
                      <c:pt idx="19460">
                        <c:v>9.7309999999999999</c:v>
                      </c:pt>
                      <c:pt idx="19461">
                        <c:v>9.7319999999999993</c:v>
                      </c:pt>
                      <c:pt idx="19462">
                        <c:v>9.7319999999999993</c:v>
                      </c:pt>
                      <c:pt idx="19463">
                        <c:v>9.7330000000000005</c:v>
                      </c:pt>
                      <c:pt idx="19464">
                        <c:v>9.7330000000000005</c:v>
                      </c:pt>
                      <c:pt idx="19465">
                        <c:v>9.734</c:v>
                      </c:pt>
                      <c:pt idx="19466">
                        <c:v>9.734</c:v>
                      </c:pt>
                      <c:pt idx="19467">
                        <c:v>9.7349999999999994</c:v>
                      </c:pt>
                      <c:pt idx="19468">
                        <c:v>9.7349999999999994</c:v>
                      </c:pt>
                      <c:pt idx="19469">
                        <c:v>9.7360000000000007</c:v>
                      </c:pt>
                      <c:pt idx="19470">
                        <c:v>9.7360000000000007</c:v>
                      </c:pt>
                      <c:pt idx="19471">
                        <c:v>9.7370000000000001</c:v>
                      </c:pt>
                      <c:pt idx="19472">
                        <c:v>9.7370000000000001</c:v>
                      </c:pt>
                      <c:pt idx="19473">
                        <c:v>9.7379999999999995</c:v>
                      </c:pt>
                      <c:pt idx="19474">
                        <c:v>9.7379999999999995</c:v>
                      </c:pt>
                      <c:pt idx="19475">
                        <c:v>9.7390000000000008</c:v>
                      </c:pt>
                      <c:pt idx="19476">
                        <c:v>9.7390000000000008</c:v>
                      </c:pt>
                      <c:pt idx="19477">
                        <c:v>9.74</c:v>
                      </c:pt>
                      <c:pt idx="19478">
                        <c:v>9.74</c:v>
                      </c:pt>
                      <c:pt idx="19479">
                        <c:v>9.7409999999999997</c:v>
                      </c:pt>
                      <c:pt idx="19480">
                        <c:v>9.7409999999999997</c:v>
                      </c:pt>
                      <c:pt idx="19481">
                        <c:v>9.7420000000000009</c:v>
                      </c:pt>
                      <c:pt idx="19482">
                        <c:v>9.7420000000000009</c:v>
                      </c:pt>
                      <c:pt idx="19483">
                        <c:v>9.7430000000000003</c:v>
                      </c:pt>
                      <c:pt idx="19484">
                        <c:v>9.7430000000000003</c:v>
                      </c:pt>
                      <c:pt idx="19485">
                        <c:v>9.7439999999999998</c:v>
                      </c:pt>
                      <c:pt idx="19486">
                        <c:v>9.7439999999999998</c:v>
                      </c:pt>
                      <c:pt idx="19487">
                        <c:v>9.7449999999999992</c:v>
                      </c:pt>
                      <c:pt idx="19488">
                        <c:v>9.7449999999999992</c:v>
                      </c:pt>
                      <c:pt idx="19489">
                        <c:v>9.7460000000000004</c:v>
                      </c:pt>
                      <c:pt idx="19490">
                        <c:v>9.7460000000000004</c:v>
                      </c:pt>
                      <c:pt idx="19491">
                        <c:v>9.7469999999999999</c:v>
                      </c:pt>
                      <c:pt idx="19492">
                        <c:v>9.7469999999999999</c:v>
                      </c:pt>
                      <c:pt idx="19493">
                        <c:v>9.7479999999999993</c:v>
                      </c:pt>
                      <c:pt idx="19494">
                        <c:v>9.7479999999999993</c:v>
                      </c:pt>
                      <c:pt idx="19495">
                        <c:v>9.7490000000000006</c:v>
                      </c:pt>
                      <c:pt idx="19496">
                        <c:v>9.7490000000000006</c:v>
                      </c:pt>
                      <c:pt idx="19497">
                        <c:v>9.75</c:v>
                      </c:pt>
                      <c:pt idx="19498">
                        <c:v>9.75</c:v>
                      </c:pt>
                      <c:pt idx="19499">
                        <c:v>9.7509999999999994</c:v>
                      </c:pt>
                      <c:pt idx="19500">
                        <c:v>9.7509999999999994</c:v>
                      </c:pt>
                      <c:pt idx="19501">
                        <c:v>9.7520000000000007</c:v>
                      </c:pt>
                      <c:pt idx="19502">
                        <c:v>9.7520000000000007</c:v>
                      </c:pt>
                      <c:pt idx="19503">
                        <c:v>9.7530000000000001</c:v>
                      </c:pt>
                      <c:pt idx="19504">
                        <c:v>9.7530000000000001</c:v>
                      </c:pt>
                      <c:pt idx="19505">
                        <c:v>9.7539999999999996</c:v>
                      </c:pt>
                      <c:pt idx="19506">
                        <c:v>9.7539999999999996</c:v>
                      </c:pt>
                      <c:pt idx="19507">
                        <c:v>9.7550000000000008</c:v>
                      </c:pt>
                      <c:pt idx="19508">
                        <c:v>9.7550000000000008</c:v>
                      </c:pt>
                      <c:pt idx="19509">
                        <c:v>9.7560000000000002</c:v>
                      </c:pt>
                      <c:pt idx="19510">
                        <c:v>9.7560000000000002</c:v>
                      </c:pt>
                      <c:pt idx="19511">
                        <c:v>9.7569999999999997</c:v>
                      </c:pt>
                      <c:pt idx="19512">
                        <c:v>9.7569999999999997</c:v>
                      </c:pt>
                      <c:pt idx="19513">
                        <c:v>9.7579999999999991</c:v>
                      </c:pt>
                      <c:pt idx="19514">
                        <c:v>9.7579999999999991</c:v>
                      </c:pt>
                      <c:pt idx="19515">
                        <c:v>9.7590000000000003</c:v>
                      </c:pt>
                      <c:pt idx="19516">
                        <c:v>9.7590000000000003</c:v>
                      </c:pt>
                      <c:pt idx="19517">
                        <c:v>9.76</c:v>
                      </c:pt>
                      <c:pt idx="19518">
                        <c:v>9.76</c:v>
                      </c:pt>
                      <c:pt idx="19519">
                        <c:v>9.7609999999999992</c:v>
                      </c:pt>
                      <c:pt idx="19520">
                        <c:v>9.7609999999999992</c:v>
                      </c:pt>
                      <c:pt idx="19521">
                        <c:v>9.7620000000000005</c:v>
                      </c:pt>
                      <c:pt idx="19522">
                        <c:v>9.7620000000000005</c:v>
                      </c:pt>
                      <c:pt idx="19523">
                        <c:v>9.7629999999999999</c:v>
                      </c:pt>
                      <c:pt idx="19524">
                        <c:v>9.7629999999999999</c:v>
                      </c:pt>
                      <c:pt idx="19525">
                        <c:v>9.7639999999999993</c:v>
                      </c:pt>
                      <c:pt idx="19526">
                        <c:v>9.7639999999999993</c:v>
                      </c:pt>
                      <c:pt idx="19527">
                        <c:v>9.7650000000000006</c:v>
                      </c:pt>
                      <c:pt idx="19528">
                        <c:v>9.7650000000000006</c:v>
                      </c:pt>
                      <c:pt idx="19529">
                        <c:v>9.766</c:v>
                      </c:pt>
                      <c:pt idx="19530">
                        <c:v>9.766</c:v>
                      </c:pt>
                      <c:pt idx="19531">
                        <c:v>9.7669999999999995</c:v>
                      </c:pt>
                      <c:pt idx="19532">
                        <c:v>9.7669999999999995</c:v>
                      </c:pt>
                      <c:pt idx="19533">
                        <c:v>9.7680000000000007</c:v>
                      </c:pt>
                      <c:pt idx="19534">
                        <c:v>9.7680000000000007</c:v>
                      </c:pt>
                      <c:pt idx="19535">
                        <c:v>9.7690000000000001</c:v>
                      </c:pt>
                      <c:pt idx="19536">
                        <c:v>9.7690000000000001</c:v>
                      </c:pt>
                      <c:pt idx="19537">
                        <c:v>9.77</c:v>
                      </c:pt>
                      <c:pt idx="19538">
                        <c:v>9.77</c:v>
                      </c:pt>
                      <c:pt idx="19539">
                        <c:v>9.7710000000000008</c:v>
                      </c:pt>
                      <c:pt idx="19540">
                        <c:v>9.7710000000000008</c:v>
                      </c:pt>
                      <c:pt idx="19541">
                        <c:v>9.7720000000000002</c:v>
                      </c:pt>
                      <c:pt idx="19542">
                        <c:v>9.7720000000000002</c:v>
                      </c:pt>
                      <c:pt idx="19543">
                        <c:v>9.7729999999999997</c:v>
                      </c:pt>
                      <c:pt idx="19544">
                        <c:v>9.7729999999999997</c:v>
                      </c:pt>
                      <c:pt idx="19545">
                        <c:v>9.7739999999999991</c:v>
                      </c:pt>
                      <c:pt idx="19546">
                        <c:v>9.7739999999999991</c:v>
                      </c:pt>
                      <c:pt idx="19547">
                        <c:v>9.7750000000000004</c:v>
                      </c:pt>
                      <c:pt idx="19548">
                        <c:v>9.7750000000000004</c:v>
                      </c:pt>
                      <c:pt idx="19549">
                        <c:v>9.7759999999999998</c:v>
                      </c:pt>
                      <c:pt idx="19550">
                        <c:v>9.7759999999999998</c:v>
                      </c:pt>
                      <c:pt idx="19551">
                        <c:v>9.7769999999999992</c:v>
                      </c:pt>
                      <c:pt idx="19552">
                        <c:v>9.7769999999999992</c:v>
                      </c:pt>
                      <c:pt idx="19553">
                        <c:v>9.7780000000000005</c:v>
                      </c:pt>
                      <c:pt idx="19554">
                        <c:v>9.7780000000000005</c:v>
                      </c:pt>
                      <c:pt idx="19555">
                        <c:v>9.7789999999999999</c:v>
                      </c:pt>
                      <c:pt idx="19556">
                        <c:v>9.7789999999999999</c:v>
                      </c:pt>
                      <c:pt idx="19557">
                        <c:v>9.7799999999999994</c:v>
                      </c:pt>
                      <c:pt idx="19558">
                        <c:v>9.7799999999999994</c:v>
                      </c:pt>
                      <c:pt idx="19559">
                        <c:v>9.7810000000000006</c:v>
                      </c:pt>
                      <c:pt idx="19560">
                        <c:v>9.7810000000000006</c:v>
                      </c:pt>
                      <c:pt idx="19561">
                        <c:v>9.782</c:v>
                      </c:pt>
                      <c:pt idx="19562">
                        <c:v>9.782</c:v>
                      </c:pt>
                      <c:pt idx="19563">
                        <c:v>9.7829999999999995</c:v>
                      </c:pt>
                      <c:pt idx="19564">
                        <c:v>9.7829999999999995</c:v>
                      </c:pt>
                      <c:pt idx="19565">
                        <c:v>9.7840000000000007</c:v>
                      </c:pt>
                      <c:pt idx="19566">
                        <c:v>9.7840000000000007</c:v>
                      </c:pt>
                      <c:pt idx="19567">
                        <c:v>9.7850000000000001</c:v>
                      </c:pt>
                      <c:pt idx="19568">
                        <c:v>9.7850000000000001</c:v>
                      </c:pt>
                      <c:pt idx="19569">
                        <c:v>9.7859999999999996</c:v>
                      </c:pt>
                      <c:pt idx="19570">
                        <c:v>9.7859999999999996</c:v>
                      </c:pt>
                      <c:pt idx="19571">
                        <c:v>9.7870000000000008</c:v>
                      </c:pt>
                      <c:pt idx="19572">
                        <c:v>9.7870000000000008</c:v>
                      </c:pt>
                      <c:pt idx="19573">
                        <c:v>9.7880000000000003</c:v>
                      </c:pt>
                      <c:pt idx="19574">
                        <c:v>9.7880000000000003</c:v>
                      </c:pt>
                      <c:pt idx="19575">
                        <c:v>9.7889999999999997</c:v>
                      </c:pt>
                      <c:pt idx="19576">
                        <c:v>9.7889999999999997</c:v>
                      </c:pt>
                      <c:pt idx="19577">
                        <c:v>9.7899999999999991</c:v>
                      </c:pt>
                      <c:pt idx="19578">
                        <c:v>9.7899999999999991</c:v>
                      </c:pt>
                      <c:pt idx="19579">
                        <c:v>9.7910000000000004</c:v>
                      </c:pt>
                      <c:pt idx="19580">
                        <c:v>9.7910000000000004</c:v>
                      </c:pt>
                      <c:pt idx="19581">
                        <c:v>9.7919999999999998</c:v>
                      </c:pt>
                      <c:pt idx="19582">
                        <c:v>9.7919999999999998</c:v>
                      </c:pt>
                      <c:pt idx="19583">
                        <c:v>9.7929999999999993</c:v>
                      </c:pt>
                      <c:pt idx="19584">
                        <c:v>9.7929999999999993</c:v>
                      </c:pt>
                      <c:pt idx="19585">
                        <c:v>9.7940000000000005</c:v>
                      </c:pt>
                      <c:pt idx="19586">
                        <c:v>9.7940000000000005</c:v>
                      </c:pt>
                      <c:pt idx="19587">
                        <c:v>9.7949999999999999</c:v>
                      </c:pt>
                      <c:pt idx="19588">
                        <c:v>9.7949999999999999</c:v>
                      </c:pt>
                      <c:pt idx="19589">
                        <c:v>9.7959999999999994</c:v>
                      </c:pt>
                      <c:pt idx="19590">
                        <c:v>9.7959999999999994</c:v>
                      </c:pt>
                      <c:pt idx="19591">
                        <c:v>9.7970000000000006</c:v>
                      </c:pt>
                      <c:pt idx="19592">
                        <c:v>9.7970000000000006</c:v>
                      </c:pt>
                      <c:pt idx="19593">
                        <c:v>9.798</c:v>
                      </c:pt>
                      <c:pt idx="19594">
                        <c:v>9.798</c:v>
                      </c:pt>
                      <c:pt idx="19595">
                        <c:v>9.7989999999999995</c:v>
                      </c:pt>
                      <c:pt idx="19596">
                        <c:v>9.7989999999999995</c:v>
                      </c:pt>
                      <c:pt idx="19597">
                        <c:v>9.8000000000000007</c:v>
                      </c:pt>
                      <c:pt idx="19598">
                        <c:v>9.8000000000000007</c:v>
                      </c:pt>
                      <c:pt idx="19599">
                        <c:v>9.8010000000000002</c:v>
                      </c:pt>
                      <c:pt idx="19600">
                        <c:v>9.8010000000000002</c:v>
                      </c:pt>
                      <c:pt idx="19601">
                        <c:v>9.8019999999999996</c:v>
                      </c:pt>
                      <c:pt idx="19602">
                        <c:v>9.8019999999999996</c:v>
                      </c:pt>
                      <c:pt idx="19603">
                        <c:v>9.8030000000000008</c:v>
                      </c:pt>
                      <c:pt idx="19604">
                        <c:v>9.8030000000000008</c:v>
                      </c:pt>
                      <c:pt idx="19605">
                        <c:v>9.8040000000000003</c:v>
                      </c:pt>
                      <c:pt idx="19606">
                        <c:v>9.8040000000000003</c:v>
                      </c:pt>
                      <c:pt idx="19607">
                        <c:v>9.8049999999999997</c:v>
                      </c:pt>
                      <c:pt idx="19608">
                        <c:v>9.8049999999999997</c:v>
                      </c:pt>
                      <c:pt idx="19609">
                        <c:v>9.8059999999999992</c:v>
                      </c:pt>
                      <c:pt idx="19610">
                        <c:v>9.8059999999999992</c:v>
                      </c:pt>
                      <c:pt idx="19611">
                        <c:v>9.8070000000000004</c:v>
                      </c:pt>
                      <c:pt idx="19612">
                        <c:v>9.8070000000000004</c:v>
                      </c:pt>
                      <c:pt idx="19613">
                        <c:v>9.8079999999999998</c:v>
                      </c:pt>
                      <c:pt idx="19614">
                        <c:v>9.8079999999999998</c:v>
                      </c:pt>
                      <c:pt idx="19615">
                        <c:v>9.8089999999999993</c:v>
                      </c:pt>
                      <c:pt idx="19616">
                        <c:v>9.8089999999999993</c:v>
                      </c:pt>
                      <c:pt idx="19617">
                        <c:v>9.81</c:v>
                      </c:pt>
                      <c:pt idx="19618">
                        <c:v>9.81</c:v>
                      </c:pt>
                      <c:pt idx="19619">
                        <c:v>9.8109999999999999</c:v>
                      </c:pt>
                      <c:pt idx="19620">
                        <c:v>9.8109999999999999</c:v>
                      </c:pt>
                      <c:pt idx="19621">
                        <c:v>9.8119999999999994</c:v>
                      </c:pt>
                      <c:pt idx="19622">
                        <c:v>9.8119999999999994</c:v>
                      </c:pt>
                      <c:pt idx="19623">
                        <c:v>9.8130000000000006</c:v>
                      </c:pt>
                      <c:pt idx="19624">
                        <c:v>9.8130000000000006</c:v>
                      </c:pt>
                      <c:pt idx="19625">
                        <c:v>9.8140000000000001</c:v>
                      </c:pt>
                      <c:pt idx="19626">
                        <c:v>9.8140000000000001</c:v>
                      </c:pt>
                      <c:pt idx="19627">
                        <c:v>9.8149999999999995</c:v>
                      </c:pt>
                      <c:pt idx="19628">
                        <c:v>9.8149999999999995</c:v>
                      </c:pt>
                      <c:pt idx="19629">
                        <c:v>9.8160000000000007</c:v>
                      </c:pt>
                      <c:pt idx="19630">
                        <c:v>9.8160000000000007</c:v>
                      </c:pt>
                      <c:pt idx="19631">
                        <c:v>9.8170000000000002</c:v>
                      </c:pt>
                      <c:pt idx="19632">
                        <c:v>9.8170000000000002</c:v>
                      </c:pt>
                      <c:pt idx="19633">
                        <c:v>9.8179999999999996</c:v>
                      </c:pt>
                      <c:pt idx="19634">
                        <c:v>9.8179999999999996</c:v>
                      </c:pt>
                      <c:pt idx="19635">
                        <c:v>9.8190000000000008</c:v>
                      </c:pt>
                      <c:pt idx="19636">
                        <c:v>9.8190000000000008</c:v>
                      </c:pt>
                      <c:pt idx="19637">
                        <c:v>9.82</c:v>
                      </c:pt>
                      <c:pt idx="19638">
                        <c:v>9.82</c:v>
                      </c:pt>
                      <c:pt idx="19639">
                        <c:v>9.8209999999999997</c:v>
                      </c:pt>
                      <c:pt idx="19640">
                        <c:v>9.8209999999999997</c:v>
                      </c:pt>
                      <c:pt idx="19641">
                        <c:v>9.8219999999999992</c:v>
                      </c:pt>
                      <c:pt idx="19642">
                        <c:v>9.8219999999999992</c:v>
                      </c:pt>
                      <c:pt idx="19643">
                        <c:v>9.8230000000000004</c:v>
                      </c:pt>
                      <c:pt idx="19644">
                        <c:v>9.8230000000000004</c:v>
                      </c:pt>
                      <c:pt idx="19645">
                        <c:v>9.8239999999999998</c:v>
                      </c:pt>
                      <c:pt idx="19646">
                        <c:v>9.8239999999999998</c:v>
                      </c:pt>
                      <c:pt idx="19647">
                        <c:v>9.8249999999999993</c:v>
                      </c:pt>
                      <c:pt idx="19648">
                        <c:v>9.8249999999999993</c:v>
                      </c:pt>
                      <c:pt idx="19649">
                        <c:v>9.8260000000000005</c:v>
                      </c:pt>
                      <c:pt idx="19650">
                        <c:v>9.8260000000000005</c:v>
                      </c:pt>
                      <c:pt idx="19651">
                        <c:v>9.827</c:v>
                      </c:pt>
                      <c:pt idx="19652">
                        <c:v>9.827</c:v>
                      </c:pt>
                      <c:pt idx="19653">
                        <c:v>9.8279999999999994</c:v>
                      </c:pt>
                      <c:pt idx="19654">
                        <c:v>9.8279999999999994</c:v>
                      </c:pt>
                      <c:pt idx="19655">
                        <c:v>9.8290000000000006</c:v>
                      </c:pt>
                      <c:pt idx="19656">
                        <c:v>9.8290000000000006</c:v>
                      </c:pt>
                      <c:pt idx="19657">
                        <c:v>9.83</c:v>
                      </c:pt>
                      <c:pt idx="19658">
                        <c:v>9.83</c:v>
                      </c:pt>
                      <c:pt idx="19659">
                        <c:v>9.8309999999999995</c:v>
                      </c:pt>
                      <c:pt idx="19660">
                        <c:v>9.8309999999999995</c:v>
                      </c:pt>
                      <c:pt idx="19661">
                        <c:v>9.8320000000000007</c:v>
                      </c:pt>
                      <c:pt idx="19662">
                        <c:v>9.8320000000000007</c:v>
                      </c:pt>
                      <c:pt idx="19663">
                        <c:v>9.8330000000000002</c:v>
                      </c:pt>
                      <c:pt idx="19664">
                        <c:v>9.8330000000000002</c:v>
                      </c:pt>
                      <c:pt idx="19665">
                        <c:v>9.8339999999999996</c:v>
                      </c:pt>
                      <c:pt idx="19666">
                        <c:v>9.8339999999999996</c:v>
                      </c:pt>
                      <c:pt idx="19667">
                        <c:v>9.8350000000000009</c:v>
                      </c:pt>
                      <c:pt idx="19668">
                        <c:v>9.8350000000000009</c:v>
                      </c:pt>
                      <c:pt idx="19669">
                        <c:v>9.8360000000000003</c:v>
                      </c:pt>
                      <c:pt idx="19670">
                        <c:v>9.8360000000000003</c:v>
                      </c:pt>
                      <c:pt idx="19671">
                        <c:v>9.8369999999999997</c:v>
                      </c:pt>
                      <c:pt idx="19672">
                        <c:v>9.8369999999999997</c:v>
                      </c:pt>
                      <c:pt idx="19673">
                        <c:v>9.8379999999999992</c:v>
                      </c:pt>
                      <c:pt idx="19674">
                        <c:v>9.8379999999999992</c:v>
                      </c:pt>
                      <c:pt idx="19675">
                        <c:v>9.8390000000000004</c:v>
                      </c:pt>
                      <c:pt idx="19676">
                        <c:v>9.8390000000000004</c:v>
                      </c:pt>
                      <c:pt idx="19677">
                        <c:v>9.84</c:v>
                      </c:pt>
                      <c:pt idx="19678">
                        <c:v>9.84</c:v>
                      </c:pt>
                      <c:pt idx="19679">
                        <c:v>9.8409999999999993</c:v>
                      </c:pt>
                      <c:pt idx="19680">
                        <c:v>9.8409999999999993</c:v>
                      </c:pt>
                      <c:pt idx="19681">
                        <c:v>9.8420000000000005</c:v>
                      </c:pt>
                      <c:pt idx="19682">
                        <c:v>9.8420000000000005</c:v>
                      </c:pt>
                      <c:pt idx="19683">
                        <c:v>9.843</c:v>
                      </c:pt>
                      <c:pt idx="19684">
                        <c:v>9.843</c:v>
                      </c:pt>
                      <c:pt idx="19685">
                        <c:v>9.8439999999999994</c:v>
                      </c:pt>
                      <c:pt idx="19686">
                        <c:v>9.8439999999999994</c:v>
                      </c:pt>
                      <c:pt idx="19687">
                        <c:v>9.8450000000000006</c:v>
                      </c:pt>
                      <c:pt idx="19688">
                        <c:v>9.8450000000000006</c:v>
                      </c:pt>
                      <c:pt idx="19689">
                        <c:v>9.8460000000000001</c:v>
                      </c:pt>
                      <c:pt idx="19690">
                        <c:v>9.8460000000000001</c:v>
                      </c:pt>
                      <c:pt idx="19691">
                        <c:v>9.8469999999999995</c:v>
                      </c:pt>
                      <c:pt idx="19692">
                        <c:v>9.8469999999999995</c:v>
                      </c:pt>
                      <c:pt idx="19693">
                        <c:v>9.8480000000000008</c:v>
                      </c:pt>
                      <c:pt idx="19694">
                        <c:v>9.8480000000000008</c:v>
                      </c:pt>
                      <c:pt idx="19695">
                        <c:v>9.8490000000000002</c:v>
                      </c:pt>
                      <c:pt idx="19696">
                        <c:v>9.8490000000000002</c:v>
                      </c:pt>
                      <c:pt idx="19697">
                        <c:v>9.85</c:v>
                      </c:pt>
                      <c:pt idx="19698">
                        <c:v>9.85</c:v>
                      </c:pt>
                      <c:pt idx="19699">
                        <c:v>9.8510000000000009</c:v>
                      </c:pt>
                      <c:pt idx="19700">
                        <c:v>9.8510000000000009</c:v>
                      </c:pt>
                      <c:pt idx="19701">
                        <c:v>9.8520000000000003</c:v>
                      </c:pt>
                      <c:pt idx="19702">
                        <c:v>9.8520000000000003</c:v>
                      </c:pt>
                      <c:pt idx="19703">
                        <c:v>9.8529999999999998</c:v>
                      </c:pt>
                      <c:pt idx="19704">
                        <c:v>9.8529999999999998</c:v>
                      </c:pt>
                      <c:pt idx="19705">
                        <c:v>9.8539999999999992</c:v>
                      </c:pt>
                      <c:pt idx="19706">
                        <c:v>9.8539999999999992</c:v>
                      </c:pt>
                      <c:pt idx="19707">
                        <c:v>9.8550000000000004</c:v>
                      </c:pt>
                      <c:pt idx="19708">
                        <c:v>9.8550000000000004</c:v>
                      </c:pt>
                      <c:pt idx="19709">
                        <c:v>9.8559999999999999</c:v>
                      </c:pt>
                      <c:pt idx="19710">
                        <c:v>9.8559999999999999</c:v>
                      </c:pt>
                      <c:pt idx="19711">
                        <c:v>9.8569999999999993</c:v>
                      </c:pt>
                      <c:pt idx="19712">
                        <c:v>9.8569999999999993</c:v>
                      </c:pt>
                      <c:pt idx="19713">
                        <c:v>9.8580000000000005</c:v>
                      </c:pt>
                      <c:pt idx="19714">
                        <c:v>9.8580000000000005</c:v>
                      </c:pt>
                      <c:pt idx="19715">
                        <c:v>9.859</c:v>
                      </c:pt>
                      <c:pt idx="19716">
                        <c:v>9.859</c:v>
                      </c:pt>
                      <c:pt idx="19717">
                        <c:v>9.86</c:v>
                      </c:pt>
                      <c:pt idx="19718">
                        <c:v>9.86</c:v>
                      </c:pt>
                      <c:pt idx="19719">
                        <c:v>9.8610000000000007</c:v>
                      </c:pt>
                      <c:pt idx="19720">
                        <c:v>9.8610000000000007</c:v>
                      </c:pt>
                      <c:pt idx="19721">
                        <c:v>9.8620000000000001</c:v>
                      </c:pt>
                      <c:pt idx="19722">
                        <c:v>9.8620000000000001</c:v>
                      </c:pt>
                      <c:pt idx="19723">
                        <c:v>9.8629999999999995</c:v>
                      </c:pt>
                      <c:pt idx="19724">
                        <c:v>9.8629999999999995</c:v>
                      </c:pt>
                      <c:pt idx="19725">
                        <c:v>9.8640000000000008</c:v>
                      </c:pt>
                      <c:pt idx="19726">
                        <c:v>9.8640000000000008</c:v>
                      </c:pt>
                      <c:pt idx="19727">
                        <c:v>9.8650000000000002</c:v>
                      </c:pt>
                      <c:pt idx="19728">
                        <c:v>9.8650000000000002</c:v>
                      </c:pt>
                      <c:pt idx="19729">
                        <c:v>9.8659999999999997</c:v>
                      </c:pt>
                      <c:pt idx="19730">
                        <c:v>9.8659999999999997</c:v>
                      </c:pt>
                      <c:pt idx="19731">
                        <c:v>9.8670000000000009</c:v>
                      </c:pt>
                      <c:pt idx="19732">
                        <c:v>9.8670000000000009</c:v>
                      </c:pt>
                      <c:pt idx="19733">
                        <c:v>9.8680000000000003</c:v>
                      </c:pt>
                      <c:pt idx="19734">
                        <c:v>9.8680000000000003</c:v>
                      </c:pt>
                      <c:pt idx="19735">
                        <c:v>9.8689999999999998</c:v>
                      </c:pt>
                      <c:pt idx="19736">
                        <c:v>9.8689999999999998</c:v>
                      </c:pt>
                      <c:pt idx="19737">
                        <c:v>9.8699999999999992</c:v>
                      </c:pt>
                      <c:pt idx="19738">
                        <c:v>9.8699999999999992</c:v>
                      </c:pt>
                      <c:pt idx="19739">
                        <c:v>9.8710000000000004</c:v>
                      </c:pt>
                      <c:pt idx="19740">
                        <c:v>9.8710000000000004</c:v>
                      </c:pt>
                      <c:pt idx="19741">
                        <c:v>9.8719999999999999</c:v>
                      </c:pt>
                      <c:pt idx="19742">
                        <c:v>9.8719999999999999</c:v>
                      </c:pt>
                      <c:pt idx="19743">
                        <c:v>9.8729999999999993</c:v>
                      </c:pt>
                      <c:pt idx="19744">
                        <c:v>9.8729999999999993</c:v>
                      </c:pt>
                      <c:pt idx="19745">
                        <c:v>9.8740000000000006</c:v>
                      </c:pt>
                      <c:pt idx="19746">
                        <c:v>9.8740000000000006</c:v>
                      </c:pt>
                      <c:pt idx="19747">
                        <c:v>9.875</c:v>
                      </c:pt>
                      <c:pt idx="19748">
                        <c:v>9.875</c:v>
                      </c:pt>
                      <c:pt idx="19749">
                        <c:v>9.8759999999999994</c:v>
                      </c:pt>
                      <c:pt idx="19750">
                        <c:v>9.8759999999999994</c:v>
                      </c:pt>
                      <c:pt idx="19751">
                        <c:v>9.8770000000000007</c:v>
                      </c:pt>
                      <c:pt idx="19752">
                        <c:v>9.8770000000000007</c:v>
                      </c:pt>
                      <c:pt idx="19753">
                        <c:v>9.8780000000000001</c:v>
                      </c:pt>
                      <c:pt idx="19754">
                        <c:v>9.8780000000000001</c:v>
                      </c:pt>
                      <c:pt idx="19755">
                        <c:v>9.8789999999999996</c:v>
                      </c:pt>
                      <c:pt idx="19756">
                        <c:v>9.8789999999999996</c:v>
                      </c:pt>
                      <c:pt idx="19757">
                        <c:v>9.8800000000000008</c:v>
                      </c:pt>
                      <c:pt idx="19758">
                        <c:v>9.8800000000000008</c:v>
                      </c:pt>
                      <c:pt idx="19759">
                        <c:v>9.8810000000000002</c:v>
                      </c:pt>
                      <c:pt idx="19760">
                        <c:v>9.8810000000000002</c:v>
                      </c:pt>
                      <c:pt idx="19761">
                        <c:v>9.8819999999999997</c:v>
                      </c:pt>
                      <c:pt idx="19762">
                        <c:v>9.8819999999999997</c:v>
                      </c:pt>
                      <c:pt idx="19763">
                        <c:v>9.8829999999999991</c:v>
                      </c:pt>
                      <c:pt idx="19764">
                        <c:v>9.8829999999999991</c:v>
                      </c:pt>
                      <c:pt idx="19765">
                        <c:v>9.8840000000000003</c:v>
                      </c:pt>
                      <c:pt idx="19766">
                        <c:v>9.8840000000000003</c:v>
                      </c:pt>
                      <c:pt idx="19767">
                        <c:v>9.8849999999999998</c:v>
                      </c:pt>
                      <c:pt idx="19768">
                        <c:v>9.8849999999999998</c:v>
                      </c:pt>
                      <c:pt idx="19769">
                        <c:v>9.8859999999999992</c:v>
                      </c:pt>
                      <c:pt idx="19770">
                        <c:v>9.8859999999999992</c:v>
                      </c:pt>
                      <c:pt idx="19771">
                        <c:v>9.8870000000000005</c:v>
                      </c:pt>
                      <c:pt idx="19772">
                        <c:v>9.8870000000000005</c:v>
                      </c:pt>
                      <c:pt idx="19773">
                        <c:v>9.8879999999999999</c:v>
                      </c:pt>
                      <c:pt idx="19774">
                        <c:v>9.8879999999999999</c:v>
                      </c:pt>
                      <c:pt idx="19775">
                        <c:v>9.8889999999999993</c:v>
                      </c:pt>
                      <c:pt idx="19776">
                        <c:v>9.8889999999999993</c:v>
                      </c:pt>
                      <c:pt idx="19777">
                        <c:v>9.89</c:v>
                      </c:pt>
                      <c:pt idx="19778">
                        <c:v>9.89</c:v>
                      </c:pt>
                      <c:pt idx="19779">
                        <c:v>9.891</c:v>
                      </c:pt>
                      <c:pt idx="19780">
                        <c:v>9.891</c:v>
                      </c:pt>
                      <c:pt idx="19781">
                        <c:v>9.8919999999999995</c:v>
                      </c:pt>
                      <c:pt idx="19782">
                        <c:v>9.8919999999999995</c:v>
                      </c:pt>
                      <c:pt idx="19783">
                        <c:v>9.8930000000000007</c:v>
                      </c:pt>
                      <c:pt idx="19784">
                        <c:v>9.8930000000000007</c:v>
                      </c:pt>
                      <c:pt idx="19785">
                        <c:v>9.8940000000000001</c:v>
                      </c:pt>
                      <c:pt idx="19786">
                        <c:v>9.8940000000000001</c:v>
                      </c:pt>
                      <c:pt idx="19787">
                        <c:v>9.8949999999999996</c:v>
                      </c:pt>
                      <c:pt idx="19788">
                        <c:v>9.8949999999999996</c:v>
                      </c:pt>
                      <c:pt idx="19789">
                        <c:v>9.8960000000000008</c:v>
                      </c:pt>
                      <c:pt idx="19790">
                        <c:v>9.8960000000000008</c:v>
                      </c:pt>
                      <c:pt idx="19791">
                        <c:v>9.8970000000000002</c:v>
                      </c:pt>
                      <c:pt idx="19792">
                        <c:v>9.8970000000000002</c:v>
                      </c:pt>
                      <c:pt idx="19793">
                        <c:v>9.8979999999999997</c:v>
                      </c:pt>
                      <c:pt idx="19794">
                        <c:v>9.8979999999999997</c:v>
                      </c:pt>
                      <c:pt idx="19795">
                        <c:v>9.8989999999999991</c:v>
                      </c:pt>
                      <c:pt idx="19796">
                        <c:v>9.8989999999999991</c:v>
                      </c:pt>
                      <c:pt idx="19797">
                        <c:v>9.9</c:v>
                      </c:pt>
                      <c:pt idx="19798">
                        <c:v>9.9</c:v>
                      </c:pt>
                      <c:pt idx="19799">
                        <c:v>9.9009999999999998</c:v>
                      </c:pt>
                      <c:pt idx="19800">
                        <c:v>9.9009999999999998</c:v>
                      </c:pt>
                      <c:pt idx="19801">
                        <c:v>9.9019999999999992</c:v>
                      </c:pt>
                      <c:pt idx="19802">
                        <c:v>9.9019999999999992</c:v>
                      </c:pt>
                      <c:pt idx="19803">
                        <c:v>9.9030000000000005</c:v>
                      </c:pt>
                      <c:pt idx="19804">
                        <c:v>9.9030000000000005</c:v>
                      </c:pt>
                      <c:pt idx="19805">
                        <c:v>9.9039999999999999</c:v>
                      </c:pt>
                      <c:pt idx="19806">
                        <c:v>9.9039999999999999</c:v>
                      </c:pt>
                      <c:pt idx="19807">
                        <c:v>9.9049999999999994</c:v>
                      </c:pt>
                      <c:pt idx="19808">
                        <c:v>9.9049999999999994</c:v>
                      </c:pt>
                      <c:pt idx="19809">
                        <c:v>9.9060000000000006</c:v>
                      </c:pt>
                      <c:pt idx="19810">
                        <c:v>9.9060000000000006</c:v>
                      </c:pt>
                      <c:pt idx="19811">
                        <c:v>9.907</c:v>
                      </c:pt>
                      <c:pt idx="19812">
                        <c:v>9.907</c:v>
                      </c:pt>
                      <c:pt idx="19813">
                        <c:v>9.9079999999999995</c:v>
                      </c:pt>
                      <c:pt idx="19814">
                        <c:v>9.9079999999999995</c:v>
                      </c:pt>
                      <c:pt idx="19815">
                        <c:v>9.9090000000000007</c:v>
                      </c:pt>
                      <c:pt idx="19816">
                        <c:v>9.9090000000000007</c:v>
                      </c:pt>
                      <c:pt idx="19817">
                        <c:v>9.91</c:v>
                      </c:pt>
                      <c:pt idx="19818">
                        <c:v>9.91</c:v>
                      </c:pt>
                      <c:pt idx="19819">
                        <c:v>9.9109999999999996</c:v>
                      </c:pt>
                      <c:pt idx="19820">
                        <c:v>9.9109999999999996</c:v>
                      </c:pt>
                      <c:pt idx="19821">
                        <c:v>9.9120000000000008</c:v>
                      </c:pt>
                      <c:pt idx="19822">
                        <c:v>9.9120000000000008</c:v>
                      </c:pt>
                      <c:pt idx="19823">
                        <c:v>9.9130000000000003</c:v>
                      </c:pt>
                      <c:pt idx="19824">
                        <c:v>9.9130000000000003</c:v>
                      </c:pt>
                      <c:pt idx="19825">
                        <c:v>9.9139999999999997</c:v>
                      </c:pt>
                      <c:pt idx="19826">
                        <c:v>9.9139999999999997</c:v>
                      </c:pt>
                      <c:pt idx="19827">
                        <c:v>9.9149999999999991</c:v>
                      </c:pt>
                      <c:pt idx="19828">
                        <c:v>9.9149999999999991</c:v>
                      </c:pt>
                      <c:pt idx="19829">
                        <c:v>9.9160000000000004</c:v>
                      </c:pt>
                      <c:pt idx="19830">
                        <c:v>9.9160000000000004</c:v>
                      </c:pt>
                      <c:pt idx="19831">
                        <c:v>9.9169999999999998</c:v>
                      </c:pt>
                      <c:pt idx="19832">
                        <c:v>9.9169999999999998</c:v>
                      </c:pt>
                      <c:pt idx="19833">
                        <c:v>9.9179999999999993</c:v>
                      </c:pt>
                      <c:pt idx="19834">
                        <c:v>9.9179999999999993</c:v>
                      </c:pt>
                      <c:pt idx="19835">
                        <c:v>9.9190000000000005</c:v>
                      </c:pt>
                      <c:pt idx="19836">
                        <c:v>9.9190000000000005</c:v>
                      </c:pt>
                      <c:pt idx="19837">
                        <c:v>9.92</c:v>
                      </c:pt>
                      <c:pt idx="19838">
                        <c:v>9.92</c:v>
                      </c:pt>
                      <c:pt idx="19839">
                        <c:v>9.9209999999999994</c:v>
                      </c:pt>
                      <c:pt idx="19840">
                        <c:v>9.9209999999999994</c:v>
                      </c:pt>
                      <c:pt idx="19841">
                        <c:v>9.9220000000000006</c:v>
                      </c:pt>
                      <c:pt idx="19842">
                        <c:v>9.9220000000000006</c:v>
                      </c:pt>
                      <c:pt idx="19843">
                        <c:v>9.923</c:v>
                      </c:pt>
                      <c:pt idx="19844">
                        <c:v>9.923</c:v>
                      </c:pt>
                      <c:pt idx="19845">
                        <c:v>9.9239999999999995</c:v>
                      </c:pt>
                      <c:pt idx="19846">
                        <c:v>9.9239999999999995</c:v>
                      </c:pt>
                      <c:pt idx="19847">
                        <c:v>9.9250000000000007</c:v>
                      </c:pt>
                      <c:pt idx="19848">
                        <c:v>9.9250000000000007</c:v>
                      </c:pt>
                      <c:pt idx="19849">
                        <c:v>9.9260000000000002</c:v>
                      </c:pt>
                      <c:pt idx="19850">
                        <c:v>9.9260000000000002</c:v>
                      </c:pt>
                      <c:pt idx="19851">
                        <c:v>9.9269999999999996</c:v>
                      </c:pt>
                      <c:pt idx="19852">
                        <c:v>9.9269999999999996</c:v>
                      </c:pt>
                      <c:pt idx="19853">
                        <c:v>9.9280000000000008</c:v>
                      </c:pt>
                      <c:pt idx="19854">
                        <c:v>9.9280000000000008</c:v>
                      </c:pt>
                      <c:pt idx="19855">
                        <c:v>9.9290000000000003</c:v>
                      </c:pt>
                      <c:pt idx="19856">
                        <c:v>9.9290000000000003</c:v>
                      </c:pt>
                      <c:pt idx="19857">
                        <c:v>9.93</c:v>
                      </c:pt>
                      <c:pt idx="19858">
                        <c:v>9.93</c:v>
                      </c:pt>
                      <c:pt idx="19859">
                        <c:v>9.9309999999999992</c:v>
                      </c:pt>
                      <c:pt idx="19860">
                        <c:v>9.9309999999999992</c:v>
                      </c:pt>
                      <c:pt idx="19861">
                        <c:v>9.9320000000000004</c:v>
                      </c:pt>
                      <c:pt idx="19862">
                        <c:v>9.9320000000000004</c:v>
                      </c:pt>
                      <c:pt idx="19863">
                        <c:v>9.9329999999999998</c:v>
                      </c:pt>
                      <c:pt idx="19864">
                        <c:v>9.9329999999999998</c:v>
                      </c:pt>
                      <c:pt idx="19865">
                        <c:v>9.9339999999999993</c:v>
                      </c:pt>
                      <c:pt idx="19866">
                        <c:v>9.9339999999999993</c:v>
                      </c:pt>
                      <c:pt idx="19867">
                        <c:v>9.9350000000000005</c:v>
                      </c:pt>
                      <c:pt idx="19868">
                        <c:v>9.9350000000000005</c:v>
                      </c:pt>
                      <c:pt idx="19869">
                        <c:v>9.9359999999999999</c:v>
                      </c:pt>
                      <c:pt idx="19870">
                        <c:v>9.9359999999999999</c:v>
                      </c:pt>
                      <c:pt idx="19871">
                        <c:v>9.9369999999999994</c:v>
                      </c:pt>
                      <c:pt idx="19872">
                        <c:v>9.9369999999999994</c:v>
                      </c:pt>
                      <c:pt idx="19873">
                        <c:v>9.9380000000000006</c:v>
                      </c:pt>
                      <c:pt idx="19874">
                        <c:v>9.9380000000000006</c:v>
                      </c:pt>
                      <c:pt idx="19875">
                        <c:v>9.9390000000000001</c:v>
                      </c:pt>
                      <c:pt idx="19876">
                        <c:v>9.9390000000000001</c:v>
                      </c:pt>
                      <c:pt idx="19877">
                        <c:v>9.94</c:v>
                      </c:pt>
                      <c:pt idx="19878">
                        <c:v>9.94</c:v>
                      </c:pt>
                      <c:pt idx="19879">
                        <c:v>9.9410000000000007</c:v>
                      </c:pt>
                      <c:pt idx="19880">
                        <c:v>9.9410000000000007</c:v>
                      </c:pt>
                      <c:pt idx="19881">
                        <c:v>9.9420000000000002</c:v>
                      </c:pt>
                      <c:pt idx="19882">
                        <c:v>9.9420000000000002</c:v>
                      </c:pt>
                      <c:pt idx="19883">
                        <c:v>9.9429999999999996</c:v>
                      </c:pt>
                      <c:pt idx="19884">
                        <c:v>9.9429999999999996</c:v>
                      </c:pt>
                      <c:pt idx="19885">
                        <c:v>9.9440000000000008</c:v>
                      </c:pt>
                      <c:pt idx="19886">
                        <c:v>9.9440000000000008</c:v>
                      </c:pt>
                      <c:pt idx="19887">
                        <c:v>9.9450000000000003</c:v>
                      </c:pt>
                      <c:pt idx="19888">
                        <c:v>9.9450000000000003</c:v>
                      </c:pt>
                      <c:pt idx="19889">
                        <c:v>9.9459999999999997</c:v>
                      </c:pt>
                      <c:pt idx="19890">
                        <c:v>9.9459999999999997</c:v>
                      </c:pt>
                      <c:pt idx="19891">
                        <c:v>9.9469999999999992</c:v>
                      </c:pt>
                      <c:pt idx="19892">
                        <c:v>9.9469999999999992</c:v>
                      </c:pt>
                      <c:pt idx="19893">
                        <c:v>9.9480000000000004</c:v>
                      </c:pt>
                      <c:pt idx="19894">
                        <c:v>9.9480000000000004</c:v>
                      </c:pt>
                      <c:pt idx="19895">
                        <c:v>9.9489999999999998</c:v>
                      </c:pt>
                      <c:pt idx="19896">
                        <c:v>9.9489999999999998</c:v>
                      </c:pt>
                      <c:pt idx="19897">
                        <c:v>9.9499999999999993</c:v>
                      </c:pt>
                      <c:pt idx="19898">
                        <c:v>9.9499999999999993</c:v>
                      </c:pt>
                      <c:pt idx="19899">
                        <c:v>9.9510000000000005</c:v>
                      </c:pt>
                      <c:pt idx="19900">
                        <c:v>9.9510000000000005</c:v>
                      </c:pt>
                      <c:pt idx="19901">
                        <c:v>9.952</c:v>
                      </c:pt>
                      <c:pt idx="19902">
                        <c:v>9.952</c:v>
                      </c:pt>
                      <c:pt idx="19903">
                        <c:v>9.9529999999999994</c:v>
                      </c:pt>
                      <c:pt idx="19904">
                        <c:v>9.9529999999999994</c:v>
                      </c:pt>
                      <c:pt idx="19905">
                        <c:v>9.9540000000000006</c:v>
                      </c:pt>
                      <c:pt idx="19906">
                        <c:v>9.9540000000000006</c:v>
                      </c:pt>
                      <c:pt idx="19907">
                        <c:v>9.9550000000000001</c:v>
                      </c:pt>
                      <c:pt idx="19908">
                        <c:v>9.9550000000000001</c:v>
                      </c:pt>
                      <c:pt idx="19909">
                        <c:v>9.9559999999999995</c:v>
                      </c:pt>
                      <c:pt idx="19910">
                        <c:v>9.9559999999999995</c:v>
                      </c:pt>
                      <c:pt idx="19911">
                        <c:v>9.9570000000000007</c:v>
                      </c:pt>
                      <c:pt idx="19912">
                        <c:v>9.9570000000000007</c:v>
                      </c:pt>
                      <c:pt idx="19913">
                        <c:v>9.9580000000000002</c:v>
                      </c:pt>
                      <c:pt idx="19914">
                        <c:v>9.9580000000000002</c:v>
                      </c:pt>
                      <c:pt idx="19915">
                        <c:v>9.9589999999999996</c:v>
                      </c:pt>
                      <c:pt idx="19916">
                        <c:v>9.9589999999999996</c:v>
                      </c:pt>
                      <c:pt idx="19917">
                        <c:v>9.9600000000000009</c:v>
                      </c:pt>
                      <c:pt idx="19918">
                        <c:v>9.9600000000000009</c:v>
                      </c:pt>
                      <c:pt idx="19919">
                        <c:v>9.9610000000000003</c:v>
                      </c:pt>
                      <c:pt idx="19920">
                        <c:v>9.9610000000000003</c:v>
                      </c:pt>
                      <c:pt idx="19921">
                        <c:v>9.9619999999999997</c:v>
                      </c:pt>
                      <c:pt idx="19922">
                        <c:v>9.9619999999999997</c:v>
                      </c:pt>
                      <c:pt idx="19923">
                        <c:v>9.9629999999999992</c:v>
                      </c:pt>
                      <c:pt idx="19924">
                        <c:v>9.9629999999999992</c:v>
                      </c:pt>
                      <c:pt idx="19925">
                        <c:v>9.9640000000000004</c:v>
                      </c:pt>
                      <c:pt idx="19926">
                        <c:v>9.9640000000000004</c:v>
                      </c:pt>
                      <c:pt idx="19927">
                        <c:v>9.9649999999999999</c:v>
                      </c:pt>
                      <c:pt idx="19928">
                        <c:v>9.9649999999999999</c:v>
                      </c:pt>
                      <c:pt idx="19929">
                        <c:v>9.9659999999999993</c:v>
                      </c:pt>
                      <c:pt idx="19930">
                        <c:v>9.9659999999999993</c:v>
                      </c:pt>
                      <c:pt idx="19931">
                        <c:v>9.9670000000000005</c:v>
                      </c:pt>
                      <c:pt idx="19932">
                        <c:v>9.9670000000000005</c:v>
                      </c:pt>
                      <c:pt idx="19933">
                        <c:v>9.968</c:v>
                      </c:pt>
                      <c:pt idx="19934">
                        <c:v>9.968</c:v>
                      </c:pt>
                      <c:pt idx="19935">
                        <c:v>9.9689999999999994</c:v>
                      </c:pt>
                      <c:pt idx="19936">
                        <c:v>9.9689999999999994</c:v>
                      </c:pt>
                      <c:pt idx="19937">
                        <c:v>9.9700000000000006</c:v>
                      </c:pt>
                      <c:pt idx="19938">
                        <c:v>9.9700000000000006</c:v>
                      </c:pt>
                      <c:pt idx="19939">
                        <c:v>9.9710000000000001</c:v>
                      </c:pt>
                      <c:pt idx="19940">
                        <c:v>9.9710000000000001</c:v>
                      </c:pt>
                      <c:pt idx="19941">
                        <c:v>9.9719999999999995</c:v>
                      </c:pt>
                      <c:pt idx="19942">
                        <c:v>9.9719999999999995</c:v>
                      </c:pt>
                      <c:pt idx="19943">
                        <c:v>9.9730000000000008</c:v>
                      </c:pt>
                      <c:pt idx="19944">
                        <c:v>9.9730000000000008</c:v>
                      </c:pt>
                      <c:pt idx="19945">
                        <c:v>9.9740000000000002</c:v>
                      </c:pt>
                      <c:pt idx="19946">
                        <c:v>9.9740000000000002</c:v>
                      </c:pt>
                      <c:pt idx="19947">
                        <c:v>9.9749999999999996</c:v>
                      </c:pt>
                      <c:pt idx="19948">
                        <c:v>9.9749999999999996</c:v>
                      </c:pt>
                      <c:pt idx="19949">
                        <c:v>9.9760000000000009</c:v>
                      </c:pt>
                      <c:pt idx="19950">
                        <c:v>9.9760000000000009</c:v>
                      </c:pt>
                      <c:pt idx="19951">
                        <c:v>9.9770000000000003</c:v>
                      </c:pt>
                      <c:pt idx="19952">
                        <c:v>9.9770000000000003</c:v>
                      </c:pt>
                      <c:pt idx="19953">
                        <c:v>9.9779999999999998</c:v>
                      </c:pt>
                      <c:pt idx="19954">
                        <c:v>9.9779999999999998</c:v>
                      </c:pt>
                      <c:pt idx="19955">
                        <c:v>9.9789999999999992</c:v>
                      </c:pt>
                      <c:pt idx="19956">
                        <c:v>9.9789999999999992</c:v>
                      </c:pt>
                      <c:pt idx="19957">
                        <c:v>9.98</c:v>
                      </c:pt>
                      <c:pt idx="19958">
                        <c:v>9.98</c:v>
                      </c:pt>
                      <c:pt idx="19959">
                        <c:v>9.9809999999999999</c:v>
                      </c:pt>
                      <c:pt idx="19960">
                        <c:v>9.9809999999999999</c:v>
                      </c:pt>
                      <c:pt idx="19961">
                        <c:v>9.9819999999999993</c:v>
                      </c:pt>
                      <c:pt idx="19962">
                        <c:v>9.9819999999999993</c:v>
                      </c:pt>
                      <c:pt idx="19963">
                        <c:v>9.9830000000000005</c:v>
                      </c:pt>
                      <c:pt idx="19964">
                        <c:v>9.9830000000000005</c:v>
                      </c:pt>
                      <c:pt idx="19965">
                        <c:v>9.984</c:v>
                      </c:pt>
                      <c:pt idx="19966">
                        <c:v>9.984</c:v>
                      </c:pt>
                      <c:pt idx="19967">
                        <c:v>9.9849999999999994</c:v>
                      </c:pt>
                      <c:pt idx="19968">
                        <c:v>9.9849999999999994</c:v>
                      </c:pt>
                      <c:pt idx="19969">
                        <c:v>9.9860000000000007</c:v>
                      </c:pt>
                      <c:pt idx="19970">
                        <c:v>9.9860000000000007</c:v>
                      </c:pt>
                      <c:pt idx="19971">
                        <c:v>9.9870000000000001</c:v>
                      </c:pt>
                      <c:pt idx="19972">
                        <c:v>9.9870000000000001</c:v>
                      </c:pt>
                      <c:pt idx="19973">
                        <c:v>9.9879999999999995</c:v>
                      </c:pt>
                      <c:pt idx="19974">
                        <c:v>9.9879999999999995</c:v>
                      </c:pt>
                      <c:pt idx="19975">
                        <c:v>9.9890000000000008</c:v>
                      </c:pt>
                      <c:pt idx="19976">
                        <c:v>9.9890000000000008</c:v>
                      </c:pt>
                      <c:pt idx="19977">
                        <c:v>9.99</c:v>
                      </c:pt>
                      <c:pt idx="19978">
                        <c:v>9.99</c:v>
                      </c:pt>
                      <c:pt idx="19979">
                        <c:v>9.9909999999999997</c:v>
                      </c:pt>
                      <c:pt idx="19980">
                        <c:v>9.9909999999999997</c:v>
                      </c:pt>
                      <c:pt idx="19981">
                        <c:v>9.9920000000000009</c:v>
                      </c:pt>
                      <c:pt idx="19982">
                        <c:v>9.9920000000000009</c:v>
                      </c:pt>
                      <c:pt idx="19983">
                        <c:v>9.9930000000000003</c:v>
                      </c:pt>
                      <c:pt idx="19984">
                        <c:v>9.9930000000000003</c:v>
                      </c:pt>
                      <c:pt idx="19985">
                        <c:v>9.9939999999999998</c:v>
                      </c:pt>
                      <c:pt idx="19986">
                        <c:v>9.9939999999999998</c:v>
                      </c:pt>
                      <c:pt idx="19987">
                        <c:v>9.9949999999999992</c:v>
                      </c:pt>
                      <c:pt idx="19988">
                        <c:v>9.9949999999999992</c:v>
                      </c:pt>
                      <c:pt idx="19989">
                        <c:v>9.9960000000000004</c:v>
                      </c:pt>
                      <c:pt idx="19990">
                        <c:v>9.9960000000000004</c:v>
                      </c:pt>
                      <c:pt idx="19991">
                        <c:v>9.9969999999999999</c:v>
                      </c:pt>
                      <c:pt idx="19992">
                        <c:v>9.9969999999999999</c:v>
                      </c:pt>
                      <c:pt idx="19993">
                        <c:v>9.9979999999999993</c:v>
                      </c:pt>
                      <c:pt idx="19994">
                        <c:v>9.9979999999999993</c:v>
                      </c:pt>
                      <c:pt idx="19995">
                        <c:v>9.9990000000000006</c:v>
                      </c:pt>
                      <c:pt idx="19996">
                        <c:v>9.9990000000000006</c:v>
                      </c:pt>
                      <c:pt idx="19997">
                        <c:v>10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List1!$U$3:$U$20000</c15:sqref>
                        </c15:formulaRef>
                      </c:ext>
                    </c:extLst>
                    <c:numCache>
                      <c:formatCode>0.00E+00</c:formatCode>
                      <c:ptCount val="19998"/>
                      <c:pt idx="0">
                        <c:v>1.6854799999999999E-14</c:v>
                      </c:pt>
                      <c:pt idx="1">
                        <c:v>1.6854799999999999E-14</c:v>
                      </c:pt>
                      <c:pt idx="2">
                        <c:v>2.30342E-13</c:v>
                      </c:pt>
                      <c:pt idx="3">
                        <c:v>2.30342E-13</c:v>
                      </c:pt>
                      <c:pt idx="4">
                        <c:v>1.64647E-12</c:v>
                      </c:pt>
                      <c:pt idx="5">
                        <c:v>1.64647E-12</c:v>
                      </c:pt>
                      <c:pt idx="6">
                        <c:v>3.2397599999999999E-12</c:v>
                      </c:pt>
                      <c:pt idx="7">
                        <c:v>3.2397599999999999E-12</c:v>
                      </c:pt>
                      <c:pt idx="8">
                        <c:v>1.5733E-11</c:v>
                      </c:pt>
                      <c:pt idx="9">
                        <c:v>1.5733E-11</c:v>
                      </c:pt>
                      <c:pt idx="10">
                        <c:v>1.6899200000000001E-11</c:v>
                      </c:pt>
                      <c:pt idx="11">
                        <c:v>1.6899200000000001E-11</c:v>
                      </c:pt>
                      <c:pt idx="12">
                        <c:v>2.7087E-11</c:v>
                      </c:pt>
                      <c:pt idx="13">
                        <c:v>2.7087E-11</c:v>
                      </c:pt>
                      <c:pt idx="14">
                        <c:v>9.90477E-11</c:v>
                      </c:pt>
                      <c:pt idx="15">
                        <c:v>9.90477E-11</c:v>
                      </c:pt>
                      <c:pt idx="16">
                        <c:v>5.0418399999999999E-11</c:v>
                      </c:pt>
                      <c:pt idx="17">
                        <c:v>5.0418399999999999E-11</c:v>
                      </c:pt>
                      <c:pt idx="18">
                        <c:v>1.29037E-10</c:v>
                      </c:pt>
                      <c:pt idx="19">
                        <c:v>1.29037E-10</c:v>
                      </c:pt>
                      <c:pt idx="20">
                        <c:v>9.6733399999999997E-11</c:v>
                      </c:pt>
                      <c:pt idx="21">
                        <c:v>9.6733399999999997E-11</c:v>
                      </c:pt>
                      <c:pt idx="22">
                        <c:v>1.4244E-10</c:v>
                      </c:pt>
                      <c:pt idx="23">
                        <c:v>1.4244E-10</c:v>
                      </c:pt>
                      <c:pt idx="24">
                        <c:v>2.06676E-10</c:v>
                      </c:pt>
                      <c:pt idx="25">
                        <c:v>2.06676E-10</c:v>
                      </c:pt>
                      <c:pt idx="26">
                        <c:v>1.6732700000000001E-10</c:v>
                      </c:pt>
                      <c:pt idx="27">
                        <c:v>1.6732700000000001E-10</c:v>
                      </c:pt>
                      <c:pt idx="28">
                        <c:v>1.56274E-10</c:v>
                      </c:pt>
                      <c:pt idx="29">
                        <c:v>1.56274E-10</c:v>
                      </c:pt>
                      <c:pt idx="30">
                        <c:v>1.3091200000000001E-10</c:v>
                      </c:pt>
                      <c:pt idx="31">
                        <c:v>1.3091200000000001E-10</c:v>
                      </c:pt>
                      <c:pt idx="32">
                        <c:v>1.76547E-10</c:v>
                      </c:pt>
                      <c:pt idx="33">
                        <c:v>1.76547E-10</c:v>
                      </c:pt>
                      <c:pt idx="34">
                        <c:v>1.6788299999999999E-10</c:v>
                      </c:pt>
                      <c:pt idx="35">
                        <c:v>1.6788299999999999E-10</c:v>
                      </c:pt>
                      <c:pt idx="36">
                        <c:v>2.10971E-10</c:v>
                      </c:pt>
                      <c:pt idx="37">
                        <c:v>2.10971E-10</c:v>
                      </c:pt>
                      <c:pt idx="38">
                        <c:v>3.2961999999999999E-10</c:v>
                      </c:pt>
                      <c:pt idx="39">
                        <c:v>3.2961999999999999E-10</c:v>
                      </c:pt>
                      <c:pt idx="40">
                        <c:v>4.8284299999999998E-10</c:v>
                      </c:pt>
                      <c:pt idx="41">
                        <c:v>4.8284299999999998E-10</c:v>
                      </c:pt>
                      <c:pt idx="42">
                        <c:v>5.2223099999999997E-10</c:v>
                      </c:pt>
                      <c:pt idx="43">
                        <c:v>5.2223099999999997E-10</c:v>
                      </c:pt>
                      <c:pt idx="44">
                        <c:v>7.0580800000000005E-10</c:v>
                      </c:pt>
                      <c:pt idx="45">
                        <c:v>7.0580800000000005E-10</c:v>
                      </c:pt>
                      <c:pt idx="46">
                        <c:v>9.825649999999999E-10</c:v>
                      </c:pt>
                      <c:pt idx="47">
                        <c:v>9.825649999999999E-10</c:v>
                      </c:pt>
                      <c:pt idx="48">
                        <c:v>1.28936E-9</c:v>
                      </c:pt>
                      <c:pt idx="49">
                        <c:v>1.28936E-9</c:v>
                      </c:pt>
                      <c:pt idx="50">
                        <c:v>1.55243E-9</c:v>
                      </c:pt>
                      <c:pt idx="51">
                        <c:v>1.55243E-9</c:v>
                      </c:pt>
                      <c:pt idx="52">
                        <c:v>1.8799000000000001E-9</c:v>
                      </c:pt>
                      <c:pt idx="53">
                        <c:v>1.8799000000000001E-9</c:v>
                      </c:pt>
                      <c:pt idx="54">
                        <c:v>2.2647800000000001E-9</c:v>
                      </c:pt>
                      <c:pt idx="55">
                        <c:v>2.2647800000000001E-9</c:v>
                      </c:pt>
                      <c:pt idx="56">
                        <c:v>2.6537099999999999E-9</c:v>
                      </c:pt>
                      <c:pt idx="57">
                        <c:v>2.6537099999999999E-9</c:v>
                      </c:pt>
                      <c:pt idx="58">
                        <c:v>3.05506E-9</c:v>
                      </c:pt>
                      <c:pt idx="59">
                        <c:v>3.05506E-9</c:v>
                      </c:pt>
                      <c:pt idx="60">
                        <c:v>3.3796999999999998E-9</c:v>
                      </c:pt>
                      <c:pt idx="61">
                        <c:v>3.3796999999999998E-9</c:v>
                      </c:pt>
                      <c:pt idx="62">
                        <c:v>3.8702299999999998E-9</c:v>
                      </c:pt>
                      <c:pt idx="63">
                        <c:v>3.8702299999999998E-9</c:v>
                      </c:pt>
                      <c:pt idx="64">
                        <c:v>4.2120300000000004E-9</c:v>
                      </c:pt>
                      <c:pt idx="65">
                        <c:v>4.2120300000000004E-9</c:v>
                      </c:pt>
                      <c:pt idx="66">
                        <c:v>4.6565899999999999E-9</c:v>
                      </c:pt>
                      <c:pt idx="67">
                        <c:v>4.6565899999999999E-9</c:v>
                      </c:pt>
                      <c:pt idx="68">
                        <c:v>4.9391500000000003E-9</c:v>
                      </c:pt>
                      <c:pt idx="69">
                        <c:v>4.9391500000000003E-9</c:v>
                      </c:pt>
                      <c:pt idx="70">
                        <c:v>5.2897E-9</c:v>
                      </c:pt>
                      <c:pt idx="71">
                        <c:v>5.2897E-9</c:v>
                      </c:pt>
                      <c:pt idx="72">
                        <c:v>5.8239899999999999E-9</c:v>
                      </c:pt>
                      <c:pt idx="73">
                        <c:v>5.8239899999999999E-9</c:v>
                      </c:pt>
                      <c:pt idx="74">
                        <c:v>6.0543200000000002E-9</c:v>
                      </c:pt>
                      <c:pt idx="75">
                        <c:v>6.0543200000000002E-9</c:v>
                      </c:pt>
                      <c:pt idx="76">
                        <c:v>6.3629099999999999E-9</c:v>
                      </c:pt>
                      <c:pt idx="77">
                        <c:v>6.3629099999999999E-9</c:v>
                      </c:pt>
                      <c:pt idx="78">
                        <c:v>6.6806700000000003E-9</c:v>
                      </c:pt>
                      <c:pt idx="79">
                        <c:v>6.6806700000000003E-9</c:v>
                      </c:pt>
                      <c:pt idx="80">
                        <c:v>6.8607499999999999E-9</c:v>
                      </c:pt>
                      <c:pt idx="81">
                        <c:v>6.8607499999999999E-9</c:v>
                      </c:pt>
                      <c:pt idx="82">
                        <c:v>7.1499199999999996E-9</c:v>
                      </c:pt>
                      <c:pt idx="83">
                        <c:v>7.1499199999999996E-9</c:v>
                      </c:pt>
                      <c:pt idx="84">
                        <c:v>7.4121000000000001E-9</c:v>
                      </c:pt>
                      <c:pt idx="85">
                        <c:v>7.4121000000000001E-9</c:v>
                      </c:pt>
                      <c:pt idx="86">
                        <c:v>7.6387900000000007E-9</c:v>
                      </c:pt>
                      <c:pt idx="87">
                        <c:v>7.6387900000000007E-9</c:v>
                      </c:pt>
                      <c:pt idx="88">
                        <c:v>7.7039399999999998E-9</c:v>
                      </c:pt>
                      <c:pt idx="89">
                        <c:v>7.7039399999999998E-9</c:v>
                      </c:pt>
                      <c:pt idx="90">
                        <c:v>8.0659699999999996E-9</c:v>
                      </c:pt>
                      <c:pt idx="91">
                        <c:v>8.0659699999999996E-9</c:v>
                      </c:pt>
                      <c:pt idx="92">
                        <c:v>8.0971599999999994E-9</c:v>
                      </c:pt>
                      <c:pt idx="93">
                        <c:v>8.0971599999999994E-9</c:v>
                      </c:pt>
                      <c:pt idx="94">
                        <c:v>8.2194400000000003E-9</c:v>
                      </c:pt>
                      <c:pt idx="95">
                        <c:v>8.2194400000000003E-9</c:v>
                      </c:pt>
                      <c:pt idx="96">
                        <c:v>8.3853399999999995E-9</c:v>
                      </c:pt>
                      <c:pt idx="97">
                        <c:v>8.3853399999999995E-9</c:v>
                      </c:pt>
                      <c:pt idx="98">
                        <c:v>8.4281299999999995E-9</c:v>
                      </c:pt>
                      <c:pt idx="99">
                        <c:v>8.4281299999999995E-9</c:v>
                      </c:pt>
                      <c:pt idx="100">
                        <c:v>8.5393700000000001E-9</c:v>
                      </c:pt>
                      <c:pt idx="101">
                        <c:v>8.5393700000000001E-9</c:v>
                      </c:pt>
                      <c:pt idx="102">
                        <c:v>8.48086E-9</c:v>
                      </c:pt>
                      <c:pt idx="103">
                        <c:v>8.48086E-9</c:v>
                      </c:pt>
                      <c:pt idx="104">
                        <c:v>8.4879100000000007E-9</c:v>
                      </c:pt>
                      <c:pt idx="105">
                        <c:v>8.4879100000000007E-9</c:v>
                      </c:pt>
                      <c:pt idx="106">
                        <c:v>8.61566E-9</c:v>
                      </c:pt>
                      <c:pt idx="107">
                        <c:v>8.61566E-9</c:v>
                      </c:pt>
                      <c:pt idx="108">
                        <c:v>8.6721599999999996E-9</c:v>
                      </c:pt>
                      <c:pt idx="109">
                        <c:v>8.6721599999999996E-9</c:v>
                      </c:pt>
                      <c:pt idx="110">
                        <c:v>8.5570000000000001E-9</c:v>
                      </c:pt>
                      <c:pt idx="111">
                        <c:v>8.5570000000000001E-9</c:v>
                      </c:pt>
                      <c:pt idx="112">
                        <c:v>8.5757499999999999E-9</c:v>
                      </c:pt>
                      <c:pt idx="113">
                        <c:v>8.5757499999999999E-9</c:v>
                      </c:pt>
                      <c:pt idx="114">
                        <c:v>8.5135599999999997E-9</c:v>
                      </c:pt>
                      <c:pt idx="115">
                        <c:v>8.5135599999999997E-9</c:v>
                      </c:pt>
                      <c:pt idx="116">
                        <c:v>8.5199500000000001E-9</c:v>
                      </c:pt>
                      <c:pt idx="117">
                        <c:v>8.5199500000000001E-9</c:v>
                      </c:pt>
                      <c:pt idx="118">
                        <c:v>8.3637199999999997E-9</c:v>
                      </c:pt>
                      <c:pt idx="119">
                        <c:v>8.3637199999999997E-9</c:v>
                      </c:pt>
                      <c:pt idx="120">
                        <c:v>8.3561600000000002E-9</c:v>
                      </c:pt>
                      <c:pt idx="121">
                        <c:v>8.3561600000000002E-9</c:v>
                      </c:pt>
                      <c:pt idx="122">
                        <c:v>8.3273899999999993E-9</c:v>
                      </c:pt>
                      <c:pt idx="123">
                        <c:v>8.3273899999999993E-9</c:v>
                      </c:pt>
                      <c:pt idx="124">
                        <c:v>8.1492099999999998E-9</c:v>
                      </c:pt>
                      <c:pt idx="125">
                        <c:v>8.1492099999999998E-9</c:v>
                      </c:pt>
                      <c:pt idx="126">
                        <c:v>8.0197399999999999E-9</c:v>
                      </c:pt>
                      <c:pt idx="127">
                        <c:v>8.0197399999999999E-9</c:v>
                      </c:pt>
                      <c:pt idx="128">
                        <c:v>8.0478700000000003E-9</c:v>
                      </c:pt>
                      <c:pt idx="129">
                        <c:v>8.0478700000000003E-9</c:v>
                      </c:pt>
                      <c:pt idx="130">
                        <c:v>7.9482100000000002E-9</c:v>
                      </c:pt>
                      <c:pt idx="131">
                        <c:v>7.9482100000000002E-9</c:v>
                      </c:pt>
                      <c:pt idx="132">
                        <c:v>7.6983900000000008E-9</c:v>
                      </c:pt>
                      <c:pt idx="133">
                        <c:v>7.6983900000000008E-9</c:v>
                      </c:pt>
                      <c:pt idx="134">
                        <c:v>7.7480200000000007E-9</c:v>
                      </c:pt>
                      <c:pt idx="135">
                        <c:v>7.7480200000000007E-9</c:v>
                      </c:pt>
                      <c:pt idx="136">
                        <c:v>7.4654700000000003E-9</c:v>
                      </c:pt>
                      <c:pt idx="137">
                        <c:v>7.4654700000000003E-9</c:v>
                      </c:pt>
                      <c:pt idx="138">
                        <c:v>7.42967E-9</c:v>
                      </c:pt>
                      <c:pt idx="139">
                        <c:v>7.42967E-9</c:v>
                      </c:pt>
                      <c:pt idx="140">
                        <c:v>7.3278499999999997E-9</c:v>
                      </c:pt>
                      <c:pt idx="141">
                        <c:v>7.3278499999999997E-9</c:v>
                      </c:pt>
                      <c:pt idx="142">
                        <c:v>7.2279799999999997E-9</c:v>
                      </c:pt>
                      <c:pt idx="143">
                        <c:v>7.2279799999999997E-9</c:v>
                      </c:pt>
                      <c:pt idx="144">
                        <c:v>7.0842199999999998E-9</c:v>
                      </c:pt>
                      <c:pt idx="145">
                        <c:v>7.0842199999999998E-9</c:v>
                      </c:pt>
                      <c:pt idx="146">
                        <c:v>6.9079199999999999E-9</c:v>
                      </c:pt>
                      <c:pt idx="147">
                        <c:v>6.9079199999999999E-9</c:v>
                      </c:pt>
                      <c:pt idx="148">
                        <c:v>6.7675799999999999E-9</c:v>
                      </c:pt>
                      <c:pt idx="149">
                        <c:v>6.7675799999999999E-9</c:v>
                      </c:pt>
                      <c:pt idx="150">
                        <c:v>6.7048999999999999E-9</c:v>
                      </c:pt>
                      <c:pt idx="151">
                        <c:v>6.7048999999999999E-9</c:v>
                      </c:pt>
                      <c:pt idx="152">
                        <c:v>6.6427300000000003E-9</c:v>
                      </c:pt>
                      <c:pt idx="153">
                        <c:v>6.6427300000000003E-9</c:v>
                      </c:pt>
                      <c:pt idx="154">
                        <c:v>6.4771200000000001E-9</c:v>
                      </c:pt>
                      <c:pt idx="155">
                        <c:v>6.4771200000000001E-9</c:v>
                      </c:pt>
                      <c:pt idx="156">
                        <c:v>6.4069399999999998E-9</c:v>
                      </c:pt>
                      <c:pt idx="157">
                        <c:v>6.4069399999999998E-9</c:v>
                      </c:pt>
                      <c:pt idx="158">
                        <c:v>6.2424500000000001E-9</c:v>
                      </c:pt>
                      <c:pt idx="159">
                        <c:v>6.2424500000000001E-9</c:v>
                      </c:pt>
                      <c:pt idx="160">
                        <c:v>6.2082199999999999E-9</c:v>
                      </c:pt>
                      <c:pt idx="161">
                        <c:v>6.2082199999999999E-9</c:v>
                      </c:pt>
                      <c:pt idx="162">
                        <c:v>6.0658999999999999E-9</c:v>
                      </c:pt>
                      <c:pt idx="163">
                        <c:v>6.0658999999999999E-9</c:v>
                      </c:pt>
                      <c:pt idx="164">
                        <c:v>5.9503799999999999E-9</c:v>
                      </c:pt>
                      <c:pt idx="165">
                        <c:v>5.9503799999999999E-9</c:v>
                      </c:pt>
                      <c:pt idx="166">
                        <c:v>5.8691300000000004E-9</c:v>
                      </c:pt>
                      <c:pt idx="167">
                        <c:v>5.8691300000000004E-9</c:v>
                      </c:pt>
                      <c:pt idx="168">
                        <c:v>5.73833E-9</c:v>
                      </c:pt>
                      <c:pt idx="169">
                        <c:v>5.73833E-9</c:v>
                      </c:pt>
                      <c:pt idx="170">
                        <c:v>5.6819399999999999E-9</c:v>
                      </c:pt>
                      <c:pt idx="171">
                        <c:v>5.6819399999999999E-9</c:v>
                      </c:pt>
                      <c:pt idx="172">
                        <c:v>5.4807300000000004E-9</c:v>
                      </c:pt>
                      <c:pt idx="173">
                        <c:v>5.4807300000000004E-9</c:v>
                      </c:pt>
                      <c:pt idx="174">
                        <c:v>5.3973299999999996E-9</c:v>
                      </c:pt>
                      <c:pt idx="175">
                        <c:v>5.3973299999999996E-9</c:v>
                      </c:pt>
                      <c:pt idx="176">
                        <c:v>5.28184E-9</c:v>
                      </c:pt>
                      <c:pt idx="177">
                        <c:v>5.28184E-9</c:v>
                      </c:pt>
                      <c:pt idx="178">
                        <c:v>5.1953500000000003E-9</c:v>
                      </c:pt>
                      <c:pt idx="179">
                        <c:v>5.1953500000000003E-9</c:v>
                      </c:pt>
                      <c:pt idx="180">
                        <c:v>5.0798400000000001E-9</c:v>
                      </c:pt>
                      <c:pt idx="181">
                        <c:v>5.0798400000000001E-9</c:v>
                      </c:pt>
                      <c:pt idx="182">
                        <c:v>5.0279600000000001E-9</c:v>
                      </c:pt>
                      <c:pt idx="183">
                        <c:v>5.0279600000000001E-9</c:v>
                      </c:pt>
                      <c:pt idx="184">
                        <c:v>4.9367899999999999E-9</c:v>
                      </c:pt>
                      <c:pt idx="185">
                        <c:v>4.9367899999999999E-9</c:v>
                      </c:pt>
                      <c:pt idx="186">
                        <c:v>4.8729700000000004E-9</c:v>
                      </c:pt>
                      <c:pt idx="187">
                        <c:v>4.8729700000000004E-9</c:v>
                      </c:pt>
                      <c:pt idx="188">
                        <c:v>4.7891399999999999E-9</c:v>
                      </c:pt>
                      <c:pt idx="189">
                        <c:v>4.7891399999999999E-9</c:v>
                      </c:pt>
                      <c:pt idx="190">
                        <c:v>4.6492199999999998E-9</c:v>
                      </c:pt>
                      <c:pt idx="191">
                        <c:v>4.6492199999999998E-9</c:v>
                      </c:pt>
                      <c:pt idx="192">
                        <c:v>4.51659E-9</c:v>
                      </c:pt>
                      <c:pt idx="193">
                        <c:v>4.51659E-9</c:v>
                      </c:pt>
                      <c:pt idx="194">
                        <c:v>4.5406799999999997E-9</c:v>
                      </c:pt>
                      <c:pt idx="195">
                        <c:v>4.5406799999999997E-9</c:v>
                      </c:pt>
                      <c:pt idx="196">
                        <c:v>4.43538E-9</c:v>
                      </c:pt>
                      <c:pt idx="197">
                        <c:v>4.43538E-9</c:v>
                      </c:pt>
                      <c:pt idx="198">
                        <c:v>4.4331200000000001E-9</c:v>
                      </c:pt>
                      <c:pt idx="199">
                        <c:v>4.4331200000000001E-9</c:v>
                      </c:pt>
                      <c:pt idx="200">
                        <c:v>4.24262E-9</c:v>
                      </c:pt>
                      <c:pt idx="201">
                        <c:v>4.24262E-9</c:v>
                      </c:pt>
                      <c:pt idx="202">
                        <c:v>4.1980400000000001E-9</c:v>
                      </c:pt>
                      <c:pt idx="203">
                        <c:v>4.1980400000000001E-9</c:v>
                      </c:pt>
                      <c:pt idx="204">
                        <c:v>4.1511899999999996E-9</c:v>
                      </c:pt>
                      <c:pt idx="205">
                        <c:v>4.1511899999999996E-9</c:v>
                      </c:pt>
                      <c:pt idx="206">
                        <c:v>4.1159200000000004E-9</c:v>
                      </c:pt>
                      <c:pt idx="207">
                        <c:v>4.1159200000000004E-9</c:v>
                      </c:pt>
                      <c:pt idx="208">
                        <c:v>3.9673699999999997E-9</c:v>
                      </c:pt>
                      <c:pt idx="209">
                        <c:v>3.9673699999999997E-9</c:v>
                      </c:pt>
                      <c:pt idx="210">
                        <c:v>3.93433E-9</c:v>
                      </c:pt>
                      <c:pt idx="211">
                        <c:v>3.93433E-9</c:v>
                      </c:pt>
                      <c:pt idx="212">
                        <c:v>3.9021000000000004E-9</c:v>
                      </c:pt>
                      <c:pt idx="213">
                        <c:v>3.9021000000000004E-9</c:v>
                      </c:pt>
                      <c:pt idx="214">
                        <c:v>3.8152699999999998E-9</c:v>
                      </c:pt>
                      <c:pt idx="215">
                        <c:v>3.8152699999999998E-9</c:v>
                      </c:pt>
                      <c:pt idx="216">
                        <c:v>3.7506799999999997E-9</c:v>
                      </c:pt>
                      <c:pt idx="217">
                        <c:v>3.7506799999999997E-9</c:v>
                      </c:pt>
                      <c:pt idx="218">
                        <c:v>3.71166E-9</c:v>
                      </c:pt>
                      <c:pt idx="219">
                        <c:v>3.71166E-9</c:v>
                      </c:pt>
                      <c:pt idx="220">
                        <c:v>3.6043300000000001E-9</c:v>
                      </c:pt>
                      <c:pt idx="221">
                        <c:v>3.6043300000000001E-9</c:v>
                      </c:pt>
                      <c:pt idx="222">
                        <c:v>3.5645500000000001E-9</c:v>
                      </c:pt>
                      <c:pt idx="223">
                        <c:v>3.5645500000000001E-9</c:v>
                      </c:pt>
                      <c:pt idx="224">
                        <c:v>3.5399899999999999E-9</c:v>
                      </c:pt>
                      <c:pt idx="225">
                        <c:v>3.5399899999999999E-9</c:v>
                      </c:pt>
                      <c:pt idx="226">
                        <c:v>3.4690800000000002E-9</c:v>
                      </c:pt>
                      <c:pt idx="227">
                        <c:v>3.4690800000000002E-9</c:v>
                      </c:pt>
                      <c:pt idx="228">
                        <c:v>3.37411E-9</c:v>
                      </c:pt>
                      <c:pt idx="229">
                        <c:v>3.37411E-9</c:v>
                      </c:pt>
                      <c:pt idx="230">
                        <c:v>3.3469499999999999E-9</c:v>
                      </c:pt>
                      <c:pt idx="231">
                        <c:v>3.3469499999999999E-9</c:v>
                      </c:pt>
                      <c:pt idx="232">
                        <c:v>3.2688899999999999E-9</c:v>
                      </c:pt>
                      <c:pt idx="233">
                        <c:v>3.2688899999999999E-9</c:v>
                      </c:pt>
                      <c:pt idx="234">
                        <c:v>3.2486700000000001E-9</c:v>
                      </c:pt>
                      <c:pt idx="235">
                        <c:v>3.2486700000000001E-9</c:v>
                      </c:pt>
                      <c:pt idx="236">
                        <c:v>3.1499300000000001E-9</c:v>
                      </c:pt>
                      <c:pt idx="237">
                        <c:v>3.1499300000000001E-9</c:v>
                      </c:pt>
                      <c:pt idx="238">
                        <c:v>3.1150300000000002E-9</c:v>
                      </c:pt>
                      <c:pt idx="239">
                        <c:v>3.1150300000000002E-9</c:v>
                      </c:pt>
                      <c:pt idx="240">
                        <c:v>3.0120399999999999E-9</c:v>
                      </c:pt>
                      <c:pt idx="241">
                        <c:v>3.0120399999999999E-9</c:v>
                      </c:pt>
                      <c:pt idx="242">
                        <c:v>3.06504E-9</c:v>
                      </c:pt>
                      <c:pt idx="243">
                        <c:v>3.06504E-9</c:v>
                      </c:pt>
                      <c:pt idx="244">
                        <c:v>3.02789E-9</c:v>
                      </c:pt>
                      <c:pt idx="245">
                        <c:v>3.02789E-9</c:v>
                      </c:pt>
                      <c:pt idx="246">
                        <c:v>2.9699599999999999E-9</c:v>
                      </c:pt>
                      <c:pt idx="247">
                        <c:v>2.9699599999999999E-9</c:v>
                      </c:pt>
                      <c:pt idx="248">
                        <c:v>2.9231900000000001E-9</c:v>
                      </c:pt>
                      <c:pt idx="249">
                        <c:v>2.9231900000000001E-9</c:v>
                      </c:pt>
                      <c:pt idx="250">
                        <c:v>2.8385199999999998E-9</c:v>
                      </c:pt>
                      <c:pt idx="251">
                        <c:v>2.8385199999999998E-9</c:v>
                      </c:pt>
                      <c:pt idx="252">
                        <c:v>2.85566E-9</c:v>
                      </c:pt>
                      <c:pt idx="253">
                        <c:v>2.85566E-9</c:v>
                      </c:pt>
                      <c:pt idx="254">
                        <c:v>2.8003200000000001E-9</c:v>
                      </c:pt>
                      <c:pt idx="255">
                        <c:v>2.8003200000000001E-9</c:v>
                      </c:pt>
                      <c:pt idx="256">
                        <c:v>2.7909900000000001E-9</c:v>
                      </c:pt>
                      <c:pt idx="257">
                        <c:v>2.7909900000000001E-9</c:v>
                      </c:pt>
                      <c:pt idx="258">
                        <c:v>2.6666999999999999E-9</c:v>
                      </c:pt>
                      <c:pt idx="259">
                        <c:v>2.6666999999999999E-9</c:v>
                      </c:pt>
                      <c:pt idx="260">
                        <c:v>2.5926699999999999E-9</c:v>
                      </c:pt>
                      <c:pt idx="261">
                        <c:v>2.5926699999999999E-9</c:v>
                      </c:pt>
                      <c:pt idx="262">
                        <c:v>2.6423800000000001E-9</c:v>
                      </c:pt>
                      <c:pt idx="263">
                        <c:v>2.6423800000000001E-9</c:v>
                      </c:pt>
                      <c:pt idx="264">
                        <c:v>2.5395199999999999E-9</c:v>
                      </c:pt>
                      <c:pt idx="265">
                        <c:v>2.5395199999999999E-9</c:v>
                      </c:pt>
                      <c:pt idx="266">
                        <c:v>2.4818699999999998E-9</c:v>
                      </c:pt>
                      <c:pt idx="267">
                        <c:v>2.4818699999999998E-9</c:v>
                      </c:pt>
                      <c:pt idx="268">
                        <c:v>2.45602E-9</c:v>
                      </c:pt>
                      <c:pt idx="269">
                        <c:v>2.45602E-9</c:v>
                      </c:pt>
                      <c:pt idx="270">
                        <c:v>2.4098300000000001E-9</c:v>
                      </c:pt>
                      <c:pt idx="271">
                        <c:v>2.4098300000000001E-9</c:v>
                      </c:pt>
                      <c:pt idx="272">
                        <c:v>2.3737599999999999E-9</c:v>
                      </c:pt>
                      <c:pt idx="273">
                        <c:v>2.3737599999999999E-9</c:v>
                      </c:pt>
                      <c:pt idx="274">
                        <c:v>2.3482400000000002E-9</c:v>
                      </c:pt>
                      <c:pt idx="275">
                        <c:v>2.3482400000000002E-9</c:v>
                      </c:pt>
                      <c:pt idx="276">
                        <c:v>2.3139799999999999E-9</c:v>
                      </c:pt>
                      <c:pt idx="277">
                        <c:v>2.3139799999999999E-9</c:v>
                      </c:pt>
                      <c:pt idx="278">
                        <c:v>2.29787E-9</c:v>
                      </c:pt>
                      <c:pt idx="279">
                        <c:v>2.29787E-9</c:v>
                      </c:pt>
                      <c:pt idx="280">
                        <c:v>2.29124E-9</c:v>
                      </c:pt>
                      <c:pt idx="281">
                        <c:v>2.29124E-9</c:v>
                      </c:pt>
                      <c:pt idx="282">
                        <c:v>2.2261099999999999E-9</c:v>
                      </c:pt>
                      <c:pt idx="283">
                        <c:v>2.2261099999999999E-9</c:v>
                      </c:pt>
                      <c:pt idx="284">
                        <c:v>2.1448500000000001E-9</c:v>
                      </c:pt>
                      <c:pt idx="285">
                        <c:v>2.1448500000000001E-9</c:v>
                      </c:pt>
                      <c:pt idx="286">
                        <c:v>2.1358900000000002E-9</c:v>
                      </c:pt>
                      <c:pt idx="287">
                        <c:v>2.1358900000000002E-9</c:v>
                      </c:pt>
                      <c:pt idx="288">
                        <c:v>2.1052899999999999E-9</c:v>
                      </c:pt>
                      <c:pt idx="289">
                        <c:v>2.1052899999999999E-9</c:v>
                      </c:pt>
                      <c:pt idx="290">
                        <c:v>2.0523499999999998E-9</c:v>
                      </c:pt>
                      <c:pt idx="291">
                        <c:v>2.0523499999999998E-9</c:v>
                      </c:pt>
                      <c:pt idx="292">
                        <c:v>2.0374600000000001E-9</c:v>
                      </c:pt>
                      <c:pt idx="293">
                        <c:v>2.0374600000000001E-9</c:v>
                      </c:pt>
                      <c:pt idx="294">
                        <c:v>2.0334900000000002E-9</c:v>
                      </c:pt>
                      <c:pt idx="295">
                        <c:v>2.0334900000000002E-9</c:v>
                      </c:pt>
                      <c:pt idx="296">
                        <c:v>1.9681400000000002E-9</c:v>
                      </c:pt>
                      <c:pt idx="297">
                        <c:v>1.9681400000000002E-9</c:v>
                      </c:pt>
                      <c:pt idx="298">
                        <c:v>1.98791E-9</c:v>
                      </c:pt>
                      <c:pt idx="299">
                        <c:v>1.98791E-9</c:v>
                      </c:pt>
                      <c:pt idx="300">
                        <c:v>1.9089699999999999E-9</c:v>
                      </c:pt>
                      <c:pt idx="301">
                        <c:v>1.9089699999999999E-9</c:v>
                      </c:pt>
                      <c:pt idx="302">
                        <c:v>1.92311E-9</c:v>
                      </c:pt>
                      <c:pt idx="303">
                        <c:v>1.92311E-9</c:v>
                      </c:pt>
                      <c:pt idx="304">
                        <c:v>1.8628999999999998E-9</c:v>
                      </c:pt>
                      <c:pt idx="305">
                        <c:v>1.8628999999999998E-9</c:v>
                      </c:pt>
                      <c:pt idx="306">
                        <c:v>1.84318E-9</c:v>
                      </c:pt>
                      <c:pt idx="307">
                        <c:v>1.84318E-9</c:v>
                      </c:pt>
                      <c:pt idx="308">
                        <c:v>1.81029E-9</c:v>
                      </c:pt>
                      <c:pt idx="309">
                        <c:v>1.81029E-9</c:v>
                      </c:pt>
                      <c:pt idx="310">
                        <c:v>1.81781E-9</c:v>
                      </c:pt>
                      <c:pt idx="311">
                        <c:v>1.81781E-9</c:v>
                      </c:pt>
                      <c:pt idx="312">
                        <c:v>1.79409E-9</c:v>
                      </c:pt>
                      <c:pt idx="313">
                        <c:v>1.79409E-9</c:v>
                      </c:pt>
                      <c:pt idx="314">
                        <c:v>1.7324900000000001E-9</c:v>
                      </c:pt>
                      <c:pt idx="315">
                        <c:v>1.7324900000000001E-9</c:v>
                      </c:pt>
                      <c:pt idx="316">
                        <c:v>1.76138E-9</c:v>
                      </c:pt>
                      <c:pt idx="317">
                        <c:v>1.76138E-9</c:v>
                      </c:pt>
                      <c:pt idx="318">
                        <c:v>1.7045500000000001E-9</c:v>
                      </c:pt>
                      <c:pt idx="319">
                        <c:v>1.7045500000000001E-9</c:v>
                      </c:pt>
                      <c:pt idx="320">
                        <c:v>1.6919999999999999E-9</c:v>
                      </c:pt>
                      <c:pt idx="321">
                        <c:v>1.6919999999999999E-9</c:v>
                      </c:pt>
                      <c:pt idx="322">
                        <c:v>1.6558599999999999E-9</c:v>
                      </c:pt>
                      <c:pt idx="323">
                        <c:v>1.6558599999999999E-9</c:v>
                      </c:pt>
                      <c:pt idx="324">
                        <c:v>1.63553E-9</c:v>
                      </c:pt>
                      <c:pt idx="325">
                        <c:v>1.63553E-9</c:v>
                      </c:pt>
                      <c:pt idx="326">
                        <c:v>1.63572E-9</c:v>
                      </c:pt>
                      <c:pt idx="327">
                        <c:v>1.63572E-9</c:v>
                      </c:pt>
                      <c:pt idx="328">
                        <c:v>1.58452E-9</c:v>
                      </c:pt>
                      <c:pt idx="329">
                        <c:v>1.58452E-9</c:v>
                      </c:pt>
                      <c:pt idx="330">
                        <c:v>1.5671299999999999E-9</c:v>
                      </c:pt>
                      <c:pt idx="331">
                        <c:v>1.5671299999999999E-9</c:v>
                      </c:pt>
                      <c:pt idx="332">
                        <c:v>1.5340999999999999E-9</c:v>
                      </c:pt>
                      <c:pt idx="333">
                        <c:v>1.5340999999999999E-9</c:v>
                      </c:pt>
                      <c:pt idx="334">
                        <c:v>1.5392399999999999E-9</c:v>
                      </c:pt>
                      <c:pt idx="335">
                        <c:v>1.5392399999999999E-9</c:v>
                      </c:pt>
                      <c:pt idx="336">
                        <c:v>1.52027E-9</c:v>
                      </c:pt>
                      <c:pt idx="337">
                        <c:v>1.52027E-9</c:v>
                      </c:pt>
                      <c:pt idx="338">
                        <c:v>1.4833300000000001E-9</c:v>
                      </c:pt>
                      <c:pt idx="339">
                        <c:v>1.4833300000000001E-9</c:v>
                      </c:pt>
                      <c:pt idx="340">
                        <c:v>1.4855999999999999E-9</c:v>
                      </c:pt>
                      <c:pt idx="341">
                        <c:v>1.4855999999999999E-9</c:v>
                      </c:pt>
                      <c:pt idx="342">
                        <c:v>1.46847E-9</c:v>
                      </c:pt>
                      <c:pt idx="343">
                        <c:v>1.46847E-9</c:v>
                      </c:pt>
                      <c:pt idx="344">
                        <c:v>1.44931E-9</c:v>
                      </c:pt>
                      <c:pt idx="345">
                        <c:v>1.44931E-9</c:v>
                      </c:pt>
                      <c:pt idx="346">
                        <c:v>1.4279300000000001E-9</c:v>
                      </c:pt>
                      <c:pt idx="347">
                        <c:v>1.4279300000000001E-9</c:v>
                      </c:pt>
                      <c:pt idx="348">
                        <c:v>1.4129400000000001E-9</c:v>
                      </c:pt>
                      <c:pt idx="349">
                        <c:v>1.4129400000000001E-9</c:v>
                      </c:pt>
                      <c:pt idx="350">
                        <c:v>1.4041900000000001E-9</c:v>
                      </c:pt>
                      <c:pt idx="351">
                        <c:v>1.4041900000000001E-9</c:v>
                      </c:pt>
                      <c:pt idx="352">
                        <c:v>1.3860399999999999E-9</c:v>
                      </c:pt>
                      <c:pt idx="353">
                        <c:v>1.3860399999999999E-9</c:v>
                      </c:pt>
                      <c:pt idx="354">
                        <c:v>1.3830700000000001E-9</c:v>
                      </c:pt>
                      <c:pt idx="355">
                        <c:v>1.3830700000000001E-9</c:v>
                      </c:pt>
                      <c:pt idx="356">
                        <c:v>1.341E-9</c:v>
                      </c:pt>
                      <c:pt idx="357">
                        <c:v>1.341E-9</c:v>
                      </c:pt>
                      <c:pt idx="358">
                        <c:v>1.33335E-9</c:v>
                      </c:pt>
                      <c:pt idx="359">
                        <c:v>1.33335E-9</c:v>
                      </c:pt>
                      <c:pt idx="360">
                        <c:v>1.3292699999999999E-9</c:v>
                      </c:pt>
                      <c:pt idx="361">
                        <c:v>1.3292699999999999E-9</c:v>
                      </c:pt>
                      <c:pt idx="362">
                        <c:v>1.30855E-9</c:v>
                      </c:pt>
                      <c:pt idx="363">
                        <c:v>1.30855E-9</c:v>
                      </c:pt>
                      <c:pt idx="364">
                        <c:v>1.28124E-9</c:v>
                      </c:pt>
                      <c:pt idx="365">
                        <c:v>1.28124E-9</c:v>
                      </c:pt>
                      <c:pt idx="366">
                        <c:v>1.25942E-9</c:v>
                      </c:pt>
                      <c:pt idx="367">
                        <c:v>1.25942E-9</c:v>
                      </c:pt>
                      <c:pt idx="368">
                        <c:v>1.2569999999999999E-9</c:v>
                      </c:pt>
                      <c:pt idx="369">
                        <c:v>1.2569999999999999E-9</c:v>
                      </c:pt>
                      <c:pt idx="370">
                        <c:v>1.25217E-9</c:v>
                      </c:pt>
                      <c:pt idx="371">
                        <c:v>1.25217E-9</c:v>
                      </c:pt>
                      <c:pt idx="372">
                        <c:v>1.22534E-9</c:v>
                      </c:pt>
                      <c:pt idx="373">
                        <c:v>1.22534E-9</c:v>
                      </c:pt>
                      <c:pt idx="374">
                        <c:v>1.21304E-9</c:v>
                      </c:pt>
                      <c:pt idx="375">
                        <c:v>1.21304E-9</c:v>
                      </c:pt>
                      <c:pt idx="376">
                        <c:v>1.21054E-9</c:v>
                      </c:pt>
                      <c:pt idx="377">
                        <c:v>1.21054E-9</c:v>
                      </c:pt>
                      <c:pt idx="378">
                        <c:v>1.17064E-9</c:v>
                      </c:pt>
                      <c:pt idx="379">
                        <c:v>1.17064E-9</c:v>
                      </c:pt>
                      <c:pt idx="380">
                        <c:v>1.16929E-9</c:v>
                      </c:pt>
                      <c:pt idx="381">
                        <c:v>1.16929E-9</c:v>
                      </c:pt>
                      <c:pt idx="382">
                        <c:v>1.1597500000000001E-9</c:v>
                      </c:pt>
                      <c:pt idx="383">
                        <c:v>1.1597500000000001E-9</c:v>
                      </c:pt>
                      <c:pt idx="384">
                        <c:v>1.1547600000000001E-9</c:v>
                      </c:pt>
                      <c:pt idx="385">
                        <c:v>1.1547600000000001E-9</c:v>
                      </c:pt>
                      <c:pt idx="386">
                        <c:v>1.15287E-9</c:v>
                      </c:pt>
                      <c:pt idx="387">
                        <c:v>1.15287E-9</c:v>
                      </c:pt>
                      <c:pt idx="388">
                        <c:v>1.13245E-9</c:v>
                      </c:pt>
                      <c:pt idx="389">
                        <c:v>1.13245E-9</c:v>
                      </c:pt>
                      <c:pt idx="390">
                        <c:v>1.1280800000000001E-9</c:v>
                      </c:pt>
                      <c:pt idx="391">
                        <c:v>1.1280800000000001E-9</c:v>
                      </c:pt>
                      <c:pt idx="392">
                        <c:v>1.1171600000000001E-9</c:v>
                      </c:pt>
                      <c:pt idx="393">
                        <c:v>1.1171600000000001E-9</c:v>
                      </c:pt>
                      <c:pt idx="394">
                        <c:v>1.1267599999999999E-9</c:v>
                      </c:pt>
                      <c:pt idx="395">
                        <c:v>1.1267599999999999E-9</c:v>
                      </c:pt>
                      <c:pt idx="396">
                        <c:v>1.0894399999999999E-9</c:v>
                      </c:pt>
                      <c:pt idx="397">
                        <c:v>1.0894399999999999E-9</c:v>
                      </c:pt>
                      <c:pt idx="398">
                        <c:v>1.0783200000000001E-9</c:v>
                      </c:pt>
                      <c:pt idx="399">
                        <c:v>1.0783200000000001E-9</c:v>
                      </c:pt>
                      <c:pt idx="400">
                        <c:v>1.06441E-9</c:v>
                      </c:pt>
                      <c:pt idx="401">
                        <c:v>1.06441E-9</c:v>
                      </c:pt>
                      <c:pt idx="402">
                        <c:v>1.0732E-9</c:v>
                      </c:pt>
                      <c:pt idx="403">
                        <c:v>1.0732E-9</c:v>
                      </c:pt>
                      <c:pt idx="404">
                        <c:v>1.07062E-9</c:v>
                      </c:pt>
                      <c:pt idx="405">
                        <c:v>1.07062E-9</c:v>
                      </c:pt>
                      <c:pt idx="406">
                        <c:v>1.0306699999999999E-9</c:v>
                      </c:pt>
                      <c:pt idx="407">
                        <c:v>1.0306699999999999E-9</c:v>
                      </c:pt>
                      <c:pt idx="408">
                        <c:v>1.01952E-9</c:v>
                      </c:pt>
                      <c:pt idx="409">
                        <c:v>1.01952E-9</c:v>
                      </c:pt>
                      <c:pt idx="410">
                        <c:v>1.02381E-9</c:v>
                      </c:pt>
                      <c:pt idx="411">
                        <c:v>1.02381E-9</c:v>
                      </c:pt>
                      <c:pt idx="412">
                        <c:v>1.0091699999999999E-9</c:v>
                      </c:pt>
                      <c:pt idx="413">
                        <c:v>1.0091699999999999E-9</c:v>
                      </c:pt>
                      <c:pt idx="414">
                        <c:v>1.0281800000000001E-9</c:v>
                      </c:pt>
                      <c:pt idx="415">
                        <c:v>1.0281800000000001E-9</c:v>
                      </c:pt>
                      <c:pt idx="416">
                        <c:v>9.9621800000000009E-10</c:v>
                      </c:pt>
                      <c:pt idx="417">
                        <c:v>9.9621800000000009E-10</c:v>
                      </c:pt>
                      <c:pt idx="418">
                        <c:v>9.8719800000000005E-10</c:v>
                      </c:pt>
                      <c:pt idx="419">
                        <c:v>9.8719800000000005E-10</c:v>
                      </c:pt>
                      <c:pt idx="420">
                        <c:v>1.00392E-9</c:v>
                      </c:pt>
                      <c:pt idx="421">
                        <c:v>1.00392E-9</c:v>
                      </c:pt>
                      <c:pt idx="422">
                        <c:v>9.8352599999999998E-10</c:v>
                      </c:pt>
                      <c:pt idx="423">
                        <c:v>9.8352599999999998E-10</c:v>
                      </c:pt>
                      <c:pt idx="424">
                        <c:v>9.682450000000001E-10</c:v>
                      </c:pt>
                      <c:pt idx="425">
                        <c:v>9.682450000000001E-10</c:v>
                      </c:pt>
                      <c:pt idx="426">
                        <c:v>9.9817500000000002E-10</c:v>
                      </c:pt>
                      <c:pt idx="427">
                        <c:v>9.9817500000000002E-10</c:v>
                      </c:pt>
                      <c:pt idx="428">
                        <c:v>9.5652799999999999E-10</c:v>
                      </c:pt>
                      <c:pt idx="429">
                        <c:v>9.5652799999999999E-10</c:v>
                      </c:pt>
                      <c:pt idx="430">
                        <c:v>9.4621899999999996E-10</c:v>
                      </c:pt>
                      <c:pt idx="431">
                        <c:v>9.4621899999999996E-10</c:v>
                      </c:pt>
                      <c:pt idx="432">
                        <c:v>9.4613599999999997E-10</c:v>
                      </c:pt>
                      <c:pt idx="433">
                        <c:v>9.4613599999999997E-10</c:v>
                      </c:pt>
                      <c:pt idx="434">
                        <c:v>9.2306000000000002E-10</c:v>
                      </c:pt>
                      <c:pt idx="435">
                        <c:v>9.2306000000000002E-10</c:v>
                      </c:pt>
                      <c:pt idx="436">
                        <c:v>9.1908200000000001E-10</c:v>
                      </c:pt>
                      <c:pt idx="437">
                        <c:v>9.1908200000000001E-10</c:v>
                      </c:pt>
                      <c:pt idx="438">
                        <c:v>9.4057200000000001E-10</c:v>
                      </c:pt>
                      <c:pt idx="439">
                        <c:v>9.4057200000000001E-10</c:v>
                      </c:pt>
                      <c:pt idx="440">
                        <c:v>8.8946199999999996E-10</c:v>
                      </c:pt>
                      <c:pt idx="441">
                        <c:v>8.8946199999999996E-10</c:v>
                      </c:pt>
                      <c:pt idx="442">
                        <c:v>9.0638399999999996E-10</c:v>
                      </c:pt>
                      <c:pt idx="443">
                        <c:v>9.0638399999999996E-10</c:v>
                      </c:pt>
                      <c:pt idx="444">
                        <c:v>9.0916899999999997E-10</c:v>
                      </c:pt>
                      <c:pt idx="445">
                        <c:v>9.0916899999999997E-10</c:v>
                      </c:pt>
                      <c:pt idx="446">
                        <c:v>9.1186699999999995E-10</c:v>
                      </c:pt>
                      <c:pt idx="447">
                        <c:v>9.1186699999999995E-10</c:v>
                      </c:pt>
                      <c:pt idx="448">
                        <c:v>8.9891199999999997E-10</c:v>
                      </c:pt>
                      <c:pt idx="449">
                        <c:v>8.9891199999999997E-10</c:v>
                      </c:pt>
                      <c:pt idx="450">
                        <c:v>8.6037400000000003E-10</c:v>
                      </c:pt>
                      <c:pt idx="451">
                        <c:v>8.6037400000000003E-10</c:v>
                      </c:pt>
                      <c:pt idx="452">
                        <c:v>8.91118E-10</c:v>
                      </c:pt>
                      <c:pt idx="453">
                        <c:v>8.91118E-10</c:v>
                      </c:pt>
                      <c:pt idx="454">
                        <c:v>9.1577699999999999E-10</c:v>
                      </c:pt>
                      <c:pt idx="455">
                        <c:v>9.1577699999999999E-10</c:v>
                      </c:pt>
                      <c:pt idx="456">
                        <c:v>8.8773999999999998E-10</c:v>
                      </c:pt>
                      <c:pt idx="457">
                        <c:v>8.8773999999999998E-10</c:v>
                      </c:pt>
                      <c:pt idx="458">
                        <c:v>8.8804600000000002E-10</c:v>
                      </c:pt>
                      <c:pt idx="459">
                        <c:v>8.8804600000000002E-10</c:v>
                      </c:pt>
                      <c:pt idx="460">
                        <c:v>8.9485099999999997E-10</c:v>
                      </c:pt>
                      <c:pt idx="461">
                        <c:v>8.9485099999999997E-10</c:v>
                      </c:pt>
                      <c:pt idx="462">
                        <c:v>8.8877000000000002E-10</c:v>
                      </c:pt>
                      <c:pt idx="463">
                        <c:v>8.8877000000000002E-10</c:v>
                      </c:pt>
                      <c:pt idx="464">
                        <c:v>8.6994300000000002E-10</c:v>
                      </c:pt>
                      <c:pt idx="465">
                        <c:v>8.6994300000000002E-10</c:v>
                      </c:pt>
                      <c:pt idx="466">
                        <c:v>8.6402300000000001E-10</c:v>
                      </c:pt>
                      <c:pt idx="467">
                        <c:v>8.6402300000000001E-10</c:v>
                      </c:pt>
                      <c:pt idx="468">
                        <c:v>8.5255100000000003E-10</c:v>
                      </c:pt>
                      <c:pt idx="469">
                        <c:v>8.5255100000000003E-10</c:v>
                      </c:pt>
                      <c:pt idx="470">
                        <c:v>8.4839100000000001E-10</c:v>
                      </c:pt>
                      <c:pt idx="471">
                        <c:v>8.4839100000000001E-10</c:v>
                      </c:pt>
                      <c:pt idx="472">
                        <c:v>8.3222499999999999E-10</c:v>
                      </c:pt>
                      <c:pt idx="473">
                        <c:v>8.3222499999999999E-10</c:v>
                      </c:pt>
                      <c:pt idx="474">
                        <c:v>8.6886499999999998E-10</c:v>
                      </c:pt>
                      <c:pt idx="475">
                        <c:v>8.6886499999999998E-10</c:v>
                      </c:pt>
                      <c:pt idx="476">
                        <c:v>8.1819099999999995E-10</c:v>
                      </c:pt>
                      <c:pt idx="477">
                        <c:v>8.1819099999999995E-10</c:v>
                      </c:pt>
                      <c:pt idx="478">
                        <c:v>8.1273299999999997E-10</c:v>
                      </c:pt>
                      <c:pt idx="479">
                        <c:v>8.1273299999999997E-10</c:v>
                      </c:pt>
                      <c:pt idx="480">
                        <c:v>8.2570499999999999E-10</c:v>
                      </c:pt>
                      <c:pt idx="481">
                        <c:v>8.2570499999999999E-10</c:v>
                      </c:pt>
                      <c:pt idx="482">
                        <c:v>8.0407300000000002E-10</c:v>
                      </c:pt>
                      <c:pt idx="483">
                        <c:v>8.0407300000000002E-10</c:v>
                      </c:pt>
                      <c:pt idx="484">
                        <c:v>8.2242800000000001E-10</c:v>
                      </c:pt>
                      <c:pt idx="485">
                        <c:v>8.2242800000000001E-10</c:v>
                      </c:pt>
                      <c:pt idx="486">
                        <c:v>7.7862499999999999E-10</c:v>
                      </c:pt>
                      <c:pt idx="487">
                        <c:v>7.7862499999999999E-10</c:v>
                      </c:pt>
                      <c:pt idx="488">
                        <c:v>7.8009499999999998E-10</c:v>
                      </c:pt>
                      <c:pt idx="489">
                        <c:v>7.8009499999999998E-10</c:v>
                      </c:pt>
                      <c:pt idx="490">
                        <c:v>8.0855099999999997E-10</c:v>
                      </c:pt>
                      <c:pt idx="491">
                        <c:v>8.0855099999999997E-10</c:v>
                      </c:pt>
                      <c:pt idx="492">
                        <c:v>7.6727899999999995E-10</c:v>
                      </c:pt>
                      <c:pt idx="493">
                        <c:v>7.6727899999999995E-10</c:v>
                      </c:pt>
                      <c:pt idx="494">
                        <c:v>7.56581E-10</c:v>
                      </c:pt>
                      <c:pt idx="495">
                        <c:v>7.56581E-10</c:v>
                      </c:pt>
                      <c:pt idx="496">
                        <c:v>7.49398E-10</c:v>
                      </c:pt>
                      <c:pt idx="497">
                        <c:v>7.49398E-10</c:v>
                      </c:pt>
                      <c:pt idx="498">
                        <c:v>7.32934E-10</c:v>
                      </c:pt>
                      <c:pt idx="499">
                        <c:v>7.32934E-10</c:v>
                      </c:pt>
                      <c:pt idx="500">
                        <c:v>7.3273899999999999E-10</c:v>
                      </c:pt>
                      <c:pt idx="501">
                        <c:v>7.3273899999999999E-10</c:v>
                      </c:pt>
                      <c:pt idx="502">
                        <c:v>7.1880900000000001E-10</c:v>
                      </c:pt>
                      <c:pt idx="503">
                        <c:v>7.1880900000000001E-10</c:v>
                      </c:pt>
                      <c:pt idx="504">
                        <c:v>6.9913099999999995E-10</c:v>
                      </c:pt>
                      <c:pt idx="505">
                        <c:v>6.9913099999999995E-10</c:v>
                      </c:pt>
                      <c:pt idx="506">
                        <c:v>7.1426800000000004E-10</c:v>
                      </c:pt>
                      <c:pt idx="507">
                        <c:v>7.1426800000000004E-10</c:v>
                      </c:pt>
                      <c:pt idx="508">
                        <c:v>7.0255300000000005E-10</c:v>
                      </c:pt>
                      <c:pt idx="509">
                        <c:v>7.0255300000000005E-10</c:v>
                      </c:pt>
                      <c:pt idx="510">
                        <c:v>6.63797E-10</c:v>
                      </c:pt>
                      <c:pt idx="511">
                        <c:v>6.63797E-10</c:v>
                      </c:pt>
                      <c:pt idx="512">
                        <c:v>9.9694900000000005E-10</c:v>
                      </c:pt>
                      <c:pt idx="513">
                        <c:v>9.9694900000000005E-10</c:v>
                      </c:pt>
                      <c:pt idx="514">
                        <c:v>6.6127200000000005E-10</c:v>
                      </c:pt>
                      <c:pt idx="515">
                        <c:v>6.6127200000000005E-10</c:v>
                      </c:pt>
                      <c:pt idx="516">
                        <c:v>7.9784599999999996E-10</c:v>
                      </c:pt>
                      <c:pt idx="517">
                        <c:v>7.9784599999999996E-10</c:v>
                      </c:pt>
                      <c:pt idx="518">
                        <c:v>6.7298799999999995E-10</c:v>
                      </c:pt>
                      <c:pt idx="519">
                        <c:v>6.7298799999999995E-10</c:v>
                      </c:pt>
                      <c:pt idx="520">
                        <c:v>6.5067999999999997E-10</c:v>
                      </c:pt>
                      <c:pt idx="521">
                        <c:v>6.5067999999999997E-10</c:v>
                      </c:pt>
                      <c:pt idx="522">
                        <c:v>6.5705699999999998E-10</c:v>
                      </c:pt>
                      <c:pt idx="523">
                        <c:v>6.5705699999999998E-10</c:v>
                      </c:pt>
                      <c:pt idx="524">
                        <c:v>6.9498300000000004E-10</c:v>
                      </c:pt>
                      <c:pt idx="525">
                        <c:v>6.9498300000000004E-10</c:v>
                      </c:pt>
                      <c:pt idx="526">
                        <c:v>6.5957299999999995E-10</c:v>
                      </c:pt>
                      <c:pt idx="527">
                        <c:v>6.5957299999999995E-10</c:v>
                      </c:pt>
                      <c:pt idx="528">
                        <c:v>6.2481699999999999E-10</c:v>
                      </c:pt>
                      <c:pt idx="529">
                        <c:v>6.2481699999999999E-10</c:v>
                      </c:pt>
                      <c:pt idx="530">
                        <c:v>6.3901800000000002E-10</c:v>
                      </c:pt>
                      <c:pt idx="531">
                        <c:v>6.3901800000000002E-10</c:v>
                      </c:pt>
                      <c:pt idx="532">
                        <c:v>6.3775600000000005E-10</c:v>
                      </c:pt>
                      <c:pt idx="533">
                        <c:v>6.3775600000000005E-10</c:v>
                      </c:pt>
                      <c:pt idx="534">
                        <c:v>6.2046099999999995E-10</c:v>
                      </c:pt>
                      <c:pt idx="535">
                        <c:v>6.2046099999999995E-10</c:v>
                      </c:pt>
                      <c:pt idx="536">
                        <c:v>6.0423799999999996E-10</c:v>
                      </c:pt>
                      <c:pt idx="537">
                        <c:v>6.0423799999999996E-10</c:v>
                      </c:pt>
                      <c:pt idx="538">
                        <c:v>6.2598499999999998E-10</c:v>
                      </c:pt>
                      <c:pt idx="539">
                        <c:v>6.2598499999999998E-10</c:v>
                      </c:pt>
                      <c:pt idx="540">
                        <c:v>6.02303E-10</c:v>
                      </c:pt>
                      <c:pt idx="541">
                        <c:v>6.02303E-10</c:v>
                      </c:pt>
                      <c:pt idx="542">
                        <c:v>6.0268599999999998E-10</c:v>
                      </c:pt>
                      <c:pt idx="543">
                        <c:v>6.0268599999999998E-10</c:v>
                      </c:pt>
                      <c:pt idx="544">
                        <c:v>6.02761E-10</c:v>
                      </c:pt>
                      <c:pt idx="545">
                        <c:v>6.02761E-10</c:v>
                      </c:pt>
                      <c:pt idx="546">
                        <c:v>5.9530599999999995E-10</c:v>
                      </c:pt>
                      <c:pt idx="547">
                        <c:v>5.9530599999999995E-10</c:v>
                      </c:pt>
                      <c:pt idx="548">
                        <c:v>6.1604400000000001E-10</c:v>
                      </c:pt>
                      <c:pt idx="549">
                        <c:v>6.1604400000000001E-10</c:v>
                      </c:pt>
                      <c:pt idx="550">
                        <c:v>5.8303599999999995E-10</c:v>
                      </c:pt>
                      <c:pt idx="551">
                        <c:v>5.8303599999999995E-10</c:v>
                      </c:pt>
                      <c:pt idx="552">
                        <c:v>5.73074E-10</c:v>
                      </c:pt>
                      <c:pt idx="553">
                        <c:v>5.73074E-10</c:v>
                      </c:pt>
                      <c:pt idx="554">
                        <c:v>5.8033200000000002E-10</c:v>
                      </c:pt>
                      <c:pt idx="555">
                        <c:v>5.8033200000000002E-10</c:v>
                      </c:pt>
                      <c:pt idx="556">
                        <c:v>5.7997899999999999E-10</c:v>
                      </c:pt>
                      <c:pt idx="557">
                        <c:v>5.7997899999999999E-10</c:v>
                      </c:pt>
                      <c:pt idx="558">
                        <c:v>5.8340800000000004E-10</c:v>
                      </c:pt>
                      <c:pt idx="559">
                        <c:v>5.8340800000000004E-10</c:v>
                      </c:pt>
                      <c:pt idx="560">
                        <c:v>5.9153799999999999E-10</c:v>
                      </c:pt>
                      <c:pt idx="561">
                        <c:v>5.9153799999999999E-10</c:v>
                      </c:pt>
                      <c:pt idx="562">
                        <c:v>5.6159499999999996E-10</c:v>
                      </c:pt>
                      <c:pt idx="563">
                        <c:v>5.6159499999999996E-10</c:v>
                      </c:pt>
                      <c:pt idx="564">
                        <c:v>5.7845999999999999E-10</c:v>
                      </c:pt>
                      <c:pt idx="565">
                        <c:v>5.7845999999999999E-10</c:v>
                      </c:pt>
                      <c:pt idx="566">
                        <c:v>5.5474600000000004E-10</c:v>
                      </c:pt>
                      <c:pt idx="567">
                        <c:v>5.5474600000000004E-10</c:v>
                      </c:pt>
                      <c:pt idx="568">
                        <c:v>5.6150600000000003E-10</c:v>
                      </c:pt>
                      <c:pt idx="569">
                        <c:v>5.6150600000000003E-10</c:v>
                      </c:pt>
                      <c:pt idx="570">
                        <c:v>5.4661000000000004E-10</c:v>
                      </c:pt>
                      <c:pt idx="571">
                        <c:v>5.4661000000000004E-10</c:v>
                      </c:pt>
                      <c:pt idx="572">
                        <c:v>5.5467100000000002E-10</c:v>
                      </c:pt>
                      <c:pt idx="573">
                        <c:v>5.5467100000000002E-10</c:v>
                      </c:pt>
                      <c:pt idx="574">
                        <c:v>5.4195800000000004E-10</c:v>
                      </c:pt>
                      <c:pt idx="575">
                        <c:v>5.4195800000000004E-10</c:v>
                      </c:pt>
                      <c:pt idx="576">
                        <c:v>5.5658700000000001E-10</c:v>
                      </c:pt>
                      <c:pt idx="577">
                        <c:v>5.5658700000000001E-10</c:v>
                      </c:pt>
                      <c:pt idx="578">
                        <c:v>6.2528699999999999E-10</c:v>
                      </c:pt>
                      <c:pt idx="579">
                        <c:v>6.2528699999999999E-10</c:v>
                      </c:pt>
                      <c:pt idx="580">
                        <c:v>5.2462300000000002E-10</c:v>
                      </c:pt>
                      <c:pt idx="581">
                        <c:v>5.2462300000000002E-10</c:v>
                      </c:pt>
                      <c:pt idx="582">
                        <c:v>5.3574399999999999E-10</c:v>
                      </c:pt>
                      <c:pt idx="583">
                        <c:v>5.3574399999999999E-10</c:v>
                      </c:pt>
                      <c:pt idx="584">
                        <c:v>5.2107499999999998E-10</c:v>
                      </c:pt>
                      <c:pt idx="585">
                        <c:v>5.2107499999999998E-10</c:v>
                      </c:pt>
                      <c:pt idx="586">
                        <c:v>5.4114800000000002E-10</c:v>
                      </c:pt>
                      <c:pt idx="587">
                        <c:v>5.4114800000000002E-10</c:v>
                      </c:pt>
                      <c:pt idx="588">
                        <c:v>5.2398999999999997E-10</c:v>
                      </c:pt>
                      <c:pt idx="589">
                        <c:v>5.2398999999999997E-10</c:v>
                      </c:pt>
                      <c:pt idx="590">
                        <c:v>5.3273800000000005E-10</c:v>
                      </c:pt>
                      <c:pt idx="591">
                        <c:v>5.3273800000000005E-10</c:v>
                      </c:pt>
                      <c:pt idx="592">
                        <c:v>5.2880400000000001E-10</c:v>
                      </c:pt>
                      <c:pt idx="593">
                        <c:v>5.2880400000000001E-10</c:v>
                      </c:pt>
                      <c:pt idx="594">
                        <c:v>5.0057600000000001E-10</c:v>
                      </c:pt>
                      <c:pt idx="595">
                        <c:v>5.0057600000000001E-10</c:v>
                      </c:pt>
                      <c:pt idx="596">
                        <c:v>5.0258000000000004E-10</c:v>
                      </c:pt>
                      <c:pt idx="597">
                        <c:v>5.0258000000000004E-10</c:v>
                      </c:pt>
                      <c:pt idx="598">
                        <c:v>5.07156E-10</c:v>
                      </c:pt>
                      <c:pt idx="599">
                        <c:v>5.07156E-10</c:v>
                      </c:pt>
                      <c:pt idx="600">
                        <c:v>5.1071600000000004E-10</c:v>
                      </c:pt>
                      <c:pt idx="601">
                        <c:v>5.1071600000000004E-10</c:v>
                      </c:pt>
                      <c:pt idx="602">
                        <c:v>5.0821900000000002E-10</c:v>
                      </c:pt>
                      <c:pt idx="603">
                        <c:v>5.0821900000000002E-10</c:v>
                      </c:pt>
                      <c:pt idx="604">
                        <c:v>4.9959799999999999E-10</c:v>
                      </c:pt>
                      <c:pt idx="605">
                        <c:v>4.9959799999999999E-10</c:v>
                      </c:pt>
                      <c:pt idx="606">
                        <c:v>4.9232200000000003E-10</c:v>
                      </c:pt>
                      <c:pt idx="607">
                        <c:v>4.9232200000000003E-10</c:v>
                      </c:pt>
                      <c:pt idx="608">
                        <c:v>5.09072E-10</c:v>
                      </c:pt>
                      <c:pt idx="609">
                        <c:v>5.09072E-10</c:v>
                      </c:pt>
                      <c:pt idx="610">
                        <c:v>4.8769899999999997E-10</c:v>
                      </c:pt>
                      <c:pt idx="611">
                        <c:v>4.8769899999999997E-10</c:v>
                      </c:pt>
                      <c:pt idx="612">
                        <c:v>4.9574700000000005E-10</c:v>
                      </c:pt>
                      <c:pt idx="613">
                        <c:v>4.9574700000000005E-10</c:v>
                      </c:pt>
                      <c:pt idx="614">
                        <c:v>4.8538200000000005E-10</c:v>
                      </c:pt>
                      <c:pt idx="615">
                        <c:v>4.8538200000000005E-10</c:v>
                      </c:pt>
                      <c:pt idx="616">
                        <c:v>4.8667100000000005E-10</c:v>
                      </c:pt>
                      <c:pt idx="617">
                        <c:v>4.8667100000000005E-10</c:v>
                      </c:pt>
                      <c:pt idx="618">
                        <c:v>4.8494400000000002E-10</c:v>
                      </c:pt>
                      <c:pt idx="619">
                        <c:v>4.8494400000000002E-10</c:v>
                      </c:pt>
                      <c:pt idx="620">
                        <c:v>4.9473799999999997E-10</c:v>
                      </c:pt>
                      <c:pt idx="621">
                        <c:v>4.9473799999999997E-10</c:v>
                      </c:pt>
                      <c:pt idx="622">
                        <c:v>4.7545700000000001E-10</c:v>
                      </c:pt>
                      <c:pt idx="623">
                        <c:v>4.7545700000000001E-10</c:v>
                      </c:pt>
                      <c:pt idx="624">
                        <c:v>4.61541E-10</c:v>
                      </c:pt>
                      <c:pt idx="625">
                        <c:v>4.61541E-10</c:v>
                      </c:pt>
                      <c:pt idx="626">
                        <c:v>4.6800399999999997E-10</c:v>
                      </c:pt>
                      <c:pt idx="627">
                        <c:v>4.6800399999999997E-10</c:v>
                      </c:pt>
                      <c:pt idx="628">
                        <c:v>4.7543600000000003E-10</c:v>
                      </c:pt>
                      <c:pt idx="629">
                        <c:v>4.7543600000000003E-10</c:v>
                      </c:pt>
                      <c:pt idx="630">
                        <c:v>4.5554299999999999E-10</c:v>
                      </c:pt>
                      <c:pt idx="631">
                        <c:v>4.5554299999999999E-10</c:v>
                      </c:pt>
                      <c:pt idx="632">
                        <c:v>4.7408800000000005E-10</c:v>
                      </c:pt>
                      <c:pt idx="633">
                        <c:v>4.7408800000000005E-10</c:v>
                      </c:pt>
                      <c:pt idx="634">
                        <c:v>4.68851E-10</c:v>
                      </c:pt>
                      <c:pt idx="635">
                        <c:v>4.68851E-10</c:v>
                      </c:pt>
                      <c:pt idx="636">
                        <c:v>4.52429E-10</c:v>
                      </c:pt>
                      <c:pt idx="637">
                        <c:v>4.52429E-10</c:v>
                      </c:pt>
                      <c:pt idx="638">
                        <c:v>4.47638E-10</c:v>
                      </c:pt>
                      <c:pt idx="639">
                        <c:v>4.47638E-10</c:v>
                      </c:pt>
                      <c:pt idx="640">
                        <c:v>4.7662900000000003E-10</c:v>
                      </c:pt>
                      <c:pt idx="641">
                        <c:v>4.7662900000000003E-10</c:v>
                      </c:pt>
                      <c:pt idx="642">
                        <c:v>4.5612199999999999E-10</c:v>
                      </c:pt>
                      <c:pt idx="643">
                        <c:v>4.5612199999999999E-10</c:v>
                      </c:pt>
                      <c:pt idx="644">
                        <c:v>4.4052999999999998E-10</c:v>
                      </c:pt>
                      <c:pt idx="645">
                        <c:v>4.4052999999999998E-10</c:v>
                      </c:pt>
                      <c:pt idx="646">
                        <c:v>4.5163500000000001E-10</c:v>
                      </c:pt>
                      <c:pt idx="647">
                        <c:v>4.5163500000000001E-10</c:v>
                      </c:pt>
                      <c:pt idx="648">
                        <c:v>4.3945199999999998E-10</c:v>
                      </c:pt>
                      <c:pt idx="649">
                        <c:v>4.3945199999999998E-10</c:v>
                      </c:pt>
                      <c:pt idx="650">
                        <c:v>4.44275E-10</c:v>
                      </c:pt>
                      <c:pt idx="651">
                        <c:v>4.44275E-10</c:v>
                      </c:pt>
                      <c:pt idx="652">
                        <c:v>4.1924900000000002E-10</c:v>
                      </c:pt>
                      <c:pt idx="653">
                        <c:v>4.1924900000000002E-10</c:v>
                      </c:pt>
                      <c:pt idx="654">
                        <c:v>4.3690199999999998E-10</c:v>
                      </c:pt>
                      <c:pt idx="655">
                        <c:v>4.3690199999999998E-10</c:v>
                      </c:pt>
                      <c:pt idx="656">
                        <c:v>4.2707999999999999E-10</c:v>
                      </c:pt>
                      <c:pt idx="657">
                        <c:v>4.2707999999999999E-10</c:v>
                      </c:pt>
                      <c:pt idx="658">
                        <c:v>4.2514900000000002E-10</c:v>
                      </c:pt>
                      <c:pt idx="659">
                        <c:v>4.2514900000000002E-10</c:v>
                      </c:pt>
                      <c:pt idx="660">
                        <c:v>4.3897499999999998E-10</c:v>
                      </c:pt>
                      <c:pt idx="661">
                        <c:v>4.3897499999999998E-10</c:v>
                      </c:pt>
                      <c:pt idx="662">
                        <c:v>4.17746E-10</c:v>
                      </c:pt>
                      <c:pt idx="663">
                        <c:v>4.17746E-10</c:v>
                      </c:pt>
                      <c:pt idx="664">
                        <c:v>4.1250699999999998E-10</c:v>
                      </c:pt>
                      <c:pt idx="665">
                        <c:v>4.1250699999999998E-10</c:v>
                      </c:pt>
                      <c:pt idx="666">
                        <c:v>4.1160000000000001E-10</c:v>
                      </c:pt>
                      <c:pt idx="667">
                        <c:v>4.1160000000000001E-10</c:v>
                      </c:pt>
                      <c:pt idx="668">
                        <c:v>4.10894E-10</c:v>
                      </c:pt>
                      <c:pt idx="669">
                        <c:v>4.10894E-10</c:v>
                      </c:pt>
                      <c:pt idx="670">
                        <c:v>4.1949299999999999E-10</c:v>
                      </c:pt>
                      <c:pt idx="671">
                        <c:v>4.1949299999999999E-10</c:v>
                      </c:pt>
                      <c:pt idx="672">
                        <c:v>4.0394800000000002E-10</c:v>
                      </c:pt>
                      <c:pt idx="673">
                        <c:v>4.0394800000000002E-10</c:v>
                      </c:pt>
                      <c:pt idx="674">
                        <c:v>4.0881600000000001E-10</c:v>
                      </c:pt>
                      <c:pt idx="675">
                        <c:v>4.0881600000000001E-10</c:v>
                      </c:pt>
                      <c:pt idx="676">
                        <c:v>3.92188E-10</c:v>
                      </c:pt>
                      <c:pt idx="677">
                        <c:v>3.92188E-10</c:v>
                      </c:pt>
                      <c:pt idx="678">
                        <c:v>4.0497E-10</c:v>
                      </c:pt>
                      <c:pt idx="679">
                        <c:v>4.0497E-10</c:v>
                      </c:pt>
                      <c:pt idx="680">
                        <c:v>3.87487E-10</c:v>
                      </c:pt>
                      <c:pt idx="681">
                        <c:v>3.87487E-10</c:v>
                      </c:pt>
                      <c:pt idx="682">
                        <c:v>3.9399800000000002E-10</c:v>
                      </c:pt>
                      <c:pt idx="683">
                        <c:v>3.9399800000000002E-10</c:v>
                      </c:pt>
                      <c:pt idx="684">
                        <c:v>4.0172699999999999E-10</c:v>
                      </c:pt>
                      <c:pt idx="685">
                        <c:v>4.0172699999999999E-10</c:v>
                      </c:pt>
                      <c:pt idx="686">
                        <c:v>3.8475200000000001E-10</c:v>
                      </c:pt>
                      <c:pt idx="687">
                        <c:v>3.8475200000000001E-10</c:v>
                      </c:pt>
                      <c:pt idx="688">
                        <c:v>3.77104E-10</c:v>
                      </c:pt>
                      <c:pt idx="689">
                        <c:v>3.77104E-10</c:v>
                      </c:pt>
                      <c:pt idx="690">
                        <c:v>3.7723499999999999E-10</c:v>
                      </c:pt>
                      <c:pt idx="691">
                        <c:v>3.7723499999999999E-10</c:v>
                      </c:pt>
                      <c:pt idx="692">
                        <c:v>3.7813199999999998E-10</c:v>
                      </c:pt>
                      <c:pt idx="693">
                        <c:v>3.7813199999999998E-10</c:v>
                      </c:pt>
                      <c:pt idx="694">
                        <c:v>3.8818300000000002E-10</c:v>
                      </c:pt>
                      <c:pt idx="695">
                        <c:v>3.8818300000000002E-10</c:v>
                      </c:pt>
                      <c:pt idx="696">
                        <c:v>3.8472800000000001E-10</c:v>
                      </c:pt>
                      <c:pt idx="697">
                        <c:v>3.8472800000000001E-10</c:v>
                      </c:pt>
                      <c:pt idx="698">
                        <c:v>3.7708E-10</c:v>
                      </c:pt>
                      <c:pt idx="699">
                        <c:v>3.7708E-10</c:v>
                      </c:pt>
                      <c:pt idx="700">
                        <c:v>3.69275E-10</c:v>
                      </c:pt>
                      <c:pt idx="701">
                        <c:v>3.69275E-10</c:v>
                      </c:pt>
                      <c:pt idx="702">
                        <c:v>4.0450999999999998E-10</c:v>
                      </c:pt>
                      <c:pt idx="703">
                        <c:v>4.0450999999999998E-10</c:v>
                      </c:pt>
                      <c:pt idx="704">
                        <c:v>3.8982200000000002E-10</c:v>
                      </c:pt>
                      <c:pt idx="705">
                        <c:v>3.8982200000000002E-10</c:v>
                      </c:pt>
                      <c:pt idx="706">
                        <c:v>3.6024900000000001E-10</c:v>
                      </c:pt>
                      <c:pt idx="707">
                        <c:v>3.6024900000000001E-10</c:v>
                      </c:pt>
                      <c:pt idx="708">
                        <c:v>3.63592E-10</c:v>
                      </c:pt>
                      <c:pt idx="709">
                        <c:v>3.63592E-10</c:v>
                      </c:pt>
                      <c:pt idx="710">
                        <c:v>3.76175E-10</c:v>
                      </c:pt>
                      <c:pt idx="711">
                        <c:v>3.76175E-10</c:v>
                      </c:pt>
                      <c:pt idx="712">
                        <c:v>3.50117E-10</c:v>
                      </c:pt>
                      <c:pt idx="713">
                        <c:v>3.50117E-10</c:v>
                      </c:pt>
                      <c:pt idx="714">
                        <c:v>3.6281700000000002E-10</c:v>
                      </c:pt>
                      <c:pt idx="715">
                        <c:v>3.6281700000000002E-10</c:v>
                      </c:pt>
                      <c:pt idx="716">
                        <c:v>3.7432800000000002E-10</c:v>
                      </c:pt>
                      <c:pt idx="717">
                        <c:v>3.7432800000000002E-10</c:v>
                      </c:pt>
                      <c:pt idx="718">
                        <c:v>3.6551000000000001E-10</c:v>
                      </c:pt>
                      <c:pt idx="719">
                        <c:v>3.6551000000000001E-10</c:v>
                      </c:pt>
                      <c:pt idx="720">
                        <c:v>3.60958E-10</c:v>
                      </c:pt>
                      <c:pt idx="721">
                        <c:v>3.60958E-10</c:v>
                      </c:pt>
                      <c:pt idx="722">
                        <c:v>3.7394499999999999E-10</c:v>
                      </c:pt>
                      <c:pt idx="723">
                        <c:v>3.7394499999999999E-10</c:v>
                      </c:pt>
                      <c:pt idx="724">
                        <c:v>3.5098399999999999E-10</c:v>
                      </c:pt>
                      <c:pt idx="725">
                        <c:v>3.5098399999999999E-10</c:v>
                      </c:pt>
                      <c:pt idx="726">
                        <c:v>3.4979900000000001E-10</c:v>
                      </c:pt>
                      <c:pt idx="727">
                        <c:v>3.4979900000000001E-10</c:v>
                      </c:pt>
                      <c:pt idx="728">
                        <c:v>3.44241E-10</c:v>
                      </c:pt>
                      <c:pt idx="729">
                        <c:v>3.44241E-10</c:v>
                      </c:pt>
                      <c:pt idx="730">
                        <c:v>3.4623100000000001E-10</c:v>
                      </c:pt>
                      <c:pt idx="731">
                        <c:v>3.4623100000000001E-10</c:v>
                      </c:pt>
                      <c:pt idx="732">
                        <c:v>3.4201400000000002E-10</c:v>
                      </c:pt>
                      <c:pt idx="733">
                        <c:v>3.4201400000000002E-10</c:v>
                      </c:pt>
                      <c:pt idx="734">
                        <c:v>3.3012200000000001E-10</c:v>
                      </c:pt>
                      <c:pt idx="735">
                        <c:v>3.3012200000000001E-10</c:v>
                      </c:pt>
                      <c:pt idx="736">
                        <c:v>3.4395300000000001E-10</c:v>
                      </c:pt>
                      <c:pt idx="737">
                        <c:v>3.4395300000000001E-10</c:v>
                      </c:pt>
                      <c:pt idx="738">
                        <c:v>3.5450299999999999E-10</c:v>
                      </c:pt>
                      <c:pt idx="739">
                        <c:v>3.5450299999999999E-10</c:v>
                      </c:pt>
                      <c:pt idx="740">
                        <c:v>3.3041E-10</c:v>
                      </c:pt>
                      <c:pt idx="741">
                        <c:v>3.3041E-10</c:v>
                      </c:pt>
                      <c:pt idx="742">
                        <c:v>3.4773700000000001E-10</c:v>
                      </c:pt>
                      <c:pt idx="743">
                        <c:v>3.4773700000000001E-10</c:v>
                      </c:pt>
                      <c:pt idx="744">
                        <c:v>3.4634500000000001E-10</c:v>
                      </c:pt>
                      <c:pt idx="745">
                        <c:v>3.4634500000000001E-10</c:v>
                      </c:pt>
                      <c:pt idx="746">
                        <c:v>3.3892999999999999E-10</c:v>
                      </c:pt>
                      <c:pt idx="747">
                        <c:v>3.3892999999999999E-10</c:v>
                      </c:pt>
                      <c:pt idx="748">
                        <c:v>3.35683E-10</c:v>
                      </c:pt>
                      <c:pt idx="749">
                        <c:v>3.35683E-10</c:v>
                      </c:pt>
                      <c:pt idx="750">
                        <c:v>3.90621E-10</c:v>
                      </c:pt>
                      <c:pt idx="751">
                        <c:v>3.90621E-10</c:v>
                      </c:pt>
                      <c:pt idx="752">
                        <c:v>3.1323299999999999E-10</c:v>
                      </c:pt>
                      <c:pt idx="753">
                        <c:v>3.1323299999999999E-10</c:v>
                      </c:pt>
                      <c:pt idx="754">
                        <c:v>3.2294600000000002E-10</c:v>
                      </c:pt>
                      <c:pt idx="755">
                        <c:v>3.2294600000000002E-10</c:v>
                      </c:pt>
                      <c:pt idx="756">
                        <c:v>3.2672499999999998E-10</c:v>
                      </c:pt>
                      <c:pt idx="757">
                        <c:v>3.2672499999999998E-10</c:v>
                      </c:pt>
                      <c:pt idx="758">
                        <c:v>3.2587400000000002E-10</c:v>
                      </c:pt>
                      <c:pt idx="759">
                        <c:v>3.2587400000000002E-10</c:v>
                      </c:pt>
                      <c:pt idx="760">
                        <c:v>3.2682899999999999E-10</c:v>
                      </c:pt>
                      <c:pt idx="761">
                        <c:v>3.2682899999999999E-10</c:v>
                      </c:pt>
                      <c:pt idx="762">
                        <c:v>3.1609200000000001E-10</c:v>
                      </c:pt>
                      <c:pt idx="763">
                        <c:v>3.1609200000000001E-10</c:v>
                      </c:pt>
                      <c:pt idx="764">
                        <c:v>3.2642E-10</c:v>
                      </c:pt>
                      <c:pt idx="765">
                        <c:v>3.2642E-10</c:v>
                      </c:pt>
                      <c:pt idx="766">
                        <c:v>3.0517499999999998E-10</c:v>
                      </c:pt>
                      <c:pt idx="767">
                        <c:v>3.0517499999999998E-10</c:v>
                      </c:pt>
                      <c:pt idx="768">
                        <c:v>3.2038499999999997E-10</c:v>
                      </c:pt>
                      <c:pt idx="769">
                        <c:v>3.2038499999999997E-10</c:v>
                      </c:pt>
                      <c:pt idx="770">
                        <c:v>3.17055E-10</c:v>
                      </c:pt>
                      <c:pt idx="771">
                        <c:v>3.17055E-10</c:v>
                      </c:pt>
                      <c:pt idx="772">
                        <c:v>3.1997500000000002E-10</c:v>
                      </c:pt>
                      <c:pt idx="773">
                        <c:v>3.1997500000000002E-10</c:v>
                      </c:pt>
                      <c:pt idx="774">
                        <c:v>3.0870400000000001E-10</c:v>
                      </c:pt>
                      <c:pt idx="775">
                        <c:v>3.0870400000000001E-10</c:v>
                      </c:pt>
                      <c:pt idx="776">
                        <c:v>3.1182299999999999E-10</c:v>
                      </c:pt>
                      <c:pt idx="777">
                        <c:v>3.1182299999999999E-10</c:v>
                      </c:pt>
                      <c:pt idx="778">
                        <c:v>3.16543E-10</c:v>
                      </c:pt>
                      <c:pt idx="779">
                        <c:v>3.16543E-10</c:v>
                      </c:pt>
                      <c:pt idx="780">
                        <c:v>3.0642100000000002E-10</c:v>
                      </c:pt>
                      <c:pt idx="781">
                        <c:v>3.0642100000000002E-10</c:v>
                      </c:pt>
                      <c:pt idx="782">
                        <c:v>3.2191699999999999E-10</c:v>
                      </c:pt>
                      <c:pt idx="783">
                        <c:v>3.2191699999999999E-10</c:v>
                      </c:pt>
                      <c:pt idx="784">
                        <c:v>3.1398099999999999E-10</c:v>
                      </c:pt>
                      <c:pt idx="785">
                        <c:v>3.1398099999999999E-10</c:v>
                      </c:pt>
                      <c:pt idx="786">
                        <c:v>3.1243699999999998E-10</c:v>
                      </c:pt>
                      <c:pt idx="787">
                        <c:v>3.1243699999999998E-10</c:v>
                      </c:pt>
                      <c:pt idx="788">
                        <c:v>2.9410499999999999E-10</c:v>
                      </c:pt>
                      <c:pt idx="789">
                        <c:v>2.9410499999999999E-10</c:v>
                      </c:pt>
                      <c:pt idx="790">
                        <c:v>3.1555399999999999E-10</c:v>
                      </c:pt>
                      <c:pt idx="791">
                        <c:v>3.1555399999999999E-10</c:v>
                      </c:pt>
                      <c:pt idx="792">
                        <c:v>3.08474E-10</c:v>
                      </c:pt>
                      <c:pt idx="793">
                        <c:v>3.08474E-10</c:v>
                      </c:pt>
                      <c:pt idx="794">
                        <c:v>2.95342E-10</c:v>
                      </c:pt>
                      <c:pt idx="795">
                        <c:v>2.95342E-10</c:v>
                      </c:pt>
                      <c:pt idx="796">
                        <c:v>3.0194499999999998E-10</c:v>
                      </c:pt>
                      <c:pt idx="797">
                        <c:v>3.0194499999999998E-10</c:v>
                      </c:pt>
                      <c:pt idx="798">
                        <c:v>2.8916000000000001E-10</c:v>
                      </c:pt>
                      <c:pt idx="799">
                        <c:v>2.8916000000000001E-10</c:v>
                      </c:pt>
                      <c:pt idx="800">
                        <c:v>2.9443099999999999E-10</c:v>
                      </c:pt>
                      <c:pt idx="801">
                        <c:v>2.9443099999999999E-10</c:v>
                      </c:pt>
                      <c:pt idx="802">
                        <c:v>2.8531299999999999E-10</c:v>
                      </c:pt>
                      <c:pt idx="803">
                        <c:v>2.8531299999999999E-10</c:v>
                      </c:pt>
                      <c:pt idx="804">
                        <c:v>2.8804799999999999E-10</c:v>
                      </c:pt>
                      <c:pt idx="805">
                        <c:v>2.8804799999999999E-10</c:v>
                      </c:pt>
                      <c:pt idx="806">
                        <c:v>2.9721399999999998E-10</c:v>
                      </c:pt>
                      <c:pt idx="807">
                        <c:v>2.9721399999999998E-10</c:v>
                      </c:pt>
                      <c:pt idx="808">
                        <c:v>3.0031799999999999E-10</c:v>
                      </c:pt>
                      <c:pt idx="809">
                        <c:v>3.0031799999999999E-10</c:v>
                      </c:pt>
                      <c:pt idx="810">
                        <c:v>2.9310499999999999E-10</c:v>
                      </c:pt>
                      <c:pt idx="811">
                        <c:v>2.9310499999999999E-10</c:v>
                      </c:pt>
                      <c:pt idx="812">
                        <c:v>2.8458299999999999E-10</c:v>
                      </c:pt>
                      <c:pt idx="813">
                        <c:v>2.8458299999999999E-10</c:v>
                      </c:pt>
                      <c:pt idx="814">
                        <c:v>2.94088E-10</c:v>
                      </c:pt>
                      <c:pt idx="815">
                        <c:v>2.94088E-10</c:v>
                      </c:pt>
                      <c:pt idx="816">
                        <c:v>2.9450299999999999E-10</c:v>
                      </c:pt>
                      <c:pt idx="817">
                        <c:v>2.9450299999999999E-10</c:v>
                      </c:pt>
                      <c:pt idx="818">
                        <c:v>2.7487800000000002E-10</c:v>
                      </c:pt>
                      <c:pt idx="819">
                        <c:v>2.7487800000000002E-10</c:v>
                      </c:pt>
                      <c:pt idx="820">
                        <c:v>3.0251799999999999E-10</c:v>
                      </c:pt>
                      <c:pt idx="821">
                        <c:v>3.0251799999999999E-10</c:v>
                      </c:pt>
                      <c:pt idx="822">
                        <c:v>2.87351E-10</c:v>
                      </c:pt>
                      <c:pt idx="823">
                        <c:v>2.87351E-10</c:v>
                      </c:pt>
                      <c:pt idx="824">
                        <c:v>2.8732499999999999E-10</c:v>
                      </c:pt>
                      <c:pt idx="825">
                        <c:v>2.8732499999999999E-10</c:v>
                      </c:pt>
                      <c:pt idx="826">
                        <c:v>2.7725399999999998E-10</c:v>
                      </c:pt>
                      <c:pt idx="827">
                        <c:v>2.7725399999999998E-10</c:v>
                      </c:pt>
                      <c:pt idx="828">
                        <c:v>2.8755200000000002E-10</c:v>
                      </c:pt>
                      <c:pt idx="829">
                        <c:v>2.8755200000000002E-10</c:v>
                      </c:pt>
                      <c:pt idx="830">
                        <c:v>2.83915E-10</c:v>
                      </c:pt>
                      <c:pt idx="831">
                        <c:v>2.83915E-10</c:v>
                      </c:pt>
                      <c:pt idx="832">
                        <c:v>2.83228E-10</c:v>
                      </c:pt>
                      <c:pt idx="833">
                        <c:v>2.83228E-10</c:v>
                      </c:pt>
                      <c:pt idx="834">
                        <c:v>2.6541899999999999E-10</c:v>
                      </c:pt>
                      <c:pt idx="835">
                        <c:v>2.6541899999999999E-10</c:v>
                      </c:pt>
                      <c:pt idx="836">
                        <c:v>2.6804400000000002E-10</c:v>
                      </c:pt>
                      <c:pt idx="837">
                        <c:v>2.6804400000000002E-10</c:v>
                      </c:pt>
                      <c:pt idx="838">
                        <c:v>2.7640399999999998E-10</c:v>
                      </c:pt>
                      <c:pt idx="839">
                        <c:v>2.7640399999999998E-10</c:v>
                      </c:pt>
                      <c:pt idx="840">
                        <c:v>2.7414499999999999E-10</c:v>
                      </c:pt>
                      <c:pt idx="841">
                        <c:v>2.7414499999999999E-10</c:v>
                      </c:pt>
                      <c:pt idx="842">
                        <c:v>2.7959700000000002E-10</c:v>
                      </c:pt>
                      <c:pt idx="843">
                        <c:v>2.7959700000000002E-10</c:v>
                      </c:pt>
                      <c:pt idx="844">
                        <c:v>2.6116200000000002E-10</c:v>
                      </c:pt>
                      <c:pt idx="845">
                        <c:v>2.6116200000000002E-10</c:v>
                      </c:pt>
                      <c:pt idx="846">
                        <c:v>2.7329399999999998E-10</c:v>
                      </c:pt>
                      <c:pt idx="847">
                        <c:v>2.7329399999999998E-10</c:v>
                      </c:pt>
                      <c:pt idx="848">
                        <c:v>2.6485199999999999E-10</c:v>
                      </c:pt>
                      <c:pt idx="849">
                        <c:v>2.6485199999999999E-10</c:v>
                      </c:pt>
                      <c:pt idx="850">
                        <c:v>2.7970400000000001E-10</c:v>
                      </c:pt>
                      <c:pt idx="851">
                        <c:v>2.7970400000000001E-10</c:v>
                      </c:pt>
                      <c:pt idx="852">
                        <c:v>2.6294199999999999E-10</c:v>
                      </c:pt>
                      <c:pt idx="853">
                        <c:v>2.6294199999999999E-10</c:v>
                      </c:pt>
                      <c:pt idx="854">
                        <c:v>2.7805699999999999E-10</c:v>
                      </c:pt>
                      <c:pt idx="855">
                        <c:v>2.7805699999999999E-10</c:v>
                      </c:pt>
                      <c:pt idx="856">
                        <c:v>2.7421199999999999E-10</c:v>
                      </c:pt>
                      <c:pt idx="857">
                        <c:v>2.7421199999999999E-10</c:v>
                      </c:pt>
                      <c:pt idx="858">
                        <c:v>2.5635700000000001E-10</c:v>
                      </c:pt>
                      <c:pt idx="859">
                        <c:v>2.5635700000000001E-10</c:v>
                      </c:pt>
                      <c:pt idx="860">
                        <c:v>2.67559E-10</c:v>
                      </c:pt>
                      <c:pt idx="861">
                        <c:v>2.67559E-10</c:v>
                      </c:pt>
                      <c:pt idx="862">
                        <c:v>2.8014699999999998E-10</c:v>
                      </c:pt>
                      <c:pt idx="863">
                        <c:v>2.8014699999999998E-10</c:v>
                      </c:pt>
                      <c:pt idx="864">
                        <c:v>2.6587900000000001E-10</c:v>
                      </c:pt>
                      <c:pt idx="865">
                        <c:v>2.6587900000000001E-10</c:v>
                      </c:pt>
                      <c:pt idx="866">
                        <c:v>2.6054999999999999E-10</c:v>
                      </c:pt>
                      <c:pt idx="867">
                        <c:v>2.6054999999999999E-10</c:v>
                      </c:pt>
                      <c:pt idx="868">
                        <c:v>2.7042699999999999E-10</c:v>
                      </c:pt>
                      <c:pt idx="869">
                        <c:v>2.7042699999999999E-10</c:v>
                      </c:pt>
                      <c:pt idx="870">
                        <c:v>2.5237799999999999E-10</c:v>
                      </c:pt>
                      <c:pt idx="871">
                        <c:v>2.5237799999999999E-10</c:v>
                      </c:pt>
                      <c:pt idx="872">
                        <c:v>2.7126999999999998E-10</c:v>
                      </c:pt>
                      <c:pt idx="873">
                        <c:v>2.7126999999999998E-10</c:v>
                      </c:pt>
                      <c:pt idx="874">
                        <c:v>2.65064E-10</c:v>
                      </c:pt>
                      <c:pt idx="875">
                        <c:v>2.65064E-10</c:v>
                      </c:pt>
                      <c:pt idx="876">
                        <c:v>2.7157099999999998E-10</c:v>
                      </c:pt>
                      <c:pt idx="877">
                        <c:v>2.7157099999999998E-10</c:v>
                      </c:pt>
                      <c:pt idx="878">
                        <c:v>2.6430800000000002E-10</c:v>
                      </c:pt>
                      <c:pt idx="879">
                        <c:v>2.6430800000000002E-10</c:v>
                      </c:pt>
                      <c:pt idx="880">
                        <c:v>2.4552499999999999E-10</c:v>
                      </c:pt>
                      <c:pt idx="881">
                        <c:v>2.4552499999999999E-10</c:v>
                      </c:pt>
                      <c:pt idx="882">
                        <c:v>2.6002999999999998E-10</c:v>
                      </c:pt>
                      <c:pt idx="883">
                        <c:v>2.6002999999999998E-10</c:v>
                      </c:pt>
                      <c:pt idx="884">
                        <c:v>2.6267499999999997E-10</c:v>
                      </c:pt>
                      <c:pt idx="885">
                        <c:v>2.6267499999999997E-10</c:v>
                      </c:pt>
                      <c:pt idx="886">
                        <c:v>2.6752099999999998E-10</c:v>
                      </c:pt>
                      <c:pt idx="887">
                        <c:v>2.6752099999999998E-10</c:v>
                      </c:pt>
                      <c:pt idx="888">
                        <c:v>2.48847E-10</c:v>
                      </c:pt>
                      <c:pt idx="889">
                        <c:v>2.48847E-10</c:v>
                      </c:pt>
                      <c:pt idx="890">
                        <c:v>2.50077E-10</c:v>
                      </c:pt>
                      <c:pt idx="891">
                        <c:v>2.50077E-10</c:v>
                      </c:pt>
                      <c:pt idx="892">
                        <c:v>2.5595099999999999E-10</c:v>
                      </c:pt>
                      <c:pt idx="893">
                        <c:v>2.5595099999999999E-10</c:v>
                      </c:pt>
                      <c:pt idx="894">
                        <c:v>2.4349100000000001E-10</c:v>
                      </c:pt>
                      <c:pt idx="895">
                        <c:v>2.4349100000000001E-10</c:v>
                      </c:pt>
                      <c:pt idx="896">
                        <c:v>2.5302199999999999E-10</c:v>
                      </c:pt>
                      <c:pt idx="897">
                        <c:v>2.5302199999999999E-10</c:v>
                      </c:pt>
                      <c:pt idx="898">
                        <c:v>2.64185E-10</c:v>
                      </c:pt>
                      <c:pt idx="899">
                        <c:v>2.64185E-10</c:v>
                      </c:pt>
                      <c:pt idx="900">
                        <c:v>2.4657899999999998E-10</c:v>
                      </c:pt>
                      <c:pt idx="901">
                        <c:v>2.4657899999999998E-10</c:v>
                      </c:pt>
                      <c:pt idx="902">
                        <c:v>2.3410100000000001E-10</c:v>
                      </c:pt>
                      <c:pt idx="903">
                        <c:v>2.3410100000000001E-10</c:v>
                      </c:pt>
                      <c:pt idx="904">
                        <c:v>2.38524E-10</c:v>
                      </c:pt>
                      <c:pt idx="905">
                        <c:v>2.38524E-10</c:v>
                      </c:pt>
                      <c:pt idx="906">
                        <c:v>2.4532400000000002E-10</c:v>
                      </c:pt>
                      <c:pt idx="907">
                        <c:v>2.4532400000000002E-10</c:v>
                      </c:pt>
                      <c:pt idx="908">
                        <c:v>2.3893500000000001E-10</c:v>
                      </c:pt>
                      <c:pt idx="909">
                        <c:v>2.3893500000000001E-10</c:v>
                      </c:pt>
                      <c:pt idx="910">
                        <c:v>2.4124400000000002E-10</c:v>
                      </c:pt>
                      <c:pt idx="911">
                        <c:v>2.4124400000000002E-10</c:v>
                      </c:pt>
                      <c:pt idx="912">
                        <c:v>2.4340299999999998E-10</c:v>
                      </c:pt>
                      <c:pt idx="913">
                        <c:v>2.4340299999999998E-10</c:v>
                      </c:pt>
                      <c:pt idx="914">
                        <c:v>2.4401500000000001E-10</c:v>
                      </c:pt>
                      <c:pt idx="915">
                        <c:v>2.4401500000000001E-10</c:v>
                      </c:pt>
                      <c:pt idx="916">
                        <c:v>2.4728900000000002E-10</c:v>
                      </c:pt>
                      <c:pt idx="917">
                        <c:v>2.4728900000000002E-10</c:v>
                      </c:pt>
                      <c:pt idx="918">
                        <c:v>2.3238499999999999E-10</c:v>
                      </c:pt>
                      <c:pt idx="919">
                        <c:v>2.3238499999999999E-10</c:v>
                      </c:pt>
                      <c:pt idx="920">
                        <c:v>2.2934300000000001E-10</c:v>
                      </c:pt>
                      <c:pt idx="921">
                        <c:v>2.2934300000000001E-10</c:v>
                      </c:pt>
                      <c:pt idx="922">
                        <c:v>2.40392E-10</c:v>
                      </c:pt>
                      <c:pt idx="923">
                        <c:v>2.40392E-10</c:v>
                      </c:pt>
                      <c:pt idx="924">
                        <c:v>2.4233699999999999E-10</c:v>
                      </c:pt>
                      <c:pt idx="925">
                        <c:v>2.4233699999999999E-10</c:v>
                      </c:pt>
                      <c:pt idx="926">
                        <c:v>2.3773299999999999E-10</c:v>
                      </c:pt>
                      <c:pt idx="927">
                        <c:v>2.3773299999999999E-10</c:v>
                      </c:pt>
                      <c:pt idx="928">
                        <c:v>2.3500799999999998E-10</c:v>
                      </c:pt>
                      <c:pt idx="929">
                        <c:v>2.3500799999999998E-10</c:v>
                      </c:pt>
                      <c:pt idx="930">
                        <c:v>2.4341300000000002E-10</c:v>
                      </c:pt>
                      <c:pt idx="931">
                        <c:v>2.4341300000000002E-10</c:v>
                      </c:pt>
                      <c:pt idx="932">
                        <c:v>2.3304E-10</c:v>
                      </c:pt>
                      <c:pt idx="933">
                        <c:v>2.3304E-10</c:v>
                      </c:pt>
                      <c:pt idx="934">
                        <c:v>2.3686200000000001E-10</c:v>
                      </c:pt>
                      <c:pt idx="935">
                        <c:v>2.3686200000000001E-10</c:v>
                      </c:pt>
                      <c:pt idx="936">
                        <c:v>2.3299300000000001E-10</c:v>
                      </c:pt>
                      <c:pt idx="937">
                        <c:v>2.3299300000000001E-10</c:v>
                      </c:pt>
                      <c:pt idx="938">
                        <c:v>2.2708099999999999E-10</c:v>
                      </c:pt>
                      <c:pt idx="939">
                        <c:v>2.2708099999999999E-10</c:v>
                      </c:pt>
                      <c:pt idx="940">
                        <c:v>2.25533E-10</c:v>
                      </c:pt>
                      <c:pt idx="941">
                        <c:v>2.25533E-10</c:v>
                      </c:pt>
                      <c:pt idx="942">
                        <c:v>2.8319500000000002E-10</c:v>
                      </c:pt>
                      <c:pt idx="943">
                        <c:v>2.8319500000000002E-10</c:v>
                      </c:pt>
                      <c:pt idx="944">
                        <c:v>2.3011800000000001E-10</c:v>
                      </c:pt>
                      <c:pt idx="945">
                        <c:v>2.3011800000000001E-10</c:v>
                      </c:pt>
                      <c:pt idx="946">
                        <c:v>2.2404900000000001E-10</c:v>
                      </c:pt>
                      <c:pt idx="947">
                        <c:v>2.2404900000000001E-10</c:v>
                      </c:pt>
                      <c:pt idx="948">
                        <c:v>2.24862E-10</c:v>
                      </c:pt>
                      <c:pt idx="949">
                        <c:v>2.24862E-10</c:v>
                      </c:pt>
                      <c:pt idx="950">
                        <c:v>2.2831000000000001E-10</c:v>
                      </c:pt>
                      <c:pt idx="951">
                        <c:v>2.2831000000000001E-10</c:v>
                      </c:pt>
                      <c:pt idx="952">
                        <c:v>2.1874399999999999E-10</c:v>
                      </c:pt>
                      <c:pt idx="953">
                        <c:v>2.1874399999999999E-10</c:v>
                      </c:pt>
                      <c:pt idx="954">
                        <c:v>2.3922699999999998E-10</c:v>
                      </c:pt>
                      <c:pt idx="955">
                        <c:v>2.3922699999999998E-10</c:v>
                      </c:pt>
                      <c:pt idx="956">
                        <c:v>2.2819200000000001E-10</c:v>
                      </c:pt>
                      <c:pt idx="957">
                        <c:v>2.2819200000000001E-10</c:v>
                      </c:pt>
                      <c:pt idx="958">
                        <c:v>2.2495300000000001E-10</c:v>
                      </c:pt>
                      <c:pt idx="959">
                        <c:v>2.2495300000000001E-10</c:v>
                      </c:pt>
                      <c:pt idx="960">
                        <c:v>2.14532E-10</c:v>
                      </c:pt>
                      <c:pt idx="961">
                        <c:v>2.14532E-10</c:v>
                      </c:pt>
                      <c:pt idx="962">
                        <c:v>2.2073E-10</c:v>
                      </c:pt>
                      <c:pt idx="963">
                        <c:v>2.2073E-10</c:v>
                      </c:pt>
                      <c:pt idx="964">
                        <c:v>2.1596199999999999E-10</c:v>
                      </c:pt>
                      <c:pt idx="965">
                        <c:v>2.1596199999999999E-10</c:v>
                      </c:pt>
                      <c:pt idx="966">
                        <c:v>2.17395E-10</c:v>
                      </c:pt>
                      <c:pt idx="967">
                        <c:v>2.17395E-10</c:v>
                      </c:pt>
                      <c:pt idx="968">
                        <c:v>2.14882E-10</c:v>
                      </c:pt>
                      <c:pt idx="969">
                        <c:v>2.14882E-10</c:v>
                      </c:pt>
                      <c:pt idx="970">
                        <c:v>2.21466E-10</c:v>
                      </c:pt>
                      <c:pt idx="971">
                        <c:v>2.21466E-10</c:v>
                      </c:pt>
                      <c:pt idx="972">
                        <c:v>2.20173E-10</c:v>
                      </c:pt>
                      <c:pt idx="973">
                        <c:v>2.20173E-10</c:v>
                      </c:pt>
                      <c:pt idx="974">
                        <c:v>2.2204500000000001E-10</c:v>
                      </c:pt>
                      <c:pt idx="975">
                        <c:v>2.2204500000000001E-10</c:v>
                      </c:pt>
                      <c:pt idx="976">
                        <c:v>2.1114099999999999E-10</c:v>
                      </c:pt>
                      <c:pt idx="977">
                        <c:v>2.1114099999999999E-10</c:v>
                      </c:pt>
                      <c:pt idx="978">
                        <c:v>2.0778600000000001E-10</c:v>
                      </c:pt>
                      <c:pt idx="979">
                        <c:v>2.0778600000000001E-10</c:v>
                      </c:pt>
                      <c:pt idx="980">
                        <c:v>2.0589400000000001E-10</c:v>
                      </c:pt>
                      <c:pt idx="981">
                        <c:v>2.0589400000000001E-10</c:v>
                      </c:pt>
                      <c:pt idx="982">
                        <c:v>2.1433400000000001E-10</c:v>
                      </c:pt>
                      <c:pt idx="983">
                        <c:v>2.1433400000000001E-10</c:v>
                      </c:pt>
                      <c:pt idx="984">
                        <c:v>2.08457E-10</c:v>
                      </c:pt>
                      <c:pt idx="985">
                        <c:v>2.08457E-10</c:v>
                      </c:pt>
                      <c:pt idx="986">
                        <c:v>2.0095299999999999E-10</c:v>
                      </c:pt>
                      <c:pt idx="987">
                        <c:v>2.0095299999999999E-10</c:v>
                      </c:pt>
                      <c:pt idx="988">
                        <c:v>2.1467200000000001E-10</c:v>
                      </c:pt>
                      <c:pt idx="989">
                        <c:v>2.1467200000000001E-10</c:v>
                      </c:pt>
                      <c:pt idx="990">
                        <c:v>2.0097E-10</c:v>
                      </c:pt>
                      <c:pt idx="991">
                        <c:v>2.0097E-10</c:v>
                      </c:pt>
                      <c:pt idx="992">
                        <c:v>2.0238199999999999E-10</c:v>
                      </c:pt>
                      <c:pt idx="993">
                        <c:v>2.0238199999999999E-10</c:v>
                      </c:pt>
                      <c:pt idx="994">
                        <c:v>2.1951100000000001E-10</c:v>
                      </c:pt>
                      <c:pt idx="995">
                        <c:v>2.1951100000000001E-10</c:v>
                      </c:pt>
                      <c:pt idx="996">
                        <c:v>2.1608299999999999E-10</c:v>
                      </c:pt>
                      <c:pt idx="997">
                        <c:v>2.1608299999999999E-10</c:v>
                      </c:pt>
                      <c:pt idx="998">
                        <c:v>2.0829900000000001E-10</c:v>
                      </c:pt>
                      <c:pt idx="999">
                        <c:v>2.0829900000000001E-10</c:v>
                      </c:pt>
                      <c:pt idx="1000">
                        <c:v>2.0832099999999999E-10</c:v>
                      </c:pt>
                      <c:pt idx="1001">
                        <c:v>2.0832099999999999E-10</c:v>
                      </c:pt>
                      <c:pt idx="1002">
                        <c:v>2.0079900000000001E-10</c:v>
                      </c:pt>
                      <c:pt idx="1003">
                        <c:v>2.0079900000000001E-10</c:v>
                      </c:pt>
                      <c:pt idx="1004">
                        <c:v>2.01437E-10</c:v>
                      </c:pt>
                      <c:pt idx="1005">
                        <c:v>2.01437E-10</c:v>
                      </c:pt>
                      <c:pt idx="1006">
                        <c:v>2.14719E-10</c:v>
                      </c:pt>
                      <c:pt idx="1007">
                        <c:v>2.14719E-10</c:v>
                      </c:pt>
                      <c:pt idx="1008">
                        <c:v>1.9401699999999999E-10</c:v>
                      </c:pt>
                      <c:pt idx="1009">
                        <c:v>1.9401699999999999E-10</c:v>
                      </c:pt>
                      <c:pt idx="1010">
                        <c:v>2.0250400000000001E-10</c:v>
                      </c:pt>
                      <c:pt idx="1011">
                        <c:v>2.0250400000000001E-10</c:v>
                      </c:pt>
                      <c:pt idx="1012">
                        <c:v>2.0681000000000001E-10</c:v>
                      </c:pt>
                      <c:pt idx="1013">
                        <c:v>2.0681000000000001E-10</c:v>
                      </c:pt>
                      <c:pt idx="1014">
                        <c:v>1.90565E-10</c:v>
                      </c:pt>
                      <c:pt idx="1015">
                        <c:v>1.90565E-10</c:v>
                      </c:pt>
                      <c:pt idx="1016">
                        <c:v>2.0818700000000001E-10</c:v>
                      </c:pt>
                      <c:pt idx="1017">
                        <c:v>2.0818700000000001E-10</c:v>
                      </c:pt>
                      <c:pt idx="1018">
                        <c:v>1.9223800000000001E-10</c:v>
                      </c:pt>
                      <c:pt idx="1019">
                        <c:v>1.9223800000000001E-10</c:v>
                      </c:pt>
                      <c:pt idx="1020">
                        <c:v>2.8174599999999999E-9</c:v>
                      </c:pt>
                      <c:pt idx="1021">
                        <c:v>2.8174599999999999E-9</c:v>
                      </c:pt>
                      <c:pt idx="1022">
                        <c:v>1.9255400000000001E-10</c:v>
                      </c:pt>
                      <c:pt idx="1023">
                        <c:v>1.9255400000000001E-10</c:v>
                      </c:pt>
                      <c:pt idx="1024">
                        <c:v>1.83996E-10</c:v>
                      </c:pt>
                      <c:pt idx="1025">
                        <c:v>1.83996E-10</c:v>
                      </c:pt>
                      <c:pt idx="1026">
                        <c:v>1.81691E-10</c:v>
                      </c:pt>
                      <c:pt idx="1027">
                        <c:v>1.81691E-10</c:v>
                      </c:pt>
                      <c:pt idx="1028">
                        <c:v>1.85985E-10</c:v>
                      </c:pt>
                      <c:pt idx="1029">
                        <c:v>1.85985E-10</c:v>
                      </c:pt>
                      <c:pt idx="1030">
                        <c:v>1.84005E-10</c:v>
                      </c:pt>
                      <c:pt idx="1031">
                        <c:v>1.84005E-10</c:v>
                      </c:pt>
                      <c:pt idx="1032">
                        <c:v>1.7843100000000001E-10</c:v>
                      </c:pt>
                      <c:pt idx="1033">
                        <c:v>1.7843100000000001E-10</c:v>
                      </c:pt>
                      <c:pt idx="1034">
                        <c:v>1.9152199999999999E-10</c:v>
                      </c:pt>
                      <c:pt idx="1035">
                        <c:v>1.9152199999999999E-10</c:v>
                      </c:pt>
                      <c:pt idx="1036">
                        <c:v>2.0360100000000001E-10</c:v>
                      </c:pt>
                      <c:pt idx="1037">
                        <c:v>2.0360100000000001E-10</c:v>
                      </c:pt>
                      <c:pt idx="1038">
                        <c:v>1.8641099999999999E-10</c:v>
                      </c:pt>
                      <c:pt idx="1039">
                        <c:v>1.8641099999999999E-10</c:v>
                      </c:pt>
                      <c:pt idx="1040">
                        <c:v>1.8971000000000001E-10</c:v>
                      </c:pt>
                      <c:pt idx="1041">
                        <c:v>1.8971000000000001E-10</c:v>
                      </c:pt>
                      <c:pt idx="1042">
                        <c:v>1.7640999999999999E-10</c:v>
                      </c:pt>
                      <c:pt idx="1043">
                        <c:v>1.7640999999999999E-10</c:v>
                      </c:pt>
                      <c:pt idx="1044">
                        <c:v>1.8685399999999999E-10</c:v>
                      </c:pt>
                      <c:pt idx="1045">
                        <c:v>1.8685399999999999E-10</c:v>
                      </c:pt>
                      <c:pt idx="1046">
                        <c:v>1.88696E-10</c:v>
                      </c:pt>
                      <c:pt idx="1047">
                        <c:v>1.88696E-10</c:v>
                      </c:pt>
                      <c:pt idx="1048">
                        <c:v>1.80862E-10</c:v>
                      </c:pt>
                      <c:pt idx="1049">
                        <c:v>1.80862E-10</c:v>
                      </c:pt>
                      <c:pt idx="1050">
                        <c:v>1.7395E-10</c:v>
                      </c:pt>
                      <c:pt idx="1051">
                        <c:v>1.7395E-10</c:v>
                      </c:pt>
                      <c:pt idx="1052">
                        <c:v>1.7966E-10</c:v>
                      </c:pt>
                      <c:pt idx="1053">
                        <c:v>1.7966E-10</c:v>
                      </c:pt>
                      <c:pt idx="1054">
                        <c:v>1.8650100000000001E-10</c:v>
                      </c:pt>
                      <c:pt idx="1055">
                        <c:v>1.8650100000000001E-10</c:v>
                      </c:pt>
                      <c:pt idx="1056">
                        <c:v>1.76815E-10</c:v>
                      </c:pt>
                      <c:pt idx="1057">
                        <c:v>1.76815E-10</c:v>
                      </c:pt>
                      <c:pt idx="1058">
                        <c:v>1.7715499999999999E-10</c:v>
                      </c:pt>
                      <c:pt idx="1059">
                        <c:v>1.7715499999999999E-10</c:v>
                      </c:pt>
                      <c:pt idx="1060">
                        <c:v>1.74733E-10</c:v>
                      </c:pt>
                      <c:pt idx="1061">
                        <c:v>1.74733E-10</c:v>
                      </c:pt>
                      <c:pt idx="1062">
                        <c:v>1.7309899999999999E-10</c:v>
                      </c:pt>
                      <c:pt idx="1063">
                        <c:v>1.7309899999999999E-10</c:v>
                      </c:pt>
                      <c:pt idx="1064">
                        <c:v>1.7569299999999999E-10</c:v>
                      </c:pt>
                      <c:pt idx="1065">
                        <c:v>1.7569299999999999E-10</c:v>
                      </c:pt>
                      <c:pt idx="1066">
                        <c:v>1.74805E-10</c:v>
                      </c:pt>
                      <c:pt idx="1067">
                        <c:v>1.74805E-10</c:v>
                      </c:pt>
                      <c:pt idx="1068">
                        <c:v>1.7671700000000001E-10</c:v>
                      </c:pt>
                      <c:pt idx="1069">
                        <c:v>1.7671700000000001E-10</c:v>
                      </c:pt>
                      <c:pt idx="1070">
                        <c:v>1.6367800000000001E-10</c:v>
                      </c:pt>
                      <c:pt idx="1071">
                        <c:v>1.6367800000000001E-10</c:v>
                      </c:pt>
                      <c:pt idx="1072">
                        <c:v>1.6892700000000001E-10</c:v>
                      </c:pt>
                      <c:pt idx="1073">
                        <c:v>1.6892700000000001E-10</c:v>
                      </c:pt>
                      <c:pt idx="1074">
                        <c:v>1.8443100000000001E-10</c:v>
                      </c:pt>
                      <c:pt idx="1075">
                        <c:v>1.8443100000000001E-10</c:v>
                      </c:pt>
                      <c:pt idx="1076">
                        <c:v>1.6299499999999999E-10</c:v>
                      </c:pt>
                      <c:pt idx="1077">
                        <c:v>1.6299499999999999E-10</c:v>
                      </c:pt>
                      <c:pt idx="1078">
                        <c:v>1.6330899999999999E-10</c:v>
                      </c:pt>
                      <c:pt idx="1079">
                        <c:v>1.6330899999999999E-10</c:v>
                      </c:pt>
                      <c:pt idx="1080">
                        <c:v>1.58916E-10</c:v>
                      </c:pt>
                      <c:pt idx="1081">
                        <c:v>1.58916E-10</c:v>
                      </c:pt>
                      <c:pt idx="1082">
                        <c:v>1.85719E-10</c:v>
                      </c:pt>
                      <c:pt idx="1083">
                        <c:v>1.85719E-10</c:v>
                      </c:pt>
                      <c:pt idx="1084">
                        <c:v>1.5283400000000001E-10</c:v>
                      </c:pt>
                      <c:pt idx="1085">
                        <c:v>1.5283400000000001E-10</c:v>
                      </c:pt>
                      <c:pt idx="1086">
                        <c:v>1.5679600000000001E-10</c:v>
                      </c:pt>
                      <c:pt idx="1087">
                        <c:v>1.5679600000000001E-10</c:v>
                      </c:pt>
                      <c:pt idx="1088">
                        <c:v>1.62719E-10</c:v>
                      </c:pt>
                      <c:pt idx="1089">
                        <c:v>1.62719E-10</c:v>
                      </c:pt>
                      <c:pt idx="1090">
                        <c:v>1.60929E-10</c:v>
                      </c:pt>
                      <c:pt idx="1091">
                        <c:v>1.60929E-10</c:v>
                      </c:pt>
                      <c:pt idx="1092">
                        <c:v>1.7104399999999999E-10</c:v>
                      </c:pt>
                      <c:pt idx="1093">
                        <c:v>1.7104399999999999E-10</c:v>
                      </c:pt>
                      <c:pt idx="1094">
                        <c:v>1.6361599999999999E-10</c:v>
                      </c:pt>
                      <c:pt idx="1095">
                        <c:v>1.6361599999999999E-10</c:v>
                      </c:pt>
                      <c:pt idx="1096">
                        <c:v>1.6322999999999999E-10</c:v>
                      </c:pt>
                      <c:pt idx="1097">
                        <c:v>1.6322999999999999E-10</c:v>
                      </c:pt>
                      <c:pt idx="1098">
                        <c:v>1.5428600000000001E-10</c:v>
                      </c:pt>
                      <c:pt idx="1099">
                        <c:v>1.5428600000000001E-10</c:v>
                      </c:pt>
                      <c:pt idx="1100">
                        <c:v>1.6528700000000001E-10</c:v>
                      </c:pt>
                      <c:pt idx="1101">
                        <c:v>1.6528700000000001E-10</c:v>
                      </c:pt>
                      <c:pt idx="1102">
                        <c:v>1.63162E-10</c:v>
                      </c:pt>
                      <c:pt idx="1103">
                        <c:v>1.63162E-10</c:v>
                      </c:pt>
                      <c:pt idx="1104">
                        <c:v>1.58708E-10</c:v>
                      </c:pt>
                      <c:pt idx="1105">
                        <c:v>1.58708E-10</c:v>
                      </c:pt>
                      <c:pt idx="1106">
                        <c:v>1.5659400000000001E-10</c:v>
                      </c:pt>
                      <c:pt idx="1107">
                        <c:v>1.5659400000000001E-10</c:v>
                      </c:pt>
                      <c:pt idx="1108">
                        <c:v>1.60776E-10</c:v>
                      </c:pt>
                      <c:pt idx="1109">
                        <c:v>1.60776E-10</c:v>
                      </c:pt>
                      <c:pt idx="1110">
                        <c:v>1.46887E-10</c:v>
                      </c:pt>
                      <c:pt idx="1111">
                        <c:v>1.46887E-10</c:v>
                      </c:pt>
                      <c:pt idx="1112">
                        <c:v>1.7271200000000001E-10</c:v>
                      </c:pt>
                      <c:pt idx="1113">
                        <c:v>1.7271200000000001E-10</c:v>
                      </c:pt>
                      <c:pt idx="1114">
                        <c:v>1.63611E-10</c:v>
                      </c:pt>
                      <c:pt idx="1115">
                        <c:v>1.63611E-10</c:v>
                      </c:pt>
                      <c:pt idx="1116">
                        <c:v>1.70071E-10</c:v>
                      </c:pt>
                      <c:pt idx="1117">
                        <c:v>1.70071E-10</c:v>
                      </c:pt>
                      <c:pt idx="1118">
                        <c:v>1.5827000000000001E-10</c:v>
                      </c:pt>
                      <c:pt idx="1119">
                        <c:v>1.5827000000000001E-10</c:v>
                      </c:pt>
                      <c:pt idx="1120">
                        <c:v>1.5935100000000001E-10</c:v>
                      </c:pt>
                      <c:pt idx="1121">
                        <c:v>1.5935100000000001E-10</c:v>
                      </c:pt>
                      <c:pt idx="1122">
                        <c:v>1.6045400000000001E-10</c:v>
                      </c:pt>
                      <c:pt idx="1123">
                        <c:v>1.6045400000000001E-10</c:v>
                      </c:pt>
                      <c:pt idx="1124">
                        <c:v>1.5560399999999999E-10</c:v>
                      </c:pt>
                      <c:pt idx="1125">
                        <c:v>1.5560399999999999E-10</c:v>
                      </c:pt>
                      <c:pt idx="1126">
                        <c:v>1.6147699999999999E-10</c:v>
                      </c:pt>
                      <c:pt idx="1127">
                        <c:v>1.6147699999999999E-10</c:v>
                      </c:pt>
                      <c:pt idx="1128">
                        <c:v>1.5932799999999999E-10</c:v>
                      </c:pt>
                      <c:pt idx="1129">
                        <c:v>1.5932799999999999E-10</c:v>
                      </c:pt>
                      <c:pt idx="1130">
                        <c:v>1.64367E-10</c:v>
                      </c:pt>
                      <c:pt idx="1131">
                        <c:v>1.64367E-10</c:v>
                      </c:pt>
                      <c:pt idx="1132">
                        <c:v>1.6543299999999999E-10</c:v>
                      </c:pt>
                      <c:pt idx="1133">
                        <c:v>1.6543299999999999E-10</c:v>
                      </c:pt>
                      <c:pt idx="1134">
                        <c:v>1.6764799999999999E-10</c:v>
                      </c:pt>
                      <c:pt idx="1135">
                        <c:v>1.6764799999999999E-10</c:v>
                      </c:pt>
                      <c:pt idx="1136">
                        <c:v>1.58299E-10</c:v>
                      </c:pt>
                      <c:pt idx="1137">
                        <c:v>1.58299E-10</c:v>
                      </c:pt>
                      <c:pt idx="1138">
                        <c:v>1.52399E-10</c:v>
                      </c:pt>
                      <c:pt idx="1139">
                        <c:v>1.52399E-10</c:v>
                      </c:pt>
                      <c:pt idx="1140">
                        <c:v>1.5200800000000001E-10</c:v>
                      </c:pt>
                      <c:pt idx="1141">
                        <c:v>1.5200800000000001E-10</c:v>
                      </c:pt>
                      <c:pt idx="1142">
                        <c:v>1.59724E-10</c:v>
                      </c:pt>
                      <c:pt idx="1143">
                        <c:v>1.59724E-10</c:v>
                      </c:pt>
                      <c:pt idx="1144">
                        <c:v>1.5436400000000001E-10</c:v>
                      </c:pt>
                      <c:pt idx="1145">
                        <c:v>1.5436400000000001E-10</c:v>
                      </c:pt>
                      <c:pt idx="1146">
                        <c:v>1.6028500000000001E-10</c:v>
                      </c:pt>
                      <c:pt idx="1147">
                        <c:v>1.6028500000000001E-10</c:v>
                      </c:pt>
                      <c:pt idx="1148">
                        <c:v>1.5602599999999999E-10</c:v>
                      </c:pt>
                      <c:pt idx="1149">
                        <c:v>1.5602599999999999E-10</c:v>
                      </c:pt>
                      <c:pt idx="1150">
                        <c:v>1.5819400000000001E-10</c:v>
                      </c:pt>
                      <c:pt idx="1151">
                        <c:v>1.5819400000000001E-10</c:v>
                      </c:pt>
                      <c:pt idx="1152">
                        <c:v>1.5494399999999999E-10</c:v>
                      </c:pt>
                      <c:pt idx="1153">
                        <c:v>1.5494399999999999E-10</c:v>
                      </c:pt>
                      <c:pt idx="1154">
                        <c:v>1.54011E-10</c:v>
                      </c:pt>
                      <c:pt idx="1155">
                        <c:v>1.54011E-10</c:v>
                      </c:pt>
                      <c:pt idx="1156">
                        <c:v>1.4392099999999999E-10</c:v>
                      </c:pt>
                      <c:pt idx="1157">
                        <c:v>1.4392099999999999E-10</c:v>
                      </c:pt>
                      <c:pt idx="1158">
                        <c:v>1.53107E-10</c:v>
                      </c:pt>
                      <c:pt idx="1159">
                        <c:v>1.53107E-10</c:v>
                      </c:pt>
                      <c:pt idx="1160">
                        <c:v>1.5740800000000001E-10</c:v>
                      </c:pt>
                      <c:pt idx="1161">
                        <c:v>1.5740800000000001E-10</c:v>
                      </c:pt>
                      <c:pt idx="1162">
                        <c:v>1.54222E-10</c:v>
                      </c:pt>
                      <c:pt idx="1163">
                        <c:v>1.54222E-10</c:v>
                      </c:pt>
                      <c:pt idx="1164">
                        <c:v>1.56557E-10</c:v>
                      </c:pt>
                      <c:pt idx="1165">
                        <c:v>1.56557E-10</c:v>
                      </c:pt>
                      <c:pt idx="1166">
                        <c:v>1.60083E-10</c:v>
                      </c:pt>
                      <c:pt idx="1167">
                        <c:v>1.60083E-10</c:v>
                      </c:pt>
                      <c:pt idx="1168">
                        <c:v>1.4592E-10</c:v>
                      </c:pt>
                      <c:pt idx="1169">
                        <c:v>1.4592E-10</c:v>
                      </c:pt>
                      <c:pt idx="1170">
                        <c:v>1.5361400000000001E-10</c:v>
                      </c:pt>
                      <c:pt idx="1171">
                        <c:v>1.5361400000000001E-10</c:v>
                      </c:pt>
                      <c:pt idx="1172">
                        <c:v>1.5396400000000001E-10</c:v>
                      </c:pt>
                      <c:pt idx="1173">
                        <c:v>1.5396400000000001E-10</c:v>
                      </c:pt>
                      <c:pt idx="1174">
                        <c:v>1.5494099999999999E-10</c:v>
                      </c:pt>
                      <c:pt idx="1175">
                        <c:v>1.5494099999999999E-10</c:v>
                      </c:pt>
                      <c:pt idx="1176">
                        <c:v>1.5612499999999999E-10</c:v>
                      </c:pt>
                      <c:pt idx="1177">
                        <c:v>1.5612499999999999E-10</c:v>
                      </c:pt>
                      <c:pt idx="1178">
                        <c:v>1.4112400000000001E-10</c:v>
                      </c:pt>
                      <c:pt idx="1179">
                        <c:v>1.4112400000000001E-10</c:v>
                      </c:pt>
                      <c:pt idx="1180">
                        <c:v>1.5892600000000001E-10</c:v>
                      </c:pt>
                      <c:pt idx="1181">
                        <c:v>1.5892600000000001E-10</c:v>
                      </c:pt>
                      <c:pt idx="1182">
                        <c:v>1.4606300000000001E-10</c:v>
                      </c:pt>
                      <c:pt idx="1183">
                        <c:v>1.4606300000000001E-10</c:v>
                      </c:pt>
                      <c:pt idx="1184">
                        <c:v>1.4479799999999999E-10</c:v>
                      </c:pt>
                      <c:pt idx="1185">
                        <c:v>1.4479799999999999E-10</c:v>
                      </c:pt>
                      <c:pt idx="1186">
                        <c:v>1.4407E-10</c:v>
                      </c:pt>
                      <c:pt idx="1187">
                        <c:v>1.4407E-10</c:v>
                      </c:pt>
                      <c:pt idx="1188">
                        <c:v>1.5096800000000001E-10</c:v>
                      </c:pt>
                      <c:pt idx="1189">
                        <c:v>1.5096800000000001E-10</c:v>
                      </c:pt>
                      <c:pt idx="1190">
                        <c:v>1.4063999999999999E-10</c:v>
                      </c:pt>
                      <c:pt idx="1191">
                        <c:v>1.4063999999999999E-10</c:v>
                      </c:pt>
                      <c:pt idx="1192">
                        <c:v>1.4325100000000001E-10</c:v>
                      </c:pt>
                      <c:pt idx="1193">
                        <c:v>1.4325100000000001E-10</c:v>
                      </c:pt>
                      <c:pt idx="1194">
                        <c:v>1.4652499999999999E-10</c:v>
                      </c:pt>
                      <c:pt idx="1195">
                        <c:v>1.4652499999999999E-10</c:v>
                      </c:pt>
                      <c:pt idx="1196">
                        <c:v>1.4480900000000001E-10</c:v>
                      </c:pt>
                      <c:pt idx="1197">
                        <c:v>1.4480900000000001E-10</c:v>
                      </c:pt>
                      <c:pt idx="1198">
                        <c:v>1.4458099999999999E-10</c:v>
                      </c:pt>
                      <c:pt idx="1199">
                        <c:v>1.4458099999999999E-10</c:v>
                      </c:pt>
                      <c:pt idx="1200">
                        <c:v>1.5257E-10</c:v>
                      </c:pt>
                      <c:pt idx="1201">
                        <c:v>1.5257E-10</c:v>
                      </c:pt>
                      <c:pt idx="1202">
                        <c:v>1.47388E-10</c:v>
                      </c:pt>
                      <c:pt idx="1203">
                        <c:v>1.47388E-10</c:v>
                      </c:pt>
                      <c:pt idx="1204">
                        <c:v>1.40695E-10</c:v>
                      </c:pt>
                      <c:pt idx="1205">
                        <c:v>1.40695E-10</c:v>
                      </c:pt>
                      <c:pt idx="1206">
                        <c:v>1.5426899999999999E-10</c:v>
                      </c:pt>
                      <c:pt idx="1207">
                        <c:v>1.5426899999999999E-10</c:v>
                      </c:pt>
                      <c:pt idx="1208">
                        <c:v>1.4460400000000001E-10</c:v>
                      </c:pt>
                      <c:pt idx="1209">
                        <c:v>1.4460400000000001E-10</c:v>
                      </c:pt>
                      <c:pt idx="1210">
                        <c:v>1.36645E-10</c:v>
                      </c:pt>
                      <c:pt idx="1211">
                        <c:v>1.36645E-10</c:v>
                      </c:pt>
                      <c:pt idx="1212">
                        <c:v>1.47828E-10</c:v>
                      </c:pt>
                      <c:pt idx="1213">
                        <c:v>1.47828E-10</c:v>
                      </c:pt>
                      <c:pt idx="1214">
                        <c:v>1.35356E-10</c:v>
                      </c:pt>
                      <c:pt idx="1215">
                        <c:v>1.35356E-10</c:v>
                      </c:pt>
                      <c:pt idx="1216">
                        <c:v>1.5569300000000001E-10</c:v>
                      </c:pt>
                      <c:pt idx="1217">
                        <c:v>1.5569300000000001E-10</c:v>
                      </c:pt>
                      <c:pt idx="1218">
                        <c:v>1.45752E-10</c:v>
                      </c:pt>
                      <c:pt idx="1219">
                        <c:v>1.45752E-10</c:v>
                      </c:pt>
                      <c:pt idx="1220">
                        <c:v>1.49015E-10</c:v>
                      </c:pt>
                      <c:pt idx="1221">
                        <c:v>1.49015E-10</c:v>
                      </c:pt>
                      <c:pt idx="1222">
                        <c:v>1.41289E-10</c:v>
                      </c:pt>
                      <c:pt idx="1223">
                        <c:v>1.41289E-10</c:v>
                      </c:pt>
                      <c:pt idx="1224">
                        <c:v>1.41451E-10</c:v>
                      </c:pt>
                      <c:pt idx="1225">
                        <c:v>1.41451E-10</c:v>
                      </c:pt>
                      <c:pt idx="1226">
                        <c:v>1.4791000000000001E-10</c:v>
                      </c:pt>
                      <c:pt idx="1227">
                        <c:v>1.4791000000000001E-10</c:v>
                      </c:pt>
                      <c:pt idx="1228">
                        <c:v>1.40599E-10</c:v>
                      </c:pt>
                      <c:pt idx="1229">
                        <c:v>1.40599E-10</c:v>
                      </c:pt>
                      <c:pt idx="1230">
                        <c:v>1.51932E-10</c:v>
                      </c:pt>
                      <c:pt idx="1231">
                        <c:v>1.51932E-10</c:v>
                      </c:pt>
                      <c:pt idx="1232">
                        <c:v>1.3737300000000001E-10</c:v>
                      </c:pt>
                      <c:pt idx="1233">
                        <c:v>1.3737300000000001E-10</c:v>
                      </c:pt>
                      <c:pt idx="1234">
                        <c:v>1.4986900000000001E-10</c:v>
                      </c:pt>
                      <c:pt idx="1235">
                        <c:v>1.4986900000000001E-10</c:v>
                      </c:pt>
                      <c:pt idx="1236">
                        <c:v>1.35889E-10</c:v>
                      </c:pt>
                      <c:pt idx="1237">
                        <c:v>1.35889E-10</c:v>
                      </c:pt>
                      <c:pt idx="1238">
                        <c:v>1.4913099999999999E-10</c:v>
                      </c:pt>
                      <c:pt idx="1239">
                        <c:v>1.4913099999999999E-10</c:v>
                      </c:pt>
                      <c:pt idx="1240">
                        <c:v>1.3567699999999999E-10</c:v>
                      </c:pt>
                      <c:pt idx="1241">
                        <c:v>1.3567699999999999E-10</c:v>
                      </c:pt>
                      <c:pt idx="1242">
                        <c:v>1.4429E-10</c:v>
                      </c:pt>
                      <c:pt idx="1243">
                        <c:v>1.4429E-10</c:v>
                      </c:pt>
                      <c:pt idx="1244">
                        <c:v>1.40291E-10</c:v>
                      </c:pt>
                      <c:pt idx="1245">
                        <c:v>1.40291E-10</c:v>
                      </c:pt>
                      <c:pt idx="1246">
                        <c:v>1.45525E-10</c:v>
                      </c:pt>
                      <c:pt idx="1247">
                        <c:v>1.45525E-10</c:v>
                      </c:pt>
                      <c:pt idx="1248">
                        <c:v>1.3943799999999999E-10</c:v>
                      </c:pt>
                      <c:pt idx="1249">
                        <c:v>1.3943799999999999E-10</c:v>
                      </c:pt>
                      <c:pt idx="1250">
                        <c:v>1.48542E-10</c:v>
                      </c:pt>
                      <c:pt idx="1251">
                        <c:v>1.48542E-10</c:v>
                      </c:pt>
                      <c:pt idx="1252">
                        <c:v>1.4206799999999999E-10</c:v>
                      </c:pt>
                      <c:pt idx="1253">
                        <c:v>1.4206799999999999E-10</c:v>
                      </c:pt>
                      <c:pt idx="1254">
                        <c:v>1.4499699999999999E-10</c:v>
                      </c:pt>
                      <c:pt idx="1255">
                        <c:v>1.4499699999999999E-10</c:v>
                      </c:pt>
                      <c:pt idx="1256">
                        <c:v>1.2902399999999999E-10</c:v>
                      </c:pt>
                      <c:pt idx="1257">
                        <c:v>1.2902399999999999E-10</c:v>
                      </c:pt>
                      <c:pt idx="1258">
                        <c:v>1.4216499999999999E-10</c:v>
                      </c:pt>
                      <c:pt idx="1259">
                        <c:v>1.4216499999999999E-10</c:v>
                      </c:pt>
                      <c:pt idx="1260">
                        <c:v>1.41675E-10</c:v>
                      </c:pt>
                      <c:pt idx="1261">
                        <c:v>1.41675E-10</c:v>
                      </c:pt>
                      <c:pt idx="1262">
                        <c:v>1.3806399999999999E-10</c:v>
                      </c:pt>
                      <c:pt idx="1263">
                        <c:v>1.3806399999999999E-10</c:v>
                      </c:pt>
                      <c:pt idx="1264">
                        <c:v>1.3165900000000001E-10</c:v>
                      </c:pt>
                      <c:pt idx="1265">
                        <c:v>1.3165900000000001E-10</c:v>
                      </c:pt>
                      <c:pt idx="1266">
                        <c:v>1.31695E-10</c:v>
                      </c:pt>
                      <c:pt idx="1267">
                        <c:v>1.31695E-10</c:v>
                      </c:pt>
                      <c:pt idx="1268">
                        <c:v>1.3501699999999999E-10</c:v>
                      </c:pt>
                      <c:pt idx="1269">
                        <c:v>1.3501699999999999E-10</c:v>
                      </c:pt>
                      <c:pt idx="1270">
                        <c:v>1.36163E-10</c:v>
                      </c:pt>
                      <c:pt idx="1271">
                        <c:v>1.36163E-10</c:v>
                      </c:pt>
                      <c:pt idx="1272">
                        <c:v>1.35172E-10</c:v>
                      </c:pt>
                      <c:pt idx="1273">
                        <c:v>1.35172E-10</c:v>
                      </c:pt>
                      <c:pt idx="1274">
                        <c:v>1.3136799999999999E-10</c:v>
                      </c:pt>
                      <c:pt idx="1275">
                        <c:v>1.3136799999999999E-10</c:v>
                      </c:pt>
                      <c:pt idx="1276">
                        <c:v>1.27491E-10</c:v>
                      </c:pt>
                      <c:pt idx="1277">
                        <c:v>1.27491E-10</c:v>
                      </c:pt>
                      <c:pt idx="1278">
                        <c:v>1.34867E-10</c:v>
                      </c:pt>
                      <c:pt idx="1279">
                        <c:v>1.34867E-10</c:v>
                      </c:pt>
                      <c:pt idx="1280">
                        <c:v>1.4613200000000001E-10</c:v>
                      </c:pt>
                      <c:pt idx="1281">
                        <c:v>1.4613200000000001E-10</c:v>
                      </c:pt>
                      <c:pt idx="1282">
                        <c:v>1.5493199999999999E-10</c:v>
                      </c:pt>
                      <c:pt idx="1283">
                        <c:v>1.5493199999999999E-10</c:v>
                      </c:pt>
                      <c:pt idx="1284">
                        <c:v>1.34705E-10</c:v>
                      </c:pt>
                      <c:pt idx="1285">
                        <c:v>1.34705E-10</c:v>
                      </c:pt>
                      <c:pt idx="1286">
                        <c:v>1.3547799999999999E-10</c:v>
                      </c:pt>
                      <c:pt idx="1287">
                        <c:v>1.3547799999999999E-10</c:v>
                      </c:pt>
                      <c:pt idx="1288">
                        <c:v>1.34572E-10</c:v>
                      </c:pt>
                      <c:pt idx="1289">
                        <c:v>1.34572E-10</c:v>
                      </c:pt>
                      <c:pt idx="1290">
                        <c:v>1.3381400000000001E-10</c:v>
                      </c:pt>
                      <c:pt idx="1291">
                        <c:v>1.3381400000000001E-10</c:v>
                      </c:pt>
                      <c:pt idx="1292">
                        <c:v>1.35323E-10</c:v>
                      </c:pt>
                      <c:pt idx="1293">
                        <c:v>1.35323E-10</c:v>
                      </c:pt>
                      <c:pt idx="1294">
                        <c:v>1.3711000000000001E-10</c:v>
                      </c:pt>
                      <c:pt idx="1295">
                        <c:v>1.3711000000000001E-10</c:v>
                      </c:pt>
                      <c:pt idx="1296">
                        <c:v>1.4337200000000001E-10</c:v>
                      </c:pt>
                      <c:pt idx="1297">
                        <c:v>1.4337200000000001E-10</c:v>
                      </c:pt>
                      <c:pt idx="1298">
                        <c:v>1.4194400000000001E-10</c:v>
                      </c:pt>
                      <c:pt idx="1299">
                        <c:v>1.4194400000000001E-10</c:v>
                      </c:pt>
                      <c:pt idx="1300">
                        <c:v>1.2170799999999999E-10</c:v>
                      </c:pt>
                      <c:pt idx="1301">
                        <c:v>1.2170799999999999E-10</c:v>
                      </c:pt>
                      <c:pt idx="1302">
                        <c:v>1.3314800000000001E-10</c:v>
                      </c:pt>
                      <c:pt idx="1303">
                        <c:v>1.3314800000000001E-10</c:v>
                      </c:pt>
                      <c:pt idx="1304">
                        <c:v>1.3968100000000001E-10</c:v>
                      </c:pt>
                      <c:pt idx="1305">
                        <c:v>1.3968100000000001E-10</c:v>
                      </c:pt>
                      <c:pt idx="1306">
                        <c:v>1.30637E-10</c:v>
                      </c:pt>
                      <c:pt idx="1307">
                        <c:v>1.30637E-10</c:v>
                      </c:pt>
                      <c:pt idx="1308">
                        <c:v>1.4337899999999999E-10</c:v>
                      </c:pt>
                      <c:pt idx="1309">
                        <c:v>1.4337899999999999E-10</c:v>
                      </c:pt>
                      <c:pt idx="1310">
                        <c:v>1.3159900000000001E-10</c:v>
                      </c:pt>
                      <c:pt idx="1311">
                        <c:v>1.3159900000000001E-10</c:v>
                      </c:pt>
                      <c:pt idx="1312">
                        <c:v>1.38236E-10</c:v>
                      </c:pt>
                      <c:pt idx="1313">
                        <c:v>1.38236E-10</c:v>
                      </c:pt>
                      <c:pt idx="1314">
                        <c:v>1.36043E-10</c:v>
                      </c:pt>
                      <c:pt idx="1315">
                        <c:v>1.36043E-10</c:v>
                      </c:pt>
                      <c:pt idx="1316">
                        <c:v>1.32773E-10</c:v>
                      </c:pt>
                      <c:pt idx="1317">
                        <c:v>1.32773E-10</c:v>
                      </c:pt>
                      <c:pt idx="1318">
                        <c:v>1.25677E-10</c:v>
                      </c:pt>
                      <c:pt idx="1319">
                        <c:v>1.25677E-10</c:v>
                      </c:pt>
                      <c:pt idx="1320">
                        <c:v>1.2026600000000001E-10</c:v>
                      </c:pt>
                      <c:pt idx="1321">
                        <c:v>1.2026600000000001E-10</c:v>
                      </c:pt>
                      <c:pt idx="1322">
                        <c:v>1.33192E-10</c:v>
                      </c:pt>
                      <c:pt idx="1323">
                        <c:v>1.33192E-10</c:v>
                      </c:pt>
                      <c:pt idx="1324">
                        <c:v>1.2508199999999999E-10</c:v>
                      </c:pt>
                      <c:pt idx="1325">
                        <c:v>1.2508199999999999E-10</c:v>
                      </c:pt>
                      <c:pt idx="1326">
                        <c:v>1.2874699999999999E-10</c:v>
                      </c:pt>
                      <c:pt idx="1327">
                        <c:v>1.2874699999999999E-10</c:v>
                      </c:pt>
                      <c:pt idx="1328">
                        <c:v>1.3062600000000001E-10</c:v>
                      </c:pt>
                      <c:pt idx="1329">
                        <c:v>1.3062600000000001E-10</c:v>
                      </c:pt>
                      <c:pt idx="1330">
                        <c:v>1.34132E-10</c:v>
                      </c:pt>
                      <c:pt idx="1331">
                        <c:v>1.34132E-10</c:v>
                      </c:pt>
                      <c:pt idx="1332">
                        <c:v>1.2368099999999999E-10</c:v>
                      </c:pt>
                      <c:pt idx="1333">
                        <c:v>1.2368099999999999E-10</c:v>
                      </c:pt>
                      <c:pt idx="1334">
                        <c:v>1.26177E-10</c:v>
                      </c:pt>
                      <c:pt idx="1335">
                        <c:v>1.26177E-10</c:v>
                      </c:pt>
                      <c:pt idx="1336">
                        <c:v>1.2747100000000001E-10</c:v>
                      </c:pt>
                      <c:pt idx="1337">
                        <c:v>1.2747100000000001E-10</c:v>
                      </c:pt>
                      <c:pt idx="1338">
                        <c:v>1.3543200000000001E-10</c:v>
                      </c:pt>
                      <c:pt idx="1339">
                        <c:v>1.3543200000000001E-10</c:v>
                      </c:pt>
                      <c:pt idx="1340">
                        <c:v>1.3521299999999999E-10</c:v>
                      </c:pt>
                      <c:pt idx="1341">
                        <c:v>1.3521299999999999E-10</c:v>
                      </c:pt>
                      <c:pt idx="1342">
                        <c:v>1.20859E-10</c:v>
                      </c:pt>
                      <c:pt idx="1343">
                        <c:v>1.20859E-10</c:v>
                      </c:pt>
                      <c:pt idx="1344">
                        <c:v>1.32873E-10</c:v>
                      </c:pt>
                      <c:pt idx="1345">
                        <c:v>1.32873E-10</c:v>
                      </c:pt>
                      <c:pt idx="1346">
                        <c:v>1.24502E-10</c:v>
                      </c:pt>
                      <c:pt idx="1347">
                        <c:v>1.24502E-10</c:v>
                      </c:pt>
                      <c:pt idx="1348">
                        <c:v>1.2560099999999999E-10</c:v>
                      </c:pt>
                      <c:pt idx="1349">
                        <c:v>1.2560099999999999E-10</c:v>
                      </c:pt>
                      <c:pt idx="1350">
                        <c:v>1.29058E-10</c:v>
                      </c:pt>
                      <c:pt idx="1351">
                        <c:v>1.29058E-10</c:v>
                      </c:pt>
                      <c:pt idx="1352">
                        <c:v>1.3314599999999999E-10</c:v>
                      </c:pt>
                      <c:pt idx="1353">
                        <c:v>1.3314599999999999E-10</c:v>
                      </c:pt>
                      <c:pt idx="1354">
                        <c:v>1.2604900000000001E-10</c:v>
                      </c:pt>
                      <c:pt idx="1355">
                        <c:v>1.2604900000000001E-10</c:v>
                      </c:pt>
                      <c:pt idx="1356">
                        <c:v>1.30739E-10</c:v>
                      </c:pt>
                      <c:pt idx="1357">
                        <c:v>1.30739E-10</c:v>
                      </c:pt>
                      <c:pt idx="1358">
                        <c:v>1.2818599999999999E-10</c:v>
                      </c:pt>
                      <c:pt idx="1359">
                        <c:v>1.2818599999999999E-10</c:v>
                      </c:pt>
                      <c:pt idx="1360">
                        <c:v>1.3266600000000001E-10</c:v>
                      </c:pt>
                      <c:pt idx="1361">
                        <c:v>1.3266600000000001E-10</c:v>
                      </c:pt>
                      <c:pt idx="1362">
                        <c:v>1.2802599999999999E-10</c:v>
                      </c:pt>
                      <c:pt idx="1363">
                        <c:v>1.2802599999999999E-10</c:v>
                      </c:pt>
                      <c:pt idx="1364">
                        <c:v>1.25102E-10</c:v>
                      </c:pt>
                      <c:pt idx="1365">
                        <c:v>1.25102E-10</c:v>
                      </c:pt>
                      <c:pt idx="1366">
                        <c:v>1.2422000000000001E-10</c:v>
                      </c:pt>
                      <c:pt idx="1367">
                        <c:v>1.2422000000000001E-10</c:v>
                      </c:pt>
                      <c:pt idx="1368">
                        <c:v>1.2496199999999999E-10</c:v>
                      </c:pt>
                      <c:pt idx="1369">
                        <c:v>1.2496199999999999E-10</c:v>
                      </c:pt>
                      <c:pt idx="1370">
                        <c:v>1.32933E-10</c:v>
                      </c:pt>
                      <c:pt idx="1371">
                        <c:v>1.32933E-10</c:v>
                      </c:pt>
                      <c:pt idx="1372">
                        <c:v>1.22486E-10</c:v>
                      </c:pt>
                      <c:pt idx="1373">
                        <c:v>1.22486E-10</c:v>
                      </c:pt>
                      <c:pt idx="1374">
                        <c:v>1.36341E-10</c:v>
                      </c:pt>
                      <c:pt idx="1375">
                        <c:v>1.36341E-10</c:v>
                      </c:pt>
                      <c:pt idx="1376">
                        <c:v>1.31309E-10</c:v>
                      </c:pt>
                      <c:pt idx="1377">
                        <c:v>1.31309E-10</c:v>
                      </c:pt>
                      <c:pt idx="1378">
                        <c:v>1.2321600000000001E-10</c:v>
                      </c:pt>
                      <c:pt idx="1379">
                        <c:v>1.2321600000000001E-10</c:v>
                      </c:pt>
                      <c:pt idx="1380">
                        <c:v>1.2763400000000001E-10</c:v>
                      </c:pt>
                      <c:pt idx="1381">
                        <c:v>1.2763400000000001E-10</c:v>
                      </c:pt>
                      <c:pt idx="1382">
                        <c:v>1.3740699999999999E-10</c:v>
                      </c:pt>
                      <c:pt idx="1383">
                        <c:v>1.3740699999999999E-10</c:v>
                      </c:pt>
                      <c:pt idx="1384">
                        <c:v>1.2047700000000001E-10</c:v>
                      </c:pt>
                      <c:pt idx="1385">
                        <c:v>1.2047700000000001E-10</c:v>
                      </c:pt>
                      <c:pt idx="1386">
                        <c:v>1.22769E-10</c:v>
                      </c:pt>
                      <c:pt idx="1387">
                        <c:v>1.22769E-10</c:v>
                      </c:pt>
                      <c:pt idx="1388">
                        <c:v>1.2239100000000001E-10</c:v>
                      </c:pt>
                      <c:pt idx="1389">
                        <c:v>1.2239100000000001E-10</c:v>
                      </c:pt>
                      <c:pt idx="1390">
                        <c:v>1.259E-10</c:v>
                      </c:pt>
                      <c:pt idx="1391">
                        <c:v>1.259E-10</c:v>
                      </c:pt>
                      <c:pt idx="1392">
                        <c:v>1.24948E-10</c:v>
                      </c:pt>
                      <c:pt idx="1393">
                        <c:v>1.24948E-10</c:v>
                      </c:pt>
                      <c:pt idx="1394">
                        <c:v>1.2403399999999999E-10</c:v>
                      </c:pt>
                      <c:pt idx="1395">
                        <c:v>1.2403399999999999E-10</c:v>
                      </c:pt>
                      <c:pt idx="1396">
                        <c:v>1.253E-10</c:v>
                      </c:pt>
                      <c:pt idx="1397">
                        <c:v>1.253E-10</c:v>
                      </c:pt>
                      <c:pt idx="1398">
                        <c:v>1.2238800000000001E-10</c:v>
                      </c:pt>
                      <c:pt idx="1399">
                        <c:v>1.2238800000000001E-10</c:v>
                      </c:pt>
                      <c:pt idx="1400">
                        <c:v>1.2388899999999999E-10</c:v>
                      </c:pt>
                      <c:pt idx="1401">
                        <c:v>1.2388899999999999E-10</c:v>
                      </c:pt>
                      <c:pt idx="1402">
                        <c:v>1.2157700000000001E-10</c:v>
                      </c:pt>
                      <c:pt idx="1403">
                        <c:v>1.2157700000000001E-10</c:v>
                      </c:pt>
                      <c:pt idx="1404">
                        <c:v>1.3107500000000001E-10</c:v>
                      </c:pt>
                      <c:pt idx="1405">
                        <c:v>1.3107500000000001E-10</c:v>
                      </c:pt>
                      <c:pt idx="1406">
                        <c:v>1.25945E-10</c:v>
                      </c:pt>
                      <c:pt idx="1407">
                        <c:v>1.25945E-10</c:v>
                      </c:pt>
                      <c:pt idx="1408">
                        <c:v>1.20699E-10</c:v>
                      </c:pt>
                      <c:pt idx="1409">
                        <c:v>1.20699E-10</c:v>
                      </c:pt>
                      <c:pt idx="1410">
                        <c:v>1.27591E-10</c:v>
                      </c:pt>
                      <c:pt idx="1411">
                        <c:v>1.27591E-10</c:v>
                      </c:pt>
                      <c:pt idx="1412">
                        <c:v>1.16918E-10</c:v>
                      </c:pt>
                      <c:pt idx="1413">
                        <c:v>1.16918E-10</c:v>
                      </c:pt>
                      <c:pt idx="1414">
                        <c:v>1.25773E-10</c:v>
                      </c:pt>
                      <c:pt idx="1415">
                        <c:v>1.25773E-10</c:v>
                      </c:pt>
                      <c:pt idx="1416">
                        <c:v>1.24659E-10</c:v>
                      </c:pt>
                      <c:pt idx="1417">
                        <c:v>1.24659E-10</c:v>
                      </c:pt>
                      <c:pt idx="1418">
                        <c:v>1.2562199999999999E-10</c:v>
                      </c:pt>
                      <c:pt idx="1419">
                        <c:v>1.2562199999999999E-10</c:v>
                      </c:pt>
                      <c:pt idx="1420">
                        <c:v>1.22031E-10</c:v>
                      </c:pt>
                      <c:pt idx="1421">
                        <c:v>1.22031E-10</c:v>
                      </c:pt>
                      <c:pt idx="1422">
                        <c:v>1.2213499999999999E-10</c:v>
                      </c:pt>
                      <c:pt idx="1423">
                        <c:v>1.2213499999999999E-10</c:v>
                      </c:pt>
                      <c:pt idx="1424">
                        <c:v>1.2081500000000001E-10</c:v>
                      </c:pt>
                      <c:pt idx="1425">
                        <c:v>1.2081500000000001E-10</c:v>
                      </c:pt>
                      <c:pt idx="1426">
                        <c:v>1.13225E-10</c:v>
                      </c:pt>
                      <c:pt idx="1427">
                        <c:v>1.13225E-10</c:v>
                      </c:pt>
                      <c:pt idx="1428">
                        <c:v>1.1797399999999999E-10</c:v>
                      </c:pt>
                      <c:pt idx="1429">
                        <c:v>1.1797399999999999E-10</c:v>
                      </c:pt>
                      <c:pt idx="1430">
                        <c:v>1.2117900000000001E-10</c:v>
                      </c:pt>
                      <c:pt idx="1431">
                        <c:v>1.2117900000000001E-10</c:v>
                      </c:pt>
                      <c:pt idx="1432">
                        <c:v>1.2282E-10</c:v>
                      </c:pt>
                      <c:pt idx="1433">
                        <c:v>1.2282E-10</c:v>
                      </c:pt>
                      <c:pt idx="1434">
                        <c:v>1.16131E-10</c:v>
                      </c:pt>
                      <c:pt idx="1435">
                        <c:v>1.16131E-10</c:v>
                      </c:pt>
                      <c:pt idx="1436">
                        <c:v>1.23245E-10</c:v>
                      </c:pt>
                      <c:pt idx="1437">
                        <c:v>1.23245E-10</c:v>
                      </c:pt>
                      <c:pt idx="1438">
                        <c:v>1.2449E-10</c:v>
                      </c:pt>
                      <c:pt idx="1439">
                        <c:v>1.2449E-10</c:v>
                      </c:pt>
                      <c:pt idx="1440">
                        <c:v>1.2487E-10</c:v>
                      </c:pt>
                      <c:pt idx="1441">
                        <c:v>1.2487E-10</c:v>
                      </c:pt>
                      <c:pt idx="1442">
                        <c:v>1.1658700000000001E-10</c:v>
                      </c:pt>
                      <c:pt idx="1443">
                        <c:v>1.1658700000000001E-10</c:v>
                      </c:pt>
                      <c:pt idx="1444">
                        <c:v>1.20868E-10</c:v>
                      </c:pt>
                      <c:pt idx="1445">
                        <c:v>1.20868E-10</c:v>
                      </c:pt>
                      <c:pt idx="1446">
                        <c:v>1.1665000000000001E-10</c:v>
                      </c:pt>
                      <c:pt idx="1447">
                        <c:v>1.1665000000000001E-10</c:v>
                      </c:pt>
                      <c:pt idx="1448">
                        <c:v>1.30549E-10</c:v>
                      </c:pt>
                      <c:pt idx="1449">
                        <c:v>1.30549E-10</c:v>
                      </c:pt>
                      <c:pt idx="1450">
                        <c:v>1.2550000000000001E-10</c:v>
                      </c:pt>
                      <c:pt idx="1451">
                        <c:v>1.2550000000000001E-10</c:v>
                      </c:pt>
                      <c:pt idx="1452">
                        <c:v>1.1878E-10</c:v>
                      </c:pt>
                      <c:pt idx="1453">
                        <c:v>1.1878E-10</c:v>
                      </c:pt>
                      <c:pt idx="1454">
                        <c:v>1.16016E-10</c:v>
                      </c:pt>
                      <c:pt idx="1455">
                        <c:v>1.16016E-10</c:v>
                      </c:pt>
                      <c:pt idx="1456">
                        <c:v>1.14903E-10</c:v>
                      </c:pt>
                      <c:pt idx="1457">
                        <c:v>1.14903E-10</c:v>
                      </c:pt>
                      <c:pt idx="1458">
                        <c:v>1.2075100000000001E-10</c:v>
                      </c:pt>
                      <c:pt idx="1459">
                        <c:v>1.2075100000000001E-10</c:v>
                      </c:pt>
                      <c:pt idx="1460">
                        <c:v>1.1942000000000001E-10</c:v>
                      </c:pt>
                      <c:pt idx="1461">
                        <c:v>1.1942000000000001E-10</c:v>
                      </c:pt>
                      <c:pt idx="1462">
                        <c:v>1.19039E-10</c:v>
                      </c:pt>
                      <c:pt idx="1463">
                        <c:v>1.19039E-10</c:v>
                      </c:pt>
                      <c:pt idx="1464">
                        <c:v>1.1028000000000001E-10</c:v>
                      </c:pt>
                      <c:pt idx="1465">
                        <c:v>1.1028000000000001E-10</c:v>
                      </c:pt>
                      <c:pt idx="1466">
                        <c:v>1.2320700000000001E-10</c:v>
                      </c:pt>
                      <c:pt idx="1467">
                        <c:v>1.2320700000000001E-10</c:v>
                      </c:pt>
                      <c:pt idx="1468">
                        <c:v>1.16238E-10</c:v>
                      </c:pt>
                      <c:pt idx="1469">
                        <c:v>1.16238E-10</c:v>
                      </c:pt>
                      <c:pt idx="1470">
                        <c:v>1.11391E-10</c:v>
                      </c:pt>
                      <c:pt idx="1471">
                        <c:v>1.11391E-10</c:v>
                      </c:pt>
                      <c:pt idx="1472">
                        <c:v>1.13604E-10</c:v>
                      </c:pt>
                      <c:pt idx="1473">
                        <c:v>1.13604E-10</c:v>
                      </c:pt>
                      <c:pt idx="1474">
                        <c:v>1.1625099999999999E-10</c:v>
                      </c:pt>
                      <c:pt idx="1475">
                        <c:v>1.1625099999999999E-10</c:v>
                      </c:pt>
                      <c:pt idx="1476">
                        <c:v>1.10728E-10</c:v>
                      </c:pt>
                      <c:pt idx="1477">
                        <c:v>1.10728E-10</c:v>
                      </c:pt>
                      <c:pt idx="1478">
                        <c:v>1.15486E-10</c:v>
                      </c:pt>
                      <c:pt idx="1479">
                        <c:v>1.15486E-10</c:v>
                      </c:pt>
                      <c:pt idx="1480">
                        <c:v>1.2454899999999999E-10</c:v>
                      </c:pt>
                      <c:pt idx="1481">
                        <c:v>1.2454899999999999E-10</c:v>
                      </c:pt>
                      <c:pt idx="1482">
                        <c:v>1.2159200000000001E-10</c:v>
                      </c:pt>
                      <c:pt idx="1483">
                        <c:v>1.2159200000000001E-10</c:v>
                      </c:pt>
                      <c:pt idx="1484">
                        <c:v>1.2228500000000001E-10</c:v>
                      </c:pt>
                      <c:pt idx="1485">
                        <c:v>1.2228500000000001E-10</c:v>
                      </c:pt>
                      <c:pt idx="1486">
                        <c:v>1.1645800000000001E-10</c:v>
                      </c:pt>
                      <c:pt idx="1487">
                        <c:v>1.1645800000000001E-10</c:v>
                      </c:pt>
                      <c:pt idx="1488">
                        <c:v>1.2279700000000001E-10</c:v>
                      </c:pt>
                      <c:pt idx="1489">
                        <c:v>1.2279700000000001E-10</c:v>
                      </c:pt>
                      <c:pt idx="1490">
                        <c:v>1.09265E-10</c:v>
                      </c:pt>
                      <c:pt idx="1491">
                        <c:v>1.09265E-10</c:v>
                      </c:pt>
                      <c:pt idx="1492">
                        <c:v>1.02936E-10</c:v>
                      </c:pt>
                      <c:pt idx="1493">
                        <c:v>1.02936E-10</c:v>
                      </c:pt>
                      <c:pt idx="1494">
                        <c:v>1.05466E-10</c:v>
                      </c:pt>
                      <c:pt idx="1495">
                        <c:v>1.05466E-10</c:v>
                      </c:pt>
                      <c:pt idx="1496">
                        <c:v>1.1504100000000001E-10</c:v>
                      </c:pt>
                      <c:pt idx="1497">
                        <c:v>1.1504100000000001E-10</c:v>
                      </c:pt>
                      <c:pt idx="1498">
                        <c:v>1.19039E-10</c:v>
                      </c:pt>
                      <c:pt idx="1499">
                        <c:v>1.19039E-10</c:v>
                      </c:pt>
                      <c:pt idx="1500">
                        <c:v>1.24279E-10</c:v>
                      </c:pt>
                      <c:pt idx="1501">
                        <c:v>1.24279E-10</c:v>
                      </c:pt>
                      <c:pt idx="1502">
                        <c:v>1.14555E-10</c:v>
                      </c:pt>
                      <c:pt idx="1503">
                        <c:v>1.14555E-10</c:v>
                      </c:pt>
                      <c:pt idx="1504">
                        <c:v>1.1170999999999999E-10</c:v>
                      </c:pt>
                      <c:pt idx="1505">
                        <c:v>1.1170999999999999E-10</c:v>
                      </c:pt>
                      <c:pt idx="1506">
                        <c:v>1.0943799999999999E-10</c:v>
                      </c:pt>
                      <c:pt idx="1507">
                        <c:v>1.0943799999999999E-10</c:v>
                      </c:pt>
                      <c:pt idx="1508">
                        <c:v>1.19394E-10</c:v>
                      </c:pt>
                      <c:pt idx="1509">
                        <c:v>1.19394E-10</c:v>
                      </c:pt>
                      <c:pt idx="1510">
                        <c:v>1.1998699999999999E-10</c:v>
                      </c:pt>
                      <c:pt idx="1511">
                        <c:v>1.1998699999999999E-10</c:v>
                      </c:pt>
                      <c:pt idx="1512">
                        <c:v>1.1774400000000001E-10</c:v>
                      </c:pt>
                      <c:pt idx="1513">
                        <c:v>1.1774400000000001E-10</c:v>
                      </c:pt>
                      <c:pt idx="1514">
                        <c:v>1.1207299999999999E-10</c:v>
                      </c:pt>
                      <c:pt idx="1515">
                        <c:v>1.1207299999999999E-10</c:v>
                      </c:pt>
                      <c:pt idx="1516">
                        <c:v>1.12907E-10</c:v>
                      </c:pt>
                      <c:pt idx="1517">
                        <c:v>1.12907E-10</c:v>
                      </c:pt>
                      <c:pt idx="1518">
                        <c:v>1.10593E-10</c:v>
                      </c:pt>
                      <c:pt idx="1519">
                        <c:v>1.10593E-10</c:v>
                      </c:pt>
                      <c:pt idx="1520">
                        <c:v>1.1729299999999999E-10</c:v>
                      </c:pt>
                      <c:pt idx="1521">
                        <c:v>1.1729299999999999E-10</c:v>
                      </c:pt>
                      <c:pt idx="1522">
                        <c:v>1.14308E-10</c:v>
                      </c:pt>
                      <c:pt idx="1523">
                        <c:v>1.14308E-10</c:v>
                      </c:pt>
                      <c:pt idx="1524">
                        <c:v>1.13052E-10</c:v>
                      </c:pt>
                      <c:pt idx="1525">
                        <c:v>1.13052E-10</c:v>
                      </c:pt>
                      <c:pt idx="1526">
                        <c:v>1.2096899999999999E-10</c:v>
                      </c:pt>
                      <c:pt idx="1527">
                        <c:v>1.2096899999999999E-10</c:v>
                      </c:pt>
                      <c:pt idx="1528">
                        <c:v>1.0695199999999999E-10</c:v>
                      </c:pt>
                      <c:pt idx="1529">
                        <c:v>1.0695199999999999E-10</c:v>
                      </c:pt>
                      <c:pt idx="1530">
                        <c:v>1.09542E-10</c:v>
                      </c:pt>
                      <c:pt idx="1531">
                        <c:v>1.09542E-10</c:v>
                      </c:pt>
                      <c:pt idx="1532">
                        <c:v>1.08865E-10</c:v>
                      </c:pt>
                      <c:pt idx="1533">
                        <c:v>1.08865E-10</c:v>
                      </c:pt>
                      <c:pt idx="1534">
                        <c:v>1.0358300000000001E-10</c:v>
                      </c:pt>
                      <c:pt idx="1535">
                        <c:v>1.0358300000000001E-10</c:v>
                      </c:pt>
                      <c:pt idx="1536">
                        <c:v>1.11191E-10</c:v>
                      </c:pt>
                      <c:pt idx="1537">
                        <c:v>1.11191E-10</c:v>
                      </c:pt>
                      <c:pt idx="1538">
                        <c:v>1.5231599999999999E-10</c:v>
                      </c:pt>
                      <c:pt idx="1539">
                        <c:v>1.5231599999999999E-10</c:v>
                      </c:pt>
                      <c:pt idx="1540">
                        <c:v>1.0711300000000001E-10</c:v>
                      </c:pt>
                      <c:pt idx="1541">
                        <c:v>1.0711300000000001E-10</c:v>
                      </c:pt>
                      <c:pt idx="1542">
                        <c:v>1.14749E-10</c:v>
                      </c:pt>
                      <c:pt idx="1543">
                        <c:v>1.14749E-10</c:v>
                      </c:pt>
                      <c:pt idx="1544">
                        <c:v>1.2822499999999999E-10</c:v>
                      </c:pt>
                      <c:pt idx="1545">
                        <c:v>1.2822499999999999E-10</c:v>
                      </c:pt>
                      <c:pt idx="1546">
                        <c:v>1.14713E-10</c:v>
                      </c:pt>
                      <c:pt idx="1547">
                        <c:v>1.14713E-10</c:v>
                      </c:pt>
                      <c:pt idx="1548">
                        <c:v>1.20877E-10</c:v>
                      </c:pt>
                      <c:pt idx="1549">
                        <c:v>1.20877E-10</c:v>
                      </c:pt>
                      <c:pt idx="1550">
                        <c:v>1.2176199999999999E-10</c:v>
                      </c:pt>
                      <c:pt idx="1551">
                        <c:v>1.2176199999999999E-10</c:v>
                      </c:pt>
                      <c:pt idx="1552">
                        <c:v>1.14891E-10</c:v>
                      </c:pt>
                      <c:pt idx="1553">
                        <c:v>1.14891E-10</c:v>
                      </c:pt>
                      <c:pt idx="1554">
                        <c:v>1.06226E-10</c:v>
                      </c:pt>
                      <c:pt idx="1555">
                        <c:v>1.06226E-10</c:v>
                      </c:pt>
                      <c:pt idx="1556">
                        <c:v>1.11237E-10</c:v>
                      </c:pt>
                      <c:pt idx="1557">
                        <c:v>1.11237E-10</c:v>
                      </c:pt>
                      <c:pt idx="1558">
                        <c:v>1.15048E-10</c:v>
                      </c:pt>
                      <c:pt idx="1559">
                        <c:v>1.15048E-10</c:v>
                      </c:pt>
                      <c:pt idx="1560">
                        <c:v>1.24128E-10</c:v>
                      </c:pt>
                      <c:pt idx="1561">
                        <c:v>1.24128E-10</c:v>
                      </c:pt>
                      <c:pt idx="1562">
                        <c:v>9.6898499999999996E-11</c:v>
                      </c:pt>
                      <c:pt idx="1563">
                        <c:v>9.6898499999999996E-11</c:v>
                      </c:pt>
                      <c:pt idx="1564">
                        <c:v>1.13849E-10</c:v>
                      </c:pt>
                      <c:pt idx="1565">
                        <c:v>1.13849E-10</c:v>
                      </c:pt>
                      <c:pt idx="1566">
                        <c:v>1.04131E-10</c:v>
                      </c:pt>
                      <c:pt idx="1567">
                        <c:v>1.04131E-10</c:v>
                      </c:pt>
                      <c:pt idx="1568">
                        <c:v>1.10963E-10</c:v>
                      </c:pt>
                      <c:pt idx="1569">
                        <c:v>1.10963E-10</c:v>
                      </c:pt>
                      <c:pt idx="1570">
                        <c:v>1.0480199999999999E-10</c:v>
                      </c:pt>
                      <c:pt idx="1571">
                        <c:v>1.0480199999999999E-10</c:v>
                      </c:pt>
                      <c:pt idx="1572">
                        <c:v>1.09698E-10</c:v>
                      </c:pt>
                      <c:pt idx="1573">
                        <c:v>1.09698E-10</c:v>
                      </c:pt>
                      <c:pt idx="1574">
                        <c:v>1.12854E-10</c:v>
                      </c:pt>
                      <c:pt idx="1575">
                        <c:v>1.12854E-10</c:v>
                      </c:pt>
                      <c:pt idx="1576">
                        <c:v>1.0875699999999999E-10</c:v>
                      </c:pt>
                      <c:pt idx="1577">
                        <c:v>1.0875699999999999E-10</c:v>
                      </c:pt>
                      <c:pt idx="1578">
                        <c:v>1.04569E-10</c:v>
                      </c:pt>
                      <c:pt idx="1579">
                        <c:v>1.04569E-10</c:v>
                      </c:pt>
                      <c:pt idx="1580">
                        <c:v>1.09946E-10</c:v>
                      </c:pt>
                      <c:pt idx="1581">
                        <c:v>1.09946E-10</c:v>
                      </c:pt>
                      <c:pt idx="1582">
                        <c:v>1.13834E-10</c:v>
                      </c:pt>
                      <c:pt idx="1583">
                        <c:v>1.13834E-10</c:v>
                      </c:pt>
                      <c:pt idx="1584">
                        <c:v>1.10311E-10</c:v>
                      </c:pt>
                      <c:pt idx="1585">
                        <c:v>1.10311E-10</c:v>
                      </c:pt>
                      <c:pt idx="1586">
                        <c:v>1.00259E-10</c:v>
                      </c:pt>
                      <c:pt idx="1587">
                        <c:v>1.00259E-10</c:v>
                      </c:pt>
                      <c:pt idx="1588">
                        <c:v>1.00891E-10</c:v>
                      </c:pt>
                      <c:pt idx="1589">
                        <c:v>1.00891E-10</c:v>
                      </c:pt>
                      <c:pt idx="1590">
                        <c:v>1.0719299999999999E-10</c:v>
                      </c:pt>
                      <c:pt idx="1591">
                        <c:v>1.0719299999999999E-10</c:v>
                      </c:pt>
                      <c:pt idx="1592">
                        <c:v>1.07045E-10</c:v>
                      </c:pt>
                      <c:pt idx="1593">
                        <c:v>1.07045E-10</c:v>
                      </c:pt>
                      <c:pt idx="1594">
                        <c:v>1.10236E-10</c:v>
                      </c:pt>
                      <c:pt idx="1595">
                        <c:v>1.10236E-10</c:v>
                      </c:pt>
                      <c:pt idx="1596">
                        <c:v>1.1034199999999999E-10</c:v>
                      </c:pt>
                      <c:pt idx="1597">
                        <c:v>1.1034199999999999E-10</c:v>
                      </c:pt>
                      <c:pt idx="1598">
                        <c:v>1.05551E-10</c:v>
                      </c:pt>
                      <c:pt idx="1599">
                        <c:v>1.05551E-10</c:v>
                      </c:pt>
                      <c:pt idx="1600">
                        <c:v>1.0573300000000001E-10</c:v>
                      </c:pt>
                      <c:pt idx="1601">
                        <c:v>1.0573300000000001E-10</c:v>
                      </c:pt>
                      <c:pt idx="1602">
                        <c:v>1.06508E-10</c:v>
                      </c:pt>
                      <c:pt idx="1603">
                        <c:v>1.06508E-10</c:v>
                      </c:pt>
                      <c:pt idx="1604">
                        <c:v>1.01758E-10</c:v>
                      </c:pt>
                      <c:pt idx="1605">
                        <c:v>1.01758E-10</c:v>
                      </c:pt>
                      <c:pt idx="1606">
                        <c:v>1.0448700000000001E-10</c:v>
                      </c:pt>
                      <c:pt idx="1607">
                        <c:v>1.0448700000000001E-10</c:v>
                      </c:pt>
                      <c:pt idx="1608">
                        <c:v>1.0572400000000001E-10</c:v>
                      </c:pt>
                      <c:pt idx="1609">
                        <c:v>1.0572400000000001E-10</c:v>
                      </c:pt>
                      <c:pt idx="1610">
                        <c:v>1.0448400000000001E-10</c:v>
                      </c:pt>
                      <c:pt idx="1611">
                        <c:v>1.0448400000000001E-10</c:v>
                      </c:pt>
                      <c:pt idx="1612">
                        <c:v>1.05332E-10</c:v>
                      </c:pt>
                      <c:pt idx="1613">
                        <c:v>1.05332E-10</c:v>
                      </c:pt>
                      <c:pt idx="1614">
                        <c:v>1.0268E-10</c:v>
                      </c:pt>
                      <c:pt idx="1615">
                        <c:v>1.0268E-10</c:v>
                      </c:pt>
                      <c:pt idx="1616">
                        <c:v>1.08984E-10</c:v>
                      </c:pt>
                      <c:pt idx="1617">
                        <c:v>1.08984E-10</c:v>
                      </c:pt>
                      <c:pt idx="1618">
                        <c:v>1.0367E-10</c:v>
                      </c:pt>
                      <c:pt idx="1619">
                        <c:v>1.0367E-10</c:v>
                      </c:pt>
                      <c:pt idx="1620">
                        <c:v>1.03005E-10</c:v>
                      </c:pt>
                      <c:pt idx="1621">
                        <c:v>1.03005E-10</c:v>
                      </c:pt>
                      <c:pt idx="1622">
                        <c:v>9.9111299999999995E-11</c:v>
                      </c:pt>
                      <c:pt idx="1623">
                        <c:v>9.9111299999999995E-11</c:v>
                      </c:pt>
                      <c:pt idx="1624">
                        <c:v>1.13452E-10</c:v>
                      </c:pt>
                      <c:pt idx="1625">
                        <c:v>1.13452E-10</c:v>
                      </c:pt>
                      <c:pt idx="1626">
                        <c:v>1.03694E-10</c:v>
                      </c:pt>
                      <c:pt idx="1627">
                        <c:v>1.03694E-10</c:v>
                      </c:pt>
                      <c:pt idx="1628">
                        <c:v>1.15467E-10</c:v>
                      </c:pt>
                      <c:pt idx="1629">
                        <c:v>1.15467E-10</c:v>
                      </c:pt>
                      <c:pt idx="1630">
                        <c:v>1.04152E-10</c:v>
                      </c:pt>
                      <c:pt idx="1631">
                        <c:v>1.04152E-10</c:v>
                      </c:pt>
                      <c:pt idx="1632">
                        <c:v>1.10466E-10</c:v>
                      </c:pt>
                      <c:pt idx="1633">
                        <c:v>1.10466E-10</c:v>
                      </c:pt>
                      <c:pt idx="1634">
                        <c:v>1.0797499999999999E-10</c:v>
                      </c:pt>
                      <c:pt idx="1635">
                        <c:v>1.0797499999999999E-10</c:v>
                      </c:pt>
                      <c:pt idx="1636">
                        <c:v>1.0017E-10</c:v>
                      </c:pt>
                      <c:pt idx="1637">
                        <c:v>1.0017E-10</c:v>
                      </c:pt>
                      <c:pt idx="1638">
                        <c:v>1.0247E-10</c:v>
                      </c:pt>
                      <c:pt idx="1639">
                        <c:v>1.0247E-10</c:v>
                      </c:pt>
                      <c:pt idx="1640">
                        <c:v>1.06641E-10</c:v>
                      </c:pt>
                      <c:pt idx="1641">
                        <c:v>1.06641E-10</c:v>
                      </c:pt>
                      <c:pt idx="1642">
                        <c:v>1.1277800000000001E-10</c:v>
                      </c:pt>
                      <c:pt idx="1643">
                        <c:v>1.1277800000000001E-10</c:v>
                      </c:pt>
                      <c:pt idx="1644">
                        <c:v>1.0673499999999999E-10</c:v>
                      </c:pt>
                      <c:pt idx="1645">
                        <c:v>1.0673499999999999E-10</c:v>
                      </c:pt>
                      <c:pt idx="1646">
                        <c:v>1.2078E-10</c:v>
                      </c:pt>
                      <c:pt idx="1647">
                        <c:v>1.2078E-10</c:v>
                      </c:pt>
                      <c:pt idx="1648">
                        <c:v>1.05453E-10</c:v>
                      </c:pt>
                      <c:pt idx="1649">
                        <c:v>1.05453E-10</c:v>
                      </c:pt>
                      <c:pt idx="1650">
                        <c:v>1.03813E-10</c:v>
                      </c:pt>
                      <c:pt idx="1651">
                        <c:v>1.03813E-10</c:v>
                      </c:pt>
                      <c:pt idx="1652">
                        <c:v>1.12611E-10</c:v>
                      </c:pt>
                      <c:pt idx="1653">
                        <c:v>1.12611E-10</c:v>
                      </c:pt>
                      <c:pt idx="1654">
                        <c:v>1.0892700000000001E-10</c:v>
                      </c:pt>
                      <c:pt idx="1655">
                        <c:v>1.0892700000000001E-10</c:v>
                      </c:pt>
                      <c:pt idx="1656">
                        <c:v>1.0419E-10</c:v>
                      </c:pt>
                      <c:pt idx="1657">
                        <c:v>1.0419E-10</c:v>
                      </c:pt>
                      <c:pt idx="1658">
                        <c:v>1.01191E-10</c:v>
                      </c:pt>
                      <c:pt idx="1659">
                        <c:v>1.01191E-10</c:v>
                      </c:pt>
                      <c:pt idx="1660">
                        <c:v>1.1065E-10</c:v>
                      </c:pt>
                      <c:pt idx="1661">
                        <c:v>1.1065E-10</c:v>
                      </c:pt>
                      <c:pt idx="1662">
                        <c:v>1.0671699999999999E-10</c:v>
                      </c:pt>
                      <c:pt idx="1663">
                        <c:v>1.0671699999999999E-10</c:v>
                      </c:pt>
                      <c:pt idx="1664">
                        <c:v>1.05628E-10</c:v>
                      </c:pt>
                      <c:pt idx="1665">
                        <c:v>1.05628E-10</c:v>
                      </c:pt>
                      <c:pt idx="1666">
                        <c:v>1.06067E-10</c:v>
                      </c:pt>
                      <c:pt idx="1667">
                        <c:v>1.06067E-10</c:v>
                      </c:pt>
                      <c:pt idx="1668">
                        <c:v>1.07026E-10</c:v>
                      </c:pt>
                      <c:pt idx="1669">
                        <c:v>1.07026E-10</c:v>
                      </c:pt>
                      <c:pt idx="1670">
                        <c:v>1.05955E-10</c:v>
                      </c:pt>
                      <c:pt idx="1671">
                        <c:v>1.05955E-10</c:v>
                      </c:pt>
                      <c:pt idx="1672">
                        <c:v>1.12973E-10</c:v>
                      </c:pt>
                      <c:pt idx="1673">
                        <c:v>1.12973E-10</c:v>
                      </c:pt>
                      <c:pt idx="1674">
                        <c:v>1.10746E-10</c:v>
                      </c:pt>
                      <c:pt idx="1675">
                        <c:v>1.10746E-10</c:v>
                      </c:pt>
                      <c:pt idx="1676">
                        <c:v>1.1211E-10</c:v>
                      </c:pt>
                      <c:pt idx="1677">
                        <c:v>1.1211E-10</c:v>
                      </c:pt>
                      <c:pt idx="1678">
                        <c:v>1.07741E-10</c:v>
                      </c:pt>
                      <c:pt idx="1679">
                        <c:v>1.07741E-10</c:v>
                      </c:pt>
                      <c:pt idx="1680">
                        <c:v>1.09751E-10</c:v>
                      </c:pt>
                      <c:pt idx="1681">
                        <c:v>1.09751E-10</c:v>
                      </c:pt>
                      <c:pt idx="1682">
                        <c:v>1.06853E-10</c:v>
                      </c:pt>
                      <c:pt idx="1683">
                        <c:v>1.06853E-10</c:v>
                      </c:pt>
                      <c:pt idx="1684">
                        <c:v>1.10648E-10</c:v>
                      </c:pt>
                      <c:pt idx="1685">
                        <c:v>1.10648E-10</c:v>
                      </c:pt>
                      <c:pt idx="1686">
                        <c:v>9.8763400000000001E-11</c:v>
                      </c:pt>
                      <c:pt idx="1687">
                        <c:v>9.8763400000000001E-11</c:v>
                      </c:pt>
                      <c:pt idx="1688">
                        <c:v>1.00669E-10</c:v>
                      </c:pt>
                      <c:pt idx="1689">
                        <c:v>1.00669E-10</c:v>
                      </c:pt>
                      <c:pt idx="1690">
                        <c:v>1.7721700000000001E-10</c:v>
                      </c:pt>
                      <c:pt idx="1691">
                        <c:v>1.7721700000000001E-10</c:v>
                      </c:pt>
                      <c:pt idx="1692">
                        <c:v>1.0242600000000001E-10</c:v>
                      </c:pt>
                      <c:pt idx="1693">
                        <c:v>1.0242600000000001E-10</c:v>
                      </c:pt>
                      <c:pt idx="1694">
                        <c:v>1.01035E-10</c:v>
                      </c:pt>
                      <c:pt idx="1695">
                        <c:v>1.01035E-10</c:v>
                      </c:pt>
                      <c:pt idx="1696">
                        <c:v>1.13247E-10</c:v>
                      </c:pt>
                      <c:pt idx="1697">
                        <c:v>1.13247E-10</c:v>
                      </c:pt>
                      <c:pt idx="1698">
                        <c:v>1.0331799999999999E-10</c:v>
                      </c:pt>
                      <c:pt idx="1699">
                        <c:v>1.0331799999999999E-10</c:v>
                      </c:pt>
                      <c:pt idx="1700">
                        <c:v>9.8163599999999997E-11</c:v>
                      </c:pt>
                      <c:pt idx="1701">
                        <c:v>9.8163599999999997E-11</c:v>
                      </c:pt>
                      <c:pt idx="1702">
                        <c:v>1.0174199999999999E-10</c:v>
                      </c:pt>
                      <c:pt idx="1703">
                        <c:v>1.0174199999999999E-10</c:v>
                      </c:pt>
                      <c:pt idx="1704">
                        <c:v>1.1077E-10</c:v>
                      </c:pt>
                      <c:pt idx="1705">
                        <c:v>1.1077E-10</c:v>
                      </c:pt>
                      <c:pt idx="1706">
                        <c:v>1.00446E-10</c:v>
                      </c:pt>
                      <c:pt idx="1707">
                        <c:v>1.00446E-10</c:v>
                      </c:pt>
                      <c:pt idx="1708">
                        <c:v>1.11213E-10</c:v>
                      </c:pt>
                      <c:pt idx="1709">
                        <c:v>1.11213E-10</c:v>
                      </c:pt>
                      <c:pt idx="1710">
                        <c:v>1.04217E-10</c:v>
                      </c:pt>
                      <c:pt idx="1711">
                        <c:v>1.04217E-10</c:v>
                      </c:pt>
                      <c:pt idx="1712">
                        <c:v>9.6703300000000005E-11</c:v>
                      </c:pt>
                      <c:pt idx="1713">
                        <c:v>9.6703300000000005E-11</c:v>
                      </c:pt>
                      <c:pt idx="1714">
                        <c:v>9.8344799999999998E-11</c:v>
                      </c:pt>
                      <c:pt idx="1715">
                        <c:v>9.8344799999999998E-11</c:v>
                      </c:pt>
                      <c:pt idx="1716">
                        <c:v>1.0217299999999999E-10</c:v>
                      </c:pt>
                      <c:pt idx="1717">
                        <c:v>1.0217299999999999E-10</c:v>
                      </c:pt>
                      <c:pt idx="1718">
                        <c:v>9.2735200000000003E-11</c:v>
                      </c:pt>
                      <c:pt idx="1719">
                        <c:v>9.2735200000000003E-11</c:v>
                      </c:pt>
                      <c:pt idx="1720">
                        <c:v>9.9337200000000002E-11</c:v>
                      </c:pt>
                      <c:pt idx="1721">
                        <c:v>9.9337200000000002E-11</c:v>
                      </c:pt>
                      <c:pt idx="1722">
                        <c:v>1.01371E-10</c:v>
                      </c:pt>
                      <c:pt idx="1723">
                        <c:v>1.01371E-10</c:v>
                      </c:pt>
                      <c:pt idx="1724">
                        <c:v>8.9372099999999995E-11</c:v>
                      </c:pt>
                      <c:pt idx="1725">
                        <c:v>8.9372099999999995E-11</c:v>
                      </c:pt>
                      <c:pt idx="1726">
                        <c:v>1.02365E-10</c:v>
                      </c:pt>
                      <c:pt idx="1727">
                        <c:v>1.02365E-10</c:v>
                      </c:pt>
                      <c:pt idx="1728">
                        <c:v>1.0227E-10</c:v>
                      </c:pt>
                      <c:pt idx="1729">
                        <c:v>1.0227E-10</c:v>
                      </c:pt>
                      <c:pt idx="1730">
                        <c:v>1.03068E-10</c:v>
                      </c:pt>
                      <c:pt idx="1731">
                        <c:v>1.03068E-10</c:v>
                      </c:pt>
                      <c:pt idx="1732">
                        <c:v>9.9528999999999996E-11</c:v>
                      </c:pt>
                      <c:pt idx="1733">
                        <c:v>9.9528999999999996E-11</c:v>
                      </c:pt>
                      <c:pt idx="1734">
                        <c:v>1.02714E-10</c:v>
                      </c:pt>
                      <c:pt idx="1735">
                        <c:v>1.02714E-10</c:v>
                      </c:pt>
                      <c:pt idx="1736">
                        <c:v>1.10573E-10</c:v>
                      </c:pt>
                      <c:pt idx="1737">
                        <c:v>1.10573E-10</c:v>
                      </c:pt>
                      <c:pt idx="1738">
                        <c:v>1.0572E-10</c:v>
                      </c:pt>
                      <c:pt idx="1739">
                        <c:v>1.0572E-10</c:v>
                      </c:pt>
                      <c:pt idx="1740">
                        <c:v>9.6949400000000001E-11</c:v>
                      </c:pt>
                      <c:pt idx="1741">
                        <c:v>9.6949400000000001E-11</c:v>
                      </c:pt>
                      <c:pt idx="1742">
                        <c:v>1.0211E-10</c:v>
                      </c:pt>
                      <c:pt idx="1743">
                        <c:v>1.0211E-10</c:v>
                      </c:pt>
                      <c:pt idx="1744">
                        <c:v>1.0366899999999999E-10</c:v>
                      </c:pt>
                      <c:pt idx="1745">
                        <c:v>1.0366899999999999E-10</c:v>
                      </c:pt>
                      <c:pt idx="1746">
                        <c:v>1.05395E-10</c:v>
                      </c:pt>
                      <c:pt idx="1747">
                        <c:v>1.05395E-10</c:v>
                      </c:pt>
                      <c:pt idx="1748">
                        <c:v>1.01619E-10</c:v>
                      </c:pt>
                      <c:pt idx="1749">
                        <c:v>1.01619E-10</c:v>
                      </c:pt>
                      <c:pt idx="1750">
                        <c:v>9.4040699999999996E-11</c:v>
                      </c:pt>
                      <c:pt idx="1751">
                        <c:v>9.4040699999999996E-11</c:v>
                      </c:pt>
                      <c:pt idx="1752">
                        <c:v>1.02614E-10</c:v>
                      </c:pt>
                      <c:pt idx="1753">
                        <c:v>1.02614E-10</c:v>
                      </c:pt>
                      <c:pt idx="1754">
                        <c:v>9.4780400000000006E-11</c:v>
                      </c:pt>
                      <c:pt idx="1755">
                        <c:v>9.4780400000000006E-11</c:v>
                      </c:pt>
                      <c:pt idx="1756">
                        <c:v>9.8446500000000002E-11</c:v>
                      </c:pt>
                      <c:pt idx="1757">
                        <c:v>9.8446500000000002E-11</c:v>
                      </c:pt>
                      <c:pt idx="1758">
                        <c:v>1.0721E-10</c:v>
                      </c:pt>
                      <c:pt idx="1759">
                        <c:v>1.0721E-10</c:v>
                      </c:pt>
                      <c:pt idx="1760">
                        <c:v>9.1098300000000002E-11</c:v>
                      </c:pt>
                      <c:pt idx="1761">
                        <c:v>9.1098300000000002E-11</c:v>
                      </c:pt>
                      <c:pt idx="1762">
                        <c:v>1.08702E-10</c:v>
                      </c:pt>
                      <c:pt idx="1763">
                        <c:v>1.08702E-10</c:v>
                      </c:pt>
                      <c:pt idx="1764">
                        <c:v>9.8041700000000004E-11</c:v>
                      </c:pt>
                      <c:pt idx="1765">
                        <c:v>9.8041700000000004E-11</c:v>
                      </c:pt>
                      <c:pt idx="1766">
                        <c:v>1.00676E-10</c:v>
                      </c:pt>
                      <c:pt idx="1767">
                        <c:v>1.00676E-10</c:v>
                      </c:pt>
                      <c:pt idx="1768">
                        <c:v>9.7781800000000002E-11</c:v>
                      </c:pt>
                      <c:pt idx="1769">
                        <c:v>9.7781800000000002E-11</c:v>
                      </c:pt>
                      <c:pt idx="1770">
                        <c:v>9.6056699999999997E-11</c:v>
                      </c:pt>
                      <c:pt idx="1771">
                        <c:v>9.6056699999999997E-11</c:v>
                      </c:pt>
                      <c:pt idx="1772">
                        <c:v>9.3533300000000004E-11</c:v>
                      </c:pt>
                      <c:pt idx="1773">
                        <c:v>9.3533300000000004E-11</c:v>
                      </c:pt>
                      <c:pt idx="1774">
                        <c:v>1.00214E-10</c:v>
                      </c:pt>
                      <c:pt idx="1775">
                        <c:v>1.00214E-10</c:v>
                      </c:pt>
                      <c:pt idx="1776">
                        <c:v>9.8182600000000005E-11</c:v>
                      </c:pt>
                      <c:pt idx="1777">
                        <c:v>9.8182600000000005E-11</c:v>
                      </c:pt>
                      <c:pt idx="1778">
                        <c:v>1.0412099999999999E-10</c:v>
                      </c:pt>
                      <c:pt idx="1779">
                        <c:v>1.0412099999999999E-10</c:v>
                      </c:pt>
                      <c:pt idx="1780">
                        <c:v>1.00406E-10</c:v>
                      </c:pt>
                      <c:pt idx="1781">
                        <c:v>1.00406E-10</c:v>
                      </c:pt>
                      <c:pt idx="1782">
                        <c:v>1.0459100000000001E-10</c:v>
                      </c:pt>
                      <c:pt idx="1783">
                        <c:v>1.0459100000000001E-10</c:v>
                      </c:pt>
                      <c:pt idx="1784">
                        <c:v>9.9062300000000001E-11</c:v>
                      </c:pt>
                      <c:pt idx="1785">
                        <c:v>9.9062300000000001E-11</c:v>
                      </c:pt>
                      <c:pt idx="1786">
                        <c:v>9.4403499999999996E-11</c:v>
                      </c:pt>
                      <c:pt idx="1787">
                        <c:v>9.4403499999999996E-11</c:v>
                      </c:pt>
                      <c:pt idx="1788">
                        <c:v>1.0110000000000001E-10</c:v>
                      </c:pt>
                      <c:pt idx="1789">
                        <c:v>1.0110000000000001E-10</c:v>
                      </c:pt>
                      <c:pt idx="1790">
                        <c:v>9.6741299999999995E-11</c:v>
                      </c:pt>
                      <c:pt idx="1791">
                        <c:v>9.6741299999999995E-11</c:v>
                      </c:pt>
                      <c:pt idx="1792">
                        <c:v>9.0471499999999999E-11</c:v>
                      </c:pt>
                      <c:pt idx="1793">
                        <c:v>9.0471499999999999E-11</c:v>
                      </c:pt>
                      <c:pt idx="1794">
                        <c:v>1.2575999999999999E-10</c:v>
                      </c:pt>
                      <c:pt idx="1795">
                        <c:v>1.2575999999999999E-10</c:v>
                      </c:pt>
                      <c:pt idx="1796">
                        <c:v>9.0078500000000001E-11</c:v>
                      </c:pt>
                      <c:pt idx="1797">
                        <c:v>9.0078500000000001E-11</c:v>
                      </c:pt>
                      <c:pt idx="1798">
                        <c:v>9.8397099999999997E-11</c:v>
                      </c:pt>
                      <c:pt idx="1799">
                        <c:v>9.8397099999999997E-11</c:v>
                      </c:pt>
                      <c:pt idx="1800">
                        <c:v>8.5675600000000001E-11</c:v>
                      </c:pt>
                      <c:pt idx="1801">
                        <c:v>8.5675600000000001E-11</c:v>
                      </c:pt>
                      <c:pt idx="1802">
                        <c:v>9.2276699999999998E-11</c:v>
                      </c:pt>
                      <c:pt idx="1803">
                        <c:v>9.2276699999999998E-11</c:v>
                      </c:pt>
                      <c:pt idx="1804">
                        <c:v>9.3882200000000006E-11</c:v>
                      </c:pt>
                      <c:pt idx="1805">
                        <c:v>9.3882200000000006E-11</c:v>
                      </c:pt>
                      <c:pt idx="1806">
                        <c:v>1.02229E-10</c:v>
                      </c:pt>
                      <c:pt idx="1807">
                        <c:v>1.02229E-10</c:v>
                      </c:pt>
                      <c:pt idx="1808">
                        <c:v>9.8030199999999996E-11</c:v>
                      </c:pt>
                      <c:pt idx="1809">
                        <c:v>9.8030199999999996E-11</c:v>
                      </c:pt>
                      <c:pt idx="1810">
                        <c:v>9.8415200000000003E-11</c:v>
                      </c:pt>
                      <c:pt idx="1811">
                        <c:v>9.8415200000000003E-11</c:v>
                      </c:pt>
                      <c:pt idx="1812">
                        <c:v>9.7578899999999999E-11</c:v>
                      </c:pt>
                      <c:pt idx="1813">
                        <c:v>9.7578899999999999E-11</c:v>
                      </c:pt>
                      <c:pt idx="1814">
                        <c:v>1.03811E-10</c:v>
                      </c:pt>
                      <c:pt idx="1815">
                        <c:v>1.03811E-10</c:v>
                      </c:pt>
                      <c:pt idx="1816">
                        <c:v>1.01205E-10</c:v>
                      </c:pt>
                      <c:pt idx="1817">
                        <c:v>1.01205E-10</c:v>
                      </c:pt>
                      <c:pt idx="1818">
                        <c:v>9.5795600000000001E-11</c:v>
                      </c:pt>
                      <c:pt idx="1819">
                        <c:v>9.5795600000000001E-11</c:v>
                      </c:pt>
                      <c:pt idx="1820">
                        <c:v>9.6486900000000002E-11</c:v>
                      </c:pt>
                      <c:pt idx="1821">
                        <c:v>9.6486900000000002E-11</c:v>
                      </c:pt>
                      <c:pt idx="1822">
                        <c:v>1.01667E-10</c:v>
                      </c:pt>
                      <c:pt idx="1823">
                        <c:v>1.01667E-10</c:v>
                      </c:pt>
                      <c:pt idx="1824">
                        <c:v>9.3600800000000002E-11</c:v>
                      </c:pt>
                      <c:pt idx="1825">
                        <c:v>9.3600800000000002E-11</c:v>
                      </c:pt>
                      <c:pt idx="1826">
                        <c:v>1.0204E-10</c:v>
                      </c:pt>
                      <c:pt idx="1827">
                        <c:v>1.0204E-10</c:v>
                      </c:pt>
                      <c:pt idx="1828">
                        <c:v>9.1161899999999997E-11</c:v>
                      </c:pt>
                      <c:pt idx="1829">
                        <c:v>9.1161899999999997E-11</c:v>
                      </c:pt>
                      <c:pt idx="1830">
                        <c:v>9.5093400000000003E-11</c:v>
                      </c:pt>
                      <c:pt idx="1831">
                        <c:v>9.5093400000000003E-11</c:v>
                      </c:pt>
                      <c:pt idx="1832">
                        <c:v>9.4326000000000003E-11</c:v>
                      </c:pt>
                      <c:pt idx="1833">
                        <c:v>9.4326000000000003E-11</c:v>
                      </c:pt>
                      <c:pt idx="1834">
                        <c:v>9.9805599999999996E-11</c:v>
                      </c:pt>
                      <c:pt idx="1835">
                        <c:v>9.9805599999999996E-11</c:v>
                      </c:pt>
                      <c:pt idx="1836">
                        <c:v>9.5034099999999995E-11</c:v>
                      </c:pt>
                      <c:pt idx="1837">
                        <c:v>9.5034099999999995E-11</c:v>
                      </c:pt>
                      <c:pt idx="1838">
                        <c:v>9.7206300000000003E-11</c:v>
                      </c:pt>
                      <c:pt idx="1839">
                        <c:v>9.7206300000000003E-11</c:v>
                      </c:pt>
                      <c:pt idx="1840">
                        <c:v>9.5840299999999994E-11</c:v>
                      </c:pt>
                      <c:pt idx="1841">
                        <c:v>9.5840299999999994E-11</c:v>
                      </c:pt>
                      <c:pt idx="1842">
                        <c:v>9.5840299999999994E-11</c:v>
                      </c:pt>
                      <c:pt idx="1843">
                        <c:v>9.5840299999999994E-11</c:v>
                      </c:pt>
                      <c:pt idx="1844">
                        <c:v>9.4233400000000005E-11</c:v>
                      </c:pt>
                      <c:pt idx="1845">
                        <c:v>9.4233400000000005E-11</c:v>
                      </c:pt>
                      <c:pt idx="1846">
                        <c:v>9.5710900000000001E-11</c:v>
                      </c:pt>
                      <c:pt idx="1847">
                        <c:v>9.5710900000000001E-11</c:v>
                      </c:pt>
                      <c:pt idx="1848">
                        <c:v>9.4688299999999999E-11</c:v>
                      </c:pt>
                      <c:pt idx="1849">
                        <c:v>9.4688299999999999E-11</c:v>
                      </c:pt>
                      <c:pt idx="1850">
                        <c:v>8.9482099999999995E-11</c:v>
                      </c:pt>
                      <c:pt idx="1851">
                        <c:v>8.9482099999999995E-11</c:v>
                      </c:pt>
                      <c:pt idx="1852">
                        <c:v>9.1505500000000003E-11</c:v>
                      </c:pt>
                      <c:pt idx="1853">
                        <c:v>9.1505500000000003E-11</c:v>
                      </c:pt>
                      <c:pt idx="1854">
                        <c:v>9.8549200000000002E-11</c:v>
                      </c:pt>
                      <c:pt idx="1855">
                        <c:v>9.8549200000000002E-11</c:v>
                      </c:pt>
                      <c:pt idx="1856">
                        <c:v>9.5209299999999997E-11</c:v>
                      </c:pt>
                      <c:pt idx="1857">
                        <c:v>9.5209299999999997E-11</c:v>
                      </c:pt>
                      <c:pt idx="1858">
                        <c:v>9.1445399999999999E-11</c:v>
                      </c:pt>
                      <c:pt idx="1859">
                        <c:v>9.1445399999999999E-11</c:v>
                      </c:pt>
                      <c:pt idx="1860">
                        <c:v>9.5126699999999994E-11</c:v>
                      </c:pt>
                      <c:pt idx="1861">
                        <c:v>9.5126699999999994E-11</c:v>
                      </c:pt>
                      <c:pt idx="1862">
                        <c:v>9.0889E-11</c:v>
                      </c:pt>
                      <c:pt idx="1863">
                        <c:v>9.0889E-11</c:v>
                      </c:pt>
                      <c:pt idx="1864">
                        <c:v>9.5557000000000004E-11</c:v>
                      </c:pt>
                      <c:pt idx="1865">
                        <c:v>9.5557000000000004E-11</c:v>
                      </c:pt>
                      <c:pt idx="1866">
                        <c:v>9.7199799999999999E-11</c:v>
                      </c:pt>
                      <c:pt idx="1867">
                        <c:v>9.7199799999999999E-11</c:v>
                      </c:pt>
                      <c:pt idx="1868">
                        <c:v>9.20636E-11</c:v>
                      </c:pt>
                      <c:pt idx="1869">
                        <c:v>9.20636E-11</c:v>
                      </c:pt>
                      <c:pt idx="1870">
                        <c:v>9.2801799999999997E-11</c:v>
                      </c:pt>
                      <c:pt idx="1871">
                        <c:v>9.2801799999999997E-11</c:v>
                      </c:pt>
                      <c:pt idx="1872">
                        <c:v>9.2353899999999999E-11</c:v>
                      </c:pt>
                      <c:pt idx="1873">
                        <c:v>9.2353899999999999E-11</c:v>
                      </c:pt>
                      <c:pt idx="1874">
                        <c:v>9.4624799999999997E-11</c:v>
                      </c:pt>
                      <c:pt idx="1875">
                        <c:v>9.4624799999999997E-11</c:v>
                      </c:pt>
                      <c:pt idx="1876">
                        <c:v>9.2665399999999996E-11</c:v>
                      </c:pt>
                      <c:pt idx="1877">
                        <c:v>9.2665399999999996E-11</c:v>
                      </c:pt>
                      <c:pt idx="1878">
                        <c:v>8.7022600000000002E-11</c:v>
                      </c:pt>
                      <c:pt idx="1879">
                        <c:v>8.7022600000000002E-11</c:v>
                      </c:pt>
                      <c:pt idx="1880">
                        <c:v>9.5149299999999999E-11</c:v>
                      </c:pt>
                      <c:pt idx="1881">
                        <c:v>9.5149299999999999E-11</c:v>
                      </c:pt>
                      <c:pt idx="1882">
                        <c:v>9.1035500000000003E-11</c:v>
                      </c:pt>
                      <c:pt idx="1883">
                        <c:v>9.1035500000000003E-11</c:v>
                      </c:pt>
                      <c:pt idx="1884">
                        <c:v>8.8580299999999998E-11</c:v>
                      </c:pt>
                      <c:pt idx="1885">
                        <c:v>8.8580299999999998E-11</c:v>
                      </c:pt>
                      <c:pt idx="1886">
                        <c:v>9.1855299999999995E-11</c:v>
                      </c:pt>
                      <c:pt idx="1887">
                        <c:v>9.1855299999999995E-11</c:v>
                      </c:pt>
                      <c:pt idx="1888">
                        <c:v>9.7111399999999995E-11</c:v>
                      </c:pt>
                      <c:pt idx="1889">
                        <c:v>9.7111399999999995E-11</c:v>
                      </c:pt>
                      <c:pt idx="1890">
                        <c:v>8.9199699999999994E-11</c:v>
                      </c:pt>
                      <c:pt idx="1891">
                        <c:v>8.9199699999999994E-11</c:v>
                      </c:pt>
                      <c:pt idx="1892">
                        <c:v>9.2398899999999997E-11</c:v>
                      </c:pt>
                      <c:pt idx="1893">
                        <c:v>9.2398899999999997E-11</c:v>
                      </c:pt>
                      <c:pt idx="1894">
                        <c:v>9.8395599999999997E-11</c:v>
                      </c:pt>
                      <c:pt idx="1895">
                        <c:v>9.8395599999999997E-11</c:v>
                      </c:pt>
                      <c:pt idx="1896">
                        <c:v>8.35644E-11</c:v>
                      </c:pt>
                      <c:pt idx="1897">
                        <c:v>8.35644E-11</c:v>
                      </c:pt>
                      <c:pt idx="1898">
                        <c:v>8.5525500000000001E-11</c:v>
                      </c:pt>
                      <c:pt idx="1899">
                        <c:v>8.5525500000000001E-11</c:v>
                      </c:pt>
                      <c:pt idx="1900">
                        <c:v>9.2759000000000002E-11</c:v>
                      </c:pt>
                      <c:pt idx="1901">
                        <c:v>9.2759000000000002E-11</c:v>
                      </c:pt>
                      <c:pt idx="1902">
                        <c:v>9.3650899999999997E-11</c:v>
                      </c:pt>
                      <c:pt idx="1903">
                        <c:v>9.3650899999999997E-11</c:v>
                      </c:pt>
                      <c:pt idx="1904">
                        <c:v>9.3214000000000002E-11</c:v>
                      </c:pt>
                      <c:pt idx="1905">
                        <c:v>9.3214000000000002E-11</c:v>
                      </c:pt>
                      <c:pt idx="1906">
                        <c:v>8.7507200000000003E-11</c:v>
                      </c:pt>
                      <c:pt idx="1907">
                        <c:v>8.7507200000000003E-11</c:v>
                      </c:pt>
                      <c:pt idx="1908">
                        <c:v>8.9646100000000006E-11</c:v>
                      </c:pt>
                      <c:pt idx="1909">
                        <c:v>8.9646100000000006E-11</c:v>
                      </c:pt>
                      <c:pt idx="1910">
                        <c:v>1.0499E-10</c:v>
                      </c:pt>
                      <c:pt idx="1911">
                        <c:v>1.0499E-10</c:v>
                      </c:pt>
                      <c:pt idx="1912">
                        <c:v>9.91995E-11</c:v>
                      </c:pt>
                      <c:pt idx="1913">
                        <c:v>9.91995E-11</c:v>
                      </c:pt>
                      <c:pt idx="1914">
                        <c:v>9.6387999999999998E-11</c:v>
                      </c:pt>
                      <c:pt idx="1915">
                        <c:v>9.6387999999999998E-11</c:v>
                      </c:pt>
                      <c:pt idx="1916">
                        <c:v>9.5208300000000001E-11</c:v>
                      </c:pt>
                      <c:pt idx="1917">
                        <c:v>9.5208300000000001E-11</c:v>
                      </c:pt>
                      <c:pt idx="1918">
                        <c:v>8.8727199999999999E-11</c:v>
                      </c:pt>
                      <c:pt idx="1919">
                        <c:v>8.8727199999999999E-11</c:v>
                      </c:pt>
                      <c:pt idx="1920">
                        <c:v>9.3228499999999998E-11</c:v>
                      </c:pt>
                      <c:pt idx="1921">
                        <c:v>9.3228499999999998E-11</c:v>
                      </c:pt>
                      <c:pt idx="1922">
                        <c:v>9.7152E-11</c:v>
                      </c:pt>
                      <c:pt idx="1923">
                        <c:v>9.7152E-11</c:v>
                      </c:pt>
                      <c:pt idx="1924">
                        <c:v>9.2238000000000005E-11</c:v>
                      </c:pt>
                      <c:pt idx="1925">
                        <c:v>9.2238000000000005E-11</c:v>
                      </c:pt>
                      <c:pt idx="1926">
                        <c:v>9.1192999999999997E-11</c:v>
                      </c:pt>
                      <c:pt idx="1927">
                        <c:v>9.1192999999999997E-11</c:v>
                      </c:pt>
                      <c:pt idx="1928">
                        <c:v>8.8166899999999998E-11</c:v>
                      </c:pt>
                      <c:pt idx="1929">
                        <c:v>8.8166899999999998E-11</c:v>
                      </c:pt>
                      <c:pt idx="1930">
                        <c:v>8.5927600000000005E-11</c:v>
                      </c:pt>
                      <c:pt idx="1931">
                        <c:v>8.5927600000000005E-11</c:v>
                      </c:pt>
                      <c:pt idx="1932">
                        <c:v>8.7439200000000001E-11</c:v>
                      </c:pt>
                      <c:pt idx="1933">
                        <c:v>8.7439200000000001E-11</c:v>
                      </c:pt>
                      <c:pt idx="1934">
                        <c:v>9.1039199999999994E-11</c:v>
                      </c:pt>
                      <c:pt idx="1935">
                        <c:v>9.1039199999999994E-11</c:v>
                      </c:pt>
                      <c:pt idx="1936">
                        <c:v>8.5929500000000003E-11</c:v>
                      </c:pt>
                      <c:pt idx="1937">
                        <c:v>8.5929500000000003E-11</c:v>
                      </c:pt>
                      <c:pt idx="1938">
                        <c:v>8.7602400000000002E-11</c:v>
                      </c:pt>
                      <c:pt idx="1939">
                        <c:v>8.7602400000000002E-11</c:v>
                      </c:pt>
                      <c:pt idx="1940">
                        <c:v>9.0156000000000006E-11</c:v>
                      </c:pt>
                      <c:pt idx="1941">
                        <c:v>9.0156000000000006E-11</c:v>
                      </c:pt>
                      <c:pt idx="1942">
                        <c:v>9.1965799999999999E-11</c:v>
                      </c:pt>
                      <c:pt idx="1943">
                        <c:v>9.1965799999999999E-11</c:v>
                      </c:pt>
                      <c:pt idx="1944">
                        <c:v>8.3764399999999997E-11</c:v>
                      </c:pt>
                      <c:pt idx="1945">
                        <c:v>8.3764399999999997E-11</c:v>
                      </c:pt>
                      <c:pt idx="1946">
                        <c:v>9.6987299999999998E-11</c:v>
                      </c:pt>
                      <c:pt idx="1947">
                        <c:v>9.6987299999999998E-11</c:v>
                      </c:pt>
                      <c:pt idx="1948">
                        <c:v>9.4728000000000001E-11</c:v>
                      </c:pt>
                      <c:pt idx="1949">
                        <c:v>9.4728000000000001E-11</c:v>
                      </c:pt>
                      <c:pt idx="1950">
                        <c:v>9.0460200000000003E-11</c:v>
                      </c:pt>
                      <c:pt idx="1951">
                        <c:v>9.0460200000000003E-11</c:v>
                      </c:pt>
                      <c:pt idx="1952">
                        <c:v>9.2482499999999996E-11</c:v>
                      </c:pt>
                      <c:pt idx="1953">
                        <c:v>9.2482499999999996E-11</c:v>
                      </c:pt>
                      <c:pt idx="1954">
                        <c:v>8.37726E-11</c:v>
                      </c:pt>
                      <c:pt idx="1955">
                        <c:v>8.37726E-11</c:v>
                      </c:pt>
                      <c:pt idx="1956">
                        <c:v>8.9984600000000002E-11</c:v>
                      </c:pt>
                      <c:pt idx="1957">
                        <c:v>8.9984600000000002E-11</c:v>
                      </c:pt>
                      <c:pt idx="1958">
                        <c:v>8.9596100000000004E-11</c:v>
                      </c:pt>
                      <c:pt idx="1959">
                        <c:v>8.9596100000000004E-11</c:v>
                      </c:pt>
                      <c:pt idx="1960">
                        <c:v>9.1176400000000005E-11</c:v>
                      </c:pt>
                      <c:pt idx="1961">
                        <c:v>9.1176400000000005E-11</c:v>
                      </c:pt>
                      <c:pt idx="1962">
                        <c:v>9.3503700000000004E-11</c:v>
                      </c:pt>
                      <c:pt idx="1963">
                        <c:v>9.3503700000000004E-11</c:v>
                      </c:pt>
                      <c:pt idx="1964">
                        <c:v>8.7554600000000003E-11</c:v>
                      </c:pt>
                      <c:pt idx="1965">
                        <c:v>8.7554600000000003E-11</c:v>
                      </c:pt>
                      <c:pt idx="1966">
                        <c:v>8.8731399999999994E-11</c:v>
                      </c:pt>
                      <c:pt idx="1967">
                        <c:v>8.8731399999999994E-11</c:v>
                      </c:pt>
                      <c:pt idx="1968">
                        <c:v>8.2839300000000005E-11</c:v>
                      </c:pt>
                      <c:pt idx="1969">
                        <c:v>8.2839300000000005E-11</c:v>
                      </c:pt>
                      <c:pt idx="1970">
                        <c:v>9.0815199999999998E-11</c:v>
                      </c:pt>
                      <c:pt idx="1971">
                        <c:v>9.0815199999999998E-11</c:v>
                      </c:pt>
                      <c:pt idx="1972">
                        <c:v>9.1784799999999997E-11</c:v>
                      </c:pt>
                      <c:pt idx="1973">
                        <c:v>9.1784799999999997E-11</c:v>
                      </c:pt>
                      <c:pt idx="1974">
                        <c:v>9.2690200000000004E-11</c:v>
                      </c:pt>
                      <c:pt idx="1975">
                        <c:v>9.2690200000000004E-11</c:v>
                      </c:pt>
                      <c:pt idx="1976">
                        <c:v>8.8220800000000003E-11</c:v>
                      </c:pt>
                      <c:pt idx="1977">
                        <c:v>8.8220800000000003E-11</c:v>
                      </c:pt>
                      <c:pt idx="1978">
                        <c:v>9.2627400000000006E-11</c:v>
                      </c:pt>
                      <c:pt idx="1979">
                        <c:v>9.2627400000000006E-11</c:v>
                      </c:pt>
                      <c:pt idx="1980">
                        <c:v>8.7448299999999994E-11</c:v>
                      </c:pt>
                      <c:pt idx="1981">
                        <c:v>8.7448299999999994E-11</c:v>
                      </c:pt>
                      <c:pt idx="1982">
                        <c:v>9.5757900000000003E-11</c:v>
                      </c:pt>
                      <c:pt idx="1983">
                        <c:v>9.5757900000000003E-11</c:v>
                      </c:pt>
                      <c:pt idx="1984">
                        <c:v>9.1235899999999998E-11</c:v>
                      </c:pt>
                      <c:pt idx="1985">
                        <c:v>9.1235899999999998E-11</c:v>
                      </c:pt>
                      <c:pt idx="1986">
                        <c:v>8.5005499999999999E-11</c:v>
                      </c:pt>
                      <c:pt idx="1987">
                        <c:v>8.5005499999999999E-11</c:v>
                      </c:pt>
                      <c:pt idx="1988">
                        <c:v>9.0723199999999997E-11</c:v>
                      </c:pt>
                      <c:pt idx="1989">
                        <c:v>9.0723199999999997E-11</c:v>
                      </c:pt>
                      <c:pt idx="1990">
                        <c:v>9.1479899999999998E-11</c:v>
                      </c:pt>
                      <c:pt idx="1991">
                        <c:v>9.1479899999999998E-11</c:v>
                      </c:pt>
                      <c:pt idx="1992">
                        <c:v>9.4497500000000001E-11</c:v>
                      </c:pt>
                      <c:pt idx="1993">
                        <c:v>9.4497500000000001E-11</c:v>
                      </c:pt>
                      <c:pt idx="1994">
                        <c:v>8.7444400000000004E-11</c:v>
                      </c:pt>
                      <c:pt idx="1995">
                        <c:v>8.7444400000000004E-11</c:v>
                      </c:pt>
                      <c:pt idx="1996">
                        <c:v>9.11894E-11</c:v>
                      </c:pt>
                      <c:pt idx="1997">
                        <c:v>9.11894E-11</c:v>
                      </c:pt>
                      <c:pt idx="1998">
                        <c:v>9.0817200000000002E-11</c:v>
                      </c:pt>
                      <c:pt idx="1999">
                        <c:v>9.0817200000000002E-11</c:v>
                      </c:pt>
                      <c:pt idx="2000">
                        <c:v>8.8279300000000001E-11</c:v>
                      </c:pt>
                      <c:pt idx="2001">
                        <c:v>8.8279300000000001E-11</c:v>
                      </c:pt>
                      <c:pt idx="2002">
                        <c:v>9.4587800000000003E-11</c:v>
                      </c:pt>
                      <c:pt idx="2003">
                        <c:v>9.4587800000000003E-11</c:v>
                      </c:pt>
                      <c:pt idx="2004">
                        <c:v>9.5178500000000001E-11</c:v>
                      </c:pt>
                      <c:pt idx="2005">
                        <c:v>9.5178500000000001E-11</c:v>
                      </c:pt>
                      <c:pt idx="2006">
                        <c:v>9.0251499999999998E-11</c:v>
                      </c:pt>
                      <c:pt idx="2007">
                        <c:v>9.0251499999999998E-11</c:v>
                      </c:pt>
                      <c:pt idx="2008">
                        <c:v>9.6746299999999999E-11</c:v>
                      </c:pt>
                      <c:pt idx="2009">
                        <c:v>9.6746299999999999E-11</c:v>
                      </c:pt>
                      <c:pt idx="2010">
                        <c:v>8.6140999999999995E-11</c:v>
                      </c:pt>
                      <c:pt idx="2011">
                        <c:v>8.6140999999999995E-11</c:v>
                      </c:pt>
                      <c:pt idx="2012">
                        <c:v>8.5008600000000005E-11</c:v>
                      </c:pt>
                      <c:pt idx="2013">
                        <c:v>8.5008600000000005E-11</c:v>
                      </c:pt>
                      <c:pt idx="2014">
                        <c:v>8.4993300000000001E-11</c:v>
                      </c:pt>
                      <c:pt idx="2015">
                        <c:v>8.4993300000000001E-11</c:v>
                      </c:pt>
                      <c:pt idx="2016">
                        <c:v>8.8207300000000004E-11</c:v>
                      </c:pt>
                      <c:pt idx="2017">
                        <c:v>8.8207300000000004E-11</c:v>
                      </c:pt>
                      <c:pt idx="2018">
                        <c:v>8.9985700000000003E-11</c:v>
                      </c:pt>
                      <c:pt idx="2019">
                        <c:v>8.9985700000000003E-11</c:v>
                      </c:pt>
                      <c:pt idx="2020">
                        <c:v>9.3669999999999998E-11</c:v>
                      </c:pt>
                      <c:pt idx="2021">
                        <c:v>9.3669999999999998E-11</c:v>
                      </c:pt>
                      <c:pt idx="2022">
                        <c:v>9.4056900000000003E-11</c:v>
                      </c:pt>
                      <c:pt idx="2023">
                        <c:v>9.4056900000000003E-11</c:v>
                      </c:pt>
                      <c:pt idx="2024">
                        <c:v>8.6954400000000001E-11</c:v>
                      </c:pt>
                      <c:pt idx="2025">
                        <c:v>8.6954400000000001E-11</c:v>
                      </c:pt>
                      <c:pt idx="2026">
                        <c:v>8.87032E-11</c:v>
                      </c:pt>
                      <c:pt idx="2027">
                        <c:v>8.87032E-11</c:v>
                      </c:pt>
                      <c:pt idx="2028">
                        <c:v>8.1651800000000002E-11</c:v>
                      </c:pt>
                      <c:pt idx="2029">
                        <c:v>8.1651800000000002E-11</c:v>
                      </c:pt>
                      <c:pt idx="2030">
                        <c:v>8.9560199999999998E-11</c:v>
                      </c:pt>
                      <c:pt idx="2031">
                        <c:v>8.9560199999999998E-11</c:v>
                      </c:pt>
                      <c:pt idx="2032">
                        <c:v>7.8968899999999998E-11</c:v>
                      </c:pt>
                      <c:pt idx="2033">
                        <c:v>7.8968899999999998E-11</c:v>
                      </c:pt>
                      <c:pt idx="2034">
                        <c:v>9.8291300000000005E-11</c:v>
                      </c:pt>
                      <c:pt idx="2035">
                        <c:v>9.8291300000000005E-11</c:v>
                      </c:pt>
                      <c:pt idx="2036">
                        <c:v>8.7438899999999996E-11</c:v>
                      </c:pt>
                      <c:pt idx="2037">
                        <c:v>8.7438899999999996E-11</c:v>
                      </c:pt>
                      <c:pt idx="2038">
                        <c:v>7.7154800000000005E-11</c:v>
                      </c:pt>
                      <c:pt idx="2039">
                        <c:v>7.7154800000000005E-11</c:v>
                      </c:pt>
                      <c:pt idx="2040">
                        <c:v>7.8325399999999997E-11</c:v>
                      </c:pt>
                      <c:pt idx="2041">
                        <c:v>7.8325399999999997E-11</c:v>
                      </c:pt>
                      <c:pt idx="2042">
                        <c:v>8.37979E-11</c:v>
                      </c:pt>
                      <c:pt idx="2043">
                        <c:v>8.37979E-11</c:v>
                      </c:pt>
                      <c:pt idx="2044">
                        <c:v>8.8258100000000003E-11</c:v>
                      </c:pt>
                      <c:pt idx="2045">
                        <c:v>8.8258100000000003E-11</c:v>
                      </c:pt>
                      <c:pt idx="2046">
                        <c:v>8.7556799999999994E-11</c:v>
                      </c:pt>
                      <c:pt idx="2047">
                        <c:v>8.7556799999999994E-11</c:v>
                      </c:pt>
                      <c:pt idx="2048">
                        <c:v>7.5311600000000002E-11</c:v>
                      </c:pt>
                      <c:pt idx="2049">
                        <c:v>7.5311600000000002E-11</c:v>
                      </c:pt>
                      <c:pt idx="2050">
                        <c:v>9.7941899999999998E-11</c:v>
                      </c:pt>
                      <c:pt idx="2051">
                        <c:v>9.7941899999999998E-11</c:v>
                      </c:pt>
                      <c:pt idx="2052">
                        <c:v>8.4573399999999997E-11</c:v>
                      </c:pt>
                      <c:pt idx="2053">
                        <c:v>8.4573399999999997E-11</c:v>
                      </c:pt>
                      <c:pt idx="2054">
                        <c:v>8.7165699999999994E-11</c:v>
                      </c:pt>
                      <c:pt idx="2055">
                        <c:v>8.7165699999999994E-11</c:v>
                      </c:pt>
                      <c:pt idx="2056">
                        <c:v>7.8817400000000004E-11</c:v>
                      </c:pt>
                      <c:pt idx="2057">
                        <c:v>7.8817400000000004E-11</c:v>
                      </c:pt>
                      <c:pt idx="2058">
                        <c:v>8.3705199999999996E-11</c:v>
                      </c:pt>
                      <c:pt idx="2059">
                        <c:v>8.3705199999999996E-11</c:v>
                      </c:pt>
                      <c:pt idx="2060">
                        <c:v>8.6329000000000005E-11</c:v>
                      </c:pt>
                      <c:pt idx="2061">
                        <c:v>8.6329000000000005E-11</c:v>
                      </c:pt>
                      <c:pt idx="2062">
                        <c:v>8.6216699999999996E-11</c:v>
                      </c:pt>
                      <c:pt idx="2063">
                        <c:v>8.6216699999999996E-11</c:v>
                      </c:pt>
                      <c:pt idx="2064">
                        <c:v>8.2758499999999994E-11</c:v>
                      </c:pt>
                      <c:pt idx="2065">
                        <c:v>8.2758499999999994E-11</c:v>
                      </c:pt>
                      <c:pt idx="2066">
                        <c:v>7.7593700000000004E-11</c:v>
                      </c:pt>
                      <c:pt idx="2067">
                        <c:v>7.7593700000000004E-11</c:v>
                      </c:pt>
                      <c:pt idx="2068">
                        <c:v>8.3312700000000002E-11</c:v>
                      </c:pt>
                      <c:pt idx="2069">
                        <c:v>8.3312700000000002E-11</c:v>
                      </c:pt>
                      <c:pt idx="2070">
                        <c:v>8.7427900000000005E-11</c:v>
                      </c:pt>
                      <c:pt idx="2071">
                        <c:v>8.7427900000000005E-11</c:v>
                      </c:pt>
                      <c:pt idx="2072">
                        <c:v>8.62232E-11</c:v>
                      </c:pt>
                      <c:pt idx="2073">
                        <c:v>8.62232E-11</c:v>
                      </c:pt>
                      <c:pt idx="2074">
                        <c:v>7.9336599999999996E-11</c:v>
                      </c:pt>
                      <c:pt idx="2075">
                        <c:v>7.9336599999999996E-11</c:v>
                      </c:pt>
                      <c:pt idx="2076">
                        <c:v>8.4710700000000001E-11</c:v>
                      </c:pt>
                      <c:pt idx="2077">
                        <c:v>8.4710700000000001E-11</c:v>
                      </c:pt>
                      <c:pt idx="2078">
                        <c:v>8.9122099999999996E-11</c:v>
                      </c:pt>
                      <c:pt idx="2079">
                        <c:v>8.9122099999999996E-11</c:v>
                      </c:pt>
                      <c:pt idx="2080">
                        <c:v>8.6883300000000006E-11</c:v>
                      </c:pt>
                      <c:pt idx="2081">
                        <c:v>8.6883300000000006E-11</c:v>
                      </c:pt>
                      <c:pt idx="2082">
                        <c:v>7.9972999999999996E-11</c:v>
                      </c:pt>
                      <c:pt idx="2083">
                        <c:v>7.9972999999999996E-11</c:v>
                      </c:pt>
                      <c:pt idx="2084">
                        <c:v>8.44952E-11</c:v>
                      </c:pt>
                      <c:pt idx="2085">
                        <c:v>8.44952E-11</c:v>
                      </c:pt>
                      <c:pt idx="2086">
                        <c:v>8.2232500000000005E-11</c:v>
                      </c:pt>
                      <c:pt idx="2087">
                        <c:v>8.2232500000000005E-11</c:v>
                      </c:pt>
                      <c:pt idx="2088">
                        <c:v>8.1235699999999995E-11</c:v>
                      </c:pt>
                      <c:pt idx="2089">
                        <c:v>8.1235699999999995E-11</c:v>
                      </c:pt>
                      <c:pt idx="2090">
                        <c:v>7.9461900000000001E-11</c:v>
                      </c:pt>
                      <c:pt idx="2091">
                        <c:v>7.9461900000000001E-11</c:v>
                      </c:pt>
                      <c:pt idx="2092">
                        <c:v>7.8595599999999998E-11</c:v>
                      </c:pt>
                      <c:pt idx="2093">
                        <c:v>7.8595599999999998E-11</c:v>
                      </c:pt>
                      <c:pt idx="2094">
                        <c:v>8.1534500000000002E-11</c:v>
                      </c:pt>
                      <c:pt idx="2095">
                        <c:v>8.1534500000000002E-11</c:v>
                      </c:pt>
                      <c:pt idx="2096">
                        <c:v>8.8321200000000006E-11</c:v>
                      </c:pt>
                      <c:pt idx="2097">
                        <c:v>8.8321200000000006E-11</c:v>
                      </c:pt>
                      <c:pt idx="2098">
                        <c:v>8.5632300000000002E-11</c:v>
                      </c:pt>
                      <c:pt idx="2099">
                        <c:v>8.5632300000000002E-11</c:v>
                      </c:pt>
                      <c:pt idx="2100">
                        <c:v>7.8587500000000001E-11</c:v>
                      </c:pt>
                      <c:pt idx="2101">
                        <c:v>7.8587500000000001E-11</c:v>
                      </c:pt>
                      <c:pt idx="2102">
                        <c:v>8.9591099999999999E-11</c:v>
                      </c:pt>
                      <c:pt idx="2103">
                        <c:v>8.9591099999999999E-11</c:v>
                      </c:pt>
                      <c:pt idx="2104">
                        <c:v>8.2791000000000001E-11</c:v>
                      </c:pt>
                      <c:pt idx="2105">
                        <c:v>8.2791000000000001E-11</c:v>
                      </c:pt>
                      <c:pt idx="2106">
                        <c:v>9.0750199999999996E-11</c:v>
                      </c:pt>
                      <c:pt idx="2107">
                        <c:v>9.0750199999999996E-11</c:v>
                      </c:pt>
                      <c:pt idx="2108">
                        <c:v>8.3731999999999996E-11</c:v>
                      </c:pt>
                      <c:pt idx="2109">
                        <c:v>8.3731999999999996E-11</c:v>
                      </c:pt>
                      <c:pt idx="2110">
                        <c:v>8.77263E-11</c:v>
                      </c:pt>
                      <c:pt idx="2111">
                        <c:v>8.77263E-11</c:v>
                      </c:pt>
                      <c:pt idx="2112">
                        <c:v>8.6900299999999997E-11</c:v>
                      </c:pt>
                      <c:pt idx="2113">
                        <c:v>8.6900299999999997E-11</c:v>
                      </c:pt>
                      <c:pt idx="2114">
                        <c:v>7.8950199999999995E-11</c:v>
                      </c:pt>
                      <c:pt idx="2115">
                        <c:v>7.8950199999999995E-11</c:v>
                      </c:pt>
                      <c:pt idx="2116">
                        <c:v>8.7542600000000004E-11</c:v>
                      </c:pt>
                      <c:pt idx="2117">
                        <c:v>8.7542600000000004E-11</c:v>
                      </c:pt>
                      <c:pt idx="2118">
                        <c:v>8.7054400000000006E-11</c:v>
                      </c:pt>
                      <c:pt idx="2119">
                        <c:v>8.7054400000000006E-11</c:v>
                      </c:pt>
                      <c:pt idx="2120">
                        <c:v>8.5220200000000003E-11</c:v>
                      </c:pt>
                      <c:pt idx="2121">
                        <c:v>8.5220200000000003E-11</c:v>
                      </c:pt>
                      <c:pt idx="2122">
                        <c:v>7.6584200000000003E-11</c:v>
                      </c:pt>
                      <c:pt idx="2123">
                        <c:v>7.6584200000000003E-11</c:v>
                      </c:pt>
                      <c:pt idx="2124">
                        <c:v>8.1037300000000004E-11</c:v>
                      </c:pt>
                      <c:pt idx="2125">
                        <c:v>8.1037300000000004E-11</c:v>
                      </c:pt>
                      <c:pt idx="2126">
                        <c:v>8.1011600000000006E-11</c:v>
                      </c:pt>
                      <c:pt idx="2127">
                        <c:v>8.1011600000000006E-11</c:v>
                      </c:pt>
                      <c:pt idx="2128">
                        <c:v>7.3196800000000004E-11</c:v>
                      </c:pt>
                      <c:pt idx="2129">
                        <c:v>7.3196800000000004E-11</c:v>
                      </c:pt>
                      <c:pt idx="2130">
                        <c:v>8.0893099999999997E-11</c:v>
                      </c:pt>
                      <c:pt idx="2131">
                        <c:v>8.0893099999999997E-11</c:v>
                      </c:pt>
                      <c:pt idx="2132">
                        <c:v>7.8749299999999996E-11</c:v>
                      </c:pt>
                      <c:pt idx="2133">
                        <c:v>7.8749299999999996E-11</c:v>
                      </c:pt>
                      <c:pt idx="2134">
                        <c:v>7.8845700000000004E-11</c:v>
                      </c:pt>
                      <c:pt idx="2135">
                        <c:v>7.8845700000000004E-11</c:v>
                      </c:pt>
                      <c:pt idx="2136">
                        <c:v>7.5444800000000005E-11</c:v>
                      </c:pt>
                      <c:pt idx="2137">
                        <c:v>7.5444800000000005E-11</c:v>
                      </c:pt>
                      <c:pt idx="2138">
                        <c:v>8.4512600000000002E-11</c:v>
                      </c:pt>
                      <c:pt idx="2139">
                        <c:v>8.4512600000000002E-11</c:v>
                      </c:pt>
                      <c:pt idx="2140">
                        <c:v>7.9578200000000006E-11</c:v>
                      </c:pt>
                      <c:pt idx="2141">
                        <c:v>7.9578200000000006E-11</c:v>
                      </c:pt>
                      <c:pt idx="2142">
                        <c:v>8.1971799999999994E-11</c:v>
                      </c:pt>
                      <c:pt idx="2143">
                        <c:v>8.1971799999999994E-11</c:v>
                      </c:pt>
                      <c:pt idx="2144">
                        <c:v>7.6340899999999994E-11</c:v>
                      </c:pt>
                      <c:pt idx="2145">
                        <c:v>7.6340899999999994E-11</c:v>
                      </c:pt>
                      <c:pt idx="2146">
                        <c:v>8.07319E-11</c:v>
                      </c:pt>
                      <c:pt idx="2147">
                        <c:v>8.07319E-11</c:v>
                      </c:pt>
                      <c:pt idx="2148">
                        <c:v>8.5010500000000003E-11</c:v>
                      </c:pt>
                      <c:pt idx="2149">
                        <c:v>8.5010500000000003E-11</c:v>
                      </c:pt>
                      <c:pt idx="2150">
                        <c:v>8.1940400000000002E-11</c:v>
                      </c:pt>
                      <c:pt idx="2151">
                        <c:v>8.1940400000000002E-11</c:v>
                      </c:pt>
                      <c:pt idx="2152">
                        <c:v>8.3537600000000001E-11</c:v>
                      </c:pt>
                      <c:pt idx="2153">
                        <c:v>8.3537600000000001E-11</c:v>
                      </c:pt>
                      <c:pt idx="2154">
                        <c:v>8.6203100000000003E-11</c:v>
                      </c:pt>
                      <c:pt idx="2155">
                        <c:v>8.6203100000000003E-11</c:v>
                      </c:pt>
                      <c:pt idx="2156">
                        <c:v>8.1607200000000002E-11</c:v>
                      </c:pt>
                      <c:pt idx="2157">
                        <c:v>8.1607200000000002E-11</c:v>
                      </c:pt>
                      <c:pt idx="2158">
                        <c:v>8.4730399999999999E-11</c:v>
                      </c:pt>
                      <c:pt idx="2159">
                        <c:v>8.4730399999999999E-11</c:v>
                      </c:pt>
                      <c:pt idx="2160">
                        <c:v>7.5093300000000001E-11</c:v>
                      </c:pt>
                      <c:pt idx="2161">
                        <c:v>7.5093300000000001E-11</c:v>
                      </c:pt>
                      <c:pt idx="2162">
                        <c:v>7.6726899999999997E-11</c:v>
                      </c:pt>
                      <c:pt idx="2163">
                        <c:v>7.6726899999999997E-11</c:v>
                      </c:pt>
                      <c:pt idx="2164">
                        <c:v>8.3476599999999994E-11</c:v>
                      </c:pt>
                      <c:pt idx="2165">
                        <c:v>8.3476599999999994E-11</c:v>
                      </c:pt>
                      <c:pt idx="2166">
                        <c:v>8.4641500000000004E-11</c:v>
                      </c:pt>
                      <c:pt idx="2167">
                        <c:v>8.4641500000000004E-11</c:v>
                      </c:pt>
                      <c:pt idx="2168">
                        <c:v>7.5345999999999995E-11</c:v>
                      </c:pt>
                      <c:pt idx="2169">
                        <c:v>7.5345999999999995E-11</c:v>
                      </c:pt>
                      <c:pt idx="2170">
                        <c:v>8.3046400000000003E-11</c:v>
                      </c:pt>
                      <c:pt idx="2171">
                        <c:v>8.3046400000000003E-11</c:v>
                      </c:pt>
                      <c:pt idx="2172">
                        <c:v>8.05029E-11</c:v>
                      </c:pt>
                      <c:pt idx="2173">
                        <c:v>8.05029E-11</c:v>
                      </c:pt>
                      <c:pt idx="2174">
                        <c:v>8.2307300000000003E-11</c:v>
                      </c:pt>
                      <c:pt idx="2175">
                        <c:v>8.2307300000000003E-11</c:v>
                      </c:pt>
                      <c:pt idx="2176">
                        <c:v>8.6948099999999996E-11</c:v>
                      </c:pt>
                      <c:pt idx="2177">
                        <c:v>8.6948099999999996E-11</c:v>
                      </c:pt>
                      <c:pt idx="2178">
                        <c:v>8.4968000000000001E-11</c:v>
                      </c:pt>
                      <c:pt idx="2179">
                        <c:v>8.4968000000000001E-11</c:v>
                      </c:pt>
                      <c:pt idx="2180">
                        <c:v>7.5700499999999999E-11</c:v>
                      </c:pt>
                      <c:pt idx="2181">
                        <c:v>7.5700499999999999E-11</c:v>
                      </c:pt>
                      <c:pt idx="2182">
                        <c:v>7.8548900000000001E-11</c:v>
                      </c:pt>
                      <c:pt idx="2183">
                        <c:v>7.8548900000000001E-11</c:v>
                      </c:pt>
                      <c:pt idx="2184">
                        <c:v>7.9486800000000003E-11</c:v>
                      </c:pt>
                      <c:pt idx="2185">
                        <c:v>7.9486800000000003E-11</c:v>
                      </c:pt>
                      <c:pt idx="2186">
                        <c:v>8.2872599999999996E-11</c:v>
                      </c:pt>
                      <c:pt idx="2187">
                        <c:v>8.2872599999999996E-11</c:v>
                      </c:pt>
                      <c:pt idx="2188">
                        <c:v>8.4086399999999994E-11</c:v>
                      </c:pt>
                      <c:pt idx="2189">
                        <c:v>8.4086399999999994E-11</c:v>
                      </c:pt>
                      <c:pt idx="2190">
                        <c:v>7.8202099999999996E-11</c:v>
                      </c:pt>
                      <c:pt idx="2191">
                        <c:v>7.8202099999999996E-11</c:v>
                      </c:pt>
                      <c:pt idx="2192">
                        <c:v>8.5123700000000002E-11</c:v>
                      </c:pt>
                      <c:pt idx="2193">
                        <c:v>8.5123700000000002E-11</c:v>
                      </c:pt>
                      <c:pt idx="2194">
                        <c:v>7.44974E-11</c:v>
                      </c:pt>
                      <c:pt idx="2195">
                        <c:v>7.44974E-11</c:v>
                      </c:pt>
                      <c:pt idx="2196">
                        <c:v>7.9528400000000003E-11</c:v>
                      </c:pt>
                      <c:pt idx="2197">
                        <c:v>7.9528400000000003E-11</c:v>
                      </c:pt>
                      <c:pt idx="2198">
                        <c:v>8.2672299999999994E-11</c:v>
                      </c:pt>
                      <c:pt idx="2199">
                        <c:v>8.2672299999999994E-11</c:v>
                      </c:pt>
                      <c:pt idx="2200">
                        <c:v>7.2936700000000004E-11</c:v>
                      </c:pt>
                      <c:pt idx="2201">
                        <c:v>7.2936700000000004E-11</c:v>
                      </c:pt>
                      <c:pt idx="2202">
                        <c:v>7.8043300000000001E-11</c:v>
                      </c:pt>
                      <c:pt idx="2203">
                        <c:v>7.8043300000000001E-11</c:v>
                      </c:pt>
                      <c:pt idx="2204">
                        <c:v>8.8251799999999998E-11</c:v>
                      </c:pt>
                      <c:pt idx="2205">
                        <c:v>8.8251799999999998E-11</c:v>
                      </c:pt>
                      <c:pt idx="2206">
                        <c:v>7.9605200000000005E-11</c:v>
                      </c:pt>
                      <c:pt idx="2207">
                        <c:v>7.9605200000000005E-11</c:v>
                      </c:pt>
                      <c:pt idx="2208">
                        <c:v>8.1984400000000004E-11</c:v>
                      </c:pt>
                      <c:pt idx="2209">
                        <c:v>8.1984400000000004E-11</c:v>
                      </c:pt>
                      <c:pt idx="2210">
                        <c:v>7.3448300000000003E-11</c:v>
                      </c:pt>
                      <c:pt idx="2211">
                        <c:v>7.3448300000000003E-11</c:v>
                      </c:pt>
                      <c:pt idx="2212">
                        <c:v>7.2318300000000003E-11</c:v>
                      </c:pt>
                      <c:pt idx="2213">
                        <c:v>7.2318300000000003E-11</c:v>
                      </c:pt>
                      <c:pt idx="2214">
                        <c:v>8.1240100000000002E-11</c:v>
                      </c:pt>
                      <c:pt idx="2215">
                        <c:v>8.1240100000000002E-11</c:v>
                      </c:pt>
                      <c:pt idx="2216">
                        <c:v>7.5381700000000001E-11</c:v>
                      </c:pt>
                      <c:pt idx="2217">
                        <c:v>7.5381700000000001E-11</c:v>
                      </c:pt>
                      <c:pt idx="2218">
                        <c:v>7.8592099999999994E-11</c:v>
                      </c:pt>
                      <c:pt idx="2219">
                        <c:v>7.8592099999999994E-11</c:v>
                      </c:pt>
                      <c:pt idx="2220">
                        <c:v>9.05916E-11</c:v>
                      </c:pt>
                      <c:pt idx="2221">
                        <c:v>9.05916E-11</c:v>
                      </c:pt>
                      <c:pt idx="2222">
                        <c:v>7.7074899999999997E-11</c:v>
                      </c:pt>
                      <c:pt idx="2223">
                        <c:v>7.7074899999999997E-11</c:v>
                      </c:pt>
                      <c:pt idx="2224">
                        <c:v>6.8517999999999995E-11</c:v>
                      </c:pt>
                      <c:pt idx="2225">
                        <c:v>6.8517999999999995E-11</c:v>
                      </c:pt>
                      <c:pt idx="2226">
                        <c:v>7.9874900000000002E-11</c:v>
                      </c:pt>
                      <c:pt idx="2227">
                        <c:v>7.9874900000000002E-11</c:v>
                      </c:pt>
                      <c:pt idx="2228">
                        <c:v>7.6256600000000005E-11</c:v>
                      </c:pt>
                      <c:pt idx="2229">
                        <c:v>7.6256600000000005E-11</c:v>
                      </c:pt>
                      <c:pt idx="2230">
                        <c:v>7.9788900000000001E-11</c:v>
                      </c:pt>
                      <c:pt idx="2231">
                        <c:v>7.9788900000000001E-11</c:v>
                      </c:pt>
                      <c:pt idx="2232">
                        <c:v>8.3882200000000002E-11</c:v>
                      </c:pt>
                      <c:pt idx="2233">
                        <c:v>8.3882200000000002E-11</c:v>
                      </c:pt>
                      <c:pt idx="2234">
                        <c:v>7.75203E-11</c:v>
                      </c:pt>
                      <c:pt idx="2235">
                        <c:v>7.75203E-11</c:v>
                      </c:pt>
                      <c:pt idx="2236">
                        <c:v>7.6040099999999996E-11</c:v>
                      </c:pt>
                      <c:pt idx="2237">
                        <c:v>7.6040099999999996E-11</c:v>
                      </c:pt>
                      <c:pt idx="2238">
                        <c:v>7.9978999999999996E-11</c:v>
                      </c:pt>
                      <c:pt idx="2239">
                        <c:v>7.9978999999999996E-11</c:v>
                      </c:pt>
                      <c:pt idx="2240">
                        <c:v>7.8429500000000003E-11</c:v>
                      </c:pt>
                      <c:pt idx="2241">
                        <c:v>7.8429500000000003E-11</c:v>
                      </c:pt>
                      <c:pt idx="2242">
                        <c:v>7.8282699999999995E-11</c:v>
                      </c:pt>
                      <c:pt idx="2243">
                        <c:v>7.8282699999999995E-11</c:v>
                      </c:pt>
                      <c:pt idx="2244">
                        <c:v>7.2829100000000006E-11</c:v>
                      </c:pt>
                      <c:pt idx="2245">
                        <c:v>7.2829100000000006E-11</c:v>
                      </c:pt>
                      <c:pt idx="2246">
                        <c:v>8.6188599999999995E-11</c:v>
                      </c:pt>
                      <c:pt idx="2247">
                        <c:v>8.6188599999999995E-11</c:v>
                      </c:pt>
                      <c:pt idx="2248">
                        <c:v>9.4973800000000006E-11</c:v>
                      </c:pt>
                      <c:pt idx="2249">
                        <c:v>9.4973800000000006E-11</c:v>
                      </c:pt>
                      <c:pt idx="2250">
                        <c:v>7.7571000000000005E-11</c:v>
                      </c:pt>
                      <c:pt idx="2251">
                        <c:v>7.7571000000000005E-11</c:v>
                      </c:pt>
                      <c:pt idx="2252">
                        <c:v>8.2085899999999996E-11</c:v>
                      </c:pt>
                      <c:pt idx="2253">
                        <c:v>8.2085899999999996E-11</c:v>
                      </c:pt>
                      <c:pt idx="2254">
                        <c:v>9.0496700000000006E-11</c:v>
                      </c:pt>
                      <c:pt idx="2255">
                        <c:v>9.0496700000000006E-11</c:v>
                      </c:pt>
                      <c:pt idx="2256">
                        <c:v>7.7904600000000003E-11</c:v>
                      </c:pt>
                      <c:pt idx="2257">
                        <c:v>7.7904600000000003E-11</c:v>
                      </c:pt>
                      <c:pt idx="2258">
                        <c:v>7.6563499999999996E-11</c:v>
                      </c:pt>
                      <c:pt idx="2259">
                        <c:v>7.6563499999999996E-11</c:v>
                      </c:pt>
                      <c:pt idx="2260">
                        <c:v>7.7825700000000004E-11</c:v>
                      </c:pt>
                      <c:pt idx="2261">
                        <c:v>7.7825700000000004E-11</c:v>
                      </c:pt>
                      <c:pt idx="2262">
                        <c:v>7.8838400000000003E-11</c:v>
                      </c:pt>
                      <c:pt idx="2263">
                        <c:v>7.8838400000000003E-11</c:v>
                      </c:pt>
                      <c:pt idx="2264">
                        <c:v>7.9255099999999995E-11</c:v>
                      </c:pt>
                      <c:pt idx="2265">
                        <c:v>7.9255099999999995E-11</c:v>
                      </c:pt>
                      <c:pt idx="2266">
                        <c:v>7.7177199999999998E-11</c:v>
                      </c:pt>
                      <c:pt idx="2267">
                        <c:v>7.7177199999999998E-11</c:v>
                      </c:pt>
                      <c:pt idx="2268">
                        <c:v>7.6363800000000005E-11</c:v>
                      </c:pt>
                      <c:pt idx="2269">
                        <c:v>7.6363800000000005E-11</c:v>
                      </c:pt>
                      <c:pt idx="2270">
                        <c:v>7.3397100000000006E-11</c:v>
                      </c:pt>
                      <c:pt idx="2271">
                        <c:v>7.3397100000000006E-11</c:v>
                      </c:pt>
                      <c:pt idx="2272">
                        <c:v>7.8850899999999994E-11</c:v>
                      </c:pt>
                      <c:pt idx="2273">
                        <c:v>7.8850899999999994E-11</c:v>
                      </c:pt>
                      <c:pt idx="2274">
                        <c:v>8.1097300000000002E-11</c:v>
                      </c:pt>
                      <c:pt idx="2275">
                        <c:v>8.1097300000000002E-11</c:v>
                      </c:pt>
                      <c:pt idx="2276">
                        <c:v>7.9110500000000003E-11</c:v>
                      </c:pt>
                      <c:pt idx="2277">
                        <c:v>7.9110500000000003E-11</c:v>
                      </c:pt>
                      <c:pt idx="2278">
                        <c:v>7.3574200000000005E-11</c:v>
                      </c:pt>
                      <c:pt idx="2279">
                        <c:v>7.3574200000000005E-11</c:v>
                      </c:pt>
                      <c:pt idx="2280">
                        <c:v>7.2838799999999996E-11</c:v>
                      </c:pt>
                      <c:pt idx="2281">
                        <c:v>7.2838799999999996E-11</c:v>
                      </c:pt>
                      <c:pt idx="2282">
                        <c:v>7.2844199999999999E-11</c:v>
                      </c:pt>
                      <c:pt idx="2283">
                        <c:v>7.2844199999999999E-11</c:v>
                      </c:pt>
                      <c:pt idx="2284">
                        <c:v>7.9626200000000004E-11</c:v>
                      </c:pt>
                      <c:pt idx="2285">
                        <c:v>7.9626200000000004E-11</c:v>
                      </c:pt>
                      <c:pt idx="2286">
                        <c:v>7.57284E-11</c:v>
                      </c:pt>
                      <c:pt idx="2287">
                        <c:v>7.57284E-11</c:v>
                      </c:pt>
                      <c:pt idx="2288">
                        <c:v>7.5039999999999994E-11</c:v>
                      </c:pt>
                      <c:pt idx="2289">
                        <c:v>7.5039999999999994E-11</c:v>
                      </c:pt>
                      <c:pt idx="2290">
                        <c:v>8.1115199999999995E-11</c:v>
                      </c:pt>
                      <c:pt idx="2291">
                        <c:v>8.1115199999999995E-11</c:v>
                      </c:pt>
                      <c:pt idx="2292">
                        <c:v>7.3405699999999994E-11</c:v>
                      </c:pt>
                      <c:pt idx="2293">
                        <c:v>7.3405699999999994E-11</c:v>
                      </c:pt>
                      <c:pt idx="2294">
                        <c:v>7.0441799999999997E-11</c:v>
                      </c:pt>
                      <c:pt idx="2295">
                        <c:v>7.0441799999999997E-11</c:v>
                      </c:pt>
                      <c:pt idx="2296">
                        <c:v>7.9343499999999999E-11</c:v>
                      </c:pt>
                      <c:pt idx="2297">
                        <c:v>7.9343499999999999E-11</c:v>
                      </c:pt>
                      <c:pt idx="2298">
                        <c:v>8.5634000000000001E-11</c:v>
                      </c:pt>
                      <c:pt idx="2299">
                        <c:v>8.5634000000000001E-11</c:v>
                      </c:pt>
                      <c:pt idx="2300">
                        <c:v>8.5196299999999997E-11</c:v>
                      </c:pt>
                      <c:pt idx="2301">
                        <c:v>8.5196299999999997E-11</c:v>
                      </c:pt>
                      <c:pt idx="2302">
                        <c:v>7.9274599999999994E-11</c:v>
                      </c:pt>
                      <c:pt idx="2303">
                        <c:v>7.9274599999999994E-11</c:v>
                      </c:pt>
                      <c:pt idx="2304">
                        <c:v>7.95142E-11</c:v>
                      </c:pt>
                      <c:pt idx="2305">
                        <c:v>7.95142E-11</c:v>
                      </c:pt>
                      <c:pt idx="2306">
                        <c:v>7.5588999999999999E-11</c:v>
                      </c:pt>
                      <c:pt idx="2307">
                        <c:v>7.5588999999999999E-11</c:v>
                      </c:pt>
                      <c:pt idx="2308">
                        <c:v>7.3638799999999996E-11</c:v>
                      </c:pt>
                      <c:pt idx="2309">
                        <c:v>7.3638799999999996E-11</c:v>
                      </c:pt>
                      <c:pt idx="2310">
                        <c:v>7.3880600000000005E-11</c:v>
                      </c:pt>
                      <c:pt idx="2311">
                        <c:v>7.3880600000000005E-11</c:v>
                      </c:pt>
                      <c:pt idx="2312">
                        <c:v>8.33356E-11</c:v>
                      </c:pt>
                      <c:pt idx="2313">
                        <c:v>8.33356E-11</c:v>
                      </c:pt>
                      <c:pt idx="2314">
                        <c:v>9.1430000000000001E-11</c:v>
                      </c:pt>
                      <c:pt idx="2315">
                        <c:v>9.1430000000000001E-11</c:v>
                      </c:pt>
                      <c:pt idx="2316">
                        <c:v>8.0671900000000002E-11</c:v>
                      </c:pt>
                      <c:pt idx="2317">
                        <c:v>8.0671900000000002E-11</c:v>
                      </c:pt>
                      <c:pt idx="2318">
                        <c:v>7.0373100000000004E-11</c:v>
                      </c:pt>
                      <c:pt idx="2319">
                        <c:v>7.0373100000000004E-11</c:v>
                      </c:pt>
                      <c:pt idx="2320">
                        <c:v>8.1972800000000003E-11</c:v>
                      </c:pt>
                      <c:pt idx="2321">
                        <c:v>8.1972800000000003E-11</c:v>
                      </c:pt>
                      <c:pt idx="2322">
                        <c:v>7.5716200000000002E-11</c:v>
                      </c:pt>
                      <c:pt idx="2323">
                        <c:v>7.5716200000000002E-11</c:v>
                      </c:pt>
                      <c:pt idx="2324">
                        <c:v>8.2170500000000003E-11</c:v>
                      </c:pt>
                      <c:pt idx="2325">
                        <c:v>8.2170500000000003E-11</c:v>
                      </c:pt>
                      <c:pt idx="2326">
                        <c:v>8.1361199999999999E-11</c:v>
                      </c:pt>
                      <c:pt idx="2327">
                        <c:v>8.1361199999999999E-11</c:v>
                      </c:pt>
                      <c:pt idx="2328">
                        <c:v>7.9933200000000001E-11</c:v>
                      </c:pt>
                      <c:pt idx="2329">
                        <c:v>7.9933200000000001E-11</c:v>
                      </c:pt>
                      <c:pt idx="2330">
                        <c:v>7.4920399999999996E-11</c:v>
                      </c:pt>
                      <c:pt idx="2331">
                        <c:v>7.4920399999999996E-11</c:v>
                      </c:pt>
                      <c:pt idx="2332">
                        <c:v>7.0013100000000005E-11</c:v>
                      </c:pt>
                      <c:pt idx="2333">
                        <c:v>7.0013100000000005E-11</c:v>
                      </c:pt>
                      <c:pt idx="2334">
                        <c:v>7.9172099999999994E-11</c:v>
                      </c:pt>
                      <c:pt idx="2335">
                        <c:v>7.9172099999999994E-11</c:v>
                      </c:pt>
                      <c:pt idx="2336">
                        <c:v>8.60639E-11</c:v>
                      </c:pt>
                      <c:pt idx="2337">
                        <c:v>8.60639E-11</c:v>
                      </c:pt>
                      <c:pt idx="2338">
                        <c:v>7.6246300000000005E-11</c:v>
                      </c:pt>
                      <c:pt idx="2339">
                        <c:v>7.6246300000000005E-11</c:v>
                      </c:pt>
                      <c:pt idx="2340">
                        <c:v>7.6047199999999998E-11</c:v>
                      </c:pt>
                      <c:pt idx="2341">
                        <c:v>7.6047199999999998E-11</c:v>
                      </c:pt>
                      <c:pt idx="2342">
                        <c:v>7.44766E-11</c:v>
                      </c:pt>
                      <c:pt idx="2343">
                        <c:v>7.44766E-11</c:v>
                      </c:pt>
                      <c:pt idx="2344">
                        <c:v>7.6212400000000004E-11</c:v>
                      </c:pt>
                      <c:pt idx="2345">
                        <c:v>7.6212400000000004E-11</c:v>
                      </c:pt>
                      <c:pt idx="2346">
                        <c:v>8.0216799999999996E-11</c:v>
                      </c:pt>
                      <c:pt idx="2347">
                        <c:v>8.0216799999999996E-11</c:v>
                      </c:pt>
                      <c:pt idx="2348">
                        <c:v>6.8240999999999997E-11</c:v>
                      </c:pt>
                      <c:pt idx="2349">
                        <c:v>6.8240999999999997E-11</c:v>
                      </c:pt>
                      <c:pt idx="2350">
                        <c:v>7.05913E-11</c:v>
                      </c:pt>
                      <c:pt idx="2351">
                        <c:v>7.05913E-11</c:v>
                      </c:pt>
                      <c:pt idx="2352">
                        <c:v>7.8308800000000004E-11</c:v>
                      </c:pt>
                      <c:pt idx="2353">
                        <c:v>7.8308800000000004E-11</c:v>
                      </c:pt>
                      <c:pt idx="2354">
                        <c:v>8.7016600000000002E-11</c:v>
                      </c:pt>
                      <c:pt idx="2355">
                        <c:v>8.7016600000000002E-11</c:v>
                      </c:pt>
                      <c:pt idx="2356">
                        <c:v>7.7772399999999996E-11</c:v>
                      </c:pt>
                      <c:pt idx="2357">
                        <c:v>7.7772399999999996E-11</c:v>
                      </c:pt>
                      <c:pt idx="2358">
                        <c:v>8.2739400000000006E-11</c:v>
                      </c:pt>
                      <c:pt idx="2359">
                        <c:v>8.2739400000000006E-11</c:v>
                      </c:pt>
                      <c:pt idx="2360">
                        <c:v>7.7270199999999994E-11</c:v>
                      </c:pt>
                      <c:pt idx="2361">
                        <c:v>7.7270199999999994E-11</c:v>
                      </c:pt>
                      <c:pt idx="2362">
                        <c:v>7.2944099999999997E-11</c:v>
                      </c:pt>
                      <c:pt idx="2363">
                        <c:v>7.2944099999999997E-11</c:v>
                      </c:pt>
                      <c:pt idx="2364">
                        <c:v>7.6776800000000006E-11</c:v>
                      </c:pt>
                      <c:pt idx="2365">
                        <c:v>7.6776800000000006E-11</c:v>
                      </c:pt>
                      <c:pt idx="2366">
                        <c:v>7.6420699999999996E-11</c:v>
                      </c:pt>
                      <c:pt idx="2367">
                        <c:v>7.6420699999999996E-11</c:v>
                      </c:pt>
                      <c:pt idx="2368">
                        <c:v>7.4678400000000001E-11</c:v>
                      </c:pt>
                      <c:pt idx="2369">
                        <c:v>7.4678400000000001E-11</c:v>
                      </c:pt>
                      <c:pt idx="2370">
                        <c:v>7.4264400000000004E-11</c:v>
                      </c:pt>
                      <c:pt idx="2371">
                        <c:v>7.4264400000000004E-11</c:v>
                      </c:pt>
                      <c:pt idx="2372">
                        <c:v>8.2833E-11</c:v>
                      </c:pt>
                      <c:pt idx="2373">
                        <c:v>8.2833E-11</c:v>
                      </c:pt>
                      <c:pt idx="2374">
                        <c:v>7.6900500000000005E-11</c:v>
                      </c:pt>
                      <c:pt idx="2375">
                        <c:v>7.6900500000000005E-11</c:v>
                      </c:pt>
                      <c:pt idx="2376">
                        <c:v>7.0771300000000006E-11</c:v>
                      </c:pt>
                      <c:pt idx="2377">
                        <c:v>7.0771300000000006E-11</c:v>
                      </c:pt>
                      <c:pt idx="2378">
                        <c:v>7.3307200000000003E-11</c:v>
                      </c:pt>
                      <c:pt idx="2379">
                        <c:v>7.3307200000000003E-11</c:v>
                      </c:pt>
                      <c:pt idx="2380">
                        <c:v>7.2581400000000003E-11</c:v>
                      </c:pt>
                      <c:pt idx="2381">
                        <c:v>7.2581400000000003E-11</c:v>
                      </c:pt>
                      <c:pt idx="2382">
                        <c:v>8.0472300000000004E-11</c:v>
                      </c:pt>
                      <c:pt idx="2383">
                        <c:v>8.0472300000000004E-11</c:v>
                      </c:pt>
                      <c:pt idx="2384">
                        <c:v>7.8664799999999995E-11</c:v>
                      </c:pt>
                      <c:pt idx="2385">
                        <c:v>7.8664799999999995E-11</c:v>
                      </c:pt>
                      <c:pt idx="2386">
                        <c:v>7.2391099999999997E-11</c:v>
                      </c:pt>
                      <c:pt idx="2387">
                        <c:v>7.2391099999999997E-11</c:v>
                      </c:pt>
                      <c:pt idx="2388">
                        <c:v>7.2073799999999999E-11</c:v>
                      </c:pt>
                      <c:pt idx="2389">
                        <c:v>7.2073799999999999E-11</c:v>
                      </c:pt>
                      <c:pt idx="2390">
                        <c:v>7.5398599999999999E-11</c:v>
                      </c:pt>
                      <c:pt idx="2391">
                        <c:v>7.5398599999999999E-11</c:v>
                      </c:pt>
                      <c:pt idx="2392">
                        <c:v>6.9170000000000005E-11</c:v>
                      </c:pt>
                      <c:pt idx="2393">
                        <c:v>6.9170000000000005E-11</c:v>
                      </c:pt>
                      <c:pt idx="2394">
                        <c:v>6.8192900000000006E-11</c:v>
                      </c:pt>
                      <c:pt idx="2395">
                        <c:v>6.8192900000000006E-11</c:v>
                      </c:pt>
                      <c:pt idx="2396">
                        <c:v>8.8085900000000001E-11</c:v>
                      </c:pt>
                      <c:pt idx="2397">
                        <c:v>8.8085900000000001E-11</c:v>
                      </c:pt>
                      <c:pt idx="2398">
                        <c:v>7.3792099999999995E-11</c:v>
                      </c:pt>
                      <c:pt idx="2399">
                        <c:v>7.3792099999999995E-11</c:v>
                      </c:pt>
                      <c:pt idx="2400">
                        <c:v>7.2450699999999996E-11</c:v>
                      </c:pt>
                      <c:pt idx="2401">
                        <c:v>7.2450699999999996E-11</c:v>
                      </c:pt>
                      <c:pt idx="2402">
                        <c:v>7.6804400000000003E-11</c:v>
                      </c:pt>
                      <c:pt idx="2403">
                        <c:v>7.6804400000000003E-11</c:v>
                      </c:pt>
                      <c:pt idx="2404">
                        <c:v>7.2094799999999999E-11</c:v>
                      </c:pt>
                      <c:pt idx="2405">
                        <c:v>7.2094799999999999E-11</c:v>
                      </c:pt>
                      <c:pt idx="2406">
                        <c:v>7.4273699999999996E-11</c:v>
                      </c:pt>
                      <c:pt idx="2407">
                        <c:v>7.4273699999999996E-11</c:v>
                      </c:pt>
                      <c:pt idx="2408">
                        <c:v>7.3044399999999994E-11</c:v>
                      </c:pt>
                      <c:pt idx="2409">
                        <c:v>7.3044399999999994E-11</c:v>
                      </c:pt>
                      <c:pt idx="2410">
                        <c:v>7.6491100000000001E-11</c:v>
                      </c:pt>
                      <c:pt idx="2411">
                        <c:v>7.6491100000000001E-11</c:v>
                      </c:pt>
                      <c:pt idx="2412">
                        <c:v>6.0056999999999997E-11</c:v>
                      </c:pt>
                      <c:pt idx="2413">
                        <c:v>6.0056999999999997E-11</c:v>
                      </c:pt>
                      <c:pt idx="2414">
                        <c:v>7.9534400000000002E-11</c:v>
                      </c:pt>
                      <c:pt idx="2415">
                        <c:v>7.9534400000000002E-11</c:v>
                      </c:pt>
                      <c:pt idx="2416">
                        <c:v>7.2441699999999997E-11</c:v>
                      </c:pt>
                      <c:pt idx="2417">
                        <c:v>7.2441699999999997E-11</c:v>
                      </c:pt>
                      <c:pt idx="2418">
                        <c:v>6.8098799999999995E-11</c:v>
                      </c:pt>
                      <c:pt idx="2419">
                        <c:v>6.8098799999999995E-11</c:v>
                      </c:pt>
                      <c:pt idx="2420">
                        <c:v>8.2867299999999999E-11</c:v>
                      </c:pt>
                      <c:pt idx="2421">
                        <c:v>8.2867299999999999E-11</c:v>
                      </c:pt>
                      <c:pt idx="2422">
                        <c:v>8.3804600000000003E-11</c:v>
                      </c:pt>
                      <c:pt idx="2423">
                        <c:v>8.3804600000000003E-11</c:v>
                      </c:pt>
                      <c:pt idx="2424">
                        <c:v>7.5555400000000003E-11</c:v>
                      </c:pt>
                      <c:pt idx="2425">
                        <c:v>7.5555400000000003E-11</c:v>
                      </c:pt>
                      <c:pt idx="2426">
                        <c:v>7.2067900000000006E-11</c:v>
                      </c:pt>
                      <c:pt idx="2427">
                        <c:v>7.2067900000000006E-11</c:v>
                      </c:pt>
                      <c:pt idx="2428">
                        <c:v>7.0536399999999999E-11</c:v>
                      </c:pt>
                      <c:pt idx="2429">
                        <c:v>7.0536399999999999E-11</c:v>
                      </c:pt>
                      <c:pt idx="2430">
                        <c:v>7.9610399999999995E-11</c:v>
                      </c:pt>
                      <c:pt idx="2431">
                        <c:v>7.9610399999999995E-11</c:v>
                      </c:pt>
                      <c:pt idx="2432">
                        <c:v>7.6523199999999997E-11</c:v>
                      </c:pt>
                      <c:pt idx="2433">
                        <c:v>7.6523199999999997E-11</c:v>
                      </c:pt>
                      <c:pt idx="2434">
                        <c:v>8.2728600000000001E-11</c:v>
                      </c:pt>
                      <c:pt idx="2435">
                        <c:v>8.2728600000000001E-11</c:v>
                      </c:pt>
                      <c:pt idx="2436">
                        <c:v>7.4538099999999997E-11</c:v>
                      </c:pt>
                      <c:pt idx="2437">
                        <c:v>7.4538099999999997E-11</c:v>
                      </c:pt>
                      <c:pt idx="2438">
                        <c:v>7.0093500000000005E-11</c:v>
                      </c:pt>
                      <c:pt idx="2439">
                        <c:v>7.0093500000000005E-11</c:v>
                      </c:pt>
                      <c:pt idx="2440">
                        <c:v>7.5962800000000003E-11</c:v>
                      </c:pt>
                      <c:pt idx="2441">
                        <c:v>7.5962800000000003E-11</c:v>
                      </c:pt>
                      <c:pt idx="2442">
                        <c:v>7.9199100000000006E-11</c:v>
                      </c:pt>
                      <c:pt idx="2443">
                        <c:v>7.9199100000000006E-11</c:v>
                      </c:pt>
                      <c:pt idx="2444">
                        <c:v>7.3500299999999997E-11</c:v>
                      </c:pt>
                      <c:pt idx="2445">
                        <c:v>7.3500299999999997E-11</c:v>
                      </c:pt>
                      <c:pt idx="2446">
                        <c:v>7.3744299999999996E-11</c:v>
                      </c:pt>
                      <c:pt idx="2447">
                        <c:v>7.3744299999999996E-11</c:v>
                      </c:pt>
                      <c:pt idx="2448">
                        <c:v>7.6648199999999996E-11</c:v>
                      </c:pt>
                      <c:pt idx="2449">
                        <c:v>7.6648199999999996E-11</c:v>
                      </c:pt>
                      <c:pt idx="2450">
                        <c:v>6.3675499999999994E-11</c:v>
                      </c:pt>
                      <c:pt idx="2451">
                        <c:v>6.3675499999999994E-11</c:v>
                      </c:pt>
                      <c:pt idx="2452">
                        <c:v>7.4651299999999996E-11</c:v>
                      </c:pt>
                      <c:pt idx="2453">
                        <c:v>7.4651299999999996E-11</c:v>
                      </c:pt>
                      <c:pt idx="2454">
                        <c:v>6.4580199999999997E-11</c:v>
                      </c:pt>
                      <c:pt idx="2455">
                        <c:v>6.4580199999999997E-11</c:v>
                      </c:pt>
                      <c:pt idx="2456">
                        <c:v>7.2242200000000004E-11</c:v>
                      </c:pt>
                      <c:pt idx="2457">
                        <c:v>7.2242200000000004E-11</c:v>
                      </c:pt>
                      <c:pt idx="2458">
                        <c:v>8.2392900000000006E-11</c:v>
                      </c:pt>
                      <c:pt idx="2459">
                        <c:v>8.2392900000000006E-11</c:v>
                      </c:pt>
                      <c:pt idx="2460">
                        <c:v>6.9492700000000005E-11</c:v>
                      </c:pt>
                      <c:pt idx="2461">
                        <c:v>6.9492700000000005E-11</c:v>
                      </c:pt>
                      <c:pt idx="2462">
                        <c:v>7.3193600000000005E-11</c:v>
                      </c:pt>
                      <c:pt idx="2463">
                        <c:v>7.3193600000000005E-11</c:v>
                      </c:pt>
                      <c:pt idx="2464">
                        <c:v>7.5600200000000002E-11</c:v>
                      </c:pt>
                      <c:pt idx="2465">
                        <c:v>7.5600200000000002E-11</c:v>
                      </c:pt>
                      <c:pt idx="2466">
                        <c:v>7.31828E-11</c:v>
                      </c:pt>
                      <c:pt idx="2467">
                        <c:v>7.31828E-11</c:v>
                      </c:pt>
                      <c:pt idx="2468">
                        <c:v>7.5412899999999995E-11</c:v>
                      </c:pt>
                      <c:pt idx="2469">
                        <c:v>7.5412899999999995E-11</c:v>
                      </c:pt>
                      <c:pt idx="2470">
                        <c:v>7.5148700000000006E-11</c:v>
                      </c:pt>
                      <c:pt idx="2471">
                        <c:v>7.5148700000000006E-11</c:v>
                      </c:pt>
                      <c:pt idx="2472">
                        <c:v>7.2915399999999999E-11</c:v>
                      </c:pt>
                      <c:pt idx="2473">
                        <c:v>7.2915399999999999E-11</c:v>
                      </c:pt>
                      <c:pt idx="2474">
                        <c:v>8.9707600000000004E-11</c:v>
                      </c:pt>
                      <c:pt idx="2475">
                        <c:v>8.9707600000000004E-11</c:v>
                      </c:pt>
                      <c:pt idx="2476">
                        <c:v>7.3138900000000004E-11</c:v>
                      </c:pt>
                      <c:pt idx="2477">
                        <c:v>7.3138900000000004E-11</c:v>
                      </c:pt>
                      <c:pt idx="2478">
                        <c:v>6.6123E-11</c:v>
                      </c:pt>
                      <c:pt idx="2479">
                        <c:v>6.6123E-11</c:v>
                      </c:pt>
                      <c:pt idx="2480">
                        <c:v>6.7713099999999998E-11</c:v>
                      </c:pt>
                      <c:pt idx="2481">
                        <c:v>6.7713099999999998E-11</c:v>
                      </c:pt>
                      <c:pt idx="2482">
                        <c:v>7.0740099999999999E-11</c:v>
                      </c:pt>
                      <c:pt idx="2483">
                        <c:v>7.0740099999999999E-11</c:v>
                      </c:pt>
                      <c:pt idx="2484">
                        <c:v>6.9808500000000002E-11</c:v>
                      </c:pt>
                      <c:pt idx="2485">
                        <c:v>6.9808500000000002E-11</c:v>
                      </c:pt>
                      <c:pt idx="2486">
                        <c:v>7.4418600000000006E-11</c:v>
                      </c:pt>
                      <c:pt idx="2487">
                        <c:v>7.4418600000000006E-11</c:v>
                      </c:pt>
                      <c:pt idx="2488">
                        <c:v>8.2611100000000001E-11</c:v>
                      </c:pt>
                      <c:pt idx="2489">
                        <c:v>8.2611100000000001E-11</c:v>
                      </c:pt>
                      <c:pt idx="2490">
                        <c:v>7.5230899999999998E-11</c:v>
                      </c:pt>
                      <c:pt idx="2491">
                        <c:v>7.5230899999999998E-11</c:v>
                      </c:pt>
                      <c:pt idx="2492">
                        <c:v>7.7536900000000005E-11</c:v>
                      </c:pt>
                      <c:pt idx="2493">
                        <c:v>7.7536900000000005E-11</c:v>
                      </c:pt>
                      <c:pt idx="2494">
                        <c:v>8.1822799999999996E-11</c:v>
                      </c:pt>
                      <c:pt idx="2495">
                        <c:v>8.1822799999999996E-11</c:v>
                      </c:pt>
                      <c:pt idx="2496">
                        <c:v>6.60353E-11</c:v>
                      </c:pt>
                      <c:pt idx="2497">
                        <c:v>6.60353E-11</c:v>
                      </c:pt>
                      <c:pt idx="2498">
                        <c:v>8.1891800000000006E-11</c:v>
                      </c:pt>
                      <c:pt idx="2499">
                        <c:v>8.1891800000000006E-11</c:v>
                      </c:pt>
                      <c:pt idx="2500">
                        <c:v>8.6487099999999996E-11</c:v>
                      </c:pt>
                      <c:pt idx="2501">
                        <c:v>8.6487099999999996E-11</c:v>
                      </c:pt>
                      <c:pt idx="2502">
                        <c:v>6.4886E-11</c:v>
                      </c:pt>
                      <c:pt idx="2503">
                        <c:v>6.4886E-11</c:v>
                      </c:pt>
                      <c:pt idx="2504">
                        <c:v>7.7115800000000006E-11</c:v>
                      </c:pt>
                      <c:pt idx="2505">
                        <c:v>7.7115800000000006E-11</c:v>
                      </c:pt>
                      <c:pt idx="2506">
                        <c:v>6.5707199999999998E-11</c:v>
                      </c:pt>
                      <c:pt idx="2507">
                        <c:v>6.5707199999999998E-11</c:v>
                      </c:pt>
                      <c:pt idx="2508">
                        <c:v>7.3230500000000006E-11</c:v>
                      </c:pt>
                      <c:pt idx="2509">
                        <c:v>7.3230500000000006E-11</c:v>
                      </c:pt>
                      <c:pt idx="2510">
                        <c:v>7.7280600000000001E-11</c:v>
                      </c:pt>
                      <c:pt idx="2511">
                        <c:v>7.7280600000000001E-11</c:v>
                      </c:pt>
                      <c:pt idx="2512">
                        <c:v>7.2013400000000003E-11</c:v>
                      </c:pt>
                      <c:pt idx="2513">
                        <c:v>7.2013400000000003E-11</c:v>
                      </c:pt>
                      <c:pt idx="2514">
                        <c:v>7.1591400000000002E-11</c:v>
                      </c:pt>
                      <c:pt idx="2515">
                        <c:v>7.1591400000000002E-11</c:v>
                      </c:pt>
                      <c:pt idx="2516">
                        <c:v>7.2468200000000004E-11</c:v>
                      </c:pt>
                      <c:pt idx="2517">
                        <c:v>7.2468200000000004E-11</c:v>
                      </c:pt>
                      <c:pt idx="2518">
                        <c:v>9.1752399999999996E-11</c:v>
                      </c:pt>
                      <c:pt idx="2519">
                        <c:v>9.1752399999999996E-11</c:v>
                      </c:pt>
                      <c:pt idx="2520">
                        <c:v>9.5661600000000002E-11</c:v>
                      </c:pt>
                      <c:pt idx="2521">
                        <c:v>9.5661600000000002E-11</c:v>
                      </c:pt>
                      <c:pt idx="2522">
                        <c:v>7.2624700000000003E-11</c:v>
                      </c:pt>
                      <c:pt idx="2523">
                        <c:v>7.2624700000000003E-11</c:v>
                      </c:pt>
                      <c:pt idx="2524">
                        <c:v>7.0444599999999997E-11</c:v>
                      </c:pt>
                      <c:pt idx="2525">
                        <c:v>7.0444599999999997E-11</c:v>
                      </c:pt>
                      <c:pt idx="2526">
                        <c:v>7.34609E-11</c:v>
                      </c:pt>
                      <c:pt idx="2527">
                        <c:v>7.34609E-11</c:v>
                      </c:pt>
                      <c:pt idx="2528">
                        <c:v>6.82552E-11</c:v>
                      </c:pt>
                      <c:pt idx="2529">
                        <c:v>6.82552E-11</c:v>
                      </c:pt>
                      <c:pt idx="2530">
                        <c:v>7.1638899999999996E-11</c:v>
                      </c:pt>
                      <c:pt idx="2531">
                        <c:v>7.1638899999999996E-11</c:v>
                      </c:pt>
                      <c:pt idx="2532">
                        <c:v>7.04054E-11</c:v>
                      </c:pt>
                      <c:pt idx="2533">
                        <c:v>7.04054E-11</c:v>
                      </c:pt>
                      <c:pt idx="2534">
                        <c:v>7.6041300000000004E-11</c:v>
                      </c:pt>
                      <c:pt idx="2535">
                        <c:v>7.6041300000000004E-11</c:v>
                      </c:pt>
                      <c:pt idx="2536">
                        <c:v>7.1404799999999999E-11</c:v>
                      </c:pt>
                      <c:pt idx="2537">
                        <c:v>7.1404799999999999E-11</c:v>
                      </c:pt>
                      <c:pt idx="2538">
                        <c:v>7.8729799999999997E-11</c:v>
                      </c:pt>
                      <c:pt idx="2539">
                        <c:v>7.8729799999999997E-11</c:v>
                      </c:pt>
                      <c:pt idx="2540">
                        <c:v>6.4888999999999999E-11</c:v>
                      </c:pt>
                      <c:pt idx="2541">
                        <c:v>6.4888999999999999E-11</c:v>
                      </c:pt>
                      <c:pt idx="2542">
                        <c:v>6.8740300000000005E-11</c:v>
                      </c:pt>
                      <c:pt idx="2543">
                        <c:v>6.8740300000000005E-11</c:v>
                      </c:pt>
                      <c:pt idx="2544">
                        <c:v>1.4785099999999999E-10</c:v>
                      </c:pt>
                      <c:pt idx="2545">
                        <c:v>1.4785099999999999E-10</c:v>
                      </c:pt>
                      <c:pt idx="2546">
                        <c:v>7.21345E-11</c:v>
                      </c:pt>
                      <c:pt idx="2547">
                        <c:v>7.21345E-11</c:v>
                      </c:pt>
                      <c:pt idx="2548">
                        <c:v>7.6591900000000002E-11</c:v>
                      </c:pt>
                      <c:pt idx="2549">
                        <c:v>7.6591900000000002E-11</c:v>
                      </c:pt>
                      <c:pt idx="2550">
                        <c:v>6.5359799999999995E-11</c:v>
                      </c:pt>
                      <c:pt idx="2551">
                        <c:v>6.5359799999999995E-11</c:v>
                      </c:pt>
                      <c:pt idx="2552">
                        <c:v>7.3080699999999998E-11</c:v>
                      </c:pt>
                      <c:pt idx="2553">
                        <c:v>7.3080699999999998E-11</c:v>
                      </c:pt>
                      <c:pt idx="2554">
                        <c:v>7.0394599999999995E-11</c:v>
                      </c:pt>
                      <c:pt idx="2555">
                        <c:v>7.0394599999999995E-11</c:v>
                      </c:pt>
                      <c:pt idx="2556">
                        <c:v>7.5322300000000001E-11</c:v>
                      </c:pt>
                      <c:pt idx="2557">
                        <c:v>7.5322300000000001E-11</c:v>
                      </c:pt>
                      <c:pt idx="2558">
                        <c:v>7.4663200000000003E-11</c:v>
                      </c:pt>
                      <c:pt idx="2559">
                        <c:v>7.4663200000000003E-11</c:v>
                      </c:pt>
                      <c:pt idx="2560">
                        <c:v>6.7734299999999996E-11</c:v>
                      </c:pt>
                      <c:pt idx="2561">
                        <c:v>6.7734299999999996E-11</c:v>
                      </c:pt>
                      <c:pt idx="2562">
                        <c:v>7.6323000000000001E-11</c:v>
                      </c:pt>
                      <c:pt idx="2563">
                        <c:v>7.6323000000000001E-11</c:v>
                      </c:pt>
                      <c:pt idx="2564">
                        <c:v>6.9694099999999996E-11</c:v>
                      </c:pt>
                      <c:pt idx="2565">
                        <c:v>6.9694099999999996E-11</c:v>
                      </c:pt>
                      <c:pt idx="2566">
                        <c:v>6.5137200000000006E-11</c:v>
                      </c:pt>
                      <c:pt idx="2567">
                        <c:v>6.5137200000000006E-11</c:v>
                      </c:pt>
                      <c:pt idx="2568">
                        <c:v>6.7748499999999999E-11</c:v>
                      </c:pt>
                      <c:pt idx="2569">
                        <c:v>6.7748499999999999E-11</c:v>
                      </c:pt>
                      <c:pt idx="2570">
                        <c:v>7.1306799999999998E-11</c:v>
                      </c:pt>
                      <c:pt idx="2571">
                        <c:v>7.1306799999999998E-11</c:v>
                      </c:pt>
                      <c:pt idx="2572">
                        <c:v>6.6083099999999999E-11</c:v>
                      </c:pt>
                      <c:pt idx="2573">
                        <c:v>6.6083099999999999E-11</c:v>
                      </c:pt>
                      <c:pt idx="2574">
                        <c:v>7.5678300000000005E-11</c:v>
                      </c:pt>
                      <c:pt idx="2575">
                        <c:v>7.5678300000000005E-11</c:v>
                      </c:pt>
                      <c:pt idx="2576">
                        <c:v>7.1617200000000006E-11</c:v>
                      </c:pt>
                      <c:pt idx="2577">
                        <c:v>7.1617200000000006E-11</c:v>
                      </c:pt>
                      <c:pt idx="2578">
                        <c:v>6.7854500000000003E-11</c:v>
                      </c:pt>
                      <c:pt idx="2579">
                        <c:v>6.7854500000000003E-11</c:v>
                      </c:pt>
                      <c:pt idx="2580">
                        <c:v>7.4254100000000004E-11</c:v>
                      </c:pt>
                      <c:pt idx="2581">
                        <c:v>7.4254100000000004E-11</c:v>
                      </c:pt>
                      <c:pt idx="2582">
                        <c:v>6.4322100000000001E-11</c:v>
                      </c:pt>
                      <c:pt idx="2583">
                        <c:v>6.4322100000000001E-11</c:v>
                      </c:pt>
                      <c:pt idx="2584">
                        <c:v>7.3393800000000001E-11</c:v>
                      </c:pt>
                      <c:pt idx="2585">
                        <c:v>7.3393800000000001E-11</c:v>
                      </c:pt>
                      <c:pt idx="2586">
                        <c:v>7.7384499999999995E-11</c:v>
                      </c:pt>
                      <c:pt idx="2587">
                        <c:v>7.7384499999999995E-11</c:v>
                      </c:pt>
                      <c:pt idx="2588">
                        <c:v>6.6141300000000005E-11</c:v>
                      </c:pt>
                      <c:pt idx="2589">
                        <c:v>6.6141300000000005E-11</c:v>
                      </c:pt>
                      <c:pt idx="2590">
                        <c:v>6.1046099999999996E-11</c:v>
                      </c:pt>
                      <c:pt idx="2591">
                        <c:v>6.1046099999999996E-11</c:v>
                      </c:pt>
                      <c:pt idx="2592">
                        <c:v>6.8852899999999994E-11</c:v>
                      </c:pt>
                      <c:pt idx="2593">
                        <c:v>6.8852899999999994E-11</c:v>
                      </c:pt>
                      <c:pt idx="2594">
                        <c:v>6.8435299999999999E-11</c:v>
                      </c:pt>
                      <c:pt idx="2595">
                        <c:v>6.8435299999999999E-11</c:v>
                      </c:pt>
                      <c:pt idx="2596">
                        <c:v>7.2272400000000002E-11</c:v>
                      </c:pt>
                      <c:pt idx="2597">
                        <c:v>7.2272400000000002E-11</c:v>
                      </c:pt>
                      <c:pt idx="2598">
                        <c:v>7.7530999999999998E-11</c:v>
                      </c:pt>
                      <c:pt idx="2599">
                        <c:v>7.7530999999999998E-11</c:v>
                      </c:pt>
                      <c:pt idx="2600">
                        <c:v>6.5411099999999999E-11</c:v>
                      </c:pt>
                      <c:pt idx="2601">
                        <c:v>6.5411099999999999E-11</c:v>
                      </c:pt>
                      <c:pt idx="2602">
                        <c:v>6.5437800000000005E-11</c:v>
                      </c:pt>
                      <c:pt idx="2603">
                        <c:v>6.5437800000000005E-11</c:v>
                      </c:pt>
                      <c:pt idx="2604">
                        <c:v>6.5893400000000003E-11</c:v>
                      </c:pt>
                      <c:pt idx="2605">
                        <c:v>6.5893400000000003E-11</c:v>
                      </c:pt>
                      <c:pt idx="2606">
                        <c:v>6.7059699999999994E-11</c:v>
                      </c:pt>
                      <c:pt idx="2607">
                        <c:v>6.7059699999999994E-11</c:v>
                      </c:pt>
                      <c:pt idx="2608">
                        <c:v>6.1121999999999996E-11</c:v>
                      </c:pt>
                      <c:pt idx="2609">
                        <c:v>6.1121999999999996E-11</c:v>
                      </c:pt>
                      <c:pt idx="2610">
                        <c:v>6.6468E-11</c:v>
                      </c:pt>
                      <c:pt idx="2611">
                        <c:v>6.6468E-11</c:v>
                      </c:pt>
                      <c:pt idx="2612">
                        <c:v>6.1464300000000001E-11</c:v>
                      </c:pt>
                      <c:pt idx="2613">
                        <c:v>6.1464300000000001E-11</c:v>
                      </c:pt>
                      <c:pt idx="2614">
                        <c:v>7.1076000000000006E-11</c:v>
                      </c:pt>
                      <c:pt idx="2615">
                        <c:v>7.1076000000000006E-11</c:v>
                      </c:pt>
                      <c:pt idx="2616">
                        <c:v>6.5276500000000002E-11</c:v>
                      </c:pt>
                      <c:pt idx="2617">
                        <c:v>6.5276500000000002E-11</c:v>
                      </c:pt>
                      <c:pt idx="2618">
                        <c:v>6.9107899999999997E-11</c:v>
                      </c:pt>
                      <c:pt idx="2619">
                        <c:v>6.9107899999999997E-11</c:v>
                      </c:pt>
                      <c:pt idx="2620">
                        <c:v>7.3574699999999997E-11</c:v>
                      </c:pt>
                      <c:pt idx="2621">
                        <c:v>7.3574699999999997E-11</c:v>
                      </c:pt>
                      <c:pt idx="2622">
                        <c:v>6.6498999999999994E-11</c:v>
                      </c:pt>
                      <c:pt idx="2623">
                        <c:v>6.6498999999999994E-11</c:v>
                      </c:pt>
                      <c:pt idx="2624">
                        <c:v>6.9751700000000004E-11</c:v>
                      </c:pt>
                      <c:pt idx="2625">
                        <c:v>6.9751700000000004E-11</c:v>
                      </c:pt>
                      <c:pt idx="2626">
                        <c:v>6.9834099999999995E-11</c:v>
                      </c:pt>
                      <c:pt idx="2627">
                        <c:v>6.9834099999999995E-11</c:v>
                      </c:pt>
                      <c:pt idx="2628">
                        <c:v>7.4839599999999999E-11</c:v>
                      </c:pt>
                      <c:pt idx="2629">
                        <c:v>7.4839599999999999E-11</c:v>
                      </c:pt>
                      <c:pt idx="2630">
                        <c:v>7.4255400000000004E-11</c:v>
                      </c:pt>
                      <c:pt idx="2631">
                        <c:v>7.4255400000000004E-11</c:v>
                      </c:pt>
                      <c:pt idx="2632">
                        <c:v>7.4826699999999997E-11</c:v>
                      </c:pt>
                      <c:pt idx="2633">
                        <c:v>7.4826699999999997E-11</c:v>
                      </c:pt>
                      <c:pt idx="2634">
                        <c:v>7.7379700000000003E-11</c:v>
                      </c:pt>
                      <c:pt idx="2635">
                        <c:v>7.7379700000000003E-11</c:v>
                      </c:pt>
                      <c:pt idx="2636">
                        <c:v>5.7517900000000002E-11</c:v>
                      </c:pt>
                      <c:pt idx="2637">
                        <c:v>5.7517900000000002E-11</c:v>
                      </c:pt>
                      <c:pt idx="2638">
                        <c:v>6.7813199999999995E-11</c:v>
                      </c:pt>
                      <c:pt idx="2639">
                        <c:v>6.7813199999999995E-11</c:v>
                      </c:pt>
                      <c:pt idx="2640">
                        <c:v>6.0876299999999997E-11</c:v>
                      </c:pt>
                      <c:pt idx="2641">
                        <c:v>6.0876299999999997E-11</c:v>
                      </c:pt>
                      <c:pt idx="2642">
                        <c:v>7.1389200000000002E-11</c:v>
                      </c:pt>
                      <c:pt idx="2643">
                        <c:v>7.1389200000000002E-11</c:v>
                      </c:pt>
                      <c:pt idx="2644">
                        <c:v>6.9236400000000001E-11</c:v>
                      </c:pt>
                      <c:pt idx="2645">
                        <c:v>6.9236400000000001E-11</c:v>
                      </c:pt>
                      <c:pt idx="2646">
                        <c:v>7.0642699999999996E-11</c:v>
                      </c:pt>
                      <c:pt idx="2647">
                        <c:v>7.0642699999999996E-11</c:v>
                      </c:pt>
                      <c:pt idx="2648">
                        <c:v>6.8825600000000003E-11</c:v>
                      </c:pt>
                      <c:pt idx="2649">
                        <c:v>6.8825600000000003E-11</c:v>
                      </c:pt>
                      <c:pt idx="2650">
                        <c:v>7.2135899999999994E-11</c:v>
                      </c:pt>
                      <c:pt idx="2651">
                        <c:v>7.2135899999999994E-11</c:v>
                      </c:pt>
                      <c:pt idx="2652">
                        <c:v>6.9453299999999995E-11</c:v>
                      </c:pt>
                      <c:pt idx="2653">
                        <c:v>6.9453299999999995E-11</c:v>
                      </c:pt>
                      <c:pt idx="2654">
                        <c:v>6.8815300000000002E-11</c:v>
                      </c:pt>
                      <c:pt idx="2655">
                        <c:v>6.8815300000000002E-11</c:v>
                      </c:pt>
                      <c:pt idx="2656">
                        <c:v>7.7327299999999998E-11</c:v>
                      </c:pt>
                      <c:pt idx="2657">
                        <c:v>7.7327299999999998E-11</c:v>
                      </c:pt>
                      <c:pt idx="2658">
                        <c:v>6.7199700000000006E-11</c:v>
                      </c:pt>
                      <c:pt idx="2659">
                        <c:v>6.7199700000000006E-11</c:v>
                      </c:pt>
                      <c:pt idx="2660">
                        <c:v>6.8581099999999999E-11</c:v>
                      </c:pt>
                      <c:pt idx="2661">
                        <c:v>6.8581099999999999E-11</c:v>
                      </c:pt>
                      <c:pt idx="2662">
                        <c:v>7.1491500000000003E-11</c:v>
                      </c:pt>
                      <c:pt idx="2663">
                        <c:v>7.1491500000000003E-11</c:v>
                      </c:pt>
                      <c:pt idx="2664">
                        <c:v>5.9111399999999997E-11</c:v>
                      </c:pt>
                      <c:pt idx="2665">
                        <c:v>5.9111399999999997E-11</c:v>
                      </c:pt>
                      <c:pt idx="2666">
                        <c:v>6.6302100000000004E-11</c:v>
                      </c:pt>
                      <c:pt idx="2667">
                        <c:v>6.6302100000000004E-11</c:v>
                      </c:pt>
                      <c:pt idx="2668">
                        <c:v>7.7434699999999997E-11</c:v>
                      </c:pt>
                      <c:pt idx="2669">
                        <c:v>7.7434699999999997E-11</c:v>
                      </c:pt>
                      <c:pt idx="2670">
                        <c:v>6.3100600000000004E-11</c:v>
                      </c:pt>
                      <c:pt idx="2671">
                        <c:v>6.3100600000000004E-11</c:v>
                      </c:pt>
                      <c:pt idx="2672">
                        <c:v>6.7996900000000005E-11</c:v>
                      </c:pt>
                      <c:pt idx="2673">
                        <c:v>6.7996900000000005E-11</c:v>
                      </c:pt>
                      <c:pt idx="2674">
                        <c:v>6.6386899999999997E-11</c:v>
                      </c:pt>
                      <c:pt idx="2675">
                        <c:v>6.6386899999999997E-11</c:v>
                      </c:pt>
                      <c:pt idx="2676">
                        <c:v>7.2339500000000001E-11</c:v>
                      </c:pt>
                      <c:pt idx="2677">
                        <c:v>7.2339500000000001E-11</c:v>
                      </c:pt>
                      <c:pt idx="2678">
                        <c:v>7.0921699999999998E-11</c:v>
                      </c:pt>
                      <c:pt idx="2679">
                        <c:v>7.0921699999999998E-11</c:v>
                      </c:pt>
                      <c:pt idx="2680">
                        <c:v>6.9070199999999999E-11</c:v>
                      </c:pt>
                      <c:pt idx="2681">
                        <c:v>6.9070199999999999E-11</c:v>
                      </c:pt>
                      <c:pt idx="2682">
                        <c:v>6.3371000000000005E-11</c:v>
                      </c:pt>
                      <c:pt idx="2683">
                        <c:v>6.3371000000000005E-11</c:v>
                      </c:pt>
                      <c:pt idx="2684">
                        <c:v>7.5350699999999994E-11</c:v>
                      </c:pt>
                      <c:pt idx="2685">
                        <c:v>7.5350699999999994E-11</c:v>
                      </c:pt>
                      <c:pt idx="2686">
                        <c:v>7.1153199999999994E-11</c:v>
                      </c:pt>
                      <c:pt idx="2687">
                        <c:v>7.1153199999999994E-11</c:v>
                      </c:pt>
                      <c:pt idx="2688">
                        <c:v>7.0739100000000003E-11</c:v>
                      </c:pt>
                      <c:pt idx="2689">
                        <c:v>7.0739100000000003E-11</c:v>
                      </c:pt>
                      <c:pt idx="2690">
                        <c:v>6.2616600000000001E-11</c:v>
                      </c:pt>
                      <c:pt idx="2691">
                        <c:v>6.2616600000000001E-11</c:v>
                      </c:pt>
                      <c:pt idx="2692">
                        <c:v>6.4440599999999997E-11</c:v>
                      </c:pt>
                      <c:pt idx="2693">
                        <c:v>6.4440599999999997E-11</c:v>
                      </c:pt>
                      <c:pt idx="2694">
                        <c:v>7.3992700000000002E-11</c:v>
                      </c:pt>
                      <c:pt idx="2695">
                        <c:v>7.3992700000000002E-11</c:v>
                      </c:pt>
                      <c:pt idx="2696">
                        <c:v>6.3658900000000001E-11</c:v>
                      </c:pt>
                      <c:pt idx="2697">
                        <c:v>6.3658900000000001E-11</c:v>
                      </c:pt>
                      <c:pt idx="2698">
                        <c:v>6.99311E-11</c:v>
                      </c:pt>
                      <c:pt idx="2699">
                        <c:v>6.99311E-11</c:v>
                      </c:pt>
                      <c:pt idx="2700">
                        <c:v>6.5603900000000001E-11</c:v>
                      </c:pt>
                      <c:pt idx="2701">
                        <c:v>6.5603900000000001E-11</c:v>
                      </c:pt>
                      <c:pt idx="2702">
                        <c:v>6.5241699999999998E-11</c:v>
                      </c:pt>
                      <c:pt idx="2703">
                        <c:v>6.5241699999999998E-11</c:v>
                      </c:pt>
                      <c:pt idx="2704">
                        <c:v>7.1318900000000004E-11</c:v>
                      </c:pt>
                      <c:pt idx="2705">
                        <c:v>7.1318900000000004E-11</c:v>
                      </c:pt>
                      <c:pt idx="2706">
                        <c:v>5.9998699999999999E-11</c:v>
                      </c:pt>
                      <c:pt idx="2707">
                        <c:v>5.9998699999999999E-11</c:v>
                      </c:pt>
                      <c:pt idx="2708">
                        <c:v>6.1643200000000005E-11</c:v>
                      </c:pt>
                      <c:pt idx="2709">
                        <c:v>6.1643200000000005E-11</c:v>
                      </c:pt>
                      <c:pt idx="2710">
                        <c:v>7.3209400000000001E-11</c:v>
                      </c:pt>
                      <c:pt idx="2711">
                        <c:v>7.3209400000000001E-11</c:v>
                      </c:pt>
                      <c:pt idx="2712">
                        <c:v>6.4767999999999995E-11</c:v>
                      </c:pt>
                      <c:pt idx="2713">
                        <c:v>6.4767999999999995E-11</c:v>
                      </c:pt>
                      <c:pt idx="2714">
                        <c:v>7.5993000000000001E-11</c:v>
                      </c:pt>
                      <c:pt idx="2715">
                        <c:v>7.5993000000000001E-11</c:v>
                      </c:pt>
                      <c:pt idx="2716">
                        <c:v>6.04801E-11</c:v>
                      </c:pt>
                      <c:pt idx="2717">
                        <c:v>6.04801E-11</c:v>
                      </c:pt>
                      <c:pt idx="2718">
                        <c:v>6.6076300000000003E-11</c:v>
                      </c:pt>
                      <c:pt idx="2719">
                        <c:v>6.6076300000000003E-11</c:v>
                      </c:pt>
                      <c:pt idx="2720">
                        <c:v>6.8107399999999996E-11</c:v>
                      </c:pt>
                      <c:pt idx="2721">
                        <c:v>6.8107399999999996E-11</c:v>
                      </c:pt>
                      <c:pt idx="2722">
                        <c:v>7.1178000000000002E-11</c:v>
                      </c:pt>
                      <c:pt idx="2723">
                        <c:v>7.1178000000000002E-11</c:v>
                      </c:pt>
                      <c:pt idx="2724">
                        <c:v>6.7942600000000002E-11</c:v>
                      </c:pt>
                      <c:pt idx="2725">
                        <c:v>6.7942600000000002E-11</c:v>
                      </c:pt>
                      <c:pt idx="2726">
                        <c:v>6.0728000000000002E-11</c:v>
                      </c:pt>
                      <c:pt idx="2727">
                        <c:v>6.0728000000000002E-11</c:v>
                      </c:pt>
                      <c:pt idx="2728">
                        <c:v>6.0896899999999998E-11</c:v>
                      </c:pt>
                      <c:pt idx="2729">
                        <c:v>6.0896899999999998E-11</c:v>
                      </c:pt>
                      <c:pt idx="2730">
                        <c:v>7.0044200000000006E-11</c:v>
                      </c:pt>
                      <c:pt idx="2731">
                        <c:v>7.0044200000000006E-11</c:v>
                      </c:pt>
                      <c:pt idx="2732">
                        <c:v>7.1747999999999994E-11</c:v>
                      </c:pt>
                      <c:pt idx="2733">
                        <c:v>7.1747999999999994E-11</c:v>
                      </c:pt>
                      <c:pt idx="2734">
                        <c:v>6.6242399999999998E-11</c:v>
                      </c:pt>
                      <c:pt idx="2735">
                        <c:v>6.6242399999999998E-11</c:v>
                      </c:pt>
                      <c:pt idx="2736">
                        <c:v>6.4721200000000005E-11</c:v>
                      </c:pt>
                      <c:pt idx="2737">
                        <c:v>6.4721200000000005E-11</c:v>
                      </c:pt>
                      <c:pt idx="2738">
                        <c:v>6.3174600000000006E-11</c:v>
                      </c:pt>
                      <c:pt idx="2739">
                        <c:v>6.3174600000000006E-11</c:v>
                      </c:pt>
                      <c:pt idx="2740">
                        <c:v>7.0143499999999994E-11</c:v>
                      </c:pt>
                      <c:pt idx="2741">
                        <c:v>7.0143499999999994E-11</c:v>
                      </c:pt>
                      <c:pt idx="2742">
                        <c:v>6.4529300000000005E-11</c:v>
                      </c:pt>
                      <c:pt idx="2743">
                        <c:v>6.4529300000000005E-11</c:v>
                      </c:pt>
                      <c:pt idx="2744">
                        <c:v>7.19874E-11</c:v>
                      </c:pt>
                      <c:pt idx="2745">
                        <c:v>7.19874E-11</c:v>
                      </c:pt>
                      <c:pt idx="2746">
                        <c:v>6.7177600000000005E-11</c:v>
                      </c:pt>
                      <c:pt idx="2747">
                        <c:v>6.7177600000000005E-11</c:v>
                      </c:pt>
                      <c:pt idx="2748">
                        <c:v>6.2599399999999998E-11</c:v>
                      </c:pt>
                      <c:pt idx="2749">
                        <c:v>6.2599399999999998E-11</c:v>
                      </c:pt>
                      <c:pt idx="2750">
                        <c:v>5.8682900000000005E-11</c:v>
                      </c:pt>
                      <c:pt idx="2751">
                        <c:v>5.8682900000000005E-11</c:v>
                      </c:pt>
                      <c:pt idx="2752">
                        <c:v>6.80159E-11</c:v>
                      </c:pt>
                      <c:pt idx="2753">
                        <c:v>6.80159E-11</c:v>
                      </c:pt>
                      <c:pt idx="2754">
                        <c:v>6.1811300000000005E-11</c:v>
                      </c:pt>
                      <c:pt idx="2755">
                        <c:v>6.1811300000000005E-11</c:v>
                      </c:pt>
                      <c:pt idx="2756">
                        <c:v>6.8701500000000006E-11</c:v>
                      </c:pt>
                      <c:pt idx="2757">
                        <c:v>6.8701500000000006E-11</c:v>
                      </c:pt>
                      <c:pt idx="2758">
                        <c:v>6.0816800000000004E-11</c:v>
                      </c:pt>
                      <c:pt idx="2759">
                        <c:v>6.0816800000000004E-11</c:v>
                      </c:pt>
                      <c:pt idx="2760">
                        <c:v>6.8883599999999996E-11</c:v>
                      </c:pt>
                      <c:pt idx="2761">
                        <c:v>6.8883599999999996E-11</c:v>
                      </c:pt>
                      <c:pt idx="2762">
                        <c:v>6.88618E-11</c:v>
                      </c:pt>
                      <c:pt idx="2763">
                        <c:v>6.88618E-11</c:v>
                      </c:pt>
                      <c:pt idx="2764">
                        <c:v>6.3382899999999999E-11</c:v>
                      </c:pt>
                      <c:pt idx="2765">
                        <c:v>6.3382899999999999E-11</c:v>
                      </c:pt>
                      <c:pt idx="2766">
                        <c:v>6.3733300000000001E-11</c:v>
                      </c:pt>
                      <c:pt idx="2767">
                        <c:v>6.3733300000000001E-11</c:v>
                      </c:pt>
                      <c:pt idx="2768">
                        <c:v>6.4121099999999996E-11</c:v>
                      </c:pt>
                      <c:pt idx="2769">
                        <c:v>6.4121099999999996E-11</c:v>
                      </c:pt>
                      <c:pt idx="2770">
                        <c:v>6.1246E-11</c:v>
                      </c:pt>
                      <c:pt idx="2771">
                        <c:v>6.1246E-11</c:v>
                      </c:pt>
                      <c:pt idx="2772">
                        <c:v>6.4190700000000004E-11</c:v>
                      </c:pt>
                      <c:pt idx="2773">
                        <c:v>6.4190700000000004E-11</c:v>
                      </c:pt>
                      <c:pt idx="2774">
                        <c:v>6.46362E-11</c:v>
                      </c:pt>
                      <c:pt idx="2775">
                        <c:v>6.46362E-11</c:v>
                      </c:pt>
                      <c:pt idx="2776">
                        <c:v>6.7035499999999996E-11</c:v>
                      </c:pt>
                      <c:pt idx="2777">
                        <c:v>6.7035499999999996E-11</c:v>
                      </c:pt>
                      <c:pt idx="2778">
                        <c:v>7.3536099999999996E-11</c:v>
                      </c:pt>
                      <c:pt idx="2779">
                        <c:v>7.3536099999999996E-11</c:v>
                      </c:pt>
                      <c:pt idx="2780">
                        <c:v>6.4804800000000004E-11</c:v>
                      </c:pt>
                      <c:pt idx="2781">
                        <c:v>6.4804800000000004E-11</c:v>
                      </c:pt>
                      <c:pt idx="2782">
                        <c:v>6.3176399999999998E-11</c:v>
                      </c:pt>
                      <c:pt idx="2783">
                        <c:v>6.3176399999999998E-11</c:v>
                      </c:pt>
                      <c:pt idx="2784">
                        <c:v>5.9070800000000006E-11</c:v>
                      </c:pt>
                      <c:pt idx="2785">
                        <c:v>5.9070800000000006E-11</c:v>
                      </c:pt>
                      <c:pt idx="2786">
                        <c:v>6.9385799999999998E-11</c:v>
                      </c:pt>
                      <c:pt idx="2787">
                        <c:v>6.9385799999999998E-11</c:v>
                      </c:pt>
                      <c:pt idx="2788">
                        <c:v>7.1308200000000005E-11</c:v>
                      </c:pt>
                      <c:pt idx="2789">
                        <c:v>7.1308200000000005E-11</c:v>
                      </c:pt>
                      <c:pt idx="2790">
                        <c:v>6.5183799999999998E-11</c:v>
                      </c:pt>
                      <c:pt idx="2791">
                        <c:v>6.5183799999999998E-11</c:v>
                      </c:pt>
                      <c:pt idx="2792">
                        <c:v>6.5964499999999997E-11</c:v>
                      </c:pt>
                      <c:pt idx="2793">
                        <c:v>6.5964499999999997E-11</c:v>
                      </c:pt>
                      <c:pt idx="2794">
                        <c:v>5.9988E-11</c:v>
                      </c:pt>
                      <c:pt idx="2795">
                        <c:v>5.9988E-11</c:v>
                      </c:pt>
                      <c:pt idx="2796">
                        <c:v>7.2576999999999997E-11</c:v>
                      </c:pt>
                      <c:pt idx="2797">
                        <c:v>7.2576999999999997E-11</c:v>
                      </c:pt>
                      <c:pt idx="2798">
                        <c:v>6.4297900000000003E-11</c:v>
                      </c:pt>
                      <c:pt idx="2799">
                        <c:v>6.4297900000000003E-11</c:v>
                      </c:pt>
                      <c:pt idx="2800">
                        <c:v>6.7861800000000004E-11</c:v>
                      </c:pt>
                      <c:pt idx="2801">
                        <c:v>6.7861800000000004E-11</c:v>
                      </c:pt>
                      <c:pt idx="2802">
                        <c:v>6.6185999999999998E-11</c:v>
                      </c:pt>
                      <c:pt idx="2803">
                        <c:v>6.6185999999999998E-11</c:v>
                      </c:pt>
                      <c:pt idx="2804">
                        <c:v>6.5067000000000001E-11</c:v>
                      </c:pt>
                      <c:pt idx="2805">
                        <c:v>6.5067000000000001E-11</c:v>
                      </c:pt>
                      <c:pt idx="2806">
                        <c:v>5.6963300000000001E-11</c:v>
                      </c:pt>
                      <c:pt idx="2807">
                        <c:v>5.6963300000000001E-11</c:v>
                      </c:pt>
                      <c:pt idx="2808">
                        <c:v>6.1391700000000006E-11</c:v>
                      </c:pt>
                      <c:pt idx="2809">
                        <c:v>6.1391700000000006E-11</c:v>
                      </c:pt>
                      <c:pt idx="2810">
                        <c:v>6.9047399999999995E-11</c:v>
                      </c:pt>
                      <c:pt idx="2811">
                        <c:v>6.9047399999999995E-11</c:v>
                      </c:pt>
                      <c:pt idx="2812">
                        <c:v>6.1705400000000006E-11</c:v>
                      </c:pt>
                      <c:pt idx="2813">
                        <c:v>6.1705400000000006E-11</c:v>
                      </c:pt>
                      <c:pt idx="2814">
                        <c:v>8.1489500000000003E-11</c:v>
                      </c:pt>
                      <c:pt idx="2815">
                        <c:v>8.1489500000000003E-11</c:v>
                      </c:pt>
                      <c:pt idx="2816">
                        <c:v>7.08113E-11</c:v>
                      </c:pt>
                      <c:pt idx="2817">
                        <c:v>7.08113E-11</c:v>
                      </c:pt>
                      <c:pt idx="2818">
                        <c:v>6.1279999999999994E-11</c:v>
                      </c:pt>
                      <c:pt idx="2819">
                        <c:v>6.1279999999999994E-11</c:v>
                      </c:pt>
                      <c:pt idx="2820">
                        <c:v>6.2628699999999994E-11</c:v>
                      </c:pt>
                      <c:pt idx="2821">
                        <c:v>6.2628699999999994E-11</c:v>
                      </c:pt>
                      <c:pt idx="2822">
                        <c:v>7.0185900000000004E-11</c:v>
                      </c:pt>
                      <c:pt idx="2823">
                        <c:v>7.0185900000000004E-11</c:v>
                      </c:pt>
                      <c:pt idx="2824">
                        <c:v>6.3175400000000002E-11</c:v>
                      </c:pt>
                      <c:pt idx="2825">
                        <c:v>6.3175400000000002E-11</c:v>
                      </c:pt>
                      <c:pt idx="2826">
                        <c:v>5.9441799999999996E-11</c:v>
                      </c:pt>
                      <c:pt idx="2827">
                        <c:v>5.9441799999999996E-11</c:v>
                      </c:pt>
                      <c:pt idx="2828">
                        <c:v>5.6892999999999997E-11</c:v>
                      </c:pt>
                      <c:pt idx="2829">
                        <c:v>5.6892999999999997E-11</c:v>
                      </c:pt>
                      <c:pt idx="2830">
                        <c:v>6.7671499999999997E-11</c:v>
                      </c:pt>
                      <c:pt idx="2831">
                        <c:v>6.7671499999999997E-11</c:v>
                      </c:pt>
                      <c:pt idx="2832">
                        <c:v>6.3992100000000001E-11</c:v>
                      </c:pt>
                      <c:pt idx="2833">
                        <c:v>6.3992100000000001E-11</c:v>
                      </c:pt>
                      <c:pt idx="2834">
                        <c:v>6.2770600000000004E-11</c:v>
                      </c:pt>
                      <c:pt idx="2835">
                        <c:v>6.2770600000000004E-11</c:v>
                      </c:pt>
                      <c:pt idx="2836">
                        <c:v>6.9565499999999999E-11</c:v>
                      </c:pt>
                      <c:pt idx="2837">
                        <c:v>6.9565499999999999E-11</c:v>
                      </c:pt>
                      <c:pt idx="2838">
                        <c:v>6.4616100000000003E-11</c:v>
                      </c:pt>
                      <c:pt idx="2839">
                        <c:v>6.4616100000000003E-11</c:v>
                      </c:pt>
                      <c:pt idx="2840">
                        <c:v>5.8442500000000003E-11</c:v>
                      </c:pt>
                      <c:pt idx="2841">
                        <c:v>5.8442500000000003E-11</c:v>
                      </c:pt>
                      <c:pt idx="2842">
                        <c:v>5.6149199999999998E-11</c:v>
                      </c:pt>
                      <c:pt idx="2843">
                        <c:v>5.6149199999999998E-11</c:v>
                      </c:pt>
                      <c:pt idx="2844">
                        <c:v>6.4220900000000002E-11</c:v>
                      </c:pt>
                      <c:pt idx="2845">
                        <c:v>6.4220900000000002E-11</c:v>
                      </c:pt>
                      <c:pt idx="2846">
                        <c:v>6.7509399999999997E-11</c:v>
                      </c:pt>
                      <c:pt idx="2847">
                        <c:v>6.7509399999999997E-11</c:v>
                      </c:pt>
                      <c:pt idx="2848">
                        <c:v>6.0352199999999994E-11</c:v>
                      </c:pt>
                      <c:pt idx="2849">
                        <c:v>6.0352199999999994E-11</c:v>
                      </c:pt>
                      <c:pt idx="2850">
                        <c:v>6.5464600000000005E-11</c:v>
                      </c:pt>
                      <c:pt idx="2851">
                        <c:v>6.5464600000000005E-11</c:v>
                      </c:pt>
                      <c:pt idx="2852">
                        <c:v>6.7620400000000006E-11</c:v>
                      </c:pt>
                      <c:pt idx="2853">
                        <c:v>6.7620400000000006E-11</c:v>
                      </c:pt>
                      <c:pt idx="2854">
                        <c:v>6.3399199999999999E-11</c:v>
                      </c:pt>
                      <c:pt idx="2855">
                        <c:v>6.3399199999999999E-11</c:v>
                      </c:pt>
                      <c:pt idx="2856">
                        <c:v>5.7384100000000001E-11</c:v>
                      </c:pt>
                      <c:pt idx="2857">
                        <c:v>5.7384100000000001E-11</c:v>
                      </c:pt>
                      <c:pt idx="2858">
                        <c:v>6.4868300000000005E-11</c:v>
                      </c:pt>
                      <c:pt idx="2859">
                        <c:v>6.4868300000000005E-11</c:v>
                      </c:pt>
                      <c:pt idx="2860">
                        <c:v>6.0873099999999998E-11</c:v>
                      </c:pt>
                      <c:pt idx="2861">
                        <c:v>6.0873099999999998E-11</c:v>
                      </c:pt>
                      <c:pt idx="2862">
                        <c:v>5.47659E-11</c:v>
                      </c:pt>
                      <c:pt idx="2863">
                        <c:v>5.47659E-11</c:v>
                      </c:pt>
                      <c:pt idx="2864">
                        <c:v>5.9262599999999999E-11</c:v>
                      </c:pt>
                      <c:pt idx="2865">
                        <c:v>5.9262599999999999E-11</c:v>
                      </c:pt>
                      <c:pt idx="2866">
                        <c:v>9.5746300000000002E-11</c:v>
                      </c:pt>
                      <c:pt idx="2867">
                        <c:v>9.5746300000000002E-11</c:v>
                      </c:pt>
                      <c:pt idx="2868">
                        <c:v>5.9657699999999994E-11</c:v>
                      </c:pt>
                      <c:pt idx="2869">
                        <c:v>5.9657699999999994E-11</c:v>
                      </c:pt>
                      <c:pt idx="2870">
                        <c:v>6.1744600000000004E-11</c:v>
                      </c:pt>
                      <c:pt idx="2871">
                        <c:v>6.1744600000000004E-11</c:v>
                      </c:pt>
                      <c:pt idx="2872">
                        <c:v>6.1414600000000004E-11</c:v>
                      </c:pt>
                      <c:pt idx="2873">
                        <c:v>6.1414600000000004E-11</c:v>
                      </c:pt>
                      <c:pt idx="2874">
                        <c:v>5.9123900000000001E-11</c:v>
                      </c:pt>
                      <c:pt idx="2875">
                        <c:v>5.9123900000000001E-11</c:v>
                      </c:pt>
                      <c:pt idx="2876">
                        <c:v>6.1303799999999994E-11</c:v>
                      </c:pt>
                      <c:pt idx="2877">
                        <c:v>6.1303799999999994E-11</c:v>
                      </c:pt>
                      <c:pt idx="2878">
                        <c:v>6.2108299999999994E-11</c:v>
                      </c:pt>
                      <c:pt idx="2879">
                        <c:v>6.2108299999999994E-11</c:v>
                      </c:pt>
                      <c:pt idx="2880">
                        <c:v>6.5720200000000006E-11</c:v>
                      </c:pt>
                      <c:pt idx="2881">
                        <c:v>6.5720200000000006E-11</c:v>
                      </c:pt>
                      <c:pt idx="2882">
                        <c:v>6.9642100000000002E-11</c:v>
                      </c:pt>
                      <c:pt idx="2883">
                        <c:v>6.9642100000000002E-11</c:v>
                      </c:pt>
                      <c:pt idx="2884">
                        <c:v>5.5545399999999999E-11</c:v>
                      </c:pt>
                      <c:pt idx="2885">
                        <c:v>5.5545399999999999E-11</c:v>
                      </c:pt>
                      <c:pt idx="2886">
                        <c:v>6.9275799999999998E-11</c:v>
                      </c:pt>
                      <c:pt idx="2887">
                        <c:v>6.9275799999999998E-11</c:v>
                      </c:pt>
                      <c:pt idx="2888">
                        <c:v>5.8063700000000001E-11</c:v>
                      </c:pt>
                      <c:pt idx="2889">
                        <c:v>5.8063700000000001E-11</c:v>
                      </c:pt>
                      <c:pt idx="2890">
                        <c:v>6.3003900000000005E-11</c:v>
                      </c:pt>
                      <c:pt idx="2891">
                        <c:v>6.3003900000000005E-11</c:v>
                      </c:pt>
                      <c:pt idx="2892">
                        <c:v>6.0363599999999996E-11</c:v>
                      </c:pt>
                      <c:pt idx="2893">
                        <c:v>6.0363599999999996E-11</c:v>
                      </c:pt>
                      <c:pt idx="2894">
                        <c:v>6.0333E-11</c:v>
                      </c:pt>
                      <c:pt idx="2895">
                        <c:v>6.0333E-11</c:v>
                      </c:pt>
                      <c:pt idx="2896">
                        <c:v>5.8009499999999998E-11</c:v>
                      </c:pt>
                      <c:pt idx="2897">
                        <c:v>5.8009499999999998E-11</c:v>
                      </c:pt>
                      <c:pt idx="2898">
                        <c:v>7.1988399999999996E-11</c:v>
                      </c:pt>
                      <c:pt idx="2899">
                        <c:v>7.1988399999999996E-11</c:v>
                      </c:pt>
                      <c:pt idx="2900">
                        <c:v>6.0372199999999998E-11</c:v>
                      </c:pt>
                      <c:pt idx="2901">
                        <c:v>6.0372199999999998E-11</c:v>
                      </c:pt>
                      <c:pt idx="2902">
                        <c:v>6.18363E-11</c:v>
                      </c:pt>
                      <c:pt idx="2903">
                        <c:v>6.18363E-11</c:v>
                      </c:pt>
                      <c:pt idx="2904">
                        <c:v>6.3574000000000002E-11</c:v>
                      </c:pt>
                      <c:pt idx="2905">
                        <c:v>6.3574000000000002E-11</c:v>
                      </c:pt>
                      <c:pt idx="2906">
                        <c:v>7.2675300000000002E-11</c:v>
                      </c:pt>
                      <c:pt idx="2907">
                        <c:v>7.2675300000000002E-11</c:v>
                      </c:pt>
                      <c:pt idx="2908">
                        <c:v>5.9416600000000002E-11</c:v>
                      </c:pt>
                      <c:pt idx="2909">
                        <c:v>5.9416600000000002E-11</c:v>
                      </c:pt>
                      <c:pt idx="2910">
                        <c:v>5.8360800000000002E-11</c:v>
                      </c:pt>
                      <c:pt idx="2911">
                        <c:v>5.8360800000000002E-11</c:v>
                      </c:pt>
                      <c:pt idx="2912">
                        <c:v>6.0363900000000001E-11</c:v>
                      </c:pt>
                      <c:pt idx="2913">
                        <c:v>6.0363900000000001E-11</c:v>
                      </c:pt>
                      <c:pt idx="2914">
                        <c:v>6.4481099999999995E-11</c:v>
                      </c:pt>
                      <c:pt idx="2915">
                        <c:v>6.4481099999999995E-11</c:v>
                      </c:pt>
                      <c:pt idx="2916">
                        <c:v>5.7966900000000002E-11</c:v>
                      </c:pt>
                      <c:pt idx="2917">
                        <c:v>5.7966900000000002E-11</c:v>
                      </c:pt>
                      <c:pt idx="2918">
                        <c:v>6.44859E-11</c:v>
                      </c:pt>
                      <c:pt idx="2919">
                        <c:v>6.44859E-11</c:v>
                      </c:pt>
                      <c:pt idx="2920">
                        <c:v>6.5155499999999998E-11</c:v>
                      </c:pt>
                      <c:pt idx="2921">
                        <c:v>6.5155499999999998E-11</c:v>
                      </c:pt>
                      <c:pt idx="2922">
                        <c:v>6.7500500000000004E-11</c:v>
                      </c:pt>
                      <c:pt idx="2923">
                        <c:v>6.7500500000000004E-11</c:v>
                      </c:pt>
                      <c:pt idx="2924">
                        <c:v>6.1398799999999995E-11</c:v>
                      </c:pt>
                      <c:pt idx="2925">
                        <c:v>6.1398799999999995E-11</c:v>
                      </c:pt>
                      <c:pt idx="2926">
                        <c:v>6.3970500000000004E-11</c:v>
                      </c:pt>
                      <c:pt idx="2927">
                        <c:v>6.3970500000000004E-11</c:v>
                      </c:pt>
                      <c:pt idx="2928">
                        <c:v>5.7351200000000002E-11</c:v>
                      </c:pt>
                      <c:pt idx="2929">
                        <c:v>5.7351200000000002E-11</c:v>
                      </c:pt>
                      <c:pt idx="2930">
                        <c:v>5.8160899999999999E-11</c:v>
                      </c:pt>
                      <c:pt idx="2931">
                        <c:v>5.8160899999999999E-11</c:v>
                      </c:pt>
                      <c:pt idx="2932">
                        <c:v>6.1864500000000006E-11</c:v>
                      </c:pt>
                      <c:pt idx="2933">
                        <c:v>6.1864500000000006E-11</c:v>
                      </c:pt>
                      <c:pt idx="2934">
                        <c:v>6.0858899999999995E-11</c:v>
                      </c:pt>
                      <c:pt idx="2935">
                        <c:v>6.0858899999999995E-11</c:v>
                      </c:pt>
                      <c:pt idx="2936">
                        <c:v>6.4025000000000006E-11</c:v>
                      </c:pt>
                      <c:pt idx="2937">
                        <c:v>6.4025000000000006E-11</c:v>
                      </c:pt>
                      <c:pt idx="2938">
                        <c:v>6.6893099999999994E-11</c:v>
                      </c:pt>
                      <c:pt idx="2939">
                        <c:v>6.6893099999999994E-11</c:v>
                      </c:pt>
                      <c:pt idx="2940">
                        <c:v>6.3865299999999996E-11</c:v>
                      </c:pt>
                      <c:pt idx="2941">
                        <c:v>6.3865299999999996E-11</c:v>
                      </c:pt>
                      <c:pt idx="2942">
                        <c:v>6.4437700000000003E-11</c:v>
                      </c:pt>
                      <c:pt idx="2943">
                        <c:v>6.4437700000000003E-11</c:v>
                      </c:pt>
                      <c:pt idx="2944">
                        <c:v>5.6558500000000003E-11</c:v>
                      </c:pt>
                      <c:pt idx="2945">
                        <c:v>5.6558500000000003E-11</c:v>
                      </c:pt>
                      <c:pt idx="2946">
                        <c:v>6.0341900000000006E-11</c:v>
                      </c:pt>
                      <c:pt idx="2947">
                        <c:v>6.0341900000000006E-11</c:v>
                      </c:pt>
                      <c:pt idx="2948">
                        <c:v>5.4741900000000001E-11</c:v>
                      </c:pt>
                      <c:pt idx="2949">
                        <c:v>5.4741900000000001E-11</c:v>
                      </c:pt>
                      <c:pt idx="2950">
                        <c:v>5.0307399999999997E-11</c:v>
                      </c:pt>
                      <c:pt idx="2951">
                        <c:v>5.0307399999999997E-11</c:v>
                      </c:pt>
                      <c:pt idx="2952">
                        <c:v>5.8811199999999996E-11</c:v>
                      </c:pt>
                      <c:pt idx="2953">
                        <c:v>5.8811199999999996E-11</c:v>
                      </c:pt>
                      <c:pt idx="2954">
                        <c:v>6.2440699999999997E-11</c:v>
                      </c:pt>
                      <c:pt idx="2955">
                        <c:v>6.2440699999999997E-11</c:v>
                      </c:pt>
                      <c:pt idx="2956">
                        <c:v>6.0899699999999999E-11</c:v>
                      </c:pt>
                      <c:pt idx="2957">
                        <c:v>6.0899699999999999E-11</c:v>
                      </c:pt>
                      <c:pt idx="2958">
                        <c:v>6.6286900000000005E-11</c:v>
                      </c:pt>
                      <c:pt idx="2959">
                        <c:v>6.6286900000000005E-11</c:v>
                      </c:pt>
                      <c:pt idx="2960">
                        <c:v>6.1593900000000006E-11</c:v>
                      </c:pt>
                      <c:pt idx="2961">
                        <c:v>6.1593900000000006E-11</c:v>
                      </c:pt>
                      <c:pt idx="2962">
                        <c:v>5.6266699999999998E-11</c:v>
                      </c:pt>
                      <c:pt idx="2963">
                        <c:v>5.6266699999999998E-11</c:v>
                      </c:pt>
                      <c:pt idx="2964">
                        <c:v>6.0112699999999994E-11</c:v>
                      </c:pt>
                      <c:pt idx="2965">
                        <c:v>6.0112699999999994E-11</c:v>
                      </c:pt>
                      <c:pt idx="2966">
                        <c:v>5.9862499999999996E-11</c:v>
                      </c:pt>
                      <c:pt idx="2967">
                        <c:v>5.9862499999999996E-11</c:v>
                      </c:pt>
                      <c:pt idx="2968">
                        <c:v>6.6378499999999995E-11</c:v>
                      </c:pt>
                      <c:pt idx="2969">
                        <c:v>6.6378499999999995E-11</c:v>
                      </c:pt>
                      <c:pt idx="2970">
                        <c:v>7.22743E-11</c:v>
                      </c:pt>
                      <c:pt idx="2971">
                        <c:v>7.22743E-11</c:v>
                      </c:pt>
                      <c:pt idx="2972">
                        <c:v>5.6958299999999997E-11</c:v>
                      </c:pt>
                      <c:pt idx="2973">
                        <c:v>5.6958299999999997E-11</c:v>
                      </c:pt>
                      <c:pt idx="2974">
                        <c:v>6.4606700000000005E-11</c:v>
                      </c:pt>
                      <c:pt idx="2975">
                        <c:v>6.4606700000000005E-11</c:v>
                      </c:pt>
                      <c:pt idx="2976">
                        <c:v>6.5343900000000006E-11</c:v>
                      </c:pt>
                      <c:pt idx="2977">
                        <c:v>6.5343900000000006E-11</c:v>
                      </c:pt>
                      <c:pt idx="2978">
                        <c:v>5.9061399999999995E-11</c:v>
                      </c:pt>
                      <c:pt idx="2979">
                        <c:v>5.9061399999999995E-11</c:v>
                      </c:pt>
                      <c:pt idx="2980">
                        <c:v>6.0799400000000002E-11</c:v>
                      </c:pt>
                      <c:pt idx="2981">
                        <c:v>6.0799400000000002E-11</c:v>
                      </c:pt>
                      <c:pt idx="2982">
                        <c:v>7.2910100000000003E-11</c:v>
                      </c:pt>
                      <c:pt idx="2983">
                        <c:v>7.2910100000000003E-11</c:v>
                      </c:pt>
                      <c:pt idx="2984">
                        <c:v>6.3072100000000005E-11</c:v>
                      </c:pt>
                      <c:pt idx="2985">
                        <c:v>6.3072100000000005E-11</c:v>
                      </c:pt>
                      <c:pt idx="2986">
                        <c:v>6.1471899999999994E-11</c:v>
                      </c:pt>
                      <c:pt idx="2987">
                        <c:v>6.1471899999999994E-11</c:v>
                      </c:pt>
                      <c:pt idx="2988">
                        <c:v>6.5669899999999998E-11</c:v>
                      </c:pt>
                      <c:pt idx="2989">
                        <c:v>6.5669899999999998E-11</c:v>
                      </c:pt>
                      <c:pt idx="2990">
                        <c:v>6.3651999999999999E-11</c:v>
                      </c:pt>
                      <c:pt idx="2991">
                        <c:v>6.3651999999999999E-11</c:v>
                      </c:pt>
                      <c:pt idx="2992">
                        <c:v>5.6805700000000001E-11</c:v>
                      </c:pt>
                      <c:pt idx="2993">
                        <c:v>5.6805700000000001E-11</c:v>
                      </c:pt>
                      <c:pt idx="2994">
                        <c:v>6.4698999999999998E-11</c:v>
                      </c:pt>
                      <c:pt idx="2995">
                        <c:v>6.4698999999999998E-11</c:v>
                      </c:pt>
                      <c:pt idx="2996">
                        <c:v>6.0945299999999995E-11</c:v>
                      </c:pt>
                      <c:pt idx="2997">
                        <c:v>6.0945299999999995E-11</c:v>
                      </c:pt>
                      <c:pt idx="2998">
                        <c:v>5.8460399999999996E-11</c:v>
                      </c:pt>
                      <c:pt idx="2999">
                        <c:v>5.8460399999999996E-11</c:v>
                      </c:pt>
                      <c:pt idx="3000">
                        <c:v>6.4986499999999996E-11</c:v>
                      </c:pt>
                      <c:pt idx="3001">
                        <c:v>6.4986499999999996E-11</c:v>
                      </c:pt>
                      <c:pt idx="3002">
                        <c:v>6.2336699999999996E-11</c:v>
                      </c:pt>
                      <c:pt idx="3003">
                        <c:v>6.2336699999999996E-11</c:v>
                      </c:pt>
                      <c:pt idx="3004">
                        <c:v>5.9020699999999997E-11</c:v>
                      </c:pt>
                      <c:pt idx="3005">
                        <c:v>5.9020699999999997E-11</c:v>
                      </c:pt>
                      <c:pt idx="3006">
                        <c:v>6.2609300000000001E-11</c:v>
                      </c:pt>
                      <c:pt idx="3007">
                        <c:v>6.2609300000000001E-11</c:v>
                      </c:pt>
                      <c:pt idx="3008">
                        <c:v>6.2165399999999998E-11</c:v>
                      </c:pt>
                      <c:pt idx="3009">
                        <c:v>6.2165399999999998E-11</c:v>
                      </c:pt>
                      <c:pt idx="3010">
                        <c:v>6.4447699999999998E-11</c:v>
                      </c:pt>
                      <c:pt idx="3011">
                        <c:v>6.4447699999999998E-11</c:v>
                      </c:pt>
                      <c:pt idx="3012">
                        <c:v>5.5018100000000003E-11</c:v>
                      </c:pt>
                      <c:pt idx="3013">
                        <c:v>5.5018100000000003E-11</c:v>
                      </c:pt>
                      <c:pt idx="3014">
                        <c:v>6.0094899999999994E-11</c:v>
                      </c:pt>
                      <c:pt idx="3015">
                        <c:v>6.0094899999999994E-11</c:v>
                      </c:pt>
                      <c:pt idx="3016">
                        <c:v>6.6742500000000002E-11</c:v>
                      </c:pt>
                      <c:pt idx="3017">
                        <c:v>6.6742500000000002E-11</c:v>
                      </c:pt>
                      <c:pt idx="3018">
                        <c:v>5.8605900000000003E-11</c:v>
                      </c:pt>
                      <c:pt idx="3019">
                        <c:v>5.8605900000000003E-11</c:v>
                      </c:pt>
                      <c:pt idx="3020">
                        <c:v>6.2492199999999999E-11</c:v>
                      </c:pt>
                      <c:pt idx="3021">
                        <c:v>6.2492199999999999E-11</c:v>
                      </c:pt>
                      <c:pt idx="3022">
                        <c:v>6.0102600000000006E-11</c:v>
                      </c:pt>
                      <c:pt idx="3023">
                        <c:v>6.0102600000000006E-11</c:v>
                      </c:pt>
                      <c:pt idx="3024">
                        <c:v>6.6073599999999995E-11</c:v>
                      </c:pt>
                      <c:pt idx="3025">
                        <c:v>6.6073599999999995E-11</c:v>
                      </c:pt>
                      <c:pt idx="3026">
                        <c:v>6.1720100000000001E-11</c:v>
                      </c:pt>
                      <c:pt idx="3027">
                        <c:v>6.1720100000000001E-11</c:v>
                      </c:pt>
                      <c:pt idx="3028">
                        <c:v>7.1814600000000001E-11</c:v>
                      </c:pt>
                      <c:pt idx="3029">
                        <c:v>7.1814600000000001E-11</c:v>
                      </c:pt>
                      <c:pt idx="3030">
                        <c:v>6.0785599999999997E-11</c:v>
                      </c:pt>
                      <c:pt idx="3031">
                        <c:v>6.0785599999999997E-11</c:v>
                      </c:pt>
                      <c:pt idx="3032">
                        <c:v>6.6635599999999995E-11</c:v>
                      </c:pt>
                      <c:pt idx="3033">
                        <c:v>6.6635599999999995E-11</c:v>
                      </c:pt>
                      <c:pt idx="3034">
                        <c:v>6.2042200000000003E-11</c:v>
                      </c:pt>
                      <c:pt idx="3035">
                        <c:v>6.2042200000000003E-11</c:v>
                      </c:pt>
                      <c:pt idx="3036">
                        <c:v>6.3414700000000003E-11</c:v>
                      </c:pt>
                      <c:pt idx="3037">
                        <c:v>6.3414700000000003E-11</c:v>
                      </c:pt>
                      <c:pt idx="3038">
                        <c:v>6.1887800000000002E-11</c:v>
                      </c:pt>
                      <c:pt idx="3039">
                        <c:v>6.1887800000000002E-11</c:v>
                      </c:pt>
                      <c:pt idx="3040">
                        <c:v>6.3129500000000002E-11</c:v>
                      </c:pt>
                      <c:pt idx="3041">
                        <c:v>6.3129500000000002E-11</c:v>
                      </c:pt>
                      <c:pt idx="3042">
                        <c:v>6.1019200000000003E-11</c:v>
                      </c:pt>
                      <c:pt idx="3043">
                        <c:v>6.1019200000000003E-11</c:v>
                      </c:pt>
                      <c:pt idx="3044">
                        <c:v>6.1976299999999999E-11</c:v>
                      </c:pt>
                      <c:pt idx="3045">
                        <c:v>6.1976299999999999E-11</c:v>
                      </c:pt>
                      <c:pt idx="3046">
                        <c:v>6.0674499999999996E-11</c:v>
                      </c:pt>
                      <c:pt idx="3047">
                        <c:v>6.0674499999999996E-11</c:v>
                      </c:pt>
                      <c:pt idx="3048">
                        <c:v>6.1841999999999994E-11</c:v>
                      </c:pt>
                      <c:pt idx="3049">
                        <c:v>6.1841999999999994E-11</c:v>
                      </c:pt>
                      <c:pt idx="3050">
                        <c:v>6.1991800000000002E-11</c:v>
                      </c:pt>
                      <c:pt idx="3051">
                        <c:v>6.1991800000000002E-11</c:v>
                      </c:pt>
                      <c:pt idx="3052">
                        <c:v>6.1498900000000006E-11</c:v>
                      </c:pt>
                      <c:pt idx="3053">
                        <c:v>6.1498900000000006E-11</c:v>
                      </c:pt>
                      <c:pt idx="3054">
                        <c:v>6.3625799999999997E-11</c:v>
                      </c:pt>
                      <c:pt idx="3055">
                        <c:v>6.3625799999999997E-11</c:v>
                      </c:pt>
                      <c:pt idx="3056">
                        <c:v>5.1062299999999999E-11</c:v>
                      </c:pt>
                      <c:pt idx="3057">
                        <c:v>5.1062299999999999E-11</c:v>
                      </c:pt>
                      <c:pt idx="3058">
                        <c:v>6.8568599999999995E-11</c:v>
                      </c:pt>
                      <c:pt idx="3059">
                        <c:v>6.8568599999999995E-11</c:v>
                      </c:pt>
                      <c:pt idx="3060">
                        <c:v>5.7768599999999998E-11</c:v>
                      </c:pt>
                      <c:pt idx="3061">
                        <c:v>5.7768599999999998E-11</c:v>
                      </c:pt>
                      <c:pt idx="3062">
                        <c:v>6.2350399999999995E-11</c:v>
                      </c:pt>
                      <c:pt idx="3063">
                        <c:v>6.2350399999999995E-11</c:v>
                      </c:pt>
                      <c:pt idx="3064">
                        <c:v>6.6780900000000004E-11</c:v>
                      </c:pt>
                      <c:pt idx="3065">
                        <c:v>6.6780900000000004E-11</c:v>
                      </c:pt>
                      <c:pt idx="3066">
                        <c:v>6.7860999999999994E-11</c:v>
                      </c:pt>
                      <c:pt idx="3067">
                        <c:v>6.7860999999999994E-11</c:v>
                      </c:pt>
                      <c:pt idx="3068">
                        <c:v>5.8028499999999999E-11</c:v>
                      </c:pt>
                      <c:pt idx="3069">
                        <c:v>5.8028499999999999E-11</c:v>
                      </c:pt>
                      <c:pt idx="3070">
                        <c:v>6.7010199999999996E-11</c:v>
                      </c:pt>
                      <c:pt idx="3071">
                        <c:v>6.7010199999999996E-11</c:v>
                      </c:pt>
                      <c:pt idx="3072">
                        <c:v>5.6688899999999998E-11</c:v>
                      </c:pt>
                      <c:pt idx="3073">
                        <c:v>5.6688899999999998E-11</c:v>
                      </c:pt>
                      <c:pt idx="3074">
                        <c:v>6.01158E-11</c:v>
                      </c:pt>
                      <c:pt idx="3075">
                        <c:v>6.01158E-11</c:v>
                      </c:pt>
                      <c:pt idx="3076">
                        <c:v>6.1489200000000003E-11</c:v>
                      </c:pt>
                      <c:pt idx="3077">
                        <c:v>6.1489200000000003E-11</c:v>
                      </c:pt>
                      <c:pt idx="3078">
                        <c:v>6.7303099999999996E-11</c:v>
                      </c:pt>
                      <c:pt idx="3079">
                        <c:v>6.7303099999999996E-11</c:v>
                      </c:pt>
                      <c:pt idx="3080">
                        <c:v>5.8091099999999998E-11</c:v>
                      </c:pt>
                      <c:pt idx="3081">
                        <c:v>5.8091099999999998E-11</c:v>
                      </c:pt>
                      <c:pt idx="3082">
                        <c:v>6.1359599999999997E-11</c:v>
                      </c:pt>
                      <c:pt idx="3083">
                        <c:v>6.1359599999999997E-11</c:v>
                      </c:pt>
                      <c:pt idx="3084">
                        <c:v>6.1921100000000006E-11</c:v>
                      </c:pt>
                      <c:pt idx="3085">
                        <c:v>6.1921100000000006E-11</c:v>
                      </c:pt>
                      <c:pt idx="3086">
                        <c:v>6.1894399999999999E-11</c:v>
                      </c:pt>
                      <c:pt idx="3087">
                        <c:v>6.1894399999999999E-11</c:v>
                      </c:pt>
                      <c:pt idx="3088">
                        <c:v>6.16995E-11</c:v>
                      </c:pt>
                      <c:pt idx="3089">
                        <c:v>6.16995E-11</c:v>
                      </c:pt>
                      <c:pt idx="3090">
                        <c:v>6.0249099999999996E-11</c:v>
                      </c:pt>
                      <c:pt idx="3091">
                        <c:v>6.0249099999999996E-11</c:v>
                      </c:pt>
                      <c:pt idx="3092">
                        <c:v>6.1866000000000006E-11</c:v>
                      </c:pt>
                      <c:pt idx="3093">
                        <c:v>6.1866000000000006E-11</c:v>
                      </c:pt>
                      <c:pt idx="3094">
                        <c:v>6.4213299999999996E-11</c:v>
                      </c:pt>
                      <c:pt idx="3095">
                        <c:v>6.4213299999999996E-11</c:v>
                      </c:pt>
                      <c:pt idx="3096">
                        <c:v>6.62881E-11</c:v>
                      </c:pt>
                      <c:pt idx="3097">
                        <c:v>6.62881E-11</c:v>
                      </c:pt>
                      <c:pt idx="3098">
                        <c:v>6.9602099999999995E-11</c:v>
                      </c:pt>
                      <c:pt idx="3099">
                        <c:v>6.9602099999999995E-11</c:v>
                      </c:pt>
                      <c:pt idx="3100">
                        <c:v>5.9547699999999994E-11</c:v>
                      </c:pt>
                      <c:pt idx="3101">
                        <c:v>5.9547699999999994E-11</c:v>
                      </c:pt>
                      <c:pt idx="3102">
                        <c:v>5.9288200000000004E-11</c:v>
                      </c:pt>
                      <c:pt idx="3103">
                        <c:v>5.9288200000000004E-11</c:v>
                      </c:pt>
                      <c:pt idx="3104">
                        <c:v>6.0831200000000006E-11</c:v>
                      </c:pt>
                      <c:pt idx="3105">
                        <c:v>6.0831200000000006E-11</c:v>
                      </c:pt>
                      <c:pt idx="3106">
                        <c:v>6.3063700000000003E-11</c:v>
                      </c:pt>
                      <c:pt idx="3107">
                        <c:v>6.3063700000000003E-11</c:v>
                      </c:pt>
                      <c:pt idx="3108">
                        <c:v>6.2960800000000005E-11</c:v>
                      </c:pt>
                      <c:pt idx="3109">
                        <c:v>6.2960800000000005E-11</c:v>
                      </c:pt>
                      <c:pt idx="3110">
                        <c:v>6.3725099999999998E-11</c:v>
                      </c:pt>
                      <c:pt idx="3111">
                        <c:v>6.3725099999999998E-11</c:v>
                      </c:pt>
                      <c:pt idx="3112">
                        <c:v>6.7528400000000005E-11</c:v>
                      </c:pt>
                      <c:pt idx="3113">
                        <c:v>6.7528400000000005E-11</c:v>
                      </c:pt>
                      <c:pt idx="3114">
                        <c:v>6.8581000000000006E-11</c:v>
                      </c:pt>
                      <c:pt idx="3115">
                        <c:v>6.8581000000000006E-11</c:v>
                      </c:pt>
                      <c:pt idx="3116">
                        <c:v>6.7107000000000002E-11</c:v>
                      </c:pt>
                      <c:pt idx="3117">
                        <c:v>6.7107000000000002E-11</c:v>
                      </c:pt>
                      <c:pt idx="3118">
                        <c:v>5.7650999999999998E-11</c:v>
                      </c:pt>
                      <c:pt idx="3119">
                        <c:v>5.7650999999999998E-11</c:v>
                      </c:pt>
                      <c:pt idx="3120">
                        <c:v>6.0139400000000001E-11</c:v>
                      </c:pt>
                      <c:pt idx="3121">
                        <c:v>6.0139400000000001E-11</c:v>
                      </c:pt>
                      <c:pt idx="3122">
                        <c:v>6.0953299999999999E-11</c:v>
                      </c:pt>
                      <c:pt idx="3123">
                        <c:v>6.0953299999999999E-11</c:v>
                      </c:pt>
                      <c:pt idx="3124">
                        <c:v>5.9047899999999995E-11</c:v>
                      </c:pt>
                      <c:pt idx="3125">
                        <c:v>5.9047899999999995E-11</c:v>
                      </c:pt>
                      <c:pt idx="3126">
                        <c:v>6.43744E-11</c:v>
                      </c:pt>
                      <c:pt idx="3127">
                        <c:v>6.43744E-11</c:v>
                      </c:pt>
                      <c:pt idx="3128">
                        <c:v>5.7241899999999999E-11</c:v>
                      </c:pt>
                      <c:pt idx="3129">
                        <c:v>5.7241899999999999E-11</c:v>
                      </c:pt>
                      <c:pt idx="3130">
                        <c:v>6.4455199999999998E-11</c:v>
                      </c:pt>
                      <c:pt idx="3131">
                        <c:v>6.4455199999999998E-11</c:v>
                      </c:pt>
                      <c:pt idx="3132">
                        <c:v>5.38189E-11</c:v>
                      </c:pt>
                      <c:pt idx="3133">
                        <c:v>5.38189E-11</c:v>
                      </c:pt>
                      <c:pt idx="3134">
                        <c:v>6.2436300000000003E-11</c:v>
                      </c:pt>
                      <c:pt idx="3135">
                        <c:v>6.2436300000000003E-11</c:v>
                      </c:pt>
                      <c:pt idx="3136">
                        <c:v>6.1472700000000003E-11</c:v>
                      </c:pt>
                      <c:pt idx="3137">
                        <c:v>6.1472700000000003E-11</c:v>
                      </c:pt>
                      <c:pt idx="3138">
                        <c:v>5.8296300000000005E-11</c:v>
                      </c:pt>
                      <c:pt idx="3139">
                        <c:v>5.8296300000000005E-11</c:v>
                      </c:pt>
                      <c:pt idx="3140">
                        <c:v>5.8638999999999995E-11</c:v>
                      </c:pt>
                      <c:pt idx="3141">
                        <c:v>5.8638999999999995E-11</c:v>
                      </c:pt>
                      <c:pt idx="3142">
                        <c:v>6.5974000000000001E-11</c:v>
                      </c:pt>
                      <c:pt idx="3143">
                        <c:v>6.5974000000000001E-11</c:v>
                      </c:pt>
                      <c:pt idx="3144">
                        <c:v>6.3904700000000006E-11</c:v>
                      </c:pt>
                      <c:pt idx="3145">
                        <c:v>6.3904700000000006E-11</c:v>
                      </c:pt>
                      <c:pt idx="3146">
                        <c:v>6.0462800000000004E-11</c:v>
                      </c:pt>
                      <c:pt idx="3147">
                        <c:v>6.0462800000000004E-11</c:v>
                      </c:pt>
                      <c:pt idx="3148">
                        <c:v>5.73591E-11</c:v>
                      </c:pt>
                      <c:pt idx="3149">
                        <c:v>5.73591E-11</c:v>
                      </c:pt>
                      <c:pt idx="3150">
                        <c:v>5.9606200000000005E-11</c:v>
                      </c:pt>
                      <c:pt idx="3151">
                        <c:v>5.9606200000000005E-11</c:v>
                      </c:pt>
                      <c:pt idx="3152">
                        <c:v>6.0460900000000006E-11</c:v>
                      </c:pt>
                      <c:pt idx="3153">
                        <c:v>6.0460900000000006E-11</c:v>
                      </c:pt>
                      <c:pt idx="3154">
                        <c:v>6.5496599999999995E-11</c:v>
                      </c:pt>
                      <c:pt idx="3155">
                        <c:v>6.5496599999999995E-11</c:v>
                      </c:pt>
                      <c:pt idx="3156">
                        <c:v>6.6342499999999996E-11</c:v>
                      </c:pt>
                      <c:pt idx="3157">
                        <c:v>6.6342499999999996E-11</c:v>
                      </c:pt>
                      <c:pt idx="3158">
                        <c:v>6.3203999999999994E-11</c:v>
                      </c:pt>
                      <c:pt idx="3159">
                        <c:v>6.3203999999999994E-11</c:v>
                      </c:pt>
                      <c:pt idx="3160">
                        <c:v>6.1153499999999995E-11</c:v>
                      </c:pt>
                      <c:pt idx="3161">
                        <c:v>6.1153499999999995E-11</c:v>
                      </c:pt>
                      <c:pt idx="3162">
                        <c:v>6.4408800000000006E-11</c:v>
                      </c:pt>
                      <c:pt idx="3163">
                        <c:v>6.4408800000000006E-11</c:v>
                      </c:pt>
                      <c:pt idx="3164">
                        <c:v>6.2777099999999995E-11</c:v>
                      </c:pt>
                      <c:pt idx="3165">
                        <c:v>6.2777099999999995E-11</c:v>
                      </c:pt>
                      <c:pt idx="3166">
                        <c:v>5.5085999999999999E-11</c:v>
                      </c:pt>
                      <c:pt idx="3167">
                        <c:v>5.5085999999999999E-11</c:v>
                      </c:pt>
                      <c:pt idx="3168">
                        <c:v>5.53563E-11</c:v>
                      </c:pt>
                      <c:pt idx="3169">
                        <c:v>5.53563E-11</c:v>
                      </c:pt>
                      <c:pt idx="3170">
                        <c:v>7.0914599999999997E-11</c:v>
                      </c:pt>
                      <c:pt idx="3171">
                        <c:v>7.0914599999999997E-11</c:v>
                      </c:pt>
                      <c:pt idx="3172">
                        <c:v>7.2531299999999995E-11</c:v>
                      </c:pt>
                      <c:pt idx="3173">
                        <c:v>7.2531299999999995E-11</c:v>
                      </c:pt>
                      <c:pt idx="3174">
                        <c:v>5.4647900000000003E-11</c:v>
                      </c:pt>
                      <c:pt idx="3175">
                        <c:v>5.4647900000000003E-11</c:v>
                      </c:pt>
                      <c:pt idx="3176">
                        <c:v>5.7548599999999997E-11</c:v>
                      </c:pt>
                      <c:pt idx="3177">
                        <c:v>5.7548599999999997E-11</c:v>
                      </c:pt>
                      <c:pt idx="3178">
                        <c:v>5.3801399999999998E-11</c:v>
                      </c:pt>
                      <c:pt idx="3179">
                        <c:v>5.3801399999999998E-11</c:v>
                      </c:pt>
                      <c:pt idx="3180">
                        <c:v>5.7748000000000003E-11</c:v>
                      </c:pt>
                      <c:pt idx="3181">
                        <c:v>5.7748000000000003E-11</c:v>
                      </c:pt>
                      <c:pt idx="3182">
                        <c:v>6.3293100000000001E-11</c:v>
                      </c:pt>
                      <c:pt idx="3183">
                        <c:v>6.3293100000000001E-11</c:v>
                      </c:pt>
                      <c:pt idx="3184">
                        <c:v>5.8224900000000005E-11</c:v>
                      </c:pt>
                      <c:pt idx="3185">
                        <c:v>5.8224900000000005E-11</c:v>
                      </c:pt>
                      <c:pt idx="3186">
                        <c:v>6.45468E-11</c:v>
                      </c:pt>
                      <c:pt idx="3187">
                        <c:v>6.45468E-11</c:v>
                      </c:pt>
                      <c:pt idx="3188">
                        <c:v>5.8448199999999997E-11</c:v>
                      </c:pt>
                      <c:pt idx="3189">
                        <c:v>5.8448199999999997E-11</c:v>
                      </c:pt>
                      <c:pt idx="3190">
                        <c:v>5.6217699999999998E-11</c:v>
                      </c:pt>
                      <c:pt idx="3191">
                        <c:v>5.6217699999999998E-11</c:v>
                      </c:pt>
                      <c:pt idx="3192">
                        <c:v>5.8852500000000004E-11</c:v>
                      </c:pt>
                      <c:pt idx="3193">
                        <c:v>5.8852500000000004E-11</c:v>
                      </c:pt>
                      <c:pt idx="3194">
                        <c:v>6.1278499999999994E-11</c:v>
                      </c:pt>
                      <c:pt idx="3195">
                        <c:v>6.1278499999999994E-11</c:v>
                      </c:pt>
                      <c:pt idx="3196">
                        <c:v>6.27328E-11</c:v>
                      </c:pt>
                      <c:pt idx="3197">
                        <c:v>6.27328E-11</c:v>
                      </c:pt>
                      <c:pt idx="3198">
                        <c:v>6.0273799999999999E-11</c:v>
                      </c:pt>
                      <c:pt idx="3199">
                        <c:v>6.0273799999999999E-11</c:v>
                      </c:pt>
                      <c:pt idx="3200">
                        <c:v>5.5646100000000001E-11</c:v>
                      </c:pt>
                      <c:pt idx="3201">
                        <c:v>5.5646100000000001E-11</c:v>
                      </c:pt>
                      <c:pt idx="3202">
                        <c:v>6.0823099999999996E-11</c:v>
                      </c:pt>
                      <c:pt idx="3203">
                        <c:v>6.0823099999999996E-11</c:v>
                      </c:pt>
                      <c:pt idx="3204">
                        <c:v>6.6444500000000005E-11</c:v>
                      </c:pt>
                      <c:pt idx="3205">
                        <c:v>6.6444500000000005E-11</c:v>
                      </c:pt>
                      <c:pt idx="3206">
                        <c:v>6.0287099999999999E-11</c:v>
                      </c:pt>
                      <c:pt idx="3207">
                        <c:v>6.0287099999999999E-11</c:v>
                      </c:pt>
                      <c:pt idx="3208">
                        <c:v>5.81576E-11</c:v>
                      </c:pt>
                      <c:pt idx="3209">
                        <c:v>5.81576E-11</c:v>
                      </c:pt>
                      <c:pt idx="3210">
                        <c:v>6.2463899999999999E-11</c:v>
                      </c:pt>
                      <c:pt idx="3211">
                        <c:v>6.2463899999999999E-11</c:v>
                      </c:pt>
                      <c:pt idx="3212">
                        <c:v>5.7122999999999999E-11</c:v>
                      </c:pt>
                      <c:pt idx="3213">
                        <c:v>5.7122999999999999E-11</c:v>
                      </c:pt>
                      <c:pt idx="3214">
                        <c:v>6.6890599999999999E-11</c:v>
                      </c:pt>
                      <c:pt idx="3215">
                        <c:v>6.6890599999999999E-11</c:v>
                      </c:pt>
                      <c:pt idx="3216">
                        <c:v>6.0984799999999998E-11</c:v>
                      </c:pt>
                      <c:pt idx="3217">
                        <c:v>6.0984799999999998E-11</c:v>
                      </c:pt>
                      <c:pt idx="3218">
                        <c:v>5.6526200000000001E-11</c:v>
                      </c:pt>
                      <c:pt idx="3219">
                        <c:v>5.6526200000000001E-11</c:v>
                      </c:pt>
                      <c:pt idx="3220">
                        <c:v>6.5323799999999997E-11</c:v>
                      </c:pt>
                      <c:pt idx="3221">
                        <c:v>6.5323799999999997E-11</c:v>
                      </c:pt>
                      <c:pt idx="3222">
                        <c:v>1.16143E-10</c:v>
                      </c:pt>
                      <c:pt idx="3223">
                        <c:v>1.16143E-10</c:v>
                      </c:pt>
                      <c:pt idx="3224">
                        <c:v>6.56397E-11</c:v>
                      </c:pt>
                      <c:pt idx="3225">
                        <c:v>6.56397E-11</c:v>
                      </c:pt>
                      <c:pt idx="3226">
                        <c:v>6.4535799999999996E-11</c:v>
                      </c:pt>
                      <c:pt idx="3227">
                        <c:v>6.4535799999999996E-11</c:v>
                      </c:pt>
                      <c:pt idx="3228">
                        <c:v>5.8830299999999997E-11</c:v>
                      </c:pt>
                      <c:pt idx="3229">
                        <c:v>5.8830299999999997E-11</c:v>
                      </c:pt>
                      <c:pt idx="3230">
                        <c:v>6.1877100000000003E-11</c:v>
                      </c:pt>
                      <c:pt idx="3231">
                        <c:v>6.1877100000000003E-11</c:v>
                      </c:pt>
                      <c:pt idx="3232">
                        <c:v>5.4610099999999999E-11</c:v>
                      </c:pt>
                      <c:pt idx="3233">
                        <c:v>5.4610099999999999E-11</c:v>
                      </c:pt>
                      <c:pt idx="3234">
                        <c:v>5.7781100000000001E-11</c:v>
                      </c:pt>
                      <c:pt idx="3235">
                        <c:v>5.7781100000000001E-11</c:v>
                      </c:pt>
                      <c:pt idx="3236">
                        <c:v>6.0518700000000001E-11</c:v>
                      </c:pt>
                      <c:pt idx="3237">
                        <c:v>6.0518700000000001E-11</c:v>
                      </c:pt>
                      <c:pt idx="3238">
                        <c:v>5.9527399999999999E-11</c:v>
                      </c:pt>
                      <c:pt idx="3239">
                        <c:v>5.9527399999999999E-11</c:v>
                      </c:pt>
                      <c:pt idx="3240">
                        <c:v>5.4451099999999998E-11</c:v>
                      </c:pt>
                      <c:pt idx="3241">
                        <c:v>5.4451099999999998E-11</c:v>
                      </c:pt>
                      <c:pt idx="3242">
                        <c:v>6.0419799999999997E-11</c:v>
                      </c:pt>
                      <c:pt idx="3243">
                        <c:v>6.0419799999999997E-11</c:v>
                      </c:pt>
                      <c:pt idx="3244">
                        <c:v>5.8601299999999997E-11</c:v>
                      </c:pt>
                      <c:pt idx="3245">
                        <c:v>5.8601299999999997E-11</c:v>
                      </c:pt>
                      <c:pt idx="3246">
                        <c:v>5.3759100000000001E-11</c:v>
                      </c:pt>
                      <c:pt idx="3247">
                        <c:v>5.3759100000000001E-11</c:v>
                      </c:pt>
                      <c:pt idx="3248">
                        <c:v>6.74374E-11</c:v>
                      </c:pt>
                      <c:pt idx="3249">
                        <c:v>6.74374E-11</c:v>
                      </c:pt>
                      <c:pt idx="3250">
                        <c:v>5.5912100000000001E-11</c:v>
                      </c:pt>
                      <c:pt idx="3251">
                        <c:v>5.5912100000000001E-11</c:v>
                      </c:pt>
                      <c:pt idx="3252">
                        <c:v>5.5541400000000003E-11</c:v>
                      </c:pt>
                      <c:pt idx="3253">
                        <c:v>5.5541400000000003E-11</c:v>
                      </c:pt>
                      <c:pt idx="3254">
                        <c:v>6.0534899999999995E-11</c:v>
                      </c:pt>
                      <c:pt idx="3255">
                        <c:v>6.0534899999999995E-11</c:v>
                      </c:pt>
                      <c:pt idx="3256">
                        <c:v>5.4103900000000002E-11</c:v>
                      </c:pt>
                      <c:pt idx="3257">
                        <c:v>5.4103900000000002E-11</c:v>
                      </c:pt>
                      <c:pt idx="3258">
                        <c:v>5.6159499999999999E-11</c:v>
                      </c:pt>
                      <c:pt idx="3259">
                        <c:v>5.6159499999999999E-11</c:v>
                      </c:pt>
                      <c:pt idx="3260">
                        <c:v>5.5216300000000001E-11</c:v>
                      </c:pt>
                      <c:pt idx="3261">
                        <c:v>5.5216300000000001E-11</c:v>
                      </c:pt>
                      <c:pt idx="3262">
                        <c:v>6.3129700000000001E-11</c:v>
                      </c:pt>
                      <c:pt idx="3263">
                        <c:v>6.3129700000000001E-11</c:v>
                      </c:pt>
                      <c:pt idx="3264">
                        <c:v>5.9589700000000006E-11</c:v>
                      </c:pt>
                      <c:pt idx="3265">
                        <c:v>5.9589700000000006E-11</c:v>
                      </c:pt>
                      <c:pt idx="3266">
                        <c:v>6.3638600000000006E-11</c:v>
                      </c:pt>
                      <c:pt idx="3267">
                        <c:v>6.3638600000000006E-11</c:v>
                      </c:pt>
                      <c:pt idx="3268">
                        <c:v>5.9990899999999994E-11</c:v>
                      </c:pt>
                      <c:pt idx="3269">
                        <c:v>5.9990899999999994E-11</c:v>
                      </c:pt>
                      <c:pt idx="3270">
                        <c:v>6.0981799999999998E-11</c:v>
                      </c:pt>
                      <c:pt idx="3271">
                        <c:v>6.0981799999999998E-11</c:v>
                      </c:pt>
                      <c:pt idx="3272">
                        <c:v>5.9343100000000005E-11</c:v>
                      </c:pt>
                      <c:pt idx="3273">
                        <c:v>5.9343100000000005E-11</c:v>
                      </c:pt>
                      <c:pt idx="3274">
                        <c:v>5.9493600000000003E-11</c:v>
                      </c:pt>
                      <c:pt idx="3275">
                        <c:v>5.9493600000000003E-11</c:v>
                      </c:pt>
                      <c:pt idx="3276">
                        <c:v>5.7884499999999998E-11</c:v>
                      </c:pt>
                      <c:pt idx="3277">
                        <c:v>5.7884499999999998E-11</c:v>
                      </c:pt>
                      <c:pt idx="3278">
                        <c:v>6.7197399999999996E-11</c:v>
                      </c:pt>
                      <c:pt idx="3279">
                        <c:v>6.7197399999999996E-11</c:v>
                      </c:pt>
                      <c:pt idx="3280">
                        <c:v>5.9252499999999998E-11</c:v>
                      </c:pt>
                      <c:pt idx="3281">
                        <c:v>5.9252499999999998E-11</c:v>
                      </c:pt>
                      <c:pt idx="3282">
                        <c:v>6.5474900000000006E-11</c:v>
                      </c:pt>
                      <c:pt idx="3283">
                        <c:v>6.5474900000000006E-11</c:v>
                      </c:pt>
                      <c:pt idx="3284">
                        <c:v>5.3504199999999997E-11</c:v>
                      </c:pt>
                      <c:pt idx="3285">
                        <c:v>5.3504199999999997E-11</c:v>
                      </c:pt>
                      <c:pt idx="3286">
                        <c:v>5.52596E-11</c:v>
                      </c:pt>
                      <c:pt idx="3287">
                        <c:v>5.52596E-11</c:v>
                      </c:pt>
                      <c:pt idx="3288">
                        <c:v>5.8658499999999994E-11</c:v>
                      </c:pt>
                      <c:pt idx="3289">
                        <c:v>5.8658499999999994E-11</c:v>
                      </c:pt>
                      <c:pt idx="3290">
                        <c:v>6.6683100000000002E-11</c:v>
                      </c:pt>
                      <c:pt idx="3291">
                        <c:v>6.6683100000000002E-11</c:v>
                      </c:pt>
                      <c:pt idx="3292">
                        <c:v>5.8628699999999995E-11</c:v>
                      </c:pt>
                      <c:pt idx="3293">
                        <c:v>5.8628699999999995E-11</c:v>
                      </c:pt>
                      <c:pt idx="3294">
                        <c:v>5.7304000000000001E-11</c:v>
                      </c:pt>
                      <c:pt idx="3295">
                        <c:v>5.7304000000000001E-11</c:v>
                      </c:pt>
                      <c:pt idx="3296">
                        <c:v>5.7901099999999997E-11</c:v>
                      </c:pt>
                      <c:pt idx="3297">
                        <c:v>5.7901099999999997E-11</c:v>
                      </c:pt>
                      <c:pt idx="3298">
                        <c:v>5.6970700000000002E-11</c:v>
                      </c:pt>
                      <c:pt idx="3299">
                        <c:v>5.6970700000000002E-11</c:v>
                      </c:pt>
                      <c:pt idx="3300">
                        <c:v>5.9158299999999994E-11</c:v>
                      </c:pt>
                      <c:pt idx="3301">
                        <c:v>5.9158299999999994E-11</c:v>
                      </c:pt>
                      <c:pt idx="3302">
                        <c:v>5.0332E-11</c:v>
                      </c:pt>
                      <c:pt idx="3303">
                        <c:v>5.0332E-11</c:v>
                      </c:pt>
                      <c:pt idx="3304">
                        <c:v>5.8114699999999999E-11</c:v>
                      </c:pt>
                      <c:pt idx="3305">
                        <c:v>5.8114699999999999E-11</c:v>
                      </c:pt>
                      <c:pt idx="3306">
                        <c:v>5.17327E-11</c:v>
                      </c:pt>
                      <c:pt idx="3307">
                        <c:v>5.17327E-11</c:v>
                      </c:pt>
                      <c:pt idx="3308">
                        <c:v>6.44057E-11</c:v>
                      </c:pt>
                      <c:pt idx="3309">
                        <c:v>6.44057E-11</c:v>
                      </c:pt>
                      <c:pt idx="3310">
                        <c:v>5.6098799999999998E-11</c:v>
                      </c:pt>
                      <c:pt idx="3311">
                        <c:v>5.6098799999999998E-11</c:v>
                      </c:pt>
                      <c:pt idx="3312">
                        <c:v>5.9668600000000005E-11</c:v>
                      </c:pt>
                      <c:pt idx="3313">
                        <c:v>5.9668600000000005E-11</c:v>
                      </c:pt>
                      <c:pt idx="3314">
                        <c:v>5.7620999999999999E-11</c:v>
                      </c:pt>
                      <c:pt idx="3315">
                        <c:v>5.7620999999999999E-11</c:v>
                      </c:pt>
                      <c:pt idx="3316">
                        <c:v>5.6036199999999998E-11</c:v>
                      </c:pt>
                      <c:pt idx="3317">
                        <c:v>5.6036199999999998E-11</c:v>
                      </c:pt>
                      <c:pt idx="3318">
                        <c:v>5.3794700000000001E-11</c:v>
                      </c:pt>
                      <c:pt idx="3319">
                        <c:v>5.3794700000000001E-11</c:v>
                      </c:pt>
                      <c:pt idx="3320">
                        <c:v>6.7960200000000003E-11</c:v>
                      </c:pt>
                      <c:pt idx="3321">
                        <c:v>6.7960200000000003E-11</c:v>
                      </c:pt>
                      <c:pt idx="3322">
                        <c:v>5.749E-11</c:v>
                      </c:pt>
                      <c:pt idx="3323">
                        <c:v>5.749E-11</c:v>
                      </c:pt>
                      <c:pt idx="3324">
                        <c:v>5.91597E-11</c:v>
                      </c:pt>
                      <c:pt idx="3325">
                        <c:v>5.91597E-11</c:v>
                      </c:pt>
                      <c:pt idx="3326">
                        <c:v>5.8812299999999998E-11</c:v>
                      </c:pt>
                      <c:pt idx="3327">
                        <c:v>5.8812299999999998E-11</c:v>
                      </c:pt>
                      <c:pt idx="3328">
                        <c:v>6.0052200000000005E-11</c:v>
                      </c:pt>
                      <c:pt idx="3329">
                        <c:v>6.0052200000000005E-11</c:v>
                      </c:pt>
                      <c:pt idx="3330">
                        <c:v>5.3920700000000003E-11</c:v>
                      </c:pt>
                      <c:pt idx="3331">
                        <c:v>5.3920700000000003E-11</c:v>
                      </c:pt>
                      <c:pt idx="3332">
                        <c:v>5.4564199999999998E-11</c:v>
                      </c:pt>
                      <c:pt idx="3333">
                        <c:v>5.4564199999999998E-11</c:v>
                      </c:pt>
                      <c:pt idx="3334">
                        <c:v>5.5874600000000003E-11</c:v>
                      </c:pt>
                      <c:pt idx="3335">
                        <c:v>5.5874600000000003E-11</c:v>
                      </c:pt>
                      <c:pt idx="3336">
                        <c:v>5.7853499999999997E-11</c:v>
                      </c:pt>
                      <c:pt idx="3337">
                        <c:v>5.7853499999999997E-11</c:v>
                      </c:pt>
                      <c:pt idx="3338">
                        <c:v>6.7057599999999997E-11</c:v>
                      </c:pt>
                      <c:pt idx="3339">
                        <c:v>6.7057599999999997E-11</c:v>
                      </c:pt>
                      <c:pt idx="3340">
                        <c:v>4.79558E-11</c:v>
                      </c:pt>
                      <c:pt idx="3341">
                        <c:v>4.79558E-11</c:v>
                      </c:pt>
                      <c:pt idx="3342">
                        <c:v>5.6469800000000001E-11</c:v>
                      </c:pt>
                      <c:pt idx="3343">
                        <c:v>5.6469800000000001E-11</c:v>
                      </c:pt>
                      <c:pt idx="3344">
                        <c:v>5.8264100000000003E-11</c:v>
                      </c:pt>
                      <c:pt idx="3345">
                        <c:v>5.8264100000000003E-11</c:v>
                      </c:pt>
                      <c:pt idx="3346">
                        <c:v>5.1789899999999997E-11</c:v>
                      </c:pt>
                      <c:pt idx="3347">
                        <c:v>5.1789899999999997E-11</c:v>
                      </c:pt>
                      <c:pt idx="3348">
                        <c:v>5.3903200000000002E-11</c:v>
                      </c:pt>
                      <c:pt idx="3349">
                        <c:v>5.3903200000000002E-11</c:v>
                      </c:pt>
                      <c:pt idx="3350">
                        <c:v>6.7443799999999998E-11</c:v>
                      </c:pt>
                      <c:pt idx="3351">
                        <c:v>6.7443799999999998E-11</c:v>
                      </c:pt>
                      <c:pt idx="3352">
                        <c:v>5.27632E-11</c:v>
                      </c:pt>
                      <c:pt idx="3353">
                        <c:v>5.27632E-11</c:v>
                      </c:pt>
                      <c:pt idx="3354">
                        <c:v>5.8183E-11</c:v>
                      </c:pt>
                      <c:pt idx="3355">
                        <c:v>5.8183E-11</c:v>
                      </c:pt>
                      <c:pt idx="3356">
                        <c:v>5.2559599999999999E-11</c:v>
                      </c:pt>
                      <c:pt idx="3357">
                        <c:v>5.2559599999999999E-11</c:v>
                      </c:pt>
                      <c:pt idx="3358">
                        <c:v>5.87435E-11</c:v>
                      </c:pt>
                      <c:pt idx="3359">
                        <c:v>5.87435E-11</c:v>
                      </c:pt>
                      <c:pt idx="3360">
                        <c:v>5.7053700000000003E-11</c:v>
                      </c:pt>
                      <c:pt idx="3361">
                        <c:v>5.7053700000000003E-11</c:v>
                      </c:pt>
                      <c:pt idx="3362">
                        <c:v>6.1510799999999999E-11</c:v>
                      </c:pt>
                      <c:pt idx="3363">
                        <c:v>6.1510799999999999E-11</c:v>
                      </c:pt>
                      <c:pt idx="3364">
                        <c:v>6.2349399999999999E-11</c:v>
                      </c:pt>
                      <c:pt idx="3365">
                        <c:v>6.2349399999999999E-11</c:v>
                      </c:pt>
                      <c:pt idx="3366">
                        <c:v>5.5893199999999999E-11</c:v>
                      </c:pt>
                      <c:pt idx="3367">
                        <c:v>5.5893199999999999E-11</c:v>
                      </c:pt>
                      <c:pt idx="3368">
                        <c:v>5.4414400000000003E-11</c:v>
                      </c:pt>
                      <c:pt idx="3369">
                        <c:v>5.4414400000000003E-11</c:v>
                      </c:pt>
                      <c:pt idx="3370">
                        <c:v>5.8398300000000001E-11</c:v>
                      </c:pt>
                      <c:pt idx="3371">
                        <c:v>5.8398300000000001E-11</c:v>
                      </c:pt>
                      <c:pt idx="3372">
                        <c:v>6.0783199999999995E-11</c:v>
                      </c:pt>
                      <c:pt idx="3373">
                        <c:v>6.0783199999999995E-11</c:v>
                      </c:pt>
                      <c:pt idx="3374">
                        <c:v>5.8413199999999994E-11</c:v>
                      </c:pt>
                      <c:pt idx="3375">
                        <c:v>5.8413199999999994E-11</c:v>
                      </c:pt>
                      <c:pt idx="3376">
                        <c:v>6.2156999999999995E-11</c:v>
                      </c:pt>
                      <c:pt idx="3377">
                        <c:v>6.2156999999999995E-11</c:v>
                      </c:pt>
                      <c:pt idx="3378">
                        <c:v>5.6773499999999999E-11</c:v>
                      </c:pt>
                      <c:pt idx="3379">
                        <c:v>5.6773499999999999E-11</c:v>
                      </c:pt>
                      <c:pt idx="3380">
                        <c:v>6.3522600000000006E-11</c:v>
                      </c:pt>
                      <c:pt idx="3381">
                        <c:v>6.3522600000000006E-11</c:v>
                      </c:pt>
                      <c:pt idx="3382">
                        <c:v>5.48611E-11</c:v>
                      </c:pt>
                      <c:pt idx="3383">
                        <c:v>5.48611E-11</c:v>
                      </c:pt>
                      <c:pt idx="3384">
                        <c:v>5.5196199999999998E-11</c:v>
                      </c:pt>
                      <c:pt idx="3385">
                        <c:v>5.5196199999999998E-11</c:v>
                      </c:pt>
                      <c:pt idx="3386">
                        <c:v>5.5361099999999998E-11</c:v>
                      </c:pt>
                      <c:pt idx="3387">
                        <c:v>5.5361099999999998E-11</c:v>
                      </c:pt>
                      <c:pt idx="3388">
                        <c:v>5.4983E-11</c:v>
                      </c:pt>
                      <c:pt idx="3389">
                        <c:v>5.4983E-11</c:v>
                      </c:pt>
                      <c:pt idx="3390">
                        <c:v>5.2570700000000003E-11</c:v>
                      </c:pt>
                      <c:pt idx="3391">
                        <c:v>5.2570700000000003E-11</c:v>
                      </c:pt>
                      <c:pt idx="3392">
                        <c:v>5.9055899999999999E-11</c:v>
                      </c:pt>
                      <c:pt idx="3393">
                        <c:v>5.9055899999999999E-11</c:v>
                      </c:pt>
                      <c:pt idx="3394">
                        <c:v>5.3940100000000003E-11</c:v>
                      </c:pt>
                      <c:pt idx="3395">
                        <c:v>5.3940100000000003E-11</c:v>
                      </c:pt>
                      <c:pt idx="3396">
                        <c:v>5.43228E-11</c:v>
                      </c:pt>
                      <c:pt idx="3397">
                        <c:v>5.43228E-11</c:v>
                      </c:pt>
                      <c:pt idx="3398">
                        <c:v>5.6346899999999999E-11</c:v>
                      </c:pt>
                      <c:pt idx="3399">
                        <c:v>5.6346899999999999E-11</c:v>
                      </c:pt>
                      <c:pt idx="3400">
                        <c:v>6.5102099999999997E-11</c:v>
                      </c:pt>
                      <c:pt idx="3401">
                        <c:v>6.5102099999999997E-11</c:v>
                      </c:pt>
                      <c:pt idx="3402">
                        <c:v>5.8178799999999998E-11</c:v>
                      </c:pt>
                      <c:pt idx="3403">
                        <c:v>5.8178799999999998E-11</c:v>
                      </c:pt>
                      <c:pt idx="3404">
                        <c:v>5.9866900000000003E-11</c:v>
                      </c:pt>
                      <c:pt idx="3405">
                        <c:v>5.9866900000000003E-11</c:v>
                      </c:pt>
                      <c:pt idx="3406">
                        <c:v>5.6525E-11</c:v>
                      </c:pt>
                      <c:pt idx="3407">
                        <c:v>5.6525E-11</c:v>
                      </c:pt>
                      <c:pt idx="3408">
                        <c:v>5.81026E-11</c:v>
                      </c:pt>
                      <c:pt idx="3409">
                        <c:v>5.81026E-11</c:v>
                      </c:pt>
                      <c:pt idx="3410">
                        <c:v>5.3410800000000003E-11</c:v>
                      </c:pt>
                      <c:pt idx="3411">
                        <c:v>5.3410800000000003E-11</c:v>
                      </c:pt>
                      <c:pt idx="3412">
                        <c:v>5.3938499999999997E-11</c:v>
                      </c:pt>
                      <c:pt idx="3413">
                        <c:v>5.3938499999999997E-11</c:v>
                      </c:pt>
                      <c:pt idx="3414">
                        <c:v>6.6487699999999998E-11</c:v>
                      </c:pt>
                      <c:pt idx="3415">
                        <c:v>6.6487699999999998E-11</c:v>
                      </c:pt>
                      <c:pt idx="3416">
                        <c:v>5.9079399999999994E-11</c:v>
                      </c:pt>
                      <c:pt idx="3417">
                        <c:v>5.9079399999999994E-11</c:v>
                      </c:pt>
                      <c:pt idx="3418">
                        <c:v>6.9607600000000003E-11</c:v>
                      </c:pt>
                      <c:pt idx="3419">
                        <c:v>6.9607600000000003E-11</c:v>
                      </c:pt>
                      <c:pt idx="3420">
                        <c:v>5.4442299999999998E-11</c:v>
                      </c:pt>
                      <c:pt idx="3421">
                        <c:v>5.4442299999999998E-11</c:v>
                      </c:pt>
                      <c:pt idx="3422">
                        <c:v>5.6065000000000002E-11</c:v>
                      </c:pt>
                      <c:pt idx="3423">
                        <c:v>5.6065000000000002E-11</c:v>
                      </c:pt>
                      <c:pt idx="3424">
                        <c:v>4.9134400000000003E-11</c:v>
                      </c:pt>
                      <c:pt idx="3425">
                        <c:v>4.9134400000000003E-11</c:v>
                      </c:pt>
                      <c:pt idx="3426">
                        <c:v>5.3211199999999998E-11</c:v>
                      </c:pt>
                      <c:pt idx="3427">
                        <c:v>5.3211199999999998E-11</c:v>
                      </c:pt>
                      <c:pt idx="3428">
                        <c:v>5.4976900000000001E-11</c:v>
                      </c:pt>
                      <c:pt idx="3429">
                        <c:v>5.4976900000000001E-11</c:v>
                      </c:pt>
                      <c:pt idx="3430">
                        <c:v>5.5676199999999999E-11</c:v>
                      </c:pt>
                      <c:pt idx="3431">
                        <c:v>5.5676199999999999E-11</c:v>
                      </c:pt>
                      <c:pt idx="3432">
                        <c:v>5.5711000000000003E-11</c:v>
                      </c:pt>
                      <c:pt idx="3433">
                        <c:v>5.5711000000000003E-11</c:v>
                      </c:pt>
                      <c:pt idx="3434">
                        <c:v>5.7696400000000001E-11</c:v>
                      </c:pt>
                      <c:pt idx="3435">
                        <c:v>5.7696400000000001E-11</c:v>
                      </c:pt>
                      <c:pt idx="3436">
                        <c:v>5.3256400000000002E-11</c:v>
                      </c:pt>
                      <c:pt idx="3437">
                        <c:v>5.3256400000000002E-11</c:v>
                      </c:pt>
                      <c:pt idx="3438">
                        <c:v>5.7381699999999999E-11</c:v>
                      </c:pt>
                      <c:pt idx="3439">
                        <c:v>5.7381699999999999E-11</c:v>
                      </c:pt>
                      <c:pt idx="3440">
                        <c:v>6.2159199999999999E-11</c:v>
                      </c:pt>
                      <c:pt idx="3441">
                        <c:v>6.2159199999999999E-11</c:v>
                      </c:pt>
                      <c:pt idx="3442">
                        <c:v>4.8170499999999998E-11</c:v>
                      </c:pt>
                      <c:pt idx="3443">
                        <c:v>4.8170499999999998E-11</c:v>
                      </c:pt>
                      <c:pt idx="3444">
                        <c:v>6.56695E-11</c:v>
                      </c:pt>
                      <c:pt idx="3445">
                        <c:v>6.56695E-11</c:v>
                      </c:pt>
                      <c:pt idx="3446">
                        <c:v>6.3081999999999995E-11</c:v>
                      </c:pt>
                      <c:pt idx="3447">
                        <c:v>6.3081999999999995E-11</c:v>
                      </c:pt>
                      <c:pt idx="3448">
                        <c:v>1.3655099999999999E-10</c:v>
                      </c:pt>
                      <c:pt idx="3449">
                        <c:v>1.3655099999999999E-10</c:v>
                      </c:pt>
                      <c:pt idx="3450">
                        <c:v>5.9362499999999998E-11</c:v>
                      </c:pt>
                      <c:pt idx="3451">
                        <c:v>5.9362499999999998E-11</c:v>
                      </c:pt>
                      <c:pt idx="3452">
                        <c:v>6.1200099999999999E-11</c:v>
                      </c:pt>
                      <c:pt idx="3453">
                        <c:v>6.1200099999999999E-11</c:v>
                      </c:pt>
                      <c:pt idx="3454">
                        <c:v>4.68451E-11</c:v>
                      </c:pt>
                      <c:pt idx="3455">
                        <c:v>4.68451E-11</c:v>
                      </c:pt>
                      <c:pt idx="3456">
                        <c:v>5.7790100000000001E-11</c:v>
                      </c:pt>
                      <c:pt idx="3457">
                        <c:v>5.7790100000000001E-11</c:v>
                      </c:pt>
                      <c:pt idx="3458">
                        <c:v>5.6477000000000002E-11</c:v>
                      </c:pt>
                      <c:pt idx="3459">
                        <c:v>5.6477000000000002E-11</c:v>
                      </c:pt>
                      <c:pt idx="3460">
                        <c:v>5.9054799999999998E-11</c:v>
                      </c:pt>
                      <c:pt idx="3461">
                        <c:v>5.9054799999999998E-11</c:v>
                      </c:pt>
                      <c:pt idx="3462">
                        <c:v>5.7962400000000002E-11</c:v>
                      </c:pt>
                      <c:pt idx="3463">
                        <c:v>5.7962400000000002E-11</c:v>
                      </c:pt>
                      <c:pt idx="3464">
                        <c:v>5.4838300000000002E-11</c:v>
                      </c:pt>
                      <c:pt idx="3465">
                        <c:v>5.4838300000000002E-11</c:v>
                      </c:pt>
                      <c:pt idx="3466">
                        <c:v>5.00956E-11</c:v>
                      </c:pt>
                      <c:pt idx="3467">
                        <c:v>5.00956E-11</c:v>
                      </c:pt>
                      <c:pt idx="3468">
                        <c:v>6.2378400000000002E-11</c:v>
                      </c:pt>
                      <c:pt idx="3469">
                        <c:v>6.2378400000000002E-11</c:v>
                      </c:pt>
                      <c:pt idx="3470">
                        <c:v>5.4302E-11</c:v>
                      </c:pt>
                      <c:pt idx="3471">
                        <c:v>5.4302E-11</c:v>
                      </c:pt>
                      <c:pt idx="3472">
                        <c:v>5.0588199999999998E-11</c:v>
                      </c:pt>
                      <c:pt idx="3473">
                        <c:v>5.0588199999999998E-11</c:v>
                      </c:pt>
                      <c:pt idx="3474">
                        <c:v>6.1695500000000004E-11</c:v>
                      </c:pt>
                      <c:pt idx="3475">
                        <c:v>6.1695500000000004E-11</c:v>
                      </c:pt>
                      <c:pt idx="3476">
                        <c:v>5.7934799999999999E-11</c:v>
                      </c:pt>
                      <c:pt idx="3477">
                        <c:v>5.7934799999999999E-11</c:v>
                      </c:pt>
                      <c:pt idx="3478">
                        <c:v>5.4412299999999999E-11</c:v>
                      </c:pt>
                      <c:pt idx="3479">
                        <c:v>5.4412299999999999E-11</c:v>
                      </c:pt>
                      <c:pt idx="3480">
                        <c:v>5.2117600000000001E-11</c:v>
                      </c:pt>
                      <c:pt idx="3481">
                        <c:v>5.2117600000000001E-11</c:v>
                      </c:pt>
                      <c:pt idx="3482">
                        <c:v>5.43898E-11</c:v>
                      </c:pt>
                      <c:pt idx="3483">
                        <c:v>5.43898E-11</c:v>
                      </c:pt>
                      <c:pt idx="3484">
                        <c:v>5.17996E-11</c:v>
                      </c:pt>
                      <c:pt idx="3485">
                        <c:v>5.17996E-11</c:v>
                      </c:pt>
                      <c:pt idx="3486">
                        <c:v>5.4347199999999998E-11</c:v>
                      </c:pt>
                      <c:pt idx="3487">
                        <c:v>5.4347199999999998E-11</c:v>
                      </c:pt>
                      <c:pt idx="3488">
                        <c:v>4.8706500000000001E-11</c:v>
                      </c:pt>
                      <c:pt idx="3489">
                        <c:v>4.8706500000000001E-11</c:v>
                      </c:pt>
                      <c:pt idx="3490">
                        <c:v>5.7899399999999998E-11</c:v>
                      </c:pt>
                      <c:pt idx="3491">
                        <c:v>5.7899399999999998E-11</c:v>
                      </c:pt>
                      <c:pt idx="3492">
                        <c:v>5.5319399999999999E-11</c:v>
                      </c:pt>
                      <c:pt idx="3493">
                        <c:v>5.5319399999999999E-11</c:v>
                      </c:pt>
                      <c:pt idx="3494">
                        <c:v>5.3787100000000002E-11</c:v>
                      </c:pt>
                      <c:pt idx="3495">
                        <c:v>5.3787100000000002E-11</c:v>
                      </c:pt>
                      <c:pt idx="3496">
                        <c:v>5.06159E-11</c:v>
                      </c:pt>
                      <c:pt idx="3497">
                        <c:v>5.06159E-11</c:v>
                      </c:pt>
                      <c:pt idx="3498">
                        <c:v>5.1998400000000002E-11</c:v>
                      </c:pt>
                      <c:pt idx="3499">
                        <c:v>5.1998400000000002E-11</c:v>
                      </c:pt>
                      <c:pt idx="3500">
                        <c:v>5.2238499999999999E-11</c:v>
                      </c:pt>
                      <c:pt idx="3501">
                        <c:v>5.2238499999999999E-11</c:v>
                      </c:pt>
                      <c:pt idx="3502">
                        <c:v>6.0369599999999996E-11</c:v>
                      </c:pt>
                      <c:pt idx="3503">
                        <c:v>6.0369599999999996E-11</c:v>
                      </c:pt>
                      <c:pt idx="3504">
                        <c:v>6.1931399999999994E-11</c:v>
                      </c:pt>
                      <c:pt idx="3505">
                        <c:v>6.1931399999999994E-11</c:v>
                      </c:pt>
                      <c:pt idx="3506">
                        <c:v>5.1990900000000002E-11</c:v>
                      </c:pt>
                      <c:pt idx="3507">
                        <c:v>5.1990900000000002E-11</c:v>
                      </c:pt>
                      <c:pt idx="3508">
                        <c:v>6.2506999999999999E-11</c:v>
                      </c:pt>
                      <c:pt idx="3509">
                        <c:v>6.2506999999999999E-11</c:v>
                      </c:pt>
                      <c:pt idx="3510">
                        <c:v>5.7496599999999997E-11</c:v>
                      </c:pt>
                      <c:pt idx="3511">
                        <c:v>5.7496599999999997E-11</c:v>
                      </c:pt>
                      <c:pt idx="3512">
                        <c:v>5.8416499999999999E-11</c:v>
                      </c:pt>
                      <c:pt idx="3513">
                        <c:v>5.8416499999999999E-11</c:v>
                      </c:pt>
                      <c:pt idx="3514">
                        <c:v>6.0772400000000003E-11</c:v>
                      </c:pt>
                      <c:pt idx="3515">
                        <c:v>6.0772400000000003E-11</c:v>
                      </c:pt>
                      <c:pt idx="3516">
                        <c:v>5.8646600000000001E-11</c:v>
                      </c:pt>
                      <c:pt idx="3517">
                        <c:v>5.8646600000000001E-11</c:v>
                      </c:pt>
                      <c:pt idx="3518">
                        <c:v>5.3736800000000001E-11</c:v>
                      </c:pt>
                      <c:pt idx="3519">
                        <c:v>5.3736800000000001E-11</c:v>
                      </c:pt>
                      <c:pt idx="3520">
                        <c:v>5.2613499999999998E-11</c:v>
                      </c:pt>
                      <c:pt idx="3521">
                        <c:v>5.2613499999999998E-11</c:v>
                      </c:pt>
                      <c:pt idx="3522">
                        <c:v>5.4953499999999999E-11</c:v>
                      </c:pt>
                      <c:pt idx="3523">
                        <c:v>5.4953499999999999E-11</c:v>
                      </c:pt>
                      <c:pt idx="3524">
                        <c:v>5.5551299999999999E-11</c:v>
                      </c:pt>
                      <c:pt idx="3525">
                        <c:v>5.5551299999999999E-11</c:v>
                      </c:pt>
                      <c:pt idx="3526">
                        <c:v>5.4895899999999998E-11</c:v>
                      </c:pt>
                      <c:pt idx="3527">
                        <c:v>5.4895899999999998E-11</c:v>
                      </c:pt>
                      <c:pt idx="3528">
                        <c:v>5.9188100000000006E-11</c:v>
                      </c:pt>
                      <c:pt idx="3529">
                        <c:v>5.9188100000000006E-11</c:v>
                      </c:pt>
                      <c:pt idx="3530">
                        <c:v>5.60938E-11</c:v>
                      </c:pt>
                      <c:pt idx="3531">
                        <c:v>5.60938E-11</c:v>
                      </c:pt>
                      <c:pt idx="3532">
                        <c:v>5.032E-11</c:v>
                      </c:pt>
                      <c:pt idx="3533">
                        <c:v>5.032E-11</c:v>
                      </c:pt>
                      <c:pt idx="3534">
                        <c:v>5.45607E-11</c:v>
                      </c:pt>
                      <c:pt idx="3535">
                        <c:v>5.45607E-11</c:v>
                      </c:pt>
                      <c:pt idx="3536">
                        <c:v>5.6842299999999997E-11</c:v>
                      </c:pt>
                      <c:pt idx="3537">
                        <c:v>5.6842299999999997E-11</c:v>
                      </c:pt>
                      <c:pt idx="3538">
                        <c:v>5.3076300000000002E-11</c:v>
                      </c:pt>
                      <c:pt idx="3539">
                        <c:v>5.3076300000000002E-11</c:v>
                      </c:pt>
                      <c:pt idx="3540">
                        <c:v>5.8972600000000006E-11</c:v>
                      </c:pt>
                      <c:pt idx="3541">
                        <c:v>5.8972600000000006E-11</c:v>
                      </c:pt>
                      <c:pt idx="3542">
                        <c:v>4.76303E-11</c:v>
                      </c:pt>
                      <c:pt idx="3543">
                        <c:v>4.76303E-11</c:v>
                      </c:pt>
                      <c:pt idx="3544">
                        <c:v>5.51288E-11</c:v>
                      </c:pt>
                      <c:pt idx="3545">
                        <c:v>5.51288E-11</c:v>
                      </c:pt>
                      <c:pt idx="3546">
                        <c:v>5.26977E-11</c:v>
                      </c:pt>
                      <c:pt idx="3547">
                        <c:v>5.26977E-11</c:v>
                      </c:pt>
                      <c:pt idx="3548">
                        <c:v>5.1240200000000001E-11</c:v>
                      </c:pt>
                      <c:pt idx="3549">
                        <c:v>5.1240200000000001E-11</c:v>
                      </c:pt>
                      <c:pt idx="3550">
                        <c:v>5.8436900000000001E-11</c:v>
                      </c:pt>
                      <c:pt idx="3551">
                        <c:v>5.8436900000000001E-11</c:v>
                      </c:pt>
                      <c:pt idx="3552">
                        <c:v>5.7221299999999998E-11</c:v>
                      </c:pt>
                      <c:pt idx="3553">
                        <c:v>5.7221299999999998E-11</c:v>
                      </c:pt>
                      <c:pt idx="3554">
                        <c:v>5.4803599999999998E-11</c:v>
                      </c:pt>
                      <c:pt idx="3555">
                        <c:v>5.4803599999999998E-11</c:v>
                      </c:pt>
                      <c:pt idx="3556">
                        <c:v>1.69517E-10</c:v>
                      </c:pt>
                      <c:pt idx="3557">
                        <c:v>1.69517E-10</c:v>
                      </c:pt>
                      <c:pt idx="3558">
                        <c:v>5.8917900000000004E-11</c:v>
                      </c:pt>
                      <c:pt idx="3559">
                        <c:v>5.8917900000000004E-11</c:v>
                      </c:pt>
                      <c:pt idx="3560">
                        <c:v>6.0872300000000002E-11</c:v>
                      </c:pt>
                      <c:pt idx="3561">
                        <c:v>6.0872300000000002E-11</c:v>
                      </c:pt>
                      <c:pt idx="3562">
                        <c:v>5.6042199999999998E-11</c:v>
                      </c:pt>
                      <c:pt idx="3563">
                        <c:v>5.6042199999999998E-11</c:v>
                      </c:pt>
                      <c:pt idx="3564">
                        <c:v>6.1438200000000005E-11</c:v>
                      </c:pt>
                      <c:pt idx="3565">
                        <c:v>6.1438200000000005E-11</c:v>
                      </c:pt>
                      <c:pt idx="3566">
                        <c:v>5.64284E-11</c:v>
                      </c:pt>
                      <c:pt idx="3567">
                        <c:v>5.64284E-11</c:v>
                      </c:pt>
                      <c:pt idx="3568">
                        <c:v>6.1843299999999995E-11</c:v>
                      </c:pt>
                      <c:pt idx="3569">
                        <c:v>6.1843299999999995E-11</c:v>
                      </c:pt>
                      <c:pt idx="3570">
                        <c:v>5.2983000000000001E-11</c:v>
                      </c:pt>
                      <c:pt idx="3571">
                        <c:v>5.2983000000000001E-11</c:v>
                      </c:pt>
                      <c:pt idx="3572">
                        <c:v>5.5196800000000002E-11</c:v>
                      </c:pt>
                      <c:pt idx="3573">
                        <c:v>5.5196800000000002E-11</c:v>
                      </c:pt>
                      <c:pt idx="3574">
                        <c:v>5.6144100000000001E-11</c:v>
                      </c:pt>
                      <c:pt idx="3575">
                        <c:v>5.6144100000000001E-11</c:v>
                      </c:pt>
                      <c:pt idx="3576">
                        <c:v>5.1736199999999998E-11</c:v>
                      </c:pt>
                      <c:pt idx="3577">
                        <c:v>5.1736199999999998E-11</c:v>
                      </c:pt>
                      <c:pt idx="3578">
                        <c:v>4.7204600000000002E-11</c:v>
                      </c:pt>
                      <c:pt idx="3579">
                        <c:v>4.7204600000000002E-11</c:v>
                      </c:pt>
                      <c:pt idx="3580">
                        <c:v>5.0367999999999999E-11</c:v>
                      </c:pt>
                      <c:pt idx="3581">
                        <c:v>5.0367999999999999E-11</c:v>
                      </c:pt>
                      <c:pt idx="3582">
                        <c:v>5.9289500000000005E-11</c:v>
                      </c:pt>
                      <c:pt idx="3583">
                        <c:v>5.9289500000000005E-11</c:v>
                      </c:pt>
                      <c:pt idx="3584">
                        <c:v>6.5945999999999994E-11</c:v>
                      </c:pt>
                      <c:pt idx="3585">
                        <c:v>6.5945999999999994E-11</c:v>
                      </c:pt>
                      <c:pt idx="3586">
                        <c:v>5.5165199999999997E-11</c:v>
                      </c:pt>
                      <c:pt idx="3587">
                        <c:v>5.5165199999999997E-11</c:v>
                      </c:pt>
                      <c:pt idx="3588">
                        <c:v>6.4022299999999999E-11</c:v>
                      </c:pt>
                      <c:pt idx="3589">
                        <c:v>6.4022299999999999E-11</c:v>
                      </c:pt>
                      <c:pt idx="3590">
                        <c:v>5.3915799999999999E-11</c:v>
                      </c:pt>
                      <c:pt idx="3591">
                        <c:v>5.3915799999999999E-11</c:v>
                      </c:pt>
                      <c:pt idx="3592">
                        <c:v>6.5094100000000006E-11</c:v>
                      </c:pt>
                      <c:pt idx="3593">
                        <c:v>6.5094100000000006E-11</c:v>
                      </c:pt>
                      <c:pt idx="3594">
                        <c:v>5.7119300000000002E-11</c:v>
                      </c:pt>
                      <c:pt idx="3595">
                        <c:v>5.7119300000000002E-11</c:v>
                      </c:pt>
                      <c:pt idx="3596">
                        <c:v>5.8684499999999998E-11</c:v>
                      </c:pt>
                      <c:pt idx="3597">
                        <c:v>5.8684499999999998E-11</c:v>
                      </c:pt>
                      <c:pt idx="3598">
                        <c:v>5.4754900000000003E-11</c:v>
                      </c:pt>
                      <c:pt idx="3599">
                        <c:v>5.4754900000000003E-11</c:v>
                      </c:pt>
                      <c:pt idx="3600">
                        <c:v>5.1049500000000003E-11</c:v>
                      </c:pt>
                      <c:pt idx="3601">
                        <c:v>5.1049500000000003E-11</c:v>
                      </c:pt>
                      <c:pt idx="3602">
                        <c:v>5.55705E-11</c:v>
                      </c:pt>
                      <c:pt idx="3603">
                        <c:v>5.55705E-11</c:v>
                      </c:pt>
                      <c:pt idx="3604">
                        <c:v>5.6948500000000001E-11</c:v>
                      </c:pt>
                      <c:pt idx="3605">
                        <c:v>5.6948500000000001E-11</c:v>
                      </c:pt>
                      <c:pt idx="3606">
                        <c:v>5.3047699999999997E-11</c:v>
                      </c:pt>
                      <c:pt idx="3607">
                        <c:v>5.3047699999999997E-11</c:v>
                      </c:pt>
                      <c:pt idx="3608">
                        <c:v>5.7092800000000001E-11</c:v>
                      </c:pt>
                      <c:pt idx="3609">
                        <c:v>5.7092800000000001E-11</c:v>
                      </c:pt>
                      <c:pt idx="3610">
                        <c:v>5.8484100000000003E-11</c:v>
                      </c:pt>
                      <c:pt idx="3611">
                        <c:v>5.8484100000000003E-11</c:v>
                      </c:pt>
                      <c:pt idx="3612">
                        <c:v>5.2491E-11</c:v>
                      </c:pt>
                      <c:pt idx="3613">
                        <c:v>5.2491E-11</c:v>
                      </c:pt>
                      <c:pt idx="3614">
                        <c:v>5.3847599999999998E-11</c:v>
                      </c:pt>
                      <c:pt idx="3615">
                        <c:v>5.3847599999999998E-11</c:v>
                      </c:pt>
                      <c:pt idx="3616">
                        <c:v>6.6036999999999999E-11</c:v>
                      </c:pt>
                      <c:pt idx="3617">
                        <c:v>6.6036999999999999E-11</c:v>
                      </c:pt>
                      <c:pt idx="3618">
                        <c:v>7.3668500000000003E-11</c:v>
                      </c:pt>
                      <c:pt idx="3619">
                        <c:v>7.3668500000000003E-11</c:v>
                      </c:pt>
                      <c:pt idx="3620">
                        <c:v>5.4938300000000001E-11</c:v>
                      </c:pt>
                      <c:pt idx="3621">
                        <c:v>5.4938300000000001E-11</c:v>
                      </c:pt>
                      <c:pt idx="3622">
                        <c:v>6.1434800000000006E-11</c:v>
                      </c:pt>
                      <c:pt idx="3623">
                        <c:v>6.1434800000000006E-11</c:v>
                      </c:pt>
                      <c:pt idx="3624">
                        <c:v>5.2051499999999997E-11</c:v>
                      </c:pt>
                      <c:pt idx="3625">
                        <c:v>5.2051499999999997E-11</c:v>
                      </c:pt>
                      <c:pt idx="3626">
                        <c:v>5.7626400000000002E-11</c:v>
                      </c:pt>
                      <c:pt idx="3627">
                        <c:v>5.7626400000000002E-11</c:v>
                      </c:pt>
                      <c:pt idx="3628">
                        <c:v>5.0262299999999999E-11</c:v>
                      </c:pt>
                      <c:pt idx="3629">
                        <c:v>5.0262299999999999E-11</c:v>
                      </c:pt>
                      <c:pt idx="3630">
                        <c:v>6.3039500000000005E-11</c:v>
                      </c:pt>
                      <c:pt idx="3631">
                        <c:v>6.3039500000000005E-11</c:v>
                      </c:pt>
                      <c:pt idx="3632">
                        <c:v>5.3798399999999998E-11</c:v>
                      </c:pt>
                      <c:pt idx="3633">
                        <c:v>5.3798399999999998E-11</c:v>
                      </c:pt>
                      <c:pt idx="3634">
                        <c:v>5.1242900000000003E-11</c:v>
                      </c:pt>
                      <c:pt idx="3635">
                        <c:v>5.1242900000000003E-11</c:v>
                      </c:pt>
                      <c:pt idx="3636">
                        <c:v>5.6182400000000003E-11</c:v>
                      </c:pt>
                      <c:pt idx="3637">
                        <c:v>5.6182400000000003E-11</c:v>
                      </c:pt>
                      <c:pt idx="3638">
                        <c:v>5.20627E-11</c:v>
                      </c:pt>
                      <c:pt idx="3639">
                        <c:v>5.20627E-11</c:v>
                      </c:pt>
                      <c:pt idx="3640">
                        <c:v>5.4229799999999997E-11</c:v>
                      </c:pt>
                      <c:pt idx="3641">
                        <c:v>5.4229799999999997E-11</c:v>
                      </c:pt>
                      <c:pt idx="3642">
                        <c:v>5.3373900000000001E-11</c:v>
                      </c:pt>
                      <c:pt idx="3643">
                        <c:v>5.3373900000000001E-11</c:v>
                      </c:pt>
                      <c:pt idx="3644">
                        <c:v>4.8918399999999998E-11</c:v>
                      </c:pt>
                      <c:pt idx="3645">
                        <c:v>4.8918399999999998E-11</c:v>
                      </c:pt>
                      <c:pt idx="3646">
                        <c:v>5.3958699999999999E-11</c:v>
                      </c:pt>
                      <c:pt idx="3647">
                        <c:v>5.3958699999999999E-11</c:v>
                      </c:pt>
                      <c:pt idx="3648">
                        <c:v>5.81592E-11</c:v>
                      </c:pt>
                      <c:pt idx="3649">
                        <c:v>5.81592E-11</c:v>
                      </c:pt>
                      <c:pt idx="3650">
                        <c:v>6.0239699999999998E-11</c:v>
                      </c:pt>
                      <c:pt idx="3651">
                        <c:v>6.0239699999999998E-11</c:v>
                      </c:pt>
                      <c:pt idx="3652">
                        <c:v>5.3492299999999997E-11</c:v>
                      </c:pt>
                      <c:pt idx="3653">
                        <c:v>5.3492299999999997E-11</c:v>
                      </c:pt>
                      <c:pt idx="3654">
                        <c:v>5.40507E-11</c:v>
                      </c:pt>
                      <c:pt idx="3655">
                        <c:v>5.40507E-11</c:v>
                      </c:pt>
                      <c:pt idx="3656">
                        <c:v>5.6548300000000002E-11</c:v>
                      </c:pt>
                      <c:pt idx="3657">
                        <c:v>5.6548300000000002E-11</c:v>
                      </c:pt>
                      <c:pt idx="3658">
                        <c:v>5.4749400000000001E-11</c:v>
                      </c:pt>
                      <c:pt idx="3659">
                        <c:v>5.4749400000000001E-11</c:v>
                      </c:pt>
                      <c:pt idx="3660">
                        <c:v>5.1901900000000001E-11</c:v>
                      </c:pt>
                      <c:pt idx="3661">
                        <c:v>5.1901900000000001E-11</c:v>
                      </c:pt>
                      <c:pt idx="3662">
                        <c:v>5.8390200000000004E-11</c:v>
                      </c:pt>
                      <c:pt idx="3663">
                        <c:v>5.8390200000000004E-11</c:v>
                      </c:pt>
                      <c:pt idx="3664">
                        <c:v>5.9940200000000001E-11</c:v>
                      </c:pt>
                      <c:pt idx="3665">
                        <c:v>5.9940200000000001E-11</c:v>
                      </c:pt>
                      <c:pt idx="3666">
                        <c:v>5.6323199999999998E-11</c:v>
                      </c:pt>
                      <c:pt idx="3667">
                        <c:v>5.6323199999999998E-11</c:v>
                      </c:pt>
                      <c:pt idx="3668">
                        <c:v>6.1716700000000003E-11</c:v>
                      </c:pt>
                      <c:pt idx="3669">
                        <c:v>6.1716700000000003E-11</c:v>
                      </c:pt>
                      <c:pt idx="3670">
                        <c:v>5.4985900000000001E-11</c:v>
                      </c:pt>
                      <c:pt idx="3671">
                        <c:v>5.4985900000000001E-11</c:v>
                      </c:pt>
                      <c:pt idx="3672">
                        <c:v>4.9348199999999998E-11</c:v>
                      </c:pt>
                      <c:pt idx="3673">
                        <c:v>4.9348199999999998E-11</c:v>
                      </c:pt>
                      <c:pt idx="3674">
                        <c:v>5.9558100000000001E-11</c:v>
                      </c:pt>
                      <c:pt idx="3675">
                        <c:v>5.9558100000000001E-11</c:v>
                      </c:pt>
                      <c:pt idx="3676">
                        <c:v>5.36894E-11</c:v>
                      </c:pt>
                      <c:pt idx="3677">
                        <c:v>5.36894E-11</c:v>
                      </c:pt>
                      <c:pt idx="3678">
                        <c:v>9.8947400000000003E-11</c:v>
                      </c:pt>
                      <c:pt idx="3679">
                        <c:v>9.8947400000000003E-11</c:v>
                      </c:pt>
                      <c:pt idx="3680">
                        <c:v>5.7758800000000001E-11</c:v>
                      </c:pt>
                      <c:pt idx="3681">
                        <c:v>5.7758800000000001E-11</c:v>
                      </c:pt>
                      <c:pt idx="3682">
                        <c:v>5.23914E-11</c:v>
                      </c:pt>
                      <c:pt idx="3683">
                        <c:v>5.23914E-11</c:v>
                      </c:pt>
                      <c:pt idx="3684">
                        <c:v>5.7611500000000002E-11</c:v>
                      </c:pt>
                      <c:pt idx="3685">
                        <c:v>5.7611500000000002E-11</c:v>
                      </c:pt>
                      <c:pt idx="3686">
                        <c:v>5.5657099999999998E-11</c:v>
                      </c:pt>
                      <c:pt idx="3687">
                        <c:v>5.5657099999999998E-11</c:v>
                      </c:pt>
                      <c:pt idx="3688">
                        <c:v>5.3744100000000002E-11</c:v>
                      </c:pt>
                      <c:pt idx="3689">
                        <c:v>5.3744100000000002E-11</c:v>
                      </c:pt>
                      <c:pt idx="3690">
                        <c:v>5.6313600000000001E-11</c:v>
                      </c:pt>
                      <c:pt idx="3691">
                        <c:v>5.6313600000000001E-11</c:v>
                      </c:pt>
                      <c:pt idx="3692">
                        <c:v>5.9322999999999995E-11</c:v>
                      </c:pt>
                      <c:pt idx="3693">
                        <c:v>5.9322999999999995E-11</c:v>
                      </c:pt>
                      <c:pt idx="3694">
                        <c:v>5.7388400000000002E-11</c:v>
                      </c:pt>
                      <c:pt idx="3695">
                        <c:v>5.7388400000000002E-11</c:v>
                      </c:pt>
                      <c:pt idx="3696">
                        <c:v>5.8906500000000002E-11</c:v>
                      </c:pt>
                      <c:pt idx="3697">
                        <c:v>5.8906500000000002E-11</c:v>
                      </c:pt>
                      <c:pt idx="3698">
                        <c:v>4.8105400000000003E-11</c:v>
                      </c:pt>
                      <c:pt idx="3699">
                        <c:v>4.8105400000000003E-11</c:v>
                      </c:pt>
                      <c:pt idx="3700">
                        <c:v>6.1307299999999998E-11</c:v>
                      </c:pt>
                      <c:pt idx="3701">
                        <c:v>6.1307299999999998E-11</c:v>
                      </c:pt>
                      <c:pt idx="3702">
                        <c:v>4.6713299999999998E-11</c:v>
                      </c:pt>
                      <c:pt idx="3703">
                        <c:v>4.6713299999999998E-11</c:v>
                      </c:pt>
                      <c:pt idx="3704">
                        <c:v>6.0026099999999996E-11</c:v>
                      </c:pt>
                      <c:pt idx="3705">
                        <c:v>6.0026099999999996E-11</c:v>
                      </c:pt>
                      <c:pt idx="3706">
                        <c:v>5.6877000000000002E-11</c:v>
                      </c:pt>
                      <c:pt idx="3707">
                        <c:v>5.6877000000000002E-11</c:v>
                      </c:pt>
                      <c:pt idx="3708">
                        <c:v>5.1404299999999999E-11</c:v>
                      </c:pt>
                      <c:pt idx="3709">
                        <c:v>5.1404299999999999E-11</c:v>
                      </c:pt>
                      <c:pt idx="3710">
                        <c:v>5.0775399999999999E-11</c:v>
                      </c:pt>
                      <c:pt idx="3711">
                        <c:v>5.0775399999999999E-11</c:v>
                      </c:pt>
                      <c:pt idx="3712">
                        <c:v>5.0062099999999997E-11</c:v>
                      </c:pt>
                      <c:pt idx="3713">
                        <c:v>5.0062099999999997E-11</c:v>
                      </c:pt>
                      <c:pt idx="3714">
                        <c:v>5.8903900000000001E-11</c:v>
                      </c:pt>
                      <c:pt idx="3715">
                        <c:v>5.8903900000000001E-11</c:v>
                      </c:pt>
                      <c:pt idx="3716">
                        <c:v>6.0802699999999994E-11</c:v>
                      </c:pt>
                      <c:pt idx="3717">
                        <c:v>6.0802699999999994E-11</c:v>
                      </c:pt>
                      <c:pt idx="3718">
                        <c:v>4.69537E-11</c:v>
                      </c:pt>
                      <c:pt idx="3719">
                        <c:v>4.69537E-11</c:v>
                      </c:pt>
                      <c:pt idx="3720">
                        <c:v>5.3589600000000001E-11</c:v>
                      </c:pt>
                      <c:pt idx="3721">
                        <c:v>5.3589600000000001E-11</c:v>
                      </c:pt>
                      <c:pt idx="3722">
                        <c:v>5.2055999999999997E-11</c:v>
                      </c:pt>
                      <c:pt idx="3723">
                        <c:v>5.2055999999999997E-11</c:v>
                      </c:pt>
                      <c:pt idx="3724">
                        <c:v>5.4887400000000002E-11</c:v>
                      </c:pt>
                      <c:pt idx="3725">
                        <c:v>5.4887400000000002E-11</c:v>
                      </c:pt>
                      <c:pt idx="3726">
                        <c:v>5.6903399999999997E-11</c:v>
                      </c:pt>
                      <c:pt idx="3727">
                        <c:v>5.6903399999999997E-11</c:v>
                      </c:pt>
                      <c:pt idx="3728">
                        <c:v>5.7963199999999998E-11</c:v>
                      </c:pt>
                      <c:pt idx="3729">
                        <c:v>5.7963199999999998E-11</c:v>
                      </c:pt>
                      <c:pt idx="3730">
                        <c:v>5.7847399999999998E-11</c:v>
                      </c:pt>
                      <c:pt idx="3731">
                        <c:v>5.7847399999999998E-11</c:v>
                      </c:pt>
                      <c:pt idx="3732">
                        <c:v>5.9282800000000002E-11</c:v>
                      </c:pt>
                      <c:pt idx="3733">
                        <c:v>5.9282800000000002E-11</c:v>
                      </c:pt>
                      <c:pt idx="3734">
                        <c:v>5.2322800000000001E-11</c:v>
                      </c:pt>
                      <c:pt idx="3735">
                        <c:v>5.2322800000000001E-11</c:v>
                      </c:pt>
                      <c:pt idx="3736">
                        <c:v>5.04464E-11</c:v>
                      </c:pt>
                      <c:pt idx="3737">
                        <c:v>5.04464E-11</c:v>
                      </c:pt>
                      <c:pt idx="3738">
                        <c:v>5.5058300000000003E-11</c:v>
                      </c:pt>
                      <c:pt idx="3739">
                        <c:v>5.5058300000000003E-11</c:v>
                      </c:pt>
                      <c:pt idx="3740">
                        <c:v>5.1913299999999997E-11</c:v>
                      </c:pt>
                      <c:pt idx="3741">
                        <c:v>5.1913299999999997E-11</c:v>
                      </c:pt>
                      <c:pt idx="3742">
                        <c:v>5.5206399999999999E-11</c:v>
                      </c:pt>
                      <c:pt idx="3743">
                        <c:v>5.5206399999999999E-11</c:v>
                      </c:pt>
                      <c:pt idx="3744">
                        <c:v>4.6248099999999997E-11</c:v>
                      </c:pt>
                      <c:pt idx="3745">
                        <c:v>4.6248099999999997E-11</c:v>
                      </c:pt>
                      <c:pt idx="3746">
                        <c:v>5.3729999999999998E-11</c:v>
                      </c:pt>
                      <c:pt idx="3747">
                        <c:v>5.3729999999999998E-11</c:v>
                      </c:pt>
                      <c:pt idx="3748">
                        <c:v>6.6289200000000002E-11</c:v>
                      </c:pt>
                      <c:pt idx="3749">
                        <c:v>6.6289200000000002E-11</c:v>
                      </c:pt>
                      <c:pt idx="3750">
                        <c:v>5.7785500000000002E-11</c:v>
                      </c:pt>
                      <c:pt idx="3751">
                        <c:v>5.7785500000000002E-11</c:v>
                      </c:pt>
                      <c:pt idx="3752">
                        <c:v>4.9566699999999998E-11</c:v>
                      </c:pt>
                      <c:pt idx="3753">
                        <c:v>4.9566699999999998E-11</c:v>
                      </c:pt>
                      <c:pt idx="3754">
                        <c:v>4.7510099999999999E-11</c:v>
                      </c:pt>
                      <c:pt idx="3755">
                        <c:v>4.7510099999999999E-11</c:v>
                      </c:pt>
                      <c:pt idx="3756">
                        <c:v>4.9519199999999998E-11</c:v>
                      </c:pt>
                      <c:pt idx="3757">
                        <c:v>4.9519199999999998E-11</c:v>
                      </c:pt>
                      <c:pt idx="3758">
                        <c:v>5.54663E-11</c:v>
                      </c:pt>
                      <c:pt idx="3759">
                        <c:v>5.54663E-11</c:v>
                      </c:pt>
                      <c:pt idx="3760">
                        <c:v>4.6638899999999998E-11</c:v>
                      </c:pt>
                      <c:pt idx="3761">
                        <c:v>4.6638899999999998E-11</c:v>
                      </c:pt>
                      <c:pt idx="3762">
                        <c:v>5.0300999999999999E-11</c:v>
                      </c:pt>
                      <c:pt idx="3763">
                        <c:v>5.0300999999999999E-11</c:v>
                      </c:pt>
                      <c:pt idx="3764">
                        <c:v>4.91827E-11</c:v>
                      </c:pt>
                      <c:pt idx="3765">
                        <c:v>4.91827E-11</c:v>
                      </c:pt>
                      <c:pt idx="3766">
                        <c:v>5.7545599999999997E-11</c:v>
                      </c:pt>
                      <c:pt idx="3767">
                        <c:v>5.7545599999999997E-11</c:v>
                      </c:pt>
                      <c:pt idx="3768">
                        <c:v>5.2674499999999997E-11</c:v>
                      </c:pt>
                      <c:pt idx="3769">
                        <c:v>5.2674499999999997E-11</c:v>
                      </c:pt>
                      <c:pt idx="3770">
                        <c:v>5.0965999999999998E-11</c:v>
                      </c:pt>
                      <c:pt idx="3771">
                        <c:v>5.0965999999999998E-11</c:v>
                      </c:pt>
                      <c:pt idx="3772">
                        <c:v>6.94596E-11</c:v>
                      </c:pt>
                      <c:pt idx="3773">
                        <c:v>6.94596E-11</c:v>
                      </c:pt>
                      <c:pt idx="3774">
                        <c:v>5.3350100000000001E-11</c:v>
                      </c:pt>
                      <c:pt idx="3775">
                        <c:v>5.3350100000000001E-11</c:v>
                      </c:pt>
                      <c:pt idx="3776">
                        <c:v>5.91599E-11</c:v>
                      </c:pt>
                      <c:pt idx="3777">
                        <c:v>5.91599E-11</c:v>
                      </c:pt>
                      <c:pt idx="3778">
                        <c:v>4.85492E-11</c:v>
                      </c:pt>
                      <c:pt idx="3779">
                        <c:v>4.85492E-11</c:v>
                      </c:pt>
                      <c:pt idx="3780">
                        <c:v>5.3475000000000001E-11</c:v>
                      </c:pt>
                      <c:pt idx="3781">
                        <c:v>5.3475000000000001E-11</c:v>
                      </c:pt>
                      <c:pt idx="3782">
                        <c:v>4.71827E-11</c:v>
                      </c:pt>
                      <c:pt idx="3783">
                        <c:v>4.71827E-11</c:v>
                      </c:pt>
                      <c:pt idx="3784">
                        <c:v>5.6827900000000002E-11</c:v>
                      </c:pt>
                      <c:pt idx="3785">
                        <c:v>5.6827900000000002E-11</c:v>
                      </c:pt>
                      <c:pt idx="3786">
                        <c:v>5.6980399999999998E-11</c:v>
                      </c:pt>
                      <c:pt idx="3787">
                        <c:v>5.6980399999999998E-11</c:v>
                      </c:pt>
                      <c:pt idx="3788">
                        <c:v>5.3646999999999997E-11</c:v>
                      </c:pt>
                      <c:pt idx="3789">
                        <c:v>5.3646999999999997E-11</c:v>
                      </c:pt>
                      <c:pt idx="3790">
                        <c:v>4.77715E-11</c:v>
                      </c:pt>
                      <c:pt idx="3791">
                        <c:v>4.77715E-11</c:v>
                      </c:pt>
                      <c:pt idx="3792">
                        <c:v>5.5535099999999998E-11</c:v>
                      </c:pt>
                      <c:pt idx="3793">
                        <c:v>5.5535099999999998E-11</c:v>
                      </c:pt>
                      <c:pt idx="3794">
                        <c:v>5.3063000000000002E-11</c:v>
                      </c:pt>
                      <c:pt idx="3795">
                        <c:v>5.3063000000000002E-11</c:v>
                      </c:pt>
                      <c:pt idx="3796">
                        <c:v>5.7018500000000001E-11</c:v>
                      </c:pt>
                      <c:pt idx="3797">
                        <c:v>5.7018500000000001E-11</c:v>
                      </c:pt>
                      <c:pt idx="3798">
                        <c:v>4.6973199999999999E-11</c:v>
                      </c:pt>
                      <c:pt idx="3799">
                        <c:v>4.6973199999999999E-11</c:v>
                      </c:pt>
                      <c:pt idx="3800">
                        <c:v>5.0947899999999999E-11</c:v>
                      </c:pt>
                      <c:pt idx="3801">
                        <c:v>5.0947899999999999E-11</c:v>
                      </c:pt>
                      <c:pt idx="3802">
                        <c:v>4.6019400000000002E-11</c:v>
                      </c:pt>
                      <c:pt idx="3803">
                        <c:v>4.6019400000000002E-11</c:v>
                      </c:pt>
                      <c:pt idx="3804">
                        <c:v>5.54038E-11</c:v>
                      </c:pt>
                      <c:pt idx="3805">
                        <c:v>5.54038E-11</c:v>
                      </c:pt>
                      <c:pt idx="3806">
                        <c:v>5.66841E-11</c:v>
                      </c:pt>
                      <c:pt idx="3807">
                        <c:v>5.66841E-11</c:v>
                      </c:pt>
                      <c:pt idx="3808">
                        <c:v>6.1145599999999997E-11</c:v>
                      </c:pt>
                      <c:pt idx="3809">
                        <c:v>6.1145599999999997E-11</c:v>
                      </c:pt>
                      <c:pt idx="3810">
                        <c:v>5.2636999999999999E-11</c:v>
                      </c:pt>
                      <c:pt idx="3811">
                        <c:v>5.2636999999999999E-11</c:v>
                      </c:pt>
                      <c:pt idx="3812">
                        <c:v>5.8098000000000001E-11</c:v>
                      </c:pt>
                      <c:pt idx="3813">
                        <c:v>5.8098000000000001E-11</c:v>
                      </c:pt>
                      <c:pt idx="3814">
                        <c:v>5.1533799999999998E-11</c:v>
                      </c:pt>
                      <c:pt idx="3815">
                        <c:v>5.1533799999999998E-11</c:v>
                      </c:pt>
                      <c:pt idx="3816">
                        <c:v>6.5980000000000001E-11</c:v>
                      </c:pt>
                      <c:pt idx="3817">
                        <c:v>6.5980000000000001E-11</c:v>
                      </c:pt>
                      <c:pt idx="3818">
                        <c:v>5.3467099999999997E-11</c:v>
                      </c:pt>
                      <c:pt idx="3819">
                        <c:v>5.3467099999999997E-11</c:v>
                      </c:pt>
                      <c:pt idx="3820">
                        <c:v>5.3484699999999998E-11</c:v>
                      </c:pt>
                      <c:pt idx="3821">
                        <c:v>5.3484699999999998E-11</c:v>
                      </c:pt>
                      <c:pt idx="3822">
                        <c:v>6.2806099999999998E-11</c:v>
                      </c:pt>
                      <c:pt idx="3823">
                        <c:v>6.2806099999999998E-11</c:v>
                      </c:pt>
                      <c:pt idx="3824">
                        <c:v>5.6556599999999998E-11</c:v>
                      </c:pt>
                      <c:pt idx="3825">
                        <c:v>5.6556599999999998E-11</c:v>
                      </c:pt>
                      <c:pt idx="3826">
                        <c:v>5.9591200000000006E-11</c:v>
                      </c:pt>
                      <c:pt idx="3827">
                        <c:v>5.9591200000000006E-11</c:v>
                      </c:pt>
                      <c:pt idx="3828">
                        <c:v>5.5350899999999998E-11</c:v>
                      </c:pt>
                      <c:pt idx="3829">
                        <c:v>5.5350899999999998E-11</c:v>
                      </c:pt>
                      <c:pt idx="3830">
                        <c:v>5.4969500000000001E-11</c:v>
                      </c:pt>
                      <c:pt idx="3831">
                        <c:v>5.4969500000000001E-11</c:v>
                      </c:pt>
                      <c:pt idx="3832">
                        <c:v>5.5125999999999999E-11</c:v>
                      </c:pt>
                      <c:pt idx="3833">
                        <c:v>5.5125999999999999E-11</c:v>
                      </c:pt>
                      <c:pt idx="3834">
                        <c:v>5.03559E-11</c:v>
                      </c:pt>
                      <c:pt idx="3835">
                        <c:v>5.03559E-11</c:v>
                      </c:pt>
                      <c:pt idx="3836">
                        <c:v>5.1451500000000001E-11</c:v>
                      </c:pt>
                      <c:pt idx="3837">
                        <c:v>5.1451500000000001E-11</c:v>
                      </c:pt>
                      <c:pt idx="3838">
                        <c:v>5.1020300000000001E-11</c:v>
                      </c:pt>
                      <c:pt idx="3839">
                        <c:v>5.1020300000000001E-11</c:v>
                      </c:pt>
                      <c:pt idx="3840">
                        <c:v>4.8692399999999998E-11</c:v>
                      </c:pt>
                      <c:pt idx="3841">
                        <c:v>4.8692399999999998E-11</c:v>
                      </c:pt>
                      <c:pt idx="3842">
                        <c:v>5.3573200000000001E-11</c:v>
                      </c:pt>
                      <c:pt idx="3843">
                        <c:v>5.3573200000000001E-11</c:v>
                      </c:pt>
                      <c:pt idx="3844">
                        <c:v>5.6240300000000003E-11</c:v>
                      </c:pt>
                      <c:pt idx="3845">
                        <c:v>5.6240300000000003E-11</c:v>
                      </c:pt>
                      <c:pt idx="3846">
                        <c:v>4.7367799999999997E-11</c:v>
                      </c:pt>
                      <c:pt idx="3847">
                        <c:v>4.7367799999999997E-11</c:v>
                      </c:pt>
                      <c:pt idx="3848">
                        <c:v>5.0852799999999998E-11</c:v>
                      </c:pt>
                      <c:pt idx="3849">
                        <c:v>5.0852799999999998E-11</c:v>
                      </c:pt>
                      <c:pt idx="3850">
                        <c:v>5.3423699999999998E-11</c:v>
                      </c:pt>
                      <c:pt idx="3851">
                        <c:v>5.3423699999999998E-11</c:v>
                      </c:pt>
                      <c:pt idx="3852">
                        <c:v>5.3484599999999999E-11</c:v>
                      </c:pt>
                      <c:pt idx="3853">
                        <c:v>5.3484599999999999E-11</c:v>
                      </c:pt>
                      <c:pt idx="3854">
                        <c:v>5.5085400000000001E-11</c:v>
                      </c:pt>
                      <c:pt idx="3855">
                        <c:v>5.5085400000000001E-11</c:v>
                      </c:pt>
                      <c:pt idx="3856">
                        <c:v>5.67228E-11</c:v>
                      </c:pt>
                      <c:pt idx="3857">
                        <c:v>5.67228E-11</c:v>
                      </c:pt>
                      <c:pt idx="3858">
                        <c:v>5.4198499999999998E-11</c:v>
                      </c:pt>
                      <c:pt idx="3859">
                        <c:v>5.4198499999999998E-11</c:v>
                      </c:pt>
                      <c:pt idx="3860">
                        <c:v>5.0474999999999999E-11</c:v>
                      </c:pt>
                      <c:pt idx="3861">
                        <c:v>5.0474999999999999E-11</c:v>
                      </c:pt>
                      <c:pt idx="3862">
                        <c:v>5.2891699999999997E-11</c:v>
                      </c:pt>
                      <c:pt idx="3863">
                        <c:v>5.2891699999999997E-11</c:v>
                      </c:pt>
                      <c:pt idx="3864">
                        <c:v>5.1351400000000003E-11</c:v>
                      </c:pt>
                      <c:pt idx="3865">
                        <c:v>5.1351400000000003E-11</c:v>
                      </c:pt>
                      <c:pt idx="3866">
                        <c:v>4.8611200000000002E-11</c:v>
                      </c:pt>
                      <c:pt idx="3867">
                        <c:v>4.8611200000000002E-11</c:v>
                      </c:pt>
                      <c:pt idx="3868">
                        <c:v>5.4344399999999997E-11</c:v>
                      </c:pt>
                      <c:pt idx="3869">
                        <c:v>5.4344399999999997E-11</c:v>
                      </c:pt>
                      <c:pt idx="3870">
                        <c:v>5.5269700000000001E-11</c:v>
                      </c:pt>
                      <c:pt idx="3871">
                        <c:v>5.5269700000000001E-11</c:v>
                      </c:pt>
                      <c:pt idx="3872">
                        <c:v>5.3761600000000003E-11</c:v>
                      </c:pt>
                      <c:pt idx="3873">
                        <c:v>5.3761600000000003E-11</c:v>
                      </c:pt>
                      <c:pt idx="3874">
                        <c:v>4.7082800000000001E-11</c:v>
                      </c:pt>
                      <c:pt idx="3875">
                        <c:v>4.7082800000000001E-11</c:v>
                      </c:pt>
                      <c:pt idx="3876">
                        <c:v>5.2260899999999998E-11</c:v>
                      </c:pt>
                      <c:pt idx="3877">
                        <c:v>5.2260899999999998E-11</c:v>
                      </c:pt>
                      <c:pt idx="3878">
                        <c:v>5.7287500000000001E-11</c:v>
                      </c:pt>
                      <c:pt idx="3879">
                        <c:v>5.7287500000000001E-11</c:v>
                      </c:pt>
                      <c:pt idx="3880">
                        <c:v>5.6290199999999999E-11</c:v>
                      </c:pt>
                      <c:pt idx="3881">
                        <c:v>5.6290199999999999E-11</c:v>
                      </c:pt>
                      <c:pt idx="3882">
                        <c:v>2.5174899999999998E-10</c:v>
                      </c:pt>
                      <c:pt idx="3883">
                        <c:v>2.5174899999999998E-10</c:v>
                      </c:pt>
                      <c:pt idx="3884">
                        <c:v>5.8588100000000003E-11</c:v>
                      </c:pt>
                      <c:pt idx="3885">
                        <c:v>5.8588100000000003E-11</c:v>
                      </c:pt>
                      <c:pt idx="3886">
                        <c:v>5.2171599999999999E-11</c:v>
                      </c:pt>
                      <c:pt idx="3887">
                        <c:v>5.2171599999999999E-11</c:v>
                      </c:pt>
                      <c:pt idx="3888">
                        <c:v>5.10205E-11</c:v>
                      </c:pt>
                      <c:pt idx="3889">
                        <c:v>5.10205E-11</c:v>
                      </c:pt>
                      <c:pt idx="3890">
                        <c:v>6.1465600000000002E-11</c:v>
                      </c:pt>
                      <c:pt idx="3891">
                        <c:v>6.1465600000000002E-11</c:v>
                      </c:pt>
                      <c:pt idx="3892">
                        <c:v>5.4924400000000003E-11</c:v>
                      </c:pt>
                      <c:pt idx="3893">
                        <c:v>5.4924400000000003E-11</c:v>
                      </c:pt>
                      <c:pt idx="3894">
                        <c:v>4.8563800000000001E-11</c:v>
                      </c:pt>
                      <c:pt idx="3895">
                        <c:v>4.8563800000000001E-11</c:v>
                      </c:pt>
                      <c:pt idx="3896">
                        <c:v>4.5198099999999998E-11</c:v>
                      </c:pt>
                      <c:pt idx="3897">
                        <c:v>4.5198099999999998E-11</c:v>
                      </c:pt>
                      <c:pt idx="3898">
                        <c:v>5.3534999999999999E-11</c:v>
                      </c:pt>
                      <c:pt idx="3899">
                        <c:v>5.3534999999999999E-11</c:v>
                      </c:pt>
                      <c:pt idx="3900">
                        <c:v>4.4197699999999997E-11</c:v>
                      </c:pt>
                      <c:pt idx="3901">
                        <c:v>4.4197699999999997E-11</c:v>
                      </c:pt>
                      <c:pt idx="3902">
                        <c:v>5.6209999999999999E-11</c:v>
                      </c:pt>
                      <c:pt idx="3903">
                        <c:v>5.6209999999999999E-11</c:v>
                      </c:pt>
                      <c:pt idx="3904">
                        <c:v>5.2094199999999999E-11</c:v>
                      </c:pt>
                      <c:pt idx="3905">
                        <c:v>5.2094199999999999E-11</c:v>
                      </c:pt>
                      <c:pt idx="3906">
                        <c:v>5.2436199999999999E-11</c:v>
                      </c:pt>
                      <c:pt idx="3907">
                        <c:v>5.2436199999999999E-11</c:v>
                      </c:pt>
                      <c:pt idx="3908">
                        <c:v>4.7410499999999999E-11</c:v>
                      </c:pt>
                      <c:pt idx="3909">
                        <c:v>4.7410499999999999E-11</c:v>
                      </c:pt>
                      <c:pt idx="3910">
                        <c:v>5.68715E-11</c:v>
                      </c:pt>
                      <c:pt idx="3911">
                        <c:v>5.68715E-11</c:v>
                      </c:pt>
                      <c:pt idx="3912">
                        <c:v>4.7187799999999997E-11</c:v>
                      </c:pt>
                      <c:pt idx="3913">
                        <c:v>4.7187799999999997E-11</c:v>
                      </c:pt>
                      <c:pt idx="3914">
                        <c:v>5.20419E-11</c:v>
                      </c:pt>
                      <c:pt idx="3915">
                        <c:v>5.20419E-11</c:v>
                      </c:pt>
                      <c:pt idx="3916">
                        <c:v>5.2929300000000001E-11</c:v>
                      </c:pt>
                      <c:pt idx="3917">
                        <c:v>5.2929300000000001E-11</c:v>
                      </c:pt>
                      <c:pt idx="3918">
                        <c:v>4.7285200000000001E-11</c:v>
                      </c:pt>
                      <c:pt idx="3919">
                        <c:v>4.7285200000000001E-11</c:v>
                      </c:pt>
                      <c:pt idx="3920">
                        <c:v>4.8373500000000001E-11</c:v>
                      </c:pt>
                      <c:pt idx="3921">
                        <c:v>4.8373500000000001E-11</c:v>
                      </c:pt>
                      <c:pt idx="3922">
                        <c:v>5.5456499999999997E-11</c:v>
                      </c:pt>
                      <c:pt idx="3923">
                        <c:v>5.5456499999999997E-11</c:v>
                      </c:pt>
                      <c:pt idx="3924">
                        <c:v>5.2967800000000002E-11</c:v>
                      </c:pt>
                      <c:pt idx="3925">
                        <c:v>5.2967800000000002E-11</c:v>
                      </c:pt>
                      <c:pt idx="3926">
                        <c:v>4.7027099999999998E-11</c:v>
                      </c:pt>
                      <c:pt idx="3927">
                        <c:v>4.7027099999999998E-11</c:v>
                      </c:pt>
                      <c:pt idx="3928">
                        <c:v>5.7936499999999998E-11</c:v>
                      </c:pt>
                      <c:pt idx="3929">
                        <c:v>5.7936499999999998E-11</c:v>
                      </c:pt>
                      <c:pt idx="3930">
                        <c:v>4.7865799999999997E-11</c:v>
                      </c:pt>
                      <c:pt idx="3931">
                        <c:v>4.7865799999999997E-11</c:v>
                      </c:pt>
                      <c:pt idx="3932">
                        <c:v>5.2066399999999997E-11</c:v>
                      </c:pt>
                      <c:pt idx="3933">
                        <c:v>5.2066399999999997E-11</c:v>
                      </c:pt>
                      <c:pt idx="3934">
                        <c:v>5.3492199999999998E-11</c:v>
                      </c:pt>
                      <c:pt idx="3935">
                        <c:v>5.3492199999999998E-11</c:v>
                      </c:pt>
                      <c:pt idx="3936">
                        <c:v>5.44523E-11</c:v>
                      </c:pt>
                      <c:pt idx="3937">
                        <c:v>5.44523E-11</c:v>
                      </c:pt>
                      <c:pt idx="3938">
                        <c:v>5.1930899999999998E-11</c:v>
                      </c:pt>
                      <c:pt idx="3939">
                        <c:v>5.1930899999999998E-11</c:v>
                      </c:pt>
                      <c:pt idx="3940">
                        <c:v>5.6601600000000003E-11</c:v>
                      </c:pt>
                      <c:pt idx="3941">
                        <c:v>5.6601600000000003E-11</c:v>
                      </c:pt>
                      <c:pt idx="3942">
                        <c:v>4.9423999999999998E-11</c:v>
                      </c:pt>
                      <c:pt idx="3943">
                        <c:v>4.9423999999999998E-11</c:v>
                      </c:pt>
                      <c:pt idx="3944">
                        <c:v>5.9432599999999997E-11</c:v>
                      </c:pt>
                      <c:pt idx="3945">
                        <c:v>5.9432599999999997E-11</c:v>
                      </c:pt>
                      <c:pt idx="3946">
                        <c:v>5.6885399999999998E-11</c:v>
                      </c:pt>
                      <c:pt idx="3947">
                        <c:v>5.6885399999999998E-11</c:v>
                      </c:pt>
                      <c:pt idx="3948">
                        <c:v>5.1866799999999999E-11</c:v>
                      </c:pt>
                      <c:pt idx="3949">
                        <c:v>5.1866799999999999E-11</c:v>
                      </c:pt>
                      <c:pt idx="3950">
                        <c:v>6.2658700000000006E-11</c:v>
                      </c:pt>
                      <c:pt idx="3951">
                        <c:v>6.2658700000000006E-11</c:v>
                      </c:pt>
                      <c:pt idx="3952">
                        <c:v>4.9425599999999997E-11</c:v>
                      </c:pt>
                      <c:pt idx="3953">
                        <c:v>4.9425599999999997E-11</c:v>
                      </c:pt>
                      <c:pt idx="3954">
                        <c:v>4.8920800000000001E-11</c:v>
                      </c:pt>
                      <c:pt idx="3955">
                        <c:v>4.8920800000000001E-11</c:v>
                      </c:pt>
                      <c:pt idx="3956">
                        <c:v>5.5013399999999997E-11</c:v>
                      </c:pt>
                      <c:pt idx="3957">
                        <c:v>5.5013399999999997E-11</c:v>
                      </c:pt>
                      <c:pt idx="3958">
                        <c:v>5.0332499999999998E-11</c:v>
                      </c:pt>
                      <c:pt idx="3959">
                        <c:v>5.0332499999999998E-11</c:v>
                      </c:pt>
                      <c:pt idx="3960">
                        <c:v>5.3737E-11</c:v>
                      </c:pt>
                      <c:pt idx="3961">
                        <c:v>5.3737E-11</c:v>
                      </c:pt>
                      <c:pt idx="3962">
                        <c:v>5.8318199999999994E-11</c:v>
                      </c:pt>
                      <c:pt idx="3963">
                        <c:v>5.8318199999999994E-11</c:v>
                      </c:pt>
                      <c:pt idx="3964">
                        <c:v>5.2809499999999999E-11</c:v>
                      </c:pt>
                      <c:pt idx="3965">
                        <c:v>5.2809499999999999E-11</c:v>
                      </c:pt>
                      <c:pt idx="3966">
                        <c:v>5.5841E-11</c:v>
                      </c:pt>
                      <c:pt idx="3967">
                        <c:v>5.5841E-11</c:v>
                      </c:pt>
                      <c:pt idx="3968">
                        <c:v>5.0698800000000002E-11</c:v>
                      </c:pt>
                      <c:pt idx="3969">
                        <c:v>5.0698800000000002E-11</c:v>
                      </c:pt>
                      <c:pt idx="3970">
                        <c:v>5.0635100000000001E-11</c:v>
                      </c:pt>
                      <c:pt idx="3971">
                        <c:v>5.0635100000000001E-11</c:v>
                      </c:pt>
                      <c:pt idx="3972">
                        <c:v>5.1674200000000002E-11</c:v>
                      </c:pt>
                      <c:pt idx="3973">
                        <c:v>5.1674200000000002E-11</c:v>
                      </c:pt>
                      <c:pt idx="3974">
                        <c:v>5.3566900000000003E-11</c:v>
                      </c:pt>
                      <c:pt idx="3975">
                        <c:v>5.3566900000000003E-11</c:v>
                      </c:pt>
                      <c:pt idx="3976">
                        <c:v>5.53355E-11</c:v>
                      </c:pt>
                      <c:pt idx="3977">
                        <c:v>5.53355E-11</c:v>
                      </c:pt>
                      <c:pt idx="3978">
                        <c:v>5.51064E-11</c:v>
                      </c:pt>
                      <c:pt idx="3979">
                        <c:v>5.51064E-11</c:v>
                      </c:pt>
                      <c:pt idx="3980">
                        <c:v>8.4477299999999994E-11</c:v>
                      </c:pt>
                      <c:pt idx="3981">
                        <c:v>8.4477299999999994E-11</c:v>
                      </c:pt>
                      <c:pt idx="3982">
                        <c:v>5.2461899999999997E-11</c:v>
                      </c:pt>
                      <c:pt idx="3983">
                        <c:v>5.2461899999999997E-11</c:v>
                      </c:pt>
                      <c:pt idx="3984">
                        <c:v>5.5079300000000002E-11</c:v>
                      </c:pt>
                      <c:pt idx="3985">
                        <c:v>5.5079300000000002E-11</c:v>
                      </c:pt>
                      <c:pt idx="3986">
                        <c:v>5.6809800000000003E-11</c:v>
                      </c:pt>
                      <c:pt idx="3987">
                        <c:v>5.6809800000000003E-11</c:v>
                      </c:pt>
                      <c:pt idx="3988">
                        <c:v>5.8788899999999996E-11</c:v>
                      </c:pt>
                      <c:pt idx="3989">
                        <c:v>5.8788899999999996E-11</c:v>
                      </c:pt>
                      <c:pt idx="3990">
                        <c:v>4.9221499999999999E-11</c:v>
                      </c:pt>
                      <c:pt idx="3991">
                        <c:v>4.9221499999999999E-11</c:v>
                      </c:pt>
                      <c:pt idx="3992">
                        <c:v>5.1980300000000003E-11</c:v>
                      </c:pt>
                      <c:pt idx="3993">
                        <c:v>5.1980300000000003E-11</c:v>
                      </c:pt>
                      <c:pt idx="3994">
                        <c:v>4.9168600000000003E-11</c:v>
                      </c:pt>
                      <c:pt idx="3995">
                        <c:v>4.9168600000000003E-11</c:v>
                      </c:pt>
                      <c:pt idx="3996">
                        <c:v>5.1562900000000001E-11</c:v>
                      </c:pt>
                      <c:pt idx="3997">
                        <c:v>5.1562900000000001E-11</c:v>
                      </c:pt>
                      <c:pt idx="3998">
                        <c:v>4.5752000000000001E-11</c:v>
                      </c:pt>
                      <c:pt idx="3999">
                        <c:v>4.5752000000000001E-11</c:v>
                      </c:pt>
                      <c:pt idx="4000">
                        <c:v>8.9867199999999995E-11</c:v>
                      </c:pt>
                      <c:pt idx="4001">
                        <c:v>8.9867199999999995E-11</c:v>
                      </c:pt>
                      <c:pt idx="4002">
                        <c:v>4.8959699999999999E-11</c:v>
                      </c:pt>
                      <c:pt idx="4003">
                        <c:v>4.8959699999999999E-11</c:v>
                      </c:pt>
                      <c:pt idx="4004">
                        <c:v>4.8161599999999998E-11</c:v>
                      </c:pt>
                      <c:pt idx="4005">
                        <c:v>4.8161599999999998E-11</c:v>
                      </c:pt>
                      <c:pt idx="4006">
                        <c:v>5.4884400000000002E-11</c:v>
                      </c:pt>
                      <c:pt idx="4007">
                        <c:v>5.4884400000000002E-11</c:v>
                      </c:pt>
                      <c:pt idx="4008">
                        <c:v>5.3379900000000001E-11</c:v>
                      </c:pt>
                      <c:pt idx="4009">
                        <c:v>5.3379900000000001E-11</c:v>
                      </c:pt>
                      <c:pt idx="4010">
                        <c:v>5.4449999999999997E-11</c:v>
                      </c:pt>
                      <c:pt idx="4011">
                        <c:v>5.4449999999999997E-11</c:v>
                      </c:pt>
                      <c:pt idx="4012">
                        <c:v>6.2086400000000005E-11</c:v>
                      </c:pt>
                      <c:pt idx="4013">
                        <c:v>6.2086400000000005E-11</c:v>
                      </c:pt>
                      <c:pt idx="4014">
                        <c:v>5.3248299999999998E-11</c:v>
                      </c:pt>
                      <c:pt idx="4015">
                        <c:v>5.3248299999999998E-11</c:v>
                      </c:pt>
                      <c:pt idx="4016">
                        <c:v>7.5447300000000001E-11</c:v>
                      </c:pt>
                      <c:pt idx="4017">
                        <c:v>7.5447300000000001E-11</c:v>
                      </c:pt>
                      <c:pt idx="4018">
                        <c:v>6.1727000000000003E-11</c:v>
                      </c:pt>
                      <c:pt idx="4019">
                        <c:v>6.1727000000000003E-11</c:v>
                      </c:pt>
                      <c:pt idx="4020">
                        <c:v>5.1739600000000002E-11</c:v>
                      </c:pt>
                      <c:pt idx="4021">
                        <c:v>5.1739600000000002E-11</c:v>
                      </c:pt>
                      <c:pt idx="4022">
                        <c:v>5.8444200000000002E-11</c:v>
                      </c:pt>
                      <c:pt idx="4023">
                        <c:v>5.8444200000000002E-11</c:v>
                      </c:pt>
                      <c:pt idx="4024">
                        <c:v>5.2702000000000001E-11</c:v>
                      </c:pt>
                      <c:pt idx="4025">
                        <c:v>5.2702000000000001E-11</c:v>
                      </c:pt>
                      <c:pt idx="4026">
                        <c:v>4.8454299999999999E-11</c:v>
                      </c:pt>
                      <c:pt idx="4027">
                        <c:v>4.8454299999999999E-11</c:v>
                      </c:pt>
                      <c:pt idx="4028">
                        <c:v>5.4784900000000002E-11</c:v>
                      </c:pt>
                      <c:pt idx="4029">
                        <c:v>5.4784900000000002E-11</c:v>
                      </c:pt>
                      <c:pt idx="4030">
                        <c:v>4.7088700000000001E-11</c:v>
                      </c:pt>
                      <c:pt idx="4031">
                        <c:v>4.7088700000000001E-11</c:v>
                      </c:pt>
                      <c:pt idx="4032">
                        <c:v>5.5941900000000001E-11</c:v>
                      </c:pt>
                      <c:pt idx="4033">
                        <c:v>5.5941900000000001E-11</c:v>
                      </c:pt>
                      <c:pt idx="4034">
                        <c:v>4.9919700000000002E-11</c:v>
                      </c:pt>
                      <c:pt idx="4035">
                        <c:v>4.9919700000000002E-11</c:v>
                      </c:pt>
                      <c:pt idx="4036">
                        <c:v>5.2604699999999997E-11</c:v>
                      </c:pt>
                      <c:pt idx="4037">
                        <c:v>5.2604699999999997E-11</c:v>
                      </c:pt>
                      <c:pt idx="4038">
                        <c:v>4.46401E-11</c:v>
                      </c:pt>
                      <c:pt idx="4039">
                        <c:v>4.46401E-11</c:v>
                      </c:pt>
                      <c:pt idx="4040">
                        <c:v>5.1794700000000002E-11</c:v>
                      </c:pt>
                      <c:pt idx="4041">
                        <c:v>5.1794700000000002E-11</c:v>
                      </c:pt>
                      <c:pt idx="4042">
                        <c:v>4.7528600000000002E-11</c:v>
                      </c:pt>
                      <c:pt idx="4043">
                        <c:v>4.7528600000000002E-11</c:v>
                      </c:pt>
                      <c:pt idx="4044">
                        <c:v>5.6693199999999999E-11</c:v>
                      </c:pt>
                      <c:pt idx="4045">
                        <c:v>5.6693199999999999E-11</c:v>
                      </c:pt>
                      <c:pt idx="4046">
                        <c:v>4.8098400000000001E-11</c:v>
                      </c:pt>
                      <c:pt idx="4047">
                        <c:v>4.8098400000000001E-11</c:v>
                      </c:pt>
                      <c:pt idx="4048">
                        <c:v>4.9649899999999998E-11</c:v>
                      </c:pt>
                      <c:pt idx="4049">
                        <c:v>4.9649899999999998E-11</c:v>
                      </c:pt>
                      <c:pt idx="4050">
                        <c:v>4.8285700000000001E-11</c:v>
                      </c:pt>
                      <c:pt idx="4051">
                        <c:v>4.8285700000000001E-11</c:v>
                      </c:pt>
                      <c:pt idx="4052">
                        <c:v>5.4513899999999997E-11</c:v>
                      </c:pt>
                      <c:pt idx="4053">
                        <c:v>5.4513899999999997E-11</c:v>
                      </c:pt>
                      <c:pt idx="4054">
                        <c:v>5.4673200000000003E-11</c:v>
                      </c:pt>
                      <c:pt idx="4055">
                        <c:v>5.4673200000000003E-11</c:v>
                      </c:pt>
                      <c:pt idx="4056">
                        <c:v>5.5268699999999999E-11</c:v>
                      </c:pt>
                      <c:pt idx="4057">
                        <c:v>5.5268699999999999E-11</c:v>
                      </c:pt>
                      <c:pt idx="4058">
                        <c:v>5.5076200000000002E-11</c:v>
                      </c:pt>
                      <c:pt idx="4059">
                        <c:v>5.5076200000000002E-11</c:v>
                      </c:pt>
                      <c:pt idx="4060">
                        <c:v>5.2193400000000001E-11</c:v>
                      </c:pt>
                      <c:pt idx="4061">
                        <c:v>5.2193400000000001E-11</c:v>
                      </c:pt>
                      <c:pt idx="4062">
                        <c:v>5.0221199999999997E-11</c:v>
                      </c:pt>
                      <c:pt idx="4063">
                        <c:v>5.0221199999999997E-11</c:v>
                      </c:pt>
                      <c:pt idx="4064">
                        <c:v>5.4839299999999998E-11</c:v>
                      </c:pt>
                      <c:pt idx="4065">
                        <c:v>5.4839299999999998E-11</c:v>
                      </c:pt>
                      <c:pt idx="4066">
                        <c:v>4.8396199999999999E-11</c:v>
                      </c:pt>
                      <c:pt idx="4067">
                        <c:v>4.8396199999999999E-11</c:v>
                      </c:pt>
                      <c:pt idx="4068">
                        <c:v>5.50559E-11</c:v>
                      </c:pt>
                      <c:pt idx="4069">
                        <c:v>5.50559E-11</c:v>
                      </c:pt>
                      <c:pt idx="4070">
                        <c:v>5.7649E-11</c:v>
                      </c:pt>
                      <c:pt idx="4071">
                        <c:v>5.7649E-11</c:v>
                      </c:pt>
                      <c:pt idx="4072">
                        <c:v>5.6039800000000002E-11</c:v>
                      </c:pt>
                      <c:pt idx="4073">
                        <c:v>5.6039800000000002E-11</c:v>
                      </c:pt>
                      <c:pt idx="4074">
                        <c:v>4.6424200000000001E-11</c:v>
                      </c:pt>
                      <c:pt idx="4075">
                        <c:v>4.6424200000000001E-11</c:v>
                      </c:pt>
                      <c:pt idx="4076">
                        <c:v>5.6221100000000002E-11</c:v>
                      </c:pt>
                      <c:pt idx="4077">
                        <c:v>5.6221100000000002E-11</c:v>
                      </c:pt>
                      <c:pt idx="4078">
                        <c:v>5.0866499999999997E-11</c:v>
                      </c:pt>
                      <c:pt idx="4079">
                        <c:v>5.0866499999999997E-11</c:v>
                      </c:pt>
                      <c:pt idx="4080">
                        <c:v>5.04182E-11</c:v>
                      </c:pt>
                      <c:pt idx="4081">
                        <c:v>5.04182E-11</c:v>
                      </c:pt>
                      <c:pt idx="4082">
                        <c:v>4.8715300000000002E-11</c:v>
                      </c:pt>
                      <c:pt idx="4083">
                        <c:v>4.8715300000000002E-11</c:v>
                      </c:pt>
                      <c:pt idx="4084">
                        <c:v>4.8641599999999999E-11</c:v>
                      </c:pt>
                      <c:pt idx="4085">
                        <c:v>4.8641599999999999E-11</c:v>
                      </c:pt>
                      <c:pt idx="4086">
                        <c:v>5.2488199999999999E-11</c:v>
                      </c:pt>
                      <c:pt idx="4087">
                        <c:v>5.2488199999999999E-11</c:v>
                      </c:pt>
                      <c:pt idx="4088">
                        <c:v>5.3574400000000002E-11</c:v>
                      </c:pt>
                      <c:pt idx="4089">
                        <c:v>5.3574400000000002E-11</c:v>
                      </c:pt>
                      <c:pt idx="4090">
                        <c:v>4.44125E-11</c:v>
                      </c:pt>
                      <c:pt idx="4091">
                        <c:v>4.44125E-11</c:v>
                      </c:pt>
                      <c:pt idx="4092">
                        <c:v>5.9081100000000006E-11</c:v>
                      </c:pt>
                      <c:pt idx="4093">
                        <c:v>5.9081100000000006E-11</c:v>
                      </c:pt>
                      <c:pt idx="4094">
                        <c:v>5.0152699999999997E-11</c:v>
                      </c:pt>
                      <c:pt idx="4095">
                        <c:v>5.0152699999999997E-11</c:v>
                      </c:pt>
                      <c:pt idx="4096">
                        <c:v>4.9774799999999998E-11</c:v>
                      </c:pt>
                      <c:pt idx="4097">
                        <c:v>4.9774799999999998E-11</c:v>
                      </c:pt>
                      <c:pt idx="4098">
                        <c:v>5.1977300000000003E-11</c:v>
                      </c:pt>
                      <c:pt idx="4099">
                        <c:v>5.1977300000000003E-11</c:v>
                      </c:pt>
                      <c:pt idx="4100">
                        <c:v>4.8145299999999998E-11</c:v>
                      </c:pt>
                      <c:pt idx="4101">
                        <c:v>4.8145299999999998E-11</c:v>
                      </c:pt>
                      <c:pt idx="4102">
                        <c:v>5.1412199999999997E-11</c:v>
                      </c:pt>
                      <c:pt idx="4103">
                        <c:v>5.1412199999999997E-11</c:v>
                      </c:pt>
                      <c:pt idx="4104">
                        <c:v>4.5832799999999999E-11</c:v>
                      </c:pt>
                      <c:pt idx="4105">
                        <c:v>4.5832799999999999E-11</c:v>
                      </c:pt>
                      <c:pt idx="4106">
                        <c:v>5.4567600000000003E-11</c:v>
                      </c:pt>
                      <c:pt idx="4107">
                        <c:v>5.4567600000000003E-11</c:v>
                      </c:pt>
                      <c:pt idx="4108">
                        <c:v>4.8697500000000002E-11</c:v>
                      </c:pt>
                      <c:pt idx="4109">
                        <c:v>4.8697500000000002E-11</c:v>
                      </c:pt>
                      <c:pt idx="4110">
                        <c:v>5.09566E-11</c:v>
                      </c:pt>
                      <c:pt idx="4111">
                        <c:v>5.09566E-11</c:v>
                      </c:pt>
                      <c:pt idx="4112">
                        <c:v>4.8109299999999999E-11</c:v>
                      </c:pt>
                      <c:pt idx="4113">
                        <c:v>4.8109299999999999E-11</c:v>
                      </c:pt>
                      <c:pt idx="4114">
                        <c:v>5.0937599999999998E-11</c:v>
                      </c:pt>
                      <c:pt idx="4115">
                        <c:v>5.0937599999999998E-11</c:v>
                      </c:pt>
                      <c:pt idx="4116">
                        <c:v>4.8788000000000003E-11</c:v>
                      </c:pt>
                      <c:pt idx="4117">
                        <c:v>4.8788000000000003E-11</c:v>
                      </c:pt>
                      <c:pt idx="4118">
                        <c:v>5.2059999999999999E-11</c:v>
                      </c:pt>
                      <c:pt idx="4119">
                        <c:v>5.2059999999999999E-11</c:v>
                      </c:pt>
                      <c:pt idx="4120">
                        <c:v>4.3562499999999998E-11</c:v>
                      </c:pt>
                      <c:pt idx="4121">
                        <c:v>4.3562499999999998E-11</c:v>
                      </c:pt>
                      <c:pt idx="4122">
                        <c:v>4.7479800000000001E-11</c:v>
                      </c:pt>
                      <c:pt idx="4123">
                        <c:v>4.7479800000000001E-11</c:v>
                      </c:pt>
                      <c:pt idx="4124">
                        <c:v>4.89016E-11</c:v>
                      </c:pt>
                      <c:pt idx="4125">
                        <c:v>4.89016E-11</c:v>
                      </c:pt>
                      <c:pt idx="4126">
                        <c:v>4.5046199999999999E-11</c:v>
                      </c:pt>
                      <c:pt idx="4127">
                        <c:v>4.5046199999999999E-11</c:v>
                      </c:pt>
                      <c:pt idx="4128">
                        <c:v>5.5119099999999997E-11</c:v>
                      </c:pt>
                      <c:pt idx="4129">
                        <c:v>5.5119099999999997E-11</c:v>
                      </c:pt>
                      <c:pt idx="4130">
                        <c:v>5.7395399999999998E-11</c:v>
                      </c:pt>
                      <c:pt idx="4131">
                        <c:v>5.7395399999999998E-11</c:v>
                      </c:pt>
                      <c:pt idx="4132">
                        <c:v>5.6956899999999997E-11</c:v>
                      </c:pt>
                      <c:pt idx="4133">
                        <c:v>5.6956899999999997E-11</c:v>
                      </c:pt>
                      <c:pt idx="4134">
                        <c:v>4.9416399999999999E-11</c:v>
                      </c:pt>
                      <c:pt idx="4135">
                        <c:v>4.9416399999999999E-11</c:v>
                      </c:pt>
                      <c:pt idx="4136">
                        <c:v>5.4659599999999997E-11</c:v>
                      </c:pt>
                      <c:pt idx="4137">
                        <c:v>5.4659599999999997E-11</c:v>
                      </c:pt>
                      <c:pt idx="4138">
                        <c:v>5.8913499999999998E-11</c:v>
                      </c:pt>
                      <c:pt idx="4139">
                        <c:v>5.8913499999999998E-11</c:v>
                      </c:pt>
                      <c:pt idx="4140">
                        <c:v>5.9053800000000002E-11</c:v>
                      </c:pt>
                      <c:pt idx="4141">
                        <c:v>5.9053800000000002E-11</c:v>
                      </c:pt>
                      <c:pt idx="4142">
                        <c:v>5.1825299999999998E-11</c:v>
                      </c:pt>
                      <c:pt idx="4143">
                        <c:v>5.1825299999999998E-11</c:v>
                      </c:pt>
                      <c:pt idx="4144">
                        <c:v>5.5927000000000001E-11</c:v>
                      </c:pt>
                      <c:pt idx="4145">
                        <c:v>5.5927000000000001E-11</c:v>
                      </c:pt>
                      <c:pt idx="4146">
                        <c:v>5.0731700000000001E-11</c:v>
                      </c:pt>
                      <c:pt idx="4147">
                        <c:v>5.0731700000000001E-11</c:v>
                      </c:pt>
                      <c:pt idx="4148">
                        <c:v>4.7908200000000001E-11</c:v>
                      </c:pt>
                      <c:pt idx="4149">
                        <c:v>4.7908200000000001E-11</c:v>
                      </c:pt>
                      <c:pt idx="4150">
                        <c:v>6.0269899999999996E-11</c:v>
                      </c:pt>
                      <c:pt idx="4151">
                        <c:v>6.0269899999999996E-11</c:v>
                      </c:pt>
                      <c:pt idx="4152">
                        <c:v>5.0985299999999998E-11</c:v>
                      </c:pt>
                      <c:pt idx="4153">
                        <c:v>5.0985299999999998E-11</c:v>
                      </c:pt>
                      <c:pt idx="4154">
                        <c:v>4.6475299999999998E-11</c:v>
                      </c:pt>
                      <c:pt idx="4155">
                        <c:v>4.6475299999999998E-11</c:v>
                      </c:pt>
                      <c:pt idx="4156">
                        <c:v>5.2792100000000003E-11</c:v>
                      </c:pt>
                      <c:pt idx="4157">
                        <c:v>5.2792100000000003E-11</c:v>
                      </c:pt>
                      <c:pt idx="4158">
                        <c:v>5.1318199999999998E-11</c:v>
                      </c:pt>
                      <c:pt idx="4159">
                        <c:v>5.1318199999999998E-11</c:v>
                      </c:pt>
                      <c:pt idx="4160">
                        <c:v>4.4421200000000001E-11</c:v>
                      </c:pt>
                      <c:pt idx="4161">
                        <c:v>4.4421200000000001E-11</c:v>
                      </c:pt>
                      <c:pt idx="4162">
                        <c:v>4.9743699999999998E-11</c:v>
                      </c:pt>
                      <c:pt idx="4163">
                        <c:v>4.9743699999999998E-11</c:v>
                      </c:pt>
                      <c:pt idx="4164">
                        <c:v>5.0662499999999998E-11</c:v>
                      </c:pt>
                      <c:pt idx="4165">
                        <c:v>5.0662499999999998E-11</c:v>
                      </c:pt>
                      <c:pt idx="4166">
                        <c:v>5.7286100000000001E-11</c:v>
                      </c:pt>
                      <c:pt idx="4167">
                        <c:v>5.7286100000000001E-11</c:v>
                      </c:pt>
                      <c:pt idx="4168">
                        <c:v>4.60035E-11</c:v>
                      </c:pt>
                      <c:pt idx="4169">
                        <c:v>4.60035E-11</c:v>
                      </c:pt>
                      <c:pt idx="4170">
                        <c:v>4.7191500000000001E-11</c:v>
                      </c:pt>
                      <c:pt idx="4171">
                        <c:v>4.7191500000000001E-11</c:v>
                      </c:pt>
                      <c:pt idx="4172">
                        <c:v>5.3684400000000003E-11</c:v>
                      </c:pt>
                      <c:pt idx="4173">
                        <c:v>5.3684400000000003E-11</c:v>
                      </c:pt>
                      <c:pt idx="4174">
                        <c:v>5.3321800000000002E-11</c:v>
                      </c:pt>
                      <c:pt idx="4175">
                        <c:v>5.3321800000000002E-11</c:v>
                      </c:pt>
                      <c:pt idx="4176">
                        <c:v>4.7571800000000002E-11</c:v>
                      </c:pt>
                      <c:pt idx="4177">
                        <c:v>4.7571800000000002E-11</c:v>
                      </c:pt>
                      <c:pt idx="4178">
                        <c:v>5.3773199999999998E-11</c:v>
                      </c:pt>
                      <c:pt idx="4179">
                        <c:v>5.3773199999999998E-11</c:v>
                      </c:pt>
                      <c:pt idx="4180">
                        <c:v>5.18918E-11</c:v>
                      </c:pt>
                      <c:pt idx="4181">
                        <c:v>5.18918E-11</c:v>
                      </c:pt>
                      <c:pt idx="4182">
                        <c:v>6.3805800000000003E-11</c:v>
                      </c:pt>
                      <c:pt idx="4183">
                        <c:v>6.3805800000000003E-11</c:v>
                      </c:pt>
                      <c:pt idx="4184">
                        <c:v>5.1342800000000001E-11</c:v>
                      </c:pt>
                      <c:pt idx="4185">
                        <c:v>5.1342800000000001E-11</c:v>
                      </c:pt>
                      <c:pt idx="4186">
                        <c:v>5.8644399999999998E-11</c:v>
                      </c:pt>
                      <c:pt idx="4187">
                        <c:v>5.8644399999999998E-11</c:v>
                      </c:pt>
                      <c:pt idx="4188">
                        <c:v>5.0880799999999999E-11</c:v>
                      </c:pt>
                      <c:pt idx="4189">
                        <c:v>5.0880799999999999E-11</c:v>
                      </c:pt>
                      <c:pt idx="4190">
                        <c:v>5.0101899999999998E-11</c:v>
                      </c:pt>
                      <c:pt idx="4191">
                        <c:v>5.0101899999999998E-11</c:v>
                      </c:pt>
                      <c:pt idx="4192">
                        <c:v>4.9659500000000002E-11</c:v>
                      </c:pt>
                      <c:pt idx="4193">
                        <c:v>4.9659500000000002E-11</c:v>
                      </c:pt>
                      <c:pt idx="4194">
                        <c:v>4.9652200000000001E-11</c:v>
                      </c:pt>
                      <c:pt idx="4195">
                        <c:v>4.9652200000000001E-11</c:v>
                      </c:pt>
                      <c:pt idx="4196">
                        <c:v>4.3538899999999997E-11</c:v>
                      </c:pt>
                      <c:pt idx="4197">
                        <c:v>4.3538899999999997E-11</c:v>
                      </c:pt>
                      <c:pt idx="4198">
                        <c:v>4.9015700000000002E-11</c:v>
                      </c:pt>
                      <c:pt idx="4199">
                        <c:v>4.9015700000000002E-11</c:v>
                      </c:pt>
                      <c:pt idx="4200">
                        <c:v>4.7556399999999998E-11</c:v>
                      </c:pt>
                      <c:pt idx="4201">
                        <c:v>4.7556399999999998E-11</c:v>
                      </c:pt>
                      <c:pt idx="4202">
                        <c:v>4.2521499999999999E-11</c:v>
                      </c:pt>
                      <c:pt idx="4203">
                        <c:v>4.2521499999999999E-11</c:v>
                      </c:pt>
                      <c:pt idx="4204">
                        <c:v>5.6258999999999999E-11</c:v>
                      </c:pt>
                      <c:pt idx="4205">
                        <c:v>5.6258999999999999E-11</c:v>
                      </c:pt>
                      <c:pt idx="4206">
                        <c:v>5.46157E-11</c:v>
                      </c:pt>
                      <c:pt idx="4207">
                        <c:v>5.46157E-11</c:v>
                      </c:pt>
                      <c:pt idx="4208">
                        <c:v>4.9265700000000001E-11</c:v>
                      </c:pt>
                      <c:pt idx="4209">
                        <c:v>4.9265700000000001E-11</c:v>
                      </c:pt>
                      <c:pt idx="4210">
                        <c:v>5.6181799999999999E-11</c:v>
                      </c:pt>
                      <c:pt idx="4211">
                        <c:v>5.6181799999999999E-11</c:v>
                      </c:pt>
                      <c:pt idx="4212">
                        <c:v>5.0289299999999998E-11</c:v>
                      </c:pt>
                      <c:pt idx="4213">
                        <c:v>5.0289299999999998E-11</c:v>
                      </c:pt>
                      <c:pt idx="4214">
                        <c:v>5.0387900000000003E-11</c:v>
                      </c:pt>
                      <c:pt idx="4215">
                        <c:v>5.0387900000000003E-11</c:v>
                      </c:pt>
                      <c:pt idx="4216">
                        <c:v>4.0600799999999997E-11</c:v>
                      </c:pt>
                      <c:pt idx="4217">
                        <c:v>4.0600799999999997E-11</c:v>
                      </c:pt>
                      <c:pt idx="4218">
                        <c:v>4.1869600000000002E-11</c:v>
                      </c:pt>
                      <c:pt idx="4219">
                        <c:v>4.1869600000000002E-11</c:v>
                      </c:pt>
                      <c:pt idx="4220">
                        <c:v>5.5121699999999998E-11</c:v>
                      </c:pt>
                      <c:pt idx="4221">
                        <c:v>5.5121699999999998E-11</c:v>
                      </c:pt>
                      <c:pt idx="4222">
                        <c:v>5.8130500000000002E-11</c:v>
                      </c:pt>
                      <c:pt idx="4223">
                        <c:v>5.8130500000000002E-11</c:v>
                      </c:pt>
                      <c:pt idx="4224">
                        <c:v>6.75877E-11</c:v>
                      </c:pt>
                      <c:pt idx="4225">
                        <c:v>6.75877E-11</c:v>
                      </c:pt>
                      <c:pt idx="4226">
                        <c:v>5.1662300000000002E-11</c:v>
                      </c:pt>
                      <c:pt idx="4227">
                        <c:v>5.1662300000000002E-11</c:v>
                      </c:pt>
                      <c:pt idx="4228">
                        <c:v>5.8103900000000001E-11</c:v>
                      </c:pt>
                      <c:pt idx="4229">
                        <c:v>5.8103900000000001E-11</c:v>
                      </c:pt>
                      <c:pt idx="4230">
                        <c:v>5.2099700000000001E-11</c:v>
                      </c:pt>
                      <c:pt idx="4231">
                        <c:v>5.2099700000000001E-11</c:v>
                      </c:pt>
                      <c:pt idx="4232">
                        <c:v>4.5764399999999999E-11</c:v>
                      </c:pt>
                      <c:pt idx="4233">
                        <c:v>4.5764399999999999E-11</c:v>
                      </c:pt>
                      <c:pt idx="4234">
                        <c:v>4.73597E-11</c:v>
                      </c:pt>
                      <c:pt idx="4235">
                        <c:v>4.73597E-11</c:v>
                      </c:pt>
                      <c:pt idx="4236">
                        <c:v>5.7503799999999998E-11</c:v>
                      </c:pt>
                      <c:pt idx="4237">
                        <c:v>5.7503799999999998E-11</c:v>
                      </c:pt>
                      <c:pt idx="4238">
                        <c:v>4.9243899999999999E-11</c:v>
                      </c:pt>
                      <c:pt idx="4239">
                        <c:v>4.9243899999999999E-11</c:v>
                      </c:pt>
                      <c:pt idx="4240">
                        <c:v>5.0889300000000001E-11</c:v>
                      </c:pt>
                      <c:pt idx="4241">
                        <c:v>5.0889300000000001E-11</c:v>
                      </c:pt>
                      <c:pt idx="4242">
                        <c:v>4.6163700000000002E-11</c:v>
                      </c:pt>
                      <c:pt idx="4243">
                        <c:v>4.6163700000000002E-11</c:v>
                      </c:pt>
                      <c:pt idx="4244">
                        <c:v>4.7414999999999999E-11</c:v>
                      </c:pt>
                      <c:pt idx="4245">
                        <c:v>4.7414999999999999E-11</c:v>
                      </c:pt>
                      <c:pt idx="4246">
                        <c:v>4.9347200000000002E-11</c:v>
                      </c:pt>
                      <c:pt idx="4247">
                        <c:v>4.9347200000000002E-11</c:v>
                      </c:pt>
                      <c:pt idx="4248">
                        <c:v>4.6039000000000001E-11</c:v>
                      </c:pt>
                      <c:pt idx="4249">
                        <c:v>4.6039000000000001E-11</c:v>
                      </c:pt>
                      <c:pt idx="4250">
                        <c:v>5.4511200000000002E-11</c:v>
                      </c:pt>
                      <c:pt idx="4251">
                        <c:v>5.4511200000000002E-11</c:v>
                      </c:pt>
                      <c:pt idx="4252">
                        <c:v>6.2369899999999994E-11</c:v>
                      </c:pt>
                      <c:pt idx="4253">
                        <c:v>6.2369899999999994E-11</c:v>
                      </c:pt>
                      <c:pt idx="4254">
                        <c:v>4.5930100000000003E-11</c:v>
                      </c:pt>
                      <c:pt idx="4255">
                        <c:v>4.5930100000000003E-11</c:v>
                      </c:pt>
                      <c:pt idx="4256">
                        <c:v>4.7674300000000003E-11</c:v>
                      </c:pt>
                      <c:pt idx="4257">
                        <c:v>4.7674300000000003E-11</c:v>
                      </c:pt>
                      <c:pt idx="4258">
                        <c:v>6.2919000000000005E-11</c:v>
                      </c:pt>
                      <c:pt idx="4259">
                        <c:v>6.2919000000000005E-11</c:v>
                      </c:pt>
                      <c:pt idx="4260">
                        <c:v>5.0171200000000001E-11</c:v>
                      </c:pt>
                      <c:pt idx="4261">
                        <c:v>5.0171200000000001E-11</c:v>
                      </c:pt>
                      <c:pt idx="4262">
                        <c:v>5.5215E-11</c:v>
                      </c:pt>
                      <c:pt idx="4263">
                        <c:v>5.5215E-11</c:v>
                      </c:pt>
                      <c:pt idx="4264">
                        <c:v>5.7760400000000001E-11</c:v>
                      </c:pt>
                      <c:pt idx="4265">
                        <c:v>5.7760400000000001E-11</c:v>
                      </c:pt>
                      <c:pt idx="4266">
                        <c:v>5.3762599999999999E-11</c:v>
                      </c:pt>
                      <c:pt idx="4267">
                        <c:v>5.3762599999999999E-11</c:v>
                      </c:pt>
                      <c:pt idx="4268">
                        <c:v>4.8827100000000001E-11</c:v>
                      </c:pt>
                      <c:pt idx="4269">
                        <c:v>4.8827100000000001E-11</c:v>
                      </c:pt>
                      <c:pt idx="4270">
                        <c:v>5.1583199999999997E-11</c:v>
                      </c:pt>
                      <c:pt idx="4271">
                        <c:v>5.1583199999999997E-11</c:v>
                      </c:pt>
                      <c:pt idx="4272">
                        <c:v>4.5815800000000002E-11</c:v>
                      </c:pt>
                      <c:pt idx="4273">
                        <c:v>4.5815800000000002E-11</c:v>
                      </c:pt>
                      <c:pt idx="4274">
                        <c:v>5.17341E-11</c:v>
                      </c:pt>
                      <c:pt idx="4275">
                        <c:v>5.17341E-11</c:v>
                      </c:pt>
                      <c:pt idx="4276">
                        <c:v>5.1830500000000001E-11</c:v>
                      </c:pt>
                      <c:pt idx="4277">
                        <c:v>5.1830500000000001E-11</c:v>
                      </c:pt>
                      <c:pt idx="4278">
                        <c:v>4.5528199999999998E-11</c:v>
                      </c:pt>
                      <c:pt idx="4279">
                        <c:v>4.5528199999999998E-11</c:v>
                      </c:pt>
                      <c:pt idx="4280">
                        <c:v>5.30917E-11</c:v>
                      </c:pt>
                      <c:pt idx="4281">
                        <c:v>5.30917E-11</c:v>
                      </c:pt>
                      <c:pt idx="4282">
                        <c:v>4.7215100000000001E-11</c:v>
                      </c:pt>
                      <c:pt idx="4283">
                        <c:v>4.7215100000000001E-11</c:v>
                      </c:pt>
                      <c:pt idx="4284">
                        <c:v>4.4329100000000001E-11</c:v>
                      </c:pt>
                      <c:pt idx="4285">
                        <c:v>4.4329100000000001E-11</c:v>
                      </c:pt>
                      <c:pt idx="4286">
                        <c:v>5.77414E-11</c:v>
                      </c:pt>
                      <c:pt idx="4287">
                        <c:v>5.77414E-11</c:v>
                      </c:pt>
                      <c:pt idx="4288">
                        <c:v>6.0060500000000002E-11</c:v>
                      </c:pt>
                      <c:pt idx="4289">
                        <c:v>6.0060500000000002E-11</c:v>
                      </c:pt>
                      <c:pt idx="4290">
                        <c:v>4.8978099999999997E-11</c:v>
                      </c:pt>
                      <c:pt idx="4291">
                        <c:v>4.8978099999999997E-11</c:v>
                      </c:pt>
                      <c:pt idx="4292">
                        <c:v>5.3449199999999997E-11</c:v>
                      </c:pt>
                      <c:pt idx="4293">
                        <c:v>5.3449199999999997E-11</c:v>
                      </c:pt>
                      <c:pt idx="4294">
                        <c:v>5.1455500000000003E-11</c:v>
                      </c:pt>
                      <c:pt idx="4295">
                        <c:v>5.1455500000000003E-11</c:v>
                      </c:pt>
                      <c:pt idx="4296">
                        <c:v>5.76536E-11</c:v>
                      </c:pt>
                      <c:pt idx="4297">
                        <c:v>5.76536E-11</c:v>
                      </c:pt>
                      <c:pt idx="4298">
                        <c:v>5.1644500000000002E-11</c:v>
                      </c:pt>
                      <c:pt idx="4299">
                        <c:v>5.1644500000000002E-11</c:v>
                      </c:pt>
                      <c:pt idx="4300">
                        <c:v>5.1539499999999999E-11</c:v>
                      </c:pt>
                      <c:pt idx="4301">
                        <c:v>5.1539499999999999E-11</c:v>
                      </c:pt>
                      <c:pt idx="4302">
                        <c:v>4.95677E-11</c:v>
                      </c:pt>
                      <c:pt idx="4303">
                        <c:v>4.95677E-11</c:v>
                      </c:pt>
                      <c:pt idx="4304">
                        <c:v>4.2798099999999999E-11</c:v>
                      </c:pt>
                      <c:pt idx="4305">
                        <c:v>4.2798099999999999E-11</c:v>
                      </c:pt>
                      <c:pt idx="4306">
                        <c:v>5.3366999999999999E-11</c:v>
                      </c:pt>
                      <c:pt idx="4307">
                        <c:v>5.3366999999999999E-11</c:v>
                      </c:pt>
                      <c:pt idx="4308">
                        <c:v>5.08079E-11</c:v>
                      </c:pt>
                      <c:pt idx="4309">
                        <c:v>5.08079E-11</c:v>
                      </c:pt>
                      <c:pt idx="4310">
                        <c:v>4.3901799999999997E-11</c:v>
                      </c:pt>
                      <c:pt idx="4311">
                        <c:v>4.3901799999999997E-11</c:v>
                      </c:pt>
                      <c:pt idx="4312">
                        <c:v>5.3229600000000002E-11</c:v>
                      </c:pt>
                      <c:pt idx="4313">
                        <c:v>5.3229600000000002E-11</c:v>
                      </c:pt>
                      <c:pt idx="4314">
                        <c:v>4.91156E-11</c:v>
                      </c:pt>
                      <c:pt idx="4315">
                        <c:v>4.91156E-11</c:v>
                      </c:pt>
                      <c:pt idx="4316">
                        <c:v>5.3750699999999999E-11</c:v>
                      </c:pt>
                      <c:pt idx="4317">
                        <c:v>5.3750699999999999E-11</c:v>
                      </c:pt>
                      <c:pt idx="4318">
                        <c:v>5.2948500000000002E-11</c:v>
                      </c:pt>
                      <c:pt idx="4319">
                        <c:v>5.2948500000000002E-11</c:v>
                      </c:pt>
                      <c:pt idx="4320">
                        <c:v>4.5743999999999997E-11</c:v>
                      </c:pt>
                      <c:pt idx="4321">
                        <c:v>4.5743999999999997E-11</c:v>
                      </c:pt>
                      <c:pt idx="4322">
                        <c:v>4.1263999999999997E-11</c:v>
                      </c:pt>
                      <c:pt idx="4323">
                        <c:v>4.1263999999999997E-11</c:v>
                      </c:pt>
                      <c:pt idx="4324">
                        <c:v>5.37401E-11</c:v>
                      </c:pt>
                      <c:pt idx="4325">
                        <c:v>5.37401E-11</c:v>
                      </c:pt>
                      <c:pt idx="4326">
                        <c:v>5.0960199999999997E-11</c:v>
                      </c:pt>
                      <c:pt idx="4327">
                        <c:v>5.0960199999999997E-11</c:v>
                      </c:pt>
                      <c:pt idx="4328">
                        <c:v>5.0961099999999999E-11</c:v>
                      </c:pt>
                      <c:pt idx="4329">
                        <c:v>5.0961099999999999E-11</c:v>
                      </c:pt>
                      <c:pt idx="4330">
                        <c:v>4.4735000000000001E-11</c:v>
                      </c:pt>
                      <c:pt idx="4331">
                        <c:v>4.4735000000000001E-11</c:v>
                      </c:pt>
                      <c:pt idx="4332">
                        <c:v>5.2275999999999997E-11</c:v>
                      </c:pt>
                      <c:pt idx="4333">
                        <c:v>5.2275999999999997E-11</c:v>
                      </c:pt>
                      <c:pt idx="4334">
                        <c:v>4.7746999999999997E-11</c:v>
                      </c:pt>
                      <c:pt idx="4335">
                        <c:v>4.7746999999999997E-11</c:v>
                      </c:pt>
                      <c:pt idx="4336">
                        <c:v>5.47956E-11</c:v>
                      </c:pt>
                      <c:pt idx="4337">
                        <c:v>5.47956E-11</c:v>
                      </c:pt>
                      <c:pt idx="4338">
                        <c:v>4.9653099999999997E-11</c:v>
                      </c:pt>
                      <c:pt idx="4339">
                        <c:v>4.9653099999999997E-11</c:v>
                      </c:pt>
                      <c:pt idx="4340">
                        <c:v>5.5261599999999998E-11</c:v>
                      </c:pt>
                      <c:pt idx="4341">
                        <c:v>5.5261599999999998E-11</c:v>
                      </c:pt>
                      <c:pt idx="4342">
                        <c:v>4.4721500000000002E-11</c:v>
                      </c:pt>
                      <c:pt idx="4343">
                        <c:v>4.4721500000000002E-11</c:v>
                      </c:pt>
                      <c:pt idx="4344">
                        <c:v>5.4040899999999998E-11</c:v>
                      </c:pt>
                      <c:pt idx="4345">
                        <c:v>5.4040899999999998E-11</c:v>
                      </c:pt>
                      <c:pt idx="4346">
                        <c:v>6.2120099999999994E-11</c:v>
                      </c:pt>
                      <c:pt idx="4347">
                        <c:v>6.2120099999999994E-11</c:v>
                      </c:pt>
                      <c:pt idx="4348">
                        <c:v>4.7658100000000002E-11</c:v>
                      </c:pt>
                      <c:pt idx="4349">
                        <c:v>4.7658100000000002E-11</c:v>
                      </c:pt>
                      <c:pt idx="4350">
                        <c:v>4.61955E-11</c:v>
                      </c:pt>
                      <c:pt idx="4351">
                        <c:v>4.61955E-11</c:v>
                      </c:pt>
                      <c:pt idx="4352">
                        <c:v>5.6746999999999998E-11</c:v>
                      </c:pt>
                      <c:pt idx="4353">
                        <c:v>5.6746999999999998E-11</c:v>
                      </c:pt>
                      <c:pt idx="4354">
                        <c:v>5.1334899999999997E-11</c:v>
                      </c:pt>
                      <c:pt idx="4355">
                        <c:v>5.1334899999999997E-11</c:v>
                      </c:pt>
                      <c:pt idx="4356">
                        <c:v>4.9527300000000001E-11</c:v>
                      </c:pt>
                      <c:pt idx="4357">
                        <c:v>4.9527300000000001E-11</c:v>
                      </c:pt>
                      <c:pt idx="4358">
                        <c:v>6.1400700000000006E-11</c:v>
                      </c:pt>
                      <c:pt idx="4359">
                        <c:v>6.1400700000000006E-11</c:v>
                      </c:pt>
                      <c:pt idx="4360">
                        <c:v>4.9840600000000003E-11</c:v>
                      </c:pt>
                      <c:pt idx="4361">
                        <c:v>4.9840600000000003E-11</c:v>
                      </c:pt>
                      <c:pt idx="4362">
                        <c:v>4.4422500000000002E-11</c:v>
                      </c:pt>
                      <c:pt idx="4363">
                        <c:v>4.4422500000000002E-11</c:v>
                      </c:pt>
                      <c:pt idx="4364">
                        <c:v>5.4986900000000003E-11</c:v>
                      </c:pt>
                      <c:pt idx="4365">
                        <c:v>5.4986900000000003E-11</c:v>
                      </c:pt>
                      <c:pt idx="4366">
                        <c:v>4.9984399999999999E-11</c:v>
                      </c:pt>
                      <c:pt idx="4367">
                        <c:v>4.9984399999999999E-11</c:v>
                      </c:pt>
                      <c:pt idx="4368">
                        <c:v>4.7112300000000002E-11</c:v>
                      </c:pt>
                      <c:pt idx="4369">
                        <c:v>4.7112300000000002E-11</c:v>
                      </c:pt>
                      <c:pt idx="4370">
                        <c:v>4.5483299999999999E-11</c:v>
                      </c:pt>
                      <c:pt idx="4371">
                        <c:v>4.5483299999999999E-11</c:v>
                      </c:pt>
                      <c:pt idx="4372">
                        <c:v>5.3002799999999999E-11</c:v>
                      </c:pt>
                      <c:pt idx="4373">
                        <c:v>5.3002799999999999E-11</c:v>
                      </c:pt>
                      <c:pt idx="4374">
                        <c:v>5.69771E-11</c:v>
                      </c:pt>
                      <c:pt idx="4375">
                        <c:v>5.69771E-11</c:v>
                      </c:pt>
                      <c:pt idx="4376">
                        <c:v>4.9829000000000002E-11</c:v>
                      </c:pt>
                      <c:pt idx="4377">
                        <c:v>4.9829000000000002E-11</c:v>
                      </c:pt>
                      <c:pt idx="4378">
                        <c:v>5.2337500000000002E-11</c:v>
                      </c:pt>
                      <c:pt idx="4379">
                        <c:v>5.2337500000000002E-11</c:v>
                      </c:pt>
                      <c:pt idx="4380">
                        <c:v>5.2278999999999997E-11</c:v>
                      </c:pt>
                      <c:pt idx="4381">
                        <c:v>5.2278999999999997E-11</c:v>
                      </c:pt>
                      <c:pt idx="4382">
                        <c:v>4.9316200000000001E-11</c:v>
                      </c:pt>
                      <c:pt idx="4383">
                        <c:v>4.9316200000000001E-11</c:v>
                      </c:pt>
                      <c:pt idx="4384">
                        <c:v>4.95022E-11</c:v>
                      </c:pt>
                      <c:pt idx="4385">
                        <c:v>4.95022E-11</c:v>
                      </c:pt>
                      <c:pt idx="4386">
                        <c:v>4.3945200000000002E-11</c:v>
                      </c:pt>
                      <c:pt idx="4387">
                        <c:v>4.3945200000000002E-11</c:v>
                      </c:pt>
                      <c:pt idx="4388">
                        <c:v>5.3491400000000001E-11</c:v>
                      </c:pt>
                      <c:pt idx="4389">
                        <c:v>5.3491400000000001E-11</c:v>
                      </c:pt>
                      <c:pt idx="4390">
                        <c:v>4.5616400000000003E-11</c:v>
                      </c:pt>
                      <c:pt idx="4391">
                        <c:v>4.5616400000000003E-11</c:v>
                      </c:pt>
                      <c:pt idx="4392">
                        <c:v>4.2509599999999999E-11</c:v>
                      </c:pt>
                      <c:pt idx="4393">
                        <c:v>4.2509599999999999E-11</c:v>
                      </c:pt>
                      <c:pt idx="4394">
                        <c:v>5.3577400000000002E-11</c:v>
                      </c:pt>
                      <c:pt idx="4395">
                        <c:v>5.3577400000000002E-11</c:v>
                      </c:pt>
                      <c:pt idx="4396">
                        <c:v>4.78831E-11</c:v>
                      </c:pt>
                      <c:pt idx="4397">
                        <c:v>4.78831E-11</c:v>
                      </c:pt>
                      <c:pt idx="4398">
                        <c:v>4.1763E-11</c:v>
                      </c:pt>
                      <c:pt idx="4399">
                        <c:v>4.1763E-11</c:v>
                      </c:pt>
                      <c:pt idx="4400">
                        <c:v>4.9044599999999999E-11</c:v>
                      </c:pt>
                      <c:pt idx="4401">
                        <c:v>4.9044599999999999E-11</c:v>
                      </c:pt>
                      <c:pt idx="4402">
                        <c:v>4.8983200000000001E-11</c:v>
                      </c:pt>
                      <c:pt idx="4403">
                        <c:v>4.8983200000000001E-11</c:v>
                      </c:pt>
                      <c:pt idx="4404">
                        <c:v>5.5589000000000003E-11</c:v>
                      </c:pt>
                      <c:pt idx="4405">
                        <c:v>5.5589000000000003E-11</c:v>
                      </c:pt>
                      <c:pt idx="4406">
                        <c:v>4.8948800000000002E-11</c:v>
                      </c:pt>
                      <c:pt idx="4407">
                        <c:v>4.8948800000000002E-11</c:v>
                      </c:pt>
                      <c:pt idx="4408">
                        <c:v>4.9981499999999998E-11</c:v>
                      </c:pt>
                      <c:pt idx="4409">
                        <c:v>4.9981499999999998E-11</c:v>
                      </c:pt>
                      <c:pt idx="4410">
                        <c:v>5.0666300000000001E-11</c:v>
                      </c:pt>
                      <c:pt idx="4411">
                        <c:v>5.0666300000000001E-11</c:v>
                      </c:pt>
                      <c:pt idx="4412">
                        <c:v>6.8188400000000006E-11</c:v>
                      </c:pt>
                      <c:pt idx="4413">
                        <c:v>6.8188400000000006E-11</c:v>
                      </c:pt>
                      <c:pt idx="4414">
                        <c:v>4.3704100000000003E-11</c:v>
                      </c:pt>
                      <c:pt idx="4415">
                        <c:v>4.3704100000000003E-11</c:v>
                      </c:pt>
                      <c:pt idx="4416">
                        <c:v>4.5445500000000002E-11</c:v>
                      </c:pt>
                      <c:pt idx="4417">
                        <c:v>4.5445500000000002E-11</c:v>
                      </c:pt>
                      <c:pt idx="4418">
                        <c:v>4.9022E-11</c:v>
                      </c:pt>
                      <c:pt idx="4419">
                        <c:v>4.9022E-11</c:v>
                      </c:pt>
                      <c:pt idx="4420">
                        <c:v>4.65924E-11</c:v>
                      </c:pt>
                      <c:pt idx="4421">
                        <c:v>4.65924E-11</c:v>
                      </c:pt>
                      <c:pt idx="4422">
                        <c:v>5.0707500000000003E-11</c:v>
                      </c:pt>
                      <c:pt idx="4423">
                        <c:v>5.0707500000000003E-11</c:v>
                      </c:pt>
                      <c:pt idx="4424">
                        <c:v>4.6425300000000003E-11</c:v>
                      </c:pt>
                      <c:pt idx="4425">
                        <c:v>4.6425300000000003E-11</c:v>
                      </c:pt>
                      <c:pt idx="4426">
                        <c:v>5.3501099999999998E-11</c:v>
                      </c:pt>
                      <c:pt idx="4427">
                        <c:v>5.3501099999999998E-11</c:v>
                      </c:pt>
                      <c:pt idx="4428">
                        <c:v>5.4253499999999998E-11</c:v>
                      </c:pt>
                      <c:pt idx="4429">
                        <c:v>5.4253499999999998E-11</c:v>
                      </c:pt>
                      <c:pt idx="4430">
                        <c:v>5.7442699999999999E-11</c:v>
                      </c:pt>
                      <c:pt idx="4431">
                        <c:v>5.7442699999999999E-11</c:v>
                      </c:pt>
                      <c:pt idx="4432">
                        <c:v>5.3880099999999999E-11</c:v>
                      </c:pt>
                      <c:pt idx="4433">
                        <c:v>5.3880099999999999E-11</c:v>
                      </c:pt>
                      <c:pt idx="4434">
                        <c:v>5.1103100000000003E-11</c:v>
                      </c:pt>
                      <c:pt idx="4435">
                        <c:v>5.1103100000000003E-11</c:v>
                      </c:pt>
                      <c:pt idx="4436">
                        <c:v>5.0573399999999998E-11</c:v>
                      </c:pt>
                      <c:pt idx="4437">
                        <c:v>5.0573399999999998E-11</c:v>
                      </c:pt>
                      <c:pt idx="4438">
                        <c:v>4.6975300000000003E-11</c:v>
                      </c:pt>
                      <c:pt idx="4439">
                        <c:v>4.6975300000000003E-11</c:v>
                      </c:pt>
                      <c:pt idx="4440">
                        <c:v>4.8273900000000001E-11</c:v>
                      </c:pt>
                      <c:pt idx="4441">
                        <c:v>4.8273900000000001E-11</c:v>
                      </c:pt>
                      <c:pt idx="4442">
                        <c:v>4.8303700000000001E-11</c:v>
                      </c:pt>
                      <c:pt idx="4443">
                        <c:v>4.8303700000000001E-11</c:v>
                      </c:pt>
                      <c:pt idx="4444">
                        <c:v>5.18892E-8</c:v>
                      </c:pt>
                      <c:pt idx="4445">
                        <c:v>5.18892E-8</c:v>
                      </c:pt>
                      <c:pt idx="4446">
                        <c:v>4.90748E-12</c:v>
                      </c:pt>
                      <c:pt idx="4447">
                        <c:v>4.90748E-12</c:v>
                      </c:pt>
                      <c:pt idx="4448">
                        <c:v>5.3816600000000003E-12</c:v>
                      </c:pt>
                      <c:pt idx="4449">
                        <c:v>5.3816600000000003E-12</c:v>
                      </c:pt>
                      <c:pt idx="4450">
                        <c:v>2.7684399999999999E-12</c:v>
                      </c:pt>
                      <c:pt idx="4451">
                        <c:v>2.7684399999999999E-12</c:v>
                      </c:pt>
                      <c:pt idx="4452">
                        <c:v>4.0531999999999997E-12</c:v>
                      </c:pt>
                      <c:pt idx="4453">
                        <c:v>4.0531999999999997E-12</c:v>
                      </c:pt>
                      <c:pt idx="4454">
                        <c:v>3.6256699999999998E-12</c:v>
                      </c:pt>
                      <c:pt idx="4455">
                        <c:v>3.6256699999999998E-12</c:v>
                      </c:pt>
                      <c:pt idx="4456">
                        <c:v>3.4320200000000002E-12</c:v>
                      </c:pt>
                      <c:pt idx="4457">
                        <c:v>3.4320200000000002E-12</c:v>
                      </c:pt>
                      <c:pt idx="4458">
                        <c:v>2.7830699999999999E-11</c:v>
                      </c:pt>
                      <c:pt idx="4459">
                        <c:v>2.7830699999999999E-11</c:v>
                      </c:pt>
                      <c:pt idx="4460">
                        <c:v>3.48307E-12</c:v>
                      </c:pt>
                      <c:pt idx="4461">
                        <c:v>3.48307E-12</c:v>
                      </c:pt>
                      <c:pt idx="4462">
                        <c:v>3.0544299999999999E-12</c:v>
                      </c:pt>
                      <c:pt idx="4463">
                        <c:v>3.0544299999999999E-12</c:v>
                      </c:pt>
                      <c:pt idx="4464">
                        <c:v>3.10686E-12</c:v>
                      </c:pt>
                      <c:pt idx="4465">
                        <c:v>3.10686E-12</c:v>
                      </c:pt>
                      <c:pt idx="4466">
                        <c:v>3.9543699999999998E-12</c:v>
                      </c:pt>
                      <c:pt idx="4467">
                        <c:v>3.9543699999999998E-12</c:v>
                      </c:pt>
                      <c:pt idx="4468">
                        <c:v>1.34078E-11</c:v>
                      </c:pt>
                      <c:pt idx="4469">
                        <c:v>1.34078E-11</c:v>
                      </c:pt>
                      <c:pt idx="4470">
                        <c:v>3.9874699999999998E-12</c:v>
                      </c:pt>
                      <c:pt idx="4471">
                        <c:v>3.9874699999999998E-12</c:v>
                      </c:pt>
                      <c:pt idx="4472">
                        <c:v>2.6753099999999998E-12</c:v>
                      </c:pt>
                      <c:pt idx="4473">
                        <c:v>2.6753099999999998E-12</c:v>
                      </c:pt>
                      <c:pt idx="4474">
                        <c:v>4.1244799999999998E-12</c:v>
                      </c:pt>
                      <c:pt idx="4475">
                        <c:v>4.1244799999999998E-12</c:v>
                      </c:pt>
                      <c:pt idx="4476">
                        <c:v>3.34459E-12</c:v>
                      </c:pt>
                      <c:pt idx="4477">
                        <c:v>3.34459E-12</c:v>
                      </c:pt>
                      <c:pt idx="4478">
                        <c:v>4.80857E-12</c:v>
                      </c:pt>
                      <c:pt idx="4479">
                        <c:v>4.80857E-12</c:v>
                      </c:pt>
                      <c:pt idx="4480">
                        <c:v>3.5805900000000002E-12</c:v>
                      </c:pt>
                      <c:pt idx="4481">
                        <c:v>3.5805900000000002E-12</c:v>
                      </c:pt>
                      <c:pt idx="4482">
                        <c:v>2.9634700000000001E-12</c:v>
                      </c:pt>
                      <c:pt idx="4483">
                        <c:v>2.9634700000000001E-12</c:v>
                      </c:pt>
                      <c:pt idx="4484">
                        <c:v>5.0914599999999998E-12</c:v>
                      </c:pt>
                      <c:pt idx="4485">
                        <c:v>5.0914599999999998E-12</c:v>
                      </c:pt>
                      <c:pt idx="4486">
                        <c:v>2.4323800000000002E-12</c:v>
                      </c:pt>
                      <c:pt idx="4487">
                        <c:v>2.4323800000000002E-12</c:v>
                      </c:pt>
                      <c:pt idx="4488">
                        <c:v>4.0311600000000004E-12</c:v>
                      </c:pt>
                      <c:pt idx="4489">
                        <c:v>4.0311600000000004E-12</c:v>
                      </c:pt>
                      <c:pt idx="4490">
                        <c:v>3.1418600000000001E-12</c:v>
                      </c:pt>
                      <c:pt idx="4491">
                        <c:v>3.1418600000000001E-12</c:v>
                      </c:pt>
                      <c:pt idx="4492">
                        <c:v>2.2121900000000001E-12</c:v>
                      </c:pt>
                      <c:pt idx="4493">
                        <c:v>2.2121900000000001E-12</c:v>
                      </c:pt>
                      <c:pt idx="4494">
                        <c:v>2.8220999999999999E-12</c:v>
                      </c:pt>
                      <c:pt idx="4495">
                        <c:v>2.8220999999999999E-12</c:v>
                      </c:pt>
                      <c:pt idx="4496">
                        <c:v>6.1418000000000003E-12</c:v>
                      </c:pt>
                      <c:pt idx="4497">
                        <c:v>6.1418000000000003E-12</c:v>
                      </c:pt>
                      <c:pt idx="4498">
                        <c:v>3.4059999999999998E-12</c:v>
                      </c:pt>
                      <c:pt idx="4499">
                        <c:v>3.4059999999999998E-12</c:v>
                      </c:pt>
                      <c:pt idx="4500">
                        <c:v>3.1060999999999999E-12</c:v>
                      </c:pt>
                      <c:pt idx="4501">
                        <c:v>3.1060999999999999E-12</c:v>
                      </c:pt>
                      <c:pt idx="4502">
                        <c:v>3.0591399999999998E-12</c:v>
                      </c:pt>
                      <c:pt idx="4503">
                        <c:v>3.0591399999999998E-12</c:v>
                      </c:pt>
                      <c:pt idx="4504">
                        <c:v>4.2084099999999998E-12</c:v>
                      </c:pt>
                      <c:pt idx="4505">
                        <c:v>4.2084099999999998E-12</c:v>
                      </c:pt>
                      <c:pt idx="4506">
                        <c:v>5.63923E-12</c:v>
                      </c:pt>
                      <c:pt idx="4507">
                        <c:v>5.63923E-12</c:v>
                      </c:pt>
                      <c:pt idx="4508">
                        <c:v>3.0965599999999999E-12</c:v>
                      </c:pt>
                      <c:pt idx="4509">
                        <c:v>3.0965599999999999E-12</c:v>
                      </c:pt>
                      <c:pt idx="4510">
                        <c:v>3.6952900000000001E-12</c:v>
                      </c:pt>
                      <c:pt idx="4511">
                        <c:v>3.6952900000000001E-12</c:v>
                      </c:pt>
                      <c:pt idx="4512">
                        <c:v>4.2722000000000003E-12</c:v>
                      </c:pt>
                      <c:pt idx="4513">
                        <c:v>4.2722000000000003E-12</c:v>
                      </c:pt>
                      <c:pt idx="4514">
                        <c:v>3.3546600000000002E-12</c:v>
                      </c:pt>
                      <c:pt idx="4515">
                        <c:v>3.3546600000000002E-12</c:v>
                      </c:pt>
                      <c:pt idx="4516">
                        <c:v>4.8683600000000001E-12</c:v>
                      </c:pt>
                      <c:pt idx="4517">
                        <c:v>4.8683600000000001E-12</c:v>
                      </c:pt>
                      <c:pt idx="4518">
                        <c:v>4.2029000000000002E-12</c:v>
                      </c:pt>
                      <c:pt idx="4519">
                        <c:v>4.2029000000000002E-12</c:v>
                      </c:pt>
                      <c:pt idx="4520">
                        <c:v>2.4844000000000002E-12</c:v>
                      </c:pt>
                      <c:pt idx="4521">
                        <c:v>2.4844000000000002E-12</c:v>
                      </c:pt>
                      <c:pt idx="4522">
                        <c:v>4.4713700000000002E-12</c:v>
                      </c:pt>
                      <c:pt idx="4523">
                        <c:v>4.4713700000000002E-12</c:v>
                      </c:pt>
                      <c:pt idx="4524">
                        <c:v>6.0894799999999996E-12</c:v>
                      </c:pt>
                      <c:pt idx="4525">
                        <c:v>6.0894799999999996E-12</c:v>
                      </c:pt>
                      <c:pt idx="4526">
                        <c:v>6.4388699999999996E-12</c:v>
                      </c:pt>
                      <c:pt idx="4527">
                        <c:v>6.4388699999999996E-12</c:v>
                      </c:pt>
                      <c:pt idx="4528">
                        <c:v>5.7460900000000002E-12</c:v>
                      </c:pt>
                      <c:pt idx="4529">
                        <c:v>5.7460900000000002E-12</c:v>
                      </c:pt>
                      <c:pt idx="4530">
                        <c:v>2.7238600000000001E-12</c:v>
                      </c:pt>
                      <c:pt idx="4531">
                        <c:v>2.7238600000000001E-12</c:v>
                      </c:pt>
                      <c:pt idx="4532">
                        <c:v>2.7239700000000002E-12</c:v>
                      </c:pt>
                      <c:pt idx="4533">
                        <c:v>2.7239700000000002E-12</c:v>
                      </c:pt>
                      <c:pt idx="4534">
                        <c:v>2.7670399999999999E-12</c:v>
                      </c:pt>
                      <c:pt idx="4535">
                        <c:v>2.7670399999999999E-12</c:v>
                      </c:pt>
                      <c:pt idx="4536">
                        <c:v>5.4474500000000002E-12</c:v>
                      </c:pt>
                      <c:pt idx="4537">
                        <c:v>5.4474500000000002E-12</c:v>
                      </c:pt>
                      <c:pt idx="4538">
                        <c:v>5.08936E-12</c:v>
                      </c:pt>
                      <c:pt idx="4539">
                        <c:v>5.08936E-12</c:v>
                      </c:pt>
                      <c:pt idx="4540">
                        <c:v>4.4739299999999997E-12</c:v>
                      </c:pt>
                      <c:pt idx="4541">
                        <c:v>4.4739299999999997E-12</c:v>
                      </c:pt>
                      <c:pt idx="4542">
                        <c:v>5.0743200000000001E-12</c:v>
                      </c:pt>
                      <c:pt idx="4543">
                        <c:v>5.0743200000000001E-12</c:v>
                      </c:pt>
                      <c:pt idx="4544">
                        <c:v>1.40384E-11</c:v>
                      </c:pt>
                      <c:pt idx="4545">
                        <c:v>1.40384E-11</c:v>
                      </c:pt>
                      <c:pt idx="4546">
                        <c:v>6.7046199999999998E-12</c:v>
                      </c:pt>
                      <c:pt idx="4547">
                        <c:v>6.7046199999999998E-12</c:v>
                      </c:pt>
                      <c:pt idx="4548">
                        <c:v>2.7834E-12</c:v>
                      </c:pt>
                      <c:pt idx="4549">
                        <c:v>2.7834E-12</c:v>
                      </c:pt>
                      <c:pt idx="4550">
                        <c:v>4.6496400000000004E-12</c:v>
                      </c:pt>
                      <c:pt idx="4551">
                        <c:v>4.6496400000000004E-12</c:v>
                      </c:pt>
                      <c:pt idx="4552">
                        <c:v>5.4465999999999998E-12</c:v>
                      </c:pt>
                      <c:pt idx="4553">
                        <c:v>5.4465999999999998E-12</c:v>
                      </c:pt>
                      <c:pt idx="4554">
                        <c:v>2.9831700000000001E-12</c:v>
                      </c:pt>
                      <c:pt idx="4555">
                        <c:v>2.9831700000000001E-12</c:v>
                      </c:pt>
                      <c:pt idx="4556">
                        <c:v>4.0744199999999999E-12</c:v>
                      </c:pt>
                      <c:pt idx="4557">
                        <c:v>4.0744199999999999E-12</c:v>
                      </c:pt>
                      <c:pt idx="4558">
                        <c:v>3.3443699999999998E-12</c:v>
                      </c:pt>
                      <c:pt idx="4559">
                        <c:v>3.3443699999999998E-12</c:v>
                      </c:pt>
                      <c:pt idx="4560">
                        <c:v>3.9478900000000001E-12</c:v>
                      </c:pt>
                      <c:pt idx="4561">
                        <c:v>3.9478900000000001E-12</c:v>
                      </c:pt>
                      <c:pt idx="4562">
                        <c:v>3.1049900000000001E-12</c:v>
                      </c:pt>
                      <c:pt idx="4563">
                        <c:v>3.1049900000000001E-12</c:v>
                      </c:pt>
                      <c:pt idx="4564">
                        <c:v>4.9695500000000004E-12</c:v>
                      </c:pt>
                      <c:pt idx="4565">
                        <c:v>4.9695500000000004E-12</c:v>
                      </c:pt>
                      <c:pt idx="4566">
                        <c:v>3.6902300000000001E-12</c:v>
                      </c:pt>
                      <c:pt idx="4567">
                        <c:v>3.6902300000000001E-12</c:v>
                      </c:pt>
                      <c:pt idx="4568">
                        <c:v>4.4009399999999996E-12</c:v>
                      </c:pt>
                      <c:pt idx="4569">
                        <c:v>4.4009399999999996E-12</c:v>
                      </c:pt>
                      <c:pt idx="4570">
                        <c:v>5.1378899999999996E-12</c:v>
                      </c:pt>
                      <c:pt idx="4571">
                        <c:v>5.1378899999999996E-12</c:v>
                      </c:pt>
                      <c:pt idx="4572">
                        <c:v>3.0239000000000001E-12</c:v>
                      </c:pt>
                      <c:pt idx="4573">
                        <c:v>3.0239000000000001E-12</c:v>
                      </c:pt>
                      <c:pt idx="4574">
                        <c:v>3.2246799999999999E-12</c:v>
                      </c:pt>
                      <c:pt idx="4575">
                        <c:v>3.2246799999999999E-12</c:v>
                      </c:pt>
                      <c:pt idx="4576">
                        <c:v>3.4340000000000001E-12</c:v>
                      </c:pt>
                      <c:pt idx="4577">
                        <c:v>3.4340000000000001E-12</c:v>
                      </c:pt>
                      <c:pt idx="4578">
                        <c:v>8.9684999999999992E-12</c:v>
                      </c:pt>
                      <c:pt idx="4579">
                        <c:v>8.9684999999999992E-12</c:v>
                      </c:pt>
                      <c:pt idx="4580">
                        <c:v>2.6256499999999998E-12</c:v>
                      </c:pt>
                      <c:pt idx="4581">
                        <c:v>2.6256499999999998E-12</c:v>
                      </c:pt>
                      <c:pt idx="4582">
                        <c:v>3.0999499999999999E-12</c:v>
                      </c:pt>
                      <c:pt idx="4583">
                        <c:v>3.0999499999999999E-12</c:v>
                      </c:pt>
                      <c:pt idx="4584">
                        <c:v>5.3254200000000001E-12</c:v>
                      </c:pt>
                      <c:pt idx="4585">
                        <c:v>5.3254200000000001E-12</c:v>
                      </c:pt>
                      <c:pt idx="4586">
                        <c:v>3.7875000000000002E-12</c:v>
                      </c:pt>
                      <c:pt idx="4587">
                        <c:v>3.7875000000000002E-12</c:v>
                      </c:pt>
                      <c:pt idx="4588">
                        <c:v>4.2951900000000004E-12</c:v>
                      </c:pt>
                      <c:pt idx="4589">
                        <c:v>4.2951900000000004E-12</c:v>
                      </c:pt>
                      <c:pt idx="4590">
                        <c:v>5.1498699999999997E-12</c:v>
                      </c:pt>
                      <c:pt idx="4591">
                        <c:v>5.1498699999999997E-12</c:v>
                      </c:pt>
                      <c:pt idx="4592">
                        <c:v>3.5853400000000001E-12</c:v>
                      </c:pt>
                      <c:pt idx="4593">
                        <c:v>3.5853400000000001E-12</c:v>
                      </c:pt>
                      <c:pt idx="4594">
                        <c:v>3.6030999999999999E-12</c:v>
                      </c:pt>
                      <c:pt idx="4595">
                        <c:v>3.6030999999999999E-12</c:v>
                      </c:pt>
                      <c:pt idx="4596">
                        <c:v>3.8893699999999996E-12</c:v>
                      </c:pt>
                      <c:pt idx="4597">
                        <c:v>3.8893699999999996E-12</c:v>
                      </c:pt>
                      <c:pt idx="4598">
                        <c:v>5.4248999999999996E-12</c:v>
                      </c:pt>
                      <c:pt idx="4599">
                        <c:v>5.4248999999999996E-12</c:v>
                      </c:pt>
                      <c:pt idx="4600">
                        <c:v>5.1657200000000003E-12</c:v>
                      </c:pt>
                      <c:pt idx="4601">
                        <c:v>5.1657200000000003E-12</c:v>
                      </c:pt>
                      <c:pt idx="4602">
                        <c:v>3.6841600000000003E-12</c:v>
                      </c:pt>
                      <c:pt idx="4603">
                        <c:v>3.6841600000000003E-12</c:v>
                      </c:pt>
                      <c:pt idx="4604">
                        <c:v>3.0925599999999999E-12</c:v>
                      </c:pt>
                      <c:pt idx="4605">
                        <c:v>3.0925599999999999E-12</c:v>
                      </c:pt>
                      <c:pt idx="4606">
                        <c:v>3.16552E-12</c:v>
                      </c:pt>
                      <c:pt idx="4607">
                        <c:v>3.16552E-12</c:v>
                      </c:pt>
                      <c:pt idx="4608">
                        <c:v>5.1569199999999998E-12</c:v>
                      </c:pt>
                      <c:pt idx="4609">
                        <c:v>5.1569199999999998E-12</c:v>
                      </c:pt>
                      <c:pt idx="4610">
                        <c:v>4.95905E-12</c:v>
                      </c:pt>
                      <c:pt idx="4611">
                        <c:v>4.95905E-12</c:v>
                      </c:pt>
                      <c:pt idx="4612">
                        <c:v>4.3056300000000001E-12</c:v>
                      </c:pt>
                      <c:pt idx="4613">
                        <c:v>4.3056300000000001E-12</c:v>
                      </c:pt>
                      <c:pt idx="4614">
                        <c:v>4.9606600000000004E-12</c:v>
                      </c:pt>
                      <c:pt idx="4615">
                        <c:v>4.9606600000000004E-12</c:v>
                      </c:pt>
                      <c:pt idx="4616">
                        <c:v>3.0387800000000001E-12</c:v>
                      </c:pt>
                      <c:pt idx="4617">
                        <c:v>3.0387800000000001E-12</c:v>
                      </c:pt>
                      <c:pt idx="4618">
                        <c:v>3.8193700000000001E-12</c:v>
                      </c:pt>
                      <c:pt idx="4619">
                        <c:v>3.8193700000000001E-12</c:v>
                      </c:pt>
                      <c:pt idx="4620">
                        <c:v>4.9754499999999998E-12</c:v>
                      </c:pt>
                      <c:pt idx="4621">
                        <c:v>4.9754499999999998E-12</c:v>
                      </c:pt>
                      <c:pt idx="4622">
                        <c:v>4.9444300000000002E-12</c:v>
                      </c:pt>
                      <c:pt idx="4623">
                        <c:v>4.9444300000000002E-12</c:v>
                      </c:pt>
                      <c:pt idx="4624">
                        <c:v>3.0161400000000001E-12</c:v>
                      </c:pt>
                      <c:pt idx="4625">
                        <c:v>3.0161400000000001E-12</c:v>
                      </c:pt>
                      <c:pt idx="4626">
                        <c:v>3.9990600000000001E-12</c:v>
                      </c:pt>
                      <c:pt idx="4627">
                        <c:v>3.9990600000000001E-12</c:v>
                      </c:pt>
                      <c:pt idx="4628">
                        <c:v>3.4991200000000001E-12</c:v>
                      </c:pt>
                      <c:pt idx="4629">
                        <c:v>3.4991200000000001E-12</c:v>
                      </c:pt>
                      <c:pt idx="4630">
                        <c:v>2.9419300000000002E-12</c:v>
                      </c:pt>
                      <c:pt idx="4631">
                        <c:v>2.9419300000000002E-12</c:v>
                      </c:pt>
                      <c:pt idx="4632">
                        <c:v>4.5469899999999998E-12</c:v>
                      </c:pt>
                      <c:pt idx="4633">
                        <c:v>4.5469899999999998E-12</c:v>
                      </c:pt>
                      <c:pt idx="4634">
                        <c:v>6.09745E-12</c:v>
                      </c:pt>
                      <c:pt idx="4635">
                        <c:v>6.09745E-12</c:v>
                      </c:pt>
                      <c:pt idx="4636">
                        <c:v>3.6307900000000001E-12</c:v>
                      </c:pt>
                      <c:pt idx="4637">
                        <c:v>3.6307900000000001E-12</c:v>
                      </c:pt>
                      <c:pt idx="4638">
                        <c:v>5.5764500000000001E-12</c:v>
                      </c:pt>
                      <c:pt idx="4639">
                        <c:v>5.5764500000000001E-12</c:v>
                      </c:pt>
                      <c:pt idx="4640">
                        <c:v>3.6794699999999999E-12</c:v>
                      </c:pt>
                      <c:pt idx="4641">
                        <c:v>3.6794699999999999E-12</c:v>
                      </c:pt>
                      <c:pt idx="4642">
                        <c:v>5.9573999999999996E-12</c:v>
                      </c:pt>
                      <c:pt idx="4643">
                        <c:v>5.9573999999999996E-12</c:v>
                      </c:pt>
                      <c:pt idx="4644">
                        <c:v>2.9901899999999998E-12</c:v>
                      </c:pt>
                      <c:pt idx="4645">
                        <c:v>2.9901899999999998E-12</c:v>
                      </c:pt>
                      <c:pt idx="4646">
                        <c:v>4.4475700000000002E-12</c:v>
                      </c:pt>
                      <c:pt idx="4647">
                        <c:v>4.4475700000000002E-12</c:v>
                      </c:pt>
                      <c:pt idx="4648">
                        <c:v>3.8728600000000001E-12</c:v>
                      </c:pt>
                      <c:pt idx="4649">
                        <c:v>3.8728600000000001E-12</c:v>
                      </c:pt>
                      <c:pt idx="4650">
                        <c:v>3.12441E-12</c:v>
                      </c:pt>
                      <c:pt idx="4651">
                        <c:v>3.12441E-12</c:v>
                      </c:pt>
                      <c:pt idx="4652">
                        <c:v>3.5359900000000002E-12</c:v>
                      </c:pt>
                      <c:pt idx="4653">
                        <c:v>3.5359900000000002E-12</c:v>
                      </c:pt>
                      <c:pt idx="4654">
                        <c:v>4.46082E-12</c:v>
                      </c:pt>
                      <c:pt idx="4655">
                        <c:v>4.46082E-12</c:v>
                      </c:pt>
                      <c:pt idx="4656">
                        <c:v>2.6086500000000002E-12</c:v>
                      </c:pt>
                      <c:pt idx="4657">
                        <c:v>2.6086500000000002E-12</c:v>
                      </c:pt>
                      <c:pt idx="4658">
                        <c:v>8.5962700000000001E-12</c:v>
                      </c:pt>
                      <c:pt idx="4659">
                        <c:v>8.5962700000000001E-12</c:v>
                      </c:pt>
                      <c:pt idx="4660">
                        <c:v>4.9864900000000001E-12</c:v>
                      </c:pt>
                      <c:pt idx="4661">
                        <c:v>4.9864900000000001E-12</c:v>
                      </c:pt>
                      <c:pt idx="4662">
                        <c:v>2.9671700000000002E-12</c:v>
                      </c:pt>
                      <c:pt idx="4663">
                        <c:v>2.9671700000000002E-12</c:v>
                      </c:pt>
                      <c:pt idx="4664">
                        <c:v>4.2443099999999997E-12</c:v>
                      </c:pt>
                      <c:pt idx="4665">
                        <c:v>4.2443099999999997E-12</c:v>
                      </c:pt>
                      <c:pt idx="4666">
                        <c:v>6.4702600000000003E-12</c:v>
                      </c:pt>
                      <c:pt idx="4667">
                        <c:v>6.4702600000000003E-12</c:v>
                      </c:pt>
                      <c:pt idx="4668">
                        <c:v>4.3955100000000001E-12</c:v>
                      </c:pt>
                      <c:pt idx="4669">
                        <c:v>4.3955100000000001E-12</c:v>
                      </c:pt>
                      <c:pt idx="4670">
                        <c:v>2.9265099999999998E-12</c:v>
                      </c:pt>
                      <c:pt idx="4671">
                        <c:v>2.9265099999999998E-12</c:v>
                      </c:pt>
                      <c:pt idx="4672">
                        <c:v>5.2857400000000001E-12</c:v>
                      </c:pt>
                      <c:pt idx="4673">
                        <c:v>5.2857400000000001E-12</c:v>
                      </c:pt>
                      <c:pt idx="4674">
                        <c:v>4.7046E-12</c:v>
                      </c:pt>
                      <c:pt idx="4675">
                        <c:v>4.7046E-12</c:v>
                      </c:pt>
                      <c:pt idx="4676">
                        <c:v>4.6468399999999996E-12</c:v>
                      </c:pt>
                      <c:pt idx="4677">
                        <c:v>4.6468399999999996E-12</c:v>
                      </c:pt>
                      <c:pt idx="4678">
                        <c:v>3.8033800000000003E-12</c:v>
                      </c:pt>
                      <c:pt idx="4679">
                        <c:v>3.8033800000000003E-12</c:v>
                      </c:pt>
                      <c:pt idx="4680">
                        <c:v>5.9251299999999998E-12</c:v>
                      </c:pt>
                      <c:pt idx="4681">
                        <c:v>5.9251299999999998E-12</c:v>
                      </c:pt>
                      <c:pt idx="4682">
                        <c:v>3.2610299999999999E-12</c:v>
                      </c:pt>
                      <c:pt idx="4683">
                        <c:v>3.2610299999999999E-12</c:v>
                      </c:pt>
                      <c:pt idx="4684">
                        <c:v>1.3458E-11</c:v>
                      </c:pt>
                      <c:pt idx="4685">
                        <c:v>1.3458E-11</c:v>
                      </c:pt>
                      <c:pt idx="4686">
                        <c:v>3.24059E-12</c:v>
                      </c:pt>
                      <c:pt idx="4687">
                        <c:v>3.24059E-12</c:v>
                      </c:pt>
                      <c:pt idx="4688">
                        <c:v>3.6815600000000003E-12</c:v>
                      </c:pt>
                      <c:pt idx="4689">
                        <c:v>3.6815600000000003E-12</c:v>
                      </c:pt>
                      <c:pt idx="4690">
                        <c:v>5.8331399999999999E-12</c:v>
                      </c:pt>
                      <c:pt idx="4691">
                        <c:v>5.8331399999999999E-12</c:v>
                      </c:pt>
                      <c:pt idx="4692">
                        <c:v>3.6998399999999997E-12</c:v>
                      </c:pt>
                      <c:pt idx="4693">
                        <c:v>3.6998399999999997E-12</c:v>
                      </c:pt>
                      <c:pt idx="4694">
                        <c:v>3.5492600000000002E-12</c:v>
                      </c:pt>
                      <c:pt idx="4695">
                        <c:v>3.5492600000000002E-12</c:v>
                      </c:pt>
                      <c:pt idx="4696">
                        <c:v>3.2480500000000001E-12</c:v>
                      </c:pt>
                      <c:pt idx="4697">
                        <c:v>3.2480500000000001E-12</c:v>
                      </c:pt>
                      <c:pt idx="4698">
                        <c:v>6.7503699999999996E-12</c:v>
                      </c:pt>
                      <c:pt idx="4699">
                        <c:v>6.7503699999999996E-12</c:v>
                      </c:pt>
                      <c:pt idx="4700">
                        <c:v>3.0492999999999999E-12</c:v>
                      </c:pt>
                      <c:pt idx="4701">
                        <c:v>3.0492999999999999E-12</c:v>
                      </c:pt>
                      <c:pt idx="4702">
                        <c:v>3.7055799999999996E-12</c:v>
                      </c:pt>
                      <c:pt idx="4703">
                        <c:v>3.7055799999999996E-12</c:v>
                      </c:pt>
                      <c:pt idx="4704">
                        <c:v>2.4109300000000001E-12</c:v>
                      </c:pt>
                      <c:pt idx="4705">
                        <c:v>2.4109300000000001E-12</c:v>
                      </c:pt>
                      <c:pt idx="4706">
                        <c:v>2.6132099999999999E-12</c:v>
                      </c:pt>
                      <c:pt idx="4707">
                        <c:v>2.6132099999999999E-12</c:v>
                      </c:pt>
                      <c:pt idx="4708">
                        <c:v>5.0990399999999996E-12</c:v>
                      </c:pt>
                      <c:pt idx="4709">
                        <c:v>5.0990399999999996E-12</c:v>
                      </c:pt>
                      <c:pt idx="4710">
                        <c:v>4.16752E-12</c:v>
                      </c:pt>
                      <c:pt idx="4711">
                        <c:v>4.16752E-12</c:v>
                      </c:pt>
                      <c:pt idx="4712">
                        <c:v>2.38284E-12</c:v>
                      </c:pt>
                      <c:pt idx="4713">
                        <c:v>2.38284E-12</c:v>
                      </c:pt>
                      <c:pt idx="4714">
                        <c:v>4.2337699999999996E-12</c:v>
                      </c:pt>
                      <c:pt idx="4715">
                        <c:v>4.2337699999999996E-12</c:v>
                      </c:pt>
                      <c:pt idx="4716">
                        <c:v>4.0542800000000004E-12</c:v>
                      </c:pt>
                      <c:pt idx="4717">
                        <c:v>4.0542800000000004E-12</c:v>
                      </c:pt>
                      <c:pt idx="4718">
                        <c:v>3.8705099999999998E-12</c:v>
                      </c:pt>
                      <c:pt idx="4719">
                        <c:v>3.8705099999999998E-12</c:v>
                      </c:pt>
                      <c:pt idx="4720">
                        <c:v>2.5194299999999999E-12</c:v>
                      </c:pt>
                      <c:pt idx="4721">
                        <c:v>2.5194299999999999E-12</c:v>
                      </c:pt>
                      <c:pt idx="4722">
                        <c:v>3.8571099999999999E-12</c:v>
                      </c:pt>
                      <c:pt idx="4723">
                        <c:v>3.8571099999999999E-12</c:v>
                      </c:pt>
                      <c:pt idx="4724">
                        <c:v>5.5610000000000002E-12</c:v>
                      </c:pt>
                      <c:pt idx="4725">
                        <c:v>5.5610000000000002E-12</c:v>
                      </c:pt>
                      <c:pt idx="4726">
                        <c:v>3.0848800000000001E-12</c:v>
                      </c:pt>
                      <c:pt idx="4727">
                        <c:v>3.0848800000000001E-12</c:v>
                      </c:pt>
                      <c:pt idx="4728">
                        <c:v>3.4751899999999999E-12</c:v>
                      </c:pt>
                      <c:pt idx="4729">
                        <c:v>3.4751899999999999E-12</c:v>
                      </c:pt>
                      <c:pt idx="4730">
                        <c:v>4.4849900000000003E-12</c:v>
                      </c:pt>
                      <c:pt idx="4731">
                        <c:v>4.4849900000000003E-12</c:v>
                      </c:pt>
                      <c:pt idx="4732">
                        <c:v>3.5052599999999999E-12</c:v>
                      </c:pt>
                      <c:pt idx="4733">
                        <c:v>3.5052599999999999E-12</c:v>
                      </c:pt>
                      <c:pt idx="4734">
                        <c:v>6.3916999999999999E-12</c:v>
                      </c:pt>
                      <c:pt idx="4735">
                        <c:v>6.3916999999999999E-12</c:v>
                      </c:pt>
                      <c:pt idx="4736">
                        <c:v>4.89052E-12</c:v>
                      </c:pt>
                      <c:pt idx="4737">
                        <c:v>4.89052E-12</c:v>
                      </c:pt>
                      <c:pt idx="4738">
                        <c:v>2.6017499999999999E-12</c:v>
                      </c:pt>
                      <c:pt idx="4739">
                        <c:v>2.6017499999999999E-12</c:v>
                      </c:pt>
                      <c:pt idx="4740">
                        <c:v>3.466E-12</c:v>
                      </c:pt>
                      <c:pt idx="4741">
                        <c:v>3.466E-12</c:v>
                      </c:pt>
                      <c:pt idx="4742">
                        <c:v>2.9622400000000001E-12</c:v>
                      </c:pt>
                      <c:pt idx="4743">
                        <c:v>2.9622400000000001E-12</c:v>
                      </c:pt>
                      <c:pt idx="4744">
                        <c:v>5.3865800000000003E-12</c:v>
                      </c:pt>
                      <c:pt idx="4745">
                        <c:v>5.3865800000000003E-12</c:v>
                      </c:pt>
                      <c:pt idx="4746">
                        <c:v>2.8987700000000002E-12</c:v>
                      </c:pt>
                      <c:pt idx="4747">
                        <c:v>2.8987700000000002E-12</c:v>
                      </c:pt>
                      <c:pt idx="4748">
                        <c:v>2.96363E-12</c:v>
                      </c:pt>
                      <c:pt idx="4749">
                        <c:v>2.96363E-12</c:v>
                      </c:pt>
                      <c:pt idx="4750">
                        <c:v>5.2565600000000004E-12</c:v>
                      </c:pt>
                      <c:pt idx="4751">
                        <c:v>5.2565600000000004E-12</c:v>
                      </c:pt>
                      <c:pt idx="4752">
                        <c:v>3.9403000000000001E-12</c:v>
                      </c:pt>
                      <c:pt idx="4753">
                        <c:v>3.9403000000000001E-12</c:v>
                      </c:pt>
                      <c:pt idx="4754">
                        <c:v>3.5097200000000001E-12</c:v>
                      </c:pt>
                      <c:pt idx="4755">
                        <c:v>3.5097200000000001E-12</c:v>
                      </c:pt>
                      <c:pt idx="4756">
                        <c:v>4.6949000000000001E-12</c:v>
                      </c:pt>
                      <c:pt idx="4757">
                        <c:v>4.6949000000000001E-12</c:v>
                      </c:pt>
                      <c:pt idx="4758">
                        <c:v>3.45041E-12</c:v>
                      </c:pt>
                      <c:pt idx="4759">
                        <c:v>3.45041E-12</c:v>
                      </c:pt>
                      <c:pt idx="4760">
                        <c:v>6.1994600000000003E-12</c:v>
                      </c:pt>
                      <c:pt idx="4761">
                        <c:v>6.1994600000000003E-12</c:v>
                      </c:pt>
                      <c:pt idx="4762">
                        <c:v>3.5841599999999999E-12</c:v>
                      </c:pt>
                      <c:pt idx="4763">
                        <c:v>3.5841599999999999E-12</c:v>
                      </c:pt>
                      <c:pt idx="4764">
                        <c:v>3.03586E-12</c:v>
                      </c:pt>
                      <c:pt idx="4765">
                        <c:v>3.03586E-12</c:v>
                      </c:pt>
                      <c:pt idx="4766">
                        <c:v>4.8681899999999997E-12</c:v>
                      </c:pt>
                      <c:pt idx="4767">
                        <c:v>4.8681899999999997E-12</c:v>
                      </c:pt>
                      <c:pt idx="4768">
                        <c:v>4.3767299999999997E-12</c:v>
                      </c:pt>
                      <c:pt idx="4769">
                        <c:v>4.3767299999999997E-12</c:v>
                      </c:pt>
                      <c:pt idx="4770">
                        <c:v>4.6122800000000002E-12</c:v>
                      </c:pt>
                      <c:pt idx="4771">
                        <c:v>4.6122800000000002E-12</c:v>
                      </c:pt>
                      <c:pt idx="4772">
                        <c:v>2.6589200000000001E-12</c:v>
                      </c:pt>
                      <c:pt idx="4773">
                        <c:v>2.6589200000000001E-12</c:v>
                      </c:pt>
                      <c:pt idx="4774">
                        <c:v>3.02995E-12</c:v>
                      </c:pt>
                      <c:pt idx="4775">
                        <c:v>3.02995E-12</c:v>
                      </c:pt>
                      <c:pt idx="4776">
                        <c:v>7.5634599999999998E-12</c:v>
                      </c:pt>
                      <c:pt idx="4777">
                        <c:v>7.5634599999999998E-12</c:v>
                      </c:pt>
                      <c:pt idx="4778">
                        <c:v>4.4671200000000001E-12</c:v>
                      </c:pt>
                      <c:pt idx="4779">
                        <c:v>4.4671200000000001E-12</c:v>
                      </c:pt>
                      <c:pt idx="4780">
                        <c:v>1.7482699999999999E-11</c:v>
                      </c:pt>
                      <c:pt idx="4781">
                        <c:v>1.7482699999999999E-11</c:v>
                      </c:pt>
                      <c:pt idx="4782">
                        <c:v>3.8793299999999998E-12</c:v>
                      </c:pt>
                      <c:pt idx="4783">
                        <c:v>3.8793299999999998E-12</c:v>
                      </c:pt>
                      <c:pt idx="4784">
                        <c:v>5.3021299999999997E-12</c:v>
                      </c:pt>
                      <c:pt idx="4785">
                        <c:v>5.3021299999999997E-12</c:v>
                      </c:pt>
                      <c:pt idx="4786">
                        <c:v>4.6473800000000003E-12</c:v>
                      </c:pt>
                      <c:pt idx="4787">
                        <c:v>4.6473800000000003E-12</c:v>
                      </c:pt>
                      <c:pt idx="4788">
                        <c:v>2.5888599999999999E-12</c:v>
                      </c:pt>
                      <c:pt idx="4789">
                        <c:v>2.5888599999999999E-12</c:v>
                      </c:pt>
                      <c:pt idx="4790">
                        <c:v>4.6585E-12</c:v>
                      </c:pt>
                      <c:pt idx="4791">
                        <c:v>4.6585E-12</c:v>
                      </c:pt>
                      <c:pt idx="4792">
                        <c:v>4.4911300000000001E-12</c:v>
                      </c:pt>
                      <c:pt idx="4793">
                        <c:v>4.4911300000000001E-12</c:v>
                      </c:pt>
                      <c:pt idx="4794">
                        <c:v>3.1410499999999998E-12</c:v>
                      </c:pt>
                      <c:pt idx="4795">
                        <c:v>3.1410499999999998E-12</c:v>
                      </c:pt>
                      <c:pt idx="4796">
                        <c:v>4.39646E-12</c:v>
                      </c:pt>
                      <c:pt idx="4797">
                        <c:v>4.39646E-12</c:v>
                      </c:pt>
                      <c:pt idx="4798">
                        <c:v>3.6974E-12</c:v>
                      </c:pt>
                      <c:pt idx="4799">
                        <c:v>3.6974E-12</c:v>
                      </c:pt>
                      <c:pt idx="4800">
                        <c:v>3.5345599999999998E-12</c:v>
                      </c:pt>
                      <c:pt idx="4801">
                        <c:v>3.5345599999999998E-12</c:v>
                      </c:pt>
                      <c:pt idx="4802">
                        <c:v>4.4792799999999999E-12</c:v>
                      </c:pt>
                      <c:pt idx="4803">
                        <c:v>4.4792799999999999E-12</c:v>
                      </c:pt>
                      <c:pt idx="4804">
                        <c:v>4.7984800000000004E-12</c:v>
                      </c:pt>
                      <c:pt idx="4805">
                        <c:v>4.7984800000000004E-12</c:v>
                      </c:pt>
                      <c:pt idx="4806">
                        <c:v>3.7018600000000001E-12</c:v>
                      </c:pt>
                      <c:pt idx="4807">
                        <c:v>3.7018600000000001E-12</c:v>
                      </c:pt>
                      <c:pt idx="4808">
                        <c:v>3.7030300000000002E-12</c:v>
                      </c:pt>
                      <c:pt idx="4809">
                        <c:v>3.7030300000000002E-12</c:v>
                      </c:pt>
                      <c:pt idx="4810">
                        <c:v>3.7061200000000004E-12</c:v>
                      </c:pt>
                      <c:pt idx="4811">
                        <c:v>3.7061200000000004E-12</c:v>
                      </c:pt>
                      <c:pt idx="4812">
                        <c:v>5.7542400000000003E-12</c:v>
                      </c:pt>
                      <c:pt idx="4813">
                        <c:v>5.7542400000000003E-12</c:v>
                      </c:pt>
                      <c:pt idx="4814">
                        <c:v>3.9604800000000001E-12</c:v>
                      </c:pt>
                      <c:pt idx="4815">
                        <c:v>3.9604800000000001E-12</c:v>
                      </c:pt>
                      <c:pt idx="4816">
                        <c:v>2.61513E-12</c:v>
                      </c:pt>
                      <c:pt idx="4817">
                        <c:v>2.61513E-12</c:v>
                      </c:pt>
                      <c:pt idx="4818">
                        <c:v>3.9773499999999998E-12</c:v>
                      </c:pt>
                      <c:pt idx="4819">
                        <c:v>3.9773499999999998E-12</c:v>
                      </c:pt>
                      <c:pt idx="4820">
                        <c:v>2.4873300000000001E-12</c:v>
                      </c:pt>
                      <c:pt idx="4821">
                        <c:v>2.4873300000000001E-12</c:v>
                      </c:pt>
                      <c:pt idx="4822">
                        <c:v>4.9667900000000001E-12</c:v>
                      </c:pt>
                      <c:pt idx="4823">
                        <c:v>4.9667900000000001E-12</c:v>
                      </c:pt>
                      <c:pt idx="4824">
                        <c:v>3.8653500000000003E-12</c:v>
                      </c:pt>
                      <c:pt idx="4825">
                        <c:v>3.8653500000000003E-12</c:v>
                      </c:pt>
                      <c:pt idx="4826">
                        <c:v>3.0788600000000001E-12</c:v>
                      </c:pt>
                      <c:pt idx="4827">
                        <c:v>3.0788600000000001E-12</c:v>
                      </c:pt>
                      <c:pt idx="4828">
                        <c:v>4.0271900000000003E-12</c:v>
                      </c:pt>
                      <c:pt idx="4829">
                        <c:v>4.0271900000000003E-12</c:v>
                      </c:pt>
                      <c:pt idx="4830">
                        <c:v>3.31538E-12</c:v>
                      </c:pt>
                      <c:pt idx="4831">
                        <c:v>3.31538E-12</c:v>
                      </c:pt>
                      <c:pt idx="4832">
                        <c:v>2.82977E-12</c:v>
                      </c:pt>
                      <c:pt idx="4833">
                        <c:v>2.82977E-12</c:v>
                      </c:pt>
                      <c:pt idx="4834">
                        <c:v>3.52438E-12</c:v>
                      </c:pt>
                      <c:pt idx="4835">
                        <c:v>3.52438E-12</c:v>
                      </c:pt>
                      <c:pt idx="4836">
                        <c:v>4.4268899999999999E-12</c:v>
                      </c:pt>
                      <c:pt idx="4837">
                        <c:v>4.4268899999999999E-12</c:v>
                      </c:pt>
                      <c:pt idx="4838">
                        <c:v>4.3811799999999997E-12</c:v>
                      </c:pt>
                      <c:pt idx="4839">
                        <c:v>4.3811799999999997E-12</c:v>
                      </c:pt>
                      <c:pt idx="4840">
                        <c:v>3.4091099999999998E-12</c:v>
                      </c:pt>
                      <c:pt idx="4841">
                        <c:v>3.4091099999999998E-12</c:v>
                      </c:pt>
                      <c:pt idx="4842">
                        <c:v>4.8005300000000003E-12</c:v>
                      </c:pt>
                      <c:pt idx="4843">
                        <c:v>4.8005300000000003E-12</c:v>
                      </c:pt>
                      <c:pt idx="4844">
                        <c:v>3.4469399999999999E-12</c:v>
                      </c:pt>
                      <c:pt idx="4845">
                        <c:v>3.4469399999999999E-12</c:v>
                      </c:pt>
                      <c:pt idx="4846">
                        <c:v>3.5188200000000001E-12</c:v>
                      </c:pt>
                      <c:pt idx="4847">
                        <c:v>3.5188200000000001E-12</c:v>
                      </c:pt>
                      <c:pt idx="4848">
                        <c:v>3.4231900000000001E-12</c:v>
                      </c:pt>
                      <c:pt idx="4849">
                        <c:v>3.4231900000000001E-12</c:v>
                      </c:pt>
                      <c:pt idx="4850">
                        <c:v>2.09016E-11</c:v>
                      </c:pt>
                      <c:pt idx="4851">
                        <c:v>2.09016E-11</c:v>
                      </c:pt>
                      <c:pt idx="4852">
                        <c:v>2.70754E-12</c:v>
                      </c:pt>
                      <c:pt idx="4853">
                        <c:v>2.70754E-12</c:v>
                      </c:pt>
                      <c:pt idx="4854">
                        <c:v>5.53451E-12</c:v>
                      </c:pt>
                      <c:pt idx="4855">
                        <c:v>5.53451E-12</c:v>
                      </c:pt>
                      <c:pt idx="4856">
                        <c:v>3.6738100000000001E-12</c:v>
                      </c:pt>
                      <c:pt idx="4857">
                        <c:v>3.6738100000000001E-12</c:v>
                      </c:pt>
                      <c:pt idx="4858">
                        <c:v>3.4625300000000002E-12</c:v>
                      </c:pt>
                      <c:pt idx="4859">
                        <c:v>3.4625300000000002E-12</c:v>
                      </c:pt>
                      <c:pt idx="4860">
                        <c:v>2.97328E-12</c:v>
                      </c:pt>
                      <c:pt idx="4861">
                        <c:v>2.97328E-12</c:v>
                      </c:pt>
                      <c:pt idx="4862">
                        <c:v>2.8787699999999999E-12</c:v>
                      </c:pt>
                      <c:pt idx="4863">
                        <c:v>2.8787699999999999E-12</c:v>
                      </c:pt>
                      <c:pt idx="4864">
                        <c:v>5.1207399999999998E-12</c:v>
                      </c:pt>
                      <c:pt idx="4865">
                        <c:v>5.1207399999999998E-12</c:v>
                      </c:pt>
                      <c:pt idx="4866">
                        <c:v>3.0859199999999998E-12</c:v>
                      </c:pt>
                      <c:pt idx="4867">
                        <c:v>3.0859199999999998E-12</c:v>
                      </c:pt>
                      <c:pt idx="4868">
                        <c:v>3.0227400000000001E-12</c:v>
                      </c:pt>
                      <c:pt idx="4869">
                        <c:v>3.0227400000000001E-12</c:v>
                      </c:pt>
                      <c:pt idx="4870">
                        <c:v>3.7702800000000004E-12</c:v>
                      </c:pt>
                      <c:pt idx="4871">
                        <c:v>3.7702800000000004E-12</c:v>
                      </c:pt>
                      <c:pt idx="4872">
                        <c:v>4.4973899999999997E-12</c:v>
                      </c:pt>
                      <c:pt idx="4873">
                        <c:v>4.4973899999999997E-12</c:v>
                      </c:pt>
                      <c:pt idx="4874">
                        <c:v>2.86151E-12</c:v>
                      </c:pt>
                      <c:pt idx="4875">
                        <c:v>2.86151E-12</c:v>
                      </c:pt>
                      <c:pt idx="4876">
                        <c:v>6.24499E-12</c:v>
                      </c:pt>
                      <c:pt idx="4877">
                        <c:v>6.24499E-12</c:v>
                      </c:pt>
                      <c:pt idx="4878">
                        <c:v>3.3328899999999999E-12</c:v>
                      </c:pt>
                      <c:pt idx="4879">
                        <c:v>3.3328899999999999E-12</c:v>
                      </c:pt>
                      <c:pt idx="4880">
                        <c:v>2.4782700000000001E-12</c:v>
                      </c:pt>
                      <c:pt idx="4881">
                        <c:v>2.4782700000000001E-12</c:v>
                      </c:pt>
                      <c:pt idx="4882">
                        <c:v>2.5673799999999999E-12</c:v>
                      </c:pt>
                      <c:pt idx="4883">
                        <c:v>2.5673799999999999E-12</c:v>
                      </c:pt>
                      <c:pt idx="4884">
                        <c:v>3.4415300000000002E-12</c:v>
                      </c:pt>
                      <c:pt idx="4885">
                        <c:v>3.4415300000000002E-12</c:v>
                      </c:pt>
                      <c:pt idx="4886">
                        <c:v>3.23645E-12</c:v>
                      </c:pt>
                      <c:pt idx="4887">
                        <c:v>3.23645E-12</c:v>
                      </c:pt>
                      <c:pt idx="4888">
                        <c:v>5.4166100000000003E-12</c:v>
                      </c:pt>
                      <c:pt idx="4889">
                        <c:v>5.4166100000000003E-12</c:v>
                      </c:pt>
                      <c:pt idx="4890">
                        <c:v>3.1735399999999998E-12</c:v>
                      </c:pt>
                      <c:pt idx="4891">
                        <c:v>3.1735399999999998E-12</c:v>
                      </c:pt>
                      <c:pt idx="4892">
                        <c:v>3.5227999999999999E-12</c:v>
                      </c:pt>
                      <c:pt idx="4893">
                        <c:v>3.5227999999999999E-12</c:v>
                      </c:pt>
                      <c:pt idx="4894">
                        <c:v>4.8289000000000002E-12</c:v>
                      </c:pt>
                      <c:pt idx="4895">
                        <c:v>4.8289000000000002E-12</c:v>
                      </c:pt>
                      <c:pt idx="4896">
                        <c:v>2.93015E-12</c:v>
                      </c:pt>
                      <c:pt idx="4897">
                        <c:v>2.93015E-12</c:v>
                      </c:pt>
                      <c:pt idx="4898">
                        <c:v>3.6725800000000001E-12</c:v>
                      </c:pt>
                      <c:pt idx="4899">
                        <c:v>3.6725800000000001E-12</c:v>
                      </c:pt>
                      <c:pt idx="4900">
                        <c:v>3.34394E-12</c:v>
                      </c:pt>
                      <c:pt idx="4901">
                        <c:v>3.34394E-12</c:v>
                      </c:pt>
                      <c:pt idx="4902">
                        <c:v>2.5986299999999998E-12</c:v>
                      </c:pt>
                      <c:pt idx="4903">
                        <c:v>2.5986299999999998E-12</c:v>
                      </c:pt>
                      <c:pt idx="4904">
                        <c:v>3.3587099999999999E-12</c:v>
                      </c:pt>
                      <c:pt idx="4905">
                        <c:v>3.3587099999999999E-12</c:v>
                      </c:pt>
                      <c:pt idx="4906">
                        <c:v>3.6908299999999999E-12</c:v>
                      </c:pt>
                      <c:pt idx="4907">
                        <c:v>3.6908299999999999E-12</c:v>
                      </c:pt>
                      <c:pt idx="4908">
                        <c:v>4.7039699999999998E-12</c:v>
                      </c:pt>
                      <c:pt idx="4909">
                        <c:v>4.7039699999999998E-12</c:v>
                      </c:pt>
                      <c:pt idx="4910">
                        <c:v>3.3558699999999999E-12</c:v>
                      </c:pt>
                      <c:pt idx="4911">
                        <c:v>3.3558699999999999E-12</c:v>
                      </c:pt>
                      <c:pt idx="4912">
                        <c:v>4.3223200000000001E-12</c:v>
                      </c:pt>
                      <c:pt idx="4913">
                        <c:v>4.3223200000000001E-12</c:v>
                      </c:pt>
                      <c:pt idx="4914">
                        <c:v>3.2752E-12</c:v>
                      </c:pt>
                      <c:pt idx="4915">
                        <c:v>3.2752E-12</c:v>
                      </c:pt>
                      <c:pt idx="4916">
                        <c:v>4.8696100000000003E-12</c:v>
                      </c:pt>
                      <c:pt idx="4917">
                        <c:v>4.8696100000000003E-12</c:v>
                      </c:pt>
                      <c:pt idx="4918">
                        <c:v>3.4641600000000001E-12</c:v>
                      </c:pt>
                      <c:pt idx="4919">
                        <c:v>3.4641600000000001E-12</c:v>
                      </c:pt>
                      <c:pt idx="4920">
                        <c:v>3.4380700000000001E-12</c:v>
                      </c:pt>
                      <c:pt idx="4921">
                        <c:v>3.4380700000000001E-12</c:v>
                      </c:pt>
                      <c:pt idx="4922">
                        <c:v>2.14659E-11</c:v>
                      </c:pt>
                      <c:pt idx="4923">
                        <c:v>2.14659E-11</c:v>
                      </c:pt>
                      <c:pt idx="4924">
                        <c:v>3.48194E-12</c:v>
                      </c:pt>
                      <c:pt idx="4925">
                        <c:v>3.48194E-12</c:v>
                      </c:pt>
                      <c:pt idx="4926">
                        <c:v>3.9607299999999998E-12</c:v>
                      </c:pt>
                      <c:pt idx="4927">
                        <c:v>3.9607299999999998E-12</c:v>
                      </c:pt>
                      <c:pt idx="4928">
                        <c:v>4.6382999999999997E-12</c:v>
                      </c:pt>
                      <c:pt idx="4929">
                        <c:v>4.6382999999999997E-12</c:v>
                      </c:pt>
                      <c:pt idx="4930">
                        <c:v>2.6723999999999998E-12</c:v>
                      </c:pt>
                      <c:pt idx="4931">
                        <c:v>2.6723999999999998E-12</c:v>
                      </c:pt>
                      <c:pt idx="4932">
                        <c:v>3.7016600000000002E-12</c:v>
                      </c:pt>
                      <c:pt idx="4933">
                        <c:v>3.7016600000000002E-12</c:v>
                      </c:pt>
                      <c:pt idx="4934">
                        <c:v>2.5536999999999999E-12</c:v>
                      </c:pt>
                      <c:pt idx="4935">
                        <c:v>2.5536999999999999E-12</c:v>
                      </c:pt>
                      <c:pt idx="4936">
                        <c:v>4.9073899999999998E-12</c:v>
                      </c:pt>
                      <c:pt idx="4937">
                        <c:v>4.9073899999999998E-12</c:v>
                      </c:pt>
                      <c:pt idx="4938">
                        <c:v>8.7396599999999995E-12</c:v>
                      </c:pt>
                      <c:pt idx="4939">
                        <c:v>8.7396599999999995E-12</c:v>
                      </c:pt>
                      <c:pt idx="4940">
                        <c:v>5.1704400000000003E-12</c:v>
                      </c:pt>
                      <c:pt idx="4941">
                        <c:v>5.1704400000000003E-12</c:v>
                      </c:pt>
                      <c:pt idx="4942">
                        <c:v>3.9005999999999998E-12</c:v>
                      </c:pt>
                      <c:pt idx="4943">
                        <c:v>3.9005999999999998E-12</c:v>
                      </c:pt>
                      <c:pt idx="4944">
                        <c:v>2.5455800000000001E-12</c:v>
                      </c:pt>
                      <c:pt idx="4945">
                        <c:v>2.5455800000000001E-12</c:v>
                      </c:pt>
                      <c:pt idx="4946">
                        <c:v>4.6383599999999996E-12</c:v>
                      </c:pt>
                      <c:pt idx="4947">
                        <c:v>4.6383599999999996E-12</c:v>
                      </c:pt>
                      <c:pt idx="4948">
                        <c:v>5.4078699999999997E-12</c:v>
                      </c:pt>
                      <c:pt idx="4949">
                        <c:v>5.4078699999999997E-12</c:v>
                      </c:pt>
                      <c:pt idx="4950">
                        <c:v>3.9947500000000001E-12</c:v>
                      </c:pt>
                      <c:pt idx="4951">
                        <c:v>3.9947500000000001E-12</c:v>
                      </c:pt>
                      <c:pt idx="4952">
                        <c:v>4.2743000000000001E-12</c:v>
                      </c:pt>
                      <c:pt idx="4953">
                        <c:v>4.2743000000000001E-12</c:v>
                      </c:pt>
                      <c:pt idx="4954">
                        <c:v>2.5198699999999998E-12</c:v>
                      </c:pt>
                      <c:pt idx="4955">
                        <c:v>2.5198699999999998E-12</c:v>
                      </c:pt>
                      <c:pt idx="4956">
                        <c:v>3.6691399999999999E-12</c:v>
                      </c:pt>
                      <c:pt idx="4957">
                        <c:v>3.6691399999999999E-12</c:v>
                      </c:pt>
                      <c:pt idx="4958">
                        <c:v>4.4733099999999996E-12</c:v>
                      </c:pt>
                      <c:pt idx="4959">
                        <c:v>4.4733099999999996E-12</c:v>
                      </c:pt>
                      <c:pt idx="4960">
                        <c:v>3.6344999999999999E-12</c:v>
                      </c:pt>
                      <c:pt idx="4961">
                        <c:v>3.6344999999999999E-12</c:v>
                      </c:pt>
                      <c:pt idx="4962">
                        <c:v>3.9689100000000003E-12</c:v>
                      </c:pt>
                      <c:pt idx="4963">
                        <c:v>3.9689100000000003E-12</c:v>
                      </c:pt>
                      <c:pt idx="4964">
                        <c:v>3.34216E-12</c:v>
                      </c:pt>
                      <c:pt idx="4965">
                        <c:v>3.34216E-12</c:v>
                      </c:pt>
                      <c:pt idx="4966">
                        <c:v>6.1630899999999997E-12</c:v>
                      </c:pt>
                      <c:pt idx="4967">
                        <c:v>6.1630899999999997E-12</c:v>
                      </c:pt>
                      <c:pt idx="4968">
                        <c:v>3.4012099999999998E-12</c:v>
                      </c:pt>
                      <c:pt idx="4969">
                        <c:v>3.4012099999999998E-12</c:v>
                      </c:pt>
                      <c:pt idx="4970">
                        <c:v>2.6285299999999999E-12</c:v>
                      </c:pt>
                      <c:pt idx="4971">
                        <c:v>2.6285299999999999E-12</c:v>
                      </c:pt>
                      <c:pt idx="4972">
                        <c:v>5.2290199999999999E-12</c:v>
                      </c:pt>
                      <c:pt idx="4973">
                        <c:v>5.2290199999999999E-12</c:v>
                      </c:pt>
                      <c:pt idx="4974">
                        <c:v>7.5552800000000001E-12</c:v>
                      </c:pt>
                      <c:pt idx="4975">
                        <c:v>7.5552800000000001E-12</c:v>
                      </c:pt>
                      <c:pt idx="4976">
                        <c:v>3.6046099999999999E-12</c:v>
                      </c:pt>
                      <c:pt idx="4977">
                        <c:v>3.6046099999999999E-12</c:v>
                      </c:pt>
                      <c:pt idx="4978">
                        <c:v>3.4780699999999999E-12</c:v>
                      </c:pt>
                      <c:pt idx="4979">
                        <c:v>3.4780699999999999E-12</c:v>
                      </c:pt>
                      <c:pt idx="4980">
                        <c:v>3.2458799999999999E-12</c:v>
                      </c:pt>
                      <c:pt idx="4981">
                        <c:v>3.2458799999999999E-12</c:v>
                      </c:pt>
                      <c:pt idx="4982">
                        <c:v>3.1391600000000001E-12</c:v>
                      </c:pt>
                      <c:pt idx="4983">
                        <c:v>3.1391600000000001E-12</c:v>
                      </c:pt>
                      <c:pt idx="4984">
                        <c:v>3.7288800000000002E-12</c:v>
                      </c:pt>
                      <c:pt idx="4985">
                        <c:v>3.7288800000000002E-12</c:v>
                      </c:pt>
                      <c:pt idx="4986">
                        <c:v>3.29551E-12</c:v>
                      </c:pt>
                      <c:pt idx="4987">
                        <c:v>3.29551E-12</c:v>
                      </c:pt>
                      <c:pt idx="4988">
                        <c:v>3.3646100000000001E-12</c:v>
                      </c:pt>
                      <c:pt idx="4989">
                        <c:v>3.3646100000000001E-12</c:v>
                      </c:pt>
                      <c:pt idx="4990">
                        <c:v>4.55002E-12</c:v>
                      </c:pt>
                      <c:pt idx="4991">
                        <c:v>4.55002E-12</c:v>
                      </c:pt>
                      <c:pt idx="4992">
                        <c:v>5.0157000000000001E-12</c:v>
                      </c:pt>
                      <c:pt idx="4993">
                        <c:v>5.0157000000000001E-12</c:v>
                      </c:pt>
                      <c:pt idx="4994">
                        <c:v>3.2429699999999999E-12</c:v>
                      </c:pt>
                      <c:pt idx="4995">
                        <c:v>3.2429699999999999E-12</c:v>
                      </c:pt>
                      <c:pt idx="4996">
                        <c:v>2.39844E-12</c:v>
                      </c:pt>
                      <c:pt idx="4997">
                        <c:v>2.39844E-12</c:v>
                      </c:pt>
                      <c:pt idx="4998">
                        <c:v>3.4427399999999999E-12</c:v>
                      </c:pt>
                      <c:pt idx="4999">
                        <c:v>3.4427399999999999E-12</c:v>
                      </c:pt>
                      <c:pt idx="5000">
                        <c:v>2.8478499999999998E-12</c:v>
                      </c:pt>
                      <c:pt idx="5001">
                        <c:v>2.8478499999999998E-12</c:v>
                      </c:pt>
                      <c:pt idx="5002">
                        <c:v>3.3471799999999999E-12</c:v>
                      </c:pt>
                      <c:pt idx="5003">
                        <c:v>3.3471799999999999E-12</c:v>
                      </c:pt>
                      <c:pt idx="5004">
                        <c:v>2.2628800000000001E-12</c:v>
                      </c:pt>
                      <c:pt idx="5005">
                        <c:v>2.2628800000000001E-12</c:v>
                      </c:pt>
                      <c:pt idx="5006">
                        <c:v>4.6698499999999999E-12</c:v>
                      </c:pt>
                      <c:pt idx="5007">
                        <c:v>4.6698499999999999E-12</c:v>
                      </c:pt>
                      <c:pt idx="5008">
                        <c:v>3.2107199999999999E-12</c:v>
                      </c:pt>
                      <c:pt idx="5009">
                        <c:v>3.2107199999999999E-12</c:v>
                      </c:pt>
                      <c:pt idx="5010">
                        <c:v>1.89391E-12</c:v>
                      </c:pt>
                      <c:pt idx="5011">
                        <c:v>1.89391E-12</c:v>
                      </c:pt>
                      <c:pt idx="5012">
                        <c:v>3.1852699999999998E-12</c:v>
                      </c:pt>
                      <c:pt idx="5013">
                        <c:v>3.1852699999999998E-12</c:v>
                      </c:pt>
                      <c:pt idx="5014">
                        <c:v>3.1580000000000001E-12</c:v>
                      </c:pt>
                      <c:pt idx="5015">
                        <c:v>3.1580000000000001E-12</c:v>
                      </c:pt>
                      <c:pt idx="5016">
                        <c:v>1.6487200000000001E-12</c:v>
                      </c:pt>
                      <c:pt idx="5017">
                        <c:v>1.6487200000000001E-12</c:v>
                      </c:pt>
                      <c:pt idx="5018">
                        <c:v>3.34192E-12</c:v>
                      </c:pt>
                      <c:pt idx="5019">
                        <c:v>3.34192E-12</c:v>
                      </c:pt>
                      <c:pt idx="5020">
                        <c:v>3.49258E-12</c:v>
                      </c:pt>
                      <c:pt idx="5021">
                        <c:v>3.49258E-12</c:v>
                      </c:pt>
                      <c:pt idx="5022">
                        <c:v>2.27094E-12</c:v>
                      </c:pt>
                      <c:pt idx="5023">
                        <c:v>2.27094E-12</c:v>
                      </c:pt>
                      <c:pt idx="5024">
                        <c:v>3.0214899999999999E-12</c:v>
                      </c:pt>
                      <c:pt idx="5025">
                        <c:v>3.0214899999999999E-12</c:v>
                      </c:pt>
                      <c:pt idx="5026">
                        <c:v>1.7263599999999999E-12</c:v>
                      </c:pt>
                      <c:pt idx="5027">
                        <c:v>1.7263599999999999E-12</c:v>
                      </c:pt>
                      <c:pt idx="5028">
                        <c:v>2.26075E-12</c:v>
                      </c:pt>
                      <c:pt idx="5029">
                        <c:v>2.26075E-12</c:v>
                      </c:pt>
                      <c:pt idx="5030">
                        <c:v>3.0055400000000001E-12</c:v>
                      </c:pt>
                      <c:pt idx="5031">
                        <c:v>3.0055400000000001E-12</c:v>
                      </c:pt>
                      <c:pt idx="5032">
                        <c:v>5.7786899999999999E-12</c:v>
                      </c:pt>
                      <c:pt idx="5033">
                        <c:v>5.7786899999999999E-12</c:v>
                      </c:pt>
                      <c:pt idx="5034">
                        <c:v>2.27552E-12</c:v>
                      </c:pt>
                      <c:pt idx="5035">
                        <c:v>2.27552E-12</c:v>
                      </c:pt>
                      <c:pt idx="5036">
                        <c:v>2.6242799999999998E-12</c:v>
                      </c:pt>
                      <c:pt idx="5037">
                        <c:v>2.6242799999999998E-12</c:v>
                      </c:pt>
                      <c:pt idx="5038">
                        <c:v>1.91994E-12</c:v>
                      </c:pt>
                      <c:pt idx="5039">
                        <c:v>1.91994E-12</c:v>
                      </c:pt>
                      <c:pt idx="5040">
                        <c:v>2.37337E-12</c:v>
                      </c:pt>
                      <c:pt idx="5041">
                        <c:v>2.37337E-12</c:v>
                      </c:pt>
                      <c:pt idx="5042">
                        <c:v>2.6797100000000001E-12</c:v>
                      </c:pt>
                      <c:pt idx="5043">
                        <c:v>2.6797100000000001E-12</c:v>
                      </c:pt>
                      <c:pt idx="5044">
                        <c:v>1.1447499999999999E-11</c:v>
                      </c:pt>
                      <c:pt idx="5045">
                        <c:v>1.1447499999999999E-11</c:v>
                      </c:pt>
                      <c:pt idx="5046">
                        <c:v>2.12162E-12</c:v>
                      </c:pt>
                      <c:pt idx="5047">
                        <c:v>2.12162E-12</c:v>
                      </c:pt>
                      <c:pt idx="5048">
                        <c:v>2.0634399999999999E-12</c:v>
                      </c:pt>
                      <c:pt idx="5049">
                        <c:v>2.0634399999999999E-12</c:v>
                      </c:pt>
                      <c:pt idx="5050">
                        <c:v>1.7766300000000001E-12</c:v>
                      </c:pt>
                      <c:pt idx="5051">
                        <c:v>1.7766300000000001E-12</c:v>
                      </c:pt>
                      <c:pt idx="5052">
                        <c:v>1.6141100000000001E-12</c:v>
                      </c:pt>
                      <c:pt idx="5053">
                        <c:v>1.6141100000000001E-12</c:v>
                      </c:pt>
                      <c:pt idx="5054">
                        <c:v>1.9074799999999999E-12</c:v>
                      </c:pt>
                      <c:pt idx="5055">
                        <c:v>1.9074799999999999E-12</c:v>
                      </c:pt>
                      <c:pt idx="5056">
                        <c:v>4.0031199999999996E-12</c:v>
                      </c:pt>
                      <c:pt idx="5057">
                        <c:v>4.0031199999999996E-12</c:v>
                      </c:pt>
                      <c:pt idx="5058">
                        <c:v>4.1799300000000003E-12</c:v>
                      </c:pt>
                      <c:pt idx="5059">
                        <c:v>4.1799300000000003E-12</c:v>
                      </c:pt>
                      <c:pt idx="5060">
                        <c:v>3.9395099999999996E-12</c:v>
                      </c:pt>
                      <c:pt idx="5061">
                        <c:v>3.9395099999999996E-12</c:v>
                      </c:pt>
                      <c:pt idx="5062">
                        <c:v>3.56009E-12</c:v>
                      </c:pt>
                      <c:pt idx="5063">
                        <c:v>3.56009E-12</c:v>
                      </c:pt>
                      <c:pt idx="5064">
                        <c:v>1.51429E-12</c:v>
                      </c:pt>
                      <c:pt idx="5065">
                        <c:v>1.51429E-12</c:v>
                      </c:pt>
                      <c:pt idx="5066">
                        <c:v>3.0702199999999998E-12</c:v>
                      </c:pt>
                      <c:pt idx="5067">
                        <c:v>3.0702199999999998E-12</c:v>
                      </c:pt>
                      <c:pt idx="5068">
                        <c:v>3.2841000000000001E-12</c:v>
                      </c:pt>
                      <c:pt idx="5069">
                        <c:v>3.2841000000000001E-12</c:v>
                      </c:pt>
                      <c:pt idx="5070">
                        <c:v>3.6518100000000004E-12</c:v>
                      </c:pt>
                      <c:pt idx="5071">
                        <c:v>3.6518100000000004E-12</c:v>
                      </c:pt>
                      <c:pt idx="5072">
                        <c:v>3.1602300000000002E-12</c:v>
                      </c:pt>
                      <c:pt idx="5073">
                        <c:v>3.1602300000000002E-12</c:v>
                      </c:pt>
                      <c:pt idx="5074">
                        <c:v>2.2579200000000001E-12</c:v>
                      </c:pt>
                      <c:pt idx="5075">
                        <c:v>2.2579200000000001E-12</c:v>
                      </c:pt>
                      <c:pt idx="5076">
                        <c:v>3.14038E-12</c:v>
                      </c:pt>
                      <c:pt idx="5077">
                        <c:v>3.14038E-12</c:v>
                      </c:pt>
                      <c:pt idx="5078">
                        <c:v>2.3235800000000001E-12</c:v>
                      </c:pt>
                      <c:pt idx="5079">
                        <c:v>2.3235800000000001E-12</c:v>
                      </c:pt>
                      <c:pt idx="5080">
                        <c:v>2.14012E-12</c:v>
                      </c:pt>
                      <c:pt idx="5081">
                        <c:v>2.14012E-12</c:v>
                      </c:pt>
                      <c:pt idx="5082">
                        <c:v>4.0576800000000001E-12</c:v>
                      </c:pt>
                      <c:pt idx="5083">
                        <c:v>4.0576800000000001E-12</c:v>
                      </c:pt>
                      <c:pt idx="5084">
                        <c:v>3.0064399999999999E-12</c:v>
                      </c:pt>
                      <c:pt idx="5085">
                        <c:v>3.0064399999999999E-12</c:v>
                      </c:pt>
                      <c:pt idx="5086">
                        <c:v>2.8861599999999999E-12</c:v>
                      </c:pt>
                      <c:pt idx="5087">
                        <c:v>2.8861599999999999E-12</c:v>
                      </c:pt>
                      <c:pt idx="5088">
                        <c:v>4.3502300000000001E-12</c:v>
                      </c:pt>
                      <c:pt idx="5089">
                        <c:v>4.3502300000000001E-12</c:v>
                      </c:pt>
                      <c:pt idx="5090">
                        <c:v>7.1527500000000002E-12</c:v>
                      </c:pt>
                      <c:pt idx="5091">
                        <c:v>7.1527500000000002E-12</c:v>
                      </c:pt>
                      <c:pt idx="5092">
                        <c:v>1.5816399999999999E-12</c:v>
                      </c:pt>
                      <c:pt idx="5093">
                        <c:v>1.5816399999999999E-12</c:v>
                      </c:pt>
                      <c:pt idx="5094">
                        <c:v>3.58878E-12</c:v>
                      </c:pt>
                      <c:pt idx="5095">
                        <c:v>3.58878E-12</c:v>
                      </c:pt>
                      <c:pt idx="5096">
                        <c:v>2.0576199999999999E-12</c:v>
                      </c:pt>
                      <c:pt idx="5097">
                        <c:v>2.0576199999999999E-12</c:v>
                      </c:pt>
                      <c:pt idx="5098">
                        <c:v>1.6361000000000001E-12</c:v>
                      </c:pt>
                      <c:pt idx="5099">
                        <c:v>1.6361000000000001E-12</c:v>
                      </c:pt>
                      <c:pt idx="5100">
                        <c:v>3.3839099999999999E-12</c:v>
                      </c:pt>
                      <c:pt idx="5101">
                        <c:v>3.3839099999999999E-12</c:v>
                      </c:pt>
                      <c:pt idx="5102">
                        <c:v>2.2726399999999999E-12</c:v>
                      </c:pt>
                      <c:pt idx="5103">
                        <c:v>2.2726399999999999E-12</c:v>
                      </c:pt>
                      <c:pt idx="5104">
                        <c:v>2.8647300000000001E-12</c:v>
                      </c:pt>
                      <c:pt idx="5105">
                        <c:v>2.8647300000000001E-12</c:v>
                      </c:pt>
                      <c:pt idx="5106">
                        <c:v>1.05522E-11</c:v>
                      </c:pt>
                      <c:pt idx="5107">
                        <c:v>1.05522E-11</c:v>
                      </c:pt>
                      <c:pt idx="5108">
                        <c:v>3.3979200000000001E-12</c:v>
                      </c:pt>
                      <c:pt idx="5109">
                        <c:v>3.3979200000000001E-12</c:v>
                      </c:pt>
                      <c:pt idx="5110">
                        <c:v>2.1911900000000001E-12</c:v>
                      </c:pt>
                      <c:pt idx="5111">
                        <c:v>2.1911900000000001E-12</c:v>
                      </c:pt>
                      <c:pt idx="5112">
                        <c:v>4.2930799999999997E-12</c:v>
                      </c:pt>
                      <c:pt idx="5113">
                        <c:v>4.2930799999999997E-12</c:v>
                      </c:pt>
                      <c:pt idx="5114">
                        <c:v>7.68735E-12</c:v>
                      </c:pt>
                      <c:pt idx="5115">
                        <c:v>7.68735E-12</c:v>
                      </c:pt>
                      <c:pt idx="5116">
                        <c:v>3.29633E-12</c:v>
                      </c:pt>
                      <c:pt idx="5117">
                        <c:v>3.29633E-12</c:v>
                      </c:pt>
                      <c:pt idx="5118">
                        <c:v>2.6918599999999998E-12</c:v>
                      </c:pt>
                      <c:pt idx="5119">
                        <c:v>2.6918599999999998E-12</c:v>
                      </c:pt>
                      <c:pt idx="5120">
                        <c:v>1.69962E-12</c:v>
                      </c:pt>
                      <c:pt idx="5121">
                        <c:v>1.69962E-12</c:v>
                      </c:pt>
                      <c:pt idx="5122">
                        <c:v>2.9196300000000002E-12</c:v>
                      </c:pt>
                      <c:pt idx="5123">
                        <c:v>2.9196300000000002E-12</c:v>
                      </c:pt>
                      <c:pt idx="5124">
                        <c:v>4.2408700000000003E-12</c:v>
                      </c:pt>
                      <c:pt idx="5125">
                        <c:v>4.2408700000000003E-12</c:v>
                      </c:pt>
                      <c:pt idx="5126">
                        <c:v>2.3332199999999999E-11</c:v>
                      </c:pt>
                      <c:pt idx="5127">
                        <c:v>2.3332199999999999E-11</c:v>
                      </c:pt>
                      <c:pt idx="5128">
                        <c:v>2.6300200000000001E-12</c:v>
                      </c:pt>
                      <c:pt idx="5129">
                        <c:v>2.6300200000000001E-12</c:v>
                      </c:pt>
                      <c:pt idx="5130">
                        <c:v>1.8646899999999998E-12</c:v>
                      </c:pt>
                      <c:pt idx="5131">
                        <c:v>1.8646899999999998E-12</c:v>
                      </c:pt>
                      <c:pt idx="5132">
                        <c:v>2.4213000000000002E-12</c:v>
                      </c:pt>
                      <c:pt idx="5133">
                        <c:v>2.4213000000000002E-12</c:v>
                      </c:pt>
                      <c:pt idx="5134">
                        <c:v>3.7115200000000003E-12</c:v>
                      </c:pt>
                      <c:pt idx="5135">
                        <c:v>3.7115200000000003E-12</c:v>
                      </c:pt>
                      <c:pt idx="5136">
                        <c:v>2.14488E-12</c:v>
                      </c:pt>
                      <c:pt idx="5137">
                        <c:v>2.14488E-12</c:v>
                      </c:pt>
                      <c:pt idx="5138">
                        <c:v>1.6210899999999999E-12</c:v>
                      </c:pt>
                      <c:pt idx="5139">
                        <c:v>1.6210899999999999E-12</c:v>
                      </c:pt>
                      <c:pt idx="5140">
                        <c:v>1.9932599999999999E-12</c:v>
                      </c:pt>
                      <c:pt idx="5141">
                        <c:v>1.9932599999999999E-12</c:v>
                      </c:pt>
                      <c:pt idx="5142">
                        <c:v>3.8681400000000001E-12</c:v>
                      </c:pt>
                      <c:pt idx="5143">
                        <c:v>3.8681400000000001E-12</c:v>
                      </c:pt>
                      <c:pt idx="5144">
                        <c:v>4.41814E-12</c:v>
                      </c:pt>
                      <c:pt idx="5145">
                        <c:v>4.41814E-12</c:v>
                      </c:pt>
                      <c:pt idx="5146">
                        <c:v>4.10627E-11</c:v>
                      </c:pt>
                      <c:pt idx="5147">
                        <c:v>4.10627E-11</c:v>
                      </c:pt>
                      <c:pt idx="5148">
                        <c:v>2.09556E-12</c:v>
                      </c:pt>
                      <c:pt idx="5149">
                        <c:v>2.09556E-12</c:v>
                      </c:pt>
                      <c:pt idx="5150">
                        <c:v>3.7264E-12</c:v>
                      </c:pt>
                      <c:pt idx="5151">
                        <c:v>3.7264E-12</c:v>
                      </c:pt>
                      <c:pt idx="5152">
                        <c:v>2.7300200000000001E-12</c:v>
                      </c:pt>
                      <c:pt idx="5153">
                        <c:v>2.7300200000000001E-12</c:v>
                      </c:pt>
                      <c:pt idx="5154">
                        <c:v>3.3517200000000002E-12</c:v>
                      </c:pt>
                      <c:pt idx="5155">
                        <c:v>3.3517200000000002E-12</c:v>
                      </c:pt>
                      <c:pt idx="5156">
                        <c:v>2.1273199999999999E-12</c:v>
                      </c:pt>
                      <c:pt idx="5157">
                        <c:v>2.1273199999999999E-12</c:v>
                      </c:pt>
                      <c:pt idx="5158">
                        <c:v>1.5313100000000001E-12</c:v>
                      </c:pt>
                      <c:pt idx="5159">
                        <c:v>1.5313100000000001E-12</c:v>
                      </c:pt>
                      <c:pt idx="5160">
                        <c:v>2.5486299999999998E-12</c:v>
                      </c:pt>
                      <c:pt idx="5161">
                        <c:v>2.5486299999999998E-12</c:v>
                      </c:pt>
                      <c:pt idx="5162">
                        <c:v>2.2500699999999999E-12</c:v>
                      </c:pt>
                      <c:pt idx="5163">
                        <c:v>2.2500699999999999E-12</c:v>
                      </c:pt>
                      <c:pt idx="5164">
                        <c:v>2.57761E-12</c:v>
                      </c:pt>
                      <c:pt idx="5165">
                        <c:v>2.57761E-12</c:v>
                      </c:pt>
                      <c:pt idx="5166">
                        <c:v>2.0811400000000002E-12</c:v>
                      </c:pt>
                      <c:pt idx="5167">
                        <c:v>2.0811400000000002E-12</c:v>
                      </c:pt>
                      <c:pt idx="5168">
                        <c:v>3.7009200000000003E-12</c:v>
                      </c:pt>
                      <c:pt idx="5169">
                        <c:v>3.7009200000000003E-12</c:v>
                      </c:pt>
                      <c:pt idx="5170">
                        <c:v>2.89301E-12</c:v>
                      </c:pt>
                      <c:pt idx="5171">
                        <c:v>2.89301E-12</c:v>
                      </c:pt>
                      <c:pt idx="5172">
                        <c:v>2.3522100000000001E-12</c:v>
                      </c:pt>
                      <c:pt idx="5173">
                        <c:v>2.3522100000000001E-12</c:v>
                      </c:pt>
                      <c:pt idx="5174">
                        <c:v>1.92497E-12</c:v>
                      </c:pt>
                      <c:pt idx="5175">
                        <c:v>1.92497E-12</c:v>
                      </c:pt>
                      <c:pt idx="5176">
                        <c:v>2.7967500000000002E-12</c:v>
                      </c:pt>
                      <c:pt idx="5177">
                        <c:v>2.7967500000000002E-12</c:v>
                      </c:pt>
                      <c:pt idx="5178">
                        <c:v>2.0827199999999998E-12</c:v>
                      </c:pt>
                      <c:pt idx="5179">
                        <c:v>2.0827199999999998E-12</c:v>
                      </c:pt>
                      <c:pt idx="5180">
                        <c:v>2.2705799999999998E-12</c:v>
                      </c:pt>
                      <c:pt idx="5181">
                        <c:v>2.2705799999999998E-12</c:v>
                      </c:pt>
                      <c:pt idx="5182">
                        <c:v>2.10982E-12</c:v>
                      </c:pt>
                      <c:pt idx="5183">
                        <c:v>2.10982E-12</c:v>
                      </c:pt>
                      <c:pt idx="5184">
                        <c:v>9.6163400000000002E-12</c:v>
                      </c:pt>
                      <c:pt idx="5185">
                        <c:v>9.6163400000000002E-12</c:v>
                      </c:pt>
                      <c:pt idx="5186">
                        <c:v>2.66643E-12</c:v>
                      </c:pt>
                      <c:pt idx="5187">
                        <c:v>2.66643E-12</c:v>
                      </c:pt>
                      <c:pt idx="5188">
                        <c:v>3.4012499999999999E-12</c:v>
                      </c:pt>
                      <c:pt idx="5189">
                        <c:v>3.4012499999999999E-12</c:v>
                      </c:pt>
                      <c:pt idx="5190">
                        <c:v>2.83966E-12</c:v>
                      </c:pt>
                      <c:pt idx="5191">
                        <c:v>2.83966E-12</c:v>
                      </c:pt>
                      <c:pt idx="5192">
                        <c:v>3.5355400000000001E-12</c:v>
                      </c:pt>
                      <c:pt idx="5193">
                        <c:v>3.5355400000000001E-12</c:v>
                      </c:pt>
                      <c:pt idx="5194">
                        <c:v>9.2755600000000001E-12</c:v>
                      </c:pt>
                      <c:pt idx="5195">
                        <c:v>9.2755600000000001E-12</c:v>
                      </c:pt>
                      <c:pt idx="5196">
                        <c:v>1.01244E-11</c:v>
                      </c:pt>
                      <c:pt idx="5197">
                        <c:v>1.01244E-11</c:v>
                      </c:pt>
                      <c:pt idx="5198">
                        <c:v>2.8697300000000001E-12</c:v>
                      </c:pt>
                      <c:pt idx="5199">
                        <c:v>2.8697300000000001E-12</c:v>
                      </c:pt>
                      <c:pt idx="5200">
                        <c:v>5.1639400000000003E-12</c:v>
                      </c:pt>
                      <c:pt idx="5201">
                        <c:v>5.1639400000000003E-12</c:v>
                      </c:pt>
                      <c:pt idx="5202">
                        <c:v>2.5368299999999998E-12</c:v>
                      </c:pt>
                      <c:pt idx="5203">
                        <c:v>2.5368299999999998E-12</c:v>
                      </c:pt>
                      <c:pt idx="5204">
                        <c:v>1.9572600000000001E-12</c:v>
                      </c:pt>
                      <c:pt idx="5205">
                        <c:v>1.9572600000000001E-12</c:v>
                      </c:pt>
                      <c:pt idx="5206">
                        <c:v>3.3451599999999999E-12</c:v>
                      </c:pt>
                      <c:pt idx="5207">
                        <c:v>3.3451599999999999E-12</c:v>
                      </c:pt>
                      <c:pt idx="5208">
                        <c:v>1.04865E-11</c:v>
                      </c:pt>
                      <c:pt idx="5209">
                        <c:v>1.04865E-11</c:v>
                      </c:pt>
                      <c:pt idx="5210">
                        <c:v>2.2834300000000001E-12</c:v>
                      </c:pt>
                      <c:pt idx="5211">
                        <c:v>2.2834300000000001E-12</c:v>
                      </c:pt>
                      <c:pt idx="5212">
                        <c:v>2.24669E-12</c:v>
                      </c:pt>
                      <c:pt idx="5213">
                        <c:v>2.24669E-12</c:v>
                      </c:pt>
                      <c:pt idx="5214">
                        <c:v>1.80542E-12</c:v>
                      </c:pt>
                      <c:pt idx="5215">
                        <c:v>1.80542E-12</c:v>
                      </c:pt>
                      <c:pt idx="5216">
                        <c:v>1.8277800000000001E-12</c:v>
                      </c:pt>
                      <c:pt idx="5217">
                        <c:v>1.8277800000000001E-12</c:v>
                      </c:pt>
                      <c:pt idx="5218">
                        <c:v>1.6293999999999999E-12</c:v>
                      </c:pt>
                      <c:pt idx="5219">
                        <c:v>1.6293999999999999E-12</c:v>
                      </c:pt>
                      <c:pt idx="5220">
                        <c:v>1.7961600000000001E-12</c:v>
                      </c:pt>
                      <c:pt idx="5221">
                        <c:v>1.7961600000000001E-12</c:v>
                      </c:pt>
                      <c:pt idx="5222">
                        <c:v>1.65188E-12</c:v>
                      </c:pt>
                      <c:pt idx="5223">
                        <c:v>1.65188E-12</c:v>
                      </c:pt>
                      <c:pt idx="5224">
                        <c:v>3.1042700000000001E-12</c:v>
                      </c:pt>
                      <c:pt idx="5225">
                        <c:v>3.1042700000000001E-12</c:v>
                      </c:pt>
                      <c:pt idx="5226">
                        <c:v>3.3351399999999999E-12</c:v>
                      </c:pt>
                      <c:pt idx="5227">
                        <c:v>3.3351399999999999E-12</c:v>
                      </c:pt>
                      <c:pt idx="5228">
                        <c:v>2.1995100000000002E-12</c:v>
                      </c:pt>
                      <c:pt idx="5229">
                        <c:v>2.1995100000000002E-12</c:v>
                      </c:pt>
                      <c:pt idx="5230">
                        <c:v>2.5382699999999998E-12</c:v>
                      </c:pt>
                      <c:pt idx="5231">
                        <c:v>2.5382699999999998E-12</c:v>
                      </c:pt>
                      <c:pt idx="5232">
                        <c:v>3.2700599999999999E-12</c:v>
                      </c:pt>
                      <c:pt idx="5233">
                        <c:v>3.2700599999999999E-12</c:v>
                      </c:pt>
                      <c:pt idx="5234">
                        <c:v>2.28705E-12</c:v>
                      </c:pt>
                      <c:pt idx="5235">
                        <c:v>2.28705E-12</c:v>
                      </c:pt>
                      <c:pt idx="5236">
                        <c:v>4.3087200000000002E-12</c:v>
                      </c:pt>
                      <c:pt idx="5237">
                        <c:v>4.3087200000000002E-12</c:v>
                      </c:pt>
                      <c:pt idx="5238">
                        <c:v>2.6232899999999998E-12</c:v>
                      </c:pt>
                      <c:pt idx="5239">
                        <c:v>2.6232899999999998E-12</c:v>
                      </c:pt>
                      <c:pt idx="5240">
                        <c:v>2.96688E-12</c:v>
                      </c:pt>
                      <c:pt idx="5241">
                        <c:v>2.96688E-12</c:v>
                      </c:pt>
                      <c:pt idx="5242">
                        <c:v>3.4627399999999998E-12</c:v>
                      </c:pt>
                      <c:pt idx="5243">
                        <c:v>3.4627399999999998E-12</c:v>
                      </c:pt>
                      <c:pt idx="5244">
                        <c:v>2.1408999999999999E-12</c:v>
                      </c:pt>
                      <c:pt idx="5245">
                        <c:v>2.1408999999999999E-12</c:v>
                      </c:pt>
                      <c:pt idx="5246">
                        <c:v>1.8387600000000001E-12</c:v>
                      </c:pt>
                      <c:pt idx="5247">
                        <c:v>1.8387600000000001E-12</c:v>
                      </c:pt>
                      <c:pt idx="5248">
                        <c:v>2.55942E-12</c:v>
                      </c:pt>
                      <c:pt idx="5249">
                        <c:v>2.55942E-12</c:v>
                      </c:pt>
                      <c:pt idx="5250">
                        <c:v>2.4406999999999999E-12</c:v>
                      </c:pt>
                      <c:pt idx="5251">
                        <c:v>2.4406999999999999E-12</c:v>
                      </c:pt>
                      <c:pt idx="5252">
                        <c:v>2.41492E-12</c:v>
                      </c:pt>
                      <c:pt idx="5253">
                        <c:v>2.41492E-12</c:v>
                      </c:pt>
                      <c:pt idx="5254">
                        <c:v>2.4518199999999999E-12</c:v>
                      </c:pt>
                      <c:pt idx="5255">
                        <c:v>2.4518199999999999E-12</c:v>
                      </c:pt>
                      <c:pt idx="5256">
                        <c:v>1.67628E-12</c:v>
                      </c:pt>
                      <c:pt idx="5257">
                        <c:v>1.67628E-12</c:v>
                      </c:pt>
                      <c:pt idx="5258">
                        <c:v>2.3860700000000002E-12</c:v>
                      </c:pt>
                      <c:pt idx="5259">
                        <c:v>2.3860700000000002E-12</c:v>
                      </c:pt>
                      <c:pt idx="5260">
                        <c:v>2.9982999999999999E-12</c:v>
                      </c:pt>
                      <c:pt idx="5261">
                        <c:v>2.9982999999999999E-12</c:v>
                      </c:pt>
                      <c:pt idx="5262">
                        <c:v>2.6413000000000001E-12</c:v>
                      </c:pt>
                      <c:pt idx="5263">
                        <c:v>2.6413000000000001E-12</c:v>
                      </c:pt>
                      <c:pt idx="5264">
                        <c:v>1.6790900000000001E-12</c:v>
                      </c:pt>
                      <c:pt idx="5265">
                        <c:v>1.6790900000000001E-12</c:v>
                      </c:pt>
                      <c:pt idx="5266">
                        <c:v>2.5249500000000001E-12</c:v>
                      </c:pt>
                      <c:pt idx="5267">
                        <c:v>2.5249500000000001E-12</c:v>
                      </c:pt>
                      <c:pt idx="5268">
                        <c:v>2.2562199999999999E-12</c:v>
                      </c:pt>
                      <c:pt idx="5269">
                        <c:v>2.2562199999999999E-12</c:v>
                      </c:pt>
                      <c:pt idx="5270">
                        <c:v>2.0165499999999999E-12</c:v>
                      </c:pt>
                      <c:pt idx="5271">
                        <c:v>2.0165499999999999E-12</c:v>
                      </c:pt>
                      <c:pt idx="5272">
                        <c:v>1.4232900000000001E-12</c:v>
                      </c:pt>
                      <c:pt idx="5273">
                        <c:v>1.4232900000000001E-12</c:v>
                      </c:pt>
                      <c:pt idx="5274">
                        <c:v>3.5029500000000001E-12</c:v>
                      </c:pt>
                      <c:pt idx="5275">
                        <c:v>3.5029500000000001E-12</c:v>
                      </c:pt>
                      <c:pt idx="5276">
                        <c:v>2.8309800000000001E-12</c:v>
                      </c:pt>
                      <c:pt idx="5277">
                        <c:v>2.8309800000000001E-12</c:v>
                      </c:pt>
                      <c:pt idx="5278">
                        <c:v>3.0692500000000001E-12</c:v>
                      </c:pt>
                      <c:pt idx="5279">
                        <c:v>3.0692500000000001E-12</c:v>
                      </c:pt>
                      <c:pt idx="5280">
                        <c:v>3.1161199999999999E-12</c:v>
                      </c:pt>
                      <c:pt idx="5281">
                        <c:v>3.1161199999999999E-12</c:v>
                      </c:pt>
                      <c:pt idx="5282">
                        <c:v>3.0283299999999999E-12</c:v>
                      </c:pt>
                      <c:pt idx="5283">
                        <c:v>3.0283299999999999E-12</c:v>
                      </c:pt>
                      <c:pt idx="5284">
                        <c:v>3.6174800000000001E-12</c:v>
                      </c:pt>
                      <c:pt idx="5285">
                        <c:v>3.6174800000000001E-12</c:v>
                      </c:pt>
                      <c:pt idx="5286">
                        <c:v>2.6019100000000002E-12</c:v>
                      </c:pt>
                      <c:pt idx="5287">
                        <c:v>2.6019100000000002E-12</c:v>
                      </c:pt>
                      <c:pt idx="5288">
                        <c:v>2.78767E-12</c:v>
                      </c:pt>
                      <c:pt idx="5289">
                        <c:v>2.78767E-12</c:v>
                      </c:pt>
                      <c:pt idx="5290">
                        <c:v>3.8304000000000003E-12</c:v>
                      </c:pt>
                      <c:pt idx="5291">
                        <c:v>3.8304000000000003E-12</c:v>
                      </c:pt>
                      <c:pt idx="5292">
                        <c:v>4.2176200000000004E-12</c:v>
                      </c:pt>
                      <c:pt idx="5293">
                        <c:v>4.2176200000000004E-12</c:v>
                      </c:pt>
                      <c:pt idx="5294">
                        <c:v>2.9336900000000002E-12</c:v>
                      </c:pt>
                      <c:pt idx="5295">
                        <c:v>2.9336900000000002E-12</c:v>
                      </c:pt>
                      <c:pt idx="5296">
                        <c:v>2.0211299999999999E-12</c:v>
                      </c:pt>
                      <c:pt idx="5297">
                        <c:v>2.0211299999999999E-12</c:v>
                      </c:pt>
                      <c:pt idx="5298">
                        <c:v>3.83065E-12</c:v>
                      </c:pt>
                      <c:pt idx="5299">
                        <c:v>3.83065E-12</c:v>
                      </c:pt>
                      <c:pt idx="5300">
                        <c:v>3.5498000000000001E-12</c:v>
                      </c:pt>
                      <c:pt idx="5301">
                        <c:v>3.5498000000000001E-12</c:v>
                      </c:pt>
                      <c:pt idx="5302">
                        <c:v>3.6876099999999999E-12</c:v>
                      </c:pt>
                      <c:pt idx="5303">
                        <c:v>3.6876099999999999E-12</c:v>
                      </c:pt>
                      <c:pt idx="5304">
                        <c:v>1.53731E-12</c:v>
                      </c:pt>
                      <c:pt idx="5305">
                        <c:v>1.53731E-12</c:v>
                      </c:pt>
                      <c:pt idx="5306">
                        <c:v>3.2149800000000001E-12</c:v>
                      </c:pt>
                      <c:pt idx="5307">
                        <c:v>3.2149800000000001E-12</c:v>
                      </c:pt>
                      <c:pt idx="5308">
                        <c:v>2.78675E-12</c:v>
                      </c:pt>
                      <c:pt idx="5309">
                        <c:v>2.78675E-12</c:v>
                      </c:pt>
                      <c:pt idx="5310">
                        <c:v>1.59912E-12</c:v>
                      </c:pt>
                      <c:pt idx="5311">
                        <c:v>1.59912E-12</c:v>
                      </c:pt>
                      <c:pt idx="5312">
                        <c:v>2.7040600000000001E-12</c:v>
                      </c:pt>
                      <c:pt idx="5313">
                        <c:v>2.7040600000000001E-12</c:v>
                      </c:pt>
                      <c:pt idx="5314">
                        <c:v>1.9590800000000002E-12</c:v>
                      </c:pt>
                      <c:pt idx="5315">
                        <c:v>1.9590800000000002E-12</c:v>
                      </c:pt>
                      <c:pt idx="5316">
                        <c:v>3.2900599999999998E-12</c:v>
                      </c:pt>
                      <c:pt idx="5317">
                        <c:v>3.2900599999999998E-12</c:v>
                      </c:pt>
                      <c:pt idx="5318">
                        <c:v>1.1133399999999999E-11</c:v>
                      </c:pt>
                      <c:pt idx="5319">
                        <c:v>1.1133399999999999E-11</c:v>
                      </c:pt>
                      <c:pt idx="5320">
                        <c:v>2.3365599999999999E-12</c:v>
                      </c:pt>
                      <c:pt idx="5321">
                        <c:v>2.3365599999999999E-12</c:v>
                      </c:pt>
                      <c:pt idx="5322">
                        <c:v>3.7139899999999996E-12</c:v>
                      </c:pt>
                      <c:pt idx="5323">
                        <c:v>3.7139899999999996E-12</c:v>
                      </c:pt>
                      <c:pt idx="5324">
                        <c:v>2.5567900000000001E-12</c:v>
                      </c:pt>
                      <c:pt idx="5325">
                        <c:v>2.5567900000000001E-12</c:v>
                      </c:pt>
                      <c:pt idx="5326">
                        <c:v>2.5217499999999998E-12</c:v>
                      </c:pt>
                      <c:pt idx="5327">
                        <c:v>2.5217499999999998E-12</c:v>
                      </c:pt>
                      <c:pt idx="5328">
                        <c:v>1.69182E-12</c:v>
                      </c:pt>
                      <c:pt idx="5329">
                        <c:v>1.69182E-12</c:v>
                      </c:pt>
                      <c:pt idx="5330">
                        <c:v>1.93978E-12</c:v>
                      </c:pt>
                      <c:pt idx="5331">
                        <c:v>1.93978E-12</c:v>
                      </c:pt>
                      <c:pt idx="5332">
                        <c:v>4.1537200000000002E-12</c:v>
                      </c:pt>
                      <c:pt idx="5333">
                        <c:v>4.1537200000000002E-12</c:v>
                      </c:pt>
                      <c:pt idx="5334">
                        <c:v>3.2290400000000001E-12</c:v>
                      </c:pt>
                      <c:pt idx="5335">
                        <c:v>3.2290400000000001E-12</c:v>
                      </c:pt>
                      <c:pt idx="5336">
                        <c:v>3.09387E-12</c:v>
                      </c:pt>
                      <c:pt idx="5337">
                        <c:v>3.09387E-12</c:v>
                      </c:pt>
                      <c:pt idx="5338">
                        <c:v>2.1727699999999998E-12</c:v>
                      </c:pt>
                      <c:pt idx="5339">
                        <c:v>2.1727699999999998E-12</c:v>
                      </c:pt>
                      <c:pt idx="5340">
                        <c:v>1.5301699999999999E-12</c:v>
                      </c:pt>
                      <c:pt idx="5341">
                        <c:v>1.5301699999999999E-12</c:v>
                      </c:pt>
                      <c:pt idx="5342">
                        <c:v>2.26427E-12</c:v>
                      </c:pt>
                      <c:pt idx="5343">
                        <c:v>2.26427E-12</c:v>
                      </c:pt>
                      <c:pt idx="5344">
                        <c:v>3.9995699999999997E-12</c:v>
                      </c:pt>
                      <c:pt idx="5345">
                        <c:v>3.9995699999999997E-12</c:v>
                      </c:pt>
                      <c:pt idx="5346">
                        <c:v>6.5162300000000004E-12</c:v>
                      </c:pt>
                      <c:pt idx="5347">
                        <c:v>6.5162300000000004E-12</c:v>
                      </c:pt>
                      <c:pt idx="5348">
                        <c:v>1.7680999999999999E-12</c:v>
                      </c:pt>
                      <c:pt idx="5349">
                        <c:v>1.7680999999999999E-12</c:v>
                      </c:pt>
                      <c:pt idx="5350">
                        <c:v>2.4690499999999999E-12</c:v>
                      </c:pt>
                      <c:pt idx="5351">
                        <c:v>2.4690499999999999E-12</c:v>
                      </c:pt>
                      <c:pt idx="5352">
                        <c:v>5.40448E-12</c:v>
                      </c:pt>
                      <c:pt idx="5353">
                        <c:v>5.40448E-12</c:v>
                      </c:pt>
                      <c:pt idx="5354">
                        <c:v>1.62749E-12</c:v>
                      </c:pt>
                      <c:pt idx="5355">
                        <c:v>1.62749E-12</c:v>
                      </c:pt>
                      <c:pt idx="5356">
                        <c:v>3.4084999999999999E-12</c:v>
                      </c:pt>
                      <c:pt idx="5357">
                        <c:v>3.4084999999999999E-12</c:v>
                      </c:pt>
                      <c:pt idx="5358">
                        <c:v>2.6155900000000002E-12</c:v>
                      </c:pt>
                      <c:pt idx="5359">
                        <c:v>2.6155900000000002E-12</c:v>
                      </c:pt>
                      <c:pt idx="5360">
                        <c:v>2.3932599999999998E-12</c:v>
                      </c:pt>
                      <c:pt idx="5361">
                        <c:v>2.3932599999999998E-12</c:v>
                      </c:pt>
                      <c:pt idx="5362">
                        <c:v>2.9267900000000002E-11</c:v>
                      </c:pt>
                      <c:pt idx="5363">
                        <c:v>2.9267900000000002E-11</c:v>
                      </c:pt>
                      <c:pt idx="5364">
                        <c:v>3.39897E-12</c:v>
                      </c:pt>
                      <c:pt idx="5365">
                        <c:v>3.39897E-12</c:v>
                      </c:pt>
                      <c:pt idx="5366">
                        <c:v>3.0121400000000001E-12</c:v>
                      </c:pt>
                      <c:pt idx="5367">
                        <c:v>3.0121400000000001E-12</c:v>
                      </c:pt>
                      <c:pt idx="5368">
                        <c:v>3.1657000000000001E-12</c:v>
                      </c:pt>
                      <c:pt idx="5369">
                        <c:v>3.1657000000000001E-12</c:v>
                      </c:pt>
                      <c:pt idx="5370">
                        <c:v>3.8266200000000001E-12</c:v>
                      </c:pt>
                      <c:pt idx="5371">
                        <c:v>3.8266200000000001E-12</c:v>
                      </c:pt>
                      <c:pt idx="5372">
                        <c:v>1.4398799999999999E-12</c:v>
                      </c:pt>
                      <c:pt idx="5373">
                        <c:v>1.4398799999999999E-12</c:v>
                      </c:pt>
                      <c:pt idx="5374">
                        <c:v>1.9736899999999998E-12</c:v>
                      </c:pt>
                      <c:pt idx="5375">
                        <c:v>1.9736899999999998E-12</c:v>
                      </c:pt>
                      <c:pt idx="5376">
                        <c:v>1.3961199999999999E-12</c:v>
                      </c:pt>
                      <c:pt idx="5377">
                        <c:v>1.3961199999999999E-12</c:v>
                      </c:pt>
                      <c:pt idx="5378">
                        <c:v>3.45978E-12</c:v>
                      </c:pt>
                      <c:pt idx="5379">
                        <c:v>3.45978E-12</c:v>
                      </c:pt>
                      <c:pt idx="5380">
                        <c:v>2.9953199999999998E-12</c:v>
                      </c:pt>
                      <c:pt idx="5381">
                        <c:v>2.9953199999999998E-12</c:v>
                      </c:pt>
                      <c:pt idx="5382">
                        <c:v>7.5110500000000004E-12</c:v>
                      </c:pt>
                      <c:pt idx="5383">
                        <c:v>7.5110500000000004E-12</c:v>
                      </c:pt>
                      <c:pt idx="5384">
                        <c:v>2.50733E-12</c:v>
                      </c:pt>
                      <c:pt idx="5385">
                        <c:v>2.50733E-12</c:v>
                      </c:pt>
                      <c:pt idx="5386">
                        <c:v>1.9631100000000001E-12</c:v>
                      </c:pt>
                      <c:pt idx="5387">
                        <c:v>1.9631100000000001E-12</c:v>
                      </c:pt>
                      <c:pt idx="5388">
                        <c:v>1.5206400000000001E-12</c:v>
                      </c:pt>
                      <c:pt idx="5389">
                        <c:v>1.5206400000000001E-12</c:v>
                      </c:pt>
                      <c:pt idx="5390">
                        <c:v>1.6933899999999999E-12</c:v>
                      </c:pt>
                      <c:pt idx="5391">
                        <c:v>1.6933899999999999E-12</c:v>
                      </c:pt>
                      <c:pt idx="5392">
                        <c:v>1.9293300000000001E-11</c:v>
                      </c:pt>
                      <c:pt idx="5393">
                        <c:v>1.9293300000000001E-11</c:v>
                      </c:pt>
                      <c:pt idx="5394">
                        <c:v>3.38594E-12</c:v>
                      </c:pt>
                      <c:pt idx="5395">
                        <c:v>3.38594E-12</c:v>
                      </c:pt>
                      <c:pt idx="5396">
                        <c:v>2.1216000000000002E-12</c:v>
                      </c:pt>
                      <c:pt idx="5397">
                        <c:v>2.1216000000000002E-12</c:v>
                      </c:pt>
                      <c:pt idx="5398">
                        <c:v>1.49197E-12</c:v>
                      </c:pt>
                      <c:pt idx="5399">
                        <c:v>1.49197E-12</c:v>
                      </c:pt>
                      <c:pt idx="5400">
                        <c:v>3.6578200000000003E-12</c:v>
                      </c:pt>
                      <c:pt idx="5401">
                        <c:v>3.6578200000000003E-12</c:v>
                      </c:pt>
                      <c:pt idx="5402">
                        <c:v>3.1628300000000002E-12</c:v>
                      </c:pt>
                      <c:pt idx="5403">
                        <c:v>3.1628300000000002E-12</c:v>
                      </c:pt>
                      <c:pt idx="5404">
                        <c:v>2.7578200000000001E-12</c:v>
                      </c:pt>
                      <c:pt idx="5405">
                        <c:v>2.7578200000000001E-12</c:v>
                      </c:pt>
                      <c:pt idx="5406">
                        <c:v>1.91724E-12</c:v>
                      </c:pt>
                      <c:pt idx="5407">
                        <c:v>1.91724E-12</c:v>
                      </c:pt>
                      <c:pt idx="5408">
                        <c:v>1.8212299999999999E-12</c:v>
                      </c:pt>
                      <c:pt idx="5409">
                        <c:v>1.8212299999999999E-12</c:v>
                      </c:pt>
                      <c:pt idx="5410">
                        <c:v>3.2210000000000001E-12</c:v>
                      </c:pt>
                      <c:pt idx="5411">
                        <c:v>3.2210000000000001E-12</c:v>
                      </c:pt>
                      <c:pt idx="5412">
                        <c:v>2.2099700000000001E-12</c:v>
                      </c:pt>
                      <c:pt idx="5413">
                        <c:v>2.2099700000000001E-12</c:v>
                      </c:pt>
                      <c:pt idx="5414">
                        <c:v>2.4647600000000001E-12</c:v>
                      </c:pt>
                      <c:pt idx="5415">
                        <c:v>2.4647600000000001E-12</c:v>
                      </c:pt>
                      <c:pt idx="5416">
                        <c:v>2.0444100000000002E-12</c:v>
                      </c:pt>
                      <c:pt idx="5417">
                        <c:v>2.0444100000000002E-12</c:v>
                      </c:pt>
                      <c:pt idx="5418">
                        <c:v>3.8611800000000003E-12</c:v>
                      </c:pt>
                      <c:pt idx="5419">
                        <c:v>3.8611800000000003E-12</c:v>
                      </c:pt>
                      <c:pt idx="5420">
                        <c:v>3.1203100000000001E-12</c:v>
                      </c:pt>
                      <c:pt idx="5421">
                        <c:v>3.1203100000000001E-12</c:v>
                      </c:pt>
                      <c:pt idx="5422">
                        <c:v>2.0075499999999999E-12</c:v>
                      </c:pt>
                      <c:pt idx="5423">
                        <c:v>2.0075499999999999E-12</c:v>
                      </c:pt>
                      <c:pt idx="5424">
                        <c:v>2.30011E-12</c:v>
                      </c:pt>
                      <c:pt idx="5425">
                        <c:v>2.30011E-12</c:v>
                      </c:pt>
                      <c:pt idx="5426">
                        <c:v>4.7764099999999998E-12</c:v>
                      </c:pt>
                      <c:pt idx="5427">
                        <c:v>4.7764099999999998E-12</c:v>
                      </c:pt>
                      <c:pt idx="5428">
                        <c:v>2.6358799999999999E-12</c:v>
                      </c:pt>
                      <c:pt idx="5429">
                        <c:v>2.6358799999999999E-12</c:v>
                      </c:pt>
                      <c:pt idx="5430">
                        <c:v>2.9081199999999999E-12</c:v>
                      </c:pt>
                      <c:pt idx="5431">
                        <c:v>2.9081199999999999E-12</c:v>
                      </c:pt>
                      <c:pt idx="5432">
                        <c:v>5.8447900000000002E-12</c:v>
                      </c:pt>
                      <c:pt idx="5433">
                        <c:v>5.8447900000000002E-12</c:v>
                      </c:pt>
                      <c:pt idx="5434">
                        <c:v>2.11909E-12</c:v>
                      </c:pt>
                      <c:pt idx="5435">
                        <c:v>2.11909E-12</c:v>
                      </c:pt>
                      <c:pt idx="5436">
                        <c:v>1.9712599999999998E-12</c:v>
                      </c:pt>
                      <c:pt idx="5437">
                        <c:v>1.9712599999999998E-12</c:v>
                      </c:pt>
                      <c:pt idx="5438">
                        <c:v>2.3441199999999999E-12</c:v>
                      </c:pt>
                      <c:pt idx="5439">
                        <c:v>2.3441199999999999E-12</c:v>
                      </c:pt>
                      <c:pt idx="5440">
                        <c:v>1.59977E-12</c:v>
                      </c:pt>
                      <c:pt idx="5441">
                        <c:v>1.59977E-12</c:v>
                      </c:pt>
                      <c:pt idx="5442">
                        <c:v>2.42778E-12</c:v>
                      </c:pt>
                      <c:pt idx="5443">
                        <c:v>2.42778E-12</c:v>
                      </c:pt>
                      <c:pt idx="5444">
                        <c:v>3.01141E-12</c:v>
                      </c:pt>
                      <c:pt idx="5445">
                        <c:v>3.01141E-12</c:v>
                      </c:pt>
                      <c:pt idx="5446">
                        <c:v>2.3336700000000001E-12</c:v>
                      </c:pt>
                      <c:pt idx="5447">
                        <c:v>2.3336700000000001E-12</c:v>
                      </c:pt>
                      <c:pt idx="5448">
                        <c:v>2.5543300000000001E-12</c:v>
                      </c:pt>
                      <c:pt idx="5449">
                        <c:v>2.5543300000000001E-12</c:v>
                      </c:pt>
                      <c:pt idx="5450">
                        <c:v>4.5236300000000002E-12</c:v>
                      </c:pt>
                      <c:pt idx="5451">
                        <c:v>4.5236300000000002E-12</c:v>
                      </c:pt>
                      <c:pt idx="5452">
                        <c:v>4.30213E-12</c:v>
                      </c:pt>
                      <c:pt idx="5453">
                        <c:v>4.30213E-12</c:v>
                      </c:pt>
                      <c:pt idx="5454">
                        <c:v>2.91466E-12</c:v>
                      </c:pt>
                      <c:pt idx="5455">
                        <c:v>2.91466E-12</c:v>
                      </c:pt>
                      <c:pt idx="5456">
                        <c:v>2.7633000000000002E-12</c:v>
                      </c:pt>
                      <c:pt idx="5457">
                        <c:v>2.7633000000000002E-12</c:v>
                      </c:pt>
                      <c:pt idx="5458">
                        <c:v>2.2250299999999999E-12</c:v>
                      </c:pt>
                      <c:pt idx="5459">
                        <c:v>2.2250299999999999E-12</c:v>
                      </c:pt>
                      <c:pt idx="5460">
                        <c:v>2.70381E-12</c:v>
                      </c:pt>
                      <c:pt idx="5461">
                        <c:v>2.70381E-12</c:v>
                      </c:pt>
                      <c:pt idx="5462">
                        <c:v>1.92637E-12</c:v>
                      </c:pt>
                      <c:pt idx="5463">
                        <c:v>1.92637E-12</c:v>
                      </c:pt>
                      <c:pt idx="5464">
                        <c:v>2.9180900000000001E-12</c:v>
                      </c:pt>
                      <c:pt idx="5465">
                        <c:v>2.9180900000000001E-12</c:v>
                      </c:pt>
                      <c:pt idx="5466">
                        <c:v>2.27939E-12</c:v>
                      </c:pt>
                      <c:pt idx="5467">
                        <c:v>2.27939E-12</c:v>
                      </c:pt>
                      <c:pt idx="5468">
                        <c:v>2.1148600000000001E-12</c:v>
                      </c:pt>
                      <c:pt idx="5469">
                        <c:v>2.1148600000000001E-12</c:v>
                      </c:pt>
                      <c:pt idx="5470">
                        <c:v>1.6095800000000001E-12</c:v>
                      </c:pt>
                      <c:pt idx="5471">
                        <c:v>1.6095800000000001E-12</c:v>
                      </c:pt>
                      <c:pt idx="5472">
                        <c:v>2.66872E-12</c:v>
                      </c:pt>
                      <c:pt idx="5473">
                        <c:v>2.66872E-12</c:v>
                      </c:pt>
                      <c:pt idx="5474">
                        <c:v>2.9564600000000001E-12</c:v>
                      </c:pt>
                      <c:pt idx="5475">
                        <c:v>2.9564600000000001E-12</c:v>
                      </c:pt>
                      <c:pt idx="5476">
                        <c:v>2.6540699999999998E-12</c:v>
                      </c:pt>
                      <c:pt idx="5477">
                        <c:v>2.6540699999999998E-12</c:v>
                      </c:pt>
                      <c:pt idx="5478">
                        <c:v>2.5540300000000002E-12</c:v>
                      </c:pt>
                      <c:pt idx="5479">
                        <c:v>2.5540300000000002E-12</c:v>
                      </c:pt>
                      <c:pt idx="5480">
                        <c:v>4.0083700000000002E-12</c:v>
                      </c:pt>
                      <c:pt idx="5481">
                        <c:v>4.0083700000000002E-12</c:v>
                      </c:pt>
                      <c:pt idx="5482">
                        <c:v>4.33688E-12</c:v>
                      </c:pt>
                      <c:pt idx="5483">
                        <c:v>4.33688E-12</c:v>
                      </c:pt>
                      <c:pt idx="5484">
                        <c:v>3.1458799999999999E-12</c:v>
                      </c:pt>
                      <c:pt idx="5485">
                        <c:v>3.1458799999999999E-12</c:v>
                      </c:pt>
                      <c:pt idx="5486">
                        <c:v>2.4565900000000001E-12</c:v>
                      </c:pt>
                      <c:pt idx="5487">
                        <c:v>2.4565900000000001E-12</c:v>
                      </c:pt>
                      <c:pt idx="5488">
                        <c:v>1.65111E-12</c:v>
                      </c:pt>
                      <c:pt idx="5489">
                        <c:v>1.65111E-12</c:v>
                      </c:pt>
                      <c:pt idx="5490">
                        <c:v>3.9016700000000003E-12</c:v>
                      </c:pt>
                      <c:pt idx="5491">
                        <c:v>3.9016700000000003E-12</c:v>
                      </c:pt>
                      <c:pt idx="5492">
                        <c:v>3.58902E-12</c:v>
                      </c:pt>
                      <c:pt idx="5493">
                        <c:v>3.58902E-12</c:v>
                      </c:pt>
                      <c:pt idx="5494">
                        <c:v>1.5987E-12</c:v>
                      </c:pt>
                      <c:pt idx="5495">
                        <c:v>1.5987E-12</c:v>
                      </c:pt>
                      <c:pt idx="5496">
                        <c:v>2.1153799999999998E-12</c:v>
                      </c:pt>
                      <c:pt idx="5497">
                        <c:v>2.1153799999999998E-12</c:v>
                      </c:pt>
                      <c:pt idx="5498">
                        <c:v>3.8416700000000001E-12</c:v>
                      </c:pt>
                      <c:pt idx="5499">
                        <c:v>3.8416700000000001E-12</c:v>
                      </c:pt>
                      <c:pt idx="5500">
                        <c:v>1.77804E-12</c:v>
                      </c:pt>
                      <c:pt idx="5501">
                        <c:v>1.77804E-12</c:v>
                      </c:pt>
                      <c:pt idx="5502">
                        <c:v>2.2818300000000002E-12</c:v>
                      </c:pt>
                      <c:pt idx="5503">
                        <c:v>2.2818300000000002E-12</c:v>
                      </c:pt>
                      <c:pt idx="5504">
                        <c:v>3.3336699999999999E-12</c:v>
                      </c:pt>
                      <c:pt idx="5505">
                        <c:v>3.3336699999999999E-12</c:v>
                      </c:pt>
                      <c:pt idx="5506">
                        <c:v>1.8052599999999999E-12</c:v>
                      </c:pt>
                      <c:pt idx="5507">
                        <c:v>1.8052599999999999E-12</c:v>
                      </c:pt>
                      <c:pt idx="5508">
                        <c:v>2.8045899999999999E-12</c:v>
                      </c:pt>
                      <c:pt idx="5509">
                        <c:v>2.8045899999999999E-12</c:v>
                      </c:pt>
                      <c:pt idx="5510">
                        <c:v>5.7572400000000002E-12</c:v>
                      </c:pt>
                      <c:pt idx="5511">
                        <c:v>5.7572400000000002E-12</c:v>
                      </c:pt>
                      <c:pt idx="5512">
                        <c:v>3.2209099999999999E-12</c:v>
                      </c:pt>
                      <c:pt idx="5513">
                        <c:v>3.2209099999999999E-12</c:v>
                      </c:pt>
                      <c:pt idx="5514">
                        <c:v>9.5613600000000004E-12</c:v>
                      </c:pt>
                      <c:pt idx="5515">
                        <c:v>9.5613600000000004E-12</c:v>
                      </c:pt>
                      <c:pt idx="5516">
                        <c:v>1.9116499999999998E-12</c:v>
                      </c:pt>
                      <c:pt idx="5517">
                        <c:v>1.9116499999999998E-12</c:v>
                      </c:pt>
                      <c:pt idx="5518">
                        <c:v>3.1248799999999999E-12</c:v>
                      </c:pt>
                      <c:pt idx="5519">
                        <c:v>3.1248799999999999E-12</c:v>
                      </c:pt>
                      <c:pt idx="5520">
                        <c:v>3.3479999999999999E-12</c:v>
                      </c:pt>
                      <c:pt idx="5521">
                        <c:v>3.3479999999999999E-12</c:v>
                      </c:pt>
                      <c:pt idx="5522">
                        <c:v>2.7687700000000001E-12</c:v>
                      </c:pt>
                      <c:pt idx="5523">
                        <c:v>2.7687700000000001E-12</c:v>
                      </c:pt>
                      <c:pt idx="5524">
                        <c:v>3.2397899999999999E-12</c:v>
                      </c:pt>
                      <c:pt idx="5525">
                        <c:v>3.2397899999999999E-12</c:v>
                      </c:pt>
                      <c:pt idx="5526">
                        <c:v>3.70506E-12</c:v>
                      </c:pt>
                      <c:pt idx="5527">
                        <c:v>3.70506E-12</c:v>
                      </c:pt>
                      <c:pt idx="5528">
                        <c:v>2.4897000000000002E-12</c:v>
                      </c:pt>
                      <c:pt idx="5529">
                        <c:v>2.4897000000000002E-12</c:v>
                      </c:pt>
                      <c:pt idx="5530">
                        <c:v>2.0329E-12</c:v>
                      </c:pt>
                      <c:pt idx="5531">
                        <c:v>2.0329E-12</c:v>
                      </c:pt>
                      <c:pt idx="5532">
                        <c:v>2.6253300000000001E-12</c:v>
                      </c:pt>
                      <c:pt idx="5533">
                        <c:v>2.6253300000000001E-12</c:v>
                      </c:pt>
                      <c:pt idx="5534">
                        <c:v>1.9491900000000001E-12</c:v>
                      </c:pt>
                      <c:pt idx="5535">
                        <c:v>1.9491900000000001E-12</c:v>
                      </c:pt>
                      <c:pt idx="5536">
                        <c:v>2.78535E-12</c:v>
                      </c:pt>
                      <c:pt idx="5537">
                        <c:v>2.78535E-12</c:v>
                      </c:pt>
                      <c:pt idx="5538">
                        <c:v>5.0620700000000001E-12</c:v>
                      </c:pt>
                      <c:pt idx="5539">
                        <c:v>5.0620700000000001E-12</c:v>
                      </c:pt>
                      <c:pt idx="5540">
                        <c:v>1.9107900000000002E-12</c:v>
                      </c:pt>
                      <c:pt idx="5541">
                        <c:v>1.9107900000000002E-12</c:v>
                      </c:pt>
                      <c:pt idx="5542">
                        <c:v>4.90016E-12</c:v>
                      </c:pt>
                      <c:pt idx="5543">
                        <c:v>4.90016E-12</c:v>
                      </c:pt>
                      <c:pt idx="5544">
                        <c:v>2.0677300000000001E-12</c:v>
                      </c:pt>
                      <c:pt idx="5545">
                        <c:v>2.0677300000000001E-12</c:v>
                      </c:pt>
                      <c:pt idx="5546">
                        <c:v>3.1534699999999999E-12</c:v>
                      </c:pt>
                      <c:pt idx="5547">
                        <c:v>3.1534699999999999E-12</c:v>
                      </c:pt>
                      <c:pt idx="5548">
                        <c:v>2.3525299999999999E-12</c:v>
                      </c:pt>
                      <c:pt idx="5549">
                        <c:v>2.3525299999999999E-12</c:v>
                      </c:pt>
                      <c:pt idx="5550">
                        <c:v>2.7477199999999999E-12</c:v>
                      </c:pt>
                      <c:pt idx="5551">
                        <c:v>2.7477199999999999E-12</c:v>
                      </c:pt>
                      <c:pt idx="5552">
                        <c:v>2.3770899999999999E-12</c:v>
                      </c:pt>
                      <c:pt idx="5553">
                        <c:v>2.3770899999999999E-12</c:v>
                      </c:pt>
                      <c:pt idx="5554">
                        <c:v>2.3661600000000001E-12</c:v>
                      </c:pt>
                      <c:pt idx="5555">
                        <c:v>2.3661600000000001E-12</c:v>
                      </c:pt>
                      <c:pt idx="5556">
                        <c:v>2.2695E-12</c:v>
                      </c:pt>
                      <c:pt idx="5557">
                        <c:v>2.2695E-12</c:v>
                      </c:pt>
                      <c:pt idx="5558">
                        <c:v>2.8316399999999998E-12</c:v>
                      </c:pt>
                      <c:pt idx="5559">
                        <c:v>2.8316399999999998E-12</c:v>
                      </c:pt>
                      <c:pt idx="5560">
                        <c:v>1.09222E-11</c:v>
                      </c:pt>
                      <c:pt idx="5561">
                        <c:v>1.09222E-11</c:v>
                      </c:pt>
                      <c:pt idx="5562">
                        <c:v>2.4395399999999999E-12</c:v>
                      </c:pt>
                      <c:pt idx="5563">
                        <c:v>2.4395399999999999E-12</c:v>
                      </c:pt>
                      <c:pt idx="5564">
                        <c:v>2.7479100000000002E-12</c:v>
                      </c:pt>
                      <c:pt idx="5565">
                        <c:v>2.7479100000000002E-12</c:v>
                      </c:pt>
                      <c:pt idx="5566">
                        <c:v>3.0982900000000001E-12</c:v>
                      </c:pt>
                      <c:pt idx="5567">
                        <c:v>3.0982900000000001E-12</c:v>
                      </c:pt>
                      <c:pt idx="5568">
                        <c:v>1.7609000000000001E-12</c:v>
                      </c:pt>
                      <c:pt idx="5569">
                        <c:v>1.7609000000000001E-12</c:v>
                      </c:pt>
                      <c:pt idx="5570">
                        <c:v>1.93902E-12</c:v>
                      </c:pt>
                      <c:pt idx="5571">
                        <c:v>1.93902E-12</c:v>
                      </c:pt>
                      <c:pt idx="5572">
                        <c:v>1.7474599999999999E-12</c:v>
                      </c:pt>
                      <c:pt idx="5573">
                        <c:v>1.7474599999999999E-12</c:v>
                      </c:pt>
                      <c:pt idx="5574">
                        <c:v>4.1923299999999998E-12</c:v>
                      </c:pt>
                      <c:pt idx="5575">
                        <c:v>4.1923299999999998E-12</c:v>
                      </c:pt>
                      <c:pt idx="5576">
                        <c:v>2.1093999999999999E-12</c:v>
                      </c:pt>
                      <c:pt idx="5577">
                        <c:v>2.1093999999999999E-12</c:v>
                      </c:pt>
                      <c:pt idx="5578">
                        <c:v>1.77095E-12</c:v>
                      </c:pt>
                      <c:pt idx="5579">
                        <c:v>1.77095E-12</c:v>
                      </c:pt>
                      <c:pt idx="5580">
                        <c:v>2.7720200000000001E-12</c:v>
                      </c:pt>
                      <c:pt idx="5581">
                        <c:v>2.7720200000000001E-12</c:v>
                      </c:pt>
                      <c:pt idx="5582">
                        <c:v>2.4865100000000001E-12</c:v>
                      </c:pt>
                      <c:pt idx="5583">
                        <c:v>2.4865100000000001E-12</c:v>
                      </c:pt>
                      <c:pt idx="5584">
                        <c:v>3.3797699999999998E-12</c:v>
                      </c:pt>
                      <c:pt idx="5585">
                        <c:v>3.3797699999999998E-12</c:v>
                      </c:pt>
                      <c:pt idx="5586">
                        <c:v>2.51472E-12</c:v>
                      </c:pt>
                      <c:pt idx="5587">
                        <c:v>2.51472E-12</c:v>
                      </c:pt>
                      <c:pt idx="5588">
                        <c:v>3.7489400000000004E-12</c:v>
                      </c:pt>
                      <c:pt idx="5589">
                        <c:v>3.7489400000000004E-12</c:v>
                      </c:pt>
                      <c:pt idx="5590">
                        <c:v>2.3632900000000001E-12</c:v>
                      </c:pt>
                      <c:pt idx="5591">
                        <c:v>2.3632900000000001E-12</c:v>
                      </c:pt>
                      <c:pt idx="5592">
                        <c:v>1.76491E-12</c:v>
                      </c:pt>
                      <c:pt idx="5593">
                        <c:v>1.76491E-12</c:v>
                      </c:pt>
                      <c:pt idx="5594">
                        <c:v>1.65591E-12</c:v>
                      </c:pt>
                      <c:pt idx="5595">
                        <c:v>1.65591E-12</c:v>
                      </c:pt>
                      <c:pt idx="5596">
                        <c:v>2.3770499999999999E-12</c:v>
                      </c:pt>
                      <c:pt idx="5597">
                        <c:v>2.3770499999999999E-12</c:v>
                      </c:pt>
                      <c:pt idx="5598">
                        <c:v>3.9652299999999997E-12</c:v>
                      </c:pt>
                      <c:pt idx="5599">
                        <c:v>3.9652299999999997E-12</c:v>
                      </c:pt>
                      <c:pt idx="5600">
                        <c:v>2.1942400000000001E-12</c:v>
                      </c:pt>
                      <c:pt idx="5601">
                        <c:v>2.1942400000000001E-12</c:v>
                      </c:pt>
                      <c:pt idx="5602">
                        <c:v>3.5544600000000002E-12</c:v>
                      </c:pt>
                      <c:pt idx="5603">
                        <c:v>3.5544600000000002E-12</c:v>
                      </c:pt>
                      <c:pt idx="5604">
                        <c:v>2.6623000000000001E-12</c:v>
                      </c:pt>
                      <c:pt idx="5605">
                        <c:v>2.6623000000000001E-12</c:v>
                      </c:pt>
                      <c:pt idx="5606">
                        <c:v>1.97408E-12</c:v>
                      </c:pt>
                      <c:pt idx="5607">
                        <c:v>1.97408E-12</c:v>
                      </c:pt>
                      <c:pt idx="5608">
                        <c:v>3.2065000000000001E-12</c:v>
                      </c:pt>
                      <c:pt idx="5609">
                        <c:v>3.2065000000000001E-12</c:v>
                      </c:pt>
                      <c:pt idx="5610">
                        <c:v>1.9068900000000002E-12</c:v>
                      </c:pt>
                      <c:pt idx="5611">
                        <c:v>1.9068900000000002E-12</c:v>
                      </c:pt>
                      <c:pt idx="5612">
                        <c:v>1.9989299999999998E-12</c:v>
                      </c:pt>
                      <c:pt idx="5613">
                        <c:v>1.9989299999999998E-12</c:v>
                      </c:pt>
                      <c:pt idx="5614">
                        <c:v>2.39273E-12</c:v>
                      </c:pt>
                      <c:pt idx="5615">
                        <c:v>2.39273E-12</c:v>
                      </c:pt>
                      <c:pt idx="5616">
                        <c:v>3.17992E-12</c:v>
                      </c:pt>
                      <c:pt idx="5617">
                        <c:v>3.17992E-12</c:v>
                      </c:pt>
                      <c:pt idx="5618">
                        <c:v>3.0419000000000002E-12</c:v>
                      </c:pt>
                      <c:pt idx="5619">
                        <c:v>3.0419000000000002E-12</c:v>
                      </c:pt>
                      <c:pt idx="5620">
                        <c:v>3.7079699999999996E-12</c:v>
                      </c:pt>
                      <c:pt idx="5621">
                        <c:v>3.7079699999999996E-12</c:v>
                      </c:pt>
                      <c:pt idx="5622">
                        <c:v>2.96339E-12</c:v>
                      </c:pt>
                      <c:pt idx="5623">
                        <c:v>2.96339E-12</c:v>
                      </c:pt>
                      <c:pt idx="5624">
                        <c:v>1.5256500000000001E-12</c:v>
                      </c:pt>
                      <c:pt idx="5625">
                        <c:v>1.5256500000000001E-12</c:v>
                      </c:pt>
                      <c:pt idx="5626">
                        <c:v>2.4028300000000002E-12</c:v>
                      </c:pt>
                      <c:pt idx="5627">
                        <c:v>2.4028300000000002E-12</c:v>
                      </c:pt>
                      <c:pt idx="5628">
                        <c:v>2.8075200000000001E-12</c:v>
                      </c:pt>
                      <c:pt idx="5629">
                        <c:v>2.8075200000000001E-12</c:v>
                      </c:pt>
                      <c:pt idx="5630">
                        <c:v>2.34163E-12</c:v>
                      </c:pt>
                      <c:pt idx="5631">
                        <c:v>2.34163E-12</c:v>
                      </c:pt>
                      <c:pt idx="5632">
                        <c:v>4.0433499999999997E-12</c:v>
                      </c:pt>
                      <c:pt idx="5633">
                        <c:v>4.0433499999999997E-12</c:v>
                      </c:pt>
                      <c:pt idx="5634">
                        <c:v>4.4189800000000002E-12</c:v>
                      </c:pt>
                      <c:pt idx="5635">
                        <c:v>4.4189800000000002E-12</c:v>
                      </c:pt>
                      <c:pt idx="5636">
                        <c:v>1.58055E-12</c:v>
                      </c:pt>
                      <c:pt idx="5637">
                        <c:v>1.58055E-12</c:v>
                      </c:pt>
                      <c:pt idx="5638">
                        <c:v>2.6696399999999999E-12</c:v>
                      </c:pt>
                      <c:pt idx="5639">
                        <c:v>2.6696399999999999E-12</c:v>
                      </c:pt>
                      <c:pt idx="5640">
                        <c:v>3.8732700000000001E-12</c:v>
                      </c:pt>
                      <c:pt idx="5641">
                        <c:v>3.8732700000000001E-12</c:v>
                      </c:pt>
                      <c:pt idx="5642">
                        <c:v>3.8057800000000004E-12</c:v>
                      </c:pt>
                      <c:pt idx="5643">
                        <c:v>3.8057800000000004E-12</c:v>
                      </c:pt>
                      <c:pt idx="5644">
                        <c:v>2.3040299999999998E-12</c:v>
                      </c:pt>
                      <c:pt idx="5645">
                        <c:v>2.3040299999999998E-12</c:v>
                      </c:pt>
                      <c:pt idx="5646">
                        <c:v>2.5903199999999998E-12</c:v>
                      </c:pt>
                      <c:pt idx="5647">
                        <c:v>2.5903199999999998E-12</c:v>
                      </c:pt>
                      <c:pt idx="5648">
                        <c:v>3.6143400000000001E-12</c:v>
                      </c:pt>
                      <c:pt idx="5649">
                        <c:v>3.6143400000000001E-12</c:v>
                      </c:pt>
                      <c:pt idx="5650">
                        <c:v>1.85233E-12</c:v>
                      </c:pt>
                      <c:pt idx="5651">
                        <c:v>1.85233E-12</c:v>
                      </c:pt>
                      <c:pt idx="5652">
                        <c:v>2.0387399999999999E-12</c:v>
                      </c:pt>
                      <c:pt idx="5653">
                        <c:v>2.0387399999999999E-12</c:v>
                      </c:pt>
                      <c:pt idx="5654">
                        <c:v>2.1884900000000001E-12</c:v>
                      </c:pt>
                      <c:pt idx="5655">
                        <c:v>2.1884900000000001E-12</c:v>
                      </c:pt>
                      <c:pt idx="5656">
                        <c:v>2.7480599999999999E-12</c:v>
                      </c:pt>
                      <c:pt idx="5657">
                        <c:v>2.7480599999999999E-12</c:v>
                      </c:pt>
                      <c:pt idx="5658">
                        <c:v>2.8600500000000001E-12</c:v>
                      </c:pt>
                      <c:pt idx="5659">
                        <c:v>2.8600500000000001E-12</c:v>
                      </c:pt>
                      <c:pt idx="5660">
                        <c:v>1.8311399999999998E-12</c:v>
                      </c:pt>
                      <c:pt idx="5661">
                        <c:v>1.8311399999999998E-12</c:v>
                      </c:pt>
                      <c:pt idx="5662">
                        <c:v>6.77892E-12</c:v>
                      </c:pt>
                      <c:pt idx="5663">
                        <c:v>6.77892E-12</c:v>
                      </c:pt>
                      <c:pt idx="5664">
                        <c:v>3.5376699999999998E-12</c:v>
                      </c:pt>
                      <c:pt idx="5665">
                        <c:v>3.5376699999999998E-12</c:v>
                      </c:pt>
                      <c:pt idx="5666">
                        <c:v>2.7100500000000002E-12</c:v>
                      </c:pt>
                      <c:pt idx="5667">
                        <c:v>2.7100500000000002E-12</c:v>
                      </c:pt>
                      <c:pt idx="5668">
                        <c:v>4.3149500000000003E-12</c:v>
                      </c:pt>
                      <c:pt idx="5669">
                        <c:v>4.3149500000000003E-12</c:v>
                      </c:pt>
                      <c:pt idx="5670">
                        <c:v>3.3004500000000001E-12</c:v>
                      </c:pt>
                      <c:pt idx="5671">
                        <c:v>3.3004500000000001E-12</c:v>
                      </c:pt>
                      <c:pt idx="5672">
                        <c:v>2.7113599999999999E-12</c:v>
                      </c:pt>
                      <c:pt idx="5673">
                        <c:v>2.7113599999999999E-12</c:v>
                      </c:pt>
                      <c:pt idx="5674">
                        <c:v>7.6719899999999995E-12</c:v>
                      </c:pt>
                      <c:pt idx="5675">
                        <c:v>7.6719899999999995E-12</c:v>
                      </c:pt>
                      <c:pt idx="5676">
                        <c:v>2.9275399999999999E-12</c:v>
                      </c:pt>
                      <c:pt idx="5677">
                        <c:v>2.9275399999999999E-12</c:v>
                      </c:pt>
                      <c:pt idx="5678">
                        <c:v>7.8493599999999996E-12</c:v>
                      </c:pt>
                      <c:pt idx="5679">
                        <c:v>7.8493599999999996E-12</c:v>
                      </c:pt>
                      <c:pt idx="5680">
                        <c:v>2.4037500000000001E-12</c:v>
                      </c:pt>
                      <c:pt idx="5681">
                        <c:v>2.4037500000000001E-12</c:v>
                      </c:pt>
                      <c:pt idx="5682">
                        <c:v>2.0446599999999999E-12</c:v>
                      </c:pt>
                      <c:pt idx="5683">
                        <c:v>2.0446599999999999E-12</c:v>
                      </c:pt>
                      <c:pt idx="5684">
                        <c:v>4.36903E-12</c:v>
                      </c:pt>
                      <c:pt idx="5685">
                        <c:v>4.36903E-12</c:v>
                      </c:pt>
                      <c:pt idx="5686">
                        <c:v>3.6804099999999997E-12</c:v>
                      </c:pt>
                      <c:pt idx="5687">
                        <c:v>3.6804099999999997E-12</c:v>
                      </c:pt>
                      <c:pt idx="5688">
                        <c:v>3.22527E-12</c:v>
                      </c:pt>
                      <c:pt idx="5689">
                        <c:v>3.22527E-12</c:v>
                      </c:pt>
                      <c:pt idx="5690">
                        <c:v>3.3377300000000002E-12</c:v>
                      </c:pt>
                      <c:pt idx="5691">
                        <c:v>3.3377300000000002E-12</c:v>
                      </c:pt>
                      <c:pt idx="5692">
                        <c:v>1.77491E-12</c:v>
                      </c:pt>
                      <c:pt idx="5693">
                        <c:v>1.77491E-12</c:v>
                      </c:pt>
                      <c:pt idx="5694">
                        <c:v>1.79171E-12</c:v>
                      </c:pt>
                      <c:pt idx="5695">
                        <c:v>1.79171E-12</c:v>
                      </c:pt>
                      <c:pt idx="5696">
                        <c:v>1.8038599999999999E-12</c:v>
                      </c:pt>
                      <c:pt idx="5697">
                        <c:v>1.8038599999999999E-12</c:v>
                      </c:pt>
                      <c:pt idx="5698">
                        <c:v>1.7699299999999999E-12</c:v>
                      </c:pt>
                      <c:pt idx="5699">
                        <c:v>1.7699299999999999E-12</c:v>
                      </c:pt>
                      <c:pt idx="5700">
                        <c:v>2.37159E-12</c:v>
                      </c:pt>
                      <c:pt idx="5701">
                        <c:v>2.37159E-12</c:v>
                      </c:pt>
                      <c:pt idx="5702">
                        <c:v>1.8381899999999999E-12</c:v>
                      </c:pt>
                      <c:pt idx="5703">
                        <c:v>1.8381899999999999E-12</c:v>
                      </c:pt>
                      <c:pt idx="5704">
                        <c:v>2.1617E-12</c:v>
                      </c:pt>
                      <c:pt idx="5705">
                        <c:v>2.1617E-12</c:v>
                      </c:pt>
                      <c:pt idx="5706">
                        <c:v>3.0647899999999999E-12</c:v>
                      </c:pt>
                      <c:pt idx="5707">
                        <c:v>3.0647899999999999E-12</c:v>
                      </c:pt>
                      <c:pt idx="5708">
                        <c:v>2.6788299999999998E-12</c:v>
                      </c:pt>
                      <c:pt idx="5709">
                        <c:v>2.6788299999999998E-12</c:v>
                      </c:pt>
                      <c:pt idx="5710">
                        <c:v>2.5212900000000001E-12</c:v>
                      </c:pt>
                      <c:pt idx="5711">
                        <c:v>2.5212900000000001E-12</c:v>
                      </c:pt>
                      <c:pt idx="5712">
                        <c:v>3.4178699999999999E-12</c:v>
                      </c:pt>
                      <c:pt idx="5713">
                        <c:v>3.4178699999999999E-12</c:v>
                      </c:pt>
                      <c:pt idx="5714">
                        <c:v>2.2040599999999998E-12</c:v>
                      </c:pt>
                      <c:pt idx="5715">
                        <c:v>2.2040599999999998E-12</c:v>
                      </c:pt>
                      <c:pt idx="5716">
                        <c:v>2.4190400000000002E-12</c:v>
                      </c:pt>
                      <c:pt idx="5717">
                        <c:v>2.4190400000000002E-12</c:v>
                      </c:pt>
                      <c:pt idx="5718">
                        <c:v>2.4496599999999999E-12</c:v>
                      </c:pt>
                      <c:pt idx="5719">
                        <c:v>2.4496599999999999E-12</c:v>
                      </c:pt>
                      <c:pt idx="5720">
                        <c:v>3.72175E-12</c:v>
                      </c:pt>
                      <c:pt idx="5721">
                        <c:v>3.72175E-12</c:v>
                      </c:pt>
                      <c:pt idx="5722">
                        <c:v>1.7861700000000001E-12</c:v>
                      </c:pt>
                      <c:pt idx="5723">
                        <c:v>1.7861700000000001E-12</c:v>
                      </c:pt>
                      <c:pt idx="5724">
                        <c:v>2.5315900000000001E-12</c:v>
                      </c:pt>
                      <c:pt idx="5725">
                        <c:v>2.5315900000000001E-12</c:v>
                      </c:pt>
                      <c:pt idx="5726">
                        <c:v>2.9122499999999998E-12</c:v>
                      </c:pt>
                      <c:pt idx="5727">
                        <c:v>2.9122499999999998E-12</c:v>
                      </c:pt>
                      <c:pt idx="5728">
                        <c:v>2.1284499999999999E-12</c:v>
                      </c:pt>
                      <c:pt idx="5729">
                        <c:v>2.1284499999999999E-12</c:v>
                      </c:pt>
                      <c:pt idx="5730">
                        <c:v>1.6508099999999999E-12</c:v>
                      </c:pt>
                      <c:pt idx="5731">
                        <c:v>1.6508099999999999E-12</c:v>
                      </c:pt>
                      <c:pt idx="5732">
                        <c:v>4.0847399999999998E-12</c:v>
                      </c:pt>
                      <c:pt idx="5733">
                        <c:v>4.0847399999999998E-12</c:v>
                      </c:pt>
                      <c:pt idx="5734">
                        <c:v>3.3489899999999998E-12</c:v>
                      </c:pt>
                      <c:pt idx="5735">
                        <c:v>3.3489899999999998E-12</c:v>
                      </c:pt>
                      <c:pt idx="5736">
                        <c:v>3.7107799999999997E-12</c:v>
                      </c:pt>
                      <c:pt idx="5737">
                        <c:v>3.7107799999999997E-12</c:v>
                      </c:pt>
                      <c:pt idx="5738">
                        <c:v>1.8057199999999999E-12</c:v>
                      </c:pt>
                      <c:pt idx="5739">
                        <c:v>1.8057199999999999E-12</c:v>
                      </c:pt>
                      <c:pt idx="5740">
                        <c:v>2.5268799999999998E-12</c:v>
                      </c:pt>
                      <c:pt idx="5741">
                        <c:v>2.5268799999999998E-12</c:v>
                      </c:pt>
                      <c:pt idx="5742">
                        <c:v>2.1734E-12</c:v>
                      </c:pt>
                      <c:pt idx="5743">
                        <c:v>2.1734E-12</c:v>
                      </c:pt>
                      <c:pt idx="5744">
                        <c:v>4.9222999999999997E-12</c:v>
                      </c:pt>
                      <c:pt idx="5745">
                        <c:v>4.9222999999999997E-12</c:v>
                      </c:pt>
                      <c:pt idx="5746">
                        <c:v>2.6077999999999999E-12</c:v>
                      </c:pt>
                      <c:pt idx="5747">
                        <c:v>2.6077999999999999E-12</c:v>
                      </c:pt>
                      <c:pt idx="5748">
                        <c:v>2.4753799999999999E-12</c:v>
                      </c:pt>
                      <c:pt idx="5749">
                        <c:v>2.4753799999999999E-12</c:v>
                      </c:pt>
                      <c:pt idx="5750">
                        <c:v>2.7640599999999998E-12</c:v>
                      </c:pt>
                      <c:pt idx="5751">
                        <c:v>2.7640599999999998E-12</c:v>
                      </c:pt>
                      <c:pt idx="5752">
                        <c:v>1.7592900000000001E-12</c:v>
                      </c:pt>
                      <c:pt idx="5753">
                        <c:v>1.7592900000000001E-12</c:v>
                      </c:pt>
                      <c:pt idx="5754">
                        <c:v>1.62737E-12</c:v>
                      </c:pt>
                      <c:pt idx="5755">
                        <c:v>1.62737E-12</c:v>
                      </c:pt>
                      <c:pt idx="5756">
                        <c:v>1.7152599999999999E-12</c:v>
                      </c:pt>
                      <c:pt idx="5757">
                        <c:v>1.7152599999999999E-12</c:v>
                      </c:pt>
                      <c:pt idx="5758">
                        <c:v>2.1328899999999998E-12</c:v>
                      </c:pt>
                      <c:pt idx="5759">
                        <c:v>2.1328899999999998E-12</c:v>
                      </c:pt>
                      <c:pt idx="5760">
                        <c:v>4.41349E-12</c:v>
                      </c:pt>
                      <c:pt idx="5761">
                        <c:v>4.41349E-12</c:v>
                      </c:pt>
                      <c:pt idx="5762">
                        <c:v>3.0812699999999999E-12</c:v>
                      </c:pt>
                      <c:pt idx="5763">
                        <c:v>3.0812699999999999E-12</c:v>
                      </c:pt>
                      <c:pt idx="5764">
                        <c:v>2.90713E-12</c:v>
                      </c:pt>
                      <c:pt idx="5765">
                        <c:v>2.90713E-12</c:v>
                      </c:pt>
                      <c:pt idx="5766">
                        <c:v>3.3565000000000001E-12</c:v>
                      </c:pt>
                      <c:pt idx="5767">
                        <c:v>3.3565000000000001E-12</c:v>
                      </c:pt>
                      <c:pt idx="5768">
                        <c:v>3.7878600000000004E-12</c:v>
                      </c:pt>
                      <c:pt idx="5769">
                        <c:v>3.7878600000000004E-12</c:v>
                      </c:pt>
                      <c:pt idx="5770">
                        <c:v>1.7473900000000001E-12</c:v>
                      </c:pt>
                      <c:pt idx="5771">
                        <c:v>1.7473900000000001E-12</c:v>
                      </c:pt>
                      <c:pt idx="5772">
                        <c:v>3.1845800000000001E-12</c:v>
                      </c:pt>
                      <c:pt idx="5773">
                        <c:v>3.1845800000000001E-12</c:v>
                      </c:pt>
                      <c:pt idx="5774">
                        <c:v>2.9750000000000001E-12</c:v>
                      </c:pt>
                      <c:pt idx="5775">
                        <c:v>2.9750000000000001E-12</c:v>
                      </c:pt>
                      <c:pt idx="5776">
                        <c:v>2.89838E-12</c:v>
                      </c:pt>
                      <c:pt idx="5777">
                        <c:v>2.89838E-12</c:v>
                      </c:pt>
                      <c:pt idx="5778">
                        <c:v>2.2354200000000002E-12</c:v>
                      </c:pt>
                      <c:pt idx="5779">
                        <c:v>2.2354200000000002E-12</c:v>
                      </c:pt>
                      <c:pt idx="5780">
                        <c:v>2.75706E-12</c:v>
                      </c:pt>
                      <c:pt idx="5781">
                        <c:v>2.75706E-12</c:v>
                      </c:pt>
                      <c:pt idx="5782">
                        <c:v>2.7037200000000001E-12</c:v>
                      </c:pt>
                      <c:pt idx="5783">
                        <c:v>2.7037200000000001E-12</c:v>
                      </c:pt>
                      <c:pt idx="5784">
                        <c:v>2.4495800000000002E-12</c:v>
                      </c:pt>
                      <c:pt idx="5785">
                        <c:v>2.4495800000000002E-12</c:v>
                      </c:pt>
                      <c:pt idx="5786">
                        <c:v>2.5362700000000001E-12</c:v>
                      </c:pt>
                      <c:pt idx="5787">
                        <c:v>2.5362700000000001E-12</c:v>
                      </c:pt>
                      <c:pt idx="5788">
                        <c:v>2.91948E-12</c:v>
                      </c:pt>
                      <c:pt idx="5789">
                        <c:v>2.91948E-12</c:v>
                      </c:pt>
                      <c:pt idx="5790">
                        <c:v>1.84022E-12</c:v>
                      </c:pt>
                      <c:pt idx="5791">
                        <c:v>1.84022E-12</c:v>
                      </c:pt>
                      <c:pt idx="5792">
                        <c:v>7.4166799999999999E-12</c:v>
                      </c:pt>
                      <c:pt idx="5793">
                        <c:v>7.4166799999999999E-12</c:v>
                      </c:pt>
                      <c:pt idx="5794">
                        <c:v>1.8840899999999999E-12</c:v>
                      </c:pt>
                      <c:pt idx="5795">
                        <c:v>1.8840899999999999E-12</c:v>
                      </c:pt>
                      <c:pt idx="5796">
                        <c:v>2.94325E-12</c:v>
                      </c:pt>
                      <c:pt idx="5797">
                        <c:v>2.94325E-12</c:v>
                      </c:pt>
                      <c:pt idx="5798">
                        <c:v>2.1838E-12</c:v>
                      </c:pt>
                      <c:pt idx="5799">
                        <c:v>2.1838E-12</c:v>
                      </c:pt>
                      <c:pt idx="5800">
                        <c:v>3.9102100000000002E-12</c:v>
                      </c:pt>
                      <c:pt idx="5801">
                        <c:v>3.9102100000000002E-12</c:v>
                      </c:pt>
                      <c:pt idx="5802">
                        <c:v>3.52732E-12</c:v>
                      </c:pt>
                      <c:pt idx="5803">
                        <c:v>3.52732E-12</c:v>
                      </c:pt>
                      <c:pt idx="5804">
                        <c:v>3.6229699999999999E-12</c:v>
                      </c:pt>
                      <c:pt idx="5805">
                        <c:v>3.6229699999999999E-12</c:v>
                      </c:pt>
                      <c:pt idx="5806">
                        <c:v>2.20045E-12</c:v>
                      </c:pt>
                      <c:pt idx="5807">
                        <c:v>2.20045E-12</c:v>
                      </c:pt>
                      <c:pt idx="5808">
                        <c:v>3.03145E-12</c:v>
                      </c:pt>
                      <c:pt idx="5809">
                        <c:v>3.03145E-12</c:v>
                      </c:pt>
                      <c:pt idx="5810">
                        <c:v>1.29045E-11</c:v>
                      </c:pt>
                      <c:pt idx="5811">
                        <c:v>1.29045E-11</c:v>
                      </c:pt>
                      <c:pt idx="5812">
                        <c:v>2.7996699999999999E-12</c:v>
                      </c:pt>
                      <c:pt idx="5813">
                        <c:v>2.7996699999999999E-12</c:v>
                      </c:pt>
                      <c:pt idx="5814">
                        <c:v>2.8436099999999998E-12</c:v>
                      </c:pt>
                      <c:pt idx="5815">
                        <c:v>2.8436099999999998E-12</c:v>
                      </c:pt>
                      <c:pt idx="5816">
                        <c:v>3.2281500000000001E-12</c:v>
                      </c:pt>
                      <c:pt idx="5817">
                        <c:v>3.2281500000000001E-12</c:v>
                      </c:pt>
                      <c:pt idx="5818">
                        <c:v>3.0943399999999999E-12</c:v>
                      </c:pt>
                      <c:pt idx="5819">
                        <c:v>3.0943399999999999E-12</c:v>
                      </c:pt>
                      <c:pt idx="5820">
                        <c:v>1.8921899999999998E-12</c:v>
                      </c:pt>
                      <c:pt idx="5821">
                        <c:v>1.8921899999999998E-12</c:v>
                      </c:pt>
                      <c:pt idx="5822">
                        <c:v>3.8719499999999999E-12</c:v>
                      </c:pt>
                      <c:pt idx="5823">
                        <c:v>3.8719499999999999E-12</c:v>
                      </c:pt>
                      <c:pt idx="5824">
                        <c:v>1.7228500000000001E-12</c:v>
                      </c:pt>
                      <c:pt idx="5825">
                        <c:v>1.7228500000000001E-12</c:v>
                      </c:pt>
                      <c:pt idx="5826">
                        <c:v>2.9024999999999998E-12</c:v>
                      </c:pt>
                      <c:pt idx="5827">
                        <c:v>2.9024999999999998E-12</c:v>
                      </c:pt>
                      <c:pt idx="5828">
                        <c:v>2.8216400000000001E-12</c:v>
                      </c:pt>
                      <c:pt idx="5829">
                        <c:v>2.8216400000000001E-12</c:v>
                      </c:pt>
                      <c:pt idx="5830">
                        <c:v>2.7638500000000002E-12</c:v>
                      </c:pt>
                      <c:pt idx="5831">
                        <c:v>2.7638500000000002E-12</c:v>
                      </c:pt>
                      <c:pt idx="5832">
                        <c:v>2.4525299999999999E-12</c:v>
                      </c:pt>
                      <c:pt idx="5833">
                        <c:v>2.4525299999999999E-12</c:v>
                      </c:pt>
                      <c:pt idx="5834">
                        <c:v>2.9354099999999999E-12</c:v>
                      </c:pt>
                      <c:pt idx="5835">
                        <c:v>2.9354099999999999E-12</c:v>
                      </c:pt>
                      <c:pt idx="5836">
                        <c:v>1.6450499999999999E-12</c:v>
                      </c:pt>
                      <c:pt idx="5837">
                        <c:v>1.6450499999999999E-12</c:v>
                      </c:pt>
                      <c:pt idx="5838">
                        <c:v>1.76712E-12</c:v>
                      </c:pt>
                      <c:pt idx="5839">
                        <c:v>1.76712E-12</c:v>
                      </c:pt>
                      <c:pt idx="5840">
                        <c:v>2.3589399999999999E-11</c:v>
                      </c:pt>
                      <c:pt idx="5841">
                        <c:v>2.3589399999999999E-11</c:v>
                      </c:pt>
                      <c:pt idx="5842">
                        <c:v>1.11458E-11</c:v>
                      </c:pt>
                      <c:pt idx="5843">
                        <c:v>1.11458E-11</c:v>
                      </c:pt>
                      <c:pt idx="5844">
                        <c:v>1.696E-12</c:v>
                      </c:pt>
                      <c:pt idx="5845">
                        <c:v>1.696E-12</c:v>
                      </c:pt>
                      <c:pt idx="5846">
                        <c:v>2.1603299999999999E-12</c:v>
                      </c:pt>
                      <c:pt idx="5847">
                        <c:v>2.1603299999999999E-12</c:v>
                      </c:pt>
                      <c:pt idx="5848">
                        <c:v>3.0259999999999998E-12</c:v>
                      </c:pt>
                      <c:pt idx="5849">
                        <c:v>3.0259999999999998E-12</c:v>
                      </c:pt>
                      <c:pt idx="5850">
                        <c:v>1.79485E-12</c:v>
                      </c:pt>
                      <c:pt idx="5851">
                        <c:v>1.79485E-12</c:v>
                      </c:pt>
                      <c:pt idx="5852">
                        <c:v>4.3750299999999998E-12</c:v>
                      </c:pt>
                      <c:pt idx="5853">
                        <c:v>4.3750299999999998E-12</c:v>
                      </c:pt>
                      <c:pt idx="5854">
                        <c:v>1.75906E-12</c:v>
                      </c:pt>
                      <c:pt idx="5855">
                        <c:v>1.75906E-12</c:v>
                      </c:pt>
                      <c:pt idx="5856">
                        <c:v>1.8790800000000001E-12</c:v>
                      </c:pt>
                      <c:pt idx="5857">
                        <c:v>1.8790800000000001E-12</c:v>
                      </c:pt>
                      <c:pt idx="5858">
                        <c:v>2.0511199999999998E-12</c:v>
                      </c:pt>
                      <c:pt idx="5859">
                        <c:v>2.0511199999999998E-12</c:v>
                      </c:pt>
                      <c:pt idx="5860">
                        <c:v>3.78427E-12</c:v>
                      </c:pt>
                      <c:pt idx="5861">
                        <c:v>3.78427E-12</c:v>
                      </c:pt>
                      <c:pt idx="5862">
                        <c:v>2.21656E-12</c:v>
                      </c:pt>
                      <c:pt idx="5863">
                        <c:v>2.21656E-12</c:v>
                      </c:pt>
                      <c:pt idx="5864">
                        <c:v>2.8819899999999999E-12</c:v>
                      </c:pt>
                      <c:pt idx="5865">
                        <c:v>2.8819899999999999E-12</c:v>
                      </c:pt>
                      <c:pt idx="5866">
                        <c:v>3.26234E-12</c:v>
                      </c:pt>
                      <c:pt idx="5867">
                        <c:v>3.26234E-12</c:v>
                      </c:pt>
                      <c:pt idx="5868">
                        <c:v>1.78478E-12</c:v>
                      </c:pt>
                      <c:pt idx="5869">
                        <c:v>1.78478E-12</c:v>
                      </c:pt>
                      <c:pt idx="5870">
                        <c:v>1.8220000000000001E-12</c:v>
                      </c:pt>
                      <c:pt idx="5871">
                        <c:v>1.8220000000000001E-12</c:v>
                      </c:pt>
                      <c:pt idx="5872">
                        <c:v>3.7835099999999999E-12</c:v>
                      </c:pt>
                      <c:pt idx="5873">
                        <c:v>3.7835099999999999E-12</c:v>
                      </c:pt>
                      <c:pt idx="5874">
                        <c:v>2.7249900000000001E-12</c:v>
                      </c:pt>
                      <c:pt idx="5875">
                        <c:v>2.7249900000000001E-12</c:v>
                      </c:pt>
                      <c:pt idx="5876">
                        <c:v>1.8331200000000002E-12</c:v>
                      </c:pt>
                      <c:pt idx="5877">
                        <c:v>1.8331200000000002E-12</c:v>
                      </c:pt>
                      <c:pt idx="5878">
                        <c:v>1.68139E-12</c:v>
                      </c:pt>
                      <c:pt idx="5879">
                        <c:v>1.68139E-12</c:v>
                      </c:pt>
                      <c:pt idx="5880">
                        <c:v>3.5643799999999998E-12</c:v>
                      </c:pt>
                      <c:pt idx="5881">
                        <c:v>3.5643799999999998E-12</c:v>
                      </c:pt>
                      <c:pt idx="5882">
                        <c:v>3.6696799999999998E-12</c:v>
                      </c:pt>
                      <c:pt idx="5883">
                        <c:v>3.6696799999999998E-12</c:v>
                      </c:pt>
                      <c:pt idx="5884">
                        <c:v>3.66594E-12</c:v>
                      </c:pt>
                      <c:pt idx="5885">
                        <c:v>3.66594E-12</c:v>
                      </c:pt>
                      <c:pt idx="5886">
                        <c:v>1.7378699999999999E-12</c:v>
                      </c:pt>
                      <c:pt idx="5887">
                        <c:v>1.7378699999999999E-12</c:v>
                      </c:pt>
                      <c:pt idx="5888">
                        <c:v>3.2008699999999999E-12</c:v>
                      </c:pt>
                      <c:pt idx="5889">
                        <c:v>3.2008699999999999E-12</c:v>
                      </c:pt>
                      <c:pt idx="5890">
                        <c:v>1.7173800000000001E-12</c:v>
                      </c:pt>
                      <c:pt idx="5891">
                        <c:v>1.7173800000000001E-12</c:v>
                      </c:pt>
                      <c:pt idx="5892">
                        <c:v>3.1446000000000002E-12</c:v>
                      </c:pt>
                      <c:pt idx="5893">
                        <c:v>3.1446000000000002E-12</c:v>
                      </c:pt>
                      <c:pt idx="5894">
                        <c:v>2.7805400000000002E-12</c:v>
                      </c:pt>
                      <c:pt idx="5895">
                        <c:v>2.7805400000000002E-12</c:v>
                      </c:pt>
                      <c:pt idx="5896">
                        <c:v>2.19843E-12</c:v>
                      </c:pt>
                      <c:pt idx="5897">
                        <c:v>2.19843E-12</c:v>
                      </c:pt>
                      <c:pt idx="5898">
                        <c:v>7.4107999999999999E-12</c:v>
                      </c:pt>
                      <c:pt idx="5899">
                        <c:v>7.4107999999999999E-12</c:v>
                      </c:pt>
                      <c:pt idx="5900">
                        <c:v>2.1110799999999999E-12</c:v>
                      </c:pt>
                      <c:pt idx="5901">
                        <c:v>2.1110799999999999E-12</c:v>
                      </c:pt>
                      <c:pt idx="5902">
                        <c:v>2.0316100000000001E-12</c:v>
                      </c:pt>
                      <c:pt idx="5903">
                        <c:v>2.0316100000000001E-12</c:v>
                      </c:pt>
                      <c:pt idx="5904">
                        <c:v>1.92196E-12</c:v>
                      </c:pt>
                      <c:pt idx="5905">
                        <c:v>1.92196E-12</c:v>
                      </c:pt>
                      <c:pt idx="5906">
                        <c:v>1.61359E-12</c:v>
                      </c:pt>
                      <c:pt idx="5907">
                        <c:v>1.61359E-12</c:v>
                      </c:pt>
                      <c:pt idx="5908">
                        <c:v>2.28756E-12</c:v>
                      </c:pt>
                      <c:pt idx="5909">
                        <c:v>2.28756E-12</c:v>
                      </c:pt>
                      <c:pt idx="5910">
                        <c:v>4.08592E-12</c:v>
                      </c:pt>
                      <c:pt idx="5911">
                        <c:v>4.08592E-12</c:v>
                      </c:pt>
                      <c:pt idx="5912">
                        <c:v>2.6795899999999999E-12</c:v>
                      </c:pt>
                      <c:pt idx="5913">
                        <c:v>2.6795899999999999E-12</c:v>
                      </c:pt>
                      <c:pt idx="5914">
                        <c:v>1.66908E-12</c:v>
                      </c:pt>
                      <c:pt idx="5915">
                        <c:v>1.66908E-12</c:v>
                      </c:pt>
                      <c:pt idx="5916">
                        <c:v>4.3096200000000004E-12</c:v>
                      </c:pt>
                      <c:pt idx="5917">
                        <c:v>4.3096200000000004E-12</c:v>
                      </c:pt>
                      <c:pt idx="5918">
                        <c:v>2.6547400000000001E-12</c:v>
                      </c:pt>
                      <c:pt idx="5919">
                        <c:v>2.6547400000000001E-12</c:v>
                      </c:pt>
                      <c:pt idx="5920">
                        <c:v>4.4446900000000001E-12</c:v>
                      </c:pt>
                      <c:pt idx="5921">
                        <c:v>4.4446900000000001E-12</c:v>
                      </c:pt>
                      <c:pt idx="5922">
                        <c:v>1.82897E-12</c:v>
                      </c:pt>
                      <c:pt idx="5923">
                        <c:v>1.82897E-12</c:v>
                      </c:pt>
                      <c:pt idx="5924">
                        <c:v>1.7342900000000001E-12</c:v>
                      </c:pt>
                      <c:pt idx="5925">
                        <c:v>1.7342900000000001E-12</c:v>
                      </c:pt>
                      <c:pt idx="5926">
                        <c:v>2.8816799999999999E-12</c:v>
                      </c:pt>
                      <c:pt idx="5927">
                        <c:v>2.8816799999999999E-12</c:v>
                      </c:pt>
                      <c:pt idx="5928">
                        <c:v>3.7411900000000001E-12</c:v>
                      </c:pt>
                      <c:pt idx="5929">
                        <c:v>3.7411900000000001E-12</c:v>
                      </c:pt>
                      <c:pt idx="5930">
                        <c:v>2.3495E-12</c:v>
                      </c:pt>
                      <c:pt idx="5931">
                        <c:v>2.3495E-12</c:v>
                      </c:pt>
                      <c:pt idx="5932">
                        <c:v>1.77621E-12</c:v>
                      </c:pt>
                      <c:pt idx="5933">
                        <c:v>1.77621E-12</c:v>
                      </c:pt>
                      <c:pt idx="5934">
                        <c:v>1.6234300000000001E-12</c:v>
                      </c:pt>
                      <c:pt idx="5935">
                        <c:v>1.6234300000000001E-12</c:v>
                      </c:pt>
                      <c:pt idx="5936">
                        <c:v>3.33953E-12</c:v>
                      </c:pt>
                      <c:pt idx="5937">
                        <c:v>3.33953E-12</c:v>
                      </c:pt>
                      <c:pt idx="5938">
                        <c:v>2.1879599999999999E-12</c:v>
                      </c:pt>
                      <c:pt idx="5939">
                        <c:v>2.1879599999999999E-12</c:v>
                      </c:pt>
                      <c:pt idx="5940">
                        <c:v>2.5189199999999999E-12</c:v>
                      </c:pt>
                      <c:pt idx="5941">
                        <c:v>2.5189199999999999E-12</c:v>
                      </c:pt>
                      <c:pt idx="5942">
                        <c:v>1.7000099999999999E-12</c:v>
                      </c:pt>
                      <c:pt idx="5943">
                        <c:v>1.7000099999999999E-12</c:v>
                      </c:pt>
                      <c:pt idx="5944">
                        <c:v>2.4827999999999999E-12</c:v>
                      </c:pt>
                      <c:pt idx="5945">
                        <c:v>2.4827999999999999E-12</c:v>
                      </c:pt>
                      <c:pt idx="5946">
                        <c:v>2.6001000000000002E-12</c:v>
                      </c:pt>
                      <c:pt idx="5947">
                        <c:v>2.6001000000000002E-12</c:v>
                      </c:pt>
                      <c:pt idx="5948">
                        <c:v>2.0420599999999999E-12</c:v>
                      </c:pt>
                      <c:pt idx="5949">
                        <c:v>2.0420599999999999E-12</c:v>
                      </c:pt>
                      <c:pt idx="5950">
                        <c:v>2.2272499999999998E-12</c:v>
                      </c:pt>
                      <c:pt idx="5951">
                        <c:v>2.2272499999999998E-12</c:v>
                      </c:pt>
                      <c:pt idx="5952">
                        <c:v>2.4184900000000001E-12</c:v>
                      </c:pt>
                      <c:pt idx="5953">
                        <c:v>2.4184900000000001E-12</c:v>
                      </c:pt>
                      <c:pt idx="5954">
                        <c:v>3.3593499999999998E-12</c:v>
                      </c:pt>
                      <c:pt idx="5955">
                        <c:v>3.3593499999999998E-12</c:v>
                      </c:pt>
                      <c:pt idx="5956">
                        <c:v>3.2665699999999999E-12</c:v>
                      </c:pt>
                      <c:pt idx="5957">
                        <c:v>3.2665699999999999E-12</c:v>
                      </c:pt>
                      <c:pt idx="5958">
                        <c:v>1.9361399999999999E-12</c:v>
                      </c:pt>
                      <c:pt idx="5959">
                        <c:v>1.9361399999999999E-12</c:v>
                      </c:pt>
                      <c:pt idx="5960">
                        <c:v>2.3809100000000002E-12</c:v>
                      </c:pt>
                      <c:pt idx="5961">
                        <c:v>2.3809100000000002E-12</c:v>
                      </c:pt>
                      <c:pt idx="5962">
                        <c:v>5.6716700000000002E-12</c:v>
                      </c:pt>
                      <c:pt idx="5963">
                        <c:v>5.6716700000000002E-12</c:v>
                      </c:pt>
                      <c:pt idx="5964">
                        <c:v>3.4415699999999998E-12</c:v>
                      </c:pt>
                      <c:pt idx="5965">
                        <c:v>3.4415699999999998E-12</c:v>
                      </c:pt>
                      <c:pt idx="5966">
                        <c:v>3.2518900000000002E-12</c:v>
                      </c:pt>
                      <c:pt idx="5967">
                        <c:v>3.2518900000000002E-12</c:v>
                      </c:pt>
                      <c:pt idx="5968">
                        <c:v>1.7442100000000001E-12</c:v>
                      </c:pt>
                      <c:pt idx="5969">
                        <c:v>1.7442100000000001E-12</c:v>
                      </c:pt>
                      <c:pt idx="5970">
                        <c:v>4.1709799999999997E-12</c:v>
                      </c:pt>
                      <c:pt idx="5971">
                        <c:v>4.1709799999999997E-12</c:v>
                      </c:pt>
                      <c:pt idx="5972">
                        <c:v>2.1718000000000001E-12</c:v>
                      </c:pt>
                      <c:pt idx="5973">
                        <c:v>2.1718000000000001E-12</c:v>
                      </c:pt>
                      <c:pt idx="5974">
                        <c:v>2.5349499999999998E-12</c:v>
                      </c:pt>
                      <c:pt idx="5975">
                        <c:v>2.5349499999999998E-12</c:v>
                      </c:pt>
                      <c:pt idx="5976">
                        <c:v>1.5937799999999999E-12</c:v>
                      </c:pt>
                      <c:pt idx="5977">
                        <c:v>1.5937799999999999E-12</c:v>
                      </c:pt>
                      <c:pt idx="5978">
                        <c:v>1.8288499999999998E-12</c:v>
                      </c:pt>
                      <c:pt idx="5979">
                        <c:v>1.8288499999999998E-12</c:v>
                      </c:pt>
                      <c:pt idx="5980">
                        <c:v>3.3559500000000001E-12</c:v>
                      </c:pt>
                      <c:pt idx="5981">
                        <c:v>3.3559500000000001E-12</c:v>
                      </c:pt>
                      <c:pt idx="5982">
                        <c:v>3.16911E-12</c:v>
                      </c:pt>
                      <c:pt idx="5983">
                        <c:v>3.16911E-12</c:v>
                      </c:pt>
                      <c:pt idx="5984">
                        <c:v>2.9587200000000001E-12</c:v>
                      </c:pt>
                      <c:pt idx="5985">
                        <c:v>2.9587200000000001E-12</c:v>
                      </c:pt>
                      <c:pt idx="5986">
                        <c:v>4.0478500000000004E-12</c:v>
                      </c:pt>
                      <c:pt idx="5987">
                        <c:v>4.0478500000000004E-12</c:v>
                      </c:pt>
                      <c:pt idx="5988">
                        <c:v>3.8006699999999998E-12</c:v>
                      </c:pt>
                      <c:pt idx="5989">
                        <c:v>3.8006699999999998E-12</c:v>
                      </c:pt>
                      <c:pt idx="5990">
                        <c:v>2.4416199999999998E-12</c:v>
                      </c:pt>
                      <c:pt idx="5991">
                        <c:v>2.4416199999999998E-12</c:v>
                      </c:pt>
                      <c:pt idx="5992">
                        <c:v>2.2634900000000001E-12</c:v>
                      </c:pt>
                      <c:pt idx="5993">
                        <c:v>2.2634900000000001E-12</c:v>
                      </c:pt>
                      <c:pt idx="5994">
                        <c:v>1.75034E-12</c:v>
                      </c:pt>
                      <c:pt idx="5995">
                        <c:v>1.75034E-12</c:v>
                      </c:pt>
                      <c:pt idx="5996">
                        <c:v>1.97384E-12</c:v>
                      </c:pt>
                      <c:pt idx="5997">
                        <c:v>1.97384E-12</c:v>
                      </c:pt>
                      <c:pt idx="5998">
                        <c:v>2.7253000000000001E-12</c:v>
                      </c:pt>
                      <c:pt idx="5999">
                        <c:v>2.7253000000000001E-12</c:v>
                      </c:pt>
                      <c:pt idx="6000">
                        <c:v>4.6574200000000002E-12</c:v>
                      </c:pt>
                      <c:pt idx="6001">
                        <c:v>4.6574200000000002E-12</c:v>
                      </c:pt>
                      <c:pt idx="6002">
                        <c:v>3.7183699999999996E-12</c:v>
                      </c:pt>
                      <c:pt idx="6003">
                        <c:v>3.7183699999999996E-12</c:v>
                      </c:pt>
                      <c:pt idx="6004">
                        <c:v>4.4239899999999996E-12</c:v>
                      </c:pt>
                      <c:pt idx="6005">
                        <c:v>4.4239899999999996E-12</c:v>
                      </c:pt>
                      <c:pt idx="6006">
                        <c:v>3.7913300000000002E-12</c:v>
                      </c:pt>
                      <c:pt idx="6007">
                        <c:v>3.7913300000000002E-12</c:v>
                      </c:pt>
                      <c:pt idx="6008">
                        <c:v>3.5014100000000001E-12</c:v>
                      </c:pt>
                      <c:pt idx="6009">
                        <c:v>3.5014100000000001E-12</c:v>
                      </c:pt>
                      <c:pt idx="6010">
                        <c:v>3.27674E-12</c:v>
                      </c:pt>
                      <c:pt idx="6011">
                        <c:v>3.27674E-12</c:v>
                      </c:pt>
                      <c:pt idx="6012">
                        <c:v>2.3321799999999999E-12</c:v>
                      </c:pt>
                      <c:pt idx="6013">
                        <c:v>2.3321799999999999E-12</c:v>
                      </c:pt>
                      <c:pt idx="6014">
                        <c:v>3.1249000000000001E-12</c:v>
                      </c:pt>
                      <c:pt idx="6015">
                        <c:v>3.1249000000000001E-12</c:v>
                      </c:pt>
                      <c:pt idx="6016">
                        <c:v>3.1121100000000002E-12</c:v>
                      </c:pt>
                      <c:pt idx="6017">
                        <c:v>3.1121100000000002E-12</c:v>
                      </c:pt>
                      <c:pt idx="6018">
                        <c:v>4.6848000000000004E-12</c:v>
                      </c:pt>
                      <c:pt idx="6019">
                        <c:v>4.6848000000000004E-12</c:v>
                      </c:pt>
                      <c:pt idx="6020">
                        <c:v>2.4179599999999999E-12</c:v>
                      </c:pt>
                      <c:pt idx="6021">
                        <c:v>2.4179599999999999E-12</c:v>
                      </c:pt>
                      <c:pt idx="6022">
                        <c:v>2.1490399999999999E-12</c:v>
                      </c:pt>
                      <c:pt idx="6023">
                        <c:v>2.1490399999999999E-12</c:v>
                      </c:pt>
                      <c:pt idx="6024">
                        <c:v>2.2621399999999999E-12</c:v>
                      </c:pt>
                      <c:pt idx="6025">
                        <c:v>2.2621399999999999E-12</c:v>
                      </c:pt>
                      <c:pt idx="6026">
                        <c:v>3.60202E-12</c:v>
                      </c:pt>
                      <c:pt idx="6027">
                        <c:v>3.60202E-12</c:v>
                      </c:pt>
                      <c:pt idx="6028">
                        <c:v>3.25157E-12</c:v>
                      </c:pt>
                      <c:pt idx="6029">
                        <c:v>3.25157E-12</c:v>
                      </c:pt>
                      <c:pt idx="6030">
                        <c:v>3.8636099999999999E-12</c:v>
                      </c:pt>
                      <c:pt idx="6031">
                        <c:v>3.8636099999999999E-12</c:v>
                      </c:pt>
                      <c:pt idx="6032">
                        <c:v>2.15787E-12</c:v>
                      </c:pt>
                      <c:pt idx="6033">
                        <c:v>2.15787E-12</c:v>
                      </c:pt>
                      <c:pt idx="6034">
                        <c:v>3.2779500000000002E-12</c:v>
                      </c:pt>
                      <c:pt idx="6035">
                        <c:v>3.2779500000000002E-12</c:v>
                      </c:pt>
                      <c:pt idx="6036">
                        <c:v>5.4012200000000003E-12</c:v>
                      </c:pt>
                      <c:pt idx="6037">
                        <c:v>5.4012200000000003E-12</c:v>
                      </c:pt>
                      <c:pt idx="6038">
                        <c:v>3.8295399999999999E-12</c:v>
                      </c:pt>
                      <c:pt idx="6039">
                        <c:v>3.8295399999999999E-12</c:v>
                      </c:pt>
                      <c:pt idx="6040">
                        <c:v>2.30032E-12</c:v>
                      </c:pt>
                      <c:pt idx="6041">
                        <c:v>2.30032E-12</c:v>
                      </c:pt>
                      <c:pt idx="6042">
                        <c:v>3.6967400000000003E-12</c:v>
                      </c:pt>
                      <c:pt idx="6043">
                        <c:v>3.6967400000000003E-12</c:v>
                      </c:pt>
                      <c:pt idx="6044">
                        <c:v>2.1499200000000002E-12</c:v>
                      </c:pt>
                      <c:pt idx="6045">
                        <c:v>2.1499200000000002E-12</c:v>
                      </c:pt>
                      <c:pt idx="6046">
                        <c:v>2.16844E-12</c:v>
                      </c:pt>
                      <c:pt idx="6047">
                        <c:v>2.16844E-12</c:v>
                      </c:pt>
                      <c:pt idx="6048">
                        <c:v>2.59092E-12</c:v>
                      </c:pt>
                      <c:pt idx="6049">
                        <c:v>2.59092E-12</c:v>
                      </c:pt>
                      <c:pt idx="6050">
                        <c:v>2.3512599999999998E-12</c:v>
                      </c:pt>
                      <c:pt idx="6051">
                        <c:v>2.3512599999999998E-12</c:v>
                      </c:pt>
                      <c:pt idx="6052">
                        <c:v>3.5087799999999999E-12</c:v>
                      </c:pt>
                      <c:pt idx="6053">
                        <c:v>3.5087799999999999E-12</c:v>
                      </c:pt>
                      <c:pt idx="6054">
                        <c:v>6.8195700000000002E-12</c:v>
                      </c:pt>
                      <c:pt idx="6055">
                        <c:v>6.8195700000000002E-12</c:v>
                      </c:pt>
                      <c:pt idx="6056">
                        <c:v>3.9314499999999998E-12</c:v>
                      </c:pt>
                      <c:pt idx="6057">
                        <c:v>3.9314499999999998E-12</c:v>
                      </c:pt>
                      <c:pt idx="6058">
                        <c:v>2.5974900000000001E-12</c:v>
                      </c:pt>
                      <c:pt idx="6059">
                        <c:v>2.5974900000000001E-12</c:v>
                      </c:pt>
                      <c:pt idx="6060">
                        <c:v>3.13511E-12</c:v>
                      </c:pt>
                      <c:pt idx="6061">
                        <c:v>3.13511E-12</c:v>
                      </c:pt>
                      <c:pt idx="6062">
                        <c:v>2.22576E-12</c:v>
                      </c:pt>
                      <c:pt idx="6063">
                        <c:v>2.22576E-12</c:v>
                      </c:pt>
                      <c:pt idx="6064">
                        <c:v>2.72382E-12</c:v>
                      </c:pt>
                      <c:pt idx="6065">
                        <c:v>2.72382E-12</c:v>
                      </c:pt>
                      <c:pt idx="6066">
                        <c:v>3.7200099999999996E-12</c:v>
                      </c:pt>
                      <c:pt idx="6067">
                        <c:v>3.7200099999999996E-12</c:v>
                      </c:pt>
                      <c:pt idx="6068">
                        <c:v>2.3466400000000002E-12</c:v>
                      </c:pt>
                      <c:pt idx="6069">
                        <c:v>2.3466400000000002E-12</c:v>
                      </c:pt>
                      <c:pt idx="6070">
                        <c:v>2.2046000000000001E-12</c:v>
                      </c:pt>
                      <c:pt idx="6071">
                        <c:v>2.2046000000000001E-12</c:v>
                      </c:pt>
                      <c:pt idx="6072">
                        <c:v>3.3971000000000001E-12</c:v>
                      </c:pt>
                      <c:pt idx="6073">
                        <c:v>3.3971000000000001E-12</c:v>
                      </c:pt>
                      <c:pt idx="6074">
                        <c:v>3.2463899999999999E-12</c:v>
                      </c:pt>
                      <c:pt idx="6075">
                        <c:v>3.2463899999999999E-12</c:v>
                      </c:pt>
                      <c:pt idx="6076">
                        <c:v>3.4417099999999999E-12</c:v>
                      </c:pt>
                      <c:pt idx="6077">
                        <c:v>3.4417099999999999E-12</c:v>
                      </c:pt>
                      <c:pt idx="6078">
                        <c:v>4.05124E-12</c:v>
                      </c:pt>
                      <c:pt idx="6079">
                        <c:v>4.05124E-12</c:v>
                      </c:pt>
                      <c:pt idx="6080">
                        <c:v>2.6579099999999999E-12</c:v>
                      </c:pt>
                      <c:pt idx="6081">
                        <c:v>2.6579099999999999E-12</c:v>
                      </c:pt>
                      <c:pt idx="6082">
                        <c:v>3.0523699999999998E-12</c:v>
                      </c:pt>
                      <c:pt idx="6083">
                        <c:v>3.0523699999999998E-12</c:v>
                      </c:pt>
                      <c:pt idx="6084">
                        <c:v>3.6429800000000003E-12</c:v>
                      </c:pt>
                      <c:pt idx="6085">
                        <c:v>3.6429800000000003E-12</c:v>
                      </c:pt>
                      <c:pt idx="6086">
                        <c:v>3.1594899999999999E-12</c:v>
                      </c:pt>
                      <c:pt idx="6087">
                        <c:v>3.1594899999999999E-12</c:v>
                      </c:pt>
                      <c:pt idx="6088">
                        <c:v>2.2730099999999998E-12</c:v>
                      </c:pt>
                      <c:pt idx="6089">
                        <c:v>2.2730099999999998E-12</c:v>
                      </c:pt>
                      <c:pt idx="6090">
                        <c:v>2.3670200000000001E-12</c:v>
                      </c:pt>
                      <c:pt idx="6091">
                        <c:v>2.3670200000000001E-12</c:v>
                      </c:pt>
                      <c:pt idx="6092">
                        <c:v>3.38156E-12</c:v>
                      </c:pt>
                      <c:pt idx="6093">
                        <c:v>3.38156E-12</c:v>
                      </c:pt>
                      <c:pt idx="6094">
                        <c:v>3.6827999999999996E-12</c:v>
                      </c:pt>
                      <c:pt idx="6095">
                        <c:v>3.6827999999999996E-12</c:v>
                      </c:pt>
                      <c:pt idx="6096">
                        <c:v>3.3486799999999998E-12</c:v>
                      </c:pt>
                      <c:pt idx="6097">
                        <c:v>3.3486799999999998E-12</c:v>
                      </c:pt>
                      <c:pt idx="6098">
                        <c:v>4.5165399999999997E-12</c:v>
                      </c:pt>
                      <c:pt idx="6099">
                        <c:v>4.5165399999999997E-12</c:v>
                      </c:pt>
                      <c:pt idx="6100">
                        <c:v>2.4080399999999999E-12</c:v>
                      </c:pt>
                      <c:pt idx="6101">
                        <c:v>2.4080399999999999E-12</c:v>
                      </c:pt>
                      <c:pt idx="6102">
                        <c:v>2.3835700000000001E-12</c:v>
                      </c:pt>
                      <c:pt idx="6103">
                        <c:v>2.3835700000000001E-12</c:v>
                      </c:pt>
                      <c:pt idx="6104">
                        <c:v>3.81389E-12</c:v>
                      </c:pt>
                      <c:pt idx="6105">
                        <c:v>3.81389E-12</c:v>
                      </c:pt>
                      <c:pt idx="6106">
                        <c:v>2.4739600000000001E-12</c:v>
                      </c:pt>
                      <c:pt idx="6107">
                        <c:v>2.4739600000000001E-12</c:v>
                      </c:pt>
                      <c:pt idx="6108">
                        <c:v>3.1102300000000002E-12</c:v>
                      </c:pt>
                      <c:pt idx="6109">
                        <c:v>3.1102300000000002E-12</c:v>
                      </c:pt>
                      <c:pt idx="6110">
                        <c:v>4.3522E-12</c:v>
                      </c:pt>
                      <c:pt idx="6111">
                        <c:v>4.3522E-12</c:v>
                      </c:pt>
                      <c:pt idx="6112">
                        <c:v>3.4085399999999999E-12</c:v>
                      </c:pt>
                      <c:pt idx="6113">
                        <c:v>3.4085399999999999E-12</c:v>
                      </c:pt>
                      <c:pt idx="6114">
                        <c:v>2.2469700000000001E-12</c:v>
                      </c:pt>
                      <c:pt idx="6115">
                        <c:v>2.2469700000000001E-12</c:v>
                      </c:pt>
                      <c:pt idx="6116">
                        <c:v>2.4235999999999999E-12</c:v>
                      </c:pt>
                      <c:pt idx="6117">
                        <c:v>2.4235999999999999E-12</c:v>
                      </c:pt>
                      <c:pt idx="6118">
                        <c:v>2.3253300000000001E-12</c:v>
                      </c:pt>
                      <c:pt idx="6119">
                        <c:v>2.3253300000000001E-12</c:v>
                      </c:pt>
                      <c:pt idx="6120">
                        <c:v>2.6625199999999998E-12</c:v>
                      </c:pt>
                      <c:pt idx="6121">
                        <c:v>2.6625199999999998E-12</c:v>
                      </c:pt>
                      <c:pt idx="6122">
                        <c:v>2.41588E-12</c:v>
                      </c:pt>
                      <c:pt idx="6123">
                        <c:v>2.41588E-12</c:v>
                      </c:pt>
                      <c:pt idx="6124">
                        <c:v>2.2105299999999999E-12</c:v>
                      </c:pt>
                      <c:pt idx="6125">
                        <c:v>2.2105299999999999E-12</c:v>
                      </c:pt>
                      <c:pt idx="6126">
                        <c:v>2.4123799999999999E-12</c:v>
                      </c:pt>
                      <c:pt idx="6127">
                        <c:v>2.4123799999999999E-12</c:v>
                      </c:pt>
                      <c:pt idx="6128">
                        <c:v>2.93056E-12</c:v>
                      </c:pt>
                      <c:pt idx="6129">
                        <c:v>2.93056E-12</c:v>
                      </c:pt>
                      <c:pt idx="6130">
                        <c:v>3.0202199999999998E-12</c:v>
                      </c:pt>
                      <c:pt idx="6131">
                        <c:v>3.0202199999999998E-12</c:v>
                      </c:pt>
                      <c:pt idx="6132">
                        <c:v>3.1840700000000002E-12</c:v>
                      </c:pt>
                      <c:pt idx="6133">
                        <c:v>3.1840700000000002E-12</c:v>
                      </c:pt>
                      <c:pt idx="6134">
                        <c:v>2.75631E-12</c:v>
                      </c:pt>
                      <c:pt idx="6135">
                        <c:v>2.75631E-12</c:v>
                      </c:pt>
                      <c:pt idx="6136">
                        <c:v>3.4958099999999998E-12</c:v>
                      </c:pt>
                      <c:pt idx="6137">
                        <c:v>3.4958099999999998E-12</c:v>
                      </c:pt>
                      <c:pt idx="6138">
                        <c:v>2.5200099999999999E-12</c:v>
                      </c:pt>
                      <c:pt idx="6139">
                        <c:v>2.5200099999999999E-12</c:v>
                      </c:pt>
                      <c:pt idx="6140">
                        <c:v>3.3901900000000001E-12</c:v>
                      </c:pt>
                      <c:pt idx="6141">
                        <c:v>3.3901900000000001E-12</c:v>
                      </c:pt>
                      <c:pt idx="6142">
                        <c:v>2.5146799999999999E-12</c:v>
                      </c:pt>
                      <c:pt idx="6143">
                        <c:v>2.5146799999999999E-12</c:v>
                      </c:pt>
                      <c:pt idx="6144">
                        <c:v>3.9088600000000004E-12</c:v>
                      </c:pt>
                      <c:pt idx="6145">
                        <c:v>3.9088600000000004E-12</c:v>
                      </c:pt>
                      <c:pt idx="6146">
                        <c:v>2.2011800000000001E-12</c:v>
                      </c:pt>
                      <c:pt idx="6147">
                        <c:v>2.2011800000000001E-12</c:v>
                      </c:pt>
                      <c:pt idx="6148">
                        <c:v>3.46327E-12</c:v>
                      </c:pt>
                      <c:pt idx="6149">
                        <c:v>3.46327E-12</c:v>
                      </c:pt>
                      <c:pt idx="6150">
                        <c:v>3.9440200000000004E-12</c:v>
                      </c:pt>
                      <c:pt idx="6151">
                        <c:v>3.9440200000000004E-12</c:v>
                      </c:pt>
                      <c:pt idx="6152">
                        <c:v>2.5277900000000001E-12</c:v>
                      </c:pt>
                      <c:pt idx="6153">
                        <c:v>2.5277900000000001E-12</c:v>
                      </c:pt>
                      <c:pt idx="6154">
                        <c:v>3.0904399999999999E-12</c:v>
                      </c:pt>
                      <c:pt idx="6155">
                        <c:v>3.0904399999999999E-12</c:v>
                      </c:pt>
                      <c:pt idx="6156">
                        <c:v>3.5876099999999999E-12</c:v>
                      </c:pt>
                      <c:pt idx="6157">
                        <c:v>3.5876099999999999E-12</c:v>
                      </c:pt>
                      <c:pt idx="6158">
                        <c:v>3.5858200000000002E-12</c:v>
                      </c:pt>
                      <c:pt idx="6159">
                        <c:v>3.5858200000000002E-12</c:v>
                      </c:pt>
                      <c:pt idx="6160">
                        <c:v>5.6221199999999999E-12</c:v>
                      </c:pt>
                      <c:pt idx="6161">
                        <c:v>5.6221199999999999E-12</c:v>
                      </c:pt>
                      <c:pt idx="6162">
                        <c:v>4.5159700000000002E-12</c:v>
                      </c:pt>
                      <c:pt idx="6163">
                        <c:v>4.5159700000000002E-12</c:v>
                      </c:pt>
                      <c:pt idx="6164">
                        <c:v>3.76136E-12</c:v>
                      </c:pt>
                      <c:pt idx="6165">
                        <c:v>3.76136E-12</c:v>
                      </c:pt>
                      <c:pt idx="6166">
                        <c:v>2.6638199999999999E-12</c:v>
                      </c:pt>
                      <c:pt idx="6167">
                        <c:v>2.6638199999999999E-12</c:v>
                      </c:pt>
                      <c:pt idx="6168">
                        <c:v>3.9164699999999998E-12</c:v>
                      </c:pt>
                      <c:pt idx="6169">
                        <c:v>3.9164699999999998E-12</c:v>
                      </c:pt>
                      <c:pt idx="6170">
                        <c:v>2.44013E-12</c:v>
                      </c:pt>
                      <c:pt idx="6171">
                        <c:v>2.44013E-12</c:v>
                      </c:pt>
                      <c:pt idx="6172">
                        <c:v>2.3388400000000002E-12</c:v>
                      </c:pt>
                      <c:pt idx="6173">
                        <c:v>2.3388400000000002E-12</c:v>
                      </c:pt>
                      <c:pt idx="6174">
                        <c:v>3.0268400000000001E-12</c:v>
                      </c:pt>
                      <c:pt idx="6175">
                        <c:v>3.0268400000000001E-12</c:v>
                      </c:pt>
                      <c:pt idx="6176">
                        <c:v>2.49006E-12</c:v>
                      </c:pt>
                      <c:pt idx="6177">
                        <c:v>2.49006E-12</c:v>
                      </c:pt>
                      <c:pt idx="6178">
                        <c:v>3.5277100000000001E-12</c:v>
                      </c:pt>
                      <c:pt idx="6179">
                        <c:v>3.5277100000000001E-12</c:v>
                      </c:pt>
                      <c:pt idx="6180">
                        <c:v>3.9143200000000002E-12</c:v>
                      </c:pt>
                      <c:pt idx="6181">
                        <c:v>3.9143200000000002E-12</c:v>
                      </c:pt>
                      <c:pt idx="6182">
                        <c:v>3.5480300000000002E-12</c:v>
                      </c:pt>
                      <c:pt idx="6183">
                        <c:v>3.5480300000000002E-12</c:v>
                      </c:pt>
                      <c:pt idx="6184">
                        <c:v>2.2511800000000001E-12</c:v>
                      </c:pt>
                      <c:pt idx="6185">
                        <c:v>2.2511800000000001E-12</c:v>
                      </c:pt>
                      <c:pt idx="6186">
                        <c:v>2.7067399999999998E-12</c:v>
                      </c:pt>
                      <c:pt idx="6187">
                        <c:v>2.7067399999999998E-12</c:v>
                      </c:pt>
                      <c:pt idx="6188">
                        <c:v>2.31294E-12</c:v>
                      </c:pt>
                      <c:pt idx="6189">
                        <c:v>2.31294E-12</c:v>
                      </c:pt>
                      <c:pt idx="6190">
                        <c:v>3.0395099999999998E-12</c:v>
                      </c:pt>
                      <c:pt idx="6191">
                        <c:v>3.0395099999999998E-12</c:v>
                      </c:pt>
                      <c:pt idx="6192">
                        <c:v>3.9392599999999999E-12</c:v>
                      </c:pt>
                      <c:pt idx="6193">
                        <c:v>3.9392599999999999E-12</c:v>
                      </c:pt>
                      <c:pt idx="6194">
                        <c:v>4.6562799999999996E-12</c:v>
                      </c:pt>
                      <c:pt idx="6195">
                        <c:v>4.6562799999999996E-12</c:v>
                      </c:pt>
                      <c:pt idx="6196">
                        <c:v>3.4025899999999999E-12</c:v>
                      </c:pt>
                      <c:pt idx="6197">
                        <c:v>3.4025899999999999E-12</c:v>
                      </c:pt>
                      <c:pt idx="6198">
                        <c:v>3.4102000000000002E-12</c:v>
                      </c:pt>
                      <c:pt idx="6199">
                        <c:v>3.4102000000000002E-12</c:v>
                      </c:pt>
                      <c:pt idx="6200">
                        <c:v>2.92266E-12</c:v>
                      </c:pt>
                      <c:pt idx="6201">
                        <c:v>2.92266E-12</c:v>
                      </c:pt>
                      <c:pt idx="6202">
                        <c:v>3.2207900000000001E-12</c:v>
                      </c:pt>
                      <c:pt idx="6203">
                        <c:v>3.2207900000000001E-12</c:v>
                      </c:pt>
                      <c:pt idx="6204">
                        <c:v>3.13344E-12</c:v>
                      </c:pt>
                      <c:pt idx="6205">
                        <c:v>3.13344E-12</c:v>
                      </c:pt>
                      <c:pt idx="6206">
                        <c:v>3.1610299999999999E-12</c:v>
                      </c:pt>
                      <c:pt idx="6207">
                        <c:v>3.1610299999999999E-12</c:v>
                      </c:pt>
                      <c:pt idx="6208">
                        <c:v>4.1099400000000002E-12</c:v>
                      </c:pt>
                      <c:pt idx="6209">
                        <c:v>4.1099400000000002E-12</c:v>
                      </c:pt>
                      <c:pt idx="6210">
                        <c:v>2.7986600000000001E-12</c:v>
                      </c:pt>
                      <c:pt idx="6211">
                        <c:v>2.7986600000000001E-12</c:v>
                      </c:pt>
                      <c:pt idx="6212">
                        <c:v>2.1307699999999998E-12</c:v>
                      </c:pt>
                      <c:pt idx="6213">
                        <c:v>2.1307699999999998E-12</c:v>
                      </c:pt>
                      <c:pt idx="6214">
                        <c:v>2.91326E-12</c:v>
                      </c:pt>
                      <c:pt idx="6215">
                        <c:v>2.91326E-12</c:v>
                      </c:pt>
                      <c:pt idx="6216">
                        <c:v>3.1092700000000001E-12</c:v>
                      </c:pt>
                      <c:pt idx="6217">
                        <c:v>3.1092700000000001E-12</c:v>
                      </c:pt>
                      <c:pt idx="6218">
                        <c:v>5.2640700000000002E-12</c:v>
                      </c:pt>
                      <c:pt idx="6219">
                        <c:v>5.2640700000000002E-12</c:v>
                      </c:pt>
                      <c:pt idx="6220">
                        <c:v>3.5844E-12</c:v>
                      </c:pt>
                      <c:pt idx="6221">
                        <c:v>3.5844E-12</c:v>
                      </c:pt>
                      <c:pt idx="6222">
                        <c:v>2.9850500000000001E-12</c:v>
                      </c:pt>
                      <c:pt idx="6223">
                        <c:v>2.9850500000000001E-12</c:v>
                      </c:pt>
                      <c:pt idx="6224">
                        <c:v>3.86806E-12</c:v>
                      </c:pt>
                      <c:pt idx="6225">
                        <c:v>3.86806E-12</c:v>
                      </c:pt>
                      <c:pt idx="6226">
                        <c:v>2.6396000000000002E-12</c:v>
                      </c:pt>
                      <c:pt idx="6227">
                        <c:v>2.6396000000000002E-12</c:v>
                      </c:pt>
                      <c:pt idx="6228">
                        <c:v>2.3887499999999999E-12</c:v>
                      </c:pt>
                      <c:pt idx="6229">
                        <c:v>2.3887499999999999E-12</c:v>
                      </c:pt>
                      <c:pt idx="6230">
                        <c:v>3.3725400000000001E-12</c:v>
                      </c:pt>
                      <c:pt idx="6231">
                        <c:v>3.3725400000000001E-12</c:v>
                      </c:pt>
                      <c:pt idx="6232">
                        <c:v>3.6680499999999999E-12</c:v>
                      </c:pt>
                      <c:pt idx="6233">
                        <c:v>3.6680499999999999E-12</c:v>
                      </c:pt>
                      <c:pt idx="6234">
                        <c:v>3.8675400000000003E-12</c:v>
                      </c:pt>
                      <c:pt idx="6235">
                        <c:v>3.8675400000000003E-12</c:v>
                      </c:pt>
                      <c:pt idx="6236">
                        <c:v>2.7075800000000001E-12</c:v>
                      </c:pt>
                      <c:pt idx="6237">
                        <c:v>2.7075800000000001E-12</c:v>
                      </c:pt>
                      <c:pt idx="6238">
                        <c:v>2.9866600000000001E-12</c:v>
                      </c:pt>
                      <c:pt idx="6239">
                        <c:v>2.9866600000000001E-12</c:v>
                      </c:pt>
                      <c:pt idx="6240">
                        <c:v>2.5191800000000002E-12</c:v>
                      </c:pt>
                      <c:pt idx="6241">
                        <c:v>2.5191800000000002E-12</c:v>
                      </c:pt>
                      <c:pt idx="6242">
                        <c:v>2.3313599999999999E-12</c:v>
                      </c:pt>
                      <c:pt idx="6243">
                        <c:v>2.3313599999999999E-12</c:v>
                      </c:pt>
                      <c:pt idx="6244">
                        <c:v>2.5369399999999999E-12</c:v>
                      </c:pt>
                      <c:pt idx="6245">
                        <c:v>2.5369399999999999E-12</c:v>
                      </c:pt>
                      <c:pt idx="6246">
                        <c:v>3.2268599999999998E-12</c:v>
                      </c:pt>
                      <c:pt idx="6247">
                        <c:v>3.2268599999999998E-12</c:v>
                      </c:pt>
                      <c:pt idx="6248">
                        <c:v>2.89369E-12</c:v>
                      </c:pt>
                      <c:pt idx="6249">
                        <c:v>2.89369E-12</c:v>
                      </c:pt>
                      <c:pt idx="6250">
                        <c:v>3.4892099999999998E-12</c:v>
                      </c:pt>
                      <c:pt idx="6251">
                        <c:v>3.4892099999999998E-12</c:v>
                      </c:pt>
                      <c:pt idx="6252">
                        <c:v>2.4790900000000001E-12</c:v>
                      </c:pt>
                      <c:pt idx="6253">
                        <c:v>2.4790900000000001E-12</c:v>
                      </c:pt>
                      <c:pt idx="6254">
                        <c:v>5.2608999999999999E-12</c:v>
                      </c:pt>
                      <c:pt idx="6255">
                        <c:v>5.2608999999999999E-12</c:v>
                      </c:pt>
                      <c:pt idx="6256">
                        <c:v>2.3749699999999999E-12</c:v>
                      </c:pt>
                      <c:pt idx="6257">
                        <c:v>2.3749699999999999E-12</c:v>
                      </c:pt>
                      <c:pt idx="6258">
                        <c:v>2.2612700000000001E-12</c:v>
                      </c:pt>
                      <c:pt idx="6259">
                        <c:v>2.2612700000000001E-12</c:v>
                      </c:pt>
                      <c:pt idx="6260">
                        <c:v>4.2479200000000003E-12</c:v>
                      </c:pt>
                      <c:pt idx="6261">
                        <c:v>4.2479200000000003E-12</c:v>
                      </c:pt>
                      <c:pt idx="6262">
                        <c:v>2.4982500000000002E-12</c:v>
                      </c:pt>
                      <c:pt idx="6263">
                        <c:v>2.4982500000000002E-12</c:v>
                      </c:pt>
                      <c:pt idx="6264">
                        <c:v>2.3951799999999999E-12</c:v>
                      </c:pt>
                      <c:pt idx="6265">
                        <c:v>2.3951799999999999E-12</c:v>
                      </c:pt>
                      <c:pt idx="6266">
                        <c:v>3.8081199999999997E-12</c:v>
                      </c:pt>
                      <c:pt idx="6267">
                        <c:v>3.8081199999999997E-12</c:v>
                      </c:pt>
                      <c:pt idx="6268">
                        <c:v>4.2317899999999997E-12</c:v>
                      </c:pt>
                      <c:pt idx="6269">
                        <c:v>4.2317899999999997E-12</c:v>
                      </c:pt>
                      <c:pt idx="6270">
                        <c:v>2.7477199999999999E-12</c:v>
                      </c:pt>
                      <c:pt idx="6271">
                        <c:v>2.7477199999999999E-12</c:v>
                      </c:pt>
                      <c:pt idx="6272">
                        <c:v>2.3869699999999999E-12</c:v>
                      </c:pt>
                      <c:pt idx="6273">
                        <c:v>2.3869699999999999E-12</c:v>
                      </c:pt>
                      <c:pt idx="6274">
                        <c:v>3.7405200000000003E-12</c:v>
                      </c:pt>
                      <c:pt idx="6275">
                        <c:v>3.7405200000000003E-12</c:v>
                      </c:pt>
                      <c:pt idx="6276">
                        <c:v>3.0545500000000001E-12</c:v>
                      </c:pt>
                      <c:pt idx="6277">
                        <c:v>3.0545500000000001E-12</c:v>
                      </c:pt>
                      <c:pt idx="6278">
                        <c:v>3.6559399999999999E-12</c:v>
                      </c:pt>
                      <c:pt idx="6279">
                        <c:v>3.6559399999999999E-12</c:v>
                      </c:pt>
                      <c:pt idx="6280">
                        <c:v>3.5394199999999999E-12</c:v>
                      </c:pt>
                      <c:pt idx="6281">
                        <c:v>3.5394199999999999E-12</c:v>
                      </c:pt>
                      <c:pt idx="6282">
                        <c:v>2.4863E-12</c:v>
                      </c:pt>
                      <c:pt idx="6283">
                        <c:v>2.4863E-12</c:v>
                      </c:pt>
                      <c:pt idx="6284">
                        <c:v>2.2594600000000001E-12</c:v>
                      </c:pt>
                      <c:pt idx="6285">
                        <c:v>2.2594600000000001E-12</c:v>
                      </c:pt>
                      <c:pt idx="6286">
                        <c:v>3.5603799999999998E-12</c:v>
                      </c:pt>
                      <c:pt idx="6287">
                        <c:v>3.5603799999999998E-12</c:v>
                      </c:pt>
                      <c:pt idx="6288">
                        <c:v>3.1159000000000001E-12</c:v>
                      </c:pt>
                      <c:pt idx="6289">
                        <c:v>3.1159000000000001E-12</c:v>
                      </c:pt>
                      <c:pt idx="6290">
                        <c:v>2.2171599999999998E-12</c:v>
                      </c:pt>
                      <c:pt idx="6291">
                        <c:v>2.2171599999999998E-12</c:v>
                      </c:pt>
                      <c:pt idx="6292">
                        <c:v>5.0481300000000002E-12</c:v>
                      </c:pt>
                      <c:pt idx="6293">
                        <c:v>5.0481300000000002E-12</c:v>
                      </c:pt>
                      <c:pt idx="6294">
                        <c:v>2.2954799999999998E-12</c:v>
                      </c:pt>
                      <c:pt idx="6295">
                        <c:v>2.2954799999999998E-12</c:v>
                      </c:pt>
                      <c:pt idx="6296">
                        <c:v>5.2375499999999996E-12</c:v>
                      </c:pt>
                      <c:pt idx="6297">
                        <c:v>5.2375499999999996E-12</c:v>
                      </c:pt>
                      <c:pt idx="6298">
                        <c:v>5.3661300000000003E-12</c:v>
                      </c:pt>
                      <c:pt idx="6299">
                        <c:v>5.3661300000000003E-12</c:v>
                      </c:pt>
                      <c:pt idx="6300">
                        <c:v>2.78829E-12</c:v>
                      </c:pt>
                      <c:pt idx="6301">
                        <c:v>2.78829E-12</c:v>
                      </c:pt>
                      <c:pt idx="6302">
                        <c:v>3.8983999999999996E-12</c:v>
                      </c:pt>
                      <c:pt idx="6303">
                        <c:v>3.8983999999999996E-12</c:v>
                      </c:pt>
                      <c:pt idx="6304">
                        <c:v>5.8798200000000003E-12</c:v>
                      </c:pt>
                      <c:pt idx="6305">
                        <c:v>5.8798200000000003E-12</c:v>
                      </c:pt>
                      <c:pt idx="6306">
                        <c:v>3.0419300000000001E-12</c:v>
                      </c:pt>
                      <c:pt idx="6307">
                        <c:v>3.0419300000000001E-12</c:v>
                      </c:pt>
                      <c:pt idx="6308">
                        <c:v>2.8047800000000001E-12</c:v>
                      </c:pt>
                      <c:pt idx="6309">
                        <c:v>2.8047800000000001E-12</c:v>
                      </c:pt>
                      <c:pt idx="6310">
                        <c:v>2.7313500000000001E-12</c:v>
                      </c:pt>
                      <c:pt idx="6311">
                        <c:v>2.7313500000000001E-12</c:v>
                      </c:pt>
                      <c:pt idx="6312">
                        <c:v>3.7876300000000001E-12</c:v>
                      </c:pt>
                      <c:pt idx="6313">
                        <c:v>3.7876300000000001E-12</c:v>
                      </c:pt>
                      <c:pt idx="6314">
                        <c:v>2.41085E-12</c:v>
                      </c:pt>
                      <c:pt idx="6315">
                        <c:v>2.41085E-12</c:v>
                      </c:pt>
                      <c:pt idx="6316">
                        <c:v>4.3258300000000004E-12</c:v>
                      </c:pt>
                      <c:pt idx="6317">
                        <c:v>4.3258300000000004E-12</c:v>
                      </c:pt>
                      <c:pt idx="6318">
                        <c:v>2.2584600000000001E-12</c:v>
                      </c:pt>
                      <c:pt idx="6319">
                        <c:v>2.2584600000000001E-12</c:v>
                      </c:pt>
                      <c:pt idx="6320">
                        <c:v>3.6796300000000001E-12</c:v>
                      </c:pt>
                      <c:pt idx="6321">
                        <c:v>3.6796300000000001E-12</c:v>
                      </c:pt>
                      <c:pt idx="6322">
                        <c:v>3.4327499999999999E-12</c:v>
                      </c:pt>
                      <c:pt idx="6323">
                        <c:v>3.4327499999999999E-12</c:v>
                      </c:pt>
                      <c:pt idx="6324">
                        <c:v>2.2477900000000001E-12</c:v>
                      </c:pt>
                      <c:pt idx="6325">
                        <c:v>2.2477900000000001E-12</c:v>
                      </c:pt>
                      <c:pt idx="6326">
                        <c:v>2.3419599999999998E-12</c:v>
                      </c:pt>
                      <c:pt idx="6327">
                        <c:v>2.3419599999999998E-12</c:v>
                      </c:pt>
                      <c:pt idx="6328">
                        <c:v>3.3026799999999998E-12</c:v>
                      </c:pt>
                      <c:pt idx="6329">
                        <c:v>3.3026799999999998E-12</c:v>
                      </c:pt>
                      <c:pt idx="6330">
                        <c:v>4.1535200000000003E-12</c:v>
                      </c:pt>
                      <c:pt idx="6331">
                        <c:v>4.1535200000000003E-12</c:v>
                      </c:pt>
                      <c:pt idx="6332">
                        <c:v>2.3036299999999999E-12</c:v>
                      </c:pt>
                      <c:pt idx="6333">
                        <c:v>2.3036299999999999E-12</c:v>
                      </c:pt>
                      <c:pt idx="6334">
                        <c:v>3.4986199999999999E-12</c:v>
                      </c:pt>
                      <c:pt idx="6335">
                        <c:v>3.4986199999999999E-12</c:v>
                      </c:pt>
                      <c:pt idx="6336">
                        <c:v>3.0443999999999998E-12</c:v>
                      </c:pt>
                      <c:pt idx="6337">
                        <c:v>3.0443999999999998E-12</c:v>
                      </c:pt>
                      <c:pt idx="6338">
                        <c:v>2.4997599999999998E-12</c:v>
                      </c:pt>
                      <c:pt idx="6339">
                        <c:v>2.4997599999999998E-12</c:v>
                      </c:pt>
                      <c:pt idx="6340">
                        <c:v>2.5462799999999999E-12</c:v>
                      </c:pt>
                      <c:pt idx="6341">
                        <c:v>2.5462799999999999E-12</c:v>
                      </c:pt>
                      <c:pt idx="6342">
                        <c:v>2.3929599999999999E-12</c:v>
                      </c:pt>
                      <c:pt idx="6343">
                        <c:v>2.3929599999999999E-12</c:v>
                      </c:pt>
                      <c:pt idx="6344">
                        <c:v>2.9521500000000001E-12</c:v>
                      </c:pt>
                      <c:pt idx="6345">
                        <c:v>2.9521500000000001E-12</c:v>
                      </c:pt>
                      <c:pt idx="6346">
                        <c:v>2.4010100000000001E-12</c:v>
                      </c:pt>
                      <c:pt idx="6347">
                        <c:v>2.4010100000000001E-12</c:v>
                      </c:pt>
                      <c:pt idx="6348">
                        <c:v>2.49102E-12</c:v>
                      </c:pt>
                      <c:pt idx="6349">
                        <c:v>2.49102E-12</c:v>
                      </c:pt>
                      <c:pt idx="6350">
                        <c:v>3.81922E-12</c:v>
                      </c:pt>
                      <c:pt idx="6351">
                        <c:v>3.81922E-12</c:v>
                      </c:pt>
                      <c:pt idx="6352">
                        <c:v>2.5429800000000001E-12</c:v>
                      </c:pt>
                      <c:pt idx="6353">
                        <c:v>2.5429800000000001E-12</c:v>
                      </c:pt>
                      <c:pt idx="6354">
                        <c:v>2.5803900000000001E-12</c:v>
                      </c:pt>
                      <c:pt idx="6355">
                        <c:v>2.5803900000000001E-12</c:v>
                      </c:pt>
                      <c:pt idx="6356">
                        <c:v>3.1234399999999999E-12</c:v>
                      </c:pt>
                      <c:pt idx="6357">
                        <c:v>3.1234399999999999E-12</c:v>
                      </c:pt>
                      <c:pt idx="6358">
                        <c:v>3.06914E-12</c:v>
                      </c:pt>
                      <c:pt idx="6359">
                        <c:v>3.06914E-12</c:v>
                      </c:pt>
                      <c:pt idx="6360">
                        <c:v>2.3878800000000001E-12</c:v>
                      </c:pt>
                      <c:pt idx="6361">
                        <c:v>2.3878800000000001E-12</c:v>
                      </c:pt>
                      <c:pt idx="6362">
                        <c:v>2.2197299999999999E-12</c:v>
                      </c:pt>
                      <c:pt idx="6363">
                        <c:v>2.2197299999999999E-12</c:v>
                      </c:pt>
                      <c:pt idx="6364">
                        <c:v>2.2842500000000001E-12</c:v>
                      </c:pt>
                      <c:pt idx="6365">
                        <c:v>2.2842500000000001E-12</c:v>
                      </c:pt>
                      <c:pt idx="6366">
                        <c:v>2.5357399999999999E-12</c:v>
                      </c:pt>
                      <c:pt idx="6367">
                        <c:v>2.5357399999999999E-12</c:v>
                      </c:pt>
                      <c:pt idx="6368">
                        <c:v>2.9686799999999998E-12</c:v>
                      </c:pt>
                      <c:pt idx="6369">
                        <c:v>2.9686799999999998E-12</c:v>
                      </c:pt>
                      <c:pt idx="6370">
                        <c:v>2.4740799999999999E-12</c:v>
                      </c:pt>
                      <c:pt idx="6371">
                        <c:v>2.4740799999999999E-12</c:v>
                      </c:pt>
                      <c:pt idx="6372">
                        <c:v>6.3892799999999996E-12</c:v>
                      </c:pt>
                      <c:pt idx="6373">
                        <c:v>6.3892799999999996E-12</c:v>
                      </c:pt>
                      <c:pt idx="6374">
                        <c:v>3.87367E-12</c:v>
                      </c:pt>
                      <c:pt idx="6375">
                        <c:v>3.87367E-12</c:v>
                      </c:pt>
                      <c:pt idx="6376">
                        <c:v>3.9801200000000002E-12</c:v>
                      </c:pt>
                      <c:pt idx="6377">
                        <c:v>3.9801200000000002E-12</c:v>
                      </c:pt>
                      <c:pt idx="6378">
                        <c:v>3.8314399999999997E-12</c:v>
                      </c:pt>
                      <c:pt idx="6379">
                        <c:v>3.8314399999999997E-12</c:v>
                      </c:pt>
                      <c:pt idx="6380">
                        <c:v>2.3251200000000001E-12</c:v>
                      </c:pt>
                      <c:pt idx="6381">
                        <c:v>2.3251200000000001E-12</c:v>
                      </c:pt>
                      <c:pt idx="6382">
                        <c:v>2.4688499999999999E-12</c:v>
                      </c:pt>
                      <c:pt idx="6383">
                        <c:v>2.4688499999999999E-12</c:v>
                      </c:pt>
                      <c:pt idx="6384">
                        <c:v>3.9970900000000003E-12</c:v>
                      </c:pt>
                      <c:pt idx="6385">
                        <c:v>3.9970900000000003E-12</c:v>
                      </c:pt>
                      <c:pt idx="6386">
                        <c:v>2.57751E-12</c:v>
                      </c:pt>
                      <c:pt idx="6387">
                        <c:v>2.57751E-12</c:v>
                      </c:pt>
                      <c:pt idx="6388">
                        <c:v>2.5187600000000001E-12</c:v>
                      </c:pt>
                      <c:pt idx="6389">
                        <c:v>2.5187600000000001E-12</c:v>
                      </c:pt>
                      <c:pt idx="6390">
                        <c:v>2.5131500000000001E-12</c:v>
                      </c:pt>
                      <c:pt idx="6391">
                        <c:v>2.5131500000000001E-12</c:v>
                      </c:pt>
                      <c:pt idx="6392">
                        <c:v>3.1517599999999999E-12</c:v>
                      </c:pt>
                      <c:pt idx="6393">
                        <c:v>3.1517599999999999E-12</c:v>
                      </c:pt>
                      <c:pt idx="6394">
                        <c:v>3.2763000000000001E-12</c:v>
                      </c:pt>
                      <c:pt idx="6395">
                        <c:v>3.2763000000000001E-12</c:v>
                      </c:pt>
                      <c:pt idx="6396">
                        <c:v>3.48139E-12</c:v>
                      </c:pt>
                      <c:pt idx="6397">
                        <c:v>3.48139E-12</c:v>
                      </c:pt>
                      <c:pt idx="6398">
                        <c:v>4.1996399999999997E-12</c:v>
                      </c:pt>
                      <c:pt idx="6399">
                        <c:v>4.1996399999999997E-12</c:v>
                      </c:pt>
                      <c:pt idx="6400">
                        <c:v>2.4308400000000002E-12</c:v>
                      </c:pt>
                      <c:pt idx="6401">
                        <c:v>2.4308400000000002E-12</c:v>
                      </c:pt>
                      <c:pt idx="6402">
                        <c:v>6.0154299999999999E-12</c:v>
                      </c:pt>
                      <c:pt idx="6403">
                        <c:v>6.0154299999999999E-12</c:v>
                      </c:pt>
                      <c:pt idx="6404">
                        <c:v>2.44738E-12</c:v>
                      </c:pt>
                      <c:pt idx="6405">
                        <c:v>2.44738E-12</c:v>
                      </c:pt>
                      <c:pt idx="6406">
                        <c:v>4.4147300000000001E-12</c:v>
                      </c:pt>
                      <c:pt idx="6407">
                        <c:v>4.4147300000000001E-12</c:v>
                      </c:pt>
                      <c:pt idx="6408">
                        <c:v>2.6425000000000001E-12</c:v>
                      </c:pt>
                      <c:pt idx="6409">
                        <c:v>2.6425000000000001E-12</c:v>
                      </c:pt>
                      <c:pt idx="6410">
                        <c:v>2.4820799999999999E-12</c:v>
                      </c:pt>
                      <c:pt idx="6411">
                        <c:v>2.4820799999999999E-12</c:v>
                      </c:pt>
                      <c:pt idx="6412">
                        <c:v>2.21458E-12</c:v>
                      </c:pt>
                      <c:pt idx="6413">
                        <c:v>2.21458E-12</c:v>
                      </c:pt>
                      <c:pt idx="6414">
                        <c:v>3.6931200000000003E-12</c:v>
                      </c:pt>
                      <c:pt idx="6415">
                        <c:v>3.6931200000000003E-12</c:v>
                      </c:pt>
                      <c:pt idx="6416">
                        <c:v>2.5231800000000002E-12</c:v>
                      </c:pt>
                      <c:pt idx="6417">
                        <c:v>2.5231800000000002E-12</c:v>
                      </c:pt>
                      <c:pt idx="6418">
                        <c:v>2.9899400000000001E-12</c:v>
                      </c:pt>
                      <c:pt idx="6419">
                        <c:v>2.9899400000000001E-12</c:v>
                      </c:pt>
                      <c:pt idx="6420">
                        <c:v>5.0253500000000002E-12</c:v>
                      </c:pt>
                      <c:pt idx="6421">
                        <c:v>5.0253500000000002E-12</c:v>
                      </c:pt>
                      <c:pt idx="6422">
                        <c:v>3.9158900000000002E-12</c:v>
                      </c:pt>
                      <c:pt idx="6423">
                        <c:v>3.9158900000000002E-12</c:v>
                      </c:pt>
                      <c:pt idx="6424">
                        <c:v>2.3576500000000002E-12</c:v>
                      </c:pt>
                      <c:pt idx="6425">
                        <c:v>2.3576500000000002E-12</c:v>
                      </c:pt>
                      <c:pt idx="6426">
                        <c:v>3.8866499999999998E-12</c:v>
                      </c:pt>
                      <c:pt idx="6427">
                        <c:v>3.8866499999999998E-12</c:v>
                      </c:pt>
                      <c:pt idx="6428">
                        <c:v>2.3770100000000002E-12</c:v>
                      </c:pt>
                      <c:pt idx="6429">
                        <c:v>2.3770100000000002E-12</c:v>
                      </c:pt>
                      <c:pt idx="6430">
                        <c:v>3.8643300000000004E-12</c:v>
                      </c:pt>
                      <c:pt idx="6431">
                        <c:v>3.8643300000000004E-12</c:v>
                      </c:pt>
                      <c:pt idx="6432">
                        <c:v>3.0868799999999999E-12</c:v>
                      </c:pt>
                      <c:pt idx="6433">
                        <c:v>3.0868799999999999E-12</c:v>
                      </c:pt>
                      <c:pt idx="6434">
                        <c:v>3.0715199999999998E-12</c:v>
                      </c:pt>
                      <c:pt idx="6435">
                        <c:v>3.0715199999999998E-12</c:v>
                      </c:pt>
                      <c:pt idx="6436">
                        <c:v>3.2633499999999998E-12</c:v>
                      </c:pt>
                      <c:pt idx="6437">
                        <c:v>3.2633499999999998E-12</c:v>
                      </c:pt>
                      <c:pt idx="6438">
                        <c:v>2.28274E-12</c:v>
                      </c:pt>
                      <c:pt idx="6439">
                        <c:v>2.28274E-12</c:v>
                      </c:pt>
                      <c:pt idx="6440">
                        <c:v>2.3262900000000002E-12</c:v>
                      </c:pt>
                      <c:pt idx="6441">
                        <c:v>2.3262900000000002E-12</c:v>
                      </c:pt>
                      <c:pt idx="6442">
                        <c:v>3.5252299999999999E-12</c:v>
                      </c:pt>
                      <c:pt idx="6443">
                        <c:v>3.5252299999999999E-12</c:v>
                      </c:pt>
                      <c:pt idx="6444">
                        <c:v>2.6944599999999998E-12</c:v>
                      </c:pt>
                      <c:pt idx="6445">
                        <c:v>2.6944599999999998E-12</c:v>
                      </c:pt>
                      <c:pt idx="6446">
                        <c:v>4.2040800000000004E-12</c:v>
                      </c:pt>
                      <c:pt idx="6447">
                        <c:v>4.2040800000000004E-12</c:v>
                      </c:pt>
                      <c:pt idx="6448">
                        <c:v>3.10738E-12</c:v>
                      </c:pt>
                      <c:pt idx="6449">
                        <c:v>3.10738E-12</c:v>
                      </c:pt>
                      <c:pt idx="6450">
                        <c:v>3.38885E-12</c:v>
                      </c:pt>
                      <c:pt idx="6451">
                        <c:v>3.38885E-12</c:v>
                      </c:pt>
                      <c:pt idx="6452">
                        <c:v>3.3514599999999999E-12</c:v>
                      </c:pt>
                      <c:pt idx="6453">
                        <c:v>3.3514599999999999E-12</c:v>
                      </c:pt>
                      <c:pt idx="6454">
                        <c:v>3.73872E-12</c:v>
                      </c:pt>
                      <c:pt idx="6455">
                        <c:v>3.73872E-12</c:v>
                      </c:pt>
                      <c:pt idx="6456">
                        <c:v>3.0476100000000002E-12</c:v>
                      </c:pt>
                      <c:pt idx="6457">
                        <c:v>3.0476100000000002E-12</c:v>
                      </c:pt>
                      <c:pt idx="6458">
                        <c:v>3.1966999999999999E-12</c:v>
                      </c:pt>
                      <c:pt idx="6459">
                        <c:v>3.1966999999999999E-12</c:v>
                      </c:pt>
                      <c:pt idx="6460">
                        <c:v>3.42168E-12</c:v>
                      </c:pt>
                      <c:pt idx="6461">
                        <c:v>3.42168E-12</c:v>
                      </c:pt>
                      <c:pt idx="6462">
                        <c:v>2.33951E-12</c:v>
                      </c:pt>
                      <c:pt idx="6463">
                        <c:v>2.33951E-12</c:v>
                      </c:pt>
                      <c:pt idx="6464">
                        <c:v>4.2042899999999996E-12</c:v>
                      </c:pt>
                      <c:pt idx="6465">
                        <c:v>4.2042899999999996E-12</c:v>
                      </c:pt>
                      <c:pt idx="6466">
                        <c:v>2.17104E-12</c:v>
                      </c:pt>
                      <c:pt idx="6467">
                        <c:v>2.17104E-12</c:v>
                      </c:pt>
                      <c:pt idx="6468">
                        <c:v>2.3507499999999999E-12</c:v>
                      </c:pt>
                      <c:pt idx="6469">
                        <c:v>2.3507499999999999E-12</c:v>
                      </c:pt>
                      <c:pt idx="6470">
                        <c:v>2.41759E-12</c:v>
                      </c:pt>
                      <c:pt idx="6471">
                        <c:v>2.41759E-12</c:v>
                      </c:pt>
                      <c:pt idx="6472">
                        <c:v>3.3186100000000001E-12</c:v>
                      </c:pt>
                      <c:pt idx="6473">
                        <c:v>3.3186100000000001E-12</c:v>
                      </c:pt>
                      <c:pt idx="6474">
                        <c:v>3.5986499999999998E-12</c:v>
                      </c:pt>
                      <c:pt idx="6475">
                        <c:v>3.5986499999999998E-12</c:v>
                      </c:pt>
                      <c:pt idx="6476">
                        <c:v>7.2570100000000004E-12</c:v>
                      </c:pt>
                      <c:pt idx="6477">
                        <c:v>7.2570100000000004E-12</c:v>
                      </c:pt>
                      <c:pt idx="6478">
                        <c:v>2.1014599999999998E-12</c:v>
                      </c:pt>
                      <c:pt idx="6479">
                        <c:v>2.1014599999999998E-12</c:v>
                      </c:pt>
                      <c:pt idx="6480">
                        <c:v>3.3802400000000001E-12</c:v>
                      </c:pt>
                      <c:pt idx="6481">
                        <c:v>3.3802400000000001E-12</c:v>
                      </c:pt>
                      <c:pt idx="6482">
                        <c:v>2.4133099999999999E-12</c:v>
                      </c:pt>
                      <c:pt idx="6483">
                        <c:v>2.4133099999999999E-12</c:v>
                      </c:pt>
                      <c:pt idx="6484">
                        <c:v>3.38782E-12</c:v>
                      </c:pt>
                      <c:pt idx="6485">
                        <c:v>3.38782E-12</c:v>
                      </c:pt>
                      <c:pt idx="6486">
                        <c:v>5.1333700000000004E-12</c:v>
                      </c:pt>
                      <c:pt idx="6487">
                        <c:v>5.1333700000000004E-12</c:v>
                      </c:pt>
                      <c:pt idx="6488">
                        <c:v>2.2944400000000001E-12</c:v>
                      </c:pt>
                      <c:pt idx="6489">
                        <c:v>2.2944400000000001E-12</c:v>
                      </c:pt>
                      <c:pt idx="6490">
                        <c:v>2.9307499999999998E-12</c:v>
                      </c:pt>
                      <c:pt idx="6491">
                        <c:v>2.9307499999999998E-12</c:v>
                      </c:pt>
                      <c:pt idx="6492">
                        <c:v>2.23007E-12</c:v>
                      </c:pt>
                      <c:pt idx="6493">
                        <c:v>2.23007E-12</c:v>
                      </c:pt>
                      <c:pt idx="6494">
                        <c:v>2.4997500000000001E-12</c:v>
                      </c:pt>
                      <c:pt idx="6495">
                        <c:v>2.4997500000000001E-12</c:v>
                      </c:pt>
                      <c:pt idx="6496">
                        <c:v>4.0690300000000001E-12</c:v>
                      </c:pt>
                      <c:pt idx="6497">
                        <c:v>4.0690300000000001E-12</c:v>
                      </c:pt>
                      <c:pt idx="6498">
                        <c:v>2.9371000000000001E-12</c:v>
                      </c:pt>
                      <c:pt idx="6499">
                        <c:v>2.9371000000000001E-12</c:v>
                      </c:pt>
                      <c:pt idx="6500">
                        <c:v>2.2386399999999998E-12</c:v>
                      </c:pt>
                      <c:pt idx="6501">
                        <c:v>2.2386399999999998E-12</c:v>
                      </c:pt>
                      <c:pt idx="6502">
                        <c:v>2.8076600000000002E-12</c:v>
                      </c:pt>
                      <c:pt idx="6503">
                        <c:v>2.8076600000000002E-12</c:v>
                      </c:pt>
                      <c:pt idx="6504">
                        <c:v>2.94968E-12</c:v>
                      </c:pt>
                      <c:pt idx="6505">
                        <c:v>2.94968E-12</c:v>
                      </c:pt>
                      <c:pt idx="6506">
                        <c:v>2.0143599999999999E-12</c:v>
                      </c:pt>
                      <c:pt idx="6507">
                        <c:v>2.0143599999999999E-12</c:v>
                      </c:pt>
                      <c:pt idx="6508">
                        <c:v>2.4030700000000002E-12</c:v>
                      </c:pt>
                      <c:pt idx="6509">
                        <c:v>2.4030700000000002E-12</c:v>
                      </c:pt>
                      <c:pt idx="6510">
                        <c:v>1.68314E-12</c:v>
                      </c:pt>
                      <c:pt idx="6511">
                        <c:v>1.68314E-12</c:v>
                      </c:pt>
                      <c:pt idx="6512">
                        <c:v>3.25984E-12</c:v>
                      </c:pt>
                      <c:pt idx="6513">
                        <c:v>3.25984E-12</c:v>
                      </c:pt>
                      <c:pt idx="6514">
                        <c:v>1.5922E-12</c:v>
                      </c:pt>
                      <c:pt idx="6515">
                        <c:v>1.5922E-12</c:v>
                      </c:pt>
                      <c:pt idx="6516">
                        <c:v>1.6809900000000001E-12</c:v>
                      </c:pt>
                      <c:pt idx="6517">
                        <c:v>1.6809900000000001E-12</c:v>
                      </c:pt>
                      <c:pt idx="6518">
                        <c:v>4.1491300000000001E-12</c:v>
                      </c:pt>
                      <c:pt idx="6519">
                        <c:v>4.1491300000000001E-12</c:v>
                      </c:pt>
                      <c:pt idx="6520">
                        <c:v>1.7588300000000001E-12</c:v>
                      </c:pt>
                      <c:pt idx="6521">
                        <c:v>1.7588300000000001E-12</c:v>
                      </c:pt>
                      <c:pt idx="6522">
                        <c:v>1.78408E-12</c:v>
                      </c:pt>
                      <c:pt idx="6523">
                        <c:v>1.78408E-12</c:v>
                      </c:pt>
                      <c:pt idx="6524">
                        <c:v>3.6195100000000002E-12</c:v>
                      </c:pt>
                      <c:pt idx="6525">
                        <c:v>3.6195100000000002E-12</c:v>
                      </c:pt>
                      <c:pt idx="6526">
                        <c:v>1.81488E-12</c:v>
                      </c:pt>
                      <c:pt idx="6527">
                        <c:v>1.81488E-12</c:v>
                      </c:pt>
                      <c:pt idx="6528">
                        <c:v>2.8101900000000002E-12</c:v>
                      </c:pt>
                      <c:pt idx="6529">
                        <c:v>2.8101900000000002E-12</c:v>
                      </c:pt>
                      <c:pt idx="6530">
                        <c:v>2.3222299999999999E-12</c:v>
                      </c:pt>
                      <c:pt idx="6531">
                        <c:v>2.3222299999999999E-12</c:v>
                      </c:pt>
                      <c:pt idx="6532">
                        <c:v>3.1250799999999998E-12</c:v>
                      </c:pt>
                      <c:pt idx="6533">
                        <c:v>3.1250799999999998E-12</c:v>
                      </c:pt>
                      <c:pt idx="6534">
                        <c:v>2.5632399999999999E-12</c:v>
                      </c:pt>
                      <c:pt idx="6535">
                        <c:v>2.5632399999999999E-12</c:v>
                      </c:pt>
                      <c:pt idx="6536">
                        <c:v>4.1092000000000003E-12</c:v>
                      </c:pt>
                      <c:pt idx="6537">
                        <c:v>4.1092000000000003E-12</c:v>
                      </c:pt>
                      <c:pt idx="6538">
                        <c:v>2.9219599999999998E-12</c:v>
                      </c:pt>
                      <c:pt idx="6539">
                        <c:v>2.9219599999999998E-12</c:v>
                      </c:pt>
                      <c:pt idx="6540">
                        <c:v>1.5646900000000001E-12</c:v>
                      </c:pt>
                      <c:pt idx="6541">
                        <c:v>1.5646900000000001E-12</c:v>
                      </c:pt>
                      <c:pt idx="6542">
                        <c:v>1.5822000000000001E-12</c:v>
                      </c:pt>
                      <c:pt idx="6543">
                        <c:v>1.5822000000000001E-12</c:v>
                      </c:pt>
                      <c:pt idx="6544">
                        <c:v>4.1549099999999997E-12</c:v>
                      </c:pt>
                      <c:pt idx="6545">
                        <c:v>4.1549099999999997E-12</c:v>
                      </c:pt>
                      <c:pt idx="6546">
                        <c:v>2.2826599999999999E-12</c:v>
                      </c:pt>
                      <c:pt idx="6547">
                        <c:v>2.2826599999999999E-12</c:v>
                      </c:pt>
                      <c:pt idx="6548">
                        <c:v>1.5475400000000001E-12</c:v>
                      </c:pt>
                      <c:pt idx="6549">
                        <c:v>1.5475400000000001E-12</c:v>
                      </c:pt>
                      <c:pt idx="6550">
                        <c:v>1.7316E-12</c:v>
                      </c:pt>
                      <c:pt idx="6551">
                        <c:v>1.7316E-12</c:v>
                      </c:pt>
                      <c:pt idx="6552">
                        <c:v>3.5107800000000001E-12</c:v>
                      </c:pt>
                      <c:pt idx="6553">
                        <c:v>3.5107800000000001E-12</c:v>
                      </c:pt>
                      <c:pt idx="6554">
                        <c:v>2.6981100000000001E-12</c:v>
                      </c:pt>
                      <c:pt idx="6555">
                        <c:v>2.6981100000000001E-12</c:v>
                      </c:pt>
                      <c:pt idx="6556">
                        <c:v>1.6125399999999999E-12</c:v>
                      </c:pt>
                      <c:pt idx="6557">
                        <c:v>1.6125399999999999E-12</c:v>
                      </c:pt>
                      <c:pt idx="6558">
                        <c:v>2.1063100000000001E-12</c:v>
                      </c:pt>
                      <c:pt idx="6559">
                        <c:v>2.1063100000000001E-12</c:v>
                      </c:pt>
                      <c:pt idx="6560">
                        <c:v>2.2364E-12</c:v>
                      </c:pt>
                      <c:pt idx="6561">
                        <c:v>2.2364E-12</c:v>
                      </c:pt>
                      <c:pt idx="6562">
                        <c:v>1.6164399999999999E-12</c:v>
                      </c:pt>
                      <c:pt idx="6563">
                        <c:v>1.6164399999999999E-12</c:v>
                      </c:pt>
                      <c:pt idx="6564">
                        <c:v>2.6009800000000001E-12</c:v>
                      </c:pt>
                      <c:pt idx="6565">
                        <c:v>2.6009800000000001E-12</c:v>
                      </c:pt>
                      <c:pt idx="6566">
                        <c:v>4.5286900000000002E-12</c:v>
                      </c:pt>
                      <c:pt idx="6567">
                        <c:v>4.5286900000000002E-12</c:v>
                      </c:pt>
                      <c:pt idx="6568">
                        <c:v>1.8136899999999999E-12</c:v>
                      </c:pt>
                      <c:pt idx="6569">
                        <c:v>1.8136899999999999E-12</c:v>
                      </c:pt>
                      <c:pt idx="6570">
                        <c:v>3.0479299999999999E-12</c:v>
                      </c:pt>
                      <c:pt idx="6571">
                        <c:v>3.0479299999999999E-12</c:v>
                      </c:pt>
                      <c:pt idx="6572">
                        <c:v>2.99171E-12</c:v>
                      </c:pt>
                      <c:pt idx="6573">
                        <c:v>2.99171E-12</c:v>
                      </c:pt>
                      <c:pt idx="6574">
                        <c:v>1.6930999999999999E-12</c:v>
                      </c:pt>
                      <c:pt idx="6575">
                        <c:v>1.6930999999999999E-12</c:v>
                      </c:pt>
                      <c:pt idx="6576">
                        <c:v>4.6144000000000002E-12</c:v>
                      </c:pt>
                      <c:pt idx="6577">
                        <c:v>4.6144000000000002E-12</c:v>
                      </c:pt>
                      <c:pt idx="6578">
                        <c:v>2.5345499999999999E-12</c:v>
                      </c:pt>
                      <c:pt idx="6579">
                        <c:v>2.5345499999999999E-12</c:v>
                      </c:pt>
                      <c:pt idx="6580">
                        <c:v>1.7406899999999999E-12</c:v>
                      </c:pt>
                      <c:pt idx="6581">
                        <c:v>1.7406899999999999E-12</c:v>
                      </c:pt>
                      <c:pt idx="6582">
                        <c:v>2.8711700000000002E-12</c:v>
                      </c:pt>
                      <c:pt idx="6583">
                        <c:v>2.8711700000000002E-12</c:v>
                      </c:pt>
                      <c:pt idx="6584">
                        <c:v>1.7181800000000001E-12</c:v>
                      </c:pt>
                      <c:pt idx="6585">
                        <c:v>1.7181800000000001E-12</c:v>
                      </c:pt>
                      <c:pt idx="6586">
                        <c:v>1.7726800000000001E-12</c:v>
                      </c:pt>
                      <c:pt idx="6587">
                        <c:v>1.7726800000000001E-12</c:v>
                      </c:pt>
                      <c:pt idx="6588">
                        <c:v>2.6156999999999999E-12</c:v>
                      </c:pt>
                      <c:pt idx="6589">
                        <c:v>2.6156999999999999E-12</c:v>
                      </c:pt>
                      <c:pt idx="6590">
                        <c:v>2.8896700000000001E-12</c:v>
                      </c:pt>
                      <c:pt idx="6591">
                        <c:v>2.8896700000000001E-12</c:v>
                      </c:pt>
                      <c:pt idx="6592">
                        <c:v>2.51051E-12</c:v>
                      </c:pt>
                      <c:pt idx="6593">
                        <c:v>2.51051E-12</c:v>
                      </c:pt>
                      <c:pt idx="6594">
                        <c:v>3.0402900000000002E-12</c:v>
                      </c:pt>
                      <c:pt idx="6595">
                        <c:v>3.0402900000000002E-12</c:v>
                      </c:pt>
                      <c:pt idx="6596">
                        <c:v>1.51754E-12</c:v>
                      </c:pt>
                      <c:pt idx="6597">
                        <c:v>1.51754E-12</c:v>
                      </c:pt>
                      <c:pt idx="6598">
                        <c:v>1.9460800000000001E-12</c:v>
                      </c:pt>
                      <c:pt idx="6599">
                        <c:v>1.9460800000000001E-12</c:v>
                      </c:pt>
                      <c:pt idx="6600">
                        <c:v>2.3142500000000002E-12</c:v>
                      </c:pt>
                      <c:pt idx="6601">
                        <c:v>2.3142500000000002E-12</c:v>
                      </c:pt>
                      <c:pt idx="6602">
                        <c:v>2.2834099999999999E-12</c:v>
                      </c:pt>
                      <c:pt idx="6603">
                        <c:v>2.2834099999999999E-12</c:v>
                      </c:pt>
                      <c:pt idx="6604">
                        <c:v>3.1880799999999999E-12</c:v>
                      </c:pt>
                      <c:pt idx="6605">
                        <c:v>3.1880799999999999E-12</c:v>
                      </c:pt>
                      <c:pt idx="6606">
                        <c:v>2.0223199999999998E-12</c:v>
                      </c:pt>
                      <c:pt idx="6607">
                        <c:v>2.0223199999999998E-12</c:v>
                      </c:pt>
                      <c:pt idx="6608">
                        <c:v>1.57527E-12</c:v>
                      </c:pt>
                      <c:pt idx="6609">
                        <c:v>1.57527E-12</c:v>
                      </c:pt>
                      <c:pt idx="6610">
                        <c:v>1.61185E-12</c:v>
                      </c:pt>
                      <c:pt idx="6611">
                        <c:v>1.61185E-12</c:v>
                      </c:pt>
                      <c:pt idx="6612">
                        <c:v>2.5224200000000001E-12</c:v>
                      </c:pt>
                      <c:pt idx="6613">
                        <c:v>2.5224200000000001E-12</c:v>
                      </c:pt>
                      <c:pt idx="6614">
                        <c:v>1.59283E-12</c:v>
                      </c:pt>
                      <c:pt idx="6615">
                        <c:v>1.59283E-12</c:v>
                      </c:pt>
                      <c:pt idx="6616">
                        <c:v>3.0065399999999998E-12</c:v>
                      </c:pt>
                      <c:pt idx="6617">
                        <c:v>3.0065399999999998E-12</c:v>
                      </c:pt>
                      <c:pt idx="6618">
                        <c:v>1.7298E-12</c:v>
                      </c:pt>
                      <c:pt idx="6619">
                        <c:v>1.7298E-12</c:v>
                      </c:pt>
                      <c:pt idx="6620">
                        <c:v>1.8082199999999999E-12</c:v>
                      </c:pt>
                      <c:pt idx="6621">
                        <c:v>1.8082199999999999E-12</c:v>
                      </c:pt>
                      <c:pt idx="6622">
                        <c:v>2.8927500000000002E-12</c:v>
                      </c:pt>
                      <c:pt idx="6623">
                        <c:v>2.8927500000000002E-12</c:v>
                      </c:pt>
                      <c:pt idx="6624">
                        <c:v>2.2011599999999999E-12</c:v>
                      </c:pt>
                      <c:pt idx="6625">
                        <c:v>2.2011599999999999E-12</c:v>
                      </c:pt>
                      <c:pt idx="6626">
                        <c:v>2.5238600000000001E-12</c:v>
                      </c:pt>
                      <c:pt idx="6627">
                        <c:v>2.5238600000000001E-12</c:v>
                      </c:pt>
                      <c:pt idx="6628">
                        <c:v>3.4859500000000001E-12</c:v>
                      </c:pt>
                      <c:pt idx="6629">
                        <c:v>3.4859500000000001E-12</c:v>
                      </c:pt>
                      <c:pt idx="6630">
                        <c:v>1.80118E-12</c:v>
                      </c:pt>
                      <c:pt idx="6631">
                        <c:v>1.80118E-12</c:v>
                      </c:pt>
                      <c:pt idx="6632">
                        <c:v>1.60087E-12</c:v>
                      </c:pt>
                      <c:pt idx="6633">
                        <c:v>1.60087E-12</c:v>
                      </c:pt>
                      <c:pt idx="6634">
                        <c:v>2.9296100000000001E-12</c:v>
                      </c:pt>
                      <c:pt idx="6635">
                        <c:v>2.9296100000000001E-12</c:v>
                      </c:pt>
                      <c:pt idx="6636">
                        <c:v>1.74519E-12</c:v>
                      </c:pt>
                      <c:pt idx="6637">
                        <c:v>1.74519E-12</c:v>
                      </c:pt>
                      <c:pt idx="6638">
                        <c:v>1.62151E-12</c:v>
                      </c:pt>
                      <c:pt idx="6639">
                        <c:v>1.62151E-12</c:v>
                      </c:pt>
                      <c:pt idx="6640">
                        <c:v>1.5597500000000001E-12</c:v>
                      </c:pt>
                      <c:pt idx="6641">
                        <c:v>1.5597500000000001E-12</c:v>
                      </c:pt>
                      <c:pt idx="6642">
                        <c:v>2.0578100000000001E-12</c:v>
                      </c:pt>
                      <c:pt idx="6643">
                        <c:v>2.0578100000000001E-12</c:v>
                      </c:pt>
                      <c:pt idx="6644">
                        <c:v>1.50304E-12</c:v>
                      </c:pt>
                      <c:pt idx="6645">
                        <c:v>1.50304E-12</c:v>
                      </c:pt>
                      <c:pt idx="6646">
                        <c:v>1.7474599999999999E-12</c:v>
                      </c:pt>
                      <c:pt idx="6647">
                        <c:v>1.7474599999999999E-12</c:v>
                      </c:pt>
                      <c:pt idx="6648">
                        <c:v>1.64733E-12</c:v>
                      </c:pt>
                      <c:pt idx="6649">
                        <c:v>1.64733E-12</c:v>
                      </c:pt>
                      <c:pt idx="6650">
                        <c:v>3.4421800000000002E-12</c:v>
                      </c:pt>
                      <c:pt idx="6651">
                        <c:v>3.4421800000000002E-12</c:v>
                      </c:pt>
                      <c:pt idx="6652">
                        <c:v>1.47412E-12</c:v>
                      </c:pt>
                      <c:pt idx="6653">
                        <c:v>1.47412E-12</c:v>
                      </c:pt>
                      <c:pt idx="6654">
                        <c:v>2.9068099999999998E-12</c:v>
                      </c:pt>
                      <c:pt idx="6655">
                        <c:v>2.9068099999999998E-12</c:v>
                      </c:pt>
                      <c:pt idx="6656">
                        <c:v>1.71761E-12</c:v>
                      </c:pt>
                      <c:pt idx="6657">
                        <c:v>1.71761E-12</c:v>
                      </c:pt>
                      <c:pt idx="6658">
                        <c:v>2.7091300000000002E-12</c:v>
                      </c:pt>
                      <c:pt idx="6659">
                        <c:v>2.7091300000000002E-12</c:v>
                      </c:pt>
                      <c:pt idx="6660">
                        <c:v>3.1293500000000002E-12</c:v>
                      </c:pt>
                      <c:pt idx="6661">
                        <c:v>3.1293500000000002E-12</c:v>
                      </c:pt>
                      <c:pt idx="6662">
                        <c:v>1.58072E-12</c:v>
                      </c:pt>
                      <c:pt idx="6663">
                        <c:v>1.58072E-12</c:v>
                      </c:pt>
                      <c:pt idx="6664">
                        <c:v>2.6023200000000002E-12</c:v>
                      </c:pt>
                      <c:pt idx="6665">
                        <c:v>2.6023200000000002E-12</c:v>
                      </c:pt>
                      <c:pt idx="6666">
                        <c:v>1.7350799999999999E-12</c:v>
                      </c:pt>
                      <c:pt idx="6667">
                        <c:v>1.7350799999999999E-12</c:v>
                      </c:pt>
                      <c:pt idx="6668">
                        <c:v>2.95508E-12</c:v>
                      </c:pt>
                      <c:pt idx="6669">
                        <c:v>2.95508E-12</c:v>
                      </c:pt>
                      <c:pt idx="6670">
                        <c:v>2.60658E-12</c:v>
                      </c:pt>
                      <c:pt idx="6671">
                        <c:v>2.60658E-12</c:v>
                      </c:pt>
                      <c:pt idx="6672">
                        <c:v>1.6281699999999999E-12</c:v>
                      </c:pt>
                      <c:pt idx="6673">
                        <c:v>1.6281699999999999E-12</c:v>
                      </c:pt>
                      <c:pt idx="6674">
                        <c:v>4.5695400000000003E-12</c:v>
                      </c:pt>
                      <c:pt idx="6675">
                        <c:v>4.5695400000000003E-12</c:v>
                      </c:pt>
                      <c:pt idx="6676">
                        <c:v>1.60509E-12</c:v>
                      </c:pt>
                      <c:pt idx="6677">
                        <c:v>1.60509E-12</c:v>
                      </c:pt>
                      <c:pt idx="6678">
                        <c:v>1.53828E-12</c:v>
                      </c:pt>
                      <c:pt idx="6679">
                        <c:v>1.53828E-12</c:v>
                      </c:pt>
                      <c:pt idx="6680">
                        <c:v>1.8697199999999998E-12</c:v>
                      </c:pt>
                      <c:pt idx="6681">
                        <c:v>1.8697199999999998E-12</c:v>
                      </c:pt>
                      <c:pt idx="6682">
                        <c:v>1.8112400000000001E-12</c:v>
                      </c:pt>
                      <c:pt idx="6683">
                        <c:v>1.8112400000000001E-12</c:v>
                      </c:pt>
                      <c:pt idx="6684">
                        <c:v>2.6131200000000001E-12</c:v>
                      </c:pt>
                      <c:pt idx="6685">
                        <c:v>2.6131200000000001E-12</c:v>
                      </c:pt>
                      <c:pt idx="6686">
                        <c:v>2.2976399999999999E-12</c:v>
                      </c:pt>
                      <c:pt idx="6687">
                        <c:v>2.2976399999999999E-12</c:v>
                      </c:pt>
                      <c:pt idx="6688">
                        <c:v>1.9786899999999999E-12</c:v>
                      </c:pt>
                      <c:pt idx="6689">
                        <c:v>1.9786899999999999E-12</c:v>
                      </c:pt>
                      <c:pt idx="6690">
                        <c:v>1.88222E-12</c:v>
                      </c:pt>
                      <c:pt idx="6691">
                        <c:v>1.88222E-12</c:v>
                      </c:pt>
                      <c:pt idx="6692">
                        <c:v>1.5756700000000001E-12</c:v>
                      </c:pt>
                      <c:pt idx="6693">
                        <c:v>1.5756700000000001E-12</c:v>
                      </c:pt>
                      <c:pt idx="6694">
                        <c:v>1.80679E-12</c:v>
                      </c:pt>
                      <c:pt idx="6695">
                        <c:v>1.80679E-12</c:v>
                      </c:pt>
                      <c:pt idx="6696">
                        <c:v>1.8780299999999998E-12</c:v>
                      </c:pt>
                      <c:pt idx="6697">
                        <c:v>1.8780299999999998E-12</c:v>
                      </c:pt>
                      <c:pt idx="6698">
                        <c:v>1.8105900000000001E-12</c:v>
                      </c:pt>
                      <c:pt idx="6699">
                        <c:v>1.8105900000000001E-12</c:v>
                      </c:pt>
                      <c:pt idx="6700">
                        <c:v>2.04905E-12</c:v>
                      </c:pt>
                      <c:pt idx="6701">
                        <c:v>2.04905E-12</c:v>
                      </c:pt>
                      <c:pt idx="6702">
                        <c:v>2.5181200000000002E-12</c:v>
                      </c:pt>
                      <c:pt idx="6703">
                        <c:v>2.5181200000000002E-12</c:v>
                      </c:pt>
                      <c:pt idx="6704">
                        <c:v>2.1401499999999999E-12</c:v>
                      </c:pt>
                      <c:pt idx="6705">
                        <c:v>2.1401499999999999E-12</c:v>
                      </c:pt>
                      <c:pt idx="6706">
                        <c:v>2.4259899999999998E-12</c:v>
                      </c:pt>
                      <c:pt idx="6707">
                        <c:v>2.4259899999999998E-12</c:v>
                      </c:pt>
                      <c:pt idx="6708">
                        <c:v>2.7221999999999999E-12</c:v>
                      </c:pt>
                      <c:pt idx="6709">
                        <c:v>2.7221999999999999E-12</c:v>
                      </c:pt>
                      <c:pt idx="6710">
                        <c:v>2.1188300000000002E-12</c:v>
                      </c:pt>
                      <c:pt idx="6711">
                        <c:v>2.1188300000000002E-12</c:v>
                      </c:pt>
                      <c:pt idx="6712">
                        <c:v>2.9267100000000002E-12</c:v>
                      </c:pt>
                      <c:pt idx="6713">
                        <c:v>2.9267100000000002E-12</c:v>
                      </c:pt>
                      <c:pt idx="6714">
                        <c:v>1.49155E-12</c:v>
                      </c:pt>
                      <c:pt idx="6715">
                        <c:v>1.49155E-12</c:v>
                      </c:pt>
                      <c:pt idx="6716">
                        <c:v>1.6210200000000001E-12</c:v>
                      </c:pt>
                      <c:pt idx="6717">
                        <c:v>1.6210200000000001E-12</c:v>
                      </c:pt>
                      <c:pt idx="6718">
                        <c:v>1.64434E-12</c:v>
                      </c:pt>
                      <c:pt idx="6719">
                        <c:v>1.64434E-12</c:v>
                      </c:pt>
                      <c:pt idx="6720">
                        <c:v>1.9679700000000001E-12</c:v>
                      </c:pt>
                      <c:pt idx="6721">
                        <c:v>1.9679700000000001E-12</c:v>
                      </c:pt>
                      <c:pt idx="6722">
                        <c:v>1.612E-12</c:v>
                      </c:pt>
                      <c:pt idx="6723">
                        <c:v>1.612E-12</c:v>
                      </c:pt>
                      <c:pt idx="6724">
                        <c:v>3.8440800000000003E-12</c:v>
                      </c:pt>
                      <c:pt idx="6725">
                        <c:v>3.8440800000000003E-12</c:v>
                      </c:pt>
                      <c:pt idx="6726">
                        <c:v>1.5151399999999999E-12</c:v>
                      </c:pt>
                      <c:pt idx="6727">
                        <c:v>1.5151399999999999E-12</c:v>
                      </c:pt>
                      <c:pt idx="6728">
                        <c:v>3.1291199999999999E-12</c:v>
                      </c:pt>
                      <c:pt idx="6729">
                        <c:v>3.1291199999999999E-12</c:v>
                      </c:pt>
                      <c:pt idx="6730">
                        <c:v>3.1107800000000002E-12</c:v>
                      </c:pt>
                      <c:pt idx="6731">
                        <c:v>3.1107800000000002E-12</c:v>
                      </c:pt>
                      <c:pt idx="6732">
                        <c:v>2.8606300000000001E-12</c:v>
                      </c:pt>
                      <c:pt idx="6733">
                        <c:v>2.8606300000000001E-12</c:v>
                      </c:pt>
                      <c:pt idx="6734">
                        <c:v>2.1498400000000001E-12</c:v>
                      </c:pt>
                      <c:pt idx="6735">
                        <c:v>2.1498400000000001E-12</c:v>
                      </c:pt>
                      <c:pt idx="6736">
                        <c:v>3.94898E-12</c:v>
                      </c:pt>
                      <c:pt idx="6737">
                        <c:v>3.94898E-12</c:v>
                      </c:pt>
                      <c:pt idx="6738">
                        <c:v>1.7104399999999999E-12</c:v>
                      </c:pt>
                      <c:pt idx="6739">
                        <c:v>1.7104399999999999E-12</c:v>
                      </c:pt>
                      <c:pt idx="6740">
                        <c:v>5.4044499999999997E-12</c:v>
                      </c:pt>
                      <c:pt idx="6741">
                        <c:v>5.4044499999999997E-12</c:v>
                      </c:pt>
                      <c:pt idx="6742">
                        <c:v>1.5345100000000001E-12</c:v>
                      </c:pt>
                      <c:pt idx="6743">
                        <c:v>1.5345100000000001E-12</c:v>
                      </c:pt>
                      <c:pt idx="6744">
                        <c:v>1.6872699999999999E-12</c:v>
                      </c:pt>
                      <c:pt idx="6745">
                        <c:v>1.6872699999999999E-12</c:v>
                      </c:pt>
                      <c:pt idx="6746">
                        <c:v>2.7096700000000001E-12</c:v>
                      </c:pt>
                      <c:pt idx="6747">
                        <c:v>2.7096700000000001E-12</c:v>
                      </c:pt>
                      <c:pt idx="6748">
                        <c:v>3.5305100000000001E-12</c:v>
                      </c:pt>
                      <c:pt idx="6749">
                        <c:v>3.5305100000000001E-12</c:v>
                      </c:pt>
                      <c:pt idx="6750">
                        <c:v>2.2691899999999999E-12</c:v>
                      </c:pt>
                      <c:pt idx="6751">
                        <c:v>2.2691899999999999E-12</c:v>
                      </c:pt>
                      <c:pt idx="6752">
                        <c:v>3.1433099999999999E-12</c:v>
                      </c:pt>
                      <c:pt idx="6753">
                        <c:v>3.1433099999999999E-12</c:v>
                      </c:pt>
                      <c:pt idx="6754">
                        <c:v>2.92632E-12</c:v>
                      </c:pt>
                      <c:pt idx="6755">
                        <c:v>2.92632E-12</c:v>
                      </c:pt>
                      <c:pt idx="6756">
                        <c:v>1.4897799999999999E-12</c:v>
                      </c:pt>
                      <c:pt idx="6757">
                        <c:v>1.4897799999999999E-12</c:v>
                      </c:pt>
                      <c:pt idx="6758">
                        <c:v>3.3327400000000002E-12</c:v>
                      </c:pt>
                      <c:pt idx="6759">
                        <c:v>3.3327400000000002E-12</c:v>
                      </c:pt>
                      <c:pt idx="6760">
                        <c:v>1.7380899999999999E-12</c:v>
                      </c:pt>
                      <c:pt idx="6761">
                        <c:v>1.7380899999999999E-12</c:v>
                      </c:pt>
                      <c:pt idx="6762">
                        <c:v>1.8335300000000002E-12</c:v>
                      </c:pt>
                      <c:pt idx="6763">
                        <c:v>1.8335300000000002E-12</c:v>
                      </c:pt>
                      <c:pt idx="6764">
                        <c:v>1.9021099999999999E-12</c:v>
                      </c:pt>
                      <c:pt idx="6765">
                        <c:v>1.9021099999999999E-12</c:v>
                      </c:pt>
                      <c:pt idx="6766">
                        <c:v>2.63839E-12</c:v>
                      </c:pt>
                      <c:pt idx="6767">
                        <c:v>2.63839E-12</c:v>
                      </c:pt>
                      <c:pt idx="6768">
                        <c:v>1.78059E-12</c:v>
                      </c:pt>
                      <c:pt idx="6769">
                        <c:v>1.78059E-12</c:v>
                      </c:pt>
                      <c:pt idx="6770">
                        <c:v>1.6861899999999999E-12</c:v>
                      </c:pt>
                      <c:pt idx="6771">
                        <c:v>1.6861899999999999E-12</c:v>
                      </c:pt>
                      <c:pt idx="6772">
                        <c:v>1.60287E-12</c:v>
                      </c:pt>
                      <c:pt idx="6773">
                        <c:v>1.60287E-12</c:v>
                      </c:pt>
                      <c:pt idx="6774">
                        <c:v>1.65039E-12</c:v>
                      </c:pt>
                      <c:pt idx="6775">
                        <c:v>1.65039E-12</c:v>
                      </c:pt>
                      <c:pt idx="6776">
                        <c:v>2.8259599999999998E-12</c:v>
                      </c:pt>
                      <c:pt idx="6777">
                        <c:v>2.8259599999999998E-12</c:v>
                      </c:pt>
                      <c:pt idx="6778">
                        <c:v>3.2020299999999998E-12</c:v>
                      </c:pt>
                      <c:pt idx="6779">
                        <c:v>3.2020299999999998E-12</c:v>
                      </c:pt>
                      <c:pt idx="6780">
                        <c:v>1.7784999999999999E-12</c:v>
                      </c:pt>
                      <c:pt idx="6781">
                        <c:v>1.7784999999999999E-12</c:v>
                      </c:pt>
                      <c:pt idx="6782">
                        <c:v>1.5847699999999999E-12</c:v>
                      </c:pt>
                      <c:pt idx="6783">
                        <c:v>1.5847699999999999E-12</c:v>
                      </c:pt>
                      <c:pt idx="6784">
                        <c:v>2.8193699999999999E-12</c:v>
                      </c:pt>
                      <c:pt idx="6785">
                        <c:v>2.8193699999999999E-12</c:v>
                      </c:pt>
                      <c:pt idx="6786">
                        <c:v>1.7587600000000001E-12</c:v>
                      </c:pt>
                      <c:pt idx="6787">
                        <c:v>1.7587600000000001E-12</c:v>
                      </c:pt>
                      <c:pt idx="6788">
                        <c:v>1.70494E-12</c:v>
                      </c:pt>
                      <c:pt idx="6789">
                        <c:v>1.70494E-12</c:v>
                      </c:pt>
                      <c:pt idx="6790">
                        <c:v>1.5122999999999999E-12</c:v>
                      </c:pt>
                      <c:pt idx="6791">
                        <c:v>1.5122999999999999E-12</c:v>
                      </c:pt>
                      <c:pt idx="6792">
                        <c:v>1.9329800000000001E-12</c:v>
                      </c:pt>
                      <c:pt idx="6793">
                        <c:v>1.9329800000000001E-12</c:v>
                      </c:pt>
                      <c:pt idx="6794">
                        <c:v>1.42277E-12</c:v>
                      </c:pt>
                      <c:pt idx="6795">
                        <c:v>1.42277E-12</c:v>
                      </c:pt>
                      <c:pt idx="6796">
                        <c:v>1.86789E-12</c:v>
                      </c:pt>
                      <c:pt idx="6797">
                        <c:v>1.86789E-12</c:v>
                      </c:pt>
                      <c:pt idx="6798">
                        <c:v>4.0385900000000001E-12</c:v>
                      </c:pt>
                      <c:pt idx="6799">
                        <c:v>4.0385900000000001E-12</c:v>
                      </c:pt>
                      <c:pt idx="6800">
                        <c:v>4.8225300000000001E-12</c:v>
                      </c:pt>
                      <c:pt idx="6801">
                        <c:v>4.8225300000000001E-12</c:v>
                      </c:pt>
                      <c:pt idx="6802">
                        <c:v>4.1714699999999998E-12</c:v>
                      </c:pt>
                      <c:pt idx="6803">
                        <c:v>4.1714699999999998E-12</c:v>
                      </c:pt>
                      <c:pt idx="6804">
                        <c:v>4.0053299999999999E-12</c:v>
                      </c:pt>
                      <c:pt idx="6805">
                        <c:v>4.0053299999999999E-12</c:v>
                      </c:pt>
                      <c:pt idx="6806">
                        <c:v>5.5575999999999997E-12</c:v>
                      </c:pt>
                      <c:pt idx="6807">
                        <c:v>5.5575999999999997E-12</c:v>
                      </c:pt>
                      <c:pt idx="6808">
                        <c:v>4.0710499999999997E-12</c:v>
                      </c:pt>
                      <c:pt idx="6809">
                        <c:v>4.0710499999999997E-12</c:v>
                      </c:pt>
                      <c:pt idx="6810">
                        <c:v>4.6363299999999999E-12</c:v>
                      </c:pt>
                      <c:pt idx="6811">
                        <c:v>4.6363299999999999E-12</c:v>
                      </c:pt>
                      <c:pt idx="6812">
                        <c:v>6.2838899999999998E-12</c:v>
                      </c:pt>
                      <c:pt idx="6813">
                        <c:v>6.2838899999999998E-12</c:v>
                      </c:pt>
                      <c:pt idx="6814">
                        <c:v>4.7267399999999997E-12</c:v>
                      </c:pt>
                      <c:pt idx="6815">
                        <c:v>4.7267399999999997E-12</c:v>
                      </c:pt>
                      <c:pt idx="6816">
                        <c:v>4.4051899999999997E-12</c:v>
                      </c:pt>
                      <c:pt idx="6817">
                        <c:v>4.4051899999999997E-12</c:v>
                      </c:pt>
                      <c:pt idx="6818">
                        <c:v>4.1583100000000003E-12</c:v>
                      </c:pt>
                      <c:pt idx="6819">
                        <c:v>4.1583100000000003E-12</c:v>
                      </c:pt>
                      <c:pt idx="6820">
                        <c:v>5.1943299999999997E-12</c:v>
                      </c:pt>
                      <c:pt idx="6821">
                        <c:v>5.1943299999999997E-12</c:v>
                      </c:pt>
                      <c:pt idx="6822">
                        <c:v>5.0030899999999998E-12</c:v>
                      </c:pt>
                      <c:pt idx="6823">
                        <c:v>5.0030899999999998E-12</c:v>
                      </c:pt>
                      <c:pt idx="6824">
                        <c:v>4.5059499999999998E-12</c:v>
                      </c:pt>
                      <c:pt idx="6825">
                        <c:v>4.5059499999999998E-12</c:v>
                      </c:pt>
                      <c:pt idx="6826">
                        <c:v>3.91293E-12</c:v>
                      </c:pt>
                      <c:pt idx="6827">
                        <c:v>3.91293E-12</c:v>
                      </c:pt>
                      <c:pt idx="6828">
                        <c:v>4.2415099999999998E-12</c:v>
                      </c:pt>
                      <c:pt idx="6829">
                        <c:v>4.2415099999999998E-12</c:v>
                      </c:pt>
                      <c:pt idx="6830">
                        <c:v>7.0283900000000001E-12</c:v>
                      </c:pt>
                      <c:pt idx="6831">
                        <c:v>7.0283900000000001E-12</c:v>
                      </c:pt>
                      <c:pt idx="6832">
                        <c:v>5.9539000000000003E-12</c:v>
                      </c:pt>
                      <c:pt idx="6833">
                        <c:v>5.9539000000000003E-12</c:v>
                      </c:pt>
                      <c:pt idx="6834">
                        <c:v>5.3942799999999999E-12</c:v>
                      </c:pt>
                      <c:pt idx="6835">
                        <c:v>5.3942799999999999E-12</c:v>
                      </c:pt>
                      <c:pt idx="6836">
                        <c:v>4.2386999999999997E-12</c:v>
                      </c:pt>
                      <c:pt idx="6837">
                        <c:v>4.2386999999999997E-12</c:v>
                      </c:pt>
                      <c:pt idx="6838">
                        <c:v>4.2262699999999999E-12</c:v>
                      </c:pt>
                      <c:pt idx="6839">
                        <c:v>4.2262699999999999E-12</c:v>
                      </c:pt>
                      <c:pt idx="6840">
                        <c:v>4.2064600000000002E-12</c:v>
                      </c:pt>
                      <c:pt idx="6841">
                        <c:v>4.2064600000000002E-12</c:v>
                      </c:pt>
                      <c:pt idx="6842">
                        <c:v>4.05931E-12</c:v>
                      </c:pt>
                      <c:pt idx="6843">
                        <c:v>4.05931E-12</c:v>
                      </c:pt>
                      <c:pt idx="6844">
                        <c:v>4.3581299999999997E-12</c:v>
                      </c:pt>
                      <c:pt idx="6845">
                        <c:v>4.3581299999999997E-12</c:v>
                      </c:pt>
                      <c:pt idx="6846">
                        <c:v>5.2741499999999997E-12</c:v>
                      </c:pt>
                      <c:pt idx="6847">
                        <c:v>5.2741499999999997E-12</c:v>
                      </c:pt>
                      <c:pt idx="6848">
                        <c:v>3.9251200000000001E-12</c:v>
                      </c:pt>
                      <c:pt idx="6849">
                        <c:v>3.9251200000000001E-12</c:v>
                      </c:pt>
                      <c:pt idx="6850">
                        <c:v>4.3922400000000003E-12</c:v>
                      </c:pt>
                      <c:pt idx="6851">
                        <c:v>4.3922400000000003E-12</c:v>
                      </c:pt>
                      <c:pt idx="6852">
                        <c:v>4.5826100000000004E-12</c:v>
                      </c:pt>
                      <c:pt idx="6853">
                        <c:v>4.5826100000000004E-12</c:v>
                      </c:pt>
                      <c:pt idx="6854">
                        <c:v>3.8463200000000001E-12</c:v>
                      </c:pt>
                      <c:pt idx="6855">
                        <c:v>3.8463200000000001E-12</c:v>
                      </c:pt>
                      <c:pt idx="6856">
                        <c:v>6.1970700000000004E-12</c:v>
                      </c:pt>
                      <c:pt idx="6857">
                        <c:v>6.1970700000000004E-12</c:v>
                      </c:pt>
                      <c:pt idx="6858">
                        <c:v>4.0908700000000003E-12</c:v>
                      </c:pt>
                      <c:pt idx="6859">
                        <c:v>4.0908700000000003E-12</c:v>
                      </c:pt>
                      <c:pt idx="6860">
                        <c:v>4.4016999999999997E-12</c:v>
                      </c:pt>
                      <c:pt idx="6861">
                        <c:v>4.4016999999999997E-12</c:v>
                      </c:pt>
                      <c:pt idx="6862">
                        <c:v>4.2615800000000001E-12</c:v>
                      </c:pt>
                      <c:pt idx="6863">
                        <c:v>4.2615800000000001E-12</c:v>
                      </c:pt>
                      <c:pt idx="6864">
                        <c:v>3.8565E-12</c:v>
                      </c:pt>
                      <c:pt idx="6865">
                        <c:v>3.8565E-12</c:v>
                      </c:pt>
                      <c:pt idx="6866">
                        <c:v>6.41182E-12</c:v>
                      </c:pt>
                      <c:pt idx="6867">
                        <c:v>6.41182E-12</c:v>
                      </c:pt>
                      <c:pt idx="6868">
                        <c:v>5.3838799999999999E-12</c:v>
                      </c:pt>
                      <c:pt idx="6869">
                        <c:v>5.3838799999999999E-12</c:v>
                      </c:pt>
                      <c:pt idx="6870">
                        <c:v>5.2673000000000004E-12</c:v>
                      </c:pt>
                      <c:pt idx="6871">
                        <c:v>5.2673000000000004E-12</c:v>
                      </c:pt>
                      <c:pt idx="6872">
                        <c:v>5.0696299999999997E-12</c:v>
                      </c:pt>
                      <c:pt idx="6873">
                        <c:v>5.0696299999999997E-12</c:v>
                      </c:pt>
                      <c:pt idx="6874">
                        <c:v>4.6925800000000002E-12</c:v>
                      </c:pt>
                      <c:pt idx="6875">
                        <c:v>4.6925800000000002E-12</c:v>
                      </c:pt>
                      <c:pt idx="6876">
                        <c:v>4.0376600000000004E-12</c:v>
                      </c:pt>
                      <c:pt idx="6877">
                        <c:v>4.0376600000000004E-12</c:v>
                      </c:pt>
                      <c:pt idx="6878">
                        <c:v>5.5890799999999998E-12</c:v>
                      </c:pt>
                      <c:pt idx="6879">
                        <c:v>5.5890799999999998E-12</c:v>
                      </c:pt>
                      <c:pt idx="6880">
                        <c:v>4.0289799999999997E-12</c:v>
                      </c:pt>
                      <c:pt idx="6881">
                        <c:v>4.0289799999999997E-12</c:v>
                      </c:pt>
                      <c:pt idx="6882">
                        <c:v>5.1734599999999996E-12</c:v>
                      </c:pt>
                      <c:pt idx="6883">
                        <c:v>5.1734599999999996E-12</c:v>
                      </c:pt>
                      <c:pt idx="6884">
                        <c:v>4.1794300000000001E-12</c:v>
                      </c:pt>
                      <c:pt idx="6885">
                        <c:v>4.1794300000000001E-12</c:v>
                      </c:pt>
                      <c:pt idx="6886">
                        <c:v>4.2709899999999998E-12</c:v>
                      </c:pt>
                      <c:pt idx="6887">
                        <c:v>4.2709899999999998E-12</c:v>
                      </c:pt>
                      <c:pt idx="6888">
                        <c:v>4.2193499999999998E-12</c:v>
                      </c:pt>
                      <c:pt idx="6889">
                        <c:v>4.2193499999999998E-12</c:v>
                      </c:pt>
                      <c:pt idx="6890">
                        <c:v>5.6535600000000004E-12</c:v>
                      </c:pt>
                      <c:pt idx="6891">
                        <c:v>5.6535600000000004E-12</c:v>
                      </c:pt>
                      <c:pt idx="6892">
                        <c:v>4.2265899999999997E-12</c:v>
                      </c:pt>
                      <c:pt idx="6893">
                        <c:v>4.2265899999999997E-12</c:v>
                      </c:pt>
                      <c:pt idx="6894">
                        <c:v>1.2378400000000001E-11</c:v>
                      </c:pt>
                      <c:pt idx="6895">
                        <c:v>1.2378400000000001E-11</c:v>
                      </c:pt>
                      <c:pt idx="6896">
                        <c:v>3.9667200000000003E-12</c:v>
                      </c:pt>
                      <c:pt idx="6897">
                        <c:v>3.9667200000000003E-12</c:v>
                      </c:pt>
                      <c:pt idx="6898">
                        <c:v>6.1305100000000003E-12</c:v>
                      </c:pt>
                      <c:pt idx="6899">
                        <c:v>6.1305100000000003E-12</c:v>
                      </c:pt>
                      <c:pt idx="6900">
                        <c:v>4.73798E-12</c:v>
                      </c:pt>
                      <c:pt idx="6901">
                        <c:v>4.73798E-12</c:v>
                      </c:pt>
                      <c:pt idx="6902">
                        <c:v>4.9599600000000002E-12</c:v>
                      </c:pt>
                      <c:pt idx="6903">
                        <c:v>4.9599600000000002E-12</c:v>
                      </c:pt>
                      <c:pt idx="6904">
                        <c:v>4.0018700000000002E-12</c:v>
                      </c:pt>
                      <c:pt idx="6905">
                        <c:v>4.0018700000000002E-12</c:v>
                      </c:pt>
                      <c:pt idx="6906">
                        <c:v>5.7751799999999996E-12</c:v>
                      </c:pt>
                      <c:pt idx="6907">
                        <c:v>5.7751799999999996E-12</c:v>
                      </c:pt>
                      <c:pt idx="6908">
                        <c:v>6.08801E-12</c:v>
                      </c:pt>
                      <c:pt idx="6909">
                        <c:v>6.08801E-12</c:v>
                      </c:pt>
                      <c:pt idx="6910">
                        <c:v>4.8927300000000003E-12</c:v>
                      </c:pt>
                      <c:pt idx="6911">
                        <c:v>4.8927300000000003E-12</c:v>
                      </c:pt>
                      <c:pt idx="6912">
                        <c:v>3.9970599999999999E-12</c:v>
                      </c:pt>
                      <c:pt idx="6913">
                        <c:v>3.9970599999999999E-12</c:v>
                      </c:pt>
                      <c:pt idx="6914">
                        <c:v>4.2730000000000001E-12</c:v>
                      </c:pt>
                      <c:pt idx="6915">
                        <c:v>4.2730000000000001E-12</c:v>
                      </c:pt>
                      <c:pt idx="6916">
                        <c:v>3.8911900000000001E-12</c:v>
                      </c:pt>
                      <c:pt idx="6917">
                        <c:v>3.8911900000000001E-12</c:v>
                      </c:pt>
                      <c:pt idx="6918">
                        <c:v>5.2132199999999999E-12</c:v>
                      </c:pt>
                      <c:pt idx="6919">
                        <c:v>5.2132199999999999E-12</c:v>
                      </c:pt>
                      <c:pt idx="6920">
                        <c:v>5.7036100000000002E-12</c:v>
                      </c:pt>
                      <c:pt idx="6921">
                        <c:v>5.7036100000000002E-12</c:v>
                      </c:pt>
                      <c:pt idx="6922">
                        <c:v>5.0456199999999997E-12</c:v>
                      </c:pt>
                      <c:pt idx="6923">
                        <c:v>5.0456199999999997E-12</c:v>
                      </c:pt>
                      <c:pt idx="6924">
                        <c:v>5.93096E-12</c:v>
                      </c:pt>
                      <c:pt idx="6925">
                        <c:v>5.93096E-12</c:v>
                      </c:pt>
                      <c:pt idx="6926">
                        <c:v>4.9389999999999999E-12</c:v>
                      </c:pt>
                      <c:pt idx="6927">
                        <c:v>4.9389999999999999E-12</c:v>
                      </c:pt>
                      <c:pt idx="6928">
                        <c:v>4.3338E-12</c:v>
                      </c:pt>
                      <c:pt idx="6929">
                        <c:v>4.3338E-12</c:v>
                      </c:pt>
                      <c:pt idx="6930">
                        <c:v>4.0283599999999996E-12</c:v>
                      </c:pt>
                      <c:pt idx="6931">
                        <c:v>4.0283599999999996E-12</c:v>
                      </c:pt>
                      <c:pt idx="6932">
                        <c:v>4.08106E-12</c:v>
                      </c:pt>
                      <c:pt idx="6933">
                        <c:v>4.08106E-12</c:v>
                      </c:pt>
                      <c:pt idx="6934">
                        <c:v>5.14059E-12</c:v>
                      </c:pt>
                      <c:pt idx="6935">
                        <c:v>5.14059E-12</c:v>
                      </c:pt>
                      <c:pt idx="6936">
                        <c:v>4.28394E-12</c:v>
                      </c:pt>
                      <c:pt idx="6937">
                        <c:v>4.28394E-12</c:v>
                      </c:pt>
                      <c:pt idx="6938">
                        <c:v>4.2322199999999999E-12</c:v>
                      </c:pt>
                      <c:pt idx="6939">
                        <c:v>4.2322199999999999E-12</c:v>
                      </c:pt>
                      <c:pt idx="6940">
                        <c:v>4.318E-12</c:v>
                      </c:pt>
                      <c:pt idx="6941">
                        <c:v>4.318E-12</c:v>
                      </c:pt>
                      <c:pt idx="6942">
                        <c:v>5.4360400000000003E-12</c:v>
                      </c:pt>
                      <c:pt idx="6943">
                        <c:v>5.4360400000000003E-12</c:v>
                      </c:pt>
                      <c:pt idx="6944">
                        <c:v>4.4975199999999996E-12</c:v>
                      </c:pt>
                      <c:pt idx="6945">
                        <c:v>4.4975199999999996E-12</c:v>
                      </c:pt>
                      <c:pt idx="6946">
                        <c:v>7.0124799999999996E-12</c:v>
                      </c:pt>
                      <c:pt idx="6947">
                        <c:v>7.0124799999999996E-12</c:v>
                      </c:pt>
                      <c:pt idx="6948">
                        <c:v>4.0305300000000002E-12</c:v>
                      </c:pt>
                      <c:pt idx="6949">
                        <c:v>4.0305300000000002E-12</c:v>
                      </c:pt>
                      <c:pt idx="6950">
                        <c:v>5.4441600000000001E-12</c:v>
                      </c:pt>
                      <c:pt idx="6951">
                        <c:v>5.4441600000000001E-12</c:v>
                      </c:pt>
                      <c:pt idx="6952">
                        <c:v>8.6572900000000002E-12</c:v>
                      </c:pt>
                      <c:pt idx="6953">
                        <c:v>8.6572900000000002E-12</c:v>
                      </c:pt>
                      <c:pt idx="6954">
                        <c:v>4.1220600000000003E-12</c:v>
                      </c:pt>
                      <c:pt idx="6955">
                        <c:v>4.1220600000000003E-12</c:v>
                      </c:pt>
                      <c:pt idx="6956">
                        <c:v>4.8476199999999999E-12</c:v>
                      </c:pt>
                      <c:pt idx="6957">
                        <c:v>4.8476199999999999E-12</c:v>
                      </c:pt>
                      <c:pt idx="6958">
                        <c:v>5.0427699999999999E-12</c:v>
                      </c:pt>
                      <c:pt idx="6959">
                        <c:v>5.0427699999999999E-12</c:v>
                      </c:pt>
                      <c:pt idx="6960">
                        <c:v>4.7759199999999997E-12</c:v>
                      </c:pt>
                      <c:pt idx="6961">
                        <c:v>4.7759199999999997E-12</c:v>
                      </c:pt>
                      <c:pt idx="6962">
                        <c:v>4.10794E-12</c:v>
                      </c:pt>
                      <c:pt idx="6963">
                        <c:v>4.10794E-12</c:v>
                      </c:pt>
                      <c:pt idx="6964">
                        <c:v>6.2573800000000001E-12</c:v>
                      </c:pt>
                      <c:pt idx="6965">
                        <c:v>6.2573800000000001E-12</c:v>
                      </c:pt>
                      <c:pt idx="6966">
                        <c:v>4.27799E-12</c:v>
                      </c:pt>
                      <c:pt idx="6967">
                        <c:v>4.27799E-12</c:v>
                      </c:pt>
                      <c:pt idx="6968">
                        <c:v>4.7098599999999999E-12</c:v>
                      </c:pt>
                      <c:pt idx="6969">
                        <c:v>4.7098599999999999E-12</c:v>
                      </c:pt>
                      <c:pt idx="6970">
                        <c:v>4.3514899999999997E-12</c:v>
                      </c:pt>
                      <c:pt idx="6971">
                        <c:v>4.3514899999999997E-12</c:v>
                      </c:pt>
                      <c:pt idx="6972">
                        <c:v>4.59325E-12</c:v>
                      </c:pt>
                      <c:pt idx="6973">
                        <c:v>4.59325E-12</c:v>
                      </c:pt>
                      <c:pt idx="6974">
                        <c:v>4.5994599999999999E-12</c:v>
                      </c:pt>
                      <c:pt idx="6975">
                        <c:v>4.5994599999999999E-12</c:v>
                      </c:pt>
                      <c:pt idx="6976">
                        <c:v>4.0145499999999997E-12</c:v>
                      </c:pt>
                      <c:pt idx="6977">
                        <c:v>4.0145499999999997E-12</c:v>
                      </c:pt>
                      <c:pt idx="6978">
                        <c:v>4.23353E-12</c:v>
                      </c:pt>
                      <c:pt idx="6979">
                        <c:v>4.23353E-12</c:v>
                      </c:pt>
                      <c:pt idx="6980">
                        <c:v>4.8187499999999998E-12</c:v>
                      </c:pt>
                      <c:pt idx="6981">
                        <c:v>4.8187499999999998E-12</c:v>
                      </c:pt>
                      <c:pt idx="6982">
                        <c:v>5.1295900000000002E-12</c:v>
                      </c:pt>
                      <c:pt idx="6983">
                        <c:v>5.1295900000000002E-12</c:v>
                      </c:pt>
                      <c:pt idx="6984">
                        <c:v>4.0276899999999998E-12</c:v>
                      </c:pt>
                      <c:pt idx="6985">
                        <c:v>4.0276899999999998E-12</c:v>
                      </c:pt>
                      <c:pt idx="6986">
                        <c:v>4.1946200000000002E-12</c:v>
                      </c:pt>
                      <c:pt idx="6987">
                        <c:v>4.1946200000000002E-12</c:v>
                      </c:pt>
                      <c:pt idx="6988">
                        <c:v>4.6945700000000003E-12</c:v>
                      </c:pt>
                      <c:pt idx="6989">
                        <c:v>4.6945700000000003E-12</c:v>
                      </c:pt>
                      <c:pt idx="6990">
                        <c:v>5.0337600000000002E-12</c:v>
                      </c:pt>
                      <c:pt idx="6991">
                        <c:v>5.0337600000000002E-12</c:v>
                      </c:pt>
                      <c:pt idx="6992">
                        <c:v>4.33722E-12</c:v>
                      </c:pt>
                      <c:pt idx="6993">
                        <c:v>4.33722E-12</c:v>
                      </c:pt>
                      <c:pt idx="6994">
                        <c:v>7.4141499999999999E-12</c:v>
                      </c:pt>
                      <c:pt idx="6995">
                        <c:v>7.4141499999999999E-12</c:v>
                      </c:pt>
                      <c:pt idx="6996">
                        <c:v>4.0672000000000003E-12</c:v>
                      </c:pt>
                      <c:pt idx="6997">
                        <c:v>4.0672000000000003E-12</c:v>
                      </c:pt>
                      <c:pt idx="6998">
                        <c:v>4.3324099999999997E-12</c:v>
                      </c:pt>
                      <c:pt idx="6999">
                        <c:v>4.3324099999999997E-12</c:v>
                      </c:pt>
                      <c:pt idx="7000">
                        <c:v>4.2052200000000001E-12</c:v>
                      </c:pt>
                      <c:pt idx="7001">
                        <c:v>4.2052200000000001E-12</c:v>
                      </c:pt>
                      <c:pt idx="7002">
                        <c:v>5.1897399999999997E-12</c:v>
                      </c:pt>
                      <c:pt idx="7003">
                        <c:v>5.1897399999999997E-12</c:v>
                      </c:pt>
                      <c:pt idx="7004">
                        <c:v>5.8189400000000002E-12</c:v>
                      </c:pt>
                      <c:pt idx="7005">
                        <c:v>5.8189400000000002E-12</c:v>
                      </c:pt>
                      <c:pt idx="7006">
                        <c:v>4.5214400000000002E-12</c:v>
                      </c:pt>
                      <c:pt idx="7007">
                        <c:v>4.5214400000000002E-12</c:v>
                      </c:pt>
                      <c:pt idx="7008">
                        <c:v>4.3679500000000002E-12</c:v>
                      </c:pt>
                      <c:pt idx="7009">
                        <c:v>4.3679500000000002E-12</c:v>
                      </c:pt>
                      <c:pt idx="7010">
                        <c:v>4.5889999999999999E-12</c:v>
                      </c:pt>
                      <c:pt idx="7011">
                        <c:v>4.5889999999999999E-12</c:v>
                      </c:pt>
                      <c:pt idx="7012">
                        <c:v>4.4251300000000001E-12</c:v>
                      </c:pt>
                      <c:pt idx="7013">
                        <c:v>4.4251300000000001E-12</c:v>
                      </c:pt>
                      <c:pt idx="7014">
                        <c:v>5.5915399999999998E-12</c:v>
                      </c:pt>
                      <c:pt idx="7015">
                        <c:v>5.5915399999999998E-12</c:v>
                      </c:pt>
                      <c:pt idx="7016">
                        <c:v>4.4472599999999998E-12</c:v>
                      </c:pt>
                      <c:pt idx="7017">
                        <c:v>4.4472599999999998E-12</c:v>
                      </c:pt>
                      <c:pt idx="7018">
                        <c:v>5.0341499999999999E-12</c:v>
                      </c:pt>
                      <c:pt idx="7019">
                        <c:v>5.0341499999999999E-12</c:v>
                      </c:pt>
                      <c:pt idx="7020">
                        <c:v>4.30364E-12</c:v>
                      </c:pt>
                      <c:pt idx="7021">
                        <c:v>4.30364E-12</c:v>
                      </c:pt>
                      <c:pt idx="7022">
                        <c:v>4.2267700000000002E-12</c:v>
                      </c:pt>
                      <c:pt idx="7023">
                        <c:v>4.2267700000000002E-12</c:v>
                      </c:pt>
                      <c:pt idx="7024">
                        <c:v>5.6194100000000002E-12</c:v>
                      </c:pt>
                      <c:pt idx="7025">
                        <c:v>5.6194100000000002E-12</c:v>
                      </c:pt>
                      <c:pt idx="7026">
                        <c:v>4.3527000000000002E-12</c:v>
                      </c:pt>
                      <c:pt idx="7027">
                        <c:v>4.3527000000000002E-12</c:v>
                      </c:pt>
                      <c:pt idx="7028">
                        <c:v>7.2708100000000002E-12</c:v>
                      </c:pt>
                      <c:pt idx="7029">
                        <c:v>7.2708100000000002E-12</c:v>
                      </c:pt>
                      <c:pt idx="7030">
                        <c:v>6.31366E-12</c:v>
                      </c:pt>
                      <c:pt idx="7031">
                        <c:v>6.31366E-12</c:v>
                      </c:pt>
                      <c:pt idx="7032">
                        <c:v>4.2842900000000001E-12</c:v>
                      </c:pt>
                      <c:pt idx="7033">
                        <c:v>4.2842900000000001E-12</c:v>
                      </c:pt>
                      <c:pt idx="7034">
                        <c:v>5.5570699999999999E-12</c:v>
                      </c:pt>
                      <c:pt idx="7035">
                        <c:v>5.5570699999999999E-12</c:v>
                      </c:pt>
                      <c:pt idx="7036">
                        <c:v>4.3453999999999996E-12</c:v>
                      </c:pt>
                      <c:pt idx="7037">
                        <c:v>4.3453999999999996E-12</c:v>
                      </c:pt>
                      <c:pt idx="7038">
                        <c:v>4.63374E-12</c:v>
                      </c:pt>
                      <c:pt idx="7039">
                        <c:v>4.63374E-12</c:v>
                      </c:pt>
                      <c:pt idx="7040">
                        <c:v>4.6949499999999999E-12</c:v>
                      </c:pt>
                      <c:pt idx="7041">
                        <c:v>4.6949499999999999E-12</c:v>
                      </c:pt>
                      <c:pt idx="7042">
                        <c:v>5.4486800000000002E-12</c:v>
                      </c:pt>
                      <c:pt idx="7043">
                        <c:v>5.4486800000000002E-12</c:v>
                      </c:pt>
                      <c:pt idx="7044">
                        <c:v>6.1341300000000002E-12</c:v>
                      </c:pt>
                      <c:pt idx="7045">
                        <c:v>6.1341300000000002E-12</c:v>
                      </c:pt>
                      <c:pt idx="7046">
                        <c:v>5.0218299999999998E-12</c:v>
                      </c:pt>
                      <c:pt idx="7047">
                        <c:v>5.0218299999999998E-12</c:v>
                      </c:pt>
                      <c:pt idx="7048">
                        <c:v>5.2767400000000004E-12</c:v>
                      </c:pt>
                      <c:pt idx="7049">
                        <c:v>5.2767400000000004E-12</c:v>
                      </c:pt>
                      <c:pt idx="7050">
                        <c:v>4.4452500000000003E-12</c:v>
                      </c:pt>
                      <c:pt idx="7051">
                        <c:v>4.4452500000000003E-12</c:v>
                      </c:pt>
                      <c:pt idx="7052">
                        <c:v>4.1293899999999996E-12</c:v>
                      </c:pt>
                      <c:pt idx="7053">
                        <c:v>4.1293899999999996E-12</c:v>
                      </c:pt>
                      <c:pt idx="7054">
                        <c:v>6.0248300000000003E-12</c:v>
                      </c:pt>
                      <c:pt idx="7055">
                        <c:v>6.0248300000000003E-12</c:v>
                      </c:pt>
                      <c:pt idx="7056">
                        <c:v>4.4412800000000002E-12</c:v>
                      </c:pt>
                      <c:pt idx="7057">
                        <c:v>4.4412800000000002E-12</c:v>
                      </c:pt>
                      <c:pt idx="7058">
                        <c:v>4.2084500000000003E-12</c:v>
                      </c:pt>
                      <c:pt idx="7059">
                        <c:v>4.2084500000000003E-12</c:v>
                      </c:pt>
                      <c:pt idx="7060">
                        <c:v>5.2784099999999999E-12</c:v>
                      </c:pt>
                      <c:pt idx="7061">
                        <c:v>5.2784099999999999E-12</c:v>
                      </c:pt>
                      <c:pt idx="7062">
                        <c:v>4.2273100000000001E-12</c:v>
                      </c:pt>
                      <c:pt idx="7063">
                        <c:v>4.2273100000000001E-12</c:v>
                      </c:pt>
                      <c:pt idx="7064">
                        <c:v>5.74696E-12</c:v>
                      </c:pt>
                      <c:pt idx="7065">
                        <c:v>5.74696E-12</c:v>
                      </c:pt>
                      <c:pt idx="7066">
                        <c:v>5.5642700000000001E-12</c:v>
                      </c:pt>
                      <c:pt idx="7067">
                        <c:v>5.5642700000000001E-12</c:v>
                      </c:pt>
                      <c:pt idx="7068">
                        <c:v>4.17224E-12</c:v>
                      </c:pt>
                      <c:pt idx="7069">
                        <c:v>4.17224E-12</c:v>
                      </c:pt>
                      <c:pt idx="7070">
                        <c:v>5.0306800000000001E-12</c:v>
                      </c:pt>
                      <c:pt idx="7071">
                        <c:v>5.0306800000000001E-12</c:v>
                      </c:pt>
                      <c:pt idx="7072">
                        <c:v>4.6839600000000002E-12</c:v>
                      </c:pt>
                      <c:pt idx="7073">
                        <c:v>4.6839600000000002E-12</c:v>
                      </c:pt>
                      <c:pt idx="7074">
                        <c:v>4.5573700000000004E-12</c:v>
                      </c:pt>
                      <c:pt idx="7075">
                        <c:v>4.5573700000000004E-12</c:v>
                      </c:pt>
                      <c:pt idx="7076">
                        <c:v>5.5537600000000004E-12</c:v>
                      </c:pt>
                      <c:pt idx="7077">
                        <c:v>5.5537600000000004E-12</c:v>
                      </c:pt>
                      <c:pt idx="7078">
                        <c:v>5.2584600000000002E-12</c:v>
                      </c:pt>
                      <c:pt idx="7079">
                        <c:v>5.2584600000000002E-12</c:v>
                      </c:pt>
                      <c:pt idx="7080">
                        <c:v>4.1417099999999997E-12</c:v>
                      </c:pt>
                      <c:pt idx="7081">
                        <c:v>4.1417099999999997E-12</c:v>
                      </c:pt>
                      <c:pt idx="7082">
                        <c:v>4.9302999999999997E-12</c:v>
                      </c:pt>
                      <c:pt idx="7083">
                        <c:v>4.9302999999999997E-12</c:v>
                      </c:pt>
                      <c:pt idx="7084">
                        <c:v>4.0598900000000004E-12</c:v>
                      </c:pt>
                      <c:pt idx="7085">
                        <c:v>4.0598900000000004E-12</c:v>
                      </c:pt>
                      <c:pt idx="7086">
                        <c:v>3.8834800000000003E-12</c:v>
                      </c:pt>
                      <c:pt idx="7087">
                        <c:v>3.8834800000000003E-12</c:v>
                      </c:pt>
                      <c:pt idx="7088">
                        <c:v>4.8319800000000002E-12</c:v>
                      </c:pt>
                      <c:pt idx="7089">
                        <c:v>4.8319800000000002E-12</c:v>
                      </c:pt>
                      <c:pt idx="7090">
                        <c:v>5.1373300000000003E-12</c:v>
                      </c:pt>
                      <c:pt idx="7091">
                        <c:v>5.1373300000000003E-12</c:v>
                      </c:pt>
                      <c:pt idx="7092">
                        <c:v>3.9642699999999996E-12</c:v>
                      </c:pt>
                      <c:pt idx="7093">
                        <c:v>3.9642699999999996E-12</c:v>
                      </c:pt>
                      <c:pt idx="7094">
                        <c:v>6.5607699999999997E-12</c:v>
                      </c:pt>
                      <c:pt idx="7095">
                        <c:v>6.5607699999999997E-12</c:v>
                      </c:pt>
                      <c:pt idx="7096">
                        <c:v>4.3467899999999999E-12</c:v>
                      </c:pt>
                      <c:pt idx="7097">
                        <c:v>4.3467899999999999E-12</c:v>
                      </c:pt>
                      <c:pt idx="7098">
                        <c:v>4.3270699999999997E-12</c:v>
                      </c:pt>
                      <c:pt idx="7099">
                        <c:v>4.3270699999999997E-12</c:v>
                      </c:pt>
                      <c:pt idx="7100">
                        <c:v>6.3961399999999998E-12</c:v>
                      </c:pt>
                      <c:pt idx="7101">
                        <c:v>6.3961399999999998E-12</c:v>
                      </c:pt>
                      <c:pt idx="7102">
                        <c:v>9.0198100000000001E-12</c:v>
                      </c:pt>
                      <c:pt idx="7103">
                        <c:v>9.0198100000000001E-12</c:v>
                      </c:pt>
                      <c:pt idx="7104">
                        <c:v>6.3061299999999999E-12</c:v>
                      </c:pt>
                      <c:pt idx="7105">
                        <c:v>6.3061299999999999E-12</c:v>
                      </c:pt>
                      <c:pt idx="7106">
                        <c:v>5.5564700000000001E-12</c:v>
                      </c:pt>
                      <c:pt idx="7107">
                        <c:v>5.5564700000000001E-12</c:v>
                      </c:pt>
                      <c:pt idx="7108">
                        <c:v>4.8116199999999996E-12</c:v>
                      </c:pt>
                      <c:pt idx="7109">
                        <c:v>4.8116199999999996E-12</c:v>
                      </c:pt>
                      <c:pt idx="7110">
                        <c:v>5.1543299999999999E-12</c:v>
                      </c:pt>
                      <c:pt idx="7111">
                        <c:v>5.1543299999999999E-12</c:v>
                      </c:pt>
                      <c:pt idx="7112">
                        <c:v>5.8498099999999997E-12</c:v>
                      </c:pt>
                      <c:pt idx="7113">
                        <c:v>5.8498099999999997E-12</c:v>
                      </c:pt>
                      <c:pt idx="7114">
                        <c:v>4.0436899999999997E-12</c:v>
                      </c:pt>
                      <c:pt idx="7115">
                        <c:v>4.0436899999999997E-12</c:v>
                      </c:pt>
                      <c:pt idx="7116">
                        <c:v>4.2858999999999997E-12</c:v>
                      </c:pt>
                      <c:pt idx="7117">
                        <c:v>4.2858999999999997E-12</c:v>
                      </c:pt>
                      <c:pt idx="7118">
                        <c:v>4.1904600000000003E-12</c:v>
                      </c:pt>
                      <c:pt idx="7119">
                        <c:v>4.1904600000000003E-12</c:v>
                      </c:pt>
                      <c:pt idx="7120">
                        <c:v>4.1545099999999998E-12</c:v>
                      </c:pt>
                      <c:pt idx="7121">
                        <c:v>4.1545099999999998E-12</c:v>
                      </c:pt>
                      <c:pt idx="7122">
                        <c:v>6.1566400000000003E-12</c:v>
                      </c:pt>
                      <c:pt idx="7123">
                        <c:v>6.1566400000000003E-12</c:v>
                      </c:pt>
                      <c:pt idx="7124">
                        <c:v>4.4236400000000003E-12</c:v>
                      </c:pt>
                      <c:pt idx="7125">
                        <c:v>4.4236400000000003E-12</c:v>
                      </c:pt>
                      <c:pt idx="7126">
                        <c:v>4.5322099999999997E-12</c:v>
                      </c:pt>
                      <c:pt idx="7127">
                        <c:v>4.5322099999999997E-12</c:v>
                      </c:pt>
                      <c:pt idx="7128">
                        <c:v>5.5841900000000003E-12</c:v>
                      </c:pt>
                      <c:pt idx="7129">
                        <c:v>5.5841900000000003E-12</c:v>
                      </c:pt>
                      <c:pt idx="7130">
                        <c:v>4.7924600000000004E-12</c:v>
                      </c:pt>
                      <c:pt idx="7131">
                        <c:v>4.7924600000000004E-12</c:v>
                      </c:pt>
                      <c:pt idx="7132">
                        <c:v>4.2111999999999997E-12</c:v>
                      </c:pt>
                      <c:pt idx="7133">
                        <c:v>4.2111999999999997E-12</c:v>
                      </c:pt>
                      <c:pt idx="7134">
                        <c:v>5.1906900000000004E-12</c:v>
                      </c:pt>
                      <c:pt idx="7135">
                        <c:v>5.1906900000000004E-12</c:v>
                      </c:pt>
                      <c:pt idx="7136">
                        <c:v>4.6367600000000001E-12</c:v>
                      </c:pt>
                      <c:pt idx="7137">
                        <c:v>4.6367600000000001E-12</c:v>
                      </c:pt>
                      <c:pt idx="7138">
                        <c:v>4.1604800000000001E-12</c:v>
                      </c:pt>
                      <c:pt idx="7139">
                        <c:v>4.1604800000000001E-12</c:v>
                      </c:pt>
                      <c:pt idx="7140">
                        <c:v>4.48415E-12</c:v>
                      </c:pt>
                      <c:pt idx="7141">
                        <c:v>4.48415E-12</c:v>
                      </c:pt>
                      <c:pt idx="7142">
                        <c:v>4.0515699999999999E-12</c:v>
                      </c:pt>
                      <c:pt idx="7143">
                        <c:v>4.0515699999999999E-12</c:v>
                      </c:pt>
                      <c:pt idx="7144">
                        <c:v>4.3251200000000001E-12</c:v>
                      </c:pt>
                      <c:pt idx="7145">
                        <c:v>4.3251200000000001E-12</c:v>
                      </c:pt>
                      <c:pt idx="7146">
                        <c:v>4.3091400000000004E-12</c:v>
                      </c:pt>
                      <c:pt idx="7147">
                        <c:v>4.3091400000000004E-12</c:v>
                      </c:pt>
                      <c:pt idx="7148">
                        <c:v>6.0069000000000002E-12</c:v>
                      </c:pt>
                      <c:pt idx="7149">
                        <c:v>6.0069000000000002E-12</c:v>
                      </c:pt>
                      <c:pt idx="7150">
                        <c:v>4.3960700000000003E-12</c:v>
                      </c:pt>
                      <c:pt idx="7151">
                        <c:v>4.3960700000000003E-12</c:v>
                      </c:pt>
                      <c:pt idx="7152">
                        <c:v>4.1876099999999998E-12</c:v>
                      </c:pt>
                      <c:pt idx="7153">
                        <c:v>4.1876099999999998E-12</c:v>
                      </c:pt>
                      <c:pt idx="7154">
                        <c:v>5.1520200000000001E-12</c:v>
                      </c:pt>
                      <c:pt idx="7155">
                        <c:v>5.1520200000000001E-12</c:v>
                      </c:pt>
                      <c:pt idx="7156">
                        <c:v>4.1327300000000003E-12</c:v>
                      </c:pt>
                      <c:pt idx="7157">
                        <c:v>4.1327300000000003E-12</c:v>
                      </c:pt>
                      <c:pt idx="7158">
                        <c:v>5.1188799999999997E-12</c:v>
                      </c:pt>
                      <c:pt idx="7159">
                        <c:v>5.1188799999999997E-12</c:v>
                      </c:pt>
                      <c:pt idx="7160">
                        <c:v>4.2683799999999996E-12</c:v>
                      </c:pt>
                      <c:pt idx="7161">
                        <c:v>4.2683799999999996E-12</c:v>
                      </c:pt>
                      <c:pt idx="7162">
                        <c:v>4.3694799999999997E-12</c:v>
                      </c:pt>
                      <c:pt idx="7163">
                        <c:v>4.3694799999999997E-12</c:v>
                      </c:pt>
                      <c:pt idx="7164">
                        <c:v>5.0203199999999998E-12</c:v>
                      </c:pt>
                      <c:pt idx="7165">
                        <c:v>5.0203199999999998E-12</c:v>
                      </c:pt>
                      <c:pt idx="7166">
                        <c:v>5.8997300000000003E-12</c:v>
                      </c:pt>
                      <c:pt idx="7167">
                        <c:v>5.8997300000000003E-12</c:v>
                      </c:pt>
                      <c:pt idx="7168">
                        <c:v>4.4284100000000001E-12</c:v>
                      </c:pt>
                      <c:pt idx="7169">
                        <c:v>4.4284100000000001E-12</c:v>
                      </c:pt>
                      <c:pt idx="7170">
                        <c:v>4.29174E-12</c:v>
                      </c:pt>
                      <c:pt idx="7171">
                        <c:v>4.29174E-12</c:v>
                      </c:pt>
                      <c:pt idx="7172">
                        <c:v>4.1569599999999997E-12</c:v>
                      </c:pt>
                      <c:pt idx="7173">
                        <c:v>4.1569599999999997E-12</c:v>
                      </c:pt>
                      <c:pt idx="7174">
                        <c:v>5.0478999999999999E-12</c:v>
                      </c:pt>
                      <c:pt idx="7175">
                        <c:v>5.0478999999999999E-12</c:v>
                      </c:pt>
                      <c:pt idx="7176">
                        <c:v>4.4773699999999999E-12</c:v>
                      </c:pt>
                      <c:pt idx="7177">
                        <c:v>4.4773699999999999E-12</c:v>
                      </c:pt>
                      <c:pt idx="7178">
                        <c:v>4.4910899999999996E-12</c:v>
                      </c:pt>
                      <c:pt idx="7179">
                        <c:v>4.4910899999999996E-12</c:v>
                      </c:pt>
                      <c:pt idx="7180">
                        <c:v>4.5706499999999997E-12</c:v>
                      </c:pt>
                      <c:pt idx="7181">
                        <c:v>4.5706499999999997E-12</c:v>
                      </c:pt>
                      <c:pt idx="7182">
                        <c:v>4.2534099999999997E-12</c:v>
                      </c:pt>
                      <c:pt idx="7183">
                        <c:v>4.2534099999999997E-12</c:v>
                      </c:pt>
                      <c:pt idx="7184">
                        <c:v>5.7385800000000004E-12</c:v>
                      </c:pt>
                      <c:pt idx="7185">
                        <c:v>5.7385800000000004E-12</c:v>
                      </c:pt>
                      <c:pt idx="7186">
                        <c:v>7.8739900000000005E-12</c:v>
                      </c:pt>
                      <c:pt idx="7187">
                        <c:v>7.8739900000000005E-12</c:v>
                      </c:pt>
                      <c:pt idx="7188">
                        <c:v>4.2754000000000001E-12</c:v>
                      </c:pt>
                      <c:pt idx="7189">
                        <c:v>4.2754000000000001E-12</c:v>
                      </c:pt>
                      <c:pt idx="7190">
                        <c:v>5.0942699999999999E-12</c:v>
                      </c:pt>
                      <c:pt idx="7191">
                        <c:v>5.0942699999999999E-12</c:v>
                      </c:pt>
                      <c:pt idx="7192">
                        <c:v>4.4244899999999999E-12</c:v>
                      </c:pt>
                      <c:pt idx="7193">
                        <c:v>4.4244899999999999E-12</c:v>
                      </c:pt>
                      <c:pt idx="7194">
                        <c:v>5.3317499999999998E-12</c:v>
                      </c:pt>
                      <c:pt idx="7195">
                        <c:v>5.3317499999999998E-12</c:v>
                      </c:pt>
                      <c:pt idx="7196">
                        <c:v>5.32746E-12</c:v>
                      </c:pt>
                      <c:pt idx="7197">
                        <c:v>5.32746E-12</c:v>
                      </c:pt>
                      <c:pt idx="7198">
                        <c:v>1.19868E-11</c:v>
                      </c:pt>
                      <c:pt idx="7199">
                        <c:v>1.19868E-11</c:v>
                      </c:pt>
                      <c:pt idx="7200">
                        <c:v>1.7912899999999999E-12</c:v>
                      </c:pt>
                      <c:pt idx="7201">
                        <c:v>1.7912899999999999E-12</c:v>
                      </c:pt>
                      <c:pt idx="7202">
                        <c:v>2.2673900000000001E-12</c:v>
                      </c:pt>
                      <c:pt idx="7203">
                        <c:v>2.2673900000000001E-12</c:v>
                      </c:pt>
                      <c:pt idx="7204">
                        <c:v>1.74109E-12</c:v>
                      </c:pt>
                      <c:pt idx="7205">
                        <c:v>1.74109E-12</c:v>
                      </c:pt>
                      <c:pt idx="7206">
                        <c:v>1.50572E-12</c:v>
                      </c:pt>
                      <c:pt idx="7207">
                        <c:v>1.50572E-12</c:v>
                      </c:pt>
                      <c:pt idx="7208">
                        <c:v>4.4957900000000002E-12</c:v>
                      </c:pt>
                      <c:pt idx="7209">
                        <c:v>4.4957900000000002E-12</c:v>
                      </c:pt>
                      <c:pt idx="7210">
                        <c:v>3.2950199999999998E-12</c:v>
                      </c:pt>
                      <c:pt idx="7211">
                        <c:v>3.2950199999999998E-12</c:v>
                      </c:pt>
                      <c:pt idx="7212">
                        <c:v>2.4720899999999998E-12</c:v>
                      </c:pt>
                      <c:pt idx="7213">
                        <c:v>2.4720899999999998E-12</c:v>
                      </c:pt>
                      <c:pt idx="7214">
                        <c:v>2.61079E-12</c:v>
                      </c:pt>
                      <c:pt idx="7215">
                        <c:v>2.61079E-12</c:v>
                      </c:pt>
                      <c:pt idx="7216">
                        <c:v>1.8334999999999998E-12</c:v>
                      </c:pt>
                      <c:pt idx="7217">
                        <c:v>1.8334999999999998E-12</c:v>
                      </c:pt>
                      <c:pt idx="7218">
                        <c:v>2.8291499999999999E-12</c:v>
                      </c:pt>
                      <c:pt idx="7219">
                        <c:v>2.8291499999999999E-12</c:v>
                      </c:pt>
                      <c:pt idx="7220">
                        <c:v>2.05537E-12</c:v>
                      </c:pt>
                      <c:pt idx="7221">
                        <c:v>2.05537E-12</c:v>
                      </c:pt>
                      <c:pt idx="7222">
                        <c:v>1.7645900000000001E-12</c:v>
                      </c:pt>
                      <c:pt idx="7223">
                        <c:v>1.7645900000000001E-12</c:v>
                      </c:pt>
                      <c:pt idx="7224">
                        <c:v>1.7872000000000001E-12</c:v>
                      </c:pt>
                      <c:pt idx="7225">
                        <c:v>1.7872000000000001E-12</c:v>
                      </c:pt>
                      <c:pt idx="7226">
                        <c:v>1.71583E-12</c:v>
                      </c:pt>
                      <c:pt idx="7227">
                        <c:v>1.71583E-12</c:v>
                      </c:pt>
                      <c:pt idx="7228">
                        <c:v>1.62113E-12</c:v>
                      </c:pt>
                      <c:pt idx="7229">
                        <c:v>1.62113E-12</c:v>
                      </c:pt>
                      <c:pt idx="7230">
                        <c:v>1.8316899999999998E-12</c:v>
                      </c:pt>
                      <c:pt idx="7231">
                        <c:v>1.8316899999999998E-12</c:v>
                      </c:pt>
                      <c:pt idx="7232">
                        <c:v>2.08198E-12</c:v>
                      </c:pt>
                      <c:pt idx="7233">
                        <c:v>2.08198E-12</c:v>
                      </c:pt>
                      <c:pt idx="7234">
                        <c:v>4.1166899999999999E-12</c:v>
                      </c:pt>
                      <c:pt idx="7235">
                        <c:v>4.1166899999999999E-12</c:v>
                      </c:pt>
                      <c:pt idx="7236">
                        <c:v>1.6075299999999999E-12</c:v>
                      </c:pt>
                      <c:pt idx="7237">
                        <c:v>1.6075299999999999E-12</c:v>
                      </c:pt>
                      <c:pt idx="7238">
                        <c:v>1.66205E-12</c:v>
                      </c:pt>
                      <c:pt idx="7239">
                        <c:v>1.66205E-12</c:v>
                      </c:pt>
                      <c:pt idx="7240">
                        <c:v>1.8584300000000002E-12</c:v>
                      </c:pt>
                      <c:pt idx="7241">
                        <c:v>1.8584300000000002E-12</c:v>
                      </c:pt>
                      <c:pt idx="7242">
                        <c:v>1.8404000000000001E-12</c:v>
                      </c:pt>
                      <c:pt idx="7243">
                        <c:v>1.8404000000000001E-12</c:v>
                      </c:pt>
                      <c:pt idx="7244">
                        <c:v>2.1345200000000001E-12</c:v>
                      </c:pt>
                      <c:pt idx="7245">
                        <c:v>2.1345200000000001E-12</c:v>
                      </c:pt>
                      <c:pt idx="7246">
                        <c:v>2.3575E-12</c:v>
                      </c:pt>
                      <c:pt idx="7247">
                        <c:v>2.3575E-12</c:v>
                      </c:pt>
                      <c:pt idx="7248">
                        <c:v>1.8204099999999999E-12</c:v>
                      </c:pt>
                      <c:pt idx="7249">
                        <c:v>1.8204099999999999E-12</c:v>
                      </c:pt>
                      <c:pt idx="7250">
                        <c:v>2.7839699999999999E-12</c:v>
                      </c:pt>
                      <c:pt idx="7251">
                        <c:v>2.7839699999999999E-12</c:v>
                      </c:pt>
                      <c:pt idx="7252">
                        <c:v>1.72503E-12</c:v>
                      </c:pt>
                      <c:pt idx="7253">
                        <c:v>1.72503E-12</c:v>
                      </c:pt>
                      <c:pt idx="7254">
                        <c:v>1.50567E-12</c:v>
                      </c:pt>
                      <c:pt idx="7255">
                        <c:v>1.50567E-12</c:v>
                      </c:pt>
                      <c:pt idx="7256">
                        <c:v>3.0091700000000002E-12</c:v>
                      </c:pt>
                      <c:pt idx="7257">
                        <c:v>3.0091700000000002E-12</c:v>
                      </c:pt>
                      <c:pt idx="7258">
                        <c:v>3.5379700000000001E-12</c:v>
                      </c:pt>
                      <c:pt idx="7259">
                        <c:v>3.5379700000000001E-12</c:v>
                      </c:pt>
                      <c:pt idx="7260">
                        <c:v>2.5918999999999999E-12</c:v>
                      </c:pt>
                      <c:pt idx="7261">
                        <c:v>2.5918999999999999E-12</c:v>
                      </c:pt>
                      <c:pt idx="7262">
                        <c:v>1.59196E-12</c:v>
                      </c:pt>
                      <c:pt idx="7263">
                        <c:v>1.59196E-12</c:v>
                      </c:pt>
                      <c:pt idx="7264">
                        <c:v>1.76339E-12</c:v>
                      </c:pt>
                      <c:pt idx="7265">
                        <c:v>1.76339E-12</c:v>
                      </c:pt>
                      <c:pt idx="7266">
                        <c:v>1.9384999999999999E-12</c:v>
                      </c:pt>
                      <c:pt idx="7267">
                        <c:v>1.9384999999999999E-12</c:v>
                      </c:pt>
                      <c:pt idx="7268">
                        <c:v>2.8113800000000001E-12</c:v>
                      </c:pt>
                      <c:pt idx="7269">
                        <c:v>2.8113800000000001E-12</c:v>
                      </c:pt>
                      <c:pt idx="7270">
                        <c:v>1.7975999999999999E-12</c:v>
                      </c:pt>
                      <c:pt idx="7271">
                        <c:v>1.7975999999999999E-12</c:v>
                      </c:pt>
                      <c:pt idx="7272">
                        <c:v>2.67413E-12</c:v>
                      </c:pt>
                      <c:pt idx="7273">
                        <c:v>2.67413E-12</c:v>
                      </c:pt>
                      <c:pt idx="7274">
                        <c:v>3.5788700000000001E-12</c:v>
                      </c:pt>
                      <c:pt idx="7275">
                        <c:v>3.5788700000000001E-12</c:v>
                      </c:pt>
                      <c:pt idx="7276">
                        <c:v>1.5506899999999999E-12</c:v>
                      </c:pt>
                      <c:pt idx="7277">
                        <c:v>1.5506899999999999E-12</c:v>
                      </c:pt>
                      <c:pt idx="7278">
                        <c:v>3.7265099999999996E-12</c:v>
                      </c:pt>
                      <c:pt idx="7279">
                        <c:v>3.7265099999999996E-12</c:v>
                      </c:pt>
                      <c:pt idx="7280">
                        <c:v>2.8046500000000002E-12</c:v>
                      </c:pt>
                      <c:pt idx="7281">
                        <c:v>2.8046500000000002E-12</c:v>
                      </c:pt>
                      <c:pt idx="7282">
                        <c:v>2.05455E-12</c:v>
                      </c:pt>
                      <c:pt idx="7283">
                        <c:v>2.05455E-12</c:v>
                      </c:pt>
                      <c:pt idx="7284">
                        <c:v>2.0316299999999999E-12</c:v>
                      </c:pt>
                      <c:pt idx="7285">
                        <c:v>2.0316299999999999E-12</c:v>
                      </c:pt>
                      <c:pt idx="7286">
                        <c:v>2.04898E-12</c:v>
                      </c:pt>
                      <c:pt idx="7287">
                        <c:v>2.04898E-12</c:v>
                      </c:pt>
                      <c:pt idx="7288">
                        <c:v>1.9999100000000001E-12</c:v>
                      </c:pt>
                      <c:pt idx="7289">
                        <c:v>1.9999100000000001E-12</c:v>
                      </c:pt>
                      <c:pt idx="7290">
                        <c:v>2.4703400000000002E-12</c:v>
                      </c:pt>
                      <c:pt idx="7291">
                        <c:v>2.4703400000000002E-12</c:v>
                      </c:pt>
                      <c:pt idx="7292">
                        <c:v>2.1221199999999998E-12</c:v>
                      </c:pt>
                      <c:pt idx="7293">
                        <c:v>2.1221199999999998E-12</c:v>
                      </c:pt>
                      <c:pt idx="7294">
                        <c:v>3.7763099999999997E-12</c:v>
                      </c:pt>
                      <c:pt idx="7295">
                        <c:v>3.7763099999999997E-12</c:v>
                      </c:pt>
                      <c:pt idx="7296">
                        <c:v>1.7796599999999999E-12</c:v>
                      </c:pt>
                      <c:pt idx="7297">
                        <c:v>1.7796599999999999E-12</c:v>
                      </c:pt>
                      <c:pt idx="7298">
                        <c:v>1.53447E-12</c:v>
                      </c:pt>
                      <c:pt idx="7299">
                        <c:v>1.53447E-12</c:v>
                      </c:pt>
                      <c:pt idx="7300">
                        <c:v>3.21914E-12</c:v>
                      </c:pt>
                      <c:pt idx="7301">
                        <c:v>3.21914E-12</c:v>
                      </c:pt>
                      <c:pt idx="7302">
                        <c:v>2.3093999999999998E-12</c:v>
                      </c:pt>
                      <c:pt idx="7303">
                        <c:v>2.3093999999999998E-12</c:v>
                      </c:pt>
                      <c:pt idx="7304">
                        <c:v>1.8166100000000001E-12</c:v>
                      </c:pt>
                      <c:pt idx="7305">
                        <c:v>1.8166100000000001E-12</c:v>
                      </c:pt>
                      <c:pt idx="7306">
                        <c:v>1.5877600000000001E-12</c:v>
                      </c:pt>
                      <c:pt idx="7307">
                        <c:v>1.5877600000000001E-12</c:v>
                      </c:pt>
                      <c:pt idx="7308">
                        <c:v>1.7653299999999999E-12</c:v>
                      </c:pt>
                      <c:pt idx="7309">
                        <c:v>1.7653299999999999E-12</c:v>
                      </c:pt>
                      <c:pt idx="7310">
                        <c:v>1.65376E-12</c:v>
                      </c:pt>
                      <c:pt idx="7311">
                        <c:v>1.65376E-12</c:v>
                      </c:pt>
                      <c:pt idx="7312">
                        <c:v>1.9433800000000001E-12</c:v>
                      </c:pt>
                      <c:pt idx="7313">
                        <c:v>1.9433800000000001E-12</c:v>
                      </c:pt>
                      <c:pt idx="7314">
                        <c:v>1.8001299999999999E-12</c:v>
                      </c:pt>
                      <c:pt idx="7315">
                        <c:v>1.8001299999999999E-12</c:v>
                      </c:pt>
                      <c:pt idx="7316">
                        <c:v>2.73138E-12</c:v>
                      </c:pt>
                      <c:pt idx="7317">
                        <c:v>2.73138E-12</c:v>
                      </c:pt>
                      <c:pt idx="7318">
                        <c:v>1.8579E-12</c:v>
                      </c:pt>
                      <c:pt idx="7319">
                        <c:v>1.8579E-12</c:v>
                      </c:pt>
                      <c:pt idx="7320">
                        <c:v>2.8117300000000001E-11</c:v>
                      </c:pt>
                      <c:pt idx="7321">
                        <c:v>2.8117300000000001E-11</c:v>
                      </c:pt>
                      <c:pt idx="7322">
                        <c:v>2.9036900000000001E-12</c:v>
                      </c:pt>
                      <c:pt idx="7323">
                        <c:v>2.9036900000000001E-12</c:v>
                      </c:pt>
                      <c:pt idx="7324">
                        <c:v>1.742E-12</c:v>
                      </c:pt>
                      <c:pt idx="7325">
                        <c:v>1.742E-12</c:v>
                      </c:pt>
                      <c:pt idx="7326">
                        <c:v>2.37617E-12</c:v>
                      </c:pt>
                      <c:pt idx="7327">
                        <c:v>2.37617E-12</c:v>
                      </c:pt>
                      <c:pt idx="7328">
                        <c:v>3.6353000000000001E-12</c:v>
                      </c:pt>
                      <c:pt idx="7329">
                        <c:v>3.6353000000000001E-12</c:v>
                      </c:pt>
                      <c:pt idx="7330">
                        <c:v>1.9648900000000001E-12</c:v>
                      </c:pt>
                      <c:pt idx="7331">
                        <c:v>1.9648900000000001E-12</c:v>
                      </c:pt>
                      <c:pt idx="7332">
                        <c:v>1.8604400000000001E-12</c:v>
                      </c:pt>
                      <c:pt idx="7333">
                        <c:v>1.8604400000000001E-12</c:v>
                      </c:pt>
                      <c:pt idx="7334">
                        <c:v>3.5521600000000001E-12</c:v>
                      </c:pt>
                      <c:pt idx="7335">
                        <c:v>3.5521600000000001E-12</c:v>
                      </c:pt>
                      <c:pt idx="7336">
                        <c:v>1.6441700000000001E-12</c:v>
                      </c:pt>
                      <c:pt idx="7337">
                        <c:v>1.6441700000000001E-12</c:v>
                      </c:pt>
                      <c:pt idx="7338">
                        <c:v>2.03335E-12</c:v>
                      </c:pt>
                      <c:pt idx="7339">
                        <c:v>2.03335E-12</c:v>
                      </c:pt>
                      <c:pt idx="7340">
                        <c:v>2.1659900000000001E-12</c:v>
                      </c:pt>
                      <c:pt idx="7341">
                        <c:v>2.1659900000000001E-12</c:v>
                      </c:pt>
                      <c:pt idx="7342">
                        <c:v>1.5221800000000001E-12</c:v>
                      </c:pt>
                      <c:pt idx="7343">
                        <c:v>1.5221800000000001E-12</c:v>
                      </c:pt>
                      <c:pt idx="7344">
                        <c:v>3.1848900000000002E-12</c:v>
                      </c:pt>
                      <c:pt idx="7345">
                        <c:v>3.1848900000000002E-12</c:v>
                      </c:pt>
                      <c:pt idx="7346">
                        <c:v>3.4566499999999998E-12</c:v>
                      </c:pt>
                      <c:pt idx="7347">
                        <c:v>3.4566499999999998E-12</c:v>
                      </c:pt>
                      <c:pt idx="7348">
                        <c:v>1.7989800000000001E-12</c:v>
                      </c:pt>
                      <c:pt idx="7349">
                        <c:v>1.7989800000000001E-12</c:v>
                      </c:pt>
                      <c:pt idx="7350">
                        <c:v>2.6264600000000001E-12</c:v>
                      </c:pt>
                      <c:pt idx="7351">
                        <c:v>2.6264600000000001E-12</c:v>
                      </c:pt>
                      <c:pt idx="7352">
                        <c:v>3.0769100000000001E-12</c:v>
                      </c:pt>
                      <c:pt idx="7353">
                        <c:v>3.0769100000000001E-12</c:v>
                      </c:pt>
                      <c:pt idx="7354">
                        <c:v>1.79249E-12</c:v>
                      </c:pt>
                      <c:pt idx="7355">
                        <c:v>1.79249E-12</c:v>
                      </c:pt>
                      <c:pt idx="7356">
                        <c:v>3.24237E-12</c:v>
                      </c:pt>
                      <c:pt idx="7357">
                        <c:v>3.24237E-12</c:v>
                      </c:pt>
                      <c:pt idx="7358">
                        <c:v>1.82767E-12</c:v>
                      </c:pt>
                      <c:pt idx="7359">
                        <c:v>1.82767E-12</c:v>
                      </c:pt>
                      <c:pt idx="7360">
                        <c:v>1.6091399999999999E-12</c:v>
                      </c:pt>
                      <c:pt idx="7361">
                        <c:v>1.6091399999999999E-12</c:v>
                      </c:pt>
                      <c:pt idx="7362">
                        <c:v>1.67002E-12</c:v>
                      </c:pt>
                      <c:pt idx="7363">
                        <c:v>1.67002E-12</c:v>
                      </c:pt>
                      <c:pt idx="7364">
                        <c:v>1.8992099999999999E-12</c:v>
                      </c:pt>
                      <c:pt idx="7365">
                        <c:v>1.8992099999999999E-12</c:v>
                      </c:pt>
                      <c:pt idx="7366">
                        <c:v>1.8537200000000001E-11</c:v>
                      </c:pt>
                      <c:pt idx="7367">
                        <c:v>1.8537200000000001E-11</c:v>
                      </c:pt>
                      <c:pt idx="7368">
                        <c:v>1.6082100000000001E-12</c:v>
                      </c:pt>
                      <c:pt idx="7369">
                        <c:v>1.6082100000000001E-12</c:v>
                      </c:pt>
                      <c:pt idx="7370">
                        <c:v>3.6169199999999999E-12</c:v>
                      </c:pt>
                      <c:pt idx="7371">
                        <c:v>3.6169199999999999E-12</c:v>
                      </c:pt>
                      <c:pt idx="7372">
                        <c:v>2.6239499999999999E-12</c:v>
                      </c:pt>
                      <c:pt idx="7373">
                        <c:v>2.6239499999999999E-12</c:v>
                      </c:pt>
                      <c:pt idx="7374">
                        <c:v>2.82693E-12</c:v>
                      </c:pt>
                      <c:pt idx="7375">
                        <c:v>2.82693E-12</c:v>
                      </c:pt>
                      <c:pt idx="7376">
                        <c:v>1.6986200000000001E-12</c:v>
                      </c:pt>
                      <c:pt idx="7377">
                        <c:v>1.6986200000000001E-12</c:v>
                      </c:pt>
                      <c:pt idx="7378">
                        <c:v>1.61402E-12</c:v>
                      </c:pt>
                      <c:pt idx="7379">
                        <c:v>1.61402E-12</c:v>
                      </c:pt>
                      <c:pt idx="7380">
                        <c:v>1.7166100000000001E-12</c:v>
                      </c:pt>
                      <c:pt idx="7381">
                        <c:v>1.7166100000000001E-12</c:v>
                      </c:pt>
                      <c:pt idx="7382">
                        <c:v>2.3692599999999999E-12</c:v>
                      </c:pt>
                      <c:pt idx="7383">
                        <c:v>2.3692599999999999E-12</c:v>
                      </c:pt>
                      <c:pt idx="7384">
                        <c:v>1.7454099999999999E-12</c:v>
                      </c:pt>
                      <c:pt idx="7385">
                        <c:v>1.7454099999999999E-12</c:v>
                      </c:pt>
                      <c:pt idx="7386">
                        <c:v>2.4206E-12</c:v>
                      </c:pt>
                      <c:pt idx="7387">
                        <c:v>2.4206E-12</c:v>
                      </c:pt>
                      <c:pt idx="7388">
                        <c:v>2.5432699999999999E-12</c:v>
                      </c:pt>
                      <c:pt idx="7389">
                        <c:v>2.5432699999999999E-12</c:v>
                      </c:pt>
                      <c:pt idx="7390">
                        <c:v>1.5867199999999999E-12</c:v>
                      </c:pt>
                      <c:pt idx="7391">
                        <c:v>1.5867199999999999E-12</c:v>
                      </c:pt>
                      <c:pt idx="7392">
                        <c:v>3.3908100000000002E-12</c:v>
                      </c:pt>
                      <c:pt idx="7393">
                        <c:v>3.3908100000000002E-12</c:v>
                      </c:pt>
                      <c:pt idx="7394">
                        <c:v>1.7133799999999999E-12</c:v>
                      </c:pt>
                      <c:pt idx="7395">
                        <c:v>1.7133799999999999E-12</c:v>
                      </c:pt>
                      <c:pt idx="7396">
                        <c:v>3.2635E-12</c:v>
                      </c:pt>
                      <c:pt idx="7397">
                        <c:v>3.2635E-12</c:v>
                      </c:pt>
                      <c:pt idx="7398">
                        <c:v>2.2983599999999999E-12</c:v>
                      </c:pt>
                      <c:pt idx="7399">
                        <c:v>2.2983599999999999E-12</c:v>
                      </c:pt>
                      <c:pt idx="7400">
                        <c:v>1.6078199999999999E-12</c:v>
                      </c:pt>
                      <c:pt idx="7401">
                        <c:v>1.6078199999999999E-12</c:v>
                      </c:pt>
                      <c:pt idx="7402">
                        <c:v>2.6593799999999999E-12</c:v>
                      </c:pt>
                      <c:pt idx="7403">
                        <c:v>2.6593799999999999E-12</c:v>
                      </c:pt>
                      <c:pt idx="7404">
                        <c:v>1.6640299999999999E-12</c:v>
                      </c:pt>
                      <c:pt idx="7405">
                        <c:v>1.6640299999999999E-12</c:v>
                      </c:pt>
                      <c:pt idx="7406">
                        <c:v>1.8433400000000001E-12</c:v>
                      </c:pt>
                      <c:pt idx="7407">
                        <c:v>1.8433400000000001E-12</c:v>
                      </c:pt>
                      <c:pt idx="7408">
                        <c:v>4.2338900000000002E-12</c:v>
                      </c:pt>
                      <c:pt idx="7409">
                        <c:v>4.2338900000000002E-12</c:v>
                      </c:pt>
                      <c:pt idx="7410">
                        <c:v>3.0715599999999999E-12</c:v>
                      </c:pt>
                      <c:pt idx="7411">
                        <c:v>3.0715599999999999E-12</c:v>
                      </c:pt>
                      <c:pt idx="7412">
                        <c:v>2.5943299999999999E-12</c:v>
                      </c:pt>
                      <c:pt idx="7413">
                        <c:v>2.5943299999999999E-12</c:v>
                      </c:pt>
                      <c:pt idx="7414">
                        <c:v>1.9043600000000002E-12</c:v>
                      </c:pt>
                      <c:pt idx="7415">
                        <c:v>1.9043600000000002E-12</c:v>
                      </c:pt>
                      <c:pt idx="7416">
                        <c:v>1.85404E-12</c:v>
                      </c:pt>
                      <c:pt idx="7417">
                        <c:v>1.85404E-12</c:v>
                      </c:pt>
                      <c:pt idx="7418">
                        <c:v>2.9764400000000002E-12</c:v>
                      </c:pt>
                      <c:pt idx="7419">
                        <c:v>2.9764400000000002E-12</c:v>
                      </c:pt>
                      <c:pt idx="7420">
                        <c:v>1.59028E-12</c:v>
                      </c:pt>
                      <c:pt idx="7421">
                        <c:v>1.59028E-12</c:v>
                      </c:pt>
                      <c:pt idx="7422">
                        <c:v>1.91139E-12</c:v>
                      </c:pt>
                      <c:pt idx="7423">
                        <c:v>1.91139E-12</c:v>
                      </c:pt>
                      <c:pt idx="7424">
                        <c:v>1.88417E-12</c:v>
                      </c:pt>
                      <c:pt idx="7425">
                        <c:v>1.88417E-12</c:v>
                      </c:pt>
                      <c:pt idx="7426">
                        <c:v>1.99597E-12</c:v>
                      </c:pt>
                      <c:pt idx="7427">
                        <c:v>1.99597E-12</c:v>
                      </c:pt>
                      <c:pt idx="7428">
                        <c:v>1.59216E-12</c:v>
                      </c:pt>
                      <c:pt idx="7429">
                        <c:v>1.59216E-12</c:v>
                      </c:pt>
                      <c:pt idx="7430">
                        <c:v>4.05035E-12</c:v>
                      </c:pt>
                      <c:pt idx="7431">
                        <c:v>4.05035E-12</c:v>
                      </c:pt>
                      <c:pt idx="7432">
                        <c:v>1.752E-12</c:v>
                      </c:pt>
                      <c:pt idx="7433">
                        <c:v>1.752E-12</c:v>
                      </c:pt>
                      <c:pt idx="7434">
                        <c:v>3.5695099999999998E-12</c:v>
                      </c:pt>
                      <c:pt idx="7435">
                        <c:v>3.5695099999999998E-12</c:v>
                      </c:pt>
                      <c:pt idx="7436">
                        <c:v>1.6285799999999999E-12</c:v>
                      </c:pt>
                      <c:pt idx="7437">
                        <c:v>1.6285799999999999E-12</c:v>
                      </c:pt>
                      <c:pt idx="7438">
                        <c:v>2.9334100000000001E-12</c:v>
                      </c:pt>
                      <c:pt idx="7439">
                        <c:v>2.9334100000000001E-12</c:v>
                      </c:pt>
                      <c:pt idx="7440">
                        <c:v>3.17215E-12</c:v>
                      </c:pt>
                      <c:pt idx="7441">
                        <c:v>3.17215E-12</c:v>
                      </c:pt>
                      <c:pt idx="7442">
                        <c:v>3.5366199999999999E-12</c:v>
                      </c:pt>
                      <c:pt idx="7443">
                        <c:v>3.5366199999999999E-12</c:v>
                      </c:pt>
                      <c:pt idx="7444">
                        <c:v>5.0931300000000001E-12</c:v>
                      </c:pt>
                      <c:pt idx="7445">
                        <c:v>5.0931300000000001E-12</c:v>
                      </c:pt>
                      <c:pt idx="7446">
                        <c:v>1.89152E-12</c:v>
                      </c:pt>
                      <c:pt idx="7447">
                        <c:v>1.89152E-12</c:v>
                      </c:pt>
                      <c:pt idx="7448">
                        <c:v>3.0419600000000001E-12</c:v>
                      </c:pt>
                      <c:pt idx="7449">
                        <c:v>3.0419600000000001E-12</c:v>
                      </c:pt>
                      <c:pt idx="7450">
                        <c:v>3.8703599999999997E-12</c:v>
                      </c:pt>
                      <c:pt idx="7451">
                        <c:v>3.8703599999999997E-12</c:v>
                      </c:pt>
                      <c:pt idx="7452">
                        <c:v>2.70686E-12</c:v>
                      </c:pt>
                      <c:pt idx="7453">
                        <c:v>2.70686E-12</c:v>
                      </c:pt>
                      <c:pt idx="7454">
                        <c:v>1.5771799999999999E-12</c:v>
                      </c:pt>
                      <c:pt idx="7455">
                        <c:v>1.5771799999999999E-12</c:v>
                      </c:pt>
                      <c:pt idx="7456">
                        <c:v>2.6155699999999999E-12</c:v>
                      </c:pt>
                      <c:pt idx="7457">
                        <c:v>2.6155699999999999E-12</c:v>
                      </c:pt>
                      <c:pt idx="7458">
                        <c:v>1.21235E-11</c:v>
                      </c:pt>
                      <c:pt idx="7459">
                        <c:v>1.21235E-11</c:v>
                      </c:pt>
                      <c:pt idx="7460">
                        <c:v>2.4050999999999999E-12</c:v>
                      </c:pt>
                      <c:pt idx="7461">
                        <c:v>2.4050999999999999E-12</c:v>
                      </c:pt>
                      <c:pt idx="7462">
                        <c:v>1.6161299999999999E-12</c:v>
                      </c:pt>
                      <c:pt idx="7463">
                        <c:v>1.6161299999999999E-12</c:v>
                      </c:pt>
                      <c:pt idx="7464">
                        <c:v>1.6787500000000001E-12</c:v>
                      </c:pt>
                      <c:pt idx="7465">
                        <c:v>1.6787500000000001E-12</c:v>
                      </c:pt>
                      <c:pt idx="7466">
                        <c:v>1.60973E-12</c:v>
                      </c:pt>
                      <c:pt idx="7467">
                        <c:v>1.60973E-12</c:v>
                      </c:pt>
                      <c:pt idx="7468">
                        <c:v>1.5427500000000001E-12</c:v>
                      </c:pt>
                      <c:pt idx="7469">
                        <c:v>1.5427500000000001E-12</c:v>
                      </c:pt>
                      <c:pt idx="7470">
                        <c:v>6.4221899999999997E-12</c:v>
                      </c:pt>
                      <c:pt idx="7471">
                        <c:v>6.4221899999999997E-12</c:v>
                      </c:pt>
                      <c:pt idx="7472">
                        <c:v>1.6912199999999999E-12</c:v>
                      </c:pt>
                      <c:pt idx="7473">
                        <c:v>1.6912199999999999E-12</c:v>
                      </c:pt>
                      <c:pt idx="7474">
                        <c:v>1.79644E-12</c:v>
                      </c:pt>
                      <c:pt idx="7475">
                        <c:v>1.79644E-12</c:v>
                      </c:pt>
                      <c:pt idx="7476">
                        <c:v>4.8949499999999999E-12</c:v>
                      </c:pt>
                      <c:pt idx="7477">
                        <c:v>4.8949499999999999E-12</c:v>
                      </c:pt>
                      <c:pt idx="7478">
                        <c:v>1.9319699999999999E-12</c:v>
                      </c:pt>
                      <c:pt idx="7479">
                        <c:v>1.9319699999999999E-12</c:v>
                      </c:pt>
                      <c:pt idx="7480">
                        <c:v>1.71525E-12</c:v>
                      </c:pt>
                      <c:pt idx="7481">
                        <c:v>1.71525E-12</c:v>
                      </c:pt>
                      <c:pt idx="7482">
                        <c:v>1.6768500000000001E-12</c:v>
                      </c:pt>
                      <c:pt idx="7483">
                        <c:v>1.6768500000000001E-12</c:v>
                      </c:pt>
                      <c:pt idx="7484">
                        <c:v>2.9155300000000002E-12</c:v>
                      </c:pt>
                      <c:pt idx="7485">
                        <c:v>2.9155300000000002E-12</c:v>
                      </c:pt>
                      <c:pt idx="7486">
                        <c:v>2.4546400000000001E-12</c:v>
                      </c:pt>
                      <c:pt idx="7487">
                        <c:v>2.4546400000000001E-12</c:v>
                      </c:pt>
                      <c:pt idx="7488">
                        <c:v>1.62809E-12</c:v>
                      </c:pt>
                      <c:pt idx="7489">
                        <c:v>1.62809E-12</c:v>
                      </c:pt>
                      <c:pt idx="7490">
                        <c:v>1.8656E-12</c:v>
                      </c:pt>
                      <c:pt idx="7491">
                        <c:v>1.8656E-12</c:v>
                      </c:pt>
                      <c:pt idx="7492">
                        <c:v>1.89935E-12</c:v>
                      </c:pt>
                      <c:pt idx="7493">
                        <c:v>1.89935E-12</c:v>
                      </c:pt>
                      <c:pt idx="7494">
                        <c:v>2.0020000000000002E-12</c:v>
                      </c:pt>
                      <c:pt idx="7495">
                        <c:v>2.0020000000000002E-12</c:v>
                      </c:pt>
                      <c:pt idx="7496">
                        <c:v>1.54172E-12</c:v>
                      </c:pt>
                      <c:pt idx="7497">
                        <c:v>1.54172E-12</c:v>
                      </c:pt>
                      <c:pt idx="7498">
                        <c:v>1.9264999999999999E-12</c:v>
                      </c:pt>
                      <c:pt idx="7499">
                        <c:v>1.9264999999999999E-12</c:v>
                      </c:pt>
                      <c:pt idx="7500">
                        <c:v>1.5885300000000001E-12</c:v>
                      </c:pt>
                      <c:pt idx="7501">
                        <c:v>1.5885300000000001E-12</c:v>
                      </c:pt>
                      <c:pt idx="7502">
                        <c:v>3.0565600000000001E-12</c:v>
                      </c:pt>
                      <c:pt idx="7503">
                        <c:v>3.0565600000000001E-12</c:v>
                      </c:pt>
                      <c:pt idx="7504">
                        <c:v>2.92687E-12</c:v>
                      </c:pt>
                      <c:pt idx="7505">
                        <c:v>2.92687E-12</c:v>
                      </c:pt>
                      <c:pt idx="7506">
                        <c:v>2.7707200000000001E-12</c:v>
                      </c:pt>
                      <c:pt idx="7507">
                        <c:v>2.7707200000000001E-12</c:v>
                      </c:pt>
                      <c:pt idx="7508">
                        <c:v>2.79578E-12</c:v>
                      </c:pt>
                      <c:pt idx="7509">
                        <c:v>2.79578E-12</c:v>
                      </c:pt>
                      <c:pt idx="7510">
                        <c:v>1.7881200000000001E-12</c:v>
                      </c:pt>
                      <c:pt idx="7511">
                        <c:v>1.7881200000000001E-12</c:v>
                      </c:pt>
                      <c:pt idx="7512">
                        <c:v>2.4530000000000001E-12</c:v>
                      </c:pt>
                      <c:pt idx="7513">
                        <c:v>2.4530000000000001E-12</c:v>
                      </c:pt>
                      <c:pt idx="7514">
                        <c:v>1.6907399999999999E-12</c:v>
                      </c:pt>
                      <c:pt idx="7515">
                        <c:v>1.6907399999999999E-12</c:v>
                      </c:pt>
                      <c:pt idx="7516">
                        <c:v>2.7902E-12</c:v>
                      </c:pt>
                      <c:pt idx="7517">
                        <c:v>2.7902E-12</c:v>
                      </c:pt>
                      <c:pt idx="7518">
                        <c:v>2.3429700000000001E-12</c:v>
                      </c:pt>
                      <c:pt idx="7519">
                        <c:v>2.3429700000000001E-12</c:v>
                      </c:pt>
                      <c:pt idx="7520">
                        <c:v>2.8206999999999999E-12</c:v>
                      </c:pt>
                      <c:pt idx="7521">
                        <c:v>2.8206999999999999E-12</c:v>
                      </c:pt>
                      <c:pt idx="7522">
                        <c:v>1.9641000000000001E-12</c:v>
                      </c:pt>
                      <c:pt idx="7523">
                        <c:v>1.9641000000000001E-12</c:v>
                      </c:pt>
                      <c:pt idx="7524">
                        <c:v>4.3082799999999999E-12</c:v>
                      </c:pt>
                      <c:pt idx="7525">
                        <c:v>4.3082799999999999E-12</c:v>
                      </c:pt>
                      <c:pt idx="7526">
                        <c:v>2.3688399999999998E-12</c:v>
                      </c:pt>
                      <c:pt idx="7527">
                        <c:v>2.3688399999999998E-12</c:v>
                      </c:pt>
                      <c:pt idx="7528">
                        <c:v>2.18154E-12</c:v>
                      </c:pt>
                      <c:pt idx="7529">
                        <c:v>2.18154E-12</c:v>
                      </c:pt>
                      <c:pt idx="7530">
                        <c:v>2.6264300000000001E-12</c:v>
                      </c:pt>
                      <c:pt idx="7531">
                        <c:v>2.6264300000000001E-12</c:v>
                      </c:pt>
                      <c:pt idx="7532">
                        <c:v>1.57323E-12</c:v>
                      </c:pt>
                      <c:pt idx="7533">
                        <c:v>1.57323E-12</c:v>
                      </c:pt>
                      <c:pt idx="7534">
                        <c:v>2.1476200000000001E-12</c:v>
                      </c:pt>
                      <c:pt idx="7535">
                        <c:v>2.1476200000000001E-12</c:v>
                      </c:pt>
                      <c:pt idx="7536">
                        <c:v>3.0151599999999998E-12</c:v>
                      </c:pt>
                      <c:pt idx="7537">
                        <c:v>3.0151599999999998E-12</c:v>
                      </c:pt>
                      <c:pt idx="7538">
                        <c:v>1.54724E-12</c:v>
                      </c:pt>
                      <c:pt idx="7539">
                        <c:v>1.54724E-12</c:v>
                      </c:pt>
                      <c:pt idx="7540">
                        <c:v>2.3031300000000001E-12</c:v>
                      </c:pt>
                      <c:pt idx="7541">
                        <c:v>2.3031300000000001E-12</c:v>
                      </c:pt>
                      <c:pt idx="7542">
                        <c:v>3.6017299999999998E-12</c:v>
                      </c:pt>
                      <c:pt idx="7543">
                        <c:v>3.6017299999999998E-12</c:v>
                      </c:pt>
                      <c:pt idx="7544">
                        <c:v>2.55053E-12</c:v>
                      </c:pt>
                      <c:pt idx="7545">
                        <c:v>2.55053E-12</c:v>
                      </c:pt>
                      <c:pt idx="7546">
                        <c:v>1.7307899999999999E-12</c:v>
                      </c:pt>
                      <c:pt idx="7547">
                        <c:v>1.7307899999999999E-12</c:v>
                      </c:pt>
                      <c:pt idx="7548">
                        <c:v>1.7417999999999999E-12</c:v>
                      </c:pt>
                      <c:pt idx="7549">
                        <c:v>1.7417999999999999E-12</c:v>
                      </c:pt>
                      <c:pt idx="7550">
                        <c:v>2.8170900000000001E-12</c:v>
                      </c:pt>
                      <c:pt idx="7551">
                        <c:v>2.8170900000000001E-12</c:v>
                      </c:pt>
                      <c:pt idx="7552">
                        <c:v>2.3651000000000001E-12</c:v>
                      </c:pt>
                      <c:pt idx="7553">
                        <c:v>2.3651000000000001E-12</c:v>
                      </c:pt>
                      <c:pt idx="7554">
                        <c:v>1.9725599999999998E-12</c:v>
                      </c:pt>
                      <c:pt idx="7555">
                        <c:v>1.9725599999999998E-12</c:v>
                      </c:pt>
                      <c:pt idx="7556">
                        <c:v>1.78367E-12</c:v>
                      </c:pt>
                      <c:pt idx="7557">
                        <c:v>1.78367E-12</c:v>
                      </c:pt>
                      <c:pt idx="7558">
                        <c:v>1.7074299999999999E-12</c:v>
                      </c:pt>
                      <c:pt idx="7559">
                        <c:v>1.7074299999999999E-12</c:v>
                      </c:pt>
                      <c:pt idx="7560">
                        <c:v>1.9918800000000002E-12</c:v>
                      </c:pt>
                      <c:pt idx="7561">
                        <c:v>1.9918800000000002E-12</c:v>
                      </c:pt>
                      <c:pt idx="7562">
                        <c:v>3.7858999999999999E-12</c:v>
                      </c:pt>
                      <c:pt idx="7563">
                        <c:v>3.7858999999999999E-12</c:v>
                      </c:pt>
                      <c:pt idx="7564">
                        <c:v>2.4031700000000001E-12</c:v>
                      </c:pt>
                      <c:pt idx="7565">
                        <c:v>2.4031700000000001E-12</c:v>
                      </c:pt>
                      <c:pt idx="7566">
                        <c:v>1.62915E-12</c:v>
                      </c:pt>
                      <c:pt idx="7567">
                        <c:v>1.62915E-12</c:v>
                      </c:pt>
                      <c:pt idx="7568">
                        <c:v>1.6067400000000001E-12</c:v>
                      </c:pt>
                      <c:pt idx="7569">
                        <c:v>1.6067400000000001E-12</c:v>
                      </c:pt>
                      <c:pt idx="7570">
                        <c:v>1.6182199999999999E-12</c:v>
                      </c:pt>
                      <c:pt idx="7571">
                        <c:v>1.6182199999999999E-12</c:v>
                      </c:pt>
                      <c:pt idx="7572">
                        <c:v>3.2252599999999999E-12</c:v>
                      </c:pt>
                      <c:pt idx="7573">
                        <c:v>3.2252599999999999E-12</c:v>
                      </c:pt>
                      <c:pt idx="7574">
                        <c:v>2.5780099999999998E-12</c:v>
                      </c:pt>
                      <c:pt idx="7575">
                        <c:v>2.5780099999999998E-12</c:v>
                      </c:pt>
                      <c:pt idx="7576">
                        <c:v>2.3133999999999998E-12</c:v>
                      </c:pt>
                      <c:pt idx="7577">
                        <c:v>2.3133999999999998E-12</c:v>
                      </c:pt>
                      <c:pt idx="7578">
                        <c:v>4.1488800000000004E-12</c:v>
                      </c:pt>
                      <c:pt idx="7579">
                        <c:v>4.1488800000000004E-12</c:v>
                      </c:pt>
                      <c:pt idx="7580">
                        <c:v>1.6464300000000001E-12</c:v>
                      </c:pt>
                      <c:pt idx="7581">
                        <c:v>1.6464300000000001E-12</c:v>
                      </c:pt>
                      <c:pt idx="7582">
                        <c:v>1.56773E-12</c:v>
                      </c:pt>
                      <c:pt idx="7583">
                        <c:v>1.56773E-12</c:v>
                      </c:pt>
                      <c:pt idx="7584">
                        <c:v>2.0528500000000001E-12</c:v>
                      </c:pt>
                      <c:pt idx="7585">
                        <c:v>2.0528500000000001E-12</c:v>
                      </c:pt>
                      <c:pt idx="7586">
                        <c:v>1.5225900000000001E-12</c:v>
                      </c:pt>
                      <c:pt idx="7587">
                        <c:v>1.5225900000000001E-12</c:v>
                      </c:pt>
                      <c:pt idx="7588">
                        <c:v>2.6414100000000002E-12</c:v>
                      </c:pt>
                      <c:pt idx="7589">
                        <c:v>2.6414100000000002E-12</c:v>
                      </c:pt>
                      <c:pt idx="7590">
                        <c:v>3.0990499999999998E-12</c:v>
                      </c:pt>
                      <c:pt idx="7591">
                        <c:v>3.0990499999999998E-12</c:v>
                      </c:pt>
                      <c:pt idx="7592">
                        <c:v>1.6944300000000001E-12</c:v>
                      </c:pt>
                      <c:pt idx="7593">
                        <c:v>1.6944300000000001E-12</c:v>
                      </c:pt>
                      <c:pt idx="7594">
                        <c:v>2.04925E-12</c:v>
                      </c:pt>
                      <c:pt idx="7595">
                        <c:v>2.04925E-12</c:v>
                      </c:pt>
                      <c:pt idx="7596">
                        <c:v>1.8653499999999999E-12</c:v>
                      </c:pt>
                      <c:pt idx="7597">
                        <c:v>1.8653499999999999E-12</c:v>
                      </c:pt>
                      <c:pt idx="7598">
                        <c:v>1.5717700000000001E-12</c:v>
                      </c:pt>
                      <c:pt idx="7599">
                        <c:v>1.5717700000000001E-12</c:v>
                      </c:pt>
                      <c:pt idx="7600">
                        <c:v>1.6400399999999999E-12</c:v>
                      </c:pt>
                      <c:pt idx="7601">
                        <c:v>1.6400399999999999E-12</c:v>
                      </c:pt>
                      <c:pt idx="7602">
                        <c:v>2.67307E-12</c:v>
                      </c:pt>
                      <c:pt idx="7603">
                        <c:v>2.67307E-12</c:v>
                      </c:pt>
                      <c:pt idx="7604">
                        <c:v>3.8897399999999999E-12</c:v>
                      </c:pt>
                      <c:pt idx="7605">
                        <c:v>3.8897399999999999E-12</c:v>
                      </c:pt>
                      <c:pt idx="7606">
                        <c:v>1.84576E-12</c:v>
                      </c:pt>
                      <c:pt idx="7607">
                        <c:v>1.84576E-12</c:v>
                      </c:pt>
                      <c:pt idx="7608">
                        <c:v>1.5498800000000001E-12</c:v>
                      </c:pt>
                      <c:pt idx="7609">
                        <c:v>1.5498800000000001E-12</c:v>
                      </c:pt>
                      <c:pt idx="7610">
                        <c:v>1.5843200000000001E-12</c:v>
                      </c:pt>
                      <c:pt idx="7611">
                        <c:v>1.5843200000000001E-12</c:v>
                      </c:pt>
                      <c:pt idx="7612">
                        <c:v>1.9709599999999999E-12</c:v>
                      </c:pt>
                      <c:pt idx="7613">
                        <c:v>1.9709599999999999E-12</c:v>
                      </c:pt>
                      <c:pt idx="7614">
                        <c:v>2.3360499999999999E-12</c:v>
                      </c:pt>
                      <c:pt idx="7615">
                        <c:v>2.3360499999999999E-12</c:v>
                      </c:pt>
                      <c:pt idx="7616">
                        <c:v>1.53154E-12</c:v>
                      </c:pt>
                      <c:pt idx="7617">
                        <c:v>1.53154E-12</c:v>
                      </c:pt>
                      <c:pt idx="7618">
                        <c:v>2.3969E-12</c:v>
                      </c:pt>
                      <c:pt idx="7619">
                        <c:v>2.3969E-12</c:v>
                      </c:pt>
                      <c:pt idx="7620">
                        <c:v>2.1956700000000001E-12</c:v>
                      </c:pt>
                      <c:pt idx="7621">
                        <c:v>2.1956700000000001E-12</c:v>
                      </c:pt>
                      <c:pt idx="7622">
                        <c:v>1.9536700000000001E-12</c:v>
                      </c:pt>
                      <c:pt idx="7623">
                        <c:v>1.9536700000000001E-12</c:v>
                      </c:pt>
                      <c:pt idx="7624">
                        <c:v>3.4327700000000001E-12</c:v>
                      </c:pt>
                      <c:pt idx="7625">
                        <c:v>3.4327700000000001E-12</c:v>
                      </c:pt>
                      <c:pt idx="7626">
                        <c:v>2.5165400000000001E-12</c:v>
                      </c:pt>
                      <c:pt idx="7627">
                        <c:v>2.5165400000000001E-12</c:v>
                      </c:pt>
                      <c:pt idx="7628">
                        <c:v>1.76616E-12</c:v>
                      </c:pt>
                      <c:pt idx="7629">
                        <c:v>1.76616E-12</c:v>
                      </c:pt>
                      <c:pt idx="7630">
                        <c:v>3.2008999999999998E-12</c:v>
                      </c:pt>
                      <c:pt idx="7631">
                        <c:v>3.2008999999999998E-12</c:v>
                      </c:pt>
                      <c:pt idx="7632">
                        <c:v>1.8350499999999999E-12</c:v>
                      </c:pt>
                      <c:pt idx="7633">
                        <c:v>1.8350499999999999E-12</c:v>
                      </c:pt>
                      <c:pt idx="7634">
                        <c:v>1.7197700000000001E-12</c:v>
                      </c:pt>
                      <c:pt idx="7635">
                        <c:v>1.7197700000000001E-12</c:v>
                      </c:pt>
                      <c:pt idx="7636">
                        <c:v>3.3969799999999999E-12</c:v>
                      </c:pt>
                      <c:pt idx="7637">
                        <c:v>3.3969799999999999E-12</c:v>
                      </c:pt>
                      <c:pt idx="7638">
                        <c:v>3.5771000000000002E-12</c:v>
                      </c:pt>
                      <c:pt idx="7639">
                        <c:v>3.5771000000000002E-12</c:v>
                      </c:pt>
                      <c:pt idx="7640">
                        <c:v>1.7110700000000001E-12</c:v>
                      </c:pt>
                      <c:pt idx="7641">
                        <c:v>1.7110700000000001E-12</c:v>
                      </c:pt>
                      <c:pt idx="7642">
                        <c:v>3.2187599999999999E-12</c:v>
                      </c:pt>
                      <c:pt idx="7643">
                        <c:v>3.2187599999999999E-12</c:v>
                      </c:pt>
                      <c:pt idx="7644">
                        <c:v>1.80932E-12</c:v>
                      </c:pt>
                      <c:pt idx="7645">
                        <c:v>1.80932E-12</c:v>
                      </c:pt>
                      <c:pt idx="7646">
                        <c:v>1.5671899999999999E-12</c:v>
                      </c:pt>
                      <c:pt idx="7647">
                        <c:v>1.5671899999999999E-12</c:v>
                      </c:pt>
                      <c:pt idx="7648">
                        <c:v>1.80077E-12</c:v>
                      </c:pt>
                      <c:pt idx="7649">
                        <c:v>1.80077E-12</c:v>
                      </c:pt>
                      <c:pt idx="7650">
                        <c:v>1.9695800000000002E-12</c:v>
                      </c:pt>
                      <c:pt idx="7651">
                        <c:v>1.9695800000000002E-12</c:v>
                      </c:pt>
                      <c:pt idx="7652">
                        <c:v>1.71847E-12</c:v>
                      </c:pt>
                      <c:pt idx="7653">
                        <c:v>1.71847E-12</c:v>
                      </c:pt>
                      <c:pt idx="7654">
                        <c:v>1.8466900000000001E-12</c:v>
                      </c:pt>
                      <c:pt idx="7655">
                        <c:v>1.8466900000000001E-12</c:v>
                      </c:pt>
                      <c:pt idx="7656">
                        <c:v>2.9077399999999999E-12</c:v>
                      </c:pt>
                      <c:pt idx="7657">
                        <c:v>2.9077399999999999E-12</c:v>
                      </c:pt>
                      <c:pt idx="7658">
                        <c:v>2.34546E-12</c:v>
                      </c:pt>
                      <c:pt idx="7659">
                        <c:v>2.34546E-12</c:v>
                      </c:pt>
                      <c:pt idx="7660">
                        <c:v>4.0263500000000001E-12</c:v>
                      </c:pt>
                      <c:pt idx="7661">
                        <c:v>4.0263500000000001E-12</c:v>
                      </c:pt>
                      <c:pt idx="7662">
                        <c:v>1.59818E-12</c:v>
                      </c:pt>
                      <c:pt idx="7663">
                        <c:v>1.59818E-12</c:v>
                      </c:pt>
                      <c:pt idx="7664">
                        <c:v>1.6878999999999999E-12</c:v>
                      </c:pt>
                      <c:pt idx="7665">
                        <c:v>1.6878999999999999E-12</c:v>
                      </c:pt>
                      <c:pt idx="7666">
                        <c:v>1.7138099999999999E-12</c:v>
                      </c:pt>
                      <c:pt idx="7667">
                        <c:v>1.7138099999999999E-12</c:v>
                      </c:pt>
                      <c:pt idx="7668">
                        <c:v>2.6679E-12</c:v>
                      </c:pt>
                      <c:pt idx="7669">
                        <c:v>2.6679E-12</c:v>
                      </c:pt>
                      <c:pt idx="7670">
                        <c:v>3.5199800000000001E-12</c:v>
                      </c:pt>
                      <c:pt idx="7671">
                        <c:v>3.5199800000000001E-12</c:v>
                      </c:pt>
                      <c:pt idx="7672">
                        <c:v>1.57633E-12</c:v>
                      </c:pt>
                      <c:pt idx="7673">
                        <c:v>1.57633E-12</c:v>
                      </c:pt>
                      <c:pt idx="7674">
                        <c:v>2.4607399999999999E-12</c:v>
                      </c:pt>
                      <c:pt idx="7675">
                        <c:v>2.4607399999999999E-12</c:v>
                      </c:pt>
                      <c:pt idx="7676">
                        <c:v>1.69687E-12</c:v>
                      </c:pt>
                      <c:pt idx="7677">
                        <c:v>1.69687E-12</c:v>
                      </c:pt>
                      <c:pt idx="7678">
                        <c:v>4.3328299999999998E-12</c:v>
                      </c:pt>
                      <c:pt idx="7679">
                        <c:v>4.3328299999999998E-12</c:v>
                      </c:pt>
                      <c:pt idx="7680">
                        <c:v>3.2610299999999999E-12</c:v>
                      </c:pt>
                      <c:pt idx="7681">
                        <c:v>3.2610299999999999E-12</c:v>
                      </c:pt>
                      <c:pt idx="7682">
                        <c:v>1.78389E-12</c:v>
                      </c:pt>
                      <c:pt idx="7683">
                        <c:v>1.78389E-12</c:v>
                      </c:pt>
                      <c:pt idx="7684">
                        <c:v>2.16475E-12</c:v>
                      </c:pt>
                      <c:pt idx="7685">
                        <c:v>2.16475E-12</c:v>
                      </c:pt>
                      <c:pt idx="7686">
                        <c:v>2.69448E-12</c:v>
                      </c:pt>
                      <c:pt idx="7687">
                        <c:v>2.69448E-12</c:v>
                      </c:pt>
                      <c:pt idx="7688">
                        <c:v>1.938E-12</c:v>
                      </c:pt>
                      <c:pt idx="7689">
                        <c:v>1.938E-12</c:v>
                      </c:pt>
                      <c:pt idx="7690">
                        <c:v>1.74254E-12</c:v>
                      </c:pt>
                      <c:pt idx="7691">
                        <c:v>1.74254E-12</c:v>
                      </c:pt>
                      <c:pt idx="7692">
                        <c:v>2.7746299999999999E-12</c:v>
                      </c:pt>
                      <c:pt idx="7693">
                        <c:v>2.7746299999999999E-12</c:v>
                      </c:pt>
                      <c:pt idx="7694">
                        <c:v>1.78972E-12</c:v>
                      </c:pt>
                      <c:pt idx="7695">
                        <c:v>1.78972E-12</c:v>
                      </c:pt>
                      <c:pt idx="7696">
                        <c:v>1.67055E-12</c:v>
                      </c:pt>
                      <c:pt idx="7697">
                        <c:v>1.67055E-12</c:v>
                      </c:pt>
                      <c:pt idx="7698">
                        <c:v>2.91876E-12</c:v>
                      </c:pt>
                      <c:pt idx="7699">
                        <c:v>2.91876E-12</c:v>
                      </c:pt>
                      <c:pt idx="7700">
                        <c:v>1.64538E-12</c:v>
                      </c:pt>
                      <c:pt idx="7701">
                        <c:v>1.64538E-12</c:v>
                      </c:pt>
                      <c:pt idx="7702">
                        <c:v>3.3407700000000001E-12</c:v>
                      </c:pt>
                      <c:pt idx="7703">
                        <c:v>3.3407700000000001E-12</c:v>
                      </c:pt>
                      <c:pt idx="7704">
                        <c:v>1.8686299999999999E-12</c:v>
                      </c:pt>
                      <c:pt idx="7705">
                        <c:v>1.8686299999999999E-12</c:v>
                      </c:pt>
                      <c:pt idx="7706">
                        <c:v>1.80003E-12</c:v>
                      </c:pt>
                      <c:pt idx="7707">
                        <c:v>1.80003E-12</c:v>
                      </c:pt>
                      <c:pt idx="7708">
                        <c:v>1.5140400000000001E-12</c:v>
                      </c:pt>
                      <c:pt idx="7709">
                        <c:v>1.5140400000000001E-12</c:v>
                      </c:pt>
                      <c:pt idx="7710">
                        <c:v>1.95154E-12</c:v>
                      </c:pt>
                      <c:pt idx="7711">
                        <c:v>1.95154E-12</c:v>
                      </c:pt>
                      <c:pt idx="7712">
                        <c:v>1.9107800000000001E-12</c:v>
                      </c:pt>
                      <c:pt idx="7713">
                        <c:v>1.9107800000000001E-12</c:v>
                      </c:pt>
                      <c:pt idx="7714">
                        <c:v>1.5239599999999999E-12</c:v>
                      </c:pt>
                      <c:pt idx="7715">
                        <c:v>1.5239599999999999E-12</c:v>
                      </c:pt>
                      <c:pt idx="7716">
                        <c:v>2.7246299999999999E-12</c:v>
                      </c:pt>
                      <c:pt idx="7717">
                        <c:v>2.7246299999999999E-12</c:v>
                      </c:pt>
                      <c:pt idx="7718">
                        <c:v>1.5782899999999999E-12</c:v>
                      </c:pt>
                      <c:pt idx="7719">
                        <c:v>1.5782899999999999E-12</c:v>
                      </c:pt>
                      <c:pt idx="7720">
                        <c:v>1.70602E-12</c:v>
                      </c:pt>
                      <c:pt idx="7721">
                        <c:v>1.70602E-12</c:v>
                      </c:pt>
                      <c:pt idx="7722">
                        <c:v>1.6842700000000001E-12</c:v>
                      </c:pt>
                      <c:pt idx="7723">
                        <c:v>1.6842700000000001E-12</c:v>
                      </c:pt>
                      <c:pt idx="7724">
                        <c:v>1.72729E-12</c:v>
                      </c:pt>
                      <c:pt idx="7725">
                        <c:v>1.72729E-12</c:v>
                      </c:pt>
                      <c:pt idx="7726">
                        <c:v>2.57207E-12</c:v>
                      </c:pt>
                      <c:pt idx="7727">
                        <c:v>2.57207E-12</c:v>
                      </c:pt>
                      <c:pt idx="7728">
                        <c:v>4.9339199999999996E-12</c:v>
                      </c:pt>
                      <c:pt idx="7729">
                        <c:v>4.9339199999999996E-12</c:v>
                      </c:pt>
                      <c:pt idx="7730">
                        <c:v>1.6038000000000001E-12</c:v>
                      </c:pt>
                      <c:pt idx="7731">
                        <c:v>1.6038000000000001E-12</c:v>
                      </c:pt>
                      <c:pt idx="7732">
                        <c:v>1.58067E-12</c:v>
                      </c:pt>
                      <c:pt idx="7733">
                        <c:v>1.58067E-12</c:v>
                      </c:pt>
                      <c:pt idx="7734">
                        <c:v>1.5869599999999999E-12</c:v>
                      </c:pt>
                      <c:pt idx="7735">
                        <c:v>1.5869599999999999E-12</c:v>
                      </c:pt>
                      <c:pt idx="7736">
                        <c:v>1.93889E-12</c:v>
                      </c:pt>
                      <c:pt idx="7737">
                        <c:v>1.93889E-12</c:v>
                      </c:pt>
                      <c:pt idx="7738">
                        <c:v>2.7359700000000001E-12</c:v>
                      </c:pt>
                      <c:pt idx="7739">
                        <c:v>2.7359700000000001E-12</c:v>
                      </c:pt>
                      <c:pt idx="7740">
                        <c:v>2.1357999999999998E-12</c:v>
                      </c:pt>
                      <c:pt idx="7741">
                        <c:v>2.1357999999999998E-12</c:v>
                      </c:pt>
                      <c:pt idx="7742">
                        <c:v>1.9415300000000001E-12</c:v>
                      </c:pt>
                      <c:pt idx="7743">
                        <c:v>1.9415300000000001E-12</c:v>
                      </c:pt>
                      <c:pt idx="7744">
                        <c:v>1.5485699999999999E-12</c:v>
                      </c:pt>
                      <c:pt idx="7745">
                        <c:v>1.5485699999999999E-12</c:v>
                      </c:pt>
                      <c:pt idx="7746">
                        <c:v>2.0861000000000002E-12</c:v>
                      </c:pt>
                      <c:pt idx="7747">
                        <c:v>2.0861000000000002E-12</c:v>
                      </c:pt>
                      <c:pt idx="7748">
                        <c:v>3.8538199999999998E-12</c:v>
                      </c:pt>
                      <c:pt idx="7749">
                        <c:v>3.8538199999999998E-12</c:v>
                      </c:pt>
                      <c:pt idx="7750">
                        <c:v>2.9251400000000002E-12</c:v>
                      </c:pt>
                      <c:pt idx="7751">
                        <c:v>2.9251400000000002E-12</c:v>
                      </c:pt>
                      <c:pt idx="7752">
                        <c:v>3.07099E-12</c:v>
                      </c:pt>
                      <c:pt idx="7753">
                        <c:v>3.07099E-12</c:v>
                      </c:pt>
                      <c:pt idx="7754">
                        <c:v>2.5220800000000001E-12</c:v>
                      </c:pt>
                      <c:pt idx="7755">
                        <c:v>2.5220800000000001E-12</c:v>
                      </c:pt>
                      <c:pt idx="7756">
                        <c:v>1.6865300000000001E-12</c:v>
                      </c:pt>
                      <c:pt idx="7757">
                        <c:v>1.6865300000000001E-12</c:v>
                      </c:pt>
                      <c:pt idx="7758">
                        <c:v>2.33045E-12</c:v>
                      </c:pt>
                      <c:pt idx="7759">
                        <c:v>2.33045E-12</c:v>
                      </c:pt>
                      <c:pt idx="7760">
                        <c:v>2.3850700000000001E-12</c:v>
                      </c:pt>
                      <c:pt idx="7761">
                        <c:v>2.3850700000000001E-12</c:v>
                      </c:pt>
                      <c:pt idx="7762">
                        <c:v>1.6836599999999999E-12</c:v>
                      </c:pt>
                      <c:pt idx="7763">
                        <c:v>1.6836599999999999E-12</c:v>
                      </c:pt>
                      <c:pt idx="7764">
                        <c:v>3.7695700000000001E-12</c:v>
                      </c:pt>
                      <c:pt idx="7765">
                        <c:v>3.7695700000000001E-12</c:v>
                      </c:pt>
                      <c:pt idx="7766">
                        <c:v>2.5956E-12</c:v>
                      </c:pt>
                      <c:pt idx="7767">
                        <c:v>2.5956E-12</c:v>
                      </c:pt>
                      <c:pt idx="7768">
                        <c:v>2.4611499999999999E-12</c:v>
                      </c:pt>
                      <c:pt idx="7769">
                        <c:v>2.4611499999999999E-12</c:v>
                      </c:pt>
                      <c:pt idx="7770">
                        <c:v>1.6137199999999999E-12</c:v>
                      </c:pt>
                      <c:pt idx="7771">
                        <c:v>1.6137199999999999E-12</c:v>
                      </c:pt>
                      <c:pt idx="7772">
                        <c:v>1.89863E-12</c:v>
                      </c:pt>
                      <c:pt idx="7773">
                        <c:v>1.89863E-12</c:v>
                      </c:pt>
                      <c:pt idx="7774">
                        <c:v>1.6144199999999999E-12</c:v>
                      </c:pt>
                      <c:pt idx="7775">
                        <c:v>1.6144199999999999E-12</c:v>
                      </c:pt>
                      <c:pt idx="7776">
                        <c:v>1.8301199999999999E-12</c:v>
                      </c:pt>
                      <c:pt idx="7777">
                        <c:v>1.8301199999999999E-12</c:v>
                      </c:pt>
                      <c:pt idx="7778">
                        <c:v>1.6313300000000001E-12</c:v>
                      </c:pt>
                      <c:pt idx="7779">
                        <c:v>1.6313300000000001E-12</c:v>
                      </c:pt>
                      <c:pt idx="7780">
                        <c:v>1.7489299999999999E-12</c:v>
                      </c:pt>
                      <c:pt idx="7781">
                        <c:v>1.7489299999999999E-12</c:v>
                      </c:pt>
                      <c:pt idx="7782">
                        <c:v>1.6153600000000001E-12</c:v>
                      </c:pt>
                      <c:pt idx="7783">
                        <c:v>1.6153600000000001E-12</c:v>
                      </c:pt>
                      <c:pt idx="7784">
                        <c:v>2.04135E-12</c:v>
                      </c:pt>
                      <c:pt idx="7785">
                        <c:v>2.04135E-12</c:v>
                      </c:pt>
                      <c:pt idx="7786">
                        <c:v>3.0940299999999999E-12</c:v>
                      </c:pt>
                      <c:pt idx="7787">
                        <c:v>3.0940299999999999E-12</c:v>
                      </c:pt>
                      <c:pt idx="7788">
                        <c:v>1.5718900000000001E-12</c:v>
                      </c:pt>
                      <c:pt idx="7789">
                        <c:v>1.5718900000000001E-12</c:v>
                      </c:pt>
                      <c:pt idx="7790">
                        <c:v>1.7774199999999999E-12</c:v>
                      </c:pt>
                      <c:pt idx="7791">
                        <c:v>1.7774199999999999E-12</c:v>
                      </c:pt>
                      <c:pt idx="7792">
                        <c:v>1.8281200000000001E-12</c:v>
                      </c:pt>
                      <c:pt idx="7793">
                        <c:v>1.8281200000000001E-12</c:v>
                      </c:pt>
                      <c:pt idx="7794">
                        <c:v>1.9725200000000002E-12</c:v>
                      </c:pt>
                      <c:pt idx="7795">
                        <c:v>1.9725200000000002E-12</c:v>
                      </c:pt>
                      <c:pt idx="7796">
                        <c:v>1.6409799999999999E-12</c:v>
                      </c:pt>
                      <c:pt idx="7797">
                        <c:v>1.6409799999999999E-12</c:v>
                      </c:pt>
                      <c:pt idx="7798">
                        <c:v>2.52433E-12</c:v>
                      </c:pt>
                      <c:pt idx="7799">
                        <c:v>2.52433E-12</c:v>
                      </c:pt>
                      <c:pt idx="7800">
                        <c:v>1.8616199999999999E-12</c:v>
                      </c:pt>
                      <c:pt idx="7801">
                        <c:v>1.8616199999999999E-12</c:v>
                      </c:pt>
                      <c:pt idx="7802">
                        <c:v>1.59642E-12</c:v>
                      </c:pt>
                      <c:pt idx="7803">
                        <c:v>1.59642E-12</c:v>
                      </c:pt>
                      <c:pt idx="7804">
                        <c:v>2.5715700000000001E-12</c:v>
                      </c:pt>
                      <c:pt idx="7805">
                        <c:v>2.5715700000000001E-12</c:v>
                      </c:pt>
                      <c:pt idx="7806">
                        <c:v>4.6366900000000001E-12</c:v>
                      </c:pt>
                      <c:pt idx="7807">
                        <c:v>4.6366900000000001E-12</c:v>
                      </c:pt>
                      <c:pt idx="7808">
                        <c:v>1.85034E-12</c:v>
                      </c:pt>
                      <c:pt idx="7809">
                        <c:v>1.85034E-12</c:v>
                      </c:pt>
                      <c:pt idx="7810">
                        <c:v>3.7789199999999998E-12</c:v>
                      </c:pt>
                      <c:pt idx="7811">
                        <c:v>3.7789199999999998E-12</c:v>
                      </c:pt>
                      <c:pt idx="7812">
                        <c:v>2.1594200000000001E-12</c:v>
                      </c:pt>
                      <c:pt idx="7813">
                        <c:v>2.1594200000000001E-12</c:v>
                      </c:pt>
                      <c:pt idx="7814">
                        <c:v>1.80333E-12</c:v>
                      </c:pt>
                      <c:pt idx="7815">
                        <c:v>1.80333E-12</c:v>
                      </c:pt>
                      <c:pt idx="7816">
                        <c:v>2.6731800000000001E-12</c:v>
                      </c:pt>
                      <c:pt idx="7817">
                        <c:v>2.6731800000000001E-12</c:v>
                      </c:pt>
                      <c:pt idx="7818">
                        <c:v>2.9190299999999999E-12</c:v>
                      </c:pt>
                      <c:pt idx="7819">
                        <c:v>2.9190299999999999E-12</c:v>
                      </c:pt>
                      <c:pt idx="7820">
                        <c:v>1.9064100000000002E-12</c:v>
                      </c:pt>
                      <c:pt idx="7821">
                        <c:v>1.9064100000000002E-12</c:v>
                      </c:pt>
                      <c:pt idx="7822">
                        <c:v>2.8828699999999998E-12</c:v>
                      </c:pt>
                      <c:pt idx="7823">
                        <c:v>2.8828699999999998E-12</c:v>
                      </c:pt>
                      <c:pt idx="7824">
                        <c:v>2.1365599999999999E-12</c:v>
                      </c:pt>
                      <c:pt idx="7825">
                        <c:v>2.1365599999999999E-12</c:v>
                      </c:pt>
                      <c:pt idx="7826">
                        <c:v>1.9454300000000001E-12</c:v>
                      </c:pt>
                      <c:pt idx="7827">
                        <c:v>1.9454300000000001E-12</c:v>
                      </c:pt>
                      <c:pt idx="7828">
                        <c:v>1.62156E-12</c:v>
                      </c:pt>
                      <c:pt idx="7829">
                        <c:v>1.62156E-12</c:v>
                      </c:pt>
                      <c:pt idx="7830">
                        <c:v>1.7139900000000001E-12</c:v>
                      </c:pt>
                      <c:pt idx="7831">
                        <c:v>1.7139900000000001E-12</c:v>
                      </c:pt>
                      <c:pt idx="7832">
                        <c:v>1.9247000000000001E-12</c:v>
                      </c:pt>
                      <c:pt idx="7833">
                        <c:v>1.9247000000000001E-12</c:v>
                      </c:pt>
                      <c:pt idx="7834">
                        <c:v>3.0826799999999999E-12</c:v>
                      </c:pt>
                      <c:pt idx="7835">
                        <c:v>3.0826799999999999E-12</c:v>
                      </c:pt>
                      <c:pt idx="7836">
                        <c:v>2.3055200000000001E-12</c:v>
                      </c:pt>
                      <c:pt idx="7837">
                        <c:v>2.3055200000000001E-12</c:v>
                      </c:pt>
                      <c:pt idx="7838">
                        <c:v>2.0250800000000001E-12</c:v>
                      </c:pt>
                      <c:pt idx="7839">
                        <c:v>2.0250800000000001E-12</c:v>
                      </c:pt>
                      <c:pt idx="7840">
                        <c:v>1.7084199999999999E-12</c:v>
                      </c:pt>
                      <c:pt idx="7841">
                        <c:v>1.7084199999999999E-12</c:v>
                      </c:pt>
                      <c:pt idx="7842">
                        <c:v>2.0115800000000002E-12</c:v>
                      </c:pt>
                      <c:pt idx="7843">
                        <c:v>2.0115800000000002E-12</c:v>
                      </c:pt>
                      <c:pt idx="7844">
                        <c:v>1.79355E-12</c:v>
                      </c:pt>
                      <c:pt idx="7845">
                        <c:v>1.79355E-12</c:v>
                      </c:pt>
                      <c:pt idx="7846">
                        <c:v>1.6722199999999999E-12</c:v>
                      </c:pt>
                      <c:pt idx="7847">
                        <c:v>1.6722199999999999E-12</c:v>
                      </c:pt>
                      <c:pt idx="7848">
                        <c:v>2.5059000000000001E-12</c:v>
                      </c:pt>
                      <c:pt idx="7849">
                        <c:v>2.5059000000000001E-12</c:v>
                      </c:pt>
                      <c:pt idx="7850">
                        <c:v>2.7685799999999999E-12</c:v>
                      </c:pt>
                      <c:pt idx="7851">
                        <c:v>2.7685799999999999E-12</c:v>
                      </c:pt>
                      <c:pt idx="7852">
                        <c:v>2.0908800000000001E-12</c:v>
                      </c:pt>
                      <c:pt idx="7853">
                        <c:v>2.0908800000000001E-12</c:v>
                      </c:pt>
                      <c:pt idx="7854">
                        <c:v>2.6491799999999998E-12</c:v>
                      </c:pt>
                      <c:pt idx="7855">
                        <c:v>2.6491799999999998E-12</c:v>
                      </c:pt>
                      <c:pt idx="7856">
                        <c:v>1.7596699999999999E-12</c:v>
                      </c:pt>
                      <c:pt idx="7857">
                        <c:v>1.7596699999999999E-12</c:v>
                      </c:pt>
                      <c:pt idx="7858">
                        <c:v>1.63529E-12</c:v>
                      </c:pt>
                      <c:pt idx="7859">
                        <c:v>1.63529E-12</c:v>
                      </c:pt>
                      <c:pt idx="7860">
                        <c:v>3.5604499999999998E-12</c:v>
                      </c:pt>
                      <c:pt idx="7861">
                        <c:v>3.5604499999999998E-12</c:v>
                      </c:pt>
                      <c:pt idx="7862">
                        <c:v>3.0020200000000002E-12</c:v>
                      </c:pt>
                      <c:pt idx="7863">
                        <c:v>3.0020200000000002E-12</c:v>
                      </c:pt>
                      <c:pt idx="7864">
                        <c:v>1.73307E-12</c:v>
                      </c:pt>
                      <c:pt idx="7865">
                        <c:v>1.73307E-12</c:v>
                      </c:pt>
                      <c:pt idx="7866">
                        <c:v>1.91724E-12</c:v>
                      </c:pt>
                      <c:pt idx="7867">
                        <c:v>1.91724E-12</c:v>
                      </c:pt>
                      <c:pt idx="7868">
                        <c:v>1.6970300000000001E-12</c:v>
                      </c:pt>
                      <c:pt idx="7869">
                        <c:v>1.6970300000000001E-12</c:v>
                      </c:pt>
                      <c:pt idx="7870">
                        <c:v>1.7021099999999999E-12</c:v>
                      </c:pt>
                      <c:pt idx="7871">
                        <c:v>1.7021099999999999E-12</c:v>
                      </c:pt>
                      <c:pt idx="7872">
                        <c:v>1.6731900000000001E-12</c:v>
                      </c:pt>
                      <c:pt idx="7873">
                        <c:v>1.6731900000000001E-12</c:v>
                      </c:pt>
                      <c:pt idx="7874">
                        <c:v>1.80785E-12</c:v>
                      </c:pt>
                      <c:pt idx="7875">
                        <c:v>1.80785E-12</c:v>
                      </c:pt>
                      <c:pt idx="7876">
                        <c:v>1.76265E-12</c:v>
                      </c:pt>
                      <c:pt idx="7877">
                        <c:v>1.76265E-12</c:v>
                      </c:pt>
                      <c:pt idx="7878">
                        <c:v>1.9042299999999999E-12</c:v>
                      </c:pt>
                      <c:pt idx="7879">
                        <c:v>1.9042299999999999E-12</c:v>
                      </c:pt>
                      <c:pt idx="7880">
                        <c:v>1.8913699999999998E-12</c:v>
                      </c:pt>
                      <c:pt idx="7881">
                        <c:v>1.8913699999999998E-12</c:v>
                      </c:pt>
                      <c:pt idx="7882">
                        <c:v>1.8432400000000001E-12</c:v>
                      </c:pt>
                      <c:pt idx="7883">
                        <c:v>1.8432400000000001E-12</c:v>
                      </c:pt>
                      <c:pt idx="7884">
                        <c:v>2.0145599999999998E-12</c:v>
                      </c:pt>
                      <c:pt idx="7885">
                        <c:v>2.0145599999999998E-12</c:v>
                      </c:pt>
                      <c:pt idx="7886">
                        <c:v>1.73504E-12</c:v>
                      </c:pt>
                      <c:pt idx="7887">
                        <c:v>1.73504E-12</c:v>
                      </c:pt>
                      <c:pt idx="7888">
                        <c:v>1.67293E-12</c:v>
                      </c:pt>
                      <c:pt idx="7889">
                        <c:v>1.67293E-12</c:v>
                      </c:pt>
                      <c:pt idx="7890">
                        <c:v>1.95062E-12</c:v>
                      </c:pt>
                      <c:pt idx="7891">
                        <c:v>1.95062E-12</c:v>
                      </c:pt>
                      <c:pt idx="7892">
                        <c:v>1.9513199999999998E-12</c:v>
                      </c:pt>
                      <c:pt idx="7893">
                        <c:v>1.9513199999999998E-12</c:v>
                      </c:pt>
                      <c:pt idx="7894">
                        <c:v>4.04392E-12</c:v>
                      </c:pt>
                      <c:pt idx="7895">
                        <c:v>4.04392E-12</c:v>
                      </c:pt>
                      <c:pt idx="7896">
                        <c:v>3.2594100000000001E-12</c:v>
                      </c:pt>
                      <c:pt idx="7897">
                        <c:v>3.2594100000000001E-12</c:v>
                      </c:pt>
                      <c:pt idx="7898">
                        <c:v>1.9766500000000001E-12</c:v>
                      </c:pt>
                      <c:pt idx="7899">
                        <c:v>1.9766500000000001E-12</c:v>
                      </c:pt>
                      <c:pt idx="7900">
                        <c:v>1.7794899999999999E-12</c:v>
                      </c:pt>
                      <c:pt idx="7901">
                        <c:v>1.7794899999999999E-12</c:v>
                      </c:pt>
                      <c:pt idx="7902">
                        <c:v>1.70752E-12</c:v>
                      </c:pt>
                      <c:pt idx="7903">
                        <c:v>1.70752E-12</c:v>
                      </c:pt>
                      <c:pt idx="7904">
                        <c:v>1.76106E-12</c:v>
                      </c:pt>
                      <c:pt idx="7905">
                        <c:v>1.76106E-12</c:v>
                      </c:pt>
                      <c:pt idx="7906">
                        <c:v>2.0422999999999999E-11</c:v>
                      </c:pt>
                      <c:pt idx="7907">
                        <c:v>2.0422999999999999E-11</c:v>
                      </c:pt>
                      <c:pt idx="7908">
                        <c:v>1.6460000000000001E-12</c:v>
                      </c:pt>
                      <c:pt idx="7909">
                        <c:v>1.6460000000000001E-12</c:v>
                      </c:pt>
                      <c:pt idx="7910">
                        <c:v>3.2420799999999999E-12</c:v>
                      </c:pt>
                      <c:pt idx="7911">
                        <c:v>3.2420799999999999E-12</c:v>
                      </c:pt>
                      <c:pt idx="7912">
                        <c:v>2.5404500000000001E-12</c:v>
                      </c:pt>
                      <c:pt idx="7913">
                        <c:v>2.5404500000000001E-12</c:v>
                      </c:pt>
                      <c:pt idx="7914">
                        <c:v>2.6237399999999999E-12</c:v>
                      </c:pt>
                      <c:pt idx="7915">
                        <c:v>2.6237399999999999E-12</c:v>
                      </c:pt>
                      <c:pt idx="7916">
                        <c:v>2.0546799999999999E-12</c:v>
                      </c:pt>
                      <c:pt idx="7917">
                        <c:v>2.0546799999999999E-12</c:v>
                      </c:pt>
                      <c:pt idx="7918">
                        <c:v>1.8296900000000001E-12</c:v>
                      </c:pt>
                      <c:pt idx="7919">
                        <c:v>1.8296900000000001E-12</c:v>
                      </c:pt>
                      <c:pt idx="7920">
                        <c:v>1.80698E-12</c:v>
                      </c:pt>
                      <c:pt idx="7921">
                        <c:v>1.80698E-12</c:v>
                      </c:pt>
                      <c:pt idx="7922">
                        <c:v>1.5909E-12</c:v>
                      </c:pt>
                      <c:pt idx="7923">
                        <c:v>1.5909E-12</c:v>
                      </c:pt>
                      <c:pt idx="7924">
                        <c:v>1.7213300000000001E-12</c:v>
                      </c:pt>
                      <c:pt idx="7925">
                        <c:v>1.7213300000000001E-12</c:v>
                      </c:pt>
                      <c:pt idx="7926">
                        <c:v>2.7410799999999999E-12</c:v>
                      </c:pt>
                      <c:pt idx="7927">
                        <c:v>2.7410799999999999E-12</c:v>
                      </c:pt>
                      <c:pt idx="7928">
                        <c:v>1.5209699999999999E-12</c:v>
                      </c:pt>
                      <c:pt idx="7929">
                        <c:v>1.5209699999999999E-12</c:v>
                      </c:pt>
                      <c:pt idx="7930">
                        <c:v>1.6884299999999999E-12</c:v>
                      </c:pt>
                      <c:pt idx="7931">
                        <c:v>1.6884299999999999E-12</c:v>
                      </c:pt>
                      <c:pt idx="7932">
                        <c:v>1.7835400000000001E-12</c:v>
                      </c:pt>
                      <c:pt idx="7933">
                        <c:v>1.7835400000000001E-12</c:v>
                      </c:pt>
                      <c:pt idx="7934">
                        <c:v>3.0119300000000001E-12</c:v>
                      </c:pt>
                      <c:pt idx="7935">
                        <c:v>3.0119300000000001E-12</c:v>
                      </c:pt>
                      <c:pt idx="7936">
                        <c:v>2.50952E-12</c:v>
                      </c:pt>
                      <c:pt idx="7937">
                        <c:v>2.50952E-12</c:v>
                      </c:pt>
                      <c:pt idx="7938">
                        <c:v>1.5914200000000001E-12</c:v>
                      </c:pt>
                      <c:pt idx="7939">
                        <c:v>1.5914200000000001E-12</c:v>
                      </c:pt>
                      <c:pt idx="7940">
                        <c:v>2.39693E-12</c:v>
                      </c:pt>
                      <c:pt idx="7941">
                        <c:v>2.39693E-12</c:v>
                      </c:pt>
                      <c:pt idx="7942">
                        <c:v>2.6613599999999999E-12</c:v>
                      </c:pt>
                      <c:pt idx="7943">
                        <c:v>2.6613599999999999E-12</c:v>
                      </c:pt>
                      <c:pt idx="7944">
                        <c:v>2.3159699999999999E-12</c:v>
                      </c:pt>
                      <c:pt idx="7945">
                        <c:v>2.3159699999999999E-12</c:v>
                      </c:pt>
                      <c:pt idx="7946">
                        <c:v>1.7027799999999999E-12</c:v>
                      </c:pt>
                      <c:pt idx="7947">
                        <c:v>1.7027799999999999E-12</c:v>
                      </c:pt>
                      <c:pt idx="7948">
                        <c:v>2.39447E-12</c:v>
                      </c:pt>
                      <c:pt idx="7949">
                        <c:v>2.39447E-12</c:v>
                      </c:pt>
                      <c:pt idx="7950">
                        <c:v>2.1578100000000001E-12</c:v>
                      </c:pt>
                      <c:pt idx="7951">
                        <c:v>2.1578100000000001E-12</c:v>
                      </c:pt>
                      <c:pt idx="7952">
                        <c:v>3.1979999999999999E-12</c:v>
                      </c:pt>
                      <c:pt idx="7953">
                        <c:v>3.1979999999999999E-12</c:v>
                      </c:pt>
                      <c:pt idx="7954">
                        <c:v>2.6082099999999998E-12</c:v>
                      </c:pt>
                      <c:pt idx="7955">
                        <c:v>2.6082099999999998E-12</c:v>
                      </c:pt>
                      <c:pt idx="7956">
                        <c:v>2.83514E-12</c:v>
                      </c:pt>
                      <c:pt idx="7957">
                        <c:v>2.83514E-12</c:v>
                      </c:pt>
                      <c:pt idx="7958">
                        <c:v>1.72064E-12</c:v>
                      </c:pt>
                      <c:pt idx="7959">
                        <c:v>1.72064E-12</c:v>
                      </c:pt>
                      <c:pt idx="7960">
                        <c:v>1.62274E-12</c:v>
                      </c:pt>
                      <c:pt idx="7961">
                        <c:v>1.62274E-12</c:v>
                      </c:pt>
                      <c:pt idx="7962">
                        <c:v>2.7678E-12</c:v>
                      </c:pt>
                      <c:pt idx="7963">
                        <c:v>2.7678E-12</c:v>
                      </c:pt>
                      <c:pt idx="7964">
                        <c:v>1.6711900000000001E-12</c:v>
                      </c:pt>
                      <c:pt idx="7965">
                        <c:v>1.6711900000000001E-12</c:v>
                      </c:pt>
                      <c:pt idx="7966">
                        <c:v>1.5826300000000001E-12</c:v>
                      </c:pt>
                      <c:pt idx="7967">
                        <c:v>1.5826300000000001E-12</c:v>
                      </c:pt>
                      <c:pt idx="7968">
                        <c:v>2.53493E-12</c:v>
                      </c:pt>
                      <c:pt idx="7969">
                        <c:v>2.53493E-12</c:v>
                      </c:pt>
                      <c:pt idx="7970">
                        <c:v>1.6385800000000001E-12</c:v>
                      </c:pt>
                      <c:pt idx="7971">
                        <c:v>1.6385800000000001E-12</c:v>
                      </c:pt>
                      <c:pt idx="7972">
                        <c:v>4.1741299999999997E-12</c:v>
                      </c:pt>
                      <c:pt idx="7973">
                        <c:v>4.1741299999999997E-12</c:v>
                      </c:pt>
                      <c:pt idx="7974">
                        <c:v>3.7164400000000003E-12</c:v>
                      </c:pt>
                      <c:pt idx="7975">
                        <c:v>3.7164400000000003E-12</c:v>
                      </c:pt>
                      <c:pt idx="7976">
                        <c:v>2.9939400000000001E-12</c:v>
                      </c:pt>
                      <c:pt idx="7977">
                        <c:v>2.9939400000000001E-12</c:v>
                      </c:pt>
                      <c:pt idx="7978">
                        <c:v>1.80843E-12</c:v>
                      </c:pt>
                      <c:pt idx="7979">
                        <c:v>1.80843E-12</c:v>
                      </c:pt>
                      <c:pt idx="7980">
                        <c:v>1.53016E-12</c:v>
                      </c:pt>
                      <c:pt idx="7981">
                        <c:v>1.53016E-12</c:v>
                      </c:pt>
                      <c:pt idx="7982">
                        <c:v>1.78847E-12</c:v>
                      </c:pt>
                      <c:pt idx="7983">
                        <c:v>1.78847E-12</c:v>
                      </c:pt>
                      <c:pt idx="7984">
                        <c:v>1.70203E-12</c:v>
                      </c:pt>
                      <c:pt idx="7985">
                        <c:v>1.70203E-12</c:v>
                      </c:pt>
                      <c:pt idx="7986">
                        <c:v>3.6997099999999998E-12</c:v>
                      </c:pt>
                      <c:pt idx="7987">
                        <c:v>3.6997099999999998E-12</c:v>
                      </c:pt>
                      <c:pt idx="7988">
                        <c:v>2.8517700000000001E-12</c:v>
                      </c:pt>
                      <c:pt idx="7989">
                        <c:v>2.8517700000000001E-12</c:v>
                      </c:pt>
                      <c:pt idx="7990">
                        <c:v>1.70508E-12</c:v>
                      </c:pt>
                      <c:pt idx="7991">
                        <c:v>1.70508E-12</c:v>
                      </c:pt>
                      <c:pt idx="7992">
                        <c:v>1.63201E-12</c:v>
                      </c:pt>
                      <c:pt idx="7993">
                        <c:v>1.63201E-12</c:v>
                      </c:pt>
                      <c:pt idx="7994">
                        <c:v>2.6336500000000002E-12</c:v>
                      </c:pt>
                      <c:pt idx="7995">
                        <c:v>2.6336500000000002E-12</c:v>
                      </c:pt>
                      <c:pt idx="7996">
                        <c:v>1.77317E-12</c:v>
                      </c:pt>
                      <c:pt idx="7997">
                        <c:v>1.77317E-12</c:v>
                      </c:pt>
                      <c:pt idx="7998">
                        <c:v>1.8133E-12</c:v>
                      </c:pt>
                      <c:pt idx="7999">
                        <c:v>1.8133E-12</c:v>
                      </c:pt>
                      <c:pt idx="8000">
                        <c:v>1.83157E-12</c:v>
                      </c:pt>
                      <c:pt idx="8001">
                        <c:v>1.83157E-12</c:v>
                      </c:pt>
                      <c:pt idx="8002">
                        <c:v>1.7525000000000001E-12</c:v>
                      </c:pt>
                      <c:pt idx="8003">
                        <c:v>1.7525000000000001E-12</c:v>
                      </c:pt>
                      <c:pt idx="8004">
                        <c:v>2.7406399999999999E-12</c:v>
                      </c:pt>
                      <c:pt idx="8005">
                        <c:v>2.7406399999999999E-12</c:v>
                      </c:pt>
                      <c:pt idx="8006">
                        <c:v>1.6446199999999999E-12</c:v>
                      </c:pt>
                      <c:pt idx="8007">
                        <c:v>1.6446199999999999E-12</c:v>
                      </c:pt>
                      <c:pt idx="8008">
                        <c:v>1.69099E-12</c:v>
                      </c:pt>
                      <c:pt idx="8009">
                        <c:v>1.69099E-12</c:v>
                      </c:pt>
                      <c:pt idx="8010">
                        <c:v>1.8296000000000002E-12</c:v>
                      </c:pt>
                      <c:pt idx="8011">
                        <c:v>1.8296000000000002E-12</c:v>
                      </c:pt>
                      <c:pt idx="8012">
                        <c:v>1.8096000000000001E-12</c:v>
                      </c:pt>
                      <c:pt idx="8013">
                        <c:v>1.8096000000000001E-12</c:v>
                      </c:pt>
                      <c:pt idx="8014">
                        <c:v>2.17395E-12</c:v>
                      </c:pt>
                      <c:pt idx="8015">
                        <c:v>2.17395E-12</c:v>
                      </c:pt>
                      <c:pt idx="8016">
                        <c:v>1.74718E-12</c:v>
                      </c:pt>
                      <c:pt idx="8017">
                        <c:v>1.74718E-12</c:v>
                      </c:pt>
                      <c:pt idx="8018">
                        <c:v>1.66686E-12</c:v>
                      </c:pt>
                      <c:pt idx="8019">
                        <c:v>1.66686E-12</c:v>
                      </c:pt>
                      <c:pt idx="8020">
                        <c:v>1.7789900000000001E-12</c:v>
                      </c:pt>
                      <c:pt idx="8021">
                        <c:v>1.7789900000000001E-12</c:v>
                      </c:pt>
                      <c:pt idx="8022">
                        <c:v>2.7587500000000001E-12</c:v>
                      </c:pt>
                      <c:pt idx="8023">
                        <c:v>2.7587500000000001E-12</c:v>
                      </c:pt>
                      <c:pt idx="8024">
                        <c:v>1.6241800000000001E-12</c:v>
                      </c:pt>
                      <c:pt idx="8025">
                        <c:v>1.6241800000000001E-12</c:v>
                      </c:pt>
                      <c:pt idx="8026">
                        <c:v>1.8555900000000002E-12</c:v>
                      </c:pt>
                      <c:pt idx="8027">
                        <c:v>1.8555900000000002E-12</c:v>
                      </c:pt>
                      <c:pt idx="8028">
                        <c:v>2.7848E-12</c:v>
                      </c:pt>
                      <c:pt idx="8029">
                        <c:v>2.7848E-12</c:v>
                      </c:pt>
                      <c:pt idx="8030">
                        <c:v>1.76821E-12</c:v>
                      </c:pt>
                      <c:pt idx="8031">
                        <c:v>1.76821E-12</c:v>
                      </c:pt>
                      <c:pt idx="8032">
                        <c:v>1.7804E-12</c:v>
                      </c:pt>
                      <c:pt idx="8033">
                        <c:v>1.7804E-12</c:v>
                      </c:pt>
                      <c:pt idx="8034">
                        <c:v>1.6633099999999999E-12</c:v>
                      </c:pt>
                      <c:pt idx="8035">
                        <c:v>1.6633099999999999E-12</c:v>
                      </c:pt>
                      <c:pt idx="8036">
                        <c:v>1.6114100000000001E-12</c:v>
                      </c:pt>
                      <c:pt idx="8037">
                        <c:v>1.6114100000000001E-12</c:v>
                      </c:pt>
                      <c:pt idx="8038">
                        <c:v>3.1510600000000001E-12</c:v>
                      </c:pt>
                      <c:pt idx="8039">
                        <c:v>3.1510600000000001E-12</c:v>
                      </c:pt>
                      <c:pt idx="8040">
                        <c:v>1.8267699999999999E-12</c:v>
                      </c:pt>
                      <c:pt idx="8041">
                        <c:v>1.8267699999999999E-12</c:v>
                      </c:pt>
                      <c:pt idx="8042">
                        <c:v>1.9613300000000001E-12</c:v>
                      </c:pt>
                      <c:pt idx="8043">
                        <c:v>1.9613300000000001E-12</c:v>
                      </c:pt>
                      <c:pt idx="8044">
                        <c:v>2.35028E-12</c:v>
                      </c:pt>
                      <c:pt idx="8045">
                        <c:v>2.35028E-12</c:v>
                      </c:pt>
                      <c:pt idx="8046">
                        <c:v>3.0047599999999998E-12</c:v>
                      </c:pt>
                      <c:pt idx="8047">
                        <c:v>3.0047599999999998E-12</c:v>
                      </c:pt>
                      <c:pt idx="8048">
                        <c:v>3.0236799999999999E-12</c:v>
                      </c:pt>
                      <c:pt idx="8049">
                        <c:v>3.0236799999999999E-12</c:v>
                      </c:pt>
                      <c:pt idx="8050">
                        <c:v>3.4254599999999998E-12</c:v>
                      </c:pt>
                      <c:pt idx="8051">
                        <c:v>3.4254599999999998E-12</c:v>
                      </c:pt>
                      <c:pt idx="8052">
                        <c:v>1.9808699999999998E-12</c:v>
                      </c:pt>
                      <c:pt idx="8053">
                        <c:v>1.9808699999999998E-12</c:v>
                      </c:pt>
                      <c:pt idx="8054">
                        <c:v>3.2256599999999998E-12</c:v>
                      </c:pt>
                      <c:pt idx="8055">
                        <c:v>3.2256599999999998E-12</c:v>
                      </c:pt>
                      <c:pt idx="8056">
                        <c:v>1.8813499999999999E-12</c:v>
                      </c:pt>
                      <c:pt idx="8057">
                        <c:v>1.8813499999999999E-12</c:v>
                      </c:pt>
                      <c:pt idx="8058">
                        <c:v>1.6240100000000001E-12</c:v>
                      </c:pt>
                      <c:pt idx="8059">
                        <c:v>1.6240100000000001E-12</c:v>
                      </c:pt>
                      <c:pt idx="8060">
                        <c:v>3.6376000000000002E-12</c:v>
                      </c:pt>
                      <c:pt idx="8061">
                        <c:v>3.6376000000000002E-12</c:v>
                      </c:pt>
                      <c:pt idx="8062">
                        <c:v>1.9192000000000001E-12</c:v>
                      </c:pt>
                      <c:pt idx="8063">
                        <c:v>1.9192000000000001E-12</c:v>
                      </c:pt>
                      <c:pt idx="8064">
                        <c:v>1.7240800000000001E-12</c:v>
                      </c:pt>
                      <c:pt idx="8065">
                        <c:v>1.7240800000000001E-12</c:v>
                      </c:pt>
                      <c:pt idx="8066">
                        <c:v>2.99281E-12</c:v>
                      </c:pt>
                      <c:pt idx="8067">
                        <c:v>2.99281E-12</c:v>
                      </c:pt>
                      <c:pt idx="8068">
                        <c:v>2.9390699999999999E-12</c:v>
                      </c:pt>
                      <c:pt idx="8069">
                        <c:v>2.9390699999999999E-12</c:v>
                      </c:pt>
                      <c:pt idx="8070">
                        <c:v>1.6809E-12</c:v>
                      </c:pt>
                      <c:pt idx="8071">
                        <c:v>1.6809E-12</c:v>
                      </c:pt>
                      <c:pt idx="8072">
                        <c:v>1.9059000000000002E-12</c:v>
                      </c:pt>
                      <c:pt idx="8073">
                        <c:v>1.9059000000000002E-12</c:v>
                      </c:pt>
                      <c:pt idx="8074">
                        <c:v>1.81802E-12</c:v>
                      </c:pt>
                      <c:pt idx="8075">
                        <c:v>1.81802E-12</c:v>
                      </c:pt>
                      <c:pt idx="8076">
                        <c:v>1.8122699999999999E-12</c:v>
                      </c:pt>
                      <c:pt idx="8077">
                        <c:v>1.8122699999999999E-12</c:v>
                      </c:pt>
                      <c:pt idx="8078">
                        <c:v>2.9899899999999999E-12</c:v>
                      </c:pt>
                      <c:pt idx="8079">
                        <c:v>2.9899899999999999E-12</c:v>
                      </c:pt>
                      <c:pt idx="8080">
                        <c:v>1.64716E-12</c:v>
                      </c:pt>
                      <c:pt idx="8081">
                        <c:v>1.64716E-12</c:v>
                      </c:pt>
                      <c:pt idx="8082">
                        <c:v>1.59806E-12</c:v>
                      </c:pt>
                      <c:pt idx="8083">
                        <c:v>1.59806E-12</c:v>
                      </c:pt>
                      <c:pt idx="8084">
                        <c:v>2.9878600000000002E-12</c:v>
                      </c:pt>
                      <c:pt idx="8085">
                        <c:v>2.9878600000000002E-12</c:v>
                      </c:pt>
                      <c:pt idx="8086">
                        <c:v>2.8549200000000001E-12</c:v>
                      </c:pt>
                      <c:pt idx="8087">
                        <c:v>2.8549200000000001E-12</c:v>
                      </c:pt>
                      <c:pt idx="8088">
                        <c:v>4.1778199999999997E-12</c:v>
                      </c:pt>
                      <c:pt idx="8089">
                        <c:v>4.1778199999999997E-12</c:v>
                      </c:pt>
                      <c:pt idx="8090">
                        <c:v>1.82852E-12</c:v>
                      </c:pt>
                      <c:pt idx="8091">
                        <c:v>1.82852E-12</c:v>
                      </c:pt>
                      <c:pt idx="8092">
                        <c:v>1.7666799999999999E-12</c:v>
                      </c:pt>
                      <c:pt idx="8093">
                        <c:v>1.7666799999999999E-12</c:v>
                      </c:pt>
                      <c:pt idx="8094">
                        <c:v>1.8597699999999999E-12</c:v>
                      </c:pt>
                      <c:pt idx="8095">
                        <c:v>1.8597699999999999E-12</c:v>
                      </c:pt>
                      <c:pt idx="8096">
                        <c:v>1.7663899999999999E-12</c:v>
                      </c:pt>
                      <c:pt idx="8097">
                        <c:v>1.7663899999999999E-12</c:v>
                      </c:pt>
                      <c:pt idx="8098">
                        <c:v>2.8785500000000001E-12</c:v>
                      </c:pt>
                      <c:pt idx="8099">
                        <c:v>2.8785500000000001E-12</c:v>
                      </c:pt>
                      <c:pt idx="8100">
                        <c:v>1.9313199999999999E-12</c:v>
                      </c:pt>
                      <c:pt idx="8101">
                        <c:v>1.9313199999999999E-12</c:v>
                      </c:pt>
                      <c:pt idx="8102">
                        <c:v>1.6889599999999999E-12</c:v>
                      </c:pt>
                      <c:pt idx="8103">
                        <c:v>1.6889599999999999E-12</c:v>
                      </c:pt>
                      <c:pt idx="8104">
                        <c:v>1.6857999999999999E-12</c:v>
                      </c:pt>
                      <c:pt idx="8105">
                        <c:v>1.6857999999999999E-12</c:v>
                      </c:pt>
                      <c:pt idx="8106">
                        <c:v>2.0951900000000001E-12</c:v>
                      </c:pt>
                      <c:pt idx="8107">
                        <c:v>2.0951900000000001E-12</c:v>
                      </c:pt>
                      <c:pt idx="8108">
                        <c:v>4.4090899999999997E-12</c:v>
                      </c:pt>
                      <c:pt idx="8109">
                        <c:v>4.4090899999999997E-12</c:v>
                      </c:pt>
                      <c:pt idx="8110">
                        <c:v>1.68565E-12</c:v>
                      </c:pt>
                      <c:pt idx="8111">
                        <c:v>1.68565E-12</c:v>
                      </c:pt>
                      <c:pt idx="8112">
                        <c:v>1.8618100000000001E-12</c:v>
                      </c:pt>
                      <c:pt idx="8113">
                        <c:v>1.8618100000000001E-12</c:v>
                      </c:pt>
                      <c:pt idx="8114">
                        <c:v>1.93143E-12</c:v>
                      </c:pt>
                      <c:pt idx="8115">
                        <c:v>1.93143E-12</c:v>
                      </c:pt>
                      <c:pt idx="8116">
                        <c:v>1.8366400000000001E-12</c:v>
                      </c:pt>
                      <c:pt idx="8117">
                        <c:v>1.8366400000000001E-12</c:v>
                      </c:pt>
                      <c:pt idx="8118">
                        <c:v>2.9385800000000002E-12</c:v>
                      </c:pt>
                      <c:pt idx="8119">
                        <c:v>2.9385800000000002E-12</c:v>
                      </c:pt>
                      <c:pt idx="8120">
                        <c:v>2.5547800000000001E-12</c:v>
                      </c:pt>
                      <c:pt idx="8121">
                        <c:v>2.5547800000000001E-12</c:v>
                      </c:pt>
                      <c:pt idx="8122">
                        <c:v>1.77187E-12</c:v>
                      </c:pt>
                      <c:pt idx="8123">
                        <c:v>1.77187E-12</c:v>
                      </c:pt>
                      <c:pt idx="8124">
                        <c:v>2.8482999999999999E-12</c:v>
                      </c:pt>
                      <c:pt idx="8125">
                        <c:v>2.8482999999999999E-12</c:v>
                      </c:pt>
                      <c:pt idx="8126">
                        <c:v>1.9506300000000001E-12</c:v>
                      </c:pt>
                      <c:pt idx="8127">
                        <c:v>1.9506300000000001E-12</c:v>
                      </c:pt>
                      <c:pt idx="8128">
                        <c:v>2.1677399999999998E-12</c:v>
                      </c:pt>
                      <c:pt idx="8129">
                        <c:v>2.1677399999999998E-12</c:v>
                      </c:pt>
                      <c:pt idx="8130">
                        <c:v>3.09161E-12</c:v>
                      </c:pt>
                      <c:pt idx="8131">
                        <c:v>3.09161E-12</c:v>
                      </c:pt>
                      <c:pt idx="8132">
                        <c:v>3.03836E-12</c:v>
                      </c:pt>
                      <c:pt idx="8133">
                        <c:v>3.03836E-12</c:v>
                      </c:pt>
                      <c:pt idx="8134">
                        <c:v>2.7585500000000002E-12</c:v>
                      </c:pt>
                      <c:pt idx="8135">
                        <c:v>2.7585500000000002E-12</c:v>
                      </c:pt>
                      <c:pt idx="8136">
                        <c:v>1.64658E-12</c:v>
                      </c:pt>
                      <c:pt idx="8137">
                        <c:v>1.64658E-12</c:v>
                      </c:pt>
                      <c:pt idx="8138">
                        <c:v>1.9051199999999999E-12</c:v>
                      </c:pt>
                      <c:pt idx="8139">
                        <c:v>1.9051199999999999E-12</c:v>
                      </c:pt>
                      <c:pt idx="8140">
                        <c:v>3.0095199999999999E-12</c:v>
                      </c:pt>
                      <c:pt idx="8141">
                        <c:v>3.0095199999999999E-12</c:v>
                      </c:pt>
                      <c:pt idx="8142">
                        <c:v>1.60123E-12</c:v>
                      </c:pt>
                      <c:pt idx="8143">
                        <c:v>1.60123E-12</c:v>
                      </c:pt>
                      <c:pt idx="8144">
                        <c:v>2.8923000000000001E-12</c:v>
                      </c:pt>
                      <c:pt idx="8145">
                        <c:v>2.8923000000000001E-12</c:v>
                      </c:pt>
                      <c:pt idx="8146">
                        <c:v>1.75802E-12</c:v>
                      </c:pt>
                      <c:pt idx="8147">
                        <c:v>1.75802E-12</c:v>
                      </c:pt>
                      <c:pt idx="8148">
                        <c:v>1.6355599999999999E-12</c:v>
                      </c:pt>
                      <c:pt idx="8149">
                        <c:v>1.6355599999999999E-12</c:v>
                      </c:pt>
                      <c:pt idx="8150">
                        <c:v>2.10045E-12</c:v>
                      </c:pt>
                      <c:pt idx="8151">
                        <c:v>2.10045E-12</c:v>
                      </c:pt>
                      <c:pt idx="8152">
                        <c:v>2.6212700000000002E-12</c:v>
                      </c:pt>
                      <c:pt idx="8153">
                        <c:v>2.6212700000000002E-12</c:v>
                      </c:pt>
                      <c:pt idx="8154">
                        <c:v>1.698E-12</c:v>
                      </c:pt>
                      <c:pt idx="8155">
                        <c:v>1.698E-12</c:v>
                      </c:pt>
                      <c:pt idx="8156">
                        <c:v>1.68375E-12</c:v>
                      </c:pt>
                      <c:pt idx="8157">
                        <c:v>1.68375E-12</c:v>
                      </c:pt>
                      <c:pt idx="8158">
                        <c:v>2.67758E-12</c:v>
                      </c:pt>
                      <c:pt idx="8159">
                        <c:v>2.67758E-12</c:v>
                      </c:pt>
                      <c:pt idx="8160">
                        <c:v>3.0194200000000001E-12</c:v>
                      </c:pt>
                      <c:pt idx="8161">
                        <c:v>3.0194200000000001E-12</c:v>
                      </c:pt>
                      <c:pt idx="8162">
                        <c:v>1.7606799999999999E-12</c:v>
                      </c:pt>
                      <c:pt idx="8163">
                        <c:v>1.7606799999999999E-12</c:v>
                      </c:pt>
                      <c:pt idx="8164">
                        <c:v>1.61356E-12</c:v>
                      </c:pt>
                      <c:pt idx="8165">
                        <c:v>1.61356E-12</c:v>
                      </c:pt>
                      <c:pt idx="8166">
                        <c:v>2.5109099999999998E-12</c:v>
                      </c:pt>
                      <c:pt idx="8167">
                        <c:v>2.5109099999999998E-12</c:v>
                      </c:pt>
                      <c:pt idx="8168">
                        <c:v>4.2438800000000003E-12</c:v>
                      </c:pt>
                      <c:pt idx="8169">
                        <c:v>4.2438800000000003E-12</c:v>
                      </c:pt>
                      <c:pt idx="8170">
                        <c:v>1.7235899999999999E-12</c:v>
                      </c:pt>
                      <c:pt idx="8171">
                        <c:v>1.7235899999999999E-12</c:v>
                      </c:pt>
                      <c:pt idx="8172">
                        <c:v>3.1973700000000001E-12</c:v>
                      </c:pt>
                      <c:pt idx="8173">
                        <c:v>3.1973700000000001E-12</c:v>
                      </c:pt>
                      <c:pt idx="8174">
                        <c:v>1.9845999999999998E-12</c:v>
                      </c:pt>
                      <c:pt idx="8175">
                        <c:v>1.9845999999999998E-12</c:v>
                      </c:pt>
                      <c:pt idx="8176">
                        <c:v>1.9961500000000001E-12</c:v>
                      </c:pt>
                      <c:pt idx="8177">
                        <c:v>1.9961500000000001E-12</c:v>
                      </c:pt>
                      <c:pt idx="8178">
                        <c:v>2.95296E-12</c:v>
                      </c:pt>
                      <c:pt idx="8179">
                        <c:v>2.95296E-12</c:v>
                      </c:pt>
                      <c:pt idx="8180">
                        <c:v>1.61744E-12</c:v>
                      </c:pt>
                      <c:pt idx="8181">
                        <c:v>1.61744E-12</c:v>
                      </c:pt>
                      <c:pt idx="8182">
                        <c:v>1.9182800000000002E-12</c:v>
                      </c:pt>
                      <c:pt idx="8183">
                        <c:v>1.9182800000000002E-12</c:v>
                      </c:pt>
                      <c:pt idx="8184">
                        <c:v>3.7003899999999997E-12</c:v>
                      </c:pt>
                      <c:pt idx="8185">
                        <c:v>3.7003899999999997E-12</c:v>
                      </c:pt>
                      <c:pt idx="8186">
                        <c:v>3.4202500000000001E-12</c:v>
                      </c:pt>
                      <c:pt idx="8187">
                        <c:v>3.4202500000000001E-12</c:v>
                      </c:pt>
                      <c:pt idx="8188">
                        <c:v>1.77382E-12</c:v>
                      </c:pt>
                      <c:pt idx="8189">
                        <c:v>1.77382E-12</c:v>
                      </c:pt>
                      <c:pt idx="8190">
                        <c:v>2.4240000000000002E-12</c:v>
                      </c:pt>
                      <c:pt idx="8191">
                        <c:v>2.4240000000000002E-12</c:v>
                      </c:pt>
                      <c:pt idx="8192">
                        <c:v>1.70927E-12</c:v>
                      </c:pt>
                      <c:pt idx="8193">
                        <c:v>1.70927E-12</c:v>
                      </c:pt>
                      <c:pt idx="8194">
                        <c:v>1.7361E-12</c:v>
                      </c:pt>
                      <c:pt idx="8195">
                        <c:v>1.7361E-12</c:v>
                      </c:pt>
                      <c:pt idx="8196">
                        <c:v>2.9458200000000001E-12</c:v>
                      </c:pt>
                      <c:pt idx="8197">
                        <c:v>2.9458200000000001E-12</c:v>
                      </c:pt>
                      <c:pt idx="8198">
                        <c:v>3.5004999999999999E-12</c:v>
                      </c:pt>
                      <c:pt idx="8199">
                        <c:v>3.5004999999999999E-12</c:v>
                      </c:pt>
                      <c:pt idx="8200">
                        <c:v>1.7099E-12</c:v>
                      </c:pt>
                      <c:pt idx="8201">
                        <c:v>1.7099E-12</c:v>
                      </c:pt>
                      <c:pt idx="8202">
                        <c:v>1.75051E-12</c:v>
                      </c:pt>
                      <c:pt idx="8203">
                        <c:v>1.75051E-12</c:v>
                      </c:pt>
                      <c:pt idx="8204">
                        <c:v>1.7118599999999999E-12</c:v>
                      </c:pt>
                      <c:pt idx="8205">
                        <c:v>1.7118599999999999E-12</c:v>
                      </c:pt>
                      <c:pt idx="8206">
                        <c:v>3.43967E-12</c:v>
                      </c:pt>
                      <c:pt idx="8207">
                        <c:v>3.43967E-12</c:v>
                      </c:pt>
                      <c:pt idx="8208">
                        <c:v>3.1656099999999999E-12</c:v>
                      </c:pt>
                      <c:pt idx="8209">
                        <c:v>3.1656099999999999E-12</c:v>
                      </c:pt>
                      <c:pt idx="8210">
                        <c:v>1.7762599999999999E-12</c:v>
                      </c:pt>
                      <c:pt idx="8211">
                        <c:v>1.7762599999999999E-12</c:v>
                      </c:pt>
                      <c:pt idx="8212">
                        <c:v>2.17583E-12</c:v>
                      </c:pt>
                      <c:pt idx="8213">
                        <c:v>2.17583E-12</c:v>
                      </c:pt>
                      <c:pt idx="8214">
                        <c:v>1.8868199999999998E-12</c:v>
                      </c:pt>
                      <c:pt idx="8215">
                        <c:v>1.8868199999999998E-12</c:v>
                      </c:pt>
                      <c:pt idx="8216">
                        <c:v>1.7862E-12</c:v>
                      </c:pt>
                      <c:pt idx="8217">
                        <c:v>1.7862E-12</c:v>
                      </c:pt>
                      <c:pt idx="8218">
                        <c:v>1.7257799999999999E-12</c:v>
                      </c:pt>
                      <c:pt idx="8219">
                        <c:v>1.7257799999999999E-12</c:v>
                      </c:pt>
                      <c:pt idx="8220">
                        <c:v>1.98475E-12</c:v>
                      </c:pt>
                      <c:pt idx="8221">
                        <c:v>1.98475E-12</c:v>
                      </c:pt>
                      <c:pt idx="8222">
                        <c:v>1.7798999999999999E-12</c:v>
                      </c:pt>
                      <c:pt idx="8223">
                        <c:v>1.7798999999999999E-12</c:v>
                      </c:pt>
                      <c:pt idx="8224">
                        <c:v>1.62683E-12</c:v>
                      </c:pt>
                      <c:pt idx="8225">
                        <c:v>1.62683E-12</c:v>
                      </c:pt>
                      <c:pt idx="8226">
                        <c:v>1.8409500000000001E-12</c:v>
                      </c:pt>
                      <c:pt idx="8227">
                        <c:v>1.8409500000000001E-12</c:v>
                      </c:pt>
                      <c:pt idx="8228">
                        <c:v>3.7590500000000002E-12</c:v>
                      </c:pt>
                      <c:pt idx="8229">
                        <c:v>3.7590500000000002E-12</c:v>
                      </c:pt>
                      <c:pt idx="8230">
                        <c:v>2.8960399999999998E-12</c:v>
                      </c:pt>
                      <c:pt idx="8231">
                        <c:v>2.8960399999999998E-12</c:v>
                      </c:pt>
                      <c:pt idx="8232">
                        <c:v>1.9032799999999999E-12</c:v>
                      </c:pt>
                      <c:pt idx="8233">
                        <c:v>1.9032799999999999E-12</c:v>
                      </c:pt>
                      <c:pt idx="8234">
                        <c:v>1.71392E-12</c:v>
                      </c:pt>
                      <c:pt idx="8235">
                        <c:v>1.71392E-12</c:v>
                      </c:pt>
                      <c:pt idx="8236">
                        <c:v>2.1586000000000001E-12</c:v>
                      </c:pt>
                      <c:pt idx="8237">
                        <c:v>2.1586000000000001E-12</c:v>
                      </c:pt>
                      <c:pt idx="8238">
                        <c:v>1.61325E-12</c:v>
                      </c:pt>
                      <c:pt idx="8239">
                        <c:v>1.61325E-12</c:v>
                      </c:pt>
                      <c:pt idx="8240">
                        <c:v>2.9971099999999999E-12</c:v>
                      </c:pt>
                      <c:pt idx="8241">
                        <c:v>2.9971099999999999E-12</c:v>
                      </c:pt>
                      <c:pt idx="8242">
                        <c:v>1.8738200000000002E-12</c:v>
                      </c:pt>
                      <c:pt idx="8243">
                        <c:v>1.8738200000000002E-12</c:v>
                      </c:pt>
                      <c:pt idx="8244">
                        <c:v>1.6135499999999999E-12</c:v>
                      </c:pt>
                      <c:pt idx="8245">
                        <c:v>1.6135499999999999E-12</c:v>
                      </c:pt>
                      <c:pt idx="8246">
                        <c:v>2.3026599999999998E-12</c:v>
                      </c:pt>
                      <c:pt idx="8247">
                        <c:v>2.3026599999999998E-12</c:v>
                      </c:pt>
                      <c:pt idx="8248">
                        <c:v>4.2152200000000003E-12</c:v>
                      </c:pt>
                      <c:pt idx="8249">
                        <c:v>4.2152200000000003E-12</c:v>
                      </c:pt>
                      <c:pt idx="8250">
                        <c:v>2.07442E-12</c:v>
                      </c:pt>
                      <c:pt idx="8251">
                        <c:v>2.07442E-12</c:v>
                      </c:pt>
                      <c:pt idx="8252">
                        <c:v>2.7554399999999998E-12</c:v>
                      </c:pt>
                      <c:pt idx="8253">
                        <c:v>2.7554399999999998E-12</c:v>
                      </c:pt>
                      <c:pt idx="8254">
                        <c:v>1.6452000000000001E-12</c:v>
                      </c:pt>
                      <c:pt idx="8255">
                        <c:v>1.6452000000000001E-12</c:v>
                      </c:pt>
                      <c:pt idx="8256">
                        <c:v>2.8936199999999999E-12</c:v>
                      </c:pt>
                      <c:pt idx="8257">
                        <c:v>2.8936199999999999E-12</c:v>
                      </c:pt>
                      <c:pt idx="8258">
                        <c:v>1.63803E-12</c:v>
                      </c:pt>
                      <c:pt idx="8259">
                        <c:v>1.63803E-12</c:v>
                      </c:pt>
                      <c:pt idx="8260">
                        <c:v>2.8337200000000002E-12</c:v>
                      </c:pt>
                      <c:pt idx="8261">
                        <c:v>2.8337200000000002E-12</c:v>
                      </c:pt>
                      <c:pt idx="8262">
                        <c:v>2.73572E-12</c:v>
                      </c:pt>
                      <c:pt idx="8263">
                        <c:v>2.73572E-12</c:v>
                      </c:pt>
                      <c:pt idx="8264">
                        <c:v>1.9125799999999999E-12</c:v>
                      </c:pt>
                      <c:pt idx="8265">
                        <c:v>1.9125799999999999E-12</c:v>
                      </c:pt>
                      <c:pt idx="8266">
                        <c:v>1.77982E-12</c:v>
                      </c:pt>
                      <c:pt idx="8267">
                        <c:v>1.77982E-12</c:v>
                      </c:pt>
                      <c:pt idx="8268">
                        <c:v>1.9890099999999998E-12</c:v>
                      </c:pt>
                      <c:pt idx="8269">
                        <c:v>1.9890099999999998E-12</c:v>
                      </c:pt>
                      <c:pt idx="8270">
                        <c:v>1.92059E-12</c:v>
                      </c:pt>
                      <c:pt idx="8271">
                        <c:v>1.92059E-12</c:v>
                      </c:pt>
                      <c:pt idx="8272">
                        <c:v>1.9150200000000001E-12</c:v>
                      </c:pt>
                      <c:pt idx="8273">
                        <c:v>1.9150200000000001E-12</c:v>
                      </c:pt>
                      <c:pt idx="8274">
                        <c:v>3.04941E-12</c:v>
                      </c:pt>
                      <c:pt idx="8275">
                        <c:v>3.04941E-12</c:v>
                      </c:pt>
                      <c:pt idx="8276">
                        <c:v>3.2346800000000001E-12</c:v>
                      </c:pt>
                      <c:pt idx="8277">
                        <c:v>3.2346800000000001E-12</c:v>
                      </c:pt>
                      <c:pt idx="8278">
                        <c:v>1.80805E-12</c:v>
                      </c:pt>
                      <c:pt idx="8279">
                        <c:v>1.80805E-12</c:v>
                      </c:pt>
                      <c:pt idx="8280">
                        <c:v>1.74482E-12</c:v>
                      </c:pt>
                      <c:pt idx="8281">
                        <c:v>1.74482E-12</c:v>
                      </c:pt>
                      <c:pt idx="8282">
                        <c:v>5.7943000000000001E-12</c:v>
                      </c:pt>
                      <c:pt idx="8283">
                        <c:v>5.7943000000000001E-12</c:v>
                      </c:pt>
                      <c:pt idx="8284">
                        <c:v>2.68791E-12</c:v>
                      </c:pt>
                      <c:pt idx="8285">
                        <c:v>2.68791E-12</c:v>
                      </c:pt>
                      <c:pt idx="8286">
                        <c:v>3.0086900000000002E-12</c:v>
                      </c:pt>
                      <c:pt idx="8287">
                        <c:v>3.0086900000000002E-12</c:v>
                      </c:pt>
                      <c:pt idx="8288">
                        <c:v>2.7397799999999999E-12</c:v>
                      </c:pt>
                      <c:pt idx="8289">
                        <c:v>2.7397799999999999E-12</c:v>
                      </c:pt>
                      <c:pt idx="8290">
                        <c:v>2.5356900000000001E-12</c:v>
                      </c:pt>
                      <c:pt idx="8291">
                        <c:v>2.5356900000000001E-12</c:v>
                      </c:pt>
                      <c:pt idx="8292">
                        <c:v>2.05589E-12</c:v>
                      </c:pt>
                      <c:pt idx="8293">
                        <c:v>2.05589E-12</c:v>
                      </c:pt>
                      <c:pt idx="8294">
                        <c:v>1.70128E-12</c:v>
                      </c:pt>
                      <c:pt idx="8295">
                        <c:v>1.70128E-12</c:v>
                      </c:pt>
                      <c:pt idx="8296">
                        <c:v>1.6798799999999999E-12</c:v>
                      </c:pt>
                      <c:pt idx="8297">
                        <c:v>1.6798799999999999E-12</c:v>
                      </c:pt>
                      <c:pt idx="8298">
                        <c:v>4.1768099999999998E-12</c:v>
                      </c:pt>
                      <c:pt idx="8299">
                        <c:v>4.1768099999999998E-12</c:v>
                      </c:pt>
                      <c:pt idx="8300">
                        <c:v>1.6717E-12</c:v>
                      </c:pt>
                      <c:pt idx="8301">
                        <c:v>1.6717E-12</c:v>
                      </c:pt>
                      <c:pt idx="8302">
                        <c:v>1.65761E-12</c:v>
                      </c:pt>
                      <c:pt idx="8303">
                        <c:v>1.65761E-12</c:v>
                      </c:pt>
                      <c:pt idx="8304">
                        <c:v>1.5594900000000001E-12</c:v>
                      </c:pt>
                      <c:pt idx="8305">
                        <c:v>1.5594900000000001E-12</c:v>
                      </c:pt>
                      <c:pt idx="8306">
                        <c:v>1.8425699999999999E-12</c:v>
                      </c:pt>
                      <c:pt idx="8307">
                        <c:v>1.8425699999999999E-12</c:v>
                      </c:pt>
                      <c:pt idx="8308">
                        <c:v>3.27722E-12</c:v>
                      </c:pt>
                      <c:pt idx="8309">
                        <c:v>3.27722E-12</c:v>
                      </c:pt>
                      <c:pt idx="8310">
                        <c:v>1.9191000000000002E-12</c:v>
                      </c:pt>
                      <c:pt idx="8311">
                        <c:v>1.9191000000000002E-12</c:v>
                      </c:pt>
                      <c:pt idx="8312">
                        <c:v>1.60362E-12</c:v>
                      </c:pt>
                      <c:pt idx="8313">
                        <c:v>1.60362E-12</c:v>
                      </c:pt>
                      <c:pt idx="8314">
                        <c:v>3.9009999999999996E-12</c:v>
                      </c:pt>
                      <c:pt idx="8315">
                        <c:v>3.9009999999999996E-12</c:v>
                      </c:pt>
                      <c:pt idx="8316">
                        <c:v>1.7681300000000001E-12</c:v>
                      </c:pt>
                      <c:pt idx="8317">
                        <c:v>1.7681300000000001E-12</c:v>
                      </c:pt>
                      <c:pt idx="8318">
                        <c:v>2.5498200000000001E-12</c:v>
                      </c:pt>
                      <c:pt idx="8319">
                        <c:v>2.5498200000000001E-12</c:v>
                      </c:pt>
                      <c:pt idx="8320">
                        <c:v>1.6411300000000001E-12</c:v>
                      </c:pt>
                      <c:pt idx="8321">
                        <c:v>1.6411300000000001E-12</c:v>
                      </c:pt>
                      <c:pt idx="8322">
                        <c:v>1.6185599999999999E-12</c:v>
                      </c:pt>
                      <c:pt idx="8323">
                        <c:v>1.6185599999999999E-12</c:v>
                      </c:pt>
                      <c:pt idx="8324">
                        <c:v>1.76163E-12</c:v>
                      </c:pt>
                      <c:pt idx="8325">
                        <c:v>1.76163E-12</c:v>
                      </c:pt>
                      <c:pt idx="8326">
                        <c:v>2.9073800000000001E-12</c:v>
                      </c:pt>
                      <c:pt idx="8327">
                        <c:v>2.9073800000000001E-12</c:v>
                      </c:pt>
                      <c:pt idx="8328">
                        <c:v>1.78589E-12</c:v>
                      </c:pt>
                      <c:pt idx="8329">
                        <c:v>1.78589E-12</c:v>
                      </c:pt>
                      <c:pt idx="8330">
                        <c:v>1.77594E-12</c:v>
                      </c:pt>
                      <c:pt idx="8331">
                        <c:v>1.77594E-12</c:v>
                      </c:pt>
                      <c:pt idx="8332">
                        <c:v>2.09573E-12</c:v>
                      </c:pt>
                      <c:pt idx="8333">
                        <c:v>2.09573E-12</c:v>
                      </c:pt>
                      <c:pt idx="8334">
                        <c:v>2.10927E-12</c:v>
                      </c:pt>
                      <c:pt idx="8335">
                        <c:v>2.10927E-12</c:v>
                      </c:pt>
                      <c:pt idx="8336">
                        <c:v>1.7243E-12</c:v>
                      </c:pt>
                      <c:pt idx="8337">
                        <c:v>1.7243E-12</c:v>
                      </c:pt>
                      <c:pt idx="8338">
                        <c:v>1.95093E-12</c:v>
                      </c:pt>
                      <c:pt idx="8339">
                        <c:v>1.95093E-12</c:v>
                      </c:pt>
                      <c:pt idx="8340">
                        <c:v>1.65299E-12</c:v>
                      </c:pt>
                      <c:pt idx="8341">
                        <c:v>1.65299E-12</c:v>
                      </c:pt>
                      <c:pt idx="8342">
                        <c:v>2.0302899999999998E-12</c:v>
                      </c:pt>
                      <c:pt idx="8343">
                        <c:v>2.0302899999999998E-12</c:v>
                      </c:pt>
                      <c:pt idx="8344">
                        <c:v>1.6771600000000001E-12</c:v>
                      </c:pt>
                      <c:pt idx="8345">
                        <c:v>1.6771600000000001E-12</c:v>
                      </c:pt>
                      <c:pt idx="8346">
                        <c:v>1.76164E-12</c:v>
                      </c:pt>
                      <c:pt idx="8347">
                        <c:v>1.76164E-12</c:v>
                      </c:pt>
                      <c:pt idx="8348">
                        <c:v>1.74251E-12</c:v>
                      </c:pt>
                      <c:pt idx="8349">
                        <c:v>1.74251E-12</c:v>
                      </c:pt>
                      <c:pt idx="8350">
                        <c:v>1.7185799999999999E-12</c:v>
                      </c:pt>
                      <c:pt idx="8351">
                        <c:v>1.7185799999999999E-12</c:v>
                      </c:pt>
                      <c:pt idx="8352">
                        <c:v>1.80682E-12</c:v>
                      </c:pt>
                      <c:pt idx="8353">
                        <c:v>1.80682E-12</c:v>
                      </c:pt>
                      <c:pt idx="8354">
                        <c:v>2.81873E-12</c:v>
                      </c:pt>
                      <c:pt idx="8355">
                        <c:v>2.81873E-12</c:v>
                      </c:pt>
                      <c:pt idx="8356">
                        <c:v>1.9832999999999998E-12</c:v>
                      </c:pt>
                      <c:pt idx="8357">
                        <c:v>1.9832999999999998E-12</c:v>
                      </c:pt>
                      <c:pt idx="8358">
                        <c:v>2.4182299999999999E-12</c:v>
                      </c:pt>
                      <c:pt idx="8359">
                        <c:v>2.4182299999999999E-12</c:v>
                      </c:pt>
                      <c:pt idx="8360">
                        <c:v>1.5922599999999999E-12</c:v>
                      </c:pt>
                      <c:pt idx="8361">
                        <c:v>1.5922599999999999E-12</c:v>
                      </c:pt>
                      <c:pt idx="8362">
                        <c:v>1.5565899999999999E-12</c:v>
                      </c:pt>
                      <c:pt idx="8363">
                        <c:v>1.5565899999999999E-12</c:v>
                      </c:pt>
                      <c:pt idx="8364">
                        <c:v>2.0001599999999998E-12</c:v>
                      </c:pt>
                      <c:pt idx="8365">
                        <c:v>2.0001599999999998E-12</c:v>
                      </c:pt>
                      <c:pt idx="8366">
                        <c:v>1.8256200000000001E-12</c:v>
                      </c:pt>
                      <c:pt idx="8367">
                        <c:v>1.8256200000000001E-12</c:v>
                      </c:pt>
                      <c:pt idx="8368">
                        <c:v>2.7404999999999999E-12</c:v>
                      </c:pt>
                      <c:pt idx="8369">
                        <c:v>2.7404999999999999E-12</c:v>
                      </c:pt>
                      <c:pt idx="8370">
                        <c:v>3.43789E-12</c:v>
                      </c:pt>
                      <c:pt idx="8371">
                        <c:v>3.43789E-12</c:v>
                      </c:pt>
                      <c:pt idx="8372">
                        <c:v>1.7723E-12</c:v>
                      </c:pt>
                      <c:pt idx="8373">
                        <c:v>1.7723E-12</c:v>
                      </c:pt>
                      <c:pt idx="8374">
                        <c:v>2.93008E-12</c:v>
                      </c:pt>
                      <c:pt idx="8375">
                        <c:v>2.93008E-12</c:v>
                      </c:pt>
                      <c:pt idx="8376">
                        <c:v>2.0131199999999998E-12</c:v>
                      </c:pt>
                      <c:pt idx="8377">
                        <c:v>2.0131199999999998E-12</c:v>
                      </c:pt>
                      <c:pt idx="8378">
                        <c:v>1.8981099999999999E-12</c:v>
                      </c:pt>
                      <c:pt idx="8379">
                        <c:v>1.8981099999999999E-12</c:v>
                      </c:pt>
                      <c:pt idx="8380">
                        <c:v>1.8586600000000001E-12</c:v>
                      </c:pt>
                      <c:pt idx="8381">
                        <c:v>1.8586600000000001E-12</c:v>
                      </c:pt>
                      <c:pt idx="8382">
                        <c:v>3.7583600000000002E-12</c:v>
                      </c:pt>
                      <c:pt idx="8383">
                        <c:v>3.7583600000000002E-12</c:v>
                      </c:pt>
                      <c:pt idx="8384">
                        <c:v>1.5757200000000001E-12</c:v>
                      </c:pt>
                      <c:pt idx="8385">
                        <c:v>1.5757200000000001E-12</c:v>
                      </c:pt>
                      <c:pt idx="8386">
                        <c:v>1.74319E-12</c:v>
                      </c:pt>
                      <c:pt idx="8387">
                        <c:v>1.74319E-12</c:v>
                      </c:pt>
                      <c:pt idx="8388">
                        <c:v>1.79294E-12</c:v>
                      </c:pt>
                      <c:pt idx="8389">
                        <c:v>1.79294E-12</c:v>
                      </c:pt>
                      <c:pt idx="8390">
                        <c:v>1.52927E-12</c:v>
                      </c:pt>
                      <c:pt idx="8391">
                        <c:v>1.52927E-12</c:v>
                      </c:pt>
                      <c:pt idx="8392">
                        <c:v>2.5964799999999999E-12</c:v>
                      </c:pt>
                      <c:pt idx="8393">
                        <c:v>2.5964799999999999E-12</c:v>
                      </c:pt>
                      <c:pt idx="8394">
                        <c:v>2.6568499999999999E-12</c:v>
                      </c:pt>
                      <c:pt idx="8395">
                        <c:v>2.6568499999999999E-12</c:v>
                      </c:pt>
                      <c:pt idx="8396">
                        <c:v>1.7496999999999999E-12</c:v>
                      </c:pt>
                      <c:pt idx="8397">
                        <c:v>1.7496999999999999E-12</c:v>
                      </c:pt>
                      <c:pt idx="8398">
                        <c:v>3.7425100000000004E-12</c:v>
                      </c:pt>
                      <c:pt idx="8399">
                        <c:v>3.7425100000000004E-12</c:v>
                      </c:pt>
                      <c:pt idx="8400">
                        <c:v>1.8105099999999999E-12</c:v>
                      </c:pt>
                      <c:pt idx="8401">
                        <c:v>1.8105099999999999E-12</c:v>
                      </c:pt>
                      <c:pt idx="8402">
                        <c:v>1.51812E-12</c:v>
                      </c:pt>
                      <c:pt idx="8403">
                        <c:v>1.51812E-12</c:v>
                      </c:pt>
                      <c:pt idx="8404">
                        <c:v>1.6506000000000001E-12</c:v>
                      </c:pt>
                      <c:pt idx="8405">
                        <c:v>1.6506000000000001E-12</c:v>
                      </c:pt>
                      <c:pt idx="8406">
                        <c:v>1.55258E-12</c:v>
                      </c:pt>
                      <c:pt idx="8407">
                        <c:v>1.55258E-12</c:v>
                      </c:pt>
                      <c:pt idx="8408">
                        <c:v>1.8769399999999999E-12</c:v>
                      </c:pt>
                      <c:pt idx="8409">
                        <c:v>1.8769399999999999E-12</c:v>
                      </c:pt>
                      <c:pt idx="8410">
                        <c:v>1.7354000000000001E-12</c:v>
                      </c:pt>
                      <c:pt idx="8411">
                        <c:v>1.7354000000000001E-12</c:v>
                      </c:pt>
                      <c:pt idx="8412">
                        <c:v>1.7375200000000001E-12</c:v>
                      </c:pt>
                      <c:pt idx="8413">
                        <c:v>1.7375200000000001E-12</c:v>
                      </c:pt>
                      <c:pt idx="8414">
                        <c:v>3.2317800000000002E-12</c:v>
                      </c:pt>
                      <c:pt idx="8415">
                        <c:v>3.2317800000000002E-12</c:v>
                      </c:pt>
                      <c:pt idx="8416">
                        <c:v>1.8539500000000002E-12</c:v>
                      </c:pt>
                      <c:pt idx="8417">
                        <c:v>1.8539500000000002E-12</c:v>
                      </c:pt>
                      <c:pt idx="8418">
                        <c:v>2.0433899999999998E-12</c:v>
                      </c:pt>
                      <c:pt idx="8419">
                        <c:v>2.0433899999999998E-12</c:v>
                      </c:pt>
                      <c:pt idx="8420">
                        <c:v>1.60198E-12</c:v>
                      </c:pt>
                      <c:pt idx="8421">
                        <c:v>1.60198E-12</c:v>
                      </c:pt>
                      <c:pt idx="8422">
                        <c:v>1.5696899999999999E-12</c:v>
                      </c:pt>
                      <c:pt idx="8423">
                        <c:v>1.5696899999999999E-12</c:v>
                      </c:pt>
                      <c:pt idx="8424">
                        <c:v>1.7514400000000001E-12</c:v>
                      </c:pt>
                      <c:pt idx="8425">
                        <c:v>1.7514400000000001E-12</c:v>
                      </c:pt>
                      <c:pt idx="8426">
                        <c:v>4.3176800000000002E-12</c:v>
                      </c:pt>
                      <c:pt idx="8427">
                        <c:v>4.3176800000000002E-12</c:v>
                      </c:pt>
                      <c:pt idx="8428">
                        <c:v>1.7739300000000001E-12</c:v>
                      </c:pt>
                      <c:pt idx="8429">
                        <c:v>1.7739300000000001E-12</c:v>
                      </c:pt>
                      <c:pt idx="8430">
                        <c:v>1.5657899999999999E-12</c:v>
                      </c:pt>
                      <c:pt idx="8431">
                        <c:v>1.5657899999999999E-12</c:v>
                      </c:pt>
                      <c:pt idx="8432">
                        <c:v>1.46761E-12</c:v>
                      </c:pt>
                      <c:pt idx="8433">
                        <c:v>1.46761E-12</c:v>
                      </c:pt>
                      <c:pt idx="8434">
                        <c:v>1.6763399999999999E-12</c:v>
                      </c:pt>
                      <c:pt idx="8435">
                        <c:v>1.6763399999999999E-12</c:v>
                      </c:pt>
                      <c:pt idx="8436">
                        <c:v>1.58317E-12</c:v>
                      </c:pt>
                      <c:pt idx="8437">
                        <c:v>1.58317E-12</c:v>
                      </c:pt>
                      <c:pt idx="8438">
                        <c:v>3.6383399999999996E-12</c:v>
                      </c:pt>
                      <c:pt idx="8439">
                        <c:v>3.6383399999999996E-12</c:v>
                      </c:pt>
                      <c:pt idx="8440">
                        <c:v>2.85898E-12</c:v>
                      </c:pt>
                      <c:pt idx="8441">
                        <c:v>2.85898E-12</c:v>
                      </c:pt>
                      <c:pt idx="8442">
                        <c:v>2.4507499999999998E-12</c:v>
                      </c:pt>
                      <c:pt idx="8443">
                        <c:v>2.4507499999999998E-12</c:v>
                      </c:pt>
                      <c:pt idx="8444">
                        <c:v>1.6959000000000001E-12</c:v>
                      </c:pt>
                      <c:pt idx="8445">
                        <c:v>1.6959000000000001E-12</c:v>
                      </c:pt>
                      <c:pt idx="8446">
                        <c:v>1.6025699999999999E-12</c:v>
                      </c:pt>
                      <c:pt idx="8447">
                        <c:v>1.6025699999999999E-12</c:v>
                      </c:pt>
                      <c:pt idx="8448">
                        <c:v>3.8354000000000004E-12</c:v>
                      </c:pt>
                      <c:pt idx="8449">
                        <c:v>3.8354000000000004E-12</c:v>
                      </c:pt>
                      <c:pt idx="8450">
                        <c:v>1.8264199999999998E-12</c:v>
                      </c:pt>
                      <c:pt idx="8451">
                        <c:v>1.8264199999999998E-12</c:v>
                      </c:pt>
                      <c:pt idx="8452">
                        <c:v>1.53606E-12</c:v>
                      </c:pt>
                      <c:pt idx="8453">
                        <c:v>1.53606E-12</c:v>
                      </c:pt>
                      <c:pt idx="8454">
                        <c:v>2.8527600000000001E-12</c:v>
                      </c:pt>
                      <c:pt idx="8455">
                        <c:v>2.8527600000000001E-12</c:v>
                      </c:pt>
                      <c:pt idx="8456">
                        <c:v>1.7429600000000001E-12</c:v>
                      </c:pt>
                      <c:pt idx="8457">
                        <c:v>1.7429600000000001E-12</c:v>
                      </c:pt>
                      <c:pt idx="8458">
                        <c:v>1.7629000000000001E-12</c:v>
                      </c:pt>
                      <c:pt idx="8459">
                        <c:v>1.7629000000000001E-12</c:v>
                      </c:pt>
                      <c:pt idx="8460">
                        <c:v>1.6025699999999999E-12</c:v>
                      </c:pt>
                      <c:pt idx="8461">
                        <c:v>1.6025699999999999E-12</c:v>
                      </c:pt>
                      <c:pt idx="8462">
                        <c:v>1.8888099999999999E-12</c:v>
                      </c:pt>
                      <c:pt idx="8463">
                        <c:v>1.8888099999999999E-12</c:v>
                      </c:pt>
                      <c:pt idx="8464">
                        <c:v>1.6317099999999999E-12</c:v>
                      </c:pt>
                      <c:pt idx="8465">
                        <c:v>1.6317099999999999E-12</c:v>
                      </c:pt>
                      <c:pt idx="8466">
                        <c:v>2.4518199999999999E-12</c:v>
                      </c:pt>
                      <c:pt idx="8467">
                        <c:v>2.4518199999999999E-12</c:v>
                      </c:pt>
                      <c:pt idx="8468">
                        <c:v>1.72799E-12</c:v>
                      </c:pt>
                      <c:pt idx="8469">
                        <c:v>1.72799E-12</c:v>
                      </c:pt>
                      <c:pt idx="8470">
                        <c:v>1.7669000000000001E-12</c:v>
                      </c:pt>
                      <c:pt idx="8471">
                        <c:v>1.7669000000000001E-12</c:v>
                      </c:pt>
                      <c:pt idx="8472">
                        <c:v>1.9678700000000002E-12</c:v>
                      </c:pt>
                      <c:pt idx="8473">
                        <c:v>1.9678700000000002E-12</c:v>
                      </c:pt>
                      <c:pt idx="8474">
                        <c:v>2.11259E-12</c:v>
                      </c:pt>
                      <c:pt idx="8475">
                        <c:v>2.11259E-12</c:v>
                      </c:pt>
                      <c:pt idx="8476">
                        <c:v>2.6935000000000002E-12</c:v>
                      </c:pt>
                      <c:pt idx="8477">
                        <c:v>2.6935000000000002E-12</c:v>
                      </c:pt>
                      <c:pt idx="8478">
                        <c:v>3.2268900000000002E-12</c:v>
                      </c:pt>
                      <c:pt idx="8479">
                        <c:v>3.2268900000000002E-12</c:v>
                      </c:pt>
                      <c:pt idx="8480">
                        <c:v>1.6866500000000001E-12</c:v>
                      </c:pt>
                      <c:pt idx="8481">
                        <c:v>1.6866500000000001E-12</c:v>
                      </c:pt>
                      <c:pt idx="8482">
                        <c:v>1.5766E-12</c:v>
                      </c:pt>
                      <c:pt idx="8483">
                        <c:v>1.5766E-12</c:v>
                      </c:pt>
                      <c:pt idx="8484">
                        <c:v>1.9235199999999999E-12</c:v>
                      </c:pt>
                      <c:pt idx="8485">
                        <c:v>1.9235199999999999E-12</c:v>
                      </c:pt>
                      <c:pt idx="8486">
                        <c:v>1.9198500000000001E-12</c:v>
                      </c:pt>
                      <c:pt idx="8487">
                        <c:v>1.9198500000000001E-12</c:v>
                      </c:pt>
                      <c:pt idx="8488">
                        <c:v>1.64302E-12</c:v>
                      </c:pt>
                      <c:pt idx="8489">
                        <c:v>1.64302E-12</c:v>
                      </c:pt>
                      <c:pt idx="8490">
                        <c:v>1.73649E-12</c:v>
                      </c:pt>
                      <c:pt idx="8491">
                        <c:v>1.73649E-12</c:v>
                      </c:pt>
                      <c:pt idx="8492">
                        <c:v>3.08409E-12</c:v>
                      </c:pt>
                      <c:pt idx="8493">
                        <c:v>3.08409E-12</c:v>
                      </c:pt>
                      <c:pt idx="8494">
                        <c:v>3.1563000000000002E-12</c:v>
                      </c:pt>
                      <c:pt idx="8495">
                        <c:v>3.1563000000000002E-12</c:v>
                      </c:pt>
                      <c:pt idx="8496">
                        <c:v>1.5448E-12</c:v>
                      </c:pt>
                      <c:pt idx="8497">
                        <c:v>1.5448E-12</c:v>
                      </c:pt>
                      <c:pt idx="8498">
                        <c:v>2.5555099999999999E-12</c:v>
                      </c:pt>
                      <c:pt idx="8499">
                        <c:v>2.5555099999999999E-12</c:v>
                      </c:pt>
                      <c:pt idx="8500">
                        <c:v>1.6558500000000001E-12</c:v>
                      </c:pt>
                      <c:pt idx="8501">
                        <c:v>1.6558500000000001E-12</c:v>
                      </c:pt>
                      <c:pt idx="8502">
                        <c:v>1.60499E-12</c:v>
                      </c:pt>
                      <c:pt idx="8503">
                        <c:v>1.60499E-12</c:v>
                      </c:pt>
                      <c:pt idx="8504">
                        <c:v>1.7606099999999999E-12</c:v>
                      </c:pt>
                      <c:pt idx="8505">
                        <c:v>1.7606099999999999E-12</c:v>
                      </c:pt>
                      <c:pt idx="8506">
                        <c:v>1.85065E-12</c:v>
                      </c:pt>
                      <c:pt idx="8507">
                        <c:v>1.85065E-12</c:v>
                      </c:pt>
                      <c:pt idx="8508">
                        <c:v>1.5549799999999999E-12</c:v>
                      </c:pt>
                      <c:pt idx="8509">
                        <c:v>1.5549799999999999E-12</c:v>
                      </c:pt>
                      <c:pt idx="8510">
                        <c:v>1.69136E-12</c:v>
                      </c:pt>
                      <c:pt idx="8511">
                        <c:v>1.69136E-12</c:v>
                      </c:pt>
                      <c:pt idx="8512">
                        <c:v>1.7656899999999999E-12</c:v>
                      </c:pt>
                      <c:pt idx="8513">
                        <c:v>1.7656899999999999E-12</c:v>
                      </c:pt>
                      <c:pt idx="8514">
                        <c:v>1.48426E-12</c:v>
                      </c:pt>
                      <c:pt idx="8515">
                        <c:v>1.48426E-12</c:v>
                      </c:pt>
                      <c:pt idx="8516">
                        <c:v>1.5114E-12</c:v>
                      </c:pt>
                      <c:pt idx="8517">
                        <c:v>1.5114E-12</c:v>
                      </c:pt>
                      <c:pt idx="8518">
                        <c:v>1.4620599999999999E-12</c:v>
                      </c:pt>
                      <c:pt idx="8519">
                        <c:v>1.4620599999999999E-12</c:v>
                      </c:pt>
                      <c:pt idx="8520">
                        <c:v>1.5240799999999999E-12</c:v>
                      </c:pt>
                      <c:pt idx="8521">
                        <c:v>1.5240799999999999E-12</c:v>
                      </c:pt>
                      <c:pt idx="8522">
                        <c:v>1.5233100000000001E-12</c:v>
                      </c:pt>
                      <c:pt idx="8523">
                        <c:v>1.5233100000000001E-12</c:v>
                      </c:pt>
                      <c:pt idx="8524">
                        <c:v>3.8659799999999996E-12</c:v>
                      </c:pt>
                      <c:pt idx="8525">
                        <c:v>3.8659799999999996E-12</c:v>
                      </c:pt>
                      <c:pt idx="8526">
                        <c:v>1.6476299999999999E-12</c:v>
                      </c:pt>
                      <c:pt idx="8527">
                        <c:v>1.6476299999999999E-12</c:v>
                      </c:pt>
                      <c:pt idx="8528">
                        <c:v>1.5870599999999999E-12</c:v>
                      </c:pt>
                      <c:pt idx="8529">
                        <c:v>1.5870599999999999E-12</c:v>
                      </c:pt>
                      <c:pt idx="8530">
                        <c:v>1.5028E-12</c:v>
                      </c:pt>
                      <c:pt idx="8531">
                        <c:v>1.5028E-12</c:v>
                      </c:pt>
                      <c:pt idx="8532">
                        <c:v>1.5947399999999999E-12</c:v>
                      </c:pt>
                      <c:pt idx="8533">
                        <c:v>1.5947399999999999E-12</c:v>
                      </c:pt>
                      <c:pt idx="8534">
                        <c:v>1.5157000000000001E-12</c:v>
                      </c:pt>
                      <c:pt idx="8535">
                        <c:v>1.5157000000000001E-12</c:v>
                      </c:pt>
                      <c:pt idx="8536">
                        <c:v>1.9434599999999999E-12</c:v>
                      </c:pt>
                      <c:pt idx="8537">
                        <c:v>1.9434599999999999E-12</c:v>
                      </c:pt>
                      <c:pt idx="8538">
                        <c:v>1.5998500000000001E-12</c:v>
                      </c:pt>
                      <c:pt idx="8539">
                        <c:v>1.5998500000000001E-12</c:v>
                      </c:pt>
                      <c:pt idx="8540">
                        <c:v>1.8011899999999999E-12</c:v>
                      </c:pt>
                      <c:pt idx="8541">
                        <c:v>1.8011899999999999E-12</c:v>
                      </c:pt>
                      <c:pt idx="8542">
                        <c:v>2.4732199999999998E-12</c:v>
                      </c:pt>
                      <c:pt idx="8543">
                        <c:v>2.4732199999999998E-12</c:v>
                      </c:pt>
                      <c:pt idx="8544">
                        <c:v>1.4849899999999999E-12</c:v>
                      </c:pt>
                      <c:pt idx="8545">
                        <c:v>1.4849899999999999E-12</c:v>
                      </c:pt>
                      <c:pt idx="8546">
                        <c:v>1.6593900000000001E-12</c:v>
                      </c:pt>
                      <c:pt idx="8547">
                        <c:v>1.6593900000000001E-12</c:v>
                      </c:pt>
                      <c:pt idx="8548">
                        <c:v>2.8960600000000001E-12</c:v>
                      </c:pt>
                      <c:pt idx="8549">
                        <c:v>2.8960600000000001E-12</c:v>
                      </c:pt>
                      <c:pt idx="8550">
                        <c:v>2.92488E-12</c:v>
                      </c:pt>
                      <c:pt idx="8551">
                        <c:v>2.92488E-12</c:v>
                      </c:pt>
                      <c:pt idx="8552">
                        <c:v>2.0631800000000001E-12</c:v>
                      </c:pt>
                      <c:pt idx="8553">
                        <c:v>2.0631800000000001E-12</c:v>
                      </c:pt>
                      <c:pt idx="8554">
                        <c:v>1.86207E-12</c:v>
                      </c:pt>
                      <c:pt idx="8555">
                        <c:v>1.86207E-12</c:v>
                      </c:pt>
                      <c:pt idx="8556">
                        <c:v>3.2769999999999999E-12</c:v>
                      </c:pt>
                      <c:pt idx="8557">
                        <c:v>3.2769999999999999E-12</c:v>
                      </c:pt>
                      <c:pt idx="8558">
                        <c:v>1.4379600000000001E-12</c:v>
                      </c:pt>
                      <c:pt idx="8559">
                        <c:v>1.4379600000000001E-12</c:v>
                      </c:pt>
                      <c:pt idx="8560">
                        <c:v>1.54984E-12</c:v>
                      </c:pt>
                      <c:pt idx="8561">
                        <c:v>1.54984E-12</c:v>
                      </c:pt>
                      <c:pt idx="8562">
                        <c:v>1.59815E-12</c:v>
                      </c:pt>
                      <c:pt idx="8563">
                        <c:v>1.59815E-12</c:v>
                      </c:pt>
                      <c:pt idx="8564">
                        <c:v>1.60885E-12</c:v>
                      </c:pt>
                      <c:pt idx="8565">
                        <c:v>1.60885E-12</c:v>
                      </c:pt>
                      <c:pt idx="8566">
                        <c:v>2.66448E-12</c:v>
                      </c:pt>
                      <c:pt idx="8567">
                        <c:v>2.66448E-12</c:v>
                      </c:pt>
                      <c:pt idx="8568">
                        <c:v>1.56641E-12</c:v>
                      </c:pt>
                      <c:pt idx="8569">
                        <c:v>1.56641E-12</c:v>
                      </c:pt>
                      <c:pt idx="8570">
                        <c:v>1.50512E-12</c:v>
                      </c:pt>
                      <c:pt idx="8571">
                        <c:v>1.50512E-12</c:v>
                      </c:pt>
                      <c:pt idx="8572">
                        <c:v>1.6337299999999999E-12</c:v>
                      </c:pt>
                      <c:pt idx="8573">
                        <c:v>1.6337299999999999E-12</c:v>
                      </c:pt>
                      <c:pt idx="8574">
                        <c:v>2.0955700000000001E-12</c:v>
                      </c:pt>
                      <c:pt idx="8575">
                        <c:v>2.0955700000000001E-12</c:v>
                      </c:pt>
                      <c:pt idx="8576">
                        <c:v>2.1144299999999999E-12</c:v>
                      </c:pt>
                      <c:pt idx="8577">
                        <c:v>2.1144299999999999E-12</c:v>
                      </c:pt>
                      <c:pt idx="8578">
                        <c:v>1.75277E-12</c:v>
                      </c:pt>
                      <c:pt idx="8579">
                        <c:v>1.75277E-12</c:v>
                      </c:pt>
                      <c:pt idx="8580">
                        <c:v>1.55622E-12</c:v>
                      </c:pt>
                      <c:pt idx="8581">
                        <c:v>1.55622E-12</c:v>
                      </c:pt>
                      <c:pt idx="8582">
                        <c:v>1.54411E-12</c:v>
                      </c:pt>
                      <c:pt idx="8583">
                        <c:v>1.54411E-12</c:v>
                      </c:pt>
                      <c:pt idx="8584">
                        <c:v>1.4153599999999999E-12</c:v>
                      </c:pt>
                      <c:pt idx="8585">
                        <c:v>1.4153599999999999E-12</c:v>
                      </c:pt>
                      <c:pt idx="8586">
                        <c:v>1.5754300000000001E-12</c:v>
                      </c:pt>
                      <c:pt idx="8587">
                        <c:v>1.5754300000000001E-12</c:v>
                      </c:pt>
                      <c:pt idx="8588">
                        <c:v>1.6296599999999999E-12</c:v>
                      </c:pt>
                      <c:pt idx="8589">
                        <c:v>1.6296599999999999E-12</c:v>
                      </c:pt>
                      <c:pt idx="8590">
                        <c:v>1.84812E-12</c:v>
                      </c:pt>
                      <c:pt idx="8591">
                        <c:v>1.84812E-12</c:v>
                      </c:pt>
                      <c:pt idx="8592">
                        <c:v>1.9867E-12</c:v>
                      </c:pt>
                      <c:pt idx="8593">
                        <c:v>1.9867E-12</c:v>
                      </c:pt>
                      <c:pt idx="8594">
                        <c:v>2.9924100000000002E-12</c:v>
                      </c:pt>
                      <c:pt idx="8595">
                        <c:v>2.9924100000000002E-12</c:v>
                      </c:pt>
                      <c:pt idx="8596">
                        <c:v>2.5662199999999999E-12</c:v>
                      </c:pt>
                      <c:pt idx="8597">
                        <c:v>2.5662199999999999E-12</c:v>
                      </c:pt>
                      <c:pt idx="8598">
                        <c:v>1.7453399999999999E-12</c:v>
                      </c:pt>
                      <c:pt idx="8599">
                        <c:v>1.7453399999999999E-12</c:v>
                      </c:pt>
                      <c:pt idx="8600">
                        <c:v>1.5475900000000001E-12</c:v>
                      </c:pt>
                      <c:pt idx="8601">
                        <c:v>1.5475900000000001E-12</c:v>
                      </c:pt>
                      <c:pt idx="8602">
                        <c:v>1.5736899999999999E-12</c:v>
                      </c:pt>
                      <c:pt idx="8603">
                        <c:v>1.5736899999999999E-12</c:v>
                      </c:pt>
                      <c:pt idx="8604">
                        <c:v>3.6335699999999998E-12</c:v>
                      </c:pt>
                      <c:pt idx="8605">
                        <c:v>3.6335699999999998E-12</c:v>
                      </c:pt>
                      <c:pt idx="8606">
                        <c:v>2.3702099999999999E-12</c:v>
                      </c:pt>
                      <c:pt idx="8607">
                        <c:v>2.3702099999999999E-12</c:v>
                      </c:pt>
                      <c:pt idx="8608">
                        <c:v>1.8206399999999998E-12</c:v>
                      </c:pt>
                      <c:pt idx="8609">
                        <c:v>1.8206399999999998E-12</c:v>
                      </c:pt>
                      <c:pt idx="8610">
                        <c:v>2.24833E-12</c:v>
                      </c:pt>
                      <c:pt idx="8611">
                        <c:v>2.24833E-12</c:v>
                      </c:pt>
                      <c:pt idx="8612">
                        <c:v>1.3883000000000001E-12</c:v>
                      </c:pt>
                      <c:pt idx="8613">
                        <c:v>1.3883000000000001E-12</c:v>
                      </c:pt>
                      <c:pt idx="8614">
                        <c:v>3.9041900000000001E-12</c:v>
                      </c:pt>
                      <c:pt idx="8615">
                        <c:v>3.9041900000000001E-12</c:v>
                      </c:pt>
                      <c:pt idx="8616">
                        <c:v>1.5544800000000001E-12</c:v>
                      </c:pt>
                      <c:pt idx="8617">
                        <c:v>1.5544800000000001E-12</c:v>
                      </c:pt>
                      <c:pt idx="8618">
                        <c:v>1.4542E-12</c:v>
                      </c:pt>
                      <c:pt idx="8619">
                        <c:v>1.4542E-12</c:v>
                      </c:pt>
                      <c:pt idx="8620">
                        <c:v>1.47983E-12</c:v>
                      </c:pt>
                      <c:pt idx="8621">
                        <c:v>1.47983E-12</c:v>
                      </c:pt>
                      <c:pt idx="8622">
                        <c:v>1.39259E-12</c:v>
                      </c:pt>
                      <c:pt idx="8623">
                        <c:v>1.39259E-12</c:v>
                      </c:pt>
                      <c:pt idx="8624">
                        <c:v>5.1819599999999999E-12</c:v>
                      </c:pt>
                      <c:pt idx="8625">
                        <c:v>5.1819599999999999E-12</c:v>
                      </c:pt>
                      <c:pt idx="8626">
                        <c:v>1.7815700000000001E-12</c:v>
                      </c:pt>
                      <c:pt idx="8627">
                        <c:v>1.7815700000000001E-12</c:v>
                      </c:pt>
                      <c:pt idx="8628">
                        <c:v>1.9550499999999998E-12</c:v>
                      </c:pt>
                      <c:pt idx="8629">
                        <c:v>1.9550499999999998E-12</c:v>
                      </c:pt>
                      <c:pt idx="8630">
                        <c:v>1.8583200000000001E-12</c:v>
                      </c:pt>
                      <c:pt idx="8631">
                        <c:v>1.8583200000000001E-12</c:v>
                      </c:pt>
                      <c:pt idx="8632">
                        <c:v>1.5770599999999999E-12</c:v>
                      </c:pt>
                      <c:pt idx="8633">
                        <c:v>1.5770599999999999E-12</c:v>
                      </c:pt>
                      <c:pt idx="8634">
                        <c:v>1.45039E-12</c:v>
                      </c:pt>
                      <c:pt idx="8635">
                        <c:v>1.45039E-12</c:v>
                      </c:pt>
                      <c:pt idx="8636">
                        <c:v>1.73883E-12</c:v>
                      </c:pt>
                      <c:pt idx="8637">
                        <c:v>1.73883E-12</c:v>
                      </c:pt>
                      <c:pt idx="8638">
                        <c:v>2.4987399999999999E-12</c:v>
                      </c:pt>
                      <c:pt idx="8639">
                        <c:v>2.4987399999999999E-12</c:v>
                      </c:pt>
                      <c:pt idx="8640">
                        <c:v>2.7934099999999999E-12</c:v>
                      </c:pt>
                      <c:pt idx="8641">
                        <c:v>2.7934099999999999E-12</c:v>
                      </c:pt>
                      <c:pt idx="8642">
                        <c:v>2.4932500000000001E-12</c:v>
                      </c:pt>
                      <c:pt idx="8643">
                        <c:v>2.4932500000000001E-12</c:v>
                      </c:pt>
                      <c:pt idx="8644">
                        <c:v>4.40644E-12</c:v>
                      </c:pt>
                      <c:pt idx="8645">
                        <c:v>4.40644E-12</c:v>
                      </c:pt>
                      <c:pt idx="8646">
                        <c:v>1.8913699999999998E-12</c:v>
                      </c:pt>
                      <c:pt idx="8647">
                        <c:v>1.8913699999999998E-12</c:v>
                      </c:pt>
                      <c:pt idx="8648">
                        <c:v>1.5076999999999999E-12</c:v>
                      </c:pt>
                      <c:pt idx="8649">
                        <c:v>1.5076999999999999E-12</c:v>
                      </c:pt>
                      <c:pt idx="8650">
                        <c:v>1.68126E-12</c:v>
                      </c:pt>
                      <c:pt idx="8651">
                        <c:v>1.68126E-12</c:v>
                      </c:pt>
                      <c:pt idx="8652">
                        <c:v>1.4420699999999999E-12</c:v>
                      </c:pt>
                      <c:pt idx="8653">
                        <c:v>1.4420699999999999E-12</c:v>
                      </c:pt>
                      <c:pt idx="8654">
                        <c:v>1.8E-12</c:v>
                      </c:pt>
                      <c:pt idx="8655">
                        <c:v>1.8E-12</c:v>
                      </c:pt>
                      <c:pt idx="8656">
                        <c:v>3.1896499999999998E-12</c:v>
                      </c:pt>
                      <c:pt idx="8657">
                        <c:v>3.1896499999999998E-12</c:v>
                      </c:pt>
                      <c:pt idx="8658">
                        <c:v>2.8812500000000001E-12</c:v>
                      </c:pt>
                      <c:pt idx="8659">
                        <c:v>2.8812500000000001E-12</c:v>
                      </c:pt>
                      <c:pt idx="8660">
                        <c:v>1.9973199999999998E-12</c:v>
                      </c:pt>
                      <c:pt idx="8661">
                        <c:v>1.9973199999999998E-12</c:v>
                      </c:pt>
                      <c:pt idx="8662">
                        <c:v>1.7535600000000001E-12</c:v>
                      </c:pt>
                      <c:pt idx="8663">
                        <c:v>1.7535600000000001E-12</c:v>
                      </c:pt>
                      <c:pt idx="8664">
                        <c:v>1.44413E-12</c:v>
                      </c:pt>
                      <c:pt idx="8665">
                        <c:v>1.44413E-12</c:v>
                      </c:pt>
                      <c:pt idx="8666">
                        <c:v>1.69904E-12</c:v>
                      </c:pt>
                      <c:pt idx="8667">
                        <c:v>1.69904E-12</c:v>
                      </c:pt>
                      <c:pt idx="8668">
                        <c:v>2.41017E-12</c:v>
                      </c:pt>
                      <c:pt idx="8669">
                        <c:v>2.41017E-12</c:v>
                      </c:pt>
                      <c:pt idx="8670">
                        <c:v>1.52677E-12</c:v>
                      </c:pt>
                      <c:pt idx="8671">
                        <c:v>1.52677E-12</c:v>
                      </c:pt>
                      <c:pt idx="8672">
                        <c:v>1.37508E-12</c:v>
                      </c:pt>
                      <c:pt idx="8673">
                        <c:v>1.37508E-12</c:v>
                      </c:pt>
                      <c:pt idx="8674">
                        <c:v>1.43009E-12</c:v>
                      </c:pt>
                      <c:pt idx="8675">
                        <c:v>1.43009E-12</c:v>
                      </c:pt>
                      <c:pt idx="8676">
                        <c:v>1.4182299999999999E-12</c:v>
                      </c:pt>
                      <c:pt idx="8677">
                        <c:v>1.4182299999999999E-12</c:v>
                      </c:pt>
                      <c:pt idx="8678">
                        <c:v>3.21278E-12</c:v>
                      </c:pt>
                      <c:pt idx="8679">
                        <c:v>3.21278E-12</c:v>
                      </c:pt>
                      <c:pt idx="8680">
                        <c:v>1.6753800000000001E-12</c:v>
                      </c:pt>
                      <c:pt idx="8681">
                        <c:v>1.6753800000000001E-12</c:v>
                      </c:pt>
                      <c:pt idx="8682">
                        <c:v>2.46027E-12</c:v>
                      </c:pt>
                      <c:pt idx="8683">
                        <c:v>2.46027E-12</c:v>
                      </c:pt>
                      <c:pt idx="8684">
                        <c:v>1.86867E-12</c:v>
                      </c:pt>
                      <c:pt idx="8685">
                        <c:v>1.86867E-12</c:v>
                      </c:pt>
                      <c:pt idx="8686">
                        <c:v>1.7053799999999999E-12</c:v>
                      </c:pt>
                      <c:pt idx="8687">
                        <c:v>1.7053799999999999E-12</c:v>
                      </c:pt>
                      <c:pt idx="8688">
                        <c:v>2.53168E-12</c:v>
                      </c:pt>
                      <c:pt idx="8689">
                        <c:v>2.53168E-12</c:v>
                      </c:pt>
                      <c:pt idx="8690">
                        <c:v>1.4747799999999999E-12</c:v>
                      </c:pt>
                      <c:pt idx="8691">
                        <c:v>1.4747799999999999E-12</c:v>
                      </c:pt>
                      <c:pt idx="8692">
                        <c:v>1.5415E-12</c:v>
                      </c:pt>
                      <c:pt idx="8693">
                        <c:v>1.5415E-12</c:v>
                      </c:pt>
                      <c:pt idx="8694">
                        <c:v>1.6243200000000001E-12</c:v>
                      </c:pt>
                      <c:pt idx="8695">
                        <c:v>1.6243200000000001E-12</c:v>
                      </c:pt>
                      <c:pt idx="8696">
                        <c:v>1.5309199999999999E-12</c:v>
                      </c:pt>
                      <c:pt idx="8697">
                        <c:v>1.5309199999999999E-12</c:v>
                      </c:pt>
                      <c:pt idx="8698">
                        <c:v>1.5859800000000001E-12</c:v>
                      </c:pt>
                      <c:pt idx="8699">
                        <c:v>1.5859800000000001E-12</c:v>
                      </c:pt>
                      <c:pt idx="8700">
                        <c:v>2.4530399999999998E-12</c:v>
                      </c:pt>
                      <c:pt idx="8701">
                        <c:v>2.4530399999999998E-12</c:v>
                      </c:pt>
                      <c:pt idx="8702">
                        <c:v>1.5705200000000001E-12</c:v>
                      </c:pt>
                      <c:pt idx="8703">
                        <c:v>1.5705200000000001E-12</c:v>
                      </c:pt>
                      <c:pt idx="8704">
                        <c:v>1.5123800000000001E-12</c:v>
                      </c:pt>
                      <c:pt idx="8705">
                        <c:v>1.5123800000000001E-12</c:v>
                      </c:pt>
                      <c:pt idx="8706">
                        <c:v>1.3746099999999999E-12</c:v>
                      </c:pt>
                      <c:pt idx="8707">
                        <c:v>1.3746099999999999E-12</c:v>
                      </c:pt>
                      <c:pt idx="8708">
                        <c:v>1.6833300000000001E-12</c:v>
                      </c:pt>
                      <c:pt idx="8709">
                        <c:v>1.6833300000000001E-12</c:v>
                      </c:pt>
                      <c:pt idx="8710">
                        <c:v>1.4894899999999999E-12</c:v>
                      </c:pt>
                      <c:pt idx="8711">
                        <c:v>1.4894899999999999E-12</c:v>
                      </c:pt>
                      <c:pt idx="8712">
                        <c:v>1.79022E-12</c:v>
                      </c:pt>
                      <c:pt idx="8713">
                        <c:v>1.79022E-12</c:v>
                      </c:pt>
                      <c:pt idx="8714">
                        <c:v>1.6943600000000001E-12</c:v>
                      </c:pt>
                      <c:pt idx="8715">
                        <c:v>1.6943600000000001E-12</c:v>
                      </c:pt>
                      <c:pt idx="8716">
                        <c:v>1.70111E-12</c:v>
                      </c:pt>
                      <c:pt idx="8717">
                        <c:v>1.70111E-12</c:v>
                      </c:pt>
                      <c:pt idx="8718">
                        <c:v>4.4372099999999998E-12</c:v>
                      </c:pt>
                      <c:pt idx="8719">
                        <c:v>4.4372099999999998E-12</c:v>
                      </c:pt>
                      <c:pt idx="8720">
                        <c:v>1.4105699999999999E-12</c:v>
                      </c:pt>
                      <c:pt idx="8721">
                        <c:v>1.4105699999999999E-12</c:v>
                      </c:pt>
                      <c:pt idx="8722">
                        <c:v>1.6202300000000001E-12</c:v>
                      </c:pt>
                      <c:pt idx="8723">
                        <c:v>1.6202300000000001E-12</c:v>
                      </c:pt>
                      <c:pt idx="8724">
                        <c:v>1.44356E-12</c:v>
                      </c:pt>
                      <c:pt idx="8725">
                        <c:v>1.44356E-12</c:v>
                      </c:pt>
                      <c:pt idx="8726">
                        <c:v>1.5771900000000001E-12</c:v>
                      </c:pt>
                      <c:pt idx="8727">
                        <c:v>1.5771900000000001E-12</c:v>
                      </c:pt>
                      <c:pt idx="8728">
                        <c:v>1.40216E-12</c:v>
                      </c:pt>
                      <c:pt idx="8729">
                        <c:v>1.40216E-12</c:v>
                      </c:pt>
                      <c:pt idx="8730">
                        <c:v>1.95486E-12</c:v>
                      </c:pt>
                      <c:pt idx="8731">
                        <c:v>1.95486E-12</c:v>
                      </c:pt>
                      <c:pt idx="8732">
                        <c:v>2.4414499999999999E-12</c:v>
                      </c:pt>
                      <c:pt idx="8733">
                        <c:v>2.4414499999999999E-12</c:v>
                      </c:pt>
                      <c:pt idx="8734">
                        <c:v>1.50309E-12</c:v>
                      </c:pt>
                      <c:pt idx="8735">
                        <c:v>1.50309E-12</c:v>
                      </c:pt>
                      <c:pt idx="8736">
                        <c:v>1.3677499999999999E-12</c:v>
                      </c:pt>
                      <c:pt idx="8737">
                        <c:v>1.3677499999999999E-12</c:v>
                      </c:pt>
                      <c:pt idx="8738">
                        <c:v>1.5691200000000001E-12</c:v>
                      </c:pt>
                      <c:pt idx="8739">
                        <c:v>1.5691200000000001E-12</c:v>
                      </c:pt>
                      <c:pt idx="8740">
                        <c:v>1.6510300000000001E-12</c:v>
                      </c:pt>
                      <c:pt idx="8741">
                        <c:v>1.6510300000000001E-12</c:v>
                      </c:pt>
                      <c:pt idx="8742">
                        <c:v>2.7020599999999999E-12</c:v>
                      </c:pt>
                      <c:pt idx="8743">
                        <c:v>2.7020599999999999E-12</c:v>
                      </c:pt>
                      <c:pt idx="8744">
                        <c:v>2.9711000000000001E-12</c:v>
                      </c:pt>
                      <c:pt idx="8745">
                        <c:v>2.9711000000000001E-12</c:v>
                      </c:pt>
                      <c:pt idx="8746">
                        <c:v>1.94323E-12</c:v>
                      </c:pt>
                      <c:pt idx="8747">
                        <c:v>1.94323E-12</c:v>
                      </c:pt>
                      <c:pt idx="8748">
                        <c:v>1.71864E-12</c:v>
                      </c:pt>
                      <c:pt idx="8749">
                        <c:v>1.71864E-12</c:v>
                      </c:pt>
                      <c:pt idx="8750">
                        <c:v>1.4435000000000001E-12</c:v>
                      </c:pt>
                      <c:pt idx="8751">
                        <c:v>1.4435000000000001E-12</c:v>
                      </c:pt>
                      <c:pt idx="8752">
                        <c:v>3.1076699999999998E-12</c:v>
                      </c:pt>
                      <c:pt idx="8753">
                        <c:v>3.1076699999999998E-12</c:v>
                      </c:pt>
                      <c:pt idx="8754">
                        <c:v>2.1185599999999998E-12</c:v>
                      </c:pt>
                      <c:pt idx="8755">
                        <c:v>2.1185599999999998E-12</c:v>
                      </c:pt>
                      <c:pt idx="8756">
                        <c:v>2.6613599999999999E-12</c:v>
                      </c:pt>
                      <c:pt idx="8757">
                        <c:v>2.6613599999999999E-12</c:v>
                      </c:pt>
                      <c:pt idx="8758">
                        <c:v>1.50459E-12</c:v>
                      </c:pt>
                      <c:pt idx="8759">
                        <c:v>1.50459E-12</c:v>
                      </c:pt>
                      <c:pt idx="8760">
                        <c:v>2.98398E-12</c:v>
                      </c:pt>
                      <c:pt idx="8761">
                        <c:v>2.98398E-12</c:v>
                      </c:pt>
                      <c:pt idx="8762">
                        <c:v>1.5275199999999999E-12</c:v>
                      </c:pt>
                      <c:pt idx="8763">
                        <c:v>1.5275199999999999E-12</c:v>
                      </c:pt>
                      <c:pt idx="8764">
                        <c:v>1.3890900000000001E-12</c:v>
                      </c:pt>
                      <c:pt idx="8765">
                        <c:v>1.3890900000000001E-12</c:v>
                      </c:pt>
                      <c:pt idx="8766">
                        <c:v>2.06153E-12</c:v>
                      </c:pt>
                      <c:pt idx="8767">
                        <c:v>2.06153E-12</c:v>
                      </c:pt>
                      <c:pt idx="8768">
                        <c:v>2.8122100000000002E-12</c:v>
                      </c:pt>
                      <c:pt idx="8769">
                        <c:v>2.8122100000000002E-12</c:v>
                      </c:pt>
                      <c:pt idx="8770">
                        <c:v>1.87613E-12</c:v>
                      </c:pt>
                      <c:pt idx="8771">
                        <c:v>1.87613E-12</c:v>
                      </c:pt>
                      <c:pt idx="8772">
                        <c:v>1.49322E-12</c:v>
                      </c:pt>
                      <c:pt idx="8773">
                        <c:v>1.49322E-12</c:v>
                      </c:pt>
                      <c:pt idx="8774">
                        <c:v>2.2752900000000001E-12</c:v>
                      </c:pt>
                      <c:pt idx="8775">
                        <c:v>2.2752900000000001E-12</c:v>
                      </c:pt>
                      <c:pt idx="8776">
                        <c:v>1.56017E-12</c:v>
                      </c:pt>
                      <c:pt idx="8777">
                        <c:v>1.56017E-12</c:v>
                      </c:pt>
                      <c:pt idx="8778">
                        <c:v>1.5748199999999999E-12</c:v>
                      </c:pt>
                      <c:pt idx="8779">
                        <c:v>1.5748199999999999E-12</c:v>
                      </c:pt>
                      <c:pt idx="8780">
                        <c:v>1.5383599999999999E-12</c:v>
                      </c:pt>
                      <c:pt idx="8781">
                        <c:v>1.5383599999999999E-12</c:v>
                      </c:pt>
                      <c:pt idx="8782">
                        <c:v>3.6194400000000002E-12</c:v>
                      </c:pt>
                      <c:pt idx="8783">
                        <c:v>3.6194400000000002E-12</c:v>
                      </c:pt>
                      <c:pt idx="8784">
                        <c:v>5.1164000000000003E-12</c:v>
                      </c:pt>
                      <c:pt idx="8785">
                        <c:v>5.1164000000000003E-12</c:v>
                      </c:pt>
                      <c:pt idx="8786">
                        <c:v>1.3932100000000001E-12</c:v>
                      </c:pt>
                      <c:pt idx="8787">
                        <c:v>1.3932100000000001E-12</c:v>
                      </c:pt>
                      <c:pt idx="8788">
                        <c:v>1.9126300000000001E-12</c:v>
                      </c:pt>
                      <c:pt idx="8789">
                        <c:v>1.9126300000000001E-12</c:v>
                      </c:pt>
                      <c:pt idx="8790">
                        <c:v>1.5621999999999999E-12</c:v>
                      </c:pt>
                      <c:pt idx="8791">
                        <c:v>1.5621999999999999E-12</c:v>
                      </c:pt>
                      <c:pt idx="8792">
                        <c:v>1.4527899999999999E-12</c:v>
                      </c:pt>
                      <c:pt idx="8793">
                        <c:v>1.4527899999999999E-12</c:v>
                      </c:pt>
                      <c:pt idx="8794">
                        <c:v>1.52074E-12</c:v>
                      </c:pt>
                      <c:pt idx="8795">
                        <c:v>1.52074E-12</c:v>
                      </c:pt>
                      <c:pt idx="8796">
                        <c:v>1.3735499999999999E-12</c:v>
                      </c:pt>
                      <c:pt idx="8797">
                        <c:v>1.3735499999999999E-12</c:v>
                      </c:pt>
                      <c:pt idx="8798">
                        <c:v>3.71977E-12</c:v>
                      </c:pt>
                      <c:pt idx="8799">
                        <c:v>3.71977E-12</c:v>
                      </c:pt>
                      <c:pt idx="8800">
                        <c:v>1.7526099999999999E-12</c:v>
                      </c:pt>
                      <c:pt idx="8801">
                        <c:v>1.7526099999999999E-12</c:v>
                      </c:pt>
                      <c:pt idx="8802">
                        <c:v>1.97268E-12</c:v>
                      </c:pt>
                      <c:pt idx="8803">
                        <c:v>1.97268E-12</c:v>
                      </c:pt>
                      <c:pt idx="8804">
                        <c:v>2.5988699999999998E-12</c:v>
                      </c:pt>
                      <c:pt idx="8805">
                        <c:v>2.5988699999999998E-12</c:v>
                      </c:pt>
                      <c:pt idx="8806">
                        <c:v>1.68184E-12</c:v>
                      </c:pt>
                      <c:pt idx="8807">
                        <c:v>1.68184E-12</c:v>
                      </c:pt>
                      <c:pt idx="8808">
                        <c:v>7.1791199999999998E-12</c:v>
                      </c:pt>
                      <c:pt idx="8809">
                        <c:v>7.1791199999999998E-12</c:v>
                      </c:pt>
                      <c:pt idx="8810">
                        <c:v>2.03947E-12</c:v>
                      </c:pt>
                      <c:pt idx="8811">
                        <c:v>2.03947E-12</c:v>
                      </c:pt>
                      <c:pt idx="8812">
                        <c:v>1.69885E-12</c:v>
                      </c:pt>
                      <c:pt idx="8813">
                        <c:v>1.69885E-12</c:v>
                      </c:pt>
                      <c:pt idx="8814">
                        <c:v>1.77216E-12</c:v>
                      </c:pt>
                      <c:pt idx="8815">
                        <c:v>1.77216E-12</c:v>
                      </c:pt>
                      <c:pt idx="8816">
                        <c:v>3.2035999999999998E-12</c:v>
                      </c:pt>
                      <c:pt idx="8817">
                        <c:v>3.2035999999999998E-12</c:v>
                      </c:pt>
                      <c:pt idx="8818">
                        <c:v>1.76606E-12</c:v>
                      </c:pt>
                      <c:pt idx="8819">
                        <c:v>1.76606E-12</c:v>
                      </c:pt>
                      <c:pt idx="8820">
                        <c:v>2.0286100000000002E-12</c:v>
                      </c:pt>
                      <c:pt idx="8821">
                        <c:v>2.0286100000000002E-12</c:v>
                      </c:pt>
                      <c:pt idx="8822">
                        <c:v>1.8875300000000001E-12</c:v>
                      </c:pt>
                      <c:pt idx="8823">
                        <c:v>1.8875300000000001E-12</c:v>
                      </c:pt>
                      <c:pt idx="8824">
                        <c:v>1.9397200000000001E-12</c:v>
                      </c:pt>
                      <c:pt idx="8825">
                        <c:v>1.9397200000000001E-12</c:v>
                      </c:pt>
                      <c:pt idx="8826">
                        <c:v>1.7442100000000001E-12</c:v>
                      </c:pt>
                      <c:pt idx="8827">
                        <c:v>1.7442100000000001E-12</c:v>
                      </c:pt>
                      <c:pt idx="8828">
                        <c:v>1.8225899999999998E-12</c:v>
                      </c:pt>
                      <c:pt idx="8829">
                        <c:v>1.8225899999999998E-12</c:v>
                      </c:pt>
                      <c:pt idx="8830">
                        <c:v>1.91703E-12</c:v>
                      </c:pt>
                      <c:pt idx="8831">
                        <c:v>1.91703E-12</c:v>
                      </c:pt>
                      <c:pt idx="8832">
                        <c:v>3.0621199999999999E-12</c:v>
                      </c:pt>
                      <c:pt idx="8833">
                        <c:v>3.0621199999999999E-12</c:v>
                      </c:pt>
                      <c:pt idx="8834">
                        <c:v>2.1193700000000001E-12</c:v>
                      </c:pt>
                      <c:pt idx="8835">
                        <c:v>2.1193700000000001E-12</c:v>
                      </c:pt>
                      <c:pt idx="8836">
                        <c:v>1.9859900000000001E-12</c:v>
                      </c:pt>
                      <c:pt idx="8837">
                        <c:v>1.9859900000000001E-12</c:v>
                      </c:pt>
                      <c:pt idx="8838">
                        <c:v>3.3756900000000001E-12</c:v>
                      </c:pt>
                      <c:pt idx="8839">
                        <c:v>3.3756900000000001E-12</c:v>
                      </c:pt>
                      <c:pt idx="8840">
                        <c:v>3.0072899999999998E-12</c:v>
                      </c:pt>
                      <c:pt idx="8841">
                        <c:v>3.0072899999999998E-12</c:v>
                      </c:pt>
                      <c:pt idx="8842">
                        <c:v>1.9225299999999999E-12</c:v>
                      </c:pt>
                      <c:pt idx="8843">
                        <c:v>1.9225299999999999E-12</c:v>
                      </c:pt>
                      <c:pt idx="8844">
                        <c:v>1.69788E-12</c:v>
                      </c:pt>
                      <c:pt idx="8845">
                        <c:v>1.69788E-12</c:v>
                      </c:pt>
                      <c:pt idx="8846">
                        <c:v>2.09265E-12</c:v>
                      </c:pt>
                      <c:pt idx="8847">
                        <c:v>2.09265E-12</c:v>
                      </c:pt>
                      <c:pt idx="8848">
                        <c:v>3.2523399999999999E-12</c:v>
                      </c:pt>
                      <c:pt idx="8849">
                        <c:v>3.2523399999999999E-12</c:v>
                      </c:pt>
                      <c:pt idx="8850">
                        <c:v>1.84142E-12</c:v>
                      </c:pt>
                      <c:pt idx="8851">
                        <c:v>1.84142E-12</c:v>
                      </c:pt>
                      <c:pt idx="8852">
                        <c:v>1.73948E-12</c:v>
                      </c:pt>
                      <c:pt idx="8853">
                        <c:v>1.73948E-12</c:v>
                      </c:pt>
                      <c:pt idx="8854">
                        <c:v>1.80159E-12</c:v>
                      </c:pt>
                      <c:pt idx="8855">
                        <c:v>1.80159E-12</c:v>
                      </c:pt>
                      <c:pt idx="8856">
                        <c:v>1.8225200000000002E-12</c:v>
                      </c:pt>
                      <c:pt idx="8857">
                        <c:v>1.8225200000000002E-12</c:v>
                      </c:pt>
                      <c:pt idx="8858">
                        <c:v>1.6659099999999999E-12</c:v>
                      </c:pt>
                      <c:pt idx="8859">
                        <c:v>1.6659099999999999E-12</c:v>
                      </c:pt>
                      <c:pt idx="8860">
                        <c:v>5.9293599999999997E-12</c:v>
                      </c:pt>
                      <c:pt idx="8861">
                        <c:v>5.9293599999999997E-12</c:v>
                      </c:pt>
                      <c:pt idx="8862">
                        <c:v>1.71171E-12</c:v>
                      </c:pt>
                      <c:pt idx="8863">
                        <c:v>1.71171E-12</c:v>
                      </c:pt>
                      <c:pt idx="8864">
                        <c:v>1.9878899999999999E-12</c:v>
                      </c:pt>
                      <c:pt idx="8865">
                        <c:v>1.9878899999999999E-12</c:v>
                      </c:pt>
                      <c:pt idx="8866">
                        <c:v>1.78634E-12</c:v>
                      </c:pt>
                      <c:pt idx="8867">
                        <c:v>1.78634E-12</c:v>
                      </c:pt>
                      <c:pt idx="8868">
                        <c:v>2.16895E-12</c:v>
                      </c:pt>
                      <c:pt idx="8869">
                        <c:v>2.16895E-12</c:v>
                      </c:pt>
                      <c:pt idx="8870">
                        <c:v>1.65819E-12</c:v>
                      </c:pt>
                      <c:pt idx="8871">
                        <c:v>1.65819E-12</c:v>
                      </c:pt>
                      <c:pt idx="8872">
                        <c:v>3.0443699999999999E-12</c:v>
                      </c:pt>
                      <c:pt idx="8873">
                        <c:v>3.0443699999999999E-12</c:v>
                      </c:pt>
                      <c:pt idx="8874">
                        <c:v>2.9072500000000002E-12</c:v>
                      </c:pt>
                      <c:pt idx="8875">
                        <c:v>2.9072500000000002E-12</c:v>
                      </c:pt>
                      <c:pt idx="8876">
                        <c:v>4.0634999999999997E-11</c:v>
                      </c:pt>
                      <c:pt idx="8877">
                        <c:v>4.0634999999999997E-11</c:v>
                      </c:pt>
                      <c:pt idx="8878">
                        <c:v>1.79005E-12</c:v>
                      </c:pt>
                      <c:pt idx="8879">
                        <c:v>1.79005E-12</c:v>
                      </c:pt>
                      <c:pt idx="8880">
                        <c:v>1.6239100000000001E-12</c:v>
                      </c:pt>
                      <c:pt idx="8881">
                        <c:v>1.6239100000000001E-12</c:v>
                      </c:pt>
                      <c:pt idx="8882">
                        <c:v>1.66296E-12</c:v>
                      </c:pt>
                      <c:pt idx="8883">
                        <c:v>1.66296E-12</c:v>
                      </c:pt>
                      <c:pt idx="8884">
                        <c:v>2.04898E-12</c:v>
                      </c:pt>
                      <c:pt idx="8885">
                        <c:v>2.04898E-12</c:v>
                      </c:pt>
                      <c:pt idx="8886">
                        <c:v>1.87681E-12</c:v>
                      </c:pt>
                      <c:pt idx="8887">
                        <c:v>1.87681E-12</c:v>
                      </c:pt>
                      <c:pt idx="8888">
                        <c:v>1.9721700000000001E-12</c:v>
                      </c:pt>
                      <c:pt idx="8889">
                        <c:v>1.9721700000000001E-12</c:v>
                      </c:pt>
                      <c:pt idx="8890">
                        <c:v>1.7594299999999999E-12</c:v>
                      </c:pt>
                      <c:pt idx="8891">
                        <c:v>1.7594299999999999E-12</c:v>
                      </c:pt>
                      <c:pt idx="8892">
                        <c:v>3.3051700000000001E-12</c:v>
                      </c:pt>
                      <c:pt idx="8893">
                        <c:v>3.3051700000000001E-12</c:v>
                      </c:pt>
                      <c:pt idx="8894">
                        <c:v>1.6456E-12</c:v>
                      </c:pt>
                      <c:pt idx="8895">
                        <c:v>1.6456E-12</c:v>
                      </c:pt>
                      <c:pt idx="8896">
                        <c:v>2.0637099999999999E-12</c:v>
                      </c:pt>
                      <c:pt idx="8897">
                        <c:v>2.0637099999999999E-12</c:v>
                      </c:pt>
                      <c:pt idx="8898">
                        <c:v>1.6843E-12</c:v>
                      </c:pt>
                      <c:pt idx="8899">
                        <c:v>1.6843E-12</c:v>
                      </c:pt>
                      <c:pt idx="8900">
                        <c:v>1.68815E-12</c:v>
                      </c:pt>
                      <c:pt idx="8901">
                        <c:v>1.68815E-12</c:v>
                      </c:pt>
                      <c:pt idx="8902">
                        <c:v>4.8181100000000004E-12</c:v>
                      </c:pt>
                      <c:pt idx="8903">
                        <c:v>4.8181100000000004E-12</c:v>
                      </c:pt>
                      <c:pt idx="8904">
                        <c:v>1.68722E-12</c:v>
                      </c:pt>
                      <c:pt idx="8905">
                        <c:v>1.68722E-12</c:v>
                      </c:pt>
                      <c:pt idx="8906">
                        <c:v>1.90694E-12</c:v>
                      </c:pt>
                      <c:pt idx="8907">
                        <c:v>1.90694E-12</c:v>
                      </c:pt>
                      <c:pt idx="8908">
                        <c:v>1.5568299999999999E-12</c:v>
                      </c:pt>
                      <c:pt idx="8909">
                        <c:v>1.5568299999999999E-12</c:v>
                      </c:pt>
                      <c:pt idx="8910">
                        <c:v>1.61378E-12</c:v>
                      </c:pt>
                      <c:pt idx="8911">
                        <c:v>1.61378E-12</c:v>
                      </c:pt>
                      <c:pt idx="8912">
                        <c:v>2.4850199999999998E-12</c:v>
                      </c:pt>
                      <c:pt idx="8913">
                        <c:v>2.4850199999999998E-12</c:v>
                      </c:pt>
                      <c:pt idx="8914">
                        <c:v>1.8858999999999999E-12</c:v>
                      </c:pt>
                      <c:pt idx="8915">
                        <c:v>1.8858999999999999E-12</c:v>
                      </c:pt>
                      <c:pt idx="8916">
                        <c:v>3.9334600000000001E-12</c:v>
                      </c:pt>
                      <c:pt idx="8917">
                        <c:v>3.9334600000000001E-12</c:v>
                      </c:pt>
                      <c:pt idx="8918">
                        <c:v>4.9589099999999999E-12</c:v>
                      </c:pt>
                      <c:pt idx="8919">
                        <c:v>4.9589099999999999E-12</c:v>
                      </c:pt>
                      <c:pt idx="8920">
                        <c:v>1.70217E-12</c:v>
                      </c:pt>
                      <c:pt idx="8921">
                        <c:v>1.70217E-12</c:v>
                      </c:pt>
                      <c:pt idx="8922">
                        <c:v>1.7612E-12</c:v>
                      </c:pt>
                      <c:pt idx="8923">
                        <c:v>1.7612E-12</c:v>
                      </c:pt>
                      <c:pt idx="8924">
                        <c:v>3.27636E-12</c:v>
                      </c:pt>
                      <c:pt idx="8925">
                        <c:v>3.27636E-12</c:v>
                      </c:pt>
                      <c:pt idx="8926">
                        <c:v>1.89959E-12</c:v>
                      </c:pt>
                      <c:pt idx="8927">
                        <c:v>1.89959E-12</c:v>
                      </c:pt>
                      <c:pt idx="8928">
                        <c:v>3.4183000000000001E-12</c:v>
                      </c:pt>
                      <c:pt idx="8929">
                        <c:v>3.4183000000000001E-12</c:v>
                      </c:pt>
                      <c:pt idx="8930">
                        <c:v>2.1851400000000001E-12</c:v>
                      </c:pt>
                      <c:pt idx="8931">
                        <c:v>2.1851400000000001E-12</c:v>
                      </c:pt>
                      <c:pt idx="8932">
                        <c:v>1.64102E-12</c:v>
                      </c:pt>
                      <c:pt idx="8933">
                        <c:v>1.64102E-12</c:v>
                      </c:pt>
                      <c:pt idx="8934">
                        <c:v>1.8251599999999999E-12</c:v>
                      </c:pt>
                      <c:pt idx="8935">
                        <c:v>1.8251599999999999E-12</c:v>
                      </c:pt>
                      <c:pt idx="8936">
                        <c:v>1.71942E-12</c:v>
                      </c:pt>
                      <c:pt idx="8937">
                        <c:v>1.71942E-12</c:v>
                      </c:pt>
                      <c:pt idx="8938">
                        <c:v>2.9786299999999998E-12</c:v>
                      </c:pt>
                      <c:pt idx="8939">
                        <c:v>2.9786299999999998E-12</c:v>
                      </c:pt>
                      <c:pt idx="8940">
                        <c:v>1.5977600000000001E-12</c:v>
                      </c:pt>
                      <c:pt idx="8941">
                        <c:v>1.5977600000000001E-12</c:v>
                      </c:pt>
                      <c:pt idx="8942">
                        <c:v>1.61841E-12</c:v>
                      </c:pt>
                      <c:pt idx="8943">
                        <c:v>1.61841E-12</c:v>
                      </c:pt>
                      <c:pt idx="8944">
                        <c:v>1.5398100000000001E-12</c:v>
                      </c:pt>
                      <c:pt idx="8945">
                        <c:v>1.5398100000000001E-12</c:v>
                      </c:pt>
                      <c:pt idx="8946">
                        <c:v>1.64822E-12</c:v>
                      </c:pt>
                      <c:pt idx="8947">
                        <c:v>1.64822E-12</c:v>
                      </c:pt>
                      <c:pt idx="8948">
                        <c:v>1.5777599999999999E-12</c:v>
                      </c:pt>
                      <c:pt idx="8949">
                        <c:v>1.5777599999999999E-12</c:v>
                      </c:pt>
                      <c:pt idx="8950">
                        <c:v>1.5726E-12</c:v>
                      </c:pt>
                      <c:pt idx="8951">
                        <c:v>1.5726E-12</c:v>
                      </c:pt>
                      <c:pt idx="8952">
                        <c:v>1.74822E-12</c:v>
                      </c:pt>
                      <c:pt idx="8953">
                        <c:v>1.74822E-12</c:v>
                      </c:pt>
                      <c:pt idx="8954">
                        <c:v>1.9514800000000001E-12</c:v>
                      </c:pt>
                      <c:pt idx="8955">
                        <c:v>1.9514800000000001E-12</c:v>
                      </c:pt>
                      <c:pt idx="8956">
                        <c:v>1.7315700000000001E-12</c:v>
                      </c:pt>
                      <c:pt idx="8957">
                        <c:v>1.7315700000000001E-12</c:v>
                      </c:pt>
                      <c:pt idx="8958">
                        <c:v>1.52214E-12</c:v>
                      </c:pt>
                      <c:pt idx="8959">
                        <c:v>1.52214E-12</c:v>
                      </c:pt>
                      <c:pt idx="8960">
                        <c:v>4.0974699999999999E-12</c:v>
                      </c:pt>
                      <c:pt idx="8961">
                        <c:v>4.0974699999999999E-12</c:v>
                      </c:pt>
                      <c:pt idx="8962">
                        <c:v>1.55755E-12</c:v>
                      </c:pt>
                      <c:pt idx="8963">
                        <c:v>1.55755E-12</c:v>
                      </c:pt>
                      <c:pt idx="8964">
                        <c:v>1.9005900000000001E-12</c:v>
                      </c:pt>
                      <c:pt idx="8965">
                        <c:v>1.9005900000000001E-12</c:v>
                      </c:pt>
                      <c:pt idx="8966">
                        <c:v>1.91457E-12</c:v>
                      </c:pt>
                      <c:pt idx="8967">
                        <c:v>1.91457E-12</c:v>
                      </c:pt>
                      <c:pt idx="8968">
                        <c:v>1.77996E-12</c:v>
                      </c:pt>
                      <c:pt idx="8969">
                        <c:v>1.77996E-12</c:v>
                      </c:pt>
                      <c:pt idx="8970">
                        <c:v>1.80829E-12</c:v>
                      </c:pt>
                      <c:pt idx="8971">
                        <c:v>1.80829E-12</c:v>
                      </c:pt>
                      <c:pt idx="8972">
                        <c:v>3.9128E-12</c:v>
                      </c:pt>
                      <c:pt idx="8973">
                        <c:v>3.9128E-12</c:v>
                      </c:pt>
                      <c:pt idx="8974">
                        <c:v>1.58308E-12</c:v>
                      </c:pt>
                      <c:pt idx="8975">
                        <c:v>1.58308E-12</c:v>
                      </c:pt>
                      <c:pt idx="8976">
                        <c:v>1.68586E-12</c:v>
                      </c:pt>
                      <c:pt idx="8977">
                        <c:v>1.68586E-12</c:v>
                      </c:pt>
                      <c:pt idx="8978">
                        <c:v>1.75691E-12</c:v>
                      </c:pt>
                      <c:pt idx="8979">
                        <c:v>1.75691E-12</c:v>
                      </c:pt>
                      <c:pt idx="8980">
                        <c:v>1.65579E-12</c:v>
                      </c:pt>
                      <c:pt idx="8981">
                        <c:v>1.65579E-12</c:v>
                      </c:pt>
                      <c:pt idx="8982">
                        <c:v>2.0862499999999999E-12</c:v>
                      </c:pt>
                      <c:pt idx="8983">
                        <c:v>2.0862499999999999E-12</c:v>
                      </c:pt>
                      <c:pt idx="8984">
                        <c:v>1.5327499999999999E-12</c:v>
                      </c:pt>
                      <c:pt idx="8985">
                        <c:v>1.5327499999999999E-12</c:v>
                      </c:pt>
                      <c:pt idx="8986">
                        <c:v>1.79976E-12</c:v>
                      </c:pt>
                      <c:pt idx="8987">
                        <c:v>1.79976E-12</c:v>
                      </c:pt>
                      <c:pt idx="8988">
                        <c:v>3.4226199999999998E-12</c:v>
                      </c:pt>
                      <c:pt idx="8989">
                        <c:v>3.4226199999999998E-12</c:v>
                      </c:pt>
                      <c:pt idx="8990">
                        <c:v>1.9732499999999999E-12</c:v>
                      </c:pt>
                      <c:pt idx="8991">
                        <c:v>1.9732499999999999E-12</c:v>
                      </c:pt>
                      <c:pt idx="8992">
                        <c:v>3.2719600000000001E-12</c:v>
                      </c:pt>
                      <c:pt idx="8993">
                        <c:v>3.2719600000000001E-12</c:v>
                      </c:pt>
                      <c:pt idx="8994">
                        <c:v>1.8886900000000001E-12</c:v>
                      </c:pt>
                      <c:pt idx="8995">
                        <c:v>1.8886900000000001E-12</c:v>
                      </c:pt>
                      <c:pt idx="8996">
                        <c:v>1.8410699999999999E-12</c:v>
                      </c:pt>
                      <c:pt idx="8997">
                        <c:v>1.8410699999999999E-12</c:v>
                      </c:pt>
                      <c:pt idx="8998">
                        <c:v>1.59627E-12</c:v>
                      </c:pt>
                      <c:pt idx="8999">
                        <c:v>1.59627E-12</c:v>
                      </c:pt>
                      <c:pt idx="9000">
                        <c:v>1.67917E-12</c:v>
                      </c:pt>
                      <c:pt idx="9001">
                        <c:v>1.67917E-12</c:v>
                      </c:pt>
                      <c:pt idx="9002">
                        <c:v>1.5653599999999999E-12</c:v>
                      </c:pt>
                      <c:pt idx="9003">
                        <c:v>1.5653599999999999E-12</c:v>
                      </c:pt>
                      <c:pt idx="9004">
                        <c:v>1.9251100000000001E-12</c:v>
                      </c:pt>
                      <c:pt idx="9005">
                        <c:v>1.9251100000000001E-12</c:v>
                      </c:pt>
                      <c:pt idx="9006">
                        <c:v>1.8616700000000001E-12</c:v>
                      </c:pt>
                      <c:pt idx="9007">
                        <c:v>1.8616700000000001E-12</c:v>
                      </c:pt>
                      <c:pt idx="9008">
                        <c:v>1.62296E-12</c:v>
                      </c:pt>
                      <c:pt idx="9009">
                        <c:v>1.62296E-12</c:v>
                      </c:pt>
                      <c:pt idx="9010">
                        <c:v>6.1021599999999999E-12</c:v>
                      </c:pt>
                      <c:pt idx="9011">
                        <c:v>6.1021599999999999E-12</c:v>
                      </c:pt>
                      <c:pt idx="9012">
                        <c:v>1.8803299999999999E-12</c:v>
                      </c:pt>
                      <c:pt idx="9013">
                        <c:v>1.8803299999999999E-12</c:v>
                      </c:pt>
                      <c:pt idx="9014">
                        <c:v>1.70157E-12</c:v>
                      </c:pt>
                      <c:pt idx="9015">
                        <c:v>1.70157E-12</c:v>
                      </c:pt>
                      <c:pt idx="9016">
                        <c:v>2.2668500000000002E-12</c:v>
                      </c:pt>
                      <c:pt idx="9017">
                        <c:v>2.2668500000000002E-12</c:v>
                      </c:pt>
                      <c:pt idx="9018">
                        <c:v>1.6102499999999999E-12</c:v>
                      </c:pt>
                      <c:pt idx="9019">
                        <c:v>1.6102499999999999E-12</c:v>
                      </c:pt>
                      <c:pt idx="9020">
                        <c:v>1.50408E-12</c:v>
                      </c:pt>
                      <c:pt idx="9021">
                        <c:v>1.50408E-12</c:v>
                      </c:pt>
                      <c:pt idx="9022">
                        <c:v>1.6725400000000001E-12</c:v>
                      </c:pt>
                      <c:pt idx="9023">
                        <c:v>1.6725400000000001E-12</c:v>
                      </c:pt>
                      <c:pt idx="9024">
                        <c:v>1.7174999999999999E-12</c:v>
                      </c:pt>
                      <c:pt idx="9025">
                        <c:v>1.7174999999999999E-12</c:v>
                      </c:pt>
                      <c:pt idx="9026">
                        <c:v>1.8237599999999999E-12</c:v>
                      </c:pt>
                      <c:pt idx="9027">
                        <c:v>1.8237599999999999E-12</c:v>
                      </c:pt>
                      <c:pt idx="9028">
                        <c:v>2.0053800000000001E-12</c:v>
                      </c:pt>
                      <c:pt idx="9029">
                        <c:v>2.0053800000000001E-12</c:v>
                      </c:pt>
                      <c:pt idx="9030">
                        <c:v>2.01509E-12</c:v>
                      </c:pt>
                      <c:pt idx="9031">
                        <c:v>2.01509E-12</c:v>
                      </c:pt>
                      <c:pt idx="9032">
                        <c:v>1.6633400000000001E-12</c:v>
                      </c:pt>
                      <c:pt idx="9033">
                        <c:v>1.6633400000000001E-12</c:v>
                      </c:pt>
                      <c:pt idx="9034">
                        <c:v>1.6386699999999999E-12</c:v>
                      </c:pt>
                      <c:pt idx="9035">
                        <c:v>1.6386699999999999E-12</c:v>
                      </c:pt>
                      <c:pt idx="9036">
                        <c:v>1.8290100000000001E-12</c:v>
                      </c:pt>
                      <c:pt idx="9037">
                        <c:v>1.8290100000000001E-12</c:v>
                      </c:pt>
                      <c:pt idx="9038">
                        <c:v>1.71318E-12</c:v>
                      </c:pt>
                      <c:pt idx="9039">
                        <c:v>1.71318E-12</c:v>
                      </c:pt>
                      <c:pt idx="9040">
                        <c:v>1.5392999999999999E-12</c:v>
                      </c:pt>
                      <c:pt idx="9041">
                        <c:v>1.5392999999999999E-12</c:v>
                      </c:pt>
                      <c:pt idx="9042">
                        <c:v>3.05881E-12</c:v>
                      </c:pt>
                      <c:pt idx="9043">
                        <c:v>3.05881E-12</c:v>
                      </c:pt>
                      <c:pt idx="9044">
                        <c:v>1.5647400000000001E-12</c:v>
                      </c:pt>
                      <c:pt idx="9045">
                        <c:v>1.5647400000000001E-12</c:v>
                      </c:pt>
                      <c:pt idx="9046">
                        <c:v>1.5032199999999999E-12</c:v>
                      </c:pt>
                      <c:pt idx="9047">
                        <c:v>1.5032199999999999E-12</c:v>
                      </c:pt>
                      <c:pt idx="9048">
                        <c:v>2.3795300000000001E-12</c:v>
                      </c:pt>
                      <c:pt idx="9049">
                        <c:v>2.3795300000000001E-12</c:v>
                      </c:pt>
                      <c:pt idx="9050">
                        <c:v>2.0719700000000001E-12</c:v>
                      </c:pt>
                      <c:pt idx="9051">
                        <c:v>2.0719700000000001E-12</c:v>
                      </c:pt>
                      <c:pt idx="9052">
                        <c:v>1.5757399999999999E-12</c:v>
                      </c:pt>
                      <c:pt idx="9053">
                        <c:v>1.5757399999999999E-12</c:v>
                      </c:pt>
                      <c:pt idx="9054">
                        <c:v>1.7266100000000001E-12</c:v>
                      </c:pt>
                      <c:pt idx="9055">
                        <c:v>1.7266100000000001E-12</c:v>
                      </c:pt>
                      <c:pt idx="9056">
                        <c:v>1.81187E-12</c:v>
                      </c:pt>
                      <c:pt idx="9057">
                        <c:v>1.81187E-12</c:v>
                      </c:pt>
                      <c:pt idx="9058">
                        <c:v>1.6174299999999999E-12</c:v>
                      </c:pt>
                      <c:pt idx="9059">
                        <c:v>1.6174299999999999E-12</c:v>
                      </c:pt>
                      <c:pt idx="9060">
                        <c:v>1.75578E-12</c:v>
                      </c:pt>
                      <c:pt idx="9061">
                        <c:v>1.75578E-12</c:v>
                      </c:pt>
                      <c:pt idx="9062">
                        <c:v>3.05197E-12</c:v>
                      </c:pt>
                      <c:pt idx="9063">
                        <c:v>3.05197E-12</c:v>
                      </c:pt>
                      <c:pt idx="9064">
                        <c:v>1.8572300000000002E-12</c:v>
                      </c:pt>
                      <c:pt idx="9065">
                        <c:v>1.8572300000000002E-12</c:v>
                      </c:pt>
                      <c:pt idx="9066">
                        <c:v>2.7427E-12</c:v>
                      </c:pt>
                      <c:pt idx="9067">
                        <c:v>2.7427E-12</c:v>
                      </c:pt>
                      <c:pt idx="9068">
                        <c:v>1.52096E-12</c:v>
                      </c:pt>
                      <c:pt idx="9069">
                        <c:v>1.52096E-12</c:v>
                      </c:pt>
                      <c:pt idx="9070">
                        <c:v>1.83403E-12</c:v>
                      </c:pt>
                      <c:pt idx="9071">
                        <c:v>1.83403E-12</c:v>
                      </c:pt>
                      <c:pt idx="9072">
                        <c:v>1.5260499999999999E-12</c:v>
                      </c:pt>
                      <c:pt idx="9073">
                        <c:v>1.5260499999999999E-12</c:v>
                      </c:pt>
                      <c:pt idx="9074">
                        <c:v>1.64984E-12</c:v>
                      </c:pt>
                      <c:pt idx="9075">
                        <c:v>1.64984E-12</c:v>
                      </c:pt>
                      <c:pt idx="9076">
                        <c:v>4.3457300000000003E-12</c:v>
                      </c:pt>
                      <c:pt idx="9077">
                        <c:v>4.3457300000000003E-12</c:v>
                      </c:pt>
                      <c:pt idx="9078">
                        <c:v>1.8898699999999999E-12</c:v>
                      </c:pt>
                      <c:pt idx="9079">
                        <c:v>1.8898699999999999E-12</c:v>
                      </c:pt>
                      <c:pt idx="9080">
                        <c:v>4.0425899999999996E-12</c:v>
                      </c:pt>
                      <c:pt idx="9081">
                        <c:v>4.0425899999999996E-12</c:v>
                      </c:pt>
                      <c:pt idx="9082">
                        <c:v>1.78736E-12</c:v>
                      </c:pt>
                      <c:pt idx="9083">
                        <c:v>1.78736E-12</c:v>
                      </c:pt>
                      <c:pt idx="9084">
                        <c:v>1.67337E-12</c:v>
                      </c:pt>
                      <c:pt idx="9085">
                        <c:v>1.67337E-12</c:v>
                      </c:pt>
                      <c:pt idx="9086">
                        <c:v>1.72862E-12</c:v>
                      </c:pt>
                      <c:pt idx="9087">
                        <c:v>1.72862E-12</c:v>
                      </c:pt>
                      <c:pt idx="9088">
                        <c:v>1.5254800000000001E-12</c:v>
                      </c:pt>
                      <c:pt idx="9089">
                        <c:v>1.5254800000000001E-12</c:v>
                      </c:pt>
                      <c:pt idx="9090">
                        <c:v>1.6437499999999999E-12</c:v>
                      </c:pt>
                      <c:pt idx="9091">
                        <c:v>1.6437499999999999E-12</c:v>
                      </c:pt>
                      <c:pt idx="9092">
                        <c:v>2.0080900000000002E-12</c:v>
                      </c:pt>
                      <c:pt idx="9093">
                        <c:v>2.0080900000000002E-12</c:v>
                      </c:pt>
                      <c:pt idx="9094">
                        <c:v>1.4591500000000001E-11</c:v>
                      </c:pt>
                      <c:pt idx="9095">
                        <c:v>1.4591500000000001E-11</c:v>
                      </c:pt>
                      <c:pt idx="9096">
                        <c:v>1.5065000000000001E-12</c:v>
                      </c:pt>
                      <c:pt idx="9097">
                        <c:v>1.5065000000000001E-12</c:v>
                      </c:pt>
                      <c:pt idx="9098">
                        <c:v>2.6576900000000002E-12</c:v>
                      </c:pt>
                      <c:pt idx="9099">
                        <c:v>2.6576900000000002E-12</c:v>
                      </c:pt>
                      <c:pt idx="9100">
                        <c:v>1.7591700000000001E-12</c:v>
                      </c:pt>
                      <c:pt idx="9101">
                        <c:v>1.7591700000000001E-12</c:v>
                      </c:pt>
                      <c:pt idx="9102">
                        <c:v>1.4566199999999999E-12</c:v>
                      </c:pt>
                      <c:pt idx="9103">
                        <c:v>1.4566199999999999E-12</c:v>
                      </c:pt>
                      <c:pt idx="9104">
                        <c:v>1.99925E-12</c:v>
                      </c:pt>
                      <c:pt idx="9105">
                        <c:v>1.99925E-12</c:v>
                      </c:pt>
                      <c:pt idx="9106">
                        <c:v>1.89391E-12</c:v>
                      </c:pt>
                      <c:pt idx="9107">
                        <c:v>1.89391E-12</c:v>
                      </c:pt>
                      <c:pt idx="9108">
                        <c:v>1.45531E-12</c:v>
                      </c:pt>
                      <c:pt idx="9109">
                        <c:v>1.45531E-12</c:v>
                      </c:pt>
                      <c:pt idx="9110">
                        <c:v>1.4993899999999999E-12</c:v>
                      </c:pt>
                      <c:pt idx="9111">
                        <c:v>1.4993899999999999E-12</c:v>
                      </c:pt>
                      <c:pt idx="9112">
                        <c:v>1.61513E-12</c:v>
                      </c:pt>
                      <c:pt idx="9113">
                        <c:v>1.61513E-12</c:v>
                      </c:pt>
                      <c:pt idx="9114">
                        <c:v>1.6305100000000001E-12</c:v>
                      </c:pt>
                      <c:pt idx="9115">
                        <c:v>1.6305100000000001E-12</c:v>
                      </c:pt>
                      <c:pt idx="9116">
                        <c:v>1.4898999999999999E-12</c:v>
                      </c:pt>
                      <c:pt idx="9117">
                        <c:v>1.4898999999999999E-12</c:v>
                      </c:pt>
                      <c:pt idx="9118">
                        <c:v>2.60155E-12</c:v>
                      </c:pt>
                      <c:pt idx="9119">
                        <c:v>2.60155E-12</c:v>
                      </c:pt>
                      <c:pt idx="9120">
                        <c:v>2.6963300000000001E-12</c:v>
                      </c:pt>
                      <c:pt idx="9121">
                        <c:v>2.6963300000000001E-12</c:v>
                      </c:pt>
                      <c:pt idx="9122">
                        <c:v>2.7060899999999998E-12</c:v>
                      </c:pt>
                      <c:pt idx="9123">
                        <c:v>2.7060899999999998E-12</c:v>
                      </c:pt>
                      <c:pt idx="9124">
                        <c:v>1.7199799999999999E-12</c:v>
                      </c:pt>
                      <c:pt idx="9125">
                        <c:v>1.7199799999999999E-12</c:v>
                      </c:pt>
                      <c:pt idx="9126">
                        <c:v>1.55213E-12</c:v>
                      </c:pt>
                      <c:pt idx="9127">
                        <c:v>1.55213E-12</c:v>
                      </c:pt>
                      <c:pt idx="9128">
                        <c:v>3.0305100000000002E-12</c:v>
                      </c:pt>
                      <c:pt idx="9129">
                        <c:v>3.0305100000000002E-12</c:v>
                      </c:pt>
                      <c:pt idx="9130">
                        <c:v>1.5426500000000001E-12</c:v>
                      </c:pt>
                      <c:pt idx="9131">
                        <c:v>1.5426500000000001E-12</c:v>
                      </c:pt>
                      <c:pt idx="9132">
                        <c:v>1.8866199999999999E-12</c:v>
                      </c:pt>
                      <c:pt idx="9133">
                        <c:v>1.8866199999999999E-12</c:v>
                      </c:pt>
                      <c:pt idx="9134">
                        <c:v>2.07141E-12</c:v>
                      </c:pt>
                      <c:pt idx="9135">
                        <c:v>2.07141E-12</c:v>
                      </c:pt>
                      <c:pt idx="9136">
                        <c:v>1.7008E-12</c:v>
                      </c:pt>
                      <c:pt idx="9137">
                        <c:v>1.7008E-12</c:v>
                      </c:pt>
                      <c:pt idx="9138">
                        <c:v>6.70635E-12</c:v>
                      </c:pt>
                      <c:pt idx="9139">
                        <c:v>6.70635E-12</c:v>
                      </c:pt>
                      <c:pt idx="9140">
                        <c:v>2.6310199999999998E-12</c:v>
                      </c:pt>
                      <c:pt idx="9141">
                        <c:v>2.6310199999999998E-12</c:v>
                      </c:pt>
                      <c:pt idx="9142">
                        <c:v>1.9818900000000002E-12</c:v>
                      </c:pt>
                      <c:pt idx="9143">
                        <c:v>1.9818900000000002E-12</c:v>
                      </c:pt>
                      <c:pt idx="9144">
                        <c:v>1.54984E-12</c:v>
                      </c:pt>
                      <c:pt idx="9145">
                        <c:v>1.54984E-12</c:v>
                      </c:pt>
                      <c:pt idx="9146">
                        <c:v>2.6154900000000002E-12</c:v>
                      </c:pt>
                      <c:pt idx="9147">
                        <c:v>2.6154900000000002E-12</c:v>
                      </c:pt>
                      <c:pt idx="9148">
                        <c:v>1.44223E-12</c:v>
                      </c:pt>
                      <c:pt idx="9149">
                        <c:v>1.44223E-12</c:v>
                      </c:pt>
                      <c:pt idx="9150">
                        <c:v>1.3938E-12</c:v>
                      </c:pt>
                      <c:pt idx="9151">
                        <c:v>1.3938E-12</c:v>
                      </c:pt>
                      <c:pt idx="9152">
                        <c:v>1.9526199999999998E-12</c:v>
                      </c:pt>
                      <c:pt idx="9153">
                        <c:v>1.9526199999999998E-12</c:v>
                      </c:pt>
                      <c:pt idx="9154">
                        <c:v>2.6169900000000001E-12</c:v>
                      </c:pt>
                      <c:pt idx="9155">
                        <c:v>2.6169900000000001E-12</c:v>
                      </c:pt>
                      <c:pt idx="9156">
                        <c:v>1.4161299999999999E-12</c:v>
                      </c:pt>
                      <c:pt idx="9157">
                        <c:v>1.4161299999999999E-12</c:v>
                      </c:pt>
                      <c:pt idx="9158">
                        <c:v>1.7869799999999999E-12</c:v>
                      </c:pt>
                      <c:pt idx="9159">
                        <c:v>1.7869799999999999E-12</c:v>
                      </c:pt>
                      <c:pt idx="9160">
                        <c:v>1.4931E-12</c:v>
                      </c:pt>
                      <c:pt idx="9161">
                        <c:v>1.4931E-12</c:v>
                      </c:pt>
                      <c:pt idx="9162">
                        <c:v>1.4911299999999999E-12</c:v>
                      </c:pt>
                      <c:pt idx="9163">
                        <c:v>1.4911299999999999E-12</c:v>
                      </c:pt>
                      <c:pt idx="9164">
                        <c:v>1.52352E-12</c:v>
                      </c:pt>
                      <c:pt idx="9165">
                        <c:v>1.52352E-12</c:v>
                      </c:pt>
                      <c:pt idx="9166">
                        <c:v>1.45743E-12</c:v>
                      </c:pt>
                      <c:pt idx="9167">
                        <c:v>1.45743E-12</c:v>
                      </c:pt>
                      <c:pt idx="9168">
                        <c:v>1.7662000000000001E-12</c:v>
                      </c:pt>
                      <c:pt idx="9169">
                        <c:v>1.7662000000000001E-12</c:v>
                      </c:pt>
                      <c:pt idx="9170">
                        <c:v>2.068E-11</c:v>
                      </c:pt>
                      <c:pt idx="9171">
                        <c:v>2.068E-11</c:v>
                      </c:pt>
                      <c:pt idx="9172">
                        <c:v>1.49305E-12</c:v>
                      </c:pt>
                      <c:pt idx="9173">
                        <c:v>1.49305E-12</c:v>
                      </c:pt>
                      <c:pt idx="9174">
                        <c:v>1.7217E-12</c:v>
                      </c:pt>
                      <c:pt idx="9175">
                        <c:v>1.7217E-12</c:v>
                      </c:pt>
                      <c:pt idx="9176">
                        <c:v>1.65313E-12</c:v>
                      </c:pt>
                      <c:pt idx="9177">
                        <c:v>1.65313E-12</c:v>
                      </c:pt>
                      <c:pt idx="9178">
                        <c:v>1.8957899999999999E-12</c:v>
                      </c:pt>
                      <c:pt idx="9179">
                        <c:v>1.8957899999999999E-12</c:v>
                      </c:pt>
                      <c:pt idx="9180">
                        <c:v>1.36887E-12</c:v>
                      </c:pt>
                      <c:pt idx="9181">
                        <c:v>1.36887E-12</c:v>
                      </c:pt>
                      <c:pt idx="9182">
                        <c:v>1.77351E-12</c:v>
                      </c:pt>
                      <c:pt idx="9183">
                        <c:v>1.77351E-12</c:v>
                      </c:pt>
                      <c:pt idx="9184">
                        <c:v>1.4378E-12</c:v>
                      </c:pt>
                      <c:pt idx="9185">
                        <c:v>1.4378E-12</c:v>
                      </c:pt>
                      <c:pt idx="9186">
                        <c:v>1.4466499999999999E-12</c:v>
                      </c:pt>
                      <c:pt idx="9187">
                        <c:v>1.4466499999999999E-12</c:v>
                      </c:pt>
                      <c:pt idx="9188">
                        <c:v>1.4489200000000001E-12</c:v>
                      </c:pt>
                      <c:pt idx="9189">
                        <c:v>1.4489200000000001E-12</c:v>
                      </c:pt>
                      <c:pt idx="9190">
                        <c:v>1.6435900000000001E-12</c:v>
                      </c:pt>
                      <c:pt idx="9191">
                        <c:v>1.6435900000000001E-12</c:v>
                      </c:pt>
                      <c:pt idx="9192">
                        <c:v>3.0669399999999999E-12</c:v>
                      </c:pt>
                      <c:pt idx="9193">
                        <c:v>3.0669399999999999E-12</c:v>
                      </c:pt>
                      <c:pt idx="9194">
                        <c:v>1.80056E-12</c:v>
                      </c:pt>
                      <c:pt idx="9195">
                        <c:v>1.80056E-12</c:v>
                      </c:pt>
                      <c:pt idx="9196">
                        <c:v>1.6015299999999999E-12</c:v>
                      </c:pt>
                      <c:pt idx="9197">
                        <c:v>1.6015299999999999E-12</c:v>
                      </c:pt>
                      <c:pt idx="9198">
                        <c:v>3.5704300000000002E-12</c:v>
                      </c:pt>
                      <c:pt idx="9199">
                        <c:v>3.5704300000000002E-12</c:v>
                      </c:pt>
                      <c:pt idx="9200">
                        <c:v>1.2720099999999999E-12</c:v>
                      </c:pt>
                      <c:pt idx="9201">
                        <c:v>1.2720099999999999E-12</c:v>
                      </c:pt>
                      <c:pt idx="9202">
                        <c:v>1.3742499999999999E-12</c:v>
                      </c:pt>
                      <c:pt idx="9203">
                        <c:v>1.3742499999999999E-12</c:v>
                      </c:pt>
                      <c:pt idx="9204">
                        <c:v>1.38453E-12</c:v>
                      </c:pt>
                      <c:pt idx="9205">
                        <c:v>1.38453E-12</c:v>
                      </c:pt>
                      <c:pt idx="9206">
                        <c:v>1.247E-12</c:v>
                      </c:pt>
                      <c:pt idx="9207">
                        <c:v>1.247E-12</c:v>
                      </c:pt>
                      <c:pt idx="9208">
                        <c:v>1.2241599999999999E-12</c:v>
                      </c:pt>
                      <c:pt idx="9209">
                        <c:v>1.2241599999999999E-12</c:v>
                      </c:pt>
                      <c:pt idx="9210">
                        <c:v>1.2774099999999999E-12</c:v>
                      </c:pt>
                      <c:pt idx="9211">
                        <c:v>1.2774099999999999E-12</c:v>
                      </c:pt>
                      <c:pt idx="9212">
                        <c:v>2.7739499999999999E-12</c:v>
                      </c:pt>
                      <c:pt idx="9213">
                        <c:v>2.7739499999999999E-12</c:v>
                      </c:pt>
                      <c:pt idx="9214">
                        <c:v>1.24122E-12</c:v>
                      </c:pt>
                      <c:pt idx="9215">
                        <c:v>1.24122E-12</c:v>
                      </c:pt>
                      <c:pt idx="9216">
                        <c:v>2.3222999999999999E-12</c:v>
                      </c:pt>
                      <c:pt idx="9217">
                        <c:v>2.3222999999999999E-12</c:v>
                      </c:pt>
                      <c:pt idx="9218">
                        <c:v>2.8097700000000001E-12</c:v>
                      </c:pt>
                      <c:pt idx="9219">
                        <c:v>2.8097700000000001E-12</c:v>
                      </c:pt>
                      <c:pt idx="9220">
                        <c:v>1.6103300000000001E-12</c:v>
                      </c:pt>
                      <c:pt idx="9221">
                        <c:v>1.6103300000000001E-12</c:v>
                      </c:pt>
                      <c:pt idx="9222">
                        <c:v>1.5013500000000001E-12</c:v>
                      </c:pt>
                      <c:pt idx="9223">
                        <c:v>1.5013500000000001E-12</c:v>
                      </c:pt>
                      <c:pt idx="9224">
                        <c:v>2.85077E-12</c:v>
                      </c:pt>
                      <c:pt idx="9225">
                        <c:v>2.85077E-12</c:v>
                      </c:pt>
                      <c:pt idx="9226">
                        <c:v>1.9020099999999999E-12</c:v>
                      </c:pt>
                      <c:pt idx="9227">
                        <c:v>1.9020099999999999E-12</c:v>
                      </c:pt>
                      <c:pt idx="9228">
                        <c:v>1.43874E-12</c:v>
                      </c:pt>
                      <c:pt idx="9229">
                        <c:v>1.43874E-12</c:v>
                      </c:pt>
                      <c:pt idx="9230">
                        <c:v>1.74701E-12</c:v>
                      </c:pt>
                      <c:pt idx="9231">
                        <c:v>1.74701E-12</c:v>
                      </c:pt>
                      <c:pt idx="9232">
                        <c:v>2.8034500000000001E-12</c:v>
                      </c:pt>
                      <c:pt idx="9233">
                        <c:v>2.8034500000000001E-12</c:v>
                      </c:pt>
                      <c:pt idx="9234">
                        <c:v>1.3071800000000001E-12</c:v>
                      </c:pt>
                      <c:pt idx="9235">
                        <c:v>1.3071800000000001E-12</c:v>
                      </c:pt>
                      <c:pt idx="9236">
                        <c:v>1.5856400000000001E-12</c:v>
                      </c:pt>
                      <c:pt idx="9237">
                        <c:v>1.5856400000000001E-12</c:v>
                      </c:pt>
                      <c:pt idx="9238">
                        <c:v>1.35334E-12</c:v>
                      </c:pt>
                      <c:pt idx="9239">
                        <c:v>1.35334E-12</c:v>
                      </c:pt>
                      <c:pt idx="9240">
                        <c:v>1.56898E-12</c:v>
                      </c:pt>
                      <c:pt idx="9241">
                        <c:v>1.56898E-12</c:v>
                      </c:pt>
                      <c:pt idx="9242">
                        <c:v>1.33703E-12</c:v>
                      </c:pt>
                      <c:pt idx="9243">
                        <c:v>1.33703E-12</c:v>
                      </c:pt>
                      <c:pt idx="9244">
                        <c:v>1.59485E-12</c:v>
                      </c:pt>
                      <c:pt idx="9245">
                        <c:v>1.59485E-12</c:v>
                      </c:pt>
                      <c:pt idx="9246">
                        <c:v>1.2703299999999999E-12</c:v>
                      </c:pt>
                      <c:pt idx="9247">
                        <c:v>1.2703299999999999E-12</c:v>
                      </c:pt>
                      <c:pt idx="9248">
                        <c:v>1.28462E-12</c:v>
                      </c:pt>
                      <c:pt idx="9249">
                        <c:v>1.28462E-12</c:v>
                      </c:pt>
                      <c:pt idx="9250">
                        <c:v>1.3421300000000001E-12</c:v>
                      </c:pt>
                      <c:pt idx="9251">
                        <c:v>1.3421300000000001E-12</c:v>
                      </c:pt>
                      <c:pt idx="9252">
                        <c:v>1.35719E-12</c:v>
                      </c:pt>
                      <c:pt idx="9253">
                        <c:v>1.35719E-12</c:v>
                      </c:pt>
                      <c:pt idx="9254">
                        <c:v>1.53686E-12</c:v>
                      </c:pt>
                      <c:pt idx="9255">
                        <c:v>1.53686E-12</c:v>
                      </c:pt>
                      <c:pt idx="9256">
                        <c:v>1.67185E-12</c:v>
                      </c:pt>
                      <c:pt idx="9257">
                        <c:v>1.67185E-12</c:v>
                      </c:pt>
                      <c:pt idx="9258">
                        <c:v>1.3561700000000001E-12</c:v>
                      </c:pt>
                      <c:pt idx="9259">
                        <c:v>1.3561700000000001E-12</c:v>
                      </c:pt>
                      <c:pt idx="9260">
                        <c:v>1.3587700000000001E-12</c:v>
                      </c:pt>
                      <c:pt idx="9261">
                        <c:v>1.3587700000000001E-12</c:v>
                      </c:pt>
                      <c:pt idx="9262">
                        <c:v>1.64721E-12</c:v>
                      </c:pt>
                      <c:pt idx="9263">
                        <c:v>1.64721E-12</c:v>
                      </c:pt>
                      <c:pt idx="9264">
                        <c:v>1.52975E-12</c:v>
                      </c:pt>
                      <c:pt idx="9265">
                        <c:v>1.52975E-12</c:v>
                      </c:pt>
                      <c:pt idx="9266">
                        <c:v>1.35545E-12</c:v>
                      </c:pt>
                      <c:pt idx="9267">
                        <c:v>1.35545E-12</c:v>
                      </c:pt>
                      <c:pt idx="9268">
                        <c:v>1.53768E-12</c:v>
                      </c:pt>
                      <c:pt idx="9269">
                        <c:v>1.53768E-12</c:v>
                      </c:pt>
                      <c:pt idx="9270">
                        <c:v>1.58982E-12</c:v>
                      </c:pt>
                      <c:pt idx="9271">
                        <c:v>1.58982E-12</c:v>
                      </c:pt>
                      <c:pt idx="9272">
                        <c:v>3.1658799999999998E-12</c:v>
                      </c:pt>
                      <c:pt idx="9273">
                        <c:v>3.1658799999999998E-12</c:v>
                      </c:pt>
                      <c:pt idx="9274">
                        <c:v>2.2094600000000002E-12</c:v>
                      </c:pt>
                      <c:pt idx="9275">
                        <c:v>2.2094600000000002E-12</c:v>
                      </c:pt>
                      <c:pt idx="9276">
                        <c:v>1.4055900000000001E-12</c:v>
                      </c:pt>
                      <c:pt idx="9277">
                        <c:v>1.4055900000000001E-12</c:v>
                      </c:pt>
                      <c:pt idx="9278">
                        <c:v>1.27472E-12</c:v>
                      </c:pt>
                      <c:pt idx="9279">
                        <c:v>1.27472E-12</c:v>
                      </c:pt>
                      <c:pt idx="9280">
                        <c:v>1.31324E-12</c:v>
                      </c:pt>
                      <c:pt idx="9281">
                        <c:v>1.31324E-12</c:v>
                      </c:pt>
                      <c:pt idx="9282">
                        <c:v>1.19616E-12</c:v>
                      </c:pt>
                      <c:pt idx="9283">
                        <c:v>1.19616E-12</c:v>
                      </c:pt>
                      <c:pt idx="9284">
                        <c:v>2.69834E-12</c:v>
                      </c:pt>
                      <c:pt idx="9285">
                        <c:v>2.69834E-12</c:v>
                      </c:pt>
                      <c:pt idx="9286">
                        <c:v>1.2644800000000001E-12</c:v>
                      </c:pt>
                      <c:pt idx="9287">
                        <c:v>1.2644800000000001E-12</c:v>
                      </c:pt>
                      <c:pt idx="9288">
                        <c:v>6.1180299999999999E-12</c:v>
                      </c:pt>
                      <c:pt idx="9289">
                        <c:v>6.1180299999999999E-12</c:v>
                      </c:pt>
                      <c:pt idx="9290">
                        <c:v>1.3857700000000001E-12</c:v>
                      </c:pt>
                      <c:pt idx="9291">
                        <c:v>1.3857700000000001E-12</c:v>
                      </c:pt>
                      <c:pt idx="9292">
                        <c:v>1.43893E-12</c:v>
                      </c:pt>
                      <c:pt idx="9293">
                        <c:v>1.43893E-12</c:v>
                      </c:pt>
                      <c:pt idx="9294">
                        <c:v>1.21601E-12</c:v>
                      </c:pt>
                      <c:pt idx="9295">
                        <c:v>1.21601E-12</c:v>
                      </c:pt>
                      <c:pt idx="9296">
                        <c:v>4.3788300000000002E-12</c:v>
                      </c:pt>
                      <c:pt idx="9297">
                        <c:v>4.3788300000000002E-12</c:v>
                      </c:pt>
                      <c:pt idx="9298">
                        <c:v>1.3279900000000001E-12</c:v>
                      </c:pt>
                      <c:pt idx="9299">
                        <c:v>1.3279900000000001E-12</c:v>
                      </c:pt>
                      <c:pt idx="9300">
                        <c:v>2.92126E-12</c:v>
                      </c:pt>
                      <c:pt idx="9301">
                        <c:v>2.92126E-12</c:v>
                      </c:pt>
                      <c:pt idx="9302">
                        <c:v>2.7596499999999999E-12</c:v>
                      </c:pt>
                      <c:pt idx="9303">
                        <c:v>2.7596499999999999E-12</c:v>
                      </c:pt>
                      <c:pt idx="9304">
                        <c:v>6.31989E-12</c:v>
                      </c:pt>
                      <c:pt idx="9305">
                        <c:v>6.31989E-12</c:v>
                      </c:pt>
                      <c:pt idx="9306">
                        <c:v>1.28316E-12</c:v>
                      </c:pt>
                      <c:pt idx="9307">
                        <c:v>1.28316E-12</c:v>
                      </c:pt>
                      <c:pt idx="9308">
                        <c:v>1.2190600000000001E-12</c:v>
                      </c:pt>
                      <c:pt idx="9309">
                        <c:v>1.2190600000000001E-12</c:v>
                      </c:pt>
                      <c:pt idx="9310">
                        <c:v>1.3038499999999999E-12</c:v>
                      </c:pt>
                      <c:pt idx="9311">
                        <c:v>1.3038499999999999E-12</c:v>
                      </c:pt>
                      <c:pt idx="9312">
                        <c:v>1.4698399999999999E-12</c:v>
                      </c:pt>
                      <c:pt idx="9313">
                        <c:v>1.4698399999999999E-12</c:v>
                      </c:pt>
                      <c:pt idx="9314">
                        <c:v>5.3437000000000003E-12</c:v>
                      </c:pt>
                      <c:pt idx="9315">
                        <c:v>5.3437000000000003E-12</c:v>
                      </c:pt>
                      <c:pt idx="9316">
                        <c:v>2.4123700000000002E-12</c:v>
                      </c:pt>
                      <c:pt idx="9317">
                        <c:v>2.4123700000000002E-12</c:v>
                      </c:pt>
                      <c:pt idx="9318">
                        <c:v>1.32419E-12</c:v>
                      </c:pt>
                      <c:pt idx="9319">
                        <c:v>1.32419E-12</c:v>
                      </c:pt>
                      <c:pt idx="9320">
                        <c:v>1.3772099999999999E-12</c:v>
                      </c:pt>
                      <c:pt idx="9321">
                        <c:v>1.3772099999999999E-12</c:v>
                      </c:pt>
                      <c:pt idx="9322">
                        <c:v>2.6451199999999999E-12</c:v>
                      </c:pt>
                      <c:pt idx="9323">
                        <c:v>2.6451199999999999E-12</c:v>
                      </c:pt>
                      <c:pt idx="9324">
                        <c:v>1.2886799999999999E-12</c:v>
                      </c:pt>
                      <c:pt idx="9325">
                        <c:v>1.2886799999999999E-12</c:v>
                      </c:pt>
                      <c:pt idx="9326">
                        <c:v>1.2068899999999999E-12</c:v>
                      </c:pt>
                      <c:pt idx="9327">
                        <c:v>1.2068899999999999E-12</c:v>
                      </c:pt>
                      <c:pt idx="9328">
                        <c:v>1.6700800000000001E-12</c:v>
                      </c:pt>
                      <c:pt idx="9329">
                        <c:v>1.6700800000000001E-12</c:v>
                      </c:pt>
                      <c:pt idx="9330">
                        <c:v>2.7842099999999999E-12</c:v>
                      </c:pt>
                      <c:pt idx="9331">
                        <c:v>2.7842099999999999E-12</c:v>
                      </c:pt>
                      <c:pt idx="9332">
                        <c:v>1.4484799999999999E-12</c:v>
                      </c:pt>
                      <c:pt idx="9333">
                        <c:v>1.4484799999999999E-12</c:v>
                      </c:pt>
                      <c:pt idx="9334">
                        <c:v>1.35661E-12</c:v>
                      </c:pt>
                      <c:pt idx="9335">
                        <c:v>1.35661E-12</c:v>
                      </c:pt>
                      <c:pt idx="9336">
                        <c:v>3.3681799999999999E-12</c:v>
                      </c:pt>
                      <c:pt idx="9337">
                        <c:v>3.3681799999999999E-12</c:v>
                      </c:pt>
                      <c:pt idx="9338">
                        <c:v>1.74574E-12</c:v>
                      </c:pt>
                      <c:pt idx="9339">
                        <c:v>1.74574E-12</c:v>
                      </c:pt>
                      <c:pt idx="9340">
                        <c:v>6.7555500000000002E-12</c:v>
                      </c:pt>
                      <c:pt idx="9341">
                        <c:v>6.7555500000000002E-12</c:v>
                      </c:pt>
                      <c:pt idx="9342">
                        <c:v>1.20522E-12</c:v>
                      </c:pt>
                      <c:pt idx="9343">
                        <c:v>1.20522E-12</c:v>
                      </c:pt>
                      <c:pt idx="9344">
                        <c:v>1.35201E-12</c:v>
                      </c:pt>
                      <c:pt idx="9345">
                        <c:v>1.35201E-12</c:v>
                      </c:pt>
                      <c:pt idx="9346">
                        <c:v>1.2135200000000001E-12</c:v>
                      </c:pt>
                      <c:pt idx="9347">
                        <c:v>1.2135200000000001E-12</c:v>
                      </c:pt>
                      <c:pt idx="9348">
                        <c:v>1.6114799999999999E-12</c:v>
                      </c:pt>
                      <c:pt idx="9349">
                        <c:v>1.6114799999999999E-12</c:v>
                      </c:pt>
                      <c:pt idx="9350">
                        <c:v>1.21702E-12</c:v>
                      </c:pt>
                      <c:pt idx="9351">
                        <c:v>1.21702E-12</c:v>
                      </c:pt>
                      <c:pt idx="9352">
                        <c:v>1.42906E-12</c:v>
                      </c:pt>
                      <c:pt idx="9353">
                        <c:v>1.42906E-12</c:v>
                      </c:pt>
                      <c:pt idx="9354">
                        <c:v>2.8816700000000002E-12</c:v>
                      </c:pt>
                      <c:pt idx="9355">
                        <c:v>2.8816700000000002E-12</c:v>
                      </c:pt>
                      <c:pt idx="9356">
                        <c:v>1.8787400000000001E-12</c:v>
                      </c:pt>
                      <c:pt idx="9357">
                        <c:v>1.8787400000000001E-12</c:v>
                      </c:pt>
                      <c:pt idx="9358">
                        <c:v>2.6123000000000001E-12</c:v>
                      </c:pt>
                      <c:pt idx="9359">
                        <c:v>2.6123000000000001E-12</c:v>
                      </c:pt>
                      <c:pt idx="9360">
                        <c:v>1.5215300000000001E-12</c:v>
                      </c:pt>
                      <c:pt idx="9361">
                        <c:v>1.5215300000000001E-12</c:v>
                      </c:pt>
                      <c:pt idx="9362">
                        <c:v>2.3954400000000001E-12</c:v>
                      </c:pt>
                      <c:pt idx="9363">
                        <c:v>2.3954400000000001E-12</c:v>
                      </c:pt>
                      <c:pt idx="9364">
                        <c:v>1.5342399999999999E-12</c:v>
                      </c:pt>
                      <c:pt idx="9365">
                        <c:v>1.5342399999999999E-12</c:v>
                      </c:pt>
                      <c:pt idx="9366">
                        <c:v>1.2523400000000001E-12</c:v>
                      </c:pt>
                      <c:pt idx="9367">
                        <c:v>1.2523400000000001E-12</c:v>
                      </c:pt>
                      <c:pt idx="9368">
                        <c:v>1.5055E-12</c:v>
                      </c:pt>
                      <c:pt idx="9369">
                        <c:v>1.5055E-12</c:v>
                      </c:pt>
                      <c:pt idx="9370">
                        <c:v>1.2258000000000001E-12</c:v>
                      </c:pt>
                      <c:pt idx="9371">
                        <c:v>1.2258000000000001E-12</c:v>
                      </c:pt>
                      <c:pt idx="9372">
                        <c:v>2.9722399999999999E-12</c:v>
                      </c:pt>
                      <c:pt idx="9373">
                        <c:v>2.9722399999999999E-12</c:v>
                      </c:pt>
                      <c:pt idx="9374">
                        <c:v>1.5465300000000001E-12</c:v>
                      </c:pt>
                      <c:pt idx="9375">
                        <c:v>1.5465300000000001E-12</c:v>
                      </c:pt>
                      <c:pt idx="9376">
                        <c:v>3.1810999999999998E-12</c:v>
                      </c:pt>
                      <c:pt idx="9377">
                        <c:v>3.1810999999999998E-12</c:v>
                      </c:pt>
                      <c:pt idx="9378">
                        <c:v>1.3251399999999999E-12</c:v>
                      </c:pt>
                      <c:pt idx="9379">
                        <c:v>1.3251399999999999E-12</c:v>
                      </c:pt>
                      <c:pt idx="9380">
                        <c:v>1.6219099999999999E-12</c:v>
                      </c:pt>
                      <c:pt idx="9381">
                        <c:v>1.6219099999999999E-12</c:v>
                      </c:pt>
                      <c:pt idx="9382">
                        <c:v>1.63377E-12</c:v>
                      </c:pt>
                      <c:pt idx="9383">
                        <c:v>1.63377E-12</c:v>
                      </c:pt>
                      <c:pt idx="9384">
                        <c:v>1.41369E-12</c:v>
                      </c:pt>
                      <c:pt idx="9385">
                        <c:v>1.41369E-12</c:v>
                      </c:pt>
                      <c:pt idx="9386">
                        <c:v>3.0779499999999998E-12</c:v>
                      </c:pt>
                      <c:pt idx="9387">
                        <c:v>3.0779499999999998E-12</c:v>
                      </c:pt>
                      <c:pt idx="9388">
                        <c:v>1.8522799999999999E-12</c:v>
                      </c:pt>
                      <c:pt idx="9389">
                        <c:v>1.8522799999999999E-12</c:v>
                      </c:pt>
                      <c:pt idx="9390">
                        <c:v>1.40098E-12</c:v>
                      </c:pt>
                      <c:pt idx="9391">
                        <c:v>1.40098E-12</c:v>
                      </c:pt>
                      <c:pt idx="9392">
                        <c:v>5.2320700000000003E-12</c:v>
                      </c:pt>
                      <c:pt idx="9393">
                        <c:v>5.2320700000000003E-12</c:v>
                      </c:pt>
                      <c:pt idx="9394">
                        <c:v>1.2195599999999999E-12</c:v>
                      </c:pt>
                      <c:pt idx="9395">
                        <c:v>1.2195599999999999E-12</c:v>
                      </c:pt>
                      <c:pt idx="9396">
                        <c:v>2.3547700000000001E-12</c:v>
                      </c:pt>
                      <c:pt idx="9397">
                        <c:v>2.3547700000000001E-12</c:v>
                      </c:pt>
                      <c:pt idx="9398">
                        <c:v>2.3393999999999999E-12</c:v>
                      </c:pt>
                      <c:pt idx="9399">
                        <c:v>2.3393999999999999E-12</c:v>
                      </c:pt>
                      <c:pt idx="9400">
                        <c:v>3.1686199999999999E-12</c:v>
                      </c:pt>
                      <c:pt idx="9401">
                        <c:v>3.1686199999999999E-12</c:v>
                      </c:pt>
                      <c:pt idx="9402">
                        <c:v>2.5779099999999999E-12</c:v>
                      </c:pt>
                      <c:pt idx="9403">
                        <c:v>2.5779099999999999E-12</c:v>
                      </c:pt>
                      <c:pt idx="9404">
                        <c:v>1.5240799999999999E-12</c:v>
                      </c:pt>
                      <c:pt idx="9405">
                        <c:v>1.5240799999999999E-12</c:v>
                      </c:pt>
                      <c:pt idx="9406">
                        <c:v>1.3109799999999999E-12</c:v>
                      </c:pt>
                      <c:pt idx="9407">
                        <c:v>1.3109799999999999E-12</c:v>
                      </c:pt>
                      <c:pt idx="9408">
                        <c:v>1.30738E-12</c:v>
                      </c:pt>
                      <c:pt idx="9409">
                        <c:v>1.30738E-12</c:v>
                      </c:pt>
                      <c:pt idx="9410">
                        <c:v>2.4358399999999998E-12</c:v>
                      </c:pt>
                      <c:pt idx="9411">
                        <c:v>2.4358399999999998E-12</c:v>
                      </c:pt>
                      <c:pt idx="9412">
                        <c:v>1.44813E-12</c:v>
                      </c:pt>
                      <c:pt idx="9413">
                        <c:v>1.44813E-12</c:v>
                      </c:pt>
                      <c:pt idx="9414">
                        <c:v>3.0646799999999998E-12</c:v>
                      </c:pt>
                      <c:pt idx="9415">
                        <c:v>3.0646799999999998E-12</c:v>
                      </c:pt>
                      <c:pt idx="9416">
                        <c:v>2.68791E-12</c:v>
                      </c:pt>
                      <c:pt idx="9417">
                        <c:v>2.68791E-12</c:v>
                      </c:pt>
                      <c:pt idx="9418">
                        <c:v>1.4336000000000001E-12</c:v>
                      </c:pt>
                      <c:pt idx="9419">
                        <c:v>1.4336000000000001E-12</c:v>
                      </c:pt>
                      <c:pt idx="9420">
                        <c:v>1.35071E-12</c:v>
                      </c:pt>
                      <c:pt idx="9421">
                        <c:v>1.35071E-12</c:v>
                      </c:pt>
                      <c:pt idx="9422">
                        <c:v>1.21215E-12</c:v>
                      </c:pt>
                      <c:pt idx="9423">
                        <c:v>1.21215E-12</c:v>
                      </c:pt>
                      <c:pt idx="9424">
                        <c:v>1.1907600000000001E-12</c:v>
                      </c:pt>
                      <c:pt idx="9425">
                        <c:v>1.1907600000000001E-12</c:v>
                      </c:pt>
                      <c:pt idx="9426">
                        <c:v>1.18764E-12</c:v>
                      </c:pt>
                      <c:pt idx="9427">
                        <c:v>1.18764E-12</c:v>
                      </c:pt>
                      <c:pt idx="9428">
                        <c:v>1.7493E-12</c:v>
                      </c:pt>
                      <c:pt idx="9429">
                        <c:v>1.7493E-12</c:v>
                      </c:pt>
                      <c:pt idx="9430">
                        <c:v>1.2025100000000001E-12</c:v>
                      </c:pt>
                      <c:pt idx="9431">
                        <c:v>1.2025100000000001E-12</c:v>
                      </c:pt>
                      <c:pt idx="9432">
                        <c:v>1.3046500000000001E-12</c:v>
                      </c:pt>
                      <c:pt idx="9433">
                        <c:v>1.3046500000000001E-12</c:v>
                      </c:pt>
                      <c:pt idx="9434">
                        <c:v>2.7285599999999998E-12</c:v>
                      </c:pt>
                      <c:pt idx="9435">
                        <c:v>2.7285599999999998E-12</c:v>
                      </c:pt>
                      <c:pt idx="9436">
                        <c:v>2.8879999999999998E-12</c:v>
                      </c:pt>
                      <c:pt idx="9437">
                        <c:v>2.8879999999999998E-12</c:v>
                      </c:pt>
                      <c:pt idx="9438">
                        <c:v>1.39874E-12</c:v>
                      </c:pt>
                      <c:pt idx="9439">
                        <c:v>1.39874E-12</c:v>
                      </c:pt>
                      <c:pt idx="9440">
                        <c:v>1.41039E-12</c:v>
                      </c:pt>
                      <c:pt idx="9441">
                        <c:v>1.41039E-12</c:v>
                      </c:pt>
                      <c:pt idx="9442">
                        <c:v>1.49982E-12</c:v>
                      </c:pt>
                      <c:pt idx="9443">
                        <c:v>1.49982E-12</c:v>
                      </c:pt>
                      <c:pt idx="9444">
                        <c:v>1.1646199999999999E-12</c:v>
                      </c:pt>
                      <c:pt idx="9445">
                        <c:v>1.1646199999999999E-12</c:v>
                      </c:pt>
                      <c:pt idx="9446">
                        <c:v>7.5583799999999995E-11</c:v>
                      </c:pt>
                      <c:pt idx="9447">
                        <c:v>7.5583799999999995E-11</c:v>
                      </c:pt>
                      <c:pt idx="9448">
                        <c:v>1.5595299999999999E-12</c:v>
                      </c:pt>
                      <c:pt idx="9449">
                        <c:v>1.5595299999999999E-12</c:v>
                      </c:pt>
                      <c:pt idx="9450">
                        <c:v>1.2657800000000001E-12</c:v>
                      </c:pt>
                      <c:pt idx="9451">
                        <c:v>1.2657800000000001E-12</c:v>
                      </c:pt>
                      <c:pt idx="9452">
                        <c:v>1.3002000000000001E-12</c:v>
                      </c:pt>
                      <c:pt idx="9453">
                        <c:v>1.3002000000000001E-12</c:v>
                      </c:pt>
                      <c:pt idx="9454">
                        <c:v>1.31117E-12</c:v>
                      </c:pt>
                      <c:pt idx="9455">
                        <c:v>1.31117E-12</c:v>
                      </c:pt>
                      <c:pt idx="9456">
                        <c:v>1.2046999999999999E-12</c:v>
                      </c:pt>
                      <c:pt idx="9457">
                        <c:v>1.2046999999999999E-12</c:v>
                      </c:pt>
                      <c:pt idx="9458">
                        <c:v>2.05281E-12</c:v>
                      </c:pt>
                      <c:pt idx="9459">
                        <c:v>2.05281E-12</c:v>
                      </c:pt>
                      <c:pt idx="9460">
                        <c:v>1.1907600000000001E-12</c:v>
                      </c:pt>
                      <c:pt idx="9461">
                        <c:v>1.1907600000000001E-12</c:v>
                      </c:pt>
                      <c:pt idx="9462">
                        <c:v>1.4432999999999999E-12</c:v>
                      </c:pt>
                      <c:pt idx="9463">
                        <c:v>1.4432999999999999E-12</c:v>
                      </c:pt>
                      <c:pt idx="9464">
                        <c:v>1.37862E-12</c:v>
                      </c:pt>
                      <c:pt idx="9465">
                        <c:v>1.37862E-12</c:v>
                      </c:pt>
                      <c:pt idx="9466">
                        <c:v>1.2940300000000001E-12</c:v>
                      </c:pt>
                      <c:pt idx="9467">
                        <c:v>1.2940300000000001E-12</c:v>
                      </c:pt>
                      <c:pt idx="9468">
                        <c:v>2.54198E-12</c:v>
                      </c:pt>
                      <c:pt idx="9469">
                        <c:v>2.54198E-12</c:v>
                      </c:pt>
                      <c:pt idx="9470">
                        <c:v>1.2949399999999999E-12</c:v>
                      </c:pt>
                      <c:pt idx="9471">
                        <c:v>1.2949399999999999E-12</c:v>
                      </c:pt>
                      <c:pt idx="9472">
                        <c:v>1.3654900000000001E-12</c:v>
                      </c:pt>
                      <c:pt idx="9473">
                        <c:v>1.3654900000000001E-12</c:v>
                      </c:pt>
                      <c:pt idx="9474">
                        <c:v>2.5536999999999999E-12</c:v>
                      </c:pt>
                      <c:pt idx="9475">
                        <c:v>2.5536999999999999E-12</c:v>
                      </c:pt>
                      <c:pt idx="9476">
                        <c:v>1.49991E-12</c:v>
                      </c:pt>
                      <c:pt idx="9477">
                        <c:v>1.49991E-12</c:v>
                      </c:pt>
                      <c:pt idx="9478">
                        <c:v>1.79319E-12</c:v>
                      </c:pt>
                      <c:pt idx="9479">
                        <c:v>1.79319E-12</c:v>
                      </c:pt>
                      <c:pt idx="9480">
                        <c:v>1.6443999999999999E-12</c:v>
                      </c:pt>
                      <c:pt idx="9481">
                        <c:v>1.6443999999999999E-12</c:v>
                      </c:pt>
                      <c:pt idx="9482">
                        <c:v>2.1103500000000002E-12</c:v>
                      </c:pt>
                      <c:pt idx="9483">
                        <c:v>2.1103500000000002E-12</c:v>
                      </c:pt>
                      <c:pt idx="9484">
                        <c:v>1.38582E-12</c:v>
                      </c:pt>
                      <c:pt idx="9485">
                        <c:v>1.38582E-12</c:v>
                      </c:pt>
                      <c:pt idx="9486">
                        <c:v>1.6924499999999999E-12</c:v>
                      </c:pt>
                      <c:pt idx="9487">
                        <c:v>1.6924499999999999E-12</c:v>
                      </c:pt>
                      <c:pt idx="9488">
                        <c:v>1.17355E-12</c:v>
                      </c:pt>
                      <c:pt idx="9489">
                        <c:v>1.17355E-12</c:v>
                      </c:pt>
                      <c:pt idx="9490">
                        <c:v>1.3221299999999999E-12</c:v>
                      </c:pt>
                      <c:pt idx="9491">
                        <c:v>1.3221299999999999E-12</c:v>
                      </c:pt>
                      <c:pt idx="9492">
                        <c:v>1.62469E-12</c:v>
                      </c:pt>
                      <c:pt idx="9493">
                        <c:v>1.62469E-12</c:v>
                      </c:pt>
                      <c:pt idx="9494">
                        <c:v>1.5295500000000001E-12</c:v>
                      </c:pt>
                      <c:pt idx="9495">
                        <c:v>1.5295500000000001E-12</c:v>
                      </c:pt>
                      <c:pt idx="9496">
                        <c:v>1.35454E-12</c:v>
                      </c:pt>
                      <c:pt idx="9497">
                        <c:v>1.35454E-12</c:v>
                      </c:pt>
                      <c:pt idx="9498">
                        <c:v>1.0237999999999999E-12</c:v>
                      </c:pt>
                      <c:pt idx="9499">
                        <c:v>1.0237999999999999E-12</c:v>
                      </c:pt>
                      <c:pt idx="9500">
                        <c:v>9.8974899999999993E-13</c:v>
                      </c:pt>
                      <c:pt idx="9501">
                        <c:v>9.8974899999999993E-13</c:v>
                      </c:pt>
                      <c:pt idx="9502">
                        <c:v>1.30652E-12</c:v>
                      </c:pt>
                      <c:pt idx="9503">
                        <c:v>1.30652E-12</c:v>
                      </c:pt>
                      <c:pt idx="9504">
                        <c:v>2.8791400000000002E-12</c:v>
                      </c:pt>
                      <c:pt idx="9505">
                        <c:v>2.8791400000000002E-12</c:v>
                      </c:pt>
                      <c:pt idx="9506">
                        <c:v>2.3702700000000002E-12</c:v>
                      </c:pt>
                      <c:pt idx="9507">
                        <c:v>2.3702700000000002E-12</c:v>
                      </c:pt>
                      <c:pt idx="9508">
                        <c:v>2.30579E-12</c:v>
                      </c:pt>
                      <c:pt idx="9509">
                        <c:v>2.30579E-12</c:v>
                      </c:pt>
                      <c:pt idx="9510">
                        <c:v>1.04316E-12</c:v>
                      </c:pt>
                      <c:pt idx="9511">
                        <c:v>1.04316E-12</c:v>
                      </c:pt>
                      <c:pt idx="9512">
                        <c:v>9.9828299999999998E-13</c:v>
                      </c:pt>
                      <c:pt idx="9513">
                        <c:v>9.9828299999999998E-13</c:v>
                      </c:pt>
                      <c:pt idx="9514">
                        <c:v>1.3122E-12</c:v>
                      </c:pt>
                      <c:pt idx="9515">
                        <c:v>1.3122E-12</c:v>
                      </c:pt>
                      <c:pt idx="9516">
                        <c:v>1.1412E-12</c:v>
                      </c:pt>
                      <c:pt idx="9517">
                        <c:v>1.1412E-12</c:v>
                      </c:pt>
                      <c:pt idx="9518">
                        <c:v>1.05024E-12</c:v>
                      </c:pt>
                      <c:pt idx="9519">
                        <c:v>1.05024E-12</c:v>
                      </c:pt>
                      <c:pt idx="9520">
                        <c:v>2.9460300000000001E-12</c:v>
                      </c:pt>
                      <c:pt idx="9521">
                        <c:v>2.9460300000000001E-12</c:v>
                      </c:pt>
                      <c:pt idx="9522">
                        <c:v>1.0656599999999999E-12</c:v>
                      </c:pt>
                      <c:pt idx="9523">
                        <c:v>1.0656599999999999E-12</c:v>
                      </c:pt>
                      <c:pt idx="9524">
                        <c:v>1.01914E-12</c:v>
                      </c:pt>
                      <c:pt idx="9525">
                        <c:v>1.01914E-12</c:v>
                      </c:pt>
                      <c:pt idx="9526">
                        <c:v>1.1891700000000001E-12</c:v>
                      </c:pt>
                      <c:pt idx="9527">
                        <c:v>1.1891700000000001E-12</c:v>
                      </c:pt>
                      <c:pt idx="9528">
                        <c:v>1.1069200000000001E-12</c:v>
                      </c:pt>
                      <c:pt idx="9529">
                        <c:v>1.1069200000000001E-12</c:v>
                      </c:pt>
                      <c:pt idx="9530">
                        <c:v>1.19272E-12</c:v>
                      </c:pt>
                      <c:pt idx="9531">
                        <c:v>1.19272E-12</c:v>
                      </c:pt>
                      <c:pt idx="9532">
                        <c:v>1.08041E-12</c:v>
                      </c:pt>
                      <c:pt idx="9533">
                        <c:v>1.08041E-12</c:v>
                      </c:pt>
                      <c:pt idx="9534">
                        <c:v>2.4321099999999998E-12</c:v>
                      </c:pt>
                      <c:pt idx="9535">
                        <c:v>2.4321099999999998E-12</c:v>
                      </c:pt>
                      <c:pt idx="9536">
                        <c:v>1.3776500000000001E-12</c:v>
                      </c:pt>
                      <c:pt idx="9537">
                        <c:v>1.3776500000000001E-12</c:v>
                      </c:pt>
                      <c:pt idx="9538">
                        <c:v>1.27063E-12</c:v>
                      </c:pt>
                      <c:pt idx="9539">
                        <c:v>1.27063E-12</c:v>
                      </c:pt>
                      <c:pt idx="9540">
                        <c:v>6.49684E-12</c:v>
                      </c:pt>
                      <c:pt idx="9541">
                        <c:v>6.49684E-12</c:v>
                      </c:pt>
                      <c:pt idx="9542">
                        <c:v>1.1092100000000001E-12</c:v>
                      </c:pt>
                      <c:pt idx="9543">
                        <c:v>1.1092100000000001E-12</c:v>
                      </c:pt>
                      <c:pt idx="9544">
                        <c:v>2.91678E-12</c:v>
                      </c:pt>
                      <c:pt idx="9545">
                        <c:v>2.91678E-12</c:v>
                      </c:pt>
                      <c:pt idx="9546">
                        <c:v>1.0233699999999999E-12</c:v>
                      </c:pt>
                      <c:pt idx="9547">
                        <c:v>1.0233699999999999E-12</c:v>
                      </c:pt>
                      <c:pt idx="9548">
                        <c:v>3.3959799999999998E-12</c:v>
                      </c:pt>
                      <c:pt idx="9549">
                        <c:v>3.3959799999999998E-12</c:v>
                      </c:pt>
                      <c:pt idx="9550">
                        <c:v>1.0162899999999999E-12</c:v>
                      </c:pt>
                      <c:pt idx="9551">
                        <c:v>1.0162899999999999E-12</c:v>
                      </c:pt>
                      <c:pt idx="9552">
                        <c:v>1.1624299999999999E-12</c:v>
                      </c:pt>
                      <c:pt idx="9553">
                        <c:v>1.1624299999999999E-12</c:v>
                      </c:pt>
                      <c:pt idx="9554">
                        <c:v>9.9308000000000005E-13</c:v>
                      </c:pt>
                      <c:pt idx="9555">
                        <c:v>9.9308000000000005E-13</c:v>
                      </c:pt>
                      <c:pt idx="9556">
                        <c:v>1.4041599999999999E-12</c:v>
                      </c:pt>
                      <c:pt idx="9557">
                        <c:v>1.4041599999999999E-12</c:v>
                      </c:pt>
                      <c:pt idx="9558">
                        <c:v>2.1009400000000001E-12</c:v>
                      </c:pt>
                      <c:pt idx="9559">
                        <c:v>2.1009400000000001E-12</c:v>
                      </c:pt>
                      <c:pt idx="9560">
                        <c:v>1.2503E-12</c:v>
                      </c:pt>
                      <c:pt idx="9561">
                        <c:v>1.2503E-12</c:v>
                      </c:pt>
                      <c:pt idx="9562">
                        <c:v>1.34939E-12</c:v>
                      </c:pt>
                      <c:pt idx="9563">
                        <c:v>1.34939E-12</c:v>
                      </c:pt>
                      <c:pt idx="9564">
                        <c:v>3.0598899999999998E-12</c:v>
                      </c:pt>
                      <c:pt idx="9565">
                        <c:v>3.0598899999999998E-12</c:v>
                      </c:pt>
                      <c:pt idx="9566">
                        <c:v>1.3702E-12</c:v>
                      </c:pt>
                      <c:pt idx="9567">
                        <c:v>1.3702E-12</c:v>
                      </c:pt>
                      <c:pt idx="9568">
                        <c:v>1.2048500000000001E-12</c:v>
                      </c:pt>
                      <c:pt idx="9569">
                        <c:v>1.2048500000000001E-12</c:v>
                      </c:pt>
                      <c:pt idx="9570">
                        <c:v>1.01873E-12</c:v>
                      </c:pt>
                      <c:pt idx="9571">
                        <c:v>1.01873E-12</c:v>
                      </c:pt>
                      <c:pt idx="9572">
                        <c:v>1.20693E-12</c:v>
                      </c:pt>
                      <c:pt idx="9573">
                        <c:v>1.20693E-12</c:v>
                      </c:pt>
                      <c:pt idx="9574">
                        <c:v>1.17068E-12</c:v>
                      </c:pt>
                      <c:pt idx="9575">
                        <c:v>1.17068E-12</c:v>
                      </c:pt>
                      <c:pt idx="9576">
                        <c:v>1.06298E-12</c:v>
                      </c:pt>
                      <c:pt idx="9577">
                        <c:v>1.06298E-12</c:v>
                      </c:pt>
                      <c:pt idx="9578">
                        <c:v>2.3241700000000002E-12</c:v>
                      </c:pt>
                      <c:pt idx="9579">
                        <c:v>2.3241700000000002E-12</c:v>
                      </c:pt>
                      <c:pt idx="9580">
                        <c:v>7.9008299999999995E-11</c:v>
                      </c:pt>
                      <c:pt idx="9581">
                        <c:v>7.9008299999999995E-11</c:v>
                      </c:pt>
                      <c:pt idx="9582">
                        <c:v>2.25244E-12</c:v>
                      </c:pt>
                      <c:pt idx="9583">
                        <c:v>2.25244E-12</c:v>
                      </c:pt>
                      <c:pt idx="9584">
                        <c:v>1.23552E-12</c:v>
                      </c:pt>
                      <c:pt idx="9585">
                        <c:v>1.23552E-12</c:v>
                      </c:pt>
                      <c:pt idx="9586">
                        <c:v>2.4496E-12</c:v>
                      </c:pt>
                      <c:pt idx="9587">
                        <c:v>2.4496E-12</c:v>
                      </c:pt>
                      <c:pt idx="9588">
                        <c:v>1.0122000000000001E-12</c:v>
                      </c:pt>
                      <c:pt idx="9589">
                        <c:v>1.0122000000000001E-12</c:v>
                      </c:pt>
                      <c:pt idx="9590">
                        <c:v>1.1473799999999999E-12</c:v>
                      </c:pt>
                      <c:pt idx="9591">
                        <c:v>1.1473799999999999E-12</c:v>
                      </c:pt>
                      <c:pt idx="9592">
                        <c:v>1.24175E-12</c:v>
                      </c:pt>
                      <c:pt idx="9593">
                        <c:v>1.24175E-12</c:v>
                      </c:pt>
                      <c:pt idx="9594">
                        <c:v>1.26659E-12</c:v>
                      </c:pt>
                      <c:pt idx="9595">
                        <c:v>1.26659E-12</c:v>
                      </c:pt>
                      <c:pt idx="9596">
                        <c:v>1.2618499999999999E-12</c:v>
                      </c:pt>
                      <c:pt idx="9597">
                        <c:v>1.2618499999999999E-12</c:v>
                      </c:pt>
                      <c:pt idx="9598">
                        <c:v>1.0576899999999999E-12</c:v>
                      </c:pt>
                      <c:pt idx="9599">
                        <c:v>1.0576899999999999E-12</c:v>
                      </c:pt>
                      <c:pt idx="9600">
                        <c:v>1.0142200000000001E-12</c:v>
                      </c:pt>
                      <c:pt idx="9601">
                        <c:v>1.0142200000000001E-12</c:v>
                      </c:pt>
                      <c:pt idx="9602">
                        <c:v>3.5649699999999999E-12</c:v>
                      </c:pt>
                      <c:pt idx="9603">
                        <c:v>3.5649699999999999E-12</c:v>
                      </c:pt>
                      <c:pt idx="9604">
                        <c:v>3.0046599999999998E-12</c:v>
                      </c:pt>
                      <c:pt idx="9605">
                        <c:v>3.0046599999999998E-12</c:v>
                      </c:pt>
                      <c:pt idx="9606">
                        <c:v>1.09706E-12</c:v>
                      </c:pt>
                      <c:pt idx="9607">
                        <c:v>1.09706E-12</c:v>
                      </c:pt>
                      <c:pt idx="9608">
                        <c:v>9.8728600000000004E-13</c:v>
                      </c:pt>
                      <c:pt idx="9609">
                        <c:v>9.8728600000000004E-13</c:v>
                      </c:pt>
                      <c:pt idx="9610">
                        <c:v>1.9828899999999998E-12</c:v>
                      </c:pt>
                      <c:pt idx="9611">
                        <c:v>1.9828899999999998E-12</c:v>
                      </c:pt>
                      <c:pt idx="9612">
                        <c:v>1.22709E-12</c:v>
                      </c:pt>
                      <c:pt idx="9613">
                        <c:v>1.22709E-12</c:v>
                      </c:pt>
                      <c:pt idx="9614">
                        <c:v>9.8115200000000006E-13</c:v>
                      </c:pt>
                      <c:pt idx="9615">
                        <c:v>9.8115200000000006E-13</c:v>
                      </c:pt>
                      <c:pt idx="9616">
                        <c:v>2.2193E-12</c:v>
                      </c:pt>
                      <c:pt idx="9617">
                        <c:v>2.2193E-12</c:v>
                      </c:pt>
                      <c:pt idx="9618">
                        <c:v>2.4146200000000001E-12</c:v>
                      </c:pt>
                      <c:pt idx="9619">
                        <c:v>2.4146200000000001E-12</c:v>
                      </c:pt>
                      <c:pt idx="9620">
                        <c:v>1.05679E-12</c:v>
                      </c:pt>
                      <c:pt idx="9621">
                        <c:v>1.05679E-12</c:v>
                      </c:pt>
                      <c:pt idx="9622">
                        <c:v>8.7026100000000004E-13</c:v>
                      </c:pt>
                      <c:pt idx="9623">
                        <c:v>8.7026100000000004E-13</c:v>
                      </c:pt>
                      <c:pt idx="9624">
                        <c:v>2.25408E-12</c:v>
                      </c:pt>
                      <c:pt idx="9625">
                        <c:v>2.25408E-12</c:v>
                      </c:pt>
                      <c:pt idx="9626">
                        <c:v>1.08066E-12</c:v>
                      </c:pt>
                      <c:pt idx="9627">
                        <c:v>1.08066E-12</c:v>
                      </c:pt>
                      <c:pt idx="9628">
                        <c:v>9.8886800000000006E-13</c:v>
                      </c:pt>
                      <c:pt idx="9629">
                        <c:v>9.8886800000000006E-13</c:v>
                      </c:pt>
                      <c:pt idx="9630">
                        <c:v>1.00489E-12</c:v>
                      </c:pt>
                      <c:pt idx="9631">
                        <c:v>1.00489E-12</c:v>
                      </c:pt>
                      <c:pt idx="9632">
                        <c:v>8.6336399999999996E-13</c:v>
                      </c:pt>
                      <c:pt idx="9633">
                        <c:v>8.6336399999999996E-13</c:v>
                      </c:pt>
                      <c:pt idx="9634">
                        <c:v>9.0370399999999996E-13</c:v>
                      </c:pt>
                      <c:pt idx="9635">
                        <c:v>9.0370399999999996E-13</c:v>
                      </c:pt>
                      <c:pt idx="9636">
                        <c:v>9.8243100000000006E-13</c:v>
                      </c:pt>
                      <c:pt idx="9637">
                        <c:v>9.8243100000000006E-13</c:v>
                      </c:pt>
                      <c:pt idx="9638">
                        <c:v>1.4518100000000001E-12</c:v>
                      </c:pt>
                      <c:pt idx="9639">
                        <c:v>1.4518100000000001E-12</c:v>
                      </c:pt>
                      <c:pt idx="9640">
                        <c:v>2.55241E-12</c:v>
                      </c:pt>
                      <c:pt idx="9641">
                        <c:v>2.55241E-12</c:v>
                      </c:pt>
                      <c:pt idx="9642">
                        <c:v>9.1297599999999993E-13</c:v>
                      </c:pt>
                      <c:pt idx="9643">
                        <c:v>9.1297599999999993E-13</c:v>
                      </c:pt>
                      <c:pt idx="9644">
                        <c:v>1.1297699999999999E-12</c:v>
                      </c:pt>
                      <c:pt idx="9645">
                        <c:v>1.1297699999999999E-12</c:v>
                      </c:pt>
                      <c:pt idx="9646">
                        <c:v>1.17034E-12</c:v>
                      </c:pt>
                      <c:pt idx="9647">
                        <c:v>1.17034E-12</c:v>
                      </c:pt>
                      <c:pt idx="9648">
                        <c:v>2.0365100000000002E-12</c:v>
                      </c:pt>
                      <c:pt idx="9649">
                        <c:v>2.0365100000000002E-12</c:v>
                      </c:pt>
                      <c:pt idx="9650">
                        <c:v>1.06885E-12</c:v>
                      </c:pt>
                      <c:pt idx="9651">
                        <c:v>1.06885E-12</c:v>
                      </c:pt>
                      <c:pt idx="9652">
                        <c:v>2.52734E-12</c:v>
                      </c:pt>
                      <c:pt idx="9653">
                        <c:v>2.52734E-12</c:v>
                      </c:pt>
                      <c:pt idx="9654">
                        <c:v>2.61192E-12</c:v>
                      </c:pt>
                      <c:pt idx="9655">
                        <c:v>2.61192E-12</c:v>
                      </c:pt>
                      <c:pt idx="9656">
                        <c:v>8.6296099999999996E-13</c:v>
                      </c:pt>
                      <c:pt idx="9657">
                        <c:v>8.6296099999999996E-13</c:v>
                      </c:pt>
                      <c:pt idx="9658">
                        <c:v>4.6527399999999998E-12</c:v>
                      </c:pt>
                      <c:pt idx="9659">
                        <c:v>4.6527399999999998E-12</c:v>
                      </c:pt>
                      <c:pt idx="9660">
                        <c:v>2.5292000000000002E-12</c:v>
                      </c:pt>
                      <c:pt idx="9661">
                        <c:v>2.5292000000000002E-12</c:v>
                      </c:pt>
                      <c:pt idx="9662">
                        <c:v>1.16372E-12</c:v>
                      </c:pt>
                      <c:pt idx="9663">
                        <c:v>1.16372E-12</c:v>
                      </c:pt>
                      <c:pt idx="9664">
                        <c:v>3.7073500000000004E-12</c:v>
                      </c:pt>
                      <c:pt idx="9665">
                        <c:v>3.7073500000000004E-12</c:v>
                      </c:pt>
                      <c:pt idx="9666">
                        <c:v>1.2178300000000001E-12</c:v>
                      </c:pt>
                      <c:pt idx="9667">
                        <c:v>1.2178300000000001E-12</c:v>
                      </c:pt>
                      <c:pt idx="9668">
                        <c:v>9.9060999999999996E-13</c:v>
                      </c:pt>
                      <c:pt idx="9669">
                        <c:v>9.9060999999999996E-13</c:v>
                      </c:pt>
                      <c:pt idx="9670">
                        <c:v>1.0192800000000001E-12</c:v>
                      </c:pt>
                      <c:pt idx="9671">
                        <c:v>1.0192800000000001E-12</c:v>
                      </c:pt>
                      <c:pt idx="9672">
                        <c:v>1.3215E-12</c:v>
                      </c:pt>
                      <c:pt idx="9673">
                        <c:v>1.3215E-12</c:v>
                      </c:pt>
                      <c:pt idx="9674">
                        <c:v>8.88924E-13</c:v>
                      </c:pt>
                      <c:pt idx="9675">
                        <c:v>8.88924E-13</c:v>
                      </c:pt>
                      <c:pt idx="9676">
                        <c:v>9.3459699999999996E-13</c:v>
                      </c:pt>
                      <c:pt idx="9677">
                        <c:v>9.3459699999999996E-13</c:v>
                      </c:pt>
                      <c:pt idx="9678">
                        <c:v>5.8264099999999996E-12</c:v>
                      </c:pt>
                      <c:pt idx="9679">
                        <c:v>5.8264099999999996E-12</c:v>
                      </c:pt>
                      <c:pt idx="9680">
                        <c:v>1.25625E-12</c:v>
                      </c:pt>
                      <c:pt idx="9681">
                        <c:v>1.25625E-12</c:v>
                      </c:pt>
                      <c:pt idx="9682">
                        <c:v>1.33205E-12</c:v>
                      </c:pt>
                      <c:pt idx="9683">
                        <c:v>1.33205E-12</c:v>
                      </c:pt>
                      <c:pt idx="9684">
                        <c:v>8.4464300000000004E-13</c:v>
                      </c:pt>
                      <c:pt idx="9685">
                        <c:v>8.4464300000000004E-13</c:v>
                      </c:pt>
                      <c:pt idx="9686">
                        <c:v>2.28701E-12</c:v>
                      </c:pt>
                      <c:pt idx="9687">
                        <c:v>2.28701E-12</c:v>
                      </c:pt>
                      <c:pt idx="9688">
                        <c:v>2.7123000000000001E-12</c:v>
                      </c:pt>
                      <c:pt idx="9689">
                        <c:v>2.7123000000000001E-12</c:v>
                      </c:pt>
                      <c:pt idx="9690">
                        <c:v>1.1790699999999999E-12</c:v>
                      </c:pt>
                      <c:pt idx="9691">
                        <c:v>1.1790699999999999E-12</c:v>
                      </c:pt>
                      <c:pt idx="9692">
                        <c:v>1.15657E-12</c:v>
                      </c:pt>
                      <c:pt idx="9693">
                        <c:v>1.15657E-12</c:v>
                      </c:pt>
                      <c:pt idx="9694">
                        <c:v>6.6049400000000003E-12</c:v>
                      </c:pt>
                      <c:pt idx="9695">
                        <c:v>6.6049400000000003E-12</c:v>
                      </c:pt>
                      <c:pt idx="9696">
                        <c:v>8.5739000000000005E-13</c:v>
                      </c:pt>
                      <c:pt idx="9697">
                        <c:v>8.5739000000000005E-13</c:v>
                      </c:pt>
                      <c:pt idx="9698">
                        <c:v>1.11683E-12</c:v>
                      </c:pt>
                      <c:pt idx="9699">
                        <c:v>1.11683E-12</c:v>
                      </c:pt>
                      <c:pt idx="9700">
                        <c:v>1.4828699999999999E-12</c:v>
                      </c:pt>
                      <c:pt idx="9701">
                        <c:v>1.4828699999999999E-12</c:v>
                      </c:pt>
                      <c:pt idx="9702">
                        <c:v>8.8406900000000002E-13</c:v>
                      </c:pt>
                      <c:pt idx="9703">
                        <c:v>8.8406900000000002E-13</c:v>
                      </c:pt>
                      <c:pt idx="9704">
                        <c:v>9.3172400000000008E-13</c:v>
                      </c:pt>
                      <c:pt idx="9705">
                        <c:v>9.3172400000000008E-13</c:v>
                      </c:pt>
                      <c:pt idx="9706">
                        <c:v>8.7010099999999997E-13</c:v>
                      </c:pt>
                      <c:pt idx="9707">
                        <c:v>8.7010099999999997E-13</c:v>
                      </c:pt>
                      <c:pt idx="9708">
                        <c:v>8.8276900000000001E-13</c:v>
                      </c:pt>
                      <c:pt idx="9709">
                        <c:v>8.8276900000000001E-13</c:v>
                      </c:pt>
                      <c:pt idx="9710">
                        <c:v>3.4596699999999999E-12</c:v>
                      </c:pt>
                      <c:pt idx="9711">
                        <c:v>3.4596699999999999E-12</c:v>
                      </c:pt>
                      <c:pt idx="9712">
                        <c:v>2.5984299999999999E-12</c:v>
                      </c:pt>
                      <c:pt idx="9713">
                        <c:v>2.5984299999999999E-12</c:v>
                      </c:pt>
                      <c:pt idx="9714">
                        <c:v>1.2443700000000001E-12</c:v>
                      </c:pt>
                      <c:pt idx="9715">
                        <c:v>1.2443700000000001E-12</c:v>
                      </c:pt>
                      <c:pt idx="9716">
                        <c:v>8.74534E-13</c:v>
                      </c:pt>
                      <c:pt idx="9717">
                        <c:v>8.74534E-13</c:v>
                      </c:pt>
                      <c:pt idx="9718">
                        <c:v>1.1401800000000001E-12</c:v>
                      </c:pt>
                      <c:pt idx="9719">
                        <c:v>1.1401800000000001E-12</c:v>
                      </c:pt>
                      <c:pt idx="9720">
                        <c:v>9.9378000000000003E-13</c:v>
                      </c:pt>
                      <c:pt idx="9721">
                        <c:v>9.9378000000000003E-13</c:v>
                      </c:pt>
                      <c:pt idx="9722">
                        <c:v>1.09581E-12</c:v>
                      </c:pt>
                      <c:pt idx="9723">
                        <c:v>1.09581E-12</c:v>
                      </c:pt>
                      <c:pt idx="9724">
                        <c:v>1.56133E-12</c:v>
                      </c:pt>
                      <c:pt idx="9725">
                        <c:v>1.56133E-12</c:v>
                      </c:pt>
                      <c:pt idx="9726">
                        <c:v>9.3424200000000001E-13</c:v>
                      </c:pt>
                      <c:pt idx="9727">
                        <c:v>9.3424200000000001E-13</c:v>
                      </c:pt>
                      <c:pt idx="9728">
                        <c:v>1.0884899999999999E-12</c:v>
                      </c:pt>
                      <c:pt idx="9729">
                        <c:v>1.0884899999999999E-12</c:v>
                      </c:pt>
                      <c:pt idx="9730">
                        <c:v>1.13983E-12</c:v>
                      </c:pt>
                      <c:pt idx="9731">
                        <c:v>1.13983E-12</c:v>
                      </c:pt>
                      <c:pt idx="9732">
                        <c:v>1.0302099999999999E-12</c:v>
                      </c:pt>
                      <c:pt idx="9733">
                        <c:v>1.0302099999999999E-12</c:v>
                      </c:pt>
                      <c:pt idx="9734">
                        <c:v>1.9115199999999999E-12</c:v>
                      </c:pt>
                      <c:pt idx="9735">
                        <c:v>1.9115199999999999E-12</c:v>
                      </c:pt>
                      <c:pt idx="9736">
                        <c:v>1.0709900000000001E-12</c:v>
                      </c:pt>
                      <c:pt idx="9737">
                        <c:v>1.0709900000000001E-12</c:v>
                      </c:pt>
                      <c:pt idx="9738">
                        <c:v>1.1435499999999999E-12</c:v>
                      </c:pt>
                      <c:pt idx="9739">
                        <c:v>1.1435499999999999E-12</c:v>
                      </c:pt>
                      <c:pt idx="9740">
                        <c:v>1.1054699999999999E-12</c:v>
                      </c:pt>
                      <c:pt idx="9741">
                        <c:v>1.1054699999999999E-12</c:v>
                      </c:pt>
                      <c:pt idx="9742">
                        <c:v>1.01755E-12</c:v>
                      </c:pt>
                      <c:pt idx="9743">
                        <c:v>1.01755E-12</c:v>
                      </c:pt>
                      <c:pt idx="9744">
                        <c:v>9.97823E-13</c:v>
                      </c:pt>
                      <c:pt idx="9745">
                        <c:v>9.97823E-13</c:v>
                      </c:pt>
                      <c:pt idx="9746">
                        <c:v>8.7597100000000002E-13</c:v>
                      </c:pt>
                      <c:pt idx="9747">
                        <c:v>8.7597100000000002E-13</c:v>
                      </c:pt>
                      <c:pt idx="9748">
                        <c:v>1.2501699999999999E-12</c:v>
                      </c:pt>
                      <c:pt idx="9749">
                        <c:v>1.2501699999999999E-12</c:v>
                      </c:pt>
                      <c:pt idx="9750">
                        <c:v>8.6144499999999997E-13</c:v>
                      </c:pt>
                      <c:pt idx="9751">
                        <c:v>8.6144499999999997E-13</c:v>
                      </c:pt>
                      <c:pt idx="9752">
                        <c:v>9.3369299999999995E-13</c:v>
                      </c:pt>
                      <c:pt idx="9753">
                        <c:v>9.3369299999999995E-13</c:v>
                      </c:pt>
                      <c:pt idx="9754">
                        <c:v>9.2656700000000004E-13</c:v>
                      </c:pt>
                      <c:pt idx="9755">
                        <c:v>9.2656700000000004E-13</c:v>
                      </c:pt>
                      <c:pt idx="9756">
                        <c:v>2.8714100000000002E-12</c:v>
                      </c:pt>
                      <c:pt idx="9757">
                        <c:v>2.8714100000000002E-12</c:v>
                      </c:pt>
                      <c:pt idx="9758">
                        <c:v>1.0650099999999999E-12</c:v>
                      </c:pt>
                      <c:pt idx="9759">
                        <c:v>1.0650099999999999E-12</c:v>
                      </c:pt>
                      <c:pt idx="9760">
                        <c:v>8.5677399999999998E-13</c:v>
                      </c:pt>
                      <c:pt idx="9761">
                        <c:v>8.5677399999999998E-13</c:v>
                      </c:pt>
                      <c:pt idx="9762">
                        <c:v>2.5670600000000002E-12</c:v>
                      </c:pt>
                      <c:pt idx="9763">
                        <c:v>2.5670600000000002E-12</c:v>
                      </c:pt>
                      <c:pt idx="9764">
                        <c:v>9.0088300000000001E-13</c:v>
                      </c:pt>
                      <c:pt idx="9765">
                        <c:v>9.0088300000000001E-13</c:v>
                      </c:pt>
                      <c:pt idx="9766">
                        <c:v>1.1145499999999999E-12</c:v>
                      </c:pt>
                      <c:pt idx="9767">
                        <c:v>1.1145499999999999E-12</c:v>
                      </c:pt>
                      <c:pt idx="9768">
                        <c:v>9.8647599999999997E-13</c:v>
                      </c:pt>
                      <c:pt idx="9769">
                        <c:v>9.8647599999999997E-13</c:v>
                      </c:pt>
                      <c:pt idx="9770">
                        <c:v>8.66302E-13</c:v>
                      </c:pt>
                      <c:pt idx="9771">
                        <c:v>8.66302E-13</c:v>
                      </c:pt>
                      <c:pt idx="9772">
                        <c:v>2.60365E-11</c:v>
                      </c:pt>
                      <c:pt idx="9773">
                        <c:v>2.60365E-11</c:v>
                      </c:pt>
                      <c:pt idx="9774">
                        <c:v>1.1554699999999999E-12</c:v>
                      </c:pt>
                      <c:pt idx="9775">
                        <c:v>1.1554699999999999E-12</c:v>
                      </c:pt>
                      <c:pt idx="9776">
                        <c:v>4.3984999999999999E-12</c:v>
                      </c:pt>
                      <c:pt idx="9777">
                        <c:v>4.3984999999999999E-12</c:v>
                      </c:pt>
                      <c:pt idx="9778">
                        <c:v>8.5787800000000003E-13</c:v>
                      </c:pt>
                      <c:pt idx="9779">
                        <c:v>8.5787800000000003E-13</c:v>
                      </c:pt>
                      <c:pt idx="9780">
                        <c:v>9.45739E-13</c:v>
                      </c:pt>
                      <c:pt idx="9781">
                        <c:v>9.45739E-13</c:v>
                      </c:pt>
                      <c:pt idx="9782">
                        <c:v>2.2687600000000001E-12</c:v>
                      </c:pt>
                      <c:pt idx="9783">
                        <c:v>2.2687600000000001E-12</c:v>
                      </c:pt>
                      <c:pt idx="9784">
                        <c:v>1.07242E-12</c:v>
                      </c:pt>
                      <c:pt idx="9785">
                        <c:v>1.07242E-12</c:v>
                      </c:pt>
                      <c:pt idx="9786">
                        <c:v>1.2273E-12</c:v>
                      </c:pt>
                      <c:pt idx="9787">
                        <c:v>1.2273E-12</c:v>
                      </c:pt>
                      <c:pt idx="9788">
                        <c:v>2.7759200000000002E-12</c:v>
                      </c:pt>
                      <c:pt idx="9789">
                        <c:v>2.7759200000000002E-12</c:v>
                      </c:pt>
                      <c:pt idx="9790">
                        <c:v>8.7233699999999998E-13</c:v>
                      </c:pt>
                      <c:pt idx="9791">
                        <c:v>8.7233699999999998E-13</c:v>
                      </c:pt>
                      <c:pt idx="9792">
                        <c:v>9.69594E-13</c:v>
                      </c:pt>
                      <c:pt idx="9793">
                        <c:v>9.69594E-13</c:v>
                      </c:pt>
                      <c:pt idx="9794">
                        <c:v>9.9034899999999994E-13</c:v>
                      </c:pt>
                      <c:pt idx="9795">
                        <c:v>9.9034899999999994E-13</c:v>
                      </c:pt>
                      <c:pt idx="9796">
                        <c:v>9.3756800000000007E-13</c:v>
                      </c:pt>
                      <c:pt idx="9797">
                        <c:v>9.3756800000000007E-13</c:v>
                      </c:pt>
                      <c:pt idx="9798">
                        <c:v>1.28022E-12</c:v>
                      </c:pt>
                      <c:pt idx="9799">
                        <c:v>1.28022E-12</c:v>
                      </c:pt>
                      <c:pt idx="9800">
                        <c:v>9.2047799999999999E-13</c:v>
                      </c:pt>
                      <c:pt idx="9801">
                        <c:v>9.2047799999999999E-13</c:v>
                      </c:pt>
                      <c:pt idx="9802">
                        <c:v>1.1047800000000001E-12</c:v>
                      </c:pt>
                      <c:pt idx="9803">
                        <c:v>1.1047800000000001E-12</c:v>
                      </c:pt>
                      <c:pt idx="9804">
                        <c:v>9.3964700000000002E-13</c:v>
                      </c:pt>
                      <c:pt idx="9805">
                        <c:v>9.3964700000000002E-13</c:v>
                      </c:pt>
                      <c:pt idx="9806">
                        <c:v>2.1814100000000001E-12</c:v>
                      </c:pt>
                      <c:pt idx="9807">
                        <c:v>2.1814100000000001E-12</c:v>
                      </c:pt>
                      <c:pt idx="9808">
                        <c:v>1.00154E-12</c:v>
                      </c:pt>
                      <c:pt idx="9809">
                        <c:v>1.00154E-12</c:v>
                      </c:pt>
                      <c:pt idx="9810">
                        <c:v>8.5157600000000001E-13</c:v>
                      </c:pt>
                      <c:pt idx="9811">
                        <c:v>8.5157600000000001E-13</c:v>
                      </c:pt>
                      <c:pt idx="9812">
                        <c:v>1.30514E-12</c:v>
                      </c:pt>
                      <c:pt idx="9813">
                        <c:v>1.30514E-12</c:v>
                      </c:pt>
                      <c:pt idx="9814">
                        <c:v>9.1710600000000003E-13</c:v>
                      </c:pt>
                      <c:pt idx="9815">
                        <c:v>9.1710600000000003E-13</c:v>
                      </c:pt>
                      <c:pt idx="9816">
                        <c:v>9.4719300000000004E-13</c:v>
                      </c:pt>
                      <c:pt idx="9817">
                        <c:v>9.4719300000000004E-13</c:v>
                      </c:pt>
                      <c:pt idx="9818">
                        <c:v>1.00086E-12</c:v>
                      </c:pt>
                      <c:pt idx="9819">
                        <c:v>1.00086E-12</c:v>
                      </c:pt>
                      <c:pt idx="9820">
                        <c:v>2.4625100000000002E-12</c:v>
                      </c:pt>
                      <c:pt idx="9821">
                        <c:v>2.4625100000000002E-12</c:v>
                      </c:pt>
                      <c:pt idx="9822">
                        <c:v>1.34772E-12</c:v>
                      </c:pt>
                      <c:pt idx="9823">
                        <c:v>1.34772E-12</c:v>
                      </c:pt>
                      <c:pt idx="9824">
                        <c:v>8.4976899999999995E-13</c:v>
                      </c:pt>
                      <c:pt idx="9825">
                        <c:v>8.4976899999999995E-13</c:v>
                      </c:pt>
                      <c:pt idx="9826">
                        <c:v>8.4772999999999996E-13</c:v>
                      </c:pt>
                      <c:pt idx="9827">
                        <c:v>8.4772999999999996E-13</c:v>
                      </c:pt>
                      <c:pt idx="9828">
                        <c:v>1.03446E-12</c:v>
                      </c:pt>
                      <c:pt idx="9829">
                        <c:v>1.03446E-12</c:v>
                      </c:pt>
                      <c:pt idx="9830">
                        <c:v>9.0647399999999996E-13</c:v>
                      </c:pt>
                      <c:pt idx="9831">
                        <c:v>9.0647399999999996E-13</c:v>
                      </c:pt>
                      <c:pt idx="9832">
                        <c:v>8.5260499999999998E-13</c:v>
                      </c:pt>
                      <c:pt idx="9833">
                        <c:v>8.5260499999999998E-13</c:v>
                      </c:pt>
                      <c:pt idx="9834">
                        <c:v>2.8713499999999999E-12</c:v>
                      </c:pt>
                      <c:pt idx="9835">
                        <c:v>2.8713499999999999E-12</c:v>
                      </c:pt>
                      <c:pt idx="9836">
                        <c:v>1.0801400000000001E-12</c:v>
                      </c:pt>
                      <c:pt idx="9837">
                        <c:v>1.0801400000000001E-12</c:v>
                      </c:pt>
                      <c:pt idx="9838">
                        <c:v>8.0850100000000001E-13</c:v>
                      </c:pt>
                      <c:pt idx="9839">
                        <c:v>8.0850100000000001E-13</c:v>
                      </c:pt>
                      <c:pt idx="9840">
                        <c:v>9.5671900000000002E-13</c:v>
                      </c:pt>
                      <c:pt idx="9841">
                        <c:v>9.5671900000000002E-13</c:v>
                      </c:pt>
                      <c:pt idx="9842">
                        <c:v>1.0333200000000001E-12</c:v>
                      </c:pt>
                      <c:pt idx="9843">
                        <c:v>1.0333200000000001E-12</c:v>
                      </c:pt>
                      <c:pt idx="9844">
                        <c:v>8.4308299999999999E-13</c:v>
                      </c:pt>
                      <c:pt idx="9845">
                        <c:v>8.4308299999999999E-13</c:v>
                      </c:pt>
                      <c:pt idx="9846">
                        <c:v>8.6129800000000003E-13</c:v>
                      </c:pt>
                      <c:pt idx="9847">
                        <c:v>8.6129800000000003E-13</c:v>
                      </c:pt>
                      <c:pt idx="9848">
                        <c:v>1.0666499999999999E-12</c:v>
                      </c:pt>
                      <c:pt idx="9849">
                        <c:v>1.0666499999999999E-12</c:v>
                      </c:pt>
                      <c:pt idx="9850">
                        <c:v>8.6108099999999997E-13</c:v>
                      </c:pt>
                      <c:pt idx="9851">
                        <c:v>8.6108099999999997E-13</c:v>
                      </c:pt>
                      <c:pt idx="9852">
                        <c:v>9.8945500000000005E-13</c:v>
                      </c:pt>
                      <c:pt idx="9853">
                        <c:v>9.8945500000000005E-13</c:v>
                      </c:pt>
                      <c:pt idx="9854">
                        <c:v>8.1466099999999996E-13</c:v>
                      </c:pt>
                      <c:pt idx="9855">
                        <c:v>8.1466099999999996E-13</c:v>
                      </c:pt>
                      <c:pt idx="9856">
                        <c:v>8.1804199999999996E-13</c:v>
                      </c:pt>
                      <c:pt idx="9857">
                        <c:v>8.1804199999999996E-13</c:v>
                      </c:pt>
                      <c:pt idx="9858">
                        <c:v>9.0121500000000001E-13</c:v>
                      </c:pt>
                      <c:pt idx="9859">
                        <c:v>9.0121500000000001E-13</c:v>
                      </c:pt>
                      <c:pt idx="9860">
                        <c:v>2.1620699999999999E-12</c:v>
                      </c:pt>
                      <c:pt idx="9861">
                        <c:v>2.1620699999999999E-12</c:v>
                      </c:pt>
                      <c:pt idx="9862">
                        <c:v>1.5325400000000001E-12</c:v>
                      </c:pt>
                      <c:pt idx="9863">
                        <c:v>1.5325400000000001E-12</c:v>
                      </c:pt>
                      <c:pt idx="9864">
                        <c:v>2.8562900000000001E-12</c:v>
                      </c:pt>
                      <c:pt idx="9865">
                        <c:v>2.8562900000000001E-12</c:v>
                      </c:pt>
                      <c:pt idx="9866">
                        <c:v>5.5292899999999996E-10</c:v>
                      </c:pt>
                      <c:pt idx="9867">
                        <c:v>5.5292899999999996E-10</c:v>
                      </c:pt>
                      <c:pt idx="9868">
                        <c:v>8.3553699999999998E-13</c:v>
                      </c:pt>
                      <c:pt idx="9869">
                        <c:v>8.3553699999999998E-13</c:v>
                      </c:pt>
                      <c:pt idx="9870">
                        <c:v>8.0160199999999998E-13</c:v>
                      </c:pt>
                      <c:pt idx="9871">
                        <c:v>8.0160199999999998E-13</c:v>
                      </c:pt>
                      <c:pt idx="9872">
                        <c:v>1.08699E-12</c:v>
                      </c:pt>
                      <c:pt idx="9873">
                        <c:v>1.08699E-12</c:v>
                      </c:pt>
                      <c:pt idx="9874">
                        <c:v>1.01166E-12</c:v>
                      </c:pt>
                      <c:pt idx="9875">
                        <c:v>1.01166E-12</c:v>
                      </c:pt>
                      <c:pt idx="9876">
                        <c:v>9.5188799999999995E-13</c:v>
                      </c:pt>
                      <c:pt idx="9877">
                        <c:v>9.5188799999999995E-13</c:v>
                      </c:pt>
                      <c:pt idx="9878">
                        <c:v>8.0895600000000003E-13</c:v>
                      </c:pt>
                      <c:pt idx="9879">
                        <c:v>8.0895600000000003E-13</c:v>
                      </c:pt>
                      <c:pt idx="9880">
                        <c:v>8.8581299999999995E-13</c:v>
                      </c:pt>
                      <c:pt idx="9881">
                        <c:v>8.8581299999999995E-13</c:v>
                      </c:pt>
                      <c:pt idx="9882">
                        <c:v>2.0132599999999998E-12</c:v>
                      </c:pt>
                      <c:pt idx="9883">
                        <c:v>2.0132599999999998E-12</c:v>
                      </c:pt>
                      <c:pt idx="9884">
                        <c:v>2.0188999999999998E-12</c:v>
                      </c:pt>
                      <c:pt idx="9885">
                        <c:v>2.0188999999999998E-12</c:v>
                      </c:pt>
                      <c:pt idx="9886">
                        <c:v>9.428169999999999E-13</c:v>
                      </c:pt>
                      <c:pt idx="9887">
                        <c:v>9.428169999999999E-13</c:v>
                      </c:pt>
                      <c:pt idx="9888">
                        <c:v>1.90917E-12</c:v>
                      </c:pt>
                      <c:pt idx="9889">
                        <c:v>1.90917E-12</c:v>
                      </c:pt>
                      <c:pt idx="9890">
                        <c:v>3.5300500000000001E-11</c:v>
                      </c:pt>
                      <c:pt idx="9891">
                        <c:v>3.5300500000000001E-11</c:v>
                      </c:pt>
                      <c:pt idx="9892">
                        <c:v>1.0654500000000001E-12</c:v>
                      </c:pt>
                      <c:pt idx="9893">
                        <c:v>1.0654500000000001E-12</c:v>
                      </c:pt>
                      <c:pt idx="9894">
                        <c:v>9.3132300000000002E-11</c:v>
                      </c:pt>
                      <c:pt idx="9895">
                        <c:v>9.3132300000000002E-11</c:v>
                      </c:pt>
                      <c:pt idx="9896">
                        <c:v>1.2026999999999999E-12</c:v>
                      </c:pt>
                      <c:pt idx="9897">
                        <c:v>1.2026999999999999E-12</c:v>
                      </c:pt>
                      <c:pt idx="9898">
                        <c:v>1.0511200000000001E-12</c:v>
                      </c:pt>
                      <c:pt idx="9899">
                        <c:v>1.0511200000000001E-12</c:v>
                      </c:pt>
                      <c:pt idx="9900">
                        <c:v>1.2687E-12</c:v>
                      </c:pt>
                      <c:pt idx="9901">
                        <c:v>1.2687E-12</c:v>
                      </c:pt>
                      <c:pt idx="9902">
                        <c:v>9.0109100000000002E-13</c:v>
                      </c:pt>
                      <c:pt idx="9903">
                        <c:v>9.0109100000000002E-13</c:v>
                      </c:pt>
                      <c:pt idx="9904">
                        <c:v>8.2489700000000003E-13</c:v>
                      </c:pt>
                      <c:pt idx="9905">
                        <c:v>8.2489700000000003E-13</c:v>
                      </c:pt>
                      <c:pt idx="9906">
                        <c:v>7.9761699999999997E-13</c:v>
                      </c:pt>
                      <c:pt idx="9907">
                        <c:v>7.9761699999999997E-13</c:v>
                      </c:pt>
                      <c:pt idx="9908">
                        <c:v>8.86359E-13</c:v>
                      </c:pt>
                      <c:pt idx="9909">
                        <c:v>8.86359E-13</c:v>
                      </c:pt>
                      <c:pt idx="9910">
                        <c:v>2.8438800000000002E-12</c:v>
                      </c:pt>
                      <c:pt idx="9911">
                        <c:v>2.8438800000000002E-12</c:v>
                      </c:pt>
                      <c:pt idx="9912">
                        <c:v>8.7852999999999999E-13</c:v>
                      </c:pt>
                      <c:pt idx="9913">
                        <c:v>8.7852999999999999E-13</c:v>
                      </c:pt>
                      <c:pt idx="9914">
                        <c:v>2.1387499999999999E-12</c:v>
                      </c:pt>
                      <c:pt idx="9915">
                        <c:v>2.1387499999999999E-12</c:v>
                      </c:pt>
                      <c:pt idx="9916">
                        <c:v>8.2753700000000001E-13</c:v>
                      </c:pt>
                      <c:pt idx="9917">
                        <c:v>8.2753700000000001E-13</c:v>
                      </c:pt>
                      <c:pt idx="9918">
                        <c:v>1.2303499999999999E-12</c:v>
                      </c:pt>
                      <c:pt idx="9919">
                        <c:v>1.2303499999999999E-12</c:v>
                      </c:pt>
                      <c:pt idx="9920">
                        <c:v>2.4805300000000001E-12</c:v>
                      </c:pt>
                      <c:pt idx="9921">
                        <c:v>2.4805300000000001E-12</c:v>
                      </c:pt>
                      <c:pt idx="9922">
                        <c:v>9.2459600000000003E-13</c:v>
                      </c:pt>
                      <c:pt idx="9923">
                        <c:v>9.2459600000000003E-13</c:v>
                      </c:pt>
                      <c:pt idx="9924">
                        <c:v>9.0611299999999998E-13</c:v>
                      </c:pt>
                      <c:pt idx="9925">
                        <c:v>9.0611299999999998E-13</c:v>
                      </c:pt>
                      <c:pt idx="9926">
                        <c:v>1.0595899999999999E-12</c:v>
                      </c:pt>
                      <c:pt idx="9927">
                        <c:v>1.0595899999999999E-12</c:v>
                      </c:pt>
                      <c:pt idx="9928">
                        <c:v>7.9068000000000002E-13</c:v>
                      </c:pt>
                      <c:pt idx="9929">
                        <c:v>7.9068000000000002E-13</c:v>
                      </c:pt>
                      <c:pt idx="9930">
                        <c:v>9.9214800000000003E-13</c:v>
                      </c:pt>
                      <c:pt idx="9931">
                        <c:v>9.9214800000000003E-13</c:v>
                      </c:pt>
                      <c:pt idx="9932">
                        <c:v>9.1666999999999997E-13</c:v>
                      </c:pt>
                      <c:pt idx="9933">
                        <c:v>9.1666999999999997E-13</c:v>
                      </c:pt>
                      <c:pt idx="9934">
                        <c:v>8.3145100000000003E-13</c:v>
                      </c:pt>
                      <c:pt idx="9935">
                        <c:v>8.3145100000000003E-13</c:v>
                      </c:pt>
                      <c:pt idx="9936">
                        <c:v>2.7779199999999999E-12</c:v>
                      </c:pt>
                      <c:pt idx="9937">
                        <c:v>2.7779199999999999E-12</c:v>
                      </c:pt>
                      <c:pt idx="9938">
                        <c:v>1.65147E-12</c:v>
                      </c:pt>
                      <c:pt idx="9939">
                        <c:v>1.65147E-12</c:v>
                      </c:pt>
                      <c:pt idx="9940">
                        <c:v>8.8716700000000003E-13</c:v>
                      </c:pt>
                      <c:pt idx="9941">
                        <c:v>8.8716700000000003E-13</c:v>
                      </c:pt>
                      <c:pt idx="9942">
                        <c:v>9.3622199999999997E-13</c:v>
                      </c:pt>
                      <c:pt idx="9943">
                        <c:v>9.3622199999999997E-13</c:v>
                      </c:pt>
                      <c:pt idx="9944">
                        <c:v>2.5159099999999999E-12</c:v>
                      </c:pt>
                      <c:pt idx="9945">
                        <c:v>2.5159099999999999E-12</c:v>
                      </c:pt>
                      <c:pt idx="9946">
                        <c:v>1.9159200000000002E-12</c:v>
                      </c:pt>
                      <c:pt idx="9947">
                        <c:v>1.9159200000000002E-12</c:v>
                      </c:pt>
                      <c:pt idx="9948">
                        <c:v>8.9723499999999996E-13</c:v>
                      </c:pt>
                      <c:pt idx="9949">
                        <c:v>8.9723499999999996E-13</c:v>
                      </c:pt>
                      <c:pt idx="9950">
                        <c:v>2.5594099999999999E-12</c:v>
                      </c:pt>
                      <c:pt idx="9951">
                        <c:v>2.5594099999999999E-12</c:v>
                      </c:pt>
                      <c:pt idx="9952">
                        <c:v>9.3766499999999992E-13</c:v>
                      </c:pt>
                      <c:pt idx="9953">
                        <c:v>9.3766499999999992E-13</c:v>
                      </c:pt>
                      <c:pt idx="9954">
                        <c:v>9.3770900000000008E-13</c:v>
                      </c:pt>
                      <c:pt idx="9955">
                        <c:v>9.3770900000000008E-13</c:v>
                      </c:pt>
                      <c:pt idx="9956">
                        <c:v>1.14207E-12</c:v>
                      </c:pt>
                      <c:pt idx="9957">
                        <c:v>1.14207E-12</c:v>
                      </c:pt>
                      <c:pt idx="9958">
                        <c:v>8.0482900000000004E-13</c:v>
                      </c:pt>
                      <c:pt idx="9959">
                        <c:v>8.0482900000000004E-13</c:v>
                      </c:pt>
                      <c:pt idx="9960">
                        <c:v>9.6983499999999998E-13</c:v>
                      </c:pt>
                      <c:pt idx="9961">
                        <c:v>9.6983499999999998E-13</c:v>
                      </c:pt>
                      <c:pt idx="9962">
                        <c:v>8.1986399999999999E-13</c:v>
                      </c:pt>
                      <c:pt idx="9963">
                        <c:v>8.1986399999999999E-13</c:v>
                      </c:pt>
                      <c:pt idx="9964">
                        <c:v>8.0678000000000002E-13</c:v>
                      </c:pt>
                      <c:pt idx="9965">
                        <c:v>8.0678000000000002E-13</c:v>
                      </c:pt>
                      <c:pt idx="9966">
                        <c:v>1.01156E-12</c:v>
                      </c:pt>
                      <c:pt idx="9967">
                        <c:v>1.01156E-12</c:v>
                      </c:pt>
                      <c:pt idx="9968">
                        <c:v>8.9088100000000001E-13</c:v>
                      </c:pt>
                      <c:pt idx="9969">
                        <c:v>8.9088100000000001E-13</c:v>
                      </c:pt>
                      <c:pt idx="9970">
                        <c:v>8.4666800000000002E-13</c:v>
                      </c:pt>
                      <c:pt idx="9971">
                        <c:v>8.4666800000000002E-13</c:v>
                      </c:pt>
                      <c:pt idx="9972">
                        <c:v>2.5261200000000001E-12</c:v>
                      </c:pt>
                      <c:pt idx="9973">
                        <c:v>2.5261200000000001E-12</c:v>
                      </c:pt>
                      <c:pt idx="9974">
                        <c:v>2.4894999999999998E-12</c:v>
                      </c:pt>
                      <c:pt idx="9975">
                        <c:v>2.4894999999999998E-12</c:v>
                      </c:pt>
                      <c:pt idx="9976">
                        <c:v>1.01488E-12</c:v>
                      </c:pt>
                      <c:pt idx="9977">
                        <c:v>1.01488E-12</c:v>
                      </c:pt>
                      <c:pt idx="9978">
                        <c:v>1.23614E-12</c:v>
                      </c:pt>
                      <c:pt idx="9979">
                        <c:v>1.23614E-12</c:v>
                      </c:pt>
                      <c:pt idx="9980">
                        <c:v>8.7117599999999996E-12</c:v>
                      </c:pt>
                      <c:pt idx="9981">
                        <c:v>8.7117599999999996E-12</c:v>
                      </c:pt>
                      <c:pt idx="9982">
                        <c:v>9.4025300000000007E-13</c:v>
                      </c:pt>
                      <c:pt idx="9983">
                        <c:v>9.4025300000000007E-13</c:v>
                      </c:pt>
                      <c:pt idx="9984">
                        <c:v>9.0201000000000001E-13</c:v>
                      </c:pt>
                      <c:pt idx="9985">
                        <c:v>9.0201000000000001E-13</c:v>
                      </c:pt>
                      <c:pt idx="9986">
                        <c:v>9.4454599999999996E-13</c:v>
                      </c:pt>
                      <c:pt idx="9987">
                        <c:v>9.4454599999999996E-13</c:v>
                      </c:pt>
                      <c:pt idx="9988">
                        <c:v>9.42333E-13</c:v>
                      </c:pt>
                      <c:pt idx="9989">
                        <c:v>9.42333E-13</c:v>
                      </c:pt>
                      <c:pt idx="9990">
                        <c:v>1.0631400000000001E-12</c:v>
                      </c:pt>
                      <c:pt idx="9991">
                        <c:v>1.0631400000000001E-12</c:v>
                      </c:pt>
                      <c:pt idx="9992">
                        <c:v>1.04308E-12</c:v>
                      </c:pt>
                      <c:pt idx="9993">
                        <c:v>1.04308E-12</c:v>
                      </c:pt>
                      <c:pt idx="9994">
                        <c:v>8.94552E-13</c:v>
                      </c:pt>
                      <c:pt idx="9995">
                        <c:v>8.94552E-13</c:v>
                      </c:pt>
                      <c:pt idx="9996">
                        <c:v>8.2490899999999999E-13</c:v>
                      </c:pt>
                      <c:pt idx="9997">
                        <c:v>8.2490899999999999E-13</c:v>
                      </c:pt>
                      <c:pt idx="9998">
                        <c:v>7.5594700000000001E-13</c:v>
                      </c:pt>
                      <c:pt idx="9999">
                        <c:v>7.5594700000000001E-13</c:v>
                      </c:pt>
                      <c:pt idx="10000">
                        <c:v>9.3020000000000001E-13</c:v>
                      </c:pt>
                      <c:pt idx="10001">
                        <c:v>9.3020000000000001E-13</c:v>
                      </c:pt>
                      <c:pt idx="10002">
                        <c:v>2.29779E-12</c:v>
                      </c:pt>
                      <c:pt idx="10003">
                        <c:v>2.29779E-12</c:v>
                      </c:pt>
                      <c:pt idx="10004">
                        <c:v>2.1716399999999998E-12</c:v>
                      </c:pt>
                      <c:pt idx="10005">
                        <c:v>2.1716399999999998E-12</c:v>
                      </c:pt>
                      <c:pt idx="10006">
                        <c:v>9.1665599999999997E-13</c:v>
                      </c:pt>
                      <c:pt idx="10007">
                        <c:v>9.1665599999999997E-13</c:v>
                      </c:pt>
                      <c:pt idx="10008">
                        <c:v>2.0021000000000001E-12</c:v>
                      </c:pt>
                      <c:pt idx="10009">
                        <c:v>2.0021000000000001E-12</c:v>
                      </c:pt>
                      <c:pt idx="10010">
                        <c:v>3.06278E-12</c:v>
                      </c:pt>
                      <c:pt idx="10011">
                        <c:v>3.06278E-12</c:v>
                      </c:pt>
                      <c:pt idx="10012">
                        <c:v>2.0949900000000001E-12</c:v>
                      </c:pt>
                      <c:pt idx="10013">
                        <c:v>2.0949900000000001E-12</c:v>
                      </c:pt>
                      <c:pt idx="10014">
                        <c:v>2.9906300000000002E-12</c:v>
                      </c:pt>
                      <c:pt idx="10015">
                        <c:v>2.9906300000000002E-12</c:v>
                      </c:pt>
                      <c:pt idx="10016">
                        <c:v>9.5114900000000007E-13</c:v>
                      </c:pt>
                      <c:pt idx="10017">
                        <c:v>9.5114900000000007E-13</c:v>
                      </c:pt>
                      <c:pt idx="10018">
                        <c:v>2.32795E-12</c:v>
                      </c:pt>
                      <c:pt idx="10019">
                        <c:v>2.32795E-12</c:v>
                      </c:pt>
                      <c:pt idx="10020">
                        <c:v>1.4201299999999999E-12</c:v>
                      </c:pt>
                      <c:pt idx="10021">
                        <c:v>1.4201299999999999E-12</c:v>
                      </c:pt>
                      <c:pt idx="10022">
                        <c:v>2.4284800000000002E-12</c:v>
                      </c:pt>
                      <c:pt idx="10023">
                        <c:v>2.4284800000000002E-12</c:v>
                      </c:pt>
                      <c:pt idx="10024">
                        <c:v>2.58938E-12</c:v>
                      </c:pt>
                      <c:pt idx="10025">
                        <c:v>2.58938E-12</c:v>
                      </c:pt>
                      <c:pt idx="10026">
                        <c:v>7.43716E-13</c:v>
                      </c:pt>
                      <c:pt idx="10027">
                        <c:v>7.43716E-13</c:v>
                      </c:pt>
                      <c:pt idx="10028">
                        <c:v>1.0652499999999999E-12</c:v>
                      </c:pt>
                      <c:pt idx="10029">
                        <c:v>1.0652499999999999E-12</c:v>
                      </c:pt>
                      <c:pt idx="10030">
                        <c:v>7.9881300000000002E-13</c:v>
                      </c:pt>
                      <c:pt idx="10031">
                        <c:v>7.9881300000000002E-13</c:v>
                      </c:pt>
                      <c:pt idx="10032">
                        <c:v>1.00161E-12</c:v>
                      </c:pt>
                      <c:pt idx="10033">
                        <c:v>1.00161E-12</c:v>
                      </c:pt>
                      <c:pt idx="10034">
                        <c:v>8.7500000000000001E-13</c:v>
                      </c:pt>
                      <c:pt idx="10035">
                        <c:v>8.7500000000000001E-13</c:v>
                      </c:pt>
                      <c:pt idx="10036">
                        <c:v>2.2417100000000001E-12</c:v>
                      </c:pt>
                      <c:pt idx="10037">
                        <c:v>2.2417100000000001E-12</c:v>
                      </c:pt>
                      <c:pt idx="10038">
                        <c:v>3.0601299999999998E-12</c:v>
                      </c:pt>
                      <c:pt idx="10039">
                        <c:v>3.0601299999999998E-12</c:v>
                      </c:pt>
                      <c:pt idx="10040">
                        <c:v>8.52046E-13</c:v>
                      </c:pt>
                      <c:pt idx="10041">
                        <c:v>8.52046E-13</c:v>
                      </c:pt>
                      <c:pt idx="10042">
                        <c:v>8.1278900000000004E-13</c:v>
                      </c:pt>
                      <c:pt idx="10043">
                        <c:v>8.1278900000000004E-13</c:v>
                      </c:pt>
                      <c:pt idx="10044">
                        <c:v>2.02357E-12</c:v>
                      </c:pt>
                      <c:pt idx="10045">
                        <c:v>2.02357E-12</c:v>
                      </c:pt>
                      <c:pt idx="10046">
                        <c:v>2.2307300000000001E-12</c:v>
                      </c:pt>
                      <c:pt idx="10047">
                        <c:v>2.2307300000000001E-12</c:v>
                      </c:pt>
                      <c:pt idx="10048">
                        <c:v>8.7128799999999997E-13</c:v>
                      </c:pt>
                      <c:pt idx="10049">
                        <c:v>8.7128799999999997E-13</c:v>
                      </c:pt>
                      <c:pt idx="10050">
                        <c:v>9.9725799999999999E-13</c:v>
                      </c:pt>
                      <c:pt idx="10051">
                        <c:v>9.9725799999999999E-13</c:v>
                      </c:pt>
                      <c:pt idx="10052">
                        <c:v>1.0091599999999999E-12</c:v>
                      </c:pt>
                      <c:pt idx="10053">
                        <c:v>1.0091599999999999E-12</c:v>
                      </c:pt>
                      <c:pt idx="10054">
                        <c:v>7.7244500000000005E-13</c:v>
                      </c:pt>
                      <c:pt idx="10055">
                        <c:v>7.7244500000000005E-13</c:v>
                      </c:pt>
                      <c:pt idx="10056">
                        <c:v>7.8055800000000001E-13</c:v>
                      </c:pt>
                      <c:pt idx="10057">
                        <c:v>7.8055800000000001E-13</c:v>
                      </c:pt>
                      <c:pt idx="10058">
                        <c:v>7.7505600000000004E-13</c:v>
                      </c:pt>
                      <c:pt idx="10059">
                        <c:v>7.7505600000000004E-13</c:v>
                      </c:pt>
                      <c:pt idx="10060">
                        <c:v>9.734910000000001E-13</c:v>
                      </c:pt>
                      <c:pt idx="10061">
                        <c:v>9.734910000000001E-13</c:v>
                      </c:pt>
                      <c:pt idx="10062">
                        <c:v>8.1700599999999998E-13</c:v>
                      </c:pt>
                      <c:pt idx="10063">
                        <c:v>8.1700599999999998E-13</c:v>
                      </c:pt>
                      <c:pt idx="10064">
                        <c:v>8.1820799999999996E-13</c:v>
                      </c:pt>
                      <c:pt idx="10065">
                        <c:v>8.1820799999999996E-13</c:v>
                      </c:pt>
                      <c:pt idx="10066">
                        <c:v>8.3444499999999999E-13</c:v>
                      </c:pt>
                      <c:pt idx="10067">
                        <c:v>8.3444499999999999E-13</c:v>
                      </c:pt>
                      <c:pt idx="10068">
                        <c:v>8.6083799999999995E-13</c:v>
                      </c:pt>
                      <c:pt idx="10069">
                        <c:v>8.6083799999999995E-13</c:v>
                      </c:pt>
                      <c:pt idx="10070">
                        <c:v>7.8969999999999996E-13</c:v>
                      </c:pt>
                      <c:pt idx="10071">
                        <c:v>7.8969999999999996E-13</c:v>
                      </c:pt>
                      <c:pt idx="10072">
                        <c:v>9.4270299999999993E-13</c:v>
                      </c:pt>
                      <c:pt idx="10073">
                        <c:v>9.4270299999999993E-13</c:v>
                      </c:pt>
                      <c:pt idx="10074">
                        <c:v>9.9499899999999993E-13</c:v>
                      </c:pt>
                      <c:pt idx="10075">
                        <c:v>9.9499899999999993E-13</c:v>
                      </c:pt>
                      <c:pt idx="10076">
                        <c:v>1.0644099999999999E-12</c:v>
                      </c:pt>
                      <c:pt idx="10077">
                        <c:v>1.0644099999999999E-12</c:v>
                      </c:pt>
                      <c:pt idx="10078">
                        <c:v>7.8285199999999998E-13</c:v>
                      </c:pt>
                      <c:pt idx="10079">
                        <c:v>7.8285199999999998E-13</c:v>
                      </c:pt>
                      <c:pt idx="10080">
                        <c:v>1.93844E-12</c:v>
                      </c:pt>
                      <c:pt idx="10081">
                        <c:v>1.93844E-12</c:v>
                      </c:pt>
                      <c:pt idx="10082">
                        <c:v>3.5993300000000002E-12</c:v>
                      </c:pt>
                      <c:pt idx="10083">
                        <c:v>3.5993300000000002E-12</c:v>
                      </c:pt>
                      <c:pt idx="10084">
                        <c:v>7.3192600000000001E-13</c:v>
                      </c:pt>
                      <c:pt idx="10085">
                        <c:v>7.3192600000000001E-13</c:v>
                      </c:pt>
                      <c:pt idx="10086">
                        <c:v>7.7046400000000002E-13</c:v>
                      </c:pt>
                      <c:pt idx="10087">
                        <c:v>7.7046400000000002E-13</c:v>
                      </c:pt>
                      <c:pt idx="10088">
                        <c:v>7.8808600000000004E-13</c:v>
                      </c:pt>
                      <c:pt idx="10089">
                        <c:v>7.8808600000000004E-13</c:v>
                      </c:pt>
                      <c:pt idx="10090">
                        <c:v>3.4605700000000003E-11</c:v>
                      </c:pt>
                      <c:pt idx="10091">
                        <c:v>3.4605700000000003E-11</c:v>
                      </c:pt>
                      <c:pt idx="10092">
                        <c:v>8.1428899999999998E-13</c:v>
                      </c:pt>
                      <c:pt idx="10093">
                        <c:v>8.1428899999999998E-13</c:v>
                      </c:pt>
                      <c:pt idx="10094">
                        <c:v>1.83588E-12</c:v>
                      </c:pt>
                      <c:pt idx="10095">
                        <c:v>1.83588E-12</c:v>
                      </c:pt>
                      <c:pt idx="10096">
                        <c:v>8.3504899999999999E-13</c:v>
                      </c:pt>
                      <c:pt idx="10097">
                        <c:v>8.3504899999999999E-13</c:v>
                      </c:pt>
                      <c:pt idx="10098">
                        <c:v>7.9941700000000003E-13</c:v>
                      </c:pt>
                      <c:pt idx="10099">
                        <c:v>7.9941700000000003E-13</c:v>
                      </c:pt>
                      <c:pt idx="10100">
                        <c:v>7.4659500000000001E-13</c:v>
                      </c:pt>
                      <c:pt idx="10101">
                        <c:v>7.4659500000000001E-13</c:v>
                      </c:pt>
                      <c:pt idx="10102">
                        <c:v>1.048E-10</c:v>
                      </c:pt>
                      <c:pt idx="10103">
                        <c:v>1.048E-10</c:v>
                      </c:pt>
                      <c:pt idx="10104">
                        <c:v>1.0736E-12</c:v>
                      </c:pt>
                      <c:pt idx="10105">
                        <c:v>1.0736E-12</c:v>
                      </c:pt>
                      <c:pt idx="10106">
                        <c:v>7.48012E-13</c:v>
                      </c:pt>
                      <c:pt idx="10107">
                        <c:v>7.48012E-13</c:v>
                      </c:pt>
                      <c:pt idx="10108">
                        <c:v>7.7542800000000002E-13</c:v>
                      </c:pt>
                      <c:pt idx="10109">
                        <c:v>7.7542800000000002E-13</c:v>
                      </c:pt>
                      <c:pt idx="10110">
                        <c:v>8.7995099999999997E-13</c:v>
                      </c:pt>
                      <c:pt idx="10111">
                        <c:v>8.7995099999999997E-13</c:v>
                      </c:pt>
                      <c:pt idx="10112">
                        <c:v>7.9777100000000001E-13</c:v>
                      </c:pt>
                      <c:pt idx="10113">
                        <c:v>7.9777100000000001E-13</c:v>
                      </c:pt>
                      <c:pt idx="10114">
                        <c:v>7.7771199999999997E-13</c:v>
                      </c:pt>
                      <c:pt idx="10115">
                        <c:v>7.7771199999999997E-13</c:v>
                      </c:pt>
                      <c:pt idx="10116">
                        <c:v>1.0513600000000001E-12</c:v>
                      </c:pt>
                      <c:pt idx="10117">
                        <c:v>1.0513600000000001E-12</c:v>
                      </c:pt>
                      <c:pt idx="10118">
                        <c:v>8.4502999999999998E-13</c:v>
                      </c:pt>
                      <c:pt idx="10119">
                        <c:v>8.4502999999999998E-13</c:v>
                      </c:pt>
                      <c:pt idx="10120">
                        <c:v>2.7440100000000001E-12</c:v>
                      </c:pt>
                      <c:pt idx="10121">
                        <c:v>2.7440100000000001E-12</c:v>
                      </c:pt>
                      <c:pt idx="10122">
                        <c:v>1.1181899999999999E-12</c:v>
                      </c:pt>
                      <c:pt idx="10123">
                        <c:v>1.1181899999999999E-12</c:v>
                      </c:pt>
                      <c:pt idx="10124">
                        <c:v>8.0904299999999997E-13</c:v>
                      </c:pt>
                      <c:pt idx="10125">
                        <c:v>8.0904299999999997E-13</c:v>
                      </c:pt>
                      <c:pt idx="10126">
                        <c:v>1.2589400000000001E-12</c:v>
                      </c:pt>
                      <c:pt idx="10127">
                        <c:v>1.2589400000000001E-12</c:v>
                      </c:pt>
                      <c:pt idx="10128">
                        <c:v>7.9144199999999995E-13</c:v>
                      </c:pt>
                      <c:pt idx="10129">
                        <c:v>7.9144199999999995E-13</c:v>
                      </c:pt>
                      <c:pt idx="10130">
                        <c:v>7.6316299999999997E-13</c:v>
                      </c:pt>
                      <c:pt idx="10131">
                        <c:v>7.6316299999999997E-13</c:v>
                      </c:pt>
                      <c:pt idx="10132">
                        <c:v>1.2984400000000001E-12</c:v>
                      </c:pt>
                      <c:pt idx="10133">
                        <c:v>1.2984400000000001E-12</c:v>
                      </c:pt>
                      <c:pt idx="10134">
                        <c:v>2.2286800000000002E-12</c:v>
                      </c:pt>
                      <c:pt idx="10135">
                        <c:v>2.2286800000000002E-12</c:v>
                      </c:pt>
                      <c:pt idx="10136">
                        <c:v>9.74902E-12</c:v>
                      </c:pt>
                      <c:pt idx="10137">
                        <c:v>9.74902E-12</c:v>
                      </c:pt>
                      <c:pt idx="10138">
                        <c:v>9.3113900000000004E-13</c:v>
                      </c:pt>
                      <c:pt idx="10139">
                        <c:v>9.3113900000000004E-13</c:v>
                      </c:pt>
                      <c:pt idx="10140">
                        <c:v>1.02266E-10</c:v>
                      </c:pt>
                      <c:pt idx="10141">
                        <c:v>1.02266E-10</c:v>
                      </c:pt>
                      <c:pt idx="10142">
                        <c:v>8.5969999999999996E-13</c:v>
                      </c:pt>
                      <c:pt idx="10143">
                        <c:v>8.5969999999999996E-13</c:v>
                      </c:pt>
                      <c:pt idx="10144">
                        <c:v>1.8830899999999998E-12</c:v>
                      </c:pt>
                      <c:pt idx="10145">
                        <c:v>1.8830899999999998E-12</c:v>
                      </c:pt>
                      <c:pt idx="10146">
                        <c:v>8.68383E-13</c:v>
                      </c:pt>
                      <c:pt idx="10147">
                        <c:v>8.68383E-13</c:v>
                      </c:pt>
                      <c:pt idx="10148">
                        <c:v>1.07131E-12</c:v>
                      </c:pt>
                      <c:pt idx="10149">
                        <c:v>1.07131E-12</c:v>
                      </c:pt>
                      <c:pt idx="10150">
                        <c:v>1.41788E-12</c:v>
                      </c:pt>
                      <c:pt idx="10151">
                        <c:v>1.41788E-12</c:v>
                      </c:pt>
                      <c:pt idx="10152">
                        <c:v>9.0586700000000004E-13</c:v>
                      </c:pt>
                      <c:pt idx="10153">
                        <c:v>9.0586700000000004E-13</c:v>
                      </c:pt>
                      <c:pt idx="10154">
                        <c:v>7.8421700000000005E-13</c:v>
                      </c:pt>
                      <c:pt idx="10155">
                        <c:v>7.8421700000000005E-13</c:v>
                      </c:pt>
                      <c:pt idx="10156">
                        <c:v>8.5082E-13</c:v>
                      </c:pt>
                      <c:pt idx="10157">
                        <c:v>8.5082E-13</c:v>
                      </c:pt>
                      <c:pt idx="10158">
                        <c:v>7.0869500000000004E-13</c:v>
                      </c:pt>
                      <c:pt idx="10159">
                        <c:v>7.0869500000000004E-13</c:v>
                      </c:pt>
                      <c:pt idx="10160">
                        <c:v>1.03182E-10</c:v>
                      </c:pt>
                      <c:pt idx="10161">
                        <c:v>1.03182E-10</c:v>
                      </c:pt>
                      <c:pt idx="10162">
                        <c:v>1.2107899999999999E-12</c:v>
                      </c:pt>
                      <c:pt idx="10163">
                        <c:v>1.2107899999999999E-12</c:v>
                      </c:pt>
                      <c:pt idx="10164">
                        <c:v>8.2444999999999999E-13</c:v>
                      </c:pt>
                      <c:pt idx="10165">
                        <c:v>8.2444999999999999E-13</c:v>
                      </c:pt>
                      <c:pt idx="10166">
                        <c:v>8.6576800000000001E-13</c:v>
                      </c:pt>
                      <c:pt idx="10167">
                        <c:v>8.6576800000000001E-13</c:v>
                      </c:pt>
                      <c:pt idx="10168">
                        <c:v>2.48076E-12</c:v>
                      </c:pt>
                      <c:pt idx="10169">
                        <c:v>2.48076E-12</c:v>
                      </c:pt>
                      <c:pt idx="10170">
                        <c:v>7.2718999999999995E-13</c:v>
                      </c:pt>
                      <c:pt idx="10171">
                        <c:v>7.2718999999999995E-13</c:v>
                      </c:pt>
                      <c:pt idx="10172">
                        <c:v>9.4921799999999992E-13</c:v>
                      </c:pt>
                      <c:pt idx="10173">
                        <c:v>9.4921799999999992E-13</c:v>
                      </c:pt>
                      <c:pt idx="10174">
                        <c:v>7.4125E-13</c:v>
                      </c:pt>
                      <c:pt idx="10175">
                        <c:v>7.4125E-13</c:v>
                      </c:pt>
                      <c:pt idx="10176">
                        <c:v>1.1726399999999999E-12</c:v>
                      </c:pt>
                      <c:pt idx="10177">
                        <c:v>1.1726399999999999E-12</c:v>
                      </c:pt>
                      <c:pt idx="10178">
                        <c:v>7.5671799999999999E-13</c:v>
                      </c:pt>
                      <c:pt idx="10179">
                        <c:v>7.5671799999999999E-13</c:v>
                      </c:pt>
                      <c:pt idx="10180">
                        <c:v>9.3619999999999999E-13</c:v>
                      </c:pt>
                      <c:pt idx="10181">
                        <c:v>9.3619999999999999E-13</c:v>
                      </c:pt>
                      <c:pt idx="10182">
                        <c:v>1.2148E-12</c:v>
                      </c:pt>
                      <c:pt idx="10183">
                        <c:v>1.2148E-12</c:v>
                      </c:pt>
                      <c:pt idx="10184">
                        <c:v>7.1966399999999997E-13</c:v>
                      </c:pt>
                      <c:pt idx="10185">
                        <c:v>7.1966399999999997E-13</c:v>
                      </c:pt>
                      <c:pt idx="10186">
                        <c:v>8.2042599999999998E-13</c:v>
                      </c:pt>
                      <c:pt idx="10187">
                        <c:v>8.2042599999999998E-13</c:v>
                      </c:pt>
                      <c:pt idx="10188">
                        <c:v>7.0639500000000004E-13</c:v>
                      </c:pt>
                      <c:pt idx="10189">
                        <c:v>7.0639500000000004E-13</c:v>
                      </c:pt>
                      <c:pt idx="10190">
                        <c:v>7.3768400000000003E-13</c:v>
                      </c:pt>
                      <c:pt idx="10191">
                        <c:v>7.3768400000000003E-13</c:v>
                      </c:pt>
                      <c:pt idx="10192">
                        <c:v>1.2772700000000001E-12</c:v>
                      </c:pt>
                      <c:pt idx="10193">
                        <c:v>1.2772700000000001E-12</c:v>
                      </c:pt>
                      <c:pt idx="10194">
                        <c:v>9.2906100000000005E-13</c:v>
                      </c:pt>
                      <c:pt idx="10195">
                        <c:v>9.2906100000000005E-13</c:v>
                      </c:pt>
                      <c:pt idx="10196">
                        <c:v>1.0887799999999999E-12</c:v>
                      </c:pt>
                      <c:pt idx="10197">
                        <c:v>1.0887799999999999E-12</c:v>
                      </c:pt>
                      <c:pt idx="10198">
                        <c:v>9.2213199999999997E-13</c:v>
                      </c:pt>
                      <c:pt idx="10199">
                        <c:v>9.2213199999999997E-13</c:v>
                      </c:pt>
                      <c:pt idx="10200">
                        <c:v>8.9865099999999998E-13</c:v>
                      </c:pt>
                      <c:pt idx="10201">
                        <c:v>8.9865099999999998E-13</c:v>
                      </c:pt>
                      <c:pt idx="10202">
                        <c:v>8.4628099999999998E-13</c:v>
                      </c:pt>
                      <c:pt idx="10203">
                        <c:v>8.4628099999999998E-13</c:v>
                      </c:pt>
                      <c:pt idx="10204">
                        <c:v>8.0776200000000003E-13</c:v>
                      </c:pt>
                      <c:pt idx="10205">
                        <c:v>8.0776200000000003E-13</c:v>
                      </c:pt>
                      <c:pt idx="10206">
                        <c:v>8.5823399999999996E-13</c:v>
                      </c:pt>
                      <c:pt idx="10207">
                        <c:v>8.5823399999999996E-13</c:v>
                      </c:pt>
                      <c:pt idx="10208">
                        <c:v>8.1749099999999995E-13</c:v>
                      </c:pt>
                      <c:pt idx="10209">
                        <c:v>8.1749099999999995E-13</c:v>
                      </c:pt>
                      <c:pt idx="10210">
                        <c:v>2.5319399999999998E-12</c:v>
                      </c:pt>
                      <c:pt idx="10211">
                        <c:v>2.5319399999999998E-12</c:v>
                      </c:pt>
                      <c:pt idx="10212">
                        <c:v>3.3824699999999998E-11</c:v>
                      </c:pt>
                      <c:pt idx="10213">
                        <c:v>3.3824699999999998E-11</c:v>
                      </c:pt>
                      <c:pt idx="10214">
                        <c:v>2.9199700000000001E-12</c:v>
                      </c:pt>
                      <c:pt idx="10215">
                        <c:v>2.9199700000000001E-12</c:v>
                      </c:pt>
                      <c:pt idx="10216">
                        <c:v>7.3049800000000002E-13</c:v>
                      </c:pt>
                      <c:pt idx="10217">
                        <c:v>7.3049800000000002E-13</c:v>
                      </c:pt>
                      <c:pt idx="10218">
                        <c:v>9.32299E-13</c:v>
                      </c:pt>
                      <c:pt idx="10219">
                        <c:v>9.32299E-13</c:v>
                      </c:pt>
                      <c:pt idx="10220">
                        <c:v>7.1266199999999996E-13</c:v>
                      </c:pt>
                      <c:pt idx="10221">
                        <c:v>7.1266199999999996E-13</c:v>
                      </c:pt>
                      <c:pt idx="10222">
                        <c:v>7.6976299999999996E-13</c:v>
                      </c:pt>
                      <c:pt idx="10223">
                        <c:v>7.6976299999999996E-13</c:v>
                      </c:pt>
                      <c:pt idx="10224">
                        <c:v>8.0410900000000002E-13</c:v>
                      </c:pt>
                      <c:pt idx="10225">
                        <c:v>8.0410900000000002E-13</c:v>
                      </c:pt>
                      <c:pt idx="10226">
                        <c:v>7.3584199999999997E-13</c:v>
                      </c:pt>
                      <c:pt idx="10227">
                        <c:v>7.3584199999999997E-13</c:v>
                      </c:pt>
                      <c:pt idx="10228">
                        <c:v>9.702969999999999E-13</c:v>
                      </c:pt>
                      <c:pt idx="10229">
                        <c:v>9.702969999999999E-13</c:v>
                      </c:pt>
                      <c:pt idx="10230">
                        <c:v>1.0606800000000001E-12</c:v>
                      </c:pt>
                      <c:pt idx="10231">
                        <c:v>1.0606800000000001E-12</c:v>
                      </c:pt>
                      <c:pt idx="10232">
                        <c:v>2.1616800000000001E-12</c:v>
                      </c:pt>
                      <c:pt idx="10233">
                        <c:v>2.1616800000000001E-12</c:v>
                      </c:pt>
                      <c:pt idx="10234">
                        <c:v>7.9842999999999996E-13</c:v>
                      </c:pt>
                      <c:pt idx="10235">
                        <c:v>7.9842999999999996E-13</c:v>
                      </c:pt>
                      <c:pt idx="10236">
                        <c:v>9.5006399999999998E-13</c:v>
                      </c:pt>
                      <c:pt idx="10237">
                        <c:v>9.5006399999999998E-13</c:v>
                      </c:pt>
                      <c:pt idx="10238">
                        <c:v>7.53379E-13</c:v>
                      </c:pt>
                      <c:pt idx="10239">
                        <c:v>7.53379E-13</c:v>
                      </c:pt>
                      <c:pt idx="10240">
                        <c:v>9.5500200000000001E-13</c:v>
                      </c:pt>
                      <c:pt idx="10241">
                        <c:v>9.5500200000000001E-13</c:v>
                      </c:pt>
                      <c:pt idx="10242">
                        <c:v>8.1868399999999999E-13</c:v>
                      </c:pt>
                      <c:pt idx="10243">
                        <c:v>8.1868399999999999E-13</c:v>
                      </c:pt>
                      <c:pt idx="10244">
                        <c:v>8.4472299999999997E-13</c:v>
                      </c:pt>
                      <c:pt idx="10245">
                        <c:v>8.4472299999999997E-13</c:v>
                      </c:pt>
                      <c:pt idx="10246">
                        <c:v>8.3866900000000003E-13</c:v>
                      </c:pt>
                      <c:pt idx="10247">
                        <c:v>8.3866900000000003E-13</c:v>
                      </c:pt>
                      <c:pt idx="10248">
                        <c:v>7.1409599999999997E-13</c:v>
                      </c:pt>
                      <c:pt idx="10249">
                        <c:v>7.1409599999999997E-13</c:v>
                      </c:pt>
                      <c:pt idx="10250">
                        <c:v>2.54577E-12</c:v>
                      </c:pt>
                      <c:pt idx="10251">
                        <c:v>2.54577E-12</c:v>
                      </c:pt>
                      <c:pt idx="10252">
                        <c:v>7.60512E-13</c:v>
                      </c:pt>
                      <c:pt idx="10253">
                        <c:v>7.60512E-13</c:v>
                      </c:pt>
                      <c:pt idx="10254">
                        <c:v>9.8704600000000003E-13</c:v>
                      </c:pt>
                      <c:pt idx="10255">
                        <c:v>9.8704600000000003E-13</c:v>
                      </c:pt>
                      <c:pt idx="10256">
                        <c:v>8.5304100000000004E-13</c:v>
                      </c:pt>
                      <c:pt idx="10257">
                        <c:v>8.5304100000000004E-13</c:v>
                      </c:pt>
                      <c:pt idx="10258">
                        <c:v>9.987379999999999E-13</c:v>
                      </c:pt>
                      <c:pt idx="10259">
                        <c:v>9.987379999999999E-13</c:v>
                      </c:pt>
                      <c:pt idx="10260">
                        <c:v>9.6141600000000007E-13</c:v>
                      </c:pt>
                      <c:pt idx="10261">
                        <c:v>9.6141600000000007E-13</c:v>
                      </c:pt>
                      <c:pt idx="10262">
                        <c:v>9.3178499999999995E-13</c:v>
                      </c:pt>
                      <c:pt idx="10263">
                        <c:v>9.3178499999999995E-13</c:v>
                      </c:pt>
                      <c:pt idx="10264">
                        <c:v>7.2434099999999999E-13</c:v>
                      </c:pt>
                      <c:pt idx="10265">
                        <c:v>7.2434099999999999E-13</c:v>
                      </c:pt>
                      <c:pt idx="10266">
                        <c:v>7.0840699999999999E-13</c:v>
                      </c:pt>
                      <c:pt idx="10267">
                        <c:v>7.0840699999999999E-13</c:v>
                      </c:pt>
                      <c:pt idx="10268">
                        <c:v>7.4369300000000005E-13</c:v>
                      </c:pt>
                      <c:pt idx="10269">
                        <c:v>7.4369300000000005E-13</c:v>
                      </c:pt>
                      <c:pt idx="10270">
                        <c:v>8.8311400000000005E-13</c:v>
                      </c:pt>
                      <c:pt idx="10271">
                        <c:v>8.8311400000000005E-13</c:v>
                      </c:pt>
                      <c:pt idx="10272">
                        <c:v>7.1856899999999996E-13</c:v>
                      </c:pt>
                      <c:pt idx="10273">
                        <c:v>7.1856899999999996E-13</c:v>
                      </c:pt>
                      <c:pt idx="10274">
                        <c:v>7.6686199999999997E-13</c:v>
                      </c:pt>
                      <c:pt idx="10275">
                        <c:v>7.6686199999999997E-13</c:v>
                      </c:pt>
                      <c:pt idx="10276">
                        <c:v>8.5468800000000002E-13</c:v>
                      </c:pt>
                      <c:pt idx="10277">
                        <c:v>8.5468800000000002E-13</c:v>
                      </c:pt>
                      <c:pt idx="10278">
                        <c:v>4.5804499999999999E-12</c:v>
                      </c:pt>
                      <c:pt idx="10279">
                        <c:v>4.5804499999999999E-12</c:v>
                      </c:pt>
                      <c:pt idx="10280">
                        <c:v>1.08636E-12</c:v>
                      </c:pt>
                      <c:pt idx="10281">
                        <c:v>1.08636E-12</c:v>
                      </c:pt>
                      <c:pt idx="10282">
                        <c:v>8.6734899999999996E-13</c:v>
                      </c:pt>
                      <c:pt idx="10283">
                        <c:v>8.6734899999999996E-13</c:v>
                      </c:pt>
                      <c:pt idx="10284">
                        <c:v>8.3281699999999996E-13</c:v>
                      </c:pt>
                      <c:pt idx="10285">
                        <c:v>8.3281699999999996E-13</c:v>
                      </c:pt>
                      <c:pt idx="10286">
                        <c:v>8.6831800000000004E-13</c:v>
                      </c:pt>
                      <c:pt idx="10287">
                        <c:v>8.6831800000000004E-13</c:v>
                      </c:pt>
                      <c:pt idx="10288">
                        <c:v>7.3334699999999999E-13</c:v>
                      </c:pt>
                      <c:pt idx="10289">
                        <c:v>7.3334699999999999E-13</c:v>
                      </c:pt>
                      <c:pt idx="10290">
                        <c:v>6.8898999999999998E-13</c:v>
                      </c:pt>
                      <c:pt idx="10291">
                        <c:v>6.8898999999999998E-13</c:v>
                      </c:pt>
                      <c:pt idx="10292">
                        <c:v>1.12355E-12</c:v>
                      </c:pt>
                      <c:pt idx="10293">
                        <c:v>1.12355E-12</c:v>
                      </c:pt>
                      <c:pt idx="10294">
                        <c:v>8.9761199999999999E-13</c:v>
                      </c:pt>
                      <c:pt idx="10295">
                        <c:v>8.9761199999999999E-13</c:v>
                      </c:pt>
                      <c:pt idx="10296">
                        <c:v>2.2903800000000002E-12</c:v>
                      </c:pt>
                      <c:pt idx="10297">
                        <c:v>2.2903800000000002E-12</c:v>
                      </c:pt>
                      <c:pt idx="10298">
                        <c:v>1.04593E-12</c:v>
                      </c:pt>
                      <c:pt idx="10299">
                        <c:v>1.04593E-12</c:v>
                      </c:pt>
                      <c:pt idx="10300">
                        <c:v>1.08441E-12</c:v>
                      </c:pt>
                      <c:pt idx="10301">
                        <c:v>1.08441E-12</c:v>
                      </c:pt>
                      <c:pt idx="10302">
                        <c:v>7.0593499999999996E-13</c:v>
                      </c:pt>
                      <c:pt idx="10303">
                        <c:v>7.0593499999999996E-13</c:v>
                      </c:pt>
                      <c:pt idx="10304">
                        <c:v>1.3935500000000001E-12</c:v>
                      </c:pt>
                      <c:pt idx="10305">
                        <c:v>1.3935500000000001E-12</c:v>
                      </c:pt>
                      <c:pt idx="10306">
                        <c:v>7.2449299999999999E-13</c:v>
                      </c:pt>
                      <c:pt idx="10307">
                        <c:v>7.2449299999999999E-13</c:v>
                      </c:pt>
                      <c:pt idx="10308">
                        <c:v>7.9023500000000001E-13</c:v>
                      </c:pt>
                      <c:pt idx="10309">
                        <c:v>7.9023500000000001E-13</c:v>
                      </c:pt>
                      <c:pt idx="10310">
                        <c:v>8.5374299999999997E-13</c:v>
                      </c:pt>
                      <c:pt idx="10311">
                        <c:v>8.5374299999999997E-13</c:v>
                      </c:pt>
                      <c:pt idx="10312">
                        <c:v>7.5037699999999996E-13</c:v>
                      </c:pt>
                      <c:pt idx="10313">
                        <c:v>7.5037699999999996E-13</c:v>
                      </c:pt>
                      <c:pt idx="10314">
                        <c:v>8.5114700000000005E-13</c:v>
                      </c:pt>
                      <c:pt idx="10315">
                        <c:v>8.5114700000000005E-13</c:v>
                      </c:pt>
                      <c:pt idx="10316">
                        <c:v>2.51879E-12</c:v>
                      </c:pt>
                      <c:pt idx="10317">
                        <c:v>2.51879E-12</c:v>
                      </c:pt>
                      <c:pt idx="10318">
                        <c:v>8.3803099999999999E-13</c:v>
                      </c:pt>
                      <c:pt idx="10319">
                        <c:v>8.3803099999999999E-13</c:v>
                      </c:pt>
                      <c:pt idx="10320">
                        <c:v>7.9285300000000001E-13</c:v>
                      </c:pt>
                      <c:pt idx="10321">
                        <c:v>7.9285300000000001E-13</c:v>
                      </c:pt>
                      <c:pt idx="10322">
                        <c:v>7.0724499999999998E-13</c:v>
                      </c:pt>
                      <c:pt idx="10323">
                        <c:v>7.0724499999999998E-13</c:v>
                      </c:pt>
                      <c:pt idx="10324">
                        <c:v>2.5757499999999998E-12</c:v>
                      </c:pt>
                      <c:pt idx="10325">
                        <c:v>2.5757499999999998E-12</c:v>
                      </c:pt>
                      <c:pt idx="10326">
                        <c:v>7.4916300000000003E-13</c:v>
                      </c:pt>
                      <c:pt idx="10327">
                        <c:v>7.4916300000000003E-13</c:v>
                      </c:pt>
                      <c:pt idx="10328">
                        <c:v>8.2830799999999999E-13</c:v>
                      </c:pt>
                      <c:pt idx="10329">
                        <c:v>8.2830799999999999E-13</c:v>
                      </c:pt>
                      <c:pt idx="10330">
                        <c:v>7.0779100000000003E-13</c:v>
                      </c:pt>
                      <c:pt idx="10331">
                        <c:v>7.0779100000000003E-13</c:v>
                      </c:pt>
                      <c:pt idx="10332">
                        <c:v>7.2254999999999999E-13</c:v>
                      </c:pt>
                      <c:pt idx="10333">
                        <c:v>7.2254999999999999E-13</c:v>
                      </c:pt>
                      <c:pt idx="10334">
                        <c:v>8.1903399999999998E-13</c:v>
                      </c:pt>
                      <c:pt idx="10335">
                        <c:v>8.1903399999999998E-13</c:v>
                      </c:pt>
                      <c:pt idx="10336">
                        <c:v>7.0680299999999999E-13</c:v>
                      </c:pt>
                      <c:pt idx="10337">
                        <c:v>7.0680299999999999E-13</c:v>
                      </c:pt>
                      <c:pt idx="10338">
                        <c:v>2.02945E-12</c:v>
                      </c:pt>
                      <c:pt idx="10339">
                        <c:v>2.02945E-12</c:v>
                      </c:pt>
                      <c:pt idx="10340">
                        <c:v>7.27185E-13</c:v>
                      </c:pt>
                      <c:pt idx="10341">
                        <c:v>7.27185E-13</c:v>
                      </c:pt>
                      <c:pt idx="10342">
                        <c:v>8.66733E-13</c:v>
                      </c:pt>
                      <c:pt idx="10343">
                        <c:v>8.66733E-13</c:v>
                      </c:pt>
                      <c:pt idx="10344">
                        <c:v>3.7375000000000002E-12</c:v>
                      </c:pt>
                      <c:pt idx="10345">
                        <c:v>3.7375000000000002E-12</c:v>
                      </c:pt>
                      <c:pt idx="10346">
                        <c:v>1.9615499999999999E-12</c:v>
                      </c:pt>
                      <c:pt idx="10347">
                        <c:v>1.9615499999999999E-12</c:v>
                      </c:pt>
                      <c:pt idx="10348">
                        <c:v>1.2856899999999999E-12</c:v>
                      </c:pt>
                      <c:pt idx="10349">
                        <c:v>1.2856899999999999E-12</c:v>
                      </c:pt>
                      <c:pt idx="10350">
                        <c:v>2.3392999999999999E-12</c:v>
                      </c:pt>
                      <c:pt idx="10351">
                        <c:v>2.3392999999999999E-12</c:v>
                      </c:pt>
                      <c:pt idx="10352">
                        <c:v>7.04464E-13</c:v>
                      </c:pt>
                      <c:pt idx="10353">
                        <c:v>7.04464E-13</c:v>
                      </c:pt>
                      <c:pt idx="10354">
                        <c:v>1.32347E-12</c:v>
                      </c:pt>
                      <c:pt idx="10355">
                        <c:v>1.32347E-12</c:v>
                      </c:pt>
                      <c:pt idx="10356">
                        <c:v>9.8332800000000007E-13</c:v>
                      </c:pt>
                      <c:pt idx="10357">
                        <c:v>9.8332800000000007E-13</c:v>
                      </c:pt>
                      <c:pt idx="10358">
                        <c:v>9.2094499999999997E-13</c:v>
                      </c:pt>
                      <c:pt idx="10359">
                        <c:v>9.2094499999999997E-13</c:v>
                      </c:pt>
                      <c:pt idx="10360">
                        <c:v>9.4973000000000003E-13</c:v>
                      </c:pt>
                      <c:pt idx="10361">
                        <c:v>9.4973000000000003E-13</c:v>
                      </c:pt>
                      <c:pt idx="10362">
                        <c:v>2.3550899999999998E-12</c:v>
                      </c:pt>
                      <c:pt idx="10363">
                        <c:v>2.3550899999999998E-12</c:v>
                      </c:pt>
                      <c:pt idx="10364">
                        <c:v>7.3724499999999995E-13</c:v>
                      </c:pt>
                      <c:pt idx="10365">
                        <c:v>7.3724499999999995E-13</c:v>
                      </c:pt>
                      <c:pt idx="10366">
                        <c:v>1.0728200000000001E-12</c:v>
                      </c:pt>
                      <c:pt idx="10367">
                        <c:v>1.0728200000000001E-12</c:v>
                      </c:pt>
                      <c:pt idx="10368">
                        <c:v>1.27143E-12</c:v>
                      </c:pt>
                      <c:pt idx="10369">
                        <c:v>1.27143E-12</c:v>
                      </c:pt>
                      <c:pt idx="10370">
                        <c:v>1.9000800000000001E-12</c:v>
                      </c:pt>
                      <c:pt idx="10371">
                        <c:v>1.9000800000000001E-12</c:v>
                      </c:pt>
                      <c:pt idx="10372">
                        <c:v>8.1623100000000002E-13</c:v>
                      </c:pt>
                      <c:pt idx="10373">
                        <c:v>8.1623100000000002E-13</c:v>
                      </c:pt>
                      <c:pt idx="10374">
                        <c:v>1.0426200000000001E-12</c:v>
                      </c:pt>
                      <c:pt idx="10375">
                        <c:v>1.0426200000000001E-12</c:v>
                      </c:pt>
                      <c:pt idx="10376">
                        <c:v>1.0777499999999999E-12</c:v>
                      </c:pt>
                      <c:pt idx="10377">
                        <c:v>1.0777499999999999E-12</c:v>
                      </c:pt>
                      <c:pt idx="10378">
                        <c:v>1.9035000000000001E-12</c:v>
                      </c:pt>
                      <c:pt idx="10379">
                        <c:v>1.9035000000000001E-12</c:v>
                      </c:pt>
                      <c:pt idx="10380">
                        <c:v>2.27138E-12</c:v>
                      </c:pt>
                      <c:pt idx="10381">
                        <c:v>2.27138E-12</c:v>
                      </c:pt>
                      <c:pt idx="10382">
                        <c:v>7.3183199999999997E-13</c:v>
                      </c:pt>
                      <c:pt idx="10383">
                        <c:v>7.3183199999999997E-13</c:v>
                      </c:pt>
                      <c:pt idx="10384">
                        <c:v>7.7091099999999997E-13</c:v>
                      </c:pt>
                      <c:pt idx="10385">
                        <c:v>7.7091099999999997E-13</c:v>
                      </c:pt>
                      <c:pt idx="10386">
                        <c:v>7.0774699999999997E-13</c:v>
                      </c:pt>
                      <c:pt idx="10387">
                        <c:v>7.0774699999999997E-13</c:v>
                      </c:pt>
                      <c:pt idx="10388">
                        <c:v>8.5310399999999996E-13</c:v>
                      </c:pt>
                      <c:pt idx="10389">
                        <c:v>8.5310399999999996E-13</c:v>
                      </c:pt>
                      <c:pt idx="10390">
                        <c:v>8.1730400000000005E-13</c:v>
                      </c:pt>
                      <c:pt idx="10391">
                        <c:v>8.1730400000000005E-13</c:v>
                      </c:pt>
                      <c:pt idx="10392">
                        <c:v>8.2862400000000004E-13</c:v>
                      </c:pt>
                      <c:pt idx="10393">
                        <c:v>8.2862400000000004E-13</c:v>
                      </c:pt>
                      <c:pt idx="10394">
                        <c:v>9.3793500000000008E-13</c:v>
                      </c:pt>
                      <c:pt idx="10395">
                        <c:v>9.3793500000000008E-13</c:v>
                      </c:pt>
                      <c:pt idx="10396">
                        <c:v>9.2333200000000001E-13</c:v>
                      </c:pt>
                      <c:pt idx="10397">
                        <c:v>9.2333200000000001E-13</c:v>
                      </c:pt>
                      <c:pt idx="10398">
                        <c:v>2.2268300000000001E-12</c:v>
                      </c:pt>
                      <c:pt idx="10399">
                        <c:v>2.2268300000000001E-12</c:v>
                      </c:pt>
                      <c:pt idx="10400">
                        <c:v>9.5154899999999995E-13</c:v>
                      </c:pt>
                      <c:pt idx="10401">
                        <c:v>9.5154899999999995E-13</c:v>
                      </c:pt>
                      <c:pt idx="10402">
                        <c:v>6.8028000000000001E-13</c:v>
                      </c:pt>
                      <c:pt idx="10403">
                        <c:v>6.8028000000000001E-13</c:v>
                      </c:pt>
                      <c:pt idx="10404">
                        <c:v>7.1040200000000003E-13</c:v>
                      </c:pt>
                      <c:pt idx="10405">
                        <c:v>7.1040200000000003E-13</c:v>
                      </c:pt>
                      <c:pt idx="10406">
                        <c:v>1.0147300000000001E-12</c:v>
                      </c:pt>
                      <c:pt idx="10407">
                        <c:v>1.0147300000000001E-12</c:v>
                      </c:pt>
                      <c:pt idx="10408">
                        <c:v>7.3427100000000003E-13</c:v>
                      </c:pt>
                      <c:pt idx="10409">
                        <c:v>7.3427100000000003E-13</c:v>
                      </c:pt>
                      <c:pt idx="10410">
                        <c:v>8.2798100000000004E-13</c:v>
                      </c:pt>
                      <c:pt idx="10411">
                        <c:v>8.2798100000000004E-13</c:v>
                      </c:pt>
                      <c:pt idx="10412">
                        <c:v>6.8122900000000005E-13</c:v>
                      </c:pt>
                      <c:pt idx="10413">
                        <c:v>6.8122900000000005E-13</c:v>
                      </c:pt>
                      <c:pt idx="10414">
                        <c:v>7.4347699999999996E-13</c:v>
                      </c:pt>
                      <c:pt idx="10415">
                        <c:v>7.4347699999999996E-13</c:v>
                      </c:pt>
                      <c:pt idx="10416">
                        <c:v>9.1212300000000007E-13</c:v>
                      </c:pt>
                      <c:pt idx="10417">
                        <c:v>9.1212300000000007E-13</c:v>
                      </c:pt>
                      <c:pt idx="10418">
                        <c:v>9.4814600000000007E-13</c:v>
                      </c:pt>
                      <c:pt idx="10419">
                        <c:v>9.4814600000000007E-13</c:v>
                      </c:pt>
                      <c:pt idx="10420">
                        <c:v>7.7649299999999997E-13</c:v>
                      </c:pt>
                      <c:pt idx="10421">
                        <c:v>7.7649299999999997E-13</c:v>
                      </c:pt>
                      <c:pt idx="10422">
                        <c:v>7.2950399999999996E-13</c:v>
                      </c:pt>
                      <c:pt idx="10423">
                        <c:v>7.2950399999999996E-13</c:v>
                      </c:pt>
                      <c:pt idx="10424">
                        <c:v>9.9624099999999998E-13</c:v>
                      </c:pt>
                      <c:pt idx="10425">
                        <c:v>9.9624099999999998E-13</c:v>
                      </c:pt>
                      <c:pt idx="10426">
                        <c:v>7.3069200000000003E-13</c:v>
                      </c:pt>
                      <c:pt idx="10427">
                        <c:v>7.3069200000000003E-13</c:v>
                      </c:pt>
                      <c:pt idx="10428">
                        <c:v>1.10491E-12</c:v>
                      </c:pt>
                      <c:pt idx="10429">
                        <c:v>1.10491E-12</c:v>
                      </c:pt>
                      <c:pt idx="10430">
                        <c:v>9.4297899999999991E-13</c:v>
                      </c:pt>
                      <c:pt idx="10431">
                        <c:v>9.4297899999999991E-13</c:v>
                      </c:pt>
                      <c:pt idx="10432">
                        <c:v>7.3141700000000001E-13</c:v>
                      </c:pt>
                      <c:pt idx="10433">
                        <c:v>7.3141700000000001E-13</c:v>
                      </c:pt>
                      <c:pt idx="10434">
                        <c:v>8.18938E-13</c:v>
                      </c:pt>
                      <c:pt idx="10435">
                        <c:v>8.18938E-13</c:v>
                      </c:pt>
                      <c:pt idx="10436">
                        <c:v>8.0547300000000002E-13</c:v>
                      </c:pt>
                      <c:pt idx="10437">
                        <c:v>8.0547300000000002E-13</c:v>
                      </c:pt>
                      <c:pt idx="10438">
                        <c:v>6.8760499999999998E-13</c:v>
                      </c:pt>
                      <c:pt idx="10439">
                        <c:v>6.8760499999999998E-13</c:v>
                      </c:pt>
                      <c:pt idx="10440">
                        <c:v>6.97101E-13</c:v>
                      </c:pt>
                      <c:pt idx="10441">
                        <c:v>6.97101E-13</c:v>
                      </c:pt>
                      <c:pt idx="10442">
                        <c:v>9.0010900000000002E-13</c:v>
                      </c:pt>
                      <c:pt idx="10443">
                        <c:v>9.0010900000000002E-13</c:v>
                      </c:pt>
                      <c:pt idx="10444">
                        <c:v>4.0313299999999999E-12</c:v>
                      </c:pt>
                      <c:pt idx="10445">
                        <c:v>4.0313299999999999E-12</c:v>
                      </c:pt>
                      <c:pt idx="10446">
                        <c:v>6.9570800000000003E-13</c:v>
                      </c:pt>
                      <c:pt idx="10447">
                        <c:v>6.9570800000000003E-13</c:v>
                      </c:pt>
                      <c:pt idx="10448">
                        <c:v>7.0613800000000001E-13</c:v>
                      </c:pt>
                      <c:pt idx="10449">
                        <c:v>7.0613800000000001E-13</c:v>
                      </c:pt>
                      <c:pt idx="10450">
                        <c:v>7.1417299999999999E-13</c:v>
                      </c:pt>
                      <c:pt idx="10451">
                        <c:v>7.1417299999999999E-13</c:v>
                      </c:pt>
                      <c:pt idx="10452">
                        <c:v>6.8414400000000004E-13</c:v>
                      </c:pt>
                      <c:pt idx="10453">
                        <c:v>6.8414400000000004E-13</c:v>
                      </c:pt>
                      <c:pt idx="10454">
                        <c:v>6.7441599999999998E-13</c:v>
                      </c:pt>
                      <c:pt idx="10455">
                        <c:v>6.7441599999999998E-13</c:v>
                      </c:pt>
                      <c:pt idx="10456">
                        <c:v>8.2776200000000004E-13</c:v>
                      </c:pt>
                      <c:pt idx="10457">
                        <c:v>8.2776200000000004E-13</c:v>
                      </c:pt>
                      <c:pt idx="10458">
                        <c:v>1.08432E-12</c:v>
                      </c:pt>
                      <c:pt idx="10459">
                        <c:v>1.08432E-12</c:v>
                      </c:pt>
                      <c:pt idx="10460">
                        <c:v>2.5530000000000001E-12</c:v>
                      </c:pt>
                      <c:pt idx="10461">
                        <c:v>2.5530000000000001E-12</c:v>
                      </c:pt>
                      <c:pt idx="10462">
                        <c:v>8.8130300000000001E-13</c:v>
                      </c:pt>
                      <c:pt idx="10463">
                        <c:v>8.8130300000000001E-13</c:v>
                      </c:pt>
                      <c:pt idx="10464">
                        <c:v>6.7386099999999999E-13</c:v>
                      </c:pt>
                      <c:pt idx="10465">
                        <c:v>6.7386099999999999E-13</c:v>
                      </c:pt>
                      <c:pt idx="10466">
                        <c:v>8.06385E-13</c:v>
                      </c:pt>
                      <c:pt idx="10467">
                        <c:v>8.06385E-13</c:v>
                      </c:pt>
                      <c:pt idx="10468">
                        <c:v>9.6064999999999995E-13</c:v>
                      </c:pt>
                      <c:pt idx="10469">
                        <c:v>9.6064999999999995E-13</c:v>
                      </c:pt>
                      <c:pt idx="10470">
                        <c:v>7.4283200000000002E-13</c:v>
                      </c:pt>
                      <c:pt idx="10471">
                        <c:v>7.4283200000000002E-13</c:v>
                      </c:pt>
                      <c:pt idx="10472">
                        <c:v>1.1811699999999999E-12</c:v>
                      </c:pt>
                      <c:pt idx="10473">
                        <c:v>1.1811699999999999E-12</c:v>
                      </c:pt>
                      <c:pt idx="10474">
                        <c:v>8.6268700000000002E-13</c:v>
                      </c:pt>
                      <c:pt idx="10475">
                        <c:v>8.6268700000000002E-13</c:v>
                      </c:pt>
                      <c:pt idx="10476">
                        <c:v>6.9905100000000001E-13</c:v>
                      </c:pt>
                      <c:pt idx="10477">
                        <c:v>6.9905100000000001E-13</c:v>
                      </c:pt>
                      <c:pt idx="10478">
                        <c:v>6.8976900000000003E-13</c:v>
                      </c:pt>
                      <c:pt idx="10479">
                        <c:v>6.8976900000000003E-13</c:v>
                      </c:pt>
                      <c:pt idx="10480">
                        <c:v>5.4705999999999997E-12</c:v>
                      </c:pt>
                      <c:pt idx="10481">
                        <c:v>5.4705999999999997E-12</c:v>
                      </c:pt>
                      <c:pt idx="10482">
                        <c:v>2.2336700000000001E-12</c:v>
                      </c:pt>
                      <c:pt idx="10483">
                        <c:v>2.2336700000000001E-12</c:v>
                      </c:pt>
                      <c:pt idx="10484">
                        <c:v>7.5976799999999996E-13</c:v>
                      </c:pt>
                      <c:pt idx="10485">
                        <c:v>7.5976799999999996E-13</c:v>
                      </c:pt>
                      <c:pt idx="10486">
                        <c:v>2.0638000000000002E-12</c:v>
                      </c:pt>
                      <c:pt idx="10487">
                        <c:v>2.0638000000000002E-12</c:v>
                      </c:pt>
                      <c:pt idx="10488">
                        <c:v>7.6594699999999997E-13</c:v>
                      </c:pt>
                      <c:pt idx="10489">
                        <c:v>7.6594699999999997E-13</c:v>
                      </c:pt>
                      <c:pt idx="10490">
                        <c:v>1.0190799999999999E-12</c:v>
                      </c:pt>
                      <c:pt idx="10491">
                        <c:v>1.0190799999999999E-12</c:v>
                      </c:pt>
                      <c:pt idx="10492">
                        <c:v>9.0394099999999995E-13</c:v>
                      </c:pt>
                      <c:pt idx="10493">
                        <c:v>9.0394099999999995E-13</c:v>
                      </c:pt>
                      <c:pt idx="10494">
                        <c:v>2.2990799999999999E-12</c:v>
                      </c:pt>
                      <c:pt idx="10495">
                        <c:v>2.2990799999999999E-12</c:v>
                      </c:pt>
                      <c:pt idx="10496">
                        <c:v>9.2759599999999992E-13</c:v>
                      </c:pt>
                      <c:pt idx="10497">
                        <c:v>9.2759599999999992E-13</c:v>
                      </c:pt>
                      <c:pt idx="10498">
                        <c:v>3.5692099999999999E-12</c:v>
                      </c:pt>
                      <c:pt idx="10499">
                        <c:v>3.5692099999999999E-12</c:v>
                      </c:pt>
                      <c:pt idx="10500">
                        <c:v>5.1916799999999999E-12</c:v>
                      </c:pt>
                      <c:pt idx="10501">
                        <c:v>5.1916799999999999E-12</c:v>
                      </c:pt>
                      <c:pt idx="10502">
                        <c:v>3.4200100000000001E-12</c:v>
                      </c:pt>
                      <c:pt idx="10503">
                        <c:v>3.4200100000000001E-12</c:v>
                      </c:pt>
                      <c:pt idx="10504">
                        <c:v>3.44514E-12</c:v>
                      </c:pt>
                      <c:pt idx="10505">
                        <c:v>3.44514E-12</c:v>
                      </c:pt>
                      <c:pt idx="10506">
                        <c:v>5.0974699999999997E-12</c:v>
                      </c:pt>
                      <c:pt idx="10507">
                        <c:v>5.0974699999999997E-12</c:v>
                      </c:pt>
                      <c:pt idx="10508">
                        <c:v>3.4594599999999999E-12</c:v>
                      </c:pt>
                      <c:pt idx="10509">
                        <c:v>3.4594599999999999E-12</c:v>
                      </c:pt>
                      <c:pt idx="10510">
                        <c:v>3.53847E-12</c:v>
                      </c:pt>
                      <c:pt idx="10511">
                        <c:v>3.53847E-12</c:v>
                      </c:pt>
                      <c:pt idx="10512">
                        <c:v>3.63119E-12</c:v>
                      </c:pt>
                      <c:pt idx="10513">
                        <c:v>3.63119E-12</c:v>
                      </c:pt>
                      <c:pt idx="10514">
                        <c:v>8.0644600000000002E-12</c:v>
                      </c:pt>
                      <c:pt idx="10515">
                        <c:v>8.0644600000000002E-12</c:v>
                      </c:pt>
                      <c:pt idx="10516">
                        <c:v>3.8027899999999998E-12</c:v>
                      </c:pt>
                      <c:pt idx="10517">
                        <c:v>3.8027899999999998E-12</c:v>
                      </c:pt>
                      <c:pt idx="10518">
                        <c:v>3.95445E-12</c:v>
                      </c:pt>
                      <c:pt idx="10519">
                        <c:v>3.95445E-12</c:v>
                      </c:pt>
                      <c:pt idx="10520">
                        <c:v>3.5427399999999999E-12</c:v>
                      </c:pt>
                      <c:pt idx="10521">
                        <c:v>3.5427399999999999E-12</c:v>
                      </c:pt>
                      <c:pt idx="10522">
                        <c:v>3.40143E-12</c:v>
                      </c:pt>
                      <c:pt idx="10523">
                        <c:v>3.40143E-12</c:v>
                      </c:pt>
                      <c:pt idx="10524">
                        <c:v>3.5932700000000001E-12</c:v>
                      </c:pt>
                      <c:pt idx="10525">
                        <c:v>3.5932700000000001E-12</c:v>
                      </c:pt>
                      <c:pt idx="10526">
                        <c:v>5.1089599999999997E-12</c:v>
                      </c:pt>
                      <c:pt idx="10527">
                        <c:v>5.1089599999999997E-12</c:v>
                      </c:pt>
                      <c:pt idx="10528">
                        <c:v>3.67558E-12</c:v>
                      </c:pt>
                      <c:pt idx="10529">
                        <c:v>3.67558E-12</c:v>
                      </c:pt>
                      <c:pt idx="10530">
                        <c:v>3.6513499999999998E-12</c:v>
                      </c:pt>
                      <c:pt idx="10531">
                        <c:v>3.6513499999999998E-12</c:v>
                      </c:pt>
                      <c:pt idx="10532">
                        <c:v>3.4337099999999999E-12</c:v>
                      </c:pt>
                      <c:pt idx="10533">
                        <c:v>3.4337099999999999E-12</c:v>
                      </c:pt>
                      <c:pt idx="10534">
                        <c:v>3.7473699999999996E-12</c:v>
                      </c:pt>
                      <c:pt idx="10535">
                        <c:v>3.7473699999999996E-12</c:v>
                      </c:pt>
                      <c:pt idx="10536">
                        <c:v>5.7789399999999996E-12</c:v>
                      </c:pt>
                      <c:pt idx="10537">
                        <c:v>5.7789399999999996E-12</c:v>
                      </c:pt>
                      <c:pt idx="10538">
                        <c:v>3.8929000000000001E-12</c:v>
                      </c:pt>
                      <c:pt idx="10539">
                        <c:v>3.8929000000000001E-12</c:v>
                      </c:pt>
                      <c:pt idx="10540">
                        <c:v>3.4305199999999998E-12</c:v>
                      </c:pt>
                      <c:pt idx="10541">
                        <c:v>3.4305199999999998E-12</c:v>
                      </c:pt>
                      <c:pt idx="10542">
                        <c:v>3.4206399999999999E-12</c:v>
                      </c:pt>
                      <c:pt idx="10543">
                        <c:v>3.4206399999999999E-12</c:v>
                      </c:pt>
                      <c:pt idx="10544">
                        <c:v>3.93838E-12</c:v>
                      </c:pt>
                      <c:pt idx="10545">
                        <c:v>3.93838E-12</c:v>
                      </c:pt>
                      <c:pt idx="10546">
                        <c:v>5.5233700000000001E-12</c:v>
                      </c:pt>
                      <c:pt idx="10547">
                        <c:v>5.5233700000000001E-12</c:v>
                      </c:pt>
                      <c:pt idx="10548">
                        <c:v>4.6382199999999996E-12</c:v>
                      </c:pt>
                      <c:pt idx="10549">
                        <c:v>4.6382199999999996E-12</c:v>
                      </c:pt>
                      <c:pt idx="10550">
                        <c:v>3.4345899999999998E-12</c:v>
                      </c:pt>
                      <c:pt idx="10551">
                        <c:v>3.4345899999999998E-12</c:v>
                      </c:pt>
                      <c:pt idx="10552">
                        <c:v>4.8668399999999999E-12</c:v>
                      </c:pt>
                      <c:pt idx="10553">
                        <c:v>4.8668399999999999E-12</c:v>
                      </c:pt>
                      <c:pt idx="10554">
                        <c:v>3.4734700000000001E-12</c:v>
                      </c:pt>
                      <c:pt idx="10555">
                        <c:v>3.4734700000000001E-12</c:v>
                      </c:pt>
                      <c:pt idx="10556">
                        <c:v>3.4711499999999998E-12</c:v>
                      </c:pt>
                      <c:pt idx="10557">
                        <c:v>3.4711499999999998E-12</c:v>
                      </c:pt>
                      <c:pt idx="10558">
                        <c:v>4.7898099999999998E-12</c:v>
                      </c:pt>
                      <c:pt idx="10559">
                        <c:v>4.7898099999999998E-12</c:v>
                      </c:pt>
                      <c:pt idx="10560">
                        <c:v>3.6481000000000002E-12</c:v>
                      </c:pt>
                      <c:pt idx="10561">
                        <c:v>3.6481000000000002E-12</c:v>
                      </c:pt>
                      <c:pt idx="10562">
                        <c:v>3.46539E-12</c:v>
                      </c:pt>
                      <c:pt idx="10563">
                        <c:v>3.46539E-12</c:v>
                      </c:pt>
                      <c:pt idx="10564">
                        <c:v>3.5109500000000001E-12</c:v>
                      </c:pt>
                      <c:pt idx="10565">
                        <c:v>3.5109500000000001E-12</c:v>
                      </c:pt>
                      <c:pt idx="10566">
                        <c:v>4.6920799999999999E-12</c:v>
                      </c:pt>
                      <c:pt idx="10567">
                        <c:v>4.6920799999999999E-12</c:v>
                      </c:pt>
                      <c:pt idx="10568">
                        <c:v>3.4513599999999999E-12</c:v>
                      </c:pt>
                      <c:pt idx="10569">
                        <c:v>3.4513599999999999E-12</c:v>
                      </c:pt>
                      <c:pt idx="10570">
                        <c:v>3.6191600000000001E-12</c:v>
                      </c:pt>
                      <c:pt idx="10571">
                        <c:v>3.6191600000000001E-12</c:v>
                      </c:pt>
                      <c:pt idx="10572">
                        <c:v>3.5829199999999998E-12</c:v>
                      </c:pt>
                      <c:pt idx="10573">
                        <c:v>3.5829199999999998E-12</c:v>
                      </c:pt>
                      <c:pt idx="10574">
                        <c:v>1.29157E-10</c:v>
                      </c:pt>
                      <c:pt idx="10575">
                        <c:v>1.29157E-10</c:v>
                      </c:pt>
                      <c:pt idx="10576">
                        <c:v>3.5712800000000001E-12</c:v>
                      </c:pt>
                      <c:pt idx="10577">
                        <c:v>3.5712800000000001E-12</c:v>
                      </c:pt>
                      <c:pt idx="10578">
                        <c:v>3.68516E-12</c:v>
                      </c:pt>
                      <c:pt idx="10579">
                        <c:v>3.68516E-12</c:v>
                      </c:pt>
                      <c:pt idx="10580">
                        <c:v>3.44394E-12</c:v>
                      </c:pt>
                      <c:pt idx="10581">
                        <c:v>3.44394E-12</c:v>
                      </c:pt>
                      <c:pt idx="10582">
                        <c:v>5.1928999999999998E-12</c:v>
                      </c:pt>
                      <c:pt idx="10583">
                        <c:v>5.1928999999999998E-12</c:v>
                      </c:pt>
                      <c:pt idx="10584">
                        <c:v>3.3983799999999999E-12</c:v>
                      </c:pt>
                      <c:pt idx="10585">
                        <c:v>3.3983799999999999E-12</c:v>
                      </c:pt>
                      <c:pt idx="10586">
                        <c:v>3.4780599999999998E-12</c:v>
                      </c:pt>
                      <c:pt idx="10587">
                        <c:v>3.4780599999999998E-12</c:v>
                      </c:pt>
                      <c:pt idx="10588">
                        <c:v>3.8282700000000002E-12</c:v>
                      </c:pt>
                      <c:pt idx="10589">
                        <c:v>3.8282700000000002E-12</c:v>
                      </c:pt>
                      <c:pt idx="10590">
                        <c:v>3.61997E-12</c:v>
                      </c:pt>
                      <c:pt idx="10591">
                        <c:v>3.61997E-12</c:v>
                      </c:pt>
                      <c:pt idx="10592">
                        <c:v>3.6134999999999999E-12</c:v>
                      </c:pt>
                      <c:pt idx="10593">
                        <c:v>3.6134999999999999E-12</c:v>
                      </c:pt>
                      <c:pt idx="10594">
                        <c:v>4.75467E-12</c:v>
                      </c:pt>
                      <c:pt idx="10595">
                        <c:v>4.75467E-12</c:v>
                      </c:pt>
                      <c:pt idx="10596">
                        <c:v>3.7499400000000001E-12</c:v>
                      </c:pt>
                      <c:pt idx="10597">
                        <c:v>3.7499400000000001E-12</c:v>
                      </c:pt>
                      <c:pt idx="10598">
                        <c:v>3.4328199999999999E-12</c:v>
                      </c:pt>
                      <c:pt idx="10599">
                        <c:v>3.4328199999999999E-12</c:v>
                      </c:pt>
                      <c:pt idx="10600">
                        <c:v>3.9520999999999997E-12</c:v>
                      </c:pt>
                      <c:pt idx="10601">
                        <c:v>3.9520999999999997E-12</c:v>
                      </c:pt>
                      <c:pt idx="10602">
                        <c:v>3.5172299999999999E-12</c:v>
                      </c:pt>
                      <c:pt idx="10603">
                        <c:v>3.5172299999999999E-12</c:v>
                      </c:pt>
                      <c:pt idx="10604">
                        <c:v>3.5663999999999998E-12</c:v>
                      </c:pt>
                      <c:pt idx="10605">
                        <c:v>3.5663999999999998E-12</c:v>
                      </c:pt>
                      <c:pt idx="10606">
                        <c:v>3.6050400000000002E-12</c:v>
                      </c:pt>
                      <c:pt idx="10607">
                        <c:v>3.6050400000000002E-12</c:v>
                      </c:pt>
                      <c:pt idx="10608">
                        <c:v>4.9140000000000003E-12</c:v>
                      </c:pt>
                      <c:pt idx="10609">
                        <c:v>4.9140000000000003E-12</c:v>
                      </c:pt>
                      <c:pt idx="10610">
                        <c:v>3.4835699999999999E-12</c:v>
                      </c:pt>
                      <c:pt idx="10611">
                        <c:v>3.4835699999999999E-12</c:v>
                      </c:pt>
                      <c:pt idx="10612">
                        <c:v>3.5421899999999999E-12</c:v>
                      </c:pt>
                      <c:pt idx="10613">
                        <c:v>3.5421899999999999E-12</c:v>
                      </c:pt>
                      <c:pt idx="10614">
                        <c:v>3.6267600000000002E-12</c:v>
                      </c:pt>
                      <c:pt idx="10615">
                        <c:v>3.6267600000000002E-12</c:v>
                      </c:pt>
                      <c:pt idx="10616">
                        <c:v>3.7121599999999998E-12</c:v>
                      </c:pt>
                      <c:pt idx="10617">
                        <c:v>3.7121599999999998E-12</c:v>
                      </c:pt>
                      <c:pt idx="10618">
                        <c:v>3.5190699999999999E-12</c:v>
                      </c:pt>
                      <c:pt idx="10619">
                        <c:v>3.5190699999999999E-12</c:v>
                      </c:pt>
                      <c:pt idx="10620">
                        <c:v>3.7087299999999997E-12</c:v>
                      </c:pt>
                      <c:pt idx="10621">
                        <c:v>3.7087299999999997E-12</c:v>
                      </c:pt>
                      <c:pt idx="10622">
                        <c:v>3.8239500000000001E-12</c:v>
                      </c:pt>
                      <c:pt idx="10623">
                        <c:v>3.8239500000000001E-12</c:v>
                      </c:pt>
                      <c:pt idx="10624">
                        <c:v>3.44309E-12</c:v>
                      </c:pt>
                      <c:pt idx="10625">
                        <c:v>3.44309E-12</c:v>
                      </c:pt>
                      <c:pt idx="10626">
                        <c:v>4.7108199999999999E-12</c:v>
                      </c:pt>
                      <c:pt idx="10627">
                        <c:v>4.7108199999999999E-12</c:v>
                      </c:pt>
                      <c:pt idx="10628">
                        <c:v>4.8916799999999999E-11</c:v>
                      </c:pt>
                      <c:pt idx="10629">
                        <c:v>4.8916799999999999E-11</c:v>
                      </c:pt>
                      <c:pt idx="10630">
                        <c:v>3.9094999999999999E-12</c:v>
                      </c:pt>
                      <c:pt idx="10631">
                        <c:v>3.9094999999999999E-12</c:v>
                      </c:pt>
                      <c:pt idx="10632">
                        <c:v>4.1795700000000001E-12</c:v>
                      </c:pt>
                      <c:pt idx="10633">
                        <c:v>4.1795700000000001E-12</c:v>
                      </c:pt>
                      <c:pt idx="10634">
                        <c:v>3.41949E-12</c:v>
                      </c:pt>
                      <c:pt idx="10635">
                        <c:v>3.41949E-12</c:v>
                      </c:pt>
                      <c:pt idx="10636">
                        <c:v>5.2134299999999999E-12</c:v>
                      </c:pt>
                      <c:pt idx="10637">
                        <c:v>5.2134299999999999E-12</c:v>
                      </c:pt>
                      <c:pt idx="10638">
                        <c:v>3.4419199999999999E-12</c:v>
                      </c:pt>
                      <c:pt idx="10639">
                        <c:v>3.4419199999999999E-12</c:v>
                      </c:pt>
                      <c:pt idx="10640">
                        <c:v>4.1520999999999996E-12</c:v>
                      </c:pt>
                      <c:pt idx="10641">
                        <c:v>4.1520999999999996E-12</c:v>
                      </c:pt>
                      <c:pt idx="10642">
                        <c:v>3.4288700000000001E-12</c:v>
                      </c:pt>
                      <c:pt idx="10643">
                        <c:v>3.4288700000000001E-12</c:v>
                      </c:pt>
                      <c:pt idx="10644">
                        <c:v>3.4205600000000001E-12</c:v>
                      </c:pt>
                      <c:pt idx="10645">
                        <c:v>3.4205600000000001E-12</c:v>
                      </c:pt>
                      <c:pt idx="10646">
                        <c:v>3.38187E-12</c:v>
                      </c:pt>
                      <c:pt idx="10647">
                        <c:v>3.38187E-12</c:v>
                      </c:pt>
                      <c:pt idx="10648">
                        <c:v>3.4174999999999999E-12</c:v>
                      </c:pt>
                      <c:pt idx="10649">
                        <c:v>3.4174999999999999E-12</c:v>
                      </c:pt>
                      <c:pt idx="10650">
                        <c:v>3.5448400000000001E-12</c:v>
                      </c:pt>
                      <c:pt idx="10651">
                        <c:v>3.5448400000000001E-12</c:v>
                      </c:pt>
                      <c:pt idx="10652">
                        <c:v>3.41265E-12</c:v>
                      </c:pt>
                      <c:pt idx="10653">
                        <c:v>3.41265E-12</c:v>
                      </c:pt>
                      <c:pt idx="10654">
                        <c:v>3.7224999999999999E-12</c:v>
                      </c:pt>
                      <c:pt idx="10655">
                        <c:v>3.7224999999999999E-12</c:v>
                      </c:pt>
                      <c:pt idx="10656">
                        <c:v>3.6799399999999998E-12</c:v>
                      </c:pt>
                      <c:pt idx="10657">
                        <c:v>3.6799399999999998E-12</c:v>
                      </c:pt>
                      <c:pt idx="10658">
                        <c:v>3.3927299999999998E-12</c:v>
                      </c:pt>
                      <c:pt idx="10659">
                        <c:v>3.3927299999999998E-12</c:v>
                      </c:pt>
                      <c:pt idx="10660">
                        <c:v>3.4131700000000001E-12</c:v>
                      </c:pt>
                      <c:pt idx="10661">
                        <c:v>3.4131700000000001E-12</c:v>
                      </c:pt>
                      <c:pt idx="10662">
                        <c:v>3.7832500000000001E-12</c:v>
                      </c:pt>
                      <c:pt idx="10663">
                        <c:v>3.7832500000000001E-12</c:v>
                      </c:pt>
                      <c:pt idx="10664">
                        <c:v>3.7329E-12</c:v>
                      </c:pt>
                      <c:pt idx="10665">
                        <c:v>3.7329E-12</c:v>
                      </c:pt>
                      <c:pt idx="10666">
                        <c:v>3.5912200000000001E-12</c:v>
                      </c:pt>
                      <c:pt idx="10667">
                        <c:v>3.5912200000000001E-12</c:v>
                      </c:pt>
                      <c:pt idx="10668">
                        <c:v>3.3843800000000002E-12</c:v>
                      </c:pt>
                      <c:pt idx="10669">
                        <c:v>3.3843800000000002E-12</c:v>
                      </c:pt>
                      <c:pt idx="10670">
                        <c:v>3.81792E-12</c:v>
                      </c:pt>
                      <c:pt idx="10671">
                        <c:v>3.81792E-12</c:v>
                      </c:pt>
                      <c:pt idx="10672">
                        <c:v>3.68126E-12</c:v>
                      </c:pt>
                      <c:pt idx="10673">
                        <c:v>3.68126E-12</c:v>
                      </c:pt>
                      <c:pt idx="10674">
                        <c:v>3.4412900000000002E-12</c:v>
                      </c:pt>
                      <c:pt idx="10675">
                        <c:v>3.4412900000000002E-12</c:v>
                      </c:pt>
                      <c:pt idx="10676">
                        <c:v>4.9400899999999998E-12</c:v>
                      </c:pt>
                      <c:pt idx="10677">
                        <c:v>4.9400899999999998E-12</c:v>
                      </c:pt>
                      <c:pt idx="10678">
                        <c:v>3.4272000000000002E-12</c:v>
                      </c:pt>
                      <c:pt idx="10679">
                        <c:v>3.4272000000000002E-12</c:v>
                      </c:pt>
                      <c:pt idx="10680">
                        <c:v>3.60222E-12</c:v>
                      </c:pt>
                      <c:pt idx="10681">
                        <c:v>3.60222E-12</c:v>
                      </c:pt>
                      <c:pt idx="10682">
                        <c:v>3.4527899999999999E-12</c:v>
                      </c:pt>
                      <c:pt idx="10683">
                        <c:v>3.4527899999999999E-12</c:v>
                      </c:pt>
                      <c:pt idx="10684">
                        <c:v>3.46559E-12</c:v>
                      </c:pt>
                      <c:pt idx="10685">
                        <c:v>3.46559E-12</c:v>
                      </c:pt>
                      <c:pt idx="10686">
                        <c:v>3.59261E-12</c:v>
                      </c:pt>
                      <c:pt idx="10687">
                        <c:v>3.59261E-12</c:v>
                      </c:pt>
                      <c:pt idx="10688">
                        <c:v>3.5072699999999999E-12</c:v>
                      </c:pt>
                      <c:pt idx="10689">
                        <c:v>3.5072699999999999E-12</c:v>
                      </c:pt>
                      <c:pt idx="10690">
                        <c:v>3.6337600000000001E-12</c:v>
                      </c:pt>
                      <c:pt idx="10691">
                        <c:v>3.6337600000000001E-12</c:v>
                      </c:pt>
                      <c:pt idx="10692">
                        <c:v>3.6211400000000001E-12</c:v>
                      </c:pt>
                      <c:pt idx="10693">
                        <c:v>3.6211400000000001E-12</c:v>
                      </c:pt>
                      <c:pt idx="10694">
                        <c:v>5.0175899999999998E-12</c:v>
                      </c:pt>
                      <c:pt idx="10695">
                        <c:v>5.0175899999999998E-12</c:v>
                      </c:pt>
                      <c:pt idx="10696">
                        <c:v>3.6469400000000002E-12</c:v>
                      </c:pt>
                      <c:pt idx="10697">
                        <c:v>3.6469400000000002E-12</c:v>
                      </c:pt>
                      <c:pt idx="10698">
                        <c:v>3.42657E-12</c:v>
                      </c:pt>
                      <c:pt idx="10699">
                        <c:v>3.42657E-12</c:v>
                      </c:pt>
                      <c:pt idx="10700">
                        <c:v>3.5732300000000001E-12</c:v>
                      </c:pt>
                      <c:pt idx="10701">
                        <c:v>3.5732300000000001E-12</c:v>
                      </c:pt>
                      <c:pt idx="10702">
                        <c:v>3.44076E-12</c:v>
                      </c:pt>
                      <c:pt idx="10703">
                        <c:v>3.44076E-12</c:v>
                      </c:pt>
                      <c:pt idx="10704">
                        <c:v>3.5197E-12</c:v>
                      </c:pt>
                      <c:pt idx="10705">
                        <c:v>3.5197E-12</c:v>
                      </c:pt>
                      <c:pt idx="10706">
                        <c:v>4.6487400000000002E-12</c:v>
                      </c:pt>
                      <c:pt idx="10707">
                        <c:v>4.6487400000000002E-12</c:v>
                      </c:pt>
                      <c:pt idx="10708">
                        <c:v>4.6495199999999998E-12</c:v>
                      </c:pt>
                      <c:pt idx="10709">
                        <c:v>4.6495199999999998E-12</c:v>
                      </c:pt>
                      <c:pt idx="10710">
                        <c:v>5.7160100000000004E-12</c:v>
                      </c:pt>
                      <c:pt idx="10711">
                        <c:v>5.7160100000000004E-12</c:v>
                      </c:pt>
                      <c:pt idx="10712">
                        <c:v>3.6323600000000001E-12</c:v>
                      </c:pt>
                      <c:pt idx="10713">
                        <c:v>3.6323600000000001E-12</c:v>
                      </c:pt>
                      <c:pt idx="10714">
                        <c:v>3.3908000000000001E-12</c:v>
                      </c:pt>
                      <c:pt idx="10715">
                        <c:v>3.3908000000000001E-12</c:v>
                      </c:pt>
                      <c:pt idx="10716">
                        <c:v>5.0131000000000001E-12</c:v>
                      </c:pt>
                      <c:pt idx="10717">
                        <c:v>5.0131000000000001E-12</c:v>
                      </c:pt>
                      <c:pt idx="10718">
                        <c:v>3.46515E-12</c:v>
                      </c:pt>
                      <c:pt idx="10719">
                        <c:v>3.46515E-12</c:v>
                      </c:pt>
                      <c:pt idx="10720">
                        <c:v>3.3920799999999998E-12</c:v>
                      </c:pt>
                      <c:pt idx="10721">
                        <c:v>3.3920799999999998E-12</c:v>
                      </c:pt>
                      <c:pt idx="10722">
                        <c:v>3.4182499999999999E-12</c:v>
                      </c:pt>
                      <c:pt idx="10723">
                        <c:v>3.4182499999999999E-12</c:v>
                      </c:pt>
                      <c:pt idx="10724">
                        <c:v>3.6879900000000003E-12</c:v>
                      </c:pt>
                      <c:pt idx="10725">
                        <c:v>3.6879900000000003E-12</c:v>
                      </c:pt>
                      <c:pt idx="10726">
                        <c:v>3.41005E-12</c:v>
                      </c:pt>
                      <c:pt idx="10727">
                        <c:v>3.41005E-12</c:v>
                      </c:pt>
                      <c:pt idx="10728">
                        <c:v>3.5288899999999999E-12</c:v>
                      </c:pt>
                      <c:pt idx="10729">
                        <c:v>3.5288899999999999E-12</c:v>
                      </c:pt>
                      <c:pt idx="10730">
                        <c:v>3.5754600000000002E-12</c:v>
                      </c:pt>
                      <c:pt idx="10731">
                        <c:v>3.5754600000000002E-12</c:v>
                      </c:pt>
                      <c:pt idx="10732">
                        <c:v>3.5313499999999999E-12</c:v>
                      </c:pt>
                      <c:pt idx="10733">
                        <c:v>3.5313499999999999E-12</c:v>
                      </c:pt>
                      <c:pt idx="10734">
                        <c:v>3.5493399999999999E-12</c:v>
                      </c:pt>
                      <c:pt idx="10735">
                        <c:v>3.5493399999999999E-12</c:v>
                      </c:pt>
                      <c:pt idx="10736">
                        <c:v>4.0602E-12</c:v>
                      </c:pt>
                      <c:pt idx="10737">
                        <c:v>4.0602E-12</c:v>
                      </c:pt>
                      <c:pt idx="10738">
                        <c:v>3.4136800000000001E-12</c:v>
                      </c:pt>
                      <c:pt idx="10739">
                        <c:v>3.4136800000000001E-12</c:v>
                      </c:pt>
                      <c:pt idx="10740">
                        <c:v>5.1871900000000002E-12</c:v>
                      </c:pt>
                      <c:pt idx="10741">
                        <c:v>5.1871900000000002E-12</c:v>
                      </c:pt>
                      <c:pt idx="10742">
                        <c:v>3.6593100000000001E-12</c:v>
                      </c:pt>
                      <c:pt idx="10743">
                        <c:v>3.6593100000000001E-12</c:v>
                      </c:pt>
                      <c:pt idx="10744">
                        <c:v>3.56867E-12</c:v>
                      </c:pt>
                      <c:pt idx="10745">
                        <c:v>3.56867E-12</c:v>
                      </c:pt>
                      <c:pt idx="10746">
                        <c:v>4.7164000000000004E-12</c:v>
                      </c:pt>
                      <c:pt idx="10747">
                        <c:v>4.7164000000000004E-12</c:v>
                      </c:pt>
                      <c:pt idx="10748">
                        <c:v>3.4584900000000001E-12</c:v>
                      </c:pt>
                      <c:pt idx="10749">
                        <c:v>3.4584900000000001E-12</c:v>
                      </c:pt>
                      <c:pt idx="10750">
                        <c:v>3.58519E-12</c:v>
                      </c:pt>
                      <c:pt idx="10751">
                        <c:v>3.58519E-12</c:v>
                      </c:pt>
                      <c:pt idx="10752">
                        <c:v>3.47195E-12</c:v>
                      </c:pt>
                      <c:pt idx="10753">
                        <c:v>3.47195E-12</c:v>
                      </c:pt>
                      <c:pt idx="10754">
                        <c:v>3.4709099999999998E-12</c:v>
                      </c:pt>
                      <c:pt idx="10755">
                        <c:v>3.4709099999999998E-12</c:v>
                      </c:pt>
                      <c:pt idx="10756">
                        <c:v>5.2044499999999997E-12</c:v>
                      </c:pt>
                      <c:pt idx="10757">
                        <c:v>5.2044499999999997E-12</c:v>
                      </c:pt>
                      <c:pt idx="10758">
                        <c:v>1.20511E-11</c:v>
                      </c:pt>
                      <c:pt idx="10759">
                        <c:v>1.20511E-11</c:v>
                      </c:pt>
                      <c:pt idx="10760">
                        <c:v>3.6229900000000001E-12</c:v>
                      </c:pt>
                      <c:pt idx="10761">
                        <c:v>3.6229900000000001E-12</c:v>
                      </c:pt>
                      <c:pt idx="10762">
                        <c:v>3.7198700000000004E-12</c:v>
                      </c:pt>
                      <c:pt idx="10763">
                        <c:v>3.7198700000000004E-12</c:v>
                      </c:pt>
                      <c:pt idx="10764">
                        <c:v>3.5992900000000001E-12</c:v>
                      </c:pt>
                      <c:pt idx="10765">
                        <c:v>3.5992900000000001E-12</c:v>
                      </c:pt>
                      <c:pt idx="10766">
                        <c:v>3.4296699999999999E-12</c:v>
                      </c:pt>
                      <c:pt idx="10767">
                        <c:v>3.4296699999999999E-12</c:v>
                      </c:pt>
                      <c:pt idx="10768">
                        <c:v>3.5703300000000002E-12</c:v>
                      </c:pt>
                      <c:pt idx="10769">
                        <c:v>3.5703300000000002E-12</c:v>
                      </c:pt>
                      <c:pt idx="10770">
                        <c:v>3.4253899999999998E-12</c:v>
                      </c:pt>
                      <c:pt idx="10771">
                        <c:v>3.4253899999999998E-12</c:v>
                      </c:pt>
                      <c:pt idx="10772">
                        <c:v>3.48505E-12</c:v>
                      </c:pt>
                      <c:pt idx="10773">
                        <c:v>3.48505E-12</c:v>
                      </c:pt>
                      <c:pt idx="10774">
                        <c:v>4.7040000000000002E-12</c:v>
                      </c:pt>
                      <c:pt idx="10775">
                        <c:v>4.7040000000000002E-12</c:v>
                      </c:pt>
                      <c:pt idx="10776">
                        <c:v>3.4228299999999999E-12</c:v>
                      </c:pt>
                      <c:pt idx="10777">
                        <c:v>3.4228299999999999E-12</c:v>
                      </c:pt>
                      <c:pt idx="10778">
                        <c:v>3.7526100000000001E-12</c:v>
                      </c:pt>
                      <c:pt idx="10779">
                        <c:v>3.7526100000000001E-12</c:v>
                      </c:pt>
                      <c:pt idx="10780">
                        <c:v>3.8749900000000002E-12</c:v>
                      </c:pt>
                      <c:pt idx="10781">
                        <c:v>3.8749900000000002E-12</c:v>
                      </c:pt>
                      <c:pt idx="10782">
                        <c:v>5.4489099999999996E-12</c:v>
                      </c:pt>
                      <c:pt idx="10783">
                        <c:v>5.4489099999999996E-12</c:v>
                      </c:pt>
                      <c:pt idx="10784">
                        <c:v>3.4450299999999999E-12</c:v>
                      </c:pt>
                      <c:pt idx="10785">
                        <c:v>3.4450299999999999E-12</c:v>
                      </c:pt>
                      <c:pt idx="10786">
                        <c:v>3.5184800000000002E-12</c:v>
                      </c:pt>
                      <c:pt idx="10787">
                        <c:v>3.5184800000000002E-12</c:v>
                      </c:pt>
                      <c:pt idx="10788">
                        <c:v>3.4706000000000002E-12</c:v>
                      </c:pt>
                      <c:pt idx="10789">
                        <c:v>3.4706000000000002E-12</c:v>
                      </c:pt>
                      <c:pt idx="10790">
                        <c:v>3.4083999999999999E-12</c:v>
                      </c:pt>
                      <c:pt idx="10791">
                        <c:v>3.4083999999999999E-12</c:v>
                      </c:pt>
                      <c:pt idx="10792">
                        <c:v>3.3754800000000001E-12</c:v>
                      </c:pt>
                      <c:pt idx="10793">
                        <c:v>3.3754800000000001E-12</c:v>
                      </c:pt>
                      <c:pt idx="10794">
                        <c:v>3.38553E-12</c:v>
                      </c:pt>
                      <c:pt idx="10795">
                        <c:v>3.38553E-12</c:v>
                      </c:pt>
                      <c:pt idx="10796">
                        <c:v>3.4249400000000001E-12</c:v>
                      </c:pt>
                      <c:pt idx="10797">
                        <c:v>3.4249400000000001E-12</c:v>
                      </c:pt>
                      <c:pt idx="10798">
                        <c:v>3.7949799999999996E-12</c:v>
                      </c:pt>
                      <c:pt idx="10799">
                        <c:v>3.7949799999999996E-12</c:v>
                      </c:pt>
                      <c:pt idx="10800">
                        <c:v>3.6752299999999999E-12</c:v>
                      </c:pt>
                      <c:pt idx="10801">
                        <c:v>3.6752299999999999E-12</c:v>
                      </c:pt>
                      <c:pt idx="10802">
                        <c:v>3.4363099999999999E-12</c:v>
                      </c:pt>
                      <c:pt idx="10803">
                        <c:v>3.4363099999999999E-12</c:v>
                      </c:pt>
                      <c:pt idx="10804">
                        <c:v>3.4423800000000001E-12</c:v>
                      </c:pt>
                      <c:pt idx="10805">
                        <c:v>3.4423800000000001E-12</c:v>
                      </c:pt>
                      <c:pt idx="10806">
                        <c:v>3.4651600000000002E-12</c:v>
                      </c:pt>
                      <c:pt idx="10807">
                        <c:v>3.4651600000000002E-12</c:v>
                      </c:pt>
                      <c:pt idx="10808">
                        <c:v>3.65609E-12</c:v>
                      </c:pt>
                      <c:pt idx="10809">
                        <c:v>3.65609E-12</c:v>
                      </c:pt>
                      <c:pt idx="10810">
                        <c:v>3.51282E-12</c:v>
                      </c:pt>
                      <c:pt idx="10811">
                        <c:v>3.51282E-12</c:v>
                      </c:pt>
                      <c:pt idx="10812">
                        <c:v>3.44442E-12</c:v>
                      </c:pt>
                      <c:pt idx="10813">
                        <c:v>3.44442E-12</c:v>
                      </c:pt>
                      <c:pt idx="10814">
                        <c:v>3.4676699999999999E-12</c:v>
                      </c:pt>
                      <c:pt idx="10815">
                        <c:v>3.4676699999999999E-12</c:v>
                      </c:pt>
                      <c:pt idx="10816">
                        <c:v>4.6985200000000001E-12</c:v>
                      </c:pt>
                      <c:pt idx="10817">
                        <c:v>4.6985200000000001E-12</c:v>
                      </c:pt>
                      <c:pt idx="10818">
                        <c:v>3.4592800000000002E-12</c:v>
                      </c:pt>
                      <c:pt idx="10819">
                        <c:v>3.4592800000000002E-12</c:v>
                      </c:pt>
                      <c:pt idx="10820">
                        <c:v>3.6040800000000001E-12</c:v>
                      </c:pt>
                      <c:pt idx="10821">
                        <c:v>3.6040800000000001E-12</c:v>
                      </c:pt>
                      <c:pt idx="10822">
                        <c:v>3.57469E-12</c:v>
                      </c:pt>
                      <c:pt idx="10823">
                        <c:v>3.57469E-12</c:v>
                      </c:pt>
                      <c:pt idx="10824">
                        <c:v>4.0407900000000002E-12</c:v>
                      </c:pt>
                      <c:pt idx="10825">
                        <c:v>4.0407900000000002E-12</c:v>
                      </c:pt>
                      <c:pt idx="10826">
                        <c:v>3.8654100000000002E-12</c:v>
                      </c:pt>
                      <c:pt idx="10827">
                        <c:v>3.8654100000000002E-12</c:v>
                      </c:pt>
                      <c:pt idx="10828">
                        <c:v>3.4538000000000001E-12</c:v>
                      </c:pt>
                      <c:pt idx="10829">
                        <c:v>3.4538000000000001E-12</c:v>
                      </c:pt>
                      <c:pt idx="10830">
                        <c:v>3.46487E-12</c:v>
                      </c:pt>
                      <c:pt idx="10831">
                        <c:v>3.46487E-12</c:v>
                      </c:pt>
                      <c:pt idx="10832">
                        <c:v>3.6000500000000002E-12</c:v>
                      </c:pt>
                      <c:pt idx="10833">
                        <c:v>3.6000500000000002E-12</c:v>
                      </c:pt>
                      <c:pt idx="10834">
                        <c:v>3.8958899999999999E-12</c:v>
                      </c:pt>
                      <c:pt idx="10835">
                        <c:v>3.8958899999999999E-12</c:v>
                      </c:pt>
                      <c:pt idx="10836">
                        <c:v>3.4926900000000001E-12</c:v>
                      </c:pt>
                      <c:pt idx="10837">
                        <c:v>3.4926900000000001E-12</c:v>
                      </c:pt>
                      <c:pt idx="10838">
                        <c:v>3.5468000000000002E-12</c:v>
                      </c:pt>
                      <c:pt idx="10839">
                        <c:v>3.5468000000000002E-12</c:v>
                      </c:pt>
                      <c:pt idx="10840">
                        <c:v>3.9053199999999998E-12</c:v>
                      </c:pt>
                      <c:pt idx="10841">
                        <c:v>3.9053199999999998E-12</c:v>
                      </c:pt>
                      <c:pt idx="10842">
                        <c:v>3.9945600000000003E-12</c:v>
                      </c:pt>
                      <c:pt idx="10843">
                        <c:v>3.9945600000000003E-12</c:v>
                      </c:pt>
                      <c:pt idx="10844">
                        <c:v>3.3878399999999998E-12</c:v>
                      </c:pt>
                      <c:pt idx="10845">
                        <c:v>3.3878399999999998E-12</c:v>
                      </c:pt>
                      <c:pt idx="10846">
                        <c:v>6.8601599999999997E-12</c:v>
                      </c:pt>
                      <c:pt idx="10847">
                        <c:v>6.8601599999999997E-12</c:v>
                      </c:pt>
                      <c:pt idx="10848">
                        <c:v>3.6130400000000001E-12</c:v>
                      </c:pt>
                      <c:pt idx="10849">
                        <c:v>3.6130400000000001E-12</c:v>
                      </c:pt>
                      <c:pt idx="10850">
                        <c:v>4.5713999999999997E-12</c:v>
                      </c:pt>
                      <c:pt idx="10851">
                        <c:v>4.5713999999999997E-12</c:v>
                      </c:pt>
                      <c:pt idx="10852">
                        <c:v>5.1030799999999997E-12</c:v>
                      </c:pt>
                      <c:pt idx="10853">
                        <c:v>5.1030799999999997E-12</c:v>
                      </c:pt>
                      <c:pt idx="10854">
                        <c:v>8.2843700000000002E-12</c:v>
                      </c:pt>
                      <c:pt idx="10855">
                        <c:v>8.2843700000000002E-12</c:v>
                      </c:pt>
                      <c:pt idx="10856">
                        <c:v>3.4306999999999999E-12</c:v>
                      </c:pt>
                      <c:pt idx="10857">
                        <c:v>3.4306999999999999E-12</c:v>
                      </c:pt>
                      <c:pt idx="10858">
                        <c:v>3.4292E-12</c:v>
                      </c:pt>
                      <c:pt idx="10859">
                        <c:v>3.4292E-12</c:v>
                      </c:pt>
                      <c:pt idx="10860">
                        <c:v>3.42414E-12</c:v>
                      </c:pt>
                      <c:pt idx="10861">
                        <c:v>3.42414E-12</c:v>
                      </c:pt>
                      <c:pt idx="10862">
                        <c:v>3.4684599999999999E-12</c:v>
                      </c:pt>
                      <c:pt idx="10863">
                        <c:v>3.4684599999999999E-12</c:v>
                      </c:pt>
                      <c:pt idx="10864">
                        <c:v>3.4087900000000001E-12</c:v>
                      </c:pt>
                      <c:pt idx="10865">
                        <c:v>3.4087900000000001E-12</c:v>
                      </c:pt>
                      <c:pt idx="10866">
                        <c:v>3.5658100000000001E-12</c:v>
                      </c:pt>
                      <c:pt idx="10867">
                        <c:v>3.5658100000000001E-12</c:v>
                      </c:pt>
                      <c:pt idx="10868">
                        <c:v>3.4288799999999998E-12</c:v>
                      </c:pt>
                      <c:pt idx="10869">
                        <c:v>3.4288799999999998E-12</c:v>
                      </c:pt>
                      <c:pt idx="10870">
                        <c:v>3.4812799999999999E-12</c:v>
                      </c:pt>
                      <c:pt idx="10871">
                        <c:v>3.4812799999999999E-12</c:v>
                      </c:pt>
                      <c:pt idx="10872">
                        <c:v>3.4024799999999999E-12</c:v>
                      </c:pt>
                      <c:pt idx="10873">
                        <c:v>3.4024799999999999E-12</c:v>
                      </c:pt>
                      <c:pt idx="10874">
                        <c:v>3.4510700000000002E-12</c:v>
                      </c:pt>
                      <c:pt idx="10875">
                        <c:v>3.4510700000000002E-12</c:v>
                      </c:pt>
                      <c:pt idx="10876">
                        <c:v>3.55123E-12</c:v>
                      </c:pt>
                      <c:pt idx="10877">
                        <c:v>3.55123E-12</c:v>
                      </c:pt>
                      <c:pt idx="10878">
                        <c:v>3.5397999999999999E-12</c:v>
                      </c:pt>
                      <c:pt idx="10879">
                        <c:v>3.5397999999999999E-12</c:v>
                      </c:pt>
                      <c:pt idx="10880">
                        <c:v>5.3016300000000003E-12</c:v>
                      </c:pt>
                      <c:pt idx="10881">
                        <c:v>5.3016300000000003E-12</c:v>
                      </c:pt>
                      <c:pt idx="10882">
                        <c:v>3.6492999999999998E-12</c:v>
                      </c:pt>
                      <c:pt idx="10883">
                        <c:v>3.6492999999999998E-12</c:v>
                      </c:pt>
                      <c:pt idx="10884">
                        <c:v>3.57387E-12</c:v>
                      </c:pt>
                      <c:pt idx="10885">
                        <c:v>3.57387E-12</c:v>
                      </c:pt>
                      <c:pt idx="10886">
                        <c:v>3.42862E-12</c:v>
                      </c:pt>
                      <c:pt idx="10887">
                        <c:v>3.42862E-12</c:v>
                      </c:pt>
                      <c:pt idx="10888">
                        <c:v>3.6391300000000001E-12</c:v>
                      </c:pt>
                      <c:pt idx="10889">
                        <c:v>3.6391300000000001E-12</c:v>
                      </c:pt>
                      <c:pt idx="10890">
                        <c:v>3.48823E-12</c:v>
                      </c:pt>
                      <c:pt idx="10891">
                        <c:v>3.48823E-12</c:v>
                      </c:pt>
                      <c:pt idx="10892">
                        <c:v>3.5318500000000001E-12</c:v>
                      </c:pt>
                      <c:pt idx="10893">
                        <c:v>3.5318500000000001E-12</c:v>
                      </c:pt>
                      <c:pt idx="10894">
                        <c:v>3.3547099999999999E-12</c:v>
                      </c:pt>
                      <c:pt idx="10895">
                        <c:v>3.3547099999999999E-12</c:v>
                      </c:pt>
                      <c:pt idx="10896">
                        <c:v>3.3832599999999999E-12</c:v>
                      </c:pt>
                      <c:pt idx="10897">
                        <c:v>3.3832599999999999E-12</c:v>
                      </c:pt>
                      <c:pt idx="10898">
                        <c:v>3.4029100000000001E-12</c:v>
                      </c:pt>
                      <c:pt idx="10899">
                        <c:v>3.4029100000000001E-12</c:v>
                      </c:pt>
                      <c:pt idx="10900">
                        <c:v>3.39333E-12</c:v>
                      </c:pt>
                      <c:pt idx="10901">
                        <c:v>3.39333E-12</c:v>
                      </c:pt>
                      <c:pt idx="10902">
                        <c:v>3.43457E-12</c:v>
                      </c:pt>
                      <c:pt idx="10903">
                        <c:v>3.43457E-12</c:v>
                      </c:pt>
                      <c:pt idx="10904">
                        <c:v>3.5127000000000002E-12</c:v>
                      </c:pt>
                      <c:pt idx="10905">
                        <c:v>3.5127000000000002E-12</c:v>
                      </c:pt>
                      <c:pt idx="10906">
                        <c:v>4.9626599999999998E-12</c:v>
                      </c:pt>
                      <c:pt idx="10907">
                        <c:v>4.9626599999999998E-12</c:v>
                      </c:pt>
                      <c:pt idx="10908">
                        <c:v>3.6569400000000004E-12</c:v>
                      </c:pt>
                      <c:pt idx="10909">
                        <c:v>3.6569400000000004E-12</c:v>
                      </c:pt>
                      <c:pt idx="10910">
                        <c:v>3.6843700000000004E-12</c:v>
                      </c:pt>
                      <c:pt idx="10911">
                        <c:v>3.6843700000000004E-12</c:v>
                      </c:pt>
                      <c:pt idx="10912">
                        <c:v>3.7218699999999998E-12</c:v>
                      </c:pt>
                      <c:pt idx="10913">
                        <c:v>3.7218699999999998E-12</c:v>
                      </c:pt>
                      <c:pt idx="10914">
                        <c:v>3.3692399999999999E-12</c:v>
                      </c:pt>
                      <c:pt idx="10915">
                        <c:v>3.3692399999999999E-12</c:v>
                      </c:pt>
                      <c:pt idx="10916">
                        <c:v>3.6548800000000003E-12</c:v>
                      </c:pt>
                      <c:pt idx="10917">
                        <c:v>3.6548800000000003E-12</c:v>
                      </c:pt>
                      <c:pt idx="10918">
                        <c:v>3.37219E-12</c:v>
                      </c:pt>
                      <c:pt idx="10919">
                        <c:v>3.37219E-12</c:v>
                      </c:pt>
                      <c:pt idx="10920">
                        <c:v>5.3251799999999997E-12</c:v>
                      </c:pt>
                      <c:pt idx="10921">
                        <c:v>5.3251799999999997E-12</c:v>
                      </c:pt>
                      <c:pt idx="10922">
                        <c:v>3.6506699999999998E-12</c:v>
                      </c:pt>
                      <c:pt idx="10923">
                        <c:v>3.6506699999999998E-12</c:v>
                      </c:pt>
                      <c:pt idx="10924">
                        <c:v>3.5077000000000001E-12</c:v>
                      </c:pt>
                      <c:pt idx="10925">
                        <c:v>3.5077000000000001E-12</c:v>
                      </c:pt>
                      <c:pt idx="10926">
                        <c:v>3.5472000000000001E-12</c:v>
                      </c:pt>
                      <c:pt idx="10927">
                        <c:v>3.5472000000000001E-12</c:v>
                      </c:pt>
                      <c:pt idx="10928">
                        <c:v>3.3918399999999998E-12</c:v>
                      </c:pt>
                      <c:pt idx="10929">
                        <c:v>3.3918399999999998E-12</c:v>
                      </c:pt>
                      <c:pt idx="10930">
                        <c:v>3.55376E-12</c:v>
                      </c:pt>
                      <c:pt idx="10931">
                        <c:v>3.55376E-12</c:v>
                      </c:pt>
                      <c:pt idx="10932">
                        <c:v>3.3821200000000001E-12</c:v>
                      </c:pt>
                      <c:pt idx="10933">
                        <c:v>3.3821200000000001E-12</c:v>
                      </c:pt>
                      <c:pt idx="10934">
                        <c:v>3.47031E-12</c:v>
                      </c:pt>
                      <c:pt idx="10935">
                        <c:v>3.47031E-12</c:v>
                      </c:pt>
                      <c:pt idx="10936">
                        <c:v>3.44952E-12</c:v>
                      </c:pt>
                      <c:pt idx="10937">
                        <c:v>3.44952E-12</c:v>
                      </c:pt>
                      <c:pt idx="10938">
                        <c:v>4.7832800000000002E-12</c:v>
                      </c:pt>
                      <c:pt idx="10939">
                        <c:v>4.7832800000000002E-12</c:v>
                      </c:pt>
                      <c:pt idx="10940">
                        <c:v>3.4094500000000002E-12</c:v>
                      </c:pt>
                      <c:pt idx="10941">
                        <c:v>3.4094500000000002E-12</c:v>
                      </c:pt>
                      <c:pt idx="10942">
                        <c:v>3.7982699999999997E-12</c:v>
                      </c:pt>
                      <c:pt idx="10943">
                        <c:v>3.7982699999999997E-12</c:v>
                      </c:pt>
                      <c:pt idx="10944">
                        <c:v>3.3650200000000001E-12</c:v>
                      </c:pt>
                      <c:pt idx="10945">
                        <c:v>3.3650200000000001E-12</c:v>
                      </c:pt>
                      <c:pt idx="10946">
                        <c:v>3.3828799999999998E-12</c:v>
                      </c:pt>
                      <c:pt idx="10947">
                        <c:v>3.3828799999999998E-12</c:v>
                      </c:pt>
                      <c:pt idx="10948">
                        <c:v>3.39507E-12</c:v>
                      </c:pt>
                      <c:pt idx="10949">
                        <c:v>3.39507E-12</c:v>
                      </c:pt>
                      <c:pt idx="10950">
                        <c:v>3.3880799999999998E-12</c:v>
                      </c:pt>
                      <c:pt idx="10951">
                        <c:v>3.3880799999999998E-12</c:v>
                      </c:pt>
                      <c:pt idx="10952">
                        <c:v>3.46316E-12</c:v>
                      </c:pt>
                      <c:pt idx="10953">
                        <c:v>3.46316E-12</c:v>
                      </c:pt>
                      <c:pt idx="10954">
                        <c:v>3.3916799999999999E-12</c:v>
                      </c:pt>
                      <c:pt idx="10955">
                        <c:v>3.3916799999999999E-12</c:v>
                      </c:pt>
                      <c:pt idx="10956">
                        <c:v>3.6340799999999998E-12</c:v>
                      </c:pt>
                      <c:pt idx="10957">
                        <c:v>3.6340799999999998E-12</c:v>
                      </c:pt>
                      <c:pt idx="10958">
                        <c:v>3.6834899999999997E-12</c:v>
                      </c:pt>
                      <c:pt idx="10959">
                        <c:v>3.6834899999999997E-12</c:v>
                      </c:pt>
                      <c:pt idx="10960">
                        <c:v>3.6867799999999998E-12</c:v>
                      </c:pt>
                      <c:pt idx="10961">
                        <c:v>3.6867799999999998E-12</c:v>
                      </c:pt>
                      <c:pt idx="10962">
                        <c:v>3.5554999999999999E-12</c:v>
                      </c:pt>
                      <c:pt idx="10963">
                        <c:v>3.5554999999999999E-12</c:v>
                      </c:pt>
                      <c:pt idx="10964">
                        <c:v>3.36614E-12</c:v>
                      </c:pt>
                      <c:pt idx="10965">
                        <c:v>3.36614E-12</c:v>
                      </c:pt>
                      <c:pt idx="10966">
                        <c:v>8.3413199999999998E-12</c:v>
                      </c:pt>
                      <c:pt idx="10967">
                        <c:v>8.3413199999999998E-12</c:v>
                      </c:pt>
                      <c:pt idx="10968">
                        <c:v>3.49719E-12</c:v>
                      </c:pt>
                      <c:pt idx="10969">
                        <c:v>3.49719E-12</c:v>
                      </c:pt>
                      <c:pt idx="10970">
                        <c:v>3.5885599999999998E-12</c:v>
                      </c:pt>
                      <c:pt idx="10971">
                        <c:v>3.5885599999999998E-12</c:v>
                      </c:pt>
                      <c:pt idx="10972">
                        <c:v>3.4907499999999998E-12</c:v>
                      </c:pt>
                      <c:pt idx="10973">
                        <c:v>3.4907499999999998E-12</c:v>
                      </c:pt>
                      <c:pt idx="10974">
                        <c:v>3.5332699999999999E-12</c:v>
                      </c:pt>
                      <c:pt idx="10975">
                        <c:v>3.5332699999999999E-12</c:v>
                      </c:pt>
                      <c:pt idx="10976">
                        <c:v>3.3648800000000001E-12</c:v>
                      </c:pt>
                      <c:pt idx="10977">
                        <c:v>3.3648800000000001E-12</c:v>
                      </c:pt>
                      <c:pt idx="10978">
                        <c:v>3.4254699999999999E-12</c:v>
                      </c:pt>
                      <c:pt idx="10979">
                        <c:v>3.4254699999999999E-12</c:v>
                      </c:pt>
                      <c:pt idx="10980">
                        <c:v>3.6525799999999998E-12</c:v>
                      </c:pt>
                      <c:pt idx="10981">
                        <c:v>3.6525799999999998E-12</c:v>
                      </c:pt>
                      <c:pt idx="10982">
                        <c:v>3.4062600000000001E-12</c:v>
                      </c:pt>
                      <c:pt idx="10983">
                        <c:v>3.4062600000000001E-12</c:v>
                      </c:pt>
                      <c:pt idx="10984">
                        <c:v>3.63201E-12</c:v>
                      </c:pt>
                      <c:pt idx="10985">
                        <c:v>3.63201E-12</c:v>
                      </c:pt>
                      <c:pt idx="10986">
                        <c:v>3.6887499999999996E-12</c:v>
                      </c:pt>
                      <c:pt idx="10987">
                        <c:v>3.6887499999999996E-12</c:v>
                      </c:pt>
                      <c:pt idx="10988">
                        <c:v>3.7731599999999996E-12</c:v>
                      </c:pt>
                      <c:pt idx="10989">
                        <c:v>3.7731599999999996E-12</c:v>
                      </c:pt>
                      <c:pt idx="10990">
                        <c:v>3.4332599999999999E-12</c:v>
                      </c:pt>
                      <c:pt idx="10991">
                        <c:v>3.4332599999999999E-12</c:v>
                      </c:pt>
                      <c:pt idx="10992">
                        <c:v>8.7331199999999998E-12</c:v>
                      </c:pt>
                      <c:pt idx="10993">
                        <c:v>8.7331199999999998E-12</c:v>
                      </c:pt>
                      <c:pt idx="10994">
                        <c:v>3.4562300000000001E-12</c:v>
                      </c:pt>
                      <c:pt idx="10995">
                        <c:v>3.4562300000000001E-12</c:v>
                      </c:pt>
                      <c:pt idx="10996">
                        <c:v>3.6273400000000002E-12</c:v>
                      </c:pt>
                      <c:pt idx="10997">
                        <c:v>3.6273400000000002E-12</c:v>
                      </c:pt>
                      <c:pt idx="10998">
                        <c:v>6.7193599999999998E-13</c:v>
                      </c:pt>
                      <c:pt idx="10999">
                        <c:v>6.7193599999999998E-13</c:v>
                      </c:pt>
                      <c:pt idx="11000">
                        <c:v>2.45271E-12</c:v>
                      </c:pt>
                      <c:pt idx="11001">
                        <c:v>2.45271E-12</c:v>
                      </c:pt>
                      <c:pt idx="11002">
                        <c:v>6.8475900000000003E-13</c:v>
                      </c:pt>
                      <c:pt idx="11003">
                        <c:v>6.8475900000000003E-13</c:v>
                      </c:pt>
                      <c:pt idx="11004">
                        <c:v>1.50381E-12</c:v>
                      </c:pt>
                      <c:pt idx="11005">
                        <c:v>1.50381E-12</c:v>
                      </c:pt>
                      <c:pt idx="11006">
                        <c:v>6.4993800000000001E-13</c:v>
                      </c:pt>
                      <c:pt idx="11007">
                        <c:v>6.4993800000000001E-13</c:v>
                      </c:pt>
                      <c:pt idx="11008">
                        <c:v>5.04165E-13</c:v>
                      </c:pt>
                      <c:pt idx="11009">
                        <c:v>5.04165E-13</c:v>
                      </c:pt>
                      <c:pt idx="11010">
                        <c:v>7.1508199999999996E-13</c:v>
                      </c:pt>
                      <c:pt idx="11011">
                        <c:v>7.1508199999999996E-13</c:v>
                      </c:pt>
                      <c:pt idx="11012">
                        <c:v>5.50127E-12</c:v>
                      </c:pt>
                      <c:pt idx="11013">
                        <c:v>5.50127E-12</c:v>
                      </c:pt>
                      <c:pt idx="11014">
                        <c:v>6.0817499999999998E-13</c:v>
                      </c:pt>
                      <c:pt idx="11015">
                        <c:v>6.0817499999999998E-13</c:v>
                      </c:pt>
                      <c:pt idx="11016">
                        <c:v>1.06143E-11</c:v>
                      </c:pt>
                      <c:pt idx="11017">
                        <c:v>1.06143E-11</c:v>
                      </c:pt>
                      <c:pt idx="11018">
                        <c:v>5.5731600000000001E-13</c:v>
                      </c:pt>
                      <c:pt idx="11019">
                        <c:v>5.5731600000000001E-13</c:v>
                      </c:pt>
                      <c:pt idx="11020">
                        <c:v>4.87044E-13</c:v>
                      </c:pt>
                      <c:pt idx="11021">
                        <c:v>4.87044E-13</c:v>
                      </c:pt>
                      <c:pt idx="11022">
                        <c:v>5.8113399999999996E-13</c:v>
                      </c:pt>
                      <c:pt idx="11023">
                        <c:v>5.8113399999999996E-13</c:v>
                      </c:pt>
                      <c:pt idx="11024">
                        <c:v>7.6336099999999996E-13</c:v>
                      </c:pt>
                      <c:pt idx="11025">
                        <c:v>7.6336099999999996E-13</c:v>
                      </c:pt>
                      <c:pt idx="11026">
                        <c:v>7.0807199999999997E-13</c:v>
                      </c:pt>
                      <c:pt idx="11027">
                        <c:v>7.0807199999999997E-13</c:v>
                      </c:pt>
                      <c:pt idx="11028">
                        <c:v>5.0485899999999996E-13</c:v>
                      </c:pt>
                      <c:pt idx="11029">
                        <c:v>5.0485899999999996E-13</c:v>
                      </c:pt>
                      <c:pt idx="11030">
                        <c:v>6.3776099999999997E-13</c:v>
                      </c:pt>
                      <c:pt idx="11031">
                        <c:v>6.3776099999999997E-13</c:v>
                      </c:pt>
                      <c:pt idx="11032">
                        <c:v>5.6839200000000001E-13</c:v>
                      </c:pt>
                      <c:pt idx="11033">
                        <c:v>5.6839200000000001E-13</c:v>
                      </c:pt>
                      <c:pt idx="11034">
                        <c:v>1.88311E-12</c:v>
                      </c:pt>
                      <c:pt idx="11035">
                        <c:v>1.88311E-12</c:v>
                      </c:pt>
                      <c:pt idx="11036">
                        <c:v>6.9379099999999999E-13</c:v>
                      </c:pt>
                      <c:pt idx="11037">
                        <c:v>6.9379099999999999E-13</c:v>
                      </c:pt>
                      <c:pt idx="11038">
                        <c:v>5.2244199999999999E-13</c:v>
                      </c:pt>
                      <c:pt idx="11039">
                        <c:v>5.2244199999999999E-13</c:v>
                      </c:pt>
                      <c:pt idx="11040">
                        <c:v>6.5340400000000001E-13</c:v>
                      </c:pt>
                      <c:pt idx="11041">
                        <c:v>6.5340400000000001E-13</c:v>
                      </c:pt>
                      <c:pt idx="11042">
                        <c:v>1.05325E-12</c:v>
                      </c:pt>
                      <c:pt idx="11043">
                        <c:v>1.05325E-12</c:v>
                      </c:pt>
                      <c:pt idx="11044">
                        <c:v>5.0152900000000001E-13</c:v>
                      </c:pt>
                      <c:pt idx="11045">
                        <c:v>5.0152900000000001E-13</c:v>
                      </c:pt>
                      <c:pt idx="11046">
                        <c:v>5.4143800000000002E-13</c:v>
                      </c:pt>
                      <c:pt idx="11047">
                        <c:v>5.4143800000000002E-13</c:v>
                      </c:pt>
                      <c:pt idx="11048">
                        <c:v>2.3048700000000001E-12</c:v>
                      </c:pt>
                      <c:pt idx="11049">
                        <c:v>2.3048700000000001E-12</c:v>
                      </c:pt>
                      <c:pt idx="11050">
                        <c:v>5.7416899999999999E-13</c:v>
                      </c:pt>
                      <c:pt idx="11051">
                        <c:v>5.7416899999999999E-13</c:v>
                      </c:pt>
                      <c:pt idx="11052">
                        <c:v>7.2007600000000001E-13</c:v>
                      </c:pt>
                      <c:pt idx="11053">
                        <c:v>7.2007600000000001E-13</c:v>
                      </c:pt>
                      <c:pt idx="11054">
                        <c:v>8.2823399999999998E-13</c:v>
                      </c:pt>
                      <c:pt idx="11055">
                        <c:v>8.2823399999999998E-13</c:v>
                      </c:pt>
                      <c:pt idx="11056">
                        <c:v>5.3240100000000001E-13</c:v>
                      </c:pt>
                      <c:pt idx="11057">
                        <c:v>5.3240100000000001E-13</c:v>
                      </c:pt>
                      <c:pt idx="11058">
                        <c:v>4.9171000000000003E-13</c:v>
                      </c:pt>
                      <c:pt idx="11059">
                        <c:v>4.9171000000000003E-13</c:v>
                      </c:pt>
                      <c:pt idx="11060">
                        <c:v>5.4790000000000002E-13</c:v>
                      </c:pt>
                      <c:pt idx="11061">
                        <c:v>5.4790000000000002E-13</c:v>
                      </c:pt>
                      <c:pt idx="11062">
                        <c:v>5.0447100000000004E-13</c:v>
                      </c:pt>
                      <c:pt idx="11063">
                        <c:v>5.0447100000000004E-13</c:v>
                      </c:pt>
                      <c:pt idx="11064">
                        <c:v>6.7906400000000002E-13</c:v>
                      </c:pt>
                      <c:pt idx="11065">
                        <c:v>6.7906400000000002E-13</c:v>
                      </c:pt>
                      <c:pt idx="11066">
                        <c:v>1.06524E-12</c:v>
                      </c:pt>
                      <c:pt idx="11067">
                        <c:v>1.06524E-12</c:v>
                      </c:pt>
                      <c:pt idx="11068">
                        <c:v>6.1638800000000002E-13</c:v>
                      </c:pt>
                      <c:pt idx="11069">
                        <c:v>6.1638800000000002E-13</c:v>
                      </c:pt>
                      <c:pt idx="11070">
                        <c:v>5.1210600000000004E-13</c:v>
                      </c:pt>
                      <c:pt idx="11071">
                        <c:v>5.1210600000000004E-13</c:v>
                      </c:pt>
                      <c:pt idx="11072">
                        <c:v>4.9400300000000003E-13</c:v>
                      </c:pt>
                      <c:pt idx="11073">
                        <c:v>4.9400300000000003E-13</c:v>
                      </c:pt>
                      <c:pt idx="11074">
                        <c:v>6.9888700000000005E-13</c:v>
                      </c:pt>
                      <c:pt idx="11075">
                        <c:v>6.9888700000000005E-13</c:v>
                      </c:pt>
                      <c:pt idx="11076">
                        <c:v>3.53977E-12</c:v>
                      </c:pt>
                      <c:pt idx="11077">
                        <c:v>3.53977E-12</c:v>
                      </c:pt>
                      <c:pt idx="11078">
                        <c:v>5.2114400000000003E-13</c:v>
                      </c:pt>
                      <c:pt idx="11079">
                        <c:v>5.2114400000000003E-13</c:v>
                      </c:pt>
                      <c:pt idx="11080">
                        <c:v>5.24215E-13</c:v>
                      </c:pt>
                      <c:pt idx="11081">
                        <c:v>5.24215E-13</c:v>
                      </c:pt>
                      <c:pt idx="11082">
                        <c:v>5.1558499999999997E-13</c:v>
                      </c:pt>
                      <c:pt idx="11083">
                        <c:v>5.1558499999999997E-13</c:v>
                      </c:pt>
                      <c:pt idx="11084">
                        <c:v>5.4534600000000001E-13</c:v>
                      </c:pt>
                      <c:pt idx="11085">
                        <c:v>5.4534600000000001E-13</c:v>
                      </c:pt>
                      <c:pt idx="11086">
                        <c:v>8.4588199999999997E-13</c:v>
                      </c:pt>
                      <c:pt idx="11087">
                        <c:v>8.4588199999999997E-13</c:v>
                      </c:pt>
                      <c:pt idx="11088">
                        <c:v>6.8432800000000003E-13</c:v>
                      </c:pt>
                      <c:pt idx="11089">
                        <c:v>6.8432800000000003E-13</c:v>
                      </c:pt>
                      <c:pt idx="11090">
                        <c:v>1.8569200000000001E-12</c:v>
                      </c:pt>
                      <c:pt idx="11091">
                        <c:v>1.8569200000000001E-12</c:v>
                      </c:pt>
                      <c:pt idx="11092">
                        <c:v>5.1519199999999999E-13</c:v>
                      </c:pt>
                      <c:pt idx="11093">
                        <c:v>5.1519199999999999E-13</c:v>
                      </c:pt>
                      <c:pt idx="11094">
                        <c:v>6.4090199999999997E-13</c:v>
                      </c:pt>
                      <c:pt idx="11095">
                        <c:v>6.4090199999999997E-13</c:v>
                      </c:pt>
                      <c:pt idx="11096">
                        <c:v>4.8749999999999999E-13</c:v>
                      </c:pt>
                      <c:pt idx="11097">
                        <c:v>4.8749999999999999E-13</c:v>
                      </c:pt>
                      <c:pt idx="11098">
                        <c:v>1.00636E-12</c:v>
                      </c:pt>
                      <c:pt idx="11099">
                        <c:v>1.00636E-12</c:v>
                      </c:pt>
                      <c:pt idx="11100">
                        <c:v>5.1366100000000003E-13</c:v>
                      </c:pt>
                      <c:pt idx="11101">
                        <c:v>5.1366100000000003E-13</c:v>
                      </c:pt>
                      <c:pt idx="11102">
                        <c:v>5.0559800000000004E-13</c:v>
                      </c:pt>
                      <c:pt idx="11103">
                        <c:v>5.0559800000000004E-13</c:v>
                      </c:pt>
                      <c:pt idx="11104">
                        <c:v>5.1595100000000001E-13</c:v>
                      </c:pt>
                      <c:pt idx="11105">
                        <c:v>5.1595100000000001E-13</c:v>
                      </c:pt>
                      <c:pt idx="11106">
                        <c:v>5.1122799999999999E-13</c:v>
                      </c:pt>
                      <c:pt idx="11107">
                        <c:v>5.1122799999999999E-13</c:v>
                      </c:pt>
                      <c:pt idx="11108">
                        <c:v>5.3844399999999996E-13</c:v>
                      </c:pt>
                      <c:pt idx="11109">
                        <c:v>5.3844399999999996E-13</c:v>
                      </c:pt>
                      <c:pt idx="11110">
                        <c:v>5.0363599999999998E-13</c:v>
                      </c:pt>
                      <c:pt idx="11111">
                        <c:v>5.0363599999999998E-13</c:v>
                      </c:pt>
                      <c:pt idx="11112">
                        <c:v>4.9267999999999998E-13</c:v>
                      </c:pt>
                      <c:pt idx="11113">
                        <c:v>4.9267999999999998E-13</c:v>
                      </c:pt>
                      <c:pt idx="11114">
                        <c:v>5.0840400000000002E-13</c:v>
                      </c:pt>
                      <c:pt idx="11115">
                        <c:v>5.0840400000000002E-13</c:v>
                      </c:pt>
                      <c:pt idx="11116">
                        <c:v>6.4644099999999999E-13</c:v>
                      </c:pt>
                      <c:pt idx="11117">
                        <c:v>6.4644099999999999E-13</c:v>
                      </c:pt>
                      <c:pt idx="11118">
                        <c:v>4.8669199999999996E-13</c:v>
                      </c:pt>
                      <c:pt idx="11119">
                        <c:v>4.8669199999999996E-13</c:v>
                      </c:pt>
                      <c:pt idx="11120">
                        <c:v>5.0406600000000001E-13</c:v>
                      </c:pt>
                      <c:pt idx="11121">
                        <c:v>5.0406600000000001E-13</c:v>
                      </c:pt>
                      <c:pt idx="11122">
                        <c:v>5.0149799999999999E-13</c:v>
                      </c:pt>
                      <c:pt idx="11123">
                        <c:v>5.0149799999999999E-13</c:v>
                      </c:pt>
                      <c:pt idx="11124">
                        <c:v>5.0867799999999997E-13</c:v>
                      </c:pt>
                      <c:pt idx="11125">
                        <c:v>5.0867799999999997E-13</c:v>
                      </c:pt>
                      <c:pt idx="11126">
                        <c:v>8.7597400000000004E-13</c:v>
                      </c:pt>
                      <c:pt idx="11127">
                        <c:v>8.7597400000000004E-13</c:v>
                      </c:pt>
                      <c:pt idx="11128">
                        <c:v>2.1693899999999999E-12</c:v>
                      </c:pt>
                      <c:pt idx="11129">
                        <c:v>2.1693899999999999E-12</c:v>
                      </c:pt>
                      <c:pt idx="11130">
                        <c:v>6.36481E-13</c:v>
                      </c:pt>
                      <c:pt idx="11131">
                        <c:v>6.36481E-13</c:v>
                      </c:pt>
                      <c:pt idx="11132">
                        <c:v>5.1644299999999998E-13</c:v>
                      </c:pt>
                      <c:pt idx="11133">
                        <c:v>5.1644299999999998E-13</c:v>
                      </c:pt>
                      <c:pt idx="11134">
                        <c:v>4.9660599999999995E-13</c:v>
                      </c:pt>
                      <c:pt idx="11135">
                        <c:v>4.9660599999999995E-13</c:v>
                      </c:pt>
                      <c:pt idx="11136">
                        <c:v>5.3133600000000005E-13</c:v>
                      </c:pt>
                      <c:pt idx="11137">
                        <c:v>5.3133600000000005E-13</c:v>
                      </c:pt>
                      <c:pt idx="11138">
                        <c:v>5.5597799999999998E-13</c:v>
                      </c:pt>
                      <c:pt idx="11139">
                        <c:v>5.5597799999999998E-13</c:v>
                      </c:pt>
                      <c:pt idx="11140">
                        <c:v>5.3483599999999998E-13</c:v>
                      </c:pt>
                      <c:pt idx="11141">
                        <c:v>5.3483599999999998E-13</c:v>
                      </c:pt>
                      <c:pt idx="11142">
                        <c:v>4.8639199999999995E-13</c:v>
                      </c:pt>
                      <c:pt idx="11143">
                        <c:v>4.8639199999999995E-13</c:v>
                      </c:pt>
                      <c:pt idx="11144">
                        <c:v>4.8212699999999997E-13</c:v>
                      </c:pt>
                      <c:pt idx="11145">
                        <c:v>4.8212699999999997E-13</c:v>
                      </c:pt>
                      <c:pt idx="11146">
                        <c:v>4.7520300000000005E-13</c:v>
                      </c:pt>
                      <c:pt idx="11147">
                        <c:v>4.7520300000000005E-13</c:v>
                      </c:pt>
                      <c:pt idx="11148">
                        <c:v>4.9896899999999997E-13</c:v>
                      </c:pt>
                      <c:pt idx="11149">
                        <c:v>4.9896899999999997E-13</c:v>
                      </c:pt>
                      <c:pt idx="11150">
                        <c:v>1.8297099999999999E-12</c:v>
                      </c:pt>
                      <c:pt idx="11151">
                        <c:v>1.8297099999999999E-12</c:v>
                      </c:pt>
                      <c:pt idx="11152">
                        <c:v>5.4296999999999996E-13</c:v>
                      </c:pt>
                      <c:pt idx="11153">
                        <c:v>5.4296999999999996E-13</c:v>
                      </c:pt>
                      <c:pt idx="11154">
                        <c:v>5.3077299999999998E-13</c:v>
                      </c:pt>
                      <c:pt idx="11155">
                        <c:v>5.3077299999999998E-13</c:v>
                      </c:pt>
                      <c:pt idx="11156">
                        <c:v>5.4208999999999997E-13</c:v>
                      </c:pt>
                      <c:pt idx="11157">
                        <c:v>5.4208999999999997E-13</c:v>
                      </c:pt>
                      <c:pt idx="11158">
                        <c:v>6.0090900000000004E-13</c:v>
                      </c:pt>
                      <c:pt idx="11159">
                        <c:v>6.0090900000000004E-13</c:v>
                      </c:pt>
                      <c:pt idx="11160">
                        <c:v>8.2302599999999999E-13</c:v>
                      </c:pt>
                      <c:pt idx="11161">
                        <c:v>8.2302599999999999E-13</c:v>
                      </c:pt>
                      <c:pt idx="11162">
                        <c:v>4.8466900000000002E-13</c:v>
                      </c:pt>
                      <c:pt idx="11163">
                        <c:v>4.8466900000000002E-13</c:v>
                      </c:pt>
                      <c:pt idx="11164">
                        <c:v>5.9489200000000005E-13</c:v>
                      </c:pt>
                      <c:pt idx="11165">
                        <c:v>5.9489200000000005E-13</c:v>
                      </c:pt>
                      <c:pt idx="11166">
                        <c:v>4.8917899999999997E-13</c:v>
                      </c:pt>
                      <c:pt idx="11167">
                        <c:v>4.8917899999999997E-13</c:v>
                      </c:pt>
                      <c:pt idx="11168">
                        <c:v>4.9038799999999995E-13</c:v>
                      </c:pt>
                      <c:pt idx="11169">
                        <c:v>4.9038799999999995E-13</c:v>
                      </c:pt>
                      <c:pt idx="11170">
                        <c:v>5.2056400000000004E-13</c:v>
                      </c:pt>
                      <c:pt idx="11171">
                        <c:v>5.2056400000000004E-13</c:v>
                      </c:pt>
                      <c:pt idx="11172">
                        <c:v>5.7331399999999999E-13</c:v>
                      </c:pt>
                      <c:pt idx="11173">
                        <c:v>5.7331399999999999E-13</c:v>
                      </c:pt>
                      <c:pt idx="11174">
                        <c:v>6.5412599999999997E-13</c:v>
                      </c:pt>
                      <c:pt idx="11175">
                        <c:v>6.5412599999999997E-13</c:v>
                      </c:pt>
                      <c:pt idx="11176">
                        <c:v>6.1418899999999996E-13</c:v>
                      </c:pt>
                      <c:pt idx="11177">
                        <c:v>6.1418899999999996E-13</c:v>
                      </c:pt>
                      <c:pt idx="11178">
                        <c:v>5.7447999999999999E-13</c:v>
                      </c:pt>
                      <c:pt idx="11179">
                        <c:v>5.7447999999999999E-13</c:v>
                      </c:pt>
                      <c:pt idx="11180">
                        <c:v>5.1553499999999998E-13</c:v>
                      </c:pt>
                      <c:pt idx="11181">
                        <c:v>5.1553499999999998E-13</c:v>
                      </c:pt>
                      <c:pt idx="11182">
                        <c:v>7.4225699999999999E-13</c:v>
                      </c:pt>
                      <c:pt idx="11183">
                        <c:v>7.4225699999999999E-13</c:v>
                      </c:pt>
                      <c:pt idx="11184">
                        <c:v>9.5307300000000001E-13</c:v>
                      </c:pt>
                      <c:pt idx="11185">
                        <c:v>9.5307300000000001E-13</c:v>
                      </c:pt>
                      <c:pt idx="11186">
                        <c:v>6.0659800000000002E-13</c:v>
                      </c:pt>
                      <c:pt idx="11187">
                        <c:v>6.0659800000000002E-13</c:v>
                      </c:pt>
                      <c:pt idx="11188">
                        <c:v>6.2427000000000002E-13</c:v>
                      </c:pt>
                      <c:pt idx="11189">
                        <c:v>6.2427000000000002E-13</c:v>
                      </c:pt>
                      <c:pt idx="11190">
                        <c:v>2.5174399999999998E-12</c:v>
                      </c:pt>
                      <c:pt idx="11191">
                        <c:v>2.5174399999999998E-12</c:v>
                      </c:pt>
                      <c:pt idx="11192">
                        <c:v>6.5583700000000005E-13</c:v>
                      </c:pt>
                      <c:pt idx="11193">
                        <c:v>6.5583700000000005E-13</c:v>
                      </c:pt>
                      <c:pt idx="11194">
                        <c:v>5.0001799999999998E-13</c:v>
                      </c:pt>
                      <c:pt idx="11195">
                        <c:v>5.0001799999999998E-13</c:v>
                      </c:pt>
                      <c:pt idx="11196">
                        <c:v>2.1541600000000002E-12</c:v>
                      </c:pt>
                      <c:pt idx="11197">
                        <c:v>2.1541600000000002E-12</c:v>
                      </c:pt>
                      <c:pt idx="11198">
                        <c:v>2.32159E-12</c:v>
                      </c:pt>
                      <c:pt idx="11199">
                        <c:v>2.32159E-12</c:v>
                      </c:pt>
                      <c:pt idx="11200">
                        <c:v>7.1250599999999997E-13</c:v>
                      </c:pt>
                      <c:pt idx="11201">
                        <c:v>7.1250599999999997E-13</c:v>
                      </c:pt>
                      <c:pt idx="11202">
                        <c:v>6.7709499999999995E-13</c:v>
                      </c:pt>
                      <c:pt idx="11203">
                        <c:v>6.7709499999999995E-13</c:v>
                      </c:pt>
                      <c:pt idx="11204">
                        <c:v>2.4202700000000001E-12</c:v>
                      </c:pt>
                      <c:pt idx="11205">
                        <c:v>2.4202700000000001E-12</c:v>
                      </c:pt>
                      <c:pt idx="11206">
                        <c:v>6.4585099999999999E-13</c:v>
                      </c:pt>
                      <c:pt idx="11207">
                        <c:v>6.4585099999999999E-13</c:v>
                      </c:pt>
                      <c:pt idx="11208">
                        <c:v>6.2101499999999995E-13</c:v>
                      </c:pt>
                      <c:pt idx="11209">
                        <c:v>6.2101499999999995E-13</c:v>
                      </c:pt>
                      <c:pt idx="11210">
                        <c:v>5.0076099999999995E-13</c:v>
                      </c:pt>
                      <c:pt idx="11211">
                        <c:v>5.0076099999999995E-13</c:v>
                      </c:pt>
                      <c:pt idx="11212">
                        <c:v>4.7910500000000001E-13</c:v>
                      </c:pt>
                      <c:pt idx="11213">
                        <c:v>4.7910500000000001E-13</c:v>
                      </c:pt>
                      <c:pt idx="11214">
                        <c:v>5.5551599999999995E-13</c:v>
                      </c:pt>
                      <c:pt idx="11215">
                        <c:v>5.5551599999999995E-13</c:v>
                      </c:pt>
                      <c:pt idx="11216">
                        <c:v>8.1565100000000004E-13</c:v>
                      </c:pt>
                      <c:pt idx="11217">
                        <c:v>8.1565100000000004E-13</c:v>
                      </c:pt>
                      <c:pt idx="11218">
                        <c:v>4.5360700000000001E-13</c:v>
                      </c:pt>
                      <c:pt idx="11219">
                        <c:v>4.5360700000000001E-13</c:v>
                      </c:pt>
                      <c:pt idx="11220">
                        <c:v>4.6506999999999996E-13</c:v>
                      </c:pt>
                      <c:pt idx="11221">
                        <c:v>4.6506999999999996E-13</c:v>
                      </c:pt>
                      <c:pt idx="11222">
                        <c:v>1.9017300000000001E-11</c:v>
                      </c:pt>
                      <c:pt idx="11223">
                        <c:v>1.9017300000000001E-11</c:v>
                      </c:pt>
                      <c:pt idx="11224">
                        <c:v>6.2240299999999997E-13</c:v>
                      </c:pt>
                      <c:pt idx="11225">
                        <c:v>6.2240299999999997E-13</c:v>
                      </c:pt>
                      <c:pt idx="11226">
                        <c:v>1.4014000000000001E-11</c:v>
                      </c:pt>
                      <c:pt idx="11227">
                        <c:v>1.4014000000000001E-11</c:v>
                      </c:pt>
                      <c:pt idx="11228">
                        <c:v>1.8744700000000002E-12</c:v>
                      </c:pt>
                      <c:pt idx="11229">
                        <c:v>1.8744700000000002E-12</c:v>
                      </c:pt>
                      <c:pt idx="11230">
                        <c:v>4.9648799999999999E-13</c:v>
                      </c:pt>
                      <c:pt idx="11231">
                        <c:v>4.9648799999999999E-13</c:v>
                      </c:pt>
                      <c:pt idx="11232">
                        <c:v>1.90837E-11</c:v>
                      </c:pt>
                      <c:pt idx="11233">
                        <c:v>1.90837E-11</c:v>
                      </c:pt>
                      <c:pt idx="11234">
                        <c:v>1.03282E-12</c:v>
                      </c:pt>
                      <c:pt idx="11235">
                        <c:v>1.03282E-12</c:v>
                      </c:pt>
                      <c:pt idx="11236">
                        <c:v>1.8384800000000001E-12</c:v>
                      </c:pt>
                      <c:pt idx="11237">
                        <c:v>1.8384800000000001E-12</c:v>
                      </c:pt>
                      <c:pt idx="11238">
                        <c:v>7.2000400000000005E-13</c:v>
                      </c:pt>
                      <c:pt idx="11239">
                        <c:v>7.2000400000000005E-13</c:v>
                      </c:pt>
                      <c:pt idx="11240">
                        <c:v>4.60889E-13</c:v>
                      </c:pt>
                      <c:pt idx="11241">
                        <c:v>4.60889E-13</c:v>
                      </c:pt>
                      <c:pt idx="11242">
                        <c:v>7.7946300000000001E-13</c:v>
                      </c:pt>
                      <c:pt idx="11243">
                        <c:v>7.7946300000000001E-13</c:v>
                      </c:pt>
                      <c:pt idx="11244">
                        <c:v>4.3863000000000002E-13</c:v>
                      </c:pt>
                      <c:pt idx="11245">
                        <c:v>4.3863000000000002E-13</c:v>
                      </c:pt>
                      <c:pt idx="11246">
                        <c:v>6.2548600000000001E-13</c:v>
                      </c:pt>
                      <c:pt idx="11247">
                        <c:v>6.2548600000000001E-13</c:v>
                      </c:pt>
                      <c:pt idx="11248">
                        <c:v>4.5721700000000003E-13</c:v>
                      </c:pt>
                      <c:pt idx="11249">
                        <c:v>4.5721700000000003E-13</c:v>
                      </c:pt>
                      <c:pt idx="11250">
                        <c:v>4.6549500000000003E-13</c:v>
                      </c:pt>
                      <c:pt idx="11251">
                        <c:v>4.6549500000000003E-13</c:v>
                      </c:pt>
                      <c:pt idx="11252">
                        <c:v>7.8758400000000005E-13</c:v>
                      </c:pt>
                      <c:pt idx="11253">
                        <c:v>7.8758400000000005E-13</c:v>
                      </c:pt>
                      <c:pt idx="11254">
                        <c:v>4.87422E-13</c:v>
                      </c:pt>
                      <c:pt idx="11255">
                        <c:v>4.87422E-13</c:v>
                      </c:pt>
                      <c:pt idx="11256">
                        <c:v>2.50333E-12</c:v>
                      </c:pt>
                      <c:pt idx="11257">
                        <c:v>2.50333E-12</c:v>
                      </c:pt>
                      <c:pt idx="11258">
                        <c:v>7.13618E-13</c:v>
                      </c:pt>
                      <c:pt idx="11259">
                        <c:v>7.13618E-13</c:v>
                      </c:pt>
                      <c:pt idx="11260">
                        <c:v>7.9779900000000002E-13</c:v>
                      </c:pt>
                      <c:pt idx="11261">
                        <c:v>7.9779900000000002E-13</c:v>
                      </c:pt>
                      <c:pt idx="11262">
                        <c:v>5.7702799999999997E-13</c:v>
                      </c:pt>
                      <c:pt idx="11263">
                        <c:v>5.7702799999999997E-13</c:v>
                      </c:pt>
                      <c:pt idx="11264">
                        <c:v>2.3198500000000001E-12</c:v>
                      </c:pt>
                      <c:pt idx="11265">
                        <c:v>2.3198500000000001E-12</c:v>
                      </c:pt>
                      <c:pt idx="11266">
                        <c:v>5.4171599999999995E-13</c:v>
                      </c:pt>
                      <c:pt idx="11267">
                        <c:v>5.4171599999999995E-13</c:v>
                      </c:pt>
                      <c:pt idx="11268">
                        <c:v>7.3998599999999997E-13</c:v>
                      </c:pt>
                      <c:pt idx="11269">
                        <c:v>7.3998599999999997E-13</c:v>
                      </c:pt>
                      <c:pt idx="11270">
                        <c:v>6.2349900000000005E-13</c:v>
                      </c:pt>
                      <c:pt idx="11271">
                        <c:v>6.2349900000000005E-13</c:v>
                      </c:pt>
                      <c:pt idx="11272">
                        <c:v>6.2295799999999998E-12</c:v>
                      </c:pt>
                      <c:pt idx="11273">
                        <c:v>6.2295799999999998E-12</c:v>
                      </c:pt>
                      <c:pt idx="11274">
                        <c:v>8.4882700000000001E-13</c:v>
                      </c:pt>
                      <c:pt idx="11275">
                        <c:v>8.4882700000000001E-13</c:v>
                      </c:pt>
                      <c:pt idx="11276">
                        <c:v>7.5833299999999998E-13</c:v>
                      </c:pt>
                      <c:pt idx="11277">
                        <c:v>7.5833299999999998E-13</c:v>
                      </c:pt>
                      <c:pt idx="11278">
                        <c:v>2.0727200000000001E-12</c:v>
                      </c:pt>
                      <c:pt idx="11279">
                        <c:v>2.0727200000000001E-12</c:v>
                      </c:pt>
                      <c:pt idx="11280">
                        <c:v>7.3517099999999996E-13</c:v>
                      </c:pt>
                      <c:pt idx="11281">
                        <c:v>7.3517099999999996E-13</c:v>
                      </c:pt>
                      <c:pt idx="11282">
                        <c:v>5.8908199999999999E-13</c:v>
                      </c:pt>
                      <c:pt idx="11283">
                        <c:v>5.8908199999999999E-13</c:v>
                      </c:pt>
                      <c:pt idx="11284">
                        <c:v>6.4816100000000001E-13</c:v>
                      </c:pt>
                      <c:pt idx="11285">
                        <c:v>6.4816100000000001E-13</c:v>
                      </c:pt>
                      <c:pt idx="11286">
                        <c:v>5.4537700000000003E-13</c:v>
                      </c:pt>
                      <c:pt idx="11287">
                        <c:v>5.4537700000000003E-13</c:v>
                      </c:pt>
                      <c:pt idx="11288">
                        <c:v>5.6227900000000003E-13</c:v>
                      </c:pt>
                      <c:pt idx="11289">
                        <c:v>5.6227900000000003E-13</c:v>
                      </c:pt>
                      <c:pt idx="11290">
                        <c:v>4.7223600000000003E-13</c:v>
                      </c:pt>
                      <c:pt idx="11291">
                        <c:v>4.7223600000000003E-13</c:v>
                      </c:pt>
                      <c:pt idx="11292">
                        <c:v>2.3460699999999999E-12</c:v>
                      </c:pt>
                      <c:pt idx="11293">
                        <c:v>2.3460699999999999E-12</c:v>
                      </c:pt>
                      <c:pt idx="11294">
                        <c:v>5.3641199999999998E-13</c:v>
                      </c:pt>
                      <c:pt idx="11295">
                        <c:v>5.3641199999999998E-13</c:v>
                      </c:pt>
                      <c:pt idx="11296">
                        <c:v>4.9226500000000002E-13</c:v>
                      </c:pt>
                      <c:pt idx="11297">
                        <c:v>4.9226500000000002E-13</c:v>
                      </c:pt>
                      <c:pt idx="11298">
                        <c:v>4.7463999999999998E-13</c:v>
                      </c:pt>
                      <c:pt idx="11299">
                        <c:v>4.7463999999999998E-13</c:v>
                      </c:pt>
                      <c:pt idx="11300">
                        <c:v>1.8112299999999999E-12</c:v>
                      </c:pt>
                      <c:pt idx="11301">
                        <c:v>1.8112299999999999E-12</c:v>
                      </c:pt>
                      <c:pt idx="11302">
                        <c:v>7.53287E-13</c:v>
                      </c:pt>
                      <c:pt idx="11303">
                        <c:v>7.53287E-13</c:v>
                      </c:pt>
                      <c:pt idx="11304">
                        <c:v>4.62242E-13</c:v>
                      </c:pt>
                      <c:pt idx="11305">
                        <c:v>4.62242E-13</c:v>
                      </c:pt>
                      <c:pt idx="11306">
                        <c:v>4.7912699999999998E-13</c:v>
                      </c:pt>
                      <c:pt idx="11307">
                        <c:v>4.7912699999999998E-13</c:v>
                      </c:pt>
                      <c:pt idx="11308">
                        <c:v>1.7307100000000001E-10</c:v>
                      </c:pt>
                      <c:pt idx="11309">
                        <c:v>1.7307100000000001E-10</c:v>
                      </c:pt>
                      <c:pt idx="11310">
                        <c:v>7.4751000000000001E-13</c:v>
                      </c:pt>
                      <c:pt idx="11311">
                        <c:v>7.4751000000000001E-13</c:v>
                      </c:pt>
                      <c:pt idx="11312">
                        <c:v>4.4911600000000002E-13</c:v>
                      </c:pt>
                      <c:pt idx="11313">
                        <c:v>4.4911600000000002E-13</c:v>
                      </c:pt>
                      <c:pt idx="11314">
                        <c:v>5.3896699999999996E-13</c:v>
                      </c:pt>
                      <c:pt idx="11315">
                        <c:v>5.3896699999999996E-13</c:v>
                      </c:pt>
                      <c:pt idx="11316">
                        <c:v>4.4151E-13</c:v>
                      </c:pt>
                      <c:pt idx="11317">
                        <c:v>4.4151E-13</c:v>
                      </c:pt>
                      <c:pt idx="11318">
                        <c:v>6.0016100000000001E-13</c:v>
                      </c:pt>
                      <c:pt idx="11319">
                        <c:v>6.0016100000000001E-13</c:v>
                      </c:pt>
                      <c:pt idx="11320">
                        <c:v>4.46483E-13</c:v>
                      </c:pt>
                      <c:pt idx="11321">
                        <c:v>4.46483E-13</c:v>
                      </c:pt>
                      <c:pt idx="11322">
                        <c:v>5.9443099999999999E-13</c:v>
                      </c:pt>
                      <c:pt idx="11323">
                        <c:v>5.9443099999999999E-13</c:v>
                      </c:pt>
                      <c:pt idx="11324">
                        <c:v>4.2918599999999997E-13</c:v>
                      </c:pt>
                      <c:pt idx="11325">
                        <c:v>4.2918599999999997E-13</c:v>
                      </c:pt>
                      <c:pt idx="11326">
                        <c:v>4.7194099999999998E-13</c:v>
                      </c:pt>
                      <c:pt idx="11327">
                        <c:v>4.7194099999999998E-13</c:v>
                      </c:pt>
                      <c:pt idx="11328">
                        <c:v>4.4894E-13</c:v>
                      </c:pt>
                      <c:pt idx="11329">
                        <c:v>4.4894E-13</c:v>
                      </c:pt>
                      <c:pt idx="11330">
                        <c:v>4.4905199999999998E-13</c:v>
                      </c:pt>
                      <c:pt idx="11331">
                        <c:v>4.4905199999999998E-13</c:v>
                      </c:pt>
                      <c:pt idx="11332">
                        <c:v>2.2792900000000001E-12</c:v>
                      </c:pt>
                      <c:pt idx="11333">
                        <c:v>2.2792900000000001E-12</c:v>
                      </c:pt>
                      <c:pt idx="11334">
                        <c:v>4.4491499999999998E-13</c:v>
                      </c:pt>
                      <c:pt idx="11335">
                        <c:v>4.4491499999999998E-13</c:v>
                      </c:pt>
                      <c:pt idx="11336">
                        <c:v>1.7618999999999999E-10</c:v>
                      </c:pt>
                      <c:pt idx="11337">
                        <c:v>1.7618999999999999E-10</c:v>
                      </c:pt>
                      <c:pt idx="11338">
                        <c:v>6.2689699999999997E-13</c:v>
                      </c:pt>
                      <c:pt idx="11339">
                        <c:v>6.2689699999999997E-13</c:v>
                      </c:pt>
                      <c:pt idx="11340">
                        <c:v>7.2853400000000001E-13</c:v>
                      </c:pt>
                      <c:pt idx="11341">
                        <c:v>7.2853400000000001E-13</c:v>
                      </c:pt>
                      <c:pt idx="11342">
                        <c:v>7.4418100000000004E-13</c:v>
                      </c:pt>
                      <c:pt idx="11343">
                        <c:v>7.4418100000000004E-13</c:v>
                      </c:pt>
                      <c:pt idx="11344">
                        <c:v>8.57388E-13</c:v>
                      </c:pt>
                      <c:pt idx="11345">
                        <c:v>8.57388E-13</c:v>
                      </c:pt>
                      <c:pt idx="11346">
                        <c:v>2.55398E-12</c:v>
                      </c:pt>
                      <c:pt idx="11347">
                        <c:v>2.55398E-12</c:v>
                      </c:pt>
                      <c:pt idx="11348">
                        <c:v>7.7084299999999999E-13</c:v>
                      </c:pt>
                      <c:pt idx="11349">
                        <c:v>7.7084299999999999E-13</c:v>
                      </c:pt>
                      <c:pt idx="11350">
                        <c:v>8.6697399999999998E-13</c:v>
                      </c:pt>
                      <c:pt idx="11351">
                        <c:v>8.6697399999999998E-13</c:v>
                      </c:pt>
                      <c:pt idx="11352">
                        <c:v>4.4283300000000001E-13</c:v>
                      </c:pt>
                      <c:pt idx="11353">
                        <c:v>4.4283300000000001E-13</c:v>
                      </c:pt>
                      <c:pt idx="11354">
                        <c:v>4.5549700000000001E-13</c:v>
                      </c:pt>
                      <c:pt idx="11355">
                        <c:v>4.5549700000000001E-13</c:v>
                      </c:pt>
                      <c:pt idx="11356">
                        <c:v>6.6718699999999999E-13</c:v>
                      </c:pt>
                      <c:pt idx="11357">
                        <c:v>6.6718699999999999E-13</c:v>
                      </c:pt>
                      <c:pt idx="11358">
                        <c:v>8.2429600000000005E-13</c:v>
                      </c:pt>
                      <c:pt idx="11359">
                        <c:v>8.2429600000000005E-13</c:v>
                      </c:pt>
                      <c:pt idx="11360">
                        <c:v>4.1835499999999999E-13</c:v>
                      </c:pt>
                      <c:pt idx="11361">
                        <c:v>4.1835499999999999E-13</c:v>
                      </c:pt>
                      <c:pt idx="11362">
                        <c:v>4.2167799999999998E-13</c:v>
                      </c:pt>
                      <c:pt idx="11363">
                        <c:v>4.2167799999999998E-13</c:v>
                      </c:pt>
                      <c:pt idx="11364">
                        <c:v>5.05504E-13</c:v>
                      </c:pt>
                      <c:pt idx="11365">
                        <c:v>5.05504E-13</c:v>
                      </c:pt>
                      <c:pt idx="11366">
                        <c:v>4.6518000000000004E-13</c:v>
                      </c:pt>
                      <c:pt idx="11367">
                        <c:v>4.6518000000000004E-13</c:v>
                      </c:pt>
                      <c:pt idx="11368">
                        <c:v>2.12754E-12</c:v>
                      </c:pt>
                      <c:pt idx="11369">
                        <c:v>2.12754E-12</c:v>
                      </c:pt>
                      <c:pt idx="11370">
                        <c:v>1.8310700000000002E-12</c:v>
                      </c:pt>
                      <c:pt idx="11371">
                        <c:v>1.8310700000000002E-12</c:v>
                      </c:pt>
                      <c:pt idx="11372">
                        <c:v>4.1133299999999999E-13</c:v>
                      </c:pt>
                      <c:pt idx="11373">
                        <c:v>4.1133299999999999E-13</c:v>
                      </c:pt>
                      <c:pt idx="11374">
                        <c:v>4.1685100000000001E-13</c:v>
                      </c:pt>
                      <c:pt idx="11375">
                        <c:v>4.1685100000000001E-13</c:v>
                      </c:pt>
                      <c:pt idx="11376">
                        <c:v>4.7416100000000004E-13</c:v>
                      </c:pt>
                      <c:pt idx="11377">
                        <c:v>4.7416100000000004E-13</c:v>
                      </c:pt>
                      <c:pt idx="11378">
                        <c:v>7.49987E-13</c:v>
                      </c:pt>
                      <c:pt idx="11379">
                        <c:v>7.49987E-13</c:v>
                      </c:pt>
                      <c:pt idx="11380">
                        <c:v>4.1251400000000001E-13</c:v>
                      </c:pt>
                      <c:pt idx="11381">
                        <c:v>4.1251400000000001E-13</c:v>
                      </c:pt>
                      <c:pt idx="11382">
                        <c:v>5.7331899999999995E-13</c:v>
                      </c:pt>
                      <c:pt idx="11383">
                        <c:v>5.7331899999999995E-13</c:v>
                      </c:pt>
                      <c:pt idx="11384">
                        <c:v>4.3042500000000001E-13</c:v>
                      </c:pt>
                      <c:pt idx="11385">
                        <c:v>4.3042500000000001E-13</c:v>
                      </c:pt>
                      <c:pt idx="11386">
                        <c:v>3.9817599999999999E-13</c:v>
                      </c:pt>
                      <c:pt idx="11387">
                        <c:v>3.9817599999999999E-13</c:v>
                      </c:pt>
                      <c:pt idx="11388">
                        <c:v>1.13756E-11</c:v>
                      </c:pt>
                      <c:pt idx="11389">
                        <c:v>1.13756E-11</c:v>
                      </c:pt>
                      <c:pt idx="11390">
                        <c:v>1.75691E-12</c:v>
                      </c:pt>
                      <c:pt idx="11391">
                        <c:v>1.75691E-12</c:v>
                      </c:pt>
                      <c:pt idx="11392">
                        <c:v>4.5303899999999998E-13</c:v>
                      </c:pt>
                      <c:pt idx="11393">
                        <c:v>4.5303899999999998E-13</c:v>
                      </c:pt>
                      <c:pt idx="11394">
                        <c:v>4.14267E-13</c:v>
                      </c:pt>
                      <c:pt idx="11395">
                        <c:v>4.14267E-13</c:v>
                      </c:pt>
                      <c:pt idx="11396">
                        <c:v>6.3427899999999999E-12</c:v>
                      </c:pt>
                      <c:pt idx="11397">
                        <c:v>6.3427899999999999E-12</c:v>
                      </c:pt>
                      <c:pt idx="11398">
                        <c:v>4.1046599999999998E-13</c:v>
                      </c:pt>
                      <c:pt idx="11399">
                        <c:v>4.1046599999999998E-13</c:v>
                      </c:pt>
                      <c:pt idx="11400">
                        <c:v>4.3295400000000003E-13</c:v>
                      </c:pt>
                      <c:pt idx="11401">
                        <c:v>4.3295400000000003E-13</c:v>
                      </c:pt>
                      <c:pt idx="11402">
                        <c:v>4.7651599999999999E-13</c:v>
                      </c:pt>
                      <c:pt idx="11403">
                        <c:v>4.7651599999999999E-13</c:v>
                      </c:pt>
                      <c:pt idx="11404">
                        <c:v>2.0035799999999998E-12</c:v>
                      </c:pt>
                      <c:pt idx="11405">
                        <c:v>2.0035799999999998E-12</c:v>
                      </c:pt>
                      <c:pt idx="11406">
                        <c:v>4.3551499999999999E-13</c:v>
                      </c:pt>
                      <c:pt idx="11407">
                        <c:v>4.3551499999999999E-13</c:v>
                      </c:pt>
                      <c:pt idx="11408">
                        <c:v>7.7799600000000003E-13</c:v>
                      </c:pt>
                      <c:pt idx="11409">
                        <c:v>7.7799600000000003E-13</c:v>
                      </c:pt>
                      <c:pt idx="11410">
                        <c:v>7.3591100000000001E-13</c:v>
                      </c:pt>
                      <c:pt idx="11411">
                        <c:v>7.3591100000000001E-13</c:v>
                      </c:pt>
                      <c:pt idx="11412">
                        <c:v>4.0702099999999999E-13</c:v>
                      </c:pt>
                      <c:pt idx="11413">
                        <c:v>4.0702099999999999E-13</c:v>
                      </c:pt>
                      <c:pt idx="11414">
                        <c:v>4.20842E-13</c:v>
                      </c:pt>
                      <c:pt idx="11415">
                        <c:v>4.20842E-13</c:v>
                      </c:pt>
                      <c:pt idx="11416">
                        <c:v>4.13578E-13</c:v>
                      </c:pt>
                      <c:pt idx="11417">
                        <c:v>4.13578E-13</c:v>
                      </c:pt>
                      <c:pt idx="11418">
                        <c:v>7.41596E-13</c:v>
                      </c:pt>
                      <c:pt idx="11419">
                        <c:v>7.41596E-13</c:v>
                      </c:pt>
                      <c:pt idx="11420">
                        <c:v>5.3930199999999998E-13</c:v>
                      </c:pt>
                      <c:pt idx="11421">
                        <c:v>5.3930199999999998E-13</c:v>
                      </c:pt>
                      <c:pt idx="11422">
                        <c:v>4.1885699999999998E-13</c:v>
                      </c:pt>
                      <c:pt idx="11423">
                        <c:v>4.1885699999999998E-13</c:v>
                      </c:pt>
                      <c:pt idx="11424">
                        <c:v>4.6829799999999999E-13</c:v>
                      </c:pt>
                      <c:pt idx="11425">
                        <c:v>4.6829799999999999E-13</c:v>
                      </c:pt>
                      <c:pt idx="11426">
                        <c:v>6.5957200000000003E-13</c:v>
                      </c:pt>
                      <c:pt idx="11427">
                        <c:v>6.5957200000000003E-13</c:v>
                      </c:pt>
                      <c:pt idx="11428">
                        <c:v>2.1871600000000001E-12</c:v>
                      </c:pt>
                      <c:pt idx="11429">
                        <c:v>2.1871600000000001E-12</c:v>
                      </c:pt>
                      <c:pt idx="11430">
                        <c:v>5.5342200000000002E-13</c:v>
                      </c:pt>
                      <c:pt idx="11431">
                        <c:v>5.5342200000000002E-13</c:v>
                      </c:pt>
                      <c:pt idx="11432">
                        <c:v>4.0292200000000001E-13</c:v>
                      </c:pt>
                      <c:pt idx="11433">
                        <c:v>4.0292200000000001E-13</c:v>
                      </c:pt>
                      <c:pt idx="11434">
                        <c:v>4.1086200000000002E-13</c:v>
                      </c:pt>
                      <c:pt idx="11435">
                        <c:v>4.1086200000000002E-13</c:v>
                      </c:pt>
                      <c:pt idx="11436">
                        <c:v>7.7770199999999995E-13</c:v>
                      </c:pt>
                      <c:pt idx="11437">
                        <c:v>7.7770199999999995E-13</c:v>
                      </c:pt>
                      <c:pt idx="11438">
                        <c:v>5.5376999999999997E-13</c:v>
                      </c:pt>
                      <c:pt idx="11439">
                        <c:v>5.5376999999999997E-13</c:v>
                      </c:pt>
                      <c:pt idx="11440">
                        <c:v>5.1331100000000003E-13</c:v>
                      </c:pt>
                      <c:pt idx="11441">
                        <c:v>5.1331100000000003E-13</c:v>
                      </c:pt>
                      <c:pt idx="11442">
                        <c:v>2.0287199999999999E-12</c:v>
                      </c:pt>
                      <c:pt idx="11443">
                        <c:v>2.0287199999999999E-12</c:v>
                      </c:pt>
                      <c:pt idx="11444">
                        <c:v>4.4538700000000002E-13</c:v>
                      </c:pt>
                      <c:pt idx="11445">
                        <c:v>4.4538700000000002E-13</c:v>
                      </c:pt>
                      <c:pt idx="11446">
                        <c:v>4.1374299999999998E-13</c:v>
                      </c:pt>
                      <c:pt idx="11447">
                        <c:v>4.1374299999999998E-13</c:v>
                      </c:pt>
                      <c:pt idx="11448">
                        <c:v>4.38138E-13</c:v>
                      </c:pt>
                      <c:pt idx="11449">
                        <c:v>4.38138E-13</c:v>
                      </c:pt>
                      <c:pt idx="11450">
                        <c:v>2.4193400000000001E-12</c:v>
                      </c:pt>
                      <c:pt idx="11451">
                        <c:v>2.4193400000000001E-12</c:v>
                      </c:pt>
                      <c:pt idx="11452">
                        <c:v>4.02129E-13</c:v>
                      </c:pt>
                      <c:pt idx="11453">
                        <c:v>4.02129E-13</c:v>
                      </c:pt>
                      <c:pt idx="11454">
                        <c:v>7.2013399999999997E-13</c:v>
                      </c:pt>
                      <c:pt idx="11455">
                        <c:v>7.2013399999999997E-13</c:v>
                      </c:pt>
                      <c:pt idx="11456">
                        <c:v>7.3069000000000007E-12</c:v>
                      </c:pt>
                      <c:pt idx="11457">
                        <c:v>7.3069000000000007E-12</c:v>
                      </c:pt>
                      <c:pt idx="11458">
                        <c:v>5.0994100000000002E-13</c:v>
                      </c:pt>
                      <c:pt idx="11459">
                        <c:v>5.0994100000000002E-13</c:v>
                      </c:pt>
                      <c:pt idx="11460">
                        <c:v>1.58122E-12</c:v>
                      </c:pt>
                      <c:pt idx="11461">
                        <c:v>1.58122E-12</c:v>
                      </c:pt>
                      <c:pt idx="11462">
                        <c:v>5.7201799999999998E-13</c:v>
                      </c:pt>
                      <c:pt idx="11463">
                        <c:v>5.7201799999999998E-13</c:v>
                      </c:pt>
                      <c:pt idx="11464">
                        <c:v>4.4655500000000001E-13</c:v>
                      </c:pt>
                      <c:pt idx="11465">
                        <c:v>4.4655500000000001E-13</c:v>
                      </c:pt>
                      <c:pt idx="11466">
                        <c:v>4.1376800000000002E-13</c:v>
                      </c:pt>
                      <c:pt idx="11467">
                        <c:v>4.1376800000000002E-13</c:v>
                      </c:pt>
                      <c:pt idx="11468">
                        <c:v>4.1699699999999997E-13</c:v>
                      </c:pt>
                      <c:pt idx="11469">
                        <c:v>4.1699699999999997E-13</c:v>
                      </c:pt>
                      <c:pt idx="11470">
                        <c:v>7.1051500000000003E-13</c:v>
                      </c:pt>
                      <c:pt idx="11471">
                        <c:v>7.1051500000000003E-13</c:v>
                      </c:pt>
                      <c:pt idx="11472">
                        <c:v>5.8932699999999996E-13</c:v>
                      </c:pt>
                      <c:pt idx="11473">
                        <c:v>5.8932699999999996E-13</c:v>
                      </c:pt>
                      <c:pt idx="11474">
                        <c:v>4.4653200000000001E-13</c:v>
                      </c:pt>
                      <c:pt idx="11475">
                        <c:v>4.4653200000000001E-13</c:v>
                      </c:pt>
                      <c:pt idx="11476">
                        <c:v>4.5728100000000002E-13</c:v>
                      </c:pt>
                      <c:pt idx="11477">
                        <c:v>4.5728100000000002E-13</c:v>
                      </c:pt>
                      <c:pt idx="11478">
                        <c:v>5.7116599999999999E-13</c:v>
                      </c:pt>
                      <c:pt idx="11479">
                        <c:v>5.7116599999999999E-13</c:v>
                      </c:pt>
                      <c:pt idx="11480">
                        <c:v>1.89272E-12</c:v>
                      </c:pt>
                      <c:pt idx="11481">
                        <c:v>1.89272E-12</c:v>
                      </c:pt>
                      <c:pt idx="11482">
                        <c:v>7.8147E-13</c:v>
                      </c:pt>
                      <c:pt idx="11483">
                        <c:v>7.8147E-13</c:v>
                      </c:pt>
                      <c:pt idx="11484">
                        <c:v>4.2344700000000001E-13</c:v>
                      </c:pt>
                      <c:pt idx="11485">
                        <c:v>4.2344700000000001E-13</c:v>
                      </c:pt>
                      <c:pt idx="11486">
                        <c:v>8.0227500000000003E-13</c:v>
                      </c:pt>
                      <c:pt idx="11487">
                        <c:v>8.0227500000000003E-13</c:v>
                      </c:pt>
                      <c:pt idx="11488">
                        <c:v>6.4933899999999997E-12</c:v>
                      </c:pt>
                      <c:pt idx="11489">
                        <c:v>6.4933899999999997E-12</c:v>
                      </c:pt>
                      <c:pt idx="11490">
                        <c:v>1.56378E-12</c:v>
                      </c:pt>
                      <c:pt idx="11491">
                        <c:v>1.56378E-12</c:v>
                      </c:pt>
                      <c:pt idx="11492">
                        <c:v>4.3072399999999999E-13</c:v>
                      </c:pt>
                      <c:pt idx="11493">
                        <c:v>4.3072399999999999E-13</c:v>
                      </c:pt>
                      <c:pt idx="11494">
                        <c:v>4.0820299999999998E-13</c:v>
                      </c:pt>
                      <c:pt idx="11495">
                        <c:v>4.0820299999999998E-13</c:v>
                      </c:pt>
                      <c:pt idx="11496">
                        <c:v>4.9492200000000002E-13</c:v>
                      </c:pt>
                      <c:pt idx="11497">
                        <c:v>4.9492200000000002E-13</c:v>
                      </c:pt>
                      <c:pt idx="11498">
                        <c:v>3.9187299999999999E-13</c:v>
                      </c:pt>
                      <c:pt idx="11499">
                        <c:v>3.9187299999999999E-13</c:v>
                      </c:pt>
                      <c:pt idx="11500">
                        <c:v>2.1175799999999999E-12</c:v>
                      </c:pt>
                      <c:pt idx="11501">
                        <c:v>2.1175799999999999E-12</c:v>
                      </c:pt>
                      <c:pt idx="11502">
                        <c:v>1.1708499999999999E-11</c:v>
                      </c:pt>
                      <c:pt idx="11503">
                        <c:v>1.1708499999999999E-11</c:v>
                      </c:pt>
                      <c:pt idx="11504">
                        <c:v>2.3482899999999999E-12</c:v>
                      </c:pt>
                      <c:pt idx="11505">
                        <c:v>2.3482899999999999E-12</c:v>
                      </c:pt>
                      <c:pt idx="11506">
                        <c:v>4.1522499999999998E-13</c:v>
                      </c:pt>
                      <c:pt idx="11507">
                        <c:v>4.1522499999999998E-13</c:v>
                      </c:pt>
                      <c:pt idx="11508">
                        <c:v>4.3059800000000001E-13</c:v>
                      </c:pt>
                      <c:pt idx="11509">
                        <c:v>4.3059800000000001E-13</c:v>
                      </c:pt>
                      <c:pt idx="11510">
                        <c:v>5.6409900000000002E-13</c:v>
                      </c:pt>
                      <c:pt idx="11511">
                        <c:v>5.6409900000000002E-13</c:v>
                      </c:pt>
                      <c:pt idx="11512">
                        <c:v>3.9036900000000001E-13</c:v>
                      </c:pt>
                      <c:pt idx="11513">
                        <c:v>3.9036900000000001E-13</c:v>
                      </c:pt>
                      <c:pt idx="11514">
                        <c:v>7.3296299999999995E-13</c:v>
                      </c:pt>
                      <c:pt idx="11515">
                        <c:v>7.3296299999999995E-13</c:v>
                      </c:pt>
                      <c:pt idx="11516">
                        <c:v>4.16113E-13</c:v>
                      </c:pt>
                      <c:pt idx="11517">
                        <c:v>4.16113E-13</c:v>
                      </c:pt>
                      <c:pt idx="11518">
                        <c:v>7.9776000000000003E-13</c:v>
                      </c:pt>
                      <c:pt idx="11519">
                        <c:v>7.9776000000000003E-13</c:v>
                      </c:pt>
                      <c:pt idx="11520">
                        <c:v>4.0706499999999999E-13</c:v>
                      </c:pt>
                      <c:pt idx="11521">
                        <c:v>4.0706499999999999E-13</c:v>
                      </c:pt>
                      <c:pt idx="11522">
                        <c:v>4.1523699999999999E-13</c:v>
                      </c:pt>
                      <c:pt idx="11523">
                        <c:v>4.1523699999999999E-13</c:v>
                      </c:pt>
                      <c:pt idx="11524">
                        <c:v>5.8656600000000001E-13</c:v>
                      </c:pt>
                      <c:pt idx="11525">
                        <c:v>5.8656600000000001E-13</c:v>
                      </c:pt>
                      <c:pt idx="11526">
                        <c:v>3.9367499999999999E-13</c:v>
                      </c:pt>
                      <c:pt idx="11527">
                        <c:v>3.9367499999999999E-13</c:v>
                      </c:pt>
                      <c:pt idx="11528">
                        <c:v>5.8230100000000002E-13</c:v>
                      </c:pt>
                      <c:pt idx="11529">
                        <c:v>5.8230100000000002E-13</c:v>
                      </c:pt>
                      <c:pt idx="11530">
                        <c:v>5.1573100000000004E-13</c:v>
                      </c:pt>
                      <c:pt idx="11531">
                        <c:v>5.1573100000000004E-13</c:v>
                      </c:pt>
                      <c:pt idx="11532">
                        <c:v>4.1448900000000001E-13</c:v>
                      </c:pt>
                      <c:pt idx="11533">
                        <c:v>4.1448900000000001E-13</c:v>
                      </c:pt>
                      <c:pt idx="11534">
                        <c:v>4.0068500000000002E-13</c:v>
                      </c:pt>
                      <c:pt idx="11535">
                        <c:v>4.0068500000000002E-13</c:v>
                      </c:pt>
                      <c:pt idx="11536">
                        <c:v>5.7246500000000002E-13</c:v>
                      </c:pt>
                      <c:pt idx="11537">
                        <c:v>5.7246500000000002E-13</c:v>
                      </c:pt>
                      <c:pt idx="11538">
                        <c:v>4.1124200000000002E-13</c:v>
                      </c:pt>
                      <c:pt idx="11539">
                        <c:v>4.1124200000000002E-13</c:v>
                      </c:pt>
                      <c:pt idx="11540">
                        <c:v>4.13972E-13</c:v>
                      </c:pt>
                      <c:pt idx="11541">
                        <c:v>4.13972E-13</c:v>
                      </c:pt>
                      <c:pt idx="11542">
                        <c:v>6.7968500000000005E-13</c:v>
                      </c:pt>
                      <c:pt idx="11543">
                        <c:v>6.7968500000000005E-13</c:v>
                      </c:pt>
                      <c:pt idx="11544">
                        <c:v>4.1361100000000001E-13</c:v>
                      </c:pt>
                      <c:pt idx="11545">
                        <c:v>4.1361100000000001E-13</c:v>
                      </c:pt>
                      <c:pt idx="11546">
                        <c:v>5.7209899999999998E-13</c:v>
                      </c:pt>
                      <c:pt idx="11547">
                        <c:v>5.7209899999999998E-13</c:v>
                      </c:pt>
                      <c:pt idx="11548">
                        <c:v>4.2244000000000002E-13</c:v>
                      </c:pt>
                      <c:pt idx="11549">
                        <c:v>4.2244000000000002E-13</c:v>
                      </c:pt>
                      <c:pt idx="11550">
                        <c:v>2.3115800000000001E-12</c:v>
                      </c:pt>
                      <c:pt idx="11551">
                        <c:v>2.3115800000000001E-12</c:v>
                      </c:pt>
                      <c:pt idx="11552">
                        <c:v>5.4267500000000001E-13</c:v>
                      </c:pt>
                      <c:pt idx="11553">
                        <c:v>5.4267500000000001E-13</c:v>
                      </c:pt>
                      <c:pt idx="11554">
                        <c:v>4.2172300000000001E-13</c:v>
                      </c:pt>
                      <c:pt idx="11555">
                        <c:v>4.2172300000000001E-13</c:v>
                      </c:pt>
                      <c:pt idx="11556">
                        <c:v>4.2766099999999999E-13</c:v>
                      </c:pt>
                      <c:pt idx="11557">
                        <c:v>4.2766099999999999E-13</c:v>
                      </c:pt>
                      <c:pt idx="11558">
                        <c:v>6.0749299999999998E-13</c:v>
                      </c:pt>
                      <c:pt idx="11559">
                        <c:v>6.0749299999999998E-13</c:v>
                      </c:pt>
                      <c:pt idx="11560">
                        <c:v>4.4749300000000001E-13</c:v>
                      </c:pt>
                      <c:pt idx="11561">
                        <c:v>4.4749300000000001E-13</c:v>
                      </c:pt>
                      <c:pt idx="11562">
                        <c:v>5.7323200000000002E-13</c:v>
                      </c:pt>
                      <c:pt idx="11563">
                        <c:v>5.7323200000000002E-13</c:v>
                      </c:pt>
                      <c:pt idx="11564">
                        <c:v>3.9914700000000001E-13</c:v>
                      </c:pt>
                      <c:pt idx="11565">
                        <c:v>3.9914700000000001E-13</c:v>
                      </c:pt>
                      <c:pt idx="11566">
                        <c:v>6.6748200000000004E-13</c:v>
                      </c:pt>
                      <c:pt idx="11567">
                        <c:v>6.6748200000000004E-13</c:v>
                      </c:pt>
                      <c:pt idx="11568">
                        <c:v>4.5574400000000002E-13</c:v>
                      </c:pt>
                      <c:pt idx="11569">
                        <c:v>4.5574400000000002E-13</c:v>
                      </c:pt>
                      <c:pt idx="11570">
                        <c:v>6.0432600000000002E-13</c:v>
                      </c:pt>
                      <c:pt idx="11571">
                        <c:v>6.0432600000000002E-13</c:v>
                      </c:pt>
                      <c:pt idx="11572">
                        <c:v>3.9627600000000002E-13</c:v>
                      </c:pt>
                      <c:pt idx="11573">
                        <c:v>3.9627600000000002E-13</c:v>
                      </c:pt>
                      <c:pt idx="11574">
                        <c:v>5.9347399999999998E-13</c:v>
                      </c:pt>
                      <c:pt idx="11575">
                        <c:v>5.9347399999999998E-13</c:v>
                      </c:pt>
                      <c:pt idx="11576">
                        <c:v>4.2250099999999999E-13</c:v>
                      </c:pt>
                      <c:pt idx="11577">
                        <c:v>4.2250099999999999E-13</c:v>
                      </c:pt>
                      <c:pt idx="11578">
                        <c:v>6.7945600000000003E-13</c:v>
                      </c:pt>
                      <c:pt idx="11579">
                        <c:v>6.7945600000000003E-13</c:v>
                      </c:pt>
                      <c:pt idx="11580">
                        <c:v>7.4874399999999999E-13</c:v>
                      </c:pt>
                      <c:pt idx="11581">
                        <c:v>7.4874399999999999E-13</c:v>
                      </c:pt>
                      <c:pt idx="11582">
                        <c:v>5.2508000000000002E-13</c:v>
                      </c:pt>
                      <c:pt idx="11583">
                        <c:v>5.2508000000000002E-13</c:v>
                      </c:pt>
                      <c:pt idx="11584">
                        <c:v>7.66769E-13</c:v>
                      </c:pt>
                      <c:pt idx="11585">
                        <c:v>7.66769E-13</c:v>
                      </c:pt>
                      <c:pt idx="11586">
                        <c:v>2.2541900000000001E-12</c:v>
                      </c:pt>
                      <c:pt idx="11587">
                        <c:v>2.2541900000000001E-12</c:v>
                      </c:pt>
                      <c:pt idx="11588">
                        <c:v>6.1474900000000001E-13</c:v>
                      </c:pt>
                      <c:pt idx="11589">
                        <c:v>6.1474900000000001E-13</c:v>
                      </c:pt>
                      <c:pt idx="11590">
                        <c:v>5.04211E-13</c:v>
                      </c:pt>
                      <c:pt idx="11591">
                        <c:v>5.04211E-13</c:v>
                      </c:pt>
                      <c:pt idx="11592">
                        <c:v>4.2521299999999998E-13</c:v>
                      </c:pt>
                      <c:pt idx="11593">
                        <c:v>4.2521299999999998E-13</c:v>
                      </c:pt>
                      <c:pt idx="11594">
                        <c:v>1.8671199999999998E-12</c:v>
                      </c:pt>
                      <c:pt idx="11595">
                        <c:v>1.8671199999999998E-12</c:v>
                      </c:pt>
                      <c:pt idx="11596">
                        <c:v>4.0339099999999998E-13</c:v>
                      </c:pt>
                      <c:pt idx="11597">
                        <c:v>4.0339099999999998E-13</c:v>
                      </c:pt>
                      <c:pt idx="11598">
                        <c:v>7.6707799999999996E-13</c:v>
                      </c:pt>
                      <c:pt idx="11599">
                        <c:v>7.6707799999999996E-13</c:v>
                      </c:pt>
                      <c:pt idx="11600">
                        <c:v>9.2588800000000006E-13</c:v>
                      </c:pt>
                      <c:pt idx="11601">
                        <c:v>9.2588800000000006E-13</c:v>
                      </c:pt>
                      <c:pt idx="11602">
                        <c:v>5.6435000000000001E-13</c:v>
                      </c:pt>
                      <c:pt idx="11603">
                        <c:v>5.6435000000000001E-13</c:v>
                      </c:pt>
                      <c:pt idx="11604">
                        <c:v>6.7687599999999995E-13</c:v>
                      </c:pt>
                      <c:pt idx="11605">
                        <c:v>6.7687599999999995E-13</c:v>
                      </c:pt>
                      <c:pt idx="11606">
                        <c:v>7.5075099999999998E-13</c:v>
                      </c:pt>
                      <c:pt idx="11607">
                        <c:v>7.5075099999999998E-13</c:v>
                      </c:pt>
                      <c:pt idx="11608">
                        <c:v>2.03301E-12</c:v>
                      </c:pt>
                      <c:pt idx="11609">
                        <c:v>2.03301E-12</c:v>
                      </c:pt>
                      <c:pt idx="11610">
                        <c:v>5.4063099999999996E-13</c:v>
                      </c:pt>
                      <c:pt idx="11611">
                        <c:v>5.4063099999999996E-13</c:v>
                      </c:pt>
                      <c:pt idx="11612">
                        <c:v>1.8524400000000001E-12</c:v>
                      </c:pt>
                      <c:pt idx="11613">
                        <c:v>1.8524400000000001E-12</c:v>
                      </c:pt>
                      <c:pt idx="11614">
                        <c:v>5.6158300000000003E-13</c:v>
                      </c:pt>
                      <c:pt idx="11615">
                        <c:v>5.6158300000000003E-13</c:v>
                      </c:pt>
                      <c:pt idx="11616">
                        <c:v>9.65093E-13</c:v>
                      </c:pt>
                      <c:pt idx="11617">
                        <c:v>9.65093E-13</c:v>
                      </c:pt>
                      <c:pt idx="11618">
                        <c:v>6.4427199999999998E-13</c:v>
                      </c:pt>
                      <c:pt idx="11619">
                        <c:v>6.4427199999999998E-13</c:v>
                      </c:pt>
                      <c:pt idx="11620">
                        <c:v>5.7580899999999998E-13</c:v>
                      </c:pt>
                      <c:pt idx="11621">
                        <c:v>5.7580899999999998E-13</c:v>
                      </c:pt>
                      <c:pt idx="11622">
                        <c:v>9.4645200000000001E-13</c:v>
                      </c:pt>
                      <c:pt idx="11623">
                        <c:v>9.4645200000000001E-13</c:v>
                      </c:pt>
                      <c:pt idx="11624">
                        <c:v>5.6068900000000004E-13</c:v>
                      </c:pt>
                      <c:pt idx="11625">
                        <c:v>5.6068900000000004E-13</c:v>
                      </c:pt>
                      <c:pt idx="11626">
                        <c:v>5.5971800000000002E-13</c:v>
                      </c:pt>
                      <c:pt idx="11627">
                        <c:v>5.5971800000000002E-13</c:v>
                      </c:pt>
                      <c:pt idx="11628">
                        <c:v>5.6342400000000002E-13</c:v>
                      </c:pt>
                      <c:pt idx="11629">
                        <c:v>5.6342400000000002E-13</c:v>
                      </c:pt>
                      <c:pt idx="11630">
                        <c:v>5.61026E-13</c:v>
                      </c:pt>
                      <c:pt idx="11631">
                        <c:v>5.61026E-13</c:v>
                      </c:pt>
                      <c:pt idx="11632">
                        <c:v>7.8214899999999998E-13</c:v>
                      </c:pt>
                      <c:pt idx="11633">
                        <c:v>7.8214899999999998E-13</c:v>
                      </c:pt>
                      <c:pt idx="11634">
                        <c:v>5.5908600000000001E-13</c:v>
                      </c:pt>
                      <c:pt idx="11635">
                        <c:v>5.5908600000000001E-13</c:v>
                      </c:pt>
                      <c:pt idx="11636">
                        <c:v>6.8185399999999995E-13</c:v>
                      </c:pt>
                      <c:pt idx="11637">
                        <c:v>6.8185399999999995E-13</c:v>
                      </c:pt>
                      <c:pt idx="11638">
                        <c:v>5.5769499999999998E-13</c:v>
                      </c:pt>
                      <c:pt idx="11639">
                        <c:v>5.5769499999999998E-13</c:v>
                      </c:pt>
                      <c:pt idx="11640">
                        <c:v>9.5204499999999991E-13</c:v>
                      </c:pt>
                      <c:pt idx="11641">
                        <c:v>9.5204499999999991E-13</c:v>
                      </c:pt>
                      <c:pt idx="11642">
                        <c:v>6.0288500000000001E-13</c:v>
                      </c:pt>
                      <c:pt idx="11643">
                        <c:v>6.0288500000000001E-13</c:v>
                      </c:pt>
                      <c:pt idx="11644">
                        <c:v>7.8277499999999996E-13</c:v>
                      </c:pt>
                      <c:pt idx="11645">
                        <c:v>7.8277499999999996E-13</c:v>
                      </c:pt>
                      <c:pt idx="11646">
                        <c:v>7.8403100000000001E-13</c:v>
                      </c:pt>
                      <c:pt idx="11647">
                        <c:v>7.8403100000000001E-13</c:v>
                      </c:pt>
                      <c:pt idx="11648">
                        <c:v>8.4350099999999996E-13</c:v>
                      </c:pt>
                      <c:pt idx="11649">
                        <c:v>8.4350099999999996E-13</c:v>
                      </c:pt>
                      <c:pt idx="11650">
                        <c:v>9.3482999999999997E-13</c:v>
                      </c:pt>
                      <c:pt idx="11651">
                        <c:v>9.3482999999999997E-13</c:v>
                      </c:pt>
                      <c:pt idx="11652">
                        <c:v>5.4972900000000005E-13</c:v>
                      </c:pt>
                      <c:pt idx="11653">
                        <c:v>5.4972900000000005E-13</c:v>
                      </c:pt>
                      <c:pt idx="11654">
                        <c:v>5.6824199999999995E-13</c:v>
                      </c:pt>
                      <c:pt idx="11655">
                        <c:v>5.6824199999999995E-13</c:v>
                      </c:pt>
                      <c:pt idx="11656">
                        <c:v>5.2973300000000002E-13</c:v>
                      </c:pt>
                      <c:pt idx="11657">
                        <c:v>5.2973300000000002E-13</c:v>
                      </c:pt>
                      <c:pt idx="11658">
                        <c:v>8.5137000000000004E-13</c:v>
                      </c:pt>
                      <c:pt idx="11659">
                        <c:v>8.5137000000000004E-13</c:v>
                      </c:pt>
                      <c:pt idx="11660">
                        <c:v>5.6888399999999998E-13</c:v>
                      </c:pt>
                      <c:pt idx="11661">
                        <c:v>5.6888399999999998E-13</c:v>
                      </c:pt>
                      <c:pt idx="11662">
                        <c:v>5.4865799999999996E-13</c:v>
                      </c:pt>
                      <c:pt idx="11663">
                        <c:v>5.4865799999999996E-13</c:v>
                      </c:pt>
                      <c:pt idx="11664">
                        <c:v>9.11956E-13</c:v>
                      </c:pt>
                      <c:pt idx="11665">
                        <c:v>9.11956E-13</c:v>
                      </c:pt>
                      <c:pt idx="11666">
                        <c:v>5.4534999999999999E-13</c:v>
                      </c:pt>
                      <c:pt idx="11667">
                        <c:v>5.4534999999999999E-13</c:v>
                      </c:pt>
                      <c:pt idx="11668">
                        <c:v>5.5149499999999996E-13</c:v>
                      </c:pt>
                      <c:pt idx="11669">
                        <c:v>5.5149499999999996E-13</c:v>
                      </c:pt>
                      <c:pt idx="11670">
                        <c:v>7.59816E-13</c:v>
                      </c:pt>
                      <c:pt idx="11671">
                        <c:v>7.59816E-13</c:v>
                      </c:pt>
                      <c:pt idx="11672">
                        <c:v>5.7100200000000003E-13</c:v>
                      </c:pt>
                      <c:pt idx="11673">
                        <c:v>5.7100200000000003E-13</c:v>
                      </c:pt>
                      <c:pt idx="11674">
                        <c:v>7.8273700000000004E-13</c:v>
                      </c:pt>
                      <c:pt idx="11675">
                        <c:v>7.8273700000000004E-13</c:v>
                      </c:pt>
                      <c:pt idx="11676">
                        <c:v>5.6130000000000004E-13</c:v>
                      </c:pt>
                      <c:pt idx="11677">
                        <c:v>5.6130000000000004E-13</c:v>
                      </c:pt>
                      <c:pt idx="11678">
                        <c:v>7.9404900000000006E-12</c:v>
                      </c:pt>
                      <c:pt idx="11679">
                        <c:v>7.9404900000000006E-12</c:v>
                      </c:pt>
                      <c:pt idx="11680">
                        <c:v>5.6769100000000005E-13</c:v>
                      </c:pt>
                      <c:pt idx="11681">
                        <c:v>5.6769100000000005E-13</c:v>
                      </c:pt>
                      <c:pt idx="11682">
                        <c:v>7.0327099999999996E-13</c:v>
                      </c:pt>
                      <c:pt idx="11683">
                        <c:v>7.0327099999999996E-13</c:v>
                      </c:pt>
                      <c:pt idx="11684">
                        <c:v>5.0477099999999995E-13</c:v>
                      </c:pt>
                      <c:pt idx="11685">
                        <c:v>5.0477099999999995E-13</c:v>
                      </c:pt>
                      <c:pt idx="11686">
                        <c:v>1.98222E-12</c:v>
                      </c:pt>
                      <c:pt idx="11687">
                        <c:v>1.98222E-12</c:v>
                      </c:pt>
                      <c:pt idx="11688">
                        <c:v>7.8160199999999996E-13</c:v>
                      </c:pt>
                      <c:pt idx="11689">
                        <c:v>7.8160199999999996E-13</c:v>
                      </c:pt>
                      <c:pt idx="11690">
                        <c:v>5.5972500000000002E-13</c:v>
                      </c:pt>
                      <c:pt idx="11691">
                        <c:v>5.5972500000000002E-13</c:v>
                      </c:pt>
                      <c:pt idx="11692">
                        <c:v>5.7831099999999996E-13</c:v>
                      </c:pt>
                      <c:pt idx="11693">
                        <c:v>5.7831099999999996E-13</c:v>
                      </c:pt>
                      <c:pt idx="11694">
                        <c:v>1.2380999999999999E-12</c:v>
                      </c:pt>
                      <c:pt idx="11695">
                        <c:v>1.2380999999999999E-12</c:v>
                      </c:pt>
                      <c:pt idx="11696">
                        <c:v>2.40186E-12</c:v>
                      </c:pt>
                      <c:pt idx="11697">
                        <c:v>2.40186E-12</c:v>
                      </c:pt>
                      <c:pt idx="11698">
                        <c:v>5.7790500000000005E-13</c:v>
                      </c:pt>
                      <c:pt idx="11699">
                        <c:v>5.7790500000000005E-13</c:v>
                      </c:pt>
                      <c:pt idx="11700">
                        <c:v>5.7211699999999997E-13</c:v>
                      </c:pt>
                      <c:pt idx="11701">
                        <c:v>5.7211699999999997E-13</c:v>
                      </c:pt>
                      <c:pt idx="11702">
                        <c:v>6.4616899999999999E-13</c:v>
                      </c:pt>
                      <c:pt idx="11703">
                        <c:v>6.4616899999999999E-13</c:v>
                      </c:pt>
                      <c:pt idx="11704">
                        <c:v>7.0161100000000005E-13</c:v>
                      </c:pt>
                      <c:pt idx="11705">
                        <c:v>7.0161100000000005E-13</c:v>
                      </c:pt>
                      <c:pt idx="11706">
                        <c:v>1.1949699999999999E-12</c:v>
                      </c:pt>
                      <c:pt idx="11707">
                        <c:v>1.1949699999999999E-12</c:v>
                      </c:pt>
                      <c:pt idx="11708">
                        <c:v>7.0273800000000005E-13</c:v>
                      </c:pt>
                      <c:pt idx="11709">
                        <c:v>7.0273800000000005E-13</c:v>
                      </c:pt>
                      <c:pt idx="11710">
                        <c:v>5.4823900000000002E-13</c:v>
                      </c:pt>
                      <c:pt idx="11711">
                        <c:v>5.4823900000000002E-13</c:v>
                      </c:pt>
                      <c:pt idx="11712">
                        <c:v>8.8961699999999998E-13</c:v>
                      </c:pt>
                      <c:pt idx="11713">
                        <c:v>8.8961699999999998E-13</c:v>
                      </c:pt>
                      <c:pt idx="11714">
                        <c:v>9.1839000000000009E-13</c:v>
                      </c:pt>
                      <c:pt idx="11715">
                        <c:v>9.1839000000000009E-13</c:v>
                      </c:pt>
                      <c:pt idx="11716">
                        <c:v>6.03857E-13</c:v>
                      </c:pt>
                      <c:pt idx="11717">
                        <c:v>6.03857E-13</c:v>
                      </c:pt>
                      <c:pt idx="11718">
                        <c:v>5.3578299999999998E-13</c:v>
                      </c:pt>
                      <c:pt idx="11719">
                        <c:v>5.3578299999999998E-13</c:v>
                      </c:pt>
                      <c:pt idx="11720">
                        <c:v>5.3925199999999999E-13</c:v>
                      </c:pt>
                      <c:pt idx="11721">
                        <c:v>5.3925199999999999E-13</c:v>
                      </c:pt>
                      <c:pt idx="11722">
                        <c:v>5.27582E-13</c:v>
                      </c:pt>
                      <c:pt idx="11723">
                        <c:v>5.27582E-13</c:v>
                      </c:pt>
                      <c:pt idx="11724">
                        <c:v>5.3627300000000001E-13</c:v>
                      </c:pt>
                      <c:pt idx="11725">
                        <c:v>5.3627300000000001E-13</c:v>
                      </c:pt>
                      <c:pt idx="11726">
                        <c:v>6.7421799999999999E-13</c:v>
                      </c:pt>
                      <c:pt idx="11727">
                        <c:v>6.7421799999999999E-13</c:v>
                      </c:pt>
                      <c:pt idx="11728">
                        <c:v>5.55995E-13</c:v>
                      </c:pt>
                      <c:pt idx="11729">
                        <c:v>5.55995E-13</c:v>
                      </c:pt>
                      <c:pt idx="11730">
                        <c:v>4.42375E-12</c:v>
                      </c:pt>
                      <c:pt idx="11731">
                        <c:v>4.42375E-12</c:v>
                      </c:pt>
                      <c:pt idx="11732">
                        <c:v>8.7431299999999995E-13</c:v>
                      </c:pt>
                      <c:pt idx="11733">
                        <c:v>8.7431299999999995E-13</c:v>
                      </c:pt>
                      <c:pt idx="11734">
                        <c:v>5.70544E-13</c:v>
                      </c:pt>
                      <c:pt idx="11735">
                        <c:v>5.70544E-13</c:v>
                      </c:pt>
                      <c:pt idx="11736">
                        <c:v>2.11023E-12</c:v>
                      </c:pt>
                      <c:pt idx="11737">
                        <c:v>2.11023E-12</c:v>
                      </c:pt>
                      <c:pt idx="11738">
                        <c:v>2.8006599999999999E-12</c:v>
                      </c:pt>
                      <c:pt idx="11739">
                        <c:v>2.8006599999999999E-12</c:v>
                      </c:pt>
                      <c:pt idx="11740">
                        <c:v>5.8280499999999996E-13</c:v>
                      </c:pt>
                      <c:pt idx="11741">
                        <c:v>5.8280499999999996E-13</c:v>
                      </c:pt>
                      <c:pt idx="11742">
                        <c:v>5.8686200000000003E-13</c:v>
                      </c:pt>
                      <c:pt idx="11743">
                        <c:v>5.8686200000000003E-13</c:v>
                      </c:pt>
                      <c:pt idx="11744">
                        <c:v>1.8628799999999998E-12</c:v>
                      </c:pt>
                      <c:pt idx="11745">
                        <c:v>1.8628799999999998E-12</c:v>
                      </c:pt>
                      <c:pt idx="11746">
                        <c:v>6.0509600000000003E-13</c:v>
                      </c:pt>
                      <c:pt idx="11747">
                        <c:v>6.0509600000000003E-13</c:v>
                      </c:pt>
                      <c:pt idx="11748">
                        <c:v>5.8483700000000005E-13</c:v>
                      </c:pt>
                      <c:pt idx="11749">
                        <c:v>5.8483700000000005E-13</c:v>
                      </c:pt>
                      <c:pt idx="11750">
                        <c:v>5.8153999999999996E-13</c:v>
                      </c:pt>
                      <c:pt idx="11751">
                        <c:v>5.8153999999999996E-13</c:v>
                      </c:pt>
                      <c:pt idx="11752">
                        <c:v>5.4600300000000001E-13</c:v>
                      </c:pt>
                      <c:pt idx="11753">
                        <c:v>5.4600300000000001E-13</c:v>
                      </c:pt>
                      <c:pt idx="11754">
                        <c:v>7.3916400000000004E-13</c:v>
                      </c:pt>
                      <c:pt idx="11755">
                        <c:v>7.3916400000000004E-13</c:v>
                      </c:pt>
                      <c:pt idx="11756">
                        <c:v>5.60252E-13</c:v>
                      </c:pt>
                      <c:pt idx="11757">
                        <c:v>5.60252E-13</c:v>
                      </c:pt>
                      <c:pt idx="11758">
                        <c:v>5.4292200000000002E-13</c:v>
                      </c:pt>
                      <c:pt idx="11759">
                        <c:v>5.4292200000000002E-13</c:v>
                      </c:pt>
                      <c:pt idx="11760">
                        <c:v>5.7449099999999998E-13</c:v>
                      </c:pt>
                      <c:pt idx="11761">
                        <c:v>5.7449099999999998E-13</c:v>
                      </c:pt>
                      <c:pt idx="11762">
                        <c:v>5.3152999999999996E-13</c:v>
                      </c:pt>
                      <c:pt idx="11763">
                        <c:v>5.3152999999999996E-13</c:v>
                      </c:pt>
                      <c:pt idx="11764">
                        <c:v>5.6335899999999996E-13</c:v>
                      </c:pt>
                      <c:pt idx="11765">
                        <c:v>5.6335899999999996E-13</c:v>
                      </c:pt>
                      <c:pt idx="11766">
                        <c:v>2.0217099999999999E-12</c:v>
                      </c:pt>
                      <c:pt idx="11767">
                        <c:v>2.0217099999999999E-12</c:v>
                      </c:pt>
                      <c:pt idx="11768">
                        <c:v>5.4358099999999996E-13</c:v>
                      </c:pt>
                      <c:pt idx="11769">
                        <c:v>5.4358099999999996E-13</c:v>
                      </c:pt>
                      <c:pt idx="11770">
                        <c:v>1.8571600000000001E-12</c:v>
                      </c:pt>
                      <c:pt idx="11771">
                        <c:v>1.8571600000000001E-12</c:v>
                      </c:pt>
                      <c:pt idx="11772">
                        <c:v>5.6543400000000003E-13</c:v>
                      </c:pt>
                      <c:pt idx="11773">
                        <c:v>5.6543400000000003E-13</c:v>
                      </c:pt>
                      <c:pt idx="11774">
                        <c:v>2.1395299999999999E-12</c:v>
                      </c:pt>
                      <c:pt idx="11775">
                        <c:v>2.1395299999999999E-12</c:v>
                      </c:pt>
                      <c:pt idx="11776">
                        <c:v>6.0422499999999998E-13</c:v>
                      </c:pt>
                      <c:pt idx="11777">
                        <c:v>6.0422499999999998E-13</c:v>
                      </c:pt>
                      <c:pt idx="11778">
                        <c:v>7.2825500000000001E-13</c:v>
                      </c:pt>
                      <c:pt idx="11779">
                        <c:v>7.2825500000000001E-13</c:v>
                      </c:pt>
                      <c:pt idx="11780">
                        <c:v>7.8088499999999996E-13</c:v>
                      </c:pt>
                      <c:pt idx="11781">
                        <c:v>7.8088499999999996E-13</c:v>
                      </c:pt>
                      <c:pt idx="11782">
                        <c:v>5.7048199999999995E-13</c:v>
                      </c:pt>
                      <c:pt idx="11783">
                        <c:v>5.7048199999999995E-13</c:v>
                      </c:pt>
                      <c:pt idx="11784">
                        <c:v>5.4703700000000004E-13</c:v>
                      </c:pt>
                      <c:pt idx="11785">
                        <c:v>5.4703700000000004E-13</c:v>
                      </c:pt>
                      <c:pt idx="11786">
                        <c:v>5.7184499999999997E-13</c:v>
                      </c:pt>
                      <c:pt idx="11787">
                        <c:v>5.7184499999999997E-13</c:v>
                      </c:pt>
                      <c:pt idx="11788">
                        <c:v>7.5335199999999996E-13</c:v>
                      </c:pt>
                      <c:pt idx="11789">
                        <c:v>7.5335199999999996E-13</c:v>
                      </c:pt>
                      <c:pt idx="11790">
                        <c:v>2.6383399999999998E-12</c:v>
                      </c:pt>
                      <c:pt idx="11791">
                        <c:v>2.6383399999999998E-12</c:v>
                      </c:pt>
                      <c:pt idx="11792">
                        <c:v>5.5073199999999996E-13</c:v>
                      </c:pt>
                      <c:pt idx="11793">
                        <c:v>5.5073199999999996E-13</c:v>
                      </c:pt>
                      <c:pt idx="11794">
                        <c:v>5.3517700000000003E-13</c:v>
                      </c:pt>
                      <c:pt idx="11795">
                        <c:v>5.3517700000000003E-13</c:v>
                      </c:pt>
                      <c:pt idx="11796">
                        <c:v>5.4030899999999997E-13</c:v>
                      </c:pt>
                      <c:pt idx="11797">
                        <c:v>5.4030899999999997E-13</c:v>
                      </c:pt>
                      <c:pt idx="11798">
                        <c:v>6.7596099999999995E-13</c:v>
                      </c:pt>
                      <c:pt idx="11799">
                        <c:v>6.7596099999999995E-13</c:v>
                      </c:pt>
                      <c:pt idx="11800">
                        <c:v>5.34111E-13</c:v>
                      </c:pt>
                      <c:pt idx="11801">
                        <c:v>5.34111E-13</c:v>
                      </c:pt>
                      <c:pt idx="11802">
                        <c:v>6.4624600000000001E-13</c:v>
                      </c:pt>
                      <c:pt idx="11803">
                        <c:v>6.4624600000000001E-13</c:v>
                      </c:pt>
                      <c:pt idx="11804">
                        <c:v>5.2181699999999998E-13</c:v>
                      </c:pt>
                      <c:pt idx="11805">
                        <c:v>5.2181699999999998E-13</c:v>
                      </c:pt>
                      <c:pt idx="11806">
                        <c:v>5.6347799999999999E-13</c:v>
                      </c:pt>
                      <c:pt idx="11807">
                        <c:v>5.6347799999999999E-13</c:v>
                      </c:pt>
                      <c:pt idx="11808">
                        <c:v>2.4482599999999999E-12</c:v>
                      </c:pt>
                      <c:pt idx="11809">
                        <c:v>2.4482599999999999E-12</c:v>
                      </c:pt>
                      <c:pt idx="11810">
                        <c:v>6.0428400000000001E-13</c:v>
                      </c:pt>
                      <c:pt idx="11811">
                        <c:v>6.0428400000000001E-13</c:v>
                      </c:pt>
                      <c:pt idx="11812">
                        <c:v>5.2836600000000001E-13</c:v>
                      </c:pt>
                      <c:pt idx="11813">
                        <c:v>5.2836600000000001E-13</c:v>
                      </c:pt>
                      <c:pt idx="11814">
                        <c:v>7.3543499999999999E-13</c:v>
                      </c:pt>
                      <c:pt idx="11815">
                        <c:v>7.3543499999999999E-13</c:v>
                      </c:pt>
                      <c:pt idx="11816">
                        <c:v>5.6709500000000002E-13</c:v>
                      </c:pt>
                      <c:pt idx="11817">
                        <c:v>5.6709500000000002E-13</c:v>
                      </c:pt>
                      <c:pt idx="11818">
                        <c:v>5.7864800000000002E-13</c:v>
                      </c:pt>
                      <c:pt idx="11819">
                        <c:v>5.7864800000000002E-13</c:v>
                      </c:pt>
                      <c:pt idx="11820">
                        <c:v>2.4414199999999999E-12</c:v>
                      </c:pt>
                      <c:pt idx="11821">
                        <c:v>2.4414199999999999E-12</c:v>
                      </c:pt>
                      <c:pt idx="11822">
                        <c:v>9.7192599999999999E-13</c:v>
                      </c:pt>
                      <c:pt idx="11823">
                        <c:v>9.7192599999999999E-13</c:v>
                      </c:pt>
                      <c:pt idx="11824">
                        <c:v>6.8530799999999999E-13</c:v>
                      </c:pt>
                      <c:pt idx="11825">
                        <c:v>6.8530799999999999E-13</c:v>
                      </c:pt>
                      <c:pt idx="11826">
                        <c:v>8.7561000000000004E-13</c:v>
                      </c:pt>
                      <c:pt idx="11827">
                        <c:v>8.7561000000000004E-13</c:v>
                      </c:pt>
                      <c:pt idx="11828">
                        <c:v>6.8797199999999999E-13</c:v>
                      </c:pt>
                      <c:pt idx="11829">
                        <c:v>6.8797199999999999E-13</c:v>
                      </c:pt>
                      <c:pt idx="11830">
                        <c:v>5.1695400000000002E-13</c:v>
                      </c:pt>
                      <c:pt idx="11831">
                        <c:v>5.1695400000000002E-13</c:v>
                      </c:pt>
                      <c:pt idx="11832">
                        <c:v>5.5596500000000004E-13</c:v>
                      </c:pt>
                      <c:pt idx="11833">
                        <c:v>5.5596500000000004E-13</c:v>
                      </c:pt>
                      <c:pt idx="11834">
                        <c:v>6.2243E-13</c:v>
                      </c:pt>
                      <c:pt idx="11835">
                        <c:v>6.2243E-13</c:v>
                      </c:pt>
                      <c:pt idx="11836">
                        <c:v>6.5024200000000001E-13</c:v>
                      </c:pt>
                      <c:pt idx="11837">
                        <c:v>6.5024200000000001E-13</c:v>
                      </c:pt>
                      <c:pt idx="11838">
                        <c:v>2.1639899999999999E-10</c:v>
                      </c:pt>
                      <c:pt idx="11839">
                        <c:v>2.1639899999999999E-10</c:v>
                      </c:pt>
                      <c:pt idx="11840">
                        <c:v>7.7216499999999997E-13</c:v>
                      </c:pt>
                      <c:pt idx="11841">
                        <c:v>7.7216499999999997E-13</c:v>
                      </c:pt>
                      <c:pt idx="11842">
                        <c:v>5.4550299999999996E-13</c:v>
                      </c:pt>
                      <c:pt idx="11843">
                        <c:v>5.4550299999999996E-13</c:v>
                      </c:pt>
                      <c:pt idx="11844">
                        <c:v>5.3336400000000005E-13</c:v>
                      </c:pt>
                      <c:pt idx="11845">
                        <c:v>5.3336400000000005E-13</c:v>
                      </c:pt>
                      <c:pt idx="11846">
                        <c:v>5.1006100000000002E-13</c:v>
                      </c:pt>
                      <c:pt idx="11847">
                        <c:v>5.1006100000000002E-13</c:v>
                      </c:pt>
                      <c:pt idx="11848">
                        <c:v>5.3344499999999995E-13</c:v>
                      </c:pt>
                      <c:pt idx="11849">
                        <c:v>5.3344499999999995E-13</c:v>
                      </c:pt>
                      <c:pt idx="11850">
                        <c:v>5.5942599999999998E-13</c:v>
                      </c:pt>
                      <c:pt idx="11851">
                        <c:v>5.5942599999999998E-13</c:v>
                      </c:pt>
                      <c:pt idx="11852">
                        <c:v>5.3433099999999998E-13</c:v>
                      </c:pt>
                      <c:pt idx="11853">
                        <c:v>5.3433099999999998E-13</c:v>
                      </c:pt>
                      <c:pt idx="11854">
                        <c:v>1.1303999999999999E-12</c:v>
                      </c:pt>
                      <c:pt idx="11855">
                        <c:v>1.1303999999999999E-12</c:v>
                      </c:pt>
                      <c:pt idx="11856">
                        <c:v>5.5362499999999998E-13</c:v>
                      </c:pt>
                      <c:pt idx="11857">
                        <c:v>5.5362499999999998E-13</c:v>
                      </c:pt>
                      <c:pt idx="11858">
                        <c:v>5.17308E-13</c:v>
                      </c:pt>
                      <c:pt idx="11859">
                        <c:v>5.17308E-13</c:v>
                      </c:pt>
                      <c:pt idx="11860">
                        <c:v>8.0455599999999997E-13</c:v>
                      </c:pt>
                      <c:pt idx="11861">
                        <c:v>8.0455599999999997E-13</c:v>
                      </c:pt>
                      <c:pt idx="11862">
                        <c:v>6.1343400000000003E-13</c:v>
                      </c:pt>
                      <c:pt idx="11863">
                        <c:v>6.1343400000000003E-13</c:v>
                      </c:pt>
                      <c:pt idx="11864">
                        <c:v>5.2031599999999996E-13</c:v>
                      </c:pt>
                      <c:pt idx="11865">
                        <c:v>5.2031599999999996E-13</c:v>
                      </c:pt>
                      <c:pt idx="11866">
                        <c:v>5.4116699999999999E-13</c:v>
                      </c:pt>
                      <c:pt idx="11867">
                        <c:v>5.4116699999999999E-13</c:v>
                      </c:pt>
                      <c:pt idx="11868">
                        <c:v>5.68986E-13</c:v>
                      </c:pt>
                      <c:pt idx="11869">
                        <c:v>5.68986E-13</c:v>
                      </c:pt>
                      <c:pt idx="11870">
                        <c:v>5.0646100000000002E-13</c:v>
                      </c:pt>
                      <c:pt idx="11871">
                        <c:v>5.0646100000000002E-13</c:v>
                      </c:pt>
                      <c:pt idx="11872">
                        <c:v>5.6256600000000001E-13</c:v>
                      </c:pt>
                      <c:pt idx="11873">
                        <c:v>5.6256600000000001E-13</c:v>
                      </c:pt>
                      <c:pt idx="11874">
                        <c:v>1.6382400000000001E-12</c:v>
                      </c:pt>
                      <c:pt idx="11875">
                        <c:v>1.6382400000000001E-12</c:v>
                      </c:pt>
                      <c:pt idx="11876">
                        <c:v>5.4985599999999995E-13</c:v>
                      </c:pt>
                      <c:pt idx="11877">
                        <c:v>5.4985599999999995E-13</c:v>
                      </c:pt>
                      <c:pt idx="11878">
                        <c:v>7.0189199999999999E-13</c:v>
                      </c:pt>
                      <c:pt idx="11879">
                        <c:v>7.0189199999999999E-13</c:v>
                      </c:pt>
                      <c:pt idx="11880">
                        <c:v>5.3253800000000003E-13</c:v>
                      </c:pt>
                      <c:pt idx="11881">
                        <c:v>5.3253800000000003E-13</c:v>
                      </c:pt>
                      <c:pt idx="11882">
                        <c:v>5.2428500000000002E-13</c:v>
                      </c:pt>
                      <c:pt idx="11883">
                        <c:v>5.2428500000000002E-13</c:v>
                      </c:pt>
                      <c:pt idx="11884">
                        <c:v>5.1220600000000001E-13</c:v>
                      </c:pt>
                      <c:pt idx="11885">
                        <c:v>5.1220600000000001E-13</c:v>
                      </c:pt>
                      <c:pt idx="11886">
                        <c:v>6.6818099999999996E-13</c:v>
                      </c:pt>
                      <c:pt idx="11887">
                        <c:v>6.6818099999999996E-13</c:v>
                      </c:pt>
                      <c:pt idx="11888">
                        <c:v>5.2380699999999995E-13</c:v>
                      </c:pt>
                      <c:pt idx="11889">
                        <c:v>5.2380699999999995E-13</c:v>
                      </c:pt>
                      <c:pt idx="11890">
                        <c:v>8.6376199999999999E-13</c:v>
                      </c:pt>
                      <c:pt idx="11891">
                        <c:v>8.6376199999999999E-13</c:v>
                      </c:pt>
                      <c:pt idx="11892">
                        <c:v>7.0942400000000001E-13</c:v>
                      </c:pt>
                      <c:pt idx="11893">
                        <c:v>7.0942400000000001E-13</c:v>
                      </c:pt>
                      <c:pt idx="11894">
                        <c:v>1.39647E-12</c:v>
                      </c:pt>
                      <c:pt idx="11895">
                        <c:v>1.39647E-12</c:v>
                      </c:pt>
                      <c:pt idx="11896">
                        <c:v>8.54286E-13</c:v>
                      </c:pt>
                      <c:pt idx="11897">
                        <c:v>8.54286E-13</c:v>
                      </c:pt>
                      <c:pt idx="11898">
                        <c:v>7.1345100000000003E-13</c:v>
                      </c:pt>
                      <c:pt idx="11899">
                        <c:v>7.1345100000000003E-13</c:v>
                      </c:pt>
                      <c:pt idx="11900">
                        <c:v>7.1119300000000004E-13</c:v>
                      </c:pt>
                      <c:pt idx="11901">
                        <c:v>7.1119300000000004E-13</c:v>
                      </c:pt>
                      <c:pt idx="11902">
                        <c:v>5.4875500000000002E-13</c:v>
                      </c:pt>
                      <c:pt idx="11903">
                        <c:v>5.4875500000000002E-13</c:v>
                      </c:pt>
                      <c:pt idx="11904">
                        <c:v>5.2870599999999999E-13</c:v>
                      </c:pt>
                      <c:pt idx="11905">
                        <c:v>5.2870599999999999E-13</c:v>
                      </c:pt>
                      <c:pt idx="11906">
                        <c:v>5.0641999999999998E-13</c:v>
                      </c:pt>
                      <c:pt idx="11907">
                        <c:v>5.0641999999999998E-13</c:v>
                      </c:pt>
                      <c:pt idx="11908">
                        <c:v>5.2940899999999999E-13</c:v>
                      </c:pt>
                      <c:pt idx="11909">
                        <c:v>5.2940899999999999E-13</c:v>
                      </c:pt>
                      <c:pt idx="11910">
                        <c:v>8.2556399999999995E-13</c:v>
                      </c:pt>
                      <c:pt idx="11911">
                        <c:v>8.2556399999999995E-13</c:v>
                      </c:pt>
                      <c:pt idx="11912">
                        <c:v>5.0778699999999998E-13</c:v>
                      </c:pt>
                      <c:pt idx="11913">
                        <c:v>5.0778699999999998E-13</c:v>
                      </c:pt>
                      <c:pt idx="11914">
                        <c:v>8.4502100000000004E-13</c:v>
                      </c:pt>
                      <c:pt idx="11915">
                        <c:v>8.4502100000000004E-13</c:v>
                      </c:pt>
                      <c:pt idx="11916">
                        <c:v>2.72909E-12</c:v>
                      </c:pt>
                      <c:pt idx="11917">
                        <c:v>2.72909E-12</c:v>
                      </c:pt>
                      <c:pt idx="11918">
                        <c:v>5.8785100000000004E-13</c:v>
                      </c:pt>
                      <c:pt idx="11919">
                        <c:v>5.8785100000000004E-13</c:v>
                      </c:pt>
                      <c:pt idx="11920">
                        <c:v>6.1797000000000004E-13</c:v>
                      </c:pt>
                      <c:pt idx="11921">
                        <c:v>6.1797000000000004E-13</c:v>
                      </c:pt>
                      <c:pt idx="11922">
                        <c:v>5.4387799999999996E-13</c:v>
                      </c:pt>
                      <c:pt idx="11923">
                        <c:v>5.4387799999999996E-13</c:v>
                      </c:pt>
                      <c:pt idx="11924">
                        <c:v>5.2186400000000005E-13</c:v>
                      </c:pt>
                      <c:pt idx="11925">
                        <c:v>5.2186400000000005E-13</c:v>
                      </c:pt>
                      <c:pt idx="11926">
                        <c:v>7.0335199999999997E-13</c:v>
                      </c:pt>
                      <c:pt idx="11927">
                        <c:v>7.0335199999999997E-13</c:v>
                      </c:pt>
                      <c:pt idx="11928">
                        <c:v>5.3586399999999999E-13</c:v>
                      </c:pt>
                      <c:pt idx="11929">
                        <c:v>5.3586399999999999E-13</c:v>
                      </c:pt>
                      <c:pt idx="11930">
                        <c:v>7.1759699999999998E-13</c:v>
                      </c:pt>
                      <c:pt idx="11931">
                        <c:v>7.1759699999999998E-13</c:v>
                      </c:pt>
                      <c:pt idx="11932">
                        <c:v>1.2580000000000001E-12</c:v>
                      </c:pt>
                      <c:pt idx="11933">
                        <c:v>1.2580000000000001E-12</c:v>
                      </c:pt>
                      <c:pt idx="11934">
                        <c:v>5.3228199999999997E-13</c:v>
                      </c:pt>
                      <c:pt idx="11935">
                        <c:v>5.3228199999999997E-13</c:v>
                      </c:pt>
                      <c:pt idx="11936">
                        <c:v>2.56065E-12</c:v>
                      </c:pt>
                      <c:pt idx="11937">
                        <c:v>2.56065E-12</c:v>
                      </c:pt>
                      <c:pt idx="11938">
                        <c:v>5.20848E-13</c:v>
                      </c:pt>
                      <c:pt idx="11939">
                        <c:v>5.20848E-13</c:v>
                      </c:pt>
                      <c:pt idx="11940">
                        <c:v>5.5762499999999996E-13</c:v>
                      </c:pt>
                      <c:pt idx="11941">
                        <c:v>5.5762499999999996E-13</c:v>
                      </c:pt>
                      <c:pt idx="11942">
                        <c:v>6.6837700000000001E-13</c:v>
                      </c:pt>
                      <c:pt idx="11943">
                        <c:v>6.6837700000000001E-13</c:v>
                      </c:pt>
                      <c:pt idx="11944">
                        <c:v>8.8180899999999998E-13</c:v>
                      </c:pt>
                      <c:pt idx="11945">
                        <c:v>8.8180899999999998E-13</c:v>
                      </c:pt>
                      <c:pt idx="11946">
                        <c:v>2.3888100000000002E-12</c:v>
                      </c:pt>
                      <c:pt idx="11947">
                        <c:v>2.3888100000000002E-12</c:v>
                      </c:pt>
                      <c:pt idx="11948">
                        <c:v>5.3276400000000003E-13</c:v>
                      </c:pt>
                      <c:pt idx="11949">
                        <c:v>5.3276400000000003E-13</c:v>
                      </c:pt>
                      <c:pt idx="11950">
                        <c:v>7.4978400000000005E-13</c:v>
                      </c:pt>
                      <c:pt idx="11951">
                        <c:v>7.4978400000000005E-13</c:v>
                      </c:pt>
                      <c:pt idx="11952">
                        <c:v>6.0293899999999998E-13</c:v>
                      </c:pt>
                      <c:pt idx="11953">
                        <c:v>6.0293899999999998E-13</c:v>
                      </c:pt>
                      <c:pt idx="11954">
                        <c:v>5.1674299999999999E-13</c:v>
                      </c:pt>
                      <c:pt idx="11955">
                        <c:v>5.1674299999999999E-13</c:v>
                      </c:pt>
                      <c:pt idx="11956">
                        <c:v>5.1960000000000003E-13</c:v>
                      </c:pt>
                      <c:pt idx="11957">
                        <c:v>5.1960000000000003E-13</c:v>
                      </c:pt>
                      <c:pt idx="11958">
                        <c:v>5.3818100000000001E-13</c:v>
                      </c:pt>
                      <c:pt idx="11959">
                        <c:v>5.3818100000000001E-13</c:v>
                      </c:pt>
                      <c:pt idx="11960">
                        <c:v>9.2926000000000002E-13</c:v>
                      </c:pt>
                      <c:pt idx="11961">
                        <c:v>9.2926000000000002E-13</c:v>
                      </c:pt>
                      <c:pt idx="11962">
                        <c:v>7.3048599999999996E-13</c:v>
                      </c:pt>
                      <c:pt idx="11963">
                        <c:v>7.3048599999999996E-13</c:v>
                      </c:pt>
                      <c:pt idx="11964">
                        <c:v>1.2642799999999999E-12</c:v>
                      </c:pt>
                      <c:pt idx="11965">
                        <c:v>1.2642799999999999E-12</c:v>
                      </c:pt>
                      <c:pt idx="11966">
                        <c:v>7.26708E-13</c:v>
                      </c:pt>
                      <c:pt idx="11967">
                        <c:v>7.26708E-13</c:v>
                      </c:pt>
                      <c:pt idx="11968">
                        <c:v>5.2119599999999995E-13</c:v>
                      </c:pt>
                      <c:pt idx="11969">
                        <c:v>5.2119599999999995E-13</c:v>
                      </c:pt>
                      <c:pt idx="11970">
                        <c:v>6.8063E-13</c:v>
                      </c:pt>
                      <c:pt idx="11971">
                        <c:v>6.8063E-13</c:v>
                      </c:pt>
                      <c:pt idx="11972">
                        <c:v>5.3333799999999998E-13</c:v>
                      </c:pt>
                      <c:pt idx="11973">
                        <c:v>5.3333799999999998E-13</c:v>
                      </c:pt>
                      <c:pt idx="11974">
                        <c:v>6.30224E-13</c:v>
                      </c:pt>
                      <c:pt idx="11975">
                        <c:v>6.30224E-13</c:v>
                      </c:pt>
                      <c:pt idx="11976">
                        <c:v>5.7825900000000003E-13</c:v>
                      </c:pt>
                      <c:pt idx="11977">
                        <c:v>5.7825900000000003E-13</c:v>
                      </c:pt>
                      <c:pt idx="11978">
                        <c:v>5.6600199999999995E-13</c:v>
                      </c:pt>
                      <c:pt idx="11979">
                        <c:v>5.6600199999999995E-13</c:v>
                      </c:pt>
                      <c:pt idx="11980">
                        <c:v>5.1547199999999997E-13</c:v>
                      </c:pt>
                      <c:pt idx="11981">
                        <c:v>5.1547199999999997E-13</c:v>
                      </c:pt>
                      <c:pt idx="11982">
                        <c:v>5.3571599999999998E-13</c:v>
                      </c:pt>
                      <c:pt idx="11983">
                        <c:v>5.3571599999999998E-13</c:v>
                      </c:pt>
                      <c:pt idx="11984">
                        <c:v>2.2947200000000001E-12</c:v>
                      </c:pt>
                      <c:pt idx="11985">
                        <c:v>2.2947200000000001E-12</c:v>
                      </c:pt>
                      <c:pt idx="11986">
                        <c:v>5.7531099999999997E-13</c:v>
                      </c:pt>
                      <c:pt idx="11987">
                        <c:v>5.7531099999999997E-13</c:v>
                      </c:pt>
                      <c:pt idx="11988">
                        <c:v>6.7228599999999997E-13</c:v>
                      </c:pt>
                      <c:pt idx="11989">
                        <c:v>6.7228599999999997E-13</c:v>
                      </c:pt>
                      <c:pt idx="11990">
                        <c:v>6.8748700000000002E-13</c:v>
                      </c:pt>
                      <c:pt idx="11991">
                        <c:v>6.8748700000000002E-13</c:v>
                      </c:pt>
                      <c:pt idx="11992">
                        <c:v>7.05962E-13</c:v>
                      </c:pt>
                      <c:pt idx="11993">
                        <c:v>7.05962E-13</c:v>
                      </c:pt>
                      <c:pt idx="11994">
                        <c:v>7.6041399999999997E-13</c:v>
                      </c:pt>
                      <c:pt idx="11995">
                        <c:v>7.6041399999999997E-13</c:v>
                      </c:pt>
                      <c:pt idx="11996">
                        <c:v>1.31035E-12</c:v>
                      </c:pt>
                      <c:pt idx="11997">
                        <c:v>1.31035E-12</c:v>
                      </c:pt>
                      <c:pt idx="11998">
                        <c:v>7.19702E-13</c:v>
                      </c:pt>
                      <c:pt idx="11999">
                        <c:v>7.19702E-13</c:v>
                      </c:pt>
                      <c:pt idx="12000">
                        <c:v>4.9655199999999998E-13</c:v>
                      </c:pt>
                      <c:pt idx="12001">
                        <c:v>4.9655199999999998E-13</c:v>
                      </c:pt>
                      <c:pt idx="12002">
                        <c:v>6.0495800000000004E-13</c:v>
                      </c:pt>
                      <c:pt idx="12003">
                        <c:v>6.0495800000000004E-13</c:v>
                      </c:pt>
                      <c:pt idx="12004">
                        <c:v>3.62732E-13</c:v>
                      </c:pt>
                      <c:pt idx="12005">
                        <c:v>3.62732E-13</c:v>
                      </c:pt>
                      <c:pt idx="12006">
                        <c:v>4.1268099999999999E-13</c:v>
                      </c:pt>
                      <c:pt idx="12007">
                        <c:v>4.1268099999999999E-13</c:v>
                      </c:pt>
                      <c:pt idx="12008">
                        <c:v>3.9581599999999999E-13</c:v>
                      </c:pt>
                      <c:pt idx="12009">
                        <c:v>3.9581599999999999E-13</c:v>
                      </c:pt>
                      <c:pt idx="12010">
                        <c:v>3.8498899999999999E-13</c:v>
                      </c:pt>
                      <c:pt idx="12011">
                        <c:v>3.8498899999999999E-13</c:v>
                      </c:pt>
                      <c:pt idx="12012">
                        <c:v>6.0340899999999998E-13</c:v>
                      </c:pt>
                      <c:pt idx="12013">
                        <c:v>6.0340899999999998E-13</c:v>
                      </c:pt>
                      <c:pt idx="12014">
                        <c:v>4.16551E-13</c:v>
                      </c:pt>
                      <c:pt idx="12015">
                        <c:v>4.16551E-13</c:v>
                      </c:pt>
                      <c:pt idx="12016">
                        <c:v>3.6836000000000001E-13</c:v>
                      </c:pt>
                      <c:pt idx="12017">
                        <c:v>3.6836000000000001E-13</c:v>
                      </c:pt>
                      <c:pt idx="12018">
                        <c:v>3.92106E-13</c:v>
                      </c:pt>
                      <c:pt idx="12019">
                        <c:v>3.92106E-13</c:v>
                      </c:pt>
                      <c:pt idx="12020">
                        <c:v>7.8861799999999998E-13</c:v>
                      </c:pt>
                      <c:pt idx="12021">
                        <c:v>7.8861799999999998E-13</c:v>
                      </c:pt>
                      <c:pt idx="12022">
                        <c:v>4.2259700000000002E-13</c:v>
                      </c:pt>
                      <c:pt idx="12023">
                        <c:v>4.2259700000000002E-13</c:v>
                      </c:pt>
                      <c:pt idx="12024">
                        <c:v>3.0701800000000002E-12</c:v>
                      </c:pt>
                      <c:pt idx="12025">
                        <c:v>3.0701800000000002E-12</c:v>
                      </c:pt>
                      <c:pt idx="12026">
                        <c:v>5.3306400000000004E-13</c:v>
                      </c:pt>
                      <c:pt idx="12027">
                        <c:v>5.3306400000000004E-13</c:v>
                      </c:pt>
                      <c:pt idx="12028">
                        <c:v>3.9398500000000001E-13</c:v>
                      </c:pt>
                      <c:pt idx="12029">
                        <c:v>3.9398500000000001E-13</c:v>
                      </c:pt>
                      <c:pt idx="12030">
                        <c:v>3.8792900000000002E-13</c:v>
                      </c:pt>
                      <c:pt idx="12031">
                        <c:v>3.8792900000000002E-13</c:v>
                      </c:pt>
                      <c:pt idx="12032">
                        <c:v>3.5775299999999998E-13</c:v>
                      </c:pt>
                      <c:pt idx="12033">
                        <c:v>3.5775299999999998E-13</c:v>
                      </c:pt>
                      <c:pt idx="12034">
                        <c:v>2.3616900000000001E-10</c:v>
                      </c:pt>
                      <c:pt idx="12035">
                        <c:v>2.3616900000000001E-10</c:v>
                      </c:pt>
                      <c:pt idx="12036">
                        <c:v>1.1486799999999999E-12</c:v>
                      </c:pt>
                      <c:pt idx="12037">
                        <c:v>1.1486799999999999E-12</c:v>
                      </c:pt>
                      <c:pt idx="12038">
                        <c:v>1.9812000000000001E-12</c:v>
                      </c:pt>
                      <c:pt idx="12039">
                        <c:v>1.9812000000000001E-12</c:v>
                      </c:pt>
                      <c:pt idx="12040">
                        <c:v>5.2142199999999996E-13</c:v>
                      </c:pt>
                      <c:pt idx="12041">
                        <c:v>5.2142199999999996E-13</c:v>
                      </c:pt>
                      <c:pt idx="12042">
                        <c:v>3.5653599999999998E-13</c:v>
                      </c:pt>
                      <c:pt idx="12043">
                        <c:v>3.5653599999999998E-13</c:v>
                      </c:pt>
                      <c:pt idx="12044">
                        <c:v>1.88868E-12</c:v>
                      </c:pt>
                      <c:pt idx="12045">
                        <c:v>1.88868E-12</c:v>
                      </c:pt>
                      <c:pt idx="12046">
                        <c:v>4.8404700000000003E-13</c:v>
                      </c:pt>
                      <c:pt idx="12047">
                        <c:v>4.8404700000000003E-13</c:v>
                      </c:pt>
                      <c:pt idx="12048">
                        <c:v>3.6739099999999998E-13</c:v>
                      </c:pt>
                      <c:pt idx="12049">
                        <c:v>3.6739099999999998E-13</c:v>
                      </c:pt>
                      <c:pt idx="12050">
                        <c:v>3.6407400000000002E-13</c:v>
                      </c:pt>
                      <c:pt idx="12051">
                        <c:v>3.6407400000000002E-13</c:v>
                      </c:pt>
                      <c:pt idx="12052">
                        <c:v>4.4960900000000002E-13</c:v>
                      </c:pt>
                      <c:pt idx="12053">
                        <c:v>4.4960900000000002E-13</c:v>
                      </c:pt>
                      <c:pt idx="12054">
                        <c:v>2.4819300000000001E-12</c:v>
                      </c:pt>
                      <c:pt idx="12055">
                        <c:v>2.4819300000000001E-12</c:v>
                      </c:pt>
                      <c:pt idx="12056">
                        <c:v>2.4699600000000001E-12</c:v>
                      </c:pt>
                      <c:pt idx="12057">
                        <c:v>2.4699600000000001E-12</c:v>
                      </c:pt>
                      <c:pt idx="12058">
                        <c:v>3.5811400000000001E-13</c:v>
                      </c:pt>
                      <c:pt idx="12059">
                        <c:v>3.5811400000000001E-13</c:v>
                      </c:pt>
                      <c:pt idx="12060">
                        <c:v>5.0761499999999995E-13</c:v>
                      </c:pt>
                      <c:pt idx="12061">
                        <c:v>5.0761499999999995E-13</c:v>
                      </c:pt>
                      <c:pt idx="12062">
                        <c:v>3.5541800000000002E-13</c:v>
                      </c:pt>
                      <c:pt idx="12063">
                        <c:v>3.5541800000000002E-13</c:v>
                      </c:pt>
                      <c:pt idx="12064">
                        <c:v>1.9111300000000002E-12</c:v>
                      </c:pt>
                      <c:pt idx="12065">
                        <c:v>1.9111300000000002E-12</c:v>
                      </c:pt>
                      <c:pt idx="12066">
                        <c:v>4.0772700000000001E-13</c:v>
                      </c:pt>
                      <c:pt idx="12067">
                        <c:v>4.0772700000000001E-13</c:v>
                      </c:pt>
                      <c:pt idx="12068">
                        <c:v>3.73614E-13</c:v>
                      </c:pt>
                      <c:pt idx="12069">
                        <c:v>3.73614E-13</c:v>
                      </c:pt>
                      <c:pt idx="12070">
                        <c:v>7.1459500000000005E-13</c:v>
                      </c:pt>
                      <c:pt idx="12071">
                        <c:v>7.1459500000000005E-13</c:v>
                      </c:pt>
                      <c:pt idx="12072">
                        <c:v>3.5053099999999999E-13</c:v>
                      </c:pt>
                      <c:pt idx="12073">
                        <c:v>3.5053099999999999E-13</c:v>
                      </c:pt>
                      <c:pt idx="12074">
                        <c:v>3.33823E-13</c:v>
                      </c:pt>
                      <c:pt idx="12075">
                        <c:v>3.33823E-13</c:v>
                      </c:pt>
                      <c:pt idx="12076">
                        <c:v>3.5004399999999998E-13</c:v>
                      </c:pt>
                      <c:pt idx="12077">
                        <c:v>3.5004399999999998E-13</c:v>
                      </c:pt>
                      <c:pt idx="12078">
                        <c:v>3.5287600000000002E-13</c:v>
                      </c:pt>
                      <c:pt idx="12079">
                        <c:v>3.5287600000000002E-13</c:v>
                      </c:pt>
                      <c:pt idx="12080">
                        <c:v>5.7367600000000005E-13</c:v>
                      </c:pt>
                      <c:pt idx="12081">
                        <c:v>5.7367600000000005E-13</c:v>
                      </c:pt>
                      <c:pt idx="12082">
                        <c:v>3.8901499999999998E-13</c:v>
                      </c:pt>
                      <c:pt idx="12083">
                        <c:v>3.8901499999999998E-13</c:v>
                      </c:pt>
                      <c:pt idx="12084">
                        <c:v>1.74593E-12</c:v>
                      </c:pt>
                      <c:pt idx="12085">
                        <c:v>1.74593E-12</c:v>
                      </c:pt>
                      <c:pt idx="12086">
                        <c:v>5.3433300000000002E-13</c:v>
                      </c:pt>
                      <c:pt idx="12087">
                        <c:v>5.3433300000000002E-13</c:v>
                      </c:pt>
                      <c:pt idx="12088">
                        <c:v>7.2497500000000005E-13</c:v>
                      </c:pt>
                      <c:pt idx="12089">
                        <c:v>7.2497500000000005E-13</c:v>
                      </c:pt>
                      <c:pt idx="12090">
                        <c:v>3.7502500000000001E-13</c:v>
                      </c:pt>
                      <c:pt idx="12091">
                        <c:v>3.7502500000000001E-13</c:v>
                      </c:pt>
                      <c:pt idx="12092">
                        <c:v>3.6570300000000001E-13</c:v>
                      </c:pt>
                      <c:pt idx="12093">
                        <c:v>3.6570300000000001E-13</c:v>
                      </c:pt>
                      <c:pt idx="12094">
                        <c:v>3.4831500000000002E-13</c:v>
                      </c:pt>
                      <c:pt idx="12095">
                        <c:v>3.4831500000000002E-13</c:v>
                      </c:pt>
                      <c:pt idx="12096">
                        <c:v>2.1791699999999999E-12</c:v>
                      </c:pt>
                      <c:pt idx="12097">
                        <c:v>2.1791699999999999E-12</c:v>
                      </c:pt>
                      <c:pt idx="12098">
                        <c:v>3.7108900000000002E-13</c:v>
                      </c:pt>
                      <c:pt idx="12099">
                        <c:v>3.7108900000000002E-13</c:v>
                      </c:pt>
                      <c:pt idx="12100">
                        <c:v>3.8634599999999998E-13</c:v>
                      </c:pt>
                      <c:pt idx="12101">
                        <c:v>3.8634599999999998E-13</c:v>
                      </c:pt>
                      <c:pt idx="12102">
                        <c:v>3.3754800000000002E-13</c:v>
                      </c:pt>
                      <c:pt idx="12103">
                        <c:v>3.3754800000000002E-13</c:v>
                      </c:pt>
                      <c:pt idx="12104">
                        <c:v>3.46572E-13</c:v>
                      </c:pt>
                      <c:pt idx="12105">
                        <c:v>3.46572E-13</c:v>
                      </c:pt>
                      <c:pt idx="12106">
                        <c:v>3.72752E-13</c:v>
                      </c:pt>
                      <c:pt idx="12107">
                        <c:v>3.72752E-13</c:v>
                      </c:pt>
                      <c:pt idx="12108">
                        <c:v>3.5568099999999998E-13</c:v>
                      </c:pt>
                      <c:pt idx="12109">
                        <c:v>3.5568099999999998E-13</c:v>
                      </c:pt>
                      <c:pt idx="12110">
                        <c:v>3.7251599999999997E-13</c:v>
                      </c:pt>
                      <c:pt idx="12111">
                        <c:v>3.7251599999999997E-13</c:v>
                      </c:pt>
                      <c:pt idx="12112">
                        <c:v>6.1505799999999996E-13</c:v>
                      </c:pt>
                      <c:pt idx="12113">
                        <c:v>6.1505799999999996E-13</c:v>
                      </c:pt>
                      <c:pt idx="12114">
                        <c:v>2.0728900000000001E-12</c:v>
                      </c:pt>
                      <c:pt idx="12115">
                        <c:v>2.0728900000000001E-12</c:v>
                      </c:pt>
                      <c:pt idx="12116">
                        <c:v>3.4931799999999998E-13</c:v>
                      </c:pt>
                      <c:pt idx="12117">
                        <c:v>3.4931799999999998E-13</c:v>
                      </c:pt>
                      <c:pt idx="12118">
                        <c:v>3.7554199999999998E-13</c:v>
                      </c:pt>
                      <c:pt idx="12119">
                        <c:v>3.7554199999999998E-13</c:v>
                      </c:pt>
                      <c:pt idx="12120">
                        <c:v>3.7537399999999998E-13</c:v>
                      </c:pt>
                      <c:pt idx="12121">
                        <c:v>3.7537399999999998E-13</c:v>
                      </c:pt>
                      <c:pt idx="12122">
                        <c:v>4.6164899999999999E-13</c:v>
                      </c:pt>
                      <c:pt idx="12123">
                        <c:v>4.6164899999999999E-13</c:v>
                      </c:pt>
                      <c:pt idx="12124">
                        <c:v>5.8398099999999997E-13</c:v>
                      </c:pt>
                      <c:pt idx="12125">
                        <c:v>5.8398099999999997E-13</c:v>
                      </c:pt>
                      <c:pt idx="12126">
                        <c:v>6.39576E-13</c:v>
                      </c:pt>
                      <c:pt idx="12127">
                        <c:v>6.39576E-13</c:v>
                      </c:pt>
                      <c:pt idx="12128">
                        <c:v>5.1699900000000005E-13</c:v>
                      </c:pt>
                      <c:pt idx="12129">
                        <c:v>5.1699900000000005E-13</c:v>
                      </c:pt>
                      <c:pt idx="12130">
                        <c:v>4.4177399999999998E-13</c:v>
                      </c:pt>
                      <c:pt idx="12131">
                        <c:v>4.4177399999999998E-13</c:v>
                      </c:pt>
                      <c:pt idx="12132">
                        <c:v>3.68226E-13</c:v>
                      </c:pt>
                      <c:pt idx="12133">
                        <c:v>3.68226E-13</c:v>
                      </c:pt>
                      <c:pt idx="12134">
                        <c:v>3.5354600000000001E-13</c:v>
                      </c:pt>
                      <c:pt idx="12135">
                        <c:v>3.5354600000000001E-13</c:v>
                      </c:pt>
                      <c:pt idx="12136">
                        <c:v>4.7550800000000002E-13</c:v>
                      </c:pt>
                      <c:pt idx="12137">
                        <c:v>4.7550800000000002E-13</c:v>
                      </c:pt>
                      <c:pt idx="12138">
                        <c:v>8.01287E-13</c:v>
                      </c:pt>
                      <c:pt idx="12139">
                        <c:v>8.01287E-13</c:v>
                      </c:pt>
                      <c:pt idx="12140">
                        <c:v>3.6541599999999999E-13</c:v>
                      </c:pt>
                      <c:pt idx="12141">
                        <c:v>3.6541599999999999E-13</c:v>
                      </c:pt>
                      <c:pt idx="12142">
                        <c:v>3.6931099999999999E-13</c:v>
                      </c:pt>
                      <c:pt idx="12143">
                        <c:v>3.6931099999999999E-13</c:v>
                      </c:pt>
                      <c:pt idx="12144">
                        <c:v>3.7382900000000001E-13</c:v>
                      </c:pt>
                      <c:pt idx="12145">
                        <c:v>3.7382900000000001E-13</c:v>
                      </c:pt>
                      <c:pt idx="12146">
                        <c:v>8.1864800000000001E-13</c:v>
                      </c:pt>
                      <c:pt idx="12147">
                        <c:v>8.1864800000000001E-13</c:v>
                      </c:pt>
                      <c:pt idx="12148">
                        <c:v>5.0137799999999999E-13</c:v>
                      </c:pt>
                      <c:pt idx="12149">
                        <c:v>5.0137799999999999E-13</c:v>
                      </c:pt>
                      <c:pt idx="12150">
                        <c:v>3.7397900000000002E-13</c:v>
                      </c:pt>
                      <c:pt idx="12151">
                        <c:v>3.7397900000000002E-13</c:v>
                      </c:pt>
                      <c:pt idx="12152">
                        <c:v>3.6284800000000002E-13</c:v>
                      </c:pt>
                      <c:pt idx="12153">
                        <c:v>3.6284800000000002E-13</c:v>
                      </c:pt>
                      <c:pt idx="12154">
                        <c:v>4.2881499999999998E-13</c:v>
                      </c:pt>
                      <c:pt idx="12155">
                        <c:v>4.2881499999999998E-13</c:v>
                      </c:pt>
                      <c:pt idx="12156">
                        <c:v>3.84068E-13</c:v>
                      </c:pt>
                      <c:pt idx="12157">
                        <c:v>3.84068E-13</c:v>
                      </c:pt>
                      <c:pt idx="12158">
                        <c:v>9.3995999999999997E-13</c:v>
                      </c:pt>
                      <c:pt idx="12159">
                        <c:v>9.3995999999999997E-13</c:v>
                      </c:pt>
                      <c:pt idx="12160">
                        <c:v>4.9537800000000001E-13</c:v>
                      </c:pt>
                      <c:pt idx="12161">
                        <c:v>4.9537800000000001E-13</c:v>
                      </c:pt>
                      <c:pt idx="12162">
                        <c:v>3.72093E-13</c:v>
                      </c:pt>
                      <c:pt idx="12163">
                        <c:v>3.72093E-13</c:v>
                      </c:pt>
                      <c:pt idx="12164">
                        <c:v>3.5184899999999999E-13</c:v>
                      </c:pt>
                      <c:pt idx="12165">
                        <c:v>3.5184899999999999E-13</c:v>
                      </c:pt>
                      <c:pt idx="12166">
                        <c:v>3.97181E-13</c:v>
                      </c:pt>
                      <c:pt idx="12167">
                        <c:v>3.97181E-13</c:v>
                      </c:pt>
                      <c:pt idx="12168">
                        <c:v>5.3857499999999995E-13</c:v>
                      </c:pt>
                      <c:pt idx="12169">
                        <c:v>5.3857499999999995E-13</c:v>
                      </c:pt>
                      <c:pt idx="12170">
                        <c:v>5.91025E-13</c:v>
                      </c:pt>
                      <c:pt idx="12171">
                        <c:v>5.91025E-13</c:v>
                      </c:pt>
                      <c:pt idx="12172">
                        <c:v>4.9224400000000002E-13</c:v>
                      </c:pt>
                      <c:pt idx="12173">
                        <c:v>4.9224400000000002E-13</c:v>
                      </c:pt>
                      <c:pt idx="12174">
                        <c:v>2.5102800000000001E-12</c:v>
                      </c:pt>
                      <c:pt idx="12175">
                        <c:v>2.5102800000000001E-12</c:v>
                      </c:pt>
                      <c:pt idx="12176">
                        <c:v>3.4507299999999998E-13</c:v>
                      </c:pt>
                      <c:pt idx="12177">
                        <c:v>3.4507299999999998E-13</c:v>
                      </c:pt>
                      <c:pt idx="12178">
                        <c:v>6.1094099999999999E-13</c:v>
                      </c:pt>
                      <c:pt idx="12179">
                        <c:v>6.1094099999999999E-13</c:v>
                      </c:pt>
                      <c:pt idx="12180">
                        <c:v>3.46367E-13</c:v>
                      </c:pt>
                      <c:pt idx="12181">
                        <c:v>3.46367E-13</c:v>
                      </c:pt>
                      <c:pt idx="12182">
                        <c:v>3.6612599999999999E-13</c:v>
                      </c:pt>
                      <c:pt idx="12183">
                        <c:v>3.6612599999999999E-13</c:v>
                      </c:pt>
                      <c:pt idx="12184">
                        <c:v>4.56098E-13</c:v>
                      </c:pt>
                      <c:pt idx="12185">
                        <c:v>4.56098E-13</c:v>
                      </c:pt>
                      <c:pt idx="12186">
                        <c:v>3.4817700000000002E-13</c:v>
                      </c:pt>
                      <c:pt idx="12187">
                        <c:v>3.4817700000000002E-13</c:v>
                      </c:pt>
                      <c:pt idx="12188">
                        <c:v>6.4462899999999998E-13</c:v>
                      </c:pt>
                      <c:pt idx="12189">
                        <c:v>6.4462899999999998E-13</c:v>
                      </c:pt>
                      <c:pt idx="12190">
                        <c:v>3.7198300000000001E-13</c:v>
                      </c:pt>
                      <c:pt idx="12191">
                        <c:v>3.7198300000000001E-13</c:v>
                      </c:pt>
                      <c:pt idx="12192">
                        <c:v>5.8907000000000003E-13</c:v>
                      </c:pt>
                      <c:pt idx="12193">
                        <c:v>5.8907000000000003E-13</c:v>
                      </c:pt>
                      <c:pt idx="12194">
                        <c:v>3.9543000000000001E-13</c:v>
                      </c:pt>
                      <c:pt idx="12195">
                        <c:v>3.9543000000000001E-13</c:v>
                      </c:pt>
                      <c:pt idx="12196">
                        <c:v>3.8058600000000001E-13</c:v>
                      </c:pt>
                      <c:pt idx="12197">
                        <c:v>3.8058600000000001E-13</c:v>
                      </c:pt>
                      <c:pt idx="12198">
                        <c:v>3.83162E-13</c:v>
                      </c:pt>
                      <c:pt idx="12199">
                        <c:v>3.83162E-13</c:v>
                      </c:pt>
                      <c:pt idx="12200">
                        <c:v>3.49847E-13</c:v>
                      </c:pt>
                      <c:pt idx="12201">
                        <c:v>3.49847E-13</c:v>
                      </c:pt>
                      <c:pt idx="12202">
                        <c:v>3.97688E-13</c:v>
                      </c:pt>
                      <c:pt idx="12203">
                        <c:v>3.97688E-13</c:v>
                      </c:pt>
                      <c:pt idx="12204">
                        <c:v>4.9727699999999996E-13</c:v>
                      </c:pt>
                      <c:pt idx="12205">
                        <c:v>4.9727699999999996E-13</c:v>
                      </c:pt>
                      <c:pt idx="12206">
                        <c:v>4.1027600000000001E-13</c:v>
                      </c:pt>
                      <c:pt idx="12207">
                        <c:v>4.1027600000000001E-13</c:v>
                      </c:pt>
                      <c:pt idx="12208">
                        <c:v>6.77157E-13</c:v>
                      </c:pt>
                      <c:pt idx="12209">
                        <c:v>6.77157E-13</c:v>
                      </c:pt>
                      <c:pt idx="12210">
                        <c:v>2.1338199999999999E-12</c:v>
                      </c:pt>
                      <c:pt idx="12211">
                        <c:v>2.1338199999999999E-12</c:v>
                      </c:pt>
                      <c:pt idx="12212">
                        <c:v>8.5864800000000004E-13</c:v>
                      </c:pt>
                      <c:pt idx="12213">
                        <c:v>8.5864800000000004E-13</c:v>
                      </c:pt>
                      <c:pt idx="12214">
                        <c:v>3.7775499999999999E-13</c:v>
                      </c:pt>
                      <c:pt idx="12215">
                        <c:v>3.7775499999999999E-13</c:v>
                      </c:pt>
                      <c:pt idx="12216">
                        <c:v>3.45973E-13</c:v>
                      </c:pt>
                      <c:pt idx="12217">
                        <c:v>3.45973E-13</c:v>
                      </c:pt>
                      <c:pt idx="12218">
                        <c:v>5.2750000000000002E-13</c:v>
                      </c:pt>
                      <c:pt idx="12219">
                        <c:v>5.2750000000000002E-13</c:v>
                      </c:pt>
                      <c:pt idx="12220">
                        <c:v>3.79779E-13</c:v>
                      </c:pt>
                      <c:pt idx="12221">
                        <c:v>3.79779E-13</c:v>
                      </c:pt>
                      <c:pt idx="12222">
                        <c:v>3.4299899999999998E-13</c:v>
                      </c:pt>
                      <c:pt idx="12223">
                        <c:v>3.4299899999999998E-13</c:v>
                      </c:pt>
                      <c:pt idx="12224">
                        <c:v>3.6325800000000002E-13</c:v>
                      </c:pt>
                      <c:pt idx="12225">
                        <c:v>3.6325800000000002E-13</c:v>
                      </c:pt>
                      <c:pt idx="12226">
                        <c:v>3.665E-13</c:v>
                      </c:pt>
                      <c:pt idx="12227">
                        <c:v>3.665E-13</c:v>
                      </c:pt>
                      <c:pt idx="12228">
                        <c:v>3.7782599999999998E-13</c:v>
                      </c:pt>
                      <c:pt idx="12229">
                        <c:v>3.7782599999999998E-13</c:v>
                      </c:pt>
                      <c:pt idx="12230">
                        <c:v>5.7427199999999998E-13</c:v>
                      </c:pt>
                      <c:pt idx="12231">
                        <c:v>5.7427199999999998E-13</c:v>
                      </c:pt>
                      <c:pt idx="12232">
                        <c:v>3.45452E-13</c:v>
                      </c:pt>
                      <c:pt idx="12233">
                        <c:v>3.45452E-13</c:v>
                      </c:pt>
                      <c:pt idx="12234">
                        <c:v>3.7631699999999999E-13</c:v>
                      </c:pt>
                      <c:pt idx="12235">
                        <c:v>3.7631699999999999E-13</c:v>
                      </c:pt>
                      <c:pt idx="12236">
                        <c:v>3.66479E-13</c:v>
                      </c:pt>
                      <c:pt idx="12237">
                        <c:v>3.66479E-13</c:v>
                      </c:pt>
                      <c:pt idx="12238">
                        <c:v>3.4179300000000002E-13</c:v>
                      </c:pt>
                      <c:pt idx="12239">
                        <c:v>3.4179300000000002E-13</c:v>
                      </c:pt>
                      <c:pt idx="12240">
                        <c:v>3.5076299999999998E-13</c:v>
                      </c:pt>
                      <c:pt idx="12241">
                        <c:v>3.5076299999999998E-13</c:v>
                      </c:pt>
                      <c:pt idx="12242">
                        <c:v>3.5748300000000002E-13</c:v>
                      </c:pt>
                      <c:pt idx="12243">
                        <c:v>3.5748300000000002E-13</c:v>
                      </c:pt>
                      <c:pt idx="12244">
                        <c:v>3.5093E-13</c:v>
                      </c:pt>
                      <c:pt idx="12245">
                        <c:v>3.5093E-13</c:v>
                      </c:pt>
                      <c:pt idx="12246">
                        <c:v>3.4678099999999998E-13</c:v>
                      </c:pt>
                      <c:pt idx="12247">
                        <c:v>3.4678099999999998E-13</c:v>
                      </c:pt>
                      <c:pt idx="12248">
                        <c:v>8.9315099999999996E-13</c:v>
                      </c:pt>
                      <c:pt idx="12249">
                        <c:v>8.9315099999999996E-13</c:v>
                      </c:pt>
                      <c:pt idx="12250">
                        <c:v>3.92406E-13</c:v>
                      </c:pt>
                      <c:pt idx="12251">
                        <c:v>3.92406E-13</c:v>
                      </c:pt>
                      <c:pt idx="12252">
                        <c:v>6.1008599999999999E-13</c:v>
                      </c:pt>
                      <c:pt idx="12253">
                        <c:v>6.1008599999999999E-13</c:v>
                      </c:pt>
                      <c:pt idx="12254">
                        <c:v>2.0347300000000002E-12</c:v>
                      </c:pt>
                      <c:pt idx="12255">
                        <c:v>2.0347300000000002E-12</c:v>
                      </c:pt>
                      <c:pt idx="12256">
                        <c:v>1.9993799999999999E-10</c:v>
                      </c:pt>
                      <c:pt idx="12257">
                        <c:v>1.9993799999999999E-10</c:v>
                      </c:pt>
                      <c:pt idx="12258">
                        <c:v>3.67546E-13</c:v>
                      </c:pt>
                      <c:pt idx="12259">
                        <c:v>3.67546E-13</c:v>
                      </c:pt>
                      <c:pt idx="12260">
                        <c:v>3.73907E-13</c:v>
                      </c:pt>
                      <c:pt idx="12261">
                        <c:v>3.73907E-13</c:v>
                      </c:pt>
                      <c:pt idx="12262">
                        <c:v>3.3907400000000003E-13</c:v>
                      </c:pt>
                      <c:pt idx="12263">
                        <c:v>3.3907400000000003E-13</c:v>
                      </c:pt>
                      <c:pt idx="12264">
                        <c:v>5.7594999999999998E-13</c:v>
                      </c:pt>
                      <c:pt idx="12265">
                        <c:v>5.7594999999999998E-13</c:v>
                      </c:pt>
                      <c:pt idx="12266">
                        <c:v>6.20685E-13</c:v>
                      </c:pt>
                      <c:pt idx="12267">
                        <c:v>6.20685E-13</c:v>
                      </c:pt>
                      <c:pt idx="12268">
                        <c:v>3.74877E-13</c:v>
                      </c:pt>
                      <c:pt idx="12269">
                        <c:v>3.74877E-13</c:v>
                      </c:pt>
                      <c:pt idx="12270">
                        <c:v>5.4085299999999998E-13</c:v>
                      </c:pt>
                      <c:pt idx="12271">
                        <c:v>5.4085299999999998E-13</c:v>
                      </c:pt>
                      <c:pt idx="12272">
                        <c:v>3.36934E-13</c:v>
                      </c:pt>
                      <c:pt idx="12273">
                        <c:v>3.36934E-13</c:v>
                      </c:pt>
                      <c:pt idx="12274">
                        <c:v>3.43191E-13</c:v>
                      </c:pt>
                      <c:pt idx="12275">
                        <c:v>3.43191E-13</c:v>
                      </c:pt>
                      <c:pt idx="12276">
                        <c:v>3.2579000000000002E-13</c:v>
                      </c:pt>
                      <c:pt idx="12277">
                        <c:v>3.2579000000000002E-13</c:v>
                      </c:pt>
                      <c:pt idx="12278">
                        <c:v>3.6397799999999999E-13</c:v>
                      </c:pt>
                      <c:pt idx="12279">
                        <c:v>3.6397799999999999E-13</c:v>
                      </c:pt>
                      <c:pt idx="12280">
                        <c:v>4.6570499999999998E-13</c:v>
                      </c:pt>
                      <c:pt idx="12281">
                        <c:v>4.6570499999999998E-13</c:v>
                      </c:pt>
                      <c:pt idx="12282">
                        <c:v>3.3133900000000001E-13</c:v>
                      </c:pt>
                      <c:pt idx="12283">
                        <c:v>3.3133900000000001E-13</c:v>
                      </c:pt>
                      <c:pt idx="12284">
                        <c:v>3.4461699999999998E-13</c:v>
                      </c:pt>
                      <c:pt idx="12285">
                        <c:v>3.4461699999999998E-13</c:v>
                      </c:pt>
                      <c:pt idx="12286">
                        <c:v>3.4055599999999998E-13</c:v>
                      </c:pt>
                      <c:pt idx="12287">
                        <c:v>3.4055599999999998E-13</c:v>
                      </c:pt>
                      <c:pt idx="12288">
                        <c:v>3.0603700000000001E-13</c:v>
                      </c:pt>
                      <c:pt idx="12289">
                        <c:v>3.0603700000000001E-13</c:v>
                      </c:pt>
                      <c:pt idx="12290">
                        <c:v>3.60084E-13</c:v>
                      </c:pt>
                      <c:pt idx="12291">
                        <c:v>3.60084E-13</c:v>
                      </c:pt>
                      <c:pt idx="12292">
                        <c:v>3.3872899999999999E-13</c:v>
                      </c:pt>
                      <c:pt idx="12293">
                        <c:v>3.3872899999999999E-13</c:v>
                      </c:pt>
                      <c:pt idx="12294">
                        <c:v>3.5504499999999998E-13</c:v>
                      </c:pt>
                      <c:pt idx="12295">
                        <c:v>3.5504499999999998E-13</c:v>
                      </c:pt>
                      <c:pt idx="12296">
                        <c:v>3.9383800000000002E-13</c:v>
                      </c:pt>
                      <c:pt idx="12297">
                        <c:v>3.9383800000000002E-13</c:v>
                      </c:pt>
                      <c:pt idx="12298">
                        <c:v>3.3463099999999998E-13</c:v>
                      </c:pt>
                      <c:pt idx="12299">
                        <c:v>3.3463099999999998E-13</c:v>
                      </c:pt>
                      <c:pt idx="12300">
                        <c:v>6.1062699999999998E-13</c:v>
                      </c:pt>
                      <c:pt idx="12301">
                        <c:v>6.1062699999999998E-13</c:v>
                      </c:pt>
                      <c:pt idx="12302">
                        <c:v>3.3136299999999998E-13</c:v>
                      </c:pt>
                      <c:pt idx="12303">
                        <c:v>3.3136299999999998E-13</c:v>
                      </c:pt>
                      <c:pt idx="12304">
                        <c:v>1.0156900000000001E-12</c:v>
                      </c:pt>
                      <c:pt idx="12305">
                        <c:v>1.0156900000000001E-12</c:v>
                      </c:pt>
                      <c:pt idx="12306">
                        <c:v>3.3365399999999998E-13</c:v>
                      </c:pt>
                      <c:pt idx="12307">
                        <c:v>3.3365399999999998E-13</c:v>
                      </c:pt>
                      <c:pt idx="12308">
                        <c:v>3.6284399999999998E-12</c:v>
                      </c:pt>
                      <c:pt idx="12309">
                        <c:v>3.6284399999999998E-12</c:v>
                      </c:pt>
                      <c:pt idx="12310">
                        <c:v>5.7963000000000003E-13</c:v>
                      </c:pt>
                      <c:pt idx="12311">
                        <c:v>5.7963000000000003E-13</c:v>
                      </c:pt>
                      <c:pt idx="12312">
                        <c:v>5.9089899999999996E-13</c:v>
                      </c:pt>
                      <c:pt idx="12313">
                        <c:v>5.9089899999999996E-13</c:v>
                      </c:pt>
                      <c:pt idx="12314">
                        <c:v>4.4929300000000001E-13</c:v>
                      </c:pt>
                      <c:pt idx="12315">
                        <c:v>4.4929300000000001E-13</c:v>
                      </c:pt>
                      <c:pt idx="12316">
                        <c:v>4.8554399999999996E-13</c:v>
                      </c:pt>
                      <c:pt idx="12317">
                        <c:v>4.8554399999999996E-13</c:v>
                      </c:pt>
                      <c:pt idx="12318">
                        <c:v>3.8192500000000001E-13</c:v>
                      </c:pt>
                      <c:pt idx="12319">
                        <c:v>3.8192500000000001E-13</c:v>
                      </c:pt>
                      <c:pt idx="12320">
                        <c:v>3.2954499999999999E-13</c:v>
                      </c:pt>
                      <c:pt idx="12321">
                        <c:v>3.2954499999999999E-13</c:v>
                      </c:pt>
                      <c:pt idx="12322">
                        <c:v>3.4755900000000001E-13</c:v>
                      </c:pt>
                      <c:pt idx="12323">
                        <c:v>3.4755900000000001E-13</c:v>
                      </c:pt>
                      <c:pt idx="12324">
                        <c:v>3.40011E-13</c:v>
                      </c:pt>
                      <c:pt idx="12325">
                        <c:v>3.40011E-13</c:v>
                      </c:pt>
                      <c:pt idx="12326">
                        <c:v>2.8232299999999999E-12</c:v>
                      </c:pt>
                      <c:pt idx="12327">
                        <c:v>2.8232299999999999E-12</c:v>
                      </c:pt>
                      <c:pt idx="12328">
                        <c:v>5.3677000000000004E-13</c:v>
                      </c:pt>
                      <c:pt idx="12329">
                        <c:v>5.3677000000000004E-13</c:v>
                      </c:pt>
                      <c:pt idx="12330">
                        <c:v>3.6369100000000001E-13</c:v>
                      </c:pt>
                      <c:pt idx="12331">
                        <c:v>3.6369100000000001E-13</c:v>
                      </c:pt>
                      <c:pt idx="12332">
                        <c:v>3.37252E-13</c:v>
                      </c:pt>
                      <c:pt idx="12333">
                        <c:v>3.37252E-13</c:v>
                      </c:pt>
                      <c:pt idx="12334">
                        <c:v>3.7116599999999999E-13</c:v>
                      </c:pt>
                      <c:pt idx="12335">
                        <c:v>3.7116599999999999E-13</c:v>
                      </c:pt>
                      <c:pt idx="12336">
                        <c:v>3.3339300000000002E-13</c:v>
                      </c:pt>
                      <c:pt idx="12337">
                        <c:v>3.3339300000000002E-13</c:v>
                      </c:pt>
                      <c:pt idx="12338">
                        <c:v>4.3795099999999999E-13</c:v>
                      </c:pt>
                      <c:pt idx="12339">
                        <c:v>4.3795099999999999E-13</c:v>
                      </c:pt>
                      <c:pt idx="12340">
                        <c:v>1.9407199999999998E-12</c:v>
                      </c:pt>
                      <c:pt idx="12341">
                        <c:v>1.9407199999999998E-12</c:v>
                      </c:pt>
                      <c:pt idx="12342">
                        <c:v>8.5856700000000003E-13</c:v>
                      </c:pt>
                      <c:pt idx="12343">
                        <c:v>8.5856700000000003E-13</c:v>
                      </c:pt>
                      <c:pt idx="12344">
                        <c:v>3.61863E-13</c:v>
                      </c:pt>
                      <c:pt idx="12345">
                        <c:v>3.61863E-13</c:v>
                      </c:pt>
                      <c:pt idx="12346">
                        <c:v>3.2965599999999999E-13</c:v>
                      </c:pt>
                      <c:pt idx="12347">
                        <c:v>3.2965599999999999E-13</c:v>
                      </c:pt>
                      <c:pt idx="12348">
                        <c:v>5.3409900000000004E-13</c:v>
                      </c:pt>
                      <c:pt idx="12349">
                        <c:v>5.3409900000000004E-13</c:v>
                      </c:pt>
                      <c:pt idx="12350">
                        <c:v>3.68076E-13</c:v>
                      </c:pt>
                      <c:pt idx="12351">
                        <c:v>3.68076E-13</c:v>
                      </c:pt>
                      <c:pt idx="12352">
                        <c:v>3.4224700000000002E-13</c:v>
                      </c:pt>
                      <c:pt idx="12353">
                        <c:v>3.4224700000000002E-13</c:v>
                      </c:pt>
                      <c:pt idx="12354">
                        <c:v>3.2214400000000002E-13</c:v>
                      </c:pt>
                      <c:pt idx="12355">
                        <c:v>3.2214400000000002E-13</c:v>
                      </c:pt>
                      <c:pt idx="12356">
                        <c:v>3.4473600000000002E-13</c:v>
                      </c:pt>
                      <c:pt idx="12357">
                        <c:v>3.4473600000000002E-13</c:v>
                      </c:pt>
                      <c:pt idx="12358">
                        <c:v>3.52979E-13</c:v>
                      </c:pt>
                      <c:pt idx="12359">
                        <c:v>3.52979E-13</c:v>
                      </c:pt>
                      <c:pt idx="12360">
                        <c:v>3.4563000000000001E-13</c:v>
                      </c:pt>
                      <c:pt idx="12361">
                        <c:v>3.4563000000000001E-13</c:v>
                      </c:pt>
                      <c:pt idx="12362">
                        <c:v>3.2698699999999999E-13</c:v>
                      </c:pt>
                      <c:pt idx="12363">
                        <c:v>3.2698699999999999E-13</c:v>
                      </c:pt>
                      <c:pt idx="12364">
                        <c:v>6.8636000000000002E-13</c:v>
                      </c:pt>
                      <c:pt idx="12365">
                        <c:v>6.8636000000000002E-13</c:v>
                      </c:pt>
                      <c:pt idx="12366">
                        <c:v>3.6027100000000001E-13</c:v>
                      </c:pt>
                      <c:pt idx="12367">
                        <c:v>3.6027100000000001E-13</c:v>
                      </c:pt>
                      <c:pt idx="12368">
                        <c:v>5.5817400000000002E-13</c:v>
                      </c:pt>
                      <c:pt idx="12369">
                        <c:v>5.5817400000000002E-13</c:v>
                      </c:pt>
                      <c:pt idx="12370">
                        <c:v>3.33037E-13</c:v>
                      </c:pt>
                      <c:pt idx="12371">
                        <c:v>3.33037E-13</c:v>
                      </c:pt>
                      <c:pt idx="12372">
                        <c:v>3.2738299999999998E-13</c:v>
                      </c:pt>
                      <c:pt idx="12373">
                        <c:v>3.2738299999999998E-13</c:v>
                      </c:pt>
                      <c:pt idx="12374">
                        <c:v>4.9138100000000004E-13</c:v>
                      </c:pt>
                      <c:pt idx="12375">
                        <c:v>4.9138100000000004E-13</c:v>
                      </c:pt>
                      <c:pt idx="12376">
                        <c:v>3.3867000000000001E-13</c:v>
                      </c:pt>
                      <c:pt idx="12377">
                        <c:v>3.3867000000000001E-13</c:v>
                      </c:pt>
                      <c:pt idx="12378">
                        <c:v>1.9790800000000001E-12</c:v>
                      </c:pt>
                      <c:pt idx="12379">
                        <c:v>1.9790800000000001E-12</c:v>
                      </c:pt>
                      <c:pt idx="12380">
                        <c:v>3.6229999999999998E-13</c:v>
                      </c:pt>
                      <c:pt idx="12381">
                        <c:v>3.6229999999999998E-13</c:v>
                      </c:pt>
                      <c:pt idx="12382">
                        <c:v>1.0495699999999999E-12</c:v>
                      </c:pt>
                      <c:pt idx="12383">
                        <c:v>1.0495699999999999E-12</c:v>
                      </c:pt>
                      <c:pt idx="12384">
                        <c:v>3.2602500000000002E-13</c:v>
                      </c:pt>
                      <c:pt idx="12385">
                        <c:v>3.2602500000000002E-13</c:v>
                      </c:pt>
                      <c:pt idx="12386">
                        <c:v>3.1717599999999998E-13</c:v>
                      </c:pt>
                      <c:pt idx="12387">
                        <c:v>3.1717599999999998E-13</c:v>
                      </c:pt>
                      <c:pt idx="12388">
                        <c:v>3.3093100000000001E-13</c:v>
                      </c:pt>
                      <c:pt idx="12389">
                        <c:v>3.3093100000000001E-13</c:v>
                      </c:pt>
                      <c:pt idx="12390">
                        <c:v>2.0090400000000001E-12</c:v>
                      </c:pt>
                      <c:pt idx="12391">
                        <c:v>2.0090400000000001E-12</c:v>
                      </c:pt>
                      <c:pt idx="12392">
                        <c:v>3.4333700000000001E-13</c:v>
                      </c:pt>
                      <c:pt idx="12393">
                        <c:v>3.4333700000000001E-13</c:v>
                      </c:pt>
                      <c:pt idx="12394">
                        <c:v>7.0698799999999996E-13</c:v>
                      </c:pt>
                      <c:pt idx="12395">
                        <c:v>7.0698799999999996E-13</c:v>
                      </c:pt>
                      <c:pt idx="12396">
                        <c:v>3.16497E-13</c:v>
                      </c:pt>
                      <c:pt idx="12397">
                        <c:v>3.16497E-13</c:v>
                      </c:pt>
                      <c:pt idx="12398">
                        <c:v>3.8714399999999999E-13</c:v>
                      </c:pt>
                      <c:pt idx="12399">
                        <c:v>3.8714399999999999E-13</c:v>
                      </c:pt>
                      <c:pt idx="12400">
                        <c:v>2.8936100000000001E-13</c:v>
                      </c:pt>
                      <c:pt idx="12401">
                        <c:v>2.8936100000000001E-13</c:v>
                      </c:pt>
                      <c:pt idx="12402">
                        <c:v>3.0071600000000002E-13</c:v>
                      </c:pt>
                      <c:pt idx="12403">
                        <c:v>3.0071600000000002E-13</c:v>
                      </c:pt>
                      <c:pt idx="12404">
                        <c:v>2.8100999999999998E-13</c:v>
                      </c:pt>
                      <c:pt idx="12405">
                        <c:v>2.8100999999999998E-13</c:v>
                      </c:pt>
                      <c:pt idx="12406">
                        <c:v>5.0078300000000003E-13</c:v>
                      </c:pt>
                      <c:pt idx="12407">
                        <c:v>5.0078300000000003E-13</c:v>
                      </c:pt>
                      <c:pt idx="12408">
                        <c:v>5.5660999999999999E-13</c:v>
                      </c:pt>
                      <c:pt idx="12409">
                        <c:v>5.5660999999999999E-13</c:v>
                      </c:pt>
                      <c:pt idx="12410">
                        <c:v>2.9752900000000002E-13</c:v>
                      </c:pt>
                      <c:pt idx="12411">
                        <c:v>2.9752900000000002E-13</c:v>
                      </c:pt>
                      <c:pt idx="12412">
                        <c:v>4.8225699999999999E-13</c:v>
                      </c:pt>
                      <c:pt idx="12413">
                        <c:v>4.8225699999999999E-13</c:v>
                      </c:pt>
                      <c:pt idx="12414">
                        <c:v>3.23858E-13</c:v>
                      </c:pt>
                      <c:pt idx="12415">
                        <c:v>3.23858E-13</c:v>
                      </c:pt>
                      <c:pt idx="12416">
                        <c:v>2.8887099999999998E-13</c:v>
                      </c:pt>
                      <c:pt idx="12417">
                        <c:v>2.8887099999999998E-13</c:v>
                      </c:pt>
                      <c:pt idx="12418">
                        <c:v>5.7042300000000002E-13</c:v>
                      </c:pt>
                      <c:pt idx="12419">
                        <c:v>5.7042300000000002E-13</c:v>
                      </c:pt>
                      <c:pt idx="12420">
                        <c:v>3.1791099999999998E-13</c:v>
                      </c:pt>
                      <c:pt idx="12421">
                        <c:v>3.1791099999999998E-13</c:v>
                      </c:pt>
                      <c:pt idx="12422">
                        <c:v>3.0319199999999999E-13</c:v>
                      </c:pt>
                      <c:pt idx="12423">
                        <c:v>3.0319199999999999E-13</c:v>
                      </c:pt>
                      <c:pt idx="12424">
                        <c:v>3.1521499999999999E-13</c:v>
                      </c:pt>
                      <c:pt idx="12425">
                        <c:v>3.1521499999999999E-13</c:v>
                      </c:pt>
                      <c:pt idx="12426">
                        <c:v>4.2608199999999998E-13</c:v>
                      </c:pt>
                      <c:pt idx="12427">
                        <c:v>4.2608199999999998E-13</c:v>
                      </c:pt>
                      <c:pt idx="12428">
                        <c:v>4.5706900000000002E-13</c:v>
                      </c:pt>
                      <c:pt idx="12429">
                        <c:v>4.5706900000000002E-13</c:v>
                      </c:pt>
                      <c:pt idx="12430">
                        <c:v>3.1943600000000001E-13</c:v>
                      </c:pt>
                      <c:pt idx="12431">
                        <c:v>3.1943600000000001E-13</c:v>
                      </c:pt>
                      <c:pt idx="12432">
                        <c:v>4.6717700000000002E-13</c:v>
                      </c:pt>
                      <c:pt idx="12433">
                        <c:v>4.6717700000000002E-13</c:v>
                      </c:pt>
                      <c:pt idx="12434">
                        <c:v>3.0624999999999998E-13</c:v>
                      </c:pt>
                      <c:pt idx="12435">
                        <c:v>3.0624999999999998E-13</c:v>
                      </c:pt>
                      <c:pt idx="12436">
                        <c:v>2.9435399999999999E-13</c:v>
                      </c:pt>
                      <c:pt idx="12437">
                        <c:v>2.9435399999999999E-13</c:v>
                      </c:pt>
                      <c:pt idx="12438">
                        <c:v>2.8733899999999999E-13</c:v>
                      </c:pt>
                      <c:pt idx="12439">
                        <c:v>2.8733899999999999E-13</c:v>
                      </c:pt>
                      <c:pt idx="12440">
                        <c:v>4.7617799999999995E-13</c:v>
                      </c:pt>
                      <c:pt idx="12441">
                        <c:v>4.7617799999999995E-13</c:v>
                      </c:pt>
                      <c:pt idx="12442">
                        <c:v>3.12107E-13</c:v>
                      </c:pt>
                      <c:pt idx="12443">
                        <c:v>3.12107E-13</c:v>
                      </c:pt>
                      <c:pt idx="12444">
                        <c:v>3.2836900000000002E-13</c:v>
                      </c:pt>
                      <c:pt idx="12445">
                        <c:v>3.2836900000000002E-13</c:v>
                      </c:pt>
                      <c:pt idx="12446">
                        <c:v>2.7411699999999998E-13</c:v>
                      </c:pt>
                      <c:pt idx="12447">
                        <c:v>2.7411699999999998E-13</c:v>
                      </c:pt>
                      <c:pt idx="12448">
                        <c:v>3.2365199999999998E-13</c:v>
                      </c:pt>
                      <c:pt idx="12449">
                        <c:v>3.2365199999999998E-13</c:v>
                      </c:pt>
                      <c:pt idx="12450">
                        <c:v>4.09946E-13</c:v>
                      </c:pt>
                      <c:pt idx="12451">
                        <c:v>4.09946E-13</c:v>
                      </c:pt>
                      <c:pt idx="12452">
                        <c:v>2.0932500000000002E-12</c:v>
                      </c:pt>
                      <c:pt idx="12453">
                        <c:v>2.0932500000000002E-12</c:v>
                      </c:pt>
                      <c:pt idx="12454">
                        <c:v>3.5585100000000002E-13</c:v>
                      </c:pt>
                      <c:pt idx="12455">
                        <c:v>3.5585100000000002E-13</c:v>
                      </c:pt>
                      <c:pt idx="12456">
                        <c:v>6.7288500000000002E-13</c:v>
                      </c:pt>
                      <c:pt idx="12457">
                        <c:v>6.7288500000000002E-13</c:v>
                      </c:pt>
                      <c:pt idx="12458">
                        <c:v>2.4000600000000002E-12</c:v>
                      </c:pt>
                      <c:pt idx="12459">
                        <c:v>2.4000600000000002E-12</c:v>
                      </c:pt>
                      <c:pt idx="12460">
                        <c:v>4.7501700000000001E-13</c:v>
                      </c:pt>
                      <c:pt idx="12461">
                        <c:v>4.7501700000000001E-13</c:v>
                      </c:pt>
                      <c:pt idx="12462">
                        <c:v>2.9462700000000001E-13</c:v>
                      </c:pt>
                      <c:pt idx="12463">
                        <c:v>2.9462700000000001E-13</c:v>
                      </c:pt>
                      <c:pt idx="12464">
                        <c:v>4.0589399999999999E-13</c:v>
                      </c:pt>
                      <c:pt idx="12465">
                        <c:v>4.0589399999999999E-13</c:v>
                      </c:pt>
                      <c:pt idx="12466">
                        <c:v>3.0771799999999998E-13</c:v>
                      </c:pt>
                      <c:pt idx="12467">
                        <c:v>3.0771799999999998E-13</c:v>
                      </c:pt>
                      <c:pt idx="12468">
                        <c:v>3.0589900000000002E-13</c:v>
                      </c:pt>
                      <c:pt idx="12469">
                        <c:v>3.0589900000000002E-13</c:v>
                      </c:pt>
                      <c:pt idx="12470">
                        <c:v>3.1108999999999999E-13</c:v>
                      </c:pt>
                      <c:pt idx="12471">
                        <c:v>3.1108999999999999E-13</c:v>
                      </c:pt>
                      <c:pt idx="12472">
                        <c:v>2.9981900000000001E-13</c:v>
                      </c:pt>
                      <c:pt idx="12473">
                        <c:v>2.9981900000000001E-13</c:v>
                      </c:pt>
                      <c:pt idx="12474">
                        <c:v>3.2784300000000001E-13</c:v>
                      </c:pt>
                      <c:pt idx="12475">
                        <c:v>3.2784300000000001E-13</c:v>
                      </c:pt>
                      <c:pt idx="12476">
                        <c:v>2.8444800000000002E-13</c:v>
                      </c:pt>
                      <c:pt idx="12477">
                        <c:v>2.8444800000000002E-13</c:v>
                      </c:pt>
                      <c:pt idx="12478">
                        <c:v>2.92649E-13</c:v>
                      </c:pt>
                      <c:pt idx="12479">
                        <c:v>2.92649E-13</c:v>
                      </c:pt>
                      <c:pt idx="12480">
                        <c:v>3.0859199999999999E-13</c:v>
                      </c:pt>
                      <c:pt idx="12481">
                        <c:v>3.0859199999999999E-13</c:v>
                      </c:pt>
                      <c:pt idx="12482">
                        <c:v>4.00285E-13</c:v>
                      </c:pt>
                      <c:pt idx="12483">
                        <c:v>4.00285E-13</c:v>
                      </c:pt>
                      <c:pt idx="12484">
                        <c:v>3.3711000000000001E-13</c:v>
                      </c:pt>
                      <c:pt idx="12485">
                        <c:v>3.3711000000000001E-13</c:v>
                      </c:pt>
                      <c:pt idx="12486">
                        <c:v>3.0787400000000002E-13</c:v>
                      </c:pt>
                      <c:pt idx="12487">
                        <c:v>3.0787400000000002E-13</c:v>
                      </c:pt>
                      <c:pt idx="12488">
                        <c:v>4.0437400000000001E-13</c:v>
                      </c:pt>
                      <c:pt idx="12489">
                        <c:v>4.0437400000000001E-13</c:v>
                      </c:pt>
                      <c:pt idx="12490">
                        <c:v>3.2214699999999998E-13</c:v>
                      </c:pt>
                      <c:pt idx="12491">
                        <c:v>3.2214699999999998E-13</c:v>
                      </c:pt>
                      <c:pt idx="12492">
                        <c:v>4.3244200000000002E-13</c:v>
                      </c:pt>
                      <c:pt idx="12493">
                        <c:v>4.3244200000000002E-13</c:v>
                      </c:pt>
                      <c:pt idx="12494">
                        <c:v>3.0270599999999999E-13</c:v>
                      </c:pt>
                      <c:pt idx="12495">
                        <c:v>3.0270599999999999E-13</c:v>
                      </c:pt>
                      <c:pt idx="12496">
                        <c:v>2.8443400000000002E-13</c:v>
                      </c:pt>
                      <c:pt idx="12497">
                        <c:v>2.8443400000000002E-13</c:v>
                      </c:pt>
                      <c:pt idx="12498">
                        <c:v>2.1786100000000001E-12</c:v>
                      </c:pt>
                      <c:pt idx="12499">
                        <c:v>2.1786100000000001E-12</c:v>
                      </c:pt>
                      <c:pt idx="12500">
                        <c:v>6.3822699999999998E-13</c:v>
                      </c:pt>
                      <c:pt idx="12501">
                        <c:v>6.3822699999999998E-13</c:v>
                      </c:pt>
                      <c:pt idx="12502">
                        <c:v>6.9207600000000003E-13</c:v>
                      </c:pt>
                      <c:pt idx="12503">
                        <c:v>6.9207600000000003E-13</c:v>
                      </c:pt>
                      <c:pt idx="12504">
                        <c:v>5.4144100000000004E-13</c:v>
                      </c:pt>
                      <c:pt idx="12505">
                        <c:v>5.4144100000000004E-13</c:v>
                      </c:pt>
                      <c:pt idx="12506">
                        <c:v>5.3402200000000002E-13</c:v>
                      </c:pt>
                      <c:pt idx="12507">
                        <c:v>5.3402200000000002E-13</c:v>
                      </c:pt>
                      <c:pt idx="12508">
                        <c:v>5.621E-13</c:v>
                      </c:pt>
                      <c:pt idx="12509">
                        <c:v>5.621E-13</c:v>
                      </c:pt>
                      <c:pt idx="12510">
                        <c:v>6.9273300000000003E-13</c:v>
                      </c:pt>
                      <c:pt idx="12511">
                        <c:v>6.9273300000000003E-13</c:v>
                      </c:pt>
                      <c:pt idx="12512">
                        <c:v>5.4623699999999999E-13</c:v>
                      </c:pt>
                      <c:pt idx="12513">
                        <c:v>5.4623699999999999E-13</c:v>
                      </c:pt>
                      <c:pt idx="12514">
                        <c:v>5.5883699999999995E-13</c:v>
                      </c:pt>
                      <c:pt idx="12515">
                        <c:v>5.5883699999999995E-13</c:v>
                      </c:pt>
                      <c:pt idx="12516">
                        <c:v>6.88855E-13</c:v>
                      </c:pt>
                      <c:pt idx="12517">
                        <c:v>6.88855E-13</c:v>
                      </c:pt>
                      <c:pt idx="12518">
                        <c:v>9.7283000000000001E-13</c:v>
                      </c:pt>
                      <c:pt idx="12519">
                        <c:v>9.7283000000000001E-13</c:v>
                      </c:pt>
                      <c:pt idx="12520">
                        <c:v>5.4255100000000002E-13</c:v>
                      </c:pt>
                      <c:pt idx="12521">
                        <c:v>5.4255100000000002E-13</c:v>
                      </c:pt>
                      <c:pt idx="12522">
                        <c:v>5.7581800000000002E-13</c:v>
                      </c:pt>
                      <c:pt idx="12523">
                        <c:v>5.7581800000000002E-13</c:v>
                      </c:pt>
                      <c:pt idx="12524">
                        <c:v>1.5205200000000001E-12</c:v>
                      </c:pt>
                      <c:pt idx="12525">
                        <c:v>1.5205200000000001E-12</c:v>
                      </c:pt>
                      <c:pt idx="12526">
                        <c:v>7.2441700000000004E-13</c:v>
                      </c:pt>
                      <c:pt idx="12527">
                        <c:v>7.2441700000000004E-13</c:v>
                      </c:pt>
                      <c:pt idx="12528">
                        <c:v>5.6405499999999996E-13</c:v>
                      </c:pt>
                      <c:pt idx="12529">
                        <c:v>5.6405499999999996E-13</c:v>
                      </c:pt>
                      <c:pt idx="12530">
                        <c:v>5.3333300000000003E-13</c:v>
                      </c:pt>
                      <c:pt idx="12531">
                        <c:v>5.3333300000000003E-13</c:v>
                      </c:pt>
                      <c:pt idx="12532">
                        <c:v>8.28933E-13</c:v>
                      </c:pt>
                      <c:pt idx="12533">
                        <c:v>8.28933E-13</c:v>
                      </c:pt>
                      <c:pt idx="12534">
                        <c:v>8.4830499999999999E-13</c:v>
                      </c:pt>
                      <c:pt idx="12535">
                        <c:v>8.4830499999999999E-13</c:v>
                      </c:pt>
                      <c:pt idx="12536">
                        <c:v>1.17046E-11</c:v>
                      </c:pt>
                      <c:pt idx="12537">
                        <c:v>1.17046E-11</c:v>
                      </c:pt>
                      <c:pt idx="12538">
                        <c:v>2.1586799999999998E-12</c:v>
                      </c:pt>
                      <c:pt idx="12539">
                        <c:v>2.1586799999999998E-12</c:v>
                      </c:pt>
                      <c:pt idx="12540">
                        <c:v>6.6899699999999996E-13</c:v>
                      </c:pt>
                      <c:pt idx="12541">
                        <c:v>6.6899699999999996E-13</c:v>
                      </c:pt>
                      <c:pt idx="12542">
                        <c:v>5.4896600000000005E-13</c:v>
                      </c:pt>
                      <c:pt idx="12543">
                        <c:v>5.4896600000000005E-13</c:v>
                      </c:pt>
                      <c:pt idx="12544">
                        <c:v>5.4052300000000002E-13</c:v>
                      </c:pt>
                      <c:pt idx="12545">
                        <c:v>5.4052300000000002E-13</c:v>
                      </c:pt>
                      <c:pt idx="12546">
                        <c:v>7.2303200000000004E-13</c:v>
                      </c:pt>
                      <c:pt idx="12547">
                        <c:v>7.2303200000000004E-13</c:v>
                      </c:pt>
                      <c:pt idx="12548">
                        <c:v>5.5085199999999996E-13</c:v>
                      </c:pt>
                      <c:pt idx="12549">
                        <c:v>5.5085199999999996E-13</c:v>
                      </c:pt>
                      <c:pt idx="12550">
                        <c:v>7.0213299999999997E-13</c:v>
                      </c:pt>
                      <c:pt idx="12551">
                        <c:v>7.0213299999999997E-13</c:v>
                      </c:pt>
                      <c:pt idx="12552">
                        <c:v>5.2939499999999999E-13</c:v>
                      </c:pt>
                      <c:pt idx="12553">
                        <c:v>5.2939499999999999E-13</c:v>
                      </c:pt>
                      <c:pt idx="12554">
                        <c:v>8.1413099999999996E-13</c:v>
                      </c:pt>
                      <c:pt idx="12555">
                        <c:v>8.1413099999999996E-13</c:v>
                      </c:pt>
                      <c:pt idx="12556">
                        <c:v>5.3151300000000004E-13</c:v>
                      </c:pt>
                      <c:pt idx="12557">
                        <c:v>5.3151300000000004E-13</c:v>
                      </c:pt>
                      <c:pt idx="12558">
                        <c:v>6.81849E-13</c:v>
                      </c:pt>
                      <c:pt idx="12559">
                        <c:v>6.81849E-13</c:v>
                      </c:pt>
                      <c:pt idx="12560">
                        <c:v>6.0023500000000002E-13</c:v>
                      </c:pt>
                      <c:pt idx="12561">
                        <c:v>6.0023500000000002E-13</c:v>
                      </c:pt>
                      <c:pt idx="12562">
                        <c:v>1.0438200000000001E-12</c:v>
                      </c:pt>
                      <c:pt idx="12563">
                        <c:v>1.0438200000000001E-12</c:v>
                      </c:pt>
                      <c:pt idx="12564">
                        <c:v>5.35602E-13</c:v>
                      </c:pt>
                      <c:pt idx="12565">
                        <c:v>5.35602E-13</c:v>
                      </c:pt>
                      <c:pt idx="12566">
                        <c:v>5.6321900000000003E-13</c:v>
                      </c:pt>
                      <c:pt idx="12567">
                        <c:v>5.6321900000000003E-13</c:v>
                      </c:pt>
                      <c:pt idx="12568">
                        <c:v>5.3695899999999999E-13</c:v>
                      </c:pt>
                      <c:pt idx="12569">
                        <c:v>5.3695899999999999E-13</c:v>
                      </c:pt>
                      <c:pt idx="12570">
                        <c:v>5.4805200000000002E-13</c:v>
                      </c:pt>
                      <c:pt idx="12571">
                        <c:v>5.4805200000000002E-13</c:v>
                      </c:pt>
                      <c:pt idx="12572">
                        <c:v>5.4824600000000002E-13</c:v>
                      </c:pt>
                      <c:pt idx="12573">
                        <c:v>5.4824600000000002E-13</c:v>
                      </c:pt>
                      <c:pt idx="12574">
                        <c:v>5.5627300000000003E-13</c:v>
                      </c:pt>
                      <c:pt idx="12575">
                        <c:v>5.5627300000000003E-13</c:v>
                      </c:pt>
                      <c:pt idx="12576">
                        <c:v>9.773559999999999E-13</c:v>
                      </c:pt>
                      <c:pt idx="12577">
                        <c:v>9.773559999999999E-13</c:v>
                      </c:pt>
                      <c:pt idx="12578">
                        <c:v>5.6649400000000003E-13</c:v>
                      </c:pt>
                      <c:pt idx="12579">
                        <c:v>5.6649400000000003E-13</c:v>
                      </c:pt>
                      <c:pt idx="12580">
                        <c:v>6.5300899999999999E-13</c:v>
                      </c:pt>
                      <c:pt idx="12581">
                        <c:v>6.5300899999999999E-13</c:v>
                      </c:pt>
                      <c:pt idx="12582">
                        <c:v>5.5591300000000002E-13</c:v>
                      </c:pt>
                      <c:pt idx="12583">
                        <c:v>5.5591300000000002E-13</c:v>
                      </c:pt>
                      <c:pt idx="12584">
                        <c:v>1.4843900000000001E-12</c:v>
                      </c:pt>
                      <c:pt idx="12585">
                        <c:v>1.4843900000000001E-12</c:v>
                      </c:pt>
                      <c:pt idx="12586">
                        <c:v>2.35805E-12</c:v>
                      </c:pt>
                      <c:pt idx="12587">
                        <c:v>2.35805E-12</c:v>
                      </c:pt>
                      <c:pt idx="12588">
                        <c:v>1.2183299999999999E-12</c:v>
                      </c:pt>
                      <c:pt idx="12589">
                        <c:v>1.2183299999999999E-12</c:v>
                      </c:pt>
                      <c:pt idx="12590">
                        <c:v>5.7168899999999999E-13</c:v>
                      </c:pt>
                      <c:pt idx="12591">
                        <c:v>5.7168899999999999E-13</c:v>
                      </c:pt>
                      <c:pt idx="12592">
                        <c:v>5.6156200000000003E-13</c:v>
                      </c:pt>
                      <c:pt idx="12593">
                        <c:v>5.6156200000000003E-13</c:v>
                      </c:pt>
                      <c:pt idx="12594">
                        <c:v>7.0106000000000004E-13</c:v>
                      </c:pt>
                      <c:pt idx="12595">
                        <c:v>7.0106000000000004E-13</c:v>
                      </c:pt>
                      <c:pt idx="12596">
                        <c:v>6.4013099999999999E-13</c:v>
                      </c:pt>
                      <c:pt idx="12597">
                        <c:v>6.4013099999999999E-13</c:v>
                      </c:pt>
                      <c:pt idx="12598">
                        <c:v>5.9430900000000005E-13</c:v>
                      </c:pt>
                      <c:pt idx="12599">
                        <c:v>5.9430900000000005E-13</c:v>
                      </c:pt>
                      <c:pt idx="12600">
                        <c:v>5.3547100000000001E-13</c:v>
                      </c:pt>
                      <c:pt idx="12601">
                        <c:v>5.3547100000000001E-13</c:v>
                      </c:pt>
                      <c:pt idx="12602">
                        <c:v>5.5425200000000003E-13</c:v>
                      </c:pt>
                      <c:pt idx="12603">
                        <c:v>5.5425200000000003E-13</c:v>
                      </c:pt>
                      <c:pt idx="12604">
                        <c:v>5.5253699999999997E-13</c:v>
                      </c:pt>
                      <c:pt idx="12605">
                        <c:v>5.5253699999999997E-13</c:v>
                      </c:pt>
                      <c:pt idx="12606">
                        <c:v>5.4606399999999998E-13</c:v>
                      </c:pt>
                      <c:pt idx="12607">
                        <c:v>5.4606399999999998E-13</c:v>
                      </c:pt>
                      <c:pt idx="12608">
                        <c:v>5.4474100000000003E-13</c:v>
                      </c:pt>
                      <c:pt idx="12609">
                        <c:v>5.4474100000000003E-13</c:v>
                      </c:pt>
                      <c:pt idx="12610">
                        <c:v>5.5097899999999997E-13</c:v>
                      </c:pt>
                      <c:pt idx="12611">
                        <c:v>5.5097899999999997E-13</c:v>
                      </c:pt>
                      <c:pt idx="12612">
                        <c:v>5.5669700000000003E-13</c:v>
                      </c:pt>
                      <c:pt idx="12613">
                        <c:v>5.5669700000000003E-13</c:v>
                      </c:pt>
                      <c:pt idx="12614">
                        <c:v>8.3318799999999996E-13</c:v>
                      </c:pt>
                      <c:pt idx="12615">
                        <c:v>8.3318799999999996E-13</c:v>
                      </c:pt>
                      <c:pt idx="12616">
                        <c:v>6.4919900000000003E-13</c:v>
                      </c:pt>
                      <c:pt idx="12617">
                        <c:v>6.4919900000000003E-13</c:v>
                      </c:pt>
                      <c:pt idx="12618">
                        <c:v>6.5944900000000001E-13</c:v>
                      </c:pt>
                      <c:pt idx="12619">
                        <c:v>6.5944900000000001E-13</c:v>
                      </c:pt>
                      <c:pt idx="12620">
                        <c:v>5.48095E-13</c:v>
                      </c:pt>
                      <c:pt idx="12621">
                        <c:v>5.48095E-13</c:v>
                      </c:pt>
                      <c:pt idx="12622">
                        <c:v>5.57228E-13</c:v>
                      </c:pt>
                      <c:pt idx="12623">
                        <c:v>5.57228E-13</c:v>
                      </c:pt>
                      <c:pt idx="12624">
                        <c:v>5.3671199999999999E-13</c:v>
                      </c:pt>
                      <c:pt idx="12625">
                        <c:v>5.3671199999999999E-13</c:v>
                      </c:pt>
                      <c:pt idx="12626">
                        <c:v>5.2022299999999999E-13</c:v>
                      </c:pt>
                      <c:pt idx="12627">
                        <c:v>5.2022299999999999E-13</c:v>
                      </c:pt>
                      <c:pt idx="12628">
                        <c:v>5.8328199999999996E-13</c:v>
                      </c:pt>
                      <c:pt idx="12629">
                        <c:v>5.8328199999999996E-13</c:v>
                      </c:pt>
                      <c:pt idx="12630">
                        <c:v>5.5160799999999997E-13</c:v>
                      </c:pt>
                      <c:pt idx="12631">
                        <c:v>5.5160799999999997E-13</c:v>
                      </c:pt>
                      <c:pt idx="12632">
                        <c:v>2.35039E-12</c:v>
                      </c:pt>
                      <c:pt idx="12633">
                        <c:v>2.35039E-12</c:v>
                      </c:pt>
                      <c:pt idx="12634">
                        <c:v>2.6087599999999999E-12</c:v>
                      </c:pt>
                      <c:pt idx="12635">
                        <c:v>2.6087599999999999E-12</c:v>
                      </c:pt>
                      <c:pt idx="12636">
                        <c:v>7.9810499999999996E-13</c:v>
                      </c:pt>
                      <c:pt idx="12637">
                        <c:v>7.9810499999999996E-13</c:v>
                      </c:pt>
                      <c:pt idx="12638">
                        <c:v>8.6386300000000003E-13</c:v>
                      </c:pt>
                      <c:pt idx="12639">
                        <c:v>8.6386300000000003E-13</c:v>
                      </c:pt>
                      <c:pt idx="12640">
                        <c:v>5.3360399999999995E-13</c:v>
                      </c:pt>
                      <c:pt idx="12641">
                        <c:v>5.3360399999999995E-13</c:v>
                      </c:pt>
                      <c:pt idx="12642">
                        <c:v>5.3560500000000002E-13</c:v>
                      </c:pt>
                      <c:pt idx="12643">
                        <c:v>5.3560500000000002E-13</c:v>
                      </c:pt>
                      <c:pt idx="12644">
                        <c:v>6.5690500000000002E-13</c:v>
                      </c:pt>
                      <c:pt idx="12645">
                        <c:v>6.5690500000000002E-13</c:v>
                      </c:pt>
                      <c:pt idx="12646">
                        <c:v>6.2676899999999999E-13</c:v>
                      </c:pt>
                      <c:pt idx="12647">
                        <c:v>6.2676899999999999E-13</c:v>
                      </c:pt>
                      <c:pt idx="12648">
                        <c:v>6.5567699999999997E-13</c:v>
                      </c:pt>
                      <c:pt idx="12649">
                        <c:v>6.5567699999999997E-13</c:v>
                      </c:pt>
                      <c:pt idx="12650">
                        <c:v>5.7447999999999999E-13</c:v>
                      </c:pt>
                      <c:pt idx="12651">
                        <c:v>5.7447999999999999E-13</c:v>
                      </c:pt>
                      <c:pt idx="12652">
                        <c:v>5.6229499999999998E-13</c:v>
                      </c:pt>
                      <c:pt idx="12653">
                        <c:v>5.6229499999999998E-13</c:v>
                      </c:pt>
                      <c:pt idx="12654">
                        <c:v>5.3632600000000001E-13</c:v>
                      </c:pt>
                      <c:pt idx="12655">
                        <c:v>5.3632600000000001E-13</c:v>
                      </c:pt>
                      <c:pt idx="12656">
                        <c:v>2.2144599999999998E-12</c:v>
                      </c:pt>
                      <c:pt idx="12657">
                        <c:v>2.2144599999999998E-12</c:v>
                      </c:pt>
                      <c:pt idx="12658">
                        <c:v>6.7593199999999997E-13</c:v>
                      </c:pt>
                      <c:pt idx="12659">
                        <c:v>6.7593199999999997E-13</c:v>
                      </c:pt>
                      <c:pt idx="12660">
                        <c:v>5.8025500000000004E-13</c:v>
                      </c:pt>
                      <c:pt idx="12661">
                        <c:v>5.8025500000000004E-13</c:v>
                      </c:pt>
                      <c:pt idx="12662">
                        <c:v>7.1621899999999998E-13</c:v>
                      </c:pt>
                      <c:pt idx="12663">
                        <c:v>7.1621899999999998E-13</c:v>
                      </c:pt>
                      <c:pt idx="12664">
                        <c:v>5.13139E-13</c:v>
                      </c:pt>
                      <c:pt idx="12665">
                        <c:v>5.13139E-13</c:v>
                      </c:pt>
                      <c:pt idx="12666">
                        <c:v>2.23376E-12</c:v>
                      </c:pt>
                      <c:pt idx="12667">
                        <c:v>2.23376E-12</c:v>
                      </c:pt>
                      <c:pt idx="12668">
                        <c:v>5.4018700000000003E-13</c:v>
                      </c:pt>
                      <c:pt idx="12669">
                        <c:v>5.4018700000000003E-13</c:v>
                      </c:pt>
                      <c:pt idx="12670">
                        <c:v>5.4152399999999999E-13</c:v>
                      </c:pt>
                      <c:pt idx="12671">
                        <c:v>5.4152399999999999E-13</c:v>
                      </c:pt>
                      <c:pt idx="12672">
                        <c:v>8.1845300000000003E-13</c:v>
                      </c:pt>
                      <c:pt idx="12673">
                        <c:v>8.1845300000000003E-13</c:v>
                      </c:pt>
                      <c:pt idx="12674">
                        <c:v>6.78086E-13</c:v>
                      </c:pt>
                      <c:pt idx="12675">
                        <c:v>6.78086E-13</c:v>
                      </c:pt>
                      <c:pt idx="12676">
                        <c:v>5.2578300000000002E-13</c:v>
                      </c:pt>
                      <c:pt idx="12677">
                        <c:v>5.2578300000000002E-13</c:v>
                      </c:pt>
                      <c:pt idx="12678">
                        <c:v>5.4164200000000005E-13</c:v>
                      </c:pt>
                      <c:pt idx="12679">
                        <c:v>5.4164200000000005E-13</c:v>
                      </c:pt>
                      <c:pt idx="12680">
                        <c:v>9.0649000000000001E-13</c:v>
                      </c:pt>
                      <c:pt idx="12681">
                        <c:v>9.0649000000000001E-13</c:v>
                      </c:pt>
                      <c:pt idx="12682">
                        <c:v>5.5379600000000004E-13</c:v>
                      </c:pt>
                      <c:pt idx="12683">
                        <c:v>5.5379600000000004E-13</c:v>
                      </c:pt>
                      <c:pt idx="12684">
                        <c:v>5.8696299999999997E-13</c:v>
                      </c:pt>
                      <c:pt idx="12685">
                        <c:v>5.8696299999999997E-13</c:v>
                      </c:pt>
                      <c:pt idx="12686">
                        <c:v>6.6461700000000003E-13</c:v>
                      </c:pt>
                      <c:pt idx="12687">
                        <c:v>6.6461700000000003E-13</c:v>
                      </c:pt>
                      <c:pt idx="12688">
                        <c:v>5.4485999999999996E-13</c:v>
                      </c:pt>
                      <c:pt idx="12689">
                        <c:v>5.4485999999999996E-13</c:v>
                      </c:pt>
                      <c:pt idx="12690">
                        <c:v>2.24091E-12</c:v>
                      </c:pt>
                      <c:pt idx="12691">
                        <c:v>2.24091E-12</c:v>
                      </c:pt>
                      <c:pt idx="12692">
                        <c:v>5.4592900000000001E-13</c:v>
                      </c:pt>
                      <c:pt idx="12693">
                        <c:v>5.4592900000000001E-13</c:v>
                      </c:pt>
                      <c:pt idx="12694">
                        <c:v>5.4823299999999999E-13</c:v>
                      </c:pt>
                      <c:pt idx="12695">
                        <c:v>5.4823299999999999E-13</c:v>
                      </c:pt>
                      <c:pt idx="12696">
                        <c:v>5.5885799999999996E-13</c:v>
                      </c:pt>
                      <c:pt idx="12697">
                        <c:v>5.5885799999999996E-13</c:v>
                      </c:pt>
                      <c:pt idx="12698">
                        <c:v>5.3713999999999997E-13</c:v>
                      </c:pt>
                      <c:pt idx="12699">
                        <c:v>5.3713999999999997E-13</c:v>
                      </c:pt>
                      <c:pt idx="12700">
                        <c:v>7.3989099999999996E-13</c:v>
                      </c:pt>
                      <c:pt idx="12701">
                        <c:v>7.3989099999999996E-13</c:v>
                      </c:pt>
                      <c:pt idx="12702">
                        <c:v>5.3333799999999998E-13</c:v>
                      </c:pt>
                      <c:pt idx="12703">
                        <c:v>5.3333799999999998E-13</c:v>
                      </c:pt>
                      <c:pt idx="12704">
                        <c:v>5.2415299999999996E-13</c:v>
                      </c:pt>
                      <c:pt idx="12705">
                        <c:v>5.2415299999999996E-13</c:v>
                      </c:pt>
                      <c:pt idx="12706">
                        <c:v>5.7194200000000003E-13</c:v>
                      </c:pt>
                      <c:pt idx="12707">
                        <c:v>5.7194200000000003E-13</c:v>
                      </c:pt>
                      <c:pt idx="12708">
                        <c:v>5.4159300000000003E-13</c:v>
                      </c:pt>
                      <c:pt idx="12709">
                        <c:v>5.4159300000000003E-13</c:v>
                      </c:pt>
                      <c:pt idx="12710">
                        <c:v>5.1840900000000004E-13</c:v>
                      </c:pt>
                      <c:pt idx="12711">
                        <c:v>5.1840900000000004E-13</c:v>
                      </c:pt>
                      <c:pt idx="12712">
                        <c:v>5.3384600000000001E-13</c:v>
                      </c:pt>
                      <c:pt idx="12713">
                        <c:v>5.3384600000000001E-13</c:v>
                      </c:pt>
                      <c:pt idx="12714">
                        <c:v>5.1780200000000002E-13</c:v>
                      </c:pt>
                      <c:pt idx="12715">
                        <c:v>5.1780200000000002E-13</c:v>
                      </c:pt>
                      <c:pt idx="12716">
                        <c:v>9.3619399999999996E-13</c:v>
                      </c:pt>
                      <c:pt idx="12717">
                        <c:v>9.3619399999999996E-13</c:v>
                      </c:pt>
                      <c:pt idx="12718">
                        <c:v>5.5867099999999995E-13</c:v>
                      </c:pt>
                      <c:pt idx="12719">
                        <c:v>5.5867099999999995E-13</c:v>
                      </c:pt>
                      <c:pt idx="12720">
                        <c:v>5.2541399999999997E-13</c:v>
                      </c:pt>
                      <c:pt idx="12721">
                        <c:v>5.2541399999999997E-13</c:v>
                      </c:pt>
                      <c:pt idx="12722">
                        <c:v>5.6983799999999998E-13</c:v>
                      </c:pt>
                      <c:pt idx="12723">
                        <c:v>5.6983799999999998E-13</c:v>
                      </c:pt>
                      <c:pt idx="12724">
                        <c:v>5.2994400000000005E-13</c:v>
                      </c:pt>
                      <c:pt idx="12725">
                        <c:v>5.2994400000000005E-13</c:v>
                      </c:pt>
                      <c:pt idx="12726">
                        <c:v>6.6719000000000001E-13</c:v>
                      </c:pt>
                      <c:pt idx="12727">
                        <c:v>6.6719000000000001E-13</c:v>
                      </c:pt>
                      <c:pt idx="12728">
                        <c:v>5.3584299999999998E-13</c:v>
                      </c:pt>
                      <c:pt idx="12729">
                        <c:v>5.3584299999999998E-13</c:v>
                      </c:pt>
                      <c:pt idx="12730">
                        <c:v>5.5785699999999999E-13</c:v>
                      </c:pt>
                      <c:pt idx="12731">
                        <c:v>5.5785699999999999E-13</c:v>
                      </c:pt>
                      <c:pt idx="12732">
                        <c:v>5.5144300000000004E-13</c:v>
                      </c:pt>
                      <c:pt idx="12733">
                        <c:v>5.5144300000000004E-13</c:v>
                      </c:pt>
                      <c:pt idx="12734">
                        <c:v>7.3595199999999995E-13</c:v>
                      </c:pt>
                      <c:pt idx="12735">
                        <c:v>7.3595199999999995E-13</c:v>
                      </c:pt>
                      <c:pt idx="12736">
                        <c:v>7.9671800000000002E-13</c:v>
                      </c:pt>
                      <c:pt idx="12737">
                        <c:v>7.9671800000000002E-13</c:v>
                      </c:pt>
                      <c:pt idx="12738">
                        <c:v>7.1187100000000005E-13</c:v>
                      </c:pt>
                      <c:pt idx="12739">
                        <c:v>7.1187100000000005E-13</c:v>
                      </c:pt>
                      <c:pt idx="12740">
                        <c:v>7.0301999999999997E-13</c:v>
                      </c:pt>
                      <c:pt idx="12741">
                        <c:v>7.0301999999999997E-13</c:v>
                      </c:pt>
                      <c:pt idx="12742">
                        <c:v>5.8523099999999999E-13</c:v>
                      </c:pt>
                      <c:pt idx="12743">
                        <c:v>5.8523099999999999E-13</c:v>
                      </c:pt>
                      <c:pt idx="12744">
                        <c:v>5.4547399999999998E-13</c:v>
                      </c:pt>
                      <c:pt idx="12745">
                        <c:v>5.4547399999999998E-13</c:v>
                      </c:pt>
                      <c:pt idx="12746">
                        <c:v>5.2705100000000003E-13</c:v>
                      </c:pt>
                      <c:pt idx="12747">
                        <c:v>5.2705100000000003E-13</c:v>
                      </c:pt>
                      <c:pt idx="12748">
                        <c:v>5.4352699999999999E-13</c:v>
                      </c:pt>
                      <c:pt idx="12749">
                        <c:v>5.4352699999999999E-13</c:v>
                      </c:pt>
                      <c:pt idx="12750">
                        <c:v>5.4058E-13</c:v>
                      </c:pt>
                      <c:pt idx="12751">
                        <c:v>5.4058E-13</c:v>
                      </c:pt>
                      <c:pt idx="12752">
                        <c:v>2.7221299999999998E-12</c:v>
                      </c:pt>
                      <c:pt idx="12753">
                        <c:v>2.7221299999999998E-12</c:v>
                      </c:pt>
                      <c:pt idx="12754">
                        <c:v>7.9480600000000004E-13</c:v>
                      </c:pt>
                      <c:pt idx="12755">
                        <c:v>7.9480600000000004E-13</c:v>
                      </c:pt>
                      <c:pt idx="12756">
                        <c:v>5.6700600000000004E-13</c:v>
                      </c:pt>
                      <c:pt idx="12757">
                        <c:v>5.6700600000000004E-13</c:v>
                      </c:pt>
                      <c:pt idx="12758">
                        <c:v>4.27539E-10</c:v>
                      </c:pt>
                      <c:pt idx="12759">
                        <c:v>4.27539E-10</c:v>
                      </c:pt>
                      <c:pt idx="12760">
                        <c:v>8.6895999999999996E-13</c:v>
                      </c:pt>
                      <c:pt idx="12761">
                        <c:v>8.6895999999999996E-13</c:v>
                      </c:pt>
                      <c:pt idx="12762">
                        <c:v>5.1762900000000002E-13</c:v>
                      </c:pt>
                      <c:pt idx="12763">
                        <c:v>5.1762900000000002E-13</c:v>
                      </c:pt>
                      <c:pt idx="12764">
                        <c:v>5.1299400000000001E-13</c:v>
                      </c:pt>
                      <c:pt idx="12765">
                        <c:v>5.1299400000000001E-13</c:v>
                      </c:pt>
                      <c:pt idx="12766">
                        <c:v>5.1882E-13</c:v>
                      </c:pt>
                      <c:pt idx="12767">
                        <c:v>5.1882E-13</c:v>
                      </c:pt>
                      <c:pt idx="12768">
                        <c:v>8.0652399999999997E-13</c:v>
                      </c:pt>
                      <c:pt idx="12769">
                        <c:v>8.0652399999999997E-13</c:v>
                      </c:pt>
                      <c:pt idx="12770">
                        <c:v>5.5404199999999997E-13</c:v>
                      </c:pt>
                      <c:pt idx="12771">
                        <c:v>5.5404199999999997E-13</c:v>
                      </c:pt>
                      <c:pt idx="12772">
                        <c:v>5.4206499999999997E-13</c:v>
                      </c:pt>
                      <c:pt idx="12773">
                        <c:v>5.4206499999999997E-13</c:v>
                      </c:pt>
                      <c:pt idx="12774">
                        <c:v>5.0054399999999999E-13</c:v>
                      </c:pt>
                      <c:pt idx="12775">
                        <c:v>5.0054399999999999E-13</c:v>
                      </c:pt>
                      <c:pt idx="12776">
                        <c:v>5.2825600000000003E-13</c:v>
                      </c:pt>
                      <c:pt idx="12777">
                        <c:v>5.2825600000000003E-13</c:v>
                      </c:pt>
                      <c:pt idx="12778">
                        <c:v>5.1149500000000003E-13</c:v>
                      </c:pt>
                      <c:pt idx="12779">
                        <c:v>5.1149500000000003E-13</c:v>
                      </c:pt>
                      <c:pt idx="12780">
                        <c:v>8.3183399999999999E-13</c:v>
                      </c:pt>
                      <c:pt idx="12781">
                        <c:v>8.3183399999999999E-13</c:v>
                      </c:pt>
                      <c:pt idx="12782">
                        <c:v>7.0631400000000003E-13</c:v>
                      </c:pt>
                      <c:pt idx="12783">
                        <c:v>7.0631400000000003E-13</c:v>
                      </c:pt>
                      <c:pt idx="12784">
                        <c:v>5.0829199999999999E-13</c:v>
                      </c:pt>
                      <c:pt idx="12785">
                        <c:v>5.0829199999999999E-13</c:v>
                      </c:pt>
                      <c:pt idx="12786">
                        <c:v>5.2823800000000004E-13</c:v>
                      </c:pt>
                      <c:pt idx="12787">
                        <c:v>5.2823800000000004E-13</c:v>
                      </c:pt>
                      <c:pt idx="12788">
                        <c:v>5.3150799999999998E-13</c:v>
                      </c:pt>
                      <c:pt idx="12789">
                        <c:v>5.3150799999999998E-13</c:v>
                      </c:pt>
                      <c:pt idx="12790">
                        <c:v>3.6784400000000001E-11</c:v>
                      </c:pt>
                      <c:pt idx="12791">
                        <c:v>3.6784400000000001E-11</c:v>
                      </c:pt>
                      <c:pt idx="12792">
                        <c:v>8.2171599999999997E-13</c:v>
                      </c:pt>
                      <c:pt idx="12793">
                        <c:v>8.2171599999999997E-13</c:v>
                      </c:pt>
                      <c:pt idx="12794">
                        <c:v>5.3871300000000005E-13</c:v>
                      </c:pt>
                      <c:pt idx="12795">
                        <c:v>5.3871300000000005E-13</c:v>
                      </c:pt>
                      <c:pt idx="12796">
                        <c:v>5.3140100000000001E-13</c:v>
                      </c:pt>
                      <c:pt idx="12797">
                        <c:v>5.3140100000000001E-13</c:v>
                      </c:pt>
                      <c:pt idx="12798">
                        <c:v>1.4655E-12</c:v>
                      </c:pt>
                      <c:pt idx="12799">
                        <c:v>1.4655E-12</c:v>
                      </c:pt>
                      <c:pt idx="12800">
                        <c:v>1.40045E-12</c:v>
                      </c:pt>
                      <c:pt idx="12801">
                        <c:v>1.40045E-12</c:v>
                      </c:pt>
                      <c:pt idx="12802">
                        <c:v>1.47251E-12</c:v>
                      </c:pt>
                      <c:pt idx="12803">
                        <c:v>1.47251E-12</c:v>
                      </c:pt>
                      <c:pt idx="12804">
                        <c:v>1.7277799999999999E-12</c:v>
                      </c:pt>
                      <c:pt idx="12805">
                        <c:v>1.7277799999999999E-12</c:v>
                      </c:pt>
                      <c:pt idx="12806">
                        <c:v>1.43477E-12</c:v>
                      </c:pt>
                      <c:pt idx="12807">
                        <c:v>1.43477E-12</c:v>
                      </c:pt>
                      <c:pt idx="12808">
                        <c:v>1.4075E-12</c:v>
                      </c:pt>
                      <c:pt idx="12809">
                        <c:v>1.4075E-12</c:v>
                      </c:pt>
                      <c:pt idx="12810">
                        <c:v>1.84668E-12</c:v>
                      </c:pt>
                      <c:pt idx="12811">
                        <c:v>1.84668E-12</c:v>
                      </c:pt>
                      <c:pt idx="12812">
                        <c:v>1.36099E-12</c:v>
                      </c:pt>
                      <c:pt idx="12813">
                        <c:v>1.36099E-12</c:v>
                      </c:pt>
                      <c:pt idx="12814">
                        <c:v>1.46827E-12</c:v>
                      </c:pt>
                      <c:pt idx="12815">
                        <c:v>1.46827E-12</c:v>
                      </c:pt>
                      <c:pt idx="12816">
                        <c:v>1.59097E-12</c:v>
                      </c:pt>
                      <c:pt idx="12817">
                        <c:v>1.59097E-12</c:v>
                      </c:pt>
                      <c:pt idx="12818">
                        <c:v>1.4148400000000001E-12</c:v>
                      </c:pt>
                      <c:pt idx="12819">
                        <c:v>1.4148400000000001E-12</c:v>
                      </c:pt>
                      <c:pt idx="12820">
                        <c:v>1.62965E-12</c:v>
                      </c:pt>
                      <c:pt idx="12821">
                        <c:v>1.62965E-12</c:v>
                      </c:pt>
                      <c:pt idx="12822">
                        <c:v>1.66585E-12</c:v>
                      </c:pt>
                      <c:pt idx="12823">
                        <c:v>1.66585E-12</c:v>
                      </c:pt>
                      <c:pt idx="12824">
                        <c:v>1.65164E-12</c:v>
                      </c:pt>
                      <c:pt idx="12825">
                        <c:v>1.65164E-12</c:v>
                      </c:pt>
                      <c:pt idx="12826">
                        <c:v>3.4194300000000001E-12</c:v>
                      </c:pt>
                      <c:pt idx="12827">
                        <c:v>3.4194300000000001E-12</c:v>
                      </c:pt>
                      <c:pt idx="12828">
                        <c:v>1.5056E-12</c:v>
                      </c:pt>
                      <c:pt idx="12829">
                        <c:v>1.5056E-12</c:v>
                      </c:pt>
                      <c:pt idx="12830">
                        <c:v>3.3005999999999999E-12</c:v>
                      </c:pt>
                      <c:pt idx="12831">
                        <c:v>3.3005999999999999E-12</c:v>
                      </c:pt>
                      <c:pt idx="12832">
                        <c:v>1.46993E-12</c:v>
                      </c:pt>
                      <c:pt idx="12833">
                        <c:v>1.46993E-12</c:v>
                      </c:pt>
                      <c:pt idx="12834">
                        <c:v>1.40533E-12</c:v>
                      </c:pt>
                      <c:pt idx="12835">
                        <c:v>1.40533E-12</c:v>
                      </c:pt>
                      <c:pt idx="12836">
                        <c:v>1.63719E-12</c:v>
                      </c:pt>
                      <c:pt idx="12837">
                        <c:v>1.63719E-12</c:v>
                      </c:pt>
                      <c:pt idx="12838">
                        <c:v>1.39931E-12</c:v>
                      </c:pt>
                      <c:pt idx="12839">
                        <c:v>1.39931E-12</c:v>
                      </c:pt>
                      <c:pt idx="12840">
                        <c:v>1.4074E-12</c:v>
                      </c:pt>
                      <c:pt idx="12841">
                        <c:v>1.4074E-12</c:v>
                      </c:pt>
                      <c:pt idx="12842">
                        <c:v>3.4713200000000002E-12</c:v>
                      </c:pt>
                      <c:pt idx="12843">
                        <c:v>3.4713200000000002E-12</c:v>
                      </c:pt>
                      <c:pt idx="12844">
                        <c:v>1.5786E-12</c:v>
                      </c:pt>
                      <c:pt idx="12845">
                        <c:v>1.5786E-12</c:v>
                      </c:pt>
                      <c:pt idx="12846">
                        <c:v>1.4109799999999999E-12</c:v>
                      </c:pt>
                      <c:pt idx="12847">
                        <c:v>1.4109799999999999E-12</c:v>
                      </c:pt>
                      <c:pt idx="12848">
                        <c:v>1.6014099999999999E-12</c:v>
                      </c:pt>
                      <c:pt idx="12849">
                        <c:v>1.6014099999999999E-12</c:v>
                      </c:pt>
                      <c:pt idx="12850">
                        <c:v>1.46949E-12</c:v>
                      </c:pt>
                      <c:pt idx="12851">
                        <c:v>1.46949E-12</c:v>
                      </c:pt>
                      <c:pt idx="12852">
                        <c:v>1.6574600000000001E-12</c:v>
                      </c:pt>
                      <c:pt idx="12853">
                        <c:v>1.6574600000000001E-12</c:v>
                      </c:pt>
                      <c:pt idx="12854">
                        <c:v>1.4756899999999999E-12</c:v>
                      </c:pt>
                      <c:pt idx="12855">
                        <c:v>1.4756899999999999E-12</c:v>
                      </c:pt>
                      <c:pt idx="12856">
                        <c:v>1.48532E-12</c:v>
                      </c:pt>
                      <c:pt idx="12857">
                        <c:v>1.48532E-12</c:v>
                      </c:pt>
                      <c:pt idx="12858">
                        <c:v>3.10656E-12</c:v>
                      </c:pt>
                      <c:pt idx="12859">
                        <c:v>3.10656E-12</c:v>
                      </c:pt>
                      <c:pt idx="12860">
                        <c:v>1.4998999999999999E-12</c:v>
                      </c:pt>
                      <c:pt idx="12861">
                        <c:v>1.4998999999999999E-12</c:v>
                      </c:pt>
                      <c:pt idx="12862">
                        <c:v>1.7934099999999999E-12</c:v>
                      </c:pt>
                      <c:pt idx="12863">
                        <c:v>1.7934099999999999E-12</c:v>
                      </c:pt>
                      <c:pt idx="12864">
                        <c:v>1.3958999999999999E-12</c:v>
                      </c:pt>
                      <c:pt idx="12865">
                        <c:v>1.3958999999999999E-12</c:v>
                      </c:pt>
                      <c:pt idx="12866">
                        <c:v>1.42715E-12</c:v>
                      </c:pt>
                      <c:pt idx="12867">
                        <c:v>1.42715E-12</c:v>
                      </c:pt>
                      <c:pt idx="12868">
                        <c:v>1.50957E-12</c:v>
                      </c:pt>
                      <c:pt idx="12869">
                        <c:v>1.50957E-12</c:v>
                      </c:pt>
                      <c:pt idx="12870">
                        <c:v>1.7269E-12</c:v>
                      </c:pt>
                      <c:pt idx="12871">
                        <c:v>1.7269E-12</c:v>
                      </c:pt>
                      <c:pt idx="12872">
                        <c:v>1.36005E-12</c:v>
                      </c:pt>
                      <c:pt idx="12873">
                        <c:v>1.36005E-12</c:v>
                      </c:pt>
                      <c:pt idx="12874">
                        <c:v>1.4938600000000001E-12</c:v>
                      </c:pt>
                      <c:pt idx="12875">
                        <c:v>1.4938600000000001E-12</c:v>
                      </c:pt>
                      <c:pt idx="12876">
                        <c:v>1.5629999999999999E-12</c:v>
                      </c:pt>
                      <c:pt idx="12877">
                        <c:v>1.5629999999999999E-12</c:v>
                      </c:pt>
                      <c:pt idx="12878">
                        <c:v>1.51234E-12</c:v>
                      </c:pt>
                      <c:pt idx="12879">
                        <c:v>1.51234E-12</c:v>
                      </c:pt>
                      <c:pt idx="12880">
                        <c:v>1.4597499999999999E-12</c:v>
                      </c:pt>
                      <c:pt idx="12881">
                        <c:v>1.4597499999999999E-12</c:v>
                      </c:pt>
                      <c:pt idx="12882">
                        <c:v>1.4509400000000001E-12</c:v>
                      </c:pt>
                      <c:pt idx="12883">
                        <c:v>1.4509400000000001E-12</c:v>
                      </c:pt>
                      <c:pt idx="12884">
                        <c:v>1.46357E-12</c:v>
                      </c:pt>
                      <c:pt idx="12885">
                        <c:v>1.46357E-12</c:v>
                      </c:pt>
                      <c:pt idx="12886">
                        <c:v>1.5304200000000001E-12</c:v>
                      </c:pt>
                      <c:pt idx="12887">
                        <c:v>1.5304200000000001E-12</c:v>
                      </c:pt>
                      <c:pt idx="12888">
                        <c:v>1.5913000000000001E-12</c:v>
                      </c:pt>
                      <c:pt idx="12889">
                        <c:v>1.5913000000000001E-12</c:v>
                      </c:pt>
                      <c:pt idx="12890">
                        <c:v>1.4110300000000001E-12</c:v>
                      </c:pt>
                      <c:pt idx="12891">
                        <c:v>1.4110300000000001E-12</c:v>
                      </c:pt>
                      <c:pt idx="12892">
                        <c:v>1.39678E-12</c:v>
                      </c:pt>
                      <c:pt idx="12893">
                        <c:v>1.39678E-12</c:v>
                      </c:pt>
                      <c:pt idx="12894">
                        <c:v>1.3994500000000001E-12</c:v>
                      </c:pt>
                      <c:pt idx="12895">
                        <c:v>1.3994500000000001E-12</c:v>
                      </c:pt>
                      <c:pt idx="12896">
                        <c:v>1.4674299999999999E-12</c:v>
                      </c:pt>
                      <c:pt idx="12897">
                        <c:v>1.4674299999999999E-12</c:v>
                      </c:pt>
                      <c:pt idx="12898">
                        <c:v>3.1149899999999998E-12</c:v>
                      </c:pt>
                      <c:pt idx="12899">
                        <c:v>3.1149899999999998E-12</c:v>
                      </c:pt>
                      <c:pt idx="12900">
                        <c:v>1.40006E-12</c:v>
                      </c:pt>
                      <c:pt idx="12901">
                        <c:v>1.40006E-12</c:v>
                      </c:pt>
                      <c:pt idx="12902">
                        <c:v>1.35832E-12</c:v>
                      </c:pt>
                      <c:pt idx="12903">
                        <c:v>1.35832E-12</c:v>
                      </c:pt>
                      <c:pt idx="12904">
                        <c:v>1.4133E-12</c:v>
                      </c:pt>
                      <c:pt idx="12905">
                        <c:v>1.4133E-12</c:v>
                      </c:pt>
                      <c:pt idx="12906">
                        <c:v>1.40297E-12</c:v>
                      </c:pt>
                      <c:pt idx="12907">
                        <c:v>1.40297E-12</c:v>
                      </c:pt>
                      <c:pt idx="12908">
                        <c:v>1.42421E-12</c:v>
                      </c:pt>
                      <c:pt idx="12909">
                        <c:v>1.42421E-12</c:v>
                      </c:pt>
                      <c:pt idx="12910">
                        <c:v>1.49469E-12</c:v>
                      </c:pt>
                      <c:pt idx="12911">
                        <c:v>1.49469E-12</c:v>
                      </c:pt>
                      <c:pt idx="12912">
                        <c:v>1.40613E-12</c:v>
                      </c:pt>
                      <c:pt idx="12913">
                        <c:v>1.40613E-12</c:v>
                      </c:pt>
                      <c:pt idx="12914">
                        <c:v>1.41478E-12</c:v>
                      </c:pt>
                      <c:pt idx="12915">
                        <c:v>1.41478E-12</c:v>
                      </c:pt>
                      <c:pt idx="12916">
                        <c:v>1.43987E-12</c:v>
                      </c:pt>
                      <c:pt idx="12917">
                        <c:v>1.43987E-12</c:v>
                      </c:pt>
                      <c:pt idx="12918">
                        <c:v>1.7431800000000001E-12</c:v>
                      </c:pt>
                      <c:pt idx="12919">
                        <c:v>1.7431800000000001E-12</c:v>
                      </c:pt>
                      <c:pt idx="12920">
                        <c:v>1.54994E-12</c:v>
                      </c:pt>
                      <c:pt idx="12921">
                        <c:v>1.54994E-12</c:v>
                      </c:pt>
                      <c:pt idx="12922">
                        <c:v>1.6663399999999999E-12</c:v>
                      </c:pt>
                      <c:pt idx="12923">
                        <c:v>1.6663399999999999E-12</c:v>
                      </c:pt>
                      <c:pt idx="12924">
                        <c:v>2.9856099999999998E-12</c:v>
                      </c:pt>
                      <c:pt idx="12925">
                        <c:v>2.9856099999999998E-12</c:v>
                      </c:pt>
                      <c:pt idx="12926">
                        <c:v>1.4017999999999999E-12</c:v>
                      </c:pt>
                      <c:pt idx="12927">
                        <c:v>1.4017999999999999E-12</c:v>
                      </c:pt>
                      <c:pt idx="12928">
                        <c:v>1.4309500000000001E-12</c:v>
                      </c:pt>
                      <c:pt idx="12929">
                        <c:v>1.4309500000000001E-12</c:v>
                      </c:pt>
                      <c:pt idx="12930">
                        <c:v>1.4613700000000001E-12</c:v>
                      </c:pt>
                      <c:pt idx="12931">
                        <c:v>1.4613700000000001E-12</c:v>
                      </c:pt>
                      <c:pt idx="12932">
                        <c:v>1.4726799999999999E-12</c:v>
                      </c:pt>
                      <c:pt idx="12933">
                        <c:v>1.4726799999999999E-12</c:v>
                      </c:pt>
                      <c:pt idx="12934">
                        <c:v>1.41865E-12</c:v>
                      </c:pt>
                      <c:pt idx="12935">
                        <c:v>1.41865E-12</c:v>
                      </c:pt>
                      <c:pt idx="12936">
                        <c:v>1.4249699999999999E-12</c:v>
                      </c:pt>
                      <c:pt idx="12937">
                        <c:v>1.4249699999999999E-12</c:v>
                      </c:pt>
                      <c:pt idx="12938">
                        <c:v>1.4909599999999999E-12</c:v>
                      </c:pt>
                      <c:pt idx="12939">
                        <c:v>1.4909599999999999E-12</c:v>
                      </c:pt>
                      <c:pt idx="12940">
                        <c:v>1.8529299999999999E-12</c:v>
                      </c:pt>
                      <c:pt idx="12941">
                        <c:v>1.8529299999999999E-12</c:v>
                      </c:pt>
                      <c:pt idx="12942">
                        <c:v>1.39137E-12</c:v>
                      </c:pt>
                      <c:pt idx="12943">
                        <c:v>1.39137E-12</c:v>
                      </c:pt>
                      <c:pt idx="12944">
                        <c:v>1.5615E-12</c:v>
                      </c:pt>
                      <c:pt idx="12945">
                        <c:v>1.5615E-12</c:v>
                      </c:pt>
                      <c:pt idx="12946">
                        <c:v>1.4167900000000001E-12</c:v>
                      </c:pt>
                      <c:pt idx="12947">
                        <c:v>1.4167900000000001E-12</c:v>
                      </c:pt>
                      <c:pt idx="12948">
                        <c:v>1.44196E-12</c:v>
                      </c:pt>
                      <c:pt idx="12949">
                        <c:v>1.44196E-12</c:v>
                      </c:pt>
                      <c:pt idx="12950">
                        <c:v>1.43997E-12</c:v>
                      </c:pt>
                      <c:pt idx="12951">
                        <c:v>1.43997E-12</c:v>
                      </c:pt>
                      <c:pt idx="12952">
                        <c:v>1.42988E-12</c:v>
                      </c:pt>
                      <c:pt idx="12953">
                        <c:v>1.42988E-12</c:v>
                      </c:pt>
                      <c:pt idx="12954">
                        <c:v>1.4254299999999999E-12</c:v>
                      </c:pt>
                      <c:pt idx="12955">
                        <c:v>1.4254299999999999E-12</c:v>
                      </c:pt>
                      <c:pt idx="12956">
                        <c:v>1.7131399999999999E-12</c:v>
                      </c:pt>
                      <c:pt idx="12957">
                        <c:v>1.7131399999999999E-12</c:v>
                      </c:pt>
                      <c:pt idx="12958">
                        <c:v>1.38773E-12</c:v>
                      </c:pt>
                      <c:pt idx="12959">
                        <c:v>1.38773E-12</c:v>
                      </c:pt>
                      <c:pt idx="12960">
                        <c:v>1.36234E-12</c:v>
                      </c:pt>
                      <c:pt idx="12961">
                        <c:v>1.36234E-12</c:v>
                      </c:pt>
                      <c:pt idx="12962">
                        <c:v>1.5581799999999999E-12</c:v>
                      </c:pt>
                      <c:pt idx="12963">
                        <c:v>1.5581799999999999E-12</c:v>
                      </c:pt>
                      <c:pt idx="12964">
                        <c:v>1.54078E-12</c:v>
                      </c:pt>
                      <c:pt idx="12965">
                        <c:v>1.54078E-12</c:v>
                      </c:pt>
                      <c:pt idx="12966">
                        <c:v>3.1484799999999999E-12</c:v>
                      </c:pt>
                      <c:pt idx="12967">
                        <c:v>3.1484799999999999E-12</c:v>
                      </c:pt>
                      <c:pt idx="12968">
                        <c:v>1.41147E-12</c:v>
                      </c:pt>
                      <c:pt idx="12969">
                        <c:v>1.41147E-12</c:v>
                      </c:pt>
                      <c:pt idx="12970">
                        <c:v>1.3848199999999999E-12</c:v>
                      </c:pt>
                      <c:pt idx="12971">
                        <c:v>1.3848199999999999E-12</c:v>
                      </c:pt>
                      <c:pt idx="12972">
                        <c:v>4.02092E-11</c:v>
                      </c:pt>
                      <c:pt idx="12973">
                        <c:v>4.02092E-11</c:v>
                      </c:pt>
                      <c:pt idx="12974">
                        <c:v>3.2121199999999998E-12</c:v>
                      </c:pt>
                      <c:pt idx="12975">
                        <c:v>3.2121199999999998E-12</c:v>
                      </c:pt>
                      <c:pt idx="12976">
                        <c:v>1.8830599999999999E-12</c:v>
                      </c:pt>
                      <c:pt idx="12977">
                        <c:v>1.8830599999999999E-12</c:v>
                      </c:pt>
                      <c:pt idx="12978">
                        <c:v>1.4072500000000001E-12</c:v>
                      </c:pt>
                      <c:pt idx="12979">
                        <c:v>1.4072500000000001E-12</c:v>
                      </c:pt>
                      <c:pt idx="12980">
                        <c:v>1.5474399999999999E-12</c:v>
                      </c:pt>
                      <c:pt idx="12981">
                        <c:v>1.5474399999999999E-12</c:v>
                      </c:pt>
                      <c:pt idx="12982">
                        <c:v>1.4672599999999999E-12</c:v>
                      </c:pt>
                      <c:pt idx="12983">
                        <c:v>1.4672599999999999E-12</c:v>
                      </c:pt>
                      <c:pt idx="12984">
                        <c:v>1.4095599999999999E-12</c:v>
                      </c:pt>
                      <c:pt idx="12985">
                        <c:v>1.4095599999999999E-12</c:v>
                      </c:pt>
                      <c:pt idx="12986">
                        <c:v>1.43968E-12</c:v>
                      </c:pt>
                      <c:pt idx="12987">
                        <c:v>1.43968E-12</c:v>
                      </c:pt>
                      <c:pt idx="12988">
                        <c:v>1.3888199999999999E-12</c:v>
                      </c:pt>
                      <c:pt idx="12989">
                        <c:v>1.3888199999999999E-12</c:v>
                      </c:pt>
                      <c:pt idx="12990">
                        <c:v>1.49596E-12</c:v>
                      </c:pt>
                      <c:pt idx="12991">
                        <c:v>1.49596E-12</c:v>
                      </c:pt>
                      <c:pt idx="12992">
                        <c:v>1.60413E-12</c:v>
                      </c:pt>
                      <c:pt idx="12993">
                        <c:v>1.60413E-12</c:v>
                      </c:pt>
                      <c:pt idx="12994">
                        <c:v>1.4309899999999999E-12</c:v>
                      </c:pt>
                      <c:pt idx="12995">
                        <c:v>1.4309899999999999E-12</c:v>
                      </c:pt>
                      <c:pt idx="12996">
                        <c:v>1.4152899999999999E-12</c:v>
                      </c:pt>
                      <c:pt idx="12997">
                        <c:v>1.4152899999999999E-12</c:v>
                      </c:pt>
                      <c:pt idx="12998">
                        <c:v>1.1155399999999999E-12</c:v>
                      </c:pt>
                      <c:pt idx="12999">
                        <c:v>1.1155399999999999E-12</c:v>
                      </c:pt>
                      <c:pt idx="13000">
                        <c:v>3.1783200000000001E-12</c:v>
                      </c:pt>
                      <c:pt idx="13001">
                        <c:v>3.1783200000000001E-12</c:v>
                      </c:pt>
                      <c:pt idx="13002">
                        <c:v>1.4212700000000001E-12</c:v>
                      </c:pt>
                      <c:pt idx="13003">
                        <c:v>1.4212700000000001E-12</c:v>
                      </c:pt>
                      <c:pt idx="13004">
                        <c:v>1.3179399999999999E-12</c:v>
                      </c:pt>
                      <c:pt idx="13005">
                        <c:v>1.3179399999999999E-12</c:v>
                      </c:pt>
                      <c:pt idx="13006">
                        <c:v>1.0876999999999999E-12</c:v>
                      </c:pt>
                      <c:pt idx="13007">
                        <c:v>1.0876999999999999E-12</c:v>
                      </c:pt>
                      <c:pt idx="13008">
                        <c:v>1.14169E-12</c:v>
                      </c:pt>
                      <c:pt idx="13009">
                        <c:v>1.14169E-12</c:v>
                      </c:pt>
                      <c:pt idx="13010">
                        <c:v>1.6103900000000001E-10</c:v>
                      </c:pt>
                      <c:pt idx="13011">
                        <c:v>1.6103900000000001E-10</c:v>
                      </c:pt>
                      <c:pt idx="13012">
                        <c:v>1.3330399999999999E-12</c:v>
                      </c:pt>
                      <c:pt idx="13013">
                        <c:v>1.3330399999999999E-12</c:v>
                      </c:pt>
                      <c:pt idx="13014">
                        <c:v>1.1156E-12</c:v>
                      </c:pt>
                      <c:pt idx="13015">
                        <c:v>1.1156E-12</c:v>
                      </c:pt>
                      <c:pt idx="13016">
                        <c:v>1.0858700000000001E-12</c:v>
                      </c:pt>
                      <c:pt idx="13017">
                        <c:v>1.0858700000000001E-12</c:v>
                      </c:pt>
                      <c:pt idx="13018">
                        <c:v>1.12533E-12</c:v>
                      </c:pt>
                      <c:pt idx="13019">
                        <c:v>1.12533E-12</c:v>
                      </c:pt>
                      <c:pt idx="13020">
                        <c:v>1.1445099999999999E-12</c:v>
                      </c:pt>
                      <c:pt idx="13021">
                        <c:v>1.1445099999999999E-12</c:v>
                      </c:pt>
                      <c:pt idx="13022">
                        <c:v>1.1376699999999999E-12</c:v>
                      </c:pt>
                      <c:pt idx="13023">
                        <c:v>1.1376699999999999E-12</c:v>
                      </c:pt>
                      <c:pt idx="13024">
                        <c:v>1.13472E-12</c:v>
                      </c:pt>
                      <c:pt idx="13025">
                        <c:v>1.13472E-12</c:v>
                      </c:pt>
                      <c:pt idx="13026">
                        <c:v>1.1515899999999999E-12</c:v>
                      </c:pt>
                      <c:pt idx="13027">
                        <c:v>1.1515899999999999E-12</c:v>
                      </c:pt>
                      <c:pt idx="13028">
                        <c:v>1.16822E-12</c:v>
                      </c:pt>
                      <c:pt idx="13029">
                        <c:v>1.16822E-12</c:v>
                      </c:pt>
                      <c:pt idx="13030">
                        <c:v>1.2528000000000001E-12</c:v>
                      </c:pt>
                      <c:pt idx="13031">
                        <c:v>1.2528000000000001E-12</c:v>
                      </c:pt>
                      <c:pt idx="13032">
                        <c:v>2.9762799999999999E-12</c:v>
                      </c:pt>
                      <c:pt idx="13033">
                        <c:v>2.9762799999999999E-12</c:v>
                      </c:pt>
                      <c:pt idx="13034">
                        <c:v>1.1306E-12</c:v>
                      </c:pt>
                      <c:pt idx="13035">
                        <c:v>1.1306E-12</c:v>
                      </c:pt>
                      <c:pt idx="13036">
                        <c:v>1.18699E-12</c:v>
                      </c:pt>
                      <c:pt idx="13037">
                        <c:v>1.18699E-12</c:v>
                      </c:pt>
                      <c:pt idx="13038">
                        <c:v>1.2442500000000001E-12</c:v>
                      </c:pt>
                      <c:pt idx="13039">
                        <c:v>1.2442500000000001E-12</c:v>
                      </c:pt>
                      <c:pt idx="13040">
                        <c:v>1.5708499999999999E-12</c:v>
                      </c:pt>
                      <c:pt idx="13041">
                        <c:v>1.5708499999999999E-12</c:v>
                      </c:pt>
                      <c:pt idx="13042">
                        <c:v>1.6112200000000001E-12</c:v>
                      </c:pt>
                      <c:pt idx="13043">
                        <c:v>1.6112200000000001E-12</c:v>
                      </c:pt>
                      <c:pt idx="13044">
                        <c:v>1.1807099999999999E-12</c:v>
                      </c:pt>
                      <c:pt idx="13045">
                        <c:v>1.1807099999999999E-12</c:v>
                      </c:pt>
                      <c:pt idx="13046">
                        <c:v>1.2725000000000001E-12</c:v>
                      </c:pt>
                      <c:pt idx="13047">
                        <c:v>1.2725000000000001E-12</c:v>
                      </c:pt>
                      <c:pt idx="13048">
                        <c:v>1.0849800000000001E-12</c:v>
                      </c:pt>
                      <c:pt idx="13049">
                        <c:v>1.0849800000000001E-12</c:v>
                      </c:pt>
                      <c:pt idx="13050">
                        <c:v>1.13812E-12</c:v>
                      </c:pt>
                      <c:pt idx="13051">
                        <c:v>1.13812E-12</c:v>
                      </c:pt>
                      <c:pt idx="13052">
                        <c:v>1.0953799999999999E-12</c:v>
                      </c:pt>
                      <c:pt idx="13053">
                        <c:v>1.0953799999999999E-12</c:v>
                      </c:pt>
                      <c:pt idx="13054">
                        <c:v>1.1924E-12</c:v>
                      </c:pt>
                      <c:pt idx="13055">
                        <c:v>1.1924E-12</c:v>
                      </c:pt>
                      <c:pt idx="13056">
                        <c:v>1.09292E-12</c:v>
                      </c:pt>
                      <c:pt idx="13057">
                        <c:v>1.09292E-12</c:v>
                      </c:pt>
                      <c:pt idx="13058">
                        <c:v>1.2094700000000001E-12</c:v>
                      </c:pt>
                      <c:pt idx="13059">
                        <c:v>1.2094700000000001E-12</c:v>
                      </c:pt>
                      <c:pt idx="13060">
                        <c:v>1.12227E-12</c:v>
                      </c:pt>
                      <c:pt idx="13061">
                        <c:v>1.12227E-12</c:v>
                      </c:pt>
                      <c:pt idx="13062">
                        <c:v>1.1330300000000001E-12</c:v>
                      </c:pt>
                      <c:pt idx="13063">
                        <c:v>1.1330300000000001E-12</c:v>
                      </c:pt>
                      <c:pt idx="13064">
                        <c:v>1.1042199999999999E-12</c:v>
                      </c:pt>
                      <c:pt idx="13065">
                        <c:v>1.1042199999999999E-12</c:v>
                      </c:pt>
                      <c:pt idx="13066">
                        <c:v>1.1696299999999999E-12</c:v>
                      </c:pt>
                      <c:pt idx="13067">
                        <c:v>1.1696299999999999E-12</c:v>
                      </c:pt>
                      <c:pt idx="13068">
                        <c:v>1.1273700000000001E-12</c:v>
                      </c:pt>
                      <c:pt idx="13069">
                        <c:v>1.1273700000000001E-12</c:v>
                      </c:pt>
                      <c:pt idx="13070">
                        <c:v>1.2781999999999999E-12</c:v>
                      </c:pt>
                      <c:pt idx="13071">
                        <c:v>1.2781999999999999E-12</c:v>
                      </c:pt>
                      <c:pt idx="13072">
                        <c:v>2.92413E-12</c:v>
                      </c:pt>
                      <c:pt idx="13073">
                        <c:v>2.92413E-12</c:v>
                      </c:pt>
                      <c:pt idx="13074">
                        <c:v>1.4034899999999999E-12</c:v>
                      </c:pt>
                      <c:pt idx="13075">
                        <c:v>1.4034899999999999E-12</c:v>
                      </c:pt>
                      <c:pt idx="13076">
                        <c:v>1.2269600000000001E-12</c:v>
                      </c:pt>
                      <c:pt idx="13077">
                        <c:v>1.2269600000000001E-12</c:v>
                      </c:pt>
                      <c:pt idx="13078">
                        <c:v>1.3401199999999999E-12</c:v>
                      </c:pt>
                      <c:pt idx="13079">
                        <c:v>1.3401199999999999E-12</c:v>
                      </c:pt>
                      <c:pt idx="13080">
                        <c:v>1.1133199999999999E-12</c:v>
                      </c:pt>
                      <c:pt idx="13081">
                        <c:v>1.1133199999999999E-12</c:v>
                      </c:pt>
                      <c:pt idx="13082">
                        <c:v>1.1167500000000001E-12</c:v>
                      </c:pt>
                      <c:pt idx="13083">
                        <c:v>1.1167500000000001E-12</c:v>
                      </c:pt>
                      <c:pt idx="13084">
                        <c:v>1.1041199999999999E-12</c:v>
                      </c:pt>
                      <c:pt idx="13085">
                        <c:v>1.1041199999999999E-12</c:v>
                      </c:pt>
                      <c:pt idx="13086">
                        <c:v>1.10725E-12</c:v>
                      </c:pt>
                      <c:pt idx="13087">
                        <c:v>1.10725E-12</c:v>
                      </c:pt>
                      <c:pt idx="13088">
                        <c:v>1.08537E-12</c:v>
                      </c:pt>
                      <c:pt idx="13089">
                        <c:v>1.08537E-12</c:v>
                      </c:pt>
                      <c:pt idx="13090">
                        <c:v>1.1539499999999999E-12</c:v>
                      </c:pt>
                      <c:pt idx="13091">
                        <c:v>1.1539499999999999E-12</c:v>
                      </c:pt>
                      <c:pt idx="13092">
                        <c:v>1.46104E-12</c:v>
                      </c:pt>
                      <c:pt idx="13093">
                        <c:v>1.46104E-12</c:v>
                      </c:pt>
                      <c:pt idx="13094">
                        <c:v>1.3263500000000001E-12</c:v>
                      </c:pt>
                      <c:pt idx="13095">
                        <c:v>1.3263500000000001E-12</c:v>
                      </c:pt>
                      <c:pt idx="13096">
                        <c:v>1.1788099999999999E-12</c:v>
                      </c:pt>
                      <c:pt idx="13097">
                        <c:v>1.1788099999999999E-12</c:v>
                      </c:pt>
                      <c:pt idx="13098">
                        <c:v>1.19852E-12</c:v>
                      </c:pt>
                      <c:pt idx="13099">
                        <c:v>1.19852E-12</c:v>
                      </c:pt>
                      <c:pt idx="13100">
                        <c:v>1.1289999999999999E-12</c:v>
                      </c:pt>
                      <c:pt idx="13101">
                        <c:v>1.1289999999999999E-12</c:v>
                      </c:pt>
                      <c:pt idx="13102">
                        <c:v>1.0878700000000001E-12</c:v>
                      </c:pt>
                      <c:pt idx="13103">
                        <c:v>1.0878700000000001E-12</c:v>
                      </c:pt>
                      <c:pt idx="13104">
                        <c:v>1.12716E-12</c:v>
                      </c:pt>
                      <c:pt idx="13105">
                        <c:v>1.12716E-12</c:v>
                      </c:pt>
                      <c:pt idx="13106">
                        <c:v>1.5310700000000001E-12</c:v>
                      </c:pt>
                      <c:pt idx="13107">
                        <c:v>1.5310700000000001E-12</c:v>
                      </c:pt>
                      <c:pt idx="13108">
                        <c:v>1.12242E-12</c:v>
                      </c:pt>
                      <c:pt idx="13109">
                        <c:v>1.12242E-12</c:v>
                      </c:pt>
                      <c:pt idx="13110">
                        <c:v>1.09578E-12</c:v>
                      </c:pt>
                      <c:pt idx="13111">
                        <c:v>1.09578E-12</c:v>
                      </c:pt>
                      <c:pt idx="13112">
                        <c:v>1.1146699999999999E-12</c:v>
                      </c:pt>
                      <c:pt idx="13113">
                        <c:v>1.1146699999999999E-12</c:v>
                      </c:pt>
                      <c:pt idx="13114">
                        <c:v>1.09568E-12</c:v>
                      </c:pt>
                      <c:pt idx="13115">
                        <c:v>1.09568E-12</c:v>
                      </c:pt>
                      <c:pt idx="13116">
                        <c:v>3.0306800000000002E-12</c:v>
                      </c:pt>
                      <c:pt idx="13117">
                        <c:v>3.0306800000000002E-12</c:v>
                      </c:pt>
                      <c:pt idx="13118">
                        <c:v>1.3774799999999999E-12</c:v>
                      </c:pt>
                      <c:pt idx="13119">
                        <c:v>1.3774799999999999E-12</c:v>
                      </c:pt>
                      <c:pt idx="13120">
                        <c:v>1.13183E-12</c:v>
                      </c:pt>
                      <c:pt idx="13121">
                        <c:v>1.13183E-12</c:v>
                      </c:pt>
                      <c:pt idx="13122">
                        <c:v>1.12706E-12</c:v>
                      </c:pt>
                      <c:pt idx="13123">
                        <c:v>1.12706E-12</c:v>
                      </c:pt>
                      <c:pt idx="13124">
                        <c:v>1.3759200000000001E-12</c:v>
                      </c:pt>
                      <c:pt idx="13125">
                        <c:v>1.3759200000000001E-12</c:v>
                      </c:pt>
                      <c:pt idx="13126">
                        <c:v>1.1834799999999999E-12</c:v>
                      </c:pt>
                      <c:pt idx="13127">
                        <c:v>1.1834799999999999E-12</c:v>
                      </c:pt>
                      <c:pt idx="13128">
                        <c:v>1.1658999999999999E-12</c:v>
                      </c:pt>
                      <c:pt idx="13129">
                        <c:v>1.1658999999999999E-12</c:v>
                      </c:pt>
                      <c:pt idx="13130">
                        <c:v>1.19258E-12</c:v>
                      </c:pt>
                      <c:pt idx="13131">
                        <c:v>1.19258E-12</c:v>
                      </c:pt>
                      <c:pt idx="13132">
                        <c:v>1.09498E-12</c:v>
                      </c:pt>
                      <c:pt idx="13133">
                        <c:v>1.09498E-12</c:v>
                      </c:pt>
                      <c:pt idx="13134">
                        <c:v>1.1654000000000001E-12</c:v>
                      </c:pt>
                      <c:pt idx="13135">
                        <c:v>1.1654000000000001E-12</c:v>
                      </c:pt>
                      <c:pt idx="13136">
                        <c:v>1.27721E-12</c:v>
                      </c:pt>
                      <c:pt idx="13137">
                        <c:v>1.27721E-12</c:v>
                      </c:pt>
                      <c:pt idx="13138">
                        <c:v>1.1138600000000001E-12</c:v>
                      </c:pt>
                      <c:pt idx="13139">
                        <c:v>1.1138600000000001E-12</c:v>
                      </c:pt>
                      <c:pt idx="13140">
                        <c:v>1.12682E-12</c:v>
                      </c:pt>
                      <c:pt idx="13141">
                        <c:v>1.12682E-12</c:v>
                      </c:pt>
                      <c:pt idx="13142">
                        <c:v>1.12095E-12</c:v>
                      </c:pt>
                      <c:pt idx="13143">
                        <c:v>1.12095E-12</c:v>
                      </c:pt>
                      <c:pt idx="13144">
                        <c:v>1.10878E-12</c:v>
                      </c:pt>
                      <c:pt idx="13145">
                        <c:v>1.10878E-12</c:v>
                      </c:pt>
                      <c:pt idx="13146">
                        <c:v>1.18901E-12</c:v>
                      </c:pt>
                      <c:pt idx="13147">
                        <c:v>1.18901E-12</c:v>
                      </c:pt>
                      <c:pt idx="13148">
                        <c:v>1.17386E-12</c:v>
                      </c:pt>
                      <c:pt idx="13149">
                        <c:v>1.17386E-12</c:v>
                      </c:pt>
                      <c:pt idx="13150">
                        <c:v>3.37872E-12</c:v>
                      </c:pt>
                      <c:pt idx="13151">
                        <c:v>3.37872E-12</c:v>
                      </c:pt>
                      <c:pt idx="13152">
                        <c:v>1.38809E-12</c:v>
                      </c:pt>
                      <c:pt idx="13153">
                        <c:v>1.38809E-12</c:v>
                      </c:pt>
                      <c:pt idx="13154">
                        <c:v>1.1776999999999999E-12</c:v>
                      </c:pt>
                      <c:pt idx="13155">
                        <c:v>1.1776999999999999E-12</c:v>
                      </c:pt>
                      <c:pt idx="13156">
                        <c:v>3.0667300000000002E-12</c:v>
                      </c:pt>
                      <c:pt idx="13157">
                        <c:v>3.0667300000000002E-12</c:v>
                      </c:pt>
                      <c:pt idx="13158">
                        <c:v>1.1457700000000001E-12</c:v>
                      </c:pt>
                      <c:pt idx="13159">
                        <c:v>1.1457700000000001E-12</c:v>
                      </c:pt>
                      <c:pt idx="13160">
                        <c:v>2.4773599999999999E-12</c:v>
                      </c:pt>
                      <c:pt idx="13161">
                        <c:v>2.4773599999999999E-12</c:v>
                      </c:pt>
                      <c:pt idx="13162">
                        <c:v>1.0833200000000001E-12</c:v>
                      </c:pt>
                      <c:pt idx="13163">
                        <c:v>1.0833200000000001E-12</c:v>
                      </c:pt>
                      <c:pt idx="13164">
                        <c:v>1.09029E-12</c:v>
                      </c:pt>
                      <c:pt idx="13165">
                        <c:v>1.09029E-12</c:v>
                      </c:pt>
                      <c:pt idx="13166">
                        <c:v>1.73741E-12</c:v>
                      </c:pt>
                      <c:pt idx="13167">
                        <c:v>1.73741E-12</c:v>
                      </c:pt>
                      <c:pt idx="13168">
                        <c:v>1.3144800000000001E-12</c:v>
                      </c:pt>
                      <c:pt idx="13169">
                        <c:v>1.3144800000000001E-12</c:v>
                      </c:pt>
                      <c:pt idx="13170">
                        <c:v>1.1557400000000001E-12</c:v>
                      </c:pt>
                      <c:pt idx="13171">
                        <c:v>1.1557400000000001E-12</c:v>
                      </c:pt>
                      <c:pt idx="13172">
                        <c:v>1.1002899999999999E-12</c:v>
                      </c:pt>
                      <c:pt idx="13173">
                        <c:v>1.1002899999999999E-12</c:v>
                      </c:pt>
                      <c:pt idx="13174">
                        <c:v>1.17181E-12</c:v>
                      </c:pt>
                      <c:pt idx="13175">
                        <c:v>1.17181E-12</c:v>
                      </c:pt>
                      <c:pt idx="13176">
                        <c:v>1.13051E-12</c:v>
                      </c:pt>
                      <c:pt idx="13177">
                        <c:v>1.13051E-12</c:v>
                      </c:pt>
                      <c:pt idx="13178">
                        <c:v>1.14342E-12</c:v>
                      </c:pt>
                      <c:pt idx="13179">
                        <c:v>1.14342E-12</c:v>
                      </c:pt>
                      <c:pt idx="13180">
                        <c:v>1.24647E-12</c:v>
                      </c:pt>
                      <c:pt idx="13181">
                        <c:v>1.24647E-12</c:v>
                      </c:pt>
                      <c:pt idx="13182">
                        <c:v>1.07902E-12</c:v>
                      </c:pt>
                      <c:pt idx="13183">
                        <c:v>1.07902E-12</c:v>
                      </c:pt>
                      <c:pt idx="13184">
                        <c:v>1.1211999999999999E-12</c:v>
                      </c:pt>
                      <c:pt idx="13185">
                        <c:v>1.1211999999999999E-12</c:v>
                      </c:pt>
                      <c:pt idx="13186">
                        <c:v>1.09727E-12</c:v>
                      </c:pt>
                      <c:pt idx="13187">
                        <c:v>1.09727E-12</c:v>
                      </c:pt>
                      <c:pt idx="13188">
                        <c:v>1.41393E-12</c:v>
                      </c:pt>
                      <c:pt idx="13189">
                        <c:v>1.41393E-12</c:v>
                      </c:pt>
                      <c:pt idx="13190">
                        <c:v>1.14181E-12</c:v>
                      </c:pt>
                      <c:pt idx="13191">
                        <c:v>1.14181E-12</c:v>
                      </c:pt>
                      <c:pt idx="13192">
                        <c:v>1.1601199999999999E-12</c:v>
                      </c:pt>
                      <c:pt idx="13193">
                        <c:v>1.1601199999999999E-12</c:v>
                      </c:pt>
                      <c:pt idx="13194">
                        <c:v>1.14706E-12</c:v>
                      </c:pt>
                      <c:pt idx="13195">
                        <c:v>1.14706E-12</c:v>
                      </c:pt>
                      <c:pt idx="13196">
                        <c:v>1.06755E-12</c:v>
                      </c:pt>
                      <c:pt idx="13197">
                        <c:v>1.06755E-12</c:v>
                      </c:pt>
                      <c:pt idx="13198">
                        <c:v>2.2381200000000002E-12</c:v>
                      </c:pt>
                      <c:pt idx="13199">
                        <c:v>2.2381200000000002E-12</c:v>
                      </c:pt>
                      <c:pt idx="13200">
                        <c:v>3.1945700000000002E-13</c:v>
                      </c:pt>
                      <c:pt idx="13201">
                        <c:v>3.1945700000000002E-13</c:v>
                      </c:pt>
                      <c:pt idx="13202">
                        <c:v>2.1529599999999999E-13</c:v>
                      </c:pt>
                      <c:pt idx="13203">
                        <c:v>2.1529599999999999E-13</c:v>
                      </c:pt>
                      <c:pt idx="13204">
                        <c:v>1.8751999999999999E-13</c:v>
                      </c:pt>
                      <c:pt idx="13205">
                        <c:v>1.8751999999999999E-13</c:v>
                      </c:pt>
                      <c:pt idx="13206">
                        <c:v>2.07182E-13</c:v>
                      </c:pt>
                      <c:pt idx="13207">
                        <c:v>2.07182E-13</c:v>
                      </c:pt>
                      <c:pt idx="13208">
                        <c:v>2.1693200000000001E-13</c:v>
                      </c:pt>
                      <c:pt idx="13209">
                        <c:v>2.1693200000000001E-13</c:v>
                      </c:pt>
                      <c:pt idx="13210">
                        <c:v>3.7910000000000002E-13</c:v>
                      </c:pt>
                      <c:pt idx="13211">
                        <c:v>3.7910000000000002E-13</c:v>
                      </c:pt>
                      <c:pt idx="13212">
                        <c:v>1.9767E-13</c:v>
                      </c:pt>
                      <c:pt idx="13213">
                        <c:v>1.9767E-13</c:v>
                      </c:pt>
                      <c:pt idx="13214">
                        <c:v>2.0018100000000001E-13</c:v>
                      </c:pt>
                      <c:pt idx="13215">
                        <c:v>2.0018100000000001E-13</c:v>
                      </c:pt>
                      <c:pt idx="13216">
                        <c:v>4.1221299999999998E-13</c:v>
                      </c:pt>
                      <c:pt idx="13217">
                        <c:v>4.1221299999999998E-13</c:v>
                      </c:pt>
                      <c:pt idx="13218">
                        <c:v>2.3181100000000002E-13</c:v>
                      </c:pt>
                      <c:pt idx="13219">
                        <c:v>2.3181100000000002E-13</c:v>
                      </c:pt>
                      <c:pt idx="13220">
                        <c:v>2.1305599999999999E-13</c:v>
                      </c:pt>
                      <c:pt idx="13221">
                        <c:v>2.1305599999999999E-13</c:v>
                      </c:pt>
                      <c:pt idx="13222">
                        <c:v>2.1936599999999999E-13</c:v>
                      </c:pt>
                      <c:pt idx="13223">
                        <c:v>2.1936599999999999E-13</c:v>
                      </c:pt>
                      <c:pt idx="13224">
                        <c:v>2.27604E-13</c:v>
                      </c:pt>
                      <c:pt idx="13225">
                        <c:v>2.27604E-13</c:v>
                      </c:pt>
                      <c:pt idx="13226">
                        <c:v>1.9975600000000001E-13</c:v>
                      </c:pt>
                      <c:pt idx="13227">
                        <c:v>1.9975600000000001E-13</c:v>
                      </c:pt>
                      <c:pt idx="13228">
                        <c:v>4.1383000000000001E-13</c:v>
                      </c:pt>
                      <c:pt idx="13229">
                        <c:v>4.1383000000000001E-13</c:v>
                      </c:pt>
                      <c:pt idx="13230">
                        <c:v>2.0707099999999999E-13</c:v>
                      </c:pt>
                      <c:pt idx="13231">
                        <c:v>2.0707099999999999E-13</c:v>
                      </c:pt>
                      <c:pt idx="13232">
                        <c:v>2.00215E-13</c:v>
                      </c:pt>
                      <c:pt idx="13233">
                        <c:v>2.00215E-13</c:v>
                      </c:pt>
                      <c:pt idx="13234">
                        <c:v>3.6451600000000001E-13</c:v>
                      </c:pt>
                      <c:pt idx="13235">
                        <c:v>3.6451600000000001E-13</c:v>
                      </c:pt>
                      <c:pt idx="13236">
                        <c:v>3.4552600000000001E-13</c:v>
                      </c:pt>
                      <c:pt idx="13237">
                        <c:v>3.4552600000000001E-13</c:v>
                      </c:pt>
                      <c:pt idx="13238">
                        <c:v>2.12017E-13</c:v>
                      </c:pt>
                      <c:pt idx="13239">
                        <c:v>2.12017E-13</c:v>
                      </c:pt>
                      <c:pt idx="13240">
                        <c:v>2.04724E-13</c:v>
                      </c:pt>
                      <c:pt idx="13241">
                        <c:v>2.04724E-13</c:v>
                      </c:pt>
                      <c:pt idx="13242">
                        <c:v>2.22019E-13</c:v>
                      </c:pt>
                      <c:pt idx="13243">
                        <c:v>2.22019E-13</c:v>
                      </c:pt>
                      <c:pt idx="13244">
                        <c:v>1.9660100000000001E-13</c:v>
                      </c:pt>
                      <c:pt idx="13245">
                        <c:v>1.9660100000000001E-13</c:v>
                      </c:pt>
                      <c:pt idx="13246">
                        <c:v>1.94994E-13</c:v>
                      </c:pt>
                      <c:pt idx="13247">
                        <c:v>1.94994E-13</c:v>
                      </c:pt>
                      <c:pt idx="13248">
                        <c:v>3.6584499999999999E-13</c:v>
                      </c:pt>
                      <c:pt idx="13249">
                        <c:v>3.6584499999999999E-13</c:v>
                      </c:pt>
                      <c:pt idx="13250">
                        <c:v>2.08361E-13</c:v>
                      </c:pt>
                      <c:pt idx="13251">
                        <c:v>2.08361E-13</c:v>
                      </c:pt>
                      <c:pt idx="13252">
                        <c:v>2.03438E-13</c:v>
                      </c:pt>
                      <c:pt idx="13253">
                        <c:v>2.03438E-13</c:v>
                      </c:pt>
                      <c:pt idx="13254">
                        <c:v>2.1032499999999999E-13</c:v>
                      </c:pt>
                      <c:pt idx="13255">
                        <c:v>2.1032499999999999E-13</c:v>
                      </c:pt>
                      <c:pt idx="13256">
                        <c:v>6.0802699999999997E-13</c:v>
                      </c:pt>
                      <c:pt idx="13257">
                        <c:v>6.0802699999999997E-13</c:v>
                      </c:pt>
                      <c:pt idx="13258">
                        <c:v>1.9256699999999999E-13</c:v>
                      </c:pt>
                      <c:pt idx="13259">
                        <c:v>1.9256699999999999E-13</c:v>
                      </c:pt>
                      <c:pt idx="13260">
                        <c:v>2.1769600000000001E-13</c:v>
                      </c:pt>
                      <c:pt idx="13261">
                        <c:v>2.1769600000000001E-13</c:v>
                      </c:pt>
                      <c:pt idx="13262">
                        <c:v>4.7576900000000003E-13</c:v>
                      </c:pt>
                      <c:pt idx="13263">
                        <c:v>4.7576900000000003E-13</c:v>
                      </c:pt>
                      <c:pt idx="13264">
                        <c:v>2.1836300000000001E-13</c:v>
                      </c:pt>
                      <c:pt idx="13265">
                        <c:v>2.1836300000000001E-13</c:v>
                      </c:pt>
                      <c:pt idx="13266">
                        <c:v>4.1464600000000002E-13</c:v>
                      </c:pt>
                      <c:pt idx="13267">
                        <c:v>4.1464600000000002E-13</c:v>
                      </c:pt>
                      <c:pt idx="13268">
                        <c:v>2.06918E-13</c:v>
                      </c:pt>
                      <c:pt idx="13269">
                        <c:v>2.06918E-13</c:v>
                      </c:pt>
                      <c:pt idx="13270">
                        <c:v>1.9914500000000001E-13</c:v>
                      </c:pt>
                      <c:pt idx="13271">
                        <c:v>1.9914500000000001E-13</c:v>
                      </c:pt>
                      <c:pt idx="13272">
                        <c:v>2.1159000000000001E-13</c:v>
                      </c:pt>
                      <c:pt idx="13273">
                        <c:v>2.1159000000000001E-13</c:v>
                      </c:pt>
                      <c:pt idx="13274">
                        <c:v>1.94175E-13</c:v>
                      </c:pt>
                      <c:pt idx="13275">
                        <c:v>1.94175E-13</c:v>
                      </c:pt>
                      <c:pt idx="13276">
                        <c:v>1.8862399999999999E-13</c:v>
                      </c:pt>
                      <c:pt idx="13277">
                        <c:v>1.8862399999999999E-13</c:v>
                      </c:pt>
                      <c:pt idx="13278">
                        <c:v>1.9176000000000001E-13</c:v>
                      </c:pt>
                      <c:pt idx="13279">
                        <c:v>1.9176000000000001E-13</c:v>
                      </c:pt>
                      <c:pt idx="13280">
                        <c:v>1.9840300000000001E-13</c:v>
                      </c:pt>
                      <c:pt idx="13281">
                        <c:v>1.9840300000000001E-13</c:v>
                      </c:pt>
                      <c:pt idx="13282">
                        <c:v>2.34269E-13</c:v>
                      </c:pt>
                      <c:pt idx="13283">
                        <c:v>2.34269E-13</c:v>
                      </c:pt>
                      <c:pt idx="13284">
                        <c:v>5.0045800000000003E-13</c:v>
                      </c:pt>
                      <c:pt idx="13285">
                        <c:v>5.0045800000000003E-13</c:v>
                      </c:pt>
                      <c:pt idx="13286">
                        <c:v>2.0633599999999998E-12</c:v>
                      </c:pt>
                      <c:pt idx="13287">
                        <c:v>2.0633599999999998E-12</c:v>
                      </c:pt>
                      <c:pt idx="13288">
                        <c:v>6.3648000000000003E-13</c:v>
                      </c:pt>
                      <c:pt idx="13289">
                        <c:v>6.3648000000000003E-13</c:v>
                      </c:pt>
                      <c:pt idx="13290">
                        <c:v>1.9579699999999999E-13</c:v>
                      </c:pt>
                      <c:pt idx="13291">
                        <c:v>1.9579699999999999E-13</c:v>
                      </c:pt>
                      <c:pt idx="13292">
                        <c:v>1.8451599999999999E-13</c:v>
                      </c:pt>
                      <c:pt idx="13293">
                        <c:v>1.8451599999999999E-13</c:v>
                      </c:pt>
                      <c:pt idx="13294">
                        <c:v>4.4394499999999998E-13</c:v>
                      </c:pt>
                      <c:pt idx="13295">
                        <c:v>4.4394499999999998E-13</c:v>
                      </c:pt>
                      <c:pt idx="13296">
                        <c:v>2.02046E-13</c:v>
                      </c:pt>
                      <c:pt idx="13297">
                        <c:v>2.02046E-13</c:v>
                      </c:pt>
                      <c:pt idx="13298">
                        <c:v>1.8473000000000001E-13</c:v>
                      </c:pt>
                      <c:pt idx="13299">
                        <c:v>1.8473000000000001E-13</c:v>
                      </c:pt>
                      <c:pt idx="13300">
                        <c:v>2.01726E-13</c:v>
                      </c:pt>
                      <c:pt idx="13301">
                        <c:v>2.01726E-13</c:v>
                      </c:pt>
                      <c:pt idx="13302">
                        <c:v>2.0110300000000001E-13</c:v>
                      </c:pt>
                      <c:pt idx="13303">
                        <c:v>2.0110300000000001E-13</c:v>
                      </c:pt>
                      <c:pt idx="13304">
                        <c:v>1.9182100000000001E-13</c:v>
                      </c:pt>
                      <c:pt idx="13305">
                        <c:v>1.9182100000000001E-13</c:v>
                      </c:pt>
                      <c:pt idx="13306">
                        <c:v>1.9823499999999999E-13</c:v>
                      </c:pt>
                      <c:pt idx="13307">
                        <c:v>1.9823499999999999E-13</c:v>
                      </c:pt>
                      <c:pt idx="13308">
                        <c:v>2.53828E-12</c:v>
                      </c:pt>
                      <c:pt idx="13309">
                        <c:v>2.53828E-12</c:v>
                      </c:pt>
                      <c:pt idx="13310">
                        <c:v>2.6589900000000002E-12</c:v>
                      </c:pt>
                      <c:pt idx="13311">
                        <c:v>2.6589900000000002E-12</c:v>
                      </c:pt>
                      <c:pt idx="13312">
                        <c:v>2.1405000000000001E-13</c:v>
                      </c:pt>
                      <c:pt idx="13313">
                        <c:v>2.1405000000000001E-13</c:v>
                      </c:pt>
                      <c:pt idx="13314">
                        <c:v>3.2373499999999998E-13</c:v>
                      </c:pt>
                      <c:pt idx="13315">
                        <c:v>3.2373499999999998E-13</c:v>
                      </c:pt>
                      <c:pt idx="13316">
                        <c:v>2.3245199999999998E-13</c:v>
                      </c:pt>
                      <c:pt idx="13317">
                        <c:v>2.3245199999999998E-13</c:v>
                      </c:pt>
                      <c:pt idx="13318">
                        <c:v>1.9756899999999999E-13</c:v>
                      </c:pt>
                      <c:pt idx="13319">
                        <c:v>1.9756899999999999E-13</c:v>
                      </c:pt>
                      <c:pt idx="13320">
                        <c:v>2.1029000000000001E-13</c:v>
                      </c:pt>
                      <c:pt idx="13321">
                        <c:v>2.1029000000000001E-13</c:v>
                      </c:pt>
                      <c:pt idx="13322">
                        <c:v>2.2996299999999998E-13</c:v>
                      </c:pt>
                      <c:pt idx="13323">
                        <c:v>2.2996299999999998E-13</c:v>
                      </c:pt>
                      <c:pt idx="13324">
                        <c:v>2.0830499999999999E-13</c:v>
                      </c:pt>
                      <c:pt idx="13325">
                        <c:v>2.0830499999999999E-13</c:v>
                      </c:pt>
                      <c:pt idx="13326">
                        <c:v>1.9456700000000001E-13</c:v>
                      </c:pt>
                      <c:pt idx="13327">
                        <c:v>1.9456700000000001E-13</c:v>
                      </c:pt>
                      <c:pt idx="13328">
                        <c:v>2.1891199999999999E-13</c:v>
                      </c:pt>
                      <c:pt idx="13329">
                        <c:v>2.1891199999999999E-13</c:v>
                      </c:pt>
                      <c:pt idx="13330">
                        <c:v>2.0256099999999999E-13</c:v>
                      </c:pt>
                      <c:pt idx="13331">
                        <c:v>2.0256099999999999E-13</c:v>
                      </c:pt>
                      <c:pt idx="13332">
                        <c:v>2.0691999999999999E-13</c:v>
                      </c:pt>
                      <c:pt idx="13333">
                        <c:v>2.0691999999999999E-13</c:v>
                      </c:pt>
                      <c:pt idx="13334">
                        <c:v>1.9771E-13</c:v>
                      </c:pt>
                      <c:pt idx="13335">
                        <c:v>1.9771E-13</c:v>
                      </c:pt>
                      <c:pt idx="13336">
                        <c:v>2.3223500000000002E-13</c:v>
                      </c:pt>
                      <c:pt idx="13337">
                        <c:v>2.3223500000000002E-13</c:v>
                      </c:pt>
                      <c:pt idx="13338">
                        <c:v>2.154E-13</c:v>
                      </c:pt>
                      <c:pt idx="13339">
                        <c:v>2.154E-13</c:v>
                      </c:pt>
                      <c:pt idx="13340">
                        <c:v>2.07191E-13</c:v>
                      </c:pt>
                      <c:pt idx="13341">
                        <c:v>2.07191E-13</c:v>
                      </c:pt>
                      <c:pt idx="13342">
                        <c:v>2.01515E-13</c:v>
                      </c:pt>
                      <c:pt idx="13343">
                        <c:v>2.01515E-13</c:v>
                      </c:pt>
                      <c:pt idx="13344">
                        <c:v>2.1319400000000001E-13</c:v>
                      </c:pt>
                      <c:pt idx="13345">
                        <c:v>2.1319400000000001E-13</c:v>
                      </c:pt>
                      <c:pt idx="13346">
                        <c:v>1.9408699999999999E-13</c:v>
                      </c:pt>
                      <c:pt idx="13347">
                        <c:v>1.9408699999999999E-13</c:v>
                      </c:pt>
                      <c:pt idx="13348">
                        <c:v>2.14673E-13</c:v>
                      </c:pt>
                      <c:pt idx="13349">
                        <c:v>2.14673E-13</c:v>
                      </c:pt>
                      <c:pt idx="13350">
                        <c:v>1.9236999999999999E-13</c:v>
                      </c:pt>
                      <c:pt idx="13351">
                        <c:v>1.9236999999999999E-13</c:v>
                      </c:pt>
                      <c:pt idx="13352">
                        <c:v>2.05049E-13</c:v>
                      </c:pt>
                      <c:pt idx="13353">
                        <c:v>2.05049E-13</c:v>
                      </c:pt>
                      <c:pt idx="13354">
                        <c:v>2.2160499999999999E-13</c:v>
                      </c:pt>
                      <c:pt idx="13355">
                        <c:v>2.2160499999999999E-13</c:v>
                      </c:pt>
                      <c:pt idx="13356">
                        <c:v>2.0422100000000001E-13</c:v>
                      </c:pt>
                      <c:pt idx="13357">
                        <c:v>2.0422100000000001E-13</c:v>
                      </c:pt>
                      <c:pt idx="13358">
                        <c:v>2.1621300000000001E-13</c:v>
                      </c:pt>
                      <c:pt idx="13359">
                        <c:v>2.1621300000000001E-13</c:v>
                      </c:pt>
                      <c:pt idx="13360">
                        <c:v>2.4546800000000002E-13</c:v>
                      </c:pt>
                      <c:pt idx="13361">
                        <c:v>2.4546800000000002E-13</c:v>
                      </c:pt>
                      <c:pt idx="13362">
                        <c:v>5.8821699999999998E-13</c:v>
                      </c:pt>
                      <c:pt idx="13363">
                        <c:v>5.8821699999999998E-13</c:v>
                      </c:pt>
                      <c:pt idx="13364">
                        <c:v>2.0536000000000001E-12</c:v>
                      </c:pt>
                      <c:pt idx="13365">
                        <c:v>2.0536000000000001E-12</c:v>
                      </c:pt>
                      <c:pt idx="13366">
                        <c:v>1.9865699999999999E-13</c:v>
                      </c:pt>
                      <c:pt idx="13367">
                        <c:v>1.9865699999999999E-13</c:v>
                      </c:pt>
                      <c:pt idx="13368">
                        <c:v>2.24584E-13</c:v>
                      </c:pt>
                      <c:pt idx="13369">
                        <c:v>2.24584E-13</c:v>
                      </c:pt>
                      <c:pt idx="13370">
                        <c:v>6.7860699999999996E-13</c:v>
                      </c:pt>
                      <c:pt idx="13371">
                        <c:v>6.7860699999999996E-13</c:v>
                      </c:pt>
                      <c:pt idx="13372">
                        <c:v>2.0283499999999999E-13</c:v>
                      </c:pt>
                      <c:pt idx="13373">
                        <c:v>2.0283499999999999E-13</c:v>
                      </c:pt>
                      <c:pt idx="13374">
                        <c:v>2.16512E-13</c:v>
                      </c:pt>
                      <c:pt idx="13375">
                        <c:v>2.16512E-13</c:v>
                      </c:pt>
                      <c:pt idx="13376">
                        <c:v>2.0977500000000001E-13</c:v>
                      </c:pt>
                      <c:pt idx="13377">
                        <c:v>2.0977500000000001E-13</c:v>
                      </c:pt>
                      <c:pt idx="13378">
                        <c:v>2.05087E-13</c:v>
                      </c:pt>
                      <c:pt idx="13379">
                        <c:v>2.05087E-13</c:v>
                      </c:pt>
                      <c:pt idx="13380">
                        <c:v>9.1355900000000003E-13</c:v>
                      </c:pt>
                      <c:pt idx="13381">
                        <c:v>9.1355900000000003E-13</c:v>
                      </c:pt>
                      <c:pt idx="13382">
                        <c:v>2.1468999999999999E-13</c:v>
                      </c:pt>
                      <c:pt idx="13383">
                        <c:v>2.1468999999999999E-13</c:v>
                      </c:pt>
                      <c:pt idx="13384">
                        <c:v>2.0645200000000001E-13</c:v>
                      </c:pt>
                      <c:pt idx="13385">
                        <c:v>2.0645200000000001E-13</c:v>
                      </c:pt>
                      <c:pt idx="13386">
                        <c:v>1.8943700000000001E-13</c:v>
                      </c:pt>
                      <c:pt idx="13387">
                        <c:v>1.8943700000000001E-13</c:v>
                      </c:pt>
                      <c:pt idx="13388">
                        <c:v>4.1535399999999998E-13</c:v>
                      </c:pt>
                      <c:pt idx="13389">
                        <c:v>4.1535399999999998E-13</c:v>
                      </c:pt>
                      <c:pt idx="13390">
                        <c:v>1.9474800000000001E-13</c:v>
                      </c:pt>
                      <c:pt idx="13391">
                        <c:v>1.9474800000000001E-13</c:v>
                      </c:pt>
                      <c:pt idx="13392">
                        <c:v>1.91595E-13</c:v>
                      </c:pt>
                      <c:pt idx="13393">
                        <c:v>1.91595E-13</c:v>
                      </c:pt>
                      <c:pt idx="13394">
                        <c:v>1.9446499999999999E-13</c:v>
                      </c:pt>
                      <c:pt idx="13395">
                        <c:v>1.9446499999999999E-13</c:v>
                      </c:pt>
                      <c:pt idx="13396">
                        <c:v>1.9211399999999999E-13</c:v>
                      </c:pt>
                      <c:pt idx="13397">
                        <c:v>1.9211399999999999E-13</c:v>
                      </c:pt>
                      <c:pt idx="13398">
                        <c:v>1.8485799999999999E-13</c:v>
                      </c:pt>
                      <c:pt idx="13399">
                        <c:v>1.8485799999999999E-13</c:v>
                      </c:pt>
                      <c:pt idx="13400">
                        <c:v>5.3355699999999999E-13</c:v>
                      </c:pt>
                      <c:pt idx="13401">
                        <c:v>5.3355699999999999E-13</c:v>
                      </c:pt>
                      <c:pt idx="13402">
                        <c:v>3.9526999999999999E-13</c:v>
                      </c:pt>
                      <c:pt idx="13403">
                        <c:v>3.9526999999999999E-13</c:v>
                      </c:pt>
                      <c:pt idx="13404">
                        <c:v>5.5669000000000002E-13</c:v>
                      </c:pt>
                      <c:pt idx="13405">
                        <c:v>5.5669000000000002E-13</c:v>
                      </c:pt>
                      <c:pt idx="13406">
                        <c:v>5.2128100000000005E-13</c:v>
                      </c:pt>
                      <c:pt idx="13407">
                        <c:v>5.2128100000000005E-13</c:v>
                      </c:pt>
                      <c:pt idx="13408">
                        <c:v>1.96717E-13</c:v>
                      </c:pt>
                      <c:pt idx="13409">
                        <c:v>1.96717E-13</c:v>
                      </c:pt>
                      <c:pt idx="13410">
                        <c:v>1.92413E-13</c:v>
                      </c:pt>
                      <c:pt idx="13411">
                        <c:v>1.92413E-13</c:v>
                      </c:pt>
                      <c:pt idx="13412">
                        <c:v>2.1244500000000001E-13</c:v>
                      </c:pt>
                      <c:pt idx="13413">
                        <c:v>2.1244500000000001E-13</c:v>
                      </c:pt>
                      <c:pt idx="13414">
                        <c:v>2.2008600000000001E-13</c:v>
                      </c:pt>
                      <c:pt idx="13415">
                        <c:v>2.2008600000000001E-13</c:v>
                      </c:pt>
                      <c:pt idx="13416">
                        <c:v>2.0135400000000001E-13</c:v>
                      </c:pt>
                      <c:pt idx="13417">
                        <c:v>2.0135400000000001E-13</c:v>
                      </c:pt>
                      <c:pt idx="13418">
                        <c:v>3.5275499999999999E-13</c:v>
                      </c:pt>
                      <c:pt idx="13419">
                        <c:v>3.5275499999999999E-13</c:v>
                      </c:pt>
                      <c:pt idx="13420">
                        <c:v>3.4421700000000001E-13</c:v>
                      </c:pt>
                      <c:pt idx="13421">
                        <c:v>3.4421700000000001E-13</c:v>
                      </c:pt>
                      <c:pt idx="13422">
                        <c:v>1.9895500000000001E-13</c:v>
                      </c:pt>
                      <c:pt idx="13423">
                        <c:v>1.9895500000000001E-13</c:v>
                      </c:pt>
                      <c:pt idx="13424">
                        <c:v>2.1292699999999999E-13</c:v>
                      </c:pt>
                      <c:pt idx="13425">
                        <c:v>2.1292699999999999E-13</c:v>
                      </c:pt>
                      <c:pt idx="13426">
                        <c:v>5.2712799999999995E-13</c:v>
                      </c:pt>
                      <c:pt idx="13427">
                        <c:v>5.2712799999999995E-13</c:v>
                      </c:pt>
                      <c:pt idx="13428">
                        <c:v>2.09098E-12</c:v>
                      </c:pt>
                      <c:pt idx="13429">
                        <c:v>2.09098E-12</c:v>
                      </c:pt>
                      <c:pt idx="13430">
                        <c:v>5.9604299999999997E-13</c:v>
                      </c:pt>
                      <c:pt idx="13431">
                        <c:v>5.9604299999999997E-13</c:v>
                      </c:pt>
                      <c:pt idx="13432">
                        <c:v>2.0741199999999999E-13</c:v>
                      </c:pt>
                      <c:pt idx="13433">
                        <c:v>2.0741199999999999E-13</c:v>
                      </c:pt>
                      <c:pt idx="13434">
                        <c:v>2.0018800000000001E-13</c:v>
                      </c:pt>
                      <c:pt idx="13435">
                        <c:v>2.0018800000000001E-13</c:v>
                      </c:pt>
                      <c:pt idx="13436">
                        <c:v>3.8743199999999999E-13</c:v>
                      </c:pt>
                      <c:pt idx="13437">
                        <c:v>3.8743199999999999E-13</c:v>
                      </c:pt>
                      <c:pt idx="13438">
                        <c:v>3.9201299999999998E-13</c:v>
                      </c:pt>
                      <c:pt idx="13439">
                        <c:v>3.9201299999999998E-13</c:v>
                      </c:pt>
                      <c:pt idx="13440">
                        <c:v>1.99518E-13</c:v>
                      </c:pt>
                      <c:pt idx="13441">
                        <c:v>1.99518E-13</c:v>
                      </c:pt>
                      <c:pt idx="13442">
                        <c:v>1.9231200000000001E-13</c:v>
                      </c:pt>
                      <c:pt idx="13443">
                        <c:v>1.9231200000000001E-13</c:v>
                      </c:pt>
                      <c:pt idx="13444">
                        <c:v>1.9385299999999999E-13</c:v>
                      </c:pt>
                      <c:pt idx="13445">
                        <c:v>1.9385299999999999E-13</c:v>
                      </c:pt>
                      <c:pt idx="13446">
                        <c:v>1.96303E-13</c:v>
                      </c:pt>
                      <c:pt idx="13447">
                        <c:v>1.96303E-13</c:v>
                      </c:pt>
                      <c:pt idx="13448">
                        <c:v>2.0339499999999999E-13</c:v>
                      </c:pt>
                      <c:pt idx="13449">
                        <c:v>2.0339499999999999E-13</c:v>
                      </c:pt>
                      <c:pt idx="13450">
                        <c:v>1.8549199999999999E-13</c:v>
                      </c:pt>
                      <c:pt idx="13451">
                        <c:v>1.8549199999999999E-13</c:v>
                      </c:pt>
                      <c:pt idx="13452">
                        <c:v>4.9071299999999995E-13</c:v>
                      </c:pt>
                      <c:pt idx="13453">
                        <c:v>4.9071299999999995E-13</c:v>
                      </c:pt>
                      <c:pt idx="13454">
                        <c:v>2.0991300000000002E-12</c:v>
                      </c:pt>
                      <c:pt idx="13455">
                        <c:v>2.0991300000000002E-12</c:v>
                      </c:pt>
                      <c:pt idx="13456">
                        <c:v>2.9804999999999998E-13</c:v>
                      </c:pt>
                      <c:pt idx="13457">
                        <c:v>2.9804999999999998E-13</c:v>
                      </c:pt>
                      <c:pt idx="13458">
                        <c:v>2.12598E-13</c:v>
                      </c:pt>
                      <c:pt idx="13459">
                        <c:v>2.12598E-13</c:v>
                      </c:pt>
                      <c:pt idx="13460">
                        <c:v>2.42768E-12</c:v>
                      </c:pt>
                      <c:pt idx="13461">
                        <c:v>2.42768E-12</c:v>
                      </c:pt>
                      <c:pt idx="13462">
                        <c:v>3.8416E-13</c:v>
                      </c:pt>
                      <c:pt idx="13463">
                        <c:v>3.8416E-13</c:v>
                      </c:pt>
                      <c:pt idx="13464">
                        <c:v>1.9090299999999999E-13</c:v>
                      </c:pt>
                      <c:pt idx="13465">
                        <c:v>1.9090299999999999E-13</c:v>
                      </c:pt>
                      <c:pt idx="13466">
                        <c:v>1.87343E-13</c:v>
                      </c:pt>
                      <c:pt idx="13467">
                        <c:v>1.87343E-13</c:v>
                      </c:pt>
                      <c:pt idx="13468">
                        <c:v>1.89319E-13</c:v>
                      </c:pt>
                      <c:pt idx="13469">
                        <c:v>1.89319E-13</c:v>
                      </c:pt>
                      <c:pt idx="13470">
                        <c:v>2.1097800000000001E-13</c:v>
                      </c:pt>
                      <c:pt idx="13471">
                        <c:v>2.1097800000000001E-13</c:v>
                      </c:pt>
                      <c:pt idx="13472">
                        <c:v>2.0337999999999999E-13</c:v>
                      </c:pt>
                      <c:pt idx="13473">
                        <c:v>2.0337999999999999E-13</c:v>
                      </c:pt>
                      <c:pt idx="13474">
                        <c:v>1.88493E-13</c:v>
                      </c:pt>
                      <c:pt idx="13475">
                        <c:v>1.88493E-13</c:v>
                      </c:pt>
                      <c:pt idx="13476">
                        <c:v>2.0934099999999999E-13</c:v>
                      </c:pt>
                      <c:pt idx="13477">
                        <c:v>2.0934099999999999E-13</c:v>
                      </c:pt>
                      <c:pt idx="13478">
                        <c:v>1.9363600000000001E-13</c:v>
                      </c:pt>
                      <c:pt idx="13479">
                        <c:v>1.9363600000000001E-13</c:v>
                      </c:pt>
                      <c:pt idx="13480">
                        <c:v>1.99178E-13</c:v>
                      </c:pt>
                      <c:pt idx="13481">
                        <c:v>1.99178E-13</c:v>
                      </c:pt>
                      <c:pt idx="13482">
                        <c:v>2.0539999999999999E-13</c:v>
                      </c:pt>
                      <c:pt idx="13483">
                        <c:v>2.0539999999999999E-13</c:v>
                      </c:pt>
                      <c:pt idx="13484">
                        <c:v>2.09188E-13</c:v>
                      </c:pt>
                      <c:pt idx="13485">
                        <c:v>2.09188E-13</c:v>
                      </c:pt>
                      <c:pt idx="13486">
                        <c:v>9.03225E-12</c:v>
                      </c:pt>
                      <c:pt idx="13487">
                        <c:v>9.03225E-12</c:v>
                      </c:pt>
                      <c:pt idx="13488">
                        <c:v>2.13582E-13</c:v>
                      </c:pt>
                      <c:pt idx="13489">
                        <c:v>2.13582E-13</c:v>
                      </c:pt>
                      <c:pt idx="13490">
                        <c:v>5.9778200000000005E-13</c:v>
                      </c:pt>
                      <c:pt idx="13491">
                        <c:v>5.9778200000000005E-13</c:v>
                      </c:pt>
                      <c:pt idx="13492">
                        <c:v>2.04631E-13</c:v>
                      </c:pt>
                      <c:pt idx="13493">
                        <c:v>2.04631E-13</c:v>
                      </c:pt>
                      <c:pt idx="13494">
                        <c:v>1.89887E-13</c:v>
                      </c:pt>
                      <c:pt idx="13495">
                        <c:v>1.89887E-13</c:v>
                      </c:pt>
                      <c:pt idx="13496">
                        <c:v>8.0258300000000001E-13</c:v>
                      </c:pt>
                      <c:pt idx="13497">
                        <c:v>8.0258300000000001E-13</c:v>
                      </c:pt>
                      <c:pt idx="13498">
                        <c:v>7.7395599999999998E-13</c:v>
                      </c:pt>
                      <c:pt idx="13499">
                        <c:v>7.7395599999999998E-13</c:v>
                      </c:pt>
                      <c:pt idx="13500">
                        <c:v>2.3766000000000002E-13</c:v>
                      </c:pt>
                      <c:pt idx="13501">
                        <c:v>2.3766000000000002E-13</c:v>
                      </c:pt>
                      <c:pt idx="13502">
                        <c:v>2.5011699999999998E-13</c:v>
                      </c:pt>
                      <c:pt idx="13503">
                        <c:v>2.5011699999999998E-13</c:v>
                      </c:pt>
                      <c:pt idx="13504">
                        <c:v>2.2619300000000001E-13</c:v>
                      </c:pt>
                      <c:pt idx="13505">
                        <c:v>2.2619300000000001E-13</c:v>
                      </c:pt>
                      <c:pt idx="13506">
                        <c:v>2.57006E-13</c:v>
                      </c:pt>
                      <c:pt idx="13507">
                        <c:v>2.57006E-13</c:v>
                      </c:pt>
                      <c:pt idx="13508">
                        <c:v>2.4783999999999998E-13</c:v>
                      </c:pt>
                      <c:pt idx="13509">
                        <c:v>2.4783999999999998E-13</c:v>
                      </c:pt>
                      <c:pt idx="13510">
                        <c:v>2.3569200000000002E-13</c:v>
                      </c:pt>
                      <c:pt idx="13511">
                        <c:v>2.3569200000000002E-13</c:v>
                      </c:pt>
                      <c:pt idx="13512">
                        <c:v>2.4157100000000002E-13</c:v>
                      </c:pt>
                      <c:pt idx="13513">
                        <c:v>2.4157100000000002E-13</c:v>
                      </c:pt>
                      <c:pt idx="13514">
                        <c:v>2.1663700000000001E-13</c:v>
                      </c:pt>
                      <c:pt idx="13515">
                        <c:v>2.1663700000000001E-13</c:v>
                      </c:pt>
                      <c:pt idx="13516">
                        <c:v>2.3368499999999998E-13</c:v>
                      </c:pt>
                      <c:pt idx="13517">
                        <c:v>2.3368499999999998E-13</c:v>
                      </c:pt>
                      <c:pt idx="13518">
                        <c:v>4.8053999999999999E-13</c:v>
                      </c:pt>
                      <c:pt idx="13519">
                        <c:v>4.8053999999999999E-13</c:v>
                      </c:pt>
                      <c:pt idx="13520">
                        <c:v>2.3120000000000001E-13</c:v>
                      </c:pt>
                      <c:pt idx="13521">
                        <c:v>2.3120000000000001E-13</c:v>
                      </c:pt>
                      <c:pt idx="13522">
                        <c:v>2.2373999999999999E-13</c:v>
                      </c:pt>
                      <c:pt idx="13523">
                        <c:v>2.2373999999999999E-13</c:v>
                      </c:pt>
                      <c:pt idx="13524">
                        <c:v>2.3736900000000001E-13</c:v>
                      </c:pt>
                      <c:pt idx="13525">
                        <c:v>2.3736900000000001E-13</c:v>
                      </c:pt>
                      <c:pt idx="13526">
                        <c:v>2.2491400000000001E-13</c:v>
                      </c:pt>
                      <c:pt idx="13527">
                        <c:v>2.2491400000000001E-13</c:v>
                      </c:pt>
                      <c:pt idx="13528">
                        <c:v>2.2202199999999999E-13</c:v>
                      </c:pt>
                      <c:pt idx="13529">
                        <c:v>2.2202199999999999E-13</c:v>
                      </c:pt>
                      <c:pt idx="13530">
                        <c:v>2.6025499999999999E-13</c:v>
                      </c:pt>
                      <c:pt idx="13531">
                        <c:v>2.6025499999999999E-13</c:v>
                      </c:pt>
                      <c:pt idx="13532">
                        <c:v>2.4098899999999999E-13</c:v>
                      </c:pt>
                      <c:pt idx="13533">
                        <c:v>2.4098899999999999E-13</c:v>
                      </c:pt>
                      <c:pt idx="13534">
                        <c:v>3.6564599999999997E-13</c:v>
                      </c:pt>
                      <c:pt idx="13535">
                        <c:v>3.6564599999999997E-13</c:v>
                      </c:pt>
                      <c:pt idx="13536">
                        <c:v>2.4608399999999998E-13</c:v>
                      </c:pt>
                      <c:pt idx="13537">
                        <c:v>2.4608399999999998E-13</c:v>
                      </c:pt>
                      <c:pt idx="13538">
                        <c:v>2.2627600000000001E-13</c:v>
                      </c:pt>
                      <c:pt idx="13539">
                        <c:v>2.2627600000000001E-13</c:v>
                      </c:pt>
                      <c:pt idx="13540">
                        <c:v>2.14313E-12</c:v>
                      </c:pt>
                      <c:pt idx="13541">
                        <c:v>2.14313E-12</c:v>
                      </c:pt>
                      <c:pt idx="13542">
                        <c:v>2.5722399999999998E-13</c:v>
                      </c:pt>
                      <c:pt idx="13543">
                        <c:v>2.5722399999999998E-13</c:v>
                      </c:pt>
                      <c:pt idx="13544">
                        <c:v>2.3255399999999999E-13</c:v>
                      </c:pt>
                      <c:pt idx="13545">
                        <c:v>2.3255399999999999E-13</c:v>
                      </c:pt>
                      <c:pt idx="13546">
                        <c:v>2.23327E-13</c:v>
                      </c:pt>
                      <c:pt idx="13547">
                        <c:v>2.23327E-13</c:v>
                      </c:pt>
                      <c:pt idx="13548">
                        <c:v>2.3305199999999999E-13</c:v>
                      </c:pt>
                      <c:pt idx="13549">
                        <c:v>2.3305199999999999E-13</c:v>
                      </c:pt>
                      <c:pt idx="13550">
                        <c:v>2.3694399999999998E-13</c:v>
                      </c:pt>
                      <c:pt idx="13551">
                        <c:v>2.3694399999999998E-13</c:v>
                      </c:pt>
                      <c:pt idx="13552">
                        <c:v>2.4879399999999998E-13</c:v>
                      </c:pt>
                      <c:pt idx="13553">
                        <c:v>2.4879399999999998E-13</c:v>
                      </c:pt>
                      <c:pt idx="13554">
                        <c:v>2.1316E-13</c:v>
                      </c:pt>
                      <c:pt idx="13555">
                        <c:v>2.1316E-13</c:v>
                      </c:pt>
                      <c:pt idx="13556">
                        <c:v>2.20391E-13</c:v>
                      </c:pt>
                      <c:pt idx="13557">
                        <c:v>2.20391E-13</c:v>
                      </c:pt>
                      <c:pt idx="13558">
                        <c:v>2.3175500000000001E-13</c:v>
                      </c:pt>
                      <c:pt idx="13559">
                        <c:v>2.3175500000000001E-13</c:v>
                      </c:pt>
                      <c:pt idx="13560">
                        <c:v>2.2573599999999999E-13</c:v>
                      </c:pt>
                      <c:pt idx="13561">
                        <c:v>2.2573599999999999E-13</c:v>
                      </c:pt>
                      <c:pt idx="13562">
                        <c:v>2.4282000000000002E-13</c:v>
                      </c:pt>
                      <c:pt idx="13563">
                        <c:v>2.4282000000000002E-13</c:v>
                      </c:pt>
                      <c:pt idx="13564">
                        <c:v>2.28434E-13</c:v>
                      </c:pt>
                      <c:pt idx="13565">
                        <c:v>2.28434E-13</c:v>
                      </c:pt>
                      <c:pt idx="13566">
                        <c:v>4.6481000000000002E-13</c:v>
                      </c:pt>
                      <c:pt idx="13567">
                        <c:v>4.6481000000000002E-13</c:v>
                      </c:pt>
                      <c:pt idx="13568">
                        <c:v>2.23389E-13</c:v>
                      </c:pt>
                      <c:pt idx="13569">
                        <c:v>2.23389E-13</c:v>
                      </c:pt>
                      <c:pt idx="13570">
                        <c:v>2.19771E-13</c:v>
                      </c:pt>
                      <c:pt idx="13571">
                        <c:v>2.19771E-13</c:v>
                      </c:pt>
                      <c:pt idx="13572">
                        <c:v>2.2957E-13</c:v>
                      </c:pt>
                      <c:pt idx="13573">
                        <c:v>2.2957E-13</c:v>
                      </c:pt>
                      <c:pt idx="13574">
                        <c:v>2.3735100000000002E-13</c:v>
                      </c:pt>
                      <c:pt idx="13575">
                        <c:v>2.3735100000000002E-13</c:v>
                      </c:pt>
                      <c:pt idx="13576">
                        <c:v>2.2895199999999999E-13</c:v>
                      </c:pt>
                      <c:pt idx="13577">
                        <c:v>2.2895199999999999E-13</c:v>
                      </c:pt>
                      <c:pt idx="13578">
                        <c:v>5.5427099999999999E-13</c:v>
                      </c:pt>
                      <c:pt idx="13579">
                        <c:v>5.5427099999999999E-13</c:v>
                      </c:pt>
                      <c:pt idx="13580">
                        <c:v>2.35071E-13</c:v>
                      </c:pt>
                      <c:pt idx="13581">
                        <c:v>2.35071E-13</c:v>
                      </c:pt>
                      <c:pt idx="13582">
                        <c:v>4.5739599999999996E-13</c:v>
                      </c:pt>
                      <c:pt idx="13583">
                        <c:v>4.5739599999999996E-13</c:v>
                      </c:pt>
                      <c:pt idx="13584">
                        <c:v>2.40305E-13</c:v>
                      </c:pt>
                      <c:pt idx="13585">
                        <c:v>2.40305E-13</c:v>
                      </c:pt>
                      <c:pt idx="13586">
                        <c:v>1.9391099999999998E-12</c:v>
                      </c:pt>
                      <c:pt idx="13587">
                        <c:v>1.9391099999999998E-12</c:v>
                      </c:pt>
                      <c:pt idx="13588">
                        <c:v>2.38512E-13</c:v>
                      </c:pt>
                      <c:pt idx="13589">
                        <c:v>2.38512E-13</c:v>
                      </c:pt>
                      <c:pt idx="13590">
                        <c:v>2.3605899999999998E-13</c:v>
                      </c:pt>
                      <c:pt idx="13591">
                        <c:v>2.3605899999999998E-13</c:v>
                      </c:pt>
                      <c:pt idx="13592">
                        <c:v>2.3181199999999999E-13</c:v>
                      </c:pt>
                      <c:pt idx="13593">
                        <c:v>2.3181199999999999E-13</c:v>
                      </c:pt>
                      <c:pt idx="13594">
                        <c:v>3.1432499999999998E-13</c:v>
                      </c:pt>
                      <c:pt idx="13595">
                        <c:v>3.1432499999999998E-13</c:v>
                      </c:pt>
                      <c:pt idx="13596">
                        <c:v>2.4036599999999998E-13</c:v>
                      </c:pt>
                      <c:pt idx="13597">
                        <c:v>2.4036599999999998E-13</c:v>
                      </c:pt>
                      <c:pt idx="13598">
                        <c:v>4.7861899999999998E-12</c:v>
                      </c:pt>
                      <c:pt idx="13599">
                        <c:v>4.7861899999999998E-12</c:v>
                      </c:pt>
                      <c:pt idx="13600">
                        <c:v>2.3426799999999998E-13</c:v>
                      </c:pt>
                      <c:pt idx="13601">
                        <c:v>2.3426799999999998E-13</c:v>
                      </c:pt>
                      <c:pt idx="13602">
                        <c:v>2.4089199999999999E-13</c:v>
                      </c:pt>
                      <c:pt idx="13603">
                        <c:v>2.4089199999999999E-13</c:v>
                      </c:pt>
                      <c:pt idx="13604">
                        <c:v>2.5924999999999998E-13</c:v>
                      </c:pt>
                      <c:pt idx="13605">
                        <c:v>2.5924999999999998E-13</c:v>
                      </c:pt>
                      <c:pt idx="13606">
                        <c:v>2.3541700000000001E-13</c:v>
                      </c:pt>
                      <c:pt idx="13607">
                        <c:v>2.3541700000000001E-13</c:v>
                      </c:pt>
                      <c:pt idx="13608">
                        <c:v>2.5316399999999999E-13</c:v>
                      </c:pt>
                      <c:pt idx="13609">
                        <c:v>2.5316399999999999E-13</c:v>
                      </c:pt>
                      <c:pt idx="13610">
                        <c:v>2.42976E-13</c:v>
                      </c:pt>
                      <c:pt idx="13611">
                        <c:v>2.42976E-13</c:v>
                      </c:pt>
                      <c:pt idx="13612">
                        <c:v>2.4797599999999998E-13</c:v>
                      </c:pt>
                      <c:pt idx="13613">
                        <c:v>2.4797599999999998E-13</c:v>
                      </c:pt>
                      <c:pt idx="13614">
                        <c:v>2.4409099999999999E-13</c:v>
                      </c:pt>
                      <c:pt idx="13615">
                        <c:v>2.4409099999999999E-13</c:v>
                      </c:pt>
                      <c:pt idx="13616">
                        <c:v>3.2489100000000001E-13</c:v>
                      </c:pt>
                      <c:pt idx="13617">
                        <c:v>3.2489100000000001E-13</c:v>
                      </c:pt>
                      <c:pt idx="13618">
                        <c:v>2.5766699999999999E-13</c:v>
                      </c:pt>
                      <c:pt idx="13619">
                        <c:v>2.5766699999999999E-13</c:v>
                      </c:pt>
                      <c:pt idx="13620">
                        <c:v>2.86739E-12</c:v>
                      </c:pt>
                      <c:pt idx="13621">
                        <c:v>2.86739E-12</c:v>
                      </c:pt>
                      <c:pt idx="13622">
                        <c:v>2.5243299999999998E-13</c:v>
                      </c:pt>
                      <c:pt idx="13623">
                        <c:v>2.5243299999999998E-13</c:v>
                      </c:pt>
                      <c:pt idx="13624">
                        <c:v>2.6578E-13</c:v>
                      </c:pt>
                      <c:pt idx="13625">
                        <c:v>2.6578E-13</c:v>
                      </c:pt>
                      <c:pt idx="13626">
                        <c:v>2.3618500000000002E-13</c:v>
                      </c:pt>
                      <c:pt idx="13627">
                        <c:v>2.3618500000000002E-13</c:v>
                      </c:pt>
                      <c:pt idx="13628">
                        <c:v>4.67577E-13</c:v>
                      </c:pt>
                      <c:pt idx="13629">
                        <c:v>4.67577E-13</c:v>
                      </c:pt>
                      <c:pt idx="13630">
                        <c:v>4.9948899999999995E-13</c:v>
                      </c:pt>
                      <c:pt idx="13631">
                        <c:v>4.9948899999999995E-13</c:v>
                      </c:pt>
                      <c:pt idx="13632">
                        <c:v>2.5416199999999999E-13</c:v>
                      </c:pt>
                      <c:pt idx="13633">
                        <c:v>2.5416199999999999E-13</c:v>
                      </c:pt>
                      <c:pt idx="13634">
                        <c:v>2.30386E-13</c:v>
                      </c:pt>
                      <c:pt idx="13635">
                        <c:v>2.30386E-13</c:v>
                      </c:pt>
                      <c:pt idx="13636">
                        <c:v>2.2511599999999999E-13</c:v>
                      </c:pt>
                      <c:pt idx="13637">
                        <c:v>2.2511599999999999E-13</c:v>
                      </c:pt>
                      <c:pt idx="13638">
                        <c:v>2.4524299999999999E-13</c:v>
                      </c:pt>
                      <c:pt idx="13639">
                        <c:v>2.4524299999999999E-13</c:v>
                      </c:pt>
                      <c:pt idx="13640">
                        <c:v>2.2703200000000001E-13</c:v>
                      </c:pt>
                      <c:pt idx="13641">
                        <c:v>2.2703200000000001E-13</c:v>
                      </c:pt>
                      <c:pt idx="13642">
                        <c:v>2.46338E-13</c:v>
                      </c:pt>
                      <c:pt idx="13643">
                        <c:v>2.46338E-13</c:v>
                      </c:pt>
                      <c:pt idx="13644">
                        <c:v>2.31348E-12</c:v>
                      </c:pt>
                      <c:pt idx="13645">
                        <c:v>2.31348E-12</c:v>
                      </c:pt>
                      <c:pt idx="13646">
                        <c:v>2.3370700000000001E-13</c:v>
                      </c:pt>
                      <c:pt idx="13647">
                        <c:v>2.3370700000000001E-13</c:v>
                      </c:pt>
                      <c:pt idx="13648">
                        <c:v>2.4120900000000002E-13</c:v>
                      </c:pt>
                      <c:pt idx="13649">
                        <c:v>2.4120900000000002E-13</c:v>
                      </c:pt>
                      <c:pt idx="13650">
                        <c:v>2.6132199999999998E-13</c:v>
                      </c:pt>
                      <c:pt idx="13651">
                        <c:v>2.6132199999999998E-13</c:v>
                      </c:pt>
                      <c:pt idx="13652">
                        <c:v>1.4839900000000001E-11</c:v>
                      </c:pt>
                      <c:pt idx="13653">
                        <c:v>1.4839900000000001E-11</c:v>
                      </c:pt>
                      <c:pt idx="13654">
                        <c:v>2.5779799999999998E-13</c:v>
                      </c:pt>
                      <c:pt idx="13655">
                        <c:v>2.5779799999999998E-13</c:v>
                      </c:pt>
                      <c:pt idx="13656">
                        <c:v>2.5145700000000001E-13</c:v>
                      </c:pt>
                      <c:pt idx="13657">
                        <c:v>2.5145700000000001E-13</c:v>
                      </c:pt>
                      <c:pt idx="13658">
                        <c:v>4.8238000000000001E-13</c:v>
                      </c:pt>
                      <c:pt idx="13659">
                        <c:v>4.8238000000000001E-13</c:v>
                      </c:pt>
                      <c:pt idx="13660">
                        <c:v>2.46184E-13</c:v>
                      </c:pt>
                      <c:pt idx="13661">
                        <c:v>2.46184E-13</c:v>
                      </c:pt>
                      <c:pt idx="13662">
                        <c:v>2.3766799999999999E-13</c:v>
                      </c:pt>
                      <c:pt idx="13663">
                        <c:v>2.3766799999999999E-13</c:v>
                      </c:pt>
                      <c:pt idx="13664">
                        <c:v>2.5529200000000001E-13</c:v>
                      </c:pt>
                      <c:pt idx="13665">
                        <c:v>2.5529200000000001E-13</c:v>
                      </c:pt>
                      <c:pt idx="13666">
                        <c:v>2.4590199999999999E-13</c:v>
                      </c:pt>
                      <c:pt idx="13667">
                        <c:v>2.4590199999999999E-13</c:v>
                      </c:pt>
                      <c:pt idx="13668">
                        <c:v>2.5455500000000002E-13</c:v>
                      </c:pt>
                      <c:pt idx="13669">
                        <c:v>2.5455500000000002E-13</c:v>
                      </c:pt>
                      <c:pt idx="13670">
                        <c:v>2.5035100000000001E-13</c:v>
                      </c:pt>
                      <c:pt idx="13671">
                        <c:v>2.5035100000000001E-13</c:v>
                      </c:pt>
                      <c:pt idx="13672">
                        <c:v>1.01319E-12</c:v>
                      </c:pt>
                      <c:pt idx="13673">
                        <c:v>1.01319E-12</c:v>
                      </c:pt>
                      <c:pt idx="13674">
                        <c:v>2.4285299999999999E-13</c:v>
                      </c:pt>
                      <c:pt idx="13675">
                        <c:v>2.4285299999999999E-13</c:v>
                      </c:pt>
                      <c:pt idx="13676">
                        <c:v>2.6621400000000002E-13</c:v>
                      </c:pt>
                      <c:pt idx="13677">
                        <c:v>2.6621400000000002E-13</c:v>
                      </c:pt>
                      <c:pt idx="13678">
                        <c:v>2.7266999999999999E-13</c:v>
                      </c:pt>
                      <c:pt idx="13679">
                        <c:v>2.7266999999999999E-13</c:v>
                      </c:pt>
                      <c:pt idx="13680">
                        <c:v>4.2264300000000002E-13</c:v>
                      </c:pt>
                      <c:pt idx="13681">
                        <c:v>4.2264300000000002E-13</c:v>
                      </c:pt>
                      <c:pt idx="13682">
                        <c:v>2.4405700000000001E-13</c:v>
                      </c:pt>
                      <c:pt idx="13683">
                        <c:v>2.4405700000000001E-13</c:v>
                      </c:pt>
                      <c:pt idx="13684">
                        <c:v>3.9464499999999998E-13</c:v>
                      </c:pt>
                      <c:pt idx="13685">
                        <c:v>3.9464499999999998E-13</c:v>
                      </c:pt>
                      <c:pt idx="13686">
                        <c:v>2.72341E-13</c:v>
                      </c:pt>
                      <c:pt idx="13687">
                        <c:v>2.72341E-13</c:v>
                      </c:pt>
                      <c:pt idx="13688">
                        <c:v>2.3385399999999999E-13</c:v>
                      </c:pt>
                      <c:pt idx="13689">
                        <c:v>2.3385399999999999E-13</c:v>
                      </c:pt>
                      <c:pt idx="13690">
                        <c:v>2.4237599999999999E-13</c:v>
                      </c:pt>
                      <c:pt idx="13691">
                        <c:v>2.4237599999999999E-13</c:v>
                      </c:pt>
                      <c:pt idx="13692">
                        <c:v>2.6691900000000002E-13</c:v>
                      </c:pt>
                      <c:pt idx="13693">
                        <c:v>2.6691900000000002E-13</c:v>
                      </c:pt>
                      <c:pt idx="13694">
                        <c:v>7.0021900000000005E-13</c:v>
                      </c:pt>
                      <c:pt idx="13695">
                        <c:v>7.0021900000000005E-13</c:v>
                      </c:pt>
                      <c:pt idx="13696">
                        <c:v>5.4285500000000001E-13</c:v>
                      </c:pt>
                      <c:pt idx="13697">
                        <c:v>5.4285500000000001E-13</c:v>
                      </c:pt>
                      <c:pt idx="13698">
                        <c:v>4.4152299999999999E-13</c:v>
                      </c:pt>
                      <c:pt idx="13699">
                        <c:v>4.4152299999999999E-13</c:v>
                      </c:pt>
                      <c:pt idx="13700">
                        <c:v>6.6178499999999999E-13</c:v>
                      </c:pt>
                      <c:pt idx="13701">
                        <c:v>6.6178499999999999E-13</c:v>
                      </c:pt>
                      <c:pt idx="13702">
                        <c:v>2.3162600000000001E-13</c:v>
                      </c:pt>
                      <c:pt idx="13703">
                        <c:v>2.3162600000000001E-13</c:v>
                      </c:pt>
                      <c:pt idx="13704">
                        <c:v>2.4811300000000001E-13</c:v>
                      </c:pt>
                      <c:pt idx="13705">
                        <c:v>2.4811300000000001E-13</c:v>
                      </c:pt>
                      <c:pt idx="13706">
                        <c:v>2.2995399999999998E-13</c:v>
                      </c:pt>
                      <c:pt idx="13707">
                        <c:v>2.2995399999999998E-13</c:v>
                      </c:pt>
                      <c:pt idx="13708">
                        <c:v>2.6586800000000001E-13</c:v>
                      </c:pt>
                      <c:pt idx="13709">
                        <c:v>2.6586800000000001E-13</c:v>
                      </c:pt>
                      <c:pt idx="13710">
                        <c:v>2.33868E-13</c:v>
                      </c:pt>
                      <c:pt idx="13711">
                        <c:v>2.33868E-13</c:v>
                      </c:pt>
                      <c:pt idx="13712">
                        <c:v>2.4422800000000002E-13</c:v>
                      </c:pt>
                      <c:pt idx="13713">
                        <c:v>2.4422800000000002E-13</c:v>
                      </c:pt>
                      <c:pt idx="13714">
                        <c:v>6.2922099999999999E-13</c:v>
                      </c:pt>
                      <c:pt idx="13715">
                        <c:v>6.2922099999999999E-13</c:v>
                      </c:pt>
                      <c:pt idx="13716">
                        <c:v>2.5562200000000002E-13</c:v>
                      </c:pt>
                      <c:pt idx="13717">
                        <c:v>2.5562200000000002E-13</c:v>
                      </c:pt>
                      <c:pt idx="13718">
                        <c:v>2.3940099999999999E-13</c:v>
                      </c:pt>
                      <c:pt idx="13719">
                        <c:v>2.3940099999999999E-13</c:v>
                      </c:pt>
                      <c:pt idx="13720">
                        <c:v>2.21625E-13</c:v>
                      </c:pt>
                      <c:pt idx="13721">
                        <c:v>2.21625E-13</c:v>
                      </c:pt>
                      <c:pt idx="13722">
                        <c:v>2.6164199999999998E-13</c:v>
                      </c:pt>
                      <c:pt idx="13723">
                        <c:v>2.6164199999999998E-13</c:v>
                      </c:pt>
                      <c:pt idx="13724">
                        <c:v>2.2409800000000001E-13</c:v>
                      </c:pt>
                      <c:pt idx="13725">
                        <c:v>2.2409800000000001E-13</c:v>
                      </c:pt>
                      <c:pt idx="13726">
                        <c:v>2.4317799999999999E-13</c:v>
                      </c:pt>
                      <c:pt idx="13727">
                        <c:v>2.4317799999999999E-13</c:v>
                      </c:pt>
                      <c:pt idx="13728">
                        <c:v>2.36212E-13</c:v>
                      </c:pt>
                      <c:pt idx="13729">
                        <c:v>2.36212E-13</c:v>
                      </c:pt>
                      <c:pt idx="13730">
                        <c:v>2.3264700000000001E-13</c:v>
                      </c:pt>
                      <c:pt idx="13731">
                        <c:v>2.3264700000000001E-13</c:v>
                      </c:pt>
                      <c:pt idx="13732">
                        <c:v>2.3490100000000001E-13</c:v>
                      </c:pt>
                      <c:pt idx="13733">
                        <c:v>2.3490100000000001E-13</c:v>
                      </c:pt>
                      <c:pt idx="13734">
                        <c:v>2.4086599999999998E-13</c:v>
                      </c:pt>
                      <c:pt idx="13735">
                        <c:v>2.4086599999999998E-13</c:v>
                      </c:pt>
                      <c:pt idx="13736">
                        <c:v>2.3806300000000001E-13</c:v>
                      </c:pt>
                      <c:pt idx="13737">
                        <c:v>2.3806300000000001E-13</c:v>
                      </c:pt>
                      <c:pt idx="13738">
                        <c:v>2.3183499999999999E-13</c:v>
                      </c:pt>
                      <c:pt idx="13739">
                        <c:v>2.3183499999999999E-13</c:v>
                      </c:pt>
                      <c:pt idx="13740">
                        <c:v>2.6863800000000001E-13</c:v>
                      </c:pt>
                      <c:pt idx="13741">
                        <c:v>2.6863800000000001E-13</c:v>
                      </c:pt>
                      <c:pt idx="13742">
                        <c:v>2.5168899999999999E-13</c:v>
                      </c:pt>
                      <c:pt idx="13743">
                        <c:v>2.5168899999999999E-13</c:v>
                      </c:pt>
                      <c:pt idx="13744">
                        <c:v>2.4608599999999998E-13</c:v>
                      </c:pt>
                      <c:pt idx="13745">
                        <c:v>2.4608599999999998E-13</c:v>
                      </c:pt>
                      <c:pt idx="13746">
                        <c:v>2.2488E-13</c:v>
                      </c:pt>
                      <c:pt idx="13747">
                        <c:v>2.2488E-13</c:v>
                      </c:pt>
                      <c:pt idx="13748">
                        <c:v>2.6108600000000001E-13</c:v>
                      </c:pt>
                      <c:pt idx="13749">
                        <c:v>2.6108600000000001E-13</c:v>
                      </c:pt>
                      <c:pt idx="13750">
                        <c:v>2.6293099999999999E-13</c:v>
                      </c:pt>
                      <c:pt idx="13751">
                        <c:v>2.6293099999999999E-13</c:v>
                      </c:pt>
                      <c:pt idx="13752">
                        <c:v>2.4515900000000002E-13</c:v>
                      </c:pt>
                      <c:pt idx="13753">
                        <c:v>2.4515900000000002E-13</c:v>
                      </c:pt>
                      <c:pt idx="13754">
                        <c:v>1.00766E-12</c:v>
                      </c:pt>
                      <c:pt idx="13755">
                        <c:v>1.00766E-12</c:v>
                      </c:pt>
                      <c:pt idx="13756">
                        <c:v>2.9391700000000001E-13</c:v>
                      </c:pt>
                      <c:pt idx="13757">
                        <c:v>2.9391700000000001E-13</c:v>
                      </c:pt>
                      <c:pt idx="13758">
                        <c:v>2.3471799999999999E-13</c:v>
                      </c:pt>
                      <c:pt idx="13759">
                        <c:v>2.3471799999999999E-13</c:v>
                      </c:pt>
                      <c:pt idx="13760">
                        <c:v>2.6483300000000001E-13</c:v>
                      </c:pt>
                      <c:pt idx="13761">
                        <c:v>2.6483300000000001E-13</c:v>
                      </c:pt>
                      <c:pt idx="13762">
                        <c:v>2.5302000000000002E-13</c:v>
                      </c:pt>
                      <c:pt idx="13763">
                        <c:v>2.5302000000000002E-13</c:v>
                      </c:pt>
                      <c:pt idx="13764">
                        <c:v>2.6503699999999998E-13</c:v>
                      </c:pt>
                      <c:pt idx="13765">
                        <c:v>2.6503699999999998E-13</c:v>
                      </c:pt>
                      <c:pt idx="13766">
                        <c:v>5.33938E-13</c:v>
                      </c:pt>
                      <c:pt idx="13767">
                        <c:v>5.33938E-13</c:v>
                      </c:pt>
                      <c:pt idx="13768">
                        <c:v>4.4300499999999999E-13</c:v>
                      </c:pt>
                      <c:pt idx="13769">
                        <c:v>4.4300499999999999E-13</c:v>
                      </c:pt>
                      <c:pt idx="13770">
                        <c:v>6.4854399999999997E-13</c:v>
                      </c:pt>
                      <c:pt idx="13771">
                        <c:v>6.4854399999999997E-13</c:v>
                      </c:pt>
                      <c:pt idx="13772">
                        <c:v>2.5307800000000002E-13</c:v>
                      </c:pt>
                      <c:pt idx="13773">
                        <c:v>2.5307800000000002E-13</c:v>
                      </c:pt>
                      <c:pt idx="13774">
                        <c:v>2.55091E-13</c:v>
                      </c:pt>
                      <c:pt idx="13775">
                        <c:v>2.55091E-13</c:v>
                      </c:pt>
                      <c:pt idx="13776">
                        <c:v>8.8762600000000004E-13</c:v>
                      </c:pt>
                      <c:pt idx="13777">
                        <c:v>8.8762600000000004E-13</c:v>
                      </c:pt>
                      <c:pt idx="13778">
                        <c:v>2.4798900000000001E-13</c:v>
                      </c:pt>
                      <c:pt idx="13779">
                        <c:v>2.4798900000000001E-13</c:v>
                      </c:pt>
                      <c:pt idx="13780">
                        <c:v>2.8657000000000001E-13</c:v>
                      </c:pt>
                      <c:pt idx="13781">
                        <c:v>2.8657000000000001E-13</c:v>
                      </c:pt>
                      <c:pt idx="13782">
                        <c:v>2.4515999999999999E-13</c:v>
                      </c:pt>
                      <c:pt idx="13783">
                        <c:v>2.4515999999999999E-13</c:v>
                      </c:pt>
                      <c:pt idx="13784">
                        <c:v>2.4339199999999998E-13</c:v>
                      </c:pt>
                      <c:pt idx="13785">
                        <c:v>2.4339199999999998E-13</c:v>
                      </c:pt>
                      <c:pt idx="13786">
                        <c:v>2.4096099999999999E-13</c:v>
                      </c:pt>
                      <c:pt idx="13787">
                        <c:v>2.4096099999999999E-13</c:v>
                      </c:pt>
                      <c:pt idx="13788">
                        <c:v>6.1243800000000002E-13</c:v>
                      </c:pt>
                      <c:pt idx="13789">
                        <c:v>6.1243800000000002E-13</c:v>
                      </c:pt>
                      <c:pt idx="13790">
                        <c:v>2.4501800000000001E-13</c:v>
                      </c:pt>
                      <c:pt idx="13791">
                        <c:v>2.4501800000000001E-13</c:v>
                      </c:pt>
                      <c:pt idx="13792">
                        <c:v>2.3288500000000002E-13</c:v>
                      </c:pt>
                      <c:pt idx="13793">
                        <c:v>2.3288500000000002E-13</c:v>
                      </c:pt>
                      <c:pt idx="13794">
                        <c:v>2.24206E-13</c:v>
                      </c:pt>
                      <c:pt idx="13795">
                        <c:v>2.24206E-13</c:v>
                      </c:pt>
                      <c:pt idx="13796">
                        <c:v>2.3606299999999998E-12</c:v>
                      </c:pt>
                      <c:pt idx="13797">
                        <c:v>2.3606299999999998E-12</c:v>
                      </c:pt>
                      <c:pt idx="13798">
                        <c:v>2.5325799999999998E-13</c:v>
                      </c:pt>
                      <c:pt idx="13799">
                        <c:v>2.5325799999999998E-13</c:v>
                      </c:pt>
                      <c:pt idx="13800">
                        <c:v>5.9988399999999995E-13</c:v>
                      </c:pt>
                      <c:pt idx="13801">
                        <c:v>5.9988399999999995E-13</c:v>
                      </c:pt>
                      <c:pt idx="13802">
                        <c:v>2.42713E-13</c:v>
                      </c:pt>
                      <c:pt idx="13803">
                        <c:v>2.42713E-13</c:v>
                      </c:pt>
                      <c:pt idx="13804">
                        <c:v>2.2529099999999999E-13</c:v>
                      </c:pt>
                      <c:pt idx="13805">
                        <c:v>2.2529099999999999E-13</c:v>
                      </c:pt>
                      <c:pt idx="13806">
                        <c:v>2.1952700000000001E-13</c:v>
                      </c:pt>
                      <c:pt idx="13807">
                        <c:v>2.1952700000000001E-13</c:v>
                      </c:pt>
                      <c:pt idx="13808">
                        <c:v>2.2065999999999999E-13</c:v>
                      </c:pt>
                      <c:pt idx="13809">
                        <c:v>2.2065999999999999E-13</c:v>
                      </c:pt>
                      <c:pt idx="13810">
                        <c:v>2.5936700000000002E-13</c:v>
                      </c:pt>
                      <c:pt idx="13811">
                        <c:v>2.5936700000000002E-13</c:v>
                      </c:pt>
                      <c:pt idx="13812">
                        <c:v>9.6398100000000007E-13</c:v>
                      </c:pt>
                      <c:pt idx="13813">
                        <c:v>9.6398100000000007E-13</c:v>
                      </c:pt>
                      <c:pt idx="13814">
                        <c:v>2.9441399999999999E-13</c:v>
                      </c:pt>
                      <c:pt idx="13815">
                        <c:v>2.9441399999999999E-13</c:v>
                      </c:pt>
                      <c:pt idx="13816">
                        <c:v>2.5629700000000001E-13</c:v>
                      </c:pt>
                      <c:pt idx="13817">
                        <c:v>2.5629700000000001E-13</c:v>
                      </c:pt>
                      <c:pt idx="13818">
                        <c:v>2.5494599999999999E-12</c:v>
                      </c:pt>
                      <c:pt idx="13819">
                        <c:v>2.5494599999999999E-12</c:v>
                      </c:pt>
                      <c:pt idx="13820">
                        <c:v>2.5003599999999998E-13</c:v>
                      </c:pt>
                      <c:pt idx="13821">
                        <c:v>2.5003599999999998E-13</c:v>
                      </c:pt>
                      <c:pt idx="13822">
                        <c:v>3.9892600000000001E-13</c:v>
                      </c:pt>
                      <c:pt idx="13823">
                        <c:v>3.9892600000000001E-13</c:v>
                      </c:pt>
                      <c:pt idx="13824">
                        <c:v>2.4389400000000002E-13</c:v>
                      </c:pt>
                      <c:pt idx="13825">
                        <c:v>2.4389400000000002E-13</c:v>
                      </c:pt>
                      <c:pt idx="13826">
                        <c:v>5.5959100000000001E-13</c:v>
                      </c:pt>
                      <c:pt idx="13827">
                        <c:v>5.5959100000000001E-13</c:v>
                      </c:pt>
                      <c:pt idx="13828">
                        <c:v>2.5261999999999999E-12</c:v>
                      </c:pt>
                      <c:pt idx="13829">
                        <c:v>2.5261999999999999E-12</c:v>
                      </c:pt>
                      <c:pt idx="13830">
                        <c:v>3.9072800000000001E-11</c:v>
                      </c:pt>
                      <c:pt idx="13831">
                        <c:v>3.9072800000000001E-11</c:v>
                      </c:pt>
                      <c:pt idx="13832">
                        <c:v>5.1313800000000003E-13</c:v>
                      </c:pt>
                      <c:pt idx="13833">
                        <c:v>5.1313800000000003E-13</c:v>
                      </c:pt>
                      <c:pt idx="13834">
                        <c:v>4.6303099999999997E-13</c:v>
                      </c:pt>
                      <c:pt idx="13835">
                        <c:v>4.6303099999999997E-13</c:v>
                      </c:pt>
                      <c:pt idx="13836">
                        <c:v>2.4186699999999999E-13</c:v>
                      </c:pt>
                      <c:pt idx="13837">
                        <c:v>2.4186699999999999E-13</c:v>
                      </c:pt>
                      <c:pt idx="13838">
                        <c:v>2.3565700000000001E-13</c:v>
                      </c:pt>
                      <c:pt idx="13839">
                        <c:v>2.3565700000000001E-13</c:v>
                      </c:pt>
                      <c:pt idx="13840">
                        <c:v>2.5092599999999999E-13</c:v>
                      </c:pt>
                      <c:pt idx="13841">
                        <c:v>2.5092599999999999E-13</c:v>
                      </c:pt>
                      <c:pt idx="13842">
                        <c:v>2.3485E-13</c:v>
                      </c:pt>
                      <c:pt idx="13843">
                        <c:v>2.3485E-13</c:v>
                      </c:pt>
                      <c:pt idx="13844">
                        <c:v>1.9842199999999998E-12</c:v>
                      </c:pt>
                      <c:pt idx="13845">
                        <c:v>1.9842199999999998E-12</c:v>
                      </c:pt>
                      <c:pt idx="13846">
                        <c:v>2.28118E-13</c:v>
                      </c:pt>
                      <c:pt idx="13847">
                        <c:v>2.28118E-13</c:v>
                      </c:pt>
                      <c:pt idx="13848">
                        <c:v>2.4919700000000002E-13</c:v>
                      </c:pt>
                      <c:pt idx="13849">
                        <c:v>2.4919700000000002E-13</c:v>
                      </c:pt>
                      <c:pt idx="13850">
                        <c:v>2.42607E-13</c:v>
                      </c:pt>
                      <c:pt idx="13851">
                        <c:v>2.42607E-13</c:v>
                      </c:pt>
                      <c:pt idx="13852">
                        <c:v>2.25924E-13</c:v>
                      </c:pt>
                      <c:pt idx="13853">
                        <c:v>2.25924E-13</c:v>
                      </c:pt>
                      <c:pt idx="13854">
                        <c:v>2.2444E-13</c:v>
                      </c:pt>
                      <c:pt idx="13855">
                        <c:v>2.2444E-13</c:v>
                      </c:pt>
                      <c:pt idx="13856">
                        <c:v>6.7264599999999998E-13</c:v>
                      </c:pt>
                      <c:pt idx="13857">
                        <c:v>6.7264599999999998E-13</c:v>
                      </c:pt>
                      <c:pt idx="13858">
                        <c:v>2.4250299999999999E-13</c:v>
                      </c:pt>
                      <c:pt idx="13859">
                        <c:v>2.4250299999999999E-13</c:v>
                      </c:pt>
                      <c:pt idx="13860">
                        <c:v>2.4388299999999998E-13</c:v>
                      </c:pt>
                      <c:pt idx="13861">
                        <c:v>2.4388299999999998E-13</c:v>
                      </c:pt>
                      <c:pt idx="13862">
                        <c:v>2.6707199999999999E-13</c:v>
                      </c:pt>
                      <c:pt idx="13863">
                        <c:v>2.6707199999999999E-13</c:v>
                      </c:pt>
                      <c:pt idx="13864">
                        <c:v>2.2968499999999999E-12</c:v>
                      </c:pt>
                      <c:pt idx="13865">
                        <c:v>2.2968499999999999E-12</c:v>
                      </c:pt>
                      <c:pt idx="13866">
                        <c:v>2.0391199999999999E-12</c:v>
                      </c:pt>
                      <c:pt idx="13867">
                        <c:v>2.0391199999999999E-12</c:v>
                      </c:pt>
                      <c:pt idx="13868">
                        <c:v>2.3232900000000001E-13</c:v>
                      </c:pt>
                      <c:pt idx="13869">
                        <c:v>2.3232900000000001E-13</c:v>
                      </c:pt>
                      <c:pt idx="13870">
                        <c:v>2.37371E-13</c:v>
                      </c:pt>
                      <c:pt idx="13871">
                        <c:v>2.37371E-13</c:v>
                      </c:pt>
                      <c:pt idx="13872">
                        <c:v>2.22481E-13</c:v>
                      </c:pt>
                      <c:pt idx="13873">
                        <c:v>2.22481E-13</c:v>
                      </c:pt>
                      <c:pt idx="13874">
                        <c:v>2.3520500000000001E-13</c:v>
                      </c:pt>
                      <c:pt idx="13875">
                        <c:v>2.3520500000000001E-13</c:v>
                      </c:pt>
                      <c:pt idx="13876">
                        <c:v>4.5414400000000001E-13</c:v>
                      </c:pt>
                      <c:pt idx="13877">
                        <c:v>4.5414400000000001E-13</c:v>
                      </c:pt>
                      <c:pt idx="13878">
                        <c:v>3.0125700000000001E-13</c:v>
                      </c:pt>
                      <c:pt idx="13879">
                        <c:v>3.0125700000000001E-13</c:v>
                      </c:pt>
                      <c:pt idx="13880">
                        <c:v>2.28957E-13</c:v>
                      </c:pt>
                      <c:pt idx="13881">
                        <c:v>2.28957E-13</c:v>
                      </c:pt>
                      <c:pt idx="13882">
                        <c:v>2.1938099999999999E-13</c:v>
                      </c:pt>
                      <c:pt idx="13883">
                        <c:v>2.1938099999999999E-13</c:v>
                      </c:pt>
                      <c:pt idx="13884">
                        <c:v>2.5639499999999999E-13</c:v>
                      </c:pt>
                      <c:pt idx="13885">
                        <c:v>2.5639499999999999E-13</c:v>
                      </c:pt>
                      <c:pt idx="13886">
                        <c:v>2.3330699999999998E-13</c:v>
                      </c:pt>
                      <c:pt idx="13887">
                        <c:v>2.3330699999999998E-13</c:v>
                      </c:pt>
                      <c:pt idx="13888">
                        <c:v>4.0743000000000001E-13</c:v>
                      </c:pt>
                      <c:pt idx="13889">
                        <c:v>4.0743000000000001E-13</c:v>
                      </c:pt>
                      <c:pt idx="13890">
                        <c:v>4.4763600000000001E-13</c:v>
                      </c:pt>
                      <c:pt idx="13891">
                        <c:v>4.4763600000000001E-13</c:v>
                      </c:pt>
                      <c:pt idx="13892">
                        <c:v>2.3507900000000002E-13</c:v>
                      </c:pt>
                      <c:pt idx="13893">
                        <c:v>2.3507900000000002E-13</c:v>
                      </c:pt>
                      <c:pt idx="13894">
                        <c:v>2.36569E-13</c:v>
                      </c:pt>
                      <c:pt idx="13895">
                        <c:v>2.36569E-13</c:v>
                      </c:pt>
                      <c:pt idx="13896">
                        <c:v>2.6250899999999999E-13</c:v>
                      </c:pt>
                      <c:pt idx="13897">
                        <c:v>2.6250899999999999E-13</c:v>
                      </c:pt>
                      <c:pt idx="13898">
                        <c:v>2.7555299999999999E-13</c:v>
                      </c:pt>
                      <c:pt idx="13899">
                        <c:v>2.7555299999999999E-13</c:v>
                      </c:pt>
                      <c:pt idx="13900">
                        <c:v>2.58737E-13</c:v>
                      </c:pt>
                      <c:pt idx="13901">
                        <c:v>2.58737E-13</c:v>
                      </c:pt>
                      <c:pt idx="13902">
                        <c:v>2.2502399999999999E-12</c:v>
                      </c:pt>
                      <c:pt idx="13903">
                        <c:v>2.2502399999999999E-12</c:v>
                      </c:pt>
                      <c:pt idx="13904">
                        <c:v>3.9422599999999999E-13</c:v>
                      </c:pt>
                      <c:pt idx="13905">
                        <c:v>3.9422599999999999E-13</c:v>
                      </c:pt>
                      <c:pt idx="13906">
                        <c:v>2.3331899999999999E-13</c:v>
                      </c:pt>
                      <c:pt idx="13907">
                        <c:v>2.3331899999999999E-13</c:v>
                      </c:pt>
                      <c:pt idx="13908">
                        <c:v>2.4365600000000001E-13</c:v>
                      </c:pt>
                      <c:pt idx="13909">
                        <c:v>2.4365600000000001E-13</c:v>
                      </c:pt>
                      <c:pt idx="13910">
                        <c:v>2.3944100000000001E-13</c:v>
                      </c:pt>
                      <c:pt idx="13911">
                        <c:v>2.3944100000000001E-13</c:v>
                      </c:pt>
                      <c:pt idx="13912">
                        <c:v>2.4161700000000002E-13</c:v>
                      </c:pt>
                      <c:pt idx="13913">
                        <c:v>2.4161700000000002E-13</c:v>
                      </c:pt>
                      <c:pt idx="13914">
                        <c:v>2.1920100000000001E-13</c:v>
                      </c:pt>
                      <c:pt idx="13915">
                        <c:v>2.1920100000000001E-13</c:v>
                      </c:pt>
                      <c:pt idx="13916">
                        <c:v>6.3399600000000004E-13</c:v>
                      </c:pt>
                      <c:pt idx="13917">
                        <c:v>6.3399600000000004E-13</c:v>
                      </c:pt>
                      <c:pt idx="13918">
                        <c:v>3.1696399999999998E-12</c:v>
                      </c:pt>
                      <c:pt idx="13919">
                        <c:v>3.1696399999999998E-12</c:v>
                      </c:pt>
                      <c:pt idx="13920">
                        <c:v>2.3216300000000001E-13</c:v>
                      </c:pt>
                      <c:pt idx="13921">
                        <c:v>2.3216300000000001E-13</c:v>
                      </c:pt>
                      <c:pt idx="13922">
                        <c:v>2.4785199999999999E-13</c:v>
                      </c:pt>
                      <c:pt idx="13923">
                        <c:v>2.4785199999999999E-13</c:v>
                      </c:pt>
                      <c:pt idx="13924">
                        <c:v>2.4030800000000002E-13</c:v>
                      </c:pt>
                      <c:pt idx="13925">
                        <c:v>2.4030800000000002E-13</c:v>
                      </c:pt>
                      <c:pt idx="13926">
                        <c:v>2.3806899999999999E-13</c:v>
                      </c:pt>
                      <c:pt idx="13927">
                        <c:v>2.3806899999999999E-13</c:v>
                      </c:pt>
                      <c:pt idx="13928">
                        <c:v>2.3077800000000001E-13</c:v>
                      </c:pt>
                      <c:pt idx="13929">
                        <c:v>2.3077800000000001E-13</c:v>
                      </c:pt>
                      <c:pt idx="13930">
                        <c:v>2.4965199999999999E-13</c:v>
                      </c:pt>
                      <c:pt idx="13931">
                        <c:v>2.4965199999999999E-13</c:v>
                      </c:pt>
                      <c:pt idx="13932">
                        <c:v>2.3126799999999999E-13</c:v>
                      </c:pt>
                      <c:pt idx="13933">
                        <c:v>2.3126799999999999E-13</c:v>
                      </c:pt>
                      <c:pt idx="13934">
                        <c:v>2.3645099999999999E-13</c:v>
                      </c:pt>
                      <c:pt idx="13935">
                        <c:v>2.3645099999999999E-13</c:v>
                      </c:pt>
                      <c:pt idx="13936">
                        <c:v>2.3332700000000001E-13</c:v>
                      </c:pt>
                      <c:pt idx="13937">
                        <c:v>2.3332700000000001E-13</c:v>
                      </c:pt>
                      <c:pt idx="13938">
                        <c:v>2.2782800000000001E-13</c:v>
                      </c:pt>
                      <c:pt idx="13939">
                        <c:v>2.2782800000000001E-13</c:v>
                      </c:pt>
                      <c:pt idx="13940">
                        <c:v>2.4270299999999998E-13</c:v>
                      </c:pt>
                      <c:pt idx="13941">
                        <c:v>2.4270299999999998E-13</c:v>
                      </c:pt>
                      <c:pt idx="13942">
                        <c:v>2.5575100000000002E-13</c:v>
                      </c:pt>
                      <c:pt idx="13943">
                        <c:v>2.5575100000000002E-13</c:v>
                      </c:pt>
                      <c:pt idx="13944">
                        <c:v>2.4382700000000002E-13</c:v>
                      </c:pt>
                      <c:pt idx="13945">
                        <c:v>2.4382700000000002E-13</c:v>
                      </c:pt>
                      <c:pt idx="13946">
                        <c:v>5.7669299999999995E-13</c:v>
                      </c:pt>
                      <c:pt idx="13947">
                        <c:v>5.7669299999999995E-13</c:v>
                      </c:pt>
                      <c:pt idx="13948">
                        <c:v>2.22586E-13</c:v>
                      </c:pt>
                      <c:pt idx="13949">
                        <c:v>2.22586E-13</c:v>
                      </c:pt>
                      <c:pt idx="13950">
                        <c:v>2.23872E-13</c:v>
                      </c:pt>
                      <c:pt idx="13951">
                        <c:v>2.23872E-13</c:v>
                      </c:pt>
                      <c:pt idx="13952">
                        <c:v>4.12002E-13</c:v>
                      </c:pt>
                      <c:pt idx="13953">
                        <c:v>4.12002E-13</c:v>
                      </c:pt>
                      <c:pt idx="13954">
                        <c:v>2.2744100000000001E-13</c:v>
                      </c:pt>
                      <c:pt idx="13955">
                        <c:v>2.2744100000000001E-13</c:v>
                      </c:pt>
                      <c:pt idx="13956">
                        <c:v>4.2044400000000001E-13</c:v>
                      </c:pt>
                      <c:pt idx="13957">
                        <c:v>4.2044400000000001E-13</c:v>
                      </c:pt>
                      <c:pt idx="13958">
                        <c:v>2.4600500000000002E-13</c:v>
                      </c:pt>
                      <c:pt idx="13959">
                        <c:v>2.4600500000000002E-13</c:v>
                      </c:pt>
                      <c:pt idx="13960">
                        <c:v>2.3910700000000001E-13</c:v>
                      </c:pt>
                      <c:pt idx="13961">
                        <c:v>2.3910700000000001E-13</c:v>
                      </c:pt>
                      <c:pt idx="13962">
                        <c:v>2.3256999999999999E-13</c:v>
                      </c:pt>
                      <c:pt idx="13963">
                        <c:v>2.3256999999999999E-13</c:v>
                      </c:pt>
                      <c:pt idx="13964">
                        <c:v>4.1927800000000001E-13</c:v>
                      </c:pt>
                      <c:pt idx="13965">
                        <c:v>4.1927800000000001E-13</c:v>
                      </c:pt>
                      <c:pt idx="13966">
                        <c:v>2.2482199999999999E-13</c:v>
                      </c:pt>
                      <c:pt idx="13967">
                        <c:v>2.2482199999999999E-13</c:v>
                      </c:pt>
                      <c:pt idx="13968">
                        <c:v>2.4247299999999999E-13</c:v>
                      </c:pt>
                      <c:pt idx="13969">
                        <c:v>2.4247299999999999E-13</c:v>
                      </c:pt>
                      <c:pt idx="13970">
                        <c:v>2.2850699999999999E-13</c:v>
                      </c:pt>
                      <c:pt idx="13971">
                        <c:v>2.2850699999999999E-13</c:v>
                      </c:pt>
                      <c:pt idx="13972">
                        <c:v>2.3729300000000001E-13</c:v>
                      </c:pt>
                      <c:pt idx="13973">
                        <c:v>2.3729300000000001E-13</c:v>
                      </c:pt>
                      <c:pt idx="13974">
                        <c:v>5.2290899999999997E-13</c:v>
                      </c:pt>
                      <c:pt idx="13975">
                        <c:v>5.2290899999999997E-13</c:v>
                      </c:pt>
                      <c:pt idx="13976">
                        <c:v>1.7892599999999999E-13</c:v>
                      </c:pt>
                      <c:pt idx="13977">
                        <c:v>1.7892599999999999E-13</c:v>
                      </c:pt>
                      <c:pt idx="13978">
                        <c:v>1.8075100000000001E-13</c:v>
                      </c:pt>
                      <c:pt idx="13979">
                        <c:v>1.8075100000000001E-13</c:v>
                      </c:pt>
                      <c:pt idx="13980">
                        <c:v>1.8974599999999999E-13</c:v>
                      </c:pt>
                      <c:pt idx="13981">
                        <c:v>1.8974599999999999E-13</c:v>
                      </c:pt>
                      <c:pt idx="13982">
                        <c:v>2.04503E-13</c:v>
                      </c:pt>
                      <c:pt idx="13983">
                        <c:v>2.04503E-13</c:v>
                      </c:pt>
                      <c:pt idx="13984">
                        <c:v>1.92367E-13</c:v>
                      </c:pt>
                      <c:pt idx="13985">
                        <c:v>1.92367E-13</c:v>
                      </c:pt>
                      <c:pt idx="13986">
                        <c:v>1.93828E-13</c:v>
                      </c:pt>
                      <c:pt idx="13987">
                        <c:v>1.93828E-13</c:v>
                      </c:pt>
                      <c:pt idx="13988">
                        <c:v>1.94139E-13</c:v>
                      </c:pt>
                      <c:pt idx="13989">
                        <c:v>1.94139E-13</c:v>
                      </c:pt>
                      <c:pt idx="13990">
                        <c:v>2.0913100000000001E-13</c:v>
                      </c:pt>
                      <c:pt idx="13991">
                        <c:v>2.0913100000000001E-13</c:v>
                      </c:pt>
                      <c:pt idx="13992">
                        <c:v>7.2017299999999996E-13</c:v>
                      </c:pt>
                      <c:pt idx="13993">
                        <c:v>7.2017299999999996E-13</c:v>
                      </c:pt>
                      <c:pt idx="13994">
                        <c:v>1.8417900000000001E-13</c:v>
                      </c:pt>
                      <c:pt idx="13995">
                        <c:v>1.8417900000000001E-13</c:v>
                      </c:pt>
                      <c:pt idx="13996">
                        <c:v>2.65146E-11</c:v>
                      </c:pt>
                      <c:pt idx="13997">
                        <c:v>2.65146E-11</c:v>
                      </c:pt>
                      <c:pt idx="13998">
                        <c:v>2.11562E-13</c:v>
                      </c:pt>
                      <c:pt idx="13999">
                        <c:v>2.11562E-13</c:v>
                      </c:pt>
                      <c:pt idx="14000">
                        <c:v>1.8167400000000001E-13</c:v>
                      </c:pt>
                      <c:pt idx="14001">
                        <c:v>1.8167400000000001E-13</c:v>
                      </c:pt>
                      <c:pt idx="14002">
                        <c:v>1.9258299999999999E-13</c:v>
                      </c:pt>
                      <c:pt idx="14003">
                        <c:v>1.9258299999999999E-13</c:v>
                      </c:pt>
                      <c:pt idx="14004">
                        <c:v>2.0062700000000001E-13</c:v>
                      </c:pt>
                      <c:pt idx="14005">
                        <c:v>2.0062700000000001E-13</c:v>
                      </c:pt>
                      <c:pt idx="14006">
                        <c:v>5.7988500000000001E-13</c:v>
                      </c:pt>
                      <c:pt idx="14007">
                        <c:v>5.7988500000000001E-13</c:v>
                      </c:pt>
                      <c:pt idx="14008">
                        <c:v>1.83644E-13</c:v>
                      </c:pt>
                      <c:pt idx="14009">
                        <c:v>1.83644E-13</c:v>
                      </c:pt>
                      <c:pt idx="14010">
                        <c:v>1.6615600000000001E-13</c:v>
                      </c:pt>
                      <c:pt idx="14011">
                        <c:v>1.6615600000000001E-13</c:v>
                      </c:pt>
                      <c:pt idx="14012">
                        <c:v>1.7234500000000001E-13</c:v>
                      </c:pt>
                      <c:pt idx="14013">
                        <c:v>1.7234500000000001E-13</c:v>
                      </c:pt>
                      <c:pt idx="14014">
                        <c:v>1.9362800000000001E-13</c:v>
                      </c:pt>
                      <c:pt idx="14015">
                        <c:v>1.9362800000000001E-13</c:v>
                      </c:pt>
                      <c:pt idx="14016">
                        <c:v>4.8855800000000005E-13</c:v>
                      </c:pt>
                      <c:pt idx="14017">
                        <c:v>4.8855800000000005E-13</c:v>
                      </c:pt>
                      <c:pt idx="14018">
                        <c:v>1.7116E-13</c:v>
                      </c:pt>
                      <c:pt idx="14019">
                        <c:v>1.7116E-13</c:v>
                      </c:pt>
                      <c:pt idx="14020">
                        <c:v>1.89902E-13</c:v>
                      </c:pt>
                      <c:pt idx="14021">
                        <c:v>1.89902E-13</c:v>
                      </c:pt>
                      <c:pt idx="14022">
                        <c:v>5.3482299999999995E-13</c:v>
                      </c:pt>
                      <c:pt idx="14023">
                        <c:v>5.3482299999999995E-13</c:v>
                      </c:pt>
                      <c:pt idx="14024">
                        <c:v>1.65727E-13</c:v>
                      </c:pt>
                      <c:pt idx="14025">
                        <c:v>1.65727E-13</c:v>
                      </c:pt>
                      <c:pt idx="14026">
                        <c:v>1.82016E-13</c:v>
                      </c:pt>
                      <c:pt idx="14027">
                        <c:v>1.82016E-13</c:v>
                      </c:pt>
                      <c:pt idx="14028">
                        <c:v>1.6667499999999999E-13</c:v>
                      </c:pt>
                      <c:pt idx="14029">
                        <c:v>1.6667499999999999E-13</c:v>
                      </c:pt>
                      <c:pt idx="14030">
                        <c:v>2.0203E-13</c:v>
                      </c:pt>
                      <c:pt idx="14031">
                        <c:v>2.0203E-13</c:v>
                      </c:pt>
                      <c:pt idx="14032">
                        <c:v>1.97975E-13</c:v>
                      </c:pt>
                      <c:pt idx="14033">
                        <c:v>1.97975E-13</c:v>
                      </c:pt>
                      <c:pt idx="14034">
                        <c:v>1.82766E-13</c:v>
                      </c:pt>
                      <c:pt idx="14035">
                        <c:v>1.82766E-13</c:v>
                      </c:pt>
                      <c:pt idx="14036">
                        <c:v>1.87088E-13</c:v>
                      </c:pt>
                      <c:pt idx="14037">
                        <c:v>1.87088E-13</c:v>
                      </c:pt>
                      <c:pt idx="14038">
                        <c:v>3.61976E-13</c:v>
                      </c:pt>
                      <c:pt idx="14039">
                        <c:v>3.61976E-13</c:v>
                      </c:pt>
                      <c:pt idx="14040">
                        <c:v>1.7802599999999999E-13</c:v>
                      </c:pt>
                      <c:pt idx="14041">
                        <c:v>1.7802599999999999E-13</c:v>
                      </c:pt>
                      <c:pt idx="14042">
                        <c:v>5.47798E-13</c:v>
                      </c:pt>
                      <c:pt idx="14043">
                        <c:v>5.47798E-13</c:v>
                      </c:pt>
                      <c:pt idx="14044">
                        <c:v>1.7975799999999999E-13</c:v>
                      </c:pt>
                      <c:pt idx="14045">
                        <c:v>1.7975799999999999E-13</c:v>
                      </c:pt>
                      <c:pt idx="14046">
                        <c:v>3.4271599999999999E-13</c:v>
                      </c:pt>
                      <c:pt idx="14047">
                        <c:v>3.4271599999999999E-13</c:v>
                      </c:pt>
                      <c:pt idx="14048">
                        <c:v>3.3173600000000002E-13</c:v>
                      </c:pt>
                      <c:pt idx="14049">
                        <c:v>3.3173600000000002E-13</c:v>
                      </c:pt>
                      <c:pt idx="14050">
                        <c:v>2.01613E-13</c:v>
                      </c:pt>
                      <c:pt idx="14051">
                        <c:v>2.01613E-13</c:v>
                      </c:pt>
                      <c:pt idx="14052">
                        <c:v>1.76548E-13</c:v>
                      </c:pt>
                      <c:pt idx="14053">
                        <c:v>1.76548E-13</c:v>
                      </c:pt>
                      <c:pt idx="14054">
                        <c:v>2.1170099999999999E-13</c:v>
                      </c:pt>
                      <c:pt idx="14055">
                        <c:v>2.1170099999999999E-13</c:v>
                      </c:pt>
                      <c:pt idx="14056">
                        <c:v>1.7200400000000001E-13</c:v>
                      </c:pt>
                      <c:pt idx="14057">
                        <c:v>1.7200400000000001E-13</c:v>
                      </c:pt>
                      <c:pt idx="14058">
                        <c:v>1.8569699999999999E-13</c:v>
                      </c:pt>
                      <c:pt idx="14059">
                        <c:v>1.8569699999999999E-13</c:v>
                      </c:pt>
                      <c:pt idx="14060">
                        <c:v>1.8484E-13</c:v>
                      </c:pt>
                      <c:pt idx="14061">
                        <c:v>1.8484E-13</c:v>
                      </c:pt>
                      <c:pt idx="14062">
                        <c:v>1.8882199999999999E-13</c:v>
                      </c:pt>
                      <c:pt idx="14063">
                        <c:v>1.8882199999999999E-13</c:v>
                      </c:pt>
                      <c:pt idx="14064">
                        <c:v>1.8846200000000001E-13</c:v>
                      </c:pt>
                      <c:pt idx="14065">
                        <c:v>1.8846200000000001E-13</c:v>
                      </c:pt>
                      <c:pt idx="14066">
                        <c:v>2.0815600000000001E-13</c:v>
                      </c:pt>
                      <c:pt idx="14067">
                        <c:v>2.0815600000000001E-13</c:v>
                      </c:pt>
                      <c:pt idx="14068">
                        <c:v>1.84197E-13</c:v>
                      </c:pt>
                      <c:pt idx="14069">
                        <c:v>1.84197E-13</c:v>
                      </c:pt>
                      <c:pt idx="14070">
                        <c:v>2.0114100000000001E-13</c:v>
                      </c:pt>
                      <c:pt idx="14071">
                        <c:v>2.0114100000000001E-13</c:v>
                      </c:pt>
                      <c:pt idx="14072">
                        <c:v>1.66945E-13</c:v>
                      </c:pt>
                      <c:pt idx="14073">
                        <c:v>1.66945E-13</c:v>
                      </c:pt>
                      <c:pt idx="14074">
                        <c:v>2.0210300000000001E-13</c:v>
                      </c:pt>
                      <c:pt idx="14075">
                        <c:v>2.0210300000000001E-13</c:v>
                      </c:pt>
                      <c:pt idx="14076">
                        <c:v>1.8140599999999999E-13</c:v>
                      </c:pt>
                      <c:pt idx="14077">
                        <c:v>1.8140599999999999E-13</c:v>
                      </c:pt>
                      <c:pt idx="14078">
                        <c:v>1.8422099999999999E-13</c:v>
                      </c:pt>
                      <c:pt idx="14079">
                        <c:v>1.8422099999999999E-13</c:v>
                      </c:pt>
                      <c:pt idx="14080">
                        <c:v>2.2624300000000001E-12</c:v>
                      </c:pt>
                      <c:pt idx="14081">
                        <c:v>2.2624300000000001E-12</c:v>
                      </c:pt>
                      <c:pt idx="14082">
                        <c:v>1.7015000000000001E-13</c:v>
                      </c:pt>
                      <c:pt idx="14083">
                        <c:v>1.7015000000000001E-13</c:v>
                      </c:pt>
                      <c:pt idx="14084">
                        <c:v>1.96484E-13</c:v>
                      </c:pt>
                      <c:pt idx="14085">
                        <c:v>1.96484E-13</c:v>
                      </c:pt>
                      <c:pt idx="14086">
                        <c:v>1.8583600000000001E-13</c:v>
                      </c:pt>
                      <c:pt idx="14087">
                        <c:v>1.8583600000000001E-13</c:v>
                      </c:pt>
                      <c:pt idx="14088">
                        <c:v>1.89947E-13</c:v>
                      </c:pt>
                      <c:pt idx="14089">
                        <c:v>1.89947E-13</c:v>
                      </c:pt>
                      <c:pt idx="14090">
                        <c:v>1.6498300000000001E-13</c:v>
                      </c:pt>
                      <c:pt idx="14091">
                        <c:v>1.6498300000000001E-13</c:v>
                      </c:pt>
                      <c:pt idx="14092">
                        <c:v>1.87169E-13</c:v>
                      </c:pt>
                      <c:pt idx="14093">
                        <c:v>1.87169E-13</c:v>
                      </c:pt>
                      <c:pt idx="14094">
                        <c:v>3.62679E-13</c:v>
                      </c:pt>
                      <c:pt idx="14095">
                        <c:v>3.62679E-13</c:v>
                      </c:pt>
                      <c:pt idx="14096">
                        <c:v>2.42241E-12</c:v>
                      </c:pt>
                      <c:pt idx="14097">
                        <c:v>2.42241E-12</c:v>
                      </c:pt>
                      <c:pt idx="14098">
                        <c:v>1.96454E-13</c:v>
                      </c:pt>
                      <c:pt idx="14099">
                        <c:v>1.96454E-13</c:v>
                      </c:pt>
                      <c:pt idx="14100">
                        <c:v>1.6905099999999999E-13</c:v>
                      </c:pt>
                      <c:pt idx="14101">
                        <c:v>1.6905099999999999E-13</c:v>
                      </c:pt>
                      <c:pt idx="14102">
                        <c:v>2.3809599999999998E-13</c:v>
                      </c:pt>
                      <c:pt idx="14103">
                        <c:v>2.3809599999999998E-13</c:v>
                      </c:pt>
                      <c:pt idx="14104">
                        <c:v>1.8187900000000001E-13</c:v>
                      </c:pt>
                      <c:pt idx="14105">
                        <c:v>1.8187900000000001E-13</c:v>
                      </c:pt>
                      <c:pt idx="14106">
                        <c:v>3.1882E-13</c:v>
                      </c:pt>
                      <c:pt idx="14107">
                        <c:v>3.1882E-13</c:v>
                      </c:pt>
                      <c:pt idx="14108">
                        <c:v>4.6311499999999999E-13</c:v>
                      </c:pt>
                      <c:pt idx="14109">
                        <c:v>4.6311499999999999E-13</c:v>
                      </c:pt>
                      <c:pt idx="14110">
                        <c:v>3.8056300000000001E-13</c:v>
                      </c:pt>
                      <c:pt idx="14111">
                        <c:v>3.8056300000000001E-13</c:v>
                      </c:pt>
                      <c:pt idx="14112">
                        <c:v>3.7616400000000001E-12</c:v>
                      </c:pt>
                      <c:pt idx="14113">
                        <c:v>3.7616400000000001E-12</c:v>
                      </c:pt>
                      <c:pt idx="14114">
                        <c:v>3.59434E-13</c:v>
                      </c:pt>
                      <c:pt idx="14115">
                        <c:v>3.59434E-13</c:v>
                      </c:pt>
                      <c:pt idx="14116">
                        <c:v>1.7672500000000001E-13</c:v>
                      </c:pt>
                      <c:pt idx="14117">
                        <c:v>1.7672500000000001E-13</c:v>
                      </c:pt>
                      <c:pt idx="14118">
                        <c:v>1.9116699999999999E-13</c:v>
                      </c:pt>
                      <c:pt idx="14119">
                        <c:v>1.9116699999999999E-13</c:v>
                      </c:pt>
                      <c:pt idx="14120">
                        <c:v>1.87988E-13</c:v>
                      </c:pt>
                      <c:pt idx="14121">
                        <c:v>1.87988E-13</c:v>
                      </c:pt>
                      <c:pt idx="14122">
                        <c:v>1.9439899999999999E-13</c:v>
                      </c:pt>
                      <c:pt idx="14123">
                        <c:v>1.9439899999999999E-13</c:v>
                      </c:pt>
                      <c:pt idx="14124">
                        <c:v>1.80013E-13</c:v>
                      </c:pt>
                      <c:pt idx="14125">
                        <c:v>1.80013E-13</c:v>
                      </c:pt>
                      <c:pt idx="14126">
                        <c:v>1.8010800000000001E-13</c:v>
                      </c:pt>
                      <c:pt idx="14127">
                        <c:v>1.8010800000000001E-13</c:v>
                      </c:pt>
                      <c:pt idx="14128">
                        <c:v>1.70548E-13</c:v>
                      </c:pt>
                      <c:pt idx="14129">
                        <c:v>1.70548E-13</c:v>
                      </c:pt>
                      <c:pt idx="14130">
                        <c:v>1.8697700000000001E-13</c:v>
                      </c:pt>
                      <c:pt idx="14131">
                        <c:v>1.8697700000000001E-13</c:v>
                      </c:pt>
                      <c:pt idx="14132">
                        <c:v>3.0530499999999998E-13</c:v>
                      </c:pt>
                      <c:pt idx="14133">
                        <c:v>3.0530499999999998E-13</c:v>
                      </c:pt>
                      <c:pt idx="14134">
                        <c:v>1.9292600000000001E-13</c:v>
                      </c:pt>
                      <c:pt idx="14135">
                        <c:v>1.9292600000000001E-13</c:v>
                      </c:pt>
                      <c:pt idx="14136">
                        <c:v>1.94447E-13</c:v>
                      </c:pt>
                      <c:pt idx="14137">
                        <c:v>1.94447E-13</c:v>
                      </c:pt>
                      <c:pt idx="14138">
                        <c:v>3.9934399999999998E-13</c:v>
                      </c:pt>
                      <c:pt idx="14139">
                        <c:v>3.9934399999999998E-13</c:v>
                      </c:pt>
                      <c:pt idx="14140">
                        <c:v>1.85679E-13</c:v>
                      </c:pt>
                      <c:pt idx="14141">
                        <c:v>1.85679E-13</c:v>
                      </c:pt>
                      <c:pt idx="14142">
                        <c:v>1.9073599999999999E-13</c:v>
                      </c:pt>
                      <c:pt idx="14143">
                        <c:v>1.9073599999999999E-13</c:v>
                      </c:pt>
                      <c:pt idx="14144">
                        <c:v>3.7323099999999999E-13</c:v>
                      </c:pt>
                      <c:pt idx="14145">
                        <c:v>3.7323099999999999E-13</c:v>
                      </c:pt>
                      <c:pt idx="14146">
                        <c:v>3.6691899999999999E-13</c:v>
                      </c:pt>
                      <c:pt idx="14147">
                        <c:v>3.6691899999999999E-13</c:v>
                      </c:pt>
                      <c:pt idx="14148">
                        <c:v>1.91945E-13</c:v>
                      </c:pt>
                      <c:pt idx="14149">
                        <c:v>1.91945E-13</c:v>
                      </c:pt>
                      <c:pt idx="14150">
                        <c:v>2.2635300000000002E-12</c:v>
                      </c:pt>
                      <c:pt idx="14151">
                        <c:v>2.2635300000000002E-12</c:v>
                      </c:pt>
                      <c:pt idx="14152">
                        <c:v>1.9048000000000001E-13</c:v>
                      </c:pt>
                      <c:pt idx="14153">
                        <c:v>1.9048000000000001E-13</c:v>
                      </c:pt>
                      <c:pt idx="14154">
                        <c:v>3.4574300000000001E-13</c:v>
                      </c:pt>
                      <c:pt idx="14155">
                        <c:v>3.4574300000000001E-13</c:v>
                      </c:pt>
                      <c:pt idx="14156">
                        <c:v>1.76245E-13</c:v>
                      </c:pt>
                      <c:pt idx="14157">
                        <c:v>1.76245E-13</c:v>
                      </c:pt>
                      <c:pt idx="14158">
                        <c:v>1.90838E-13</c:v>
                      </c:pt>
                      <c:pt idx="14159">
                        <c:v>1.90838E-13</c:v>
                      </c:pt>
                      <c:pt idx="14160">
                        <c:v>1.7467399999999999E-13</c:v>
                      </c:pt>
                      <c:pt idx="14161">
                        <c:v>1.7467399999999999E-13</c:v>
                      </c:pt>
                      <c:pt idx="14162">
                        <c:v>1.6794100000000001E-13</c:v>
                      </c:pt>
                      <c:pt idx="14163">
                        <c:v>1.6794100000000001E-13</c:v>
                      </c:pt>
                      <c:pt idx="14164">
                        <c:v>1.8928999999999999E-13</c:v>
                      </c:pt>
                      <c:pt idx="14165">
                        <c:v>1.8928999999999999E-13</c:v>
                      </c:pt>
                      <c:pt idx="14166">
                        <c:v>2.02628E-13</c:v>
                      </c:pt>
                      <c:pt idx="14167">
                        <c:v>2.02628E-13</c:v>
                      </c:pt>
                      <c:pt idx="14168">
                        <c:v>1.9621499999999999E-13</c:v>
                      </c:pt>
                      <c:pt idx="14169">
                        <c:v>1.9621499999999999E-13</c:v>
                      </c:pt>
                      <c:pt idx="14170">
                        <c:v>1.8122800000000001E-13</c:v>
                      </c:pt>
                      <c:pt idx="14171">
                        <c:v>1.8122800000000001E-13</c:v>
                      </c:pt>
                      <c:pt idx="14172">
                        <c:v>1.84417E-13</c:v>
                      </c:pt>
                      <c:pt idx="14173">
                        <c:v>1.84417E-13</c:v>
                      </c:pt>
                      <c:pt idx="14174">
                        <c:v>1.74761E-13</c:v>
                      </c:pt>
                      <c:pt idx="14175">
                        <c:v>1.74761E-13</c:v>
                      </c:pt>
                      <c:pt idx="14176">
                        <c:v>1.84863E-13</c:v>
                      </c:pt>
                      <c:pt idx="14177">
                        <c:v>1.84863E-13</c:v>
                      </c:pt>
                      <c:pt idx="14178">
                        <c:v>2.0122199999999999E-13</c:v>
                      </c:pt>
                      <c:pt idx="14179">
                        <c:v>2.0122199999999999E-13</c:v>
                      </c:pt>
                      <c:pt idx="14180">
                        <c:v>2.0105900000000001E-13</c:v>
                      </c:pt>
                      <c:pt idx="14181">
                        <c:v>2.0105900000000001E-13</c:v>
                      </c:pt>
                      <c:pt idx="14182">
                        <c:v>1.8376300000000001E-13</c:v>
                      </c:pt>
                      <c:pt idx="14183">
                        <c:v>1.8376300000000001E-13</c:v>
                      </c:pt>
                      <c:pt idx="14184">
                        <c:v>1.9542599999999999E-13</c:v>
                      </c:pt>
                      <c:pt idx="14185">
                        <c:v>1.9542599999999999E-13</c:v>
                      </c:pt>
                      <c:pt idx="14186">
                        <c:v>4.04323E-13</c:v>
                      </c:pt>
                      <c:pt idx="14187">
                        <c:v>4.04323E-13</c:v>
                      </c:pt>
                      <c:pt idx="14188">
                        <c:v>4.0147700000000001E-13</c:v>
                      </c:pt>
                      <c:pt idx="14189">
                        <c:v>4.0147700000000001E-13</c:v>
                      </c:pt>
                      <c:pt idx="14190">
                        <c:v>6.5255900000000003E-13</c:v>
                      </c:pt>
                      <c:pt idx="14191">
                        <c:v>6.5255900000000003E-13</c:v>
                      </c:pt>
                      <c:pt idx="14192">
                        <c:v>2.2587100000000002E-12</c:v>
                      </c:pt>
                      <c:pt idx="14193">
                        <c:v>2.2587100000000002E-12</c:v>
                      </c:pt>
                      <c:pt idx="14194">
                        <c:v>1.7990099999999999E-13</c:v>
                      </c:pt>
                      <c:pt idx="14195">
                        <c:v>1.7990099999999999E-13</c:v>
                      </c:pt>
                      <c:pt idx="14196">
                        <c:v>1.28031E-12</c:v>
                      </c:pt>
                      <c:pt idx="14197">
                        <c:v>1.28031E-12</c:v>
                      </c:pt>
                      <c:pt idx="14198">
                        <c:v>2.4987200000000001E-12</c:v>
                      </c:pt>
                      <c:pt idx="14199">
                        <c:v>2.4987200000000001E-12</c:v>
                      </c:pt>
                      <c:pt idx="14200">
                        <c:v>1.8858100000000001E-13</c:v>
                      </c:pt>
                      <c:pt idx="14201">
                        <c:v>1.8858100000000001E-13</c:v>
                      </c:pt>
                      <c:pt idx="14202">
                        <c:v>1.8404799999999999E-13</c:v>
                      </c:pt>
                      <c:pt idx="14203">
                        <c:v>1.8404799999999999E-13</c:v>
                      </c:pt>
                      <c:pt idx="14204">
                        <c:v>3.2536199999999998E-13</c:v>
                      </c:pt>
                      <c:pt idx="14205">
                        <c:v>3.2536199999999998E-13</c:v>
                      </c:pt>
                      <c:pt idx="14206">
                        <c:v>1.8289900000000001E-13</c:v>
                      </c:pt>
                      <c:pt idx="14207">
                        <c:v>1.8289900000000001E-13</c:v>
                      </c:pt>
                      <c:pt idx="14208">
                        <c:v>1.7919799999999999E-13</c:v>
                      </c:pt>
                      <c:pt idx="14209">
                        <c:v>1.7919799999999999E-13</c:v>
                      </c:pt>
                      <c:pt idx="14210">
                        <c:v>1.9075199999999999E-13</c:v>
                      </c:pt>
                      <c:pt idx="14211">
                        <c:v>1.9075199999999999E-13</c:v>
                      </c:pt>
                      <c:pt idx="14212">
                        <c:v>3.2374800000000002E-13</c:v>
                      </c:pt>
                      <c:pt idx="14213">
                        <c:v>3.2374800000000002E-13</c:v>
                      </c:pt>
                      <c:pt idx="14214">
                        <c:v>1.8058299999999999E-13</c:v>
                      </c:pt>
                      <c:pt idx="14215">
                        <c:v>1.8058299999999999E-13</c:v>
                      </c:pt>
                      <c:pt idx="14216">
                        <c:v>1.7803E-13</c:v>
                      </c:pt>
                      <c:pt idx="14217">
                        <c:v>1.7803E-13</c:v>
                      </c:pt>
                      <c:pt idx="14218">
                        <c:v>1.8241600000000001E-13</c:v>
                      </c:pt>
                      <c:pt idx="14219">
                        <c:v>1.8241600000000001E-13</c:v>
                      </c:pt>
                      <c:pt idx="14220">
                        <c:v>4.35852E-13</c:v>
                      </c:pt>
                      <c:pt idx="14221">
                        <c:v>4.35852E-13</c:v>
                      </c:pt>
                      <c:pt idx="14222">
                        <c:v>2.0174499999999999E-13</c:v>
                      </c:pt>
                      <c:pt idx="14223">
                        <c:v>2.0174499999999999E-13</c:v>
                      </c:pt>
                      <c:pt idx="14224">
                        <c:v>3.7695299999999999E-13</c:v>
                      </c:pt>
                      <c:pt idx="14225">
                        <c:v>3.7695299999999999E-13</c:v>
                      </c:pt>
                      <c:pt idx="14226">
                        <c:v>1.87872E-13</c:v>
                      </c:pt>
                      <c:pt idx="14227">
                        <c:v>1.87872E-13</c:v>
                      </c:pt>
                      <c:pt idx="14228">
                        <c:v>5.4831899999999996E-13</c:v>
                      </c:pt>
                      <c:pt idx="14229">
                        <c:v>5.4831899999999996E-13</c:v>
                      </c:pt>
                      <c:pt idx="14230">
                        <c:v>1.9662499999999999E-11</c:v>
                      </c:pt>
                      <c:pt idx="14231">
                        <c:v>1.9662499999999999E-11</c:v>
                      </c:pt>
                      <c:pt idx="14232">
                        <c:v>1.75829E-13</c:v>
                      </c:pt>
                      <c:pt idx="14233">
                        <c:v>1.75829E-13</c:v>
                      </c:pt>
                      <c:pt idx="14234">
                        <c:v>1.7909199999999999E-13</c:v>
                      </c:pt>
                      <c:pt idx="14235">
                        <c:v>1.7909199999999999E-13</c:v>
                      </c:pt>
                      <c:pt idx="14236">
                        <c:v>3.37501E-13</c:v>
                      </c:pt>
                      <c:pt idx="14237">
                        <c:v>3.37501E-13</c:v>
                      </c:pt>
                      <c:pt idx="14238">
                        <c:v>1.81194E-13</c:v>
                      </c:pt>
                      <c:pt idx="14239">
                        <c:v>1.81194E-13</c:v>
                      </c:pt>
                      <c:pt idx="14240">
                        <c:v>1.8394300000000001E-13</c:v>
                      </c:pt>
                      <c:pt idx="14241">
                        <c:v>1.8394300000000001E-13</c:v>
                      </c:pt>
                      <c:pt idx="14242">
                        <c:v>2.0246E-13</c:v>
                      </c:pt>
                      <c:pt idx="14243">
                        <c:v>2.0246E-13</c:v>
                      </c:pt>
                      <c:pt idx="14244">
                        <c:v>1.54009E-13</c:v>
                      </c:pt>
                      <c:pt idx="14245">
                        <c:v>1.54009E-13</c:v>
                      </c:pt>
                      <c:pt idx="14246">
                        <c:v>1.7779699999999999E-13</c:v>
                      </c:pt>
                      <c:pt idx="14247">
                        <c:v>1.7779699999999999E-13</c:v>
                      </c:pt>
                      <c:pt idx="14248">
                        <c:v>1.8631200000000001E-13</c:v>
                      </c:pt>
                      <c:pt idx="14249">
                        <c:v>1.8631200000000001E-13</c:v>
                      </c:pt>
                      <c:pt idx="14250">
                        <c:v>1.90416E-13</c:v>
                      </c:pt>
                      <c:pt idx="14251">
                        <c:v>1.90416E-13</c:v>
                      </c:pt>
                      <c:pt idx="14252">
                        <c:v>1.68823E-13</c:v>
                      </c:pt>
                      <c:pt idx="14253">
                        <c:v>1.68823E-13</c:v>
                      </c:pt>
                      <c:pt idx="14254">
                        <c:v>1.7782400000000001E-13</c:v>
                      </c:pt>
                      <c:pt idx="14255">
                        <c:v>1.7782400000000001E-13</c:v>
                      </c:pt>
                      <c:pt idx="14256">
                        <c:v>1.8049E-13</c:v>
                      </c:pt>
                      <c:pt idx="14257">
                        <c:v>1.8049E-13</c:v>
                      </c:pt>
                      <c:pt idx="14258">
                        <c:v>1.7158100000000001E-13</c:v>
                      </c:pt>
                      <c:pt idx="14259">
                        <c:v>1.7158100000000001E-13</c:v>
                      </c:pt>
                      <c:pt idx="14260">
                        <c:v>1.69517E-13</c:v>
                      </c:pt>
                      <c:pt idx="14261">
                        <c:v>1.69517E-13</c:v>
                      </c:pt>
                      <c:pt idx="14262">
                        <c:v>1.71464E-13</c:v>
                      </c:pt>
                      <c:pt idx="14263">
                        <c:v>1.71464E-13</c:v>
                      </c:pt>
                      <c:pt idx="14264">
                        <c:v>1.6924099999999999E-13</c:v>
                      </c:pt>
                      <c:pt idx="14265">
                        <c:v>1.6924099999999999E-13</c:v>
                      </c:pt>
                      <c:pt idx="14266">
                        <c:v>1.9206799999999999E-13</c:v>
                      </c:pt>
                      <c:pt idx="14267">
                        <c:v>1.9206799999999999E-13</c:v>
                      </c:pt>
                      <c:pt idx="14268">
                        <c:v>1.9193400000000001E-13</c:v>
                      </c:pt>
                      <c:pt idx="14269">
                        <c:v>1.9193400000000001E-13</c:v>
                      </c:pt>
                      <c:pt idx="14270">
                        <c:v>1.99572E-13</c:v>
                      </c:pt>
                      <c:pt idx="14271">
                        <c:v>1.99572E-13</c:v>
                      </c:pt>
                      <c:pt idx="14272">
                        <c:v>1.86563E-13</c:v>
                      </c:pt>
                      <c:pt idx="14273">
                        <c:v>1.86563E-13</c:v>
                      </c:pt>
                      <c:pt idx="14274">
                        <c:v>1.94834E-13</c:v>
                      </c:pt>
                      <c:pt idx="14275">
                        <c:v>1.94834E-13</c:v>
                      </c:pt>
                      <c:pt idx="14276">
                        <c:v>1.88631E-13</c:v>
                      </c:pt>
                      <c:pt idx="14277">
                        <c:v>1.88631E-13</c:v>
                      </c:pt>
                      <c:pt idx="14278">
                        <c:v>1.90084E-13</c:v>
                      </c:pt>
                      <c:pt idx="14279">
                        <c:v>1.90084E-13</c:v>
                      </c:pt>
                      <c:pt idx="14280">
                        <c:v>2.08756E-13</c:v>
                      </c:pt>
                      <c:pt idx="14281">
                        <c:v>2.08756E-13</c:v>
                      </c:pt>
                      <c:pt idx="14282">
                        <c:v>1.7036200000000001E-13</c:v>
                      </c:pt>
                      <c:pt idx="14283">
                        <c:v>1.7036200000000001E-13</c:v>
                      </c:pt>
                      <c:pt idx="14284">
                        <c:v>1.8943700000000001E-13</c:v>
                      </c:pt>
                      <c:pt idx="14285">
                        <c:v>1.8943700000000001E-13</c:v>
                      </c:pt>
                      <c:pt idx="14286">
                        <c:v>1.9098000000000001E-13</c:v>
                      </c:pt>
                      <c:pt idx="14287">
                        <c:v>1.9098000000000001E-13</c:v>
                      </c:pt>
                      <c:pt idx="14288">
                        <c:v>3.7116599999999999E-13</c:v>
                      </c:pt>
                      <c:pt idx="14289">
                        <c:v>3.7116599999999999E-13</c:v>
                      </c:pt>
                      <c:pt idx="14290">
                        <c:v>1.9434800000000001E-13</c:v>
                      </c:pt>
                      <c:pt idx="14291">
                        <c:v>1.9434800000000001E-13</c:v>
                      </c:pt>
                      <c:pt idx="14292">
                        <c:v>1.8225499999999999E-13</c:v>
                      </c:pt>
                      <c:pt idx="14293">
                        <c:v>1.8225499999999999E-13</c:v>
                      </c:pt>
                      <c:pt idx="14294">
                        <c:v>1.65517E-13</c:v>
                      </c:pt>
                      <c:pt idx="14295">
                        <c:v>1.65517E-13</c:v>
                      </c:pt>
                      <c:pt idx="14296">
                        <c:v>1.6315799999999999E-13</c:v>
                      </c:pt>
                      <c:pt idx="14297">
                        <c:v>1.6315799999999999E-13</c:v>
                      </c:pt>
                      <c:pt idx="14298">
                        <c:v>4.9321100000000005E-13</c:v>
                      </c:pt>
                      <c:pt idx="14299">
                        <c:v>4.9321100000000005E-13</c:v>
                      </c:pt>
                      <c:pt idx="14300">
                        <c:v>1.8590899999999999E-13</c:v>
                      </c:pt>
                      <c:pt idx="14301">
                        <c:v>1.8590899999999999E-13</c:v>
                      </c:pt>
                      <c:pt idx="14302">
                        <c:v>1.75018E-13</c:v>
                      </c:pt>
                      <c:pt idx="14303">
                        <c:v>1.75018E-13</c:v>
                      </c:pt>
                      <c:pt idx="14304">
                        <c:v>1.77461E-13</c:v>
                      </c:pt>
                      <c:pt idx="14305">
                        <c:v>1.77461E-13</c:v>
                      </c:pt>
                      <c:pt idx="14306">
                        <c:v>1.82508E-13</c:v>
                      </c:pt>
                      <c:pt idx="14307">
                        <c:v>1.82508E-13</c:v>
                      </c:pt>
                      <c:pt idx="14308">
                        <c:v>1.77577E-13</c:v>
                      </c:pt>
                      <c:pt idx="14309">
                        <c:v>1.77577E-13</c:v>
                      </c:pt>
                      <c:pt idx="14310">
                        <c:v>1.67702E-13</c:v>
                      </c:pt>
                      <c:pt idx="14311">
                        <c:v>1.67702E-13</c:v>
                      </c:pt>
                      <c:pt idx="14312">
                        <c:v>1.6961999999999999E-13</c:v>
                      </c:pt>
                      <c:pt idx="14313">
                        <c:v>1.6961999999999999E-13</c:v>
                      </c:pt>
                      <c:pt idx="14314">
                        <c:v>1.6188699999999999E-13</c:v>
                      </c:pt>
                      <c:pt idx="14315">
                        <c:v>1.6188699999999999E-13</c:v>
                      </c:pt>
                      <c:pt idx="14316">
                        <c:v>2.8531700000000003E-13</c:v>
                      </c:pt>
                      <c:pt idx="14317">
                        <c:v>2.8531700000000003E-13</c:v>
                      </c:pt>
                      <c:pt idx="14318">
                        <c:v>2.1164099999999999E-13</c:v>
                      </c:pt>
                      <c:pt idx="14319">
                        <c:v>2.1164099999999999E-13</c:v>
                      </c:pt>
                      <c:pt idx="14320">
                        <c:v>1.8833099999999999E-13</c:v>
                      </c:pt>
                      <c:pt idx="14321">
                        <c:v>1.8833099999999999E-13</c:v>
                      </c:pt>
                      <c:pt idx="14322">
                        <c:v>2.0179900000000001E-13</c:v>
                      </c:pt>
                      <c:pt idx="14323">
                        <c:v>2.0179900000000001E-13</c:v>
                      </c:pt>
                      <c:pt idx="14324">
                        <c:v>6.3053899999999999E-13</c:v>
                      </c:pt>
                      <c:pt idx="14325">
                        <c:v>6.3053899999999999E-13</c:v>
                      </c:pt>
                      <c:pt idx="14326">
                        <c:v>4.6160699999999997E-13</c:v>
                      </c:pt>
                      <c:pt idx="14327">
                        <c:v>4.6160699999999997E-13</c:v>
                      </c:pt>
                      <c:pt idx="14328">
                        <c:v>6.62721E-13</c:v>
                      </c:pt>
                      <c:pt idx="14329">
                        <c:v>6.62721E-13</c:v>
                      </c:pt>
                      <c:pt idx="14330">
                        <c:v>8.59349E-13</c:v>
                      </c:pt>
                      <c:pt idx="14331">
                        <c:v>8.59349E-13</c:v>
                      </c:pt>
                      <c:pt idx="14332">
                        <c:v>1.7331099999999999E-13</c:v>
                      </c:pt>
                      <c:pt idx="14333">
                        <c:v>1.7331099999999999E-13</c:v>
                      </c:pt>
                      <c:pt idx="14334">
                        <c:v>3.6354899999999999E-12</c:v>
                      </c:pt>
                      <c:pt idx="14335">
                        <c:v>3.6354899999999999E-12</c:v>
                      </c:pt>
                      <c:pt idx="14336">
                        <c:v>1.6100999999999999E-13</c:v>
                      </c:pt>
                      <c:pt idx="14337">
                        <c:v>1.6100999999999999E-13</c:v>
                      </c:pt>
                      <c:pt idx="14338">
                        <c:v>1.7710199999999999E-13</c:v>
                      </c:pt>
                      <c:pt idx="14339">
                        <c:v>1.7710199999999999E-13</c:v>
                      </c:pt>
                      <c:pt idx="14340">
                        <c:v>1.97596E-13</c:v>
                      </c:pt>
                      <c:pt idx="14341">
                        <c:v>1.97596E-13</c:v>
                      </c:pt>
                      <c:pt idx="14342">
                        <c:v>3.3452499999999998E-13</c:v>
                      </c:pt>
                      <c:pt idx="14343">
                        <c:v>3.3452499999999998E-13</c:v>
                      </c:pt>
                      <c:pt idx="14344">
                        <c:v>1.8061500000000001E-13</c:v>
                      </c:pt>
                      <c:pt idx="14345">
                        <c:v>1.8061500000000001E-13</c:v>
                      </c:pt>
                      <c:pt idx="14346">
                        <c:v>2.0294200000000001E-13</c:v>
                      </c:pt>
                      <c:pt idx="14347">
                        <c:v>2.0294200000000001E-13</c:v>
                      </c:pt>
                      <c:pt idx="14348">
                        <c:v>1.74641E-13</c:v>
                      </c:pt>
                      <c:pt idx="14349">
                        <c:v>1.74641E-13</c:v>
                      </c:pt>
                      <c:pt idx="14350">
                        <c:v>1.5946800000000001E-13</c:v>
                      </c:pt>
                      <c:pt idx="14351">
                        <c:v>1.5946800000000001E-13</c:v>
                      </c:pt>
                      <c:pt idx="14352">
                        <c:v>1.87683E-13</c:v>
                      </c:pt>
                      <c:pt idx="14353">
                        <c:v>1.87683E-13</c:v>
                      </c:pt>
                      <c:pt idx="14354">
                        <c:v>1.8673E-13</c:v>
                      </c:pt>
                      <c:pt idx="14355">
                        <c:v>1.8673E-13</c:v>
                      </c:pt>
                      <c:pt idx="14356">
                        <c:v>2.1235400000000001E-13</c:v>
                      </c:pt>
                      <c:pt idx="14357">
                        <c:v>2.1235400000000001E-13</c:v>
                      </c:pt>
                      <c:pt idx="14358">
                        <c:v>1.70503E-13</c:v>
                      </c:pt>
                      <c:pt idx="14359">
                        <c:v>1.70503E-13</c:v>
                      </c:pt>
                      <c:pt idx="14360">
                        <c:v>2.6602599999999999E-13</c:v>
                      </c:pt>
                      <c:pt idx="14361">
                        <c:v>2.6602599999999999E-13</c:v>
                      </c:pt>
                      <c:pt idx="14362">
                        <c:v>1.6286999999999999E-13</c:v>
                      </c:pt>
                      <c:pt idx="14363">
                        <c:v>1.6286999999999999E-13</c:v>
                      </c:pt>
                      <c:pt idx="14364">
                        <c:v>1.90901E-13</c:v>
                      </c:pt>
                      <c:pt idx="14365">
                        <c:v>1.90901E-13</c:v>
                      </c:pt>
                      <c:pt idx="14366">
                        <c:v>4.43056E-13</c:v>
                      </c:pt>
                      <c:pt idx="14367">
                        <c:v>4.43056E-13</c:v>
                      </c:pt>
                      <c:pt idx="14368">
                        <c:v>1.80117E-13</c:v>
                      </c:pt>
                      <c:pt idx="14369">
                        <c:v>1.80117E-13</c:v>
                      </c:pt>
                      <c:pt idx="14370">
                        <c:v>6.7935700000000003E-13</c:v>
                      </c:pt>
                      <c:pt idx="14371">
                        <c:v>6.7935700000000003E-13</c:v>
                      </c:pt>
                      <c:pt idx="14372">
                        <c:v>1.6912300000000001E-13</c:v>
                      </c:pt>
                      <c:pt idx="14373">
                        <c:v>1.6912300000000001E-13</c:v>
                      </c:pt>
                      <c:pt idx="14374">
                        <c:v>1.79083E-13</c:v>
                      </c:pt>
                      <c:pt idx="14375">
                        <c:v>1.79083E-13</c:v>
                      </c:pt>
                      <c:pt idx="14376">
                        <c:v>3.1183100000000002E-13</c:v>
                      </c:pt>
                      <c:pt idx="14377">
                        <c:v>3.1183100000000002E-13</c:v>
                      </c:pt>
                      <c:pt idx="14378">
                        <c:v>2.07491E-13</c:v>
                      </c:pt>
                      <c:pt idx="14379">
                        <c:v>2.07491E-13</c:v>
                      </c:pt>
                      <c:pt idx="14380">
                        <c:v>1.7262E-13</c:v>
                      </c:pt>
                      <c:pt idx="14381">
                        <c:v>1.7262E-13</c:v>
                      </c:pt>
                      <c:pt idx="14382">
                        <c:v>1.6639000000000001E-13</c:v>
                      </c:pt>
                      <c:pt idx="14383">
                        <c:v>1.6639000000000001E-13</c:v>
                      </c:pt>
                      <c:pt idx="14384">
                        <c:v>2.9851399999999999E-13</c:v>
                      </c:pt>
                      <c:pt idx="14385">
                        <c:v>2.9851399999999999E-13</c:v>
                      </c:pt>
                      <c:pt idx="14386">
                        <c:v>1.88963E-13</c:v>
                      </c:pt>
                      <c:pt idx="14387">
                        <c:v>1.88963E-13</c:v>
                      </c:pt>
                      <c:pt idx="14388">
                        <c:v>1.81215E-13</c:v>
                      </c:pt>
                      <c:pt idx="14389">
                        <c:v>1.81215E-13</c:v>
                      </c:pt>
                      <c:pt idx="14390">
                        <c:v>1.9202E-13</c:v>
                      </c:pt>
                      <c:pt idx="14391">
                        <c:v>1.9202E-13</c:v>
                      </c:pt>
                      <c:pt idx="14392">
                        <c:v>1.6594899999999999E-13</c:v>
                      </c:pt>
                      <c:pt idx="14393">
                        <c:v>1.6594899999999999E-13</c:v>
                      </c:pt>
                      <c:pt idx="14394">
                        <c:v>1.7931400000000001E-13</c:v>
                      </c:pt>
                      <c:pt idx="14395">
                        <c:v>1.7931400000000001E-13</c:v>
                      </c:pt>
                      <c:pt idx="14396">
                        <c:v>1.9230400000000001E-13</c:v>
                      </c:pt>
                      <c:pt idx="14397">
                        <c:v>1.9230400000000001E-13</c:v>
                      </c:pt>
                      <c:pt idx="14398">
                        <c:v>5.3682599999999996E-13</c:v>
                      </c:pt>
                      <c:pt idx="14399">
                        <c:v>5.3682599999999996E-13</c:v>
                      </c:pt>
                      <c:pt idx="14400">
                        <c:v>5.2400500000000005E-13</c:v>
                      </c:pt>
                      <c:pt idx="14401">
                        <c:v>5.2400500000000005E-13</c:v>
                      </c:pt>
                      <c:pt idx="14402">
                        <c:v>5.0863599999999995E-13</c:v>
                      </c:pt>
                      <c:pt idx="14403">
                        <c:v>5.0863599999999995E-13</c:v>
                      </c:pt>
                      <c:pt idx="14404">
                        <c:v>5.63704E-13</c:v>
                      </c:pt>
                      <c:pt idx="14405">
                        <c:v>5.63704E-13</c:v>
                      </c:pt>
                      <c:pt idx="14406">
                        <c:v>5.7263800000000003E-13</c:v>
                      </c:pt>
                      <c:pt idx="14407">
                        <c:v>5.7263800000000003E-13</c:v>
                      </c:pt>
                      <c:pt idx="14408">
                        <c:v>5.0232899999999997E-13</c:v>
                      </c:pt>
                      <c:pt idx="14409">
                        <c:v>5.0232899999999997E-13</c:v>
                      </c:pt>
                      <c:pt idx="14410">
                        <c:v>5.2267800000000001E-13</c:v>
                      </c:pt>
                      <c:pt idx="14411">
                        <c:v>5.2267800000000001E-13</c:v>
                      </c:pt>
                      <c:pt idx="14412">
                        <c:v>5.2906299999999998E-13</c:v>
                      </c:pt>
                      <c:pt idx="14413">
                        <c:v>5.2906299999999998E-13</c:v>
                      </c:pt>
                      <c:pt idx="14414">
                        <c:v>3.1450100000000001E-12</c:v>
                      </c:pt>
                      <c:pt idx="14415">
                        <c:v>3.1450100000000001E-12</c:v>
                      </c:pt>
                      <c:pt idx="14416">
                        <c:v>5.8118400000000004E-13</c:v>
                      </c:pt>
                      <c:pt idx="14417">
                        <c:v>5.8118400000000004E-13</c:v>
                      </c:pt>
                      <c:pt idx="14418">
                        <c:v>5.3485699999999999E-13</c:v>
                      </c:pt>
                      <c:pt idx="14419">
                        <c:v>5.3485699999999999E-13</c:v>
                      </c:pt>
                      <c:pt idx="14420">
                        <c:v>5.2125000000000003E-13</c:v>
                      </c:pt>
                      <c:pt idx="14421">
                        <c:v>5.2125000000000003E-13</c:v>
                      </c:pt>
                      <c:pt idx="14422">
                        <c:v>5.3861999999999998E-13</c:v>
                      </c:pt>
                      <c:pt idx="14423">
                        <c:v>5.3861999999999998E-13</c:v>
                      </c:pt>
                      <c:pt idx="14424">
                        <c:v>8.4212500000000001E-13</c:v>
                      </c:pt>
                      <c:pt idx="14425">
                        <c:v>8.4212500000000001E-13</c:v>
                      </c:pt>
                      <c:pt idx="14426">
                        <c:v>5.11588E-13</c:v>
                      </c:pt>
                      <c:pt idx="14427">
                        <c:v>5.11588E-13</c:v>
                      </c:pt>
                      <c:pt idx="14428">
                        <c:v>5.54928E-13</c:v>
                      </c:pt>
                      <c:pt idx="14429">
                        <c:v>5.54928E-13</c:v>
                      </c:pt>
                      <c:pt idx="14430">
                        <c:v>9.2063599999999992E-13</c:v>
                      </c:pt>
                      <c:pt idx="14431">
                        <c:v>9.2063599999999992E-13</c:v>
                      </c:pt>
                      <c:pt idx="14432">
                        <c:v>5.3264599999999997E-13</c:v>
                      </c:pt>
                      <c:pt idx="14433">
                        <c:v>5.3264599999999997E-13</c:v>
                      </c:pt>
                      <c:pt idx="14434">
                        <c:v>5.9326599999999997E-13</c:v>
                      </c:pt>
                      <c:pt idx="14435">
                        <c:v>5.9326599999999997E-13</c:v>
                      </c:pt>
                      <c:pt idx="14436">
                        <c:v>5.3156499999999997E-13</c:v>
                      </c:pt>
                      <c:pt idx="14437">
                        <c:v>5.3156499999999997E-13</c:v>
                      </c:pt>
                      <c:pt idx="14438">
                        <c:v>5.1056200000000004E-13</c:v>
                      </c:pt>
                      <c:pt idx="14439">
                        <c:v>5.1056200000000004E-13</c:v>
                      </c:pt>
                      <c:pt idx="14440">
                        <c:v>5.1654700000000004E-13</c:v>
                      </c:pt>
                      <c:pt idx="14441">
                        <c:v>5.1654700000000004E-13</c:v>
                      </c:pt>
                      <c:pt idx="14442">
                        <c:v>5.5172600000000003E-13</c:v>
                      </c:pt>
                      <c:pt idx="14443">
                        <c:v>5.5172600000000003E-13</c:v>
                      </c:pt>
                      <c:pt idx="14444">
                        <c:v>5.7856600000000004E-13</c:v>
                      </c:pt>
                      <c:pt idx="14445">
                        <c:v>5.7856600000000004E-13</c:v>
                      </c:pt>
                      <c:pt idx="14446">
                        <c:v>5.3660400000000004E-13</c:v>
                      </c:pt>
                      <c:pt idx="14447">
                        <c:v>5.3660400000000004E-13</c:v>
                      </c:pt>
                      <c:pt idx="14448">
                        <c:v>5.4209699999999997E-13</c:v>
                      </c:pt>
                      <c:pt idx="14449">
                        <c:v>5.4209699999999997E-13</c:v>
                      </c:pt>
                      <c:pt idx="14450">
                        <c:v>5.5580799999999999E-13</c:v>
                      </c:pt>
                      <c:pt idx="14451">
                        <c:v>5.5580799999999999E-13</c:v>
                      </c:pt>
                      <c:pt idx="14452">
                        <c:v>5.8592699999999999E-13</c:v>
                      </c:pt>
                      <c:pt idx="14453">
                        <c:v>5.8592699999999999E-13</c:v>
                      </c:pt>
                      <c:pt idx="14454">
                        <c:v>5.4914000000000002E-13</c:v>
                      </c:pt>
                      <c:pt idx="14455">
                        <c:v>5.4914000000000002E-13</c:v>
                      </c:pt>
                      <c:pt idx="14456">
                        <c:v>5.4280100000000004E-13</c:v>
                      </c:pt>
                      <c:pt idx="14457">
                        <c:v>5.4280100000000004E-13</c:v>
                      </c:pt>
                      <c:pt idx="14458">
                        <c:v>5.4170499999999996E-13</c:v>
                      </c:pt>
                      <c:pt idx="14459">
                        <c:v>5.4170499999999996E-13</c:v>
                      </c:pt>
                      <c:pt idx="14460">
                        <c:v>5.5619399999999996E-13</c:v>
                      </c:pt>
                      <c:pt idx="14461">
                        <c:v>5.5619399999999996E-13</c:v>
                      </c:pt>
                      <c:pt idx="14462">
                        <c:v>5.6988900000000004E-13</c:v>
                      </c:pt>
                      <c:pt idx="14463">
                        <c:v>5.6988900000000004E-13</c:v>
                      </c:pt>
                      <c:pt idx="14464">
                        <c:v>4.8422199999999997E-13</c:v>
                      </c:pt>
                      <c:pt idx="14465">
                        <c:v>4.8422199999999997E-13</c:v>
                      </c:pt>
                      <c:pt idx="14466">
                        <c:v>5.6042599999999998E-13</c:v>
                      </c:pt>
                      <c:pt idx="14467">
                        <c:v>5.6042599999999998E-13</c:v>
                      </c:pt>
                      <c:pt idx="14468">
                        <c:v>5.1409500000000004E-13</c:v>
                      </c:pt>
                      <c:pt idx="14469">
                        <c:v>5.1409500000000004E-13</c:v>
                      </c:pt>
                      <c:pt idx="14470">
                        <c:v>5.1979800000000002E-13</c:v>
                      </c:pt>
                      <c:pt idx="14471">
                        <c:v>5.1979800000000002E-13</c:v>
                      </c:pt>
                      <c:pt idx="14472">
                        <c:v>7.2870600000000005E-13</c:v>
                      </c:pt>
                      <c:pt idx="14473">
                        <c:v>7.2870600000000005E-13</c:v>
                      </c:pt>
                      <c:pt idx="14474">
                        <c:v>5.1476499999999998E-13</c:v>
                      </c:pt>
                      <c:pt idx="14475">
                        <c:v>5.1476499999999998E-13</c:v>
                      </c:pt>
                      <c:pt idx="14476">
                        <c:v>5.7150999999999995E-13</c:v>
                      </c:pt>
                      <c:pt idx="14477">
                        <c:v>5.7150999999999995E-13</c:v>
                      </c:pt>
                      <c:pt idx="14478">
                        <c:v>5.8078600000000001E-13</c:v>
                      </c:pt>
                      <c:pt idx="14479">
                        <c:v>5.8078600000000001E-13</c:v>
                      </c:pt>
                      <c:pt idx="14480">
                        <c:v>2.7463000000000001E-12</c:v>
                      </c:pt>
                      <c:pt idx="14481">
                        <c:v>2.7463000000000001E-12</c:v>
                      </c:pt>
                      <c:pt idx="14482">
                        <c:v>8.13483E-13</c:v>
                      </c:pt>
                      <c:pt idx="14483">
                        <c:v>8.13483E-13</c:v>
                      </c:pt>
                      <c:pt idx="14484">
                        <c:v>8.2411099999999998E-13</c:v>
                      </c:pt>
                      <c:pt idx="14485">
                        <c:v>8.2411099999999998E-13</c:v>
                      </c:pt>
                      <c:pt idx="14486">
                        <c:v>5.2490199999999996E-13</c:v>
                      </c:pt>
                      <c:pt idx="14487">
                        <c:v>5.2490199999999996E-13</c:v>
                      </c:pt>
                      <c:pt idx="14488">
                        <c:v>5.7201900000000005E-13</c:v>
                      </c:pt>
                      <c:pt idx="14489">
                        <c:v>5.7201900000000005E-13</c:v>
                      </c:pt>
                      <c:pt idx="14490">
                        <c:v>1.9944899999999999E-11</c:v>
                      </c:pt>
                      <c:pt idx="14491">
                        <c:v>1.9944899999999999E-11</c:v>
                      </c:pt>
                      <c:pt idx="14492">
                        <c:v>8.0457900000000002E-13</c:v>
                      </c:pt>
                      <c:pt idx="14493">
                        <c:v>8.0457900000000002E-13</c:v>
                      </c:pt>
                      <c:pt idx="14494">
                        <c:v>5.4914499999999998E-13</c:v>
                      </c:pt>
                      <c:pt idx="14495">
                        <c:v>5.4914499999999998E-13</c:v>
                      </c:pt>
                      <c:pt idx="14496">
                        <c:v>5.0614900000000005E-13</c:v>
                      </c:pt>
                      <c:pt idx="14497">
                        <c:v>5.0614900000000005E-13</c:v>
                      </c:pt>
                      <c:pt idx="14498">
                        <c:v>5.5588699999999995E-13</c:v>
                      </c:pt>
                      <c:pt idx="14499">
                        <c:v>5.5588699999999995E-13</c:v>
                      </c:pt>
                      <c:pt idx="14500">
                        <c:v>5.31578E-13</c:v>
                      </c:pt>
                      <c:pt idx="14501">
                        <c:v>5.31578E-13</c:v>
                      </c:pt>
                      <c:pt idx="14502">
                        <c:v>6.0440400000000002E-13</c:v>
                      </c:pt>
                      <c:pt idx="14503">
                        <c:v>6.0440400000000002E-13</c:v>
                      </c:pt>
                      <c:pt idx="14504">
                        <c:v>5.5546899999999998E-13</c:v>
                      </c:pt>
                      <c:pt idx="14505">
                        <c:v>5.5546899999999998E-13</c:v>
                      </c:pt>
                      <c:pt idx="14506">
                        <c:v>5.4299399999999998E-13</c:v>
                      </c:pt>
                      <c:pt idx="14507">
                        <c:v>5.4299399999999998E-13</c:v>
                      </c:pt>
                      <c:pt idx="14508">
                        <c:v>5.5429599999999998E-13</c:v>
                      </c:pt>
                      <c:pt idx="14509">
                        <c:v>5.5429599999999998E-13</c:v>
                      </c:pt>
                      <c:pt idx="14510">
                        <c:v>5.09161E-13</c:v>
                      </c:pt>
                      <c:pt idx="14511">
                        <c:v>5.09161E-13</c:v>
                      </c:pt>
                      <c:pt idx="14512">
                        <c:v>5.7080800000000003E-13</c:v>
                      </c:pt>
                      <c:pt idx="14513">
                        <c:v>5.7080800000000003E-13</c:v>
                      </c:pt>
                      <c:pt idx="14514">
                        <c:v>5.06921E-13</c:v>
                      </c:pt>
                      <c:pt idx="14515">
                        <c:v>5.06921E-13</c:v>
                      </c:pt>
                      <c:pt idx="14516">
                        <c:v>6.1917600000000001E-13</c:v>
                      </c:pt>
                      <c:pt idx="14517">
                        <c:v>6.1917600000000001E-13</c:v>
                      </c:pt>
                      <c:pt idx="14518">
                        <c:v>6.1308299999999996E-13</c:v>
                      </c:pt>
                      <c:pt idx="14519">
                        <c:v>6.1308299999999996E-13</c:v>
                      </c:pt>
                      <c:pt idx="14520">
                        <c:v>5.3051300000000004E-13</c:v>
                      </c:pt>
                      <c:pt idx="14521">
                        <c:v>5.3051300000000004E-13</c:v>
                      </c:pt>
                      <c:pt idx="14522">
                        <c:v>5.8782400000000002E-12</c:v>
                      </c:pt>
                      <c:pt idx="14523">
                        <c:v>5.8782400000000002E-12</c:v>
                      </c:pt>
                      <c:pt idx="14524">
                        <c:v>5.4659300000000001E-13</c:v>
                      </c:pt>
                      <c:pt idx="14525">
                        <c:v>5.4659300000000001E-13</c:v>
                      </c:pt>
                      <c:pt idx="14526">
                        <c:v>1.32788E-12</c:v>
                      </c:pt>
                      <c:pt idx="14527">
                        <c:v>1.32788E-12</c:v>
                      </c:pt>
                      <c:pt idx="14528">
                        <c:v>7.74146E-13</c:v>
                      </c:pt>
                      <c:pt idx="14529">
                        <c:v>7.74146E-13</c:v>
                      </c:pt>
                      <c:pt idx="14530">
                        <c:v>5.8353800000000001E-13</c:v>
                      </c:pt>
                      <c:pt idx="14531">
                        <c:v>5.8353800000000001E-13</c:v>
                      </c:pt>
                      <c:pt idx="14532">
                        <c:v>5.6428499999999995E-13</c:v>
                      </c:pt>
                      <c:pt idx="14533">
                        <c:v>5.6428499999999995E-13</c:v>
                      </c:pt>
                      <c:pt idx="14534">
                        <c:v>5.5240299999999996E-13</c:v>
                      </c:pt>
                      <c:pt idx="14535">
                        <c:v>5.5240299999999996E-13</c:v>
                      </c:pt>
                      <c:pt idx="14536">
                        <c:v>5.2083700000000002E-13</c:v>
                      </c:pt>
                      <c:pt idx="14537">
                        <c:v>5.2083700000000002E-13</c:v>
                      </c:pt>
                      <c:pt idx="14538">
                        <c:v>8.6497900000000004E-13</c:v>
                      </c:pt>
                      <c:pt idx="14539">
                        <c:v>8.6497900000000004E-13</c:v>
                      </c:pt>
                      <c:pt idx="14540">
                        <c:v>5.62312E-13</c:v>
                      </c:pt>
                      <c:pt idx="14541">
                        <c:v>5.62312E-13</c:v>
                      </c:pt>
                      <c:pt idx="14542">
                        <c:v>5.32366E-13</c:v>
                      </c:pt>
                      <c:pt idx="14543">
                        <c:v>5.32366E-13</c:v>
                      </c:pt>
                      <c:pt idx="14544">
                        <c:v>5.5321000000000002E-13</c:v>
                      </c:pt>
                      <c:pt idx="14545">
                        <c:v>5.5321000000000002E-13</c:v>
                      </c:pt>
                      <c:pt idx="14546">
                        <c:v>5.4987800000000003E-13</c:v>
                      </c:pt>
                      <c:pt idx="14547">
                        <c:v>5.4987800000000003E-13</c:v>
                      </c:pt>
                      <c:pt idx="14548">
                        <c:v>5.7692899999999997E-13</c:v>
                      </c:pt>
                      <c:pt idx="14549">
                        <c:v>5.7692899999999997E-13</c:v>
                      </c:pt>
                      <c:pt idx="14550">
                        <c:v>5.7083900000000005E-13</c:v>
                      </c:pt>
                      <c:pt idx="14551">
                        <c:v>5.7083900000000005E-13</c:v>
                      </c:pt>
                      <c:pt idx="14552">
                        <c:v>5.4373400000000003E-13</c:v>
                      </c:pt>
                      <c:pt idx="14553">
                        <c:v>5.4373400000000003E-13</c:v>
                      </c:pt>
                      <c:pt idx="14554">
                        <c:v>5.1754599999999996E-13</c:v>
                      </c:pt>
                      <c:pt idx="14555">
                        <c:v>5.1754599999999996E-13</c:v>
                      </c:pt>
                      <c:pt idx="14556">
                        <c:v>6.4246900000000005E-10</c:v>
                      </c:pt>
                      <c:pt idx="14557">
                        <c:v>6.4246900000000005E-10</c:v>
                      </c:pt>
                      <c:pt idx="14558">
                        <c:v>1.5339600000000001E-12</c:v>
                      </c:pt>
                      <c:pt idx="14559">
                        <c:v>1.5339600000000001E-12</c:v>
                      </c:pt>
                      <c:pt idx="14560">
                        <c:v>5.3467200000000003E-13</c:v>
                      </c:pt>
                      <c:pt idx="14561">
                        <c:v>5.3467200000000003E-13</c:v>
                      </c:pt>
                      <c:pt idx="14562">
                        <c:v>2.6600899999999998E-12</c:v>
                      </c:pt>
                      <c:pt idx="14563">
                        <c:v>2.6600899999999998E-12</c:v>
                      </c:pt>
                      <c:pt idx="14564">
                        <c:v>2.07202E-11</c:v>
                      </c:pt>
                      <c:pt idx="14565">
                        <c:v>2.07202E-11</c:v>
                      </c:pt>
                      <c:pt idx="14566">
                        <c:v>4.7798400000000004E-13</c:v>
                      </c:pt>
                      <c:pt idx="14567">
                        <c:v>4.7798400000000004E-13</c:v>
                      </c:pt>
                      <c:pt idx="14568">
                        <c:v>4.8874399999999998E-13</c:v>
                      </c:pt>
                      <c:pt idx="14569">
                        <c:v>4.8874399999999998E-13</c:v>
                      </c:pt>
                      <c:pt idx="14570">
                        <c:v>4.6626800000000005E-13</c:v>
                      </c:pt>
                      <c:pt idx="14571">
                        <c:v>4.6626800000000005E-13</c:v>
                      </c:pt>
                      <c:pt idx="14572">
                        <c:v>5.5836400000000004E-13</c:v>
                      </c:pt>
                      <c:pt idx="14573">
                        <c:v>5.5836400000000004E-13</c:v>
                      </c:pt>
                      <c:pt idx="14574">
                        <c:v>4.9265700000000003E-13</c:v>
                      </c:pt>
                      <c:pt idx="14575">
                        <c:v>4.9265700000000003E-13</c:v>
                      </c:pt>
                      <c:pt idx="14576">
                        <c:v>2.4105900000000001E-12</c:v>
                      </c:pt>
                      <c:pt idx="14577">
                        <c:v>2.4105900000000001E-12</c:v>
                      </c:pt>
                      <c:pt idx="14578">
                        <c:v>5.5449900000000004E-13</c:v>
                      </c:pt>
                      <c:pt idx="14579">
                        <c:v>5.5449900000000004E-13</c:v>
                      </c:pt>
                      <c:pt idx="14580">
                        <c:v>5.4297100000000003E-13</c:v>
                      </c:pt>
                      <c:pt idx="14581">
                        <c:v>5.4297100000000003E-13</c:v>
                      </c:pt>
                      <c:pt idx="14582">
                        <c:v>5.05801E-13</c:v>
                      </c:pt>
                      <c:pt idx="14583">
                        <c:v>5.05801E-13</c:v>
                      </c:pt>
                      <c:pt idx="14584">
                        <c:v>5.2263900000000001E-13</c:v>
                      </c:pt>
                      <c:pt idx="14585">
                        <c:v>5.2263900000000001E-13</c:v>
                      </c:pt>
                      <c:pt idx="14586">
                        <c:v>5.0491300000000003E-13</c:v>
                      </c:pt>
                      <c:pt idx="14587">
                        <c:v>5.0491300000000003E-13</c:v>
                      </c:pt>
                      <c:pt idx="14588">
                        <c:v>5.6755800000000001E-13</c:v>
                      </c:pt>
                      <c:pt idx="14589">
                        <c:v>5.6755800000000001E-13</c:v>
                      </c:pt>
                      <c:pt idx="14590">
                        <c:v>5.0464999999999998E-13</c:v>
                      </c:pt>
                      <c:pt idx="14591">
                        <c:v>5.0464999999999998E-13</c:v>
                      </c:pt>
                      <c:pt idx="14592">
                        <c:v>5.7925200000000002E-13</c:v>
                      </c:pt>
                      <c:pt idx="14593">
                        <c:v>5.7925200000000002E-13</c:v>
                      </c:pt>
                      <c:pt idx="14594">
                        <c:v>4.9782799999999997E-13</c:v>
                      </c:pt>
                      <c:pt idx="14595">
                        <c:v>4.9782799999999997E-13</c:v>
                      </c:pt>
                      <c:pt idx="14596">
                        <c:v>4.8413200000000002E-13</c:v>
                      </c:pt>
                      <c:pt idx="14597">
                        <c:v>4.8413200000000002E-13</c:v>
                      </c:pt>
                      <c:pt idx="14598">
                        <c:v>5.2752999999999997E-13</c:v>
                      </c:pt>
                      <c:pt idx="14599">
                        <c:v>5.2752999999999997E-13</c:v>
                      </c:pt>
                      <c:pt idx="14600">
                        <c:v>5.2372099999999999E-13</c:v>
                      </c:pt>
                      <c:pt idx="14601">
                        <c:v>5.2372099999999999E-13</c:v>
                      </c:pt>
                      <c:pt idx="14602">
                        <c:v>5.4151399999999997E-13</c:v>
                      </c:pt>
                      <c:pt idx="14603">
                        <c:v>5.4151399999999997E-13</c:v>
                      </c:pt>
                      <c:pt idx="14604">
                        <c:v>5.2134799999999995E-13</c:v>
                      </c:pt>
                      <c:pt idx="14605">
                        <c:v>5.2134799999999995E-13</c:v>
                      </c:pt>
                      <c:pt idx="14606">
                        <c:v>4.9439900000000002E-13</c:v>
                      </c:pt>
                      <c:pt idx="14607">
                        <c:v>4.9439900000000002E-13</c:v>
                      </c:pt>
                      <c:pt idx="14608">
                        <c:v>5.4053000000000002E-13</c:v>
                      </c:pt>
                      <c:pt idx="14609">
                        <c:v>5.4053000000000002E-13</c:v>
                      </c:pt>
                      <c:pt idx="14610">
                        <c:v>5.38916E-13</c:v>
                      </c:pt>
                      <c:pt idx="14611">
                        <c:v>5.38916E-13</c:v>
                      </c:pt>
                      <c:pt idx="14612">
                        <c:v>5.1582700000000002E-13</c:v>
                      </c:pt>
                      <c:pt idx="14613">
                        <c:v>5.1582700000000002E-13</c:v>
                      </c:pt>
                      <c:pt idx="14614">
                        <c:v>5.0853999999999997E-13</c:v>
                      </c:pt>
                      <c:pt idx="14615">
                        <c:v>5.0853999999999997E-13</c:v>
                      </c:pt>
                      <c:pt idx="14616">
                        <c:v>5.1428300000000002E-13</c:v>
                      </c:pt>
                      <c:pt idx="14617">
                        <c:v>5.1428300000000002E-13</c:v>
                      </c:pt>
                      <c:pt idx="14618">
                        <c:v>5.2696499999999997E-13</c:v>
                      </c:pt>
                      <c:pt idx="14619">
                        <c:v>5.2696499999999997E-13</c:v>
                      </c:pt>
                      <c:pt idx="14620">
                        <c:v>5.4643599999999995E-13</c:v>
                      </c:pt>
                      <c:pt idx="14621">
                        <c:v>5.4643599999999995E-13</c:v>
                      </c:pt>
                      <c:pt idx="14622">
                        <c:v>5.3327000000000001E-13</c:v>
                      </c:pt>
                      <c:pt idx="14623">
                        <c:v>5.3327000000000001E-13</c:v>
                      </c:pt>
                      <c:pt idx="14624">
                        <c:v>4.7389899999999996E-13</c:v>
                      </c:pt>
                      <c:pt idx="14625">
                        <c:v>4.7389899999999996E-13</c:v>
                      </c:pt>
                      <c:pt idx="14626">
                        <c:v>5.4587600000000001E-13</c:v>
                      </c:pt>
                      <c:pt idx="14627">
                        <c:v>5.4587600000000001E-13</c:v>
                      </c:pt>
                      <c:pt idx="14628">
                        <c:v>5.26759E-13</c:v>
                      </c:pt>
                      <c:pt idx="14629">
                        <c:v>5.26759E-13</c:v>
                      </c:pt>
                      <c:pt idx="14630">
                        <c:v>4.8143E-13</c:v>
                      </c:pt>
                      <c:pt idx="14631">
                        <c:v>4.8143E-13</c:v>
                      </c:pt>
                      <c:pt idx="14632">
                        <c:v>5.4619000000000002E-13</c:v>
                      </c:pt>
                      <c:pt idx="14633">
                        <c:v>5.4619000000000002E-13</c:v>
                      </c:pt>
                      <c:pt idx="14634">
                        <c:v>8.5966300000000001E-13</c:v>
                      </c:pt>
                      <c:pt idx="14635">
                        <c:v>8.5966300000000001E-13</c:v>
                      </c:pt>
                      <c:pt idx="14636">
                        <c:v>5.1275700000000001E-13</c:v>
                      </c:pt>
                      <c:pt idx="14637">
                        <c:v>5.1275700000000001E-13</c:v>
                      </c:pt>
                      <c:pt idx="14638">
                        <c:v>5.3457000000000001E-13</c:v>
                      </c:pt>
                      <c:pt idx="14639">
                        <c:v>5.3457000000000001E-13</c:v>
                      </c:pt>
                      <c:pt idx="14640">
                        <c:v>5.1243999999999999E-13</c:v>
                      </c:pt>
                      <c:pt idx="14641">
                        <c:v>5.1243999999999999E-13</c:v>
                      </c:pt>
                      <c:pt idx="14642">
                        <c:v>5.2424399999999998E-13</c:v>
                      </c:pt>
                      <c:pt idx="14643">
                        <c:v>5.2424399999999998E-13</c:v>
                      </c:pt>
                      <c:pt idx="14644">
                        <c:v>5.0736100000000004E-13</c:v>
                      </c:pt>
                      <c:pt idx="14645">
                        <c:v>5.0736100000000004E-13</c:v>
                      </c:pt>
                      <c:pt idx="14646">
                        <c:v>4.9803699999999995E-13</c:v>
                      </c:pt>
                      <c:pt idx="14647">
                        <c:v>4.9803699999999995E-13</c:v>
                      </c:pt>
                      <c:pt idx="14648">
                        <c:v>4.9371000000000002E-13</c:v>
                      </c:pt>
                      <c:pt idx="14649">
                        <c:v>4.9371000000000002E-13</c:v>
                      </c:pt>
                      <c:pt idx="14650">
                        <c:v>4.8606299999999997E-13</c:v>
                      </c:pt>
                      <c:pt idx="14651">
                        <c:v>4.8606299999999997E-13</c:v>
                      </c:pt>
                      <c:pt idx="14652">
                        <c:v>4.9183400000000002E-13</c:v>
                      </c:pt>
                      <c:pt idx="14653">
                        <c:v>4.9183400000000002E-13</c:v>
                      </c:pt>
                      <c:pt idx="14654">
                        <c:v>4.8181100000000002E-13</c:v>
                      </c:pt>
                      <c:pt idx="14655">
                        <c:v>4.8181100000000002E-13</c:v>
                      </c:pt>
                      <c:pt idx="14656">
                        <c:v>4.50221E-13</c:v>
                      </c:pt>
                      <c:pt idx="14657">
                        <c:v>4.50221E-13</c:v>
                      </c:pt>
                      <c:pt idx="14658">
                        <c:v>4.7619000000000001E-13</c:v>
                      </c:pt>
                      <c:pt idx="14659">
                        <c:v>4.7619000000000001E-13</c:v>
                      </c:pt>
                      <c:pt idx="14660">
                        <c:v>5.1737400000000003E-13</c:v>
                      </c:pt>
                      <c:pt idx="14661">
                        <c:v>5.1737400000000003E-13</c:v>
                      </c:pt>
                      <c:pt idx="14662">
                        <c:v>5.1876300000000002E-13</c:v>
                      </c:pt>
                      <c:pt idx="14663">
                        <c:v>5.1876300000000002E-13</c:v>
                      </c:pt>
                      <c:pt idx="14664">
                        <c:v>5.2892300000000005E-13</c:v>
                      </c:pt>
                      <c:pt idx="14665">
                        <c:v>5.2892300000000005E-13</c:v>
                      </c:pt>
                      <c:pt idx="14666">
                        <c:v>5.0210299999999997E-13</c:v>
                      </c:pt>
                      <c:pt idx="14667">
                        <c:v>5.0210299999999997E-13</c:v>
                      </c:pt>
                      <c:pt idx="14668">
                        <c:v>5.5641800000000002E-13</c:v>
                      </c:pt>
                      <c:pt idx="14669">
                        <c:v>5.5641800000000002E-13</c:v>
                      </c:pt>
                      <c:pt idx="14670">
                        <c:v>5.2362299999999996E-13</c:v>
                      </c:pt>
                      <c:pt idx="14671">
                        <c:v>5.2362299999999996E-13</c:v>
                      </c:pt>
                      <c:pt idx="14672">
                        <c:v>4.9953300000000001E-13</c:v>
                      </c:pt>
                      <c:pt idx="14673">
                        <c:v>4.9953300000000001E-13</c:v>
                      </c:pt>
                      <c:pt idx="14674">
                        <c:v>5.2932600000000004E-13</c:v>
                      </c:pt>
                      <c:pt idx="14675">
                        <c:v>5.2932600000000004E-13</c:v>
                      </c:pt>
                      <c:pt idx="14676">
                        <c:v>5.4799900000000002E-13</c:v>
                      </c:pt>
                      <c:pt idx="14677">
                        <c:v>5.4799900000000002E-13</c:v>
                      </c:pt>
                      <c:pt idx="14678">
                        <c:v>5.6802000000000004E-13</c:v>
                      </c:pt>
                      <c:pt idx="14679">
                        <c:v>5.6802000000000004E-13</c:v>
                      </c:pt>
                      <c:pt idx="14680">
                        <c:v>5.0062899999999999E-13</c:v>
                      </c:pt>
                      <c:pt idx="14681">
                        <c:v>5.0062899999999999E-13</c:v>
                      </c:pt>
                      <c:pt idx="14682">
                        <c:v>5.3836100000000001E-13</c:v>
                      </c:pt>
                      <c:pt idx="14683">
                        <c:v>5.3836100000000001E-13</c:v>
                      </c:pt>
                      <c:pt idx="14684">
                        <c:v>5.0139500000000001E-13</c:v>
                      </c:pt>
                      <c:pt idx="14685">
                        <c:v>5.0139500000000001E-13</c:v>
                      </c:pt>
                      <c:pt idx="14686">
                        <c:v>5.2287100000000004E-13</c:v>
                      </c:pt>
                      <c:pt idx="14687">
                        <c:v>5.2287100000000004E-13</c:v>
                      </c:pt>
                      <c:pt idx="14688">
                        <c:v>5.0755300000000001E-13</c:v>
                      </c:pt>
                      <c:pt idx="14689">
                        <c:v>5.0755300000000001E-13</c:v>
                      </c:pt>
                      <c:pt idx="14690">
                        <c:v>5.7556700000000003E-13</c:v>
                      </c:pt>
                      <c:pt idx="14691">
                        <c:v>5.7556700000000003E-13</c:v>
                      </c:pt>
                      <c:pt idx="14692">
                        <c:v>5.4035099999999999E-13</c:v>
                      </c:pt>
                      <c:pt idx="14693">
                        <c:v>5.4035099999999999E-13</c:v>
                      </c:pt>
                      <c:pt idx="14694">
                        <c:v>4.6685500000000003E-13</c:v>
                      </c:pt>
                      <c:pt idx="14695">
                        <c:v>4.6685500000000003E-13</c:v>
                      </c:pt>
                      <c:pt idx="14696">
                        <c:v>4.5527199999999998E-13</c:v>
                      </c:pt>
                      <c:pt idx="14697">
                        <c:v>4.5527199999999998E-13</c:v>
                      </c:pt>
                      <c:pt idx="14698">
                        <c:v>4.8830699999999995E-13</c:v>
                      </c:pt>
                      <c:pt idx="14699">
                        <c:v>4.8830699999999995E-13</c:v>
                      </c:pt>
                      <c:pt idx="14700">
                        <c:v>5.2758299999999997E-13</c:v>
                      </c:pt>
                      <c:pt idx="14701">
                        <c:v>5.2758299999999997E-13</c:v>
                      </c:pt>
                      <c:pt idx="14702">
                        <c:v>4.8410499999999999E-13</c:v>
                      </c:pt>
                      <c:pt idx="14703">
                        <c:v>4.8410499999999999E-13</c:v>
                      </c:pt>
                      <c:pt idx="14704">
                        <c:v>5.1161100000000005E-13</c:v>
                      </c:pt>
                      <c:pt idx="14705">
                        <c:v>5.1161100000000005E-13</c:v>
                      </c:pt>
                      <c:pt idx="14706">
                        <c:v>5.0477600000000001E-13</c:v>
                      </c:pt>
                      <c:pt idx="14707">
                        <c:v>5.0477600000000001E-13</c:v>
                      </c:pt>
                      <c:pt idx="14708">
                        <c:v>7.80124E-13</c:v>
                      </c:pt>
                      <c:pt idx="14709">
                        <c:v>7.80124E-13</c:v>
                      </c:pt>
                      <c:pt idx="14710">
                        <c:v>4.74424E-13</c:v>
                      </c:pt>
                      <c:pt idx="14711">
                        <c:v>4.74424E-13</c:v>
                      </c:pt>
                      <c:pt idx="14712">
                        <c:v>5.0433300000000005E-13</c:v>
                      </c:pt>
                      <c:pt idx="14713">
                        <c:v>5.0433300000000005E-13</c:v>
                      </c:pt>
                      <c:pt idx="14714">
                        <c:v>5.4451999999999999E-13</c:v>
                      </c:pt>
                      <c:pt idx="14715">
                        <c:v>5.4451999999999999E-13</c:v>
                      </c:pt>
                      <c:pt idx="14716">
                        <c:v>7.1925399999999998E-13</c:v>
                      </c:pt>
                      <c:pt idx="14717">
                        <c:v>7.1925399999999998E-13</c:v>
                      </c:pt>
                      <c:pt idx="14718">
                        <c:v>5.15107E-13</c:v>
                      </c:pt>
                      <c:pt idx="14719">
                        <c:v>5.15107E-13</c:v>
                      </c:pt>
                      <c:pt idx="14720">
                        <c:v>8.5789900000000004E-13</c:v>
                      </c:pt>
                      <c:pt idx="14721">
                        <c:v>8.5789900000000004E-13</c:v>
                      </c:pt>
                      <c:pt idx="14722">
                        <c:v>4.82345E-13</c:v>
                      </c:pt>
                      <c:pt idx="14723">
                        <c:v>4.82345E-13</c:v>
                      </c:pt>
                      <c:pt idx="14724">
                        <c:v>5.2417399999999996E-13</c:v>
                      </c:pt>
                      <c:pt idx="14725">
                        <c:v>5.2417399999999996E-13</c:v>
                      </c:pt>
                      <c:pt idx="14726">
                        <c:v>4.9773299999999996E-13</c:v>
                      </c:pt>
                      <c:pt idx="14727">
                        <c:v>4.9773299999999996E-13</c:v>
                      </c:pt>
                      <c:pt idx="14728">
                        <c:v>5.2383799999999997E-13</c:v>
                      </c:pt>
                      <c:pt idx="14729">
                        <c:v>5.2383799999999997E-13</c:v>
                      </c:pt>
                      <c:pt idx="14730">
                        <c:v>5.8098199999999996E-13</c:v>
                      </c:pt>
                      <c:pt idx="14731">
                        <c:v>5.8098199999999996E-13</c:v>
                      </c:pt>
                      <c:pt idx="14732">
                        <c:v>4.6773399999999995E-13</c:v>
                      </c:pt>
                      <c:pt idx="14733">
                        <c:v>4.6773399999999995E-13</c:v>
                      </c:pt>
                      <c:pt idx="14734">
                        <c:v>5.1195800000000003E-13</c:v>
                      </c:pt>
                      <c:pt idx="14735">
                        <c:v>5.1195800000000003E-13</c:v>
                      </c:pt>
                      <c:pt idx="14736">
                        <c:v>5.2098900000000001E-13</c:v>
                      </c:pt>
                      <c:pt idx="14737">
                        <c:v>5.2098900000000001E-13</c:v>
                      </c:pt>
                      <c:pt idx="14738">
                        <c:v>5.1338600000000001E-13</c:v>
                      </c:pt>
                      <c:pt idx="14739">
                        <c:v>5.1338600000000001E-13</c:v>
                      </c:pt>
                      <c:pt idx="14740">
                        <c:v>4.7631199999999996E-13</c:v>
                      </c:pt>
                      <c:pt idx="14741">
                        <c:v>4.7631199999999996E-13</c:v>
                      </c:pt>
                      <c:pt idx="14742">
                        <c:v>5.1189800000000003E-13</c:v>
                      </c:pt>
                      <c:pt idx="14743">
                        <c:v>5.1189800000000003E-13</c:v>
                      </c:pt>
                      <c:pt idx="14744">
                        <c:v>5.3621300000000001E-13</c:v>
                      </c:pt>
                      <c:pt idx="14745">
                        <c:v>5.3621300000000001E-13</c:v>
                      </c:pt>
                      <c:pt idx="14746">
                        <c:v>9.4563499999999994E-13</c:v>
                      </c:pt>
                      <c:pt idx="14747">
                        <c:v>9.4563499999999994E-13</c:v>
                      </c:pt>
                      <c:pt idx="14748">
                        <c:v>1.62305E-12</c:v>
                      </c:pt>
                      <c:pt idx="14749">
                        <c:v>1.62305E-12</c:v>
                      </c:pt>
                      <c:pt idx="14750">
                        <c:v>5.2550199999999998E-13</c:v>
                      </c:pt>
                      <c:pt idx="14751">
                        <c:v>5.2550199999999998E-13</c:v>
                      </c:pt>
                      <c:pt idx="14752">
                        <c:v>8.6110700000000004E-13</c:v>
                      </c:pt>
                      <c:pt idx="14753">
                        <c:v>8.6110700000000004E-13</c:v>
                      </c:pt>
                      <c:pt idx="14754">
                        <c:v>6.7348500000000003E-13</c:v>
                      </c:pt>
                      <c:pt idx="14755">
                        <c:v>6.7348500000000003E-13</c:v>
                      </c:pt>
                      <c:pt idx="14756">
                        <c:v>2.19424E-11</c:v>
                      </c:pt>
                      <c:pt idx="14757">
                        <c:v>2.19424E-11</c:v>
                      </c:pt>
                      <c:pt idx="14758">
                        <c:v>6.5727500000000004E-13</c:v>
                      </c:pt>
                      <c:pt idx="14759">
                        <c:v>6.5727500000000004E-13</c:v>
                      </c:pt>
                      <c:pt idx="14760">
                        <c:v>5.5616199999999997E-13</c:v>
                      </c:pt>
                      <c:pt idx="14761">
                        <c:v>5.5616199999999997E-13</c:v>
                      </c:pt>
                      <c:pt idx="14762">
                        <c:v>5.4997499999999999E-13</c:v>
                      </c:pt>
                      <c:pt idx="14763">
                        <c:v>5.4997499999999999E-13</c:v>
                      </c:pt>
                      <c:pt idx="14764">
                        <c:v>4.9657500000000003E-13</c:v>
                      </c:pt>
                      <c:pt idx="14765">
                        <c:v>4.9657500000000003E-13</c:v>
                      </c:pt>
                      <c:pt idx="14766">
                        <c:v>5.1179099999999995E-13</c:v>
                      </c:pt>
                      <c:pt idx="14767">
                        <c:v>5.1179099999999995E-13</c:v>
                      </c:pt>
                      <c:pt idx="14768">
                        <c:v>4.9667899999999999E-13</c:v>
                      </c:pt>
                      <c:pt idx="14769">
                        <c:v>4.9667899999999999E-13</c:v>
                      </c:pt>
                      <c:pt idx="14770">
                        <c:v>5.0318600000000001E-13</c:v>
                      </c:pt>
                      <c:pt idx="14771">
                        <c:v>5.0318600000000001E-13</c:v>
                      </c:pt>
                      <c:pt idx="14772">
                        <c:v>5.1535599999999995E-13</c:v>
                      </c:pt>
                      <c:pt idx="14773">
                        <c:v>5.1535599999999995E-13</c:v>
                      </c:pt>
                      <c:pt idx="14774">
                        <c:v>4.9561800000000002E-13</c:v>
                      </c:pt>
                      <c:pt idx="14775">
                        <c:v>4.9561800000000002E-13</c:v>
                      </c:pt>
                      <c:pt idx="14776">
                        <c:v>4.8593499999999999E-13</c:v>
                      </c:pt>
                      <c:pt idx="14777">
                        <c:v>4.8593499999999999E-13</c:v>
                      </c:pt>
                      <c:pt idx="14778">
                        <c:v>1.06736E-12</c:v>
                      </c:pt>
                      <c:pt idx="14779">
                        <c:v>1.06736E-12</c:v>
                      </c:pt>
                      <c:pt idx="14780">
                        <c:v>6.7900400000000002E-13</c:v>
                      </c:pt>
                      <c:pt idx="14781">
                        <c:v>6.7900400000000002E-13</c:v>
                      </c:pt>
                      <c:pt idx="14782">
                        <c:v>5.4318700000000002E-13</c:v>
                      </c:pt>
                      <c:pt idx="14783">
                        <c:v>5.4318700000000002E-13</c:v>
                      </c:pt>
                      <c:pt idx="14784">
                        <c:v>5.1155900000000002E-13</c:v>
                      </c:pt>
                      <c:pt idx="14785">
                        <c:v>5.1155900000000002E-13</c:v>
                      </c:pt>
                      <c:pt idx="14786">
                        <c:v>4.5627499999999999E-13</c:v>
                      </c:pt>
                      <c:pt idx="14787">
                        <c:v>4.5627499999999999E-13</c:v>
                      </c:pt>
                      <c:pt idx="14788">
                        <c:v>5.0569599999999997E-13</c:v>
                      </c:pt>
                      <c:pt idx="14789">
                        <c:v>5.0569599999999997E-13</c:v>
                      </c:pt>
                      <c:pt idx="14790">
                        <c:v>5.2867399999999999E-13</c:v>
                      </c:pt>
                      <c:pt idx="14791">
                        <c:v>5.2867399999999999E-13</c:v>
                      </c:pt>
                      <c:pt idx="14792">
                        <c:v>5.3015700000000002E-13</c:v>
                      </c:pt>
                      <c:pt idx="14793">
                        <c:v>5.3015700000000002E-13</c:v>
                      </c:pt>
                      <c:pt idx="14794">
                        <c:v>5.1006000000000005E-13</c:v>
                      </c:pt>
                      <c:pt idx="14795">
                        <c:v>5.1006000000000005E-13</c:v>
                      </c:pt>
                      <c:pt idx="14796">
                        <c:v>7.7153000000000005E-13</c:v>
                      </c:pt>
                      <c:pt idx="14797">
                        <c:v>7.7153000000000005E-13</c:v>
                      </c:pt>
                      <c:pt idx="14798">
                        <c:v>1.2304999999999999E-13</c:v>
                      </c:pt>
                      <c:pt idx="14799">
                        <c:v>1.2304999999999999E-13</c:v>
                      </c:pt>
                      <c:pt idx="14800">
                        <c:v>1.34343E-13</c:v>
                      </c:pt>
                      <c:pt idx="14801">
                        <c:v>1.34343E-13</c:v>
                      </c:pt>
                      <c:pt idx="14802">
                        <c:v>1.4141400000000001E-13</c:v>
                      </c:pt>
                      <c:pt idx="14803">
                        <c:v>1.4141400000000001E-13</c:v>
                      </c:pt>
                      <c:pt idx="14804">
                        <c:v>1.3780299999999999E-13</c:v>
                      </c:pt>
                      <c:pt idx="14805">
                        <c:v>1.3780299999999999E-13</c:v>
                      </c:pt>
                      <c:pt idx="14806">
                        <c:v>5.0647800000000004E-13</c:v>
                      </c:pt>
                      <c:pt idx="14807">
                        <c:v>5.0647800000000004E-13</c:v>
                      </c:pt>
                      <c:pt idx="14808">
                        <c:v>2.10801E-12</c:v>
                      </c:pt>
                      <c:pt idx="14809">
                        <c:v>2.10801E-12</c:v>
                      </c:pt>
                      <c:pt idx="14810">
                        <c:v>1.3563899999999999E-13</c:v>
                      </c:pt>
                      <c:pt idx="14811">
                        <c:v>1.3563899999999999E-13</c:v>
                      </c:pt>
                      <c:pt idx="14812">
                        <c:v>2.0388700000000002E-12</c:v>
                      </c:pt>
                      <c:pt idx="14813">
                        <c:v>2.0388700000000002E-12</c:v>
                      </c:pt>
                      <c:pt idx="14814">
                        <c:v>1.30022E-13</c:v>
                      </c:pt>
                      <c:pt idx="14815">
                        <c:v>1.30022E-13</c:v>
                      </c:pt>
                      <c:pt idx="14816">
                        <c:v>1.35684E-13</c:v>
                      </c:pt>
                      <c:pt idx="14817">
                        <c:v>1.35684E-13</c:v>
                      </c:pt>
                      <c:pt idx="14818">
                        <c:v>1.4247299999999999E-13</c:v>
                      </c:pt>
                      <c:pt idx="14819">
                        <c:v>1.4247299999999999E-13</c:v>
                      </c:pt>
                      <c:pt idx="14820">
                        <c:v>1.3665E-13</c:v>
                      </c:pt>
                      <c:pt idx="14821">
                        <c:v>1.3665E-13</c:v>
                      </c:pt>
                      <c:pt idx="14822">
                        <c:v>3.9964300000000002E-13</c:v>
                      </c:pt>
                      <c:pt idx="14823">
                        <c:v>3.9964300000000002E-13</c:v>
                      </c:pt>
                      <c:pt idx="14824">
                        <c:v>1.4267699999999999E-13</c:v>
                      </c:pt>
                      <c:pt idx="14825">
                        <c:v>1.4267699999999999E-13</c:v>
                      </c:pt>
                      <c:pt idx="14826">
                        <c:v>1.41721E-13</c:v>
                      </c:pt>
                      <c:pt idx="14827">
                        <c:v>1.41721E-13</c:v>
                      </c:pt>
                      <c:pt idx="14828">
                        <c:v>2.4288699999999999E-12</c:v>
                      </c:pt>
                      <c:pt idx="14829">
                        <c:v>2.4288699999999999E-12</c:v>
                      </c:pt>
                      <c:pt idx="14830">
                        <c:v>5.3716200000000005E-13</c:v>
                      </c:pt>
                      <c:pt idx="14831">
                        <c:v>5.3716200000000005E-13</c:v>
                      </c:pt>
                      <c:pt idx="14832">
                        <c:v>1.4017500000000001E-13</c:v>
                      </c:pt>
                      <c:pt idx="14833">
                        <c:v>1.4017500000000001E-13</c:v>
                      </c:pt>
                      <c:pt idx="14834">
                        <c:v>1.39791E-13</c:v>
                      </c:pt>
                      <c:pt idx="14835">
                        <c:v>1.39791E-13</c:v>
                      </c:pt>
                      <c:pt idx="14836">
                        <c:v>1.2815799999999999E-13</c:v>
                      </c:pt>
                      <c:pt idx="14837">
                        <c:v>1.2815799999999999E-13</c:v>
                      </c:pt>
                      <c:pt idx="14838">
                        <c:v>1.38301E-13</c:v>
                      </c:pt>
                      <c:pt idx="14839">
                        <c:v>1.38301E-13</c:v>
                      </c:pt>
                      <c:pt idx="14840">
                        <c:v>1.3432299999999999E-13</c:v>
                      </c:pt>
                      <c:pt idx="14841">
                        <c:v>1.3432299999999999E-13</c:v>
                      </c:pt>
                      <c:pt idx="14842">
                        <c:v>1.39746E-13</c:v>
                      </c:pt>
                      <c:pt idx="14843">
                        <c:v>1.39746E-13</c:v>
                      </c:pt>
                      <c:pt idx="14844">
                        <c:v>2.4315900000000001E-12</c:v>
                      </c:pt>
                      <c:pt idx="14845">
                        <c:v>2.4315900000000001E-12</c:v>
                      </c:pt>
                      <c:pt idx="14846">
                        <c:v>1.3108399999999999E-13</c:v>
                      </c:pt>
                      <c:pt idx="14847">
                        <c:v>1.3108399999999999E-13</c:v>
                      </c:pt>
                      <c:pt idx="14848">
                        <c:v>1.4564199999999999E-13</c:v>
                      </c:pt>
                      <c:pt idx="14849">
                        <c:v>1.4564199999999999E-13</c:v>
                      </c:pt>
                      <c:pt idx="14850">
                        <c:v>6.7227099999999999E-13</c:v>
                      </c:pt>
                      <c:pt idx="14851">
                        <c:v>6.7227099999999999E-13</c:v>
                      </c:pt>
                      <c:pt idx="14852">
                        <c:v>3.2209399999999998E-13</c:v>
                      </c:pt>
                      <c:pt idx="14853">
                        <c:v>3.2209399999999998E-13</c:v>
                      </c:pt>
                      <c:pt idx="14854">
                        <c:v>1.39412E-13</c:v>
                      </c:pt>
                      <c:pt idx="14855">
                        <c:v>1.39412E-13</c:v>
                      </c:pt>
                      <c:pt idx="14856">
                        <c:v>2.1164499999999999E-12</c:v>
                      </c:pt>
                      <c:pt idx="14857">
                        <c:v>2.1164499999999999E-12</c:v>
                      </c:pt>
                      <c:pt idx="14858">
                        <c:v>1.44816E-13</c:v>
                      </c:pt>
                      <c:pt idx="14859">
                        <c:v>1.44816E-13</c:v>
                      </c:pt>
                      <c:pt idx="14860">
                        <c:v>1.4556900000000001E-13</c:v>
                      </c:pt>
                      <c:pt idx="14861">
                        <c:v>1.4556900000000001E-13</c:v>
                      </c:pt>
                      <c:pt idx="14862">
                        <c:v>1.43227E-13</c:v>
                      </c:pt>
                      <c:pt idx="14863">
                        <c:v>1.43227E-13</c:v>
                      </c:pt>
                      <c:pt idx="14864">
                        <c:v>1.34935E-13</c:v>
                      </c:pt>
                      <c:pt idx="14865">
                        <c:v>1.34935E-13</c:v>
                      </c:pt>
                      <c:pt idx="14866">
                        <c:v>1.2078799999999999E-13</c:v>
                      </c:pt>
                      <c:pt idx="14867">
                        <c:v>1.2078799999999999E-13</c:v>
                      </c:pt>
                      <c:pt idx="14868">
                        <c:v>1.2890900000000001E-13</c:v>
                      </c:pt>
                      <c:pt idx="14869">
                        <c:v>1.2890900000000001E-13</c:v>
                      </c:pt>
                      <c:pt idx="14870">
                        <c:v>1.282E-13</c:v>
                      </c:pt>
                      <c:pt idx="14871">
                        <c:v>1.282E-13</c:v>
                      </c:pt>
                      <c:pt idx="14872">
                        <c:v>1.4893600000000001E-13</c:v>
                      </c:pt>
                      <c:pt idx="14873">
                        <c:v>1.4893600000000001E-13</c:v>
                      </c:pt>
                      <c:pt idx="14874">
                        <c:v>1.34647E-13</c:v>
                      </c:pt>
                      <c:pt idx="14875">
                        <c:v>1.34647E-13</c:v>
                      </c:pt>
                      <c:pt idx="14876">
                        <c:v>4.6109399999999999E-13</c:v>
                      </c:pt>
                      <c:pt idx="14877">
                        <c:v>4.6109399999999999E-13</c:v>
                      </c:pt>
                      <c:pt idx="14878">
                        <c:v>1.44839E-13</c:v>
                      </c:pt>
                      <c:pt idx="14879">
                        <c:v>1.44839E-13</c:v>
                      </c:pt>
                      <c:pt idx="14880">
                        <c:v>1.36734E-13</c:v>
                      </c:pt>
                      <c:pt idx="14881">
                        <c:v>1.36734E-13</c:v>
                      </c:pt>
                      <c:pt idx="14882">
                        <c:v>1.2923099999999999E-13</c:v>
                      </c:pt>
                      <c:pt idx="14883">
                        <c:v>1.2923099999999999E-13</c:v>
                      </c:pt>
                      <c:pt idx="14884">
                        <c:v>1.28269E-13</c:v>
                      </c:pt>
                      <c:pt idx="14885">
                        <c:v>1.28269E-13</c:v>
                      </c:pt>
                      <c:pt idx="14886">
                        <c:v>1.3059500000000001E-13</c:v>
                      </c:pt>
                      <c:pt idx="14887">
                        <c:v>1.3059500000000001E-13</c:v>
                      </c:pt>
                      <c:pt idx="14888">
                        <c:v>1.29712E-13</c:v>
                      </c:pt>
                      <c:pt idx="14889">
                        <c:v>1.29712E-13</c:v>
                      </c:pt>
                      <c:pt idx="14890">
                        <c:v>1.51011E-13</c:v>
                      </c:pt>
                      <c:pt idx="14891">
                        <c:v>1.51011E-13</c:v>
                      </c:pt>
                      <c:pt idx="14892">
                        <c:v>3.11164E-13</c:v>
                      </c:pt>
                      <c:pt idx="14893">
                        <c:v>3.11164E-13</c:v>
                      </c:pt>
                      <c:pt idx="14894">
                        <c:v>1.29774E-13</c:v>
                      </c:pt>
                      <c:pt idx="14895">
                        <c:v>1.29774E-13</c:v>
                      </c:pt>
                      <c:pt idx="14896">
                        <c:v>1.3232499999999999E-13</c:v>
                      </c:pt>
                      <c:pt idx="14897">
                        <c:v>1.3232499999999999E-13</c:v>
                      </c:pt>
                      <c:pt idx="14898">
                        <c:v>1.40692E-13</c:v>
                      </c:pt>
                      <c:pt idx="14899">
                        <c:v>1.40692E-13</c:v>
                      </c:pt>
                      <c:pt idx="14900">
                        <c:v>1.1410900000000001E-13</c:v>
                      </c:pt>
                      <c:pt idx="14901">
                        <c:v>1.1410900000000001E-13</c:v>
                      </c:pt>
                      <c:pt idx="14902">
                        <c:v>1.3904399999999999E-13</c:v>
                      </c:pt>
                      <c:pt idx="14903">
                        <c:v>1.3904399999999999E-13</c:v>
                      </c:pt>
                      <c:pt idx="14904">
                        <c:v>1.33942E-13</c:v>
                      </c:pt>
                      <c:pt idx="14905">
                        <c:v>1.33942E-13</c:v>
                      </c:pt>
                      <c:pt idx="14906">
                        <c:v>1.35281E-13</c:v>
                      </c:pt>
                      <c:pt idx="14907">
                        <c:v>1.35281E-13</c:v>
                      </c:pt>
                      <c:pt idx="14908">
                        <c:v>1.33442E-13</c:v>
                      </c:pt>
                      <c:pt idx="14909">
                        <c:v>1.33442E-13</c:v>
                      </c:pt>
                      <c:pt idx="14910">
                        <c:v>1.3516500000000001E-13</c:v>
                      </c:pt>
                      <c:pt idx="14911">
                        <c:v>1.3516500000000001E-13</c:v>
                      </c:pt>
                      <c:pt idx="14912">
                        <c:v>1.6502100000000001E-13</c:v>
                      </c:pt>
                      <c:pt idx="14913">
                        <c:v>1.6502100000000001E-13</c:v>
                      </c:pt>
                      <c:pt idx="14914">
                        <c:v>2.98922E-13</c:v>
                      </c:pt>
                      <c:pt idx="14915">
                        <c:v>2.98922E-13</c:v>
                      </c:pt>
                      <c:pt idx="14916">
                        <c:v>1.34494E-13</c:v>
                      </c:pt>
                      <c:pt idx="14917">
                        <c:v>1.34494E-13</c:v>
                      </c:pt>
                      <c:pt idx="14918">
                        <c:v>1.3552599999999999E-13</c:v>
                      </c:pt>
                      <c:pt idx="14919">
                        <c:v>1.3552599999999999E-13</c:v>
                      </c:pt>
                      <c:pt idx="14920">
                        <c:v>1.24334E-13</c:v>
                      </c:pt>
                      <c:pt idx="14921">
                        <c:v>1.24334E-13</c:v>
                      </c:pt>
                      <c:pt idx="14922">
                        <c:v>1.2641699999999999E-13</c:v>
                      </c:pt>
                      <c:pt idx="14923">
                        <c:v>1.2641699999999999E-13</c:v>
                      </c:pt>
                      <c:pt idx="14924">
                        <c:v>3.1713899999999998E-13</c:v>
                      </c:pt>
                      <c:pt idx="14925">
                        <c:v>3.1713899999999998E-13</c:v>
                      </c:pt>
                      <c:pt idx="14926">
                        <c:v>1.3131E-13</c:v>
                      </c:pt>
                      <c:pt idx="14927">
                        <c:v>1.3131E-13</c:v>
                      </c:pt>
                      <c:pt idx="14928">
                        <c:v>1.2425600000000001E-13</c:v>
                      </c:pt>
                      <c:pt idx="14929">
                        <c:v>1.2425600000000001E-13</c:v>
                      </c:pt>
                      <c:pt idx="14930">
                        <c:v>1.3428800000000001E-13</c:v>
                      </c:pt>
                      <c:pt idx="14931">
                        <c:v>1.3428800000000001E-13</c:v>
                      </c:pt>
                      <c:pt idx="14932">
                        <c:v>1.3532099999999999E-13</c:v>
                      </c:pt>
                      <c:pt idx="14933">
                        <c:v>1.3532099999999999E-13</c:v>
                      </c:pt>
                      <c:pt idx="14934">
                        <c:v>1.37202E-13</c:v>
                      </c:pt>
                      <c:pt idx="14935">
                        <c:v>1.37202E-13</c:v>
                      </c:pt>
                      <c:pt idx="14936">
                        <c:v>1.3991600000000001E-13</c:v>
                      </c:pt>
                      <c:pt idx="14937">
                        <c:v>1.3991600000000001E-13</c:v>
                      </c:pt>
                      <c:pt idx="14938">
                        <c:v>1.26406E-13</c:v>
                      </c:pt>
                      <c:pt idx="14939">
                        <c:v>1.26406E-13</c:v>
                      </c:pt>
                      <c:pt idx="14940">
                        <c:v>1.2654000000000001E-13</c:v>
                      </c:pt>
                      <c:pt idx="14941">
                        <c:v>1.2654000000000001E-13</c:v>
                      </c:pt>
                      <c:pt idx="14942">
                        <c:v>5.2121699999999996E-13</c:v>
                      </c:pt>
                      <c:pt idx="14943">
                        <c:v>5.2121699999999996E-13</c:v>
                      </c:pt>
                      <c:pt idx="14944">
                        <c:v>1.2246100000000001E-13</c:v>
                      </c:pt>
                      <c:pt idx="14945">
                        <c:v>1.2246100000000001E-13</c:v>
                      </c:pt>
                      <c:pt idx="14946">
                        <c:v>1.3088099999999999E-13</c:v>
                      </c:pt>
                      <c:pt idx="14947">
                        <c:v>1.3088099999999999E-13</c:v>
                      </c:pt>
                      <c:pt idx="14948">
                        <c:v>1.25808E-13</c:v>
                      </c:pt>
                      <c:pt idx="14949">
                        <c:v>1.25808E-13</c:v>
                      </c:pt>
                      <c:pt idx="14950">
                        <c:v>5.6307700000000005E-13</c:v>
                      </c:pt>
                      <c:pt idx="14951">
                        <c:v>5.6307700000000005E-13</c:v>
                      </c:pt>
                      <c:pt idx="14952">
                        <c:v>1.3828699999999999E-13</c:v>
                      </c:pt>
                      <c:pt idx="14953">
                        <c:v>1.3828699999999999E-13</c:v>
                      </c:pt>
                      <c:pt idx="14954">
                        <c:v>1.32996E-13</c:v>
                      </c:pt>
                      <c:pt idx="14955">
                        <c:v>1.32996E-13</c:v>
                      </c:pt>
                      <c:pt idx="14956">
                        <c:v>1.34501E-13</c:v>
                      </c:pt>
                      <c:pt idx="14957">
                        <c:v>1.34501E-13</c:v>
                      </c:pt>
                      <c:pt idx="14958">
                        <c:v>1.2712699999999999E-13</c:v>
                      </c:pt>
                      <c:pt idx="14959">
                        <c:v>1.2712699999999999E-13</c:v>
                      </c:pt>
                      <c:pt idx="14960">
                        <c:v>1.6800099999999999E-13</c:v>
                      </c:pt>
                      <c:pt idx="14961">
                        <c:v>1.6800099999999999E-13</c:v>
                      </c:pt>
                      <c:pt idx="14962">
                        <c:v>1.33995E-13</c:v>
                      </c:pt>
                      <c:pt idx="14963">
                        <c:v>1.33995E-13</c:v>
                      </c:pt>
                      <c:pt idx="14964">
                        <c:v>1.2499399999999999E-13</c:v>
                      </c:pt>
                      <c:pt idx="14965">
                        <c:v>1.2499399999999999E-13</c:v>
                      </c:pt>
                      <c:pt idx="14966">
                        <c:v>1.3481599999999999E-13</c:v>
                      </c:pt>
                      <c:pt idx="14967">
                        <c:v>1.3481599999999999E-13</c:v>
                      </c:pt>
                      <c:pt idx="14968">
                        <c:v>1.5036999999999999E-13</c:v>
                      </c:pt>
                      <c:pt idx="14969">
                        <c:v>1.5036999999999999E-13</c:v>
                      </c:pt>
                      <c:pt idx="14970">
                        <c:v>1.2938199999999999E-13</c:v>
                      </c:pt>
                      <c:pt idx="14971">
                        <c:v>1.2938199999999999E-13</c:v>
                      </c:pt>
                      <c:pt idx="14972">
                        <c:v>1.3656299999999999E-13</c:v>
                      </c:pt>
                      <c:pt idx="14973">
                        <c:v>1.3656299999999999E-13</c:v>
                      </c:pt>
                      <c:pt idx="14974">
                        <c:v>1.29871E-13</c:v>
                      </c:pt>
                      <c:pt idx="14975">
                        <c:v>1.29871E-13</c:v>
                      </c:pt>
                      <c:pt idx="14976">
                        <c:v>1.33308E-13</c:v>
                      </c:pt>
                      <c:pt idx="14977">
                        <c:v>1.33308E-13</c:v>
                      </c:pt>
                      <c:pt idx="14978">
                        <c:v>1.25271E-13</c:v>
                      </c:pt>
                      <c:pt idx="14979">
                        <c:v>1.25271E-13</c:v>
                      </c:pt>
                      <c:pt idx="14980">
                        <c:v>1.3737199999999999E-13</c:v>
                      </c:pt>
                      <c:pt idx="14981">
                        <c:v>1.3737199999999999E-13</c:v>
                      </c:pt>
                      <c:pt idx="14982">
                        <c:v>1.29947E-13</c:v>
                      </c:pt>
                      <c:pt idx="14983">
                        <c:v>1.29947E-13</c:v>
                      </c:pt>
                      <c:pt idx="14984">
                        <c:v>1.3273399999999999E-13</c:v>
                      </c:pt>
                      <c:pt idx="14985">
                        <c:v>1.3273399999999999E-13</c:v>
                      </c:pt>
                      <c:pt idx="14986">
                        <c:v>1.23487E-13</c:v>
                      </c:pt>
                      <c:pt idx="14987">
                        <c:v>1.23487E-13</c:v>
                      </c:pt>
                      <c:pt idx="14988">
                        <c:v>1.1924299999999999E-13</c:v>
                      </c:pt>
                      <c:pt idx="14989">
                        <c:v>1.1924299999999999E-13</c:v>
                      </c:pt>
                      <c:pt idx="14990">
                        <c:v>1.2871100000000001E-13</c:v>
                      </c:pt>
                      <c:pt idx="14991">
                        <c:v>1.2871100000000001E-13</c:v>
                      </c:pt>
                      <c:pt idx="14992">
                        <c:v>1.2845500000000001E-13</c:v>
                      </c:pt>
                      <c:pt idx="14993">
                        <c:v>1.2845500000000001E-13</c:v>
                      </c:pt>
                      <c:pt idx="14994">
                        <c:v>1.2410400000000001E-13</c:v>
                      </c:pt>
                      <c:pt idx="14995">
                        <c:v>1.2410400000000001E-13</c:v>
                      </c:pt>
                      <c:pt idx="14996">
                        <c:v>1.1292600000000001E-13</c:v>
                      </c:pt>
                      <c:pt idx="14997">
                        <c:v>1.1292600000000001E-13</c:v>
                      </c:pt>
                      <c:pt idx="14998">
                        <c:v>1.6253100000000001E-13</c:v>
                      </c:pt>
                      <c:pt idx="14999">
                        <c:v>1.6253100000000001E-13</c:v>
                      </c:pt>
                      <c:pt idx="15000">
                        <c:v>1.4238E-13</c:v>
                      </c:pt>
                      <c:pt idx="15001">
                        <c:v>1.4238E-13</c:v>
                      </c:pt>
                      <c:pt idx="15002">
                        <c:v>1.64608E-13</c:v>
                      </c:pt>
                      <c:pt idx="15003">
                        <c:v>1.64608E-13</c:v>
                      </c:pt>
                      <c:pt idx="15004">
                        <c:v>4.5916700000000004E-13</c:v>
                      </c:pt>
                      <c:pt idx="15005">
                        <c:v>4.5916700000000004E-13</c:v>
                      </c:pt>
                      <c:pt idx="15006">
                        <c:v>4.9331899999999999E-13</c:v>
                      </c:pt>
                      <c:pt idx="15007">
                        <c:v>4.9331899999999999E-13</c:v>
                      </c:pt>
                      <c:pt idx="15008">
                        <c:v>1.6057300000000001E-13</c:v>
                      </c:pt>
                      <c:pt idx="15009">
                        <c:v>1.6057300000000001E-13</c:v>
                      </c:pt>
                      <c:pt idx="15010">
                        <c:v>2.1815700000000001E-13</c:v>
                      </c:pt>
                      <c:pt idx="15011">
                        <c:v>2.1815700000000001E-13</c:v>
                      </c:pt>
                      <c:pt idx="15012">
                        <c:v>1.9314999999999999E-13</c:v>
                      </c:pt>
                      <c:pt idx="15013">
                        <c:v>1.9314999999999999E-13</c:v>
                      </c:pt>
                      <c:pt idx="15014">
                        <c:v>5.92544E-13</c:v>
                      </c:pt>
                      <c:pt idx="15015">
                        <c:v>5.92544E-13</c:v>
                      </c:pt>
                      <c:pt idx="15016">
                        <c:v>1.7657899999999999E-13</c:v>
                      </c:pt>
                      <c:pt idx="15017">
                        <c:v>1.7657899999999999E-13</c:v>
                      </c:pt>
                      <c:pt idx="15018">
                        <c:v>2.08386E-13</c:v>
                      </c:pt>
                      <c:pt idx="15019">
                        <c:v>2.08386E-13</c:v>
                      </c:pt>
                      <c:pt idx="15020">
                        <c:v>1.3848700000000001E-13</c:v>
                      </c:pt>
                      <c:pt idx="15021">
                        <c:v>1.3848700000000001E-13</c:v>
                      </c:pt>
                      <c:pt idx="15022">
                        <c:v>1.7581900000000001E-13</c:v>
                      </c:pt>
                      <c:pt idx="15023">
                        <c:v>1.7581900000000001E-13</c:v>
                      </c:pt>
                      <c:pt idx="15024">
                        <c:v>1.69442E-13</c:v>
                      </c:pt>
                      <c:pt idx="15025">
                        <c:v>1.69442E-13</c:v>
                      </c:pt>
                      <c:pt idx="15026">
                        <c:v>1.7385499999999999E-13</c:v>
                      </c:pt>
                      <c:pt idx="15027">
                        <c:v>1.7385499999999999E-13</c:v>
                      </c:pt>
                      <c:pt idx="15028">
                        <c:v>1.87843E-13</c:v>
                      </c:pt>
                      <c:pt idx="15029">
                        <c:v>1.87843E-13</c:v>
                      </c:pt>
                      <c:pt idx="15030">
                        <c:v>1.6120800000000001E-13</c:v>
                      </c:pt>
                      <c:pt idx="15031">
                        <c:v>1.6120800000000001E-13</c:v>
                      </c:pt>
                      <c:pt idx="15032">
                        <c:v>1.8765800000000001E-13</c:v>
                      </c:pt>
                      <c:pt idx="15033">
                        <c:v>1.8765800000000001E-13</c:v>
                      </c:pt>
                      <c:pt idx="15034">
                        <c:v>1.4890399999999999E-13</c:v>
                      </c:pt>
                      <c:pt idx="15035">
                        <c:v>1.4890399999999999E-13</c:v>
                      </c:pt>
                      <c:pt idx="15036">
                        <c:v>1.6269599999999999E-13</c:v>
                      </c:pt>
                      <c:pt idx="15037">
                        <c:v>1.6269599999999999E-13</c:v>
                      </c:pt>
                      <c:pt idx="15038">
                        <c:v>1.7042899999999999E-13</c:v>
                      </c:pt>
                      <c:pt idx="15039">
                        <c:v>1.7042899999999999E-13</c:v>
                      </c:pt>
                      <c:pt idx="15040">
                        <c:v>4.96714E-13</c:v>
                      </c:pt>
                      <c:pt idx="15041">
                        <c:v>4.96714E-13</c:v>
                      </c:pt>
                      <c:pt idx="15042">
                        <c:v>1.71032E-13</c:v>
                      </c:pt>
                      <c:pt idx="15043">
                        <c:v>1.71032E-13</c:v>
                      </c:pt>
                      <c:pt idx="15044">
                        <c:v>1.6908199999999999E-13</c:v>
                      </c:pt>
                      <c:pt idx="15045">
                        <c:v>1.6908199999999999E-13</c:v>
                      </c:pt>
                      <c:pt idx="15046">
                        <c:v>1.62973E-13</c:v>
                      </c:pt>
                      <c:pt idx="15047">
                        <c:v>1.62973E-13</c:v>
                      </c:pt>
                      <c:pt idx="15048">
                        <c:v>1.6497999999999999E-13</c:v>
                      </c:pt>
                      <c:pt idx="15049">
                        <c:v>1.6497999999999999E-13</c:v>
                      </c:pt>
                      <c:pt idx="15050">
                        <c:v>1.75994E-13</c:v>
                      </c:pt>
                      <c:pt idx="15051">
                        <c:v>1.75994E-13</c:v>
                      </c:pt>
                      <c:pt idx="15052">
                        <c:v>1.9105500000000001E-13</c:v>
                      </c:pt>
                      <c:pt idx="15053">
                        <c:v>1.9105500000000001E-13</c:v>
                      </c:pt>
                      <c:pt idx="15054">
                        <c:v>1.6338499999999999E-13</c:v>
                      </c:pt>
                      <c:pt idx="15055">
                        <c:v>1.6338499999999999E-13</c:v>
                      </c:pt>
                      <c:pt idx="15056">
                        <c:v>1.8864900000000001E-13</c:v>
                      </c:pt>
                      <c:pt idx="15057">
                        <c:v>1.8864900000000001E-13</c:v>
                      </c:pt>
                      <c:pt idx="15058">
                        <c:v>1.6523899999999999E-13</c:v>
                      </c:pt>
                      <c:pt idx="15059">
                        <c:v>1.6523899999999999E-13</c:v>
                      </c:pt>
                      <c:pt idx="15060">
                        <c:v>1.5966099999999999E-13</c:v>
                      </c:pt>
                      <c:pt idx="15061">
                        <c:v>1.5966099999999999E-13</c:v>
                      </c:pt>
                      <c:pt idx="15062">
                        <c:v>1.67483E-13</c:v>
                      </c:pt>
                      <c:pt idx="15063">
                        <c:v>1.67483E-13</c:v>
                      </c:pt>
                      <c:pt idx="15064">
                        <c:v>1.17181E-12</c:v>
                      </c:pt>
                      <c:pt idx="15065">
                        <c:v>1.17181E-12</c:v>
                      </c:pt>
                      <c:pt idx="15066">
                        <c:v>1.8846200000000001E-13</c:v>
                      </c:pt>
                      <c:pt idx="15067">
                        <c:v>1.8846200000000001E-13</c:v>
                      </c:pt>
                      <c:pt idx="15068">
                        <c:v>1.7879200000000001E-13</c:v>
                      </c:pt>
                      <c:pt idx="15069">
                        <c:v>1.7879200000000001E-13</c:v>
                      </c:pt>
                      <c:pt idx="15070">
                        <c:v>1.6146500000000001E-13</c:v>
                      </c:pt>
                      <c:pt idx="15071">
                        <c:v>1.6146500000000001E-13</c:v>
                      </c:pt>
                      <c:pt idx="15072">
                        <c:v>8.3591099999999999E-13</c:v>
                      </c:pt>
                      <c:pt idx="15073">
                        <c:v>8.3591099999999999E-13</c:v>
                      </c:pt>
                      <c:pt idx="15074">
                        <c:v>1.8103000000000001E-13</c:v>
                      </c:pt>
                      <c:pt idx="15075">
                        <c:v>1.8103000000000001E-13</c:v>
                      </c:pt>
                      <c:pt idx="15076">
                        <c:v>2.16974E-13</c:v>
                      </c:pt>
                      <c:pt idx="15077">
                        <c:v>2.16974E-13</c:v>
                      </c:pt>
                      <c:pt idx="15078">
                        <c:v>1.68149E-13</c:v>
                      </c:pt>
                      <c:pt idx="15079">
                        <c:v>1.68149E-13</c:v>
                      </c:pt>
                      <c:pt idx="15080">
                        <c:v>1.8531199999999999E-13</c:v>
                      </c:pt>
                      <c:pt idx="15081">
                        <c:v>1.8531199999999999E-13</c:v>
                      </c:pt>
                      <c:pt idx="15082">
                        <c:v>1.84944E-13</c:v>
                      </c:pt>
                      <c:pt idx="15083">
                        <c:v>1.84944E-13</c:v>
                      </c:pt>
                      <c:pt idx="15084">
                        <c:v>1.60546E-13</c:v>
                      </c:pt>
                      <c:pt idx="15085">
                        <c:v>1.60546E-13</c:v>
                      </c:pt>
                      <c:pt idx="15086">
                        <c:v>3.5678799999999999E-13</c:v>
                      </c:pt>
                      <c:pt idx="15087">
                        <c:v>3.5678799999999999E-13</c:v>
                      </c:pt>
                      <c:pt idx="15088">
                        <c:v>1.55053E-13</c:v>
                      </c:pt>
                      <c:pt idx="15089">
                        <c:v>1.55053E-13</c:v>
                      </c:pt>
                      <c:pt idx="15090">
                        <c:v>5.5443399999999998E-13</c:v>
                      </c:pt>
                      <c:pt idx="15091">
                        <c:v>5.5443399999999998E-13</c:v>
                      </c:pt>
                      <c:pt idx="15092">
                        <c:v>1.6211999999999999E-13</c:v>
                      </c:pt>
                      <c:pt idx="15093">
                        <c:v>1.6211999999999999E-13</c:v>
                      </c:pt>
                      <c:pt idx="15094">
                        <c:v>2.03423E-13</c:v>
                      </c:pt>
                      <c:pt idx="15095">
                        <c:v>2.03423E-13</c:v>
                      </c:pt>
                      <c:pt idx="15096">
                        <c:v>6.1230599999999996E-13</c:v>
                      </c:pt>
                      <c:pt idx="15097">
                        <c:v>6.1230599999999996E-13</c:v>
                      </c:pt>
                      <c:pt idx="15098">
                        <c:v>1.7955500000000001E-13</c:v>
                      </c:pt>
                      <c:pt idx="15099">
                        <c:v>1.7955500000000001E-13</c:v>
                      </c:pt>
                      <c:pt idx="15100">
                        <c:v>1.6012299999999999E-13</c:v>
                      </c:pt>
                      <c:pt idx="15101">
                        <c:v>1.6012299999999999E-13</c:v>
                      </c:pt>
                      <c:pt idx="15102">
                        <c:v>1.83001E-13</c:v>
                      </c:pt>
                      <c:pt idx="15103">
                        <c:v>1.83001E-13</c:v>
                      </c:pt>
                      <c:pt idx="15104">
                        <c:v>1.66515E-13</c:v>
                      </c:pt>
                      <c:pt idx="15105">
                        <c:v>1.66515E-13</c:v>
                      </c:pt>
                      <c:pt idx="15106">
                        <c:v>1.8439499999999999E-13</c:v>
                      </c:pt>
                      <c:pt idx="15107">
                        <c:v>1.8439499999999999E-13</c:v>
                      </c:pt>
                      <c:pt idx="15108">
                        <c:v>1.7290999999999999E-13</c:v>
                      </c:pt>
                      <c:pt idx="15109">
                        <c:v>1.7290999999999999E-13</c:v>
                      </c:pt>
                      <c:pt idx="15110">
                        <c:v>1.85724E-13</c:v>
                      </c:pt>
                      <c:pt idx="15111">
                        <c:v>1.85724E-13</c:v>
                      </c:pt>
                      <c:pt idx="15112">
                        <c:v>1.9784200000000001E-13</c:v>
                      </c:pt>
                      <c:pt idx="15113">
                        <c:v>1.9784200000000001E-13</c:v>
                      </c:pt>
                      <c:pt idx="15114">
                        <c:v>1.6984499999999999E-13</c:v>
                      </c:pt>
                      <c:pt idx="15115">
                        <c:v>1.6984499999999999E-13</c:v>
                      </c:pt>
                      <c:pt idx="15116">
                        <c:v>1.5968600000000001E-13</c:v>
                      </c:pt>
                      <c:pt idx="15117">
                        <c:v>1.5968600000000001E-13</c:v>
                      </c:pt>
                      <c:pt idx="15118">
                        <c:v>1.82054E-13</c:v>
                      </c:pt>
                      <c:pt idx="15119">
                        <c:v>1.82054E-13</c:v>
                      </c:pt>
                      <c:pt idx="15120">
                        <c:v>1.6010300000000001E-13</c:v>
                      </c:pt>
                      <c:pt idx="15121">
                        <c:v>1.6010300000000001E-13</c:v>
                      </c:pt>
                      <c:pt idx="15122">
                        <c:v>1.8056799999999999E-13</c:v>
                      </c:pt>
                      <c:pt idx="15123">
                        <c:v>1.8056799999999999E-13</c:v>
                      </c:pt>
                      <c:pt idx="15124">
                        <c:v>3.5777500000000001E-13</c:v>
                      </c:pt>
                      <c:pt idx="15125">
                        <c:v>3.5777500000000001E-13</c:v>
                      </c:pt>
                      <c:pt idx="15126">
                        <c:v>1.6662E-13</c:v>
                      </c:pt>
                      <c:pt idx="15127">
                        <c:v>1.6662E-13</c:v>
                      </c:pt>
                      <c:pt idx="15128">
                        <c:v>1.78446E-13</c:v>
                      </c:pt>
                      <c:pt idx="15129">
                        <c:v>1.78446E-13</c:v>
                      </c:pt>
                      <c:pt idx="15130">
                        <c:v>1.7104199999999999E-13</c:v>
                      </c:pt>
                      <c:pt idx="15131">
                        <c:v>1.7104199999999999E-13</c:v>
                      </c:pt>
                      <c:pt idx="15132">
                        <c:v>1.87374E-13</c:v>
                      </c:pt>
                      <c:pt idx="15133">
                        <c:v>1.87374E-13</c:v>
                      </c:pt>
                      <c:pt idx="15134">
                        <c:v>1.7416900000000001E-13</c:v>
                      </c:pt>
                      <c:pt idx="15135">
                        <c:v>1.7416900000000001E-13</c:v>
                      </c:pt>
                      <c:pt idx="15136">
                        <c:v>1.65531E-13</c:v>
                      </c:pt>
                      <c:pt idx="15137">
                        <c:v>1.65531E-13</c:v>
                      </c:pt>
                      <c:pt idx="15138">
                        <c:v>1.7275099999999999E-13</c:v>
                      </c:pt>
                      <c:pt idx="15139">
                        <c:v>1.7275099999999999E-13</c:v>
                      </c:pt>
                      <c:pt idx="15140">
                        <c:v>1.4675700000000001E-13</c:v>
                      </c:pt>
                      <c:pt idx="15141">
                        <c:v>1.4675700000000001E-13</c:v>
                      </c:pt>
                      <c:pt idx="15142">
                        <c:v>1.62625E-13</c:v>
                      </c:pt>
                      <c:pt idx="15143">
                        <c:v>1.62625E-13</c:v>
                      </c:pt>
                      <c:pt idx="15144">
                        <c:v>1.6999300000000001E-13</c:v>
                      </c:pt>
                      <c:pt idx="15145">
                        <c:v>1.6999300000000001E-13</c:v>
                      </c:pt>
                      <c:pt idx="15146">
                        <c:v>2.0058200000000001E-13</c:v>
                      </c:pt>
                      <c:pt idx="15147">
                        <c:v>2.0058200000000001E-13</c:v>
                      </c:pt>
                      <c:pt idx="15148">
                        <c:v>3.4783399999999998E-13</c:v>
                      </c:pt>
                      <c:pt idx="15149">
                        <c:v>3.4783399999999998E-13</c:v>
                      </c:pt>
                      <c:pt idx="15150">
                        <c:v>1.8056900000000001E-13</c:v>
                      </c:pt>
                      <c:pt idx="15151">
                        <c:v>1.8056900000000001E-13</c:v>
                      </c:pt>
                      <c:pt idx="15152">
                        <c:v>2.0385700000000001E-13</c:v>
                      </c:pt>
                      <c:pt idx="15153">
                        <c:v>2.0385700000000001E-13</c:v>
                      </c:pt>
                      <c:pt idx="15154">
                        <c:v>1.7201200000000001E-13</c:v>
                      </c:pt>
                      <c:pt idx="15155">
                        <c:v>1.7201200000000001E-13</c:v>
                      </c:pt>
                      <c:pt idx="15156">
                        <c:v>1.74557E-13</c:v>
                      </c:pt>
                      <c:pt idx="15157">
                        <c:v>1.74557E-13</c:v>
                      </c:pt>
                      <c:pt idx="15158">
                        <c:v>1.4973000000000001E-13</c:v>
                      </c:pt>
                      <c:pt idx="15159">
                        <c:v>1.4973000000000001E-13</c:v>
                      </c:pt>
                      <c:pt idx="15160">
                        <c:v>1.8282400000000001E-13</c:v>
                      </c:pt>
                      <c:pt idx="15161">
                        <c:v>1.8282400000000001E-13</c:v>
                      </c:pt>
                      <c:pt idx="15162">
                        <c:v>1.60945E-13</c:v>
                      </c:pt>
                      <c:pt idx="15163">
                        <c:v>1.60945E-13</c:v>
                      </c:pt>
                      <c:pt idx="15164">
                        <c:v>1.9688799999999999E-13</c:v>
                      </c:pt>
                      <c:pt idx="15165">
                        <c:v>1.9688799999999999E-13</c:v>
                      </c:pt>
                      <c:pt idx="15166">
                        <c:v>1.89017E-13</c:v>
                      </c:pt>
                      <c:pt idx="15167">
                        <c:v>1.89017E-13</c:v>
                      </c:pt>
                      <c:pt idx="15168">
                        <c:v>6.12488E-13</c:v>
                      </c:pt>
                      <c:pt idx="15169">
                        <c:v>6.12488E-13</c:v>
                      </c:pt>
                      <c:pt idx="15170">
                        <c:v>2.0883600000000001E-13</c:v>
                      </c:pt>
                      <c:pt idx="15171">
                        <c:v>2.0883600000000001E-13</c:v>
                      </c:pt>
                      <c:pt idx="15172">
                        <c:v>4.1398999999999999E-13</c:v>
                      </c:pt>
                      <c:pt idx="15173">
                        <c:v>4.1398999999999999E-13</c:v>
                      </c:pt>
                      <c:pt idx="15174">
                        <c:v>7.5917900000000003E-13</c:v>
                      </c:pt>
                      <c:pt idx="15175">
                        <c:v>7.5917900000000003E-13</c:v>
                      </c:pt>
                      <c:pt idx="15176">
                        <c:v>4.7472400000000001E-13</c:v>
                      </c:pt>
                      <c:pt idx="15177">
                        <c:v>4.7472400000000001E-13</c:v>
                      </c:pt>
                      <c:pt idx="15178">
                        <c:v>2.5878299999999999E-12</c:v>
                      </c:pt>
                      <c:pt idx="15179">
                        <c:v>2.5878299999999999E-12</c:v>
                      </c:pt>
                      <c:pt idx="15180">
                        <c:v>1.6954500000000001E-13</c:v>
                      </c:pt>
                      <c:pt idx="15181">
                        <c:v>1.6954500000000001E-13</c:v>
                      </c:pt>
                      <c:pt idx="15182">
                        <c:v>1.59328E-13</c:v>
                      </c:pt>
                      <c:pt idx="15183">
                        <c:v>1.59328E-13</c:v>
                      </c:pt>
                      <c:pt idx="15184">
                        <c:v>1.63988E-13</c:v>
                      </c:pt>
                      <c:pt idx="15185">
                        <c:v>1.63988E-13</c:v>
                      </c:pt>
                      <c:pt idx="15186">
                        <c:v>1.6392E-13</c:v>
                      </c:pt>
                      <c:pt idx="15187">
                        <c:v>1.6392E-13</c:v>
                      </c:pt>
                      <c:pt idx="15188">
                        <c:v>1.7838099999999999E-13</c:v>
                      </c:pt>
                      <c:pt idx="15189">
                        <c:v>1.7838099999999999E-13</c:v>
                      </c:pt>
                      <c:pt idx="15190">
                        <c:v>1.7772500000000001E-13</c:v>
                      </c:pt>
                      <c:pt idx="15191">
                        <c:v>1.7772500000000001E-13</c:v>
                      </c:pt>
                      <c:pt idx="15192">
                        <c:v>1.6556600000000001E-13</c:v>
                      </c:pt>
                      <c:pt idx="15193">
                        <c:v>1.6556600000000001E-13</c:v>
                      </c:pt>
                      <c:pt idx="15194">
                        <c:v>1.9980099999999999E-13</c:v>
                      </c:pt>
                      <c:pt idx="15195">
                        <c:v>1.9980099999999999E-13</c:v>
                      </c:pt>
                      <c:pt idx="15196">
                        <c:v>1.6723599999999999E-13</c:v>
                      </c:pt>
                      <c:pt idx="15197">
                        <c:v>1.6723599999999999E-13</c:v>
                      </c:pt>
                      <c:pt idx="15198">
                        <c:v>2.5932800000000002E-13</c:v>
                      </c:pt>
                      <c:pt idx="15199">
                        <c:v>2.5932800000000002E-13</c:v>
                      </c:pt>
                      <c:pt idx="15200">
                        <c:v>1.64788E-13</c:v>
                      </c:pt>
                      <c:pt idx="15201">
                        <c:v>1.64788E-13</c:v>
                      </c:pt>
                      <c:pt idx="15202">
                        <c:v>1.63564E-13</c:v>
                      </c:pt>
                      <c:pt idx="15203">
                        <c:v>1.63564E-13</c:v>
                      </c:pt>
                      <c:pt idx="15204">
                        <c:v>1.5946000000000001E-13</c:v>
                      </c:pt>
                      <c:pt idx="15205">
                        <c:v>1.5946000000000001E-13</c:v>
                      </c:pt>
                      <c:pt idx="15206">
                        <c:v>1.7211699999999999E-13</c:v>
                      </c:pt>
                      <c:pt idx="15207">
                        <c:v>1.7211699999999999E-13</c:v>
                      </c:pt>
                      <c:pt idx="15208">
                        <c:v>1.7309199999999999E-13</c:v>
                      </c:pt>
                      <c:pt idx="15209">
                        <c:v>1.7309199999999999E-13</c:v>
                      </c:pt>
                      <c:pt idx="15210">
                        <c:v>1.74179E-13</c:v>
                      </c:pt>
                      <c:pt idx="15211">
                        <c:v>1.74179E-13</c:v>
                      </c:pt>
                      <c:pt idx="15212">
                        <c:v>1.5048399999999999E-13</c:v>
                      </c:pt>
                      <c:pt idx="15213">
                        <c:v>1.5048399999999999E-13</c:v>
                      </c:pt>
                      <c:pt idx="15214">
                        <c:v>1.6900699999999999E-13</c:v>
                      </c:pt>
                      <c:pt idx="15215">
                        <c:v>1.6900699999999999E-13</c:v>
                      </c:pt>
                      <c:pt idx="15216">
                        <c:v>1.5392799999999999E-13</c:v>
                      </c:pt>
                      <c:pt idx="15217">
                        <c:v>1.5392799999999999E-13</c:v>
                      </c:pt>
                      <c:pt idx="15218">
                        <c:v>4.9633100000000004E-13</c:v>
                      </c:pt>
                      <c:pt idx="15219">
                        <c:v>4.9633100000000004E-13</c:v>
                      </c:pt>
                      <c:pt idx="15220">
                        <c:v>1.7216400000000001E-13</c:v>
                      </c:pt>
                      <c:pt idx="15221">
                        <c:v>1.7216400000000001E-13</c:v>
                      </c:pt>
                      <c:pt idx="15222">
                        <c:v>1.6543800000000001E-13</c:v>
                      </c:pt>
                      <c:pt idx="15223">
                        <c:v>1.6543800000000001E-13</c:v>
                      </c:pt>
                      <c:pt idx="15224">
                        <c:v>1.56382E-13</c:v>
                      </c:pt>
                      <c:pt idx="15225">
                        <c:v>1.56382E-13</c:v>
                      </c:pt>
                      <c:pt idx="15226">
                        <c:v>2.13862E-13</c:v>
                      </c:pt>
                      <c:pt idx="15227">
                        <c:v>2.13862E-13</c:v>
                      </c:pt>
                      <c:pt idx="15228">
                        <c:v>2.0246299999999999E-13</c:v>
                      </c:pt>
                      <c:pt idx="15229">
                        <c:v>2.0246299999999999E-13</c:v>
                      </c:pt>
                      <c:pt idx="15230">
                        <c:v>1.6429299999999999E-13</c:v>
                      </c:pt>
                      <c:pt idx="15231">
                        <c:v>1.6429299999999999E-13</c:v>
                      </c:pt>
                      <c:pt idx="15232">
                        <c:v>3.4211399999999998E-13</c:v>
                      </c:pt>
                      <c:pt idx="15233">
                        <c:v>3.4211399999999998E-13</c:v>
                      </c:pt>
                      <c:pt idx="15234">
                        <c:v>1.6401400000000001E-13</c:v>
                      </c:pt>
                      <c:pt idx="15235">
                        <c:v>1.6401400000000001E-13</c:v>
                      </c:pt>
                      <c:pt idx="15236">
                        <c:v>9.3409200000000006E-13</c:v>
                      </c:pt>
                      <c:pt idx="15237">
                        <c:v>9.3409200000000006E-13</c:v>
                      </c:pt>
                      <c:pt idx="15238">
                        <c:v>3.59245E-13</c:v>
                      </c:pt>
                      <c:pt idx="15239">
                        <c:v>3.59245E-13</c:v>
                      </c:pt>
                      <c:pt idx="15240">
                        <c:v>1.6455200000000001E-13</c:v>
                      </c:pt>
                      <c:pt idx="15241">
                        <c:v>1.6455200000000001E-13</c:v>
                      </c:pt>
                      <c:pt idx="15242">
                        <c:v>1.3285100000000001E-13</c:v>
                      </c:pt>
                      <c:pt idx="15243">
                        <c:v>1.3285100000000001E-13</c:v>
                      </c:pt>
                      <c:pt idx="15244">
                        <c:v>3.2819899999999998E-13</c:v>
                      </c:pt>
                      <c:pt idx="15245">
                        <c:v>3.2819899999999998E-13</c:v>
                      </c:pt>
                      <c:pt idx="15246">
                        <c:v>1.8447300000000001E-13</c:v>
                      </c:pt>
                      <c:pt idx="15247">
                        <c:v>1.8447300000000001E-13</c:v>
                      </c:pt>
                      <c:pt idx="15248">
                        <c:v>1.59683E-13</c:v>
                      </c:pt>
                      <c:pt idx="15249">
                        <c:v>1.59683E-13</c:v>
                      </c:pt>
                      <c:pt idx="15250">
                        <c:v>1.5781900000000001E-13</c:v>
                      </c:pt>
                      <c:pt idx="15251">
                        <c:v>1.5781900000000001E-13</c:v>
                      </c:pt>
                      <c:pt idx="15252">
                        <c:v>1.66499E-13</c:v>
                      </c:pt>
                      <c:pt idx="15253">
                        <c:v>1.66499E-13</c:v>
                      </c:pt>
                      <c:pt idx="15254">
                        <c:v>1.5843699999999999E-13</c:v>
                      </c:pt>
                      <c:pt idx="15255">
                        <c:v>1.5843699999999999E-13</c:v>
                      </c:pt>
                      <c:pt idx="15256">
                        <c:v>1.6025999999999999E-13</c:v>
                      </c:pt>
                      <c:pt idx="15257">
                        <c:v>1.6025999999999999E-13</c:v>
                      </c:pt>
                      <c:pt idx="15258">
                        <c:v>1.65675E-13</c:v>
                      </c:pt>
                      <c:pt idx="15259">
                        <c:v>1.65675E-13</c:v>
                      </c:pt>
                      <c:pt idx="15260">
                        <c:v>8.3738700000000002E-10</c:v>
                      </c:pt>
                      <c:pt idx="15261">
                        <c:v>8.3738700000000002E-10</c:v>
                      </c:pt>
                      <c:pt idx="15262">
                        <c:v>1.12887E-12</c:v>
                      </c:pt>
                      <c:pt idx="15263">
                        <c:v>1.12887E-12</c:v>
                      </c:pt>
                      <c:pt idx="15264">
                        <c:v>1.3871899999999999E-13</c:v>
                      </c:pt>
                      <c:pt idx="15265">
                        <c:v>1.3871899999999999E-13</c:v>
                      </c:pt>
                      <c:pt idx="15266">
                        <c:v>1.6461200000000001E-13</c:v>
                      </c:pt>
                      <c:pt idx="15267">
                        <c:v>1.6461200000000001E-13</c:v>
                      </c:pt>
                      <c:pt idx="15268">
                        <c:v>1.2994E-13</c:v>
                      </c:pt>
                      <c:pt idx="15269">
                        <c:v>1.2994E-13</c:v>
                      </c:pt>
                      <c:pt idx="15270">
                        <c:v>1.2873199999999999E-13</c:v>
                      </c:pt>
                      <c:pt idx="15271">
                        <c:v>1.2873199999999999E-13</c:v>
                      </c:pt>
                      <c:pt idx="15272">
                        <c:v>1.2341E-13</c:v>
                      </c:pt>
                      <c:pt idx="15273">
                        <c:v>1.2341E-13</c:v>
                      </c:pt>
                      <c:pt idx="15274">
                        <c:v>2.86415E-13</c:v>
                      </c:pt>
                      <c:pt idx="15275">
                        <c:v>2.86415E-13</c:v>
                      </c:pt>
                      <c:pt idx="15276">
                        <c:v>1.2543500000000001E-13</c:v>
                      </c:pt>
                      <c:pt idx="15277">
                        <c:v>1.2543500000000001E-13</c:v>
                      </c:pt>
                      <c:pt idx="15278">
                        <c:v>1.38543E-13</c:v>
                      </c:pt>
                      <c:pt idx="15279">
                        <c:v>1.38543E-13</c:v>
                      </c:pt>
                      <c:pt idx="15280">
                        <c:v>1.4894199999999999E-13</c:v>
                      </c:pt>
                      <c:pt idx="15281">
                        <c:v>1.4894199999999999E-13</c:v>
                      </c:pt>
                      <c:pt idx="15282">
                        <c:v>1.27026E-13</c:v>
                      </c:pt>
                      <c:pt idx="15283">
                        <c:v>1.27026E-13</c:v>
                      </c:pt>
                      <c:pt idx="15284">
                        <c:v>1.2023599999999999E-13</c:v>
                      </c:pt>
                      <c:pt idx="15285">
                        <c:v>1.2023599999999999E-13</c:v>
                      </c:pt>
                      <c:pt idx="15286">
                        <c:v>3.1924500000000002E-13</c:v>
                      </c:pt>
                      <c:pt idx="15287">
                        <c:v>3.1924500000000002E-13</c:v>
                      </c:pt>
                      <c:pt idx="15288">
                        <c:v>1.26549E-13</c:v>
                      </c:pt>
                      <c:pt idx="15289">
                        <c:v>1.26549E-13</c:v>
                      </c:pt>
                      <c:pt idx="15290">
                        <c:v>8.4630299999999999E-10</c:v>
                      </c:pt>
                      <c:pt idx="15291">
                        <c:v>8.4630299999999999E-10</c:v>
                      </c:pt>
                      <c:pt idx="15292">
                        <c:v>1.0901799999999999E-12</c:v>
                      </c:pt>
                      <c:pt idx="15293">
                        <c:v>1.0901799999999999E-12</c:v>
                      </c:pt>
                      <c:pt idx="15294">
                        <c:v>8.3181200000000004E-14</c:v>
                      </c:pt>
                      <c:pt idx="15295">
                        <c:v>8.3181200000000004E-14</c:v>
                      </c:pt>
                      <c:pt idx="15296">
                        <c:v>7.9862700000000006E-14</c:v>
                      </c:pt>
                      <c:pt idx="15297">
                        <c:v>7.9862700000000006E-14</c:v>
                      </c:pt>
                      <c:pt idx="15298">
                        <c:v>8.4911400000000002E-14</c:v>
                      </c:pt>
                      <c:pt idx="15299">
                        <c:v>8.4911400000000002E-14</c:v>
                      </c:pt>
                      <c:pt idx="15300">
                        <c:v>4.4080199999999999E-13</c:v>
                      </c:pt>
                      <c:pt idx="15301">
                        <c:v>4.4080199999999999E-13</c:v>
                      </c:pt>
                      <c:pt idx="15302">
                        <c:v>3.7910400000000001E-13</c:v>
                      </c:pt>
                      <c:pt idx="15303">
                        <c:v>3.7910400000000001E-13</c:v>
                      </c:pt>
                      <c:pt idx="15304">
                        <c:v>8.0599399999999999E-14</c:v>
                      </c:pt>
                      <c:pt idx="15305">
                        <c:v>8.0599399999999999E-14</c:v>
                      </c:pt>
                      <c:pt idx="15306">
                        <c:v>9.8885600000000005E-14</c:v>
                      </c:pt>
                      <c:pt idx="15307">
                        <c:v>9.8885600000000005E-14</c:v>
                      </c:pt>
                      <c:pt idx="15308">
                        <c:v>7.6655400000000006E-14</c:v>
                      </c:pt>
                      <c:pt idx="15309">
                        <c:v>7.6655400000000006E-14</c:v>
                      </c:pt>
                      <c:pt idx="15310">
                        <c:v>8.7592200000000004E-14</c:v>
                      </c:pt>
                      <c:pt idx="15311">
                        <c:v>8.7592200000000004E-14</c:v>
                      </c:pt>
                      <c:pt idx="15312">
                        <c:v>9.7565400000000002E-14</c:v>
                      </c:pt>
                      <c:pt idx="15313">
                        <c:v>9.7565400000000002E-14</c:v>
                      </c:pt>
                      <c:pt idx="15314">
                        <c:v>1.0358499999999999E-13</c:v>
                      </c:pt>
                      <c:pt idx="15315">
                        <c:v>1.0358499999999999E-13</c:v>
                      </c:pt>
                      <c:pt idx="15316">
                        <c:v>9.7944699999999997E-14</c:v>
                      </c:pt>
                      <c:pt idx="15317">
                        <c:v>9.7944699999999997E-14</c:v>
                      </c:pt>
                      <c:pt idx="15318">
                        <c:v>8.0034200000000002E-14</c:v>
                      </c:pt>
                      <c:pt idx="15319">
                        <c:v>8.0034200000000002E-14</c:v>
                      </c:pt>
                      <c:pt idx="15320">
                        <c:v>9.7164200000000001E-14</c:v>
                      </c:pt>
                      <c:pt idx="15321">
                        <c:v>9.7164200000000001E-14</c:v>
                      </c:pt>
                      <c:pt idx="15322">
                        <c:v>9.5958499999999994E-14</c:v>
                      </c:pt>
                      <c:pt idx="15323">
                        <c:v>9.5958499999999994E-14</c:v>
                      </c:pt>
                      <c:pt idx="15324">
                        <c:v>8.3800399999999998E-14</c:v>
                      </c:pt>
                      <c:pt idx="15325">
                        <c:v>8.3800399999999998E-14</c:v>
                      </c:pt>
                      <c:pt idx="15326">
                        <c:v>8.0642799999999998E-14</c:v>
                      </c:pt>
                      <c:pt idx="15327">
                        <c:v>8.0642799999999998E-14</c:v>
                      </c:pt>
                      <c:pt idx="15328">
                        <c:v>9.9661299999999995E-14</c:v>
                      </c:pt>
                      <c:pt idx="15329">
                        <c:v>9.9661299999999995E-14</c:v>
                      </c:pt>
                      <c:pt idx="15330">
                        <c:v>8.4452099999999997E-14</c:v>
                      </c:pt>
                      <c:pt idx="15331">
                        <c:v>8.4452099999999997E-14</c:v>
                      </c:pt>
                      <c:pt idx="15332">
                        <c:v>7.0421400000000005E-14</c:v>
                      </c:pt>
                      <c:pt idx="15333">
                        <c:v>7.0421400000000005E-14</c:v>
                      </c:pt>
                      <c:pt idx="15334">
                        <c:v>1.07354E-13</c:v>
                      </c:pt>
                      <c:pt idx="15335">
                        <c:v>1.07354E-13</c:v>
                      </c:pt>
                      <c:pt idx="15336">
                        <c:v>9.7771500000000004E-14</c:v>
                      </c:pt>
                      <c:pt idx="15337">
                        <c:v>9.7771500000000004E-14</c:v>
                      </c:pt>
                      <c:pt idx="15338">
                        <c:v>8.6133499999999996E-14</c:v>
                      </c:pt>
                      <c:pt idx="15339">
                        <c:v>8.6133499999999996E-14</c:v>
                      </c:pt>
                      <c:pt idx="15340">
                        <c:v>8.1254399999999998E-14</c:v>
                      </c:pt>
                      <c:pt idx="15341">
                        <c:v>8.1254399999999998E-14</c:v>
                      </c:pt>
                      <c:pt idx="15342">
                        <c:v>8.1246699999999995E-14</c:v>
                      </c:pt>
                      <c:pt idx="15343">
                        <c:v>8.1246699999999995E-14</c:v>
                      </c:pt>
                      <c:pt idx="15344">
                        <c:v>1.09607E-13</c:v>
                      </c:pt>
                      <c:pt idx="15345">
                        <c:v>1.09607E-13</c:v>
                      </c:pt>
                      <c:pt idx="15346">
                        <c:v>9.5328399999999994E-14</c:v>
                      </c:pt>
                      <c:pt idx="15347">
                        <c:v>9.5328399999999994E-14</c:v>
                      </c:pt>
                      <c:pt idx="15348">
                        <c:v>8.9030099999999995E-14</c:v>
                      </c:pt>
                      <c:pt idx="15349">
                        <c:v>8.9030099999999995E-14</c:v>
                      </c:pt>
                      <c:pt idx="15350">
                        <c:v>9.8957099999999994E-14</c:v>
                      </c:pt>
                      <c:pt idx="15351">
                        <c:v>9.8957099999999994E-14</c:v>
                      </c:pt>
                      <c:pt idx="15352">
                        <c:v>2.0219000000000001E-12</c:v>
                      </c:pt>
                      <c:pt idx="15353">
                        <c:v>2.0219000000000001E-12</c:v>
                      </c:pt>
                      <c:pt idx="15354">
                        <c:v>8.7044999999999997E-14</c:v>
                      </c:pt>
                      <c:pt idx="15355">
                        <c:v>8.7044999999999997E-14</c:v>
                      </c:pt>
                      <c:pt idx="15356">
                        <c:v>1.1919799999999999E-13</c:v>
                      </c:pt>
                      <c:pt idx="15357">
                        <c:v>1.1919799999999999E-13</c:v>
                      </c:pt>
                      <c:pt idx="15358">
                        <c:v>9.3305200000000002E-14</c:v>
                      </c:pt>
                      <c:pt idx="15359">
                        <c:v>9.3305200000000002E-14</c:v>
                      </c:pt>
                      <c:pt idx="15360">
                        <c:v>7.3478900000000002E-14</c:v>
                      </c:pt>
                      <c:pt idx="15361">
                        <c:v>7.3478900000000002E-14</c:v>
                      </c:pt>
                      <c:pt idx="15362">
                        <c:v>1.1919899999999999E-13</c:v>
                      </c:pt>
                      <c:pt idx="15363">
                        <c:v>1.1919899999999999E-13</c:v>
                      </c:pt>
                      <c:pt idx="15364">
                        <c:v>9.2406899999999997E-14</c:v>
                      </c:pt>
                      <c:pt idx="15365">
                        <c:v>9.2406899999999997E-14</c:v>
                      </c:pt>
                      <c:pt idx="15366">
                        <c:v>8.9158400000000006E-14</c:v>
                      </c:pt>
                      <c:pt idx="15367">
                        <c:v>8.9158400000000006E-14</c:v>
                      </c:pt>
                      <c:pt idx="15368">
                        <c:v>9.0336600000000003E-14</c:v>
                      </c:pt>
                      <c:pt idx="15369">
                        <c:v>9.0336600000000003E-14</c:v>
                      </c:pt>
                      <c:pt idx="15370">
                        <c:v>7.6294899999999997E-14</c:v>
                      </c:pt>
                      <c:pt idx="15371">
                        <c:v>7.6294899999999997E-14</c:v>
                      </c:pt>
                      <c:pt idx="15372">
                        <c:v>7.3104999999999995E-14</c:v>
                      </c:pt>
                      <c:pt idx="15373">
                        <c:v>7.3104999999999995E-14</c:v>
                      </c:pt>
                      <c:pt idx="15374">
                        <c:v>3.5608600000000001E-13</c:v>
                      </c:pt>
                      <c:pt idx="15375">
                        <c:v>3.5608600000000001E-13</c:v>
                      </c:pt>
                      <c:pt idx="15376">
                        <c:v>1.04785E-13</c:v>
                      </c:pt>
                      <c:pt idx="15377">
                        <c:v>1.04785E-13</c:v>
                      </c:pt>
                      <c:pt idx="15378">
                        <c:v>9.1913699999999999E-14</c:v>
                      </c:pt>
                      <c:pt idx="15379">
                        <c:v>9.1913699999999999E-14</c:v>
                      </c:pt>
                      <c:pt idx="15380">
                        <c:v>9.40017E-14</c:v>
                      </c:pt>
                      <c:pt idx="15381">
                        <c:v>9.40017E-14</c:v>
                      </c:pt>
                      <c:pt idx="15382">
                        <c:v>7.9160600000000006E-14</c:v>
                      </c:pt>
                      <c:pt idx="15383">
                        <c:v>7.9160600000000006E-14</c:v>
                      </c:pt>
                      <c:pt idx="15384">
                        <c:v>8.7203799999999994E-14</c:v>
                      </c:pt>
                      <c:pt idx="15385">
                        <c:v>8.7203799999999994E-14</c:v>
                      </c:pt>
                      <c:pt idx="15386">
                        <c:v>8.0454E-14</c:v>
                      </c:pt>
                      <c:pt idx="15387">
                        <c:v>8.0454E-14</c:v>
                      </c:pt>
                      <c:pt idx="15388">
                        <c:v>9.8180300000000001E-14</c:v>
                      </c:pt>
                      <c:pt idx="15389">
                        <c:v>9.8180300000000001E-14</c:v>
                      </c:pt>
                      <c:pt idx="15390">
                        <c:v>9.6457999999999994E-14</c:v>
                      </c:pt>
                      <c:pt idx="15391">
                        <c:v>9.6457999999999994E-14</c:v>
                      </c:pt>
                      <c:pt idx="15392">
                        <c:v>1.3733599999999999E-12</c:v>
                      </c:pt>
                      <c:pt idx="15393">
                        <c:v>1.3733599999999999E-12</c:v>
                      </c:pt>
                      <c:pt idx="15394">
                        <c:v>9.5583100000000005E-14</c:v>
                      </c:pt>
                      <c:pt idx="15395">
                        <c:v>9.5583100000000005E-14</c:v>
                      </c:pt>
                      <c:pt idx="15396">
                        <c:v>7.28962E-14</c:v>
                      </c:pt>
                      <c:pt idx="15397">
                        <c:v>7.28962E-14</c:v>
                      </c:pt>
                      <c:pt idx="15398">
                        <c:v>9.1865300000000004E-14</c:v>
                      </c:pt>
                      <c:pt idx="15399">
                        <c:v>9.1865300000000004E-14</c:v>
                      </c:pt>
                      <c:pt idx="15400">
                        <c:v>8.6744599999999997E-14</c:v>
                      </c:pt>
                      <c:pt idx="15401">
                        <c:v>8.6744599999999997E-14</c:v>
                      </c:pt>
                      <c:pt idx="15402">
                        <c:v>9.0343499999999998E-14</c:v>
                      </c:pt>
                      <c:pt idx="15403">
                        <c:v>9.0343499999999998E-14</c:v>
                      </c:pt>
                      <c:pt idx="15404">
                        <c:v>1.0203799999999999E-13</c:v>
                      </c:pt>
                      <c:pt idx="15405">
                        <c:v>1.0203799999999999E-13</c:v>
                      </c:pt>
                      <c:pt idx="15406">
                        <c:v>8.9688099999999996E-14</c:v>
                      </c:pt>
                      <c:pt idx="15407">
                        <c:v>8.9688099999999996E-14</c:v>
                      </c:pt>
                      <c:pt idx="15408">
                        <c:v>1.1425899999999999E-13</c:v>
                      </c:pt>
                      <c:pt idx="15409">
                        <c:v>1.1425899999999999E-13</c:v>
                      </c:pt>
                      <c:pt idx="15410">
                        <c:v>8.8971699999999995E-14</c:v>
                      </c:pt>
                      <c:pt idx="15411">
                        <c:v>8.8971699999999995E-14</c:v>
                      </c:pt>
                      <c:pt idx="15412">
                        <c:v>2.7703600000000001E-13</c:v>
                      </c:pt>
                      <c:pt idx="15413">
                        <c:v>2.7703600000000001E-13</c:v>
                      </c:pt>
                      <c:pt idx="15414">
                        <c:v>9.1979800000000001E-14</c:v>
                      </c:pt>
                      <c:pt idx="15415">
                        <c:v>9.1979800000000001E-14</c:v>
                      </c:pt>
                      <c:pt idx="15416">
                        <c:v>8.9810499999999996E-14</c:v>
                      </c:pt>
                      <c:pt idx="15417">
                        <c:v>8.9810499999999996E-14</c:v>
                      </c:pt>
                      <c:pt idx="15418">
                        <c:v>8.6056799999999997E-14</c:v>
                      </c:pt>
                      <c:pt idx="15419">
                        <c:v>8.6056799999999997E-14</c:v>
                      </c:pt>
                      <c:pt idx="15420">
                        <c:v>9.0566299999999996E-14</c:v>
                      </c:pt>
                      <c:pt idx="15421">
                        <c:v>9.0566299999999996E-14</c:v>
                      </c:pt>
                      <c:pt idx="15422">
                        <c:v>8.1295300000000005E-14</c:v>
                      </c:pt>
                      <c:pt idx="15423">
                        <c:v>8.1295300000000005E-14</c:v>
                      </c:pt>
                      <c:pt idx="15424">
                        <c:v>8.2483699999999996E-14</c:v>
                      </c:pt>
                      <c:pt idx="15425">
                        <c:v>8.2483699999999996E-14</c:v>
                      </c:pt>
                      <c:pt idx="15426">
                        <c:v>2.57564E-13</c:v>
                      </c:pt>
                      <c:pt idx="15427">
                        <c:v>2.57564E-13</c:v>
                      </c:pt>
                      <c:pt idx="15428">
                        <c:v>8.4170100000000004E-14</c:v>
                      </c:pt>
                      <c:pt idx="15429">
                        <c:v>8.4170100000000004E-14</c:v>
                      </c:pt>
                      <c:pt idx="15430">
                        <c:v>1.00138E-13</c:v>
                      </c:pt>
                      <c:pt idx="15431">
                        <c:v>1.00138E-13</c:v>
                      </c:pt>
                      <c:pt idx="15432">
                        <c:v>8.43655E-14</c:v>
                      </c:pt>
                      <c:pt idx="15433">
                        <c:v>8.43655E-14</c:v>
                      </c:pt>
                      <c:pt idx="15434">
                        <c:v>7.6369100000000005E-14</c:v>
                      </c:pt>
                      <c:pt idx="15435">
                        <c:v>7.6369100000000005E-14</c:v>
                      </c:pt>
                      <c:pt idx="15436">
                        <c:v>9.0674000000000006E-14</c:v>
                      </c:pt>
                      <c:pt idx="15437">
                        <c:v>9.0674000000000006E-14</c:v>
                      </c:pt>
                      <c:pt idx="15438">
                        <c:v>8.3223E-14</c:v>
                      </c:pt>
                      <c:pt idx="15439">
                        <c:v>8.3223E-14</c:v>
                      </c:pt>
                      <c:pt idx="15440">
                        <c:v>1.05218E-13</c:v>
                      </c:pt>
                      <c:pt idx="15441">
                        <c:v>1.05218E-13</c:v>
                      </c:pt>
                      <c:pt idx="15442">
                        <c:v>1.0928599999999999E-13</c:v>
                      </c:pt>
                      <c:pt idx="15443">
                        <c:v>1.0928599999999999E-13</c:v>
                      </c:pt>
                      <c:pt idx="15444">
                        <c:v>7.1877900000000005E-14</c:v>
                      </c:pt>
                      <c:pt idx="15445">
                        <c:v>7.1877900000000005E-14</c:v>
                      </c:pt>
                      <c:pt idx="15446">
                        <c:v>9.3241999999999995E-14</c:v>
                      </c:pt>
                      <c:pt idx="15447">
                        <c:v>9.3241999999999995E-14</c:v>
                      </c:pt>
                      <c:pt idx="15448">
                        <c:v>9.8208999999999996E-14</c:v>
                      </c:pt>
                      <c:pt idx="15449">
                        <c:v>9.8208999999999996E-14</c:v>
                      </c:pt>
                      <c:pt idx="15450">
                        <c:v>5.6631400000000002E-13</c:v>
                      </c:pt>
                      <c:pt idx="15451">
                        <c:v>5.6631400000000002E-13</c:v>
                      </c:pt>
                      <c:pt idx="15452">
                        <c:v>1.1399500000000001E-13</c:v>
                      </c:pt>
                      <c:pt idx="15453">
                        <c:v>1.1399500000000001E-13</c:v>
                      </c:pt>
                      <c:pt idx="15454">
                        <c:v>7.5077300000000001E-14</c:v>
                      </c:pt>
                      <c:pt idx="15455">
                        <c:v>7.5077300000000001E-14</c:v>
                      </c:pt>
                      <c:pt idx="15456">
                        <c:v>8.4787800000000002E-14</c:v>
                      </c:pt>
                      <c:pt idx="15457">
                        <c:v>8.4787800000000002E-14</c:v>
                      </c:pt>
                      <c:pt idx="15458">
                        <c:v>8.0844900000000001E-14</c:v>
                      </c:pt>
                      <c:pt idx="15459">
                        <c:v>8.0844900000000001E-14</c:v>
                      </c:pt>
                      <c:pt idx="15460">
                        <c:v>8.0283400000000006E-14</c:v>
                      </c:pt>
                      <c:pt idx="15461">
                        <c:v>8.0283400000000006E-14</c:v>
                      </c:pt>
                      <c:pt idx="15462">
                        <c:v>9.0251200000000005E-14</c:v>
                      </c:pt>
                      <c:pt idx="15463">
                        <c:v>9.0251200000000005E-14</c:v>
                      </c:pt>
                      <c:pt idx="15464">
                        <c:v>8.9749499999999998E-14</c:v>
                      </c:pt>
                      <c:pt idx="15465">
                        <c:v>8.9749499999999998E-14</c:v>
                      </c:pt>
                      <c:pt idx="15466">
                        <c:v>7.9903199999999997E-14</c:v>
                      </c:pt>
                      <c:pt idx="15467">
                        <c:v>7.9903199999999997E-14</c:v>
                      </c:pt>
                      <c:pt idx="15468">
                        <c:v>8.5122900000000003E-14</c:v>
                      </c:pt>
                      <c:pt idx="15469">
                        <c:v>8.5122900000000003E-14</c:v>
                      </c:pt>
                      <c:pt idx="15470">
                        <c:v>7.9751499999999996E-14</c:v>
                      </c:pt>
                      <c:pt idx="15471">
                        <c:v>7.9751499999999996E-14</c:v>
                      </c:pt>
                      <c:pt idx="15472">
                        <c:v>9.3034699999999995E-14</c:v>
                      </c:pt>
                      <c:pt idx="15473">
                        <c:v>9.3034699999999995E-14</c:v>
                      </c:pt>
                      <c:pt idx="15474">
                        <c:v>9.9759499999999998E-14</c:v>
                      </c:pt>
                      <c:pt idx="15475">
                        <c:v>9.9759499999999998E-14</c:v>
                      </c:pt>
                      <c:pt idx="15476">
                        <c:v>9.68467E-14</c:v>
                      </c:pt>
                      <c:pt idx="15477">
                        <c:v>9.68467E-14</c:v>
                      </c:pt>
                      <c:pt idx="15478">
                        <c:v>8.8871000000000001E-14</c:v>
                      </c:pt>
                      <c:pt idx="15479">
                        <c:v>8.8871000000000001E-14</c:v>
                      </c:pt>
                      <c:pt idx="15480">
                        <c:v>7.7309399999999995E-14</c:v>
                      </c:pt>
                      <c:pt idx="15481">
                        <c:v>7.7309399999999995E-14</c:v>
                      </c:pt>
                      <c:pt idx="15482">
                        <c:v>1.00006E-13</c:v>
                      </c:pt>
                      <c:pt idx="15483">
                        <c:v>1.00006E-13</c:v>
                      </c:pt>
                      <c:pt idx="15484">
                        <c:v>9.1682400000000004E-14</c:v>
                      </c:pt>
                      <c:pt idx="15485">
                        <c:v>9.1682400000000004E-14</c:v>
                      </c:pt>
                      <c:pt idx="15486">
                        <c:v>7.9805100000000001E-14</c:v>
                      </c:pt>
                      <c:pt idx="15487">
                        <c:v>7.9805100000000001E-14</c:v>
                      </c:pt>
                      <c:pt idx="15488">
                        <c:v>8.4571899999999998E-14</c:v>
                      </c:pt>
                      <c:pt idx="15489">
                        <c:v>8.4571899999999998E-14</c:v>
                      </c:pt>
                      <c:pt idx="15490">
                        <c:v>1.11928E-13</c:v>
                      </c:pt>
                      <c:pt idx="15491">
                        <c:v>1.11928E-13</c:v>
                      </c:pt>
                      <c:pt idx="15492">
                        <c:v>9.5482100000000001E-14</c:v>
                      </c:pt>
                      <c:pt idx="15493">
                        <c:v>9.5482100000000001E-14</c:v>
                      </c:pt>
                      <c:pt idx="15494">
                        <c:v>2.66227E-13</c:v>
                      </c:pt>
                      <c:pt idx="15495">
                        <c:v>2.66227E-13</c:v>
                      </c:pt>
                      <c:pt idx="15496">
                        <c:v>7.0166699999999994E-14</c:v>
                      </c:pt>
                      <c:pt idx="15497">
                        <c:v>7.0166699999999994E-14</c:v>
                      </c:pt>
                      <c:pt idx="15498">
                        <c:v>6.2615499999999997E-13</c:v>
                      </c:pt>
                      <c:pt idx="15499">
                        <c:v>6.2615499999999997E-13</c:v>
                      </c:pt>
                      <c:pt idx="15500">
                        <c:v>6.4566200000000004E-13</c:v>
                      </c:pt>
                      <c:pt idx="15501">
                        <c:v>6.4566200000000004E-13</c:v>
                      </c:pt>
                      <c:pt idx="15502">
                        <c:v>6.2542200000000002E-13</c:v>
                      </c:pt>
                      <c:pt idx="15503">
                        <c:v>6.2542200000000002E-13</c:v>
                      </c:pt>
                      <c:pt idx="15504">
                        <c:v>6.2858300000000005E-13</c:v>
                      </c:pt>
                      <c:pt idx="15505">
                        <c:v>6.2858300000000005E-13</c:v>
                      </c:pt>
                      <c:pt idx="15506">
                        <c:v>6.4883999999999999E-13</c:v>
                      </c:pt>
                      <c:pt idx="15507">
                        <c:v>6.4883999999999999E-13</c:v>
                      </c:pt>
                      <c:pt idx="15508">
                        <c:v>6.2031700000000001E-13</c:v>
                      </c:pt>
                      <c:pt idx="15509">
                        <c:v>6.2031700000000001E-13</c:v>
                      </c:pt>
                      <c:pt idx="15510">
                        <c:v>6.3904399999999996E-13</c:v>
                      </c:pt>
                      <c:pt idx="15511">
                        <c:v>6.3904399999999996E-13</c:v>
                      </c:pt>
                      <c:pt idx="15512">
                        <c:v>6.4327400000000003E-13</c:v>
                      </c:pt>
                      <c:pt idx="15513">
                        <c:v>6.4327400000000003E-13</c:v>
                      </c:pt>
                      <c:pt idx="15514">
                        <c:v>6.2471200000000001E-13</c:v>
                      </c:pt>
                      <c:pt idx="15515">
                        <c:v>6.2471200000000001E-13</c:v>
                      </c:pt>
                      <c:pt idx="15516">
                        <c:v>6.4050400000000003E-13</c:v>
                      </c:pt>
                      <c:pt idx="15517">
                        <c:v>6.4050400000000003E-13</c:v>
                      </c:pt>
                      <c:pt idx="15518">
                        <c:v>6.3237599999999999E-13</c:v>
                      </c:pt>
                      <c:pt idx="15519">
                        <c:v>6.3237599999999999E-13</c:v>
                      </c:pt>
                      <c:pt idx="15520">
                        <c:v>6.4292100000000002E-13</c:v>
                      </c:pt>
                      <c:pt idx="15521">
                        <c:v>6.4292100000000002E-13</c:v>
                      </c:pt>
                      <c:pt idx="15522">
                        <c:v>6.1822999999999998E-13</c:v>
                      </c:pt>
                      <c:pt idx="15523">
                        <c:v>6.1822999999999998E-13</c:v>
                      </c:pt>
                      <c:pt idx="15524">
                        <c:v>6.2653599999999999E-13</c:v>
                      </c:pt>
                      <c:pt idx="15525">
                        <c:v>6.2653599999999999E-13</c:v>
                      </c:pt>
                      <c:pt idx="15526">
                        <c:v>6.1527500000000002E-13</c:v>
                      </c:pt>
                      <c:pt idx="15527">
                        <c:v>6.1527500000000002E-13</c:v>
                      </c:pt>
                      <c:pt idx="15528">
                        <c:v>6.4432300000000004E-13</c:v>
                      </c:pt>
                      <c:pt idx="15529">
                        <c:v>6.4432300000000004E-13</c:v>
                      </c:pt>
                      <c:pt idx="15530">
                        <c:v>6.3226399999999996E-13</c:v>
                      </c:pt>
                      <c:pt idx="15531">
                        <c:v>6.3226399999999996E-13</c:v>
                      </c:pt>
                      <c:pt idx="15532">
                        <c:v>6.2563599999999996E-13</c:v>
                      </c:pt>
                      <c:pt idx="15533">
                        <c:v>6.2563599999999996E-13</c:v>
                      </c:pt>
                      <c:pt idx="15534">
                        <c:v>6.3067100000000005E-13</c:v>
                      </c:pt>
                      <c:pt idx="15535">
                        <c:v>6.3067100000000005E-13</c:v>
                      </c:pt>
                      <c:pt idx="15536">
                        <c:v>2.69093E-11</c:v>
                      </c:pt>
                      <c:pt idx="15537">
                        <c:v>2.69093E-11</c:v>
                      </c:pt>
                      <c:pt idx="15538">
                        <c:v>6.3995300000000003E-13</c:v>
                      </c:pt>
                      <c:pt idx="15539">
                        <c:v>6.3995300000000003E-13</c:v>
                      </c:pt>
                      <c:pt idx="15540">
                        <c:v>6.47112E-13</c:v>
                      </c:pt>
                      <c:pt idx="15541">
                        <c:v>6.47112E-13</c:v>
                      </c:pt>
                      <c:pt idx="15542">
                        <c:v>6.25684E-13</c:v>
                      </c:pt>
                      <c:pt idx="15543">
                        <c:v>6.25684E-13</c:v>
                      </c:pt>
                      <c:pt idx="15544">
                        <c:v>1.0638600000000001E-12</c:v>
                      </c:pt>
                      <c:pt idx="15545">
                        <c:v>1.0638600000000001E-12</c:v>
                      </c:pt>
                      <c:pt idx="15546">
                        <c:v>6.3505399999999999E-13</c:v>
                      </c:pt>
                      <c:pt idx="15547">
                        <c:v>6.3505399999999999E-13</c:v>
                      </c:pt>
                      <c:pt idx="15548">
                        <c:v>6.2573499999999996E-13</c:v>
                      </c:pt>
                      <c:pt idx="15549">
                        <c:v>6.2573499999999996E-13</c:v>
                      </c:pt>
                      <c:pt idx="15550">
                        <c:v>7.8248199999999996E-13</c:v>
                      </c:pt>
                      <c:pt idx="15551">
                        <c:v>7.8248199999999996E-13</c:v>
                      </c:pt>
                      <c:pt idx="15552">
                        <c:v>6.5309799999999997E-13</c:v>
                      </c:pt>
                      <c:pt idx="15553">
                        <c:v>6.5309799999999997E-13</c:v>
                      </c:pt>
                      <c:pt idx="15554">
                        <c:v>6.3942300000000003E-13</c:v>
                      </c:pt>
                      <c:pt idx="15555">
                        <c:v>6.3942300000000003E-13</c:v>
                      </c:pt>
                      <c:pt idx="15556">
                        <c:v>6.2505999999999996E-13</c:v>
                      </c:pt>
                      <c:pt idx="15557">
                        <c:v>6.2505999999999996E-13</c:v>
                      </c:pt>
                      <c:pt idx="15558">
                        <c:v>6.2645300000000004E-13</c:v>
                      </c:pt>
                      <c:pt idx="15559">
                        <c:v>6.2645300000000004E-13</c:v>
                      </c:pt>
                      <c:pt idx="15560">
                        <c:v>6.3050699999999999E-13</c:v>
                      </c:pt>
                      <c:pt idx="15561">
                        <c:v>6.3050699999999999E-13</c:v>
                      </c:pt>
                      <c:pt idx="15562">
                        <c:v>6.5679500000000003E-13</c:v>
                      </c:pt>
                      <c:pt idx="15563">
                        <c:v>6.5679500000000003E-13</c:v>
                      </c:pt>
                      <c:pt idx="15564">
                        <c:v>6.2248099999999996E-13</c:v>
                      </c:pt>
                      <c:pt idx="15565">
                        <c:v>6.2248099999999996E-13</c:v>
                      </c:pt>
                      <c:pt idx="15566">
                        <c:v>6.2750499999999996E-13</c:v>
                      </c:pt>
                      <c:pt idx="15567">
                        <c:v>6.2750499999999996E-13</c:v>
                      </c:pt>
                      <c:pt idx="15568">
                        <c:v>6.3764499999999996E-13</c:v>
                      </c:pt>
                      <c:pt idx="15569">
                        <c:v>6.3764499999999996E-13</c:v>
                      </c:pt>
                      <c:pt idx="15570">
                        <c:v>5.98965E-12</c:v>
                      </c:pt>
                      <c:pt idx="15571">
                        <c:v>5.98965E-12</c:v>
                      </c:pt>
                      <c:pt idx="15572">
                        <c:v>6.2128999999999997E-13</c:v>
                      </c:pt>
                      <c:pt idx="15573">
                        <c:v>6.2128999999999997E-13</c:v>
                      </c:pt>
                      <c:pt idx="15574">
                        <c:v>6.2467E-13</c:v>
                      </c:pt>
                      <c:pt idx="15575">
                        <c:v>6.2467E-13</c:v>
                      </c:pt>
                      <c:pt idx="15576">
                        <c:v>6.0933799999999996E-13</c:v>
                      </c:pt>
                      <c:pt idx="15577">
                        <c:v>6.0933799999999996E-13</c:v>
                      </c:pt>
                      <c:pt idx="15578">
                        <c:v>6.2288100000000004E-13</c:v>
                      </c:pt>
                      <c:pt idx="15579">
                        <c:v>6.2288100000000004E-13</c:v>
                      </c:pt>
                      <c:pt idx="15580">
                        <c:v>6.5140300000000005E-13</c:v>
                      </c:pt>
                      <c:pt idx="15581">
                        <c:v>6.5140300000000005E-13</c:v>
                      </c:pt>
                      <c:pt idx="15582">
                        <c:v>6.1933599999999998E-13</c:v>
                      </c:pt>
                      <c:pt idx="15583">
                        <c:v>6.1933599999999998E-13</c:v>
                      </c:pt>
                      <c:pt idx="15584">
                        <c:v>6.4226599999999996E-13</c:v>
                      </c:pt>
                      <c:pt idx="15585">
                        <c:v>6.4226599999999996E-13</c:v>
                      </c:pt>
                      <c:pt idx="15586">
                        <c:v>6.3390599999999999E-13</c:v>
                      </c:pt>
                      <c:pt idx="15587">
                        <c:v>6.3390599999999999E-13</c:v>
                      </c:pt>
                      <c:pt idx="15588">
                        <c:v>6.1869900000000001E-13</c:v>
                      </c:pt>
                      <c:pt idx="15589">
                        <c:v>6.1869900000000001E-13</c:v>
                      </c:pt>
                      <c:pt idx="15590">
                        <c:v>6.1849199999999997E-13</c:v>
                      </c:pt>
                      <c:pt idx="15591">
                        <c:v>6.1849199999999997E-13</c:v>
                      </c:pt>
                      <c:pt idx="15592">
                        <c:v>6.1640900000000002E-13</c:v>
                      </c:pt>
                      <c:pt idx="15593">
                        <c:v>6.1640900000000002E-13</c:v>
                      </c:pt>
                      <c:pt idx="15594">
                        <c:v>6.2243300000000002E-13</c:v>
                      </c:pt>
                      <c:pt idx="15595">
                        <c:v>6.2243300000000002E-13</c:v>
                      </c:pt>
                      <c:pt idx="15596">
                        <c:v>6.4948500000000003E-13</c:v>
                      </c:pt>
                      <c:pt idx="15597">
                        <c:v>6.4948500000000003E-13</c:v>
                      </c:pt>
                      <c:pt idx="15598">
                        <c:v>6.4030399999999999E-13</c:v>
                      </c:pt>
                      <c:pt idx="15599">
                        <c:v>6.4030399999999999E-13</c:v>
                      </c:pt>
                      <c:pt idx="15600">
                        <c:v>6.5305199999999997E-13</c:v>
                      </c:pt>
                      <c:pt idx="15601">
                        <c:v>6.5305199999999997E-13</c:v>
                      </c:pt>
                      <c:pt idx="15602">
                        <c:v>6.3952399999999997E-13</c:v>
                      </c:pt>
                      <c:pt idx="15603">
                        <c:v>6.3952399999999997E-13</c:v>
                      </c:pt>
                      <c:pt idx="15604">
                        <c:v>6.2384499999999995E-13</c:v>
                      </c:pt>
                      <c:pt idx="15605">
                        <c:v>6.2384499999999995E-13</c:v>
                      </c:pt>
                      <c:pt idx="15606">
                        <c:v>6.2399400000000004E-13</c:v>
                      </c:pt>
                      <c:pt idx="15607">
                        <c:v>6.2399400000000004E-13</c:v>
                      </c:pt>
                      <c:pt idx="15608">
                        <c:v>6.2210700000000005E-13</c:v>
                      </c:pt>
                      <c:pt idx="15609">
                        <c:v>6.2210700000000005E-13</c:v>
                      </c:pt>
                      <c:pt idx="15610">
                        <c:v>6.3569900000000004E-13</c:v>
                      </c:pt>
                      <c:pt idx="15611">
                        <c:v>6.3569900000000004E-13</c:v>
                      </c:pt>
                      <c:pt idx="15612">
                        <c:v>6.3369799999999997E-13</c:v>
                      </c:pt>
                      <c:pt idx="15613">
                        <c:v>6.3369799999999997E-13</c:v>
                      </c:pt>
                      <c:pt idx="15614">
                        <c:v>6.2565500000000002E-13</c:v>
                      </c:pt>
                      <c:pt idx="15615">
                        <c:v>6.2565500000000002E-13</c:v>
                      </c:pt>
                      <c:pt idx="15616">
                        <c:v>6.3942000000000002E-13</c:v>
                      </c:pt>
                      <c:pt idx="15617">
                        <c:v>6.3942000000000002E-13</c:v>
                      </c:pt>
                      <c:pt idx="15618">
                        <c:v>6.1424600000000005E-13</c:v>
                      </c:pt>
                      <c:pt idx="15619">
                        <c:v>6.1424600000000005E-13</c:v>
                      </c:pt>
                      <c:pt idx="15620">
                        <c:v>6.2703300000000002E-13</c:v>
                      </c:pt>
                      <c:pt idx="15621">
                        <c:v>6.2703300000000002E-13</c:v>
                      </c:pt>
                      <c:pt idx="15622">
                        <c:v>6.23953E-13</c:v>
                      </c:pt>
                      <c:pt idx="15623">
                        <c:v>6.23953E-13</c:v>
                      </c:pt>
                      <c:pt idx="15624">
                        <c:v>6.2820699999999999E-13</c:v>
                      </c:pt>
                      <c:pt idx="15625">
                        <c:v>6.2820699999999999E-13</c:v>
                      </c:pt>
                      <c:pt idx="15626">
                        <c:v>6.2627899999999996E-13</c:v>
                      </c:pt>
                      <c:pt idx="15627">
                        <c:v>6.2627899999999996E-13</c:v>
                      </c:pt>
                      <c:pt idx="15628">
                        <c:v>6.2122500000000001E-13</c:v>
                      </c:pt>
                      <c:pt idx="15629">
                        <c:v>6.2122500000000001E-13</c:v>
                      </c:pt>
                      <c:pt idx="15630">
                        <c:v>6.3786699999999997E-13</c:v>
                      </c:pt>
                      <c:pt idx="15631">
                        <c:v>6.3786699999999997E-13</c:v>
                      </c:pt>
                      <c:pt idx="15632">
                        <c:v>6.2714099999999996E-13</c:v>
                      </c:pt>
                      <c:pt idx="15633">
                        <c:v>6.2714099999999996E-13</c:v>
                      </c:pt>
                      <c:pt idx="15634">
                        <c:v>6.2975000000000002E-13</c:v>
                      </c:pt>
                      <c:pt idx="15635">
                        <c:v>6.2975000000000002E-13</c:v>
                      </c:pt>
                      <c:pt idx="15636">
                        <c:v>6.4075900000000002E-13</c:v>
                      </c:pt>
                      <c:pt idx="15637">
                        <c:v>6.4075900000000002E-13</c:v>
                      </c:pt>
                      <c:pt idx="15638">
                        <c:v>1.09629E-12</c:v>
                      </c:pt>
                      <c:pt idx="15639">
                        <c:v>1.09629E-12</c:v>
                      </c:pt>
                      <c:pt idx="15640">
                        <c:v>6.3801599999999995E-13</c:v>
                      </c:pt>
                      <c:pt idx="15641">
                        <c:v>6.3801599999999995E-13</c:v>
                      </c:pt>
                      <c:pt idx="15642">
                        <c:v>6.4667300000000003E-13</c:v>
                      </c:pt>
                      <c:pt idx="15643">
                        <c:v>6.4667300000000003E-13</c:v>
                      </c:pt>
                      <c:pt idx="15644">
                        <c:v>5.9671500000000005E-13</c:v>
                      </c:pt>
                      <c:pt idx="15645">
                        <c:v>5.9671500000000005E-13</c:v>
                      </c:pt>
                      <c:pt idx="15646">
                        <c:v>6.5246700000000003E-13</c:v>
                      </c:pt>
                      <c:pt idx="15647">
                        <c:v>6.5246700000000003E-13</c:v>
                      </c:pt>
                      <c:pt idx="15648">
                        <c:v>1.10053E-12</c:v>
                      </c:pt>
                      <c:pt idx="15649">
                        <c:v>1.10053E-12</c:v>
                      </c:pt>
                      <c:pt idx="15650">
                        <c:v>8.4532799999999995E-13</c:v>
                      </c:pt>
                      <c:pt idx="15651">
                        <c:v>8.4532799999999995E-13</c:v>
                      </c:pt>
                      <c:pt idx="15652">
                        <c:v>6.3614100000000003E-13</c:v>
                      </c:pt>
                      <c:pt idx="15653">
                        <c:v>6.3614100000000003E-13</c:v>
                      </c:pt>
                      <c:pt idx="15654">
                        <c:v>6.1344400000000005E-13</c:v>
                      </c:pt>
                      <c:pt idx="15655">
                        <c:v>6.1344400000000005E-13</c:v>
                      </c:pt>
                      <c:pt idx="15656">
                        <c:v>6.4182799999999996E-13</c:v>
                      </c:pt>
                      <c:pt idx="15657">
                        <c:v>6.4182799999999996E-13</c:v>
                      </c:pt>
                      <c:pt idx="15658">
                        <c:v>6.2855399999999997E-13</c:v>
                      </c:pt>
                      <c:pt idx="15659">
                        <c:v>6.2855399999999997E-13</c:v>
                      </c:pt>
                      <c:pt idx="15660">
                        <c:v>6.3114999999999999E-13</c:v>
                      </c:pt>
                      <c:pt idx="15661">
                        <c:v>6.3114999999999999E-13</c:v>
                      </c:pt>
                      <c:pt idx="15662">
                        <c:v>6.1766799999999999E-13</c:v>
                      </c:pt>
                      <c:pt idx="15663">
                        <c:v>6.1766799999999999E-13</c:v>
                      </c:pt>
                      <c:pt idx="15664">
                        <c:v>6.5008499999999995E-13</c:v>
                      </c:pt>
                      <c:pt idx="15665">
                        <c:v>6.5008499999999995E-13</c:v>
                      </c:pt>
                      <c:pt idx="15666">
                        <c:v>6.2319200000000004E-13</c:v>
                      </c:pt>
                      <c:pt idx="15667">
                        <c:v>6.2319200000000004E-13</c:v>
                      </c:pt>
                      <c:pt idx="15668">
                        <c:v>6.2767600000000002E-13</c:v>
                      </c:pt>
                      <c:pt idx="15669">
                        <c:v>6.2767600000000002E-13</c:v>
                      </c:pt>
                      <c:pt idx="15670">
                        <c:v>6.4121699999999995E-13</c:v>
                      </c:pt>
                      <c:pt idx="15671">
                        <c:v>6.4121699999999995E-13</c:v>
                      </c:pt>
                      <c:pt idx="15672">
                        <c:v>6.4085999999999996E-13</c:v>
                      </c:pt>
                      <c:pt idx="15673">
                        <c:v>6.4085999999999996E-13</c:v>
                      </c:pt>
                      <c:pt idx="15674">
                        <c:v>6.4254000000000001E-13</c:v>
                      </c:pt>
                      <c:pt idx="15675">
                        <c:v>6.4254000000000001E-13</c:v>
                      </c:pt>
                      <c:pt idx="15676">
                        <c:v>6.5280600000000004E-13</c:v>
                      </c:pt>
                      <c:pt idx="15677">
                        <c:v>6.5280600000000004E-13</c:v>
                      </c:pt>
                      <c:pt idx="15678">
                        <c:v>6.22734E-13</c:v>
                      </c:pt>
                      <c:pt idx="15679">
                        <c:v>6.22734E-13</c:v>
                      </c:pt>
                      <c:pt idx="15680">
                        <c:v>6.0893899999999996E-13</c:v>
                      </c:pt>
                      <c:pt idx="15681">
                        <c:v>6.0893899999999996E-13</c:v>
                      </c:pt>
                      <c:pt idx="15682">
                        <c:v>6.1483600000000005E-13</c:v>
                      </c:pt>
                      <c:pt idx="15683">
                        <c:v>6.1483600000000005E-13</c:v>
                      </c:pt>
                      <c:pt idx="15684">
                        <c:v>6.3901099999999999E-13</c:v>
                      </c:pt>
                      <c:pt idx="15685">
                        <c:v>6.3901099999999999E-13</c:v>
                      </c:pt>
                      <c:pt idx="15686">
                        <c:v>6.1992400000000004E-13</c:v>
                      </c:pt>
                      <c:pt idx="15687">
                        <c:v>6.1992400000000004E-13</c:v>
                      </c:pt>
                      <c:pt idx="15688">
                        <c:v>6.2751700000000002E-13</c:v>
                      </c:pt>
                      <c:pt idx="15689">
                        <c:v>6.2751700000000002E-13</c:v>
                      </c:pt>
                      <c:pt idx="15690">
                        <c:v>6.2686899999999996E-13</c:v>
                      </c:pt>
                      <c:pt idx="15691">
                        <c:v>6.2686899999999996E-13</c:v>
                      </c:pt>
                      <c:pt idx="15692">
                        <c:v>6.12792E-13</c:v>
                      </c:pt>
                      <c:pt idx="15693">
                        <c:v>6.12792E-13</c:v>
                      </c:pt>
                      <c:pt idx="15694">
                        <c:v>6.3749899999999999E-13</c:v>
                      </c:pt>
                      <c:pt idx="15695">
                        <c:v>6.3749899999999999E-13</c:v>
                      </c:pt>
                      <c:pt idx="15696">
                        <c:v>6.2292000000000004E-13</c:v>
                      </c:pt>
                      <c:pt idx="15697">
                        <c:v>6.2292000000000004E-13</c:v>
                      </c:pt>
                      <c:pt idx="15698">
                        <c:v>6.3042100000000003E-13</c:v>
                      </c:pt>
                      <c:pt idx="15699">
                        <c:v>6.3042100000000003E-13</c:v>
                      </c:pt>
                      <c:pt idx="15700">
                        <c:v>6.3232299999999999E-13</c:v>
                      </c:pt>
                      <c:pt idx="15701">
                        <c:v>6.3232299999999999E-13</c:v>
                      </c:pt>
                      <c:pt idx="15702">
                        <c:v>2.8570199999999999E-12</c:v>
                      </c:pt>
                      <c:pt idx="15703">
                        <c:v>2.8570199999999999E-12</c:v>
                      </c:pt>
                      <c:pt idx="15704">
                        <c:v>6.5172699999999998E-13</c:v>
                      </c:pt>
                      <c:pt idx="15705">
                        <c:v>6.5172699999999998E-13</c:v>
                      </c:pt>
                      <c:pt idx="15706">
                        <c:v>6.3778899999999998E-13</c:v>
                      </c:pt>
                      <c:pt idx="15707">
                        <c:v>6.3778899999999998E-13</c:v>
                      </c:pt>
                      <c:pt idx="15708">
                        <c:v>6.2566099999999995E-13</c:v>
                      </c:pt>
                      <c:pt idx="15709">
                        <c:v>6.2566099999999995E-13</c:v>
                      </c:pt>
                      <c:pt idx="15710">
                        <c:v>6.3310399999999999E-13</c:v>
                      </c:pt>
                      <c:pt idx="15711">
                        <c:v>6.3310399999999999E-13</c:v>
                      </c:pt>
                      <c:pt idx="15712">
                        <c:v>6.3944500000000001E-13</c:v>
                      </c:pt>
                      <c:pt idx="15713">
                        <c:v>6.3944500000000001E-13</c:v>
                      </c:pt>
                      <c:pt idx="15714">
                        <c:v>6.3656100000000004E-13</c:v>
                      </c:pt>
                      <c:pt idx="15715">
                        <c:v>6.3656100000000004E-13</c:v>
                      </c:pt>
                      <c:pt idx="15716">
                        <c:v>6.2716899999999997E-13</c:v>
                      </c:pt>
                      <c:pt idx="15717">
                        <c:v>6.2716899999999997E-13</c:v>
                      </c:pt>
                      <c:pt idx="15718">
                        <c:v>6.1523300000000001E-13</c:v>
                      </c:pt>
                      <c:pt idx="15719">
                        <c:v>6.1523300000000001E-13</c:v>
                      </c:pt>
                      <c:pt idx="15720">
                        <c:v>6.2894000000000004E-13</c:v>
                      </c:pt>
                      <c:pt idx="15721">
                        <c:v>6.2894000000000004E-13</c:v>
                      </c:pt>
                      <c:pt idx="15722">
                        <c:v>6.3431299999999997E-13</c:v>
                      </c:pt>
                      <c:pt idx="15723">
                        <c:v>6.3431299999999997E-13</c:v>
                      </c:pt>
                      <c:pt idx="15724">
                        <c:v>6.5681000000000001E-13</c:v>
                      </c:pt>
                      <c:pt idx="15725">
                        <c:v>6.5681000000000001E-13</c:v>
                      </c:pt>
                      <c:pt idx="15726">
                        <c:v>6.2498400000000002E-13</c:v>
                      </c:pt>
                      <c:pt idx="15727">
                        <c:v>6.2498400000000002E-13</c:v>
                      </c:pt>
                      <c:pt idx="15728">
                        <c:v>6.3179200000000002E-13</c:v>
                      </c:pt>
                      <c:pt idx="15729">
                        <c:v>6.3179200000000002E-13</c:v>
                      </c:pt>
                      <c:pt idx="15730">
                        <c:v>6.5315300000000001E-13</c:v>
                      </c:pt>
                      <c:pt idx="15731">
                        <c:v>6.5315300000000001E-13</c:v>
                      </c:pt>
                      <c:pt idx="15732">
                        <c:v>6.2952899999999997E-13</c:v>
                      </c:pt>
                      <c:pt idx="15733">
                        <c:v>6.2952899999999997E-13</c:v>
                      </c:pt>
                      <c:pt idx="15734">
                        <c:v>6.4254200000000005E-13</c:v>
                      </c:pt>
                      <c:pt idx="15735">
                        <c:v>6.4254200000000005E-13</c:v>
                      </c:pt>
                      <c:pt idx="15736">
                        <c:v>6.3613999999999995E-13</c:v>
                      </c:pt>
                      <c:pt idx="15737">
                        <c:v>6.3613999999999995E-13</c:v>
                      </c:pt>
                      <c:pt idx="15738">
                        <c:v>6.1689600000000004E-13</c:v>
                      </c:pt>
                      <c:pt idx="15739">
                        <c:v>6.1689600000000004E-13</c:v>
                      </c:pt>
                      <c:pt idx="15740">
                        <c:v>6.3124599999999997E-13</c:v>
                      </c:pt>
                      <c:pt idx="15741">
                        <c:v>6.3124599999999997E-13</c:v>
                      </c:pt>
                      <c:pt idx="15742">
                        <c:v>6.2786700000000001E-13</c:v>
                      </c:pt>
                      <c:pt idx="15743">
                        <c:v>6.2786700000000001E-13</c:v>
                      </c:pt>
                      <c:pt idx="15744">
                        <c:v>6.2964000000000003E-13</c:v>
                      </c:pt>
                      <c:pt idx="15745">
                        <c:v>6.2964000000000003E-13</c:v>
                      </c:pt>
                      <c:pt idx="15746">
                        <c:v>6.3179900000000002E-13</c:v>
                      </c:pt>
                      <c:pt idx="15747">
                        <c:v>6.3179900000000002E-13</c:v>
                      </c:pt>
                      <c:pt idx="15748">
                        <c:v>6.3939500000000002E-13</c:v>
                      </c:pt>
                      <c:pt idx="15749">
                        <c:v>6.3939500000000002E-13</c:v>
                      </c:pt>
                      <c:pt idx="15750">
                        <c:v>6.7019399999999998E-13</c:v>
                      </c:pt>
                      <c:pt idx="15751">
                        <c:v>6.7019399999999998E-13</c:v>
                      </c:pt>
                      <c:pt idx="15752">
                        <c:v>6.26758E-13</c:v>
                      </c:pt>
                      <c:pt idx="15753">
                        <c:v>6.26758E-13</c:v>
                      </c:pt>
                      <c:pt idx="15754">
                        <c:v>6.3373299999999998E-13</c:v>
                      </c:pt>
                      <c:pt idx="15755">
                        <c:v>6.3373299999999998E-13</c:v>
                      </c:pt>
                      <c:pt idx="15756">
                        <c:v>6.2909399999999998E-13</c:v>
                      </c:pt>
                      <c:pt idx="15757">
                        <c:v>6.2909399999999998E-13</c:v>
                      </c:pt>
                      <c:pt idx="15758">
                        <c:v>6.4874799999999999E-13</c:v>
                      </c:pt>
                      <c:pt idx="15759">
                        <c:v>6.4874799999999999E-13</c:v>
                      </c:pt>
                      <c:pt idx="15760">
                        <c:v>6.3741000000000001E-13</c:v>
                      </c:pt>
                      <c:pt idx="15761">
                        <c:v>6.3741000000000001E-13</c:v>
                      </c:pt>
                      <c:pt idx="15762">
                        <c:v>6.2943800000000005E-13</c:v>
                      </c:pt>
                      <c:pt idx="15763">
                        <c:v>6.2943800000000005E-13</c:v>
                      </c:pt>
                      <c:pt idx="15764">
                        <c:v>6.32676E-13</c:v>
                      </c:pt>
                      <c:pt idx="15765">
                        <c:v>6.32676E-13</c:v>
                      </c:pt>
                      <c:pt idx="15766">
                        <c:v>6.3591299999999998E-13</c:v>
                      </c:pt>
                      <c:pt idx="15767">
                        <c:v>6.3591299999999998E-13</c:v>
                      </c:pt>
                      <c:pt idx="15768">
                        <c:v>8.0497100000000002E-13</c:v>
                      </c:pt>
                      <c:pt idx="15769">
                        <c:v>8.0497100000000002E-13</c:v>
                      </c:pt>
                      <c:pt idx="15770">
                        <c:v>6.2490200000000004E-13</c:v>
                      </c:pt>
                      <c:pt idx="15771">
                        <c:v>6.2490200000000004E-13</c:v>
                      </c:pt>
                      <c:pt idx="15772">
                        <c:v>6.27274E-13</c:v>
                      </c:pt>
                      <c:pt idx="15773">
                        <c:v>6.27274E-13</c:v>
                      </c:pt>
                      <c:pt idx="15774">
                        <c:v>6.3475900000000004E-13</c:v>
                      </c:pt>
                      <c:pt idx="15775">
                        <c:v>6.3475900000000004E-13</c:v>
                      </c:pt>
                      <c:pt idx="15776">
                        <c:v>6.2961900000000003E-13</c:v>
                      </c:pt>
                      <c:pt idx="15777">
                        <c:v>6.2961900000000003E-13</c:v>
                      </c:pt>
                      <c:pt idx="15778">
                        <c:v>6.2605100000000001E-13</c:v>
                      </c:pt>
                      <c:pt idx="15779">
                        <c:v>6.2605100000000001E-13</c:v>
                      </c:pt>
                      <c:pt idx="15780">
                        <c:v>7.0300999999999995E-13</c:v>
                      </c:pt>
                      <c:pt idx="15781">
                        <c:v>7.0300999999999995E-13</c:v>
                      </c:pt>
                      <c:pt idx="15782">
                        <c:v>6.5660899999999999E-13</c:v>
                      </c:pt>
                      <c:pt idx="15783">
                        <c:v>6.5660899999999999E-13</c:v>
                      </c:pt>
                      <c:pt idx="15784">
                        <c:v>6.2859500000000001E-13</c:v>
                      </c:pt>
                      <c:pt idx="15785">
                        <c:v>6.2859500000000001E-13</c:v>
                      </c:pt>
                      <c:pt idx="15786">
                        <c:v>6.2967900000000003E-13</c:v>
                      </c:pt>
                      <c:pt idx="15787">
                        <c:v>6.2967900000000003E-13</c:v>
                      </c:pt>
                      <c:pt idx="15788">
                        <c:v>6.21515E-13</c:v>
                      </c:pt>
                      <c:pt idx="15789">
                        <c:v>6.21515E-13</c:v>
                      </c:pt>
                      <c:pt idx="15790">
                        <c:v>6.2868200000000005E-13</c:v>
                      </c:pt>
                      <c:pt idx="15791">
                        <c:v>6.2868200000000005E-13</c:v>
                      </c:pt>
                      <c:pt idx="15792">
                        <c:v>6.2278799999999997E-13</c:v>
                      </c:pt>
                      <c:pt idx="15793">
                        <c:v>6.2278799999999997E-13</c:v>
                      </c:pt>
                      <c:pt idx="15794">
                        <c:v>6.3524300000000004E-13</c:v>
                      </c:pt>
                      <c:pt idx="15795">
                        <c:v>6.3524300000000004E-13</c:v>
                      </c:pt>
                      <c:pt idx="15796">
                        <c:v>6.3587300000000001E-13</c:v>
                      </c:pt>
                      <c:pt idx="15797">
                        <c:v>6.3587300000000001E-13</c:v>
                      </c:pt>
                      <c:pt idx="15798">
                        <c:v>6.2005500000000003E-13</c:v>
                      </c:pt>
                      <c:pt idx="15799">
                        <c:v>6.2005500000000003E-13</c:v>
                      </c:pt>
                      <c:pt idx="15800">
                        <c:v>6.2367799999999998E-13</c:v>
                      </c:pt>
                      <c:pt idx="15801">
                        <c:v>6.2367799999999998E-13</c:v>
                      </c:pt>
                      <c:pt idx="15802">
                        <c:v>6.41088E-13</c:v>
                      </c:pt>
                      <c:pt idx="15803">
                        <c:v>6.41088E-13</c:v>
                      </c:pt>
                      <c:pt idx="15804">
                        <c:v>6.3553099999999999E-13</c:v>
                      </c:pt>
                      <c:pt idx="15805">
                        <c:v>6.3553099999999999E-13</c:v>
                      </c:pt>
                      <c:pt idx="15806">
                        <c:v>6.4836900000000002E-13</c:v>
                      </c:pt>
                      <c:pt idx="15807">
                        <c:v>6.4836900000000002E-13</c:v>
                      </c:pt>
                      <c:pt idx="15808">
                        <c:v>2.9027300000000001E-12</c:v>
                      </c:pt>
                      <c:pt idx="15809">
                        <c:v>2.9027300000000001E-12</c:v>
                      </c:pt>
                      <c:pt idx="15810">
                        <c:v>6.3952799999999996E-13</c:v>
                      </c:pt>
                      <c:pt idx="15811">
                        <c:v>6.3952799999999996E-13</c:v>
                      </c:pt>
                      <c:pt idx="15812">
                        <c:v>6.36361E-13</c:v>
                      </c:pt>
                      <c:pt idx="15813">
                        <c:v>6.36361E-13</c:v>
                      </c:pt>
                      <c:pt idx="15814">
                        <c:v>6.3257399999999999E-13</c:v>
                      </c:pt>
                      <c:pt idx="15815">
                        <c:v>6.3257399999999999E-13</c:v>
                      </c:pt>
                      <c:pt idx="15816">
                        <c:v>6.4014700000000004E-13</c:v>
                      </c:pt>
                      <c:pt idx="15817">
                        <c:v>6.4014700000000004E-13</c:v>
                      </c:pt>
                      <c:pt idx="15818">
                        <c:v>6.1820899999999998E-13</c:v>
                      </c:pt>
                      <c:pt idx="15819">
                        <c:v>6.1820899999999998E-13</c:v>
                      </c:pt>
                      <c:pt idx="15820">
                        <c:v>6.4507300000000001E-13</c:v>
                      </c:pt>
                      <c:pt idx="15821">
                        <c:v>6.4507300000000001E-13</c:v>
                      </c:pt>
                      <c:pt idx="15822">
                        <c:v>6.3314200000000001E-13</c:v>
                      </c:pt>
                      <c:pt idx="15823">
                        <c:v>6.3314200000000001E-13</c:v>
                      </c:pt>
                      <c:pt idx="15824">
                        <c:v>6.3669799999999996E-13</c:v>
                      </c:pt>
                      <c:pt idx="15825">
                        <c:v>6.3669799999999996E-13</c:v>
                      </c:pt>
                      <c:pt idx="15826">
                        <c:v>6.2563599999999996E-13</c:v>
                      </c:pt>
                      <c:pt idx="15827">
                        <c:v>6.2563599999999996E-13</c:v>
                      </c:pt>
                      <c:pt idx="15828">
                        <c:v>6.4033100000000003E-13</c:v>
                      </c:pt>
                      <c:pt idx="15829">
                        <c:v>6.4033100000000003E-13</c:v>
                      </c:pt>
                      <c:pt idx="15830">
                        <c:v>6.2104700000000005E-13</c:v>
                      </c:pt>
                      <c:pt idx="15831">
                        <c:v>6.2104700000000005E-13</c:v>
                      </c:pt>
                      <c:pt idx="15832">
                        <c:v>6.2404499999999999E-13</c:v>
                      </c:pt>
                      <c:pt idx="15833">
                        <c:v>6.2404499999999999E-13</c:v>
                      </c:pt>
                      <c:pt idx="15834">
                        <c:v>6.1962599999999997E-13</c:v>
                      </c:pt>
                      <c:pt idx="15835">
                        <c:v>6.1962599999999997E-13</c:v>
                      </c:pt>
                      <c:pt idx="15836">
                        <c:v>6.3364799999999999E-13</c:v>
                      </c:pt>
                      <c:pt idx="15837">
                        <c:v>6.3364799999999999E-13</c:v>
                      </c:pt>
                      <c:pt idx="15838">
                        <c:v>6.4882800000000003E-13</c:v>
                      </c:pt>
                      <c:pt idx="15839">
                        <c:v>6.4882800000000003E-13</c:v>
                      </c:pt>
                      <c:pt idx="15840">
                        <c:v>6.2970800000000001E-13</c:v>
                      </c:pt>
                      <c:pt idx="15841">
                        <c:v>6.2970800000000001E-13</c:v>
                      </c:pt>
                      <c:pt idx="15842">
                        <c:v>6.5813599999999997E-13</c:v>
                      </c:pt>
                      <c:pt idx="15843">
                        <c:v>6.5813599999999997E-13</c:v>
                      </c:pt>
                      <c:pt idx="15844">
                        <c:v>6.5083200000000001E-13</c:v>
                      </c:pt>
                      <c:pt idx="15845">
                        <c:v>6.5083200000000001E-13</c:v>
                      </c:pt>
                      <c:pt idx="15846">
                        <c:v>6.4343899999999996E-13</c:v>
                      </c:pt>
                      <c:pt idx="15847">
                        <c:v>6.4343899999999996E-13</c:v>
                      </c:pt>
                      <c:pt idx="15848">
                        <c:v>6.3244600000000001E-13</c:v>
                      </c:pt>
                      <c:pt idx="15849">
                        <c:v>6.3244600000000001E-13</c:v>
                      </c:pt>
                      <c:pt idx="15850">
                        <c:v>6.4217600000000001E-13</c:v>
                      </c:pt>
                      <c:pt idx="15851">
                        <c:v>6.4217600000000001E-13</c:v>
                      </c:pt>
                      <c:pt idx="15852">
                        <c:v>6.3684400000000003E-13</c:v>
                      </c:pt>
                      <c:pt idx="15853">
                        <c:v>6.3684400000000003E-13</c:v>
                      </c:pt>
                      <c:pt idx="15854">
                        <c:v>6.4348499999999996E-13</c:v>
                      </c:pt>
                      <c:pt idx="15855">
                        <c:v>6.4348499999999996E-13</c:v>
                      </c:pt>
                      <c:pt idx="15856">
                        <c:v>6.2405400000000004E-13</c:v>
                      </c:pt>
                      <c:pt idx="15857">
                        <c:v>6.2405400000000004E-13</c:v>
                      </c:pt>
                      <c:pt idx="15858">
                        <c:v>6.1435600000000003E-13</c:v>
                      </c:pt>
                      <c:pt idx="15859">
                        <c:v>6.1435600000000003E-13</c:v>
                      </c:pt>
                      <c:pt idx="15860">
                        <c:v>6.3370099999999999E-13</c:v>
                      </c:pt>
                      <c:pt idx="15861">
                        <c:v>6.3370099999999999E-13</c:v>
                      </c:pt>
                      <c:pt idx="15862">
                        <c:v>6.2909300000000001E-13</c:v>
                      </c:pt>
                      <c:pt idx="15863">
                        <c:v>6.2909300000000001E-13</c:v>
                      </c:pt>
                      <c:pt idx="15864">
                        <c:v>8.0442499999999998E-13</c:v>
                      </c:pt>
                      <c:pt idx="15865">
                        <c:v>8.0442499999999998E-13</c:v>
                      </c:pt>
                      <c:pt idx="15866">
                        <c:v>6.3192399999999998E-13</c:v>
                      </c:pt>
                      <c:pt idx="15867">
                        <c:v>6.3192399999999998E-13</c:v>
                      </c:pt>
                      <c:pt idx="15868">
                        <c:v>6.2622300000000005E-13</c:v>
                      </c:pt>
                      <c:pt idx="15869">
                        <c:v>6.2622300000000005E-13</c:v>
                      </c:pt>
                      <c:pt idx="15870">
                        <c:v>6.46529E-13</c:v>
                      </c:pt>
                      <c:pt idx="15871">
                        <c:v>6.46529E-13</c:v>
                      </c:pt>
                      <c:pt idx="15872">
                        <c:v>6.2769499999999998E-13</c:v>
                      </c:pt>
                      <c:pt idx="15873">
                        <c:v>6.2769499999999998E-13</c:v>
                      </c:pt>
                      <c:pt idx="15874">
                        <c:v>1.1801099999999999E-12</c:v>
                      </c:pt>
                      <c:pt idx="15875">
                        <c:v>1.1801099999999999E-12</c:v>
                      </c:pt>
                      <c:pt idx="15876">
                        <c:v>2.45856E-12</c:v>
                      </c:pt>
                      <c:pt idx="15877">
                        <c:v>2.45856E-12</c:v>
                      </c:pt>
                      <c:pt idx="15878">
                        <c:v>6.7383800000000004E-13</c:v>
                      </c:pt>
                      <c:pt idx="15879">
                        <c:v>6.7383800000000004E-13</c:v>
                      </c:pt>
                      <c:pt idx="15880">
                        <c:v>6.3334200000000005E-13</c:v>
                      </c:pt>
                      <c:pt idx="15881">
                        <c:v>6.3334200000000005E-13</c:v>
                      </c:pt>
                      <c:pt idx="15882">
                        <c:v>6.3032200000000003E-13</c:v>
                      </c:pt>
                      <c:pt idx="15883">
                        <c:v>6.3032200000000003E-13</c:v>
                      </c:pt>
                      <c:pt idx="15884">
                        <c:v>6.2596200000000003E-13</c:v>
                      </c:pt>
                      <c:pt idx="15885">
                        <c:v>6.2596200000000003E-13</c:v>
                      </c:pt>
                      <c:pt idx="15886">
                        <c:v>6.04977E-13</c:v>
                      </c:pt>
                      <c:pt idx="15887">
                        <c:v>6.04977E-13</c:v>
                      </c:pt>
                      <c:pt idx="15888">
                        <c:v>6.1314599999999998E-13</c:v>
                      </c:pt>
                      <c:pt idx="15889">
                        <c:v>6.1314599999999998E-13</c:v>
                      </c:pt>
                      <c:pt idx="15890">
                        <c:v>6.3659600000000005E-13</c:v>
                      </c:pt>
                      <c:pt idx="15891">
                        <c:v>6.3659600000000005E-13</c:v>
                      </c:pt>
                      <c:pt idx="15892">
                        <c:v>6.2255199999999995E-13</c:v>
                      </c:pt>
                      <c:pt idx="15893">
                        <c:v>6.2255199999999995E-13</c:v>
                      </c:pt>
                      <c:pt idx="15894">
                        <c:v>6.3555500000000001E-13</c:v>
                      </c:pt>
                      <c:pt idx="15895">
                        <c:v>6.3555500000000001E-13</c:v>
                      </c:pt>
                      <c:pt idx="15896">
                        <c:v>6.4139400000000004E-13</c:v>
                      </c:pt>
                      <c:pt idx="15897">
                        <c:v>6.4139400000000004E-13</c:v>
                      </c:pt>
                      <c:pt idx="15898">
                        <c:v>6.2024300000000001E-13</c:v>
                      </c:pt>
                      <c:pt idx="15899">
                        <c:v>6.2024300000000001E-13</c:v>
                      </c:pt>
                      <c:pt idx="15900">
                        <c:v>6.5396299999999999E-13</c:v>
                      </c:pt>
                      <c:pt idx="15901">
                        <c:v>6.5396299999999999E-13</c:v>
                      </c:pt>
                      <c:pt idx="15902">
                        <c:v>6.33545E-13</c:v>
                      </c:pt>
                      <c:pt idx="15903">
                        <c:v>6.33545E-13</c:v>
                      </c:pt>
                      <c:pt idx="15904">
                        <c:v>6.3090200000000001E-13</c:v>
                      </c:pt>
                      <c:pt idx="15905">
                        <c:v>6.3090200000000001E-13</c:v>
                      </c:pt>
                      <c:pt idx="15906">
                        <c:v>6.3563099999999996E-13</c:v>
                      </c:pt>
                      <c:pt idx="15907">
                        <c:v>6.3563099999999996E-13</c:v>
                      </c:pt>
                      <c:pt idx="15908">
                        <c:v>9.1420700000000008E-13</c:v>
                      </c:pt>
                      <c:pt idx="15909">
                        <c:v>9.1420700000000008E-13</c:v>
                      </c:pt>
                      <c:pt idx="15910">
                        <c:v>6.3169099999999998E-13</c:v>
                      </c:pt>
                      <c:pt idx="15911">
                        <c:v>6.3169099999999998E-13</c:v>
                      </c:pt>
                      <c:pt idx="15912">
                        <c:v>6.3400300000000004E-13</c:v>
                      </c:pt>
                      <c:pt idx="15913">
                        <c:v>6.3400300000000004E-13</c:v>
                      </c:pt>
                      <c:pt idx="15914">
                        <c:v>6.2563599999999996E-13</c:v>
                      </c:pt>
                      <c:pt idx="15915">
                        <c:v>6.2563599999999996E-13</c:v>
                      </c:pt>
                      <c:pt idx="15916">
                        <c:v>6.3043299999999999E-13</c:v>
                      </c:pt>
                      <c:pt idx="15917">
                        <c:v>6.3043299999999999E-13</c:v>
                      </c:pt>
                      <c:pt idx="15918">
                        <c:v>6.4925600000000002E-13</c:v>
                      </c:pt>
                      <c:pt idx="15919">
                        <c:v>6.4925600000000002E-13</c:v>
                      </c:pt>
                      <c:pt idx="15920">
                        <c:v>6.3946900000000003E-13</c:v>
                      </c:pt>
                      <c:pt idx="15921">
                        <c:v>6.3946900000000003E-13</c:v>
                      </c:pt>
                      <c:pt idx="15922">
                        <c:v>6.5549900000000001E-13</c:v>
                      </c:pt>
                      <c:pt idx="15923">
                        <c:v>6.5549900000000001E-13</c:v>
                      </c:pt>
                      <c:pt idx="15924">
                        <c:v>6.38251E-13</c:v>
                      </c:pt>
                      <c:pt idx="15925">
                        <c:v>6.38251E-13</c:v>
                      </c:pt>
                      <c:pt idx="15926">
                        <c:v>6.2213799999999997E-13</c:v>
                      </c:pt>
                      <c:pt idx="15927">
                        <c:v>6.2213799999999997E-13</c:v>
                      </c:pt>
                      <c:pt idx="15928">
                        <c:v>6.3194000000000003E-13</c:v>
                      </c:pt>
                      <c:pt idx="15929">
                        <c:v>6.3194000000000003E-13</c:v>
                      </c:pt>
                      <c:pt idx="15930">
                        <c:v>6.1992899999999999E-13</c:v>
                      </c:pt>
                      <c:pt idx="15931">
                        <c:v>6.1992899999999999E-13</c:v>
                      </c:pt>
                      <c:pt idx="15932">
                        <c:v>6.1987100000000004E-13</c:v>
                      </c:pt>
                      <c:pt idx="15933">
                        <c:v>6.1987100000000004E-13</c:v>
                      </c:pt>
                      <c:pt idx="15934">
                        <c:v>6.33849E-13</c:v>
                      </c:pt>
                      <c:pt idx="15935">
                        <c:v>6.33849E-13</c:v>
                      </c:pt>
                      <c:pt idx="15936">
                        <c:v>6.3757299999999999E-13</c:v>
                      </c:pt>
                      <c:pt idx="15937">
                        <c:v>6.3757299999999999E-13</c:v>
                      </c:pt>
                      <c:pt idx="15938">
                        <c:v>6.3104700000000001E-13</c:v>
                      </c:pt>
                      <c:pt idx="15939">
                        <c:v>6.3104700000000001E-13</c:v>
                      </c:pt>
                      <c:pt idx="15940">
                        <c:v>6.0852000000000002E-13</c:v>
                      </c:pt>
                      <c:pt idx="15941">
                        <c:v>6.0852000000000002E-13</c:v>
                      </c:pt>
                      <c:pt idx="15942">
                        <c:v>6.3003499999999995E-13</c:v>
                      </c:pt>
                      <c:pt idx="15943">
                        <c:v>6.3003499999999995E-13</c:v>
                      </c:pt>
                      <c:pt idx="15944">
                        <c:v>6.2110199999999999E-13</c:v>
                      </c:pt>
                      <c:pt idx="15945">
                        <c:v>6.2110199999999999E-13</c:v>
                      </c:pt>
                      <c:pt idx="15946">
                        <c:v>6.3439799999999996E-13</c:v>
                      </c:pt>
                      <c:pt idx="15947">
                        <c:v>6.3439799999999996E-13</c:v>
                      </c:pt>
                      <c:pt idx="15948">
                        <c:v>6.3652399999999998E-13</c:v>
                      </c:pt>
                      <c:pt idx="15949">
                        <c:v>6.3652399999999998E-13</c:v>
                      </c:pt>
                      <c:pt idx="15950">
                        <c:v>6.2519600000000002E-13</c:v>
                      </c:pt>
                      <c:pt idx="15951">
                        <c:v>6.2519600000000002E-13</c:v>
                      </c:pt>
                      <c:pt idx="15952">
                        <c:v>6.4057500000000002E-13</c:v>
                      </c:pt>
                      <c:pt idx="15953">
                        <c:v>6.4057500000000002E-13</c:v>
                      </c:pt>
                      <c:pt idx="15954">
                        <c:v>6.5878199999999999E-13</c:v>
                      </c:pt>
                      <c:pt idx="15955">
                        <c:v>6.5878199999999999E-13</c:v>
                      </c:pt>
                      <c:pt idx="15956">
                        <c:v>8.6152100000000002E-13</c:v>
                      </c:pt>
                      <c:pt idx="15957">
                        <c:v>8.6152100000000002E-13</c:v>
                      </c:pt>
                      <c:pt idx="15958">
                        <c:v>6.2530699999999997E-13</c:v>
                      </c:pt>
                      <c:pt idx="15959">
                        <c:v>6.2530699999999997E-13</c:v>
                      </c:pt>
                      <c:pt idx="15960">
                        <c:v>6.4329399999999996E-13</c:v>
                      </c:pt>
                      <c:pt idx="15961">
                        <c:v>6.4329399999999996E-13</c:v>
                      </c:pt>
                      <c:pt idx="15962">
                        <c:v>6.3326100000000004E-13</c:v>
                      </c:pt>
                      <c:pt idx="15963">
                        <c:v>6.3326100000000004E-13</c:v>
                      </c:pt>
                      <c:pt idx="15964">
                        <c:v>6.5190500000000004E-13</c:v>
                      </c:pt>
                      <c:pt idx="15965">
                        <c:v>6.5190500000000004E-13</c:v>
                      </c:pt>
                      <c:pt idx="15966">
                        <c:v>6.2889299999999997E-13</c:v>
                      </c:pt>
                      <c:pt idx="15967">
                        <c:v>6.2889299999999997E-13</c:v>
                      </c:pt>
                      <c:pt idx="15968">
                        <c:v>6.4212900000000004E-13</c:v>
                      </c:pt>
                      <c:pt idx="15969">
                        <c:v>6.4212900000000004E-13</c:v>
                      </c:pt>
                      <c:pt idx="15970">
                        <c:v>6.23257E-13</c:v>
                      </c:pt>
                      <c:pt idx="15971">
                        <c:v>6.23257E-13</c:v>
                      </c:pt>
                      <c:pt idx="15972">
                        <c:v>6.4382900000000002E-13</c:v>
                      </c:pt>
                      <c:pt idx="15973">
                        <c:v>6.4382900000000002E-13</c:v>
                      </c:pt>
                      <c:pt idx="15974">
                        <c:v>6.3611E-13</c:v>
                      </c:pt>
                      <c:pt idx="15975">
                        <c:v>6.3611E-13</c:v>
                      </c:pt>
                      <c:pt idx="15976">
                        <c:v>6.4162899999999999E-13</c:v>
                      </c:pt>
                      <c:pt idx="15977">
                        <c:v>6.4162899999999999E-13</c:v>
                      </c:pt>
                      <c:pt idx="15978">
                        <c:v>6.3055999999999999E-13</c:v>
                      </c:pt>
                      <c:pt idx="15979">
                        <c:v>6.3055999999999999E-13</c:v>
                      </c:pt>
                      <c:pt idx="15980">
                        <c:v>6.3150600000000002E-13</c:v>
                      </c:pt>
                      <c:pt idx="15981">
                        <c:v>6.3150600000000002E-13</c:v>
                      </c:pt>
                      <c:pt idx="15982">
                        <c:v>6.4326599999999996E-13</c:v>
                      </c:pt>
                      <c:pt idx="15983">
                        <c:v>6.4326599999999996E-13</c:v>
                      </c:pt>
                      <c:pt idx="15984">
                        <c:v>6.4016399999999996E-13</c:v>
                      </c:pt>
                      <c:pt idx="15985">
                        <c:v>6.4016399999999996E-13</c:v>
                      </c:pt>
                      <c:pt idx="15986">
                        <c:v>6.3790199999999998E-13</c:v>
                      </c:pt>
                      <c:pt idx="15987">
                        <c:v>6.3790199999999998E-13</c:v>
                      </c:pt>
                      <c:pt idx="15988">
                        <c:v>6.1456100000000003E-13</c:v>
                      </c:pt>
                      <c:pt idx="15989">
                        <c:v>6.1456100000000003E-13</c:v>
                      </c:pt>
                      <c:pt idx="15990">
                        <c:v>6.4302700000000002E-13</c:v>
                      </c:pt>
                      <c:pt idx="15991">
                        <c:v>6.4302700000000002E-13</c:v>
                      </c:pt>
                      <c:pt idx="15992">
                        <c:v>6.38866E-13</c:v>
                      </c:pt>
                      <c:pt idx="15993">
                        <c:v>6.38866E-13</c:v>
                      </c:pt>
                      <c:pt idx="15994">
                        <c:v>6.5250300000000001E-13</c:v>
                      </c:pt>
                      <c:pt idx="15995">
                        <c:v>6.5250300000000001E-13</c:v>
                      </c:pt>
                      <c:pt idx="15996">
                        <c:v>6.3424400000000002E-13</c:v>
                      </c:pt>
                      <c:pt idx="15997">
                        <c:v>6.3424400000000002E-13</c:v>
                      </c:pt>
                      <c:pt idx="15998">
                        <c:v>2.0219600000000001E-14</c:v>
                      </c:pt>
                      <c:pt idx="15999">
                        <c:v>2.0219600000000001E-14</c:v>
                      </c:pt>
                      <c:pt idx="16000">
                        <c:v>2.4806000000000001E-14</c:v>
                      </c:pt>
                      <c:pt idx="16001">
                        <c:v>2.4806000000000001E-14</c:v>
                      </c:pt>
                      <c:pt idx="16002">
                        <c:v>3.6663499999999999E-14</c:v>
                      </c:pt>
                      <c:pt idx="16003">
                        <c:v>3.6663499999999999E-14</c:v>
                      </c:pt>
                      <c:pt idx="16004">
                        <c:v>2.2313000000000001E-14</c:v>
                      </c:pt>
                      <c:pt idx="16005">
                        <c:v>2.2313000000000001E-14</c:v>
                      </c:pt>
                      <c:pt idx="16006">
                        <c:v>3.2202199999999999E-14</c:v>
                      </c:pt>
                      <c:pt idx="16007">
                        <c:v>3.2202199999999999E-14</c:v>
                      </c:pt>
                      <c:pt idx="16008">
                        <c:v>2.9520400000000001E-14</c:v>
                      </c:pt>
                      <c:pt idx="16009">
                        <c:v>2.9520400000000001E-14</c:v>
                      </c:pt>
                      <c:pt idx="16010">
                        <c:v>2.61825E-14</c:v>
                      </c:pt>
                      <c:pt idx="16011">
                        <c:v>2.61825E-14</c:v>
                      </c:pt>
                      <c:pt idx="16012">
                        <c:v>2.8647999999999997E-14</c:v>
                      </c:pt>
                      <c:pt idx="16013">
                        <c:v>2.8647999999999997E-14</c:v>
                      </c:pt>
                      <c:pt idx="16014">
                        <c:v>2.8944399999999998E-14</c:v>
                      </c:pt>
                      <c:pt idx="16015">
                        <c:v>2.8944399999999998E-14</c:v>
                      </c:pt>
                      <c:pt idx="16016">
                        <c:v>2.66433E-14</c:v>
                      </c:pt>
                      <c:pt idx="16017">
                        <c:v>2.66433E-14</c:v>
                      </c:pt>
                      <c:pt idx="16018">
                        <c:v>2.8950300000000002E-14</c:v>
                      </c:pt>
                      <c:pt idx="16019">
                        <c:v>2.8950300000000002E-14</c:v>
                      </c:pt>
                      <c:pt idx="16020">
                        <c:v>3.08314E-14</c:v>
                      </c:pt>
                      <c:pt idx="16021">
                        <c:v>3.08314E-14</c:v>
                      </c:pt>
                      <c:pt idx="16022">
                        <c:v>2.2827999999999999E-14</c:v>
                      </c:pt>
                      <c:pt idx="16023">
                        <c:v>2.2827999999999999E-14</c:v>
                      </c:pt>
                      <c:pt idx="16024">
                        <c:v>3.63761E-14</c:v>
                      </c:pt>
                      <c:pt idx="16025">
                        <c:v>3.63761E-14</c:v>
                      </c:pt>
                      <c:pt idx="16026">
                        <c:v>2.6158200000000001E-14</c:v>
                      </c:pt>
                      <c:pt idx="16027">
                        <c:v>2.6158200000000001E-14</c:v>
                      </c:pt>
                      <c:pt idx="16028">
                        <c:v>2.6978200000000001E-14</c:v>
                      </c:pt>
                      <c:pt idx="16029">
                        <c:v>2.6978200000000001E-14</c:v>
                      </c:pt>
                      <c:pt idx="16030">
                        <c:v>2.8590100000000002E-14</c:v>
                      </c:pt>
                      <c:pt idx="16031">
                        <c:v>2.8590100000000002E-14</c:v>
                      </c:pt>
                      <c:pt idx="16032">
                        <c:v>3.3470299999999998E-14</c:v>
                      </c:pt>
                      <c:pt idx="16033">
                        <c:v>3.3470299999999998E-14</c:v>
                      </c:pt>
                      <c:pt idx="16034">
                        <c:v>2.4110099999999999E-14</c:v>
                      </c:pt>
                      <c:pt idx="16035">
                        <c:v>2.4110099999999999E-14</c:v>
                      </c:pt>
                      <c:pt idx="16036">
                        <c:v>2.3137499999999999E-14</c:v>
                      </c:pt>
                      <c:pt idx="16037">
                        <c:v>2.3137499999999999E-14</c:v>
                      </c:pt>
                      <c:pt idx="16038">
                        <c:v>2.81488E-14</c:v>
                      </c:pt>
                      <c:pt idx="16039">
                        <c:v>2.81488E-14</c:v>
                      </c:pt>
                      <c:pt idx="16040">
                        <c:v>4.27825E-14</c:v>
                      </c:pt>
                      <c:pt idx="16041">
                        <c:v>4.27825E-14</c:v>
                      </c:pt>
                      <c:pt idx="16042">
                        <c:v>3.1113799999999997E-14</c:v>
                      </c:pt>
                      <c:pt idx="16043">
                        <c:v>3.1113799999999997E-14</c:v>
                      </c:pt>
                      <c:pt idx="16044">
                        <c:v>2.3124900000000002E-14</c:v>
                      </c:pt>
                      <c:pt idx="16045">
                        <c:v>2.3124900000000002E-14</c:v>
                      </c:pt>
                      <c:pt idx="16046">
                        <c:v>3.5893800000000003E-14</c:v>
                      </c:pt>
                      <c:pt idx="16047">
                        <c:v>3.5893800000000003E-14</c:v>
                      </c:pt>
                      <c:pt idx="16048">
                        <c:v>2.52901E-14</c:v>
                      </c:pt>
                      <c:pt idx="16049">
                        <c:v>2.52901E-14</c:v>
                      </c:pt>
                      <c:pt idx="16050">
                        <c:v>2.6392000000000001E-14</c:v>
                      </c:pt>
                      <c:pt idx="16051">
                        <c:v>2.6392000000000001E-14</c:v>
                      </c:pt>
                      <c:pt idx="16052">
                        <c:v>2.8039899999999999E-14</c:v>
                      </c:pt>
                      <c:pt idx="16053">
                        <c:v>2.8039899999999999E-14</c:v>
                      </c:pt>
                      <c:pt idx="16054">
                        <c:v>3.0069999999999998E-14</c:v>
                      </c:pt>
                      <c:pt idx="16055">
                        <c:v>3.0069999999999998E-14</c:v>
                      </c:pt>
                      <c:pt idx="16056">
                        <c:v>2.65587E-14</c:v>
                      </c:pt>
                      <c:pt idx="16057">
                        <c:v>2.65587E-14</c:v>
                      </c:pt>
                      <c:pt idx="16058">
                        <c:v>2.8310700000000001E-14</c:v>
                      </c:pt>
                      <c:pt idx="16059">
                        <c:v>2.8310700000000001E-14</c:v>
                      </c:pt>
                      <c:pt idx="16060">
                        <c:v>3.0638299999999999E-14</c:v>
                      </c:pt>
                      <c:pt idx="16061">
                        <c:v>3.0638299999999999E-14</c:v>
                      </c:pt>
                      <c:pt idx="16062">
                        <c:v>2.3382599999999999E-14</c:v>
                      </c:pt>
                      <c:pt idx="16063">
                        <c:v>2.3382599999999999E-14</c:v>
                      </c:pt>
                      <c:pt idx="16064">
                        <c:v>3.2863999999999998E-14</c:v>
                      </c:pt>
                      <c:pt idx="16065">
                        <c:v>3.2863999999999998E-14</c:v>
                      </c:pt>
                      <c:pt idx="16066">
                        <c:v>2.7713699999999999E-14</c:v>
                      </c:pt>
                      <c:pt idx="16067">
                        <c:v>2.7713699999999999E-14</c:v>
                      </c:pt>
                      <c:pt idx="16068">
                        <c:v>3.4762200000000003E-14</c:v>
                      </c:pt>
                      <c:pt idx="16069">
                        <c:v>3.4762200000000003E-14</c:v>
                      </c:pt>
                      <c:pt idx="16070">
                        <c:v>2.8261400000000001E-14</c:v>
                      </c:pt>
                      <c:pt idx="16071">
                        <c:v>2.8261400000000001E-14</c:v>
                      </c:pt>
                      <c:pt idx="16072">
                        <c:v>2.90813E-14</c:v>
                      </c:pt>
                      <c:pt idx="16073">
                        <c:v>2.90813E-14</c:v>
                      </c:pt>
                      <c:pt idx="16074">
                        <c:v>2.7644300000000002E-14</c:v>
                      </c:pt>
                      <c:pt idx="16075">
                        <c:v>2.7644300000000002E-14</c:v>
                      </c:pt>
                      <c:pt idx="16076">
                        <c:v>2.9670800000000002E-14</c:v>
                      </c:pt>
                      <c:pt idx="16077">
                        <c:v>2.9670800000000002E-14</c:v>
                      </c:pt>
                      <c:pt idx="16078">
                        <c:v>3.2357099999999999E-14</c:v>
                      </c:pt>
                      <c:pt idx="16079">
                        <c:v>3.2357099999999999E-14</c:v>
                      </c:pt>
                      <c:pt idx="16080">
                        <c:v>4.1020699999999999E-14</c:v>
                      </c:pt>
                      <c:pt idx="16081">
                        <c:v>4.1020699999999999E-14</c:v>
                      </c:pt>
                      <c:pt idx="16082">
                        <c:v>2.53228E-14</c:v>
                      </c:pt>
                      <c:pt idx="16083">
                        <c:v>2.53228E-14</c:v>
                      </c:pt>
                      <c:pt idx="16084">
                        <c:v>2.72581E-14</c:v>
                      </c:pt>
                      <c:pt idx="16085">
                        <c:v>2.72581E-14</c:v>
                      </c:pt>
                      <c:pt idx="16086">
                        <c:v>2.3243800000000001E-14</c:v>
                      </c:pt>
                      <c:pt idx="16087">
                        <c:v>2.3243800000000001E-14</c:v>
                      </c:pt>
                      <c:pt idx="16088">
                        <c:v>2.5930899999999999E-14</c:v>
                      </c:pt>
                      <c:pt idx="16089">
                        <c:v>2.5930899999999999E-14</c:v>
                      </c:pt>
                      <c:pt idx="16090">
                        <c:v>2.7994300000000001E-14</c:v>
                      </c:pt>
                      <c:pt idx="16091">
                        <c:v>2.7994300000000001E-14</c:v>
                      </c:pt>
                      <c:pt idx="16092">
                        <c:v>2.5037199999999999E-14</c:v>
                      </c:pt>
                      <c:pt idx="16093">
                        <c:v>2.5037199999999999E-14</c:v>
                      </c:pt>
                      <c:pt idx="16094">
                        <c:v>2.46614E-14</c:v>
                      </c:pt>
                      <c:pt idx="16095">
                        <c:v>2.46614E-14</c:v>
                      </c:pt>
                      <c:pt idx="16096">
                        <c:v>2.3073599999999998E-14</c:v>
                      </c:pt>
                      <c:pt idx="16097">
                        <c:v>2.3073599999999998E-14</c:v>
                      </c:pt>
                      <c:pt idx="16098">
                        <c:v>2.8132200000000001E-14</c:v>
                      </c:pt>
                      <c:pt idx="16099">
                        <c:v>2.8132200000000001E-14</c:v>
                      </c:pt>
                      <c:pt idx="16100">
                        <c:v>2.70348E-14</c:v>
                      </c:pt>
                      <c:pt idx="16101">
                        <c:v>2.70348E-14</c:v>
                      </c:pt>
                      <c:pt idx="16102">
                        <c:v>2.82099E-14</c:v>
                      </c:pt>
                      <c:pt idx="16103">
                        <c:v>2.82099E-14</c:v>
                      </c:pt>
                      <c:pt idx="16104">
                        <c:v>2.2678000000000001E-14</c:v>
                      </c:pt>
                      <c:pt idx="16105">
                        <c:v>2.2678000000000001E-14</c:v>
                      </c:pt>
                      <c:pt idx="16106">
                        <c:v>2.5183900000000001E-14</c:v>
                      </c:pt>
                      <c:pt idx="16107">
                        <c:v>2.5183900000000001E-14</c:v>
                      </c:pt>
                      <c:pt idx="16108">
                        <c:v>3.4783000000000001E-14</c:v>
                      </c:pt>
                      <c:pt idx="16109">
                        <c:v>3.4783000000000001E-14</c:v>
                      </c:pt>
                      <c:pt idx="16110">
                        <c:v>2.5882900000000001E-14</c:v>
                      </c:pt>
                      <c:pt idx="16111">
                        <c:v>2.5882900000000001E-14</c:v>
                      </c:pt>
                      <c:pt idx="16112">
                        <c:v>2.90548E-14</c:v>
                      </c:pt>
                      <c:pt idx="16113">
                        <c:v>2.90548E-14</c:v>
                      </c:pt>
                      <c:pt idx="16114">
                        <c:v>2.4329600000000002E-14</c:v>
                      </c:pt>
                      <c:pt idx="16115">
                        <c:v>2.4329600000000002E-14</c:v>
                      </c:pt>
                      <c:pt idx="16116">
                        <c:v>2.7494400000000001E-14</c:v>
                      </c:pt>
                      <c:pt idx="16117">
                        <c:v>2.7494400000000001E-14</c:v>
                      </c:pt>
                      <c:pt idx="16118">
                        <c:v>2.5512E-14</c:v>
                      </c:pt>
                      <c:pt idx="16119">
                        <c:v>2.5512E-14</c:v>
                      </c:pt>
                      <c:pt idx="16120">
                        <c:v>3.4090199999999998E-14</c:v>
                      </c:pt>
                      <c:pt idx="16121">
                        <c:v>3.4090199999999998E-14</c:v>
                      </c:pt>
                      <c:pt idx="16122">
                        <c:v>2.3284399999999999E-14</c:v>
                      </c:pt>
                      <c:pt idx="16123">
                        <c:v>2.3284399999999999E-14</c:v>
                      </c:pt>
                      <c:pt idx="16124">
                        <c:v>2.5995899999999999E-14</c:v>
                      </c:pt>
                      <c:pt idx="16125">
                        <c:v>2.5995899999999999E-14</c:v>
                      </c:pt>
                      <c:pt idx="16126">
                        <c:v>2.35896E-14</c:v>
                      </c:pt>
                      <c:pt idx="16127">
                        <c:v>2.35896E-14</c:v>
                      </c:pt>
                      <c:pt idx="16128">
                        <c:v>2.5614899999999999E-14</c:v>
                      </c:pt>
                      <c:pt idx="16129">
                        <c:v>2.5614899999999999E-14</c:v>
                      </c:pt>
                      <c:pt idx="16130">
                        <c:v>3.27249E-14</c:v>
                      </c:pt>
                      <c:pt idx="16131">
                        <c:v>3.27249E-14</c:v>
                      </c:pt>
                      <c:pt idx="16132">
                        <c:v>2.1374199999999999E-14</c:v>
                      </c:pt>
                      <c:pt idx="16133">
                        <c:v>2.1374199999999999E-14</c:v>
                      </c:pt>
                      <c:pt idx="16134">
                        <c:v>2.9489400000000003E-14</c:v>
                      </c:pt>
                      <c:pt idx="16135">
                        <c:v>2.9489400000000003E-14</c:v>
                      </c:pt>
                      <c:pt idx="16136">
                        <c:v>3.2221500000000002E-14</c:v>
                      </c:pt>
                      <c:pt idx="16137">
                        <c:v>3.2221500000000002E-14</c:v>
                      </c:pt>
                      <c:pt idx="16138">
                        <c:v>3.41692E-14</c:v>
                      </c:pt>
                      <c:pt idx="16139">
                        <c:v>3.41692E-14</c:v>
                      </c:pt>
                      <c:pt idx="16140">
                        <c:v>3.2053700000000003E-14</c:v>
                      </c:pt>
                      <c:pt idx="16141">
                        <c:v>3.2053700000000003E-14</c:v>
                      </c:pt>
                      <c:pt idx="16142">
                        <c:v>3.4041799999999997E-14</c:v>
                      </c:pt>
                      <c:pt idx="16143">
                        <c:v>3.4041799999999997E-14</c:v>
                      </c:pt>
                      <c:pt idx="16144">
                        <c:v>2.5726999999999999E-14</c:v>
                      </c:pt>
                      <c:pt idx="16145">
                        <c:v>2.5726999999999999E-14</c:v>
                      </c:pt>
                      <c:pt idx="16146">
                        <c:v>2.3994E-14</c:v>
                      </c:pt>
                      <c:pt idx="16147">
                        <c:v>2.3994E-14</c:v>
                      </c:pt>
                      <c:pt idx="16148">
                        <c:v>2.55171E-14</c:v>
                      </c:pt>
                      <c:pt idx="16149">
                        <c:v>2.55171E-14</c:v>
                      </c:pt>
                      <c:pt idx="16150">
                        <c:v>2.3560999999999999E-14</c:v>
                      </c:pt>
                      <c:pt idx="16151">
                        <c:v>2.3560999999999999E-14</c:v>
                      </c:pt>
                      <c:pt idx="16152">
                        <c:v>2.9558600000000002E-14</c:v>
                      </c:pt>
                      <c:pt idx="16153">
                        <c:v>2.9558600000000002E-14</c:v>
                      </c:pt>
                      <c:pt idx="16154">
                        <c:v>2.6366599999999999E-14</c:v>
                      </c:pt>
                      <c:pt idx="16155">
                        <c:v>2.6366599999999999E-14</c:v>
                      </c:pt>
                      <c:pt idx="16156">
                        <c:v>3.6194100000000002E-14</c:v>
                      </c:pt>
                      <c:pt idx="16157">
                        <c:v>3.6194100000000002E-14</c:v>
                      </c:pt>
                      <c:pt idx="16158">
                        <c:v>3.1470400000000001E-14</c:v>
                      </c:pt>
                      <c:pt idx="16159">
                        <c:v>3.1470400000000001E-14</c:v>
                      </c:pt>
                      <c:pt idx="16160">
                        <c:v>3.1661099999999998E-14</c:v>
                      </c:pt>
                      <c:pt idx="16161">
                        <c:v>3.1661099999999998E-14</c:v>
                      </c:pt>
                      <c:pt idx="16162">
                        <c:v>2.3589799999999998E-14</c:v>
                      </c:pt>
                      <c:pt idx="16163">
                        <c:v>2.3589799999999998E-14</c:v>
                      </c:pt>
                      <c:pt idx="16164">
                        <c:v>3.8558799999999997E-14</c:v>
                      </c:pt>
                      <c:pt idx="16165">
                        <c:v>3.8558799999999997E-14</c:v>
                      </c:pt>
                      <c:pt idx="16166">
                        <c:v>3.0582300000000003E-14</c:v>
                      </c:pt>
                      <c:pt idx="16167">
                        <c:v>3.0582300000000003E-14</c:v>
                      </c:pt>
                      <c:pt idx="16168">
                        <c:v>2.19119E-14</c:v>
                      </c:pt>
                      <c:pt idx="16169">
                        <c:v>2.19119E-14</c:v>
                      </c:pt>
                      <c:pt idx="16170">
                        <c:v>2.4222500000000001E-14</c:v>
                      </c:pt>
                      <c:pt idx="16171">
                        <c:v>2.4222500000000001E-14</c:v>
                      </c:pt>
                      <c:pt idx="16172">
                        <c:v>2.7648099999999999E-14</c:v>
                      </c:pt>
                      <c:pt idx="16173">
                        <c:v>2.7648099999999999E-14</c:v>
                      </c:pt>
                      <c:pt idx="16174">
                        <c:v>2.1537E-14</c:v>
                      </c:pt>
                      <c:pt idx="16175">
                        <c:v>2.1537E-14</c:v>
                      </c:pt>
                      <c:pt idx="16176">
                        <c:v>2.81957E-14</c:v>
                      </c:pt>
                      <c:pt idx="16177">
                        <c:v>2.81957E-14</c:v>
                      </c:pt>
                      <c:pt idx="16178">
                        <c:v>2.3523500000000001E-14</c:v>
                      </c:pt>
                      <c:pt idx="16179">
                        <c:v>2.3523500000000001E-14</c:v>
                      </c:pt>
                      <c:pt idx="16180">
                        <c:v>2.79578E-14</c:v>
                      </c:pt>
                      <c:pt idx="16181">
                        <c:v>2.79578E-14</c:v>
                      </c:pt>
                      <c:pt idx="16182">
                        <c:v>2.5886600000000001E-14</c:v>
                      </c:pt>
                      <c:pt idx="16183">
                        <c:v>2.5886600000000001E-14</c:v>
                      </c:pt>
                      <c:pt idx="16184">
                        <c:v>3.0059199999999999E-14</c:v>
                      </c:pt>
                      <c:pt idx="16185">
                        <c:v>3.0059199999999999E-14</c:v>
                      </c:pt>
                      <c:pt idx="16186">
                        <c:v>2.5215899999999999E-14</c:v>
                      </c:pt>
                      <c:pt idx="16187">
                        <c:v>2.5215899999999999E-14</c:v>
                      </c:pt>
                      <c:pt idx="16188">
                        <c:v>3.0534000000000003E-14</c:v>
                      </c:pt>
                      <c:pt idx="16189">
                        <c:v>3.0534000000000003E-14</c:v>
                      </c:pt>
                      <c:pt idx="16190">
                        <c:v>5.2949100000000002E-14</c:v>
                      </c:pt>
                      <c:pt idx="16191">
                        <c:v>5.2949100000000002E-14</c:v>
                      </c:pt>
                      <c:pt idx="16192">
                        <c:v>2.47858E-14</c:v>
                      </c:pt>
                      <c:pt idx="16193">
                        <c:v>2.47858E-14</c:v>
                      </c:pt>
                      <c:pt idx="16194">
                        <c:v>3.0194700000000001E-14</c:v>
                      </c:pt>
                      <c:pt idx="16195">
                        <c:v>3.0194700000000001E-14</c:v>
                      </c:pt>
                      <c:pt idx="16196">
                        <c:v>2.9479399999999999E-14</c:v>
                      </c:pt>
                      <c:pt idx="16197">
                        <c:v>2.9479399999999999E-14</c:v>
                      </c:pt>
                      <c:pt idx="16198">
                        <c:v>3.2548799999999999E-14</c:v>
                      </c:pt>
                      <c:pt idx="16199">
                        <c:v>3.2548799999999999E-14</c:v>
                      </c:pt>
                      <c:pt idx="16200">
                        <c:v>2.9666800000000003E-14</c:v>
                      </c:pt>
                      <c:pt idx="16201">
                        <c:v>2.9666800000000003E-14</c:v>
                      </c:pt>
                      <c:pt idx="16202">
                        <c:v>2.4165499999999999E-14</c:v>
                      </c:pt>
                      <c:pt idx="16203">
                        <c:v>2.4165499999999999E-14</c:v>
                      </c:pt>
                      <c:pt idx="16204">
                        <c:v>2.5841899999999999E-14</c:v>
                      </c:pt>
                      <c:pt idx="16205">
                        <c:v>2.5841899999999999E-14</c:v>
                      </c:pt>
                      <c:pt idx="16206">
                        <c:v>2.4708500000000001E-14</c:v>
                      </c:pt>
                      <c:pt idx="16207">
                        <c:v>2.4708500000000001E-14</c:v>
                      </c:pt>
                      <c:pt idx="16208">
                        <c:v>2.4883E-14</c:v>
                      </c:pt>
                      <c:pt idx="16209">
                        <c:v>2.4883E-14</c:v>
                      </c:pt>
                      <c:pt idx="16210">
                        <c:v>2.7155399999999999E-14</c:v>
                      </c:pt>
                      <c:pt idx="16211">
                        <c:v>2.7155399999999999E-14</c:v>
                      </c:pt>
                      <c:pt idx="16212">
                        <c:v>2.4527400000000001E-13</c:v>
                      </c:pt>
                      <c:pt idx="16213">
                        <c:v>2.4527400000000001E-13</c:v>
                      </c:pt>
                      <c:pt idx="16214">
                        <c:v>2.8591699999999998E-14</c:v>
                      </c:pt>
                      <c:pt idx="16215">
                        <c:v>2.8591699999999998E-14</c:v>
                      </c:pt>
                      <c:pt idx="16216">
                        <c:v>4.09094E-14</c:v>
                      </c:pt>
                      <c:pt idx="16217">
                        <c:v>4.09094E-14</c:v>
                      </c:pt>
                      <c:pt idx="16218">
                        <c:v>3.2479200000000003E-14</c:v>
                      </c:pt>
                      <c:pt idx="16219">
                        <c:v>3.2479200000000003E-14</c:v>
                      </c:pt>
                      <c:pt idx="16220">
                        <c:v>2.9362200000000002E-14</c:v>
                      </c:pt>
                      <c:pt idx="16221">
                        <c:v>2.9362200000000002E-14</c:v>
                      </c:pt>
                      <c:pt idx="16222">
                        <c:v>2.9319400000000002E-14</c:v>
                      </c:pt>
                      <c:pt idx="16223">
                        <c:v>2.9319400000000002E-14</c:v>
                      </c:pt>
                      <c:pt idx="16224">
                        <c:v>2.39448E-14</c:v>
                      </c:pt>
                      <c:pt idx="16225">
                        <c:v>2.39448E-14</c:v>
                      </c:pt>
                      <c:pt idx="16226">
                        <c:v>2.9442699999999999E-14</c:v>
                      </c:pt>
                      <c:pt idx="16227">
                        <c:v>2.9442699999999999E-14</c:v>
                      </c:pt>
                      <c:pt idx="16228">
                        <c:v>2.55403E-14</c:v>
                      </c:pt>
                      <c:pt idx="16229">
                        <c:v>2.55403E-14</c:v>
                      </c:pt>
                      <c:pt idx="16230">
                        <c:v>3.0073800000000002E-14</c:v>
                      </c:pt>
                      <c:pt idx="16231">
                        <c:v>3.0073800000000002E-14</c:v>
                      </c:pt>
                      <c:pt idx="16232">
                        <c:v>2.47654E-14</c:v>
                      </c:pt>
                      <c:pt idx="16233">
                        <c:v>2.47654E-14</c:v>
                      </c:pt>
                      <c:pt idx="16234">
                        <c:v>2.4000600000000001E-14</c:v>
                      </c:pt>
                      <c:pt idx="16235">
                        <c:v>2.4000600000000001E-14</c:v>
                      </c:pt>
                      <c:pt idx="16236">
                        <c:v>5.2033899999999999E-14</c:v>
                      </c:pt>
                      <c:pt idx="16237">
                        <c:v>5.2033899999999999E-14</c:v>
                      </c:pt>
                      <c:pt idx="16238">
                        <c:v>2.5383400000000001E-14</c:v>
                      </c:pt>
                      <c:pt idx="16239">
                        <c:v>2.5383400000000001E-14</c:v>
                      </c:pt>
                      <c:pt idx="16240">
                        <c:v>1.46831E-12</c:v>
                      </c:pt>
                      <c:pt idx="16241">
                        <c:v>1.46831E-12</c:v>
                      </c:pt>
                      <c:pt idx="16242">
                        <c:v>2.0261000000000001E-13</c:v>
                      </c:pt>
                      <c:pt idx="16243">
                        <c:v>2.0261000000000001E-13</c:v>
                      </c:pt>
                      <c:pt idx="16244">
                        <c:v>2.02763E-14</c:v>
                      </c:pt>
                      <c:pt idx="16245">
                        <c:v>2.02763E-14</c:v>
                      </c:pt>
                      <c:pt idx="16246">
                        <c:v>3.0656599999999999E-14</c:v>
                      </c:pt>
                      <c:pt idx="16247">
                        <c:v>3.0656599999999999E-14</c:v>
                      </c:pt>
                      <c:pt idx="16248">
                        <c:v>3.4092999999999999E-14</c:v>
                      </c:pt>
                      <c:pt idx="16249">
                        <c:v>3.4092999999999999E-14</c:v>
                      </c:pt>
                      <c:pt idx="16250">
                        <c:v>2.46343E-14</c:v>
                      </c:pt>
                      <c:pt idx="16251">
                        <c:v>2.46343E-14</c:v>
                      </c:pt>
                      <c:pt idx="16252">
                        <c:v>2.57985E-14</c:v>
                      </c:pt>
                      <c:pt idx="16253">
                        <c:v>2.57985E-14</c:v>
                      </c:pt>
                      <c:pt idx="16254">
                        <c:v>3.02843E-14</c:v>
                      </c:pt>
                      <c:pt idx="16255">
                        <c:v>3.02843E-14</c:v>
                      </c:pt>
                      <c:pt idx="16256">
                        <c:v>2.66749E-14</c:v>
                      </c:pt>
                      <c:pt idx="16257">
                        <c:v>2.66749E-14</c:v>
                      </c:pt>
                      <c:pt idx="16258">
                        <c:v>2.7663600000000001E-14</c:v>
                      </c:pt>
                      <c:pt idx="16259">
                        <c:v>2.7663600000000001E-14</c:v>
                      </c:pt>
                      <c:pt idx="16260">
                        <c:v>4.3122500000000001E-14</c:v>
                      </c:pt>
                      <c:pt idx="16261">
                        <c:v>4.3122500000000001E-14</c:v>
                      </c:pt>
                      <c:pt idx="16262">
                        <c:v>2.29657E-14</c:v>
                      </c:pt>
                      <c:pt idx="16263">
                        <c:v>2.29657E-14</c:v>
                      </c:pt>
                      <c:pt idx="16264">
                        <c:v>2.2931899999999999E-14</c:v>
                      </c:pt>
                      <c:pt idx="16265">
                        <c:v>2.2931899999999999E-14</c:v>
                      </c:pt>
                      <c:pt idx="16266">
                        <c:v>2.6979200000000001E-14</c:v>
                      </c:pt>
                      <c:pt idx="16267">
                        <c:v>2.6979200000000001E-14</c:v>
                      </c:pt>
                      <c:pt idx="16268">
                        <c:v>3.1017100000000001E-14</c:v>
                      </c:pt>
                      <c:pt idx="16269">
                        <c:v>3.1017100000000001E-14</c:v>
                      </c:pt>
                      <c:pt idx="16270">
                        <c:v>3.6856100000000002E-14</c:v>
                      </c:pt>
                      <c:pt idx="16271">
                        <c:v>3.6856100000000002E-14</c:v>
                      </c:pt>
                      <c:pt idx="16272">
                        <c:v>2.77406E-14</c:v>
                      </c:pt>
                      <c:pt idx="16273">
                        <c:v>2.77406E-14</c:v>
                      </c:pt>
                      <c:pt idx="16274">
                        <c:v>3.5192599999999998E-14</c:v>
                      </c:pt>
                      <c:pt idx="16275">
                        <c:v>3.5192599999999998E-14</c:v>
                      </c:pt>
                      <c:pt idx="16276">
                        <c:v>2.9460399999999999E-14</c:v>
                      </c:pt>
                      <c:pt idx="16277">
                        <c:v>2.9460399999999999E-14</c:v>
                      </c:pt>
                      <c:pt idx="16278">
                        <c:v>2.48949E-14</c:v>
                      </c:pt>
                      <c:pt idx="16279">
                        <c:v>2.48949E-14</c:v>
                      </c:pt>
                      <c:pt idx="16280">
                        <c:v>2.8736E-14</c:v>
                      </c:pt>
                      <c:pt idx="16281">
                        <c:v>2.8736E-14</c:v>
                      </c:pt>
                      <c:pt idx="16282">
                        <c:v>2.7595799999999999E-14</c:v>
                      </c:pt>
                      <c:pt idx="16283">
                        <c:v>2.7595799999999999E-14</c:v>
                      </c:pt>
                      <c:pt idx="16284">
                        <c:v>2.16743E-14</c:v>
                      </c:pt>
                      <c:pt idx="16285">
                        <c:v>2.16743E-14</c:v>
                      </c:pt>
                      <c:pt idx="16286">
                        <c:v>3.1109000000000003E-14</c:v>
                      </c:pt>
                      <c:pt idx="16287">
                        <c:v>3.1109000000000003E-14</c:v>
                      </c:pt>
                      <c:pt idx="16288">
                        <c:v>3.1444700000000002E-14</c:v>
                      </c:pt>
                      <c:pt idx="16289">
                        <c:v>3.1444700000000002E-14</c:v>
                      </c:pt>
                      <c:pt idx="16290">
                        <c:v>2.3482499999999999E-14</c:v>
                      </c:pt>
                      <c:pt idx="16291">
                        <c:v>2.3482499999999999E-14</c:v>
                      </c:pt>
                      <c:pt idx="16292">
                        <c:v>2.6742499999999999E-14</c:v>
                      </c:pt>
                      <c:pt idx="16293">
                        <c:v>2.6742499999999999E-14</c:v>
                      </c:pt>
                      <c:pt idx="16294">
                        <c:v>2.8073599999999999E-14</c:v>
                      </c:pt>
                      <c:pt idx="16295">
                        <c:v>2.8073599999999999E-14</c:v>
                      </c:pt>
                      <c:pt idx="16296">
                        <c:v>2.5547100000000001E-14</c:v>
                      </c:pt>
                      <c:pt idx="16297">
                        <c:v>2.5547100000000001E-14</c:v>
                      </c:pt>
                      <c:pt idx="16298">
                        <c:v>2.6504899999999999E-14</c:v>
                      </c:pt>
                      <c:pt idx="16299">
                        <c:v>2.6504899999999999E-14</c:v>
                      </c:pt>
                      <c:pt idx="16300">
                        <c:v>4.6546999999999998E-14</c:v>
                      </c:pt>
                      <c:pt idx="16301">
                        <c:v>4.6546999999999998E-14</c:v>
                      </c:pt>
                      <c:pt idx="16302">
                        <c:v>2.1668300000000001E-14</c:v>
                      </c:pt>
                      <c:pt idx="16303">
                        <c:v>2.1668300000000001E-14</c:v>
                      </c:pt>
                      <c:pt idx="16304">
                        <c:v>3.0438700000000001E-14</c:v>
                      </c:pt>
                      <c:pt idx="16305">
                        <c:v>3.0438700000000001E-14</c:v>
                      </c:pt>
                      <c:pt idx="16306">
                        <c:v>2.27316E-14</c:v>
                      </c:pt>
                      <c:pt idx="16307">
                        <c:v>2.27316E-14</c:v>
                      </c:pt>
                      <c:pt idx="16308">
                        <c:v>1.9211199999999999E-14</c:v>
                      </c:pt>
                      <c:pt idx="16309">
                        <c:v>1.9211199999999999E-14</c:v>
                      </c:pt>
                      <c:pt idx="16310">
                        <c:v>2.3549399999999999E-14</c:v>
                      </c:pt>
                      <c:pt idx="16311">
                        <c:v>2.3549399999999999E-14</c:v>
                      </c:pt>
                      <c:pt idx="16312">
                        <c:v>2.87496E-14</c:v>
                      </c:pt>
                      <c:pt idx="16313">
                        <c:v>2.87496E-14</c:v>
                      </c:pt>
                      <c:pt idx="16314">
                        <c:v>2.8046399999999999E-14</c:v>
                      </c:pt>
                      <c:pt idx="16315">
                        <c:v>2.8046399999999999E-14</c:v>
                      </c:pt>
                      <c:pt idx="16316">
                        <c:v>3.16857E-14</c:v>
                      </c:pt>
                      <c:pt idx="16317">
                        <c:v>3.16857E-14</c:v>
                      </c:pt>
                      <c:pt idx="16318">
                        <c:v>1.7460699999999999E-14</c:v>
                      </c:pt>
                      <c:pt idx="16319">
                        <c:v>1.7460699999999999E-14</c:v>
                      </c:pt>
                      <c:pt idx="16320">
                        <c:v>2.3142200000000001E-14</c:v>
                      </c:pt>
                      <c:pt idx="16321">
                        <c:v>2.3142200000000001E-14</c:v>
                      </c:pt>
                      <c:pt idx="16322">
                        <c:v>3.3379000000000002E-14</c:v>
                      </c:pt>
                      <c:pt idx="16323">
                        <c:v>3.3379000000000002E-14</c:v>
                      </c:pt>
                      <c:pt idx="16324">
                        <c:v>2.2572000000000002E-14</c:v>
                      </c:pt>
                      <c:pt idx="16325">
                        <c:v>2.2572000000000002E-14</c:v>
                      </c:pt>
                      <c:pt idx="16326">
                        <c:v>2.1933800000000002E-14</c:v>
                      </c:pt>
                      <c:pt idx="16327">
                        <c:v>2.1933800000000002E-14</c:v>
                      </c:pt>
                      <c:pt idx="16328">
                        <c:v>3.8413300000000003E-14</c:v>
                      </c:pt>
                      <c:pt idx="16329">
                        <c:v>3.8413300000000003E-14</c:v>
                      </c:pt>
                      <c:pt idx="16330">
                        <c:v>3.53593E-14</c:v>
                      </c:pt>
                      <c:pt idx="16331">
                        <c:v>3.53593E-14</c:v>
                      </c:pt>
                      <c:pt idx="16332">
                        <c:v>2.68741E-14</c:v>
                      </c:pt>
                      <c:pt idx="16333">
                        <c:v>2.68741E-14</c:v>
                      </c:pt>
                      <c:pt idx="16334">
                        <c:v>2.0130099999999999E-14</c:v>
                      </c:pt>
                      <c:pt idx="16335">
                        <c:v>2.0130099999999999E-14</c:v>
                      </c:pt>
                      <c:pt idx="16336">
                        <c:v>2.8906999999999997E-14</c:v>
                      </c:pt>
                      <c:pt idx="16337">
                        <c:v>2.8906999999999997E-14</c:v>
                      </c:pt>
                      <c:pt idx="16338">
                        <c:v>2.7650400000000001E-14</c:v>
                      </c:pt>
                      <c:pt idx="16339">
                        <c:v>2.7650400000000001E-14</c:v>
                      </c:pt>
                      <c:pt idx="16340">
                        <c:v>2.23955E-14</c:v>
                      </c:pt>
                      <c:pt idx="16341">
                        <c:v>2.23955E-14</c:v>
                      </c:pt>
                      <c:pt idx="16342">
                        <c:v>3.2454500000000001E-14</c:v>
                      </c:pt>
                      <c:pt idx="16343">
                        <c:v>3.2454500000000001E-14</c:v>
                      </c:pt>
                      <c:pt idx="16344">
                        <c:v>2.2249400000000001E-14</c:v>
                      </c:pt>
                      <c:pt idx="16345">
                        <c:v>2.2249400000000001E-14</c:v>
                      </c:pt>
                      <c:pt idx="16346">
                        <c:v>3.2977900000000001E-14</c:v>
                      </c:pt>
                      <c:pt idx="16347">
                        <c:v>3.2977900000000001E-14</c:v>
                      </c:pt>
                      <c:pt idx="16348">
                        <c:v>2.08688E-13</c:v>
                      </c:pt>
                      <c:pt idx="16349">
                        <c:v>2.08688E-13</c:v>
                      </c:pt>
                      <c:pt idx="16350">
                        <c:v>3.7198899999999999E-13</c:v>
                      </c:pt>
                      <c:pt idx="16351">
                        <c:v>3.7198899999999999E-13</c:v>
                      </c:pt>
                      <c:pt idx="16352">
                        <c:v>2.10983E-14</c:v>
                      </c:pt>
                      <c:pt idx="16353">
                        <c:v>2.10983E-14</c:v>
                      </c:pt>
                      <c:pt idx="16354">
                        <c:v>2.6368299999999999E-14</c:v>
                      </c:pt>
                      <c:pt idx="16355">
                        <c:v>2.6368299999999999E-14</c:v>
                      </c:pt>
                      <c:pt idx="16356">
                        <c:v>2.70165E-14</c:v>
                      </c:pt>
                      <c:pt idx="16357">
                        <c:v>2.70165E-14</c:v>
                      </c:pt>
                      <c:pt idx="16358">
                        <c:v>2.6488899999999999E-14</c:v>
                      </c:pt>
                      <c:pt idx="16359">
                        <c:v>2.6488899999999999E-14</c:v>
                      </c:pt>
                      <c:pt idx="16360">
                        <c:v>2.8666499999999998E-14</c:v>
                      </c:pt>
                      <c:pt idx="16361">
                        <c:v>2.8666499999999998E-14</c:v>
                      </c:pt>
                      <c:pt idx="16362">
                        <c:v>2.46771E-14</c:v>
                      </c:pt>
                      <c:pt idx="16363">
                        <c:v>2.46771E-14</c:v>
                      </c:pt>
                      <c:pt idx="16364">
                        <c:v>2.2349099999999999E-14</c:v>
                      </c:pt>
                      <c:pt idx="16365">
                        <c:v>2.2349099999999999E-14</c:v>
                      </c:pt>
                      <c:pt idx="16366">
                        <c:v>2.2480200000000001E-14</c:v>
                      </c:pt>
                      <c:pt idx="16367">
                        <c:v>2.2480200000000001E-14</c:v>
                      </c:pt>
                      <c:pt idx="16368">
                        <c:v>2.65431E-14</c:v>
                      </c:pt>
                      <c:pt idx="16369">
                        <c:v>2.65431E-14</c:v>
                      </c:pt>
                      <c:pt idx="16370">
                        <c:v>2.8186099999999999E-14</c:v>
                      </c:pt>
                      <c:pt idx="16371">
                        <c:v>2.8186099999999999E-14</c:v>
                      </c:pt>
                      <c:pt idx="16372">
                        <c:v>2.3086899999999999E-14</c:v>
                      </c:pt>
                      <c:pt idx="16373">
                        <c:v>2.3086899999999999E-14</c:v>
                      </c:pt>
                      <c:pt idx="16374">
                        <c:v>2.5814999999999998E-14</c:v>
                      </c:pt>
                      <c:pt idx="16375">
                        <c:v>2.5814999999999998E-14</c:v>
                      </c:pt>
                      <c:pt idx="16376">
                        <c:v>2.3203499999999999E-14</c:v>
                      </c:pt>
                      <c:pt idx="16377">
                        <c:v>2.3203499999999999E-14</c:v>
                      </c:pt>
                      <c:pt idx="16378">
                        <c:v>2.2862599999999999E-14</c:v>
                      </c:pt>
                      <c:pt idx="16379">
                        <c:v>2.2862599999999999E-14</c:v>
                      </c:pt>
                      <c:pt idx="16380">
                        <c:v>2.4549E-14</c:v>
                      </c:pt>
                      <c:pt idx="16381">
                        <c:v>2.4549E-14</c:v>
                      </c:pt>
                      <c:pt idx="16382">
                        <c:v>2.78491E-14</c:v>
                      </c:pt>
                      <c:pt idx="16383">
                        <c:v>2.78491E-14</c:v>
                      </c:pt>
                      <c:pt idx="16384">
                        <c:v>2.8491600000000003E-14</c:v>
                      </c:pt>
                      <c:pt idx="16385">
                        <c:v>2.8491600000000003E-14</c:v>
                      </c:pt>
                      <c:pt idx="16386">
                        <c:v>2.7556699999999999E-14</c:v>
                      </c:pt>
                      <c:pt idx="16387">
                        <c:v>2.7556699999999999E-14</c:v>
                      </c:pt>
                      <c:pt idx="16388">
                        <c:v>2.57537E-14</c:v>
                      </c:pt>
                      <c:pt idx="16389">
                        <c:v>2.57537E-14</c:v>
                      </c:pt>
                      <c:pt idx="16390">
                        <c:v>3.17245E-14</c:v>
                      </c:pt>
                      <c:pt idx="16391">
                        <c:v>3.17245E-14</c:v>
                      </c:pt>
                      <c:pt idx="16392">
                        <c:v>2.6514700000000001E-14</c:v>
                      </c:pt>
                      <c:pt idx="16393">
                        <c:v>2.6514700000000001E-14</c:v>
                      </c:pt>
                      <c:pt idx="16394">
                        <c:v>3.12066E-14</c:v>
                      </c:pt>
                      <c:pt idx="16395">
                        <c:v>3.12066E-14</c:v>
                      </c:pt>
                      <c:pt idx="16396">
                        <c:v>2.8267599999999999E-14</c:v>
                      </c:pt>
                      <c:pt idx="16397">
                        <c:v>2.8267599999999999E-14</c:v>
                      </c:pt>
                      <c:pt idx="16398">
                        <c:v>2.8819200000000003E-14</c:v>
                      </c:pt>
                      <c:pt idx="16399">
                        <c:v>2.8819200000000003E-14</c:v>
                      </c:pt>
                      <c:pt idx="16400">
                        <c:v>3.2225799999999998E-14</c:v>
                      </c:pt>
                      <c:pt idx="16401">
                        <c:v>3.2225799999999998E-14</c:v>
                      </c:pt>
                      <c:pt idx="16402">
                        <c:v>2.68622E-14</c:v>
                      </c:pt>
                      <c:pt idx="16403">
                        <c:v>2.68622E-14</c:v>
                      </c:pt>
                      <c:pt idx="16404">
                        <c:v>3.4333800000000001E-14</c:v>
                      </c:pt>
                      <c:pt idx="16405">
                        <c:v>3.4333800000000001E-14</c:v>
                      </c:pt>
                      <c:pt idx="16406">
                        <c:v>2.5275300000000001E-14</c:v>
                      </c:pt>
                      <c:pt idx="16407">
                        <c:v>2.5275300000000001E-14</c:v>
                      </c:pt>
                      <c:pt idx="16408">
                        <c:v>2.86096E-14</c:v>
                      </c:pt>
                      <c:pt idx="16409">
                        <c:v>2.86096E-14</c:v>
                      </c:pt>
                      <c:pt idx="16410">
                        <c:v>3.3194399999999998E-14</c:v>
                      </c:pt>
                      <c:pt idx="16411">
                        <c:v>3.3194399999999998E-14</c:v>
                      </c:pt>
                      <c:pt idx="16412">
                        <c:v>3.1772900000000002E-14</c:v>
                      </c:pt>
                      <c:pt idx="16413">
                        <c:v>3.1772900000000002E-14</c:v>
                      </c:pt>
                      <c:pt idx="16414">
                        <c:v>2.7025700000000001E-14</c:v>
                      </c:pt>
                      <c:pt idx="16415">
                        <c:v>2.7025700000000001E-14</c:v>
                      </c:pt>
                      <c:pt idx="16416">
                        <c:v>3.7113600000000001E-14</c:v>
                      </c:pt>
                      <c:pt idx="16417">
                        <c:v>3.7113600000000001E-14</c:v>
                      </c:pt>
                      <c:pt idx="16418">
                        <c:v>2.5763399999999999E-14</c:v>
                      </c:pt>
                      <c:pt idx="16419">
                        <c:v>2.5763399999999999E-14</c:v>
                      </c:pt>
                      <c:pt idx="16420">
                        <c:v>2.9065800000000001E-14</c:v>
                      </c:pt>
                      <c:pt idx="16421">
                        <c:v>2.9065800000000001E-14</c:v>
                      </c:pt>
                      <c:pt idx="16422">
                        <c:v>2.33378E-14</c:v>
                      </c:pt>
                      <c:pt idx="16423">
                        <c:v>2.33378E-14</c:v>
                      </c:pt>
                      <c:pt idx="16424">
                        <c:v>2.9554699999999997E-14</c:v>
                      </c:pt>
                      <c:pt idx="16425">
                        <c:v>2.9554699999999997E-14</c:v>
                      </c:pt>
                      <c:pt idx="16426">
                        <c:v>2.9803300000000002E-14</c:v>
                      </c:pt>
                      <c:pt idx="16427">
                        <c:v>2.9803300000000002E-14</c:v>
                      </c:pt>
                      <c:pt idx="16428">
                        <c:v>2.1445199999999999E-14</c:v>
                      </c:pt>
                      <c:pt idx="16429">
                        <c:v>2.1445199999999999E-14</c:v>
                      </c:pt>
                      <c:pt idx="16430">
                        <c:v>2.3148600000000001E-14</c:v>
                      </c:pt>
                      <c:pt idx="16431">
                        <c:v>2.3148600000000001E-14</c:v>
                      </c:pt>
                      <c:pt idx="16432">
                        <c:v>3.0319299999999997E-14</c:v>
                      </c:pt>
                      <c:pt idx="16433">
                        <c:v>3.0319299999999997E-14</c:v>
                      </c:pt>
                      <c:pt idx="16434">
                        <c:v>3.7913199999999998E-14</c:v>
                      </c:pt>
                      <c:pt idx="16435">
                        <c:v>3.7913199999999998E-14</c:v>
                      </c:pt>
                      <c:pt idx="16436">
                        <c:v>3.3834200000000001E-14</c:v>
                      </c:pt>
                      <c:pt idx="16437">
                        <c:v>3.3834200000000001E-14</c:v>
                      </c:pt>
                      <c:pt idx="16438">
                        <c:v>2.8876100000000001E-14</c:v>
                      </c:pt>
                      <c:pt idx="16439">
                        <c:v>2.8876100000000001E-14</c:v>
                      </c:pt>
                      <c:pt idx="16440">
                        <c:v>2.9232499999999997E-14</c:v>
                      </c:pt>
                      <c:pt idx="16441">
                        <c:v>2.9232499999999997E-14</c:v>
                      </c:pt>
                      <c:pt idx="16442">
                        <c:v>2.16543E-14</c:v>
                      </c:pt>
                      <c:pt idx="16443">
                        <c:v>2.16543E-14</c:v>
                      </c:pt>
                      <c:pt idx="16444">
                        <c:v>2.5663700000000001E-14</c:v>
                      </c:pt>
                      <c:pt idx="16445">
                        <c:v>2.5663700000000001E-14</c:v>
                      </c:pt>
                      <c:pt idx="16446">
                        <c:v>2.6245500000000001E-14</c:v>
                      </c:pt>
                      <c:pt idx="16447">
                        <c:v>2.6245500000000001E-14</c:v>
                      </c:pt>
                      <c:pt idx="16448">
                        <c:v>2.5386899999999999E-14</c:v>
                      </c:pt>
                      <c:pt idx="16449">
                        <c:v>2.5386899999999999E-14</c:v>
                      </c:pt>
                      <c:pt idx="16450">
                        <c:v>2.6711400000000001E-14</c:v>
                      </c:pt>
                      <c:pt idx="16451">
                        <c:v>2.6711400000000001E-14</c:v>
                      </c:pt>
                      <c:pt idx="16452">
                        <c:v>2.6793600000000001E-14</c:v>
                      </c:pt>
                      <c:pt idx="16453">
                        <c:v>2.6793600000000001E-14</c:v>
                      </c:pt>
                      <c:pt idx="16454">
                        <c:v>3.0557299999999998E-14</c:v>
                      </c:pt>
                      <c:pt idx="16455">
                        <c:v>3.0557299999999998E-14</c:v>
                      </c:pt>
                      <c:pt idx="16456">
                        <c:v>2.6941899999999999E-14</c:v>
                      </c:pt>
                      <c:pt idx="16457">
                        <c:v>2.6941899999999999E-14</c:v>
                      </c:pt>
                      <c:pt idx="16458">
                        <c:v>2.43587E-14</c:v>
                      </c:pt>
                      <c:pt idx="16459">
                        <c:v>2.43587E-14</c:v>
                      </c:pt>
                      <c:pt idx="16460">
                        <c:v>3.1076300000000002E-14</c:v>
                      </c:pt>
                      <c:pt idx="16461">
                        <c:v>3.1076300000000002E-14</c:v>
                      </c:pt>
                      <c:pt idx="16462">
                        <c:v>2.8874E-14</c:v>
                      </c:pt>
                      <c:pt idx="16463">
                        <c:v>2.8874E-14</c:v>
                      </c:pt>
                      <c:pt idx="16464">
                        <c:v>2.9518699999999997E-14</c:v>
                      </c:pt>
                      <c:pt idx="16465">
                        <c:v>2.9518699999999997E-14</c:v>
                      </c:pt>
                      <c:pt idx="16466">
                        <c:v>2.74695E-14</c:v>
                      </c:pt>
                      <c:pt idx="16467">
                        <c:v>2.74695E-14</c:v>
                      </c:pt>
                      <c:pt idx="16468">
                        <c:v>2.5911199999999999E-14</c:v>
                      </c:pt>
                      <c:pt idx="16469">
                        <c:v>2.5911199999999999E-14</c:v>
                      </c:pt>
                      <c:pt idx="16470">
                        <c:v>2.7281099999999999E-14</c:v>
                      </c:pt>
                      <c:pt idx="16471">
                        <c:v>2.7281099999999999E-14</c:v>
                      </c:pt>
                      <c:pt idx="16472">
                        <c:v>3.0817200000000001E-14</c:v>
                      </c:pt>
                      <c:pt idx="16473">
                        <c:v>3.0817200000000001E-14</c:v>
                      </c:pt>
                      <c:pt idx="16474">
                        <c:v>3.1594999999999997E-14</c:v>
                      </c:pt>
                      <c:pt idx="16475">
                        <c:v>3.1594999999999997E-14</c:v>
                      </c:pt>
                      <c:pt idx="16476">
                        <c:v>2.5340599999999998E-14</c:v>
                      </c:pt>
                      <c:pt idx="16477">
                        <c:v>2.5340599999999998E-14</c:v>
                      </c:pt>
                      <c:pt idx="16478">
                        <c:v>2.5181999999999999E-14</c:v>
                      </c:pt>
                      <c:pt idx="16479">
                        <c:v>2.5181999999999999E-14</c:v>
                      </c:pt>
                      <c:pt idx="16480">
                        <c:v>2.6300200000000001E-14</c:v>
                      </c:pt>
                      <c:pt idx="16481">
                        <c:v>2.6300200000000001E-14</c:v>
                      </c:pt>
                      <c:pt idx="16482">
                        <c:v>2.7132800000000001E-14</c:v>
                      </c:pt>
                      <c:pt idx="16483">
                        <c:v>2.7132800000000001E-14</c:v>
                      </c:pt>
                      <c:pt idx="16484">
                        <c:v>2.80275E-14</c:v>
                      </c:pt>
                      <c:pt idx="16485">
                        <c:v>2.80275E-14</c:v>
                      </c:pt>
                      <c:pt idx="16486">
                        <c:v>3.6499200000000001E-14</c:v>
                      </c:pt>
                      <c:pt idx="16487">
                        <c:v>3.6499200000000001E-14</c:v>
                      </c:pt>
                      <c:pt idx="16488">
                        <c:v>3.10795E-14</c:v>
                      </c:pt>
                      <c:pt idx="16489">
                        <c:v>3.10795E-14</c:v>
                      </c:pt>
                      <c:pt idx="16490">
                        <c:v>2.7532199999999999E-14</c:v>
                      </c:pt>
                      <c:pt idx="16491">
                        <c:v>2.7532199999999999E-14</c:v>
                      </c:pt>
                      <c:pt idx="16492">
                        <c:v>3.0463E-14</c:v>
                      </c:pt>
                      <c:pt idx="16493">
                        <c:v>3.0463E-14</c:v>
                      </c:pt>
                      <c:pt idx="16494">
                        <c:v>3.4588299999999998E-14</c:v>
                      </c:pt>
                      <c:pt idx="16495">
                        <c:v>3.4588299999999998E-14</c:v>
                      </c:pt>
                      <c:pt idx="16496">
                        <c:v>2.36539E-14</c:v>
                      </c:pt>
                      <c:pt idx="16497">
                        <c:v>2.36539E-14</c:v>
                      </c:pt>
                      <c:pt idx="16498">
                        <c:v>2.31964E-14</c:v>
                      </c:pt>
                      <c:pt idx="16499">
                        <c:v>2.31964E-14</c:v>
                      </c:pt>
                      <c:pt idx="16500">
                        <c:v>2.30374E-14</c:v>
                      </c:pt>
                      <c:pt idx="16501">
                        <c:v>2.30374E-14</c:v>
                      </c:pt>
                      <c:pt idx="16502">
                        <c:v>3.7177600000000002E-14</c:v>
                      </c:pt>
                      <c:pt idx="16503">
                        <c:v>3.7177600000000002E-14</c:v>
                      </c:pt>
                      <c:pt idx="16504">
                        <c:v>5.2241600000000002E-13</c:v>
                      </c:pt>
                      <c:pt idx="16505">
                        <c:v>5.2241600000000002E-13</c:v>
                      </c:pt>
                      <c:pt idx="16506">
                        <c:v>2.2037700000000001E-14</c:v>
                      </c:pt>
                      <c:pt idx="16507">
                        <c:v>2.2037700000000001E-14</c:v>
                      </c:pt>
                      <c:pt idx="16508">
                        <c:v>2.4040700000000001E-14</c:v>
                      </c:pt>
                      <c:pt idx="16509">
                        <c:v>2.4040700000000001E-14</c:v>
                      </c:pt>
                      <c:pt idx="16510">
                        <c:v>2.79666E-14</c:v>
                      </c:pt>
                      <c:pt idx="16511">
                        <c:v>2.79666E-14</c:v>
                      </c:pt>
                      <c:pt idx="16512">
                        <c:v>5.35123E-14</c:v>
                      </c:pt>
                      <c:pt idx="16513">
                        <c:v>5.35123E-14</c:v>
                      </c:pt>
                      <c:pt idx="16514">
                        <c:v>4.8119400000000002E-14</c:v>
                      </c:pt>
                      <c:pt idx="16515">
                        <c:v>4.8119400000000002E-14</c:v>
                      </c:pt>
                      <c:pt idx="16516">
                        <c:v>2.3568300000000001E-14</c:v>
                      </c:pt>
                      <c:pt idx="16517">
                        <c:v>2.3568300000000001E-14</c:v>
                      </c:pt>
                      <c:pt idx="16518">
                        <c:v>2.3194500000000001E-14</c:v>
                      </c:pt>
                      <c:pt idx="16519">
                        <c:v>2.3194500000000001E-14</c:v>
                      </c:pt>
                      <c:pt idx="16520">
                        <c:v>2.0411700000000002E-14</c:v>
                      </c:pt>
                      <c:pt idx="16521">
                        <c:v>2.0411700000000002E-14</c:v>
                      </c:pt>
                      <c:pt idx="16522">
                        <c:v>3.3029500000000001E-14</c:v>
                      </c:pt>
                      <c:pt idx="16523">
                        <c:v>3.3029500000000001E-14</c:v>
                      </c:pt>
                      <c:pt idx="16524">
                        <c:v>2.3138599999999999E-14</c:v>
                      </c:pt>
                      <c:pt idx="16525">
                        <c:v>2.3138599999999999E-14</c:v>
                      </c:pt>
                      <c:pt idx="16526">
                        <c:v>2.8929300000000003E-14</c:v>
                      </c:pt>
                      <c:pt idx="16527">
                        <c:v>2.8929300000000003E-14</c:v>
                      </c:pt>
                      <c:pt idx="16528">
                        <c:v>3.3990399999999999E-14</c:v>
                      </c:pt>
                      <c:pt idx="16529">
                        <c:v>3.3990399999999999E-14</c:v>
                      </c:pt>
                      <c:pt idx="16530">
                        <c:v>3.0248099999999999E-14</c:v>
                      </c:pt>
                      <c:pt idx="16531">
                        <c:v>3.0248099999999999E-14</c:v>
                      </c:pt>
                      <c:pt idx="16532">
                        <c:v>2.2107100000000001E-14</c:v>
                      </c:pt>
                      <c:pt idx="16533">
                        <c:v>2.2107100000000001E-14</c:v>
                      </c:pt>
                      <c:pt idx="16534">
                        <c:v>2.4632700000000001E-14</c:v>
                      </c:pt>
                      <c:pt idx="16535">
                        <c:v>2.4632700000000001E-14</c:v>
                      </c:pt>
                      <c:pt idx="16536">
                        <c:v>1.9572399999999999E-14</c:v>
                      </c:pt>
                      <c:pt idx="16537">
                        <c:v>1.9572399999999999E-14</c:v>
                      </c:pt>
                      <c:pt idx="16538">
                        <c:v>1.9301499999999999E-14</c:v>
                      </c:pt>
                      <c:pt idx="16539">
                        <c:v>1.9301499999999999E-14</c:v>
                      </c:pt>
                      <c:pt idx="16540">
                        <c:v>2.34924E-14</c:v>
                      </c:pt>
                      <c:pt idx="16541">
                        <c:v>2.34924E-14</c:v>
                      </c:pt>
                      <c:pt idx="16542">
                        <c:v>2.8902800000000003E-14</c:v>
                      </c:pt>
                      <c:pt idx="16543">
                        <c:v>2.8902800000000003E-14</c:v>
                      </c:pt>
                      <c:pt idx="16544">
                        <c:v>2.5875599999999999E-14</c:v>
                      </c:pt>
                      <c:pt idx="16545">
                        <c:v>2.5875599999999999E-14</c:v>
                      </c:pt>
                      <c:pt idx="16546">
                        <c:v>4.0424500000000001E-13</c:v>
                      </c:pt>
                      <c:pt idx="16547">
                        <c:v>4.0424500000000001E-13</c:v>
                      </c:pt>
                      <c:pt idx="16548">
                        <c:v>2.7563700000000001E-14</c:v>
                      </c:pt>
                      <c:pt idx="16549">
                        <c:v>2.7563700000000001E-14</c:v>
                      </c:pt>
                      <c:pt idx="16550">
                        <c:v>2.79581E-14</c:v>
                      </c:pt>
                      <c:pt idx="16551">
                        <c:v>2.79581E-14</c:v>
                      </c:pt>
                      <c:pt idx="16552">
                        <c:v>3.1953700000000002E-14</c:v>
                      </c:pt>
                      <c:pt idx="16553">
                        <c:v>3.1953700000000002E-14</c:v>
                      </c:pt>
                      <c:pt idx="16554">
                        <c:v>3.4064199999999997E-14</c:v>
                      </c:pt>
                      <c:pt idx="16555">
                        <c:v>3.4064199999999997E-14</c:v>
                      </c:pt>
                      <c:pt idx="16556">
                        <c:v>2.4809199999999999E-14</c:v>
                      </c:pt>
                      <c:pt idx="16557">
                        <c:v>2.4809199999999999E-14</c:v>
                      </c:pt>
                      <c:pt idx="16558">
                        <c:v>2.4352799999999999E-14</c:v>
                      </c:pt>
                      <c:pt idx="16559">
                        <c:v>2.4352799999999999E-14</c:v>
                      </c:pt>
                      <c:pt idx="16560">
                        <c:v>1.9447200000000001E-14</c:v>
                      </c:pt>
                      <c:pt idx="16561">
                        <c:v>1.9447200000000001E-14</c:v>
                      </c:pt>
                      <c:pt idx="16562">
                        <c:v>2.3665500000000001E-14</c:v>
                      </c:pt>
                      <c:pt idx="16563">
                        <c:v>2.3665500000000001E-14</c:v>
                      </c:pt>
                      <c:pt idx="16564">
                        <c:v>3.0165600000000002E-14</c:v>
                      </c:pt>
                      <c:pt idx="16565">
                        <c:v>3.0165600000000002E-14</c:v>
                      </c:pt>
                      <c:pt idx="16566">
                        <c:v>2.7954200000000001E-14</c:v>
                      </c:pt>
                      <c:pt idx="16567">
                        <c:v>2.7954200000000001E-14</c:v>
                      </c:pt>
                      <c:pt idx="16568">
                        <c:v>3.3772199999999999E-14</c:v>
                      </c:pt>
                      <c:pt idx="16569">
                        <c:v>3.3772199999999999E-14</c:v>
                      </c:pt>
                      <c:pt idx="16570">
                        <c:v>3.0012500000000001E-14</c:v>
                      </c:pt>
                      <c:pt idx="16571">
                        <c:v>3.0012500000000001E-14</c:v>
                      </c:pt>
                      <c:pt idx="16572">
                        <c:v>2.5813600000000001E-14</c:v>
                      </c:pt>
                      <c:pt idx="16573">
                        <c:v>2.5813600000000001E-14</c:v>
                      </c:pt>
                      <c:pt idx="16574">
                        <c:v>2.6738399999999999E-14</c:v>
                      </c:pt>
                      <c:pt idx="16575">
                        <c:v>2.6738399999999999E-14</c:v>
                      </c:pt>
                      <c:pt idx="16576">
                        <c:v>2.6539100000000001E-14</c:v>
                      </c:pt>
                      <c:pt idx="16577">
                        <c:v>2.6539100000000001E-14</c:v>
                      </c:pt>
                      <c:pt idx="16578">
                        <c:v>2.8035899999999999E-14</c:v>
                      </c:pt>
                      <c:pt idx="16579">
                        <c:v>2.8035899999999999E-14</c:v>
                      </c:pt>
                      <c:pt idx="16580">
                        <c:v>3.1113199999999998E-14</c:v>
                      </c:pt>
                      <c:pt idx="16581">
                        <c:v>3.1113199999999998E-14</c:v>
                      </c:pt>
                      <c:pt idx="16582">
                        <c:v>2.52895E-14</c:v>
                      </c:pt>
                      <c:pt idx="16583">
                        <c:v>2.52895E-14</c:v>
                      </c:pt>
                      <c:pt idx="16584">
                        <c:v>3.55707E-14</c:v>
                      </c:pt>
                      <c:pt idx="16585">
                        <c:v>3.55707E-14</c:v>
                      </c:pt>
                      <c:pt idx="16586">
                        <c:v>2.7728900000000001E-14</c:v>
                      </c:pt>
                      <c:pt idx="16587">
                        <c:v>2.7728900000000001E-14</c:v>
                      </c:pt>
                      <c:pt idx="16588">
                        <c:v>3.4029099999999999E-14</c:v>
                      </c:pt>
                      <c:pt idx="16589">
                        <c:v>3.4029099999999999E-14</c:v>
                      </c:pt>
                      <c:pt idx="16590">
                        <c:v>2.1962600000000001E-14</c:v>
                      </c:pt>
                      <c:pt idx="16591">
                        <c:v>2.1962600000000001E-14</c:v>
                      </c:pt>
                      <c:pt idx="16592">
                        <c:v>2.6331100000000001E-14</c:v>
                      </c:pt>
                      <c:pt idx="16593">
                        <c:v>2.6331100000000001E-14</c:v>
                      </c:pt>
                      <c:pt idx="16594">
                        <c:v>2.5102700000000001E-14</c:v>
                      </c:pt>
                      <c:pt idx="16595">
                        <c:v>2.5102700000000001E-14</c:v>
                      </c:pt>
                      <c:pt idx="16596">
                        <c:v>3.5344699999999997E-14</c:v>
                      </c:pt>
                      <c:pt idx="16597">
                        <c:v>3.5344699999999997E-14</c:v>
                      </c:pt>
                      <c:pt idx="16598">
                        <c:v>2.7501200000000001E-14</c:v>
                      </c:pt>
                      <c:pt idx="16599">
                        <c:v>2.7501200000000001E-14</c:v>
                      </c:pt>
                      <c:pt idx="16600">
                        <c:v>2.9273000000000001E-14</c:v>
                      </c:pt>
                      <c:pt idx="16601">
                        <c:v>2.9273000000000001E-14</c:v>
                      </c:pt>
                      <c:pt idx="16602">
                        <c:v>2.8516999999999999E-14</c:v>
                      </c:pt>
                      <c:pt idx="16603">
                        <c:v>2.8516999999999999E-14</c:v>
                      </c:pt>
                      <c:pt idx="16604">
                        <c:v>3.2720699999999999E-14</c:v>
                      </c:pt>
                      <c:pt idx="16605">
                        <c:v>3.2720699999999999E-14</c:v>
                      </c:pt>
                      <c:pt idx="16606">
                        <c:v>2.0153700000000001E-14</c:v>
                      </c:pt>
                      <c:pt idx="16607">
                        <c:v>2.0153700000000001E-14</c:v>
                      </c:pt>
                      <c:pt idx="16608">
                        <c:v>1.99178E-14</c:v>
                      </c:pt>
                      <c:pt idx="16609">
                        <c:v>1.99178E-14</c:v>
                      </c:pt>
                      <c:pt idx="16610">
                        <c:v>2.37038E-14</c:v>
                      </c:pt>
                      <c:pt idx="16611">
                        <c:v>2.37038E-14</c:v>
                      </c:pt>
                      <c:pt idx="16612">
                        <c:v>3.4128299999999999E-14</c:v>
                      </c:pt>
                      <c:pt idx="16613">
                        <c:v>3.4128299999999999E-14</c:v>
                      </c:pt>
                      <c:pt idx="16614">
                        <c:v>2.6062399999999998E-14</c:v>
                      </c:pt>
                      <c:pt idx="16615">
                        <c:v>2.6062399999999998E-14</c:v>
                      </c:pt>
                      <c:pt idx="16616">
                        <c:v>3.1632300000000002E-14</c:v>
                      </c:pt>
                      <c:pt idx="16617">
                        <c:v>3.1632300000000002E-14</c:v>
                      </c:pt>
                      <c:pt idx="16618">
                        <c:v>2.09203E-14</c:v>
                      </c:pt>
                      <c:pt idx="16619">
                        <c:v>2.09203E-14</c:v>
                      </c:pt>
                      <c:pt idx="16620">
                        <c:v>2.3879699999999999E-14</c:v>
                      </c:pt>
                      <c:pt idx="16621">
                        <c:v>2.3879699999999999E-14</c:v>
                      </c:pt>
                      <c:pt idx="16622">
                        <c:v>3.11121E-14</c:v>
                      </c:pt>
                      <c:pt idx="16623">
                        <c:v>3.11121E-14</c:v>
                      </c:pt>
                      <c:pt idx="16624">
                        <c:v>2.1651400000000002E-14</c:v>
                      </c:pt>
                      <c:pt idx="16625">
                        <c:v>2.1651400000000002E-14</c:v>
                      </c:pt>
                      <c:pt idx="16626">
                        <c:v>2.4706400000000001E-14</c:v>
                      </c:pt>
                      <c:pt idx="16627">
                        <c:v>2.4706400000000001E-14</c:v>
                      </c:pt>
                      <c:pt idx="16628">
                        <c:v>2.7095E-14</c:v>
                      </c:pt>
                      <c:pt idx="16629">
                        <c:v>2.7095E-14</c:v>
                      </c:pt>
                      <c:pt idx="16630">
                        <c:v>2.1949199999999999E-14</c:v>
                      </c:pt>
                      <c:pt idx="16631">
                        <c:v>2.1949199999999999E-14</c:v>
                      </c:pt>
                      <c:pt idx="16632">
                        <c:v>2.37123E-14</c:v>
                      </c:pt>
                      <c:pt idx="16633">
                        <c:v>2.37123E-14</c:v>
                      </c:pt>
                      <c:pt idx="16634">
                        <c:v>2.7294699999999999E-14</c:v>
                      </c:pt>
                      <c:pt idx="16635">
                        <c:v>2.7294699999999999E-14</c:v>
                      </c:pt>
                      <c:pt idx="16636">
                        <c:v>2.6471100000000001E-14</c:v>
                      </c:pt>
                      <c:pt idx="16637">
                        <c:v>2.6471100000000001E-14</c:v>
                      </c:pt>
                      <c:pt idx="16638">
                        <c:v>2.8559600000000003E-14</c:v>
                      </c:pt>
                      <c:pt idx="16639">
                        <c:v>2.8559600000000003E-14</c:v>
                      </c:pt>
                      <c:pt idx="16640">
                        <c:v>2.0147900000000001E-14</c:v>
                      </c:pt>
                      <c:pt idx="16641">
                        <c:v>2.0147900000000001E-14</c:v>
                      </c:pt>
                      <c:pt idx="16642">
                        <c:v>2.71269E-14</c:v>
                      </c:pt>
                      <c:pt idx="16643">
                        <c:v>2.71269E-14</c:v>
                      </c:pt>
                      <c:pt idx="16644">
                        <c:v>2.2767300000000001E-14</c:v>
                      </c:pt>
                      <c:pt idx="16645">
                        <c:v>2.2767300000000001E-14</c:v>
                      </c:pt>
                      <c:pt idx="16646">
                        <c:v>2.2096900000000001E-14</c:v>
                      </c:pt>
                      <c:pt idx="16647">
                        <c:v>2.2096900000000001E-14</c:v>
                      </c:pt>
                      <c:pt idx="16648">
                        <c:v>2.7767399999999999E-14</c:v>
                      </c:pt>
                      <c:pt idx="16649">
                        <c:v>2.7767399999999999E-14</c:v>
                      </c:pt>
                      <c:pt idx="16650">
                        <c:v>2.0155899999999999E-14</c:v>
                      </c:pt>
                      <c:pt idx="16651">
                        <c:v>2.0155899999999999E-14</c:v>
                      </c:pt>
                      <c:pt idx="16652">
                        <c:v>3.01252E-14</c:v>
                      </c:pt>
                      <c:pt idx="16653">
                        <c:v>3.01252E-14</c:v>
                      </c:pt>
                      <c:pt idx="16654">
                        <c:v>8.0094299999999998E-14</c:v>
                      </c:pt>
                      <c:pt idx="16655">
                        <c:v>8.0094299999999998E-14</c:v>
                      </c:pt>
                      <c:pt idx="16656">
                        <c:v>2.75738E-14</c:v>
                      </c:pt>
                      <c:pt idx="16657">
                        <c:v>2.75738E-14</c:v>
                      </c:pt>
                      <c:pt idx="16658">
                        <c:v>2.8409999999999999E-14</c:v>
                      </c:pt>
                      <c:pt idx="16659">
                        <c:v>2.8409999999999999E-14</c:v>
                      </c:pt>
                      <c:pt idx="16660">
                        <c:v>2.1552899999999999E-14</c:v>
                      </c:pt>
                      <c:pt idx="16661">
                        <c:v>2.1552899999999999E-14</c:v>
                      </c:pt>
                      <c:pt idx="16662">
                        <c:v>2.9180800000000003E-14</c:v>
                      </c:pt>
                      <c:pt idx="16663">
                        <c:v>2.9180800000000003E-14</c:v>
                      </c:pt>
                      <c:pt idx="16664">
                        <c:v>2.6203499999999999E-14</c:v>
                      </c:pt>
                      <c:pt idx="16665">
                        <c:v>2.6203499999999999E-14</c:v>
                      </c:pt>
                      <c:pt idx="16666">
                        <c:v>1.6383799999999999E-14</c:v>
                      </c:pt>
                      <c:pt idx="16667">
                        <c:v>1.6383799999999999E-14</c:v>
                      </c:pt>
                      <c:pt idx="16668">
                        <c:v>2.42387E-14</c:v>
                      </c:pt>
                      <c:pt idx="16669">
                        <c:v>2.42387E-14</c:v>
                      </c:pt>
                      <c:pt idx="16670">
                        <c:v>2.7731300000000002E-14</c:v>
                      </c:pt>
                      <c:pt idx="16671">
                        <c:v>2.7731300000000002E-14</c:v>
                      </c:pt>
                      <c:pt idx="16672">
                        <c:v>1.9624399999999999E-14</c:v>
                      </c:pt>
                      <c:pt idx="16673">
                        <c:v>1.9624399999999999E-14</c:v>
                      </c:pt>
                      <c:pt idx="16674">
                        <c:v>1.8379100000000001E-14</c:v>
                      </c:pt>
                      <c:pt idx="16675">
                        <c:v>1.8379100000000001E-14</c:v>
                      </c:pt>
                      <c:pt idx="16676">
                        <c:v>2.4017300000000002E-14</c:v>
                      </c:pt>
                      <c:pt idx="16677">
                        <c:v>2.4017300000000002E-14</c:v>
                      </c:pt>
                      <c:pt idx="16678">
                        <c:v>1.9339800000000001E-14</c:v>
                      </c:pt>
                      <c:pt idx="16679">
                        <c:v>1.9339800000000001E-14</c:v>
                      </c:pt>
                      <c:pt idx="16680">
                        <c:v>2.0943200000000002E-14</c:v>
                      </c:pt>
                      <c:pt idx="16681">
                        <c:v>2.0943200000000002E-14</c:v>
                      </c:pt>
                      <c:pt idx="16682">
                        <c:v>1.6048600000000001E-14</c:v>
                      </c:pt>
                      <c:pt idx="16683">
                        <c:v>1.6048600000000001E-14</c:v>
                      </c:pt>
                      <c:pt idx="16684">
                        <c:v>2.5474400000000001E-14</c:v>
                      </c:pt>
                      <c:pt idx="16685">
                        <c:v>2.5474400000000001E-14</c:v>
                      </c:pt>
                      <c:pt idx="16686">
                        <c:v>3.72209E-14</c:v>
                      </c:pt>
                      <c:pt idx="16687">
                        <c:v>3.72209E-14</c:v>
                      </c:pt>
                      <c:pt idx="16688">
                        <c:v>2.5046600000000001E-14</c:v>
                      </c:pt>
                      <c:pt idx="16689">
                        <c:v>2.5046600000000001E-14</c:v>
                      </c:pt>
                      <c:pt idx="16690">
                        <c:v>2.3970700000000001E-14</c:v>
                      </c:pt>
                      <c:pt idx="16691">
                        <c:v>2.3970700000000001E-14</c:v>
                      </c:pt>
                      <c:pt idx="16692">
                        <c:v>2.6773600000000001E-14</c:v>
                      </c:pt>
                      <c:pt idx="16693">
                        <c:v>2.6773600000000001E-14</c:v>
                      </c:pt>
                      <c:pt idx="16694">
                        <c:v>2.74746E-14</c:v>
                      </c:pt>
                      <c:pt idx="16695">
                        <c:v>2.74746E-14</c:v>
                      </c:pt>
                      <c:pt idx="16696">
                        <c:v>2.63946E-14</c:v>
                      </c:pt>
                      <c:pt idx="16697">
                        <c:v>2.63946E-14</c:v>
                      </c:pt>
                      <c:pt idx="16698">
                        <c:v>2.4007899999999999E-14</c:v>
                      </c:pt>
                      <c:pt idx="16699">
                        <c:v>2.4007899999999999E-14</c:v>
                      </c:pt>
                      <c:pt idx="16700">
                        <c:v>1.03713E-13</c:v>
                      </c:pt>
                      <c:pt idx="16701">
                        <c:v>1.03713E-13</c:v>
                      </c:pt>
                      <c:pt idx="16702">
                        <c:v>2.4758400000000001E-14</c:v>
                      </c:pt>
                      <c:pt idx="16703">
                        <c:v>2.4758400000000001E-14</c:v>
                      </c:pt>
                      <c:pt idx="16704">
                        <c:v>2.7004499999999999E-14</c:v>
                      </c:pt>
                      <c:pt idx="16705">
                        <c:v>2.7004499999999999E-14</c:v>
                      </c:pt>
                      <c:pt idx="16706">
                        <c:v>1.94685E-14</c:v>
                      </c:pt>
                      <c:pt idx="16707">
                        <c:v>1.94685E-14</c:v>
                      </c:pt>
                      <c:pt idx="16708">
                        <c:v>2.4498199999999999E-14</c:v>
                      </c:pt>
                      <c:pt idx="16709">
                        <c:v>2.4498199999999999E-14</c:v>
                      </c:pt>
                      <c:pt idx="16710">
                        <c:v>2.4878799999999999E-14</c:v>
                      </c:pt>
                      <c:pt idx="16711">
                        <c:v>2.4878799999999999E-14</c:v>
                      </c:pt>
                      <c:pt idx="16712">
                        <c:v>2.9872999999999999E-14</c:v>
                      </c:pt>
                      <c:pt idx="16713">
                        <c:v>2.9872999999999999E-14</c:v>
                      </c:pt>
                      <c:pt idx="16714">
                        <c:v>3.1325199999999997E-14</c:v>
                      </c:pt>
                      <c:pt idx="16715">
                        <c:v>3.1325199999999997E-14</c:v>
                      </c:pt>
                      <c:pt idx="16716">
                        <c:v>1.8656400000000001E-14</c:v>
                      </c:pt>
                      <c:pt idx="16717">
                        <c:v>1.8656400000000001E-14</c:v>
                      </c:pt>
                      <c:pt idx="16718">
                        <c:v>2.5128100000000001E-14</c:v>
                      </c:pt>
                      <c:pt idx="16719">
                        <c:v>2.5128100000000001E-14</c:v>
                      </c:pt>
                      <c:pt idx="16720">
                        <c:v>2.9006800000000003E-14</c:v>
                      </c:pt>
                      <c:pt idx="16721">
                        <c:v>2.9006800000000003E-14</c:v>
                      </c:pt>
                      <c:pt idx="16722">
                        <c:v>2.5505400000000001E-14</c:v>
                      </c:pt>
                      <c:pt idx="16723">
                        <c:v>2.5505400000000001E-14</c:v>
                      </c:pt>
                      <c:pt idx="16724">
                        <c:v>2.4845899999999999E-14</c:v>
                      </c:pt>
                      <c:pt idx="16725">
                        <c:v>2.4845899999999999E-14</c:v>
                      </c:pt>
                      <c:pt idx="16726">
                        <c:v>1.9751499999999999E-14</c:v>
                      </c:pt>
                      <c:pt idx="16727">
                        <c:v>1.9751499999999999E-14</c:v>
                      </c:pt>
                      <c:pt idx="16728">
                        <c:v>2.40433E-14</c:v>
                      </c:pt>
                      <c:pt idx="16729">
                        <c:v>2.40433E-14</c:v>
                      </c:pt>
                      <c:pt idx="16730">
                        <c:v>2.4706E-14</c:v>
                      </c:pt>
                      <c:pt idx="16731">
                        <c:v>2.4706E-14</c:v>
                      </c:pt>
                      <c:pt idx="16732">
                        <c:v>1.9492199999999999E-14</c:v>
                      </c:pt>
                      <c:pt idx="16733">
                        <c:v>1.9492199999999999E-14</c:v>
                      </c:pt>
                      <c:pt idx="16734">
                        <c:v>3.1604699999999999E-14</c:v>
                      </c:pt>
                      <c:pt idx="16735">
                        <c:v>3.1604699999999999E-14</c:v>
                      </c:pt>
                      <c:pt idx="16736">
                        <c:v>8.1302199999999997E-12</c:v>
                      </c:pt>
                      <c:pt idx="16737">
                        <c:v>8.1302199999999997E-12</c:v>
                      </c:pt>
                      <c:pt idx="16738">
                        <c:v>2.8522900000000003E-14</c:v>
                      </c:pt>
                      <c:pt idx="16739">
                        <c:v>2.8522900000000003E-14</c:v>
                      </c:pt>
                      <c:pt idx="16740">
                        <c:v>3.7414200000000003E-14</c:v>
                      </c:pt>
                      <c:pt idx="16741">
                        <c:v>3.7414200000000003E-14</c:v>
                      </c:pt>
                      <c:pt idx="16742">
                        <c:v>1.89486E-14</c:v>
                      </c:pt>
                      <c:pt idx="16743">
                        <c:v>1.89486E-14</c:v>
                      </c:pt>
                      <c:pt idx="16744">
                        <c:v>3.2930300000000001E-14</c:v>
                      </c:pt>
                      <c:pt idx="16745">
                        <c:v>3.2930300000000001E-14</c:v>
                      </c:pt>
                      <c:pt idx="16746">
                        <c:v>3.0070099999999999E-14</c:v>
                      </c:pt>
                      <c:pt idx="16747">
                        <c:v>3.0070099999999999E-14</c:v>
                      </c:pt>
                      <c:pt idx="16748">
                        <c:v>3.2241499999999998E-14</c:v>
                      </c:pt>
                      <c:pt idx="16749">
                        <c:v>3.2241499999999998E-14</c:v>
                      </c:pt>
                      <c:pt idx="16750">
                        <c:v>3.2027999999999997E-14</c:v>
                      </c:pt>
                      <c:pt idx="16751">
                        <c:v>3.2027999999999997E-14</c:v>
                      </c:pt>
                      <c:pt idx="16752">
                        <c:v>3.9554300000000001E-14</c:v>
                      </c:pt>
                      <c:pt idx="16753">
                        <c:v>3.9554300000000001E-14</c:v>
                      </c:pt>
                      <c:pt idx="16754">
                        <c:v>2.6104500000000001E-14</c:v>
                      </c:pt>
                      <c:pt idx="16755">
                        <c:v>2.6104500000000001E-14</c:v>
                      </c:pt>
                      <c:pt idx="16756">
                        <c:v>2.1990100000000001E-14</c:v>
                      </c:pt>
                      <c:pt idx="16757">
                        <c:v>2.1990100000000001E-14</c:v>
                      </c:pt>
                      <c:pt idx="16758">
                        <c:v>2.5552600000000001E-14</c:v>
                      </c:pt>
                      <c:pt idx="16759">
                        <c:v>2.5552600000000001E-14</c:v>
                      </c:pt>
                      <c:pt idx="16760">
                        <c:v>2.3108999999999999E-14</c:v>
                      </c:pt>
                      <c:pt idx="16761">
                        <c:v>2.3108999999999999E-14</c:v>
                      </c:pt>
                      <c:pt idx="16762">
                        <c:v>2.1401299999999999E-14</c:v>
                      </c:pt>
                      <c:pt idx="16763">
                        <c:v>2.1401299999999999E-14</c:v>
                      </c:pt>
                      <c:pt idx="16764">
                        <c:v>2.76411E-14</c:v>
                      </c:pt>
                      <c:pt idx="16765">
                        <c:v>2.76411E-14</c:v>
                      </c:pt>
                      <c:pt idx="16766">
                        <c:v>2.05781E-14</c:v>
                      </c:pt>
                      <c:pt idx="16767">
                        <c:v>2.05781E-14</c:v>
                      </c:pt>
                      <c:pt idx="16768">
                        <c:v>2.5321800000000001E-14</c:v>
                      </c:pt>
                      <c:pt idx="16769">
                        <c:v>2.5321800000000001E-14</c:v>
                      </c:pt>
                      <c:pt idx="16770">
                        <c:v>2.30255E-14</c:v>
                      </c:pt>
                      <c:pt idx="16771">
                        <c:v>2.30255E-14</c:v>
                      </c:pt>
                      <c:pt idx="16772">
                        <c:v>2.53795E-14</c:v>
                      </c:pt>
                      <c:pt idx="16773">
                        <c:v>2.53795E-14</c:v>
                      </c:pt>
                      <c:pt idx="16774">
                        <c:v>2.0047300000000001E-14</c:v>
                      </c:pt>
                      <c:pt idx="16775">
                        <c:v>2.0047300000000001E-14</c:v>
                      </c:pt>
                      <c:pt idx="16776">
                        <c:v>2.7562000000000001E-14</c:v>
                      </c:pt>
                      <c:pt idx="16777">
                        <c:v>2.7562000000000001E-14</c:v>
                      </c:pt>
                      <c:pt idx="16778">
                        <c:v>2.6909200000000001E-14</c:v>
                      </c:pt>
                      <c:pt idx="16779">
                        <c:v>2.6909200000000001E-14</c:v>
                      </c:pt>
                      <c:pt idx="16780">
                        <c:v>2.11802E-14</c:v>
                      </c:pt>
                      <c:pt idx="16781">
                        <c:v>2.11802E-14</c:v>
                      </c:pt>
                      <c:pt idx="16782">
                        <c:v>2.69686E-14</c:v>
                      </c:pt>
                      <c:pt idx="16783">
                        <c:v>2.69686E-14</c:v>
                      </c:pt>
                      <c:pt idx="16784">
                        <c:v>2.8326600000000001E-14</c:v>
                      </c:pt>
                      <c:pt idx="16785">
                        <c:v>2.8326600000000001E-14</c:v>
                      </c:pt>
                      <c:pt idx="16786">
                        <c:v>2.0019100000000001E-14</c:v>
                      </c:pt>
                      <c:pt idx="16787">
                        <c:v>2.0019100000000001E-14</c:v>
                      </c:pt>
                      <c:pt idx="16788">
                        <c:v>3.2744200000000002E-14</c:v>
                      </c:pt>
                      <c:pt idx="16789">
                        <c:v>3.2744200000000002E-14</c:v>
                      </c:pt>
                      <c:pt idx="16790">
                        <c:v>2.5712600000000001E-14</c:v>
                      </c:pt>
                      <c:pt idx="16791">
                        <c:v>2.5712600000000001E-14</c:v>
                      </c:pt>
                      <c:pt idx="16792">
                        <c:v>5.0033200000000001E-14</c:v>
                      </c:pt>
                      <c:pt idx="16793">
                        <c:v>5.0033200000000001E-14</c:v>
                      </c:pt>
                      <c:pt idx="16794">
                        <c:v>1.90845E-14</c:v>
                      </c:pt>
                      <c:pt idx="16795">
                        <c:v>1.90845E-14</c:v>
                      </c:pt>
                      <c:pt idx="16796">
                        <c:v>2.3945900000000001E-14</c:v>
                      </c:pt>
                      <c:pt idx="16797">
                        <c:v>2.3945900000000001E-14</c:v>
                      </c:pt>
                      <c:pt idx="16798">
                        <c:v>1.4311599999999999E-13</c:v>
                      </c:pt>
                      <c:pt idx="16799">
                        <c:v>1.4311599999999999E-13</c:v>
                      </c:pt>
                      <c:pt idx="16800">
                        <c:v>1.59531E-13</c:v>
                      </c:pt>
                      <c:pt idx="16801">
                        <c:v>1.59531E-13</c:v>
                      </c:pt>
                      <c:pt idx="16802">
                        <c:v>1.7899E-13</c:v>
                      </c:pt>
                      <c:pt idx="16803">
                        <c:v>1.7899E-13</c:v>
                      </c:pt>
                      <c:pt idx="16804">
                        <c:v>2.14288E-13</c:v>
                      </c:pt>
                      <c:pt idx="16805">
                        <c:v>2.14288E-13</c:v>
                      </c:pt>
                      <c:pt idx="16806">
                        <c:v>1.4668200000000001E-13</c:v>
                      </c:pt>
                      <c:pt idx="16807">
                        <c:v>1.4668200000000001E-13</c:v>
                      </c:pt>
                      <c:pt idx="16808">
                        <c:v>1.7653000000000001E-13</c:v>
                      </c:pt>
                      <c:pt idx="16809">
                        <c:v>1.7653000000000001E-13</c:v>
                      </c:pt>
                      <c:pt idx="16810">
                        <c:v>1.64184E-13</c:v>
                      </c:pt>
                      <c:pt idx="16811">
                        <c:v>1.64184E-13</c:v>
                      </c:pt>
                      <c:pt idx="16812">
                        <c:v>1.5607000000000001E-13</c:v>
                      </c:pt>
                      <c:pt idx="16813">
                        <c:v>1.5607000000000001E-13</c:v>
                      </c:pt>
                      <c:pt idx="16814">
                        <c:v>1.5757299999999999E-13</c:v>
                      </c:pt>
                      <c:pt idx="16815">
                        <c:v>1.5757299999999999E-13</c:v>
                      </c:pt>
                      <c:pt idx="16816">
                        <c:v>1.73376E-13</c:v>
                      </c:pt>
                      <c:pt idx="16817">
                        <c:v>1.73376E-13</c:v>
                      </c:pt>
                      <c:pt idx="16818">
                        <c:v>1.9381499999999999E-13</c:v>
                      </c:pt>
                      <c:pt idx="16819">
                        <c:v>1.9381499999999999E-13</c:v>
                      </c:pt>
                      <c:pt idx="16820">
                        <c:v>1.5538799999999999E-13</c:v>
                      </c:pt>
                      <c:pt idx="16821">
                        <c:v>1.5538799999999999E-13</c:v>
                      </c:pt>
                      <c:pt idx="16822">
                        <c:v>2.0285799999999999E-13</c:v>
                      </c:pt>
                      <c:pt idx="16823">
                        <c:v>2.0285799999999999E-13</c:v>
                      </c:pt>
                      <c:pt idx="16824">
                        <c:v>1.6552800000000001E-13</c:v>
                      </c:pt>
                      <c:pt idx="16825">
                        <c:v>1.6552800000000001E-13</c:v>
                      </c:pt>
                      <c:pt idx="16826">
                        <c:v>1.48205E-13</c:v>
                      </c:pt>
                      <c:pt idx="16827">
                        <c:v>1.48205E-13</c:v>
                      </c:pt>
                      <c:pt idx="16828">
                        <c:v>1.78454E-13</c:v>
                      </c:pt>
                      <c:pt idx="16829">
                        <c:v>1.78454E-13</c:v>
                      </c:pt>
                      <c:pt idx="16830">
                        <c:v>1.6626300000000001E-13</c:v>
                      </c:pt>
                      <c:pt idx="16831">
                        <c:v>1.6626300000000001E-13</c:v>
                      </c:pt>
                      <c:pt idx="16832">
                        <c:v>1.8365000000000001E-13</c:v>
                      </c:pt>
                      <c:pt idx="16833">
                        <c:v>1.8365000000000001E-13</c:v>
                      </c:pt>
                      <c:pt idx="16834">
                        <c:v>2.4922299999999999E-13</c:v>
                      </c:pt>
                      <c:pt idx="16835">
                        <c:v>2.4922299999999999E-13</c:v>
                      </c:pt>
                      <c:pt idx="16836">
                        <c:v>1.8463099999999999E-13</c:v>
                      </c:pt>
                      <c:pt idx="16837">
                        <c:v>1.8463099999999999E-13</c:v>
                      </c:pt>
                      <c:pt idx="16838">
                        <c:v>1.4943400000000001E-13</c:v>
                      </c:pt>
                      <c:pt idx="16839">
                        <c:v>1.4943400000000001E-13</c:v>
                      </c:pt>
                      <c:pt idx="16840">
                        <c:v>1.72144E-13</c:v>
                      </c:pt>
                      <c:pt idx="16841">
                        <c:v>1.72144E-13</c:v>
                      </c:pt>
                      <c:pt idx="16842">
                        <c:v>1.6030800000000001E-13</c:v>
                      </c:pt>
                      <c:pt idx="16843">
                        <c:v>1.6030800000000001E-13</c:v>
                      </c:pt>
                      <c:pt idx="16844">
                        <c:v>1.7271600000000001E-13</c:v>
                      </c:pt>
                      <c:pt idx="16845">
                        <c:v>1.7271600000000001E-13</c:v>
                      </c:pt>
                      <c:pt idx="16846">
                        <c:v>1.6541500000000001E-13</c:v>
                      </c:pt>
                      <c:pt idx="16847">
                        <c:v>1.6541500000000001E-13</c:v>
                      </c:pt>
                      <c:pt idx="16848">
                        <c:v>1.6859099999999999E-13</c:v>
                      </c:pt>
                      <c:pt idx="16849">
                        <c:v>1.6859099999999999E-13</c:v>
                      </c:pt>
                      <c:pt idx="16850">
                        <c:v>1.5060499999999999E-13</c:v>
                      </c:pt>
                      <c:pt idx="16851">
                        <c:v>1.5060499999999999E-13</c:v>
                      </c:pt>
                      <c:pt idx="16852">
                        <c:v>1.3568100000000001E-13</c:v>
                      </c:pt>
                      <c:pt idx="16853">
                        <c:v>1.3568100000000001E-13</c:v>
                      </c:pt>
                      <c:pt idx="16854">
                        <c:v>1.4101300000000001E-13</c:v>
                      </c:pt>
                      <c:pt idx="16855">
                        <c:v>1.4101300000000001E-13</c:v>
                      </c:pt>
                      <c:pt idx="16856">
                        <c:v>1.53068E-13</c:v>
                      </c:pt>
                      <c:pt idx="16857">
                        <c:v>1.53068E-13</c:v>
                      </c:pt>
                      <c:pt idx="16858">
                        <c:v>1.6438399999999999E-13</c:v>
                      </c:pt>
                      <c:pt idx="16859">
                        <c:v>1.6438399999999999E-13</c:v>
                      </c:pt>
                      <c:pt idx="16860">
                        <c:v>1.60765E-13</c:v>
                      </c:pt>
                      <c:pt idx="16861">
                        <c:v>1.60765E-13</c:v>
                      </c:pt>
                      <c:pt idx="16862">
                        <c:v>1.58085E-13</c:v>
                      </c:pt>
                      <c:pt idx="16863">
                        <c:v>1.58085E-13</c:v>
                      </c:pt>
                      <c:pt idx="16864">
                        <c:v>1.4187600000000001E-13</c:v>
                      </c:pt>
                      <c:pt idx="16865">
                        <c:v>1.4187600000000001E-13</c:v>
                      </c:pt>
                      <c:pt idx="16866">
                        <c:v>2.0478100000000001E-13</c:v>
                      </c:pt>
                      <c:pt idx="16867">
                        <c:v>2.0478100000000001E-13</c:v>
                      </c:pt>
                      <c:pt idx="16868">
                        <c:v>1.9485400000000001E-13</c:v>
                      </c:pt>
                      <c:pt idx="16869">
                        <c:v>1.9485400000000001E-13</c:v>
                      </c:pt>
                      <c:pt idx="16870">
                        <c:v>1.7327500000000001E-13</c:v>
                      </c:pt>
                      <c:pt idx="16871">
                        <c:v>1.7327500000000001E-13</c:v>
                      </c:pt>
                      <c:pt idx="16872">
                        <c:v>1.7200199999999999E-13</c:v>
                      </c:pt>
                      <c:pt idx="16873">
                        <c:v>1.7200199999999999E-13</c:v>
                      </c:pt>
                      <c:pt idx="16874">
                        <c:v>1.5785E-13</c:v>
                      </c:pt>
                      <c:pt idx="16875">
                        <c:v>1.5785E-13</c:v>
                      </c:pt>
                      <c:pt idx="16876">
                        <c:v>1.46274E-13</c:v>
                      </c:pt>
                      <c:pt idx="16877">
                        <c:v>1.46274E-13</c:v>
                      </c:pt>
                      <c:pt idx="16878">
                        <c:v>1.51812E-13</c:v>
                      </c:pt>
                      <c:pt idx="16879">
                        <c:v>1.51812E-13</c:v>
                      </c:pt>
                      <c:pt idx="16880">
                        <c:v>1.75078E-13</c:v>
                      </c:pt>
                      <c:pt idx="16881">
                        <c:v>1.75078E-13</c:v>
                      </c:pt>
                      <c:pt idx="16882">
                        <c:v>1.6891599999999999E-13</c:v>
                      </c:pt>
                      <c:pt idx="16883">
                        <c:v>1.6891599999999999E-13</c:v>
                      </c:pt>
                      <c:pt idx="16884">
                        <c:v>1.6965200000000001E-13</c:v>
                      </c:pt>
                      <c:pt idx="16885">
                        <c:v>1.6965200000000001E-13</c:v>
                      </c:pt>
                      <c:pt idx="16886">
                        <c:v>1.45313E-13</c:v>
                      </c:pt>
                      <c:pt idx="16887">
                        <c:v>1.45313E-13</c:v>
                      </c:pt>
                      <c:pt idx="16888">
                        <c:v>1.5718099999999999E-13</c:v>
                      </c:pt>
                      <c:pt idx="16889">
                        <c:v>1.5718099999999999E-13</c:v>
                      </c:pt>
                      <c:pt idx="16890">
                        <c:v>1.67271E-13</c:v>
                      </c:pt>
                      <c:pt idx="16891">
                        <c:v>1.67271E-13</c:v>
                      </c:pt>
                      <c:pt idx="16892">
                        <c:v>1.7028700000000001E-13</c:v>
                      </c:pt>
                      <c:pt idx="16893">
                        <c:v>1.7028700000000001E-13</c:v>
                      </c:pt>
                      <c:pt idx="16894">
                        <c:v>1.7461E-13</c:v>
                      </c:pt>
                      <c:pt idx="16895">
                        <c:v>1.7461E-13</c:v>
                      </c:pt>
                      <c:pt idx="16896">
                        <c:v>1.4292000000000001E-13</c:v>
                      </c:pt>
                      <c:pt idx="16897">
                        <c:v>1.4292000000000001E-13</c:v>
                      </c:pt>
                      <c:pt idx="16898">
                        <c:v>1.7239599999999999E-13</c:v>
                      </c:pt>
                      <c:pt idx="16899">
                        <c:v>1.7239599999999999E-13</c:v>
                      </c:pt>
                      <c:pt idx="16900">
                        <c:v>1.59502E-13</c:v>
                      </c:pt>
                      <c:pt idx="16901">
                        <c:v>1.59502E-13</c:v>
                      </c:pt>
                      <c:pt idx="16902">
                        <c:v>1.7208800000000001E-13</c:v>
                      </c:pt>
                      <c:pt idx="16903">
                        <c:v>1.7208800000000001E-13</c:v>
                      </c:pt>
                      <c:pt idx="16904">
                        <c:v>1.55453E-13</c:v>
                      </c:pt>
                      <c:pt idx="16905">
                        <c:v>1.55453E-13</c:v>
                      </c:pt>
                      <c:pt idx="16906">
                        <c:v>1.3831400000000001E-13</c:v>
                      </c:pt>
                      <c:pt idx="16907">
                        <c:v>1.3831400000000001E-13</c:v>
                      </c:pt>
                      <c:pt idx="16908">
                        <c:v>1.7027900000000001E-13</c:v>
                      </c:pt>
                      <c:pt idx="16909">
                        <c:v>1.7027900000000001E-13</c:v>
                      </c:pt>
                      <c:pt idx="16910">
                        <c:v>1.62103E-13</c:v>
                      </c:pt>
                      <c:pt idx="16911">
                        <c:v>1.62103E-13</c:v>
                      </c:pt>
                      <c:pt idx="16912">
                        <c:v>1.5840499999999999E-13</c:v>
                      </c:pt>
                      <c:pt idx="16913">
                        <c:v>1.5840499999999999E-13</c:v>
                      </c:pt>
                      <c:pt idx="16914">
                        <c:v>1.6161000000000001E-13</c:v>
                      </c:pt>
                      <c:pt idx="16915">
                        <c:v>1.6161000000000001E-13</c:v>
                      </c:pt>
                      <c:pt idx="16916">
                        <c:v>1.9711000000000001E-13</c:v>
                      </c:pt>
                      <c:pt idx="16917">
                        <c:v>1.9711000000000001E-13</c:v>
                      </c:pt>
                      <c:pt idx="16918">
                        <c:v>1.65802E-13</c:v>
                      </c:pt>
                      <c:pt idx="16919">
                        <c:v>1.65802E-13</c:v>
                      </c:pt>
                      <c:pt idx="16920">
                        <c:v>1.79951E-13</c:v>
                      </c:pt>
                      <c:pt idx="16921">
                        <c:v>1.79951E-13</c:v>
                      </c:pt>
                      <c:pt idx="16922">
                        <c:v>1.5499700000000001E-13</c:v>
                      </c:pt>
                      <c:pt idx="16923">
                        <c:v>1.5499700000000001E-13</c:v>
                      </c:pt>
                      <c:pt idx="16924">
                        <c:v>1.6501999999999999E-13</c:v>
                      </c:pt>
                      <c:pt idx="16925">
                        <c:v>1.6501999999999999E-13</c:v>
                      </c:pt>
                      <c:pt idx="16926">
                        <c:v>1.8371399999999999E-13</c:v>
                      </c:pt>
                      <c:pt idx="16927">
                        <c:v>1.8371399999999999E-13</c:v>
                      </c:pt>
                      <c:pt idx="16928">
                        <c:v>1.58465E-13</c:v>
                      </c:pt>
                      <c:pt idx="16929">
                        <c:v>1.58465E-13</c:v>
                      </c:pt>
                      <c:pt idx="16930">
                        <c:v>1.8123E-13</c:v>
                      </c:pt>
                      <c:pt idx="16931">
                        <c:v>1.8123E-13</c:v>
                      </c:pt>
                      <c:pt idx="16932">
                        <c:v>1.6868300000000001E-13</c:v>
                      </c:pt>
                      <c:pt idx="16933">
                        <c:v>1.6868300000000001E-13</c:v>
                      </c:pt>
                      <c:pt idx="16934">
                        <c:v>1.9307499999999999E-13</c:v>
                      </c:pt>
                      <c:pt idx="16935">
                        <c:v>1.9307499999999999E-13</c:v>
                      </c:pt>
                      <c:pt idx="16936">
                        <c:v>1.66159E-13</c:v>
                      </c:pt>
                      <c:pt idx="16937">
                        <c:v>1.66159E-13</c:v>
                      </c:pt>
                      <c:pt idx="16938">
                        <c:v>1.57874E-13</c:v>
                      </c:pt>
                      <c:pt idx="16939">
                        <c:v>1.57874E-13</c:v>
                      </c:pt>
                      <c:pt idx="16940">
                        <c:v>1.6697899999999999E-13</c:v>
                      </c:pt>
                      <c:pt idx="16941">
                        <c:v>1.6697899999999999E-13</c:v>
                      </c:pt>
                      <c:pt idx="16942">
                        <c:v>1.7439500000000001E-13</c:v>
                      </c:pt>
                      <c:pt idx="16943">
                        <c:v>1.7439500000000001E-13</c:v>
                      </c:pt>
                      <c:pt idx="16944">
                        <c:v>1.7917399999999999E-13</c:v>
                      </c:pt>
                      <c:pt idx="16945">
                        <c:v>1.7917399999999999E-13</c:v>
                      </c:pt>
                      <c:pt idx="16946">
                        <c:v>1.7293500000000001E-13</c:v>
                      </c:pt>
                      <c:pt idx="16947">
                        <c:v>1.7293500000000001E-13</c:v>
                      </c:pt>
                      <c:pt idx="16948">
                        <c:v>1.7636899999999999E-13</c:v>
                      </c:pt>
                      <c:pt idx="16949">
                        <c:v>1.7636899999999999E-13</c:v>
                      </c:pt>
                      <c:pt idx="16950">
                        <c:v>1.6076900000000001E-13</c:v>
                      </c:pt>
                      <c:pt idx="16951">
                        <c:v>1.6076900000000001E-13</c:v>
                      </c:pt>
                      <c:pt idx="16952">
                        <c:v>1.7636799999999999E-13</c:v>
                      </c:pt>
                      <c:pt idx="16953">
                        <c:v>1.7636799999999999E-13</c:v>
                      </c:pt>
                      <c:pt idx="16954">
                        <c:v>1.7181299999999999E-13</c:v>
                      </c:pt>
                      <c:pt idx="16955">
                        <c:v>1.7181299999999999E-13</c:v>
                      </c:pt>
                      <c:pt idx="16956">
                        <c:v>1.7607199999999999E-13</c:v>
                      </c:pt>
                      <c:pt idx="16957">
                        <c:v>1.7607199999999999E-13</c:v>
                      </c:pt>
                      <c:pt idx="16958">
                        <c:v>1.48515E-13</c:v>
                      </c:pt>
                      <c:pt idx="16959">
                        <c:v>1.48515E-13</c:v>
                      </c:pt>
                      <c:pt idx="16960">
                        <c:v>1.30259E-13</c:v>
                      </c:pt>
                      <c:pt idx="16961">
                        <c:v>1.30259E-13</c:v>
                      </c:pt>
                      <c:pt idx="16962">
                        <c:v>1.70586E-13</c:v>
                      </c:pt>
                      <c:pt idx="16963">
                        <c:v>1.70586E-13</c:v>
                      </c:pt>
                      <c:pt idx="16964">
                        <c:v>9.8971199999999997E-13</c:v>
                      </c:pt>
                      <c:pt idx="16965">
                        <c:v>9.8971199999999997E-13</c:v>
                      </c:pt>
                      <c:pt idx="16966">
                        <c:v>1.78984E-13</c:v>
                      </c:pt>
                      <c:pt idx="16967">
                        <c:v>1.78984E-13</c:v>
                      </c:pt>
                      <c:pt idx="16968">
                        <c:v>1.4937999999999999E-13</c:v>
                      </c:pt>
                      <c:pt idx="16969">
                        <c:v>1.4937999999999999E-13</c:v>
                      </c:pt>
                      <c:pt idx="16970">
                        <c:v>1.4685199999999999E-13</c:v>
                      </c:pt>
                      <c:pt idx="16971">
                        <c:v>1.4685199999999999E-13</c:v>
                      </c:pt>
                      <c:pt idx="16972">
                        <c:v>2.0026899999999999E-13</c:v>
                      </c:pt>
                      <c:pt idx="16973">
                        <c:v>2.0026899999999999E-13</c:v>
                      </c:pt>
                      <c:pt idx="16974">
                        <c:v>1.54848E-13</c:v>
                      </c:pt>
                      <c:pt idx="16975">
                        <c:v>1.54848E-13</c:v>
                      </c:pt>
                      <c:pt idx="16976">
                        <c:v>1.98996E-13</c:v>
                      </c:pt>
                      <c:pt idx="16977">
                        <c:v>1.98996E-13</c:v>
                      </c:pt>
                      <c:pt idx="16978">
                        <c:v>1.4898699999999999E-13</c:v>
                      </c:pt>
                      <c:pt idx="16979">
                        <c:v>1.4898699999999999E-13</c:v>
                      </c:pt>
                      <c:pt idx="16980">
                        <c:v>1.7442999999999999E-13</c:v>
                      </c:pt>
                      <c:pt idx="16981">
                        <c:v>1.7442999999999999E-13</c:v>
                      </c:pt>
                      <c:pt idx="16982">
                        <c:v>1.35159E-13</c:v>
                      </c:pt>
                      <c:pt idx="16983">
                        <c:v>1.35159E-13</c:v>
                      </c:pt>
                      <c:pt idx="16984">
                        <c:v>1.4711300000000001E-13</c:v>
                      </c:pt>
                      <c:pt idx="16985">
                        <c:v>1.4711300000000001E-13</c:v>
                      </c:pt>
                      <c:pt idx="16986">
                        <c:v>1.7254200000000001E-13</c:v>
                      </c:pt>
                      <c:pt idx="16987">
                        <c:v>1.7254200000000001E-13</c:v>
                      </c:pt>
                      <c:pt idx="16988">
                        <c:v>1.6389899999999999E-13</c:v>
                      </c:pt>
                      <c:pt idx="16989">
                        <c:v>1.6389899999999999E-13</c:v>
                      </c:pt>
                      <c:pt idx="16990">
                        <c:v>1.3856200000000001E-13</c:v>
                      </c:pt>
                      <c:pt idx="16991">
                        <c:v>1.3856200000000001E-13</c:v>
                      </c:pt>
                      <c:pt idx="16992">
                        <c:v>1.55968E-13</c:v>
                      </c:pt>
                      <c:pt idx="16993">
                        <c:v>1.55968E-13</c:v>
                      </c:pt>
                      <c:pt idx="16994">
                        <c:v>1.4817100000000001E-13</c:v>
                      </c:pt>
                      <c:pt idx="16995">
                        <c:v>1.4817100000000001E-13</c:v>
                      </c:pt>
                      <c:pt idx="16996">
                        <c:v>1.5533399999999999E-13</c:v>
                      </c:pt>
                      <c:pt idx="16997">
                        <c:v>1.5533399999999999E-13</c:v>
                      </c:pt>
                      <c:pt idx="16998">
                        <c:v>1.55661E-12</c:v>
                      </c:pt>
                      <c:pt idx="16999">
                        <c:v>1.55661E-12</c:v>
                      </c:pt>
                      <c:pt idx="17000">
                        <c:v>1.5396E-12</c:v>
                      </c:pt>
                      <c:pt idx="17001">
                        <c:v>1.5396E-12</c:v>
                      </c:pt>
                      <c:pt idx="17002">
                        <c:v>1.5253299999999999E-12</c:v>
                      </c:pt>
                      <c:pt idx="17003">
                        <c:v>1.5253299999999999E-12</c:v>
                      </c:pt>
                      <c:pt idx="17004">
                        <c:v>1.53178E-12</c:v>
                      </c:pt>
                      <c:pt idx="17005">
                        <c:v>1.53178E-12</c:v>
                      </c:pt>
                      <c:pt idx="17006">
                        <c:v>1.5676699999999999E-12</c:v>
                      </c:pt>
                      <c:pt idx="17007">
                        <c:v>1.5676699999999999E-12</c:v>
                      </c:pt>
                      <c:pt idx="17008">
                        <c:v>1.5589100000000001E-12</c:v>
                      </c:pt>
                      <c:pt idx="17009">
                        <c:v>1.5589100000000001E-12</c:v>
                      </c:pt>
                      <c:pt idx="17010">
                        <c:v>1.5396099999999999E-12</c:v>
                      </c:pt>
                      <c:pt idx="17011">
                        <c:v>1.5396099999999999E-12</c:v>
                      </c:pt>
                      <c:pt idx="17012">
                        <c:v>1.5522E-12</c:v>
                      </c:pt>
                      <c:pt idx="17013">
                        <c:v>1.5522E-12</c:v>
                      </c:pt>
                      <c:pt idx="17014">
                        <c:v>1.5545000000000001E-12</c:v>
                      </c:pt>
                      <c:pt idx="17015">
                        <c:v>1.5545000000000001E-12</c:v>
                      </c:pt>
                      <c:pt idx="17016">
                        <c:v>1.5649300000000001E-12</c:v>
                      </c:pt>
                      <c:pt idx="17017">
                        <c:v>1.5649300000000001E-12</c:v>
                      </c:pt>
                      <c:pt idx="17018">
                        <c:v>1.5429400000000001E-12</c:v>
                      </c:pt>
                      <c:pt idx="17019">
                        <c:v>1.5429400000000001E-12</c:v>
                      </c:pt>
                      <c:pt idx="17020">
                        <c:v>2.4569799999999999E-12</c:v>
                      </c:pt>
                      <c:pt idx="17021">
                        <c:v>2.4569799999999999E-12</c:v>
                      </c:pt>
                      <c:pt idx="17022">
                        <c:v>1.5620799999999999E-12</c:v>
                      </c:pt>
                      <c:pt idx="17023">
                        <c:v>1.5620799999999999E-12</c:v>
                      </c:pt>
                      <c:pt idx="17024">
                        <c:v>1.5650000000000001E-12</c:v>
                      </c:pt>
                      <c:pt idx="17025">
                        <c:v>1.5650000000000001E-12</c:v>
                      </c:pt>
                      <c:pt idx="17026">
                        <c:v>1.5365E-12</c:v>
                      </c:pt>
                      <c:pt idx="17027">
                        <c:v>1.5365E-12</c:v>
                      </c:pt>
                      <c:pt idx="17028">
                        <c:v>1.52428E-12</c:v>
                      </c:pt>
                      <c:pt idx="17029">
                        <c:v>1.52428E-12</c:v>
                      </c:pt>
                      <c:pt idx="17030">
                        <c:v>1.5461399999999999E-12</c:v>
                      </c:pt>
                      <c:pt idx="17031">
                        <c:v>1.5461399999999999E-12</c:v>
                      </c:pt>
                      <c:pt idx="17032">
                        <c:v>1.53977E-12</c:v>
                      </c:pt>
                      <c:pt idx="17033">
                        <c:v>1.53977E-12</c:v>
                      </c:pt>
                      <c:pt idx="17034">
                        <c:v>1.56374E-12</c:v>
                      </c:pt>
                      <c:pt idx="17035">
                        <c:v>1.56374E-12</c:v>
                      </c:pt>
                      <c:pt idx="17036">
                        <c:v>1.5618199999999999E-12</c:v>
                      </c:pt>
                      <c:pt idx="17037">
                        <c:v>1.5618199999999999E-12</c:v>
                      </c:pt>
                      <c:pt idx="17038">
                        <c:v>1.5190000000000001E-12</c:v>
                      </c:pt>
                      <c:pt idx="17039">
                        <c:v>1.5190000000000001E-12</c:v>
                      </c:pt>
                      <c:pt idx="17040">
                        <c:v>1.56385E-12</c:v>
                      </c:pt>
                      <c:pt idx="17041">
                        <c:v>1.56385E-12</c:v>
                      </c:pt>
                      <c:pt idx="17042">
                        <c:v>1.5522400000000001E-12</c:v>
                      </c:pt>
                      <c:pt idx="17043">
                        <c:v>1.5522400000000001E-12</c:v>
                      </c:pt>
                      <c:pt idx="17044">
                        <c:v>1.5543800000000001E-12</c:v>
                      </c:pt>
                      <c:pt idx="17045">
                        <c:v>1.5543800000000001E-12</c:v>
                      </c:pt>
                      <c:pt idx="17046">
                        <c:v>1.5757900000000001E-12</c:v>
                      </c:pt>
                      <c:pt idx="17047">
                        <c:v>1.5757900000000001E-12</c:v>
                      </c:pt>
                      <c:pt idx="17048">
                        <c:v>1.5658899999999999E-12</c:v>
                      </c:pt>
                      <c:pt idx="17049">
                        <c:v>1.5658899999999999E-12</c:v>
                      </c:pt>
                      <c:pt idx="17050">
                        <c:v>1.5293999999999999E-12</c:v>
                      </c:pt>
                      <c:pt idx="17051">
                        <c:v>1.5293999999999999E-12</c:v>
                      </c:pt>
                      <c:pt idx="17052">
                        <c:v>1.55507E-12</c:v>
                      </c:pt>
                      <c:pt idx="17053">
                        <c:v>1.55507E-12</c:v>
                      </c:pt>
                      <c:pt idx="17054">
                        <c:v>1.56487E-12</c:v>
                      </c:pt>
                      <c:pt idx="17055">
                        <c:v>1.56487E-12</c:v>
                      </c:pt>
                      <c:pt idx="17056">
                        <c:v>1.56207E-12</c:v>
                      </c:pt>
                      <c:pt idx="17057">
                        <c:v>1.56207E-12</c:v>
                      </c:pt>
                      <c:pt idx="17058">
                        <c:v>1.55562E-12</c:v>
                      </c:pt>
                      <c:pt idx="17059">
                        <c:v>1.55562E-12</c:v>
                      </c:pt>
                      <c:pt idx="17060">
                        <c:v>1.5110300000000001E-12</c:v>
                      </c:pt>
                      <c:pt idx="17061">
                        <c:v>1.5110300000000001E-12</c:v>
                      </c:pt>
                      <c:pt idx="17062">
                        <c:v>1.55049E-12</c:v>
                      </c:pt>
                      <c:pt idx="17063">
                        <c:v>1.55049E-12</c:v>
                      </c:pt>
                      <c:pt idx="17064">
                        <c:v>1.56593E-12</c:v>
                      </c:pt>
                      <c:pt idx="17065">
                        <c:v>1.56593E-12</c:v>
                      </c:pt>
                      <c:pt idx="17066">
                        <c:v>3.4511700000000001E-12</c:v>
                      </c:pt>
                      <c:pt idx="17067">
                        <c:v>3.4511700000000001E-12</c:v>
                      </c:pt>
                      <c:pt idx="17068">
                        <c:v>1.5428899999999999E-12</c:v>
                      </c:pt>
                      <c:pt idx="17069">
                        <c:v>1.5428899999999999E-12</c:v>
                      </c:pt>
                      <c:pt idx="17070">
                        <c:v>1.5179900000000001E-12</c:v>
                      </c:pt>
                      <c:pt idx="17071">
                        <c:v>1.5179900000000001E-12</c:v>
                      </c:pt>
                      <c:pt idx="17072">
                        <c:v>1.5804400000000001E-12</c:v>
                      </c:pt>
                      <c:pt idx="17073">
                        <c:v>1.5804400000000001E-12</c:v>
                      </c:pt>
                      <c:pt idx="17074">
                        <c:v>1.5591500000000001E-12</c:v>
                      </c:pt>
                      <c:pt idx="17075">
                        <c:v>1.5591500000000001E-12</c:v>
                      </c:pt>
                      <c:pt idx="17076">
                        <c:v>1.52893E-12</c:v>
                      </c:pt>
                      <c:pt idx="17077">
                        <c:v>1.52893E-12</c:v>
                      </c:pt>
                      <c:pt idx="17078">
                        <c:v>1.52428E-12</c:v>
                      </c:pt>
                      <c:pt idx="17079">
                        <c:v>1.52428E-12</c:v>
                      </c:pt>
                      <c:pt idx="17080">
                        <c:v>1.57183E-12</c:v>
                      </c:pt>
                      <c:pt idx="17081">
                        <c:v>1.57183E-12</c:v>
                      </c:pt>
                      <c:pt idx="17082">
                        <c:v>1.5450299999999999E-12</c:v>
                      </c:pt>
                      <c:pt idx="17083">
                        <c:v>1.5450299999999999E-12</c:v>
                      </c:pt>
                      <c:pt idx="17084">
                        <c:v>1.5563999999999999E-12</c:v>
                      </c:pt>
                      <c:pt idx="17085">
                        <c:v>1.5563999999999999E-12</c:v>
                      </c:pt>
                      <c:pt idx="17086">
                        <c:v>1.52592E-12</c:v>
                      </c:pt>
                      <c:pt idx="17087">
                        <c:v>1.52592E-12</c:v>
                      </c:pt>
                      <c:pt idx="17088">
                        <c:v>1.5481700000000001E-12</c:v>
                      </c:pt>
                      <c:pt idx="17089">
                        <c:v>1.5481700000000001E-12</c:v>
                      </c:pt>
                      <c:pt idx="17090">
                        <c:v>1.5617000000000001E-12</c:v>
                      </c:pt>
                      <c:pt idx="17091">
                        <c:v>1.5617000000000001E-12</c:v>
                      </c:pt>
                      <c:pt idx="17092">
                        <c:v>1.5447500000000001E-12</c:v>
                      </c:pt>
                      <c:pt idx="17093">
                        <c:v>1.5447500000000001E-12</c:v>
                      </c:pt>
                      <c:pt idx="17094">
                        <c:v>1.5486899999999999E-12</c:v>
                      </c:pt>
                      <c:pt idx="17095">
                        <c:v>1.5486899999999999E-12</c:v>
                      </c:pt>
                      <c:pt idx="17096">
                        <c:v>1.5619599999999999E-12</c:v>
                      </c:pt>
                      <c:pt idx="17097">
                        <c:v>1.5619599999999999E-12</c:v>
                      </c:pt>
                      <c:pt idx="17098">
                        <c:v>1.5866300000000001E-12</c:v>
                      </c:pt>
                      <c:pt idx="17099">
                        <c:v>1.5866300000000001E-12</c:v>
                      </c:pt>
                      <c:pt idx="17100">
                        <c:v>1.5302000000000001E-12</c:v>
                      </c:pt>
                      <c:pt idx="17101">
                        <c:v>1.5302000000000001E-12</c:v>
                      </c:pt>
                      <c:pt idx="17102">
                        <c:v>1.53703E-12</c:v>
                      </c:pt>
                      <c:pt idx="17103">
                        <c:v>1.53703E-12</c:v>
                      </c:pt>
                      <c:pt idx="17104">
                        <c:v>1.55405E-12</c:v>
                      </c:pt>
                      <c:pt idx="17105">
                        <c:v>1.55405E-12</c:v>
                      </c:pt>
                      <c:pt idx="17106">
                        <c:v>1.5324400000000001E-12</c:v>
                      </c:pt>
                      <c:pt idx="17107">
                        <c:v>1.5324400000000001E-12</c:v>
                      </c:pt>
                      <c:pt idx="17108">
                        <c:v>1.5927199999999999E-12</c:v>
                      </c:pt>
                      <c:pt idx="17109">
                        <c:v>1.5927199999999999E-12</c:v>
                      </c:pt>
                      <c:pt idx="17110">
                        <c:v>1.54069E-12</c:v>
                      </c:pt>
                      <c:pt idx="17111">
                        <c:v>1.54069E-12</c:v>
                      </c:pt>
                      <c:pt idx="17112">
                        <c:v>1.55978E-12</c:v>
                      </c:pt>
                      <c:pt idx="17113">
                        <c:v>1.55978E-12</c:v>
                      </c:pt>
                      <c:pt idx="17114">
                        <c:v>1.52865E-12</c:v>
                      </c:pt>
                      <c:pt idx="17115">
                        <c:v>1.52865E-12</c:v>
                      </c:pt>
                      <c:pt idx="17116">
                        <c:v>1.5714100000000001E-12</c:v>
                      </c:pt>
                      <c:pt idx="17117">
                        <c:v>1.5714100000000001E-12</c:v>
                      </c:pt>
                      <c:pt idx="17118">
                        <c:v>1.56675E-12</c:v>
                      </c:pt>
                      <c:pt idx="17119">
                        <c:v>1.56675E-12</c:v>
                      </c:pt>
                      <c:pt idx="17120">
                        <c:v>1.53274E-12</c:v>
                      </c:pt>
                      <c:pt idx="17121">
                        <c:v>1.53274E-12</c:v>
                      </c:pt>
                      <c:pt idx="17122">
                        <c:v>1.5561400000000001E-12</c:v>
                      </c:pt>
                      <c:pt idx="17123">
                        <c:v>1.5561400000000001E-12</c:v>
                      </c:pt>
                      <c:pt idx="17124">
                        <c:v>1.54013E-12</c:v>
                      </c:pt>
                      <c:pt idx="17125">
                        <c:v>1.54013E-12</c:v>
                      </c:pt>
                      <c:pt idx="17126">
                        <c:v>1.55942E-12</c:v>
                      </c:pt>
                      <c:pt idx="17127">
                        <c:v>1.55942E-12</c:v>
                      </c:pt>
                      <c:pt idx="17128">
                        <c:v>1.5548599999999999E-12</c:v>
                      </c:pt>
                      <c:pt idx="17129">
                        <c:v>1.5548599999999999E-12</c:v>
                      </c:pt>
                      <c:pt idx="17130">
                        <c:v>1.54688E-12</c:v>
                      </c:pt>
                      <c:pt idx="17131">
                        <c:v>1.54688E-12</c:v>
                      </c:pt>
                      <c:pt idx="17132">
                        <c:v>1.55456E-12</c:v>
                      </c:pt>
                      <c:pt idx="17133">
                        <c:v>1.55456E-12</c:v>
                      </c:pt>
                      <c:pt idx="17134">
                        <c:v>1.5302699999999999E-12</c:v>
                      </c:pt>
                      <c:pt idx="17135">
                        <c:v>1.5302699999999999E-12</c:v>
                      </c:pt>
                      <c:pt idx="17136">
                        <c:v>1.54702E-12</c:v>
                      </c:pt>
                      <c:pt idx="17137">
                        <c:v>1.54702E-12</c:v>
                      </c:pt>
                      <c:pt idx="17138">
                        <c:v>1.5461900000000001E-12</c:v>
                      </c:pt>
                      <c:pt idx="17139">
                        <c:v>1.5461900000000001E-12</c:v>
                      </c:pt>
                      <c:pt idx="17140">
                        <c:v>1.54141E-12</c:v>
                      </c:pt>
                      <c:pt idx="17141">
                        <c:v>1.54141E-12</c:v>
                      </c:pt>
                      <c:pt idx="17142">
                        <c:v>1.5485300000000001E-12</c:v>
                      </c:pt>
                      <c:pt idx="17143">
                        <c:v>1.5485300000000001E-12</c:v>
                      </c:pt>
                      <c:pt idx="17144">
                        <c:v>1.56313E-12</c:v>
                      </c:pt>
                      <c:pt idx="17145">
                        <c:v>1.56313E-12</c:v>
                      </c:pt>
                      <c:pt idx="17146">
                        <c:v>1.57137E-12</c:v>
                      </c:pt>
                      <c:pt idx="17147">
                        <c:v>1.57137E-12</c:v>
                      </c:pt>
                      <c:pt idx="17148">
                        <c:v>1.5583800000000001E-12</c:v>
                      </c:pt>
                      <c:pt idx="17149">
                        <c:v>1.5583800000000001E-12</c:v>
                      </c:pt>
                      <c:pt idx="17150">
                        <c:v>1.55571E-12</c:v>
                      </c:pt>
                      <c:pt idx="17151">
                        <c:v>1.55571E-12</c:v>
                      </c:pt>
                      <c:pt idx="17152">
                        <c:v>1.5485300000000001E-12</c:v>
                      </c:pt>
                      <c:pt idx="17153">
                        <c:v>1.5485300000000001E-12</c:v>
                      </c:pt>
                      <c:pt idx="17154">
                        <c:v>1.5113200000000001E-12</c:v>
                      </c:pt>
                      <c:pt idx="17155">
                        <c:v>1.5113200000000001E-12</c:v>
                      </c:pt>
                      <c:pt idx="17156">
                        <c:v>1.5688100000000001E-12</c:v>
                      </c:pt>
                      <c:pt idx="17157">
                        <c:v>1.5688100000000001E-12</c:v>
                      </c:pt>
                      <c:pt idx="17158">
                        <c:v>1.56398E-12</c:v>
                      </c:pt>
                      <c:pt idx="17159">
                        <c:v>1.56398E-12</c:v>
                      </c:pt>
                      <c:pt idx="17160">
                        <c:v>1.5664199999999999E-12</c:v>
                      </c:pt>
                      <c:pt idx="17161">
                        <c:v>1.5664199999999999E-12</c:v>
                      </c:pt>
                      <c:pt idx="17162">
                        <c:v>1.5088099999999999E-12</c:v>
                      </c:pt>
                      <c:pt idx="17163">
                        <c:v>1.5088099999999999E-12</c:v>
                      </c:pt>
                      <c:pt idx="17164">
                        <c:v>1.53271E-12</c:v>
                      </c:pt>
                      <c:pt idx="17165">
                        <c:v>1.53271E-12</c:v>
                      </c:pt>
                      <c:pt idx="17166">
                        <c:v>1.5409099999999999E-12</c:v>
                      </c:pt>
                      <c:pt idx="17167">
                        <c:v>1.5409099999999999E-12</c:v>
                      </c:pt>
                      <c:pt idx="17168">
                        <c:v>1.5183199999999999E-12</c:v>
                      </c:pt>
                      <c:pt idx="17169">
                        <c:v>1.5183199999999999E-12</c:v>
                      </c:pt>
                      <c:pt idx="17170">
                        <c:v>1.56097E-12</c:v>
                      </c:pt>
                      <c:pt idx="17171">
                        <c:v>1.56097E-12</c:v>
                      </c:pt>
                      <c:pt idx="17172">
                        <c:v>1.55417E-12</c:v>
                      </c:pt>
                      <c:pt idx="17173">
                        <c:v>1.55417E-12</c:v>
                      </c:pt>
                      <c:pt idx="17174">
                        <c:v>1.5512500000000001E-12</c:v>
                      </c:pt>
                      <c:pt idx="17175">
                        <c:v>1.5512500000000001E-12</c:v>
                      </c:pt>
                      <c:pt idx="17176">
                        <c:v>1.5548400000000001E-12</c:v>
                      </c:pt>
                      <c:pt idx="17177">
                        <c:v>1.5548400000000001E-12</c:v>
                      </c:pt>
                      <c:pt idx="17178">
                        <c:v>1.57294E-12</c:v>
                      </c:pt>
                      <c:pt idx="17179">
                        <c:v>1.57294E-12</c:v>
                      </c:pt>
                      <c:pt idx="17180">
                        <c:v>1.5512199999999999E-12</c:v>
                      </c:pt>
                      <c:pt idx="17181">
                        <c:v>1.5512199999999999E-12</c:v>
                      </c:pt>
                      <c:pt idx="17182">
                        <c:v>1.54887E-12</c:v>
                      </c:pt>
                      <c:pt idx="17183">
                        <c:v>1.54887E-12</c:v>
                      </c:pt>
                      <c:pt idx="17184">
                        <c:v>1.53283E-12</c:v>
                      </c:pt>
                      <c:pt idx="17185">
                        <c:v>1.53283E-12</c:v>
                      </c:pt>
                      <c:pt idx="17186">
                        <c:v>1.49847E-12</c:v>
                      </c:pt>
                      <c:pt idx="17187">
                        <c:v>1.49847E-12</c:v>
                      </c:pt>
                      <c:pt idx="17188">
                        <c:v>1.55201E-12</c:v>
                      </c:pt>
                      <c:pt idx="17189">
                        <c:v>1.55201E-12</c:v>
                      </c:pt>
                      <c:pt idx="17190">
                        <c:v>1.5287300000000001E-12</c:v>
                      </c:pt>
                      <c:pt idx="17191">
                        <c:v>1.5287300000000001E-12</c:v>
                      </c:pt>
                      <c:pt idx="17192">
                        <c:v>1.52819E-12</c:v>
                      </c:pt>
                      <c:pt idx="17193">
                        <c:v>1.52819E-12</c:v>
                      </c:pt>
                      <c:pt idx="17194">
                        <c:v>1.55692E-12</c:v>
                      </c:pt>
                      <c:pt idx="17195">
                        <c:v>1.55692E-12</c:v>
                      </c:pt>
                      <c:pt idx="17196">
                        <c:v>1.53269E-12</c:v>
                      </c:pt>
                      <c:pt idx="17197">
                        <c:v>1.53269E-12</c:v>
                      </c:pt>
                      <c:pt idx="17198">
                        <c:v>1.40782E-12</c:v>
                      </c:pt>
                      <c:pt idx="17199">
                        <c:v>1.40782E-12</c:v>
                      </c:pt>
                      <c:pt idx="17200">
                        <c:v>1.4014500000000001E-12</c:v>
                      </c:pt>
                      <c:pt idx="17201">
                        <c:v>1.4014500000000001E-12</c:v>
                      </c:pt>
                      <c:pt idx="17202">
                        <c:v>1.4001399999999999E-12</c:v>
                      </c:pt>
                      <c:pt idx="17203">
                        <c:v>1.4001399999999999E-12</c:v>
                      </c:pt>
                      <c:pt idx="17204">
                        <c:v>1.40374E-12</c:v>
                      </c:pt>
                      <c:pt idx="17205">
                        <c:v>1.40374E-12</c:v>
                      </c:pt>
                      <c:pt idx="17206">
                        <c:v>1.41318E-12</c:v>
                      </c:pt>
                      <c:pt idx="17207">
                        <c:v>1.41318E-12</c:v>
                      </c:pt>
                      <c:pt idx="17208">
                        <c:v>1.4040700000000001E-12</c:v>
                      </c:pt>
                      <c:pt idx="17209">
                        <c:v>1.4040700000000001E-12</c:v>
                      </c:pt>
                      <c:pt idx="17210">
                        <c:v>1.41128E-12</c:v>
                      </c:pt>
                      <c:pt idx="17211">
                        <c:v>1.41128E-12</c:v>
                      </c:pt>
                      <c:pt idx="17212">
                        <c:v>1.4161600000000001E-12</c:v>
                      </c:pt>
                      <c:pt idx="17213">
                        <c:v>1.4161600000000001E-12</c:v>
                      </c:pt>
                      <c:pt idx="17214">
                        <c:v>1.41051E-12</c:v>
                      </c:pt>
                      <c:pt idx="17215">
                        <c:v>1.41051E-12</c:v>
                      </c:pt>
                      <c:pt idx="17216">
                        <c:v>1.4119899999999999E-12</c:v>
                      </c:pt>
                      <c:pt idx="17217">
                        <c:v>1.4119899999999999E-12</c:v>
                      </c:pt>
                      <c:pt idx="17218">
                        <c:v>1.4081900000000001E-12</c:v>
                      </c:pt>
                      <c:pt idx="17219">
                        <c:v>1.4081900000000001E-12</c:v>
                      </c:pt>
                      <c:pt idx="17220">
                        <c:v>1.41841E-12</c:v>
                      </c:pt>
                      <c:pt idx="17221">
                        <c:v>1.41841E-12</c:v>
                      </c:pt>
                      <c:pt idx="17222">
                        <c:v>1.3909000000000001E-12</c:v>
                      </c:pt>
                      <c:pt idx="17223">
                        <c:v>1.3909000000000001E-12</c:v>
                      </c:pt>
                      <c:pt idx="17224">
                        <c:v>1.39139E-12</c:v>
                      </c:pt>
                      <c:pt idx="17225">
                        <c:v>1.39139E-12</c:v>
                      </c:pt>
                      <c:pt idx="17226">
                        <c:v>1.40793E-12</c:v>
                      </c:pt>
                      <c:pt idx="17227">
                        <c:v>1.40793E-12</c:v>
                      </c:pt>
                      <c:pt idx="17228">
                        <c:v>1.40875E-12</c:v>
                      </c:pt>
                      <c:pt idx="17229">
                        <c:v>1.40875E-12</c:v>
                      </c:pt>
                      <c:pt idx="17230">
                        <c:v>1.4110499999999999E-12</c:v>
                      </c:pt>
                      <c:pt idx="17231">
                        <c:v>1.4110499999999999E-12</c:v>
                      </c:pt>
                      <c:pt idx="17232">
                        <c:v>1.4057299999999999E-12</c:v>
                      </c:pt>
                      <c:pt idx="17233">
                        <c:v>1.4057299999999999E-12</c:v>
                      </c:pt>
                      <c:pt idx="17234">
                        <c:v>1.40752E-12</c:v>
                      </c:pt>
                      <c:pt idx="17235">
                        <c:v>1.40752E-12</c:v>
                      </c:pt>
                      <c:pt idx="17236">
                        <c:v>1.4036900000000001E-12</c:v>
                      </c:pt>
                      <c:pt idx="17237">
                        <c:v>1.4036900000000001E-12</c:v>
                      </c:pt>
                      <c:pt idx="17238">
                        <c:v>1.40444E-12</c:v>
                      </c:pt>
                      <c:pt idx="17239">
                        <c:v>1.40444E-12</c:v>
                      </c:pt>
                      <c:pt idx="17240">
                        <c:v>1.4057E-12</c:v>
                      </c:pt>
                      <c:pt idx="17241">
                        <c:v>1.4057E-12</c:v>
                      </c:pt>
                      <c:pt idx="17242">
                        <c:v>1.40839E-12</c:v>
                      </c:pt>
                      <c:pt idx="17243">
                        <c:v>1.40839E-12</c:v>
                      </c:pt>
                      <c:pt idx="17244">
                        <c:v>1.40415E-12</c:v>
                      </c:pt>
                      <c:pt idx="17245">
                        <c:v>1.40415E-12</c:v>
                      </c:pt>
                      <c:pt idx="17246">
                        <c:v>1.40569E-12</c:v>
                      </c:pt>
                      <c:pt idx="17247">
                        <c:v>1.40569E-12</c:v>
                      </c:pt>
                      <c:pt idx="17248">
                        <c:v>1.40514E-12</c:v>
                      </c:pt>
                      <c:pt idx="17249">
                        <c:v>1.40514E-12</c:v>
                      </c:pt>
                      <c:pt idx="17250">
                        <c:v>1.3989200000000001E-12</c:v>
                      </c:pt>
                      <c:pt idx="17251">
                        <c:v>1.3989200000000001E-12</c:v>
                      </c:pt>
                      <c:pt idx="17252">
                        <c:v>1.3955399999999999E-12</c:v>
                      </c:pt>
                      <c:pt idx="17253">
                        <c:v>1.3955399999999999E-12</c:v>
                      </c:pt>
                      <c:pt idx="17254">
                        <c:v>1.42132E-12</c:v>
                      </c:pt>
                      <c:pt idx="17255">
                        <c:v>1.42132E-12</c:v>
                      </c:pt>
                      <c:pt idx="17256">
                        <c:v>1.4170300000000001E-12</c:v>
                      </c:pt>
                      <c:pt idx="17257">
                        <c:v>1.4170300000000001E-12</c:v>
                      </c:pt>
                      <c:pt idx="17258">
                        <c:v>1.42785E-12</c:v>
                      </c:pt>
                      <c:pt idx="17259">
                        <c:v>1.42785E-12</c:v>
                      </c:pt>
                      <c:pt idx="17260">
                        <c:v>1.40273E-12</c:v>
                      </c:pt>
                      <c:pt idx="17261">
                        <c:v>1.40273E-12</c:v>
                      </c:pt>
                      <c:pt idx="17262">
                        <c:v>1.4106500000000001E-12</c:v>
                      </c:pt>
                      <c:pt idx="17263">
                        <c:v>1.4106500000000001E-12</c:v>
                      </c:pt>
                      <c:pt idx="17264">
                        <c:v>1.4068900000000001E-12</c:v>
                      </c:pt>
                      <c:pt idx="17265">
                        <c:v>1.4068900000000001E-12</c:v>
                      </c:pt>
                      <c:pt idx="17266">
                        <c:v>1.41258E-12</c:v>
                      </c:pt>
                      <c:pt idx="17267">
                        <c:v>1.41258E-12</c:v>
                      </c:pt>
                      <c:pt idx="17268">
                        <c:v>1.4114099999999999E-12</c:v>
                      </c:pt>
                      <c:pt idx="17269">
                        <c:v>1.4114099999999999E-12</c:v>
                      </c:pt>
                      <c:pt idx="17270">
                        <c:v>1.4049E-12</c:v>
                      </c:pt>
                      <c:pt idx="17271">
                        <c:v>1.4049E-12</c:v>
                      </c:pt>
                      <c:pt idx="17272">
                        <c:v>1.41723E-12</c:v>
                      </c:pt>
                      <c:pt idx="17273">
                        <c:v>1.41723E-12</c:v>
                      </c:pt>
                      <c:pt idx="17274">
                        <c:v>1.39621E-12</c:v>
                      </c:pt>
                      <c:pt idx="17275">
                        <c:v>1.39621E-12</c:v>
                      </c:pt>
                      <c:pt idx="17276">
                        <c:v>1.41342E-12</c:v>
                      </c:pt>
                      <c:pt idx="17277">
                        <c:v>1.41342E-12</c:v>
                      </c:pt>
                      <c:pt idx="17278">
                        <c:v>1.41475E-12</c:v>
                      </c:pt>
                      <c:pt idx="17279">
                        <c:v>1.41475E-12</c:v>
                      </c:pt>
                      <c:pt idx="17280">
                        <c:v>1.39955E-12</c:v>
                      </c:pt>
                      <c:pt idx="17281">
                        <c:v>1.39955E-12</c:v>
                      </c:pt>
                      <c:pt idx="17282">
                        <c:v>1.41227E-12</c:v>
                      </c:pt>
                      <c:pt idx="17283">
                        <c:v>1.41227E-12</c:v>
                      </c:pt>
                      <c:pt idx="17284">
                        <c:v>1.02314E-14</c:v>
                      </c:pt>
                      <c:pt idx="17285">
                        <c:v>1.02314E-14</c:v>
                      </c:pt>
                      <c:pt idx="17286">
                        <c:v>1.16805E-14</c:v>
                      </c:pt>
                      <c:pt idx="17287">
                        <c:v>1.16805E-14</c:v>
                      </c:pt>
                      <c:pt idx="17288">
                        <c:v>1.0154199999999999E-14</c:v>
                      </c:pt>
                      <c:pt idx="17289">
                        <c:v>1.0154199999999999E-14</c:v>
                      </c:pt>
                      <c:pt idx="17290">
                        <c:v>1.27788E-14</c:v>
                      </c:pt>
                      <c:pt idx="17291">
                        <c:v>1.27788E-14</c:v>
                      </c:pt>
                      <c:pt idx="17292">
                        <c:v>9.8274700000000003E-15</c:v>
                      </c:pt>
                      <c:pt idx="17293">
                        <c:v>9.8274700000000003E-15</c:v>
                      </c:pt>
                      <c:pt idx="17294">
                        <c:v>1.00751E-14</c:v>
                      </c:pt>
                      <c:pt idx="17295">
                        <c:v>1.00751E-14</c:v>
                      </c:pt>
                      <c:pt idx="17296">
                        <c:v>1.0889400000000001E-14</c:v>
                      </c:pt>
                      <c:pt idx="17297">
                        <c:v>1.0889400000000001E-14</c:v>
                      </c:pt>
                      <c:pt idx="17298">
                        <c:v>8.1850399999999994E-15</c:v>
                      </c:pt>
                      <c:pt idx="17299">
                        <c:v>8.1850399999999994E-15</c:v>
                      </c:pt>
                      <c:pt idx="17300">
                        <c:v>9.8269000000000004E-15</c:v>
                      </c:pt>
                      <c:pt idx="17301">
                        <c:v>9.8269000000000004E-15</c:v>
                      </c:pt>
                      <c:pt idx="17302">
                        <c:v>1.1324400000000001E-14</c:v>
                      </c:pt>
                      <c:pt idx="17303">
                        <c:v>1.1324400000000001E-14</c:v>
                      </c:pt>
                      <c:pt idx="17304">
                        <c:v>1.46881E-14</c:v>
                      </c:pt>
                      <c:pt idx="17305">
                        <c:v>1.46881E-14</c:v>
                      </c:pt>
                      <c:pt idx="17306">
                        <c:v>7.6584999999999993E-15</c:v>
                      </c:pt>
                      <c:pt idx="17307">
                        <c:v>7.6584999999999993E-15</c:v>
                      </c:pt>
                      <c:pt idx="17308">
                        <c:v>2.5903199999999998E-12</c:v>
                      </c:pt>
                      <c:pt idx="17309">
                        <c:v>2.5903199999999998E-12</c:v>
                      </c:pt>
                      <c:pt idx="17310">
                        <c:v>1.0107E-14</c:v>
                      </c:pt>
                      <c:pt idx="17311">
                        <c:v>1.0107E-14</c:v>
                      </c:pt>
                      <c:pt idx="17312">
                        <c:v>1.2382299999999999E-14</c:v>
                      </c:pt>
                      <c:pt idx="17313">
                        <c:v>1.2382299999999999E-14</c:v>
                      </c:pt>
                      <c:pt idx="17314">
                        <c:v>1.5591900000000002E-14</c:v>
                      </c:pt>
                      <c:pt idx="17315">
                        <c:v>1.5591900000000002E-14</c:v>
                      </c:pt>
                      <c:pt idx="17316">
                        <c:v>1.37152E-14</c:v>
                      </c:pt>
                      <c:pt idx="17317">
                        <c:v>1.37152E-14</c:v>
                      </c:pt>
                      <c:pt idx="17318">
                        <c:v>7.8090399999999996E-15</c:v>
                      </c:pt>
                      <c:pt idx="17319">
                        <c:v>7.8090399999999996E-15</c:v>
                      </c:pt>
                      <c:pt idx="17320">
                        <c:v>1.1023800000000001E-14</c:v>
                      </c:pt>
                      <c:pt idx="17321">
                        <c:v>1.1023800000000001E-14</c:v>
                      </c:pt>
                      <c:pt idx="17322">
                        <c:v>1.23841E-14</c:v>
                      </c:pt>
                      <c:pt idx="17323">
                        <c:v>1.23841E-14</c:v>
                      </c:pt>
                      <c:pt idx="17324">
                        <c:v>1.03142E-14</c:v>
                      </c:pt>
                      <c:pt idx="17325">
                        <c:v>1.03142E-14</c:v>
                      </c:pt>
                      <c:pt idx="17326">
                        <c:v>9.8891900000000001E-15</c:v>
                      </c:pt>
                      <c:pt idx="17327">
                        <c:v>9.8891900000000001E-15</c:v>
                      </c:pt>
                      <c:pt idx="17328">
                        <c:v>1.28894E-14</c:v>
                      </c:pt>
                      <c:pt idx="17329">
                        <c:v>1.28894E-14</c:v>
                      </c:pt>
                      <c:pt idx="17330">
                        <c:v>1.14869E-14</c:v>
                      </c:pt>
                      <c:pt idx="17331">
                        <c:v>1.14869E-14</c:v>
                      </c:pt>
                      <c:pt idx="17332">
                        <c:v>1.13544E-14</c:v>
                      </c:pt>
                      <c:pt idx="17333">
                        <c:v>1.13544E-14</c:v>
                      </c:pt>
                      <c:pt idx="17334">
                        <c:v>7.7422399999999994E-15</c:v>
                      </c:pt>
                      <c:pt idx="17335">
                        <c:v>7.7422399999999994E-15</c:v>
                      </c:pt>
                      <c:pt idx="17336">
                        <c:v>1.1859800000000001E-14</c:v>
                      </c:pt>
                      <c:pt idx="17337">
                        <c:v>1.1859800000000001E-14</c:v>
                      </c:pt>
                      <c:pt idx="17338">
                        <c:v>1.6736899999999999E-14</c:v>
                      </c:pt>
                      <c:pt idx="17339">
                        <c:v>1.6736899999999999E-14</c:v>
                      </c:pt>
                      <c:pt idx="17340">
                        <c:v>9.9554100000000006E-15</c:v>
                      </c:pt>
                      <c:pt idx="17341">
                        <c:v>9.9554100000000006E-15</c:v>
                      </c:pt>
                      <c:pt idx="17342">
                        <c:v>1.3106999999999999E-14</c:v>
                      </c:pt>
                      <c:pt idx="17343">
                        <c:v>1.3106999999999999E-14</c:v>
                      </c:pt>
                      <c:pt idx="17344">
                        <c:v>1.20966E-14</c:v>
                      </c:pt>
                      <c:pt idx="17345">
                        <c:v>1.20966E-14</c:v>
                      </c:pt>
                      <c:pt idx="17346">
                        <c:v>9.8087500000000007E-15</c:v>
                      </c:pt>
                      <c:pt idx="17347">
                        <c:v>9.8087500000000007E-15</c:v>
                      </c:pt>
                      <c:pt idx="17348">
                        <c:v>1.16487E-14</c:v>
                      </c:pt>
                      <c:pt idx="17349">
                        <c:v>1.16487E-14</c:v>
                      </c:pt>
                      <c:pt idx="17350">
                        <c:v>9.4355699999999996E-15</c:v>
                      </c:pt>
                      <c:pt idx="17351">
                        <c:v>9.4355699999999996E-15</c:v>
                      </c:pt>
                      <c:pt idx="17352">
                        <c:v>1.07607E-14</c:v>
                      </c:pt>
                      <c:pt idx="17353">
                        <c:v>1.07607E-14</c:v>
                      </c:pt>
                      <c:pt idx="17354">
                        <c:v>8.8992100000000005E-15</c:v>
                      </c:pt>
                      <c:pt idx="17355">
                        <c:v>8.8992100000000005E-15</c:v>
                      </c:pt>
                      <c:pt idx="17356">
                        <c:v>1.04543E-14</c:v>
                      </c:pt>
                      <c:pt idx="17357">
                        <c:v>1.04543E-14</c:v>
                      </c:pt>
                      <c:pt idx="17358">
                        <c:v>1.01805E-14</c:v>
                      </c:pt>
                      <c:pt idx="17359">
                        <c:v>1.01805E-14</c:v>
                      </c:pt>
                      <c:pt idx="17360">
                        <c:v>1.08115E-14</c:v>
                      </c:pt>
                      <c:pt idx="17361">
                        <c:v>1.08115E-14</c:v>
                      </c:pt>
                      <c:pt idx="17362">
                        <c:v>1.26033E-14</c:v>
                      </c:pt>
                      <c:pt idx="17363">
                        <c:v>1.26033E-14</c:v>
                      </c:pt>
                      <c:pt idx="17364">
                        <c:v>1.1197999999999999E-14</c:v>
                      </c:pt>
                      <c:pt idx="17365">
                        <c:v>1.1197999999999999E-14</c:v>
                      </c:pt>
                      <c:pt idx="17366">
                        <c:v>1.0664299999999999E-14</c:v>
                      </c:pt>
                      <c:pt idx="17367">
                        <c:v>1.0664299999999999E-14</c:v>
                      </c:pt>
                      <c:pt idx="17368">
                        <c:v>9.5339699999999998E-15</c:v>
                      </c:pt>
                      <c:pt idx="17369">
                        <c:v>9.5339699999999998E-15</c:v>
                      </c:pt>
                      <c:pt idx="17370">
                        <c:v>7.2621900000000006E-15</c:v>
                      </c:pt>
                      <c:pt idx="17371">
                        <c:v>7.2621900000000006E-15</c:v>
                      </c:pt>
                      <c:pt idx="17372">
                        <c:v>1.1303500000000001E-14</c:v>
                      </c:pt>
                      <c:pt idx="17373">
                        <c:v>1.1303500000000001E-14</c:v>
                      </c:pt>
                      <c:pt idx="17374">
                        <c:v>1.05036E-14</c:v>
                      </c:pt>
                      <c:pt idx="17375">
                        <c:v>1.05036E-14</c:v>
                      </c:pt>
                      <c:pt idx="17376">
                        <c:v>7.2134899999999996E-15</c:v>
                      </c:pt>
                      <c:pt idx="17377">
                        <c:v>7.2134899999999996E-15</c:v>
                      </c:pt>
                      <c:pt idx="17378">
                        <c:v>9.3632299999999997E-15</c:v>
                      </c:pt>
                      <c:pt idx="17379">
                        <c:v>9.3632299999999997E-15</c:v>
                      </c:pt>
                      <c:pt idx="17380">
                        <c:v>6.9914799999999998E-15</c:v>
                      </c:pt>
                      <c:pt idx="17381">
                        <c:v>6.9914799999999998E-15</c:v>
                      </c:pt>
                      <c:pt idx="17382">
                        <c:v>1.17873E-14</c:v>
                      </c:pt>
                      <c:pt idx="17383">
                        <c:v>1.17873E-14</c:v>
                      </c:pt>
                      <c:pt idx="17384">
                        <c:v>1.3459399999999999E-14</c:v>
                      </c:pt>
                      <c:pt idx="17385">
                        <c:v>1.3459399999999999E-14</c:v>
                      </c:pt>
                      <c:pt idx="17386">
                        <c:v>1.41087E-14</c:v>
                      </c:pt>
                      <c:pt idx="17387">
                        <c:v>1.41087E-14</c:v>
                      </c:pt>
                      <c:pt idx="17388">
                        <c:v>8.2941499999999993E-15</c:v>
                      </c:pt>
                      <c:pt idx="17389">
                        <c:v>8.2941499999999993E-15</c:v>
                      </c:pt>
                      <c:pt idx="17390">
                        <c:v>1.3184299999999999E-14</c:v>
                      </c:pt>
                      <c:pt idx="17391">
                        <c:v>1.3184299999999999E-14</c:v>
                      </c:pt>
                      <c:pt idx="17392">
                        <c:v>9.5194200000000004E-15</c:v>
                      </c:pt>
                      <c:pt idx="17393">
                        <c:v>9.5194200000000004E-15</c:v>
                      </c:pt>
                      <c:pt idx="17394">
                        <c:v>1.1448600000000001E-14</c:v>
                      </c:pt>
                      <c:pt idx="17395">
                        <c:v>1.1448600000000001E-14</c:v>
                      </c:pt>
                      <c:pt idx="17396">
                        <c:v>9.0949299999999997E-15</c:v>
                      </c:pt>
                      <c:pt idx="17397">
                        <c:v>9.0949299999999997E-15</c:v>
                      </c:pt>
                      <c:pt idx="17398">
                        <c:v>6.8832800000000001E-15</c:v>
                      </c:pt>
                      <c:pt idx="17399">
                        <c:v>6.8832800000000001E-15</c:v>
                      </c:pt>
                      <c:pt idx="17400">
                        <c:v>6.2116000000000002E-15</c:v>
                      </c:pt>
                      <c:pt idx="17401">
                        <c:v>6.2116000000000002E-15</c:v>
                      </c:pt>
                      <c:pt idx="17402">
                        <c:v>1.2070300000000001E-14</c:v>
                      </c:pt>
                      <c:pt idx="17403">
                        <c:v>1.2070300000000001E-14</c:v>
                      </c:pt>
                      <c:pt idx="17404">
                        <c:v>1.1445700000000001E-14</c:v>
                      </c:pt>
                      <c:pt idx="17405">
                        <c:v>1.1445700000000001E-14</c:v>
                      </c:pt>
                      <c:pt idx="17406">
                        <c:v>8.27329E-15</c:v>
                      </c:pt>
                      <c:pt idx="17407">
                        <c:v>8.27329E-15</c:v>
                      </c:pt>
                      <c:pt idx="17408">
                        <c:v>1.0665499999999999E-14</c:v>
                      </c:pt>
                      <c:pt idx="17409">
                        <c:v>1.0665499999999999E-14</c:v>
                      </c:pt>
                      <c:pt idx="17410">
                        <c:v>1.10516E-14</c:v>
                      </c:pt>
                      <c:pt idx="17411">
                        <c:v>1.10516E-14</c:v>
                      </c:pt>
                      <c:pt idx="17412">
                        <c:v>8.0095800000000003E-15</c:v>
                      </c:pt>
                      <c:pt idx="17413">
                        <c:v>8.0095800000000003E-15</c:v>
                      </c:pt>
                      <c:pt idx="17414">
                        <c:v>1.1708400000000001E-14</c:v>
                      </c:pt>
                      <c:pt idx="17415">
                        <c:v>1.1708400000000001E-14</c:v>
                      </c:pt>
                      <c:pt idx="17416">
                        <c:v>8.0647800000000001E-15</c:v>
                      </c:pt>
                      <c:pt idx="17417">
                        <c:v>8.0647800000000001E-15</c:v>
                      </c:pt>
                      <c:pt idx="17418">
                        <c:v>8.8566799999999994E-15</c:v>
                      </c:pt>
                      <c:pt idx="17419">
                        <c:v>8.8566799999999994E-15</c:v>
                      </c:pt>
                      <c:pt idx="17420">
                        <c:v>1.13508E-14</c:v>
                      </c:pt>
                      <c:pt idx="17421">
                        <c:v>1.13508E-14</c:v>
                      </c:pt>
                      <c:pt idx="17422">
                        <c:v>7.3047499999999994E-15</c:v>
                      </c:pt>
                      <c:pt idx="17423">
                        <c:v>7.3047499999999994E-15</c:v>
                      </c:pt>
                      <c:pt idx="17424">
                        <c:v>1.38309E-14</c:v>
                      </c:pt>
                      <c:pt idx="17425">
                        <c:v>1.38309E-14</c:v>
                      </c:pt>
                      <c:pt idx="17426">
                        <c:v>3.9648100000000001E-13</c:v>
                      </c:pt>
                      <c:pt idx="17427">
                        <c:v>3.9648100000000001E-13</c:v>
                      </c:pt>
                      <c:pt idx="17428">
                        <c:v>1.63907E-14</c:v>
                      </c:pt>
                      <c:pt idx="17429">
                        <c:v>1.63907E-14</c:v>
                      </c:pt>
                      <c:pt idx="17430">
                        <c:v>1.0097799999999999E-14</c:v>
                      </c:pt>
                      <c:pt idx="17431">
                        <c:v>1.0097799999999999E-14</c:v>
                      </c:pt>
                      <c:pt idx="17432">
                        <c:v>1.0012999999999999E-14</c:v>
                      </c:pt>
                      <c:pt idx="17433">
                        <c:v>1.0012999999999999E-14</c:v>
                      </c:pt>
                      <c:pt idx="17434">
                        <c:v>1.2348800000000001E-14</c:v>
                      </c:pt>
                      <c:pt idx="17435">
                        <c:v>1.2348800000000001E-14</c:v>
                      </c:pt>
                      <c:pt idx="17436">
                        <c:v>7.0856100000000004E-15</c:v>
                      </c:pt>
                      <c:pt idx="17437">
                        <c:v>7.0856100000000004E-15</c:v>
                      </c:pt>
                      <c:pt idx="17438">
                        <c:v>1.20541E-14</c:v>
                      </c:pt>
                      <c:pt idx="17439">
                        <c:v>1.20541E-14</c:v>
                      </c:pt>
                      <c:pt idx="17440">
                        <c:v>9.2790900000000007E-15</c:v>
                      </c:pt>
                      <c:pt idx="17441">
                        <c:v>9.2790900000000007E-15</c:v>
                      </c:pt>
                      <c:pt idx="17442">
                        <c:v>1.07896E-14</c:v>
                      </c:pt>
                      <c:pt idx="17443">
                        <c:v>1.07896E-14</c:v>
                      </c:pt>
                      <c:pt idx="17444">
                        <c:v>7.2579899999999994E-15</c:v>
                      </c:pt>
                      <c:pt idx="17445">
                        <c:v>7.2579899999999994E-15</c:v>
                      </c:pt>
                      <c:pt idx="17446">
                        <c:v>9.3294299999999998E-15</c:v>
                      </c:pt>
                      <c:pt idx="17447">
                        <c:v>9.3294299999999998E-15</c:v>
                      </c:pt>
                      <c:pt idx="17448">
                        <c:v>6.0635099999999998E-15</c:v>
                      </c:pt>
                      <c:pt idx="17449">
                        <c:v>6.0635099999999998E-15</c:v>
                      </c:pt>
                      <c:pt idx="17450">
                        <c:v>7.2277399999999994E-15</c:v>
                      </c:pt>
                      <c:pt idx="17451">
                        <c:v>7.2277399999999994E-15</c:v>
                      </c:pt>
                      <c:pt idx="17452">
                        <c:v>7.6874300000000004E-15</c:v>
                      </c:pt>
                      <c:pt idx="17453">
                        <c:v>7.6874300000000004E-15</c:v>
                      </c:pt>
                      <c:pt idx="17454">
                        <c:v>1.02156E-14</c:v>
                      </c:pt>
                      <c:pt idx="17455">
                        <c:v>1.02156E-14</c:v>
                      </c:pt>
                      <c:pt idx="17456">
                        <c:v>7.2661600000000005E-15</c:v>
                      </c:pt>
                      <c:pt idx="17457">
                        <c:v>7.2661600000000005E-15</c:v>
                      </c:pt>
                      <c:pt idx="17458">
                        <c:v>8.5036000000000004E-15</c:v>
                      </c:pt>
                      <c:pt idx="17459">
                        <c:v>8.5036000000000004E-15</c:v>
                      </c:pt>
                      <c:pt idx="17460">
                        <c:v>7.9237900000000001E-15</c:v>
                      </c:pt>
                      <c:pt idx="17461">
                        <c:v>7.9237900000000001E-15</c:v>
                      </c:pt>
                      <c:pt idx="17462">
                        <c:v>1.00652E-14</c:v>
                      </c:pt>
                      <c:pt idx="17463">
                        <c:v>1.00652E-14</c:v>
                      </c:pt>
                      <c:pt idx="17464">
                        <c:v>1.0203999999999999E-14</c:v>
                      </c:pt>
                      <c:pt idx="17465">
                        <c:v>1.0203999999999999E-14</c:v>
                      </c:pt>
                      <c:pt idx="17466">
                        <c:v>8.3450699999999997E-15</c:v>
                      </c:pt>
                      <c:pt idx="17467">
                        <c:v>8.3450699999999997E-15</c:v>
                      </c:pt>
                      <c:pt idx="17468">
                        <c:v>5.2994799999999999E-15</c:v>
                      </c:pt>
                      <c:pt idx="17469">
                        <c:v>5.2994799999999999E-15</c:v>
                      </c:pt>
                      <c:pt idx="17470">
                        <c:v>9.2336599999999995E-15</c:v>
                      </c:pt>
                      <c:pt idx="17471">
                        <c:v>9.2336599999999995E-15</c:v>
                      </c:pt>
                      <c:pt idx="17472">
                        <c:v>1.48139E-14</c:v>
                      </c:pt>
                      <c:pt idx="17473">
                        <c:v>1.48139E-14</c:v>
                      </c:pt>
                      <c:pt idx="17474">
                        <c:v>6.6734699999999999E-15</c:v>
                      </c:pt>
                      <c:pt idx="17475">
                        <c:v>6.6734699999999999E-15</c:v>
                      </c:pt>
                      <c:pt idx="17476">
                        <c:v>1.25309E-14</c:v>
                      </c:pt>
                      <c:pt idx="17477">
                        <c:v>1.25309E-14</c:v>
                      </c:pt>
                      <c:pt idx="17478">
                        <c:v>6.5049800000000002E-15</c:v>
                      </c:pt>
                      <c:pt idx="17479">
                        <c:v>6.5049800000000002E-15</c:v>
                      </c:pt>
                      <c:pt idx="17480">
                        <c:v>1.33766E-14</c:v>
                      </c:pt>
                      <c:pt idx="17481">
                        <c:v>1.33766E-14</c:v>
                      </c:pt>
                      <c:pt idx="17482">
                        <c:v>8.87401E-15</c:v>
                      </c:pt>
                      <c:pt idx="17483">
                        <c:v>8.87401E-15</c:v>
                      </c:pt>
                      <c:pt idx="17484">
                        <c:v>8.2943100000000005E-15</c:v>
                      </c:pt>
                      <c:pt idx="17485">
                        <c:v>8.2943100000000005E-15</c:v>
                      </c:pt>
                      <c:pt idx="17486">
                        <c:v>8.3053600000000005E-15</c:v>
                      </c:pt>
                      <c:pt idx="17487">
                        <c:v>8.3053600000000005E-15</c:v>
                      </c:pt>
                      <c:pt idx="17488">
                        <c:v>8.6530100000000006E-15</c:v>
                      </c:pt>
                      <c:pt idx="17489">
                        <c:v>8.6530100000000006E-15</c:v>
                      </c:pt>
                      <c:pt idx="17490">
                        <c:v>8.9535E-15</c:v>
                      </c:pt>
                      <c:pt idx="17491">
                        <c:v>8.9535E-15</c:v>
                      </c:pt>
                      <c:pt idx="17492">
                        <c:v>8.4863200000000002E-15</c:v>
                      </c:pt>
                      <c:pt idx="17493">
                        <c:v>8.4863200000000002E-15</c:v>
                      </c:pt>
                      <c:pt idx="17494">
                        <c:v>9.5417200000000008E-15</c:v>
                      </c:pt>
                      <c:pt idx="17495">
                        <c:v>9.5417200000000008E-15</c:v>
                      </c:pt>
                      <c:pt idx="17496">
                        <c:v>1.0279599999999999E-14</c:v>
                      </c:pt>
                      <c:pt idx="17497">
                        <c:v>1.0279599999999999E-14</c:v>
                      </c:pt>
                      <c:pt idx="17498">
                        <c:v>1.1456E-14</c:v>
                      </c:pt>
                      <c:pt idx="17499">
                        <c:v>1.1456E-14</c:v>
                      </c:pt>
                      <c:pt idx="17500">
                        <c:v>1.1236200000000001E-14</c:v>
                      </c:pt>
                      <c:pt idx="17501">
                        <c:v>1.1236200000000001E-14</c:v>
                      </c:pt>
                      <c:pt idx="17502">
                        <c:v>1.0713700000000001E-14</c:v>
                      </c:pt>
                      <c:pt idx="17503">
                        <c:v>1.0713700000000001E-14</c:v>
                      </c:pt>
                      <c:pt idx="17504">
                        <c:v>9.6414599999999995E-15</c:v>
                      </c:pt>
                      <c:pt idx="17505">
                        <c:v>9.6414599999999995E-15</c:v>
                      </c:pt>
                      <c:pt idx="17506">
                        <c:v>7.8302500000000006E-15</c:v>
                      </c:pt>
                      <c:pt idx="17507">
                        <c:v>7.8302500000000006E-15</c:v>
                      </c:pt>
                      <c:pt idx="17508">
                        <c:v>8.2586399999999996E-15</c:v>
                      </c:pt>
                      <c:pt idx="17509">
                        <c:v>8.2586399999999996E-15</c:v>
                      </c:pt>
                      <c:pt idx="17510">
                        <c:v>1.0917100000000001E-14</c:v>
                      </c:pt>
                      <c:pt idx="17511">
                        <c:v>1.0917100000000001E-14</c:v>
                      </c:pt>
                      <c:pt idx="17512">
                        <c:v>7.7382499999999999E-15</c:v>
                      </c:pt>
                      <c:pt idx="17513">
                        <c:v>7.7382499999999999E-15</c:v>
                      </c:pt>
                      <c:pt idx="17514">
                        <c:v>8.3634299999999995E-15</c:v>
                      </c:pt>
                      <c:pt idx="17515">
                        <c:v>8.3634299999999995E-15</c:v>
                      </c:pt>
                      <c:pt idx="17516">
                        <c:v>1.0093399999999999E-14</c:v>
                      </c:pt>
                      <c:pt idx="17517">
                        <c:v>1.0093399999999999E-14</c:v>
                      </c:pt>
                      <c:pt idx="17518">
                        <c:v>2.4148199999999999E-13</c:v>
                      </c:pt>
                      <c:pt idx="17519">
                        <c:v>2.4148199999999999E-13</c:v>
                      </c:pt>
                      <c:pt idx="17520">
                        <c:v>1.32673E-14</c:v>
                      </c:pt>
                      <c:pt idx="17521">
                        <c:v>1.32673E-14</c:v>
                      </c:pt>
                      <c:pt idx="17522">
                        <c:v>8.5862100000000003E-15</c:v>
                      </c:pt>
                      <c:pt idx="17523">
                        <c:v>8.5862100000000003E-15</c:v>
                      </c:pt>
                      <c:pt idx="17524">
                        <c:v>1.236E-14</c:v>
                      </c:pt>
                      <c:pt idx="17525">
                        <c:v>1.236E-14</c:v>
                      </c:pt>
                      <c:pt idx="17526">
                        <c:v>7.42545E-15</c:v>
                      </c:pt>
                      <c:pt idx="17527">
                        <c:v>7.42545E-15</c:v>
                      </c:pt>
                      <c:pt idx="17528">
                        <c:v>7.4930599999999995E-15</c:v>
                      </c:pt>
                      <c:pt idx="17529">
                        <c:v>7.4930599999999995E-15</c:v>
                      </c:pt>
                      <c:pt idx="17530">
                        <c:v>7.6112700000000003E-15</c:v>
                      </c:pt>
                      <c:pt idx="17531">
                        <c:v>7.6112700000000003E-15</c:v>
                      </c:pt>
                      <c:pt idx="17532">
                        <c:v>7.7441499999999994E-15</c:v>
                      </c:pt>
                      <c:pt idx="17533">
                        <c:v>7.7441499999999994E-15</c:v>
                      </c:pt>
                      <c:pt idx="17534">
                        <c:v>8.9489500000000004E-15</c:v>
                      </c:pt>
                      <c:pt idx="17535">
                        <c:v>8.9489500000000004E-15</c:v>
                      </c:pt>
                      <c:pt idx="17536">
                        <c:v>9.6900699999999993E-15</c:v>
                      </c:pt>
                      <c:pt idx="17537">
                        <c:v>9.6900699999999993E-15</c:v>
                      </c:pt>
                      <c:pt idx="17538">
                        <c:v>8.3530699999999999E-15</c:v>
                      </c:pt>
                      <c:pt idx="17539">
                        <c:v>8.3530699999999999E-15</c:v>
                      </c:pt>
                      <c:pt idx="17540">
                        <c:v>1.306E-14</c:v>
                      </c:pt>
                      <c:pt idx="17541">
                        <c:v>1.306E-14</c:v>
                      </c:pt>
                      <c:pt idx="17542">
                        <c:v>1.1866099999999999E-14</c:v>
                      </c:pt>
                      <c:pt idx="17543">
                        <c:v>1.1866099999999999E-14</c:v>
                      </c:pt>
                      <c:pt idx="17544">
                        <c:v>1.08769E-14</c:v>
                      </c:pt>
                      <c:pt idx="17545">
                        <c:v>1.08769E-14</c:v>
                      </c:pt>
                      <c:pt idx="17546">
                        <c:v>1.0290800000000001E-14</c:v>
                      </c:pt>
                      <c:pt idx="17547">
                        <c:v>1.0290800000000001E-14</c:v>
                      </c:pt>
                      <c:pt idx="17548">
                        <c:v>8.6192699999999993E-15</c:v>
                      </c:pt>
                      <c:pt idx="17549">
                        <c:v>8.6192699999999993E-15</c:v>
                      </c:pt>
                      <c:pt idx="17550">
                        <c:v>9.6170500000000003E-15</c:v>
                      </c:pt>
                      <c:pt idx="17551">
                        <c:v>9.6170500000000003E-15</c:v>
                      </c:pt>
                      <c:pt idx="17552">
                        <c:v>9.95657E-15</c:v>
                      </c:pt>
                      <c:pt idx="17553">
                        <c:v>9.95657E-15</c:v>
                      </c:pt>
                      <c:pt idx="17554">
                        <c:v>1.13204E-14</c:v>
                      </c:pt>
                      <c:pt idx="17555">
                        <c:v>1.13204E-14</c:v>
                      </c:pt>
                      <c:pt idx="17556">
                        <c:v>1.2221200000000001E-14</c:v>
                      </c:pt>
                      <c:pt idx="17557">
                        <c:v>1.2221200000000001E-14</c:v>
                      </c:pt>
                      <c:pt idx="17558">
                        <c:v>1.0365E-14</c:v>
                      </c:pt>
                      <c:pt idx="17559">
                        <c:v>1.0365E-14</c:v>
                      </c:pt>
                      <c:pt idx="17560">
                        <c:v>7.0939700000000004E-15</c:v>
                      </c:pt>
                      <c:pt idx="17561">
                        <c:v>7.0939700000000004E-15</c:v>
                      </c:pt>
                      <c:pt idx="17562">
                        <c:v>1.6359900000000001E-14</c:v>
                      </c:pt>
                      <c:pt idx="17563">
                        <c:v>1.6359900000000001E-14</c:v>
                      </c:pt>
                      <c:pt idx="17564">
                        <c:v>8.0677799999999995E-15</c:v>
                      </c:pt>
                      <c:pt idx="17565">
                        <c:v>8.0677799999999995E-15</c:v>
                      </c:pt>
                      <c:pt idx="17566">
                        <c:v>7.8079500000000002E-15</c:v>
                      </c:pt>
                      <c:pt idx="17567">
                        <c:v>7.8079500000000002E-15</c:v>
                      </c:pt>
                      <c:pt idx="17568">
                        <c:v>1.1442300000000001E-14</c:v>
                      </c:pt>
                      <c:pt idx="17569">
                        <c:v>1.1442300000000001E-14</c:v>
                      </c:pt>
                      <c:pt idx="17570">
                        <c:v>8.2482899999999998E-15</c:v>
                      </c:pt>
                      <c:pt idx="17571">
                        <c:v>8.2482899999999998E-15</c:v>
                      </c:pt>
                      <c:pt idx="17572">
                        <c:v>8.7029399999999994E-15</c:v>
                      </c:pt>
                      <c:pt idx="17573">
                        <c:v>8.7029399999999994E-15</c:v>
                      </c:pt>
                      <c:pt idx="17574">
                        <c:v>1.11027E-14</c:v>
                      </c:pt>
                      <c:pt idx="17575">
                        <c:v>1.11027E-14</c:v>
                      </c:pt>
                      <c:pt idx="17576">
                        <c:v>9.0631600000000003E-15</c:v>
                      </c:pt>
                      <c:pt idx="17577">
                        <c:v>9.0631600000000003E-15</c:v>
                      </c:pt>
                      <c:pt idx="17578">
                        <c:v>1.5769900000000001E-14</c:v>
                      </c:pt>
                      <c:pt idx="17579">
                        <c:v>1.5769900000000001E-14</c:v>
                      </c:pt>
                      <c:pt idx="17580">
                        <c:v>7.2057400000000002E-15</c:v>
                      </c:pt>
                      <c:pt idx="17581">
                        <c:v>7.2057400000000002E-15</c:v>
                      </c:pt>
                      <c:pt idx="17582">
                        <c:v>8.1930999999999998E-15</c:v>
                      </c:pt>
                      <c:pt idx="17583">
                        <c:v>8.1930999999999998E-15</c:v>
                      </c:pt>
                      <c:pt idx="17584">
                        <c:v>8.3587200000000003E-15</c:v>
                      </c:pt>
                      <c:pt idx="17585">
                        <c:v>8.3587200000000003E-15</c:v>
                      </c:pt>
                      <c:pt idx="17586">
                        <c:v>7.7899699999999998E-15</c:v>
                      </c:pt>
                      <c:pt idx="17587">
                        <c:v>7.7899699999999998E-15</c:v>
                      </c:pt>
                      <c:pt idx="17588">
                        <c:v>1.24616E-14</c:v>
                      </c:pt>
                      <c:pt idx="17589">
                        <c:v>1.24616E-14</c:v>
                      </c:pt>
                      <c:pt idx="17590">
                        <c:v>5.59615E-15</c:v>
                      </c:pt>
                      <c:pt idx="17591">
                        <c:v>5.59615E-15</c:v>
                      </c:pt>
                      <c:pt idx="17592">
                        <c:v>1.03811E-14</c:v>
                      </c:pt>
                      <c:pt idx="17593">
                        <c:v>1.03811E-14</c:v>
                      </c:pt>
                      <c:pt idx="17594">
                        <c:v>1.1335600000000001E-14</c:v>
                      </c:pt>
                      <c:pt idx="17595">
                        <c:v>1.1335600000000001E-14</c:v>
                      </c:pt>
                      <c:pt idx="17596">
                        <c:v>6.86596E-15</c:v>
                      </c:pt>
                      <c:pt idx="17597">
                        <c:v>6.86596E-15</c:v>
                      </c:pt>
                      <c:pt idx="17598">
                        <c:v>6.3283399999999998E-15</c:v>
                      </c:pt>
                      <c:pt idx="17599">
                        <c:v>6.3283399999999998E-15</c:v>
                      </c:pt>
                      <c:pt idx="17600">
                        <c:v>7.7098799999999996E-14</c:v>
                      </c:pt>
                      <c:pt idx="17601">
                        <c:v>7.7098799999999996E-14</c:v>
                      </c:pt>
                      <c:pt idx="17602">
                        <c:v>2.17912E-13</c:v>
                      </c:pt>
                      <c:pt idx="17603">
                        <c:v>2.17912E-13</c:v>
                      </c:pt>
                      <c:pt idx="17604">
                        <c:v>1.2257900000000001E-14</c:v>
                      </c:pt>
                      <c:pt idx="17605">
                        <c:v>1.2257900000000001E-14</c:v>
                      </c:pt>
                      <c:pt idx="17606">
                        <c:v>4.5522999999999997E-13</c:v>
                      </c:pt>
                      <c:pt idx="17607">
                        <c:v>4.5522999999999997E-13</c:v>
                      </c:pt>
                      <c:pt idx="17608">
                        <c:v>1.0041899999999999E-14</c:v>
                      </c:pt>
                      <c:pt idx="17609">
                        <c:v>1.0041899999999999E-14</c:v>
                      </c:pt>
                      <c:pt idx="17610">
                        <c:v>8.4486200000000004E-15</c:v>
                      </c:pt>
                      <c:pt idx="17611">
                        <c:v>8.4486200000000004E-15</c:v>
                      </c:pt>
                      <c:pt idx="17612">
                        <c:v>1.25195E-14</c:v>
                      </c:pt>
                      <c:pt idx="17613">
                        <c:v>1.25195E-14</c:v>
                      </c:pt>
                      <c:pt idx="17614">
                        <c:v>7.9444500000000007E-15</c:v>
                      </c:pt>
                      <c:pt idx="17615">
                        <c:v>7.9444500000000007E-15</c:v>
                      </c:pt>
                      <c:pt idx="17616">
                        <c:v>1.0123E-14</c:v>
                      </c:pt>
                      <c:pt idx="17617">
                        <c:v>1.0123E-14</c:v>
                      </c:pt>
                      <c:pt idx="17618">
                        <c:v>8.8883700000000005E-15</c:v>
                      </c:pt>
                      <c:pt idx="17619">
                        <c:v>8.8883700000000005E-15</c:v>
                      </c:pt>
                      <c:pt idx="17620">
                        <c:v>1.4612400000000001E-14</c:v>
                      </c:pt>
                      <c:pt idx="17621">
                        <c:v>1.4612400000000001E-14</c:v>
                      </c:pt>
                      <c:pt idx="17622">
                        <c:v>1.0017099999999999E-14</c:v>
                      </c:pt>
                      <c:pt idx="17623">
                        <c:v>1.0017099999999999E-14</c:v>
                      </c:pt>
                      <c:pt idx="17624">
                        <c:v>1.27671E-14</c:v>
                      </c:pt>
                      <c:pt idx="17625">
                        <c:v>1.27671E-14</c:v>
                      </c:pt>
                      <c:pt idx="17626">
                        <c:v>7.0086199999999999E-15</c:v>
                      </c:pt>
                      <c:pt idx="17627">
                        <c:v>7.0086199999999999E-15</c:v>
                      </c:pt>
                      <c:pt idx="17628">
                        <c:v>1.04904E-14</c:v>
                      </c:pt>
                      <c:pt idx="17629">
                        <c:v>1.04904E-14</c:v>
                      </c:pt>
                      <c:pt idx="17630">
                        <c:v>1.21995E-14</c:v>
                      </c:pt>
                      <c:pt idx="17631">
                        <c:v>1.21995E-14</c:v>
                      </c:pt>
                      <c:pt idx="17632">
                        <c:v>1.0058700000000001E-14</c:v>
                      </c:pt>
                      <c:pt idx="17633">
                        <c:v>1.0058700000000001E-14</c:v>
                      </c:pt>
                      <c:pt idx="17634">
                        <c:v>1.31062E-14</c:v>
                      </c:pt>
                      <c:pt idx="17635">
                        <c:v>1.31062E-14</c:v>
                      </c:pt>
                      <c:pt idx="17636">
                        <c:v>8.4047399999999994E-15</c:v>
                      </c:pt>
                      <c:pt idx="17637">
                        <c:v>8.4047399999999994E-15</c:v>
                      </c:pt>
                      <c:pt idx="17638">
                        <c:v>8.6757099999999999E-15</c:v>
                      </c:pt>
                      <c:pt idx="17639">
                        <c:v>8.6757099999999999E-15</c:v>
                      </c:pt>
                      <c:pt idx="17640">
                        <c:v>9.5302799999999999E-15</c:v>
                      </c:pt>
                      <c:pt idx="17641">
                        <c:v>9.5302799999999999E-15</c:v>
                      </c:pt>
                      <c:pt idx="17642">
                        <c:v>9.0265300000000004E-15</c:v>
                      </c:pt>
                      <c:pt idx="17643">
                        <c:v>9.0265300000000004E-15</c:v>
                      </c:pt>
                      <c:pt idx="17644">
                        <c:v>5.1083100000000004E-15</c:v>
                      </c:pt>
                      <c:pt idx="17645">
                        <c:v>5.1083100000000004E-15</c:v>
                      </c:pt>
                      <c:pt idx="17646">
                        <c:v>8.36362E-15</c:v>
                      </c:pt>
                      <c:pt idx="17647">
                        <c:v>8.36362E-15</c:v>
                      </c:pt>
                      <c:pt idx="17648">
                        <c:v>1.4996199999999999E-14</c:v>
                      </c:pt>
                      <c:pt idx="17649">
                        <c:v>1.4996199999999999E-14</c:v>
                      </c:pt>
                      <c:pt idx="17650">
                        <c:v>4.6059599999999996E-15</c:v>
                      </c:pt>
                      <c:pt idx="17651">
                        <c:v>4.6059599999999996E-15</c:v>
                      </c:pt>
                      <c:pt idx="17652">
                        <c:v>5.0809899999999998E-15</c:v>
                      </c:pt>
                      <c:pt idx="17653">
                        <c:v>5.0809899999999998E-15</c:v>
                      </c:pt>
                      <c:pt idx="17654">
                        <c:v>9.1461599999999995E-15</c:v>
                      </c:pt>
                      <c:pt idx="17655">
                        <c:v>9.1461599999999995E-15</c:v>
                      </c:pt>
                      <c:pt idx="17656">
                        <c:v>1.0557900000000001E-14</c:v>
                      </c:pt>
                      <c:pt idx="17657">
                        <c:v>1.0557900000000001E-14</c:v>
                      </c:pt>
                      <c:pt idx="17658">
                        <c:v>1.1001399999999999E-14</c:v>
                      </c:pt>
                      <c:pt idx="17659">
                        <c:v>1.1001399999999999E-14</c:v>
                      </c:pt>
                      <c:pt idx="17660">
                        <c:v>8.7644600000000004E-15</c:v>
                      </c:pt>
                      <c:pt idx="17661">
                        <c:v>8.7644600000000004E-15</c:v>
                      </c:pt>
                      <c:pt idx="17662">
                        <c:v>1.4015500000000001E-14</c:v>
                      </c:pt>
                      <c:pt idx="17663">
                        <c:v>1.4015500000000001E-14</c:v>
                      </c:pt>
                      <c:pt idx="17664">
                        <c:v>9.6476099999999998E-15</c:v>
                      </c:pt>
                      <c:pt idx="17665">
                        <c:v>9.6476099999999998E-15</c:v>
                      </c:pt>
                      <c:pt idx="17666">
                        <c:v>7.6498700000000006E-15</c:v>
                      </c:pt>
                      <c:pt idx="17667">
                        <c:v>7.6498700000000006E-15</c:v>
                      </c:pt>
                      <c:pt idx="17668">
                        <c:v>5.3010099999999997E-15</c:v>
                      </c:pt>
                      <c:pt idx="17669">
                        <c:v>5.3010099999999997E-15</c:v>
                      </c:pt>
                      <c:pt idx="17670">
                        <c:v>9.6607999999999995E-15</c:v>
                      </c:pt>
                      <c:pt idx="17671">
                        <c:v>9.6607999999999995E-15</c:v>
                      </c:pt>
                      <c:pt idx="17672">
                        <c:v>6.5849700000000002E-15</c:v>
                      </c:pt>
                      <c:pt idx="17673">
                        <c:v>6.5849700000000002E-15</c:v>
                      </c:pt>
                      <c:pt idx="17674">
                        <c:v>1.1206300000000001E-14</c:v>
                      </c:pt>
                      <c:pt idx="17675">
                        <c:v>1.1206300000000001E-14</c:v>
                      </c:pt>
                      <c:pt idx="17676">
                        <c:v>1.0238999999999999E-14</c:v>
                      </c:pt>
                      <c:pt idx="17677">
                        <c:v>1.0238999999999999E-14</c:v>
                      </c:pt>
                      <c:pt idx="17678">
                        <c:v>1.03896E-14</c:v>
                      </c:pt>
                      <c:pt idx="17679">
                        <c:v>1.03896E-14</c:v>
                      </c:pt>
                      <c:pt idx="17680">
                        <c:v>1.4580599999999999E-14</c:v>
                      </c:pt>
                      <c:pt idx="17681">
                        <c:v>1.4580599999999999E-14</c:v>
                      </c:pt>
                      <c:pt idx="17682">
                        <c:v>6.0043300000000003E-15</c:v>
                      </c:pt>
                      <c:pt idx="17683">
                        <c:v>6.0043300000000003E-15</c:v>
                      </c:pt>
                      <c:pt idx="17684">
                        <c:v>6.7927799999999999E-15</c:v>
                      </c:pt>
                      <c:pt idx="17685">
                        <c:v>6.7927799999999999E-15</c:v>
                      </c:pt>
                      <c:pt idx="17686">
                        <c:v>1.0904399999999999E-14</c:v>
                      </c:pt>
                      <c:pt idx="17687">
                        <c:v>1.0904399999999999E-14</c:v>
                      </c:pt>
                      <c:pt idx="17688">
                        <c:v>1.02105E-14</c:v>
                      </c:pt>
                      <c:pt idx="17689">
                        <c:v>1.02105E-14</c:v>
                      </c:pt>
                      <c:pt idx="17690">
                        <c:v>7.8705499999999993E-15</c:v>
                      </c:pt>
                      <c:pt idx="17691">
                        <c:v>7.8705499999999993E-15</c:v>
                      </c:pt>
                      <c:pt idx="17692">
                        <c:v>5.6646299999999999E-15</c:v>
                      </c:pt>
                      <c:pt idx="17693">
                        <c:v>5.6646299999999999E-15</c:v>
                      </c:pt>
                      <c:pt idx="17694">
                        <c:v>8.1682700000000005E-15</c:v>
                      </c:pt>
                      <c:pt idx="17695">
                        <c:v>8.1682700000000005E-15</c:v>
                      </c:pt>
                      <c:pt idx="17696">
                        <c:v>1.1662899999999999E-14</c:v>
                      </c:pt>
                      <c:pt idx="17697">
                        <c:v>1.1662899999999999E-14</c:v>
                      </c:pt>
                      <c:pt idx="17698">
                        <c:v>9.6793499999999998E-15</c:v>
                      </c:pt>
                      <c:pt idx="17699">
                        <c:v>9.6793499999999998E-15</c:v>
                      </c:pt>
                      <c:pt idx="17700">
                        <c:v>9.9039200000000002E-15</c:v>
                      </c:pt>
                      <c:pt idx="17701">
                        <c:v>9.9039200000000002E-15</c:v>
                      </c:pt>
                      <c:pt idx="17702">
                        <c:v>1.01434E-14</c:v>
                      </c:pt>
                      <c:pt idx="17703">
                        <c:v>1.01434E-14</c:v>
                      </c:pt>
                      <c:pt idx="17704">
                        <c:v>7.3933599999999999E-15</c:v>
                      </c:pt>
                      <c:pt idx="17705">
                        <c:v>7.3933599999999999E-15</c:v>
                      </c:pt>
                      <c:pt idx="17706">
                        <c:v>9.0094099999999998E-15</c:v>
                      </c:pt>
                      <c:pt idx="17707">
                        <c:v>9.0094099999999998E-15</c:v>
                      </c:pt>
                      <c:pt idx="17708">
                        <c:v>1.1972299999999999E-14</c:v>
                      </c:pt>
                      <c:pt idx="17709">
                        <c:v>1.1972299999999999E-14</c:v>
                      </c:pt>
                      <c:pt idx="17710">
                        <c:v>1.0843E-14</c:v>
                      </c:pt>
                      <c:pt idx="17711">
                        <c:v>1.0843E-14</c:v>
                      </c:pt>
                      <c:pt idx="17712">
                        <c:v>6.6916899999999997E-15</c:v>
                      </c:pt>
                      <c:pt idx="17713">
                        <c:v>6.6916899999999997E-15</c:v>
                      </c:pt>
                      <c:pt idx="17714">
                        <c:v>9.0414900000000001E-15</c:v>
                      </c:pt>
                      <c:pt idx="17715">
                        <c:v>9.0414900000000001E-15</c:v>
                      </c:pt>
                      <c:pt idx="17716">
                        <c:v>6.4566399999999999E-15</c:v>
                      </c:pt>
                      <c:pt idx="17717">
                        <c:v>6.4566399999999999E-15</c:v>
                      </c:pt>
                      <c:pt idx="17718">
                        <c:v>7.8482099999999998E-15</c:v>
                      </c:pt>
                      <c:pt idx="17719">
                        <c:v>7.8482099999999998E-15</c:v>
                      </c:pt>
                      <c:pt idx="17720">
                        <c:v>9.5322400000000004E-15</c:v>
                      </c:pt>
                      <c:pt idx="17721">
                        <c:v>9.5322400000000004E-15</c:v>
                      </c:pt>
                      <c:pt idx="17722">
                        <c:v>7.1943300000000003E-15</c:v>
                      </c:pt>
                      <c:pt idx="17723">
                        <c:v>7.1943300000000003E-15</c:v>
                      </c:pt>
                      <c:pt idx="17724">
                        <c:v>8.7336699999999998E-15</c:v>
                      </c:pt>
                      <c:pt idx="17725">
                        <c:v>8.7336699999999998E-15</c:v>
                      </c:pt>
                      <c:pt idx="17726">
                        <c:v>7.9215399999999997E-15</c:v>
                      </c:pt>
                      <c:pt idx="17727">
                        <c:v>7.9215399999999997E-15</c:v>
                      </c:pt>
                      <c:pt idx="17728">
                        <c:v>9.8609100000000003E-15</c:v>
                      </c:pt>
                      <c:pt idx="17729">
                        <c:v>9.8609100000000003E-15</c:v>
                      </c:pt>
                      <c:pt idx="17730">
                        <c:v>7.7868200000000006E-15</c:v>
                      </c:pt>
                      <c:pt idx="17731">
                        <c:v>7.7868200000000006E-15</c:v>
                      </c:pt>
                      <c:pt idx="17732">
                        <c:v>9.7481499999999997E-15</c:v>
                      </c:pt>
                      <c:pt idx="17733">
                        <c:v>9.7481499999999997E-15</c:v>
                      </c:pt>
                      <c:pt idx="17734">
                        <c:v>7.2286100000000005E-15</c:v>
                      </c:pt>
                      <c:pt idx="17735">
                        <c:v>7.2286100000000005E-15</c:v>
                      </c:pt>
                      <c:pt idx="17736">
                        <c:v>7.5116199999999996E-15</c:v>
                      </c:pt>
                      <c:pt idx="17737">
                        <c:v>7.5116199999999996E-15</c:v>
                      </c:pt>
                      <c:pt idx="17738">
                        <c:v>1.10375E-14</c:v>
                      </c:pt>
                      <c:pt idx="17739">
                        <c:v>1.10375E-14</c:v>
                      </c:pt>
                      <c:pt idx="17740">
                        <c:v>4.7201899999999997E-13</c:v>
                      </c:pt>
                      <c:pt idx="17741">
                        <c:v>4.7201899999999997E-13</c:v>
                      </c:pt>
                      <c:pt idx="17742">
                        <c:v>7.3375000000000006E-15</c:v>
                      </c:pt>
                      <c:pt idx="17743">
                        <c:v>7.3375000000000006E-15</c:v>
                      </c:pt>
                      <c:pt idx="17744">
                        <c:v>7.2318600000000007E-15</c:v>
                      </c:pt>
                      <c:pt idx="17745">
                        <c:v>7.2318600000000007E-15</c:v>
                      </c:pt>
                      <c:pt idx="17746">
                        <c:v>8.6835600000000002E-15</c:v>
                      </c:pt>
                      <c:pt idx="17747">
                        <c:v>8.6835600000000002E-15</c:v>
                      </c:pt>
                      <c:pt idx="17748">
                        <c:v>1.04853E-14</c:v>
                      </c:pt>
                      <c:pt idx="17749">
                        <c:v>1.04853E-14</c:v>
                      </c:pt>
                      <c:pt idx="17750">
                        <c:v>6.6759000000000003E-15</c:v>
                      </c:pt>
                      <c:pt idx="17751">
                        <c:v>6.6759000000000003E-15</c:v>
                      </c:pt>
                      <c:pt idx="17752">
                        <c:v>1.0307100000000001E-14</c:v>
                      </c:pt>
                      <c:pt idx="17753">
                        <c:v>1.0307100000000001E-14</c:v>
                      </c:pt>
                      <c:pt idx="17754">
                        <c:v>7.3295600000000007E-15</c:v>
                      </c:pt>
                      <c:pt idx="17755">
                        <c:v>7.3295600000000007E-15</c:v>
                      </c:pt>
                      <c:pt idx="17756">
                        <c:v>7.1212800000000004E-15</c:v>
                      </c:pt>
                      <c:pt idx="17757">
                        <c:v>7.1212800000000004E-15</c:v>
                      </c:pt>
                      <c:pt idx="17758">
                        <c:v>8.2025199999999998E-15</c:v>
                      </c:pt>
                      <c:pt idx="17759">
                        <c:v>8.2025199999999998E-15</c:v>
                      </c:pt>
                      <c:pt idx="17760">
                        <c:v>7.5567599999999994E-15</c:v>
                      </c:pt>
                      <c:pt idx="17761">
                        <c:v>7.5567599999999994E-15</c:v>
                      </c:pt>
                      <c:pt idx="17762">
                        <c:v>1.5059799999999999E-14</c:v>
                      </c:pt>
                      <c:pt idx="17763">
                        <c:v>1.5059799999999999E-14</c:v>
                      </c:pt>
                      <c:pt idx="17764">
                        <c:v>1.8511399999999999E-13</c:v>
                      </c:pt>
                      <c:pt idx="17765">
                        <c:v>1.8511399999999999E-13</c:v>
                      </c:pt>
                      <c:pt idx="17766">
                        <c:v>3.2505299999999999E-12</c:v>
                      </c:pt>
                      <c:pt idx="17767">
                        <c:v>3.2505299999999999E-12</c:v>
                      </c:pt>
                      <c:pt idx="17768">
                        <c:v>1.18514E-14</c:v>
                      </c:pt>
                      <c:pt idx="17769">
                        <c:v>1.18514E-14</c:v>
                      </c:pt>
                      <c:pt idx="17770">
                        <c:v>6.0923400000000006E-11</c:v>
                      </c:pt>
                      <c:pt idx="17771">
                        <c:v>6.0923400000000006E-11</c:v>
                      </c:pt>
                      <c:pt idx="17772">
                        <c:v>1.72416E-14</c:v>
                      </c:pt>
                      <c:pt idx="17773">
                        <c:v>1.72416E-14</c:v>
                      </c:pt>
                      <c:pt idx="17774">
                        <c:v>1.34146E-14</c:v>
                      </c:pt>
                      <c:pt idx="17775">
                        <c:v>1.34146E-14</c:v>
                      </c:pt>
                      <c:pt idx="17776">
                        <c:v>9.3743100000000007E-15</c:v>
                      </c:pt>
                      <c:pt idx="17777">
                        <c:v>9.3743100000000007E-15</c:v>
                      </c:pt>
                      <c:pt idx="17778">
                        <c:v>8.3007700000000002E-15</c:v>
                      </c:pt>
                      <c:pt idx="17779">
                        <c:v>8.3007700000000002E-15</c:v>
                      </c:pt>
                      <c:pt idx="17780">
                        <c:v>1.3016099999999999E-14</c:v>
                      </c:pt>
                      <c:pt idx="17781">
                        <c:v>1.3016099999999999E-14</c:v>
                      </c:pt>
                      <c:pt idx="17782">
                        <c:v>1.11203E-14</c:v>
                      </c:pt>
                      <c:pt idx="17783">
                        <c:v>1.11203E-14</c:v>
                      </c:pt>
                      <c:pt idx="17784">
                        <c:v>1.9909099999999998E-14</c:v>
                      </c:pt>
                      <c:pt idx="17785">
                        <c:v>1.9909099999999998E-14</c:v>
                      </c:pt>
                      <c:pt idx="17786">
                        <c:v>2.6483700000000001E-14</c:v>
                      </c:pt>
                      <c:pt idx="17787">
                        <c:v>2.6483700000000001E-14</c:v>
                      </c:pt>
                      <c:pt idx="17788">
                        <c:v>1.2387399999999999E-14</c:v>
                      </c:pt>
                      <c:pt idx="17789">
                        <c:v>1.2387399999999999E-14</c:v>
                      </c:pt>
                      <c:pt idx="17790">
                        <c:v>1.5619000000000001E-14</c:v>
                      </c:pt>
                      <c:pt idx="17791">
                        <c:v>1.5619000000000001E-14</c:v>
                      </c:pt>
                      <c:pt idx="17792">
                        <c:v>1.65844E-14</c:v>
                      </c:pt>
                      <c:pt idx="17793">
                        <c:v>1.65844E-14</c:v>
                      </c:pt>
                      <c:pt idx="17794">
                        <c:v>6.2299800000000003E-15</c:v>
                      </c:pt>
                      <c:pt idx="17795">
                        <c:v>6.2299800000000003E-15</c:v>
                      </c:pt>
                      <c:pt idx="17796">
                        <c:v>4.9770000000000002E-15</c:v>
                      </c:pt>
                      <c:pt idx="17797">
                        <c:v>4.9770000000000002E-15</c:v>
                      </c:pt>
                      <c:pt idx="17798">
                        <c:v>1.13663E-14</c:v>
                      </c:pt>
                      <c:pt idx="17799">
                        <c:v>1.13663E-14</c:v>
                      </c:pt>
                      <c:pt idx="17800">
                        <c:v>6.0243999999999998E-15</c:v>
                      </c:pt>
                      <c:pt idx="17801">
                        <c:v>6.0243999999999998E-15</c:v>
                      </c:pt>
                      <c:pt idx="17802">
                        <c:v>7.3236900000000005E-15</c:v>
                      </c:pt>
                      <c:pt idx="17803">
                        <c:v>7.3236900000000005E-15</c:v>
                      </c:pt>
                      <c:pt idx="17804">
                        <c:v>5.2767200000000003E-15</c:v>
                      </c:pt>
                      <c:pt idx="17805">
                        <c:v>5.2767200000000003E-15</c:v>
                      </c:pt>
                      <c:pt idx="17806">
                        <c:v>6.9206299999999998E-15</c:v>
                      </c:pt>
                      <c:pt idx="17807">
                        <c:v>6.9206299999999998E-15</c:v>
                      </c:pt>
                      <c:pt idx="17808">
                        <c:v>5.4841000000000001E-15</c:v>
                      </c:pt>
                      <c:pt idx="17809">
                        <c:v>5.4841000000000001E-15</c:v>
                      </c:pt>
                      <c:pt idx="17810">
                        <c:v>7.3397700000000005E-15</c:v>
                      </c:pt>
                      <c:pt idx="17811">
                        <c:v>7.3397700000000005E-15</c:v>
                      </c:pt>
                      <c:pt idx="17812">
                        <c:v>5.35856E-15</c:v>
                      </c:pt>
                      <c:pt idx="17813">
                        <c:v>5.35856E-15</c:v>
                      </c:pt>
                      <c:pt idx="17814">
                        <c:v>7.2445700000000001E-15</c:v>
                      </c:pt>
                      <c:pt idx="17815">
                        <c:v>7.2445700000000001E-15</c:v>
                      </c:pt>
                      <c:pt idx="17816">
                        <c:v>9.00189E-15</c:v>
                      </c:pt>
                      <c:pt idx="17817">
                        <c:v>9.00189E-15</c:v>
                      </c:pt>
                      <c:pt idx="17818">
                        <c:v>7.7526900000000002E-15</c:v>
                      </c:pt>
                      <c:pt idx="17819">
                        <c:v>7.7526900000000002E-15</c:v>
                      </c:pt>
                      <c:pt idx="17820">
                        <c:v>8.6442300000000004E-15</c:v>
                      </c:pt>
                      <c:pt idx="17821">
                        <c:v>8.6442300000000004E-15</c:v>
                      </c:pt>
                      <c:pt idx="17822">
                        <c:v>6.7589700000000003E-15</c:v>
                      </c:pt>
                      <c:pt idx="17823">
                        <c:v>6.7589700000000003E-15</c:v>
                      </c:pt>
                      <c:pt idx="17824">
                        <c:v>9.6486600000000001E-15</c:v>
                      </c:pt>
                      <c:pt idx="17825">
                        <c:v>9.6486600000000001E-15</c:v>
                      </c:pt>
                      <c:pt idx="17826">
                        <c:v>8.6104799999999995E-15</c:v>
                      </c:pt>
                      <c:pt idx="17827">
                        <c:v>8.6104799999999995E-15</c:v>
                      </c:pt>
                      <c:pt idx="17828">
                        <c:v>7.6633599999999999E-15</c:v>
                      </c:pt>
                      <c:pt idx="17829">
                        <c:v>7.6633599999999999E-15</c:v>
                      </c:pt>
                      <c:pt idx="17830">
                        <c:v>9.2945400000000006E-15</c:v>
                      </c:pt>
                      <c:pt idx="17831">
                        <c:v>9.2945400000000006E-15</c:v>
                      </c:pt>
                      <c:pt idx="17832">
                        <c:v>6.0128599999999997E-15</c:v>
                      </c:pt>
                      <c:pt idx="17833">
                        <c:v>6.0128599999999997E-15</c:v>
                      </c:pt>
                      <c:pt idx="17834">
                        <c:v>5.60157E-15</c:v>
                      </c:pt>
                      <c:pt idx="17835">
                        <c:v>5.60157E-15</c:v>
                      </c:pt>
                      <c:pt idx="17836">
                        <c:v>7.9597299999999997E-15</c:v>
                      </c:pt>
                      <c:pt idx="17837">
                        <c:v>7.9597299999999997E-15</c:v>
                      </c:pt>
                      <c:pt idx="17838">
                        <c:v>7.5717300000000005E-15</c:v>
                      </c:pt>
                      <c:pt idx="17839">
                        <c:v>7.5717300000000005E-15</c:v>
                      </c:pt>
                      <c:pt idx="17840">
                        <c:v>1.1790999999999999E-14</c:v>
                      </c:pt>
                      <c:pt idx="17841">
                        <c:v>1.1790999999999999E-14</c:v>
                      </c:pt>
                      <c:pt idx="17842">
                        <c:v>1.2196E-14</c:v>
                      </c:pt>
                      <c:pt idx="17843">
                        <c:v>1.2196E-14</c:v>
                      </c:pt>
                      <c:pt idx="17844">
                        <c:v>8.2752099999999998E-15</c:v>
                      </c:pt>
                      <c:pt idx="17845">
                        <c:v>8.2752099999999998E-15</c:v>
                      </c:pt>
                      <c:pt idx="17846">
                        <c:v>5.1414899999999999E-15</c:v>
                      </c:pt>
                      <c:pt idx="17847">
                        <c:v>5.1414899999999999E-15</c:v>
                      </c:pt>
                      <c:pt idx="17848">
                        <c:v>5.6240799999999997E-15</c:v>
                      </c:pt>
                      <c:pt idx="17849">
                        <c:v>5.6240799999999997E-15</c:v>
                      </c:pt>
                      <c:pt idx="17850">
                        <c:v>7.3003800000000005E-15</c:v>
                      </c:pt>
                      <c:pt idx="17851">
                        <c:v>7.3003800000000005E-15</c:v>
                      </c:pt>
                      <c:pt idx="17852">
                        <c:v>3.6231499999999997E-15</c:v>
                      </c:pt>
                      <c:pt idx="17853">
                        <c:v>3.6231499999999997E-15</c:v>
                      </c:pt>
                      <c:pt idx="17854">
                        <c:v>6.7495100000000003E-15</c:v>
                      </c:pt>
                      <c:pt idx="17855">
                        <c:v>6.7495100000000003E-15</c:v>
                      </c:pt>
                      <c:pt idx="17856">
                        <c:v>7.6775700000000006E-15</c:v>
                      </c:pt>
                      <c:pt idx="17857">
                        <c:v>7.6775700000000006E-15</c:v>
                      </c:pt>
                      <c:pt idx="17858">
                        <c:v>4.20721E-15</c:v>
                      </c:pt>
                      <c:pt idx="17859">
                        <c:v>4.20721E-15</c:v>
                      </c:pt>
                      <c:pt idx="17860">
                        <c:v>3.5244899999999998E-15</c:v>
                      </c:pt>
                      <c:pt idx="17861">
                        <c:v>3.5244899999999998E-15</c:v>
                      </c:pt>
                      <c:pt idx="17862">
                        <c:v>1.26339E-14</c:v>
                      </c:pt>
                      <c:pt idx="17863">
                        <c:v>1.26339E-14</c:v>
                      </c:pt>
                      <c:pt idx="17864">
                        <c:v>4.6994800000000004E-15</c:v>
                      </c:pt>
                      <c:pt idx="17865">
                        <c:v>4.6994800000000004E-15</c:v>
                      </c:pt>
                      <c:pt idx="17866">
                        <c:v>9.8420500000000006E-15</c:v>
                      </c:pt>
                      <c:pt idx="17867">
                        <c:v>9.8420500000000006E-15</c:v>
                      </c:pt>
                      <c:pt idx="17868">
                        <c:v>4.6039800000000003E-15</c:v>
                      </c:pt>
                      <c:pt idx="17869">
                        <c:v>4.6039800000000003E-15</c:v>
                      </c:pt>
                      <c:pt idx="17870">
                        <c:v>6.3651900000000004E-15</c:v>
                      </c:pt>
                      <c:pt idx="17871">
                        <c:v>6.3651900000000004E-15</c:v>
                      </c:pt>
                      <c:pt idx="17872">
                        <c:v>6.6713199999999997E-15</c:v>
                      </c:pt>
                      <c:pt idx="17873">
                        <c:v>6.6713199999999997E-15</c:v>
                      </c:pt>
                      <c:pt idx="17874">
                        <c:v>8.6840400000000006E-15</c:v>
                      </c:pt>
                      <c:pt idx="17875">
                        <c:v>8.6840400000000006E-15</c:v>
                      </c:pt>
                      <c:pt idx="17876">
                        <c:v>7.2080499999999993E-15</c:v>
                      </c:pt>
                      <c:pt idx="17877">
                        <c:v>7.2080499999999993E-15</c:v>
                      </c:pt>
                      <c:pt idx="17878">
                        <c:v>9.4031600000000003E-15</c:v>
                      </c:pt>
                      <c:pt idx="17879">
                        <c:v>9.4031600000000003E-15</c:v>
                      </c:pt>
                      <c:pt idx="17880">
                        <c:v>8.0287999999999998E-15</c:v>
                      </c:pt>
                      <c:pt idx="17881">
                        <c:v>8.0287999999999998E-15</c:v>
                      </c:pt>
                      <c:pt idx="17882">
                        <c:v>3.7663999999999998E-15</c:v>
                      </c:pt>
                      <c:pt idx="17883">
                        <c:v>3.7663999999999998E-15</c:v>
                      </c:pt>
                      <c:pt idx="17884">
                        <c:v>6.4880500000000002E-15</c:v>
                      </c:pt>
                      <c:pt idx="17885">
                        <c:v>6.4880500000000002E-15</c:v>
                      </c:pt>
                      <c:pt idx="17886">
                        <c:v>8.0017900000000002E-15</c:v>
                      </c:pt>
                      <c:pt idx="17887">
                        <c:v>8.0017900000000002E-15</c:v>
                      </c:pt>
                      <c:pt idx="17888">
                        <c:v>7.4300699999999997E-15</c:v>
                      </c:pt>
                      <c:pt idx="17889">
                        <c:v>7.4300699999999997E-15</c:v>
                      </c:pt>
                      <c:pt idx="17890">
                        <c:v>7.3176800000000002E-15</c:v>
                      </c:pt>
                      <c:pt idx="17891">
                        <c:v>7.3176800000000002E-15</c:v>
                      </c:pt>
                      <c:pt idx="17892">
                        <c:v>8.4789799999999996E-15</c:v>
                      </c:pt>
                      <c:pt idx="17893">
                        <c:v>8.4789799999999996E-15</c:v>
                      </c:pt>
                      <c:pt idx="17894">
                        <c:v>4.1908700000000002E-15</c:v>
                      </c:pt>
                      <c:pt idx="17895">
                        <c:v>4.1908700000000002E-15</c:v>
                      </c:pt>
                      <c:pt idx="17896">
                        <c:v>6.6317000000000001E-15</c:v>
                      </c:pt>
                      <c:pt idx="17897">
                        <c:v>6.6317000000000001E-15</c:v>
                      </c:pt>
                      <c:pt idx="17898">
                        <c:v>7.5903399999999994E-15</c:v>
                      </c:pt>
                      <c:pt idx="17899">
                        <c:v>7.5903399999999994E-15</c:v>
                      </c:pt>
                      <c:pt idx="17900">
                        <c:v>6.3514600000000001E-15</c:v>
                      </c:pt>
                      <c:pt idx="17901">
                        <c:v>6.3514600000000001E-15</c:v>
                      </c:pt>
                      <c:pt idx="17902">
                        <c:v>3.5054999999999999E-15</c:v>
                      </c:pt>
                      <c:pt idx="17903">
                        <c:v>3.5054999999999999E-15</c:v>
                      </c:pt>
                      <c:pt idx="17904">
                        <c:v>8.0522800000000008E-15</c:v>
                      </c:pt>
                      <c:pt idx="17905">
                        <c:v>8.0522800000000008E-15</c:v>
                      </c:pt>
                      <c:pt idx="17906">
                        <c:v>6.7199899999999998E-15</c:v>
                      </c:pt>
                      <c:pt idx="17907">
                        <c:v>6.7199899999999998E-15</c:v>
                      </c:pt>
                      <c:pt idx="17908">
                        <c:v>9.2453700000000006E-15</c:v>
                      </c:pt>
                      <c:pt idx="17909">
                        <c:v>9.2453700000000006E-15</c:v>
                      </c:pt>
                      <c:pt idx="17910">
                        <c:v>5.6154299999999998E-15</c:v>
                      </c:pt>
                      <c:pt idx="17911">
                        <c:v>5.6154299999999998E-15</c:v>
                      </c:pt>
                      <c:pt idx="17912">
                        <c:v>4.4704199999999998E-15</c:v>
                      </c:pt>
                      <c:pt idx="17913">
                        <c:v>4.4704199999999998E-15</c:v>
                      </c:pt>
                      <c:pt idx="17914">
                        <c:v>4.9781599999999996E-15</c:v>
                      </c:pt>
                      <c:pt idx="17915">
                        <c:v>4.9781599999999996E-15</c:v>
                      </c:pt>
                      <c:pt idx="17916">
                        <c:v>4.03356E-15</c:v>
                      </c:pt>
                      <c:pt idx="17917">
                        <c:v>4.03356E-15</c:v>
                      </c:pt>
                      <c:pt idx="17918">
                        <c:v>6.8342299999999998E-15</c:v>
                      </c:pt>
                      <c:pt idx="17919">
                        <c:v>6.8342299999999998E-15</c:v>
                      </c:pt>
                      <c:pt idx="17920">
                        <c:v>6.8785200000000004E-15</c:v>
                      </c:pt>
                      <c:pt idx="17921">
                        <c:v>6.8785200000000004E-15</c:v>
                      </c:pt>
                      <c:pt idx="17922">
                        <c:v>3.9072799999999999E-15</c:v>
                      </c:pt>
                      <c:pt idx="17923">
                        <c:v>3.9072799999999999E-15</c:v>
                      </c:pt>
                      <c:pt idx="17924">
                        <c:v>3.6854999999999996E-15</c:v>
                      </c:pt>
                      <c:pt idx="17925">
                        <c:v>3.6854999999999996E-15</c:v>
                      </c:pt>
                      <c:pt idx="17926">
                        <c:v>6.9561599999999998E-15</c:v>
                      </c:pt>
                      <c:pt idx="17927">
                        <c:v>6.9561599999999998E-15</c:v>
                      </c:pt>
                      <c:pt idx="17928">
                        <c:v>1.3338E-14</c:v>
                      </c:pt>
                      <c:pt idx="17929">
                        <c:v>1.3338E-14</c:v>
                      </c:pt>
                      <c:pt idx="17930">
                        <c:v>6.9515499999999999E-15</c:v>
                      </c:pt>
                      <c:pt idx="17931">
                        <c:v>6.9515499999999999E-15</c:v>
                      </c:pt>
                      <c:pt idx="17932">
                        <c:v>5.9627599999999999E-15</c:v>
                      </c:pt>
                      <c:pt idx="17933">
                        <c:v>5.9627599999999999E-15</c:v>
                      </c:pt>
                      <c:pt idx="17934">
                        <c:v>5.0928199999999998E-15</c:v>
                      </c:pt>
                      <c:pt idx="17935">
                        <c:v>5.0928199999999998E-15</c:v>
                      </c:pt>
                      <c:pt idx="17936">
                        <c:v>6.9173799999999996E-15</c:v>
                      </c:pt>
                      <c:pt idx="17937">
                        <c:v>6.9173799999999996E-15</c:v>
                      </c:pt>
                      <c:pt idx="17938">
                        <c:v>6.0750100000000001E-15</c:v>
                      </c:pt>
                      <c:pt idx="17939">
                        <c:v>6.0750100000000001E-15</c:v>
                      </c:pt>
                      <c:pt idx="17940">
                        <c:v>4.9816199999999999E-15</c:v>
                      </c:pt>
                      <c:pt idx="17941">
                        <c:v>4.9816199999999999E-15</c:v>
                      </c:pt>
                      <c:pt idx="17942">
                        <c:v>8.4050500000000004E-15</c:v>
                      </c:pt>
                      <c:pt idx="17943">
                        <c:v>8.4050500000000004E-15</c:v>
                      </c:pt>
                      <c:pt idx="17944">
                        <c:v>8.0392600000000004E-15</c:v>
                      </c:pt>
                      <c:pt idx="17945">
                        <c:v>8.0392600000000004E-15</c:v>
                      </c:pt>
                      <c:pt idx="17946">
                        <c:v>8.3286299999999998E-15</c:v>
                      </c:pt>
                      <c:pt idx="17947">
                        <c:v>8.3286299999999998E-15</c:v>
                      </c:pt>
                      <c:pt idx="17948">
                        <c:v>6.4168100000000002E-15</c:v>
                      </c:pt>
                      <c:pt idx="17949">
                        <c:v>6.4168100000000002E-15</c:v>
                      </c:pt>
                      <c:pt idx="17950">
                        <c:v>5.1530399999999998E-15</c:v>
                      </c:pt>
                      <c:pt idx="17951">
                        <c:v>5.1530399999999998E-15</c:v>
                      </c:pt>
                      <c:pt idx="17952">
                        <c:v>4.9272000000000001E-15</c:v>
                      </c:pt>
                      <c:pt idx="17953">
                        <c:v>4.9272000000000001E-15</c:v>
                      </c:pt>
                      <c:pt idx="17954">
                        <c:v>3.7034599999999996E-15</c:v>
                      </c:pt>
                      <c:pt idx="17955">
                        <c:v>3.7034599999999996E-15</c:v>
                      </c:pt>
                      <c:pt idx="17956">
                        <c:v>7.5431200000000002E-15</c:v>
                      </c:pt>
                      <c:pt idx="17957">
                        <c:v>7.5431200000000002E-15</c:v>
                      </c:pt>
                      <c:pt idx="17958">
                        <c:v>6.0349400000000002E-15</c:v>
                      </c:pt>
                      <c:pt idx="17959">
                        <c:v>6.0349400000000002E-15</c:v>
                      </c:pt>
                      <c:pt idx="17960">
                        <c:v>8.8025200000000001E-15</c:v>
                      </c:pt>
                      <c:pt idx="17961">
                        <c:v>8.8025200000000001E-15</c:v>
                      </c:pt>
                      <c:pt idx="17962">
                        <c:v>8.6431499999999992E-15</c:v>
                      </c:pt>
                      <c:pt idx="17963">
                        <c:v>8.6431499999999992E-15</c:v>
                      </c:pt>
                      <c:pt idx="17964">
                        <c:v>9.7569999999999998E-15</c:v>
                      </c:pt>
                      <c:pt idx="17965">
                        <c:v>9.7569999999999998E-15</c:v>
                      </c:pt>
                      <c:pt idx="17966">
                        <c:v>6.9137899999999999E-15</c:v>
                      </c:pt>
                      <c:pt idx="17967">
                        <c:v>6.9137899999999999E-15</c:v>
                      </c:pt>
                      <c:pt idx="17968">
                        <c:v>3.3756899999999998E-15</c:v>
                      </c:pt>
                      <c:pt idx="17969">
                        <c:v>3.3756899999999998E-15</c:v>
                      </c:pt>
                      <c:pt idx="17970">
                        <c:v>7.4793600000000001E-15</c:v>
                      </c:pt>
                      <c:pt idx="17971">
                        <c:v>7.4793600000000001E-15</c:v>
                      </c:pt>
                      <c:pt idx="17972">
                        <c:v>8.4418100000000006E-15</c:v>
                      </c:pt>
                      <c:pt idx="17973">
                        <c:v>8.4418100000000006E-15</c:v>
                      </c:pt>
                      <c:pt idx="17974">
                        <c:v>7.9667100000000004E-15</c:v>
                      </c:pt>
                      <c:pt idx="17975">
                        <c:v>7.9667100000000004E-15</c:v>
                      </c:pt>
                      <c:pt idx="17976">
                        <c:v>7.4216499999999994E-15</c:v>
                      </c:pt>
                      <c:pt idx="17977">
                        <c:v>7.4216499999999994E-15</c:v>
                      </c:pt>
                      <c:pt idx="17978">
                        <c:v>5.1267700000000003E-15</c:v>
                      </c:pt>
                      <c:pt idx="17979">
                        <c:v>5.1267700000000003E-15</c:v>
                      </c:pt>
                      <c:pt idx="17980">
                        <c:v>9.2708000000000007E-15</c:v>
                      </c:pt>
                      <c:pt idx="17981">
                        <c:v>9.2708000000000007E-15</c:v>
                      </c:pt>
                      <c:pt idx="17982">
                        <c:v>8.7104399999999996E-15</c:v>
                      </c:pt>
                      <c:pt idx="17983">
                        <c:v>8.7104399999999996E-15</c:v>
                      </c:pt>
                      <c:pt idx="17984">
                        <c:v>4.7075099999999999E-15</c:v>
                      </c:pt>
                      <c:pt idx="17985">
                        <c:v>4.7075099999999999E-15</c:v>
                      </c:pt>
                      <c:pt idx="17986">
                        <c:v>6.4575800000000003E-15</c:v>
                      </c:pt>
                      <c:pt idx="17987">
                        <c:v>6.4575800000000003E-15</c:v>
                      </c:pt>
                      <c:pt idx="17988">
                        <c:v>1.15583E-14</c:v>
                      </c:pt>
                      <c:pt idx="17989">
                        <c:v>1.15583E-14</c:v>
                      </c:pt>
                      <c:pt idx="17990">
                        <c:v>5.7663399999999997E-15</c:v>
                      </c:pt>
                      <c:pt idx="17991">
                        <c:v>5.7663399999999997E-15</c:v>
                      </c:pt>
                      <c:pt idx="17992">
                        <c:v>7.9953799999999994E-15</c:v>
                      </c:pt>
                      <c:pt idx="17993">
                        <c:v>7.9953799999999994E-15</c:v>
                      </c:pt>
                      <c:pt idx="17994">
                        <c:v>5.9585099999999999E-15</c:v>
                      </c:pt>
                      <c:pt idx="17995">
                        <c:v>5.9585099999999999E-15</c:v>
                      </c:pt>
                      <c:pt idx="17996">
                        <c:v>2.67768E-12</c:v>
                      </c:pt>
                      <c:pt idx="17997">
                        <c:v>2.67768E-12</c:v>
                      </c:pt>
                      <c:pt idx="17998">
                        <c:v>1.38839E-14</c:v>
                      </c:pt>
                      <c:pt idx="17999">
                        <c:v>1.38839E-14</c:v>
                      </c:pt>
                      <c:pt idx="18000">
                        <c:v>1.09306E-14</c:v>
                      </c:pt>
                      <c:pt idx="18001">
                        <c:v>1.09306E-14</c:v>
                      </c:pt>
                      <c:pt idx="18002">
                        <c:v>5.1220300000000001E-15</c:v>
                      </c:pt>
                      <c:pt idx="18003">
                        <c:v>5.1220300000000001E-15</c:v>
                      </c:pt>
                      <c:pt idx="18004">
                        <c:v>4.8633799999999998E-15</c:v>
                      </c:pt>
                      <c:pt idx="18005">
                        <c:v>4.8633799999999998E-15</c:v>
                      </c:pt>
                      <c:pt idx="18006">
                        <c:v>6.3457999999999999E-15</c:v>
                      </c:pt>
                      <c:pt idx="18007">
                        <c:v>6.3457999999999999E-15</c:v>
                      </c:pt>
                      <c:pt idx="18008">
                        <c:v>6.8830499999999997E-15</c:v>
                      </c:pt>
                      <c:pt idx="18009">
                        <c:v>6.8830499999999997E-15</c:v>
                      </c:pt>
                      <c:pt idx="18010">
                        <c:v>4.0401899999999999E-15</c:v>
                      </c:pt>
                      <c:pt idx="18011">
                        <c:v>4.0401899999999999E-15</c:v>
                      </c:pt>
                      <c:pt idx="18012">
                        <c:v>5.5352299999999998E-15</c:v>
                      </c:pt>
                      <c:pt idx="18013">
                        <c:v>5.5352299999999998E-15</c:v>
                      </c:pt>
                      <c:pt idx="18014">
                        <c:v>1.25832E-14</c:v>
                      </c:pt>
                      <c:pt idx="18015">
                        <c:v>1.25832E-14</c:v>
                      </c:pt>
                      <c:pt idx="18016">
                        <c:v>5.9772000000000002E-15</c:v>
                      </c:pt>
                      <c:pt idx="18017">
                        <c:v>5.9772000000000002E-15</c:v>
                      </c:pt>
                      <c:pt idx="18018">
                        <c:v>9.7509799999999997E-15</c:v>
                      </c:pt>
                      <c:pt idx="18019">
                        <c:v>9.7509799999999997E-15</c:v>
                      </c:pt>
                      <c:pt idx="18020">
                        <c:v>4.2598899999999999E-15</c:v>
                      </c:pt>
                      <c:pt idx="18021">
                        <c:v>4.2598899999999999E-15</c:v>
                      </c:pt>
                      <c:pt idx="18022">
                        <c:v>8.5646299999999997E-15</c:v>
                      </c:pt>
                      <c:pt idx="18023">
                        <c:v>8.5646299999999997E-15</c:v>
                      </c:pt>
                      <c:pt idx="18024">
                        <c:v>5.6236799999999999E-15</c:v>
                      </c:pt>
                      <c:pt idx="18025">
                        <c:v>5.6236799999999999E-15</c:v>
                      </c:pt>
                      <c:pt idx="18026">
                        <c:v>6.27587E-15</c:v>
                      </c:pt>
                      <c:pt idx="18027">
                        <c:v>6.27587E-15</c:v>
                      </c:pt>
                      <c:pt idx="18028">
                        <c:v>9.5968099999999998E-15</c:v>
                      </c:pt>
                      <c:pt idx="18029">
                        <c:v>9.5968099999999998E-15</c:v>
                      </c:pt>
                      <c:pt idx="18030">
                        <c:v>5.9447999999999999E-15</c:v>
                      </c:pt>
                      <c:pt idx="18031">
                        <c:v>5.9447999999999999E-15</c:v>
                      </c:pt>
                      <c:pt idx="18032">
                        <c:v>7.3478400000000007E-15</c:v>
                      </c:pt>
                      <c:pt idx="18033">
                        <c:v>7.3478400000000007E-15</c:v>
                      </c:pt>
                      <c:pt idx="18034">
                        <c:v>6.2497800000000004E-15</c:v>
                      </c:pt>
                      <c:pt idx="18035">
                        <c:v>6.2497800000000004E-15</c:v>
                      </c:pt>
                      <c:pt idx="18036">
                        <c:v>3.0998399999999999E-15</c:v>
                      </c:pt>
                      <c:pt idx="18037">
                        <c:v>3.0998399999999999E-15</c:v>
                      </c:pt>
                      <c:pt idx="18038">
                        <c:v>5.7497700000000003E-15</c:v>
                      </c:pt>
                      <c:pt idx="18039">
                        <c:v>5.7497700000000003E-15</c:v>
                      </c:pt>
                      <c:pt idx="18040">
                        <c:v>6.68601E-15</c:v>
                      </c:pt>
                      <c:pt idx="18041">
                        <c:v>6.68601E-15</c:v>
                      </c:pt>
                      <c:pt idx="18042">
                        <c:v>8.1785600000000001E-15</c:v>
                      </c:pt>
                      <c:pt idx="18043">
                        <c:v>8.1785600000000001E-15</c:v>
                      </c:pt>
                      <c:pt idx="18044">
                        <c:v>7.9466899999999998E-15</c:v>
                      </c:pt>
                      <c:pt idx="18045">
                        <c:v>7.9466899999999998E-15</c:v>
                      </c:pt>
                      <c:pt idx="18046">
                        <c:v>5.5628999999999997E-15</c:v>
                      </c:pt>
                      <c:pt idx="18047">
                        <c:v>5.5628999999999997E-15</c:v>
                      </c:pt>
                      <c:pt idx="18048">
                        <c:v>7.3656599999999999E-15</c:v>
                      </c:pt>
                      <c:pt idx="18049">
                        <c:v>7.3656599999999999E-15</c:v>
                      </c:pt>
                      <c:pt idx="18050">
                        <c:v>9.2609800000000001E-15</c:v>
                      </c:pt>
                      <c:pt idx="18051">
                        <c:v>9.2609800000000001E-15</c:v>
                      </c:pt>
                      <c:pt idx="18052">
                        <c:v>6.7596800000000002E-15</c:v>
                      </c:pt>
                      <c:pt idx="18053">
                        <c:v>6.7596800000000002E-15</c:v>
                      </c:pt>
                      <c:pt idx="18054">
                        <c:v>1.01974E-14</c:v>
                      </c:pt>
                      <c:pt idx="18055">
                        <c:v>1.01974E-14</c:v>
                      </c:pt>
                      <c:pt idx="18056">
                        <c:v>9.90471E-15</c:v>
                      </c:pt>
                      <c:pt idx="18057">
                        <c:v>9.90471E-15</c:v>
                      </c:pt>
                      <c:pt idx="18058">
                        <c:v>7.5735999999999998E-15</c:v>
                      </c:pt>
                      <c:pt idx="18059">
                        <c:v>7.5735999999999998E-15</c:v>
                      </c:pt>
                      <c:pt idx="18060">
                        <c:v>9.3325100000000007E-15</c:v>
                      </c:pt>
                      <c:pt idx="18061">
                        <c:v>9.3325100000000007E-15</c:v>
                      </c:pt>
                      <c:pt idx="18062">
                        <c:v>8.0642399999999995E-15</c:v>
                      </c:pt>
                      <c:pt idx="18063">
                        <c:v>8.0642399999999995E-15</c:v>
                      </c:pt>
                      <c:pt idx="18064">
                        <c:v>8.8705200000000004E-15</c:v>
                      </c:pt>
                      <c:pt idx="18065">
                        <c:v>8.8705200000000004E-15</c:v>
                      </c:pt>
                      <c:pt idx="18066">
                        <c:v>9.5724900000000003E-15</c:v>
                      </c:pt>
                      <c:pt idx="18067">
                        <c:v>9.5724900000000003E-15</c:v>
                      </c:pt>
                      <c:pt idx="18068">
                        <c:v>8.7445500000000005E-15</c:v>
                      </c:pt>
                      <c:pt idx="18069">
                        <c:v>8.7445500000000005E-15</c:v>
                      </c:pt>
                      <c:pt idx="18070">
                        <c:v>6.14795E-15</c:v>
                      </c:pt>
                      <c:pt idx="18071">
                        <c:v>6.14795E-15</c:v>
                      </c:pt>
                      <c:pt idx="18072">
                        <c:v>1.07881E-14</c:v>
                      </c:pt>
                      <c:pt idx="18073">
                        <c:v>1.07881E-14</c:v>
                      </c:pt>
                      <c:pt idx="18074">
                        <c:v>5.3946299999999999E-15</c:v>
                      </c:pt>
                      <c:pt idx="18075">
                        <c:v>5.3946299999999999E-15</c:v>
                      </c:pt>
                      <c:pt idx="18076">
                        <c:v>7.0180099999999998E-15</c:v>
                      </c:pt>
                      <c:pt idx="18077">
                        <c:v>7.0180099999999998E-15</c:v>
                      </c:pt>
                      <c:pt idx="18078">
                        <c:v>8.1489200000000007E-15</c:v>
                      </c:pt>
                      <c:pt idx="18079">
                        <c:v>8.1489200000000007E-15</c:v>
                      </c:pt>
                      <c:pt idx="18080">
                        <c:v>7.3425899999999993E-15</c:v>
                      </c:pt>
                      <c:pt idx="18081">
                        <c:v>7.3425899999999993E-15</c:v>
                      </c:pt>
                      <c:pt idx="18082">
                        <c:v>8.6527599999999998E-15</c:v>
                      </c:pt>
                      <c:pt idx="18083">
                        <c:v>8.6527599999999998E-15</c:v>
                      </c:pt>
                      <c:pt idx="18084">
                        <c:v>9.3516199999999995E-15</c:v>
                      </c:pt>
                      <c:pt idx="18085">
                        <c:v>9.3516199999999995E-15</c:v>
                      </c:pt>
                      <c:pt idx="18086">
                        <c:v>9.7365499999999992E-15</c:v>
                      </c:pt>
                      <c:pt idx="18087">
                        <c:v>9.7365499999999992E-15</c:v>
                      </c:pt>
                      <c:pt idx="18088">
                        <c:v>5.9700000000000004E-15</c:v>
                      </c:pt>
                      <c:pt idx="18089">
                        <c:v>5.9700000000000004E-15</c:v>
                      </c:pt>
                      <c:pt idx="18090">
                        <c:v>7.7887699999999998E-15</c:v>
                      </c:pt>
                      <c:pt idx="18091">
                        <c:v>7.7887699999999998E-15</c:v>
                      </c:pt>
                      <c:pt idx="18092">
                        <c:v>6.3495899999999999E-15</c:v>
                      </c:pt>
                      <c:pt idx="18093">
                        <c:v>6.3495899999999999E-15</c:v>
                      </c:pt>
                      <c:pt idx="18094">
                        <c:v>6.63769E-15</c:v>
                      </c:pt>
                      <c:pt idx="18095">
                        <c:v>6.63769E-15</c:v>
                      </c:pt>
                      <c:pt idx="18096">
                        <c:v>2.4843000000000001E-14</c:v>
                      </c:pt>
                      <c:pt idx="18097">
                        <c:v>2.4843000000000001E-14</c:v>
                      </c:pt>
                      <c:pt idx="18098">
                        <c:v>4.86677E-15</c:v>
                      </c:pt>
                      <c:pt idx="18099">
                        <c:v>4.86677E-15</c:v>
                      </c:pt>
                      <c:pt idx="18100">
                        <c:v>6.6573400000000002E-15</c:v>
                      </c:pt>
                      <c:pt idx="18101">
                        <c:v>6.6573400000000002E-15</c:v>
                      </c:pt>
                      <c:pt idx="18102">
                        <c:v>7.2432700000000006E-15</c:v>
                      </c:pt>
                      <c:pt idx="18103">
                        <c:v>7.2432700000000006E-15</c:v>
                      </c:pt>
                      <c:pt idx="18104">
                        <c:v>1.049E-14</c:v>
                      </c:pt>
                      <c:pt idx="18105">
                        <c:v>1.049E-14</c:v>
                      </c:pt>
                      <c:pt idx="18106">
                        <c:v>8.99339E-15</c:v>
                      </c:pt>
                      <c:pt idx="18107">
                        <c:v>8.99339E-15</c:v>
                      </c:pt>
                      <c:pt idx="18108">
                        <c:v>7.9643800000000003E-15</c:v>
                      </c:pt>
                      <c:pt idx="18109">
                        <c:v>7.9643800000000003E-15</c:v>
                      </c:pt>
                      <c:pt idx="18110">
                        <c:v>1.4675300000000001E-14</c:v>
                      </c:pt>
                      <c:pt idx="18111">
                        <c:v>1.4675300000000001E-14</c:v>
                      </c:pt>
                      <c:pt idx="18112">
                        <c:v>9.6239900000000004E-15</c:v>
                      </c:pt>
                      <c:pt idx="18113">
                        <c:v>9.6239900000000004E-15</c:v>
                      </c:pt>
                      <c:pt idx="18114">
                        <c:v>9.0804400000000005E-15</c:v>
                      </c:pt>
                      <c:pt idx="18115">
                        <c:v>9.0804400000000005E-15</c:v>
                      </c:pt>
                      <c:pt idx="18116">
                        <c:v>7.2379000000000003E-15</c:v>
                      </c:pt>
                      <c:pt idx="18117">
                        <c:v>7.2379000000000003E-15</c:v>
                      </c:pt>
                      <c:pt idx="18118">
                        <c:v>7.0594599999999997E-15</c:v>
                      </c:pt>
                      <c:pt idx="18119">
                        <c:v>7.0594599999999997E-15</c:v>
                      </c:pt>
                      <c:pt idx="18120">
                        <c:v>8.3465300000000004E-15</c:v>
                      </c:pt>
                      <c:pt idx="18121">
                        <c:v>8.3465300000000004E-15</c:v>
                      </c:pt>
                      <c:pt idx="18122">
                        <c:v>1.1462399999999999E-14</c:v>
                      </c:pt>
                      <c:pt idx="18123">
                        <c:v>1.1462399999999999E-14</c:v>
                      </c:pt>
                      <c:pt idx="18124">
                        <c:v>7.1163499999999998E-15</c:v>
                      </c:pt>
                      <c:pt idx="18125">
                        <c:v>7.1163499999999998E-15</c:v>
                      </c:pt>
                      <c:pt idx="18126">
                        <c:v>7.5356299999999997E-15</c:v>
                      </c:pt>
                      <c:pt idx="18127">
                        <c:v>7.5356299999999997E-15</c:v>
                      </c:pt>
                      <c:pt idx="18128">
                        <c:v>1.2835600000000001E-14</c:v>
                      </c:pt>
                      <c:pt idx="18129">
                        <c:v>1.2835600000000001E-14</c:v>
                      </c:pt>
                      <c:pt idx="18130">
                        <c:v>9.9260399999999999E-15</c:v>
                      </c:pt>
                      <c:pt idx="18131">
                        <c:v>9.9260399999999999E-15</c:v>
                      </c:pt>
                      <c:pt idx="18132">
                        <c:v>5.4996800000000003E-15</c:v>
                      </c:pt>
                      <c:pt idx="18133">
                        <c:v>5.4996800000000003E-15</c:v>
                      </c:pt>
                      <c:pt idx="18134">
                        <c:v>1.3302399999999999E-14</c:v>
                      </c:pt>
                      <c:pt idx="18135">
                        <c:v>1.3302399999999999E-14</c:v>
                      </c:pt>
                      <c:pt idx="18136">
                        <c:v>6.1762500000000001E-15</c:v>
                      </c:pt>
                      <c:pt idx="18137">
                        <c:v>6.1762500000000001E-15</c:v>
                      </c:pt>
                      <c:pt idx="18138">
                        <c:v>1.4526E-14</c:v>
                      </c:pt>
                      <c:pt idx="18139">
                        <c:v>1.4526E-14</c:v>
                      </c:pt>
                      <c:pt idx="18140">
                        <c:v>1.05052E-14</c:v>
                      </c:pt>
                      <c:pt idx="18141">
                        <c:v>1.05052E-14</c:v>
                      </c:pt>
                      <c:pt idx="18142">
                        <c:v>8.5997400000000004E-15</c:v>
                      </c:pt>
                      <c:pt idx="18143">
                        <c:v>8.5997400000000004E-15</c:v>
                      </c:pt>
                      <c:pt idx="18144">
                        <c:v>9.1327099999999993E-15</c:v>
                      </c:pt>
                      <c:pt idx="18145">
                        <c:v>9.1327099999999993E-15</c:v>
                      </c:pt>
                      <c:pt idx="18146">
                        <c:v>7.38528E-15</c:v>
                      </c:pt>
                      <c:pt idx="18147">
                        <c:v>7.38528E-15</c:v>
                      </c:pt>
                      <c:pt idx="18148">
                        <c:v>8.3329699999999994E-15</c:v>
                      </c:pt>
                      <c:pt idx="18149">
                        <c:v>8.3329699999999994E-15</c:v>
                      </c:pt>
                      <c:pt idx="18150">
                        <c:v>6.6187700000000001E-15</c:v>
                      </c:pt>
                      <c:pt idx="18151">
                        <c:v>6.6187700000000001E-15</c:v>
                      </c:pt>
                      <c:pt idx="18152">
                        <c:v>7.0562500000000002E-15</c:v>
                      </c:pt>
                      <c:pt idx="18153">
                        <c:v>7.0562500000000002E-15</c:v>
                      </c:pt>
                      <c:pt idx="18154">
                        <c:v>6.4253900000000001E-15</c:v>
                      </c:pt>
                      <c:pt idx="18155">
                        <c:v>6.4253900000000001E-15</c:v>
                      </c:pt>
                      <c:pt idx="18156">
                        <c:v>1.07142E-14</c:v>
                      </c:pt>
                      <c:pt idx="18157">
                        <c:v>1.07142E-14</c:v>
                      </c:pt>
                      <c:pt idx="18158">
                        <c:v>8.1439000000000005E-15</c:v>
                      </c:pt>
                      <c:pt idx="18159">
                        <c:v>8.1439000000000005E-15</c:v>
                      </c:pt>
                      <c:pt idx="18160">
                        <c:v>4.0869400000000001E-15</c:v>
                      </c:pt>
                      <c:pt idx="18161">
                        <c:v>4.0869400000000001E-15</c:v>
                      </c:pt>
                      <c:pt idx="18162">
                        <c:v>5.2905199999999998E-15</c:v>
                      </c:pt>
                      <c:pt idx="18163">
                        <c:v>5.2905199999999998E-15</c:v>
                      </c:pt>
                      <c:pt idx="18164">
                        <c:v>1.01392E-14</c:v>
                      </c:pt>
                      <c:pt idx="18165">
                        <c:v>1.01392E-14</c:v>
                      </c:pt>
                      <c:pt idx="18166">
                        <c:v>4.84438E-15</c:v>
                      </c:pt>
                      <c:pt idx="18167">
                        <c:v>4.84438E-15</c:v>
                      </c:pt>
                      <c:pt idx="18168">
                        <c:v>9.6940299999999995E-15</c:v>
                      </c:pt>
                      <c:pt idx="18169">
                        <c:v>9.6940299999999995E-15</c:v>
                      </c:pt>
                      <c:pt idx="18170">
                        <c:v>1.1275800000000001E-14</c:v>
                      </c:pt>
                      <c:pt idx="18171">
                        <c:v>1.1275800000000001E-14</c:v>
                      </c:pt>
                      <c:pt idx="18172">
                        <c:v>1.6036099999999999E-14</c:v>
                      </c:pt>
                      <c:pt idx="18173">
                        <c:v>1.6036099999999999E-14</c:v>
                      </c:pt>
                      <c:pt idx="18174">
                        <c:v>5.9355800000000001E-15</c:v>
                      </c:pt>
                      <c:pt idx="18175">
                        <c:v>5.9355800000000001E-15</c:v>
                      </c:pt>
                      <c:pt idx="18176">
                        <c:v>6.6161899999999999E-15</c:v>
                      </c:pt>
                      <c:pt idx="18177">
                        <c:v>6.6161899999999999E-15</c:v>
                      </c:pt>
                      <c:pt idx="18178">
                        <c:v>1.00848E-14</c:v>
                      </c:pt>
                      <c:pt idx="18179">
                        <c:v>1.00848E-14</c:v>
                      </c:pt>
                      <c:pt idx="18180">
                        <c:v>6.3846699999999997E-15</c:v>
                      </c:pt>
                      <c:pt idx="18181">
                        <c:v>6.3846699999999997E-15</c:v>
                      </c:pt>
                      <c:pt idx="18182">
                        <c:v>8.4696199999999998E-15</c:v>
                      </c:pt>
                      <c:pt idx="18183">
                        <c:v>8.4696199999999998E-15</c:v>
                      </c:pt>
                      <c:pt idx="18184">
                        <c:v>4.9515099999999999E-15</c:v>
                      </c:pt>
                      <c:pt idx="18185">
                        <c:v>4.9515099999999999E-15</c:v>
                      </c:pt>
                      <c:pt idx="18186">
                        <c:v>9.4335500000000004E-15</c:v>
                      </c:pt>
                      <c:pt idx="18187">
                        <c:v>9.4335500000000004E-15</c:v>
                      </c:pt>
                      <c:pt idx="18188">
                        <c:v>8.3161900000000007E-15</c:v>
                      </c:pt>
                      <c:pt idx="18189">
                        <c:v>8.3161900000000007E-15</c:v>
                      </c:pt>
                      <c:pt idx="18190">
                        <c:v>1.1221799999999999E-14</c:v>
                      </c:pt>
                      <c:pt idx="18191">
                        <c:v>1.1221799999999999E-14</c:v>
                      </c:pt>
                      <c:pt idx="18192">
                        <c:v>7.9069700000000008E-15</c:v>
                      </c:pt>
                      <c:pt idx="18193">
                        <c:v>7.9069700000000008E-15</c:v>
                      </c:pt>
                      <c:pt idx="18194">
                        <c:v>9.9390999999999993E-15</c:v>
                      </c:pt>
                      <c:pt idx="18195">
                        <c:v>9.9390999999999993E-15</c:v>
                      </c:pt>
                      <c:pt idx="18196">
                        <c:v>7.0202099999999997E-15</c:v>
                      </c:pt>
                      <c:pt idx="18197">
                        <c:v>7.0202099999999997E-15</c:v>
                      </c:pt>
                      <c:pt idx="18198">
                        <c:v>1.47466E-14</c:v>
                      </c:pt>
                      <c:pt idx="18199">
                        <c:v>1.47466E-14</c:v>
                      </c:pt>
                      <c:pt idx="18200">
                        <c:v>7.3270599999999996E-15</c:v>
                      </c:pt>
                      <c:pt idx="18201">
                        <c:v>7.3270599999999996E-15</c:v>
                      </c:pt>
                      <c:pt idx="18202">
                        <c:v>6.9975600000000001E-15</c:v>
                      </c:pt>
                      <c:pt idx="18203">
                        <c:v>6.9975600000000001E-15</c:v>
                      </c:pt>
                      <c:pt idx="18204">
                        <c:v>7.0968800000000003E-15</c:v>
                      </c:pt>
                      <c:pt idx="18205">
                        <c:v>7.0968800000000003E-15</c:v>
                      </c:pt>
                      <c:pt idx="18206">
                        <c:v>8.1283499999999996E-15</c:v>
                      </c:pt>
                      <c:pt idx="18207">
                        <c:v>8.1283499999999996E-15</c:v>
                      </c:pt>
                      <c:pt idx="18208">
                        <c:v>1.11666E-14</c:v>
                      </c:pt>
                      <c:pt idx="18209">
                        <c:v>1.11666E-14</c:v>
                      </c:pt>
                      <c:pt idx="18210">
                        <c:v>9.7355600000000008E-15</c:v>
                      </c:pt>
                      <c:pt idx="18211">
                        <c:v>9.7355600000000008E-15</c:v>
                      </c:pt>
                      <c:pt idx="18212">
                        <c:v>3.4222899999999998E-15</c:v>
                      </c:pt>
                      <c:pt idx="18213">
                        <c:v>3.4222899999999998E-15</c:v>
                      </c:pt>
                      <c:pt idx="18214">
                        <c:v>1.0239499999999999E-14</c:v>
                      </c:pt>
                      <c:pt idx="18215">
                        <c:v>1.0239499999999999E-14</c:v>
                      </c:pt>
                      <c:pt idx="18216">
                        <c:v>3.0420300000000001E-14</c:v>
                      </c:pt>
                      <c:pt idx="18217">
                        <c:v>3.0420300000000001E-14</c:v>
                      </c:pt>
                      <c:pt idx="18218">
                        <c:v>4.5905099999999997E-15</c:v>
                      </c:pt>
                      <c:pt idx="18219">
                        <c:v>4.5905099999999997E-15</c:v>
                      </c:pt>
                      <c:pt idx="18220">
                        <c:v>9.3326000000000002E-15</c:v>
                      </c:pt>
                      <c:pt idx="18221">
                        <c:v>9.3326000000000002E-15</c:v>
                      </c:pt>
                      <c:pt idx="18222">
                        <c:v>6.3010100000000002E-15</c:v>
                      </c:pt>
                      <c:pt idx="18223">
                        <c:v>6.3010100000000002E-15</c:v>
                      </c:pt>
                      <c:pt idx="18224">
                        <c:v>5.2820499999999999E-15</c:v>
                      </c:pt>
                      <c:pt idx="18225">
                        <c:v>5.2820499999999999E-15</c:v>
                      </c:pt>
                      <c:pt idx="18226">
                        <c:v>8.3090699999999999E-15</c:v>
                      </c:pt>
                      <c:pt idx="18227">
                        <c:v>8.3090699999999999E-15</c:v>
                      </c:pt>
                      <c:pt idx="18228">
                        <c:v>8.7790500000000005E-15</c:v>
                      </c:pt>
                      <c:pt idx="18229">
                        <c:v>8.7790500000000005E-15</c:v>
                      </c:pt>
                      <c:pt idx="18230">
                        <c:v>9.7432400000000001E-15</c:v>
                      </c:pt>
                      <c:pt idx="18231">
                        <c:v>9.7432400000000001E-15</c:v>
                      </c:pt>
                      <c:pt idx="18232">
                        <c:v>9.69188E-15</c:v>
                      </c:pt>
                      <c:pt idx="18233">
                        <c:v>9.69188E-15</c:v>
                      </c:pt>
                      <c:pt idx="18234">
                        <c:v>1.3959600000000001E-14</c:v>
                      </c:pt>
                      <c:pt idx="18235">
                        <c:v>1.3959600000000001E-14</c:v>
                      </c:pt>
                      <c:pt idx="18236">
                        <c:v>7.5929000000000008E-15</c:v>
                      </c:pt>
                      <c:pt idx="18237">
                        <c:v>7.5929000000000008E-15</c:v>
                      </c:pt>
                      <c:pt idx="18238">
                        <c:v>8.8379699999999995E-15</c:v>
                      </c:pt>
                      <c:pt idx="18239">
                        <c:v>8.8379699999999995E-15</c:v>
                      </c:pt>
                      <c:pt idx="18240">
                        <c:v>8.5494799999999994E-15</c:v>
                      </c:pt>
                      <c:pt idx="18241">
                        <c:v>8.5494799999999994E-15</c:v>
                      </c:pt>
                      <c:pt idx="18242">
                        <c:v>7.4143200000000001E-15</c:v>
                      </c:pt>
                      <c:pt idx="18243">
                        <c:v>7.4143200000000001E-15</c:v>
                      </c:pt>
                      <c:pt idx="18244">
                        <c:v>1.02629E-14</c:v>
                      </c:pt>
                      <c:pt idx="18245">
                        <c:v>1.02629E-14</c:v>
                      </c:pt>
                      <c:pt idx="18246">
                        <c:v>5.7620700000000002E-15</c:v>
                      </c:pt>
                      <c:pt idx="18247">
                        <c:v>5.7620700000000002E-15</c:v>
                      </c:pt>
                      <c:pt idx="18248">
                        <c:v>4.6172499999999998E-15</c:v>
                      </c:pt>
                      <c:pt idx="18249">
                        <c:v>4.6172499999999998E-15</c:v>
                      </c:pt>
                      <c:pt idx="18250">
                        <c:v>4.8446799999999997E-15</c:v>
                      </c:pt>
                      <c:pt idx="18251">
                        <c:v>4.8446799999999997E-15</c:v>
                      </c:pt>
                      <c:pt idx="18252">
                        <c:v>1.69432E-14</c:v>
                      </c:pt>
                      <c:pt idx="18253">
                        <c:v>1.69432E-14</c:v>
                      </c:pt>
                      <c:pt idx="18254">
                        <c:v>7.01269E-15</c:v>
                      </c:pt>
                      <c:pt idx="18255">
                        <c:v>7.01269E-15</c:v>
                      </c:pt>
                      <c:pt idx="18256">
                        <c:v>5.0386800000000001E-15</c:v>
                      </c:pt>
                      <c:pt idx="18257">
                        <c:v>5.0386800000000001E-15</c:v>
                      </c:pt>
                      <c:pt idx="18258">
                        <c:v>5.7778899999999997E-15</c:v>
                      </c:pt>
                      <c:pt idx="18259">
                        <c:v>5.7778899999999997E-15</c:v>
                      </c:pt>
                      <c:pt idx="18260">
                        <c:v>6.4930199999999999E-15</c:v>
                      </c:pt>
                      <c:pt idx="18261">
                        <c:v>6.4930199999999999E-15</c:v>
                      </c:pt>
                      <c:pt idx="18262">
                        <c:v>7.3746699999999996E-15</c:v>
                      </c:pt>
                      <c:pt idx="18263">
                        <c:v>7.3746699999999996E-15</c:v>
                      </c:pt>
                      <c:pt idx="18264">
                        <c:v>8.4917700000000003E-15</c:v>
                      </c:pt>
                      <c:pt idx="18265">
                        <c:v>8.4917700000000003E-15</c:v>
                      </c:pt>
                      <c:pt idx="18266">
                        <c:v>1.09865E-14</c:v>
                      </c:pt>
                      <c:pt idx="18267">
                        <c:v>1.09865E-14</c:v>
                      </c:pt>
                      <c:pt idx="18268">
                        <c:v>1.0505E-14</c:v>
                      </c:pt>
                      <c:pt idx="18269">
                        <c:v>1.0505E-14</c:v>
                      </c:pt>
                      <c:pt idx="18270">
                        <c:v>8.2532900000000004E-15</c:v>
                      </c:pt>
                      <c:pt idx="18271">
                        <c:v>8.2532900000000004E-15</c:v>
                      </c:pt>
                      <c:pt idx="18272">
                        <c:v>7.5733700000000002E-15</c:v>
                      </c:pt>
                      <c:pt idx="18273">
                        <c:v>7.5733700000000002E-15</c:v>
                      </c:pt>
                      <c:pt idx="18274">
                        <c:v>6.27902E-15</c:v>
                      </c:pt>
                      <c:pt idx="18275">
                        <c:v>6.27902E-15</c:v>
                      </c:pt>
                      <c:pt idx="18276">
                        <c:v>4.9471400000000002E-15</c:v>
                      </c:pt>
                      <c:pt idx="18277">
                        <c:v>4.9471400000000002E-15</c:v>
                      </c:pt>
                      <c:pt idx="18278">
                        <c:v>5.4726900000000002E-15</c:v>
                      </c:pt>
                      <c:pt idx="18279">
                        <c:v>5.4726900000000002E-15</c:v>
                      </c:pt>
                      <c:pt idx="18280">
                        <c:v>6.2702499999999997E-15</c:v>
                      </c:pt>
                      <c:pt idx="18281">
                        <c:v>6.2702499999999997E-15</c:v>
                      </c:pt>
                      <c:pt idx="18282">
                        <c:v>9.4471199999999996E-15</c:v>
                      </c:pt>
                      <c:pt idx="18283">
                        <c:v>9.4471199999999996E-15</c:v>
                      </c:pt>
                      <c:pt idx="18284">
                        <c:v>8.4301699999999995E-15</c:v>
                      </c:pt>
                      <c:pt idx="18285">
                        <c:v>8.4301699999999995E-15</c:v>
                      </c:pt>
                      <c:pt idx="18286">
                        <c:v>7.6382000000000001E-15</c:v>
                      </c:pt>
                      <c:pt idx="18287">
                        <c:v>7.6382000000000001E-15</c:v>
                      </c:pt>
                      <c:pt idx="18288">
                        <c:v>6.0078299999999996E-15</c:v>
                      </c:pt>
                      <c:pt idx="18289">
                        <c:v>6.0078299999999996E-15</c:v>
                      </c:pt>
                      <c:pt idx="18290">
                        <c:v>3.5864199999999996E-15</c:v>
                      </c:pt>
                      <c:pt idx="18291">
                        <c:v>3.5864199999999996E-15</c:v>
                      </c:pt>
                      <c:pt idx="18292">
                        <c:v>1.03086E-14</c:v>
                      </c:pt>
                      <c:pt idx="18293">
                        <c:v>1.03086E-14</c:v>
                      </c:pt>
                      <c:pt idx="18294">
                        <c:v>1.0139E-14</c:v>
                      </c:pt>
                      <c:pt idx="18295">
                        <c:v>1.0139E-14</c:v>
                      </c:pt>
                      <c:pt idx="18296">
                        <c:v>8.6836300000000003E-15</c:v>
                      </c:pt>
                      <c:pt idx="18297">
                        <c:v>8.6836300000000003E-15</c:v>
                      </c:pt>
                      <c:pt idx="18298">
                        <c:v>3.9944800000000002E-15</c:v>
                      </c:pt>
                      <c:pt idx="18299">
                        <c:v>3.9944800000000002E-15</c:v>
                      </c:pt>
                      <c:pt idx="18300">
                        <c:v>8.5734299999999994E-15</c:v>
                      </c:pt>
                      <c:pt idx="18301">
                        <c:v>8.5734299999999994E-15</c:v>
                      </c:pt>
                      <c:pt idx="18302">
                        <c:v>5.9460600000000002E-15</c:v>
                      </c:pt>
                      <c:pt idx="18303">
                        <c:v>5.9460600000000002E-15</c:v>
                      </c:pt>
                      <c:pt idx="18304">
                        <c:v>1.10557E-14</c:v>
                      </c:pt>
                      <c:pt idx="18305">
                        <c:v>1.10557E-14</c:v>
                      </c:pt>
                      <c:pt idx="18306">
                        <c:v>4.52298E-15</c:v>
                      </c:pt>
                      <c:pt idx="18307">
                        <c:v>4.52298E-15</c:v>
                      </c:pt>
                      <c:pt idx="18308">
                        <c:v>3.4425400000000001E-15</c:v>
                      </c:pt>
                      <c:pt idx="18309">
                        <c:v>3.4425400000000001E-15</c:v>
                      </c:pt>
                      <c:pt idx="18310">
                        <c:v>6.2146500000000001E-15</c:v>
                      </c:pt>
                      <c:pt idx="18311">
                        <c:v>6.2146500000000001E-15</c:v>
                      </c:pt>
                      <c:pt idx="18312">
                        <c:v>1.069E-14</c:v>
                      </c:pt>
                      <c:pt idx="18313">
                        <c:v>1.069E-14</c:v>
                      </c:pt>
                      <c:pt idx="18314">
                        <c:v>6.9081899999999999E-15</c:v>
                      </c:pt>
                      <c:pt idx="18315">
                        <c:v>6.9081899999999999E-15</c:v>
                      </c:pt>
                      <c:pt idx="18316">
                        <c:v>7.7694800000000002E-15</c:v>
                      </c:pt>
                      <c:pt idx="18317">
                        <c:v>7.7694800000000002E-15</c:v>
                      </c:pt>
                      <c:pt idx="18318">
                        <c:v>6.9814000000000002E-15</c:v>
                      </c:pt>
                      <c:pt idx="18319">
                        <c:v>6.9814000000000002E-15</c:v>
                      </c:pt>
                      <c:pt idx="18320">
                        <c:v>6.4731599999999997E-15</c:v>
                      </c:pt>
                      <c:pt idx="18321">
                        <c:v>6.4731599999999997E-15</c:v>
                      </c:pt>
                      <c:pt idx="18322">
                        <c:v>7.1679299999999997E-15</c:v>
                      </c:pt>
                      <c:pt idx="18323">
                        <c:v>7.1679299999999997E-15</c:v>
                      </c:pt>
                      <c:pt idx="18324">
                        <c:v>8.6456400000000006E-15</c:v>
                      </c:pt>
                      <c:pt idx="18325">
                        <c:v>8.6456400000000006E-15</c:v>
                      </c:pt>
                      <c:pt idx="18326">
                        <c:v>6.9007400000000002E-15</c:v>
                      </c:pt>
                      <c:pt idx="18327">
                        <c:v>6.9007400000000002E-15</c:v>
                      </c:pt>
                      <c:pt idx="18328">
                        <c:v>7.9922200000000003E-15</c:v>
                      </c:pt>
                      <c:pt idx="18329">
                        <c:v>7.9922200000000003E-15</c:v>
                      </c:pt>
                      <c:pt idx="18330">
                        <c:v>6.6564600000000001E-15</c:v>
                      </c:pt>
                      <c:pt idx="18331">
                        <c:v>6.6564600000000001E-15</c:v>
                      </c:pt>
                      <c:pt idx="18332">
                        <c:v>5.1718700000000002E-15</c:v>
                      </c:pt>
                      <c:pt idx="18333">
                        <c:v>5.1718700000000002E-15</c:v>
                      </c:pt>
                      <c:pt idx="18334">
                        <c:v>6.2206799999999999E-15</c:v>
                      </c:pt>
                      <c:pt idx="18335">
                        <c:v>6.2206799999999999E-15</c:v>
                      </c:pt>
                      <c:pt idx="18336">
                        <c:v>3.7545500000000002E-15</c:v>
                      </c:pt>
                      <c:pt idx="18337">
                        <c:v>3.7545500000000002E-15</c:v>
                      </c:pt>
                      <c:pt idx="18338">
                        <c:v>6.9382299999999999E-15</c:v>
                      </c:pt>
                      <c:pt idx="18339">
                        <c:v>6.9382299999999999E-15</c:v>
                      </c:pt>
                      <c:pt idx="18340">
                        <c:v>5.1129699999999999E-15</c:v>
                      </c:pt>
                      <c:pt idx="18341">
                        <c:v>5.1129699999999999E-15</c:v>
                      </c:pt>
                      <c:pt idx="18342">
                        <c:v>8.29603E-15</c:v>
                      </c:pt>
                      <c:pt idx="18343">
                        <c:v>8.29603E-15</c:v>
                      </c:pt>
                      <c:pt idx="18344">
                        <c:v>5.7631499999999995E-13</c:v>
                      </c:pt>
                      <c:pt idx="18345">
                        <c:v>5.7631499999999995E-13</c:v>
                      </c:pt>
                      <c:pt idx="18346">
                        <c:v>4.0607099999999997E-15</c:v>
                      </c:pt>
                      <c:pt idx="18347">
                        <c:v>4.0607099999999997E-15</c:v>
                      </c:pt>
                      <c:pt idx="18348">
                        <c:v>7.2579400000000006E-15</c:v>
                      </c:pt>
                      <c:pt idx="18349">
                        <c:v>7.2579400000000006E-15</c:v>
                      </c:pt>
                      <c:pt idx="18350">
                        <c:v>6.0482600000000002E-15</c:v>
                      </c:pt>
                      <c:pt idx="18351">
                        <c:v>6.0482600000000002E-15</c:v>
                      </c:pt>
                      <c:pt idx="18352">
                        <c:v>6.2224800000000001E-15</c:v>
                      </c:pt>
                      <c:pt idx="18353">
                        <c:v>6.2224800000000001E-15</c:v>
                      </c:pt>
                      <c:pt idx="18354">
                        <c:v>5.8267100000000004E-15</c:v>
                      </c:pt>
                      <c:pt idx="18355">
                        <c:v>5.8267100000000004E-15</c:v>
                      </c:pt>
                      <c:pt idx="18356">
                        <c:v>7.1744000000000008E-15</c:v>
                      </c:pt>
                      <c:pt idx="18357">
                        <c:v>7.1744000000000008E-15</c:v>
                      </c:pt>
                      <c:pt idx="18358">
                        <c:v>3.4221299999999999E-15</c:v>
                      </c:pt>
                      <c:pt idx="18359">
                        <c:v>3.4221299999999999E-15</c:v>
                      </c:pt>
                      <c:pt idx="18360">
                        <c:v>4.2257099999999998E-15</c:v>
                      </c:pt>
                      <c:pt idx="18361">
                        <c:v>4.2257099999999998E-15</c:v>
                      </c:pt>
                      <c:pt idx="18362">
                        <c:v>1.30491E-14</c:v>
                      </c:pt>
                      <c:pt idx="18363">
                        <c:v>1.30491E-14</c:v>
                      </c:pt>
                      <c:pt idx="18364">
                        <c:v>4.9594499999999998E-15</c:v>
                      </c:pt>
                      <c:pt idx="18365">
                        <c:v>4.9594499999999998E-15</c:v>
                      </c:pt>
                      <c:pt idx="18366">
                        <c:v>6.3520500000000003E-15</c:v>
                      </c:pt>
                      <c:pt idx="18367">
                        <c:v>6.3520500000000003E-15</c:v>
                      </c:pt>
                      <c:pt idx="18368">
                        <c:v>5.1675699999999997E-15</c:v>
                      </c:pt>
                      <c:pt idx="18369">
                        <c:v>5.1675699999999997E-15</c:v>
                      </c:pt>
                      <c:pt idx="18370">
                        <c:v>1.0511699999999999E-14</c:v>
                      </c:pt>
                      <c:pt idx="18371">
                        <c:v>1.0511699999999999E-14</c:v>
                      </c:pt>
                      <c:pt idx="18372">
                        <c:v>8.9287899999999997E-15</c:v>
                      </c:pt>
                      <c:pt idx="18373">
                        <c:v>8.9287899999999997E-15</c:v>
                      </c:pt>
                      <c:pt idx="18374">
                        <c:v>7.3367200000000006E-15</c:v>
                      </c:pt>
                      <c:pt idx="18375">
                        <c:v>7.3367200000000006E-15</c:v>
                      </c:pt>
                      <c:pt idx="18376">
                        <c:v>8.8400000000000001E-15</c:v>
                      </c:pt>
                      <c:pt idx="18377">
                        <c:v>8.8400000000000001E-15</c:v>
                      </c:pt>
                      <c:pt idx="18378">
                        <c:v>1.1646399999999999E-14</c:v>
                      </c:pt>
                      <c:pt idx="18379">
                        <c:v>1.1646399999999999E-14</c:v>
                      </c:pt>
                      <c:pt idx="18380">
                        <c:v>8.1707600000000003E-15</c:v>
                      </c:pt>
                      <c:pt idx="18381">
                        <c:v>8.1707600000000003E-15</c:v>
                      </c:pt>
                      <c:pt idx="18382">
                        <c:v>4.10657E-15</c:v>
                      </c:pt>
                      <c:pt idx="18383">
                        <c:v>4.10657E-15</c:v>
                      </c:pt>
                      <c:pt idx="18384">
                        <c:v>5.1294099999999999E-15</c:v>
                      </c:pt>
                      <c:pt idx="18385">
                        <c:v>5.1294099999999999E-15</c:v>
                      </c:pt>
                      <c:pt idx="18386">
                        <c:v>6.4719000000000001E-15</c:v>
                      </c:pt>
                      <c:pt idx="18387">
                        <c:v>6.4719000000000001E-15</c:v>
                      </c:pt>
                      <c:pt idx="18388">
                        <c:v>6.6460700000000003E-15</c:v>
                      </c:pt>
                      <c:pt idx="18389">
                        <c:v>6.6460700000000003E-15</c:v>
                      </c:pt>
                      <c:pt idx="18390">
                        <c:v>4.6429500000000002E-15</c:v>
                      </c:pt>
                      <c:pt idx="18391">
                        <c:v>4.6429500000000002E-15</c:v>
                      </c:pt>
                      <c:pt idx="18392">
                        <c:v>7.0191499999999997E-15</c:v>
                      </c:pt>
                      <c:pt idx="18393">
                        <c:v>7.0191499999999997E-15</c:v>
                      </c:pt>
                      <c:pt idx="18394">
                        <c:v>1.1346499999999999E-14</c:v>
                      </c:pt>
                      <c:pt idx="18395">
                        <c:v>1.1346499999999999E-14</c:v>
                      </c:pt>
                      <c:pt idx="18396">
                        <c:v>9.7530200000000001E-15</c:v>
                      </c:pt>
                      <c:pt idx="18397">
                        <c:v>9.7530200000000001E-15</c:v>
                      </c:pt>
                      <c:pt idx="18398">
                        <c:v>8.53897E-15</c:v>
                      </c:pt>
                      <c:pt idx="18399">
                        <c:v>8.53897E-15</c:v>
                      </c:pt>
                      <c:pt idx="18400">
                        <c:v>4.7578700000000001E-15</c:v>
                      </c:pt>
                      <c:pt idx="18401">
                        <c:v>4.7578700000000001E-15</c:v>
                      </c:pt>
                      <c:pt idx="18402">
                        <c:v>1.03984E-14</c:v>
                      </c:pt>
                      <c:pt idx="18403">
                        <c:v>1.03984E-14</c:v>
                      </c:pt>
                      <c:pt idx="18404">
                        <c:v>5.56179E-15</c:v>
                      </c:pt>
                      <c:pt idx="18405">
                        <c:v>5.56179E-15</c:v>
                      </c:pt>
                      <c:pt idx="18406">
                        <c:v>4.3231800000000002E-15</c:v>
                      </c:pt>
                      <c:pt idx="18407">
                        <c:v>4.3231800000000002E-15</c:v>
                      </c:pt>
                      <c:pt idx="18408">
                        <c:v>6.98885E-15</c:v>
                      </c:pt>
                      <c:pt idx="18409">
                        <c:v>6.98885E-15</c:v>
                      </c:pt>
                      <c:pt idx="18410">
                        <c:v>5.1599700000000001E-15</c:v>
                      </c:pt>
                      <c:pt idx="18411">
                        <c:v>5.1599700000000001E-15</c:v>
                      </c:pt>
                      <c:pt idx="18412">
                        <c:v>6.4290600000000004E-15</c:v>
                      </c:pt>
                      <c:pt idx="18413">
                        <c:v>6.4290600000000004E-15</c:v>
                      </c:pt>
                      <c:pt idx="18414">
                        <c:v>6.65519E-15</c:v>
                      </c:pt>
                      <c:pt idx="18415">
                        <c:v>6.65519E-15</c:v>
                      </c:pt>
                      <c:pt idx="18416">
                        <c:v>4.0913399999999999E-15</c:v>
                      </c:pt>
                      <c:pt idx="18417">
                        <c:v>4.0913399999999999E-15</c:v>
                      </c:pt>
                      <c:pt idx="18418">
                        <c:v>7.3031199999999994E-15</c:v>
                      </c:pt>
                      <c:pt idx="18419">
                        <c:v>7.3031199999999994E-15</c:v>
                      </c:pt>
                      <c:pt idx="18420">
                        <c:v>5.9582800000000003E-15</c:v>
                      </c:pt>
                      <c:pt idx="18421">
                        <c:v>5.9582800000000003E-15</c:v>
                      </c:pt>
                      <c:pt idx="18422">
                        <c:v>8.5915900000000004E-15</c:v>
                      </c:pt>
                      <c:pt idx="18423">
                        <c:v>8.5915900000000004E-15</c:v>
                      </c:pt>
                      <c:pt idx="18424">
                        <c:v>6.3194600000000003E-15</c:v>
                      </c:pt>
                      <c:pt idx="18425">
                        <c:v>6.3194600000000003E-15</c:v>
                      </c:pt>
                      <c:pt idx="18426">
                        <c:v>6.2531999999999999E-15</c:v>
                      </c:pt>
                      <c:pt idx="18427">
                        <c:v>6.2531999999999999E-15</c:v>
                      </c:pt>
                      <c:pt idx="18428">
                        <c:v>7.1555800000000002E-15</c:v>
                      </c:pt>
                      <c:pt idx="18429">
                        <c:v>7.1555800000000002E-15</c:v>
                      </c:pt>
                      <c:pt idx="18430">
                        <c:v>9.8852399999999997E-15</c:v>
                      </c:pt>
                      <c:pt idx="18431">
                        <c:v>9.8852399999999997E-15</c:v>
                      </c:pt>
                      <c:pt idx="18432">
                        <c:v>9.6625699999999996E-15</c:v>
                      </c:pt>
                      <c:pt idx="18433">
                        <c:v>9.6625699999999996E-15</c:v>
                      </c:pt>
                      <c:pt idx="18434">
                        <c:v>5.5417899999999997E-15</c:v>
                      </c:pt>
                      <c:pt idx="18435">
                        <c:v>5.5417899999999997E-15</c:v>
                      </c:pt>
                      <c:pt idx="18436">
                        <c:v>1.57134E-14</c:v>
                      </c:pt>
                      <c:pt idx="18437">
                        <c:v>1.57134E-14</c:v>
                      </c:pt>
                      <c:pt idx="18438">
                        <c:v>8.6321100000000006E-15</c:v>
                      </c:pt>
                      <c:pt idx="18439">
                        <c:v>8.6321100000000006E-15</c:v>
                      </c:pt>
                      <c:pt idx="18440">
                        <c:v>7.5124400000000002E-15</c:v>
                      </c:pt>
                      <c:pt idx="18441">
                        <c:v>7.5124400000000002E-15</c:v>
                      </c:pt>
                      <c:pt idx="18442">
                        <c:v>4.0845900000000004E-15</c:v>
                      </c:pt>
                      <c:pt idx="18443">
                        <c:v>4.0845900000000004E-15</c:v>
                      </c:pt>
                      <c:pt idx="18444">
                        <c:v>5.2078600000000002E-15</c:v>
                      </c:pt>
                      <c:pt idx="18445">
                        <c:v>5.2078600000000002E-15</c:v>
                      </c:pt>
                      <c:pt idx="18446">
                        <c:v>6.7421599999999999E-15</c:v>
                      </c:pt>
                      <c:pt idx="18447">
                        <c:v>6.7421599999999999E-15</c:v>
                      </c:pt>
                      <c:pt idx="18448">
                        <c:v>1.4058699999999999E-14</c:v>
                      </c:pt>
                      <c:pt idx="18449">
                        <c:v>1.4058699999999999E-14</c:v>
                      </c:pt>
                      <c:pt idx="18450">
                        <c:v>6.52993E-15</c:v>
                      </c:pt>
                      <c:pt idx="18451">
                        <c:v>6.52993E-15</c:v>
                      </c:pt>
                      <c:pt idx="18452">
                        <c:v>5.7853000000000003E-15</c:v>
                      </c:pt>
                      <c:pt idx="18453">
                        <c:v>5.7853000000000003E-15</c:v>
                      </c:pt>
                      <c:pt idx="18454">
                        <c:v>9.1382299999999994E-15</c:v>
                      </c:pt>
                      <c:pt idx="18455">
                        <c:v>9.1382299999999994E-15</c:v>
                      </c:pt>
                      <c:pt idx="18456">
                        <c:v>8.5174499999999996E-15</c:v>
                      </c:pt>
                      <c:pt idx="18457">
                        <c:v>8.5174499999999996E-15</c:v>
                      </c:pt>
                      <c:pt idx="18458">
                        <c:v>6.2023799999999996E-15</c:v>
                      </c:pt>
                      <c:pt idx="18459">
                        <c:v>6.2023799999999996E-15</c:v>
                      </c:pt>
                      <c:pt idx="18460">
                        <c:v>3.91535E-15</c:v>
                      </c:pt>
                      <c:pt idx="18461">
                        <c:v>3.91535E-15</c:v>
                      </c:pt>
                      <c:pt idx="18462">
                        <c:v>7.4446099999999993E-15</c:v>
                      </c:pt>
                      <c:pt idx="18463">
                        <c:v>7.4446099999999993E-15</c:v>
                      </c:pt>
                      <c:pt idx="18464">
                        <c:v>1.45141E-11</c:v>
                      </c:pt>
                      <c:pt idx="18465">
                        <c:v>1.45141E-11</c:v>
                      </c:pt>
                      <c:pt idx="18466">
                        <c:v>1.04418E-14</c:v>
                      </c:pt>
                      <c:pt idx="18467">
                        <c:v>1.04418E-14</c:v>
                      </c:pt>
                      <c:pt idx="18468">
                        <c:v>1.39218E-14</c:v>
                      </c:pt>
                      <c:pt idx="18469">
                        <c:v>1.39218E-14</c:v>
                      </c:pt>
                      <c:pt idx="18470">
                        <c:v>6.41232E-15</c:v>
                      </c:pt>
                      <c:pt idx="18471">
                        <c:v>6.41232E-15</c:v>
                      </c:pt>
                      <c:pt idx="18472">
                        <c:v>1.67777E-14</c:v>
                      </c:pt>
                      <c:pt idx="18473">
                        <c:v>1.67777E-14</c:v>
                      </c:pt>
                      <c:pt idx="18474">
                        <c:v>7.1716099999999998E-15</c:v>
                      </c:pt>
                      <c:pt idx="18475">
                        <c:v>7.1716099999999998E-15</c:v>
                      </c:pt>
                      <c:pt idx="18476">
                        <c:v>1.1431299999999999E-14</c:v>
                      </c:pt>
                      <c:pt idx="18477">
                        <c:v>1.1431299999999999E-14</c:v>
                      </c:pt>
                      <c:pt idx="18478">
                        <c:v>1.57494E-14</c:v>
                      </c:pt>
                      <c:pt idx="18479">
                        <c:v>1.57494E-14</c:v>
                      </c:pt>
                      <c:pt idx="18480">
                        <c:v>1.59598E-14</c:v>
                      </c:pt>
                      <c:pt idx="18481">
                        <c:v>1.59598E-14</c:v>
                      </c:pt>
                      <c:pt idx="18482">
                        <c:v>4.1634200000000001E-15</c:v>
                      </c:pt>
                      <c:pt idx="18483">
                        <c:v>4.1634200000000001E-15</c:v>
                      </c:pt>
                      <c:pt idx="18484">
                        <c:v>3.1242499999999998E-15</c:v>
                      </c:pt>
                      <c:pt idx="18485">
                        <c:v>3.1242499999999998E-15</c:v>
                      </c:pt>
                      <c:pt idx="18486">
                        <c:v>6.5344799999999996E-15</c:v>
                      </c:pt>
                      <c:pt idx="18487">
                        <c:v>6.5344799999999996E-15</c:v>
                      </c:pt>
                      <c:pt idx="18488">
                        <c:v>6.7072200000000002E-15</c:v>
                      </c:pt>
                      <c:pt idx="18489">
                        <c:v>6.7072200000000002E-15</c:v>
                      </c:pt>
                      <c:pt idx="18490">
                        <c:v>8.3456900000000001E-15</c:v>
                      </c:pt>
                      <c:pt idx="18491">
                        <c:v>8.3456900000000001E-15</c:v>
                      </c:pt>
                      <c:pt idx="18492">
                        <c:v>8.27825E-15</c:v>
                      </c:pt>
                      <c:pt idx="18493">
                        <c:v>8.27825E-15</c:v>
                      </c:pt>
                      <c:pt idx="18494">
                        <c:v>9.6820100000000005E-15</c:v>
                      </c:pt>
                      <c:pt idx="18495">
                        <c:v>9.6820100000000005E-15</c:v>
                      </c:pt>
                      <c:pt idx="18496">
                        <c:v>7.0581200000000004E-15</c:v>
                      </c:pt>
                      <c:pt idx="18497">
                        <c:v>7.0581200000000004E-15</c:v>
                      </c:pt>
                      <c:pt idx="18498">
                        <c:v>1.3881600000000001E-14</c:v>
                      </c:pt>
                      <c:pt idx="18499">
                        <c:v>1.3881600000000001E-14</c:v>
                      </c:pt>
                      <c:pt idx="18500">
                        <c:v>1.1271700000000001E-14</c:v>
                      </c:pt>
                      <c:pt idx="18501">
                        <c:v>1.1271700000000001E-14</c:v>
                      </c:pt>
                      <c:pt idx="18502">
                        <c:v>1.19697E-14</c:v>
                      </c:pt>
                      <c:pt idx="18503">
                        <c:v>1.19697E-14</c:v>
                      </c:pt>
                      <c:pt idx="18504">
                        <c:v>7.4454700000000007E-15</c:v>
                      </c:pt>
                      <c:pt idx="18505">
                        <c:v>7.4454700000000007E-15</c:v>
                      </c:pt>
                      <c:pt idx="18506">
                        <c:v>1.3501199999999999E-14</c:v>
                      </c:pt>
                      <c:pt idx="18507">
                        <c:v>1.3501199999999999E-14</c:v>
                      </c:pt>
                      <c:pt idx="18508">
                        <c:v>2.1082299999999999E-14</c:v>
                      </c:pt>
                      <c:pt idx="18509">
                        <c:v>2.1082299999999999E-14</c:v>
                      </c:pt>
                      <c:pt idx="18510">
                        <c:v>9.4777600000000004E-15</c:v>
                      </c:pt>
                      <c:pt idx="18511">
                        <c:v>9.4777600000000004E-15</c:v>
                      </c:pt>
                      <c:pt idx="18512">
                        <c:v>9.9478599999999999E-15</c:v>
                      </c:pt>
                      <c:pt idx="18513">
                        <c:v>9.9478599999999999E-15</c:v>
                      </c:pt>
                      <c:pt idx="18514">
                        <c:v>1.2171E-14</c:v>
                      </c:pt>
                      <c:pt idx="18515">
                        <c:v>1.2171E-14</c:v>
                      </c:pt>
                      <c:pt idx="18516">
                        <c:v>8.2361099999999996E-15</c:v>
                      </c:pt>
                      <c:pt idx="18517">
                        <c:v>8.2361099999999996E-15</c:v>
                      </c:pt>
                      <c:pt idx="18518">
                        <c:v>9.0873499999999996E-15</c:v>
                      </c:pt>
                      <c:pt idx="18519">
                        <c:v>9.0873499999999996E-15</c:v>
                      </c:pt>
                      <c:pt idx="18520">
                        <c:v>1.21336E-14</c:v>
                      </c:pt>
                      <c:pt idx="18521">
                        <c:v>1.21336E-14</c:v>
                      </c:pt>
                      <c:pt idx="18522">
                        <c:v>9.2297200000000004E-15</c:v>
                      </c:pt>
                      <c:pt idx="18523">
                        <c:v>9.2297200000000004E-15</c:v>
                      </c:pt>
                      <c:pt idx="18524">
                        <c:v>9.5481100000000004E-15</c:v>
                      </c:pt>
                      <c:pt idx="18525">
                        <c:v>9.5481100000000004E-15</c:v>
                      </c:pt>
                      <c:pt idx="18526">
                        <c:v>9.6449500000000007E-15</c:v>
                      </c:pt>
                      <c:pt idx="18527">
                        <c:v>9.6449500000000007E-15</c:v>
                      </c:pt>
                      <c:pt idx="18528">
                        <c:v>1.14538E-14</c:v>
                      </c:pt>
                      <c:pt idx="18529">
                        <c:v>1.14538E-14</c:v>
                      </c:pt>
                      <c:pt idx="18530">
                        <c:v>8.8269299999999992E-15</c:v>
                      </c:pt>
                      <c:pt idx="18531">
                        <c:v>8.8269299999999992E-15</c:v>
                      </c:pt>
                      <c:pt idx="18532">
                        <c:v>1.11632E-14</c:v>
                      </c:pt>
                      <c:pt idx="18533">
                        <c:v>1.11632E-14</c:v>
                      </c:pt>
                      <c:pt idx="18534">
                        <c:v>8.4431700000000003E-15</c:v>
                      </c:pt>
                      <c:pt idx="18535">
                        <c:v>8.4431700000000003E-15</c:v>
                      </c:pt>
                      <c:pt idx="18536">
                        <c:v>9.1049799999999999E-15</c:v>
                      </c:pt>
                      <c:pt idx="18537">
                        <c:v>9.1049799999999999E-15</c:v>
                      </c:pt>
                      <c:pt idx="18538">
                        <c:v>1.38207E-14</c:v>
                      </c:pt>
                      <c:pt idx="18539">
                        <c:v>1.38207E-14</c:v>
                      </c:pt>
                      <c:pt idx="18540">
                        <c:v>8.1157600000000008E-15</c:v>
                      </c:pt>
                      <c:pt idx="18541">
                        <c:v>8.1157600000000008E-15</c:v>
                      </c:pt>
                      <c:pt idx="18542">
                        <c:v>9.5660699999999997E-15</c:v>
                      </c:pt>
                      <c:pt idx="18543">
                        <c:v>9.5660699999999997E-15</c:v>
                      </c:pt>
                      <c:pt idx="18544">
                        <c:v>1.02437E-14</c:v>
                      </c:pt>
                      <c:pt idx="18545">
                        <c:v>1.02437E-14</c:v>
                      </c:pt>
                      <c:pt idx="18546">
                        <c:v>1.6890399999999999E-14</c:v>
                      </c:pt>
                      <c:pt idx="18547">
                        <c:v>1.6890399999999999E-14</c:v>
                      </c:pt>
                      <c:pt idx="18548">
                        <c:v>1.16368E-14</c:v>
                      </c:pt>
                      <c:pt idx="18549">
                        <c:v>1.16368E-14</c:v>
                      </c:pt>
                      <c:pt idx="18550">
                        <c:v>1.17433E-14</c:v>
                      </c:pt>
                      <c:pt idx="18551">
                        <c:v>1.17433E-14</c:v>
                      </c:pt>
                      <c:pt idx="18552">
                        <c:v>1.01725E-14</c:v>
                      </c:pt>
                      <c:pt idx="18553">
                        <c:v>1.01725E-14</c:v>
                      </c:pt>
                      <c:pt idx="18554">
                        <c:v>8.8503400000000002E-15</c:v>
                      </c:pt>
                      <c:pt idx="18555">
                        <c:v>8.8503400000000002E-15</c:v>
                      </c:pt>
                      <c:pt idx="18556">
                        <c:v>3.2997500000000002E-13</c:v>
                      </c:pt>
                      <c:pt idx="18557">
                        <c:v>3.2997500000000002E-13</c:v>
                      </c:pt>
                      <c:pt idx="18558">
                        <c:v>6.1210200000000002E-15</c:v>
                      </c:pt>
                      <c:pt idx="18559">
                        <c:v>6.1210200000000002E-15</c:v>
                      </c:pt>
                      <c:pt idx="18560">
                        <c:v>1.2492900000000001E-14</c:v>
                      </c:pt>
                      <c:pt idx="18561">
                        <c:v>1.2492900000000001E-14</c:v>
                      </c:pt>
                      <c:pt idx="18562">
                        <c:v>1.1766000000000001E-14</c:v>
                      </c:pt>
                      <c:pt idx="18563">
                        <c:v>1.1766000000000001E-14</c:v>
                      </c:pt>
                      <c:pt idx="18564">
                        <c:v>1.17416E-14</c:v>
                      </c:pt>
                      <c:pt idx="18565">
                        <c:v>1.17416E-14</c:v>
                      </c:pt>
                      <c:pt idx="18566">
                        <c:v>1.16755E-14</c:v>
                      </c:pt>
                      <c:pt idx="18567">
                        <c:v>1.16755E-14</c:v>
                      </c:pt>
                      <c:pt idx="18568">
                        <c:v>1.26966E-14</c:v>
                      </c:pt>
                      <c:pt idx="18569">
                        <c:v>1.26966E-14</c:v>
                      </c:pt>
                      <c:pt idx="18570">
                        <c:v>1.16244E-14</c:v>
                      </c:pt>
                      <c:pt idx="18571">
                        <c:v>1.16244E-14</c:v>
                      </c:pt>
                      <c:pt idx="18572">
                        <c:v>1.32714E-14</c:v>
                      </c:pt>
                      <c:pt idx="18573">
                        <c:v>1.32714E-14</c:v>
                      </c:pt>
                      <c:pt idx="18574">
                        <c:v>1.2524000000000001E-14</c:v>
                      </c:pt>
                      <c:pt idx="18575">
                        <c:v>1.2524000000000001E-14</c:v>
                      </c:pt>
                      <c:pt idx="18576">
                        <c:v>1.2455699999999999E-14</c:v>
                      </c:pt>
                      <c:pt idx="18577">
                        <c:v>1.2455699999999999E-14</c:v>
                      </c:pt>
                      <c:pt idx="18578">
                        <c:v>1.09549E-14</c:v>
                      </c:pt>
                      <c:pt idx="18579">
                        <c:v>1.09549E-14</c:v>
                      </c:pt>
                      <c:pt idx="18580">
                        <c:v>7.9404200000000005E-15</c:v>
                      </c:pt>
                      <c:pt idx="18581">
                        <c:v>7.9404200000000005E-15</c:v>
                      </c:pt>
                      <c:pt idx="18582">
                        <c:v>9.2963300000000001E-15</c:v>
                      </c:pt>
                      <c:pt idx="18583">
                        <c:v>9.2963300000000001E-15</c:v>
                      </c:pt>
                      <c:pt idx="18584">
                        <c:v>9.4931799999999994E-15</c:v>
                      </c:pt>
                      <c:pt idx="18585">
                        <c:v>9.4931799999999994E-15</c:v>
                      </c:pt>
                      <c:pt idx="18586">
                        <c:v>8.7419200000000007E-15</c:v>
                      </c:pt>
                      <c:pt idx="18587">
                        <c:v>8.7419200000000007E-15</c:v>
                      </c:pt>
                      <c:pt idx="18588">
                        <c:v>8.3319300000000005E-15</c:v>
                      </c:pt>
                      <c:pt idx="18589">
                        <c:v>8.3319300000000005E-15</c:v>
                      </c:pt>
                      <c:pt idx="18590">
                        <c:v>1.41203E-14</c:v>
                      </c:pt>
                      <c:pt idx="18591">
                        <c:v>1.41203E-14</c:v>
                      </c:pt>
                      <c:pt idx="18592">
                        <c:v>1.32552E-14</c:v>
                      </c:pt>
                      <c:pt idx="18593">
                        <c:v>1.32552E-14</c:v>
                      </c:pt>
                      <c:pt idx="18594">
                        <c:v>8.0120999999999999E-11</c:v>
                      </c:pt>
                      <c:pt idx="18595">
                        <c:v>8.0120999999999999E-11</c:v>
                      </c:pt>
                      <c:pt idx="18596">
                        <c:v>2.1981799999999999E-14</c:v>
                      </c:pt>
                      <c:pt idx="18597">
                        <c:v>2.1981799999999999E-14</c:v>
                      </c:pt>
                      <c:pt idx="18598">
                        <c:v>9.2803999999999999E-15</c:v>
                      </c:pt>
                      <c:pt idx="18599">
                        <c:v>9.2803999999999999E-15</c:v>
                      </c:pt>
                      <c:pt idx="18600">
                        <c:v>8.7902899999999995E-15</c:v>
                      </c:pt>
                      <c:pt idx="18601">
                        <c:v>8.7902899999999995E-15</c:v>
                      </c:pt>
                      <c:pt idx="18602">
                        <c:v>8.5929799999999995E-15</c:v>
                      </c:pt>
                      <c:pt idx="18603">
                        <c:v>8.5929799999999995E-15</c:v>
                      </c:pt>
                      <c:pt idx="18604">
                        <c:v>1.29548E-14</c:v>
                      </c:pt>
                      <c:pt idx="18605">
                        <c:v>1.29548E-14</c:v>
                      </c:pt>
                      <c:pt idx="18606">
                        <c:v>1.7873800000000001E-14</c:v>
                      </c:pt>
                      <c:pt idx="18607">
                        <c:v>1.7873800000000001E-14</c:v>
                      </c:pt>
                      <c:pt idx="18608">
                        <c:v>3.6539400000000002E-14</c:v>
                      </c:pt>
                      <c:pt idx="18609">
                        <c:v>3.6539400000000002E-14</c:v>
                      </c:pt>
                      <c:pt idx="18610">
                        <c:v>1.9485099999999999E-14</c:v>
                      </c:pt>
                      <c:pt idx="18611">
                        <c:v>1.9485099999999999E-14</c:v>
                      </c:pt>
                      <c:pt idx="18612">
                        <c:v>2.21148E-14</c:v>
                      </c:pt>
                      <c:pt idx="18613">
                        <c:v>2.21148E-14</c:v>
                      </c:pt>
                      <c:pt idx="18614">
                        <c:v>8.1905300000000002E-15</c:v>
                      </c:pt>
                      <c:pt idx="18615">
                        <c:v>8.1905300000000002E-15</c:v>
                      </c:pt>
                      <c:pt idx="18616">
                        <c:v>2.5465900000000001E-14</c:v>
                      </c:pt>
                      <c:pt idx="18617">
                        <c:v>2.5465900000000001E-14</c:v>
                      </c:pt>
                      <c:pt idx="18618">
                        <c:v>7.4153700000000004E-15</c:v>
                      </c:pt>
                      <c:pt idx="18619">
                        <c:v>7.4153700000000004E-15</c:v>
                      </c:pt>
                      <c:pt idx="18620">
                        <c:v>7.9226899999999994E-15</c:v>
                      </c:pt>
                      <c:pt idx="18621">
                        <c:v>7.9226899999999994E-15</c:v>
                      </c:pt>
                      <c:pt idx="18622">
                        <c:v>1.5434E-14</c:v>
                      </c:pt>
                      <c:pt idx="18623">
                        <c:v>1.5434E-14</c:v>
                      </c:pt>
                      <c:pt idx="18624">
                        <c:v>8.9297899999999995E-15</c:v>
                      </c:pt>
                      <c:pt idx="18625">
                        <c:v>8.9297899999999995E-15</c:v>
                      </c:pt>
                      <c:pt idx="18626">
                        <c:v>1.0855600000000001E-14</c:v>
                      </c:pt>
                      <c:pt idx="18627">
                        <c:v>1.0855600000000001E-14</c:v>
                      </c:pt>
                      <c:pt idx="18628">
                        <c:v>7.4344799999999993E-15</c:v>
                      </c:pt>
                      <c:pt idx="18629">
                        <c:v>7.4344799999999993E-15</c:v>
                      </c:pt>
                      <c:pt idx="18630">
                        <c:v>8.4268100000000002E-15</c:v>
                      </c:pt>
                      <c:pt idx="18631">
                        <c:v>8.4268100000000002E-15</c:v>
                      </c:pt>
                      <c:pt idx="18632">
                        <c:v>6.6940400000000002E-15</c:v>
                      </c:pt>
                      <c:pt idx="18633">
                        <c:v>6.6940400000000002E-15</c:v>
                      </c:pt>
                      <c:pt idx="18634">
                        <c:v>8.1493099999999999E-15</c:v>
                      </c:pt>
                      <c:pt idx="18635">
                        <c:v>8.1493099999999999E-15</c:v>
                      </c:pt>
                      <c:pt idx="18636">
                        <c:v>8.6146599999999995E-15</c:v>
                      </c:pt>
                      <c:pt idx="18637">
                        <c:v>8.6146599999999995E-15</c:v>
                      </c:pt>
                      <c:pt idx="18638">
                        <c:v>8.3705799999999996E-15</c:v>
                      </c:pt>
                      <c:pt idx="18639">
                        <c:v>8.3705799999999996E-15</c:v>
                      </c:pt>
                      <c:pt idx="18640">
                        <c:v>6.9064599999999998E-15</c:v>
                      </c:pt>
                      <c:pt idx="18641">
                        <c:v>6.9064599999999998E-15</c:v>
                      </c:pt>
                      <c:pt idx="18642">
                        <c:v>7.0185900000000003E-15</c:v>
                      </c:pt>
                      <c:pt idx="18643">
                        <c:v>7.0185900000000003E-15</c:v>
                      </c:pt>
                      <c:pt idx="18644">
                        <c:v>1.15286E-14</c:v>
                      </c:pt>
                      <c:pt idx="18645">
                        <c:v>1.15286E-14</c:v>
                      </c:pt>
                      <c:pt idx="18646">
                        <c:v>5.3497799999999999E-15</c:v>
                      </c:pt>
                      <c:pt idx="18647">
                        <c:v>5.3497799999999999E-15</c:v>
                      </c:pt>
                      <c:pt idx="18648">
                        <c:v>9.1425700000000006E-15</c:v>
                      </c:pt>
                      <c:pt idx="18649">
                        <c:v>9.1425700000000006E-15</c:v>
                      </c:pt>
                      <c:pt idx="18650">
                        <c:v>6.8285400000000003E-15</c:v>
                      </c:pt>
                      <c:pt idx="18651">
                        <c:v>6.8285400000000003E-15</c:v>
                      </c:pt>
                      <c:pt idx="18652">
                        <c:v>8.1855700000000002E-15</c:v>
                      </c:pt>
                      <c:pt idx="18653">
                        <c:v>8.1855700000000002E-15</c:v>
                      </c:pt>
                      <c:pt idx="18654">
                        <c:v>9.6362899999999994E-15</c:v>
                      </c:pt>
                      <c:pt idx="18655">
                        <c:v>9.6362899999999994E-15</c:v>
                      </c:pt>
                      <c:pt idx="18656">
                        <c:v>6.6110700000000004E-15</c:v>
                      </c:pt>
                      <c:pt idx="18657">
                        <c:v>6.6110700000000004E-15</c:v>
                      </c:pt>
                      <c:pt idx="18658">
                        <c:v>6.5217300000000004E-15</c:v>
                      </c:pt>
                      <c:pt idx="18659">
                        <c:v>6.5217300000000004E-15</c:v>
                      </c:pt>
                      <c:pt idx="18660">
                        <c:v>6.7901299999999998E-15</c:v>
                      </c:pt>
                      <c:pt idx="18661">
                        <c:v>6.7901299999999998E-15</c:v>
                      </c:pt>
                      <c:pt idx="18662">
                        <c:v>1.14694E-14</c:v>
                      </c:pt>
                      <c:pt idx="18663">
                        <c:v>1.14694E-14</c:v>
                      </c:pt>
                      <c:pt idx="18664">
                        <c:v>8.2277200000000003E-15</c:v>
                      </c:pt>
                      <c:pt idx="18665">
                        <c:v>8.2277200000000003E-15</c:v>
                      </c:pt>
                      <c:pt idx="18666">
                        <c:v>1.9092499999999999E-14</c:v>
                      </c:pt>
                      <c:pt idx="18667">
                        <c:v>1.9092499999999999E-14</c:v>
                      </c:pt>
                      <c:pt idx="18668">
                        <c:v>1.0167100000000001E-14</c:v>
                      </c:pt>
                      <c:pt idx="18669">
                        <c:v>1.0167100000000001E-14</c:v>
                      </c:pt>
                      <c:pt idx="18670">
                        <c:v>8.3178500000000001E-15</c:v>
                      </c:pt>
                      <c:pt idx="18671">
                        <c:v>8.3178500000000001E-15</c:v>
                      </c:pt>
                      <c:pt idx="18672">
                        <c:v>6.9990800000000001E-15</c:v>
                      </c:pt>
                      <c:pt idx="18673">
                        <c:v>6.9990800000000001E-15</c:v>
                      </c:pt>
                      <c:pt idx="18674">
                        <c:v>7.2906000000000006E-15</c:v>
                      </c:pt>
                      <c:pt idx="18675">
                        <c:v>7.2906000000000006E-15</c:v>
                      </c:pt>
                      <c:pt idx="18676">
                        <c:v>7.5363800000000004E-15</c:v>
                      </c:pt>
                      <c:pt idx="18677">
                        <c:v>7.5363800000000004E-15</c:v>
                      </c:pt>
                      <c:pt idx="18678">
                        <c:v>5.8134000000000002E-15</c:v>
                      </c:pt>
                      <c:pt idx="18679">
                        <c:v>5.8134000000000002E-15</c:v>
                      </c:pt>
                      <c:pt idx="18680">
                        <c:v>5.8866099999999996E-15</c:v>
                      </c:pt>
                      <c:pt idx="18681">
                        <c:v>5.8866099999999996E-15</c:v>
                      </c:pt>
                      <c:pt idx="18682">
                        <c:v>6.4560499999999997E-15</c:v>
                      </c:pt>
                      <c:pt idx="18683">
                        <c:v>6.4560499999999997E-15</c:v>
                      </c:pt>
                      <c:pt idx="18684">
                        <c:v>5.9517000000000001E-15</c:v>
                      </c:pt>
                      <c:pt idx="18685">
                        <c:v>5.9517000000000001E-15</c:v>
                      </c:pt>
                      <c:pt idx="18686">
                        <c:v>7.1143899999999992E-15</c:v>
                      </c:pt>
                      <c:pt idx="18687">
                        <c:v>7.1143899999999992E-15</c:v>
                      </c:pt>
                      <c:pt idx="18688">
                        <c:v>1.12346E-14</c:v>
                      </c:pt>
                      <c:pt idx="18689">
                        <c:v>1.12346E-14</c:v>
                      </c:pt>
                      <c:pt idx="18690">
                        <c:v>5.8849900000000002E-15</c:v>
                      </c:pt>
                      <c:pt idx="18691">
                        <c:v>5.8849900000000002E-15</c:v>
                      </c:pt>
                      <c:pt idx="18692">
                        <c:v>6.1145599999999997E-15</c:v>
                      </c:pt>
                      <c:pt idx="18693">
                        <c:v>6.1145599999999997E-15</c:v>
                      </c:pt>
                      <c:pt idx="18694">
                        <c:v>8.6721699999999999E-15</c:v>
                      </c:pt>
                      <c:pt idx="18695">
                        <c:v>8.6721699999999999E-15</c:v>
                      </c:pt>
                      <c:pt idx="18696">
                        <c:v>7.3866700000000006E-15</c:v>
                      </c:pt>
                      <c:pt idx="18697">
                        <c:v>7.3866700000000006E-15</c:v>
                      </c:pt>
                      <c:pt idx="18698">
                        <c:v>1.9752799999999999E-14</c:v>
                      </c:pt>
                      <c:pt idx="18699">
                        <c:v>1.9752799999999999E-14</c:v>
                      </c:pt>
                      <c:pt idx="18700">
                        <c:v>6.8396700000000002E-15</c:v>
                      </c:pt>
                      <c:pt idx="18701">
                        <c:v>6.8396700000000002E-15</c:v>
                      </c:pt>
                      <c:pt idx="18702">
                        <c:v>1.1632799999999999E-14</c:v>
                      </c:pt>
                      <c:pt idx="18703">
                        <c:v>1.1632799999999999E-14</c:v>
                      </c:pt>
                      <c:pt idx="18704">
                        <c:v>8.1480599999999993E-15</c:v>
                      </c:pt>
                      <c:pt idx="18705">
                        <c:v>8.1480599999999993E-15</c:v>
                      </c:pt>
                      <c:pt idx="18706">
                        <c:v>6.4926799999999996E-15</c:v>
                      </c:pt>
                      <c:pt idx="18707">
                        <c:v>6.4926799999999996E-15</c:v>
                      </c:pt>
                      <c:pt idx="18708">
                        <c:v>5.53742E-15</c:v>
                      </c:pt>
                      <c:pt idx="18709">
                        <c:v>5.53742E-15</c:v>
                      </c:pt>
                      <c:pt idx="18710">
                        <c:v>9.6900300000000002E-15</c:v>
                      </c:pt>
                      <c:pt idx="18711">
                        <c:v>9.6900300000000002E-15</c:v>
                      </c:pt>
                      <c:pt idx="18712">
                        <c:v>8.6200499999999993E-15</c:v>
                      </c:pt>
                      <c:pt idx="18713">
                        <c:v>8.6200499999999993E-15</c:v>
                      </c:pt>
                      <c:pt idx="18714">
                        <c:v>9.9194699999999994E-15</c:v>
                      </c:pt>
                      <c:pt idx="18715">
                        <c:v>9.9194699999999994E-15</c:v>
                      </c:pt>
                      <c:pt idx="18716">
                        <c:v>8.7722500000000005E-15</c:v>
                      </c:pt>
                      <c:pt idx="18717">
                        <c:v>8.7722500000000005E-15</c:v>
                      </c:pt>
                      <c:pt idx="18718">
                        <c:v>7.0945299999999997E-15</c:v>
                      </c:pt>
                      <c:pt idx="18719">
                        <c:v>7.0945299999999997E-15</c:v>
                      </c:pt>
                      <c:pt idx="18720">
                        <c:v>7.4562999999999993E-15</c:v>
                      </c:pt>
                      <c:pt idx="18721">
                        <c:v>7.4562999999999993E-15</c:v>
                      </c:pt>
                      <c:pt idx="18722">
                        <c:v>6.2605099999999996E-15</c:v>
                      </c:pt>
                      <c:pt idx="18723">
                        <c:v>6.2605099999999996E-15</c:v>
                      </c:pt>
                      <c:pt idx="18724">
                        <c:v>7.2165999999999998E-15</c:v>
                      </c:pt>
                      <c:pt idx="18725">
                        <c:v>7.2165999999999998E-15</c:v>
                      </c:pt>
                      <c:pt idx="18726">
                        <c:v>6.8382500000000002E-15</c:v>
                      </c:pt>
                      <c:pt idx="18727">
                        <c:v>6.8382500000000002E-15</c:v>
                      </c:pt>
                      <c:pt idx="18728">
                        <c:v>8.1402800000000006E-15</c:v>
                      </c:pt>
                      <c:pt idx="18729">
                        <c:v>8.1402800000000006E-15</c:v>
                      </c:pt>
                      <c:pt idx="18730">
                        <c:v>1.21829E-14</c:v>
                      </c:pt>
                      <c:pt idx="18731">
                        <c:v>1.21829E-14</c:v>
                      </c:pt>
                      <c:pt idx="18732">
                        <c:v>9.14231E-15</c:v>
                      </c:pt>
                      <c:pt idx="18733">
                        <c:v>9.14231E-15</c:v>
                      </c:pt>
                      <c:pt idx="18734">
                        <c:v>7.6556499999999997E-15</c:v>
                      </c:pt>
                      <c:pt idx="18735">
                        <c:v>7.6556499999999997E-15</c:v>
                      </c:pt>
                      <c:pt idx="18736">
                        <c:v>9.8443400000000001E-15</c:v>
                      </c:pt>
                      <c:pt idx="18737">
                        <c:v>9.8443400000000001E-15</c:v>
                      </c:pt>
                      <c:pt idx="18738">
                        <c:v>1.1411599999999999E-14</c:v>
                      </c:pt>
                      <c:pt idx="18739">
                        <c:v>1.1411599999999999E-14</c:v>
                      </c:pt>
                      <c:pt idx="18740">
                        <c:v>8.49228E-15</c:v>
                      </c:pt>
                      <c:pt idx="18741">
                        <c:v>8.49228E-15</c:v>
                      </c:pt>
                      <c:pt idx="18742">
                        <c:v>6.8395799999999998E-15</c:v>
                      </c:pt>
                      <c:pt idx="18743">
                        <c:v>6.8395799999999998E-15</c:v>
                      </c:pt>
                      <c:pt idx="18744">
                        <c:v>8.0169400000000005E-15</c:v>
                      </c:pt>
                      <c:pt idx="18745">
                        <c:v>8.0169400000000005E-15</c:v>
                      </c:pt>
                      <c:pt idx="18746">
                        <c:v>5.8509400000000004E-15</c:v>
                      </c:pt>
                      <c:pt idx="18747">
                        <c:v>5.8509400000000004E-15</c:v>
                      </c:pt>
                      <c:pt idx="18748">
                        <c:v>8.0546200000000007E-15</c:v>
                      </c:pt>
                      <c:pt idx="18749">
                        <c:v>8.0546200000000007E-15</c:v>
                      </c:pt>
                      <c:pt idx="18750">
                        <c:v>1.4933399999999999E-14</c:v>
                      </c:pt>
                      <c:pt idx="18751">
                        <c:v>1.4933399999999999E-14</c:v>
                      </c:pt>
                      <c:pt idx="18752">
                        <c:v>8.3732899999999992E-15</c:v>
                      </c:pt>
                      <c:pt idx="18753">
                        <c:v>8.3732899999999992E-15</c:v>
                      </c:pt>
                      <c:pt idx="18754">
                        <c:v>6.4949900000000003E-15</c:v>
                      </c:pt>
                      <c:pt idx="18755">
                        <c:v>6.4949900000000003E-15</c:v>
                      </c:pt>
                      <c:pt idx="18756">
                        <c:v>6.99179E-15</c:v>
                      </c:pt>
                      <c:pt idx="18757">
                        <c:v>6.99179E-15</c:v>
                      </c:pt>
                      <c:pt idx="18758">
                        <c:v>1.33473E-14</c:v>
                      </c:pt>
                      <c:pt idx="18759">
                        <c:v>1.33473E-14</c:v>
                      </c:pt>
                      <c:pt idx="18760">
                        <c:v>1.47262E-14</c:v>
                      </c:pt>
                      <c:pt idx="18761">
                        <c:v>1.47262E-14</c:v>
                      </c:pt>
                      <c:pt idx="18762">
                        <c:v>6.4467699999999996E-15</c:v>
                      </c:pt>
                      <c:pt idx="18763">
                        <c:v>6.4467699999999996E-15</c:v>
                      </c:pt>
                      <c:pt idx="18764">
                        <c:v>6.4246599999999998E-15</c:v>
                      </c:pt>
                      <c:pt idx="18765">
                        <c:v>6.4246599999999998E-15</c:v>
                      </c:pt>
                      <c:pt idx="18766">
                        <c:v>5.6218799999999998E-15</c:v>
                      </c:pt>
                      <c:pt idx="18767">
                        <c:v>5.6218799999999998E-15</c:v>
                      </c:pt>
                      <c:pt idx="18768">
                        <c:v>6.5546599999999999E-15</c:v>
                      </c:pt>
                      <c:pt idx="18769">
                        <c:v>6.5546599999999999E-15</c:v>
                      </c:pt>
                      <c:pt idx="18770">
                        <c:v>8.3187400000000007E-15</c:v>
                      </c:pt>
                      <c:pt idx="18771">
                        <c:v>8.3187400000000007E-15</c:v>
                      </c:pt>
                      <c:pt idx="18772">
                        <c:v>7.6812999999999996E-15</c:v>
                      </c:pt>
                      <c:pt idx="18773">
                        <c:v>7.6812999999999996E-15</c:v>
                      </c:pt>
                      <c:pt idx="18774">
                        <c:v>7.2420900000000001E-15</c:v>
                      </c:pt>
                      <c:pt idx="18775">
                        <c:v>7.2420900000000001E-15</c:v>
                      </c:pt>
                      <c:pt idx="18776">
                        <c:v>5.8863199999999998E-15</c:v>
                      </c:pt>
                      <c:pt idx="18777">
                        <c:v>5.8863199999999998E-15</c:v>
                      </c:pt>
                      <c:pt idx="18778">
                        <c:v>5.5220000000000002E-15</c:v>
                      </c:pt>
                      <c:pt idx="18779">
                        <c:v>5.5220000000000002E-15</c:v>
                      </c:pt>
                      <c:pt idx="18780">
                        <c:v>6.81357E-15</c:v>
                      </c:pt>
                      <c:pt idx="18781">
                        <c:v>6.81357E-15</c:v>
                      </c:pt>
                      <c:pt idx="18782">
                        <c:v>8.5524399999999998E-15</c:v>
                      </c:pt>
                      <c:pt idx="18783">
                        <c:v>8.5524399999999998E-15</c:v>
                      </c:pt>
                      <c:pt idx="18784">
                        <c:v>8.0397799999999999E-15</c:v>
                      </c:pt>
                      <c:pt idx="18785">
                        <c:v>8.0397799999999999E-15</c:v>
                      </c:pt>
                      <c:pt idx="18786">
                        <c:v>9.94424E-15</c:v>
                      </c:pt>
                      <c:pt idx="18787">
                        <c:v>9.94424E-15</c:v>
                      </c:pt>
                      <c:pt idx="18788">
                        <c:v>7.1961600000000006E-15</c:v>
                      </c:pt>
                      <c:pt idx="18789">
                        <c:v>7.1961600000000006E-15</c:v>
                      </c:pt>
                      <c:pt idx="18790">
                        <c:v>7.3790100000000008E-15</c:v>
                      </c:pt>
                      <c:pt idx="18791">
                        <c:v>7.3790100000000008E-15</c:v>
                      </c:pt>
                      <c:pt idx="18792">
                        <c:v>5.4963900000000002E-15</c:v>
                      </c:pt>
                      <c:pt idx="18793">
                        <c:v>5.4963900000000002E-15</c:v>
                      </c:pt>
                      <c:pt idx="18794">
                        <c:v>6.4306E-15</c:v>
                      </c:pt>
                      <c:pt idx="18795">
                        <c:v>6.4306E-15</c:v>
                      </c:pt>
                      <c:pt idx="18796">
                        <c:v>8.9766199999999995E-15</c:v>
                      </c:pt>
                      <c:pt idx="18797">
                        <c:v>8.9766199999999995E-15</c:v>
                      </c:pt>
                      <c:pt idx="18798">
                        <c:v>6.6619699999999997E-15</c:v>
                      </c:pt>
                      <c:pt idx="18799">
                        <c:v>6.6619699999999997E-15</c:v>
                      </c:pt>
                      <c:pt idx="18800">
                        <c:v>7.4459000000000006E-15</c:v>
                      </c:pt>
                      <c:pt idx="18801">
                        <c:v>7.4459000000000006E-15</c:v>
                      </c:pt>
                      <c:pt idx="18802">
                        <c:v>6.1562000000000001E-15</c:v>
                      </c:pt>
                      <c:pt idx="18803">
                        <c:v>6.1562000000000001E-15</c:v>
                      </c:pt>
                      <c:pt idx="18804">
                        <c:v>7.3200599999999993E-15</c:v>
                      </c:pt>
                      <c:pt idx="18805">
                        <c:v>7.3200599999999993E-15</c:v>
                      </c:pt>
                      <c:pt idx="18806">
                        <c:v>6.0023500000000002E-15</c:v>
                      </c:pt>
                      <c:pt idx="18807">
                        <c:v>6.0023500000000002E-15</c:v>
                      </c:pt>
                      <c:pt idx="18808">
                        <c:v>7.3792300000000006E-15</c:v>
                      </c:pt>
                      <c:pt idx="18809">
                        <c:v>7.3792300000000006E-15</c:v>
                      </c:pt>
                      <c:pt idx="18810">
                        <c:v>5.5952500000000003E-15</c:v>
                      </c:pt>
                      <c:pt idx="18811">
                        <c:v>5.5952500000000003E-15</c:v>
                      </c:pt>
                      <c:pt idx="18812">
                        <c:v>5.6580399999999999E-15</c:v>
                      </c:pt>
                      <c:pt idx="18813">
                        <c:v>5.6580399999999999E-15</c:v>
                      </c:pt>
                      <c:pt idx="18814">
                        <c:v>7.9658999999999995E-15</c:v>
                      </c:pt>
                      <c:pt idx="18815">
                        <c:v>7.9658999999999995E-15</c:v>
                      </c:pt>
                      <c:pt idx="18816">
                        <c:v>7.4234199999999994E-15</c:v>
                      </c:pt>
                      <c:pt idx="18817">
                        <c:v>7.4234199999999994E-15</c:v>
                      </c:pt>
                      <c:pt idx="18818">
                        <c:v>2.2476500000000001E-14</c:v>
                      </c:pt>
                      <c:pt idx="18819">
                        <c:v>2.2476500000000001E-14</c:v>
                      </c:pt>
                      <c:pt idx="18820">
                        <c:v>6.7536499999999996E-15</c:v>
                      </c:pt>
                      <c:pt idx="18821">
                        <c:v>6.7536499999999996E-15</c:v>
                      </c:pt>
                      <c:pt idx="18822">
                        <c:v>7.05431E-15</c:v>
                      </c:pt>
                      <c:pt idx="18823">
                        <c:v>7.05431E-15</c:v>
                      </c:pt>
                      <c:pt idx="18824">
                        <c:v>6.2027100000000002E-15</c:v>
                      </c:pt>
                      <c:pt idx="18825">
                        <c:v>6.2027100000000002E-15</c:v>
                      </c:pt>
                      <c:pt idx="18826">
                        <c:v>5.2614799999999997E-15</c:v>
                      </c:pt>
                      <c:pt idx="18827">
                        <c:v>5.2614799999999997E-15</c:v>
                      </c:pt>
                      <c:pt idx="18828">
                        <c:v>6.9990000000000003E-15</c:v>
                      </c:pt>
                      <c:pt idx="18829">
                        <c:v>6.9990000000000003E-15</c:v>
                      </c:pt>
                      <c:pt idx="18830">
                        <c:v>7.2774300000000004E-15</c:v>
                      </c:pt>
                      <c:pt idx="18831">
                        <c:v>7.2774300000000004E-15</c:v>
                      </c:pt>
                      <c:pt idx="18832">
                        <c:v>6.6288300000000001E-15</c:v>
                      </c:pt>
                      <c:pt idx="18833">
                        <c:v>6.6288300000000001E-15</c:v>
                      </c:pt>
                      <c:pt idx="18834">
                        <c:v>1.09831E-14</c:v>
                      </c:pt>
                      <c:pt idx="18835">
                        <c:v>1.09831E-14</c:v>
                      </c:pt>
                      <c:pt idx="18836">
                        <c:v>6.6025999999999996E-15</c:v>
                      </c:pt>
                      <c:pt idx="18837">
                        <c:v>6.6025999999999996E-15</c:v>
                      </c:pt>
                      <c:pt idx="18838">
                        <c:v>9.0583899999999993E-15</c:v>
                      </c:pt>
                      <c:pt idx="18839">
                        <c:v>9.0583899999999993E-15</c:v>
                      </c:pt>
                      <c:pt idx="18840">
                        <c:v>7.2559999999999996E-15</c:v>
                      </c:pt>
                      <c:pt idx="18841">
                        <c:v>7.2559999999999996E-15</c:v>
                      </c:pt>
                      <c:pt idx="18842">
                        <c:v>2.0988099999999999E-14</c:v>
                      </c:pt>
                      <c:pt idx="18843">
                        <c:v>2.0988099999999999E-14</c:v>
                      </c:pt>
                      <c:pt idx="18844">
                        <c:v>6.66029E-15</c:v>
                      </c:pt>
                      <c:pt idx="18845">
                        <c:v>6.66029E-15</c:v>
                      </c:pt>
                      <c:pt idx="18846">
                        <c:v>6.1973600000000002E-15</c:v>
                      </c:pt>
                      <c:pt idx="18847">
                        <c:v>6.1973600000000002E-15</c:v>
                      </c:pt>
                      <c:pt idx="18848">
                        <c:v>7.8659100000000001E-15</c:v>
                      </c:pt>
                      <c:pt idx="18849">
                        <c:v>7.8659100000000001E-15</c:v>
                      </c:pt>
                      <c:pt idx="18850">
                        <c:v>7.8073700000000005E-15</c:v>
                      </c:pt>
                      <c:pt idx="18851">
                        <c:v>7.8073700000000005E-15</c:v>
                      </c:pt>
                      <c:pt idx="18852">
                        <c:v>6.3786300000000001E-15</c:v>
                      </c:pt>
                      <c:pt idx="18853">
                        <c:v>6.3786300000000001E-15</c:v>
                      </c:pt>
                      <c:pt idx="18854">
                        <c:v>7.1360900000000004E-15</c:v>
                      </c:pt>
                      <c:pt idx="18855">
                        <c:v>7.1360900000000004E-15</c:v>
                      </c:pt>
                      <c:pt idx="18856">
                        <c:v>6.8397100000000001E-15</c:v>
                      </c:pt>
                      <c:pt idx="18857">
                        <c:v>6.8397100000000001E-15</c:v>
                      </c:pt>
                      <c:pt idx="18858">
                        <c:v>6.7482299999999996E-15</c:v>
                      </c:pt>
                      <c:pt idx="18859">
                        <c:v>6.7482299999999996E-15</c:v>
                      </c:pt>
                      <c:pt idx="18860">
                        <c:v>6.1816300000000002E-15</c:v>
                      </c:pt>
                      <c:pt idx="18861">
                        <c:v>6.1816300000000002E-15</c:v>
                      </c:pt>
                      <c:pt idx="18862">
                        <c:v>9.0179000000000001E-15</c:v>
                      </c:pt>
                      <c:pt idx="18863">
                        <c:v>9.0179000000000001E-15</c:v>
                      </c:pt>
                      <c:pt idx="18864">
                        <c:v>6.2596700000000002E-15</c:v>
                      </c:pt>
                      <c:pt idx="18865">
                        <c:v>6.2596700000000002E-15</c:v>
                      </c:pt>
                      <c:pt idx="18866">
                        <c:v>4.5504900000000003E-15</c:v>
                      </c:pt>
                      <c:pt idx="18867">
                        <c:v>4.5504900000000003E-15</c:v>
                      </c:pt>
                      <c:pt idx="18868">
                        <c:v>6.7358800000000001E-15</c:v>
                      </c:pt>
                      <c:pt idx="18869">
                        <c:v>6.7358800000000001E-15</c:v>
                      </c:pt>
                      <c:pt idx="18870">
                        <c:v>7.7618100000000006E-15</c:v>
                      </c:pt>
                      <c:pt idx="18871">
                        <c:v>7.7618100000000006E-15</c:v>
                      </c:pt>
                      <c:pt idx="18872">
                        <c:v>7.8089400000000002E-15</c:v>
                      </c:pt>
                      <c:pt idx="18873">
                        <c:v>7.8089400000000002E-15</c:v>
                      </c:pt>
                      <c:pt idx="18874">
                        <c:v>8.4909800000000006E-15</c:v>
                      </c:pt>
                      <c:pt idx="18875">
                        <c:v>8.4909800000000006E-15</c:v>
                      </c:pt>
                      <c:pt idx="18876">
                        <c:v>1.0453900000000001E-14</c:v>
                      </c:pt>
                      <c:pt idx="18877">
                        <c:v>1.0453900000000001E-14</c:v>
                      </c:pt>
                      <c:pt idx="18878">
                        <c:v>7.3187200000000007E-15</c:v>
                      </c:pt>
                      <c:pt idx="18879">
                        <c:v>7.3187200000000007E-15</c:v>
                      </c:pt>
                      <c:pt idx="18880">
                        <c:v>7.7407399999999996E-15</c:v>
                      </c:pt>
                      <c:pt idx="18881">
                        <c:v>7.7407399999999996E-15</c:v>
                      </c:pt>
                      <c:pt idx="18882">
                        <c:v>9.9975999999999998E-15</c:v>
                      </c:pt>
                      <c:pt idx="18883">
                        <c:v>9.9975999999999998E-15</c:v>
                      </c:pt>
                      <c:pt idx="18884">
                        <c:v>7.2425700000000005E-15</c:v>
                      </c:pt>
                      <c:pt idx="18885">
                        <c:v>7.2425700000000005E-15</c:v>
                      </c:pt>
                      <c:pt idx="18886">
                        <c:v>7.0756700000000001E-15</c:v>
                      </c:pt>
                      <c:pt idx="18887">
                        <c:v>7.0756700000000001E-15</c:v>
                      </c:pt>
                      <c:pt idx="18888">
                        <c:v>7.33873E-15</c:v>
                      </c:pt>
                      <c:pt idx="18889">
                        <c:v>7.33873E-15</c:v>
                      </c:pt>
                      <c:pt idx="18890">
                        <c:v>7.7670899999999998E-15</c:v>
                      </c:pt>
                      <c:pt idx="18891">
                        <c:v>7.7670899999999998E-15</c:v>
                      </c:pt>
                      <c:pt idx="18892">
                        <c:v>6.5702000000000001E-15</c:v>
                      </c:pt>
                      <c:pt idx="18893">
                        <c:v>6.5702000000000001E-15</c:v>
                      </c:pt>
                      <c:pt idx="18894">
                        <c:v>6.1350599999999999E-15</c:v>
                      </c:pt>
                      <c:pt idx="18895">
                        <c:v>6.1350599999999999E-15</c:v>
                      </c:pt>
                      <c:pt idx="18896">
                        <c:v>6.9955000000000002E-15</c:v>
                      </c:pt>
                      <c:pt idx="18897">
                        <c:v>6.9955000000000002E-15</c:v>
                      </c:pt>
                      <c:pt idx="18898">
                        <c:v>6.8431400000000002E-15</c:v>
                      </c:pt>
                      <c:pt idx="18899">
                        <c:v>6.8431400000000002E-15</c:v>
                      </c:pt>
                      <c:pt idx="18900">
                        <c:v>9.3536699999999996E-15</c:v>
                      </c:pt>
                      <c:pt idx="18901">
                        <c:v>9.3536699999999996E-15</c:v>
                      </c:pt>
                      <c:pt idx="18902">
                        <c:v>9.6678300000000007E-15</c:v>
                      </c:pt>
                      <c:pt idx="18903">
                        <c:v>9.6678300000000007E-15</c:v>
                      </c:pt>
                      <c:pt idx="18904">
                        <c:v>7.0942099999999998E-15</c:v>
                      </c:pt>
                      <c:pt idx="18905">
                        <c:v>7.0942099999999998E-15</c:v>
                      </c:pt>
                      <c:pt idx="18906">
                        <c:v>8.4757299999999994E-15</c:v>
                      </c:pt>
                      <c:pt idx="18907">
                        <c:v>8.4757299999999994E-15</c:v>
                      </c:pt>
                      <c:pt idx="18908">
                        <c:v>1.03714E-14</c:v>
                      </c:pt>
                      <c:pt idx="18909">
                        <c:v>1.03714E-14</c:v>
                      </c:pt>
                      <c:pt idx="18910">
                        <c:v>7.9220800000000003E-15</c:v>
                      </c:pt>
                      <c:pt idx="18911">
                        <c:v>7.9220800000000003E-15</c:v>
                      </c:pt>
                      <c:pt idx="18912">
                        <c:v>6.2656099999999997E-15</c:v>
                      </c:pt>
                      <c:pt idx="18913">
                        <c:v>6.2656099999999997E-15</c:v>
                      </c:pt>
                      <c:pt idx="18914">
                        <c:v>6.2404700000000002E-15</c:v>
                      </c:pt>
                      <c:pt idx="18915">
                        <c:v>6.2404700000000002E-15</c:v>
                      </c:pt>
                      <c:pt idx="18916">
                        <c:v>7.2602200000000003E-15</c:v>
                      </c:pt>
                      <c:pt idx="18917">
                        <c:v>7.2602200000000003E-15</c:v>
                      </c:pt>
                      <c:pt idx="18918">
                        <c:v>8.1496500000000002E-15</c:v>
                      </c:pt>
                      <c:pt idx="18919">
                        <c:v>8.1496500000000002E-15</c:v>
                      </c:pt>
                      <c:pt idx="18920">
                        <c:v>7.1766800000000005E-15</c:v>
                      </c:pt>
                      <c:pt idx="18921">
                        <c:v>7.1766800000000005E-15</c:v>
                      </c:pt>
                      <c:pt idx="18922">
                        <c:v>5.3616899999999998E-15</c:v>
                      </c:pt>
                      <c:pt idx="18923">
                        <c:v>5.3616899999999998E-15</c:v>
                      </c:pt>
                      <c:pt idx="18924">
                        <c:v>7.4468599999999997E-15</c:v>
                      </c:pt>
                      <c:pt idx="18925">
                        <c:v>7.4468599999999997E-15</c:v>
                      </c:pt>
                      <c:pt idx="18926">
                        <c:v>1.1138000000000001E-14</c:v>
                      </c:pt>
                      <c:pt idx="18927">
                        <c:v>1.1138000000000001E-14</c:v>
                      </c:pt>
                      <c:pt idx="18928">
                        <c:v>7.4153000000000004E-15</c:v>
                      </c:pt>
                      <c:pt idx="18929">
                        <c:v>7.4153000000000004E-15</c:v>
                      </c:pt>
                      <c:pt idx="18930">
                        <c:v>8.8720499999999995E-15</c:v>
                      </c:pt>
                      <c:pt idx="18931">
                        <c:v>8.8720499999999995E-15</c:v>
                      </c:pt>
                      <c:pt idx="18932">
                        <c:v>5.9784100000000001E-15</c:v>
                      </c:pt>
                      <c:pt idx="18933">
                        <c:v>5.9784100000000001E-15</c:v>
                      </c:pt>
                      <c:pt idx="18934">
                        <c:v>1.17435E-14</c:v>
                      </c:pt>
                      <c:pt idx="18935">
                        <c:v>1.17435E-14</c:v>
                      </c:pt>
                      <c:pt idx="18936">
                        <c:v>5.6650999999999997E-15</c:v>
                      </c:pt>
                      <c:pt idx="18937">
                        <c:v>5.6650999999999997E-15</c:v>
                      </c:pt>
                      <c:pt idx="18938">
                        <c:v>6.5531500000000004E-15</c:v>
                      </c:pt>
                      <c:pt idx="18939">
                        <c:v>6.5531500000000004E-15</c:v>
                      </c:pt>
                      <c:pt idx="18940">
                        <c:v>7.8352900000000004E-15</c:v>
                      </c:pt>
                      <c:pt idx="18941">
                        <c:v>7.8352900000000004E-15</c:v>
                      </c:pt>
                      <c:pt idx="18942">
                        <c:v>1.08581E-14</c:v>
                      </c:pt>
                      <c:pt idx="18943">
                        <c:v>1.08581E-14</c:v>
                      </c:pt>
                      <c:pt idx="18944">
                        <c:v>8.8898999999999996E-15</c:v>
                      </c:pt>
                      <c:pt idx="18945">
                        <c:v>8.8898999999999996E-15</c:v>
                      </c:pt>
                      <c:pt idx="18946">
                        <c:v>9.7938399999999998E-15</c:v>
                      </c:pt>
                      <c:pt idx="18947">
                        <c:v>9.7938399999999998E-15</c:v>
                      </c:pt>
                      <c:pt idx="18948">
                        <c:v>7.1195200000000002E-15</c:v>
                      </c:pt>
                      <c:pt idx="18949">
                        <c:v>7.1195200000000002E-15</c:v>
                      </c:pt>
                      <c:pt idx="18950">
                        <c:v>6.7216000000000002E-15</c:v>
                      </c:pt>
                      <c:pt idx="18951">
                        <c:v>6.7216000000000002E-15</c:v>
                      </c:pt>
                      <c:pt idx="18952">
                        <c:v>7.31443E-15</c:v>
                      </c:pt>
                      <c:pt idx="18953">
                        <c:v>7.31443E-15</c:v>
                      </c:pt>
                      <c:pt idx="18954">
                        <c:v>9.49981E-15</c:v>
                      </c:pt>
                      <c:pt idx="18955">
                        <c:v>9.49981E-15</c:v>
                      </c:pt>
                      <c:pt idx="18956">
                        <c:v>7.1636199999999994E-15</c:v>
                      </c:pt>
                      <c:pt idx="18957">
                        <c:v>7.1636199999999994E-15</c:v>
                      </c:pt>
                      <c:pt idx="18958">
                        <c:v>6.7102899999999996E-15</c:v>
                      </c:pt>
                      <c:pt idx="18959">
                        <c:v>6.7102899999999996E-15</c:v>
                      </c:pt>
                      <c:pt idx="18960">
                        <c:v>6.6901199999999999E-15</c:v>
                      </c:pt>
                      <c:pt idx="18961">
                        <c:v>6.6901199999999999E-15</c:v>
                      </c:pt>
                      <c:pt idx="18962">
                        <c:v>7.5042599999999994E-15</c:v>
                      </c:pt>
                      <c:pt idx="18963">
                        <c:v>7.5042599999999994E-15</c:v>
                      </c:pt>
                      <c:pt idx="18964">
                        <c:v>6.9460999999999998E-15</c:v>
                      </c:pt>
                      <c:pt idx="18965">
                        <c:v>6.9460999999999998E-15</c:v>
                      </c:pt>
                      <c:pt idx="18966">
                        <c:v>6.2829699999999996E-15</c:v>
                      </c:pt>
                      <c:pt idx="18967">
                        <c:v>6.2829699999999996E-15</c:v>
                      </c:pt>
                      <c:pt idx="18968">
                        <c:v>6.2713600000000002E-15</c:v>
                      </c:pt>
                      <c:pt idx="18969">
                        <c:v>6.2713600000000002E-15</c:v>
                      </c:pt>
                      <c:pt idx="18970">
                        <c:v>8.1817500000000001E-15</c:v>
                      </c:pt>
                      <c:pt idx="18971">
                        <c:v>8.1817500000000001E-15</c:v>
                      </c:pt>
                      <c:pt idx="18972">
                        <c:v>6.0823700000000003E-15</c:v>
                      </c:pt>
                      <c:pt idx="18973">
                        <c:v>6.0823700000000003E-15</c:v>
                      </c:pt>
                      <c:pt idx="18974">
                        <c:v>7.8170399999999997E-15</c:v>
                      </c:pt>
                      <c:pt idx="18975">
                        <c:v>7.8170399999999997E-15</c:v>
                      </c:pt>
                      <c:pt idx="18976">
                        <c:v>6.6350300000000001E-15</c:v>
                      </c:pt>
                      <c:pt idx="18977">
                        <c:v>6.6350300000000001E-15</c:v>
                      </c:pt>
                      <c:pt idx="18978">
                        <c:v>1.32167E-14</c:v>
                      </c:pt>
                      <c:pt idx="18979">
                        <c:v>1.32167E-14</c:v>
                      </c:pt>
                      <c:pt idx="18980">
                        <c:v>7.6270399999999994E-15</c:v>
                      </c:pt>
                      <c:pt idx="18981">
                        <c:v>7.6270399999999994E-15</c:v>
                      </c:pt>
                      <c:pt idx="18982">
                        <c:v>7.4932300000000005E-15</c:v>
                      </c:pt>
                      <c:pt idx="18983">
                        <c:v>7.4932300000000005E-15</c:v>
                      </c:pt>
                      <c:pt idx="18984">
                        <c:v>6.83245E-15</c:v>
                      </c:pt>
                      <c:pt idx="18985">
                        <c:v>6.83245E-15</c:v>
                      </c:pt>
                      <c:pt idx="18986">
                        <c:v>6.5761399999999996E-15</c:v>
                      </c:pt>
                      <c:pt idx="18987">
                        <c:v>6.5761399999999996E-15</c:v>
                      </c:pt>
                      <c:pt idx="18988">
                        <c:v>9.8278699999999993E-15</c:v>
                      </c:pt>
                      <c:pt idx="18989">
                        <c:v>9.8278699999999993E-15</c:v>
                      </c:pt>
                      <c:pt idx="18990">
                        <c:v>9.6116700000000002E-15</c:v>
                      </c:pt>
                      <c:pt idx="18991">
                        <c:v>9.6116700000000002E-15</c:v>
                      </c:pt>
                      <c:pt idx="18992">
                        <c:v>8.6246000000000006E-15</c:v>
                      </c:pt>
                      <c:pt idx="18993">
                        <c:v>8.6246000000000006E-15</c:v>
                      </c:pt>
                      <c:pt idx="18994">
                        <c:v>6.3025199999999997E-15</c:v>
                      </c:pt>
                      <c:pt idx="18995">
                        <c:v>6.3025199999999997E-15</c:v>
                      </c:pt>
                      <c:pt idx="18996">
                        <c:v>6.6625400000000004E-15</c:v>
                      </c:pt>
                      <c:pt idx="18997">
                        <c:v>6.6625400000000004E-15</c:v>
                      </c:pt>
                      <c:pt idx="18998">
                        <c:v>2.4751800000000001E-15</c:v>
                      </c:pt>
                      <c:pt idx="18999">
                        <c:v>2.4751800000000001E-15</c:v>
                      </c:pt>
                      <c:pt idx="19000">
                        <c:v>2.1692699999999998E-15</c:v>
                      </c:pt>
                      <c:pt idx="19001">
                        <c:v>2.1692699999999998E-15</c:v>
                      </c:pt>
                      <c:pt idx="19002">
                        <c:v>2.9761399999999999E-15</c:v>
                      </c:pt>
                      <c:pt idx="19003">
                        <c:v>2.9761399999999999E-15</c:v>
                      </c:pt>
                      <c:pt idx="19004">
                        <c:v>1.73748E-15</c:v>
                      </c:pt>
                      <c:pt idx="19005">
                        <c:v>1.73748E-15</c:v>
                      </c:pt>
                      <c:pt idx="19006">
                        <c:v>1.7197200000000001E-15</c:v>
                      </c:pt>
                      <c:pt idx="19007">
                        <c:v>1.7197200000000001E-15</c:v>
                      </c:pt>
                      <c:pt idx="19008">
                        <c:v>2.4326500000000002E-15</c:v>
                      </c:pt>
                      <c:pt idx="19009">
                        <c:v>2.4326500000000002E-15</c:v>
                      </c:pt>
                      <c:pt idx="19010">
                        <c:v>1.4677999999999999E-15</c:v>
                      </c:pt>
                      <c:pt idx="19011">
                        <c:v>1.4677999999999999E-15</c:v>
                      </c:pt>
                      <c:pt idx="19012">
                        <c:v>1.30475E-15</c:v>
                      </c:pt>
                      <c:pt idx="19013">
                        <c:v>1.30475E-15</c:v>
                      </c:pt>
                      <c:pt idx="19014">
                        <c:v>2.4484099999999999E-15</c:v>
                      </c:pt>
                      <c:pt idx="19015">
                        <c:v>2.4484099999999999E-15</c:v>
                      </c:pt>
                      <c:pt idx="19016">
                        <c:v>1.62516E-15</c:v>
                      </c:pt>
                      <c:pt idx="19017">
                        <c:v>1.62516E-15</c:v>
                      </c:pt>
                      <c:pt idx="19018">
                        <c:v>4.2861200000000003E-15</c:v>
                      </c:pt>
                      <c:pt idx="19019">
                        <c:v>4.2861200000000003E-15</c:v>
                      </c:pt>
                      <c:pt idx="19020">
                        <c:v>1.1161200000000001E-15</c:v>
                      </c:pt>
                      <c:pt idx="19021">
                        <c:v>1.1161200000000001E-15</c:v>
                      </c:pt>
                      <c:pt idx="19022">
                        <c:v>3.77911E-15</c:v>
                      </c:pt>
                      <c:pt idx="19023">
                        <c:v>3.77911E-15</c:v>
                      </c:pt>
                      <c:pt idx="19024">
                        <c:v>3.4372600000000002E-15</c:v>
                      </c:pt>
                      <c:pt idx="19025">
                        <c:v>3.4372600000000002E-15</c:v>
                      </c:pt>
                      <c:pt idx="19026">
                        <c:v>2.4090400000000002E-15</c:v>
                      </c:pt>
                      <c:pt idx="19027">
                        <c:v>2.4090400000000002E-15</c:v>
                      </c:pt>
                      <c:pt idx="19028">
                        <c:v>3.26174E-15</c:v>
                      </c:pt>
                      <c:pt idx="19029">
                        <c:v>3.26174E-15</c:v>
                      </c:pt>
                      <c:pt idx="19030">
                        <c:v>2.1973799999999998E-15</c:v>
                      </c:pt>
                      <c:pt idx="19031">
                        <c:v>2.1973799999999998E-15</c:v>
                      </c:pt>
                      <c:pt idx="19032">
                        <c:v>1.62206E-15</c:v>
                      </c:pt>
                      <c:pt idx="19033">
                        <c:v>1.62206E-15</c:v>
                      </c:pt>
                      <c:pt idx="19034">
                        <c:v>2.9066100000000001E-15</c:v>
                      </c:pt>
                      <c:pt idx="19035">
                        <c:v>2.9066100000000001E-15</c:v>
                      </c:pt>
                      <c:pt idx="19036">
                        <c:v>2.7949700000000001E-15</c:v>
                      </c:pt>
                      <c:pt idx="19037">
                        <c:v>2.7949700000000001E-15</c:v>
                      </c:pt>
                      <c:pt idx="19038">
                        <c:v>4.75136E-15</c:v>
                      </c:pt>
                      <c:pt idx="19039">
                        <c:v>4.75136E-15</c:v>
                      </c:pt>
                      <c:pt idx="19040">
                        <c:v>1.54967E-15</c:v>
                      </c:pt>
                      <c:pt idx="19041">
                        <c:v>1.54967E-15</c:v>
                      </c:pt>
                      <c:pt idx="19042">
                        <c:v>1.52852E-15</c:v>
                      </c:pt>
                      <c:pt idx="19043">
                        <c:v>1.52852E-15</c:v>
                      </c:pt>
                      <c:pt idx="19044">
                        <c:v>1.6079300000000001E-15</c:v>
                      </c:pt>
                      <c:pt idx="19045">
                        <c:v>1.6079300000000001E-15</c:v>
                      </c:pt>
                      <c:pt idx="19046">
                        <c:v>3.00251E-15</c:v>
                      </c:pt>
                      <c:pt idx="19047">
                        <c:v>3.00251E-15</c:v>
                      </c:pt>
                      <c:pt idx="19048">
                        <c:v>4.4829100000000001E-15</c:v>
                      </c:pt>
                      <c:pt idx="19049">
                        <c:v>4.4829100000000001E-15</c:v>
                      </c:pt>
                      <c:pt idx="19050">
                        <c:v>1.8507100000000001E-15</c:v>
                      </c:pt>
                      <c:pt idx="19051">
                        <c:v>1.8507100000000001E-15</c:v>
                      </c:pt>
                      <c:pt idx="19052">
                        <c:v>2.2137500000000001E-15</c:v>
                      </c:pt>
                      <c:pt idx="19053">
                        <c:v>2.2137500000000001E-15</c:v>
                      </c:pt>
                      <c:pt idx="19054">
                        <c:v>1.6223799999999999E-15</c:v>
                      </c:pt>
                      <c:pt idx="19055">
                        <c:v>1.6223799999999999E-15</c:v>
                      </c:pt>
                      <c:pt idx="19056">
                        <c:v>1.36543E-15</c:v>
                      </c:pt>
                      <c:pt idx="19057">
                        <c:v>1.36543E-15</c:v>
                      </c:pt>
                      <c:pt idx="19058">
                        <c:v>1.3475900000000001E-15</c:v>
                      </c:pt>
                      <c:pt idx="19059">
                        <c:v>1.3475900000000001E-15</c:v>
                      </c:pt>
                      <c:pt idx="19060">
                        <c:v>2.08361E-15</c:v>
                      </c:pt>
                      <c:pt idx="19061">
                        <c:v>2.08361E-15</c:v>
                      </c:pt>
                      <c:pt idx="19062">
                        <c:v>2.28E-15</c:v>
                      </c:pt>
                      <c:pt idx="19063">
                        <c:v>2.28E-15</c:v>
                      </c:pt>
                      <c:pt idx="19064">
                        <c:v>1.2860999999999999E-15</c:v>
                      </c:pt>
                      <c:pt idx="19065">
                        <c:v>1.2860999999999999E-15</c:v>
                      </c:pt>
                      <c:pt idx="19066">
                        <c:v>1.1849299999999999E-14</c:v>
                      </c:pt>
                      <c:pt idx="19067">
                        <c:v>1.1849299999999999E-14</c:v>
                      </c:pt>
                      <c:pt idx="19068">
                        <c:v>2.53748E-15</c:v>
                      </c:pt>
                      <c:pt idx="19069">
                        <c:v>2.53748E-15</c:v>
                      </c:pt>
                      <c:pt idx="19070">
                        <c:v>1.9219399999999998E-15</c:v>
                      </c:pt>
                      <c:pt idx="19071">
                        <c:v>1.9219399999999998E-15</c:v>
                      </c:pt>
                      <c:pt idx="19072">
                        <c:v>3.85782E-15</c:v>
                      </c:pt>
                      <c:pt idx="19073">
                        <c:v>3.85782E-15</c:v>
                      </c:pt>
                      <c:pt idx="19074">
                        <c:v>1.3380399999999999E-15</c:v>
                      </c:pt>
                      <c:pt idx="19075">
                        <c:v>1.3380399999999999E-15</c:v>
                      </c:pt>
                      <c:pt idx="19076">
                        <c:v>2.2008200000000001E-15</c:v>
                      </c:pt>
                      <c:pt idx="19077">
                        <c:v>2.2008200000000001E-15</c:v>
                      </c:pt>
                      <c:pt idx="19078">
                        <c:v>1.29504E-15</c:v>
                      </c:pt>
                      <c:pt idx="19079">
                        <c:v>1.29504E-15</c:v>
                      </c:pt>
                      <c:pt idx="19080">
                        <c:v>1.07576E-15</c:v>
                      </c:pt>
                      <c:pt idx="19081">
                        <c:v>1.07576E-15</c:v>
                      </c:pt>
                      <c:pt idx="19082">
                        <c:v>2.6182699999999998E-15</c:v>
                      </c:pt>
                      <c:pt idx="19083">
                        <c:v>2.6182699999999998E-15</c:v>
                      </c:pt>
                      <c:pt idx="19084">
                        <c:v>1.8378300000000001E-15</c:v>
                      </c:pt>
                      <c:pt idx="19085">
                        <c:v>1.8378300000000001E-15</c:v>
                      </c:pt>
                      <c:pt idx="19086">
                        <c:v>1.98635E-15</c:v>
                      </c:pt>
                      <c:pt idx="19087">
                        <c:v>1.98635E-15</c:v>
                      </c:pt>
                      <c:pt idx="19088">
                        <c:v>1.68645E-15</c:v>
                      </c:pt>
                      <c:pt idx="19089">
                        <c:v>1.68645E-15</c:v>
                      </c:pt>
                      <c:pt idx="19090">
                        <c:v>2.1021599999999998E-15</c:v>
                      </c:pt>
                      <c:pt idx="19091">
                        <c:v>2.1021599999999998E-15</c:v>
                      </c:pt>
                      <c:pt idx="19092">
                        <c:v>1.72152E-15</c:v>
                      </c:pt>
                      <c:pt idx="19093">
                        <c:v>1.72152E-15</c:v>
                      </c:pt>
                      <c:pt idx="19094">
                        <c:v>3.6239999999999997E-15</c:v>
                      </c:pt>
                      <c:pt idx="19095">
                        <c:v>3.6239999999999997E-15</c:v>
                      </c:pt>
                      <c:pt idx="19096">
                        <c:v>1.38383E-15</c:v>
                      </c:pt>
                      <c:pt idx="19097">
                        <c:v>1.38383E-15</c:v>
                      </c:pt>
                      <c:pt idx="19098">
                        <c:v>1.58025E-15</c:v>
                      </c:pt>
                      <c:pt idx="19099">
                        <c:v>1.58025E-15</c:v>
                      </c:pt>
                      <c:pt idx="19100">
                        <c:v>2.5910799999999999E-15</c:v>
                      </c:pt>
                      <c:pt idx="19101">
                        <c:v>2.5910799999999999E-15</c:v>
                      </c:pt>
                      <c:pt idx="19102">
                        <c:v>1.65944E-15</c:v>
                      </c:pt>
                      <c:pt idx="19103">
                        <c:v>1.65944E-15</c:v>
                      </c:pt>
                      <c:pt idx="19104">
                        <c:v>1.25937E-15</c:v>
                      </c:pt>
                      <c:pt idx="19105">
                        <c:v>1.25937E-15</c:v>
                      </c:pt>
                      <c:pt idx="19106">
                        <c:v>2.8393499999999999E-15</c:v>
                      </c:pt>
                      <c:pt idx="19107">
                        <c:v>2.8393499999999999E-15</c:v>
                      </c:pt>
                      <c:pt idx="19108">
                        <c:v>6.7732400000000004E-15</c:v>
                      </c:pt>
                      <c:pt idx="19109">
                        <c:v>6.7732400000000004E-15</c:v>
                      </c:pt>
                      <c:pt idx="19110">
                        <c:v>2.9757600000000001E-15</c:v>
                      </c:pt>
                      <c:pt idx="19111">
                        <c:v>2.9757600000000001E-15</c:v>
                      </c:pt>
                      <c:pt idx="19112">
                        <c:v>2.1117199999999999E-15</c:v>
                      </c:pt>
                      <c:pt idx="19113">
                        <c:v>2.1117199999999999E-15</c:v>
                      </c:pt>
                      <c:pt idx="19114">
                        <c:v>2.4283599999999999E-15</c:v>
                      </c:pt>
                      <c:pt idx="19115">
                        <c:v>2.4283599999999999E-15</c:v>
                      </c:pt>
                      <c:pt idx="19116">
                        <c:v>1.5708E-15</c:v>
                      </c:pt>
                      <c:pt idx="19117">
                        <c:v>1.5708E-15</c:v>
                      </c:pt>
                      <c:pt idx="19118">
                        <c:v>1.13707E-15</c:v>
                      </c:pt>
                      <c:pt idx="19119">
                        <c:v>1.13707E-15</c:v>
                      </c:pt>
                      <c:pt idx="19120">
                        <c:v>3.0797699999999999E-15</c:v>
                      </c:pt>
                      <c:pt idx="19121">
                        <c:v>3.0797699999999999E-15</c:v>
                      </c:pt>
                      <c:pt idx="19122">
                        <c:v>3.2984999999999999E-15</c:v>
                      </c:pt>
                      <c:pt idx="19123">
                        <c:v>3.2984999999999999E-15</c:v>
                      </c:pt>
                      <c:pt idx="19124">
                        <c:v>1.0058000000000001E-15</c:v>
                      </c:pt>
                      <c:pt idx="19125">
                        <c:v>1.0058000000000001E-15</c:v>
                      </c:pt>
                      <c:pt idx="19126">
                        <c:v>1.2840899999999999E-15</c:v>
                      </c:pt>
                      <c:pt idx="19127">
                        <c:v>1.2840899999999999E-15</c:v>
                      </c:pt>
                      <c:pt idx="19128">
                        <c:v>1.22165E-15</c:v>
                      </c:pt>
                      <c:pt idx="19129">
                        <c:v>1.22165E-15</c:v>
                      </c:pt>
                      <c:pt idx="19130">
                        <c:v>2.6120699999999999E-15</c:v>
                      </c:pt>
                      <c:pt idx="19131">
                        <c:v>2.6120699999999999E-15</c:v>
                      </c:pt>
                      <c:pt idx="19132">
                        <c:v>2.6660399999999998E-15</c:v>
                      </c:pt>
                      <c:pt idx="19133">
                        <c:v>2.6660399999999998E-15</c:v>
                      </c:pt>
                      <c:pt idx="19134">
                        <c:v>2.7474500000000001E-15</c:v>
                      </c:pt>
                      <c:pt idx="19135">
                        <c:v>2.7474500000000001E-15</c:v>
                      </c:pt>
                      <c:pt idx="19136">
                        <c:v>2.55117E-15</c:v>
                      </c:pt>
                      <c:pt idx="19137">
                        <c:v>2.55117E-15</c:v>
                      </c:pt>
                      <c:pt idx="19138">
                        <c:v>2.6729700000000001E-15</c:v>
                      </c:pt>
                      <c:pt idx="19139">
                        <c:v>2.6729700000000001E-15</c:v>
                      </c:pt>
                      <c:pt idx="19140">
                        <c:v>2.0874199999999999E-15</c:v>
                      </c:pt>
                      <c:pt idx="19141">
                        <c:v>2.0874199999999999E-15</c:v>
                      </c:pt>
                      <c:pt idx="19142">
                        <c:v>1.2455600000000001E-15</c:v>
                      </c:pt>
                      <c:pt idx="19143">
                        <c:v>1.2455600000000001E-15</c:v>
                      </c:pt>
                      <c:pt idx="19144">
                        <c:v>1.3376000000000001E-15</c:v>
                      </c:pt>
                      <c:pt idx="19145">
                        <c:v>1.3376000000000001E-15</c:v>
                      </c:pt>
                      <c:pt idx="19146">
                        <c:v>3.3723199999999999E-15</c:v>
                      </c:pt>
                      <c:pt idx="19147">
                        <c:v>3.3723199999999999E-15</c:v>
                      </c:pt>
                      <c:pt idx="19148">
                        <c:v>2.94383E-15</c:v>
                      </c:pt>
                      <c:pt idx="19149">
                        <c:v>2.94383E-15</c:v>
                      </c:pt>
                      <c:pt idx="19150">
                        <c:v>3.5208800000000001E-15</c:v>
                      </c:pt>
                      <c:pt idx="19151">
                        <c:v>3.5208800000000001E-15</c:v>
                      </c:pt>
                      <c:pt idx="19152">
                        <c:v>4.4053900000000004E-15</c:v>
                      </c:pt>
                      <c:pt idx="19153">
                        <c:v>4.4053900000000004E-15</c:v>
                      </c:pt>
                      <c:pt idx="19154">
                        <c:v>1.7725699999999999E-15</c:v>
                      </c:pt>
                      <c:pt idx="19155">
                        <c:v>1.7725699999999999E-15</c:v>
                      </c:pt>
                      <c:pt idx="19156">
                        <c:v>1.40706E-15</c:v>
                      </c:pt>
                      <c:pt idx="19157">
                        <c:v>1.40706E-15</c:v>
                      </c:pt>
                      <c:pt idx="19158">
                        <c:v>2.5840299999999999E-15</c:v>
                      </c:pt>
                      <c:pt idx="19159">
                        <c:v>2.5840299999999999E-15</c:v>
                      </c:pt>
                      <c:pt idx="19160">
                        <c:v>3.6586099999999997E-15</c:v>
                      </c:pt>
                      <c:pt idx="19161">
                        <c:v>3.6586099999999997E-15</c:v>
                      </c:pt>
                      <c:pt idx="19162">
                        <c:v>2.5421799999999998E-15</c:v>
                      </c:pt>
                      <c:pt idx="19163">
                        <c:v>2.5421799999999998E-15</c:v>
                      </c:pt>
                      <c:pt idx="19164">
                        <c:v>1.6542200000000001E-15</c:v>
                      </c:pt>
                      <c:pt idx="19165">
                        <c:v>1.6542200000000001E-15</c:v>
                      </c:pt>
                      <c:pt idx="19166">
                        <c:v>1.8286499999999998E-15</c:v>
                      </c:pt>
                      <c:pt idx="19167">
                        <c:v>1.8286499999999998E-15</c:v>
                      </c:pt>
                      <c:pt idx="19168">
                        <c:v>1.64196E-15</c:v>
                      </c:pt>
                      <c:pt idx="19169">
                        <c:v>1.64196E-15</c:v>
                      </c:pt>
                      <c:pt idx="19170">
                        <c:v>1.9588200000000001E-15</c:v>
                      </c:pt>
                      <c:pt idx="19171">
                        <c:v>1.9588200000000001E-15</c:v>
                      </c:pt>
                      <c:pt idx="19172">
                        <c:v>1.6669699999999999E-15</c:v>
                      </c:pt>
                      <c:pt idx="19173">
                        <c:v>1.6669699999999999E-15</c:v>
                      </c:pt>
                      <c:pt idx="19174">
                        <c:v>2.7222899999999999E-15</c:v>
                      </c:pt>
                      <c:pt idx="19175">
                        <c:v>2.7222899999999999E-15</c:v>
                      </c:pt>
                      <c:pt idx="19176">
                        <c:v>3.5916000000000002E-15</c:v>
                      </c:pt>
                      <c:pt idx="19177">
                        <c:v>3.5916000000000002E-15</c:v>
                      </c:pt>
                      <c:pt idx="19178">
                        <c:v>2.8854600000000002E-15</c:v>
                      </c:pt>
                      <c:pt idx="19179">
                        <c:v>2.8854600000000002E-15</c:v>
                      </c:pt>
                      <c:pt idx="19180">
                        <c:v>2.4143699999999998E-15</c:v>
                      </c:pt>
                      <c:pt idx="19181">
                        <c:v>2.4143699999999998E-15</c:v>
                      </c:pt>
                      <c:pt idx="19182">
                        <c:v>9.5060800000000004E-16</c:v>
                      </c:pt>
                      <c:pt idx="19183">
                        <c:v>9.5060800000000004E-16</c:v>
                      </c:pt>
                      <c:pt idx="19184">
                        <c:v>3.2603799999999999E-15</c:v>
                      </c:pt>
                      <c:pt idx="19185">
                        <c:v>3.2603799999999999E-15</c:v>
                      </c:pt>
                      <c:pt idx="19186">
                        <c:v>1.3960299999999999E-15</c:v>
                      </c:pt>
                      <c:pt idx="19187">
                        <c:v>1.3960299999999999E-15</c:v>
                      </c:pt>
                      <c:pt idx="19188">
                        <c:v>2.3687100000000002E-15</c:v>
                      </c:pt>
                      <c:pt idx="19189">
                        <c:v>2.3687100000000002E-15</c:v>
                      </c:pt>
                      <c:pt idx="19190">
                        <c:v>2.0338799999999998E-15</c:v>
                      </c:pt>
                      <c:pt idx="19191">
                        <c:v>2.0338799999999998E-15</c:v>
                      </c:pt>
                      <c:pt idx="19192">
                        <c:v>1.7346399999999999E-15</c:v>
                      </c:pt>
                      <c:pt idx="19193">
                        <c:v>1.7346399999999999E-15</c:v>
                      </c:pt>
                      <c:pt idx="19194">
                        <c:v>3.07789E-15</c:v>
                      </c:pt>
                      <c:pt idx="19195">
                        <c:v>3.07789E-15</c:v>
                      </c:pt>
                      <c:pt idx="19196">
                        <c:v>2.05052E-15</c:v>
                      </c:pt>
                      <c:pt idx="19197">
                        <c:v>2.05052E-15</c:v>
                      </c:pt>
                      <c:pt idx="19198">
                        <c:v>2.0159400000000002E-15</c:v>
                      </c:pt>
                      <c:pt idx="19199">
                        <c:v>2.0159400000000002E-15</c:v>
                      </c:pt>
                      <c:pt idx="19200">
                        <c:v>2.04535E-15</c:v>
                      </c:pt>
                      <c:pt idx="19201">
                        <c:v>2.04535E-15</c:v>
                      </c:pt>
                      <c:pt idx="19202">
                        <c:v>3.0089300000000002E-15</c:v>
                      </c:pt>
                      <c:pt idx="19203">
                        <c:v>3.0089300000000002E-15</c:v>
                      </c:pt>
                      <c:pt idx="19204">
                        <c:v>1.74188E-15</c:v>
                      </c:pt>
                      <c:pt idx="19205">
                        <c:v>1.74188E-15</c:v>
                      </c:pt>
                      <c:pt idx="19206">
                        <c:v>3.25836E-15</c:v>
                      </c:pt>
                      <c:pt idx="19207">
                        <c:v>3.25836E-15</c:v>
                      </c:pt>
                      <c:pt idx="19208">
                        <c:v>1.3546199999999999E-15</c:v>
                      </c:pt>
                      <c:pt idx="19209">
                        <c:v>1.3546199999999999E-15</c:v>
                      </c:pt>
                      <c:pt idx="19210">
                        <c:v>1.3232699999999999E-15</c:v>
                      </c:pt>
                      <c:pt idx="19211">
                        <c:v>1.3232699999999999E-15</c:v>
                      </c:pt>
                      <c:pt idx="19212">
                        <c:v>9.2271999999999993E-16</c:v>
                      </c:pt>
                      <c:pt idx="19213">
                        <c:v>9.2271999999999993E-16</c:v>
                      </c:pt>
                      <c:pt idx="19214">
                        <c:v>8.4791700000000003E-16</c:v>
                      </c:pt>
                      <c:pt idx="19215">
                        <c:v>8.4791700000000003E-16</c:v>
                      </c:pt>
                      <c:pt idx="19216">
                        <c:v>1.2962700000000001E-15</c:v>
                      </c:pt>
                      <c:pt idx="19217">
                        <c:v>1.2962700000000001E-15</c:v>
                      </c:pt>
                      <c:pt idx="19218">
                        <c:v>2.7958699999999998E-15</c:v>
                      </c:pt>
                      <c:pt idx="19219">
                        <c:v>2.7958699999999998E-15</c:v>
                      </c:pt>
                      <c:pt idx="19220">
                        <c:v>1.8818899999999999E-15</c:v>
                      </c:pt>
                      <c:pt idx="19221">
                        <c:v>1.8818899999999999E-15</c:v>
                      </c:pt>
                      <c:pt idx="19222">
                        <c:v>2.6266099999999999E-15</c:v>
                      </c:pt>
                      <c:pt idx="19223">
                        <c:v>2.6266099999999999E-15</c:v>
                      </c:pt>
                      <c:pt idx="19224">
                        <c:v>1.7160000000000001E-15</c:v>
                      </c:pt>
                      <c:pt idx="19225">
                        <c:v>1.7160000000000001E-15</c:v>
                      </c:pt>
                      <c:pt idx="19226">
                        <c:v>3.5248E-15</c:v>
                      </c:pt>
                      <c:pt idx="19227">
                        <c:v>3.5248E-15</c:v>
                      </c:pt>
                      <c:pt idx="19228">
                        <c:v>3.6836700000000002E-15</c:v>
                      </c:pt>
                      <c:pt idx="19229">
                        <c:v>3.6836700000000002E-15</c:v>
                      </c:pt>
                      <c:pt idx="19230">
                        <c:v>4.1648799999999999E-15</c:v>
                      </c:pt>
                      <c:pt idx="19231">
                        <c:v>4.1648799999999999E-15</c:v>
                      </c:pt>
                      <c:pt idx="19232">
                        <c:v>3.5021699999999999E-15</c:v>
                      </c:pt>
                      <c:pt idx="19233">
                        <c:v>3.5021699999999999E-15</c:v>
                      </c:pt>
                      <c:pt idx="19234">
                        <c:v>1.2465600000000001E-15</c:v>
                      </c:pt>
                      <c:pt idx="19235">
                        <c:v>1.2465600000000001E-15</c:v>
                      </c:pt>
                      <c:pt idx="19236">
                        <c:v>1.47946E-15</c:v>
                      </c:pt>
                      <c:pt idx="19237">
                        <c:v>1.47946E-15</c:v>
                      </c:pt>
                      <c:pt idx="19238">
                        <c:v>2.6527199999999998E-15</c:v>
                      </c:pt>
                      <c:pt idx="19239">
                        <c:v>2.6527199999999998E-15</c:v>
                      </c:pt>
                      <c:pt idx="19240">
                        <c:v>2.3676700000000001E-15</c:v>
                      </c:pt>
                      <c:pt idx="19241">
                        <c:v>2.3676700000000001E-15</c:v>
                      </c:pt>
                      <c:pt idx="19242">
                        <c:v>8.5752900000000004E-16</c:v>
                      </c:pt>
                      <c:pt idx="19243">
                        <c:v>8.5752900000000004E-16</c:v>
                      </c:pt>
                      <c:pt idx="19244">
                        <c:v>1.82108E-15</c:v>
                      </c:pt>
                      <c:pt idx="19245">
                        <c:v>1.82108E-15</c:v>
                      </c:pt>
                      <c:pt idx="19246">
                        <c:v>2.0128100000000001E-15</c:v>
                      </c:pt>
                      <c:pt idx="19247">
                        <c:v>2.0128100000000001E-15</c:v>
                      </c:pt>
                      <c:pt idx="19248">
                        <c:v>2.8041600000000002E-15</c:v>
                      </c:pt>
                      <c:pt idx="19249">
                        <c:v>2.8041600000000002E-15</c:v>
                      </c:pt>
                      <c:pt idx="19250">
                        <c:v>3.2291100000000001E-15</c:v>
                      </c:pt>
                      <c:pt idx="19251">
                        <c:v>3.2291100000000001E-15</c:v>
                      </c:pt>
                      <c:pt idx="19252">
                        <c:v>2.69878E-15</c:v>
                      </c:pt>
                      <c:pt idx="19253">
                        <c:v>2.69878E-15</c:v>
                      </c:pt>
                      <c:pt idx="19254">
                        <c:v>1.325E-15</c:v>
                      </c:pt>
                      <c:pt idx="19255">
                        <c:v>1.325E-15</c:v>
                      </c:pt>
                      <c:pt idx="19256">
                        <c:v>1.2810699999999999E-15</c:v>
                      </c:pt>
                      <c:pt idx="19257">
                        <c:v>1.2810699999999999E-15</c:v>
                      </c:pt>
                      <c:pt idx="19258">
                        <c:v>3.1297300000000001E-15</c:v>
                      </c:pt>
                      <c:pt idx="19259">
                        <c:v>3.1297300000000001E-15</c:v>
                      </c:pt>
                      <c:pt idx="19260">
                        <c:v>4.84771E-15</c:v>
                      </c:pt>
                      <c:pt idx="19261">
                        <c:v>4.84771E-15</c:v>
                      </c:pt>
                      <c:pt idx="19262">
                        <c:v>2.4126200000000001E-15</c:v>
                      </c:pt>
                      <c:pt idx="19263">
                        <c:v>2.4126200000000001E-15</c:v>
                      </c:pt>
                      <c:pt idx="19264">
                        <c:v>2.6588200000000001E-15</c:v>
                      </c:pt>
                      <c:pt idx="19265">
                        <c:v>2.6588200000000001E-15</c:v>
                      </c:pt>
                      <c:pt idx="19266">
                        <c:v>2.13834E-15</c:v>
                      </c:pt>
                      <c:pt idx="19267">
                        <c:v>2.13834E-15</c:v>
                      </c:pt>
                      <c:pt idx="19268">
                        <c:v>1.7961700000000002E-15</c:v>
                      </c:pt>
                      <c:pt idx="19269">
                        <c:v>1.7961700000000002E-15</c:v>
                      </c:pt>
                      <c:pt idx="19270">
                        <c:v>1.48481E-15</c:v>
                      </c:pt>
                      <c:pt idx="19271">
                        <c:v>1.48481E-15</c:v>
                      </c:pt>
                      <c:pt idx="19272">
                        <c:v>3.0448799999999999E-15</c:v>
                      </c:pt>
                      <c:pt idx="19273">
                        <c:v>3.0448799999999999E-15</c:v>
                      </c:pt>
                      <c:pt idx="19274">
                        <c:v>1.26743E-15</c:v>
                      </c:pt>
                      <c:pt idx="19275">
                        <c:v>1.26743E-15</c:v>
                      </c:pt>
                      <c:pt idx="19276">
                        <c:v>2.0246200000000001E-15</c:v>
                      </c:pt>
                      <c:pt idx="19277">
                        <c:v>2.0246200000000001E-15</c:v>
                      </c:pt>
                      <c:pt idx="19278">
                        <c:v>2.3513200000000001E-15</c:v>
                      </c:pt>
                      <c:pt idx="19279">
                        <c:v>2.3513200000000001E-15</c:v>
                      </c:pt>
                      <c:pt idx="19280">
                        <c:v>2.9036700000000001E-15</c:v>
                      </c:pt>
                      <c:pt idx="19281">
                        <c:v>2.9036700000000001E-15</c:v>
                      </c:pt>
                      <c:pt idx="19282">
                        <c:v>1.7737600000000001E-15</c:v>
                      </c:pt>
                      <c:pt idx="19283">
                        <c:v>1.7737600000000001E-15</c:v>
                      </c:pt>
                      <c:pt idx="19284">
                        <c:v>3.1391000000000001E-15</c:v>
                      </c:pt>
                      <c:pt idx="19285">
                        <c:v>3.1391000000000001E-15</c:v>
                      </c:pt>
                      <c:pt idx="19286">
                        <c:v>1.8886899999999999E-15</c:v>
                      </c:pt>
                      <c:pt idx="19287">
                        <c:v>1.8886899999999999E-15</c:v>
                      </c:pt>
                      <c:pt idx="19288">
                        <c:v>9.6780299999999992E-16</c:v>
                      </c:pt>
                      <c:pt idx="19289">
                        <c:v>9.6780299999999992E-16</c:v>
                      </c:pt>
                      <c:pt idx="19290">
                        <c:v>1.0167300000000001E-15</c:v>
                      </c:pt>
                      <c:pt idx="19291">
                        <c:v>1.0167300000000001E-15</c:v>
                      </c:pt>
                      <c:pt idx="19292">
                        <c:v>2.0653199999999998E-15</c:v>
                      </c:pt>
                      <c:pt idx="19293">
                        <c:v>2.0653199999999998E-15</c:v>
                      </c:pt>
                      <c:pt idx="19294">
                        <c:v>1.89069E-15</c:v>
                      </c:pt>
                      <c:pt idx="19295">
                        <c:v>1.89069E-15</c:v>
                      </c:pt>
                      <c:pt idx="19296">
                        <c:v>4.07568E-15</c:v>
                      </c:pt>
                      <c:pt idx="19297">
                        <c:v>4.07568E-15</c:v>
                      </c:pt>
                      <c:pt idx="19298">
                        <c:v>1.0198100000000001E-15</c:v>
                      </c:pt>
                      <c:pt idx="19299">
                        <c:v>1.0198100000000001E-15</c:v>
                      </c:pt>
                      <c:pt idx="19300">
                        <c:v>1.27554E-15</c:v>
                      </c:pt>
                      <c:pt idx="19301">
                        <c:v>1.27554E-15</c:v>
                      </c:pt>
                      <c:pt idx="19302">
                        <c:v>1.4559399999999999E-15</c:v>
                      </c:pt>
                      <c:pt idx="19303">
                        <c:v>1.4559399999999999E-15</c:v>
                      </c:pt>
                      <c:pt idx="19304">
                        <c:v>9.0832299999999999E-16</c:v>
                      </c:pt>
                      <c:pt idx="19305">
                        <c:v>9.0832299999999999E-16</c:v>
                      </c:pt>
                      <c:pt idx="19306">
                        <c:v>1.7790800000000001E-15</c:v>
                      </c:pt>
                      <c:pt idx="19307">
                        <c:v>1.7790800000000001E-15</c:v>
                      </c:pt>
                      <c:pt idx="19308">
                        <c:v>1.2907600000000001E-15</c:v>
                      </c:pt>
                      <c:pt idx="19309">
                        <c:v>1.2907600000000001E-15</c:v>
                      </c:pt>
                      <c:pt idx="19310">
                        <c:v>1.2999000000000001E-15</c:v>
                      </c:pt>
                      <c:pt idx="19311">
                        <c:v>1.2999000000000001E-15</c:v>
                      </c:pt>
                      <c:pt idx="19312">
                        <c:v>1.98924E-15</c:v>
                      </c:pt>
                      <c:pt idx="19313">
                        <c:v>1.98924E-15</c:v>
                      </c:pt>
                      <c:pt idx="19314">
                        <c:v>1.4453600000000001E-15</c:v>
                      </c:pt>
                      <c:pt idx="19315">
                        <c:v>1.4453600000000001E-15</c:v>
                      </c:pt>
                      <c:pt idx="19316">
                        <c:v>1.52251E-15</c:v>
                      </c:pt>
                      <c:pt idx="19317">
                        <c:v>1.52251E-15</c:v>
                      </c:pt>
                      <c:pt idx="19318">
                        <c:v>3.5068500000000002E-15</c:v>
                      </c:pt>
                      <c:pt idx="19319">
                        <c:v>3.5068500000000002E-15</c:v>
                      </c:pt>
                      <c:pt idx="19320">
                        <c:v>1.78523E-15</c:v>
                      </c:pt>
                      <c:pt idx="19321">
                        <c:v>1.78523E-15</c:v>
                      </c:pt>
                      <c:pt idx="19322">
                        <c:v>1.1547299999999999E-15</c:v>
                      </c:pt>
                      <c:pt idx="19323">
                        <c:v>1.1547299999999999E-15</c:v>
                      </c:pt>
                      <c:pt idx="19324">
                        <c:v>1.0747000000000001E-15</c:v>
                      </c:pt>
                      <c:pt idx="19325">
                        <c:v>1.0747000000000001E-15</c:v>
                      </c:pt>
                      <c:pt idx="19326">
                        <c:v>1.03186E-15</c:v>
                      </c:pt>
                      <c:pt idx="19327">
                        <c:v>1.03186E-15</c:v>
                      </c:pt>
                      <c:pt idx="19328">
                        <c:v>1.6861200000000001E-15</c:v>
                      </c:pt>
                      <c:pt idx="19329">
                        <c:v>1.6861200000000001E-15</c:v>
                      </c:pt>
                      <c:pt idx="19330">
                        <c:v>5.1563399999999997E-15</c:v>
                      </c:pt>
                      <c:pt idx="19331">
                        <c:v>5.1563399999999997E-15</c:v>
                      </c:pt>
                      <c:pt idx="19332">
                        <c:v>1.36024E-15</c:v>
                      </c:pt>
                      <c:pt idx="19333">
                        <c:v>1.36024E-15</c:v>
                      </c:pt>
                      <c:pt idx="19334">
                        <c:v>1.65798E-15</c:v>
                      </c:pt>
                      <c:pt idx="19335">
                        <c:v>1.65798E-15</c:v>
                      </c:pt>
                      <c:pt idx="19336">
                        <c:v>2.57864E-15</c:v>
                      </c:pt>
                      <c:pt idx="19337">
                        <c:v>2.57864E-15</c:v>
                      </c:pt>
                      <c:pt idx="19338">
                        <c:v>2.4961500000000001E-15</c:v>
                      </c:pt>
                      <c:pt idx="19339">
                        <c:v>2.4961500000000001E-15</c:v>
                      </c:pt>
                      <c:pt idx="19340">
                        <c:v>2.1401699999999998E-15</c:v>
                      </c:pt>
                      <c:pt idx="19341">
                        <c:v>2.1401699999999998E-15</c:v>
                      </c:pt>
                      <c:pt idx="19342">
                        <c:v>1.7762099999999999E-15</c:v>
                      </c:pt>
                      <c:pt idx="19343">
                        <c:v>1.7762099999999999E-15</c:v>
                      </c:pt>
                      <c:pt idx="19344">
                        <c:v>3.1344400000000001E-15</c:v>
                      </c:pt>
                      <c:pt idx="19345">
                        <c:v>3.1344400000000001E-15</c:v>
                      </c:pt>
                      <c:pt idx="19346">
                        <c:v>2.2156300000000001E-15</c:v>
                      </c:pt>
                      <c:pt idx="19347">
                        <c:v>2.2156300000000001E-15</c:v>
                      </c:pt>
                      <c:pt idx="19348">
                        <c:v>2.70971E-15</c:v>
                      </c:pt>
                      <c:pt idx="19349">
                        <c:v>2.70971E-15</c:v>
                      </c:pt>
                      <c:pt idx="19350">
                        <c:v>1.5218299999999999E-15</c:v>
                      </c:pt>
                      <c:pt idx="19351">
                        <c:v>1.5218299999999999E-15</c:v>
                      </c:pt>
                      <c:pt idx="19352">
                        <c:v>4.6083899999999999E-15</c:v>
                      </c:pt>
                      <c:pt idx="19353">
                        <c:v>4.6083899999999999E-15</c:v>
                      </c:pt>
                      <c:pt idx="19354">
                        <c:v>1.0973800000000001E-15</c:v>
                      </c:pt>
                      <c:pt idx="19355">
                        <c:v>1.0973800000000001E-15</c:v>
                      </c:pt>
                      <c:pt idx="19356">
                        <c:v>8.4628399999999999E-16</c:v>
                      </c:pt>
                      <c:pt idx="19357">
                        <c:v>8.4628399999999999E-16</c:v>
                      </c:pt>
                      <c:pt idx="19358">
                        <c:v>1.9043999999999999E-15</c:v>
                      </c:pt>
                      <c:pt idx="19359">
                        <c:v>1.9043999999999999E-15</c:v>
                      </c:pt>
                      <c:pt idx="19360">
                        <c:v>3.2474899999999998E-15</c:v>
                      </c:pt>
                      <c:pt idx="19361">
                        <c:v>3.2474899999999998E-15</c:v>
                      </c:pt>
                      <c:pt idx="19362">
                        <c:v>2.9114399999999998E-15</c:v>
                      </c:pt>
                      <c:pt idx="19363">
                        <c:v>2.9114399999999998E-15</c:v>
                      </c:pt>
                      <c:pt idx="19364">
                        <c:v>2.07204E-15</c:v>
                      </c:pt>
                      <c:pt idx="19365">
                        <c:v>2.07204E-15</c:v>
                      </c:pt>
                      <c:pt idx="19366">
                        <c:v>1.52591E-15</c:v>
                      </c:pt>
                      <c:pt idx="19367">
                        <c:v>1.52591E-15</c:v>
                      </c:pt>
                      <c:pt idx="19368">
                        <c:v>1.6209899999999999E-15</c:v>
                      </c:pt>
                      <c:pt idx="19369">
                        <c:v>1.6209899999999999E-15</c:v>
                      </c:pt>
                      <c:pt idx="19370">
                        <c:v>1.4318900000000001E-15</c:v>
                      </c:pt>
                      <c:pt idx="19371">
                        <c:v>1.4318900000000001E-15</c:v>
                      </c:pt>
                      <c:pt idx="19372">
                        <c:v>3.4982600000000002E-15</c:v>
                      </c:pt>
                      <c:pt idx="19373">
                        <c:v>3.4982600000000002E-15</c:v>
                      </c:pt>
                      <c:pt idx="19374">
                        <c:v>1.0338899999999999E-15</c:v>
                      </c:pt>
                      <c:pt idx="19375">
                        <c:v>1.0338899999999999E-15</c:v>
                      </c:pt>
                      <c:pt idx="19376">
                        <c:v>2.17031E-15</c:v>
                      </c:pt>
                      <c:pt idx="19377">
                        <c:v>2.17031E-15</c:v>
                      </c:pt>
                      <c:pt idx="19378">
                        <c:v>3.1754800000000001E-15</c:v>
                      </c:pt>
                      <c:pt idx="19379">
                        <c:v>3.1754800000000001E-15</c:v>
                      </c:pt>
                      <c:pt idx="19380">
                        <c:v>2.8670400000000001E-15</c:v>
                      </c:pt>
                      <c:pt idx="19381">
                        <c:v>2.8670400000000001E-15</c:v>
                      </c:pt>
                      <c:pt idx="19382">
                        <c:v>1.7941500000000002E-15</c:v>
                      </c:pt>
                      <c:pt idx="19383">
                        <c:v>1.7941500000000002E-15</c:v>
                      </c:pt>
                      <c:pt idx="19384">
                        <c:v>1.03748E-15</c:v>
                      </c:pt>
                      <c:pt idx="19385">
                        <c:v>1.03748E-15</c:v>
                      </c:pt>
                      <c:pt idx="19386">
                        <c:v>1.0194300000000001E-15</c:v>
                      </c:pt>
                      <c:pt idx="19387">
                        <c:v>1.0194300000000001E-15</c:v>
                      </c:pt>
                      <c:pt idx="19388">
                        <c:v>1.6760500000000001E-15</c:v>
                      </c:pt>
                      <c:pt idx="19389">
                        <c:v>1.6760500000000001E-15</c:v>
                      </c:pt>
                      <c:pt idx="19390">
                        <c:v>1.51638E-15</c:v>
                      </c:pt>
                      <c:pt idx="19391">
                        <c:v>1.51638E-15</c:v>
                      </c:pt>
                      <c:pt idx="19392">
                        <c:v>1.70069E-15</c:v>
                      </c:pt>
                      <c:pt idx="19393">
                        <c:v>1.70069E-15</c:v>
                      </c:pt>
                      <c:pt idx="19394">
                        <c:v>2.2760399999999998E-15</c:v>
                      </c:pt>
                      <c:pt idx="19395">
                        <c:v>2.2760399999999998E-15</c:v>
                      </c:pt>
                      <c:pt idx="19396">
                        <c:v>2.6021499999999999E-15</c:v>
                      </c:pt>
                      <c:pt idx="19397">
                        <c:v>2.6021499999999999E-15</c:v>
                      </c:pt>
                      <c:pt idx="19398">
                        <c:v>9.6821000000000001E-16</c:v>
                      </c:pt>
                      <c:pt idx="19399">
                        <c:v>9.6821000000000001E-16</c:v>
                      </c:pt>
                      <c:pt idx="19400">
                        <c:v>1.4978500000000001E-15</c:v>
                      </c:pt>
                      <c:pt idx="19401">
                        <c:v>1.4978500000000001E-15</c:v>
                      </c:pt>
                      <c:pt idx="19402">
                        <c:v>8.2839600000000004E-16</c:v>
                      </c:pt>
                      <c:pt idx="19403">
                        <c:v>8.2839600000000004E-16</c:v>
                      </c:pt>
                      <c:pt idx="19404">
                        <c:v>1.8473899999999998E-15</c:v>
                      </c:pt>
                      <c:pt idx="19405">
                        <c:v>1.8473899999999998E-15</c:v>
                      </c:pt>
                      <c:pt idx="19406">
                        <c:v>1.2085E-15</c:v>
                      </c:pt>
                      <c:pt idx="19407">
                        <c:v>1.2085E-15</c:v>
                      </c:pt>
                      <c:pt idx="19408">
                        <c:v>3.9628500000000001E-15</c:v>
                      </c:pt>
                      <c:pt idx="19409">
                        <c:v>3.9628500000000001E-15</c:v>
                      </c:pt>
                      <c:pt idx="19410">
                        <c:v>3.07249E-15</c:v>
                      </c:pt>
                      <c:pt idx="19411">
                        <c:v>3.07249E-15</c:v>
                      </c:pt>
                      <c:pt idx="19412">
                        <c:v>1.37772E-15</c:v>
                      </c:pt>
                      <c:pt idx="19413">
                        <c:v>1.37772E-15</c:v>
                      </c:pt>
                      <c:pt idx="19414">
                        <c:v>1.89632E-15</c:v>
                      </c:pt>
                      <c:pt idx="19415">
                        <c:v>1.89632E-15</c:v>
                      </c:pt>
                      <c:pt idx="19416">
                        <c:v>1.10393E-15</c:v>
                      </c:pt>
                      <c:pt idx="19417">
                        <c:v>1.10393E-15</c:v>
                      </c:pt>
                      <c:pt idx="19418">
                        <c:v>2.5286700000000001E-15</c:v>
                      </c:pt>
                      <c:pt idx="19419">
                        <c:v>2.5286700000000001E-15</c:v>
                      </c:pt>
                      <c:pt idx="19420">
                        <c:v>1.9735900000000002E-15</c:v>
                      </c:pt>
                      <c:pt idx="19421">
                        <c:v>1.9735900000000002E-15</c:v>
                      </c:pt>
                      <c:pt idx="19422">
                        <c:v>1.6297499999999999E-15</c:v>
                      </c:pt>
                      <c:pt idx="19423">
                        <c:v>1.6297499999999999E-15</c:v>
                      </c:pt>
                      <c:pt idx="19424">
                        <c:v>2.2486400000000002E-15</c:v>
                      </c:pt>
                      <c:pt idx="19425">
                        <c:v>2.2486400000000002E-15</c:v>
                      </c:pt>
                      <c:pt idx="19426">
                        <c:v>1.07715E-15</c:v>
                      </c:pt>
                      <c:pt idx="19427">
                        <c:v>1.07715E-15</c:v>
                      </c:pt>
                      <c:pt idx="19428">
                        <c:v>1.45699E-15</c:v>
                      </c:pt>
                      <c:pt idx="19429">
                        <c:v>1.45699E-15</c:v>
                      </c:pt>
                      <c:pt idx="19430">
                        <c:v>1.08326E-15</c:v>
                      </c:pt>
                      <c:pt idx="19431">
                        <c:v>1.08326E-15</c:v>
                      </c:pt>
                      <c:pt idx="19432">
                        <c:v>2.23549E-15</c:v>
                      </c:pt>
                      <c:pt idx="19433">
                        <c:v>2.23549E-15</c:v>
                      </c:pt>
                      <c:pt idx="19434">
                        <c:v>5.57408E-13</c:v>
                      </c:pt>
                      <c:pt idx="19435">
                        <c:v>5.57408E-13</c:v>
                      </c:pt>
                      <c:pt idx="19436">
                        <c:v>1.7279800000000001E-12</c:v>
                      </c:pt>
                      <c:pt idx="19437">
                        <c:v>1.7279800000000001E-12</c:v>
                      </c:pt>
                      <c:pt idx="19438">
                        <c:v>4.2336300000000001E-15</c:v>
                      </c:pt>
                      <c:pt idx="19439">
                        <c:v>4.2336300000000001E-15</c:v>
                      </c:pt>
                      <c:pt idx="19440">
                        <c:v>1.5542000000000001E-15</c:v>
                      </c:pt>
                      <c:pt idx="19441">
                        <c:v>1.5542000000000001E-15</c:v>
                      </c:pt>
                      <c:pt idx="19442">
                        <c:v>3.4644599999999999E-15</c:v>
                      </c:pt>
                      <c:pt idx="19443">
                        <c:v>3.4644599999999999E-15</c:v>
                      </c:pt>
                      <c:pt idx="19444">
                        <c:v>3.6519200000000004E-15</c:v>
                      </c:pt>
                      <c:pt idx="19445">
                        <c:v>3.6519200000000004E-15</c:v>
                      </c:pt>
                      <c:pt idx="19446">
                        <c:v>2.91795E-15</c:v>
                      </c:pt>
                      <c:pt idx="19447">
                        <c:v>2.91795E-15</c:v>
                      </c:pt>
                      <c:pt idx="19448">
                        <c:v>2.0685300000000001E-15</c:v>
                      </c:pt>
                      <c:pt idx="19449">
                        <c:v>2.0685300000000001E-15</c:v>
                      </c:pt>
                      <c:pt idx="19450">
                        <c:v>3.0903799999999999E-15</c:v>
                      </c:pt>
                      <c:pt idx="19451">
                        <c:v>3.0903799999999999E-15</c:v>
                      </c:pt>
                      <c:pt idx="19452">
                        <c:v>1.2721699999999999E-15</c:v>
                      </c:pt>
                      <c:pt idx="19453">
                        <c:v>1.2721699999999999E-15</c:v>
                      </c:pt>
                      <c:pt idx="19454">
                        <c:v>4.0294800000000002E-15</c:v>
                      </c:pt>
                      <c:pt idx="19455">
                        <c:v>4.0294800000000002E-15</c:v>
                      </c:pt>
                      <c:pt idx="19456">
                        <c:v>1.3669E-15</c:v>
                      </c:pt>
                      <c:pt idx="19457">
                        <c:v>1.3669E-15</c:v>
                      </c:pt>
                      <c:pt idx="19458">
                        <c:v>1.9895500000000002E-15</c:v>
                      </c:pt>
                      <c:pt idx="19459">
                        <c:v>1.9895500000000002E-15</c:v>
                      </c:pt>
                      <c:pt idx="19460">
                        <c:v>1.02534E-15</c:v>
                      </c:pt>
                      <c:pt idx="19461">
                        <c:v>1.02534E-15</c:v>
                      </c:pt>
                      <c:pt idx="19462">
                        <c:v>2.0491500000000002E-15</c:v>
                      </c:pt>
                      <c:pt idx="19463">
                        <c:v>2.0491500000000002E-15</c:v>
                      </c:pt>
                      <c:pt idx="19464">
                        <c:v>1.1010300000000001E-15</c:v>
                      </c:pt>
                      <c:pt idx="19465">
                        <c:v>1.1010300000000001E-15</c:v>
                      </c:pt>
                      <c:pt idx="19466">
                        <c:v>1.93766E-15</c:v>
                      </c:pt>
                      <c:pt idx="19467">
                        <c:v>1.93766E-15</c:v>
                      </c:pt>
                      <c:pt idx="19468">
                        <c:v>1.20619E-15</c:v>
                      </c:pt>
                      <c:pt idx="19469">
                        <c:v>1.20619E-15</c:v>
                      </c:pt>
                      <c:pt idx="19470">
                        <c:v>1.19774E-15</c:v>
                      </c:pt>
                      <c:pt idx="19471">
                        <c:v>1.19774E-15</c:v>
                      </c:pt>
                      <c:pt idx="19472">
                        <c:v>1.45562E-15</c:v>
                      </c:pt>
                      <c:pt idx="19473">
                        <c:v>1.45562E-15</c:v>
                      </c:pt>
                      <c:pt idx="19474">
                        <c:v>1.87234E-15</c:v>
                      </c:pt>
                      <c:pt idx="19475">
                        <c:v>1.87234E-15</c:v>
                      </c:pt>
                      <c:pt idx="19476">
                        <c:v>1.56973E-15</c:v>
                      </c:pt>
                      <c:pt idx="19477">
                        <c:v>1.56973E-15</c:v>
                      </c:pt>
                      <c:pt idx="19478">
                        <c:v>1.8686599999999999E-15</c:v>
                      </c:pt>
                      <c:pt idx="19479">
                        <c:v>1.8686599999999999E-15</c:v>
                      </c:pt>
                      <c:pt idx="19480">
                        <c:v>1.8944000000000002E-15</c:v>
                      </c:pt>
                      <c:pt idx="19481">
                        <c:v>1.8944000000000002E-15</c:v>
                      </c:pt>
                      <c:pt idx="19482">
                        <c:v>1.2948499999999999E-15</c:v>
                      </c:pt>
                      <c:pt idx="19483">
                        <c:v>1.2948499999999999E-15</c:v>
                      </c:pt>
                      <c:pt idx="19484">
                        <c:v>1.0549700000000001E-15</c:v>
                      </c:pt>
                      <c:pt idx="19485">
                        <c:v>1.0549700000000001E-15</c:v>
                      </c:pt>
                      <c:pt idx="19486">
                        <c:v>7.5452599999999999E-16</c:v>
                      </c:pt>
                      <c:pt idx="19487">
                        <c:v>7.5452599999999999E-16</c:v>
                      </c:pt>
                      <c:pt idx="19488">
                        <c:v>2.3460499999999999E-15</c:v>
                      </c:pt>
                      <c:pt idx="19489">
                        <c:v>2.3460499999999999E-15</c:v>
                      </c:pt>
                      <c:pt idx="19490">
                        <c:v>1.07233E-15</c:v>
                      </c:pt>
                      <c:pt idx="19491">
                        <c:v>1.07233E-15</c:v>
                      </c:pt>
                      <c:pt idx="19492">
                        <c:v>1.6955399999999999E-15</c:v>
                      </c:pt>
                      <c:pt idx="19493">
                        <c:v>1.6955399999999999E-15</c:v>
                      </c:pt>
                      <c:pt idx="19494">
                        <c:v>1.9020700000000002E-15</c:v>
                      </c:pt>
                      <c:pt idx="19495">
                        <c:v>1.9020700000000002E-15</c:v>
                      </c:pt>
                      <c:pt idx="19496">
                        <c:v>1.19572E-15</c:v>
                      </c:pt>
                      <c:pt idx="19497">
                        <c:v>1.19572E-15</c:v>
                      </c:pt>
                      <c:pt idx="19498">
                        <c:v>1.4398E-15</c:v>
                      </c:pt>
                      <c:pt idx="19499">
                        <c:v>1.4398E-15</c:v>
                      </c:pt>
                      <c:pt idx="19500">
                        <c:v>9.7799700000000006E-16</c:v>
                      </c:pt>
                      <c:pt idx="19501">
                        <c:v>9.7799700000000006E-16</c:v>
                      </c:pt>
                      <c:pt idx="19502">
                        <c:v>1.2291999999999999E-15</c:v>
                      </c:pt>
                      <c:pt idx="19503">
                        <c:v>1.2291999999999999E-15</c:v>
                      </c:pt>
                      <c:pt idx="19504">
                        <c:v>1.9519100000000002E-15</c:v>
                      </c:pt>
                      <c:pt idx="19505">
                        <c:v>1.9519100000000002E-15</c:v>
                      </c:pt>
                      <c:pt idx="19506">
                        <c:v>8.7611599999999996E-16</c:v>
                      </c:pt>
                      <c:pt idx="19507">
                        <c:v>8.7611599999999996E-16</c:v>
                      </c:pt>
                      <c:pt idx="19508">
                        <c:v>1.82287E-15</c:v>
                      </c:pt>
                      <c:pt idx="19509">
                        <c:v>1.82287E-15</c:v>
                      </c:pt>
                      <c:pt idx="19510">
                        <c:v>1.3220999999999999E-15</c:v>
                      </c:pt>
                      <c:pt idx="19511">
                        <c:v>1.3220999999999999E-15</c:v>
                      </c:pt>
                      <c:pt idx="19512">
                        <c:v>1.38278E-15</c:v>
                      </c:pt>
                      <c:pt idx="19513">
                        <c:v>1.38278E-15</c:v>
                      </c:pt>
                      <c:pt idx="19514">
                        <c:v>1.1013300000000001E-15</c:v>
                      </c:pt>
                      <c:pt idx="19515">
                        <c:v>1.1013300000000001E-15</c:v>
                      </c:pt>
                      <c:pt idx="19516">
                        <c:v>2.50767E-15</c:v>
                      </c:pt>
                      <c:pt idx="19517">
                        <c:v>2.50767E-15</c:v>
                      </c:pt>
                      <c:pt idx="19518">
                        <c:v>8.6528899999999999E-16</c:v>
                      </c:pt>
                      <c:pt idx="19519">
                        <c:v>8.6528899999999999E-16</c:v>
                      </c:pt>
                      <c:pt idx="19520">
                        <c:v>2.8535399999999998E-15</c:v>
                      </c:pt>
                      <c:pt idx="19521">
                        <c:v>2.8535399999999998E-15</c:v>
                      </c:pt>
                      <c:pt idx="19522">
                        <c:v>2.72425E-15</c:v>
                      </c:pt>
                      <c:pt idx="19523">
                        <c:v>2.72425E-15</c:v>
                      </c:pt>
                      <c:pt idx="19524">
                        <c:v>1.7577300000000001E-15</c:v>
                      </c:pt>
                      <c:pt idx="19525">
                        <c:v>1.7577300000000001E-15</c:v>
                      </c:pt>
                      <c:pt idx="19526">
                        <c:v>2.1230599999999998E-15</c:v>
                      </c:pt>
                      <c:pt idx="19527">
                        <c:v>2.1230599999999998E-15</c:v>
                      </c:pt>
                      <c:pt idx="19528">
                        <c:v>2.1273099999999999E-15</c:v>
                      </c:pt>
                      <c:pt idx="19529">
                        <c:v>2.1273099999999999E-15</c:v>
                      </c:pt>
                      <c:pt idx="19530">
                        <c:v>1.6382700000000001E-15</c:v>
                      </c:pt>
                      <c:pt idx="19531">
                        <c:v>1.6382700000000001E-15</c:v>
                      </c:pt>
                      <c:pt idx="19532">
                        <c:v>1.9034900000000001E-15</c:v>
                      </c:pt>
                      <c:pt idx="19533">
                        <c:v>1.9034900000000001E-15</c:v>
                      </c:pt>
                      <c:pt idx="19534">
                        <c:v>1.5826200000000001E-15</c:v>
                      </c:pt>
                      <c:pt idx="19535">
                        <c:v>1.5826200000000001E-15</c:v>
                      </c:pt>
                      <c:pt idx="19536">
                        <c:v>1.9020900000000001E-15</c:v>
                      </c:pt>
                      <c:pt idx="19537">
                        <c:v>1.9020900000000001E-15</c:v>
                      </c:pt>
                      <c:pt idx="19538">
                        <c:v>2.1223400000000001E-15</c:v>
                      </c:pt>
                      <c:pt idx="19539">
                        <c:v>2.1223400000000001E-15</c:v>
                      </c:pt>
                      <c:pt idx="19540">
                        <c:v>1.51469E-15</c:v>
                      </c:pt>
                      <c:pt idx="19541">
                        <c:v>1.51469E-15</c:v>
                      </c:pt>
                      <c:pt idx="19542">
                        <c:v>1.01109E-15</c:v>
                      </c:pt>
                      <c:pt idx="19543">
                        <c:v>1.01109E-15</c:v>
                      </c:pt>
                      <c:pt idx="19544">
                        <c:v>6.8935400000000002E-16</c:v>
                      </c:pt>
                      <c:pt idx="19545">
                        <c:v>6.8935400000000002E-16</c:v>
                      </c:pt>
                      <c:pt idx="19546">
                        <c:v>1.28065E-15</c:v>
                      </c:pt>
                      <c:pt idx="19547">
                        <c:v>1.28065E-15</c:v>
                      </c:pt>
                      <c:pt idx="19548">
                        <c:v>8.6622999999999998E-16</c:v>
                      </c:pt>
                      <c:pt idx="19549">
                        <c:v>8.6622999999999998E-16</c:v>
                      </c:pt>
                      <c:pt idx="19550">
                        <c:v>2.4552700000000002E-15</c:v>
                      </c:pt>
                      <c:pt idx="19551">
                        <c:v>2.4552700000000002E-15</c:v>
                      </c:pt>
                      <c:pt idx="19552">
                        <c:v>6.1950000000000001E-16</c:v>
                      </c:pt>
                      <c:pt idx="19553">
                        <c:v>6.1950000000000001E-16</c:v>
                      </c:pt>
                      <c:pt idx="19554">
                        <c:v>9.6747199999999996E-16</c:v>
                      </c:pt>
                      <c:pt idx="19555">
                        <c:v>9.6747199999999996E-16</c:v>
                      </c:pt>
                      <c:pt idx="19556">
                        <c:v>2.1075E-15</c:v>
                      </c:pt>
                      <c:pt idx="19557">
                        <c:v>2.1075E-15</c:v>
                      </c:pt>
                      <c:pt idx="19558">
                        <c:v>1.30536E-15</c:v>
                      </c:pt>
                      <c:pt idx="19559">
                        <c:v>1.30536E-15</c:v>
                      </c:pt>
                      <c:pt idx="19560">
                        <c:v>1.6111900000000001E-15</c:v>
                      </c:pt>
                      <c:pt idx="19561">
                        <c:v>1.6111900000000001E-15</c:v>
                      </c:pt>
                      <c:pt idx="19562">
                        <c:v>8.8788600000000005E-16</c:v>
                      </c:pt>
                      <c:pt idx="19563">
                        <c:v>8.8788600000000005E-16</c:v>
                      </c:pt>
                      <c:pt idx="19564">
                        <c:v>2.9126700000000001E-15</c:v>
                      </c:pt>
                      <c:pt idx="19565">
                        <c:v>2.9126700000000001E-15</c:v>
                      </c:pt>
                      <c:pt idx="19566">
                        <c:v>5.0042400000000002E-15</c:v>
                      </c:pt>
                      <c:pt idx="19567">
                        <c:v>5.0042400000000002E-15</c:v>
                      </c:pt>
                      <c:pt idx="19568">
                        <c:v>3.00869E-15</c:v>
                      </c:pt>
                      <c:pt idx="19569">
                        <c:v>3.00869E-15</c:v>
                      </c:pt>
                      <c:pt idx="19570">
                        <c:v>2.3925000000000001E-15</c:v>
                      </c:pt>
                      <c:pt idx="19571">
                        <c:v>2.3925000000000001E-15</c:v>
                      </c:pt>
                      <c:pt idx="19572">
                        <c:v>2.2663999999999999E-15</c:v>
                      </c:pt>
                      <c:pt idx="19573">
                        <c:v>2.2663999999999999E-15</c:v>
                      </c:pt>
                      <c:pt idx="19574">
                        <c:v>3.18195E-15</c:v>
                      </c:pt>
                      <c:pt idx="19575">
                        <c:v>3.18195E-15</c:v>
                      </c:pt>
                      <c:pt idx="19576">
                        <c:v>8.0369799999999999E-16</c:v>
                      </c:pt>
                      <c:pt idx="19577">
                        <c:v>8.0369799999999999E-16</c:v>
                      </c:pt>
                      <c:pt idx="19578">
                        <c:v>1.30877E-15</c:v>
                      </c:pt>
                      <c:pt idx="19579">
                        <c:v>1.30877E-15</c:v>
                      </c:pt>
                      <c:pt idx="19580">
                        <c:v>8.74666E-16</c:v>
                      </c:pt>
                      <c:pt idx="19581">
                        <c:v>8.74666E-16</c:v>
                      </c:pt>
                      <c:pt idx="19582">
                        <c:v>1.9283400000000001E-15</c:v>
                      </c:pt>
                      <c:pt idx="19583">
                        <c:v>1.9283400000000001E-15</c:v>
                      </c:pt>
                      <c:pt idx="19584">
                        <c:v>1.8001999999999999E-15</c:v>
                      </c:pt>
                      <c:pt idx="19585">
                        <c:v>1.8001999999999999E-15</c:v>
                      </c:pt>
                      <c:pt idx="19586">
                        <c:v>1.17903E-15</c:v>
                      </c:pt>
                      <c:pt idx="19587">
                        <c:v>1.17903E-15</c:v>
                      </c:pt>
                      <c:pt idx="19588">
                        <c:v>6.6258899999999997E-16</c:v>
                      </c:pt>
                      <c:pt idx="19589">
                        <c:v>6.6258899999999997E-16</c:v>
                      </c:pt>
                      <c:pt idx="19590">
                        <c:v>7.5441400000000003E-16</c:v>
                      </c:pt>
                      <c:pt idx="19591">
                        <c:v>7.5441400000000003E-16</c:v>
                      </c:pt>
                      <c:pt idx="19592">
                        <c:v>2.14567E-15</c:v>
                      </c:pt>
                      <c:pt idx="19593">
                        <c:v>2.14567E-15</c:v>
                      </c:pt>
                      <c:pt idx="19594">
                        <c:v>2.7423100000000002E-15</c:v>
                      </c:pt>
                      <c:pt idx="19595">
                        <c:v>2.7423100000000002E-15</c:v>
                      </c:pt>
                      <c:pt idx="19596">
                        <c:v>2.9213100000000001E-15</c:v>
                      </c:pt>
                      <c:pt idx="19597">
                        <c:v>2.9213100000000001E-15</c:v>
                      </c:pt>
                      <c:pt idx="19598">
                        <c:v>3.4535499999999999E-15</c:v>
                      </c:pt>
                      <c:pt idx="19599">
                        <c:v>3.4535499999999999E-15</c:v>
                      </c:pt>
                      <c:pt idx="19600">
                        <c:v>1.0539600000000001E-15</c:v>
                      </c:pt>
                      <c:pt idx="19601">
                        <c:v>1.0539600000000001E-15</c:v>
                      </c:pt>
                      <c:pt idx="19602">
                        <c:v>1.3899E-15</c:v>
                      </c:pt>
                      <c:pt idx="19603">
                        <c:v>1.3899E-15</c:v>
                      </c:pt>
                      <c:pt idx="19604">
                        <c:v>1.09392E-15</c:v>
                      </c:pt>
                      <c:pt idx="19605">
                        <c:v>1.09392E-15</c:v>
                      </c:pt>
                      <c:pt idx="19606">
                        <c:v>2.9436100000000001E-15</c:v>
                      </c:pt>
                      <c:pt idx="19607">
                        <c:v>2.9436100000000001E-15</c:v>
                      </c:pt>
                      <c:pt idx="19608">
                        <c:v>2.4478799999999999E-15</c:v>
                      </c:pt>
                      <c:pt idx="19609">
                        <c:v>2.4478799999999999E-15</c:v>
                      </c:pt>
                      <c:pt idx="19610">
                        <c:v>1.44206E-15</c:v>
                      </c:pt>
                      <c:pt idx="19611">
                        <c:v>1.44206E-15</c:v>
                      </c:pt>
                      <c:pt idx="19612">
                        <c:v>3.8932899999999998E-15</c:v>
                      </c:pt>
                      <c:pt idx="19613">
                        <c:v>3.8932899999999998E-15</c:v>
                      </c:pt>
                      <c:pt idx="19614">
                        <c:v>1.0244499999999999E-15</c:v>
                      </c:pt>
                      <c:pt idx="19615">
                        <c:v>1.0244499999999999E-15</c:v>
                      </c:pt>
                      <c:pt idx="19616">
                        <c:v>1.46079E-15</c:v>
                      </c:pt>
                      <c:pt idx="19617">
                        <c:v>1.46079E-15</c:v>
                      </c:pt>
                      <c:pt idx="19618">
                        <c:v>1.52327E-15</c:v>
                      </c:pt>
                      <c:pt idx="19619">
                        <c:v>1.52327E-15</c:v>
                      </c:pt>
                      <c:pt idx="19620">
                        <c:v>2.5943800000000002E-15</c:v>
                      </c:pt>
                      <c:pt idx="19621">
                        <c:v>2.5943800000000002E-15</c:v>
                      </c:pt>
                      <c:pt idx="19622">
                        <c:v>2.2749399999999998E-15</c:v>
                      </c:pt>
                      <c:pt idx="19623">
                        <c:v>2.2749399999999998E-15</c:v>
                      </c:pt>
                      <c:pt idx="19624">
                        <c:v>9.4201800000000004E-16</c:v>
                      </c:pt>
                      <c:pt idx="19625">
                        <c:v>9.4201800000000004E-16</c:v>
                      </c:pt>
                      <c:pt idx="19626">
                        <c:v>1.9357600000000001E-15</c:v>
                      </c:pt>
                      <c:pt idx="19627">
                        <c:v>1.9357600000000001E-15</c:v>
                      </c:pt>
                      <c:pt idx="19628">
                        <c:v>9.8867700000000007E-16</c:v>
                      </c:pt>
                      <c:pt idx="19629">
                        <c:v>9.8867700000000007E-16</c:v>
                      </c:pt>
                      <c:pt idx="19630">
                        <c:v>1.8043200000000001E-15</c:v>
                      </c:pt>
                      <c:pt idx="19631">
                        <c:v>1.8043200000000001E-15</c:v>
                      </c:pt>
                      <c:pt idx="19632">
                        <c:v>1.04888E-15</c:v>
                      </c:pt>
                      <c:pt idx="19633">
                        <c:v>1.04888E-15</c:v>
                      </c:pt>
                      <c:pt idx="19634">
                        <c:v>2.4566000000000001E-15</c:v>
                      </c:pt>
                      <c:pt idx="19635">
                        <c:v>2.4566000000000001E-15</c:v>
                      </c:pt>
                      <c:pt idx="19636">
                        <c:v>9.8557500000000005E-16</c:v>
                      </c:pt>
                      <c:pt idx="19637">
                        <c:v>9.8557500000000005E-16</c:v>
                      </c:pt>
                      <c:pt idx="19638">
                        <c:v>4.7826399999999999E-15</c:v>
                      </c:pt>
                      <c:pt idx="19639">
                        <c:v>4.7826399999999999E-15</c:v>
                      </c:pt>
                      <c:pt idx="19640">
                        <c:v>9.6123399999999991E-16</c:v>
                      </c:pt>
                      <c:pt idx="19641">
                        <c:v>9.6123399999999991E-16</c:v>
                      </c:pt>
                      <c:pt idx="19642">
                        <c:v>3.7454599999999999E-15</c:v>
                      </c:pt>
                      <c:pt idx="19643">
                        <c:v>3.7454599999999999E-15</c:v>
                      </c:pt>
                      <c:pt idx="19644">
                        <c:v>1.7724199999999999E-15</c:v>
                      </c:pt>
                      <c:pt idx="19645">
                        <c:v>1.7724199999999999E-15</c:v>
                      </c:pt>
                      <c:pt idx="19646">
                        <c:v>2.92197E-15</c:v>
                      </c:pt>
                      <c:pt idx="19647">
                        <c:v>2.92197E-15</c:v>
                      </c:pt>
                      <c:pt idx="19648">
                        <c:v>9.8568900000000003E-16</c:v>
                      </c:pt>
                      <c:pt idx="19649">
                        <c:v>9.8568900000000003E-16</c:v>
                      </c:pt>
                      <c:pt idx="19650">
                        <c:v>1.2387999999999999E-15</c:v>
                      </c:pt>
                      <c:pt idx="19651">
                        <c:v>1.2387999999999999E-15</c:v>
                      </c:pt>
                      <c:pt idx="19652">
                        <c:v>1.46637E-15</c:v>
                      </c:pt>
                      <c:pt idx="19653">
                        <c:v>1.46637E-15</c:v>
                      </c:pt>
                      <c:pt idx="19654">
                        <c:v>3.4200599999999998E-15</c:v>
                      </c:pt>
                      <c:pt idx="19655">
                        <c:v>3.4200599999999998E-15</c:v>
                      </c:pt>
                      <c:pt idx="19656">
                        <c:v>2.58266E-15</c:v>
                      </c:pt>
                      <c:pt idx="19657">
                        <c:v>2.58266E-15</c:v>
                      </c:pt>
                      <c:pt idx="19658">
                        <c:v>1.06329E-15</c:v>
                      </c:pt>
                      <c:pt idx="19659">
                        <c:v>1.06329E-15</c:v>
                      </c:pt>
                      <c:pt idx="19660">
                        <c:v>1.5266199999999999E-15</c:v>
                      </c:pt>
                      <c:pt idx="19661">
                        <c:v>1.5266199999999999E-15</c:v>
                      </c:pt>
                      <c:pt idx="19662">
                        <c:v>3.2021900000000001E-15</c:v>
                      </c:pt>
                      <c:pt idx="19663">
                        <c:v>3.2021900000000001E-15</c:v>
                      </c:pt>
                      <c:pt idx="19664">
                        <c:v>2.1184400000000002E-15</c:v>
                      </c:pt>
                      <c:pt idx="19665">
                        <c:v>2.1184400000000002E-15</c:v>
                      </c:pt>
                      <c:pt idx="19666">
                        <c:v>3.8594000000000004E-15</c:v>
                      </c:pt>
                      <c:pt idx="19667">
                        <c:v>3.8594000000000004E-15</c:v>
                      </c:pt>
                      <c:pt idx="19668">
                        <c:v>3.41277E-15</c:v>
                      </c:pt>
                      <c:pt idx="19669">
                        <c:v>3.41277E-15</c:v>
                      </c:pt>
                      <c:pt idx="19670">
                        <c:v>1.2832600000000001E-15</c:v>
                      </c:pt>
                      <c:pt idx="19671">
                        <c:v>1.2832600000000001E-15</c:v>
                      </c:pt>
                      <c:pt idx="19672">
                        <c:v>2.81554E-15</c:v>
                      </c:pt>
                      <c:pt idx="19673">
                        <c:v>2.81554E-15</c:v>
                      </c:pt>
                      <c:pt idx="19674">
                        <c:v>7.5939800000000004E-16</c:v>
                      </c:pt>
                      <c:pt idx="19675">
                        <c:v>7.5939800000000004E-16</c:v>
                      </c:pt>
                      <c:pt idx="19676">
                        <c:v>4.0947099999999998E-15</c:v>
                      </c:pt>
                      <c:pt idx="19677">
                        <c:v>4.0947099999999998E-15</c:v>
                      </c:pt>
                      <c:pt idx="19678">
                        <c:v>2.6050399999999998E-15</c:v>
                      </c:pt>
                      <c:pt idx="19679">
                        <c:v>2.6050399999999998E-15</c:v>
                      </c:pt>
                      <c:pt idx="19680">
                        <c:v>1.6279599999999999E-15</c:v>
                      </c:pt>
                      <c:pt idx="19681">
                        <c:v>1.6279599999999999E-15</c:v>
                      </c:pt>
                      <c:pt idx="19682">
                        <c:v>1.25301E-15</c:v>
                      </c:pt>
                      <c:pt idx="19683">
                        <c:v>1.25301E-15</c:v>
                      </c:pt>
                      <c:pt idx="19684">
                        <c:v>2.3005499999999999E-15</c:v>
                      </c:pt>
                      <c:pt idx="19685">
                        <c:v>2.3005499999999999E-15</c:v>
                      </c:pt>
                      <c:pt idx="19686">
                        <c:v>1.7660900000000001E-15</c:v>
                      </c:pt>
                      <c:pt idx="19687">
                        <c:v>1.7660900000000001E-15</c:v>
                      </c:pt>
                      <c:pt idx="19688">
                        <c:v>9.7129399999999992E-16</c:v>
                      </c:pt>
                      <c:pt idx="19689">
                        <c:v>9.7129399999999992E-16</c:v>
                      </c:pt>
                      <c:pt idx="19690">
                        <c:v>2.2214099999999999E-15</c:v>
                      </c:pt>
                      <c:pt idx="19691">
                        <c:v>2.2214099999999999E-15</c:v>
                      </c:pt>
                      <c:pt idx="19692">
                        <c:v>1.07838E-15</c:v>
                      </c:pt>
                      <c:pt idx="19693">
                        <c:v>1.07838E-15</c:v>
                      </c:pt>
                      <c:pt idx="19694">
                        <c:v>1.6247199999999999E-15</c:v>
                      </c:pt>
                      <c:pt idx="19695">
                        <c:v>1.6247199999999999E-15</c:v>
                      </c:pt>
                      <c:pt idx="19696">
                        <c:v>1.06065E-15</c:v>
                      </c:pt>
                      <c:pt idx="19697">
                        <c:v>1.06065E-15</c:v>
                      </c:pt>
                      <c:pt idx="19698">
                        <c:v>1.0574E-15</c:v>
                      </c:pt>
                      <c:pt idx="19699">
                        <c:v>1.0574E-15</c:v>
                      </c:pt>
                      <c:pt idx="19700">
                        <c:v>3.1548100000000001E-15</c:v>
                      </c:pt>
                      <c:pt idx="19701">
                        <c:v>3.1548100000000001E-15</c:v>
                      </c:pt>
                      <c:pt idx="19702">
                        <c:v>9.8759500000000003E-16</c:v>
                      </c:pt>
                      <c:pt idx="19703">
                        <c:v>9.8759500000000003E-16</c:v>
                      </c:pt>
                      <c:pt idx="19704">
                        <c:v>2.7668600000000002E-15</c:v>
                      </c:pt>
                      <c:pt idx="19705">
                        <c:v>2.7668600000000002E-15</c:v>
                      </c:pt>
                      <c:pt idx="19706">
                        <c:v>3.2183400000000001E-15</c:v>
                      </c:pt>
                      <c:pt idx="19707">
                        <c:v>3.2183400000000001E-15</c:v>
                      </c:pt>
                      <c:pt idx="19708">
                        <c:v>9.6363000000000004E-16</c:v>
                      </c:pt>
                      <c:pt idx="19709">
                        <c:v>9.6363000000000004E-16</c:v>
                      </c:pt>
                      <c:pt idx="19710">
                        <c:v>2.71274E-15</c:v>
                      </c:pt>
                      <c:pt idx="19711">
                        <c:v>2.71274E-15</c:v>
                      </c:pt>
                      <c:pt idx="19712">
                        <c:v>7.5913800000000001E-16</c:v>
                      </c:pt>
                      <c:pt idx="19713">
                        <c:v>7.5913800000000001E-16</c:v>
                      </c:pt>
                      <c:pt idx="19714">
                        <c:v>1.4255500000000001E-15</c:v>
                      </c:pt>
                      <c:pt idx="19715">
                        <c:v>1.4255500000000001E-15</c:v>
                      </c:pt>
                      <c:pt idx="19716">
                        <c:v>1.0205100000000001E-15</c:v>
                      </c:pt>
                      <c:pt idx="19717">
                        <c:v>1.0205100000000001E-15</c:v>
                      </c:pt>
                      <c:pt idx="19718">
                        <c:v>2.1446499999999999E-15</c:v>
                      </c:pt>
                      <c:pt idx="19719">
                        <c:v>2.1446499999999999E-15</c:v>
                      </c:pt>
                      <c:pt idx="19720">
                        <c:v>2.54791E-15</c:v>
                      </c:pt>
                      <c:pt idx="19721">
                        <c:v>2.54791E-15</c:v>
                      </c:pt>
                      <c:pt idx="19722">
                        <c:v>5.0843300000000003E-15</c:v>
                      </c:pt>
                      <c:pt idx="19723">
                        <c:v>5.0843300000000003E-15</c:v>
                      </c:pt>
                      <c:pt idx="19724">
                        <c:v>1.2543000000000001E-15</c:v>
                      </c:pt>
                      <c:pt idx="19725">
                        <c:v>1.2543000000000001E-15</c:v>
                      </c:pt>
                      <c:pt idx="19726">
                        <c:v>2.20081E-15</c:v>
                      </c:pt>
                      <c:pt idx="19727">
                        <c:v>2.20081E-15</c:v>
                      </c:pt>
                      <c:pt idx="19728">
                        <c:v>1.0280899999999999E-15</c:v>
                      </c:pt>
                      <c:pt idx="19729">
                        <c:v>1.0280899999999999E-15</c:v>
                      </c:pt>
                      <c:pt idx="19730">
                        <c:v>8.5355799999999998E-16</c:v>
                      </c:pt>
                      <c:pt idx="19731">
                        <c:v>8.5355799999999998E-16</c:v>
                      </c:pt>
                      <c:pt idx="19732">
                        <c:v>1.29915E-15</c:v>
                      </c:pt>
                      <c:pt idx="19733">
                        <c:v>1.29915E-15</c:v>
                      </c:pt>
                      <c:pt idx="19734">
                        <c:v>2.55289E-15</c:v>
                      </c:pt>
                      <c:pt idx="19735">
                        <c:v>2.55289E-15</c:v>
                      </c:pt>
                      <c:pt idx="19736">
                        <c:v>2.2007599999999999E-15</c:v>
                      </c:pt>
                      <c:pt idx="19737">
                        <c:v>2.2007599999999999E-15</c:v>
                      </c:pt>
                      <c:pt idx="19738">
                        <c:v>9.5345500000000003E-16</c:v>
                      </c:pt>
                      <c:pt idx="19739">
                        <c:v>9.5345500000000003E-16</c:v>
                      </c:pt>
                      <c:pt idx="19740">
                        <c:v>8.1183700000000004E-16</c:v>
                      </c:pt>
                      <c:pt idx="19741">
                        <c:v>8.1183700000000004E-16</c:v>
                      </c:pt>
                      <c:pt idx="19742">
                        <c:v>1.4510100000000001E-15</c:v>
                      </c:pt>
                      <c:pt idx="19743">
                        <c:v>1.4510100000000001E-15</c:v>
                      </c:pt>
                      <c:pt idx="19744">
                        <c:v>3.2269700000000001E-15</c:v>
                      </c:pt>
                      <c:pt idx="19745">
                        <c:v>3.2269700000000001E-15</c:v>
                      </c:pt>
                      <c:pt idx="19746">
                        <c:v>1.0608199999999999E-15</c:v>
                      </c:pt>
                      <c:pt idx="19747">
                        <c:v>1.0608199999999999E-15</c:v>
                      </c:pt>
                      <c:pt idx="19748">
                        <c:v>1.3358799999999999E-15</c:v>
                      </c:pt>
                      <c:pt idx="19749">
                        <c:v>1.3358799999999999E-15</c:v>
                      </c:pt>
                      <c:pt idx="19750">
                        <c:v>7.7013699999999998E-16</c:v>
                      </c:pt>
                      <c:pt idx="19751">
                        <c:v>7.7013699999999998E-16</c:v>
                      </c:pt>
                      <c:pt idx="19752">
                        <c:v>1.8848400000000001E-15</c:v>
                      </c:pt>
                      <c:pt idx="19753">
                        <c:v>1.8848400000000001E-15</c:v>
                      </c:pt>
                      <c:pt idx="19754">
                        <c:v>1.7788599999999999E-15</c:v>
                      </c:pt>
                      <c:pt idx="19755">
                        <c:v>1.7788599999999999E-15</c:v>
                      </c:pt>
                      <c:pt idx="19756">
                        <c:v>1.5096200000000001E-15</c:v>
                      </c:pt>
                      <c:pt idx="19757">
                        <c:v>1.5096200000000001E-15</c:v>
                      </c:pt>
                      <c:pt idx="19758">
                        <c:v>4.1166399999999998E-15</c:v>
                      </c:pt>
                      <c:pt idx="19759">
                        <c:v>4.1166399999999998E-15</c:v>
                      </c:pt>
                      <c:pt idx="19760">
                        <c:v>1.7531399999999999E-15</c:v>
                      </c:pt>
                      <c:pt idx="19761">
                        <c:v>1.7531399999999999E-15</c:v>
                      </c:pt>
                      <c:pt idx="19762">
                        <c:v>2.4116199999999999E-15</c:v>
                      </c:pt>
                      <c:pt idx="19763">
                        <c:v>2.4116199999999999E-15</c:v>
                      </c:pt>
                      <c:pt idx="19764">
                        <c:v>2.1308200000000002E-15</c:v>
                      </c:pt>
                      <c:pt idx="19765">
                        <c:v>2.1308200000000002E-15</c:v>
                      </c:pt>
                      <c:pt idx="19766">
                        <c:v>9.8988599999999993E-16</c:v>
                      </c:pt>
                      <c:pt idx="19767">
                        <c:v>9.8988599999999993E-16</c:v>
                      </c:pt>
                      <c:pt idx="19768">
                        <c:v>1.8444499999999998E-15</c:v>
                      </c:pt>
                      <c:pt idx="19769">
                        <c:v>1.8444499999999998E-15</c:v>
                      </c:pt>
                      <c:pt idx="19770">
                        <c:v>8.90375E-16</c:v>
                      </c:pt>
                      <c:pt idx="19771">
                        <c:v>8.90375E-16</c:v>
                      </c:pt>
                      <c:pt idx="19772">
                        <c:v>2.5797500000000002E-15</c:v>
                      </c:pt>
                      <c:pt idx="19773">
                        <c:v>2.5797500000000002E-15</c:v>
                      </c:pt>
                      <c:pt idx="19774">
                        <c:v>1.89671E-15</c:v>
                      </c:pt>
                      <c:pt idx="19775">
                        <c:v>1.89671E-15</c:v>
                      </c:pt>
                      <c:pt idx="19776">
                        <c:v>1.03741E-15</c:v>
                      </c:pt>
                      <c:pt idx="19777">
                        <c:v>1.03741E-15</c:v>
                      </c:pt>
                      <c:pt idx="19778">
                        <c:v>1.80374E-15</c:v>
                      </c:pt>
                      <c:pt idx="19779">
                        <c:v>1.80374E-15</c:v>
                      </c:pt>
                      <c:pt idx="19780">
                        <c:v>1.43593E-15</c:v>
                      </c:pt>
                      <c:pt idx="19781">
                        <c:v>1.43593E-15</c:v>
                      </c:pt>
                      <c:pt idx="19782">
                        <c:v>7.2453699999999998E-16</c:v>
                      </c:pt>
                      <c:pt idx="19783">
                        <c:v>7.2453699999999998E-16</c:v>
                      </c:pt>
                      <c:pt idx="19784">
                        <c:v>2.2367899999999998E-15</c:v>
                      </c:pt>
                      <c:pt idx="19785">
                        <c:v>2.2367899999999998E-15</c:v>
                      </c:pt>
                      <c:pt idx="19786">
                        <c:v>6.1072900000000005E-16</c:v>
                      </c:pt>
                      <c:pt idx="19787">
                        <c:v>6.1072900000000005E-16</c:v>
                      </c:pt>
                      <c:pt idx="19788">
                        <c:v>1.8089600000000001E-15</c:v>
                      </c:pt>
                      <c:pt idx="19789">
                        <c:v>1.8089600000000001E-15</c:v>
                      </c:pt>
                      <c:pt idx="19790">
                        <c:v>7.4084799999999996E-16</c:v>
                      </c:pt>
                      <c:pt idx="19791">
                        <c:v>7.4084799999999996E-16</c:v>
                      </c:pt>
                      <c:pt idx="19792">
                        <c:v>3.2231699999999999E-15</c:v>
                      </c:pt>
                      <c:pt idx="19793">
                        <c:v>3.2231699999999999E-15</c:v>
                      </c:pt>
                      <c:pt idx="19794">
                        <c:v>1.3372699999999999E-15</c:v>
                      </c:pt>
                      <c:pt idx="19795">
                        <c:v>1.3372699999999999E-15</c:v>
                      </c:pt>
                      <c:pt idx="19796">
                        <c:v>1.1893500000000001E-15</c:v>
                      </c:pt>
                      <c:pt idx="19797">
                        <c:v>1.1893500000000001E-15</c:v>
                      </c:pt>
                      <c:pt idx="19798">
                        <c:v>8.7525599999999998E-16</c:v>
                      </c:pt>
                      <c:pt idx="19799">
                        <c:v>8.7525599999999998E-16</c:v>
                      </c:pt>
                      <c:pt idx="19800">
                        <c:v>9.3191400000000006E-16</c:v>
                      </c:pt>
                      <c:pt idx="19801">
                        <c:v>9.3191400000000006E-16</c:v>
                      </c:pt>
                      <c:pt idx="19802">
                        <c:v>9.3361300000000005E-16</c:v>
                      </c:pt>
                      <c:pt idx="19803">
                        <c:v>9.3361300000000005E-16</c:v>
                      </c:pt>
                      <c:pt idx="19804">
                        <c:v>1.7885299999999999E-15</c:v>
                      </c:pt>
                      <c:pt idx="19805">
                        <c:v>1.7885299999999999E-15</c:v>
                      </c:pt>
                      <c:pt idx="19806">
                        <c:v>7.6885500000000005E-16</c:v>
                      </c:pt>
                      <c:pt idx="19807">
                        <c:v>7.6885500000000005E-16</c:v>
                      </c:pt>
                      <c:pt idx="19808">
                        <c:v>1.39842E-15</c:v>
                      </c:pt>
                      <c:pt idx="19809">
                        <c:v>1.39842E-15</c:v>
                      </c:pt>
                      <c:pt idx="19810">
                        <c:v>8.2886199999999996E-16</c:v>
                      </c:pt>
                      <c:pt idx="19811">
                        <c:v>8.2886199999999996E-16</c:v>
                      </c:pt>
                      <c:pt idx="19812">
                        <c:v>2.1697299999999999E-15</c:v>
                      </c:pt>
                      <c:pt idx="19813">
                        <c:v>2.1697299999999999E-15</c:v>
                      </c:pt>
                      <c:pt idx="19814">
                        <c:v>2.5293400000000002E-15</c:v>
                      </c:pt>
                      <c:pt idx="19815">
                        <c:v>2.5293400000000002E-15</c:v>
                      </c:pt>
                      <c:pt idx="19816">
                        <c:v>1.61647E-15</c:v>
                      </c:pt>
                      <c:pt idx="19817">
                        <c:v>1.61647E-15</c:v>
                      </c:pt>
                      <c:pt idx="19818">
                        <c:v>1.9260099999999999E-15</c:v>
                      </c:pt>
                      <c:pt idx="19819">
                        <c:v>1.9260099999999999E-15</c:v>
                      </c:pt>
                      <c:pt idx="19820">
                        <c:v>1.0301100000000001E-15</c:v>
                      </c:pt>
                      <c:pt idx="19821">
                        <c:v>1.0301100000000001E-15</c:v>
                      </c:pt>
                      <c:pt idx="19822">
                        <c:v>8.5880400000000004E-16</c:v>
                      </c:pt>
                      <c:pt idx="19823">
                        <c:v>8.5880400000000004E-16</c:v>
                      </c:pt>
                      <c:pt idx="19824">
                        <c:v>3.1454999999999999E-15</c:v>
                      </c:pt>
                      <c:pt idx="19825">
                        <c:v>3.1454999999999999E-15</c:v>
                      </c:pt>
                      <c:pt idx="19826">
                        <c:v>2.1401400000000001E-15</c:v>
                      </c:pt>
                      <c:pt idx="19827">
                        <c:v>2.1401400000000001E-15</c:v>
                      </c:pt>
                      <c:pt idx="19828">
                        <c:v>1.78275E-15</c:v>
                      </c:pt>
                      <c:pt idx="19829">
                        <c:v>1.78275E-15</c:v>
                      </c:pt>
                      <c:pt idx="19830">
                        <c:v>1.32757E-15</c:v>
                      </c:pt>
                      <c:pt idx="19831">
                        <c:v>1.32757E-15</c:v>
                      </c:pt>
                      <c:pt idx="19832">
                        <c:v>7.7157199999999997E-16</c:v>
                      </c:pt>
                      <c:pt idx="19833">
                        <c:v>7.7157199999999997E-16</c:v>
                      </c:pt>
                      <c:pt idx="19834">
                        <c:v>2.2179100000000002E-15</c:v>
                      </c:pt>
                      <c:pt idx="19835">
                        <c:v>2.2179100000000002E-15</c:v>
                      </c:pt>
                      <c:pt idx="19836">
                        <c:v>1.04021E-15</c:v>
                      </c:pt>
                      <c:pt idx="19837">
                        <c:v>1.04021E-15</c:v>
                      </c:pt>
                      <c:pt idx="19838">
                        <c:v>1.45522E-15</c:v>
                      </c:pt>
                      <c:pt idx="19839">
                        <c:v>1.45522E-15</c:v>
                      </c:pt>
                      <c:pt idx="19840">
                        <c:v>1.8575699999999999E-15</c:v>
                      </c:pt>
                      <c:pt idx="19841">
                        <c:v>1.8575699999999999E-15</c:v>
                      </c:pt>
                      <c:pt idx="19842">
                        <c:v>7.0639600000000003E-16</c:v>
                      </c:pt>
                      <c:pt idx="19843">
                        <c:v>7.0639600000000003E-16</c:v>
                      </c:pt>
                      <c:pt idx="19844">
                        <c:v>1.6451399999999999E-15</c:v>
                      </c:pt>
                      <c:pt idx="19845">
                        <c:v>1.6451399999999999E-15</c:v>
                      </c:pt>
                      <c:pt idx="19846">
                        <c:v>1.63629E-15</c:v>
                      </c:pt>
                      <c:pt idx="19847">
                        <c:v>1.63629E-15</c:v>
                      </c:pt>
                      <c:pt idx="19848">
                        <c:v>1.1188199999999999E-15</c:v>
                      </c:pt>
                      <c:pt idx="19849">
                        <c:v>1.1188199999999999E-15</c:v>
                      </c:pt>
                      <c:pt idx="19850">
                        <c:v>4.6486500000000003E-15</c:v>
                      </c:pt>
                      <c:pt idx="19851">
                        <c:v>4.6486500000000003E-15</c:v>
                      </c:pt>
                      <c:pt idx="19852">
                        <c:v>1.22493E-15</c:v>
                      </c:pt>
                      <c:pt idx="19853">
                        <c:v>1.22493E-15</c:v>
                      </c:pt>
                      <c:pt idx="19854">
                        <c:v>1.4344500000000001E-15</c:v>
                      </c:pt>
                      <c:pt idx="19855">
                        <c:v>1.4344500000000001E-15</c:v>
                      </c:pt>
                      <c:pt idx="19856">
                        <c:v>3.7273400000000003E-15</c:v>
                      </c:pt>
                      <c:pt idx="19857">
                        <c:v>3.7273400000000003E-15</c:v>
                      </c:pt>
                      <c:pt idx="19858">
                        <c:v>1.0509400000000001E-15</c:v>
                      </c:pt>
                      <c:pt idx="19859">
                        <c:v>1.0509400000000001E-15</c:v>
                      </c:pt>
                      <c:pt idx="19860">
                        <c:v>2.2205599999999999E-15</c:v>
                      </c:pt>
                      <c:pt idx="19861">
                        <c:v>2.2205599999999999E-15</c:v>
                      </c:pt>
                      <c:pt idx="19862">
                        <c:v>1.8719399999999998E-15</c:v>
                      </c:pt>
                      <c:pt idx="19863">
                        <c:v>1.8719399999999998E-15</c:v>
                      </c:pt>
                      <c:pt idx="19864">
                        <c:v>1.13466E-15</c:v>
                      </c:pt>
                      <c:pt idx="19865">
                        <c:v>1.13466E-15</c:v>
                      </c:pt>
                      <c:pt idx="19866">
                        <c:v>1.6257999999999999E-15</c:v>
                      </c:pt>
                      <c:pt idx="19867">
                        <c:v>1.6257999999999999E-15</c:v>
                      </c:pt>
                      <c:pt idx="19868">
                        <c:v>1.2320599999999999E-15</c:v>
                      </c:pt>
                      <c:pt idx="19869">
                        <c:v>1.2320599999999999E-15</c:v>
                      </c:pt>
                      <c:pt idx="19870">
                        <c:v>2.0627700000000002E-15</c:v>
                      </c:pt>
                      <c:pt idx="19871">
                        <c:v>2.0627700000000002E-15</c:v>
                      </c:pt>
                      <c:pt idx="19872">
                        <c:v>2.2098900000000001E-15</c:v>
                      </c:pt>
                      <c:pt idx="19873">
                        <c:v>2.2098900000000001E-15</c:v>
                      </c:pt>
                      <c:pt idx="19874">
                        <c:v>1.6800000000000001E-15</c:v>
                      </c:pt>
                      <c:pt idx="19875">
                        <c:v>1.6800000000000001E-15</c:v>
                      </c:pt>
                      <c:pt idx="19876">
                        <c:v>1.0139999999999999E-15</c:v>
                      </c:pt>
                      <c:pt idx="19877">
                        <c:v>1.0139999999999999E-15</c:v>
                      </c:pt>
                      <c:pt idx="19878">
                        <c:v>1.43918E-15</c:v>
                      </c:pt>
                      <c:pt idx="19879">
                        <c:v>1.43918E-15</c:v>
                      </c:pt>
                      <c:pt idx="19880">
                        <c:v>1.57801E-15</c:v>
                      </c:pt>
                      <c:pt idx="19881">
                        <c:v>1.57801E-15</c:v>
                      </c:pt>
                      <c:pt idx="19882">
                        <c:v>1.8137199999999998E-15</c:v>
                      </c:pt>
                      <c:pt idx="19883">
                        <c:v>1.8137199999999998E-15</c:v>
                      </c:pt>
                      <c:pt idx="19884">
                        <c:v>1.0588899999999999E-15</c:v>
                      </c:pt>
                      <c:pt idx="19885">
                        <c:v>1.0588899999999999E-15</c:v>
                      </c:pt>
                      <c:pt idx="19886">
                        <c:v>9.9360599999999992E-16</c:v>
                      </c:pt>
                      <c:pt idx="19887">
                        <c:v>9.9360599999999992E-16</c:v>
                      </c:pt>
                      <c:pt idx="19888">
                        <c:v>3.2788800000000001E-15</c:v>
                      </c:pt>
                      <c:pt idx="19889">
                        <c:v>3.2788800000000001E-15</c:v>
                      </c:pt>
                      <c:pt idx="19890">
                        <c:v>1.63747E-15</c:v>
                      </c:pt>
                      <c:pt idx="19891">
                        <c:v>1.63747E-15</c:v>
                      </c:pt>
                      <c:pt idx="19892">
                        <c:v>3.6376900000000001E-15</c:v>
                      </c:pt>
                      <c:pt idx="19893">
                        <c:v>3.6376900000000001E-15</c:v>
                      </c:pt>
                      <c:pt idx="19894">
                        <c:v>1.3526799999999999E-15</c:v>
                      </c:pt>
                      <c:pt idx="19895">
                        <c:v>1.3526799999999999E-15</c:v>
                      </c:pt>
                      <c:pt idx="19896">
                        <c:v>8.5077899999999997E-16</c:v>
                      </c:pt>
                      <c:pt idx="19897">
                        <c:v>8.5077899999999997E-16</c:v>
                      </c:pt>
                      <c:pt idx="19898">
                        <c:v>1.2382000000000001E-15</c:v>
                      </c:pt>
                      <c:pt idx="19899">
                        <c:v>1.2382000000000001E-15</c:v>
                      </c:pt>
                      <c:pt idx="19900">
                        <c:v>8.67879E-16</c:v>
                      </c:pt>
                      <c:pt idx="19901">
                        <c:v>8.67879E-16</c:v>
                      </c:pt>
                      <c:pt idx="19902">
                        <c:v>1.5313499999999999E-15</c:v>
                      </c:pt>
                      <c:pt idx="19903">
                        <c:v>1.5313499999999999E-15</c:v>
                      </c:pt>
                      <c:pt idx="19904">
                        <c:v>1.93371E-15</c:v>
                      </c:pt>
                      <c:pt idx="19905">
                        <c:v>1.93371E-15</c:v>
                      </c:pt>
                      <c:pt idx="19906">
                        <c:v>1.8972799999999999E-15</c:v>
                      </c:pt>
                      <c:pt idx="19907">
                        <c:v>1.8972799999999999E-15</c:v>
                      </c:pt>
                      <c:pt idx="19908">
                        <c:v>2.0945399999999999E-15</c:v>
                      </c:pt>
                      <c:pt idx="19909">
                        <c:v>2.0945399999999999E-15</c:v>
                      </c:pt>
                      <c:pt idx="19910">
                        <c:v>1.37557E-15</c:v>
                      </c:pt>
                      <c:pt idx="19911">
                        <c:v>1.37557E-15</c:v>
                      </c:pt>
                      <c:pt idx="19912">
                        <c:v>1.23313E-15</c:v>
                      </c:pt>
                      <c:pt idx="19913">
                        <c:v>1.23313E-15</c:v>
                      </c:pt>
                      <c:pt idx="19914">
                        <c:v>1.1424400000000001E-15</c:v>
                      </c:pt>
                      <c:pt idx="19915">
                        <c:v>1.1424400000000001E-15</c:v>
                      </c:pt>
                      <c:pt idx="19916">
                        <c:v>1.1336699999999999E-15</c:v>
                      </c:pt>
                      <c:pt idx="19917">
                        <c:v>1.1336699999999999E-15</c:v>
                      </c:pt>
                      <c:pt idx="19918">
                        <c:v>2.3081400000000001E-15</c:v>
                      </c:pt>
                      <c:pt idx="19919">
                        <c:v>2.3081400000000001E-15</c:v>
                      </c:pt>
                      <c:pt idx="19920">
                        <c:v>3.0016900000000001E-15</c:v>
                      </c:pt>
                      <c:pt idx="19921">
                        <c:v>3.0016900000000001E-15</c:v>
                      </c:pt>
                      <c:pt idx="19922">
                        <c:v>1.2564700000000001E-15</c:v>
                      </c:pt>
                      <c:pt idx="19923">
                        <c:v>1.2564700000000001E-15</c:v>
                      </c:pt>
                      <c:pt idx="19924">
                        <c:v>1.54393E-15</c:v>
                      </c:pt>
                      <c:pt idx="19925">
                        <c:v>1.54393E-15</c:v>
                      </c:pt>
                      <c:pt idx="19926">
                        <c:v>2.5317099999999999E-15</c:v>
                      </c:pt>
                      <c:pt idx="19927">
                        <c:v>2.5317099999999999E-15</c:v>
                      </c:pt>
                      <c:pt idx="19928">
                        <c:v>9.63892E-16</c:v>
                      </c:pt>
                      <c:pt idx="19929">
                        <c:v>9.63892E-16</c:v>
                      </c:pt>
                      <c:pt idx="19930">
                        <c:v>1.1619500000000001E-15</c:v>
                      </c:pt>
                      <c:pt idx="19931">
                        <c:v>1.1619500000000001E-15</c:v>
                      </c:pt>
                      <c:pt idx="19932">
                        <c:v>3.18868E-15</c:v>
                      </c:pt>
                      <c:pt idx="19933">
                        <c:v>3.18868E-15</c:v>
                      </c:pt>
                      <c:pt idx="19934">
                        <c:v>1.6347900000000001E-15</c:v>
                      </c:pt>
                      <c:pt idx="19935">
                        <c:v>1.6347900000000001E-15</c:v>
                      </c:pt>
                      <c:pt idx="19936">
                        <c:v>2.03669E-15</c:v>
                      </c:pt>
                      <c:pt idx="19937">
                        <c:v>2.03669E-15</c:v>
                      </c:pt>
                      <c:pt idx="19938">
                        <c:v>1.10384E-15</c:v>
                      </c:pt>
                      <c:pt idx="19939">
                        <c:v>1.10384E-15</c:v>
                      </c:pt>
                      <c:pt idx="19940">
                        <c:v>1.1995700000000001E-15</c:v>
                      </c:pt>
                      <c:pt idx="19941">
                        <c:v>1.1995700000000001E-15</c:v>
                      </c:pt>
                      <c:pt idx="19942">
                        <c:v>1.50098E-15</c:v>
                      </c:pt>
                      <c:pt idx="19943">
                        <c:v>1.50098E-15</c:v>
                      </c:pt>
                      <c:pt idx="19944">
                        <c:v>1.2008799999999999E-15</c:v>
                      </c:pt>
                      <c:pt idx="19945">
                        <c:v>1.2008799999999999E-15</c:v>
                      </c:pt>
                      <c:pt idx="19946">
                        <c:v>2.7878999999999998E-15</c:v>
                      </c:pt>
                      <c:pt idx="19947">
                        <c:v>2.7878999999999998E-15</c:v>
                      </c:pt>
                      <c:pt idx="19948">
                        <c:v>2.16664E-15</c:v>
                      </c:pt>
                      <c:pt idx="19949">
                        <c:v>2.16664E-15</c:v>
                      </c:pt>
                      <c:pt idx="19950">
                        <c:v>1.7484899999999999E-15</c:v>
                      </c:pt>
                      <c:pt idx="19951">
                        <c:v>1.7484899999999999E-15</c:v>
                      </c:pt>
                      <c:pt idx="19952">
                        <c:v>8.5878199999999996E-16</c:v>
                      </c:pt>
                      <c:pt idx="19953">
                        <c:v>8.5878199999999996E-16</c:v>
                      </c:pt>
                      <c:pt idx="19954">
                        <c:v>2.0567700000000001E-15</c:v>
                      </c:pt>
                      <c:pt idx="19955">
                        <c:v>2.0567700000000001E-15</c:v>
                      </c:pt>
                      <c:pt idx="19956">
                        <c:v>1.86217E-15</c:v>
                      </c:pt>
                      <c:pt idx="19957">
                        <c:v>1.86217E-15</c:v>
                      </c:pt>
                      <c:pt idx="19958">
                        <c:v>2.8249900000000002E-15</c:v>
                      </c:pt>
                      <c:pt idx="19959">
                        <c:v>2.8249900000000002E-15</c:v>
                      </c:pt>
                      <c:pt idx="19960">
                        <c:v>7.7633699999999996E-16</c:v>
                      </c:pt>
                      <c:pt idx="19961">
                        <c:v>7.7633699999999996E-16</c:v>
                      </c:pt>
                      <c:pt idx="19962">
                        <c:v>8.5659900000000004E-16</c:v>
                      </c:pt>
                      <c:pt idx="19963">
                        <c:v>8.5659900000000004E-16</c:v>
                      </c:pt>
                      <c:pt idx="19964">
                        <c:v>2.3214600000000001E-15</c:v>
                      </c:pt>
                      <c:pt idx="19965">
                        <c:v>2.3214600000000001E-15</c:v>
                      </c:pt>
                      <c:pt idx="19966">
                        <c:v>9.4899699999999999E-16</c:v>
                      </c:pt>
                      <c:pt idx="19967">
                        <c:v>9.4899699999999999E-16</c:v>
                      </c:pt>
                      <c:pt idx="19968">
                        <c:v>3.23179E-15</c:v>
                      </c:pt>
                      <c:pt idx="19969">
                        <c:v>3.23179E-15</c:v>
                      </c:pt>
                      <c:pt idx="19970">
                        <c:v>1.5479199999999999E-15</c:v>
                      </c:pt>
                      <c:pt idx="19971">
                        <c:v>1.5479199999999999E-15</c:v>
                      </c:pt>
                      <c:pt idx="19972">
                        <c:v>3.9272100000000002E-15</c:v>
                      </c:pt>
                      <c:pt idx="19973">
                        <c:v>3.9272100000000002E-15</c:v>
                      </c:pt>
                      <c:pt idx="19974">
                        <c:v>2.5758000000000002E-15</c:v>
                      </c:pt>
                      <c:pt idx="19975">
                        <c:v>2.5758000000000002E-15</c:v>
                      </c:pt>
                      <c:pt idx="19976">
                        <c:v>1.2652099999999999E-15</c:v>
                      </c:pt>
                      <c:pt idx="19977">
                        <c:v>1.2652099999999999E-15</c:v>
                      </c:pt>
                      <c:pt idx="19978">
                        <c:v>9.1532900000000001E-16</c:v>
                      </c:pt>
                      <c:pt idx="19979">
                        <c:v>9.1532900000000001E-16</c:v>
                      </c:pt>
                      <c:pt idx="19980">
                        <c:v>9.2645900000000005E-16</c:v>
                      </c:pt>
                      <c:pt idx="19981">
                        <c:v>9.2645900000000005E-16</c:v>
                      </c:pt>
                      <c:pt idx="19982">
                        <c:v>1.54393E-15</c:v>
                      </c:pt>
                      <c:pt idx="19983">
                        <c:v>1.54393E-15</c:v>
                      </c:pt>
                      <c:pt idx="19984">
                        <c:v>1.57631E-15</c:v>
                      </c:pt>
                      <c:pt idx="19985">
                        <c:v>1.57631E-15</c:v>
                      </c:pt>
                      <c:pt idx="19986">
                        <c:v>9.1012800000000002E-16</c:v>
                      </c:pt>
                      <c:pt idx="19987">
                        <c:v>9.1012800000000002E-16</c:v>
                      </c:pt>
                      <c:pt idx="19988">
                        <c:v>1.41219E-15</c:v>
                      </c:pt>
                      <c:pt idx="19989">
                        <c:v>1.41219E-15</c:v>
                      </c:pt>
                      <c:pt idx="19990">
                        <c:v>7.9789799999999997E-16</c:v>
                      </c:pt>
                      <c:pt idx="19991">
                        <c:v>7.9789799999999997E-16</c:v>
                      </c:pt>
                      <c:pt idx="19992">
                        <c:v>5.8104200000000003E-15</c:v>
                      </c:pt>
                      <c:pt idx="19993">
                        <c:v>5.8104200000000003E-15</c:v>
                      </c:pt>
                      <c:pt idx="19994">
                        <c:v>2.0822400000000001E-15</c:v>
                      </c:pt>
                      <c:pt idx="19995">
                        <c:v>2.0822400000000001E-15</c:v>
                      </c:pt>
                      <c:pt idx="19996">
                        <c:v>1.58031E-15</c:v>
                      </c:pt>
                      <c:pt idx="19997">
                        <c:v>1.58031E-15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3-E8BB-4034-AD8E-5B7C504687DE}"/>
                  </c:ext>
                </c:extLst>
              </c15:ser>
            </c15:filteredScatterSeries>
          </c:ext>
        </c:extLst>
      </c:scatterChart>
      <c:valAx>
        <c:axId val="362691672"/>
        <c:scaling>
          <c:orientation val="minMax"/>
          <c:max val="10"/>
          <c:min val="6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>
                    <a:solidFill>
                      <a:sysClr val="windowText" lastClr="000000"/>
                    </a:solidFill>
                  </a:rPr>
                  <a:t>E [MeV]</a:t>
                </a:r>
                <a:endParaRPr lang="en-US">
                  <a:solidFill>
                    <a:sysClr val="windowText" lastClr="000000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908319672"/>
        <c:crossesAt val="1.000000000000001E-17"/>
        <c:crossBetween val="midCat"/>
      </c:valAx>
      <c:valAx>
        <c:axId val="908319672"/>
        <c:scaling>
          <c:logBase val="10"/>
          <c:orientation val="minMax"/>
          <c:max val="1.0000000000000005E-9"/>
        </c:scaling>
        <c:delete val="1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0.E+00" sourceLinked="0"/>
        <c:majorTickMark val="none"/>
        <c:minorTickMark val="none"/>
        <c:tickLblPos val="nextTo"/>
        <c:crossAx val="36269167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14224704861111112"/>
          <c:y val="0.73232944444444459"/>
          <c:w val="0.25749621212121215"/>
          <c:h val="5.9531666666666663E-2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0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540434027777778"/>
          <c:y val="3.9167222222222221E-2"/>
          <c:w val="0.86018784722222219"/>
          <c:h val="0.83213361111111106"/>
        </c:manualLayout>
      </c:layout>
      <c:scatterChart>
        <c:scatterStyle val="lineMarker"/>
        <c:varyColors val="0"/>
        <c:ser>
          <c:idx val="0"/>
          <c:order val="0"/>
          <c:tx>
            <c:strRef>
              <c:f>Měřené_spektrum!$M$2</c:f>
              <c:strCache>
                <c:ptCount val="1"/>
                <c:pt idx="0">
                  <c:v>Leakage spectra</c:v>
                </c:pt>
              </c:strCache>
            </c:strRef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errBars>
            <c:errDir val="y"/>
            <c:errBarType val="both"/>
            <c:errValType val="cust"/>
            <c:noEndCap val="0"/>
            <c:plus>
              <c:numRef>
                <c:f>Měřené_spektrum!$P$3:$P$286</c:f>
                <c:numCache>
                  <c:formatCode>General</c:formatCode>
                  <c:ptCount val="284"/>
                  <c:pt idx="1">
                    <c:v>8.3724563124296329E-7</c:v>
                  </c:pt>
                  <c:pt idx="3">
                    <c:v>1.9255784242083641E-6</c:v>
                  </c:pt>
                  <c:pt idx="5">
                    <c:v>4.4976943363573771E-7</c:v>
                  </c:pt>
                  <c:pt idx="7">
                    <c:v>5.0166168368916085E-7</c:v>
                  </c:pt>
                  <c:pt idx="9">
                    <c:v>3.7713050721332554E-7</c:v>
                  </c:pt>
                  <c:pt idx="11">
                    <c:v>2.3243624391901014E-7</c:v>
                  </c:pt>
                  <c:pt idx="13">
                    <c:v>2.0214235864923324E-7</c:v>
                  </c:pt>
                  <c:pt idx="15">
                    <c:v>1.6137941211831141E-7</c:v>
                  </c:pt>
                  <c:pt idx="17">
                    <c:v>1.0474880395234236E-7</c:v>
                  </c:pt>
                  <c:pt idx="19">
                    <c:v>6.9083213758029851E-8</c:v>
                  </c:pt>
                  <c:pt idx="21">
                    <c:v>6.394012554077759E-8</c:v>
                  </c:pt>
                  <c:pt idx="23">
                    <c:v>6.1388286774869273E-8</c:v>
                  </c:pt>
                  <c:pt idx="25">
                    <c:v>5.42612188266681E-8</c:v>
                  </c:pt>
                  <c:pt idx="27">
                    <c:v>4.3235345550141875E-8</c:v>
                  </c:pt>
                  <c:pt idx="29">
                    <c:v>3.7066848467504153E-8</c:v>
                  </c:pt>
                  <c:pt idx="31">
                    <c:v>3.4139036656985413E-8</c:v>
                  </c:pt>
                  <c:pt idx="33">
                    <c:v>3.0137723830265575E-8</c:v>
                  </c:pt>
                  <c:pt idx="35">
                    <c:v>2.6519457041127696E-8</c:v>
                  </c:pt>
                  <c:pt idx="37">
                    <c:v>2.1554307035541583E-8</c:v>
                  </c:pt>
                  <c:pt idx="39">
                    <c:v>1.8812901766240482E-8</c:v>
                  </c:pt>
                  <c:pt idx="41">
                    <c:v>1.8395177751759813E-8</c:v>
                  </c:pt>
                  <c:pt idx="43">
                    <c:v>1.8787071578185654E-8</c:v>
                  </c:pt>
                  <c:pt idx="45">
                    <c:v>1.9714496151261032E-8</c:v>
                  </c:pt>
                  <c:pt idx="47">
                    <c:v>1.6816817588567602E-8</c:v>
                  </c:pt>
                  <c:pt idx="49">
                    <c:v>1.2956011664259356E-8</c:v>
                  </c:pt>
                  <c:pt idx="51">
                    <c:v>1.0601566887066979E-8</c:v>
                  </c:pt>
                  <c:pt idx="53">
                    <c:v>9.6487844487946481E-9</c:v>
                  </c:pt>
                  <c:pt idx="55">
                    <c:v>8.8406495005124569E-9</c:v>
                  </c:pt>
                  <c:pt idx="57">
                    <c:v>8.0401241521745522E-9</c:v>
                  </c:pt>
                  <c:pt idx="59">
                    <c:v>7.184702662446536E-9</c:v>
                  </c:pt>
                  <c:pt idx="61">
                    <c:v>6.2023360838003844E-9</c:v>
                  </c:pt>
                  <c:pt idx="63">
                    <c:v>5.1265764167039554E-9</c:v>
                  </c:pt>
                  <c:pt idx="65">
                    <c:v>4.3062878210685613E-9</c:v>
                  </c:pt>
                  <c:pt idx="67">
                    <c:v>3.7039023824445568E-9</c:v>
                  </c:pt>
                  <c:pt idx="69">
                    <c:v>3.2364998715327315E-9</c:v>
                  </c:pt>
                  <c:pt idx="71">
                    <c:v>2.9257089359679404E-9</c:v>
                  </c:pt>
                  <c:pt idx="73">
                    <c:v>2.6741684534627385E-9</c:v>
                  </c:pt>
                  <c:pt idx="75">
                    <c:v>2.4027779570644318E-9</c:v>
                  </c:pt>
                  <c:pt idx="77">
                    <c:v>2.0809536017133676E-9</c:v>
                  </c:pt>
                  <c:pt idx="79">
                    <c:v>1.7491882615561544E-9</c:v>
                  </c:pt>
                  <c:pt idx="81">
                    <c:v>1.5133668408546419E-9</c:v>
                  </c:pt>
                  <c:pt idx="83">
                    <c:v>1.5277231472435496E-9</c:v>
                  </c:pt>
                  <c:pt idx="85">
                    <c:v>1.6766170033077164E-9</c:v>
                  </c:pt>
                  <c:pt idx="87">
                    <c:v>1.5907607949415125E-9</c:v>
                  </c:pt>
                  <c:pt idx="89">
                    <c:v>1.2350421597651709E-9</c:v>
                  </c:pt>
                  <c:pt idx="91">
                    <c:v>9.1112801025206123E-10</c:v>
                  </c:pt>
                  <c:pt idx="93">
                    <c:v>7.7119293037292789E-10</c:v>
                  </c:pt>
                  <c:pt idx="95">
                    <c:v>6.8887892724970759E-10</c:v>
                  </c:pt>
                  <c:pt idx="97">
                    <c:v>5.9140478906254441E-10</c:v>
                  </c:pt>
                  <c:pt idx="99">
                    <c:v>5.2003327397239944E-10</c:v>
                  </c:pt>
                  <c:pt idx="101">
                    <c:v>4.7737393390489179E-10</c:v>
                  </c:pt>
                  <c:pt idx="103">
                    <c:v>4.3269273973915447E-10</c:v>
                  </c:pt>
                  <c:pt idx="105">
                    <c:v>3.7785476333782871E-10</c:v>
                  </c:pt>
                  <c:pt idx="107">
                    <c:v>3.1058742240258408E-10</c:v>
                  </c:pt>
                  <c:pt idx="109">
                    <c:v>2.4128055857651432E-10</c:v>
                  </c:pt>
                  <c:pt idx="111">
                    <c:v>1.8838366172755321E-10</c:v>
                  </c:pt>
                  <c:pt idx="113">
                    <c:v>1.6763017050660524E-10</c:v>
                  </c:pt>
                  <c:pt idx="115">
                    <c:v>1.7328489066894348E-10</c:v>
                  </c:pt>
                  <c:pt idx="117">
                    <c:v>1.9215307492085859E-10</c:v>
                  </c:pt>
                  <c:pt idx="119">
                    <c:v>2.1049955531002293E-10</c:v>
                  </c:pt>
                  <c:pt idx="121">
                    <c:v>2.0642844027382944E-10</c:v>
                  </c:pt>
                  <c:pt idx="123">
                    <c:v>1.781647227495888E-10</c:v>
                  </c:pt>
                  <c:pt idx="125">
                    <c:v>1.3552905824124333E-10</c:v>
                  </c:pt>
                  <c:pt idx="127">
                    <c:v>1.0345286938421292E-10</c:v>
                  </c:pt>
                  <c:pt idx="129">
                    <c:v>7.5480082602965866E-11</c:v>
                  </c:pt>
                  <c:pt idx="131">
                    <c:v>9.0265629407627684E-11</c:v>
                  </c:pt>
                  <c:pt idx="133">
                    <c:v>9.7552479163185756E-11</c:v>
                  </c:pt>
                  <c:pt idx="135">
                    <c:v>9.4351405648089269E-11</c:v>
                  </c:pt>
                  <c:pt idx="137">
                    <c:v>8.5322060299738378E-11</c:v>
                  </c:pt>
                  <c:pt idx="139">
                    <c:v>7.4971291361979383E-11</c:v>
                  </c:pt>
                  <c:pt idx="141">
                    <c:v>6.5122615629269839E-11</c:v>
                  </c:pt>
                  <c:pt idx="143">
                    <c:v>5.8296785581538195E-11</c:v>
                  </c:pt>
                  <c:pt idx="145">
                    <c:v>5.0976174748729197E-11</c:v>
                  </c:pt>
                  <c:pt idx="147">
                    <c:v>3.8854203206860859E-11</c:v>
                  </c:pt>
                  <c:pt idx="149">
                    <c:v>2.4780923156171613E-11</c:v>
                  </c:pt>
                  <c:pt idx="151">
                    <c:v>1.8784965029964419E-11</c:v>
                  </c:pt>
                  <c:pt idx="153">
                    <c:v>2.7475196136713647E-11</c:v>
                  </c:pt>
                  <c:pt idx="155">
                    <c:v>3.445367456371135E-11</c:v>
                  </c:pt>
                  <c:pt idx="157">
                    <c:v>3.4338932054233675E-11</c:v>
                  </c:pt>
                  <c:pt idx="159">
                    <c:v>3.0486520729692631E-11</c:v>
                  </c:pt>
                  <c:pt idx="161">
                    <c:v>2.5769203089155611E-11</c:v>
                  </c:pt>
                  <c:pt idx="163">
                    <c:v>2.3032477282629484E-11</c:v>
                  </c:pt>
                  <c:pt idx="165">
                    <c:v>1.9928598712065268E-11</c:v>
                  </c:pt>
                  <c:pt idx="167">
                    <c:v>1.7939979996910028E-11</c:v>
                  </c:pt>
                  <c:pt idx="169">
                    <c:v>1.5030937499049008E-11</c:v>
                  </c:pt>
                  <c:pt idx="171">
                    <c:v>1.274725576921502E-11</c:v>
                  </c:pt>
                  <c:pt idx="173">
                    <c:v>1.1718338690540304E-11</c:v>
                  </c:pt>
                  <c:pt idx="175">
                    <c:v>1.1959304050147441E-11</c:v>
                  </c:pt>
                  <c:pt idx="177">
                    <c:v>1.0025546109379781E-11</c:v>
                  </c:pt>
                  <c:pt idx="179">
                    <c:v>1.0280332309966782E-11</c:v>
                  </c:pt>
                  <c:pt idx="181">
                    <c:v>1.066469988582699E-11</c:v>
                  </c:pt>
                  <c:pt idx="183">
                    <c:v>1.1080587294925139E-11</c:v>
                  </c:pt>
                  <c:pt idx="185">
                    <c:v>1.1335224219858546E-11</c:v>
                  </c:pt>
                  <c:pt idx="187">
                    <c:v>1.1288132174567398E-11</c:v>
                  </c:pt>
                  <c:pt idx="189">
                    <c:v>1.094690496284523E-11</c:v>
                  </c:pt>
                  <c:pt idx="191">
                    <c:v>1.0390952833641615E-11</c:v>
                  </c:pt>
                  <c:pt idx="193">
                    <c:v>9.857586718828445E-12</c:v>
                  </c:pt>
                  <c:pt idx="195">
                    <c:v>9.3584893006252945E-12</c:v>
                  </c:pt>
                  <c:pt idx="197">
                    <c:v>8.8776023824314607E-12</c:v>
                  </c:pt>
                  <c:pt idx="199">
                    <c:v>8.0054469564134514E-12</c:v>
                  </c:pt>
                  <c:pt idx="201">
                    <c:v>7.2303765008479762E-12</c:v>
                  </c:pt>
                  <c:pt idx="203">
                    <c:v>6.5555468387434783E-12</c:v>
                  </c:pt>
                  <c:pt idx="205">
                    <c:v>5.9603428953166864E-12</c:v>
                  </c:pt>
                  <c:pt idx="207">
                    <c:v>5.4259045240083683E-12</c:v>
                  </c:pt>
                  <c:pt idx="209">
                    <c:v>4.9649495245249833E-12</c:v>
                  </c:pt>
                  <c:pt idx="211">
                    <c:v>4.5470944211412956E-12</c:v>
                  </c:pt>
                  <c:pt idx="213">
                    <c:v>4.1691992244213985E-12</c:v>
                  </c:pt>
                  <c:pt idx="215">
                    <c:v>3.8193455175525687E-12</c:v>
                  </c:pt>
                  <c:pt idx="217">
                    <c:v>3.5110884194412704E-12</c:v>
                  </c:pt>
                  <c:pt idx="219">
                    <c:v>3.2258434502095242E-12</c:v>
                  </c:pt>
                  <c:pt idx="221">
                    <c:v>2.9639211210761327E-12</c:v>
                  </c:pt>
                  <c:pt idx="223">
                    <c:v>2.7306129387130817E-12</c:v>
                  </c:pt>
                  <c:pt idx="225">
                    <c:v>2.5095105101654703E-12</c:v>
                  </c:pt>
                  <c:pt idx="227">
                    <c:v>2.3152036257683463E-12</c:v>
                  </c:pt>
                  <c:pt idx="229">
                    <c:v>2.1364984478264678E-12</c:v>
                  </c:pt>
                  <c:pt idx="231">
                    <c:v>1.9713634996047012E-12</c:v>
                  </c:pt>
                  <c:pt idx="233">
                    <c:v>1.8248953717900196E-12</c:v>
                  </c:pt>
                  <c:pt idx="235">
                    <c:v>1.6810228351231113E-12</c:v>
                  </c:pt>
                  <c:pt idx="237">
                    <c:v>1.5494955820746178E-12</c:v>
                  </c:pt>
                  <c:pt idx="239">
                    <c:v>1.43102270418125E-12</c:v>
                  </c:pt>
                  <c:pt idx="241">
                    <c:v>1.3160189034211803E-12</c:v>
                  </c:pt>
                  <c:pt idx="243">
                    <c:v>1.2105707184333116E-12</c:v>
                  </c:pt>
                  <c:pt idx="245">
                    <c:v>1.1240511959632418E-12</c:v>
                  </c:pt>
                  <c:pt idx="247">
                    <c:v>1.0389422974398992E-12</c:v>
                  </c:pt>
                  <c:pt idx="249">
                    <c:v>9.669106426214685E-13</c:v>
                  </c:pt>
                  <c:pt idx="251">
                    <c:v>8.9758093288338276E-13</c:v>
                  </c:pt>
                  <c:pt idx="253">
                    <c:v>8.3653534727114331E-13</c:v>
                  </c:pt>
                  <c:pt idx="255">
                    <c:v>7.8163814379645957E-13</c:v>
                  </c:pt>
                  <c:pt idx="257">
                    <c:v>7.321611751404277E-13</c:v>
                  </c:pt>
                  <c:pt idx="259">
                    <c:v>6.9053989378549469E-13</c:v>
                  </c:pt>
                  <c:pt idx="261">
                    <c:v>6.4964908027659233E-13</c:v>
                  </c:pt>
                  <c:pt idx="263">
                    <c:v>6.1617542786623069E-13</c:v>
                  </c:pt>
                  <c:pt idx="265">
                    <c:v>5.8225793579797129E-13</c:v>
                  </c:pt>
                  <c:pt idx="267">
                    <c:v>5.5011861400581767E-13</c:v>
                  </c:pt>
                  <c:pt idx="269">
                    <c:v>5.177370496594845E-13</c:v>
                  </c:pt>
                  <c:pt idx="271">
                    <c:v>4.8741666902780602E-13</c:v>
                  </c:pt>
                  <c:pt idx="273">
                    <c:v>4.599438885965236E-13</c:v>
                  </c:pt>
                  <c:pt idx="275">
                    <c:v>4.3550813203655527E-13</c:v>
                  </c:pt>
                  <c:pt idx="277">
                    <c:v>4.1390938790643078E-13</c:v>
                  </c:pt>
                  <c:pt idx="279">
                    <c:v>3.9638496352023738E-13</c:v>
                  </c:pt>
                  <c:pt idx="281">
                    <c:v>3.7975415545311477E-13</c:v>
                  </c:pt>
                  <c:pt idx="283">
                    <c:v>3.6329354794450262E-13</c:v>
                  </c:pt>
                </c:numCache>
              </c:numRef>
            </c:plus>
            <c:minus>
              <c:numRef>
                <c:f>Měřené_spektrum!$P$3:$P$286</c:f>
                <c:numCache>
                  <c:formatCode>General</c:formatCode>
                  <c:ptCount val="284"/>
                  <c:pt idx="1">
                    <c:v>8.3724563124296329E-7</c:v>
                  </c:pt>
                  <c:pt idx="3">
                    <c:v>1.9255784242083641E-6</c:v>
                  </c:pt>
                  <c:pt idx="5">
                    <c:v>4.4976943363573771E-7</c:v>
                  </c:pt>
                  <c:pt idx="7">
                    <c:v>5.0166168368916085E-7</c:v>
                  </c:pt>
                  <c:pt idx="9">
                    <c:v>3.7713050721332554E-7</c:v>
                  </c:pt>
                  <c:pt idx="11">
                    <c:v>2.3243624391901014E-7</c:v>
                  </c:pt>
                  <c:pt idx="13">
                    <c:v>2.0214235864923324E-7</c:v>
                  </c:pt>
                  <c:pt idx="15">
                    <c:v>1.6137941211831141E-7</c:v>
                  </c:pt>
                  <c:pt idx="17">
                    <c:v>1.0474880395234236E-7</c:v>
                  </c:pt>
                  <c:pt idx="19">
                    <c:v>6.9083213758029851E-8</c:v>
                  </c:pt>
                  <c:pt idx="21">
                    <c:v>6.394012554077759E-8</c:v>
                  </c:pt>
                  <c:pt idx="23">
                    <c:v>6.1388286774869273E-8</c:v>
                  </c:pt>
                  <c:pt idx="25">
                    <c:v>5.42612188266681E-8</c:v>
                  </c:pt>
                  <c:pt idx="27">
                    <c:v>4.3235345550141875E-8</c:v>
                  </c:pt>
                  <c:pt idx="29">
                    <c:v>3.7066848467504153E-8</c:v>
                  </c:pt>
                  <c:pt idx="31">
                    <c:v>3.4139036656985413E-8</c:v>
                  </c:pt>
                  <c:pt idx="33">
                    <c:v>3.0137723830265575E-8</c:v>
                  </c:pt>
                  <c:pt idx="35">
                    <c:v>2.6519457041127696E-8</c:v>
                  </c:pt>
                  <c:pt idx="37">
                    <c:v>2.1554307035541583E-8</c:v>
                  </c:pt>
                  <c:pt idx="39">
                    <c:v>1.8812901766240482E-8</c:v>
                  </c:pt>
                  <c:pt idx="41">
                    <c:v>1.8395177751759813E-8</c:v>
                  </c:pt>
                  <c:pt idx="43">
                    <c:v>1.8787071578185654E-8</c:v>
                  </c:pt>
                  <c:pt idx="45">
                    <c:v>1.9714496151261032E-8</c:v>
                  </c:pt>
                  <c:pt idx="47">
                    <c:v>1.6816817588567602E-8</c:v>
                  </c:pt>
                  <c:pt idx="49">
                    <c:v>1.2956011664259356E-8</c:v>
                  </c:pt>
                  <c:pt idx="51">
                    <c:v>1.0601566887066979E-8</c:v>
                  </c:pt>
                  <c:pt idx="53">
                    <c:v>9.6487844487946481E-9</c:v>
                  </c:pt>
                  <c:pt idx="55">
                    <c:v>8.8406495005124569E-9</c:v>
                  </c:pt>
                  <c:pt idx="57">
                    <c:v>8.0401241521745522E-9</c:v>
                  </c:pt>
                  <c:pt idx="59">
                    <c:v>7.184702662446536E-9</c:v>
                  </c:pt>
                  <c:pt idx="61">
                    <c:v>6.2023360838003844E-9</c:v>
                  </c:pt>
                  <c:pt idx="63">
                    <c:v>5.1265764167039554E-9</c:v>
                  </c:pt>
                  <c:pt idx="65">
                    <c:v>4.3062878210685613E-9</c:v>
                  </c:pt>
                  <c:pt idx="67">
                    <c:v>3.7039023824445568E-9</c:v>
                  </c:pt>
                  <c:pt idx="69">
                    <c:v>3.2364998715327315E-9</c:v>
                  </c:pt>
                  <c:pt idx="71">
                    <c:v>2.9257089359679404E-9</c:v>
                  </c:pt>
                  <c:pt idx="73">
                    <c:v>2.6741684534627385E-9</c:v>
                  </c:pt>
                  <c:pt idx="75">
                    <c:v>2.4027779570644318E-9</c:v>
                  </c:pt>
                  <c:pt idx="77">
                    <c:v>2.0809536017133676E-9</c:v>
                  </c:pt>
                  <c:pt idx="79">
                    <c:v>1.7491882615561544E-9</c:v>
                  </c:pt>
                  <c:pt idx="81">
                    <c:v>1.5133668408546419E-9</c:v>
                  </c:pt>
                  <c:pt idx="83">
                    <c:v>1.5277231472435496E-9</c:v>
                  </c:pt>
                  <c:pt idx="85">
                    <c:v>1.6766170033077164E-9</c:v>
                  </c:pt>
                  <c:pt idx="87">
                    <c:v>1.5907607949415125E-9</c:v>
                  </c:pt>
                  <c:pt idx="89">
                    <c:v>1.2350421597651709E-9</c:v>
                  </c:pt>
                  <c:pt idx="91">
                    <c:v>9.1112801025206123E-10</c:v>
                  </c:pt>
                  <c:pt idx="93">
                    <c:v>7.7119293037292789E-10</c:v>
                  </c:pt>
                  <c:pt idx="95">
                    <c:v>6.8887892724970759E-10</c:v>
                  </c:pt>
                  <c:pt idx="97">
                    <c:v>5.9140478906254441E-10</c:v>
                  </c:pt>
                  <c:pt idx="99">
                    <c:v>5.2003327397239944E-10</c:v>
                  </c:pt>
                  <c:pt idx="101">
                    <c:v>4.7737393390489179E-10</c:v>
                  </c:pt>
                  <c:pt idx="103">
                    <c:v>4.3269273973915447E-10</c:v>
                  </c:pt>
                  <c:pt idx="105">
                    <c:v>3.7785476333782871E-10</c:v>
                  </c:pt>
                  <c:pt idx="107">
                    <c:v>3.1058742240258408E-10</c:v>
                  </c:pt>
                  <c:pt idx="109">
                    <c:v>2.4128055857651432E-10</c:v>
                  </c:pt>
                  <c:pt idx="111">
                    <c:v>1.8838366172755321E-10</c:v>
                  </c:pt>
                  <c:pt idx="113">
                    <c:v>1.6763017050660524E-10</c:v>
                  </c:pt>
                  <c:pt idx="115">
                    <c:v>1.7328489066894348E-10</c:v>
                  </c:pt>
                  <c:pt idx="117">
                    <c:v>1.9215307492085859E-10</c:v>
                  </c:pt>
                  <c:pt idx="119">
                    <c:v>2.1049955531002293E-10</c:v>
                  </c:pt>
                  <c:pt idx="121">
                    <c:v>2.0642844027382944E-10</c:v>
                  </c:pt>
                  <c:pt idx="123">
                    <c:v>1.781647227495888E-10</c:v>
                  </c:pt>
                  <c:pt idx="125">
                    <c:v>1.3552905824124333E-10</c:v>
                  </c:pt>
                  <c:pt idx="127">
                    <c:v>1.0345286938421292E-10</c:v>
                  </c:pt>
                  <c:pt idx="129">
                    <c:v>7.5480082602965866E-11</c:v>
                  </c:pt>
                  <c:pt idx="131">
                    <c:v>9.0265629407627684E-11</c:v>
                  </c:pt>
                  <c:pt idx="133">
                    <c:v>9.7552479163185756E-11</c:v>
                  </c:pt>
                  <c:pt idx="135">
                    <c:v>9.4351405648089269E-11</c:v>
                  </c:pt>
                  <c:pt idx="137">
                    <c:v>8.5322060299738378E-11</c:v>
                  </c:pt>
                  <c:pt idx="139">
                    <c:v>7.4971291361979383E-11</c:v>
                  </c:pt>
                  <c:pt idx="141">
                    <c:v>6.5122615629269839E-11</c:v>
                  </c:pt>
                  <c:pt idx="143">
                    <c:v>5.8296785581538195E-11</c:v>
                  </c:pt>
                  <c:pt idx="145">
                    <c:v>5.0976174748729197E-11</c:v>
                  </c:pt>
                  <c:pt idx="147">
                    <c:v>3.8854203206860859E-11</c:v>
                  </c:pt>
                  <c:pt idx="149">
                    <c:v>2.4780923156171613E-11</c:v>
                  </c:pt>
                  <c:pt idx="151">
                    <c:v>1.8784965029964419E-11</c:v>
                  </c:pt>
                  <c:pt idx="153">
                    <c:v>2.7475196136713647E-11</c:v>
                  </c:pt>
                  <c:pt idx="155">
                    <c:v>3.445367456371135E-11</c:v>
                  </c:pt>
                  <c:pt idx="157">
                    <c:v>3.4338932054233675E-11</c:v>
                  </c:pt>
                  <c:pt idx="159">
                    <c:v>3.0486520729692631E-11</c:v>
                  </c:pt>
                  <c:pt idx="161">
                    <c:v>2.5769203089155611E-11</c:v>
                  </c:pt>
                  <c:pt idx="163">
                    <c:v>2.3032477282629484E-11</c:v>
                  </c:pt>
                  <c:pt idx="165">
                    <c:v>1.9928598712065268E-11</c:v>
                  </c:pt>
                  <c:pt idx="167">
                    <c:v>1.7939979996910028E-11</c:v>
                  </c:pt>
                  <c:pt idx="169">
                    <c:v>1.5030937499049008E-11</c:v>
                  </c:pt>
                  <c:pt idx="171">
                    <c:v>1.274725576921502E-11</c:v>
                  </c:pt>
                  <c:pt idx="173">
                    <c:v>1.1718338690540304E-11</c:v>
                  </c:pt>
                  <c:pt idx="175">
                    <c:v>1.1959304050147441E-11</c:v>
                  </c:pt>
                  <c:pt idx="177">
                    <c:v>1.0025546109379781E-11</c:v>
                  </c:pt>
                  <c:pt idx="179">
                    <c:v>1.0280332309966782E-11</c:v>
                  </c:pt>
                  <c:pt idx="181">
                    <c:v>1.066469988582699E-11</c:v>
                  </c:pt>
                  <c:pt idx="183">
                    <c:v>1.1080587294925139E-11</c:v>
                  </c:pt>
                  <c:pt idx="185">
                    <c:v>1.1335224219858546E-11</c:v>
                  </c:pt>
                  <c:pt idx="187">
                    <c:v>1.1288132174567398E-11</c:v>
                  </c:pt>
                  <c:pt idx="189">
                    <c:v>1.094690496284523E-11</c:v>
                  </c:pt>
                  <c:pt idx="191">
                    <c:v>1.0390952833641615E-11</c:v>
                  </c:pt>
                  <c:pt idx="193">
                    <c:v>9.857586718828445E-12</c:v>
                  </c:pt>
                  <c:pt idx="195">
                    <c:v>9.3584893006252945E-12</c:v>
                  </c:pt>
                  <c:pt idx="197">
                    <c:v>8.8776023824314607E-12</c:v>
                  </c:pt>
                  <c:pt idx="199">
                    <c:v>8.0054469564134514E-12</c:v>
                  </c:pt>
                  <c:pt idx="201">
                    <c:v>7.2303765008479762E-12</c:v>
                  </c:pt>
                  <c:pt idx="203">
                    <c:v>6.5555468387434783E-12</c:v>
                  </c:pt>
                  <c:pt idx="205">
                    <c:v>5.9603428953166864E-12</c:v>
                  </c:pt>
                  <c:pt idx="207">
                    <c:v>5.4259045240083683E-12</c:v>
                  </c:pt>
                  <c:pt idx="209">
                    <c:v>4.9649495245249833E-12</c:v>
                  </c:pt>
                  <c:pt idx="211">
                    <c:v>4.5470944211412956E-12</c:v>
                  </c:pt>
                  <c:pt idx="213">
                    <c:v>4.1691992244213985E-12</c:v>
                  </c:pt>
                  <c:pt idx="215">
                    <c:v>3.8193455175525687E-12</c:v>
                  </c:pt>
                  <c:pt idx="217">
                    <c:v>3.5110884194412704E-12</c:v>
                  </c:pt>
                  <c:pt idx="219">
                    <c:v>3.2258434502095242E-12</c:v>
                  </c:pt>
                  <c:pt idx="221">
                    <c:v>2.9639211210761327E-12</c:v>
                  </c:pt>
                  <c:pt idx="223">
                    <c:v>2.7306129387130817E-12</c:v>
                  </c:pt>
                  <c:pt idx="225">
                    <c:v>2.5095105101654703E-12</c:v>
                  </c:pt>
                  <c:pt idx="227">
                    <c:v>2.3152036257683463E-12</c:v>
                  </c:pt>
                  <c:pt idx="229">
                    <c:v>2.1364984478264678E-12</c:v>
                  </c:pt>
                  <c:pt idx="231">
                    <c:v>1.9713634996047012E-12</c:v>
                  </c:pt>
                  <c:pt idx="233">
                    <c:v>1.8248953717900196E-12</c:v>
                  </c:pt>
                  <c:pt idx="235">
                    <c:v>1.6810228351231113E-12</c:v>
                  </c:pt>
                  <c:pt idx="237">
                    <c:v>1.5494955820746178E-12</c:v>
                  </c:pt>
                  <c:pt idx="239">
                    <c:v>1.43102270418125E-12</c:v>
                  </c:pt>
                  <c:pt idx="241">
                    <c:v>1.3160189034211803E-12</c:v>
                  </c:pt>
                  <c:pt idx="243">
                    <c:v>1.2105707184333116E-12</c:v>
                  </c:pt>
                  <c:pt idx="245">
                    <c:v>1.1240511959632418E-12</c:v>
                  </c:pt>
                  <c:pt idx="247">
                    <c:v>1.0389422974398992E-12</c:v>
                  </c:pt>
                  <c:pt idx="249">
                    <c:v>9.669106426214685E-13</c:v>
                  </c:pt>
                  <c:pt idx="251">
                    <c:v>8.9758093288338276E-13</c:v>
                  </c:pt>
                  <c:pt idx="253">
                    <c:v>8.3653534727114331E-13</c:v>
                  </c:pt>
                  <c:pt idx="255">
                    <c:v>7.8163814379645957E-13</c:v>
                  </c:pt>
                  <c:pt idx="257">
                    <c:v>7.321611751404277E-13</c:v>
                  </c:pt>
                  <c:pt idx="259">
                    <c:v>6.9053989378549469E-13</c:v>
                  </c:pt>
                  <c:pt idx="261">
                    <c:v>6.4964908027659233E-13</c:v>
                  </c:pt>
                  <c:pt idx="263">
                    <c:v>6.1617542786623069E-13</c:v>
                  </c:pt>
                  <c:pt idx="265">
                    <c:v>5.8225793579797129E-13</c:v>
                  </c:pt>
                  <c:pt idx="267">
                    <c:v>5.5011861400581767E-13</c:v>
                  </c:pt>
                  <c:pt idx="269">
                    <c:v>5.177370496594845E-13</c:v>
                  </c:pt>
                  <c:pt idx="271">
                    <c:v>4.8741666902780602E-13</c:v>
                  </c:pt>
                  <c:pt idx="273">
                    <c:v>4.599438885965236E-13</c:v>
                  </c:pt>
                  <c:pt idx="275">
                    <c:v>4.3550813203655527E-13</c:v>
                  </c:pt>
                  <c:pt idx="277">
                    <c:v>4.1390938790643078E-13</c:v>
                  </c:pt>
                  <c:pt idx="279">
                    <c:v>3.9638496352023738E-13</c:v>
                  </c:pt>
                  <c:pt idx="281">
                    <c:v>3.7975415545311477E-13</c:v>
                  </c:pt>
                  <c:pt idx="283">
                    <c:v>3.6329354794450262E-13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accent3"/>
                </a:solidFill>
                <a:round/>
              </a:ln>
              <a:effectLst/>
            </c:spPr>
          </c:errBars>
          <c:xVal>
            <c:numRef>
              <c:f>Měřené_spektrum!$L$3:$L$396</c:f>
              <c:numCache>
                <c:formatCode>0.00</c:formatCode>
                <c:ptCount val="394"/>
                <c:pt idx="0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0.39999999999999997</c:v>
                </c:pt>
                <c:pt idx="6">
                  <c:v>0.39999999999999997</c:v>
                </c:pt>
                <c:pt idx="7">
                  <c:v>0.5</c:v>
                </c:pt>
                <c:pt idx="8">
                  <c:v>0.5</c:v>
                </c:pt>
                <c:pt idx="9">
                  <c:v>0.60000000000000009</c:v>
                </c:pt>
                <c:pt idx="10">
                  <c:v>0.60000000000000009</c:v>
                </c:pt>
                <c:pt idx="11">
                  <c:v>0.70000000000000007</c:v>
                </c:pt>
                <c:pt idx="12">
                  <c:v>0.70000000000000007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1.1000000000000001</c:v>
                </c:pt>
                <c:pt idx="20">
                  <c:v>1.1000000000000001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</c:v>
                </c:pt>
                <c:pt idx="28">
                  <c:v>1.5</c:v>
                </c:pt>
                <c:pt idx="29">
                  <c:v>1.6</c:v>
                </c:pt>
                <c:pt idx="30">
                  <c:v>1.6</c:v>
                </c:pt>
                <c:pt idx="31">
                  <c:v>1.7</c:v>
                </c:pt>
                <c:pt idx="32">
                  <c:v>1.7</c:v>
                </c:pt>
                <c:pt idx="33">
                  <c:v>1.8</c:v>
                </c:pt>
                <c:pt idx="34">
                  <c:v>1.8</c:v>
                </c:pt>
                <c:pt idx="35">
                  <c:v>1.9000000000000001</c:v>
                </c:pt>
                <c:pt idx="36">
                  <c:v>1.9000000000000001</c:v>
                </c:pt>
                <c:pt idx="37">
                  <c:v>2</c:v>
                </c:pt>
                <c:pt idx="38">
                  <c:v>2</c:v>
                </c:pt>
                <c:pt idx="39">
                  <c:v>2.0999999999999996</c:v>
                </c:pt>
                <c:pt idx="40">
                  <c:v>2.0999999999999996</c:v>
                </c:pt>
                <c:pt idx="41">
                  <c:v>2.1999999999999997</c:v>
                </c:pt>
                <c:pt idx="42">
                  <c:v>2.1999999999999997</c:v>
                </c:pt>
                <c:pt idx="43">
                  <c:v>2.2999999999999998</c:v>
                </c:pt>
                <c:pt idx="44">
                  <c:v>2.2999999999999998</c:v>
                </c:pt>
                <c:pt idx="45">
                  <c:v>2.4</c:v>
                </c:pt>
                <c:pt idx="46">
                  <c:v>2.4</c:v>
                </c:pt>
                <c:pt idx="47">
                  <c:v>2.5</c:v>
                </c:pt>
                <c:pt idx="48">
                  <c:v>2.5</c:v>
                </c:pt>
                <c:pt idx="49">
                  <c:v>2.5999999999999996</c:v>
                </c:pt>
                <c:pt idx="50">
                  <c:v>2.5999999999999996</c:v>
                </c:pt>
                <c:pt idx="51">
                  <c:v>2.6999999999999997</c:v>
                </c:pt>
                <c:pt idx="52">
                  <c:v>2.6999999999999997</c:v>
                </c:pt>
                <c:pt idx="53">
                  <c:v>2.8</c:v>
                </c:pt>
                <c:pt idx="54">
                  <c:v>2.8</c:v>
                </c:pt>
                <c:pt idx="55">
                  <c:v>2.9</c:v>
                </c:pt>
                <c:pt idx="56">
                  <c:v>2.9</c:v>
                </c:pt>
                <c:pt idx="57">
                  <c:v>3</c:v>
                </c:pt>
                <c:pt idx="58">
                  <c:v>3</c:v>
                </c:pt>
                <c:pt idx="59">
                  <c:v>3.0999999999999996</c:v>
                </c:pt>
                <c:pt idx="60">
                  <c:v>3.0999999999999996</c:v>
                </c:pt>
                <c:pt idx="61">
                  <c:v>3.1999999999999997</c:v>
                </c:pt>
                <c:pt idx="62">
                  <c:v>3.1999999999999997</c:v>
                </c:pt>
                <c:pt idx="63">
                  <c:v>3.3</c:v>
                </c:pt>
                <c:pt idx="64">
                  <c:v>3.3</c:v>
                </c:pt>
                <c:pt idx="65">
                  <c:v>3.4</c:v>
                </c:pt>
                <c:pt idx="66">
                  <c:v>3.4</c:v>
                </c:pt>
                <c:pt idx="67">
                  <c:v>3.5</c:v>
                </c:pt>
                <c:pt idx="68">
                  <c:v>3.5</c:v>
                </c:pt>
                <c:pt idx="69">
                  <c:v>3.5999999999999996</c:v>
                </c:pt>
                <c:pt idx="70">
                  <c:v>3.5999999999999996</c:v>
                </c:pt>
                <c:pt idx="71">
                  <c:v>3.6999999999999997</c:v>
                </c:pt>
                <c:pt idx="72">
                  <c:v>3.6999999999999997</c:v>
                </c:pt>
                <c:pt idx="73">
                  <c:v>3.8</c:v>
                </c:pt>
                <c:pt idx="74">
                  <c:v>3.8</c:v>
                </c:pt>
                <c:pt idx="75">
                  <c:v>3.9</c:v>
                </c:pt>
                <c:pt idx="76">
                  <c:v>3.9</c:v>
                </c:pt>
                <c:pt idx="77">
                  <c:v>4</c:v>
                </c:pt>
                <c:pt idx="78">
                  <c:v>4</c:v>
                </c:pt>
                <c:pt idx="79">
                  <c:v>4.0999999999999996</c:v>
                </c:pt>
                <c:pt idx="80">
                  <c:v>4.0999999999999996</c:v>
                </c:pt>
                <c:pt idx="81">
                  <c:v>4.2</c:v>
                </c:pt>
                <c:pt idx="82">
                  <c:v>4.2</c:v>
                </c:pt>
                <c:pt idx="83">
                  <c:v>4.3</c:v>
                </c:pt>
                <c:pt idx="84">
                  <c:v>4.3</c:v>
                </c:pt>
                <c:pt idx="85">
                  <c:v>4.3999999999999995</c:v>
                </c:pt>
                <c:pt idx="86">
                  <c:v>4.3999999999999995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4.7</c:v>
                </c:pt>
                <c:pt idx="92">
                  <c:v>4.7</c:v>
                </c:pt>
                <c:pt idx="93">
                  <c:v>4.8</c:v>
                </c:pt>
                <c:pt idx="94">
                  <c:v>4.8</c:v>
                </c:pt>
                <c:pt idx="95">
                  <c:v>4.8999999999999995</c:v>
                </c:pt>
                <c:pt idx="96">
                  <c:v>4.8999999999999995</c:v>
                </c:pt>
                <c:pt idx="97">
                  <c:v>5</c:v>
                </c:pt>
                <c:pt idx="98">
                  <c:v>5</c:v>
                </c:pt>
                <c:pt idx="99">
                  <c:v>5.0999999999999996</c:v>
                </c:pt>
                <c:pt idx="100">
                  <c:v>5.0999999999999996</c:v>
                </c:pt>
                <c:pt idx="101">
                  <c:v>5.2</c:v>
                </c:pt>
                <c:pt idx="102">
                  <c:v>5.2</c:v>
                </c:pt>
                <c:pt idx="103">
                  <c:v>5.3</c:v>
                </c:pt>
                <c:pt idx="104">
                  <c:v>5.3</c:v>
                </c:pt>
                <c:pt idx="105">
                  <c:v>5.3999999999999995</c:v>
                </c:pt>
                <c:pt idx="106">
                  <c:v>5.3999999999999995</c:v>
                </c:pt>
                <c:pt idx="107">
                  <c:v>5.5</c:v>
                </c:pt>
                <c:pt idx="108">
                  <c:v>5.5</c:v>
                </c:pt>
                <c:pt idx="109">
                  <c:v>5.6</c:v>
                </c:pt>
                <c:pt idx="110">
                  <c:v>5.6</c:v>
                </c:pt>
                <c:pt idx="111">
                  <c:v>5.7</c:v>
                </c:pt>
                <c:pt idx="112">
                  <c:v>5.7</c:v>
                </c:pt>
                <c:pt idx="113">
                  <c:v>5.8</c:v>
                </c:pt>
                <c:pt idx="114">
                  <c:v>5.8</c:v>
                </c:pt>
                <c:pt idx="115">
                  <c:v>5.8999999999999995</c:v>
                </c:pt>
                <c:pt idx="116">
                  <c:v>5.8999999999999995</c:v>
                </c:pt>
                <c:pt idx="117">
                  <c:v>6</c:v>
                </c:pt>
                <c:pt idx="118">
                  <c:v>6</c:v>
                </c:pt>
                <c:pt idx="119">
                  <c:v>6.1</c:v>
                </c:pt>
                <c:pt idx="120">
                  <c:v>6.1</c:v>
                </c:pt>
                <c:pt idx="121">
                  <c:v>6.2</c:v>
                </c:pt>
                <c:pt idx="122">
                  <c:v>6.2</c:v>
                </c:pt>
                <c:pt idx="123">
                  <c:v>6.3</c:v>
                </c:pt>
                <c:pt idx="124">
                  <c:v>6.3</c:v>
                </c:pt>
                <c:pt idx="125">
                  <c:v>6.3999999999999995</c:v>
                </c:pt>
                <c:pt idx="126">
                  <c:v>6.3999999999999995</c:v>
                </c:pt>
                <c:pt idx="127">
                  <c:v>6.5</c:v>
                </c:pt>
                <c:pt idx="128">
                  <c:v>6.5</c:v>
                </c:pt>
                <c:pt idx="129">
                  <c:v>6.6</c:v>
                </c:pt>
                <c:pt idx="130">
                  <c:v>6.6</c:v>
                </c:pt>
                <c:pt idx="131">
                  <c:v>6.7</c:v>
                </c:pt>
                <c:pt idx="132">
                  <c:v>6.7</c:v>
                </c:pt>
                <c:pt idx="133">
                  <c:v>6.8</c:v>
                </c:pt>
                <c:pt idx="134">
                  <c:v>6.8</c:v>
                </c:pt>
                <c:pt idx="135">
                  <c:v>6.8999999999999995</c:v>
                </c:pt>
                <c:pt idx="136">
                  <c:v>6.8999999999999995</c:v>
                </c:pt>
                <c:pt idx="137">
                  <c:v>7</c:v>
                </c:pt>
                <c:pt idx="138">
                  <c:v>7</c:v>
                </c:pt>
                <c:pt idx="139">
                  <c:v>7.1</c:v>
                </c:pt>
                <c:pt idx="140">
                  <c:v>7.1</c:v>
                </c:pt>
                <c:pt idx="141">
                  <c:v>7.2</c:v>
                </c:pt>
                <c:pt idx="142">
                  <c:v>7.2</c:v>
                </c:pt>
                <c:pt idx="143">
                  <c:v>7.3</c:v>
                </c:pt>
                <c:pt idx="144">
                  <c:v>7.3</c:v>
                </c:pt>
                <c:pt idx="145">
                  <c:v>7.3999999999999995</c:v>
                </c:pt>
                <c:pt idx="146">
                  <c:v>7.3999999999999995</c:v>
                </c:pt>
                <c:pt idx="147">
                  <c:v>7.5</c:v>
                </c:pt>
                <c:pt idx="148">
                  <c:v>7.5</c:v>
                </c:pt>
                <c:pt idx="149">
                  <c:v>7.6</c:v>
                </c:pt>
                <c:pt idx="150">
                  <c:v>7.6</c:v>
                </c:pt>
                <c:pt idx="151">
                  <c:v>7.7</c:v>
                </c:pt>
                <c:pt idx="152">
                  <c:v>7.7</c:v>
                </c:pt>
                <c:pt idx="153">
                  <c:v>7.8</c:v>
                </c:pt>
                <c:pt idx="154">
                  <c:v>7.8</c:v>
                </c:pt>
                <c:pt idx="155">
                  <c:v>7.8999999999999995</c:v>
                </c:pt>
                <c:pt idx="156">
                  <c:v>7.8999999999999995</c:v>
                </c:pt>
                <c:pt idx="157">
                  <c:v>8</c:v>
                </c:pt>
                <c:pt idx="158">
                  <c:v>8</c:v>
                </c:pt>
                <c:pt idx="159">
                  <c:v>8.1000000000000014</c:v>
                </c:pt>
                <c:pt idx="160">
                  <c:v>8.1000000000000014</c:v>
                </c:pt>
                <c:pt idx="161">
                  <c:v>8.2000000000000011</c:v>
                </c:pt>
                <c:pt idx="162">
                  <c:v>8.2000000000000011</c:v>
                </c:pt>
                <c:pt idx="163">
                  <c:v>8.3000000000000007</c:v>
                </c:pt>
                <c:pt idx="164">
                  <c:v>8.3000000000000007</c:v>
                </c:pt>
                <c:pt idx="165">
                  <c:v>8.4</c:v>
                </c:pt>
                <c:pt idx="166">
                  <c:v>8.4</c:v>
                </c:pt>
                <c:pt idx="167">
                  <c:v>8.5</c:v>
                </c:pt>
                <c:pt idx="168">
                  <c:v>8.5</c:v>
                </c:pt>
                <c:pt idx="169">
                  <c:v>8.6000000000000014</c:v>
                </c:pt>
                <c:pt idx="170">
                  <c:v>8.6000000000000014</c:v>
                </c:pt>
                <c:pt idx="171">
                  <c:v>8.7000000000000011</c:v>
                </c:pt>
                <c:pt idx="172">
                  <c:v>8.7000000000000011</c:v>
                </c:pt>
                <c:pt idx="173">
                  <c:v>8.8000000000000007</c:v>
                </c:pt>
                <c:pt idx="174">
                  <c:v>8.8000000000000007</c:v>
                </c:pt>
                <c:pt idx="175">
                  <c:v>8.9</c:v>
                </c:pt>
                <c:pt idx="176">
                  <c:v>8.9</c:v>
                </c:pt>
                <c:pt idx="177">
                  <c:v>9</c:v>
                </c:pt>
                <c:pt idx="178">
                  <c:v>9</c:v>
                </c:pt>
                <c:pt idx="179">
                  <c:v>9.1000000000000014</c:v>
                </c:pt>
                <c:pt idx="180">
                  <c:v>9.1000000000000014</c:v>
                </c:pt>
                <c:pt idx="181">
                  <c:v>9.2000000000000011</c:v>
                </c:pt>
                <c:pt idx="182">
                  <c:v>9.2000000000000011</c:v>
                </c:pt>
                <c:pt idx="183">
                  <c:v>9.3000000000000007</c:v>
                </c:pt>
                <c:pt idx="184">
                  <c:v>9.3000000000000007</c:v>
                </c:pt>
                <c:pt idx="185">
                  <c:v>9.4</c:v>
                </c:pt>
                <c:pt idx="186">
                  <c:v>9.4</c:v>
                </c:pt>
                <c:pt idx="187">
                  <c:v>9.5</c:v>
                </c:pt>
                <c:pt idx="188">
                  <c:v>9.5</c:v>
                </c:pt>
                <c:pt idx="189">
                  <c:v>9.6000000000000014</c:v>
                </c:pt>
                <c:pt idx="190">
                  <c:v>9.6000000000000014</c:v>
                </c:pt>
                <c:pt idx="191">
                  <c:v>9.7000000000000011</c:v>
                </c:pt>
                <c:pt idx="192">
                  <c:v>9.7000000000000011</c:v>
                </c:pt>
                <c:pt idx="193">
                  <c:v>9.8000000000000007</c:v>
                </c:pt>
                <c:pt idx="194">
                  <c:v>9.8000000000000007</c:v>
                </c:pt>
                <c:pt idx="195">
                  <c:v>9.9</c:v>
                </c:pt>
                <c:pt idx="196">
                  <c:v>9.9</c:v>
                </c:pt>
                <c:pt idx="197">
                  <c:v>10</c:v>
                </c:pt>
                <c:pt idx="198">
                  <c:v>10</c:v>
                </c:pt>
                <c:pt idx="199">
                  <c:v>10.100000000000001</c:v>
                </c:pt>
                <c:pt idx="200">
                  <c:v>10.100000000000001</c:v>
                </c:pt>
                <c:pt idx="201">
                  <c:v>10.200000000000001</c:v>
                </c:pt>
                <c:pt idx="202">
                  <c:v>10.200000000000001</c:v>
                </c:pt>
                <c:pt idx="203">
                  <c:v>10.3</c:v>
                </c:pt>
                <c:pt idx="204">
                  <c:v>10.3</c:v>
                </c:pt>
                <c:pt idx="205">
                  <c:v>10.4</c:v>
                </c:pt>
                <c:pt idx="206">
                  <c:v>10.4</c:v>
                </c:pt>
                <c:pt idx="207">
                  <c:v>10.5</c:v>
                </c:pt>
                <c:pt idx="208">
                  <c:v>10.5</c:v>
                </c:pt>
                <c:pt idx="209">
                  <c:v>10.600000000000001</c:v>
                </c:pt>
                <c:pt idx="210">
                  <c:v>10.600000000000001</c:v>
                </c:pt>
                <c:pt idx="211">
                  <c:v>10.700000000000001</c:v>
                </c:pt>
                <c:pt idx="212">
                  <c:v>10.700000000000001</c:v>
                </c:pt>
                <c:pt idx="213">
                  <c:v>10.8</c:v>
                </c:pt>
                <c:pt idx="214">
                  <c:v>10.8</c:v>
                </c:pt>
                <c:pt idx="215">
                  <c:v>10.9</c:v>
                </c:pt>
                <c:pt idx="216">
                  <c:v>10.9</c:v>
                </c:pt>
                <c:pt idx="217">
                  <c:v>11</c:v>
                </c:pt>
                <c:pt idx="218">
                  <c:v>11</c:v>
                </c:pt>
                <c:pt idx="219">
                  <c:v>11.100000000000001</c:v>
                </c:pt>
                <c:pt idx="220">
                  <c:v>11.100000000000001</c:v>
                </c:pt>
                <c:pt idx="221">
                  <c:v>11.200000000000001</c:v>
                </c:pt>
                <c:pt idx="222">
                  <c:v>11.200000000000001</c:v>
                </c:pt>
                <c:pt idx="223">
                  <c:v>11.3</c:v>
                </c:pt>
                <c:pt idx="224">
                  <c:v>11.3</c:v>
                </c:pt>
                <c:pt idx="225">
                  <c:v>11.4</c:v>
                </c:pt>
                <c:pt idx="226">
                  <c:v>11.4</c:v>
                </c:pt>
                <c:pt idx="227">
                  <c:v>11.5</c:v>
                </c:pt>
                <c:pt idx="228">
                  <c:v>11.5</c:v>
                </c:pt>
                <c:pt idx="229">
                  <c:v>11.600000000000001</c:v>
                </c:pt>
                <c:pt idx="230">
                  <c:v>11.600000000000001</c:v>
                </c:pt>
                <c:pt idx="231">
                  <c:v>11.700000000000001</c:v>
                </c:pt>
                <c:pt idx="232">
                  <c:v>11.700000000000001</c:v>
                </c:pt>
                <c:pt idx="233">
                  <c:v>11.8</c:v>
                </c:pt>
                <c:pt idx="234">
                  <c:v>11.8</c:v>
                </c:pt>
                <c:pt idx="235">
                  <c:v>11.9</c:v>
                </c:pt>
                <c:pt idx="236">
                  <c:v>11.9</c:v>
                </c:pt>
                <c:pt idx="237">
                  <c:v>12</c:v>
                </c:pt>
                <c:pt idx="238">
                  <c:v>12</c:v>
                </c:pt>
                <c:pt idx="239">
                  <c:v>12.100000000000001</c:v>
                </c:pt>
                <c:pt idx="240">
                  <c:v>12.100000000000001</c:v>
                </c:pt>
                <c:pt idx="241">
                  <c:v>12.200000000000001</c:v>
                </c:pt>
                <c:pt idx="242">
                  <c:v>12.200000000000001</c:v>
                </c:pt>
                <c:pt idx="243">
                  <c:v>12.3</c:v>
                </c:pt>
                <c:pt idx="244">
                  <c:v>12.3</c:v>
                </c:pt>
                <c:pt idx="245">
                  <c:v>12.4</c:v>
                </c:pt>
                <c:pt idx="246">
                  <c:v>12.4</c:v>
                </c:pt>
                <c:pt idx="247">
                  <c:v>12.5</c:v>
                </c:pt>
                <c:pt idx="248">
                  <c:v>12.5</c:v>
                </c:pt>
                <c:pt idx="249">
                  <c:v>12.600000000000001</c:v>
                </c:pt>
                <c:pt idx="250">
                  <c:v>12.600000000000001</c:v>
                </c:pt>
                <c:pt idx="251">
                  <c:v>12.700000000000001</c:v>
                </c:pt>
                <c:pt idx="252">
                  <c:v>12.700000000000001</c:v>
                </c:pt>
                <c:pt idx="253">
                  <c:v>12.8</c:v>
                </c:pt>
                <c:pt idx="254">
                  <c:v>12.8</c:v>
                </c:pt>
                <c:pt idx="255">
                  <c:v>12.9</c:v>
                </c:pt>
                <c:pt idx="256">
                  <c:v>12.9</c:v>
                </c:pt>
                <c:pt idx="257">
                  <c:v>13</c:v>
                </c:pt>
                <c:pt idx="258">
                  <c:v>13</c:v>
                </c:pt>
                <c:pt idx="259">
                  <c:v>13.100000000000001</c:v>
                </c:pt>
                <c:pt idx="260">
                  <c:v>13.100000000000001</c:v>
                </c:pt>
                <c:pt idx="261">
                  <c:v>13.200000000000001</c:v>
                </c:pt>
                <c:pt idx="262">
                  <c:v>13.200000000000001</c:v>
                </c:pt>
                <c:pt idx="263">
                  <c:v>13.3</c:v>
                </c:pt>
                <c:pt idx="264">
                  <c:v>13.3</c:v>
                </c:pt>
                <c:pt idx="265">
                  <c:v>13.4</c:v>
                </c:pt>
                <c:pt idx="266">
                  <c:v>13.4</c:v>
                </c:pt>
                <c:pt idx="267">
                  <c:v>13.5</c:v>
                </c:pt>
                <c:pt idx="268">
                  <c:v>13.5</c:v>
                </c:pt>
                <c:pt idx="269">
                  <c:v>13.600000000000001</c:v>
                </c:pt>
                <c:pt idx="270">
                  <c:v>13.600000000000001</c:v>
                </c:pt>
                <c:pt idx="271">
                  <c:v>13.700000000000001</c:v>
                </c:pt>
                <c:pt idx="272">
                  <c:v>13.700000000000001</c:v>
                </c:pt>
                <c:pt idx="273">
                  <c:v>13.8</c:v>
                </c:pt>
                <c:pt idx="274">
                  <c:v>13.8</c:v>
                </c:pt>
                <c:pt idx="275">
                  <c:v>13.9</c:v>
                </c:pt>
                <c:pt idx="276">
                  <c:v>13.9</c:v>
                </c:pt>
                <c:pt idx="277">
                  <c:v>14</c:v>
                </c:pt>
                <c:pt idx="278">
                  <c:v>14</c:v>
                </c:pt>
                <c:pt idx="279">
                  <c:v>14.100000000000001</c:v>
                </c:pt>
                <c:pt idx="280">
                  <c:v>14.100000000000001</c:v>
                </c:pt>
                <c:pt idx="281">
                  <c:v>14.200000000000001</c:v>
                </c:pt>
                <c:pt idx="282">
                  <c:v>14.200000000000001</c:v>
                </c:pt>
                <c:pt idx="283">
                  <c:v>14.3</c:v>
                </c:pt>
                <c:pt idx="284">
                  <c:v>14.3</c:v>
                </c:pt>
                <c:pt idx="285">
                  <c:v>14.4</c:v>
                </c:pt>
                <c:pt idx="286">
                  <c:v>14.4</c:v>
                </c:pt>
                <c:pt idx="287">
                  <c:v>14.5</c:v>
                </c:pt>
                <c:pt idx="288">
                  <c:v>14.5</c:v>
                </c:pt>
                <c:pt idx="289">
                  <c:v>14.600000000000001</c:v>
                </c:pt>
                <c:pt idx="290">
                  <c:v>14.600000000000001</c:v>
                </c:pt>
                <c:pt idx="291">
                  <c:v>14.700000000000001</c:v>
                </c:pt>
                <c:pt idx="292">
                  <c:v>14.700000000000001</c:v>
                </c:pt>
                <c:pt idx="293">
                  <c:v>14.8</c:v>
                </c:pt>
                <c:pt idx="294">
                  <c:v>14.8</c:v>
                </c:pt>
                <c:pt idx="295">
                  <c:v>14.9</c:v>
                </c:pt>
                <c:pt idx="296">
                  <c:v>14.9</c:v>
                </c:pt>
                <c:pt idx="297">
                  <c:v>15</c:v>
                </c:pt>
                <c:pt idx="298">
                  <c:v>15</c:v>
                </c:pt>
                <c:pt idx="299">
                  <c:v>15.100000000000001</c:v>
                </c:pt>
                <c:pt idx="300">
                  <c:v>15.100000000000001</c:v>
                </c:pt>
                <c:pt idx="301">
                  <c:v>15.200000000000001</c:v>
                </c:pt>
                <c:pt idx="302">
                  <c:v>15.200000000000001</c:v>
                </c:pt>
                <c:pt idx="303">
                  <c:v>15.3</c:v>
                </c:pt>
                <c:pt idx="304">
                  <c:v>15.3</c:v>
                </c:pt>
                <c:pt idx="305">
                  <c:v>15.4</c:v>
                </c:pt>
                <c:pt idx="306">
                  <c:v>15.4</c:v>
                </c:pt>
                <c:pt idx="307">
                  <c:v>15.5</c:v>
                </c:pt>
                <c:pt idx="308">
                  <c:v>15.5</c:v>
                </c:pt>
                <c:pt idx="309">
                  <c:v>15.600000000000001</c:v>
                </c:pt>
                <c:pt idx="310">
                  <c:v>15.600000000000001</c:v>
                </c:pt>
                <c:pt idx="311">
                  <c:v>15.700000000000001</c:v>
                </c:pt>
                <c:pt idx="312">
                  <c:v>15.700000000000001</c:v>
                </c:pt>
                <c:pt idx="313">
                  <c:v>15.8</c:v>
                </c:pt>
                <c:pt idx="314">
                  <c:v>15.8</c:v>
                </c:pt>
                <c:pt idx="315">
                  <c:v>15.9</c:v>
                </c:pt>
                <c:pt idx="316">
                  <c:v>15.9</c:v>
                </c:pt>
                <c:pt idx="317">
                  <c:v>16</c:v>
                </c:pt>
                <c:pt idx="318">
                  <c:v>16</c:v>
                </c:pt>
                <c:pt idx="319">
                  <c:v>16.100000000000001</c:v>
                </c:pt>
                <c:pt idx="320">
                  <c:v>16.100000000000001</c:v>
                </c:pt>
                <c:pt idx="321">
                  <c:v>16.2</c:v>
                </c:pt>
                <c:pt idx="322">
                  <c:v>16.2</c:v>
                </c:pt>
                <c:pt idx="323">
                  <c:v>16.3</c:v>
                </c:pt>
                <c:pt idx="324">
                  <c:v>16.3</c:v>
                </c:pt>
                <c:pt idx="325">
                  <c:v>16.400000000000002</c:v>
                </c:pt>
                <c:pt idx="326">
                  <c:v>16.400000000000002</c:v>
                </c:pt>
                <c:pt idx="327">
                  <c:v>16.5</c:v>
                </c:pt>
                <c:pt idx="328">
                  <c:v>16.5</c:v>
                </c:pt>
                <c:pt idx="329">
                  <c:v>16.600000000000001</c:v>
                </c:pt>
                <c:pt idx="330">
                  <c:v>16.600000000000001</c:v>
                </c:pt>
                <c:pt idx="331">
                  <c:v>16.7</c:v>
                </c:pt>
                <c:pt idx="332">
                  <c:v>16.7</c:v>
                </c:pt>
                <c:pt idx="333">
                  <c:v>16.8</c:v>
                </c:pt>
                <c:pt idx="334">
                  <c:v>16.8</c:v>
                </c:pt>
                <c:pt idx="335">
                  <c:v>16.900000000000002</c:v>
                </c:pt>
                <c:pt idx="336">
                  <c:v>16.900000000000002</c:v>
                </c:pt>
                <c:pt idx="337">
                  <c:v>17</c:v>
                </c:pt>
                <c:pt idx="338">
                  <c:v>17</c:v>
                </c:pt>
                <c:pt idx="339">
                  <c:v>17.100000000000001</c:v>
                </c:pt>
                <c:pt idx="340">
                  <c:v>17.100000000000001</c:v>
                </c:pt>
                <c:pt idx="341">
                  <c:v>17.2</c:v>
                </c:pt>
                <c:pt idx="342">
                  <c:v>17.2</c:v>
                </c:pt>
                <c:pt idx="343">
                  <c:v>17.3</c:v>
                </c:pt>
                <c:pt idx="344">
                  <c:v>17.3</c:v>
                </c:pt>
                <c:pt idx="345">
                  <c:v>17.400000000000002</c:v>
                </c:pt>
                <c:pt idx="346">
                  <c:v>17.400000000000002</c:v>
                </c:pt>
                <c:pt idx="347">
                  <c:v>17.5</c:v>
                </c:pt>
                <c:pt idx="348">
                  <c:v>17.5</c:v>
                </c:pt>
                <c:pt idx="349">
                  <c:v>17.600000000000001</c:v>
                </c:pt>
                <c:pt idx="350">
                  <c:v>17.600000000000001</c:v>
                </c:pt>
                <c:pt idx="351">
                  <c:v>17.7</c:v>
                </c:pt>
                <c:pt idx="352">
                  <c:v>17.7</c:v>
                </c:pt>
                <c:pt idx="353">
                  <c:v>17.8</c:v>
                </c:pt>
                <c:pt idx="354">
                  <c:v>17.8</c:v>
                </c:pt>
                <c:pt idx="355">
                  <c:v>17.900000000000002</c:v>
                </c:pt>
                <c:pt idx="356">
                  <c:v>17.900000000000002</c:v>
                </c:pt>
                <c:pt idx="357">
                  <c:v>18</c:v>
                </c:pt>
                <c:pt idx="358">
                  <c:v>18</c:v>
                </c:pt>
                <c:pt idx="359">
                  <c:v>18.100000000000001</c:v>
                </c:pt>
                <c:pt idx="360">
                  <c:v>18.100000000000001</c:v>
                </c:pt>
                <c:pt idx="361">
                  <c:v>18.2</c:v>
                </c:pt>
                <c:pt idx="362">
                  <c:v>18.2</c:v>
                </c:pt>
                <c:pt idx="363">
                  <c:v>18.3</c:v>
                </c:pt>
                <c:pt idx="364">
                  <c:v>18.3</c:v>
                </c:pt>
                <c:pt idx="365">
                  <c:v>18.400000000000002</c:v>
                </c:pt>
                <c:pt idx="366">
                  <c:v>18.400000000000002</c:v>
                </c:pt>
                <c:pt idx="367">
                  <c:v>18.5</c:v>
                </c:pt>
                <c:pt idx="368">
                  <c:v>18.5</c:v>
                </c:pt>
                <c:pt idx="369">
                  <c:v>18.600000000000001</c:v>
                </c:pt>
                <c:pt idx="370">
                  <c:v>18.600000000000001</c:v>
                </c:pt>
                <c:pt idx="371">
                  <c:v>18.7</c:v>
                </c:pt>
                <c:pt idx="372">
                  <c:v>18.7</c:v>
                </c:pt>
                <c:pt idx="373">
                  <c:v>18.8</c:v>
                </c:pt>
                <c:pt idx="374">
                  <c:v>18.8</c:v>
                </c:pt>
                <c:pt idx="375">
                  <c:v>18.900000000000002</c:v>
                </c:pt>
                <c:pt idx="376">
                  <c:v>18.900000000000002</c:v>
                </c:pt>
                <c:pt idx="377">
                  <c:v>19</c:v>
                </c:pt>
                <c:pt idx="378">
                  <c:v>19</c:v>
                </c:pt>
                <c:pt idx="379">
                  <c:v>19.100000000000001</c:v>
                </c:pt>
                <c:pt idx="380">
                  <c:v>19.100000000000001</c:v>
                </c:pt>
                <c:pt idx="381">
                  <c:v>19.2</c:v>
                </c:pt>
                <c:pt idx="382">
                  <c:v>19.2</c:v>
                </c:pt>
                <c:pt idx="383">
                  <c:v>19.3</c:v>
                </c:pt>
                <c:pt idx="384">
                  <c:v>19.3</c:v>
                </c:pt>
                <c:pt idx="385">
                  <c:v>19.400000000000002</c:v>
                </c:pt>
                <c:pt idx="386">
                  <c:v>19.400000000000002</c:v>
                </c:pt>
                <c:pt idx="387">
                  <c:v>19.5</c:v>
                </c:pt>
                <c:pt idx="388">
                  <c:v>19.5</c:v>
                </c:pt>
                <c:pt idx="389">
                  <c:v>19.600000000000001</c:v>
                </c:pt>
                <c:pt idx="390">
                  <c:v>19.600000000000001</c:v>
                </c:pt>
                <c:pt idx="391">
                  <c:v>19.7</c:v>
                </c:pt>
                <c:pt idx="392">
                  <c:v>19.7</c:v>
                </c:pt>
                <c:pt idx="393">
                  <c:v>19.8</c:v>
                </c:pt>
              </c:numCache>
            </c:numRef>
          </c:xVal>
          <c:yVal>
            <c:numRef>
              <c:f>Měřené_spektrum!$M$3:$M$396</c:f>
              <c:numCache>
                <c:formatCode>0.00E+00</c:formatCode>
                <c:ptCount val="394"/>
                <c:pt idx="0">
                  <c:v>1.8865862772234913E-6</c:v>
                </c:pt>
                <c:pt idx="1">
                  <c:v>1.8865862772234913E-6</c:v>
                </c:pt>
                <c:pt idx="2">
                  <c:v>3.1428123784481287E-6</c:v>
                </c:pt>
                <c:pt idx="3">
                  <c:v>3.1428123784481287E-6</c:v>
                </c:pt>
                <c:pt idx="4">
                  <c:v>2.5698357821523363E-6</c:v>
                </c:pt>
                <c:pt idx="5">
                  <c:v>2.5698357821523363E-6</c:v>
                </c:pt>
                <c:pt idx="6">
                  <c:v>2.0819581490214437E-6</c:v>
                </c:pt>
                <c:pt idx="7">
                  <c:v>2.0819581490214437E-6</c:v>
                </c:pt>
                <c:pt idx="8">
                  <c:v>1.682386768095902E-6</c:v>
                </c:pt>
                <c:pt idx="9">
                  <c:v>1.682386768095902E-6</c:v>
                </c:pt>
                <c:pt idx="10">
                  <c:v>1.3551297858496586E-6</c:v>
                </c:pt>
                <c:pt idx="11">
                  <c:v>1.3551297858496586E-6</c:v>
                </c:pt>
                <c:pt idx="12">
                  <c:v>1.0746793923618845E-6</c:v>
                </c:pt>
                <c:pt idx="13">
                  <c:v>1.0746793923618845E-6</c:v>
                </c:pt>
                <c:pt idx="14">
                  <c:v>8.977116042126876E-7</c:v>
                </c:pt>
                <c:pt idx="15">
                  <c:v>8.977116042126876E-7</c:v>
                </c:pt>
                <c:pt idx="16">
                  <c:v>8.0919816227139404E-7</c:v>
                </c:pt>
                <c:pt idx="17">
                  <c:v>8.0919816227139404E-7</c:v>
                </c:pt>
                <c:pt idx="18">
                  <c:v>7.3941578266926004E-7</c:v>
                </c:pt>
                <c:pt idx="19">
                  <c:v>7.3941578266926004E-7</c:v>
                </c:pt>
                <c:pt idx="20">
                  <c:v>6.619053944212217E-7</c:v>
                </c:pt>
                <c:pt idx="21">
                  <c:v>6.619053944212217E-7</c:v>
                </c:pt>
                <c:pt idx="22">
                  <c:v>5.9360465302629345E-7</c:v>
                </c:pt>
                <c:pt idx="23">
                  <c:v>5.9360465302629345E-7</c:v>
                </c:pt>
                <c:pt idx="24">
                  <c:v>5.3935144885209654E-7</c:v>
                </c:pt>
                <c:pt idx="25">
                  <c:v>5.3935144885209654E-7</c:v>
                </c:pt>
                <c:pt idx="26">
                  <c:v>4.8834636522276416E-7</c:v>
                </c:pt>
                <c:pt idx="27">
                  <c:v>4.8834636522276416E-7</c:v>
                </c:pt>
                <c:pt idx="28">
                  <c:v>4.3705339737655273E-7</c:v>
                </c:pt>
                <c:pt idx="29">
                  <c:v>4.3705339737655273E-7</c:v>
                </c:pt>
                <c:pt idx="30">
                  <c:v>3.9207909821182797E-7</c:v>
                </c:pt>
                <c:pt idx="31">
                  <c:v>3.9207909821182797E-7</c:v>
                </c:pt>
                <c:pt idx="32">
                  <c:v>3.5908351356643708E-7</c:v>
                </c:pt>
                <c:pt idx="33">
                  <c:v>3.5908351356643708E-7</c:v>
                </c:pt>
                <c:pt idx="34">
                  <c:v>3.3696073454954781E-7</c:v>
                </c:pt>
                <c:pt idx="35">
                  <c:v>3.3696073454954781E-7</c:v>
                </c:pt>
                <c:pt idx="36">
                  <c:v>3.1838006609027179E-7</c:v>
                </c:pt>
                <c:pt idx="37">
                  <c:v>3.1838006609027179E-7</c:v>
                </c:pt>
                <c:pt idx="38">
                  <c:v>2.9657515957175962E-7</c:v>
                </c:pt>
                <c:pt idx="39">
                  <c:v>2.9657515957175962E-7</c:v>
                </c:pt>
                <c:pt idx="40">
                  <c:v>2.7230273953277023E-7</c:v>
                </c:pt>
                <c:pt idx="41">
                  <c:v>2.7230273953277023E-7</c:v>
                </c:pt>
                <c:pt idx="42">
                  <c:v>2.4409772399509486E-7</c:v>
                </c:pt>
                <c:pt idx="43">
                  <c:v>2.4409772399509486E-7</c:v>
                </c:pt>
                <c:pt idx="44">
                  <c:v>2.1647005494986792E-7</c:v>
                </c:pt>
                <c:pt idx="45">
                  <c:v>2.1647005494986792E-7</c:v>
                </c:pt>
                <c:pt idx="46">
                  <c:v>1.940996202388798E-7</c:v>
                </c:pt>
                <c:pt idx="47">
                  <c:v>1.940996202388798E-7</c:v>
                </c:pt>
                <c:pt idx="48">
                  <c:v>1.7610320481971015E-7</c:v>
                </c:pt>
                <c:pt idx="49">
                  <c:v>1.7610320481971015E-7</c:v>
                </c:pt>
                <c:pt idx="50">
                  <c:v>1.5928001565944086E-7</c:v>
                </c:pt>
                <c:pt idx="51">
                  <c:v>1.5928001565944086E-7</c:v>
                </c:pt>
                <c:pt idx="52">
                  <c:v>1.4207445735452619E-7</c:v>
                </c:pt>
                <c:pt idx="53">
                  <c:v>1.4207445735452619E-7</c:v>
                </c:pt>
                <c:pt idx="54">
                  <c:v>1.251343614262513E-7</c:v>
                </c:pt>
                <c:pt idx="55">
                  <c:v>1.251343614262513E-7</c:v>
                </c:pt>
                <c:pt idx="56">
                  <c:v>1.0943387541717346E-7</c:v>
                </c:pt>
                <c:pt idx="57">
                  <c:v>1.0943387541717346E-7</c:v>
                </c:pt>
                <c:pt idx="58">
                  <c:v>9.5310712668262514E-8</c:v>
                </c:pt>
                <c:pt idx="59">
                  <c:v>9.5310712668262514E-8</c:v>
                </c:pt>
                <c:pt idx="60">
                  <c:v>8.2909377981651439E-8</c:v>
                </c:pt>
                <c:pt idx="61">
                  <c:v>8.2909377981651439E-8</c:v>
                </c:pt>
                <c:pt idx="62">
                  <c:v>7.2352370045297764E-8</c:v>
                </c:pt>
                <c:pt idx="63">
                  <c:v>7.2352370045297764E-8</c:v>
                </c:pt>
                <c:pt idx="64">
                  <c:v>6.3309384754898227E-8</c:v>
                </c:pt>
                <c:pt idx="65">
                  <c:v>6.3309384754898227E-8</c:v>
                </c:pt>
                <c:pt idx="66">
                  <c:v>5.5693474843725078E-8</c:v>
                </c:pt>
                <c:pt idx="67">
                  <c:v>5.5693474843725078E-8</c:v>
                </c:pt>
                <c:pt idx="68">
                  <c:v>4.9453510195792893E-8</c:v>
                </c:pt>
                <c:pt idx="69">
                  <c:v>4.9453510195792893E-8</c:v>
                </c:pt>
                <c:pt idx="70">
                  <c:v>4.4141625336321607E-8</c:v>
                </c:pt>
                <c:pt idx="71">
                  <c:v>4.4141625336321607E-8</c:v>
                </c:pt>
                <c:pt idx="72">
                  <c:v>3.9448299359719656E-8</c:v>
                </c:pt>
                <c:pt idx="73">
                  <c:v>3.9448299359719656E-8</c:v>
                </c:pt>
                <c:pt idx="74">
                  <c:v>3.5240435256994805E-8</c:v>
                </c:pt>
                <c:pt idx="75">
                  <c:v>3.5240435256994805E-8</c:v>
                </c:pt>
                <c:pt idx="76">
                  <c:v>3.1542534361856648E-8</c:v>
                </c:pt>
                <c:pt idx="77">
                  <c:v>3.1542534361856648E-8</c:v>
                </c:pt>
                <c:pt idx="78">
                  <c:v>2.8364599679937385E-8</c:v>
                </c:pt>
                <c:pt idx="79">
                  <c:v>2.8364599679937385E-8</c:v>
                </c:pt>
                <c:pt idx="80">
                  <c:v>2.5686234114628662E-8</c:v>
                </c:pt>
                <c:pt idx="81">
                  <c:v>2.5686234114628662E-8</c:v>
                </c:pt>
                <c:pt idx="82">
                  <c:v>2.3439097894935814E-8</c:v>
                </c:pt>
                <c:pt idx="83">
                  <c:v>2.3439097894935814E-8</c:v>
                </c:pt>
                <c:pt idx="84">
                  <c:v>2.1218875882697659E-8</c:v>
                </c:pt>
                <c:pt idx="85">
                  <c:v>2.1218875882697659E-8</c:v>
                </c:pt>
                <c:pt idx="86">
                  <c:v>1.8855077556956367E-8</c:v>
                </c:pt>
                <c:pt idx="87">
                  <c:v>1.8855077556956367E-8</c:v>
                </c:pt>
                <c:pt idx="88">
                  <c:v>1.6340036393521714E-8</c:v>
                </c:pt>
                <c:pt idx="89">
                  <c:v>1.6340036393521714E-8</c:v>
                </c:pt>
                <c:pt idx="90">
                  <c:v>1.3936086901041961E-8</c:v>
                </c:pt>
                <c:pt idx="91">
                  <c:v>1.3936086901041961E-8</c:v>
                </c:pt>
                <c:pt idx="92">
                  <c:v>1.1880925377601208E-8</c:v>
                </c:pt>
                <c:pt idx="93">
                  <c:v>1.1880925377601208E-8</c:v>
                </c:pt>
                <c:pt idx="94">
                  <c:v>1.0224998991539766E-8</c:v>
                </c:pt>
                <c:pt idx="95">
                  <c:v>1.0224998991539766E-8</c:v>
                </c:pt>
                <c:pt idx="96">
                  <c:v>8.9017904200174501E-9</c:v>
                </c:pt>
                <c:pt idx="97">
                  <c:v>8.9017904200174501E-9</c:v>
                </c:pt>
                <c:pt idx="98">
                  <c:v>7.7723936542360554E-9</c:v>
                </c:pt>
                <c:pt idx="99">
                  <c:v>7.7723936542360554E-9</c:v>
                </c:pt>
                <c:pt idx="100">
                  <c:v>6.7707021412738278E-9</c:v>
                </c:pt>
                <c:pt idx="101">
                  <c:v>6.7707021412738278E-9</c:v>
                </c:pt>
                <c:pt idx="102">
                  <c:v>5.8541083683183023E-9</c:v>
                </c:pt>
                <c:pt idx="103">
                  <c:v>5.8541083683183023E-9</c:v>
                </c:pt>
                <c:pt idx="104">
                  <c:v>5.0642021360485863E-9</c:v>
                </c:pt>
                <c:pt idx="105">
                  <c:v>5.0642021360485863E-9</c:v>
                </c:pt>
                <c:pt idx="106">
                  <c:v>4.4033159316332292E-9</c:v>
                </c:pt>
                <c:pt idx="107">
                  <c:v>4.4033159316332292E-9</c:v>
                </c:pt>
                <c:pt idx="108">
                  <c:v>3.8580894317381501E-9</c:v>
                </c:pt>
                <c:pt idx="109">
                  <c:v>3.8580894317381501E-9</c:v>
                </c:pt>
                <c:pt idx="110">
                  <c:v>3.4018844598504311E-9</c:v>
                </c:pt>
                <c:pt idx="111">
                  <c:v>3.4018844598504311E-9</c:v>
                </c:pt>
                <c:pt idx="112">
                  <c:v>3.0214170229553501E-9</c:v>
                </c:pt>
                <c:pt idx="113">
                  <c:v>3.0214170229553501E-9</c:v>
                </c:pt>
                <c:pt idx="114">
                  <c:v>2.6829154362909553E-9</c:v>
                </c:pt>
                <c:pt idx="115">
                  <c:v>2.6829154362909553E-9</c:v>
                </c:pt>
                <c:pt idx="116">
                  <c:v>2.377961617236259E-9</c:v>
                </c:pt>
                <c:pt idx="117">
                  <c:v>2.377961617236259E-9</c:v>
                </c:pt>
                <c:pt idx="118">
                  <c:v>2.1052650535199945E-9</c:v>
                </c:pt>
                <c:pt idx="119">
                  <c:v>2.1052650535199945E-9</c:v>
                </c:pt>
                <c:pt idx="120">
                  <c:v>1.8450869343265904E-9</c:v>
                </c:pt>
                <c:pt idx="121">
                  <c:v>1.8450869343265904E-9</c:v>
                </c:pt>
                <c:pt idx="122">
                  <c:v>1.5976043638084013E-9</c:v>
                </c:pt>
                <c:pt idx="123">
                  <c:v>1.5976043638084013E-9</c:v>
                </c:pt>
                <c:pt idx="124">
                  <c:v>1.369431866508702E-9</c:v>
                </c:pt>
                <c:pt idx="125">
                  <c:v>1.369431866508702E-9</c:v>
                </c:pt>
                <c:pt idx="126">
                  <c:v>1.1589802853091933E-9</c:v>
                </c:pt>
                <c:pt idx="127">
                  <c:v>1.1589802853091933E-9</c:v>
                </c:pt>
                <c:pt idx="128">
                  <c:v>9.6686468951081274E-10</c:v>
                </c:pt>
                <c:pt idx="129">
                  <c:v>9.6686468951081274E-10</c:v>
                </c:pt>
                <c:pt idx="130">
                  <c:v>8.0635377343050572E-10</c:v>
                </c:pt>
                <c:pt idx="131">
                  <c:v>8.0635377343050572E-10</c:v>
                </c:pt>
                <c:pt idx="132">
                  <c:v>6.7562781830165456E-10</c:v>
                </c:pt>
                <c:pt idx="133">
                  <c:v>6.7562781830165456E-10</c:v>
                </c:pt>
                <c:pt idx="134">
                  <c:v>5.7200791723680452E-10</c:v>
                </c:pt>
                <c:pt idx="135">
                  <c:v>5.7200791723680452E-10</c:v>
                </c:pt>
                <c:pt idx="136">
                  <c:v>4.8784298638184802E-10</c:v>
                </c:pt>
                <c:pt idx="137">
                  <c:v>4.8784298638184802E-10</c:v>
                </c:pt>
                <c:pt idx="138">
                  <c:v>4.1969875793230869E-10</c:v>
                </c:pt>
                <c:pt idx="139">
                  <c:v>4.1969875793230869E-10</c:v>
                </c:pt>
                <c:pt idx="140">
                  <c:v>3.6271069923759192E-10</c:v>
                </c:pt>
                <c:pt idx="141">
                  <c:v>3.6271069923759192E-10</c:v>
                </c:pt>
                <c:pt idx="142">
                  <c:v>3.1298438494707743E-10</c:v>
                </c:pt>
                <c:pt idx="143">
                  <c:v>3.1298438494707743E-10</c:v>
                </c:pt>
                <c:pt idx="144">
                  <c:v>2.72257538899103E-10</c:v>
                </c:pt>
                <c:pt idx="145">
                  <c:v>2.72257538899103E-10</c:v>
                </c:pt>
                <c:pt idx="146">
                  <c:v>2.4224957704949913E-10</c:v>
                </c:pt>
                <c:pt idx="147">
                  <c:v>2.4224957704949913E-10</c:v>
                </c:pt>
                <c:pt idx="148">
                  <c:v>2.2052028137200572E-10</c:v>
                </c:pt>
                <c:pt idx="149">
                  <c:v>2.2052028137200572E-10</c:v>
                </c:pt>
                <c:pt idx="150">
                  <c:v>2.027264162934908E-10</c:v>
                </c:pt>
                <c:pt idx="151">
                  <c:v>2.027264162934908E-10</c:v>
                </c:pt>
                <c:pt idx="152">
                  <c:v>1.8565484787337396E-10</c:v>
                </c:pt>
                <c:pt idx="153">
                  <c:v>1.8565484787337396E-10</c:v>
                </c:pt>
                <c:pt idx="154">
                  <c:v>1.6843454575766558E-10</c:v>
                </c:pt>
                <c:pt idx="155">
                  <c:v>1.6843454575766558E-10</c:v>
                </c:pt>
                <c:pt idx="156">
                  <c:v>1.5018581467943533E-10</c:v>
                </c:pt>
                <c:pt idx="157">
                  <c:v>1.5018581467943533E-10</c:v>
                </c:pt>
                <c:pt idx="158">
                  <c:v>1.3366366913892723E-10</c:v>
                </c:pt>
                <c:pt idx="159">
                  <c:v>1.3366366913892723E-10</c:v>
                </c:pt>
                <c:pt idx="160">
                  <c:v>1.1839762699842208E-10</c:v>
                </c:pt>
                <c:pt idx="161">
                  <c:v>1.1839762699842208E-10</c:v>
                </c:pt>
                <c:pt idx="162">
                  <c:v>1.046240277170849E-10</c:v>
                </c:pt>
                <c:pt idx="163">
                  <c:v>1.046240277170849E-10</c:v>
                </c:pt>
                <c:pt idx="164">
                  <c:v>9.2059241216538641E-11</c:v>
                </c:pt>
                <c:pt idx="165">
                  <c:v>9.2059241216538641E-11</c:v>
                </c:pt>
                <c:pt idx="166">
                  <c:v>8.0222296583017642E-11</c:v>
                </c:pt>
                <c:pt idx="167">
                  <c:v>8.0222296583017642E-11</c:v>
                </c:pt>
                <c:pt idx="168">
                  <c:v>6.9601789494096838E-11</c:v>
                </c:pt>
                <c:pt idx="169">
                  <c:v>6.9601789494096838E-11</c:v>
                </c:pt>
                <c:pt idx="170">
                  <c:v>6.0071244785881281E-11</c:v>
                </c:pt>
                <c:pt idx="171">
                  <c:v>6.0071244785881281E-11</c:v>
                </c:pt>
                <c:pt idx="172">
                  <c:v>5.2546441608025574E-11</c:v>
                </c:pt>
                <c:pt idx="173">
                  <c:v>5.2546441608025574E-11</c:v>
                </c:pt>
                <c:pt idx="174">
                  <c:v>4.6141670855116049E-11</c:v>
                </c:pt>
                <c:pt idx="175">
                  <c:v>4.6141670855116049E-11</c:v>
                </c:pt>
                <c:pt idx="176">
                  <c:v>4.1188285933015019E-11</c:v>
                </c:pt>
                <c:pt idx="177">
                  <c:v>4.1188285933015019E-11</c:v>
                </c:pt>
                <c:pt idx="178">
                  <c:v>3.7046295048533373E-11</c:v>
                </c:pt>
                <c:pt idx="179">
                  <c:v>3.7046295048533373E-11</c:v>
                </c:pt>
                <c:pt idx="180">
                  <c:v>3.369895557224437E-11</c:v>
                </c:pt>
                <c:pt idx="181">
                  <c:v>3.369895557224437E-11</c:v>
                </c:pt>
                <c:pt idx="182">
                  <c:v>3.0661379796651065E-11</c:v>
                </c:pt>
                <c:pt idx="183">
                  <c:v>3.0661379796651065E-11</c:v>
                </c:pt>
                <c:pt idx="184">
                  <c:v>2.7715084098614358E-11</c:v>
                </c:pt>
                <c:pt idx="185">
                  <c:v>2.7715084098614358E-11</c:v>
                </c:pt>
                <c:pt idx="186">
                  <c:v>2.4885704599213105E-11</c:v>
                </c:pt>
                <c:pt idx="187">
                  <c:v>2.4885704599213105E-11</c:v>
                </c:pt>
                <c:pt idx="188">
                  <c:v>2.2148506732984845E-11</c:v>
                </c:pt>
                <c:pt idx="189">
                  <c:v>2.2148506732984845E-11</c:v>
                </c:pt>
                <c:pt idx="190">
                  <c:v>1.9472120464106699E-11</c:v>
                </c:pt>
                <c:pt idx="191">
                  <c:v>1.9472120464106699E-11</c:v>
                </c:pt>
                <c:pt idx="192">
                  <c:v>1.7167821588936789E-11</c:v>
                </c:pt>
                <c:pt idx="193">
                  <c:v>1.7167821588936789E-11</c:v>
                </c:pt>
                <c:pt idx="194">
                  <c:v>1.5182785733944974E-11</c:v>
                </c:pt>
                <c:pt idx="195">
                  <c:v>1.5182785733944974E-11</c:v>
                </c:pt>
                <c:pt idx="196">
                  <c:v>1.3471090797992524E-11</c:v>
                </c:pt>
                <c:pt idx="197">
                  <c:v>1.3471090797992524E-11</c:v>
                </c:pt>
                <c:pt idx="198">
                  <c:v>1.1952033706747252E-11</c:v>
                </c:pt>
                <c:pt idx="199">
                  <c:v>1.1952033706747252E-11</c:v>
                </c:pt>
                <c:pt idx="200">
                  <c:v>1.0585511021202296E-11</c:v>
                </c:pt>
                <c:pt idx="201">
                  <c:v>1.0585511021202296E-11</c:v>
                </c:pt>
                <c:pt idx="202">
                  <c:v>9.3735458768181541E-12</c:v>
                </c:pt>
                <c:pt idx="203">
                  <c:v>9.3735458768181541E-12</c:v>
                </c:pt>
                <c:pt idx="204">
                  <c:v>8.3007545384469194E-12</c:v>
                </c:pt>
                <c:pt idx="205">
                  <c:v>8.3007545384469194E-12</c:v>
                </c:pt>
                <c:pt idx="206">
                  <c:v>7.3580428465411431E-12</c:v>
                </c:pt>
                <c:pt idx="207">
                  <c:v>7.3580428465411431E-12</c:v>
                </c:pt>
                <c:pt idx="208">
                  <c:v>6.5760467643294038E-12</c:v>
                </c:pt>
                <c:pt idx="209">
                  <c:v>6.5760467643294038E-12</c:v>
                </c:pt>
                <c:pt idx="210">
                  <c:v>5.9139220743650503E-12</c:v>
                </c:pt>
                <c:pt idx="211">
                  <c:v>5.9139220743650503E-12</c:v>
                </c:pt>
                <c:pt idx="212">
                  <c:v>5.3574762171461214E-12</c:v>
                </c:pt>
                <c:pt idx="213">
                  <c:v>5.3574762171461214E-12</c:v>
                </c:pt>
                <c:pt idx="214">
                  <c:v>4.8658302498206717E-12</c:v>
                </c:pt>
                <c:pt idx="215">
                  <c:v>4.8658302498206717E-12</c:v>
                </c:pt>
                <c:pt idx="216">
                  <c:v>4.4532453671254482E-12</c:v>
                </c:pt>
                <c:pt idx="217">
                  <c:v>4.4532453671254482E-12</c:v>
                </c:pt>
                <c:pt idx="218">
                  <c:v>4.0829701103555621E-12</c:v>
                </c:pt>
                <c:pt idx="219">
                  <c:v>4.0829701103555621E-12</c:v>
                </c:pt>
                <c:pt idx="220">
                  <c:v>3.783109493536412E-12</c:v>
                </c:pt>
                <c:pt idx="221">
                  <c:v>3.783109493536412E-12</c:v>
                </c:pt>
                <c:pt idx="222">
                  <c:v>3.5137537678523669E-12</c:v>
                </c:pt>
                <c:pt idx="223">
                  <c:v>3.5137537678523669E-12</c:v>
                </c:pt>
                <c:pt idx="224">
                  <c:v>3.250924044132076E-12</c:v>
                </c:pt>
                <c:pt idx="225">
                  <c:v>3.250924044132076E-12</c:v>
                </c:pt>
                <c:pt idx="226">
                  <c:v>3.0082625313257246E-12</c:v>
                </c:pt>
                <c:pt idx="227">
                  <c:v>3.0082625313257246E-12</c:v>
                </c:pt>
                <c:pt idx="228">
                  <c:v>2.7754466858593987E-12</c:v>
                </c:pt>
                <c:pt idx="229">
                  <c:v>2.7754466858593987E-12</c:v>
                </c:pt>
                <c:pt idx="230">
                  <c:v>2.5561736940865619E-12</c:v>
                </c:pt>
                <c:pt idx="231">
                  <c:v>2.5561736940865619E-12</c:v>
                </c:pt>
                <c:pt idx="232">
                  <c:v>2.359567710620302E-12</c:v>
                </c:pt>
                <c:pt idx="233">
                  <c:v>2.359567710620302E-12</c:v>
                </c:pt>
                <c:pt idx="234">
                  <c:v>2.1662851804268191E-12</c:v>
                </c:pt>
                <c:pt idx="235">
                  <c:v>2.1662851804268191E-12</c:v>
                </c:pt>
                <c:pt idx="236">
                  <c:v>1.9850046818722355E-12</c:v>
                </c:pt>
                <c:pt idx="237">
                  <c:v>1.9850046818722355E-12</c:v>
                </c:pt>
                <c:pt idx="238">
                  <c:v>1.8143142720027197E-12</c:v>
                </c:pt>
                <c:pt idx="239">
                  <c:v>1.8143142720027197E-12</c:v>
                </c:pt>
                <c:pt idx="240">
                  <c:v>1.6360539231417795E-12</c:v>
                </c:pt>
                <c:pt idx="241">
                  <c:v>1.6360539231417795E-12</c:v>
                </c:pt>
                <c:pt idx="242">
                  <c:v>1.4610722433800853E-12</c:v>
                </c:pt>
                <c:pt idx="243">
                  <c:v>1.4610722433800853E-12</c:v>
                </c:pt>
                <c:pt idx="244">
                  <c:v>1.3080293896003548E-12</c:v>
                </c:pt>
                <c:pt idx="245">
                  <c:v>1.3080293896003548E-12</c:v>
                </c:pt>
                <c:pt idx="246">
                  <c:v>1.1669226689346519E-12</c:v>
                </c:pt>
                <c:pt idx="247">
                  <c:v>1.1669226689346519E-12</c:v>
                </c:pt>
                <c:pt idx="248">
                  <c:v>1.0539173193890973E-12</c:v>
                </c:pt>
                <c:pt idx="249">
                  <c:v>1.0539173193890973E-12</c:v>
                </c:pt>
                <c:pt idx="250">
                  <c:v>9.5813187423011755E-13</c:v>
                </c:pt>
                <c:pt idx="251">
                  <c:v>9.5813187423011755E-13</c:v>
                </c:pt>
                <c:pt idx="252">
                  <c:v>8.8141381201418129E-13</c:v>
                </c:pt>
                <c:pt idx="253">
                  <c:v>8.8141381201418129E-13</c:v>
                </c:pt>
                <c:pt idx="254">
                  <c:v>8.1892091420841224E-13</c:v>
                </c:pt>
                <c:pt idx="255">
                  <c:v>8.1892091420841224E-13</c:v>
                </c:pt>
                <c:pt idx="256">
                  <c:v>7.6875742016881314E-13</c:v>
                </c:pt>
                <c:pt idx="257">
                  <c:v>7.6875742016881314E-13</c:v>
                </c:pt>
                <c:pt idx="258">
                  <c:v>7.3153687850992731E-13</c:v>
                </c:pt>
                <c:pt idx="259">
                  <c:v>7.3153687850992731E-13</c:v>
                </c:pt>
                <c:pt idx="260">
                  <c:v>6.9550316275937355E-13</c:v>
                </c:pt>
                <c:pt idx="261">
                  <c:v>6.9550316275937355E-13</c:v>
                </c:pt>
                <c:pt idx="262">
                  <c:v>6.6647232520646468E-13</c:v>
                </c:pt>
                <c:pt idx="263">
                  <c:v>6.6647232520646468E-13</c:v>
                </c:pt>
                <c:pt idx="264">
                  <c:v>6.3155114547055529E-13</c:v>
                </c:pt>
                <c:pt idx="265">
                  <c:v>6.3155114547055529E-13</c:v>
                </c:pt>
                <c:pt idx="266">
                  <c:v>5.9448547259468049E-13</c:v>
                </c:pt>
                <c:pt idx="267">
                  <c:v>5.9448547259468049E-13</c:v>
                </c:pt>
                <c:pt idx="268">
                  <c:v>5.5339737985906525E-13</c:v>
                </c:pt>
                <c:pt idx="269">
                  <c:v>5.5339737985906525E-13</c:v>
                </c:pt>
                <c:pt idx="270">
                  <c:v>5.1423855887099206E-13</c:v>
                </c:pt>
                <c:pt idx="271">
                  <c:v>5.1423855887099206E-13</c:v>
                </c:pt>
                <c:pt idx="272">
                  <c:v>4.7934322382608026E-13</c:v>
                </c:pt>
                <c:pt idx="273">
                  <c:v>4.7934322382608026E-13</c:v>
                </c:pt>
                <c:pt idx="274">
                  <c:v>4.5034450183589748E-13</c:v>
                </c:pt>
                <c:pt idx="275">
                  <c:v>4.5034450183589748E-13</c:v>
                </c:pt>
                <c:pt idx="276">
                  <c:v>4.2687989664192948E-13</c:v>
                </c:pt>
                <c:pt idx="277">
                  <c:v>4.2687989664192948E-13</c:v>
                </c:pt>
                <c:pt idx="278">
                  <c:v>4.0991823980235543E-13</c:v>
                </c:pt>
                <c:pt idx="279">
                  <c:v>4.0991823980235543E-13</c:v>
                </c:pt>
                <c:pt idx="280">
                  <c:v>3.9450576013837414E-13</c:v>
                </c:pt>
                <c:pt idx="281">
                  <c:v>3.9450576013837414E-13</c:v>
                </c:pt>
                <c:pt idx="282">
                  <c:v>3.8011912984314572E-13</c:v>
                </c:pt>
                <c:pt idx="283">
                  <c:v>3.8011912984314572E-13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8F60-4BC4-B0EB-BF0F10F74396}"/>
            </c:ext>
          </c:extLst>
        </c:ser>
        <c:ser>
          <c:idx val="5"/>
          <c:order val="3"/>
          <c:tx>
            <c:strRef>
              <c:f>Měřené_spektrum!$S$2</c:f>
              <c:strCache>
                <c:ptCount val="1"/>
                <c:pt idx="0">
                  <c:v>Full</c:v>
                </c:pt>
              </c:strCache>
            </c:strRef>
          </c:tx>
          <c:spPr>
            <a:ln w="19050" cap="rnd">
              <a:solidFill>
                <a:srgbClr val="0070C0"/>
              </a:solidFill>
              <a:round/>
            </a:ln>
            <a:effectLst/>
          </c:spPr>
          <c:marker>
            <c:symbol val="none"/>
          </c:marker>
          <c:xVal>
            <c:numRef>
              <c:f>Měřené_spektrum!$L$3:$L$396</c:f>
              <c:numCache>
                <c:formatCode>0.00</c:formatCode>
                <c:ptCount val="394"/>
                <c:pt idx="0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0.39999999999999997</c:v>
                </c:pt>
                <c:pt idx="6">
                  <c:v>0.39999999999999997</c:v>
                </c:pt>
                <c:pt idx="7">
                  <c:v>0.5</c:v>
                </c:pt>
                <c:pt idx="8">
                  <c:v>0.5</c:v>
                </c:pt>
                <c:pt idx="9">
                  <c:v>0.60000000000000009</c:v>
                </c:pt>
                <c:pt idx="10">
                  <c:v>0.60000000000000009</c:v>
                </c:pt>
                <c:pt idx="11">
                  <c:v>0.70000000000000007</c:v>
                </c:pt>
                <c:pt idx="12">
                  <c:v>0.70000000000000007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1.1000000000000001</c:v>
                </c:pt>
                <c:pt idx="20">
                  <c:v>1.1000000000000001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</c:v>
                </c:pt>
                <c:pt idx="28">
                  <c:v>1.5</c:v>
                </c:pt>
                <c:pt idx="29">
                  <c:v>1.6</c:v>
                </c:pt>
                <c:pt idx="30">
                  <c:v>1.6</c:v>
                </c:pt>
                <c:pt idx="31">
                  <c:v>1.7</c:v>
                </c:pt>
                <c:pt idx="32">
                  <c:v>1.7</c:v>
                </c:pt>
                <c:pt idx="33">
                  <c:v>1.8</c:v>
                </c:pt>
                <c:pt idx="34">
                  <c:v>1.8</c:v>
                </c:pt>
                <c:pt idx="35">
                  <c:v>1.9000000000000001</c:v>
                </c:pt>
                <c:pt idx="36">
                  <c:v>1.9000000000000001</c:v>
                </c:pt>
                <c:pt idx="37">
                  <c:v>2</c:v>
                </c:pt>
                <c:pt idx="38">
                  <c:v>2</c:v>
                </c:pt>
                <c:pt idx="39">
                  <c:v>2.0999999999999996</c:v>
                </c:pt>
                <c:pt idx="40">
                  <c:v>2.0999999999999996</c:v>
                </c:pt>
                <c:pt idx="41">
                  <c:v>2.1999999999999997</c:v>
                </c:pt>
                <c:pt idx="42">
                  <c:v>2.1999999999999997</c:v>
                </c:pt>
                <c:pt idx="43">
                  <c:v>2.2999999999999998</c:v>
                </c:pt>
                <c:pt idx="44">
                  <c:v>2.2999999999999998</c:v>
                </c:pt>
                <c:pt idx="45">
                  <c:v>2.4</c:v>
                </c:pt>
                <c:pt idx="46">
                  <c:v>2.4</c:v>
                </c:pt>
                <c:pt idx="47">
                  <c:v>2.5</c:v>
                </c:pt>
                <c:pt idx="48">
                  <c:v>2.5</c:v>
                </c:pt>
                <c:pt idx="49">
                  <c:v>2.5999999999999996</c:v>
                </c:pt>
                <c:pt idx="50">
                  <c:v>2.5999999999999996</c:v>
                </c:pt>
                <c:pt idx="51">
                  <c:v>2.6999999999999997</c:v>
                </c:pt>
                <c:pt idx="52">
                  <c:v>2.6999999999999997</c:v>
                </c:pt>
                <c:pt idx="53">
                  <c:v>2.8</c:v>
                </c:pt>
                <c:pt idx="54">
                  <c:v>2.8</c:v>
                </c:pt>
                <c:pt idx="55">
                  <c:v>2.9</c:v>
                </c:pt>
                <c:pt idx="56">
                  <c:v>2.9</c:v>
                </c:pt>
                <c:pt idx="57">
                  <c:v>3</c:v>
                </c:pt>
                <c:pt idx="58">
                  <c:v>3</c:v>
                </c:pt>
                <c:pt idx="59">
                  <c:v>3.0999999999999996</c:v>
                </c:pt>
                <c:pt idx="60">
                  <c:v>3.0999999999999996</c:v>
                </c:pt>
                <c:pt idx="61">
                  <c:v>3.1999999999999997</c:v>
                </c:pt>
                <c:pt idx="62">
                  <c:v>3.1999999999999997</c:v>
                </c:pt>
                <c:pt idx="63">
                  <c:v>3.3</c:v>
                </c:pt>
                <c:pt idx="64">
                  <c:v>3.3</c:v>
                </c:pt>
                <c:pt idx="65">
                  <c:v>3.4</c:v>
                </c:pt>
                <c:pt idx="66">
                  <c:v>3.4</c:v>
                </c:pt>
                <c:pt idx="67">
                  <c:v>3.5</c:v>
                </c:pt>
                <c:pt idx="68">
                  <c:v>3.5</c:v>
                </c:pt>
                <c:pt idx="69">
                  <c:v>3.5999999999999996</c:v>
                </c:pt>
                <c:pt idx="70">
                  <c:v>3.5999999999999996</c:v>
                </c:pt>
                <c:pt idx="71">
                  <c:v>3.6999999999999997</c:v>
                </c:pt>
                <c:pt idx="72">
                  <c:v>3.6999999999999997</c:v>
                </c:pt>
                <c:pt idx="73">
                  <c:v>3.8</c:v>
                </c:pt>
                <c:pt idx="74">
                  <c:v>3.8</c:v>
                </c:pt>
                <c:pt idx="75">
                  <c:v>3.9</c:v>
                </c:pt>
                <c:pt idx="76">
                  <c:v>3.9</c:v>
                </c:pt>
                <c:pt idx="77">
                  <c:v>4</c:v>
                </c:pt>
                <c:pt idx="78">
                  <c:v>4</c:v>
                </c:pt>
                <c:pt idx="79">
                  <c:v>4.0999999999999996</c:v>
                </c:pt>
                <c:pt idx="80">
                  <c:v>4.0999999999999996</c:v>
                </c:pt>
                <c:pt idx="81">
                  <c:v>4.2</c:v>
                </c:pt>
                <c:pt idx="82">
                  <c:v>4.2</c:v>
                </c:pt>
                <c:pt idx="83">
                  <c:v>4.3</c:v>
                </c:pt>
                <c:pt idx="84">
                  <c:v>4.3</c:v>
                </c:pt>
                <c:pt idx="85">
                  <c:v>4.3999999999999995</c:v>
                </c:pt>
                <c:pt idx="86">
                  <c:v>4.3999999999999995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4.7</c:v>
                </c:pt>
                <c:pt idx="92">
                  <c:v>4.7</c:v>
                </c:pt>
                <c:pt idx="93">
                  <c:v>4.8</c:v>
                </c:pt>
                <c:pt idx="94">
                  <c:v>4.8</c:v>
                </c:pt>
                <c:pt idx="95">
                  <c:v>4.8999999999999995</c:v>
                </c:pt>
                <c:pt idx="96">
                  <c:v>4.8999999999999995</c:v>
                </c:pt>
                <c:pt idx="97">
                  <c:v>5</c:v>
                </c:pt>
                <c:pt idx="98">
                  <c:v>5</c:v>
                </c:pt>
                <c:pt idx="99">
                  <c:v>5.0999999999999996</c:v>
                </c:pt>
                <c:pt idx="100">
                  <c:v>5.0999999999999996</c:v>
                </c:pt>
                <c:pt idx="101">
                  <c:v>5.2</c:v>
                </c:pt>
                <c:pt idx="102">
                  <c:v>5.2</c:v>
                </c:pt>
                <c:pt idx="103">
                  <c:v>5.3</c:v>
                </c:pt>
                <c:pt idx="104">
                  <c:v>5.3</c:v>
                </c:pt>
                <c:pt idx="105">
                  <c:v>5.3999999999999995</c:v>
                </c:pt>
                <c:pt idx="106">
                  <c:v>5.3999999999999995</c:v>
                </c:pt>
                <c:pt idx="107">
                  <c:v>5.5</c:v>
                </c:pt>
                <c:pt idx="108">
                  <c:v>5.5</c:v>
                </c:pt>
                <c:pt idx="109">
                  <c:v>5.6</c:v>
                </c:pt>
                <c:pt idx="110">
                  <c:v>5.6</c:v>
                </c:pt>
                <c:pt idx="111">
                  <c:v>5.7</c:v>
                </c:pt>
                <c:pt idx="112">
                  <c:v>5.7</c:v>
                </c:pt>
                <c:pt idx="113">
                  <c:v>5.8</c:v>
                </c:pt>
                <c:pt idx="114">
                  <c:v>5.8</c:v>
                </c:pt>
                <c:pt idx="115">
                  <c:v>5.8999999999999995</c:v>
                </c:pt>
                <c:pt idx="116">
                  <c:v>5.8999999999999995</c:v>
                </c:pt>
                <c:pt idx="117">
                  <c:v>6</c:v>
                </c:pt>
                <c:pt idx="118">
                  <c:v>6</c:v>
                </c:pt>
                <c:pt idx="119">
                  <c:v>6.1</c:v>
                </c:pt>
                <c:pt idx="120">
                  <c:v>6.1</c:v>
                </c:pt>
                <c:pt idx="121">
                  <c:v>6.2</c:v>
                </c:pt>
                <c:pt idx="122">
                  <c:v>6.2</c:v>
                </c:pt>
                <c:pt idx="123">
                  <c:v>6.3</c:v>
                </c:pt>
                <c:pt idx="124">
                  <c:v>6.3</c:v>
                </c:pt>
                <c:pt idx="125">
                  <c:v>6.3999999999999995</c:v>
                </c:pt>
                <c:pt idx="126">
                  <c:v>6.3999999999999995</c:v>
                </c:pt>
                <c:pt idx="127">
                  <c:v>6.5</c:v>
                </c:pt>
                <c:pt idx="128">
                  <c:v>6.5</c:v>
                </c:pt>
                <c:pt idx="129">
                  <c:v>6.6</c:v>
                </c:pt>
                <c:pt idx="130">
                  <c:v>6.6</c:v>
                </c:pt>
                <c:pt idx="131">
                  <c:v>6.7</c:v>
                </c:pt>
                <c:pt idx="132">
                  <c:v>6.7</c:v>
                </c:pt>
                <c:pt idx="133">
                  <c:v>6.8</c:v>
                </c:pt>
                <c:pt idx="134">
                  <c:v>6.8</c:v>
                </c:pt>
                <c:pt idx="135">
                  <c:v>6.8999999999999995</c:v>
                </c:pt>
                <c:pt idx="136">
                  <c:v>6.8999999999999995</c:v>
                </c:pt>
                <c:pt idx="137">
                  <c:v>7</c:v>
                </c:pt>
                <c:pt idx="138">
                  <c:v>7</c:v>
                </c:pt>
                <c:pt idx="139">
                  <c:v>7.1</c:v>
                </c:pt>
                <c:pt idx="140">
                  <c:v>7.1</c:v>
                </c:pt>
                <c:pt idx="141">
                  <c:v>7.2</c:v>
                </c:pt>
                <c:pt idx="142">
                  <c:v>7.2</c:v>
                </c:pt>
                <c:pt idx="143">
                  <c:v>7.3</c:v>
                </c:pt>
                <c:pt idx="144">
                  <c:v>7.3</c:v>
                </c:pt>
                <c:pt idx="145">
                  <c:v>7.3999999999999995</c:v>
                </c:pt>
                <c:pt idx="146">
                  <c:v>7.3999999999999995</c:v>
                </c:pt>
                <c:pt idx="147">
                  <c:v>7.5</c:v>
                </c:pt>
                <c:pt idx="148">
                  <c:v>7.5</c:v>
                </c:pt>
                <c:pt idx="149">
                  <c:v>7.6</c:v>
                </c:pt>
                <c:pt idx="150">
                  <c:v>7.6</c:v>
                </c:pt>
                <c:pt idx="151">
                  <c:v>7.7</c:v>
                </c:pt>
                <c:pt idx="152">
                  <c:v>7.7</c:v>
                </c:pt>
                <c:pt idx="153">
                  <c:v>7.8</c:v>
                </c:pt>
                <c:pt idx="154">
                  <c:v>7.8</c:v>
                </c:pt>
                <c:pt idx="155">
                  <c:v>7.8999999999999995</c:v>
                </c:pt>
                <c:pt idx="156">
                  <c:v>7.8999999999999995</c:v>
                </c:pt>
                <c:pt idx="157">
                  <c:v>8</c:v>
                </c:pt>
                <c:pt idx="158">
                  <c:v>8</c:v>
                </c:pt>
                <c:pt idx="159">
                  <c:v>8.1000000000000014</c:v>
                </c:pt>
                <c:pt idx="160">
                  <c:v>8.1000000000000014</c:v>
                </c:pt>
                <c:pt idx="161">
                  <c:v>8.2000000000000011</c:v>
                </c:pt>
                <c:pt idx="162">
                  <c:v>8.2000000000000011</c:v>
                </c:pt>
                <c:pt idx="163">
                  <c:v>8.3000000000000007</c:v>
                </c:pt>
                <c:pt idx="164">
                  <c:v>8.3000000000000007</c:v>
                </c:pt>
                <c:pt idx="165">
                  <c:v>8.4</c:v>
                </c:pt>
                <c:pt idx="166">
                  <c:v>8.4</c:v>
                </c:pt>
                <c:pt idx="167">
                  <c:v>8.5</c:v>
                </c:pt>
                <c:pt idx="168">
                  <c:v>8.5</c:v>
                </c:pt>
                <c:pt idx="169">
                  <c:v>8.6000000000000014</c:v>
                </c:pt>
                <c:pt idx="170">
                  <c:v>8.6000000000000014</c:v>
                </c:pt>
                <c:pt idx="171">
                  <c:v>8.7000000000000011</c:v>
                </c:pt>
                <c:pt idx="172">
                  <c:v>8.7000000000000011</c:v>
                </c:pt>
                <c:pt idx="173">
                  <c:v>8.8000000000000007</c:v>
                </c:pt>
                <c:pt idx="174">
                  <c:v>8.8000000000000007</c:v>
                </c:pt>
                <c:pt idx="175">
                  <c:v>8.9</c:v>
                </c:pt>
                <c:pt idx="176">
                  <c:v>8.9</c:v>
                </c:pt>
                <c:pt idx="177">
                  <c:v>9</c:v>
                </c:pt>
                <c:pt idx="178">
                  <c:v>9</c:v>
                </c:pt>
                <c:pt idx="179">
                  <c:v>9.1000000000000014</c:v>
                </c:pt>
                <c:pt idx="180">
                  <c:v>9.1000000000000014</c:v>
                </c:pt>
                <c:pt idx="181">
                  <c:v>9.2000000000000011</c:v>
                </c:pt>
                <c:pt idx="182">
                  <c:v>9.2000000000000011</c:v>
                </c:pt>
                <c:pt idx="183">
                  <c:v>9.3000000000000007</c:v>
                </c:pt>
                <c:pt idx="184">
                  <c:v>9.3000000000000007</c:v>
                </c:pt>
                <c:pt idx="185">
                  <c:v>9.4</c:v>
                </c:pt>
                <c:pt idx="186">
                  <c:v>9.4</c:v>
                </c:pt>
                <c:pt idx="187">
                  <c:v>9.5</c:v>
                </c:pt>
                <c:pt idx="188">
                  <c:v>9.5</c:v>
                </c:pt>
                <c:pt idx="189">
                  <c:v>9.6000000000000014</c:v>
                </c:pt>
                <c:pt idx="190">
                  <c:v>9.6000000000000014</c:v>
                </c:pt>
                <c:pt idx="191">
                  <c:v>9.7000000000000011</c:v>
                </c:pt>
                <c:pt idx="192">
                  <c:v>9.7000000000000011</c:v>
                </c:pt>
                <c:pt idx="193">
                  <c:v>9.8000000000000007</c:v>
                </c:pt>
                <c:pt idx="194">
                  <c:v>9.8000000000000007</c:v>
                </c:pt>
                <c:pt idx="195">
                  <c:v>9.9</c:v>
                </c:pt>
                <c:pt idx="196">
                  <c:v>9.9</c:v>
                </c:pt>
                <c:pt idx="197">
                  <c:v>10</c:v>
                </c:pt>
                <c:pt idx="198">
                  <c:v>10</c:v>
                </c:pt>
                <c:pt idx="199">
                  <c:v>10.100000000000001</c:v>
                </c:pt>
                <c:pt idx="200">
                  <c:v>10.100000000000001</c:v>
                </c:pt>
                <c:pt idx="201">
                  <c:v>10.200000000000001</c:v>
                </c:pt>
                <c:pt idx="202">
                  <c:v>10.200000000000001</c:v>
                </c:pt>
                <c:pt idx="203">
                  <c:v>10.3</c:v>
                </c:pt>
                <c:pt idx="204">
                  <c:v>10.3</c:v>
                </c:pt>
                <c:pt idx="205">
                  <c:v>10.4</c:v>
                </c:pt>
                <c:pt idx="206">
                  <c:v>10.4</c:v>
                </c:pt>
                <c:pt idx="207">
                  <c:v>10.5</c:v>
                </c:pt>
                <c:pt idx="208">
                  <c:v>10.5</c:v>
                </c:pt>
                <c:pt idx="209">
                  <c:v>10.600000000000001</c:v>
                </c:pt>
                <c:pt idx="210">
                  <c:v>10.600000000000001</c:v>
                </c:pt>
                <c:pt idx="211">
                  <c:v>10.700000000000001</c:v>
                </c:pt>
                <c:pt idx="212">
                  <c:v>10.700000000000001</c:v>
                </c:pt>
                <c:pt idx="213">
                  <c:v>10.8</c:v>
                </c:pt>
                <c:pt idx="214">
                  <c:v>10.8</c:v>
                </c:pt>
                <c:pt idx="215">
                  <c:v>10.9</c:v>
                </c:pt>
                <c:pt idx="216">
                  <c:v>10.9</c:v>
                </c:pt>
                <c:pt idx="217">
                  <c:v>11</c:v>
                </c:pt>
                <c:pt idx="218">
                  <c:v>11</c:v>
                </c:pt>
                <c:pt idx="219">
                  <c:v>11.100000000000001</c:v>
                </c:pt>
                <c:pt idx="220">
                  <c:v>11.100000000000001</c:v>
                </c:pt>
                <c:pt idx="221">
                  <c:v>11.200000000000001</c:v>
                </c:pt>
                <c:pt idx="222">
                  <c:v>11.200000000000001</c:v>
                </c:pt>
                <c:pt idx="223">
                  <c:v>11.3</c:v>
                </c:pt>
                <c:pt idx="224">
                  <c:v>11.3</c:v>
                </c:pt>
                <c:pt idx="225">
                  <c:v>11.4</c:v>
                </c:pt>
                <c:pt idx="226">
                  <c:v>11.4</c:v>
                </c:pt>
                <c:pt idx="227">
                  <c:v>11.5</c:v>
                </c:pt>
                <c:pt idx="228">
                  <c:v>11.5</c:v>
                </c:pt>
                <c:pt idx="229">
                  <c:v>11.600000000000001</c:v>
                </c:pt>
                <c:pt idx="230">
                  <c:v>11.600000000000001</c:v>
                </c:pt>
                <c:pt idx="231">
                  <c:v>11.700000000000001</c:v>
                </c:pt>
                <c:pt idx="232">
                  <c:v>11.700000000000001</c:v>
                </c:pt>
                <c:pt idx="233">
                  <c:v>11.8</c:v>
                </c:pt>
                <c:pt idx="234">
                  <c:v>11.8</c:v>
                </c:pt>
                <c:pt idx="235">
                  <c:v>11.9</c:v>
                </c:pt>
                <c:pt idx="236">
                  <c:v>11.9</c:v>
                </c:pt>
                <c:pt idx="237">
                  <c:v>12</c:v>
                </c:pt>
                <c:pt idx="238">
                  <c:v>12</c:v>
                </c:pt>
                <c:pt idx="239">
                  <c:v>12.100000000000001</c:v>
                </c:pt>
                <c:pt idx="240">
                  <c:v>12.100000000000001</c:v>
                </c:pt>
                <c:pt idx="241">
                  <c:v>12.200000000000001</c:v>
                </c:pt>
                <c:pt idx="242">
                  <c:v>12.200000000000001</c:v>
                </c:pt>
                <c:pt idx="243">
                  <c:v>12.3</c:v>
                </c:pt>
                <c:pt idx="244">
                  <c:v>12.3</c:v>
                </c:pt>
                <c:pt idx="245">
                  <c:v>12.4</c:v>
                </c:pt>
                <c:pt idx="246">
                  <c:v>12.4</c:v>
                </c:pt>
                <c:pt idx="247">
                  <c:v>12.5</c:v>
                </c:pt>
                <c:pt idx="248">
                  <c:v>12.5</c:v>
                </c:pt>
                <c:pt idx="249">
                  <c:v>12.600000000000001</c:v>
                </c:pt>
                <c:pt idx="250">
                  <c:v>12.600000000000001</c:v>
                </c:pt>
                <c:pt idx="251">
                  <c:v>12.700000000000001</c:v>
                </c:pt>
                <c:pt idx="252">
                  <c:v>12.700000000000001</c:v>
                </c:pt>
                <c:pt idx="253">
                  <c:v>12.8</c:v>
                </c:pt>
                <c:pt idx="254">
                  <c:v>12.8</c:v>
                </c:pt>
                <c:pt idx="255">
                  <c:v>12.9</c:v>
                </c:pt>
                <c:pt idx="256">
                  <c:v>12.9</c:v>
                </c:pt>
                <c:pt idx="257">
                  <c:v>13</c:v>
                </c:pt>
                <c:pt idx="258">
                  <c:v>13</c:v>
                </c:pt>
                <c:pt idx="259">
                  <c:v>13.100000000000001</c:v>
                </c:pt>
                <c:pt idx="260">
                  <c:v>13.100000000000001</c:v>
                </c:pt>
                <c:pt idx="261">
                  <c:v>13.200000000000001</c:v>
                </c:pt>
                <c:pt idx="262">
                  <c:v>13.200000000000001</c:v>
                </c:pt>
                <c:pt idx="263">
                  <c:v>13.3</c:v>
                </c:pt>
                <c:pt idx="264">
                  <c:v>13.3</c:v>
                </c:pt>
                <c:pt idx="265">
                  <c:v>13.4</c:v>
                </c:pt>
                <c:pt idx="266">
                  <c:v>13.4</c:v>
                </c:pt>
                <c:pt idx="267">
                  <c:v>13.5</c:v>
                </c:pt>
                <c:pt idx="268">
                  <c:v>13.5</c:v>
                </c:pt>
                <c:pt idx="269">
                  <c:v>13.600000000000001</c:v>
                </c:pt>
                <c:pt idx="270">
                  <c:v>13.600000000000001</c:v>
                </c:pt>
                <c:pt idx="271">
                  <c:v>13.700000000000001</c:v>
                </c:pt>
                <c:pt idx="272">
                  <c:v>13.700000000000001</c:v>
                </c:pt>
                <c:pt idx="273">
                  <c:v>13.8</c:v>
                </c:pt>
                <c:pt idx="274">
                  <c:v>13.8</c:v>
                </c:pt>
                <c:pt idx="275">
                  <c:v>13.9</c:v>
                </c:pt>
                <c:pt idx="276">
                  <c:v>13.9</c:v>
                </c:pt>
                <c:pt idx="277">
                  <c:v>14</c:v>
                </c:pt>
                <c:pt idx="278">
                  <c:v>14</c:v>
                </c:pt>
                <c:pt idx="279">
                  <c:v>14.100000000000001</c:v>
                </c:pt>
                <c:pt idx="280">
                  <c:v>14.100000000000001</c:v>
                </c:pt>
                <c:pt idx="281">
                  <c:v>14.200000000000001</c:v>
                </c:pt>
                <c:pt idx="282">
                  <c:v>14.200000000000001</c:v>
                </c:pt>
                <c:pt idx="283">
                  <c:v>14.3</c:v>
                </c:pt>
                <c:pt idx="284">
                  <c:v>14.3</c:v>
                </c:pt>
                <c:pt idx="285">
                  <c:v>14.4</c:v>
                </c:pt>
                <c:pt idx="286">
                  <c:v>14.4</c:v>
                </c:pt>
                <c:pt idx="287">
                  <c:v>14.5</c:v>
                </c:pt>
                <c:pt idx="288">
                  <c:v>14.5</c:v>
                </c:pt>
                <c:pt idx="289">
                  <c:v>14.600000000000001</c:v>
                </c:pt>
                <c:pt idx="290">
                  <c:v>14.600000000000001</c:v>
                </c:pt>
                <c:pt idx="291">
                  <c:v>14.700000000000001</c:v>
                </c:pt>
                <c:pt idx="292">
                  <c:v>14.700000000000001</c:v>
                </c:pt>
                <c:pt idx="293">
                  <c:v>14.8</c:v>
                </c:pt>
                <c:pt idx="294">
                  <c:v>14.8</c:v>
                </c:pt>
                <c:pt idx="295">
                  <c:v>14.9</c:v>
                </c:pt>
                <c:pt idx="296">
                  <c:v>14.9</c:v>
                </c:pt>
                <c:pt idx="297">
                  <c:v>15</c:v>
                </c:pt>
                <c:pt idx="298">
                  <c:v>15</c:v>
                </c:pt>
                <c:pt idx="299">
                  <c:v>15.100000000000001</c:v>
                </c:pt>
                <c:pt idx="300">
                  <c:v>15.100000000000001</c:v>
                </c:pt>
                <c:pt idx="301">
                  <c:v>15.200000000000001</c:v>
                </c:pt>
                <c:pt idx="302">
                  <c:v>15.200000000000001</c:v>
                </c:pt>
                <c:pt idx="303">
                  <c:v>15.3</c:v>
                </c:pt>
                <c:pt idx="304">
                  <c:v>15.3</c:v>
                </c:pt>
                <c:pt idx="305">
                  <c:v>15.4</c:v>
                </c:pt>
                <c:pt idx="306">
                  <c:v>15.4</c:v>
                </c:pt>
                <c:pt idx="307">
                  <c:v>15.5</c:v>
                </c:pt>
                <c:pt idx="308">
                  <c:v>15.5</c:v>
                </c:pt>
                <c:pt idx="309">
                  <c:v>15.600000000000001</c:v>
                </c:pt>
                <c:pt idx="310">
                  <c:v>15.600000000000001</c:v>
                </c:pt>
                <c:pt idx="311">
                  <c:v>15.700000000000001</c:v>
                </c:pt>
                <c:pt idx="312">
                  <c:v>15.700000000000001</c:v>
                </c:pt>
                <c:pt idx="313">
                  <c:v>15.8</c:v>
                </c:pt>
                <c:pt idx="314">
                  <c:v>15.8</c:v>
                </c:pt>
                <c:pt idx="315">
                  <c:v>15.9</c:v>
                </c:pt>
                <c:pt idx="316">
                  <c:v>15.9</c:v>
                </c:pt>
                <c:pt idx="317">
                  <c:v>16</c:v>
                </c:pt>
                <c:pt idx="318">
                  <c:v>16</c:v>
                </c:pt>
                <c:pt idx="319">
                  <c:v>16.100000000000001</c:v>
                </c:pt>
                <c:pt idx="320">
                  <c:v>16.100000000000001</c:v>
                </c:pt>
                <c:pt idx="321">
                  <c:v>16.2</c:v>
                </c:pt>
                <c:pt idx="322">
                  <c:v>16.2</c:v>
                </c:pt>
                <c:pt idx="323">
                  <c:v>16.3</c:v>
                </c:pt>
                <c:pt idx="324">
                  <c:v>16.3</c:v>
                </c:pt>
                <c:pt idx="325">
                  <c:v>16.400000000000002</c:v>
                </c:pt>
                <c:pt idx="326">
                  <c:v>16.400000000000002</c:v>
                </c:pt>
                <c:pt idx="327">
                  <c:v>16.5</c:v>
                </c:pt>
                <c:pt idx="328">
                  <c:v>16.5</c:v>
                </c:pt>
                <c:pt idx="329">
                  <c:v>16.600000000000001</c:v>
                </c:pt>
                <c:pt idx="330">
                  <c:v>16.600000000000001</c:v>
                </c:pt>
                <c:pt idx="331">
                  <c:v>16.7</c:v>
                </c:pt>
                <c:pt idx="332">
                  <c:v>16.7</c:v>
                </c:pt>
                <c:pt idx="333">
                  <c:v>16.8</c:v>
                </c:pt>
                <c:pt idx="334">
                  <c:v>16.8</c:v>
                </c:pt>
                <c:pt idx="335">
                  <c:v>16.900000000000002</c:v>
                </c:pt>
                <c:pt idx="336">
                  <c:v>16.900000000000002</c:v>
                </c:pt>
                <c:pt idx="337">
                  <c:v>17</c:v>
                </c:pt>
                <c:pt idx="338">
                  <c:v>17</c:v>
                </c:pt>
                <c:pt idx="339">
                  <c:v>17.100000000000001</c:v>
                </c:pt>
                <c:pt idx="340">
                  <c:v>17.100000000000001</c:v>
                </c:pt>
                <c:pt idx="341">
                  <c:v>17.2</c:v>
                </c:pt>
                <c:pt idx="342">
                  <c:v>17.2</c:v>
                </c:pt>
                <c:pt idx="343">
                  <c:v>17.3</c:v>
                </c:pt>
                <c:pt idx="344">
                  <c:v>17.3</c:v>
                </c:pt>
                <c:pt idx="345">
                  <c:v>17.400000000000002</c:v>
                </c:pt>
                <c:pt idx="346">
                  <c:v>17.400000000000002</c:v>
                </c:pt>
                <c:pt idx="347">
                  <c:v>17.5</c:v>
                </c:pt>
                <c:pt idx="348">
                  <c:v>17.5</c:v>
                </c:pt>
                <c:pt idx="349">
                  <c:v>17.600000000000001</c:v>
                </c:pt>
                <c:pt idx="350">
                  <c:v>17.600000000000001</c:v>
                </c:pt>
                <c:pt idx="351">
                  <c:v>17.7</c:v>
                </c:pt>
                <c:pt idx="352">
                  <c:v>17.7</c:v>
                </c:pt>
                <c:pt idx="353">
                  <c:v>17.8</c:v>
                </c:pt>
                <c:pt idx="354">
                  <c:v>17.8</c:v>
                </c:pt>
                <c:pt idx="355">
                  <c:v>17.900000000000002</c:v>
                </c:pt>
                <c:pt idx="356">
                  <c:v>17.900000000000002</c:v>
                </c:pt>
                <c:pt idx="357">
                  <c:v>18</c:v>
                </c:pt>
                <c:pt idx="358">
                  <c:v>18</c:v>
                </c:pt>
                <c:pt idx="359">
                  <c:v>18.100000000000001</c:v>
                </c:pt>
                <c:pt idx="360">
                  <c:v>18.100000000000001</c:v>
                </c:pt>
                <c:pt idx="361">
                  <c:v>18.2</c:v>
                </c:pt>
                <c:pt idx="362">
                  <c:v>18.2</c:v>
                </c:pt>
                <c:pt idx="363">
                  <c:v>18.3</c:v>
                </c:pt>
                <c:pt idx="364">
                  <c:v>18.3</c:v>
                </c:pt>
                <c:pt idx="365">
                  <c:v>18.400000000000002</c:v>
                </c:pt>
                <c:pt idx="366">
                  <c:v>18.400000000000002</c:v>
                </c:pt>
                <c:pt idx="367">
                  <c:v>18.5</c:v>
                </c:pt>
                <c:pt idx="368">
                  <c:v>18.5</c:v>
                </c:pt>
                <c:pt idx="369">
                  <c:v>18.600000000000001</c:v>
                </c:pt>
                <c:pt idx="370">
                  <c:v>18.600000000000001</c:v>
                </c:pt>
                <c:pt idx="371">
                  <c:v>18.7</c:v>
                </c:pt>
                <c:pt idx="372">
                  <c:v>18.7</c:v>
                </c:pt>
                <c:pt idx="373">
                  <c:v>18.8</c:v>
                </c:pt>
                <c:pt idx="374">
                  <c:v>18.8</c:v>
                </c:pt>
                <c:pt idx="375">
                  <c:v>18.900000000000002</c:v>
                </c:pt>
                <c:pt idx="376">
                  <c:v>18.900000000000002</c:v>
                </c:pt>
                <c:pt idx="377">
                  <c:v>19</c:v>
                </c:pt>
                <c:pt idx="378">
                  <c:v>19</c:v>
                </c:pt>
                <c:pt idx="379">
                  <c:v>19.100000000000001</c:v>
                </c:pt>
                <c:pt idx="380">
                  <c:v>19.100000000000001</c:v>
                </c:pt>
                <c:pt idx="381">
                  <c:v>19.2</c:v>
                </c:pt>
                <c:pt idx="382">
                  <c:v>19.2</c:v>
                </c:pt>
                <c:pt idx="383">
                  <c:v>19.3</c:v>
                </c:pt>
                <c:pt idx="384">
                  <c:v>19.3</c:v>
                </c:pt>
                <c:pt idx="385">
                  <c:v>19.400000000000002</c:v>
                </c:pt>
                <c:pt idx="386">
                  <c:v>19.400000000000002</c:v>
                </c:pt>
                <c:pt idx="387">
                  <c:v>19.5</c:v>
                </c:pt>
                <c:pt idx="388">
                  <c:v>19.5</c:v>
                </c:pt>
                <c:pt idx="389">
                  <c:v>19.600000000000001</c:v>
                </c:pt>
                <c:pt idx="390">
                  <c:v>19.600000000000001</c:v>
                </c:pt>
                <c:pt idx="391">
                  <c:v>19.7</c:v>
                </c:pt>
                <c:pt idx="392">
                  <c:v>19.7</c:v>
                </c:pt>
                <c:pt idx="393">
                  <c:v>19.8</c:v>
                </c:pt>
              </c:numCache>
            </c:numRef>
          </c:xVal>
          <c:yVal>
            <c:numRef>
              <c:f>Měřené_spektrum!$S$3:$S$396</c:f>
              <c:numCache>
                <c:formatCode>0.00E+00</c:formatCode>
                <c:ptCount val="394"/>
                <c:pt idx="0">
                  <c:v>4.4366318835294046E-6</c:v>
                </c:pt>
                <c:pt idx="1">
                  <c:v>4.4366318835294046E-6</c:v>
                </c:pt>
                <c:pt idx="2">
                  <c:v>6.2523137061642285E-6</c:v>
                </c:pt>
                <c:pt idx="3">
                  <c:v>6.2523137061642285E-6</c:v>
                </c:pt>
                <c:pt idx="4">
                  <c:v>3.9021557662808748E-6</c:v>
                </c:pt>
                <c:pt idx="5">
                  <c:v>3.9021557662808748E-6</c:v>
                </c:pt>
                <c:pt idx="6">
                  <c:v>3.4106837061416881E-6</c:v>
                </c:pt>
                <c:pt idx="7">
                  <c:v>3.4106837061416881E-6</c:v>
                </c:pt>
                <c:pt idx="8">
                  <c:v>2.6162068497090612E-6</c:v>
                </c:pt>
                <c:pt idx="9">
                  <c:v>2.6162068497090612E-6</c:v>
                </c:pt>
                <c:pt idx="10">
                  <c:v>2.0607226086812634E-6</c:v>
                </c:pt>
                <c:pt idx="11">
                  <c:v>2.0607226086812634E-6</c:v>
                </c:pt>
                <c:pt idx="12">
                  <c:v>1.6402725622352975E-6</c:v>
                </c:pt>
                <c:pt idx="13">
                  <c:v>1.6402725622352975E-6</c:v>
                </c:pt>
                <c:pt idx="14">
                  <c:v>1.2461949268181684E-6</c:v>
                </c:pt>
                <c:pt idx="15">
                  <c:v>1.2461949268181684E-6</c:v>
                </c:pt>
                <c:pt idx="16">
                  <c:v>1.0086345859628373E-6</c:v>
                </c:pt>
                <c:pt idx="17">
                  <c:v>1.0086345859628373E-6</c:v>
                </c:pt>
                <c:pt idx="18">
                  <c:v>9.1998628476259084E-7</c:v>
                </c:pt>
                <c:pt idx="19">
                  <c:v>9.1998628476259084E-7</c:v>
                </c:pt>
                <c:pt idx="20">
                  <c:v>8.4717733197083851E-7</c:v>
                </c:pt>
                <c:pt idx="21">
                  <c:v>8.4717733197083851E-7</c:v>
                </c:pt>
                <c:pt idx="22">
                  <c:v>7.4257352999141543E-7</c:v>
                </c:pt>
                <c:pt idx="23">
                  <c:v>7.4257352999141543E-7</c:v>
                </c:pt>
                <c:pt idx="24">
                  <c:v>6.5659599755642471E-7</c:v>
                </c:pt>
                <c:pt idx="25">
                  <c:v>6.5659599755642471E-7</c:v>
                </c:pt>
                <c:pt idx="26">
                  <c:v>5.9753016231954703E-7</c:v>
                </c:pt>
                <c:pt idx="27">
                  <c:v>5.9753016231954703E-7</c:v>
                </c:pt>
                <c:pt idx="28">
                  <c:v>5.4480565503576558E-7</c:v>
                </c:pt>
                <c:pt idx="29">
                  <c:v>5.4480565503576558E-7</c:v>
                </c:pt>
                <c:pt idx="30">
                  <c:v>4.8993909508876366E-7</c:v>
                </c:pt>
                <c:pt idx="31">
                  <c:v>4.8993909508876366E-7</c:v>
                </c:pt>
                <c:pt idx="32">
                  <c:v>4.3432401574809732E-7</c:v>
                </c:pt>
                <c:pt idx="33">
                  <c:v>4.3432401574809732E-7</c:v>
                </c:pt>
                <c:pt idx="34">
                  <c:v>3.9084745870147078E-7</c:v>
                </c:pt>
                <c:pt idx="35">
                  <c:v>3.9084745870147078E-7</c:v>
                </c:pt>
                <c:pt idx="36">
                  <c:v>3.6897091298685927E-7</c:v>
                </c:pt>
                <c:pt idx="37">
                  <c:v>3.6897091298685927E-7</c:v>
                </c:pt>
                <c:pt idx="38">
                  <c:v>3.6086449445114638E-7</c:v>
                </c:pt>
                <c:pt idx="39">
                  <c:v>3.6086449445114638E-7</c:v>
                </c:pt>
                <c:pt idx="40">
                  <c:v>3.4972483863113644E-7</c:v>
                </c:pt>
                <c:pt idx="41">
                  <c:v>3.4972483863113644E-7</c:v>
                </c:pt>
                <c:pt idx="42">
                  <c:v>3.2248079316677298E-7</c:v>
                </c:pt>
                <c:pt idx="43">
                  <c:v>3.2248079316677298E-7</c:v>
                </c:pt>
                <c:pt idx="44">
                  <c:v>2.7560297589886189E-7</c:v>
                </c:pt>
                <c:pt idx="45">
                  <c:v>2.7560297589886189E-7</c:v>
                </c:pt>
                <c:pt idx="46">
                  <c:v>2.3215086657459506E-7</c:v>
                </c:pt>
                <c:pt idx="47">
                  <c:v>2.3215086657459506E-7</c:v>
                </c:pt>
                <c:pt idx="48">
                  <c:v>2.0554930427555747E-7</c:v>
                </c:pt>
                <c:pt idx="49">
                  <c:v>2.0554930427555747E-7</c:v>
                </c:pt>
                <c:pt idx="50">
                  <c:v>1.8931625822029986E-7</c:v>
                </c:pt>
                <c:pt idx="51">
                  <c:v>1.8931625822029986E-7</c:v>
                </c:pt>
                <c:pt idx="52">
                  <c:v>1.7520602433719873E-7</c:v>
                </c:pt>
                <c:pt idx="53">
                  <c:v>1.7520602433719873E-7</c:v>
                </c:pt>
                <c:pt idx="54">
                  <c:v>1.5767093600052663E-7</c:v>
                </c:pt>
                <c:pt idx="55">
                  <c:v>1.5767093600052663E-7</c:v>
                </c:pt>
                <c:pt idx="56">
                  <c:v>1.3850048934796111E-7</c:v>
                </c:pt>
                <c:pt idx="57">
                  <c:v>1.3850048934796111E-7</c:v>
                </c:pt>
                <c:pt idx="58">
                  <c:v>1.2030815154387232E-7</c:v>
                </c:pt>
                <c:pt idx="59">
                  <c:v>1.2030815154387232E-7</c:v>
                </c:pt>
                <c:pt idx="60">
                  <c:v>1.0407436580281086E-7</c:v>
                </c:pt>
                <c:pt idx="61">
                  <c:v>1.0407436580281086E-7</c:v>
                </c:pt>
                <c:pt idx="62">
                  <c:v>9.0839820449559792E-8</c:v>
                </c:pt>
                <c:pt idx="63">
                  <c:v>9.0839820449559792E-8</c:v>
                </c:pt>
                <c:pt idx="64">
                  <c:v>8.0746784311641724E-8</c:v>
                </c:pt>
                <c:pt idx="65">
                  <c:v>8.0746784311641724E-8</c:v>
                </c:pt>
                <c:pt idx="66">
                  <c:v>7.2726673459122554E-8</c:v>
                </c:pt>
                <c:pt idx="67">
                  <c:v>7.2726673459122554E-8</c:v>
                </c:pt>
                <c:pt idx="68">
                  <c:v>6.5882667148885686E-8</c:v>
                </c:pt>
                <c:pt idx="69">
                  <c:v>6.5882667148885686E-8</c:v>
                </c:pt>
                <c:pt idx="70">
                  <c:v>5.9098996707733288E-8</c:v>
                </c:pt>
                <c:pt idx="71">
                  <c:v>5.9098996707733288E-8</c:v>
                </c:pt>
                <c:pt idx="72">
                  <c:v>5.2110041146495921E-8</c:v>
                </c:pt>
                <c:pt idx="73">
                  <c:v>5.2110041146495921E-8</c:v>
                </c:pt>
                <c:pt idx="74">
                  <c:v>4.5477849770870888E-8</c:v>
                </c:pt>
                <c:pt idx="75">
                  <c:v>4.5477849770870888E-8</c:v>
                </c:pt>
                <c:pt idx="76">
                  <c:v>3.9818277902400419E-8</c:v>
                </c:pt>
                <c:pt idx="77">
                  <c:v>3.9818277902400419E-8</c:v>
                </c:pt>
                <c:pt idx="78">
                  <c:v>3.5598753718019576E-8</c:v>
                </c:pt>
                <c:pt idx="79">
                  <c:v>3.5598753718019576E-8</c:v>
                </c:pt>
                <c:pt idx="80">
                  <c:v>3.2811873693209745E-8</c:v>
                </c:pt>
                <c:pt idx="81">
                  <c:v>3.2811873693209745E-8</c:v>
                </c:pt>
                <c:pt idx="82">
                  <c:v>3.102849750687973E-8</c:v>
                </c:pt>
                <c:pt idx="83">
                  <c:v>3.102849750687973E-8</c:v>
                </c:pt>
                <c:pt idx="84">
                  <c:v>2.9312920917838089E-8</c:v>
                </c:pt>
                <c:pt idx="85">
                  <c:v>2.9312920917838089E-8</c:v>
                </c:pt>
                <c:pt idx="86">
                  <c:v>2.7048900417791293E-8</c:v>
                </c:pt>
                <c:pt idx="87">
                  <c:v>2.7048900417791293E-8</c:v>
                </c:pt>
                <c:pt idx="88">
                  <c:v>2.410443162200413E-8</c:v>
                </c:pt>
                <c:pt idx="89">
                  <c:v>2.410443162200413E-8</c:v>
                </c:pt>
                <c:pt idx="90">
                  <c:v>2.1095637495868998E-8</c:v>
                </c:pt>
                <c:pt idx="91">
                  <c:v>2.1095637495868998E-8</c:v>
                </c:pt>
                <c:pt idx="92">
                  <c:v>1.8621330845619819E-8</c:v>
                </c:pt>
                <c:pt idx="93">
                  <c:v>1.8621330845619819E-8</c:v>
                </c:pt>
                <c:pt idx="94">
                  <c:v>1.6858976596558427E-8</c:v>
                </c:pt>
                <c:pt idx="95">
                  <c:v>1.6858976596558427E-8</c:v>
                </c:pt>
                <c:pt idx="96">
                  <c:v>1.5578314331077564E-8</c:v>
                </c:pt>
                <c:pt idx="97">
                  <c:v>1.5578314331077564E-8</c:v>
                </c:pt>
                <c:pt idx="98">
                  <c:v>1.4208425972927208E-8</c:v>
                </c:pt>
                <c:pt idx="99">
                  <c:v>1.4208425972927208E-8</c:v>
                </c:pt>
                <c:pt idx="100">
                  <c:v>1.2521487258512146E-8</c:v>
                </c:pt>
                <c:pt idx="101">
                  <c:v>1.2521487258512146E-8</c:v>
                </c:pt>
                <c:pt idx="102">
                  <c:v>1.075684261679548E-8</c:v>
                </c:pt>
                <c:pt idx="103">
                  <c:v>1.075684261679548E-8</c:v>
                </c:pt>
                <c:pt idx="104">
                  <c:v>9.2737977020887974E-9</c:v>
                </c:pt>
                <c:pt idx="105">
                  <c:v>9.2737977020887974E-9</c:v>
                </c:pt>
                <c:pt idx="106">
                  <c:v>8.1711751987113523E-9</c:v>
                </c:pt>
                <c:pt idx="107">
                  <c:v>8.1711751987113523E-9</c:v>
                </c:pt>
                <c:pt idx="108">
                  <c:v>7.4643996511943486E-9</c:v>
                </c:pt>
                <c:pt idx="109">
                  <c:v>7.4643996511943486E-9</c:v>
                </c:pt>
                <c:pt idx="110">
                  <c:v>7.055728452077426E-9</c:v>
                </c:pt>
                <c:pt idx="111">
                  <c:v>7.055728452077426E-9</c:v>
                </c:pt>
                <c:pt idx="112">
                  <c:v>6.7807257148759474E-9</c:v>
                </c:pt>
                <c:pt idx="113">
                  <c:v>6.7807257148759474E-9</c:v>
                </c:pt>
                <c:pt idx="114">
                  <c:v>6.4206861988960887E-9</c:v>
                </c:pt>
                <c:pt idx="115">
                  <c:v>6.4206861988960887E-9</c:v>
                </c:pt>
                <c:pt idx="116">
                  <c:v>5.9895878108124669E-9</c:v>
                </c:pt>
                <c:pt idx="117">
                  <c:v>5.9895878108124669E-9</c:v>
                </c:pt>
                <c:pt idx="118">
                  <c:v>5.5790682648408288E-9</c:v>
                </c:pt>
                <c:pt idx="119">
                  <c:v>5.5790682648408288E-9</c:v>
                </c:pt>
                <c:pt idx="120">
                  <c:v>5.1680375184570546E-9</c:v>
                </c:pt>
                <c:pt idx="121">
                  <c:v>5.1680375184570546E-9</c:v>
                </c:pt>
                <c:pt idx="122">
                  <c:v>4.7577161208858414E-9</c:v>
                </c:pt>
                <c:pt idx="123">
                  <c:v>4.7577161208858414E-9</c:v>
                </c:pt>
                <c:pt idx="124">
                  <c:v>4.4014117670786713E-9</c:v>
                </c:pt>
                <c:pt idx="125">
                  <c:v>4.4014117670786713E-9</c:v>
                </c:pt>
                <c:pt idx="126">
                  <c:v>4.1091128172824278E-9</c:v>
                </c:pt>
                <c:pt idx="127">
                  <c:v>4.1091128172824278E-9</c:v>
                </c:pt>
                <c:pt idx="128">
                  <c:v>3.8425904252086387E-9</c:v>
                </c:pt>
                <c:pt idx="129">
                  <c:v>3.8425904252086387E-9</c:v>
                </c:pt>
                <c:pt idx="130">
                  <c:v>3.6419034981929022E-9</c:v>
                </c:pt>
                <c:pt idx="131">
                  <c:v>3.6419034981929022E-9</c:v>
                </c:pt>
                <c:pt idx="132">
                  <c:v>3.5445414105457168E-9</c:v>
                </c:pt>
                <c:pt idx="133">
                  <c:v>3.5445414105457168E-9</c:v>
                </c:pt>
                <c:pt idx="134">
                  <c:v>3.5758677757460182E-9</c:v>
                </c:pt>
                <c:pt idx="135">
                  <c:v>3.5758677757460182E-9</c:v>
                </c:pt>
                <c:pt idx="136">
                  <c:v>3.6751126396173222E-9</c:v>
                </c:pt>
                <c:pt idx="137">
                  <c:v>3.6751126396173222E-9</c:v>
                </c:pt>
                <c:pt idx="138">
                  <c:v>3.7790975193903154E-9</c:v>
                </c:pt>
                <c:pt idx="139">
                  <c:v>3.7790975193903154E-9</c:v>
                </c:pt>
                <c:pt idx="140">
                  <c:v>3.8719106478146479E-9</c:v>
                </c:pt>
                <c:pt idx="141">
                  <c:v>3.8719106478146479E-9</c:v>
                </c:pt>
                <c:pt idx="142">
                  <c:v>3.9438964008490112E-9</c:v>
                </c:pt>
                <c:pt idx="143">
                  <c:v>3.9438964008490112E-9</c:v>
                </c:pt>
                <c:pt idx="144">
                  <c:v>4.0487965113241175E-9</c:v>
                </c:pt>
                <c:pt idx="145">
                  <c:v>4.0487965113241175E-9</c:v>
                </c:pt>
                <c:pt idx="146">
                  <c:v>4.2430696623070349E-9</c:v>
                </c:pt>
                <c:pt idx="147">
                  <c:v>4.2430696623070349E-9</c:v>
                </c:pt>
                <c:pt idx="148">
                  <c:v>4.4861310337875007E-9</c:v>
                </c:pt>
                <c:pt idx="149">
                  <c:v>4.4861310337875007E-9</c:v>
                </c:pt>
                <c:pt idx="150">
                  <c:v>4.5044887351268058E-9</c:v>
                </c:pt>
                <c:pt idx="151">
                  <c:v>4.5044887351268058E-9</c:v>
                </c:pt>
                <c:pt idx="152">
                  <c:v>4.0867525388795511E-9</c:v>
                </c:pt>
                <c:pt idx="153">
                  <c:v>4.0867525388795511E-9</c:v>
                </c:pt>
                <c:pt idx="154">
                  <c:v>3.3716481719001558E-9</c:v>
                </c:pt>
                <c:pt idx="155">
                  <c:v>3.3716481719001558E-9</c:v>
                </c:pt>
                <c:pt idx="156">
                  <c:v>2.6706035300511753E-9</c:v>
                </c:pt>
                <c:pt idx="157">
                  <c:v>2.6706035300511753E-9</c:v>
                </c:pt>
                <c:pt idx="158">
                  <c:v>2.1580933819765523E-9</c:v>
                </c:pt>
                <c:pt idx="159">
                  <c:v>2.1580933819765523E-9</c:v>
                </c:pt>
                <c:pt idx="160">
                  <c:v>1.7790054777416042E-9</c:v>
                </c:pt>
                <c:pt idx="161">
                  <c:v>1.7790054777416042E-9</c:v>
                </c:pt>
                <c:pt idx="162">
                  <c:v>1.4623379086632965E-9</c:v>
                </c:pt>
                <c:pt idx="163">
                  <c:v>1.4623379086632965E-9</c:v>
                </c:pt>
                <c:pt idx="164">
                  <c:v>1.1559609364384925E-9</c:v>
                </c:pt>
                <c:pt idx="165">
                  <c:v>1.1559609364384925E-9</c:v>
                </c:pt>
                <c:pt idx="166">
                  <c:v>8.7160845588562981E-10</c:v>
                </c:pt>
                <c:pt idx="167">
                  <c:v>8.7160845588562981E-10</c:v>
                </c:pt>
                <c:pt idx="168">
                  <c:v>6.5845379574489722E-10</c:v>
                </c:pt>
                <c:pt idx="169">
                  <c:v>6.5845379574489722E-10</c:v>
                </c:pt>
                <c:pt idx="170">
                  <c:v>5.2659339923215149E-10</c:v>
                </c:pt>
                <c:pt idx="171">
                  <c:v>5.2659339923215149E-10</c:v>
                </c:pt>
                <c:pt idx="172">
                  <c:v>4.5797329516961294E-10</c:v>
                </c:pt>
                <c:pt idx="173">
                  <c:v>4.5797329516961294E-10</c:v>
                </c:pt>
                <c:pt idx="174">
                  <c:v>4.2594133882257902E-10</c:v>
                </c:pt>
                <c:pt idx="175">
                  <c:v>4.2594133882257902E-10</c:v>
                </c:pt>
                <c:pt idx="176">
                  <c:v>4.0703323379220456E-10</c:v>
                </c:pt>
                <c:pt idx="177">
                  <c:v>4.0703323379220456E-10</c:v>
                </c:pt>
                <c:pt idx="178">
                  <c:v>3.857388804675099E-10</c:v>
                </c:pt>
                <c:pt idx="179">
                  <c:v>3.857388804675099E-10</c:v>
                </c:pt>
                <c:pt idx="180">
                  <c:v>3.5850504903691517E-10</c:v>
                </c:pt>
                <c:pt idx="181">
                  <c:v>3.5850504903691517E-10</c:v>
                </c:pt>
                <c:pt idx="182">
                  <c:v>3.2356655163626638E-10</c:v>
                </c:pt>
                <c:pt idx="183">
                  <c:v>3.2356655163626638E-10</c:v>
                </c:pt>
                <c:pt idx="184">
                  <c:v>2.8376496091320009E-10</c:v>
                </c:pt>
                <c:pt idx="185">
                  <c:v>2.8376496091320009E-10</c:v>
                </c:pt>
                <c:pt idx="186">
                  <c:v>2.4535085591052234E-10</c:v>
                </c:pt>
                <c:pt idx="187">
                  <c:v>2.4535085591052234E-10</c:v>
                </c:pt>
                <c:pt idx="188">
                  <c:v>2.0847105526122004E-10</c:v>
                </c:pt>
                <c:pt idx="189">
                  <c:v>2.0847105526122004E-10</c:v>
                </c:pt>
                <c:pt idx="190">
                  <c:v>1.7627784808740239E-10</c:v>
                </c:pt>
                <c:pt idx="191">
                  <c:v>1.7627784808740239E-10</c:v>
                </c:pt>
                <c:pt idx="192">
                  <c:v>1.4973600278484651E-10</c:v>
                </c:pt>
                <c:pt idx="193">
                  <c:v>1.4973600278484651E-10</c:v>
                </c:pt>
                <c:pt idx="194">
                  <c:v>1.2968387969826121E-10</c:v>
                </c:pt>
                <c:pt idx="195">
                  <c:v>1.2968387969826121E-10</c:v>
                </c:pt>
                <c:pt idx="196">
                  <c:v>1.1528333705725278E-10</c:v>
                </c:pt>
                <c:pt idx="197">
                  <c:v>1.1528333705725278E-10</c:v>
                </c:pt>
                <c:pt idx="198">
                  <c:v>1.0468996450152368E-10</c:v>
                </c:pt>
                <c:pt idx="199">
                  <c:v>1.0468996450152368E-10</c:v>
                </c:pt>
                <c:pt idx="200">
                  <c:v>9.7245599317740326E-11</c:v>
                </c:pt>
                <c:pt idx="201">
                  <c:v>9.7245599317740326E-11</c:v>
                </c:pt>
                <c:pt idx="202">
                  <c:v>9.1550684248692941E-11</c:v>
                </c:pt>
                <c:pt idx="203">
                  <c:v>9.1550684248692941E-11</c:v>
                </c:pt>
                <c:pt idx="204">
                  <c:v>8.6865807832131918E-11</c:v>
                </c:pt>
                <c:pt idx="205">
                  <c:v>8.6865807832131918E-11</c:v>
                </c:pt>
                <c:pt idx="206">
                  <c:v>8.1921424837017013E-11</c:v>
                </c:pt>
                <c:pt idx="207">
                  <c:v>8.1921424837017013E-11</c:v>
                </c:pt>
                <c:pt idx="208">
                  <c:v>7.6784068614300862E-11</c:v>
                </c:pt>
                <c:pt idx="209">
                  <c:v>7.6784068614300862E-11</c:v>
                </c:pt>
                <c:pt idx="210">
                  <c:v>7.2076254200779851E-11</c:v>
                </c:pt>
                <c:pt idx="211">
                  <c:v>7.2076254200779851E-11</c:v>
                </c:pt>
                <c:pt idx="212">
                  <c:v>6.7703158150140348E-11</c:v>
                </c:pt>
                <c:pt idx="213">
                  <c:v>6.7703158150140348E-11</c:v>
                </c:pt>
                <c:pt idx="214">
                  <c:v>6.3479549622745097E-11</c:v>
                </c:pt>
                <c:pt idx="215">
                  <c:v>6.3479549622745097E-11</c:v>
                </c:pt>
                <c:pt idx="216">
                  <c:v>5.9841543660653919E-11</c:v>
                </c:pt>
                <c:pt idx="217">
                  <c:v>5.9841543660653919E-11</c:v>
                </c:pt>
                <c:pt idx="218">
                  <c:v>5.636358944767715E-11</c:v>
                </c:pt>
                <c:pt idx="219">
                  <c:v>5.636358944767715E-11</c:v>
                </c:pt>
                <c:pt idx="220">
                  <c:v>5.3408778938895534E-11</c:v>
                </c:pt>
                <c:pt idx="221">
                  <c:v>5.3408778938895534E-11</c:v>
                </c:pt>
                <c:pt idx="222">
                  <c:v>5.0627144914393537E-11</c:v>
                </c:pt>
                <c:pt idx="223">
                  <c:v>5.0627144914393537E-11</c:v>
                </c:pt>
                <c:pt idx="224">
                  <c:v>4.8167039815260801E-11</c:v>
                </c:pt>
                <c:pt idx="225">
                  <c:v>4.8167039815260801E-11</c:v>
                </c:pt>
                <c:pt idx="226">
                  <c:v>4.5707566352401527E-11</c:v>
                </c:pt>
                <c:pt idx="227">
                  <c:v>4.5707566352401527E-11</c:v>
                </c:pt>
                <c:pt idx="228">
                  <c:v>4.3481152537801926E-11</c:v>
                </c:pt>
                <c:pt idx="229">
                  <c:v>4.3481152537801926E-11</c:v>
                </c:pt>
                <c:pt idx="230">
                  <c:v>4.1221806315999734E-11</c:v>
                </c:pt>
                <c:pt idx="231">
                  <c:v>4.1221806315999734E-11</c:v>
                </c:pt>
                <c:pt idx="232">
                  <c:v>3.9180053162931651E-11</c:v>
                </c:pt>
                <c:pt idx="233">
                  <c:v>3.9180053162931651E-11</c:v>
                </c:pt>
                <c:pt idx="234">
                  <c:v>3.7058304982195612E-11</c:v>
                </c:pt>
                <c:pt idx="235">
                  <c:v>3.7058304982195612E-11</c:v>
                </c:pt>
                <c:pt idx="236">
                  <c:v>3.5212467056136557E-11</c:v>
                </c:pt>
                <c:pt idx="237">
                  <c:v>3.5212467056136557E-11</c:v>
                </c:pt>
                <c:pt idx="238">
                  <c:v>3.3538015244230788E-11</c:v>
                </c:pt>
                <c:pt idx="239">
                  <c:v>3.3538015244230788E-11</c:v>
                </c:pt>
                <c:pt idx="240">
                  <c:v>3.2028205695155623E-11</c:v>
                </c:pt>
                <c:pt idx="241">
                  <c:v>3.2028205695155623E-11</c:v>
                </c:pt>
                <c:pt idx="242">
                  <c:v>3.0572615462339906E-11</c:v>
                </c:pt>
                <c:pt idx="243">
                  <c:v>3.0572615462339906E-11</c:v>
                </c:pt>
                <c:pt idx="244">
                  <c:v>2.8999713857226367E-11</c:v>
                </c:pt>
                <c:pt idx="245">
                  <c:v>2.8999713857226367E-11</c:v>
                </c:pt>
                <c:pt idx="246">
                  <c:v>2.7536393524455448E-11</c:v>
                </c:pt>
                <c:pt idx="247">
                  <c:v>2.7536393524455448E-11</c:v>
                </c:pt>
                <c:pt idx="248">
                  <c:v>2.627074893874555E-11</c:v>
                </c:pt>
                <c:pt idx="249">
                  <c:v>2.627074893874555E-11</c:v>
                </c:pt>
                <c:pt idx="250">
                  <c:v>2.5135417870393556E-11</c:v>
                </c:pt>
                <c:pt idx="251">
                  <c:v>2.5135417870393556E-11</c:v>
                </c:pt>
                <c:pt idx="252">
                  <c:v>2.4056649158839199E-11</c:v>
                </c:pt>
                <c:pt idx="253">
                  <c:v>2.4056649158839199E-11</c:v>
                </c:pt>
                <c:pt idx="254">
                  <c:v>2.3027716424205922E-11</c:v>
                </c:pt>
                <c:pt idx="255">
                  <c:v>2.3027716424205922E-11</c:v>
                </c:pt>
                <c:pt idx="256">
                  <c:v>2.2141735079589267E-11</c:v>
                </c:pt>
                <c:pt idx="257">
                  <c:v>2.2141735079589267E-11</c:v>
                </c:pt>
                <c:pt idx="258">
                  <c:v>2.1270556254555591E-11</c:v>
                </c:pt>
                <c:pt idx="259">
                  <c:v>2.1270556254555591E-11</c:v>
                </c:pt>
                <c:pt idx="260">
                  <c:v>2.044915222013386E-11</c:v>
                </c:pt>
                <c:pt idx="261">
                  <c:v>2.044915222013386E-11</c:v>
                </c:pt>
                <c:pt idx="262">
                  <c:v>1.9744971222088541E-11</c:v>
                </c:pt>
                <c:pt idx="263">
                  <c:v>1.9744971222088541E-11</c:v>
                </c:pt>
                <c:pt idx="264">
                  <c:v>1.9084266286481815E-11</c:v>
                </c:pt>
                <c:pt idx="265">
                  <c:v>1.9084266286481815E-11</c:v>
                </c:pt>
                <c:pt idx="266">
                  <c:v>1.8262728062654658E-11</c:v>
                </c:pt>
                <c:pt idx="267">
                  <c:v>1.8262728062654658E-11</c:v>
                </c:pt>
                <c:pt idx="268">
                  <c:v>1.7557770781436262E-11</c:v>
                </c:pt>
                <c:pt idx="269">
                  <c:v>1.7557770781436262E-11</c:v>
                </c:pt>
                <c:pt idx="270">
                  <c:v>1.6932561698400057E-11</c:v>
                </c:pt>
                <c:pt idx="271">
                  <c:v>1.6932561698400057E-11</c:v>
                </c:pt>
                <c:pt idx="272">
                  <c:v>1.6320096259142249E-11</c:v>
                </c:pt>
                <c:pt idx="273">
                  <c:v>1.6320096259142249E-11</c:v>
                </c:pt>
                <c:pt idx="274">
                  <c:v>1.5758209097653472E-11</c:v>
                </c:pt>
                <c:pt idx="275">
                  <c:v>1.5758209097653472E-11</c:v>
                </c:pt>
                <c:pt idx="276">
                  <c:v>1.5216353329706727E-11</c:v>
                </c:pt>
                <c:pt idx="277">
                  <c:v>1.5216353329706727E-11</c:v>
                </c:pt>
                <c:pt idx="278">
                  <c:v>1.4714545233505833E-11</c:v>
                </c:pt>
                <c:pt idx="279">
                  <c:v>1.4714545233505833E-11</c:v>
                </c:pt>
                <c:pt idx="280">
                  <c:v>1.4282410654461657E-11</c:v>
                </c:pt>
                <c:pt idx="281">
                  <c:v>1.4282410654461657E-11</c:v>
                </c:pt>
                <c:pt idx="282">
                  <c:v>1.381868748340334E-11</c:v>
                </c:pt>
                <c:pt idx="283">
                  <c:v>1.381868748340334E-11</c:v>
                </c:pt>
                <c:pt idx="284">
                  <c:v>1.3425661667116849E-11</c:v>
                </c:pt>
                <c:pt idx="285">
                  <c:v>1.3425661667116849E-11</c:v>
                </c:pt>
                <c:pt idx="286">
                  <c:v>1.3070613645560252E-11</c:v>
                </c:pt>
                <c:pt idx="287">
                  <c:v>1.3070613645560252E-11</c:v>
                </c:pt>
                <c:pt idx="288">
                  <c:v>1.2621689133692774E-11</c:v>
                </c:pt>
                <c:pt idx="289">
                  <c:v>1.2621689133692774E-11</c:v>
                </c:pt>
                <c:pt idx="290">
                  <c:v>1.220991582141703E-11</c:v>
                </c:pt>
                <c:pt idx="291">
                  <c:v>1.220991582141703E-11</c:v>
                </c:pt>
                <c:pt idx="292">
                  <c:v>1.1843801106800074E-11</c:v>
                </c:pt>
                <c:pt idx="293">
                  <c:v>1.1843801106800074E-11</c:v>
                </c:pt>
                <c:pt idx="294">
                  <c:v>1.147038832991656E-11</c:v>
                </c:pt>
                <c:pt idx="295">
                  <c:v>1.147038832991656E-11</c:v>
                </c:pt>
                <c:pt idx="296">
                  <c:v>1.112673614969045E-11</c:v>
                </c:pt>
                <c:pt idx="297">
                  <c:v>1.112673614969045E-11</c:v>
                </c:pt>
                <c:pt idx="298">
                  <c:v>1.0789127458659214E-11</c:v>
                </c:pt>
                <c:pt idx="299">
                  <c:v>1.0789127458659214E-11</c:v>
                </c:pt>
                <c:pt idx="300">
                  <c:v>1.0441719606232622E-11</c:v>
                </c:pt>
                <c:pt idx="301">
                  <c:v>1.0441719606232622E-11</c:v>
                </c:pt>
                <c:pt idx="302">
                  <c:v>1.0205121428299011E-11</c:v>
                </c:pt>
                <c:pt idx="303">
                  <c:v>1.0205121428299011E-11</c:v>
                </c:pt>
                <c:pt idx="304">
                  <c:v>9.9233925477379503E-12</c:v>
                </c:pt>
                <c:pt idx="305">
                  <c:v>9.9233925477379503E-12</c:v>
                </c:pt>
                <c:pt idx="306">
                  <c:v>9.6762800028015917E-12</c:v>
                </c:pt>
                <c:pt idx="307">
                  <c:v>9.6762800028015917E-12</c:v>
                </c:pt>
                <c:pt idx="308">
                  <c:v>9.5719860540172479E-12</c:v>
                </c:pt>
                <c:pt idx="309">
                  <c:v>9.5719860540172479E-12</c:v>
                </c:pt>
                <c:pt idx="310">
                  <c:v>9.3760577777953574E-12</c:v>
                </c:pt>
                <c:pt idx="311">
                  <c:v>9.3760577777953574E-12</c:v>
                </c:pt>
                <c:pt idx="312">
                  <c:v>9.2213324817538466E-12</c:v>
                </c:pt>
                <c:pt idx="313">
                  <c:v>9.2213324817538466E-12</c:v>
                </c:pt>
                <c:pt idx="314">
                  <c:v>9.069539271343174E-12</c:v>
                </c:pt>
                <c:pt idx="315">
                  <c:v>9.069539271343174E-12</c:v>
                </c:pt>
                <c:pt idx="316">
                  <c:v>8.9132970768039572E-12</c:v>
                </c:pt>
                <c:pt idx="317">
                  <c:v>8.9132970768039572E-12</c:v>
                </c:pt>
                <c:pt idx="318">
                  <c:v>8.7605264078555056E-12</c:v>
                </c:pt>
                <c:pt idx="319">
                  <c:v>8.7605264078555056E-12</c:v>
                </c:pt>
                <c:pt idx="320">
                  <c:v>8.5740093689293112E-12</c:v>
                </c:pt>
                <c:pt idx="321">
                  <c:v>8.5740093689293112E-12</c:v>
                </c:pt>
                <c:pt idx="322">
                  <c:v>8.2822483079040613E-12</c:v>
                </c:pt>
                <c:pt idx="323">
                  <c:v>8.2822483079040613E-12</c:v>
                </c:pt>
                <c:pt idx="324">
                  <c:v>8.0777811705130337E-12</c:v>
                </c:pt>
                <c:pt idx="325">
                  <c:v>8.0777811705130337E-12</c:v>
                </c:pt>
                <c:pt idx="326">
                  <c:v>7.8519188518463254E-12</c:v>
                </c:pt>
                <c:pt idx="327">
                  <c:v>7.8519188518463254E-12</c:v>
                </c:pt>
                <c:pt idx="328">
                  <c:v>7.5879788213519189E-12</c:v>
                </c:pt>
                <c:pt idx="329">
                  <c:v>7.5879788213519189E-12</c:v>
                </c:pt>
                <c:pt idx="330">
                  <c:v>7.3385095523277829E-12</c:v>
                </c:pt>
                <c:pt idx="331">
                  <c:v>7.3385095523277829E-12</c:v>
                </c:pt>
                <c:pt idx="332">
                  <c:v>7.0627782893536578E-12</c:v>
                </c:pt>
                <c:pt idx="333">
                  <c:v>7.0627782893536578E-12</c:v>
                </c:pt>
                <c:pt idx="334">
                  <c:v>6.8271816022581559E-12</c:v>
                </c:pt>
                <c:pt idx="335">
                  <c:v>6.8271816022581559E-12</c:v>
                </c:pt>
                <c:pt idx="336">
                  <c:v>6.6455661920311009E-12</c:v>
                </c:pt>
                <c:pt idx="337">
                  <c:v>6.6455661920311009E-12</c:v>
                </c:pt>
                <c:pt idx="338">
                  <c:v>6.4591063159067363E-12</c:v>
                </c:pt>
                <c:pt idx="339">
                  <c:v>6.4591063159067363E-12</c:v>
                </c:pt>
                <c:pt idx="340">
                  <c:v>6.2659311698606307E-12</c:v>
                </c:pt>
                <c:pt idx="341">
                  <c:v>6.2659311698606307E-12</c:v>
                </c:pt>
                <c:pt idx="342">
                  <c:v>6.0625392694841966E-12</c:v>
                </c:pt>
                <c:pt idx="343">
                  <c:v>6.0625392694841966E-12</c:v>
                </c:pt>
                <c:pt idx="344">
                  <c:v>5.8766162778489045E-12</c:v>
                </c:pt>
                <c:pt idx="345">
                  <c:v>5.8766162778489045E-12</c:v>
                </c:pt>
                <c:pt idx="346">
                  <c:v>5.7375349762559491E-12</c:v>
                </c:pt>
                <c:pt idx="347">
                  <c:v>5.7375349762559491E-12</c:v>
                </c:pt>
                <c:pt idx="348">
                  <c:v>5.5618579003169163E-12</c:v>
                </c:pt>
                <c:pt idx="349">
                  <c:v>5.5618579003169163E-12</c:v>
                </c:pt>
                <c:pt idx="350">
                  <c:v>5.4234479626009729E-12</c:v>
                </c:pt>
                <c:pt idx="351">
                  <c:v>5.4234479626009729E-12</c:v>
                </c:pt>
                <c:pt idx="352">
                  <c:v>5.3118531242206182E-12</c:v>
                </c:pt>
                <c:pt idx="353">
                  <c:v>5.3118531242206182E-12</c:v>
                </c:pt>
                <c:pt idx="354">
                  <c:v>5.1799912452629199E-12</c:v>
                </c:pt>
                <c:pt idx="355">
                  <c:v>5.1799912452629199E-12</c:v>
                </c:pt>
                <c:pt idx="356">
                  <c:v>5.0152826489336736E-12</c:v>
                </c:pt>
                <c:pt idx="357">
                  <c:v>5.0152826489336736E-12</c:v>
                </c:pt>
                <c:pt idx="358">
                  <c:v>4.9299718612977961E-12</c:v>
                </c:pt>
                <c:pt idx="359">
                  <c:v>4.9299718612977961E-12</c:v>
                </c:pt>
                <c:pt idx="360">
                  <c:v>4.8088406219218633E-12</c:v>
                </c:pt>
                <c:pt idx="361">
                  <c:v>4.8088406219218633E-12</c:v>
                </c:pt>
                <c:pt idx="362">
                  <c:v>4.6656785958612139E-12</c:v>
                </c:pt>
                <c:pt idx="363">
                  <c:v>4.6656785958612139E-12</c:v>
                </c:pt>
                <c:pt idx="364">
                  <c:v>4.5701457617142429E-12</c:v>
                </c:pt>
                <c:pt idx="365">
                  <c:v>4.5701457617142429E-12</c:v>
                </c:pt>
                <c:pt idx="366">
                  <c:v>4.4725272102568321E-12</c:v>
                </c:pt>
                <c:pt idx="367">
                  <c:v>4.4725272102568321E-12</c:v>
                </c:pt>
                <c:pt idx="368">
                  <c:v>4.3769844985806925E-12</c:v>
                </c:pt>
                <c:pt idx="369">
                  <c:v>4.3769844985806925E-12</c:v>
                </c:pt>
                <c:pt idx="370">
                  <c:v>4.3018599446162126E-12</c:v>
                </c:pt>
                <c:pt idx="371">
                  <c:v>4.3018599446162126E-12</c:v>
                </c:pt>
                <c:pt idx="372">
                  <c:v>4.2636890940318251E-12</c:v>
                </c:pt>
                <c:pt idx="373">
                  <c:v>4.2636890940318251E-12</c:v>
                </c:pt>
                <c:pt idx="374">
                  <c:v>4.2176981582953212E-12</c:v>
                </c:pt>
                <c:pt idx="375">
                  <c:v>4.2176981582953212E-12</c:v>
                </c:pt>
                <c:pt idx="376">
                  <c:v>4.1878875215314314E-12</c:v>
                </c:pt>
                <c:pt idx="377">
                  <c:v>4.1878875215314314E-12</c:v>
                </c:pt>
                <c:pt idx="378">
                  <c:v>4.1994010051405057E-12</c:v>
                </c:pt>
                <c:pt idx="379">
                  <c:v>4.1994010051405057E-12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8F60-4BC4-B0EB-BF0F10F74396}"/>
            </c:ext>
          </c:extLst>
        </c:ser>
        <c:ser>
          <c:idx val="6"/>
          <c:order val="4"/>
          <c:tx>
            <c:strRef>
              <c:f>Měřené_spektrum!$T$2</c:f>
              <c:strCache>
                <c:ptCount val="1"/>
                <c:pt idx="0">
                  <c:v>Cones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Měřené_spektrum!$L$3:$L$396</c:f>
              <c:numCache>
                <c:formatCode>0.00</c:formatCode>
                <c:ptCount val="394"/>
                <c:pt idx="0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0.39999999999999997</c:v>
                </c:pt>
                <c:pt idx="6">
                  <c:v>0.39999999999999997</c:v>
                </c:pt>
                <c:pt idx="7">
                  <c:v>0.5</c:v>
                </c:pt>
                <c:pt idx="8">
                  <c:v>0.5</c:v>
                </c:pt>
                <c:pt idx="9">
                  <c:v>0.60000000000000009</c:v>
                </c:pt>
                <c:pt idx="10">
                  <c:v>0.60000000000000009</c:v>
                </c:pt>
                <c:pt idx="11">
                  <c:v>0.70000000000000007</c:v>
                </c:pt>
                <c:pt idx="12">
                  <c:v>0.70000000000000007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1.1000000000000001</c:v>
                </c:pt>
                <c:pt idx="20">
                  <c:v>1.1000000000000001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1.4000000000000001</c:v>
                </c:pt>
                <c:pt idx="26">
                  <c:v>1.4000000000000001</c:v>
                </c:pt>
                <c:pt idx="27">
                  <c:v>1.5</c:v>
                </c:pt>
                <c:pt idx="28">
                  <c:v>1.5</c:v>
                </c:pt>
                <c:pt idx="29">
                  <c:v>1.6</c:v>
                </c:pt>
                <c:pt idx="30">
                  <c:v>1.6</c:v>
                </c:pt>
                <c:pt idx="31">
                  <c:v>1.7</c:v>
                </c:pt>
                <c:pt idx="32">
                  <c:v>1.7</c:v>
                </c:pt>
                <c:pt idx="33">
                  <c:v>1.8</c:v>
                </c:pt>
                <c:pt idx="34">
                  <c:v>1.8</c:v>
                </c:pt>
                <c:pt idx="35">
                  <c:v>1.9000000000000001</c:v>
                </c:pt>
                <c:pt idx="36">
                  <c:v>1.9000000000000001</c:v>
                </c:pt>
                <c:pt idx="37">
                  <c:v>2</c:v>
                </c:pt>
                <c:pt idx="38">
                  <c:v>2</c:v>
                </c:pt>
                <c:pt idx="39">
                  <c:v>2.0999999999999996</c:v>
                </c:pt>
                <c:pt idx="40">
                  <c:v>2.0999999999999996</c:v>
                </c:pt>
                <c:pt idx="41">
                  <c:v>2.1999999999999997</c:v>
                </c:pt>
                <c:pt idx="42">
                  <c:v>2.1999999999999997</c:v>
                </c:pt>
                <c:pt idx="43">
                  <c:v>2.2999999999999998</c:v>
                </c:pt>
                <c:pt idx="44">
                  <c:v>2.2999999999999998</c:v>
                </c:pt>
                <c:pt idx="45">
                  <c:v>2.4</c:v>
                </c:pt>
                <c:pt idx="46">
                  <c:v>2.4</c:v>
                </c:pt>
                <c:pt idx="47">
                  <c:v>2.5</c:v>
                </c:pt>
                <c:pt idx="48">
                  <c:v>2.5</c:v>
                </c:pt>
                <c:pt idx="49">
                  <c:v>2.5999999999999996</c:v>
                </c:pt>
                <c:pt idx="50">
                  <c:v>2.5999999999999996</c:v>
                </c:pt>
                <c:pt idx="51">
                  <c:v>2.6999999999999997</c:v>
                </c:pt>
                <c:pt idx="52">
                  <c:v>2.6999999999999997</c:v>
                </c:pt>
                <c:pt idx="53">
                  <c:v>2.8</c:v>
                </c:pt>
                <c:pt idx="54">
                  <c:v>2.8</c:v>
                </c:pt>
                <c:pt idx="55">
                  <c:v>2.9</c:v>
                </c:pt>
                <c:pt idx="56">
                  <c:v>2.9</c:v>
                </c:pt>
                <c:pt idx="57">
                  <c:v>3</c:v>
                </c:pt>
                <c:pt idx="58">
                  <c:v>3</c:v>
                </c:pt>
                <c:pt idx="59">
                  <c:v>3.0999999999999996</c:v>
                </c:pt>
                <c:pt idx="60">
                  <c:v>3.0999999999999996</c:v>
                </c:pt>
                <c:pt idx="61">
                  <c:v>3.1999999999999997</c:v>
                </c:pt>
                <c:pt idx="62">
                  <c:v>3.1999999999999997</c:v>
                </c:pt>
                <c:pt idx="63">
                  <c:v>3.3</c:v>
                </c:pt>
                <c:pt idx="64">
                  <c:v>3.3</c:v>
                </c:pt>
                <c:pt idx="65">
                  <c:v>3.4</c:v>
                </c:pt>
                <c:pt idx="66">
                  <c:v>3.4</c:v>
                </c:pt>
                <c:pt idx="67">
                  <c:v>3.5</c:v>
                </c:pt>
                <c:pt idx="68">
                  <c:v>3.5</c:v>
                </c:pt>
                <c:pt idx="69">
                  <c:v>3.5999999999999996</c:v>
                </c:pt>
                <c:pt idx="70">
                  <c:v>3.5999999999999996</c:v>
                </c:pt>
                <c:pt idx="71">
                  <c:v>3.6999999999999997</c:v>
                </c:pt>
                <c:pt idx="72">
                  <c:v>3.6999999999999997</c:v>
                </c:pt>
                <c:pt idx="73">
                  <c:v>3.8</c:v>
                </c:pt>
                <c:pt idx="74">
                  <c:v>3.8</c:v>
                </c:pt>
                <c:pt idx="75">
                  <c:v>3.9</c:v>
                </c:pt>
                <c:pt idx="76">
                  <c:v>3.9</c:v>
                </c:pt>
                <c:pt idx="77">
                  <c:v>4</c:v>
                </c:pt>
                <c:pt idx="78">
                  <c:v>4</c:v>
                </c:pt>
                <c:pt idx="79">
                  <c:v>4.0999999999999996</c:v>
                </c:pt>
                <c:pt idx="80">
                  <c:v>4.0999999999999996</c:v>
                </c:pt>
                <c:pt idx="81">
                  <c:v>4.2</c:v>
                </c:pt>
                <c:pt idx="82">
                  <c:v>4.2</c:v>
                </c:pt>
                <c:pt idx="83">
                  <c:v>4.3</c:v>
                </c:pt>
                <c:pt idx="84">
                  <c:v>4.3</c:v>
                </c:pt>
                <c:pt idx="85">
                  <c:v>4.3999999999999995</c:v>
                </c:pt>
                <c:pt idx="86">
                  <c:v>4.3999999999999995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4.7</c:v>
                </c:pt>
                <c:pt idx="92">
                  <c:v>4.7</c:v>
                </c:pt>
                <c:pt idx="93">
                  <c:v>4.8</c:v>
                </c:pt>
                <c:pt idx="94">
                  <c:v>4.8</c:v>
                </c:pt>
                <c:pt idx="95">
                  <c:v>4.8999999999999995</c:v>
                </c:pt>
                <c:pt idx="96">
                  <c:v>4.8999999999999995</c:v>
                </c:pt>
                <c:pt idx="97">
                  <c:v>5</c:v>
                </c:pt>
                <c:pt idx="98">
                  <c:v>5</c:v>
                </c:pt>
                <c:pt idx="99">
                  <c:v>5.0999999999999996</c:v>
                </c:pt>
                <c:pt idx="100">
                  <c:v>5.0999999999999996</c:v>
                </c:pt>
                <c:pt idx="101">
                  <c:v>5.2</c:v>
                </c:pt>
                <c:pt idx="102">
                  <c:v>5.2</c:v>
                </c:pt>
                <c:pt idx="103">
                  <c:v>5.3</c:v>
                </c:pt>
                <c:pt idx="104">
                  <c:v>5.3</c:v>
                </c:pt>
                <c:pt idx="105">
                  <c:v>5.3999999999999995</c:v>
                </c:pt>
                <c:pt idx="106">
                  <c:v>5.3999999999999995</c:v>
                </c:pt>
                <c:pt idx="107">
                  <c:v>5.5</c:v>
                </c:pt>
                <c:pt idx="108">
                  <c:v>5.5</c:v>
                </c:pt>
                <c:pt idx="109">
                  <c:v>5.6</c:v>
                </c:pt>
                <c:pt idx="110">
                  <c:v>5.6</c:v>
                </c:pt>
                <c:pt idx="111">
                  <c:v>5.7</c:v>
                </c:pt>
                <c:pt idx="112">
                  <c:v>5.7</c:v>
                </c:pt>
                <c:pt idx="113">
                  <c:v>5.8</c:v>
                </c:pt>
                <c:pt idx="114">
                  <c:v>5.8</c:v>
                </c:pt>
                <c:pt idx="115">
                  <c:v>5.8999999999999995</c:v>
                </c:pt>
                <c:pt idx="116">
                  <c:v>5.8999999999999995</c:v>
                </c:pt>
                <c:pt idx="117">
                  <c:v>6</c:v>
                </c:pt>
                <c:pt idx="118">
                  <c:v>6</c:v>
                </c:pt>
                <c:pt idx="119">
                  <c:v>6.1</c:v>
                </c:pt>
                <c:pt idx="120">
                  <c:v>6.1</c:v>
                </c:pt>
                <c:pt idx="121">
                  <c:v>6.2</c:v>
                </c:pt>
                <c:pt idx="122">
                  <c:v>6.2</c:v>
                </c:pt>
                <c:pt idx="123">
                  <c:v>6.3</c:v>
                </c:pt>
                <c:pt idx="124">
                  <c:v>6.3</c:v>
                </c:pt>
                <c:pt idx="125">
                  <c:v>6.3999999999999995</c:v>
                </c:pt>
                <c:pt idx="126">
                  <c:v>6.3999999999999995</c:v>
                </c:pt>
                <c:pt idx="127">
                  <c:v>6.5</c:v>
                </c:pt>
                <c:pt idx="128">
                  <c:v>6.5</c:v>
                </c:pt>
                <c:pt idx="129">
                  <c:v>6.6</c:v>
                </c:pt>
                <c:pt idx="130">
                  <c:v>6.6</c:v>
                </c:pt>
                <c:pt idx="131">
                  <c:v>6.7</c:v>
                </c:pt>
                <c:pt idx="132">
                  <c:v>6.7</c:v>
                </c:pt>
                <c:pt idx="133">
                  <c:v>6.8</c:v>
                </c:pt>
                <c:pt idx="134">
                  <c:v>6.8</c:v>
                </c:pt>
                <c:pt idx="135">
                  <c:v>6.8999999999999995</c:v>
                </c:pt>
                <c:pt idx="136">
                  <c:v>6.8999999999999995</c:v>
                </c:pt>
                <c:pt idx="137">
                  <c:v>7</c:v>
                </c:pt>
                <c:pt idx="138">
                  <c:v>7</c:v>
                </c:pt>
                <c:pt idx="139">
                  <c:v>7.1</c:v>
                </c:pt>
                <c:pt idx="140">
                  <c:v>7.1</c:v>
                </c:pt>
                <c:pt idx="141">
                  <c:v>7.2</c:v>
                </c:pt>
                <c:pt idx="142">
                  <c:v>7.2</c:v>
                </c:pt>
                <c:pt idx="143">
                  <c:v>7.3</c:v>
                </c:pt>
                <c:pt idx="144">
                  <c:v>7.3</c:v>
                </c:pt>
                <c:pt idx="145">
                  <c:v>7.3999999999999995</c:v>
                </c:pt>
                <c:pt idx="146">
                  <c:v>7.3999999999999995</c:v>
                </c:pt>
                <c:pt idx="147">
                  <c:v>7.5</c:v>
                </c:pt>
                <c:pt idx="148">
                  <c:v>7.5</c:v>
                </c:pt>
                <c:pt idx="149">
                  <c:v>7.6</c:v>
                </c:pt>
                <c:pt idx="150">
                  <c:v>7.6</c:v>
                </c:pt>
                <c:pt idx="151">
                  <c:v>7.7</c:v>
                </c:pt>
                <c:pt idx="152">
                  <c:v>7.7</c:v>
                </c:pt>
                <c:pt idx="153">
                  <c:v>7.8</c:v>
                </c:pt>
                <c:pt idx="154">
                  <c:v>7.8</c:v>
                </c:pt>
                <c:pt idx="155">
                  <c:v>7.8999999999999995</c:v>
                </c:pt>
                <c:pt idx="156">
                  <c:v>7.8999999999999995</c:v>
                </c:pt>
                <c:pt idx="157">
                  <c:v>8</c:v>
                </c:pt>
                <c:pt idx="158">
                  <c:v>8</c:v>
                </c:pt>
                <c:pt idx="159">
                  <c:v>8.1000000000000014</c:v>
                </c:pt>
                <c:pt idx="160">
                  <c:v>8.1000000000000014</c:v>
                </c:pt>
                <c:pt idx="161">
                  <c:v>8.2000000000000011</c:v>
                </c:pt>
                <c:pt idx="162">
                  <c:v>8.2000000000000011</c:v>
                </c:pt>
                <c:pt idx="163">
                  <c:v>8.3000000000000007</c:v>
                </c:pt>
                <c:pt idx="164">
                  <c:v>8.3000000000000007</c:v>
                </c:pt>
                <c:pt idx="165">
                  <c:v>8.4</c:v>
                </c:pt>
                <c:pt idx="166">
                  <c:v>8.4</c:v>
                </c:pt>
                <c:pt idx="167">
                  <c:v>8.5</c:v>
                </c:pt>
                <c:pt idx="168">
                  <c:v>8.5</c:v>
                </c:pt>
                <c:pt idx="169">
                  <c:v>8.6000000000000014</c:v>
                </c:pt>
                <c:pt idx="170">
                  <c:v>8.6000000000000014</c:v>
                </c:pt>
                <c:pt idx="171">
                  <c:v>8.7000000000000011</c:v>
                </c:pt>
                <c:pt idx="172">
                  <c:v>8.7000000000000011</c:v>
                </c:pt>
                <c:pt idx="173">
                  <c:v>8.8000000000000007</c:v>
                </c:pt>
                <c:pt idx="174">
                  <c:v>8.8000000000000007</c:v>
                </c:pt>
                <c:pt idx="175">
                  <c:v>8.9</c:v>
                </c:pt>
                <c:pt idx="176">
                  <c:v>8.9</c:v>
                </c:pt>
                <c:pt idx="177">
                  <c:v>9</c:v>
                </c:pt>
                <c:pt idx="178">
                  <c:v>9</c:v>
                </c:pt>
                <c:pt idx="179">
                  <c:v>9.1000000000000014</c:v>
                </c:pt>
                <c:pt idx="180">
                  <c:v>9.1000000000000014</c:v>
                </c:pt>
                <c:pt idx="181">
                  <c:v>9.2000000000000011</c:v>
                </c:pt>
                <c:pt idx="182">
                  <c:v>9.2000000000000011</c:v>
                </c:pt>
                <c:pt idx="183">
                  <c:v>9.3000000000000007</c:v>
                </c:pt>
                <c:pt idx="184">
                  <c:v>9.3000000000000007</c:v>
                </c:pt>
                <c:pt idx="185">
                  <c:v>9.4</c:v>
                </c:pt>
                <c:pt idx="186">
                  <c:v>9.4</c:v>
                </c:pt>
                <c:pt idx="187">
                  <c:v>9.5</c:v>
                </c:pt>
                <c:pt idx="188">
                  <c:v>9.5</c:v>
                </c:pt>
                <c:pt idx="189">
                  <c:v>9.6000000000000014</c:v>
                </c:pt>
                <c:pt idx="190">
                  <c:v>9.6000000000000014</c:v>
                </c:pt>
                <c:pt idx="191">
                  <c:v>9.7000000000000011</c:v>
                </c:pt>
                <c:pt idx="192">
                  <c:v>9.7000000000000011</c:v>
                </c:pt>
                <c:pt idx="193">
                  <c:v>9.8000000000000007</c:v>
                </c:pt>
                <c:pt idx="194">
                  <c:v>9.8000000000000007</c:v>
                </c:pt>
                <c:pt idx="195">
                  <c:v>9.9</c:v>
                </c:pt>
                <c:pt idx="196">
                  <c:v>9.9</c:v>
                </c:pt>
                <c:pt idx="197">
                  <c:v>10</c:v>
                </c:pt>
                <c:pt idx="198">
                  <c:v>10</c:v>
                </c:pt>
                <c:pt idx="199">
                  <c:v>10.100000000000001</c:v>
                </c:pt>
                <c:pt idx="200">
                  <c:v>10.100000000000001</c:v>
                </c:pt>
                <c:pt idx="201">
                  <c:v>10.200000000000001</c:v>
                </c:pt>
                <c:pt idx="202">
                  <c:v>10.200000000000001</c:v>
                </c:pt>
                <c:pt idx="203">
                  <c:v>10.3</c:v>
                </c:pt>
                <c:pt idx="204">
                  <c:v>10.3</c:v>
                </c:pt>
                <c:pt idx="205">
                  <c:v>10.4</c:v>
                </c:pt>
                <c:pt idx="206">
                  <c:v>10.4</c:v>
                </c:pt>
                <c:pt idx="207">
                  <c:v>10.5</c:v>
                </c:pt>
                <c:pt idx="208">
                  <c:v>10.5</c:v>
                </c:pt>
                <c:pt idx="209">
                  <c:v>10.600000000000001</c:v>
                </c:pt>
                <c:pt idx="210">
                  <c:v>10.600000000000001</c:v>
                </c:pt>
                <c:pt idx="211">
                  <c:v>10.700000000000001</c:v>
                </c:pt>
                <c:pt idx="212">
                  <c:v>10.700000000000001</c:v>
                </c:pt>
                <c:pt idx="213">
                  <c:v>10.8</c:v>
                </c:pt>
                <c:pt idx="214">
                  <c:v>10.8</c:v>
                </c:pt>
                <c:pt idx="215">
                  <c:v>10.9</c:v>
                </c:pt>
                <c:pt idx="216">
                  <c:v>10.9</c:v>
                </c:pt>
                <c:pt idx="217">
                  <c:v>11</c:v>
                </c:pt>
                <c:pt idx="218">
                  <c:v>11</c:v>
                </c:pt>
                <c:pt idx="219">
                  <c:v>11.100000000000001</c:v>
                </c:pt>
                <c:pt idx="220">
                  <c:v>11.100000000000001</c:v>
                </c:pt>
                <c:pt idx="221">
                  <c:v>11.200000000000001</c:v>
                </c:pt>
                <c:pt idx="222">
                  <c:v>11.200000000000001</c:v>
                </c:pt>
                <c:pt idx="223">
                  <c:v>11.3</c:v>
                </c:pt>
                <c:pt idx="224">
                  <c:v>11.3</c:v>
                </c:pt>
                <c:pt idx="225">
                  <c:v>11.4</c:v>
                </c:pt>
                <c:pt idx="226">
                  <c:v>11.4</c:v>
                </c:pt>
                <c:pt idx="227">
                  <c:v>11.5</c:v>
                </c:pt>
                <c:pt idx="228">
                  <c:v>11.5</c:v>
                </c:pt>
                <c:pt idx="229">
                  <c:v>11.600000000000001</c:v>
                </c:pt>
                <c:pt idx="230">
                  <c:v>11.600000000000001</c:v>
                </c:pt>
                <c:pt idx="231">
                  <c:v>11.700000000000001</c:v>
                </c:pt>
                <c:pt idx="232">
                  <c:v>11.700000000000001</c:v>
                </c:pt>
                <c:pt idx="233">
                  <c:v>11.8</c:v>
                </c:pt>
                <c:pt idx="234">
                  <c:v>11.8</c:v>
                </c:pt>
                <c:pt idx="235">
                  <c:v>11.9</c:v>
                </c:pt>
                <c:pt idx="236">
                  <c:v>11.9</c:v>
                </c:pt>
                <c:pt idx="237">
                  <c:v>12</c:v>
                </c:pt>
                <c:pt idx="238">
                  <c:v>12</c:v>
                </c:pt>
                <c:pt idx="239">
                  <c:v>12.100000000000001</c:v>
                </c:pt>
                <c:pt idx="240">
                  <c:v>12.100000000000001</c:v>
                </c:pt>
                <c:pt idx="241">
                  <c:v>12.200000000000001</c:v>
                </c:pt>
                <c:pt idx="242">
                  <c:v>12.200000000000001</c:v>
                </c:pt>
                <c:pt idx="243">
                  <c:v>12.3</c:v>
                </c:pt>
                <c:pt idx="244">
                  <c:v>12.3</c:v>
                </c:pt>
                <c:pt idx="245">
                  <c:v>12.4</c:v>
                </c:pt>
                <c:pt idx="246">
                  <c:v>12.4</c:v>
                </c:pt>
                <c:pt idx="247">
                  <c:v>12.5</c:v>
                </c:pt>
                <c:pt idx="248">
                  <c:v>12.5</c:v>
                </c:pt>
                <c:pt idx="249">
                  <c:v>12.600000000000001</c:v>
                </c:pt>
                <c:pt idx="250">
                  <c:v>12.600000000000001</c:v>
                </c:pt>
                <c:pt idx="251">
                  <c:v>12.700000000000001</c:v>
                </c:pt>
                <c:pt idx="252">
                  <c:v>12.700000000000001</c:v>
                </c:pt>
                <c:pt idx="253">
                  <c:v>12.8</c:v>
                </c:pt>
                <c:pt idx="254">
                  <c:v>12.8</c:v>
                </c:pt>
                <c:pt idx="255">
                  <c:v>12.9</c:v>
                </c:pt>
                <c:pt idx="256">
                  <c:v>12.9</c:v>
                </c:pt>
                <c:pt idx="257">
                  <c:v>13</c:v>
                </c:pt>
                <c:pt idx="258">
                  <c:v>13</c:v>
                </c:pt>
                <c:pt idx="259">
                  <c:v>13.100000000000001</c:v>
                </c:pt>
                <c:pt idx="260">
                  <c:v>13.100000000000001</c:v>
                </c:pt>
                <c:pt idx="261">
                  <c:v>13.200000000000001</c:v>
                </c:pt>
                <c:pt idx="262">
                  <c:v>13.200000000000001</c:v>
                </c:pt>
                <c:pt idx="263">
                  <c:v>13.3</c:v>
                </c:pt>
                <c:pt idx="264">
                  <c:v>13.3</c:v>
                </c:pt>
                <c:pt idx="265">
                  <c:v>13.4</c:v>
                </c:pt>
                <c:pt idx="266">
                  <c:v>13.4</c:v>
                </c:pt>
                <c:pt idx="267">
                  <c:v>13.5</c:v>
                </c:pt>
                <c:pt idx="268">
                  <c:v>13.5</c:v>
                </c:pt>
                <c:pt idx="269">
                  <c:v>13.600000000000001</c:v>
                </c:pt>
                <c:pt idx="270">
                  <c:v>13.600000000000001</c:v>
                </c:pt>
                <c:pt idx="271">
                  <c:v>13.700000000000001</c:v>
                </c:pt>
                <c:pt idx="272">
                  <c:v>13.700000000000001</c:v>
                </c:pt>
                <c:pt idx="273">
                  <c:v>13.8</c:v>
                </c:pt>
                <c:pt idx="274">
                  <c:v>13.8</c:v>
                </c:pt>
                <c:pt idx="275">
                  <c:v>13.9</c:v>
                </c:pt>
                <c:pt idx="276">
                  <c:v>13.9</c:v>
                </c:pt>
                <c:pt idx="277">
                  <c:v>14</c:v>
                </c:pt>
                <c:pt idx="278">
                  <c:v>14</c:v>
                </c:pt>
                <c:pt idx="279">
                  <c:v>14.100000000000001</c:v>
                </c:pt>
                <c:pt idx="280">
                  <c:v>14.100000000000001</c:v>
                </c:pt>
                <c:pt idx="281">
                  <c:v>14.200000000000001</c:v>
                </c:pt>
                <c:pt idx="282">
                  <c:v>14.200000000000001</c:v>
                </c:pt>
                <c:pt idx="283">
                  <c:v>14.3</c:v>
                </c:pt>
                <c:pt idx="284">
                  <c:v>14.3</c:v>
                </c:pt>
                <c:pt idx="285">
                  <c:v>14.4</c:v>
                </c:pt>
                <c:pt idx="286">
                  <c:v>14.4</c:v>
                </c:pt>
                <c:pt idx="287">
                  <c:v>14.5</c:v>
                </c:pt>
                <c:pt idx="288">
                  <c:v>14.5</c:v>
                </c:pt>
                <c:pt idx="289">
                  <c:v>14.600000000000001</c:v>
                </c:pt>
                <c:pt idx="290">
                  <c:v>14.600000000000001</c:v>
                </c:pt>
                <c:pt idx="291">
                  <c:v>14.700000000000001</c:v>
                </c:pt>
                <c:pt idx="292">
                  <c:v>14.700000000000001</c:v>
                </c:pt>
                <c:pt idx="293">
                  <c:v>14.8</c:v>
                </c:pt>
                <c:pt idx="294">
                  <c:v>14.8</c:v>
                </c:pt>
                <c:pt idx="295">
                  <c:v>14.9</c:v>
                </c:pt>
                <c:pt idx="296">
                  <c:v>14.9</c:v>
                </c:pt>
                <c:pt idx="297">
                  <c:v>15</c:v>
                </c:pt>
                <c:pt idx="298">
                  <c:v>15</c:v>
                </c:pt>
                <c:pt idx="299">
                  <c:v>15.100000000000001</c:v>
                </c:pt>
                <c:pt idx="300">
                  <c:v>15.100000000000001</c:v>
                </c:pt>
                <c:pt idx="301">
                  <c:v>15.200000000000001</c:v>
                </c:pt>
                <c:pt idx="302">
                  <c:v>15.200000000000001</c:v>
                </c:pt>
                <c:pt idx="303">
                  <c:v>15.3</c:v>
                </c:pt>
                <c:pt idx="304">
                  <c:v>15.3</c:v>
                </c:pt>
                <c:pt idx="305">
                  <c:v>15.4</c:v>
                </c:pt>
                <c:pt idx="306">
                  <c:v>15.4</c:v>
                </c:pt>
                <c:pt idx="307">
                  <c:v>15.5</c:v>
                </c:pt>
                <c:pt idx="308">
                  <c:v>15.5</c:v>
                </c:pt>
                <c:pt idx="309">
                  <c:v>15.600000000000001</c:v>
                </c:pt>
                <c:pt idx="310">
                  <c:v>15.600000000000001</c:v>
                </c:pt>
                <c:pt idx="311">
                  <c:v>15.700000000000001</c:v>
                </c:pt>
                <c:pt idx="312">
                  <c:v>15.700000000000001</c:v>
                </c:pt>
                <c:pt idx="313">
                  <c:v>15.8</c:v>
                </c:pt>
                <c:pt idx="314">
                  <c:v>15.8</c:v>
                </c:pt>
                <c:pt idx="315">
                  <c:v>15.9</c:v>
                </c:pt>
                <c:pt idx="316">
                  <c:v>15.9</c:v>
                </c:pt>
                <c:pt idx="317">
                  <c:v>16</c:v>
                </c:pt>
                <c:pt idx="318">
                  <c:v>16</c:v>
                </c:pt>
                <c:pt idx="319">
                  <c:v>16.100000000000001</c:v>
                </c:pt>
                <c:pt idx="320">
                  <c:v>16.100000000000001</c:v>
                </c:pt>
                <c:pt idx="321">
                  <c:v>16.2</c:v>
                </c:pt>
                <c:pt idx="322">
                  <c:v>16.2</c:v>
                </c:pt>
                <c:pt idx="323">
                  <c:v>16.3</c:v>
                </c:pt>
                <c:pt idx="324">
                  <c:v>16.3</c:v>
                </c:pt>
                <c:pt idx="325">
                  <c:v>16.400000000000002</c:v>
                </c:pt>
                <c:pt idx="326">
                  <c:v>16.400000000000002</c:v>
                </c:pt>
                <c:pt idx="327">
                  <c:v>16.5</c:v>
                </c:pt>
                <c:pt idx="328">
                  <c:v>16.5</c:v>
                </c:pt>
                <c:pt idx="329">
                  <c:v>16.600000000000001</c:v>
                </c:pt>
                <c:pt idx="330">
                  <c:v>16.600000000000001</c:v>
                </c:pt>
                <c:pt idx="331">
                  <c:v>16.7</c:v>
                </c:pt>
                <c:pt idx="332">
                  <c:v>16.7</c:v>
                </c:pt>
                <c:pt idx="333">
                  <c:v>16.8</c:v>
                </c:pt>
                <c:pt idx="334">
                  <c:v>16.8</c:v>
                </c:pt>
                <c:pt idx="335">
                  <c:v>16.900000000000002</c:v>
                </c:pt>
                <c:pt idx="336">
                  <c:v>16.900000000000002</c:v>
                </c:pt>
                <c:pt idx="337">
                  <c:v>17</c:v>
                </c:pt>
                <c:pt idx="338">
                  <c:v>17</c:v>
                </c:pt>
                <c:pt idx="339">
                  <c:v>17.100000000000001</c:v>
                </c:pt>
                <c:pt idx="340">
                  <c:v>17.100000000000001</c:v>
                </c:pt>
                <c:pt idx="341">
                  <c:v>17.2</c:v>
                </c:pt>
                <c:pt idx="342">
                  <c:v>17.2</c:v>
                </c:pt>
                <c:pt idx="343">
                  <c:v>17.3</c:v>
                </c:pt>
                <c:pt idx="344">
                  <c:v>17.3</c:v>
                </c:pt>
                <c:pt idx="345">
                  <c:v>17.400000000000002</c:v>
                </c:pt>
                <c:pt idx="346">
                  <c:v>17.400000000000002</c:v>
                </c:pt>
                <c:pt idx="347">
                  <c:v>17.5</c:v>
                </c:pt>
                <c:pt idx="348">
                  <c:v>17.5</c:v>
                </c:pt>
                <c:pt idx="349">
                  <c:v>17.600000000000001</c:v>
                </c:pt>
                <c:pt idx="350">
                  <c:v>17.600000000000001</c:v>
                </c:pt>
                <c:pt idx="351">
                  <c:v>17.7</c:v>
                </c:pt>
                <c:pt idx="352">
                  <c:v>17.7</c:v>
                </c:pt>
                <c:pt idx="353">
                  <c:v>17.8</c:v>
                </c:pt>
                <c:pt idx="354">
                  <c:v>17.8</c:v>
                </c:pt>
                <c:pt idx="355">
                  <c:v>17.900000000000002</c:v>
                </c:pt>
                <c:pt idx="356">
                  <c:v>17.900000000000002</c:v>
                </c:pt>
                <c:pt idx="357">
                  <c:v>18</c:v>
                </c:pt>
                <c:pt idx="358">
                  <c:v>18</c:v>
                </c:pt>
                <c:pt idx="359">
                  <c:v>18.100000000000001</c:v>
                </c:pt>
                <c:pt idx="360">
                  <c:v>18.100000000000001</c:v>
                </c:pt>
                <c:pt idx="361">
                  <c:v>18.2</c:v>
                </c:pt>
                <c:pt idx="362">
                  <c:v>18.2</c:v>
                </c:pt>
                <c:pt idx="363">
                  <c:v>18.3</c:v>
                </c:pt>
                <c:pt idx="364">
                  <c:v>18.3</c:v>
                </c:pt>
                <c:pt idx="365">
                  <c:v>18.400000000000002</c:v>
                </c:pt>
                <c:pt idx="366">
                  <c:v>18.400000000000002</c:v>
                </c:pt>
                <c:pt idx="367">
                  <c:v>18.5</c:v>
                </c:pt>
                <c:pt idx="368">
                  <c:v>18.5</c:v>
                </c:pt>
                <c:pt idx="369">
                  <c:v>18.600000000000001</c:v>
                </c:pt>
                <c:pt idx="370">
                  <c:v>18.600000000000001</c:v>
                </c:pt>
                <c:pt idx="371">
                  <c:v>18.7</c:v>
                </c:pt>
                <c:pt idx="372">
                  <c:v>18.7</c:v>
                </c:pt>
                <c:pt idx="373">
                  <c:v>18.8</c:v>
                </c:pt>
                <c:pt idx="374">
                  <c:v>18.8</c:v>
                </c:pt>
                <c:pt idx="375">
                  <c:v>18.900000000000002</c:v>
                </c:pt>
                <c:pt idx="376">
                  <c:v>18.900000000000002</c:v>
                </c:pt>
                <c:pt idx="377">
                  <c:v>19</c:v>
                </c:pt>
                <c:pt idx="378">
                  <c:v>19</c:v>
                </c:pt>
                <c:pt idx="379">
                  <c:v>19.100000000000001</c:v>
                </c:pt>
                <c:pt idx="380">
                  <c:v>19.100000000000001</c:v>
                </c:pt>
                <c:pt idx="381">
                  <c:v>19.2</c:v>
                </c:pt>
                <c:pt idx="382">
                  <c:v>19.2</c:v>
                </c:pt>
                <c:pt idx="383">
                  <c:v>19.3</c:v>
                </c:pt>
                <c:pt idx="384">
                  <c:v>19.3</c:v>
                </c:pt>
                <c:pt idx="385">
                  <c:v>19.400000000000002</c:v>
                </c:pt>
                <c:pt idx="386">
                  <c:v>19.400000000000002</c:v>
                </c:pt>
                <c:pt idx="387">
                  <c:v>19.5</c:v>
                </c:pt>
                <c:pt idx="388">
                  <c:v>19.5</c:v>
                </c:pt>
                <c:pt idx="389">
                  <c:v>19.600000000000001</c:v>
                </c:pt>
                <c:pt idx="390">
                  <c:v>19.600000000000001</c:v>
                </c:pt>
                <c:pt idx="391">
                  <c:v>19.7</c:v>
                </c:pt>
                <c:pt idx="392">
                  <c:v>19.7</c:v>
                </c:pt>
                <c:pt idx="393">
                  <c:v>19.8</c:v>
                </c:pt>
              </c:numCache>
            </c:numRef>
          </c:xVal>
          <c:yVal>
            <c:numRef>
              <c:f>Měřené_spektrum!$T$3:$T$396</c:f>
              <c:numCache>
                <c:formatCode>0.00E+00</c:formatCode>
                <c:ptCount val="394"/>
                <c:pt idx="0">
                  <c:v>1.6445303922118048E-7</c:v>
                </c:pt>
                <c:pt idx="1">
                  <c:v>1.6445303922118048E-7</c:v>
                </c:pt>
                <c:pt idx="2">
                  <c:v>1.4822539978221286E-7</c:v>
                </c:pt>
                <c:pt idx="3">
                  <c:v>1.4822539978221286E-7</c:v>
                </c:pt>
                <c:pt idx="4">
                  <c:v>1.813136487262933E-7</c:v>
                </c:pt>
                <c:pt idx="5">
                  <c:v>1.813136487262933E-7</c:v>
                </c:pt>
                <c:pt idx="6">
                  <c:v>3.1118870587815362E-8</c:v>
                </c:pt>
                <c:pt idx="7">
                  <c:v>3.1118870587815362E-8</c:v>
                </c:pt>
                <c:pt idx="8">
                  <c:v>3.1090895082534348E-8</c:v>
                </c:pt>
                <c:pt idx="9">
                  <c:v>3.1090895082534348E-8</c:v>
                </c:pt>
                <c:pt idx="10">
                  <c:v>5.6834346370548693E-8</c:v>
                </c:pt>
                <c:pt idx="11">
                  <c:v>5.6834346370548693E-8</c:v>
                </c:pt>
                <c:pt idx="12">
                  <c:v>4.5015579357125124E-8</c:v>
                </c:pt>
                <c:pt idx="13">
                  <c:v>4.5015579357125124E-8</c:v>
                </c:pt>
                <c:pt idx="14">
                  <c:v>2.6855284169996306E-8</c:v>
                </c:pt>
                <c:pt idx="15">
                  <c:v>2.6855284169996306E-8</c:v>
                </c:pt>
                <c:pt idx="16">
                  <c:v>2.1090868508721961E-8</c:v>
                </c:pt>
                <c:pt idx="17">
                  <c:v>2.1090868508721961E-8</c:v>
                </c:pt>
                <c:pt idx="18">
                  <c:v>2.0222457388089672E-8</c:v>
                </c:pt>
                <c:pt idx="19">
                  <c:v>2.0222457388089672E-8</c:v>
                </c:pt>
                <c:pt idx="20">
                  <c:v>1.8891044760259647E-8</c:v>
                </c:pt>
                <c:pt idx="21">
                  <c:v>1.8891044760259647E-8</c:v>
                </c:pt>
                <c:pt idx="22">
                  <c:v>1.7612430798181775E-8</c:v>
                </c:pt>
                <c:pt idx="23">
                  <c:v>1.7612430798181775E-8</c:v>
                </c:pt>
                <c:pt idx="24">
                  <c:v>1.6586291802575524E-8</c:v>
                </c:pt>
                <c:pt idx="25">
                  <c:v>1.6586291802575524E-8</c:v>
                </c:pt>
                <c:pt idx="26">
                  <c:v>1.5090012396047875E-8</c:v>
                </c:pt>
                <c:pt idx="27">
                  <c:v>1.5090012396047875E-8</c:v>
                </c:pt>
                <c:pt idx="28">
                  <c:v>1.634704267518612E-8</c:v>
                </c:pt>
                <c:pt idx="29">
                  <c:v>1.634704267518612E-8</c:v>
                </c:pt>
                <c:pt idx="30">
                  <c:v>2.1407888911064154E-8</c:v>
                </c:pt>
                <c:pt idx="31">
                  <c:v>2.1407888911064154E-8</c:v>
                </c:pt>
                <c:pt idx="32">
                  <c:v>2.2743841797818295E-8</c:v>
                </c:pt>
                <c:pt idx="33">
                  <c:v>2.2743841797818295E-8</c:v>
                </c:pt>
                <c:pt idx="34">
                  <c:v>1.7886878580503284E-8</c:v>
                </c:pt>
                <c:pt idx="35">
                  <c:v>1.7886878580503284E-8</c:v>
                </c:pt>
                <c:pt idx="36">
                  <c:v>1.605640748821141E-8</c:v>
                </c:pt>
                <c:pt idx="37">
                  <c:v>1.605640748821141E-8</c:v>
                </c:pt>
                <c:pt idx="38">
                  <c:v>2.0988116095120254E-8</c:v>
                </c:pt>
                <c:pt idx="39">
                  <c:v>2.0988116095120254E-8</c:v>
                </c:pt>
                <c:pt idx="40">
                  <c:v>3.1787951033314826E-8</c:v>
                </c:pt>
                <c:pt idx="41">
                  <c:v>3.1787951033314826E-8</c:v>
                </c:pt>
                <c:pt idx="42">
                  <c:v>3.066221881068138E-8</c:v>
                </c:pt>
                <c:pt idx="43">
                  <c:v>3.066221881068138E-8</c:v>
                </c:pt>
                <c:pt idx="44">
                  <c:v>1.6529460184384213E-8</c:v>
                </c:pt>
                <c:pt idx="45">
                  <c:v>1.6529460184384213E-8</c:v>
                </c:pt>
                <c:pt idx="46">
                  <c:v>9.0551909219714874E-9</c:v>
                </c:pt>
                <c:pt idx="47">
                  <c:v>9.0551909219714874E-9</c:v>
                </c:pt>
                <c:pt idx="48">
                  <c:v>6.7127567406713893E-9</c:v>
                </c:pt>
                <c:pt idx="49">
                  <c:v>6.7127567406713893E-9</c:v>
                </c:pt>
                <c:pt idx="50">
                  <c:v>6.2243915740822385E-9</c:v>
                </c:pt>
                <c:pt idx="51">
                  <c:v>6.2243915740822385E-9</c:v>
                </c:pt>
                <c:pt idx="52">
                  <c:v>6.4297625836861594E-9</c:v>
                </c:pt>
                <c:pt idx="53">
                  <c:v>6.4297625836861594E-9</c:v>
                </c:pt>
                <c:pt idx="54">
                  <c:v>6.6900708805876072E-9</c:v>
                </c:pt>
                <c:pt idx="55">
                  <c:v>6.6900708805876072E-9</c:v>
                </c:pt>
                <c:pt idx="56">
                  <c:v>6.5631045505743578E-9</c:v>
                </c:pt>
                <c:pt idx="57">
                  <c:v>6.5631045505743578E-9</c:v>
                </c:pt>
                <c:pt idx="58">
                  <c:v>5.7874378403242258E-9</c:v>
                </c:pt>
                <c:pt idx="59">
                  <c:v>5.7874378403242258E-9</c:v>
                </c:pt>
                <c:pt idx="60">
                  <c:v>5.2146501507949338E-9</c:v>
                </c:pt>
                <c:pt idx="61">
                  <c:v>5.2146501507949338E-9</c:v>
                </c:pt>
                <c:pt idx="62">
                  <c:v>5.320206709855304E-9</c:v>
                </c:pt>
                <c:pt idx="63">
                  <c:v>5.320206709855304E-9</c:v>
                </c:pt>
                <c:pt idx="64">
                  <c:v>5.9857717052386157E-9</c:v>
                </c:pt>
                <c:pt idx="65">
                  <c:v>5.9857717052386157E-9</c:v>
                </c:pt>
                <c:pt idx="66">
                  <c:v>7.0801198750302915E-9</c:v>
                </c:pt>
                <c:pt idx="67">
                  <c:v>7.0801198750302915E-9</c:v>
                </c:pt>
                <c:pt idx="68">
                  <c:v>8.033625784572606E-9</c:v>
                </c:pt>
                <c:pt idx="69">
                  <c:v>8.033625784572606E-9</c:v>
                </c:pt>
                <c:pt idx="70">
                  <c:v>7.7791001843061655E-9</c:v>
                </c:pt>
                <c:pt idx="71">
                  <c:v>7.7791001843061655E-9</c:v>
                </c:pt>
                <c:pt idx="72">
                  <c:v>6.4737730453892533E-9</c:v>
                </c:pt>
                <c:pt idx="73">
                  <c:v>6.4737730453892533E-9</c:v>
                </c:pt>
                <c:pt idx="74">
                  <c:v>5.1857578886399017E-9</c:v>
                </c:pt>
                <c:pt idx="75">
                  <c:v>5.1857578886399017E-9</c:v>
                </c:pt>
                <c:pt idx="76">
                  <c:v>4.3774750643067407E-9</c:v>
                </c:pt>
                <c:pt idx="77">
                  <c:v>4.3774750643067407E-9</c:v>
                </c:pt>
                <c:pt idx="78">
                  <c:v>4.0440680026428924E-9</c:v>
                </c:pt>
                <c:pt idx="79">
                  <c:v>4.0440680026428924E-9</c:v>
                </c:pt>
                <c:pt idx="80">
                  <c:v>4.106857957531617E-9</c:v>
                </c:pt>
                <c:pt idx="81">
                  <c:v>4.106857957531617E-9</c:v>
                </c:pt>
                <c:pt idx="82">
                  <c:v>4.3591612591595815E-9</c:v>
                </c:pt>
                <c:pt idx="83">
                  <c:v>4.3591612591595815E-9</c:v>
                </c:pt>
                <c:pt idx="84">
                  <c:v>4.3832333686755191E-9</c:v>
                </c:pt>
                <c:pt idx="85">
                  <c:v>4.3832333686755191E-9</c:v>
                </c:pt>
                <c:pt idx="86">
                  <c:v>4.0656938680887921E-9</c:v>
                </c:pt>
                <c:pt idx="87">
                  <c:v>4.0656938680887921E-9</c:v>
                </c:pt>
                <c:pt idx="88">
                  <c:v>3.7066134575094291E-9</c:v>
                </c:pt>
                <c:pt idx="89">
                  <c:v>3.7066134575094291E-9</c:v>
                </c:pt>
                <c:pt idx="90">
                  <c:v>3.6090237623748581E-9</c:v>
                </c:pt>
                <c:pt idx="91">
                  <c:v>3.6090237623748581E-9</c:v>
                </c:pt>
                <c:pt idx="92">
                  <c:v>3.800892730261962E-9</c:v>
                </c:pt>
                <c:pt idx="93">
                  <c:v>3.800892730261962E-9</c:v>
                </c:pt>
                <c:pt idx="94">
                  <c:v>4.2265477734816212E-9</c:v>
                </c:pt>
                <c:pt idx="95">
                  <c:v>4.2265477734816212E-9</c:v>
                </c:pt>
                <c:pt idx="96">
                  <c:v>4.6925732884528365E-9</c:v>
                </c:pt>
                <c:pt idx="97">
                  <c:v>4.6925732884528365E-9</c:v>
                </c:pt>
                <c:pt idx="98">
                  <c:v>4.7993733442694362E-9</c:v>
                </c:pt>
                <c:pt idx="99">
                  <c:v>4.7993733442694362E-9</c:v>
                </c:pt>
                <c:pt idx="100">
                  <c:v>4.4333707993446858E-9</c:v>
                </c:pt>
                <c:pt idx="101">
                  <c:v>4.4333707993446858E-9</c:v>
                </c:pt>
                <c:pt idx="102">
                  <c:v>3.9193652028013042E-9</c:v>
                </c:pt>
                <c:pt idx="103">
                  <c:v>3.9193652028013042E-9</c:v>
                </c:pt>
                <c:pt idx="104">
                  <c:v>3.5499526051805492E-9</c:v>
                </c:pt>
                <c:pt idx="105">
                  <c:v>3.5499526051805492E-9</c:v>
                </c:pt>
                <c:pt idx="106">
                  <c:v>3.3627626425529919E-9</c:v>
                </c:pt>
                <c:pt idx="107">
                  <c:v>3.3627626425529919E-9</c:v>
                </c:pt>
                <c:pt idx="108">
                  <c:v>3.3413638624888905E-9</c:v>
                </c:pt>
                <c:pt idx="109">
                  <c:v>3.3413638624888905E-9</c:v>
                </c:pt>
                <c:pt idx="110">
                  <c:v>3.4028019730134746E-9</c:v>
                </c:pt>
                <c:pt idx="111">
                  <c:v>3.4028019730134746E-9</c:v>
                </c:pt>
                <c:pt idx="112">
                  <c:v>3.4314510568142371E-9</c:v>
                </c:pt>
                <c:pt idx="113">
                  <c:v>3.4314510568142371E-9</c:v>
                </c:pt>
                <c:pt idx="114">
                  <c:v>3.3228494736389928E-9</c:v>
                </c:pt>
                <c:pt idx="115">
                  <c:v>3.3228494736389928E-9</c:v>
                </c:pt>
                <c:pt idx="116">
                  <c:v>3.1452208814808239E-9</c:v>
                </c:pt>
                <c:pt idx="117">
                  <c:v>3.1452208814808239E-9</c:v>
                </c:pt>
                <c:pt idx="118">
                  <c:v>2.9900915679085012E-9</c:v>
                </c:pt>
                <c:pt idx="119">
                  <c:v>2.9900915679085012E-9</c:v>
                </c:pt>
                <c:pt idx="120">
                  <c:v>2.8552182639800284E-9</c:v>
                </c:pt>
                <c:pt idx="121">
                  <c:v>2.8552182639800284E-9</c:v>
                </c:pt>
                <c:pt idx="122">
                  <c:v>2.7307691100622557E-9</c:v>
                </c:pt>
                <c:pt idx="123">
                  <c:v>2.7307691100622557E-9</c:v>
                </c:pt>
                <c:pt idx="124">
                  <c:v>2.6545472361426151E-9</c:v>
                </c:pt>
                <c:pt idx="125">
                  <c:v>2.6545472361426151E-9</c:v>
                </c:pt>
                <c:pt idx="126">
                  <c:v>2.6260555973724705E-9</c:v>
                </c:pt>
                <c:pt idx="127">
                  <c:v>2.6260555973724705E-9</c:v>
                </c:pt>
                <c:pt idx="128">
                  <c:v>2.6079372242517034E-9</c:v>
                </c:pt>
                <c:pt idx="129">
                  <c:v>2.6079372242517034E-9</c:v>
                </c:pt>
                <c:pt idx="130">
                  <c:v>2.6150203563156688E-9</c:v>
                </c:pt>
                <c:pt idx="131">
                  <c:v>2.6150203563156688E-9</c:v>
                </c:pt>
                <c:pt idx="132">
                  <c:v>2.6902233453968549E-9</c:v>
                </c:pt>
                <c:pt idx="133">
                  <c:v>2.6902233453968549E-9</c:v>
                </c:pt>
                <c:pt idx="134">
                  <c:v>2.8522399136138515E-9</c:v>
                </c:pt>
                <c:pt idx="135">
                  <c:v>2.8522399136138515E-9</c:v>
                </c:pt>
                <c:pt idx="136">
                  <c:v>3.0491268090794649E-9</c:v>
                </c:pt>
                <c:pt idx="137">
                  <c:v>3.0491268090794649E-9</c:v>
                </c:pt>
                <c:pt idx="138">
                  <c:v>3.2458856915163456E-9</c:v>
                </c:pt>
                <c:pt idx="139">
                  <c:v>3.2458856915163456E-9</c:v>
                </c:pt>
                <c:pt idx="140">
                  <c:v>3.4241429344576372E-9</c:v>
                </c:pt>
                <c:pt idx="141">
                  <c:v>3.4241429344576372E-9</c:v>
                </c:pt>
                <c:pt idx="142">
                  <c:v>3.5860908479033592E-9</c:v>
                </c:pt>
                <c:pt idx="143">
                  <c:v>3.5860908479033592E-9</c:v>
                </c:pt>
                <c:pt idx="144">
                  <c:v>3.802678067553877E-9</c:v>
                </c:pt>
                <c:pt idx="145">
                  <c:v>3.802678067553877E-9</c:v>
                </c:pt>
                <c:pt idx="146">
                  <c:v>4.1191539467220146E-9</c:v>
                </c:pt>
                <c:pt idx="147">
                  <c:v>4.1191539467220146E-9</c:v>
                </c:pt>
                <c:pt idx="148">
                  <c:v>4.4373628932585005E-9</c:v>
                </c:pt>
                <c:pt idx="149">
                  <c:v>4.4373628932585005E-9</c:v>
                </c:pt>
                <c:pt idx="150">
                  <c:v>4.4345337898706878E-9</c:v>
                </c:pt>
                <c:pt idx="151">
                  <c:v>4.4345337898706878E-9</c:v>
                </c:pt>
                <c:pt idx="152">
                  <c:v>3.9203613416195709E-9</c:v>
                </c:pt>
                <c:pt idx="153">
                  <c:v>3.9203613416195709E-9</c:v>
                </c:pt>
                <c:pt idx="154">
                  <c:v>3.1456357162797145E-9</c:v>
                </c:pt>
                <c:pt idx="155">
                  <c:v>3.1456357162797145E-9</c:v>
                </c:pt>
                <c:pt idx="156">
                  <c:v>2.4445663644840273E-9</c:v>
                </c:pt>
                <c:pt idx="157">
                  <c:v>2.4445663644840273E-9</c:v>
                </c:pt>
                <c:pt idx="158">
                  <c:v>1.9528489574062675E-9</c:v>
                </c:pt>
                <c:pt idx="159">
                  <c:v>1.9528489574062675E-9</c:v>
                </c:pt>
                <c:pt idx="160">
                  <c:v>1.6013827428351919E-9</c:v>
                </c:pt>
                <c:pt idx="161">
                  <c:v>1.6013827428351919E-9</c:v>
                </c:pt>
                <c:pt idx="162">
                  <c:v>1.3033037101246338E-9</c:v>
                </c:pt>
                <c:pt idx="163">
                  <c:v>1.3033037101246338E-9</c:v>
                </c:pt>
                <c:pt idx="164">
                  <c:v>1.0141328977376842E-9</c:v>
                </c:pt>
                <c:pt idx="165">
                  <c:v>1.0141328977376842E-9</c:v>
                </c:pt>
                <c:pt idx="166">
                  <c:v>7.5532236392977017E-10</c:v>
                </c:pt>
                <c:pt idx="167">
                  <c:v>7.5532236392977017E-10</c:v>
                </c:pt>
                <c:pt idx="168">
                  <c:v>5.693605014392972E-10</c:v>
                </c:pt>
                <c:pt idx="169">
                  <c:v>5.693605014392972E-10</c:v>
                </c:pt>
                <c:pt idx="170">
                  <c:v>4.5844674359035202E-10</c:v>
                </c:pt>
                <c:pt idx="171">
                  <c:v>4.5844674359035202E-10</c:v>
                </c:pt>
                <c:pt idx="172">
                  <c:v>4.0327045773135364E-10</c:v>
                </c:pt>
                <c:pt idx="173">
                  <c:v>4.0327045773135364E-10</c:v>
                </c:pt>
                <c:pt idx="174">
                  <c:v>3.8028477817648323E-10</c:v>
                </c:pt>
                <c:pt idx="175">
                  <c:v>3.8028477817648323E-10</c:v>
                </c:pt>
                <c:pt idx="176">
                  <c:v>3.6733889515727881E-10</c:v>
                </c:pt>
                <c:pt idx="177">
                  <c:v>3.6733889515727881E-10</c:v>
                </c:pt>
                <c:pt idx="178">
                  <c:v>3.5068207454795268E-10</c:v>
                </c:pt>
                <c:pt idx="179">
                  <c:v>3.5068207454795268E-10</c:v>
                </c:pt>
                <c:pt idx="180">
                  <c:v>3.2462993346975528E-10</c:v>
                </c:pt>
                <c:pt idx="181">
                  <c:v>3.2462993346975528E-10</c:v>
                </c:pt>
                <c:pt idx="182">
                  <c:v>2.8972211877636748E-10</c:v>
                </c:pt>
                <c:pt idx="183">
                  <c:v>2.8972211877636748E-10</c:v>
                </c:pt>
                <c:pt idx="184">
                  <c:v>2.5058772178583288E-10</c:v>
                </c:pt>
                <c:pt idx="185">
                  <c:v>2.5058772178583288E-10</c:v>
                </c:pt>
                <c:pt idx="186">
                  <c:v>2.1393466216644631E-10</c:v>
                </c:pt>
                <c:pt idx="187">
                  <c:v>2.1393466216644631E-10</c:v>
                </c:pt>
                <c:pt idx="188">
                  <c:v>1.8039967168983313E-10</c:v>
                </c:pt>
                <c:pt idx="189">
                  <c:v>1.8039967168983313E-10</c:v>
                </c:pt>
                <c:pt idx="190">
                  <c:v>1.5282786328352413E-10</c:v>
                </c:pt>
                <c:pt idx="191">
                  <c:v>1.5282786328352413E-10</c:v>
                </c:pt>
                <c:pt idx="192">
                  <c:v>1.3066345885521644E-10</c:v>
                </c:pt>
                <c:pt idx="193">
                  <c:v>1.3066345885521644E-10</c:v>
                </c:pt>
                <c:pt idx="194">
                  <c:v>1.1395084828953996E-10</c:v>
                </c:pt>
                <c:pt idx="195">
                  <c:v>1.1395084828953996E-10</c:v>
                </c:pt>
                <c:pt idx="196">
                  <c:v>1.0148051980704325E-10</c:v>
                </c:pt>
                <c:pt idx="197">
                  <c:v>1.0148051980704325E-10</c:v>
                </c:pt>
                <c:pt idx="198">
                  <c:v>9.2449192258835735E-11</c:v>
                </c:pt>
                <c:pt idx="199">
                  <c:v>9.2449192258835735E-11</c:v>
                </c:pt>
                <c:pt idx="200">
                  <c:v>8.6279098665504176E-11</c:v>
                </c:pt>
                <c:pt idx="201">
                  <c:v>8.6279098665504176E-11</c:v>
                </c:pt>
                <c:pt idx="202">
                  <c:v>8.1886093464552982E-11</c:v>
                </c:pt>
                <c:pt idx="203">
                  <c:v>8.1886093464552982E-11</c:v>
                </c:pt>
                <c:pt idx="204">
                  <c:v>7.8571327281972471E-11</c:v>
                </c:pt>
                <c:pt idx="205">
                  <c:v>7.8571327281972471E-11</c:v>
                </c:pt>
                <c:pt idx="206">
                  <c:v>7.5087635143256419E-11</c:v>
                </c:pt>
                <c:pt idx="207">
                  <c:v>7.5087635143256419E-11</c:v>
                </c:pt>
                <c:pt idx="208">
                  <c:v>7.1171238401286695E-11</c:v>
                </c:pt>
                <c:pt idx="209">
                  <c:v>7.1171238401286695E-11</c:v>
                </c:pt>
                <c:pt idx="210">
                  <c:v>6.7084527213471792E-11</c:v>
                </c:pt>
                <c:pt idx="211">
                  <c:v>6.7084527213471792E-11</c:v>
                </c:pt>
                <c:pt idx="212">
                  <c:v>6.3153130732977879E-11</c:v>
                </c:pt>
                <c:pt idx="213">
                  <c:v>6.3153130732977879E-11</c:v>
                </c:pt>
                <c:pt idx="214">
                  <c:v>5.9434132716310457E-11</c:v>
                </c:pt>
                <c:pt idx="215">
                  <c:v>5.9434132716310457E-11</c:v>
                </c:pt>
                <c:pt idx="216">
                  <c:v>5.5977896017800698E-11</c:v>
                </c:pt>
                <c:pt idx="217">
                  <c:v>5.5977896017800698E-11</c:v>
                </c:pt>
                <c:pt idx="218">
                  <c:v>5.2732381321457488E-11</c:v>
                </c:pt>
                <c:pt idx="219">
                  <c:v>5.2732381321457488E-11</c:v>
                </c:pt>
                <c:pt idx="220">
                  <c:v>4.9763292165263828E-11</c:v>
                </c:pt>
                <c:pt idx="221">
                  <c:v>4.9763292165263828E-11</c:v>
                </c:pt>
                <c:pt idx="222">
                  <c:v>4.6919063123077696E-11</c:v>
                </c:pt>
                <c:pt idx="223">
                  <c:v>4.6919063123077696E-11</c:v>
                </c:pt>
                <c:pt idx="224">
                  <c:v>4.4509039881259856E-11</c:v>
                </c:pt>
                <c:pt idx="225">
                  <c:v>4.4509039881259856E-11</c:v>
                </c:pt>
                <c:pt idx="226">
                  <c:v>4.2059233783254813E-11</c:v>
                </c:pt>
                <c:pt idx="227">
                  <c:v>4.2059233783254813E-11</c:v>
                </c:pt>
                <c:pt idx="228">
                  <c:v>3.9860180018953751E-11</c:v>
                </c:pt>
                <c:pt idx="229">
                  <c:v>3.9860180018953751E-11</c:v>
                </c:pt>
                <c:pt idx="230">
                  <c:v>3.7768347415828649E-11</c:v>
                </c:pt>
                <c:pt idx="231">
                  <c:v>3.7768347415828649E-11</c:v>
                </c:pt>
                <c:pt idx="232">
                  <c:v>3.5838921722351109E-11</c:v>
                </c:pt>
                <c:pt idx="233">
                  <c:v>3.5838921722351109E-11</c:v>
                </c:pt>
                <c:pt idx="234">
                  <c:v>3.3921178182763326E-11</c:v>
                </c:pt>
                <c:pt idx="235">
                  <c:v>3.3921178182763326E-11</c:v>
                </c:pt>
                <c:pt idx="236">
                  <c:v>3.2175777090443732E-11</c:v>
                </c:pt>
                <c:pt idx="237">
                  <c:v>3.2175777090443732E-11</c:v>
                </c:pt>
                <c:pt idx="238">
                  <c:v>3.0593176965479769E-11</c:v>
                </c:pt>
                <c:pt idx="239">
                  <c:v>3.0593176965479769E-11</c:v>
                </c:pt>
                <c:pt idx="240">
                  <c:v>2.9211414709954228E-11</c:v>
                </c:pt>
                <c:pt idx="241">
                  <c:v>2.9211414709954228E-11</c:v>
                </c:pt>
                <c:pt idx="242">
                  <c:v>2.8054051538522941E-11</c:v>
                </c:pt>
                <c:pt idx="243">
                  <c:v>2.8054051538522941E-11</c:v>
                </c:pt>
                <c:pt idx="244">
                  <c:v>2.6752185485267053E-11</c:v>
                </c:pt>
                <c:pt idx="245">
                  <c:v>2.6752185485267053E-11</c:v>
                </c:pt>
                <c:pt idx="246">
                  <c:v>2.5700014044706964E-11</c:v>
                </c:pt>
                <c:pt idx="247">
                  <c:v>2.5700014044706964E-11</c:v>
                </c:pt>
                <c:pt idx="248">
                  <c:v>2.4674002257703865E-11</c:v>
                </c:pt>
                <c:pt idx="249">
                  <c:v>2.4674002257703865E-11</c:v>
                </c:pt>
                <c:pt idx="250">
                  <c:v>2.3763477155230725E-11</c:v>
                </c:pt>
                <c:pt idx="251">
                  <c:v>2.3763477155230725E-11</c:v>
                </c:pt>
                <c:pt idx="252">
                  <c:v>2.2728671228324946E-11</c:v>
                </c:pt>
                <c:pt idx="253">
                  <c:v>2.2728671228324946E-11</c:v>
                </c:pt>
                <c:pt idx="254">
                  <c:v>2.1807527826706581E-11</c:v>
                </c:pt>
                <c:pt idx="255">
                  <c:v>2.1807527826706581E-11</c:v>
                </c:pt>
                <c:pt idx="256">
                  <c:v>2.0945107178670934E-11</c:v>
                </c:pt>
                <c:pt idx="257">
                  <c:v>2.0945107178670934E-11</c:v>
                </c:pt>
                <c:pt idx="258">
                  <c:v>2.0051887925326053E-11</c:v>
                </c:pt>
                <c:pt idx="259">
                  <c:v>2.0051887925326053E-11</c:v>
                </c:pt>
                <c:pt idx="260">
                  <c:v>1.9125734062698525E-11</c:v>
                </c:pt>
                <c:pt idx="261">
                  <c:v>1.9125734062698525E-11</c:v>
                </c:pt>
                <c:pt idx="262">
                  <c:v>1.8264862636144845E-11</c:v>
                </c:pt>
                <c:pt idx="263">
                  <c:v>1.8264862636144845E-11</c:v>
                </c:pt>
                <c:pt idx="264">
                  <c:v>1.7504596439125838E-11</c:v>
                </c:pt>
                <c:pt idx="265">
                  <c:v>1.7504596439125838E-11</c:v>
                </c:pt>
                <c:pt idx="266">
                  <c:v>1.6634793630319219E-11</c:v>
                </c:pt>
                <c:pt idx="267">
                  <c:v>1.6634793630319219E-11</c:v>
                </c:pt>
                <c:pt idx="268">
                  <c:v>1.5976662820943165E-11</c:v>
                </c:pt>
                <c:pt idx="269">
                  <c:v>1.5976662820943165E-11</c:v>
                </c:pt>
                <c:pt idx="270">
                  <c:v>1.5458272674449802E-11</c:v>
                </c:pt>
                <c:pt idx="271">
                  <c:v>1.5458272674449802E-11</c:v>
                </c:pt>
                <c:pt idx="272">
                  <c:v>1.493974152172253E-11</c:v>
                </c:pt>
                <c:pt idx="273">
                  <c:v>1.493974152172253E-11</c:v>
                </c:pt>
                <c:pt idx="274">
                  <c:v>1.4519908877802432E-11</c:v>
                </c:pt>
                <c:pt idx="275">
                  <c:v>1.4519908877802432E-11</c:v>
                </c:pt>
                <c:pt idx="276">
                  <c:v>1.409986549124851E-11</c:v>
                </c:pt>
                <c:pt idx="277">
                  <c:v>1.409986549124851E-11</c:v>
                </c:pt>
                <c:pt idx="278">
                  <c:v>1.37449471198197E-11</c:v>
                </c:pt>
                <c:pt idx="279">
                  <c:v>1.37449471198197E-11</c:v>
                </c:pt>
                <c:pt idx="280">
                  <c:v>1.3515806552994416E-11</c:v>
                </c:pt>
                <c:pt idx="281">
                  <c:v>1.3515806552994416E-11</c:v>
                </c:pt>
                <c:pt idx="282">
                  <c:v>1.3259791473524154E-11</c:v>
                </c:pt>
                <c:pt idx="283">
                  <c:v>1.3259791473524154E-11</c:v>
                </c:pt>
                <c:pt idx="284">
                  <c:v>1.3053791054296344E-11</c:v>
                </c:pt>
                <c:pt idx="285">
                  <c:v>1.3053791054296344E-11</c:v>
                </c:pt>
                <c:pt idx="286">
                  <c:v>1.2841230848025088E-11</c:v>
                </c:pt>
                <c:pt idx="287">
                  <c:v>1.2841230848025088E-11</c:v>
                </c:pt>
                <c:pt idx="288">
                  <c:v>1.2485315883846674E-11</c:v>
                </c:pt>
                <c:pt idx="289">
                  <c:v>1.2485315883846674E-11</c:v>
                </c:pt>
                <c:pt idx="290">
                  <c:v>1.2177987639124254E-11</c:v>
                </c:pt>
                <c:pt idx="291">
                  <c:v>1.2177987639124254E-11</c:v>
                </c:pt>
                <c:pt idx="292">
                  <c:v>1.1927269877388639E-11</c:v>
                </c:pt>
                <c:pt idx="293">
                  <c:v>1.1927269877388639E-11</c:v>
                </c:pt>
                <c:pt idx="294">
                  <c:v>1.168889894351538E-11</c:v>
                </c:pt>
                <c:pt idx="295">
                  <c:v>1.168889894351538E-11</c:v>
                </c:pt>
                <c:pt idx="296">
                  <c:v>1.1534349942562448E-11</c:v>
                </c:pt>
                <c:pt idx="297">
                  <c:v>1.1534349942562448E-11</c:v>
                </c:pt>
                <c:pt idx="298">
                  <c:v>1.1365589701859989E-11</c:v>
                </c:pt>
                <c:pt idx="299">
                  <c:v>1.1365589701859989E-11</c:v>
                </c:pt>
                <c:pt idx="300">
                  <c:v>1.1183709573413662E-11</c:v>
                </c:pt>
                <c:pt idx="301">
                  <c:v>1.1183709573413662E-11</c:v>
                </c:pt>
                <c:pt idx="302">
                  <c:v>1.1041417311070823E-11</c:v>
                </c:pt>
                <c:pt idx="303">
                  <c:v>1.1041417311070823E-11</c:v>
                </c:pt>
                <c:pt idx="304">
                  <c:v>1.0815351175025783E-11</c:v>
                </c:pt>
                <c:pt idx="305">
                  <c:v>1.0815351175025783E-11</c:v>
                </c:pt>
                <c:pt idx="306">
                  <c:v>1.0464103426577792E-11</c:v>
                </c:pt>
                <c:pt idx="307">
                  <c:v>1.0464103426577792E-11</c:v>
                </c:pt>
                <c:pt idx="308">
                  <c:v>1.0261074244986728E-11</c:v>
                </c:pt>
                <c:pt idx="309">
                  <c:v>1.0261074244986728E-11</c:v>
                </c:pt>
                <c:pt idx="310">
                  <c:v>9.9089278693164455E-12</c:v>
                </c:pt>
                <c:pt idx="311">
                  <c:v>9.9089278693164455E-12</c:v>
                </c:pt>
                <c:pt idx="312">
                  <c:v>9.5810059185420611E-12</c:v>
                </c:pt>
                <c:pt idx="313">
                  <c:v>9.5810059185420611E-12</c:v>
                </c:pt>
                <c:pt idx="314">
                  <c:v>9.2815101065980629E-12</c:v>
                </c:pt>
                <c:pt idx="315">
                  <c:v>9.2815101065980629E-12</c:v>
                </c:pt>
                <c:pt idx="316">
                  <c:v>9.0516185055807946E-12</c:v>
                </c:pt>
                <c:pt idx="317">
                  <c:v>9.0516185055807946E-12</c:v>
                </c:pt>
                <c:pt idx="318">
                  <c:v>8.8157226040159516E-12</c:v>
                </c:pt>
                <c:pt idx="319">
                  <c:v>8.8157226040159516E-12</c:v>
                </c:pt>
                <c:pt idx="320">
                  <c:v>8.5992817639963195E-12</c:v>
                </c:pt>
                <c:pt idx="321">
                  <c:v>8.5992817639963195E-12</c:v>
                </c:pt>
                <c:pt idx="322">
                  <c:v>8.297264603064503E-12</c:v>
                </c:pt>
                <c:pt idx="323">
                  <c:v>8.297264603064503E-12</c:v>
                </c:pt>
                <c:pt idx="324">
                  <c:v>8.0744030654427315E-12</c:v>
                </c:pt>
                <c:pt idx="325">
                  <c:v>8.0744030654427315E-12</c:v>
                </c:pt>
                <c:pt idx="326">
                  <c:v>7.8625992255319688E-12</c:v>
                </c:pt>
                <c:pt idx="327">
                  <c:v>7.8625992255319688E-12</c:v>
                </c:pt>
                <c:pt idx="328">
                  <c:v>7.6658676137564871E-12</c:v>
                </c:pt>
                <c:pt idx="329">
                  <c:v>7.6658676137564871E-12</c:v>
                </c:pt>
                <c:pt idx="330">
                  <c:v>7.4710452319642753E-12</c:v>
                </c:pt>
                <c:pt idx="331">
                  <c:v>7.4710452319642753E-12</c:v>
                </c:pt>
                <c:pt idx="332">
                  <c:v>7.2586519957539841E-12</c:v>
                </c:pt>
                <c:pt idx="333">
                  <c:v>7.2586519957539841E-12</c:v>
                </c:pt>
                <c:pt idx="334">
                  <c:v>7.0958131804571731E-12</c:v>
                </c:pt>
                <c:pt idx="335">
                  <c:v>7.0958131804571731E-12</c:v>
                </c:pt>
                <c:pt idx="336">
                  <c:v>6.9609463286965519E-12</c:v>
                </c:pt>
                <c:pt idx="337">
                  <c:v>6.9609463286965519E-12</c:v>
                </c:pt>
                <c:pt idx="338">
                  <c:v>6.7941029851477686E-12</c:v>
                </c:pt>
                <c:pt idx="339">
                  <c:v>6.7941029851477686E-12</c:v>
                </c:pt>
                <c:pt idx="340">
                  <c:v>6.6159548170455007E-12</c:v>
                </c:pt>
                <c:pt idx="341">
                  <c:v>6.6159548170455007E-12</c:v>
                </c:pt>
                <c:pt idx="342">
                  <c:v>6.4063669984865497E-12</c:v>
                </c:pt>
                <c:pt idx="343">
                  <c:v>6.4063669984865497E-12</c:v>
                </c:pt>
                <c:pt idx="344">
                  <c:v>6.1944745330560547E-12</c:v>
                </c:pt>
                <c:pt idx="345">
                  <c:v>6.1944745330560547E-12</c:v>
                </c:pt>
                <c:pt idx="346">
                  <c:v>6.0389943891081611E-12</c:v>
                </c:pt>
                <c:pt idx="347">
                  <c:v>6.0389943891081611E-12</c:v>
                </c:pt>
                <c:pt idx="348">
                  <c:v>5.8363274464679773E-12</c:v>
                </c:pt>
                <c:pt idx="349">
                  <c:v>5.8363274464679773E-12</c:v>
                </c:pt>
                <c:pt idx="350">
                  <c:v>5.7008682012412151E-12</c:v>
                </c:pt>
                <c:pt idx="351">
                  <c:v>5.7008682012412151E-12</c:v>
                </c:pt>
                <c:pt idx="352">
                  <c:v>5.5925527605945337E-12</c:v>
                </c:pt>
                <c:pt idx="353">
                  <c:v>5.5925527605945337E-12</c:v>
                </c:pt>
                <c:pt idx="354">
                  <c:v>5.4811822313474915E-12</c:v>
                </c:pt>
                <c:pt idx="355">
                  <c:v>5.4811822313474915E-12</c:v>
                </c:pt>
                <c:pt idx="356">
                  <c:v>5.3776735837833847E-12</c:v>
                </c:pt>
                <c:pt idx="357">
                  <c:v>5.3776735837833847E-12</c:v>
                </c:pt>
                <c:pt idx="358">
                  <c:v>5.3321144208158395E-12</c:v>
                </c:pt>
                <c:pt idx="359">
                  <c:v>5.3321144208158395E-12</c:v>
                </c:pt>
                <c:pt idx="360">
                  <c:v>5.2930727360514159E-12</c:v>
                </c:pt>
                <c:pt idx="361">
                  <c:v>5.2930727360514159E-12</c:v>
                </c:pt>
                <c:pt idx="362">
                  <c:v>5.2353992347386733E-12</c:v>
                </c:pt>
                <c:pt idx="363">
                  <c:v>5.2353992347386733E-12</c:v>
                </c:pt>
                <c:pt idx="364">
                  <c:v>5.2427656081087705E-12</c:v>
                </c:pt>
                <c:pt idx="365">
                  <c:v>5.2427656081087705E-12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8F60-4BC4-B0EB-BF0F10F7439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96871648"/>
        <c:axId val="496875256"/>
        <c:extLst>
          <c:ext xmlns:c15="http://schemas.microsoft.com/office/drawing/2012/chart" uri="{02D57815-91ED-43cb-92C2-25804820EDAC}">
            <c15:filteredScatterSeries>
              <c15:ser>
                <c:idx val="3"/>
                <c:order val="1"/>
                <c:tx>
                  <c:strRef>
                    <c:extLst>
                      <c:ext uri="{02D57815-91ED-43cb-92C2-25804820EDAC}">
                        <c15:formulaRef>
                          <c15:sqref>Měřené_spektrum!$Q$2</c15:sqref>
                        </c15:formulaRef>
                      </c:ext>
                    </c:extLst>
                    <c:strCache>
                      <c:ptCount val="1"/>
                      <c:pt idx="0">
                        <c:v>Unc+</c:v>
                      </c:pt>
                    </c:strCache>
                  </c:strRef>
                </c:tx>
                <c:spPr>
                  <a:ln w="190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>
                      <c:ext uri="{02D57815-91ED-43cb-92C2-25804820EDAC}">
                        <c15:formulaRef>
                          <c15:sqref>Měřené_spektrum!$L$3:$L$396</c15:sqref>
                        </c15:formulaRef>
                      </c:ext>
                    </c:extLst>
                    <c:numCache>
                      <c:formatCode>0.00</c:formatCode>
                      <c:ptCount val="394"/>
                      <c:pt idx="0">
                        <c:v>0.1</c:v>
                      </c:pt>
                      <c:pt idx="1">
                        <c:v>0.2</c:v>
                      </c:pt>
                      <c:pt idx="2">
                        <c:v>0.2</c:v>
                      </c:pt>
                      <c:pt idx="3">
                        <c:v>0.3</c:v>
                      </c:pt>
                      <c:pt idx="4">
                        <c:v>0.3</c:v>
                      </c:pt>
                      <c:pt idx="5">
                        <c:v>0.39999999999999997</c:v>
                      </c:pt>
                      <c:pt idx="6">
                        <c:v>0.39999999999999997</c:v>
                      </c:pt>
                      <c:pt idx="7">
                        <c:v>0.5</c:v>
                      </c:pt>
                      <c:pt idx="8">
                        <c:v>0.5</c:v>
                      </c:pt>
                      <c:pt idx="9">
                        <c:v>0.60000000000000009</c:v>
                      </c:pt>
                      <c:pt idx="10">
                        <c:v>0.60000000000000009</c:v>
                      </c:pt>
                      <c:pt idx="11">
                        <c:v>0.70000000000000007</c:v>
                      </c:pt>
                      <c:pt idx="12">
                        <c:v>0.70000000000000007</c:v>
                      </c:pt>
                      <c:pt idx="13">
                        <c:v>0.8</c:v>
                      </c:pt>
                      <c:pt idx="14">
                        <c:v>0.8</c:v>
                      </c:pt>
                      <c:pt idx="15">
                        <c:v>0.9</c:v>
                      </c:pt>
                      <c:pt idx="16">
                        <c:v>0.9</c:v>
                      </c:pt>
                      <c:pt idx="17">
                        <c:v>1</c:v>
                      </c:pt>
                      <c:pt idx="18">
                        <c:v>1</c:v>
                      </c:pt>
                      <c:pt idx="19">
                        <c:v>1.1000000000000001</c:v>
                      </c:pt>
                      <c:pt idx="20">
                        <c:v>1.1000000000000001</c:v>
                      </c:pt>
                      <c:pt idx="21">
                        <c:v>1.2</c:v>
                      </c:pt>
                      <c:pt idx="22">
                        <c:v>1.2</c:v>
                      </c:pt>
                      <c:pt idx="23">
                        <c:v>1.3</c:v>
                      </c:pt>
                      <c:pt idx="24">
                        <c:v>1.3</c:v>
                      </c:pt>
                      <c:pt idx="25">
                        <c:v>1.4000000000000001</c:v>
                      </c:pt>
                      <c:pt idx="26">
                        <c:v>1.4000000000000001</c:v>
                      </c:pt>
                      <c:pt idx="27">
                        <c:v>1.5</c:v>
                      </c:pt>
                      <c:pt idx="28">
                        <c:v>1.5</c:v>
                      </c:pt>
                      <c:pt idx="29">
                        <c:v>1.6</c:v>
                      </c:pt>
                      <c:pt idx="30">
                        <c:v>1.6</c:v>
                      </c:pt>
                      <c:pt idx="31">
                        <c:v>1.7</c:v>
                      </c:pt>
                      <c:pt idx="32">
                        <c:v>1.7</c:v>
                      </c:pt>
                      <c:pt idx="33">
                        <c:v>1.8</c:v>
                      </c:pt>
                      <c:pt idx="34">
                        <c:v>1.8</c:v>
                      </c:pt>
                      <c:pt idx="35">
                        <c:v>1.9000000000000001</c:v>
                      </c:pt>
                      <c:pt idx="36">
                        <c:v>1.9000000000000001</c:v>
                      </c:pt>
                      <c:pt idx="37">
                        <c:v>2</c:v>
                      </c:pt>
                      <c:pt idx="38">
                        <c:v>2</c:v>
                      </c:pt>
                      <c:pt idx="39">
                        <c:v>2.0999999999999996</c:v>
                      </c:pt>
                      <c:pt idx="40">
                        <c:v>2.0999999999999996</c:v>
                      </c:pt>
                      <c:pt idx="41">
                        <c:v>2.1999999999999997</c:v>
                      </c:pt>
                      <c:pt idx="42">
                        <c:v>2.1999999999999997</c:v>
                      </c:pt>
                      <c:pt idx="43">
                        <c:v>2.2999999999999998</c:v>
                      </c:pt>
                      <c:pt idx="44">
                        <c:v>2.2999999999999998</c:v>
                      </c:pt>
                      <c:pt idx="45">
                        <c:v>2.4</c:v>
                      </c:pt>
                      <c:pt idx="46">
                        <c:v>2.4</c:v>
                      </c:pt>
                      <c:pt idx="47">
                        <c:v>2.5</c:v>
                      </c:pt>
                      <c:pt idx="48">
                        <c:v>2.5</c:v>
                      </c:pt>
                      <c:pt idx="49">
                        <c:v>2.5999999999999996</c:v>
                      </c:pt>
                      <c:pt idx="50">
                        <c:v>2.5999999999999996</c:v>
                      </c:pt>
                      <c:pt idx="51">
                        <c:v>2.6999999999999997</c:v>
                      </c:pt>
                      <c:pt idx="52">
                        <c:v>2.6999999999999997</c:v>
                      </c:pt>
                      <c:pt idx="53">
                        <c:v>2.8</c:v>
                      </c:pt>
                      <c:pt idx="54">
                        <c:v>2.8</c:v>
                      </c:pt>
                      <c:pt idx="55">
                        <c:v>2.9</c:v>
                      </c:pt>
                      <c:pt idx="56">
                        <c:v>2.9</c:v>
                      </c:pt>
                      <c:pt idx="57">
                        <c:v>3</c:v>
                      </c:pt>
                      <c:pt idx="58">
                        <c:v>3</c:v>
                      </c:pt>
                      <c:pt idx="59">
                        <c:v>3.0999999999999996</c:v>
                      </c:pt>
                      <c:pt idx="60">
                        <c:v>3.0999999999999996</c:v>
                      </c:pt>
                      <c:pt idx="61">
                        <c:v>3.1999999999999997</c:v>
                      </c:pt>
                      <c:pt idx="62">
                        <c:v>3.1999999999999997</c:v>
                      </c:pt>
                      <c:pt idx="63">
                        <c:v>3.3</c:v>
                      </c:pt>
                      <c:pt idx="64">
                        <c:v>3.3</c:v>
                      </c:pt>
                      <c:pt idx="65">
                        <c:v>3.4</c:v>
                      </c:pt>
                      <c:pt idx="66">
                        <c:v>3.4</c:v>
                      </c:pt>
                      <c:pt idx="67">
                        <c:v>3.5</c:v>
                      </c:pt>
                      <c:pt idx="68">
                        <c:v>3.5</c:v>
                      </c:pt>
                      <c:pt idx="69">
                        <c:v>3.5999999999999996</c:v>
                      </c:pt>
                      <c:pt idx="70">
                        <c:v>3.5999999999999996</c:v>
                      </c:pt>
                      <c:pt idx="71">
                        <c:v>3.6999999999999997</c:v>
                      </c:pt>
                      <c:pt idx="72">
                        <c:v>3.6999999999999997</c:v>
                      </c:pt>
                      <c:pt idx="73">
                        <c:v>3.8</c:v>
                      </c:pt>
                      <c:pt idx="74">
                        <c:v>3.8</c:v>
                      </c:pt>
                      <c:pt idx="75">
                        <c:v>3.9</c:v>
                      </c:pt>
                      <c:pt idx="76">
                        <c:v>3.9</c:v>
                      </c:pt>
                      <c:pt idx="77">
                        <c:v>4</c:v>
                      </c:pt>
                      <c:pt idx="78">
                        <c:v>4</c:v>
                      </c:pt>
                      <c:pt idx="79">
                        <c:v>4.0999999999999996</c:v>
                      </c:pt>
                      <c:pt idx="80">
                        <c:v>4.0999999999999996</c:v>
                      </c:pt>
                      <c:pt idx="81">
                        <c:v>4.2</c:v>
                      </c:pt>
                      <c:pt idx="82">
                        <c:v>4.2</c:v>
                      </c:pt>
                      <c:pt idx="83">
                        <c:v>4.3</c:v>
                      </c:pt>
                      <c:pt idx="84">
                        <c:v>4.3</c:v>
                      </c:pt>
                      <c:pt idx="85">
                        <c:v>4.3999999999999995</c:v>
                      </c:pt>
                      <c:pt idx="86">
                        <c:v>4.3999999999999995</c:v>
                      </c:pt>
                      <c:pt idx="87">
                        <c:v>4.5</c:v>
                      </c:pt>
                      <c:pt idx="88">
                        <c:v>4.5</c:v>
                      </c:pt>
                      <c:pt idx="89">
                        <c:v>4.5999999999999996</c:v>
                      </c:pt>
                      <c:pt idx="90">
                        <c:v>4.5999999999999996</c:v>
                      </c:pt>
                      <c:pt idx="91">
                        <c:v>4.7</c:v>
                      </c:pt>
                      <c:pt idx="92">
                        <c:v>4.7</c:v>
                      </c:pt>
                      <c:pt idx="93">
                        <c:v>4.8</c:v>
                      </c:pt>
                      <c:pt idx="94">
                        <c:v>4.8</c:v>
                      </c:pt>
                      <c:pt idx="95">
                        <c:v>4.8999999999999995</c:v>
                      </c:pt>
                      <c:pt idx="96">
                        <c:v>4.8999999999999995</c:v>
                      </c:pt>
                      <c:pt idx="97">
                        <c:v>5</c:v>
                      </c:pt>
                      <c:pt idx="98">
                        <c:v>5</c:v>
                      </c:pt>
                      <c:pt idx="99">
                        <c:v>5.0999999999999996</c:v>
                      </c:pt>
                      <c:pt idx="100">
                        <c:v>5.0999999999999996</c:v>
                      </c:pt>
                      <c:pt idx="101">
                        <c:v>5.2</c:v>
                      </c:pt>
                      <c:pt idx="102">
                        <c:v>5.2</c:v>
                      </c:pt>
                      <c:pt idx="103">
                        <c:v>5.3</c:v>
                      </c:pt>
                      <c:pt idx="104">
                        <c:v>5.3</c:v>
                      </c:pt>
                      <c:pt idx="105">
                        <c:v>5.3999999999999995</c:v>
                      </c:pt>
                      <c:pt idx="106">
                        <c:v>5.3999999999999995</c:v>
                      </c:pt>
                      <c:pt idx="107">
                        <c:v>5.5</c:v>
                      </c:pt>
                      <c:pt idx="108">
                        <c:v>5.5</c:v>
                      </c:pt>
                      <c:pt idx="109">
                        <c:v>5.6</c:v>
                      </c:pt>
                      <c:pt idx="110">
                        <c:v>5.6</c:v>
                      </c:pt>
                      <c:pt idx="111">
                        <c:v>5.7</c:v>
                      </c:pt>
                      <c:pt idx="112">
                        <c:v>5.7</c:v>
                      </c:pt>
                      <c:pt idx="113">
                        <c:v>5.8</c:v>
                      </c:pt>
                      <c:pt idx="114">
                        <c:v>5.8</c:v>
                      </c:pt>
                      <c:pt idx="115">
                        <c:v>5.8999999999999995</c:v>
                      </c:pt>
                      <c:pt idx="116">
                        <c:v>5.8999999999999995</c:v>
                      </c:pt>
                      <c:pt idx="117">
                        <c:v>6</c:v>
                      </c:pt>
                      <c:pt idx="118">
                        <c:v>6</c:v>
                      </c:pt>
                      <c:pt idx="119">
                        <c:v>6.1</c:v>
                      </c:pt>
                      <c:pt idx="120">
                        <c:v>6.1</c:v>
                      </c:pt>
                      <c:pt idx="121">
                        <c:v>6.2</c:v>
                      </c:pt>
                      <c:pt idx="122">
                        <c:v>6.2</c:v>
                      </c:pt>
                      <c:pt idx="123">
                        <c:v>6.3</c:v>
                      </c:pt>
                      <c:pt idx="124">
                        <c:v>6.3</c:v>
                      </c:pt>
                      <c:pt idx="125">
                        <c:v>6.3999999999999995</c:v>
                      </c:pt>
                      <c:pt idx="126">
                        <c:v>6.3999999999999995</c:v>
                      </c:pt>
                      <c:pt idx="127">
                        <c:v>6.5</c:v>
                      </c:pt>
                      <c:pt idx="128">
                        <c:v>6.5</c:v>
                      </c:pt>
                      <c:pt idx="129">
                        <c:v>6.6</c:v>
                      </c:pt>
                      <c:pt idx="130">
                        <c:v>6.6</c:v>
                      </c:pt>
                      <c:pt idx="131">
                        <c:v>6.7</c:v>
                      </c:pt>
                      <c:pt idx="132">
                        <c:v>6.7</c:v>
                      </c:pt>
                      <c:pt idx="133">
                        <c:v>6.8</c:v>
                      </c:pt>
                      <c:pt idx="134">
                        <c:v>6.8</c:v>
                      </c:pt>
                      <c:pt idx="135">
                        <c:v>6.8999999999999995</c:v>
                      </c:pt>
                      <c:pt idx="136">
                        <c:v>6.8999999999999995</c:v>
                      </c:pt>
                      <c:pt idx="137">
                        <c:v>7</c:v>
                      </c:pt>
                      <c:pt idx="138">
                        <c:v>7</c:v>
                      </c:pt>
                      <c:pt idx="139">
                        <c:v>7.1</c:v>
                      </c:pt>
                      <c:pt idx="140">
                        <c:v>7.1</c:v>
                      </c:pt>
                      <c:pt idx="141">
                        <c:v>7.2</c:v>
                      </c:pt>
                      <c:pt idx="142">
                        <c:v>7.2</c:v>
                      </c:pt>
                      <c:pt idx="143">
                        <c:v>7.3</c:v>
                      </c:pt>
                      <c:pt idx="144">
                        <c:v>7.3</c:v>
                      </c:pt>
                      <c:pt idx="145">
                        <c:v>7.3999999999999995</c:v>
                      </c:pt>
                      <c:pt idx="146">
                        <c:v>7.3999999999999995</c:v>
                      </c:pt>
                      <c:pt idx="147">
                        <c:v>7.5</c:v>
                      </c:pt>
                      <c:pt idx="148">
                        <c:v>7.5</c:v>
                      </c:pt>
                      <c:pt idx="149">
                        <c:v>7.6</c:v>
                      </c:pt>
                      <c:pt idx="150">
                        <c:v>7.6</c:v>
                      </c:pt>
                      <c:pt idx="151">
                        <c:v>7.7</c:v>
                      </c:pt>
                      <c:pt idx="152">
                        <c:v>7.7</c:v>
                      </c:pt>
                      <c:pt idx="153">
                        <c:v>7.8</c:v>
                      </c:pt>
                      <c:pt idx="154">
                        <c:v>7.8</c:v>
                      </c:pt>
                      <c:pt idx="155">
                        <c:v>7.8999999999999995</c:v>
                      </c:pt>
                      <c:pt idx="156">
                        <c:v>7.8999999999999995</c:v>
                      </c:pt>
                      <c:pt idx="157">
                        <c:v>8</c:v>
                      </c:pt>
                      <c:pt idx="158">
                        <c:v>8</c:v>
                      </c:pt>
                      <c:pt idx="159">
                        <c:v>8.1000000000000014</c:v>
                      </c:pt>
                      <c:pt idx="160">
                        <c:v>8.1000000000000014</c:v>
                      </c:pt>
                      <c:pt idx="161">
                        <c:v>8.2000000000000011</c:v>
                      </c:pt>
                      <c:pt idx="162">
                        <c:v>8.2000000000000011</c:v>
                      </c:pt>
                      <c:pt idx="163">
                        <c:v>8.3000000000000007</c:v>
                      </c:pt>
                      <c:pt idx="164">
                        <c:v>8.3000000000000007</c:v>
                      </c:pt>
                      <c:pt idx="165">
                        <c:v>8.4</c:v>
                      </c:pt>
                      <c:pt idx="166">
                        <c:v>8.4</c:v>
                      </c:pt>
                      <c:pt idx="167">
                        <c:v>8.5</c:v>
                      </c:pt>
                      <c:pt idx="168">
                        <c:v>8.5</c:v>
                      </c:pt>
                      <c:pt idx="169">
                        <c:v>8.6000000000000014</c:v>
                      </c:pt>
                      <c:pt idx="170">
                        <c:v>8.6000000000000014</c:v>
                      </c:pt>
                      <c:pt idx="171">
                        <c:v>8.7000000000000011</c:v>
                      </c:pt>
                      <c:pt idx="172">
                        <c:v>8.7000000000000011</c:v>
                      </c:pt>
                      <c:pt idx="173">
                        <c:v>8.8000000000000007</c:v>
                      </c:pt>
                      <c:pt idx="174">
                        <c:v>8.8000000000000007</c:v>
                      </c:pt>
                      <c:pt idx="175">
                        <c:v>8.9</c:v>
                      </c:pt>
                      <c:pt idx="176">
                        <c:v>8.9</c:v>
                      </c:pt>
                      <c:pt idx="177">
                        <c:v>9</c:v>
                      </c:pt>
                      <c:pt idx="178">
                        <c:v>9</c:v>
                      </c:pt>
                      <c:pt idx="179">
                        <c:v>9.1000000000000014</c:v>
                      </c:pt>
                      <c:pt idx="180">
                        <c:v>9.1000000000000014</c:v>
                      </c:pt>
                      <c:pt idx="181">
                        <c:v>9.2000000000000011</c:v>
                      </c:pt>
                      <c:pt idx="182">
                        <c:v>9.2000000000000011</c:v>
                      </c:pt>
                      <c:pt idx="183">
                        <c:v>9.3000000000000007</c:v>
                      </c:pt>
                      <c:pt idx="184">
                        <c:v>9.3000000000000007</c:v>
                      </c:pt>
                      <c:pt idx="185">
                        <c:v>9.4</c:v>
                      </c:pt>
                      <c:pt idx="186">
                        <c:v>9.4</c:v>
                      </c:pt>
                      <c:pt idx="187">
                        <c:v>9.5</c:v>
                      </c:pt>
                      <c:pt idx="188">
                        <c:v>9.5</c:v>
                      </c:pt>
                      <c:pt idx="189">
                        <c:v>9.6000000000000014</c:v>
                      </c:pt>
                      <c:pt idx="190">
                        <c:v>9.6000000000000014</c:v>
                      </c:pt>
                      <c:pt idx="191">
                        <c:v>9.7000000000000011</c:v>
                      </c:pt>
                      <c:pt idx="192">
                        <c:v>9.7000000000000011</c:v>
                      </c:pt>
                      <c:pt idx="193">
                        <c:v>9.8000000000000007</c:v>
                      </c:pt>
                      <c:pt idx="194">
                        <c:v>9.8000000000000007</c:v>
                      </c:pt>
                      <c:pt idx="195">
                        <c:v>9.9</c:v>
                      </c:pt>
                      <c:pt idx="196">
                        <c:v>9.9</c:v>
                      </c:pt>
                      <c:pt idx="197">
                        <c:v>10</c:v>
                      </c:pt>
                      <c:pt idx="198">
                        <c:v>10</c:v>
                      </c:pt>
                      <c:pt idx="199">
                        <c:v>10.100000000000001</c:v>
                      </c:pt>
                      <c:pt idx="200">
                        <c:v>10.100000000000001</c:v>
                      </c:pt>
                      <c:pt idx="201">
                        <c:v>10.200000000000001</c:v>
                      </c:pt>
                      <c:pt idx="202">
                        <c:v>10.200000000000001</c:v>
                      </c:pt>
                      <c:pt idx="203">
                        <c:v>10.3</c:v>
                      </c:pt>
                      <c:pt idx="204">
                        <c:v>10.3</c:v>
                      </c:pt>
                      <c:pt idx="205">
                        <c:v>10.4</c:v>
                      </c:pt>
                      <c:pt idx="206">
                        <c:v>10.4</c:v>
                      </c:pt>
                      <c:pt idx="207">
                        <c:v>10.5</c:v>
                      </c:pt>
                      <c:pt idx="208">
                        <c:v>10.5</c:v>
                      </c:pt>
                      <c:pt idx="209">
                        <c:v>10.600000000000001</c:v>
                      </c:pt>
                      <c:pt idx="210">
                        <c:v>10.600000000000001</c:v>
                      </c:pt>
                      <c:pt idx="211">
                        <c:v>10.700000000000001</c:v>
                      </c:pt>
                      <c:pt idx="212">
                        <c:v>10.700000000000001</c:v>
                      </c:pt>
                      <c:pt idx="213">
                        <c:v>10.8</c:v>
                      </c:pt>
                      <c:pt idx="214">
                        <c:v>10.8</c:v>
                      </c:pt>
                      <c:pt idx="215">
                        <c:v>10.9</c:v>
                      </c:pt>
                      <c:pt idx="216">
                        <c:v>10.9</c:v>
                      </c:pt>
                      <c:pt idx="217">
                        <c:v>11</c:v>
                      </c:pt>
                      <c:pt idx="218">
                        <c:v>11</c:v>
                      </c:pt>
                      <c:pt idx="219">
                        <c:v>11.100000000000001</c:v>
                      </c:pt>
                      <c:pt idx="220">
                        <c:v>11.100000000000001</c:v>
                      </c:pt>
                      <c:pt idx="221">
                        <c:v>11.200000000000001</c:v>
                      </c:pt>
                      <c:pt idx="222">
                        <c:v>11.200000000000001</c:v>
                      </c:pt>
                      <c:pt idx="223">
                        <c:v>11.3</c:v>
                      </c:pt>
                      <c:pt idx="224">
                        <c:v>11.3</c:v>
                      </c:pt>
                      <c:pt idx="225">
                        <c:v>11.4</c:v>
                      </c:pt>
                      <c:pt idx="226">
                        <c:v>11.4</c:v>
                      </c:pt>
                      <c:pt idx="227">
                        <c:v>11.5</c:v>
                      </c:pt>
                      <c:pt idx="228">
                        <c:v>11.5</c:v>
                      </c:pt>
                      <c:pt idx="229">
                        <c:v>11.600000000000001</c:v>
                      </c:pt>
                      <c:pt idx="230">
                        <c:v>11.600000000000001</c:v>
                      </c:pt>
                      <c:pt idx="231">
                        <c:v>11.700000000000001</c:v>
                      </c:pt>
                      <c:pt idx="232">
                        <c:v>11.700000000000001</c:v>
                      </c:pt>
                      <c:pt idx="233">
                        <c:v>11.8</c:v>
                      </c:pt>
                      <c:pt idx="234">
                        <c:v>11.8</c:v>
                      </c:pt>
                      <c:pt idx="235">
                        <c:v>11.9</c:v>
                      </c:pt>
                      <c:pt idx="236">
                        <c:v>11.9</c:v>
                      </c:pt>
                      <c:pt idx="237">
                        <c:v>12</c:v>
                      </c:pt>
                      <c:pt idx="238">
                        <c:v>12</c:v>
                      </c:pt>
                      <c:pt idx="239">
                        <c:v>12.100000000000001</c:v>
                      </c:pt>
                      <c:pt idx="240">
                        <c:v>12.100000000000001</c:v>
                      </c:pt>
                      <c:pt idx="241">
                        <c:v>12.200000000000001</c:v>
                      </c:pt>
                      <c:pt idx="242">
                        <c:v>12.200000000000001</c:v>
                      </c:pt>
                      <c:pt idx="243">
                        <c:v>12.3</c:v>
                      </c:pt>
                      <c:pt idx="244">
                        <c:v>12.3</c:v>
                      </c:pt>
                      <c:pt idx="245">
                        <c:v>12.4</c:v>
                      </c:pt>
                      <c:pt idx="246">
                        <c:v>12.4</c:v>
                      </c:pt>
                      <c:pt idx="247">
                        <c:v>12.5</c:v>
                      </c:pt>
                      <c:pt idx="248">
                        <c:v>12.5</c:v>
                      </c:pt>
                      <c:pt idx="249">
                        <c:v>12.600000000000001</c:v>
                      </c:pt>
                      <c:pt idx="250">
                        <c:v>12.600000000000001</c:v>
                      </c:pt>
                      <c:pt idx="251">
                        <c:v>12.700000000000001</c:v>
                      </c:pt>
                      <c:pt idx="252">
                        <c:v>12.700000000000001</c:v>
                      </c:pt>
                      <c:pt idx="253">
                        <c:v>12.8</c:v>
                      </c:pt>
                      <c:pt idx="254">
                        <c:v>12.8</c:v>
                      </c:pt>
                      <c:pt idx="255">
                        <c:v>12.9</c:v>
                      </c:pt>
                      <c:pt idx="256">
                        <c:v>12.9</c:v>
                      </c:pt>
                      <c:pt idx="257">
                        <c:v>13</c:v>
                      </c:pt>
                      <c:pt idx="258">
                        <c:v>13</c:v>
                      </c:pt>
                      <c:pt idx="259">
                        <c:v>13.100000000000001</c:v>
                      </c:pt>
                      <c:pt idx="260">
                        <c:v>13.100000000000001</c:v>
                      </c:pt>
                      <c:pt idx="261">
                        <c:v>13.200000000000001</c:v>
                      </c:pt>
                      <c:pt idx="262">
                        <c:v>13.200000000000001</c:v>
                      </c:pt>
                      <c:pt idx="263">
                        <c:v>13.3</c:v>
                      </c:pt>
                      <c:pt idx="264">
                        <c:v>13.3</c:v>
                      </c:pt>
                      <c:pt idx="265">
                        <c:v>13.4</c:v>
                      </c:pt>
                      <c:pt idx="266">
                        <c:v>13.4</c:v>
                      </c:pt>
                      <c:pt idx="267">
                        <c:v>13.5</c:v>
                      </c:pt>
                      <c:pt idx="268">
                        <c:v>13.5</c:v>
                      </c:pt>
                      <c:pt idx="269">
                        <c:v>13.600000000000001</c:v>
                      </c:pt>
                      <c:pt idx="270">
                        <c:v>13.600000000000001</c:v>
                      </c:pt>
                      <c:pt idx="271">
                        <c:v>13.700000000000001</c:v>
                      </c:pt>
                      <c:pt idx="272">
                        <c:v>13.700000000000001</c:v>
                      </c:pt>
                      <c:pt idx="273">
                        <c:v>13.8</c:v>
                      </c:pt>
                      <c:pt idx="274">
                        <c:v>13.8</c:v>
                      </c:pt>
                      <c:pt idx="275">
                        <c:v>13.9</c:v>
                      </c:pt>
                      <c:pt idx="276">
                        <c:v>13.9</c:v>
                      </c:pt>
                      <c:pt idx="277">
                        <c:v>14</c:v>
                      </c:pt>
                      <c:pt idx="278">
                        <c:v>14</c:v>
                      </c:pt>
                      <c:pt idx="279">
                        <c:v>14.100000000000001</c:v>
                      </c:pt>
                      <c:pt idx="280">
                        <c:v>14.100000000000001</c:v>
                      </c:pt>
                      <c:pt idx="281">
                        <c:v>14.200000000000001</c:v>
                      </c:pt>
                      <c:pt idx="282">
                        <c:v>14.200000000000001</c:v>
                      </c:pt>
                      <c:pt idx="283">
                        <c:v>14.3</c:v>
                      </c:pt>
                      <c:pt idx="284">
                        <c:v>14.3</c:v>
                      </c:pt>
                      <c:pt idx="285">
                        <c:v>14.4</c:v>
                      </c:pt>
                      <c:pt idx="286">
                        <c:v>14.4</c:v>
                      </c:pt>
                      <c:pt idx="287">
                        <c:v>14.5</c:v>
                      </c:pt>
                      <c:pt idx="288">
                        <c:v>14.5</c:v>
                      </c:pt>
                      <c:pt idx="289">
                        <c:v>14.600000000000001</c:v>
                      </c:pt>
                      <c:pt idx="290">
                        <c:v>14.600000000000001</c:v>
                      </c:pt>
                      <c:pt idx="291">
                        <c:v>14.700000000000001</c:v>
                      </c:pt>
                      <c:pt idx="292">
                        <c:v>14.700000000000001</c:v>
                      </c:pt>
                      <c:pt idx="293">
                        <c:v>14.8</c:v>
                      </c:pt>
                      <c:pt idx="294">
                        <c:v>14.8</c:v>
                      </c:pt>
                      <c:pt idx="295">
                        <c:v>14.9</c:v>
                      </c:pt>
                      <c:pt idx="296">
                        <c:v>14.9</c:v>
                      </c:pt>
                      <c:pt idx="297">
                        <c:v>15</c:v>
                      </c:pt>
                      <c:pt idx="298">
                        <c:v>15</c:v>
                      </c:pt>
                      <c:pt idx="299">
                        <c:v>15.100000000000001</c:v>
                      </c:pt>
                      <c:pt idx="300">
                        <c:v>15.100000000000001</c:v>
                      </c:pt>
                      <c:pt idx="301">
                        <c:v>15.200000000000001</c:v>
                      </c:pt>
                      <c:pt idx="302">
                        <c:v>15.200000000000001</c:v>
                      </c:pt>
                      <c:pt idx="303">
                        <c:v>15.3</c:v>
                      </c:pt>
                      <c:pt idx="304">
                        <c:v>15.3</c:v>
                      </c:pt>
                      <c:pt idx="305">
                        <c:v>15.4</c:v>
                      </c:pt>
                      <c:pt idx="306">
                        <c:v>15.4</c:v>
                      </c:pt>
                      <c:pt idx="307">
                        <c:v>15.5</c:v>
                      </c:pt>
                      <c:pt idx="308">
                        <c:v>15.5</c:v>
                      </c:pt>
                      <c:pt idx="309">
                        <c:v>15.600000000000001</c:v>
                      </c:pt>
                      <c:pt idx="310">
                        <c:v>15.600000000000001</c:v>
                      </c:pt>
                      <c:pt idx="311">
                        <c:v>15.700000000000001</c:v>
                      </c:pt>
                      <c:pt idx="312">
                        <c:v>15.700000000000001</c:v>
                      </c:pt>
                      <c:pt idx="313">
                        <c:v>15.8</c:v>
                      </c:pt>
                      <c:pt idx="314">
                        <c:v>15.8</c:v>
                      </c:pt>
                      <c:pt idx="315">
                        <c:v>15.9</c:v>
                      </c:pt>
                      <c:pt idx="316">
                        <c:v>15.9</c:v>
                      </c:pt>
                      <c:pt idx="317">
                        <c:v>16</c:v>
                      </c:pt>
                      <c:pt idx="318">
                        <c:v>16</c:v>
                      </c:pt>
                      <c:pt idx="319">
                        <c:v>16.100000000000001</c:v>
                      </c:pt>
                      <c:pt idx="320">
                        <c:v>16.100000000000001</c:v>
                      </c:pt>
                      <c:pt idx="321">
                        <c:v>16.2</c:v>
                      </c:pt>
                      <c:pt idx="322">
                        <c:v>16.2</c:v>
                      </c:pt>
                      <c:pt idx="323">
                        <c:v>16.3</c:v>
                      </c:pt>
                      <c:pt idx="324">
                        <c:v>16.3</c:v>
                      </c:pt>
                      <c:pt idx="325">
                        <c:v>16.400000000000002</c:v>
                      </c:pt>
                      <c:pt idx="326">
                        <c:v>16.400000000000002</c:v>
                      </c:pt>
                      <c:pt idx="327">
                        <c:v>16.5</c:v>
                      </c:pt>
                      <c:pt idx="328">
                        <c:v>16.5</c:v>
                      </c:pt>
                      <c:pt idx="329">
                        <c:v>16.600000000000001</c:v>
                      </c:pt>
                      <c:pt idx="330">
                        <c:v>16.600000000000001</c:v>
                      </c:pt>
                      <c:pt idx="331">
                        <c:v>16.7</c:v>
                      </c:pt>
                      <c:pt idx="332">
                        <c:v>16.7</c:v>
                      </c:pt>
                      <c:pt idx="333">
                        <c:v>16.8</c:v>
                      </c:pt>
                      <c:pt idx="334">
                        <c:v>16.8</c:v>
                      </c:pt>
                      <c:pt idx="335">
                        <c:v>16.900000000000002</c:v>
                      </c:pt>
                      <c:pt idx="336">
                        <c:v>16.900000000000002</c:v>
                      </c:pt>
                      <c:pt idx="337">
                        <c:v>17</c:v>
                      </c:pt>
                      <c:pt idx="338">
                        <c:v>17</c:v>
                      </c:pt>
                      <c:pt idx="339">
                        <c:v>17.100000000000001</c:v>
                      </c:pt>
                      <c:pt idx="340">
                        <c:v>17.100000000000001</c:v>
                      </c:pt>
                      <c:pt idx="341">
                        <c:v>17.2</c:v>
                      </c:pt>
                      <c:pt idx="342">
                        <c:v>17.2</c:v>
                      </c:pt>
                      <c:pt idx="343">
                        <c:v>17.3</c:v>
                      </c:pt>
                      <c:pt idx="344">
                        <c:v>17.3</c:v>
                      </c:pt>
                      <c:pt idx="345">
                        <c:v>17.400000000000002</c:v>
                      </c:pt>
                      <c:pt idx="346">
                        <c:v>17.400000000000002</c:v>
                      </c:pt>
                      <c:pt idx="347">
                        <c:v>17.5</c:v>
                      </c:pt>
                      <c:pt idx="348">
                        <c:v>17.5</c:v>
                      </c:pt>
                      <c:pt idx="349">
                        <c:v>17.600000000000001</c:v>
                      </c:pt>
                      <c:pt idx="350">
                        <c:v>17.600000000000001</c:v>
                      </c:pt>
                      <c:pt idx="351">
                        <c:v>17.7</c:v>
                      </c:pt>
                      <c:pt idx="352">
                        <c:v>17.7</c:v>
                      </c:pt>
                      <c:pt idx="353">
                        <c:v>17.8</c:v>
                      </c:pt>
                      <c:pt idx="354">
                        <c:v>17.8</c:v>
                      </c:pt>
                      <c:pt idx="355">
                        <c:v>17.900000000000002</c:v>
                      </c:pt>
                      <c:pt idx="356">
                        <c:v>17.900000000000002</c:v>
                      </c:pt>
                      <c:pt idx="357">
                        <c:v>18</c:v>
                      </c:pt>
                      <c:pt idx="358">
                        <c:v>18</c:v>
                      </c:pt>
                      <c:pt idx="359">
                        <c:v>18.100000000000001</c:v>
                      </c:pt>
                      <c:pt idx="360">
                        <c:v>18.100000000000001</c:v>
                      </c:pt>
                      <c:pt idx="361">
                        <c:v>18.2</c:v>
                      </c:pt>
                      <c:pt idx="362">
                        <c:v>18.2</c:v>
                      </c:pt>
                      <c:pt idx="363">
                        <c:v>18.3</c:v>
                      </c:pt>
                      <c:pt idx="364">
                        <c:v>18.3</c:v>
                      </c:pt>
                      <c:pt idx="365">
                        <c:v>18.400000000000002</c:v>
                      </c:pt>
                      <c:pt idx="366">
                        <c:v>18.400000000000002</c:v>
                      </c:pt>
                      <c:pt idx="367">
                        <c:v>18.5</c:v>
                      </c:pt>
                      <c:pt idx="368">
                        <c:v>18.5</c:v>
                      </c:pt>
                      <c:pt idx="369">
                        <c:v>18.600000000000001</c:v>
                      </c:pt>
                      <c:pt idx="370">
                        <c:v>18.600000000000001</c:v>
                      </c:pt>
                      <c:pt idx="371">
                        <c:v>18.7</c:v>
                      </c:pt>
                      <c:pt idx="372">
                        <c:v>18.7</c:v>
                      </c:pt>
                      <c:pt idx="373">
                        <c:v>18.8</c:v>
                      </c:pt>
                      <c:pt idx="374">
                        <c:v>18.8</c:v>
                      </c:pt>
                      <c:pt idx="375">
                        <c:v>18.900000000000002</c:v>
                      </c:pt>
                      <c:pt idx="376">
                        <c:v>18.900000000000002</c:v>
                      </c:pt>
                      <c:pt idx="377">
                        <c:v>19</c:v>
                      </c:pt>
                      <c:pt idx="378">
                        <c:v>19</c:v>
                      </c:pt>
                      <c:pt idx="379">
                        <c:v>19.100000000000001</c:v>
                      </c:pt>
                      <c:pt idx="380">
                        <c:v>19.100000000000001</c:v>
                      </c:pt>
                      <c:pt idx="381">
                        <c:v>19.2</c:v>
                      </c:pt>
                      <c:pt idx="382">
                        <c:v>19.2</c:v>
                      </c:pt>
                      <c:pt idx="383">
                        <c:v>19.3</c:v>
                      </c:pt>
                      <c:pt idx="384">
                        <c:v>19.3</c:v>
                      </c:pt>
                      <c:pt idx="385">
                        <c:v>19.400000000000002</c:v>
                      </c:pt>
                      <c:pt idx="386">
                        <c:v>19.400000000000002</c:v>
                      </c:pt>
                      <c:pt idx="387">
                        <c:v>19.5</c:v>
                      </c:pt>
                      <c:pt idx="388">
                        <c:v>19.5</c:v>
                      </c:pt>
                      <c:pt idx="389">
                        <c:v>19.600000000000001</c:v>
                      </c:pt>
                      <c:pt idx="390">
                        <c:v>19.600000000000001</c:v>
                      </c:pt>
                      <c:pt idx="391">
                        <c:v>19.7</c:v>
                      </c:pt>
                      <c:pt idx="392">
                        <c:v>19.7</c:v>
                      </c:pt>
                      <c:pt idx="393">
                        <c:v>19.8</c:v>
                      </c:pt>
                    </c:numCache>
                  </c:numRef>
                </c:xVal>
                <c:yVal>
                  <c:numRef>
                    <c:extLst>
                      <c:ext uri="{02D57815-91ED-43cb-92C2-25804820EDAC}">
                        <c15:formulaRef>
                          <c15:sqref>Měřené_spektrum!$Q$3:$Q$396</c15:sqref>
                        </c15:formulaRef>
                      </c:ext>
                    </c:extLst>
                    <c:numCache>
                      <c:formatCode>0.00E+00</c:formatCode>
                      <c:ptCount val="394"/>
                      <c:pt idx="0">
                        <c:v>2.7238319084664545E-6</c:v>
                      </c:pt>
                      <c:pt idx="1">
                        <c:v>2.7238319084664545E-6</c:v>
                      </c:pt>
                      <c:pt idx="2">
                        <c:v>5.0683908026564928E-6</c:v>
                      </c:pt>
                      <c:pt idx="3">
                        <c:v>5.0683908026564928E-6</c:v>
                      </c:pt>
                      <c:pt idx="4">
                        <c:v>3.0196052157880742E-6</c:v>
                      </c:pt>
                      <c:pt idx="5">
                        <c:v>3.0196052157880742E-6</c:v>
                      </c:pt>
                      <c:pt idx="6">
                        <c:v>2.5836198327106048E-6</c:v>
                      </c:pt>
                      <c:pt idx="7">
                        <c:v>2.5836198327106048E-6</c:v>
                      </c:pt>
                      <c:pt idx="8">
                        <c:v>2.0595172753092276E-6</c:v>
                      </c:pt>
                      <c:pt idx="9">
                        <c:v>2.0595172753092276E-6</c:v>
                      </c:pt>
                      <c:pt idx="10">
                        <c:v>1.5875660297686688E-6</c:v>
                      </c:pt>
                      <c:pt idx="11">
                        <c:v>1.5875660297686688E-6</c:v>
                      </c:pt>
                      <c:pt idx="12">
                        <c:v>1.2768217510111178E-6</c:v>
                      </c:pt>
                      <c:pt idx="13">
                        <c:v>1.2768217510111178E-6</c:v>
                      </c:pt>
                      <c:pt idx="14">
                        <c:v>1.0590910163309991E-6</c:v>
                      </c:pt>
                      <c:pt idx="15">
                        <c:v>1.0590910163309991E-6</c:v>
                      </c:pt>
                      <c:pt idx="16">
                        <c:v>9.139469662237364E-7</c:v>
                      </c:pt>
                      <c:pt idx="17">
                        <c:v>9.139469662237364E-7</c:v>
                      </c:pt>
                      <c:pt idx="18">
                        <c:v>8.0849899642728993E-7</c:v>
                      </c:pt>
                      <c:pt idx="19">
                        <c:v>8.0849899642728993E-7</c:v>
                      </c:pt>
                      <c:pt idx="20">
                        <c:v>7.258455199619993E-7</c:v>
                      </c:pt>
                      <c:pt idx="21">
                        <c:v>7.258455199619993E-7</c:v>
                      </c:pt>
                      <c:pt idx="22">
                        <c:v>6.5499293980116271E-7</c:v>
                      </c:pt>
                      <c:pt idx="23">
                        <c:v>6.5499293980116271E-7</c:v>
                      </c:pt>
                      <c:pt idx="24">
                        <c:v>5.9361266767876468E-7</c:v>
                      </c:pt>
                      <c:pt idx="25">
                        <c:v>5.9361266767876468E-7</c:v>
                      </c:pt>
                      <c:pt idx="26">
                        <c:v>5.3158171077290598E-7</c:v>
                      </c:pt>
                      <c:pt idx="27">
                        <c:v>5.3158171077290598E-7</c:v>
                      </c:pt>
                      <c:pt idx="28">
                        <c:v>4.741202458440569E-7</c:v>
                      </c:pt>
                      <c:pt idx="29">
                        <c:v>4.741202458440569E-7</c:v>
                      </c:pt>
                      <c:pt idx="30">
                        <c:v>4.2621813486881336E-7</c:v>
                      </c:pt>
                      <c:pt idx="31">
                        <c:v>4.2621813486881336E-7</c:v>
                      </c:pt>
                      <c:pt idx="32">
                        <c:v>3.8922123739670267E-7</c:v>
                      </c:pt>
                      <c:pt idx="33">
                        <c:v>3.8922123739670267E-7</c:v>
                      </c:pt>
                      <c:pt idx="34">
                        <c:v>3.6348019159067549E-7</c:v>
                      </c:pt>
                      <c:pt idx="35">
                        <c:v>3.6348019159067549E-7</c:v>
                      </c:pt>
                      <c:pt idx="36">
                        <c:v>3.3993437312581339E-7</c:v>
                      </c:pt>
                      <c:pt idx="37">
                        <c:v>3.3993437312581339E-7</c:v>
                      </c:pt>
                      <c:pt idx="38">
                        <c:v>3.1538806133800011E-7</c:v>
                      </c:pt>
                      <c:pt idx="39">
                        <c:v>3.1538806133800011E-7</c:v>
                      </c:pt>
                      <c:pt idx="40">
                        <c:v>2.9069791728453006E-7</c:v>
                      </c:pt>
                      <c:pt idx="41">
                        <c:v>2.9069791728453006E-7</c:v>
                      </c:pt>
                      <c:pt idx="42">
                        <c:v>2.6288479557328049E-7</c:v>
                      </c:pt>
                      <c:pt idx="43">
                        <c:v>2.6288479557328049E-7</c:v>
                      </c:pt>
                      <c:pt idx="44">
                        <c:v>2.3618455110112896E-7</c:v>
                      </c:pt>
                      <c:pt idx="45">
                        <c:v>2.3618455110112896E-7</c:v>
                      </c:pt>
                      <c:pt idx="46">
                        <c:v>2.1091643782744741E-7</c:v>
                      </c:pt>
                      <c:pt idx="47">
                        <c:v>2.1091643782744741E-7</c:v>
                      </c:pt>
                      <c:pt idx="48">
                        <c:v>1.8905921648396949E-7</c:v>
                      </c:pt>
                      <c:pt idx="49">
                        <c:v>1.8905921648396949E-7</c:v>
                      </c:pt>
                      <c:pt idx="50">
                        <c:v>1.6988158254650783E-7</c:v>
                      </c:pt>
                      <c:pt idx="51">
                        <c:v>1.6988158254650783E-7</c:v>
                      </c:pt>
                      <c:pt idx="52">
                        <c:v>1.5172324180332085E-7</c:v>
                      </c:pt>
                      <c:pt idx="53">
                        <c:v>1.5172324180332085E-7</c:v>
                      </c:pt>
                      <c:pt idx="54">
                        <c:v>1.3397501092676375E-7</c:v>
                      </c:pt>
                      <c:pt idx="55">
                        <c:v>1.3397501092676375E-7</c:v>
                      </c:pt>
                      <c:pt idx="56">
                        <c:v>1.1747399956934801E-7</c:v>
                      </c:pt>
                      <c:pt idx="57">
                        <c:v>1.1747399956934801E-7</c:v>
                      </c:pt>
                      <c:pt idx="58">
                        <c:v>1.0249541533070905E-7</c:v>
                      </c:pt>
                      <c:pt idx="59">
                        <c:v>1.0249541533070905E-7</c:v>
                      </c:pt>
                      <c:pt idx="60">
                        <c:v>8.911171406545183E-8</c:v>
                      </c:pt>
                      <c:pt idx="61">
                        <c:v>8.911171406545183E-8</c:v>
                      </c:pt>
                      <c:pt idx="62">
                        <c:v>7.7478946462001724E-8</c:v>
                      </c:pt>
                      <c:pt idx="63">
                        <c:v>7.7478946462001724E-8</c:v>
                      </c:pt>
                      <c:pt idx="64">
                        <c:v>6.761567257596679E-8</c:v>
                      </c:pt>
                      <c:pt idx="65">
                        <c:v>6.761567257596679E-8</c:v>
                      </c:pt>
                      <c:pt idx="66">
                        <c:v>5.9397377226169632E-8</c:v>
                      </c:pt>
                      <c:pt idx="67">
                        <c:v>5.9397377226169632E-8</c:v>
                      </c:pt>
                      <c:pt idx="68">
                        <c:v>5.2690010067325627E-8</c:v>
                      </c:pt>
                      <c:pt idx="69">
                        <c:v>5.2690010067325627E-8</c:v>
                      </c:pt>
                      <c:pt idx="70">
                        <c:v>4.7067334272289548E-8</c:v>
                      </c:pt>
                      <c:pt idx="71">
                        <c:v>4.7067334272289548E-8</c:v>
                      </c:pt>
                      <c:pt idx="72">
                        <c:v>4.2122467813182392E-8</c:v>
                      </c:pt>
                      <c:pt idx="73">
                        <c:v>4.2122467813182392E-8</c:v>
                      </c:pt>
                      <c:pt idx="74">
                        <c:v>3.7643213214059235E-8</c:v>
                      </c:pt>
                      <c:pt idx="75">
                        <c:v>3.7643213214059235E-8</c:v>
                      </c:pt>
                      <c:pt idx="76">
                        <c:v>3.3623487963570012E-8</c:v>
                      </c:pt>
                      <c:pt idx="77">
                        <c:v>3.3623487963570012E-8</c:v>
                      </c:pt>
                      <c:pt idx="78">
                        <c:v>3.0113787941493541E-8</c:v>
                      </c:pt>
                      <c:pt idx="79">
                        <c:v>3.0113787941493541E-8</c:v>
                      </c:pt>
                      <c:pt idx="80">
                        <c:v>2.7199600955483304E-8</c:v>
                      </c:pt>
                      <c:pt idx="81">
                        <c:v>2.7199600955483304E-8</c:v>
                      </c:pt>
                      <c:pt idx="82">
                        <c:v>2.4966821042179363E-8</c:v>
                      </c:pt>
                      <c:pt idx="83">
                        <c:v>2.4966821042179363E-8</c:v>
                      </c:pt>
                      <c:pt idx="84">
                        <c:v>2.2895492886005375E-8</c:v>
                      </c:pt>
                      <c:pt idx="85">
                        <c:v>2.2895492886005375E-8</c:v>
                      </c:pt>
                      <c:pt idx="86">
                        <c:v>2.044583835189788E-8</c:v>
                      </c:pt>
                      <c:pt idx="87">
                        <c:v>2.044583835189788E-8</c:v>
                      </c:pt>
                      <c:pt idx="88">
                        <c:v>1.7575078553286886E-8</c:v>
                      </c:pt>
                      <c:pt idx="89">
                        <c:v>1.7575078553286886E-8</c:v>
                      </c:pt>
                      <c:pt idx="90">
                        <c:v>1.4847214911294023E-8</c:v>
                      </c:pt>
                      <c:pt idx="91">
                        <c:v>1.4847214911294023E-8</c:v>
                      </c:pt>
                      <c:pt idx="92">
                        <c:v>1.2652118307974136E-8</c:v>
                      </c:pt>
                      <c:pt idx="93">
                        <c:v>1.2652118307974136E-8</c:v>
                      </c:pt>
                      <c:pt idx="94">
                        <c:v>1.0913877918789474E-8</c:v>
                      </c:pt>
                      <c:pt idx="95">
                        <c:v>1.0913877918789474E-8</c:v>
                      </c:pt>
                      <c:pt idx="96">
                        <c:v>9.4931952090799951E-9</c:v>
                      </c:pt>
                      <c:pt idx="97">
                        <c:v>9.4931952090799951E-9</c:v>
                      </c:pt>
                      <c:pt idx="98">
                        <c:v>8.2924269282084548E-9</c:v>
                      </c:pt>
                      <c:pt idx="99">
                        <c:v>8.2924269282084548E-9</c:v>
                      </c:pt>
                      <c:pt idx="100">
                        <c:v>7.2480760751787195E-9</c:v>
                      </c:pt>
                      <c:pt idx="101">
                        <c:v>7.2480760751787195E-9</c:v>
                      </c:pt>
                      <c:pt idx="102">
                        <c:v>6.2868011080574569E-9</c:v>
                      </c:pt>
                      <c:pt idx="103">
                        <c:v>6.2868011080574569E-9</c:v>
                      </c:pt>
                      <c:pt idx="104">
                        <c:v>5.4420568993864148E-9</c:v>
                      </c:pt>
                      <c:pt idx="105">
                        <c:v>5.4420568993864148E-9</c:v>
                      </c:pt>
                      <c:pt idx="106">
                        <c:v>4.7139033540358132E-9</c:v>
                      </c:pt>
                      <c:pt idx="107">
                        <c:v>4.7139033540358132E-9</c:v>
                      </c:pt>
                      <c:pt idx="108">
                        <c:v>4.0993699903146643E-9</c:v>
                      </c:pt>
                      <c:pt idx="109">
                        <c:v>4.0993699903146643E-9</c:v>
                      </c:pt>
                      <c:pt idx="110">
                        <c:v>3.5902681215779845E-9</c:v>
                      </c:pt>
                      <c:pt idx="111">
                        <c:v>3.5902681215779845E-9</c:v>
                      </c:pt>
                      <c:pt idx="112">
                        <c:v>3.1890471934619555E-9</c:v>
                      </c:pt>
                      <c:pt idx="113">
                        <c:v>3.1890471934619555E-9</c:v>
                      </c:pt>
                      <c:pt idx="114">
                        <c:v>2.8562003269598988E-9</c:v>
                      </c:pt>
                      <c:pt idx="115">
                        <c:v>2.8562003269598988E-9</c:v>
                      </c:pt>
                      <c:pt idx="116">
                        <c:v>2.5701146921571174E-9</c:v>
                      </c:pt>
                      <c:pt idx="117">
                        <c:v>2.5701146921571174E-9</c:v>
                      </c:pt>
                      <c:pt idx="118">
                        <c:v>2.3157646088300175E-9</c:v>
                      </c:pt>
                      <c:pt idx="119">
                        <c:v>2.3157646088300175E-9</c:v>
                      </c:pt>
                      <c:pt idx="120">
                        <c:v>2.0515153746004198E-9</c:v>
                      </c:pt>
                      <c:pt idx="121">
                        <c:v>2.0515153746004198E-9</c:v>
                      </c:pt>
                      <c:pt idx="122">
                        <c:v>1.77576908655799E-9</c:v>
                      </c:pt>
                      <c:pt idx="123">
                        <c:v>1.77576908655799E-9</c:v>
                      </c:pt>
                      <c:pt idx="124">
                        <c:v>1.5049609247499454E-9</c:v>
                      </c:pt>
                      <c:pt idx="125">
                        <c:v>1.5049609247499454E-9</c:v>
                      </c:pt>
                      <c:pt idx="126">
                        <c:v>1.2624331546934062E-9</c:v>
                      </c:pt>
                      <c:pt idx="127">
                        <c:v>1.2624331546934062E-9</c:v>
                      </c:pt>
                      <c:pt idx="128">
                        <c:v>1.0423447721137787E-9</c:v>
                      </c:pt>
                      <c:pt idx="129">
                        <c:v>1.0423447721137787E-9</c:v>
                      </c:pt>
                      <c:pt idx="130">
                        <c:v>8.9661940283813337E-10</c:v>
                      </c:pt>
                      <c:pt idx="131">
                        <c:v>8.9661940283813337E-10</c:v>
                      </c:pt>
                      <c:pt idx="132">
                        <c:v>7.7318029746484032E-10</c:v>
                      </c:pt>
                      <c:pt idx="133">
                        <c:v>7.7318029746484032E-10</c:v>
                      </c:pt>
                      <c:pt idx="134">
                        <c:v>6.6635932288489375E-10</c:v>
                      </c:pt>
                      <c:pt idx="135">
                        <c:v>6.6635932288489375E-10</c:v>
                      </c:pt>
                      <c:pt idx="136">
                        <c:v>5.7316504668158637E-10</c:v>
                      </c:pt>
                      <c:pt idx="137">
                        <c:v>5.7316504668158637E-10</c:v>
                      </c:pt>
                      <c:pt idx="138">
                        <c:v>4.9467004929428809E-10</c:v>
                      </c:pt>
                      <c:pt idx="139">
                        <c:v>4.9467004929428809E-10</c:v>
                      </c:pt>
                      <c:pt idx="140">
                        <c:v>4.2783331486686176E-10</c:v>
                      </c:pt>
                      <c:pt idx="141">
                        <c:v>4.2783331486686176E-10</c:v>
                      </c:pt>
                      <c:pt idx="142">
                        <c:v>3.7128117052861564E-10</c:v>
                      </c:pt>
                      <c:pt idx="143">
                        <c:v>3.7128117052861564E-10</c:v>
                      </c:pt>
                      <c:pt idx="144">
                        <c:v>3.2323371364783219E-10</c:v>
                      </c:pt>
                      <c:pt idx="145">
                        <c:v>3.2323371364783219E-10</c:v>
                      </c:pt>
                      <c:pt idx="146">
                        <c:v>2.8110378025636E-10</c:v>
                      </c:pt>
                      <c:pt idx="147">
                        <c:v>2.8110378025636E-10</c:v>
                      </c:pt>
                      <c:pt idx="148">
                        <c:v>2.4530120452817733E-10</c:v>
                      </c:pt>
                      <c:pt idx="149">
                        <c:v>2.4530120452817733E-10</c:v>
                      </c:pt>
                      <c:pt idx="150">
                        <c:v>2.2151138132345521E-10</c:v>
                      </c:pt>
                      <c:pt idx="151">
                        <c:v>2.2151138132345521E-10</c:v>
                      </c:pt>
                      <c:pt idx="152">
                        <c:v>2.1313004401008761E-10</c:v>
                      </c:pt>
                      <c:pt idx="153">
                        <c:v>2.1313004401008761E-10</c:v>
                      </c:pt>
                      <c:pt idx="154">
                        <c:v>2.0288822032137693E-10</c:v>
                      </c:pt>
                      <c:pt idx="155">
                        <c:v>2.0288822032137693E-10</c:v>
                      </c:pt>
                      <c:pt idx="156">
                        <c:v>1.8452474673366899E-10</c:v>
                      </c:pt>
                      <c:pt idx="157">
                        <c:v>1.8452474673366899E-10</c:v>
                      </c:pt>
                      <c:pt idx="158">
                        <c:v>1.6415018986861985E-10</c:v>
                      </c:pt>
                      <c:pt idx="159">
                        <c:v>1.6415018986861985E-10</c:v>
                      </c:pt>
                      <c:pt idx="160">
                        <c:v>1.4416683008757769E-10</c:v>
                      </c:pt>
                      <c:pt idx="161">
                        <c:v>1.4416683008757769E-10</c:v>
                      </c:pt>
                      <c:pt idx="162">
                        <c:v>1.2765650499971438E-10</c:v>
                      </c:pt>
                      <c:pt idx="163">
                        <c:v>1.2765650499971438E-10</c:v>
                      </c:pt>
                      <c:pt idx="164">
                        <c:v>1.1198783992860391E-10</c:v>
                      </c:pt>
                      <c:pt idx="165">
                        <c:v>1.1198783992860391E-10</c:v>
                      </c:pt>
                      <c:pt idx="166">
                        <c:v>9.8162276579927664E-11</c:v>
                      </c:pt>
                      <c:pt idx="167">
                        <c:v>9.8162276579927664E-11</c:v>
                      </c:pt>
                      <c:pt idx="168">
                        <c:v>8.4632726993145852E-11</c:v>
                      </c:pt>
                      <c:pt idx="169">
                        <c:v>8.4632726993145852E-11</c:v>
                      </c:pt>
                      <c:pt idx="170">
                        <c:v>7.2818500555096301E-11</c:v>
                      </c:pt>
                      <c:pt idx="171">
                        <c:v>7.2818500555096301E-11</c:v>
                      </c:pt>
                      <c:pt idx="172">
                        <c:v>6.4264780298565879E-11</c:v>
                      </c:pt>
                      <c:pt idx="173">
                        <c:v>6.4264780298565879E-11</c:v>
                      </c:pt>
                      <c:pt idx="174">
                        <c:v>5.8100974905263488E-11</c:v>
                      </c:pt>
                      <c:pt idx="175">
                        <c:v>5.8100974905263488E-11</c:v>
                      </c:pt>
                      <c:pt idx="176">
                        <c:v>5.1213832042394802E-11</c:v>
                      </c:pt>
                      <c:pt idx="177">
                        <c:v>5.1213832042394802E-11</c:v>
                      </c:pt>
                      <c:pt idx="178">
                        <c:v>4.7326627358500153E-11</c:v>
                      </c:pt>
                      <c:pt idx="179">
                        <c:v>4.7326627358500153E-11</c:v>
                      </c:pt>
                      <c:pt idx="180">
                        <c:v>4.4363655458071361E-11</c:v>
                      </c:pt>
                      <c:pt idx="181">
                        <c:v>4.4363655458071361E-11</c:v>
                      </c:pt>
                      <c:pt idx="182">
                        <c:v>4.1741967091576204E-11</c:v>
                      </c:pt>
                      <c:pt idx="183">
                        <c:v>4.1741967091576204E-11</c:v>
                      </c:pt>
                      <c:pt idx="184">
                        <c:v>3.9050308318472905E-11</c:v>
                      </c:pt>
                      <c:pt idx="185">
                        <c:v>3.9050308318472905E-11</c:v>
                      </c:pt>
                      <c:pt idx="186">
                        <c:v>3.6173836773780502E-11</c:v>
                      </c:pt>
                      <c:pt idx="187">
                        <c:v>3.6173836773780502E-11</c:v>
                      </c:pt>
                      <c:pt idx="188">
                        <c:v>3.3095411695830071E-11</c:v>
                      </c:pt>
                      <c:pt idx="189">
                        <c:v>3.3095411695830071E-11</c:v>
                      </c:pt>
                      <c:pt idx="190">
                        <c:v>2.9863073297748312E-11</c:v>
                      </c:pt>
                      <c:pt idx="191">
                        <c:v>2.9863073297748312E-11</c:v>
                      </c:pt>
                      <c:pt idx="192">
                        <c:v>2.7025408307765234E-11</c:v>
                      </c:pt>
                      <c:pt idx="193">
                        <c:v>2.7025408307765234E-11</c:v>
                      </c:pt>
                      <c:pt idx="194">
                        <c:v>2.4541275034570268E-11</c:v>
                      </c:pt>
                      <c:pt idx="195">
                        <c:v>2.4541275034570268E-11</c:v>
                      </c:pt>
                      <c:pt idx="196">
                        <c:v>2.2348693180423983E-11</c:v>
                      </c:pt>
                      <c:pt idx="197">
                        <c:v>2.2348693180423983E-11</c:v>
                      </c:pt>
                      <c:pt idx="198">
                        <c:v>1.9957480663160702E-11</c:v>
                      </c:pt>
                      <c:pt idx="199">
                        <c:v>1.9957480663160702E-11</c:v>
                      </c:pt>
                      <c:pt idx="200">
                        <c:v>1.7815887522050274E-11</c:v>
                      </c:pt>
                      <c:pt idx="201">
                        <c:v>1.7815887522050274E-11</c:v>
                      </c:pt>
                      <c:pt idx="202">
                        <c:v>1.5929092715561632E-11</c:v>
                      </c:pt>
                      <c:pt idx="203">
                        <c:v>1.5929092715561632E-11</c:v>
                      </c:pt>
                      <c:pt idx="204">
                        <c:v>1.4261097433763606E-11</c:v>
                      </c:pt>
                      <c:pt idx="205">
                        <c:v>1.4261097433763606E-11</c:v>
                      </c:pt>
                      <c:pt idx="206">
                        <c:v>1.2783947370549511E-11</c:v>
                      </c:pt>
                      <c:pt idx="207">
                        <c:v>1.2783947370549511E-11</c:v>
                      </c:pt>
                      <c:pt idx="208">
                        <c:v>1.1540996288854387E-11</c:v>
                      </c:pt>
                      <c:pt idx="209">
                        <c:v>1.1540996288854387E-11</c:v>
                      </c:pt>
                      <c:pt idx="210">
                        <c:v>1.0461016495506345E-11</c:v>
                      </c:pt>
                      <c:pt idx="211">
                        <c:v>1.0461016495506345E-11</c:v>
                      </c:pt>
                      <c:pt idx="212">
                        <c:v>9.5266754415675207E-12</c:v>
                      </c:pt>
                      <c:pt idx="213">
                        <c:v>9.5266754415675207E-12</c:v>
                      </c:pt>
                      <c:pt idx="214">
                        <c:v>8.6851757673732404E-12</c:v>
                      </c:pt>
                      <c:pt idx="215">
                        <c:v>8.6851757673732404E-12</c:v>
                      </c:pt>
                      <c:pt idx="216">
                        <c:v>7.9643337865667177E-12</c:v>
                      </c:pt>
                      <c:pt idx="217">
                        <c:v>7.9643337865667177E-12</c:v>
                      </c:pt>
                      <c:pt idx="218">
                        <c:v>7.3088135605650871E-12</c:v>
                      </c:pt>
                      <c:pt idx="219">
                        <c:v>7.3088135605650871E-12</c:v>
                      </c:pt>
                      <c:pt idx="220">
                        <c:v>6.7470306146125447E-12</c:v>
                      </c:pt>
                      <c:pt idx="221">
                        <c:v>6.7470306146125447E-12</c:v>
                      </c:pt>
                      <c:pt idx="222">
                        <c:v>6.2443667065654485E-12</c:v>
                      </c:pt>
                      <c:pt idx="223">
                        <c:v>6.2443667065654485E-12</c:v>
                      </c:pt>
                      <c:pt idx="224">
                        <c:v>5.7604345542975459E-12</c:v>
                      </c:pt>
                      <c:pt idx="225">
                        <c:v>5.7604345542975459E-12</c:v>
                      </c:pt>
                      <c:pt idx="226">
                        <c:v>5.3234661570940705E-12</c:v>
                      </c:pt>
                      <c:pt idx="227">
                        <c:v>5.3234661570940705E-12</c:v>
                      </c:pt>
                      <c:pt idx="228">
                        <c:v>4.9119451336858665E-12</c:v>
                      </c:pt>
                      <c:pt idx="229">
                        <c:v>4.9119451336858665E-12</c:v>
                      </c:pt>
                      <c:pt idx="230">
                        <c:v>4.5275371936912626E-12</c:v>
                      </c:pt>
                      <c:pt idx="231">
                        <c:v>4.5275371936912626E-12</c:v>
                      </c:pt>
                      <c:pt idx="232">
                        <c:v>4.1844630824103216E-12</c:v>
                      </c:pt>
                      <c:pt idx="233">
                        <c:v>4.1844630824103216E-12</c:v>
                      </c:pt>
                      <c:pt idx="234">
                        <c:v>3.8473080155499302E-12</c:v>
                      </c:pt>
                      <c:pt idx="235">
                        <c:v>3.8473080155499302E-12</c:v>
                      </c:pt>
                      <c:pt idx="236">
                        <c:v>3.5345002639468533E-12</c:v>
                      </c:pt>
                      <c:pt idx="237">
                        <c:v>3.5345002639468533E-12</c:v>
                      </c:pt>
                      <c:pt idx="238">
                        <c:v>3.24533697618397E-12</c:v>
                      </c:pt>
                      <c:pt idx="239">
                        <c:v>3.24533697618397E-12</c:v>
                      </c:pt>
                      <c:pt idx="240">
                        <c:v>2.9520728265629598E-12</c:v>
                      </c:pt>
                      <c:pt idx="241">
                        <c:v>2.9520728265629598E-12</c:v>
                      </c:pt>
                      <c:pt idx="242">
                        <c:v>2.6716429618133967E-12</c:v>
                      </c:pt>
                      <c:pt idx="243">
                        <c:v>2.6716429618133967E-12</c:v>
                      </c:pt>
                      <c:pt idx="244">
                        <c:v>2.4320805855635967E-12</c:v>
                      </c:pt>
                      <c:pt idx="245">
                        <c:v>2.4320805855635967E-12</c:v>
                      </c:pt>
                      <c:pt idx="246">
                        <c:v>2.2058649663745512E-12</c:v>
                      </c:pt>
                      <c:pt idx="247">
                        <c:v>2.2058649663745512E-12</c:v>
                      </c:pt>
                      <c:pt idx="248">
                        <c:v>2.020827962010566E-12</c:v>
                      </c:pt>
                      <c:pt idx="249">
                        <c:v>2.020827962010566E-12</c:v>
                      </c:pt>
                      <c:pt idx="250">
                        <c:v>1.8557128071135004E-12</c:v>
                      </c:pt>
                      <c:pt idx="251">
                        <c:v>1.8557128071135004E-12</c:v>
                      </c:pt>
                      <c:pt idx="252">
                        <c:v>1.7179491592853246E-12</c:v>
                      </c:pt>
                      <c:pt idx="253">
                        <c:v>1.7179491592853246E-12</c:v>
                      </c:pt>
                      <c:pt idx="254">
                        <c:v>1.6005590580048718E-12</c:v>
                      </c:pt>
                      <c:pt idx="255">
                        <c:v>1.6005590580048718E-12</c:v>
                      </c:pt>
                      <c:pt idx="256">
                        <c:v>1.5009185953092409E-12</c:v>
                      </c:pt>
                      <c:pt idx="257">
                        <c:v>1.5009185953092409E-12</c:v>
                      </c:pt>
                      <c:pt idx="258">
                        <c:v>1.422076772295422E-12</c:v>
                      </c:pt>
                      <c:pt idx="259">
                        <c:v>1.422076772295422E-12</c:v>
                      </c:pt>
                      <c:pt idx="260">
                        <c:v>1.3451522430359659E-12</c:v>
                      </c:pt>
                      <c:pt idx="261">
                        <c:v>1.3451522430359659E-12</c:v>
                      </c:pt>
                      <c:pt idx="262">
                        <c:v>1.2826477530726954E-12</c:v>
                      </c:pt>
                      <c:pt idx="263">
                        <c:v>1.2826477530726954E-12</c:v>
                      </c:pt>
                      <c:pt idx="264">
                        <c:v>1.2138090812685265E-12</c:v>
                      </c:pt>
                      <c:pt idx="265">
                        <c:v>1.2138090812685265E-12</c:v>
                      </c:pt>
                      <c:pt idx="266">
                        <c:v>1.1446040866004982E-12</c:v>
                      </c:pt>
                      <c:pt idx="267">
                        <c:v>1.1446040866004982E-12</c:v>
                      </c:pt>
                      <c:pt idx="268">
                        <c:v>1.0711344295185499E-12</c:v>
                      </c:pt>
                      <c:pt idx="269">
                        <c:v>1.0711344295185499E-12</c:v>
                      </c:pt>
                      <c:pt idx="270">
                        <c:v>1.001655227898798E-12</c:v>
                      </c:pt>
                      <c:pt idx="271">
                        <c:v>1.001655227898798E-12</c:v>
                      </c:pt>
                      <c:pt idx="272">
                        <c:v>9.3928711242260376E-13</c:v>
                      </c:pt>
                      <c:pt idx="273">
                        <c:v>9.3928711242260376E-13</c:v>
                      </c:pt>
                      <c:pt idx="274">
                        <c:v>8.8585263387245275E-13</c:v>
                      </c:pt>
                      <c:pt idx="275">
                        <c:v>8.8585263387245275E-13</c:v>
                      </c:pt>
                      <c:pt idx="276">
                        <c:v>8.4078928454836026E-13</c:v>
                      </c:pt>
                      <c:pt idx="277">
                        <c:v>8.4078928454836026E-13</c:v>
                      </c:pt>
                      <c:pt idx="278">
                        <c:v>8.0630320332259281E-13</c:v>
                      </c:pt>
                      <c:pt idx="279">
                        <c:v>8.0630320332259281E-13</c:v>
                      </c:pt>
                      <c:pt idx="280">
                        <c:v>7.7425991559148891E-13</c:v>
                      </c:pt>
                      <c:pt idx="281">
                        <c:v>7.7425991559148891E-13</c:v>
                      </c:pt>
                      <c:pt idx="282">
                        <c:v>7.4341267778764833E-13</c:v>
                      </c:pt>
                      <c:pt idx="283">
                        <c:v>7.4341267778764833E-13</c:v>
                      </c:pt>
                    </c:numCache>
                  </c:numRef>
                </c:yVal>
                <c:smooth val="0"/>
                <c:extLst>
                  <c:ext xmlns:c16="http://schemas.microsoft.com/office/drawing/2014/chart" uri="{C3380CC4-5D6E-409C-BE32-E72D297353CC}">
                    <c16:uniqueId val="{00000003-8F60-4BC4-B0EB-BF0F10F74396}"/>
                  </c:ext>
                </c:extLst>
              </c15:ser>
            </c15:filteredScatterSeries>
            <c15:filteredScatterSeries>
              <c15:ser>
                <c:idx val="4"/>
                <c:order val="2"/>
                <c:tx>
                  <c:str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Měřené_spektrum!$R$2</c15:sqref>
                        </c15:formulaRef>
                      </c:ext>
                    </c:extLst>
                    <c:strCache>
                      <c:ptCount val="1"/>
                      <c:pt idx="0">
                        <c:v>Unc-</c:v>
                      </c:pt>
                    </c:strCache>
                  </c:strRef>
                </c:tx>
                <c:spPr>
                  <a:ln w="19050" cap="rnd">
                    <a:solidFill>
                      <a:schemeClr val="accent3"/>
                    </a:solidFill>
                    <a:round/>
                  </a:ln>
                  <a:effectLst/>
                </c:spPr>
                <c:marker>
                  <c:symbol val="none"/>
                </c:marker>
                <c:x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Měřené_spektrum!$L$3:$L$396</c15:sqref>
                        </c15:formulaRef>
                      </c:ext>
                    </c:extLst>
                    <c:numCache>
                      <c:formatCode>0.00</c:formatCode>
                      <c:ptCount val="394"/>
                      <c:pt idx="0">
                        <c:v>0.1</c:v>
                      </c:pt>
                      <c:pt idx="1">
                        <c:v>0.2</c:v>
                      </c:pt>
                      <c:pt idx="2">
                        <c:v>0.2</c:v>
                      </c:pt>
                      <c:pt idx="3">
                        <c:v>0.3</c:v>
                      </c:pt>
                      <c:pt idx="4">
                        <c:v>0.3</c:v>
                      </c:pt>
                      <c:pt idx="5">
                        <c:v>0.39999999999999997</c:v>
                      </c:pt>
                      <c:pt idx="6">
                        <c:v>0.39999999999999997</c:v>
                      </c:pt>
                      <c:pt idx="7">
                        <c:v>0.5</c:v>
                      </c:pt>
                      <c:pt idx="8">
                        <c:v>0.5</c:v>
                      </c:pt>
                      <c:pt idx="9">
                        <c:v>0.60000000000000009</c:v>
                      </c:pt>
                      <c:pt idx="10">
                        <c:v>0.60000000000000009</c:v>
                      </c:pt>
                      <c:pt idx="11">
                        <c:v>0.70000000000000007</c:v>
                      </c:pt>
                      <c:pt idx="12">
                        <c:v>0.70000000000000007</c:v>
                      </c:pt>
                      <c:pt idx="13">
                        <c:v>0.8</c:v>
                      </c:pt>
                      <c:pt idx="14">
                        <c:v>0.8</c:v>
                      </c:pt>
                      <c:pt idx="15">
                        <c:v>0.9</c:v>
                      </c:pt>
                      <c:pt idx="16">
                        <c:v>0.9</c:v>
                      </c:pt>
                      <c:pt idx="17">
                        <c:v>1</c:v>
                      </c:pt>
                      <c:pt idx="18">
                        <c:v>1</c:v>
                      </c:pt>
                      <c:pt idx="19">
                        <c:v>1.1000000000000001</c:v>
                      </c:pt>
                      <c:pt idx="20">
                        <c:v>1.1000000000000001</c:v>
                      </c:pt>
                      <c:pt idx="21">
                        <c:v>1.2</c:v>
                      </c:pt>
                      <c:pt idx="22">
                        <c:v>1.2</c:v>
                      </c:pt>
                      <c:pt idx="23">
                        <c:v>1.3</c:v>
                      </c:pt>
                      <c:pt idx="24">
                        <c:v>1.3</c:v>
                      </c:pt>
                      <c:pt idx="25">
                        <c:v>1.4000000000000001</c:v>
                      </c:pt>
                      <c:pt idx="26">
                        <c:v>1.4000000000000001</c:v>
                      </c:pt>
                      <c:pt idx="27">
                        <c:v>1.5</c:v>
                      </c:pt>
                      <c:pt idx="28">
                        <c:v>1.5</c:v>
                      </c:pt>
                      <c:pt idx="29">
                        <c:v>1.6</c:v>
                      </c:pt>
                      <c:pt idx="30">
                        <c:v>1.6</c:v>
                      </c:pt>
                      <c:pt idx="31">
                        <c:v>1.7</c:v>
                      </c:pt>
                      <c:pt idx="32">
                        <c:v>1.7</c:v>
                      </c:pt>
                      <c:pt idx="33">
                        <c:v>1.8</c:v>
                      </c:pt>
                      <c:pt idx="34">
                        <c:v>1.8</c:v>
                      </c:pt>
                      <c:pt idx="35">
                        <c:v>1.9000000000000001</c:v>
                      </c:pt>
                      <c:pt idx="36">
                        <c:v>1.9000000000000001</c:v>
                      </c:pt>
                      <c:pt idx="37">
                        <c:v>2</c:v>
                      </c:pt>
                      <c:pt idx="38">
                        <c:v>2</c:v>
                      </c:pt>
                      <c:pt idx="39">
                        <c:v>2.0999999999999996</c:v>
                      </c:pt>
                      <c:pt idx="40">
                        <c:v>2.0999999999999996</c:v>
                      </c:pt>
                      <c:pt idx="41">
                        <c:v>2.1999999999999997</c:v>
                      </c:pt>
                      <c:pt idx="42">
                        <c:v>2.1999999999999997</c:v>
                      </c:pt>
                      <c:pt idx="43">
                        <c:v>2.2999999999999998</c:v>
                      </c:pt>
                      <c:pt idx="44">
                        <c:v>2.2999999999999998</c:v>
                      </c:pt>
                      <c:pt idx="45">
                        <c:v>2.4</c:v>
                      </c:pt>
                      <c:pt idx="46">
                        <c:v>2.4</c:v>
                      </c:pt>
                      <c:pt idx="47">
                        <c:v>2.5</c:v>
                      </c:pt>
                      <c:pt idx="48">
                        <c:v>2.5</c:v>
                      </c:pt>
                      <c:pt idx="49">
                        <c:v>2.5999999999999996</c:v>
                      </c:pt>
                      <c:pt idx="50">
                        <c:v>2.5999999999999996</c:v>
                      </c:pt>
                      <c:pt idx="51">
                        <c:v>2.6999999999999997</c:v>
                      </c:pt>
                      <c:pt idx="52">
                        <c:v>2.6999999999999997</c:v>
                      </c:pt>
                      <c:pt idx="53">
                        <c:v>2.8</c:v>
                      </c:pt>
                      <c:pt idx="54">
                        <c:v>2.8</c:v>
                      </c:pt>
                      <c:pt idx="55">
                        <c:v>2.9</c:v>
                      </c:pt>
                      <c:pt idx="56">
                        <c:v>2.9</c:v>
                      </c:pt>
                      <c:pt idx="57">
                        <c:v>3</c:v>
                      </c:pt>
                      <c:pt idx="58">
                        <c:v>3</c:v>
                      </c:pt>
                      <c:pt idx="59">
                        <c:v>3.0999999999999996</c:v>
                      </c:pt>
                      <c:pt idx="60">
                        <c:v>3.0999999999999996</c:v>
                      </c:pt>
                      <c:pt idx="61">
                        <c:v>3.1999999999999997</c:v>
                      </c:pt>
                      <c:pt idx="62">
                        <c:v>3.1999999999999997</c:v>
                      </c:pt>
                      <c:pt idx="63">
                        <c:v>3.3</c:v>
                      </c:pt>
                      <c:pt idx="64">
                        <c:v>3.3</c:v>
                      </c:pt>
                      <c:pt idx="65">
                        <c:v>3.4</c:v>
                      </c:pt>
                      <c:pt idx="66">
                        <c:v>3.4</c:v>
                      </c:pt>
                      <c:pt idx="67">
                        <c:v>3.5</c:v>
                      </c:pt>
                      <c:pt idx="68">
                        <c:v>3.5</c:v>
                      </c:pt>
                      <c:pt idx="69">
                        <c:v>3.5999999999999996</c:v>
                      </c:pt>
                      <c:pt idx="70">
                        <c:v>3.5999999999999996</c:v>
                      </c:pt>
                      <c:pt idx="71">
                        <c:v>3.6999999999999997</c:v>
                      </c:pt>
                      <c:pt idx="72">
                        <c:v>3.6999999999999997</c:v>
                      </c:pt>
                      <c:pt idx="73">
                        <c:v>3.8</c:v>
                      </c:pt>
                      <c:pt idx="74">
                        <c:v>3.8</c:v>
                      </c:pt>
                      <c:pt idx="75">
                        <c:v>3.9</c:v>
                      </c:pt>
                      <c:pt idx="76">
                        <c:v>3.9</c:v>
                      </c:pt>
                      <c:pt idx="77">
                        <c:v>4</c:v>
                      </c:pt>
                      <c:pt idx="78">
                        <c:v>4</c:v>
                      </c:pt>
                      <c:pt idx="79">
                        <c:v>4.0999999999999996</c:v>
                      </c:pt>
                      <c:pt idx="80">
                        <c:v>4.0999999999999996</c:v>
                      </c:pt>
                      <c:pt idx="81">
                        <c:v>4.2</c:v>
                      </c:pt>
                      <c:pt idx="82">
                        <c:v>4.2</c:v>
                      </c:pt>
                      <c:pt idx="83">
                        <c:v>4.3</c:v>
                      </c:pt>
                      <c:pt idx="84">
                        <c:v>4.3</c:v>
                      </c:pt>
                      <c:pt idx="85">
                        <c:v>4.3999999999999995</c:v>
                      </c:pt>
                      <c:pt idx="86">
                        <c:v>4.3999999999999995</c:v>
                      </c:pt>
                      <c:pt idx="87">
                        <c:v>4.5</c:v>
                      </c:pt>
                      <c:pt idx="88">
                        <c:v>4.5</c:v>
                      </c:pt>
                      <c:pt idx="89">
                        <c:v>4.5999999999999996</c:v>
                      </c:pt>
                      <c:pt idx="90">
                        <c:v>4.5999999999999996</c:v>
                      </c:pt>
                      <c:pt idx="91">
                        <c:v>4.7</c:v>
                      </c:pt>
                      <c:pt idx="92">
                        <c:v>4.7</c:v>
                      </c:pt>
                      <c:pt idx="93">
                        <c:v>4.8</c:v>
                      </c:pt>
                      <c:pt idx="94">
                        <c:v>4.8</c:v>
                      </c:pt>
                      <c:pt idx="95">
                        <c:v>4.8999999999999995</c:v>
                      </c:pt>
                      <c:pt idx="96">
                        <c:v>4.8999999999999995</c:v>
                      </c:pt>
                      <c:pt idx="97">
                        <c:v>5</c:v>
                      </c:pt>
                      <c:pt idx="98">
                        <c:v>5</c:v>
                      </c:pt>
                      <c:pt idx="99">
                        <c:v>5.0999999999999996</c:v>
                      </c:pt>
                      <c:pt idx="100">
                        <c:v>5.0999999999999996</c:v>
                      </c:pt>
                      <c:pt idx="101">
                        <c:v>5.2</c:v>
                      </c:pt>
                      <c:pt idx="102">
                        <c:v>5.2</c:v>
                      </c:pt>
                      <c:pt idx="103">
                        <c:v>5.3</c:v>
                      </c:pt>
                      <c:pt idx="104">
                        <c:v>5.3</c:v>
                      </c:pt>
                      <c:pt idx="105">
                        <c:v>5.3999999999999995</c:v>
                      </c:pt>
                      <c:pt idx="106">
                        <c:v>5.3999999999999995</c:v>
                      </c:pt>
                      <c:pt idx="107">
                        <c:v>5.5</c:v>
                      </c:pt>
                      <c:pt idx="108">
                        <c:v>5.5</c:v>
                      </c:pt>
                      <c:pt idx="109">
                        <c:v>5.6</c:v>
                      </c:pt>
                      <c:pt idx="110">
                        <c:v>5.6</c:v>
                      </c:pt>
                      <c:pt idx="111">
                        <c:v>5.7</c:v>
                      </c:pt>
                      <c:pt idx="112">
                        <c:v>5.7</c:v>
                      </c:pt>
                      <c:pt idx="113">
                        <c:v>5.8</c:v>
                      </c:pt>
                      <c:pt idx="114">
                        <c:v>5.8</c:v>
                      </c:pt>
                      <c:pt idx="115">
                        <c:v>5.8999999999999995</c:v>
                      </c:pt>
                      <c:pt idx="116">
                        <c:v>5.8999999999999995</c:v>
                      </c:pt>
                      <c:pt idx="117">
                        <c:v>6</c:v>
                      </c:pt>
                      <c:pt idx="118">
                        <c:v>6</c:v>
                      </c:pt>
                      <c:pt idx="119">
                        <c:v>6.1</c:v>
                      </c:pt>
                      <c:pt idx="120">
                        <c:v>6.1</c:v>
                      </c:pt>
                      <c:pt idx="121">
                        <c:v>6.2</c:v>
                      </c:pt>
                      <c:pt idx="122">
                        <c:v>6.2</c:v>
                      </c:pt>
                      <c:pt idx="123">
                        <c:v>6.3</c:v>
                      </c:pt>
                      <c:pt idx="124">
                        <c:v>6.3</c:v>
                      </c:pt>
                      <c:pt idx="125">
                        <c:v>6.3999999999999995</c:v>
                      </c:pt>
                      <c:pt idx="126">
                        <c:v>6.3999999999999995</c:v>
                      </c:pt>
                      <c:pt idx="127">
                        <c:v>6.5</c:v>
                      </c:pt>
                      <c:pt idx="128">
                        <c:v>6.5</c:v>
                      </c:pt>
                      <c:pt idx="129">
                        <c:v>6.6</c:v>
                      </c:pt>
                      <c:pt idx="130">
                        <c:v>6.6</c:v>
                      </c:pt>
                      <c:pt idx="131">
                        <c:v>6.7</c:v>
                      </c:pt>
                      <c:pt idx="132">
                        <c:v>6.7</c:v>
                      </c:pt>
                      <c:pt idx="133">
                        <c:v>6.8</c:v>
                      </c:pt>
                      <c:pt idx="134">
                        <c:v>6.8</c:v>
                      </c:pt>
                      <c:pt idx="135">
                        <c:v>6.8999999999999995</c:v>
                      </c:pt>
                      <c:pt idx="136">
                        <c:v>6.8999999999999995</c:v>
                      </c:pt>
                      <c:pt idx="137">
                        <c:v>7</c:v>
                      </c:pt>
                      <c:pt idx="138">
                        <c:v>7</c:v>
                      </c:pt>
                      <c:pt idx="139">
                        <c:v>7.1</c:v>
                      </c:pt>
                      <c:pt idx="140">
                        <c:v>7.1</c:v>
                      </c:pt>
                      <c:pt idx="141">
                        <c:v>7.2</c:v>
                      </c:pt>
                      <c:pt idx="142">
                        <c:v>7.2</c:v>
                      </c:pt>
                      <c:pt idx="143">
                        <c:v>7.3</c:v>
                      </c:pt>
                      <c:pt idx="144">
                        <c:v>7.3</c:v>
                      </c:pt>
                      <c:pt idx="145">
                        <c:v>7.3999999999999995</c:v>
                      </c:pt>
                      <c:pt idx="146">
                        <c:v>7.3999999999999995</c:v>
                      </c:pt>
                      <c:pt idx="147">
                        <c:v>7.5</c:v>
                      </c:pt>
                      <c:pt idx="148">
                        <c:v>7.5</c:v>
                      </c:pt>
                      <c:pt idx="149">
                        <c:v>7.6</c:v>
                      </c:pt>
                      <c:pt idx="150">
                        <c:v>7.6</c:v>
                      </c:pt>
                      <c:pt idx="151">
                        <c:v>7.7</c:v>
                      </c:pt>
                      <c:pt idx="152">
                        <c:v>7.7</c:v>
                      </c:pt>
                      <c:pt idx="153">
                        <c:v>7.8</c:v>
                      </c:pt>
                      <c:pt idx="154">
                        <c:v>7.8</c:v>
                      </c:pt>
                      <c:pt idx="155">
                        <c:v>7.8999999999999995</c:v>
                      </c:pt>
                      <c:pt idx="156">
                        <c:v>7.8999999999999995</c:v>
                      </c:pt>
                      <c:pt idx="157">
                        <c:v>8</c:v>
                      </c:pt>
                      <c:pt idx="158">
                        <c:v>8</c:v>
                      </c:pt>
                      <c:pt idx="159">
                        <c:v>8.1000000000000014</c:v>
                      </c:pt>
                      <c:pt idx="160">
                        <c:v>8.1000000000000014</c:v>
                      </c:pt>
                      <c:pt idx="161">
                        <c:v>8.2000000000000011</c:v>
                      </c:pt>
                      <c:pt idx="162">
                        <c:v>8.2000000000000011</c:v>
                      </c:pt>
                      <c:pt idx="163">
                        <c:v>8.3000000000000007</c:v>
                      </c:pt>
                      <c:pt idx="164">
                        <c:v>8.3000000000000007</c:v>
                      </c:pt>
                      <c:pt idx="165">
                        <c:v>8.4</c:v>
                      </c:pt>
                      <c:pt idx="166">
                        <c:v>8.4</c:v>
                      </c:pt>
                      <c:pt idx="167">
                        <c:v>8.5</c:v>
                      </c:pt>
                      <c:pt idx="168">
                        <c:v>8.5</c:v>
                      </c:pt>
                      <c:pt idx="169">
                        <c:v>8.6000000000000014</c:v>
                      </c:pt>
                      <c:pt idx="170">
                        <c:v>8.6000000000000014</c:v>
                      </c:pt>
                      <c:pt idx="171">
                        <c:v>8.7000000000000011</c:v>
                      </c:pt>
                      <c:pt idx="172">
                        <c:v>8.7000000000000011</c:v>
                      </c:pt>
                      <c:pt idx="173">
                        <c:v>8.8000000000000007</c:v>
                      </c:pt>
                      <c:pt idx="174">
                        <c:v>8.8000000000000007</c:v>
                      </c:pt>
                      <c:pt idx="175">
                        <c:v>8.9</c:v>
                      </c:pt>
                      <c:pt idx="176">
                        <c:v>8.9</c:v>
                      </c:pt>
                      <c:pt idx="177">
                        <c:v>9</c:v>
                      </c:pt>
                      <c:pt idx="178">
                        <c:v>9</c:v>
                      </c:pt>
                      <c:pt idx="179">
                        <c:v>9.1000000000000014</c:v>
                      </c:pt>
                      <c:pt idx="180">
                        <c:v>9.1000000000000014</c:v>
                      </c:pt>
                      <c:pt idx="181">
                        <c:v>9.2000000000000011</c:v>
                      </c:pt>
                      <c:pt idx="182">
                        <c:v>9.2000000000000011</c:v>
                      </c:pt>
                      <c:pt idx="183">
                        <c:v>9.3000000000000007</c:v>
                      </c:pt>
                      <c:pt idx="184">
                        <c:v>9.3000000000000007</c:v>
                      </c:pt>
                      <c:pt idx="185">
                        <c:v>9.4</c:v>
                      </c:pt>
                      <c:pt idx="186">
                        <c:v>9.4</c:v>
                      </c:pt>
                      <c:pt idx="187">
                        <c:v>9.5</c:v>
                      </c:pt>
                      <c:pt idx="188">
                        <c:v>9.5</c:v>
                      </c:pt>
                      <c:pt idx="189">
                        <c:v>9.6000000000000014</c:v>
                      </c:pt>
                      <c:pt idx="190">
                        <c:v>9.6000000000000014</c:v>
                      </c:pt>
                      <c:pt idx="191">
                        <c:v>9.7000000000000011</c:v>
                      </c:pt>
                      <c:pt idx="192">
                        <c:v>9.7000000000000011</c:v>
                      </c:pt>
                      <c:pt idx="193">
                        <c:v>9.8000000000000007</c:v>
                      </c:pt>
                      <c:pt idx="194">
                        <c:v>9.8000000000000007</c:v>
                      </c:pt>
                      <c:pt idx="195">
                        <c:v>9.9</c:v>
                      </c:pt>
                      <c:pt idx="196">
                        <c:v>9.9</c:v>
                      </c:pt>
                      <c:pt idx="197">
                        <c:v>10</c:v>
                      </c:pt>
                      <c:pt idx="198">
                        <c:v>10</c:v>
                      </c:pt>
                      <c:pt idx="199">
                        <c:v>10.100000000000001</c:v>
                      </c:pt>
                      <c:pt idx="200">
                        <c:v>10.100000000000001</c:v>
                      </c:pt>
                      <c:pt idx="201">
                        <c:v>10.200000000000001</c:v>
                      </c:pt>
                      <c:pt idx="202">
                        <c:v>10.200000000000001</c:v>
                      </c:pt>
                      <c:pt idx="203">
                        <c:v>10.3</c:v>
                      </c:pt>
                      <c:pt idx="204">
                        <c:v>10.3</c:v>
                      </c:pt>
                      <c:pt idx="205">
                        <c:v>10.4</c:v>
                      </c:pt>
                      <c:pt idx="206">
                        <c:v>10.4</c:v>
                      </c:pt>
                      <c:pt idx="207">
                        <c:v>10.5</c:v>
                      </c:pt>
                      <c:pt idx="208">
                        <c:v>10.5</c:v>
                      </c:pt>
                      <c:pt idx="209">
                        <c:v>10.600000000000001</c:v>
                      </c:pt>
                      <c:pt idx="210">
                        <c:v>10.600000000000001</c:v>
                      </c:pt>
                      <c:pt idx="211">
                        <c:v>10.700000000000001</c:v>
                      </c:pt>
                      <c:pt idx="212">
                        <c:v>10.700000000000001</c:v>
                      </c:pt>
                      <c:pt idx="213">
                        <c:v>10.8</c:v>
                      </c:pt>
                      <c:pt idx="214">
                        <c:v>10.8</c:v>
                      </c:pt>
                      <c:pt idx="215">
                        <c:v>10.9</c:v>
                      </c:pt>
                      <c:pt idx="216">
                        <c:v>10.9</c:v>
                      </c:pt>
                      <c:pt idx="217">
                        <c:v>11</c:v>
                      </c:pt>
                      <c:pt idx="218">
                        <c:v>11</c:v>
                      </c:pt>
                      <c:pt idx="219">
                        <c:v>11.100000000000001</c:v>
                      </c:pt>
                      <c:pt idx="220">
                        <c:v>11.100000000000001</c:v>
                      </c:pt>
                      <c:pt idx="221">
                        <c:v>11.200000000000001</c:v>
                      </c:pt>
                      <c:pt idx="222">
                        <c:v>11.200000000000001</c:v>
                      </c:pt>
                      <c:pt idx="223">
                        <c:v>11.3</c:v>
                      </c:pt>
                      <c:pt idx="224">
                        <c:v>11.3</c:v>
                      </c:pt>
                      <c:pt idx="225">
                        <c:v>11.4</c:v>
                      </c:pt>
                      <c:pt idx="226">
                        <c:v>11.4</c:v>
                      </c:pt>
                      <c:pt idx="227">
                        <c:v>11.5</c:v>
                      </c:pt>
                      <c:pt idx="228">
                        <c:v>11.5</c:v>
                      </c:pt>
                      <c:pt idx="229">
                        <c:v>11.600000000000001</c:v>
                      </c:pt>
                      <c:pt idx="230">
                        <c:v>11.600000000000001</c:v>
                      </c:pt>
                      <c:pt idx="231">
                        <c:v>11.700000000000001</c:v>
                      </c:pt>
                      <c:pt idx="232">
                        <c:v>11.700000000000001</c:v>
                      </c:pt>
                      <c:pt idx="233">
                        <c:v>11.8</c:v>
                      </c:pt>
                      <c:pt idx="234">
                        <c:v>11.8</c:v>
                      </c:pt>
                      <c:pt idx="235">
                        <c:v>11.9</c:v>
                      </c:pt>
                      <c:pt idx="236">
                        <c:v>11.9</c:v>
                      </c:pt>
                      <c:pt idx="237">
                        <c:v>12</c:v>
                      </c:pt>
                      <c:pt idx="238">
                        <c:v>12</c:v>
                      </c:pt>
                      <c:pt idx="239">
                        <c:v>12.100000000000001</c:v>
                      </c:pt>
                      <c:pt idx="240">
                        <c:v>12.100000000000001</c:v>
                      </c:pt>
                      <c:pt idx="241">
                        <c:v>12.200000000000001</c:v>
                      </c:pt>
                      <c:pt idx="242">
                        <c:v>12.200000000000001</c:v>
                      </c:pt>
                      <c:pt idx="243">
                        <c:v>12.3</c:v>
                      </c:pt>
                      <c:pt idx="244">
                        <c:v>12.3</c:v>
                      </c:pt>
                      <c:pt idx="245">
                        <c:v>12.4</c:v>
                      </c:pt>
                      <c:pt idx="246">
                        <c:v>12.4</c:v>
                      </c:pt>
                      <c:pt idx="247">
                        <c:v>12.5</c:v>
                      </c:pt>
                      <c:pt idx="248">
                        <c:v>12.5</c:v>
                      </c:pt>
                      <c:pt idx="249">
                        <c:v>12.600000000000001</c:v>
                      </c:pt>
                      <c:pt idx="250">
                        <c:v>12.600000000000001</c:v>
                      </c:pt>
                      <c:pt idx="251">
                        <c:v>12.700000000000001</c:v>
                      </c:pt>
                      <c:pt idx="252">
                        <c:v>12.700000000000001</c:v>
                      </c:pt>
                      <c:pt idx="253">
                        <c:v>12.8</c:v>
                      </c:pt>
                      <c:pt idx="254">
                        <c:v>12.8</c:v>
                      </c:pt>
                      <c:pt idx="255">
                        <c:v>12.9</c:v>
                      </c:pt>
                      <c:pt idx="256">
                        <c:v>12.9</c:v>
                      </c:pt>
                      <c:pt idx="257">
                        <c:v>13</c:v>
                      </c:pt>
                      <c:pt idx="258">
                        <c:v>13</c:v>
                      </c:pt>
                      <c:pt idx="259">
                        <c:v>13.100000000000001</c:v>
                      </c:pt>
                      <c:pt idx="260">
                        <c:v>13.100000000000001</c:v>
                      </c:pt>
                      <c:pt idx="261">
                        <c:v>13.200000000000001</c:v>
                      </c:pt>
                      <c:pt idx="262">
                        <c:v>13.200000000000001</c:v>
                      </c:pt>
                      <c:pt idx="263">
                        <c:v>13.3</c:v>
                      </c:pt>
                      <c:pt idx="264">
                        <c:v>13.3</c:v>
                      </c:pt>
                      <c:pt idx="265">
                        <c:v>13.4</c:v>
                      </c:pt>
                      <c:pt idx="266">
                        <c:v>13.4</c:v>
                      </c:pt>
                      <c:pt idx="267">
                        <c:v>13.5</c:v>
                      </c:pt>
                      <c:pt idx="268">
                        <c:v>13.5</c:v>
                      </c:pt>
                      <c:pt idx="269">
                        <c:v>13.600000000000001</c:v>
                      </c:pt>
                      <c:pt idx="270">
                        <c:v>13.600000000000001</c:v>
                      </c:pt>
                      <c:pt idx="271">
                        <c:v>13.700000000000001</c:v>
                      </c:pt>
                      <c:pt idx="272">
                        <c:v>13.700000000000001</c:v>
                      </c:pt>
                      <c:pt idx="273">
                        <c:v>13.8</c:v>
                      </c:pt>
                      <c:pt idx="274">
                        <c:v>13.8</c:v>
                      </c:pt>
                      <c:pt idx="275">
                        <c:v>13.9</c:v>
                      </c:pt>
                      <c:pt idx="276">
                        <c:v>13.9</c:v>
                      </c:pt>
                      <c:pt idx="277">
                        <c:v>14</c:v>
                      </c:pt>
                      <c:pt idx="278">
                        <c:v>14</c:v>
                      </c:pt>
                      <c:pt idx="279">
                        <c:v>14.100000000000001</c:v>
                      </c:pt>
                      <c:pt idx="280">
                        <c:v>14.100000000000001</c:v>
                      </c:pt>
                      <c:pt idx="281">
                        <c:v>14.200000000000001</c:v>
                      </c:pt>
                      <c:pt idx="282">
                        <c:v>14.200000000000001</c:v>
                      </c:pt>
                      <c:pt idx="283">
                        <c:v>14.3</c:v>
                      </c:pt>
                      <c:pt idx="284">
                        <c:v>14.3</c:v>
                      </c:pt>
                      <c:pt idx="285">
                        <c:v>14.4</c:v>
                      </c:pt>
                      <c:pt idx="286">
                        <c:v>14.4</c:v>
                      </c:pt>
                      <c:pt idx="287">
                        <c:v>14.5</c:v>
                      </c:pt>
                      <c:pt idx="288">
                        <c:v>14.5</c:v>
                      </c:pt>
                      <c:pt idx="289">
                        <c:v>14.600000000000001</c:v>
                      </c:pt>
                      <c:pt idx="290">
                        <c:v>14.600000000000001</c:v>
                      </c:pt>
                      <c:pt idx="291">
                        <c:v>14.700000000000001</c:v>
                      </c:pt>
                      <c:pt idx="292">
                        <c:v>14.700000000000001</c:v>
                      </c:pt>
                      <c:pt idx="293">
                        <c:v>14.8</c:v>
                      </c:pt>
                      <c:pt idx="294">
                        <c:v>14.8</c:v>
                      </c:pt>
                      <c:pt idx="295">
                        <c:v>14.9</c:v>
                      </c:pt>
                      <c:pt idx="296">
                        <c:v>14.9</c:v>
                      </c:pt>
                      <c:pt idx="297">
                        <c:v>15</c:v>
                      </c:pt>
                      <c:pt idx="298">
                        <c:v>15</c:v>
                      </c:pt>
                      <c:pt idx="299">
                        <c:v>15.100000000000001</c:v>
                      </c:pt>
                      <c:pt idx="300">
                        <c:v>15.100000000000001</c:v>
                      </c:pt>
                      <c:pt idx="301">
                        <c:v>15.200000000000001</c:v>
                      </c:pt>
                      <c:pt idx="302">
                        <c:v>15.200000000000001</c:v>
                      </c:pt>
                      <c:pt idx="303">
                        <c:v>15.3</c:v>
                      </c:pt>
                      <c:pt idx="304">
                        <c:v>15.3</c:v>
                      </c:pt>
                      <c:pt idx="305">
                        <c:v>15.4</c:v>
                      </c:pt>
                      <c:pt idx="306">
                        <c:v>15.4</c:v>
                      </c:pt>
                      <c:pt idx="307">
                        <c:v>15.5</c:v>
                      </c:pt>
                      <c:pt idx="308">
                        <c:v>15.5</c:v>
                      </c:pt>
                      <c:pt idx="309">
                        <c:v>15.600000000000001</c:v>
                      </c:pt>
                      <c:pt idx="310">
                        <c:v>15.600000000000001</c:v>
                      </c:pt>
                      <c:pt idx="311">
                        <c:v>15.700000000000001</c:v>
                      </c:pt>
                      <c:pt idx="312">
                        <c:v>15.700000000000001</c:v>
                      </c:pt>
                      <c:pt idx="313">
                        <c:v>15.8</c:v>
                      </c:pt>
                      <c:pt idx="314">
                        <c:v>15.8</c:v>
                      </c:pt>
                      <c:pt idx="315">
                        <c:v>15.9</c:v>
                      </c:pt>
                      <c:pt idx="316">
                        <c:v>15.9</c:v>
                      </c:pt>
                      <c:pt idx="317">
                        <c:v>16</c:v>
                      </c:pt>
                      <c:pt idx="318">
                        <c:v>16</c:v>
                      </c:pt>
                      <c:pt idx="319">
                        <c:v>16.100000000000001</c:v>
                      </c:pt>
                      <c:pt idx="320">
                        <c:v>16.100000000000001</c:v>
                      </c:pt>
                      <c:pt idx="321">
                        <c:v>16.2</c:v>
                      </c:pt>
                      <c:pt idx="322">
                        <c:v>16.2</c:v>
                      </c:pt>
                      <c:pt idx="323">
                        <c:v>16.3</c:v>
                      </c:pt>
                      <c:pt idx="324">
                        <c:v>16.3</c:v>
                      </c:pt>
                      <c:pt idx="325">
                        <c:v>16.400000000000002</c:v>
                      </c:pt>
                      <c:pt idx="326">
                        <c:v>16.400000000000002</c:v>
                      </c:pt>
                      <c:pt idx="327">
                        <c:v>16.5</c:v>
                      </c:pt>
                      <c:pt idx="328">
                        <c:v>16.5</c:v>
                      </c:pt>
                      <c:pt idx="329">
                        <c:v>16.600000000000001</c:v>
                      </c:pt>
                      <c:pt idx="330">
                        <c:v>16.600000000000001</c:v>
                      </c:pt>
                      <c:pt idx="331">
                        <c:v>16.7</c:v>
                      </c:pt>
                      <c:pt idx="332">
                        <c:v>16.7</c:v>
                      </c:pt>
                      <c:pt idx="333">
                        <c:v>16.8</c:v>
                      </c:pt>
                      <c:pt idx="334">
                        <c:v>16.8</c:v>
                      </c:pt>
                      <c:pt idx="335">
                        <c:v>16.900000000000002</c:v>
                      </c:pt>
                      <c:pt idx="336">
                        <c:v>16.900000000000002</c:v>
                      </c:pt>
                      <c:pt idx="337">
                        <c:v>17</c:v>
                      </c:pt>
                      <c:pt idx="338">
                        <c:v>17</c:v>
                      </c:pt>
                      <c:pt idx="339">
                        <c:v>17.100000000000001</c:v>
                      </c:pt>
                      <c:pt idx="340">
                        <c:v>17.100000000000001</c:v>
                      </c:pt>
                      <c:pt idx="341">
                        <c:v>17.2</c:v>
                      </c:pt>
                      <c:pt idx="342">
                        <c:v>17.2</c:v>
                      </c:pt>
                      <c:pt idx="343">
                        <c:v>17.3</c:v>
                      </c:pt>
                      <c:pt idx="344">
                        <c:v>17.3</c:v>
                      </c:pt>
                      <c:pt idx="345">
                        <c:v>17.400000000000002</c:v>
                      </c:pt>
                      <c:pt idx="346">
                        <c:v>17.400000000000002</c:v>
                      </c:pt>
                      <c:pt idx="347">
                        <c:v>17.5</c:v>
                      </c:pt>
                      <c:pt idx="348">
                        <c:v>17.5</c:v>
                      </c:pt>
                      <c:pt idx="349">
                        <c:v>17.600000000000001</c:v>
                      </c:pt>
                      <c:pt idx="350">
                        <c:v>17.600000000000001</c:v>
                      </c:pt>
                      <c:pt idx="351">
                        <c:v>17.7</c:v>
                      </c:pt>
                      <c:pt idx="352">
                        <c:v>17.7</c:v>
                      </c:pt>
                      <c:pt idx="353">
                        <c:v>17.8</c:v>
                      </c:pt>
                      <c:pt idx="354">
                        <c:v>17.8</c:v>
                      </c:pt>
                      <c:pt idx="355">
                        <c:v>17.900000000000002</c:v>
                      </c:pt>
                      <c:pt idx="356">
                        <c:v>17.900000000000002</c:v>
                      </c:pt>
                      <c:pt idx="357">
                        <c:v>18</c:v>
                      </c:pt>
                      <c:pt idx="358">
                        <c:v>18</c:v>
                      </c:pt>
                      <c:pt idx="359">
                        <c:v>18.100000000000001</c:v>
                      </c:pt>
                      <c:pt idx="360">
                        <c:v>18.100000000000001</c:v>
                      </c:pt>
                      <c:pt idx="361">
                        <c:v>18.2</c:v>
                      </c:pt>
                      <c:pt idx="362">
                        <c:v>18.2</c:v>
                      </c:pt>
                      <c:pt idx="363">
                        <c:v>18.3</c:v>
                      </c:pt>
                      <c:pt idx="364">
                        <c:v>18.3</c:v>
                      </c:pt>
                      <c:pt idx="365">
                        <c:v>18.400000000000002</c:v>
                      </c:pt>
                      <c:pt idx="366">
                        <c:v>18.400000000000002</c:v>
                      </c:pt>
                      <c:pt idx="367">
                        <c:v>18.5</c:v>
                      </c:pt>
                      <c:pt idx="368">
                        <c:v>18.5</c:v>
                      </c:pt>
                      <c:pt idx="369">
                        <c:v>18.600000000000001</c:v>
                      </c:pt>
                      <c:pt idx="370">
                        <c:v>18.600000000000001</c:v>
                      </c:pt>
                      <c:pt idx="371">
                        <c:v>18.7</c:v>
                      </c:pt>
                      <c:pt idx="372">
                        <c:v>18.7</c:v>
                      </c:pt>
                      <c:pt idx="373">
                        <c:v>18.8</c:v>
                      </c:pt>
                      <c:pt idx="374">
                        <c:v>18.8</c:v>
                      </c:pt>
                      <c:pt idx="375">
                        <c:v>18.900000000000002</c:v>
                      </c:pt>
                      <c:pt idx="376">
                        <c:v>18.900000000000002</c:v>
                      </c:pt>
                      <c:pt idx="377">
                        <c:v>19</c:v>
                      </c:pt>
                      <c:pt idx="378">
                        <c:v>19</c:v>
                      </c:pt>
                      <c:pt idx="379">
                        <c:v>19.100000000000001</c:v>
                      </c:pt>
                      <c:pt idx="380">
                        <c:v>19.100000000000001</c:v>
                      </c:pt>
                      <c:pt idx="381">
                        <c:v>19.2</c:v>
                      </c:pt>
                      <c:pt idx="382">
                        <c:v>19.2</c:v>
                      </c:pt>
                      <c:pt idx="383">
                        <c:v>19.3</c:v>
                      </c:pt>
                      <c:pt idx="384">
                        <c:v>19.3</c:v>
                      </c:pt>
                      <c:pt idx="385">
                        <c:v>19.400000000000002</c:v>
                      </c:pt>
                      <c:pt idx="386">
                        <c:v>19.400000000000002</c:v>
                      </c:pt>
                      <c:pt idx="387">
                        <c:v>19.5</c:v>
                      </c:pt>
                      <c:pt idx="388">
                        <c:v>19.5</c:v>
                      </c:pt>
                      <c:pt idx="389">
                        <c:v>19.600000000000001</c:v>
                      </c:pt>
                      <c:pt idx="390">
                        <c:v>19.600000000000001</c:v>
                      </c:pt>
                      <c:pt idx="391">
                        <c:v>19.7</c:v>
                      </c:pt>
                      <c:pt idx="392">
                        <c:v>19.7</c:v>
                      </c:pt>
                      <c:pt idx="393">
                        <c:v>19.8</c:v>
                      </c:pt>
                    </c:numCache>
                  </c:numRef>
                </c:xVal>
                <c:yVal>
                  <c:numRef>
                    <c:extLst xmlns:c15="http://schemas.microsoft.com/office/drawing/2012/chart">
                      <c:ext xmlns:c15="http://schemas.microsoft.com/office/drawing/2012/chart" uri="{02D57815-91ED-43cb-92C2-25804820EDAC}">
                        <c15:formulaRef>
                          <c15:sqref>Měřené_spektrum!$R$3:$R$396</c15:sqref>
                        </c15:formulaRef>
                      </c:ext>
                    </c:extLst>
                    <c:numCache>
                      <c:formatCode>0.00E+00</c:formatCode>
                      <c:ptCount val="394"/>
                      <c:pt idx="0">
                        <c:v>1.0493406459805281E-6</c:v>
                      </c:pt>
                      <c:pt idx="1">
                        <c:v>1.0493406459805281E-6</c:v>
                      </c:pt>
                      <c:pt idx="2">
                        <c:v>1.2172339542397646E-6</c:v>
                      </c:pt>
                      <c:pt idx="3">
                        <c:v>1.2172339542397646E-6</c:v>
                      </c:pt>
                      <c:pt idx="4">
                        <c:v>2.1200663485165983E-6</c:v>
                      </c:pt>
                      <c:pt idx="5">
                        <c:v>2.1200663485165983E-6</c:v>
                      </c:pt>
                      <c:pt idx="6">
                        <c:v>1.5802964653322829E-6</c:v>
                      </c:pt>
                      <c:pt idx="7">
                        <c:v>1.5802964653322829E-6</c:v>
                      </c:pt>
                      <c:pt idx="8">
                        <c:v>1.3052562608825763E-6</c:v>
                      </c:pt>
                      <c:pt idx="9">
                        <c:v>1.3052562608825763E-6</c:v>
                      </c:pt>
                      <c:pt idx="10">
                        <c:v>1.1226935419306485E-6</c:v>
                      </c:pt>
                      <c:pt idx="11">
                        <c:v>1.1226935419306485E-6</c:v>
                      </c:pt>
                      <c:pt idx="12">
                        <c:v>8.7253703371265126E-7</c:v>
                      </c:pt>
                      <c:pt idx="13">
                        <c:v>8.7253703371265126E-7</c:v>
                      </c:pt>
                      <c:pt idx="14">
                        <c:v>7.3633219209437613E-7</c:v>
                      </c:pt>
                      <c:pt idx="15">
                        <c:v>7.3633219209437613E-7</c:v>
                      </c:pt>
                      <c:pt idx="16">
                        <c:v>7.0444935831905167E-7</c:v>
                      </c:pt>
                      <c:pt idx="17">
                        <c:v>7.0444935831905167E-7</c:v>
                      </c:pt>
                      <c:pt idx="18">
                        <c:v>6.7033256891123015E-7</c:v>
                      </c:pt>
                      <c:pt idx="19">
                        <c:v>6.7033256891123015E-7</c:v>
                      </c:pt>
                      <c:pt idx="20">
                        <c:v>5.979652688804441E-7</c:v>
                      </c:pt>
                      <c:pt idx="21">
                        <c:v>5.979652688804441E-7</c:v>
                      </c:pt>
                      <c:pt idx="22">
                        <c:v>5.3221636625142419E-7</c:v>
                      </c:pt>
                      <c:pt idx="23">
                        <c:v>5.3221636625142419E-7</c:v>
                      </c:pt>
                      <c:pt idx="24">
                        <c:v>4.850902300254284E-7</c:v>
                      </c:pt>
                      <c:pt idx="25">
                        <c:v>4.850902300254284E-7</c:v>
                      </c:pt>
                      <c:pt idx="26">
                        <c:v>4.4511101967262228E-7</c:v>
                      </c:pt>
                      <c:pt idx="27">
                        <c:v>4.4511101967262228E-7</c:v>
                      </c:pt>
                      <c:pt idx="28">
                        <c:v>3.9998654890904857E-7</c:v>
                      </c:pt>
                      <c:pt idx="29">
                        <c:v>3.9998654890904857E-7</c:v>
                      </c:pt>
                      <c:pt idx="30">
                        <c:v>3.5794006155484258E-7</c:v>
                      </c:pt>
                      <c:pt idx="31">
                        <c:v>3.5794006155484258E-7</c:v>
                      </c:pt>
                      <c:pt idx="32">
                        <c:v>3.2894578973617149E-7</c:v>
                      </c:pt>
                      <c:pt idx="33">
                        <c:v>3.2894578973617149E-7</c:v>
                      </c:pt>
                      <c:pt idx="34">
                        <c:v>3.1044127750842014E-7</c:v>
                      </c:pt>
                      <c:pt idx="35">
                        <c:v>3.1044127750842014E-7</c:v>
                      </c:pt>
                      <c:pt idx="36">
                        <c:v>2.968257590547302E-7</c:v>
                      </c:pt>
                      <c:pt idx="37">
                        <c:v>2.968257590547302E-7</c:v>
                      </c:pt>
                      <c:pt idx="38">
                        <c:v>2.7776225780551912E-7</c:v>
                      </c:pt>
                      <c:pt idx="39">
                        <c:v>2.7776225780551912E-7</c:v>
                      </c:pt>
                      <c:pt idx="40">
                        <c:v>2.539075617810104E-7</c:v>
                      </c:pt>
                      <c:pt idx="41">
                        <c:v>2.539075617810104E-7</c:v>
                      </c:pt>
                      <c:pt idx="42">
                        <c:v>2.253106524169092E-7</c:v>
                      </c:pt>
                      <c:pt idx="43">
                        <c:v>2.253106524169092E-7</c:v>
                      </c:pt>
                      <c:pt idx="44">
                        <c:v>1.9675555879860689E-7</c:v>
                      </c:pt>
                      <c:pt idx="45">
                        <c:v>1.9675555879860689E-7</c:v>
                      </c:pt>
                      <c:pt idx="46">
                        <c:v>1.772828026503122E-7</c:v>
                      </c:pt>
                      <c:pt idx="47">
                        <c:v>1.772828026503122E-7</c:v>
                      </c:pt>
                      <c:pt idx="48">
                        <c:v>1.6314719315545081E-7</c:v>
                      </c:pt>
                      <c:pt idx="49">
                        <c:v>1.6314719315545081E-7</c:v>
                      </c:pt>
                      <c:pt idx="50">
                        <c:v>1.4867844877237389E-7</c:v>
                      </c:pt>
                      <c:pt idx="51">
                        <c:v>1.4867844877237389E-7</c:v>
                      </c:pt>
                      <c:pt idx="52">
                        <c:v>1.3242567290573154E-7</c:v>
                      </c:pt>
                      <c:pt idx="53">
                        <c:v>1.3242567290573154E-7</c:v>
                      </c:pt>
                      <c:pt idx="54">
                        <c:v>1.1629371192573884E-7</c:v>
                      </c:pt>
                      <c:pt idx="55">
                        <c:v>1.1629371192573884E-7</c:v>
                      </c:pt>
                      <c:pt idx="56">
                        <c:v>1.0139375126499891E-7</c:v>
                      </c:pt>
                      <c:pt idx="57">
                        <c:v>1.0139375126499891E-7</c:v>
                      </c:pt>
                      <c:pt idx="58">
                        <c:v>8.8126010005815981E-8</c:v>
                      </c:pt>
                      <c:pt idx="59">
                        <c:v>8.8126010005815981E-8</c:v>
                      </c:pt>
                      <c:pt idx="60">
                        <c:v>7.6707041897851049E-8</c:v>
                      </c:pt>
                      <c:pt idx="61">
                        <c:v>7.6707041897851049E-8</c:v>
                      </c:pt>
                      <c:pt idx="62">
                        <c:v>6.7225793628593804E-8</c:v>
                      </c:pt>
                      <c:pt idx="63">
                        <c:v>6.7225793628593804E-8</c:v>
                      </c:pt>
                      <c:pt idx="64">
                        <c:v>5.9003096933829664E-8</c:v>
                      </c:pt>
                      <c:pt idx="65">
                        <c:v>5.9003096933829664E-8</c:v>
                      </c:pt>
                      <c:pt idx="66">
                        <c:v>5.1989572461280525E-8</c:v>
                      </c:pt>
                      <c:pt idx="67">
                        <c:v>5.1989572461280525E-8</c:v>
                      </c:pt>
                      <c:pt idx="68">
                        <c:v>4.621701032426016E-8</c:v>
                      </c:pt>
                      <c:pt idx="69">
                        <c:v>4.621701032426016E-8</c:v>
                      </c:pt>
                      <c:pt idx="70">
                        <c:v>4.1215916400353666E-8</c:v>
                      </c:pt>
                      <c:pt idx="71">
                        <c:v>4.1215916400353666E-8</c:v>
                      </c:pt>
                      <c:pt idx="72">
                        <c:v>3.6774130906256919E-8</c:v>
                      </c:pt>
                      <c:pt idx="73">
                        <c:v>3.6774130906256919E-8</c:v>
                      </c:pt>
                      <c:pt idx="74">
                        <c:v>3.2837657299930375E-8</c:v>
                      </c:pt>
                      <c:pt idx="75">
                        <c:v>3.2837657299930375E-8</c:v>
                      </c:pt>
                      <c:pt idx="76">
                        <c:v>2.946158076014328E-8</c:v>
                      </c:pt>
                      <c:pt idx="77">
                        <c:v>2.946158076014328E-8</c:v>
                      </c:pt>
                      <c:pt idx="78">
                        <c:v>2.661541141838123E-8</c:v>
                      </c:pt>
                      <c:pt idx="79">
                        <c:v>2.661541141838123E-8</c:v>
                      </c:pt>
                      <c:pt idx="80">
                        <c:v>2.417286727377402E-8</c:v>
                      </c:pt>
                      <c:pt idx="81">
                        <c:v>2.417286727377402E-8</c:v>
                      </c:pt>
                      <c:pt idx="82">
                        <c:v>2.1911374747692265E-8</c:v>
                      </c:pt>
                      <c:pt idx="83">
                        <c:v>2.1911374747692265E-8</c:v>
                      </c:pt>
                      <c:pt idx="84">
                        <c:v>1.9542258879389943E-8</c:v>
                      </c:pt>
                      <c:pt idx="85">
                        <c:v>1.9542258879389943E-8</c:v>
                      </c:pt>
                      <c:pt idx="86">
                        <c:v>1.7264316762014854E-8</c:v>
                      </c:pt>
                      <c:pt idx="87">
                        <c:v>1.7264316762014854E-8</c:v>
                      </c:pt>
                      <c:pt idx="88">
                        <c:v>1.5104994233756543E-8</c:v>
                      </c:pt>
                      <c:pt idx="89">
                        <c:v>1.5104994233756543E-8</c:v>
                      </c:pt>
                      <c:pt idx="90">
                        <c:v>1.3024958890789899E-8</c:v>
                      </c:pt>
                      <c:pt idx="91">
                        <c:v>1.3024958890789899E-8</c:v>
                      </c:pt>
                      <c:pt idx="92">
                        <c:v>1.110973244722828E-8</c:v>
                      </c:pt>
                      <c:pt idx="93">
                        <c:v>1.110973244722828E-8</c:v>
                      </c:pt>
                      <c:pt idx="94">
                        <c:v>9.5361200642900575E-9</c:v>
                      </c:pt>
                      <c:pt idx="95">
                        <c:v>9.5361200642900575E-9</c:v>
                      </c:pt>
                      <c:pt idx="96">
                        <c:v>8.3103856309549052E-9</c:v>
                      </c:pt>
                      <c:pt idx="97">
                        <c:v>8.3103856309549052E-9</c:v>
                      </c:pt>
                      <c:pt idx="98">
                        <c:v>7.252360380263656E-9</c:v>
                      </c:pt>
                      <c:pt idx="99">
                        <c:v>7.252360380263656E-9</c:v>
                      </c:pt>
                      <c:pt idx="100">
                        <c:v>6.2933282073689361E-9</c:v>
                      </c:pt>
                      <c:pt idx="101">
                        <c:v>6.2933282073689361E-9</c:v>
                      </c:pt>
                      <c:pt idx="102">
                        <c:v>5.4214156285791476E-9</c:v>
                      </c:pt>
                      <c:pt idx="103">
                        <c:v>5.4214156285791476E-9</c:v>
                      </c:pt>
                      <c:pt idx="104">
                        <c:v>4.6863473727107578E-9</c:v>
                      </c:pt>
                      <c:pt idx="105">
                        <c:v>4.6863473727107578E-9</c:v>
                      </c:pt>
                      <c:pt idx="106">
                        <c:v>4.0927285092306451E-9</c:v>
                      </c:pt>
                      <c:pt idx="107">
                        <c:v>4.0927285092306451E-9</c:v>
                      </c:pt>
                      <c:pt idx="108">
                        <c:v>3.6168088731616359E-9</c:v>
                      </c:pt>
                      <c:pt idx="109">
                        <c:v>3.6168088731616359E-9</c:v>
                      </c:pt>
                      <c:pt idx="110">
                        <c:v>3.2135007981228778E-9</c:v>
                      </c:pt>
                      <c:pt idx="111">
                        <c:v>3.2135007981228778E-9</c:v>
                      </c:pt>
                      <c:pt idx="112">
                        <c:v>2.8537868524487447E-9</c:v>
                      </c:pt>
                      <c:pt idx="113">
                        <c:v>2.8537868524487447E-9</c:v>
                      </c:pt>
                      <c:pt idx="114">
                        <c:v>2.5096305456220117E-9</c:v>
                      </c:pt>
                      <c:pt idx="115">
                        <c:v>2.5096305456220117E-9</c:v>
                      </c:pt>
                      <c:pt idx="116">
                        <c:v>2.1858085423154006E-9</c:v>
                      </c:pt>
                      <c:pt idx="117">
                        <c:v>2.1858085423154006E-9</c:v>
                      </c:pt>
                      <c:pt idx="118">
                        <c:v>1.8947654982099715E-9</c:v>
                      </c:pt>
                      <c:pt idx="119">
                        <c:v>1.8947654982099715E-9</c:v>
                      </c:pt>
                      <c:pt idx="120">
                        <c:v>1.638658494052761E-9</c:v>
                      </c:pt>
                      <c:pt idx="121">
                        <c:v>1.638658494052761E-9</c:v>
                      </c:pt>
                      <c:pt idx="122">
                        <c:v>1.4194396410588125E-9</c:v>
                      </c:pt>
                      <c:pt idx="123">
                        <c:v>1.4194396410588125E-9</c:v>
                      </c:pt>
                      <c:pt idx="124">
                        <c:v>1.2339028082674586E-9</c:v>
                      </c:pt>
                      <c:pt idx="125">
                        <c:v>1.2339028082674586E-9</c:v>
                      </c:pt>
                      <c:pt idx="126">
                        <c:v>1.0555274159249804E-9</c:v>
                      </c:pt>
                      <c:pt idx="127">
                        <c:v>1.0555274159249804E-9</c:v>
                      </c:pt>
                      <c:pt idx="128">
                        <c:v>8.9138460690784692E-10</c:v>
                      </c:pt>
                      <c:pt idx="129">
                        <c:v>8.9138460690784692E-10</c:v>
                      </c:pt>
                      <c:pt idx="130">
                        <c:v>7.1608814402287808E-10</c:v>
                      </c:pt>
                      <c:pt idx="131">
                        <c:v>7.1608814402287808E-10</c:v>
                      </c:pt>
                      <c:pt idx="132">
                        <c:v>5.7807533913846881E-10</c:v>
                      </c:pt>
                      <c:pt idx="133">
                        <c:v>5.7807533913846881E-10</c:v>
                      </c:pt>
                      <c:pt idx="134">
                        <c:v>4.7765651158871529E-10</c:v>
                      </c:pt>
                      <c:pt idx="135">
                        <c:v>4.7765651158871529E-10</c:v>
                      </c:pt>
                      <c:pt idx="136">
                        <c:v>4.0252092608210967E-10</c:v>
                      </c:pt>
                      <c:pt idx="137">
                        <c:v>4.0252092608210967E-10</c:v>
                      </c:pt>
                      <c:pt idx="138">
                        <c:v>3.4472746657032928E-10</c:v>
                      </c:pt>
                      <c:pt idx="139">
                        <c:v>3.4472746657032928E-10</c:v>
                      </c:pt>
                      <c:pt idx="140">
                        <c:v>2.9758808360832208E-10</c:v>
                      </c:pt>
                      <c:pt idx="141">
                        <c:v>2.9758808360832208E-10</c:v>
                      </c:pt>
                      <c:pt idx="142">
                        <c:v>2.5468759936553922E-10</c:v>
                      </c:pt>
                      <c:pt idx="143">
                        <c:v>2.5468759936553922E-10</c:v>
                      </c:pt>
                      <c:pt idx="144">
                        <c:v>2.2128136415037381E-10</c:v>
                      </c:pt>
                      <c:pt idx="145">
                        <c:v>2.2128136415037381E-10</c:v>
                      </c:pt>
                      <c:pt idx="146">
                        <c:v>2.0339537384263827E-10</c:v>
                      </c:pt>
                      <c:pt idx="147">
                        <c:v>2.0339537384263827E-10</c:v>
                      </c:pt>
                      <c:pt idx="148">
                        <c:v>1.9573935821583411E-10</c:v>
                      </c:pt>
                      <c:pt idx="149">
                        <c:v>1.9573935821583411E-10</c:v>
                      </c:pt>
                      <c:pt idx="150">
                        <c:v>1.8394145126352638E-10</c:v>
                      </c:pt>
                      <c:pt idx="151">
                        <c:v>1.8394145126352638E-10</c:v>
                      </c:pt>
                      <c:pt idx="152">
                        <c:v>1.581796517366603E-10</c:v>
                      </c:pt>
                      <c:pt idx="153">
                        <c:v>1.581796517366603E-10</c:v>
                      </c:pt>
                      <c:pt idx="154">
                        <c:v>1.3398087119395424E-10</c:v>
                      </c:pt>
                      <c:pt idx="155">
                        <c:v>1.3398087119395424E-10</c:v>
                      </c:pt>
                      <c:pt idx="156">
                        <c:v>1.1584688262520166E-10</c:v>
                      </c:pt>
                      <c:pt idx="157">
                        <c:v>1.1584688262520166E-10</c:v>
                      </c:pt>
                      <c:pt idx="158">
                        <c:v>1.031771484092346E-10</c:v>
                      </c:pt>
                      <c:pt idx="159">
                        <c:v>1.031771484092346E-10</c:v>
                      </c:pt>
                      <c:pt idx="160">
                        <c:v>9.262842390926647E-11</c:v>
                      </c:pt>
                      <c:pt idx="161">
                        <c:v>9.262842390926647E-11</c:v>
                      </c:pt>
                      <c:pt idx="162">
                        <c:v>8.1591550434455423E-11</c:v>
                      </c:pt>
                      <c:pt idx="163">
                        <c:v>8.1591550434455423E-11</c:v>
                      </c:pt>
                      <c:pt idx="164">
                        <c:v>7.2130642504473373E-11</c:v>
                      </c:pt>
                      <c:pt idx="165">
                        <c:v>7.2130642504473373E-11</c:v>
                      </c:pt>
                      <c:pt idx="166">
                        <c:v>6.2282316586107621E-11</c:v>
                      </c:pt>
                      <c:pt idx="167">
                        <c:v>6.2282316586107621E-11</c:v>
                      </c:pt>
                      <c:pt idx="168">
                        <c:v>5.4570851995047831E-11</c:v>
                      </c:pt>
                      <c:pt idx="169">
                        <c:v>5.4570851995047831E-11</c:v>
                      </c:pt>
                      <c:pt idx="170">
                        <c:v>4.7323989016666261E-11</c:v>
                      </c:pt>
                      <c:pt idx="171">
                        <c:v>4.7323989016666261E-11</c:v>
                      </c:pt>
                      <c:pt idx="172">
                        <c:v>4.082810291748527E-11</c:v>
                      </c:pt>
                      <c:pt idx="173">
                        <c:v>4.082810291748527E-11</c:v>
                      </c:pt>
                      <c:pt idx="174">
                        <c:v>3.418236680496861E-11</c:v>
                      </c:pt>
                      <c:pt idx="175">
                        <c:v>3.418236680496861E-11</c:v>
                      </c:pt>
                      <c:pt idx="176">
                        <c:v>3.1162739823635236E-11</c:v>
                      </c:pt>
                      <c:pt idx="177">
                        <c:v>3.1162739823635236E-11</c:v>
                      </c:pt>
                      <c:pt idx="178">
                        <c:v>2.6765962738566592E-11</c:v>
                      </c:pt>
                      <c:pt idx="179">
                        <c:v>2.6765962738566592E-11</c:v>
                      </c:pt>
                      <c:pt idx="180">
                        <c:v>2.3034255686417379E-11</c:v>
                      </c:pt>
                      <c:pt idx="181">
                        <c:v>2.3034255686417379E-11</c:v>
                      </c:pt>
                      <c:pt idx="182">
                        <c:v>1.9580792501725926E-11</c:v>
                      </c:pt>
                      <c:pt idx="183">
                        <c:v>1.9580792501725926E-11</c:v>
                      </c:pt>
                      <c:pt idx="184">
                        <c:v>1.637985987875581E-11</c:v>
                      </c:pt>
                      <c:pt idx="185">
                        <c:v>1.637985987875581E-11</c:v>
                      </c:pt>
                      <c:pt idx="186">
                        <c:v>1.3597572424645707E-11</c:v>
                      </c:pt>
                      <c:pt idx="187">
                        <c:v>1.3597572424645707E-11</c:v>
                      </c:pt>
                      <c:pt idx="188">
                        <c:v>1.1201601770139615E-11</c:v>
                      </c:pt>
                      <c:pt idx="189">
                        <c:v>1.1201601770139615E-11</c:v>
                      </c:pt>
                      <c:pt idx="190">
                        <c:v>9.0811676304650842E-12</c:v>
                      </c:pt>
                      <c:pt idx="191">
                        <c:v>9.0811676304650842E-12</c:v>
                      </c:pt>
                      <c:pt idx="192">
                        <c:v>7.3102348701083439E-12</c:v>
                      </c:pt>
                      <c:pt idx="193">
                        <c:v>7.3102348701083439E-12</c:v>
                      </c:pt>
                      <c:pt idx="194">
                        <c:v>5.8242964333196793E-12</c:v>
                      </c:pt>
                      <c:pt idx="195">
                        <c:v>5.8242964333196793E-12</c:v>
                      </c:pt>
                      <c:pt idx="196">
                        <c:v>4.5934884155610634E-12</c:v>
                      </c:pt>
                      <c:pt idx="197">
                        <c:v>4.5934884155610634E-12</c:v>
                      </c:pt>
                      <c:pt idx="198">
                        <c:v>3.9465867503338003E-12</c:v>
                      </c:pt>
                      <c:pt idx="199">
                        <c:v>3.9465867503338003E-12</c:v>
                      </c:pt>
                      <c:pt idx="200">
                        <c:v>3.3551345203543197E-12</c:v>
                      </c:pt>
                      <c:pt idx="201">
                        <c:v>3.3551345203543197E-12</c:v>
                      </c:pt>
                      <c:pt idx="202">
                        <c:v>2.8179990380746758E-12</c:v>
                      </c:pt>
                      <c:pt idx="203">
                        <c:v>2.8179990380746758E-12</c:v>
                      </c:pt>
                      <c:pt idx="204">
                        <c:v>2.340411643130233E-12</c:v>
                      </c:pt>
                      <c:pt idx="205">
                        <c:v>2.340411643130233E-12</c:v>
                      </c:pt>
                      <c:pt idx="206">
                        <c:v>1.9321383225327748E-12</c:v>
                      </c:pt>
                      <c:pt idx="207">
                        <c:v>1.9321383225327748E-12</c:v>
                      </c:pt>
                      <c:pt idx="208">
                        <c:v>1.6110972398044205E-12</c:v>
                      </c:pt>
                      <c:pt idx="209">
                        <c:v>1.6110972398044205E-12</c:v>
                      </c:pt>
                      <c:pt idx="210">
                        <c:v>1.3668276532237547E-12</c:v>
                      </c:pt>
                      <c:pt idx="211">
                        <c:v>1.3668276532237547E-12</c:v>
                      </c:pt>
                      <c:pt idx="212">
                        <c:v>1.1882769927247229E-12</c:v>
                      </c:pt>
                      <c:pt idx="213">
                        <c:v>1.1882769927247229E-12</c:v>
                      </c:pt>
                      <c:pt idx="214">
                        <c:v>1.0464847322681029E-12</c:v>
                      </c:pt>
                      <c:pt idx="215">
                        <c:v>1.0464847322681029E-12</c:v>
                      </c:pt>
                      <c:pt idx="216">
                        <c:v>9.4215694768417777E-13</c:v>
                      </c:pt>
                      <c:pt idx="217">
                        <c:v>9.4215694768417777E-13</c:v>
                      </c:pt>
                      <c:pt idx="218">
                        <c:v>8.5712666014603794E-13</c:v>
                      </c:pt>
                      <c:pt idx="219">
                        <c:v>8.5712666014603794E-13</c:v>
                      </c:pt>
                      <c:pt idx="220">
                        <c:v>8.1918837246027939E-13</c:v>
                      </c:pt>
                      <c:pt idx="221">
                        <c:v>8.1918837246027939E-13</c:v>
                      </c:pt>
                      <c:pt idx="222">
                        <c:v>7.831408291392852E-13</c:v>
                      </c:pt>
                      <c:pt idx="223">
                        <c:v>7.831408291392852E-13</c:v>
                      </c:pt>
                      <c:pt idx="224">
                        <c:v>7.4141353396660571E-13</c:v>
                      </c:pt>
                      <c:pt idx="225">
                        <c:v>7.4141353396660571E-13</c:v>
                      </c:pt>
                      <c:pt idx="226">
                        <c:v>6.9305890555737826E-13</c:v>
                      </c:pt>
                      <c:pt idx="227">
                        <c:v>6.9305890555737826E-13</c:v>
                      </c:pt>
                      <c:pt idx="228">
                        <c:v>6.3894823803293091E-13</c:v>
                      </c:pt>
                      <c:pt idx="229">
                        <c:v>6.3894823803293091E-13</c:v>
                      </c:pt>
                      <c:pt idx="230">
                        <c:v>5.8481019448186069E-13</c:v>
                      </c:pt>
                      <c:pt idx="231">
                        <c:v>5.8481019448186069E-13</c:v>
                      </c:pt>
                      <c:pt idx="232">
                        <c:v>5.3467233883028244E-13</c:v>
                      </c:pt>
                      <c:pt idx="233">
                        <c:v>5.3467233883028244E-13</c:v>
                      </c:pt>
                      <c:pt idx="234">
                        <c:v>4.8526234530370776E-13</c:v>
                      </c:pt>
                      <c:pt idx="235">
                        <c:v>4.8526234530370776E-13</c:v>
                      </c:pt>
                      <c:pt idx="236">
                        <c:v>4.3550909979761774E-13</c:v>
                      </c:pt>
                      <c:pt idx="237">
                        <c:v>4.3550909979761774E-13</c:v>
                      </c:pt>
                      <c:pt idx="238">
                        <c:v>3.8329156782146974E-13</c:v>
                      </c:pt>
                      <c:pt idx="239">
                        <c:v>3.8329156782146974E-13</c:v>
                      </c:pt>
                      <c:pt idx="240">
                        <c:v>3.2003501972059918E-13</c:v>
                      </c:pt>
                      <c:pt idx="241">
                        <c:v>3.2003501972059918E-13</c:v>
                      </c:pt>
                      <c:pt idx="242">
                        <c:v>2.5050152494677374E-13</c:v>
                      </c:pt>
                      <c:pt idx="243">
                        <c:v>2.5050152494677374E-13</c:v>
                      </c:pt>
                      <c:pt idx="244">
                        <c:v>1.8397819363711303E-13</c:v>
                      </c:pt>
                      <c:pt idx="245">
                        <c:v>1.8397819363711303E-13</c:v>
                      </c:pt>
                      <c:pt idx="246">
                        <c:v>1.2798037149475272E-13</c:v>
                      </c:pt>
                      <c:pt idx="247">
                        <c:v>1.2798037149475272E-13</c:v>
                      </c:pt>
                      <c:pt idx="248">
                        <c:v>8.7006676767628776E-14</c:v>
                      </c:pt>
                      <c:pt idx="249">
                        <c:v>8.7006676767628776E-14</c:v>
                      </c:pt>
                      <c:pt idx="250">
                        <c:v>6.0550941346734792E-14</c:v>
                      </c:pt>
                      <c:pt idx="251">
                        <c:v>6.0550941346734792E-14</c:v>
                      </c:pt>
                      <c:pt idx="252">
                        <c:v>4.4878464743037988E-14</c:v>
                      </c:pt>
                      <c:pt idx="253">
                        <c:v>4.4878464743037988E-14</c:v>
                      </c:pt>
                      <c:pt idx="254">
                        <c:v>3.7282770411952669E-14</c:v>
                      </c:pt>
                      <c:pt idx="255">
                        <c:v>3.7282770411952669E-14</c:v>
                      </c:pt>
                      <c:pt idx="256">
                        <c:v>3.6596245028385441E-14</c:v>
                      </c:pt>
                      <c:pt idx="257">
                        <c:v>3.6596245028385441E-14</c:v>
                      </c:pt>
                      <c:pt idx="258">
                        <c:v>4.0996984724432618E-14</c:v>
                      </c:pt>
                      <c:pt idx="259">
                        <c:v>4.0996984724432618E-14</c:v>
                      </c:pt>
                      <c:pt idx="260">
                        <c:v>4.5854082482781219E-14</c:v>
                      </c:pt>
                      <c:pt idx="261">
                        <c:v>4.5854082482781219E-14</c:v>
                      </c:pt>
                      <c:pt idx="262">
                        <c:v>5.0296897340233987E-14</c:v>
                      </c:pt>
                      <c:pt idx="263">
                        <c:v>5.0296897340233987E-14</c:v>
                      </c:pt>
                      <c:pt idx="264">
                        <c:v>4.9293209672584001E-14</c:v>
                      </c:pt>
                      <c:pt idx="265">
                        <c:v>4.9293209672584001E-14</c:v>
                      </c:pt>
                      <c:pt idx="266">
                        <c:v>4.4366858588862819E-14</c:v>
                      </c:pt>
                      <c:pt idx="267">
                        <c:v>4.4366858588862819E-14</c:v>
                      </c:pt>
                      <c:pt idx="268">
                        <c:v>3.5660330199580749E-14</c:v>
                      </c:pt>
                      <c:pt idx="269">
                        <c:v>3.5660330199580749E-14</c:v>
                      </c:pt>
                      <c:pt idx="270">
                        <c:v>2.6821889843186045E-14</c:v>
                      </c:pt>
                      <c:pt idx="271">
                        <c:v>2.6821889843186045E-14</c:v>
                      </c:pt>
                      <c:pt idx="272">
                        <c:v>1.9399335229556653E-14</c:v>
                      </c:pt>
                      <c:pt idx="273">
                        <c:v>1.9399335229556653E-14</c:v>
                      </c:pt>
                      <c:pt idx="274">
                        <c:v>1.483636979934221E-14</c:v>
                      </c:pt>
                      <c:pt idx="275">
                        <c:v>1.483636979934221E-14</c:v>
                      </c:pt>
                      <c:pt idx="276">
                        <c:v>1.2970508735498697E-14</c:v>
                      </c:pt>
                      <c:pt idx="277">
                        <c:v>1.2970508735498697E-14</c:v>
                      </c:pt>
                      <c:pt idx="278">
                        <c:v>1.3533276282118051E-14</c:v>
                      </c:pt>
                      <c:pt idx="279">
                        <c:v>1.3533276282118051E-14</c:v>
                      </c:pt>
                      <c:pt idx="280">
                        <c:v>1.4751604685259363E-14</c:v>
                      </c:pt>
                      <c:pt idx="281">
                        <c:v>1.4751604685259363E-14</c:v>
                      </c:pt>
                      <c:pt idx="282">
                        <c:v>1.6825581898643102E-14</c:v>
                      </c:pt>
                      <c:pt idx="283">
                        <c:v>1.6825581898643102E-14</c:v>
                      </c:pt>
                    </c:numCache>
                  </c:numRef>
                </c:yVal>
                <c:smooth val="0"/>
                <c:extLst xmlns:c15="http://schemas.microsoft.com/office/drawing/2012/chart">
                  <c:ext xmlns:c16="http://schemas.microsoft.com/office/drawing/2014/chart" uri="{C3380CC4-5D6E-409C-BE32-E72D297353CC}">
                    <c16:uniqueId val="{00000004-8F60-4BC4-B0EB-BF0F10F74396}"/>
                  </c:ext>
                </c:extLst>
              </c15:ser>
            </c15:filteredScatterSeries>
          </c:ext>
        </c:extLst>
      </c:scatterChart>
      <c:valAx>
        <c:axId val="496871648"/>
        <c:scaling>
          <c:orientation val="minMax"/>
          <c:max val="2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>
                    <a:solidFill>
                      <a:sysClr val="windowText" lastClr="000000"/>
                    </a:solidFill>
                  </a:rPr>
                  <a:t>E [MeV]</a:t>
                </a:r>
                <a:endParaRPr lang="en-US" sz="1100">
                  <a:solidFill>
                    <a:sysClr val="windowText" lastClr="000000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6875256"/>
        <c:crossesAt val="1.0000000000000008E-14"/>
        <c:crossBetween val="midCat"/>
        <c:majorUnit val="1"/>
      </c:valAx>
      <c:valAx>
        <c:axId val="496875256"/>
        <c:scaling>
          <c:logBase val="10"/>
          <c:orientation val="minMax"/>
          <c:max val="1.0000000000000004E-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 b="0" i="0" baseline="0">
                    <a:effectLst/>
                  </a:rPr>
                  <a:t>Gamma flux [cm</a:t>
                </a:r>
                <a:r>
                  <a:rPr lang="cs-CZ" sz="1100" b="0" i="0" baseline="30000">
                    <a:effectLst/>
                  </a:rPr>
                  <a:t>-2</a:t>
                </a:r>
                <a:r>
                  <a:rPr lang="cs-CZ" sz="1100" b="0" i="0" baseline="0">
                    <a:effectLst/>
                  </a:rPr>
                  <a:t>s</a:t>
                </a:r>
                <a:r>
                  <a:rPr lang="cs-CZ" sz="1100" b="0" i="0" baseline="30000">
                    <a:effectLst/>
                  </a:rPr>
                  <a:t>-1</a:t>
                </a:r>
                <a:r>
                  <a:rPr lang="cs-CZ" sz="1100" b="0" i="0" baseline="0">
                    <a:effectLst/>
                  </a:rPr>
                  <a:t>]</a:t>
                </a:r>
                <a:endParaRPr lang="en-US" sz="800">
                  <a:effectLst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E+0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49687164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59871979166666667"/>
          <c:y val="9.5845833333333366E-2"/>
          <c:w val="0.27881024305555552"/>
          <c:h val="0.18095972222222223"/>
        </c:manualLayout>
      </c:layout>
      <c:overlay val="1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2292896498400042"/>
          <c:y val="3.8917009981952654E-2"/>
          <c:w val="0.8484408444038477"/>
          <c:h val="0.82972340629118735"/>
        </c:manualLayout>
      </c:layout>
      <c:scatterChart>
        <c:scatterStyle val="lineMarker"/>
        <c:varyColors val="0"/>
        <c:ser>
          <c:idx val="1"/>
          <c:order val="0"/>
          <c:spPr>
            <a:ln w="15875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'D:\UJV\Stilben\[Mereni_Ni_50.xls]Cf'!$AG$166:$AG$371</c:f>
              <c:numCache>
                <c:formatCode>General</c:formatCode>
                <c:ptCount val="206"/>
                <c:pt idx="0">
                  <c:v>1</c:v>
                </c:pt>
                <c:pt idx="1">
                  <c:v>1.1000000000000001</c:v>
                </c:pt>
                <c:pt idx="2">
                  <c:v>1.1000000000000001</c:v>
                </c:pt>
                <c:pt idx="3">
                  <c:v>1.2000000000000002</c:v>
                </c:pt>
                <c:pt idx="4">
                  <c:v>1.2000000000000002</c:v>
                </c:pt>
                <c:pt idx="5">
                  <c:v>1.3000000000000003</c:v>
                </c:pt>
                <c:pt idx="6">
                  <c:v>1.3000000000000003</c:v>
                </c:pt>
                <c:pt idx="7">
                  <c:v>1.4000000000000004</c:v>
                </c:pt>
                <c:pt idx="8">
                  <c:v>1.4000000000000004</c:v>
                </c:pt>
                <c:pt idx="9">
                  <c:v>1.5000000000000004</c:v>
                </c:pt>
                <c:pt idx="10">
                  <c:v>1.5000000000000004</c:v>
                </c:pt>
                <c:pt idx="11">
                  <c:v>1.6000000000000005</c:v>
                </c:pt>
                <c:pt idx="12">
                  <c:v>1.6000000000000005</c:v>
                </c:pt>
                <c:pt idx="13">
                  <c:v>1.7000000000000006</c:v>
                </c:pt>
                <c:pt idx="14">
                  <c:v>1.7000000000000006</c:v>
                </c:pt>
                <c:pt idx="15">
                  <c:v>1.8000000000000007</c:v>
                </c:pt>
                <c:pt idx="16">
                  <c:v>1.8000000000000007</c:v>
                </c:pt>
                <c:pt idx="17">
                  <c:v>1.9000000000000008</c:v>
                </c:pt>
                <c:pt idx="18">
                  <c:v>1.9000000000000008</c:v>
                </c:pt>
                <c:pt idx="19">
                  <c:v>2.0000000000000009</c:v>
                </c:pt>
                <c:pt idx="20">
                  <c:v>2.0000000000000009</c:v>
                </c:pt>
                <c:pt idx="21">
                  <c:v>2.100000000000001</c:v>
                </c:pt>
                <c:pt idx="22">
                  <c:v>2.100000000000001</c:v>
                </c:pt>
                <c:pt idx="23">
                  <c:v>2.2000000000000011</c:v>
                </c:pt>
                <c:pt idx="24">
                  <c:v>2.2000000000000011</c:v>
                </c:pt>
                <c:pt idx="25">
                  <c:v>2.3000000000000012</c:v>
                </c:pt>
                <c:pt idx="26">
                  <c:v>2.3000000000000012</c:v>
                </c:pt>
                <c:pt idx="27">
                  <c:v>2.4000000000000012</c:v>
                </c:pt>
                <c:pt idx="28">
                  <c:v>2.4000000000000012</c:v>
                </c:pt>
                <c:pt idx="29">
                  <c:v>2.5000000000000013</c:v>
                </c:pt>
                <c:pt idx="30">
                  <c:v>2.5000000000000013</c:v>
                </c:pt>
                <c:pt idx="31">
                  <c:v>2.6000000000000014</c:v>
                </c:pt>
                <c:pt idx="32">
                  <c:v>2.6000000000000014</c:v>
                </c:pt>
                <c:pt idx="33">
                  <c:v>2.7000000000000015</c:v>
                </c:pt>
                <c:pt idx="34">
                  <c:v>2.7000000000000015</c:v>
                </c:pt>
                <c:pt idx="35">
                  <c:v>2.8000000000000016</c:v>
                </c:pt>
                <c:pt idx="36">
                  <c:v>2.8000000000000016</c:v>
                </c:pt>
                <c:pt idx="37">
                  <c:v>2.9000000000000017</c:v>
                </c:pt>
                <c:pt idx="38">
                  <c:v>2.9000000000000017</c:v>
                </c:pt>
                <c:pt idx="39">
                  <c:v>3.0000000000000018</c:v>
                </c:pt>
                <c:pt idx="40">
                  <c:v>3.0000000000000018</c:v>
                </c:pt>
                <c:pt idx="41">
                  <c:v>3.1000000000000019</c:v>
                </c:pt>
                <c:pt idx="42">
                  <c:v>3.1000000000000019</c:v>
                </c:pt>
                <c:pt idx="43">
                  <c:v>3.200000000000002</c:v>
                </c:pt>
                <c:pt idx="44">
                  <c:v>3.200000000000002</c:v>
                </c:pt>
                <c:pt idx="45">
                  <c:v>3.300000000000002</c:v>
                </c:pt>
                <c:pt idx="46">
                  <c:v>3.300000000000002</c:v>
                </c:pt>
                <c:pt idx="47">
                  <c:v>3.4000000000000021</c:v>
                </c:pt>
                <c:pt idx="48">
                  <c:v>3.4000000000000021</c:v>
                </c:pt>
                <c:pt idx="49">
                  <c:v>3.5000000000000022</c:v>
                </c:pt>
                <c:pt idx="50">
                  <c:v>3.5000000000000022</c:v>
                </c:pt>
                <c:pt idx="51">
                  <c:v>3.6000000000000023</c:v>
                </c:pt>
                <c:pt idx="52">
                  <c:v>3.6000000000000023</c:v>
                </c:pt>
                <c:pt idx="53">
                  <c:v>3.7000000000000024</c:v>
                </c:pt>
                <c:pt idx="54">
                  <c:v>3.7000000000000024</c:v>
                </c:pt>
                <c:pt idx="55">
                  <c:v>3.8000000000000025</c:v>
                </c:pt>
                <c:pt idx="56">
                  <c:v>3.8000000000000025</c:v>
                </c:pt>
                <c:pt idx="57">
                  <c:v>3.9000000000000026</c:v>
                </c:pt>
                <c:pt idx="58">
                  <c:v>3.9000000000000026</c:v>
                </c:pt>
                <c:pt idx="59">
                  <c:v>4.0000000000000027</c:v>
                </c:pt>
                <c:pt idx="60">
                  <c:v>4.0000000000000027</c:v>
                </c:pt>
                <c:pt idx="61">
                  <c:v>4.1000000000000023</c:v>
                </c:pt>
                <c:pt idx="62">
                  <c:v>4.1000000000000023</c:v>
                </c:pt>
                <c:pt idx="63">
                  <c:v>4.200000000000002</c:v>
                </c:pt>
                <c:pt idx="64">
                  <c:v>4.200000000000002</c:v>
                </c:pt>
                <c:pt idx="65">
                  <c:v>4.3000000000000016</c:v>
                </c:pt>
                <c:pt idx="66">
                  <c:v>4.3000000000000016</c:v>
                </c:pt>
                <c:pt idx="67">
                  <c:v>4.4000000000000012</c:v>
                </c:pt>
                <c:pt idx="68">
                  <c:v>4.4000000000000012</c:v>
                </c:pt>
                <c:pt idx="69">
                  <c:v>4.5000000000000009</c:v>
                </c:pt>
                <c:pt idx="70">
                  <c:v>4.5000000000000009</c:v>
                </c:pt>
                <c:pt idx="71">
                  <c:v>4.6000000000000005</c:v>
                </c:pt>
                <c:pt idx="72">
                  <c:v>4.6000000000000005</c:v>
                </c:pt>
                <c:pt idx="73">
                  <c:v>4.7</c:v>
                </c:pt>
                <c:pt idx="74">
                  <c:v>4.7</c:v>
                </c:pt>
                <c:pt idx="75">
                  <c:v>4.8</c:v>
                </c:pt>
                <c:pt idx="76">
                  <c:v>4.8</c:v>
                </c:pt>
                <c:pt idx="77">
                  <c:v>4.8999999999999995</c:v>
                </c:pt>
                <c:pt idx="78">
                  <c:v>4.8999999999999995</c:v>
                </c:pt>
                <c:pt idx="79">
                  <c:v>4.9999999999999991</c:v>
                </c:pt>
                <c:pt idx="80">
                  <c:v>4.9999999999999991</c:v>
                </c:pt>
                <c:pt idx="81">
                  <c:v>5.0999999999999988</c:v>
                </c:pt>
                <c:pt idx="82">
                  <c:v>5.0999999999999988</c:v>
                </c:pt>
                <c:pt idx="83">
                  <c:v>5.1999999999999984</c:v>
                </c:pt>
                <c:pt idx="84">
                  <c:v>5.1999999999999984</c:v>
                </c:pt>
                <c:pt idx="85">
                  <c:v>5.299999999999998</c:v>
                </c:pt>
                <c:pt idx="86">
                  <c:v>5.299999999999998</c:v>
                </c:pt>
                <c:pt idx="87">
                  <c:v>5.3999999999999977</c:v>
                </c:pt>
                <c:pt idx="88">
                  <c:v>5.3999999999999977</c:v>
                </c:pt>
                <c:pt idx="89">
                  <c:v>5.4999999999999973</c:v>
                </c:pt>
                <c:pt idx="90">
                  <c:v>5.4999999999999973</c:v>
                </c:pt>
                <c:pt idx="91">
                  <c:v>5.599999999999997</c:v>
                </c:pt>
                <c:pt idx="92">
                  <c:v>5.599999999999997</c:v>
                </c:pt>
                <c:pt idx="93">
                  <c:v>5.6999999999999966</c:v>
                </c:pt>
                <c:pt idx="94">
                  <c:v>5.6999999999999966</c:v>
                </c:pt>
                <c:pt idx="95">
                  <c:v>5.7999999999999963</c:v>
                </c:pt>
                <c:pt idx="96">
                  <c:v>5.7999999999999963</c:v>
                </c:pt>
                <c:pt idx="97">
                  <c:v>5.8999999999999959</c:v>
                </c:pt>
                <c:pt idx="98">
                  <c:v>5.8999999999999959</c:v>
                </c:pt>
                <c:pt idx="99">
                  <c:v>5.9999999999999956</c:v>
                </c:pt>
                <c:pt idx="100">
                  <c:v>5.9999999999999956</c:v>
                </c:pt>
                <c:pt idx="101">
                  <c:v>6.0999999999999952</c:v>
                </c:pt>
                <c:pt idx="102">
                  <c:v>6.0999999999999952</c:v>
                </c:pt>
                <c:pt idx="103">
                  <c:v>6.1999999999999948</c:v>
                </c:pt>
                <c:pt idx="104">
                  <c:v>6.1999999999999948</c:v>
                </c:pt>
                <c:pt idx="105">
                  <c:v>6.2999999999999945</c:v>
                </c:pt>
                <c:pt idx="106">
                  <c:v>6.2999999999999945</c:v>
                </c:pt>
                <c:pt idx="107">
                  <c:v>6.3999999999999941</c:v>
                </c:pt>
                <c:pt idx="108">
                  <c:v>6.3999999999999941</c:v>
                </c:pt>
                <c:pt idx="109">
                  <c:v>6.4999999999999938</c:v>
                </c:pt>
                <c:pt idx="110">
                  <c:v>6.4999999999999938</c:v>
                </c:pt>
                <c:pt idx="111">
                  <c:v>6.5999999999999934</c:v>
                </c:pt>
                <c:pt idx="112">
                  <c:v>6.5999999999999934</c:v>
                </c:pt>
                <c:pt idx="113">
                  <c:v>6.6999999999999931</c:v>
                </c:pt>
                <c:pt idx="114">
                  <c:v>6.6999999999999931</c:v>
                </c:pt>
                <c:pt idx="115">
                  <c:v>6.7999999999999927</c:v>
                </c:pt>
                <c:pt idx="116">
                  <c:v>6.7999999999999927</c:v>
                </c:pt>
                <c:pt idx="117">
                  <c:v>6.8999999999999924</c:v>
                </c:pt>
                <c:pt idx="118">
                  <c:v>6.8999999999999924</c:v>
                </c:pt>
                <c:pt idx="119">
                  <c:v>6.999999999999992</c:v>
                </c:pt>
                <c:pt idx="120">
                  <c:v>6.999999999999992</c:v>
                </c:pt>
                <c:pt idx="121">
                  <c:v>7.0999999999999917</c:v>
                </c:pt>
                <c:pt idx="122">
                  <c:v>7.0999999999999917</c:v>
                </c:pt>
                <c:pt idx="123">
                  <c:v>7.1999999999999913</c:v>
                </c:pt>
                <c:pt idx="124">
                  <c:v>7.1999999999999913</c:v>
                </c:pt>
                <c:pt idx="125">
                  <c:v>7.2999999999999909</c:v>
                </c:pt>
                <c:pt idx="126">
                  <c:v>7.2999999999999909</c:v>
                </c:pt>
                <c:pt idx="127">
                  <c:v>7.3999999999999906</c:v>
                </c:pt>
                <c:pt idx="128">
                  <c:v>7.3999999999999906</c:v>
                </c:pt>
                <c:pt idx="129">
                  <c:v>7.4999999999999902</c:v>
                </c:pt>
                <c:pt idx="130">
                  <c:v>7.4999999999999902</c:v>
                </c:pt>
                <c:pt idx="131">
                  <c:v>7.5999999999999899</c:v>
                </c:pt>
                <c:pt idx="132">
                  <c:v>7.5999999999999899</c:v>
                </c:pt>
                <c:pt idx="133">
                  <c:v>7.6999999999999895</c:v>
                </c:pt>
                <c:pt idx="134">
                  <c:v>7.6999999999999895</c:v>
                </c:pt>
                <c:pt idx="135">
                  <c:v>7.7999999999999892</c:v>
                </c:pt>
                <c:pt idx="136">
                  <c:v>7.7999999999999892</c:v>
                </c:pt>
                <c:pt idx="137">
                  <c:v>7.8999999999999888</c:v>
                </c:pt>
                <c:pt idx="138">
                  <c:v>7.8999999999999888</c:v>
                </c:pt>
                <c:pt idx="139">
                  <c:v>7.9999999999999885</c:v>
                </c:pt>
                <c:pt idx="140">
                  <c:v>7.9999999999999885</c:v>
                </c:pt>
                <c:pt idx="141">
                  <c:v>8.099999999999989</c:v>
                </c:pt>
                <c:pt idx="142">
                  <c:v>8.099999999999989</c:v>
                </c:pt>
                <c:pt idx="143">
                  <c:v>8.1999999999999886</c:v>
                </c:pt>
                <c:pt idx="144">
                  <c:v>8.1999999999999886</c:v>
                </c:pt>
                <c:pt idx="145">
                  <c:v>8.2999999999999883</c:v>
                </c:pt>
                <c:pt idx="146">
                  <c:v>8.2999999999999883</c:v>
                </c:pt>
                <c:pt idx="147">
                  <c:v>8.3999999999999879</c:v>
                </c:pt>
                <c:pt idx="148">
                  <c:v>8.3999999999999879</c:v>
                </c:pt>
                <c:pt idx="149">
                  <c:v>8.4999999999999876</c:v>
                </c:pt>
                <c:pt idx="150">
                  <c:v>8.4999999999999876</c:v>
                </c:pt>
                <c:pt idx="151">
                  <c:v>8.5999999999999872</c:v>
                </c:pt>
                <c:pt idx="152">
                  <c:v>8.5999999999999872</c:v>
                </c:pt>
                <c:pt idx="153">
                  <c:v>8.6999999999999869</c:v>
                </c:pt>
                <c:pt idx="154">
                  <c:v>8.6999999999999869</c:v>
                </c:pt>
                <c:pt idx="155">
                  <c:v>8.7999999999999865</c:v>
                </c:pt>
                <c:pt idx="156">
                  <c:v>8.7999999999999865</c:v>
                </c:pt>
                <c:pt idx="157">
                  <c:v>8.8999999999999861</c:v>
                </c:pt>
                <c:pt idx="158">
                  <c:v>8.8999999999999861</c:v>
                </c:pt>
                <c:pt idx="159">
                  <c:v>8.9999999999999858</c:v>
                </c:pt>
                <c:pt idx="160">
                  <c:v>8.9999999999999858</c:v>
                </c:pt>
                <c:pt idx="161">
                  <c:v>9.0999999999999854</c:v>
                </c:pt>
                <c:pt idx="162">
                  <c:v>9.0999999999999854</c:v>
                </c:pt>
                <c:pt idx="163">
                  <c:v>9.1999999999999851</c:v>
                </c:pt>
                <c:pt idx="164">
                  <c:v>9.1999999999999851</c:v>
                </c:pt>
                <c:pt idx="165">
                  <c:v>9.2999999999999847</c:v>
                </c:pt>
                <c:pt idx="166">
                  <c:v>9.2999999999999847</c:v>
                </c:pt>
                <c:pt idx="167">
                  <c:v>9.3999999999999844</c:v>
                </c:pt>
                <c:pt idx="168">
                  <c:v>9.3999999999999844</c:v>
                </c:pt>
                <c:pt idx="169">
                  <c:v>9.499999999999984</c:v>
                </c:pt>
                <c:pt idx="170">
                  <c:v>9.499999999999984</c:v>
                </c:pt>
                <c:pt idx="171">
                  <c:v>9.5999999999999837</c:v>
                </c:pt>
                <c:pt idx="172">
                  <c:v>9.5999999999999837</c:v>
                </c:pt>
                <c:pt idx="173">
                  <c:v>9.6999999999999833</c:v>
                </c:pt>
                <c:pt idx="174">
                  <c:v>9.6999999999999833</c:v>
                </c:pt>
                <c:pt idx="175">
                  <c:v>9.7999999999999829</c:v>
                </c:pt>
                <c:pt idx="176">
                  <c:v>9.7999999999999829</c:v>
                </c:pt>
                <c:pt idx="177">
                  <c:v>9.8999999999999826</c:v>
                </c:pt>
                <c:pt idx="178">
                  <c:v>9.8999999999999826</c:v>
                </c:pt>
                <c:pt idx="179">
                  <c:v>9.9999999999999822</c:v>
                </c:pt>
                <c:pt idx="180">
                  <c:v>9.9999999999999822</c:v>
                </c:pt>
                <c:pt idx="181">
                  <c:v>10.099999999999982</c:v>
                </c:pt>
                <c:pt idx="182">
                  <c:v>10.099999999999982</c:v>
                </c:pt>
                <c:pt idx="183">
                  <c:v>10.199999999999982</c:v>
                </c:pt>
                <c:pt idx="184">
                  <c:v>10.199999999999982</c:v>
                </c:pt>
                <c:pt idx="185">
                  <c:v>10.299999999999981</c:v>
                </c:pt>
                <c:pt idx="186">
                  <c:v>10.299999999999981</c:v>
                </c:pt>
                <c:pt idx="187">
                  <c:v>10.399999999999981</c:v>
                </c:pt>
                <c:pt idx="188">
                  <c:v>10.399999999999981</c:v>
                </c:pt>
                <c:pt idx="189">
                  <c:v>10.49999999999998</c:v>
                </c:pt>
                <c:pt idx="190">
                  <c:v>10.49999999999998</c:v>
                </c:pt>
                <c:pt idx="191">
                  <c:v>10.59999999999998</c:v>
                </c:pt>
                <c:pt idx="192">
                  <c:v>10.59999999999998</c:v>
                </c:pt>
                <c:pt idx="193">
                  <c:v>10.69999999999998</c:v>
                </c:pt>
                <c:pt idx="194">
                  <c:v>10.69999999999998</c:v>
                </c:pt>
                <c:pt idx="195">
                  <c:v>10.799999999999979</c:v>
                </c:pt>
                <c:pt idx="196">
                  <c:v>10.799999999999979</c:v>
                </c:pt>
                <c:pt idx="197">
                  <c:v>10.899999999999979</c:v>
                </c:pt>
                <c:pt idx="198">
                  <c:v>10.899999999999979</c:v>
                </c:pt>
                <c:pt idx="199">
                  <c:v>10.999999999999979</c:v>
                </c:pt>
                <c:pt idx="200">
                  <c:v>10.999999999999979</c:v>
                </c:pt>
                <c:pt idx="201">
                  <c:v>11.099999999999978</c:v>
                </c:pt>
                <c:pt idx="202">
                  <c:v>11.099999999999978</c:v>
                </c:pt>
                <c:pt idx="203">
                  <c:v>11.199999999999978</c:v>
                </c:pt>
                <c:pt idx="204">
                  <c:v>11.199999999999978</c:v>
                </c:pt>
                <c:pt idx="205">
                  <c:v>11.299999999999978</c:v>
                </c:pt>
              </c:numCache>
            </c:numRef>
          </c:xVal>
          <c:yVal>
            <c:numRef>
              <c:f>'D:\UJV\Stilben\[Mereni_Ni_50.xls]Cf'!$AI$166:$AI$371</c:f>
              <c:numCache>
                <c:formatCode>General</c:formatCode>
                <c:ptCount val="206"/>
                <c:pt idx="0">
                  <c:v>-1.3993903727401391E-2</c:v>
                </c:pt>
                <c:pt idx="1">
                  <c:v>-1.3993903727401391E-2</c:v>
                </c:pt>
                <c:pt idx="2">
                  <c:v>-3.7472212742071243E-3</c:v>
                </c:pt>
                <c:pt idx="3">
                  <c:v>-3.7472212742071243E-3</c:v>
                </c:pt>
                <c:pt idx="4">
                  <c:v>7.6589925417811511E-3</c:v>
                </c:pt>
                <c:pt idx="5">
                  <c:v>7.6589925417811511E-3</c:v>
                </c:pt>
                <c:pt idx="6">
                  <c:v>1.1982592932645142E-2</c:v>
                </c:pt>
                <c:pt idx="7">
                  <c:v>1.1982592932645142E-2</c:v>
                </c:pt>
                <c:pt idx="8">
                  <c:v>1.5751898278152598E-2</c:v>
                </c:pt>
                <c:pt idx="9">
                  <c:v>1.5751898278152598E-2</c:v>
                </c:pt>
                <c:pt idx="10">
                  <c:v>1.3746803218284365E-2</c:v>
                </c:pt>
                <c:pt idx="11">
                  <c:v>1.3746803218284365E-2</c:v>
                </c:pt>
                <c:pt idx="12">
                  <c:v>1.7166661336102118E-2</c:v>
                </c:pt>
                <c:pt idx="13">
                  <c:v>1.7166661336102118E-2</c:v>
                </c:pt>
                <c:pt idx="14">
                  <c:v>1.2598654933686726E-2</c:v>
                </c:pt>
                <c:pt idx="15">
                  <c:v>1.2598654933686726E-2</c:v>
                </c:pt>
                <c:pt idx="16">
                  <c:v>7.9744359675906207E-3</c:v>
                </c:pt>
                <c:pt idx="17">
                  <c:v>7.9744359675906207E-3</c:v>
                </c:pt>
                <c:pt idx="18">
                  <c:v>1.7603189188639679E-3</c:v>
                </c:pt>
                <c:pt idx="19">
                  <c:v>1.7603189188639679E-3</c:v>
                </c:pt>
                <c:pt idx="20">
                  <c:v>-2.6335091807815347E-3</c:v>
                </c:pt>
                <c:pt idx="21">
                  <c:v>-2.6335091807815347E-3</c:v>
                </c:pt>
                <c:pt idx="22">
                  <c:v>-8.2656305718911138E-3</c:v>
                </c:pt>
                <c:pt idx="23">
                  <c:v>-8.2656305718911138E-3</c:v>
                </c:pt>
                <c:pt idx="24">
                  <c:v>-1.525355889263269E-2</c:v>
                </c:pt>
                <c:pt idx="25">
                  <c:v>-1.525355889263269E-2</c:v>
                </c:pt>
                <c:pt idx="26">
                  <c:v>-1.5876295674170926E-2</c:v>
                </c:pt>
                <c:pt idx="27">
                  <c:v>-1.5876295674170926E-2</c:v>
                </c:pt>
                <c:pt idx="28">
                  <c:v>-1.310346505651705E-2</c:v>
                </c:pt>
                <c:pt idx="29">
                  <c:v>-1.310346505651705E-2</c:v>
                </c:pt>
                <c:pt idx="30">
                  <c:v>-1.2290924738061926E-2</c:v>
                </c:pt>
                <c:pt idx="31">
                  <c:v>-1.2290924738061926E-2</c:v>
                </c:pt>
                <c:pt idx="32">
                  <c:v>-1.2639827426461192E-2</c:v>
                </c:pt>
                <c:pt idx="33">
                  <c:v>-1.2639827426461192E-2</c:v>
                </c:pt>
                <c:pt idx="34">
                  <c:v>-1.3721150339374488E-2</c:v>
                </c:pt>
                <c:pt idx="35">
                  <c:v>-1.3721150339374488E-2</c:v>
                </c:pt>
                <c:pt idx="36">
                  <c:v>-1.5112347768249546E-2</c:v>
                </c:pt>
                <c:pt idx="37">
                  <c:v>-1.5112347768249546E-2</c:v>
                </c:pt>
                <c:pt idx="38">
                  <c:v>-1.5337153188968444E-2</c:v>
                </c:pt>
                <c:pt idx="39">
                  <c:v>-1.5337153188968444E-2</c:v>
                </c:pt>
                <c:pt idx="40">
                  <c:v>-1.3141912867760897E-2</c:v>
                </c:pt>
                <c:pt idx="41">
                  <c:v>-1.3141912867760897E-2</c:v>
                </c:pt>
                <c:pt idx="42">
                  <c:v>-1.7956672983522215E-2</c:v>
                </c:pt>
                <c:pt idx="43">
                  <c:v>-1.7956672983522215E-2</c:v>
                </c:pt>
                <c:pt idx="44">
                  <c:v>-2.2028391009266568E-2</c:v>
                </c:pt>
                <c:pt idx="45">
                  <c:v>-2.2028391009266568E-2</c:v>
                </c:pt>
                <c:pt idx="46">
                  <c:v>-1.7364921286966095E-2</c:v>
                </c:pt>
                <c:pt idx="47">
                  <c:v>-1.7364921286966095E-2</c:v>
                </c:pt>
                <c:pt idx="48">
                  <c:v>-9.0840758829094925E-3</c:v>
                </c:pt>
                <c:pt idx="49">
                  <c:v>-9.0840758829094925E-3</c:v>
                </c:pt>
                <c:pt idx="50">
                  <c:v>-4.791407283596838E-3</c:v>
                </c:pt>
                <c:pt idx="51">
                  <c:v>-4.791407283596838E-3</c:v>
                </c:pt>
                <c:pt idx="52">
                  <c:v>1.4144408318932378E-3</c:v>
                </c:pt>
                <c:pt idx="53">
                  <c:v>1.4144408318932378E-3</c:v>
                </c:pt>
                <c:pt idx="54">
                  <c:v>5.1388717086227054E-3</c:v>
                </c:pt>
                <c:pt idx="55">
                  <c:v>5.1388717086227054E-3</c:v>
                </c:pt>
                <c:pt idx="56">
                  <c:v>1.2383636189810865E-2</c:v>
                </c:pt>
                <c:pt idx="57">
                  <c:v>1.2383636189810865E-2</c:v>
                </c:pt>
                <c:pt idx="58">
                  <c:v>1.3341681291316743E-2</c:v>
                </c:pt>
                <c:pt idx="59">
                  <c:v>1.3341681291316743E-2</c:v>
                </c:pt>
                <c:pt idx="60">
                  <c:v>1.4857067093558829E-2</c:v>
                </c:pt>
                <c:pt idx="61">
                  <c:v>1.4857067093558829E-2</c:v>
                </c:pt>
                <c:pt idx="62">
                  <c:v>2.0542528471120258E-2</c:v>
                </c:pt>
                <c:pt idx="63">
                  <c:v>2.0542528471120258E-2</c:v>
                </c:pt>
                <c:pt idx="64">
                  <c:v>2.7136446501689226E-2</c:v>
                </c:pt>
                <c:pt idx="65">
                  <c:v>2.7136446501689226E-2</c:v>
                </c:pt>
                <c:pt idx="66">
                  <c:v>2.8254726278355458E-2</c:v>
                </c:pt>
                <c:pt idx="67">
                  <c:v>2.8254726278355458E-2</c:v>
                </c:pt>
                <c:pt idx="68">
                  <c:v>2.9837667603383577E-2</c:v>
                </c:pt>
                <c:pt idx="69">
                  <c:v>2.9837667603383577E-2</c:v>
                </c:pt>
                <c:pt idx="70">
                  <c:v>3.0177229450760956E-2</c:v>
                </c:pt>
                <c:pt idx="71">
                  <c:v>3.0177229450760956E-2</c:v>
                </c:pt>
                <c:pt idx="72">
                  <c:v>3.3178108048003363E-2</c:v>
                </c:pt>
                <c:pt idx="73">
                  <c:v>3.3178108048003363E-2</c:v>
                </c:pt>
                <c:pt idx="74">
                  <c:v>2.9907042338307654E-2</c:v>
                </c:pt>
                <c:pt idx="75">
                  <c:v>2.9907042338307654E-2</c:v>
                </c:pt>
                <c:pt idx="76">
                  <c:v>3.3815761805742861E-2</c:v>
                </c:pt>
                <c:pt idx="77">
                  <c:v>3.3815761805742861E-2</c:v>
                </c:pt>
                <c:pt idx="78">
                  <c:v>2.9026345283133637E-2</c:v>
                </c:pt>
                <c:pt idx="79">
                  <c:v>2.9026345283133637E-2</c:v>
                </c:pt>
                <c:pt idx="80">
                  <c:v>2.9364005523651038E-2</c:v>
                </c:pt>
                <c:pt idx="81">
                  <c:v>2.9364005523651038E-2</c:v>
                </c:pt>
                <c:pt idx="82">
                  <c:v>2.914102073300473E-2</c:v>
                </c:pt>
                <c:pt idx="83">
                  <c:v>2.914102073300473E-2</c:v>
                </c:pt>
                <c:pt idx="84">
                  <c:v>3.0573310491019967E-2</c:v>
                </c:pt>
                <c:pt idx="85">
                  <c:v>3.0573310491019967E-2</c:v>
                </c:pt>
                <c:pt idx="86">
                  <c:v>3.2709560854068842E-2</c:v>
                </c:pt>
                <c:pt idx="87">
                  <c:v>3.2709560854068842E-2</c:v>
                </c:pt>
                <c:pt idx="88">
                  <c:v>3.4667295574015267E-2</c:v>
                </c:pt>
                <c:pt idx="89">
                  <c:v>3.4667295574015267E-2</c:v>
                </c:pt>
                <c:pt idx="90">
                  <c:v>3.6290890603077663E-2</c:v>
                </c:pt>
                <c:pt idx="91">
                  <c:v>3.6290890603077663E-2</c:v>
                </c:pt>
                <c:pt idx="92">
                  <c:v>3.5538911239882731E-2</c:v>
                </c:pt>
                <c:pt idx="93">
                  <c:v>3.5538911239882731E-2</c:v>
                </c:pt>
                <c:pt idx="94">
                  <c:v>3.0687888700623667E-2</c:v>
                </c:pt>
                <c:pt idx="95">
                  <c:v>3.0687888700623667E-2</c:v>
                </c:pt>
                <c:pt idx="96">
                  <c:v>2.6328179082929948E-2</c:v>
                </c:pt>
                <c:pt idx="97">
                  <c:v>2.6328179082929948E-2</c:v>
                </c:pt>
                <c:pt idx="98">
                  <c:v>3.0342032957619836E-2</c:v>
                </c:pt>
                <c:pt idx="99">
                  <c:v>3.0342032957619836E-2</c:v>
                </c:pt>
                <c:pt idx="100">
                  <c:v>2.5574102557428979E-2</c:v>
                </c:pt>
                <c:pt idx="101">
                  <c:v>2.5574102557428979E-2</c:v>
                </c:pt>
                <c:pt idx="102">
                  <c:v>2.419872758029662E-2</c:v>
                </c:pt>
                <c:pt idx="103">
                  <c:v>2.419872758029662E-2</c:v>
                </c:pt>
                <c:pt idx="104">
                  <c:v>2.0450411807458213E-2</c:v>
                </c:pt>
                <c:pt idx="105">
                  <c:v>2.0450411807458213E-2</c:v>
                </c:pt>
                <c:pt idx="106">
                  <c:v>1.3921455579781528E-2</c:v>
                </c:pt>
                <c:pt idx="107">
                  <c:v>1.3921455579781528E-2</c:v>
                </c:pt>
                <c:pt idx="108">
                  <c:v>9.5258800914304054E-3</c:v>
                </c:pt>
                <c:pt idx="109">
                  <c:v>9.5258800914304054E-3</c:v>
                </c:pt>
                <c:pt idx="110">
                  <c:v>9.7527716097502992E-3</c:v>
                </c:pt>
                <c:pt idx="111">
                  <c:v>9.7527716097502992E-3</c:v>
                </c:pt>
                <c:pt idx="112">
                  <c:v>5.4695160205060489E-3</c:v>
                </c:pt>
                <c:pt idx="113">
                  <c:v>5.4695160205060489E-3</c:v>
                </c:pt>
                <c:pt idx="114">
                  <c:v>-4.6173564817917345E-3</c:v>
                </c:pt>
                <c:pt idx="115">
                  <c:v>-4.6173564817917345E-3</c:v>
                </c:pt>
                <c:pt idx="116">
                  <c:v>-4.7562213145179166E-3</c:v>
                </c:pt>
                <c:pt idx="117">
                  <c:v>-4.7562213145179166E-3</c:v>
                </c:pt>
                <c:pt idx="118">
                  <c:v>-9.0278929448053269E-3</c:v>
                </c:pt>
                <c:pt idx="119">
                  <c:v>-9.0278929448053269E-3</c:v>
                </c:pt>
                <c:pt idx="120">
                  <c:v>-9.756174598628653E-3</c:v>
                </c:pt>
                <c:pt idx="121">
                  <c:v>-9.756174598628653E-3</c:v>
                </c:pt>
                <c:pt idx="122">
                  <c:v>-1.4970723357546678E-2</c:v>
                </c:pt>
                <c:pt idx="123">
                  <c:v>-1.4970723357546678E-2</c:v>
                </c:pt>
                <c:pt idx="124">
                  <c:v>-1.5779321155900417E-2</c:v>
                </c:pt>
                <c:pt idx="125">
                  <c:v>-1.5779321155900417E-2</c:v>
                </c:pt>
                <c:pt idx="126">
                  <c:v>-1.9543594220921556E-2</c:v>
                </c:pt>
                <c:pt idx="127">
                  <c:v>-1.9543594220921556E-2</c:v>
                </c:pt>
                <c:pt idx="128">
                  <c:v>-2.6530089040785687E-2</c:v>
                </c:pt>
                <c:pt idx="129">
                  <c:v>-2.6530089040785687E-2</c:v>
                </c:pt>
                <c:pt idx="130">
                  <c:v>-3.6355438088029768E-2</c:v>
                </c:pt>
                <c:pt idx="131">
                  <c:v>-3.6355438088029768E-2</c:v>
                </c:pt>
                <c:pt idx="132">
                  <c:v>-4.3639438664251795E-2</c:v>
                </c:pt>
                <c:pt idx="133">
                  <c:v>-4.3639438664251795E-2</c:v>
                </c:pt>
                <c:pt idx="134">
                  <c:v>-4.6518321651710992E-2</c:v>
                </c:pt>
                <c:pt idx="135">
                  <c:v>-4.6518321651710992E-2</c:v>
                </c:pt>
                <c:pt idx="136">
                  <c:v>-4.4358788107272673E-2</c:v>
                </c:pt>
                <c:pt idx="137">
                  <c:v>-4.4358788107272673E-2</c:v>
                </c:pt>
                <c:pt idx="138">
                  <c:v>-4.2752043760658776E-2</c:v>
                </c:pt>
                <c:pt idx="139">
                  <c:v>-4.2752043760658776E-2</c:v>
                </c:pt>
                <c:pt idx="140">
                  <c:v>-3.9504955690047194E-2</c:v>
                </c:pt>
                <c:pt idx="141">
                  <c:v>-3.9504955690047194E-2</c:v>
                </c:pt>
                <c:pt idx="142">
                  <c:v>-4.2476827374545723E-2</c:v>
                </c:pt>
                <c:pt idx="143">
                  <c:v>-4.2476827374545723E-2</c:v>
                </c:pt>
                <c:pt idx="144">
                  <c:v>-4.3714635753757669E-2</c:v>
                </c:pt>
                <c:pt idx="145">
                  <c:v>-4.3714635753757669E-2</c:v>
                </c:pt>
                <c:pt idx="146">
                  <c:v>-4.3191998591206593E-2</c:v>
                </c:pt>
                <c:pt idx="147">
                  <c:v>-4.3191998591206593E-2</c:v>
                </c:pt>
                <c:pt idx="148">
                  <c:v>-4.0820208271285519E-2</c:v>
                </c:pt>
                <c:pt idx="149">
                  <c:v>-4.0820208271285519E-2</c:v>
                </c:pt>
                <c:pt idx="150">
                  <c:v>-3.9377252226853621E-2</c:v>
                </c:pt>
                <c:pt idx="151">
                  <c:v>-3.9377252226853621E-2</c:v>
                </c:pt>
                <c:pt idx="152">
                  <c:v>-3.6249081681906214E-2</c:v>
                </c:pt>
                <c:pt idx="153">
                  <c:v>-3.6249081681906214E-2</c:v>
                </c:pt>
                <c:pt idx="154">
                  <c:v>-3.1401785715195585E-2</c:v>
                </c:pt>
                <c:pt idx="155">
                  <c:v>-3.1401785715195585E-2</c:v>
                </c:pt>
                <c:pt idx="156">
                  <c:v>-2.4826778388234549E-2</c:v>
                </c:pt>
                <c:pt idx="157">
                  <c:v>-2.4826778388234549E-2</c:v>
                </c:pt>
                <c:pt idx="158">
                  <c:v>-2.4643553037506094E-2</c:v>
                </c:pt>
                <c:pt idx="159">
                  <c:v>-2.4643553037506094E-2</c:v>
                </c:pt>
                <c:pt idx="160">
                  <c:v>-1.9886235959166831E-2</c:v>
                </c:pt>
                <c:pt idx="161">
                  <c:v>-1.9886235959166831E-2</c:v>
                </c:pt>
                <c:pt idx="162">
                  <c:v>-2.5706570462057599E-2</c:v>
                </c:pt>
                <c:pt idx="163">
                  <c:v>-2.5706570462057599E-2</c:v>
                </c:pt>
                <c:pt idx="164">
                  <c:v>-2.7632450224495786E-2</c:v>
                </c:pt>
                <c:pt idx="165">
                  <c:v>-2.7632450224495786E-2</c:v>
                </c:pt>
                <c:pt idx="166">
                  <c:v>-3.2871536734263573E-2</c:v>
                </c:pt>
                <c:pt idx="167">
                  <c:v>-3.2871536734263573E-2</c:v>
                </c:pt>
                <c:pt idx="168">
                  <c:v>-3.4227675800959756E-2</c:v>
                </c:pt>
                <c:pt idx="169">
                  <c:v>-3.4227675800959756E-2</c:v>
                </c:pt>
                <c:pt idx="170">
                  <c:v>-3.420346115678341E-2</c:v>
                </c:pt>
                <c:pt idx="171">
                  <c:v>-3.420346115678341E-2</c:v>
                </c:pt>
                <c:pt idx="172">
                  <c:v>-3.5882413222421139E-2</c:v>
                </c:pt>
                <c:pt idx="173">
                  <c:v>-3.5882413222421139E-2</c:v>
                </c:pt>
                <c:pt idx="174">
                  <c:v>-3.6544864015155554E-2</c:v>
                </c:pt>
                <c:pt idx="175">
                  <c:v>-3.6544864015155554E-2</c:v>
                </c:pt>
                <c:pt idx="176">
                  <c:v>-3.9785547991871062E-2</c:v>
                </c:pt>
                <c:pt idx="177">
                  <c:v>-3.9785547991871062E-2</c:v>
                </c:pt>
                <c:pt idx="178">
                  <c:v>-3.9008174700530529E-2</c:v>
                </c:pt>
                <c:pt idx="179">
                  <c:v>-3.9008174700530529E-2</c:v>
                </c:pt>
                <c:pt idx="180">
                  <c:v>-4.1627487428391174E-2</c:v>
                </c:pt>
                <c:pt idx="181">
                  <c:v>-4.1627487428391174E-2</c:v>
                </c:pt>
                <c:pt idx="182">
                  <c:v>-3.9890246998467438E-2</c:v>
                </c:pt>
                <c:pt idx="183">
                  <c:v>-3.9890246998467438E-2</c:v>
                </c:pt>
                <c:pt idx="184">
                  <c:v>-3.3124588387443366E-2</c:v>
                </c:pt>
                <c:pt idx="185">
                  <c:v>-3.3124588387443366E-2</c:v>
                </c:pt>
                <c:pt idx="186">
                  <c:v>-2.5701336384492235E-2</c:v>
                </c:pt>
                <c:pt idx="187">
                  <c:v>-2.5701336384492235E-2</c:v>
                </c:pt>
                <c:pt idx="188">
                  <c:v>-1.8980768473701337E-2</c:v>
                </c:pt>
                <c:pt idx="189">
                  <c:v>-1.8980768473701337E-2</c:v>
                </c:pt>
                <c:pt idx="190">
                  <c:v>-1.562844298250976E-2</c:v>
                </c:pt>
                <c:pt idx="191">
                  <c:v>-1.562844298250976E-2</c:v>
                </c:pt>
                <c:pt idx="192">
                  <c:v>-9.3212502426330834E-3</c:v>
                </c:pt>
                <c:pt idx="193">
                  <c:v>-9.3212502426330834E-3</c:v>
                </c:pt>
                <c:pt idx="194">
                  <c:v>-5.6654048650996991E-3</c:v>
                </c:pt>
                <c:pt idx="195">
                  <c:v>-5.6654048650996991E-3</c:v>
                </c:pt>
                <c:pt idx="196">
                  <c:v>2.3100227314887256E-4</c:v>
                </c:pt>
                <c:pt idx="197">
                  <c:v>2.3100227314887256E-4</c:v>
                </c:pt>
                <c:pt idx="198">
                  <c:v>7.5859391168253687E-4</c:v>
                </c:pt>
                <c:pt idx="199">
                  <c:v>7.5859391168253687E-4</c:v>
                </c:pt>
                <c:pt idx="200">
                  <c:v>2.8844647584935768E-3</c:v>
                </c:pt>
                <c:pt idx="201">
                  <c:v>2.8844647584935768E-3</c:v>
                </c:pt>
                <c:pt idx="202">
                  <c:v>9.6770896517495153E-4</c:v>
                </c:pt>
                <c:pt idx="203">
                  <c:v>9.6770896517495153E-4</c:v>
                </c:pt>
                <c:pt idx="204">
                  <c:v>3.5590201479513972E-3</c:v>
                </c:pt>
                <c:pt idx="205">
                  <c:v>3.5590201479513972E-3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3585-4E5D-B742-7387A47A69D8}"/>
            </c:ext>
          </c:extLst>
        </c:ser>
        <c:ser>
          <c:idx val="0"/>
          <c:order val="1"/>
          <c:spPr>
            <a:ln w="12700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2"/>
              <c:pt idx="0">
                <c:v>0</c:v>
              </c:pt>
              <c:pt idx="1">
                <c:v>12</c:v>
              </c:pt>
            </c:numLit>
          </c:xVal>
          <c:yVal>
            <c:numLit>
              <c:formatCode>General</c:formatCode>
              <c:ptCount val="2"/>
              <c:pt idx="0">
                <c:v>0</c:v>
              </c:pt>
              <c:pt idx="1">
                <c:v>0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1-3585-4E5D-B742-7387A47A69D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26950592"/>
        <c:axId val="-2126940800"/>
      </c:scatterChart>
      <c:valAx>
        <c:axId val="-2126950592"/>
        <c:scaling>
          <c:orientation val="minMax"/>
          <c:max val="12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Energy [MeV]</a:t>
                </a:r>
              </a:p>
            </c:rich>
          </c:tx>
          <c:layout>
            <c:manualLayout>
              <c:xMode val="edge"/>
              <c:yMode val="edge"/>
              <c:x val="0.47807933194154489"/>
              <c:y val="0.93739424703891705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-2126940800"/>
        <c:crossesAt val="-0.06"/>
        <c:crossBetween val="midCat"/>
      </c:valAx>
      <c:valAx>
        <c:axId val="-2126940800"/>
        <c:scaling>
          <c:orientation val="minMax"/>
          <c:max val="0.04"/>
        </c:scaling>
        <c:delete val="0"/>
        <c:axPos val="l"/>
        <c:majorGridlines>
          <c:spPr>
            <a:ln w="3175">
              <a:solidFill>
                <a:schemeClr val="bg1">
                  <a:lumMod val="85000"/>
                </a:schemeClr>
              </a:solidFill>
              <a:prstDash val="sysDash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C/E-1 </a:t>
                </a:r>
                <a:r>
                  <a:rPr lang="en-US"/>
                  <a:t>[</a:t>
                </a:r>
                <a:r>
                  <a:rPr lang="cs-CZ"/>
                  <a:t>%</a:t>
                </a:r>
                <a:r>
                  <a:rPr lang="en-US"/>
                  <a:t>]</a:t>
                </a:r>
                <a:endParaRPr lang="cs-CZ"/>
              </a:p>
            </c:rich>
          </c:tx>
          <c:layout>
            <c:manualLayout>
              <c:xMode val="edge"/>
              <c:yMode val="edge"/>
              <c:x val="1.1482254697286013E-2"/>
              <c:y val="0.39593908629441626"/>
            </c:manualLayout>
          </c:layout>
          <c:overlay val="0"/>
          <c:spPr>
            <a:noFill/>
            <a:ln w="25400">
              <a:noFill/>
            </a:ln>
          </c:spPr>
        </c:title>
        <c:numFmt formatCode="0%" sourceLinked="0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-2126950592"/>
        <c:crosses val="autoZero"/>
        <c:crossBetween val="midCat"/>
        <c:majorUnit val="0.02"/>
      </c:valAx>
      <c:spPr>
        <a:noFill/>
        <a:ln w="25400">
          <a:noFill/>
        </a:ln>
      </c:spPr>
    </c:plotArea>
    <c:plotVisOnly val="1"/>
    <c:dispBlanksAs val="gap"/>
    <c:showDLblsOverMax val="0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+mn-lt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271795138888889"/>
          <c:y val="5.1400554097404488E-2"/>
          <c:w val="0.84841267361111106"/>
          <c:h val="0.82136956838728492"/>
        </c:manualLayout>
      </c:layout>
      <c:scatterChart>
        <c:scatterStyle val="lineMarker"/>
        <c:varyColors val="0"/>
        <c:ser>
          <c:idx val="0"/>
          <c:order val="0"/>
          <c:tx>
            <c:strRef>
              <c:f>Room_effect!$F$2</c:f>
              <c:strCache>
                <c:ptCount val="1"/>
                <c:pt idx="0">
                  <c:v>Calculated room effect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Room_effect!$E$3:$E$300</c:f>
              <c:numCache>
                <c:formatCode>0.0</c:formatCode>
                <c:ptCount val="29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1.1000000000000001</c:v>
                </c:pt>
                <c:pt idx="20">
                  <c:v>1.1000000000000001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</c:v>
                </c:pt>
                <c:pt idx="26">
                  <c:v>1.4</c:v>
                </c:pt>
                <c:pt idx="27">
                  <c:v>1.5</c:v>
                </c:pt>
                <c:pt idx="28">
                  <c:v>1.5</c:v>
                </c:pt>
                <c:pt idx="29">
                  <c:v>1.6</c:v>
                </c:pt>
                <c:pt idx="30">
                  <c:v>1.6</c:v>
                </c:pt>
                <c:pt idx="31">
                  <c:v>1.7</c:v>
                </c:pt>
                <c:pt idx="32">
                  <c:v>1.7</c:v>
                </c:pt>
                <c:pt idx="33">
                  <c:v>1.8</c:v>
                </c:pt>
                <c:pt idx="34">
                  <c:v>1.8</c:v>
                </c:pt>
                <c:pt idx="35">
                  <c:v>1.9</c:v>
                </c:pt>
                <c:pt idx="36">
                  <c:v>1.9</c:v>
                </c:pt>
                <c:pt idx="37">
                  <c:v>2</c:v>
                </c:pt>
                <c:pt idx="38">
                  <c:v>2</c:v>
                </c:pt>
                <c:pt idx="39">
                  <c:v>2.1</c:v>
                </c:pt>
                <c:pt idx="40">
                  <c:v>2.1</c:v>
                </c:pt>
                <c:pt idx="41">
                  <c:v>2.2000000000000002</c:v>
                </c:pt>
                <c:pt idx="42">
                  <c:v>2.2000000000000002</c:v>
                </c:pt>
                <c:pt idx="43">
                  <c:v>2.2999999999999998</c:v>
                </c:pt>
                <c:pt idx="44">
                  <c:v>2.2999999999999998</c:v>
                </c:pt>
                <c:pt idx="45">
                  <c:v>2.4</c:v>
                </c:pt>
                <c:pt idx="46">
                  <c:v>2.4</c:v>
                </c:pt>
                <c:pt idx="47">
                  <c:v>2.5</c:v>
                </c:pt>
                <c:pt idx="48">
                  <c:v>2.5</c:v>
                </c:pt>
                <c:pt idx="49">
                  <c:v>2.6</c:v>
                </c:pt>
                <c:pt idx="50">
                  <c:v>2.6</c:v>
                </c:pt>
                <c:pt idx="51">
                  <c:v>2.7</c:v>
                </c:pt>
                <c:pt idx="52">
                  <c:v>2.7</c:v>
                </c:pt>
                <c:pt idx="53">
                  <c:v>2.8</c:v>
                </c:pt>
                <c:pt idx="54">
                  <c:v>2.8</c:v>
                </c:pt>
                <c:pt idx="55">
                  <c:v>2.9</c:v>
                </c:pt>
                <c:pt idx="56">
                  <c:v>2.9</c:v>
                </c:pt>
                <c:pt idx="57">
                  <c:v>3</c:v>
                </c:pt>
                <c:pt idx="58">
                  <c:v>3</c:v>
                </c:pt>
                <c:pt idx="59">
                  <c:v>3.1</c:v>
                </c:pt>
                <c:pt idx="60">
                  <c:v>3.1</c:v>
                </c:pt>
                <c:pt idx="61">
                  <c:v>3.2</c:v>
                </c:pt>
                <c:pt idx="62">
                  <c:v>3.2</c:v>
                </c:pt>
                <c:pt idx="63">
                  <c:v>3.3</c:v>
                </c:pt>
                <c:pt idx="64">
                  <c:v>3.3</c:v>
                </c:pt>
                <c:pt idx="65">
                  <c:v>3.4</c:v>
                </c:pt>
                <c:pt idx="66">
                  <c:v>3.4</c:v>
                </c:pt>
                <c:pt idx="67">
                  <c:v>3.5</c:v>
                </c:pt>
                <c:pt idx="68">
                  <c:v>3.5</c:v>
                </c:pt>
                <c:pt idx="69">
                  <c:v>3.6</c:v>
                </c:pt>
                <c:pt idx="70">
                  <c:v>3.6</c:v>
                </c:pt>
                <c:pt idx="71">
                  <c:v>3.7</c:v>
                </c:pt>
                <c:pt idx="72">
                  <c:v>3.7</c:v>
                </c:pt>
                <c:pt idx="73">
                  <c:v>3.8</c:v>
                </c:pt>
                <c:pt idx="74">
                  <c:v>3.8</c:v>
                </c:pt>
                <c:pt idx="75">
                  <c:v>3.9</c:v>
                </c:pt>
                <c:pt idx="76">
                  <c:v>3.9</c:v>
                </c:pt>
                <c:pt idx="77">
                  <c:v>4</c:v>
                </c:pt>
                <c:pt idx="78">
                  <c:v>4</c:v>
                </c:pt>
                <c:pt idx="79">
                  <c:v>4.0999999999999996</c:v>
                </c:pt>
                <c:pt idx="80">
                  <c:v>4.0999999999999996</c:v>
                </c:pt>
                <c:pt idx="81">
                  <c:v>4.2</c:v>
                </c:pt>
                <c:pt idx="82">
                  <c:v>4.2</c:v>
                </c:pt>
                <c:pt idx="83">
                  <c:v>4.3</c:v>
                </c:pt>
                <c:pt idx="84">
                  <c:v>4.3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4.7</c:v>
                </c:pt>
                <c:pt idx="92">
                  <c:v>4.7</c:v>
                </c:pt>
                <c:pt idx="93">
                  <c:v>4.8</c:v>
                </c:pt>
                <c:pt idx="94">
                  <c:v>4.8</c:v>
                </c:pt>
                <c:pt idx="95">
                  <c:v>4.9000000000000004</c:v>
                </c:pt>
                <c:pt idx="96">
                  <c:v>4.9000000000000004</c:v>
                </c:pt>
                <c:pt idx="97">
                  <c:v>5</c:v>
                </c:pt>
                <c:pt idx="98">
                  <c:v>5</c:v>
                </c:pt>
                <c:pt idx="99">
                  <c:v>5.0999999999999996</c:v>
                </c:pt>
                <c:pt idx="100">
                  <c:v>5.0999999999999996</c:v>
                </c:pt>
                <c:pt idx="101">
                  <c:v>5.2</c:v>
                </c:pt>
                <c:pt idx="102">
                  <c:v>5.2</c:v>
                </c:pt>
                <c:pt idx="103">
                  <c:v>5.3</c:v>
                </c:pt>
                <c:pt idx="104">
                  <c:v>5.3</c:v>
                </c:pt>
                <c:pt idx="105">
                  <c:v>5.4</c:v>
                </c:pt>
                <c:pt idx="106">
                  <c:v>5.4</c:v>
                </c:pt>
                <c:pt idx="107">
                  <c:v>5.5</c:v>
                </c:pt>
                <c:pt idx="108">
                  <c:v>5.5</c:v>
                </c:pt>
                <c:pt idx="109">
                  <c:v>5.6</c:v>
                </c:pt>
                <c:pt idx="110">
                  <c:v>5.6</c:v>
                </c:pt>
                <c:pt idx="111">
                  <c:v>5.7</c:v>
                </c:pt>
                <c:pt idx="112">
                  <c:v>5.7</c:v>
                </c:pt>
                <c:pt idx="113">
                  <c:v>5.8</c:v>
                </c:pt>
                <c:pt idx="114">
                  <c:v>5.8</c:v>
                </c:pt>
                <c:pt idx="115">
                  <c:v>5.9</c:v>
                </c:pt>
                <c:pt idx="116">
                  <c:v>5.9</c:v>
                </c:pt>
                <c:pt idx="117">
                  <c:v>6</c:v>
                </c:pt>
                <c:pt idx="118">
                  <c:v>6</c:v>
                </c:pt>
                <c:pt idx="119">
                  <c:v>6.1</c:v>
                </c:pt>
                <c:pt idx="120">
                  <c:v>6.1</c:v>
                </c:pt>
                <c:pt idx="121">
                  <c:v>6.2</c:v>
                </c:pt>
                <c:pt idx="122">
                  <c:v>6.2</c:v>
                </c:pt>
                <c:pt idx="123">
                  <c:v>6.3</c:v>
                </c:pt>
                <c:pt idx="124">
                  <c:v>6.3</c:v>
                </c:pt>
                <c:pt idx="125">
                  <c:v>6.4</c:v>
                </c:pt>
                <c:pt idx="126">
                  <c:v>6.4</c:v>
                </c:pt>
                <c:pt idx="127">
                  <c:v>6.5</c:v>
                </c:pt>
                <c:pt idx="128">
                  <c:v>6.5</c:v>
                </c:pt>
                <c:pt idx="129">
                  <c:v>6.6</c:v>
                </c:pt>
                <c:pt idx="130">
                  <c:v>6.6</c:v>
                </c:pt>
                <c:pt idx="131">
                  <c:v>6.7</c:v>
                </c:pt>
                <c:pt idx="132">
                  <c:v>6.7</c:v>
                </c:pt>
                <c:pt idx="133">
                  <c:v>6.8</c:v>
                </c:pt>
                <c:pt idx="134">
                  <c:v>6.8</c:v>
                </c:pt>
                <c:pt idx="135">
                  <c:v>6.9</c:v>
                </c:pt>
                <c:pt idx="136">
                  <c:v>6.9</c:v>
                </c:pt>
                <c:pt idx="137">
                  <c:v>7</c:v>
                </c:pt>
                <c:pt idx="138">
                  <c:v>7</c:v>
                </c:pt>
                <c:pt idx="139">
                  <c:v>7.1</c:v>
                </c:pt>
                <c:pt idx="140">
                  <c:v>7.1</c:v>
                </c:pt>
                <c:pt idx="141">
                  <c:v>7.2</c:v>
                </c:pt>
                <c:pt idx="142">
                  <c:v>7.2</c:v>
                </c:pt>
                <c:pt idx="143">
                  <c:v>7.3</c:v>
                </c:pt>
                <c:pt idx="144">
                  <c:v>7.3</c:v>
                </c:pt>
                <c:pt idx="145">
                  <c:v>7.4</c:v>
                </c:pt>
                <c:pt idx="146">
                  <c:v>7.4</c:v>
                </c:pt>
                <c:pt idx="147">
                  <c:v>7.5</c:v>
                </c:pt>
                <c:pt idx="148">
                  <c:v>7.5</c:v>
                </c:pt>
                <c:pt idx="149">
                  <c:v>7.6</c:v>
                </c:pt>
                <c:pt idx="150">
                  <c:v>7.6</c:v>
                </c:pt>
                <c:pt idx="151">
                  <c:v>7.7</c:v>
                </c:pt>
                <c:pt idx="152">
                  <c:v>7.7</c:v>
                </c:pt>
                <c:pt idx="153">
                  <c:v>7.8</c:v>
                </c:pt>
                <c:pt idx="154">
                  <c:v>7.8</c:v>
                </c:pt>
                <c:pt idx="155">
                  <c:v>7.9</c:v>
                </c:pt>
                <c:pt idx="156">
                  <c:v>7.9</c:v>
                </c:pt>
                <c:pt idx="157">
                  <c:v>8</c:v>
                </c:pt>
                <c:pt idx="158">
                  <c:v>8</c:v>
                </c:pt>
                <c:pt idx="159">
                  <c:v>8.1</c:v>
                </c:pt>
                <c:pt idx="160">
                  <c:v>8.1</c:v>
                </c:pt>
                <c:pt idx="161">
                  <c:v>8.1999999999999993</c:v>
                </c:pt>
                <c:pt idx="162">
                  <c:v>8.1999999999999993</c:v>
                </c:pt>
                <c:pt idx="163">
                  <c:v>8.3000000000000007</c:v>
                </c:pt>
                <c:pt idx="164">
                  <c:v>8.3000000000000007</c:v>
                </c:pt>
                <c:pt idx="165">
                  <c:v>8.4</c:v>
                </c:pt>
                <c:pt idx="166">
                  <c:v>8.4</c:v>
                </c:pt>
                <c:pt idx="167">
                  <c:v>8.5</c:v>
                </c:pt>
                <c:pt idx="168">
                  <c:v>8.5</c:v>
                </c:pt>
                <c:pt idx="169">
                  <c:v>8.6</c:v>
                </c:pt>
                <c:pt idx="170">
                  <c:v>8.6</c:v>
                </c:pt>
                <c:pt idx="171">
                  <c:v>8.6999999999999993</c:v>
                </c:pt>
                <c:pt idx="172">
                  <c:v>8.6999999999999993</c:v>
                </c:pt>
                <c:pt idx="173">
                  <c:v>8.8000000000000007</c:v>
                </c:pt>
                <c:pt idx="174">
                  <c:v>8.8000000000000007</c:v>
                </c:pt>
                <c:pt idx="175">
                  <c:v>8.9</c:v>
                </c:pt>
                <c:pt idx="176">
                  <c:v>8.9</c:v>
                </c:pt>
                <c:pt idx="177">
                  <c:v>9</c:v>
                </c:pt>
                <c:pt idx="178">
                  <c:v>9</c:v>
                </c:pt>
                <c:pt idx="179">
                  <c:v>9.1</c:v>
                </c:pt>
                <c:pt idx="180">
                  <c:v>9.1</c:v>
                </c:pt>
                <c:pt idx="181">
                  <c:v>9.1999999999999993</c:v>
                </c:pt>
                <c:pt idx="182">
                  <c:v>9.1999999999999993</c:v>
                </c:pt>
                <c:pt idx="183">
                  <c:v>9.3000000000000007</c:v>
                </c:pt>
                <c:pt idx="184">
                  <c:v>9.3000000000000007</c:v>
                </c:pt>
                <c:pt idx="185">
                  <c:v>9.4</c:v>
                </c:pt>
                <c:pt idx="186">
                  <c:v>9.4</c:v>
                </c:pt>
                <c:pt idx="187">
                  <c:v>9.5</c:v>
                </c:pt>
                <c:pt idx="188">
                  <c:v>9.5</c:v>
                </c:pt>
                <c:pt idx="189">
                  <c:v>9.6</c:v>
                </c:pt>
                <c:pt idx="190">
                  <c:v>9.6</c:v>
                </c:pt>
                <c:pt idx="191">
                  <c:v>9.6999999999999993</c:v>
                </c:pt>
                <c:pt idx="192">
                  <c:v>9.6999999999999993</c:v>
                </c:pt>
                <c:pt idx="193">
                  <c:v>9.8000000000000007</c:v>
                </c:pt>
                <c:pt idx="194">
                  <c:v>9.8000000000000007</c:v>
                </c:pt>
                <c:pt idx="195">
                  <c:v>9.9</c:v>
                </c:pt>
                <c:pt idx="196">
                  <c:v>9.9</c:v>
                </c:pt>
                <c:pt idx="197">
                  <c:v>10</c:v>
                </c:pt>
                <c:pt idx="198">
                  <c:v>10</c:v>
                </c:pt>
                <c:pt idx="199">
                  <c:v>10.1</c:v>
                </c:pt>
                <c:pt idx="200">
                  <c:v>10.1</c:v>
                </c:pt>
                <c:pt idx="201">
                  <c:v>10.199999999999999</c:v>
                </c:pt>
                <c:pt idx="202">
                  <c:v>10.199999999999999</c:v>
                </c:pt>
                <c:pt idx="203">
                  <c:v>10.3</c:v>
                </c:pt>
                <c:pt idx="204">
                  <c:v>10.3</c:v>
                </c:pt>
                <c:pt idx="205">
                  <c:v>10.4</c:v>
                </c:pt>
                <c:pt idx="206">
                  <c:v>10.4</c:v>
                </c:pt>
                <c:pt idx="207">
                  <c:v>10.5</c:v>
                </c:pt>
                <c:pt idx="208">
                  <c:v>10.5</c:v>
                </c:pt>
                <c:pt idx="209">
                  <c:v>10.6</c:v>
                </c:pt>
                <c:pt idx="210">
                  <c:v>10.6</c:v>
                </c:pt>
                <c:pt idx="211">
                  <c:v>10.7</c:v>
                </c:pt>
                <c:pt idx="212">
                  <c:v>10.7</c:v>
                </c:pt>
                <c:pt idx="213">
                  <c:v>10.8</c:v>
                </c:pt>
                <c:pt idx="214">
                  <c:v>10.8</c:v>
                </c:pt>
                <c:pt idx="215">
                  <c:v>10.9</c:v>
                </c:pt>
                <c:pt idx="216">
                  <c:v>10.9</c:v>
                </c:pt>
                <c:pt idx="217">
                  <c:v>11</c:v>
                </c:pt>
                <c:pt idx="218">
                  <c:v>11</c:v>
                </c:pt>
                <c:pt idx="219">
                  <c:v>11.1</c:v>
                </c:pt>
                <c:pt idx="220">
                  <c:v>11.1</c:v>
                </c:pt>
                <c:pt idx="221">
                  <c:v>11.2</c:v>
                </c:pt>
                <c:pt idx="222">
                  <c:v>11.2</c:v>
                </c:pt>
                <c:pt idx="223">
                  <c:v>11.3</c:v>
                </c:pt>
                <c:pt idx="224">
                  <c:v>11.3</c:v>
                </c:pt>
                <c:pt idx="225">
                  <c:v>11.4</c:v>
                </c:pt>
                <c:pt idx="226">
                  <c:v>11.4</c:v>
                </c:pt>
                <c:pt idx="227">
                  <c:v>11.5</c:v>
                </c:pt>
                <c:pt idx="228">
                  <c:v>11.5</c:v>
                </c:pt>
                <c:pt idx="229">
                  <c:v>11.6</c:v>
                </c:pt>
                <c:pt idx="230">
                  <c:v>11.6</c:v>
                </c:pt>
                <c:pt idx="231">
                  <c:v>11.7</c:v>
                </c:pt>
                <c:pt idx="232">
                  <c:v>11.7</c:v>
                </c:pt>
                <c:pt idx="233">
                  <c:v>11.8</c:v>
                </c:pt>
                <c:pt idx="234">
                  <c:v>11.8</c:v>
                </c:pt>
                <c:pt idx="235">
                  <c:v>11.9</c:v>
                </c:pt>
                <c:pt idx="236">
                  <c:v>11.9</c:v>
                </c:pt>
                <c:pt idx="237">
                  <c:v>12</c:v>
                </c:pt>
                <c:pt idx="238">
                  <c:v>12</c:v>
                </c:pt>
                <c:pt idx="239">
                  <c:v>12.1</c:v>
                </c:pt>
                <c:pt idx="240">
                  <c:v>12.1</c:v>
                </c:pt>
                <c:pt idx="241">
                  <c:v>12.2</c:v>
                </c:pt>
                <c:pt idx="242">
                  <c:v>12.2</c:v>
                </c:pt>
                <c:pt idx="243">
                  <c:v>12.3</c:v>
                </c:pt>
                <c:pt idx="244">
                  <c:v>12.3</c:v>
                </c:pt>
                <c:pt idx="245">
                  <c:v>12.4</c:v>
                </c:pt>
                <c:pt idx="246">
                  <c:v>12.4</c:v>
                </c:pt>
                <c:pt idx="247">
                  <c:v>12.5</c:v>
                </c:pt>
                <c:pt idx="248">
                  <c:v>12.5</c:v>
                </c:pt>
                <c:pt idx="249">
                  <c:v>12.6</c:v>
                </c:pt>
                <c:pt idx="250">
                  <c:v>12.6</c:v>
                </c:pt>
                <c:pt idx="251">
                  <c:v>12.7</c:v>
                </c:pt>
                <c:pt idx="252">
                  <c:v>12.7</c:v>
                </c:pt>
                <c:pt idx="253">
                  <c:v>12.8</c:v>
                </c:pt>
                <c:pt idx="254">
                  <c:v>12.8</c:v>
                </c:pt>
                <c:pt idx="255">
                  <c:v>12.9</c:v>
                </c:pt>
                <c:pt idx="256">
                  <c:v>12.9</c:v>
                </c:pt>
                <c:pt idx="257">
                  <c:v>13</c:v>
                </c:pt>
                <c:pt idx="258">
                  <c:v>13</c:v>
                </c:pt>
                <c:pt idx="259">
                  <c:v>13.1</c:v>
                </c:pt>
                <c:pt idx="260">
                  <c:v>13.1</c:v>
                </c:pt>
                <c:pt idx="261">
                  <c:v>13.2</c:v>
                </c:pt>
                <c:pt idx="262">
                  <c:v>13.2</c:v>
                </c:pt>
                <c:pt idx="263">
                  <c:v>13.3</c:v>
                </c:pt>
                <c:pt idx="264">
                  <c:v>13.3</c:v>
                </c:pt>
                <c:pt idx="265">
                  <c:v>13.4</c:v>
                </c:pt>
                <c:pt idx="266">
                  <c:v>13.4</c:v>
                </c:pt>
                <c:pt idx="267">
                  <c:v>13.5</c:v>
                </c:pt>
                <c:pt idx="268">
                  <c:v>13.5</c:v>
                </c:pt>
                <c:pt idx="269">
                  <c:v>13.6</c:v>
                </c:pt>
                <c:pt idx="270">
                  <c:v>13.6</c:v>
                </c:pt>
                <c:pt idx="271">
                  <c:v>13.7</c:v>
                </c:pt>
                <c:pt idx="272">
                  <c:v>13.7</c:v>
                </c:pt>
                <c:pt idx="273">
                  <c:v>13.8</c:v>
                </c:pt>
                <c:pt idx="274">
                  <c:v>13.8</c:v>
                </c:pt>
                <c:pt idx="275">
                  <c:v>13.9</c:v>
                </c:pt>
                <c:pt idx="276">
                  <c:v>13.9</c:v>
                </c:pt>
                <c:pt idx="277">
                  <c:v>14</c:v>
                </c:pt>
                <c:pt idx="278">
                  <c:v>14</c:v>
                </c:pt>
                <c:pt idx="279">
                  <c:v>14.1</c:v>
                </c:pt>
                <c:pt idx="280">
                  <c:v>14.1</c:v>
                </c:pt>
                <c:pt idx="281">
                  <c:v>14.2</c:v>
                </c:pt>
                <c:pt idx="282">
                  <c:v>14.2</c:v>
                </c:pt>
                <c:pt idx="283">
                  <c:v>14.3</c:v>
                </c:pt>
                <c:pt idx="284">
                  <c:v>14.3</c:v>
                </c:pt>
                <c:pt idx="285">
                  <c:v>14.4</c:v>
                </c:pt>
                <c:pt idx="286">
                  <c:v>14.4</c:v>
                </c:pt>
                <c:pt idx="287">
                  <c:v>14.5</c:v>
                </c:pt>
                <c:pt idx="288">
                  <c:v>14.5</c:v>
                </c:pt>
                <c:pt idx="289">
                  <c:v>14.6</c:v>
                </c:pt>
                <c:pt idx="290">
                  <c:v>14.6</c:v>
                </c:pt>
                <c:pt idx="291">
                  <c:v>14.7</c:v>
                </c:pt>
                <c:pt idx="292">
                  <c:v>14.7</c:v>
                </c:pt>
                <c:pt idx="293">
                  <c:v>14.8</c:v>
                </c:pt>
                <c:pt idx="294">
                  <c:v>14.8</c:v>
                </c:pt>
                <c:pt idx="295">
                  <c:v>14.9</c:v>
                </c:pt>
                <c:pt idx="296">
                  <c:v>14.9</c:v>
                </c:pt>
                <c:pt idx="297">
                  <c:v>15</c:v>
                </c:pt>
              </c:numCache>
            </c:numRef>
          </c:xVal>
          <c:yVal>
            <c:numRef>
              <c:f>Room_effect!$F$3:$F$300</c:f>
              <c:numCache>
                <c:formatCode>0.00E+00</c:formatCode>
                <c:ptCount val="298"/>
                <c:pt idx="0">
                  <c:v>1.4526260977304812E-6</c:v>
                </c:pt>
                <c:pt idx="1">
                  <c:v>1.4526260977304812E-6</c:v>
                </c:pt>
                <c:pt idx="2">
                  <c:v>4.6438977653377044E-7</c:v>
                </c:pt>
                <c:pt idx="3">
                  <c:v>4.6438977653377044E-7</c:v>
                </c:pt>
                <c:pt idx="4">
                  <c:v>1.2439520973346339E-7</c:v>
                </c:pt>
                <c:pt idx="5">
                  <c:v>1.2439520973346339E-7</c:v>
                </c:pt>
                <c:pt idx="6">
                  <c:v>7.8653972194161857E-8</c:v>
                </c:pt>
                <c:pt idx="7">
                  <c:v>7.8653972194161857E-8</c:v>
                </c:pt>
                <c:pt idx="8">
                  <c:v>7.3408168289474508E-8</c:v>
                </c:pt>
                <c:pt idx="9">
                  <c:v>7.3408168289474508E-8</c:v>
                </c:pt>
                <c:pt idx="10">
                  <c:v>4.7267147904296285E-8</c:v>
                </c:pt>
                <c:pt idx="11">
                  <c:v>4.7267147904296285E-8</c:v>
                </c:pt>
                <c:pt idx="12">
                  <c:v>7.2401862825592377E-8</c:v>
                </c:pt>
                <c:pt idx="13">
                  <c:v>7.2401862825592377E-8</c:v>
                </c:pt>
                <c:pt idx="14">
                  <c:v>1.2755900800965614E-7</c:v>
                </c:pt>
                <c:pt idx="15">
                  <c:v>1.2755900800965614E-7</c:v>
                </c:pt>
                <c:pt idx="16">
                  <c:v>5.8713438475196056E-8</c:v>
                </c:pt>
                <c:pt idx="17">
                  <c:v>5.8713438475196056E-8</c:v>
                </c:pt>
                <c:pt idx="18">
                  <c:v>3.7314074207665886E-8</c:v>
                </c:pt>
                <c:pt idx="19">
                  <c:v>3.7314074207665886E-8</c:v>
                </c:pt>
                <c:pt idx="20">
                  <c:v>2.633782137423648E-8</c:v>
                </c:pt>
                <c:pt idx="21">
                  <c:v>2.633782137423648E-8</c:v>
                </c:pt>
                <c:pt idx="22">
                  <c:v>2.4547133679197522E-8</c:v>
                </c:pt>
                <c:pt idx="23">
                  <c:v>2.4547133679197522E-8</c:v>
                </c:pt>
                <c:pt idx="24">
                  <c:v>2.6844308504325711E-8</c:v>
                </c:pt>
                <c:pt idx="25">
                  <c:v>2.6844308504325711E-8</c:v>
                </c:pt>
                <c:pt idx="26">
                  <c:v>2.9570523355735789E-8</c:v>
                </c:pt>
                <c:pt idx="27">
                  <c:v>2.9570523355735789E-8</c:v>
                </c:pt>
                <c:pt idx="28">
                  <c:v>1.9820869038541525E-8</c:v>
                </c:pt>
                <c:pt idx="29">
                  <c:v>1.9820869038541525E-8</c:v>
                </c:pt>
                <c:pt idx="30">
                  <c:v>1.5786315488801261E-8</c:v>
                </c:pt>
                <c:pt idx="31">
                  <c:v>1.5786315488801261E-8</c:v>
                </c:pt>
                <c:pt idx="32">
                  <c:v>1.9951007101208341E-8</c:v>
                </c:pt>
                <c:pt idx="33">
                  <c:v>1.9951007101208341E-8</c:v>
                </c:pt>
                <c:pt idx="34">
                  <c:v>1.9723488678547004E-8</c:v>
                </c:pt>
                <c:pt idx="35">
                  <c:v>1.9723488678547004E-8</c:v>
                </c:pt>
                <c:pt idx="36">
                  <c:v>1.7770403826546545E-8</c:v>
                </c:pt>
                <c:pt idx="37">
                  <c:v>1.7770403826546545E-8</c:v>
                </c:pt>
                <c:pt idx="38">
                  <c:v>1.8554576081867061E-8</c:v>
                </c:pt>
                <c:pt idx="39">
                  <c:v>1.8554576081867061E-8</c:v>
                </c:pt>
                <c:pt idx="40">
                  <c:v>2.5302630058076178E-8</c:v>
                </c:pt>
                <c:pt idx="41">
                  <c:v>2.5302630058076178E-8</c:v>
                </c:pt>
                <c:pt idx="42">
                  <c:v>3.0014355118638794E-8</c:v>
                </c:pt>
                <c:pt idx="43">
                  <c:v>3.0014355118638794E-8</c:v>
                </c:pt>
                <c:pt idx="44">
                  <c:v>2.0024800242616611E-8</c:v>
                </c:pt>
                <c:pt idx="45">
                  <c:v>2.0024800242616611E-8</c:v>
                </c:pt>
                <c:pt idx="46">
                  <c:v>1.027471666003823E-8</c:v>
                </c:pt>
                <c:pt idx="47">
                  <c:v>1.027471666003823E-8</c:v>
                </c:pt>
                <c:pt idx="48">
                  <c:v>8.7654138943073205E-9</c:v>
                </c:pt>
                <c:pt idx="49">
                  <c:v>8.7654138943073205E-9</c:v>
                </c:pt>
                <c:pt idx="50">
                  <c:v>8.4966128058777888E-9</c:v>
                </c:pt>
                <c:pt idx="51">
                  <c:v>8.4966128058777888E-9</c:v>
                </c:pt>
                <c:pt idx="52">
                  <c:v>8.0224026268169125E-9</c:v>
                </c:pt>
                <c:pt idx="53">
                  <c:v>8.0224026268169125E-9</c:v>
                </c:pt>
                <c:pt idx="54">
                  <c:v>8.2334023018652137E-9</c:v>
                </c:pt>
                <c:pt idx="55">
                  <c:v>8.2334023018652137E-9</c:v>
                </c:pt>
                <c:pt idx="56">
                  <c:v>8.6929906261603338E-9</c:v>
                </c:pt>
                <c:pt idx="57">
                  <c:v>8.6929906261603338E-9</c:v>
                </c:pt>
                <c:pt idx="58">
                  <c:v>8.2592368046586588E-9</c:v>
                </c:pt>
                <c:pt idx="59">
                  <c:v>8.2592368046586588E-9</c:v>
                </c:pt>
                <c:pt idx="60">
                  <c:v>6.870002574172927E-9</c:v>
                </c:pt>
                <c:pt idx="61">
                  <c:v>6.870002574172927E-9</c:v>
                </c:pt>
                <c:pt idx="62">
                  <c:v>5.94811067080507E-9</c:v>
                </c:pt>
                <c:pt idx="63">
                  <c:v>5.94811067080507E-9</c:v>
                </c:pt>
                <c:pt idx="64">
                  <c:v>6.5396910919915162E-9</c:v>
                </c:pt>
                <c:pt idx="65">
                  <c:v>6.5396910919915162E-9</c:v>
                </c:pt>
                <c:pt idx="66">
                  <c:v>8.1434512639707824E-9</c:v>
                </c:pt>
                <c:pt idx="67">
                  <c:v>8.1434512639707824E-9</c:v>
                </c:pt>
                <c:pt idx="68">
                  <c:v>8.9978107419040564E-9</c:v>
                </c:pt>
                <c:pt idx="69">
                  <c:v>8.9978107419040564E-9</c:v>
                </c:pt>
                <c:pt idx="70">
                  <c:v>7.9568004421995427E-9</c:v>
                </c:pt>
                <c:pt idx="71">
                  <c:v>7.9568004421995427E-9</c:v>
                </c:pt>
                <c:pt idx="72">
                  <c:v>6.0158977619814245E-9</c:v>
                </c:pt>
                <c:pt idx="73">
                  <c:v>6.0158977619814245E-9</c:v>
                </c:pt>
                <c:pt idx="74">
                  <c:v>4.6663722067240525E-9</c:v>
                </c:pt>
                <c:pt idx="75">
                  <c:v>4.6663722067240525E-9</c:v>
                </c:pt>
                <c:pt idx="76">
                  <c:v>4.0282850458555931E-9</c:v>
                </c:pt>
                <c:pt idx="77">
                  <c:v>4.0282850458555931E-9</c:v>
                </c:pt>
                <c:pt idx="78">
                  <c:v>3.585932386988452E-9</c:v>
                </c:pt>
                <c:pt idx="79">
                  <c:v>3.585932386988452E-9</c:v>
                </c:pt>
                <c:pt idx="80">
                  <c:v>3.189241167207823E-9</c:v>
                </c:pt>
                <c:pt idx="81">
                  <c:v>3.189241167207823E-9</c:v>
                </c:pt>
                <c:pt idx="82">
                  <c:v>2.9118380239930622E-9</c:v>
                </c:pt>
                <c:pt idx="83">
                  <c:v>2.9118380239930622E-9</c:v>
                </c:pt>
                <c:pt idx="84">
                  <c:v>2.7721850098963758E-9</c:v>
                </c:pt>
                <c:pt idx="85">
                  <c:v>2.7721850098963758E-9</c:v>
                </c:pt>
                <c:pt idx="86">
                  <c:v>2.7509908224194898E-9</c:v>
                </c:pt>
                <c:pt idx="87">
                  <c:v>2.7509908224194898E-9</c:v>
                </c:pt>
                <c:pt idx="88">
                  <c:v>2.9084510800268355E-9</c:v>
                </c:pt>
                <c:pt idx="89">
                  <c:v>2.9084510800268355E-9</c:v>
                </c:pt>
                <c:pt idx="90">
                  <c:v>3.350423100292074E-9</c:v>
                </c:pt>
                <c:pt idx="91">
                  <c:v>3.350423100292074E-9</c:v>
                </c:pt>
                <c:pt idx="92">
                  <c:v>4.1003164307893559E-9</c:v>
                </c:pt>
                <c:pt idx="93">
                  <c:v>4.1003164307893559E-9</c:v>
                </c:pt>
                <c:pt idx="94">
                  <c:v>4.8749165750107477E-9</c:v>
                </c:pt>
                <c:pt idx="95">
                  <c:v>4.8749165750107477E-9</c:v>
                </c:pt>
                <c:pt idx="96">
                  <c:v>5.1891664048533237E-9</c:v>
                </c:pt>
                <c:pt idx="97">
                  <c:v>5.1891664048533237E-9</c:v>
                </c:pt>
                <c:pt idx="98">
                  <c:v>4.783343777977347E-9</c:v>
                </c:pt>
                <c:pt idx="99">
                  <c:v>4.783343777977347E-9</c:v>
                </c:pt>
                <c:pt idx="100">
                  <c:v>3.8915476504183813E-9</c:v>
                </c:pt>
                <c:pt idx="101">
                  <c:v>3.8915476504183813E-9</c:v>
                </c:pt>
                <c:pt idx="102">
                  <c:v>3.0289498780682535E-9</c:v>
                </c:pt>
                <c:pt idx="103">
                  <c:v>3.0289498780682535E-9</c:v>
                </c:pt>
                <c:pt idx="104">
                  <c:v>2.5228719524398166E-9</c:v>
                </c:pt>
                <c:pt idx="105">
                  <c:v>2.5228719524398166E-9</c:v>
                </c:pt>
                <c:pt idx="106">
                  <c:v>2.3500230840086126E-9</c:v>
                </c:pt>
                <c:pt idx="107">
                  <c:v>2.3500230840086126E-9</c:v>
                </c:pt>
                <c:pt idx="108">
                  <c:v>2.3287447599113288E-9</c:v>
                </c:pt>
                <c:pt idx="109">
                  <c:v>2.3287447599113288E-9</c:v>
                </c:pt>
                <c:pt idx="110">
                  <c:v>2.3030887731412662E-9</c:v>
                </c:pt>
                <c:pt idx="111">
                  <c:v>2.3030887731412662E-9</c:v>
                </c:pt>
                <c:pt idx="112">
                  <c:v>2.2505103575336442E-9</c:v>
                </c:pt>
                <c:pt idx="113">
                  <c:v>2.2505103575336442E-9</c:v>
                </c:pt>
                <c:pt idx="114">
                  <c:v>2.2212460782419048E-9</c:v>
                </c:pt>
                <c:pt idx="115">
                  <c:v>2.2212460782419048E-9</c:v>
                </c:pt>
                <c:pt idx="116">
                  <c:v>2.3018903022112117E-9</c:v>
                </c:pt>
                <c:pt idx="117">
                  <c:v>2.3018903022112117E-9</c:v>
                </c:pt>
                <c:pt idx="118">
                  <c:v>2.4696577584011222E-9</c:v>
                </c:pt>
                <c:pt idx="119">
                  <c:v>2.4696577584011222E-9</c:v>
                </c:pt>
                <c:pt idx="120">
                  <c:v>2.6474990359477651E-9</c:v>
                </c:pt>
                <c:pt idx="121">
                  <c:v>2.6474990359477651E-9</c:v>
                </c:pt>
                <c:pt idx="122">
                  <c:v>2.7210065349417436E-9</c:v>
                </c:pt>
                <c:pt idx="123">
                  <c:v>2.7210065349417436E-9</c:v>
                </c:pt>
                <c:pt idx="124">
                  <c:v>2.6049373771978928E-9</c:v>
                </c:pt>
                <c:pt idx="125">
                  <c:v>2.6049373771978928E-9</c:v>
                </c:pt>
                <c:pt idx="126">
                  <c:v>2.2956620107412196E-9</c:v>
                </c:pt>
                <c:pt idx="127">
                  <c:v>2.2956620107412196E-9</c:v>
                </c:pt>
                <c:pt idx="128">
                  <c:v>1.8750240157794078E-9</c:v>
                </c:pt>
                <c:pt idx="129">
                  <c:v>1.8750240157794078E-9</c:v>
                </c:pt>
                <c:pt idx="130">
                  <c:v>1.4740241306642647E-9</c:v>
                </c:pt>
                <c:pt idx="131">
                  <c:v>1.4740241306642647E-9</c:v>
                </c:pt>
                <c:pt idx="132">
                  <c:v>1.2307795682973754E-9</c:v>
                </c:pt>
                <c:pt idx="133">
                  <c:v>1.2307795682973754E-9</c:v>
                </c:pt>
                <c:pt idx="134">
                  <c:v>1.2300233741050066E-9</c:v>
                </c:pt>
                <c:pt idx="135">
                  <c:v>1.2300233741050066E-9</c:v>
                </c:pt>
                <c:pt idx="136">
                  <c:v>1.4575395186427534E-9</c:v>
                </c:pt>
                <c:pt idx="137">
                  <c:v>1.4575395186427534E-9</c:v>
                </c:pt>
                <c:pt idx="138">
                  <c:v>1.8303362318318029E-9</c:v>
                </c:pt>
                <c:pt idx="139">
                  <c:v>1.8303362318318029E-9</c:v>
                </c:pt>
                <c:pt idx="140">
                  <c:v>2.2787394988614647E-9</c:v>
                </c:pt>
                <c:pt idx="141">
                  <c:v>2.2787394988614647E-9</c:v>
                </c:pt>
                <c:pt idx="142">
                  <c:v>2.7986917892264309E-9</c:v>
                </c:pt>
                <c:pt idx="143">
                  <c:v>2.7986917892264309E-9</c:v>
                </c:pt>
                <c:pt idx="144">
                  <c:v>3.2694799906122927E-9</c:v>
                </c:pt>
                <c:pt idx="145">
                  <c:v>3.2694799906122927E-9</c:v>
                </c:pt>
                <c:pt idx="146">
                  <c:v>3.6301344525673311E-9</c:v>
                </c:pt>
                <c:pt idx="147">
                  <c:v>3.6301344525673311E-9</c:v>
                </c:pt>
                <c:pt idx="148">
                  <c:v>3.801619411678098E-9</c:v>
                </c:pt>
                <c:pt idx="149">
                  <c:v>3.801619411678098E-9</c:v>
                </c:pt>
                <c:pt idx="150">
                  <c:v>3.7089468355764694E-9</c:v>
                </c:pt>
                <c:pt idx="151">
                  <c:v>3.7089468355764694E-9</c:v>
                </c:pt>
                <c:pt idx="152">
                  <c:v>3.3271588465640526E-9</c:v>
                </c:pt>
                <c:pt idx="153">
                  <c:v>3.3271588465640526E-9</c:v>
                </c:pt>
                <c:pt idx="154">
                  <c:v>2.7301517217316781E-9</c:v>
                </c:pt>
                <c:pt idx="155">
                  <c:v>2.7301517217316781E-9</c:v>
                </c:pt>
                <c:pt idx="156">
                  <c:v>2.0179769881719421E-9</c:v>
                </c:pt>
                <c:pt idx="157">
                  <c:v>2.0179769881719421E-9</c:v>
                </c:pt>
                <c:pt idx="158">
                  <c:v>1.3426799946984598E-9</c:v>
                </c:pt>
                <c:pt idx="159">
                  <c:v>1.3426799946984598E-9</c:v>
                </c:pt>
                <c:pt idx="160">
                  <c:v>7.9430577141867399E-10</c:v>
                </c:pt>
                <c:pt idx="161">
                  <c:v>7.9430577141867399E-10</c:v>
                </c:pt>
                <c:pt idx="162">
                  <c:v>4.7965875326004824E-10</c:v>
                </c:pt>
                <c:pt idx="163">
                  <c:v>4.7965875326004824E-10</c:v>
                </c:pt>
                <c:pt idx="164">
                  <c:v>3.1996392722253536E-10</c:v>
                </c:pt>
                <c:pt idx="165">
                  <c:v>3.1996392722253536E-10</c:v>
                </c:pt>
                <c:pt idx="166">
                  <c:v>2.5212697624396105E-10</c:v>
                </c:pt>
                <c:pt idx="167">
                  <c:v>2.5212697624396105E-10</c:v>
                </c:pt>
                <c:pt idx="168">
                  <c:v>2.2846688366842757E-10</c:v>
                </c:pt>
                <c:pt idx="169">
                  <c:v>2.2846688366842757E-10</c:v>
                </c:pt>
                <c:pt idx="170">
                  <c:v>2.2193604473669561E-10</c:v>
                </c:pt>
                <c:pt idx="171">
                  <c:v>2.2193604473669561E-10</c:v>
                </c:pt>
                <c:pt idx="172">
                  <c:v>2.1952559186016197E-10</c:v>
                </c:pt>
                <c:pt idx="173">
                  <c:v>2.1952559186016197E-10</c:v>
                </c:pt>
                <c:pt idx="174">
                  <c:v>2.1536070334474672E-10</c:v>
                </c:pt>
                <c:pt idx="175">
                  <c:v>2.1536070334474672E-10</c:v>
                </c:pt>
                <c:pt idx="176">
                  <c:v>2.0787161568681746E-10</c:v>
                </c:pt>
                <c:pt idx="177">
                  <c:v>2.0787161568681746E-10</c:v>
                </c:pt>
                <c:pt idx="178">
                  <c:v>1.9738881863797903E-10</c:v>
                </c:pt>
                <c:pt idx="179">
                  <c:v>1.9738881863797903E-10</c:v>
                </c:pt>
                <c:pt idx="180">
                  <c:v>1.8204429644216218E-10</c:v>
                </c:pt>
                <c:pt idx="181">
                  <c:v>1.8204429644216218E-10</c:v>
                </c:pt>
                <c:pt idx="182">
                  <c:v>1.6204923651089306E-10</c:v>
                </c:pt>
                <c:pt idx="183">
                  <c:v>1.6204923651089306E-10</c:v>
                </c:pt>
                <c:pt idx="184">
                  <c:v>1.3809864111388455E-10</c:v>
                </c:pt>
                <c:pt idx="185">
                  <c:v>1.3809864111388455E-10</c:v>
                </c:pt>
                <c:pt idx="186">
                  <c:v>1.1515447544239509E-10</c:v>
                </c:pt>
                <c:pt idx="187">
                  <c:v>1.1515447544239509E-10</c:v>
                </c:pt>
                <c:pt idx="188">
                  <c:v>9.3753495981684439E-11</c:v>
                </c:pt>
                <c:pt idx="189">
                  <c:v>9.3753495981684439E-11</c:v>
                </c:pt>
                <c:pt idx="190">
                  <c:v>7.5496323685792932E-11</c:v>
                </c:pt>
                <c:pt idx="191">
                  <c:v>7.5496323685792932E-11</c:v>
                </c:pt>
                <c:pt idx="192">
                  <c:v>6.1572260617349978E-11</c:v>
                </c:pt>
                <c:pt idx="193">
                  <c:v>6.1572260617349978E-11</c:v>
                </c:pt>
                <c:pt idx="194">
                  <c:v>5.1706539125713702E-11</c:v>
                </c:pt>
                <c:pt idx="195">
                  <c:v>5.1706539125713702E-11</c:v>
                </c:pt>
                <c:pt idx="196">
                  <c:v>4.503717005390395E-11</c:v>
                </c:pt>
                <c:pt idx="197">
                  <c:v>4.503717005390395E-11</c:v>
                </c:pt>
                <c:pt idx="198">
                  <c:v>3.9882635083420943E-11</c:v>
                </c:pt>
                <c:pt idx="199">
                  <c:v>3.9882635083420943E-11</c:v>
                </c:pt>
                <c:pt idx="200">
                  <c:v>3.8489401641232709E-11</c:v>
                </c:pt>
                <c:pt idx="201">
                  <c:v>3.8489401641232709E-11</c:v>
                </c:pt>
                <c:pt idx="202">
                  <c:v>3.6117738085780865E-11</c:v>
                </c:pt>
                <c:pt idx="203">
                  <c:v>3.6117738085780865E-11</c:v>
                </c:pt>
                <c:pt idx="204">
                  <c:v>3.4158145836229972E-11</c:v>
                </c:pt>
                <c:pt idx="205">
                  <c:v>3.4158145836229972E-11</c:v>
                </c:pt>
                <c:pt idx="206">
                  <c:v>3.2519437338677107E-11</c:v>
                </c:pt>
                <c:pt idx="207">
                  <c:v>3.2519437338677107E-11</c:v>
                </c:pt>
                <c:pt idx="208">
                  <c:v>3.1433974210076819E-11</c:v>
                </c:pt>
                <c:pt idx="209">
                  <c:v>3.1433974210076819E-11</c:v>
                </c:pt>
                <c:pt idx="210">
                  <c:v>3.0426255689969154E-11</c:v>
                </c:pt>
                <c:pt idx="211">
                  <c:v>3.0426255689969154E-11</c:v>
                </c:pt>
                <c:pt idx="212">
                  <c:v>2.9184350781654737E-11</c:v>
                </c:pt>
                <c:pt idx="213">
                  <c:v>2.9184350781654737E-11</c:v>
                </c:pt>
                <c:pt idx="214">
                  <c:v>2.7378627376026211E-11</c:v>
                </c:pt>
                <c:pt idx="215">
                  <c:v>2.7378627376026211E-11</c:v>
                </c:pt>
                <c:pt idx="216">
                  <c:v>2.481279299569299E-11</c:v>
                </c:pt>
                <c:pt idx="217">
                  <c:v>2.481279299569299E-11</c:v>
                </c:pt>
                <c:pt idx="218">
                  <c:v>2.1529621583243657E-11</c:v>
                </c:pt>
                <c:pt idx="219">
                  <c:v>2.1529621583243657E-11</c:v>
                </c:pt>
                <c:pt idx="220">
                  <c:v>1.7748304397474644E-11</c:v>
                </c:pt>
                <c:pt idx="221">
                  <c:v>1.7748304397474644E-11</c:v>
                </c:pt>
                <c:pt idx="222">
                  <c:v>1.3832422373284225E-11</c:v>
                </c:pt>
                <c:pt idx="223">
                  <c:v>1.3832422373284225E-11</c:v>
                </c:pt>
                <c:pt idx="224">
                  <c:v>1.024162688355592E-11</c:v>
                </c:pt>
                <c:pt idx="225">
                  <c:v>1.024162688355592E-11</c:v>
                </c:pt>
                <c:pt idx="226">
                  <c:v>7.1936782614448478E-12</c:v>
                </c:pt>
                <c:pt idx="227">
                  <c:v>7.1936782614448478E-12</c:v>
                </c:pt>
                <c:pt idx="228">
                  <c:v>4.8438632902198593E-12</c:v>
                </c:pt>
                <c:pt idx="229">
                  <c:v>4.8438632902198593E-12</c:v>
                </c:pt>
                <c:pt idx="230">
                  <c:v>3.1880821096130572E-12</c:v>
                </c:pt>
                <c:pt idx="231">
                  <c:v>3.1880821096130572E-12</c:v>
                </c:pt>
                <c:pt idx="232">
                  <c:v>2.1162249349327053E-12</c:v>
                </c:pt>
                <c:pt idx="233">
                  <c:v>2.1162249349327053E-12</c:v>
                </c:pt>
                <c:pt idx="234">
                  <c:v>1.4462051460801223E-12</c:v>
                </c:pt>
                <c:pt idx="235">
                  <c:v>1.4462051460801223E-12</c:v>
                </c:pt>
                <c:pt idx="236">
                  <c:v>1.0930187226954023E-12</c:v>
                </c:pt>
                <c:pt idx="237">
                  <c:v>1.0930187226954023E-12</c:v>
                </c:pt>
                <c:pt idx="238">
                  <c:v>8.0544507904794853E-13</c:v>
                </c:pt>
                <c:pt idx="239">
                  <c:v>8.0544507904794853E-13</c:v>
                </c:pt>
                <c:pt idx="240">
                  <c:v>7.3263765836140503E-13</c:v>
                </c:pt>
                <c:pt idx="241">
                  <c:v>7.3263765836140503E-13</c:v>
                </c:pt>
                <c:pt idx="242">
                  <c:v>6.6624921383616676E-13</c:v>
                </c:pt>
                <c:pt idx="243">
                  <c:v>6.6624921383616676E-13</c:v>
                </c:pt>
                <c:pt idx="244">
                  <c:v>6.0600072666312291E-13</c:v>
                </c:pt>
                <c:pt idx="245">
                  <c:v>6.0600072666312291E-13</c:v>
                </c:pt>
                <c:pt idx="246">
                  <c:v>5.5104970703289686E-13</c:v>
                </c:pt>
                <c:pt idx="247">
                  <c:v>5.5104970703289686E-13</c:v>
                </c:pt>
                <c:pt idx="248">
                  <c:v>5.0095979512349998E-13</c:v>
                </c:pt>
                <c:pt idx="249">
                  <c:v>5.0095979512349998E-13</c:v>
                </c:pt>
                <c:pt idx="250">
                  <c:v>4.5580077163450731E-13</c:v>
                </c:pt>
                <c:pt idx="251">
                  <c:v>4.5580077163450731E-13</c:v>
                </c:pt>
                <c:pt idx="252">
                  <c:v>4.1525138337601908E-13</c:v>
                </c:pt>
                <c:pt idx="253">
                  <c:v>4.1525138337601908E-13</c:v>
                </c:pt>
                <c:pt idx="254">
                  <c:v>3.78876758337658E-13</c:v>
                </c:pt>
                <c:pt idx="255">
                  <c:v>3.78876758337658E-13</c:v>
                </c:pt>
                <c:pt idx="256">
                  <c:v>3.4633861429984946E-13</c:v>
                </c:pt>
                <c:pt idx="257">
                  <c:v>3.4633861429984946E-13</c:v>
                </c:pt>
                <c:pt idx="258">
                  <c:v>3.1732660280114378E-13</c:v>
                </c:pt>
                <c:pt idx="259">
                  <c:v>3.1732660280114378E-13</c:v>
                </c:pt>
                <c:pt idx="260">
                  <c:v>2.9144112171631654E-13</c:v>
                </c:pt>
                <c:pt idx="261">
                  <c:v>2.9144112171631654E-13</c:v>
                </c:pt>
                <c:pt idx="262">
                  <c:v>2.6848495632253488E-13</c:v>
                </c:pt>
                <c:pt idx="263">
                  <c:v>2.6848495632253488E-13</c:v>
                </c:pt>
                <c:pt idx="264">
                  <c:v>2.4765043916354418E-13</c:v>
                </c:pt>
                <c:pt idx="265">
                  <c:v>2.4765043916354418E-13</c:v>
                </c:pt>
                <c:pt idx="266">
                  <c:v>2.2876040020338874E-13</c:v>
                </c:pt>
                <c:pt idx="267">
                  <c:v>2.2876040020338874E-13</c:v>
                </c:pt>
                <c:pt idx="268">
                  <c:v>2.119632960740206E-13</c:v>
                </c:pt>
                <c:pt idx="269">
                  <c:v>2.119632960740206E-13</c:v>
                </c:pt>
                <c:pt idx="270">
                  <c:v>1.9656446695469973E-13</c:v>
                </c:pt>
                <c:pt idx="271">
                  <c:v>1.9656446695469973E-13</c:v>
                </c:pt>
                <c:pt idx="272">
                  <c:v>1.8251061266128376E-13</c:v>
                </c:pt>
                <c:pt idx="273">
                  <c:v>1.8251061266128376E-13</c:v>
                </c:pt>
                <c:pt idx="274">
                  <c:v>1.7009694935204963E-13</c:v>
                </c:pt>
                <c:pt idx="275">
                  <c:v>1.7009694935204963E-13</c:v>
                </c:pt>
                <c:pt idx="276">
                  <c:v>1.5690193393523269E-13</c:v>
                </c:pt>
                <c:pt idx="277">
                  <c:v>1.5690193393523269E-13</c:v>
                </c:pt>
                <c:pt idx="278">
                  <c:v>1.4642190408935048E-13</c:v>
                </c:pt>
                <c:pt idx="279">
                  <c:v>1.4642190408935048E-13</c:v>
                </c:pt>
                <c:pt idx="280">
                  <c:v>1.3404440764833123E-13</c:v>
                </c:pt>
                <c:pt idx="281">
                  <c:v>1.3404440764833123E-13</c:v>
                </c:pt>
                <c:pt idx="282">
                  <c:v>1.2523335361416187E-13</c:v>
                </c:pt>
                <c:pt idx="283">
                  <c:v>1.2523335361416187E-13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A97F-45A4-8523-3F3BA65FC1FF}"/>
            </c:ext>
          </c:extLst>
        </c:ser>
        <c:ser>
          <c:idx val="1"/>
          <c:order val="1"/>
          <c:tx>
            <c:strRef>
              <c:f>Room_effect!$G$2</c:f>
              <c:strCache>
                <c:ptCount val="1"/>
                <c:pt idx="0">
                  <c:v>Measured room effect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Room_effect!$E$3:$E$300</c:f>
              <c:numCache>
                <c:formatCode>0.0</c:formatCode>
                <c:ptCount val="298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1.1000000000000001</c:v>
                </c:pt>
                <c:pt idx="20">
                  <c:v>1.1000000000000001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</c:v>
                </c:pt>
                <c:pt idx="26">
                  <c:v>1.4</c:v>
                </c:pt>
                <c:pt idx="27">
                  <c:v>1.5</c:v>
                </c:pt>
                <c:pt idx="28">
                  <c:v>1.5</c:v>
                </c:pt>
                <c:pt idx="29">
                  <c:v>1.6</c:v>
                </c:pt>
                <c:pt idx="30">
                  <c:v>1.6</c:v>
                </c:pt>
                <c:pt idx="31">
                  <c:v>1.7</c:v>
                </c:pt>
                <c:pt idx="32">
                  <c:v>1.7</c:v>
                </c:pt>
                <c:pt idx="33">
                  <c:v>1.8</c:v>
                </c:pt>
                <c:pt idx="34">
                  <c:v>1.8</c:v>
                </c:pt>
                <c:pt idx="35">
                  <c:v>1.9</c:v>
                </c:pt>
                <c:pt idx="36">
                  <c:v>1.9</c:v>
                </c:pt>
                <c:pt idx="37">
                  <c:v>2</c:v>
                </c:pt>
                <c:pt idx="38">
                  <c:v>2</c:v>
                </c:pt>
                <c:pt idx="39">
                  <c:v>2.1</c:v>
                </c:pt>
                <c:pt idx="40">
                  <c:v>2.1</c:v>
                </c:pt>
                <c:pt idx="41">
                  <c:v>2.2000000000000002</c:v>
                </c:pt>
                <c:pt idx="42">
                  <c:v>2.2000000000000002</c:v>
                </c:pt>
                <c:pt idx="43">
                  <c:v>2.2999999999999998</c:v>
                </c:pt>
                <c:pt idx="44">
                  <c:v>2.2999999999999998</c:v>
                </c:pt>
                <c:pt idx="45">
                  <c:v>2.4</c:v>
                </c:pt>
                <c:pt idx="46">
                  <c:v>2.4</c:v>
                </c:pt>
                <c:pt idx="47">
                  <c:v>2.5</c:v>
                </c:pt>
                <c:pt idx="48">
                  <c:v>2.5</c:v>
                </c:pt>
                <c:pt idx="49">
                  <c:v>2.6</c:v>
                </c:pt>
                <c:pt idx="50">
                  <c:v>2.6</c:v>
                </c:pt>
                <c:pt idx="51">
                  <c:v>2.7</c:v>
                </c:pt>
                <c:pt idx="52">
                  <c:v>2.7</c:v>
                </c:pt>
                <c:pt idx="53">
                  <c:v>2.8</c:v>
                </c:pt>
                <c:pt idx="54">
                  <c:v>2.8</c:v>
                </c:pt>
                <c:pt idx="55">
                  <c:v>2.9</c:v>
                </c:pt>
                <c:pt idx="56">
                  <c:v>2.9</c:v>
                </c:pt>
                <c:pt idx="57">
                  <c:v>3</c:v>
                </c:pt>
                <c:pt idx="58">
                  <c:v>3</c:v>
                </c:pt>
                <c:pt idx="59">
                  <c:v>3.1</c:v>
                </c:pt>
                <c:pt idx="60">
                  <c:v>3.1</c:v>
                </c:pt>
                <c:pt idx="61">
                  <c:v>3.2</c:v>
                </c:pt>
                <c:pt idx="62">
                  <c:v>3.2</c:v>
                </c:pt>
                <c:pt idx="63">
                  <c:v>3.3</c:v>
                </c:pt>
                <c:pt idx="64">
                  <c:v>3.3</c:v>
                </c:pt>
                <c:pt idx="65">
                  <c:v>3.4</c:v>
                </c:pt>
                <c:pt idx="66">
                  <c:v>3.4</c:v>
                </c:pt>
                <c:pt idx="67">
                  <c:v>3.5</c:v>
                </c:pt>
                <c:pt idx="68">
                  <c:v>3.5</c:v>
                </c:pt>
                <c:pt idx="69">
                  <c:v>3.6</c:v>
                </c:pt>
                <c:pt idx="70">
                  <c:v>3.6</c:v>
                </c:pt>
                <c:pt idx="71">
                  <c:v>3.7</c:v>
                </c:pt>
                <c:pt idx="72">
                  <c:v>3.7</c:v>
                </c:pt>
                <c:pt idx="73">
                  <c:v>3.8</c:v>
                </c:pt>
                <c:pt idx="74">
                  <c:v>3.8</c:v>
                </c:pt>
                <c:pt idx="75">
                  <c:v>3.9</c:v>
                </c:pt>
                <c:pt idx="76">
                  <c:v>3.9</c:v>
                </c:pt>
                <c:pt idx="77">
                  <c:v>4</c:v>
                </c:pt>
                <c:pt idx="78">
                  <c:v>4</c:v>
                </c:pt>
                <c:pt idx="79">
                  <c:v>4.0999999999999996</c:v>
                </c:pt>
                <c:pt idx="80">
                  <c:v>4.0999999999999996</c:v>
                </c:pt>
                <c:pt idx="81">
                  <c:v>4.2</c:v>
                </c:pt>
                <c:pt idx="82">
                  <c:v>4.2</c:v>
                </c:pt>
                <c:pt idx="83">
                  <c:v>4.3</c:v>
                </c:pt>
                <c:pt idx="84">
                  <c:v>4.3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4.7</c:v>
                </c:pt>
                <c:pt idx="92">
                  <c:v>4.7</c:v>
                </c:pt>
                <c:pt idx="93">
                  <c:v>4.8</c:v>
                </c:pt>
                <c:pt idx="94">
                  <c:v>4.8</c:v>
                </c:pt>
                <c:pt idx="95">
                  <c:v>4.9000000000000004</c:v>
                </c:pt>
                <c:pt idx="96">
                  <c:v>4.9000000000000004</c:v>
                </c:pt>
                <c:pt idx="97">
                  <c:v>5</c:v>
                </c:pt>
                <c:pt idx="98">
                  <c:v>5</c:v>
                </c:pt>
                <c:pt idx="99">
                  <c:v>5.0999999999999996</c:v>
                </c:pt>
                <c:pt idx="100">
                  <c:v>5.0999999999999996</c:v>
                </c:pt>
                <c:pt idx="101">
                  <c:v>5.2</c:v>
                </c:pt>
                <c:pt idx="102">
                  <c:v>5.2</c:v>
                </c:pt>
                <c:pt idx="103">
                  <c:v>5.3</c:v>
                </c:pt>
                <c:pt idx="104">
                  <c:v>5.3</c:v>
                </c:pt>
                <c:pt idx="105">
                  <c:v>5.4</c:v>
                </c:pt>
                <c:pt idx="106">
                  <c:v>5.4</c:v>
                </c:pt>
                <c:pt idx="107">
                  <c:v>5.5</c:v>
                </c:pt>
                <c:pt idx="108">
                  <c:v>5.5</c:v>
                </c:pt>
                <c:pt idx="109">
                  <c:v>5.6</c:v>
                </c:pt>
                <c:pt idx="110">
                  <c:v>5.6</c:v>
                </c:pt>
                <c:pt idx="111">
                  <c:v>5.7</c:v>
                </c:pt>
                <c:pt idx="112">
                  <c:v>5.7</c:v>
                </c:pt>
                <c:pt idx="113">
                  <c:v>5.8</c:v>
                </c:pt>
                <c:pt idx="114">
                  <c:v>5.8</c:v>
                </c:pt>
                <c:pt idx="115">
                  <c:v>5.9</c:v>
                </c:pt>
                <c:pt idx="116">
                  <c:v>5.9</c:v>
                </c:pt>
                <c:pt idx="117">
                  <c:v>6</c:v>
                </c:pt>
                <c:pt idx="118">
                  <c:v>6</c:v>
                </c:pt>
                <c:pt idx="119">
                  <c:v>6.1</c:v>
                </c:pt>
                <c:pt idx="120">
                  <c:v>6.1</c:v>
                </c:pt>
                <c:pt idx="121">
                  <c:v>6.2</c:v>
                </c:pt>
                <c:pt idx="122">
                  <c:v>6.2</c:v>
                </c:pt>
                <c:pt idx="123">
                  <c:v>6.3</c:v>
                </c:pt>
                <c:pt idx="124">
                  <c:v>6.3</c:v>
                </c:pt>
                <c:pt idx="125">
                  <c:v>6.4</c:v>
                </c:pt>
                <c:pt idx="126">
                  <c:v>6.4</c:v>
                </c:pt>
                <c:pt idx="127">
                  <c:v>6.5</c:v>
                </c:pt>
                <c:pt idx="128">
                  <c:v>6.5</c:v>
                </c:pt>
                <c:pt idx="129">
                  <c:v>6.6</c:v>
                </c:pt>
                <c:pt idx="130">
                  <c:v>6.6</c:v>
                </c:pt>
                <c:pt idx="131">
                  <c:v>6.7</c:v>
                </c:pt>
                <c:pt idx="132">
                  <c:v>6.7</c:v>
                </c:pt>
                <c:pt idx="133">
                  <c:v>6.8</c:v>
                </c:pt>
                <c:pt idx="134">
                  <c:v>6.8</c:v>
                </c:pt>
                <c:pt idx="135">
                  <c:v>6.9</c:v>
                </c:pt>
                <c:pt idx="136">
                  <c:v>6.9</c:v>
                </c:pt>
                <c:pt idx="137">
                  <c:v>7</c:v>
                </c:pt>
                <c:pt idx="138">
                  <c:v>7</c:v>
                </c:pt>
                <c:pt idx="139">
                  <c:v>7.1</c:v>
                </c:pt>
                <c:pt idx="140">
                  <c:v>7.1</c:v>
                </c:pt>
                <c:pt idx="141">
                  <c:v>7.2</c:v>
                </c:pt>
                <c:pt idx="142">
                  <c:v>7.2</c:v>
                </c:pt>
                <c:pt idx="143">
                  <c:v>7.3</c:v>
                </c:pt>
                <c:pt idx="144">
                  <c:v>7.3</c:v>
                </c:pt>
                <c:pt idx="145">
                  <c:v>7.4</c:v>
                </c:pt>
                <c:pt idx="146">
                  <c:v>7.4</c:v>
                </c:pt>
                <c:pt idx="147">
                  <c:v>7.5</c:v>
                </c:pt>
                <c:pt idx="148">
                  <c:v>7.5</c:v>
                </c:pt>
                <c:pt idx="149">
                  <c:v>7.6</c:v>
                </c:pt>
                <c:pt idx="150">
                  <c:v>7.6</c:v>
                </c:pt>
                <c:pt idx="151">
                  <c:v>7.7</c:v>
                </c:pt>
                <c:pt idx="152">
                  <c:v>7.7</c:v>
                </c:pt>
                <c:pt idx="153">
                  <c:v>7.8</c:v>
                </c:pt>
                <c:pt idx="154">
                  <c:v>7.8</c:v>
                </c:pt>
                <c:pt idx="155">
                  <c:v>7.9</c:v>
                </c:pt>
                <c:pt idx="156">
                  <c:v>7.9</c:v>
                </c:pt>
                <c:pt idx="157">
                  <c:v>8</c:v>
                </c:pt>
                <c:pt idx="158">
                  <c:v>8</c:v>
                </c:pt>
                <c:pt idx="159">
                  <c:v>8.1</c:v>
                </c:pt>
                <c:pt idx="160">
                  <c:v>8.1</c:v>
                </c:pt>
                <c:pt idx="161">
                  <c:v>8.1999999999999993</c:v>
                </c:pt>
                <c:pt idx="162">
                  <c:v>8.1999999999999993</c:v>
                </c:pt>
                <c:pt idx="163">
                  <c:v>8.3000000000000007</c:v>
                </c:pt>
                <c:pt idx="164">
                  <c:v>8.3000000000000007</c:v>
                </c:pt>
                <c:pt idx="165">
                  <c:v>8.4</c:v>
                </c:pt>
                <c:pt idx="166">
                  <c:v>8.4</c:v>
                </c:pt>
                <c:pt idx="167">
                  <c:v>8.5</c:v>
                </c:pt>
                <c:pt idx="168">
                  <c:v>8.5</c:v>
                </c:pt>
                <c:pt idx="169">
                  <c:v>8.6</c:v>
                </c:pt>
                <c:pt idx="170">
                  <c:v>8.6</c:v>
                </c:pt>
                <c:pt idx="171">
                  <c:v>8.6999999999999993</c:v>
                </c:pt>
                <c:pt idx="172">
                  <c:v>8.6999999999999993</c:v>
                </c:pt>
                <c:pt idx="173">
                  <c:v>8.8000000000000007</c:v>
                </c:pt>
                <c:pt idx="174">
                  <c:v>8.8000000000000007</c:v>
                </c:pt>
                <c:pt idx="175">
                  <c:v>8.9</c:v>
                </c:pt>
                <c:pt idx="176">
                  <c:v>8.9</c:v>
                </c:pt>
                <c:pt idx="177">
                  <c:v>9</c:v>
                </c:pt>
                <c:pt idx="178">
                  <c:v>9</c:v>
                </c:pt>
                <c:pt idx="179">
                  <c:v>9.1</c:v>
                </c:pt>
                <c:pt idx="180">
                  <c:v>9.1</c:v>
                </c:pt>
                <c:pt idx="181">
                  <c:v>9.1999999999999993</c:v>
                </c:pt>
                <c:pt idx="182">
                  <c:v>9.1999999999999993</c:v>
                </c:pt>
                <c:pt idx="183">
                  <c:v>9.3000000000000007</c:v>
                </c:pt>
                <c:pt idx="184">
                  <c:v>9.3000000000000007</c:v>
                </c:pt>
                <c:pt idx="185">
                  <c:v>9.4</c:v>
                </c:pt>
                <c:pt idx="186">
                  <c:v>9.4</c:v>
                </c:pt>
                <c:pt idx="187">
                  <c:v>9.5</c:v>
                </c:pt>
                <c:pt idx="188">
                  <c:v>9.5</c:v>
                </c:pt>
                <c:pt idx="189">
                  <c:v>9.6</c:v>
                </c:pt>
                <c:pt idx="190">
                  <c:v>9.6</c:v>
                </c:pt>
                <c:pt idx="191">
                  <c:v>9.6999999999999993</c:v>
                </c:pt>
                <c:pt idx="192">
                  <c:v>9.6999999999999993</c:v>
                </c:pt>
                <c:pt idx="193">
                  <c:v>9.8000000000000007</c:v>
                </c:pt>
                <c:pt idx="194">
                  <c:v>9.8000000000000007</c:v>
                </c:pt>
                <c:pt idx="195">
                  <c:v>9.9</c:v>
                </c:pt>
                <c:pt idx="196">
                  <c:v>9.9</c:v>
                </c:pt>
                <c:pt idx="197">
                  <c:v>10</c:v>
                </c:pt>
                <c:pt idx="198">
                  <c:v>10</c:v>
                </c:pt>
                <c:pt idx="199">
                  <c:v>10.1</c:v>
                </c:pt>
                <c:pt idx="200">
                  <c:v>10.1</c:v>
                </c:pt>
                <c:pt idx="201">
                  <c:v>10.199999999999999</c:v>
                </c:pt>
                <c:pt idx="202">
                  <c:v>10.199999999999999</c:v>
                </c:pt>
                <c:pt idx="203">
                  <c:v>10.3</c:v>
                </c:pt>
                <c:pt idx="204">
                  <c:v>10.3</c:v>
                </c:pt>
                <c:pt idx="205">
                  <c:v>10.4</c:v>
                </c:pt>
                <c:pt idx="206">
                  <c:v>10.4</c:v>
                </c:pt>
                <c:pt idx="207">
                  <c:v>10.5</c:v>
                </c:pt>
                <c:pt idx="208">
                  <c:v>10.5</c:v>
                </c:pt>
                <c:pt idx="209">
                  <c:v>10.6</c:v>
                </c:pt>
                <c:pt idx="210">
                  <c:v>10.6</c:v>
                </c:pt>
                <c:pt idx="211">
                  <c:v>10.7</c:v>
                </c:pt>
                <c:pt idx="212">
                  <c:v>10.7</c:v>
                </c:pt>
                <c:pt idx="213">
                  <c:v>10.8</c:v>
                </c:pt>
                <c:pt idx="214">
                  <c:v>10.8</c:v>
                </c:pt>
                <c:pt idx="215">
                  <c:v>10.9</c:v>
                </c:pt>
                <c:pt idx="216">
                  <c:v>10.9</c:v>
                </c:pt>
                <c:pt idx="217">
                  <c:v>11</c:v>
                </c:pt>
                <c:pt idx="218">
                  <c:v>11</c:v>
                </c:pt>
                <c:pt idx="219">
                  <c:v>11.1</c:v>
                </c:pt>
                <c:pt idx="220">
                  <c:v>11.1</c:v>
                </c:pt>
                <c:pt idx="221">
                  <c:v>11.2</c:v>
                </c:pt>
                <c:pt idx="222">
                  <c:v>11.2</c:v>
                </c:pt>
                <c:pt idx="223">
                  <c:v>11.3</c:v>
                </c:pt>
                <c:pt idx="224">
                  <c:v>11.3</c:v>
                </c:pt>
                <c:pt idx="225">
                  <c:v>11.4</c:v>
                </c:pt>
                <c:pt idx="226">
                  <c:v>11.4</c:v>
                </c:pt>
                <c:pt idx="227">
                  <c:v>11.5</c:v>
                </c:pt>
                <c:pt idx="228">
                  <c:v>11.5</c:v>
                </c:pt>
                <c:pt idx="229">
                  <c:v>11.6</c:v>
                </c:pt>
                <c:pt idx="230">
                  <c:v>11.6</c:v>
                </c:pt>
                <c:pt idx="231">
                  <c:v>11.7</c:v>
                </c:pt>
                <c:pt idx="232">
                  <c:v>11.7</c:v>
                </c:pt>
                <c:pt idx="233">
                  <c:v>11.8</c:v>
                </c:pt>
                <c:pt idx="234">
                  <c:v>11.8</c:v>
                </c:pt>
                <c:pt idx="235">
                  <c:v>11.9</c:v>
                </c:pt>
                <c:pt idx="236">
                  <c:v>11.9</c:v>
                </c:pt>
                <c:pt idx="237">
                  <c:v>12</c:v>
                </c:pt>
                <c:pt idx="238">
                  <c:v>12</c:v>
                </c:pt>
                <c:pt idx="239">
                  <c:v>12.1</c:v>
                </c:pt>
                <c:pt idx="240">
                  <c:v>12.1</c:v>
                </c:pt>
                <c:pt idx="241">
                  <c:v>12.2</c:v>
                </c:pt>
                <c:pt idx="242">
                  <c:v>12.2</c:v>
                </c:pt>
                <c:pt idx="243">
                  <c:v>12.3</c:v>
                </c:pt>
                <c:pt idx="244">
                  <c:v>12.3</c:v>
                </c:pt>
                <c:pt idx="245">
                  <c:v>12.4</c:v>
                </c:pt>
                <c:pt idx="246">
                  <c:v>12.4</c:v>
                </c:pt>
                <c:pt idx="247">
                  <c:v>12.5</c:v>
                </c:pt>
                <c:pt idx="248">
                  <c:v>12.5</c:v>
                </c:pt>
                <c:pt idx="249">
                  <c:v>12.6</c:v>
                </c:pt>
                <c:pt idx="250">
                  <c:v>12.6</c:v>
                </c:pt>
                <c:pt idx="251">
                  <c:v>12.7</c:v>
                </c:pt>
                <c:pt idx="252">
                  <c:v>12.7</c:v>
                </c:pt>
                <c:pt idx="253">
                  <c:v>12.8</c:v>
                </c:pt>
                <c:pt idx="254">
                  <c:v>12.8</c:v>
                </c:pt>
                <c:pt idx="255">
                  <c:v>12.9</c:v>
                </c:pt>
                <c:pt idx="256">
                  <c:v>12.9</c:v>
                </c:pt>
                <c:pt idx="257">
                  <c:v>13</c:v>
                </c:pt>
                <c:pt idx="258">
                  <c:v>13</c:v>
                </c:pt>
                <c:pt idx="259">
                  <c:v>13.1</c:v>
                </c:pt>
                <c:pt idx="260">
                  <c:v>13.1</c:v>
                </c:pt>
                <c:pt idx="261">
                  <c:v>13.2</c:v>
                </c:pt>
                <c:pt idx="262">
                  <c:v>13.2</c:v>
                </c:pt>
                <c:pt idx="263">
                  <c:v>13.3</c:v>
                </c:pt>
                <c:pt idx="264">
                  <c:v>13.3</c:v>
                </c:pt>
                <c:pt idx="265">
                  <c:v>13.4</c:v>
                </c:pt>
                <c:pt idx="266">
                  <c:v>13.4</c:v>
                </c:pt>
                <c:pt idx="267">
                  <c:v>13.5</c:v>
                </c:pt>
                <c:pt idx="268">
                  <c:v>13.5</c:v>
                </c:pt>
                <c:pt idx="269">
                  <c:v>13.6</c:v>
                </c:pt>
                <c:pt idx="270">
                  <c:v>13.6</c:v>
                </c:pt>
                <c:pt idx="271">
                  <c:v>13.7</c:v>
                </c:pt>
                <c:pt idx="272">
                  <c:v>13.7</c:v>
                </c:pt>
                <c:pt idx="273">
                  <c:v>13.8</c:v>
                </c:pt>
                <c:pt idx="274">
                  <c:v>13.8</c:v>
                </c:pt>
                <c:pt idx="275">
                  <c:v>13.9</c:v>
                </c:pt>
                <c:pt idx="276">
                  <c:v>13.9</c:v>
                </c:pt>
                <c:pt idx="277">
                  <c:v>14</c:v>
                </c:pt>
                <c:pt idx="278">
                  <c:v>14</c:v>
                </c:pt>
                <c:pt idx="279">
                  <c:v>14.1</c:v>
                </c:pt>
                <c:pt idx="280">
                  <c:v>14.1</c:v>
                </c:pt>
                <c:pt idx="281">
                  <c:v>14.2</c:v>
                </c:pt>
                <c:pt idx="282">
                  <c:v>14.2</c:v>
                </c:pt>
                <c:pt idx="283">
                  <c:v>14.3</c:v>
                </c:pt>
                <c:pt idx="284">
                  <c:v>14.3</c:v>
                </c:pt>
                <c:pt idx="285">
                  <c:v>14.4</c:v>
                </c:pt>
                <c:pt idx="286">
                  <c:v>14.4</c:v>
                </c:pt>
                <c:pt idx="287">
                  <c:v>14.5</c:v>
                </c:pt>
                <c:pt idx="288">
                  <c:v>14.5</c:v>
                </c:pt>
                <c:pt idx="289">
                  <c:v>14.6</c:v>
                </c:pt>
                <c:pt idx="290">
                  <c:v>14.6</c:v>
                </c:pt>
                <c:pt idx="291">
                  <c:v>14.7</c:v>
                </c:pt>
                <c:pt idx="292">
                  <c:v>14.7</c:v>
                </c:pt>
                <c:pt idx="293">
                  <c:v>14.8</c:v>
                </c:pt>
                <c:pt idx="294">
                  <c:v>14.8</c:v>
                </c:pt>
                <c:pt idx="295">
                  <c:v>14.9</c:v>
                </c:pt>
                <c:pt idx="296">
                  <c:v>14.9</c:v>
                </c:pt>
                <c:pt idx="297">
                  <c:v>15</c:v>
                </c:pt>
              </c:numCache>
            </c:numRef>
          </c:xVal>
          <c:yVal>
            <c:numRef>
              <c:f>Room_effect!$G$3:$G$300</c:f>
              <c:numCache>
                <c:formatCode>0.00E+00</c:formatCode>
                <c:ptCount val="298"/>
                <c:pt idx="0">
                  <c:v>0</c:v>
                </c:pt>
                <c:pt idx="1">
                  <c:v>0</c:v>
                </c:pt>
                <c:pt idx="2">
                  <c:v>1.0356144185444197E-6</c:v>
                </c:pt>
                <c:pt idx="3">
                  <c:v>1.0356144185444197E-6</c:v>
                </c:pt>
                <c:pt idx="4">
                  <c:v>2.4143217029045834E-7</c:v>
                </c:pt>
                <c:pt idx="5">
                  <c:v>2.4143217029045834E-7</c:v>
                </c:pt>
                <c:pt idx="6">
                  <c:v>2.9246241146562531E-7</c:v>
                </c:pt>
                <c:pt idx="7">
                  <c:v>2.9246241146562531E-7</c:v>
                </c:pt>
                <c:pt idx="8">
                  <c:v>1.600767453081732E-7</c:v>
                </c:pt>
                <c:pt idx="9">
                  <c:v>1.600767453081732E-7</c:v>
                </c:pt>
                <c:pt idx="10">
                  <c:v>4.8878913266004893E-8</c:v>
                </c:pt>
                <c:pt idx="11">
                  <c:v>4.8878913266004893E-8</c:v>
                </c:pt>
                <c:pt idx="12">
                  <c:v>4.6853078343247225E-8</c:v>
                </c:pt>
                <c:pt idx="13">
                  <c:v>4.6853078343247225E-8</c:v>
                </c:pt>
                <c:pt idx="14">
                  <c:v>7.0005679362814227E-8</c:v>
                </c:pt>
                <c:pt idx="15">
                  <c:v>7.0005679362814227E-8</c:v>
                </c:pt>
                <c:pt idx="16">
                  <c:v>4.8683168255505907E-8</c:v>
                </c:pt>
                <c:pt idx="17">
                  <c:v>4.8683168255505907E-8</c:v>
                </c:pt>
                <c:pt idx="18">
                  <c:v>2.8585454477863348E-8</c:v>
                </c:pt>
                <c:pt idx="19">
                  <c:v>2.8585454477863348E-8</c:v>
                </c:pt>
                <c:pt idx="20">
                  <c:v>2.4773985873035905E-8</c:v>
                </c:pt>
                <c:pt idx="21">
                  <c:v>2.4773985873035905E-8</c:v>
                </c:pt>
                <c:pt idx="22">
                  <c:v>2.3093793567868039E-8</c:v>
                </c:pt>
                <c:pt idx="23">
                  <c:v>2.3093793567868039E-8</c:v>
                </c:pt>
                <c:pt idx="24">
                  <c:v>2.1317218422635654E-8</c:v>
                </c:pt>
                <c:pt idx="25">
                  <c:v>2.1317218422635654E-8</c:v>
                </c:pt>
                <c:pt idx="26">
                  <c:v>1.9772021352407217E-8</c:v>
                </c:pt>
                <c:pt idx="27">
                  <c:v>1.9772021352407217E-8</c:v>
                </c:pt>
                <c:pt idx="28">
                  <c:v>1.825883828284494E-8</c:v>
                </c:pt>
                <c:pt idx="29">
                  <c:v>1.825883828284494E-8</c:v>
                </c:pt>
                <c:pt idx="30">
                  <c:v>1.7857682751303674E-8</c:v>
                </c:pt>
                <c:pt idx="31">
                  <c:v>1.7857682751303674E-8</c:v>
                </c:pt>
                <c:pt idx="32">
                  <c:v>2.1745714064143803E-8</c:v>
                </c:pt>
                <c:pt idx="33">
                  <c:v>2.1745714064143803E-8</c:v>
                </c:pt>
                <c:pt idx="34">
                  <c:v>2.5456111296351538E-8</c:v>
                </c:pt>
                <c:pt idx="35">
                  <c:v>2.5456111296351538E-8</c:v>
                </c:pt>
                <c:pt idx="36">
                  <c:v>2.2246806257823169E-8</c:v>
                </c:pt>
                <c:pt idx="37">
                  <c:v>2.2246806257823169E-8</c:v>
                </c:pt>
                <c:pt idx="38">
                  <c:v>1.8351590564030577E-8</c:v>
                </c:pt>
                <c:pt idx="39">
                  <c:v>1.8351590564030577E-8</c:v>
                </c:pt>
                <c:pt idx="40">
                  <c:v>2.1380742226241814E-8</c:v>
                </c:pt>
                <c:pt idx="41">
                  <c:v>2.1380742226241814E-8</c:v>
                </c:pt>
                <c:pt idx="42">
                  <c:v>3.1795181296009007E-8</c:v>
                </c:pt>
                <c:pt idx="43">
                  <c:v>3.1795181296009007E-8</c:v>
                </c:pt>
                <c:pt idx="44">
                  <c:v>3.5783221199431172E-8</c:v>
                </c:pt>
                <c:pt idx="45">
                  <c:v>3.5783221199431172E-8</c:v>
                </c:pt>
                <c:pt idx="46">
                  <c:v>2.1673623610982767E-8</c:v>
                </c:pt>
                <c:pt idx="47">
                  <c:v>2.1673623610982767E-8</c:v>
                </c:pt>
                <c:pt idx="48">
                  <c:v>1.1464123052672221E-8</c:v>
                </c:pt>
                <c:pt idx="49">
                  <c:v>1.1464123052672221E-8</c:v>
                </c:pt>
                <c:pt idx="50">
                  <c:v>7.8094091286003788E-9</c:v>
                </c:pt>
                <c:pt idx="51">
                  <c:v>7.8094091286003788E-9</c:v>
                </c:pt>
                <c:pt idx="52">
                  <c:v>6.9877749841347392E-9</c:v>
                </c:pt>
                <c:pt idx="53">
                  <c:v>6.9877749841347392E-9</c:v>
                </c:pt>
                <c:pt idx="54">
                  <c:v>6.9751734091686464E-9</c:v>
                </c:pt>
                <c:pt idx="55">
                  <c:v>6.9751734091686464E-9</c:v>
                </c:pt>
                <c:pt idx="56">
                  <c:v>7.248017015459761E-9</c:v>
                </c:pt>
                <c:pt idx="57">
                  <c:v>7.248017015459761E-9</c:v>
                </c:pt>
                <c:pt idx="58">
                  <c:v>7.1693679911639469E-9</c:v>
                </c:pt>
                <c:pt idx="59">
                  <c:v>7.1693679911639469E-9</c:v>
                </c:pt>
                <c:pt idx="60">
                  <c:v>6.5115271373048485E-9</c:v>
                </c:pt>
                <c:pt idx="61">
                  <c:v>6.5115271373048485E-9</c:v>
                </c:pt>
                <c:pt idx="62">
                  <c:v>5.741142571284879E-9</c:v>
                </c:pt>
                <c:pt idx="63">
                  <c:v>5.741142571284879E-9</c:v>
                </c:pt>
                <c:pt idx="64">
                  <c:v>5.7705687814949348E-9</c:v>
                </c:pt>
                <c:pt idx="65">
                  <c:v>5.7705687814949348E-9</c:v>
                </c:pt>
                <c:pt idx="66">
                  <c:v>6.4650179757838205E-9</c:v>
                </c:pt>
                <c:pt idx="67">
                  <c:v>6.4650179757838205E-9</c:v>
                </c:pt>
                <c:pt idx="68">
                  <c:v>7.6273230648012198E-9</c:v>
                </c:pt>
                <c:pt idx="69">
                  <c:v>7.6273230648012198E-9</c:v>
                </c:pt>
                <c:pt idx="70">
                  <c:v>8.5523927918335739E-9</c:v>
                </c:pt>
                <c:pt idx="71">
                  <c:v>8.5523927918335739E-9</c:v>
                </c:pt>
                <c:pt idx="72">
                  <c:v>8.1538167502348797E-9</c:v>
                </c:pt>
                <c:pt idx="73">
                  <c:v>8.1538167502348797E-9</c:v>
                </c:pt>
                <c:pt idx="74">
                  <c:v>6.7955510966564285E-9</c:v>
                </c:pt>
                <c:pt idx="75">
                  <c:v>6.7955510966564285E-9</c:v>
                </c:pt>
                <c:pt idx="76">
                  <c:v>5.4930778831384575E-9</c:v>
                </c:pt>
                <c:pt idx="77">
                  <c:v>5.4930778831384575E-9</c:v>
                </c:pt>
                <c:pt idx="78">
                  <c:v>4.7229894758990658E-9</c:v>
                </c:pt>
                <c:pt idx="79">
                  <c:v>4.7229894758990658E-9</c:v>
                </c:pt>
                <c:pt idx="80">
                  <c:v>4.3912661478926084E-9</c:v>
                </c:pt>
                <c:pt idx="81">
                  <c:v>4.3912661478926084E-9</c:v>
                </c:pt>
                <c:pt idx="82">
                  <c:v>4.4782560283842752E-9</c:v>
                </c:pt>
                <c:pt idx="83">
                  <c:v>4.4782560283842752E-9</c:v>
                </c:pt>
                <c:pt idx="84">
                  <c:v>4.7792043412571393E-9</c:v>
                </c:pt>
                <c:pt idx="85">
                  <c:v>4.7792043412571393E-9</c:v>
                </c:pt>
                <c:pt idx="86">
                  <c:v>4.6944718731624629E-9</c:v>
                </c:pt>
                <c:pt idx="87">
                  <c:v>4.6944718731624629E-9</c:v>
                </c:pt>
                <c:pt idx="88">
                  <c:v>4.3024859219481685E-9</c:v>
                </c:pt>
                <c:pt idx="89">
                  <c:v>4.3024859219481685E-9</c:v>
                </c:pt>
                <c:pt idx="90">
                  <c:v>3.9457065114552977E-9</c:v>
                </c:pt>
                <c:pt idx="91">
                  <c:v>3.9457065114552977E-9</c:v>
                </c:pt>
                <c:pt idx="92">
                  <c:v>3.8886932885263621E-9</c:v>
                </c:pt>
                <c:pt idx="93">
                  <c:v>3.8886932885263621E-9</c:v>
                </c:pt>
                <c:pt idx="94">
                  <c:v>4.1616222730465868E-9</c:v>
                </c:pt>
                <c:pt idx="95">
                  <c:v>4.1616222730465868E-9</c:v>
                </c:pt>
                <c:pt idx="96">
                  <c:v>4.6495006403572114E-9</c:v>
                </c:pt>
                <c:pt idx="97">
                  <c:v>4.6495006403572114E-9</c:v>
                </c:pt>
                <c:pt idx="98">
                  <c:v>5.037428635374431E-9</c:v>
                </c:pt>
                <c:pt idx="99">
                  <c:v>5.037428635374431E-9</c:v>
                </c:pt>
                <c:pt idx="100">
                  <c:v>4.9595201569996953E-9</c:v>
                </c:pt>
                <c:pt idx="101">
                  <c:v>4.9595201569996953E-9</c:v>
                </c:pt>
                <c:pt idx="102">
                  <c:v>4.4779398337191436E-9</c:v>
                </c:pt>
                <c:pt idx="103">
                  <c:v>4.4779398337191436E-9</c:v>
                </c:pt>
                <c:pt idx="104">
                  <c:v>3.9862463283481066E-9</c:v>
                </c:pt>
                <c:pt idx="105">
                  <c:v>3.9862463283481066E-9</c:v>
                </c:pt>
                <c:pt idx="106">
                  <c:v>3.6641337315661963E-9</c:v>
                </c:pt>
                <c:pt idx="107">
                  <c:v>3.6641337315661963E-9</c:v>
                </c:pt>
                <c:pt idx="108">
                  <c:v>3.5647514367959018E-9</c:v>
                </c:pt>
                <c:pt idx="109">
                  <c:v>3.5647514367959018E-9</c:v>
                </c:pt>
                <c:pt idx="110">
                  <c:v>3.5840619947622733E-9</c:v>
                </c:pt>
                <c:pt idx="111">
                  <c:v>3.5840619947622733E-9</c:v>
                </c:pt>
                <c:pt idx="112">
                  <c:v>3.6878343845544392E-9</c:v>
                </c:pt>
                <c:pt idx="113">
                  <c:v>3.6878343845544392E-9</c:v>
                </c:pt>
                <c:pt idx="114">
                  <c:v>3.6122705938728674E-9</c:v>
                </c:pt>
                <c:pt idx="115">
                  <c:v>3.6122705938728674E-9</c:v>
                </c:pt>
                <c:pt idx="116">
                  <c:v>3.4547693998374638E-9</c:v>
                </c:pt>
                <c:pt idx="117">
                  <c:v>3.4547693998374638E-9</c:v>
                </c:pt>
                <c:pt idx="118">
                  <c:v>3.270592060733916E-9</c:v>
                </c:pt>
                <c:pt idx="119">
                  <c:v>3.270592060733916E-9</c:v>
                </c:pt>
                <c:pt idx="120">
                  <c:v>3.0593043374445159E-9</c:v>
                </c:pt>
                <c:pt idx="121">
                  <c:v>3.0593043374445159E-9</c:v>
                </c:pt>
                <c:pt idx="122">
                  <c:v>2.9179090549627019E-9</c:v>
                </c:pt>
                <c:pt idx="123">
                  <c:v>2.9179090549627019E-9</c:v>
                </c:pt>
                <c:pt idx="124">
                  <c:v>2.8137676722789463E-9</c:v>
                </c:pt>
                <c:pt idx="125">
                  <c:v>2.8137676722789463E-9</c:v>
                </c:pt>
                <c:pt idx="126">
                  <c:v>2.7538049591193599E-9</c:v>
                </c:pt>
                <c:pt idx="127">
                  <c:v>2.7538049591193599E-9</c:v>
                </c:pt>
                <c:pt idx="128">
                  <c:v>2.7468024077617273E-9</c:v>
                </c:pt>
                <c:pt idx="129">
                  <c:v>2.7468024077617273E-9</c:v>
                </c:pt>
                <c:pt idx="130">
                  <c:v>2.7668205148312627E-9</c:v>
                </c:pt>
                <c:pt idx="131">
                  <c:v>2.7668205148312627E-9</c:v>
                </c:pt>
                <c:pt idx="132">
                  <c:v>2.8442762442494516E-9</c:v>
                </c:pt>
                <c:pt idx="133">
                  <c:v>2.8442762442494516E-9</c:v>
                </c:pt>
                <c:pt idx="134">
                  <c:v>2.9959960694992125E-9</c:v>
                </c:pt>
                <c:pt idx="135">
                  <c:v>2.9959960694992125E-9</c:v>
                </c:pt>
                <c:pt idx="136">
                  <c:v>3.2045713195392425E-9</c:v>
                </c:pt>
                <c:pt idx="137">
                  <c:v>3.2045713195392425E-9</c:v>
                </c:pt>
                <c:pt idx="138">
                  <c:v>3.413606968176284E-9</c:v>
                </c:pt>
                <c:pt idx="139">
                  <c:v>3.413606968176284E-9</c:v>
                </c:pt>
                <c:pt idx="140">
                  <c:v>3.5882925534630973E-9</c:v>
                </c:pt>
                <c:pt idx="141">
                  <c:v>3.5882925534630973E-9</c:v>
                </c:pt>
                <c:pt idx="142">
                  <c:v>3.7351761657913179E-9</c:v>
                </c:pt>
                <c:pt idx="143">
                  <c:v>3.7351761657913179E-9</c:v>
                </c:pt>
                <c:pt idx="144">
                  <c:v>3.960972151456972E-9</c:v>
                </c:pt>
                <c:pt idx="145">
                  <c:v>3.960972151456972E-9</c:v>
                </c:pt>
                <c:pt idx="146">
                  <c:v>4.2553833033153586E-9</c:v>
                </c:pt>
                <c:pt idx="147">
                  <c:v>4.2553833033153586E-9</c:v>
                </c:pt>
                <c:pt idx="148">
                  <c:v>4.5390668430890002E-9</c:v>
                </c:pt>
                <c:pt idx="149">
                  <c:v>4.5390668430890002E-9</c:v>
                </c:pt>
                <c:pt idx="150">
                  <c:v>4.5562579765015557E-9</c:v>
                </c:pt>
                <c:pt idx="151">
                  <c:v>4.5562579765015557E-9</c:v>
                </c:pt>
                <c:pt idx="152">
                  <c:v>4.0788341979378426E-9</c:v>
                </c:pt>
                <c:pt idx="153">
                  <c:v>4.0788341979378426E-9</c:v>
                </c:pt>
                <c:pt idx="154">
                  <c:v>3.248555888266906E-9</c:v>
                </c:pt>
                <c:pt idx="155">
                  <c:v>3.248555888266906E-9</c:v>
                </c:pt>
                <c:pt idx="156">
                  <c:v>2.5462307811989908E-9</c:v>
                </c:pt>
                <c:pt idx="157">
                  <c:v>2.5462307811989908E-9</c:v>
                </c:pt>
                <c:pt idx="158">
                  <c:v>2.0314877728646871E-9</c:v>
                </c:pt>
                <c:pt idx="159">
                  <c:v>2.0314877728646871E-9</c:v>
                </c:pt>
                <c:pt idx="160">
                  <c:v>1.664940505489149E-9</c:v>
                </c:pt>
                <c:pt idx="161">
                  <c:v>1.664940505489149E-9</c:v>
                </c:pt>
                <c:pt idx="162">
                  <c:v>1.361188788572998E-9</c:v>
                </c:pt>
                <c:pt idx="163">
                  <c:v>1.361188788572998E-9</c:v>
                </c:pt>
                <c:pt idx="164">
                  <c:v>1.0444726563549069E-9</c:v>
                </c:pt>
                <c:pt idx="165">
                  <c:v>1.0444726563549069E-9</c:v>
                </c:pt>
                <c:pt idx="166">
                  <c:v>7.7459896831991196E-10</c:v>
                </c:pt>
                <c:pt idx="167">
                  <c:v>7.7459896831991196E-10</c:v>
                </c:pt>
                <c:pt idx="168">
                  <c:v>5.7624330546580516E-10</c:v>
                </c:pt>
                <c:pt idx="169">
                  <c:v>5.7624330546580516E-10</c:v>
                </c:pt>
                <c:pt idx="170">
                  <c:v>4.6628811343170395E-10</c:v>
                </c:pt>
                <c:pt idx="171">
                  <c:v>4.6628811343170395E-10</c:v>
                </c:pt>
                <c:pt idx="172">
                  <c:v>4.0831716403397917E-10</c:v>
                </c:pt>
                <c:pt idx="173">
                  <c:v>4.0831716403397917E-10</c:v>
                </c:pt>
                <c:pt idx="174">
                  <c:v>3.8332580424534864E-10</c:v>
                </c:pt>
                <c:pt idx="175">
                  <c:v>3.8332580424534864E-10</c:v>
                </c:pt>
                <c:pt idx="176">
                  <c:v>3.6766608646156436E-10</c:v>
                </c:pt>
                <c:pt idx="177">
                  <c:v>3.6766608646156436E-10</c:v>
                </c:pt>
                <c:pt idx="178">
                  <c:v>3.474516563010331E-10</c:v>
                </c:pt>
                <c:pt idx="179">
                  <c:v>3.474516563010331E-10</c:v>
                </c:pt>
                <c:pt idx="180">
                  <c:v>3.2253302345728309E-10</c:v>
                </c:pt>
                <c:pt idx="181">
                  <c:v>3.2253302345728309E-10</c:v>
                </c:pt>
                <c:pt idx="182">
                  <c:v>2.8258833051910165E-10</c:v>
                </c:pt>
                <c:pt idx="183">
                  <c:v>2.8258833051910165E-10</c:v>
                </c:pt>
                <c:pt idx="184">
                  <c:v>2.4546223771199516E-10</c:v>
                </c:pt>
                <c:pt idx="185">
                  <c:v>2.4546223771199516E-10</c:v>
                </c:pt>
                <c:pt idx="186">
                  <c:v>2.0944604187896803E-10</c:v>
                </c:pt>
                <c:pt idx="187">
                  <c:v>2.0944604187896803E-10</c:v>
                </c:pt>
                <c:pt idx="188">
                  <c:v>1.7671862822286822E-10</c:v>
                </c:pt>
                <c:pt idx="189">
                  <c:v>1.7671862822286822E-10</c:v>
                </c:pt>
                <c:pt idx="190">
                  <c:v>1.5011569818470308E-10</c:v>
                </c:pt>
                <c:pt idx="191">
                  <c:v>1.5011569818470308E-10</c:v>
                </c:pt>
                <c:pt idx="192">
                  <c:v>1.2842233553600553E-10</c:v>
                </c:pt>
                <c:pt idx="193">
                  <c:v>1.2842233553600553E-10</c:v>
                </c:pt>
                <c:pt idx="194">
                  <c:v>1.1229909126334086E-10</c:v>
                </c:pt>
                <c:pt idx="195">
                  <c:v>1.1229909126334086E-10</c:v>
                </c:pt>
                <c:pt idx="196">
                  <c:v>1.0129229826650695E-10</c:v>
                </c:pt>
                <c:pt idx="197">
                  <c:v>1.0129229826650695E-10</c:v>
                </c:pt>
                <c:pt idx="198">
                  <c:v>9.2515343594421166E-11</c:v>
                </c:pt>
                <c:pt idx="199">
                  <c:v>9.2515343594421166E-11</c:v>
                </c:pt>
                <c:pt idx="200">
                  <c:v>8.7279192698176581E-11</c:v>
                </c:pt>
                <c:pt idx="201">
                  <c:v>8.7279192698176581E-11</c:v>
                </c:pt>
                <c:pt idx="202">
                  <c:v>8.3084234168128492E-11</c:v>
                </c:pt>
                <c:pt idx="203">
                  <c:v>8.3084234168128492E-11</c:v>
                </c:pt>
                <c:pt idx="204">
                  <c:v>7.9694174978135844E-11</c:v>
                </c:pt>
                <c:pt idx="205">
                  <c:v>7.9694174978135844E-11</c:v>
                </c:pt>
                <c:pt idx="206">
                  <c:v>7.5408132763822593E-11</c:v>
                </c:pt>
                <c:pt idx="207">
                  <c:v>7.5408132763822593E-11</c:v>
                </c:pt>
                <c:pt idx="208">
                  <c:v>7.1197454408546173E-11</c:v>
                </c:pt>
                <c:pt idx="209">
                  <c:v>7.1197454408546173E-11</c:v>
                </c:pt>
                <c:pt idx="210">
                  <c:v>6.6918142366713257E-11</c:v>
                </c:pt>
                <c:pt idx="211">
                  <c:v>6.6918142366713257E-11</c:v>
                </c:pt>
                <c:pt idx="212">
                  <c:v>6.2803333752573688E-11</c:v>
                </c:pt>
                <c:pt idx="213">
                  <c:v>6.2803333752573688E-11</c:v>
                </c:pt>
                <c:pt idx="214">
                  <c:v>5.8788348909050634E-11</c:v>
                </c:pt>
                <c:pt idx="215">
                  <c:v>5.8788348909050634E-11</c:v>
                </c:pt>
                <c:pt idx="216">
                  <c:v>5.5704955346003514E-11</c:v>
                </c:pt>
                <c:pt idx="217">
                  <c:v>5.5704955346003514E-11</c:v>
                </c:pt>
                <c:pt idx="218">
                  <c:v>5.2483596906441147E-11</c:v>
                </c:pt>
                <c:pt idx="219">
                  <c:v>5.2483596906441147E-11</c:v>
                </c:pt>
                <c:pt idx="220">
                  <c:v>4.911138866654182E-11</c:v>
                </c:pt>
                <c:pt idx="221">
                  <c:v>4.911138866654182E-11</c:v>
                </c:pt>
                <c:pt idx="222">
                  <c:v>4.6418037270461549E-11</c:v>
                </c:pt>
                <c:pt idx="223">
                  <c:v>4.6418037270461549E-11</c:v>
                </c:pt>
                <c:pt idx="224">
                  <c:v>4.3869955542947951E-11</c:v>
                </c:pt>
                <c:pt idx="225">
                  <c:v>4.3869955542947951E-11</c:v>
                </c:pt>
                <c:pt idx="226">
                  <c:v>4.1491590988704969E-11</c:v>
                </c:pt>
                <c:pt idx="227">
                  <c:v>4.1491590988704969E-11</c:v>
                </c:pt>
                <c:pt idx="228">
                  <c:v>3.9643502228517818E-11</c:v>
                </c:pt>
                <c:pt idx="229">
                  <c:v>3.9643502228517818E-11</c:v>
                </c:pt>
                <c:pt idx="230">
                  <c:v>3.7207480727080009E-11</c:v>
                </c:pt>
                <c:pt idx="231">
                  <c:v>3.7207480727080009E-11</c:v>
                </c:pt>
                <c:pt idx="232">
                  <c:v>3.5371640201913954E-11</c:v>
                </c:pt>
                <c:pt idx="233">
                  <c:v>3.5371640201913954E-11</c:v>
                </c:pt>
                <c:pt idx="234">
                  <c:v>3.3572747213319181E-11</c:v>
                </c:pt>
                <c:pt idx="235">
                  <c:v>3.3572747213319181E-11</c:v>
                </c:pt>
                <c:pt idx="236">
                  <c:v>3.2023224655515151E-11</c:v>
                </c:pt>
                <c:pt idx="237">
                  <c:v>3.2023224655515151E-11</c:v>
                </c:pt>
                <c:pt idx="238">
                  <c:v>3.0200052421756079E-11</c:v>
                </c:pt>
                <c:pt idx="239">
                  <c:v>3.0200052421756079E-11</c:v>
                </c:pt>
                <c:pt idx="240">
                  <c:v>2.8991877518017144E-11</c:v>
                </c:pt>
                <c:pt idx="241">
                  <c:v>2.8991877518017144E-11</c:v>
                </c:pt>
                <c:pt idx="242">
                  <c:v>2.7860204734463268E-11</c:v>
                </c:pt>
                <c:pt idx="243">
                  <c:v>2.7860204734463268E-11</c:v>
                </c:pt>
                <c:pt idx="244">
                  <c:v>2.6716183659314508E-11</c:v>
                </c:pt>
                <c:pt idx="245">
                  <c:v>2.6716183659314508E-11</c:v>
                </c:pt>
                <c:pt idx="246">
                  <c:v>2.5379260967963185E-11</c:v>
                </c:pt>
                <c:pt idx="247">
                  <c:v>2.5379260967963185E-11</c:v>
                </c:pt>
                <c:pt idx="248">
                  <c:v>2.4405433720128823E-11</c:v>
                </c:pt>
                <c:pt idx="249">
                  <c:v>2.4405433720128823E-11</c:v>
                </c:pt>
                <c:pt idx="250">
                  <c:v>2.3345196311749911E-11</c:v>
                </c:pt>
                <c:pt idx="251">
                  <c:v>2.3345196311749911E-11</c:v>
                </c:pt>
                <c:pt idx="252">
                  <c:v>2.2400850588752239E-11</c:v>
                </c:pt>
                <c:pt idx="253">
                  <c:v>2.2400850588752239E-11</c:v>
                </c:pt>
                <c:pt idx="254">
                  <c:v>2.1345099659986826E-11</c:v>
                </c:pt>
                <c:pt idx="255">
                  <c:v>2.1345099659986826E-11</c:v>
                </c:pt>
                <c:pt idx="256">
                  <c:v>2.0521768337724445E-11</c:v>
                </c:pt>
                <c:pt idx="257">
                  <c:v>2.0521768337724445E-11</c:v>
                </c:pt>
                <c:pt idx="258">
                  <c:v>1.9461178831970054E-11</c:v>
                </c:pt>
                <c:pt idx="259">
                  <c:v>1.9461178831970054E-11</c:v>
                </c:pt>
                <c:pt idx="260">
                  <c:v>1.8667347958514953E-11</c:v>
                </c:pt>
                <c:pt idx="261">
                  <c:v>1.8667347958514953E-11</c:v>
                </c:pt>
                <c:pt idx="262">
                  <c:v>1.772557024969225E-11</c:v>
                </c:pt>
                <c:pt idx="263">
                  <c:v>1.772557024969225E-11</c:v>
                </c:pt>
                <c:pt idx="264">
                  <c:v>1.7084884727393501E-11</c:v>
                </c:pt>
                <c:pt idx="265">
                  <c:v>1.7084884727393501E-11</c:v>
                </c:pt>
                <c:pt idx="266">
                  <c:v>1.6263471208404935E-11</c:v>
                </c:pt>
                <c:pt idx="267">
                  <c:v>1.6263471208404935E-11</c:v>
                </c:pt>
                <c:pt idx="268">
                  <c:v>1.5757995539190126E-11</c:v>
                </c:pt>
                <c:pt idx="269">
                  <c:v>1.5757995539190126E-11</c:v>
                </c:pt>
                <c:pt idx="270">
                  <c:v>1.5122098966377368E-11</c:v>
                </c:pt>
                <c:pt idx="271">
                  <c:v>1.5122098966377368E-11</c:v>
                </c:pt>
                <c:pt idx="272">
                  <c:v>1.4785456933596263E-11</c:v>
                </c:pt>
                <c:pt idx="273">
                  <c:v>1.4785456933596263E-11</c:v>
                </c:pt>
                <c:pt idx="274">
                  <c:v>1.4314121919568864E-11</c:v>
                </c:pt>
                <c:pt idx="275">
                  <c:v>1.4314121919568864E-11</c:v>
                </c:pt>
                <c:pt idx="276">
                  <c:v>1.4087624086979229E-11</c:v>
                </c:pt>
                <c:pt idx="277">
                  <c:v>1.4087624086979229E-11</c:v>
                </c:pt>
                <c:pt idx="278">
                  <c:v>1.3935869978743718E-11</c:v>
                </c:pt>
                <c:pt idx="279">
                  <c:v>1.3935869978743718E-11</c:v>
                </c:pt>
                <c:pt idx="280">
                  <c:v>1.3534126420259558E-11</c:v>
                </c:pt>
                <c:pt idx="281">
                  <c:v>1.3534126420259558E-11</c:v>
                </c:pt>
                <c:pt idx="282">
                  <c:v>1.3273216479799384E-11</c:v>
                </c:pt>
                <c:pt idx="283">
                  <c:v>1.3273216479799384E-11</c:v>
                </c:pt>
                <c:pt idx="284">
                  <c:v>1.2943589176072962E-11</c:v>
                </c:pt>
                <c:pt idx="285">
                  <c:v>1.2943589176072962E-11</c:v>
                </c:pt>
                <c:pt idx="286">
                  <c:v>1.2747246812598654E-11</c:v>
                </c:pt>
                <c:pt idx="287">
                  <c:v>1.2747246812598654E-11</c:v>
                </c:pt>
                <c:pt idx="288">
                  <c:v>1.226417130448487E-11</c:v>
                </c:pt>
                <c:pt idx="289">
                  <c:v>1.226417130448487E-11</c:v>
                </c:pt>
                <c:pt idx="290">
                  <c:v>1.2085809919343785E-11</c:v>
                </c:pt>
                <c:pt idx="291">
                  <c:v>1.2085809919343785E-11</c:v>
                </c:pt>
                <c:pt idx="292">
                  <c:v>1.2005723222740325E-11</c:v>
                </c:pt>
                <c:pt idx="293">
                  <c:v>1.2005723222740325E-11</c:v>
                </c:pt>
                <c:pt idx="294">
                  <c:v>1.1798433080898001E-11</c:v>
                </c:pt>
                <c:pt idx="295">
                  <c:v>1.1798433080898001E-11</c:v>
                </c:pt>
                <c:pt idx="296">
                  <c:v>1.167279251864473E-11</c:v>
                </c:pt>
                <c:pt idx="297">
                  <c:v>1.167279251864473E-11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A97F-45A4-8523-3F3BA65FC1F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79200607"/>
        <c:axId val="1266386447"/>
      </c:scatterChart>
      <c:valAx>
        <c:axId val="1279200607"/>
        <c:scaling>
          <c:orientation val="minMax"/>
          <c:max val="15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>
                    <a:solidFill>
                      <a:sysClr val="windowText" lastClr="000000"/>
                    </a:solidFill>
                  </a:rPr>
                  <a:t>E [MeV]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266386447"/>
        <c:crossesAt val="1.0000000000000007E-13"/>
        <c:crossBetween val="midCat"/>
      </c:valAx>
      <c:valAx>
        <c:axId val="1266386447"/>
        <c:scaling>
          <c:logBase val="10"/>
          <c:orientation val="minMax"/>
          <c:max val="1.0000000000000004E-5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100" b="0" i="0" u="none" strike="noStrike" kern="1200" baseline="0">
                    <a:solidFill>
                      <a:sysClr val="windowText" lastClr="000000"/>
                    </a:solidFill>
                  </a:rPr>
                  <a:t>Flux [cm</a:t>
                </a:r>
                <a:r>
                  <a:rPr lang="en-US" sz="1100" b="0" i="0" u="none" strike="noStrike" kern="1200" baseline="30000">
                    <a:solidFill>
                      <a:sysClr val="windowText" lastClr="000000"/>
                    </a:solidFill>
                  </a:rPr>
                  <a:t>-2</a:t>
                </a:r>
                <a:r>
                  <a:rPr lang="en-US" sz="1100" b="0" i="0" u="none" strike="noStrike" kern="1200" baseline="0">
                    <a:solidFill>
                      <a:sysClr val="windowText" lastClr="000000"/>
                    </a:solidFill>
                  </a:rPr>
                  <a:t>.s</a:t>
                </a:r>
                <a:r>
                  <a:rPr lang="en-US" sz="1100" b="0" i="0" u="none" strike="noStrike" kern="1200" baseline="30000">
                    <a:solidFill>
                      <a:sysClr val="windowText" lastClr="000000"/>
                    </a:solidFill>
                  </a:rPr>
                  <a:t>-1</a:t>
                </a:r>
                <a:r>
                  <a:rPr lang="en-US" sz="1100" b="0" i="0" u="none" strike="noStrike" kern="1200" baseline="0">
                    <a:solidFill>
                      <a:sysClr val="windowText" lastClr="000000"/>
                    </a:solidFill>
                  </a:rPr>
                  <a:t>]</a:t>
                </a:r>
                <a:endParaRPr lang="cs-CZ" sz="1100" b="0" i="0" u="none" strike="noStrike" kern="1200" baseline="0">
                  <a:solidFill>
                    <a:sysClr val="windowText" lastClr="000000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E+00" sourceLinked="0"/>
        <c:majorTickMark val="none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0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279200607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tr"/>
      <c:layout>
        <c:manualLayout>
          <c:xMode val="edge"/>
          <c:yMode val="edge"/>
          <c:x val="0.60666795385143268"/>
          <c:y val="6.0185185185185182E-2"/>
          <c:w val="0.36211669302776173"/>
          <c:h val="0.19195004583658717"/>
        </c:manualLayout>
      </c:layout>
      <c:overlay val="1"/>
      <c:spPr>
        <a:solidFill>
          <a:schemeClr val="bg1"/>
        </a:solidFill>
        <a:ln>
          <a:solidFill>
            <a:sysClr val="windowText" lastClr="000000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1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036918971095311E-2"/>
          <c:y val="6.6458372771331903E-2"/>
          <c:w val="0.87976517021716494"/>
          <c:h val="0.78230555611713237"/>
        </c:manualLayout>
      </c:layout>
      <c:scatterChart>
        <c:scatterStyle val="lineMarker"/>
        <c:varyColors val="0"/>
        <c:ser>
          <c:idx val="1"/>
          <c:order val="0"/>
          <c:tx>
            <c:v>1</c:v>
          </c:tx>
          <c:spPr>
            <a:ln w="15875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Lit>
              <c:formatCode>General</c:formatCode>
              <c:ptCount val="2"/>
              <c:pt idx="0">
                <c:v>0</c:v>
              </c:pt>
              <c:pt idx="1">
                <c:v>15</c:v>
              </c:pt>
            </c:numLit>
          </c:xVal>
          <c:yVal>
            <c:numLit>
              <c:formatCode>General</c:formatCode>
              <c:ptCount val="2"/>
              <c:pt idx="0">
                <c:v>1</c:v>
              </c:pt>
              <c:pt idx="1">
                <c:v>1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0-6686-43B0-96C6-0A802DEFF645}"/>
            </c:ext>
          </c:extLst>
        </c:ser>
        <c:ser>
          <c:idx val="0"/>
          <c:order val="1"/>
          <c:tx>
            <c:strRef>
              <c:f>Korekce_posta_pouzdro!$F$1</c:f>
              <c:strCache>
                <c:ptCount val="1"/>
                <c:pt idx="0">
                  <c:v>Correction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Korekce_posta_pouzdro!$E$2:$E$285</c:f>
              <c:numCache>
                <c:formatCode>0.0</c:formatCode>
                <c:ptCount val="284"/>
                <c:pt idx="0" formatCode="General">
                  <c:v>0.1</c:v>
                </c:pt>
                <c:pt idx="1">
                  <c:v>0.2</c:v>
                </c:pt>
                <c:pt idx="2">
                  <c:v>0.2</c:v>
                </c:pt>
                <c:pt idx="3">
                  <c:v>0.3</c:v>
                </c:pt>
                <c:pt idx="4">
                  <c:v>0.3</c:v>
                </c:pt>
                <c:pt idx="5">
                  <c:v>0.4</c:v>
                </c:pt>
                <c:pt idx="6">
                  <c:v>0.4</c:v>
                </c:pt>
                <c:pt idx="7">
                  <c:v>0.5</c:v>
                </c:pt>
                <c:pt idx="8">
                  <c:v>0.5</c:v>
                </c:pt>
                <c:pt idx="9">
                  <c:v>0.6</c:v>
                </c:pt>
                <c:pt idx="10">
                  <c:v>0.6</c:v>
                </c:pt>
                <c:pt idx="11">
                  <c:v>0.7</c:v>
                </c:pt>
                <c:pt idx="12">
                  <c:v>0.7</c:v>
                </c:pt>
                <c:pt idx="13">
                  <c:v>0.8</c:v>
                </c:pt>
                <c:pt idx="14">
                  <c:v>0.8</c:v>
                </c:pt>
                <c:pt idx="15">
                  <c:v>0.9</c:v>
                </c:pt>
                <c:pt idx="16">
                  <c:v>0.9</c:v>
                </c:pt>
                <c:pt idx="17">
                  <c:v>1</c:v>
                </c:pt>
                <c:pt idx="18">
                  <c:v>1</c:v>
                </c:pt>
                <c:pt idx="19">
                  <c:v>1.1000000000000001</c:v>
                </c:pt>
                <c:pt idx="20">
                  <c:v>1.1000000000000001</c:v>
                </c:pt>
                <c:pt idx="21">
                  <c:v>1.2</c:v>
                </c:pt>
                <c:pt idx="22">
                  <c:v>1.2</c:v>
                </c:pt>
                <c:pt idx="23">
                  <c:v>1.3</c:v>
                </c:pt>
                <c:pt idx="24">
                  <c:v>1.3</c:v>
                </c:pt>
                <c:pt idx="25">
                  <c:v>1.4</c:v>
                </c:pt>
                <c:pt idx="26">
                  <c:v>1.4</c:v>
                </c:pt>
                <c:pt idx="27">
                  <c:v>1.5</c:v>
                </c:pt>
                <c:pt idx="28">
                  <c:v>1.5</c:v>
                </c:pt>
                <c:pt idx="29">
                  <c:v>1.6</c:v>
                </c:pt>
                <c:pt idx="30">
                  <c:v>1.6</c:v>
                </c:pt>
                <c:pt idx="31">
                  <c:v>1.7</c:v>
                </c:pt>
                <c:pt idx="32">
                  <c:v>1.7</c:v>
                </c:pt>
                <c:pt idx="33">
                  <c:v>1.8</c:v>
                </c:pt>
                <c:pt idx="34">
                  <c:v>1.8</c:v>
                </c:pt>
                <c:pt idx="35">
                  <c:v>1.9</c:v>
                </c:pt>
                <c:pt idx="36">
                  <c:v>1.9</c:v>
                </c:pt>
                <c:pt idx="37">
                  <c:v>2</c:v>
                </c:pt>
                <c:pt idx="38">
                  <c:v>2</c:v>
                </c:pt>
                <c:pt idx="39">
                  <c:v>2.1</c:v>
                </c:pt>
                <c:pt idx="40">
                  <c:v>2.1</c:v>
                </c:pt>
                <c:pt idx="41">
                  <c:v>2.2000000000000002</c:v>
                </c:pt>
                <c:pt idx="42">
                  <c:v>2.2000000000000002</c:v>
                </c:pt>
                <c:pt idx="43">
                  <c:v>2.2999999999999998</c:v>
                </c:pt>
                <c:pt idx="44">
                  <c:v>2.2999999999999998</c:v>
                </c:pt>
                <c:pt idx="45">
                  <c:v>2.4</c:v>
                </c:pt>
                <c:pt idx="46">
                  <c:v>2.4</c:v>
                </c:pt>
                <c:pt idx="47">
                  <c:v>2.5</c:v>
                </c:pt>
                <c:pt idx="48">
                  <c:v>2.5</c:v>
                </c:pt>
                <c:pt idx="49">
                  <c:v>2.6</c:v>
                </c:pt>
                <c:pt idx="50">
                  <c:v>2.6</c:v>
                </c:pt>
                <c:pt idx="51">
                  <c:v>2.7</c:v>
                </c:pt>
                <c:pt idx="52">
                  <c:v>2.7</c:v>
                </c:pt>
                <c:pt idx="53">
                  <c:v>2.8</c:v>
                </c:pt>
                <c:pt idx="54">
                  <c:v>2.8</c:v>
                </c:pt>
                <c:pt idx="55">
                  <c:v>2.9</c:v>
                </c:pt>
                <c:pt idx="56">
                  <c:v>2.9</c:v>
                </c:pt>
                <c:pt idx="57">
                  <c:v>3</c:v>
                </c:pt>
                <c:pt idx="58">
                  <c:v>3</c:v>
                </c:pt>
                <c:pt idx="59">
                  <c:v>3.1</c:v>
                </c:pt>
                <c:pt idx="60">
                  <c:v>3.1</c:v>
                </c:pt>
                <c:pt idx="61">
                  <c:v>3.2</c:v>
                </c:pt>
                <c:pt idx="62">
                  <c:v>3.2</c:v>
                </c:pt>
                <c:pt idx="63">
                  <c:v>3.3</c:v>
                </c:pt>
                <c:pt idx="64">
                  <c:v>3.3</c:v>
                </c:pt>
                <c:pt idx="65">
                  <c:v>3.4</c:v>
                </c:pt>
                <c:pt idx="66">
                  <c:v>3.4</c:v>
                </c:pt>
                <c:pt idx="67">
                  <c:v>3.5</c:v>
                </c:pt>
                <c:pt idx="68">
                  <c:v>3.5</c:v>
                </c:pt>
                <c:pt idx="69">
                  <c:v>3.6</c:v>
                </c:pt>
                <c:pt idx="70">
                  <c:v>3.6</c:v>
                </c:pt>
                <c:pt idx="71">
                  <c:v>3.7</c:v>
                </c:pt>
                <c:pt idx="72">
                  <c:v>3.7</c:v>
                </c:pt>
                <c:pt idx="73">
                  <c:v>3.8</c:v>
                </c:pt>
                <c:pt idx="74">
                  <c:v>3.8</c:v>
                </c:pt>
                <c:pt idx="75">
                  <c:v>3.9</c:v>
                </c:pt>
                <c:pt idx="76">
                  <c:v>3.9</c:v>
                </c:pt>
                <c:pt idx="77">
                  <c:v>4</c:v>
                </c:pt>
                <c:pt idx="78">
                  <c:v>4</c:v>
                </c:pt>
                <c:pt idx="79">
                  <c:v>4.0999999999999996</c:v>
                </c:pt>
                <c:pt idx="80">
                  <c:v>4.0999999999999996</c:v>
                </c:pt>
                <c:pt idx="81">
                  <c:v>4.2</c:v>
                </c:pt>
                <c:pt idx="82">
                  <c:v>4.2</c:v>
                </c:pt>
                <c:pt idx="83">
                  <c:v>4.3</c:v>
                </c:pt>
                <c:pt idx="84">
                  <c:v>4.3</c:v>
                </c:pt>
                <c:pt idx="85">
                  <c:v>4.4000000000000004</c:v>
                </c:pt>
                <c:pt idx="86">
                  <c:v>4.4000000000000004</c:v>
                </c:pt>
                <c:pt idx="87">
                  <c:v>4.5</c:v>
                </c:pt>
                <c:pt idx="88">
                  <c:v>4.5</c:v>
                </c:pt>
                <c:pt idx="89">
                  <c:v>4.5999999999999996</c:v>
                </c:pt>
                <c:pt idx="90">
                  <c:v>4.5999999999999996</c:v>
                </c:pt>
                <c:pt idx="91">
                  <c:v>4.7</c:v>
                </c:pt>
                <c:pt idx="92">
                  <c:v>4.7</c:v>
                </c:pt>
                <c:pt idx="93">
                  <c:v>4.8</c:v>
                </c:pt>
                <c:pt idx="94">
                  <c:v>4.8</c:v>
                </c:pt>
                <c:pt idx="95">
                  <c:v>4.9000000000000004</c:v>
                </c:pt>
                <c:pt idx="96">
                  <c:v>4.9000000000000004</c:v>
                </c:pt>
                <c:pt idx="97">
                  <c:v>5</c:v>
                </c:pt>
                <c:pt idx="98">
                  <c:v>5</c:v>
                </c:pt>
                <c:pt idx="99">
                  <c:v>5.0999999999999996</c:v>
                </c:pt>
                <c:pt idx="100">
                  <c:v>5.0999999999999996</c:v>
                </c:pt>
                <c:pt idx="101">
                  <c:v>5.2</c:v>
                </c:pt>
                <c:pt idx="102">
                  <c:v>5.2</c:v>
                </c:pt>
                <c:pt idx="103">
                  <c:v>5.3</c:v>
                </c:pt>
                <c:pt idx="104">
                  <c:v>5.3</c:v>
                </c:pt>
                <c:pt idx="105">
                  <c:v>5.4</c:v>
                </c:pt>
                <c:pt idx="106">
                  <c:v>5.4</c:v>
                </c:pt>
                <c:pt idx="107">
                  <c:v>5.5</c:v>
                </c:pt>
                <c:pt idx="108">
                  <c:v>5.5</c:v>
                </c:pt>
                <c:pt idx="109">
                  <c:v>5.6</c:v>
                </c:pt>
                <c:pt idx="110">
                  <c:v>5.6</c:v>
                </c:pt>
                <c:pt idx="111">
                  <c:v>5.7</c:v>
                </c:pt>
                <c:pt idx="112">
                  <c:v>5.7</c:v>
                </c:pt>
                <c:pt idx="113">
                  <c:v>5.8</c:v>
                </c:pt>
                <c:pt idx="114">
                  <c:v>5.8</c:v>
                </c:pt>
                <c:pt idx="115">
                  <c:v>5.9</c:v>
                </c:pt>
                <c:pt idx="116">
                  <c:v>5.9</c:v>
                </c:pt>
                <c:pt idx="117">
                  <c:v>6</c:v>
                </c:pt>
                <c:pt idx="118">
                  <c:v>6</c:v>
                </c:pt>
                <c:pt idx="119">
                  <c:v>6.1</c:v>
                </c:pt>
                <c:pt idx="120">
                  <c:v>6.1</c:v>
                </c:pt>
                <c:pt idx="121">
                  <c:v>6.2</c:v>
                </c:pt>
                <c:pt idx="122">
                  <c:v>6.2</c:v>
                </c:pt>
                <c:pt idx="123">
                  <c:v>6.3</c:v>
                </c:pt>
                <c:pt idx="124">
                  <c:v>6.3</c:v>
                </c:pt>
                <c:pt idx="125">
                  <c:v>6.4</c:v>
                </c:pt>
                <c:pt idx="126">
                  <c:v>6.4</c:v>
                </c:pt>
                <c:pt idx="127">
                  <c:v>6.5</c:v>
                </c:pt>
                <c:pt idx="128">
                  <c:v>6.5</c:v>
                </c:pt>
                <c:pt idx="129">
                  <c:v>6.6</c:v>
                </c:pt>
                <c:pt idx="130">
                  <c:v>6.6</c:v>
                </c:pt>
                <c:pt idx="131">
                  <c:v>6.7</c:v>
                </c:pt>
                <c:pt idx="132">
                  <c:v>6.7</c:v>
                </c:pt>
                <c:pt idx="133">
                  <c:v>6.8</c:v>
                </c:pt>
                <c:pt idx="134">
                  <c:v>6.8</c:v>
                </c:pt>
                <c:pt idx="135">
                  <c:v>6.9</c:v>
                </c:pt>
                <c:pt idx="136">
                  <c:v>6.9</c:v>
                </c:pt>
                <c:pt idx="137">
                  <c:v>7</c:v>
                </c:pt>
                <c:pt idx="138">
                  <c:v>7</c:v>
                </c:pt>
                <c:pt idx="139">
                  <c:v>7.1</c:v>
                </c:pt>
                <c:pt idx="140">
                  <c:v>7.1</c:v>
                </c:pt>
                <c:pt idx="141">
                  <c:v>7.2</c:v>
                </c:pt>
                <c:pt idx="142">
                  <c:v>7.2</c:v>
                </c:pt>
                <c:pt idx="143">
                  <c:v>7.3</c:v>
                </c:pt>
                <c:pt idx="144">
                  <c:v>7.3</c:v>
                </c:pt>
                <c:pt idx="145">
                  <c:v>7.4</c:v>
                </c:pt>
                <c:pt idx="146">
                  <c:v>7.4</c:v>
                </c:pt>
                <c:pt idx="147">
                  <c:v>7.5</c:v>
                </c:pt>
                <c:pt idx="148">
                  <c:v>7.5</c:v>
                </c:pt>
                <c:pt idx="149">
                  <c:v>7.6</c:v>
                </c:pt>
                <c:pt idx="150">
                  <c:v>7.6</c:v>
                </c:pt>
                <c:pt idx="151">
                  <c:v>7.7</c:v>
                </c:pt>
                <c:pt idx="152">
                  <c:v>7.7</c:v>
                </c:pt>
                <c:pt idx="153">
                  <c:v>7.8</c:v>
                </c:pt>
                <c:pt idx="154">
                  <c:v>7.8</c:v>
                </c:pt>
                <c:pt idx="155">
                  <c:v>7.9</c:v>
                </c:pt>
                <c:pt idx="156">
                  <c:v>7.9</c:v>
                </c:pt>
                <c:pt idx="157">
                  <c:v>8</c:v>
                </c:pt>
                <c:pt idx="158">
                  <c:v>8</c:v>
                </c:pt>
                <c:pt idx="159">
                  <c:v>8.1</c:v>
                </c:pt>
                <c:pt idx="160">
                  <c:v>8.1</c:v>
                </c:pt>
                <c:pt idx="161">
                  <c:v>8.1999999999999993</c:v>
                </c:pt>
                <c:pt idx="162">
                  <c:v>8.1999999999999993</c:v>
                </c:pt>
                <c:pt idx="163">
                  <c:v>8.3000000000000007</c:v>
                </c:pt>
                <c:pt idx="164">
                  <c:v>8.3000000000000007</c:v>
                </c:pt>
                <c:pt idx="165">
                  <c:v>8.4</c:v>
                </c:pt>
                <c:pt idx="166">
                  <c:v>8.4</c:v>
                </c:pt>
                <c:pt idx="167">
                  <c:v>8.5</c:v>
                </c:pt>
                <c:pt idx="168">
                  <c:v>8.5</c:v>
                </c:pt>
                <c:pt idx="169">
                  <c:v>8.6</c:v>
                </c:pt>
                <c:pt idx="170">
                  <c:v>8.6</c:v>
                </c:pt>
                <c:pt idx="171">
                  <c:v>8.6999999999999993</c:v>
                </c:pt>
                <c:pt idx="172">
                  <c:v>8.6999999999999993</c:v>
                </c:pt>
                <c:pt idx="173">
                  <c:v>8.8000000000000007</c:v>
                </c:pt>
                <c:pt idx="174">
                  <c:v>8.8000000000000007</c:v>
                </c:pt>
                <c:pt idx="175">
                  <c:v>8.9</c:v>
                </c:pt>
                <c:pt idx="176">
                  <c:v>8.9</c:v>
                </c:pt>
                <c:pt idx="177">
                  <c:v>9</c:v>
                </c:pt>
                <c:pt idx="178">
                  <c:v>9</c:v>
                </c:pt>
                <c:pt idx="179">
                  <c:v>9.1</c:v>
                </c:pt>
                <c:pt idx="180">
                  <c:v>9.1</c:v>
                </c:pt>
                <c:pt idx="181">
                  <c:v>9.1999999999999993</c:v>
                </c:pt>
                <c:pt idx="182">
                  <c:v>9.1999999999999993</c:v>
                </c:pt>
                <c:pt idx="183">
                  <c:v>9.3000000000000007</c:v>
                </c:pt>
                <c:pt idx="184">
                  <c:v>9.3000000000000007</c:v>
                </c:pt>
                <c:pt idx="185">
                  <c:v>9.4</c:v>
                </c:pt>
                <c:pt idx="186">
                  <c:v>9.4</c:v>
                </c:pt>
                <c:pt idx="187">
                  <c:v>9.5</c:v>
                </c:pt>
                <c:pt idx="188">
                  <c:v>9.5</c:v>
                </c:pt>
                <c:pt idx="189">
                  <c:v>9.6</c:v>
                </c:pt>
                <c:pt idx="190">
                  <c:v>9.6</c:v>
                </c:pt>
                <c:pt idx="191">
                  <c:v>9.6999999999999993</c:v>
                </c:pt>
                <c:pt idx="192">
                  <c:v>9.6999999999999993</c:v>
                </c:pt>
                <c:pt idx="193">
                  <c:v>9.8000000000000007</c:v>
                </c:pt>
                <c:pt idx="194">
                  <c:v>9.8000000000000007</c:v>
                </c:pt>
                <c:pt idx="195">
                  <c:v>9.9</c:v>
                </c:pt>
                <c:pt idx="196">
                  <c:v>9.9</c:v>
                </c:pt>
                <c:pt idx="197">
                  <c:v>10</c:v>
                </c:pt>
                <c:pt idx="198">
                  <c:v>10</c:v>
                </c:pt>
                <c:pt idx="199">
                  <c:v>10.1</c:v>
                </c:pt>
                <c:pt idx="200">
                  <c:v>10.1</c:v>
                </c:pt>
                <c:pt idx="201">
                  <c:v>10.199999999999999</c:v>
                </c:pt>
                <c:pt idx="202">
                  <c:v>10.199999999999999</c:v>
                </c:pt>
                <c:pt idx="203">
                  <c:v>10.3</c:v>
                </c:pt>
                <c:pt idx="204">
                  <c:v>10.3</c:v>
                </c:pt>
                <c:pt idx="205">
                  <c:v>10.4</c:v>
                </c:pt>
                <c:pt idx="206">
                  <c:v>10.4</c:v>
                </c:pt>
                <c:pt idx="207">
                  <c:v>10.5</c:v>
                </c:pt>
                <c:pt idx="208">
                  <c:v>10.5</c:v>
                </c:pt>
                <c:pt idx="209">
                  <c:v>10.6</c:v>
                </c:pt>
                <c:pt idx="210">
                  <c:v>10.6</c:v>
                </c:pt>
                <c:pt idx="211">
                  <c:v>10.7</c:v>
                </c:pt>
                <c:pt idx="212">
                  <c:v>10.7</c:v>
                </c:pt>
                <c:pt idx="213">
                  <c:v>10.8</c:v>
                </c:pt>
                <c:pt idx="214">
                  <c:v>10.8</c:v>
                </c:pt>
                <c:pt idx="215">
                  <c:v>10.9</c:v>
                </c:pt>
                <c:pt idx="216">
                  <c:v>10.9</c:v>
                </c:pt>
                <c:pt idx="217">
                  <c:v>11</c:v>
                </c:pt>
                <c:pt idx="218">
                  <c:v>11</c:v>
                </c:pt>
                <c:pt idx="219">
                  <c:v>11.1</c:v>
                </c:pt>
                <c:pt idx="220">
                  <c:v>11.1</c:v>
                </c:pt>
                <c:pt idx="221">
                  <c:v>11.2</c:v>
                </c:pt>
                <c:pt idx="222">
                  <c:v>11.2</c:v>
                </c:pt>
                <c:pt idx="223">
                  <c:v>11.3</c:v>
                </c:pt>
                <c:pt idx="224">
                  <c:v>11.3</c:v>
                </c:pt>
                <c:pt idx="225">
                  <c:v>11.4</c:v>
                </c:pt>
                <c:pt idx="226">
                  <c:v>11.4</c:v>
                </c:pt>
                <c:pt idx="227">
                  <c:v>11.5</c:v>
                </c:pt>
                <c:pt idx="228">
                  <c:v>11.5</c:v>
                </c:pt>
                <c:pt idx="229">
                  <c:v>11.6</c:v>
                </c:pt>
                <c:pt idx="230">
                  <c:v>11.6</c:v>
                </c:pt>
                <c:pt idx="231">
                  <c:v>11.7</c:v>
                </c:pt>
                <c:pt idx="232">
                  <c:v>11.7</c:v>
                </c:pt>
                <c:pt idx="233">
                  <c:v>11.8</c:v>
                </c:pt>
                <c:pt idx="234">
                  <c:v>11.8</c:v>
                </c:pt>
                <c:pt idx="235">
                  <c:v>11.9</c:v>
                </c:pt>
                <c:pt idx="236">
                  <c:v>11.9</c:v>
                </c:pt>
                <c:pt idx="237">
                  <c:v>12</c:v>
                </c:pt>
                <c:pt idx="238">
                  <c:v>12</c:v>
                </c:pt>
                <c:pt idx="239">
                  <c:v>12.1</c:v>
                </c:pt>
                <c:pt idx="240">
                  <c:v>12.1</c:v>
                </c:pt>
                <c:pt idx="241">
                  <c:v>12.2</c:v>
                </c:pt>
                <c:pt idx="242">
                  <c:v>12.2</c:v>
                </c:pt>
                <c:pt idx="243">
                  <c:v>12.3</c:v>
                </c:pt>
                <c:pt idx="244">
                  <c:v>12.3</c:v>
                </c:pt>
                <c:pt idx="245">
                  <c:v>12.4</c:v>
                </c:pt>
                <c:pt idx="246">
                  <c:v>12.4</c:v>
                </c:pt>
                <c:pt idx="247">
                  <c:v>12.5</c:v>
                </c:pt>
                <c:pt idx="248">
                  <c:v>12.5</c:v>
                </c:pt>
                <c:pt idx="249">
                  <c:v>12.6</c:v>
                </c:pt>
                <c:pt idx="250">
                  <c:v>12.6</c:v>
                </c:pt>
                <c:pt idx="251">
                  <c:v>12.7</c:v>
                </c:pt>
                <c:pt idx="252">
                  <c:v>12.7</c:v>
                </c:pt>
                <c:pt idx="253">
                  <c:v>12.8</c:v>
                </c:pt>
                <c:pt idx="254">
                  <c:v>12.8</c:v>
                </c:pt>
                <c:pt idx="255">
                  <c:v>12.9</c:v>
                </c:pt>
                <c:pt idx="256">
                  <c:v>12.9</c:v>
                </c:pt>
                <c:pt idx="257">
                  <c:v>13</c:v>
                </c:pt>
                <c:pt idx="258">
                  <c:v>13</c:v>
                </c:pt>
                <c:pt idx="259">
                  <c:v>13.1</c:v>
                </c:pt>
                <c:pt idx="260">
                  <c:v>13.1</c:v>
                </c:pt>
                <c:pt idx="261">
                  <c:v>13.2</c:v>
                </c:pt>
                <c:pt idx="262">
                  <c:v>13.2</c:v>
                </c:pt>
                <c:pt idx="263">
                  <c:v>13.3</c:v>
                </c:pt>
                <c:pt idx="264">
                  <c:v>13.3</c:v>
                </c:pt>
                <c:pt idx="265">
                  <c:v>13.4</c:v>
                </c:pt>
                <c:pt idx="266">
                  <c:v>13.4</c:v>
                </c:pt>
                <c:pt idx="267">
                  <c:v>13.5</c:v>
                </c:pt>
                <c:pt idx="268">
                  <c:v>13.5</c:v>
                </c:pt>
                <c:pt idx="269">
                  <c:v>13.6</c:v>
                </c:pt>
                <c:pt idx="270">
                  <c:v>13.6</c:v>
                </c:pt>
                <c:pt idx="271">
                  <c:v>13.7</c:v>
                </c:pt>
                <c:pt idx="272">
                  <c:v>13.7</c:v>
                </c:pt>
                <c:pt idx="273">
                  <c:v>13.8</c:v>
                </c:pt>
                <c:pt idx="274">
                  <c:v>13.8</c:v>
                </c:pt>
                <c:pt idx="275">
                  <c:v>13.9</c:v>
                </c:pt>
                <c:pt idx="276">
                  <c:v>13.9</c:v>
                </c:pt>
                <c:pt idx="277">
                  <c:v>14</c:v>
                </c:pt>
                <c:pt idx="278">
                  <c:v>14</c:v>
                </c:pt>
                <c:pt idx="279">
                  <c:v>14.1</c:v>
                </c:pt>
                <c:pt idx="280">
                  <c:v>14.1</c:v>
                </c:pt>
                <c:pt idx="281">
                  <c:v>14.2</c:v>
                </c:pt>
                <c:pt idx="282">
                  <c:v>14.2</c:v>
                </c:pt>
                <c:pt idx="283">
                  <c:v>14.3</c:v>
                </c:pt>
              </c:numCache>
            </c:numRef>
          </c:xVal>
          <c:yVal>
            <c:numRef>
              <c:f>Korekce_posta_pouzdro!$F$2:$F$285</c:f>
              <c:numCache>
                <c:formatCode>0.000</c:formatCode>
                <c:ptCount val="284"/>
                <c:pt idx="0">
                  <c:v>0.63041187693082434</c:v>
                </c:pt>
                <c:pt idx="1">
                  <c:v>0.63041187693082434</c:v>
                </c:pt>
                <c:pt idx="2">
                  <c:v>0.84667355598352834</c:v>
                </c:pt>
                <c:pt idx="3">
                  <c:v>0.84667355598352834</c:v>
                </c:pt>
                <c:pt idx="4">
                  <c:v>0.95239914137691728</c:v>
                </c:pt>
                <c:pt idx="5">
                  <c:v>0.95239914137691728</c:v>
                </c:pt>
                <c:pt idx="6">
                  <c:v>1.0240737722962212</c:v>
                </c:pt>
                <c:pt idx="7">
                  <c:v>1.0240737722962212</c:v>
                </c:pt>
                <c:pt idx="8">
                  <c:v>1.0236153470566174</c:v>
                </c:pt>
                <c:pt idx="9">
                  <c:v>1.0236153470566174</c:v>
                </c:pt>
                <c:pt idx="10">
                  <c:v>1.0921225658434679</c:v>
                </c:pt>
                <c:pt idx="11">
                  <c:v>1.0921225658434679</c:v>
                </c:pt>
                <c:pt idx="12">
                  <c:v>1.0964636156450642</c:v>
                </c:pt>
                <c:pt idx="13">
                  <c:v>1.0964636156450642</c:v>
                </c:pt>
                <c:pt idx="14">
                  <c:v>1.1030757598453562</c:v>
                </c:pt>
                <c:pt idx="15">
                  <c:v>1.1030757598453562</c:v>
                </c:pt>
                <c:pt idx="16">
                  <c:v>1.1144811311321321</c:v>
                </c:pt>
                <c:pt idx="17">
                  <c:v>1.1144811311321321</c:v>
                </c:pt>
                <c:pt idx="18">
                  <c:v>1.1234943348590445</c:v>
                </c:pt>
                <c:pt idx="19">
                  <c:v>1.1234943348590445</c:v>
                </c:pt>
                <c:pt idx="20">
                  <c:v>1.1273585838607596</c:v>
                </c:pt>
                <c:pt idx="21">
                  <c:v>1.1273585838607596</c:v>
                </c:pt>
                <c:pt idx="22">
                  <c:v>1.1298301808642828</c:v>
                </c:pt>
                <c:pt idx="23">
                  <c:v>1.1298301808642828</c:v>
                </c:pt>
                <c:pt idx="24">
                  <c:v>1.1319272957861555</c:v>
                </c:pt>
                <c:pt idx="25">
                  <c:v>1.1319272957861555</c:v>
                </c:pt>
                <c:pt idx="26">
                  <c:v>1.1330443458681083</c:v>
                </c:pt>
                <c:pt idx="27">
                  <c:v>1.1330443458681083</c:v>
                </c:pt>
                <c:pt idx="28">
                  <c:v>1.1329594640370355</c:v>
                </c:pt>
                <c:pt idx="29">
                  <c:v>1.1329594640370355</c:v>
                </c:pt>
                <c:pt idx="30">
                  <c:v>1.1322280088224685</c:v>
                </c:pt>
                <c:pt idx="31">
                  <c:v>1.1322280088224685</c:v>
                </c:pt>
                <c:pt idx="32">
                  <c:v>1.1326475464646557</c:v>
                </c:pt>
                <c:pt idx="33">
                  <c:v>1.1326475464646557</c:v>
                </c:pt>
                <c:pt idx="34">
                  <c:v>1.1339611950213957</c:v>
                </c:pt>
                <c:pt idx="35">
                  <c:v>1.1339611950213957</c:v>
                </c:pt>
                <c:pt idx="36">
                  <c:v>1.1355203120285902</c:v>
                </c:pt>
                <c:pt idx="37">
                  <c:v>1.1355203120285902</c:v>
                </c:pt>
                <c:pt idx="38">
                  <c:v>1.1366300549453603</c:v>
                </c:pt>
                <c:pt idx="39">
                  <c:v>1.1366300549453603</c:v>
                </c:pt>
                <c:pt idx="40">
                  <c:v>1.1366279810474844</c:v>
                </c:pt>
                <c:pt idx="41">
                  <c:v>1.1366279810474844</c:v>
                </c:pt>
                <c:pt idx="42">
                  <c:v>1.1359756369549439</c:v>
                </c:pt>
                <c:pt idx="43">
                  <c:v>1.1359756369549439</c:v>
                </c:pt>
                <c:pt idx="44">
                  <c:v>1.1346665975223982</c:v>
                </c:pt>
                <c:pt idx="45">
                  <c:v>1.1346665975223982</c:v>
                </c:pt>
                <c:pt idx="46">
                  <c:v>1.1342713537131246</c:v>
                </c:pt>
                <c:pt idx="47">
                  <c:v>1.1342713537131246</c:v>
                </c:pt>
                <c:pt idx="48">
                  <c:v>1.1338196646184637</c:v>
                </c:pt>
                <c:pt idx="49">
                  <c:v>1.1338196646184637</c:v>
                </c:pt>
                <c:pt idx="50">
                  <c:v>1.1334191529520845</c:v>
                </c:pt>
                <c:pt idx="51">
                  <c:v>1.1334191529520845</c:v>
                </c:pt>
                <c:pt idx="52">
                  <c:v>1.1325168120935918</c:v>
                </c:pt>
                <c:pt idx="53">
                  <c:v>1.1325168120935918</c:v>
                </c:pt>
                <c:pt idx="54">
                  <c:v>1.1316829158660355</c:v>
                </c:pt>
                <c:pt idx="55">
                  <c:v>1.1316829158660355</c:v>
                </c:pt>
                <c:pt idx="56">
                  <c:v>1.1307366531320409</c:v>
                </c:pt>
                <c:pt idx="57">
                  <c:v>1.1307366531320409</c:v>
                </c:pt>
                <c:pt idx="58">
                  <c:v>1.1297654211334422</c:v>
                </c:pt>
                <c:pt idx="59">
                  <c:v>1.1297654211334422</c:v>
                </c:pt>
                <c:pt idx="60">
                  <c:v>1.128117998948978</c:v>
                </c:pt>
                <c:pt idx="61">
                  <c:v>1.128117998948978</c:v>
                </c:pt>
                <c:pt idx="62">
                  <c:v>1.1275511357726555</c:v>
                </c:pt>
                <c:pt idx="63">
                  <c:v>1.1275511357726555</c:v>
                </c:pt>
                <c:pt idx="64">
                  <c:v>1.1265393022690984</c:v>
                </c:pt>
                <c:pt idx="65">
                  <c:v>1.1265393022690984</c:v>
                </c:pt>
                <c:pt idx="66">
                  <c:v>1.1256938658154465</c:v>
                </c:pt>
                <c:pt idx="67">
                  <c:v>1.1256938658154465</c:v>
                </c:pt>
                <c:pt idx="68">
                  <c:v>1.1251550500118763</c:v>
                </c:pt>
                <c:pt idx="69">
                  <c:v>1.1251550500118763</c:v>
                </c:pt>
                <c:pt idx="70">
                  <c:v>1.1244883003057242</c:v>
                </c:pt>
                <c:pt idx="71">
                  <c:v>1.1244883003057242</c:v>
                </c:pt>
                <c:pt idx="72">
                  <c:v>1.1238499060049192</c:v>
                </c:pt>
                <c:pt idx="73">
                  <c:v>1.1238499060049192</c:v>
                </c:pt>
                <c:pt idx="74">
                  <c:v>1.1233947929213379</c:v>
                </c:pt>
                <c:pt idx="75">
                  <c:v>1.1233947929213379</c:v>
                </c:pt>
                <c:pt idx="76">
                  <c:v>1.1231098382086715</c:v>
                </c:pt>
                <c:pt idx="77">
                  <c:v>1.1231098382086715</c:v>
                </c:pt>
                <c:pt idx="78">
                  <c:v>1.1227211640096266</c:v>
                </c:pt>
                <c:pt idx="79">
                  <c:v>1.1227211640096266</c:v>
                </c:pt>
                <c:pt idx="80">
                  <c:v>1.1225043369753784</c:v>
                </c:pt>
                <c:pt idx="81">
                  <c:v>1.1225043369753784</c:v>
                </c:pt>
                <c:pt idx="82">
                  <c:v>1.122399767212946</c:v>
                </c:pt>
                <c:pt idx="83">
                  <c:v>1.122399767212946</c:v>
                </c:pt>
                <c:pt idx="84">
                  <c:v>1.1221934867225087</c:v>
                </c:pt>
                <c:pt idx="85">
                  <c:v>1.1221934867225087</c:v>
                </c:pt>
                <c:pt idx="86">
                  <c:v>1.1215169411639005</c:v>
                </c:pt>
                <c:pt idx="87">
                  <c:v>1.1215169411639005</c:v>
                </c:pt>
                <c:pt idx="88">
                  <c:v>1.1210981804821163</c:v>
                </c:pt>
                <c:pt idx="89">
                  <c:v>1.1210981804821163</c:v>
                </c:pt>
                <c:pt idx="90">
                  <c:v>1.1207880689267653</c:v>
                </c:pt>
                <c:pt idx="91">
                  <c:v>1.1207880689267653</c:v>
                </c:pt>
                <c:pt idx="92">
                  <c:v>1.1205507014992291</c:v>
                </c:pt>
                <c:pt idx="93">
                  <c:v>1.1205507014992291</c:v>
                </c:pt>
                <c:pt idx="94">
                  <c:v>1.1199660738085975</c:v>
                </c:pt>
                <c:pt idx="95">
                  <c:v>1.1199660738085975</c:v>
                </c:pt>
                <c:pt idx="96">
                  <c:v>1.1196340425220959</c:v>
                </c:pt>
                <c:pt idx="97">
                  <c:v>1.1196340425220959</c:v>
                </c:pt>
                <c:pt idx="98">
                  <c:v>1.1193106477317885</c:v>
                </c:pt>
                <c:pt idx="99">
                  <c:v>1.1193106477317885</c:v>
                </c:pt>
                <c:pt idx="100">
                  <c:v>1.118854642039647</c:v>
                </c:pt>
                <c:pt idx="101">
                  <c:v>1.118854642039647</c:v>
                </c:pt>
                <c:pt idx="102">
                  <c:v>1.1178707435410631</c:v>
                </c:pt>
                <c:pt idx="103">
                  <c:v>1.1178707435410631</c:v>
                </c:pt>
                <c:pt idx="104">
                  <c:v>1.1177584005441026</c:v>
                </c:pt>
                <c:pt idx="105">
                  <c:v>1.1177584005441026</c:v>
                </c:pt>
                <c:pt idx="106">
                  <c:v>1.1181914721021813</c:v>
                </c:pt>
                <c:pt idx="107">
                  <c:v>1.1181914721021813</c:v>
                </c:pt>
                <c:pt idx="108">
                  <c:v>1.1175635012691847</c:v>
                </c:pt>
                <c:pt idx="109">
                  <c:v>1.1175635012691847</c:v>
                </c:pt>
                <c:pt idx="110">
                  <c:v>1.1172380906966763</c:v>
                </c:pt>
                <c:pt idx="111">
                  <c:v>1.1172380906966763</c:v>
                </c:pt>
                <c:pt idx="112">
                  <c:v>1.1167630926440753</c:v>
                </c:pt>
                <c:pt idx="113">
                  <c:v>1.1167630926440753</c:v>
                </c:pt>
                <c:pt idx="114">
                  <c:v>1.1165418948769934</c:v>
                </c:pt>
                <c:pt idx="115">
                  <c:v>1.1165418948769934</c:v>
                </c:pt>
                <c:pt idx="116">
                  <c:v>1.1168076959762361</c:v>
                </c:pt>
                <c:pt idx="117">
                  <c:v>1.1168076959762361</c:v>
                </c:pt>
                <c:pt idx="118">
                  <c:v>1.1166164312184235</c:v>
                </c:pt>
                <c:pt idx="119">
                  <c:v>1.1166164312184235</c:v>
                </c:pt>
                <c:pt idx="120">
                  <c:v>1.1166985582213624</c:v>
                </c:pt>
                <c:pt idx="121">
                  <c:v>1.1166985582213624</c:v>
                </c:pt>
                <c:pt idx="122">
                  <c:v>1.1167462796065897</c:v>
                </c:pt>
                <c:pt idx="123">
                  <c:v>1.1167462796065897</c:v>
                </c:pt>
                <c:pt idx="124">
                  <c:v>1.1165992286032038</c:v>
                </c:pt>
                <c:pt idx="125">
                  <c:v>1.1165992286032038</c:v>
                </c:pt>
                <c:pt idx="126">
                  <c:v>1.1159343331302438</c:v>
                </c:pt>
                <c:pt idx="127">
                  <c:v>1.1159343331302438</c:v>
                </c:pt>
                <c:pt idx="128">
                  <c:v>1.1154859156579331</c:v>
                </c:pt>
                <c:pt idx="129">
                  <c:v>1.1154859156579331</c:v>
                </c:pt>
                <c:pt idx="130">
                  <c:v>1.1161290841395062</c:v>
                </c:pt>
                <c:pt idx="131">
                  <c:v>1.1161290841395062</c:v>
                </c:pt>
                <c:pt idx="132">
                  <c:v>1.1150445868413743</c:v>
                </c:pt>
                <c:pt idx="133">
                  <c:v>1.1150445868413743</c:v>
                </c:pt>
                <c:pt idx="134">
                  <c:v>1.114863145034023</c:v>
                </c:pt>
                <c:pt idx="135">
                  <c:v>1.114863145034023</c:v>
                </c:pt>
                <c:pt idx="136">
                  <c:v>1.1147240572339827</c:v>
                </c:pt>
                <c:pt idx="137">
                  <c:v>1.1147240572339827</c:v>
                </c:pt>
                <c:pt idx="138">
                  <c:v>1.1145256114332149</c:v>
                </c:pt>
                <c:pt idx="139">
                  <c:v>1.1145256114332149</c:v>
                </c:pt>
                <c:pt idx="140">
                  <c:v>1.1145314284687478</c:v>
                </c:pt>
                <c:pt idx="141">
                  <c:v>1.1145314284687478</c:v>
                </c:pt>
                <c:pt idx="142">
                  <c:v>1.1144269771813202</c:v>
                </c:pt>
                <c:pt idx="143">
                  <c:v>1.1144269771813202</c:v>
                </c:pt>
                <c:pt idx="144">
                  <c:v>1.1140402972633954</c:v>
                </c:pt>
                <c:pt idx="145">
                  <c:v>1.1140402972633954</c:v>
                </c:pt>
                <c:pt idx="146">
                  <c:v>1.1139714704958643</c:v>
                </c:pt>
                <c:pt idx="147">
                  <c:v>1.1139714704958643</c:v>
                </c:pt>
                <c:pt idx="148">
                  <c:v>1.1139117136658683</c:v>
                </c:pt>
                <c:pt idx="149">
                  <c:v>1.1139117136658683</c:v>
                </c:pt>
                <c:pt idx="150">
                  <c:v>1.1138949882850222</c:v>
                </c:pt>
                <c:pt idx="151">
                  <c:v>1.1138949882850222</c:v>
                </c:pt>
                <c:pt idx="152">
                  <c:v>1.1138683961387612</c:v>
                </c:pt>
                <c:pt idx="153">
                  <c:v>1.1138683961387612</c:v>
                </c:pt>
                <c:pt idx="154">
                  <c:v>1.1137995611910871</c:v>
                </c:pt>
                <c:pt idx="155">
                  <c:v>1.1137995611910871</c:v>
                </c:pt>
                <c:pt idx="156">
                  <c:v>1.1138194171902105</c:v>
                </c:pt>
                <c:pt idx="157">
                  <c:v>1.1138194171902105</c:v>
                </c:pt>
                <c:pt idx="158">
                  <c:v>1.1139562112993522</c:v>
                </c:pt>
                <c:pt idx="159">
                  <c:v>1.1139562112993522</c:v>
                </c:pt>
                <c:pt idx="160">
                  <c:v>1.1138549922693668</c:v>
                </c:pt>
                <c:pt idx="161">
                  <c:v>1.1138549922693668</c:v>
                </c:pt>
                <c:pt idx="162">
                  <c:v>1.1138788390676972</c:v>
                </c:pt>
                <c:pt idx="163">
                  <c:v>1.1138788390676972</c:v>
                </c:pt>
                <c:pt idx="164">
                  <c:v>1.1138541470233776</c:v>
                </c:pt>
                <c:pt idx="165">
                  <c:v>1.1138541470233776</c:v>
                </c:pt>
                <c:pt idx="166">
                  <c:v>1.1136840766998215</c:v>
                </c:pt>
                <c:pt idx="167">
                  <c:v>1.1136840766998215</c:v>
                </c:pt>
                <c:pt idx="168">
                  <c:v>1.1136467747633048</c:v>
                </c:pt>
                <c:pt idx="169">
                  <c:v>1.1136467747633048</c:v>
                </c:pt>
                <c:pt idx="170">
                  <c:v>1.1138463139992791</c:v>
                </c:pt>
                <c:pt idx="171">
                  <c:v>1.1138463139992791</c:v>
                </c:pt>
                <c:pt idx="172">
                  <c:v>1.1138165413069643</c:v>
                </c:pt>
                <c:pt idx="173">
                  <c:v>1.1138165413069643</c:v>
                </c:pt>
                <c:pt idx="174">
                  <c:v>1.1137975457490858</c:v>
                </c:pt>
                <c:pt idx="175">
                  <c:v>1.1137975457490858</c:v>
                </c:pt>
                <c:pt idx="176">
                  <c:v>1.1137766207004964</c:v>
                </c:pt>
                <c:pt idx="177">
                  <c:v>1.1137766207004964</c:v>
                </c:pt>
                <c:pt idx="178">
                  <c:v>1.1137653541368226</c:v>
                </c:pt>
                <c:pt idx="179">
                  <c:v>1.1137653541368226</c:v>
                </c:pt>
                <c:pt idx="180">
                  <c:v>1.1137669775684904</c:v>
                </c:pt>
                <c:pt idx="181">
                  <c:v>1.1137669775684904</c:v>
                </c:pt>
                <c:pt idx="182">
                  <c:v>1.1137637998721472</c:v>
                </c:pt>
                <c:pt idx="183">
                  <c:v>1.1137637998721472</c:v>
                </c:pt>
                <c:pt idx="184">
                  <c:v>1.1137861633222765</c:v>
                </c:pt>
                <c:pt idx="185">
                  <c:v>1.1137861633222765</c:v>
                </c:pt>
                <c:pt idx="186">
                  <c:v>1.1137871424401073</c:v>
                </c:pt>
                <c:pt idx="187">
                  <c:v>1.1137871424401073</c:v>
                </c:pt>
                <c:pt idx="188">
                  <c:v>1.1138066737322865</c:v>
                </c:pt>
                <c:pt idx="189">
                  <c:v>1.1138066737322865</c:v>
                </c:pt>
                <c:pt idx="190">
                  <c:v>1.1138179491873741</c:v>
                </c:pt>
                <c:pt idx="191">
                  <c:v>1.1138179491873741</c:v>
                </c:pt>
                <c:pt idx="192">
                  <c:v>1.1138142907408408</c:v>
                </c:pt>
                <c:pt idx="193">
                  <c:v>1.1138142907408408</c:v>
                </c:pt>
                <c:pt idx="194">
                  <c:v>1.1138315068089069</c:v>
                </c:pt>
                <c:pt idx="195">
                  <c:v>1.1138315068089069</c:v>
                </c:pt>
                <c:pt idx="196">
                  <c:v>1.1138491300351132</c:v>
                </c:pt>
                <c:pt idx="197">
                  <c:v>1.1138491300351132</c:v>
                </c:pt>
                <c:pt idx="198">
                  <c:v>1.1138805974925108</c:v>
                </c:pt>
                <c:pt idx="199">
                  <c:v>1.1138805974925108</c:v>
                </c:pt>
                <c:pt idx="200">
                  <c:v>1.1138809841193749</c:v>
                </c:pt>
                <c:pt idx="201">
                  <c:v>1.1138809841193749</c:v>
                </c:pt>
                <c:pt idx="202">
                  <c:v>1.1138793001248288</c:v>
                </c:pt>
                <c:pt idx="203">
                  <c:v>1.1138793001248288</c:v>
                </c:pt>
                <c:pt idx="204">
                  <c:v>1.113893726594082</c:v>
                </c:pt>
                <c:pt idx="205">
                  <c:v>1.113893726594082</c:v>
                </c:pt>
                <c:pt idx="206">
                  <c:v>1.1139249189306566</c:v>
                </c:pt>
                <c:pt idx="207">
                  <c:v>1.1139249189306566</c:v>
                </c:pt>
                <c:pt idx="208">
                  <c:v>1.1139455922130665</c:v>
                </c:pt>
                <c:pt idx="209">
                  <c:v>1.1139455922130665</c:v>
                </c:pt>
                <c:pt idx="210">
                  <c:v>1.1139577332608255</c:v>
                </c:pt>
                <c:pt idx="211">
                  <c:v>1.1139577332608255</c:v>
                </c:pt>
                <c:pt idx="212">
                  <c:v>1.1140016817565264</c:v>
                </c:pt>
                <c:pt idx="213">
                  <c:v>1.1140016817565264</c:v>
                </c:pt>
                <c:pt idx="214">
                  <c:v>1.1140326465068786</c:v>
                </c:pt>
                <c:pt idx="215">
                  <c:v>1.1140326465068786</c:v>
                </c:pt>
                <c:pt idx="216">
                  <c:v>1.1140772877206844</c:v>
                </c:pt>
                <c:pt idx="217">
                  <c:v>1.1140772877206844</c:v>
                </c:pt>
                <c:pt idx="218">
                  <c:v>1.1141384717229224</c:v>
                </c:pt>
                <c:pt idx="219">
                  <c:v>1.1141384717229224</c:v>
                </c:pt>
                <c:pt idx="220">
                  <c:v>1.1141971022401613</c:v>
                </c:pt>
                <c:pt idx="221">
                  <c:v>1.1141971022401613</c:v>
                </c:pt>
                <c:pt idx="222">
                  <c:v>1.1142617430908244</c:v>
                </c:pt>
                <c:pt idx="223">
                  <c:v>1.1142617430908244</c:v>
                </c:pt>
                <c:pt idx="224">
                  <c:v>1.1143077994557282</c:v>
                </c:pt>
                <c:pt idx="225">
                  <c:v>1.1143077994557282</c:v>
                </c:pt>
                <c:pt idx="226">
                  <c:v>1.1143896894095184</c:v>
                </c:pt>
                <c:pt idx="227">
                  <c:v>1.1143896894095184</c:v>
                </c:pt>
                <c:pt idx="228">
                  <c:v>1.1144897172494317</c:v>
                </c:pt>
                <c:pt idx="229">
                  <c:v>1.1144897172494317</c:v>
                </c:pt>
                <c:pt idx="230">
                  <c:v>1.1145527093727436</c:v>
                </c:pt>
                <c:pt idx="231">
                  <c:v>1.1145527093727436</c:v>
                </c:pt>
                <c:pt idx="232">
                  <c:v>1.11461548337934</c:v>
                </c:pt>
                <c:pt idx="233">
                  <c:v>1.11461548337934</c:v>
                </c:pt>
                <c:pt idx="234">
                  <c:v>1.1146886231843367</c:v>
                </c:pt>
                <c:pt idx="235">
                  <c:v>1.1146886231843367</c:v>
                </c:pt>
                <c:pt idx="236">
                  <c:v>1.1147642221916796</c:v>
                </c:pt>
                <c:pt idx="237">
                  <c:v>1.1147642221916796</c:v>
                </c:pt>
                <c:pt idx="238">
                  <c:v>1.1148327610033091</c:v>
                </c:pt>
                <c:pt idx="239">
                  <c:v>1.1148327610033091</c:v>
                </c:pt>
                <c:pt idx="240">
                  <c:v>1.1149096806676582</c:v>
                </c:pt>
                <c:pt idx="241">
                  <c:v>1.1149096806676582</c:v>
                </c:pt>
                <c:pt idx="242">
                  <c:v>1.1149866990289223</c:v>
                </c:pt>
                <c:pt idx="243">
                  <c:v>1.1149866990289223</c:v>
                </c:pt>
                <c:pt idx="244">
                  <c:v>1.1150664182990451</c:v>
                </c:pt>
                <c:pt idx="245">
                  <c:v>1.1150664182990451</c:v>
                </c:pt>
                <c:pt idx="246">
                  <c:v>1.1151473406692678</c:v>
                </c:pt>
                <c:pt idx="247">
                  <c:v>1.1151473406692678</c:v>
                </c:pt>
                <c:pt idx="248">
                  <c:v>1.115235441206067</c:v>
                </c:pt>
                <c:pt idx="249">
                  <c:v>1.115235441206067</c:v>
                </c:pt>
                <c:pt idx="250">
                  <c:v>1.1153344520279658</c:v>
                </c:pt>
                <c:pt idx="251">
                  <c:v>1.1153344520279658</c:v>
                </c:pt>
                <c:pt idx="252">
                  <c:v>1.1154343503279194</c:v>
                </c:pt>
                <c:pt idx="253">
                  <c:v>1.1154343503279194</c:v>
                </c:pt>
                <c:pt idx="254">
                  <c:v>1.1155341779083792</c:v>
                </c:pt>
                <c:pt idx="255">
                  <c:v>1.1155341779083792</c:v>
                </c:pt>
                <c:pt idx="256">
                  <c:v>1.1156600960083709</c:v>
                </c:pt>
                <c:pt idx="257">
                  <c:v>1.1156600960083709</c:v>
                </c:pt>
                <c:pt idx="258">
                  <c:v>1.1157827875011852</c:v>
                </c:pt>
                <c:pt idx="259">
                  <c:v>1.1157827875011852</c:v>
                </c:pt>
                <c:pt idx="260">
                  <c:v>1.1159278044044514</c:v>
                </c:pt>
                <c:pt idx="261">
                  <c:v>1.1159278044044514</c:v>
                </c:pt>
                <c:pt idx="262">
                  <c:v>1.1160696936506922</c:v>
                </c:pt>
                <c:pt idx="263">
                  <c:v>1.1160696936506922</c:v>
                </c:pt>
                <c:pt idx="264">
                  <c:v>1.1162323359406872</c:v>
                </c:pt>
                <c:pt idx="265">
                  <c:v>1.1162323359406872</c:v>
                </c:pt>
                <c:pt idx="266">
                  <c:v>1.1164068619503542</c:v>
                </c:pt>
                <c:pt idx="267">
                  <c:v>1.1164068619503542</c:v>
                </c:pt>
                <c:pt idx="268">
                  <c:v>1.1165778901116055</c:v>
                </c:pt>
                <c:pt idx="269">
                  <c:v>1.1165778901116055</c:v>
                </c:pt>
                <c:pt idx="270">
                  <c:v>1.1167582911476102</c:v>
                </c:pt>
                <c:pt idx="271">
                  <c:v>1.1167582911476102</c:v>
                </c:pt>
                <c:pt idx="272">
                  <c:v>1.1168480553958677</c:v>
                </c:pt>
                <c:pt idx="273">
                  <c:v>1.1168480553958677</c:v>
                </c:pt>
                <c:pt idx="274">
                  <c:v>1.1169332426816885</c:v>
                </c:pt>
                <c:pt idx="275">
                  <c:v>1.1169332426816885</c:v>
                </c:pt>
                <c:pt idx="276">
                  <c:v>1.1170207925260593</c:v>
                </c:pt>
                <c:pt idx="277">
                  <c:v>1.1170207925260593</c:v>
                </c:pt>
                <c:pt idx="278">
                  <c:v>1.1171111430912264</c:v>
                </c:pt>
                <c:pt idx="279">
                  <c:v>1.1171111430912264</c:v>
                </c:pt>
                <c:pt idx="280">
                  <c:v>1.1172059357446182</c:v>
                </c:pt>
                <c:pt idx="281">
                  <c:v>1.1172059357446182</c:v>
                </c:pt>
                <c:pt idx="282">
                  <c:v>1.1173018866940785</c:v>
                </c:pt>
                <c:pt idx="283">
                  <c:v>1.1173018866940785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6686-43B0-96C6-0A802DEFF64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88469592"/>
        <c:axId val="688463472"/>
      </c:scatterChart>
      <c:valAx>
        <c:axId val="688469592"/>
        <c:scaling>
          <c:orientation val="minMax"/>
          <c:max val="15"/>
          <c:min val="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minorGridlines>
          <c:spPr>
            <a:ln w="9525" cap="flat" cmpd="sng" algn="ctr">
              <a:solidFill>
                <a:schemeClr val="tx1">
                  <a:lumMod val="5000"/>
                  <a:lumOff val="95000"/>
                </a:schemeClr>
              </a:solidFill>
              <a:round/>
            </a:ln>
            <a:effectLst/>
          </c:spPr>
        </c:min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>
                    <a:solidFill>
                      <a:sysClr val="windowText" lastClr="000000"/>
                    </a:solidFill>
                  </a:rPr>
                  <a:t>E [MeV]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8463472"/>
        <c:crosses val="autoZero"/>
        <c:crossBetween val="midCat"/>
        <c:majorUnit val="1"/>
        <c:minorUnit val="0.5"/>
      </c:valAx>
      <c:valAx>
        <c:axId val="688463472"/>
        <c:scaling>
          <c:orientation val="minMax"/>
          <c:max val="1.4"/>
          <c:min val="0.60000000000000009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1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 sz="1100">
                    <a:solidFill>
                      <a:sysClr val="windowText" lastClr="000000"/>
                    </a:solidFill>
                  </a:rPr>
                  <a:t>Correction [-]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1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88469592"/>
        <c:crosses val="autoZero"/>
        <c:crossBetween val="midCat"/>
      </c:valAx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574281580187092"/>
          <c:y val="1.8276388339625006E-2"/>
          <c:w val="0.85723803755299821"/>
          <c:h val="0.81272718778846598"/>
        </c:manualLayout>
      </c:layout>
      <c:scatterChart>
        <c:scatterStyle val="smoothMarker"/>
        <c:varyColors val="0"/>
        <c:ser>
          <c:idx val="0"/>
          <c:order val="0"/>
          <c:tx>
            <c:strRef>
              <c:f>mereni_soucty_2!$AD$23</c:f>
              <c:strCache>
                <c:ptCount val="1"/>
                <c:pt idx="0">
                  <c:v>Full spectrum</c:v>
                </c:pt>
              </c:strCache>
            </c:strRef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none"/>
          </c:marker>
          <c:xVal>
            <c:numRef>
              <c:f>mereni_soucty_2!$AC$24:$AC$154</c:f>
              <c:numCache>
                <c:formatCode>General</c:formatCode>
                <c:ptCount val="131"/>
                <c:pt idx="0">
                  <c:v>0.05</c:v>
                </c:pt>
                <c:pt idx="1">
                  <c:v>0.15</c:v>
                </c:pt>
                <c:pt idx="2">
                  <c:v>0.25</c:v>
                </c:pt>
                <c:pt idx="3">
                  <c:v>0.35</c:v>
                </c:pt>
                <c:pt idx="4">
                  <c:v>0.45</c:v>
                </c:pt>
                <c:pt idx="5">
                  <c:v>0.55000000000000004</c:v>
                </c:pt>
                <c:pt idx="6">
                  <c:v>0.65</c:v>
                </c:pt>
                <c:pt idx="7">
                  <c:v>0.75</c:v>
                </c:pt>
                <c:pt idx="8">
                  <c:v>0.85</c:v>
                </c:pt>
                <c:pt idx="9">
                  <c:v>0.95</c:v>
                </c:pt>
                <c:pt idx="10">
                  <c:v>1.05</c:v>
                </c:pt>
                <c:pt idx="11">
                  <c:v>1.1499999999999999</c:v>
                </c:pt>
                <c:pt idx="12">
                  <c:v>1.25</c:v>
                </c:pt>
                <c:pt idx="13">
                  <c:v>1.35</c:v>
                </c:pt>
                <c:pt idx="14">
                  <c:v>1.45</c:v>
                </c:pt>
                <c:pt idx="15">
                  <c:v>1.55</c:v>
                </c:pt>
                <c:pt idx="16">
                  <c:v>1.65</c:v>
                </c:pt>
                <c:pt idx="17">
                  <c:v>1.75</c:v>
                </c:pt>
                <c:pt idx="18">
                  <c:v>1.85</c:v>
                </c:pt>
                <c:pt idx="19">
                  <c:v>1.95</c:v>
                </c:pt>
                <c:pt idx="20">
                  <c:v>2.0499999999999998</c:v>
                </c:pt>
                <c:pt idx="21">
                  <c:v>2.15</c:v>
                </c:pt>
                <c:pt idx="22">
                  <c:v>2.25</c:v>
                </c:pt>
                <c:pt idx="23">
                  <c:v>2.35</c:v>
                </c:pt>
                <c:pt idx="24">
                  <c:v>2.4500000000000002</c:v>
                </c:pt>
                <c:pt idx="25">
                  <c:v>2.5499999999999998</c:v>
                </c:pt>
                <c:pt idx="26">
                  <c:v>2.65</c:v>
                </c:pt>
                <c:pt idx="27">
                  <c:v>2.75</c:v>
                </c:pt>
                <c:pt idx="28">
                  <c:v>2.85</c:v>
                </c:pt>
                <c:pt idx="29">
                  <c:v>2.95</c:v>
                </c:pt>
                <c:pt idx="30">
                  <c:v>3.05</c:v>
                </c:pt>
                <c:pt idx="31">
                  <c:v>3.15</c:v>
                </c:pt>
                <c:pt idx="32">
                  <c:v>3.25</c:v>
                </c:pt>
                <c:pt idx="33">
                  <c:v>3.35</c:v>
                </c:pt>
                <c:pt idx="34">
                  <c:v>3.45</c:v>
                </c:pt>
                <c:pt idx="35">
                  <c:v>3.55</c:v>
                </c:pt>
                <c:pt idx="36">
                  <c:v>3.65</c:v>
                </c:pt>
                <c:pt idx="37">
                  <c:v>3.75</c:v>
                </c:pt>
                <c:pt idx="38">
                  <c:v>3.85</c:v>
                </c:pt>
                <c:pt idx="39">
                  <c:v>3.95</c:v>
                </c:pt>
                <c:pt idx="40">
                  <c:v>4.05</c:v>
                </c:pt>
                <c:pt idx="41">
                  <c:v>4.1500000000000004</c:v>
                </c:pt>
                <c:pt idx="42">
                  <c:v>4.25</c:v>
                </c:pt>
                <c:pt idx="43">
                  <c:v>4.3499999999999996</c:v>
                </c:pt>
                <c:pt idx="44">
                  <c:v>4.45</c:v>
                </c:pt>
                <c:pt idx="45">
                  <c:v>4.55</c:v>
                </c:pt>
                <c:pt idx="46">
                  <c:v>4.6500000000000004</c:v>
                </c:pt>
                <c:pt idx="47">
                  <c:v>4.75</c:v>
                </c:pt>
                <c:pt idx="48">
                  <c:v>4.8499999999999996</c:v>
                </c:pt>
                <c:pt idx="49">
                  <c:v>4.95</c:v>
                </c:pt>
                <c:pt idx="50">
                  <c:v>5.05</c:v>
                </c:pt>
                <c:pt idx="51">
                  <c:v>5.15</c:v>
                </c:pt>
                <c:pt idx="52">
                  <c:v>5.25</c:v>
                </c:pt>
                <c:pt idx="53">
                  <c:v>5.35</c:v>
                </c:pt>
                <c:pt idx="54">
                  <c:v>5.45</c:v>
                </c:pt>
                <c:pt idx="55">
                  <c:v>5.55</c:v>
                </c:pt>
                <c:pt idx="56">
                  <c:v>5.65</c:v>
                </c:pt>
                <c:pt idx="57">
                  <c:v>5.75</c:v>
                </c:pt>
                <c:pt idx="58">
                  <c:v>5.85</c:v>
                </c:pt>
                <c:pt idx="59">
                  <c:v>5.95</c:v>
                </c:pt>
                <c:pt idx="60">
                  <c:v>6.05</c:v>
                </c:pt>
                <c:pt idx="61">
                  <c:v>6.15</c:v>
                </c:pt>
                <c:pt idx="62">
                  <c:v>6.25</c:v>
                </c:pt>
                <c:pt idx="63">
                  <c:v>6.35</c:v>
                </c:pt>
                <c:pt idx="64">
                  <c:v>6.45</c:v>
                </c:pt>
                <c:pt idx="65">
                  <c:v>6.55</c:v>
                </c:pt>
                <c:pt idx="66">
                  <c:v>6.65</c:v>
                </c:pt>
                <c:pt idx="67">
                  <c:v>6.75</c:v>
                </c:pt>
                <c:pt idx="68">
                  <c:v>6.85</c:v>
                </c:pt>
                <c:pt idx="69">
                  <c:v>6.95</c:v>
                </c:pt>
                <c:pt idx="70">
                  <c:v>7.05</c:v>
                </c:pt>
                <c:pt idx="71">
                  <c:v>7.15</c:v>
                </c:pt>
                <c:pt idx="72">
                  <c:v>7.25</c:v>
                </c:pt>
                <c:pt idx="73">
                  <c:v>7.35</c:v>
                </c:pt>
                <c:pt idx="74">
                  <c:v>7.45</c:v>
                </c:pt>
                <c:pt idx="75">
                  <c:v>7.55</c:v>
                </c:pt>
                <c:pt idx="76">
                  <c:v>7.65</c:v>
                </c:pt>
                <c:pt idx="77">
                  <c:v>7.75</c:v>
                </c:pt>
                <c:pt idx="78">
                  <c:v>7.85</c:v>
                </c:pt>
                <c:pt idx="79">
                  <c:v>7.95</c:v>
                </c:pt>
                <c:pt idx="80">
                  <c:v>8.0500000000000007</c:v>
                </c:pt>
                <c:pt idx="81">
                  <c:v>8.15</c:v>
                </c:pt>
                <c:pt idx="82">
                  <c:v>8.25</c:v>
                </c:pt>
                <c:pt idx="83">
                  <c:v>8.35</c:v>
                </c:pt>
                <c:pt idx="84">
                  <c:v>8.4499999999999993</c:v>
                </c:pt>
                <c:pt idx="85">
                  <c:v>8.5500000000000007</c:v>
                </c:pt>
                <c:pt idx="86">
                  <c:v>8.65</c:v>
                </c:pt>
                <c:pt idx="87">
                  <c:v>8.75</c:v>
                </c:pt>
                <c:pt idx="88">
                  <c:v>8.85</c:v>
                </c:pt>
                <c:pt idx="89">
                  <c:v>8.9499999999999993</c:v>
                </c:pt>
                <c:pt idx="90">
                  <c:v>9.0500000000000007</c:v>
                </c:pt>
                <c:pt idx="91">
                  <c:v>9.15</c:v>
                </c:pt>
                <c:pt idx="92">
                  <c:v>9.25</c:v>
                </c:pt>
                <c:pt idx="93">
                  <c:v>9.35</c:v>
                </c:pt>
                <c:pt idx="94">
                  <c:v>9.4499999999999993</c:v>
                </c:pt>
                <c:pt idx="95">
                  <c:v>9.5500000000000007</c:v>
                </c:pt>
                <c:pt idx="96">
                  <c:v>9.65</c:v>
                </c:pt>
                <c:pt idx="97">
                  <c:v>9.75</c:v>
                </c:pt>
                <c:pt idx="98">
                  <c:v>9.85</c:v>
                </c:pt>
                <c:pt idx="99">
                  <c:v>9.9499999999999993</c:v>
                </c:pt>
                <c:pt idx="100">
                  <c:v>10.050000000000001</c:v>
                </c:pt>
                <c:pt idx="101">
                  <c:v>10.15</c:v>
                </c:pt>
                <c:pt idx="102">
                  <c:v>10.25</c:v>
                </c:pt>
                <c:pt idx="103">
                  <c:v>10.35</c:v>
                </c:pt>
                <c:pt idx="104">
                  <c:v>10.45</c:v>
                </c:pt>
                <c:pt idx="105">
                  <c:v>10.55</c:v>
                </c:pt>
                <c:pt idx="106">
                  <c:v>10.65</c:v>
                </c:pt>
                <c:pt idx="107">
                  <c:v>10.75</c:v>
                </c:pt>
                <c:pt idx="108">
                  <c:v>10.85</c:v>
                </c:pt>
                <c:pt idx="109">
                  <c:v>10.95</c:v>
                </c:pt>
                <c:pt idx="110">
                  <c:v>11.05</c:v>
                </c:pt>
                <c:pt idx="111">
                  <c:v>11.15</c:v>
                </c:pt>
                <c:pt idx="112">
                  <c:v>11.25</c:v>
                </c:pt>
                <c:pt idx="113">
                  <c:v>11.35</c:v>
                </c:pt>
                <c:pt idx="114">
                  <c:v>11.45</c:v>
                </c:pt>
                <c:pt idx="115">
                  <c:v>11.55</c:v>
                </c:pt>
                <c:pt idx="116">
                  <c:v>11.65</c:v>
                </c:pt>
                <c:pt idx="117">
                  <c:v>11.75</c:v>
                </c:pt>
                <c:pt idx="118">
                  <c:v>11.85</c:v>
                </c:pt>
                <c:pt idx="119">
                  <c:v>11.95</c:v>
                </c:pt>
                <c:pt idx="120">
                  <c:v>12.05</c:v>
                </c:pt>
                <c:pt idx="121">
                  <c:v>12.15</c:v>
                </c:pt>
                <c:pt idx="122">
                  <c:v>12.25</c:v>
                </c:pt>
                <c:pt idx="123">
                  <c:v>12.35</c:v>
                </c:pt>
                <c:pt idx="124">
                  <c:v>12.45</c:v>
                </c:pt>
                <c:pt idx="125">
                  <c:v>12.55</c:v>
                </c:pt>
                <c:pt idx="126">
                  <c:v>12.65</c:v>
                </c:pt>
                <c:pt idx="127">
                  <c:v>12.75</c:v>
                </c:pt>
                <c:pt idx="128">
                  <c:v>12.85</c:v>
                </c:pt>
                <c:pt idx="129">
                  <c:v>12.95</c:v>
                </c:pt>
                <c:pt idx="130">
                  <c:v>13.05</c:v>
                </c:pt>
              </c:numCache>
            </c:numRef>
          </c:xVal>
          <c:yVal>
            <c:numRef>
              <c:f>mereni_soucty_2!$AD$24:$AD$154</c:f>
              <c:numCache>
                <c:formatCode>0.00E+00</c:formatCode>
                <c:ptCount val="131"/>
                <c:pt idx="0">
                  <c:v>484.35700344406166</c:v>
                </c:pt>
                <c:pt idx="1">
                  <c:v>513.2410078893538</c:v>
                </c:pt>
                <c:pt idx="2">
                  <c:v>1308.3930967059398</c:v>
                </c:pt>
                <c:pt idx="3">
                  <c:v>2111.115047829659</c:v>
                </c:pt>
                <c:pt idx="4">
                  <c:v>1412.8755155457991</c:v>
                </c:pt>
                <c:pt idx="5">
                  <c:v>1327.5797719077113</c:v>
                </c:pt>
                <c:pt idx="6">
                  <c:v>1331.2494146518568</c:v>
                </c:pt>
                <c:pt idx="7">
                  <c:v>1305.1776368396515</c:v>
                </c:pt>
                <c:pt idx="8">
                  <c:v>1418.6573998410772</c:v>
                </c:pt>
                <c:pt idx="9">
                  <c:v>1231.722116750484</c:v>
                </c:pt>
                <c:pt idx="10">
                  <c:v>961.83045806073005</c:v>
                </c:pt>
                <c:pt idx="11">
                  <c:v>893.11764009497244</c:v>
                </c:pt>
                <c:pt idx="12">
                  <c:v>866.63580892186235</c:v>
                </c:pt>
                <c:pt idx="13">
                  <c:v>765.94671705000485</c:v>
                </c:pt>
                <c:pt idx="14">
                  <c:v>649.27505136408581</c:v>
                </c:pt>
                <c:pt idx="15">
                  <c:v>581.24814815522893</c:v>
                </c:pt>
                <c:pt idx="16">
                  <c:v>567.4437256291709</c:v>
                </c:pt>
                <c:pt idx="17">
                  <c:v>560.07144410294245</c:v>
                </c:pt>
                <c:pt idx="18">
                  <c:v>505.19713941763143</c:v>
                </c:pt>
                <c:pt idx="19">
                  <c:v>440.62279834217708</c:v>
                </c:pt>
                <c:pt idx="20">
                  <c:v>436.31896197775183</c:v>
                </c:pt>
                <c:pt idx="21">
                  <c:v>504.15586330874521</c:v>
                </c:pt>
                <c:pt idx="22">
                  <c:v>523.67683159692524</c:v>
                </c:pt>
                <c:pt idx="23">
                  <c:v>405.63699540368651</c:v>
                </c:pt>
                <c:pt idx="24">
                  <c:v>302.34213677430211</c:v>
                </c:pt>
                <c:pt idx="25">
                  <c:v>265.71980423621119</c:v>
                </c:pt>
                <c:pt idx="26">
                  <c:v>248.61745718317306</c:v>
                </c:pt>
                <c:pt idx="27">
                  <c:v>221.87380555905835</c:v>
                </c:pt>
                <c:pt idx="28">
                  <c:v>194.22758240726816</c:v>
                </c:pt>
                <c:pt idx="29">
                  <c:v>173.15727831366723</c:v>
                </c:pt>
                <c:pt idx="30">
                  <c:v>148.92168430411419</c:v>
                </c:pt>
                <c:pt idx="31">
                  <c:v>126.51919195316508</c:v>
                </c:pt>
                <c:pt idx="32">
                  <c:v>114.46304853827246</c:v>
                </c:pt>
                <c:pt idx="33">
                  <c:v>108.33156120078247</c:v>
                </c:pt>
                <c:pt idx="34">
                  <c:v>101.04095405190168</c:v>
                </c:pt>
                <c:pt idx="35">
                  <c:v>92.566572974424602</c:v>
                </c:pt>
                <c:pt idx="36">
                  <c:v>84.187826786451311</c:v>
                </c:pt>
                <c:pt idx="37">
                  <c:v>75.5456757650242</c:v>
                </c:pt>
                <c:pt idx="38">
                  <c:v>67.817292810653598</c:v>
                </c:pt>
                <c:pt idx="39">
                  <c:v>62.880214038012632</c:v>
                </c:pt>
                <c:pt idx="40">
                  <c:v>60.503827680744962</c:v>
                </c:pt>
                <c:pt idx="41">
                  <c:v>57.920661692213052</c:v>
                </c:pt>
                <c:pt idx="42">
                  <c:v>53.584520389656632</c:v>
                </c:pt>
                <c:pt idx="43">
                  <c:v>47.763351984408018</c:v>
                </c:pt>
                <c:pt idx="44">
                  <c:v>41.732735062141373</c:v>
                </c:pt>
                <c:pt idx="45">
                  <c:v>36.296599502643346</c:v>
                </c:pt>
                <c:pt idx="46">
                  <c:v>31.946745935007804</c:v>
                </c:pt>
                <c:pt idx="47">
                  <c:v>28.579637017920419</c:v>
                </c:pt>
                <c:pt idx="48">
                  <c:v>25.583755164895411</c:v>
                </c:pt>
                <c:pt idx="49">
                  <c:v>22.506182818257635</c:v>
                </c:pt>
                <c:pt idx="50">
                  <c:v>19.506357031399922</c:v>
                </c:pt>
                <c:pt idx="51">
                  <c:v>17.055668915200897</c:v>
                </c:pt>
                <c:pt idx="52">
                  <c:v>15.285298473047343</c:v>
                </c:pt>
                <c:pt idx="53">
                  <c:v>14.056425280250952</c:v>
                </c:pt>
                <c:pt idx="54">
                  <c:v>13.054240557757376</c:v>
                </c:pt>
                <c:pt idx="55">
                  <c:v>12.17886167171271</c:v>
                </c:pt>
                <c:pt idx="56">
                  <c:v>11.317795025990232</c:v>
                </c:pt>
                <c:pt idx="57">
                  <c:v>10.555064491476662</c:v>
                </c:pt>
                <c:pt idx="58">
                  <c:v>9.9026413503782873</c:v>
                </c:pt>
                <c:pt idx="59">
                  <c:v>9.3955770173635624</c:v>
                </c:pt>
                <c:pt idx="60">
                  <c:v>8.9563169014285808</c:v>
                </c:pt>
                <c:pt idx="61">
                  <c:v>8.400413179544918</c:v>
                </c:pt>
                <c:pt idx="62">
                  <c:v>7.644597205633211</c:v>
                </c:pt>
                <c:pt idx="63">
                  <c:v>6.8229791002793174</c:v>
                </c:pt>
                <c:pt idx="64">
                  <c:v>6.094307176058483</c:v>
                </c:pt>
                <c:pt idx="65">
                  <c:v>5.5592870156198719</c:v>
                </c:pt>
                <c:pt idx="66">
                  <c:v>5.2845523882411474</c:v>
                </c:pt>
                <c:pt idx="67">
                  <c:v>5.2545138338885939</c:v>
                </c:pt>
                <c:pt idx="68">
                  <c:v>5.4381185445676143</c:v>
                </c:pt>
                <c:pt idx="69">
                  <c:v>5.7149058787437799</c:v>
                </c:pt>
                <c:pt idx="70">
                  <c:v>6.026335476602978</c:v>
                </c:pt>
                <c:pt idx="71">
                  <c:v>6.3337229896911147</c:v>
                </c:pt>
                <c:pt idx="72">
                  <c:v>6.6656968160241439</c:v>
                </c:pt>
                <c:pt idx="73">
                  <c:v>7.0933698003684889</c:v>
                </c:pt>
                <c:pt idx="74">
                  <c:v>7.6903412484149598</c:v>
                </c:pt>
                <c:pt idx="75">
                  <c:v>8.4345234375020954</c:v>
                </c:pt>
                <c:pt idx="76">
                  <c:v>9.0265486401259718</c:v>
                </c:pt>
                <c:pt idx="77">
                  <c:v>9.0376257770379702</c:v>
                </c:pt>
                <c:pt idx="78">
                  <c:v>8.3348929141003101</c:v>
                </c:pt>
                <c:pt idx="79">
                  <c:v>7.273586186414474</c:v>
                </c:pt>
                <c:pt idx="80">
                  <c:v>6.3644690640684001</c:v>
                </c:pt>
                <c:pt idx="81">
                  <c:v>5.6970851868504253</c:v>
                </c:pt>
                <c:pt idx="82">
                  <c:v>5.1935749296802305</c:v>
                </c:pt>
                <c:pt idx="83">
                  <c:v>4.6911585630785764</c:v>
                </c:pt>
                <c:pt idx="84">
                  <c:v>4.0963767607288473</c:v>
                </c:pt>
                <c:pt idx="85">
                  <c:v>3.5263992418001102</c:v>
                </c:pt>
                <c:pt idx="86">
                  <c:v>3.0906991409868803</c:v>
                </c:pt>
                <c:pt idx="87">
                  <c:v>2.8236222377501363</c:v>
                </c:pt>
                <c:pt idx="88">
                  <c:v>2.6464127630431222</c:v>
                </c:pt>
                <c:pt idx="89">
                  <c:v>2.4234673711285346</c:v>
                </c:pt>
                <c:pt idx="90">
                  <c:v>2.0718605322111157</c:v>
                </c:pt>
                <c:pt idx="91">
                  <c:v>1.6514353447987338</c:v>
                </c:pt>
                <c:pt idx="92">
                  <c:v>1.2318178715345194</c:v>
                </c:pt>
                <c:pt idx="93">
                  <c:v>0.86662289277051552</c:v>
                </c:pt>
                <c:pt idx="94">
                  <c:v>0.57664441447426973</c:v>
                </c:pt>
                <c:pt idx="95">
                  <c:v>0.36108310659820048</c:v>
                </c:pt>
                <c:pt idx="96">
                  <c:v>0.21617789858157488</c:v>
                </c:pt>
                <c:pt idx="97">
                  <c:v>0.12812110948760608</c:v>
                </c:pt>
                <c:pt idx="98">
                  <c:v>7.8230084050514334E-2</c:v>
                </c:pt>
                <c:pt idx="99">
                  <c:v>5.1186274878356995E-2</c:v>
                </c:pt>
                <c:pt idx="100">
                  <c:v>3.5477389662032933E-2</c:v>
                </c:pt>
                <c:pt idx="101">
                  <c:v>2.6358273142679939E-2</c:v>
                </c:pt>
                <c:pt idx="102">
                  <c:v>2.0637438458154987E-2</c:v>
                </c:pt>
                <c:pt idx="103">
                  <c:v>1.7184839562999588E-2</c:v>
                </c:pt>
                <c:pt idx="104">
                  <c:v>1.4997379141367739E-2</c:v>
                </c:pt>
                <c:pt idx="105">
                  <c:v>1.3578514259903906E-2</c:v>
                </c:pt>
                <c:pt idx="106">
                  <c:v>1.2529369752967128E-2</c:v>
                </c:pt>
                <c:pt idx="107">
                  <c:v>1.1749474828507094E-2</c:v>
                </c:pt>
                <c:pt idx="108">
                  <c:v>1.0926343696915239E-2</c:v>
                </c:pt>
                <c:pt idx="109">
                  <c:v>1.0130844038729216E-2</c:v>
                </c:pt>
                <c:pt idx="110">
                  <c:v>9.2557131190054501E-3</c:v>
                </c:pt>
                <c:pt idx="111">
                  <c:v>8.5068708717619713E-3</c:v>
                </c:pt>
                <c:pt idx="112">
                  <c:v>7.8726677789212555E-3</c:v>
                </c:pt>
                <c:pt idx="113">
                  <c:v>7.3432050630416528E-3</c:v>
                </c:pt>
                <c:pt idx="114">
                  <c:v>6.9109285397457882E-3</c:v>
                </c:pt>
                <c:pt idx="115">
                  <c:v>6.5868163759190516E-3</c:v>
                </c:pt>
                <c:pt idx="116">
                  <c:v>6.2544179037240227E-3</c:v>
                </c:pt>
                <c:pt idx="117">
                  <c:v>6.0243465547121771E-3</c:v>
                </c:pt>
                <c:pt idx="118">
                  <c:v>5.7266598379594599E-3</c:v>
                </c:pt>
                <c:pt idx="119">
                  <c:v>5.4255692170275286E-3</c:v>
                </c:pt>
                <c:pt idx="120">
                  <c:v>5.179656174155705E-3</c:v>
                </c:pt>
                <c:pt idx="121">
                  <c:v>4.8836708627166773E-3</c:v>
                </c:pt>
                <c:pt idx="122">
                  <c:v>4.5886452595400862E-3</c:v>
                </c:pt>
                <c:pt idx="123">
                  <c:v>4.2783684984222395E-3</c:v>
                </c:pt>
                <c:pt idx="124">
                  <c:v>3.9983041902419457E-3</c:v>
                </c:pt>
                <c:pt idx="125">
                  <c:v>3.8008458735005308E-3</c:v>
                </c:pt>
                <c:pt idx="126">
                  <c:v>3.6258743169517741E-3</c:v>
                </c:pt>
                <c:pt idx="127">
                  <c:v>3.4324941418414773E-3</c:v>
                </c:pt>
                <c:pt idx="128">
                  <c:v>3.2567128370485027E-3</c:v>
                </c:pt>
                <c:pt idx="129">
                  <c:v>3.0449860710709911E-3</c:v>
                </c:pt>
                <c:pt idx="130">
                  <c:v>2.8092502490362661E-3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8BD8-4C70-8BD2-2B3472A42915}"/>
            </c:ext>
          </c:extLst>
        </c:ser>
        <c:ser>
          <c:idx val="2"/>
          <c:order val="1"/>
          <c:tx>
            <c:strRef>
              <c:f>mereni_soucty_2!$AI$23</c:f>
              <c:strCache>
                <c:ptCount val="1"/>
                <c:pt idx="0">
                  <c:v>Spectrum corrected for background</c:v>
                </c:pt>
              </c:strCache>
            </c:strRef>
          </c:tx>
          <c:spPr>
            <a:ln w="190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mereni_soucty_2!$AC$24:$AC$154</c:f>
              <c:numCache>
                <c:formatCode>General</c:formatCode>
                <c:ptCount val="131"/>
                <c:pt idx="0">
                  <c:v>0.05</c:v>
                </c:pt>
                <c:pt idx="1">
                  <c:v>0.15</c:v>
                </c:pt>
                <c:pt idx="2">
                  <c:v>0.25</c:v>
                </c:pt>
                <c:pt idx="3">
                  <c:v>0.35</c:v>
                </c:pt>
                <c:pt idx="4">
                  <c:v>0.45</c:v>
                </c:pt>
                <c:pt idx="5">
                  <c:v>0.55000000000000004</c:v>
                </c:pt>
                <c:pt idx="6">
                  <c:v>0.65</c:v>
                </c:pt>
                <c:pt idx="7">
                  <c:v>0.75</c:v>
                </c:pt>
                <c:pt idx="8">
                  <c:v>0.85</c:v>
                </c:pt>
                <c:pt idx="9">
                  <c:v>0.95</c:v>
                </c:pt>
                <c:pt idx="10">
                  <c:v>1.05</c:v>
                </c:pt>
                <c:pt idx="11">
                  <c:v>1.1499999999999999</c:v>
                </c:pt>
                <c:pt idx="12">
                  <c:v>1.25</c:v>
                </c:pt>
                <c:pt idx="13">
                  <c:v>1.35</c:v>
                </c:pt>
                <c:pt idx="14">
                  <c:v>1.45</c:v>
                </c:pt>
                <c:pt idx="15">
                  <c:v>1.55</c:v>
                </c:pt>
                <c:pt idx="16">
                  <c:v>1.65</c:v>
                </c:pt>
                <c:pt idx="17">
                  <c:v>1.75</c:v>
                </c:pt>
                <c:pt idx="18">
                  <c:v>1.85</c:v>
                </c:pt>
                <c:pt idx="19">
                  <c:v>1.95</c:v>
                </c:pt>
                <c:pt idx="20">
                  <c:v>2.0499999999999998</c:v>
                </c:pt>
                <c:pt idx="21">
                  <c:v>2.15</c:v>
                </c:pt>
                <c:pt idx="22">
                  <c:v>2.25</c:v>
                </c:pt>
                <c:pt idx="23">
                  <c:v>2.35</c:v>
                </c:pt>
                <c:pt idx="24">
                  <c:v>2.4500000000000002</c:v>
                </c:pt>
                <c:pt idx="25">
                  <c:v>2.5499999999999998</c:v>
                </c:pt>
                <c:pt idx="26">
                  <c:v>2.65</c:v>
                </c:pt>
                <c:pt idx="27">
                  <c:v>2.75</c:v>
                </c:pt>
                <c:pt idx="28">
                  <c:v>2.85</c:v>
                </c:pt>
                <c:pt idx="29">
                  <c:v>2.95</c:v>
                </c:pt>
                <c:pt idx="30">
                  <c:v>3.05</c:v>
                </c:pt>
                <c:pt idx="31">
                  <c:v>3.15</c:v>
                </c:pt>
                <c:pt idx="32">
                  <c:v>3.25</c:v>
                </c:pt>
                <c:pt idx="33">
                  <c:v>3.35</c:v>
                </c:pt>
                <c:pt idx="34">
                  <c:v>3.45</c:v>
                </c:pt>
                <c:pt idx="35">
                  <c:v>3.55</c:v>
                </c:pt>
                <c:pt idx="36">
                  <c:v>3.65</c:v>
                </c:pt>
                <c:pt idx="37">
                  <c:v>3.75</c:v>
                </c:pt>
                <c:pt idx="38">
                  <c:v>3.85</c:v>
                </c:pt>
                <c:pt idx="39">
                  <c:v>3.95</c:v>
                </c:pt>
                <c:pt idx="40">
                  <c:v>4.05</c:v>
                </c:pt>
                <c:pt idx="41">
                  <c:v>4.1500000000000004</c:v>
                </c:pt>
                <c:pt idx="42">
                  <c:v>4.25</c:v>
                </c:pt>
                <c:pt idx="43">
                  <c:v>4.3499999999999996</c:v>
                </c:pt>
                <c:pt idx="44">
                  <c:v>4.45</c:v>
                </c:pt>
                <c:pt idx="45">
                  <c:v>4.55</c:v>
                </c:pt>
                <c:pt idx="46">
                  <c:v>4.6500000000000004</c:v>
                </c:pt>
                <c:pt idx="47">
                  <c:v>4.75</c:v>
                </c:pt>
                <c:pt idx="48">
                  <c:v>4.8499999999999996</c:v>
                </c:pt>
                <c:pt idx="49">
                  <c:v>4.95</c:v>
                </c:pt>
                <c:pt idx="50">
                  <c:v>5.05</c:v>
                </c:pt>
                <c:pt idx="51">
                  <c:v>5.15</c:v>
                </c:pt>
                <c:pt idx="52">
                  <c:v>5.25</c:v>
                </c:pt>
                <c:pt idx="53">
                  <c:v>5.35</c:v>
                </c:pt>
                <c:pt idx="54">
                  <c:v>5.45</c:v>
                </c:pt>
                <c:pt idx="55">
                  <c:v>5.55</c:v>
                </c:pt>
                <c:pt idx="56">
                  <c:v>5.65</c:v>
                </c:pt>
                <c:pt idx="57">
                  <c:v>5.75</c:v>
                </c:pt>
                <c:pt idx="58">
                  <c:v>5.85</c:v>
                </c:pt>
                <c:pt idx="59">
                  <c:v>5.95</c:v>
                </c:pt>
                <c:pt idx="60">
                  <c:v>6.05</c:v>
                </c:pt>
                <c:pt idx="61">
                  <c:v>6.15</c:v>
                </c:pt>
                <c:pt idx="62">
                  <c:v>6.25</c:v>
                </c:pt>
                <c:pt idx="63">
                  <c:v>6.35</c:v>
                </c:pt>
                <c:pt idx="64">
                  <c:v>6.45</c:v>
                </c:pt>
                <c:pt idx="65">
                  <c:v>6.55</c:v>
                </c:pt>
                <c:pt idx="66">
                  <c:v>6.65</c:v>
                </c:pt>
                <c:pt idx="67">
                  <c:v>6.75</c:v>
                </c:pt>
                <c:pt idx="68">
                  <c:v>6.85</c:v>
                </c:pt>
                <c:pt idx="69">
                  <c:v>6.95</c:v>
                </c:pt>
                <c:pt idx="70">
                  <c:v>7.05</c:v>
                </c:pt>
                <c:pt idx="71">
                  <c:v>7.15</c:v>
                </c:pt>
                <c:pt idx="72">
                  <c:v>7.25</c:v>
                </c:pt>
                <c:pt idx="73">
                  <c:v>7.35</c:v>
                </c:pt>
                <c:pt idx="74">
                  <c:v>7.45</c:v>
                </c:pt>
                <c:pt idx="75">
                  <c:v>7.55</c:v>
                </c:pt>
                <c:pt idx="76">
                  <c:v>7.65</c:v>
                </c:pt>
                <c:pt idx="77">
                  <c:v>7.75</c:v>
                </c:pt>
                <c:pt idx="78">
                  <c:v>7.85</c:v>
                </c:pt>
                <c:pt idx="79">
                  <c:v>7.95</c:v>
                </c:pt>
                <c:pt idx="80">
                  <c:v>8.0500000000000007</c:v>
                </c:pt>
                <c:pt idx="81">
                  <c:v>8.15</c:v>
                </c:pt>
                <c:pt idx="82">
                  <c:v>8.25</c:v>
                </c:pt>
                <c:pt idx="83">
                  <c:v>8.35</c:v>
                </c:pt>
                <c:pt idx="84">
                  <c:v>8.4499999999999993</c:v>
                </c:pt>
                <c:pt idx="85">
                  <c:v>8.5500000000000007</c:v>
                </c:pt>
                <c:pt idx="86">
                  <c:v>8.65</c:v>
                </c:pt>
                <c:pt idx="87">
                  <c:v>8.75</c:v>
                </c:pt>
                <c:pt idx="88">
                  <c:v>8.85</c:v>
                </c:pt>
                <c:pt idx="89">
                  <c:v>8.9499999999999993</c:v>
                </c:pt>
                <c:pt idx="90">
                  <c:v>9.0500000000000007</c:v>
                </c:pt>
                <c:pt idx="91">
                  <c:v>9.15</c:v>
                </c:pt>
                <c:pt idx="92">
                  <c:v>9.25</c:v>
                </c:pt>
                <c:pt idx="93">
                  <c:v>9.35</c:v>
                </c:pt>
                <c:pt idx="94">
                  <c:v>9.4499999999999993</c:v>
                </c:pt>
                <c:pt idx="95">
                  <c:v>9.5500000000000007</c:v>
                </c:pt>
                <c:pt idx="96">
                  <c:v>9.65</c:v>
                </c:pt>
                <c:pt idx="97">
                  <c:v>9.75</c:v>
                </c:pt>
                <c:pt idx="98">
                  <c:v>9.85</c:v>
                </c:pt>
                <c:pt idx="99">
                  <c:v>9.9499999999999993</c:v>
                </c:pt>
                <c:pt idx="100">
                  <c:v>10.050000000000001</c:v>
                </c:pt>
                <c:pt idx="101">
                  <c:v>10.15</c:v>
                </c:pt>
                <c:pt idx="102">
                  <c:v>10.25</c:v>
                </c:pt>
                <c:pt idx="103">
                  <c:v>10.35</c:v>
                </c:pt>
                <c:pt idx="104">
                  <c:v>10.45</c:v>
                </c:pt>
                <c:pt idx="105">
                  <c:v>10.55</c:v>
                </c:pt>
                <c:pt idx="106">
                  <c:v>10.65</c:v>
                </c:pt>
                <c:pt idx="107">
                  <c:v>10.75</c:v>
                </c:pt>
                <c:pt idx="108">
                  <c:v>10.85</c:v>
                </c:pt>
                <c:pt idx="109">
                  <c:v>10.95</c:v>
                </c:pt>
                <c:pt idx="110">
                  <c:v>11.05</c:v>
                </c:pt>
                <c:pt idx="111">
                  <c:v>11.15</c:v>
                </c:pt>
                <c:pt idx="112">
                  <c:v>11.25</c:v>
                </c:pt>
                <c:pt idx="113">
                  <c:v>11.35</c:v>
                </c:pt>
                <c:pt idx="114">
                  <c:v>11.45</c:v>
                </c:pt>
                <c:pt idx="115">
                  <c:v>11.55</c:v>
                </c:pt>
                <c:pt idx="116">
                  <c:v>11.65</c:v>
                </c:pt>
                <c:pt idx="117">
                  <c:v>11.75</c:v>
                </c:pt>
                <c:pt idx="118">
                  <c:v>11.85</c:v>
                </c:pt>
                <c:pt idx="119">
                  <c:v>11.95</c:v>
                </c:pt>
                <c:pt idx="120">
                  <c:v>12.05</c:v>
                </c:pt>
                <c:pt idx="121">
                  <c:v>12.15</c:v>
                </c:pt>
                <c:pt idx="122">
                  <c:v>12.25</c:v>
                </c:pt>
                <c:pt idx="123">
                  <c:v>12.35</c:v>
                </c:pt>
                <c:pt idx="124">
                  <c:v>12.45</c:v>
                </c:pt>
                <c:pt idx="125">
                  <c:v>12.55</c:v>
                </c:pt>
                <c:pt idx="126">
                  <c:v>12.65</c:v>
                </c:pt>
                <c:pt idx="127">
                  <c:v>12.75</c:v>
                </c:pt>
                <c:pt idx="128">
                  <c:v>12.85</c:v>
                </c:pt>
                <c:pt idx="129">
                  <c:v>12.95</c:v>
                </c:pt>
                <c:pt idx="130">
                  <c:v>13.05</c:v>
                </c:pt>
              </c:numCache>
            </c:numRef>
          </c:xVal>
          <c:yVal>
            <c:numRef>
              <c:f>mereni_soucty_2!$AI$24:$AI$154</c:f>
              <c:numCache>
                <c:formatCode>0.00E+00</c:formatCode>
                <c:ptCount val="131"/>
                <c:pt idx="0">
                  <c:v>472.23402708216349</c:v>
                </c:pt>
                <c:pt idx="1">
                  <c:v>-21159.901970029649</c:v>
                </c:pt>
                <c:pt idx="2">
                  <c:v>570.59286621906256</c:v>
                </c:pt>
                <c:pt idx="3">
                  <c:v>1633.0087649348095</c:v>
                </c:pt>
                <c:pt idx="4">
                  <c:v>476.44943258845592</c:v>
                </c:pt>
                <c:pt idx="5">
                  <c:v>541.98766618584318</c:v>
                </c:pt>
                <c:pt idx="6">
                  <c:v>450.29216813316066</c:v>
                </c:pt>
                <c:pt idx="7">
                  <c:v>632.98262732883984</c:v>
                </c:pt>
                <c:pt idx="8">
                  <c:v>959.74845108106183</c:v>
                </c:pt>
                <c:pt idx="9">
                  <c:v>469.86179010241358</c:v>
                </c:pt>
                <c:pt idx="10">
                  <c:v>534.83809970220796</c:v>
                </c:pt>
                <c:pt idx="11">
                  <c:v>756.47932652458212</c:v>
                </c:pt>
                <c:pt idx="12">
                  <c:v>767.94093617018939</c:v>
                </c:pt>
                <c:pt idx="13">
                  <c:v>669.69154981052998</c:v>
                </c:pt>
                <c:pt idx="14">
                  <c:v>562.35540175548613</c:v>
                </c:pt>
                <c:pt idx="15">
                  <c:v>508.7408518454892</c:v>
                </c:pt>
                <c:pt idx="16">
                  <c:v>499.06916799611184</c:v>
                </c:pt>
                <c:pt idx="17">
                  <c:v>480.12526037803684</c:v>
                </c:pt>
                <c:pt idx="18">
                  <c:v>431.02512859360667</c:v>
                </c:pt>
                <c:pt idx="19">
                  <c:v>401.03791203272863</c:v>
                </c:pt>
                <c:pt idx="20">
                  <c:v>413.31630308754865</c:v>
                </c:pt>
                <c:pt idx="21">
                  <c:v>482.74207422631991</c:v>
                </c:pt>
                <c:pt idx="22">
                  <c:v>499.08708493749384</c:v>
                </c:pt>
                <c:pt idx="23">
                  <c:v>383.60694920560871</c:v>
                </c:pt>
                <c:pt idx="24">
                  <c:v>281.0449636362635</c:v>
                </c:pt>
                <c:pt idx="25">
                  <c:v>227.99360770670663</c:v>
                </c:pt>
                <c:pt idx="26">
                  <c:v>208.27374714011333</c:v>
                </c:pt>
                <c:pt idx="27">
                  <c:v>207.47586794384691</c:v>
                </c:pt>
                <c:pt idx="28">
                  <c:v>185.10274000262979</c:v>
                </c:pt>
                <c:pt idx="29">
                  <c:v>164.94821850689772</c:v>
                </c:pt>
                <c:pt idx="30">
                  <c:v>141.63694917355468</c:v>
                </c:pt>
                <c:pt idx="31">
                  <c:v>120.39975805916623</c:v>
                </c:pt>
                <c:pt idx="32">
                  <c:v>109.0423408847833</c:v>
                </c:pt>
                <c:pt idx="33">
                  <c:v>103.27092229898871</c:v>
                </c:pt>
                <c:pt idx="34">
                  <c:v>96.387043852979644</c:v>
                </c:pt>
                <c:pt idx="35">
                  <c:v>88.312224042267303</c:v>
                </c:pt>
                <c:pt idx="36">
                  <c:v>80.246728650482666</c:v>
                </c:pt>
                <c:pt idx="37">
                  <c:v>71.915118035833075</c:v>
                </c:pt>
                <c:pt idx="38">
                  <c:v>64.534941267699381</c:v>
                </c:pt>
                <c:pt idx="39">
                  <c:v>59.882417085652442</c:v>
                </c:pt>
                <c:pt idx="40">
                  <c:v>57.646925779532197</c:v>
                </c:pt>
                <c:pt idx="41">
                  <c:v>55.167681482314642</c:v>
                </c:pt>
                <c:pt idx="42">
                  <c:v>50.997184820584771</c:v>
                </c:pt>
                <c:pt idx="43">
                  <c:v>45.398240475848596</c:v>
                </c:pt>
                <c:pt idx="44">
                  <c:v>39.610063905133082</c:v>
                </c:pt>
                <c:pt idx="45">
                  <c:v>34.425715818444729</c:v>
                </c:pt>
                <c:pt idx="46">
                  <c:v>30.300307354776301</c:v>
                </c:pt>
                <c:pt idx="47">
                  <c:v>27.098048938927228</c:v>
                </c:pt>
                <c:pt idx="48">
                  <c:v>24.23270213887433</c:v>
                </c:pt>
                <c:pt idx="49">
                  <c:v>21.284845450484532</c:v>
                </c:pt>
                <c:pt idx="50">
                  <c:v>18.429783273629919</c:v>
                </c:pt>
                <c:pt idx="51">
                  <c:v>16.116006433783944</c:v>
                </c:pt>
                <c:pt idx="52">
                  <c:v>14.454373107860553</c:v>
                </c:pt>
                <c:pt idx="53">
                  <c:v>13.307118644403275</c:v>
                </c:pt>
                <c:pt idx="54">
                  <c:v>12.370071030651866</c:v>
                </c:pt>
                <c:pt idx="55">
                  <c:v>11.545130556959204</c:v>
                </c:pt>
                <c:pt idx="56">
                  <c:v>10.725988785593312</c:v>
                </c:pt>
                <c:pt idx="57">
                  <c:v>10.001250911178026</c:v>
                </c:pt>
                <c:pt idx="58">
                  <c:v>9.3874446097489077</c:v>
                </c:pt>
                <c:pt idx="59">
                  <c:v>8.911998689622239</c:v>
                </c:pt>
                <c:pt idx="60">
                  <c:v>8.4938198957686524</c:v>
                </c:pt>
                <c:pt idx="61">
                  <c:v>7.956909013002937</c:v>
                </c:pt>
                <c:pt idx="62">
                  <c:v>7.2291105218229914</c:v>
                </c:pt>
                <c:pt idx="63">
                  <c:v>6.443478618200035</c:v>
                </c:pt>
                <c:pt idx="64">
                  <c:v>5.7523738471473136</c:v>
                </c:pt>
                <c:pt idx="65">
                  <c:v>5.2519171460618228</c:v>
                </c:pt>
                <c:pt idx="66">
                  <c:v>5.0027814956774952</c:v>
                </c:pt>
                <c:pt idx="67">
                  <c:v>4.9866192066203237</c:v>
                </c:pt>
                <c:pt idx="68">
                  <c:v>5.170597196692639</c:v>
                </c:pt>
                <c:pt idx="69">
                  <c:v>5.4394059610404719</c:v>
                </c:pt>
                <c:pt idx="70">
                  <c:v>5.7384156755678859</c:v>
                </c:pt>
                <c:pt idx="71">
                  <c:v>6.0342712562796672</c:v>
                </c:pt>
                <c:pt idx="72">
                  <c:v>6.3566560014942475</c:v>
                </c:pt>
                <c:pt idx="73">
                  <c:v>6.7742902398720393</c:v>
                </c:pt>
                <c:pt idx="74">
                  <c:v>7.3518531937997436</c:v>
                </c:pt>
                <c:pt idx="75">
                  <c:v>8.0574434176379359</c:v>
                </c:pt>
                <c:pt idx="76">
                  <c:v>8.5899131979401719</c:v>
                </c:pt>
                <c:pt idx="77">
                  <c:v>8.5482394097572634</c:v>
                </c:pt>
                <c:pt idx="78">
                  <c:v>7.8386751274813138</c:v>
                </c:pt>
                <c:pt idx="79">
                  <c:v>6.8182168734130126</c:v>
                </c:pt>
                <c:pt idx="80">
                  <c:v>5.9586824504668927</c:v>
                </c:pt>
                <c:pt idx="81">
                  <c:v>5.3307979632315554</c:v>
                </c:pt>
                <c:pt idx="82">
                  <c:v>4.8505188500109488</c:v>
                </c:pt>
                <c:pt idx="83">
                  <c:v>4.367694451449486</c:v>
                </c:pt>
                <c:pt idx="84">
                  <c:v>3.8035539648319081</c:v>
                </c:pt>
                <c:pt idx="85">
                  <c:v>3.2726620585749453</c:v>
                </c:pt>
                <c:pt idx="86">
                  <c:v>2.8736387247566424</c:v>
                </c:pt>
                <c:pt idx="87">
                  <c:v>2.6307325215323738</c:v>
                </c:pt>
                <c:pt idx="88">
                  <c:v>2.4659719847012003</c:v>
                </c:pt>
                <c:pt idx="89">
                  <c:v>2.2535959069482057</c:v>
                </c:pt>
                <c:pt idx="90">
                  <c:v>1.9212422367881834</c:v>
                </c:pt>
                <c:pt idx="91">
                  <c:v>1.5279336482346355</c:v>
                </c:pt>
                <c:pt idx="92">
                  <c:v>1.138442900585793</c:v>
                </c:pt>
                <c:pt idx="93">
                  <c:v>0.79945182757386724</c:v>
                </c:pt>
                <c:pt idx="94">
                  <c:v>0.53009554375778112</c:v>
                </c:pt>
                <c:pt idx="95">
                  <c:v>0.33036322359772119</c:v>
                </c:pt>
                <c:pt idx="96">
                  <c:v>0.19656599182481654</c:v>
                </c:pt>
                <c:pt idx="97">
                  <c:v>0.11560293279241352</c:v>
                </c:pt>
                <c:pt idx="98">
                  <c:v>6.9838138799241389E-2</c:v>
                </c:pt>
                <c:pt idx="99">
                  <c:v>4.4977358408090834E-2</c:v>
                </c:pt>
                <c:pt idx="100">
                  <c:v>3.0382400177361404E-2</c:v>
                </c:pt>
                <c:pt idx="101">
                  <c:v>2.1853411685988852E-2</c:v>
                </c:pt>
                <c:pt idx="102">
                  <c:v>1.6342628265898624E-2</c:v>
                </c:pt>
                <c:pt idx="103">
                  <c:v>1.2989187231552062E-2</c:v>
                </c:pt>
                <c:pt idx="104">
                  <c:v>1.0784926442679723E-2</c:v>
                </c:pt>
                <c:pt idx="105">
                  <c:v>9.3444294174892771E-3</c:v>
                </c:pt>
                <c:pt idx="106">
                  <c:v>8.3059078806341658E-3</c:v>
                </c:pt>
                <c:pt idx="107">
                  <c:v>7.4591922823263523E-3</c:v>
                </c:pt>
                <c:pt idx="108">
                  <c:v>6.6293930798819777E-3</c:v>
                </c:pt>
                <c:pt idx="109">
                  <c:v>5.9070788009858415E-3</c:v>
                </c:pt>
                <c:pt idx="110">
                  <c:v>5.1304468705769372E-3</c:v>
                </c:pt>
                <c:pt idx="111">
                  <c:v>4.4787503603197585E-3</c:v>
                </c:pt>
                <c:pt idx="112">
                  <c:v>3.9291792289928877E-3</c:v>
                </c:pt>
                <c:pt idx="113">
                  <c:v>3.5240150970622659E-3</c:v>
                </c:pt>
                <c:pt idx="114">
                  <c:v>3.2152391855358483E-3</c:v>
                </c:pt>
                <c:pt idx="115">
                  <c:v>2.9666213430669403E-3</c:v>
                </c:pt>
                <c:pt idx="116">
                  <c:v>2.65612067026923E-3</c:v>
                </c:pt>
                <c:pt idx="117">
                  <c:v>2.4707336195308404E-3</c:v>
                </c:pt>
                <c:pt idx="118">
                  <c:v>2.2521188296243506E-3</c:v>
                </c:pt>
                <c:pt idx="119">
                  <c:v>2.0470070165062274E-3</c:v>
                </c:pt>
                <c:pt idx="120">
                  <c:v>1.8984963482105441E-3</c:v>
                </c:pt>
                <c:pt idx="121">
                  <c:v>1.7014192374781665E-3</c:v>
                </c:pt>
                <c:pt idx="122">
                  <c:v>1.5271038143690715E-3</c:v>
                </c:pt>
                <c:pt idx="123">
                  <c:v>1.3331425192628747E-3</c:v>
                </c:pt>
                <c:pt idx="124">
                  <c:v>1.109739950196767E-3</c:v>
                </c:pt>
                <c:pt idx="125">
                  <c:v>9.759121735944498E-4</c:v>
                </c:pt>
                <c:pt idx="126">
                  <c:v>8.6151789039625023E-4</c:v>
                </c:pt>
                <c:pt idx="127">
                  <c:v>7.4455599117655797E-4</c:v>
                </c:pt>
                <c:pt idx="128">
                  <c:v>6.1340894370598637E-4</c:v>
                </c:pt>
                <c:pt idx="129">
                  <c:v>4.7540659632966907E-4</c:v>
                </c:pt>
                <c:pt idx="130">
                  <c:v>3.1627736099662301E-4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8BD8-4C70-8BD2-2B3472A42915}"/>
            </c:ext>
          </c:extLst>
        </c:ser>
        <c:ser>
          <c:idx val="3"/>
          <c:order val="2"/>
          <c:tx>
            <c:strRef>
              <c:f>mereni_soucty_2!$AH$23</c:f>
              <c:strCache>
                <c:ptCount val="1"/>
                <c:pt idx="0">
                  <c:v>Background</c:v>
                </c:pt>
              </c:strCache>
            </c:strRef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none"/>
          </c:marker>
          <c:xVal>
            <c:numRef>
              <c:f>mereni_soucty_2!$AC$24:$AC$154</c:f>
              <c:numCache>
                <c:formatCode>General</c:formatCode>
                <c:ptCount val="131"/>
                <c:pt idx="0">
                  <c:v>0.05</c:v>
                </c:pt>
                <c:pt idx="1">
                  <c:v>0.15</c:v>
                </c:pt>
                <c:pt idx="2">
                  <c:v>0.25</c:v>
                </c:pt>
                <c:pt idx="3">
                  <c:v>0.35</c:v>
                </c:pt>
                <c:pt idx="4">
                  <c:v>0.45</c:v>
                </c:pt>
                <c:pt idx="5">
                  <c:v>0.55000000000000004</c:v>
                </c:pt>
                <c:pt idx="6">
                  <c:v>0.65</c:v>
                </c:pt>
                <c:pt idx="7">
                  <c:v>0.75</c:v>
                </c:pt>
                <c:pt idx="8">
                  <c:v>0.85</c:v>
                </c:pt>
                <c:pt idx="9">
                  <c:v>0.95</c:v>
                </c:pt>
                <c:pt idx="10">
                  <c:v>1.05</c:v>
                </c:pt>
                <c:pt idx="11">
                  <c:v>1.1499999999999999</c:v>
                </c:pt>
                <c:pt idx="12">
                  <c:v>1.25</c:v>
                </c:pt>
                <c:pt idx="13">
                  <c:v>1.35</c:v>
                </c:pt>
                <c:pt idx="14">
                  <c:v>1.45</c:v>
                </c:pt>
                <c:pt idx="15">
                  <c:v>1.55</c:v>
                </c:pt>
                <c:pt idx="16">
                  <c:v>1.65</c:v>
                </c:pt>
                <c:pt idx="17">
                  <c:v>1.75</c:v>
                </c:pt>
                <c:pt idx="18">
                  <c:v>1.85</c:v>
                </c:pt>
                <c:pt idx="19">
                  <c:v>1.95</c:v>
                </c:pt>
                <c:pt idx="20">
                  <c:v>2.0499999999999998</c:v>
                </c:pt>
                <c:pt idx="21">
                  <c:v>2.15</c:v>
                </c:pt>
                <c:pt idx="22">
                  <c:v>2.25</c:v>
                </c:pt>
                <c:pt idx="23">
                  <c:v>2.35</c:v>
                </c:pt>
                <c:pt idx="24">
                  <c:v>2.4500000000000002</c:v>
                </c:pt>
                <c:pt idx="25">
                  <c:v>2.5499999999999998</c:v>
                </c:pt>
                <c:pt idx="26">
                  <c:v>2.65</c:v>
                </c:pt>
                <c:pt idx="27">
                  <c:v>2.75</c:v>
                </c:pt>
                <c:pt idx="28">
                  <c:v>2.85</c:v>
                </c:pt>
                <c:pt idx="29">
                  <c:v>2.95</c:v>
                </c:pt>
                <c:pt idx="30">
                  <c:v>3.05</c:v>
                </c:pt>
                <c:pt idx="31">
                  <c:v>3.15</c:v>
                </c:pt>
                <c:pt idx="32">
                  <c:v>3.25</c:v>
                </c:pt>
                <c:pt idx="33">
                  <c:v>3.35</c:v>
                </c:pt>
                <c:pt idx="34">
                  <c:v>3.45</c:v>
                </c:pt>
                <c:pt idx="35">
                  <c:v>3.55</c:v>
                </c:pt>
                <c:pt idx="36">
                  <c:v>3.65</c:v>
                </c:pt>
                <c:pt idx="37">
                  <c:v>3.75</c:v>
                </c:pt>
                <c:pt idx="38">
                  <c:v>3.85</c:v>
                </c:pt>
                <c:pt idx="39">
                  <c:v>3.95</c:v>
                </c:pt>
                <c:pt idx="40">
                  <c:v>4.05</c:v>
                </c:pt>
                <c:pt idx="41">
                  <c:v>4.1500000000000004</c:v>
                </c:pt>
                <c:pt idx="42">
                  <c:v>4.25</c:v>
                </c:pt>
                <c:pt idx="43">
                  <c:v>4.3499999999999996</c:v>
                </c:pt>
                <c:pt idx="44">
                  <c:v>4.45</c:v>
                </c:pt>
                <c:pt idx="45">
                  <c:v>4.55</c:v>
                </c:pt>
                <c:pt idx="46">
                  <c:v>4.6500000000000004</c:v>
                </c:pt>
                <c:pt idx="47">
                  <c:v>4.75</c:v>
                </c:pt>
                <c:pt idx="48">
                  <c:v>4.8499999999999996</c:v>
                </c:pt>
                <c:pt idx="49">
                  <c:v>4.95</c:v>
                </c:pt>
                <c:pt idx="50">
                  <c:v>5.05</c:v>
                </c:pt>
                <c:pt idx="51">
                  <c:v>5.15</c:v>
                </c:pt>
                <c:pt idx="52">
                  <c:v>5.25</c:v>
                </c:pt>
                <c:pt idx="53">
                  <c:v>5.35</c:v>
                </c:pt>
                <c:pt idx="54">
                  <c:v>5.45</c:v>
                </c:pt>
                <c:pt idx="55">
                  <c:v>5.55</c:v>
                </c:pt>
                <c:pt idx="56">
                  <c:v>5.65</c:v>
                </c:pt>
                <c:pt idx="57">
                  <c:v>5.75</c:v>
                </c:pt>
                <c:pt idx="58">
                  <c:v>5.85</c:v>
                </c:pt>
                <c:pt idx="59">
                  <c:v>5.95</c:v>
                </c:pt>
                <c:pt idx="60">
                  <c:v>6.05</c:v>
                </c:pt>
                <c:pt idx="61">
                  <c:v>6.15</c:v>
                </c:pt>
                <c:pt idx="62">
                  <c:v>6.25</c:v>
                </c:pt>
                <c:pt idx="63">
                  <c:v>6.35</c:v>
                </c:pt>
                <c:pt idx="64">
                  <c:v>6.45</c:v>
                </c:pt>
                <c:pt idx="65">
                  <c:v>6.55</c:v>
                </c:pt>
                <c:pt idx="66">
                  <c:v>6.65</c:v>
                </c:pt>
                <c:pt idx="67">
                  <c:v>6.75</c:v>
                </c:pt>
                <c:pt idx="68">
                  <c:v>6.85</c:v>
                </c:pt>
                <c:pt idx="69">
                  <c:v>6.95</c:v>
                </c:pt>
                <c:pt idx="70">
                  <c:v>7.05</c:v>
                </c:pt>
                <c:pt idx="71">
                  <c:v>7.15</c:v>
                </c:pt>
                <c:pt idx="72">
                  <c:v>7.25</c:v>
                </c:pt>
                <c:pt idx="73">
                  <c:v>7.35</c:v>
                </c:pt>
                <c:pt idx="74">
                  <c:v>7.45</c:v>
                </c:pt>
                <c:pt idx="75">
                  <c:v>7.55</c:v>
                </c:pt>
                <c:pt idx="76">
                  <c:v>7.65</c:v>
                </c:pt>
                <c:pt idx="77">
                  <c:v>7.75</c:v>
                </c:pt>
                <c:pt idx="78">
                  <c:v>7.85</c:v>
                </c:pt>
                <c:pt idx="79">
                  <c:v>7.95</c:v>
                </c:pt>
                <c:pt idx="80">
                  <c:v>8.0500000000000007</c:v>
                </c:pt>
                <c:pt idx="81">
                  <c:v>8.15</c:v>
                </c:pt>
                <c:pt idx="82">
                  <c:v>8.25</c:v>
                </c:pt>
                <c:pt idx="83">
                  <c:v>8.35</c:v>
                </c:pt>
                <c:pt idx="84">
                  <c:v>8.4499999999999993</c:v>
                </c:pt>
                <c:pt idx="85">
                  <c:v>8.5500000000000007</c:v>
                </c:pt>
                <c:pt idx="86">
                  <c:v>8.65</c:v>
                </c:pt>
                <c:pt idx="87">
                  <c:v>8.75</c:v>
                </c:pt>
                <c:pt idx="88">
                  <c:v>8.85</c:v>
                </c:pt>
                <c:pt idx="89">
                  <c:v>8.9499999999999993</c:v>
                </c:pt>
                <c:pt idx="90">
                  <c:v>9.0500000000000007</c:v>
                </c:pt>
                <c:pt idx="91">
                  <c:v>9.15</c:v>
                </c:pt>
                <c:pt idx="92">
                  <c:v>9.25</c:v>
                </c:pt>
                <c:pt idx="93">
                  <c:v>9.35</c:v>
                </c:pt>
                <c:pt idx="94">
                  <c:v>9.4499999999999993</c:v>
                </c:pt>
                <c:pt idx="95">
                  <c:v>9.5500000000000007</c:v>
                </c:pt>
                <c:pt idx="96">
                  <c:v>9.65</c:v>
                </c:pt>
                <c:pt idx="97">
                  <c:v>9.75</c:v>
                </c:pt>
                <c:pt idx="98">
                  <c:v>9.85</c:v>
                </c:pt>
                <c:pt idx="99">
                  <c:v>9.9499999999999993</c:v>
                </c:pt>
                <c:pt idx="100">
                  <c:v>10.050000000000001</c:v>
                </c:pt>
                <c:pt idx="101">
                  <c:v>10.15</c:v>
                </c:pt>
                <c:pt idx="102">
                  <c:v>10.25</c:v>
                </c:pt>
                <c:pt idx="103">
                  <c:v>10.35</c:v>
                </c:pt>
                <c:pt idx="104">
                  <c:v>10.45</c:v>
                </c:pt>
                <c:pt idx="105">
                  <c:v>10.55</c:v>
                </c:pt>
                <c:pt idx="106">
                  <c:v>10.65</c:v>
                </c:pt>
                <c:pt idx="107">
                  <c:v>10.75</c:v>
                </c:pt>
                <c:pt idx="108">
                  <c:v>10.85</c:v>
                </c:pt>
                <c:pt idx="109">
                  <c:v>10.95</c:v>
                </c:pt>
                <c:pt idx="110">
                  <c:v>11.05</c:v>
                </c:pt>
                <c:pt idx="111">
                  <c:v>11.15</c:v>
                </c:pt>
                <c:pt idx="112">
                  <c:v>11.25</c:v>
                </c:pt>
                <c:pt idx="113">
                  <c:v>11.35</c:v>
                </c:pt>
                <c:pt idx="114">
                  <c:v>11.45</c:v>
                </c:pt>
                <c:pt idx="115">
                  <c:v>11.55</c:v>
                </c:pt>
                <c:pt idx="116">
                  <c:v>11.65</c:v>
                </c:pt>
                <c:pt idx="117">
                  <c:v>11.75</c:v>
                </c:pt>
                <c:pt idx="118">
                  <c:v>11.85</c:v>
                </c:pt>
                <c:pt idx="119">
                  <c:v>11.95</c:v>
                </c:pt>
                <c:pt idx="120">
                  <c:v>12.05</c:v>
                </c:pt>
                <c:pt idx="121">
                  <c:v>12.15</c:v>
                </c:pt>
                <c:pt idx="122">
                  <c:v>12.25</c:v>
                </c:pt>
                <c:pt idx="123">
                  <c:v>12.35</c:v>
                </c:pt>
                <c:pt idx="124">
                  <c:v>12.45</c:v>
                </c:pt>
                <c:pt idx="125">
                  <c:v>12.55</c:v>
                </c:pt>
                <c:pt idx="126">
                  <c:v>12.65</c:v>
                </c:pt>
                <c:pt idx="127">
                  <c:v>12.75</c:v>
                </c:pt>
                <c:pt idx="128">
                  <c:v>12.85</c:v>
                </c:pt>
                <c:pt idx="129">
                  <c:v>12.95</c:v>
                </c:pt>
                <c:pt idx="130">
                  <c:v>13.05</c:v>
                </c:pt>
              </c:numCache>
            </c:numRef>
          </c:xVal>
          <c:yVal>
            <c:numRef>
              <c:f>mereni_soucty_2!$AH$24:$AH$154</c:f>
              <c:numCache>
                <c:formatCode>0.00E+00</c:formatCode>
                <c:ptCount val="131"/>
                <c:pt idx="0">
                  <c:v>0</c:v>
                </c:pt>
                <c:pt idx="1">
                  <c:v>21657.286080268954</c:v>
                </c:pt>
                <c:pt idx="2">
                  <c:v>684.53277496198154</c:v>
                </c:pt>
                <c:pt idx="3">
                  <c:v>379.03267646591604</c:v>
                </c:pt>
                <c:pt idx="4">
                  <c:v>860.8435458979709</c:v>
                </c:pt>
                <c:pt idx="5">
                  <c:v>707.00870776403781</c:v>
                </c:pt>
                <c:pt idx="6">
                  <c:v>808.64384493420562</c:v>
                </c:pt>
                <c:pt idx="7">
                  <c:v>621.63644048726462</c:v>
                </c:pt>
                <c:pt idx="8">
                  <c:v>442.21309793533811</c:v>
                </c:pt>
                <c:pt idx="9">
                  <c:v>740.34502158095165</c:v>
                </c:pt>
                <c:pt idx="10">
                  <c:v>390.3992106976753</c:v>
                </c:pt>
                <c:pt idx="11">
                  <c:v>95.193478738004188</c:v>
                </c:pt>
                <c:pt idx="12">
                  <c:v>56.989574598867073</c:v>
                </c:pt>
                <c:pt idx="13">
                  <c:v>59.497020533452798</c:v>
                </c:pt>
                <c:pt idx="14">
                  <c:v>56.455469927307369</c:v>
                </c:pt>
                <c:pt idx="15">
                  <c:v>46.559833322499621</c:v>
                </c:pt>
                <c:pt idx="16">
                  <c:v>43.450045745151833</c:v>
                </c:pt>
                <c:pt idx="17">
                  <c:v>56.223752810634238</c:v>
                </c:pt>
                <c:pt idx="18">
                  <c:v>53.56898526443711</c:v>
                </c:pt>
                <c:pt idx="19">
                  <c:v>21.484200626728029</c:v>
                </c:pt>
                <c:pt idx="20">
                  <c:v>6.2941366095258235</c:v>
                </c:pt>
                <c:pt idx="21">
                  <c:v>2.9615484449575487</c:v>
                </c:pt>
                <c:pt idx="22">
                  <c:v>2.3758398548907249</c:v>
                </c:pt>
                <c:pt idx="23">
                  <c:v>3.0699842582825863</c:v>
                </c:pt>
                <c:pt idx="24">
                  <c:v>7.743228370913493</c:v>
                </c:pt>
                <c:pt idx="25">
                  <c:v>26.547145341555925</c:v>
                </c:pt>
                <c:pt idx="26">
                  <c:v>29.994159155512286</c:v>
                </c:pt>
                <c:pt idx="27">
                  <c:v>4.692632969630985</c:v>
                </c:pt>
                <c:pt idx="28">
                  <c:v>0.33644824779326138</c:v>
                </c:pt>
                <c:pt idx="29">
                  <c:v>6.5857782820799279E-2</c:v>
                </c:pt>
                <c:pt idx="30">
                  <c:v>5.1138269038565685E-2</c:v>
                </c:pt>
                <c:pt idx="31">
                  <c:v>6.7524687841839348E-2</c:v>
                </c:pt>
                <c:pt idx="32">
                  <c:v>8.3796733494095249E-2</c:v>
                </c:pt>
                <c:pt idx="33">
                  <c:v>8.4542822106749321E-2</c:v>
                </c:pt>
                <c:pt idx="34">
                  <c:v>5.8393461613051041E-2</c:v>
                </c:pt>
                <c:pt idx="35">
                  <c:v>3.3755851099869678E-2</c:v>
                </c:pt>
                <c:pt idx="36">
                  <c:v>2.4142655222177924E-2</c:v>
                </c:pt>
                <c:pt idx="37">
                  <c:v>2.2994718302578619E-2</c:v>
                </c:pt>
                <c:pt idx="38">
                  <c:v>2.2896651454170535E-2</c:v>
                </c:pt>
                <c:pt idx="39">
                  <c:v>2.1174875225186719E-2</c:v>
                </c:pt>
                <c:pt idx="40">
                  <c:v>2.0056720536199387E-2</c:v>
                </c:pt>
                <c:pt idx="41">
                  <c:v>2.1353193263044148E-2</c:v>
                </c:pt>
                <c:pt idx="42">
                  <c:v>2.4893270773978259E-2</c:v>
                </c:pt>
                <c:pt idx="43">
                  <c:v>2.6141184676033158E-2</c:v>
                </c:pt>
                <c:pt idx="44">
                  <c:v>1.9396805434285187E-2</c:v>
                </c:pt>
                <c:pt idx="45">
                  <c:v>1.0942623332836686E-2</c:v>
                </c:pt>
                <c:pt idx="46">
                  <c:v>5.9270874497417423E-3</c:v>
                </c:pt>
                <c:pt idx="47">
                  <c:v>3.5156902476686479E-3</c:v>
                </c:pt>
                <c:pt idx="48">
                  <c:v>2.3461069494315465E-3</c:v>
                </c:pt>
                <c:pt idx="49">
                  <c:v>1.7082580572643862E-3</c:v>
                </c:pt>
                <c:pt idx="50">
                  <c:v>1.2591319051997517E-3</c:v>
                </c:pt>
                <c:pt idx="51">
                  <c:v>8.3544614789448724E-4</c:v>
                </c:pt>
                <c:pt idx="52">
                  <c:v>5.077519207168518E-4</c:v>
                </c:pt>
                <c:pt idx="53">
                  <c:v>3.159932095899657E-4</c:v>
                </c:pt>
                <c:pt idx="54">
                  <c:v>2.2168015647356303E-4</c:v>
                </c:pt>
                <c:pt idx="55">
                  <c:v>1.6936442005223724E-4</c:v>
                </c:pt>
                <c:pt idx="56">
                  <c:v>1.34949732122244E-4</c:v>
                </c:pt>
                <c:pt idx="57">
                  <c:v>1.0903897963339862E-4</c:v>
                </c:pt>
                <c:pt idx="58">
                  <c:v>9.0007064283463353E-5</c:v>
                </c:pt>
                <c:pt idx="59">
                  <c:v>7.4658544104751694E-5</c:v>
                </c:pt>
                <c:pt idx="60">
                  <c:v>6.143036511552794E-5</c:v>
                </c:pt>
                <c:pt idx="61">
                  <c:v>5.1280218625688588E-5</c:v>
                </c:pt>
                <c:pt idx="62">
                  <c:v>4.2818936946366232E-5</c:v>
                </c:pt>
                <c:pt idx="63">
                  <c:v>3.5926632116796414E-5</c:v>
                </c:pt>
                <c:pt idx="64">
                  <c:v>3.0376567637191715E-5</c:v>
                </c:pt>
                <c:pt idx="65">
                  <c:v>2.623713896498912E-5</c:v>
                </c:pt>
                <c:pt idx="66">
                  <c:v>2.289536570886935E-5</c:v>
                </c:pt>
                <c:pt idx="67">
                  <c:v>2.0069319351233148E-5</c:v>
                </c:pt>
                <c:pt idx="68">
                  <c:v>1.7566889389929757E-5</c:v>
                </c:pt>
                <c:pt idx="69">
                  <c:v>1.5538689802573842E-5</c:v>
                </c:pt>
                <c:pt idx="70">
                  <c:v>1.376245813275685E-5</c:v>
                </c:pt>
                <c:pt idx="71">
                  <c:v>1.2157780057020043E-5</c:v>
                </c:pt>
                <c:pt idx="72">
                  <c:v>1.089648253258284E-5</c:v>
                </c:pt>
                <c:pt idx="73">
                  <c:v>9.851998425978747E-6</c:v>
                </c:pt>
                <c:pt idx="74">
                  <c:v>9.061669142027466E-6</c:v>
                </c:pt>
                <c:pt idx="75">
                  <c:v>8.5364838789263047E-6</c:v>
                </c:pt>
                <c:pt idx="76">
                  <c:v>8.4625573739721155E-6</c:v>
                </c:pt>
                <c:pt idx="77">
                  <c:v>8.8309962130350675E-6</c:v>
                </c:pt>
                <c:pt idx="78">
                  <c:v>9.5476723551713961E-6</c:v>
                </c:pt>
                <c:pt idx="79">
                  <c:v>1.0761842074404222E-5</c:v>
                </c:pt>
                <c:pt idx="80">
                  <c:v>1.2569674523116957E-5</c:v>
                </c:pt>
                <c:pt idx="81">
                  <c:v>1.5658377297036223E-5</c:v>
                </c:pt>
                <c:pt idx="82">
                  <c:v>2.0939944501282832E-5</c:v>
                </c:pt>
                <c:pt idx="83">
                  <c:v>2.9483326243422535E-5</c:v>
                </c:pt>
                <c:pt idx="84">
                  <c:v>4.3574603784262333E-5</c:v>
                </c:pt>
                <c:pt idx="85">
                  <c:v>6.5891031924751982E-5</c:v>
                </c:pt>
                <c:pt idx="86">
                  <c:v>1.0054702660985394E-4</c:v>
                </c:pt>
                <c:pt idx="87">
                  <c:v>1.5400006303565919E-4</c:v>
                </c:pt>
                <c:pt idx="88">
                  <c:v>2.3603654158683434E-4</c:v>
                </c:pt>
                <c:pt idx="89">
                  <c:v>3.5264080053807982E-4</c:v>
                </c:pt>
                <c:pt idx="90">
                  <c:v>5.0493425749548561E-4</c:v>
                </c:pt>
                <c:pt idx="91">
                  <c:v>7.0628067045323199E-4</c:v>
                </c:pt>
                <c:pt idx="92">
                  <c:v>9.5051618356308183E-4</c:v>
                </c:pt>
                <c:pt idx="93">
                  <c:v>1.2443823874438394E-3</c:v>
                </c:pt>
                <c:pt idx="94">
                  <c:v>1.5953711451862575E-3</c:v>
                </c:pt>
                <c:pt idx="95">
                  <c:v>1.9897087087599285E-3</c:v>
                </c:pt>
                <c:pt idx="96">
                  <c:v>2.4047822879330123E-3</c:v>
                </c:pt>
                <c:pt idx="97">
                  <c:v>2.758720378808862E-3</c:v>
                </c:pt>
                <c:pt idx="98">
                  <c:v>3.023012426987133E-3</c:v>
                </c:pt>
                <c:pt idx="99">
                  <c:v>3.2471626745626285E-3</c:v>
                </c:pt>
                <c:pt idx="100">
                  <c:v>3.4804588235754531E-3</c:v>
                </c:pt>
                <c:pt idx="101">
                  <c:v>3.6366433861293799E-3</c:v>
                </c:pt>
                <c:pt idx="102">
                  <c:v>3.839040452088572E-3</c:v>
                </c:pt>
                <c:pt idx="103">
                  <c:v>3.9630873323170885E-3</c:v>
                </c:pt>
                <c:pt idx="104">
                  <c:v>4.0732051395794841E-3</c:v>
                </c:pt>
                <c:pt idx="105">
                  <c:v>4.1201112472779361E-3</c:v>
                </c:pt>
                <c:pt idx="106">
                  <c:v>4.0867659923970543E-3</c:v>
                </c:pt>
                <c:pt idx="107">
                  <c:v>4.1197551462285572E-3</c:v>
                </c:pt>
                <c:pt idx="108">
                  <c:v>4.1007953258505427E-3</c:v>
                </c:pt>
                <c:pt idx="109">
                  <c:v>4.0259955350117477E-3</c:v>
                </c:pt>
                <c:pt idx="110">
                  <c:v>3.9535567178218059E-3</c:v>
                </c:pt>
                <c:pt idx="111">
                  <c:v>3.8863386080892118E-3</c:v>
                </c:pt>
                <c:pt idx="112">
                  <c:v>3.8431077220041207E-3</c:v>
                </c:pt>
                <c:pt idx="113">
                  <c:v>3.7510091472302541E-3</c:v>
                </c:pt>
                <c:pt idx="114">
                  <c:v>3.6393212605534448E-3</c:v>
                </c:pt>
                <c:pt idx="115">
                  <c:v>3.5559981254906156E-3</c:v>
                </c:pt>
                <c:pt idx="116">
                  <c:v>3.5173968081863784E-3</c:v>
                </c:pt>
                <c:pt idx="117">
                  <c:v>3.4518471248135914E-3</c:v>
                </c:pt>
                <c:pt idx="118">
                  <c:v>3.3550128161276963E-3</c:v>
                </c:pt>
                <c:pt idx="119">
                  <c:v>3.2539608057907308E-3</c:v>
                </c:pt>
                <c:pt idx="120">
                  <c:v>3.1566954672189928E-3</c:v>
                </c:pt>
                <c:pt idx="121">
                  <c:v>3.0572447999274652E-3</c:v>
                </c:pt>
                <c:pt idx="122">
                  <c:v>2.9390930413571064E-3</c:v>
                </c:pt>
                <c:pt idx="123">
                  <c:v>2.8226852849424482E-3</c:v>
                </c:pt>
                <c:pt idx="124">
                  <c:v>2.7623910079214828E-3</c:v>
                </c:pt>
                <c:pt idx="125">
                  <c:v>2.6891554009653988E-3</c:v>
                </c:pt>
                <c:pt idx="126">
                  <c:v>2.6237523313562892E-3</c:v>
                </c:pt>
                <c:pt idx="127">
                  <c:v>2.5505242327744288E-3</c:v>
                </c:pt>
                <c:pt idx="128">
                  <c:v>2.5158550437618067E-3</c:v>
                </c:pt>
                <c:pt idx="129">
                  <c:v>2.456469562497233E-3</c:v>
                </c:pt>
                <c:pt idx="130">
                  <c:v>2.3966407864539686E-3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8BD8-4C70-8BD2-2B3472A4291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099022328"/>
        <c:axId val="2099017080"/>
      </c:scatterChart>
      <c:valAx>
        <c:axId val="2099022328"/>
        <c:scaling>
          <c:orientation val="minMax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>
                    <a:solidFill>
                      <a:schemeClr val="tx1"/>
                    </a:solidFill>
                  </a:rPr>
                  <a:t>Energy </a:t>
                </a:r>
                <a:r>
                  <a:rPr lang="en-US">
                    <a:solidFill>
                      <a:schemeClr val="tx1"/>
                    </a:solidFill>
                  </a:rPr>
                  <a:t>[MeV]</a:t>
                </a:r>
                <a:endParaRPr lang="cs-CZ">
                  <a:solidFill>
                    <a:schemeClr val="tx1"/>
                  </a:solidFill>
                </a:endParaRPr>
              </a:p>
            </c:rich>
          </c:tx>
          <c:layout>
            <c:manualLayout>
              <c:xMode val="edge"/>
              <c:yMode val="edge"/>
              <c:x val="0.47148916481593645"/>
              <c:y val="0.94978655474450879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099017080"/>
        <c:crossesAt val="0"/>
        <c:crossBetween val="midCat"/>
      </c:valAx>
      <c:valAx>
        <c:axId val="2099017080"/>
        <c:scaling>
          <c:logBase val="10"/>
          <c:orientation val="minMax"/>
          <c:max val="10000"/>
          <c:min val="1.0000000000000004E-6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>
                    <a:solidFill>
                      <a:schemeClr val="tx1"/>
                    </a:solidFill>
                  </a:rPr>
                  <a:t>Flux [a.u.]</a:t>
                </a:r>
                <a:endParaRPr lang="cs-CZ">
                  <a:solidFill>
                    <a:schemeClr val="tx1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2099022328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48201409919913857"/>
          <c:y val="5.1882328692089818E-3"/>
          <c:w val="0.51619203849518813"/>
          <c:h val="0.19818993133024854"/>
        </c:manualLayout>
      </c:layout>
      <c:overlay val="0"/>
      <c:spPr>
        <a:solidFill>
          <a:schemeClr val="bg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cs-CZ"/>
    </a:p>
  </c:txPr>
  <c:externalData r:id="rId3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511213069888718"/>
          <c:y val="3.3592366775902806E-2"/>
          <c:w val="0.85370860679654914"/>
          <c:h val="0.83034790315969287"/>
        </c:manualLayout>
      </c:layout>
      <c:scatterChart>
        <c:scatterStyle val="lineMarker"/>
        <c:varyColors val="0"/>
        <c:ser>
          <c:idx val="0"/>
          <c:order val="0"/>
          <c:tx>
            <c:strRef>
              <c:f>vypocet!$BH$4</c:f>
              <c:strCache>
                <c:ptCount val="1"/>
                <c:pt idx="0">
                  <c:v>ENDF/B-VIII.0</c:v>
                </c:pt>
              </c:strCache>
            </c:strRef>
          </c:tx>
          <c:spPr>
            <a:ln w="9525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vypocet!$BG$5:$BG$286</c:f>
              <c:numCache>
                <c:formatCode>0.00E+00</c:formatCode>
                <c:ptCount val="282"/>
                <c:pt idx="0" formatCode="General">
                  <c:v>0</c:v>
                </c:pt>
                <c:pt idx="1">
                  <c:v>0.01</c:v>
                </c:pt>
                <c:pt idx="2">
                  <c:v>0.01</c:v>
                </c:pt>
                <c:pt idx="3">
                  <c:v>1.4999999999999999E-2</c:v>
                </c:pt>
                <c:pt idx="4">
                  <c:v>1.4999999999999999E-2</c:v>
                </c:pt>
                <c:pt idx="5">
                  <c:v>0.02</c:v>
                </c:pt>
                <c:pt idx="6">
                  <c:v>0.02</c:v>
                </c:pt>
                <c:pt idx="7">
                  <c:v>2.5000000000000001E-2</c:v>
                </c:pt>
                <c:pt idx="8">
                  <c:v>2.5000000000000001E-2</c:v>
                </c:pt>
                <c:pt idx="9">
                  <c:v>0.03</c:v>
                </c:pt>
                <c:pt idx="10">
                  <c:v>0.03</c:v>
                </c:pt>
                <c:pt idx="11">
                  <c:v>3.5000000000000003E-2</c:v>
                </c:pt>
                <c:pt idx="12">
                  <c:v>3.5000000000000003E-2</c:v>
                </c:pt>
                <c:pt idx="13">
                  <c:v>0.04</c:v>
                </c:pt>
                <c:pt idx="14">
                  <c:v>0.04</c:v>
                </c:pt>
                <c:pt idx="15">
                  <c:v>4.4999999999999998E-2</c:v>
                </c:pt>
                <c:pt idx="16">
                  <c:v>4.4999999999999998E-2</c:v>
                </c:pt>
                <c:pt idx="17">
                  <c:v>0.05</c:v>
                </c:pt>
                <c:pt idx="18">
                  <c:v>0.05</c:v>
                </c:pt>
                <c:pt idx="19">
                  <c:v>5.5E-2</c:v>
                </c:pt>
                <c:pt idx="20">
                  <c:v>5.5E-2</c:v>
                </c:pt>
                <c:pt idx="21">
                  <c:v>0.06</c:v>
                </c:pt>
                <c:pt idx="22">
                  <c:v>0.06</c:v>
                </c:pt>
                <c:pt idx="23">
                  <c:v>6.5000000000000002E-2</c:v>
                </c:pt>
                <c:pt idx="24">
                  <c:v>6.5000000000000002E-2</c:v>
                </c:pt>
                <c:pt idx="25">
                  <c:v>7.0000000000000007E-2</c:v>
                </c:pt>
                <c:pt idx="26">
                  <c:v>7.0000000000000007E-2</c:v>
                </c:pt>
                <c:pt idx="27">
                  <c:v>7.4999999999999997E-2</c:v>
                </c:pt>
                <c:pt idx="28">
                  <c:v>7.4999999999999997E-2</c:v>
                </c:pt>
                <c:pt idx="29">
                  <c:v>0.08</c:v>
                </c:pt>
                <c:pt idx="30">
                  <c:v>0.08</c:v>
                </c:pt>
                <c:pt idx="31">
                  <c:v>8.5000000000000006E-2</c:v>
                </c:pt>
                <c:pt idx="32">
                  <c:v>8.5000000000000006E-2</c:v>
                </c:pt>
                <c:pt idx="33">
                  <c:v>0.09</c:v>
                </c:pt>
                <c:pt idx="34">
                  <c:v>0.09</c:v>
                </c:pt>
                <c:pt idx="35">
                  <c:v>9.5000000000000001E-2</c:v>
                </c:pt>
                <c:pt idx="36">
                  <c:v>9.5000000000000001E-2</c:v>
                </c:pt>
                <c:pt idx="37">
                  <c:v>0.1</c:v>
                </c:pt>
                <c:pt idx="38">
                  <c:v>0.1</c:v>
                </c:pt>
                <c:pt idx="39">
                  <c:v>0.12</c:v>
                </c:pt>
                <c:pt idx="40">
                  <c:v>0.12</c:v>
                </c:pt>
                <c:pt idx="41">
                  <c:v>0.14000000000000001</c:v>
                </c:pt>
                <c:pt idx="42">
                  <c:v>0.14000000000000001</c:v>
                </c:pt>
                <c:pt idx="43">
                  <c:v>0.16</c:v>
                </c:pt>
                <c:pt idx="44">
                  <c:v>0.16</c:v>
                </c:pt>
                <c:pt idx="45">
                  <c:v>0.18</c:v>
                </c:pt>
                <c:pt idx="46">
                  <c:v>0.18</c:v>
                </c:pt>
                <c:pt idx="47">
                  <c:v>0.2</c:v>
                </c:pt>
                <c:pt idx="48">
                  <c:v>0.2</c:v>
                </c:pt>
                <c:pt idx="49">
                  <c:v>0.22</c:v>
                </c:pt>
                <c:pt idx="50">
                  <c:v>0.22</c:v>
                </c:pt>
                <c:pt idx="51">
                  <c:v>0.24</c:v>
                </c:pt>
                <c:pt idx="52">
                  <c:v>0.24</c:v>
                </c:pt>
                <c:pt idx="53">
                  <c:v>0.26</c:v>
                </c:pt>
                <c:pt idx="54">
                  <c:v>0.26</c:v>
                </c:pt>
                <c:pt idx="55">
                  <c:v>0.28000000000000003</c:v>
                </c:pt>
                <c:pt idx="56">
                  <c:v>0.28000000000000003</c:v>
                </c:pt>
                <c:pt idx="57">
                  <c:v>0.3</c:v>
                </c:pt>
                <c:pt idx="58">
                  <c:v>0.3</c:v>
                </c:pt>
                <c:pt idx="59">
                  <c:v>0.32500000000000001</c:v>
                </c:pt>
                <c:pt idx="60">
                  <c:v>0.32500000000000001</c:v>
                </c:pt>
                <c:pt idx="61">
                  <c:v>0.35</c:v>
                </c:pt>
                <c:pt idx="62">
                  <c:v>0.35</c:v>
                </c:pt>
                <c:pt idx="63">
                  <c:v>0.375</c:v>
                </c:pt>
                <c:pt idx="64">
                  <c:v>0.375</c:v>
                </c:pt>
                <c:pt idx="65">
                  <c:v>0.4</c:v>
                </c:pt>
                <c:pt idx="66">
                  <c:v>0.4</c:v>
                </c:pt>
                <c:pt idx="67">
                  <c:v>0.42499999999999999</c:v>
                </c:pt>
                <c:pt idx="68">
                  <c:v>0.42499999999999999</c:v>
                </c:pt>
                <c:pt idx="69">
                  <c:v>0.45</c:v>
                </c:pt>
                <c:pt idx="70">
                  <c:v>0.45</c:v>
                </c:pt>
                <c:pt idx="71">
                  <c:v>0.47499999999999998</c:v>
                </c:pt>
                <c:pt idx="72">
                  <c:v>0.47499999999999998</c:v>
                </c:pt>
                <c:pt idx="73">
                  <c:v>0.5</c:v>
                </c:pt>
                <c:pt idx="74">
                  <c:v>0.5</c:v>
                </c:pt>
                <c:pt idx="75">
                  <c:v>0.52500000000000002</c:v>
                </c:pt>
                <c:pt idx="76">
                  <c:v>0.52500000000000002</c:v>
                </c:pt>
                <c:pt idx="77">
                  <c:v>0.55000000000000004</c:v>
                </c:pt>
                <c:pt idx="78">
                  <c:v>0.55000000000000004</c:v>
                </c:pt>
                <c:pt idx="79">
                  <c:v>0.57499999999999996</c:v>
                </c:pt>
                <c:pt idx="80">
                  <c:v>0.57499999999999996</c:v>
                </c:pt>
                <c:pt idx="81">
                  <c:v>0.6</c:v>
                </c:pt>
                <c:pt idx="82">
                  <c:v>0.6</c:v>
                </c:pt>
                <c:pt idx="83">
                  <c:v>0.625</c:v>
                </c:pt>
                <c:pt idx="84">
                  <c:v>0.625</c:v>
                </c:pt>
                <c:pt idx="85">
                  <c:v>0.65</c:v>
                </c:pt>
                <c:pt idx="86">
                  <c:v>0.65</c:v>
                </c:pt>
                <c:pt idx="87">
                  <c:v>0.67500000000000004</c:v>
                </c:pt>
                <c:pt idx="88">
                  <c:v>0.67500000000000004</c:v>
                </c:pt>
                <c:pt idx="89">
                  <c:v>0.7</c:v>
                </c:pt>
                <c:pt idx="90">
                  <c:v>0.7</c:v>
                </c:pt>
                <c:pt idx="91">
                  <c:v>0.72499999999999998</c:v>
                </c:pt>
                <c:pt idx="92">
                  <c:v>0.72499999999999998</c:v>
                </c:pt>
                <c:pt idx="93">
                  <c:v>0.75</c:v>
                </c:pt>
                <c:pt idx="94">
                  <c:v>0.75</c:v>
                </c:pt>
                <c:pt idx="95">
                  <c:v>0.77500000000000002</c:v>
                </c:pt>
                <c:pt idx="96">
                  <c:v>0.77500000000000002</c:v>
                </c:pt>
                <c:pt idx="97">
                  <c:v>0.8</c:v>
                </c:pt>
                <c:pt idx="98">
                  <c:v>0.8</c:v>
                </c:pt>
                <c:pt idx="99">
                  <c:v>0.82499999999999996</c:v>
                </c:pt>
                <c:pt idx="100">
                  <c:v>0.82499999999999996</c:v>
                </c:pt>
                <c:pt idx="101">
                  <c:v>0.85</c:v>
                </c:pt>
                <c:pt idx="102">
                  <c:v>0.85</c:v>
                </c:pt>
                <c:pt idx="103">
                  <c:v>0.875</c:v>
                </c:pt>
                <c:pt idx="104">
                  <c:v>0.875</c:v>
                </c:pt>
                <c:pt idx="105">
                  <c:v>0.9</c:v>
                </c:pt>
                <c:pt idx="106">
                  <c:v>0.9</c:v>
                </c:pt>
                <c:pt idx="107">
                  <c:v>0.92500000000000004</c:v>
                </c:pt>
                <c:pt idx="108">
                  <c:v>0.92500000000000004</c:v>
                </c:pt>
                <c:pt idx="109">
                  <c:v>0.95</c:v>
                </c:pt>
                <c:pt idx="110">
                  <c:v>0.95</c:v>
                </c:pt>
                <c:pt idx="111">
                  <c:v>0.97499999999999998</c:v>
                </c:pt>
                <c:pt idx="112">
                  <c:v>0.97499999999999998</c:v>
                </c:pt>
                <c:pt idx="113">
                  <c:v>1</c:v>
                </c:pt>
                <c:pt idx="114">
                  <c:v>1</c:v>
                </c:pt>
                <c:pt idx="115">
                  <c:v>1.1299999999999999</c:v>
                </c:pt>
                <c:pt idx="116">
                  <c:v>1.1299999999999999</c:v>
                </c:pt>
                <c:pt idx="117">
                  <c:v>1.25</c:v>
                </c:pt>
                <c:pt idx="118">
                  <c:v>1.25</c:v>
                </c:pt>
                <c:pt idx="119">
                  <c:v>1.38</c:v>
                </c:pt>
                <c:pt idx="120">
                  <c:v>1.38</c:v>
                </c:pt>
                <c:pt idx="121">
                  <c:v>1.5</c:v>
                </c:pt>
                <c:pt idx="122">
                  <c:v>1.5</c:v>
                </c:pt>
                <c:pt idx="123">
                  <c:v>1.63</c:v>
                </c:pt>
                <c:pt idx="124">
                  <c:v>1.63</c:v>
                </c:pt>
                <c:pt idx="125">
                  <c:v>1.75</c:v>
                </c:pt>
                <c:pt idx="126">
                  <c:v>1.75</c:v>
                </c:pt>
                <c:pt idx="127">
                  <c:v>1.88</c:v>
                </c:pt>
                <c:pt idx="128">
                  <c:v>1.88</c:v>
                </c:pt>
                <c:pt idx="129">
                  <c:v>2</c:v>
                </c:pt>
                <c:pt idx="130">
                  <c:v>2</c:v>
                </c:pt>
                <c:pt idx="131">
                  <c:v>2.13</c:v>
                </c:pt>
                <c:pt idx="132">
                  <c:v>2.13</c:v>
                </c:pt>
                <c:pt idx="133">
                  <c:v>2.25</c:v>
                </c:pt>
                <c:pt idx="134">
                  <c:v>2.25</c:v>
                </c:pt>
                <c:pt idx="135">
                  <c:v>2.38</c:v>
                </c:pt>
                <c:pt idx="136">
                  <c:v>2.38</c:v>
                </c:pt>
                <c:pt idx="137">
                  <c:v>2.5</c:v>
                </c:pt>
                <c:pt idx="138">
                  <c:v>2.5</c:v>
                </c:pt>
                <c:pt idx="139">
                  <c:v>2.63</c:v>
                </c:pt>
                <c:pt idx="140">
                  <c:v>2.63</c:v>
                </c:pt>
                <c:pt idx="141">
                  <c:v>2.75</c:v>
                </c:pt>
                <c:pt idx="142">
                  <c:v>2.75</c:v>
                </c:pt>
                <c:pt idx="143">
                  <c:v>2.88</c:v>
                </c:pt>
                <c:pt idx="144">
                  <c:v>2.88</c:v>
                </c:pt>
                <c:pt idx="145">
                  <c:v>3</c:v>
                </c:pt>
                <c:pt idx="146">
                  <c:v>3</c:v>
                </c:pt>
                <c:pt idx="147">
                  <c:v>3.13</c:v>
                </c:pt>
                <c:pt idx="148">
                  <c:v>3.13</c:v>
                </c:pt>
                <c:pt idx="149">
                  <c:v>3.25</c:v>
                </c:pt>
                <c:pt idx="150">
                  <c:v>3.25</c:v>
                </c:pt>
                <c:pt idx="151">
                  <c:v>3.38</c:v>
                </c:pt>
                <c:pt idx="152">
                  <c:v>3.38</c:v>
                </c:pt>
                <c:pt idx="153">
                  <c:v>3.5</c:v>
                </c:pt>
                <c:pt idx="154">
                  <c:v>3.5</c:v>
                </c:pt>
                <c:pt idx="155">
                  <c:v>3.63</c:v>
                </c:pt>
                <c:pt idx="156">
                  <c:v>3.63</c:v>
                </c:pt>
                <c:pt idx="157">
                  <c:v>3.75</c:v>
                </c:pt>
                <c:pt idx="158">
                  <c:v>3.75</c:v>
                </c:pt>
                <c:pt idx="159">
                  <c:v>3.88</c:v>
                </c:pt>
                <c:pt idx="160">
                  <c:v>3.88</c:v>
                </c:pt>
                <c:pt idx="161">
                  <c:v>4</c:v>
                </c:pt>
                <c:pt idx="162">
                  <c:v>4</c:v>
                </c:pt>
                <c:pt idx="163">
                  <c:v>4.2</c:v>
                </c:pt>
                <c:pt idx="164">
                  <c:v>4.2</c:v>
                </c:pt>
                <c:pt idx="165">
                  <c:v>4.4000000000000004</c:v>
                </c:pt>
                <c:pt idx="166">
                  <c:v>4.4000000000000004</c:v>
                </c:pt>
                <c:pt idx="167">
                  <c:v>4.5999999999999996</c:v>
                </c:pt>
                <c:pt idx="168">
                  <c:v>4.5999999999999996</c:v>
                </c:pt>
                <c:pt idx="169">
                  <c:v>4.8</c:v>
                </c:pt>
                <c:pt idx="170">
                  <c:v>4.8</c:v>
                </c:pt>
                <c:pt idx="171">
                  <c:v>5</c:v>
                </c:pt>
                <c:pt idx="172">
                  <c:v>5</c:v>
                </c:pt>
                <c:pt idx="173">
                  <c:v>5.2</c:v>
                </c:pt>
                <c:pt idx="174">
                  <c:v>5.2</c:v>
                </c:pt>
                <c:pt idx="175">
                  <c:v>5.4</c:v>
                </c:pt>
                <c:pt idx="176">
                  <c:v>5.4</c:v>
                </c:pt>
                <c:pt idx="177">
                  <c:v>5.6</c:v>
                </c:pt>
                <c:pt idx="178">
                  <c:v>5.6</c:v>
                </c:pt>
                <c:pt idx="179">
                  <c:v>5.8</c:v>
                </c:pt>
                <c:pt idx="180">
                  <c:v>5.8</c:v>
                </c:pt>
                <c:pt idx="181">
                  <c:v>6</c:v>
                </c:pt>
                <c:pt idx="182">
                  <c:v>6</c:v>
                </c:pt>
                <c:pt idx="183">
                  <c:v>6.2</c:v>
                </c:pt>
                <c:pt idx="184">
                  <c:v>6.2</c:v>
                </c:pt>
                <c:pt idx="185">
                  <c:v>6.4</c:v>
                </c:pt>
                <c:pt idx="186">
                  <c:v>6.4</c:v>
                </c:pt>
                <c:pt idx="187">
                  <c:v>6.6</c:v>
                </c:pt>
                <c:pt idx="188">
                  <c:v>6.6</c:v>
                </c:pt>
                <c:pt idx="189">
                  <c:v>6.8</c:v>
                </c:pt>
                <c:pt idx="190">
                  <c:v>6.8</c:v>
                </c:pt>
                <c:pt idx="191">
                  <c:v>7</c:v>
                </c:pt>
                <c:pt idx="192">
                  <c:v>7</c:v>
                </c:pt>
                <c:pt idx="193">
                  <c:v>7.2</c:v>
                </c:pt>
                <c:pt idx="194">
                  <c:v>7.2</c:v>
                </c:pt>
                <c:pt idx="195">
                  <c:v>7.4</c:v>
                </c:pt>
                <c:pt idx="196">
                  <c:v>7.4</c:v>
                </c:pt>
                <c:pt idx="197">
                  <c:v>7.6</c:v>
                </c:pt>
                <c:pt idx="198">
                  <c:v>7.6</c:v>
                </c:pt>
                <c:pt idx="199">
                  <c:v>7.8</c:v>
                </c:pt>
                <c:pt idx="200">
                  <c:v>7.8</c:v>
                </c:pt>
                <c:pt idx="201">
                  <c:v>8</c:v>
                </c:pt>
                <c:pt idx="202">
                  <c:v>8</c:v>
                </c:pt>
                <c:pt idx="203">
                  <c:v>8.1999999999999993</c:v>
                </c:pt>
                <c:pt idx="204">
                  <c:v>8.1999999999999993</c:v>
                </c:pt>
                <c:pt idx="205">
                  <c:v>8.4</c:v>
                </c:pt>
                <c:pt idx="206">
                  <c:v>8.4</c:v>
                </c:pt>
                <c:pt idx="207">
                  <c:v>8.6</c:v>
                </c:pt>
                <c:pt idx="208">
                  <c:v>8.6</c:v>
                </c:pt>
                <c:pt idx="209">
                  <c:v>8.8000000000000007</c:v>
                </c:pt>
                <c:pt idx="210">
                  <c:v>8.8000000000000007</c:v>
                </c:pt>
                <c:pt idx="211">
                  <c:v>9</c:v>
                </c:pt>
                <c:pt idx="212">
                  <c:v>9</c:v>
                </c:pt>
                <c:pt idx="213">
                  <c:v>9.1999999999999993</c:v>
                </c:pt>
                <c:pt idx="214">
                  <c:v>9.1999999999999993</c:v>
                </c:pt>
                <c:pt idx="215">
                  <c:v>9.4</c:v>
                </c:pt>
                <c:pt idx="216">
                  <c:v>9.4</c:v>
                </c:pt>
                <c:pt idx="217">
                  <c:v>9.6</c:v>
                </c:pt>
                <c:pt idx="218">
                  <c:v>9.6</c:v>
                </c:pt>
                <c:pt idx="219">
                  <c:v>9.8000000000000007</c:v>
                </c:pt>
                <c:pt idx="220">
                  <c:v>9.8000000000000007</c:v>
                </c:pt>
                <c:pt idx="221">
                  <c:v>10</c:v>
                </c:pt>
                <c:pt idx="222">
                  <c:v>10</c:v>
                </c:pt>
                <c:pt idx="223">
                  <c:v>10.5</c:v>
                </c:pt>
                <c:pt idx="224">
                  <c:v>10.5</c:v>
                </c:pt>
                <c:pt idx="225">
                  <c:v>11</c:v>
                </c:pt>
                <c:pt idx="226">
                  <c:v>11</c:v>
                </c:pt>
                <c:pt idx="227">
                  <c:v>11.5</c:v>
                </c:pt>
                <c:pt idx="228">
                  <c:v>11.5</c:v>
                </c:pt>
                <c:pt idx="229">
                  <c:v>12</c:v>
                </c:pt>
                <c:pt idx="230">
                  <c:v>12</c:v>
                </c:pt>
                <c:pt idx="231">
                  <c:v>12.5</c:v>
                </c:pt>
                <c:pt idx="232">
                  <c:v>12.5</c:v>
                </c:pt>
                <c:pt idx="233">
                  <c:v>13</c:v>
                </c:pt>
                <c:pt idx="234">
                  <c:v>13</c:v>
                </c:pt>
                <c:pt idx="235">
                  <c:v>13.5</c:v>
                </c:pt>
                <c:pt idx="236">
                  <c:v>13.5</c:v>
                </c:pt>
                <c:pt idx="237">
                  <c:v>14</c:v>
                </c:pt>
                <c:pt idx="238">
                  <c:v>14</c:v>
                </c:pt>
                <c:pt idx="239">
                  <c:v>14.5</c:v>
                </c:pt>
                <c:pt idx="240">
                  <c:v>14.5</c:v>
                </c:pt>
                <c:pt idx="241">
                  <c:v>15</c:v>
                </c:pt>
                <c:pt idx="242">
                  <c:v>15</c:v>
                </c:pt>
                <c:pt idx="243">
                  <c:v>15.5</c:v>
                </c:pt>
                <c:pt idx="244">
                  <c:v>15.5</c:v>
                </c:pt>
                <c:pt idx="245">
                  <c:v>16</c:v>
                </c:pt>
                <c:pt idx="246">
                  <c:v>16</c:v>
                </c:pt>
                <c:pt idx="247">
                  <c:v>16.5</c:v>
                </c:pt>
                <c:pt idx="248">
                  <c:v>16.5</c:v>
                </c:pt>
                <c:pt idx="249">
                  <c:v>17</c:v>
                </c:pt>
                <c:pt idx="250">
                  <c:v>17</c:v>
                </c:pt>
                <c:pt idx="251">
                  <c:v>17.5</c:v>
                </c:pt>
                <c:pt idx="252">
                  <c:v>17.5</c:v>
                </c:pt>
                <c:pt idx="253">
                  <c:v>18</c:v>
                </c:pt>
                <c:pt idx="254">
                  <c:v>18</c:v>
                </c:pt>
                <c:pt idx="255">
                  <c:v>18.5</c:v>
                </c:pt>
                <c:pt idx="256">
                  <c:v>18.5</c:v>
                </c:pt>
                <c:pt idx="257">
                  <c:v>19</c:v>
                </c:pt>
                <c:pt idx="258">
                  <c:v>19</c:v>
                </c:pt>
                <c:pt idx="259">
                  <c:v>19.5</c:v>
                </c:pt>
                <c:pt idx="260">
                  <c:v>19.5</c:v>
                </c:pt>
                <c:pt idx="261">
                  <c:v>20</c:v>
                </c:pt>
                <c:pt idx="262">
                  <c:v>20</c:v>
                </c:pt>
                <c:pt idx="263">
                  <c:v>20.5</c:v>
                </c:pt>
                <c:pt idx="264">
                  <c:v>20.5</c:v>
                </c:pt>
                <c:pt idx="265">
                  <c:v>21</c:v>
                </c:pt>
                <c:pt idx="266">
                  <c:v>21</c:v>
                </c:pt>
                <c:pt idx="267">
                  <c:v>21.5</c:v>
                </c:pt>
                <c:pt idx="268">
                  <c:v>21.5</c:v>
                </c:pt>
                <c:pt idx="269">
                  <c:v>22</c:v>
                </c:pt>
                <c:pt idx="270">
                  <c:v>22</c:v>
                </c:pt>
                <c:pt idx="271">
                  <c:v>22.5</c:v>
                </c:pt>
                <c:pt idx="272">
                  <c:v>22.5</c:v>
                </c:pt>
                <c:pt idx="273">
                  <c:v>23</c:v>
                </c:pt>
                <c:pt idx="274">
                  <c:v>23</c:v>
                </c:pt>
                <c:pt idx="275">
                  <c:v>23.5</c:v>
                </c:pt>
                <c:pt idx="276">
                  <c:v>23.5</c:v>
                </c:pt>
                <c:pt idx="277">
                  <c:v>24</c:v>
                </c:pt>
                <c:pt idx="278">
                  <c:v>24</c:v>
                </c:pt>
                <c:pt idx="279">
                  <c:v>24.5</c:v>
                </c:pt>
                <c:pt idx="280">
                  <c:v>24.5</c:v>
                </c:pt>
                <c:pt idx="281">
                  <c:v>25</c:v>
                </c:pt>
              </c:numCache>
            </c:numRef>
          </c:xVal>
          <c:yVal>
            <c:numRef>
              <c:f>vypocet!$BH$5:$BH$286</c:f>
              <c:numCache>
                <c:formatCode>0.00E+00</c:formatCode>
                <c:ptCount val="282"/>
                <c:pt idx="0">
                  <c:v>2.5825599999999998E-7</c:v>
                </c:pt>
                <c:pt idx="1">
                  <c:v>2.5825599999999998E-7</c:v>
                </c:pt>
                <c:pt idx="2">
                  <c:v>1.0217300000000001E-6</c:v>
                </c:pt>
                <c:pt idx="3">
                  <c:v>1.0217300000000001E-6</c:v>
                </c:pt>
                <c:pt idx="4">
                  <c:v>1.9806579999999996E-6</c:v>
                </c:pt>
                <c:pt idx="5">
                  <c:v>1.9806579999999996E-6</c:v>
                </c:pt>
                <c:pt idx="6">
                  <c:v>3.2218599999999989E-6</c:v>
                </c:pt>
                <c:pt idx="7">
                  <c:v>3.2218599999999989E-6</c:v>
                </c:pt>
                <c:pt idx="8">
                  <c:v>5.5360000000000026E-6</c:v>
                </c:pt>
                <c:pt idx="9">
                  <c:v>5.5360000000000026E-6</c:v>
                </c:pt>
                <c:pt idx="10">
                  <c:v>1.4207459999999988E-5</c:v>
                </c:pt>
                <c:pt idx="11">
                  <c:v>1.4207459999999988E-5</c:v>
                </c:pt>
                <c:pt idx="12">
                  <c:v>7.4090200000000028E-6</c:v>
                </c:pt>
                <c:pt idx="13">
                  <c:v>7.4090200000000028E-6</c:v>
                </c:pt>
                <c:pt idx="14">
                  <c:v>9.7360400000000058E-6</c:v>
                </c:pt>
                <c:pt idx="15">
                  <c:v>9.7360400000000058E-6</c:v>
                </c:pt>
                <c:pt idx="16">
                  <c:v>1.3790739999999986E-5</c:v>
                </c:pt>
                <c:pt idx="17">
                  <c:v>1.3790739999999986E-5</c:v>
                </c:pt>
                <c:pt idx="18">
                  <c:v>1.9752460000000008E-5</c:v>
                </c:pt>
                <c:pt idx="19">
                  <c:v>1.9752460000000008E-5</c:v>
                </c:pt>
                <c:pt idx="20">
                  <c:v>2.8015200000000013E-5</c:v>
                </c:pt>
                <c:pt idx="21">
                  <c:v>2.8015200000000013E-5</c:v>
                </c:pt>
                <c:pt idx="22">
                  <c:v>3.6810999999999963E-5</c:v>
                </c:pt>
                <c:pt idx="23">
                  <c:v>3.6810999999999963E-5</c:v>
                </c:pt>
                <c:pt idx="24">
                  <c:v>4.693039999999996E-5</c:v>
                </c:pt>
                <c:pt idx="25">
                  <c:v>4.693039999999996E-5</c:v>
                </c:pt>
                <c:pt idx="26">
                  <c:v>6.3488400000000122E-5</c:v>
                </c:pt>
                <c:pt idx="27">
                  <c:v>6.3488400000000122E-5</c:v>
                </c:pt>
                <c:pt idx="28">
                  <c:v>6.9490799999999934E-5</c:v>
                </c:pt>
                <c:pt idx="29">
                  <c:v>6.9490799999999934E-5</c:v>
                </c:pt>
                <c:pt idx="30">
                  <c:v>7.5490999999999932E-5</c:v>
                </c:pt>
                <c:pt idx="31">
                  <c:v>7.5490999999999932E-5</c:v>
                </c:pt>
                <c:pt idx="32">
                  <c:v>8.301380000000015E-5</c:v>
                </c:pt>
                <c:pt idx="33">
                  <c:v>8.301380000000015E-5</c:v>
                </c:pt>
                <c:pt idx="34">
                  <c:v>9.5176399999999918E-5</c:v>
                </c:pt>
                <c:pt idx="35">
                  <c:v>9.5176399999999918E-5</c:v>
                </c:pt>
                <c:pt idx="36">
                  <c:v>3.6863999999999967E-4</c:v>
                </c:pt>
                <c:pt idx="37">
                  <c:v>3.6863999999999967E-4</c:v>
                </c:pt>
                <c:pt idx="38">
                  <c:v>1.1513000000000007E-4</c:v>
                </c:pt>
                <c:pt idx="39">
                  <c:v>1.1513000000000007E-4</c:v>
                </c:pt>
                <c:pt idx="40">
                  <c:v>8.5707999999999919E-5</c:v>
                </c:pt>
                <c:pt idx="41">
                  <c:v>8.5707999999999919E-5</c:v>
                </c:pt>
                <c:pt idx="42">
                  <c:v>9.3556000000000051E-5</c:v>
                </c:pt>
                <c:pt idx="43">
                  <c:v>9.3556000000000051E-5</c:v>
                </c:pt>
                <c:pt idx="44">
                  <c:v>1.0376750000000005E-4</c:v>
                </c:pt>
                <c:pt idx="45">
                  <c:v>1.0376750000000005E-4</c:v>
                </c:pt>
                <c:pt idx="46">
                  <c:v>1.111444999999999E-4</c:v>
                </c:pt>
                <c:pt idx="47">
                  <c:v>1.111444999999999E-4</c:v>
                </c:pt>
                <c:pt idx="48">
                  <c:v>1.1768700000000005E-4</c:v>
                </c:pt>
                <c:pt idx="49">
                  <c:v>1.1768700000000005E-4</c:v>
                </c:pt>
                <c:pt idx="50">
                  <c:v>1.1858250000000006E-4</c:v>
                </c:pt>
                <c:pt idx="51">
                  <c:v>1.1858250000000006E-4</c:v>
                </c:pt>
                <c:pt idx="52">
                  <c:v>1.1167099999999991E-4</c:v>
                </c:pt>
                <c:pt idx="53">
                  <c:v>1.1167099999999991E-4</c:v>
                </c:pt>
                <c:pt idx="54">
                  <c:v>1.0465399999999992E-4</c:v>
                </c:pt>
                <c:pt idx="55">
                  <c:v>1.0465399999999992E-4</c:v>
                </c:pt>
                <c:pt idx="56">
                  <c:v>1.016105000000002E-4</c:v>
                </c:pt>
                <c:pt idx="57">
                  <c:v>1.016105000000002E-4</c:v>
                </c:pt>
                <c:pt idx="58">
                  <c:v>9.877479999999992E-5</c:v>
                </c:pt>
                <c:pt idx="59">
                  <c:v>9.877479999999992E-5</c:v>
                </c:pt>
                <c:pt idx="60">
                  <c:v>9.9056800000000119E-5</c:v>
                </c:pt>
                <c:pt idx="61">
                  <c:v>9.9056800000000119E-5</c:v>
                </c:pt>
                <c:pt idx="62">
                  <c:v>1.0168799999999991E-4</c:v>
                </c:pt>
                <c:pt idx="63">
                  <c:v>1.0168799999999991E-4</c:v>
                </c:pt>
                <c:pt idx="64">
                  <c:v>1.0366559999999991E-4</c:v>
                </c:pt>
                <c:pt idx="65">
                  <c:v>1.0366559999999991E-4</c:v>
                </c:pt>
                <c:pt idx="66">
                  <c:v>9.7124000000000136E-5</c:v>
                </c:pt>
                <c:pt idx="67">
                  <c:v>9.7124000000000136E-5</c:v>
                </c:pt>
                <c:pt idx="68">
                  <c:v>9.7048799999999903E-5</c:v>
                </c:pt>
                <c:pt idx="69">
                  <c:v>9.7048799999999903E-5</c:v>
                </c:pt>
                <c:pt idx="70">
                  <c:v>9.8743200000000122E-5</c:v>
                </c:pt>
                <c:pt idx="71">
                  <c:v>9.8743200000000122E-5</c:v>
                </c:pt>
                <c:pt idx="72">
                  <c:v>1.0972719999999991E-4</c:v>
                </c:pt>
                <c:pt idx="73">
                  <c:v>1.0972719999999991E-4</c:v>
                </c:pt>
                <c:pt idx="74">
                  <c:v>2.548611999999998E-4</c:v>
                </c:pt>
                <c:pt idx="75">
                  <c:v>2.548611999999998E-4</c:v>
                </c:pt>
                <c:pt idx="76">
                  <c:v>8.0986399999999933E-5</c:v>
                </c:pt>
                <c:pt idx="77">
                  <c:v>8.0986399999999933E-5</c:v>
                </c:pt>
                <c:pt idx="78">
                  <c:v>8.3530000000000293E-5</c:v>
                </c:pt>
                <c:pt idx="79">
                  <c:v>8.3530000000000293E-5</c:v>
                </c:pt>
                <c:pt idx="80">
                  <c:v>9.298479999999991E-5</c:v>
                </c:pt>
                <c:pt idx="81">
                  <c:v>9.298479999999991E-5</c:v>
                </c:pt>
                <c:pt idx="82">
                  <c:v>8.8590799999999924E-5</c:v>
                </c:pt>
                <c:pt idx="83">
                  <c:v>8.8590799999999924E-5</c:v>
                </c:pt>
                <c:pt idx="84">
                  <c:v>8.4021999999999935E-5</c:v>
                </c:pt>
                <c:pt idx="85">
                  <c:v>8.4021999999999935E-5</c:v>
                </c:pt>
                <c:pt idx="86">
                  <c:v>7.974399999999992E-5</c:v>
                </c:pt>
                <c:pt idx="87">
                  <c:v>7.974399999999992E-5</c:v>
                </c:pt>
                <c:pt idx="88">
                  <c:v>8.83420000000003E-5</c:v>
                </c:pt>
                <c:pt idx="89">
                  <c:v>8.83420000000003E-5</c:v>
                </c:pt>
                <c:pt idx="90">
                  <c:v>8.4103599999999924E-5</c:v>
                </c:pt>
                <c:pt idx="91">
                  <c:v>8.4103599999999924E-5</c:v>
                </c:pt>
                <c:pt idx="92">
                  <c:v>8.2452399999999922E-5</c:v>
                </c:pt>
                <c:pt idx="93">
                  <c:v>8.2452399999999922E-5</c:v>
                </c:pt>
                <c:pt idx="94">
                  <c:v>7.4962799999999939E-5</c:v>
                </c:pt>
                <c:pt idx="95">
                  <c:v>7.4962799999999939E-5</c:v>
                </c:pt>
                <c:pt idx="96">
                  <c:v>7.2197999999999935E-5</c:v>
                </c:pt>
                <c:pt idx="97">
                  <c:v>7.2197999999999935E-5</c:v>
                </c:pt>
                <c:pt idx="98">
                  <c:v>7.5196000000000261E-5</c:v>
                </c:pt>
                <c:pt idx="99">
                  <c:v>7.5196000000000261E-5</c:v>
                </c:pt>
                <c:pt idx="100">
                  <c:v>8.9329599999999918E-5</c:v>
                </c:pt>
                <c:pt idx="101">
                  <c:v>8.9329599999999918E-5</c:v>
                </c:pt>
                <c:pt idx="102">
                  <c:v>7.0819599999999934E-5</c:v>
                </c:pt>
                <c:pt idx="103">
                  <c:v>7.0819599999999934E-5</c:v>
                </c:pt>
                <c:pt idx="104">
                  <c:v>6.9976799999999943E-5</c:v>
                </c:pt>
                <c:pt idx="105">
                  <c:v>6.9976799999999943E-5</c:v>
                </c:pt>
                <c:pt idx="106">
                  <c:v>7.132279999999994E-5</c:v>
                </c:pt>
                <c:pt idx="107">
                  <c:v>7.132279999999994E-5</c:v>
                </c:pt>
                <c:pt idx="108">
                  <c:v>6.8560000000000238E-5</c:v>
                </c:pt>
                <c:pt idx="109">
                  <c:v>6.8560000000000238E-5</c:v>
                </c:pt>
                <c:pt idx="110">
                  <c:v>6.6701999999999945E-5</c:v>
                </c:pt>
                <c:pt idx="111">
                  <c:v>6.6701999999999945E-5</c:v>
                </c:pt>
                <c:pt idx="112">
                  <c:v>6.723719999999994E-5</c:v>
                </c:pt>
                <c:pt idx="113">
                  <c:v>6.723719999999994E-5</c:v>
                </c:pt>
                <c:pt idx="114">
                  <c:v>6.2495461538461587E-5</c:v>
                </c:pt>
                <c:pt idx="115">
                  <c:v>6.2495461538461587E-5</c:v>
                </c:pt>
                <c:pt idx="116">
                  <c:v>5.6275416666666616E-5</c:v>
                </c:pt>
                <c:pt idx="117">
                  <c:v>5.6275416666666616E-5</c:v>
                </c:pt>
                <c:pt idx="118">
                  <c:v>4.9681076923076965E-5</c:v>
                </c:pt>
                <c:pt idx="119">
                  <c:v>4.9681076923076965E-5</c:v>
                </c:pt>
                <c:pt idx="120">
                  <c:v>4.2280833333333296E-5</c:v>
                </c:pt>
                <c:pt idx="121">
                  <c:v>4.2280833333333296E-5</c:v>
                </c:pt>
                <c:pt idx="122">
                  <c:v>3.6987769230769261E-5</c:v>
                </c:pt>
                <c:pt idx="123">
                  <c:v>3.6987769230769261E-5</c:v>
                </c:pt>
                <c:pt idx="124">
                  <c:v>3.3736833333333298E-5</c:v>
                </c:pt>
                <c:pt idx="125">
                  <c:v>3.3736833333333298E-5</c:v>
                </c:pt>
                <c:pt idx="126">
                  <c:v>3.1531692307692334E-5</c:v>
                </c:pt>
                <c:pt idx="127">
                  <c:v>3.1531692307692334E-5</c:v>
                </c:pt>
                <c:pt idx="128">
                  <c:v>2.7948916666666639E-5</c:v>
                </c:pt>
                <c:pt idx="129">
                  <c:v>2.7948916666666639E-5</c:v>
                </c:pt>
                <c:pt idx="130">
                  <c:v>2.5590000000000021E-5</c:v>
                </c:pt>
                <c:pt idx="131">
                  <c:v>2.5590000000000021E-5</c:v>
                </c:pt>
                <c:pt idx="132">
                  <c:v>4.5227833333333294E-5</c:v>
                </c:pt>
                <c:pt idx="133">
                  <c:v>4.5227833333333294E-5</c:v>
                </c:pt>
                <c:pt idx="134">
                  <c:v>2.0966000000000019E-5</c:v>
                </c:pt>
                <c:pt idx="135">
                  <c:v>2.0966000000000019E-5</c:v>
                </c:pt>
                <c:pt idx="136">
                  <c:v>1.8498583333333316E-5</c:v>
                </c:pt>
                <c:pt idx="137">
                  <c:v>1.8498583333333316E-5</c:v>
                </c:pt>
                <c:pt idx="138">
                  <c:v>1.6497615384615398E-5</c:v>
                </c:pt>
                <c:pt idx="139">
                  <c:v>1.6497615384615398E-5</c:v>
                </c:pt>
                <c:pt idx="140">
                  <c:v>1.4619499999999986E-5</c:v>
                </c:pt>
                <c:pt idx="141">
                  <c:v>1.4619499999999986E-5</c:v>
                </c:pt>
                <c:pt idx="142">
                  <c:v>1.3181076923076934E-5</c:v>
                </c:pt>
                <c:pt idx="143">
                  <c:v>1.3181076923076934E-5</c:v>
                </c:pt>
                <c:pt idx="144">
                  <c:v>1.1941499999999989E-5</c:v>
                </c:pt>
                <c:pt idx="145">
                  <c:v>1.1941499999999989E-5</c:v>
                </c:pt>
                <c:pt idx="146">
                  <c:v>1.0664846153846163E-5</c:v>
                </c:pt>
                <c:pt idx="147">
                  <c:v>1.0664846153846163E-5</c:v>
                </c:pt>
                <c:pt idx="148">
                  <c:v>8.7711666666666581E-6</c:v>
                </c:pt>
                <c:pt idx="149">
                  <c:v>8.7711666666666581E-6</c:v>
                </c:pt>
                <c:pt idx="150">
                  <c:v>7.7019230769230831E-6</c:v>
                </c:pt>
                <c:pt idx="151">
                  <c:v>7.7019230769230831E-6</c:v>
                </c:pt>
                <c:pt idx="152">
                  <c:v>6.9009916666666604E-6</c:v>
                </c:pt>
                <c:pt idx="153">
                  <c:v>6.9009916666666604E-6</c:v>
                </c:pt>
                <c:pt idx="154">
                  <c:v>6.040430769230774E-6</c:v>
                </c:pt>
                <c:pt idx="155">
                  <c:v>6.040430769230774E-6</c:v>
                </c:pt>
                <c:pt idx="156">
                  <c:v>5.1654416666666614E-6</c:v>
                </c:pt>
                <c:pt idx="157">
                  <c:v>5.1654416666666614E-6</c:v>
                </c:pt>
                <c:pt idx="158">
                  <c:v>4.6300307692307731E-6</c:v>
                </c:pt>
                <c:pt idx="159">
                  <c:v>4.6300307692307731E-6</c:v>
                </c:pt>
                <c:pt idx="160">
                  <c:v>3.9713833333333297E-6</c:v>
                </c:pt>
                <c:pt idx="161">
                  <c:v>3.9713833333333297E-6</c:v>
                </c:pt>
                <c:pt idx="162">
                  <c:v>3.3649649999999967E-6</c:v>
                </c:pt>
                <c:pt idx="163">
                  <c:v>3.3649649999999967E-6</c:v>
                </c:pt>
                <c:pt idx="164">
                  <c:v>2.6048549999999979E-6</c:v>
                </c:pt>
                <c:pt idx="165">
                  <c:v>2.6048549999999979E-6</c:v>
                </c:pt>
                <c:pt idx="166">
                  <c:v>1.7304350000000062E-6</c:v>
                </c:pt>
                <c:pt idx="167">
                  <c:v>1.7304350000000062E-6</c:v>
                </c:pt>
                <c:pt idx="168">
                  <c:v>1.7956549999999984E-6</c:v>
                </c:pt>
                <c:pt idx="169">
                  <c:v>1.7956549999999984E-6</c:v>
                </c:pt>
                <c:pt idx="170">
                  <c:v>1.142269999999999E-6</c:v>
                </c:pt>
                <c:pt idx="171">
                  <c:v>1.142269999999999E-6</c:v>
                </c:pt>
                <c:pt idx="172">
                  <c:v>9.3433999999999919E-7</c:v>
                </c:pt>
                <c:pt idx="173">
                  <c:v>9.3433999999999919E-7</c:v>
                </c:pt>
                <c:pt idx="174">
                  <c:v>7.6028999999999935E-7</c:v>
                </c:pt>
                <c:pt idx="175">
                  <c:v>7.6028999999999935E-7</c:v>
                </c:pt>
                <c:pt idx="176">
                  <c:v>7.6559000000000271E-7</c:v>
                </c:pt>
                <c:pt idx="177">
                  <c:v>7.6559000000000271E-7</c:v>
                </c:pt>
                <c:pt idx="178">
                  <c:v>6.611199999999994E-7</c:v>
                </c:pt>
                <c:pt idx="179">
                  <c:v>6.611199999999994E-7</c:v>
                </c:pt>
                <c:pt idx="180">
                  <c:v>4.8476899999999957E-7</c:v>
                </c:pt>
                <c:pt idx="181">
                  <c:v>4.8476899999999957E-7</c:v>
                </c:pt>
                <c:pt idx="182">
                  <c:v>6.0762499999999943E-7</c:v>
                </c:pt>
                <c:pt idx="183">
                  <c:v>6.0762499999999943E-7</c:v>
                </c:pt>
                <c:pt idx="184">
                  <c:v>4.897874999999995E-7</c:v>
                </c:pt>
                <c:pt idx="185">
                  <c:v>4.897874999999995E-7</c:v>
                </c:pt>
                <c:pt idx="186">
                  <c:v>3.5858250000000131E-7</c:v>
                </c:pt>
                <c:pt idx="187">
                  <c:v>3.5858250000000131E-7</c:v>
                </c:pt>
                <c:pt idx="188">
                  <c:v>2.5158149999999981E-7</c:v>
                </c:pt>
                <c:pt idx="189">
                  <c:v>2.5158149999999981E-7</c:v>
                </c:pt>
                <c:pt idx="190">
                  <c:v>1.7449899999999982E-7</c:v>
                </c:pt>
                <c:pt idx="191">
                  <c:v>1.7449899999999982E-7</c:v>
                </c:pt>
                <c:pt idx="192">
                  <c:v>1.9939249999999984E-7</c:v>
                </c:pt>
                <c:pt idx="193">
                  <c:v>1.9939249999999984E-7</c:v>
                </c:pt>
                <c:pt idx="194">
                  <c:v>5.5360999999999952E-7</c:v>
                </c:pt>
                <c:pt idx="195">
                  <c:v>5.5360999999999952E-7</c:v>
                </c:pt>
                <c:pt idx="196">
                  <c:v>5.76890000000002E-8</c:v>
                </c:pt>
                <c:pt idx="197">
                  <c:v>5.76890000000002E-8</c:v>
                </c:pt>
                <c:pt idx="198">
                  <c:v>1.5442099999999988E-6</c:v>
                </c:pt>
                <c:pt idx="199">
                  <c:v>1.5442099999999988E-6</c:v>
                </c:pt>
                <c:pt idx="200">
                  <c:v>1.7593699999999984E-7</c:v>
                </c:pt>
                <c:pt idx="201">
                  <c:v>1.7593699999999984E-7</c:v>
                </c:pt>
                <c:pt idx="202">
                  <c:v>4.8781000000000177E-8</c:v>
                </c:pt>
                <c:pt idx="203">
                  <c:v>4.8781000000000177E-8</c:v>
                </c:pt>
                <c:pt idx="204">
                  <c:v>1.5652999999999915E-8</c:v>
                </c:pt>
                <c:pt idx="205">
                  <c:v>1.5652999999999915E-8</c:v>
                </c:pt>
                <c:pt idx="206">
                  <c:v>1.9768350000000071E-7</c:v>
                </c:pt>
                <c:pt idx="207">
                  <c:v>1.9768350000000071E-7</c:v>
                </c:pt>
                <c:pt idx="208">
                  <c:v>1.0846249999999942E-8</c:v>
                </c:pt>
                <c:pt idx="209">
                  <c:v>1.0846249999999942E-8</c:v>
                </c:pt>
                <c:pt idx="210">
                  <c:v>2.8164300000000101E-7</c:v>
                </c:pt>
                <c:pt idx="211">
                  <c:v>2.8164300000000101E-7</c:v>
                </c:pt>
                <c:pt idx="212">
                  <c:v>4.9613450000000179E-9</c:v>
                </c:pt>
                <c:pt idx="213">
                  <c:v>4.9613450000000179E-9</c:v>
                </c:pt>
                <c:pt idx="214">
                  <c:v>3.3721499999999823E-8</c:v>
                </c:pt>
                <c:pt idx="215">
                  <c:v>3.3721499999999823E-8</c:v>
                </c:pt>
                <c:pt idx="216">
                  <c:v>2.5044750000000088E-9</c:v>
                </c:pt>
                <c:pt idx="217">
                  <c:v>2.5044750000000088E-9</c:v>
                </c:pt>
                <c:pt idx="218">
                  <c:v>8.218149999999955E-8</c:v>
                </c:pt>
                <c:pt idx="219">
                  <c:v>8.218149999999955E-8</c:v>
                </c:pt>
                <c:pt idx="220">
                  <c:v>3.1903650000000112E-9</c:v>
                </c:pt>
                <c:pt idx="221">
                  <c:v>3.1903650000000112E-9</c:v>
                </c:pt>
                <c:pt idx="222">
                  <c:v>3.68828E-9</c:v>
                </c:pt>
                <c:pt idx="223">
                  <c:v>3.68828E-9</c:v>
                </c:pt>
                <c:pt idx="224">
                  <c:v>5.1801800000000002E-10</c:v>
                </c:pt>
                <c:pt idx="225">
                  <c:v>5.1801800000000002E-10</c:v>
                </c:pt>
                <c:pt idx="226">
                  <c:v>2.6081399999999998E-10</c:v>
                </c:pt>
                <c:pt idx="227">
                  <c:v>2.6081399999999998E-10</c:v>
                </c:pt>
                <c:pt idx="228">
                  <c:v>1.488272E-10</c:v>
                </c:pt>
                <c:pt idx="229">
                  <c:v>1.488272E-10</c:v>
                </c:pt>
                <c:pt idx="230">
                  <c:v>1.14252E-10</c:v>
                </c:pt>
                <c:pt idx="231">
                  <c:v>1.14252E-10</c:v>
                </c:pt>
                <c:pt idx="232">
                  <c:v>5.85844E-11</c:v>
                </c:pt>
                <c:pt idx="233">
                  <c:v>5.85844E-11</c:v>
                </c:pt>
                <c:pt idx="234">
                  <c:v>3.54242E-11</c:v>
                </c:pt>
                <c:pt idx="235">
                  <c:v>3.54242E-11</c:v>
                </c:pt>
                <c:pt idx="236">
                  <c:v>4.1564199999999998E-11</c:v>
                </c:pt>
                <c:pt idx="237">
                  <c:v>4.1564199999999998E-11</c:v>
                </c:pt>
                <c:pt idx="238">
                  <c:v>3.2412399999999997E-11</c:v>
                </c:pt>
                <c:pt idx="239">
                  <c:v>3.2412399999999997E-11</c:v>
                </c:pt>
                <c:pt idx="240">
                  <c:v>1.952742E-11</c:v>
                </c:pt>
                <c:pt idx="241">
                  <c:v>1.952742E-11</c:v>
                </c:pt>
                <c:pt idx="242">
                  <c:v>1.633984E-11</c:v>
                </c:pt>
                <c:pt idx="243">
                  <c:v>1.633984E-11</c:v>
                </c:pt>
                <c:pt idx="244">
                  <c:v>9.0945199999999995E-12</c:v>
                </c:pt>
                <c:pt idx="245">
                  <c:v>9.0945199999999995E-12</c:v>
                </c:pt>
                <c:pt idx="246">
                  <c:v>9.0816200000000006E-12</c:v>
                </c:pt>
                <c:pt idx="247">
                  <c:v>9.0816200000000006E-12</c:v>
                </c:pt>
                <c:pt idx="248">
                  <c:v>3.9455999999999997E-12</c:v>
                </c:pt>
                <c:pt idx="249">
                  <c:v>3.9455999999999997E-12</c:v>
                </c:pt>
                <c:pt idx="250">
                  <c:v>7.9307200000000008E-12</c:v>
                </c:pt>
                <c:pt idx="251">
                  <c:v>7.9307200000000008E-12</c:v>
                </c:pt>
                <c:pt idx="252">
                  <c:v>4.4506799999999998E-12</c:v>
                </c:pt>
                <c:pt idx="253">
                  <c:v>4.4506799999999998E-12</c:v>
                </c:pt>
                <c:pt idx="254">
                  <c:v>1.696106E-12</c:v>
                </c:pt>
                <c:pt idx="255">
                  <c:v>1.696106E-12</c:v>
                </c:pt>
                <c:pt idx="256">
                  <c:v>6.8737400000000002E-13</c:v>
                </c:pt>
                <c:pt idx="257">
                  <c:v>6.8737400000000002E-13</c:v>
                </c:pt>
                <c:pt idx="258">
                  <c:v>7.1722000000000005E-13</c:v>
                </c:pt>
                <c:pt idx="259">
                  <c:v>7.1722000000000005E-13</c:v>
                </c:pt>
                <c:pt idx="260">
                  <c:v>1.4702660000000001E-12</c:v>
                </c:pt>
                <c:pt idx="261">
                  <c:v>1.4702660000000001E-12</c:v>
                </c:pt>
                <c:pt idx="262">
                  <c:v>5.9809400000000002E-13</c:v>
                </c:pt>
                <c:pt idx="263">
                  <c:v>5.9809400000000002E-13</c:v>
                </c:pt>
                <c:pt idx="264">
                  <c:v>0</c:v>
                </c:pt>
                <c:pt idx="265">
                  <c:v>0</c:v>
                </c:pt>
                <c:pt idx="266">
                  <c:v>2.7993800000000002E-13</c:v>
                </c:pt>
                <c:pt idx="267">
                  <c:v>2.7993800000000002E-13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5F8-412B-A815-32A1F4FCBF9C}"/>
            </c:ext>
          </c:extLst>
        </c:ser>
        <c:ser>
          <c:idx val="1"/>
          <c:order val="1"/>
          <c:tx>
            <c:strRef>
              <c:f>vypocet!$BI$4</c:f>
              <c:strCache>
                <c:ptCount val="1"/>
                <c:pt idx="0">
                  <c:v>JEFF-3.3</c:v>
                </c:pt>
              </c:strCache>
            </c:strRef>
          </c:tx>
          <c:spPr>
            <a:ln w="6350" cap="rnd">
              <a:solidFill>
                <a:srgbClr val="00B0F0"/>
              </a:solidFill>
              <a:round/>
            </a:ln>
            <a:effectLst/>
          </c:spPr>
          <c:marker>
            <c:symbol val="none"/>
          </c:marker>
          <c:xVal>
            <c:numRef>
              <c:f>vypocet!$BG$5:$BG$286</c:f>
              <c:numCache>
                <c:formatCode>0.00E+00</c:formatCode>
                <c:ptCount val="282"/>
                <c:pt idx="0" formatCode="General">
                  <c:v>0</c:v>
                </c:pt>
                <c:pt idx="1">
                  <c:v>0.01</c:v>
                </c:pt>
                <c:pt idx="2">
                  <c:v>0.01</c:v>
                </c:pt>
                <c:pt idx="3">
                  <c:v>1.4999999999999999E-2</c:v>
                </c:pt>
                <c:pt idx="4">
                  <c:v>1.4999999999999999E-2</c:v>
                </c:pt>
                <c:pt idx="5">
                  <c:v>0.02</c:v>
                </c:pt>
                <c:pt idx="6">
                  <c:v>0.02</c:v>
                </c:pt>
                <c:pt idx="7">
                  <c:v>2.5000000000000001E-2</c:v>
                </c:pt>
                <c:pt idx="8">
                  <c:v>2.5000000000000001E-2</c:v>
                </c:pt>
                <c:pt idx="9">
                  <c:v>0.03</c:v>
                </c:pt>
                <c:pt idx="10">
                  <c:v>0.03</c:v>
                </c:pt>
                <c:pt idx="11">
                  <c:v>3.5000000000000003E-2</c:v>
                </c:pt>
                <c:pt idx="12">
                  <c:v>3.5000000000000003E-2</c:v>
                </c:pt>
                <c:pt idx="13">
                  <c:v>0.04</c:v>
                </c:pt>
                <c:pt idx="14">
                  <c:v>0.04</c:v>
                </c:pt>
                <c:pt idx="15">
                  <c:v>4.4999999999999998E-2</c:v>
                </c:pt>
                <c:pt idx="16">
                  <c:v>4.4999999999999998E-2</c:v>
                </c:pt>
                <c:pt idx="17">
                  <c:v>0.05</c:v>
                </c:pt>
                <c:pt idx="18">
                  <c:v>0.05</c:v>
                </c:pt>
                <c:pt idx="19">
                  <c:v>5.5E-2</c:v>
                </c:pt>
                <c:pt idx="20">
                  <c:v>5.5E-2</c:v>
                </c:pt>
                <c:pt idx="21">
                  <c:v>0.06</c:v>
                </c:pt>
                <c:pt idx="22">
                  <c:v>0.06</c:v>
                </c:pt>
                <c:pt idx="23">
                  <c:v>6.5000000000000002E-2</c:v>
                </c:pt>
                <c:pt idx="24">
                  <c:v>6.5000000000000002E-2</c:v>
                </c:pt>
                <c:pt idx="25">
                  <c:v>7.0000000000000007E-2</c:v>
                </c:pt>
                <c:pt idx="26">
                  <c:v>7.0000000000000007E-2</c:v>
                </c:pt>
                <c:pt idx="27">
                  <c:v>7.4999999999999997E-2</c:v>
                </c:pt>
                <c:pt idx="28">
                  <c:v>7.4999999999999997E-2</c:v>
                </c:pt>
                <c:pt idx="29">
                  <c:v>0.08</c:v>
                </c:pt>
                <c:pt idx="30">
                  <c:v>0.08</c:v>
                </c:pt>
                <c:pt idx="31">
                  <c:v>8.5000000000000006E-2</c:v>
                </c:pt>
                <c:pt idx="32">
                  <c:v>8.5000000000000006E-2</c:v>
                </c:pt>
                <c:pt idx="33">
                  <c:v>0.09</c:v>
                </c:pt>
                <c:pt idx="34">
                  <c:v>0.09</c:v>
                </c:pt>
                <c:pt idx="35">
                  <c:v>9.5000000000000001E-2</c:v>
                </c:pt>
                <c:pt idx="36">
                  <c:v>9.5000000000000001E-2</c:v>
                </c:pt>
                <c:pt idx="37">
                  <c:v>0.1</c:v>
                </c:pt>
                <c:pt idx="38">
                  <c:v>0.1</c:v>
                </c:pt>
                <c:pt idx="39">
                  <c:v>0.12</c:v>
                </c:pt>
                <c:pt idx="40">
                  <c:v>0.12</c:v>
                </c:pt>
                <c:pt idx="41">
                  <c:v>0.14000000000000001</c:v>
                </c:pt>
                <c:pt idx="42">
                  <c:v>0.14000000000000001</c:v>
                </c:pt>
                <c:pt idx="43">
                  <c:v>0.16</c:v>
                </c:pt>
                <c:pt idx="44">
                  <c:v>0.16</c:v>
                </c:pt>
                <c:pt idx="45">
                  <c:v>0.18</c:v>
                </c:pt>
                <c:pt idx="46">
                  <c:v>0.18</c:v>
                </c:pt>
                <c:pt idx="47">
                  <c:v>0.2</c:v>
                </c:pt>
                <c:pt idx="48">
                  <c:v>0.2</c:v>
                </c:pt>
                <c:pt idx="49">
                  <c:v>0.22</c:v>
                </c:pt>
                <c:pt idx="50">
                  <c:v>0.22</c:v>
                </c:pt>
                <c:pt idx="51">
                  <c:v>0.24</c:v>
                </c:pt>
                <c:pt idx="52">
                  <c:v>0.24</c:v>
                </c:pt>
                <c:pt idx="53">
                  <c:v>0.26</c:v>
                </c:pt>
                <c:pt idx="54">
                  <c:v>0.26</c:v>
                </c:pt>
                <c:pt idx="55">
                  <c:v>0.28000000000000003</c:v>
                </c:pt>
                <c:pt idx="56">
                  <c:v>0.28000000000000003</c:v>
                </c:pt>
                <c:pt idx="57">
                  <c:v>0.3</c:v>
                </c:pt>
                <c:pt idx="58">
                  <c:v>0.3</c:v>
                </c:pt>
                <c:pt idx="59">
                  <c:v>0.32500000000000001</c:v>
                </c:pt>
                <c:pt idx="60">
                  <c:v>0.32500000000000001</c:v>
                </c:pt>
                <c:pt idx="61">
                  <c:v>0.35</c:v>
                </c:pt>
                <c:pt idx="62">
                  <c:v>0.35</c:v>
                </c:pt>
                <c:pt idx="63">
                  <c:v>0.375</c:v>
                </c:pt>
                <c:pt idx="64">
                  <c:v>0.375</c:v>
                </c:pt>
                <c:pt idx="65">
                  <c:v>0.4</c:v>
                </c:pt>
                <c:pt idx="66">
                  <c:v>0.4</c:v>
                </c:pt>
                <c:pt idx="67">
                  <c:v>0.42499999999999999</c:v>
                </c:pt>
                <c:pt idx="68">
                  <c:v>0.42499999999999999</c:v>
                </c:pt>
                <c:pt idx="69">
                  <c:v>0.45</c:v>
                </c:pt>
                <c:pt idx="70">
                  <c:v>0.45</c:v>
                </c:pt>
                <c:pt idx="71">
                  <c:v>0.47499999999999998</c:v>
                </c:pt>
                <c:pt idx="72">
                  <c:v>0.47499999999999998</c:v>
                </c:pt>
                <c:pt idx="73">
                  <c:v>0.5</c:v>
                </c:pt>
                <c:pt idx="74">
                  <c:v>0.5</c:v>
                </c:pt>
                <c:pt idx="75">
                  <c:v>0.52500000000000002</c:v>
                </c:pt>
                <c:pt idx="76">
                  <c:v>0.52500000000000002</c:v>
                </c:pt>
                <c:pt idx="77">
                  <c:v>0.55000000000000004</c:v>
                </c:pt>
                <c:pt idx="78">
                  <c:v>0.55000000000000004</c:v>
                </c:pt>
                <c:pt idx="79">
                  <c:v>0.57499999999999996</c:v>
                </c:pt>
                <c:pt idx="80">
                  <c:v>0.57499999999999996</c:v>
                </c:pt>
                <c:pt idx="81">
                  <c:v>0.6</c:v>
                </c:pt>
                <c:pt idx="82">
                  <c:v>0.6</c:v>
                </c:pt>
                <c:pt idx="83">
                  <c:v>0.625</c:v>
                </c:pt>
                <c:pt idx="84">
                  <c:v>0.625</c:v>
                </c:pt>
                <c:pt idx="85">
                  <c:v>0.65</c:v>
                </c:pt>
                <c:pt idx="86">
                  <c:v>0.65</c:v>
                </c:pt>
                <c:pt idx="87">
                  <c:v>0.67500000000000004</c:v>
                </c:pt>
                <c:pt idx="88">
                  <c:v>0.67500000000000004</c:v>
                </c:pt>
                <c:pt idx="89">
                  <c:v>0.7</c:v>
                </c:pt>
                <c:pt idx="90">
                  <c:v>0.7</c:v>
                </c:pt>
                <c:pt idx="91">
                  <c:v>0.72499999999999998</c:v>
                </c:pt>
                <c:pt idx="92">
                  <c:v>0.72499999999999998</c:v>
                </c:pt>
                <c:pt idx="93">
                  <c:v>0.75</c:v>
                </c:pt>
                <c:pt idx="94">
                  <c:v>0.75</c:v>
                </c:pt>
                <c:pt idx="95">
                  <c:v>0.77500000000000002</c:v>
                </c:pt>
                <c:pt idx="96">
                  <c:v>0.77500000000000002</c:v>
                </c:pt>
                <c:pt idx="97">
                  <c:v>0.8</c:v>
                </c:pt>
                <c:pt idx="98">
                  <c:v>0.8</c:v>
                </c:pt>
                <c:pt idx="99">
                  <c:v>0.82499999999999996</c:v>
                </c:pt>
                <c:pt idx="100">
                  <c:v>0.82499999999999996</c:v>
                </c:pt>
                <c:pt idx="101">
                  <c:v>0.85</c:v>
                </c:pt>
                <c:pt idx="102">
                  <c:v>0.85</c:v>
                </c:pt>
                <c:pt idx="103">
                  <c:v>0.875</c:v>
                </c:pt>
                <c:pt idx="104">
                  <c:v>0.875</c:v>
                </c:pt>
                <c:pt idx="105">
                  <c:v>0.9</c:v>
                </c:pt>
                <c:pt idx="106">
                  <c:v>0.9</c:v>
                </c:pt>
                <c:pt idx="107">
                  <c:v>0.92500000000000004</c:v>
                </c:pt>
                <c:pt idx="108">
                  <c:v>0.92500000000000004</c:v>
                </c:pt>
                <c:pt idx="109">
                  <c:v>0.95</c:v>
                </c:pt>
                <c:pt idx="110">
                  <c:v>0.95</c:v>
                </c:pt>
                <c:pt idx="111">
                  <c:v>0.97499999999999998</c:v>
                </c:pt>
                <c:pt idx="112">
                  <c:v>0.97499999999999998</c:v>
                </c:pt>
                <c:pt idx="113">
                  <c:v>1</c:v>
                </c:pt>
                <c:pt idx="114">
                  <c:v>1</c:v>
                </c:pt>
                <c:pt idx="115">
                  <c:v>1.1299999999999999</c:v>
                </c:pt>
                <c:pt idx="116">
                  <c:v>1.1299999999999999</c:v>
                </c:pt>
                <c:pt idx="117">
                  <c:v>1.25</c:v>
                </c:pt>
                <c:pt idx="118">
                  <c:v>1.25</c:v>
                </c:pt>
                <c:pt idx="119">
                  <c:v>1.38</c:v>
                </c:pt>
                <c:pt idx="120">
                  <c:v>1.38</c:v>
                </c:pt>
                <c:pt idx="121">
                  <c:v>1.5</c:v>
                </c:pt>
                <c:pt idx="122">
                  <c:v>1.5</c:v>
                </c:pt>
                <c:pt idx="123">
                  <c:v>1.63</c:v>
                </c:pt>
                <c:pt idx="124">
                  <c:v>1.63</c:v>
                </c:pt>
                <c:pt idx="125">
                  <c:v>1.75</c:v>
                </c:pt>
                <c:pt idx="126">
                  <c:v>1.75</c:v>
                </c:pt>
                <c:pt idx="127">
                  <c:v>1.88</c:v>
                </c:pt>
                <c:pt idx="128">
                  <c:v>1.88</c:v>
                </c:pt>
                <c:pt idx="129">
                  <c:v>2</c:v>
                </c:pt>
                <c:pt idx="130">
                  <c:v>2</c:v>
                </c:pt>
                <c:pt idx="131">
                  <c:v>2.13</c:v>
                </c:pt>
                <c:pt idx="132">
                  <c:v>2.13</c:v>
                </c:pt>
                <c:pt idx="133">
                  <c:v>2.25</c:v>
                </c:pt>
                <c:pt idx="134">
                  <c:v>2.25</c:v>
                </c:pt>
                <c:pt idx="135">
                  <c:v>2.38</c:v>
                </c:pt>
                <c:pt idx="136">
                  <c:v>2.38</c:v>
                </c:pt>
                <c:pt idx="137">
                  <c:v>2.5</c:v>
                </c:pt>
                <c:pt idx="138">
                  <c:v>2.5</c:v>
                </c:pt>
                <c:pt idx="139">
                  <c:v>2.63</c:v>
                </c:pt>
                <c:pt idx="140">
                  <c:v>2.63</c:v>
                </c:pt>
                <c:pt idx="141">
                  <c:v>2.75</c:v>
                </c:pt>
                <c:pt idx="142">
                  <c:v>2.75</c:v>
                </c:pt>
                <c:pt idx="143">
                  <c:v>2.88</c:v>
                </c:pt>
                <c:pt idx="144">
                  <c:v>2.88</c:v>
                </c:pt>
                <c:pt idx="145">
                  <c:v>3</c:v>
                </c:pt>
                <c:pt idx="146">
                  <c:v>3</c:v>
                </c:pt>
                <c:pt idx="147">
                  <c:v>3.13</c:v>
                </c:pt>
                <c:pt idx="148">
                  <c:v>3.13</c:v>
                </c:pt>
                <c:pt idx="149">
                  <c:v>3.25</c:v>
                </c:pt>
                <c:pt idx="150">
                  <c:v>3.25</c:v>
                </c:pt>
                <c:pt idx="151">
                  <c:v>3.38</c:v>
                </c:pt>
                <c:pt idx="152">
                  <c:v>3.38</c:v>
                </c:pt>
                <c:pt idx="153">
                  <c:v>3.5</c:v>
                </c:pt>
                <c:pt idx="154">
                  <c:v>3.5</c:v>
                </c:pt>
                <c:pt idx="155">
                  <c:v>3.63</c:v>
                </c:pt>
                <c:pt idx="156">
                  <c:v>3.63</c:v>
                </c:pt>
                <c:pt idx="157">
                  <c:v>3.75</c:v>
                </c:pt>
                <c:pt idx="158">
                  <c:v>3.75</c:v>
                </c:pt>
                <c:pt idx="159">
                  <c:v>3.88</c:v>
                </c:pt>
                <c:pt idx="160">
                  <c:v>3.88</c:v>
                </c:pt>
                <c:pt idx="161">
                  <c:v>4</c:v>
                </c:pt>
                <c:pt idx="162">
                  <c:v>4</c:v>
                </c:pt>
                <c:pt idx="163">
                  <c:v>4.2</c:v>
                </c:pt>
                <c:pt idx="164">
                  <c:v>4.2</c:v>
                </c:pt>
                <c:pt idx="165">
                  <c:v>4.4000000000000004</c:v>
                </c:pt>
                <c:pt idx="166">
                  <c:v>4.4000000000000004</c:v>
                </c:pt>
                <c:pt idx="167">
                  <c:v>4.5999999999999996</c:v>
                </c:pt>
                <c:pt idx="168">
                  <c:v>4.5999999999999996</c:v>
                </c:pt>
                <c:pt idx="169">
                  <c:v>4.8</c:v>
                </c:pt>
                <c:pt idx="170">
                  <c:v>4.8</c:v>
                </c:pt>
                <c:pt idx="171">
                  <c:v>5</c:v>
                </c:pt>
                <c:pt idx="172">
                  <c:v>5</c:v>
                </c:pt>
                <c:pt idx="173">
                  <c:v>5.2</c:v>
                </c:pt>
                <c:pt idx="174">
                  <c:v>5.2</c:v>
                </c:pt>
                <c:pt idx="175">
                  <c:v>5.4</c:v>
                </c:pt>
                <c:pt idx="176">
                  <c:v>5.4</c:v>
                </c:pt>
                <c:pt idx="177">
                  <c:v>5.6</c:v>
                </c:pt>
                <c:pt idx="178">
                  <c:v>5.6</c:v>
                </c:pt>
                <c:pt idx="179">
                  <c:v>5.8</c:v>
                </c:pt>
                <c:pt idx="180">
                  <c:v>5.8</c:v>
                </c:pt>
                <c:pt idx="181">
                  <c:v>6</c:v>
                </c:pt>
                <c:pt idx="182">
                  <c:v>6</c:v>
                </c:pt>
                <c:pt idx="183">
                  <c:v>6.2</c:v>
                </c:pt>
                <c:pt idx="184">
                  <c:v>6.2</c:v>
                </c:pt>
                <c:pt idx="185">
                  <c:v>6.4</c:v>
                </c:pt>
                <c:pt idx="186">
                  <c:v>6.4</c:v>
                </c:pt>
                <c:pt idx="187">
                  <c:v>6.6</c:v>
                </c:pt>
                <c:pt idx="188">
                  <c:v>6.6</c:v>
                </c:pt>
                <c:pt idx="189">
                  <c:v>6.8</c:v>
                </c:pt>
                <c:pt idx="190">
                  <c:v>6.8</c:v>
                </c:pt>
                <c:pt idx="191">
                  <c:v>7</c:v>
                </c:pt>
                <c:pt idx="192">
                  <c:v>7</c:v>
                </c:pt>
                <c:pt idx="193">
                  <c:v>7.2</c:v>
                </c:pt>
                <c:pt idx="194">
                  <c:v>7.2</c:v>
                </c:pt>
                <c:pt idx="195">
                  <c:v>7.4</c:v>
                </c:pt>
                <c:pt idx="196">
                  <c:v>7.4</c:v>
                </c:pt>
                <c:pt idx="197">
                  <c:v>7.6</c:v>
                </c:pt>
                <c:pt idx="198">
                  <c:v>7.6</c:v>
                </c:pt>
                <c:pt idx="199">
                  <c:v>7.8</c:v>
                </c:pt>
                <c:pt idx="200">
                  <c:v>7.8</c:v>
                </c:pt>
                <c:pt idx="201">
                  <c:v>8</c:v>
                </c:pt>
                <c:pt idx="202">
                  <c:v>8</c:v>
                </c:pt>
                <c:pt idx="203">
                  <c:v>8.1999999999999993</c:v>
                </c:pt>
                <c:pt idx="204">
                  <c:v>8.1999999999999993</c:v>
                </c:pt>
                <c:pt idx="205">
                  <c:v>8.4</c:v>
                </c:pt>
                <c:pt idx="206">
                  <c:v>8.4</c:v>
                </c:pt>
                <c:pt idx="207">
                  <c:v>8.6</c:v>
                </c:pt>
                <c:pt idx="208">
                  <c:v>8.6</c:v>
                </c:pt>
                <c:pt idx="209">
                  <c:v>8.8000000000000007</c:v>
                </c:pt>
                <c:pt idx="210">
                  <c:v>8.8000000000000007</c:v>
                </c:pt>
                <c:pt idx="211">
                  <c:v>9</c:v>
                </c:pt>
                <c:pt idx="212">
                  <c:v>9</c:v>
                </c:pt>
                <c:pt idx="213">
                  <c:v>9.1999999999999993</c:v>
                </c:pt>
                <c:pt idx="214">
                  <c:v>9.1999999999999993</c:v>
                </c:pt>
                <c:pt idx="215">
                  <c:v>9.4</c:v>
                </c:pt>
                <c:pt idx="216">
                  <c:v>9.4</c:v>
                </c:pt>
                <c:pt idx="217">
                  <c:v>9.6</c:v>
                </c:pt>
                <c:pt idx="218">
                  <c:v>9.6</c:v>
                </c:pt>
                <c:pt idx="219">
                  <c:v>9.8000000000000007</c:v>
                </c:pt>
                <c:pt idx="220">
                  <c:v>9.8000000000000007</c:v>
                </c:pt>
                <c:pt idx="221">
                  <c:v>10</c:v>
                </c:pt>
                <c:pt idx="222">
                  <c:v>10</c:v>
                </c:pt>
                <c:pt idx="223">
                  <c:v>10.5</c:v>
                </c:pt>
                <c:pt idx="224">
                  <c:v>10.5</c:v>
                </c:pt>
                <c:pt idx="225">
                  <c:v>11</c:v>
                </c:pt>
                <c:pt idx="226">
                  <c:v>11</c:v>
                </c:pt>
                <c:pt idx="227">
                  <c:v>11.5</c:v>
                </c:pt>
                <c:pt idx="228">
                  <c:v>11.5</c:v>
                </c:pt>
                <c:pt idx="229">
                  <c:v>12</c:v>
                </c:pt>
                <c:pt idx="230">
                  <c:v>12</c:v>
                </c:pt>
                <c:pt idx="231">
                  <c:v>12.5</c:v>
                </c:pt>
                <c:pt idx="232">
                  <c:v>12.5</c:v>
                </c:pt>
                <c:pt idx="233">
                  <c:v>13</c:v>
                </c:pt>
                <c:pt idx="234">
                  <c:v>13</c:v>
                </c:pt>
                <c:pt idx="235">
                  <c:v>13.5</c:v>
                </c:pt>
                <c:pt idx="236">
                  <c:v>13.5</c:v>
                </c:pt>
                <c:pt idx="237">
                  <c:v>14</c:v>
                </c:pt>
                <c:pt idx="238">
                  <c:v>14</c:v>
                </c:pt>
                <c:pt idx="239">
                  <c:v>14.5</c:v>
                </c:pt>
                <c:pt idx="240">
                  <c:v>14.5</c:v>
                </c:pt>
                <c:pt idx="241">
                  <c:v>15</c:v>
                </c:pt>
                <c:pt idx="242">
                  <c:v>15</c:v>
                </c:pt>
                <c:pt idx="243">
                  <c:v>15.5</c:v>
                </c:pt>
                <c:pt idx="244">
                  <c:v>15.5</c:v>
                </c:pt>
                <c:pt idx="245">
                  <c:v>16</c:v>
                </c:pt>
                <c:pt idx="246">
                  <c:v>16</c:v>
                </c:pt>
                <c:pt idx="247">
                  <c:v>16.5</c:v>
                </c:pt>
                <c:pt idx="248">
                  <c:v>16.5</c:v>
                </c:pt>
                <c:pt idx="249">
                  <c:v>17</c:v>
                </c:pt>
                <c:pt idx="250">
                  <c:v>17</c:v>
                </c:pt>
                <c:pt idx="251">
                  <c:v>17.5</c:v>
                </c:pt>
                <c:pt idx="252">
                  <c:v>17.5</c:v>
                </c:pt>
                <c:pt idx="253">
                  <c:v>18</c:v>
                </c:pt>
                <c:pt idx="254">
                  <c:v>18</c:v>
                </c:pt>
                <c:pt idx="255">
                  <c:v>18.5</c:v>
                </c:pt>
                <c:pt idx="256">
                  <c:v>18.5</c:v>
                </c:pt>
                <c:pt idx="257">
                  <c:v>19</c:v>
                </c:pt>
                <c:pt idx="258">
                  <c:v>19</c:v>
                </c:pt>
                <c:pt idx="259">
                  <c:v>19.5</c:v>
                </c:pt>
                <c:pt idx="260">
                  <c:v>19.5</c:v>
                </c:pt>
                <c:pt idx="261">
                  <c:v>20</c:v>
                </c:pt>
                <c:pt idx="262">
                  <c:v>20</c:v>
                </c:pt>
                <c:pt idx="263">
                  <c:v>20.5</c:v>
                </c:pt>
                <c:pt idx="264">
                  <c:v>20.5</c:v>
                </c:pt>
                <c:pt idx="265">
                  <c:v>21</c:v>
                </c:pt>
                <c:pt idx="266">
                  <c:v>21</c:v>
                </c:pt>
                <c:pt idx="267">
                  <c:v>21.5</c:v>
                </c:pt>
                <c:pt idx="268">
                  <c:v>21.5</c:v>
                </c:pt>
                <c:pt idx="269">
                  <c:v>22</c:v>
                </c:pt>
                <c:pt idx="270">
                  <c:v>22</c:v>
                </c:pt>
                <c:pt idx="271">
                  <c:v>22.5</c:v>
                </c:pt>
                <c:pt idx="272">
                  <c:v>22.5</c:v>
                </c:pt>
                <c:pt idx="273">
                  <c:v>23</c:v>
                </c:pt>
                <c:pt idx="274">
                  <c:v>23</c:v>
                </c:pt>
                <c:pt idx="275">
                  <c:v>23.5</c:v>
                </c:pt>
                <c:pt idx="276">
                  <c:v>23.5</c:v>
                </c:pt>
                <c:pt idx="277">
                  <c:v>24</c:v>
                </c:pt>
                <c:pt idx="278">
                  <c:v>24</c:v>
                </c:pt>
                <c:pt idx="279">
                  <c:v>24.5</c:v>
                </c:pt>
                <c:pt idx="280">
                  <c:v>24.5</c:v>
                </c:pt>
                <c:pt idx="281">
                  <c:v>25</c:v>
                </c:pt>
              </c:numCache>
            </c:numRef>
          </c:xVal>
          <c:yVal>
            <c:numRef>
              <c:f>vypocet!$BI$5:$BI$286</c:f>
              <c:numCache>
                <c:formatCode>0.00E+00</c:formatCode>
                <c:ptCount val="282"/>
                <c:pt idx="0">
                  <c:v>2.4683500000000003E-7</c:v>
                </c:pt>
                <c:pt idx="1">
                  <c:v>2.4683500000000003E-7</c:v>
                </c:pt>
                <c:pt idx="2">
                  <c:v>9.9944400000000007E-7</c:v>
                </c:pt>
                <c:pt idx="3">
                  <c:v>9.9944400000000007E-7</c:v>
                </c:pt>
                <c:pt idx="4">
                  <c:v>1.921984E-6</c:v>
                </c:pt>
                <c:pt idx="5">
                  <c:v>1.921984E-6</c:v>
                </c:pt>
                <c:pt idx="6">
                  <c:v>3.1238799999999997E-6</c:v>
                </c:pt>
                <c:pt idx="7">
                  <c:v>3.1238799999999997E-6</c:v>
                </c:pt>
                <c:pt idx="8">
                  <c:v>5.2361000000000031E-6</c:v>
                </c:pt>
                <c:pt idx="9">
                  <c:v>5.2361000000000031E-6</c:v>
                </c:pt>
                <c:pt idx="10">
                  <c:v>1.4607779999999988E-5</c:v>
                </c:pt>
                <c:pt idx="11">
                  <c:v>1.4607779999999988E-5</c:v>
                </c:pt>
                <c:pt idx="12">
                  <c:v>7.1178800000000029E-6</c:v>
                </c:pt>
                <c:pt idx="13">
                  <c:v>7.1178800000000029E-6</c:v>
                </c:pt>
                <c:pt idx="14">
                  <c:v>9.4639400000000055E-6</c:v>
                </c:pt>
                <c:pt idx="15">
                  <c:v>9.4639400000000055E-6</c:v>
                </c:pt>
                <c:pt idx="16">
                  <c:v>1.3663379999999987E-5</c:v>
                </c:pt>
                <c:pt idx="17">
                  <c:v>1.3663379999999987E-5</c:v>
                </c:pt>
                <c:pt idx="18">
                  <c:v>1.9890360000000009E-5</c:v>
                </c:pt>
                <c:pt idx="19">
                  <c:v>1.9890360000000009E-5</c:v>
                </c:pt>
                <c:pt idx="20">
                  <c:v>2.8653400000000016E-5</c:v>
                </c:pt>
                <c:pt idx="21">
                  <c:v>2.8653400000000016E-5</c:v>
                </c:pt>
                <c:pt idx="22">
                  <c:v>3.8053999999999965E-5</c:v>
                </c:pt>
                <c:pt idx="23">
                  <c:v>3.8053999999999965E-5</c:v>
                </c:pt>
                <c:pt idx="24">
                  <c:v>4.8538799999999963E-5</c:v>
                </c:pt>
                <c:pt idx="25">
                  <c:v>4.8538799999999963E-5</c:v>
                </c:pt>
                <c:pt idx="26">
                  <c:v>6.6228000000000126E-5</c:v>
                </c:pt>
                <c:pt idx="27">
                  <c:v>6.6228000000000126E-5</c:v>
                </c:pt>
                <c:pt idx="28">
                  <c:v>7.295439999999994E-5</c:v>
                </c:pt>
                <c:pt idx="29">
                  <c:v>7.295439999999994E-5</c:v>
                </c:pt>
                <c:pt idx="30">
                  <c:v>7.8888399999999927E-5</c:v>
                </c:pt>
                <c:pt idx="31">
                  <c:v>7.8888399999999927E-5</c:v>
                </c:pt>
                <c:pt idx="32">
                  <c:v>8.7044000000000165E-5</c:v>
                </c:pt>
                <c:pt idx="33">
                  <c:v>8.7044000000000165E-5</c:v>
                </c:pt>
                <c:pt idx="34">
                  <c:v>9.9708999999999922E-5</c:v>
                </c:pt>
                <c:pt idx="35">
                  <c:v>9.9708999999999922E-5</c:v>
                </c:pt>
                <c:pt idx="36">
                  <c:v>3.9291599999999966E-4</c:v>
                </c:pt>
                <c:pt idx="37">
                  <c:v>3.9291599999999966E-4</c:v>
                </c:pt>
                <c:pt idx="38">
                  <c:v>1.2299700000000007E-4</c:v>
                </c:pt>
                <c:pt idx="39">
                  <c:v>1.2299700000000007E-4</c:v>
                </c:pt>
                <c:pt idx="40">
                  <c:v>9.1751999999999917E-5</c:v>
                </c:pt>
                <c:pt idx="41">
                  <c:v>9.1751999999999917E-5</c:v>
                </c:pt>
                <c:pt idx="42">
                  <c:v>9.7045000000000044E-5</c:v>
                </c:pt>
                <c:pt idx="43">
                  <c:v>9.7045000000000044E-5</c:v>
                </c:pt>
                <c:pt idx="44">
                  <c:v>1.0804850000000007E-4</c:v>
                </c:pt>
                <c:pt idx="45">
                  <c:v>1.0804850000000007E-4</c:v>
                </c:pt>
                <c:pt idx="46">
                  <c:v>1.169229999999999E-4</c:v>
                </c:pt>
                <c:pt idx="47">
                  <c:v>1.169229999999999E-4</c:v>
                </c:pt>
                <c:pt idx="48">
                  <c:v>1.2410150000000006E-4</c:v>
                </c:pt>
                <c:pt idx="49">
                  <c:v>1.2410150000000006E-4</c:v>
                </c:pt>
                <c:pt idx="50">
                  <c:v>1.2477400000000005E-4</c:v>
                </c:pt>
                <c:pt idx="51">
                  <c:v>1.2477400000000005E-4</c:v>
                </c:pt>
                <c:pt idx="52">
                  <c:v>1.1774749999999988E-4</c:v>
                </c:pt>
                <c:pt idx="53">
                  <c:v>1.1774749999999988E-4</c:v>
                </c:pt>
                <c:pt idx="54">
                  <c:v>1.088944999999999E-4</c:v>
                </c:pt>
                <c:pt idx="55">
                  <c:v>1.088944999999999E-4</c:v>
                </c:pt>
                <c:pt idx="56">
                  <c:v>1.0231750000000019E-4</c:v>
                </c:pt>
                <c:pt idx="57">
                  <c:v>1.0231750000000019E-4</c:v>
                </c:pt>
                <c:pt idx="58">
                  <c:v>1.0113799999999991E-4</c:v>
                </c:pt>
                <c:pt idx="59">
                  <c:v>1.0113799999999991E-4</c:v>
                </c:pt>
                <c:pt idx="60">
                  <c:v>1.0100480000000013E-4</c:v>
                </c:pt>
                <c:pt idx="61">
                  <c:v>1.0100480000000013E-4</c:v>
                </c:pt>
                <c:pt idx="62">
                  <c:v>1.0329679999999992E-4</c:v>
                </c:pt>
                <c:pt idx="63">
                  <c:v>1.0329679999999992E-4</c:v>
                </c:pt>
                <c:pt idx="64">
                  <c:v>1.0358639999999991E-4</c:v>
                </c:pt>
                <c:pt idx="65">
                  <c:v>1.0358639999999991E-4</c:v>
                </c:pt>
                <c:pt idx="66">
                  <c:v>1.0186560000000014E-4</c:v>
                </c:pt>
                <c:pt idx="67">
                  <c:v>1.0186560000000014E-4</c:v>
                </c:pt>
                <c:pt idx="68">
                  <c:v>1.0177279999999991E-4</c:v>
                </c:pt>
                <c:pt idx="69">
                  <c:v>1.0177279999999991E-4</c:v>
                </c:pt>
                <c:pt idx="70">
                  <c:v>1.0252320000000013E-4</c:v>
                </c:pt>
                <c:pt idx="71">
                  <c:v>1.0252320000000013E-4</c:v>
                </c:pt>
                <c:pt idx="72">
                  <c:v>1.0519359999999991E-4</c:v>
                </c:pt>
                <c:pt idx="73">
                  <c:v>1.0519359999999991E-4</c:v>
                </c:pt>
                <c:pt idx="74">
                  <c:v>2.4246799999999978E-4</c:v>
                </c:pt>
                <c:pt idx="75">
                  <c:v>2.4246799999999978E-4</c:v>
                </c:pt>
                <c:pt idx="76">
                  <c:v>9.3951999999999916E-5</c:v>
                </c:pt>
                <c:pt idx="77">
                  <c:v>9.3951999999999916E-5</c:v>
                </c:pt>
                <c:pt idx="78">
                  <c:v>9.7374800000000347E-5</c:v>
                </c:pt>
                <c:pt idx="79">
                  <c:v>9.7374800000000347E-5</c:v>
                </c:pt>
                <c:pt idx="80">
                  <c:v>1.0049519999999991E-4</c:v>
                </c:pt>
                <c:pt idx="81">
                  <c:v>1.0049519999999991E-4</c:v>
                </c:pt>
                <c:pt idx="82">
                  <c:v>9.9743599999999903E-5</c:v>
                </c:pt>
                <c:pt idx="83">
                  <c:v>9.9743599999999903E-5</c:v>
                </c:pt>
                <c:pt idx="84">
                  <c:v>1.0364039999999991E-4</c:v>
                </c:pt>
                <c:pt idx="85">
                  <c:v>1.0364039999999991E-4</c:v>
                </c:pt>
                <c:pt idx="86">
                  <c:v>8.8227999999999915E-5</c:v>
                </c:pt>
                <c:pt idx="87">
                  <c:v>8.8227999999999915E-5</c:v>
                </c:pt>
                <c:pt idx="88">
                  <c:v>1.0031720000000036E-4</c:v>
                </c:pt>
                <c:pt idx="89">
                  <c:v>1.0031720000000036E-4</c:v>
                </c:pt>
                <c:pt idx="90">
                  <c:v>8.556039999999992E-5</c:v>
                </c:pt>
                <c:pt idx="91">
                  <c:v>8.556039999999992E-5</c:v>
                </c:pt>
                <c:pt idx="92">
                  <c:v>8.781639999999992E-5</c:v>
                </c:pt>
                <c:pt idx="93">
                  <c:v>8.781639999999992E-5</c:v>
                </c:pt>
                <c:pt idx="94">
                  <c:v>8.3866399999999919E-5</c:v>
                </c:pt>
                <c:pt idx="95">
                  <c:v>8.3866399999999919E-5</c:v>
                </c:pt>
                <c:pt idx="96">
                  <c:v>8.0412399999999921E-5</c:v>
                </c:pt>
                <c:pt idx="97">
                  <c:v>8.0412399999999921E-5</c:v>
                </c:pt>
                <c:pt idx="98">
                  <c:v>7.9823200000000283E-5</c:v>
                </c:pt>
                <c:pt idx="99">
                  <c:v>7.9823200000000283E-5</c:v>
                </c:pt>
                <c:pt idx="100">
                  <c:v>9.2311199999999924E-5</c:v>
                </c:pt>
                <c:pt idx="101">
                  <c:v>9.2311199999999924E-5</c:v>
                </c:pt>
                <c:pt idx="102">
                  <c:v>7.6491999999999931E-5</c:v>
                </c:pt>
                <c:pt idx="103">
                  <c:v>7.6491999999999931E-5</c:v>
                </c:pt>
                <c:pt idx="104">
                  <c:v>8.0715999999999937E-5</c:v>
                </c:pt>
                <c:pt idx="105">
                  <c:v>8.0715999999999937E-5</c:v>
                </c:pt>
                <c:pt idx="106">
                  <c:v>8.0360799999999917E-5</c:v>
                </c:pt>
                <c:pt idx="107">
                  <c:v>8.0360799999999917E-5</c:v>
                </c:pt>
                <c:pt idx="108">
                  <c:v>7.8977200000000285E-5</c:v>
                </c:pt>
                <c:pt idx="109">
                  <c:v>7.8977200000000285E-5</c:v>
                </c:pt>
                <c:pt idx="110">
                  <c:v>7.146639999999993E-5</c:v>
                </c:pt>
                <c:pt idx="111">
                  <c:v>7.146639999999993E-5</c:v>
                </c:pt>
                <c:pt idx="112">
                  <c:v>6.9739999999999939E-5</c:v>
                </c:pt>
                <c:pt idx="113">
                  <c:v>6.9739999999999939E-5</c:v>
                </c:pt>
                <c:pt idx="114">
                  <c:v>6.6769076923076982E-5</c:v>
                </c:pt>
                <c:pt idx="115">
                  <c:v>6.6769076923076982E-5</c:v>
                </c:pt>
                <c:pt idx="116">
                  <c:v>5.8926249999999948E-5</c:v>
                </c:pt>
                <c:pt idx="117">
                  <c:v>5.8926249999999948E-5</c:v>
                </c:pt>
                <c:pt idx="118">
                  <c:v>5.4455153846153895E-5</c:v>
                </c:pt>
                <c:pt idx="119">
                  <c:v>5.4455153846153895E-5</c:v>
                </c:pt>
                <c:pt idx="120">
                  <c:v>4.6557333333333295E-5</c:v>
                </c:pt>
                <c:pt idx="121">
                  <c:v>4.6557333333333295E-5</c:v>
                </c:pt>
                <c:pt idx="122">
                  <c:v>4.0489230769230803E-5</c:v>
                </c:pt>
                <c:pt idx="123">
                  <c:v>4.0489230769230803E-5</c:v>
                </c:pt>
                <c:pt idx="124">
                  <c:v>3.5995833333333298E-5</c:v>
                </c:pt>
                <c:pt idx="125">
                  <c:v>3.5995833333333298E-5</c:v>
                </c:pt>
                <c:pt idx="126">
                  <c:v>3.0446000000000027E-5</c:v>
                </c:pt>
                <c:pt idx="127">
                  <c:v>3.0446000000000027E-5</c:v>
                </c:pt>
                <c:pt idx="128">
                  <c:v>2.6275416666666642E-5</c:v>
                </c:pt>
                <c:pt idx="129">
                  <c:v>2.6275416666666642E-5</c:v>
                </c:pt>
                <c:pt idx="130">
                  <c:v>2.3550076923076944E-5</c:v>
                </c:pt>
                <c:pt idx="131">
                  <c:v>2.3550076923076944E-5</c:v>
                </c:pt>
                <c:pt idx="132">
                  <c:v>4.2542833333333295E-5</c:v>
                </c:pt>
                <c:pt idx="133">
                  <c:v>4.2542833333333295E-5</c:v>
                </c:pt>
                <c:pt idx="134">
                  <c:v>1.7910076923076937E-5</c:v>
                </c:pt>
                <c:pt idx="135">
                  <c:v>1.7910076923076937E-5</c:v>
                </c:pt>
                <c:pt idx="136">
                  <c:v>1.5756666666666651E-5</c:v>
                </c:pt>
                <c:pt idx="137">
                  <c:v>1.5756666666666651E-5</c:v>
                </c:pt>
                <c:pt idx="138">
                  <c:v>1.3547615384615394E-5</c:v>
                </c:pt>
                <c:pt idx="139">
                  <c:v>1.3547615384615394E-5</c:v>
                </c:pt>
                <c:pt idx="140">
                  <c:v>1.2070083333333323E-5</c:v>
                </c:pt>
                <c:pt idx="141">
                  <c:v>1.2070083333333323E-5</c:v>
                </c:pt>
                <c:pt idx="142">
                  <c:v>1.0466076923076932E-5</c:v>
                </c:pt>
                <c:pt idx="143">
                  <c:v>1.0466076923076932E-5</c:v>
                </c:pt>
                <c:pt idx="144">
                  <c:v>9.2062499999999934E-6</c:v>
                </c:pt>
                <c:pt idx="145">
                  <c:v>9.2062499999999934E-6</c:v>
                </c:pt>
                <c:pt idx="146">
                  <c:v>8.3187692307692366E-6</c:v>
                </c:pt>
                <c:pt idx="147">
                  <c:v>8.3187692307692366E-6</c:v>
                </c:pt>
                <c:pt idx="148">
                  <c:v>6.4888666666666613E-6</c:v>
                </c:pt>
                <c:pt idx="149">
                  <c:v>6.4888666666666613E-6</c:v>
                </c:pt>
                <c:pt idx="150">
                  <c:v>5.8225000000000048E-6</c:v>
                </c:pt>
                <c:pt idx="151">
                  <c:v>5.8225000000000048E-6</c:v>
                </c:pt>
                <c:pt idx="152">
                  <c:v>5.3238083333333289E-6</c:v>
                </c:pt>
                <c:pt idx="153">
                  <c:v>5.3238083333333289E-6</c:v>
                </c:pt>
                <c:pt idx="154">
                  <c:v>4.3448692307692348E-6</c:v>
                </c:pt>
                <c:pt idx="155">
                  <c:v>4.3448692307692348E-6</c:v>
                </c:pt>
                <c:pt idx="156">
                  <c:v>3.8265999999999965E-6</c:v>
                </c:pt>
                <c:pt idx="157">
                  <c:v>3.8265999999999965E-6</c:v>
                </c:pt>
                <c:pt idx="158">
                  <c:v>3.6187153846153873E-6</c:v>
                </c:pt>
                <c:pt idx="159">
                  <c:v>3.6187153846153873E-6</c:v>
                </c:pt>
                <c:pt idx="160">
                  <c:v>2.8406499999999975E-6</c:v>
                </c:pt>
                <c:pt idx="161">
                  <c:v>2.8406499999999975E-6</c:v>
                </c:pt>
                <c:pt idx="162">
                  <c:v>2.5432599999999979E-6</c:v>
                </c:pt>
                <c:pt idx="163">
                  <c:v>2.5432599999999979E-6</c:v>
                </c:pt>
                <c:pt idx="164">
                  <c:v>2.050699999999998E-6</c:v>
                </c:pt>
                <c:pt idx="165">
                  <c:v>2.050699999999998E-6</c:v>
                </c:pt>
                <c:pt idx="166">
                  <c:v>1.5166150000000055E-6</c:v>
                </c:pt>
                <c:pt idx="167">
                  <c:v>1.5166150000000055E-6</c:v>
                </c:pt>
                <c:pt idx="168">
                  <c:v>1.4889299999999988E-6</c:v>
                </c:pt>
                <c:pt idx="169">
                  <c:v>1.4889299999999988E-6</c:v>
                </c:pt>
                <c:pt idx="170">
                  <c:v>1.1264299999999991E-6</c:v>
                </c:pt>
                <c:pt idx="171">
                  <c:v>1.1264299999999991E-6</c:v>
                </c:pt>
                <c:pt idx="172">
                  <c:v>9.5107999999999912E-7</c:v>
                </c:pt>
                <c:pt idx="173">
                  <c:v>9.5107999999999912E-7</c:v>
                </c:pt>
                <c:pt idx="174">
                  <c:v>7.3069499999999938E-7</c:v>
                </c:pt>
                <c:pt idx="175">
                  <c:v>7.3069499999999938E-7</c:v>
                </c:pt>
                <c:pt idx="176">
                  <c:v>7.0900500000000248E-7</c:v>
                </c:pt>
                <c:pt idx="177">
                  <c:v>7.0900500000000248E-7</c:v>
                </c:pt>
                <c:pt idx="178">
                  <c:v>5.1327499999999955E-7</c:v>
                </c:pt>
                <c:pt idx="179">
                  <c:v>5.1327499999999955E-7</c:v>
                </c:pt>
                <c:pt idx="180">
                  <c:v>6.5634499999999941E-7</c:v>
                </c:pt>
                <c:pt idx="181">
                  <c:v>6.5634499999999941E-7</c:v>
                </c:pt>
                <c:pt idx="182">
                  <c:v>8.1688499999999923E-7</c:v>
                </c:pt>
                <c:pt idx="183">
                  <c:v>8.1688499999999923E-7</c:v>
                </c:pt>
                <c:pt idx="184">
                  <c:v>2.2257049999999982E-7</c:v>
                </c:pt>
                <c:pt idx="185">
                  <c:v>2.2257049999999982E-7</c:v>
                </c:pt>
                <c:pt idx="186">
                  <c:v>1.5387700000000052E-7</c:v>
                </c:pt>
                <c:pt idx="187">
                  <c:v>1.5387700000000052E-7</c:v>
                </c:pt>
                <c:pt idx="188">
                  <c:v>1.4741099999999986E-7</c:v>
                </c:pt>
                <c:pt idx="189">
                  <c:v>1.4741099999999986E-7</c:v>
                </c:pt>
                <c:pt idx="190">
                  <c:v>1.5001849999999987E-7</c:v>
                </c:pt>
                <c:pt idx="191">
                  <c:v>1.5001849999999987E-7</c:v>
                </c:pt>
                <c:pt idx="192">
                  <c:v>1.0545049999999992E-7</c:v>
                </c:pt>
                <c:pt idx="193">
                  <c:v>1.0545049999999992E-7</c:v>
                </c:pt>
                <c:pt idx="194">
                  <c:v>2.5146549999999978E-7</c:v>
                </c:pt>
                <c:pt idx="195">
                  <c:v>2.5146549999999978E-7</c:v>
                </c:pt>
                <c:pt idx="196">
                  <c:v>5.1463500000000182E-8</c:v>
                </c:pt>
                <c:pt idx="197">
                  <c:v>5.1463500000000182E-8</c:v>
                </c:pt>
                <c:pt idx="198">
                  <c:v>2.0312699999999983E-6</c:v>
                </c:pt>
                <c:pt idx="199">
                  <c:v>2.0312699999999983E-6</c:v>
                </c:pt>
                <c:pt idx="200">
                  <c:v>5.6070999999999947E-8</c:v>
                </c:pt>
                <c:pt idx="201">
                  <c:v>5.6070999999999947E-8</c:v>
                </c:pt>
                <c:pt idx="202">
                  <c:v>3.1678450000000111E-8</c:v>
                </c:pt>
                <c:pt idx="203">
                  <c:v>3.1678450000000111E-8</c:v>
                </c:pt>
                <c:pt idx="204">
                  <c:v>1.1575899999999937E-8</c:v>
                </c:pt>
                <c:pt idx="205">
                  <c:v>1.1575899999999937E-8</c:v>
                </c:pt>
                <c:pt idx="206">
                  <c:v>1.3587850000000048E-7</c:v>
                </c:pt>
                <c:pt idx="207">
                  <c:v>1.3587850000000048E-7</c:v>
                </c:pt>
                <c:pt idx="208">
                  <c:v>4.5790399999999755E-9</c:v>
                </c:pt>
                <c:pt idx="209">
                  <c:v>4.5790399999999755E-9</c:v>
                </c:pt>
                <c:pt idx="210">
                  <c:v>2.2958950000000081E-8</c:v>
                </c:pt>
                <c:pt idx="211">
                  <c:v>2.2958950000000081E-8</c:v>
                </c:pt>
                <c:pt idx="212">
                  <c:v>2.6754350000000097E-7</c:v>
                </c:pt>
                <c:pt idx="213">
                  <c:v>2.6754350000000097E-7</c:v>
                </c:pt>
                <c:pt idx="214">
                  <c:v>8.7195499999999532E-8</c:v>
                </c:pt>
                <c:pt idx="215">
                  <c:v>8.7195499999999532E-8</c:v>
                </c:pt>
                <c:pt idx="216">
                  <c:v>1.2496050000000044E-9</c:v>
                </c:pt>
                <c:pt idx="217">
                  <c:v>1.2496050000000044E-9</c:v>
                </c:pt>
                <c:pt idx="218">
                  <c:v>8.7364499999999528E-10</c:v>
                </c:pt>
                <c:pt idx="219">
                  <c:v>8.7364499999999528E-10</c:v>
                </c:pt>
                <c:pt idx="220">
                  <c:v>7.4970500000000274E-10</c:v>
                </c:pt>
                <c:pt idx="221">
                  <c:v>7.4970500000000274E-10</c:v>
                </c:pt>
                <c:pt idx="222">
                  <c:v>4.1542399999999998E-10</c:v>
                </c:pt>
                <c:pt idx="223">
                  <c:v>4.1542399999999998E-10</c:v>
                </c:pt>
                <c:pt idx="224">
                  <c:v>2.06668E-10</c:v>
                </c:pt>
                <c:pt idx="225">
                  <c:v>2.06668E-10</c:v>
                </c:pt>
                <c:pt idx="226">
                  <c:v>7.6070000000000002E-11</c:v>
                </c:pt>
                <c:pt idx="227">
                  <c:v>7.6070000000000002E-11</c:v>
                </c:pt>
                <c:pt idx="228">
                  <c:v>4.7054999999999999E-11</c:v>
                </c:pt>
                <c:pt idx="229">
                  <c:v>4.7054999999999999E-11</c:v>
                </c:pt>
                <c:pt idx="230">
                  <c:v>3.28518E-11</c:v>
                </c:pt>
                <c:pt idx="231">
                  <c:v>3.28518E-11</c:v>
                </c:pt>
                <c:pt idx="232">
                  <c:v>1.8464839999999999E-11</c:v>
                </c:pt>
                <c:pt idx="233">
                  <c:v>1.8464839999999999E-11</c:v>
                </c:pt>
                <c:pt idx="234">
                  <c:v>1.7913059999999998E-11</c:v>
                </c:pt>
                <c:pt idx="235">
                  <c:v>1.7913059999999998E-11</c:v>
                </c:pt>
                <c:pt idx="236">
                  <c:v>7.3676599999999993E-12</c:v>
                </c:pt>
                <c:pt idx="237">
                  <c:v>7.3676599999999993E-12</c:v>
                </c:pt>
                <c:pt idx="238">
                  <c:v>4.1551199999999998E-12</c:v>
                </c:pt>
                <c:pt idx="239">
                  <c:v>4.1551199999999998E-12</c:v>
                </c:pt>
                <c:pt idx="240">
                  <c:v>3.9557600000000001E-12</c:v>
                </c:pt>
                <c:pt idx="241">
                  <c:v>3.9557600000000001E-12</c:v>
                </c:pt>
                <c:pt idx="242">
                  <c:v>4.9021999999999999E-12</c:v>
                </c:pt>
                <c:pt idx="243">
                  <c:v>4.9021999999999999E-12</c:v>
                </c:pt>
                <c:pt idx="244">
                  <c:v>1.96878E-12</c:v>
                </c:pt>
                <c:pt idx="245">
                  <c:v>1.96878E-12</c:v>
                </c:pt>
                <c:pt idx="246">
                  <c:v>2.92444E-12</c:v>
                </c:pt>
                <c:pt idx="247">
                  <c:v>2.92444E-12</c:v>
                </c:pt>
                <c:pt idx="248">
                  <c:v>1.293298E-12</c:v>
                </c:pt>
                <c:pt idx="249">
                  <c:v>1.293298E-12</c:v>
                </c:pt>
                <c:pt idx="250">
                  <c:v>8.7681799999999995E-13</c:v>
                </c:pt>
                <c:pt idx="251">
                  <c:v>8.7681799999999995E-13</c:v>
                </c:pt>
                <c:pt idx="252">
                  <c:v>2.38408E-13</c:v>
                </c:pt>
                <c:pt idx="253">
                  <c:v>2.38408E-13</c:v>
                </c:pt>
                <c:pt idx="254">
                  <c:v>2.6957600000000001E-13</c:v>
                </c:pt>
                <c:pt idx="255">
                  <c:v>2.6957600000000001E-13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5F8-412B-A815-32A1F4FCBF9C}"/>
            </c:ext>
          </c:extLst>
        </c:ser>
        <c:ser>
          <c:idx val="2"/>
          <c:order val="2"/>
          <c:tx>
            <c:strRef>
              <c:f>vypocet!$BJ$4</c:f>
              <c:strCache>
                <c:ptCount val="1"/>
                <c:pt idx="0">
                  <c:v>JENDL-5</c:v>
                </c:pt>
              </c:strCache>
            </c:strRef>
          </c:tx>
          <c:spPr>
            <a:ln w="12700" cap="rnd">
              <a:solidFill>
                <a:srgbClr val="7030A0"/>
              </a:solidFill>
              <a:prstDash val="dashDot"/>
              <a:round/>
            </a:ln>
            <a:effectLst/>
          </c:spPr>
          <c:marker>
            <c:symbol val="none"/>
          </c:marker>
          <c:xVal>
            <c:numRef>
              <c:f>vypocet!$BG$5:$BG$286</c:f>
              <c:numCache>
                <c:formatCode>0.00E+00</c:formatCode>
                <c:ptCount val="282"/>
                <c:pt idx="0" formatCode="General">
                  <c:v>0</c:v>
                </c:pt>
                <c:pt idx="1">
                  <c:v>0.01</c:v>
                </c:pt>
                <c:pt idx="2">
                  <c:v>0.01</c:v>
                </c:pt>
                <c:pt idx="3">
                  <c:v>1.4999999999999999E-2</c:v>
                </c:pt>
                <c:pt idx="4">
                  <c:v>1.4999999999999999E-2</c:v>
                </c:pt>
                <c:pt idx="5">
                  <c:v>0.02</c:v>
                </c:pt>
                <c:pt idx="6">
                  <c:v>0.02</c:v>
                </c:pt>
                <c:pt idx="7">
                  <c:v>2.5000000000000001E-2</c:v>
                </c:pt>
                <c:pt idx="8">
                  <c:v>2.5000000000000001E-2</c:v>
                </c:pt>
                <c:pt idx="9">
                  <c:v>0.03</c:v>
                </c:pt>
                <c:pt idx="10">
                  <c:v>0.03</c:v>
                </c:pt>
                <c:pt idx="11">
                  <c:v>3.5000000000000003E-2</c:v>
                </c:pt>
                <c:pt idx="12">
                  <c:v>3.5000000000000003E-2</c:v>
                </c:pt>
                <c:pt idx="13">
                  <c:v>0.04</c:v>
                </c:pt>
                <c:pt idx="14">
                  <c:v>0.04</c:v>
                </c:pt>
                <c:pt idx="15">
                  <c:v>4.4999999999999998E-2</c:v>
                </c:pt>
                <c:pt idx="16">
                  <c:v>4.4999999999999998E-2</c:v>
                </c:pt>
                <c:pt idx="17">
                  <c:v>0.05</c:v>
                </c:pt>
                <c:pt idx="18">
                  <c:v>0.05</c:v>
                </c:pt>
                <c:pt idx="19">
                  <c:v>5.5E-2</c:v>
                </c:pt>
                <c:pt idx="20">
                  <c:v>5.5E-2</c:v>
                </c:pt>
                <c:pt idx="21">
                  <c:v>0.06</c:v>
                </c:pt>
                <c:pt idx="22">
                  <c:v>0.06</c:v>
                </c:pt>
                <c:pt idx="23">
                  <c:v>6.5000000000000002E-2</c:v>
                </c:pt>
                <c:pt idx="24">
                  <c:v>6.5000000000000002E-2</c:v>
                </c:pt>
                <c:pt idx="25">
                  <c:v>7.0000000000000007E-2</c:v>
                </c:pt>
                <c:pt idx="26">
                  <c:v>7.0000000000000007E-2</c:v>
                </c:pt>
                <c:pt idx="27">
                  <c:v>7.4999999999999997E-2</c:v>
                </c:pt>
                <c:pt idx="28">
                  <c:v>7.4999999999999997E-2</c:v>
                </c:pt>
                <c:pt idx="29">
                  <c:v>0.08</c:v>
                </c:pt>
                <c:pt idx="30">
                  <c:v>0.08</c:v>
                </c:pt>
                <c:pt idx="31">
                  <c:v>8.5000000000000006E-2</c:v>
                </c:pt>
                <c:pt idx="32">
                  <c:v>8.5000000000000006E-2</c:v>
                </c:pt>
                <c:pt idx="33">
                  <c:v>0.09</c:v>
                </c:pt>
                <c:pt idx="34">
                  <c:v>0.09</c:v>
                </c:pt>
                <c:pt idx="35">
                  <c:v>9.5000000000000001E-2</c:v>
                </c:pt>
                <c:pt idx="36">
                  <c:v>9.5000000000000001E-2</c:v>
                </c:pt>
                <c:pt idx="37">
                  <c:v>0.1</c:v>
                </c:pt>
                <c:pt idx="38">
                  <c:v>0.1</c:v>
                </c:pt>
                <c:pt idx="39">
                  <c:v>0.12</c:v>
                </c:pt>
                <c:pt idx="40">
                  <c:v>0.12</c:v>
                </c:pt>
                <c:pt idx="41">
                  <c:v>0.14000000000000001</c:v>
                </c:pt>
                <c:pt idx="42">
                  <c:v>0.14000000000000001</c:v>
                </c:pt>
                <c:pt idx="43">
                  <c:v>0.16</c:v>
                </c:pt>
                <c:pt idx="44">
                  <c:v>0.16</c:v>
                </c:pt>
                <c:pt idx="45">
                  <c:v>0.18</c:v>
                </c:pt>
                <c:pt idx="46">
                  <c:v>0.18</c:v>
                </c:pt>
                <c:pt idx="47">
                  <c:v>0.2</c:v>
                </c:pt>
                <c:pt idx="48">
                  <c:v>0.2</c:v>
                </c:pt>
                <c:pt idx="49">
                  <c:v>0.22</c:v>
                </c:pt>
                <c:pt idx="50">
                  <c:v>0.22</c:v>
                </c:pt>
                <c:pt idx="51">
                  <c:v>0.24</c:v>
                </c:pt>
                <c:pt idx="52">
                  <c:v>0.24</c:v>
                </c:pt>
                <c:pt idx="53">
                  <c:v>0.26</c:v>
                </c:pt>
                <c:pt idx="54">
                  <c:v>0.26</c:v>
                </c:pt>
                <c:pt idx="55">
                  <c:v>0.28000000000000003</c:v>
                </c:pt>
                <c:pt idx="56">
                  <c:v>0.28000000000000003</c:v>
                </c:pt>
                <c:pt idx="57">
                  <c:v>0.3</c:v>
                </c:pt>
                <c:pt idx="58">
                  <c:v>0.3</c:v>
                </c:pt>
                <c:pt idx="59">
                  <c:v>0.32500000000000001</c:v>
                </c:pt>
                <c:pt idx="60">
                  <c:v>0.32500000000000001</c:v>
                </c:pt>
                <c:pt idx="61">
                  <c:v>0.35</c:v>
                </c:pt>
                <c:pt idx="62">
                  <c:v>0.35</c:v>
                </c:pt>
                <c:pt idx="63">
                  <c:v>0.375</c:v>
                </c:pt>
                <c:pt idx="64">
                  <c:v>0.375</c:v>
                </c:pt>
                <c:pt idx="65">
                  <c:v>0.4</c:v>
                </c:pt>
                <c:pt idx="66">
                  <c:v>0.4</c:v>
                </c:pt>
                <c:pt idx="67">
                  <c:v>0.42499999999999999</c:v>
                </c:pt>
                <c:pt idx="68">
                  <c:v>0.42499999999999999</c:v>
                </c:pt>
                <c:pt idx="69">
                  <c:v>0.45</c:v>
                </c:pt>
                <c:pt idx="70">
                  <c:v>0.45</c:v>
                </c:pt>
                <c:pt idx="71">
                  <c:v>0.47499999999999998</c:v>
                </c:pt>
                <c:pt idx="72">
                  <c:v>0.47499999999999998</c:v>
                </c:pt>
                <c:pt idx="73">
                  <c:v>0.5</c:v>
                </c:pt>
                <c:pt idx="74">
                  <c:v>0.5</c:v>
                </c:pt>
                <c:pt idx="75">
                  <c:v>0.52500000000000002</c:v>
                </c:pt>
                <c:pt idx="76">
                  <c:v>0.52500000000000002</c:v>
                </c:pt>
                <c:pt idx="77">
                  <c:v>0.55000000000000004</c:v>
                </c:pt>
                <c:pt idx="78">
                  <c:v>0.55000000000000004</c:v>
                </c:pt>
                <c:pt idx="79">
                  <c:v>0.57499999999999996</c:v>
                </c:pt>
                <c:pt idx="80">
                  <c:v>0.57499999999999996</c:v>
                </c:pt>
                <c:pt idx="81">
                  <c:v>0.6</c:v>
                </c:pt>
                <c:pt idx="82">
                  <c:v>0.6</c:v>
                </c:pt>
                <c:pt idx="83">
                  <c:v>0.625</c:v>
                </c:pt>
                <c:pt idx="84">
                  <c:v>0.625</c:v>
                </c:pt>
                <c:pt idx="85">
                  <c:v>0.65</c:v>
                </c:pt>
                <c:pt idx="86">
                  <c:v>0.65</c:v>
                </c:pt>
                <c:pt idx="87">
                  <c:v>0.67500000000000004</c:v>
                </c:pt>
                <c:pt idx="88">
                  <c:v>0.67500000000000004</c:v>
                </c:pt>
                <c:pt idx="89">
                  <c:v>0.7</c:v>
                </c:pt>
                <c:pt idx="90">
                  <c:v>0.7</c:v>
                </c:pt>
                <c:pt idx="91">
                  <c:v>0.72499999999999998</c:v>
                </c:pt>
                <c:pt idx="92">
                  <c:v>0.72499999999999998</c:v>
                </c:pt>
                <c:pt idx="93">
                  <c:v>0.75</c:v>
                </c:pt>
                <c:pt idx="94">
                  <c:v>0.75</c:v>
                </c:pt>
                <c:pt idx="95">
                  <c:v>0.77500000000000002</c:v>
                </c:pt>
                <c:pt idx="96">
                  <c:v>0.77500000000000002</c:v>
                </c:pt>
                <c:pt idx="97">
                  <c:v>0.8</c:v>
                </c:pt>
                <c:pt idx="98">
                  <c:v>0.8</c:v>
                </c:pt>
                <c:pt idx="99">
                  <c:v>0.82499999999999996</c:v>
                </c:pt>
                <c:pt idx="100">
                  <c:v>0.82499999999999996</c:v>
                </c:pt>
                <c:pt idx="101">
                  <c:v>0.85</c:v>
                </c:pt>
                <c:pt idx="102">
                  <c:v>0.85</c:v>
                </c:pt>
                <c:pt idx="103">
                  <c:v>0.875</c:v>
                </c:pt>
                <c:pt idx="104">
                  <c:v>0.875</c:v>
                </c:pt>
                <c:pt idx="105">
                  <c:v>0.9</c:v>
                </c:pt>
                <c:pt idx="106">
                  <c:v>0.9</c:v>
                </c:pt>
                <c:pt idx="107">
                  <c:v>0.92500000000000004</c:v>
                </c:pt>
                <c:pt idx="108">
                  <c:v>0.92500000000000004</c:v>
                </c:pt>
                <c:pt idx="109">
                  <c:v>0.95</c:v>
                </c:pt>
                <c:pt idx="110">
                  <c:v>0.95</c:v>
                </c:pt>
                <c:pt idx="111">
                  <c:v>0.97499999999999998</c:v>
                </c:pt>
                <c:pt idx="112">
                  <c:v>0.97499999999999998</c:v>
                </c:pt>
                <c:pt idx="113">
                  <c:v>1</c:v>
                </c:pt>
                <c:pt idx="114">
                  <c:v>1</c:v>
                </c:pt>
                <c:pt idx="115">
                  <c:v>1.1299999999999999</c:v>
                </c:pt>
                <c:pt idx="116">
                  <c:v>1.1299999999999999</c:v>
                </c:pt>
                <c:pt idx="117">
                  <c:v>1.25</c:v>
                </c:pt>
                <c:pt idx="118">
                  <c:v>1.25</c:v>
                </c:pt>
                <c:pt idx="119">
                  <c:v>1.38</c:v>
                </c:pt>
                <c:pt idx="120">
                  <c:v>1.38</c:v>
                </c:pt>
                <c:pt idx="121">
                  <c:v>1.5</c:v>
                </c:pt>
                <c:pt idx="122">
                  <c:v>1.5</c:v>
                </c:pt>
                <c:pt idx="123">
                  <c:v>1.63</c:v>
                </c:pt>
                <c:pt idx="124">
                  <c:v>1.63</c:v>
                </c:pt>
                <c:pt idx="125">
                  <c:v>1.75</c:v>
                </c:pt>
                <c:pt idx="126">
                  <c:v>1.75</c:v>
                </c:pt>
                <c:pt idx="127">
                  <c:v>1.88</c:v>
                </c:pt>
                <c:pt idx="128">
                  <c:v>1.88</c:v>
                </c:pt>
                <c:pt idx="129">
                  <c:v>2</c:v>
                </c:pt>
                <c:pt idx="130">
                  <c:v>2</c:v>
                </c:pt>
                <c:pt idx="131">
                  <c:v>2.13</c:v>
                </c:pt>
                <c:pt idx="132">
                  <c:v>2.13</c:v>
                </c:pt>
                <c:pt idx="133">
                  <c:v>2.25</c:v>
                </c:pt>
                <c:pt idx="134">
                  <c:v>2.25</c:v>
                </c:pt>
                <c:pt idx="135">
                  <c:v>2.38</c:v>
                </c:pt>
                <c:pt idx="136">
                  <c:v>2.38</c:v>
                </c:pt>
                <c:pt idx="137">
                  <c:v>2.5</c:v>
                </c:pt>
                <c:pt idx="138">
                  <c:v>2.5</c:v>
                </c:pt>
                <c:pt idx="139">
                  <c:v>2.63</c:v>
                </c:pt>
                <c:pt idx="140">
                  <c:v>2.63</c:v>
                </c:pt>
                <c:pt idx="141">
                  <c:v>2.75</c:v>
                </c:pt>
                <c:pt idx="142">
                  <c:v>2.75</c:v>
                </c:pt>
                <c:pt idx="143">
                  <c:v>2.88</c:v>
                </c:pt>
                <c:pt idx="144">
                  <c:v>2.88</c:v>
                </c:pt>
                <c:pt idx="145">
                  <c:v>3</c:v>
                </c:pt>
                <c:pt idx="146">
                  <c:v>3</c:v>
                </c:pt>
                <c:pt idx="147">
                  <c:v>3.13</c:v>
                </c:pt>
                <c:pt idx="148">
                  <c:v>3.13</c:v>
                </c:pt>
                <c:pt idx="149">
                  <c:v>3.25</c:v>
                </c:pt>
                <c:pt idx="150">
                  <c:v>3.25</c:v>
                </c:pt>
                <c:pt idx="151">
                  <c:v>3.38</c:v>
                </c:pt>
                <c:pt idx="152">
                  <c:v>3.38</c:v>
                </c:pt>
                <c:pt idx="153">
                  <c:v>3.5</c:v>
                </c:pt>
                <c:pt idx="154">
                  <c:v>3.5</c:v>
                </c:pt>
                <c:pt idx="155">
                  <c:v>3.63</c:v>
                </c:pt>
                <c:pt idx="156">
                  <c:v>3.63</c:v>
                </c:pt>
                <c:pt idx="157">
                  <c:v>3.75</c:v>
                </c:pt>
                <c:pt idx="158">
                  <c:v>3.75</c:v>
                </c:pt>
                <c:pt idx="159">
                  <c:v>3.88</c:v>
                </c:pt>
                <c:pt idx="160">
                  <c:v>3.88</c:v>
                </c:pt>
                <c:pt idx="161">
                  <c:v>4</c:v>
                </c:pt>
                <c:pt idx="162">
                  <c:v>4</c:v>
                </c:pt>
                <c:pt idx="163">
                  <c:v>4.2</c:v>
                </c:pt>
                <c:pt idx="164">
                  <c:v>4.2</c:v>
                </c:pt>
                <c:pt idx="165">
                  <c:v>4.4000000000000004</c:v>
                </c:pt>
                <c:pt idx="166">
                  <c:v>4.4000000000000004</c:v>
                </c:pt>
                <c:pt idx="167">
                  <c:v>4.5999999999999996</c:v>
                </c:pt>
                <c:pt idx="168">
                  <c:v>4.5999999999999996</c:v>
                </c:pt>
                <c:pt idx="169">
                  <c:v>4.8</c:v>
                </c:pt>
                <c:pt idx="170">
                  <c:v>4.8</c:v>
                </c:pt>
                <c:pt idx="171">
                  <c:v>5</c:v>
                </c:pt>
                <c:pt idx="172">
                  <c:v>5</c:v>
                </c:pt>
                <c:pt idx="173">
                  <c:v>5.2</c:v>
                </c:pt>
                <c:pt idx="174">
                  <c:v>5.2</c:v>
                </c:pt>
                <c:pt idx="175">
                  <c:v>5.4</c:v>
                </c:pt>
                <c:pt idx="176">
                  <c:v>5.4</c:v>
                </c:pt>
                <c:pt idx="177">
                  <c:v>5.6</c:v>
                </c:pt>
                <c:pt idx="178">
                  <c:v>5.6</c:v>
                </c:pt>
                <c:pt idx="179">
                  <c:v>5.8</c:v>
                </c:pt>
                <c:pt idx="180">
                  <c:v>5.8</c:v>
                </c:pt>
                <c:pt idx="181">
                  <c:v>6</c:v>
                </c:pt>
                <c:pt idx="182">
                  <c:v>6</c:v>
                </c:pt>
                <c:pt idx="183">
                  <c:v>6.2</c:v>
                </c:pt>
                <c:pt idx="184">
                  <c:v>6.2</c:v>
                </c:pt>
                <c:pt idx="185">
                  <c:v>6.4</c:v>
                </c:pt>
                <c:pt idx="186">
                  <c:v>6.4</c:v>
                </c:pt>
                <c:pt idx="187">
                  <c:v>6.6</c:v>
                </c:pt>
                <c:pt idx="188">
                  <c:v>6.6</c:v>
                </c:pt>
                <c:pt idx="189">
                  <c:v>6.8</c:v>
                </c:pt>
                <c:pt idx="190">
                  <c:v>6.8</c:v>
                </c:pt>
                <c:pt idx="191">
                  <c:v>7</c:v>
                </c:pt>
                <c:pt idx="192">
                  <c:v>7</c:v>
                </c:pt>
                <c:pt idx="193">
                  <c:v>7.2</c:v>
                </c:pt>
                <c:pt idx="194">
                  <c:v>7.2</c:v>
                </c:pt>
                <c:pt idx="195">
                  <c:v>7.4</c:v>
                </c:pt>
                <c:pt idx="196">
                  <c:v>7.4</c:v>
                </c:pt>
                <c:pt idx="197">
                  <c:v>7.6</c:v>
                </c:pt>
                <c:pt idx="198">
                  <c:v>7.6</c:v>
                </c:pt>
                <c:pt idx="199">
                  <c:v>7.8</c:v>
                </c:pt>
                <c:pt idx="200">
                  <c:v>7.8</c:v>
                </c:pt>
                <c:pt idx="201">
                  <c:v>8</c:v>
                </c:pt>
                <c:pt idx="202">
                  <c:v>8</c:v>
                </c:pt>
                <c:pt idx="203">
                  <c:v>8.1999999999999993</c:v>
                </c:pt>
                <c:pt idx="204">
                  <c:v>8.1999999999999993</c:v>
                </c:pt>
                <c:pt idx="205">
                  <c:v>8.4</c:v>
                </c:pt>
                <c:pt idx="206">
                  <c:v>8.4</c:v>
                </c:pt>
                <c:pt idx="207">
                  <c:v>8.6</c:v>
                </c:pt>
                <c:pt idx="208">
                  <c:v>8.6</c:v>
                </c:pt>
                <c:pt idx="209">
                  <c:v>8.8000000000000007</c:v>
                </c:pt>
                <c:pt idx="210">
                  <c:v>8.8000000000000007</c:v>
                </c:pt>
                <c:pt idx="211">
                  <c:v>9</c:v>
                </c:pt>
                <c:pt idx="212">
                  <c:v>9</c:v>
                </c:pt>
                <c:pt idx="213">
                  <c:v>9.1999999999999993</c:v>
                </c:pt>
                <c:pt idx="214">
                  <c:v>9.1999999999999993</c:v>
                </c:pt>
                <c:pt idx="215">
                  <c:v>9.4</c:v>
                </c:pt>
                <c:pt idx="216">
                  <c:v>9.4</c:v>
                </c:pt>
                <c:pt idx="217">
                  <c:v>9.6</c:v>
                </c:pt>
                <c:pt idx="218">
                  <c:v>9.6</c:v>
                </c:pt>
                <c:pt idx="219">
                  <c:v>9.8000000000000007</c:v>
                </c:pt>
                <c:pt idx="220">
                  <c:v>9.8000000000000007</c:v>
                </c:pt>
                <c:pt idx="221">
                  <c:v>10</c:v>
                </c:pt>
                <c:pt idx="222">
                  <c:v>10</c:v>
                </c:pt>
                <c:pt idx="223">
                  <c:v>10.5</c:v>
                </c:pt>
                <c:pt idx="224">
                  <c:v>10.5</c:v>
                </c:pt>
                <c:pt idx="225">
                  <c:v>11</c:v>
                </c:pt>
                <c:pt idx="226">
                  <c:v>11</c:v>
                </c:pt>
                <c:pt idx="227">
                  <c:v>11.5</c:v>
                </c:pt>
                <c:pt idx="228">
                  <c:v>11.5</c:v>
                </c:pt>
                <c:pt idx="229">
                  <c:v>12</c:v>
                </c:pt>
                <c:pt idx="230">
                  <c:v>12</c:v>
                </c:pt>
                <c:pt idx="231">
                  <c:v>12.5</c:v>
                </c:pt>
                <c:pt idx="232">
                  <c:v>12.5</c:v>
                </c:pt>
                <c:pt idx="233">
                  <c:v>13</c:v>
                </c:pt>
                <c:pt idx="234">
                  <c:v>13</c:v>
                </c:pt>
                <c:pt idx="235">
                  <c:v>13.5</c:v>
                </c:pt>
                <c:pt idx="236">
                  <c:v>13.5</c:v>
                </c:pt>
                <c:pt idx="237">
                  <c:v>14</c:v>
                </c:pt>
                <c:pt idx="238">
                  <c:v>14</c:v>
                </c:pt>
                <c:pt idx="239">
                  <c:v>14.5</c:v>
                </c:pt>
                <c:pt idx="240">
                  <c:v>14.5</c:v>
                </c:pt>
                <c:pt idx="241">
                  <c:v>15</c:v>
                </c:pt>
                <c:pt idx="242">
                  <c:v>15</c:v>
                </c:pt>
                <c:pt idx="243">
                  <c:v>15.5</c:v>
                </c:pt>
                <c:pt idx="244">
                  <c:v>15.5</c:v>
                </c:pt>
                <c:pt idx="245">
                  <c:v>16</c:v>
                </c:pt>
                <c:pt idx="246">
                  <c:v>16</c:v>
                </c:pt>
                <c:pt idx="247">
                  <c:v>16.5</c:v>
                </c:pt>
                <c:pt idx="248">
                  <c:v>16.5</c:v>
                </c:pt>
                <c:pt idx="249">
                  <c:v>17</c:v>
                </c:pt>
                <c:pt idx="250">
                  <c:v>17</c:v>
                </c:pt>
                <c:pt idx="251">
                  <c:v>17.5</c:v>
                </c:pt>
                <c:pt idx="252">
                  <c:v>17.5</c:v>
                </c:pt>
                <c:pt idx="253">
                  <c:v>18</c:v>
                </c:pt>
                <c:pt idx="254">
                  <c:v>18</c:v>
                </c:pt>
                <c:pt idx="255">
                  <c:v>18.5</c:v>
                </c:pt>
                <c:pt idx="256">
                  <c:v>18.5</c:v>
                </c:pt>
                <c:pt idx="257">
                  <c:v>19</c:v>
                </c:pt>
                <c:pt idx="258">
                  <c:v>19</c:v>
                </c:pt>
                <c:pt idx="259">
                  <c:v>19.5</c:v>
                </c:pt>
                <c:pt idx="260">
                  <c:v>19.5</c:v>
                </c:pt>
                <c:pt idx="261">
                  <c:v>20</c:v>
                </c:pt>
                <c:pt idx="262">
                  <c:v>20</c:v>
                </c:pt>
                <c:pt idx="263">
                  <c:v>20.5</c:v>
                </c:pt>
                <c:pt idx="264">
                  <c:v>20.5</c:v>
                </c:pt>
                <c:pt idx="265">
                  <c:v>21</c:v>
                </c:pt>
                <c:pt idx="266">
                  <c:v>21</c:v>
                </c:pt>
                <c:pt idx="267">
                  <c:v>21.5</c:v>
                </c:pt>
                <c:pt idx="268">
                  <c:v>21.5</c:v>
                </c:pt>
                <c:pt idx="269">
                  <c:v>22</c:v>
                </c:pt>
                <c:pt idx="270">
                  <c:v>22</c:v>
                </c:pt>
                <c:pt idx="271">
                  <c:v>22.5</c:v>
                </c:pt>
                <c:pt idx="272">
                  <c:v>22.5</c:v>
                </c:pt>
                <c:pt idx="273">
                  <c:v>23</c:v>
                </c:pt>
                <c:pt idx="274">
                  <c:v>23</c:v>
                </c:pt>
                <c:pt idx="275">
                  <c:v>23.5</c:v>
                </c:pt>
                <c:pt idx="276">
                  <c:v>23.5</c:v>
                </c:pt>
                <c:pt idx="277">
                  <c:v>24</c:v>
                </c:pt>
                <c:pt idx="278">
                  <c:v>24</c:v>
                </c:pt>
                <c:pt idx="279">
                  <c:v>24.5</c:v>
                </c:pt>
                <c:pt idx="280">
                  <c:v>24.5</c:v>
                </c:pt>
                <c:pt idx="281">
                  <c:v>25</c:v>
                </c:pt>
              </c:numCache>
            </c:numRef>
          </c:xVal>
          <c:yVal>
            <c:numRef>
              <c:f>vypocet!$BJ$5:$BJ$286</c:f>
              <c:numCache>
                <c:formatCode>0.00E+00</c:formatCode>
                <c:ptCount val="282"/>
                <c:pt idx="0">
                  <c:v>2.5424500000000001E-7</c:v>
                </c:pt>
                <c:pt idx="1">
                  <c:v>2.5424500000000001E-7</c:v>
                </c:pt>
                <c:pt idx="2">
                  <c:v>1.0044380000000001E-6</c:v>
                </c:pt>
                <c:pt idx="3">
                  <c:v>1.0044380000000001E-6</c:v>
                </c:pt>
                <c:pt idx="4">
                  <c:v>1.9303419999999994E-6</c:v>
                </c:pt>
                <c:pt idx="5">
                  <c:v>1.9303419999999994E-6</c:v>
                </c:pt>
                <c:pt idx="6">
                  <c:v>3.1651999999999994E-6</c:v>
                </c:pt>
                <c:pt idx="7">
                  <c:v>3.1651999999999994E-6</c:v>
                </c:pt>
                <c:pt idx="8">
                  <c:v>4.5272200000000027E-6</c:v>
                </c:pt>
                <c:pt idx="9">
                  <c:v>4.5272200000000027E-6</c:v>
                </c:pt>
                <c:pt idx="10">
                  <c:v>5.8057199999999948E-6</c:v>
                </c:pt>
                <c:pt idx="11">
                  <c:v>5.8057199999999948E-6</c:v>
                </c:pt>
                <c:pt idx="12">
                  <c:v>7.3295800000000038E-6</c:v>
                </c:pt>
                <c:pt idx="13">
                  <c:v>7.3295800000000038E-6</c:v>
                </c:pt>
                <c:pt idx="14">
                  <c:v>9.7125600000000048E-6</c:v>
                </c:pt>
                <c:pt idx="15">
                  <c:v>9.7125600000000048E-6</c:v>
                </c:pt>
                <c:pt idx="16">
                  <c:v>1.3795419999999988E-5</c:v>
                </c:pt>
                <c:pt idx="17">
                  <c:v>1.3795419999999988E-5</c:v>
                </c:pt>
                <c:pt idx="18">
                  <c:v>1.9682460000000011E-5</c:v>
                </c:pt>
                <c:pt idx="19">
                  <c:v>1.9682460000000011E-5</c:v>
                </c:pt>
                <c:pt idx="20">
                  <c:v>2.8026600000000014E-5</c:v>
                </c:pt>
                <c:pt idx="21">
                  <c:v>2.8026600000000014E-5</c:v>
                </c:pt>
                <c:pt idx="22">
                  <c:v>3.6726599999999968E-5</c:v>
                </c:pt>
                <c:pt idx="23">
                  <c:v>3.6726599999999968E-5</c:v>
                </c:pt>
                <c:pt idx="24">
                  <c:v>4.6708399999999954E-5</c:v>
                </c:pt>
                <c:pt idx="25">
                  <c:v>4.6708399999999954E-5</c:v>
                </c:pt>
                <c:pt idx="26">
                  <c:v>6.2867200000000115E-5</c:v>
                </c:pt>
                <c:pt idx="27">
                  <c:v>6.2867200000000115E-5</c:v>
                </c:pt>
                <c:pt idx="28">
                  <c:v>6.9266399999999944E-5</c:v>
                </c:pt>
                <c:pt idx="29">
                  <c:v>6.9266399999999944E-5</c:v>
                </c:pt>
                <c:pt idx="30">
                  <c:v>7.5223199999999941E-5</c:v>
                </c:pt>
                <c:pt idx="31">
                  <c:v>7.5223199999999941E-5</c:v>
                </c:pt>
                <c:pt idx="32">
                  <c:v>8.2141000000000161E-5</c:v>
                </c:pt>
                <c:pt idx="33">
                  <c:v>8.2141000000000161E-5</c:v>
                </c:pt>
                <c:pt idx="34">
                  <c:v>9.3353199999999918E-5</c:v>
                </c:pt>
                <c:pt idx="35">
                  <c:v>9.3353199999999918E-5</c:v>
                </c:pt>
                <c:pt idx="36">
                  <c:v>3.5850799999999968E-4</c:v>
                </c:pt>
                <c:pt idx="37">
                  <c:v>3.5850799999999968E-4</c:v>
                </c:pt>
                <c:pt idx="38">
                  <c:v>1.1531600000000006E-4</c:v>
                </c:pt>
                <c:pt idx="39">
                  <c:v>1.1531600000000006E-4</c:v>
                </c:pt>
                <c:pt idx="40">
                  <c:v>8.6467499999999924E-5</c:v>
                </c:pt>
                <c:pt idx="41">
                  <c:v>8.6467499999999924E-5</c:v>
                </c:pt>
                <c:pt idx="42">
                  <c:v>9.0829000000000048E-5</c:v>
                </c:pt>
                <c:pt idx="43">
                  <c:v>9.0829000000000048E-5</c:v>
                </c:pt>
                <c:pt idx="44">
                  <c:v>1.0139400000000005E-4</c:v>
                </c:pt>
                <c:pt idx="45">
                  <c:v>1.0139400000000005E-4</c:v>
                </c:pt>
                <c:pt idx="46">
                  <c:v>1.085974999999999E-4</c:v>
                </c:pt>
                <c:pt idx="47">
                  <c:v>1.085974999999999E-4</c:v>
                </c:pt>
                <c:pt idx="48">
                  <c:v>1.1461400000000005E-4</c:v>
                </c:pt>
                <c:pt idx="49">
                  <c:v>1.1461400000000005E-4</c:v>
                </c:pt>
                <c:pt idx="50">
                  <c:v>1.1572250000000005E-4</c:v>
                </c:pt>
                <c:pt idx="51">
                  <c:v>1.1572250000000005E-4</c:v>
                </c:pt>
                <c:pt idx="52">
                  <c:v>1.1034849999999989E-4</c:v>
                </c:pt>
                <c:pt idx="53">
                  <c:v>1.1034849999999989E-4</c:v>
                </c:pt>
                <c:pt idx="54">
                  <c:v>1.0289449999999991E-4</c:v>
                </c:pt>
                <c:pt idx="55">
                  <c:v>1.0289449999999991E-4</c:v>
                </c:pt>
                <c:pt idx="56">
                  <c:v>9.8583500000000199E-5</c:v>
                </c:pt>
                <c:pt idx="57">
                  <c:v>9.8583500000000199E-5</c:v>
                </c:pt>
                <c:pt idx="58">
                  <c:v>9.6441999999999915E-5</c:v>
                </c:pt>
                <c:pt idx="59">
                  <c:v>9.6441999999999915E-5</c:v>
                </c:pt>
                <c:pt idx="60">
                  <c:v>9.5229600000000129E-5</c:v>
                </c:pt>
                <c:pt idx="61">
                  <c:v>9.5229600000000129E-5</c:v>
                </c:pt>
                <c:pt idx="62">
                  <c:v>9.577079999999992E-5</c:v>
                </c:pt>
                <c:pt idx="63">
                  <c:v>9.577079999999992E-5</c:v>
                </c:pt>
                <c:pt idx="64">
                  <c:v>9.5067999999999924E-5</c:v>
                </c:pt>
                <c:pt idx="65">
                  <c:v>9.5067999999999924E-5</c:v>
                </c:pt>
                <c:pt idx="66">
                  <c:v>9.714600000000013E-5</c:v>
                </c:pt>
                <c:pt idx="67">
                  <c:v>9.714600000000013E-5</c:v>
                </c:pt>
                <c:pt idx="68">
                  <c:v>9.7093999999999921E-5</c:v>
                </c:pt>
                <c:pt idx="69">
                  <c:v>9.7093999999999921E-5</c:v>
                </c:pt>
                <c:pt idx="70">
                  <c:v>9.8065200000000126E-5</c:v>
                </c:pt>
                <c:pt idx="71">
                  <c:v>9.8065200000000126E-5</c:v>
                </c:pt>
                <c:pt idx="72">
                  <c:v>9.8643599999999917E-5</c:v>
                </c:pt>
                <c:pt idx="73">
                  <c:v>9.8643599999999917E-5</c:v>
                </c:pt>
                <c:pt idx="74">
                  <c:v>2.418075999999998E-4</c:v>
                </c:pt>
                <c:pt idx="75">
                  <c:v>2.418075999999998E-4</c:v>
                </c:pt>
                <c:pt idx="76">
                  <c:v>9.0487599999999909E-5</c:v>
                </c:pt>
                <c:pt idx="77">
                  <c:v>9.0487599999999909E-5</c:v>
                </c:pt>
                <c:pt idx="78">
                  <c:v>9.3723600000000337E-5</c:v>
                </c:pt>
                <c:pt idx="79">
                  <c:v>9.3723600000000337E-5</c:v>
                </c:pt>
                <c:pt idx="80">
                  <c:v>1.0192159999999991E-4</c:v>
                </c:pt>
                <c:pt idx="81">
                  <c:v>1.0192159999999991E-4</c:v>
                </c:pt>
                <c:pt idx="82">
                  <c:v>8.962079999999992E-5</c:v>
                </c:pt>
                <c:pt idx="83">
                  <c:v>8.962079999999992E-5</c:v>
                </c:pt>
                <c:pt idx="84">
                  <c:v>9.428759999999992E-5</c:v>
                </c:pt>
                <c:pt idx="85">
                  <c:v>9.428759999999992E-5</c:v>
                </c:pt>
                <c:pt idx="86">
                  <c:v>8.9444399999999912E-5</c:v>
                </c:pt>
                <c:pt idx="87">
                  <c:v>8.9444399999999912E-5</c:v>
                </c:pt>
                <c:pt idx="88">
                  <c:v>9.7580400000000351E-5</c:v>
                </c:pt>
                <c:pt idx="89">
                  <c:v>9.7580400000000351E-5</c:v>
                </c:pt>
                <c:pt idx="90">
                  <c:v>8.8188399999999923E-5</c:v>
                </c:pt>
                <c:pt idx="91">
                  <c:v>8.8188399999999923E-5</c:v>
                </c:pt>
                <c:pt idx="92">
                  <c:v>8.8763999999999925E-5</c:v>
                </c:pt>
                <c:pt idx="93">
                  <c:v>8.8763999999999925E-5</c:v>
                </c:pt>
                <c:pt idx="94">
                  <c:v>7.1085199999999934E-5</c:v>
                </c:pt>
                <c:pt idx="95">
                  <c:v>7.1085199999999934E-5</c:v>
                </c:pt>
                <c:pt idx="96">
                  <c:v>7.0274799999999946E-5</c:v>
                </c:pt>
                <c:pt idx="97">
                  <c:v>7.0274799999999946E-5</c:v>
                </c:pt>
                <c:pt idx="98">
                  <c:v>7.1352400000000249E-5</c:v>
                </c:pt>
                <c:pt idx="99">
                  <c:v>7.1352400000000249E-5</c:v>
                </c:pt>
                <c:pt idx="100">
                  <c:v>8.3206799999999923E-5</c:v>
                </c:pt>
                <c:pt idx="101">
                  <c:v>8.3206799999999923E-5</c:v>
                </c:pt>
                <c:pt idx="102">
                  <c:v>6.9180399999999931E-5</c:v>
                </c:pt>
                <c:pt idx="103">
                  <c:v>6.9180399999999931E-5</c:v>
                </c:pt>
                <c:pt idx="104">
                  <c:v>7.511759999999994E-5</c:v>
                </c:pt>
                <c:pt idx="105">
                  <c:v>7.511759999999994E-5</c:v>
                </c:pt>
                <c:pt idx="106">
                  <c:v>8.4309599999999929E-5</c:v>
                </c:pt>
                <c:pt idx="107">
                  <c:v>8.4309599999999929E-5</c:v>
                </c:pt>
                <c:pt idx="108">
                  <c:v>7.8112000000000285E-5</c:v>
                </c:pt>
                <c:pt idx="109">
                  <c:v>7.8112000000000285E-5</c:v>
                </c:pt>
                <c:pt idx="110">
                  <c:v>7.2724799999999938E-5</c:v>
                </c:pt>
                <c:pt idx="111">
                  <c:v>7.2724799999999938E-5</c:v>
                </c:pt>
                <c:pt idx="112">
                  <c:v>7.1665999999999934E-5</c:v>
                </c:pt>
                <c:pt idx="113">
                  <c:v>7.1665999999999934E-5</c:v>
                </c:pt>
                <c:pt idx="114">
                  <c:v>6.9389153846153911E-5</c:v>
                </c:pt>
                <c:pt idx="115">
                  <c:v>6.9389153846153911E-5</c:v>
                </c:pt>
                <c:pt idx="116">
                  <c:v>6.3990499999999942E-5</c:v>
                </c:pt>
                <c:pt idx="117">
                  <c:v>6.3990499999999942E-5</c:v>
                </c:pt>
                <c:pt idx="118">
                  <c:v>4.5793384615384653E-5</c:v>
                </c:pt>
                <c:pt idx="119">
                  <c:v>4.5793384615384653E-5</c:v>
                </c:pt>
                <c:pt idx="120">
                  <c:v>4.3935333333333299E-5</c:v>
                </c:pt>
                <c:pt idx="121">
                  <c:v>4.3935333333333299E-5</c:v>
                </c:pt>
                <c:pt idx="122">
                  <c:v>4.1072230769230808E-5</c:v>
                </c:pt>
                <c:pt idx="123">
                  <c:v>4.1072230769230808E-5</c:v>
                </c:pt>
                <c:pt idx="124">
                  <c:v>3.9029166666666635E-5</c:v>
                </c:pt>
                <c:pt idx="125">
                  <c:v>3.9029166666666635E-5</c:v>
                </c:pt>
                <c:pt idx="126">
                  <c:v>2.7488461538461561E-5</c:v>
                </c:pt>
                <c:pt idx="127">
                  <c:v>2.7488461538461561E-5</c:v>
                </c:pt>
                <c:pt idx="128">
                  <c:v>2.5060916666666642E-5</c:v>
                </c:pt>
                <c:pt idx="129">
                  <c:v>2.5060916666666642E-5</c:v>
                </c:pt>
                <c:pt idx="130">
                  <c:v>2.3290846153846171E-5</c:v>
                </c:pt>
                <c:pt idx="131">
                  <c:v>2.3290846153846171E-5</c:v>
                </c:pt>
                <c:pt idx="132">
                  <c:v>4.3778166666666626E-5</c:v>
                </c:pt>
                <c:pt idx="133">
                  <c:v>4.3778166666666626E-5</c:v>
                </c:pt>
                <c:pt idx="134">
                  <c:v>1.5702846153846168E-5</c:v>
                </c:pt>
                <c:pt idx="135">
                  <c:v>1.5702846153846168E-5</c:v>
                </c:pt>
                <c:pt idx="136">
                  <c:v>1.4559749999999987E-5</c:v>
                </c:pt>
                <c:pt idx="137">
                  <c:v>1.4559749999999987E-5</c:v>
                </c:pt>
                <c:pt idx="138">
                  <c:v>1.3541461538461551E-5</c:v>
                </c:pt>
                <c:pt idx="139">
                  <c:v>1.3541461538461551E-5</c:v>
                </c:pt>
                <c:pt idx="140">
                  <c:v>1.2674999999999988E-5</c:v>
                </c:pt>
                <c:pt idx="141">
                  <c:v>1.2674999999999988E-5</c:v>
                </c:pt>
                <c:pt idx="142">
                  <c:v>9.0508461538461612E-6</c:v>
                </c:pt>
                <c:pt idx="143">
                  <c:v>9.0508461538461612E-6</c:v>
                </c:pt>
                <c:pt idx="144">
                  <c:v>8.5063333333333251E-6</c:v>
                </c:pt>
                <c:pt idx="145">
                  <c:v>8.5063333333333251E-6</c:v>
                </c:pt>
                <c:pt idx="146">
                  <c:v>8.0033076923076996E-6</c:v>
                </c:pt>
                <c:pt idx="147">
                  <c:v>8.0033076923076996E-6</c:v>
                </c:pt>
                <c:pt idx="148">
                  <c:v>7.1145166666666602E-6</c:v>
                </c:pt>
                <c:pt idx="149">
                  <c:v>7.1145166666666602E-6</c:v>
                </c:pt>
                <c:pt idx="150">
                  <c:v>5.4947461538461589E-6</c:v>
                </c:pt>
                <c:pt idx="151">
                  <c:v>5.4947461538461589E-6</c:v>
                </c:pt>
                <c:pt idx="152">
                  <c:v>5.0108749999999955E-6</c:v>
                </c:pt>
                <c:pt idx="153">
                  <c:v>5.0108749999999955E-6</c:v>
                </c:pt>
                <c:pt idx="154">
                  <c:v>4.6657692307692345E-6</c:v>
                </c:pt>
                <c:pt idx="155">
                  <c:v>4.6657692307692345E-6</c:v>
                </c:pt>
                <c:pt idx="156">
                  <c:v>4.3352333333333296E-6</c:v>
                </c:pt>
                <c:pt idx="157">
                  <c:v>4.3352333333333296E-6</c:v>
                </c:pt>
                <c:pt idx="158">
                  <c:v>3.3588000000000025E-6</c:v>
                </c:pt>
                <c:pt idx="159">
                  <c:v>3.3588000000000025E-6</c:v>
                </c:pt>
                <c:pt idx="160">
                  <c:v>3.2089916666666638E-6</c:v>
                </c:pt>
                <c:pt idx="161">
                  <c:v>3.2089916666666638E-6</c:v>
                </c:pt>
                <c:pt idx="162">
                  <c:v>2.939469999999997E-6</c:v>
                </c:pt>
                <c:pt idx="163">
                  <c:v>2.939469999999997E-6</c:v>
                </c:pt>
                <c:pt idx="164">
                  <c:v>2.1319249999999982E-6</c:v>
                </c:pt>
                <c:pt idx="165">
                  <c:v>2.1319249999999982E-6</c:v>
                </c:pt>
                <c:pt idx="166">
                  <c:v>1.5927400000000056E-6</c:v>
                </c:pt>
                <c:pt idx="167">
                  <c:v>1.5927400000000056E-6</c:v>
                </c:pt>
                <c:pt idx="168">
                  <c:v>1.6583199999999985E-6</c:v>
                </c:pt>
                <c:pt idx="169">
                  <c:v>1.6583199999999985E-6</c:v>
                </c:pt>
                <c:pt idx="170">
                  <c:v>1.164699999999999E-6</c:v>
                </c:pt>
                <c:pt idx="171">
                  <c:v>1.164699999999999E-6</c:v>
                </c:pt>
                <c:pt idx="172">
                  <c:v>1.1503299999999989E-6</c:v>
                </c:pt>
                <c:pt idx="173">
                  <c:v>1.1503299999999989E-6</c:v>
                </c:pt>
                <c:pt idx="174">
                  <c:v>8.6600499999999913E-7</c:v>
                </c:pt>
                <c:pt idx="175">
                  <c:v>8.6600499999999913E-7</c:v>
                </c:pt>
                <c:pt idx="176">
                  <c:v>7.3486500000000258E-7</c:v>
                </c:pt>
                <c:pt idx="177">
                  <c:v>7.3486500000000258E-7</c:v>
                </c:pt>
                <c:pt idx="178">
                  <c:v>7.7868999999999925E-7</c:v>
                </c:pt>
                <c:pt idx="179">
                  <c:v>7.7868999999999925E-7</c:v>
                </c:pt>
                <c:pt idx="180">
                  <c:v>6.1929499999999948E-7</c:v>
                </c:pt>
                <c:pt idx="181">
                  <c:v>6.1929499999999948E-7</c:v>
                </c:pt>
                <c:pt idx="182">
                  <c:v>7.4475999999999937E-7</c:v>
                </c:pt>
                <c:pt idx="183">
                  <c:v>7.4475999999999937E-7</c:v>
                </c:pt>
                <c:pt idx="184">
                  <c:v>6.0511999999999953E-7</c:v>
                </c:pt>
                <c:pt idx="185">
                  <c:v>6.0511999999999953E-7</c:v>
                </c:pt>
                <c:pt idx="186">
                  <c:v>4.8110150000000167E-7</c:v>
                </c:pt>
                <c:pt idx="187">
                  <c:v>4.8110150000000167E-7</c:v>
                </c:pt>
                <c:pt idx="188">
                  <c:v>3.7155349999999969E-7</c:v>
                </c:pt>
                <c:pt idx="189">
                  <c:v>3.7155349999999969E-7</c:v>
                </c:pt>
                <c:pt idx="190">
                  <c:v>3.3215649999999967E-7</c:v>
                </c:pt>
                <c:pt idx="191">
                  <c:v>3.3215649999999967E-7</c:v>
                </c:pt>
                <c:pt idx="192">
                  <c:v>3.5040849999999972E-7</c:v>
                </c:pt>
                <c:pt idx="193">
                  <c:v>3.5040849999999972E-7</c:v>
                </c:pt>
                <c:pt idx="194">
                  <c:v>6.836699999999995E-7</c:v>
                </c:pt>
                <c:pt idx="195">
                  <c:v>6.836699999999995E-7</c:v>
                </c:pt>
                <c:pt idx="196">
                  <c:v>3.0158100000000112E-7</c:v>
                </c:pt>
                <c:pt idx="197">
                  <c:v>3.0158100000000112E-7</c:v>
                </c:pt>
                <c:pt idx="198">
                  <c:v>1.2349299999999989E-6</c:v>
                </c:pt>
                <c:pt idx="199">
                  <c:v>1.2349299999999989E-6</c:v>
                </c:pt>
                <c:pt idx="200">
                  <c:v>4.4251899999999962E-7</c:v>
                </c:pt>
                <c:pt idx="201">
                  <c:v>4.4251899999999962E-7</c:v>
                </c:pt>
                <c:pt idx="202">
                  <c:v>2.1749900000000078E-7</c:v>
                </c:pt>
                <c:pt idx="203">
                  <c:v>2.1749900000000078E-7</c:v>
                </c:pt>
                <c:pt idx="204">
                  <c:v>1.7175049999999907E-7</c:v>
                </c:pt>
                <c:pt idx="205">
                  <c:v>1.7175049999999907E-7</c:v>
                </c:pt>
                <c:pt idx="206">
                  <c:v>2.7668600000000097E-7</c:v>
                </c:pt>
                <c:pt idx="207">
                  <c:v>2.7668600000000097E-7</c:v>
                </c:pt>
                <c:pt idx="208">
                  <c:v>2.0042449999999892E-7</c:v>
                </c:pt>
                <c:pt idx="209">
                  <c:v>2.0042449999999892E-7</c:v>
                </c:pt>
                <c:pt idx="210">
                  <c:v>3.5703200000000129E-7</c:v>
                </c:pt>
                <c:pt idx="211">
                  <c:v>3.5703200000000129E-7</c:v>
                </c:pt>
                <c:pt idx="212">
                  <c:v>1.5803950000000057E-7</c:v>
                </c:pt>
                <c:pt idx="213">
                  <c:v>1.5803950000000057E-7</c:v>
                </c:pt>
                <c:pt idx="214">
                  <c:v>1.9504549999999897E-7</c:v>
                </c:pt>
                <c:pt idx="215">
                  <c:v>1.9504549999999897E-7</c:v>
                </c:pt>
                <c:pt idx="216">
                  <c:v>1.5426350000000055E-7</c:v>
                </c:pt>
                <c:pt idx="217">
                  <c:v>1.5426350000000055E-7</c:v>
                </c:pt>
                <c:pt idx="218">
                  <c:v>2.0880599999999886E-7</c:v>
                </c:pt>
                <c:pt idx="219">
                  <c:v>2.0880599999999886E-7</c:v>
                </c:pt>
                <c:pt idx="220">
                  <c:v>1.4974350000000054E-7</c:v>
                </c:pt>
                <c:pt idx="221">
                  <c:v>1.4974350000000054E-7</c:v>
                </c:pt>
                <c:pt idx="222">
                  <c:v>1.1937820000000001E-7</c:v>
                </c:pt>
                <c:pt idx="223">
                  <c:v>1.1937820000000001E-7</c:v>
                </c:pt>
                <c:pt idx="224">
                  <c:v>4.7769399999999998E-8</c:v>
                </c:pt>
                <c:pt idx="225">
                  <c:v>4.7769399999999998E-8</c:v>
                </c:pt>
                <c:pt idx="226">
                  <c:v>1.381826E-8</c:v>
                </c:pt>
                <c:pt idx="227">
                  <c:v>1.381826E-8</c:v>
                </c:pt>
                <c:pt idx="228">
                  <c:v>1.356316E-8</c:v>
                </c:pt>
                <c:pt idx="229">
                  <c:v>1.356316E-8</c:v>
                </c:pt>
                <c:pt idx="230">
                  <c:v>1.313386E-8</c:v>
                </c:pt>
                <c:pt idx="231">
                  <c:v>1.313386E-8</c:v>
                </c:pt>
                <c:pt idx="232">
                  <c:v>1.296982E-8</c:v>
                </c:pt>
                <c:pt idx="233">
                  <c:v>1.296982E-8</c:v>
                </c:pt>
                <c:pt idx="234">
                  <c:v>9.7714799999999994E-9</c:v>
                </c:pt>
                <c:pt idx="235">
                  <c:v>9.7714799999999994E-9</c:v>
                </c:pt>
                <c:pt idx="236">
                  <c:v>3.17708E-9</c:v>
                </c:pt>
                <c:pt idx="237">
                  <c:v>3.17708E-9</c:v>
                </c:pt>
                <c:pt idx="238">
                  <c:v>3.9597800000000001E-11</c:v>
                </c:pt>
                <c:pt idx="239">
                  <c:v>3.9597800000000001E-11</c:v>
                </c:pt>
                <c:pt idx="240">
                  <c:v>1.6759199999999999E-11</c:v>
                </c:pt>
                <c:pt idx="241">
                  <c:v>1.6759199999999999E-11</c:v>
                </c:pt>
                <c:pt idx="242">
                  <c:v>1.089538E-11</c:v>
                </c:pt>
                <c:pt idx="243">
                  <c:v>1.089538E-11</c:v>
                </c:pt>
                <c:pt idx="244">
                  <c:v>9.4460400000000004E-12</c:v>
                </c:pt>
                <c:pt idx="245">
                  <c:v>9.4460400000000004E-12</c:v>
                </c:pt>
                <c:pt idx="246">
                  <c:v>3.5358800000000001E-12</c:v>
                </c:pt>
                <c:pt idx="247">
                  <c:v>3.5358800000000001E-12</c:v>
                </c:pt>
                <c:pt idx="248">
                  <c:v>3.3957000000000002E-12</c:v>
                </c:pt>
                <c:pt idx="249">
                  <c:v>3.3957000000000002E-12</c:v>
                </c:pt>
                <c:pt idx="250">
                  <c:v>1.5671700000000001E-12</c:v>
                </c:pt>
                <c:pt idx="251">
                  <c:v>1.5671700000000001E-12</c:v>
                </c:pt>
                <c:pt idx="252">
                  <c:v>2.9116200000000001E-12</c:v>
                </c:pt>
                <c:pt idx="253">
                  <c:v>2.9116200000000001E-12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2.4321200000000002E-13</c:v>
                </c:pt>
                <c:pt idx="259">
                  <c:v>2.4321200000000002E-13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1.0324160000000001E-12</c:v>
                </c:pt>
                <c:pt idx="265">
                  <c:v>1.0324160000000001E-12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5F8-412B-A815-32A1F4FCBF9C}"/>
            </c:ext>
          </c:extLst>
        </c:ser>
        <c:ser>
          <c:idx val="3"/>
          <c:order val="3"/>
          <c:tx>
            <c:v>Measurement</c:v>
          </c:tx>
          <c:spPr>
            <a:ln w="15875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errBars>
            <c:errDir val="y"/>
            <c:errBarType val="both"/>
            <c:errValType val="cust"/>
            <c:noEndCap val="0"/>
            <c:plus>
              <c:numRef>
                <c:f>vypocet!$BO$6:$BO$123</c:f>
                <c:numCache>
                  <c:formatCode>General</c:formatCode>
                  <c:ptCount val="118"/>
                  <c:pt idx="0">
                    <c:v>5.1422955053794038E-6</c:v>
                  </c:pt>
                  <c:pt idx="1">
                    <c:v>4.467244078498701E-6</c:v>
                  </c:pt>
                  <c:pt idx="2">
                    <c:v>4.1324690505526577E-6</c:v>
                  </c:pt>
                  <c:pt idx="3">
                    <c:v>3.5312041044368681E-6</c:v>
                  </c:pt>
                  <c:pt idx="4">
                    <c:v>2.7530382857256239E-6</c:v>
                  </c:pt>
                  <c:pt idx="5">
                    <c:v>2.6546839248537375E-6</c:v>
                  </c:pt>
                  <c:pt idx="6">
                    <c:v>2.1421228544816944E-6</c:v>
                  </c:pt>
                  <c:pt idx="7">
                    <c:v>2.1455769532543636E-6</c:v>
                  </c:pt>
                  <c:pt idx="8">
                    <c:v>2.0214166253500938E-6</c:v>
                  </c:pt>
                  <c:pt idx="9">
                    <c:v>2.3347380621172396E-6</c:v>
                  </c:pt>
                  <c:pt idx="10">
                    <c:v>2.498560736819138E-6</c:v>
                  </c:pt>
                  <c:pt idx="11">
                    <c:v>2.1540900886158343E-6</c:v>
                  </c:pt>
                  <c:pt idx="12">
                    <c:v>2.6158740240542279E-6</c:v>
                  </c:pt>
                  <c:pt idx="13">
                    <c:v>1.7527376276196867E-6</c:v>
                  </c:pt>
                  <c:pt idx="14">
                    <c:v>1.0672867661434344E-6</c:v>
                  </c:pt>
                  <c:pt idx="15">
                    <c:v>8.7495157174714443E-7</c:v>
                  </c:pt>
                  <c:pt idx="16">
                    <c:v>8.9846655146564382E-7</c:v>
                  </c:pt>
                  <c:pt idx="17">
                    <c:v>8.2397077199681413E-7</c:v>
                  </c:pt>
                  <c:pt idx="18">
                    <c:v>7.6132389291353909E-7</c:v>
                  </c:pt>
                  <c:pt idx="19">
                    <c:v>7.1136990409185127E-7</c:v>
                  </c:pt>
                  <c:pt idx="20">
                    <c:v>5.5801013366293734E-7</c:v>
                  </c:pt>
                  <c:pt idx="21">
                    <c:v>4.3864176523325939E-7</c:v>
                  </c:pt>
                  <c:pt idx="22">
                    <c:v>3.9806437012925085E-7</c:v>
                  </c:pt>
                  <c:pt idx="23">
                    <c:v>3.7844940765296968E-7</c:v>
                  </c:pt>
                  <c:pt idx="24">
                    <c:v>3.5552649605651505E-7</c:v>
                  </c:pt>
                  <c:pt idx="25">
                    <c:v>3.3947178059941362E-7</c:v>
                  </c:pt>
                  <c:pt idx="26">
                    <c:v>3.2838079394840013E-7</c:v>
                  </c:pt>
                  <c:pt idx="27">
                    <c:v>2.9645991438977576E-7</c:v>
                  </c:pt>
                  <c:pt idx="28">
                    <c:v>2.4405680291491811E-7</c:v>
                  </c:pt>
                  <c:pt idx="29">
                    <c:v>2.1883919895372619E-7</c:v>
                  </c:pt>
                  <c:pt idx="30">
                    <c:v>2.1197870803984326E-7</c:v>
                  </c:pt>
                  <c:pt idx="31">
                    <c:v>2.1913401450837372E-7</c:v>
                  </c:pt>
                  <c:pt idx="32">
                    <c:v>2.1031858515066839E-7</c:v>
                  </c:pt>
                  <c:pt idx="33">
                    <c:v>1.9727394251417809E-7</c:v>
                  </c:pt>
                  <c:pt idx="34">
                    <c:v>1.7385508426501081E-7</c:v>
                  </c:pt>
                  <c:pt idx="35">
                    <c:v>1.4849306935200198E-7</c:v>
                  </c:pt>
                  <c:pt idx="36">
                    <c:v>1.301840197464461E-7</c:v>
                  </c:pt>
                  <c:pt idx="37">
                    <c:v>1.231894263955148E-7</c:v>
                  </c:pt>
                  <c:pt idx="38">
                    <c:v>1.1737158309624104E-7</c:v>
                  </c:pt>
                  <c:pt idx="39">
                    <c:v>1.0495393232800761E-7</c:v>
                  </c:pt>
                  <c:pt idx="40">
                    <c:v>8.8324832678446886E-8</c:v>
                  </c:pt>
                  <c:pt idx="41">
                    <c:v>7.1873611052883633E-8</c:v>
                  </c:pt>
                  <c:pt idx="42">
                    <c:v>6.1215141931787254E-8</c:v>
                  </c:pt>
                  <c:pt idx="43">
                    <c:v>5.3098086819091168E-8</c:v>
                  </c:pt>
                  <c:pt idx="44">
                    <c:v>4.9115185611850646E-8</c:v>
                  </c:pt>
                  <c:pt idx="45">
                    <c:v>4.4770426658129439E-8</c:v>
                  </c:pt>
                  <c:pt idx="46">
                    <c:v>4.2025241821783022E-8</c:v>
                  </c:pt>
                  <c:pt idx="47">
                    <c:v>3.7462245505103213E-8</c:v>
                  </c:pt>
                  <c:pt idx="48">
                    <c:v>3.4774022469785143E-8</c:v>
                  </c:pt>
                  <c:pt idx="49">
                    <c:v>3.4736650484090145E-8</c:v>
                  </c:pt>
                  <c:pt idx="50">
                    <c:v>3.6038000110544174E-8</c:v>
                  </c:pt>
                  <c:pt idx="51">
                    <c:v>3.7401985016157218E-8</c:v>
                  </c:pt>
                  <c:pt idx="52">
                    <c:v>3.7602525808005388E-8</c:v>
                  </c:pt>
                  <c:pt idx="53">
                    <c:v>3.6084024492406724E-8</c:v>
                  </c:pt>
                  <c:pt idx="54">
                    <c:v>3.2507430738423676E-8</c:v>
                  </c:pt>
                  <c:pt idx="55">
                    <c:v>2.948367412275485E-8</c:v>
                  </c:pt>
                  <c:pt idx="56">
                    <c:v>2.632451770956717E-8</c:v>
                  </c:pt>
                  <c:pt idx="57">
                    <c:v>2.7232686405260246E-8</c:v>
                  </c:pt>
                  <c:pt idx="58">
                    <c:v>2.6899906817486882E-8</c:v>
                  </c:pt>
                  <c:pt idx="59">
                    <c:v>2.6724597958523795E-8</c:v>
                  </c:pt>
                  <c:pt idx="60">
                    <c:v>2.64986586223668E-8</c:v>
                  </c:pt>
                  <c:pt idx="61">
                    <c:v>2.6753298649109214E-8</c:v>
                  </c:pt>
                  <c:pt idx="62">
                    <c:v>2.8113345143207145E-8</c:v>
                  </c:pt>
                  <c:pt idx="63">
                    <c:v>3.0756767332467748E-8</c:v>
                  </c:pt>
                  <c:pt idx="64">
                    <c:v>3.4550285294488332E-8</c:v>
                  </c:pt>
                  <c:pt idx="65">
                    <c:v>3.7585830787363938E-8</c:v>
                  </c:pt>
                  <c:pt idx="66">
                    <c:v>4.6416788120083381E-8</c:v>
                  </c:pt>
                  <c:pt idx="67">
                    <c:v>5.5509022784751731E-8</c:v>
                  </c:pt>
                  <c:pt idx="68">
                    <c:v>5.3591368194698012E-8</c:v>
                  </c:pt>
                  <c:pt idx="69">
                    <c:v>4.797928566121132E-8</c:v>
                  </c:pt>
                  <c:pt idx="70">
                    <c:v>4.04233189930149E-8</c:v>
                  </c:pt>
                  <c:pt idx="71">
                    <c:v>3.6991001280837639E-8</c:v>
                  </c:pt>
                  <c:pt idx="72">
                    <c:v>3.7211277450868743E-8</c:v>
                  </c:pt>
                  <c:pt idx="73">
                    <c:v>3.4433425729863437E-8</c:v>
                  </c:pt>
                  <c:pt idx="74">
                    <c:v>2.8445693231474249E-8</c:v>
                  </c:pt>
                  <c:pt idx="75">
                    <c:v>2.1078960313188934E-8</c:v>
                  </c:pt>
                  <c:pt idx="76">
                    <c:v>1.6085425260522285E-8</c:v>
                  </c:pt>
                  <c:pt idx="77">
                    <c:v>1.6255201931304821E-8</c:v>
                  </c:pt>
                  <c:pt idx="78">
                    <c:v>2.014682370430617E-8</c:v>
                  </c:pt>
                  <c:pt idx="79">
                    <c:v>2.2249710680743781E-8</c:v>
                  </c:pt>
                  <c:pt idx="80">
                    <c:v>2.228728221127874E-8</c:v>
                  </c:pt>
                  <c:pt idx="81">
                    <c:v>1.9432971435480635E-8</c:v>
                  </c:pt>
                  <c:pt idx="82">
                    <c:v>1.5568728919467659E-8</c:v>
                  </c:pt>
                  <c:pt idx="83">
                    <c:v>1.2197413005061299E-8</c:v>
                  </c:pt>
                  <c:pt idx="84">
                    <c:v>8.893315692220049E-9</c:v>
                  </c:pt>
                  <c:pt idx="85">
                    <c:v>5.9621950998692509E-9</c:v>
                  </c:pt>
                  <c:pt idx="86">
                    <c:v>3.7663480448732319E-9</c:v>
                  </c:pt>
                  <c:pt idx="87">
                    <c:v>2.3190996762927384E-9</c:v>
                  </c:pt>
                  <c:pt idx="88">
                    <c:v>1.4915535787205579E-9</c:v>
                  </c:pt>
                  <c:pt idx="89">
                    <c:v>9.5972892915869108E-10</c:v>
                  </c:pt>
                  <c:pt idx="90">
                    <c:v>6.5884233362966761E-10</c:v>
                  </c:pt>
                  <c:pt idx="91">
                    <c:v>4.4501781222278692E-10</c:v>
                  </c:pt>
                  <c:pt idx="92">
                    <c:v>3.1906898785045208E-10</c:v>
                  </c:pt>
                  <c:pt idx="93">
                    <c:v>2.1935615334709111E-10</c:v>
                  </c:pt>
                  <c:pt idx="94">
                    <c:v>1.5077791782945996E-10</c:v>
                  </c:pt>
                  <c:pt idx="95">
                    <c:v>9.700738331127616E-11</c:v>
                  </c:pt>
                  <c:pt idx="96">
                    <c:v>7.8316836751637997E-11</c:v>
                  </c:pt>
                  <c:pt idx="97">
                    <c:v>6.2157355787651629E-11</c:v>
                  </c:pt>
                  <c:pt idx="98">
                    <c:v>6.0750923958778838E-11</c:v>
                  </c:pt>
                  <c:pt idx="99">
                    <c:v>5.6631814716733637E-11</c:v>
                  </c:pt>
                  <c:pt idx="100">
                    <c:v>5.443924122603886E-11</c:v>
                  </c:pt>
                  <c:pt idx="101">
                    <c:v>4.9319497367515588E-11</c:v>
                  </c:pt>
                  <c:pt idx="102">
                    <c:v>4.7232156028214877E-11</c:v>
                  </c:pt>
                  <c:pt idx="103">
                    <c:v>4.6469583495982924E-11</c:v>
                  </c:pt>
                  <c:pt idx="104">
                    <c:v>4.8839719381119921E-11</c:v>
                  </c:pt>
                  <c:pt idx="105">
                    <c:v>5.1341649333245248E-11</c:v>
                  </c:pt>
                  <c:pt idx="106">
                    <c:v>5.3946762679791759E-11</c:v>
                  </c:pt>
                  <c:pt idx="107">
                    <c:v>5.454502957612912E-11</c:v>
                  </c:pt>
                  <c:pt idx="108">
                    <c:v>5.2976481524852256E-11</c:v>
                  </c:pt>
                  <c:pt idx="109">
                    <c:v>5.2514350473121544E-11</c:v>
                  </c:pt>
                  <c:pt idx="110">
                    <c:v>5.1615853313746526E-11</c:v>
                  </c:pt>
                  <c:pt idx="111">
                    <c:v>4.9874037907811557E-11</c:v>
                  </c:pt>
                  <c:pt idx="112">
                    <c:v>4.7077029201415246E-11</c:v>
                  </c:pt>
                  <c:pt idx="113">
                    <c:v>4.4559314568768656E-11</c:v>
                  </c:pt>
                  <c:pt idx="114">
                    <c:v>4.2480534108524606E-11</c:v>
                  </c:pt>
                  <c:pt idx="115">
                    <c:v>4.0271827440988423E-11</c:v>
                  </c:pt>
                  <c:pt idx="116">
                    <c:v>3.8047289681524704E-11</c:v>
                  </c:pt>
                  <c:pt idx="117">
                    <c:v>3.6746241800203381E-11</c:v>
                  </c:pt>
                </c:numCache>
              </c:numRef>
            </c:plus>
            <c:minus>
              <c:numRef>
                <c:f>vypocet!$BO$6:$BO$123</c:f>
                <c:numCache>
                  <c:formatCode>General</c:formatCode>
                  <c:ptCount val="118"/>
                  <c:pt idx="0">
                    <c:v>5.1422955053794038E-6</c:v>
                  </c:pt>
                  <c:pt idx="1">
                    <c:v>4.467244078498701E-6</c:v>
                  </c:pt>
                  <c:pt idx="2">
                    <c:v>4.1324690505526577E-6</c:v>
                  </c:pt>
                  <c:pt idx="3">
                    <c:v>3.5312041044368681E-6</c:v>
                  </c:pt>
                  <c:pt idx="4">
                    <c:v>2.7530382857256239E-6</c:v>
                  </c:pt>
                  <c:pt idx="5">
                    <c:v>2.6546839248537375E-6</c:v>
                  </c:pt>
                  <c:pt idx="6">
                    <c:v>2.1421228544816944E-6</c:v>
                  </c:pt>
                  <c:pt idx="7">
                    <c:v>2.1455769532543636E-6</c:v>
                  </c:pt>
                  <c:pt idx="8">
                    <c:v>2.0214166253500938E-6</c:v>
                  </c:pt>
                  <c:pt idx="9">
                    <c:v>2.3347380621172396E-6</c:v>
                  </c:pt>
                  <c:pt idx="10">
                    <c:v>2.498560736819138E-6</c:v>
                  </c:pt>
                  <c:pt idx="11">
                    <c:v>2.1540900886158343E-6</c:v>
                  </c:pt>
                  <c:pt idx="12">
                    <c:v>2.6158740240542279E-6</c:v>
                  </c:pt>
                  <c:pt idx="13">
                    <c:v>1.7527376276196867E-6</c:v>
                  </c:pt>
                  <c:pt idx="14">
                    <c:v>1.0672867661434344E-6</c:v>
                  </c:pt>
                  <c:pt idx="15">
                    <c:v>8.7495157174714443E-7</c:v>
                  </c:pt>
                  <c:pt idx="16">
                    <c:v>8.9846655146564382E-7</c:v>
                  </c:pt>
                  <c:pt idx="17">
                    <c:v>8.2397077199681413E-7</c:v>
                  </c:pt>
                  <c:pt idx="18">
                    <c:v>7.6132389291353909E-7</c:v>
                  </c:pt>
                  <c:pt idx="19">
                    <c:v>7.1136990409185127E-7</c:v>
                  </c:pt>
                  <c:pt idx="20">
                    <c:v>5.5801013366293734E-7</c:v>
                  </c:pt>
                  <c:pt idx="21">
                    <c:v>4.3864176523325939E-7</c:v>
                  </c:pt>
                  <c:pt idx="22">
                    <c:v>3.9806437012925085E-7</c:v>
                  </c:pt>
                  <c:pt idx="23">
                    <c:v>3.7844940765296968E-7</c:v>
                  </c:pt>
                  <c:pt idx="24">
                    <c:v>3.5552649605651505E-7</c:v>
                  </c:pt>
                  <c:pt idx="25">
                    <c:v>3.3947178059941362E-7</c:v>
                  </c:pt>
                  <c:pt idx="26">
                    <c:v>3.2838079394840013E-7</c:v>
                  </c:pt>
                  <c:pt idx="27">
                    <c:v>2.9645991438977576E-7</c:v>
                  </c:pt>
                  <c:pt idx="28">
                    <c:v>2.4405680291491811E-7</c:v>
                  </c:pt>
                  <c:pt idx="29">
                    <c:v>2.1883919895372619E-7</c:v>
                  </c:pt>
                  <c:pt idx="30">
                    <c:v>2.1197870803984326E-7</c:v>
                  </c:pt>
                  <c:pt idx="31">
                    <c:v>2.1913401450837372E-7</c:v>
                  </c:pt>
                  <c:pt idx="32">
                    <c:v>2.1031858515066839E-7</c:v>
                  </c:pt>
                  <c:pt idx="33">
                    <c:v>1.9727394251417809E-7</c:v>
                  </c:pt>
                  <c:pt idx="34">
                    <c:v>1.7385508426501081E-7</c:v>
                  </c:pt>
                  <c:pt idx="35">
                    <c:v>1.4849306935200198E-7</c:v>
                  </c:pt>
                  <c:pt idx="36">
                    <c:v>1.301840197464461E-7</c:v>
                  </c:pt>
                  <c:pt idx="37">
                    <c:v>1.231894263955148E-7</c:v>
                  </c:pt>
                  <c:pt idx="38">
                    <c:v>1.1737158309624104E-7</c:v>
                  </c:pt>
                  <c:pt idx="39">
                    <c:v>1.0495393232800761E-7</c:v>
                  </c:pt>
                  <c:pt idx="40">
                    <c:v>8.8324832678446886E-8</c:v>
                  </c:pt>
                  <c:pt idx="41">
                    <c:v>7.1873611052883633E-8</c:v>
                  </c:pt>
                  <c:pt idx="42">
                    <c:v>6.1215141931787254E-8</c:v>
                  </c:pt>
                  <c:pt idx="43">
                    <c:v>5.3098086819091168E-8</c:v>
                  </c:pt>
                  <c:pt idx="44">
                    <c:v>4.9115185611850646E-8</c:v>
                  </c:pt>
                  <c:pt idx="45">
                    <c:v>4.4770426658129439E-8</c:v>
                  </c:pt>
                  <c:pt idx="46">
                    <c:v>4.2025241821783022E-8</c:v>
                  </c:pt>
                  <c:pt idx="47">
                    <c:v>3.7462245505103213E-8</c:v>
                  </c:pt>
                  <c:pt idx="48">
                    <c:v>3.4774022469785143E-8</c:v>
                  </c:pt>
                  <c:pt idx="49">
                    <c:v>3.4736650484090145E-8</c:v>
                  </c:pt>
                  <c:pt idx="50">
                    <c:v>3.6038000110544174E-8</c:v>
                  </c:pt>
                  <c:pt idx="51">
                    <c:v>3.7401985016157218E-8</c:v>
                  </c:pt>
                  <c:pt idx="52">
                    <c:v>3.7602525808005388E-8</c:v>
                  </c:pt>
                  <c:pt idx="53">
                    <c:v>3.6084024492406724E-8</c:v>
                  </c:pt>
                  <c:pt idx="54">
                    <c:v>3.2507430738423676E-8</c:v>
                  </c:pt>
                  <c:pt idx="55">
                    <c:v>2.948367412275485E-8</c:v>
                  </c:pt>
                  <c:pt idx="56">
                    <c:v>2.632451770956717E-8</c:v>
                  </c:pt>
                  <c:pt idx="57">
                    <c:v>2.7232686405260246E-8</c:v>
                  </c:pt>
                  <c:pt idx="58">
                    <c:v>2.6899906817486882E-8</c:v>
                  </c:pt>
                  <c:pt idx="59">
                    <c:v>2.6724597958523795E-8</c:v>
                  </c:pt>
                  <c:pt idx="60">
                    <c:v>2.64986586223668E-8</c:v>
                  </c:pt>
                  <c:pt idx="61">
                    <c:v>2.6753298649109214E-8</c:v>
                  </c:pt>
                  <c:pt idx="62">
                    <c:v>2.8113345143207145E-8</c:v>
                  </c:pt>
                  <c:pt idx="63">
                    <c:v>3.0756767332467748E-8</c:v>
                  </c:pt>
                  <c:pt idx="64">
                    <c:v>3.4550285294488332E-8</c:v>
                  </c:pt>
                  <c:pt idx="65">
                    <c:v>3.7585830787363938E-8</c:v>
                  </c:pt>
                  <c:pt idx="66">
                    <c:v>4.6416788120083381E-8</c:v>
                  </c:pt>
                  <c:pt idx="67">
                    <c:v>5.5509022784751731E-8</c:v>
                  </c:pt>
                  <c:pt idx="68">
                    <c:v>5.3591368194698012E-8</c:v>
                  </c:pt>
                  <c:pt idx="69">
                    <c:v>4.797928566121132E-8</c:v>
                  </c:pt>
                  <c:pt idx="70">
                    <c:v>4.04233189930149E-8</c:v>
                  </c:pt>
                  <c:pt idx="71">
                    <c:v>3.6991001280837639E-8</c:v>
                  </c:pt>
                  <c:pt idx="72">
                    <c:v>3.7211277450868743E-8</c:v>
                  </c:pt>
                  <c:pt idx="73">
                    <c:v>3.4433425729863437E-8</c:v>
                  </c:pt>
                  <c:pt idx="74">
                    <c:v>2.8445693231474249E-8</c:v>
                  </c:pt>
                  <c:pt idx="75">
                    <c:v>2.1078960313188934E-8</c:v>
                  </c:pt>
                  <c:pt idx="76">
                    <c:v>1.6085425260522285E-8</c:v>
                  </c:pt>
                  <c:pt idx="77">
                    <c:v>1.6255201931304821E-8</c:v>
                  </c:pt>
                  <c:pt idx="78">
                    <c:v>2.014682370430617E-8</c:v>
                  </c:pt>
                  <c:pt idx="79">
                    <c:v>2.2249710680743781E-8</c:v>
                  </c:pt>
                  <c:pt idx="80">
                    <c:v>2.228728221127874E-8</c:v>
                  </c:pt>
                  <c:pt idx="81">
                    <c:v>1.9432971435480635E-8</c:v>
                  </c:pt>
                  <c:pt idx="82">
                    <c:v>1.5568728919467659E-8</c:v>
                  </c:pt>
                  <c:pt idx="83">
                    <c:v>1.2197413005061299E-8</c:v>
                  </c:pt>
                  <c:pt idx="84">
                    <c:v>8.893315692220049E-9</c:v>
                  </c:pt>
                  <c:pt idx="85">
                    <c:v>5.9621950998692509E-9</c:v>
                  </c:pt>
                  <c:pt idx="86">
                    <c:v>3.7663480448732319E-9</c:v>
                  </c:pt>
                  <c:pt idx="87">
                    <c:v>2.3190996762927384E-9</c:v>
                  </c:pt>
                  <c:pt idx="88">
                    <c:v>1.4915535787205579E-9</c:v>
                  </c:pt>
                  <c:pt idx="89">
                    <c:v>9.5972892915869108E-10</c:v>
                  </c:pt>
                  <c:pt idx="90">
                    <c:v>6.5884233362966761E-10</c:v>
                  </c:pt>
                  <c:pt idx="91">
                    <c:v>4.4501781222278692E-10</c:v>
                  </c:pt>
                  <c:pt idx="92">
                    <c:v>3.1906898785045208E-10</c:v>
                  </c:pt>
                  <c:pt idx="93">
                    <c:v>2.1935615334709111E-10</c:v>
                  </c:pt>
                  <c:pt idx="94">
                    <c:v>1.5077791782945996E-10</c:v>
                  </c:pt>
                  <c:pt idx="95">
                    <c:v>9.700738331127616E-11</c:v>
                  </c:pt>
                  <c:pt idx="96">
                    <c:v>7.8316836751637997E-11</c:v>
                  </c:pt>
                  <c:pt idx="97">
                    <c:v>6.2157355787651629E-11</c:v>
                  </c:pt>
                  <c:pt idx="98">
                    <c:v>6.0750923958778838E-11</c:v>
                  </c:pt>
                  <c:pt idx="99">
                    <c:v>5.6631814716733637E-11</c:v>
                  </c:pt>
                  <c:pt idx="100">
                    <c:v>5.443924122603886E-11</c:v>
                  </c:pt>
                  <c:pt idx="101">
                    <c:v>4.9319497367515588E-11</c:v>
                  </c:pt>
                  <c:pt idx="102">
                    <c:v>4.7232156028214877E-11</c:v>
                  </c:pt>
                  <c:pt idx="103">
                    <c:v>4.6469583495982924E-11</c:v>
                  </c:pt>
                  <c:pt idx="104">
                    <c:v>4.8839719381119921E-11</c:v>
                  </c:pt>
                  <c:pt idx="105">
                    <c:v>5.1341649333245248E-11</c:v>
                  </c:pt>
                  <c:pt idx="106">
                    <c:v>5.3946762679791759E-11</c:v>
                  </c:pt>
                  <c:pt idx="107">
                    <c:v>5.454502957612912E-11</c:v>
                  </c:pt>
                  <c:pt idx="108">
                    <c:v>5.2976481524852256E-11</c:v>
                  </c:pt>
                  <c:pt idx="109">
                    <c:v>5.2514350473121544E-11</c:v>
                  </c:pt>
                  <c:pt idx="110">
                    <c:v>5.1615853313746526E-11</c:v>
                  </c:pt>
                  <c:pt idx="111">
                    <c:v>4.9874037907811557E-11</c:v>
                  </c:pt>
                  <c:pt idx="112">
                    <c:v>4.7077029201415246E-11</c:v>
                  </c:pt>
                  <c:pt idx="113">
                    <c:v>4.4559314568768656E-11</c:v>
                  </c:pt>
                  <c:pt idx="114">
                    <c:v>4.2480534108524606E-11</c:v>
                  </c:pt>
                  <c:pt idx="115">
                    <c:v>4.0271827440988423E-11</c:v>
                  </c:pt>
                  <c:pt idx="116">
                    <c:v>3.8047289681524704E-11</c:v>
                  </c:pt>
                  <c:pt idx="117">
                    <c:v>3.6746241800203381E-11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vypocet!$BL$6:$BL$123</c:f>
              <c:numCache>
                <c:formatCode>General</c:formatCode>
                <c:ptCount val="118"/>
                <c:pt idx="0">
                  <c:v>1.1499999999999999</c:v>
                </c:pt>
                <c:pt idx="1">
                  <c:v>1.25</c:v>
                </c:pt>
                <c:pt idx="2">
                  <c:v>1.35</c:v>
                </c:pt>
                <c:pt idx="3">
                  <c:v>1.45</c:v>
                </c:pt>
                <c:pt idx="4">
                  <c:v>1.55</c:v>
                </c:pt>
                <c:pt idx="5">
                  <c:v>1.65</c:v>
                </c:pt>
                <c:pt idx="6">
                  <c:v>1.75</c:v>
                </c:pt>
                <c:pt idx="7">
                  <c:v>1.85</c:v>
                </c:pt>
                <c:pt idx="8">
                  <c:v>1.95</c:v>
                </c:pt>
                <c:pt idx="9">
                  <c:v>2.0499999999999998</c:v>
                </c:pt>
                <c:pt idx="10">
                  <c:v>2.15</c:v>
                </c:pt>
                <c:pt idx="11">
                  <c:v>2.25</c:v>
                </c:pt>
                <c:pt idx="12">
                  <c:v>2.35</c:v>
                </c:pt>
                <c:pt idx="13">
                  <c:v>2.4500000000000002</c:v>
                </c:pt>
                <c:pt idx="14">
                  <c:v>2.5499999999999998</c:v>
                </c:pt>
                <c:pt idx="15">
                  <c:v>2.65</c:v>
                </c:pt>
                <c:pt idx="16">
                  <c:v>2.75</c:v>
                </c:pt>
                <c:pt idx="17">
                  <c:v>2.85</c:v>
                </c:pt>
                <c:pt idx="18">
                  <c:v>2.95</c:v>
                </c:pt>
                <c:pt idx="19">
                  <c:v>3.05</c:v>
                </c:pt>
                <c:pt idx="20">
                  <c:v>3.15</c:v>
                </c:pt>
                <c:pt idx="21">
                  <c:v>3.25</c:v>
                </c:pt>
                <c:pt idx="22">
                  <c:v>3.35</c:v>
                </c:pt>
                <c:pt idx="23">
                  <c:v>3.45</c:v>
                </c:pt>
                <c:pt idx="24">
                  <c:v>3.55</c:v>
                </c:pt>
                <c:pt idx="25">
                  <c:v>3.65</c:v>
                </c:pt>
                <c:pt idx="26">
                  <c:v>3.75</c:v>
                </c:pt>
                <c:pt idx="27">
                  <c:v>3.85</c:v>
                </c:pt>
                <c:pt idx="28">
                  <c:v>3.95</c:v>
                </c:pt>
                <c:pt idx="29">
                  <c:v>4.05</c:v>
                </c:pt>
                <c:pt idx="30">
                  <c:v>4.1500000000000004</c:v>
                </c:pt>
                <c:pt idx="31">
                  <c:v>4.25</c:v>
                </c:pt>
                <c:pt idx="32">
                  <c:v>4.3499999999999996</c:v>
                </c:pt>
                <c:pt idx="33">
                  <c:v>4.45</c:v>
                </c:pt>
                <c:pt idx="34">
                  <c:v>4.55</c:v>
                </c:pt>
                <c:pt idx="35">
                  <c:v>4.6500000000000004</c:v>
                </c:pt>
                <c:pt idx="36">
                  <c:v>4.75</c:v>
                </c:pt>
                <c:pt idx="37">
                  <c:v>4.8499999999999996</c:v>
                </c:pt>
                <c:pt idx="38">
                  <c:v>4.95</c:v>
                </c:pt>
                <c:pt idx="39">
                  <c:v>5.05</c:v>
                </c:pt>
                <c:pt idx="40">
                  <c:v>5.15</c:v>
                </c:pt>
                <c:pt idx="41">
                  <c:v>5.25</c:v>
                </c:pt>
                <c:pt idx="42">
                  <c:v>5.35</c:v>
                </c:pt>
                <c:pt idx="43">
                  <c:v>5.45</c:v>
                </c:pt>
                <c:pt idx="44">
                  <c:v>5.55</c:v>
                </c:pt>
                <c:pt idx="45">
                  <c:v>5.65</c:v>
                </c:pt>
                <c:pt idx="46">
                  <c:v>5.75</c:v>
                </c:pt>
                <c:pt idx="47">
                  <c:v>5.85</c:v>
                </c:pt>
                <c:pt idx="48">
                  <c:v>5.95</c:v>
                </c:pt>
                <c:pt idx="49">
                  <c:v>6.05</c:v>
                </c:pt>
                <c:pt idx="50">
                  <c:v>6.15</c:v>
                </c:pt>
                <c:pt idx="51">
                  <c:v>6.25</c:v>
                </c:pt>
                <c:pt idx="52">
                  <c:v>6.35</c:v>
                </c:pt>
                <c:pt idx="53">
                  <c:v>6.45</c:v>
                </c:pt>
                <c:pt idx="54">
                  <c:v>6.55</c:v>
                </c:pt>
                <c:pt idx="55">
                  <c:v>6.65</c:v>
                </c:pt>
                <c:pt idx="56">
                  <c:v>6.75</c:v>
                </c:pt>
                <c:pt idx="57">
                  <c:v>6.85</c:v>
                </c:pt>
                <c:pt idx="58">
                  <c:v>6.95</c:v>
                </c:pt>
                <c:pt idx="59">
                  <c:v>7.05</c:v>
                </c:pt>
                <c:pt idx="60">
                  <c:v>7.15</c:v>
                </c:pt>
                <c:pt idx="61">
                  <c:v>7.25</c:v>
                </c:pt>
                <c:pt idx="62">
                  <c:v>7.35</c:v>
                </c:pt>
                <c:pt idx="63">
                  <c:v>7.45</c:v>
                </c:pt>
                <c:pt idx="64">
                  <c:v>7.55</c:v>
                </c:pt>
                <c:pt idx="65">
                  <c:v>7.65</c:v>
                </c:pt>
                <c:pt idx="66">
                  <c:v>7.75</c:v>
                </c:pt>
                <c:pt idx="67">
                  <c:v>7.85</c:v>
                </c:pt>
                <c:pt idx="68">
                  <c:v>7.95</c:v>
                </c:pt>
                <c:pt idx="69">
                  <c:v>8.0500000000000007</c:v>
                </c:pt>
                <c:pt idx="70">
                  <c:v>8.15</c:v>
                </c:pt>
                <c:pt idx="71">
                  <c:v>8.25</c:v>
                </c:pt>
                <c:pt idx="72">
                  <c:v>8.35</c:v>
                </c:pt>
                <c:pt idx="73">
                  <c:v>8.4499999999999993</c:v>
                </c:pt>
                <c:pt idx="74">
                  <c:v>8.5500000000000007</c:v>
                </c:pt>
                <c:pt idx="75">
                  <c:v>8.65</c:v>
                </c:pt>
                <c:pt idx="76">
                  <c:v>8.75</c:v>
                </c:pt>
                <c:pt idx="77">
                  <c:v>8.85</c:v>
                </c:pt>
                <c:pt idx="78">
                  <c:v>8.9499999999999993</c:v>
                </c:pt>
                <c:pt idx="79">
                  <c:v>9.0500000000000007</c:v>
                </c:pt>
                <c:pt idx="80">
                  <c:v>9.15</c:v>
                </c:pt>
                <c:pt idx="81">
                  <c:v>9.25</c:v>
                </c:pt>
                <c:pt idx="82">
                  <c:v>9.35</c:v>
                </c:pt>
                <c:pt idx="83">
                  <c:v>9.4499999999999993</c:v>
                </c:pt>
                <c:pt idx="84">
                  <c:v>9.5500000000000007</c:v>
                </c:pt>
                <c:pt idx="85">
                  <c:v>9.65</c:v>
                </c:pt>
                <c:pt idx="86">
                  <c:v>9.75</c:v>
                </c:pt>
                <c:pt idx="87">
                  <c:v>9.85</c:v>
                </c:pt>
                <c:pt idx="88">
                  <c:v>9.9499999999999993</c:v>
                </c:pt>
                <c:pt idx="89">
                  <c:v>10.050000000000001</c:v>
                </c:pt>
                <c:pt idx="90">
                  <c:v>10.15</c:v>
                </c:pt>
                <c:pt idx="91">
                  <c:v>10.25</c:v>
                </c:pt>
                <c:pt idx="92">
                  <c:v>10.35</c:v>
                </c:pt>
                <c:pt idx="93">
                  <c:v>10.45</c:v>
                </c:pt>
                <c:pt idx="94">
                  <c:v>10.55</c:v>
                </c:pt>
                <c:pt idx="95">
                  <c:v>10.65</c:v>
                </c:pt>
                <c:pt idx="96">
                  <c:v>10.75</c:v>
                </c:pt>
                <c:pt idx="97">
                  <c:v>10.85</c:v>
                </c:pt>
                <c:pt idx="98">
                  <c:v>10.95</c:v>
                </c:pt>
                <c:pt idx="99">
                  <c:v>11.05</c:v>
                </c:pt>
                <c:pt idx="100">
                  <c:v>11.15</c:v>
                </c:pt>
                <c:pt idx="101">
                  <c:v>11.25</c:v>
                </c:pt>
                <c:pt idx="102">
                  <c:v>11.35</c:v>
                </c:pt>
                <c:pt idx="103">
                  <c:v>11.45</c:v>
                </c:pt>
                <c:pt idx="104">
                  <c:v>11.55</c:v>
                </c:pt>
                <c:pt idx="105">
                  <c:v>11.65</c:v>
                </c:pt>
                <c:pt idx="106">
                  <c:v>11.75</c:v>
                </c:pt>
                <c:pt idx="107">
                  <c:v>11.85</c:v>
                </c:pt>
                <c:pt idx="108">
                  <c:v>11.95</c:v>
                </c:pt>
                <c:pt idx="109">
                  <c:v>12.05</c:v>
                </c:pt>
                <c:pt idx="110">
                  <c:v>12.15</c:v>
                </c:pt>
                <c:pt idx="111">
                  <c:v>12.25</c:v>
                </c:pt>
                <c:pt idx="112">
                  <c:v>12.35</c:v>
                </c:pt>
                <c:pt idx="113">
                  <c:v>12.45</c:v>
                </c:pt>
                <c:pt idx="114">
                  <c:v>12.55</c:v>
                </c:pt>
                <c:pt idx="115">
                  <c:v>12.65</c:v>
                </c:pt>
                <c:pt idx="116">
                  <c:v>12.75</c:v>
                </c:pt>
                <c:pt idx="117">
                  <c:v>12.85</c:v>
                </c:pt>
              </c:numCache>
            </c:numRef>
          </c:xVal>
          <c:yVal>
            <c:numRef>
              <c:f>vypocet!$BM$6:$BM$123</c:f>
              <c:numCache>
                <c:formatCode>General</c:formatCode>
                <c:ptCount val="118"/>
                <c:pt idx="0">
                  <c:v>4.8471414148719263E-5</c:v>
                </c:pt>
                <c:pt idx="1">
                  <c:v>4.9183493668220872E-5</c:v>
                </c:pt>
                <c:pt idx="2">
                  <c:v>4.2914624563889684E-5</c:v>
                </c:pt>
                <c:pt idx="3">
                  <c:v>3.6011948050834084E-5</c:v>
                </c:pt>
                <c:pt idx="4">
                  <c:v>3.2480654182300731E-5</c:v>
                </c:pt>
                <c:pt idx="5">
                  <c:v>3.1830988330740692E-5</c:v>
                </c:pt>
                <c:pt idx="6">
                  <c:v>3.0607182104841318E-5</c:v>
                </c:pt>
                <c:pt idx="7">
                  <c:v>2.743500743723898E-5</c:v>
                </c:pt>
                <c:pt idx="8">
                  <c:v>2.5461367808475302E-5</c:v>
                </c:pt>
                <c:pt idx="9">
                  <c:v>2.612267232164811E-5</c:v>
                </c:pt>
                <c:pt idx="10">
                  <c:v>3.044599772919772E-5</c:v>
                </c:pt>
                <c:pt idx="11">
                  <c:v>3.166741589062117E-5</c:v>
                </c:pt>
                <c:pt idx="12">
                  <c:v>2.4454695401949864E-5</c:v>
                </c:pt>
                <c:pt idx="13">
                  <c:v>1.7895968550064953E-5</c:v>
                </c:pt>
                <c:pt idx="14">
                  <c:v>1.4528996067267609E-5</c:v>
                </c:pt>
                <c:pt idx="15">
                  <c:v>1.328068622867135E-5</c:v>
                </c:pt>
                <c:pt idx="16">
                  <c:v>1.3193081588084781E-5</c:v>
                </c:pt>
                <c:pt idx="17">
                  <c:v>1.1778284101118127E-5</c:v>
                </c:pt>
                <c:pt idx="18">
                  <c:v>1.0514766109942806E-5</c:v>
                </c:pt>
                <c:pt idx="19">
                  <c:v>9.0434232235059639E-6</c:v>
                </c:pt>
                <c:pt idx="20">
                  <c:v>7.6815459797456364E-6</c:v>
                </c:pt>
                <c:pt idx="21">
                  <c:v>6.9481842419981239E-6</c:v>
                </c:pt>
                <c:pt idx="22">
                  <c:v>6.575670110394751E-6</c:v>
                </c:pt>
                <c:pt idx="23">
                  <c:v>6.1343768658989615E-6</c:v>
                </c:pt>
                <c:pt idx="24">
                  <c:v>5.6210811983744725E-6</c:v>
                </c:pt>
                <c:pt idx="25">
                  <c:v>5.1126823667916649E-6</c:v>
                </c:pt>
                <c:pt idx="26">
                  <c:v>4.5877682716259863E-6</c:v>
                </c:pt>
                <c:pt idx="27">
                  <c:v>4.1182989716798352E-6</c:v>
                </c:pt>
                <c:pt idx="28">
                  <c:v>3.818491365230076E-6</c:v>
                </c:pt>
                <c:pt idx="29">
                  <c:v>3.6742012004032851E-6</c:v>
                </c:pt>
                <c:pt idx="30">
                  <c:v>3.5172031341980339E-6</c:v>
                </c:pt>
                <c:pt idx="31">
                  <c:v>3.2535809710478376E-6</c:v>
                </c:pt>
                <c:pt idx="32">
                  <c:v>2.8998872662828846E-6</c:v>
                </c:pt>
                <c:pt idx="33">
                  <c:v>2.5339557217166687E-6</c:v>
                </c:pt>
                <c:pt idx="34">
                  <c:v>2.2042409384675085E-6</c:v>
                </c:pt>
                <c:pt idx="35">
                  <c:v>1.9403055247459502E-6</c:v>
                </c:pt>
                <c:pt idx="36">
                  <c:v>1.7359106024338197E-6</c:v>
                </c:pt>
                <c:pt idx="37">
                  <c:v>1.5539911347549383E-6</c:v>
                </c:pt>
                <c:pt idx="38">
                  <c:v>1.3670769221371977E-6</c:v>
                </c:pt>
                <c:pt idx="39">
                  <c:v>1.1848741071957094E-6</c:v>
                </c:pt>
                <c:pt idx="40">
                  <c:v>1.0360281544928393E-6</c:v>
                </c:pt>
                <c:pt idx="41">
                  <c:v>9.2850355597740028E-7</c:v>
                </c:pt>
                <c:pt idx="42">
                  <c:v>8.538649756051667E-7</c:v>
                </c:pt>
                <c:pt idx="43">
                  <c:v>7.929910961028287E-7</c:v>
                </c:pt>
                <c:pt idx="44">
                  <c:v>7.3981772605142636E-7</c:v>
                </c:pt>
                <c:pt idx="45">
                  <c:v>6.8751269270728624E-7</c:v>
                </c:pt>
                <c:pt idx="46">
                  <c:v>6.4118075606233545E-7</c:v>
                </c:pt>
                <c:pt idx="47">
                  <c:v>6.0154923304295755E-7</c:v>
                </c:pt>
                <c:pt idx="48">
                  <c:v>5.7074758232050553E-7</c:v>
                </c:pt>
                <c:pt idx="49">
                  <c:v>5.4406469835600833E-7</c:v>
                </c:pt>
                <c:pt idx="50">
                  <c:v>5.102958906882972E-7</c:v>
                </c:pt>
                <c:pt idx="51">
                  <c:v>4.6438293211952659E-7</c:v>
                </c:pt>
                <c:pt idx="52">
                  <c:v>4.1447260316143855E-7</c:v>
                </c:pt>
                <c:pt idx="53">
                  <c:v>3.7020838444431991E-7</c:v>
                </c:pt>
                <c:pt idx="54">
                  <c:v>3.3770782312973285E-7</c:v>
                </c:pt>
                <c:pt idx="55">
                  <c:v>3.2101875094830369E-7</c:v>
                </c:pt>
                <c:pt idx="56">
                  <c:v>3.1919417375601501E-7</c:v>
                </c:pt>
                <c:pt idx="57">
                  <c:v>3.3034774159905733E-7</c:v>
                </c:pt>
                <c:pt idx="58">
                  <c:v>3.4716183555111768E-7</c:v>
                </c:pt>
                <c:pt idx="59">
                  <c:v>3.6608032410370332E-7</c:v>
                </c:pt>
                <c:pt idx="60">
                  <c:v>3.8475325814134027E-7</c:v>
                </c:pt>
                <c:pt idx="61">
                  <c:v>4.0491971347493081E-7</c:v>
                </c:pt>
                <c:pt idx="62">
                  <c:v>4.3089958220924911E-7</c:v>
                </c:pt>
                <c:pt idx="63">
                  <c:v>4.6716379126940565E-7</c:v>
                </c:pt>
                <c:pt idx="64">
                  <c:v>5.1237057944896321E-7</c:v>
                </c:pt>
                <c:pt idx="65">
                  <c:v>5.4833427594535953E-7</c:v>
                </c:pt>
                <c:pt idx="66">
                  <c:v>5.4900715522147875E-7</c:v>
                </c:pt>
                <c:pt idx="67">
                  <c:v>5.0631827321576886E-7</c:v>
                </c:pt>
                <c:pt idx="68">
                  <c:v>4.4184711257122823E-7</c:v>
                </c:pt>
                <c:pt idx="69">
                  <c:v>3.8662096162953516E-7</c:v>
                </c:pt>
                <c:pt idx="70">
                  <c:v>3.4607927660575048E-7</c:v>
                </c:pt>
                <c:pt idx="71">
                  <c:v>3.1549227173682867E-7</c:v>
                </c:pt>
                <c:pt idx="72">
                  <c:v>2.849715191768078E-7</c:v>
                </c:pt>
                <c:pt idx="73">
                  <c:v>2.4883951629957325E-7</c:v>
                </c:pt>
                <c:pt idx="74">
                  <c:v>2.1421379693634578E-7</c:v>
                </c:pt>
                <c:pt idx="75">
                  <c:v>1.8774426401693949E-7</c:v>
                </c:pt>
                <c:pt idx="76">
                  <c:v>1.7151692468109117E-7</c:v>
                </c:pt>
                <c:pt idx="77">
                  <c:v>1.6074701611094158E-7</c:v>
                </c:pt>
                <c:pt idx="78">
                  <c:v>1.4719669275818047E-7</c:v>
                </c:pt>
                <c:pt idx="79">
                  <c:v>1.2582841816311561E-7</c:v>
                </c:pt>
                <c:pt idx="80">
                  <c:v>1.0027666285805579E-7</c:v>
                </c:pt>
                <c:pt idx="81">
                  <c:v>7.4771368298827572E-8</c:v>
                </c:pt>
                <c:pt idx="82">
                  <c:v>5.2569056313378285E-8</c:v>
                </c:pt>
                <c:pt idx="83">
                  <c:v>3.4932443062792581E-8</c:v>
                </c:pt>
                <c:pt idx="84">
                  <c:v>2.181380844210715E-8</c:v>
                </c:pt>
                <c:pt idx="85">
                  <c:v>1.298605275482544E-8</c:v>
                </c:pt>
                <c:pt idx="86">
                  <c:v>7.6153757154459118E-9</c:v>
                </c:pt>
                <c:pt idx="87">
                  <c:v>4.5685959795689587E-9</c:v>
                </c:pt>
                <c:pt idx="88">
                  <c:v>2.9121521493976826E-9</c:v>
                </c:pt>
                <c:pt idx="89">
                  <c:v>1.9437141538880597E-9</c:v>
                </c:pt>
                <c:pt idx="90">
                  <c:v>1.3802684257494405E-9</c:v>
                </c:pt>
                <c:pt idx="91">
                  <c:v>1.0204504967017741E-9</c:v>
                </c:pt>
                <c:pt idx="92">
                  <c:v>8.0318037625941001E-10</c:v>
                </c:pt>
                <c:pt idx="93">
                  <c:v>6.6360963599955779E-10</c:v>
                </c:pt>
                <c:pt idx="94">
                  <c:v>5.7456860164607089E-10</c:v>
                </c:pt>
                <c:pt idx="95">
                  <c:v>5.1286195253968656E-10</c:v>
                </c:pt>
                <c:pt idx="96">
                  <c:v>4.6348176990834271E-10</c:v>
                </c:pt>
                <c:pt idx="97">
                  <c:v>4.1463086081182457E-10</c:v>
                </c:pt>
                <c:pt idx="98">
                  <c:v>3.7085058263638231E-10</c:v>
                </c:pt>
                <c:pt idx="99">
                  <c:v>3.2208953087219464E-10</c:v>
                </c:pt>
                <c:pt idx="100">
                  <c:v>2.8068298190033966E-10</c:v>
                </c:pt>
                <c:pt idx="101">
                  <c:v>2.4478325612274236E-10</c:v>
                </c:pt>
                <c:pt idx="102">
                  <c:v>2.1821474316872628E-10</c:v>
                </c:pt>
                <c:pt idx="103">
                  <c:v>1.9873997936346835E-10</c:v>
                </c:pt>
                <c:pt idx="104">
                  <c:v>1.8411279384769875E-10</c:v>
                </c:pt>
                <c:pt idx="105">
                  <c:v>1.6626552933297497E-10</c:v>
                </c:pt>
                <c:pt idx="106">
                  <c:v>1.5627134921181393E-10</c:v>
                </c:pt>
                <c:pt idx="107">
                  <c:v>1.4407018934516957E-10</c:v>
                </c:pt>
                <c:pt idx="108">
                  <c:v>1.3191846514697827E-10</c:v>
                </c:pt>
                <c:pt idx="109">
                  <c:v>1.2288857886664232E-10</c:v>
                </c:pt>
                <c:pt idx="110">
                  <c:v>1.1094970974549184E-10</c:v>
                </c:pt>
                <c:pt idx="111">
                  <c:v>1.0020517312260664E-10</c:v>
                </c:pt>
                <c:pt idx="112">
                  <c:v>8.8428233317215422E-11</c:v>
                </c:pt>
                <c:pt idx="113">
                  <c:v>7.5077886612981374E-11</c:v>
                </c:pt>
                <c:pt idx="114">
                  <c:v>6.7531742876161721E-11</c:v>
                </c:pt>
                <c:pt idx="115">
                  <c:v>6.0875797655668303E-11</c:v>
                </c:pt>
                <c:pt idx="116">
                  <c:v>5.3576932244281147E-11</c:v>
                </c:pt>
                <c:pt idx="117">
                  <c:v>4.5004809558135928E-11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5F8-412B-A815-32A1F4FCBF9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33673056"/>
        <c:axId val="1189119824"/>
      </c:scatterChart>
      <c:valAx>
        <c:axId val="933673056"/>
        <c:scaling>
          <c:orientation val="minMax"/>
          <c:max val="14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>
                    <a:solidFill>
                      <a:schemeClr val="tx1"/>
                    </a:solidFill>
                    <a:latin typeface="+mn-lt"/>
                  </a:rPr>
                  <a:t>Energy </a:t>
                </a:r>
                <a:r>
                  <a:rPr lang="en-US">
                    <a:solidFill>
                      <a:schemeClr val="tx1"/>
                    </a:solidFill>
                    <a:latin typeface="+mn-lt"/>
                  </a:rPr>
                  <a:t>[MeV]</a:t>
                </a:r>
                <a:endParaRPr lang="cs-CZ">
                  <a:solidFill>
                    <a:schemeClr val="tx1"/>
                  </a:solidFill>
                  <a:latin typeface="+mn-lt"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89119824"/>
        <c:crossesAt val="1.0000000000000007E-13"/>
        <c:crossBetween val="midCat"/>
        <c:majorUnit val="2"/>
      </c:valAx>
      <c:valAx>
        <c:axId val="1189119824"/>
        <c:scaling>
          <c:logBase val="10"/>
          <c:orientation val="minMax"/>
          <c:max val="1.0000000000000002E-3"/>
          <c:min val="1.0000000000000006E-1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Times New Roman" panose="02020603050405020304" pitchFamily="18" charset="0"/>
                  </a:defRPr>
                </a:pPr>
                <a:r>
                  <a:rPr lang="en-US">
                    <a:solidFill>
                      <a:schemeClr val="tx1"/>
                    </a:solidFill>
                    <a:latin typeface="+mn-lt"/>
                    <a:cs typeface="Times New Roman" panose="02020603050405020304" pitchFamily="18" charset="0"/>
                  </a:rPr>
                  <a:t>Flux density [a.u.]</a:t>
                </a:r>
                <a:endParaRPr lang="cs-CZ">
                  <a:solidFill>
                    <a:schemeClr val="tx1"/>
                  </a:solidFill>
                  <a:latin typeface="+mn-lt"/>
                  <a:cs typeface="Times New Roman" panose="02020603050405020304" pitchFamily="18" charset="0"/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Times New Roman" panose="02020603050405020304" pitchFamily="18" charset="0"/>
                </a:defRPr>
              </a:pPr>
              <a:endParaRPr lang="cs-CZ"/>
            </a:p>
          </c:txPr>
        </c:title>
        <c:numFmt formatCode="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Times New Roman" panose="02020603050405020304" pitchFamily="18" charset="0"/>
              </a:defRPr>
            </a:pPr>
            <a:endParaRPr lang="cs-CZ"/>
          </a:p>
        </c:txPr>
        <c:crossAx val="933673056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65834090450232186"/>
          <c:y val="1.5687867096842339E-3"/>
          <c:w val="0.3396899185678714"/>
          <c:h val="0.28224706757574708"/>
        </c:manualLayout>
      </c:layout>
      <c:overlay val="0"/>
      <c:spPr>
        <a:solidFill>
          <a:schemeClr val="bg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>
          <a:latin typeface="+mj-lt"/>
        </a:defRPr>
      </a:pPr>
      <a:endParaRPr lang="cs-CZ"/>
    </a:p>
  </c:txPr>
  <c:externalData r:id="rId3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4682846022565066"/>
          <c:y val="5.0925885472590429E-2"/>
          <c:w val="0.81378747457246392"/>
          <c:h val="0.82539294996763191"/>
        </c:manualLayout>
      </c:layout>
      <c:scatterChart>
        <c:scatterStyle val="lineMarker"/>
        <c:varyColors val="0"/>
        <c:ser>
          <c:idx val="0"/>
          <c:order val="0"/>
          <c:tx>
            <c:strRef>
              <c:f>PFGS!$AC$1</c:f>
              <c:strCache>
                <c:ptCount val="1"/>
                <c:pt idx="0">
                  <c:v>235U PFGS ENDF/B-VIII.0</c:v>
                </c:pt>
              </c:strCache>
            </c:strRef>
          </c:tx>
          <c:spPr>
            <a:ln w="9525" cap="rnd">
              <a:solidFill>
                <a:srgbClr val="00B0F0"/>
              </a:solidFill>
              <a:round/>
            </a:ln>
            <a:effectLst/>
          </c:spPr>
          <c:marker>
            <c:symbol val="none"/>
          </c:marker>
          <c:xVal>
            <c:numRef>
              <c:f>PFGS!$AB$2:$AB$588</c:f>
              <c:numCache>
                <c:formatCode>0.00E+00</c:formatCode>
                <c:ptCount val="587"/>
                <c:pt idx="0">
                  <c:v>0.01</c:v>
                </c:pt>
                <c:pt idx="1">
                  <c:v>0.01</c:v>
                </c:pt>
                <c:pt idx="2">
                  <c:v>0.03</c:v>
                </c:pt>
                <c:pt idx="3">
                  <c:v>0.03</c:v>
                </c:pt>
                <c:pt idx="4">
                  <c:v>0.05</c:v>
                </c:pt>
                <c:pt idx="5">
                  <c:v>0.05</c:v>
                </c:pt>
                <c:pt idx="6">
                  <c:v>7.0000000000000007E-2</c:v>
                </c:pt>
                <c:pt idx="7">
                  <c:v>7.0000000000000007E-2</c:v>
                </c:pt>
                <c:pt idx="8">
                  <c:v>0.09</c:v>
                </c:pt>
                <c:pt idx="9">
                  <c:v>0.09</c:v>
                </c:pt>
                <c:pt idx="10">
                  <c:v>0.11</c:v>
                </c:pt>
                <c:pt idx="11">
                  <c:v>0.11</c:v>
                </c:pt>
                <c:pt idx="12">
                  <c:v>0.13</c:v>
                </c:pt>
                <c:pt idx="13">
                  <c:v>0.13</c:v>
                </c:pt>
                <c:pt idx="14">
                  <c:v>0.15</c:v>
                </c:pt>
                <c:pt idx="15">
                  <c:v>0.15</c:v>
                </c:pt>
                <c:pt idx="16">
                  <c:v>0.17</c:v>
                </c:pt>
                <c:pt idx="17">
                  <c:v>0.17</c:v>
                </c:pt>
                <c:pt idx="18">
                  <c:v>0.19</c:v>
                </c:pt>
                <c:pt idx="19">
                  <c:v>0.19</c:v>
                </c:pt>
                <c:pt idx="20">
                  <c:v>0.21</c:v>
                </c:pt>
                <c:pt idx="21">
                  <c:v>0.21</c:v>
                </c:pt>
                <c:pt idx="22">
                  <c:v>0.23</c:v>
                </c:pt>
                <c:pt idx="23">
                  <c:v>0.23</c:v>
                </c:pt>
                <c:pt idx="24">
                  <c:v>0.25</c:v>
                </c:pt>
                <c:pt idx="25">
                  <c:v>0.25</c:v>
                </c:pt>
                <c:pt idx="26">
                  <c:v>0.27</c:v>
                </c:pt>
                <c:pt idx="27">
                  <c:v>0.27</c:v>
                </c:pt>
                <c:pt idx="28">
                  <c:v>0.28999999999999998</c:v>
                </c:pt>
                <c:pt idx="29">
                  <c:v>0.28999999999999998</c:v>
                </c:pt>
                <c:pt idx="30">
                  <c:v>0.31</c:v>
                </c:pt>
                <c:pt idx="31">
                  <c:v>0.31</c:v>
                </c:pt>
                <c:pt idx="32">
                  <c:v>0.33</c:v>
                </c:pt>
                <c:pt idx="33">
                  <c:v>0.33</c:v>
                </c:pt>
                <c:pt idx="34">
                  <c:v>0.35</c:v>
                </c:pt>
                <c:pt idx="35">
                  <c:v>0.35</c:v>
                </c:pt>
                <c:pt idx="36">
                  <c:v>0.37</c:v>
                </c:pt>
                <c:pt idx="37">
                  <c:v>0.37</c:v>
                </c:pt>
                <c:pt idx="38">
                  <c:v>0.39</c:v>
                </c:pt>
                <c:pt idx="39">
                  <c:v>0.39</c:v>
                </c:pt>
                <c:pt idx="40">
                  <c:v>0.41</c:v>
                </c:pt>
                <c:pt idx="41">
                  <c:v>0.41</c:v>
                </c:pt>
                <c:pt idx="42">
                  <c:v>0.43</c:v>
                </c:pt>
                <c:pt idx="43">
                  <c:v>0.43</c:v>
                </c:pt>
                <c:pt idx="44">
                  <c:v>0.45</c:v>
                </c:pt>
                <c:pt idx="45">
                  <c:v>0.45</c:v>
                </c:pt>
                <c:pt idx="46">
                  <c:v>0.47</c:v>
                </c:pt>
                <c:pt idx="47">
                  <c:v>0.47</c:v>
                </c:pt>
                <c:pt idx="48">
                  <c:v>0.49</c:v>
                </c:pt>
                <c:pt idx="49">
                  <c:v>0.49</c:v>
                </c:pt>
                <c:pt idx="50">
                  <c:v>0.51</c:v>
                </c:pt>
                <c:pt idx="51">
                  <c:v>0.51</c:v>
                </c:pt>
                <c:pt idx="52">
                  <c:v>0.53</c:v>
                </c:pt>
                <c:pt idx="53">
                  <c:v>0.53</c:v>
                </c:pt>
                <c:pt idx="54">
                  <c:v>0.55000000000000004</c:v>
                </c:pt>
                <c:pt idx="55">
                  <c:v>0.55000000000000004</c:v>
                </c:pt>
                <c:pt idx="56">
                  <c:v>0.56999999999999995</c:v>
                </c:pt>
                <c:pt idx="57">
                  <c:v>0.56999999999999995</c:v>
                </c:pt>
                <c:pt idx="58">
                  <c:v>0.59</c:v>
                </c:pt>
                <c:pt idx="59">
                  <c:v>0.59</c:v>
                </c:pt>
                <c:pt idx="60">
                  <c:v>0.61</c:v>
                </c:pt>
                <c:pt idx="61">
                  <c:v>0.61</c:v>
                </c:pt>
                <c:pt idx="62">
                  <c:v>0.63</c:v>
                </c:pt>
                <c:pt idx="63">
                  <c:v>0.63</c:v>
                </c:pt>
                <c:pt idx="64">
                  <c:v>0.65</c:v>
                </c:pt>
                <c:pt idx="65">
                  <c:v>0.65</c:v>
                </c:pt>
                <c:pt idx="66">
                  <c:v>0.67</c:v>
                </c:pt>
                <c:pt idx="67">
                  <c:v>0.67</c:v>
                </c:pt>
                <c:pt idx="68">
                  <c:v>0.69</c:v>
                </c:pt>
                <c:pt idx="69">
                  <c:v>0.69</c:v>
                </c:pt>
                <c:pt idx="70">
                  <c:v>0.71</c:v>
                </c:pt>
                <c:pt idx="71">
                  <c:v>0.71</c:v>
                </c:pt>
                <c:pt idx="72">
                  <c:v>0.73</c:v>
                </c:pt>
                <c:pt idx="73">
                  <c:v>0.73</c:v>
                </c:pt>
                <c:pt idx="74">
                  <c:v>0.75</c:v>
                </c:pt>
                <c:pt idx="75">
                  <c:v>0.75</c:v>
                </c:pt>
                <c:pt idx="76">
                  <c:v>0.77</c:v>
                </c:pt>
                <c:pt idx="77">
                  <c:v>0.77</c:v>
                </c:pt>
                <c:pt idx="78">
                  <c:v>0.79</c:v>
                </c:pt>
                <c:pt idx="79">
                  <c:v>0.79</c:v>
                </c:pt>
                <c:pt idx="80">
                  <c:v>0.81</c:v>
                </c:pt>
                <c:pt idx="81">
                  <c:v>0.81</c:v>
                </c:pt>
                <c:pt idx="82">
                  <c:v>0.83</c:v>
                </c:pt>
                <c:pt idx="83">
                  <c:v>0.83</c:v>
                </c:pt>
                <c:pt idx="84">
                  <c:v>0.85</c:v>
                </c:pt>
                <c:pt idx="85">
                  <c:v>0.85</c:v>
                </c:pt>
                <c:pt idx="86">
                  <c:v>0.87</c:v>
                </c:pt>
                <c:pt idx="87">
                  <c:v>0.87</c:v>
                </c:pt>
                <c:pt idx="88">
                  <c:v>0.89</c:v>
                </c:pt>
                <c:pt idx="89">
                  <c:v>0.89</c:v>
                </c:pt>
                <c:pt idx="90">
                  <c:v>0.91</c:v>
                </c:pt>
                <c:pt idx="91">
                  <c:v>0.91</c:v>
                </c:pt>
                <c:pt idx="92">
                  <c:v>0.93</c:v>
                </c:pt>
                <c:pt idx="93">
                  <c:v>0.93</c:v>
                </c:pt>
                <c:pt idx="94">
                  <c:v>0.95</c:v>
                </c:pt>
                <c:pt idx="95">
                  <c:v>0.95</c:v>
                </c:pt>
                <c:pt idx="96">
                  <c:v>0.97</c:v>
                </c:pt>
                <c:pt idx="97">
                  <c:v>0.97</c:v>
                </c:pt>
                <c:pt idx="98">
                  <c:v>0.99</c:v>
                </c:pt>
                <c:pt idx="99">
                  <c:v>0.99</c:v>
                </c:pt>
                <c:pt idx="100">
                  <c:v>1.01</c:v>
                </c:pt>
                <c:pt idx="101">
                  <c:v>1.01</c:v>
                </c:pt>
                <c:pt idx="102">
                  <c:v>1.03</c:v>
                </c:pt>
                <c:pt idx="103">
                  <c:v>1.03</c:v>
                </c:pt>
                <c:pt idx="104">
                  <c:v>1.05</c:v>
                </c:pt>
                <c:pt idx="105">
                  <c:v>1.05</c:v>
                </c:pt>
                <c:pt idx="106">
                  <c:v>1.07</c:v>
                </c:pt>
                <c:pt idx="107">
                  <c:v>1.07</c:v>
                </c:pt>
                <c:pt idx="108">
                  <c:v>1.0900000000000001</c:v>
                </c:pt>
                <c:pt idx="109">
                  <c:v>1.0900000000000001</c:v>
                </c:pt>
                <c:pt idx="110">
                  <c:v>1.1100000000000001</c:v>
                </c:pt>
                <c:pt idx="111">
                  <c:v>1.1100000000000001</c:v>
                </c:pt>
                <c:pt idx="112">
                  <c:v>1.1299999999999999</c:v>
                </c:pt>
                <c:pt idx="113">
                  <c:v>1.1299999999999999</c:v>
                </c:pt>
                <c:pt idx="114">
                  <c:v>1.1499999999999999</c:v>
                </c:pt>
                <c:pt idx="115">
                  <c:v>1.1499999999999999</c:v>
                </c:pt>
                <c:pt idx="116">
                  <c:v>1.17</c:v>
                </c:pt>
                <c:pt idx="117">
                  <c:v>1.17</c:v>
                </c:pt>
                <c:pt idx="118">
                  <c:v>1.19</c:v>
                </c:pt>
                <c:pt idx="119">
                  <c:v>1.19</c:v>
                </c:pt>
                <c:pt idx="120">
                  <c:v>1.21</c:v>
                </c:pt>
                <c:pt idx="121">
                  <c:v>1.21</c:v>
                </c:pt>
                <c:pt idx="122">
                  <c:v>1.23</c:v>
                </c:pt>
                <c:pt idx="123">
                  <c:v>1.23</c:v>
                </c:pt>
                <c:pt idx="124">
                  <c:v>1.25</c:v>
                </c:pt>
                <c:pt idx="125">
                  <c:v>1.25</c:v>
                </c:pt>
                <c:pt idx="126">
                  <c:v>1.27</c:v>
                </c:pt>
                <c:pt idx="127">
                  <c:v>1.27</c:v>
                </c:pt>
                <c:pt idx="128">
                  <c:v>1.29</c:v>
                </c:pt>
                <c:pt idx="129">
                  <c:v>1.29</c:v>
                </c:pt>
                <c:pt idx="130">
                  <c:v>1.31</c:v>
                </c:pt>
                <c:pt idx="131">
                  <c:v>1.31</c:v>
                </c:pt>
                <c:pt idx="132">
                  <c:v>1.33</c:v>
                </c:pt>
                <c:pt idx="133">
                  <c:v>1.33</c:v>
                </c:pt>
                <c:pt idx="134">
                  <c:v>1.35</c:v>
                </c:pt>
                <c:pt idx="135">
                  <c:v>1.35</c:v>
                </c:pt>
                <c:pt idx="136">
                  <c:v>1.37</c:v>
                </c:pt>
                <c:pt idx="137">
                  <c:v>1.37</c:v>
                </c:pt>
                <c:pt idx="138">
                  <c:v>1.39</c:v>
                </c:pt>
                <c:pt idx="139">
                  <c:v>1.39</c:v>
                </c:pt>
                <c:pt idx="140">
                  <c:v>1.41</c:v>
                </c:pt>
                <c:pt idx="141">
                  <c:v>1.41</c:v>
                </c:pt>
                <c:pt idx="142">
                  <c:v>1.43</c:v>
                </c:pt>
                <c:pt idx="143">
                  <c:v>1.43</c:v>
                </c:pt>
                <c:pt idx="144">
                  <c:v>1.45</c:v>
                </c:pt>
                <c:pt idx="145">
                  <c:v>1.45</c:v>
                </c:pt>
                <c:pt idx="146">
                  <c:v>1.47</c:v>
                </c:pt>
                <c:pt idx="147">
                  <c:v>1.47</c:v>
                </c:pt>
                <c:pt idx="148">
                  <c:v>1.49</c:v>
                </c:pt>
                <c:pt idx="149">
                  <c:v>1.49</c:v>
                </c:pt>
                <c:pt idx="150">
                  <c:v>1.51</c:v>
                </c:pt>
                <c:pt idx="151">
                  <c:v>1.51</c:v>
                </c:pt>
                <c:pt idx="152">
                  <c:v>1.53</c:v>
                </c:pt>
                <c:pt idx="153">
                  <c:v>1.53</c:v>
                </c:pt>
                <c:pt idx="154">
                  <c:v>1.55</c:v>
                </c:pt>
                <c:pt idx="155">
                  <c:v>1.55</c:v>
                </c:pt>
                <c:pt idx="156">
                  <c:v>1.57</c:v>
                </c:pt>
                <c:pt idx="157">
                  <c:v>1.57</c:v>
                </c:pt>
                <c:pt idx="158">
                  <c:v>1.59</c:v>
                </c:pt>
                <c:pt idx="159">
                  <c:v>1.59</c:v>
                </c:pt>
                <c:pt idx="160">
                  <c:v>1.61</c:v>
                </c:pt>
                <c:pt idx="161">
                  <c:v>1.61</c:v>
                </c:pt>
                <c:pt idx="162">
                  <c:v>1.63</c:v>
                </c:pt>
                <c:pt idx="163">
                  <c:v>1.63</c:v>
                </c:pt>
                <c:pt idx="164">
                  <c:v>1.65</c:v>
                </c:pt>
                <c:pt idx="165">
                  <c:v>1.65</c:v>
                </c:pt>
                <c:pt idx="166">
                  <c:v>1.67</c:v>
                </c:pt>
                <c:pt idx="167">
                  <c:v>1.67</c:v>
                </c:pt>
                <c:pt idx="168">
                  <c:v>1.69</c:v>
                </c:pt>
                <c:pt idx="169">
                  <c:v>1.69</c:v>
                </c:pt>
                <c:pt idx="170">
                  <c:v>1.71</c:v>
                </c:pt>
                <c:pt idx="171">
                  <c:v>1.71</c:v>
                </c:pt>
                <c:pt idx="172">
                  <c:v>1.73</c:v>
                </c:pt>
                <c:pt idx="173">
                  <c:v>1.73</c:v>
                </c:pt>
                <c:pt idx="174">
                  <c:v>1.75</c:v>
                </c:pt>
                <c:pt idx="175">
                  <c:v>1.75</c:v>
                </c:pt>
                <c:pt idx="176">
                  <c:v>1.77</c:v>
                </c:pt>
                <c:pt idx="177">
                  <c:v>1.77</c:v>
                </c:pt>
                <c:pt idx="178">
                  <c:v>1.79</c:v>
                </c:pt>
                <c:pt idx="179">
                  <c:v>1.79</c:v>
                </c:pt>
                <c:pt idx="180">
                  <c:v>1.81</c:v>
                </c:pt>
                <c:pt idx="181">
                  <c:v>1.81</c:v>
                </c:pt>
                <c:pt idx="182">
                  <c:v>1.83</c:v>
                </c:pt>
                <c:pt idx="183">
                  <c:v>1.83</c:v>
                </c:pt>
                <c:pt idx="184">
                  <c:v>1.85</c:v>
                </c:pt>
                <c:pt idx="185">
                  <c:v>1.85</c:v>
                </c:pt>
                <c:pt idx="186">
                  <c:v>1.87</c:v>
                </c:pt>
                <c:pt idx="187">
                  <c:v>1.87</c:v>
                </c:pt>
                <c:pt idx="188">
                  <c:v>1.89</c:v>
                </c:pt>
                <c:pt idx="189">
                  <c:v>1.89</c:v>
                </c:pt>
                <c:pt idx="190">
                  <c:v>1.91</c:v>
                </c:pt>
                <c:pt idx="191">
                  <c:v>1.91</c:v>
                </c:pt>
                <c:pt idx="192">
                  <c:v>1.93</c:v>
                </c:pt>
                <c:pt idx="193">
                  <c:v>1.93</c:v>
                </c:pt>
                <c:pt idx="194">
                  <c:v>1.95</c:v>
                </c:pt>
                <c:pt idx="195">
                  <c:v>1.95</c:v>
                </c:pt>
                <c:pt idx="196">
                  <c:v>1.97</c:v>
                </c:pt>
                <c:pt idx="197">
                  <c:v>1.97</c:v>
                </c:pt>
                <c:pt idx="198">
                  <c:v>1.99</c:v>
                </c:pt>
                <c:pt idx="199">
                  <c:v>1.99</c:v>
                </c:pt>
                <c:pt idx="200">
                  <c:v>2.0499999999999998</c:v>
                </c:pt>
                <c:pt idx="201">
                  <c:v>2.0499999999999998</c:v>
                </c:pt>
                <c:pt idx="202">
                  <c:v>2.15</c:v>
                </c:pt>
                <c:pt idx="203">
                  <c:v>2.15</c:v>
                </c:pt>
                <c:pt idx="204">
                  <c:v>2.25</c:v>
                </c:pt>
                <c:pt idx="205">
                  <c:v>2.25</c:v>
                </c:pt>
                <c:pt idx="206">
                  <c:v>2.35</c:v>
                </c:pt>
                <c:pt idx="207">
                  <c:v>2.35</c:v>
                </c:pt>
                <c:pt idx="208">
                  <c:v>2.4500000000000002</c:v>
                </c:pt>
                <c:pt idx="209">
                  <c:v>2.4500000000000002</c:v>
                </c:pt>
                <c:pt idx="210">
                  <c:v>2.5499999999999998</c:v>
                </c:pt>
                <c:pt idx="211">
                  <c:v>2.5499999999999998</c:v>
                </c:pt>
                <c:pt idx="212">
                  <c:v>2.65</c:v>
                </c:pt>
                <c:pt idx="213">
                  <c:v>2.65</c:v>
                </c:pt>
                <c:pt idx="214">
                  <c:v>2.75</c:v>
                </c:pt>
                <c:pt idx="215">
                  <c:v>2.75</c:v>
                </c:pt>
                <c:pt idx="216">
                  <c:v>2.85</c:v>
                </c:pt>
                <c:pt idx="217">
                  <c:v>2.85</c:v>
                </c:pt>
                <c:pt idx="218">
                  <c:v>2.95</c:v>
                </c:pt>
                <c:pt idx="219">
                  <c:v>2.95</c:v>
                </c:pt>
                <c:pt idx="220">
                  <c:v>3.05</c:v>
                </c:pt>
                <c:pt idx="221">
                  <c:v>3.05</c:v>
                </c:pt>
                <c:pt idx="222">
                  <c:v>3.15</c:v>
                </c:pt>
                <c:pt idx="223">
                  <c:v>3.15</c:v>
                </c:pt>
                <c:pt idx="224">
                  <c:v>3.25</c:v>
                </c:pt>
                <c:pt idx="225">
                  <c:v>3.25</c:v>
                </c:pt>
                <c:pt idx="226">
                  <c:v>3.35</c:v>
                </c:pt>
                <c:pt idx="227">
                  <c:v>3.35</c:v>
                </c:pt>
                <c:pt idx="228">
                  <c:v>3.45</c:v>
                </c:pt>
                <c:pt idx="229">
                  <c:v>3.45</c:v>
                </c:pt>
                <c:pt idx="230">
                  <c:v>3.55</c:v>
                </c:pt>
                <c:pt idx="231">
                  <c:v>3.55</c:v>
                </c:pt>
                <c:pt idx="232">
                  <c:v>3.65</c:v>
                </c:pt>
                <c:pt idx="233">
                  <c:v>3.65</c:v>
                </c:pt>
                <c:pt idx="234">
                  <c:v>3.75</c:v>
                </c:pt>
                <c:pt idx="235">
                  <c:v>3.75</c:v>
                </c:pt>
                <c:pt idx="236">
                  <c:v>3.85</c:v>
                </c:pt>
                <c:pt idx="237">
                  <c:v>3.85</c:v>
                </c:pt>
                <c:pt idx="238">
                  <c:v>3.95</c:v>
                </c:pt>
                <c:pt idx="239">
                  <c:v>3.95</c:v>
                </c:pt>
                <c:pt idx="240">
                  <c:v>4.05</c:v>
                </c:pt>
                <c:pt idx="241">
                  <c:v>4.05</c:v>
                </c:pt>
                <c:pt idx="242">
                  <c:v>4.1500000000000004</c:v>
                </c:pt>
                <c:pt idx="243">
                  <c:v>4.1500000000000004</c:v>
                </c:pt>
                <c:pt idx="244">
                  <c:v>4.25</c:v>
                </c:pt>
                <c:pt idx="245">
                  <c:v>4.25</c:v>
                </c:pt>
                <c:pt idx="246">
                  <c:v>4.3499999999999996</c:v>
                </c:pt>
                <c:pt idx="247">
                  <c:v>4.3499999999999996</c:v>
                </c:pt>
                <c:pt idx="248">
                  <c:v>4.45</c:v>
                </c:pt>
                <c:pt idx="249">
                  <c:v>4.45</c:v>
                </c:pt>
                <c:pt idx="250">
                  <c:v>4.55</c:v>
                </c:pt>
                <c:pt idx="251">
                  <c:v>4.55</c:v>
                </c:pt>
                <c:pt idx="252">
                  <c:v>4.6500000000000004</c:v>
                </c:pt>
                <c:pt idx="253">
                  <c:v>4.6500000000000004</c:v>
                </c:pt>
                <c:pt idx="254">
                  <c:v>4.75</c:v>
                </c:pt>
                <c:pt idx="255">
                  <c:v>4.75</c:v>
                </c:pt>
                <c:pt idx="256">
                  <c:v>4.8499999999999996</c:v>
                </c:pt>
                <c:pt idx="257">
                  <c:v>4.8499999999999996</c:v>
                </c:pt>
                <c:pt idx="258">
                  <c:v>4.95</c:v>
                </c:pt>
                <c:pt idx="259">
                  <c:v>4.95</c:v>
                </c:pt>
                <c:pt idx="260">
                  <c:v>5.05</c:v>
                </c:pt>
                <c:pt idx="261">
                  <c:v>5.05</c:v>
                </c:pt>
                <c:pt idx="262">
                  <c:v>5.15</c:v>
                </c:pt>
                <c:pt idx="263">
                  <c:v>5.15</c:v>
                </c:pt>
                <c:pt idx="264">
                  <c:v>5.25</c:v>
                </c:pt>
                <c:pt idx="265">
                  <c:v>5.25</c:v>
                </c:pt>
                <c:pt idx="266">
                  <c:v>5.35</c:v>
                </c:pt>
                <c:pt idx="267">
                  <c:v>5.35</c:v>
                </c:pt>
                <c:pt idx="268">
                  <c:v>5.45</c:v>
                </c:pt>
                <c:pt idx="269">
                  <c:v>5.45</c:v>
                </c:pt>
                <c:pt idx="270">
                  <c:v>5.55</c:v>
                </c:pt>
                <c:pt idx="271">
                  <c:v>5.55</c:v>
                </c:pt>
                <c:pt idx="272">
                  <c:v>5.65</c:v>
                </c:pt>
                <c:pt idx="273">
                  <c:v>5.65</c:v>
                </c:pt>
                <c:pt idx="274">
                  <c:v>5.75</c:v>
                </c:pt>
                <c:pt idx="275">
                  <c:v>5.75</c:v>
                </c:pt>
                <c:pt idx="276">
                  <c:v>5.85</c:v>
                </c:pt>
                <c:pt idx="277">
                  <c:v>5.85</c:v>
                </c:pt>
                <c:pt idx="278">
                  <c:v>5.95</c:v>
                </c:pt>
                <c:pt idx="279">
                  <c:v>5.95</c:v>
                </c:pt>
                <c:pt idx="280">
                  <c:v>6.05</c:v>
                </c:pt>
                <c:pt idx="281">
                  <c:v>6.05</c:v>
                </c:pt>
                <c:pt idx="282">
                  <c:v>6.15</c:v>
                </c:pt>
                <c:pt idx="283">
                  <c:v>6.15</c:v>
                </c:pt>
                <c:pt idx="284">
                  <c:v>6.25</c:v>
                </c:pt>
                <c:pt idx="285">
                  <c:v>6.25</c:v>
                </c:pt>
                <c:pt idx="286">
                  <c:v>6.35</c:v>
                </c:pt>
                <c:pt idx="287">
                  <c:v>6.35</c:v>
                </c:pt>
                <c:pt idx="288">
                  <c:v>6.45</c:v>
                </c:pt>
                <c:pt idx="289">
                  <c:v>6.45</c:v>
                </c:pt>
                <c:pt idx="290">
                  <c:v>6.55</c:v>
                </c:pt>
                <c:pt idx="291">
                  <c:v>6.55</c:v>
                </c:pt>
                <c:pt idx="292">
                  <c:v>6.65</c:v>
                </c:pt>
                <c:pt idx="293">
                  <c:v>6.65</c:v>
                </c:pt>
                <c:pt idx="294">
                  <c:v>6.75</c:v>
                </c:pt>
                <c:pt idx="295">
                  <c:v>6.75</c:v>
                </c:pt>
                <c:pt idx="296">
                  <c:v>6.85</c:v>
                </c:pt>
                <c:pt idx="297">
                  <c:v>6.85</c:v>
                </c:pt>
                <c:pt idx="298">
                  <c:v>6.95</c:v>
                </c:pt>
                <c:pt idx="299">
                  <c:v>6.95</c:v>
                </c:pt>
                <c:pt idx="300">
                  <c:v>7.05</c:v>
                </c:pt>
                <c:pt idx="301">
                  <c:v>7.05</c:v>
                </c:pt>
                <c:pt idx="302">
                  <c:v>7.15</c:v>
                </c:pt>
                <c:pt idx="303">
                  <c:v>7.15</c:v>
                </c:pt>
                <c:pt idx="304">
                  <c:v>7.25</c:v>
                </c:pt>
                <c:pt idx="305">
                  <c:v>7.25</c:v>
                </c:pt>
                <c:pt idx="306">
                  <c:v>7.35</c:v>
                </c:pt>
                <c:pt idx="307">
                  <c:v>7.35</c:v>
                </c:pt>
                <c:pt idx="308">
                  <c:v>7.45</c:v>
                </c:pt>
                <c:pt idx="309">
                  <c:v>7.45</c:v>
                </c:pt>
                <c:pt idx="310">
                  <c:v>7.55</c:v>
                </c:pt>
                <c:pt idx="311">
                  <c:v>7.55</c:v>
                </c:pt>
                <c:pt idx="312">
                  <c:v>7.65</c:v>
                </c:pt>
                <c:pt idx="313">
                  <c:v>7.65</c:v>
                </c:pt>
                <c:pt idx="314">
                  <c:v>7.75</c:v>
                </c:pt>
                <c:pt idx="315">
                  <c:v>7.75</c:v>
                </c:pt>
                <c:pt idx="316">
                  <c:v>7.85</c:v>
                </c:pt>
                <c:pt idx="317">
                  <c:v>7.85</c:v>
                </c:pt>
                <c:pt idx="318">
                  <c:v>7.95</c:v>
                </c:pt>
                <c:pt idx="319">
                  <c:v>7.95</c:v>
                </c:pt>
                <c:pt idx="320">
                  <c:v>8.0500000000000007</c:v>
                </c:pt>
                <c:pt idx="321">
                  <c:v>8.0500000000000007</c:v>
                </c:pt>
                <c:pt idx="322">
                  <c:v>8.15</c:v>
                </c:pt>
                <c:pt idx="323">
                  <c:v>8.15</c:v>
                </c:pt>
                <c:pt idx="324">
                  <c:v>8.25</c:v>
                </c:pt>
                <c:pt idx="325">
                  <c:v>8.25</c:v>
                </c:pt>
                <c:pt idx="326">
                  <c:v>8.35</c:v>
                </c:pt>
                <c:pt idx="327">
                  <c:v>8.35</c:v>
                </c:pt>
                <c:pt idx="328">
                  <c:v>8.4499999999999993</c:v>
                </c:pt>
                <c:pt idx="329">
                  <c:v>8.4499999999999993</c:v>
                </c:pt>
                <c:pt idx="330">
                  <c:v>8.5500000000000007</c:v>
                </c:pt>
                <c:pt idx="331">
                  <c:v>8.5500000000000007</c:v>
                </c:pt>
                <c:pt idx="332">
                  <c:v>8.65</c:v>
                </c:pt>
                <c:pt idx="333">
                  <c:v>8.65</c:v>
                </c:pt>
                <c:pt idx="334">
                  <c:v>8.75</c:v>
                </c:pt>
                <c:pt idx="335">
                  <c:v>8.75</c:v>
                </c:pt>
                <c:pt idx="336">
                  <c:v>8.85</c:v>
                </c:pt>
                <c:pt idx="337">
                  <c:v>8.85</c:v>
                </c:pt>
                <c:pt idx="338">
                  <c:v>8.9499999999999993</c:v>
                </c:pt>
                <c:pt idx="339">
                  <c:v>8.9499999999999993</c:v>
                </c:pt>
                <c:pt idx="340">
                  <c:v>9.0500000000000007</c:v>
                </c:pt>
                <c:pt idx="341">
                  <c:v>9.0500000000000007</c:v>
                </c:pt>
                <c:pt idx="342">
                  <c:v>9.15</c:v>
                </c:pt>
                <c:pt idx="343">
                  <c:v>9.15</c:v>
                </c:pt>
                <c:pt idx="344">
                  <c:v>9.25</c:v>
                </c:pt>
                <c:pt idx="345">
                  <c:v>9.25</c:v>
                </c:pt>
                <c:pt idx="346">
                  <c:v>9.35</c:v>
                </c:pt>
                <c:pt idx="347">
                  <c:v>9.35</c:v>
                </c:pt>
                <c:pt idx="348">
                  <c:v>9.4499999999999993</c:v>
                </c:pt>
                <c:pt idx="349">
                  <c:v>9.4499999999999993</c:v>
                </c:pt>
                <c:pt idx="350">
                  <c:v>9.5500000000000007</c:v>
                </c:pt>
                <c:pt idx="351">
                  <c:v>9.5500000000000007</c:v>
                </c:pt>
                <c:pt idx="352">
                  <c:v>9.65</c:v>
                </c:pt>
                <c:pt idx="353">
                  <c:v>9.65</c:v>
                </c:pt>
                <c:pt idx="354">
                  <c:v>9.75</c:v>
                </c:pt>
                <c:pt idx="355">
                  <c:v>9.75</c:v>
                </c:pt>
                <c:pt idx="356">
                  <c:v>9.85</c:v>
                </c:pt>
                <c:pt idx="357">
                  <c:v>9.85</c:v>
                </c:pt>
                <c:pt idx="358">
                  <c:v>9.9499999999999993</c:v>
                </c:pt>
                <c:pt idx="359">
                  <c:v>9.9499999999999993</c:v>
                </c:pt>
                <c:pt idx="360">
                  <c:v>10.050000000000001</c:v>
                </c:pt>
                <c:pt idx="361">
                  <c:v>10.050000000000001</c:v>
                </c:pt>
                <c:pt idx="362">
                  <c:v>10.15</c:v>
                </c:pt>
                <c:pt idx="363">
                  <c:v>10.15</c:v>
                </c:pt>
                <c:pt idx="364">
                  <c:v>10.25</c:v>
                </c:pt>
                <c:pt idx="365">
                  <c:v>10.25</c:v>
                </c:pt>
                <c:pt idx="366">
                  <c:v>10.35</c:v>
                </c:pt>
                <c:pt idx="367">
                  <c:v>10.35</c:v>
                </c:pt>
                <c:pt idx="368">
                  <c:v>10.45</c:v>
                </c:pt>
                <c:pt idx="369">
                  <c:v>10.45</c:v>
                </c:pt>
                <c:pt idx="370">
                  <c:v>10.55</c:v>
                </c:pt>
                <c:pt idx="371">
                  <c:v>10.55</c:v>
                </c:pt>
                <c:pt idx="372">
                  <c:v>10.65</c:v>
                </c:pt>
                <c:pt idx="373">
                  <c:v>10.65</c:v>
                </c:pt>
                <c:pt idx="374">
                  <c:v>10.75</c:v>
                </c:pt>
                <c:pt idx="375">
                  <c:v>10.75</c:v>
                </c:pt>
                <c:pt idx="376">
                  <c:v>10.85</c:v>
                </c:pt>
                <c:pt idx="377">
                  <c:v>10.85</c:v>
                </c:pt>
                <c:pt idx="378">
                  <c:v>10.95</c:v>
                </c:pt>
                <c:pt idx="379">
                  <c:v>10.95</c:v>
                </c:pt>
                <c:pt idx="380">
                  <c:v>11.05</c:v>
                </c:pt>
                <c:pt idx="381">
                  <c:v>11.05</c:v>
                </c:pt>
                <c:pt idx="382">
                  <c:v>11.15</c:v>
                </c:pt>
                <c:pt idx="383">
                  <c:v>11.15</c:v>
                </c:pt>
                <c:pt idx="384">
                  <c:v>11.25</c:v>
                </c:pt>
                <c:pt idx="385">
                  <c:v>11.25</c:v>
                </c:pt>
                <c:pt idx="386">
                  <c:v>11.35</c:v>
                </c:pt>
                <c:pt idx="387">
                  <c:v>11.35</c:v>
                </c:pt>
                <c:pt idx="388">
                  <c:v>11.45</c:v>
                </c:pt>
                <c:pt idx="389">
                  <c:v>11.45</c:v>
                </c:pt>
                <c:pt idx="390">
                  <c:v>11.55</c:v>
                </c:pt>
                <c:pt idx="391">
                  <c:v>11.55</c:v>
                </c:pt>
                <c:pt idx="392">
                  <c:v>11.65</c:v>
                </c:pt>
                <c:pt idx="393">
                  <c:v>11.65</c:v>
                </c:pt>
                <c:pt idx="394">
                  <c:v>11.75</c:v>
                </c:pt>
                <c:pt idx="395">
                  <c:v>11.75</c:v>
                </c:pt>
                <c:pt idx="396">
                  <c:v>11.85</c:v>
                </c:pt>
                <c:pt idx="397">
                  <c:v>11.85</c:v>
                </c:pt>
                <c:pt idx="398">
                  <c:v>11.95</c:v>
                </c:pt>
                <c:pt idx="399">
                  <c:v>11.95</c:v>
                </c:pt>
                <c:pt idx="400">
                  <c:v>12.05</c:v>
                </c:pt>
                <c:pt idx="401">
                  <c:v>12.05</c:v>
                </c:pt>
                <c:pt idx="402">
                  <c:v>12.15</c:v>
                </c:pt>
                <c:pt idx="403">
                  <c:v>12.15</c:v>
                </c:pt>
                <c:pt idx="404">
                  <c:v>12.25</c:v>
                </c:pt>
                <c:pt idx="405">
                  <c:v>12.25</c:v>
                </c:pt>
                <c:pt idx="406">
                  <c:v>12.35</c:v>
                </c:pt>
                <c:pt idx="407">
                  <c:v>12.35</c:v>
                </c:pt>
                <c:pt idx="408">
                  <c:v>12.45</c:v>
                </c:pt>
                <c:pt idx="409">
                  <c:v>12.45</c:v>
                </c:pt>
                <c:pt idx="410">
                  <c:v>12.55</c:v>
                </c:pt>
                <c:pt idx="411">
                  <c:v>12.55</c:v>
                </c:pt>
                <c:pt idx="412">
                  <c:v>12.65</c:v>
                </c:pt>
                <c:pt idx="413">
                  <c:v>12.65</c:v>
                </c:pt>
                <c:pt idx="414">
                  <c:v>12.75</c:v>
                </c:pt>
                <c:pt idx="415">
                  <c:v>12.75</c:v>
                </c:pt>
                <c:pt idx="416">
                  <c:v>12.85</c:v>
                </c:pt>
                <c:pt idx="417">
                  <c:v>12.85</c:v>
                </c:pt>
                <c:pt idx="418">
                  <c:v>12.95</c:v>
                </c:pt>
                <c:pt idx="419">
                  <c:v>12.95</c:v>
                </c:pt>
                <c:pt idx="420">
                  <c:v>13.05</c:v>
                </c:pt>
                <c:pt idx="421">
                  <c:v>13.05</c:v>
                </c:pt>
                <c:pt idx="422">
                  <c:v>13.15</c:v>
                </c:pt>
                <c:pt idx="423">
                  <c:v>13.15</c:v>
                </c:pt>
                <c:pt idx="424">
                  <c:v>13.25</c:v>
                </c:pt>
                <c:pt idx="425">
                  <c:v>13.25</c:v>
                </c:pt>
                <c:pt idx="426">
                  <c:v>13.35</c:v>
                </c:pt>
                <c:pt idx="427">
                  <c:v>13.35</c:v>
                </c:pt>
                <c:pt idx="428">
                  <c:v>13.45</c:v>
                </c:pt>
                <c:pt idx="429">
                  <c:v>13.45</c:v>
                </c:pt>
                <c:pt idx="430">
                  <c:v>13.55</c:v>
                </c:pt>
                <c:pt idx="431">
                  <c:v>13.55</c:v>
                </c:pt>
                <c:pt idx="432">
                  <c:v>13.65</c:v>
                </c:pt>
                <c:pt idx="433">
                  <c:v>13.65</c:v>
                </c:pt>
                <c:pt idx="434">
                  <c:v>13.75</c:v>
                </c:pt>
                <c:pt idx="435">
                  <c:v>13.75</c:v>
                </c:pt>
                <c:pt idx="436">
                  <c:v>13.85</c:v>
                </c:pt>
                <c:pt idx="437">
                  <c:v>13.85</c:v>
                </c:pt>
                <c:pt idx="438">
                  <c:v>13.95</c:v>
                </c:pt>
                <c:pt idx="439">
                  <c:v>13.95</c:v>
                </c:pt>
                <c:pt idx="440">
                  <c:v>14.05</c:v>
                </c:pt>
                <c:pt idx="441">
                  <c:v>14.05</c:v>
                </c:pt>
                <c:pt idx="442">
                  <c:v>14.15</c:v>
                </c:pt>
                <c:pt idx="443">
                  <c:v>14.15</c:v>
                </c:pt>
                <c:pt idx="444">
                  <c:v>14.25</c:v>
                </c:pt>
                <c:pt idx="445">
                  <c:v>14.25</c:v>
                </c:pt>
                <c:pt idx="446">
                  <c:v>14.35</c:v>
                </c:pt>
                <c:pt idx="447">
                  <c:v>14.35</c:v>
                </c:pt>
                <c:pt idx="448">
                  <c:v>14.45</c:v>
                </c:pt>
                <c:pt idx="449">
                  <c:v>14.45</c:v>
                </c:pt>
                <c:pt idx="450">
                  <c:v>14.55</c:v>
                </c:pt>
                <c:pt idx="451">
                  <c:v>14.55</c:v>
                </c:pt>
                <c:pt idx="452">
                  <c:v>14.65</c:v>
                </c:pt>
                <c:pt idx="453">
                  <c:v>14.65</c:v>
                </c:pt>
                <c:pt idx="454">
                  <c:v>14.75</c:v>
                </c:pt>
                <c:pt idx="455">
                  <c:v>14.75</c:v>
                </c:pt>
                <c:pt idx="456">
                  <c:v>14.85</c:v>
                </c:pt>
                <c:pt idx="457">
                  <c:v>14.85</c:v>
                </c:pt>
                <c:pt idx="458">
                  <c:v>14.95</c:v>
                </c:pt>
                <c:pt idx="459">
                  <c:v>14.95</c:v>
                </c:pt>
                <c:pt idx="460">
                  <c:v>15.05</c:v>
                </c:pt>
                <c:pt idx="461">
                  <c:v>15.05</c:v>
                </c:pt>
                <c:pt idx="462">
                  <c:v>15.15</c:v>
                </c:pt>
                <c:pt idx="463">
                  <c:v>15.15</c:v>
                </c:pt>
                <c:pt idx="464">
                  <c:v>15.25</c:v>
                </c:pt>
                <c:pt idx="465">
                  <c:v>15.25</c:v>
                </c:pt>
                <c:pt idx="466">
                  <c:v>15.35</c:v>
                </c:pt>
                <c:pt idx="467">
                  <c:v>15.35</c:v>
                </c:pt>
                <c:pt idx="468">
                  <c:v>15.45</c:v>
                </c:pt>
                <c:pt idx="469">
                  <c:v>15.45</c:v>
                </c:pt>
                <c:pt idx="470">
                  <c:v>15.55</c:v>
                </c:pt>
                <c:pt idx="471">
                  <c:v>15.55</c:v>
                </c:pt>
                <c:pt idx="472">
                  <c:v>15.65</c:v>
                </c:pt>
                <c:pt idx="473">
                  <c:v>15.65</c:v>
                </c:pt>
                <c:pt idx="474">
                  <c:v>15.75</c:v>
                </c:pt>
                <c:pt idx="475">
                  <c:v>15.75</c:v>
                </c:pt>
                <c:pt idx="476">
                  <c:v>15.85</c:v>
                </c:pt>
                <c:pt idx="477">
                  <c:v>15.85</c:v>
                </c:pt>
                <c:pt idx="478">
                  <c:v>15.95</c:v>
                </c:pt>
                <c:pt idx="479">
                  <c:v>15.95</c:v>
                </c:pt>
                <c:pt idx="480">
                  <c:v>16.05</c:v>
                </c:pt>
                <c:pt idx="481">
                  <c:v>16.05</c:v>
                </c:pt>
                <c:pt idx="482">
                  <c:v>16.149999999999999</c:v>
                </c:pt>
                <c:pt idx="483">
                  <c:v>16.149999999999999</c:v>
                </c:pt>
                <c:pt idx="484">
                  <c:v>16.25</c:v>
                </c:pt>
                <c:pt idx="485">
                  <c:v>16.25</c:v>
                </c:pt>
                <c:pt idx="486">
                  <c:v>16.350000000000001</c:v>
                </c:pt>
                <c:pt idx="487">
                  <c:v>16.350000000000001</c:v>
                </c:pt>
                <c:pt idx="488">
                  <c:v>16.45</c:v>
                </c:pt>
                <c:pt idx="489">
                  <c:v>16.45</c:v>
                </c:pt>
                <c:pt idx="490">
                  <c:v>16.55</c:v>
                </c:pt>
                <c:pt idx="491">
                  <c:v>16.55</c:v>
                </c:pt>
                <c:pt idx="492">
                  <c:v>16.649999999999999</c:v>
                </c:pt>
                <c:pt idx="493">
                  <c:v>16.649999999999999</c:v>
                </c:pt>
                <c:pt idx="494">
                  <c:v>16.75</c:v>
                </c:pt>
                <c:pt idx="495">
                  <c:v>16.75</c:v>
                </c:pt>
                <c:pt idx="496">
                  <c:v>16.850000000000001</c:v>
                </c:pt>
                <c:pt idx="497">
                  <c:v>16.850000000000001</c:v>
                </c:pt>
                <c:pt idx="498">
                  <c:v>16.95</c:v>
                </c:pt>
                <c:pt idx="499">
                  <c:v>16.95</c:v>
                </c:pt>
                <c:pt idx="500">
                  <c:v>17.05</c:v>
                </c:pt>
                <c:pt idx="501">
                  <c:v>17.05</c:v>
                </c:pt>
                <c:pt idx="502">
                  <c:v>17.149999999999999</c:v>
                </c:pt>
                <c:pt idx="503">
                  <c:v>17.149999999999999</c:v>
                </c:pt>
                <c:pt idx="504">
                  <c:v>17.25</c:v>
                </c:pt>
                <c:pt idx="505">
                  <c:v>17.25</c:v>
                </c:pt>
                <c:pt idx="506">
                  <c:v>17.350000000000001</c:v>
                </c:pt>
                <c:pt idx="507">
                  <c:v>17.350000000000001</c:v>
                </c:pt>
                <c:pt idx="508">
                  <c:v>17.45</c:v>
                </c:pt>
                <c:pt idx="509">
                  <c:v>17.45</c:v>
                </c:pt>
                <c:pt idx="510">
                  <c:v>17.55</c:v>
                </c:pt>
                <c:pt idx="511">
                  <c:v>17.55</c:v>
                </c:pt>
                <c:pt idx="512">
                  <c:v>17.649999999999999</c:v>
                </c:pt>
                <c:pt idx="513">
                  <c:v>17.649999999999999</c:v>
                </c:pt>
                <c:pt idx="514">
                  <c:v>17.75</c:v>
                </c:pt>
                <c:pt idx="515">
                  <c:v>17.75</c:v>
                </c:pt>
                <c:pt idx="516">
                  <c:v>17.850000000000001</c:v>
                </c:pt>
                <c:pt idx="517">
                  <c:v>17.850000000000001</c:v>
                </c:pt>
                <c:pt idx="518">
                  <c:v>17.95</c:v>
                </c:pt>
                <c:pt idx="519">
                  <c:v>17.95</c:v>
                </c:pt>
                <c:pt idx="520">
                  <c:v>18.05</c:v>
                </c:pt>
                <c:pt idx="521">
                  <c:v>18.05</c:v>
                </c:pt>
                <c:pt idx="522">
                  <c:v>18.149999999999999</c:v>
                </c:pt>
                <c:pt idx="523">
                  <c:v>18.149999999999999</c:v>
                </c:pt>
                <c:pt idx="524">
                  <c:v>18.25</c:v>
                </c:pt>
                <c:pt idx="525">
                  <c:v>18.25</c:v>
                </c:pt>
                <c:pt idx="526">
                  <c:v>18.350000000000001</c:v>
                </c:pt>
                <c:pt idx="527">
                  <c:v>18.350000000000001</c:v>
                </c:pt>
                <c:pt idx="528">
                  <c:v>18.45</c:v>
                </c:pt>
                <c:pt idx="529">
                  <c:v>18.45</c:v>
                </c:pt>
                <c:pt idx="530">
                  <c:v>18.55</c:v>
                </c:pt>
                <c:pt idx="531">
                  <c:v>18.55</c:v>
                </c:pt>
                <c:pt idx="532">
                  <c:v>18.649999999999999</c:v>
                </c:pt>
                <c:pt idx="533">
                  <c:v>18.649999999999999</c:v>
                </c:pt>
                <c:pt idx="534">
                  <c:v>18.75</c:v>
                </c:pt>
                <c:pt idx="535">
                  <c:v>18.75</c:v>
                </c:pt>
                <c:pt idx="536">
                  <c:v>18.850000000000001</c:v>
                </c:pt>
                <c:pt idx="537">
                  <c:v>18.850000000000001</c:v>
                </c:pt>
                <c:pt idx="538">
                  <c:v>18.95</c:v>
                </c:pt>
                <c:pt idx="539">
                  <c:v>18.95</c:v>
                </c:pt>
                <c:pt idx="540">
                  <c:v>19.05</c:v>
                </c:pt>
                <c:pt idx="541">
                  <c:v>19.05</c:v>
                </c:pt>
                <c:pt idx="542">
                  <c:v>19.149999999999999</c:v>
                </c:pt>
                <c:pt idx="543">
                  <c:v>19.149999999999999</c:v>
                </c:pt>
                <c:pt idx="544">
                  <c:v>19.25</c:v>
                </c:pt>
                <c:pt idx="545">
                  <c:v>19.25</c:v>
                </c:pt>
                <c:pt idx="546">
                  <c:v>19.350000000000001</c:v>
                </c:pt>
                <c:pt idx="547">
                  <c:v>19.350000000000001</c:v>
                </c:pt>
                <c:pt idx="548">
                  <c:v>19.45</c:v>
                </c:pt>
                <c:pt idx="549">
                  <c:v>19.45</c:v>
                </c:pt>
                <c:pt idx="550">
                  <c:v>19.55</c:v>
                </c:pt>
                <c:pt idx="551">
                  <c:v>19.55</c:v>
                </c:pt>
                <c:pt idx="552">
                  <c:v>19.649999999999999</c:v>
                </c:pt>
                <c:pt idx="553">
                  <c:v>19.649999999999999</c:v>
                </c:pt>
                <c:pt idx="554">
                  <c:v>19.75</c:v>
                </c:pt>
                <c:pt idx="555">
                  <c:v>19.75</c:v>
                </c:pt>
                <c:pt idx="556">
                  <c:v>19.850000000000001</c:v>
                </c:pt>
                <c:pt idx="557">
                  <c:v>19.850000000000001</c:v>
                </c:pt>
                <c:pt idx="558">
                  <c:v>19.95</c:v>
                </c:pt>
                <c:pt idx="559">
                  <c:v>19.95</c:v>
                </c:pt>
                <c:pt idx="560">
                  <c:v>20.05</c:v>
                </c:pt>
                <c:pt idx="561">
                  <c:v>20.05</c:v>
                </c:pt>
                <c:pt idx="562">
                  <c:v>20.149999999999999</c:v>
                </c:pt>
                <c:pt idx="563">
                  <c:v>20.149999999999999</c:v>
                </c:pt>
                <c:pt idx="564">
                  <c:v>20.25</c:v>
                </c:pt>
                <c:pt idx="565">
                  <c:v>20.25</c:v>
                </c:pt>
                <c:pt idx="566">
                  <c:v>20.350000000000001</c:v>
                </c:pt>
                <c:pt idx="567">
                  <c:v>20.350000000000001</c:v>
                </c:pt>
                <c:pt idx="568">
                  <c:v>20.45</c:v>
                </c:pt>
                <c:pt idx="569">
                  <c:v>20.45</c:v>
                </c:pt>
                <c:pt idx="570">
                  <c:v>20.55</c:v>
                </c:pt>
                <c:pt idx="571">
                  <c:v>20.55</c:v>
                </c:pt>
                <c:pt idx="572">
                  <c:v>20.65</c:v>
                </c:pt>
                <c:pt idx="573">
                  <c:v>20.65</c:v>
                </c:pt>
                <c:pt idx="574">
                  <c:v>20.75</c:v>
                </c:pt>
                <c:pt idx="575">
                  <c:v>20.75</c:v>
                </c:pt>
                <c:pt idx="576">
                  <c:v>20.85</c:v>
                </c:pt>
                <c:pt idx="577">
                  <c:v>20.85</c:v>
                </c:pt>
                <c:pt idx="578">
                  <c:v>20.95</c:v>
                </c:pt>
                <c:pt idx="579">
                  <c:v>20.95</c:v>
                </c:pt>
                <c:pt idx="580">
                  <c:v>21.05</c:v>
                </c:pt>
                <c:pt idx="581">
                  <c:v>21.05</c:v>
                </c:pt>
                <c:pt idx="582">
                  <c:v>21.15</c:v>
                </c:pt>
                <c:pt idx="583">
                  <c:v>21.15</c:v>
                </c:pt>
                <c:pt idx="584">
                  <c:v>21.25</c:v>
                </c:pt>
                <c:pt idx="585">
                  <c:v>21.25</c:v>
                </c:pt>
                <c:pt idx="586">
                  <c:v>21.35</c:v>
                </c:pt>
              </c:numCache>
            </c:numRef>
          </c:xVal>
          <c:yVal>
            <c:numRef>
              <c:f>PFGS!$AC$2:$AC$588</c:f>
              <c:numCache>
                <c:formatCode>0.00E+00</c:formatCode>
                <c:ptCount val="587"/>
                <c:pt idx="0">
                  <c:v>0</c:v>
                </c:pt>
                <c:pt idx="1">
                  <c:v>1.107088E-7</c:v>
                </c:pt>
                <c:pt idx="2">
                  <c:v>1.107088E-7</c:v>
                </c:pt>
                <c:pt idx="3">
                  <c:v>3.3212630000000002E-7</c:v>
                </c:pt>
                <c:pt idx="4">
                  <c:v>3.3212630000000002E-7</c:v>
                </c:pt>
                <c:pt idx="5">
                  <c:v>5.5354389999999998E-7</c:v>
                </c:pt>
                <c:pt idx="6">
                  <c:v>5.5354389999999998E-7</c:v>
                </c:pt>
                <c:pt idx="7">
                  <c:v>7.7496239999999997E-7</c:v>
                </c:pt>
                <c:pt idx="8">
                  <c:v>7.7496239999999997E-7</c:v>
                </c:pt>
                <c:pt idx="9">
                  <c:v>9.9638100000000001E-7</c:v>
                </c:pt>
                <c:pt idx="10">
                  <c:v>9.9638100000000001E-7</c:v>
                </c:pt>
                <c:pt idx="11">
                  <c:v>1.2177950000000001E-6</c:v>
                </c:pt>
                <c:pt idx="12">
                  <c:v>1.2177950000000001E-6</c:v>
                </c:pt>
                <c:pt idx="13">
                  <c:v>1.290769E-6</c:v>
                </c:pt>
                <c:pt idx="14">
                  <c:v>1.290769E-6</c:v>
                </c:pt>
                <c:pt idx="15">
                  <c:v>1.3988860000000001E-6</c:v>
                </c:pt>
                <c:pt idx="16">
                  <c:v>1.3988860000000001E-6</c:v>
                </c:pt>
                <c:pt idx="17">
                  <c:v>1.0496329999999999E-6</c:v>
                </c:pt>
                <c:pt idx="18">
                  <c:v>1.0496329999999999E-6</c:v>
                </c:pt>
                <c:pt idx="19">
                  <c:v>1.1502490000000001E-6</c:v>
                </c:pt>
                <c:pt idx="20">
                  <c:v>1.1502490000000001E-6</c:v>
                </c:pt>
                <c:pt idx="21">
                  <c:v>1.4733740000000001E-6</c:v>
                </c:pt>
                <c:pt idx="22">
                  <c:v>1.4733740000000001E-6</c:v>
                </c:pt>
                <c:pt idx="23">
                  <c:v>8.1994140000000002E-7</c:v>
                </c:pt>
                <c:pt idx="24">
                  <c:v>8.1994140000000002E-7</c:v>
                </c:pt>
                <c:pt idx="25">
                  <c:v>8.6301489999999998E-7</c:v>
                </c:pt>
                <c:pt idx="26">
                  <c:v>8.6301489999999998E-7</c:v>
                </c:pt>
                <c:pt idx="27">
                  <c:v>7.3112500000000003E-7</c:v>
                </c:pt>
                <c:pt idx="28">
                  <c:v>7.3112500000000003E-7</c:v>
                </c:pt>
                <c:pt idx="29">
                  <c:v>1.0195599999999999E-6</c:v>
                </c:pt>
                <c:pt idx="30">
                  <c:v>1.0195599999999999E-6</c:v>
                </c:pt>
                <c:pt idx="31">
                  <c:v>7.5600359999999998E-7</c:v>
                </c:pt>
                <c:pt idx="32">
                  <c:v>7.5600359999999998E-7</c:v>
                </c:pt>
                <c:pt idx="33">
                  <c:v>8.6836589999999999E-7</c:v>
                </c:pt>
                <c:pt idx="34">
                  <c:v>8.6836589999999999E-7</c:v>
                </c:pt>
                <c:pt idx="35">
                  <c:v>9.978453E-7</c:v>
                </c:pt>
                <c:pt idx="36">
                  <c:v>9.978453E-7</c:v>
                </c:pt>
                <c:pt idx="37">
                  <c:v>1.250586E-6</c:v>
                </c:pt>
                <c:pt idx="38">
                  <c:v>1.250586E-6</c:v>
                </c:pt>
                <c:pt idx="39">
                  <c:v>8.8399580000000004E-7</c:v>
                </c:pt>
                <c:pt idx="40">
                  <c:v>8.8399580000000004E-7</c:v>
                </c:pt>
                <c:pt idx="41">
                  <c:v>6.8627750000000001E-7</c:v>
                </c:pt>
                <c:pt idx="42">
                  <c:v>6.8627750000000001E-7</c:v>
                </c:pt>
                <c:pt idx="43">
                  <c:v>7.4627670000000003E-7</c:v>
                </c:pt>
                <c:pt idx="44">
                  <c:v>7.4627670000000003E-7</c:v>
                </c:pt>
                <c:pt idx="45">
                  <c:v>6.7477550000000005E-7</c:v>
                </c:pt>
                <c:pt idx="46">
                  <c:v>6.7477550000000005E-7</c:v>
                </c:pt>
                <c:pt idx="47">
                  <c:v>1.0768659999999999E-6</c:v>
                </c:pt>
                <c:pt idx="48">
                  <c:v>1.0768659999999999E-6</c:v>
                </c:pt>
                <c:pt idx="49">
                  <c:v>1.1714759999999999E-6</c:v>
                </c:pt>
                <c:pt idx="50">
                  <c:v>1.1714759999999999E-6</c:v>
                </c:pt>
                <c:pt idx="51">
                  <c:v>5.93626E-7</c:v>
                </c:pt>
                <c:pt idx="52">
                  <c:v>5.93626E-7</c:v>
                </c:pt>
                <c:pt idx="53">
                  <c:v>5.0486240000000001E-7</c:v>
                </c:pt>
                <c:pt idx="54">
                  <c:v>5.0486240000000001E-7</c:v>
                </c:pt>
                <c:pt idx="55">
                  <c:v>5.0028030000000001E-7</c:v>
                </c:pt>
                <c:pt idx="56">
                  <c:v>5.0028030000000001E-7</c:v>
                </c:pt>
                <c:pt idx="57">
                  <c:v>7.2257740000000005E-7</c:v>
                </c:pt>
                <c:pt idx="58">
                  <c:v>7.2257740000000005E-7</c:v>
                </c:pt>
                <c:pt idx="59">
                  <c:v>8.5687990000000004E-7</c:v>
                </c:pt>
                <c:pt idx="60">
                  <c:v>8.5687990000000004E-7</c:v>
                </c:pt>
                <c:pt idx="61">
                  <c:v>6.0216859999999995E-7</c:v>
                </c:pt>
                <c:pt idx="62">
                  <c:v>6.0216859999999995E-7</c:v>
                </c:pt>
                <c:pt idx="63">
                  <c:v>4.7444940000000001E-7</c:v>
                </c:pt>
                <c:pt idx="64">
                  <c:v>4.7444940000000001E-7</c:v>
                </c:pt>
                <c:pt idx="65">
                  <c:v>5.2026609999999997E-7</c:v>
                </c:pt>
                <c:pt idx="66">
                  <c:v>5.2026609999999997E-7</c:v>
                </c:pt>
                <c:pt idx="67">
                  <c:v>5.4586100000000002E-7</c:v>
                </c:pt>
                <c:pt idx="68">
                  <c:v>5.4586100000000002E-7</c:v>
                </c:pt>
                <c:pt idx="69">
                  <c:v>6.5935579999999995E-7</c:v>
                </c:pt>
                <c:pt idx="70">
                  <c:v>6.5935579999999995E-7</c:v>
                </c:pt>
                <c:pt idx="71">
                  <c:v>6.6125640000000005E-7</c:v>
                </c:pt>
                <c:pt idx="72">
                  <c:v>6.6125640000000005E-7</c:v>
                </c:pt>
                <c:pt idx="73">
                  <c:v>6.1771979999999996E-7</c:v>
                </c:pt>
                <c:pt idx="74">
                  <c:v>6.1771979999999996E-7</c:v>
                </c:pt>
                <c:pt idx="75">
                  <c:v>5.0567819999999999E-7</c:v>
                </c:pt>
                <c:pt idx="76">
                  <c:v>5.0567819999999999E-7</c:v>
                </c:pt>
                <c:pt idx="77">
                  <c:v>4.5893510000000002E-7</c:v>
                </c:pt>
                <c:pt idx="78">
                  <c:v>4.5893510000000002E-7</c:v>
                </c:pt>
                <c:pt idx="79">
                  <c:v>4.7223209999999998E-7</c:v>
                </c:pt>
                <c:pt idx="80">
                  <c:v>4.7223209999999998E-7</c:v>
                </c:pt>
                <c:pt idx="81">
                  <c:v>5.4099499999999996E-7</c:v>
                </c:pt>
                <c:pt idx="82">
                  <c:v>5.4099499999999996E-7</c:v>
                </c:pt>
                <c:pt idx="83">
                  <c:v>5.1291490000000004E-7</c:v>
                </c:pt>
                <c:pt idx="84">
                  <c:v>5.1291490000000004E-7</c:v>
                </c:pt>
                <c:pt idx="85">
                  <c:v>4.7882529999999995E-7</c:v>
                </c:pt>
                <c:pt idx="86">
                  <c:v>4.7882529999999995E-7</c:v>
                </c:pt>
                <c:pt idx="87">
                  <c:v>4.028904E-7</c:v>
                </c:pt>
                <c:pt idx="88">
                  <c:v>4.028904E-7</c:v>
                </c:pt>
                <c:pt idx="89">
                  <c:v>3.1984040000000001E-7</c:v>
                </c:pt>
                <c:pt idx="90">
                  <c:v>3.1984040000000001E-7</c:v>
                </c:pt>
                <c:pt idx="91">
                  <c:v>3.2781319999999998E-7</c:v>
                </c:pt>
                <c:pt idx="92">
                  <c:v>3.2781319999999998E-7</c:v>
                </c:pt>
                <c:pt idx="93">
                  <c:v>3.3677119999999998E-7</c:v>
                </c:pt>
                <c:pt idx="94">
                  <c:v>3.3677119999999998E-7</c:v>
                </c:pt>
                <c:pt idx="95">
                  <c:v>3.7450449999999999E-7</c:v>
                </c:pt>
                <c:pt idx="96">
                  <c:v>3.7450449999999999E-7</c:v>
                </c:pt>
                <c:pt idx="97">
                  <c:v>3.6594200000000001E-7</c:v>
                </c:pt>
                <c:pt idx="98">
                  <c:v>3.6594200000000001E-7</c:v>
                </c:pt>
                <c:pt idx="99">
                  <c:v>3.7037569999999998E-7</c:v>
                </c:pt>
                <c:pt idx="100">
                  <c:v>3.7037569999999998E-7</c:v>
                </c:pt>
                <c:pt idx="101">
                  <c:v>3.3276379999999999E-7</c:v>
                </c:pt>
                <c:pt idx="102">
                  <c:v>3.3276379999999999E-7</c:v>
                </c:pt>
                <c:pt idx="103">
                  <c:v>3.0478930000000002E-7</c:v>
                </c:pt>
                <c:pt idx="104">
                  <c:v>3.0478930000000002E-7</c:v>
                </c:pt>
                <c:pt idx="105">
                  <c:v>2.9710539999999998E-7</c:v>
                </c:pt>
                <c:pt idx="106">
                  <c:v>2.9710539999999998E-7</c:v>
                </c:pt>
                <c:pt idx="107">
                  <c:v>3.0649560000000003E-7</c:v>
                </c:pt>
                <c:pt idx="108">
                  <c:v>3.0649560000000003E-7</c:v>
                </c:pt>
                <c:pt idx="109">
                  <c:v>3.0957059999999999E-7</c:v>
                </c:pt>
                <c:pt idx="110">
                  <c:v>3.0957059999999999E-7</c:v>
                </c:pt>
                <c:pt idx="111">
                  <c:v>3.399577E-7</c:v>
                </c:pt>
                <c:pt idx="112">
                  <c:v>3.399577E-7</c:v>
                </c:pt>
                <c:pt idx="113">
                  <c:v>3.4446009999999999E-7</c:v>
                </c:pt>
                <c:pt idx="114">
                  <c:v>3.4446009999999999E-7</c:v>
                </c:pt>
                <c:pt idx="115">
                  <c:v>3.1017129999999998E-7</c:v>
                </c:pt>
                <c:pt idx="116">
                  <c:v>3.1017129999999998E-7</c:v>
                </c:pt>
                <c:pt idx="117">
                  <c:v>3.0515289999999999E-7</c:v>
                </c:pt>
                <c:pt idx="118">
                  <c:v>3.0515289999999999E-7</c:v>
                </c:pt>
                <c:pt idx="119">
                  <c:v>3.0188170000000003E-7</c:v>
                </c:pt>
                <c:pt idx="120">
                  <c:v>3.0188170000000003E-7</c:v>
                </c:pt>
                <c:pt idx="121">
                  <c:v>2.9126030000000001E-7</c:v>
                </c:pt>
                <c:pt idx="122">
                  <c:v>2.9126030000000001E-7</c:v>
                </c:pt>
                <c:pt idx="123">
                  <c:v>2.8040569999999997E-7</c:v>
                </c:pt>
                <c:pt idx="124">
                  <c:v>2.8040569999999997E-7</c:v>
                </c:pt>
                <c:pt idx="125">
                  <c:v>3.0252419999999997E-7</c:v>
                </c:pt>
                <c:pt idx="126">
                  <c:v>3.0252419999999997E-7</c:v>
                </c:pt>
                <c:pt idx="127">
                  <c:v>2.8750990000000002E-7</c:v>
                </c:pt>
                <c:pt idx="128">
                  <c:v>2.8750990000000002E-7</c:v>
                </c:pt>
                <c:pt idx="129">
                  <c:v>2.630955E-7</c:v>
                </c:pt>
                <c:pt idx="130">
                  <c:v>2.630955E-7</c:v>
                </c:pt>
                <c:pt idx="131">
                  <c:v>2.5353189999999998E-7</c:v>
                </c:pt>
                <c:pt idx="132">
                  <c:v>2.5353189999999998E-7</c:v>
                </c:pt>
                <c:pt idx="133">
                  <c:v>2.31524E-7</c:v>
                </c:pt>
                <c:pt idx="134">
                  <c:v>2.31524E-7</c:v>
                </c:pt>
                <c:pt idx="135">
                  <c:v>2.3141840000000001E-7</c:v>
                </c:pt>
                <c:pt idx="136">
                  <c:v>2.3141840000000001E-7</c:v>
                </c:pt>
                <c:pt idx="137">
                  <c:v>2.1154319999999999E-7</c:v>
                </c:pt>
                <c:pt idx="138">
                  <c:v>2.1154319999999999E-7</c:v>
                </c:pt>
                <c:pt idx="139">
                  <c:v>1.9886180000000001E-7</c:v>
                </c:pt>
                <c:pt idx="140">
                  <c:v>1.9886180000000001E-7</c:v>
                </c:pt>
                <c:pt idx="141">
                  <c:v>1.944381E-7</c:v>
                </c:pt>
                <c:pt idx="142">
                  <c:v>1.944381E-7</c:v>
                </c:pt>
                <c:pt idx="143">
                  <c:v>1.910315E-7</c:v>
                </c:pt>
                <c:pt idx="144">
                  <c:v>1.910315E-7</c:v>
                </c:pt>
                <c:pt idx="145">
                  <c:v>1.831154E-7</c:v>
                </c:pt>
                <c:pt idx="146">
                  <c:v>1.831154E-7</c:v>
                </c:pt>
                <c:pt idx="147">
                  <c:v>1.809569E-7</c:v>
                </c:pt>
                <c:pt idx="148">
                  <c:v>1.809569E-7</c:v>
                </c:pt>
                <c:pt idx="149">
                  <c:v>1.7113430000000001E-7</c:v>
                </c:pt>
                <c:pt idx="150">
                  <c:v>1.7113430000000001E-7</c:v>
                </c:pt>
                <c:pt idx="151">
                  <c:v>1.682755E-7</c:v>
                </c:pt>
                <c:pt idx="152">
                  <c:v>1.682755E-7</c:v>
                </c:pt>
                <c:pt idx="153">
                  <c:v>1.6097110000000001E-7</c:v>
                </c:pt>
                <c:pt idx="154">
                  <c:v>1.6097110000000001E-7</c:v>
                </c:pt>
                <c:pt idx="155">
                  <c:v>1.5593080000000001E-7</c:v>
                </c:pt>
                <c:pt idx="156">
                  <c:v>1.5593080000000001E-7</c:v>
                </c:pt>
                <c:pt idx="157">
                  <c:v>1.4993830000000001E-7</c:v>
                </c:pt>
                <c:pt idx="158">
                  <c:v>1.4993830000000001E-7</c:v>
                </c:pt>
                <c:pt idx="159">
                  <c:v>1.4485019999999999E-7</c:v>
                </c:pt>
                <c:pt idx="160">
                  <c:v>1.4485019999999999E-7</c:v>
                </c:pt>
                <c:pt idx="161">
                  <c:v>1.4143750000000001E-7</c:v>
                </c:pt>
                <c:pt idx="162">
                  <c:v>1.4143750000000001E-7</c:v>
                </c:pt>
                <c:pt idx="163">
                  <c:v>1.3818329999999999E-7</c:v>
                </c:pt>
                <c:pt idx="164">
                  <c:v>1.3818329999999999E-7</c:v>
                </c:pt>
                <c:pt idx="165">
                  <c:v>1.351292E-7</c:v>
                </c:pt>
                <c:pt idx="166">
                  <c:v>1.351292E-7</c:v>
                </c:pt>
                <c:pt idx="167">
                  <c:v>1.321798E-7</c:v>
                </c:pt>
                <c:pt idx="168">
                  <c:v>1.321798E-7</c:v>
                </c:pt>
                <c:pt idx="169">
                  <c:v>1.3074239999999999E-7</c:v>
                </c:pt>
                <c:pt idx="170">
                  <c:v>1.3074239999999999E-7</c:v>
                </c:pt>
                <c:pt idx="171">
                  <c:v>1.2969450000000001E-7</c:v>
                </c:pt>
                <c:pt idx="172">
                  <c:v>1.2969450000000001E-7</c:v>
                </c:pt>
                <c:pt idx="173">
                  <c:v>1.2617630000000001E-7</c:v>
                </c:pt>
                <c:pt idx="174">
                  <c:v>1.2617630000000001E-7</c:v>
                </c:pt>
                <c:pt idx="175">
                  <c:v>1.2401170000000001E-7</c:v>
                </c:pt>
                <c:pt idx="176">
                  <c:v>1.2401170000000001E-7</c:v>
                </c:pt>
                <c:pt idx="177">
                  <c:v>1.2100950000000001E-7</c:v>
                </c:pt>
                <c:pt idx="178">
                  <c:v>1.2100950000000001E-7</c:v>
                </c:pt>
                <c:pt idx="179">
                  <c:v>1.1939880000000001E-7</c:v>
                </c:pt>
                <c:pt idx="180">
                  <c:v>1.1939880000000001E-7</c:v>
                </c:pt>
                <c:pt idx="181">
                  <c:v>1.182712E-7</c:v>
                </c:pt>
                <c:pt idx="182">
                  <c:v>1.182712E-7</c:v>
                </c:pt>
                <c:pt idx="183">
                  <c:v>1.170649E-7</c:v>
                </c:pt>
                <c:pt idx="184">
                  <c:v>1.170649E-7</c:v>
                </c:pt>
                <c:pt idx="185">
                  <c:v>1.13974E-7</c:v>
                </c:pt>
                <c:pt idx="186">
                  <c:v>1.13974E-7</c:v>
                </c:pt>
                <c:pt idx="187">
                  <c:v>1.099766E-7</c:v>
                </c:pt>
                <c:pt idx="188">
                  <c:v>1.099766E-7</c:v>
                </c:pt>
                <c:pt idx="189">
                  <c:v>1.081229E-7</c:v>
                </c:pt>
                <c:pt idx="190">
                  <c:v>1.081229E-7</c:v>
                </c:pt>
                <c:pt idx="191">
                  <c:v>1.048477E-7</c:v>
                </c:pt>
                <c:pt idx="192">
                  <c:v>1.048477E-7</c:v>
                </c:pt>
                <c:pt idx="193">
                  <c:v>1.012508E-7</c:v>
                </c:pt>
                <c:pt idx="194">
                  <c:v>1.012508E-7</c:v>
                </c:pt>
                <c:pt idx="195">
                  <c:v>1.018245E-7</c:v>
                </c:pt>
                <c:pt idx="196">
                  <c:v>1.018245E-7</c:v>
                </c:pt>
                <c:pt idx="197">
                  <c:v>9.9386289999999994E-8</c:v>
                </c:pt>
                <c:pt idx="198">
                  <c:v>9.9386289999999994E-8</c:v>
                </c:pt>
                <c:pt idx="199">
                  <c:v>9.7453550000000002E-8</c:v>
                </c:pt>
                <c:pt idx="200">
                  <c:v>9.7453550000000002E-8</c:v>
                </c:pt>
                <c:pt idx="201">
                  <c:v>9.0894810000000007E-8</c:v>
                </c:pt>
                <c:pt idx="202">
                  <c:v>9.0894810000000007E-8</c:v>
                </c:pt>
                <c:pt idx="203">
                  <c:v>8.1474379999999994E-8</c:v>
                </c:pt>
                <c:pt idx="204">
                  <c:v>8.1474379999999994E-8</c:v>
                </c:pt>
                <c:pt idx="205">
                  <c:v>7.5333810000000004E-8</c:v>
                </c:pt>
                <c:pt idx="206">
                  <c:v>7.5333810000000004E-8</c:v>
                </c:pt>
                <c:pt idx="207">
                  <c:v>6.8694090000000002E-8</c:v>
                </c:pt>
                <c:pt idx="208">
                  <c:v>6.8694090000000002E-8</c:v>
                </c:pt>
                <c:pt idx="209">
                  <c:v>6.1591880000000001E-8</c:v>
                </c:pt>
                <c:pt idx="210">
                  <c:v>6.1591880000000001E-8</c:v>
                </c:pt>
                <c:pt idx="211">
                  <c:v>5.3690300000000003E-8</c:v>
                </c:pt>
                <c:pt idx="212">
                  <c:v>5.3690300000000003E-8</c:v>
                </c:pt>
                <c:pt idx="213">
                  <c:v>4.7537080000000003E-8</c:v>
                </c:pt>
                <c:pt idx="214">
                  <c:v>4.7537080000000003E-8</c:v>
                </c:pt>
                <c:pt idx="215">
                  <c:v>4.5555929999999999E-8</c:v>
                </c:pt>
                <c:pt idx="216">
                  <c:v>4.5555929999999999E-8</c:v>
                </c:pt>
                <c:pt idx="217">
                  <c:v>4.0489659999999998E-8</c:v>
                </c:pt>
                <c:pt idx="218">
                  <c:v>4.0489659999999998E-8</c:v>
                </c:pt>
                <c:pt idx="219">
                  <c:v>3.4571420000000001E-8</c:v>
                </c:pt>
                <c:pt idx="220">
                  <c:v>3.4571420000000001E-8</c:v>
                </c:pt>
                <c:pt idx="221">
                  <c:v>3.0440480000000001E-8</c:v>
                </c:pt>
                <c:pt idx="222">
                  <c:v>3.0440480000000001E-8</c:v>
                </c:pt>
                <c:pt idx="223">
                  <c:v>2.737438E-8</c:v>
                </c:pt>
                <c:pt idx="224">
                  <c:v>2.737438E-8</c:v>
                </c:pt>
                <c:pt idx="225">
                  <c:v>2.4443150000000001E-8</c:v>
                </c:pt>
                <c:pt idx="226">
                  <c:v>2.4443150000000001E-8</c:v>
                </c:pt>
                <c:pt idx="227">
                  <c:v>2.1648879999999999E-8</c:v>
                </c:pt>
                <c:pt idx="228">
                  <c:v>2.1648879999999999E-8</c:v>
                </c:pt>
                <c:pt idx="229">
                  <c:v>1.960548E-8</c:v>
                </c:pt>
                <c:pt idx="230">
                  <c:v>1.960548E-8</c:v>
                </c:pt>
                <c:pt idx="231">
                  <c:v>1.7552709999999999E-8</c:v>
                </c:pt>
                <c:pt idx="232">
                  <c:v>1.7552709999999999E-8</c:v>
                </c:pt>
                <c:pt idx="233">
                  <c:v>1.564737E-8</c:v>
                </c:pt>
                <c:pt idx="234">
                  <c:v>1.564737E-8</c:v>
                </c:pt>
                <c:pt idx="235">
                  <c:v>1.4509819999999999E-8</c:v>
                </c:pt>
                <c:pt idx="236">
                  <c:v>1.4509819999999999E-8</c:v>
                </c:pt>
                <c:pt idx="237">
                  <c:v>1.309107E-8</c:v>
                </c:pt>
                <c:pt idx="238">
                  <c:v>1.309107E-8</c:v>
                </c:pt>
                <c:pt idx="239">
                  <c:v>1.245486E-8</c:v>
                </c:pt>
                <c:pt idx="240">
                  <c:v>1.245486E-8</c:v>
                </c:pt>
                <c:pt idx="241">
                  <c:v>1.024491E-8</c:v>
                </c:pt>
                <c:pt idx="242">
                  <c:v>1.024491E-8</c:v>
                </c:pt>
                <c:pt idx="243">
                  <c:v>8.4270640000000005E-9</c:v>
                </c:pt>
                <c:pt idx="244">
                  <c:v>8.4270640000000005E-9</c:v>
                </c:pt>
                <c:pt idx="245">
                  <c:v>7.5134090000000005E-9</c:v>
                </c:pt>
                <c:pt idx="246">
                  <c:v>7.5134090000000005E-9</c:v>
                </c:pt>
                <c:pt idx="247">
                  <c:v>6.6952400000000001E-9</c:v>
                </c:pt>
                <c:pt idx="248">
                  <c:v>6.6952400000000001E-9</c:v>
                </c:pt>
                <c:pt idx="249">
                  <c:v>5.9627670000000004E-9</c:v>
                </c:pt>
                <c:pt idx="250">
                  <c:v>5.9627670000000004E-9</c:v>
                </c:pt>
                <c:pt idx="251">
                  <c:v>5.3072719999999998E-9</c:v>
                </c:pt>
                <c:pt idx="252">
                  <c:v>5.3072719999999998E-9</c:v>
                </c:pt>
                <c:pt idx="253">
                  <c:v>4.7208959999999997E-9</c:v>
                </c:pt>
                <c:pt idx="254">
                  <c:v>4.7208959999999997E-9</c:v>
                </c:pt>
                <c:pt idx="255">
                  <c:v>4.1966080000000002E-9</c:v>
                </c:pt>
                <c:pt idx="256">
                  <c:v>4.1966080000000002E-9</c:v>
                </c:pt>
                <c:pt idx="257">
                  <c:v>3.7280809999999997E-9</c:v>
                </c:pt>
                <c:pt idx="258">
                  <c:v>3.7280809999999997E-9</c:v>
                </c:pt>
                <c:pt idx="259">
                  <c:v>3.3096190000000001E-9</c:v>
                </c:pt>
                <c:pt idx="260">
                  <c:v>3.3096190000000001E-9</c:v>
                </c:pt>
                <c:pt idx="261">
                  <c:v>2.936111E-9</c:v>
                </c:pt>
                <c:pt idx="262">
                  <c:v>2.936111E-9</c:v>
                </c:pt>
                <c:pt idx="263">
                  <c:v>2.6029440000000001E-9</c:v>
                </c:pt>
                <c:pt idx="264">
                  <c:v>2.6029440000000001E-9</c:v>
                </c:pt>
                <c:pt idx="265">
                  <c:v>2.305966E-9</c:v>
                </c:pt>
                <c:pt idx="266">
                  <c:v>2.305966E-9</c:v>
                </c:pt>
                <c:pt idx="267">
                  <c:v>2.0414319999999999E-9</c:v>
                </c:pt>
                <c:pt idx="268">
                  <c:v>2.0414319999999999E-9</c:v>
                </c:pt>
                <c:pt idx="269">
                  <c:v>1.8059829999999999E-9</c:v>
                </c:pt>
                <c:pt idx="270">
                  <c:v>1.8059829999999999E-9</c:v>
                </c:pt>
                <c:pt idx="271">
                  <c:v>1.5965820000000001E-9</c:v>
                </c:pt>
                <c:pt idx="272">
                  <c:v>1.5965820000000001E-9</c:v>
                </c:pt>
                <c:pt idx="273">
                  <c:v>1.410481E-9</c:v>
                </c:pt>
                <c:pt idx="274">
                  <c:v>1.410481E-9</c:v>
                </c:pt>
                <c:pt idx="275">
                  <c:v>1.245217E-9</c:v>
                </c:pt>
                <c:pt idx="276">
                  <c:v>1.245217E-9</c:v>
                </c:pt>
                <c:pt idx="277">
                  <c:v>1.0985909999999999E-9</c:v>
                </c:pt>
                <c:pt idx="278">
                  <c:v>1.0985909999999999E-9</c:v>
                </c:pt>
                <c:pt idx="279">
                  <c:v>9.6859999999999994E-10</c:v>
                </c:pt>
                <c:pt idx="280">
                  <c:v>9.6859999999999994E-10</c:v>
                </c:pt>
                <c:pt idx="281">
                  <c:v>8.5344500000000004E-10</c:v>
                </c:pt>
                <c:pt idx="282">
                  <c:v>8.5344500000000004E-10</c:v>
                </c:pt>
                <c:pt idx="283">
                  <c:v>7.5151799999999999E-10</c:v>
                </c:pt>
                <c:pt idx="284">
                  <c:v>7.5151799999999999E-10</c:v>
                </c:pt>
                <c:pt idx="285">
                  <c:v>6.6137199999999998E-10</c:v>
                </c:pt>
                <c:pt idx="286">
                  <c:v>6.6137199999999998E-10</c:v>
                </c:pt>
                <c:pt idx="287">
                  <c:v>5.8170900000000004E-10</c:v>
                </c:pt>
                <c:pt idx="288">
                  <c:v>5.8170900000000004E-10</c:v>
                </c:pt>
                <c:pt idx="289">
                  <c:v>5.1136300000000001E-10</c:v>
                </c:pt>
                <c:pt idx="290">
                  <c:v>5.1136300000000001E-10</c:v>
                </c:pt>
                <c:pt idx="291">
                  <c:v>4.49295E-10</c:v>
                </c:pt>
                <c:pt idx="292">
                  <c:v>4.49295E-10</c:v>
                </c:pt>
                <c:pt idx="293">
                  <c:v>3.9457000000000001E-10</c:v>
                </c:pt>
                <c:pt idx="294">
                  <c:v>3.9457000000000001E-10</c:v>
                </c:pt>
                <c:pt idx="295">
                  <c:v>3.4635499999999999E-10</c:v>
                </c:pt>
                <c:pt idx="296">
                  <c:v>3.4635499999999999E-10</c:v>
                </c:pt>
                <c:pt idx="297">
                  <c:v>3.03906E-10</c:v>
                </c:pt>
                <c:pt idx="298">
                  <c:v>3.03906E-10</c:v>
                </c:pt>
                <c:pt idx="299">
                  <c:v>2.6655799999999999E-10</c:v>
                </c:pt>
                <c:pt idx="300">
                  <c:v>2.6655799999999999E-10</c:v>
                </c:pt>
                <c:pt idx="301">
                  <c:v>2.33721E-10</c:v>
                </c:pt>
                <c:pt idx="302">
                  <c:v>2.33721E-10</c:v>
                </c:pt>
                <c:pt idx="303">
                  <c:v>2.0486700000000001E-10</c:v>
                </c:pt>
                <c:pt idx="304">
                  <c:v>2.0486700000000001E-10</c:v>
                </c:pt>
                <c:pt idx="305">
                  <c:v>1.7953E-10</c:v>
                </c:pt>
                <c:pt idx="306">
                  <c:v>1.7953E-10</c:v>
                </c:pt>
                <c:pt idx="307">
                  <c:v>1.57292E-10</c:v>
                </c:pt>
                <c:pt idx="308">
                  <c:v>1.57292E-10</c:v>
                </c:pt>
                <c:pt idx="309">
                  <c:v>1.3778500000000001E-10</c:v>
                </c:pt>
                <c:pt idx="310">
                  <c:v>1.3778500000000001E-10</c:v>
                </c:pt>
                <c:pt idx="311">
                  <c:v>1.2068200000000001E-10</c:v>
                </c:pt>
                <c:pt idx="312">
                  <c:v>1.2068200000000001E-10</c:v>
                </c:pt>
                <c:pt idx="313">
                  <c:v>1.05693E-10</c:v>
                </c:pt>
                <c:pt idx="314">
                  <c:v>1.05693E-10</c:v>
                </c:pt>
                <c:pt idx="315">
                  <c:v>9.2563700000000005E-11</c:v>
                </c:pt>
                <c:pt idx="316">
                  <c:v>9.2563700000000005E-11</c:v>
                </c:pt>
                <c:pt idx="317">
                  <c:v>8.1066299999999994E-11</c:v>
                </c:pt>
                <c:pt idx="318">
                  <c:v>8.1066299999999994E-11</c:v>
                </c:pt>
                <c:pt idx="319">
                  <c:v>7.1001600000000006E-11</c:v>
                </c:pt>
                <c:pt idx="320">
                  <c:v>7.1001600000000006E-11</c:v>
                </c:pt>
                <c:pt idx="321">
                  <c:v>6.2193800000000003E-11</c:v>
                </c:pt>
                <c:pt idx="322">
                  <c:v>6.2193800000000003E-11</c:v>
                </c:pt>
                <c:pt idx="323">
                  <c:v>5.4487800000000001E-11</c:v>
                </c:pt>
                <c:pt idx="324">
                  <c:v>5.4487800000000001E-11</c:v>
                </c:pt>
                <c:pt idx="325">
                  <c:v>4.7747100000000003E-11</c:v>
                </c:pt>
                <c:pt idx="326">
                  <c:v>4.7747100000000003E-11</c:v>
                </c:pt>
                <c:pt idx="327">
                  <c:v>4.1851700000000002E-11</c:v>
                </c:pt>
                <c:pt idx="328">
                  <c:v>4.1851700000000002E-11</c:v>
                </c:pt>
                <c:pt idx="329">
                  <c:v>3.6696199999999997E-11</c:v>
                </c:pt>
                <c:pt idx="330">
                  <c:v>3.6696199999999997E-11</c:v>
                </c:pt>
                <c:pt idx="331">
                  <c:v>3.2187899999999997E-11</c:v>
                </c:pt>
                <c:pt idx="332">
                  <c:v>3.2187899999999997E-11</c:v>
                </c:pt>
                <c:pt idx="333">
                  <c:v>2.8245900000000001E-11</c:v>
                </c:pt>
                <c:pt idx="334">
                  <c:v>2.8245900000000001E-11</c:v>
                </c:pt>
                <c:pt idx="335">
                  <c:v>2.47987E-11</c:v>
                </c:pt>
                <c:pt idx="336">
                  <c:v>2.47987E-11</c:v>
                </c:pt>
                <c:pt idx="337">
                  <c:v>2.1784E-11</c:v>
                </c:pt>
                <c:pt idx="338">
                  <c:v>2.1784E-11</c:v>
                </c:pt>
                <c:pt idx="339">
                  <c:v>1.9147199999999999E-11</c:v>
                </c:pt>
                <c:pt idx="340">
                  <c:v>1.9147199999999999E-11</c:v>
                </c:pt>
                <c:pt idx="341">
                  <c:v>1.6840500000000001E-11</c:v>
                </c:pt>
                <c:pt idx="342">
                  <c:v>1.6840500000000001E-11</c:v>
                </c:pt>
                <c:pt idx="343">
                  <c:v>1.48222E-11</c:v>
                </c:pt>
                <c:pt idx="344">
                  <c:v>1.48222E-11</c:v>
                </c:pt>
                <c:pt idx="345">
                  <c:v>1.3055700000000001E-11</c:v>
                </c:pt>
                <c:pt idx="346">
                  <c:v>1.3055700000000001E-11</c:v>
                </c:pt>
                <c:pt idx="347">
                  <c:v>1.1509199999999999E-11</c:v>
                </c:pt>
                <c:pt idx="348">
                  <c:v>1.1509199999999999E-11</c:v>
                </c:pt>
                <c:pt idx="349">
                  <c:v>1.01546E-11</c:v>
                </c:pt>
                <c:pt idx="350">
                  <c:v>1.01546E-11</c:v>
                </c:pt>
                <c:pt idx="351">
                  <c:v>8.9676900000000001E-12</c:v>
                </c:pt>
                <c:pt idx="352">
                  <c:v>8.9676900000000001E-12</c:v>
                </c:pt>
                <c:pt idx="353">
                  <c:v>7.9272699999999996E-12</c:v>
                </c:pt>
                <c:pt idx="354">
                  <c:v>7.9272699999999996E-12</c:v>
                </c:pt>
                <c:pt idx="355">
                  <c:v>7.0147599999999999E-12</c:v>
                </c:pt>
                <c:pt idx="356">
                  <c:v>7.0147599999999999E-12</c:v>
                </c:pt>
                <c:pt idx="357">
                  <c:v>6.214E-12</c:v>
                </c:pt>
                <c:pt idx="358">
                  <c:v>6.214E-12</c:v>
                </c:pt>
                <c:pt idx="359">
                  <c:v>5.5108899999999998E-12</c:v>
                </c:pt>
                <c:pt idx="360">
                  <c:v>5.5108899999999998E-12</c:v>
                </c:pt>
                <c:pt idx="361">
                  <c:v>4.8930899999999997E-12</c:v>
                </c:pt>
                <c:pt idx="362">
                  <c:v>4.8930899999999997E-12</c:v>
                </c:pt>
                <c:pt idx="363">
                  <c:v>4.3499199999999997E-12</c:v>
                </c:pt>
                <c:pt idx="364">
                  <c:v>4.3499199999999997E-12</c:v>
                </c:pt>
                <c:pt idx="365">
                  <c:v>3.8719900000000003E-12</c:v>
                </c:pt>
                <c:pt idx="366">
                  <c:v>3.8719900000000003E-12</c:v>
                </c:pt>
                <c:pt idx="367">
                  <c:v>3.45116E-12</c:v>
                </c:pt>
                <c:pt idx="368">
                  <c:v>3.45116E-12</c:v>
                </c:pt>
                <c:pt idx="369">
                  <c:v>3.0802799999999999E-12</c:v>
                </c:pt>
                <c:pt idx="370">
                  <c:v>3.0802799999999999E-12</c:v>
                </c:pt>
                <c:pt idx="371">
                  <c:v>2.7531700000000001E-12</c:v>
                </c:pt>
                <c:pt idx="372">
                  <c:v>2.7531700000000001E-12</c:v>
                </c:pt>
                <c:pt idx="373">
                  <c:v>2.4643999999999999E-12</c:v>
                </c:pt>
                <c:pt idx="374">
                  <c:v>2.4643999999999999E-12</c:v>
                </c:pt>
                <c:pt idx="375">
                  <c:v>2.2092299999999999E-12</c:v>
                </c:pt>
                <c:pt idx="376">
                  <c:v>2.2092299999999999E-12</c:v>
                </c:pt>
                <c:pt idx="377">
                  <c:v>1.9835600000000001E-12</c:v>
                </c:pt>
                <c:pt idx="378">
                  <c:v>1.9835600000000001E-12</c:v>
                </c:pt>
                <c:pt idx="379">
                  <c:v>1.7837600000000001E-12</c:v>
                </c:pt>
                <c:pt idx="380">
                  <c:v>1.7837600000000001E-12</c:v>
                </c:pt>
                <c:pt idx="381">
                  <c:v>1.6066900000000001E-12</c:v>
                </c:pt>
                <c:pt idx="382">
                  <c:v>1.6066900000000001E-12</c:v>
                </c:pt>
                <c:pt idx="383">
                  <c:v>1.4496099999999999E-12</c:v>
                </c:pt>
                <c:pt idx="384">
                  <c:v>1.4496099999999999E-12</c:v>
                </c:pt>
                <c:pt idx="385">
                  <c:v>1.3101E-12</c:v>
                </c:pt>
                <c:pt idx="386">
                  <c:v>1.3101E-12</c:v>
                </c:pt>
                <c:pt idx="387">
                  <c:v>1.18607E-12</c:v>
                </c:pt>
                <c:pt idx="388">
                  <c:v>1.18607E-12</c:v>
                </c:pt>
                <c:pt idx="389">
                  <c:v>1.07567E-12</c:v>
                </c:pt>
                <c:pt idx="390">
                  <c:v>1.07567E-12</c:v>
                </c:pt>
                <c:pt idx="391">
                  <c:v>9.7728499999999991E-13</c:v>
                </c:pt>
                <c:pt idx="392">
                  <c:v>9.7728499999999991E-13</c:v>
                </c:pt>
                <c:pt idx="393">
                  <c:v>8.8951300000000003E-13</c:v>
                </c:pt>
                <c:pt idx="394">
                  <c:v>8.8951300000000003E-13</c:v>
                </c:pt>
                <c:pt idx="395">
                  <c:v>8.1111299999999998E-13</c:v>
                </c:pt>
                <c:pt idx="396">
                  <c:v>8.1111299999999998E-13</c:v>
                </c:pt>
                <c:pt idx="397">
                  <c:v>7.40999E-13</c:v>
                </c:pt>
                <c:pt idx="398">
                  <c:v>7.40999E-13</c:v>
                </c:pt>
                <c:pt idx="399">
                  <c:v>6.7822000000000001E-13</c:v>
                </c:pt>
                <c:pt idx="400">
                  <c:v>6.7822000000000001E-13</c:v>
                </c:pt>
                <c:pt idx="401">
                  <c:v>6.2193699999999996E-13</c:v>
                </c:pt>
                <c:pt idx="402">
                  <c:v>6.2193699999999996E-13</c:v>
                </c:pt>
                <c:pt idx="403">
                  <c:v>5.7141699999999999E-13</c:v>
                </c:pt>
                <c:pt idx="404">
                  <c:v>5.7141699999999999E-13</c:v>
                </c:pt>
                <c:pt idx="405">
                  <c:v>5.2601099999999997E-13</c:v>
                </c:pt>
                <c:pt idx="406">
                  <c:v>5.2601099999999997E-13</c:v>
                </c:pt>
                <c:pt idx="407">
                  <c:v>4.8514900000000004E-13</c:v>
                </c:pt>
                <c:pt idx="408">
                  <c:v>4.8514900000000004E-13</c:v>
                </c:pt>
                <c:pt idx="409">
                  <c:v>4.4833000000000002E-13</c:v>
                </c:pt>
                <c:pt idx="410">
                  <c:v>4.4833000000000002E-13</c:v>
                </c:pt>
                <c:pt idx="411">
                  <c:v>4.1511100000000001E-13</c:v>
                </c:pt>
                <c:pt idx="412">
                  <c:v>4.1511100000000001E-13</c:v>
                </c:pt>
                <c:pt idx="413">
                  <c:v>3.8510100000000002E-13</c:v>
                </c:pt>
                <c:pt idx="414">
                  <c:v>3.8510100000000002E-13</c:v>
                </c:pt>
                <c:pt idx="415">
                  <c:v>3.5795500000000001E-13</c:v>
                </c:pt>
                <c:pt idx="416">
                  <c:v>3.5795500000000001E-13</c:v>
                </c:pt>
                <c:pt idx="417">
                  <c:v>3.3336700000000001E-13</c:v>
                </c:pt>
                <c:pt idx="418">
                  <c:v>3.3336700000000001E-13</c:v>
                </c:pt>
                <c:pt idx="419">
                  <c:v>3.1106800000000001E-13</c:v>
                </c:pt>
                <c:pt idx="420">
                  <c:v>3.1106800000000001E-13</c:v>
                </c:pt>
                <c:pt idx="421">
                  <c:v>2.9081599999999998E-13</c:v>
                </c:pt>
                <c:pt idx="422">
                  <c:v>2.9081599999999998E-13</c:v>
                </c:pt>
                <c:pt idx="423">
                  <c:v>2.7239999999999998E-13</c:v>
                </c:pt>
                <c:pt idx="424">
                  <c:v>2.7239999999999998E-13</c:v>
                </c:pt>
                <c:pt idx="425">
                  <c:v>2.5563199999999999E-13</c:v>
                </c:pt>
                <c:pt idx="426">
                  <c:v>2.5563199999999999E-13</c:v>
                </c:pt>
                <c:pt idx="427">
                  <c:v>2.4034200000000001E-13</c:v>
                </c:pt>
                <c:pt idx="428">
                  <c:v>2.4034200000000001E-13</c:v>
                </c:pt>
                <c:pt idx="429">
                  <c:v>2.2637999999999999E-13</c:v>
                </c:pt>
                <c:pt idx="430">
                  <c:v>2.2637999999999999E-13</c:v>
                </c:pt>
                <c:pt idx="431">
                  <c:v>2.1361599999999999E-13</c:v>
                </c:pt>
                <c:pt idx="432">
                  <c:v>2.1361599999999999E-13</c:v>
                </c:pt>
                <c:pt idx="433">
                  <c:v>2.0192900000000001E-13</c:v>
                </c:pt>
                <c:pt idx="434">
                  <c:v>2.0192900000000001E-13</c:v>
                </c:pt>
                <c:pt idx="435">
                  <c:v>1.9121199999999999E-13</c:v>
                </c:pt>
                <c:pt idx="436">
                  <c:v>1.9121199999999999E-13</c:v>
                </c:pt>
                <c:pt idx="437">
                  <c:v>1.8137100000000001E-13</c:v>
                </c:pt>
                <c:pt idx="438">
                  <c:v>1.8137100000000001E-13</c:v>
                </c:pt>
                <c:pt idx="439">
                  <c:v>1.7232099999999999E-13</c:v>
                </c:pt>
                <c:pt idx="440">
                  <c:v>1.7232099999999999E-13</c:v>
                </c:pt>
                <c:pt idx="441">
                  <c:v>1.6398299999999999E-13</c:v>
                </c:pt>
                <c:pt idx="442">
                  <c:v>1.6398299999999999E-13</c:v>
                </c:pt>
                <c:pt idx="443">
                  <c:v>1.5629100000000001E-13</c:v>
                </c:pt>
                <c:pt idx="444">
                  <c:v>1.5629100000000001E-13</c:v>
                </c:pt>
                <c:pt idx="445">
                  <c:v>1.4918199999999999E-13</c:v>
                </c:pt>
                <c:pt idx="446">
                  <c:v>1.4918199999999999E-13</c:v>
                </c:pt>
                <c:pt idx="447">
                  <c:v>1.42599E-13</c:v>
                </c:pt>
                <c:pt idx="448">
                  <c:v>1.42599E-13</c:v>
                </c:pt>
                <c:pt idx="449">
                  <c:v>1.36493E-13</c:v>
                </c:pt>
                <c:pt idx="450">
                  <c:v>1.36493E-13</c:v>
                </c:pt>
                <c:pt idx="451">
                  <c:v>1.3081600000000001E-13</c:v>
                </c:pt>
                <c:pt idx="452">
                  <c:v>1.3081600000000001E-13</c:v>
                </c:pt>
                <c:pt idx="453">
                  <c:v>1.25528E-13</c:v>
                </c:pt>
                <c:pt idx="454">
                  <c:v>1.25528E-13</c:v>
                </c:pt>
                <c:pt idx="455">
                  <c:v>1.2058999999999999E-13</c:v>
                </c:pt>
                <c:pt idx="456">
                  <c:v>1.2058999999999999E-13</c:v>
                </c:pt>
                <c:pt idx="457">
                  <c:v>1.1596899999999999E-13</c:v>
                </c:pt>
                <c:pt idx="458">
                  <c:v>1.1596899999999999E-13</c:v>
                </c:pt>
                <c:pt idx="459">
                  <c:v>1.11631E-13</c:v>
                </c:pt>
                <c:pt idx="460">
                  <c:v>1.11631E-13</c:v>
                </c:pt>
                <c:pt idx="461">
                  <c:v>1.07549E-13</c:v>
                </c:pt>
                <c:pt idx="462">
                  <c:v>1.07549E-13</c:v>
                </c:pt>
                <c:pt idx="463">
                  <c:v>1.0369499999999999E-13</c:v>
                </c:pt>
                <c:pt idx="464">
                  <c:v>1.0369499999999999E-13</c:v>
                </c:pt>
                <c:pt idx="465">
                  <c:v>1.00046E-13</c:v>
                </c:pt>
                <c:pt idx="466">
                  <c:v>1.00046E-13</c:v>
                </c:pt>
                <c:pt idx="467">
                  <c:v>9.6577599999999994E-14</c:v>
                </c:pt>
                <c:pt idx="468">
                  <c:v>9.6577599999999994E-14</c:v>
                </c:pt>
                <c:pt idx="469">
                  <c:v>9.3270399999999994E-14</c:v>
                </c:pt>
                <c:pt idx="470">
                  <c:v>9.3270399999999994E-14</c:v>
                </c:pt>
                <c:pt idx="471">
                  <c:v>9.0104799999999996E-14</c:v>
                </c:pt>
                <c:pt idx="472">
                  <c:v>9.0104799999999996E-14</c:v>
                </c:pt>
                <c:pt idx="473">
                  <c:v>8.7063099999999994E-14</c:v>
                </c:pt>
                <c:pt idx="474">
                  <c:v>8.7063099999999994E-14</c:v>
                </c:pt>
                <c:pt idx="475">
                  <c:v>8.4128999999999994E-14</c:v>
                </c:pt>
                <c:pt idx="476">
                  <c:v>8.4128999999999994E-14</c:v>
                </c:pt>
                <c:pt idx="477">
                  <c:v>8.1287199999999999E-14</c:v>
                </c:pt>
                <c:pt idx="478">
                  <c:v>8.1287199999999999E-14</c:v>
                </c:pt>
                <c:pt idx="479">
                  <c:v>7.8524000000000002E-14</c:v>
                </c:pt>
                <c:pt idx="480">
                  <c:v>7.8524000000000002E-14</c:v>
                </c:pt>
                <c:pt idx="481">
                  <c:v>7.5826599999999997E-14</c:v>
                </c:pt>
                <c:pt idx="482">
                  <c:v>7.5826599999999997E-14</c:v>
                </c:pt>
                <c:pt idx="483">
                  <c:v>7.3183400000000003E-14</c:v>
                </c:pt>
                <c:pt idx="484">
                  <c:v>7.3183400000000003E-14</c:v>
                </c:pt>
                <c:pt idx="485">
                  <c:v>7.0584E-14</c:v>
                </c:pt>
                <c:pt idx="486">
                  <c:v>7.0584E-14</c:v>
                </c:pt>
                <c:pt idx="487">
                  <c:v>6.8018900000000006E-14</c:v>
                </c:pt>
                <c:pt idx="488">
                  <c:v>6.8018900000000006E-14</c:v>
                </c:pt>
                <c:pt idx="489">
                  <c:v>6.5480000000000002E-14</c:v>
                </c:pt>
                <c:pt idx="490">
                  <c:v>6.5480000000000002E-14</c:v>
                </c:pt>
                <c:pt idx="491">
                  <c:v>6.2960099999999998E-14</c:v>
                </c:pt>
                <c:pt idx="492">
                  <c:v>6.2960099999999998E-14</c:v>
                </c:pt>
                <c:pt idx="493">
                  <c:v>6.0453200000000002E-14</c:v>
                </c:pt>
                <c:pt idx="494">
                  <c:v>6.0453200000000002E-14</c:v>
                </c:pt>
                <c:pt idx="495">
                  <c:v>5.79546E-14</c:v>
                </c:pt>
                <c:pt idx="496">
                  <c:v>5.79546E-14</c:v>
                </c:pt>
                <c:pt idx="497">
                  <c:v>5.5460799999999999E-14</c:v>
                </c:pt>
                <c:pt idx="498">
                  <c:v>5.5460799999999999E-14</c:v>
                </c:pt>
                <c:pt idx="499">
                  <c:v>5.2969199999999999E-14</c:v>
                </c:pt>
                <c:pt idx="500">
                  <c:v>5.2969199999999999E-14</c:v>
                </c:pt>
                <c:pt idx="501">
                  <c:v>5.0479E-14</c:v>
                </c:pt>
                <c:pt idx="502">
                  <c:v>5.0479E-14</c:v>
                </c:pt>
                <c:pt idx="503">
                  <c:v>4.7989999999999999E-14</c:v>
                </c:pt>
                <c:pt idx="504">
                  <c:v>4.7989999999999999E-14</c:v>
                </c:pt>
                <c:pt idx="505">
                  <c:v>4.55039E-14</c:v>
                </c:pt>
                <c:pt idx="506">
                  <c:v>4.55039E-14</c:v>
                </c:pt>
                <c:pt idx="507">
                  <c:v>4.3023200000000001E-14</c:v>
                </c:pt>
                <c:pt idx="508">
                  <c:v>4.3023200000000001E-14</c:v>
                </c:pt>
                <c:pt idx="509">
                  <c:v>4.05519E-14</c:v>
                </c:pt>
                <c:pt idx="510">
                  <c:v>4.05519E-14</c:v>
                </c:pt>
                <c:pt idx="511">
                  <c:v>3.80949E-14</c:v>
                </c:pt>
                <c:pt idx="512">
                  <c:v>3.80949E-14</c:v>
                </c:pt>
                <c:pt idx="513">
                  <c:v>3.5658400000000001E-14</c:v>
                </c:pt>
                <c:pt idx="514">
                  <c:v>3.5658400000000001E-14</c:v>
                </c:pt>
                <c:pt idx="515">
                  <c:v>3.3249100000000001E-14</c:v>
                </c:pt>
                <c:pt idx="516">
                  <c:v>3.3249100000000001E-14</c:v>
                </c:pt>
                <c:pt idx="517">
                  <c:v>3.0875100000000002E-14</c:v>
                </c:pt>
                <c:pt idx="518">
                  <c:v>3.0875100000000002E-14</c:v>
                </c:pt>
                <c:pt idx="519">
                  <c:v>2.8544899999999999E-14</c:v>
                </c:pt>
                <c:pt idx="520">
                  <c:v>2.8544899999999999E-14</c:v>
                </c:pt>
                <c:pt idx="521">
                  <c:v>2.6267399999999999E-14</c:v>
                </c:pt>
                <c:pt idx="522">
                  <c:v>2.6267399999999999E-14</c:v>
                </c:pt>
                <c:pt idx="523">
                  <c:v>2.4051900000000001E-14</c:v>
                </c:pt>
                <c:pt idx="524">
                  <c:v>2.4051900000000001E-14</c:v>
                </c:pt>
                <c:pt idx="525">
                  <c:v>2.1907699999999999E-14</c:v>
                </c:pt>
                <c:pt idx="526">
                  <c:v>2.1907699999999999E-14</c:v>
                </c:pt>
                <c:pt idx="527">
                  <c:v>1.9843899999999999E-14</c:v>
                </c:pt>
                <c:pt idx="528">
                  <c:v>1.9843899999999999E-14</c:v>
                </c:pt>
                <c:pt idx="529">
                  <c:v>1.78693E-14</c:v>
                </c:pt>
                <c:pt idx="530">
                  <c:v>1.78693E-14</c:v>
                </c:pt>
                <c:pt idx="531">
                  <c:v>1.59917E-14</c:v>
                </c:pt>
                <c:pt idx="532">
                  <c:v>1.59917E-14</c:v>
                </c:pt>
                <c:pt idx="533">
                  <c:v>1.4218399999999999E-14</c:v>
                </c:pt>
                <c:pt idx="534">
                  <c:v>1.4218399999999999E-14</c:v>
                </c:pt>
                <c:pt idx="535">
                  <c:v>1.25553E-14</c:v>
                </c:pt>
                <c:pt idx="536">
                  <c:v>1.25553E-14</c:v>
                </c:pt>
                <c:pt idx="537">
                  <c:v>1.1007199999999999E-14</c:v>
                </c:pt>
                <c:pt idx="538">
                  <c:v>1.1007199999999999E-14</c:v>
                </c:pt>
                <c:pt idx="539">
                  <c:v>9.5773499999999993E-15</c:v>
                </c:pt>
                <c:pt idx="540">
                  <c:v>9.5773499999999993E-15</c:v>
                </c:pt>
                <c:pt idx="541">
                  <c:v>8.2675900000000007E-15</c:v>
                </c:pt>
                <c:pt idx="542">
                  <c:v>8.2675900000000007E-15</c:v>
                </c:pt>
                <c:pt idx="543">
                  <c:v>7.0780899999999998E-15</c:v>
                </c:pt>
                <c:pt idx="544">
                  <c:v>7.0780899999999998E-15</c:v>
                </c:pt>
                <c:pt idx="545">
                  <c:v>6.0074999999999999E-15</c:v>
                </c:pt>
                <c:pt idx="546">
                  <c:v>6.0074999999999999E-15</c:v>
                </c:pt>
                <c:pt idx="547">
                  <c:v>5.0529500000000002E-15</c:v>
                </c:pt>
                <c:pt idx="548">
                  <c:v>5.0529500000000002E-15</c:v>
                </c:pt>
                <c:pt idx="549">
                  <c:v>4.2101599999999998E-15</c:v>
                </c:pt>
                <c:pt idx="550">
                  <c:v>4.2101599999999998E-15</c:v>
                </c:pt>
                <c:pt idx="551">
                  <c:v>3.4736100000000001E-15</c:v>
                </c:pt>
                <c:pt idx="552">
                  <c:v>3.4736100000000001E-15</c:v>
                </c:pt>
                <c:pt idx="553">
                  <c:v>2.83669E-15</c:v>
                </c:pt>
                <c:pt idx="554">
                  <c:v>2.83669E-15</c:v>
                </c:pt>
                <c:pt idx="555">
                  <c:v>2.29197E-15</c:v>
                </c:pt>
                <c:pt idx="556">
                  <c:v>2.29197E-15</c:v>
                </c:pt>
                <c:pt idx="557">
                  <c:v>1.8314200000000001E-15</c:v>
                </c:pt>
                <c:pt idx="558">
                  <c:v>1.8314200000000001E-15</c:v>
                </c:pt>
                <c:pt idx="559">
                  <c:v>1.44664E-15</c:v>
                </c:pt>
                <c:pt idx="560">
                  <c:v>1.44664E-15</c:v>
                </c:pt>
                <c:pt idx="561">
                  <c:v>1.12909E-15</c:v>
                </c:pt>
                <c:pt idx="562">
                  <c:v>1.12909E-15</c:v>
                </c:pt>
                <c:pt idx="563">
                  <c:v>8.70354E-16</c:v>
                </c:pt>
                <c:pt idx="564">
                  <c:v>8.70354E-16</c:v>
                </c:pt>
                <c:pt idx="565">
                  <c:v>6.6230899999999999E-16</c:v>
                </c:pt>
                <c:pt idx="566">
                  <c:v>6.6230899999999999E-16</c:v>
                </c:pt>
                <c:pt idx="567">
                  <c:v>4.9729799999999998E-16</c:v>
                </c:pt>
                <c:pt idx="568">
                  <c:v>4.9729799999999998E-16</c:v>
                </c:pt>
                <c:pt idx="569">
                  <c:v>3.6825999999999999E-16</c:v>
                </c:pt>
                <c:pt idx="570">
                  <c:v>3.6825999999999999E-16</c:v>
                </c:pt>
                <c:pt idx="571">
                  <c:v>2.6881899999999998E-16</c:v>
                </c:pt>
                <c:pt idx="572">
                  <c:v>2.6881899999999998E-16</c:v>
                </c:pt>
                <c:pt idx="573">
                  <c:v>1.9333600000000001E-16</c:v>
                </c:pt>
                <c:pt idx="574">
                  <c:v>1.9333600000000001E-16</c:v>
                </c:pt>
                <c:pt idx="575">
                  <c:v>1.36928E-16</c:v>
                </c:pt>
                <c:pt idx="576">
                  <c:v>1.36928E-16</c:v>
                </c:pt>
                <c:pt idx="577">
                  <c:v>9.54494E-17</c:v>
                </c:pt>
                <c:pt idx="578">
                  <c:v>9.54494E-17</c:v>
                </c:pt>
                <c:pt idx="579">
                  <c:v>6.5451800000000005E-17</c:v>
                </c:pt>
                <c:pt idx="580">
                  <c:v>6.5451800000000005E-17</c:v>
                </c:pt>
                <c:pt idx="581">
                  <c:v>4.4126899999999999E-17</c:v>
                </c:pt>
                <c:pt idx="582">
                  <c:v>4.4126899999999999E-17</c:v>
                </c:pt>
                <c:pt idx="583">
                  <c:v>2.92334E-17</c:v>
                </c:pt>
                <c:pt idx="584">
                  <c:v>2.92334E-17</c:v>
                </c:pt>
                <c:pt idx="585">
                  <c:v>1.9019700000000001E-17</c:v>
                </c:pt>
                <c:pt idx="586">
                  <c:v>1.9019700000000001E-17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B2B7-45E1-A7F8-3009AE20E004}"/>
            </c:ext>
          </c:extLst>
        </c:ser>
        <c:ser>
          <c:idx val="3"/>
          <c:order val="1"/>
          <c:tx>
            <c:v>LR-0 gamma spectrum</c:v>
          </c:tx>
          <c:spPr>
            <a:ln w="1270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errBars>
            <c:errDir val="y"/>
            <c:errBarType val="both"/>
            <c:errValType val="cust"/>
            <c:noEndCap val="0"/>
            <c:plus>
              <c:numRef>
                <c:f>PFGS!$AS$2:$AS$119</c:f>
                <c:numCache>
                  <c:formatCode>General</c:formatCode>
                  <c:ptCount val="118"/>
                  <c:pt idx="0">
                    <c:v>2.9311084380662602E-8</c:v>
                  </c:pt>
                  <c:pt idx="1">
                    <c:v>2.5463291247442598E-8</c:v>
                  </c:pt>
                  <c:pt idx="2">
                    <c:v>2.355507358815015E-8</c:v>
                  </c:pt>
                  <c:pt idx="3">
                    <c:v>2.0127863395290149E-8</c:v>
                  </c:pt>
                  <c:pt idx="4">
                    <c:v>1.5692318228636054E-8</c:v>
                  </c:pt>
                  <c:pt idx="5">
                    <c:v>1.5131698371666304E-8</c:v>
                  </c:pt>
                  <c:pt idx="6">
                    <c:v>1.2210100270545659E-8</c:v>
                  </c:pt>
                  <c:pt idx="7">
                    <c:v>1.2229788633549871E-8</c:v>
                  </c:pt>
                  <c:pt idx="8">
                    <c:v>1.1522074764495537E-8</c:v>
                  </c:pt>
                  <c:pt idx="9">
                    <c:v>1.3308006954068265E-8</c:v>
                  </c:pt>
                  <c:pt idx="10">
                    <c:v>1.4241796199869088E-8</c:v>
                  </c:pt>
                  <c:pt idx="11">
                    <c:v>1.2278313505110257E-8</c:v>
                  </c:pt>
                  <c:pt idx="12">
                    <c:v>1.4910481937109101E-8</c:v>
                  </c:pt>
                  <c:pt idx="13">
                    <c:v>9.9906044774322146E-9</c:v>
                  </c:pt>
                  <c:pt idx="14">
                    <c:v>6.0835345670175766E-9</c:v>
                  </c:pt>
                  <c:pt idx="15">
                    <c:v>4.9872239589587239E-9</c:v>
                  </c:pt>
                  <c:pt idx="16">
                    <c:v>5.1212593433541703E-9</c:v>
                  </c:pt>
                  <c:pt idx="17">
                    <c:v>4.696633400381841E-9</c:v>
                  </c:pt>
                  <c:pt idx="18">
                    <c:v>4.3395461896071725E-9</c:v>
                  </c:pt>
                  <c:pt idx="19">
                    <c:v>4.054808453323552E-9</c:v>
                  </c:pt>
                  <c:pt idx="20">
                    <c:v>3.1806577618787431E-9</c:v>
                  </c:pt>
                  <c:pt idx="21">
                    <c:v>2.5002580618295786E-9</c:v>
                  </c:pt>
                  <c:pt idx="22">
                    <c:v>2.2689669097367299E-9</c:v>
                  </c:pt>
                  <c:pt idx="23">
                    <c:v>2.1571616236219276E-9</c:v>
                  </c:pt>
                  <c:pt idx="24">
                    <c:v>2.0265010275221356E-9</c:v>
                  </c:pt>
                  <c:pt idx="25">
                    <c:v>1.9349891494166576E-9</c:v>
                  </c:pt>
                  <c:pt idx="26">
                    <c:v>1.8717705255058807E-9</c:v>
                  </c:pt>
                  <c:pt idx="27">
                    <c:v>1.6898215120217218E-9</c:v>
                  </c:pt>
                  <c:pt idx="28">
                    <c:v>1.3911237766150334E-9</c:v>
                  </c:pt>
                  <c:pt idx="29">
                    <c:v>1.2473834340362392E-9</c:v>
                  </c:pt>
                  <c:pt idx="30">
                    <c:v>1.2082786358271067E-9</c:v>
                  </c:pt>
                  <c:pt idx="31">
                    <c:v>1.2490638826977304E-9</c:v>
                  </c:pt>
                  <c:pt idx="32">
                    <c:v>1.1988159353588098E-9</c:v>
                  </c:pt>
                  <c:pt idx="33">
                    <c:v>1.1244614723308151E-9</c:v>
                  </c:pt>
                  <c:pt idx="34">
                    <c:v>9.9097398031056174E-10</c:v>
                  </c:pt>
                  <c:pt idx="35">
                    <c:v>8.4641049530641118E-10</c:v>
                  </c:pt>
                  <c:pt idx="36">
                    <c:v>7.4204891255474281E-10</c:v>
                  </c:pt>
                  <c:pt idx="37">
                    <c:v>7.021797304544343E-10</c:v>
                  </c:pt>
                  <c:pt idx="38">
                    <c:v>6.6901802364857405E-10</c:v>
                  </c:pt>
                  <c:pt idx="39">
                    <c:v>5.9823741426964332E-10</c:v>
                  </c:pt>
                  <c:pt idx="40">
                    <c:v>5.0345154626714734E-10</c:v>
                  </c:pt>
                  <c:pt idx="41">
                    <c:v>4.0967958300143671E-10</c:v>
                  </c:pt>
                  <c:pt idx="42">
                    <c:v>3.4892630901118737E-10</c:v>
                  </c:pt>
                  <c:pt idx="43">
                    <c:v>3.0265909486881967E-10</c:v>
                  </c:pt>
                  <c:pt idx="44">
                    <c:v>2.7995655798754868E-10</c:v>
                  </c:pt>
                  <c:pt idx="45">
                    <c:v>2.5519143195133777E-10</c:v>
                  </c:pt>
                  <c:pt idx="46">
                    <c:v>2.3954387838416321E-10</c:v>
                  </c:pt>
                  <c:pt idx="47">
                    <c:v>2.1353479937908831E-10</c:v>
                  </c:pt>
                  <c:pt idx="48">
                    <c:v>1.982119280777753E-10</c:v>
                  </c:pt>
                  <c:pt idx="49">
                    <c:v>1.9799890775931384E-10</c:v>
                  </c:pt>
                  <c:pt idx="50">
                    <c:v>2.0541660063010181E-10</c:v>
                  </c:pt>
                  <c:pt idx="51">
                    <c:v>2.1319131459209615E-10</c:v>
                  </c:pt>
                  <c:pt idx="52">
                    <c:v>2.143343971056307E-10</c:v>
                  </c:pt>
                  <c:pt idx="53">
                    <c:v>2.0567893960671834E-10</c:v>
                  </c:pt>
                  <c:pt idx="54">
                    <c:v>1.8529235520901498E-10</c:v>
                  </c:pt>
                  <c:pt idx="55">
                    <c:v>1.6805694249970264E-10</c:v>
                  </c:pt>
                  <c:pt idx="56">
                    <c:v>1.5004975094453287E-10</c:v>
                  </c:pt>
                  <c:pt idx="57">
                    <c:v>1.552263125099834E-10</c:v>
                  </c:pt>
                  <c:pt idx="58">
                    <c:v>1.5332946885967522E-10</c:v>
                  </c:pt>
                  <c:pt idx="59">
                    <c:v>1.5233020836358561E-10</c:v>
                  </c:pt>
                  <c:pt idx="60">
                    <c:v>1.5104235414749075E-10</c:v>
                  </c:pt>
                  <c:pt idx="61">
                    <c:v>1.5249380229992253E-10</c:v>
                  </c:pt>
                  <c:pt idx="62">
                    <c:v>1.6024606731628073E-10</c:v>
                  </c:pt>
                  <c:pt idx="63">
                    <c:v>1.7531357379506615E-10</c:v>
                  </c:pt>
                  <c:pt idx="64">
                    <c:v>1.9693662617858348E-10</c:v>
                  </c:pt>
                  <c:pt idx="65">
                    <c:v>2.1423923548797445E-10</c:v>
                  </c:pt>
                  <c:pt idx="66">
                    <c:v>2.6457569228447527E-10</c:v>
                  </c:pt>
                  <c:pt idx="67">
                    <c:v>3.1640142987308488E-10</c:v>
                  </c:pt>
                  <c:pt idx="68">
                    <c:v>3.0547079870977865E-10</c:v>
                  </c:pt>
                  <c:pt idx="69">
                    <c:v>2.7348192826890458E-10</c:v>
                  </c:pt>
                  <c:pt idx="70">
                    <c:v>2.3041291826018496E-10</c:v>
                  </c:pt>
                  <c:pt idx="71">
                    <c:v>2.1084870730077457E-10</c:v>
                  </c:pt>
                  <c:pt idx="72">
                    <c:v>2.1210428146995184E-10</c:v>
                  </c:pt>
                  <c:pt idx="73">
                    <c:v>1.9627052666022159E-10</c:v>
                  </c:pt>
                  <c:pt idx="74">
                    <c:v>1.6214045141940324E-10</c:v>
                  </c:pt>
                  <c:pt idx="75">
                    <c:v>1.2015007378517693E-10</c:v>
                  </c:pt>
                  <c:pt idx="76">
                    <c:v>9.1686923984977021E-11</c:v>
                  </c:pt>
                  <c:pt idx="77">
                    <c:v>9.2654651008437476E-11</c:v>
                  </c:pt>
                  <c:pt idx="78">
                    <c:v>1.1483689511454518E-10</c:v>
                  </c:pt>
                  <c:pt idx="79">
                    <c:v>1.2682335088023956E-10</c:v>
                  </c:pt>
                  <c:pt idx="80">
                    <c:v>1.2703750860428883E-10</c:v>
                  </c:pt>
                  <c:pt idx="81">
                    <c:v>1.1076793718223963E-10</c:v>
                  </c:pt>
                  <c:pt idx="82">
                    <c:v>8.8741754840965655E-11</c:v>
                  </c:pt>
                  <c:pt idx="83">
                    <c:v>6.9525254128849399E-11</c:v>
                  </c:pt>
                  <c:pt idx="84">
                    <c:v>5.0691899445654275E-11</c:v>
                  </c:pt>
                  <c:pt idx="85">
                    <c:v>3.3984512069254736E-11</c:v>
                  </c:pt>
                  <c:pt idx="86">
                    <c:v>2.1468183855777422E-11</c:v>
                  </c:pt>
                  <c:pt idx="87">
                    <c:v>1.3218868154868609E-11</c:v>
                  </c:pt>
                  <c:pt idx="88">
                    <c:v>8.501855398707181E-12</c:v>
                  </c:pt>
                  <c:pt idx="89">
                    <c:v>5.4704548962045399E-12</c:v>
                  </c:pt>
                  <c:pt idx="90">
                    <c:v>3.7554013016891051E-12</c:v>
                  </c:pt>
                  <c:pt idx="91">
                    <c:v>2.5366015296698857E-12</c:v>
                  </c:pt>
                  <c:pt idx="92">
                    <c:v>1.8186932307475769E-12</c:v>
                  </c:pt>
                  <c:pt idx="93">
                    <c:v>1.2503300740784192E-12</c:v>
                  </c:pt>
                  <c:pt idx="94">
                    <c:v>8.5943413162792184E-13</c:v>
                  </c:pt>
                  <c:pt idx="95">
                    <c:v>5.5294208487427414E-13</c:v>
                  </c:pt>
                  <c:pt idx="96">
                    <c:v>4.4640596948433662E-13</c:v>
                  </c:pt>
                  <c:pt idx="97">
                    <c:v>3.5429692798961431E-13</c:v>
                  </c:pt>
                  <c:pt idx="98">
                    <c:v>3.4628026656503939E-13</c:v>
                  </c:pt>
                  <c:pt idx="99">
                    <c:v>3.2280134388538178E-13</c:v>
                  </c:pt>
                  <c:pt idx="100">
                    <c:v>3.1030367498842154E-13</c:v>
                  </c:pt>
                  <c:pt idx="101">
                    <c:v>2.811211349948389E-13</c:v>
                  </c:pt>
                  <c:pt idx="102">
                    <c:v>2.692232893608248E-13</c:v>
                  </c:pt>
                  <c:pt idx="103">
                    <c:v>2.6487662592710266E-13</c:v>
                  </c:pt>
                  <c:pt idx="104">
                    <c:v>2.7838640047238357E-13</c:v>
                  </c:pt>
                  <c:pt idx="105">
                    <c:v>2.9264740119949795E-13</c:v>
                  </c:pt>
                  <c:pt idx="106">
                    <c:v>3.0749654727481301E-13</c:v>
                  </c:pt>
                  <c:pt idx="107">
                    <c:v>3.10906668583936E-13</c:v>
                  </c:pt>
                  <c:pt idx="108">
                    <c:v>3.0196594469165789E-13</c:v>
                  </c:pt>
                  <c:pt idx="109">
                    <c:v>2.9933179769679281E-13</c:v>
                  </c:pt>
                  <c:pt idx="110">
                    <c:v>2.9421036388835523E-13</c:v>
                  </c:pt>
                  <c:pt idx="111">
                    <c:v>2.8428201607452589E-13</c:v>
                  </c:pt>
                  <c:pt idx="112">
                    <c:v>2.6833906644806688E-13</c:v>
                  </c:pt>
                  <c:pt idx="113">
                    <c:v>2.5398809304198138E-13</c:v>
                  </c:pt>
                  <c:pt idx="114">
                    <c:v>2.4213904441859026E-13</c:v>
                  </c:pt>
                  <c:pt idx="115">
                    <c:v>2.29549416413634E-13</c:v>
                  </c:pt>
                  <c:pt idx="116">
                    <c:v>2.1686955118469084E-13</c:v>
                  </c:pt>
                  <c:pt idx="117">
                    <c:v>2.0945357826115926E-13</c:v>
                  </c:pt>
                </c:numCache>
              </c:numRef>
            </c:plus>
            <c:minus>
              <c:numRef>
                <c:f>PFGS!$AS$2:$AS$119</c:f>
                <c:numCache>
                  <c:formatCode>General</c:formatCode>
                  <c:ptCount val="118"/>
                  <c:pt idx="0">
                    <c:v>2.9311084380662602E-8</c:v>
                  </c:pt>
                  <c:pt idx="1">
                    <c:v>2.5463291247442598E-8</c:v>
                  </c:pt>
                  <c:pt idx="2">
                    <c:v>2.355507358815015E-8</c:v>
                  </c:pt>
                  <c:pt idx="3">
                    <c:v>2.0127863395290149E-8</c:v>
                  </c:pt>
                  <c:pt idx="4">
                    <c:v>1.5692318228636054E-8</c:v>
                  </c:pt>
                  <c:pt idx="5">
                    <c:v>1.5131698371666304E-8</c:v>
                  </c:pt>
                  <c:pt idx="6">
                    <c:v>1.2210100270545659E-8</c:v>
                  </c:pt>
                  <c:pt idx="7">
                    <c:v>1.2229788633549871E-8</c:v>
                  </c:pt>
                  <c:pt idx="8">
                    <c:v>1.1522074764495537E-8</c:v>
                  </c:pt>
                  <c:pt idx="9">
                    <c:v>1.3308006954068265E-8</c:v>
                  </c:pt>
                  <c:pt idx="10">
                    <c:v>1.4241796199869088E-8</c:v>
                  </c:pt>
                  <c:pt idx="11">
                    <c:v>1.2278313505110257E-8</c:v>
                  </c:pt>
                  <c:pt idx="12">
                    <c:v>1.4910481937109101E-8</c:v>
                  </c:pt>
                  <c:pt idx="13">
                    <c:v>9.9906044774322146E-9</c:v>
                  </c:pt>
                  <c:pt idx="14">
                    <c:v>6.0835345670175766E-9</c:v>
                  </c:pt>
                  <c:pt idx="15">
                    <c:v>4.9872239589587239E-9</c:v>
                  </c:pt>
                  <c:pt idx="16">
                    <c:v>5.1212593433541703E-9</c:v>
                  </c:pt>
                  <c:pt idx="17">
                    <c:v>4.696633400381841E-9</c:v>
                  </c:pt>
                  <c:pt idx="18">
                    <c:v>4.3395461896071725E-9</c:v>
                  </c:pt>
                  <c:pt idx="19">
                    <c:v>4.054808453323552E-9</c:v>
                  </c:pt>
                  <c:pt idx="20">
                    <c:v>3.1806577618787431E-9</c:v>
                  </c:pt>
                  <c:pt idx="21">
                    <c:v>2.5002580618295786E-9</c:v>
                  </c:pt>
                  <c:pt idx="22">
                    <c:v>2.2689669097367299E-9</c:v>
                  </c:pt>
                  <c:pt idx="23">
                    <c:v>2.1571616236219276E-9</c:v>
                  </c:pt>
                  <c:pt idx="24">
                    <c:v>2.0265010275221356E-9</c:v>
                  </c:pt>
                  <c:pt idx="25">
                    <c:v>1.9349891494166576E-9</c:v>
                  </c:pt>
                  <c:pt idx="26">
                    <c:v>1.8717705255058807E-9</c:v>
                  </c:pt>
                  <c:pt idx="27">
                    <c:v>1.6898215120217218E-9</c:v>
                  </c:pt>
                  <c:pt idx="28">
                    <c:v>1.3911237766150334E-9</c:v>
                  </c:pt>
                  <c:pt idx="29">
                    <c:v>1.2473834340362392E-9</c:v>
                  </c:pt>
                  <c:pt idx="30">
                    <c:v>1.2082786358271067E-9</c:v>
                  </c:pt>
                  <c:pt idx="31">
                    <c:v>1.2490638826977304E-9</c:v>
                  </c:pt>
                  <c:pt idx="32">
                    <c:v>1.1988159353588098E-9</c:v>
                  </c:pt>
                  <c:pt idx="33">
                    <c:v>1.1244614723308151E-9</c:v>
                  </c:pt>
                  <c:pt idx="34">
                    <c:v>9.9097398031056174E-10</c:v>
                  </c:pt>
                  <c:pt idx="35">
                    <c:v>8.4641049530641118E-10</c:v>
                  </c:pt>
                  <c:pt idx="36">
                    <c:v>7.4204891255474281E-10</c:v>
                  </c:pt>
                  <c:pt idx="37">
                    <c:v>7.021797304544343E-10</c:v>
                  </c:pt>
                  <c:pt idx="38">
                    <c:v>6.6901802364857405E-10</c:v>
                  </c:pt>
                  <c:pt idx="39">
                    <c:v>5.9823741426964332E-10</c:v>
                  </c:pt>
                  <c:pt idx="40">
                    <c:v>5.0345154626714734E-10</c:v>
                  </c:pt>
                  <c:pt idx="41">
                    <c:v>4.0967958300143671E-10</c:v>
                  </c:pt>
                  <c:pt idx="42">
                    <c:v>3.4892630901118737E-10</c:v>
                  </c:pt>
                  <c:pt idx="43">
                    <c:v>3.0265909486881967E-10</c:v>
                  </c:pt>
                  <c:pt idx="44">
                    <c:v>2.7995655798754868E-10</c:v>
                  </c:pt>
                  <c:pt idx="45">
                    <c:v>2.5519143195133777E-10</c:v>
                  </c:pt>
                  <c:pt idx="46">
                    <c:v>2.3954387838416321E-10</c:v>
                  </c:pt>
                  <c:pt idx="47">
                    <c:v>2.1353479937908831E-10</c:v>
                  </c:pt>
                  <c:pt idx="48">
                    <c:v>1.982119280777753E-10</c:v>
                  </c:pt>
                  <c:pt idx="49">
                    <c:v>1.9799890775931384E-10</c:v>
                  </c:pt>
                  <c:pt idx="50">
                    <c:v>2.0541660063010181E-10</c:v>
                  </c:pt>
                  <c:pt idx="51">
                    <c:v>2.1319131459209615E-10</c:v>
                  </c:pt>
                  <c:pt idx="52">
                    <c:v>2.143343971056307E-10</c:v>
                  </c:pt>
                  <c:pt idx="53">
                    <c:v>2.0567893960671834E-10</c:v>
                  </c:pt>
                  <c:pt idx="54">
                    <c:v>1.8529235520901498E-10</c:v>
                  </c:pt>
                  <c:pt idx="55">
                    <c:v>1.6805694249970264E-10</c:v>
                  </c:pt>
                  <c:pt idx="56">
                    <c:v>1.5004975094453287E-10</c:v>
                  </c:pt>
                  <c:pt idx="57">
                    <c:v>1.552263125099834E-10</c:v>
                  </c:pt>
                  <c:pt idx="58">
                    <c:v>1.5332946885967522E-10</c:v>
                  </c:pt>
                  <c:pt idx="59">
                    <c:v>1.5233020836358561E-10</c:v>
                  </c:pt>
                  <c:pt idx="60">
                    <c:v>1.5104235414749075E-10</c:v>
                  </c:pt>
                  <c:pt idx="61">
                    <c:v>1.5249380229992253E-10</c:v>
                  </c:pt>
                  <c:pt idx="62">
                    <c:v>1.6024606731628073E-10</c:v>
                  </c:pt>
                  <c:pt idx="63">
                    <c:v>1.7531357379506615E-10</c:v>
                  </c:pt>
                  <c:pt idx="64">
                    <c:v>1.9693662617858348E-10</c:v>
                  </c:pt>
                  <c:pt idx="65">
                    <c:v>2.1423923548797445E-10</c:v>
                  </c:pt>
                  <c:pt idx="66">
                    <c:v>2.6457569228447527E-10</c:v>
                  </c:pt>
                  <c:pt idx="67">
                    <c:v>3.1640142987308488E-10</c:v>
                  </c:pt>
                  <c:pt idx="68">
                    <c:v>3.0547079870977865E-10</c:v>
                  </c:pt>
                  <c:pt idx="69">
                    <c:v>2.7348192826890458E-10</c:v>
                  </c:pt>
                  <c:pt idx="70">
                    <c:v>2.3041291826018496E-10</c:v>
                  </c:pt>
                  <c:pt idx="71">
                    <c:v>2.1084870730077457E-10</c:v>
                  </c:pt>
                  <c:pt idx="72">
                    <c:v>2.1210428146995184E-10</c:v>
                  </c:pt>
                  <c:pt idx="73">
                    <c:v>1.9627052666022159E-10</c:v>
                  </c:pt>
                  <c:pt idx="74">
                    <c:v>1.6214045141940324E-10</c:v>
                  </c:pt>
                  <c:pt idx="75">
                    <c:v>1.2015007378517693E-10</c:v>
                  </c:pt>
                  <c:pt idx="76">
                    <c:v>9.1686923984977021E-11</c:v>
                  </c:pt>
                  <c:pt idx="77">
                    <c:v>9.2654651008437476E-11</c:v>
                  </c:pt>
                  <c:pt idx="78">
                    <c:v>1.1483689511454518E-10</c:v>
                  </c:pt>
                  <c:pt idx="79">
                    <c:v>1.2682335088023956E-10</c:v>
                  </c:pt>
                  <c:pt idx="80">
                    <c:v>1.2703750860428883E-10</c:v>
                  </c:pt>
                  <c:pt idx="81">
                    <c:v>1.1076793718223963E-10</c:v>
                  </c:pt>
                  <c:pt idx="82">
                    <c:v>8.8741754840965655E-11</c:v>
                  </c:pt>
                  <c:pt idx="83">
                    <c:v>6.9525254128849399E-11</c:v>
                  </c:pt>
                  <c:pt idx="84">
                    <c:v>5.0691899445654275E-11</c:v>
                  </c:pt>
                  <c:pt idx="85">
                    <c:v>3.3984512069254736E-11</c:v>
                  </c:pt>
                  <c:pt idx="86">
                    <c:v>2.1468183855777422E-11</c:v>
                  </c:pt>
                  <c:pt idx="87">
                    <c:v>1.3218868154868609E-11</c:v>
                  </c:pt>
                  <c:pt idx="88">
                    <c:v>8.501855398707181E-12</c:v>
                  </c:pt>
                  <c:pt idx="89">
                    <c:v>5.4704548962045399E-12</c:v>
                  </c:pt>
                  <c:pt idx="90">
                    <c:v>3.7554013016891051E-12</c:v>
                  </c:pt>
                  <c:pt idx="91">
                    <c:v>2.5366015296698857E-12</c:v>
                  </c:pt>
                  <c:pt idx="92">
                    <c:v>1.8186932307475769E-12</c:v>
                  </c:pt>
                  <c:pt idx="93">
                    <c:v>1.2503300740784192E-12</c:v>
                  </c:pt>
                  <c:pt idx="94">
                    <c:v>8.5943413162792184E-13</c:v>
                  </c:pt>
                  <c:pt idx="95">
                    <c:v>5.5294208487427414E-13</c:v>
                  </c:pt>
                  <c:pt idx="96">
                    <c:v>4.4640596948433662E-13</c:v>
                  </c:pt>
                  <c:pt idx="97">
                    <c:v>3.5429692798961431E-13</c:v>
                  </c:pt>
                  <c:pt idx="98">
                    <c:v>3.4628026656503939E-13</c:v>
                  </c:pt>
                  <c:pt idx="99">
                    <c:v>3.2280134388538178E-13</c:v>
                  </c:pt>
                  <c:pt idx="100">
                    <c:v>3.1030367498842154E-13</c:v>
                  </c:pt>
                  <c:pt idx="101">
                    <c:v>2.811211349948389E-13</c:v>
                  </c:pt>
                  <c:pt idx="102">
                    <c:v>2.692232893608248E-13</c:v>
                  </c:pt>
                  <c:pt idx="103">
                    <c:v>2.6487662592710266E-13</c:v>
                  </c:pt>
                  <c:pt idx="104">
                    <c:v>2.7838640047238357E-13</c:v>
                  </c:pt>
                  <c:pt idx="105">
                    <c:v>2.9264740119949795E-13</c:v>
                  </c:pt>
                  <c:pt idx="106">
                    <c:v>3.0749654727481301E-13</c:v>
                  </c:pt>
                  <c:pt idx="107">
                    <c:v>3.10906668583936E-13</c:v>
                  </c:pt>
                  <c:pt idx="108">
                    <c:v>3.0196594469165789E-13</c:v>
                  </c:pt>
                  <c:pt idx="109">
                    <c:v>2.9933179769679281E-13</c:v>
                  </c:pt>
                  <c:pt idx="110">
                    <c:v>2.9421036388835523E-13</c:v>
                  </c:pt>
                  <c:pt idx="111">
                    <c:v>2.8428201607452589E-13</c:v>
                  </c:pt>
                  <c:pt idx="112">
                    <c:v>2.6833906644806688E-13</c:v>
                  </c:pt>
                  <c:pt idx="113">
                    <c:v>2.5398809304198138E-13</c:v>
                  </c:pt>
                  <c:pt idx="114">
                    <c:v>2.4213904441859026E-13</c:v>
                  </c:pt>
                  <c:pt idx="115">
                    <c:v>2.29549416413634E-13</c:v>
                  </c:pt>
                  <c:pt idx="116">
                    <c:v>2.1686955118469084E-13</c:v>
                  </c:pt>
                  <c:pt idx="117">
                    <c:v>2.0945357826115926E-13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bg1">
                    <a:lumMod val="65000"/>
                  </a:schemeClr>
                </a:solidFill>
                <a:round/>
              </a:ln>
              <a:effectLst/>
            </c:spPr>
          </c:errBars>
          <c:xVal>
            <c:numRef>
              <c:f>PFGS!$AQ$2:$AQ$119</c:f>
              <c:numCache>
                <c:formatCode>General</c:formatCode>
                <c:ptCount val="118"/>
                <c:pt idx="0">
                  <c:v>1.1499999999999999</c:v>
                </c:pt>
                <c:pt idx="1">
                  <c:v>1.25</c:v>
                </c:pt>
                <c:pt idx="2">
                  <c:v>1.35</c:v>
                </c:pt>
                <c:pt idx="3">
                  <c:v>1.45</c:v>
                </c:pt>
                <c:pt idx="4">
                  <c:v>1.55</c:v>
                </c:pt>
                <c:pt idx="5">
                  <c:v>1.65</c:v>
                </c:pt>
                <c:pt idx="6">
                  <c:v>1.75</c:v>
                </c:pt>
                <c:pt idx="7">
                  <c:v>1.85</c:v>
                </c:pt>
                <c:pt idx="8">
                  <c:v>1.95</c:v>
                </c:pt>
                <c:pt idx="9">
                  <c:v>2.0499999999999998</c:v>
                </c:pt>
                <c:pt idx="10">
                  <c:v>2.15</c:v>
                </c:pt>
                <c:pt idx="11">
                  <c:v>2.25</c:v>
                </c:pt>
                <c:pt idx="12">
                  <c:v>2.35</c:v>
                </c:pt>
                <c:pt idx="13">
                  <c:v>2.4500000000000002</c:v>
                </c:pt>
                <c:pt idx="14">
                  <c:v>2.5499999999999998</c:v>
                </c:pt>
                <c:pt idx="15">
                  <c:v>2.65</c:v>
                </c:pt>
                <c:pt idx="16">
                  <c:v>2.75</c:v>
                </c:pt>
                <c:pt idx="17">
                  <c:v>2.85</c:v>
                </c:pt>
                <c:pt idx="18">
                  <c:v>2.95</c:v>
                </c:pt>
                <c:pt idx="19">
                  <c:v>3.05</c:v>
                </c:pt>
                <c:pt idx="20">
                  <c:v>3.15</c:v>
                </c:pt>
                <c:pt idx="21">
                  <c:v>3.25</c:v>
                </c:pt>
                <c:pt idx="22">
                  <c:v>3.35</c:v>
                </c:pt>
                <c:pt idx="23">
                  <c:v>3.45</c:v>
                </c:pt>
                <c:pt idx="24">
                  <c:v>3.55</c:v>
                </c:pt>
                <c:pt idx="25">
                  <c:v>3.65</c:v>
                </c:pt>
                <c:pt idx="26">
                  <c:v>3.75</c:v>
                </c:pt>
                <c:pt idx="27">
                  <c:v>3.85</c:v>
                </c:pt>
                <c:pt idx="28">
                  <c:v>3.95</c:v>
                </c:pt>
                <c:pt idx="29">
                  <c:v>4.05</c:v>
                </c:pt>
                <c:pt idx="30">
                  <c:v>4.1500000000000004</c:v>
                </c:pt>
                <c:pt idx="31">
                  <c:v>4.25</c:v>
                </c:pt>
                <c:pt idx="32">
                  <c:v>4.3499999999999996</c:v>
                </c:pt>
                <c:pt idx="33">
                  <c:v>4.45</c:v>
                </c:pt>
                <c:pt idx="34">
                  <c:v>4.55</c:v>
                </c:pt>
                <c:pt idx="35">
                  <c:v>4.6500000000000004</c:v>
                </c:pt>
                <c:pt idx="36">
                  <c:v>4.75</c:v>
                </c:pt>
                <c:pt idx="37">
                  <c:v>4.8499999999999996</c:v>
                </c:pt>
                <c:pt idx="38">
                  <c:v>4.95</c:v>
                </c:pt>
                <c:pt idx="39">
                  <c:v>5.05</c:v>
                </c:pt>
                <c:pt idx="40">
                  <c:v>5.15</c:v>
                </c:pt>
                <c:pt idx="41">
                  <c:v>5.25</c:v>
                </c:pt>
                <c:pt idx="42">
                  <c:v>5.35</c:v>
                </c:pt>
                <c:pt idx="43">
                  <c:v>5.45</c:v>
                </c:pt>
                <c:pt idx="44">
                  <c:v>5.55</c:v>
                </c:pt>
                <c:pt idx="45">
                  <c:v>5.65</c:v>
                </c:pt>
                <c:pt idx="46">
                  <c:v>5.75</c:v>
                </c:pt>
                <c:pt idx="47">
                  <c:v>5.85</c:v>
                </c:pt>
                <c:pt idx="48">
                  <c:v>5.95</c:v>
                </c:pt>
                <c:pt idx="49">
                  <c:v>6.05</c:v>
                </c:pt>
                <c:pt idx="50">
                  <c:v>6.15</c:v>
                </c:pt>
                <c:pt idx="51">
                  <c:v>6.25</c:v>
                </c:pt>
                <c:pt idx="52">
                  <c:v>6.35</c:v>
                </c:pt>
                <c:pt idx="53">
                  <c:v>6.45</c:v>
                </c:pt>
                <c:pt idx="54">
                  <c:v>6.55</c:v>
                </c:pt>
                <c:pt idx="55">
                  <c:v>6.65</c:v>
                </c:pt>
                <c:pt idx="56">
                  <c:v>6.75</c:v>
                </c:pt>
                <c:pt idx="57">
                  <c:v>6.85</c:v>
                </c:pt>
                <c:pt idx="58">
                  <c:v>6.95</c:v>
                </c:pt>
                <c:pt idx="59">
                  <c:v>7.05</c:v>
                </c:pt>
                <c:pt idx="60">
                  <c:v>7.15</c:v>
                </c:pt>
                <c:pt idx="61">
                  <c:v>7.25</c:v>
                </c:pt>
                <c:pt idx="62">
                  <c:v>7.35</c:v>
                </c:pt>
                <c:pt idx="63">
                  <c:v>7.45</c:v>
                </c:pt>
                <c:pt idx="64">
                  <c:v>7.55</c:v>
                </c:pt>
                <c:pt idx="65">
                  <c:v>7.65</c:v>
                </c:pt>
                <c:pt idx="66">
                  <c:v>7.75</c:v>
                </c:pt>
                <c:pt idx="67">
                  <c:v>7.85</c:v>
                </c:pt>
                <c:pt idx="68">
                  <c:v>7.95</c:v>
                </c:pt>
                <c:pt idx="69">
                  <c:v>8.0500000000000007</c:v>
                </c:pt>
                <c:pt idx="70">
                  <c:v>8.15</c:v>
                </c:pt>
                <c:pt idx="71">
                  <c:v>8.25</c:v>
                </c:pt>
                <c:pt idx="72">
                  <c:v>8.35</c:v>
                </c:pt>
                <c:pt idx="73">
                  <c:v>8.4499999999999993</c:v>
                </c:pt>
                <c:pt idx="74">
                  <c:v>8.5500000000000007</c:v>
                </c:pt>
                <c:pt idx="75">
                  <c:v>8.65</c:v>
                </c:pt>
                <c:pt idx="76">
                  <c:v>8.75</c:v>
                </c:pt>
                <c:pt idx="77">
                  <c:v>8.85</c:v>
                </c:pt>
                <c:pt idx="78">
                  <c:v>8.9499999999999993</c:v>
                </c:pt>
                <c:pt idx="79">
                  <c:v>9.0500000000000007</c:v>
                </c:pt>
                <c:pt idx="80">
                  <c:v>9.15</c:v>
                </c:pt>
                <c:pt idx="81">
                  <c:v>9.25</c:v>
                </c:pt>
                <c:pt idx="82">
                  <c:v>9.35</c:v>
                </c:pt>
                <c:pt idx="83">
                  <c:v>9.4499999999999993</c:v>
                </c:pt>
                <c:pt idx="84">
                  <c:v>9.5500000000000007</c:v>
                </c:pt>
                <c:pt idx="85">
                  <c:v>9.65</c:v>
                </c:pt>
                <c:pt idx="86">
                  <c:v>9.75</c:v>
                </c:pt>
                <c:pt idx="87">
                  <c:v>9.85</c:v>
                </c:pt>
                <c:pt idx="88">
                  <c:v>9.9499999999999993</c:v>
                </c:pt>
                <c:pt idx="89">
                  <c:v>10.050000000000001</c:v>
                </c:pt>
                <c:pt idx="90">
                  <c:v>10.15</c:v>
                </c:pt>
                <c:pt idx="91">
                  <c:v>10.25</c:v>
                </c:pt>
                <c:pt idx="92">
                  <c:v>10.35</c:v>
                </c:pt>
                <c:pt idx="93">
                  <c:v>10.45</c:v>
                </c:pt>
                <c:pt idx="94">
                  <c:v>10.55</c:v>
                </c:pt>
                <c:pt idx="95">
                  <c:v>10.65</c:v>
                </c:pt>
                <c:pt idx="96">
                  <c:v>10.75</c:v>
                </c:pt>
                <c:pt idx="97">
                  <c:v>10.85</c:v>
                </c:pt>
                <c:pt idx="98">
                  <c:v>10.95</c:v>
                </c:pt>
                <c:pt idx="99">
                  <c:v>11.05</c:v>
                </c:pt>
                <c:pt idx="100">
                  <c:v>11.15</c:v>
                </c:pt>
                <c:pt idx="101">
                  <c:v>11.25</c:v>
                </c:pt>
                <c:pt idx="102">
                  <c:v>11.35</c:v>
                </c:pt>
                <c:pt idx="103">
                  <c:v>11.45</c:v>
                </c:pt>
                <c:pt idx="104">
                  <c:v>11.55</c:v>
                </c:pt>
                <c:pt idx="105">
                  <c:v>11.65</c:v>
                </c:pt>
                <c:pt idx="106">
                  <c:v>11.75</c:v>
                </c:pt>
                <c:pt idx="107">
                  <c:v>11.85</c:v>
                </c:pt>
                <c:pt idx="108">
                  <c:v>11.95</c:v>
                </c:pt>
                <c:pt idx="109">
                  <c:v>12.05</c:v>
                </c:pt>
                <c:pt idx="110">
                  <c:v>12.15</c:v>
                </c:pt>
                <c:pt idx="111">
                  <c:v>12.25</c:v>
                </c:pt>
                <c:pt idx="112">
                  <c:v>12.35</c:v>
                </c:pt>
                <c:pt idx="113">
                  <c:v>12.45</c:v>
                </c:pt>
                <c:pt idx="114">
                  <c:v>12.55</c:v>
                </c:pt>
                <c:pt idx="115">
                  <c:v>12.65</c:v>
                </c:pt>
                <c:pt idx="116">
                  <c:v>12.75</c:v>
                </c:pt>
                <c:pt idx="117">
                  <c:v>12.85</c:v>
                </c:pt>
              </c:numCache>
            </c:numRef>
          </c:xVal>
          <c:yVal>
            <c:numRef>
              <c:f>PFGS!$AR$2:$AR$119</c:f>
              <c:numCache>
                <c:formatCode>0.00E+00</c:formatCode>
                <c:ptCount val="118"/>
                <c:pt idx="0">
                  <c:v>2.7628706064769981E-7</c:v>
                </c:pt>
                <c:pt idx="1">
                  <c:v>2.8034591390885898E-7</c:v>
                </c:pt>
                <c:pt idx="2">
                  <c:v>2.4461336001417121E-7</c:v>
                </c:pt>
                <c:pt idx="3">
                  <c:v>2.0526810388975428E-7</c:v>
                </c:pt>
                <c:pt idx="4">
                  <c:v>1.8513972883911416E-7</c:v>
                </c:pt>
                <c:pt idx="5">
                  <c:v>1.8143663348522195E-7</c:v>
                </c:pt>
                <c:pt idx="6">
                  <c:v>1.7446093799759551E-7</c:v>
                </c:pt>
                <c:pt idx="7">
                  <c:v>1.5637954239226218E-7</c:v>
                </c:pt>
                <c:pt idx="8">
                  <c:v>1.4512979650830924E-7</c:v>
                </c:pt>
                <c:pt idx="9">
                  <c:v>1.4889923223339422E-7</c:v>
                </c:pt>
                <c:pt idx="10">
                  <c:v>1.73542187056427E-7</c:v>
                </c:pt>
                <c:pt idx="11">
                  <c:v>1.8050427057654066E-7</c:v>
                </c:pt>
                <c:pt idx="12">
                  <c:v>1.3939176379111424E-7</c:v>
                </c:pt>
                <c:pt idx="13">
                  <c:v>1.0200702073537024E-7</c:v>
                </c:pt>
                <c:pt idx="14">
                  <c:v>8.2815277583425378E-8</c:v>
                </c:pt>
                <c:pt idx="15">
                  <c:v>7.5699911503426704E-8</c:v>
                </c:pt>
                <c:pt idx="16">
                  <c:v>7.5200565052083258E-8</c:v>
                </c:pt>
                <c:pt idx="17">
                  <c:v>6.7136219376373333E-8</c:v>
                </c:pt>
                <c:pt idx="18">
                  <c:v>5.9934166826674E-8</c:v>
                </c:pt>
                <c:pt idx="19">
                  <c:v>5.1547512373983995E-8</c:v>
                </c:pt>
                <c:pt idx="20">
                  <c:v>4.3784812084550132E-8</c:v>
                </c:pt>
                <c:pt idx="21">
                  <c:v>3.9604650179389307E-8</c:v>
                </c:pt>
                <c:pt idx="22">
                  <c:v>3.7481319629250085E-8</c:v>
                </c:pt>
                <c:pt idx="23">
                  <c:v>3.4965948135624083E-8</c:v>
                </c:pt>
                <c:pt idx="24">
                  <c:v>3.2040162830734491E-8</c:v>
                </c:pt>
                <c:pt idx="25">
                  <c:v>2.9142289490712491E-8</c:v>
                </c:pt>
                <c:pt idx="26">
                  <c:v>2.6150279148268123E-8</c:v>
                </c:pt>
                <c:pt idx="27">
                  <c:v>2.347430413857506E-8</c:v>
                </c:pt>
                <c:pt idx="28">
                  <c:v>2.1765400781811435E-8</c:v>
                </c:pt>
                <c:pt idx="29">
                  <c:v>2.0942946842298725E-8</c:v>
                </c:pt>
                <c:pt idx="30">
                  <c:v>2.0048057864928795E-8</c:v>
                </c:pt>
                <c:pt idx="31">
                  <c:v>1.8545411534972676E-8</c:v>
                </c:pt>
                <c:pt idx="32">
                  <c:v>1.6529357417812441E-8</c:v>
                </c:pt>
                <c:pt idx="33">
                  <c:v>1.4443547613785011E-8</c:v>
                </c:pt>
                <c:pt idx="34">
                  <c:v>1.2564173349264799E-8</c:v>
                </c:pt>
                <c:pt idx="35">
                  <c:v>1.1059741491051916E-8</c:v>
                </c:pt>
                <c:pt idx="36">
                  <c:v>9.8946904338727723E-9</c:v>
                </c:pt>
                <c:pt idx="37">
                  <c:v>8.8577494681031482E-9</c:v>
                </c:pt>
                <c:pt idx="38">
                  <c:v>7.7923384561820277E-9</c:v>
                </c:pt>
                <c:pt idx="39">
                  <c:v>6.7537824110155433E-9</c:v>
                </c:pt>
                <c:pt idx="40">
                  <c:v>5.9053604806091846E-9</c:v>
                </c:pt>
                <c:pt idx="41">
                  <c:v>5.2924702690711814E-9</c:v>
                </c:pt>
                <c:pt idx="42">
                  <c:v>4.8670303609494506E-9</c:v>
                </c:pt>
                <c:pt idx="43">
                  <c:v>4.520049247786124E-9</c:v>
                </c:pt>
                <c:pt idx="44">
                  <c:v>4.21696103849313E-9</c:v>
                </c:pt>
                <c:pt idx="45">
                  <c:v>3.9188223484315314E-9</c:v>
                </c:pt>
                <c:pt idx="46">
                  <c:v>3.654730309555312E-9</c:v>
                </c:pt>
                <c:pt idx="47">
                  <c:v>3.4288306283448581E-9</c:v>
                </c:pt>
                <c:pt idx="48">
                  <c:v>3.2532612192268815E-9</c:v>
                </c:pt>
                <c:pt idx="49">
                  <c:v>3.1011687806292478E-9</c:v>
                </c:pt>
                <c:pt idx="50">
                  <c:v>2.9086865769232941E-9</c:v>
                </c:pt>
                <c:pt idx="51">
                  <c:v>2.6469827130813017E-9</c:v>
                </c:pt>
                <c:pt idx="52">
                  <c:v>2.3624938380201998E-9</c:v>
                </c:pt>
                <c:pt idx="53">
                  <c:v>2.1101877913326235E-9</c:v>
                </c:pt>
                <c:pt idx="54">
                  <c:v>1.9249345918394775E-9</c:v>
                </c:pt>
                <c:pt idx="55">
                  <c:v>1.8298068804053312E-9</c:v>
                </c:pt>
                <c:pt idx="56">
                  <c:v>1.8194067904092857E-9</c:v>
                </c:pt>
                <c:pt idx="57">
                  <c:v>1.8829821271146267E-9</c:v>
                </c:pt>
                <c:pt idx="58">
                  <c:v>1.9788224626413707E-9</c:v>
                </c:pt>
                <c:pt idx="59">
                  <c:v>2.0866578473911088E-9</c:v>
                </c:pt>
                <c:pt idx="60">
                  <c:v>2.1930935714056395E-9</c:v>
                </c:pt>
                <c:pt idx="61">
                  <c:v>2.3080423668071058E-9</c:v>
                </c:pt>
                <c:pt idx="62">
                  <c:v>2.4561276185927201E-9</c:v>
                </c:pt>
                <c:pt idx="63">
                  <c:v>2.6628336102356122E-9</c:v>
                </c:pt>
                <c:pt idx="64">
                  <c:v>2.9205123028590904E-9</c:v>
                </c:pt>
                <c:pt idx="65">
                  <c:v>3.1255053728885496E-9</c:v>
                </c:pt>
                <c:pt idx="66">
                  <c:v>3.1293407847624291E-9</c:v>
                </c:pt>
                <c:pt idx="67">
                  <c:v>2.8860141573298825E-9</c:v>
                </c:pt>
                <c:pt idx="68">
                  <c:v>2.5185285416560008E-9</c:v>
                </c:pt>
                <c:pt idx="69">
                  <c:v>2.2037394812883506E-9</c:v>
                </c:pt>
                <c:pt idx="70">
                  <c:v>1.972651876652778E-9</c:v>
                </c:pt>
                <c:pt idx="71">
                  <c:v>1.7983059488999235E-9</c:v>
                </c:pt>
                <c:pt idx="72">
                  <c:v>1.6243376593078044E-9</c:v>
                </c:pt>
                <c:pt idx="73">
                  <c:v>1.4183852429075676E-9</c:v>
                </c:pt>
                <c:pt idx="74">
                  <c:v>1.2210186425371711E-9</c:v>
                </c:pt>
                <c:pt idx="75">
                  <c:v>1.0701423048965551E-9</c:v>
                </c:pt>
                <c:pt idx="76">
                  <c:v>9.7764647068221971E-10</c:v>
                </c:pt>
                <c:pt idx="77">
                  <c:v>9.1625799183236702E-10</c:v>
                </c:pt>
                <c:pt idx="78">
                  <c:v>8.3902114872162878E-10</c:v>
                </c:pt>
                <c:pt idx="79">
                  <c:v>7.1722198352975903E-10</c:v>
                </c:pt>
                <c:pt idx="80">
                  <c:v>5.7157697829091808E-10</c:v>
                </c:pt>
                <c:pt idx="81">
                  <c:v>4.2619679930331716E-10</c:v>
                </c:pt>
                <c:pt idx="82">
                  <c:v>2.9964362098625624E-10</c:v>
                </c:pt>
                <c:pt idx="83">
                  <c:v>1.9911492545791772E-10</c:v>
                </c:pt>
                <c:pt idx="84">
                  <c:v>1.2433870812001076E-10</c:v>
                </c:pt>
                <c:pt idx="85">
                  <c:v>7.4020500702505015E-11</c:v>
                </c:pt>
                <c:pt idx="86">
                  <c:v>4.34076415780417E-11</c:v>
                </c:pt>
                <c:pt idx="87">
                  <c:v>2.6040997083543066E-11</c:v>
                </c:pt>
                <c:pt idx="88">
                  <c:v>1.6599267251566791E-11</c:v>
                </c:pt>
                <c:pt idx="89">
                  <c:v>1.1079170677161941E-11</c:v>
                </c:pt>
                <c:pt idx="90">
                  <c:v>7.8675300267718105E-12</c:v>
                </c:pt>
                <c:pt idx="91">
                  <c:v>5.816567831200113E-12</c:v>
                </c:pt>
                <c:pt idx="92">
                  <c:v>4.578128144678637E-12</c:v>
                </c:pt>
                <c:pt idx="93">
                  <c:v>3.7825749251974794E-12</c:v>
                </c:pt>
                <c:pt idx="94">
                  <c:v>3.2750410293826044E-12</c:v>
                </c:pt>
                <c:pt idx="95">
                  <c:v>2.9233131294762133E-12</c:v>
                </c:pt>
                <c:pt idx="96">
                  <c:v>2.6418460884775537E-12</c:v>
                </c:pt>
                <c:pt idx="97">
                  <c:v>2.3633959066274E-12</c:v>
                </c:pt>
                <c:pt idx="98">
                  <c:v>2.1138483210273792E-12</c:v>
                </c:pt>
                <c:pt idx="99">
                  <c:v>1.8359103259715097E-12</c:v>
                </c:pt>
                <c:pt idx="100">
                  <c:v>1.5998929968319361E-12</c:v>
                </c:pt>
                <c:pt idx="101">
                  <c:v>1.3952645598996316E-12</c:v>
                </c:pt>
                <c:pt idx="102">
                  <c:v>1.2438240360617399E-12</c:v>
                </c:pt>
                <c:pt idx="103">
                  <c:v>1.1328178823717696E-12</c:v>
                </c:pt>
                <c:pt idx="104">
                  <c:v>1.0494429249318829E-12</c:v>
                </c:pt>
                <c:pt idx="105">
                  <c:v>9.4771351719795736E-13</c:v>
                </c:pt>
                <c:pt idx="106">
                  <c:v>8.9074669050733944E-13</c:v>
                </c:pt>
                <c:pt idx="107">
                  <c:v>8.212000792674666E-13</c:v>
                </c:pt>
                <c:pt idx="108">
                  <c:v>7.5193525133777613E-13</c:v>
                </c:pt>
                <c:pt idx="109">
                  <c:v>7.0046489953986122E-13</c:v>
                </c:pt>
                <c:pt idx="110">
                  <c:v>6.3241334554930356E-13</c:v>
                </c:pt>
                <c:pt idx="111">
                  <c:v>5.7116948679885789E-13</c:v>
                </c:pt>
                <c:pt idx="112">
                  <c:v>5.0404092990812793E-13</c:v>
                </c:pt>
                <c:pt idx="113">
                  <c:v>4.2794395369399384E-13</c:v>
                </c:pt>
                <c:pt idx="114">
                  <c:v>3.8493093439412183E-13</c:v>
                </c:pt>
                <c:pt idx="115">
                  <c:v>3.4699204663730936E-13</c:v>
                </c:pt>
                <c:pt idx="116">
                  <c:v>3.0538851379240253E-13</c:v>
                </c:pt>
                <c:pt idx="117">
                  <c:v>2.5652741448137478E-13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B2B7-45E1-A7F8-3009AE20E00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102830160"/>
        <c:axId val="1102835560"/>
      </c:scatterChart>
      <c:valAx>
        <c:axId val="1102830160"/>
        <c:scaling>
          <c:orientation val="minMax"/>
          <c:max val="16"/>
          <c:min val="0"/>
        </c:scaling>
        <c:delete val="0"/>
        <c:axPos val="b"/>
        <c:majorGridlines>
          <c:spPr>
            <a:ln w="6350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Energy </a:t>
                </a:r>
                <a:r>
                  <a:rPr lang="en-US"/>
                  <a:t>[MeV]</a:t>
                </a:r>
                <a:endParaRPr lang="cs-CZ"/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#,##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02835560"/>
        <c:crossesAt val="1.0000000000000008E-14"/>
        <c:crossBetween val="midCat"/>
      </c:valAx>
      <c:valAx>
        <c:axId val="1102835560"/>
        <c:scaling>
          <c:logBase val="10"/>
          <c:orientation val="minMax"/>
          <c:max val="1.0000000000000004E-6"/>
          <c:min val="1.0000000000000008E-14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/>
                  <a:t>Flux density [a.u.]</a:t>
                </a:r>
                <a:endParaRPr lang="cs-CZ"/>
              </a:p>
            </c:rich>
          </c:tx>
          <c:layout>
            <c:manualLayout>
              <c:xMode val="edge"/>
              <c:yMode val="edge"/>
              <c:x val="9.677543491937916E-3"/>
              <c:y val="0.33264218764185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102830160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59497275349452428"/>
          <c:y val="5.207668298219492E-3"/>
          <c:w val="0.40502724650547578"/>
          <c:h val="0.20637942629480305"/>
        </c:manualLayout>
      </c:layout>
      <c:overlay val="0"/>
      <c:spPr>
        <a:solidFill>
          <a:schemeClr val="bg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cs-CZ"/>
    </a:p>
  </c:txPr>
  <c:externalData r:id="rId3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182858627579916"/>
          <c:y val="3.6286649127046523E-2"/>
          <c:w val="0.84025454894064289"/>
          <c:h val="0.81979908793493927"/>
        </c:manualLayout>
      </c:layout>
      <c:scatterChart>
        <c:scatterStyle val="lineMarker"/>
        <c:varyColors val="0"/>
        <c:ser>
          <c:idx val="0"/>
          <c:order val="0"/>
          <c:tx>
            <c:strRef>
              <c:f>Paper!$X$53</c:f>
              <c:strCache>
                <c:ptCount val="1"/>
                <c:pt idx="0">
                  <c:v>2020</c:v>
                </c:pt>
              </c:strCache>
            </c:strRef>
          </c:tx>
          <c:spPr>
            <a:ln w="6350" cap="rnd">
              <a:solidFill>
                <a:srgbClr val="FF0000"/>
              </a:solidFill>
              <a:round/>
            </a:ln>
            <a:effectLst/>
          </c:spPr>
          <c:marker>
            <c:symbol val="none"/>
          </c:marker>
          <c:xVal>
            <c:numRef>
              <c:f>Paper!$W$54:$W$1333</c:f>
              <c:numCache>
                <c:formatCode>0.00E+00</c:formatCode>
                <c:ptCount val="1280"/>
                <c:pt idx="0">
                  <c:v>1E-10</c:v>
                </c:pt>
                <c:pt idx="1">
                  <c:v>1.05E-10</c:v>
                </c:pt>
                <c:pt idx="2">
                  <c:v>1.05E-10</c:v>
                </c:pt>
                <c:pt idx="3">
                  <c:v>1.0999999999999999E-10</c:v>
                </c:pt>
                <c:pt idx="4">
                  <c:v>1.0999999999999999E-10</c:v>
                </c:pt>
                <c:pt idx="5">
                  <c:v>1.15E-10</c:v>
                </c:pt>
                <c:pt idx="6">
                  <c:v>1.15E-10</c:v>
                </c:pt>
                <c:pt idx="7">
                  <c:v>1.2E-10</c:v>
                </c:pt>
                <c:pt idx="8">
                  <c:v>1.2E-10</c:v>
                </c:pt>
                <c:pt idx="9">
                  <c:v>1.275E-10</c:v>
                </c:pt>
                <c:pt idx="10">
                  <c:v>1.275E-10</c:v>
                </c:pt>
                <c:pt idx="11">
                  <c:v>1.35E-10</c:v>
                </c:pt>
                <c:pt idx="12">
                  <c:v>1.35E-10</c:v>
                </c:pt>
                <c:pt idx="13">
                  <c:v>1.425E-10</c:v>
                </c:pt>
                <c:pt idx="14">
                  <c:v>1.425E-10</c:v>
                </c:pt>
                <c:pt idx="15">
                  <c:v>1.5E-10</c:v>
                </c:pt>
                <c:pt idx="16">
                  <c:v>1.5E-10</c:v>
                </c:pt>
                <c:pt idx="17">
                  <c:v>1.5999999999999999E-10</c:v>
                </c:pt>
                <c:pt idx="18">
                  <c:v>1.5999999999999999E-10</c:v>
                </c:pt>
                <c:pt idx="19">
                  <c:v>1.7000000000000001E-10</c:v>
                </c:pt>
                <c:pt idx="20">
                  <c:v>1.7000000000000001E-10</c:v>
                </c:pt>
                <c:pt idx="21">
                  <c:v>1.8E-10</c:v>
                </c:pt>
                <c:pt idx="22">
                  <c:v>1.8E-10</c:v>
                </c:pt>
                <c:pt idx="23">
                  <c:v>1.8999999999999999E-10</c:v>
                </c:pt>
                <c:pt idx="24">
                  <c:v>1.8999999999999999E-10</c:v>
                </c:pt>
                <c:pt idx="25">
                  <c:v>2.0000000000000001E-10</c:v>
                </c:pt>
                <c:pt idx="26">
                  <c:v>2.0000000000000001E-10</c:v>
                </c:pt>
                <c:pt idx="27">
                  <c:v>2.1E-10</c:v>
                </c:pt>
                <c:pt idx="28">
                  <c:v>2.1E-10</c:v>
                </c:pt>
                <c:pt idx="29">
                  <c:v>2.1999999999999999E-10</c:v>
                </c:pt>
                <c:pt idx="30">
                  <c:v>2.1999999999999999E-10</c:v>
                </c:pt>
                <c:pt idx="31">
                  <c:v>2.3000000000000001E-10</c:v>
                </c:pt>
                <c:pt idx="32">
                  <c:v>2.3000000000000001E-10</c:v>
                </c:pt>
                <c:pt idx="33">
                  <c:v>2.4E-10</c:v>
                </c:pt>
                <c:pt idx="34">
                  <c:v>2.4E-10</c:v>
                </c:pt>
                <c:pt idx="35">
                  <c:v>2.55E-10</c:v>
                </c:pt>
                <c:pt idx="36">
                  <c:v>2.55E-10</c:v>
                </c:pt>
                <c:pt idx="37">
                  <c:v>2.7E-10</c:v>
                </c:pt>
                <c:pt idx="38">
                  <c:v>2.7E-10</c:v>
                </c:pt>
                <c:pt idx="39">
                  <c:v>2.8000000000000002E-10</c:v>
                </c:pt>
                <c:pt idx="40">
                  <c:v>2.8000000000000002E-10</c:v>
                </c:pt>
                <c:pt idx="41">
                  <c:v>3E-10</c:v>
                </c:pt>
                <c:pt idx="42">
                  <c:v>3E-10</c:v>
                </c:pt>
                <c:pt idx="43">
                  <c:v>3.1999999999999998E-10</c:v>
                </c:pt>
                <c:pt idx="44">
                  <c:v>3.1999999999999998E-10</c:v>
                </c:pt>
                <c:pt idx="45">
                  <c:v>3.4000000000000001E-10</c:v>
                </c:pt>
                <c:pt idx="46">
                  <c:v>3.4000000000000001E-10</c:v>
                </c:pt>
                <c:pt idx="47">
                  <c:v>3.6E-10</c:v>
                </c:pt>
                <c:pt idx="48">
                  <c:v>3.6E-10</c:v>
                </c:pt>
                <c:pt idx="49">
                  <c:v>3.7999999999999998E-10</c:v>
                </c:pt>
                <c:pt idx="50">
                  <c:v>3.7999999999999998E-10</c:v>
                </c:pt>
                <c:pt idx="51">
                  <c:v>4.0000000000000001E-10</c:v>
                </c:pt>
                <c:pt idx="52">
                  <c:v>4.0000000000000001E-10</c:v>
                </c:pt>
                <c:pt idx="53">
                  <c:v>4.2499999999999998E-10</c:v>
                </c:pt>
                <c:pt idx="54">
                  <c:v>4.2499999999999998E-10</c:v>
                </c:pt>
                <c:pt idx="55">
                  <c:v>4.5E-10</c:v>
                </c:pt>
                <c:pt idx="56">
                  <c:v>4.5E-10</c:v>
                </c:pt>
                <c:pt idx="57">
                  <c:v>4.7500000000000001E-10</c:v>
                </c:pt>
                <c:pt idx="58">
                  <c:v>4.7500000000000001E-10</c:v>
                </c:pt>
                <c:pt idx="59">
                  <c:v>5.0000000000000003E-10</c:v>
                </c:pt>
                <c:pt idx="60">
                  <c:v>5.0000000000000003E-10</c:v>
                </c:pt>
                <c:pt idx="61">
                  <c:v>5.2500000000000005E-10</c:v>
                </c:pt>
                <c:pt idx="62">
                  <c:v>5.2500000000000005E-10</c:v>
                </c:pt>
                <c:pt idx="63">
                  <c:v>5.4999999999999996E-10</c:v>
                </c:pt>
                <c:pt idx="64">
                  <c:v>5.4999999999999996E-10</c:v>
                </c:pt>
                <c:pt idx="65">
                  <c:v>5.7499999999999998E-10</c:v>
                </c:pt>
                <c:pt idx="66">
                  <c:v>5.7499999999999998E-10</c:v>
                </c:pt>
                <c:pt idx="67">
                  <c:v>6E-10</c:v>
                </c:pt>
                <c:pt idx="68">
                  <c:v>6E-10</c:v>
                </c:pt>
                <c:pt idx="69">
                  <c:v>6.3E-10</c:v>
                </c:pt>
                <c:pt idx="70">
                  <c:v>6.3E-10</c:v>
                </c:pt>
                <c:pt idx="71">
                  <c:v>6.6E-10</c:v>
                </c:pt>
                <c:pt idx="72">
                  <c:v>6.6E-10</c:v>
                </c:pt>
                <c:pt idx="73">
                  <c:v>6.9E-10</c:v>
                </c:pt>
                <c:pt idx="74">
                  <c:v>6.9E-10</c:v>
                </c:pt>
                <c:pt idx="75">
                  <c:v>7.2E-10</c:v>
                </c:pt>
                <c:pt idx="76">
                  <c:v>7.2E-10</c:v>
                </c:pt>
                <c:pt idx="77">
                  <c:v>7.5999999999999996E-10</c:v>
                </c:pt>
                <c:pt idx="78">
                  <c:v>7.5999999999999996E-10</c:v>
                </c:pt>
                <c:pt idx="79">
                  <c:v>8.0000000000000003E-10</c:v>
                </c:pt>
                <c:pt idx="80">
                  <c:v>8.0000000000000003E-10</c:v>
                </c:pt>
                <c:pt idx="81">
                  <c:v>8.3999999999999999E-10</c:v>
                </c:pt>
                <c:pt idx="82">
                  <c:v>8.3999999999999999E-10</c:v>
                </c:pt>
                <c:pt idx="83">
                  <c:v>8.7999999999999996E-10</c:v>
                </c:pt>
                <c:pt idx="84">
                  <c:v>8.7999999999999996E-10</c:v>
                </c:pt>
                <c:pt idx="85">
                  <c:v>9.2000000000000003E-10</c:v>
                </c:pt>
                <c:pt idx="86">
                  <c:v>9.2000000000000003E-10</c:v>
                </c:pt>
                <c:pt idx="87">
                  <c:v>9.5999999999999999E-10</c:v>
                </c:pt>
                <c:pt idx="88">
                  <c:v>9.5999999999999999E-10</c:v>
                </c:pt>
                <c:pt idx="89">
                  <c:v>1.0000000000000001E-9</c:v>
                </c:pt>
                <c:pt idx="90">
                  <c:v>1.0000000000000001E-9</c:v>
                </c:pt>
                <c:pt idx="91">
                  <c:v>1.0500000000000001E-9</c:v>
                </c:pt>
                <c:pt idx="92">
                  <c:v>1.0500000000000001E-9</c:v>
                </c:pt>
                <c:pt idx="93">
                  <c:v>1.0999999999999999E-9</c:v>
                </c:pt>
                <c:pt idx="94">
                  <c:v>1.0999999999999999E-9</c:v>
                </c:pt>
                <c:pt idx="95">
                  <c:v>1.15E-9</c:v>
                </c:pt>
                <c:pt idx="96">
                  <c:v>1.15E-9</c:v>
                </c:pt>
                <c:pt idx="97">
                  <c:v>1.2E-9</c:v>
                </c:pt>
                <c:pt idx="98">
                  <c:v>1.2E-9</c:v>
                </c:pt>
                <c:pt idx="99">
                  <c:v>1.275E-9</c:v>
                </c:pt>
                <c:pt idx="100">
                  <c:v>1.275E-9</c:v>
                </c:pt>
                <c:pt idx="101">
                  <c:v>1.3500000000000001E-9</c:v>
                </c:pt>
                <c:pt idx="102">
                  <c:v>1.3500000000000001E-9</c:v>
                </c:pt>
                <c:pt idx="103">
                  <c:v>1.4249999999999999E-9</c:v>
                </c:pt>
                <c:pt idx="104">
                  <c:v>1.4249999999999999E-9</c:v>
                </c:pt>
                <c:pt idx="105">
                  <c:v>1.5E-9</c:v>
                </c:pt>
                <c:pt idx="106">
                  <c:v>1.5E-9</c:v>
                </c:pt>
                <c:pt idx="107">
                  <c:v>1.6000000000000001E-9</c:v>
                </c:pt>
                <c:pt idx="108">
                  <c:v>1.6000000000000001E-9</c:v>
                </c:pt>
                <c:pt idx="109">
                  <c:v>1.6999999999999999E-9</c:v>
                </c:pt>
                <c:pt idx="110">
                  <c:v>1.6999999999999999E-9</c:v>
                </c:pt>
                <c:pt idx="111">
                  <c:v>1.8E-9</c:v>
                </c:pt>
                <c:pt idx="112">
                  <c:v>1.8E-9</c:v>
                </c:pt>
                <c:pt idx="113">
                  <c:v>1.9000000000000001E-9</c:v>
                </c:pt>
                <c:pt idx="114">
                  <c:v>1.9000000000000001E-9</c:v>
                </c:pt>
                <c:pt idx="115">
                  <c:v>2.0000000000000001E-9</c:v>
                </c:pt>
                <c:pt idx="116">
                  <c:v>2.0000000000000001E-9</c:v>
                </c:pt>
                <c:pt idx="117">
                  <c:v>2.1000000000000002E-9</c:v>
                </c:pt>
                <c:pt idx="118">
                  <c:v>2.1000000000000002E-9</c:v>
                </c:pt>
                <c:pt idx="119">
                  <c:v>2.1999999999999998E-9</c:v>
                </c:pt>
                <c:pt idx="120">
                  <c:v>2.1999999999999998E-9</c:v>
                </c:pt>
                <c:pt idx="121">
                  <c:v>2.2999999999999999E-9</c:v>
                </c:pt>
                <c:pt idx="122">
                  <c:v>2.2999999999999999E-9</c:v>
                </c:pt>
                <c:pt idx="123">
                  <c:v>2.4E-9</c:v>
                </c:pt>
                <c:pt idx="124">
                  <c:v>2.4E-9</c:v>
                </c:pt>
                <c:pt idx="125">
                  <c:v>2.5500000000000001E-9</c:v>
                </c:pt>
                <c:pt idx="126">
                  <c:v>2.5500000000000001E-9</c:v>
                </c:pt>
                <c:pt idx="127">
                  <c:v>2.7000000000000002E-9</c:v>
                </c:pt>
                <c:pt idx="128">
                  <c:v>2.7000000000000002E-9</c:v>
                </c:pt>
                <c:pt idx="129">
                  <c:v>2.7999999999999998E-9</c:v>
                </c:pt>
                <c:pt idx="130">
                  <c:v>2.7999999999999998E-9</c:v>
                </c:pt>
                <c:pt idx="131">
                  <c:v>3E-9</c:v>
                </c:pt>
                <c:pt idx="132">
                  <c:v>3E-9</c:v>
                </c:pt>
                <c:pt idx="133">
                  <c:v>3.2000000000000001E-9</c:v>
                </c:pt>
                <c:pt idx="134">
                  <c:v>3.2000000000000001E-9</c:v>
                </c:pt>
                <c:pt idx="135">
                  <c:v>3.3999999999999998E-9</c:v>
                </c:pt>
                <c:pt idx="136">
                  <c:v>3.3999999999999998E-9</c:v>
                </c:pt>
                <c:pt idx="137">
                  <c:v>3.6E-9</c:v>
                </c:pt>
                <c:pt idx="138">
                  <c:v>3.6E-9</c:v>
                </c:pt>
                <c:pt idx="139">
                  <c:v>3.8000000000000001E-9</c:v>
                </c:pt>
                <c:pt idx="140">
                  <c:v>3.8000000000000001E-9</c:v>
                </c:pt>
                <c:pt idx="141">
                  <c:v>4.0000000000000002E-9</c:v>
                </c:pt>
                <c:pt idx="142">
                  <c:v>4.0000000000000002E-9</c:v>
                </c:pt>
                <c:pt idx="143">
                  <c:v>4.25E-9</c:v>
                </c:pt>
                <c:pt idx="144">
                  <c:v>4.25E-9</c:v>
                </c:pt>
                <c:pt idx="145">
                  <c:v>4.4999999999999998E-9</c:v>
                </c:pt>
                <c:pt idx="146">
                  <c:v>4.4999999999999998E-9</c:v>
                </c:pt>
                <c:pt idx="147">
                  <c:v>4.7500000000000003E-9</c:v>
                </c:pt>
                <c:pt idx="148">
                  <c:v>4.7500000000000003E-9</c:v>
                </c:pt>
                <c:pt idx="149">
                  <c:v>5.0000000000000001E-9</c:v>
                </c:pt>
                <c:pt idx="150">
                  <c:v>5.0000000000000001E-9</c:v>
                </c:pt>
                <c:pt idx="151">
                  <c:v>5.2499999999999999E-9</c:v>
                </c:pt>
                <c:pt idx="152">
                  <c:v>5.2499999999999999E-9</c:v>
                </c:pt>
                <c:pt idx="153">
                  <c:v>5.4999999999999996E-9</c:v>
                </c:pt>
                <c:pt idx="154">
                  <c:v>5.4999999999999996E-9</c:v>
                </c:pt>
                <c:pt idx="155">
                  <c:v>5.7500000000000002E-9</c:v>
                </c:pt>
                <c:pt idx="156">
                  <c:v>5.7500000000000002E-9</c:v>
                </c:pt>
                <c:pt idx="157">
                  <c:v>6E-9</c:v>
                </c:pt>
                <c:pt idx="158">
                  <c:v>6E-9</c:v>
                </c:pt>
                <c:pt idx="159">
                  <c:v>6.3000000000000002E-9</c:v>
                </c:pt>
                <c:pt idx="160">
                  <c:v>6.3000000000000002E-9</c:v>
                </c:pt>
                <c:pt idx="161">
                  <c:v>6.6000000000000004E-9</c:v>
                </c:pt>
                <c:pt idx="162">
                  <c:v>6.6000000000000004E-9</c:v>
                </c:pt>
                <c:pt idx="163">
                  <c:v>6.8999999999999997E-9</c:v>
                </c:pt>
                <c:pt idx="164">
                  <c:v>6.8999999999999997E-9</c:v>
                </c:pt>
                <c:pt idx="165">
                  <c:v>7.2E-9</c:v>
                </c:pt>
                <c:pt idx="166">
                  <c:v>7.2E-9</c:v>
                </c:pt>
                <c:pt idx="167">
                  <c:v>7.6000000000000002E-9</c:v>
                </c:pt>
                <c:pt idx="168">
                  <c:v>7.6000000000000002E-9</c:v>
                </c:pt>
                <c:pt idx="169">
                  <c:v>8.0000000000000005E-9</c:v>
                </c:pt>
                <c:pt idx="170">
                  <c:v>8.0000000000000005E-9</c:v>
                </c:pt>
                <c:pt idx="171">
                  <c:v>8.4000000000000008E-9</c:v>
                </c:pt>
                <c:pt idx="172">
                  <c:v>8.4000000000000008E-9</c:v>
                </c:pt>
                <c:pt idx="173">
                  <c:v>8.7999999999999994E-9</c:v>
                </c:pt>
                <c:pt idx="174">
                  <c:v>8.7999999999999994E-9</c:v>
                </c:pt>
                <c:pt idx="175">
                  <c:v>9.1999999999999997E-9</c:v>
                </c:pt>
                <c:pt idx="176">
                  <c:v>9.1999999999999997E-9</c:v>
                </c:pt>
                <c:pt idx="177">
                  <c:v>9.5999999999999999E-9</c:v>
                </c:pt>
                <c:pt idx="178">
                  <c:v>9.5999999999999999E-9</c:v>
                </c:pt>
                <c:pt idx="179">
                  <c:v>1E-8</c:v>
                </c:pt>
                <c:pt idx="180">
                  <c:v>1E-8</c:v>
                </c:pt>
                <c:pt idx="181">
                  <c:v>1.05E-8</c:v>
                </c:pt>
                <c:pt idx="182">
                  <c:v>1.05E-8</c:v>
                </c:pt>
                <c:pt idx="183">
                  <c:v>1.0999999999999999E-8</c:v>
                </c:pt>
                <c:pt idx="184">
                  <c:v>1.0999999999999999E-8</c:v>
                </c:pt>
                <c:pt idx="185">
                  <c:v>1.15E-8</c:v>
                </c:pt>
                <c:pt idx="186">
                  <c:v>1.15E-8</c:v>
                </c:pt>
                <c:pt idx="187">
                  <c:v>1.2E-8</c:v>
                </c:pt>
                <c:pt idx="188">
                  <c:v>1.2E-8</c:v>
                </c:pt>
                <c:pt idx="189">
                  <c:v>1.275E-8</c:v>
                </c:pt>
                <c:pt idx="190">
                  <c:v>1.275E-8</c:v>
                </c:pt>
                <c:pt idx="191">
                  <c:v>1.35E-8</c:v>
                </c:pt>
                <c:pt idx="192">
                  <c:v>1.35E-8</c:v>
                </c:pt>
                <c:pt idx="193">
                  <c:v>1.425E-8</c:v>
                </c:pt>
                <c:pt idx="194">
                  <c:v>1.425E-8</c:v>
                </c:pt>
                <c:pt idx="195">
                  <c:v>1.4999999999999999E-8</c:v>
                </c:pt>
                <c:pt idx="196">
                  <c:v>1.4999999999999999E-8</c:v>
                </c:pt>
                <c:pt idx="197">
                  <c:v>1.6000000000000001E-8</c:v>
                </c:pt>
                <c:pt idx="198">
                  <c:v>1.6000000000000001E-8</c:v>
                </c:pt>
                <c:pt idx="199">
                  <c:v>1.7E-8</c:v>
                </c:pt>
                <c:pt idx="200">
                  <c:v>1.7E-8</c:v>
                </c:pt>
                <c:pt idx="201">
                  <c:v>1.7999999999999999E-8</c:v>
                </c:pt>
                <c:pt idx="202">
                  <c:v>1.7999999999999999E-8</c:v>
                </c:pt>
                <c:pt idx="203">
                  <c:v>1.9000000000000001E-8</c:v>
                </c:pt>
                <c:pt idx="204">
                  <c:v>1.9000000000000001E-8</c:v>
                </c:pt>
                <c:pt idx="205">
                  <c:v>2E-8</c:v>
                </c:pt>
                <c:pt idx="206">
                  <c:v>2E-8</c:v>
                </c:pt>
                <c:pt idx="207">
                  <c:v>2.0999999999999999E-8</c:v>
                </c:pt>
                <c:pt idx="208">
                  <c:v>2.0999999999999999E-8</c:v>
                </c:pt>
                <c:pt idx="209">
                  <c:v>2.1999999999999998E-8</c:v>
                </c:pt>
                <c:pt idx="210">
                  <c:v>2.1999999999999998E-8</c:v>
                </c:pt>
                <c:pt idx="211">
                  <c:v>2.3000000000000001E-8</c:v>
                </c:pt>
                <c:pt idx="212">
                  <c:v>2.3000000000000001E-8</c:v>
                </c:pt>
                <c:pt idx="213">
                  <c:v>2.4E-8</c:v>
                </c:pt>
                <c:pt idx="214">
                  <c:v>2.4E-8</c:v>
                </c:pt>
                <c:pt idx="215">
                  <c:v>2.55E-8</c:v>
                </c:pt>
                <c:pt idx="216">
                  <c:v>2.55E-8</c:v>
                </c:pt>
                <c:pt idx="217">
                  <c:v>2.7E-8</c:v>
                </c:pt>
                <c:pt idx="218">
                  <c:v>2.7E-8</c:v>
                </c:pt>
                <c:pt idx="219">
                  <c:v>2.7999999999999999E-8</c:v>
                </c:pt>
                <c:pt idx="220">
                  <c:v>2.7999999999999999E-8</c:v>
                </c:pt>
                <c:pt idx="221">
                  <c:v>2.9999999999999997E-8</c:v>
                </c:pt>
                <c:pt idx="222">
                  <c:v>2.9999999999999997E-8</c:v>
                </c:pt>
                <c:pt idx="223">
                  <c:v>3.2000000000000002E-8</c:v>
                </c:pt>
                <c:pt idx="224">
                  <c:v>3.2000000000000002E-8</c:v>
                </c:pt>
                <c:pt idx="225">
                  <c:v>3.4E-8</c:v>
                </c:pt>
                <c:pt idx="226">
                  <c:v>3.4E-8</c:v>
                </c:pt>
                <c:pt idx="227">
                  <c:v>3.5999999999999998E-8</c:v>
                </c:pt>
                <c:pt idx="228">
                  <c:v>3.5999999999999998E-8</c:v>
                </c:pt>
                <c:pt idx="229">
                  <c:v>3.8000000000000003E-8</c:v>
                </c:pt>
                <c:pt idx="230">
                  <c:v>3.8000000000000003E-8</c:v>
                </c:pt>
                <c:pt idx="231">
                  <c:v>4.0000000000000001E-8</c:v>
                </c:pt>
                <c:pt idx="232">
                  <c:v>4.0000000000000001E-8</c:v>
                </c:pt>
                <c:pt idx="233">
                  <c:v>4.2499999999999997E-8</c:v>
                </c:pt>
                <c:pt idx="234">
                  <c:v>4.2499999999999997E-8</c:v>
                </c:pt>
                <c:pt idx="235">
                  <c:v>4.4999999999999999E-8</c:v>
                </c:pt>
                <c:pt idx="236">
                  <c:v>4.4999999999999999E-8</c:v>
                </c:pt>
                <c:pt idx="237">
                  <c:v>4.7500000000000002E-8</c:v>
                </c:pt>
                <c:pt idx="238">
                  <c:v>4.7500000000000002E-8</c:v>
                </c:pt>
                <c:pt idx="239">
                  <c:v>4.9999999999999998E-8</c:v>
                </c:pt>
                <c:pt idx="240">
                  <c:v>4.9999999999999998E-8</c:v>
                </c:pt>
                <c:pt idx="241">
                  <c:v>5.25E-8</c:v>
                </c:pt>
                <c:pt idx="242">
                  <c:v>5.25E-8</c:v>
                </c:pt>
                <c:pt idx="243">
                  <c:v>5.5000000000000003E-8</c:v>
                </c:pt>
                <c:pt idx="244">
                  <c:v>5.5000000000000003E-8</c:v>
                </c:pt>
                <c:pt idx="245">
                  <c:v>5.7499999999999999E-8</c:v>
                </c:pt>
                <c:pt idx="246">
                  <c:v>5.7499999999999999E-8</c:v>
                </c:pt>
                <c:pt idx="247">
                  <c:v>5.9999999999999995E-8</c:v>
                </c:pt>
                <c:pt idx="248">
                  <c:v>5.9999999999999995E-8</c:v>
                </c:pt>
                <c:pt idx="249">
                  <c:v>6.2999999999999995E-8</c:v>
                </c:pt>
                <c:pt idx="250">
                  <c:v>6.2999999999999995E-8</c:v>
                </c:pt>
                <c:pt idx="251">
                  <c:v>6.5999999999999995E-8</c:v>
                </c:pt>
                <c:pt idx="252">
                  <c:v>6.5999999999999995E-8</c:v>
                </c:pt>
                <c:pt idx="253">
                  <c:v>6.8999999999999996E-8</c:v>
                </c:pt>
                <c:pt idx="254">
                  <c:v>6.8999999999999996E-8</c:v>
                </c:pt>
                <c:pt idx="255">
                  <c:v>7.1999999999999996E-8</c:v>
                </c:pt>
                <c:pt idx="256">
                  <c:v>7.1999999999999996E-8</c:v>
                </c:pt>
                <c:pt idx="257">
                  <c:v>7.6000000000000006E-8</c:v>
                </c:pt>
                <c:pt idx="258">
                  <c:v>7.6000000000000006E-8</c:v>
                </c:pt>
                <c:pt idx="259">
                  <c:v>8.0000000000000002E-8</c:v>
                </c:pt>
                <c:pt idx="260">
                  <c:v>8.0000000000000002E-8</c:v>
                </c:pt>
                <c:pt idx="261">
                  <c:v>8.3999999999999998E-8</c:v>
                </c:pt>
                <c:pt idx="262">
                  <c:v>8.3999999999999998E-8</c:v>
                </c:pt>
                <c:pt idx="263">
                  <c:v>8.7999999999999994E-8</c:v>
                </c:pt>
                <c:pt idx="264">
                  <c:v>8.7999999999999994E-8</c:v>
                </c:pt>
                <c:pt idx="265">
                  <c:v>9.2000000000000003E-8</c:v>
                </c:pt>
                <c:pt idx="266">
                  <c:v>9.2000000000000003E-8</c:v>
                </c:pt>
                <c:pt idx="267">
                  <c:v>9.5999999999999999E-8</c:v>
                </c:pt>
                <c:pt idx="268">
                  <c:v>9.5999999999999999E-8</c:v>
                </c:pt>
                <c:pt idx="269">
                  <c:v>9.9999999999999995E-8</c:v>
                </c:pt>
                <c:pt idx="270">
                  <c:v>9.9999999999999995E-8</c:v>
                </c:pt>
                <c:pt idx="271">
                  <c:v>1.05E-7</c:v>
                </c:pt>
                <c:pt idx="272">
                  <c:v>1.05E-7</c:v>
                </c:pt>
                <c:pt idx="273">
                  <c:v>1.1000000000000001E-7</c:v>
                </c:pt>
                <c:pt idx="274">
                  <c:v>1.1000000000000001E-7</c:v>
                </c:pt>
                <c:pt idx="275">
                  <c:v>1.15E-7</c:v>
                </c:pt>
                <c:pt idx="276">
                  <c:v>1.15E-7</c:v>
                </c:pt>
                <c:pt idx="277">
                  <c:v>1.1999999999999999E-7</c:v>
                </c:pt>
                <c:pt idx="278">
                  <c:v>1.1999999999999999E-7</c:v>
                </c:pt>
                <c:pt idx="279">
                  <c:v>1.275E-7</c:v>
                </c:pt>
                <c:pt idx="280">
                  <c:v>1.275E-7</c:v>
                </c:pt>
                <c:pt idx="281">
                  <c:v>1.35E-7</c:v>
                </c:pt>
                <c:pt idx="282">
                  <c:v>1.35E-7</c:v>
                </c:pt>
                <c:pt idx="283">
                  <c:v>1.4250000000000001E-7</c:v>
                </c:pt>
                <c:pt idx="284">
                  <c:v>1.4250000000000001E-7</c:v>
                </c:pt>
                <c:pt idx="285">
                  <c:v>1.4999999999999999E-7</c:v>
                </c:pt>
                <c:pt idx="286">
                  <c:v>1.4999999999999999E-7</c:v>
                </c:pt>
                <c:pt idx="287">
                  <c:v>1.6E-7</c:v>
                </c:pt>
                <c:pt idx="288">
                  <c:v>1.6E-7</c:v>
                </c:pt>
                <c:pt idx="289">
                  <c:v>1.6999999999999999E-7</c:v>
                </c:pt>
                <c:pt idx="290">
                  <c:v>1.6999999999999999E-7</c:v>
                </c:pt>
                <c:pt idx="291">
                  <c:v>1.8E-7</c:v>
                </c:pt>
                <c:pt idx="292">
                  <c:v>1.8E-7</c:v>
                </c:pt>
                <c:pt idx="293">
                  <c:v>1.9000000000000001E-7</c:v>
                </c:pt>
                <c:pt idx="294">
                  <c:v>1.9000000000000001E-7</c:v>
                </c:pt>
                <c:pt idx="295">
                  <c:v>1.9999999999999999E-7</c:v>
                </c:pt>
                <c:pt idx="296">
                  <c:v>1.9999999999999999E-7</c:v>
                </c:pt>
                <c:pt idx="297">
                  <c:v>2.1E-7</c:v>
                </c:pt>
                <c:pt idx="298">
                  <c:v>2.1E-7</c:v>
                </c:pt>
                <c:pt idx="299">
                  <c:v>2.2000000000000001E-7</c:v>
                </c:pt>
                <c:pt idx="300">
                  <c:v>2.2000000000000001E-7</c:v>
                </c:pt>
                <c:pt idx="301">
                  <c:v>2.2999999999999999E-7</c:v>
                </c:pt>
                <c:pt idx="302">
                  <c:v>2.2999999999999999E-7</c:v>
                </c:pt>
                <c:pt idx="303">
                  <c:v>2.3999999999999998E-7</c:v>
                </c:pt>
                <c:pt idx="304">
                  <c:v>2.3999999999999998E-7</c:v>
                </c:pt>
                <c:pt idx="305">
                  <c:v>2.5499999999999999E-7</c:v>
                </c:pt>
                <c:pt idx="306">
                  <c:v>2.5499999999999999E-7</c:v>
                </c:pt>
                <c:pt idx="307">
                  <c:v>2.7000000000000001E-7</c:v>
                </c:pt>
                <c:pt idx="308">
                  <c:v>2.7000000000000001E-7</c:v>
                </c:pt>
                <c:pt idx="309">
                  <c:v>2.8000000000000002E-7</c:v>
                </c:pt>
                <c:pt idx="310">
                  <c:v>2.8000000000000002E-7</c:v>
                </c:pt>
                <c:pt idx="311">
                  <c:v>2.9999999999999999E-7</c:v>
                </c:pt>
                <c:pt idx="312">
                  <c:v>2.9999999999999999E-7</c:v>
                </c:pt>
                <c:pt idx="313">
                  <c:v>3.2000000000000001E-7</c:v>
                </c:pt>
                <c:pt idx="314">
                  <c:v>3.2000000000000001E-7</c:v>
                </c:pt>
                <c:pt idx="315">
                  <c:v>3.3999999999999997E-7</c:v>
                </c:pt>
                <c:pt idx="316">
                  <c:v>3.3999999999999997E-7</c:v>
                </c:pt>
                <c:pt idx="317">
                  <c:v>3.5999999999999999E-7</c:v>
                </c:pt>
                <c:pt idx="318">
                  <c:v>3.5999999999999999E-7</c:v>
                </c:pt>
                <c:pt idx="319">
                  <c:v>3.8000000000000001E-7</c:v>
                </c:pt>
                <c:pt idx="320">
                  <c:v>3.8000000000000001E-7</c:v>
                </c:pt>
                <c:pt idx="321">
                  <c:v>3.9999999999999998E-7</c:v>
                </c:pt>
                <c:pt idx="322">
                  <c:v>3.9999999999999998E-7</c:v>
                </c:pt>
                <c:pt idx="323">
                  <c:v>4.2500000000000001E-7</c:v>
                </c:pt>
                <c:pt idx="324">
                  <c:v>4.2500000000000001E-7</c:v>
                </c:pt>
                <c:pt idx="325">
                  <c:v>4.4999999999999998E-7</c:v>
                </c:pt>
                <c:pt idx="326">
                  <c:v>4.4999999999999998E-7</c:v>
                </c:pt>
                <c:pt idx="327">
                  <c:v>4.75E-7</c:v>
                </c:pt>
                <c:pt idx="328">
                  <c:v>4.75E-7</c:v>
                </c:pt>
                <c:pt idx="329">
                  <c:v>4.9999999999999998E-7</c:v>
                </c:pt>
                <c:pt idx="330">
                  <c:v>4.9999999999999998E-7</c:v>
                </c:pt>
                <c:pt idx="331">
                  <c:v>5.2499999999999995E-7</c:v>
                </c:pt>
                <c:pt idx="332">
                  <c:v>5.2499999999999995E-7</c:v>
                </c:pt>
                <c:pt idx="333">
                  <c:v>5.5000000000000003E-7</c:v>
                </c:pt>
                <c:pt idx="334">
                  <c:v>5.5000000000000003E-7</c:v>
                </c:pt>
                <c:pt idx="335">
                  <c:v>5.75E-7</c:v>
                </c:pt>
                <c:pt idx="336">
                  <c:v>5.75E-7</c:v>
                </c:pt>
                <c:pt idx="337">
                  <c:v>5.9999999999999997E-7</c:v>
                </c:pt>
                <c:pt idx="338">
                  <c:v>5.9999999999999997E-7</c:v>
                </c:pt>
                <c:pt idx="339">
                  <c:v>6.3E-7</c:v>
                </c:pt>
                <c:pt idx="340">
                  <c:v>6.3E-7</c:v>
                </c:pt>
                <c:pt idx="341">
                  <c:v>6.6000000000000003E-7</c:v>
                </c:pt>
                <c:pt idx="342">
                  <c:v>6.6000000000000003E-7</c:v>
                </c:pt>
                <c:pt idx="343">
                  <c:v>6.8999999999999996E-7</c:v>
                </c:pt>
                <c:pt idx="344">
                  <c:v>6.8999999999999996E-7</c:v>
                </c:pt>
                <c:pt idx="345">
                  <c:v>7.1999999999999999E-7</c:v>
                </c:pt>
                <c:pt idx="346">
                  <c:v>7.1999999999999999E-7</c:v>
                </c:pt>
                <c:pt idx="347">
                  <c:v>7.6000000000000003E-7</c:v>
                </c:pt>
                <c:pt idx="348">
                  <c:v>7.6000000000000003E-7</c:v>
                </c:pt>
                <c:pt idx="349">
                  <c:v>7.9999999999999996E-7</c:v>
                </c:pt>
                <c:pt idx="350">
                  <c:v>7.9999999999999996E-7</c:v>
                </c:pt>
                <c:pt idx="351">
                  <c:v>8.4E-7</c:v>
                </c:pt>
                <c:pt idx="352">
                  <c:v>8.4E-7</c:v>
                </c:pt>
                <c:pt idx="353">
                  <c:v>8.8000000000000004E-7</c:v>
                </c:pt>
                <c:pt idx="354">
                  <c:v>8.8000000000000004E-7</c:v>
                </c:pt>
                <c:pt idx="355">
                  <c:v>9.1999999999999998E-7</c:v>
                </c:pt>
                <c:pt idx="356">
                  <c:v>9.1999999999999998E-7</c:v>
                </c:pt>
                <c:pt idx="357">
                  <c:v>9.5999999999999991E-7</c:v>
                </c:pt>
                <c:pt idx="358">
                  <c:v>9.5999999999999991E-7</c:v>
                </c:pt>
                <c:pt idx="359">
                  <c:v>9.9999999999999995E-7</c:v>
                </c:pt>
                <c:pt idx="360">
                  <c:v>9.9999999999999995E-7</c:v>
                </c:pt>
                <c:pt idx="361">
                  <c:v>1.0499999999999999E-6</c:v>
                </c:pt>
                <c:pt idx="362">
                  <c:v>1.0499999999999999E-6</c:v>
                </c:pt>
                <c:pt idx="363">
                  <c:v>1.1000000000000001E-6</c:v>
                </c:pt>
                <c:pt idx="364">
                  <c:v>1.1000000000000001E-6</c:v>
                </c:pt>
                <c:pt idx="365">
                  <c:v>1.15E-6</c:v>
                </c:pt>
                <c:pt idx="366">
                  <c:v>1.15E-6</c:v>
                </c:pt>
                <c:pt idx="367">
                  <c:v>1.1999999999999999E-6</c:v>
                </c:pt>
                <c:pt idx="368">
                  <c:v>1.1999999999999999E-6</c:v>
                </c:pt>
                <c:pt idx="369">
                  <c:v>1.2750000000000001E-6</c:v>
                </c:pt>
                <c:pt idx="370">
                  <c:v>1.2750000000000001E-6</c:v>
                </c:pt>
                <c:pt idx="371">
                  <c:v>1.35E-6</c:v>
                </c:pt>
                <c:pt idx="372">
                  <c:v>1.35E-6</c:v>
                </c:pt>
                <c:pt idx="373">
                  <c:v>1.4249999999999999E-6</c:v>
                </c:pt>
                <c:pt idx="374">
                  <c:v>1.4249999999999999E-6</c:v>
                </c:pt>
                <c:pt idx="375">
                  <c:v>1.5E-6</c:v>
                </c:pt>
                <c:pt idx="376">
                  <c:v>1.5E-6</c:v>
                </c:pt>
                <c:pt idx="377">
                  <c:v>1.5999999999999999E-6</c:v>
                </c:pt>
                <c:pt idx="378">
                  <c:v>1.5999999999999999E-6</c:v>
                </c:pt>
                <c:pt idx="379">
                  <c:v>1.7E-6</c:v>
                </c:pt>
                <c:pt idx="380">
                  <c:v>1.7E-6</c:v>
                </c:pt>
                <c:pt idx="381">
                  <c:v>1.7999999999999999E-6</c:v>
                </c:pt>
                <c:pt idx="382">
                  <c:v>1.7999999999999999E-6</c:v>
                </c:pt>
                <c:pt idx="383">
                  <c:v>1.9E-6</c:v>
                </c:pt>
                <c:pt idx="384">
                  <c:v>1.9E-6</c:v>
                </c:pt>
                <c:pt idx="385">
                  <c:v>1.9999999999999999E-6</c:v>
                </c:pt>
                <c:pt idx="386">
                  <c:v>1.9999999999999999E-6</c:v>
                </c:pt>
                <c:pt idx="387">
                  <c:v>2.0999999999999998E-6</c:v>
                </c:pt>
                <c:pt idx="388">
                  <c:v>2.0999999999999998E-6</c:v>
                </c:pt>
                <c:pt idx="389">
                  <c:v>2.2000000000000001E-6</c:v>
                </c:pt>
                <c:pt idx="390">
                  <c:v>2.2000000000000001E-6</c:v>
                </c:pt>
                <c:pt idx="391">
                  <c:v>2.3E-6</c:v>
                </c:pt>
                <c:pt idx="392">
                  <c:v>2.3E-6</c:v>
                </c:pt>
                <c:pt idx="393">
                  <c:v>2.3999999999999999E-6</c:v>
                </c:pt>
                <c:pt idx="394">
                  <c:v>2.3999999999999999E-6</c:v>
                </c:pt>
                <c:pt idx="395">
                  <c:v>2.5500000000000001E-6</c:v>
                </c:pt>
                <c:pt idx="396">
                  <c:v>2.5500000000000001E-6</c:v>
                </c:pt>
                <c:pt idx="397">
                  <c:v>2.7E-6</c:v>
                </c:pt>
                <c:pt idx="398">
                  <c:v>2.7E-6</c:v>
                </c:pt>
                <c:pt idx="399">
                  <c:v>2.7999999999999999E-6</c:v>
                </c:pt>
                <c:pt idx="400">
                  <c:v>2.7999999999999999E-6</c:v>
                </c:pt>
                <c:pt idx="401">
                  <c:v>3.0000000000000001E-6</c:v>
                </c:pt>
                <c:pt idx="402">
                  <c:v>3.0000000000000001E-6</c:v>
                </c:pt>
                <c:pt idx="403">
                  <c:v>3.1999999999999999E-6</c:v>
                </c:pt>
                <c:pt idx="404">
                  <c:v>3.1999999999999999E-6</c:v>
                </c:pt>
                <c:pt idx="405">
                  <c:v>3.4000000000000001E-6</c:v>
                </c:pt>
                <c:pt idx="406">
                  <c:v>3.4000000000000001E-6</c:v>
                </c:pt>
                <c:pt idx="407">
                  <c:v>3.5999999999999998E-6</c:v>
                </c:pt>
                <c:pt idx="408">
                  <c:v>3.5999999999999998E-6</c:v>
                </c:pt>
                <c:pt idx="409">
                  <c:v>3.8E-6</c:v>
                </c:pt>
                <c:pt idx="410">
                  <c:v>3.8E-6</c:v>
                </c:pt>
                <c:pt idx="411">
                  <c:v>3.9999999999999998E-6</c:v>
                </c:pt>
                <c:pt idx="412">
                  <c:v>3.9999999999999998E-6</c:v>
                </c:pt>
                <c:pt idx="413">
                  <c:v>4.25E-6</c:v>
                </c:pt>
                <c:pt idx="414">
                  <c:v>4.25E-6</c:v>
                </c:pt>
                <c:pt idx="415">
                  <c:v>4.5000000000000001E-6</c:v>
                </c:pt>
                <c:pt idx="416">
                  <c:v>4.5000000000000001E-6</c:v>
                </c:pt>
                <c:pt idx="417">
                  <c:v>4.7500000000000003E-6</c:v>
                </c:pt>
                <c:pt idx="418">
                  <c:v>4.7500000000000003E-6</c:v>
                </c:pt>
                <c:pt idx="419">
                  <c:v>5.0000000000000004E-6</c:v>
                </c:pt>
                <c:pt idx="420">
                  <c:v>5.0000000000000004E-6</c:v>
                </c:pt>
                <c:pt idx="421">
                  <c:v>5.2499999999999997E-6</c:v>
                </c:pt>
                <c:pt idx="422">
                  <c:v>5.2499999999999997E-6</c:v>
                </c:pt>
                <c:pt idx="423">
                  <c:v>5.4999999999999999E-6</c:v>
                </c:pt>
                <c:pt idx="424">
                  <c:v>5.4999999999999999E-6</c:v>
                </c:pt>
                <c:pt idx="425">
                  <c:v>5.75E-6</c:v>
                </c:pt>
                <c:pt idx="426">
                  <c:v>5.75E-6</c:v>
                </c:pt>
                <c:pt idx="427">
                  <c:v>6.0000000000000002E-6</c:v>
                </c:pt>
                <c:pt idx="428">
                  <c:v>6.0000000000000002E-6</c:v>
                </c:pt>
                <c:pt idx="429">
                  <c:v>6.2999999999999998E-6</c:v>
                </c:pt>
                <c:pt idx="430">
                  <c:v>6.2999999999999998E-6</c:v>
                </c:pt>
                <c:pt idx="431">
                  <c:v>6.6000000000000003E-6</c:v>
                </c:pt>
                <c:pt idx="432">
                  <c:v>6.6000000000000003E-6</c:v>
                </c:pt>
                <c:pt idx="433">
                  <c:v>6.9E-6</c:v>
                </c:pt>
                <c:pt idx="434">
                  <c:v>6.9E-6</c:v>
                </c:pt>
                <c:pt idx="435">
                  <c:v>7.1999999999999997E-6</c:v>
                </c:pt>
                <c:pt idx="436">
                  <c:v>7.1999999999999997E-6</c:v>
                </c:pt>
                <c:pt idx="437">
                  <c:v>7.6000000000000001E-6</c:v>
                </c:pt>
                <c:pt idx="438">
                  <c:v>7.6000000000000001E-6</c:v>
                </c:pt>
                <c:pt idx="439">
                  <c:v>7.9999999999999996E-6</c:v>
                </c:pt>
                <c:pt idx="440">
                  <c:v>7.9999999999999996E-6</c:v>
                </c:pt>
                <c:pt idx="441">
                  <c:v>8.3999999999999992E-6</c:v>
                </c:pt>
                <c:pt idx="442">
                  <c:v>8.3999999999999992E-6</c:v>
                </c:pt>
                <c:pt idx="443">
                  <c:v>8.8000000000000004E-6</c:v>
                </c:pt>
                <c:pt idx="444">
                  <c:v>8.8000000000000004E-6</c:v>
                </c:pt>
                <c:pt idx="445">
                  <c:v>9.2E-6</c:v>
                </c:pt>
                <c:pt idx="446">
                  <c:v>9.2E-6</c:v>
                </c:pt>
                <c:pt idx="447">
                  <c:v>9.5999999999999996E-6</c:v>
                </c:pt>
                <c:pt idx="448">
                  <c:v>9.5999999999999996E-6</c:v>
                </c:pt>
                <c:pt idx="449">
                  <c:v>1.0000000000000001E-5</c:v>
                </c:pt>
                <c:pt idx="450">
                  <c:v>1.0000000000000001E-5</c:v>
                </c:pt>
                <c:pt idx="451">
                  <c:v>1.0499999999999999E-5</c:v>
                </c:pt>
                <c:pt idx="452">
                  <c:v>1.0499999999999999E-5</c:v>
                </c:pt>
                <c:pt idx="453">
                  <c:v>1.1E-5</c:v>
                </c:pt>
                <c:pt idx="454">
                  <c:v>1.1E-5</c:v>
                </c:pt>
                <c:pt idx="455">
                  <c:v>1.15E-5</c:v>
                </c:pt>
                <c:pt idx="456">
                  <c:v>1.15E-5</c:v>
                </c:pt>
                <c:pt idx="457">
                  <c:v>1.2E-5</c:v>
                </c:pt>
                <c:pt idx="458">
                  <c:v>1.2E-5</c:v>
                </c:pt>
                <c:pt idx="459">
                  <c:v>1.275E-5</c:v>
                </c:pt>
                <c:pt idx="460">
                  <c:v>1.275E-5</c:v>
                </c:pt>
                <c:pt idx="461">
                  <c:v>1.3499999999999999E-5</c:v>
                </c:pt>
                <c:pt idx="462">
                  <c:v>1.3499999999999999E-5</c:v>
                </c:pt>
                <c:pt idx="463">
                  <c:v>1.4250000000000001E-5</c:v>
                </c:pt>
                <c:pt idx="464">
                  <c:v>1.4250000000000001E-5</c:v>
                </c:pt>
                <c:pt idx="465">
                  <c:v>1.5E-5</c:v>
                </c:pt>
                <c:pt idx="466">
                  <c:v>1.5E-5</c:v>
                </c:pt>
                <c:pt idx="467">
                  <c:v>1.5999999999999999E-5</c:v>
                </c:pt>
                <c:pt idx="468">
                  <c:v>1.5999999999999999E-5</c:v>
                </c:pt>
                <c:pt idx="469">
                  <c:v>1.7E-5</c:v>
                </c:pt>
                <c:pt idx="470">
                  <c:v>1.7E-5</c:v>
                </c:pt>
                <c:pt idx="471">
                  <c:v>1.8E-5</c:v>
                </c:pt>
                <c:pt idx="472">
                  <c:v>1.8E-5</c:v>
                </c:pt>
                <c:pt idx="473">
                  <c:v>1.9000000000000001E-5</c:v>
                </c:pt>
                <c:pt idx="474">
                  <c:v>1.9000000000000001E-5</c:v>
                </c:pt>
                <c:pt idx="475">
                  <c:v>2.0000000000000002E-5</c:v>
                </c:pt>
                <c:pt idx="476">
                  <c:v>2.0000000000000002E-5</c:v>
                </c:pt>
                <c:pt idx="477">
                  <c:v>2.0999999999999999E-5</c:v>
                </c:pt>
                <c:pt idx="478">
                  <c:v>2.0999999999999999E-5</c:v>
                </c:pt>
                <c:pt idx="479">
                  <c:v>2.1999999999999999E-5</c:v>
                </c:pt>
                <c:pt idx="480">
                  <c:v>2.1999999999999999E-5</c:v>
                </c:pt>
                <c:pt idx="481">
                  <c:v>2.3E-5</c:v>
                </c:pt>
                <c:pt idx="482">
                  <c:v>2.3E-5</c:v>
                </c:pt>
                <c:pt idx="483">
                  <c:v>2.4000000000000001E-5</c:v>
                </c:pt>
                <c:pt idx="484">
                  <c:v>2.4000000000000001E-5</c:v>
                </c:pt>
                <c:pt idx="485">
                  <c:v>2.55E-5</c:v>
                </c:pt>
                <c:pt idx="486">
                  <c:v>2.55E-5</c:v>
                </c:pt>
                <c:pt idx="487">
                  <c:v>2.6999999999999999E-5</c:v>
                </c:pt>
                <c:pt idx="488">
                  <c:v>2.6999999999999999E-5</c:v>
                </c:pt>
                <c:pt idx="489">
                  <c:v>2.8E-5</c:v>
                </c:pt>
                <c:pt idx="490">
                  <c:v>2.8E-5</c:v>
                </c:pt>
                <c:pt idx="491">
                  <c:v>3.0000000000000001E-5</c:v>
                </c:pt>
                <c:pt idx="492">
                  <c:v>3.0000000000000001E-5</c:v>
                </c:pt>
                <c:pt idx="493">
                  <c:v>3.1999999999999999E-5</c:v>
                </c:pt>
                <c:pt idx="494">
                  <c:v>3.1999999999999999E-5</c:v>
                </c:pt>
                <c:pt idx="495">
                  <c:v>3.4E-5</c:v>
                </c:pt>
                <c:pt idx="496">
                  <c:v>3.4E-5</c:v>
                </c:pt>
                <c:pt idx="497">
                  <c:v>3.6000000000000001E-5</c:v>
                </c:pt>
                <c:pt idx="498">
                  <c:v>3.6000000000000001E-5</c:v>
                </c:pt>
                <c:pt idx="499">
                  <c:v>3.8000000000000002E-5</c:v>
                </c:pt>
                <c:pt idx="500">
                  <c:v>3.8000000000000002E-5</c:v>
                </c:pt>
                <c:pt idx="501">
                  <c:v>4.0000000000000003E-5</c:v>
                </c:pt>
                <c:pt idx="502">
                  <c:v>4.0000000000000003E-5</c:v>
                </c:pt>
                <c:pt idx="503">
                  <c:v>4.2500000000000003E-5</c:v>
                </c:pt>
                <c:pt idx="504">
                  <c:v>4.2500000000000003E-5</c:v>
                </c:pt>
                <c:pt idx="505">
                  <c:v>4.5000000000000003E-5</c:v>
                </c:pt>
                <c:pt idx="506">
                  <c:v>4.5000000000000003E-5</c:v>
                </c:pt>
                <c:pt idx="507">
                  <c:v>4.7500000000000003E-5</c:v>
                </c:pt>
                <c:pt idx="508">
                  <c:v>4.7500000000000003E-5</c:v>
                </c:pt>
                <c:pt idx="509">
                  <c:v>5.0000000000000002E-5</c:v>
                </c:pt>
                <c:pt idx="510">
                  <c:v>5.0000000000000002E-5</c:v>
                </c:pt>
                <c:pt idx="511">
                  <c:v>5.2500000000000002E-5</c:v>
                </c:pt>
                <c:pt idx="512">
                  <c:v>5.2500000000000002E-5</c:v>
                </c:pt>
                <c:pt idx="513">
                  <c:v>5.5000000000000002E-5</c:v>
                </c:pt>
                <c:pt idx="514">
                  <c:v>5.5000000000000002E-5</c:v>
                </c:pt>
                <c:pt idx="515">
                  <c:v>5.7500000000000002E-5</c:v>
                </c:pt>
                <c:pt idx="516">
                  <c:v>5.7500000000000002E-5</c:v>
                </c:pt>
                <c:pt idx="517">
                  <c:v>6.0000000000000002E-5</c:v>
                </c:pt>
                <c:pt idx="518">
                  <c:v>6.0000000000000002E-5</c:v>
                </c:pt>
                <c:pt idx="519">
                  <c:v>6.3E-5</c:v>
                </c:pt>
                <c:pt idx="520">
                  <c:v>6.3E-5</c:v>
                </c:pt>
                <c:pt idx="521">
                  <c:v>6.6000000000000005E-5</c:v>
                </c:pt>
                <c:pt idx="522">
                  <c:v>6.6000000000000005E-5</c:v>
                </c:pt>
                <c:pt idx="523">
                  <c:v>6.8999999999999997E-5</c:v>
                </c:pt>
                <c:pt idx="524">
                  <c:v>6.8999999999999997E-5</c:v>
                </c:pt>
                <c:pt idx="525">
                  <c:v>7.2000000000000002E-5</c:v>
                </c:pt>
                <c:pt idx="526">
                  <c:v>7.2000000000000002E-5</c:v>
                </c:pt>
                <c:pt idx="527">
                  <c:v>7.6000000000000004E-5</c:v>
                </c:pt>
                <c:pt idx="528">
                  <c:v>7.6000000000000004E-5</c:v>
                </c:pt>
                <c:pt idx="529">
                  <c:v>8.0000000000000007E-5</c:v>
                </c:pt>
                <c:pt idx="530">
                  <c:v>8.0000000000000007E-5</c:v>
                </c:pt>
                <c:pt idx="531">
                  <c:v>8.3999999999999995E-5</c:v>
                </c:pt>
                <c:pt idx="532">
                  <c:v>8.3999999999999995E-5</c:v>
                </c:pt>
                <c:pt idx="533">
                  <c:v>8.7999999999999998E-5</c:v>
                </c:pt>
                <c:pt idx="534">
                  <c:v>8.7999999999999998E-5</c:v>
                </c:pt>
                <c:pt idx="535">
                  <c:v>9.2E-5</c:v>
                </c:pt>
                <c:pt idx="536">
                  <c:v>9.2E-5</c:v>
                </c:pt>
                <c:pt idx="537">
                  <c:v>9.6000000000000002E-5</c:v>
                </c:pt>
                <c:pt idx="538">
                  <c:v>9.6000000000000002E-5</c:v>
                </c:pt>
                <c:pt idx="539">
                  <c:v>1E-4</c:v>
                </c:pt>
                <c:pt idx="540">
                  <c:v>1E-4</c:v>
                </c:pt>
                <c:pt idx="541">
                  <c:v>1.05E-4</c:v>
                </c:pt>
                <c:pt idx="542">
                  <c:v>1.05E-4</c:v>
                </c:pt>
                <c:pt idx="543">
                  <c:v>1.1E-4</c:v>
                </c:pt>
                <c:pt idx="544">
                  <c:v>1.1E-4</c:v>
                </c:pt>
                <c:pt idx="545">
                  <c:v>1.15E-4</c:v>
                </c:pt>
                <c:pt idx="546">
                  <c:v>1.15E-4</c:v>
                </c:pt>
                <c:pt idx="547">
                  <c:v>1.2E-4</c:v>
                </c:pt>
                <c:pt idx="548">
                  <c:v>1.2E-4</c:v>
                </c:pt>
                <c:pt idx="549">
                  <c:v>1.2750000000000001E-4</c:v>
                </c:pt>
                <c:pt idx="550">
                  <c:v>1.2750000000000001E-4</c:v>
                </c:pt>
                <c:pt idx="551">
                  <c:v>1.35E-4</c:v>
                </c:pt>
                <c:pt idx="552">
                  <c:v>1.35E-4</c:v>
                </c:pt>
                <c:pt idx="553">
                  <c:v>1.4249999999999999E-4</c:v>
                </c:pt>
                <c:pt idx="554">
                  <c:v>1.4249999999999999E-4</c:v>
                </c:pt>
                <c:pt idx="555">
                  <c:v>1.4999999999999999E-4</c:v>
                </c:pt>
                <c:pt idx="556">
                  <c:v>1.4999999999999999E-4</c:v>
                </c:pt>
                <c:pt idx="557">
                  <c:v>1.6000000000000001E-4</c:v>
                </c:pt>
                <c:pt idx="558">
                  <c:v>1.6000000000000001E-4</c:v>
                </c:pt>
                <c:pt idx="559">
                  <c:v>1.7000000000000001E-4</c:v>
                </c:pt>
                <c:pt idx="560">
                  <c:v>1.7000000000000001E-4</c:v>
                </c:pt>
                <c:pt idx="561">
                  <c:v>1.8000000000000001E-4</c:v>
                </c:pt>
                <c:pt idx="562">
                  <c:v>1.8000000000000001E-4</c:v>
                </c:pt>
                <c:pt idx="563">
                  <c:v>1.9000000000000001E-4</c:v>
                </c:pt>
                <c:pt idx="564">
                  <c:v>1.9000000000000001E-4</c:v>
                </c:pt>
                <c:pt idx="565">
                  <c:v>2.0000000000000001E-4</c:v>
                </c:pt>
                <c:pt idx="566">
                  <c:v>2.0000000000000001E-4</c:v>
                </c:pt>
                <c:pt idx="567">
                  <c:v>2.1000000000000001E-4</c:v>
                </c:pt>
                <c:pt idx="568">
                  <c:v>2.1000000000000001E-4</c:v>
                </c:pt>
                <c:pt idx="569">
                  <c:v>2.2000000000000001E-4</c:v>
                </c:pt>
                <c:pt idx="570">
                  <c:v>2.2000000000000001E-4</c:v>
                </c:pt>
                <c:pt idx="571">
                  <c:v>2.3000000000000001E-4</c:v>
                </c:pt>
                <c:pt idx="572">
                  <c:v>2.3000000000000001E-4</c:v>
                </c:pt>
                <c:pt idx="573">
                  <c:v>2.4000000000000001E-4</c:v>
                </c:pt>
                <c:pt idx="574">
                  <c:v>2.4000000000000001E-4</c:v>
                </c:pt>
                <c:pt idx="575">
                  <c:v>2.5500000000000002E-4</c:v>
                </c:pt>
                <c:pt idx="576">
                  <c:v>2.5500000000000002E-4</c:v>
                </c:pt>
                <c:pt idx="577">
                  <c:v>2.7E-4</c:v>
                </c:pt>
                <c:pt idx="578">
                  <c:v>2.7E-4</c:v>
                </c:pt>
                <c:pt idx="579">
                  <c:v>2.7999999999999998E-4</c:v>
                </c:pt>
                <c:pt idx="580">
                  <c:v>2.7999999999999998E-4</c:v>
                </c:pt>
                <c:pt idx="581">
                  <c:v>2.9999999999999997E-4</c:v>
                </c:pt>
                <c:pt idx="582">
                  <c:v>2.9999999999999997E-4</c:v>
                </c:pt>
                <c:pt idx="583">
                  <c:v>3.2000000000000003E-4</c:v>
                </c:pt>
                <c:pt idx="584">
                  <c:v>3.2000000000000003E-4</c:v>
                </c:pt>
                <c:pt idx="585">
                  <c:v>3.4000000000000002E-4</c:v>
                </c:pt>
                <c:pt idx="586">
                  <c:v>3.4000000000000002E-4</c:v>
                </c:pt>
                <c:pt idx="587">
                  <c:v>3.6000000000000002E-4</c:v>
                </c:pt>
                <c:pt idx="588">
                  <c:v>3.6000000000000002E-4</c:v>
                </c:pt>
                <c:pt idx="589">
                  <c:v>3.8000000000000002E-4</c:v>
                </c:pt>
                <c:pt idx="590">
                  <c:v>3.8000000000000002E-4</c:v>
                </c:pt>
                <c:pt idx="591">
                  <c:v>4.0000000000000002E-4</c:v>
                </c:pt>
                <c:pt idx="592">
                  <c:v>4.0000000000000002E-4</c:v>
                </c:pt>
                <c:pt idx="593">
                  <c:v>4.2499999999999998E-4</c:v>
                </c:pt>
                <c:pt idx="594">
                  <c:v>4.2499999999999998E-4</c:v>
                </c:pt>
                <c:pt idx="595">
                  <c:v>4.4999999999999999E-4</c:v>
                </c:pt>
                <c:pt idx="596">
                  <c:v>4.4999999999999999E-4</c:v>
                </c:pt>
                <c:pt idx="597">
                  <c:v>4.75E-4</c:v>
                </c:pt>
                <c:pt idx="598">
                  <c:v>4.75E-4</c:v>
                </c:pt>
                <c:pt idx="599">
                  <c:v>5.0000000000000001E-4</c:v>
                </c:pt>
                <c:pt idx="600">
                  <c:v>5.0000000000000001E-4</c:v>
                </c:pt>
                <c:pt idx="601">
                  <c:v>5.2499999999999997E-4</c:v>
                </c:pt>
                <c:pt idx="602">
                  <c:v>5.2499999999999997E-4</c:v>
                </c:pt>
                <c:pt idx="603">
                  <c:v>5.5000000000000003E-4</c:v>
                </c:pt>
                <c:pt idx="604">
                  <c:v>5.5000000000000003E-4</c:v>
                </c:pt>
                <c:pt idx="605">
                  <c:v>5.7499999999999999E-4</c:v>
                </c:pt>
                <c:pt idx="606">
                  <c:v>5.7499999999999999E-4</c:v>
                </c:pt>
                <c:pt idx="607">
                  <c:v>5.9999999999999995E-4</c:v>
                </c:pt>
                <c:pt idx="608">
                  <c:v>5.9999999999999995E-4</c:v>
                </c:pt>
                <c:pt idx="609">
                  <c:v>6.3000000000000003E-4</c:v>
                </c:pt>
                <c:pt idx="610">
                  <c:v>6.3000000000000003E-4</c:v>
                </c:pt>
                <c:pt idx="611">
                  <c:v>6.6E-4</c:v>
                </c:pt>
                <c:pt idx="612">
                  <c:v>6.6E-4</c:v>
                </c:pt>
                <c:pt idx="613">
                  <c:v>6.8999999999999997E-4</c:v>
                </c:pt>
                <c:pt idx="614">
                  <c:v>6.8999999999999997E-4</c:v>
                </c:pt>
                <c:pt idx="615">
                  <c:v>7.2000000000000005E-4</c:v>
                </c:pt>
                <c:pt idx="616">
                  <c:v>7.2000000000000005E-4</c:v>
                </c:pt>
                <c:pt idx="617">
                  <c:v>7.6000000000000004E-4</c:v>
                </c:pt>
                <c:pt idx="618">
                  <c:v>7.6000000000000004E-4</c:v>
                </c:pt>
                <c:pt idx="619">
                  <c:v>8.0000000000000004E-4</c:v>
                </c:pt>
                <c:pt idx="620">
                  <c:v>8.0000000000000004E-4</c:v>
                </c:pt>
                <c:pt idx="621">
                  <c:v>8.4000000000000003E-4</c:v>
                </c:pt>
                <c:pt idx="622">
                  <c:v>8.4000000000000003E-4</c:v>
                </c:pt>
                <c:pt idx="623">
                  <c:v>8.8000000000000003E-4</c:v>
                </c:pt>
                <c:pt idx="624">
                  <c:v>8.8000000000000003E-4</c:v>
                </c:pt>
                <c:pt idx="625">
                  <c:v>9.2000000000000003E-4</c:v>
                </c:pt>
                <c:pt idx="626">
                  <c:v>9.2000000000000003E-4</c:v>
                </c:pt>
                <c:pt idx="627">
                  <c:v>9.6000000000000002E-4</c:v>
                </c:pt>
                <c:pt idx="628">
                  <c:v>9.6000000000000002E-4</c:v>
                </c:pt>
                <c:pt idx="629">
                  <c:v>1E-3</c:v>
                </c:pt>
                <c:pt idx="630">
                  <c:v>1E-3</c:v>
                </c:pt>
                <c:pt idx="631">
                  <c:v>1.0499999999999999E-3</c:v>
                </c:pt>
                <c:pt idx="632">
                  <c:v>1.0499999999999999E-3</c:v>
                </c:pt>
                <c:pt idx="633">
                  <c:v>1.1000000000000001E-3</c:v>
                </c:pt>
                <c:pt idx="634">
                  <c:v>1.1000000000000001E-3</c:v>
                </c:pt>
                <c:pt idx="635">
                  <c:v>1.15E-3</c:v>
                </c:pt>
                <c:pt idx="636">
                  <c:v>1.15E-3</c:v>
                </c:pt>
                <c:pt idx="637">
                  <c:v>1.1999999999999999E-3</c:v>
                </c:pt>
                <c:pt idx="638">
                  <c:v>1.1999999999999999E-3</c:v>
                </c:pt>
                <c:pt idx="639">
                  <c:v>1.2750000000000001E-3</c:v>
                </c:pt>
                <c:pt idx="640">
                  <c:v>1.2750000000000001E-3</c:v>
                </c:pt>
                <c:pt idx="641">
                  <c:v>1.3500000000000001E-3</c:v>
                </c:pt>
                <c:pt idx="642">
                  <c:v>1.3500000000000001E-3</c:v>
                </c:pt>
                <c:pt idx="643">
                  <c:v>1.4250000000000001E-3</c:v>
                </c:pt>
                <c:pt idx="644">
                  <c:v>1.4250000000000001E-3</c:v>
                </c:pt>
                <c:pt idx="645">
                  <c:v>1.5E-3</c:v>
                </c:pt>
                <c:pt idx="646">
                  <c:v>1.5E-3</c:v>
                </c:pt>
                <c:pt idx="647">
                  <c:v>1.6000000000000001E-3</c:v>
                </c:pt>
                <c:pt idx="648">
                  <c:v>1.6000000000000001E-3</c:v>
                </c:pt>
                <c:pt idx="649">
                  <c:v>1.6999999999999999E-3</c:v>
                </c:pt>
                <c:pt idx="650">
                  <c:v>1.6999999999999999E-3</c:v>
                </c:pt>
                <c:pt idx="651">
                  <c:v>1.8E-3</c:v>
                </c:pt>
                <c:pt idx="652">
                  <c:v>1.8E-3</c:v>
                </c:pt>
                <c:pt idx="653">
                  <c:v>1.9E-3</c:v>
                </c:pt>
                <c:pt idx="654">
                  <c:v>1.9E-3</c:v>
                </c:pt>
                <c:pt idx="655">
                  <c:v>2E-3</c:v>
                </c:pt>
                <c:pt idx="656">
                  <c:v>2E-3</c:v>
                </c:pt>
                <c:pt idx="657">
                  <c:v>2.0999999999999999E-3</c:v>
                </c:pt>
                <c:pt idx="658">
                  <c:v>2.0999999999999999E-3</c:v>
                </c:pt>
                <c:pt idx="659">
                  <c:v>2.2000000000000001E-3</c:v>
                </c:pt>
                <c:pt idx="660">
                  <c:v>2.2000000000000001E-3</c:v>
                </c:pt>
                <c:pt idx="661">
                  <c:v>2.3E-3</c:v>
                </c:pt>
                <c:pt idx="662">
                  <c:v>2.3E-3</c:v>
                </c:pt>
                <c:pt idx="663">
                  <c:v>2.3999999999999998E-3</c:v>
                </c:pt>
                <c:pt idx="664">
                  <c:v>2.3999999999999998E-3</c:v>
                </c:pt>
                <c:pt idx="665">
                  <c:v>2.5500000000000002E-3</c:v>
                </c:pt>
                <c:pt idx="666">
                  <c:v>2.5500000000000002E-3</c:v>
                </c:pt>
                <c:pt idx="667">
                  <c:v>2.7000000000000001E-3</c:v>
                </c:pt>
                <c:pt idx="668">
                  <c:v>2.7000000000000001E-3</c:v>
                </c:pt>
                <c:pt idx="669">
                  <c:v>2.8E-3</c:v>
                </c:pt>
                <c:pt idx="670">
                  <c:v>2.8E-3</c:v>
                </c:pt>
                <c:pt idx="671">
                  <c:v>3.0000000000000001E-3</c:v>
                </c:pt>
                <c:pt idx="672">
                  <c:v>3.0000000000000001E-3</c:v>
                </c:pt>
                <c:pt idx="673">
                  <c:v>3.2000000000000002E-3</c:v>
                </c:pt>
                <c:pt idx="674">
                  <c:v>3.2000000000000002E-3</c:v>
                </c:pt>
                <c:pt idx="675">
                  <c:v>3.3999999999999998E-3</c:v>
                </c:pt>
                <c:pt idx="676">
                  <c:v>3.3999999999999998E-3</c:v>
                </c:pt>
                <c:pt idx="677">
                  <c:v>3.5999999999999999E-3</c:v>
                </c:pt>
                <c:pt idx="678">
                  <c:v>3.5999999999999999E-3</c:v>
                </c:pt>
                <c:pt idx="679">
                  <c:v>3.8E-3</c:v>
                </c:pt>
                <c:pt idx="680">
                  <c:v>3.8E-3</c:v>
                </c:pt>
                <c:pt idx="681">
                  <c:v>4.0000000000000001E-3</c:v>
                </c:pt>
                <c:pt idx="682">
                  <c:v>4.0000000000000001E-3</c:v>
                </c:pt>
                <c:pt idx="683">
                  <c:v>4.2500000000000003E-3</c:v>
                </c:pt>
                <c:pt idx="684">
                  <c:v>4.2500000000000003E-3</c:v>
                </c:pt>
                <c:pt idx="685">
                  <c:v>4.4999999999999997E-3</c:v>
                </c:pt>
                <c:pt idx="686">
                  <c:v>4.4999999999999997E-3</c:v>
                </c:pt>
                <c:pt idx="687">
                  <c:v>4.7499999999999999E-3</c:v>
                </c:pt>
                <c:pt idx="688">
                  <c:v>4.7499999999999999E-3</c:v>
                </c:pt>
                <c:pt idx="689">
                  <c:v>5.0000000000000001E-3</c:v>
                </c:pt>
                <c:pt idx="690">
                  <c:v>5.0000000000000001E-3</c:v>
                </c:pt>
                <c:pt idx="691">
                  <c:v>5.2500000000000003E-3</c:v>
                </c:pt>
                <c:pt idx="692">
                  <c:v>5.2500000000000003E-3</c:v>
                </c:pt>
                <c:pt idx="693">
                  <c:v>5.4999999999999997E-3</c:v>
                </c:pt>
                <c:pt idx="694">
                  <c:v>5.4999999999999997E-3</c:v>
                </c:pt>
                <c:pt idx="695">
                  <c:v>5.7499999999999999E-3</c:v>
                </c:pt>
                <c:pt idx="696">
                  <c:v>5.7499999999999999E-3</c:v>
                </c:pt>
                <c:pt idx="697">
                  <c:v>6.0000000000000001E-3</c:v>
                </c:pt>
                <c:pt idx="698">
                  <c:v>6.0000000000000001E-3</c:v>
                </c:pt>
                <c:pt idx="699">
                  <c:v>6.3E-3</c:v>
                </c:pt>
                <c:pt idx="700">
                  <c:v>6.3E-3</c:v>
                </c:pt>
                <c:pt idx="701">
                  <c:v>6.6E-3</c:v>
                </c:pt>
                <c:pt idx="702">
                  <c:v>6.6E-3</c:v>
                </c:pt>
                <c:pt idx="703">
                  <c:v>6.8999999999999999E-3</c:v>
                </c:pt>
                <c:pt idx="704">
                  <c:v>6.8999999999999999E-3</c:v>
                </c:pt>
                <c:pt idx="705">
                  <c:v>7.1999999999999998E-3</c:v>
                </c:pt>
                <c:pt idx="706">
                  <c:v>7.1999999999999998E-3</c:v>
                </c:pt>
                <c:pt idx="707">
                  <c:v>7.6E-3</c:v>
                </c:pt>
                <c:pt idx="708">
                  <c:v>7.6E-3</c:v>
                </c:pt>
                <c:pt idx="709">
                  <c:v>8.0000000000000002E-3</c:v>
                </c:pt>
                <c:pt idx="710">
                  <c:v>8.0000000000000002E-3</c:v>
                </c:pt>
                <c:pt idx="711">
                  <c:v>8.3999999999999995E-3</c:v>
                </c:pt>
                <c:pt idx="712">
                  <c:v>8.3999999999999995E-3</c:v>
                </c:pt>
                <c:pt idx="713">
                  <c:v>8.8000000000000005E-3</c:v>
                </c:pt>
                <c:pt idx="714">
                  <c:v>8.8000000000000005E-3</c:v>
                </c:pt>
                <c:pt idx="715">
                  <c:v>9.1999999999999998E-3</c:v>
                </c:pt>
                <c:pt idx="716">
                  <c:v>9.1999999999999998E-3</c:v>
                </c:pt>
                <c:pt idx="717">
                  <c:v>9.5999999999999992E-3</c:v>
                </c:pt>
                <c:pt idx="718">
                  <c:v>9.5999999999999992E-3</c:v>
                </c:pt>
                <c:pt idx="719">
                  <c:v>0.01</c:v>
                </c:pt>
                <c:pt idx="720">
                  <c:v>0.01</c:v>
                </c:pt>
                <c:pt idx="721">
                  <c:v>1.0500000000000001E-2</c:v>
                </c:pt>
                <c:pt idx="722">
                  <c:v>1.0500000000000001E-2</c:v>
                </c:pt>
                <c:pt idx="723">
                  <c:v>1.0999999999999999E-2</c:v>
                </c:pt>
                <c:pt idx="724">
                  <c:v>1.0999999999999999E-2</c:v>
                </c:pt>
                <c:pt idx="725">
                  <c:v>1.15E-2</c:v>
                </c:pt>
                <c:pt idx="726">
                  <c:v>1.15E-2</c:v>
                </c:pt>
                <c:pt idx="727">
                  <c:v>1.2E-2</c:v>
                </c:pt>
                <c:pt idx="728">
                  <c:v>1.2E-2</c:v>
                </c:pt>
                <c:pt idx="729">
                  <c:v>1.2749999999999999E-2</c:v>
                </c:pt>
                <c:pt idx="730">
                  <c:v>1.2749999999999999E-2</c:v>
                </c:pt>
                <c:pt idx="731">
                  <c:v>1.35E-2</c:v>
                </c:pt>
                <c:pt idx="732">
                  <c:v>1.35E-2</c:v>
                </c:pt>
                <c:pt idx="733">
                  <c:v>1.4250000000000001E-2</c:v>
                </c:pt>
                <c:pt idx="734">
                  <c:v>1.4250000000000001E-2</c:v>
                </c:pt>
                <c:pt idx="735">
                  <c:v>1.4999999999999999E-2</c:v>
                </c:pt>
                <c:pt idx="736">
                  <c:v>1.4999999999999999E-2</c:v>
                </c:pt>
                <c:pt idx="737">
                  <c:v>1.6E-2</c:v>
                </c:pt>
                <c:pt idx="738">
                  <c:v>1.6E-2</c:v>
                </c:pt>
                <c:pt idx="739">
                  <c:v>1.7000000000000001E-2</c:v>
                </c:pt>
                <c:pt idx="740">
                  <c:v>1.7000000000000001E-2</c:v>
                </c:pt>
                <c:pt idx="741">
                  <c:v>1.7999999999999999E-2</c:v>
                </c:pt>
                <c:pt idx="742">
                  <c:v>1.7999999999999999E-2</c:v>
                </c:pt>
                <c:pt idx="743">
                  <c:v>1.9E-2</c:v>
                </c:pt>
                <c:pt idx="744">
                  <c:v>1.9E-2</c:v>
                </c:pt>
                <c:pt idx="745">
                  <c:v>0.02</c:v>
                </c:pt>
                <c:pt idx="746">
                  <c:v>0.02</c:v>
                </c:pt>
                <c:pt idx="747">
                  <c:v>2.1000000000000001E-2</c:v>
                </c:pt>
                <c:pt idx="748">
                  <c:v>2.1000000000000001E-2</c:v>
                </c:pt>
                <c:pt idx="749">
                  <c:v>2.1999999999999999E-2</c:v>
                </c:pt>
                <c:pt idx="750">
                  <c:v>2.1999999999999999E-2</c:v>
                </c:pt>
                <c:pt idx="751">
                  <c:v>2.3E-2</c:v>
                </c:pt>
                <c:pt idx="752">
                  <c:v>2.3E-2</c:v>
                </c:pt>
                <c:pt idx="753">
                  <c:v>2.4E-2</c:v>
                </c:pt>
                <c:pt idx="754">
                  <c:v>2.4E-2</c:v>
                </c:pt>
                <c:pt idx="755">
                  <c:v>2.5499999999999998E-2</c:v>
                </c:pt>
                <c:pt idx="756">
                  <c:v>2.5499999999999998E-2</c:v>
                </c:pt>
                <c:pt idx="757">
                  <c:v>2.7E-2</c:v>
                </c:pt>
                <c:pt idx="758">
                  <c:v>2.7E-2</c:v>
                </c:pt>
                <c:pt idx="759">
                  <c:v>2.8000000000000001E-2</c:v>
                </c:pt>
                <c:pt idx="760">
                  <c:v>2.8000000000000001E-2</c:v>
                </c:pt>
                <c:pt idx="761">
                  <c:v>0.03</c:v>
                </c:pt>
                <c:pt idx="762">
                  <c:v>0.03</c:v>
                </c:pt>
                <c:pt idx="763">
                  <c:v>3.2000000000000001E-2</c:v>
                </c:pt>
                <c:pt idx="764">
                  <c:v>3.2000000000000001E-2</c:v>
                </c:pt>
                <c:pt idx="765">
                  <c:v>3.4000000000000002E-2</c:v>
                </c:pt>
                <c:pt idx="766">
                  <c:v>3.4000000000000002E-2</c:v>
                </c:pt>
                <c:pt idx="767">
                  <c:v>3.5999999999999997E-2</c:v>
                </c:pt>
                <c:pt idx="768">
                  <c:v>3.5999999999999997E-2</c:v>
                </c:pt>
                <c:pt idx="769">
                  <c:v>3.7999999999999999E-2</c:v>
                </c:pt>
                <c:pt idx="770">
                  <c:v>3.7999999999999999E-2</c:v>
                </c:pt>
                <c:pt idx="771">
                  <c:v>0.04</c:v>
                </c:pt>
                <c:pt idx="772">
                  <c:v>0.04</c:v>
                </c:pt>
                <c:pt idx="773">
                  <c:v>4.2500000000000003E-2</c:v>
                </c:pt>
                <c:pt idx="774">
                  <c:v>4.2500000000000003E-2</c:v>
                </c:pt>
                <c:pt idx="775">
                  <c:v>4.4999999999999998E-2</c:v>
                </c:pt>
                <c:pt idx="776">
                  <c:v>4.4999999999999998E-2</c:v>
                </c:pt>
                <c:pt idx="777">
                  <c:v>4.7500000000000001E-2</c:v>
                </c:pt>
                <c:pt idx="778">
                  <c:v>4.7500000000000001E-2</c:v>
                </c:pt>
                <c:pt idx="779">
                  <c:v>0.05</c:v>
                </c:pt>
                <c:pt idx="780">
                  <c:v>0.05</c:v>
                </c:pt>
                <c:pt idx="781">
                  <c:v>5.2499999999999998E-2</c:v>
                </c:pt>
                <c:pt idx="782">
                  <c:v>5.2499999999999998E-2</c:v>
                </c:pt>
                <c:pt idx="783">
                  <c:v>5.5E-2</c:v>
                </c:pt>
                <c:pt idx="784">
                  <c:v>5.5E-2</c:v>
                </c:pt>
                <c:pt idx="785">
                  <c:v>5.7500000000000002E-2</c:v>
                </c:pt>
                <c:pt idx="786">
                  <c:v>5.7500000000000002E-2</c:v>
                </c:pt>
                <c:pt idx="787">
                  <c:v>0.06</c:v>
                </c:pt>
                <c:pt idx="788">
                  <c:v>0.06</c:v>
                </c:pt>
                <c:pt idx="789">
                  <c:v>6.3E-2</c:v>
                </c:pt>
                <c:pt idx="790">
                  <c:v>6.3E-2</c:v>
                </c:pt>
                <c:pt idx="791">
                  <c:v>6.6000000000000003E-2</c:v>
                </c:pt>
                <c:pt idx="792">
                  <c:v>6.6000000000000003E-2</c:v>
                </c:pt>
                <c:pt idx="793">
                  <c:v>6.9000000000000006E-2</c:v>
                </c:pt>
                <c:pt idx="794">
                  <c:v>6.9000000000000006E-2</c:v>
                </c:pt>
                <c:pt idx="795">
                  <c:v>7.1999999999999995E-2</c:v>
                </c:pt>
                <c:pt idx="796">
                  <c:v>7.1999999999999995E-2</c:v>
                </c:pt>
                <c:pt idx="797">
                  <c:v>7.5999999999999998E-2</c:v>
                </c:pt>
                <c:pt idx="798">
                  <c:v>7.5999999999999998E-2</c:v>
                </c:pt>
                <c:pt idx="799">
                  <c:v>0.08</c:v>
                </c:pt>
                <c:pt idx="800">
                  <c:v>0.08</c:v>
                </c:pt>
                <c:pt idx="801">
                  <c:v>8.4000000000000005E-2</c:v>
                </c:pt>
                <c:pt idx="802">
                  <c:v>8.4000000000000005E-2</c:v>
                </c:pt>
                <c:pt idx="803">
                  <c:v>8.7999999999999995E-2</c:v>
                </c:pt>
                <c:pt idx="804">
                  <c:v>8.7999999999999995E-2</c:v>
                </c:pt>
                <c:pt idx="805">
                  <c:v>9.1999999999999998E-2</c:v>
                </c:pt>
                <c:pt idx="806">
                  <c:v>9.1999999999999998E-2</c:v>
                </c:pt>
                <c:pt idx="807">
                  <c:v>9.6000000000000002E-2</c:v>
                </c:pt>
                <c:pt idx="808">
                  <c:v>9.6000000000000002E-2</c:v>
                </c:pt>
                <c:pt idx="809">
                  <c:v>0.1</c:v>
                </c:pt>
                <c:pt idx="810">
                  <c:v>0.1</c:v>
                </c:pt>
                <c:pt idx="811">
                  <c:v>0.105</c:v>
                </c:pt>
                <c:pt idx="812">
                  <c:v>0.105</c:v>
                </c:pt>
                <c:pt idx="813">
                  <c:v>0.11</c:v>
                </c:pt>
                <c:pt idx="814">
                  <c:v>0.11</c:v>
                </c:pt>
                <c:pt idx="815">
                  <c:v>0.115</c:v>
                </c:pt>
                <c:pt idx="816">
                  <c:v>0.115</c:v>
                </c:pt>
                <c:pt idx="817">
                  <c:v>0.12</c:v>
                </c:pt>
                <c:pt idx="818">
                  <c:v>0.12</c:v>
                </c:pt>
                <c:pt idx="819">
                  <c:v>0.1275</c:v>
                </c:pt>
                <c:pt idx="820">
                  <c:v>0.1275</c:v>
                </c:pt>
                <c:pt idx="821">
                  <c:v>0.13500000000000001</c:v>
                </c:pt>
                <c:pt idx="822">
                  <c:v>0.13500000000000001</c:v>
                </c:pt>
                <c:pt idx="823">
                  <c:v>0.14249999999999999</c:v>
                </c:pt>
                <c:pt idx="824">
                  <c:v>0.14249999999999999</c:v>
                </c:pt>
                <c:pt idx="825">
                  <c:v>0.15</c:v>
                </c:pt>
                <c:pt idx="826">
                  <c:v>0.15</c:v>
                </c:pt>
                <c:pt idx="827">
                  <c:v>0.16</c:v>
                </c:pt>
                <c:pt idx="828">
                  <c:v>0.16</c:v>
                </c:pt>
                <c:pt idx="829">
                  <c:v>0.17</c:v>
                </c:pt>
                <c:pt idx="830">
                  <c:v>0.17</c:v>
                </c:pt>
                <c:pt idx="831">
                  <c:v>0.18</c:v>
                </c:pt>
                <c:pt idx="832">
                  <c:v>0.18</c:v>
                </c:pt>
                <c:pt idx="833">
                  <c:v>0.19</c:v>
                </c:pt>
                <c:pt idx="834">
                  <c:v>0.19</c:v>
                </c:pt>
                <c:pt idx="835">
                  <c:v>0.2</c:v>
                </c:pt>
                <c:pt idx="836">
                  <c:v>0.2</c:v>
                </c:pt>
                <c:pt idx="837">
                  <c:v>0.21</c:v>
                </c:pt>
                <c:pt idx="838">
                  <c:v>0.21</c:v>
                </c:pt>
                <c:pt idx="839">
                  <c:v>0.22</c:v>
                </c:pt>
                <c:pt idx="840">
                  <c:v>0.22</c:v>
                </c:pt>
                <c:pt idx="841">
                  <c:v>0.23</c:v>
                </c:pt>
                <c:pt idx="842">
                  <c:v>0.23</c:v>
                </c:pt>
                <c:pt idx="843">
                  <c:v>0.24</c:v>
                </c:pt>
                <c:pt idx="844">
                  <c:v>0.24</c:v>
                </c:pt>
                <c:pt idx="845">
                  <c:v>0.255</c:v>
                </c:pt>
                <c:pt idx="846">
                  <c:v>0.255</c:v>
                </c:pt>
                <c:pt idx="847">
                  <c:v>0.27</c:v>
                </c:pt>
                <c:pt idx="848">
                  <c:v>0.27</c:v>
                </c:pt>
                <c:pt idx="849">
                  <c:v>0.28000000000000003</c:v>
                </c:pt>
                <c:pt idx="850">
                  <c:v>0.28000000000000003</c:v>
                </c:pt>
                <c:pt idx="851">
                  <c:v>0.3</c:v>
                </c:pt>
                <c:pt idx="852">
                  <c:v>0.3</c:v>
                </c:pt>
                <c:pt idx="853">
                  <c:v>0.32</c:v>
                </c:pt>
                <c:pt idx="854">
                  <c:v>0.32</c:v>
                </c:pt>
                <c:pt idx="855">
                  <c:v>0.34</c:v>
                </c:pt>
                <c:pt idx="856">
                  <c:v>0.34</c:v>
                </c:pt>
                <c:pt idx="857">
                  <c:v>0.36</c:v>
                </c:pt>
                <c:pt idx="858">
                  <c:v>0.36</c:v>
                </c:pt>
                <c:pt idx="859">
                  <c:v>0.38</c:v>
                </c:pt>
                <c:pt idx="860">
                  <c:v>0.38</c:v>
                </c:pt>
                <c:pt idx="861">
                  <c:v>0.4</c:v>
                </c:pt>
                <c:pt idx="862">
                  <c:v>0.4</c:v>
                </c:pt>
                <c:pt idx="863">
                  <c:v>0.42499999999999999</c:v>
                </c:pt>
                <c:pt idx="864">
                  <c:v>0.42499999999999999</c:v>
                </c:pt>
                <c:pt idx="865">
                  <c:v>0.45</c:v>
                </c:pt>
                <c:pt idx="866">
                  <c:v>0.45</c:v>
                </c:pt>
                <c:pt idx="867">
                  <c:v>0.47499999999999998</c:v>
                </c:pt>
                <c:pt idx="868">
                  <c:v>0.47499999999999998</c:v>
                </c:pt>
                <c:pt idx="869">
                  <c:v>0.5</c:v>
                </c:pt>
                <c:pt idx="870">
                  <c:v>0.5</c:v>
                </c:pt>
                <c:pt idx="871">
                  <c:v>0.52500000000000002</c:v>
                </c:pt>
                <c:pt idx="872">
                  <c:v>0.52500000000000002</c:v>
                </c:pt>
                <c:pt idx="873">
                  <c:v>0.55000000000000004</c:v>
                </c:pt>
                <c:pt idx="874">
                  <c:v>0.55000000000000004</c:v>
                </c:pt>
                <c:pt idx="875">
                  <c:v>0.57499999999999996</c:v>
                </c:pt>
                <c:pt idx="876">
                  <c:v>0.57499999999999996</c:v>
                </c:pt>
                <c:pt idx="877">
                  <c:v>0.6</c:v>
                </c:pt>
                <c:pt idx="878">
                  <c:v>0.6</c:v>
                </c:pt>
                <c:pt idx="879">
                  <c:v>0.63</c:v>
                </c:pt>
                <c:pt idx="880">
                  <c:v>0.63</c:v>
                </c:pt>
                <c:pt idx="881">
                  <c:v>0.66</c:v>
                </c:pt>
                <c:pt idx="882">
                  <c:v>0.66</c:v>
                </c:pt>
                <c:pt idx="883">
                  <c:v>0.69</c:v>
                </c:pt>
                <c:pt idx="884">
                  <c:v>0.69</c:v>
                </c:pt>
                <c:pt idx="885">
                  <c:v>0.72</c:v>
                </c:pt>
                <c:pt idx="886">
                  <c:v>0.72</c:v>
                </c:pt>
                <c:pt idx="887">
                  <c:v>0.76</c:v>
                </c:pt>
                <c:pt idx="888">
                  <c:v>0.76</c:v>
                </c:pt>
                <c:pt idx="889">
                  <c:v>0.8</c:v>
                </c:pt>
                <c:pt idx="890">
                  <c:v>0.8</c:v>
                </c:pt>
                <c:pt idx="891">
                  <c:v>0.84</c:v>
                </c:pt>
                <c:pt idx="892">
                  <c:v>0.84</c:v>
                </c:pt>
                <c:pt idx="893">
                  <c:v>0.88</c:v>
                </c:pt>
                <c:pt idx="894">
                  <c:v>0.88</c:v>
                </c:pt>
                <c:pt idx="895">
                  <c:v>0.92</c:v>
                </c:pt>
                <c:pt idx="896">
                  <c:v>0.92</c:v>
                </c:pt>
                <c:pt idx="897">
                  <c:v>0.96</c:v>
                </c:pt>
                <c:pt idx="898">
                  <c:v>0.96</c:v>
                </c:pt>
                <c:pt idx="899" formatCode="_-* #\ ##0.0_-;\-* #\ ##0.0_-;_-* &quot;-&quot;??_-;_-@_-">
                  <c:v>1</c:v>
                </c:pt>
                <c:pt idx="900" formatCode="_-* #\ ##0.0_-;\-* #\ ##0.0_-;_-* &quot;-&quot;??_-;_-@_-">
                  <c:v>1</c:v>
                </c:pt>
                <c:pt idx="901" formatCode="_-* #\ ##0.0_-;\-* #\ ##0.0_-;_-* &quot;-&quot;??_-;_-@_-">
                  <c:v>1.1000000000000001</c:v>
                </c:pt>
                <c:pt idx="902" formatCode="_-* #\ ##0.0_-;\-* #\ ##0.0_-;_-* &quot;-&quot;??_-;_-@_-">
                  <c:v>1.1000000000000001</c:v>
                </c:pt>
                <c:pt idx="903" formatCode="_-* #\ ##0.0_-;\-* #\ ##0.0_-;_-* &quot;-&quot;??_-;_-@_-">
                  <c:v>1.2</c:v>
                </c:pt>
                <c:pt idx="904" formatCode="_-* #\ ##0.0_-;\-* #\ ##0.0_-;_-* &quot;-&quot;??_-;_-@_-">
                  <c:v>1.2</c:v>
                </c:pt>
                <c:pt idx="905" formatCode="_-* #\ ##0.0_-;\-* #\ ##0.0_-;_-* &quot;-&quot;??_-;_-@_-">
                  <c:v>1.3</c:v>
                </c:pt>
                <c:pt idx="906" formatCode="_-* #\ ##0.0_-;\-* #\ ##0.0_-;_-* &quot;-&quot;??_-;_-@_-">
                  <c:v>1.3</c:v>
                </c:pt>
                <c:pt idx="907" formatCode="_-* #\ ##0.0_-;\-* #\ ##0.0_-;_-* &quot;-&quot;??_-;_-@_-">
                  <c:v>1.4</c:v>
                </c:pt>
                <c:pt idx="908" formatCode="_-* #\ ##0.0_-;\-* #\ ##0.0_-;_-* &quot;-&quot;??_-;_-@_-">
                  <c:v>1.4</c:v>
                </c:pt>
                <c:pt idx="909" formatCode="_-* #\ ##0.0_-;\-* #\ ##0.0_-;_-* &quot;-&quot;??_-;_-@_-">
                  <c:v>1.5</c:v>
                </c:pt>
                <c:pt idx="910" formatCode="_-* #\ ##0.0_-;\-* #\ ##0.0_-;_-* &quot;-&quot;??_-;_-@_-">
                  <c:v>1.5</c:v>
                </c:pt>
                <c:pt idx="911" formatCode="_-* #\ ##0.0_-;\-* #\ ##0.0_-;_-* &quot;-&quot;??_-;_-@_-">
                  <c:v>1.6</c:v>
                </c:pt>
                <c:pt idx="912" formatCode="_-* #\ ##0.0_-;\-* #\ ##0.0_-;_-* &quot;-&quot;??_-;_-@_-">
                  <c:v>1.6</c:v>
                </c:pt>
                <c:pt idx="913" formatCode="_-* #\ ##0.0_-;\-* #\ ##0.0_-;_-* &quot;-&quot;??_-;_-@_-">
                  <c:v>1.7</c:v>
                </c:pt>
                <c:pt idx="914" formatCode="_-* #\ ##0.0_-;\-* #\ ##0.0_-;_-* &quot;-&quot;??_-;_-@_-">
                  <c:v>1.7</c:v>
                </c:pt>
                <c:pt idx="915" formatCode="_-* #\ ##0.0_-;\-* #\ ##0.0_-;_-* &quot;-&quot;??_-;_-@_-">
                  <c:v>1.8</c:v>
                </c:pt>
                <c:pt idx="916" formatCode="_-* #\ ##0.0_-;\-* #\ ##0.0_-;_-* &quot;-&quot;??_-;_-@_-">
                  <c:v>1.8</c:v>
                </c:pt>
                <c:pt idx="917" formatCode="_-* #\ ##0.0_-;\-* #\ ##0.0_-;_-* &quot;-&quot;??_-;_-@_-">
                  <c:v>1.9</c:v>
                </c:pt>
                <c:pt idx="918" formatCode="_-* #\ ##0.0_-;\-* #\ ##0.0_-;_-* &quot;-&quot;??_-;_-@_-">
                  <c:v>1.9</c:v>
                </c:pt>
                <c:pt idx="919" formatCode="_-* #\ ##0.0_-;\-* #\ ##0.0_-;_-* &quot;-&quot;??_-;_-@_-">
                  <c:v>2</c:v>
                </c:pt>
                <c:pt idx="920" formatCode="_-* #\ ##0.0_-;\-* #\ ##0.0_-;_-* &quot;-&quot;??_-;_-@_-">
                  <c:v>2</c:v>
                </c:pt>
                <c:pt idx="921" formatCode="_-* #\ ##0.0_-;\-* #\ ##0.0_-;_-* &quot;-&quot;??_-;_-@_-">
                  <c:v>2.1</c:v>
                </c:pt>
                <c:pt idx="922" formatCode="_-* #\ ##0.0_-;\-* #\ ##0.0_-;_-* &quot;-&quot;??_-;_-@_-">
                  <c:v>2.1</c:v>
                </c:pt>
                <c:pt idx="923" formatCode="_-* #\ ##0.0_-;\-* #\ ##0.0_-;_-* &quot;-&quot;??_-;_-@_-">
                  <c:v>2.2000000000000002</c:v>
                </c:pt>
                <c:pt idx="924" formatCode="_-* #\ ##0.0_-;\-* #\ ##0.0_-;_-* &quot;-&quot;??_-;_-@_-">
                  <c:v>2.2000000000000002</c:v>
                </c:pt>
                <c:pt idx="925" formatCode="_-* #\ ##0.0_-;\-* #\ ##0.0_-;_-* &quot;-&quot;??_-;_-@_-">
                  <c:v>2.2999999999999998</c:v>
                </c:pt>
                <c:pt idx="926" formatCode="_-* #\ ##0.0_-;\-* #\ ##0.0_-;_-* &quot;-&quot;??_-;_-@_-">
                  <c:v>2.2999999999999998</c:v>
                </c:pt>
                <c:pt idx="927" formatCode="_-* #\ ##0.0_-;\-* #\ ##0.0_-;_-* &quot;-&quot;??_-;_-@_-">
                  <c:v>2.4</c:v>
                </c:pt>
                <c:pt idx="928" formatCode="_-* #\ ##0.0_-;\-* #\ ##0.0_-;_-* &quot;-&quot;??_-;_-@_-">
                  <c:v>2.4</c:v>
                </c:pt>
                <c:pt idx="929" formatCode="_-* #\ ##0.0_-;\-* #\ ##0.0_-;_-* &quot;-&quot;??_-;_-@_-">
                  <c:v>2.5</c:v>
                </c:pt>
                <c:pt idx="930" formatCode="_-* #\ ##0.0_-;\-* #\ ##0.0_-;_-* &quot;-&quot;??_-;_-@_-">
                  <c:v>2.5</c:v>
                </c:pt>
                <c:pt idx="931" formatCode="_-* #\ ##0.0_-;\-* #\ ##0.0_-;_-* &quot;-&quot;??_-;_-@_-">
                  <c:v>2.6</c:v>
                </c:pt>
                <c:pt idx="932" formatCode="_-* #\ ##0.0_-;\-* #\ ##0.0_-;_-* &quot;-&quot;??_-;_-@_-">
                  <c:v>2.6</c:v>
                </c:pt>
                <c:pt idx="933" formatCode="_-* #\ ##0.0_-;\-* #\ ##0.0_-;_-* &quot;-&quot;??_-;_-@_-">
                  <c:v>2.7</c:v>
                </c:pt>
                <c:pt idx="934" formatCode="_-* #\ ##0.0_-;\-* #\ ##0.0_-;_-* &quot;-&quot;??_-;_-@_-">
                  <c:v>2.7</c:v>
                </c:pt>
                <c:pt idx="935" formatCode="_-* #\ ##0.0_-;\-* #\ ##0.0_-;_-* &quot;-&quot;??_-;_-@_-">
                  <c:v>2.8</c:v>
                </c:pt>
                <c:pt idx="936" formatCode="_-* #\ ##0.0_-;\-* #\ ##0.0_-;_-* &quot;-&quot;??_-;_-@_-">
                  <c:v>2.8</c:v>
                </c:pt>
                <c:pt idx="937" formatCode="_-* #\ ##0.0_-;\-* #\ ##0.0_-;_-* &quot;-&quot;??_-;_-@_-">
                  <c:v>2.9</c:v>
                </c:pt>
                <c:pt idx="938" formatCode="_-* #\ ##0.0_-;\-* #\ ##0.0_-;_-* &quot;-&quot;??_-;_-@_-">
                  <c:v>2.9</c:v>
                </c:pt>
                <c:pt idx="939" formatCode="_-* #\ ##0.0_-;\-* #\ ##0.0_-;_-* &quot;-&quot;??_-;_-@_-">
                  <c:v>3</c:v>
                </c:pt>
                <c:pt idx="940" formatCode="_-* #\ ##0.0_-;\-* #\ ##0.0_-;_-* &quot;-&quot;??_-;_-@_-">
                  <c:v>3</c:v>
                </c:pt>
                <c:pt idx="941" formatCode="_-* #\ ##0.0_-;\-* #\ ##0.0_-;_-* &quot;-&quot;??_-;_-@_-">
                  <c:v>3.1</c:v>
                </c:pt>
                <c:pt idx="942" formatCode="_-* #\ ##0.0_-;\-* #\ ##0.0_-;_-* &quot;-&quot;??_-;_-@_-">
                  <c:v>3.1</c:v>
                </c:pt>
                <c:pt idx="943" formatCode="_-* #\ ##0.0_-;\-* #\ ##0.0_-;_-* &quot;-&quot;??_-;_-@_-">
                  <c:v>3.2</c:v>
                </c:pt>
                <c:pt idx="944" formatCode="_-* #\ ##0.0_-;\-* #\ ##0.0_-;_-* &quot;-&quot;??_-;_-@_-">
                  <c:v>3.2</c:v>
                </c:pt>
                <c:pt idx="945" formatCode="_-* #\ ##0.0_-;\-* #\ ##0.0_-;_-* &quot;-&quot;??_-;_-@_-">
                  <c:v>3.3</c:v>
                </c:pt>
                <c:pt idx="946" formatCode="_-* #\ ##0.0_-;\-* #\ ##0.0_-;_-* &quot;-&quot;??_-;_-@_-">
                  <c:v>3.3</c:v>
                </c:pt>
                <c:pt idx="947" formatCode="_-* #\ ##0.0_-;\-* #\ ##0.0_-;_-* &quot;-&quot;??_-;_-@_-">
                  <c:v>3.4</c:v>
                </c:pt>
                <c:pt idx="948" formatCode="_-* #\ ##0.0_-;\-* #\ ##0.0_-;_-* &quot;-&quot;??_-;_-@_-">
                  <c:v>3.4</c:v>
                </c:pt>
                <c:pt idx="949" formatCode="_-* #\ ##0.0_-;\-* #\ ##0.0_-;_-* &quot;-&quot;??_-;_-@_-">
                  <c:v>3.5</c:v>
                </c:pt>
                <c:pt idx="950" formatCode="_-* #\ ##0.0_-;\-* #\ ##0.0_-;_-* &quot;-&quot;??_-;_-@_-">
                  <c:v>3.5</c:v>
                </c:pt>
                <c:pt idx="951" formatCode="_-* #\ ##0.0_-;\-* #\ ##0.0_-;_-* &quot;-&quot;??_-;_-@_-">
                  <c:v>3.6</c:v>
                </c:pt>
                <c:pt idx="952" formatCode="_-* #\ ##0.0_-;\-* #\ ##0.0_-;_-* &quot;-&quot;??_-;_-@_-">
                  <c:v>3.6</c:v>
                </c:pt>
                <c:pt idx="953" formatCode="_-* #\ ##0.0_-;\-* #\ ##0.0_-;_-* &quot;-&quot;??_-;_-@_-">
                  <c:v>3.7</c:v>
                </c:pt>
                <c:pt idx="954" formatCode="_-* #\ ##0.0_-;\-* #\ ##0.0_-;_-* &quot;-&quot;??_-;_-@_-">
                  <c:v>3.7</c:v>
                </c:pt>
                <c:pt idx="955" formatCode="_-* #\ ##0.0_-;\-* #\ ##0.0_-;_-* &quot;-&quot;??_-;_-@_-">
                  <c:v>3.8</c:v>
                </c:pt>
                <c:pt idx="956" formatCode="_-* #\ ##0.0_-;\-* #\ ##0.0_-;_-* &quot;-&quot;??_-;_-@_-">
                  <c:v>3.8</c:v>
                </c:pt>
                <c:pt idx="957" formatCode="_-* #\ ##0.0_-;\-* #\ ##0.0_-;_-* &quot;-&quot;??_-;_-@_-">
                  <c:v>3.9</c:v>
                </c:pt>
                <c:pt idx="958" formatCode="_-* #\ ##0.0_-;\-* #\ ##0.0_-;_-* &quot;-&quot;??_-;_-@_-">
                  <c:v>3.9</c:v>
                </c:pt>
                <c:pt idx="959" formatCode="_-* #\ ##0.0_-;\-* #\ ##0.0_-;_-* &quot;-&quot;??_-;_-@_-">
                  <c:v>4</c:v>
                </c:pt>
                <c:pt idx="960" formatCode="_-* #\ ##0.0_-;\-* #\ ##0.0_-;_-* &quot;-&quot;??_-;_-@_-">
                  <c:v>4</c:v>
                </c:pt>
                <c:pt idx="961" formatCode="_-* #\ ##0.0_-;\-* #\ ##0.0_-;_-* &quot;-&quot;??_-;_-@_-">
                  <c:v>4.0999999999999996</c:v>
                </c:pt>
                <c:pt idx="962" formatCode="_-* #\ ##0.0_-;\-* #\ ##0.0_-;_-* &quot;-&quot;??_-;_-@_-">
                  <c:v>4.0999999999999996</c:v>
                </c:pt>
                <c:pt idx="963" formatCode="_-* #\ ##0.0_-;\-* #\ ##0.0_-;_-* &quot;-&quot;??_-;_-@_-">
                  <c:v>4.2</c:v>
                </c:pt>
                <c:pt idx="964" formatCode="_-* #\ ##0.0_-;\-* #\ ##0.0_-;_-* &quot;-&quot;??_-;_-@_-">
                  <c:v>4.2</c:v>
                </c:pt>
                <c:pt idx="965" formatCode="_-* #\ ##0.0_-;\-* #\ ##0.0_-;_-* &quot;-&quot;??_-;_-@_-">
                  <c:v>4.3</c:v>
                </c:pt>
                <c:pt idx="966" formatCode="_-* #\ ##0.0_-;\-* #\ ##0.0_-;_-* &quot;-&quot;??_-;_-@_-">
                  <c:v>4.3</c:v>
                </c:pt>
                <c:pt idx="967" formatCode="_-* #\ ##0.0_-;\-* #\ ##0.0_-;_-* &quot;-&quot;??_-;_-@_-">
                  <c:v>4.4000000000000004</c:v>
                </c:pt>
                <c:pt idx="968" formatCode="_-* #\ ##0.0_-;\-* #\ ##0.0_-;_-* &quot;-&quot;??_-;_-@_-">
                  <c:v>4.4000000000000004</c:v>
                </c:pt>
                <c:pt idx="969" formatCode="_-* #\ ##0.0_-;\-* #\ ##0.0_-;_-* &quot;-&quot;??_-;_-@_-">
                  <c:v>4.5</c:v>
                </c:pt>
                <c:pt idx="970" formatCode="_-* #\ ##0.0_-;\-* #\ ##0.0_-;_-* &quot;-&quot;??_-;_-@_-">
                  <c:v>4.5</c:v>
                </c:pt>
                <c:pt idx="971" formatCode="_-* #\ ##0.0_-;\-* #\ ##0.0_-;_-* &quot;-&quot;??_-;_-@_-">
                  <c:v>4.5999999999999996</c:v>
                </c:pt>
                <c:pt idx="972" formatCode="_-* #\ ##0.0_-;\-* #\ ##0.0_-;_-* &quot;-&quot;??_-;_-@_-">
                  <c:v>4.5999999999999996</c:v>
                </c:pt>
                <c:pt idx="973" formatCode="_-* #\ ##0.0_-;\-* #\ ##0.0_-;_-* &quot;-&quot;??_-;_-@_-">
                  <c:v>4.7</c:v>
                </c:pt>
                <c:pt idx="974" formatCode="_-* #\ ##0.0_-;\-* #\ ##0.0_-;_-* &quot;-&quot;??_-;_-@_-">
                  <c:v>4.7</c:v>
                </c:pt>
                <c:pt idx="975" formatCode="_-* #\ ##0.0_-;\-* #\ ##0.0_-;_-* &quot;-&quot;??_-;_-@_-">
                  <c:v>4.8</c:v>
                </c:pt>
                <c:pt idx="976" formatCode="_-* #\ ##0.0_-;\-* #\ ##0.0_-;_-* &quot;-&quot;??_-;_-@_-">
                  <c:v>4.8</c:v>
                </c:pt>
                <c:pt idx="977" formatCode="_-* #\ ##0.0_-;\-* #\ ##0.0_-;_-* &quot;-&quot;??_-;_-@_-">
                  <c:v>4.9000000000000004</c:v>
                </c:pt>
                <c:pt idx="978" formatCode="_-* #\ ##0.0_-;\-* #\ ##0.0_-;_-* &quot;-&quot;??_-;_-@_-">
                  <c:v>4.9000000000000004</c:v>
                </c:pt>
                <c:pt idx="979" formatCode="_-* #\ ##0.0_-;\-* #\ ##0.0_-;_-* &quot;-&quot;??_-;_-@_-">
                  <c:v>5</c:v>
                </c:pt>
                <c:pt idx="980" formatCode="_-* #\ ##0.0_-;\-* #\ ##0.0_-;_-* &quot;-&quot;??_-;_-@_-">
                  <c:v>5</c:v>
                </c:pt>
                <c:pt idx="981" formatCode="_-* #\ ##0.0_-;\-* #\ ##0.0_-;_-* &quot;-&quot;??_-;_-@_-">
                  <c:v>5.0999999999999996</c:v>
                </c:pt>
                <c:pt idx="982" formatCode="_-* #\ ##0.0_-;\-* #\ ##0.0_-;_-* &quot;-&quot;??_-;_-@_-">
                  <c:v>5.0999999999999996</c:v>
                </c:pt>
                <c:pt idx="983" formatCode="_-* #\ ##0.0_-;\-* #\ ##0.0_-;_-* &quot;-&quot;??_-;_-@_-">
                  <c:v>5.2</c:v>
                </c:pt>
                <c:pt idx="984" formatCode="_-* #\ ##0.0_-;\-* #\ ##0.0_-;_-* &quot;-&quot;??_-;_-@_-">
                  <c:v>5.2</c:v>
                </c:pt>
                <c:pt idx="985" formatCode="_-* #\ ##0.0_-;\-* #\ ##0.0_-;_-* &quot;-&quot;??_-;_-@_-">
                  <c:v>5.3</c:v>
                </c:pt>
                <c:pt idx="986" formatCode="_-* #\ ##0.0_-;\-* #\ ##0.0_-;_-* &quot;-&quot;??_-;_-@_-">
                  <c:v>5.3</c:v>
                </c:pt>
                <c:pt idx="987" formatCode="_-* #\ ##0.0_-;\-* #\ ##0.0_-;_-* &quot;-&quot;??_-;_-@_-">
                  <c:v>5.4</c:v>
                </c:pt>
                <c:pt idx="988" formatCode="_-* #\ ##0.0_-;\-* #\ ##0.0_-;_-* &quot;-&quot;??_-;_-@_-">
                  <c:v>5.4</c:v>
                </c:pt>
                <c:pt idx="989" formatCode="_-* #\ ##0.0_-;\-* #\ ##0.0_-;_-* &quot;-&quot;??_-;_-@_-">
                  <c:v>5.5</c:v>
                </c:pt>
                <c:pt idx="990" formatCode="_-* #\ ##0.0_-;\-* #\ ##0.0_-;_-* &quot;-&quot;??_-;_-@_-">
                  <c:v>5.5</c:v>
                </c:pt>
                <c:pt idx="991" formatCode="_-* #\ ##0.0_-;\-* #\ ##0.0_-;_-* &quot;-&quot;??_-;_-@_-">
                  <c:v>5.6</c:v>
                </c:pt>
                <c:pt idx="992" formatCode="_-* #\ ##0.0_-;\-* #\ ##0.0_-;_-* &quot;-&quot;??_-;_-@_-">
                  <c:v>5.6</c:v>
                </c:pt>
                <c:pt idx="993" formatCode="_-* #\ ##0.0_-;\-* #\ ##0.0_-;_-* &quot;-&quot;??_-;_-@_-">
                  <c:v>5.7</c:v>
                </c:pt>
                <c:pt idx="994" formatCode="_-* #\ ##0.0_-;\-* #\ ##0.0_-;_-* &quot;-&quot;??_-;_-@_-">
                  <c:v>5.7</c:v>
                </c:pt>
                <c:pt idx="995" formatCode="_-* #\ ##0.0_-;\-* #\ ##0.0_-;_-* &quot;-&quot;??_-;_-@_-">
                  <c:v>5.8</c:v>
                </c:pt>
                <c:pt idx="996" formatCode="_-* #\ ##0.0_-;\-* #\ ##0.0_-;_-* &quot;-&quot;??_-;_-@_-">
                  <c:v>5.8</c:v>
                </c:pt>
                <c:pt idx="997" formatCode="_-* #\ ##0.0_-;\-* #\ ##0.0_-;_-* &quot;-&quot;??_-;_-@_-">
                  <c:v>5.9</c:v>
                </c:pt>
                <c:pt idx="998" formatCode="_-* #\ ##0.0_-;\-* #\ ##0.0_-;_-* &quot;-&quot;??_-;_-@_-">
                  <c:v>5.9</c:v>
                </c:pt>
                <c:pt idx="999" formatCode="_-* #\ ##0.0_-;\-* #\ ##0.0_-;_-* &quot;-&quot;??_-;_-@_-">
                  <c:v>6</c:v>
                </c:pt>
                <c:pt idx="1000" formatCode="_-* #\ ##0.0_-;\-* #\ ##0.0_-;_-* &quot;-&quot;??_-;_-@_-">
                  <c:v>6</c:v>
                </c:pt>
                <c:pt idx="1001" formatCode="_-* #\ ##0.0_-;\-* #\ ##0.0_-;_-* &quot;-&quot;??_-;_-@_-">
                  <c:v>6.1</c:v>
                </c:pt>
                <c:pt idx="1002" formatCode="_-* #\ ##0.0_-;\-* #\ ##0.0_-;_-* &quot;-&quot;??_-;_-@_-">
                  <c:v>6.1</c:v>
                </c:pt>
                <c:pt idx="1003" formatCode="_-* #\ ##0.0_-;\-* #\ ##0.0_-;_-* &quot;-&quot;??_-;_-@_-">
                  <c:v>6.2</c:v>
                </c:pt>
                <c:pt idx="1004" formatCode="_-* #\ ##0.0_-;\-* #\ ##0.0_-;_-* &quot;-&quot;??_-;_-@_-">
                  <c:v>6.2</c:v>
                </c:pt>
                <c:pt idx="1005" formatCode="_-* #\ ##0.0_-;\-* #\ ##0.0_-;_-* &quot;-&quot;??_-;_-@_-">
                  <c:v>6.3</c:v>
                </c:pt>
                <c:pt idx="1006" formatCode="_-* #\ ##0.0_-;\-* #\ ##0.0_-;_-* &quot;-&quot;??_-;_-@_-">
                  <c:v>6.3</c:v>
                </c:pt>
                <c:pt idx="1007" formatCode="_-* #\ ##0.0_-;\-* #\ ##0.0_-;_-* &quot;-&quot;??_-;_-@_-">
                  <c:v>6.4</c:v>
                </c:pt>
                <c:pt idx="1008" formatCode="_-* #\ ##0.0_-;\-* #\ ##0.0_-;_-* &quot;-&quot;??_-;_-@_-">
                  <c:v>6.4</c:v>
                </c:pt>
                <c:pt idx="1009" formatCode="_-* #\ ##0.0_-;\-* #\ ##0.0_-;_-* &quot;-&quot;??_-;_-@_-">
                  <c:v>6.5</c:v>
                </c:pt>
                <c:pt idx="1010" formatCode="_-* #\ ##0.0_-;\-* #\ ##0.0_-;_-* &quot;-&quot;??_-;_-@_-">
                  <c:v>6.5</c:v>
                </c:pt>
                <c:pt idx="1011" formatCode="_-* #\ ##0.0_-;\-* #\ ##0.0_-;_-* &quot;-&quot;??_-;_-@_-">
                  <c:v>6.6</c:v>
                </c:pt>
                <c:pt idx="1012" formatCode="_-* #\ ##0.0_-;\-* #\ ##0.0_-;_-* &quot;-&quot;??_-;_-@_-">
                  <c:v>6.6</c:v>
                </c:pt>
                <c:pt idx="1013" formatCode="_-* #\ ##0.0_-;\-* #\ ##0.0_-;_-* &quot;-&quot;??_-;_-@_-">
                  <c:v>6.7</c:v>
                </c:pt>
                <c:pt idx="1014" formatCode="_-* #\ ##0.0_-;\-* #\ ##0.0_-;_-* &quot;-&quot;??_-;_-@_-">
                  <c:v>6.7</c:v>
                </c:pt>
                <c:pt idx="1015" formatCode="_-* #\ ##0.0_-;\-* #\ ##0.0_-;_-* &quot;-&quot;??_-;_-@_-">
                  <c:v>6.8</c:v>
                </c:pt>
                <c:pt idx="1016" formatCode="_-* #\ ##0.0_-;\-* #\ ##0.0_-;_-* &quot;-&quot;??_-;_-@_-">
                  <c:v>6.8</c:v>
                </c:pt>
                <c:pt idx="1017" formatCode="_-* #\ ##0.0_-;\-* #\ ##0.0_-;_-* &quot;-&quot;??_-;_-@_-">
                  <c:v>6.9</c:v>
                </c:pt>
                <c:pt idx="1018" formatCode="_-* #\ ##0.0_-;\-* #\ ##0.0_-;_-* &quot;-&quot;??_-;_-@_-">
                  <c:v>6.9</c:v>
                </c:pt>
                <c:pt idx="1019" formatCode="_-* #\ ##0.0_-;\-* #\ ##0.0_-;_-* &quot;-&quot;??_-;_-@_-">
                  <c:v>7</c:v>
                </c:pt>
                <c:pt idx="1020" formatCode="_-* #\ ##0.0_-;\-* #\ ##0.0_-;_-* &quot;-&quot;??_-;_-@_-">
                  <c:v>7</c:v>
                </c:pt>
                <c:pt idx="1021" formatCode="_-* #\ ##0.0_-;\-* #\ ##0.0_-;_-* &quot;-&quot;??_-;_-@_-">
                  <c:v>7.1</c:v>
                </c:pt>
                <c:pt idx="1022" formatCode="_-* #\ ##0.0_-;\-* #\ ##0.0_-;_-* &quot;-&quot;??_-;_-@_-">
                  <c:v>7.1</c:v>
                </c:pt>
                <c:pt idx="1023" formatCode="_-* #\ ##0.0_-;\-* #\ ##0.0_-;_-* &quot;-&quot;??_-;_-@_-">
                  <c:v>7.2</c:v>
                </c:pt>
                <c:pt idx="1024" formatCode="_-* #\ ##0.0_-;\-* #\ ##0.0_-;_-* &quot;-&quot;??_-;_-@_-">
                  <c:v>7.2</c:v>
                </c:pt>
                <c:pt idx="1025" formatCode="_-* #\ ##0.0_-;\-* #\ ##0.0_-;_-* &quot;-&quot;??_-;_-@_-">
                  <c:v>7.3</c:v>
                </c:pt>
                <c:pt idx="1026" formatCode="_-* #\ ##0.0_-;\-* #\ ##0.0_-;_-* &quot;-&quot;??_-;_-@_-">
                  <c:v>7.3</c:v>
                </c:pt>
                <c:pt idx="1027" formatCode="_-* #\ ##0.0_-;\-* #\ ##0.0_-;_-* &quot;-&quot;??_-;_-@_-">
                  <c:v>7.4</c:v>
                </c:pt>
                <c:pt idx="1028" formatCode="_-* #\ ##0.0_-;\-* #\ ##0.0_-;_-* &quot;-&quot;??_-;_-@_-">
                  <c:v>7.4</c:v>
                </c:pt>
                <c:pt idx="1029" formatCode="_-* #\ ##0.0_-;\-* #\ ##0.0_-;_-* &quot;-&quot;??_-;_-@_-">
                  <c:v>7.5</c:v>
                </c:pt>
                <c:pt idx="1030" formatCode="_-* #\ ##0.0_-;\-* #\ ##0.0_-;_-* &quot;-&quot;??_-;_-@_-">
                  <c:v>7.5</c:v>
                </c:pt>
                <c:pt idx="1031" formatCode="_-* #\ ##0.0_-;\-* #\ ##0.0_-;_-* &quot;-&quot;??_-;_-@_-">
                  <c:v>7.6</c:v>
                </c:pt>
                <c:pt idx="1032" formatCode="_-* #\ ##0.0_-;\-* #\ ##0.0_-;_-* &quot;-&quot;??_-;_-@_-">
                  <c:v>7.6</c:v>
                </c:pt>
                <c:pt idx="1033" formatCode="_-* #\ ##0.0_-;\-* #\ ##0.0_-;_-* &quot;-&quot;??_-;_-@_-">
                  <c:v>7.7</c:v>
                </c:pt>
                <c:pt idx="1034" formatCode="_-* #\ ##0.0_-;\-* #\ ##0.0_-;_-* &quot;-&quot;??_-;_-@_-">
                  <c:v>7.7</c:v>
                </c:pt>
                <c:pt idx="1035" formatCode="_-* #\ ##0.0_-;\-* #\ ##0.0_-;_-* &quot;-&quot;??_-;_-@_-">
                  <c:v>7.8</c:v>
                </c:pt>
                <c:pt idx="1036" formatCode="_-* #\ ##0.0_-;\-* #\ ##0.0_-;_-* &quot;-&quot;??_-;_-@_-">
                  <c:v>7.8</c:v>
                </c:pt>
                <c:pt idx="1037" formatCode="_-* #\ ##0.0_-;\-* #\ ##0.0_-;_-* &quot;-&quot;??_-;_-@_-">
                  <c:v>7.9</c:v>
                </c:pt>
                <c:pt idx="1038" formatCode="_-* #\ ##0.0_-;\-* #\ ##0.0_-;_-* &quot;-&quot;??_-;_-@_-">
                  <c:v>7.9</c:v>
                </c:pt>
                <c:pt idx="1039" formatCode="_-* #\ ##0.0_-;\-* #\ ##0.0_-;_-* &quot;-&quot;??_-;_-@_-">
                  <c:v>8</c:v>
                </c:pt>
                <c:pt idx="1040" formatCode="_-* #\ ##0.0_-;\-* #\ ##0.0_-;_-* &quot;-&quot;??_-;_-@_-">
                  <c:v>8</c:v>
                </c:pt>
                <c:pt idx="1041" formatCode="_-* #\ ##0.0_-;\-* #\ ##0.0_-;_-* &quot;-&quot;??_-;_-@_-">
                  <c:v>8.1</c:v>
                </c:pt>
                <c:pt idx="1042" formatCode="_-* #\ ##0.0_-;\-* #\ ##0.0_-;_-* &quot;-&quot;??_-;_-@_-">
                  <c:v>8.1</c:v>
                </c:pt>
                <c:pt idx="1043" formatCode="_-* #\ ##0.0_-;\-* #\ ##0.0_-;_-* &quot;-&quot;??_-;_-@_-">
                  <c:v>8.1999999999999993</c:v>
                </c:pt>
                <c:pt idx="1044" formatCode="_-* #\ ##0.0_-;\-* #\ ##0.0_-;_-* &quot;-&quot;??_-;_-@_-">
                  <c:v>8.1999999999999993</c:v>
                </c:pt>
                <c:pt idx="1045" formatCode="_-* #\ ##0.0_-;\-* #\ ##0.0_-;_-* &quot;-&quot;??_-;_-@_-">
                  <c:v>8.3000000000000007</c:v>
                </c:pt>
                <c:pt idx="1046" formatCode="_-* #\ ##0.0_-;\-* #\ ##0.0_-;_-* &quot;-&quot;??_-;_-@_-">
                  <c:v>8.3000000000000007</c:v>
                </c:pt>
                <c:pt idx="1047" formatCode="_-* #\ ##0.0_-;\-* #\ ##0.0_-;_-* &quot;-&quot;??_-;_-@_-">
                  <c:v>8.4</c:v>
                </c:pt>
                <c:pt idx="1048" formatCode="_-* #\ ##0.0_-;\-* #\ ##0.0_-;_-* &quot;-&quot;??_-;_-@_-">
                  <c:v>8.4</c:v>
                </c:pt>
                <c:pt idx="1049" formatCode="_-* #\ ##0.0_-;\-* #\ ##0.0_-;_-* &quot;-&quot;??_-;_-@_-">
                  <c:v>8.5</c:v>
                </c:pt>
                <c:pt idx="1050" formatCode="_-* #\ ##0.0_-;\-* #\ ##0.0_-;_-* &quot;-&quot;??_-;_-@_-">
                  <c:v>8.5</c:v>
                </c:pt>
                <c:pt idx="1051" formatCode="_-* #\ ##0.0_-;\-* #\ ##0.0_-;_-* &quot;-&quot;??_-;_-@_-">
                  <c:v>8.6</c:v>
                </c:pt>
                <c:pt idx="1052" formatCode="_-* #\ ##0.0_-;\-* #\ ##0.0_-;_-* &quot;-&quot;??_-;_-@_-">
                  <c:v>8.6</c:v>
                </c:pt>
                <c:pt idx="1053" formatCode="_-* #\ ##0.0_-;\-* #\ ##0.0_-;_-* &quot;-&quot;??_-;_-@_-">
                  <c:v>8.6999999999999993</c:v>
                </c:pt>
                <c:pt idx="1054" formatCode="_-* #\ ##0.0_-;\-* #\ ##0.0_-;_-* &quot;-&quot;??_-;_-@_-">
                  <c:v>8.6999999999999993</c:v>
                </c:pt>
                <c:pt idx="1055" formatCode="_-* #\ ##0.0_-;\-* #\ ##0.0_-;_-* &quot;-&quot;??_-;_-@_-">
                  <c:v>8.8000000000000007</c:v>
                </c:pt>
                <c:pt idx="1056" formatCode="_-* #\ ##0.0_-;\-* #\ ##0.0_-;_-* &quot;-&quot;??_-;_-@_-">
                  <c:v>8.8000000000000007</c:v>
                </c:pt>
                <c:pt idx="1057" formatCode="_-* #\ ##0.0_-;\-* #\ ##0.0_-;_-* &quot;-&quot;??_-;_-@_-">
                  <c:v>8.9</c:v>
                </c:pt>
                <c:pt idx="1058" formatCode="_-* #\ ##0.0_-;\-* #\ ##0.0_-;_-* &quot;-&quot;??_-;_-@_-">
                  <c:v>8.9</c:v>
                </c:pt>
                <c:pt idx="1059" formatCode="_-* #\ ##0.0_-;\-* #\ ##0.0_-;_-* &quot;-&quot;??_-;_-@_-">
                  <c:v>9</c:v>
                </c:pt>
                <c:pt idx="1060" formatCode="_-* #\ ##0.0_-;\-* #\ ##0.0_-;_-* &quot;-&quot;??_-;_-@_-">
                  <c:v>9</c:v>
                </c:pt>
                <c:pt idx="1061" formatCode="_-* #\ ##0.0_-;\-* #\ ##0.0_-;_-* &quot;-&quot;??_-;_-@_-">
                  <c:v>9.1</c:v>
                </c:pt>
                <c:pt idx="1062" formatCode="_-* #\ ##0.0_-;\-* #\ ##0.0_-;_-* &quot;-&quot;??_-;_-@_-">
                  <c:v>9.1</c:v>
                </c:pt>
                <c:pt idx="1063" formatCode="_-* #\ ##0.0_-;\-* #\ ##0.0_-;_-* &quot;-&quot;??_-;_-@_-">
                  <c:v>9.1999999999999993</c:v>
                </c:pt>
                <c:pt idx="1064" formatCode="_-* #\ ##0.0_-;\-* #\ ##0.0_-;_-* &quot;-&quot;??_-;_-@_-">
                  <c:v>9.1999999999999993</c:v>
                </c:pt>
                <c:pt idx="1065" formatCode="_-* #\ ##0.0_-;\-* #\ ##0.0_-;_-* &quot;-&quot;??_-;_-@_-">
                  <c:v>9.3000000000000007</c:v>
                </c:pt>
                <c:pt idx="1066" formatCode="_-* #\ ##0.0_-;\-* #\ ##0.0_-;_-* &quot;-&quot;??_-;_-@_-">
                  <c:v>9.3000000000000007</c:v>
                </c:pt>
                <c:pt idx="1067" formatCode="_-* #\ ##0.0_-;\-* #\ ##0.0_-;_-* &quot;-&quot;??_-;_-@_-">
                  <c:v>9.4</c:v>
                </c:pt>
                <c:pt idx="1068" formatCode="_-* #\ ##0.0_-;\-* #\ ##0.0_-;_-* &quot;-&quot;??_-;_-@_-">
                  <c:v>9.4</c:v>
                </c:pt>
                <c:pt idx="1069" formatCode="_-* #\ ##0.0_-;\-* #\ ##0.0_-;_-* &quot;-&quot;??_-;_-@_-">
                  <c:v>9.5</c:v>
                </c:pt>
                <c:pt idx="1070" formatCode="_-* #\ ##0.0_-;\-* #\ ##0.0_-;_-* &quot;-&quot;??_-;_-@_-">
                  <c:v>9.5</c:v>
                </c:pt>
                <c:pt idx="1071" formatCode="_-* #\ ##0.0_-;\-* #\ ##0.0_-;_-* &quot;-&quot;??_-;_-@_-">
                  <c:v>9.6</c:v>
                </c:pt>
                <c:pt idx="1072" formatCode="_-* #\ ##0.0_-;\-* #\ ##0.0_-;_-* &quot;-&quot;??_-;_-@_-">
                  <c:v>9.6</c:v>
                </c:pt>
                <c:pt idx="1073" formatCode="_-* #\ ##0.0_-;\-* #\ ##0.0_-;_-* &quot;-&quot;??_-;_-@_-">
                  <c:v>9.6999999999999993</c:v>
                </c:pt>
                <c:pt idx="1074" formatCode="_-* #\ ##0.0_-;\-* #\ ##0.0_-;_-* &quot;-&quot;??_-;_-@_-">
                  <c:v>9.6999999999999993</c:v>
                </c:pt>
                <c:pt idx="1075" formatCode="_-* #\ ##0.0_-;\-* #\ ##0.0_-;_-* &quot;-&quot;??_-;_-@_-">
                  <c:v>9.8000000000000007</c:v>
                </c:pt>
                <c:pt idx="1076" formatCode="_-* #\ ##0.0_-;\-* #\ ##0.0_-;_-* &quot;-&quot;??_-;_-@_-">
                  <c:v>9.8000000000000007</c:v>
                </c:pt>
                <c:pt idx="1077" formatCode="_-* #\ ##0.0_-;\-* #\ ##0.0_-;_-* &quot;-&quot;??_-;_-@_-">
                  <c:v>9.9</c:v>
                </c:pt>
                <c:pt idx="1078" formatCode="_-* #\ ##0.0_-;\-* #\ ##0.0_-;_-* &quot;-&quot;??_-;_-@_-">
                  <c:v>9.9</c:v>
                </c:pt>
                <c:pt idx="1079" formatCode="_-* #\ ##0.0_-;\-* #\ ##0.0_-;_-* &quot;-&quot;??_-;_-@_-">
                  <c:v>10</c:v>
                </c:pt>
                <c:pt idx="1080" formatCode="_-* #\ ##0.0_-;\-* #\ ##0.0_-;_-* &quot;-&quot;??_-;_-@_-">
                  <c:v>10</c:v>
                </c:pt>
                <c:pt idx="1081" formatCode="_-* #\ ##0.0_-;\-* #\ ##0.0_-;_-* &quot;-&quot;??_-;_-@_-">
                  <c:v>10.1</c:v>
                </c:pt>
                <c:pt idx="1082" formatCode="_-* #\ ##0.0_-;\-* #\ ##0.0_-;_-* &quot;-&quot;??_-;_-@_-">
                  <c:v>10.1</c:v>
                </c:pt>
                <c:pt idx="1083" formatCode="_-* #\ ##0.0_-;\-* #\ ##0.0_-;_-* &quot;-&quot;??_-;_-@_-">
                  <c:v>10.199999999999999</c:v>
                </c:pt>
                <c:pt idx="1084" formatCode="_-* #\ ##0.0_-;\-* #\ ##0.0_-;_-* &quot;-&quot;??_-;_-@_-">
                  <c:v>10.199999999999999</c:v>
                </c:pt>
                <c:pt idx="1085" formatCode="_-* #\ ##0.0_-;\-* #\ ##0.0_-;_-* &quot;-&quot;??_-;_-@_-">
                  <c:v>10.3</c:v>
                </c:pt>
                <c:pt idx="1086" formatCode="_-* #\ ##0.0_-;\-* #\ ##0.0_-;_-* &quot;-&quot;??_-;_-@_-">
                  <c:v>10.3</c:v>
                </c:pt>
                <c:pt idx="1087" formatCode="_-* #\ ##0.0_-;\-* #\ ##0.0_-;_-* &quot;-&quot;??_-;_-@_-">
                  <c:v>10.4</c:v>
                </c:pt>
                <c:pt idx="1088" formatCode="_-* #\ ##0.0_-;\-* #\ ##0.0_-;_-* &quot;-&quot;??_-;_-@_-">
                  <c:v>10.4</c:v>
                </c:pt>
                <c:pt idx="1089" formatCode="_-* #\ ##0.0_-;\-* #\ ##0.0_-;_-* &quot;-&quot;??_-;_-@_-">
                  <c:v>10.5</c:v>
                </c:pt>
                <c:pt idx="1090" formatCode="_-* #\ ##0.0_-;\-* #\ ##0.0_-;_-* &quot;-&quot;??_-;_-@_-">
                  <c:v>10.5</c:v>
                </c:pt>
                <c:pt idx="1091" formatCode="_-* #\ ##0.0_-;\-* #\ ##0.0_-;_-* &quot;-&quot;??_-;_-@_-">
                  <c:v>10.6</c:v>
                </c:pt>
                <c:pt idx="1092" formatCode="_-* #\ ##0.0_-;\-* #\ ##0.0_-;_-* &quot;-&quot;??_-;_-@_-">
                  <c:v>10.6</c:v>
                </c:pt>
                <c:pt idx="1093" formatCode="_-* #\ ##0.0_-;\-* #\ ##0.0_-;_-* &quot;-&quot;??_-;_-@_-">
                  <c:v>10.7</c:v>
                </c:pt>
                <c:pt idx="1094" formatCode="_-* #\ ##0.0_-;\-* #\ ##0.0_-;_-* &quot;-&quot;??_-;_-@_-">
                  <c:v>10.7</c:v>
                </c:pt>
                <c:pt idx="1095" formatCode="_-* #\ ##0.0_-;\-* #\ ##0.0_-;_-* &quot;-&quot;??_-;_-@_-">
                  <c:v>10.8</c:v>
                </c:pt>
                <c:pt idx="1096" formatCode="_-* #\ ##0.0_-;\-* #\ ##0.0_-;_-* &quot;-&quot;??_-;_-@_-">
                  <c:v>10.8</c:v>
                </c:pt>
                <c:pt idx="1097" formatCode="_-* #\ ##0.0_-;\-* #\ ##0.0_-;_-* &quot;-&quot;??_-;_-@_-">
                  <c:v>10.9</c:v>
                </c:pt>
                <c:pt idx="1098" formatCode="_-* #\ ##0.0_-;\-* #\ ##0.0_-;_-* &quot;-&quot;??_-;_-@_-">
                  <c:v>10.9</c:v>
                </c:pt>
                <c:pt idx="1099" formatCode="_-* #\ ##0.0_-;\-* #\ ##0.0_-;_-* &quot;-&quot;??_-;_-@_-">
                  <c:v>11</c:v>
                </c:pt>
                <c:pt idx="1100" formatCode="_-* #\ ##0.0_-;\-* #\ ##0.0_-;_-* &quot;-&quot;??_-;_-@_-">
                  <c:v>11</c:v>
                </c:pt>
                <c:pt idx="1101" formatCode="_-* #\ ##0.0_-;\-* #\ ##0.0_-;_-* &quot;-&quot;??_-;_-@_-">
                  <c:v>11.1</c:v>
                </c:pt>
                <c:pt idx="1102" formatCode="_-* #\ ##0.0_-;\-* #\ ##0.0_-;_-* &quot;-&quot;??_-;_-@_-">
                  <c:v>11.1</c:v>
                </c:pt>
                <c:pt idx="1103" formatCode="_-* #\ ##0.0_-;\-* #\ ##0.0_-;_-* &quot;-&quot;??_-;_-@_-">
                  <c:v>11.2</c:v>
                </c:pt>
                <c:pt idx="1104" formatCode="_-* #\ ##0.0_-;\-* #\ ##0.0_-;_-* &quot;-&quot;??_-;_-@_-">
                  <c:v>11.2</c:v>
                </c:pt>
                <c:pt idx="1105" formatCode="_-* #\ ##0.0_-;\-* #\ ##0.0_-;_-* &quot;-&quot;??_-;_-@_-">
                  <c:v>11.3</c:v>
                </c:pt>
                <c:pt idx="1106" formatCode="_-* #\ ##0.0_-;\-* #\ ##0.0_-;_-* &quot;-&quot;??_-;_-@_-">
                  <c:v>11.3</c:v>
                </c:pt>
                <c:pt idx="1107" formatCode="_-* #\ ##0.0_-;\-* #\ ##0.0_-;_-* &quot;-&quot;??_-;_-@_-">
                  <c:v>11.4</c:v>
                </c:pt>
                <c:pt idx="1108" formatCode="_-* #\ ##0.0_-;\-* #\ ##0.0_-;_-* &quot;-&quot;??_-;_-@_-">
                  <c:v>11.4</c:v>
                </c:pt>
                <c:pt idx="1109" formatCode="_-* #\ ##0.0_-;\-* #\ ##0.0_-;_-* &quot;-&quot;??_-;_-@_-">
                  <c:v>11.5</c:v>
                </c:pt>
                <c:pt idx="1110" formatCode="_-* #\ ##0.0_-;\-* #\ ##0.0_-;_-* &quot;-&quot;??_-;_-@_-">
                  <c:v>11.5</c:v>
                </c:pt>
                <c:pt idx="1111" formatCode="_-* #\ ##0.0_-;\-* #\ ##0.0_-;_-* &quot;-&quot;??_-;_-@_-">
                  <c:v>11.6</c:v>
                </c:pt>
                <c:pt idx="1112" formatCode="_-* #\ ##0.0_-;\-* #\ ##0.0_-;_-* &quot;-&quot;??_-;_-@_-">
                  <c:v>11.6</c:v>
                </c:pt>
                <c:pt idx="1113" formatCode="_-* #\ ##0.0_-;\-* #\ ##0.0_-;_-* &quot;-&quot;??_-;_-@_-">
                  <c:v>11.7</c:v>
                </c:pt>
                <c:pt idx="1114" formatCode="_-* #\ ##0.0_-;\-* #\ ##0.0_-;_-* &quot;-&quot;??_-;_-@_-">
                  <c:v>11.7</c:v>
                </c:pt>
                <c:pt idx="1115" formatCode="_-* #\ ##0.0_-;\-* #\ ##0.0_-;_-* &quot;-&quot;??_-;_-@_-">
                  <c:v>11.8</c:v>
                </c:pt>
                <c:pt idx="1116" formatCode="_-* #\ ##0.0_-;\-* #\ ##0.0_-;_-* &quot;-&quot;??_-;_-@_-">
                  <c:v>11.8</c:v>
                </c:pt>
                <c:pt idx="1117" formatCode="_-* #\ ##0.0_-;\-* #\ ##0.0_-;_-* &quot;-&quot;??_-;_-@_-">
                  <c:v>11.9</c:v>
                </c:pt>
                <c:pt idx="1118" formatCode="_-* #\ ##0.0_-;\-* #\ ##0.0_-;_-* &quot;-&quot;??_-;_-@_-">
                  <c:v>11.9</c:v>
                </c:pt>
                <c:pt idx="1119" formatCode="_-* #\ ##0.0_-;\-* #\ ##0.0_-;_-* &quot;-&quot;??_-;_-@_-">
                  <c:v>12</c:v>
                </c:pt>
                <c:pt idx="1120" formatCode="_-* #\ ##0.0_-;\-* #\ ##0.0_-;_-* &quot;-&quot;??_-;_-@_-">
                  <c:v>12</c:v>
                </c:pt>
                <c:pt idx="1121" formatCode="_-* #\ ##0.0_-;\-* #\ ##0.0_-;_-* &quot;-&quot;??_-;_-@_-">
                  <c:v>12.1</c:v>
                </c:pt>
                <c:pt idx="1122" formatCode="_-* #\ ##0.0_-;\-* #\ ##0.0_-;_-* &quot;-&quot;??_-;_-@_-">
                  <c:v>12.1</c:v>
                </c:pt>
                <c:pt idx="1123" formatCode="_-* #\ ##0.0_-;\-* #\ ##0.0_-;_-* &quot;-&quot;??_-;_-@_-">
                  <c:v>12.2</c:v>
                </c:pt>
                <c:pt idx="1124" formatCode="_-* #\ ##0.0_-;\-* #\ ##0.0_-;_-* &quot;-&quot;??_-;_-@_-">
                  <c:v>12.2</c:v>
                </c:pt>
                <c:pt idx="1125" formatCode="_-* #\ ##0.0_-;\-* #\ ##0.0_-;_-* &quot;-&quot;??_-;_-@_-">
                  <c:v>12.3</c:v>
                </c:pt>
                <c:pt idx="1126" formatCode="_-* #\ ##0.0_-;\-* #\ ##0.0_-;_-* &quot;-&quot;??_-;_-@_-">
                  <c:v>12.3</c:v>
                </c:pt>
                <c:pt idx="1127" formatCode="_-* #\ ##0.0_-;\-* #\ ##0.0_-;_-* &quot;-&quot;??_-;_-@_-">
                  <c:v>12.4</c:v>
                </c:pt>
                <c:pt idx="1128" formatCode="_-* #\ ##0.0_-;\-* #\ ##0.0_-;_-* &quot;-&quot;??_-;_-@_-">
                  <c:v>12.4</c:v>
                </c:pt>
                <c:pt idx="1129" formatCode="_-* #\ ##0.0_-;\-* #\ ##0.0_-;_-* &quot;-&quot;??_-;_-@_-">
                  <c:v>12.5</c:v>
                </c:pt>
                <c:pt idx="1130" formatCode="_-* #\ ##0.0_-;\-* #\ ##0.0_-;_-* &quot;-&quot;??_-;_-@_-">
                  <c:v>12.5</c:v>
                </c:pt>
                <c:pt idx="1131" formatCode="_-* #\ ##0.0_-;\-* #\ ##0.0_-;_-* &quot;-&quot;??_-;_-@_-">
                  <c:v>12.6</c:v>
                </c:pt>
                <c:pt idx="1132" formatCode="_-* #\ ##0.0_-;\-* #\ ##0.0_-;_-* &quot;-&quot;??_-;_-@_-">
                  <c:v>12.6</c:v>
                </c:pt>
                <c:pt idx="1133" formatCode="_-* #\ ##0.0_-;\-* #\ ##0.0_-;_-* &quot;-&quot;??_-;_-@_-">
                  <c:v>12.7</c:v>
                </c:pt>
                <c:pt idx="1134" formatCode="_-* #\ ##0.0_-;\-* #\ ##0.0_-;_-* &quot;-&quot;??_-;_-@_-">
                  <c:v>12.7</c:v>
                </c:pt>
                <c:pt idx="1135" formatCode="_-* #\ ##0.0_-;\-* #\ ##0.0_-;_-* &quot;-&quot;??_-;_-@_-">
                  <c:v>12.8</c:v>
                </c:pt>
                <c:pt idx="1136" formatCode="_-* #\ ##0.0_-;\-* #\ ##0.0_-;_-* &quot;-&quot;??_-;_-@_-">
                  <c:v>12.8</c:v>
                </c:pt>
                <c:pt idx="1137" formatCode="_-* #\ ##0.0_-;\-* #\ ##0.0_-;_-* &quot;-&quot;??_-;_-@_-">
                  <c:v>12.9</c:v>
                </c:pt>
                <c:pt idx="1138" formatCode="_-* #\ ##0.0_-;\-* #\ ##0.0_-;_-* &quot;-&quot;??_-;_-@_-">
                  <c:v>12.9</c:v>
                </c:pt>
                <c:pt idx="1139" formatCode="_-* #\ ##0.0_-;\-* #\ ##0.0_-;_-* &quot;-&quot;??_-;_-@_-">
                  <c:v>13</c:v>
                </c:pt>
                <c:pt idx="1140" formatCode="_-* #\ ##0.0_-;\-* #\ ##0.0_-;_-* &quot;-&quot;??_-;_-@_-">
                  <c:v>13</c:v>
                </c:pt>
                <c:pt idx="1141" formatCode="_-* #\ ##0.0_-;\-* #\ ##0.0_-;_-* &quot;-&quot;??_-;_-@_-">
                  <c:v>13.1</c:v>
                </c:pt>
                <c:pt idx="1142" formatCode="_-* #\ ##0.0_-;\-* #\ ##0.0_-;_-* &quot;-&quot;??_-;_-@_-">
                  <c:v>13.1</c:v>
                </c:pt>
                <c:pt idx="1143" formatCode="_-* #\ ##0.0_-;\-* #\ ##0.0_-;_-* &quot;-&quot;??_-;_-@_-">
                  <c:v>13.2</c:v>
                </c:pt>
                <c:pt idx="1144" formatCode="_-* #\ ##0.0_-;\-* #\ ##0.0_-;_-* &quot;-&quot;??_-;_-@_-">
                  <c:v>13.2</c:v>
                </c:pt>
                <c:pt idx="1145" formatCode="_-* #\ ##0.0_-;\-* #\ ##0.0_-;_-* &quot;-&quot;??_-;_-@_-">
                  <c:v>13.3</c:v>
                </c:pt>
                <c:pt idx="1146" formatCode="_-* #\ ##0.0_-;\-* #\ ##0.0_-;_-* &quot;-&quot;??_-;_-@_-">
                  <c:v>13.3</c:v>
                </c:pt>
                <c:pt idx="1147" formatCode="_-* #\ ##0.0_-;\-* #\ ##0.0_-;_-* &quot;-&quot;??_-;_-@_-">
                  <c:v>13.4</c:v>
                </c:pt>
                <c:pt idx="1148" formatCode="_-* #\ ##0.0_-;\-* #\ ##0.0_-;_-* &quot;-&quot;??_-;_-@_-">
                  <c:v>13.4</c:v>
                </c:pt>
                <c:pt idx="1149" formatCode="_-* #\ ##0.0_-;\-* #\ ##0.0_-;_-* &quot;-&quot;??_-;_-@_-">
                  <c:v>13.5</c:v>
                </c:pt>
                <c:pt idx="1150" formatCode="_-* #\ ##0.0_-;\-* #\ ##0.0_-;_-* &quot;-&quot;??_-;_-@_-">
                  <c:v>13.5</c:v>
                </c:pt>
                <c:pt idx="1151" formatCode="_-* #\ ##0.0_-;\-* #\ ##0.0_-;_-* &quot;-&quot;??_-;_-@_-">
                  <c:v>13.6</c:v>
                </c:pt>
                <c:pt idx="1152" formatCode="_-* #\ ##0.0_-;\-* #\ ##0.0_-;_-* &quot;-&quot;??_-;_-@_-">
                  <c:v>13.6</c:v>
                </c:pt>
                <c:pt idx="1153" formatCode="_-* #\ ##0.0_-;\-* #\ ##0.0_-;_-* &quot;-&quot;??_-;_-@_-">
                  <c:v>13.7</c:v>
                </c:pt>
                <c:pt idx="1154" formatCode="_-* #\ ##0.0_-;\-* #\ ##0.0_-;_-* &quot;-&quot;??_-;_-@_-">
                  <c:v>13.7</c:v>
                </c:pt>
                <c:pt idx="1155" formatCode="_-* #\ ##0.0_-;\-* #\ ##0.0_-;_-* &quot;-&quot;??_-;_-@_-">
                  <c:v>13.8</c:v>
                </c:pt>
                <c:pt idx="1156" formatCode="_-* #\ ##0.0_-;\-* #\ ##0.0_-;_-* &quot;-&quot;??_-;_-@_-">
                  <c:v>13.8</c:v>
                </c:pt>
                <c:pt idx="1157" formatCode="_-* #\ ##0.0_-;\-* #\ ##0.0_-;_-* &quot;-&quot;??_-;_-@_-">
                  <c:v>13.9</c:v>
                </c:pt>
                <c:pt idx="1158" formatCode="_-* #\ ##0.0_-;\-* #\ ##0.0_-;_-* &quot;-&quot;??_-;_-@_-">
                  <c:v>13.9</c:v>
                </c:pt>
                <c:pt idx="1159" formatCode="_-* #\ ##0.0_-;\-* #\ ##0.0_-;_-* &quot;-&quot;??_-;_-@_-">
                  <c:v>14</c:v>
                </c:pt>
                <c:pt idx="1160" formatCode="_-* #\ ##0.0_-;\-* #\ ##0.0_-;_-* &quot;-&quot;??_-;_-@_-">
                  <c:v>14</c:v>
                </c:pt>
                <c:pt idx="1161" formatCode="_-* #\ ##0.0_-;\-* #\ ##0.0_-;_-* &quot;-&quot;??_-;_-@_-">
                  <c:v>14.1</c:v>
                </c:pt>
                <c:pt idx="1162" formatCode="_-* #\ ##0.0_-;\-* #\ ##0.0_-;_-* &quot;-&quot;??_-;_-@_-">
                  <c:v>14.1</c:v>
                </c:pt>
                <c:pt idx="1163" formatCode="_-* #\ ##0.0_-;\-* #\ ##0.0_-;_-* &quot;-&quot;??_-;_-@_-">
                  <c:v>14.2</c:v>
                </c:pt>
                <c:pt idx="1164" formatCode="_-* #\ ##0.0_-;\-* #\ ##0.0_-;_-* &quot;-&quot;??_-;_-@_-">
                  <c:v>14.2</c:v>
                </c:pt>
                <c:pt idx="1165" formatCode="_-* #\ ##0.0_-;\-* #\ ##0.0_-;_-* &quot;-&quot;??_-;_-@_-">
                  <c:v>14.3</c:v>
                </c:pt>
                <c:pt idx="1166" formatCode="_-* #\ ##0.0_-;\-* #\ ##0.0_-;_-* &quot;-&quot;??_-;_-@_-">
                  <c:v>14.3</c:v>
                </c:pt>
                <c:pt idx="1167" formatCode="_-* #\ ##0.0_-;\-* #\ ##0.0_-;_-* &quot;-&quot;??_-;_-@_-">
                  <c:v>14.4</c:v>
                </c:pt>
                <c:pt idx="1168" formatCode="_-* #\ ##0.0_-;\-* #\ ##0.0_-;_-* &quot;-&quot;??_-;_-@_-">
                  <c:v>14.4</c:v>
                </c:pt>
                <c:pt idx="1169" formatCode="_-* #\ ##0.0_-;\-* #\ ##0.0_-;_-* &quot;-&quot;??_-;_-@_-">
                  <c:v>14.5</c:v>
                </c:pt>
                <c:pt idx="1170" formatCode="_-* #\ ##0.0_-;\-* #\ ##0.0_-;_-* &quot;-&quot;??_-;_-@_-">
                  <c:v>14.5</c:v>
                </c:pt>
                <c:pt idx="1171" formatCode="_-* #\ ##0.0_-;\-* #\ ##0.0_-;_-* &quot;-&quot;??_-;_-@_-">
                  <c:v>14.6</c:v>
                </c:pt>
                <c:pt idx="1172" formatCode="_-* #\ ##0.0_-;\-* #\ ##0.0_-;_-* &quot;-&quot;??_-;_-@_-">
                  <c:v>14.6</c:v>
                </c:pt>
                <c:pt idx="1173" formatCode="_-* #\ ##0.0_-;\-* #\ ##0.0_-;_-* &quot;-&quot;??_-;_-@_-">
                  <c:v>14.7</c:v>
                </c:pt>
                <c:pt idx="1174" formatCode="_-* #\ ##0.0_-;\-* #\ ##0.0_-;_-* &quot;-&quot;??_-;_-@_-">
                  <c:v>14.7</c:v>
                </c:pt>
                <c:pt idx="1175" formatCode="_-* #\ ##0.0_-;\-* #\ ##0.0_-;_-* &quot;-&quot;??_-;_-@_-">
                  <c:v>14.8</c:v>
                </c:pt>
                <c:pt idx="1176" formatCode="_-* #\ ##0.0_-;\-* #\ ##0.0_-;_-* &quot;-&quot;??_-;_-@_-">
                  <c:v>14.8</c:v>
                </c:pt>
                <c:pt idx="1177" formatCode="_-* #\ ##0.0_-;\-* #\ ##0.0_-;_-* &quot;-&quot;??_-;_-@_-">
                  <c:v>14.9</c:v>
                </c:pt>
                <c:pt idx="1178" formatCode="_-* #\ ##0.0_-;\-* #\ ##0.0_-;_-* &quot;-&quot;??_-;_-@_-">
                  <c:v>14.9</c:v>
                </c:pt>
                <c:pt idx="1179" formatCode="_-* #\ ##0.0_-;\-* #\ ##0.0_-;_-* &quot;-&quot;??_-;_-@_-">
                  <c:v>15</c:v>
                </c:pt>
                <c:pt idx="1180" formatCode="_-* #\ ##0.0_-;\-* #\ ##0.0_-;_-* &quot;-&quot;??_-;_-@_-">
                  <c:v>15</c:v>
                </c:pt>
                <c:pt idx="1181" formatCode="_-* #\ ##0.0_-;\-* #\ ##0.0_-;_-* &quot;-&quot;??_-;_-@_-">
                  <c:v>15.1</c:v>
                </c:pt>
                <c:pt idx="1182" formatCode="_-* #\ ##0.0_-;\-* #\ ##0.0_-;_-* &quot;-&quot;??_-;_-@_-">
                  <c:v>15.1</c:v>
                </c:pt>
                <c:pt idx="1183" formatCode="_-* #\ ##0.0_-;\-* #\ ##0.0_-;_-* &quot;-&quot;??_-;_-@_-">
                  <c:v>15.2</c:v>
                </c:pt>
                <c:pt idx="1184" formatCode="_-* #\ ##0.0_-;\-* #\ ##0.0_-;_-* &quot;-&quot;??_-;_-@_-">
                  <c:v>15.2</c:v>
                </c:pt>
                <c:pt idx="1185" formatCode="_-* #\ ##0.0_-;\-* #\ ##0.0_-;_-* &quot;-&quot;??_-;_-@_-">
                  <c:v>15.3</c:v>
                </c:pt>
                <c:pt idx="1186" formatCode="_-* #\ ##0.0_-;\-* #\ ##0.0_-;_-* &quot;-&quot;??_-;_-@_-">
                  <c:v>15.3</c:v>
                </c:pt>
                <c:pt idx="1187" formatCode="_-* #\ ##0.0_-;\-* #\ ##0.0_-;_-* &quot;-&quot;??_-;_-@_-">
                  <c:v>15.4</c:v>
                </c:pt>
                <c:pt idx="1188" formatCode="_-* #\ ##0.0_-;\-* #\ ##0.0_-;_-* &quot;-&quot;??_-;_-@_-">
                  <c:v>15.4</c:v>
                </c:pt>
                <c:pt idx="1189" formatCode="_-* #\ ##0.0_-;\-* #\ ##0.0_-;_-* &quot;-&quot;??_-;_-@_-">
                  <c:v>15.5</c:v>
                </c:pt>
                <c:pt idx="1190" formatCode="_-* #\ ##0.0_-;\-* #\ ##0.0_-;_-* &quot;-&quot;??_-;_-@_-">
                  <c:v>15.5</c:v>
                </c:pt>
                <c:pt idx="1191" formatCode="_-* #\ ##0.0_-;\-* #\ ##0.0_-;_-* &quot;-&quot;??_-;_-@_-">
                  <c:v>15.6</c:v>
                </c:pt>
                <c:pt idx="1192" formatCode="_-* #\ ##0.0_-;\-* #\ ##0.0_-;_-* &quot;-&quot;??_-;_-@_-">
                  <c:v>15.6</c:v>
                </c:pt>
                <c:pt idx="1193" formatCode="_-* #\ ##0.0_-;\-* #\ ##0.0_-;_-* &quot;-&quot;??_-;_-@_-">
                  <c:v>15.7</c:v>
                </c:pt>
                <c:pt idx="1194" formatCode="_-* #\ ##0.0_-;\-* #\ ##0.0_-;_-* &quot;-&quot;??_-;_-@_-">
                  <c:v>15.7</c:v>
                </c:pt>
                <c:pt idx="1195" formatCode="_-* #\ ##0.0_-;\-* #\ ##0.0_-;_-* &quot;-&quot;??_-;_-@_-">
                  <c:v>15.8</c:v>
                </c:pt>
                <c:pt idx="1196" formatCode="_-* #\ ##0.0_-;\-* #\ ##0.0_-;_-* &quot;-&quot;??_-;_-@_-">
                  <c:v>15.8</c:v>
                </c:pt>
                <c:pt idx="1197" formatCode="_-* #\ ##0.0_-;\-* #\ ##0.0_-;_-* &quot;-&quot;??_-;_-@_-">
                  <c:v>15.9</c:v>
                </c:pt>
                <c:pt idx="1198" formatCode="_-* #\ ##0.0_-;\-* #\ ##0.0_-;_-* &quot;-&quot;??_-;_-@_-">
                  <c:v>15.9</c:v>
                </c:pt>
                <c:pt idx="1199" formatCode="_-* #\ ##0.0_-;\-* #\ ##0.0_-;_-* &quot;-&quot;??_-;_-@_-">
                  <c:v>16</c:v>
                </c:pt>
                <c:pt idx="1200" formatCode="_-* #\ ##0.0_-;\-* #\ ##0.0_-;_-* &quot;-&quot;??_-;_-@_-">
                  <c:v>16</c:v>
                </c:pt>
                <c:pt idx="1201" formatCode="_-* #\ ##0.0_-;\-* #\ ##0.0_-;_-* &quot;-&quot;??_-;_-@_-">
                  <c:v>16.100000000000001</c:v>
                </c:pt>
                <c:pt idx="1202" formatCode="_-* #\ ##0.0_-;\-* #\ ##0.0_-;_-* &quot;-&quot;??_-;_-@_-">
                  <c:v>16.100000000000001</c:v>
                </c:pt>
                <c:pt idx="1203" formatCode="_-* #\ ##0.0_-;\-* #\ ##0.0_-;_-* &quot;-&quot;??_-;_-@_-">
                  <c:v>16.2</c:v>
                </c:pt>
                <c:pt idx="1204" formatCode="_-* #\ ##0.0_-;\-* #\ ##0.0_-;_-* &quot;-&quot;??_-;_-@_-">
                  <c:v>16.2</c:v>
                </c:pt>
                <c:pt idx="1205" formatCode="_-* #\ ##0.0_-;\-* #\ ##0.0_-;_-* &quot;-&quot;??_-;_-@_-">
                  <c:v>16.3</c:v>
                </c:pt>
                <c:pt idx="1206" formatCode="_-* #\ ##0.0_-;\-* #\ ##0.0_-;_-* &quot;-&quot;??_-;_-@_-">
                  <c:v>16.3</c:v>
                </c:pt>
                <c:pt idx="1207" formatCode="_-* #\ ##0.0_-;\-* #\ ##0.0_-;_-* &quot;-&quot;??_-;_-@_-">
                  <c:v>16.399999999999999</c:v>
                </c:pt>
                <c:pt idx="1208" formatCode="_-* #\ ##0.0_-;\-* #\ ##0.0_-;_-* &quot;-&quot;??_-;_-@_-">
                  <c:v>16.399999999999999</c:v>
                </c:pt>
                <c:pt idx="1209" formatCode="_-* #\ ##0.0_-;\-* #\ ##0.0_-;_-* &quot;-&quot;??_-;_-@_-">
                  <c:v>16.5</c:v>
                </c:pt>
                <c:pt idx="1210" formatCode="_-* #\ ##0.0_-;\-* #\ ##0.0_-;_-* &quot;-&quot;??_-;_-@_-">
                  <c:v>16.5</c:v>
                </c:pt>
                <c:pt idx="1211" formatCode="_-* #\ ##0.0_-;\-* #\ ##0.0_-;_-* &quot;-&quot;??_-;_-@_-">
                  <c:v>16.600000000000001</c:v>
                </c:pt>
                <c:pt idx="1212" formatCode="_-* #\ ##0.0_-;\-* #\ ##0.0_-;_-* &quot;-&quot;??_-;_-@_-">
                  <c:v>16.600000000000001</c:v>
                </c:pt>
                <c:pt idx="1213" formatCode="_-* #\ ##0.0_-;\-* #\ ##0.0_-;_-* &quot;-&quot;??_-;_-@_-">
                  <c:v>16.7</c:v>
                </c:pt>
                <c:pt idx="1214" formatCode="_-* #\ ##0.0_-;\-* #\ ##0.0_-;_-* &quot;-&quot;??_-;_-@_-">
                  <c:v>16.7</c:v>
                </c:pt>
                <c:pt idx="1215" formatCode="_-* #\ ##0.0_-;\-* #\ ##0.0_-;_-* &quot;-&quot;??_-;_-@_-">
                  <c:v>16.8</c:v>
                </c:pt>
                <c:pt idx="1216" formatCode="_-* #\ ##0.0_-;\-* #\ ##0.0_-;_-* &quot;-&quot;??_-;_-@_-">
                  <c:v>16.8</c:v>
                </c:pt>
                <c:pt idx="1217" formatCode="_-* #\ ##0.0_-;\-* #\ ##0.0_-;_-* &quot;-&quot;??_-;_-@_-">
                  <c:v>16.899999999999999</c:v>
                </c:pt>
                <c:pt idx="1218" formatCode="_-* #\ ##0.0_-;\-* #\ ##0.0_-;_-* &quot;-&quot;??_-;_-@_-">
                  <c:v>16.899999999999999</c:v>
                </c:pt>
                <c:pt idx="1219" formatCode="_-* #\ ##0.0_-;\-* #\ ##0.0_-;_-* &quot;-&quot;??_-;_-@_-">
                  <c:v>17</c:v>
                </c:pt>
                <c:pt idx="1220" formatCode="_-* #\ ##0.0_-;\-* #\ ##0.0_-;_-* &quot;-&quot;??_-;_-@_-">
                  <c:v>17</c:v>
                </c:pt>
                <c:pt idx="1221" formatCode="_-* #\ ##0.0_-;\-* #\ ##0.0_-;_-* &quot;-&quot;??_-;_-@_-">
                  <c:v>17.100000000000001</c:v>
                </c:pt>
                <c:pt idx="1222" formatCode="_-* #\ ##0.0_-;\-* #\ ##0.0_-;_-* &quot;-&quot;??_-;_-@_-">
                  <c:v>17.100000000000001</c:v>
                </c:pt>
                <c:pt idx="1223" formatCode="_-* #\ ##0.0_-;\-* #\ ##0.0_-;_-* &quot;-&quot;??_-;_-@_-">
                  <c:v>17.2</c:v>
                </c:pt>
                <c:pt idx="1224" formatCode="_-* #\ ##0.0_-;\-* #\ ##0.0_-;_-* &quot;-&quot;??_-;_-@_-">
                  <c:v>17.2</c:v>
                </c:pt>
                <c:pt idx="1225" formatCode="_-* #\ ##0.0_-;\-* #\ ##0.0_-;_-* &quot;-&quot;??_-;_-@_-">
                  <c:v>17.3</c:v>
                </c:pt>
                <c:pt idx="1226" formatCode="_-* #\ ##0.0_-;\-* #\ ##0.0_-;_-* &quot;-&quot;??_-;_-@_-">
                  <c:v>17.3</c:v>
                </c:pt>
                <c:pt idx="1227" formatCode="_-* #\ ##0.0_-;\-* #\ ##0.0_-;_-* &quot;-&quot;??_-;_-@_-">
                  <c:v>17.399999999999999</c:v>
                </c:pt>
                <c:pt idx="1228" formatCode="_-* #\ ##0.0_-;\-* #\ ##0.0_-;_-* &quot;-&quot;??_-;_-@_-">
                  <c:v>17.399999999999999</c:v>
                </c:pt>
                <c:pt idx="1229" formatCode="_-* #\ ##0.0_-;\-* #\ ##0.0_-;_-* &quot;-&quot;??_-;_-@_-">
                  <c:v>17.5</c:v>
                </c:pt>
                <c:pt idx="1230" formatCode="_-* #\ ##0.0_-;\-* #\ ##0.0_-;_-* &quot;-&quot;??_-;_-@_-">
                  <c:v>17.5</c:v>
                </c:pt>
                <c:pt idx="1231" formatCode="_-* #\ ##0.0_-;\-* #\ ##0.0_-;_-* &quot;-&quot;??_-;_-@_-">
                  <c:v>17.600000000000001</c:v>
                </c:pt>
                <c:pt idx="1232" formatCode="_-* #\ ##0.0_-;\-* #\ ##0.0_-;_-* &quot;-&quot;??_-;_-@_-">
                  <c:v>17.600000000000001</c:v>
                </c:pt>
                <c:pt idx="1233" formatCode="_-* #\ ##0.0_-;\-* #\ ##0.0_-;_-* &quot;-&quot;??_-;_-@_-">
                  <c:v>17.7</c:v>
                </c:pt>
                <c:pt idx="1234" formatCode="_-* #\ ##0.0_-;\-* #\ ##0.0_-;_-* &quot;-&quot;??_-;_-@_-">
                  <c:v>17.7</c:v>
                </c:pt>
                <c:pt idx="1235" formatCode="_-* #\ ##0.0_-;\-* #\ ##0.0_-;_-* &quot;-&quot;??_-;_-@_-">
                  <c:v>17.8</c:v>
                </c:pt>
                <c:pt idx="1236" formatCode="_-* #\ ##0.0_-;\-* #\ ##0.0_-;_-* &quot;-&quot;??_-;_-@_-">
                  <c:v>17.8</c:v>
                </c:pt>
                <c:pt idx="1237" formatCode="_-* #\ ##0.0_-;\-* #\ ##0.0_-;_-* &quot;-&quot;??_-;_-@_-">
                  <c:v>17.899999999999999</c:v>
                </c:pt>
                <c:pt idx="1238" formatCode="_-* #\ ##0.0_-;\-* #\ ##0.0_-;_-* &quot;-&quot;??_-;_-@_-">
                  <c:v>17.899999999999999</c:v>
                </c:pt>
                <c:pt idx="1239" formatCode="_-* #\ ##0.0_-;\-* #\ ##0.0_-;_-* &quot;-&quot;??_-;_-@_-">
                  <c:v>18</c:v>
                </c:pt>
                <c:pt idx="1240" formatCode="_-* #\ ##0.0_-;\-* #\ ##0.0_-;_-* &quot;-&quot;??_-;_-@_-">
                  <c:v>18</c:v>
                </c:pt>
                <c:pt idx="1241" formatCode="_-* #\ ##0.0_-;\-* #\ ##0.0_-;_-* &quot;-&quot;??_-;_-@_-">
                  <c:v>18.100000000000001</c:v>
                </c:pt>
                <c:pt idx="1242" formatCode="_-* #\ ##0.0_-;\-* #\ ##0.0_-;_-* &quot;-&quot;??_-;_-@_-">
                  <c:v>18.100000000000001</c:v>
                </c:pt>
                <c:pt idx="1243" formatCode="_-* #\ ##0.0_-;\-* #\ ##0.0_-;_-* &quot;-&quot;??_-;_-@_-">
                  <c:v>18.2</c:v>
                </c:pt>
                <c:pt idx="1244" formatCode="_-* #\ ##0.0_-;\-* #\ ##0.0_-;_-* &quot;-&quot;??_-;_-@_-">
                  <c:v>18.2</c:v>
                </c:pt>
                <c:pt idx="1245" formatCode="_-* #\ ##0.0_-;\-* #\ ##0.0_-;_-* &quot;-&quot;??_-;_-@_-">
                  <c:v>18.3</c:v>
                </c:pt>
                <c:pt idx="1246" formatCode="_-* #\ ##0.0_-;\-* #\ ##0.0_-;_-* &quot;-&quot;??_-;_-@_-">
                  <c:v>18.3</c:v>
                </c:pt>
                <c:pt idx="1247" formatCode="_-* #\ ##0.0_-;\-* #\ ##0.0_-;_-* &quot;-&quot;??_-;_-@_-">
                  <c:v>18.399999999999999</c:v>
                </c:pt>
                <c:pt idx="1248" formatCode="_-* #\ ##0.0_-;\-* #\ ##0.0_-;_-* &quot;-&quot;??_-;_-@_-">
                  <c:v>18.399999999999999</c:v>
                </c:pt>
                <c:pt idx="1249" formatCode="_-* #\ ##0.0_-;\-* #\ ##0.0_-;_-* &quot;-&quot;??_-;_-@_-">
                  <c:v>18.5</c:v>
                </c:pt>
                <c:pt idx="1250" formatCode="_-* #\ ##0.0_-;\-* #\ ##0.0_-;_-* &quot;-&quot;??_-;_-@_-">
                  <c:v>18.5</c:v>
                </c:pt>
                <c:pt idx="1251" formatCode="_-* #\ ##0.0_-;\-* #\ ##0.0_-;_-* &quot;-&quot;??_-;_-@_-">
                  <c:v>18.600000000000001</c:v>
                </c:pt>
                <c:pt idx="1252" formatCode="_-* #\ ##0.0_-;\-* #\ ##0.0_-;_-* &quot;-&quot;??_-;_-@_-">
                  <c:v>18.600000000000001</c:v>
                </c:pt>
                <c:pt idx="1253" formatCode="_-* #\ ##0.0_-;\-* #\ ##0.0_-;_-* &quot;-&quot;??_-;_-@_-">
                  <c:v>18.7</c:v>
                </c:pt>
                <c:pt idx="1254" formatCode="_-* #\ ##0.0_-;\-* #\ ##0.0_-;_-* &quot;-&quot;??_-;_-@_-">
                  <c:v>18.7</c:v>
                </c:pt>
                <c:pt idx="1255" formatCode="_-* #\ ##0.0_-;\-* #\ ##0.0_-;_-* &quot;-&quot;??_-;_-@_-">
                  <c:v>18.8</c:v>
                </c:pt>
                <c:pt idx="1256" formatCode="_-* #\ ##0.0_-;\-* #\ ##0.0_-;_-* &quot;-&quot;??_-;_-@_-">
                  <c:v>18.8</c:v>
                </c:pt>
                <c:pt idx="1257" formatCode="_-* #\ ##0.0_-;\-* #\ ##0.0_-;_-* &quot;-&quot;??_-;_-@_-">
                  <c:v>18.899999999999999</c:v>
                </c:pt>
                <c:pt idx="1258" formatCode="_-* #\ ##0.0_-;\-* #\ ##0.0_-;_-* &quot;-&quot;??_-;_-@_-">
                  <c:v>18.899999999999999</c:v>
                </c:pt>
                <c:pt idx="1259" formatCode="_-* #\ ##0.0_-;\-* #\ ##0.0_-;_-* &quot;-&quot;??_-;_-@_-">
                  <c:v>19</c:v>
                </c:pt>
                <c:pt idx="1260" formatCode="_-* #\ ##0.0_-;\-* #\ ##0.0_-;_-* &quot;-&quot;??_-;_-@_-">
                  <c:v>19</c:v>
                </c:pt>
                <c:pt idx="1261" formatCode="_-* #\ ##0.0_-;\-* #\ ##0.0_-;_-* &quot;-&quot;??_-;_-@_-">
                  <c:v>19.100000000000001</c:v>
                </c:pt>
                <c:pt idx="1262" formatCode="_-* #\ ##0.0_-;\-* #\ ##0.0_-;_-* &quot;-&quot;??_-;_-@_-">
                  <c:v>19.100000000000001</c:v>
                </c:pt>
                <c:pt idx="1263" formatCode="_-* #\ ##0.0_-;\-* #\ ##0.0_-;_-* &quot;-&quot;??_-;_-@_-">
                  <c:v>19.2</c:v>
                </c:pt>
                <c:pt idx="1264" formatCode="_-* #\ ##0.0_-;\-* #\ ##0.0_-;_-* &quot;-&quot;??_-;_-@_-">
                  <c:v>19.2</c:v>
                </c:pt>
                <c:pt idx="1265" formatCode="_-* #\ ##0.0_-;\-* #\ ##0.0_-;_-* &quot;-&quot;??_-;_-@_-">
                  <c:v>19.3</c:v>
                </c:pt>
                <c:pt idx="1266" formatCode="_-* #\ ##0.0_-;\-* #\ ##0.0_-;_-* &quot;-&quot;??_-;_-@_-">
                  <c:v>19.3</c:v>
                </c:pt>
                <c:pt idx="1267" formatCode="_-* #\ ##0.0_-;\-* #\ ##0.0_-;_-* &quot;-&quot;??_-;_-@_-">
                  <c:v>19.399999999999999</c:v>
                </c:pt>
                <c:pt idx="1268" formatCode="_-* #\ ##0.0_-;\-* #\ ##0.0_-;_-* &quot;-&quot;??_-;_-@_-">
                  <c:v>19.399999999999999</c:v>
                </c:pt>
                <c:pt idx="1269" formatCode="_-* #\ ##0.0_-;\-* #\ ##0.0_-;_-* &quot;-&quot;??_-;_-@_-">
                  <c:v>19.5</c:v>
                </c:pt>
                <c:pt idx="1270" formatCode="_-* #\ ##0.0_-;\-* #\ ##0.0_-;_-* &quot;-&quot;??_-;_-@_-">
                  <c:v>19.5</c:v>
                </c:pt>
                <c:pt idx="1271" formatCode="_-* #\ ##0.0_-;\-* #\ ##0.0_-;_-* &quot;-&quot;??_-;_-@_-">
                  <c:v>19.600000000000001</c:v>
                </c:pt>
                <c:pt idx="1272" formatCode="_-* #\ ##0.0_-;\-* #\ ##0.0_-;_-* &quot;-&quot;??_-;_-@_-">
                  <c:v>19.600000000000001</c:v>
                </c:pt>
                <c:pt idx="1273" formatCode="_-* #\ ##0.0_-;\-* #\ ##0.0_-;_-* &quot;-&quot;??_-;_-@_-">
                  <c:v>19.7</c:v>
                </c:pt>
                <c:pt idx="1274" formatCode="_-* #\ ##0.0_-;\-* #\ ##0.0_-;_-* &quot;-&quot;??_-;_-@_-">
                  <c:v>19.7</c:v>
                </c:pt>
                <c:pt idx="1275" formatCode="_-* #\ ##0.0_-;\-* #\ ##0.0_-;_-* &quot;-&quot;??_-;_-@_-">
                  <c:v>19.8</c:v>
                </c:pt>
                <c:pt idx="1276" formatCode="_-* #\ ##0.0_-;\-* #\ ##0.0_-;_-* &quot;-&quot;??_-;_-@_-">
                  <c:v>19.8</c:v>
                </c:pt>
                <c:pt idx="1277" formatCode="_-* #\ ##0.0_-;\-* #\ ##0.0_-;_-* &quot;-&quot;??_-;_-@_-">
                  <c:v>19.899999999999999</c:v>
                </c:pt>
                <c:pt idx="1278" formatCode="_-* #\ ##0.0_-;\-* #\ ##0.0_-;_-* &quot;-&quot;??_-;_-@_-">
                  <c:v>19.899999999999999</c:v>
                </c:pt>
                <c:pt idx="1279" formatCode="_-* #\ ##0.0_-;\-* #\ ##0.0_-;_-* &quot;-&quot;??_-;_-@_-">
                  <c:v>20</c:v>
                </c:pt>
              </c:numCache>
            </c:numRef>
          </c:xVal>
          <c:yVal>
            <c:numRef>
              <c:f>Paper!$X$54:$X$1333</c:f>
              <c:numCache>
                <c:formatCode>0%</c:formatCode>
                <c:ptCount val="1280"/>
                <c:pt idx="0">
                  <c:v>0.13567210278978847</c:v>
                </c:pt>
                <c:pt idx="1">
                  <c:v>0.13567210278978847</c:v>
                </c:pt>
                <c:pt idx="2">
                  <c:v>-4.1749594542270563E-2</c:v>
                </c:pt>
                <c:pt idx="3">
                  <c:v>-4.1749594542270563E-2</c:v>
                </c:pt>
                <c:pt idx="4">
                  <c:v>-9.4481406114581779E-2</c:v>
                </c:pt>
                <c:pt idx="5">
                  <c:v>-9.4481406114581779E-2</c:v>
                </c:pt>
                <c:pt idx="6">
                  <c:v>5.198213784032446E-2</c:v>
                </c:pt>
                <c:pt idx="7">
                  <c:v>5.198213784032446E-2</c:v>
                </c:pt>
                <c:pt idx="8">
                  <c:v>5.611497321163994E-2</c:v>
                </c:pt>
                <c:pt idx="9">
                  <c:v>5.611497321163994E-2</c:v>
                </c:pt>
                <c:pt idx="10">
                  <c:v>5.0246831329579633E-2</c:v>
                </c:pt>
                <c:pt idx="11">
                  <c:v>5.0246831329579633E-2</c:v>
                </c:pt>
                <c:pt idx="12">
                  <c:v>5.7297787500729891E-2</c:v>
                </c:pt>
                <c:pt idx="13">
                  <c:v>5.7297787500729891E-2</c:v>
                </c:pt>
                <c:pt idx="14">
                  <c:v>0.13616285328312783</c:v>
                </c:pt>
                <c:pt idx="15">
                  <c:v>0.13616285328312783</c:v>
                </c:pt>
                <c:pt idx="16">
                  <c:v>1.5717468166722259E-2</c:v>
                </c:pt>
                <c:pt idx="17">
                  <c:v>1.5717468166722259E-2</c:v>
                </c:pt>
                <c:pt idx="18">
                  <c:v>-2.4896367808751152E-2</c:v>
                </c:pt>
                <c:pt idx="19">
                  <c:v>-2.4896367808751152E-2</c:v>
                </c:pt>
                <c:pt idx="20">
                  <c:v>6.7731613927562551E-2</c:v>
                </c:pt>
                <c:pt idx="21">
                  <c:v>6.7731613927562551E-2</c:v>
                </c:pt>
                <c:pt idx="22">
                  <c:v>6.2357435984194298E-2</c:v>
                </c:pt>
                <c:pt idx="23">
                  <c:v>6.2357435984194298E-2</c:v>
                </c:pt>
                <c:pt idx="24">
                  <c:v>0.20030648808358165</c:v>
                </c:pt>
                <c:pt idx="25">
                  <c:v>0.20030648808358165</c:v>
                </c:pt>
                <c:pt idx="26">
                  <c:v>9.653366460953916E-2</c:v>
                </c:pt>
                <c:pt idx="27">
                  <c:v>9.653366460953916E-2</c:v>
                </c:pt>
                <c:pt idx="28">
                  <c:v>7.3540096976667968E-2</c:v>
                </c:pt>
                <c:pt idx="29">
                  <c:v>7.3540096976667968E-2</c:v>
                </c:pt>
                <c:pt idx="30">
                  <c:v>3.7607918087644965E-2</c:v>
                </c:pt>
                <c:pt idx="31">
                  <c:v>3.7607918087644965E-2</c:v>
                </c:pt>
                <c:pt idx="32">
                  <c:v>4.4748481080993052E-2</c:v>
                </c:pt>
                <c:pt idx="33">
                  <c:v>4.4748481080993052E-2</c:v>
                </c:pt>
                <c:pt idx="34">
                  <c:v>8.0508391909643207E-2</c:v>
                </c:pt>
                <c:pt idx="35">
                  <c:v>8.0508391909643207E-2</c:v>
                </c:pt>
                <c:pt idx="36">
                  <c:v>5.7671054763299701E-2</c:v>
                </c:pt>
                <c:pt idx="37">
                  <c:v>5.7671054763299701E-2</c:v>
                </c:pt>
                <c:pt idx="38">
                  <c:v>2.0080620955682527E-2</c:v>
                </c:pt>
                <c:pt idx="39">
                  <c:v>2.0080620955682527E-2</c:v>
                </c:pt>
                <c:pt idx="40">
                  <c:v>-4.864253790303974E-3</c:v>
                </c:pt>
                <c:pt idx="41">
                  <c:v>-4.864253790303974E-3</c:v>
                </c:pt>
                <c:pt idx="42">
                  <c:v>7.1765574404032639E-2</c:v>
                </c:pt>
                <c:pt idx="43">
                  <c:v>7.1765574404032639E-2</c:v>
                </c:pt>
                <c:pt idx="44">
                  <c:v>-5.4899259902226882E-3</c:v>
                </c:pt>
                <c:pt idx="45">
                  <c:v>-5.4899259902226882E-3</c:v>
                </c:pt>
                <c:pt idx="46">
                  <c:v>1.0580165857162038E-2</c:v>
                </c:pt>
                <c:pt idx="47">
                  <c:v>1.0580165857162038E-2</c:v>
                </c:pt>
                <c:pt idx="48">
                  <c:v>1.9193307207548083E-2</c:v>
                </c:pt>
                <c:pt idx="49">
                  <c:v>1.9193307207548083E-2</c:v>
                </c:pt>
                <c:pt idx="50">
                  <c:v>3.0809142148424895E-2</c:v>
                </c:pt>
                <c:pt idx="51">
                  <c:v>3.0809142148424895E-2</c:v>
                </c:pt>
                <c:pt idx="52">
                  <c:v>8.8608286455666985E-3</c:v>
                </c:pt>
                <c:pt idx="53">
                  <c:v>8.8608286455666985E-3</c:v>
                </c:pt>
                <c:pt idx="54">
                  <c:v>2.3793386484152856E-2</c:v>
                </c:pt>
                <c:pt idx="55">
                  <c:v>2.3793386484152856E-2</c:v>
                </c:pt>
                <c:pt idx="56">
                  <c:v>3.3718367706380148E-2</c:v>
                </c:pt>
                <c:pt idx="57">
                  <c:v>3.3718367706380148E-2</c:v>
                </c:pt>
                <c:pt idx="58">
                  <c:v>3.6385927011966412E-2</c:v>
                </c:pt>
                <c:pt idx="59">
                  <c:v>3.6385927011966412E-2</c:v>
                </c:pt>
                <c:pt idx="60">
                  <c:v>3.5340589921245558E-2</c:v>
                </c:pt>
                <c:pt idx="61">
                  <c:v>3.5340589921245558E-2</c:v>
                </c:pt>
                <c:pt idx="62">
                  <c:v>3.0894866010240607E-2</c:v>
                </c:pt>
                <c:pt idx="63">
                  <c:v>3.0894866010240607E-2</c:v>
                </c:pt>
                <c:pt idx="64">
                  <c:v>1.6302315085553687E-2</c:v>
                </c:pt>
                <c:pt idx="65">
                  <c:v>1.6302315085553687E-2</c:v>
                </c:pt>
                <c:pt idx="66">
                  <c:v>2.0955950460801676E-2</c:v>
                </c:pt>
                <c:pt idx="67">
                  <c:v>2.0955950460801676E-2</c:v>
                </c:pt>
                <c:pt idx="68">
                  <c:v>2.3018789819432062E-2</c:v>
                </c:pt>
                <c:pt idx="69">
                  <c:v>2.3018789819432062E-2</c:v>
                </c:pt>
                <c:pt idx="70">
                  <c:v>9.2696932901654705E-3</c:v>
                </c:pt>
                <c:pt idx="71">
                  <c:v>9.2696932901654705E-3</c:v>
                </c:pt>
                <c:pt idx="72">
                  <c:v>6.0435044665611004E-2</c:v>
                </c:pt>
                <c:pt idx="73">
                  <c:v>6.0435044665611004E-2</c:v>
                </c:pt>
                <c:pt idx="74">
                  <c:v>2.6742909198478326E-2</c:v>
                </c:pt>
                <c:pt idx="75">
                  <c:v>2.6742909198478326E-2</c:v>
                </c:pt>
                <c:pt idx="76">
                  <c:v>1.8778233391991028E-2</c:v>
                </c:pt>
                <c:pt idx="77">
                  <c:v>1.8778233391991028E-2</c:v>
                </c:pt>
                <c:pt idx="78">
                  <c:v>3.7689700886419875E-2</c:v>
                </c:pt>
                <c:pt idx="79">
                  <c:v>3.7689700886419875E-2</c:v>
                </c:pt>
                <c:pt idx="80">
                  <c:v>5.9640130101743738E-2</c:v>
                </c:pt>
                <c:pt idx="81">
                  <c:v>5.9640130101743738E-2</c:v>
                </c:pt>
                <c:pt idx="82">
                  <c:v>2.702464669695992E-2</c:v>
                </c:pt>
                <c:pt idx="83">
                  <c:v>2.702464669695992E-2</c:v>
                </c:pt>
                <c:pt idx="84">
                  <c:v>5.4710366112947328E-2</c:v>
                </c:pt>
                <c:pt idx="85">
                  <c:v>5.4710366112947328E-2</c:v>
                </c:pt>
                <c:pt idx="86">
                  <c:v>4.4296631905624828E-2</c:v>
                </c:pt>
                <c:pt idx="87">
                  <c:v>4.4296631905624828E-2</c:v>
                </c:pt>
                <c:pt idx="88">
                  <c:v>2.9061404035662708E-2</c:v>
                </c:pt>
                <c:pt idx="89">
                  <c:v>2.9061404035662708E-2</c:v>
                </c:pt>
                <c:pt idx="90">
                  <c:v>2.4249732066866647E-2</c:v>
                </c:pt>
                <c:pt idx="91">
                  <c:v>2.4249732066866647E-2</c:v>
                </c:pt>
                <c:pt idx="92">
                  <c:v>9.5118359836021682E-4</c:v>
                </c:pt>
                <c:pt idx="93">
                  <c:v>9.5118359836021682E-4</c:v>
                </c:pt>
                <c:pt idx="94">
                  <c:v>2.2241159507866204E-2</c:v>
                </c:pt>
                <c:pt idx="95">
                  <c:v>2.2241159507866204E-2</c:v>
                </c:pt>
                <c:pt idx="96">
                  <c:v>2.1596703297019237E-2</c:v>
                </c:pt>
                <c:pt idx="97">
                  <c:v>2.1596703297019237E-2</c:v>
                </c:pt>
                <c:pt idx="98">
                  <c:v>4.5715322726423313E-2</c:v>
                </c:pt>
                <c:pt idx="99">
                  <c:v>4.5715322726423313E-2</c:v>
                </c:pt>
                <c:pt idx="100">
                  <c:v>1.9606977486596122E-2</c:v>
                </c:pt>
                <c:pt idx="101">
                  <c:v>1.9606977486596122E-2</c:v>
                </c:pt>
                <c:pt idx="102">
                  <c:v>3.3537666268814492E-2</c:v>
                </c:pt>
                <c:pt idx="103">
                  <c:v>3.3537666268814492E-2</c:v>
                </c:pt>
                <c:pt idx="104">
                  <c:v>1.4531175999909163E-2</c:v>
                </c:pt>
                <c:pt idx="105">
                  <c:v>1.4531175999909163E-2</c:v>
                </c:pt>
                <c:pt idx="106">
                  <c:v>2.5008531623350594E-2</c:v>
                </c:pt>
                <c:pt idx="107">
                  <c:v>2.5008531623350594E-2</c:v>
                </c:pt>
                <c:pt idx="108">
                  <c:v>1.5168479378817601E-2</c:v>
                </c:pt>
                <c:pt idx="109">
                  <c:v>1.5168479378817601E-2</c:v>
                </c:pt>
                <c:pt idx="110">
                  <c:v>2.0605081768517497E-2</c:v>
                </c:pt>
                <c:pt idx="111">
                  <c:v>2.0605081768517497E-2</c:v>
                </c:pt>
                <c:pt idx="112">
                  <c:v>1.0888177891937634E-2</c:v>
                </c:pt>
                <c:pt idx="113">
                  <c:v>1.0888177891937634E-2</c:v>
                </c:pt>
                <c:pt idx="114">
                  <c:v>2.5753578716029457E-2</c:v>
                </c:pt>
                <c:pt idx="115">
                  <c:v>2.5753578716029457E-2</c:v>
                </c:pt>
                <c:pt idx="116">
                  <c:v>7.6394635258902888E-4</c:v>
                </c:pt>
                <c:pt idx="117">
                  <c:v>7.6394635258902888E-4</c:v>
                </c:pt>
                <c:pt idx="118">
                  <c:v>1.2278640896135506E-2</c:v>
                </c:pt>
                <c:pt idx="119">
                  <c:v>1.2278640896135506E-2</c:v>
                </c:pt>
                <c:pt idx="120">
                  <c:v>1.4917830519334263E-2</c:v>
                </c:pt>
                <c:pt idx="121">
                  <c:v>1.4917830519334263E-2</c:v>
                </c:pt>
                <c:pt idx="122">
                  <c:v>2.3914292466424403E-2</c:v>
                </c:pt>
                <c:pt idx="123">
                  <c:v>2.3914292466424403E-2</c:v>
                </c:pt>
                <c:pt idx="124">
                  <c:v>2.0711081658474795E-2</c:v>
                </c:pt>
                <c:pt idx="125">
                  <c:v>2.0711081658474795E-2</c:v>
                </c:pt>
                <c:pt idx="126">
                  <c:v>1.6010561019215386E-2</c:v>
                </c:pt>
                <c:pt idx="127">
                  <c:v>1.6010561019215386E-2</c:v>
                </c:pt>
                <c:pt idx="128">
                  <c:v>2.0356154094580026E-2</c:v>
                </c:pt>
                <c:pt idx="129">
                  <c:v>2.0356154094580026E-2</c:v>
                </c:pt>
                <c:pt idx="130">
                  <c:v>1.6846241884671542E-2</c:v>
                </c:pt>
                <c:pt idx="131">
                  <c:v>1.6846241884671542E-2</c:v>
                </c:pt>
                <c:pt idx="132">
                  <c:v>1.6087739089631237E-2</c:v>
                </c:pt>
                <c:pt idx="133">
                  <c:v>1.6087739089631237E-2</c:v>
                </c:pt>
                <c:pt idx="134">
                  <c:v>2.4441775931009824E-2</c:v>
                </c:pt>
                <c:pt idx="135">
                  <c:v>2.4441775931009824E-2</c:v>
                </c:pt>
                <c:pt idx="136">
                  <c:v>1.9855526702464044E-2</c:v>
                </c:pt>
                <c:pt idx="137">
                  <c:v>1.9855526702464044E-2</c:v>
                </c:pt>
                <c:pt idx="138">
                  <c:v>1.8842074133476716E-2</c:v>
                </c:pt>
                <c:pt idx="139">
                  <c:v>1.8842074133476716E-2</c:v>
                </c:pt>
                <c:pt idx="140">
                  <c:v>2.3595611620967238E-2</c:v>
                </c:pt>
                <c:pt idx="141">
                  <c:v>2.3595611620967238E-2</c:v>
                </c:pt>
                <c:pt idx="142">
                  <c:v>1.8133823759772794E-2</c:v>
                </c:pt>
                <c:pt idx="143">
                  <c:v>1.8133823759772794E-2</c:v>
                </c:pt>
                <c:pt idx="144">
                  <c:v>1.4035298058947765E-2</c:v>
                </c:pt>
                <c:pt idx="145">
                  <c:v>1.4035298058947765E-2</c:v>
                </c:pt>
                <c:pt idx="146">
                  <c:v>1.8449644430058143E-2</c:v>
                </c:pt>
                <c:pt idx="147">
                  <c:v>1.8449644430058143E-2</c:v>
                </c:pt>
                <c:pt idx="148">
                  <c:v>1.8352923870690985E-2</c:v>
                </c:pt>
                <c:pt idx="149">
                  <c:v>1.8352923870690985E-2</c:v>
                </c:pt>
                <c:pt idx="150">
                  <c:v>1.5701106686110355E-2</c:v>
                </c:pt>
                <c:pt idx="151">
                  <c:v>1.5701106686110355E-2</c:v>
                </c:pt>
                <c:pt idx="152">
                  <c:v>1.9806212949372348E-2</c:v>
                </c:pt>
                <c:pt idx="153">
                  <c:v>1.9806212949372348E-2</c:v>
                </c:pt>
                <c:pt idx="154">
                  <c:v>1.9349735836790893E-2</c:v>
                </c:pt>
                <c:pt idx="155">
                  <c:v>1.9349735836790893E-2</c:v>
                </c:pt>
                <c:pt idx="156">
                  <c:v>1.5569593100060786E-2</c:v>
                </c:pt>
                <c:pt idx="157">
                  <c:v>1.5569593100060786E-2</c:v>
                </c:pt>
                <c:pt idx="158">
                  <c:v>1.5948914548874926E-2</c:v>
                </c:pt>
                <c:pt idx="159">
                  <c:v>1.5948914548874926E-2</c:v>
                </c:pt>
                <c:pt idx="160">
                  <c:v>1.5687231292523585E-2</c:v>
                </c:pt>
                <c:pt idx="161">
                  <c:v>1.5687231292523585E-2</c:v>
                </c:pt>
                <c:pt idx="162">
                  <c:v>1.7770408375403113E-2</c:v>
                </c:pt>
                <c:pt idx="163">
                  <c:v>1.7770408375403113E-2</c:v>
                </c:pt>
                <c:pt idx="164">
                  <c:v>1.2251799802546426E-2</c:v>
                </c:pt>
                <c:pt idx="165">
                  <c:v>1.2251799802546426E-2</c:v>
                </c:pt>
                <c:pt idx="166">
                  <c:v>1.5161513178497232E-2</c:v>
                </c:pt>
                <c:pt idx="167">
                  <c:v>1.5161513178497232E-2</c:v>
                </c:pt>
                <c:pt idx="168">
                  <c:v>1.6888903823782941E-2</c:v>
                </c:pt>
                <c:pt idx="169">
                  <c:v>1.6888903823782941E-2</c:v>
                </c:pt>
                <c:pt idx="170">
                  <c:v>1.7647018846042695E-2</c:v>
                </c:pt>
                <c:pt idx="171">
                  <c:v>1.7647018846042695E-2</c:v>
                </c:pt>
                <c:pt idx="172">
                  <c:v>1.4917219060918807E-2</c:v>
                </c:pt>
                <c:pt idx="173">
                  <c:v>1.4917219060918807E-2</c:v>
                </c:pt>
                <c:pt idx="174">
                  <c:v>1.2859519331464009E-2</c:v>
                </c:pt>
                <c:pt idx="175">
                  <c:v>1.2859519331464009E-2</c:v>
                </c:pt>
                <c:pt idx="176">
                  <c:v>1.2829231537918373E-2</c:v>
                </c:pt>
                <c:pt idx="177">
                  <c:v>1.2829231537918373E-2</c:v>
                </c:pt>
                <c:pt idx="178">
                  <c:v>1.677454876061435E-2</c:v>
                </c:pt>
                <c:pt idx="179">
                  <c:v>1.677454876061435E-2</c:v>
                </c:pt>
                <c:pt idx="180">
                  <c:v>1.4908300430654275E-2</c:v>
                </c:pt>
                <c:pt idx="181">
                  <c:v>1.4908300430654275E-2</c:v>
                </c:pt>
                <c:pt idx="182">
                  <c:v>1.3392284297315982E-2</c:v>
                </c:pt>
                <c:pt idx="183">
                  <c:v>1.3392284297315982E-2</c:v>
                </c:pt>
                <c:pt idx="184">
                  <c:v>1.4230359158621253E-2</c:v>
                </c:pt>
                <c:pt idx="185">
                  <c:v>1.4230359158621253E-2</c:v>
                </c:pt>
                <c:pt idx="186">
                  <c:v>1.5125609027442311E-2</c:v>
                </c:pt>
                <c:pt idx="187">
                  <c:v>1.5125609027442311E-2</c:v>
                </c:pt>
                <c:pt idx="188">
                  <c:v>1.4410215914384183E-2</c:v>
                </c:pt>
                <c:pt idx="189">
                  <c:v>1.4410215914384183E-2</c:v>
                </c:pt>
                <c:pt idx="190">
                  <c:v>1.3164344642246917E-2</c:v>
                </c:pt>
                <c:pt idx="191">
                  <c:v>1.3164344642246917E-2</c:v>
                </c:pt>
                <c:pt idx="192">
                  <c:v>1.4551523263704791E-2</c:v>
                </c:pt>
                <c:pt idx="193">
                  <c:v>1.4551523263704791E-2</c:v>
                </c:pt>
                <c:pt idx="194">
                  <c:v>1.2810105641603231E-2</c:v>
                </c:pt>
                <c:pt idx="195">
                  <c:v>1.2810105641603231E-2</c:v>
                </c:pt>
                <c:pt idx="196">
                  <c:v>1.234140483028745E-2</c:v>
                </c:pt>
                <c:pt idx="197">
                  <c:v>1.234140483028745E-2</c:v>
                </c:pt>
                <c:pt idx="198">
                  <c:v>1.3830221563954304E-2</c:v>
                </c:pt>
                <c:pt idx="199">
                  <c:v>1.3830221563954304E-2</c:v>
                </c:pt>
                <c:pt idx="200">
                  <c:v>1.2733834255963528E-2</c:v>
                </c:pt>
                <c:pt idx="201">
                  <c:v>1.2733834255963528E-2</c:v>
                </c:pt>
                <c:pt idx="202">
                  <c:v>1.2636580981527423E-2</c:v>
                </c:pt>
                <c:pt idx="203">
                  <c:v>1.2636580981527423E-2</c:v>
                </c:pt>
                <c:pt idx="204">
                  <c:v>1.2686677473771502E-2</c:v>
                </c:pt>
                <c:pt idx="205">
                  <c:v>1.2686677473771502E-2</c:v>
                </c:pt>
                <c:pt idx="206">
                  <c:v>1.2434920763156221E-2</c:v>
                </c:pt>
                <c:pt idx="207">
                  <c:v>1.2434920763156221E-2</c:v>
                </c:pt>
                <c:pt idx="208">
                  <c:v>1.2116834990267833E-2</c:v>
                </c:pt>
                <c:pt idx="209">
                  <c:v>1.2116834990267833E-2</c:v>
                </c:pt>
                <c:pt idx="210">
                  <c:v>1.3380497453120421E-2</c:v>
                </c:pt>
                <c:pt idx="211">
                  <c:v>1.3380497453120421E-2</c:v>
                </c:pt>
                <c:pt idx="212">
                  <c:v>1.0653259483931032E-2</c:v>
                </c:pt>
                <c:pt idx="213">
                  <c:v>1.0653259483931032E-2</c:v>
                </c:pt>
                <c:pt idx="214">
                  <c:v>1.1203332210772299E-2</c:v>
                </c:pt>
                <c:pt idx="215">
                  <c:v>1.1203332210772299E-2</c:v>
                </c:pt>
                <c:pt idx="216">
                  <c:v>1.1598036802904499E-2</c:v>
                </c:pt>
                <c:pt idx="217">
                  <c:v>1.1598036802904499E-2</c:v>
                </c:pt>
                <c:pt idx="218">
                  <c:v>1.1637722078906787E-2</c:v>
                </c:pt>
                <c:pt idx="219">
                  <c:v>1.1637722078906787E-2</c:v>
                </c:pt>
                <c:pt idx="220">
                  <c:v>1.146229642980523E-2</c:v>
                </c:pt>
                <c:pt idx="221">
                  <c:v>1.146229642980523E-2</c:v>
                </c:pt>
                <c:pt idx="222">
                  <c:v>1.020924375632859E-2</c:v>
                </c:pt>
                <c:pt idx="223">
                  <c:v>1.020924375632859E-2</c:v>
                </c:pt>
                <c:pt idx="224">
                  <c:v>1.155570538728079E-2</c:v>
                </c:pt>
                <c:pt idx="225">
                  <c:v>1.155570538728079E-2</c:v>
                </c:pt>
                <c:pt idx="226">
                  <c:v>1.0995013594031544E-2</c:v>
                </c:pt>
                <c:pt idx="227">
                  <c:v>1.0995013594031544E-2</c:v>
                </c:pt>
                <c:pt idx="228">
                  <c:v>1.0591943043432472E-2</c:v>
                </c:pt>
                <c:pt idx="229">
                  <c:v>1.0591943043432472E-2</c:v>
                </c:pt>
                <c:pt idx="230">
                  <c:v>1.0317419413990558E-2</c:v>
                </c:pt>
                <c:pt idx="231">
                  <c:v>1.0317419413990558E-2</c:v>
                </c:pt>
                <c:pt idx="232">
                  <c:v>1.0133321669195006E-2</c:v>
                </c:pt>
                <c:pt idx="233">
                  <c:v>1.0133321669195006E-2</c:v>
                </c:pt>
                <c:pt idx="234">
                  <c:v>9.6783638841615449E-3</c:v>
                </c:pt>
                <c:pt idx="235">
                  <c:v>9.6783638841615449E-3</c:v>
                </c:pt>
                <c:pt idx="236">
                  <c:v>9.5240682558761502E-3</c:v>
                </c:pt>
                <c:pt idx="237">
                  <c:v>9.5240682558761502E-3</c:v>
                </c:pt>
                <c:pt idx="238">
                  <c:v>9.7899180352070125E-3</c:v>
                </c:pt>
                <c:pt idx="239">
                  <c:v>9.7899180352070125E-3</c:v>
                </c:pt>
                <c:pt idx="240">
                  <c:v>8.6801712883040061E-3</c:v>
                </c:pt>
                <c:pt idx="241">
                  <c:v>8.6801712883040061E-3</c:v>
                </c:pt>
                <c:pt idx="242">
                  <c:v>9.0118861872838796E-3</c:v>
                </c:pt>
                <c:pt idx="243">
                  <c:v>9.0118861872838796E-3</c:v>
                </c:pt>
                <c:pt idx="244">
                  <c:v>8.4357528394392034E-3</c:v>
                </c:pt>
                <c:pt idx="245">
                  <c:v>8.4357528394392034E-3</c:v>
                </c:pt>
                <c:pt idx="246">
                  <c:v>8.4936955015244564E-3</c:v>
                </c:pt>
                <c:pt idx="247">
                  <c:v>8.4936955015244564E-3</c:v>
                </c:pt>
                <c:pt idx="248">
                  <c:v>8.438320905084451E-3</c:v>
                </c:pt>
                <c:pt idx="249">
                  <c:v>8.438320905084451E-3</c:v>
                </c:pt>
                <c:pt idx="250">
                  <c:v>9.2338007057288785E-3</c:v>
                </c:pt>
                <c:pt idx="251">
                  <c:v>9.2338007057288785E-3</c:v>
                </c:pt>
                <c:pt idx="252">
                  <c:v>9.7661003424671655E-3</c:v>
                </c:pt>
                <c:pt idx="253">
                  <c:v>9.7661003424671655E-3</c:v>
                </c:pt>
                <c:pt idx="254">
                  <c:v>8.9514274052169274E-3</c:v>
                </c:pt>
                <c:pt idx="255">
                  <c:v>8.9514274052169274E-3</c:v>
                </c:pt>
                <c:pt idx="256">
                  <c:v>9.1424134665525347E-3</c:v>
                </c:pt>
                <c:pt idx="257">
                  <c:v>9.1424134665525347E-3</c:v>
                </c:pt>
                <c:pt idx="258">
                  <c:v>8.37086708509438E-3</c:v>
                </c:pt>
                <c:pt idx="259">
                  <c:v>8.37086708509438E-3</c:v>
                </c:pt>
                <c:pt idx="260">
                  <c:v>7.4073730729025122E-3</c:v>
                </c:pt>
                <c:pt idx="261">
                  <c:v>7.4073730729025122E-3</c:v>
                </c:pt>
                <c:pt idx="262">
                  <c:v>5.9226377788959006E-3</c:v>
                </c:pt>
                <c:pt idx="263">
                  <c:v>5.9226377788959006E-3</c:v>
                </c:pt>
                <c:pt idx="264">
                  <c:v>7.7577897644796057E-3</c:v>
                </c:pt>
                <c:pt idx="265">
                  <c:v>7.7577897644796057E-3</c:v>
                </c:pt>
                <c:pt idx="266">
                  <c:v>7.2749044518425343E-3</c:v>
                </c:pt>
                <c:pt idx="267">
                  <c:v>7.2749044518425343E-3</c:v>
                </c:pt>
                <c:pt idx="268">
                  <c:v>6.4197626026705201E-3</c:v>
                </c:pt>
                <c:pt idx="269">
                  <c:v>6.4197626026705201E-3</c:v>
                </c:pt>
                <c:pt idx="270">
                  <c:v>6.2874082079238391E-3</c:v>
                </c:pt>
                <c:pt idx="271">
                  <c:v>6.2874082079238391E-3</c:v>
                </c:pt>
                <c:pt idx="272">
                  <c:v>6.5951766598519868E-3</c:v>
                </c:pt>
                <c:pt idx="273">
                  <c:v>6.5951766598519868E-3</c:v>
                </c:pt>
                <c:pt idx="274">
                  <c:v>5.8670136864429345E-3</c:v>
                </c:pt>
                <c:pt idx="275">
                  <c:v>5.8670136864429345E-3</c:v>
                </c:pt>
                <c:pt idx="276">
                  <c:v>5.9925540893486229E-3</c:v>
                </c:pt>
                <c:pt idx="277">
                  <c:v>5.9925540893486229E-3</c:v>
                </c:pt>
                <c:pt idx="278">
                  <c:v>5.007004159473194E-3</c:v>
                </c:pt>
                <c:pt idx="279">
                  <c:v>5.007004159473194E-3</c:v>
                </c:pt>
                <c:pt idx="280">
                  <c:v>4.0150543460411026E-3</c:v>
                </c:pt>
                <c:pt idx="281">
                  <c:v>4.0150543460411026E-3</c:v>
                </c:pt>
                <c:pt idx="282">
                  <c:v>4.0920033251210519E-3</c:v>
                </c:pt>
                <c:pt idx="283">
                  <c:v>4.0920033251210519E-3</c:v>
                </c:pt>
                <c:pt idx="284">
                  <c:v>2.8514697329324878E-3</c:v>
                </c:pt>
                <c:pt idx="285">
                  <c:v>2.8514697329324878E-3</c:v>
                </c:pt>
                <c:pt idx="286">
                  <c:v>2.002437906705401E-3</c:v>
                </c:pt>
                <c:pt idx="287">
                  <c:v>2.002437906705401E-3</c:v>
                </c:pt>
                <c:pt idx="288">
                  <c:v>1.8082761628159805E-3</c:v>
                </c:pt>
                <c:pt idx="289">
                  <c:v>1.8082761628159805E-3</c:v>
                </c:pt>
                <c:pt idx="290">
                  <c:v>2.9071213895666137E-3</c:v>
                </c:pt>
                <c:pt idx="291">
                  <c:v>2.9071213895666137E-3</c:v>
                </c:pt>
                <c:pt idx="292">
                  <c:v>2.8107378581381237E-3</c:v>
                </c:pt>
                <c:pt idx="293">
                  <c:v>2.8107378581381237E-3</c:v>
                </c:pt>
                <c:pt idx="294">
                  <c:v>1.5677593733414152E-3</c:v>
                </c:pt>
                <c:pt idx="295">
                  <c:v>1.5677593733414152E-3</c:v>
                </c:pt>
                <c:pt idx="296">
                  <c:v>1.6428202038185624E-3</c:v>
                </c:pt>
                <c:pt idx="297">
                  <c:v>1.6428202038185624E-3</c:v>
                </c:pt>
                <c:pt idx="298">
                  <c:v>-2.0641481737696532E-3</c:v>
                </c:pt>
                <c:pt idx="299">
                  <c:v>-2.0641481737696532E-3</c:v>
                </c:pt>
                <c:pt idx="300">
                  <c:v>6.1038520224676596E-4</c:v>
                </c:pt>
                <c:pt idx="301">
                  <c:v>6.1038520224676596E-4</c:v>
                </c:pt>
                <c:pt idx="302">
                  <c:v>3.732636648030585E-4</c:v>
                </c:pt>
                <c:pt idx="303">
                  <c:v>3.732636648030585E-4</c:v>
                </c:pt>
                <c:pt idx="304">
                  <c:v>-1.2772436486985228E-4</c:v>
                </c:pt>
                <c:pt idx="305">
                  <c:v>-1.2772436486985228E-4</c:v>
                </c:pt>
                <c:pt idx="306">
                  <c:v>2.311061175370277E-3</c:v>
                </c:pt>
                <c:pt idx="307">
                  <c:v>2.311061175370277E-3</c:v>
                </c:pt>
                <c:pt idx="308">
                  <c:v>1.0550818646315463E-3</c:v>
                </c:pt>
                <c:pt idx="309">
                  <c:v>1.0550818646315463E-3</c:v>
                </c:pt>
                <c:pt idx="310">
                  <c:v>8.4419455250150932E-4</c:v>
                </c:pt>
                <c:pt idx="311">
                  <c:v>8.4419455250150932E-4</c:v>
                </c:pt>
                <c:pt idx="312">
                  <c:v>-6.1544459186624323E-4</c:v>
                </c:pt>
                <c:pt idx="313">
                  <c:v>-6.1544459186624323E-4</c:v>
                </c:pt>
                <c:pt idx="314">
                  <c:v>9.3707655357655462E-4</c:v>
                </c:pt>
                <c:pt idx="315">
                  <c:v>9.3707655357655462E-4</c:v>
                </c:pt>
                <c:pt idx="316">
                  <c:v>1.2284501667347847E-3</c:v>
                </c:pt>
                <c:pt idx="317">
                  <c:v>1.2284501667347847E-3</c:v>
                </c:pt>
                <c:pt idx="318">
                  <c:v>1.1740746497235222E-6</c:v>
                </c:pt>
                <c:pt idx="319">
                  <c:v>1.1740746497235222E-6</c:v>
                </c:pt>
                <c:pt idx="320">
                  <c:v>-3.1267474434459874E-4</c:v>
                </c:pt>
                <c:pt idx="321">
                  <c:v>-3.1267474434459874E-4</c:v>
                </c:pt>
                <c:pt idx="322">
                  <c:v>1.0941228543019932E-3</c:v>
                </c:pt>
                <c:pt idx="323">
                  <c:v>1.0941228543019932E-3</c:v>
                </c:pt>
                <c:pt idx="324">
                  <c:v>7.183808812816217E-4</c:v>
                </c:pt>
                <c:pt idx="325">
                  <c:v>7.183808812816217E-4</c:v>
                </c:pt>
                <c:pt idx="326">
                  <c:v>6.3411044969097219E-5</c:v>
                </c:pt>
                <c:pt idx="327">
                  <c:v>6.3411044969097219E-5</c:v>
                </c:pt>
                <c:pt idx="328">
                  <c:v>7.5685353427834556E-4</c:v>
                </c:pt>
                <c:pt idx="329">
                  <c:v>7.5685353427834556E-4</c:v>
                </c:pt>
                <c:pt idx="330">
                  <c:v>-1.655082522695861E-3</c:v>
                </c:pt>
                <c:pt idx="331">
                  <c:v>-1.655082522695861E-3</c:v>
                </c:pt>
                <c:pt idx="332">
                  <c:v>-2.319266626885641E-4</c:v>
                </c:pt>
                <c:pt idx="333">
                  <c:v>-2.319266626885641E-4</c:v>
                </c:pt>
                <c:pt idx="334">
                  <c:v>-1.9370834463972031E-4</c:v>
                </c:pt>
                <c:pt idx="335">
                  <c:v>-1.9370834463972031E-4</c:v>
                </c:pt>
                <c:pt idx="336">
                  <c:v>1.4268484748045651E-3</c:v>
                </c:pt>
                <c:pt idx="337">
                  <c:v>1.4268484748045651E-3</c:v>
                </c:pt>
                <c:pt idx="338">
                  <c:v>1.1955804489069966E-3</c:v>
                </c:pt>
                <c:pt idx="339">
                  <c:v>1.1955804489069966E-3</c:v>
                </c:pt>
                <c:pt idx="340">
                  <c:v>-1.1048406777836028E-3</c:v>
                </c:pt>
                <c:pt idx="341">
                  <c:v>-1.1048406777836028E-3</c:v>
                </c:pt>
                <c:pt idx="342">
                  <c:v>-5.1926033242810643E-4</c:v>
                </c:pt>
                <c:pt idx="343">
                  <c:v>-5.1926033242810643E-4</c:v>
                </c:pt>
                <c:pt idx="344">
                  <c:v>1.5822985119164912E-3</c:v>
                </c:pt>
                <c:pt idx="345">
                  <c:v>1.5822985119164912E-3</c:v>
                </c:pt>
                <c:pt idx="346">
                  <c:v>1.9981670255786455E-4</c:v>
                </c:pt>
                <c:pt idx="347">
                  <c:v>1.9981670255786455E-4</c:v>
                </c:pt>
                <c:pt idx="348">
                  <c:v>-7.1597667149447819E-4</c:v>
                </c:pt>
                <c:pt idx="349">
                  <c:v>-7.1597667149447819E-4</c:v>
                </c:pt>
                <c:pt idx="350">
                  <c:v>2.0561022482989966E-3</c:v>
                </c:pt>
                <c:pt idx="351">
                  <c:v>2.0561022482989966E-3</c:v>
                </c:pt>
                <c:pt idx="352">
                  <c:v>-1.0225408971475947E-3</c:v>
                </c:pt>
                <c:pt idx="353">
                  <c:v>-1.0225408971475947E-3</c:v>
                </c:pt>
                <c:pt idx="354">
                  <c:v>3.2298549369880192E-4</c:v>
                </c:pt>
                <c:pt idx="355">
                  <c:v>3.2298549369880192E-4</c:v>
                </c:pt>
                <c:pt idx="356">
                  <c:v>1.390428768965668E-3</c:v>
                </c:pt>
                <c:pt idx="357">
                  <c:v>1.390428768965668E-3</c:v>
                </c:pt>
                <c:pt idx="358">
                  <c:v>1.8840785949343353E-3</c:v>
                </c:pt>
                <c:pt idx="359">
                  <c:v>1.8840785949343353E-3</c:v>
                </c:pt>
                <c:pt idx="360">
                  <c:v>1.8026829067903094E-3</c:v>
                </c:pt>
                <c:pt idx="361">
                  <c:v>1.8026829067903094E-3</c:v>
                </c:pt>
                <c:pt idx="362">
                  <c:v>-4.6028105019069177E-4</c:v>
                </c:pt>
                <c:pt idx="363">
                  <c:v>-4.6028105019069177E-4</c:v>
                </c:pt>
                <c:pt idx="364">
                  <c:v>1.7028337379745295E-3</c:v>
                </c:pt>
                <c:pt idx="365">
                  <c:v>1.7028337379745295E-3</c:v>
                </c:pt>
                <c:pt idx="366">
                  <c:v>-3.3740479832172765E-3</c:v>
                </c:pt>
                <c:pt idx="367">
                  <c:v>-3.3740479832172765E-3</c:v>
                </c:pt>
                <c:pt idx="368">
                  <c:v>3.2905139321748322E-4</c:v>
                </c:pt>
                <c:pt idx="369">
                  <c:v>3.2905139321748322E-4</c:v>
                </c:pt>
                <c:pt idx="370">
                  <c:v>-1.1030465495616149E-3</c:v>
                </c:pt>
                <c:pt idx="371">
                  <c:v>-1.1030465495616149E-3</c:v>
                </c:pt>
                <c:pt idx="372">
                  <c:v>8.1940529747970281E-4</c:v>
                </c:pt>
                <c:pt idx="373">
                  <c:v>8.1940529747970281E-4</c:v>
                </c:pt>
                <c:pt idx="374">
                  <c:v>2.5283170413303857E-4</c:v>
                </c:pt>
                <c:pt idx="375">
                  <c:v>2.5283170413303857E-4</c:v>
                </c:pt>
                <c:pt idx="376">
                  <c:v>2.3685933857509056E-4</c:v>
                </c:pt>
                <c:pt idx="377">
                  <c:v>2.3685933857509056E-4</c:v>
                </c:pt>
                <c:pt idx="378">
                  <c:v>1.3857701025148383E-3</c:v>
                </c:pt>
                <c:pt idx="379">
                  <c:v>1.3857701025148383E-3</c:v>
                </c:pt>
                <c:pt idx="380">
                  <c:v>-7.0010189587466076E-4</c:v>
                </c:pt>
                <c:pt idx="381">
                  <c:v>-7.0010189587466076E-4</c:v>
                </c:pt>
                <c:pt idx="382">
                  <c:v>1.2468820824631521E-3</c:v>
                </c:pt>
                <c:pt idx="383">
                  <c:v>1.2468820824631521E-3</c:v>
                </c:pt>
                <c:pt idx="384">
                  <c:v>1.6268801767727048E-4</c:v>
                </c:pt>
                <c:pt idx="385">
                  <c:v>1.6268801767727048E-4</c:v>
                </c:pt>
                <c:pt idx="386">
                  <c:v>9.866927800799008E-4</c:v>
                </c:pt>
                <c:pt idx="387">
                  <c:v>9.866927800799008E-4</c:v>
                </c:pt>
                <c:pt idx="388">
                  <c:v>-1.2004823010060006E-3</c:v>
                </c:pt>
                <c:pt idx="389">
                  <c:v>-1.2004823010060006E-3</c:v>
                </c:pt>
                <c:pt idx="390">
                  <c:v>-6.4551866139972436E-4</c:v>
                </c:pt>
                <c:pt idx="391">
                  <c:v>-6.4551866139972436E-4</c:v>
                </c:pt>
                <c:pt idx="392">
                  <c:v>2.3835169889752095E-3</c:v>
                </c:pt>
                <c:pt idx="393">
                  <c:v>2.3835169889752095E-3</c:v>
                </c:pt>
                <c:pt idx="394">
                  <c:v>-1.0106703330170497E-4</c:v>
                </c:pt>
                <c:pt idx="395">
                  <c:v>-1.0106703330170497E-4</c:v>
                </c:pt>
                <c:pt idx="396">
                  <c:v>-1.1133878340833236E-3</c:v>
                </c:pt>
                <c:pt idx="397">
                  <c:v>-1.1133878340833236E-3</c:v>
                </c:pt>
                <c:pt idx="398">
                  <c:v>7.8129451355368751E-4</c:v>
                </c:pt>
                <c:pt idx="399">
                  <c:v>7.8129451355368751E-4</c:v>
                </c:pt>
                <c:pt idx="400">
                  <c:v>9.1943326941312797E-4</c:v>
                </c:pt>
                <c:pt idx="401">
                  <c:v>9.1943326941312797E-4</c:v>
                </c:pt>
                <c:pt idx="402">
                  <c:v>1.3069475805704833E-4</c:v>
                </c:pt>
                <c:pt idx="403">
                  <c:v>1.3069475805704833E-4</c:v>
                </c:pt>
                <c:pt idx="404">
                  <c:v>2.6888527420732E-3</c:v>
                </c:pt>
                <c:pt idx="405">
                  <c:v>2.6888527420732E-3</c:v>
                </c:pt>
                <c:pt idx="406">
                  <c:v>-7.7416685401487939E-4</c:v>
                </c:pt>
                <c:pt idx="407">
                  <c:v>-7.7416685401487939E-4</c:v>
                </c:pt>
                <c:pt idx="408">
                  <c:v>-1.7656785577101486E-3</c:v>
                </c:pt>
                <c:pt idx="409">
                  <c:v>-1.7656785577101486E-3</c:v>
                </c:pt>
                <c:pt idx="410">
                  <c:v>-4.1613162515976576E-3</c:v>
                </c:pt>
                <c:pt idx="411">
                  <c:v>-4.1613162515976576E-3</c:v>
                </c:pt>
                <c:pt idx="412">
                  <c:v>1.2011354422554188E-3</c:v>
                </c:pt>
                <c:pt idx="413">
                  <c:v>1.2011354422554188E-3</c:v>
                </c:pt>
                <c:pt idx="414">
                  <c:v>1.0150241014228456E-3</c:v>
                </c:pt>
                <c:pt idx="415">
                  <c:v>1.0150241014228456E-3</c:v>
                </c:pt>
                <c:pt idx="416">
                  <c:v>1.7839285951928296E-3</c:v>
                </c:pt>
                <c:pt idx="417">
                  <c:v>1.7839285951928296E-3</c:v>
                </c:pt>
                <c:pt idx="418">
                  <c:v>-7.9827365600637634E-4</c:v>
                </c:pt>
                <c:pt idx="419">
                  <c:v>-7.9827365600637634E-4</c:v>
                </c:pt>
                <c:pt idx="420">
                  <c:v>1.0081300977988761E-3</c:v>
                </c:pt>
                <c:pt idx="421">
                  <c:v>1.0081300977988761E-3</c:v>
                </c:pt>
                <c:pt idx="422">
                  <c:v>-8.8970224252105101E-4</c:v>
                </c:pt>
                <c:pt idx="423">
                  <c:v>-8.8970224252105101E-4</c:v>
                </c:pt>
                <c:pt idx="424">
                  <c:v>-7.3616950635013723E-4</c:v>
                </c:pt>
                <c:pt idx="425">
                  <c:v>-7.3616950635013723E-4</c:v>
                </c:pt>
                <c:pt idx="426">
                  <c:v>-1.6758120054419789E-3</c:v>
                </c:pt>
                <c:pt idx="427">
                  <c:v>-1.6758120054419789E-3</c:v>
                </c:pt>
                <c:pt idx="428">
                  <c:v>-1.5036231053455751E-4</c:v>
                </c:pt>
                <c:pt idx="429">
                  <c:v>-1.5036231053455751E-4</c:v>
                </c:pt>
                <c:pt idx="430">
                  <c:v>-1.502771927872848E-3</c:v>
                </c:pt>
                <c:pt idx="431">
                  <c:v>-1.502771927872848E-3</c:v>
                </c:pt>
                <c:pt idx="432">
                  <c:v>-1.3237117605973125E-3</c:v>
                </c:pt>
                <c:pt idx="433">
                  <c:v>-1.3237117605973125E-3</c:v>
                </c:pt>
                <c:pt idx="434">
                  <c:v>1.7557254624609442E-3</c:v>
                </c:pt>
                <c:pt idx="435">
                  <c:v>1.7557254624609442E-3</c:v>
                </c:pt>
                <c:pt idx="436">
                  <c:v>-3.8265237648082984E-4</c:v>
                </c:pt>
                <c:pt idx="437">
                  <c:v>-3.8265237648082984E-4</c:v>
                </c:pt>
                <c:pt idx="438">
                  <c:v>1.325695319203346E-3</c:v>
                </c:pt>
                <c:pt idx="439">
                  <c:v>1.325695319203346E-3</c:v>
                </c:pt>
                <c:pt idx="440">
                  <c:v>-1.2254494610390854E-3</c:v>
                </c:pt>
                <c:pt idx="441">
                  <c:v>-1.2254494610390854E-3</c:v>
                </c:pt>
                <c:pt idx="442">
                  <c:v>2.4018745801472896E-3</c:v>
                </c:pt>
                <c:pt idx="443">
                  <c:v>2.4018745801472896E-3</c:v>
                </c:pt>
                <c:pt idx="444">
                  <c:v>1.9977457843434188E-4</c:v>
                </c:pt>
                <c:pt idx="445">
                  <c:v>1.9977457843434188E-4</c:v>
                </c:pt>
                <c:pt idx="446">
                  <c:v>-1.7662628327634877E-3</c:v>
                </c:pt>
                <c:pt idx="447">
                  <c:v>-1.7662628327634877E-3</c:v>
                </c:pt>
                <c:pt idx="448">
                  <c:v>-8.2805216095682699E-4</c:v>
                </c:pt>
                <c:pt idx="449">
                  <c:v>-8.2805216095682699E-4</c:v>
                </c:pt>
                <c:pt idx="450">
                  <c:v>-3.8696193237086618E-4</c:v>
                </c:pt>
                <c:pt idx="451">
                  <c:v>-3.8696193237086618E-4</c:v>
                </c:pt>
                <c:pt idx="452">
                  <c:v>-3.0133135159016167E-3</c:v>
                </c:pt>
                <c:pt idx="453">
                  <c:v>-3.0133135159016167E-3</c:v>
                </c:pt>
                <c:pt idx="454">
                  <c:v>1.0258700157126377E-3</c:v>
                </c:pt>
                <c:pt idx="455">
                  <c:v>1.0258700157126377E-3</c:v>
                </c:pt>
                <c:pt idx="456">
                  <c:v>2.0538600760366954E-4</c:v>
                </c:pt>
                <c:pt idx="457">
                  <c:v>2.0538600760366954E-4</c:v>
                </c:pt>
                <c:pt idx="458">
                  <c:v>8.1011130866404102E-4</c:v>
                </c:pt>
                <c:pt idx="459">
                  <c:v>8.1011130866404102E-4</c:v>
                </c:pt>
                <c:pt idx="460">
                  <c:v>-2.4299611892306672E-3</c:v>
                </c:pt>
                <c:pt idx="461">
                  <c:v>-2.4299611892306672E-3</c:v>
                </c:pt>
                <c:pt idx="462">
                  <c:v>-8.1097265526719475E-4</c:v>
                </c:pt>
                <c:pt idx="463">
                  <c:v>-8.1097265526719475E-4</c:v>
                </c:pt>
                <c:pt idx="464">
                  <c:v>1.3231511397981954E-4</c:v>
                </c:pt>
                <c:pt idx="465">
                  <c:v>1.3231511397981954E-4</c:v>
                </c:pt>
                <c:pt idx="466">
                  <c:v>-6.0630993554666723E-4</c:v>
                </c:pt>
                <c:pt idx="467">
                  <c:v>-6.0630993554666723E-4</c:v>
                </c:pt>
                <c:pt idx="468">
                  <c:v>-2.7331522779250328E-4</c:v>
                </c:pt>
                <c:pt idx="469">
                  <c:v>-2.7331522779250328E-4</c:v>
                </c:pt>
                <c:pt idx="470">
                  <c:v>2.1269675821871115E-3</c:v>
                </c:pt>
                <c:pt idx="471">
                  <c:v>2.1269675821871115E-3</c:v>
                </c:pt>
                <c:pt idx="472">
                  <c:v>-1.7262606022172555E-4</c:v>
                </c:pt>
                <c:pt idx="473">
                  <c:v>-1.7262606022172555E-4</c:v>
                </c:pt>
                <c:pt idx="474">
                  <c:v>-7.7845454241265433E-4</c:v>
                </c:pt>
                <c:pt idx="475">
                  <c:v>-7.7845454241265433E-4</c:v>
                </c:pt>
                <c:pt idx="476">
                  <c:v>-2.6963802956221361E-3</c:v>
                </c:pt>
                <c:pt idx="477">
                  <c:v>-2.6963802956221361E-3</c:v>
                </c:pt>
                <c:pt idx="478">
                  <c:v>3.8302084303332151E-5</c:v>
                </c:pt>
                <c:pt idx="479">
                  <c:v>3.8302084303332151E-5</c:v>
                </c:pt>
                <c:pt idx="480">
                  <c:v>-1.4560026410583848E-3</c:v>
                </c:pt>
                <c:pt idx="481">
                  <c:v>-1.4560026410583848E-3</c:v>
                </c:pt>
                <c:pt idx="482">
                  <c:v>1.907522436583875E-4</c:v>
                </c:pt>
                <c:pt idx="483">
                  <c:v>1.907522436583875E-4</c:v>
                </c:pt>
                <c:pt idx="484">
                  <c:v>-1.7527953920881689E-3</c:v>
                </c:pt>
                <c:pt idx="485">
                  <c:v>-1.7527953920881689E-3</c:v>
                </c:pt>
                <c:pt idx="486">
                  <c:v>-2.9422629890873964E-4</c:v>
                </c:pt>
                <c:pt idx="487">
                  <c:v>-2.9422629890873964E-4</c:v>
                </c:pt>
                <c:pt idx="488">
                  <c:v>-1.2910718670909871E-3</c:v>
                </c:pt>
                <c:pt idx="489">
                  <c:v>-1.2910718670909871E-3</c:v>
                </c:pt>
                <c:pt idx="490">
                  <c:v>-3.5436803124644367E-4</c:v>
                </c:pt>
                <c:pt idx="491">
                  <c:v>-3.5436803124644367E-4</c:v>
                </c:pt>
                <c:pt idx="492">
                  <c:v>-1.6673847142748555E-3</c:v>
                </c:pt>
                <c:pt idx="493">
                  <c:v>-1.6673847142748555E-3</c:v>
                </c:pt>
                <c:pt idx="494">
                  <c:v>7.2857279084903581E-4</c:v>
                </c:pt>
                <c:pt idx="495">
                  <c:v>7.2857279084903581E-4</c:v>
                </c:pt>
                <c:pt idx="496">
                  <c:v>-9.6453669423934851E-4</c:v>
                </c:pt>
                <c:pt idx="497">
                  <c:v>-9.6453669423934851E-4</c:v>
                </c:pt>
                <c:pt idx="498">
                  <c:v>-1.4634475380446155E-3</c:v>
                </c:pt>
                <c:pt idx="499">
                  <c:v>-1.4634475380446155E-3</c:v>
                </c:pt>
                <c:pt idx="500">
                  <c:v>-9.7695432143618532E-4</c:v>
                </c:pt>
                <c:pt idx="501">
                  <c:v>-9.7695432143618532E-4</c:v>
                </c:pt>
                <c:pt idx="502">
                  <c:v>-2.24767437934148E-3</c:v>
                </c:pt>
                <c:pt idx="503">
                  <c:v>-2.24767437934148E-3</c:v>
                </c:pt>
                <c:pt idx="504">
                  <c:v>-1.9076262147709189E-3</c:v>
                </c:pt>
                <c:pt idx="505">
                  <c:v>-1.9076262147709189E-3</c:v>
                </c:pt>
                <c:pt idx="506">
                  <c:v>1.0916429068528188E-3</c:v>
                </c:pt>
                <c:pt idx="507">
                  <c:v>1.0916429068528188E-3</c:v>
                </c:pt>
                <c:pt idx="508">
                  <c:v>4.0325452497702585E-4</c:v>
                </c:pt>
                <c:pt idx="509">
                  <c:v>4.0325452497702585E-4</c:v>
                </c:pt>
                <c:pt idx="510">
                  <c:v>6.2337486048491542E-4</c:v>
                </c:pt>
                <c:pt idx="511">
                  <c:v>6.2337486048491542E-4</c:v>
                </c:pt>
                <c:pt idx="512">
                  <c:v>-1.6810637207121948E-3</c:v>
                </c:pt>
                <c:pt idx="513">
                  <c:v>-1.6810637207121948E-3</c:v>
                </c:pt>
                <c:pt idx="514">
                  <c:v>-1.970507789668452E-3</c:v>
                </c:pt>
                <c:pt idx="515">
                  <c:v>-1.970507789668452E-3</c:v>
                </c:pt>
                <c:pt idx="516">
                  <c:v>-1.1125857463434308E-4</c:v>
                </c:pt>
                <c:pt idx="517">
                  <c:v>-1.1125857463434308E-4</c:v>
                </c:pt>
                <c:pt idx="518">
                  <c:v>-1.1162978541406909E-3</c:v>
                </c:pt>
                <c:pt idx="519">
                  <c:v>-1.1162978541406909E-3</c:v>
                </c:pt>
                <c:pt idx="520">
                  <c:v>2.6496120671848367E-4</c:v>
                </c:pt>
                <c:pt idx="521">
                  <c:v>2.6496120671848367E-4</c:v>
                </c:pt>
                <c:pt idx="522">
                  <c:v>-1.4044988841278583E-3</c:v>
                </c:pt>
                <c:pt idx="523">
                  <c:v>-1.4044988841278583E-3</c:v>
                </c:pt>
                <c:pt idx="524">
                  <c:v>1.8657814517579752E-3</c:v>
                </c:pt>
                <c:pt idx="525">
                  <c:v>1.8657814517579752E-3</c:v>
                </c:pt>
                <c:pt idx="526">
                  <c:v>-4.1644211737712489E-4</c:v>
                </c:pt>
                <c:pt idx="527">
                  <c:v>-4.1644211737712489E-4</c:v>
                </c:pt>
                <c:pt idx="528">
                  <c:v>-1.8079411491895847E-3</c:v>
                </c:pt>
                <c:pt idx="529">
                  <c:v>-1.8079411491895847E-3</c:v>
                </c:pt>
                <c:pt idx="530">
                  <c:v>-1.3887704079653673E-3</c:v>
                </c:pt>
                <c:pt idx="531">
                  <c:v>-1.3887704079653673E-3</c:v>
                </c:pt>
                <c:pt idx="532">
                  <c:v>3.7033916148332402E-4</c:v>
                </c:pt>
                <c:pt idx="533">
                  <c:v>3.7033916148332402E-4</c:v>
                </c:pt>
                <c:pt idx="534">
                  <c:v>-1.0527762695355936E-3</c:v>
                </c:pt>
                <c:pt idx="535">
                  <c:v>-1.0527762695355936E-3</c:v>
                </c:pt>
                <c:pt idx="536">
                  <c:v>-4.7801346932219158E-4</c:v>
                </c:pt>
                <c:pt idx="537">
                  <c:v>-4.7801346932219158E-4</c:v>
                </c:pt>
                <c:pt idx="538">
                  <c:v>-2.4210592498012939E-3</c:v>
                </c:pt>
                <c:pt idx="539">
                  <c:v>-2.4210592498012939E-3</c:v>
                </c:pt>
                <c:pt idx="540">
                  <c:v>-2.1594002477223206E-3</c:v>
                </c:pt>
                <c:pt idx="541">
                  <c:v>-2.1594002477223206E-3</c:v>
                </c:pt>
                <c:pt idx="542">
                  <c:v>-1.0240691690617254E-3</c:v>
                </c:pt>
                <c:pt idx="543">
                  <c:v>-1.0240691690617254E-3</c:v>
                </c:pt>
                <c:pt idx="544">
                  <c:v>-2.779381603433162E-3</c:v>
                </c:pt>
                <c:pt idx="545">
                  <c:v>-2.779381603433162E-3</c:v>
                </c:pt>
                <c:pt idx="546">
                  <c:v>-1.7302857575566266E-3</c:v>
                </c:pt>
                <c:pt idx="547">
                  <c:v>-1.7302857575566266E-3</c:v>
                </c:pt>
                <c:pt idx="548">
                  <c:v>7.2568598734812362E-4</c:v>
                </c:pt>
                <c:pt idx="549">
                  <c:v>7.2568598734812362E-4</c:v>
                </c:pt>
                <c:pt idx="550">
                  <c:v>1.3320269929455453E-3</c:v>
                </c:pt>
                <c:pt idx="551">
                  <c:v>1.3320269929455453E-3</c:v>
                </c:pt>
                <c:pt idx="552">
                  <c:v>-9.4936551713731276E-4</c:v>
                </c:pt>
                <c:pt idx="553">
                  <c:v>-9.4936551713731276E-4</c:v>
                </c:pt>
                <c:pt idx="554">
                  <c:v>-2.0732630768361959E-3</c:v>
                </c:pt>
                <c:pt idx="555">
                  <c:v>-2.0732630768361959E-3</c:v>
                </c:pt>
                <c:pt idx="556">
                  <c:v>-6.8236522287123957E-4</c:v>
                </c:pt>
                <c:pt idx="557">
                  <c:v>-6.8236522287123957E-4</c:v>
                </c:pt>
                <c:pt idx="558">
                  <c:v>-1.2403154992146614E-4</c:v>
                </c:pt>
                <c:pt idx="559">
                  <c:v>-1.2403154992146614E-4</c:v>
                </c:pt>
                <c:pt idx="560">
                  <c:v>-1.5460719000207623E-3</c:v>
                </c:pt>
                <c:pt idx="561">
                  <c:v>-1.5460719000207623E-3</c:v>
                </c:pt>
                <c:pt idx="562">
                  <c:v>-1.2654935063797224E-3</c:v>
                </c:pt>
                <c:pt idx="563">
                  <c:v>-1.2654935063797224E-3</c:v>
                </c:pt>
                <c:pt idx="564">
                  <c:v>-1.3110032662707605E-3</c:v>
                </c:pt>
                <c:pt idx="565">
                  <c:v>-1.3110032662707605E-3</c:v>
                </c:pt>
                <c:pt idx="566">
                  <c:v>-2.3405617238884124E-3</c:v>
                </c:pt>
                <c:pt idx="567">
                  <c:v>-2.3405617238884124E-3</c:v>
                </c:pt>
                <c:pt idx="568">
                  <c:v>-2.2145107221782645E-4</c:v>
                </c:pt>
                <c:pt idx="569">
                  <c:v>-2.2145107221782645E-4</c:v>
                </c:pt>
                <c:pt idx="570">
                  <c:v>-1.3071138666235216E-3</c:v>
                </c:pt>
                <c:pt idx="571">
                  <c:v>-1.3071138666235216E-3</c:v>
                </c:pt>
                <c:pt idx="572">
                  <c:v>-2.6783689390119658E-3</c:v>
                </c:pt>
                <c:pt idx="573">
                  <c:v>-2.6783689390119658E-3</c:v>
                </c:pt>
                <c:pt idx="574">
                  <c:v>-4.4190555156123912E-3</c:v>
                </c:pt>
                <c:pt idx="575">
                  <c:v>-4.4190555156123912E-3</c:v>
                </c:pt>
                <c:pt idx="576">
                  <c:v>-7.9972210238518082E-3</c:v>
                </c:pt>
                <c:pt idx="577">
                  <c:v>-7.9972210238518082E-3</c:v>
                </c:pt>
                <c:pt idx="578">
                  <c:v>-9.3092713359885781E-3</c:v>
                </c:pt>
                <c:pt idx="579">
                  <c:v>-9.3092713359885781E-3</c:v>
                </c:pt>
                <c:pt idx="580">
                  <c:v>-1.9172441806762586E-2</c:v>
                </c:pt>
                <c:pt idx="581">
                  <c:v>-1.9172441806762586E-2</c:v>
                </c:pt>
                <c:pt idx="582">
                  <c:v>-5.9915844741411539E-2</c:v>
                </c:pt>
                <c:pt idx="583">
                  <c:v>-5.9915844741411539E-2</c:v>
                </c:pt>
                <c:pt idx="584">
                  <c:v>1.8997203907177518E-2</c:v>
                </c:pt>
                <c:pt idx="585">
                  <c:v>1.8997203907177518E-2</c:v>
                </c:pt>
                <c:pt idx="586">
                  <c:v>0.12754016709790195</c:v>
                </c:pt>
                <c:pt idx="587">
                  <c:v>0.12754016709790195</c:v>
                </c:pt>
                <c:pt idx="588">
                  <c:v>2.581531239681123E-2</c:v>
                </c:pt>
                <c:pt idx="589">
                  <c:v>2.581531239681123E-2</c:v>
                </c:pt>
                <c:pt idx="590">
                  <c:v>8.9067676252008177E-3</c:v>
                </c:pt>
                <c:pt idx="591">
                  <c:v>8.9067676252008177E-3</c:v>
                </c:pt>
                <c:pt idx="592">
                  <c:v>2.3441960023753428E-3</c:v>
                </c:pt>
                <c:pt idx="593">
                  <c:v>2.3441960023753428E-3</c:v>
                </c:pt>
                <c:pt idx="594">
                  <c:v>3.037716216859998E-3</c:v>
                </c:pt>
                <c:pt idx="595">
                  <c:v>3.037716216859998E-3</c:v>
                </c:pt>
                <c:pt idx="596">
                  <c:v>5.7004561440088253E-5</c:v>
                </c:pt>
                <c:pt idx="597">
                  <c:v>5.7004561440088253E-5</c:v>
                </c:pt>
                <c:pt idx="598">
                  <c:v>1.4326420153167874E-3</c:v>
                </c:pt>
                <c:pt idx="599">
                  <c:v>1.4326420153167874E-3</c:v>
                </c:pt>
                <c:pt idx="600">
                  <c:v>5.444061884438689E-4</c:v>
                </c:pt>
                <c:pt idx="601">
                  <c:v>5.444061884438689E-4</c:v>
                </c:pt>
                <c:pt idx="602">
                  <c:v>1.2156362913651186E-4</c:v>
                </c:pt>
                <c:pt idx="603">
                  <c:v>1.2156362913651186E-4</c:v>
                </c:pt>
                <c:pt idx="604">
                  <c:v>1.6622326176851665E-4</c:v>
                </c:pt>
                <c:pt idx="605">
                  <c:v>1.6622326176851665E-4</c:v>
                </c:pt>
                <c:pt idx="606">
                  <c:v>-8.0669387963250294E-4</c:v>
                </c:pt>
                <c:pt idx="607">
                  <c:v>-8.0669387963250294E-4</c:v>
                </c:pt>
                <c:pt idx="608">
                  <c:v>-1.9518342740165728E-4</c:v>
                </c:pt>
                <c:pt idx="609">
                  <c:v>-1.9518342740165728E-4</c:v>
                </c:pt>
                <c:pt idx="610">
                  <c:v>-1.2279210345735869E-3</c:v>
                </c:pt>
                <c:pt idx="611">
                  <c:v>-1.2279210345735869E-3</c:v>
                </c:pt>
                <c:pt idx="612">
                  <c:v>-2.5330899745983348E-3</c:v>
                </c:pt>
                <c:pt idx="613">
                  <c:v>-2.5330899745983348E-3</c:v>
                </c:pt>
                <c:pt idx="614">
                  <c:v>-7.3874452388444922E-4</c:v>
                </c:pt>
                <c:pt idx="615">
                  <c:v>-7.3874452388444922E-4</c:v>
                </c:pt>
                <c:pt idx="616">
                  <c:v>5.0506997140220555E-4</c:v>
                </c:pt>
                <c:pt idx="617">
                  <c:v>5.0506997140220555E-4</c:v>
                </c:pt>
                <c:pt idx="618">
                  <c:v>-2.2918262877407169E-3</c:v>
                </c:pt>
                <c:pt idx="619">
                  <c:v>-2.2918262877407169E-3</c:v>
                </c:pt>
                <c:pt idx="620">
                  <c:v>-6.8366553374643591E-4</c:v>
                </c:pt>
                <c:pt idx="621">
                  <c:v>-6.8366553374643591E-4</c:v>
                </c:pt>
                <c:pt idx="622">
                  <c:v>-1.05211658660187E-3</c:v>
                </c:pt>
                <c:pt idx="623">
                  <c:v>-1.05211658660187E-3</c:v>
                </c:pt>
                <c:pt idx="624">
                  <c:v>-6.4339907710875277E-4</c:v>
                </c:pt>
                <c:pt idx="625">
                  <c:v>-6.4339907710875277E-4</c:v>
                </c:pt>
                <c:pt idx="626">
                  <c:v>-1.0597438888805266E-3</c:v>
                </c:pt>
                <c:pt idx="627">
                  <c:v>-1.0597438888805266E-3</c:v>
                </c:pt>
                <c:pt idx="628">
                  <c:v>-3.1969052946678733E-3</c:v>
                </c:pt>
                <c:pt idx="629">
                  <c:v>-3.1969052946678733E-3</c:v>
                </c:pt>
                <c:pt idx="630">
                  <c:v>-1.540118094710119E-2</c:v>
                </c:pt>
                <c:pt idx="631">
                  <c:v>-1.540118094710119E-2</c:v>
                </c:pt>
                <c:pt idx="632">
                  <c:v>1.0905076445523187E-2</c:v>
                </c:pt>
                <c:pt idx="633">
                  <c:v>1.0905076445523187E-2</c:v>
                </c:pt>
                <c:pt idx="634">
                  <c:v>1.8376272243863179E-2</c:v>
                </c:pt>
                <c:pt idx="635">
                  <c:v>1.8376272243863179E-2</c:v>
                </c:pt>
                <c:pt idx="636">
                  <c:v>-2.5193643885790262E-3</c:v>
                </c:pt>
                <c:pt idx="637">
                  <c:v>-2.5193643885790262E-3</c:v>
                </c:pt>
                <c:pt idx="638">
                  <c:v>-5.8551497291581267E-4</c:v>
                </c:pt>
                <c:pt idx="639">
                  <c:v>-5.8551497291581267E-4</c:v>
                </c:pt>
                <c:pt idx="640">
                  <c:v>3.7535007256783715E-4</c:v>
                </c:pt>
                <c:pt idx="641">
                  <c:v>3.7535007256783715E-4</c:v>
                </c:pt>
                <c:pt idx="642">
                  <c:v>-2.3163863035857712E-4</c:v>
                </c:pt>
                <c:pt idx="643">
                  <c:v>-2.3163863035857712E-4</c:v>
                </c:pt>
                <c:pt idx="644">
                  <c:v>3.9914758578274423E-4</c:v>
                </c:pt>
                <c:pt idx="645">
                  <c:v>3.9914758578274423E-4</c:v>
                </c:pt>
                <c:pt idx="646">
                  <c:v>2.5784496114145128E-4</c:v>
                </c:pt>
                <c:pt idx="647">
                  <c:v>2.5784496114145128E-4</c:v>
                </c:pt>
                <c:pt idx="648">
                  <c:v>-3.9439765294057016E-3</c:v>
                </c:pt>
                <c:pt idx="649">
                  <c:v>-3.9439765294057016E-3</c:v>
                </c:pt>
                <c:pt idx="650">
                  <c:v>-3.1379826636120933E-3</c:v>
                </c:pt>
                <c:pt idx="651">
                  <c:v>-3.1379826636120933E-3</c:v>
                </c:pt>
                <c:pt idx="652">
                  <c:v>-3.838845623031828E-3</c:v>
                </c:pt>
                <c:pt idx="653">
                  <c:v>-3.838845623031828E-3</c:v>
                </c:pt>
                <c:pt idx="654">
                  <c:v>-6.8599016132147028E-3</c:v>
                </c:pt>
                <c:pt idx="655">
                  <c:v>-6.8599016132147028E-3</c:v>
                </c:pt>
                <c:pt idx="656">
                  <c:v>-8.9189671019410666E-3</c:v>
                </c:pt>
                <c:pt idx="657">
                  <c:v>-8.9189671019410666E-3</c:v>
                </c:pt>
                <c:pt idx="658">
                  <c:v>-1.5033172252854721E-2</c:v>
                </c:pt>
                <c:pt idx="659">
                  <c:v>-1.5033172252854721E-2</c:v>
                </c:pt>
                <c:pt idx="660">
                  <c:v>-1.0922542556898729E-2</c:v>
                </c:pt>
                <c:pt idx="661">
                  <c:v>-1.0922542556898729E-2</c:v>
                </c:pt>
                <c:pt idx="662">
                  <c:v>8.4261707340158587E-3</c:v>
                </c:pt>
                <c:pt idx="663">
                  <c:v>8.4261707340158587E-3</c:v>
                </c:pt>
                <c:pt idx="664">
                  <c:v>1.9867924198987419E-2</c:v>
                </c:pt>
                <c:pt idx="665">
                  <c:v>1.9867924198987419E-2</c:v>
                </c:pt>
                <c:pt idx="666">
                  <c:v>1.1677504006828876E-2</c:v>
                </c:pt>
                <c:pt idx="667">
                  <c:v>1.1677504006828876E-2</c:v>
                </c:pt>
                <c:pt idx="668">
                  <c:v>5.7328486708911885E-3</c:v>
                </c:pt>
                <c:pt idx="669">
                  <c:v>5.7328486708911885E-3</c:v>
                </c:pt>
                <c:pt idx="670">
                  <c:v>1.9946461339963584E-3</c:v>
                </c:pt>
                <c:pt idx="671">
                  <c:v>1.9946461339963584E-3</c:v>
                </c:pt>
                <c:pt idx="672">
                  <c:v>8.6153520947918061E-4</c:v>
                </c:pt>
                <c:pt idx="673">
                  <c:v>8.6153520947918061E-4</c:v>
                </c:pt>
                <c:pt idx="674">
                  <c:v>-4.5219879467461865E-4</c:v>
                </c:pt>
                <c:pt idx="675">
                  <c:v>-4.5219879467461865E-4</c:v>
                </c:pt>
                <c:pt idx="676">
                  <c:v>1.5256223465511809E-3</c:v>
                </c:pt>
                <c:pt idx="677">
                  <c:v>1.5256223465511809E-3</c:v>
                </c:pt>
                <c:pt idx="678">
                  <c:v>2.486959534788058E-3</c:v>
                </c:pt>
                <c:pt idx="679">
                  <c:v>2.486959534788058E-3</c:v>
                </c:pt>
                <c:pt idx="680">
                  <c:v>-4.8692899594726669E-4</c:v>
                </c:pt>
                <c:pt idx="681">
                  <c:v>-4.8692899594726669E-4</c:v>
                </c:pt>
                <c:pt idx="682">
                  <c:v>-2.9338638945464179E-4</c:v>
                </c:pt>
                <c:pt idx="683">
                  <c:v>-2.9338638945464179E-4</c:v>
                </c:pt>
                <c:pt idx="684">
                  <c:v>1.0807565937276387E-4</c:v>
                </c:pt>
                <c:pt idx="685">
                  <c:v>1.0807565937276387E-4</c:v>
                </c:pt>
                <c:pt idx="686">
                  <c:v>-1.0319997386254443E-4</c:v>
                </c:pt>
                <c:pt idx="687">
                  <c:v>-1.0319997386254443E-4</c:v>
                </c:pt>
                <c:pt idx="688">
                  <c:v>-4.6592523993249646E-4</c:v>
                </c:pt>
                <c:pt idx="689">
                  <c:v>-4.6592523993249646E-4</c:v>
                </c:pt>
                <c:pt idx="690">
                  <c:v>-5.8925022795630611E-4</c:v>
                </c:pt>
                <c:pt idx="691">
                  <c:v>-5.8925022795630611E-4</c:v>
                </c:pt>
                <c:pt idx="692">
                  <c:v>-7.0824546006165168E-4</c:v>
                </c:pt>
                <c:pt idx="693">
                  <c:v>-7.0824546006165168E-4</c:v>
                </c:pt>
                <c:pt idx="694">
                  <c:v>3.1593897201886989E-4</c:v>
                </c:pt>
                <c:pt idx="695">
                  <c:v>3.1593897201886989E-4</c:v>
                </c:pt>
                <c:pt idx="696">
                  <c:v>-5.0627641148902613E-3</c:v>
                </c:pt>
                <c:pt idx="697">
                  <c:v>-5.0627641148902613E-3</c:v>
                </c:pt>
                <c:pt idx="698">
                  <c:v>-1.6463815059555298E-3</c:v>
                </c:pt>
                <c:pt idx="699">
                  <c:v>-1.6463815059555298E-3</c:v>
                </c:pt>
                <c:pt idx="700">
                  <c:v>-4.1243236447814358E-3</c:v>
                </c:pt>
                <c:pt idx="701">
                  <c:v>-4.1243236447814358E-3</c:v>
                </c:pt>
                <c:pt idx="702">
                  <c:v>-3.3788999447148527E-3</c:v>
                </c:pt>
                <c:pt idx="703">
                  <c:v>-3.3788999447148527E-3</c:v>
                </c:pt>
                <c:pt idx="704">
                  <c:v>1.8525978005490273E-3</c:v>
                </c:pt>
                <c:pt idx="705">
                  <c:v>1.8525978005490273E-3</c:v>
                </c:pt>
                <c:pt idx="706">
                  <c:v>3.0200845987826686E-3</c:v>
                </c:pt>
                <c:pt idx="707">
                  <c:v>3.0200845987826686E-3</c:v>
                </c:pt>
                <c:pt idx="708">
                  <c:v>4.1665110086186452E-4</c:v>
                </c:pt>
                <c:pt idx="709">
                  <c:v>4.1665110086186452E-4</c:v>
                </c:pt>
                <c:pt idx="710">
                  <c:v>-2.782319956976198E-3</c:v>
                </c:pt>
                <c:pt idx="711">
                  <c:v>-2.782319956976198E-3</c:v>
                </c:pt>
                <c:pt idx="712">
                  <c:v>-3.7766656275688426E-3</c:v>
                </c:pt>
                <c:pt idx="713">
                  <c:v>-3.7766656275688426E-3</c:v>
                </c:pt>
                <c:pt idx="714">
                  <c:v>7.7056006703686286E-3</c:v>
                </c:pt>
                <c:pt idx="715">
                  <c:v>7.7056006703686286E-3</c:v>
                </c:pt>
                <c:pt idx="716">
                  <c:v>3.3715277632293539E-3</c:v>
                </c:pt>
                <c:pt idx="717">
                  <c:v>3.3715277632293539E-3</c:v>
                </c:pt>
                <c:pt idx="718">
                  <c:v>1.59554678169882E-3</c:v>
                </c:pt>
                <c:pt idx="719">
                  <c:v>1.59554678169882E-3</c:v>
                </c:pt>
                <c:pt idx="720">
                  <c:v>-7.8953243056356648E-4</c:v>
                </c:pt>
                <c:pt idx="721">
                  <c:v>-7.8953243056356648E-4</c:v>
                </c:pt>
                <c:pt idx="722">
                  <c:v>-1.9659701075084302E-3</c:v>
                </c:pt>
                <c:pt idx="723">
                  <c:v>-1.9659701075084302E-3</c:v>
                </c:pt>
                <c:pt idx="724">
                  <c:v>-5.8279137153138816E-4</c:v>
                </c:pt>
                <c:pt idx="725">
                  <c:v>-5.8279137153138816E-4</c:v>
                </c:pt>
                <c:pt idx="726">
                  <c:v>5.8859057028581852E-4</c:v>
                </c:pt>
                <c:pt idx="727">
                  <c:v>5.8859057028581852E-4</c:v>
                </c:pt>
                <c:pt idx="728">
                  <c:v>6.0349294343353677E-4</c:v>
                </c:pt>
                <c:pt idx="729">
                  <c:v>6.0349294343353677E-4</c:v>
                </c:pt>
                <c:pt idx="730">
                  <c:v>-8.029145202950172E-4</c:v>
                </c:pt>
                <c:pt idx="731">
                  <c:v>-8.029145202950172E-4</c:v>
                </c:pt>
                <c:pt idx="732">
                  <c:v>4.3226996233469706E-4</c:v>
                </c:pt>
                <c:pt idx="733">
                  <c:v>4.3226996233469706E-4</c:v>
                </c:pt>
                <c:pt idx="734">
                  <c:v>-1.7860790504928836E-3</c:v>
                </c:pt>
                <c:pt idx="735">
                  <c:v>-1.7860790504928836E-3</c:v>
                </c:pt>
                <c:pt idx="736">
                  <c:v>7.3780426727299009E-4</c:v>
                </c:pt>
                <c:pt idx="737">
                  <c:v>7.3780426727299009E-4</c:v>
                </c:pt>
                <c:pt idx="738">
                  <c:v>-1.5757309625865634E-3</c:v>
                </c:pt>
                <c:pt idx="739">
                  <c:v>-1.5757309625865634E-3</c:v>
                </c:pt>
                <c:pt idx="740">
                  <c:v>-2.7823048619493029E-3</c:v>
                </c:pt>
                <c:pt idx="741">
                  <c:v>-2.7823048619493029E-3</c:v>
                </c:pt>
                <c:pt idx="742">
                  <c:v>-2.1420017385120893E-4</c:v>
                </c:pt>
                <c:pt idx="743">
                  <c:v>-2.1420017385120893E-4</c:v>
                </c:pt>
                <c:pt idx="744">
                  <c:v>-2.9734512883460296E-3</c:v>
                </c:pt>
                <c:pt idx="745">
                  <c:v>-2.9734512883460296E-3</c:v>
                </c:pt>
                <c:pt idx="746">
                  <c:v>4.9117765531381252E-4</c:v>
                </c:pt>
                <c:pt idx="747">
                  <c:v>4.9117765531381252E-4</c:v>
                </c:pt>
                <c:pt idx="748">
                  <c:v>2.3104151894028924E-3</c:v>
                </c:pt>
                <c:pt idx="749">
                  <c:v>2.3104151894028924E-3</c:v>
                </c:pt>
                <c:pt idx="750">
                  <c:v>-1.9165500996337625E-3</c:v>
                </c:pt>
                <c:pt idx="751">
                  <c:v>-1.9165500996337625E-3</c:v>
                </c:pt>
                <c:pt idx="752">
                  <c:v>7.3144746498043922E-4</c:v>
                </c:pt>
                <c:pt idx="753">
                  <c:v>7.3144746498043922E-4</c:v>
                </c:pt>
                <c:pt idx="754">
                  <c:v>-8.8163550012709813E-4</c:v>
                </c:pt>
                <c:pt idx="755">
                  <c:v>-8.8163550012709813E-4</c:v>
                </c:pt>
                <c:pt idx="756">
                  <c:v>-1.0399704649981523E-3</c:v>
                </c:pt>
                <c:pt idx="757">
                  <c:v>-1.0399704649981523E-3</c:v>
                </c:pt>
                <c:pt idx="758">
                  <c:v>1.84708788834409E-3</c:v>
                </c:pt>
                <c:pt idx="759">
                  <c:v>1.84708788834409E-3</c:v>
                </c:pt>
                <c:pt idx="760">
                  <c:v>-6.3876770468340727E-4</c:v>
                </c:pt>
                <c:pt idx="761">
                  <c:v>-6.3876770468340727E-4</c:v>
                </c:pt>
                <c:pt idx="762">
                  <c:v>-3.6024910371690311E-4</c:v>
                </c:pt>
                <c:pt idx="763">
                  <c:v>-3.6024910371690311E-4</c:v>
                </c:pt>
                <c:pt idx="764">
                  <c:v>-3.376539301829129E-3</c:v>
                </c:pt>
                <c:pt idx="765">
                  <c:v>-3.376539301829129E-3</c:v>
                </c:pt>
                <c:pt idx="766">
                  <c:v>-7.5898387753220442E-3</c:v>
                </c:pt>
                <c:pt idx="767">
                  <c:v>-7.5898387753220442E-3</c:v>
                </c:pt>
                <c:pt idx="768">
                  <c:v>-5.0950115944417007E-3</c:v>
                </c:pt>
                <c:pt idx="769">
                  <c:v>-5.0950115944417007E-3</c:v>
                </c:pt>
                <c:pt idx="770">
                  <c:v>-1.8248009029604439E-3</c:v>
                </c:pt>
                <c:pt idx="771">
                  <c:v>-1.8248009029604439E-3</c:v>
                </c:pt>
                <c:pt idx="772">
                  <c:v>-1.0369018776870131E-3</c:v>
                </c:pt>
                <c:pt idx="773">
                  <c:v>-1.0369018776870131E-3</c:v>
                </c:pt>
                <c:pt idx="774">
                  <c:v>-9.494658428430558E-4</c:v>
                </c:pt>
                <c:pt idx="775">
                  <c:v>-9.494658428430558E-4</c:v>
                </c:pt>
                <c:pt idx="776">
                  <c:v>2.0831459215719939E-4</c:v>
                </c:pt>
                <c:pt idx="777">
                  <c:v>2.0831459215719939E-4</c:v>
                </c:pt>
                <c:pt idx="778">
                  <c:v>-2.0106855212781438E-3</c:v>
                </c:pt>
                <c:pt idx="779">
                  <c:v>-2.0106855212781438E-3</c:v>
                </c:pt>
                <c:pt idx="780">
                  <c:v>-1.959268318718288E-3</c:v>
                </c:pt>
                <c:pt idx="781">
                  <c:v>-1.959268318718288E-3</c:v>
                </c:pt>
                <c:pt idx="782">
                  <c:v>-2.025055947426857E-3</c:v>
                </c:pt>
                <c:pt idx="783">
                  <c:v>-2.025055947426857E-3</c:v>
                </c:pt>
                <c:pt idx="784">
                  <c:v>1.4947290220983511E-3</c:v>
                </c:pt>
                <c:pt idx="785">
                  <c:v>1.4947290220983511E-3</c:v>
                </c:pt>
                <c:pt idx="786">
                  <c:v>-7.348334572966353E-4</c:v>
                </c:pt>
                <c:pt idx="787">
                  <c:v>-7.348334572966353E-4</c:v>
                </c:pt>
                <c:pt idx="788">
                  <c:v>-2.3479628508304984E-3</c:v>
                </c:pt>
                <c:pt idx="789">
                  <c:v>-2.3479628508304984E-3</c:v>
                </c:pt>
                <c:pt idx="790">
                  <c:v>-1.6844339172562561E-3</c:v>
                </c:pt>
                <c:pt idx="791">
                  <c:v>-1.6844339172562561E-3</c:v>
                </c:pt>
                <c:pt idx="792">
                  <c:v>-2.3023860787626527E-3</c:v>
                </c:pt>
                <c:pt idx="793">
                  <c:v>-2.3023860787626527E-3</c:v>
                </c:pt>
                <c:pt idx="794">
                  <c:v>-2.8028786602848355E-3</c:v>
                </c:pt>
                <c:pt idx="795">
                  <c:v>-2.8028786602848355E-3</c:v>
                </c:pt>
                <c:pt idx="796">
                  <c:v>-7.6176990498122432E-4</c:v>
                </c:pt>
                <c:pt idx="797">
                  <c:v>-7.6176990498122432E-4</c:v>
                </c:pt>
                <c:pt idx="798">
                  <c:v>1.7253305140503272E-3</c:v>
                </c:pt>
                <c:pt idx="799">
                  <c:v>1.7253305140503272E-3</c:v>
                </c:pt>
                <c:pt idx="800">
                  <c:v>3.8425199822353928E-3</c:v>
                </c:pt>
                <c:pt idx="801">
                  <c:v>3.8425199822353928E-3</c:v>
                </c:pt>
                <c:pt idx="802">
                  <c:v>-1.4048326845372827E-4</c:v>
                </c:pt>
                <c:pt idx="803">
                  <c:v>-1.4048326845372827E-4</c:v>
                </c:pt>
                <c:pt idx="804">
                  <c:v>-5.6076119559247406E-3</c:v>
                </c:pt>
                <c:pt idx="805">
                  <c:v>-5.6076119559247406E-3</c:v>
                </c:pt>
                <c:pt idx="806">
                  <c:v>-1.6382613974618154E-3</c:v>
                </c:pt>
                <c:pt idx="807">
                  <c:v>-1.6382613974618154E-3</c:v>
                </c:pt>
                <c:pt idx="808">
                  <c:v>-2.1465851059476737E-4</c:v>
                </c:pt>
                <c:pt idx="809">
                  <c:v>-2.1465851059476737E-4</c:v>
                </c:pt>
                <c:pt idx="810">
                  <c:v>-8.7020008938609728E-4</c:v>
                </c:pt>
                <c:pt idx="811">
                  <c:v>-8.7020008938609728E-4</c:v>
                </c:pt>
                <c:pt idx="812">
                  <c:v>-9.9011571339402416E-5</c:v>
                </c:pt>
                <c:pt idx="813">
                  <c:v>-9.9011571339402416E-5</c:v>
                </c:pt>
                <c:pt idx="814">
                  <c:v>-7.5496157419785437E-4</c:v>
                </c:pt>
                <c:pt idx="815">
                  <c:v>-7.5496157419785437E-4</c:v>
                </c:pt>
                <c:pt idx="816">
                  <c:v>-1.3638553101325002E-3</c:v>
                </c:pt>
                <c:pt idx="817">
                  <c:v>-1.3638553101325002E-3</c:v>
                </c:pt>
                <c:pt idx="818">
                  <c:v>-1.4090033747496955E-3</c:v>
                </c:pt>
                <c:pt idx="819">
                  <c:v>-1.4090033747496955E-3</c:v>
                </c:pt>
                <c:pt idx="820">
                  <c:v>1.0833857307643857E-3</c:v>
                </c:pt>
                <c:pt idx="821">
                  <c:v>1.0833857307643857E-3</c:v>
                </c:pt>
                <c:pt idx="822">
                  <c:v>-1.7083852584276471E-4</c:v>
                </c:pt>
                <c:pt idx="823">
                  <c:v>-1.7083852584276471E-4</c:v>
                </c:pt>
                <c:pt idx="824">
                  <c:v>-3.1886569939785225E-3</c:v>
                </c:pt>
                <c:pt idx="825">
                  <c:v>-3.1886569939785225E-3</c:v>
                </c:pt>
                <c:pt idx="826">
                  <c:v>-4.934324736412643E-3</c:v>
                </c:pt>
                <c:pt idx="827">
                  <c:v>-4.934324736412643E-3</c:v>
                </c:pt>
                <c:pt idx="828">
                  <c:v>-3.7958612135740033E-3</c:v>
                </c:pt>
                <c:pt idx="829">
                  <c:v>-3.7958612135740033E-3</c:v>
                </c:pt>
                <c:pt idx="830">
                  <c:v>-5.7886272962737184E-4</c:v>
                </c:pt>
                <c:pt idx="831">
                  <c:v>-5.7886272962737184E-4</c:v>
                </c:pt>
                <c:pt idx="832">
                  <c:v>-1.3107755101160468E-4</c:v>
                </c:pt>
                <c:pt idx="833">
                  <c:v>-1.3107755101160468E-4</c:v>
                </c:pt>
                <c:pt idx="834">
                  <c:v>5.3101306228486855E-4</c:v>
                </c:pt>
                <c:pt idx="835">
                  <c:v>5.3101306228486855E-4</c:v>
                </c:pt>
                <c:pt idx="836">
                  <c:v>-8.2419628993113392E-4</c:v>
                </c:pt>
                <c:pt idx="837">
                  <c:v>-8.2419628993113392E-4</c:v>
                </c:pt>
                <c:pt idx="838">
                  <c:v>-2.2094228554521145E-3</c:v>
                </c:pt>
                <c:pt idx="839">
                  <c:v>-2.2094228554521145E-3</c:v>
                </c:pt>
                <c:pt idx="840">
                  <c:v>-1.6854679546202123E-3</c:v>
                </c:pt>
                <c:pt idx="841">
                  <c:v>-1.6854679546202123E-3</c:v>
                </c:pt>
                <c:pt idx="842">
                  <c:v>-8.352106241236168E-4</c:v>
                </c:pt>
                <c:pt idx="843">
                  <c:v>-8.352106241236168E-4</c:v>
                </c:pt>
                <c:pt idx="844">
                  <c:v>-5.6849442712969545E-4</c:v>
                </c:pt>
                <c:pt idx="845">
                  <c:v>-5.6849442712969545E-4</c:v>
                </c:pt>
                <c:pt idx="846">
                  <c:v>4.7229129822712324E-4</c:v>
                </c:pt>
                <c:pt idx="847">
                  <c:v>4.7229129822712324E-4</c:v>
                </c:pt>
                <c:pt idx="848">
                  <c:v>2.5252828170170272E-3</c:v>
                </c:pt>
                <c:pt idx="849">
                  <c:v>2.5252828170170272E-3</c:v>
                </c:pt>
                <c:pt idx="850">
                  <c:v>2.8047375690953835E-4</c:v>
                </c:pt>
                <c:pt idx="851">
                  <c:v>2.8047375690953835E-4</c:v>
                </c:pt>
                <c:pt idx="852">
                  <c:v>-6.1666765551571245E-4</c:v>
                </c:pt>
                <c:pt idx="853">
                  <c:v>-6.1666765551571245E-4</c:v>
                </c:pt>
                <c:pt idx="854">
                  <c:v>7.6299033193372168E-4</c:v>
                </c:pt>
                <c:pt idx="855">
                  <c:v>7.6299033193372168E-4</c:v>
                </c:pt>
                <c:pt idx="856">
                  <c:v>5.5260788211497491E-4</c:v>
                </c:pt>
                <c:pt idx="857">
                  <c:v>5.5260788211497491E-4</c:v>
                </c:pt>
                <c:pt idx="858">
                  <c:v>-9.654243933677753E-4</c:v>
                </c:pt>
                <c:pt idx="859">
                  <c:v>-9.654243933677753E-4</c:v>
                </c:pt>
                <c:pt idx="860">
                  <c:v>-1.7871295784069874E-3</c:v>
                </c:pt>
                <c:pt idx="861">
                  <c:v>-1.7871295784069874E-3</c:v>
                </c:pt>
                <c:pt idx="862">
                  <c:v>-3.6322221357665274E-4</c:v>
                </c:pt>
                <c:pt idx="863">
                  <c:v>-3.6322221357665274E-4</c:v>
                </c:pt>
                <c:pt idx="864">
                  <c:v>7.3626233143908593E-4</c:v>
                </c:pt>
                <c:pt idx="865">
                  <c:v>7.3626233143908593E-4</c:v>
                </c:pt>
                <c:pt idx="866">
                  <c:v>-9.4740540576121468E-5</c:v>
                </c:pt>
                <c:pt idx="867">
                  <c:v>-9.4740540576121468E-5</c:v>
                </c:pt>
                <c:pt idx="868">
                  <c:v>-6.3756270349812905E-4</c:v>
                </c:pt>
                <c:pt idx="869">
                  <c:v>-6.3756270349812905E-4</c:v>
                </c:pt>
                <c:pt idx="870">
                  <c:v>-3.0128769793646981E-4</c:v>
                </c:pt>
                <c:pt idx="871">
                  <c:v>-3.0128769793646981E-4</c:v>
                </c:pt>
                <c:pt idx="872">
                  <c:v>-1.5009404419413785E-3</c:v>
                </c:pt>
                <c:pt idx="873">
                  <c:v>-1.5009404419413785E-3</c:v>
                </c:pt>
                <c:pt idx="874">
                  <c:v>2.454883441833644E-4</c:v>
                </c:pt>
                <c:pt idx="875">
                  <c:v>2.454883441833644E-4</c:v>
                </c:pt>
                <c:pt idx="876">
                  <c:v>6.0655310680779451E-4</c:v>
                </c:pt>
                <c:pt idx="877">
                  <c:v>6.0655310680779451E-4</c:v>
                </c:pt>
                <c:pt idx="878">
                  <c:v>5.9556114051440012E-4</c:v>
                </c:pt>
                <c:pt idx="879">
                  <c:v>5.9556114051440012E-4</c:v>
                </c:pt>
                <c:pt idx="880">
                  <c:v>-4.0226080773242412E-4</c:v>
                </c:pt>
                <c:pt idx="881">
                  <c:v>-4.0226080773242412E-4</c:v>
                </c:pt>
                <c:pt idx="882">
                  <c:v>-3.3564202315794489E-4</c:v>
                </c:pt>
                <c:pt idx="883">
                  <c:v>-3.3564202315794489E-4</c:v>
                </c:pt>
                <c:pt idx="884">
                  <c:v>-3.56663642226418E-4</c:v>
                </c:pt>
                <c:pt idx="885">
                  <c:v>-3.56663642226418E-4</c:v>
                </c:pt>
                <c:pt idx="886">
                  <c:v>6.1064518653042299E-4</c:v>
                </c:pt>
                <c:pt idx="887">
                  <c:v>6.1064518653042299E-4</c:v>
                </c:pt>
                <c:pt idx="888">
                  <c:v>-1.8832174167449089E-4</c:v>
                </c:pt>
                <c:pt idx="889">
                  <c:v>-1.8832174167449089E-4</c:v>
                </c:pt>
                <c:pt idx="890">
                  <c:v>2.7689666736430141E-4</c:v>
                </c:pt>
                <c:pt idx="891">
                  <c:v>2.7689666736430141E-4</c:v>
                </c:pt>
                <c:pt idx="892">
                  <c:v>1.0422512130385808E-3</c:v>
                </c:pt>
                <c:pt idx="893">
                  <c:v>1.0422512130385808E-3</c:v>
                </c:pt>
                <c:pt idx="894">
                  <c:v>-5.3570012896475561E-4</c:v>
                </c:pt>
                <c:pt idx="895">
                  <c:v>-5.3570012896475561E-4</c:v>
                </c:pt>
                <c:pt idx="896">
                  <c:v>4.5643487150792694E-4</c:v>
                </c:pt>
                <c:pt idx="897">
                  <c:v>4.5643487150792694E-4</c:v>
                </c:pt>
                <c:pt idx="898">
                  <c:v>8.7500460697298443E-4</c:v>
                </c:pt>
                <c:pt idx="899">
                  <c:v>8.7500460697298443E-4</c:v>
                </c:pt>
                <c:pt idx="900">
                  <c:v>3.2862195087490775E-4</c:v>
                </c:pt>
                <c:pt idx="901">
                  <c:v>3.2862195087490775E-4</c:v>
                </c:pt>
                <c:pt idx="902">
                  <c:v>-2.0116716392626355E-4</c:v>
                </c:pt>
                <c:pt idx="903">
                  <c:v>-2.0116716392626355E-4</c:v>
                </c:pt>
                <c:pt idx="904">
                  <c:v>2.0682762120061149E-4</c:v>
                </c:pt>
                <c:pt idx="905">
                  <c:v>2.0682762120061149E-4</c:v>
                </c:pt>
                <c:pt idx="906">
                  <c:v>4.3974985854400295E-4</c:v>
                </c:pt>
                <c:pt idx="907">
                  <c:v>4.3974985854400295E-4</c:v>
                </c:pt>
                <c:pt idx="908">
                  <c:v>4.6827004922600501E-4</c:v>
                </c:pt>
                <c:pt idx="909">
                  <c:v>4.6827004922600501E-4</c:v>
                </c:pt>
                <c:pt idx="910">
                  <c:v>-3.9679326578778706E-5</c:v>
                </c:pt>
                <c:pt idx="911">
                  <c:v>-3.9679326578778706E-5</c:v>
                </c:pt>
                <c:pt idx="912">
                  <c:v>9.3354168626058609E-4</c:v>
                </c:pt>
                <c:pt idx="913">
                  <c:v>9.3354168626058609E-4</c:v>
                </c:pt>
                <c:pt idx="914">
                  <c:v>-3.1386677374067862E-4</c:v>
                </c:pt>
                <c:pt idx="915">
                  <c:v>-3.1386677374067862E-4</c:v>
                </c:pt>
                <c:pt idx="916">
                  <c:v>1.2042379598198316E-3</c:v>
                </c:pt>
                <c:pt idx="917">
                  <c:v>1.2042379598198316E-3</c:v>
                </c:pt>
                <c:pt idx="918">
                  <c:v>8.9672110051819409E-4</c:v>
                </c:pt>
                <c:pt idx="919">
                  <c:v>8.9672110051819409E-4</c:v>
                </c:pt>
                <c:pt idx="920">
                  <c:v>-3.6385715005926578E-4</c:v>
                </c:pt>
                <c:pt idx="921">
                  <c:v>-3.6385715005926578E-4</c:v>
                </c:pt>
                <c:pt idx="922">
                  <c:v>1.0452068435244932E-3</c:v>
                </c:pt>
                <c:pt idx="923">
                  <c:v>1.0452068435244932E-3</c:v>
                </c:pt>
                <c:pt idx="924">
                  <c:v>1.4615718363748531E-3</c:v>
                </c:pt>
                <c:pt idx="925">
                  <c:v>1.4615718363748531E-3</c:v>
                </c:pt>
                <c:pt idx="926">
                  <c:v>5.2749960168108068E-4</c:v>
                </c:pt>
                <c:pt idx="927">
                  <c:v>5.2749960168108068E-4</c:v>
                </c:pt>
                <c:pt idx="928">
                  <c:v>6.3853999817764517E-4</c:v>
                </c:pt>
                <c:pt idx="929">
                  <c:v>6.3853999817764517E-4</c:v>
                </c:pt>
                <c:pt idx="930">
                  <c:v>1.3771421516959315E-3</c:v>
                </c:pt>
                <c:pt idx="931">
                  <c:v>1.3771421516959315E-3</c:v>
                </c:pt>
                <c:pt idx="932">
                  <c:v>3.2498106350131728E-4</c:v>
                </c:pt>
                <c:pt idx="933">
                  <c:v>3.2498106350131728E-4</c:v>
                </c:pt>
                <c:pt idx="934">
                  <c:v>2.3706568701722386E-3</c:v>
                </c:pt>
                <c:pt idx="935">
                  <c:v>2.3706568701722386E-3</c:v>
                </c:pt>
                <c:pt idx="936">
                  <c:v>3.5240179121931448E-4</c:v>
                </c:pt>
                <c:pt idx="937">
                  <c:v>3.5240179121931448E-4</c:v>
                </c:pt>
                <c:pt idx="938">
                  <c:v>5.2021170830829355E-4</c:v>
                </c:pt>
                <c:pt idx="939">
                  <c:v>5.2021170830829355E-4</c:v>
                </c:pt>
                <c:pt idx="940">
                  <c:v>9.2991726159863397E-4</c:v>
                </c:pt>
                <c:pt idx="941">
                  <c:v>9.2991726159863397E-4</c:v>
                </c:pt>
                <c:pt idx="942">
                  <c:v>5.3430034003865146E-4</c:v>
                </c:pt>
                <c:pt idx="943">
                  <c:v>5.3430034003865146E-4</c:v>
                </c:pt>
                <c:pt idx="944">
                  <c:v>6.2930586202614158E-4</c:v>
                </c:pt>
                <c:pt idx="945">
                  <c:v>6.2930586202614158E-4</c:v>
                </c:pt>
                <c:pt idx="946">
                  <c:v>2.3349938563685946E-3</c:v>
                </c:pt>
                <c:pt idx="947">
                  <c:v>2.3349938563685946E-3</c:v>
                </c:pt>
                <c:pt idx="948">
                  <c:v>-1.0506518685217126E-3</c:v>
                </c:pt>
                <c:pt idx="949">
                  <c:v>-1.0506518685217126E-3</c:v>
                </c:pt>
                <c:pt idx="950">
                  <c:v>6.3331357039353442E-4</c:v>
                </c:pt>
                <c:pt idx="951">
                  <c:v>6.3331357039353442E-4</c:v>
                </c:pt>
                <c:pt idx="952">
                  <c:v>1.4077862327612767E-3</c:v>
                </c:pt>
                <c:pt idx="953">
                  <c:v>1.4077862327612767E-3</c:v>
                </c:pt>
                <c:pt idx="954">
                  <c:v>1.0577196493843921E-3</c:v>
                </c:pt>
                <c:pt idx="955">
                  <c:v>1.0577196493843921E-3</c:v>
                </c:pt>
                <c:pt idx="956">
                  <c:v>1.3149534426770693E-4</c:v>
                </c:pt>
                <c:pt idx="957">
                  <c:v>1.3149534426770693E-4</c:v>
                </c:pt>
                <c:pt idx="958">
                  <c:v>1.4150464660926954E-3</c:v>
                </c:pt>
                <c:pt idx="959">
                  <c:v>1.4150464660926954E-3</c:v>
                </c:pt>
                <c:pt idx="960">
                  <c:v>-6.2121623700228668E-5</c:v>
                </c:pt>
                <c:pt idx="961">
                  <c:v>-6.2121623700228668E-5</c:v>
                </c:pt>
                <c:pt idx="962">
                  <c:v>-1.0725671700262396E-3</c:v>
                </c:pt>
                <c:pt idx="963">
                  <c:v>-1.0725671700262396E-3</c:v>
                </c:pt>
                <c:pt idx="964">
                  <c:v>1.29017268146292E-3</c:v>
                </c:pt>
                <c:pt idx="965">
                  <c:v>1.29017268146292E-3</c:v>
                </c:pt>
                <c:pt idx="966">
                  <c:v>5.506791332097194E-4</c:v>
                </c:pt>
                <c:pt idx="967">
                  <c:v>5.506791332097194E-4</c:v>
                </c:pt>
                <c:pt idx="968">
                  <c:v>-3.8707349866218266E-5</c:v>
                </c:pt>
                <c:pt idx="969">
                  <c:v>-3.8707349866218266E-5</c:v>
                </c:pt>
                <c:pt idx="970">
                  <c:v>4.4838094471200129E-4</c:v>
                </c:pt>
                <c:pt idx="971">
                  <c:v>4.4838094471200129E-4</c:v>
                </c:pt>
                <c:pt idx="972">
                  <c:v>1.8299367980505465E-3</c:v>
                </c:pt>
                <c:pt idx="973">
                  <c:v>1.8299367980505465E-3</c:v>
                </c:pt>
                <c:pt idx="974">
                  <c:v>2.597364525052992E-3</c:v>
                </c:pt>
                <c:pt idx="975">
                  <c:v>2.597364525052992E-3</c:v>
                </c:pt>
                <c:pt idx="976">
                  <c:v>-2.158716708152042E-3</c:v>
                </c:pt>
                <c:pt idx="977">
                  <c:v>-2.158716708152042E-3</c:v>
                </c:pt>
                <c:pt idx="978">
                  <c:v>4.1445178479149192E-4</c:v>
                </c:pt>
                <c:pt idx="979">
                  <c:v>4.1445178479149192E-4</c:v>
                </c:pt>
                <c:pt idx="980">
                  <c:v>7.3402403130096161E-4</c:v>
                </c:pt>
                <c:pt idx="981">
                  <c:v>7.3402403130096161E-4</c:v>
                </c:pt>
                <c:pt idx="982">
                  <c:v>1.7915607411891354E-3</c:v>
                </c:pt>
                <c:pt idx="983">
                  <c:v>1.7915607411891354E-3</c:v>
                </c:pt>
                <c:pt idx="984">
                  <c:v>6.3584330314414572E-4</c:v>
                </c:pt>
                <c:pt idx="985">
                  <c:v>6.3584330314414572E-4</c:v>
                </c:pt>
                <c:pt idx="986">
                  <c:v>1.4507119402713542E-3</c:v>
                </c:pt>
                <c:pt idx="987">
                  <c:v>1.4507119402713542E-3</c:v>
                </c:pt>
                <c:pt idx="988">
                  <c:v>-2.8160740417526586E-4</c:v>
                </c:pt>
                <c:pt idx="989">
                  <c:v>-2.8160740417526586E-4</c:v>
                </c:pt>
                <c:pt idx="990">
                  <c:v>1.3485192881546038E-3</c:v>
                </c:pt>
                <c:pt idx="991">
                  <c:v>1.3485192881546038E-3</c:v>
                </c:pt>
                <c:pt idx="992">
                  <c:v>-8.6385091518148549E-5</c:v>
                </c:pt>
                <c:pt idx="993">
                  <c:v>-8.6385091518148549E-5</c:v>
                </c:pt>
                <c:pt idx="994">
                  <c:v>5.5275246101533781E-3</c:v>
                </c:pt>
                <c:pt idx="995">
                  <c:v>5.5275246101533781E-3</c:v>
                </c:pt>
                <c:pt idx="996">
                  <c:v>-1.5272510304713549E-3</c:v>
                </c:pt>
                <c:pt idx="997">
                  <c:v>-1.5272510304713549E-3</c:v>
                </c:pt>
                <c:pt idx="998">
                  <c:v>1.865675303978076E-3</c:v>
                </c:pt>
                <c:pt idx="999">
                  <c:v>1.865675303978076E-3</c:v>
                </c:pt>
                <c:pt idx="1000">
                  <c:v>-7.3896296481990031E-4</c:v>
                </c:pt>
                <c:pt idx="1001">
                  <c:v>-7.3896296481990031E-4</c:v>
                </c:pt>
                <c:pt idx="1002">
                  <c:v>7.6625657916684631E-4</c:v>
                </c:pt>
                <c:pt idx="1003">
                  <c:v>7.6625657916684631E-4</c:v>
                </c:pt>
                <c:pt idx="1004">
                  <c:v>-1.2772833121289517E-3</c:v>
                </c:pt>
                <c:pt idx="1005">
                  <c:v>-1.2772833121289517E-3</c:v>
                </c:pt>
                <c:pt idx="1006">
                  <c:v>1.2689995797769971E-3</c:v>
                </c:pt>
                <c:pt idx="1007">
                  <c:v>1.2689995797769971E-3</c:v>
                </c:pt>
                <c:pt idx="1008">
                  <c:v>2.2232828391539616E-3</c:v>
                </c:pt>
                <c:pt idx="1009">
                  <c:v>2.2232828391539616E-3</c:v>
                </c:pt>
                <c:pt idx="1010">
                  <c:v>5.3168295123948717E-3</c:v>
                </c:pt>
                <c:pt idx="1011">
                  <c:v>5.3168295123948717E-3</c:v>
                </c:pt>
                <c:pt idx="1012">
                  <c:v>1.3449025774068257E-3</c:v>
                </c:pt>
                <c:pt idx="1013">
                  <c:v>1.3449025774068257E-3</c:v>
                </c:pt>
                <c:pt idx="1014">
                  <c:v>4.0767809480486417E-3</c:v>
                </c:pt>
                <c:pt idx="1015">
                  <c:v>4.0767809480486417E-3</c:v>
                </c:pt>
                <c:pt idx="1016">
                  <c:v>2.1751600824293504E-3</c:v>
                </c:pt>
                <c:pt idx="1017">
                  <c:v>2.1751600824293504E-3</c:v>
                </c:pt>
                <c:pt idx="1018">
                  <c:v>5.7978364466837462E-4</c:v>
                </c:pt>
                <c:pt idx="1019">
                  <c:v>5.7978364466837462E-4</c:v>
                </c:pt>
                <c:pt idx="1020">
                  <c:v>1.5950642578079766E-3</c:v>
                </c:pt>
                <c:pt idx="1021">
                  <c:v>1.5950642578079766E-3</c:v>
                </c:pt>
                <c:pt idx="1022">
                  <c:v>-3.7494443317632742E-3</c:v>
                </c:pt>
                <c:pt idx="1023">
                  <c:v>-3.7494443317632742E-3</c:v>
                </c:pt>
                <c:pt idx="1024">
                  <c:v>7.9801073806258227E-3</c:v>
                </c:pt>
                <c:pt idx="1025">
                  <c:v>7.9801073806258227E-3</c:v>
                </c:pt>
                <c:pt idx="1026">
                  <c:v>3.460137021640497E-3</c:v>
                </c:pt>
                <c:pt idx="1027">
                  <c:v>3.460137021640497E-3</c:v>
                </c:pt>
                <c:pt idx="1028">
                  <c:v>9.1168796865703783E-3</c:v>
                </c:pt>
                <c:pt idx="1029">
                  <c:v>9.1168796865703783E-3</c:v>
                </c:pt>
                <c:pt idx="1030">
                  <c:v>-3.1531873952613809E-3</c:v>
                </c:pt>
                <c:pt idx="1031">
                  <c:v>-3.1531873952613809E-3</c:v>
                </c:pt>
                <c:pt idx="1032">
                  <c:v>-1.9334950066014489E-3</c:v>
                </c:pt>
                <c:pt idx="1033">
                  <c:v>-1.9334950066014489E-3</c:v>
                </c:pt>
                <c:pt idx="1034">
                  <c:v>6.1861096177193708E-3</c:v>
                </c:pt>
                <c:pt idx="1035">
                  <c:v>6.1861096177193708E-3</c:v>
                </c:pt>
                <c:pt idx="1036">
                  <c:v>8.7112678849998737E-4</c:v>
                </c:pt>
                <c:pt idx="1037">
                  <c:v>8.7112678849998737E-4</c:v>
                </c:pt>
                <c:pt idx="1038">
                  <c:v>-7.562623224919629E-3</c:v>
                </c:pt>
                <c:pt idx="1039">
                  <c:v>-7.562623224919629E-3</c:v>
                </c:pt>
                <c:pt idx="1040">
                  <c:v>-6.6604796930391785E-3</c:v>
                </c:pt>
                <c:pt idx="1041">
                  <c:v>-6.6604796930391785E-3</c:v>
                </c:pt>
                <c:pt idx="1042">
                  <c:v>-1.2142258418628149E-3</c:v>
                </c:pt>
                <c:pt idx="1043">
                  <c:v>-1.2142258418628149E-3</c:v>
                </c:pt>
                <c:pt idx="1044">
                  <c:v>-1.9754172087921296E-3</c:v>
                </c:pt>
                <c:pt idx="1045">
                  <c:v>-1.9754172087921296E-3</c:v>
                </c:pt>
                <c:pt idx="1046">
                  <c:v>1.1484421668033651E-2</c:v>
                </c:pt>
                <c:pt idx="1047">
                  <c:v>1.1484421668033651E-2</c:v>
                </c:pt>
                <c:pt idx="1048">
                  <c:v>3.7268682902080741E-4</c:v>
                </c:pt>
                <c:pt idx="1049">
                  <c:v>3.7268682902080741E-4</c:v>
                </c:pt>
                <c:pt idx="1050">
                  <c:v>-2.7360560929474698E-3</c:v>
                </c:pt>
                <c:pt idx="1051">
                  <c:v>-2.7360560929474698E-3</c:v>
                </c:pt>
                <c:pt idx="1052">
                  <c:v>-2.1874853787737791E-3</c:v>
                </c:pt>
                <c:pt idx="1053">
                  <c:v>-2.1874853787737791E-3</c:v>
                </c:pt>
                <c:pt idx="1054">
                  <c:v>4.4687144748989382E-4</c:v>
                </c:pt>
                <c:pt idx="1055">
                  <c:v>4.4687144748989382E-4</c:v>
                </c:pt>
                <c:pt idx="1056">
                  <c:v>1.419959048440278E-3</c:v>
                </c:pt>
                <c:pt idx="1057">
                  <c:v>1.419959048440278E-3</c:v>
                </c:pt>
                <c:pt idx="1058">
                  <c:v>6.9090106370399695E-3</c:v>
                </c:pt>
                <c:pt idx="1059">
                  <c:v>6.9090106370399695E-3</c:v>
                </c:pt>
                <c:pt idx="1060">
                  <c:v>-7.6953230488077118E-3</c:v>
                </c:pt>
                <c:pt idx="1061">
                  <c:v>-7.6953230488077118E-3</c:v>
                </c:pt>
                <c:pt idx="1062">
                  <c:v>-3.6322937634091224E-3</c:v>
                </c:pt>
                <c:pt idx="1063">
                  <c:v>-3.6322937634091224E-3</c:v>
                </c:pt>
                <c:pt idx="1064">
                  <c:v>5.3956736192020127E-3</c:v>
                </c:pt>
                <c:pt idx="1065">
                  <c:v>5.3956736192020127E-3</c:v>
                </c:pt>
                <c:pt idx="1066">
                  <c:v>9.2005580576994817E-3</c:v>
                </c:pt>
                <c:pt idx="1067">
                  <c:v>9.2005580576994817E-3</c:v>
                </c:pt>
                <c:pt idx="1068">
                  <c:v>1.2153004760643293E-2</c:v>
                </c:pt>
                <c:pt idx="1069">
                  <c:v>1.2153004760643293E-2</c:v>
                </c:pt>
                <c:pt idx="1070">
                  <c:v>-7.1409733406291309E-4</c:v>
                </c:pt>
                <c:pt idx="1071">
                  <c:v>-7.1409733406291309E-4</c:v>
                </c:pt>
                <c:pt idx="1072">
                  <c:v>7.4850756230218085E-3</c:v>
                </c:pt>
                <c:pt idx="1073">
                  <c:v>7.4850756230218085E-3</c:v>
                </c:pt>
                <c:pt idx="1074">
                  <c:v>-7.2401574219582709E-3</c:v>
                </c:pt>
                <c:pt idx="1075">
                  <c:v>-7.2401574219582709E-3</c:v>
                </c:pt>
                <c:pt idx="1076">
                  <c:v>-5.6642719370824102E-3</c:v>
                </c:pt>
                <c:pt idx="1077">
                  <c:v>-5.6642719370824102E-3</c:v>
                </c:pt>
                <c:pt idx="1078">
                  <c:v>-7.402595287887781E-3</c:v>
                </c:pt>
                <c:pt idx="1079">
                  <c:v>-7.402595287887781E-3</c:v>
                </c:pt>
                <c:pt idx="1080">
                  <c:v>1.6929378590249344E-2</c:v>
                </c:pt>
                <c:pt idx="1081">
                  <c:v>1.6929378590249344E-2</c:v>
                </c:pt>
                <c:pt idx="1082">
                  <c:v>8.8748672066067957E-3</c:v>
                </c:pt>
                <c:pt idx="1083">
                  <c:v>8.8748672066067957E-3</c:v>
                </c:pt>
                <c:pt idx="1084">
                  <c:v>-2.2884444505962831E-3</c:v>
                </c:pt>
                <c:pt idx="1085">
                  <c:v>-2.2884444505962831E-3</c:v>
                </c:pt>
                <c:pt idx="1086">
                  <c:v>-4.3897989179777497E-3</c:v>
                </c:pt>
                <c:pt idx="1087">
                  <c:v>-4.3897989179777497E-3</c:v>
                </c:pt>
                <c:pt idx="1088">
                  <c:v>-6.3414887623733929E-3</c:v>
                </c:pt>
                <c:pt idx="1089">
                  <c:v>-6.3414887623733929E-3</c:v>
                </c:pt>
                <c:pt idx="1090">
                  <c:v>2.2297508074481609E-2</c:v>
                </c:pt>
                <c:pt idx="1091">
                  <c:v>2.2297508074481609E-2</c:v>
                </c:pt>
                <c:pt idx="1092">
                  <c:v>1.0868395379897144E-2</c:v>
                </c:pt>
                <c:pt idx="1093">
                  <c:v>1.0868395379897144E-2</c:v>
                </c:pt>
                <c:pt idx="1094">
                  <c:v>-1.1217838989862838E-2</c:v>
                </c:pt>
                <c:pt idx="1095">
                  <c:v>-1.1217838989862838E-2</c:v>
                </c:pt>
                <c:pt idx="1096">
                  <c:v>-1.6522397108958864E-2</c:v>
                </c:pt>
                <c:pt idx="1097">
                  <c:v>-1.6522397108958864E-2</c:v>
                </c:pt>
                <c:pt idx="1098">
                  <c:v>4.9184893229909932E-3</c:v>
                </c:pt>
                <c:pt idx="1099">
                  <c:v>4.9184893229909932E-3</c:v>
                </c:pt>
                <c:pt idx="1100">
                  <c:v>2.6989524555096844E-2</c:v>
                </c:pt>
                <c:pt idx="1101">
                  <c:v>2.6989524555096844E-2</c:v>
                </c:pt>
                <c:pt idx="1102">
                  <c:v>4.4657162508290327E-3</c:v>
                </c:pt>
                <c:pt idx="1103">
                  <c:v>4.4657162508290327E-3</c:v>
                </c:pt>
                <c:pt idx="1104">
                  <c:v>1.3779021517804857E-2</c:v>
                </c:pt>
                <c:pt idx="1105">
                  <c:v>1.3779021517804857E-2</c:v>
                </c:pt>
                <c:pt idx="1106">
                  <c:v>-1.2117081454080747E-2</c:v>
                </c:pt>
                <c:pt idx="1107">
                  <c:v>-1.2117081454080747E-2</c:v>
                </c:pt>
                <c:pt idx="1108">
                  <c:v>3.2497668589033246E-3</c:v>
                </c:pt>
                <c:pt idx="1109">
                  <c:v>3.2497668589033246E-3</c:v>
                </c:pt>
                <c:pt idx="1110">
                  <c:v>5.1133139874734557E-2</c:v>
                </c:pt>
                <c:pt idx="1111">
                  <c:v>5.1133139874734557E-2</c:v>
                </c:pt>
                <c:pt idx="1112">
                  <c:v>1.3569418029698799E-2</c:v>
                </c:pt>
                <c:pt idx="1113">
                  <c:v>1.3569418029698799E-2</c:v>
                </c:pt>
                <c:pt idx="1114">
                  <c:v>-5.9679597891757474E-3</c:v>
                </c:pt>
                <c:pt idx="1115">
                  <c:v>-5.9679597891757474E-3</c:v>
                </c:pt>
                <c:pt idx="1116">
                  <c:v>-1.0564715975266536E-2</c:v>
                </c:pt>
                <c:pt idx="1117">
                  <c:v>-1.0564715975266536E-2</c:v>
                </c:pt>
                <c:pt idx="1118">
                  <c:v>-3.8888478761422984E-3</c:v>
                </c:pt>
                <c:pt idx="1119">
                  <c:v>-3.8888478761422984E-3</c:v>
                </c:pt>
                <c:pt idx="1120">
                  <c:v>1.8704431618802086E-2</c:v>
                </c:pt>
                <c:pt idx="1121">
                  <c:v>1.8704431618802086E-2</c:v>
                </c:pt>
                <c:pt idx="1122">
                  <c:v>6.6213499966989442E-3</c:v>
                </c:pt>
                <c:pt idx="1123">
                  <c:v>6.6213499966989442E-3</c:v>
                </c:pt>
                <c:pt idx="1124">
                  <c:v>-3.1313214608174822E-2</c:v>
                </c:pt>
                <c:pt idx="1125">
                  <c:v>-3.1313214608174822E-2</c:v>
                </c:pt>
                <c:pt idx="1126">
                  <c:v>-1.93186395789674E-2</c:v>
                </c:pt>
                <c:pt idx="1127">
                  <c:v>-1.93186395789674E-2</c:v>
                </c:pt>
                <c:pt idx="1128">
                  <c:v>-5.0232135034548042E-3</c:v>
                </c:pt>
                <c:pt idx="1129">
                  <c:v>-5.0232135034548042E-3</c:v>
                </c:pt>
                <c:pt idx="1130">
                  <c:v>-3.9533205656756554E-3</c:v>
                </c:pt>
                <c:pt idx="1131">
                  <c:v>-3.9533205656756554E-3</c:v>
                </c:pt>
                <c:pt idx="1132">
                  <c:v>8.7794507621477003E-3</c:v>
                </c:pt>
                <c:pt idx="1133">
                  <c:v>8.7794507621477003E-3</c:v>
                </c:pt>
                <c:pt idx="1134">
                  <c:v>-1.9142290290180553E-3</c:v>
                </c:pt>
                <c:pt idx="1135">
                  <c:v>-1.9142290290180553E-3</c:v>
                </c:pt>
                <c:pt idx="1136">
                  <c:v>2.687851188210888E-2</c:v>
                </c:pt>
                <c:pt idx="1137">
                  <c:v>2.687851188210888E-2</c:v>
                </c:pt>
                <c:pt idx="1138">
                  <c:v>1.4503784638030481E-2</c:v>
                </c:pt>
                <c:pt idx="1139">
                  <c:v>1.4503784638030481E-2</c:v>
                </c:pt>
                <c:pt idx="1140">
                  <c:v>-4.5641325974105085E-3</c:v>
                </c:pt>
                <c:pt idx="1141">
                  <c:v>-4.5641325974105085E-3</c:v>
                </c:pt>
                <c:pt idx="1142">
                  <c:v>-1.3763876691691546E-2</c:v>
                </c:pt>
                <c:pt idx="1143">
                  <c:v>-1.3763876691691546E-2</c:v>
                </c:pt>
                <c:pt idx="1144">
                  <c:v>-3.2199704116264383E-2</c:v>
                </c:pt>
                <c:pt idx="1145">
                  <c:v>-3.2199704116264383E-2</c:v>
                </c:pt>
                <c:pt idx="1146">
                  <c:v>1.3952159851924328E-2</c:v>
                </c:pt>
                <c:pt idx="1147">
                  <c:v>1.3952159851924328E-2</c:v>
                </c:pt>
                <c:pt idx="1148">
                  <c:v>-3.7016691080980269E-2</c:v>
                </c:pt>
                <c:pt idx="1149">
                  <c:v>-3.7016691080980269E-2</c:v>
                </c:pt>
                <c:pt idx="1150">
                  <c:v>3.8780279012233576E-2</c:v>
                </c:pt>
                <c:pt idx="1151">
                  <c:v>3.8780279012233576E-2</c:v>
                </c:pt>
                <c:pt idx="1152">
                  <c:v>8.9416746722674079E-2</c:v>
                </c:pt>
                <c:pt idx="1153">
                  <c:v>8.9416746722674079E-2</c:v>
                </c:pt>
                <c:pt idx="1154">
                  <c:v>-2.0072304753384618E-2</c:v>
                </c:pt>
                <c:pt idx="1155">
                  <c:v>-2.0072304753384618E-2</c:v>
                </c:pt>
                <c:pt idx="1156">
                  <c:v>5.1941846726952789E-3</c:v>
                </c:pt>
                <c:pt idx="1157">
                  <c:v>5.1941846726952789E-3</c:v>
                </c:pt>
                <c:pt idx="1158">
                  <c:v>-4.2209316076393333E-2</c:v>
                </c:pt>
                <c:pt idx="1159">
                  <c:v>-4.2209316076393333E-2</c:v>
                </c:pt>
                <c:pt idx="1160">
                  <c:v>1.4507497475546138E-2</c:v>
                </c:pt>
                <c:pt idx="1161">
                  <c:v>1.4507497475546138E-2</c:v>
                </c:pt>
                <c:pt idx="1162">
                  <c:v>-1.6968862540159058E-2</c:v>
                </c:pt>
                <c:pt idx="1163">
                  <c:v>-1.6968862540159058E-2</c:v>
                </c:pt>
                <c:pt idx="1164">
                  <c:v>2.5706519155956897E-3</c:v>
                </c:pt>
                <c:pt idx="1165">
                  <c:v>2.5706519155956897E-3</c:v>
                </c:pt>
                <c:pt idx="1166">
                  <c:v>2.7989244830766369E-2</c:v>
                </c:pt>
                <c:pt idx="1167">
                  <c:v>2.7989244830766369E-2</c:v>
                </c:pt>
                <c:pt idx="1168">
                  <c:v>1.44450835461154E-2</c:v>
                </c:pt>
                <c:pt idx="1169">
                  <c:v>1.44450835461154E-2</c:v>
                </c:pt>
                <c:pt idx="1170">
                  <c:v>-5.3280103476634921E-2</c:v>
                </c:pt>
                <c:pt idx="1171">
                  <c:v>-5.3280103476634921E-2</c:v>
                </c:pt>
                <c:pt idx="1172">
                  <c:v>1.1116337244831964E-3</c:v>
                </c:pt>
                <c:pt idx="1173">
                  <c:v>1.1116337244831964E-3</c:v>
                </c:pt>
                <c:pt idx="1174">
                  <c:v>2.1114455254602982E-2</c:v>
                </c:pt>
                <c:pt idx="1175">
                  <c:v>2.1114455254602982E-2</c:v>
                </c:pt>
                <c:pt idx="1176">
                  <c:v>-2.8122826666902911E-2</c:v>
                </c:pt>
                <c:pt idx="1177">
                  <c:v>-2.8122826666902911E-2</c:v>
                </c:pt>
                <c:pt idx="1178">
                  <c:v>-4.4264994090845167E-2</c:v>
                </c:pt>
                <c:pt idx="1179">
                  <c:v>-4.4264994090845167E-2</c:v>
                </c:pt>
                <c:pt idx="1180">
                  <c:v>-9.0965383271546241E-2</c:v>
                </c:pt>
                <c:pt idx="1181">
                  <c:v>-9.0965383271546241E-2</c:v>
                </c:pt>
                <c:pt idx="1182">
                  <c:v>5.9851615118536206E-2</c:v>
                </c:pt>
                <c:pt idx="1183">
                  <c:v>5.9851615118536206E-2</c:v>
                </c:pt>
                <c:pt idx="1184">
                  <c:v>2.8368454624115857E-2</c:v>
                </c:pt>
                <c:pt idx="1185">
                  <c:v>2.8368454624115857E-2</c:v>
                </c:pt>
                <c:pt idx="1186">
                  <c:v>7.9612496666459975E-2</c:v>
                </c:pt>
                <c:pt idx="1187">
                  <c:v>7.9612496666459975E-2</c:v>
                </c:pt>
                <c:pt idx="1188">
                  <c:v>-2.6997858749512882E-2</c:v>
                </c:pt>
                <c:pt idx="1189">
                  <c:v>-2.6997858749512882E-2</c:v>
                </c:pt>
                <c:pt idx="1190">
                  <c:v>-6.4349775741333826E-2</c:v>
                </c:pt>
                <c:pt idx="1191">
                  <c:v>-6.4349775741333826E-2</c:v>
                </c:pt>
                <c:pt idx="1192">
                  <c:v>-9.2609847827372915E-3</c:v>
                </c:pt>
                <c:pt idx="1193">
                  <c:v>-9.2609847827372915E-3</c:v>
                </c:pt>
                <c:pt idx="1194">
                  <c:v>-5.2112311007469603E-2</c:v>
                </c:pt>
                <c:pt idx="1195">
                  <c:v>-5.2112311007469603E-2</c:v>
                </c:pt>
                <c:pt idx="1196">
                  <c:v>1.4497808933682688E-2</c:v>
                </c:pt>
                <c:pt idx="1197">
                  <c:v>1.4497808933682688E-2</c:v>
                </c:pt>
                <c:pt idx="1198">
                  <c:v>-0.11152821070704744</c:v>
                </c:pt>
                <c:pt idx="1199">
                  <c:v>-0.11152821070704744</c:v>
                </c:pt>
                <c:pt idx="1200">
                  <c:v>5.6310037919282907E-2</c:v>
                </c:pt>
                <c:pt idx="1201">
                  <c:v>5.6310037919282907E-2</c:v>
                </c:pt>
                <c:pt idx="1202">
                  <c:v>9.5286854015528943E-2</c:v>
                </c:pt>
                <c:pt idx="1203">
                  <c:v>9.5286854015528943E-2</c:v>
                </c:pt>
                <c:pt idx="1204">
                  <c:v>3.0346289300170692E-2</c:v>
                </c:pt>
                <c:pt idx="1205">
                  <c:v>3.0346289300170692E-2</c:v>
                </c:pt>
                <c:pt idx="1206">
                  <c:v>-8.9359288070269827E-3</c:v>
                </c:pt>
                <c:pt idx="1207">
                  <c:v>-8.9359288070269827E-3</c:v>
                </c:pt>
                <c:pt idx="1208">
                  <c:v>0.17514783107389187</c:v>
                </c:pt>
                <c:pt idx="1209">
                  <c:v>0.17514783107389187</c:v>
                </c:pt>
                <c:pt idx="1210">
                  <c:v>2.6819353872969298E-2</c:v>
                </c:pt>
                <c:pt idx="1211">
                  <c:v>2.6819353872969298E-2</c:v>
                </c:pt>
                <c:pt idx="1212">
                  <c:v>0.15686955880761921</c:v>
                </c:pt>
                <c:pt idx="1213">
                  <c:v>0.15686955880761921</c:v>
                </c:pt>
                <c:pt idx="1214">
                  <c:v>-6.7437460014141415E-4</c:v>
                </c:pt>
                <c:pt idx="1215">
                  <c:v>-6.7437460014141415E-4</c:v>
                </c:pt>
                <c:pt idx="1216">
                  <c:v>-2.2959047769967933E-2</c:v>
                </c:pt>
                <c:pt idx="1217">
                  <c:v>-2.2959047769967933E-2</c:v>
                </c:pt>
                <c:pt idx="1218">
                  <c:v>-0.15395623409783854</c:v>
                </c:pt>
                <c:pt idx="1219">
                  <c:v>-0.15395623409783854</c:v>
                </c:pt>
                <c:pt idx="1220">
                  <c:v>-0.14884820275937605</c:v>
                </c:pt>
                <c:pt idx="1221">
                  <c:v>-0.14884820275937605</c:v>
                </c:pt>
                <c:pt idx="1222">
                  <c:v>-0.18273833238221482</c:v>
                </c:pt>
                <c:pt idx="1223">
                  <c:v>-0.18273833238221482</c:v>
                </c:pt>
                <c:pt idx="1224">
                  <c:v>-0.13162903902352663</c:v>
                </c:pt>
                <c:pt idx="1225">
                  <c:v>-0.13162903902352663</c:v>
                </c:pt>
                <c:pt idx="1226">
                  <c:v>-7.1578240508126889E-2</c:v>
                </c:pt>
                <c:pt idx="1227">
                  <c:v>-7.1578240508126889E-2</c:v>
                </c:pt>
                <c:pt idx="1228">
                  <c:v>9.3495512881783815E-2</c:v>
                </c:pt>
                <c:pt idx="1229">
                  <c:v>9.3495512881783815E-2</c:v>
                </c:pt>
                <c:pt idx="1230">
                  <c:v>5.7785539175069012E-2</c:v>
                </c:pt>
                <c:pt idx="1231">
                  <c:v>5.7785539175069012E-2</c:v>
                </c:pt>
                <c:pt idx="1232">
                  <c:v>0.10145019949446543</c:v>
                </c:pt>
                <c:pt idx="1233">
                  <c:v>0.10145019949446543</c:v>
                </c:pt>
                <c:pt idx="1234">
                  <c:v>0.14920566466438046</c:v>
                </c:pt>
                <c:pt idx="1235">
                  <c:v>0.14920566466438046</c:v>
                </c:pt>
                <c:pt idx="1236">
                  <c:v>0.19780744299111896</c:v>
                </c:pt>
                <c:pt idx="1237">
                  <c:v>0.19780744299111896</c:v>
                </c:pt>
                <c:pt idx="1238">
                  <c:v>1.1469295371284716E-2</c:v>
                </c:pt>
                <c:pt idx="1239">
                  <c:v>1.1469295371284716E-2</c:v>
                </c:pt>
                <c:pt idx="1240">
                  <c:v>-2.4659471248898335E-2</c:v>
                </c:pt>
                <c:pt idx="1241">
                  <c:v>-2.4659471248898335E-2</c:v>
                </c:pt>
                <c:pt idx="1242">
                  <c:v>9.9370203488672759E-2</c:v>
                </c:pt>
                <c:pt idx="1243">
                  <c:v>9.9370203488672759E-2</c:v>
                </c:pt>
                <c:pt idx="1244">
                  <c:v>-0.12998576428870423</c:v>
                </c:pt>
                <c:pt idx="1245">
                  <c:v>-0.12998576428870423</c:v>
                </c:pt>
                <c:pt idx="1246">
                  <c:v>-0.20622772755006424</c:v>
                </c:pt>
                <c:pt idx="1247">
                  <c:v>-0.20622772755006424</c:v>
                </c:pt>
                <c:pt idx="1248">
                  <c:v>-1.7083868770803035E-3</c:v>
                </c:pt>
                <c:pt idx="1249">
                  <c:v>-1.7083868770803035E-3</c:v>
                </c:pt>
                <c:pt idx="1250">
                  <c:v>0.17480218298838235</c:v>
                </c:pt>
                <c:pt idx="1251">
                  <c:v>0.17480218298838235</c:v>
                </c:pt>
                <c:pt idx="1252">
                  <c:v>7.7831665269736394E-3</c:v>
                </c:pt>
                <c:pt idx="1253">
                  <c:v>7.7831665269736394E-3</c:v>
                </c:pt>
                <c:pt idx="1254">
                  <c:v>0.25377637490981342</c:v>
                </c:pt>
                <c:pt idx="1255">
                  <c:v>0.25377637490981342</c:v>
                </c:pt>
                <c:pt idx="1256">
                  <c:v>4.5630891677584717E-2</c:v>
                </c:pt>
                <c:pt idx="1257">
                  <c:v>4.5630891677584717E-2</c:v>
                </c:pt>
                <c:pt idx="1258">
                  <c:v>-0.45187985174378797</c:v>
                </c:pt>
                <c:pt idx="1259">
                  <c:v>-0.45187985174378797</c:v>
                </c:pt>
                <c:pt idx="1260">
                  <c:v>-1.8360267161377619E-2</c:v>
                </c:pt>
                <c:pt idx="1261">
                  <c:v>-1.8360267161377619E-2</c:v>
                </c:pt>
                <c:pt idx="1262">
                  <c:v>-0.16891313360016302</c:v>
                </c:pt>
                <c:pt idx="1263">
                  <c:v>-0.16891313360016302</c:v>
                </c:pt>
                <c:pt idx="1264">
                  <c:v>0.73583140465391339</c:v>
                </c:pt>
                <c:pt idx="1265">
                  <c:v>0.73583140465391339</c:v>
                </c:pt>
                <c:pt idx="1266">
                  <c:v>1.9348945832149411E-2</c:v>
                </c:pt>
                <c:pt idx="1267">
                  <c:v>1.9348945832149411E-2</c:v>
                </c:pt>
                <c:pt idx="1268">
                  <c:v>-7.6922083811141628E-2</c:v>
                </c:pt>
                <c:pt idx="1269">
                  <c:v>-7.6922083811141628E-2</c:v>
                </c:pt>
                <c:pt idx="1270">
                  <c:v>6.7515014177375043E-2</c:v>
                </c:pt>
                <c:pt idx="1271">
                  <c:v>6.7515014177375043E-2</c:v>
                </c:pt>
                <c:pt idx="1272">
                  <c:v>-7.3609530673684365E-2</c:v>
                </c:pt>
                <c:pt idx="1273">
                  <c:v>-7.3609530673684365E-2</c:v>
                </c:pt>
                <c:pt idx="1274">
                  <c:v>-0.12694829211686709</c:v>
                </c:pt>
                <c:pt idx="1275">
                  <c:v>-0.12694829211686709</c:v>
                </c:pt>
                <c:pt idx="1276">
                  <c:v>-0.32758320080210179</c:v>
                </c:pt>
                <c:pt idx="1277">
                  <c:v>-0.32758320080210179</c:v>
                </c:pt>
                <c:pt idx="1278">
                  <c:v>0.62857019399955427</c:v>
                </c:pt>
                <c:pt idx="1279">
                  <c:v>0.62857019399955427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29A-41F9-8674-2FED40E15708}"/>
            </c:ext>
          </c:extLst>
        </c:ser>
        <c:ser>
          <c:idx val="1"/>
          <c:order val="1"/>
          <c:tx>
            <c:strRef>
              <c:f>Paper!$Y$53</c:f>
              <c:strCache>
                <c:ptCount val="1"/>
                <c:pt idx="0">
                  <c:v>2021</c:v>
                </c:pt>
              </c:strCache>
            </c:strRef>
          </c:tx>
          <c:spPr>
            <a:ln w="6350" cap="rnd">
              <a:solidFill>
                <a:srgbClr val="7030A0"/>
              </a:solidFill>
              <a:round/>
            </a:ln>
            <a:effectLst/>
          </c:spPr>
          <c:marker>
            <c:symbol val="none"/>
          </c:marker>
          <c:xVal>
            <c:numRef>
              <c:f>Paper!$W$54:$W$1333</c:f>
              <c:numCache>
                <c:formatCode>0.00E+00</c:formatCode>
                <c:ptCount val="1280"/>
                <c:pt idx="0">
                  <c:v>1E-10</c:v>
                </c:pt>
                <c:pt idx="1">
                  <c:v>1.05E-10</c:v>
                </c:pt>
                <c:pt idx="2">
                  <c:v>1.05E-10</c:v>
                </c:pt>
                <c:pt idx="3">
                  <c:v>1.0999999999999999E-10</c:v>
                </c:pt>
                <c:pt idx="4">
                  <c:v>1.0999999999999999E-10</c:v>
                </c:pt>
                <c:pt idx="5">
                  <c:v>1.15E-10</c:v>
                </c:pt>
                <c:pt idx="6">
                  <c:v>1.15E-10</c:v>
                </c:pt>
                <c:pt idx="7">
                  <c:v>1.2E-10</c:v>
                </c:pt>
                <c:pt idx="8">
                  <c:v>1.2E-10</c:v>
                </c:pt>
                <c:pt idx="9">
                  <c:v>1.275E-10</c:v>
                </c:pt>
                <c:pt idx="10">
                  <c:v>1.275E-10</c:v>
                </c:pt>
                <c:pt idx="11">
                  <c:v>1.35E-10</c:v>
                </c:pt>
                <c:pt idx="12">
                  <c:v>1.35E-10</c:v>
                </c:pt>
                <c:pt idx="13">
                  <c:v>1.425E-10</c:v>
                </c:pt>
                <c:pt idx="14">
                  <c:v>1.425E-10</c:v>
                </c:pt>
                <c:pt idx="15">
                  <c:v>1.5E-10</c:v>
                </c:pt>
                <c:pt idx="16">
                  <c:v>1.5E-10</c:v>
                </c:pt>
                <c:pt idx="17">
                  <c:v>1.5999999999999999E-10</c:v>
                </c:pt>
                <c:pt idx="18">
                  <c:v>1.5999999999999999E-10</c:v>
                </c:pt>
                <c:pt idx="19">
                  <c:v>1.7000000000000001E-10</c:v>
                </c:pt>
                <c:pt idx="20">
                  <c:v>1.7000000000000001E-10</c:v>
                </c:pt>
                <c:pt idx="21">
                  <c:v>1.8E-10</c:v>
                </c:pt>
                <c:pt idx="22">
                  <c:v>1.8E-10</c:v>
                </c:pt>
                <c:pt idx="23">
                  <c:v>1.8999999999999999E-10</c:v>
                </c:pt>
                <c:pt idx="24">
                  <c:v>1.8999999999999999E-10</c:v>
                </c:pt>
                <c:pt idx="25">
                  <c:v>2.0000000000000001E-10</c:v>
                </c:pt>
                <c:pt idx="26">
                  <c:v>2.0000000000000001E-10</c:v>
                </c:pt>
                <c:pt idx="27">
                  <c:v>2.1E-10</c:v>
                </c:pt>
                <c:pt idx="28">
                  <c:v>2.1E-10</c:v>
                </c:pt>
                <c:pt idx="29">
                  <c:v>2.1999999999999999E-10</c:v>
                </c:pt>
                <c:pt idx="30">
                  <c:v>2.1999999999999999E-10</c:v>
                </c:pt>
                <c:pt idx="31">
                  <c:v>2.3000000000000001E-10</c:v>
                </c:pt>
                <c:pt idx="32">
                  <c:v>2.3000000000000001E-10</c:v>
                </c:pt>
                <c:pt idx="33">
                  <c:v>2.4E-10</c:v>
                </c:pt>
                <c:pt idx="34">
                  <c:v>2.4E-10</c:v>
                </c:pt>
                <c:pt idx="35">
                  <c:v>2.55E-10</c:v>
                </c:pt>
                <c:pt idx="36">
                  <c:v>2.55E-10</c:v>
                </c:pt>
                <c:pt idx="37">
                  <c:v>2.7E-10</c:v>
                </c:pt>
                <c:pt idx="38">
                  <c:v>2.7E-10</c:v>
                </c:pt>
                <c:pt idx="39">
                  <c:v>2.8000000000000002E-10</c:v>
                </c:pt>
                <c:pt idx="40">
                  <c:v>2.8000000000000002E-10</c:v>
                </c:pt>
                <c:pt idx="41">
                  <c:v>3E-10</c:v>
                </c:pt>
                <c:pt idx="42">
                  <c:v>3E-10</c:v>
                </c:pt>
                <c:pt idx="43">
                  <c:v>3.1999999999999998E-10</c:v>
                </c:pt>
                <c:pt idx="44">
                  <c:v>3.1999999999999998E-10</c:v>
                </c:pt>
                <c:pt idx="45">
                  <c:v>3.4000000000000001E-10</c:v>
                </c:pt>
                <c:pt idx="46">
                  <c:v>3.4000000000000001E-10</c:v>
                </c:pt>
                <c:pt idx="47">
                  <c:v>3.6E-10</c:v>
                </c:pt>
                <c:pt idx="48">
                  <c:v>3.6E-10</c:v>
                </c:pt>
                <c:pt idx="49">
                  <c:v>3.7999999999999998E-10</c:v>
                </c:pt>
                <c:pt idx="50">
                  <c:v>3.7999999999999998E-10</c:v>
                </c:pt>
                <c:pt idx="51">
                  <c:v>4.0000000000000001E-10</c:v>
                </c:pt>
                <c:pt idx="52">
                  <c:v>4.0000000000000001E-10</c:v>
                </c:pt>
                <c:pt idx="53">
                  <c:v>4.2499999999999998E-10</c:v>
                </c:pt>
                <c:pt idx="54">
                  <c:v>4.2499999999999998E-10</c:v>
                </c:pt>
                <c:pt idx="55">
                  <c:v>4.5E-10</c:v>
                </c:pt>
                <c:pt idx="56">
                  <c:v>4.5E-10</c:v>
                </c:pt>
                <c:pt idx="57">
                  <c:v>4.7500000000000001E-10</c:v>
                </c:pt>
                <c:pt idx="58">
                  <c:v>4.7500000000000001E-10</c:v>
                </c:pt>
                <c:pt idx="59">
                  <c:v>5.0000000000000003E-10</c:v>
                </c:pt>
                <c:pt idx="60">
                  <c:v>5.0000000000000003E-10</c:v>
                </c:pt>
                <c:pt idx="61">
                  <c:v>5.2500000000000005E-10</c:v>
                </c:pt>
                <c:pt idx="62">
                  <c:v>5.2500000000000005E-10</c:v>
                </c:pt>
                <c:pt idx="63">
                  <c:v>5.4999999999999996E-10</c:v>
                </c:pt>
                <c:pt idx="64">
                  <c:v>5.4999999999999996E-10</c:v>
                </c:pt>
                <c:pt idx="65">
                  <c:v>5.7499999999999998E-10</c:v>
                </c:pt>
                <c:pt idx="66">
                  <c:v>5.7499999999999998E-10</c:v>
                </c:pt>
                <c:pt idx="67">
                  <c:v>6E-10</c:v>
                </c:pt>
                <c:pt idx="68">
                  <c:v>6E-10</c:v>
                </c:pt>
                <c:pt idx="69">
                  <c:v>6.3E-10</c:v>
                </c:pt>
                <c:pt idx="70">
                  <c:v>6.3E-10</c:v>
                </c:pt>
                <c:pt idx="71">
                  <c:v>6.6E-10</c:v>
                </c:pt>
                <c:pt idx="72">
                  <c:v>6.6E-10</c:v>
                </c:pt>
                <c:pt idx="73">
                  <c:v>6.9E-10</c:v>
                </c:pt>
                <c:pt idx="74">
                  <c:v>6.9E-10</c:v>
                </c:pt>
                <c:pt idx="75">
                  <c:v>7.2E-10</c:v>
                </c:pt>
                <c:pt idx="76">
                  <c:v>7.2E-10</c:v>
                </c:pt>
                <c:pt idx="77">
                  <c:v>7.5999999999999996E-10</c:v>
                </c:pt>
                <c:pt idx="78">
                  <c:v>7.5999999999999996E-10</c:v>
                </c:pt>
                <c:pt idx="79">
                  <c:v>8.0000000000000003E-10</c:v>
                </c:pt>
                <c:pt idx="80">
                  <c:v>8.0000000000000003E-10</c:v>
                </c:pt>
                <c:pt idx="81">
                  <c:v>8.3999999999999999E-10</c:v>
                </c:pt>
                <c:pt idx="82">
                  <c:v>8.3999999999999999E-10</c:v>
                </c:pt>
                <c:pt idx="83">
                  <c:v>8.7999999999999996E-10</c:v>
                </c:pt>
                <c:pt idx="84">
                  <c:v>8.7999999999999996E-10</c:v>
                </c:pt>
                <c:pt idx="85">
                  <c:v>9.2000000000000003E-10</c:v>
                </c:pt>
                <c:pt idx="86">
                  <c:v>9.2000000000000003E-10</c:v>
                </c:pt>
                <c:pt idx="87">
                  <c:v>9.5999999999999999E-10</c:v>
                </c:pt>
                <c:pt idx="88">
                  <c:v>9.5999999999999999E-10</c:v>
                </c:pt>
                <c:pt idx="89">
                  <c:v>1.0000000000000001E-9</c:v>
                </c:pt>
                <c:pt idx="90">
                  <c:v>1.0000000000000001E-9</c:v>
                </c:pt>
                <c:pt idx="91">
                  <c:v>1.0500000000000001E-9</c:v>
                </c:pt>
                <c:pt idx="92">
                  <c:v>1.0500000000000001E-9</c:v>
                </c:pt>
                <c:pt idx="93">
                  <c:v>1.0999999999999999E-9</c:v>
                </c:pt>
                <c:pt idx="94">
                  <c:v>1.0999999999999999E-9</c:v>
                </c:pt>
                <c:pt idx="95">
                  <c:v>1.15E-9</c:v>
                </c:pt>
                <c:pt idx="96">
                  <c:v>1.15E-9</c:v>
                </c:pt>
                <c:pt idx="97">
                  <c:v>1.2E-9</c:v>
                </c:pt>
                <c:pt idx="98">
                  <c:v>1.2E-9</c:v>
                </c:pt>
                <c:pt idx="99">
                  <c:v>1.275E-9</c:v>
                </c:pt>
                <c:pt idx="100">
                  <c:v>1.275E-9</c:v>
                </c:pt>
                <c:pt idx="101">
                  <c:v>1.3500000000000001E-9</c:v>
                </c:pt>
                <c:pt idx="102">
                  <c:v>1.3500000000000001E-9</c:v>
                </c:pt>
                <c:pt idx="103">
                  <c:v>1.4249999999999999E-9</c:v>
                </c:pt>
                <c:pt idx="104">
                  <c:v>1.4249999999999999E-9</c:v>
                </c:pt>
                <c:pt idx="105">
                  <c:v>1.5E-9</c:v>
                </c:pt>
                <c:pt idx="106">
                  <c:v>1.5E-9</c:v>
                </c:pt>
                <c:pt idx="107">
                  <c:v>1.6000000000000001E-9</c:v>
                </c:pt>
                <c:pt idx="108">
                  <c:v>1.6000000000000001E-9</c:v>
                </c:pt>
                <c:pt idx="109">
                  <c:v>1.6999999999999999E-9</c:v>
                </c:pt>
                <c:pt idx="110">
                  <c:v>1.6999999999999999E-9</c:v>
                </c:pt>
                <c:pt idx="111">
                  <c:v>1.8E-9</c:v>
                </c:pt>
                <c:pt idx="112">
                  <c:v>1.8E-9</c:v>
                </c:pt>
                <c:pt idx="113">
                  <c:v>1.9000000000000001E-9</c:v>
                </c:pt>
                <c:pt idx="114">
                  <c:v>1.9000000000000001E-9</c:v>
                </c:pt>
                <c:pt idx="115">
                  <c:v>2.0000000000000001E-9</c:v>
                </c:pt>
                <c:pt idx="116">
                  <c:v>2.0000000000000001E-9</c:v>
                </c:pt>
                <c:pt idx="117">
                  <c:v>2.1000000000000002E-9</c:v>
                </c:pt>
                <c:pt idx="118">
                  <c:v>2.1000000000000002E-9</c:v>
                </c:pt>
                <c:pt idx="119">
                  <c:v>2.1999999999999998E-9</c:v>
                </c:pt>
                <c:pt idx="120">
                  <c:v>2.1999999999999998E-9</c:v>
                </c:pt>
                <c:pt idx="121">
                  <c:v>2.2999999999999999E-9</c:v>
                </c:pt>
                <c:pt idx="122">
                  <c:v>2.2999999999999999E-9</c:v>
                </c:pt>
                <c:pt idx="123">
                  <c:v>2.4E-9</c:v>
                </c:pt>
                <c:pt idx="124">
                  <c:v>2.4E-9</c:v>
                </c:pt>
                <c:pt idx="125">
                  <c:v>2.5500000000000001E-9</c:v>
                </c:pt>
                <c:pt idx="126">
                  <c:v>2.5500000000000001E-9</c:v>
                </c:pt>
                <c:pt idx="127">
                  <c:v>2.7000000000000002E-9</c:v>
                </c:pt>
                <c:pt idx="128">
                  <c:v>2.7000000000000002E-9</c:v>
                </c:pt>
                <c:pt idx="129">
                  <c:v>2.7999999999999998E-9</c:v>
                </c:pt>
                <c:pt idx="130">
                  <c:v>2.7999999999999998E-9</c:v>
                </c:pt>
                <c:pt idx="131">
                  <c:v>3E-9</c:v>
                </c:pt>
                <c:pt idx="132">
                  <c:v>3E-9</c:v>
                </c:pt>
                <c:pt idx="133">
                  <c:v>3.2000000000000001E-9</c:v>
                </c:pt>
                <c:pt idx="134">
                  <c:v>3.2000000000000001E-9</c:v>
                </c:pt>
                <c:pt idx="135">
                  <c:v>3.3999999999999998E-9</c:v>
                </c:pt>
                <c:pt idx="136">
                  <c:v>3.3999999999999998E-9</c:v>
                </c:pt>
                <c:pt idx="137">
                  <c:v>3.6E-9</c:v>
                </c:pt>
                <c:pt idx="138">
                  <c:v>3.6E-9</c:v>
                </c:pt>
                <c:pt idx="139">
                  <c:v>3.8000000000000001E-9</c:v>
                </c:pt>
                <c:pt idx="140">
                  <c:v>3.8000000000000001E-9</c:v>
                </c:pt>
                <c:pt idx="141">
                  <c:v>4.0000000000000002E-9</c:v>
                </c:pt>
                <c:pt idx="142">
                  <c:v>4.0000000000000002E-9</c:v>
                </c:pt>
                <c:pt idx="143">
                  <c:v>4.25E-9</c:v>
                </c:pt>
                <c:pt idx="144">
                  <c:v>4.25E-9</c:v>
                </c:pt>
                <c:pt idx="145">
                  <c:v>4.4999999999999998E-9</c:v>
                </c:pt>
                <c:pt idx="146">
                  <c:v>4.4999999999999998E-9</c:v>
                </c:pt>
                <c:pt idx="147">
                  <c:v>4.7500000000000003E-9</c:v>
                </c:pt>
                <c:pt idx="148">
                  <c:v>4.7500000000000003E-9</c:v>
                </c:pt>
                <c:pt idx="149">
                  <c:v>5.0000000000000001E-9</c:v>
                </c:pt>
                <c:pt idx="150">
                  <c:v>5.0000000000000001E-9</c:v>
                </c:pt>
                <c:pt idx="151">
                  <c:v>5.2499999999999999E-9</c:v>
                </c:pt>
                <c:pt idx="152">
                  <c:v>5.2499999999999999E-9</c:v>
                </c:pt>
                <c:pt idx="153">
                  <c:v>5.4999999999999996E-9</c:v>
                </c:pt>
                <c:pt idx="154">
                  <c:v>5.4999999999999996E-9</c:v>
                </c:pt>
                <c:pt idx="155">
                  <c:v>5.7500000000000002E-9</c:v>
                </c:pt>
                <c:pt idx="156">
                  <c:v>5.7500000000000002E-9</c:v>
                </c:pt>
                <c:pt idx="157">
                  <c:v>6E-9</c:v>
                </c:pt>
                <c:pt idx="158">
                  <c:v>6E-9</c:v>
                </c:pt>
                <c:pt idx="159">
                  <c:v>6.3000000000000002E-9</c:v>
                </c:pt>
                <c:pt idx="160">
                  <c:v>6.3000000000000002E-9</c:v>
                </c:pt>
                <c:pt idx="161">
                  <c:v>6.6000000000000004E-9</c:v>
                </c:pt>
                <c:pt idx="162">
                  <c:v>6.6000000000000004E-9</c:v>
                </c:pt>
                <c:pt idx="163">
                  <c:v>6.8999999999999997E-9</c:v>
                </c:pt>
                <c:pt idx="164">
                  <c:v>6.8999999999999997E-9</c:v>
                </c:pt>
                <c:pt idx="165">
                  <c:v>7.2E-9</c:v>
                </c:pt>
                <c:pt idx="166">
                  <c:v>7.2E-9</c:v>
                </c:pt>
                <c:pt idx="167">
                  <c:v>7.6000000000000002E-9</c:v>
                </c:pt>
                <c:pt idx="168">
                  <c:v>7.6000000000000002E-9</c:v>
                </c:pt>
                <c:pt idx="169">
                  <c:v>8.0000000000000005E-9</c:v>
                </c:pt>
                <c:pt idx="170">
                  <c:v>8.0000000000000005E-9</c:v>
                </c:pt>
                <c:pt idx="171">
                  <c:v>8.4000000000000008E-9</c:v>
                </c:pt>
                <c:pt idx="172">
                  <c:v>8.4000000000000008E-9</c:v>
                </c:pt>
                <c:pt idx="173">
                  <c:v>8.7999999999999994E-9</c:v>
                </c:pt>
                <c:pt idx="174">
                  <c:v>8.7999999999999994E-9</c:v>
                </c:pt>
                <c:pt idx="175">
                  <c:v>9.1999999999999997E-9</c:v>
                </c:pt>
                <c:pt idx="176">
                  <c:v>9.1999999999999997E-9</c:v>
                </c:pt>
                <c:pt idx="177">
                  <c:v>9.5999999999999999E-9</c:v>
                </c:pt>
                <c:pt idx="178">
                  <c:v>9.5999999999999999E-9</c:v>
                </c:pt>
                <c:pt idx="179">
                  <c:v>1E-8</c:v>
                </c:pt>
                <c:pt idx="180">
                  <c:v>1E-8</c:v>
                </c:pt>
                <c:pt idx="181">
                  <c:v>1.05E-8</c:v>
                </c:pt>
                <c:pt idx="182">
                  <c:v>1.05E-8</c:v>
                </c:pt>
                <c:pt idx="183">
                  <c:v>1.0999999999999999E-8</c:v>
                </c:pt>
                <c:pt idx="184">
                  <c:v>1.0999999999999999E-8</c:v>
                </c:pt>
                <c:pt idx="185">
                  <c:v>1.15E-8</c:v>
                </c:pt>
                <c:pt idx="186">
                  <c:v>1.15E-8</c:v>
                </c:pt>
                <c:pt idx="187">
                  <c:v>1.2E-8</c:v>
                </c:pt>
                <c:pt idx="188">
                  <c:v>1.2E-8</c:v>
                </c:pt>
                <c:pt idx="189">
                  <c:v>1.275E-8</c:v>
                </c:pt>
                <c:pt idx="190">
                  <c:v>1.275E-8</c:v>
                </c:pt>
                <c:pt idx="191">
                  <c:v>1.35E-8</c:v>
                </c:pt>
                <c:pt idx="192">
                  <c:v>1.35E-8</c:v>
                </c:pt>
                <c:pt idx="193">
                  <c:v>1.425E-8</c:v>
                </c:pt>
                <c:pt idx="194">
                  <c:v>1.425E-8</c:v>
                </c:pt>
                <c:pt idx="195">
                  <c:v>1.4999999999999999E-8</c:v>
                </c:pt>
                <c:pt idx="196">
                  <c:v>1.4999999999999999E-8</c:v>
                </c:pt>
                <c:pt idx="197">
                  <c:v>1.6000000000000001E-8</c:v>
                </c:pt>
                <c:pt idx="198">
                  <c:v>1.6000000000000001E-8</c:v>
                </c:pt>
                <c:pt idx="199">
                  <c:v>1.7E-8</c:v>
                </c:pt>
                <c:pt idx="200">
                  <c:v>1.7E-8</c:v>
                </c:pt>
                <c:pt idx="201">
                  <c:v>1.7999999999999999E-8</c:v>
                </c:pt>
                <c:pt idx="202">
                  <c:v>1.7999999999999999E-8</c:v>
                </c:pt>
                <c:pt idx="203">
                  <c:v>1.9000000000000001E-8</c:v>
                </c:pt>
                <c:pt idx="204">
                  <c:v>1.9000000000000001E-8</c:v>
                </c:pt>
                <c:pt idx="205">
                  <c:v>2E-8</c:v>
                </c:pt>
                <c:pt idx="206">
                  <c:v>2E-8</c:v>
                </c:pt>
                <c:pt idx="207">
                  <c:v>2.0999999999999999E-8</c:v>
                </c:pt>
                <c:pt idx="208">
                  <c:v>2.0999999999999999E-8</c:v>
                </c:pt>
                <c:pt idx="209">
                  <c:v>2.1999999999999998E-8</c:v>
                </c:pt>
                <c:pt idx="210">
                  <c:v>2.1999999999999998E-8</c:v>
                </c:pt>
                <c:pt idx="211">
                  <c:v>2.3000000000000001E-8</c:v>
                </c:pt>
                <c:pt idx="212">
                  <c:v>2.3000000000000001E-8</c:v>
                </c:pt>
                <c:pt idx="213">
                  <c:v>2.4E-8</c:v>
                </c:pt>
                <c:pt idx="214">
                  <c:v>2.4E-8</c:v>
                </c:pt>
                <c:pt idx="215">
                  <c:v>2.55E-8</c:v>
                </c:pt>
                <c:pt idx="216">
                  <c:v>2.55E-8</c:v>
                </c:pt>
                <c:pt idx="217">
                  <c:v>2.7E-8</c:v>
                </c:pt>
                <c:pt idx="218">
                  <c:v>2.7E-8</c:v>
                </c:pt>
                <c:pt idx="219">
                  <c:v>2.7999999999999999E-8</c:v>
                </c:pt>
                <c:pt idx="220">
                  <c:v>2.7999999999999999E-8</c:v>
                </c:pt>
                <c:pt idx="221">
                  <c:v>2.9999999999999997E-8</c:v>
                </c:pt>
                <c:pt idx="222">
                  <c:v>2.9999999999999997E-8</c:v>
                </c:pt>
                <c:pt idx="223">
                  <c:v>3.2000000000000002E-8</c:v>
                </c:pt>
                <c:pt idx="224">
                  <c:v>3.2000000000000002E-8</c:v>
                </c:pt>
                <c:pt idx="225">
                  <c:v>3.4E-8</c:v>
                </c:pt>
                <c:pt idx="226">
                  <c:v>3.4E-8</c:v>
                </c:pt>
                <c:pt idx="227">
                  <c:v>3.5999999999999998E-8</c:v>
                </c:pt>
                <c:pt idx="228">
                  <c:v>3.5999999999999998E-8</c:v>
                </c:pt>
                <c:pt idx="229">
                  <c:v>3.8000000000000003E-8</c:v>
                </c:pt>
                <c:pt idx="230">
                  <c:v>3.8000000000000003E-8</c:v>
                </c:pt>
                <c:pt idx="231">
                  <c:v>4.0000000000000001E-8</c:v>
                </c:pt>
                <c:pt idx="232">
                  <c:v>4.0000000000000001E-8</c:v>
                </c:pt>
                <c:pt idx="233">
                  <c:v>4.2499999999999997E-8</c:v>
                </c:pt>
                <c:pt idx="234">
                  <c:v>4.2499999999999997E-8</c:v>
                </c:pt>
                <c:pt idx="235">
                  <c:v>4.4999999999999999E-8</c:v>
                </c:pt>
                <c:pt idx="236">
                  <c:v>4.4999999999999999E-8</c:v>
                </c:pt>
                <c:pt idx="237">
                  <c:v>4.7500000000000002E-8</c:v>
                </c:pt>
                <c:pt idx="238">
                  <c:v>4.7500000000000002E-8</c:v>
                </c:pt>
                <c:pt idx="239">
                  <c:v>4.9999999999999998E-8</c:v>
                </c:pt>
                <c:pt idx="240">
                  <c:v>4.9999999999999998E-8</c:v>
                </c:pt>
                <c:pt idx="241">
                  <c:v>5.25E-8</c:v>
                </c:pt>
                <c:pt idx="242">
                  <c:v>5.25E-8</c:v>
                </c:pt>
                <c:pt idx="243">
                  <c:v>5.5000000000000003E-8</c:v>
                </c:pt>
                <c:pt idx="244">
                  <c:v>5.5000000000000003E-8</c:v>
                </c:pt>
                <c:pt idx="245">
                  <c:v>5.7499999999999999E-8</c:v>
                </c:pt>
                <c:pt idx="246">
                  <c:v>5.7499999999999999E-8</c:v>
                </c:pt>
                <c:pt idx="247">
                  <c:v>5.9999999999999995E-8</c:v>
                </c:pt>
                <c:pt idx="248">
                  <c:v>5.9999999999999995E-8</c:v>
                </c:pt>
                <c:pt idx="249">
                  <c:v>6.2999999999999995E-8</c:v>
                </c:pt>
                <c:pt idx="250">
                  <c:v>6.2999999999999995E-8</c:v>
                </c:pt>
                <c:pt idx="251">
                  <c:v>6.5999999999999995E-8</c:v>
                </c:pt>
                <c:pt idx="252">
                  <c:v>6.5999999999999995E-8</c:v>
                </c:pt>
                <c:pt idx="253">
                  <c:v>6.8999999999999996E-8</c:v>
                </c:pt>
                <c:pt idx="254">
                  <c:v>6.8999999999999996E-8</c:v>
                </c:pt>
                <c:pt idx="255">
                  <c:v>7.1999999999999996E-8</c:v>
                </c:pt>
                <c:pt idx="256">
                  <c:v>7.1999999999999996E-8</c:v>
                </c:pt>
                <c:pt idx="257">
                  <c:v>7.6000000000000006E-8</c:v>
                </c:pt>
                <c:pt idx="258">
                  <c:v>7.6000000000000006E-8</c:v>
                </c:pt>
                <c:pt idx="259">
                  <c:v>8.0000000000000002E-8</c:v>
                </c:pt>
                <c:pt idx="260">
                  <c:v>8.0000000000000002E-8</c:v>
                </c:pt>
                <c:pt idx="261">
                  <c:v>8.3999999999999998E-8</c:v>
                </c:pt>
                <c:pt idx="262">
                  <c:v>8.3999999999999998E-8</c:v>
                </c:pt>
                <c:pt idx="263">
                  <c:v>8.7999999999999994E-8</c:v>
                </c:pt>
                <c:pt idx="264">
                  <c:v>8.7999999999999994E-8</c:v>
                </c:pt>
                <c:pt idx="265">
                  <c:v>9.2000000000000003E-8</c:v>
                </c:pt>
                <c:pt idx="266">
                  <c:v>9.2000000000000003E-8</c:v>
                </c:pt>
                <c:pt idx="267">
                  <c:v>9.5999999999999999E-8</c:v>
                </c:pt>
                <c:pt idx="268">
                  <c:v>9.5999999999999999E-8</c:v>
                </c:pt>
                <c:pt idx="269">
                  <c:v>9.9999999999999995E-8</c:v>
                </c:pt>
                <c:pt idx="270">
                  <c:v>9.9999999999999995E-8</c:v>
                </c:pt>
                <c:pt idx="271">
                  <c:v>1.05E-7</c:v>
                </c:pt>
                <c:pt idx="272">
                  <c:v>1.05E-7</c:v>
                </c:pt>
                <c:pt idx="273">
                  <c:v>1.1000000000000001E-7</c:v>
                </c:pt>
                <c:pt idx="274">
                  <c:v>1.1000000000000001E-7</c:v>
                </c:pt>
                <c:pt idx="275">
                  <c:v>1.15E-7</c:v>
                </c:pt>
                <c:pt idx="276">
                  <c:v>1.15E-7</c:v>
                </c:pt>
                <c:pt idx="277">
                  <c:v>1.1999999999999999E-7</c:v>
                </c:pt>
                <c:pt idx="278">
                  <c:v>1.1999999999999999E-7</c:v>
                </c:pt>
                <c:pt idx="279">
                  <c:v>1.275E-7</c:v>
                </c:pt>
                <c:pt idx="280">
                  <c:v>1.275E-7</c:v>
                </c:pt>
                <c:pt idx="281">
                  <c:v>1.35E-7</c:v>
                </c:pt>
                <c:pt idx="282">
                  <c:v>1.35E-7</c:v>
                </c:pt>
                <c:pt idx="283">
                  <c:v>1.4250000000000001E-7</c:v>
                </c:pt>
                <c:pt idx="284">
                  <c:v>1.4250000000000001E-7</c:v>
                </c:pt>
                <c:pt idx="285">
                  <c:v>1.4999999999999999E-7</c:v>
                </c:pt>
                <c:pt idx="286">
                  <c:v>1.4999999999999999E-7</c:v>
                </c:pt>
                <c:pt idx="287">
                  <c:v>1.6E-7</c:v>
                </c:pt>
                <c:pt idx="288">
                  <c:v>1.6E-7</c:v>
                </c:pt>
                <c:pt idx="289">
                  <c:v>1.6999999999999999E-7</c:v>
                </c:pt>
                <c:pt idx="290">
                  <c:v>1.6999999999999999E-7</c:v>
                </c:pt>
                <c:pt idx="291">
                  <c:v>1.8E-7</c:v>
                </c:pt>
                <c:pt idx="292">
                  <c:v>1.8E-7</c:v>
                </c:pt>
                <c:pt idx="293">
                  <c:v>1.9000000000000001E-7</c:v>
                </c:pt>
                <c:pt idx="294">
                  <c:v>1.9000000000000001E-7</c:v>
                </c:pt>
                <c:pt idx="295">
                  <c:v>1.9999999999999999E-7</c:v>
                </c:pt>
                <c:pt idx="296">
                  <c:v>1.9999999999999999E-7</c:v>
                </c:pt>
                <c:pt idx="297">
                  <c:v>2.1E-7</c:v>
                </c:pt>
                <c:pt idx="298">
                  <c:v>2.1E-7</c:v>
                </c:pt>
                <c:pt idx="299">
                  <c:v>2.2000000000000001E-7</c:v>
                </c:pt>
                <c:pt idx="300">
                  <c:v>2.2000000000000001E-7</c:v>
                </c:pt>
                <c:pt idx="301">
                  <c:v>2.2999999999999999E-7</c:v>
                </c:pt>
                <c:pt idx="302">
                  <c:v>2.2999999999999999E-7</c:v>
                </c:pt>
                <c:pt idx="303">
                  <c:v>2.3999999999999998E-7</c:v>
                </c:pt>
                <c:pt idx="304">
                  <c:v>2.3999999999999998E-7</c:v>
                </c:pt>
                <c:pt idx="305">
                  <c:v>2.5499999999999999E-7</c:v>
                </c:pt>
                <c:pt idx="306">
                  <c:v>2.5499999999999999E-7</c:v>
                </c:pt>
                <c:pt idx="307">
                  <c:v>2.7000000000000001E-7</c:v>
                </c:pt>
                <c:pt idx="308">
                  <c:v>2.7000000000000001E-7</c:v>
                </c:pt>
                <c:pt idx="309">
                  <c:v>2.8000000000000002E-7</c:v>
                </c:pt>
                <c:pt idx="310">
                  <c:v>2.8000000000000002E-7</c:v>
                </c:pt>
                <c:pt idx="311">
                  <c:v>2.9999999999999999E-7</c:v>
                </c:pt>
                <c:pt idx="312">
                  <c:v>2.9999999999999999E-7</c:v>
                </c:pt>
                <c:pt idx="313">
                  <c:v>3.2000000000000001E-7</c:v>
                </c:pt>
                <c:pt idx="314">
                  <c:v>3.2000000000000001E-7</c:v>
                </c:pt>
                <c:pt idx="315">
                  <c:v>3.3999999999999997E-7</c:v>
                </c:pt>
                <c:pt idx="316">
                  <c:v>3.3999999999999997E-7</c:v>
                </c:pt>
                <c:pt idx="317">
                  <c:v>3.5999999999999999E-7</c:v>
                </c:pt>
                <c:pt idx="318">
                  <c:v>3.5999999999999999E-7</c:v>
                </c:pt>
                <c:pt idx="319">
                  <c:v>3.8000000000000001E-7</c:v>
                </c:pt>
                <c:pt idx="320">
                  <c:v>3.8000000000000001E-7</c:v>
                </c:pt>
                <c:pt idx="321">
                  <c:v>3.9999999999999998E-7</c:v>
                </c:pt>
                <c:pt idx="322">
                  <c:v>3.9999999999999998E-7</c:v>
                </c:pt>
                <c:pt idx="323">
                  <c:v>4.2500000000000001E-7</c:v>
                </c:pt>
                <c:pt idx="324">
                  <c:v>4.2500000000000001E-7</c:v>
                </c:pt>
                <c:pt idx="325">
                  <c:v>4.4999999999999998E-7</c:v>
                </c:pt>
                <c:pt idx="326">
                  <c:v>4.4999999999999998E-7</c:v>
                </c:pt>
                <c:pt idx="327">
                  <c:v>4.75E-7</c:v>
                </c:pt>
                <c:pt idx="328">
                  <c:v>4.75E-7</c:v>
                </c:pt>
                <c:pt idx="329">
                  <c:v>4.9999999999999998E-7</c:v>
                </c:pt>
                <c:pt idx="330">
                  <c:v>4.9999999999999998E-7</c:v>
                </c:pt>
                <c:pt idx="331">
                  <c:v>5.2499999999999995E-7</c:v>
                </c:pt>
                <c:pt idx="332">
                  <c:v>5.2499999999999995E-7</c:v>
                </c:pt>
                <c:pt idx="333">
                  <c:v>5.5000000000000003E-7</c:v>
                </c:pt>
                <c:pt idx="334">
                  <c:v>5.5000000000000003E-7</c:v>
                </c:pt>
                <c:pt idx="335">
                  <c:v>5.75E-7</c:v>
                </c:pt>
                <c:pt idx="336">
                  <c:v>5.75E-7</c:v>
                </c:pt>
                <c:pt idx="337">
                  <c:v>5.9999999999999997E-7</c:v>
                </c:pt>
                <c:pt idx="338">
                  <c:v>5.9999999999999997E-7</c:v>
                </c:pt>
                <c:pt idx="339">
                  <c:v>6.3E-7</c:v>
                </c:pt>
                <c:pt idx="340">
                  <c:v>6.3E-7</c:v>
                </c:pt>
                <c:pt idx="341">
                  <c:v>6.6000000000000003E-7</c:v>
                </c:pt>
                <c:pt idx="342">
                  <c:v>6.6000000000000003E-7</c:v>
                </c:pt>
                <c:pt idx="343">
                  <c:v>6.8999999999999996E-7</c:v>
                </c:pt>
                <c:pt idx="344">
                  <c:v>6.8999999999999996E-7</c:v>
                </c:pt>
                <c:pt idx="345">
                  <c:v>7.1999999999999999E-7</c:v>
                </c:pt>
                <c:pt idx="346">
                  <c:v>7.1999999999999999E-7</c:v>
                </c:pt>
                <c:pt idx="347">
                  <c:v>7.6000000000000003E-7</c:v>
                </c:pt>
                <c:pt idx="348">
                  <c:v>7.6000000000000003E-7</c:v>
                </c:pt>
                <c:pt idx="349">
                  <c:v>7.9999999999999996E-7</c:v>
                </c:pt>
                <c:pt idx="350">
                  <c:v>7.9999999999999996E-7</c:v>
                </c:pt>
                <c:pt idx="351">
                  <c:v>8.4E-7</c:v>
                </c:pt>
                <c:pt idx="352">
                  <c:v>8.4E-7</c:v>
                </c:pt>
                <c:pt idx="353">
                  <c:v>8.8000000000000004E-7</c:v>
                </c:pt>
                <c:pt idx="354">
                  <c:v>8.8000000000000004E-7</c:v>
                </c:pt>
                <c:pt idx="355">
                  <c:v>9.1999999999999998E-7</c:v>
                </c:pt>
                <c:pt idx="356">
                  <c:v>9.1999999999999998E-7</c:v>
                </c:pt>
                <c:pt idx="357">
                  <c:v>9.5999999999999991E-7</c:v>
                </c:pt>
                <c:pt idx="358">
                  <c:v>9.5999999999999991E-7</c:v>
                </c:pt>
                <c:pt idx="359">
                  <c:v>9.9999999999999995E-7</c:v>
                </c:pt>
                <c:pt idx="360">
                  <c:v>9.9999999999999995E-7</c:v>
                </c:pt>
                <c:pt idx="361">
                  <c:v>1.0499999999999999E-6</c:v>
                </c:pt>
                <c:pt idx="362">
                  <c:v>1.0499999999999999E-6</c:v>
                </c:pt>
                <c:pt idx="363">
                  <c:v>1.1000000000000001E-6</c:v>
                </c:pt>
                <c:pt idx="364">
                  <c:v>1.1000000000000001E-6</c:v>
                </c:pt>
                <c:pt idx="365">
                  <c:v>1.15E-6</c:v>
                </c:pt>
                <c:pt idx="366">
                  <c:v>1.15E-6</c:v>
                </c:pt>
                <c:pt idx="367">
                  <c:v>1.1999999999999999E-6</c:v>
                </c:pt>
                <c:pt idx="368">
                  <c:v>1.1999999999999999E-6</c:v>
                </c:pt>
                <c:pt idx="369">
                  <c:v>1.2750000000000001E-6</c:v>
                </c:pt>
                <c:pt idx="370">
                  <c:v>1.2750000000000001E-6</c:v>
                </c:pt>
                <c:pt idx="371">
                  <c:v>1.35E-6</c:v>
                </c:pt>
                <c:pt idx="372">
                  <c:v>1.35E-6</c:v>
                </c:pt>
                <c:pt idx="373">
                  <c:v>1.4249999999999999E-6</c:v>
                </c:pt>
                <c:pt idx="374">
                  <c:v>1.4249999999999999E-6</c:v>
                </c:pt>
                <c:pt idx="375">
                  <c:v>1.5E-6</c:v>
                </c:pt>
                <c:pt idx="376">
                  <c:v>1.5E-6</c:v>
                </c:pt>
                <c:pt idx="377">
                  <c:v>1.5999999999999999E-6</c:v>
                </c:pt>
                <c:pt idx="378">
                  <c:v>1.5999999999999999E-6</c:v>
                </c:pt>
                <c:pt idx="379">
                  <c:v>1.7E-6</c:v>
                </c:pt>
                <c:pt idx="380">
                  <c:v>1.7E-6</c:v>
                </c:pt>
                <c:pt idx="381">
                  <c:v>1.7999999999999999E-6</c:v>
                </c:pt>
                <c:pt idx="382">
                  <c:v>1.7999999999999999E-6</c:v>
                </c:pt>
                <c:pt idx="383">
                  <c:v>1.9E-6</c:v>
                </c:pt>
                <c:pt idx="384">
                  <c:v>1.9E-6</c:v>
                </c:pt>
                <c:pt idx="385">
                  <c:v>1.9999999999999999E-6</c:v>
                </c:pt>
                <c:pt idx="386">
                  <c:v>1.9999999999999999E-6</c:v>
                </c:pt>
                <c:pt idx="387">
                  <c:v>2.0999999999999998E-6</c:v>
                </c:pt>
                <c:pt idx="388">
                  <c:v>2.0999999999999998E-6</c:v>
                </c:pt>
                <c:pt idx="389">
                  <c:v>2.2000000000000001E-6</c:v>
                </c:pt>
                <c:pt idx="390">
                  <c:v>2.2000000000000001E-6</c:v>
                </c:pt>
                <c:pt idx="391">
                  <c:v>2.3E-6</c:v>
                </c:pt>
                <c:pt idx="392">
                  <c:v>2.3E-6</c:v>
                </c:pt>
                <c:pt idx="393">
                  <c:v>2.3999999999999999E-6</c:v>
                </c:pt>
                <c:pt idx="394">
                  <c:v>2.3999999999999999E-6</c:v>
                </c:pt>
                <c:pt idx="395">
                  <c:v>2.5500000000000001E-6</c:v>
                </c:pt>
                <c:pt idx="396">
                  <c:v>2.5500000000000001E-6</c:v>
                </c:pt>
                <c:pt idx="397">
                  <c:v>2.7E-6</c:v>
                </c:pt>
                <c:pt idx="398">
                  <c:v>2.7E-6</c:v>
                </c:pt>
                <c:pt idx="399">
                  <c:v>2.7999999999999999E-6</c:v>
                </c:pt>
                <c:pt idx="400">
                  <c:v>2.7999999999999999E-6</c:v>
                </c:pt>
                <c:pt idx="401">
                  <c:v>3.0000000000000001E-6</c:v>
                </c:pt>
                <c:pt idx="402">
                  <c:v>3.0000000000000001E-6</c:v>
                </c:pt>
                <c:pt idx="403">
                  <c:v>3.1999999999999999E-6</c:v>
                </c:pt>
                <c:pt idx="404">
                  <c:v>3.1999999999999999E-6</c:v>
                </c:pt>
                <c:pt idx="405">
                  <c:v>3.4000000000000001E-6</c:v>
                </c:pt>
                <c:pt idx="406">
                  <c:v>3.4000000000000001E-6</c:v>
                </c:pt>
                <c:pt idx="407">
                  <c:v>3.5999999999999998E-6</c:v>
                </c:pt>
                <c:pt idx="408">
                  <c:v>3.5999999999999998E-6</c:v>
                </c:pt>
                <c:pt idx="409">
                  <c:v>3.8E-6</c:v>
                </c:pt>
                <c:pt idx="410">
                  <c:v>3.8E-6</c:v>
                </c:pt>
                <c:pt idx="411">
                  <c:v>3.9999999999999998E-6</c:v>
                </c:pt>
                <c:pt idx="412">
                  <c:v>3.9999999999999998E-6</c:v>
                </c:pt>
                <c:pt idx="413">
                  <c:v>4.25E-6</c:v>
                </c:pt>
                <c:pt idx="414">
                  <c:v>4.25E-6</c:v>
                </c:pt>
                <c:pt idx="415">
                  <c:v>4.5000000000000001E-6</c:v>
                </c:pt>
                <c:pt idx="416">
                  <c:v>4.5000000000000001E-6</c:v>
                </c:pt>
                <c:pt idx="417">
                  <c:v>4.7500000000000003E-6</c:v>
                </c:pt>
                <c:pt idx="418">
                  <c:v>4.7500000000000003E-6</c:v>
                </c:pt>
                <c:pt idx="419">
                  <c:v>5.0000000000000004E-6</c:v>
                </c:pt>
                <c:pt idx="420">
                  <c:v>5.0000000000000004E-6</c:v>
                </c:pt>
                <c:pt idx="421">
                  <c:v>5.2499999999999997E-6</c:v>
                </c:pt>
                <c:pt idx="422">
                  <c:v>5.2499999999999997E-6</c:v>
                </c:pt>
                <c:pt idx="423">
                  <c:v>5.4999999999999999E-6</c:v>
                </c:pt>
                <c:pt idx="424">
                  <c:v>5.4999999999999999E-6</c:v>
                </c:pt>
                <c:pt idx="425">
                  <c:v>5.75E-6</c:v>
                </c:pt>
                <c:pt idx="426">
                  <c:v>5.75E-6</c:v>
                </c:pt>
                <c:pt idx="427">
                  <c:v>6.0000000000000002E-6</c:v>
                </c:pt>
                <c:pt idx="428">
                  <c:v>6.0000000000000002E-6</c:v>
                </c:pt>
                <c:pt idx="429">
                  <c:v>6.2999999999999998E-6</c:v>
                </c:pt>
                <c:pt idx="430">
                  <c:v>6.2999999999999998E-6</c:v>
                </c:pt>
                <c:pt idx="431">
                  <c:v>6.6000000000000003E-6</c:v>
                </c:pt>
                <c:pt idx="432">
                  <c:v>6.6000000000000003E-6</c:v>
                </c:pt>
                <c:pt idx="433">
                  <c:v>6.9E-6</c:v>
                </c:pt>
                <c:pt idx="434">
                  <c:v>6.9E-6</c:v>
                </c:pt>
                <c:pt idx="435">
                  <c:v>7.1999999999999997E-6</c:v>
                </c:pt>
                <c:pt idx="436">
                  <c:v>7.1999999999999997E-6</c:v>
                </c:pt>
                <c:pt idx="437">
                  <c:v>7.6000000000000001E-6</c:v>
                </c:pt>
                <c:pt idx="438">
                  <c:v>7.6000000000000001E-6</c:v>
                </c:pt>
                <c:pt idx="439">
                  <c:v>7.9999999999999996E-6</c:v>
                </c:pt>
                <c:pt idx="440">
                  <c:v>7.9999999999999996E-6</c:v>
                </c:pt>
                <c:pt idx="441">
                  <c:v>8.3999999999999992E-6</c:v>
                </c:pt>
                <c:pt idx="442">
                  <c:v>8.3999999999999992E-6</c:v>
                </c:pt>
                <c:pt idx="443">
                  <c:v>8.8000000000000004E-6</c:v>
                </c:pt>
                <c:pt idx="444">
                  <c:v>8.8000000000000004E-6</c:v>
                </c:pt>
                <c:pt idx="445">
                  <c:v>9.2E-6</c:v>
                </c:pt>
                <c:pt idx="446">
                  <c:v>9.2E-6</c:v>
                </c:pt>
                <c:pt idx="447">
                  <c:v>9.5999999999999996E-6</c:v>
                </c:pt>
                <c:pt idx="448">
                  <c:v>9.5999999999999996E-6</c:v>
                </c:pt>
                <c:pt idx="449">
                  <c:v>1.0000000000000001E-5</c:v>
                </c:pt>
                <c:pt idx="450">
                  <c:v>1.0000000000000001E-5</c:v>
                </c:pt>
                <c:pt idx="451">
                  <c:v>1.0499999999999999E-5</c:v>
                </c:pt>
                <c:pt idx="452">
                  <c:v>1.0499999999999999E-5</c:v>
                </c:pt>
                <c:pt idx="453">
                  <c:v>1.1E-5</c:v>
                </c:pt>
                <c:pt idx="454">
                  <c:v>1.1E-5</c:v>
                </c:pt>
                <c:pt idx="455">
                  <c:v>1.15E-5</c:v>
                </c:pt>
                <c:pt idx="456">
                  <c:v>1.15E-5</c:v>
                </c:pt>
                <c:pt idx="457">
                  <c:v>1.2E-5</c:v>
                </c:pt>
                <c:pt idx="458">
                  <c:v>1.2E-5</c:v>
                </c:pt>
                <c:pt idx="459">
                  <c:v>1.275E-5</c:v>
                </c:pt>
                <c:pt idx="460">
                  <c:v>1.275E-5</c:v>
                </c:pt>
                <c:pt idx="461">
                  <c:v>1.3499999999999999E-5</c:v>
                </c:pt>
                <c:pt idx="462">
                  <c:v>1.3499999999999999E-5</c:v>
                </c:pt>
                <c:pt idx="463">
                  <c:v>1.4250000000000001E-5</c:v>
                </c:pt>
                <c:pt idx="464">
                  <c:v>1.4250000000000001E-5</c:v>
                </c:pt>
                <c:pt idx="465">
                  <c:v>1.5E-5</c:v>
                </c:pt>
                <c:pt idx="466">
                  <c:v>1.5E-5</c:v>
                </c:pt>
                <c:pt idx="467">
                  <c:v>1.5999999999999999E-5</c:v>
                </c:pt>
                <c:pt idx="468">
                  <c:v>1.5999999999999999E-5</c:v>
                </c:pt>
                <c:pt idx="469">
                  <c:v>1.7E-5</c:v>
                </c:pt>
                <c:pt idx="470">
                  <c:v>1.7E-5</c:v>
                </c:pt>
                <c:pt idx="471">
                  <c:v>1.8E-5</c:v>
                </c:pt>
                <c:pt idx="472">
                  <c:v>1.8E-5</c:v>
                </c:pt>
                <c:pt idx="473">
                  <c:v>1.9000000000000001E-5</c:v>
                </c:pt>
                <c:pt idx="474">
                  <c:v>1.9000000000000001E-5</c:v>
                </c:pt>
                <c:pt idx="475">
                  <c:v>2.0000000000000002E-5</c:v>
                </c:pt>
                <c:pt idx="476">
                  <c:v>2.0000000000000002E-5</c:v>
                </c:pt>
                <c:pt idx="477">
                  <c:v>2.0999999999999999E-5</c:v>
                </c:pt>
                <c:pt idx="478">
                  <c:v>2.0999999999999999E-5</c:v>
                </c:pt>
                <c:pt idx="479">
                  <c:v>2.1999999999999999E-5</c:v>
                </c:pt>
                <c:pt idx="480">
                  <c:v>2.1999999999999999E-5</c:v>
                </c:pt>
                <c:pt idx="481">
                  <c:v>2.3E-5</c:v>
                </c:pt>
                <c:pt idx="482">
                  <c:v>2.3E-5</c:v>
                </c:pt>
                <c:pt idx="483">
                  <c:v>2.4000000000000001E-5</c:v>
                </c:pt>
                <c:pt idx="484">
                  <c:v>2.4000000000000001E-5</c:v>
                </c:pt>
                <c:pt idx="485">
                  <c:v>2.55E-5</c:v>
                </c:pt>
                <c:pt idx="486">
                  <c:v>2.55E-5</c:v>
                </c:pt>
                <c:pt idx="487">
                  <c:v>2.6999999999999999E-5</c:v>
                </c:pt>
                <c:pt idx="488">
                  <c:v>2.6999999999999999E-5</c:v>
                </c:pt>
                <c:pt idx="489">
                  <c:v>2.8E-5</c:v>
                </c:pt>
                <c:pt idx="490">
                  <c:v>2.8E-5</c:v>
                </c:pt>
                <c:pt idx="491">
                  <c:v>3.0000000000000001E-5</c:v>
                </c:pt>
                <c:pt idx="492">
                  <c:v>3.0000000000000001E-5</c:v>
                </c:pt>
                <c:pt idx="493">
                  <c:v>3.1999999999999999E-5</c:v>
                </c:pt>
                <c:pt idx="494">
                  <c:v>3.1999999999999999E-5</c:v>
                </c:pt>
                <c:pt idx="495">
                  <c:v>3.4E-5</c:v>
                </c:pt>
                <c:pt idx="496">
                  <c:v>3.4E-5</c:v>
                </c:pt>
                <c:pt idx="497">
                  <c:v>3.6000000000000001E-5</c:v>
                </c:pt>
                <c:pt idx="498">
                  <c:v>3.6000000000000001E-5</c:v>
                </c:pt>
                <c:pt idx="499">
                  <c:v>3.8000000000000002E-5</c:v>
                </c:pt>
                <c:pt idx="500">
                  <c:v>3.8000000000000002E-5</c:v>
                </c:pt>
                <c:pt idx="501">
                  <c:v>4.0000000000000003E-5</c:v>
                </c:pt>
                <c:pt idx="502">
                  <c:v>4.0000000000000003E-5</c:v>
                </c:pt>
                <c:pt idx="503">
                  <c:v>4.2500000000000003E-5</c:v>
                </c:pt>
                <c:pt idx="504">
                  <c:v>4.2500000000000003E-5</c:v>
                </c:pt>
                <c:pt idx="505">
                  <c:v>4.5000000000000003E-5</c:v>
                </c:pt>
                <c:pt idx="506">
                  <c:v>4.5000000000000003E-5</c:v>
                </c:pt>
                <c:pt idx="507">
                  <c:v>4.7500000000000003E-5</c:v>
                </c:pt>
                <c:pt idx="508">
                  <c:v>4.7500000000000003E-5</c:v>
                </c:pt>
                <c:pt idx="509">
                  <c:v>5.0000000000000002E-5</c:v>
                </c:pt>
                <c:pt idx="510">
                  <c:v>5.0000000000000002E-5</c:v>
                </c:pt>
                <c:pt idx="511">
                  <c:v>5.2500000000000002E-5</c:v>
                </c:pt>
                <c:pt idx="512">
                  <c:v>5.2500000000000002E-5</c:v>
                </c:pt>
                <c:pt idx="513">
                  <c:v>5.5000000000000002E-5</c:v>
                </c:pt>
                <c:pt idx="514">
                  <c:v>5.5000000000000002E-5</c:v>
                </c:pt>
                <c:pt idx="515">
                  <c:v>5.7500000000000002E-5</c:v>
                </c:pt>
                <c:pt idx="516">
                  <c:v>5.7500000000000002E-5</c:v>
                </c:pt>
                <c:pt idx="517">
                  <c:v>6.0000000000000002E-5</c:v>
                </c:pt>
                <c:pt idx="518">
                  <c:v>6.0000000000000002E-5</c:v>
                </c:pt>
                <c:pt idx="519">
                  <c:v>6.3E-5</c:v>
                </c:pt>
                <c:pt idx="520">
                  <c:v>6.3E-5</c:v>
                </c:pt>
                <c:pt idx="521">
                  <c:v>6.6000000000000005E-5</c:v>
                </c:pt>
                <c:pt idx="522">
                  <c:v>6.6000000000000005E-5</c:v>
                </c:pt>
                <c:pt idx="523">
                  <c:v>6.8999999999999997E-5</c:v>
                </c:pt>
                <c:pt idx="524">
                  <c:v>6.8999999999999997E-5</c:v>
                </c:pt>
                <c:pt idx="525">
                  <c:v>7.2000000000000002E-5</c:v>
                </c:pt>
                <c:pt idx="526">
                  <c:v>7.2000000000000002E-5</c:v>
                </c:pt>
                <c:pt idx="527">
                  <c:v>7.6000000000000004E-5</c:v>
                </c:pt>
                <c:pt idx="528">
                  <c:v>7.6000000000000004E-5</c:v>
                </c:pt>
                <c:pt idx="529">
                  <c:v>8.0000000000000007E-5</c:v>
                </c:pt>
                <c:pt idx="530">
                  <c:v>8.0000000000000007E-5</c:v>
                </c:pt>
                <c:pt idx="531">
                  <c:v>8.3999999999999995E-5</c:v>
                </c:pt>
                <c:pt idx="532">
                  <c:v>8.3999999999999995E-5</c:v>
                </c:pt>
                <c:pt idx="533">
                  <c:v>8.7999999999999998E-5</c:v>
                </c:pt>
                <c:pt idx="534">
                  <c:v>8.7999999999999998E-5</c:v>
                </c:pt>
                <c:pt idx="535">
                  <c:v>9.2E-5</c:v>
                </c:pt>
                <c:pt idx="536">
                  <c:v>9.2E-5</c:v>
                </c:pt>
                <c:pt idx="537">
                  <c:v>9.6000000000000002E-5</c:v>
                </c:pt>
                <c:pt idx="538">
                  <c:v>9.6000000000000002E-5</c:v>
                </c:pt>
                <c:pt idx="539">
                  <c:v>1E-4</c:v>
                </c:pt>
                <c:pt idx="540">
                  <c:v>1E-4</c:v>
                </c:pt>
                <c:pt idx="541">
                  <c:v>1.05E-4</c:v>
                </c:pt>
                <c:pt idx="542">
                  <c:v>1.05E-4</c:v>
                </c:pt>
                <c:pt idx="543">
                  <c:v>1.1E-4</c:v>
                </c:pt>
                <c:pt idx="544">
                  <c:v>1.1E-4</c:v>
                </c:pt>
                <c:pt idx="545">
                  <c:v>1.15E-4</c:v>
                </c:pt>
                <c:pt idx="546">
                  <c:v>1.15E-4</c:v>
                </c:pt>
                <c:pt idx="547">
                  <c:v>1.2E-4</c:v>
                </c:pt>
                <c:pt idx="548">
                  <c:v>1.2E-4</c:v>
                </c:pt>
                <c:pt idx="549">
                  <c:v>1.2750000000000001E-4</c:v>
                </c:pt>
                <c:pt idx="550">
                  <c:v>1.2750000000000001E-4</c:v>
                </c:pt>
                <c:pt idx="551">
                  <c:v>1.35E-4</c:v>
                </c:pt>
                <c:pt idx="552">
                  <c:v>1.35E-4</c:v>
                </c:pt>
                <c:pt idx="553">
                  <c:v>1.4249999999999999E-4</c:v>
                </c:pt>
                <c:pt idx="554">
                  <c:v>1.4249999999999999E-4</c:v>
                </c:pt>
                <c:pt idx="555">
                  <c:v>1.4999999999999999E-4</c:v>
                </c:pt>
                <c:pt idx="556">
                  <c:v>1.4999999999999999E-4</c:v>
                </c:pt>
                <c:pt idx="557">
                  <c:v>1.6000000000000001E-4</c:v>
                </c:pt>
                <c:pt idx="558">
                  <c:v>1.6000000000000001E-4</c:v>
                </c:pt>
                <c:pt idx="559">
                  <c:v>1.7000000000000001E-4</c:v>
                </c:pt>
                <c:pt idx="560">
                  <c:v>1.7000000000000001E-4</c:v>
                </c:pt>
                <c:pt idx="561">
                  <c:v>1.8000000000000001E-4</c:v>
                </c:pt>
                <c:pt idx="562">
                  <c:v>1.8000000000000001E-4</c:v>
                </c:pt>
                <c:pt idx="563">
                  <c:v>1.9000000000000001E-4</c:v>
                </c:pt>
                <c:pt idx="564">
                  <c:v>1.9000000000000001E-4</c:v>
                </c:pt>
                <c:pt idx="565">
                  <c:v>2.0000000000000001E-4</c:v>
                </c:pt>
                <c:pt idx="566">
                  <c:v>2.0000000000000001E-4</c:v>
                </c:pt>
                <c:pt idx="567">
                  <c:v>2.1000000000000001E-4</c:v>
                </c:pt>
                <c:pt idx="568">
                  <c:v>2.1000000000000001E-4</c:v>
                </c:pt>
                <c:pt idx="569">
                  <c:v>2.2000000000000001E-4</c:v>
                </c:pt>
                <c:pt idx="570">
                  <c:v>2.2000000000000001E-4</c:v>
                </c:pt>
                <c:pt idx="571">
                  <c:v>2.3000000000000001E-4</c:v>
                </c:pt>
                <c:pt idx="572">
                  <c:v>2.3000000000000001E-4</c:v>
                </c:pt>
                <c:pt idx="573">
                  <c:v>2.4000000000000001E-4</c:v>
                </c:pt>
                <c:pt idx="574">
                  <c:v>2.4000000000000001E-4</c:v>
                </c:pt>
                <c:pt idx="575">
                  <c:v>2.5500000000000002E-4</c:v>
                </c:pt>
                <c:pt idx="576">
                  <c:v>2.5500000000000002E-4</c:v>
                </c:pt>
                <c:pt idx="577">
                  <c:v>2.7E-4</c:v>
                </c:pt>
                <c:pt idx="578">
                  <c:v>2.7E-4</c:v>
                </c:pt>
                <c:pt idx="579">
                  <c:v>2.7999999999999998E-4</c:v>
                </c:pt>
                <c:pt idx="580">
                  <c:v>2.7999999999999998E-4</c:v>
                </c:pt>
                <c:pt idx="581">
                  <c:v>2.9999999999999997E-4</c:v>
                </c:pt>
                <c:pt idx="582">
                  <c:v>2.9999999999999997E-4</c:v>
                </c:pt>
                <c:pt idx="583">
                  <c:v>3.2000000000000003E-4</c:v>
                </c:pt>
                <c:pt idx="584">
                  <c:v>3.2000000000000003E-4</c:v>
                </c:pt>
                <c:pt idx="585">
                  <c:v>3.4000000000000002E-4</c:v>
                </c:pt>
                <c:pt idx="586">
                  <c:v>3.4000000000000002E-4</c:v>
                </c:pt>
                <c:pt idx="587">
                  <c:v>3.6000000000000002E-4</c:v>
                </c:pt>
                <c:pt idx="588">
                  <c:v>3.6000000000000002E-4</c:v>
                </c:pt>
                <c:pt idx="589">
                  <c:v>3.8000000000000002E-4</c:v>
                </c:pt>
                <c:pt idx="590">
                  <c:v>3.8000000000000002E-4</c:v>
                </c:pt>
                <c:pt idx="591">
                  <c:v>4.0000000000000002E-4</c:v>
                </c:pt>
                <c:pt idx="592">
                  <c:v>4.0000000000000002E-4</c:v>
                </c:pt>
                <c:pt idx="593">
                  <c:v>4.2499999999999998E-4</c:v>
                </c:pt>
                <c:pt idx="594">
                  <c:v>4.2499999999999998E-4</c:v>
                </c:pt>
                <c:pt idx="595">
                  <c:v>4.4999999999999999E-4</c:v>
                </c:pt>
                <c:pt idx="596">
                  <c:v>4.4999999999999999E-4</c:v>
                </c:pt>
                <c:pt idx="597">
                  <c:v>4.75E-4</c:v>
                </c:pt>
                <c:pt idx="598">
                  <c:v>4.75E-4</c:v>
                </c:pt>
                <c:pt idx="599">
                  <c:v>5.0000000000000001E-4</c:v>
                </c:pt>
                <c:pt idx="600">
                  <c:v>5.0000000000000001E-4</c:v>
                </c:pt>
                <c:pt idx="601">
                  <c:v>5.2499999999999997E-4</c:v>
                </c:pt>
                <c:pt idx="602">
                  <c:v>5.2499999999999997E-4</c:v>
                </c:pt>
                <c:pt idx="603">
                  <c:v>5.5000000000000003E-4</c:v>
                </c:pt>
                <c:pt idx="604">
                  <c:v>5.5000000000000003E-4</c:v>
                </c:pt>
                <c:pt idx="605">
                  <c:v>5.7499999999999999E-4</c:v>
                </c:pt>
                <c:pt idx="606">
                  <c:v>5.7499999999999999E-4</c:v>
                </c:pt>
                <c:pt idx="607">
                  <c:v>5.9999999999999995E-4</c:v>
                </c:pt>
                <c:pt idx="608">
                  <c:v>5.9999999999999995E-4</c:v>
                </c:pt>
                <c:pt idx="609">
                  <c:v>6.3000000000000003E-4</c:v>
                </c:pt>
                <c:pt idx="610">
                  <c:v>6.3000000000000003E-4</c:v>
                </c:pt>
                <c:pt idx="611">
                  <c:v>6.6E-4</c:v>
                </c:pt>
                <c:pt idx="612">
                  <c:v>6.6E-4</c:v>
                </c:pt>
                <c:pt idx="613">
                  <c:v>6.8999999999999997E-4</c:v>
                </c:pt>
                <c:pt idx="614">
                  <c:v>6.8999999999999997E-4</c:v>
                </c:pt>
                <c:pt idx="615">
                  <c:v>7.2000000000000005E-4</c:v>
                </c:pt>
                <c:pt idx="616">
                  <c:v>7.2000000000000005E-4</c:v>
                </c:pt>
                <c:pt idx="617">
                  <c:v>7.6000000000000004E-4</c:v>
                </c:pt>
                <c:pt idx="618">
                  <c:v>7.6000000000000004E-4</c:v>
                </c:pt>
                <c:pt idx="619">
                  <c:v>8.0000000000000004E-4</c:v>
                </c:pt>
                <c:pt idx="620">
                  <c:v>8.0000000000000004E-4</c:v>
                </c:pt>
                <c:pt idx="621">
                  <c:v>8.4000000000000003E-4</c:v>
                </c:pt>
                <c:pt idx="622">
                  <c:v>8.4000000000000003E-4</c:v>
                </c:pt>
                <c:pt idx="623">
                  <c:v>8.8000000000000003E-4</c:v>
                </c:pt>
                <c:pt idx="624">
                  <c:v>8.8000000000000003E-4</c:v>
                </c:pt>
                <c:pt idx="625">
                  <c:v>9.2000000000000003E-4</c:v>
                </c:pt>
                <c:pt idx="626">
                  <c:v>9.2000000000000003E-4</c:v>
                </c:pt>
                <c:pt idx="627">
                  <c:v>9.6000000000000002E-4</c:v>
                </c:pt>
                <c:pt idx="628">
                  <c:v>9.6000000000000002E-4</c:v>
                </c:pt>
                <c:pt idx="629">
                  <c:v>1E-3</c:v>
                </c:pt>
                <c:pt idx="630">
                  <c:v>1E-3</c:v>
                </c:pt>
                <c:pt idx="631">
                  <c:v>1.0499999999999999E-3</c:v>
                </c:pt>
                <c:pt idx="632">
                  <c:v>1.0499999999999999E-3</c:v>
                </c:pt>
                <c:pt idx="633">
                  <c:v>1.1000000000000001E-3</c:v>
                </c:pt>
                <c:pt idx="634">
                  <c:v>1.1000000000000001E-3</c:v>
                </c:pt>
                <c:pt idx="635">
                  <c:v>1.15E-3</c:v>
                </c:pt>
                <c:pt idx="636">
                  <c:v>1.15E-3</c:v>
                </c:pt>
                <c:pt idx="637">
                  <c:v>1.1999999999999999E-3</c:v>
                </c:pt>
                <c:pt idx="638">
                  <c:v>1.1999999999999999E-3</c:v>
                </c:pt>
                <c:pt idx="639">
                  <c:v>1.2750000000000001E-3</c:v>
                </c:pt>
                <c:pt idx="640">
                  <c:v>1.2750000000000001E-3</c:v>
                </c:pt>
                <c:pt idx="641">
                  <c:v>1.3500000000000001E-3</c:v>
                </c:pt>
                <c:pt idx="642">
                  <c:v>1.3500000000000001E-3</c:v>
                </c:pt>
                <c:pt idx="643">
                  <c:v>1.4250000000000001E-3</c:v>
                </c:pt>
                <c:pt idx="644">
                  <c:v>1.4250000000000001E-3</c:v>
                </c:pt>
                <c:pt idx="645">
                  <c:v>1.5E-3</c:v>
                </c:pt>
                <c:pt idx="646">
                  <c:v>1.5E-3</c:v>
                </c:pt>
                <c:pt idx="647">
                  <c:v>1.6000000000000001E-3</c:v>
                </c:pt>
                <c:pt idx="648">
                  <c:v>1.6000000000000001E-3</c:v>
                </c:pt>
                <c:pt idx="649">
                  <c:v>1.6999999999999999E-3</c:v>
                </c:pt>
                <c:pt idx="650">
                  <c:v>1.6999999999999999E-3</c:v>
                </c:pt>
                <c:pt idx="651">
                  <c:v>1.8E-3</c:v>
                </c:pt>
                <c:pt idx="652">
                  <c:v>1.8E-3</c:v>
                </c:pt>
                <c:pt idx="653">
                  <c:v>1.9E-3</c:v>
                </c:pt>
                <c:pt idx="654">
                  <c:v>1.9E-3</c:v>
                </c:pt>
                <c:pt idx="655">
                  <c:v>2E-3</c:v>
                </c:pt>
                <c:pt idx="656">
                  <c:v>2E-3</c:v>
                </c:pt>
                <c:pt idx="657">
                  <c:v>2.0999999999999999E-3</c:v>
                </c:pt>
                <c:pt idx="658">
                  <c:v>2.0999999999999999E-3</c:v>
                </c:pt>
                <c:pt idx="659">
                  <c:v>2.2000000000000001E-3</c:v>
                </c:pt>
                <c:pt idx="660">
                  <c:v>2.2000000000000001E-3</c:v>
                </c:pt>
                <c:pt idx="661">
                  <c:v>2.3E-3</c:v>
                </c:pt>
                <c:pt idx="662">
                  <c:v>2.3E-3</c:v>
                </c:pt>
                <c:pt idx="663">
                  <c:v>2.3999999999999998E-3</c:v>
                </c:pt>
                <c:pt idx="664">
                  <c:v>2.3999999999999998E-3</c:v>
                </c:pt>
                <c:pt idx="665">
                  <c:v>2.5500000000000002E-3</c:v>
                </c:pt>
                <c:pt idx="666">
                  <c:v>2.5500000000000002E-3</c:v>
                </c:pt>
                <c:pt idx="667">
                  <c:v>2.7000000000000001E-3</c:v>
                </c:pt>
                <c:pt idx="668">
                  <c:v>2.7000000000000001E-3</c:v>
                </c:pt>
                <c:pt idx="669">
                  <c:v>2.8E-3</c:v>
                </c:pt>
                <c:pt idx="670">
                  <c:v>2.8E-3</c:v>
                </c:pt>
                <c:pt idx="671">
                  <c:v>3.0000000000000001E-3</c:v>
                </c:pt>
                <c:pt idx="672">
                  <c:v>3.0000000000000001E-3</c:v>
                </c:pt>
                <c:pt idx="673">
                  <c:v>3.2000000000000002E-3</c:v>
                </c:pt>
                <c:pt idx="674">
                  <c:v>3.2000000000000002E-3</c:v>
                </c:pt>
                <c:pt idx="675">
                  <c:v>3.3999999999999998E-3</c:v>
                </c:pt>
                <c:pt idx="676">
                  <c:v>3.3999999999999998E-3</c:v>
                </c:pt>
                <c:pt idx="677">
                  <c:v>3.5999999999999999E-3</c:v>
                </c:pt>
                <c:pt idx="678">
                  <c:v>3.5999999999999999E-3</c:v>
                </c:pt>
                <c:pt idx="679">
                  <c:v>3.8E-3</c:v>
                </c:pt>
                <c:pt idx="680">
                  <c:v>3.8E-3</c:v>
                </c:pt>
                <c:pt idx="681">
                  <c:v>4.0000000000000001E-3</c:v>
                </c:pt>
                <c:pt idx="682">
                  <c:v>4.0000000000000001E-3</c:v>
                </c:pt>
                <c:pt idx="683">
                  <c:v>4.2500000000000003E-3</c:v>
                </c:pt>
                <c:pt idx="684">
                  <c:v>4.2500000000000003E-3</c:v>
                </c:pt>
                <c:pt idx="685">
                  <c:v>4.4999999999999997E-3</c:v>
                </c:pt>
                <c:pt idx="686">
                  <c:v>4.4999999999999997E-3</c:v>
                </c:pt>
                <c:pt idx="687">
                  <c:v>4.7499999999999999E-3</c:v>
                </c:pt>
                <c:pt idx="688">
                  <c:v>4.7499999999999999E-3</c:v>
                </c:pt>
                <c:pt idx="689">
                  <c:v>5.0000000000000001E-3</c:v>
                </c:pt>
                <c:pt idx="690">
                  <c:v>5.0000000000000001E-3</c:v>
                </c:pt>
                <c:pt idx="691">
                  <c:v>5.2500000000000003E-3</c:v>
                </c:pt>
                <c:pt idx="692">
                  <c:v>5.2500000000000003E-3</c:v>
                </c:pt>
                <c:pt idx="693">
                  <c:v>5.4999999999999997E-3</c:v>
                </c:pt>
                <c:pt idx="694">
                  <c:v>5.4999999999999997E-3</c:v>
                </c:pt>
                <c:pt idx="695">
                  <c:v>5.7499999999999999E-3</c:v>
                </c:pt>
                <c:pt idx="696">
                  <c:v>5.7499999999999999E-3</c:v>
                </c:pt>
                <c:pt idx="697">
                  <c:v>6.0000000000000001E-3</c:v>
                </c:pt>
                <c:pt idx="698">
                  <c:v>6.0000000000000001E-3</c:v>
                </c:pt>
                <c:pt idx="699">
                  <c:v>6.3E-3</c:v>
                </c:pt>
                <c:pt idx="700">
                  <c:v>6.3E-3</c:v>
                </c:pt>
                <c:pt idx="701">
                  <c:v>6.6E-3</c:v>
                </c:pt>
                <c:pt idx="702">
                  <c:v>6.6E-3</c:v>
                </c:pt>
                <c:pt idx="703">
                  <c:v>6.8999999999999999E-3</c:v>
                </c:pt>
                <c:pt idx="704">
                  <c:v>6.8999999999999999E-3</c:v>
                </c:pt>
                <c:pt idx="705">
                  <c:v>7.1999999999999998E-3</c:v>
                </c:pt>
                <c:pt idx="706">
                  <c:v>7.1999999999999998E-3</c:v>
                </c:pt>
                <c:pt idx="707">
                  <c:v>7.6E-3</c:v>
                </c:pt>
                <c:pt idx="708">
                  <c:v>7.6E-3</c:v>
                </c:pt>
                <c:pt idx="709">
                  <c:v>8.0000000000000002E-3</c:v>
                </c:pt>
                <c:pt idx="710">
                  <c:v>8.0000000000000002E-3</c:v>
                </c:pt>
                <c:pt idx="711">
                  <c:v>8.3999999999999995E-3</c:v>
                </c:pt>
                <c:pt idx="712">
                  <c:v>8.3999999999999995E-3</c:v>
                </c:pt>
                <c:pt idx="713">
                  <c:v>8.8000000000000005E-3</c:v>
                </c:pt>
                <c:pt idx="714">
                  <c:v>8.8000000000000005E-3</c:v>
                </c:pt>
                <c:pt idx="715">
                  <c:v>9.1999999999999998E-3</c:v>
                </c:pt>
                <c:pt idx="716">
                  <c:v>9.1999999999999998E-3</c:v>
                </c:pt>
                <c:pt idx="717">
                  <c:v>9.5999999999999992E-3</c:v>
                </c:pt>
                <c:pt idx="718">
                  <c:v>9.5999999999999992E-3</c:v>
                </c:pt>
                <c:pt idx="719">
                  <c:v>0.01</c:v>
                </c:pt>
                <c:pt idx="720">
                  <c:v>0.01</c:v>
                </c:pt>
                <c:pt idx="721">
                  <c:v>1.0500000000000001E-2</c:v>
                </c:pt>
                <c:pt idx="722">
                  <c:v>1.0500000000000001E-2</c:v>
                </c:pt>
                <c:pt idx="723">
                  <c:v>1.0999999999999999E-2</c:v>
                </c:pt>
                <c:pt idx="724">
                  <c:v>1.0999999999999999E-2</c:v>
                </c:pt>
                <c:pt idx="725">
                  <c:v>1.15E-2</c:v>
                </c:pt>
                <c:pt idx="726">
                  <c:v>1.15E-2</c:v>
                </c:pt>
                <c:pt idx="727">
                  <c:v>1.2E-2</c:v>
                </c:pt>
                <c:pt idx="728">
                  <c:v>1.2E-2</c:v>
                </c:pt>
                <c:pt idx="729">
                  <c:v>1.2749999999999999E-2</c:v>
                </c:pt>
                <c:pt idx="730">
                  <c:v>1.2749999999999999E-2</c:v>
                </c:pt>
                <c:pt idx="731">
                  <c:v>1.35E-2</c:v>
                </c:pt>
                <c:pt idx="732">
                  <c:v>1.35E-2</c:v>
                </c:pt>
                <c:pt idx="733">
                  <c:v>1.4250000000000001E-2</c:v>
                </c:pt>
                <c:pt idx="734">
                  <c:v>1.4250000000000001E-2</c:v>
                </c:pt>
                <c:pt idx="735">
                  <c:v>1.4999999999999999E-2</c:v>
                </c:pt>
                <c:pt idx="736">
                  <c:v>1.4999999999999999E-2</c:v>
                </c:pt>
                <c:pt idx="737">
                  <c:v>1.6E-2</c:v>
                </c:pt>
                <c:pt idx="738">
                  <c:v>1.6E-2</c:v>
                </c:pt>
                <c:pt idx="739">
                  <c:v>1.7000000000000001E-2</c:v>
                </c:pt>
                <c:pt idx="740">
                  <c:v>1.7000000000000001E-2</c:v>
                </c:pt>
                <c:pt idx="741">
                  <c:v>1.7999999999999999E-2</c:v>
                </c:pt>
                <c:pt idx="742">
                  <c:v>1.7999999999999999E-2</c:v>
                </c:pt>
                <c:pt idx="743">
                  <c:v>1.9E-2</c:v>
                </c:pt>
                <c:pt idx="744">
                  <c:v>1.9E-2</c:v>
                </c:pt>
                <c:pt idx="745">
                  <c:v>0.02</c:v>
                </c:pt>
                <c:pt idx="746">
                  <c:v>0.02</c:v>
                </c:pt>
                <c:pt idx="747">
                  <c:v>2.1000000000000001E-2</c:v>
                </c:pt>
                <c:pt idx="748">
                  <c:v>2.1000000000000001E-2</c:v>
                </c:pt>
                <c:pt idx="749">
                  <c:v>2.1999999999999999E-2</c:v>
                </c:pt>
                <c:pt idx="750">
                  <c:v>2.1999999999999999E-2</c:v>
                </c:pt>
                <c:pt idx="751">
                  <c:v>2.3E-2</c:v>
                </c:pt>
                <c:pt idx="752">
                  <c:v>2.3E-2</c:v>
                </c:pt>
                <c:pt idx="753">
                  <c:v>2.4E-2</c:v>
                </c:pt>
                <c:pt idx="754">
                  <c:v>2.4E-2</c:v>
                </c:pt>
                <c:pt idx="755">
                  <c:v>2.5499999999999998E-2</c:v>
                </c:pt>
                <c:pt idx="756">
                  <c:v>2.5499999999999998E-2</c:v>
                </c:pt>
                <c:pt idx="757">
                  <c:v>2.7E-2</c:v>
                </c:pt>
                <c:pt idx="758">
                  <c:v>2.7E-2</c:v>
                </c:pt>
                <c:pt idx="759">
                  <c:v>2.8000000000000001E-2</c:v>
                </c:pt>
                <c:pt idx="760">
                  <c:v>2.8000000000000001E-2</c:v>
                </c:pt>
                <c:pt idx="761">
                  <c:v>0.03</c:v>
                </c:pt>
                <c:pt idx="762">
                  <c:v>0.03</c:v>
                </c:pt>
                <c:pt idx="763">
                  <c:v>3.2000000000000001E-2</c:v>
                </c:pt>
                <c:pt idx="764">
                  <c:v>3.2000000000000001E-2</c:v>
                </c:pt>
                <c:pt idx="765">
                  <c:v>3.4000000000000002E-2</c:v>
                </c:pt>
                <c:pt idx="766">
                  <c:v>3.4000000000000002E-2</c:v>
                </c:pt>
                <c:pt idx="767">
                  <c:v>3.5999999999999997E-2</c:v>
                </c:pt>
                <c:pt idx="768">
                  <c:v>3.5999999999999997E-2</c:v>
                </c:pt>
                <c:pt idx="769">
                  <c:v>3.7999999999999999E-2</c:v>
                </c:pt>
                <c:pt idx="770">
                  <c:v>3.7999999999999999E-2</c:v>
                </c:pt>
                <c:pt idx="771">
                  <c:v>0.04</c:v>
                </c:pt>
                <c:pt idx="772">
                  <c:v>0.04</c:v>
                </c:pt>
                <c:pt idx="773">
                  <c:v>4.2500000000000003E-2</c:v>
                </c:pt>
                <c:pt idx="774">
                  <c:v>4.2500000000000003E-2</c:v>
                </c:pt>
                <c:pt idx="775">
                  <c:v>4.4999999999999998E-2</c:v>
                </c:pt>
                <c:pt idx="776">
                  <c:v>4.4999999999999998E-2</c:v>
                </c:pt>
                <c:pt idx="777">
                  <c:v>4.7500000000000001E-2</c:v>
                </c:pt>
                <c:pt idx="778">
                  <c:v>4.7500000000000001E-2</c:v>
                </c:pt>
                <c:pt idx="779">
                  <c:v>0.05</c:v>
                </c:pt>
                <c:pt idx="780">
                  <c:v>0.05</c:v>
                </c:pt>
                <c:pt idx="781">
                  <c:v>5.2499999999999998E-2</c:v>
                </c:pt>
                <c:pt idx="782">
                  <c:v>5.2499999999999998E-2</c:v>
                </c:pt>
                <c:pt idx="783">
                  <c:v>5.5E-2</c:v>
                </c:pt>
                <c:pt idx="784">
                  <c:v>5.5E-2</c:v>
                </c:pt>
                <c:pt idx="785">
                  <c:v>5.7500000000000002E-2</c:v>
                </c:pt>
                <c:pt idx="786">
                  <c:v>5.7500000000000002E-2</c:v>
                </c:pt>
                <c:pt idx="787">
                  <c:v>0.06</c:v>
                </c:pt>
                <c:pt idx="788">
                  <c:v>0.06</c:v>
                </c:pt>
                <c:pt idx="789">
                  <c:v>6.3E-2</c:v>
                </c:pt>
                <c:pt idx="790">
                  <c:v>6.3E-2</c:v>
                </c:pt>
                <c:pt idx="791">
                  <c:v>6.6000000000000003E-2</c:v>
                </c:pt>
                <c:pt idx="792">
                  <c:v>6.6000000000000003E-2</c:v>
                </c:pt>
                <c:pt idx="793">
                  <c:v>6.9000000000000006E-2</c:v>
                </c:pt>
                <c:pt idx="794">
                  <c:v>6.9000000000000006E-2</c:v>
                </c:pt>
                <c:pt idx="795">
                  <c:v>7.1999999999999995E-2</c:v>
                </c:pt>
                <c:pt idx="796">
                  <c:v>7.1999999999999995E-2</c:v>
                </c:pt>
                <c:pt idx="797">
                  <c:v>7.5999999999999998E-2</c:v>
                </c:pt>
                <c:pt idx="798">
                  <c:v>7.5999999999999998E-2</c:v>
                </c:pt>
                <c:pt idx="799">
                  <c:v>0.08</c:v>
                </c:pt>
                <c:pt idx="800">
                  <c:v>0.08</c:v>
                </c:pt>
                <c:pt idx="801">
                  <c:v>8.4000000000000005E-2</c:v>
                </c:pt>
                <c:pt idx="802">
                  <c:v>8.4000000000000005E-2</c:v>
                </c:pt>
                <c:pt idx="803">
                  <c:v>8.7999999999999995E-2</c:v>
                </c:pt>
                <c:pt idx="804">
                  <c:v>8.7999999999999995E-2</c:v>
                </c:pt>
                <c:pt idx="805">
                  <c:v>9.1999999999999998E-2</c:v>
                </c:pt>
                <c:pt idx="806">
                  <c:v>9.1999999999999998E-2</c:v>
                </c:pt>
                <c:pt idx="807">
                  <c:v>9.6000000000000002E-2</c:v>
                </c:pt>
                <c:pt idx="808">
                  <c:v>9.6000000000000002E-2</c:v>
                </c:pt>
                <c:pt idx="809">
                  <c:v>0.1</c:v>
                </c:pt>
                <c:pt idx="810">
                  <c:v>0.1</c:v>
                </c:pt>
                <c:pt idx="811">
                  <c:v>0.105</c:v>
                </c:pt>
                <c:pt idx="812">
                  <c:v>0.105</c:v>
                </c:pt>
                <c:pt idx="813">
                  <c:v>0.11</c:v>
                </c:pt>
                <c:pt idx="814">
                  <c:v>0.11</c:v>
                </c:pt>
                <c:pt idx="815">
                  <c:v>0.115</c:v>
                </c:pt>
                <c:pt idx="816">
                  <c:v>0.115</c:v>
                </c:pt>
                <c:pt idx="817">
                  <c:v>0.12</c:v>
                </c:pt>
                <c:pt idx="818">
                  <c:v>0.12</c:v>
                </c:pt>
                <c:pt idx="819">
                  <c:v>0.1275</c:v>
                </c:pt>
                <c:pt idx="820">
                  <c:v>0.1275</c:v>
                </c:pt>
                <c:pt idx="821">
                  <c:v>0.13500000000000001</c:v>
                </c:pt>
                <c:pt idx="822">
                  <c:v>0.13500000000000001</c:v>
                </c:pt>
                <c:pt idx="823">
                  <c:v>0.14249999999999999</c:v>
                </c:pt>
                <c:pt idx="824">
                  <c:v>0.14249999999999999</c:v>
                </c:pt>
                <c:pt idx="825">
                  <c:v>0.15</c:v>
                </c:pt>
                <c:pt idx="826">
                  <c:v>0.15</c:v>
                </c:pt>
                <c:pt idx="827">
                  <c:v>0.16</c:v>
                </c:pt>
                <c:pt idx="828">
                  <c:v>0.16</c:v>
                </c:pt>
                <c:pt idx="829">
                  <c:v>0.17</c:v>
                </c:pt>
                <c:pt idx="830">
                  <c:v>0.17</c:v>
                </c:pt>
                <c:pt idx="831">
                  <c:v>0.18</c:v>
                </c:pt>
                <c:pt idx="832">
                  <c:v>0.18</c:v>
                </c:pt>
                <c:pt idx="833">
                  <c:v>0.19</c:v>
                </c:pt>
                <c:pt idx="834">
                  <c:v>0.19</c:v>
                </c:pt>
                <c:pt idx="835">
                  <c:v>0.2</c:v>
                </c:pt>
                <c:pt idx="836">
                  <c:v>0.2</c:v>
                </c:pt>
                <c:pt idx="837">
                  <c:v>0.21</c:v>
                </c:pt>
                <c:pt idx="838">
                  <c:v>0.21</c:v>
                </c:pt>
                <c:pt idx="839">
                  <c:v>0.22</c:v>
                </c:pt>
                <c:pt idx="840">
                  <c:v>0.22</c:v>
                </c:pt>
                <c:pt idx="841">
                  <c:v>0.23</c:v>
                </c:pt>
                <c:pt idx="842">
                  <c:v>0.23</c:v>
                </c:pt>
                <c:pt idx="843">
                  <c:v>0.24</c:v>
                </c:pt>
                <c:pt idx="844">
                  <c:v>0.24</c:v>
                </c:pt>
                <c:pt idx="845">
                  <c:v>0.255</c:v>
                </c:pt>
                <c:pt idx="846">
                  <c:v>0.255</c:v>
                </c:pt>
                <c:pt idx="847">
                  <c:v>0.27</c:v>
                </c:pt>
                <c:pt idx="848">
                  <c:v>0.27</c:v>
                </c:pt>
                <c:pt idx="849">
                  <c:v>0.28000000000000003</c:v>
                </c:pt>
                <c:pt idx="850">
                  <c:v>0.28000000000000003</c:v>
                </c:pt>
                <c:pt idx="851">
                  <c:v>0.3</c:v>
                </c:pt>
                <c:pt idx="852">
                  <c:v>0.3</c:v>
                </c:pt>
                <c:pt idx="853">
                  <c:v>0.32</c:v>
                </c:pt>
                <c:pt idx="854">
                  <c:v>0.32</c:v>
                </c:pt>
                <c:pt idx="855">
                  <c:v>0.34</c:v>
                </c:pt>
                <c:pt idx="856">
                  <c:v>0.34</c:v>
                </c:pt>
                <c:pt idx="857">
                  <c:v>0.36</c:v>
                </c:pt>
                <c:pt idx="858">
                  <c:v>0.36</c:v>
                </c:pt>
                <c:pt idx="859">
                  <c:v>0.38</c:v>
                </c:pt>
                <c:pt idx="860">
                  <c:v>0.38</c:v>
                </c:pt>
                <c:pt idx="861">
                  <c:v>0.4</c:v>
                </c:pt>
                <c:pt idx="862">
                  <c:v>0.4</c:v>
                </c:pt>
                <c:pt idx="863">
                  <c:v>0.42499999999999999</c:v>
                </c:pt>
                <c:pt idx="864">
                  <c:v>0.42499999999999999</c:v>
                </c:pt>
                <c:pt idx="865">
                  <c:v>0.45</c:v>
                </c:pt>
                <c:pt idx="866">
                  <c:v>0.45</c:v>
                </c:pt>
                <c:pt idx="867">
                  <c:v>0.47499999999999998</c:v>
                </c:pt>
                <c:pt idx="868">
                  <c:v>0.47499999999999998</c:v>
                </c:pt>
                <c:pt idx="869">
                  <c:v>0.5</c:v>
                </c:pt>
                <c:pt idx="870">
                  <c:v>0.5</c:v>
                </c:pt>
                <c:pt idx="871">
                  <c:v>0.52500000000000002</c:v>
                </c:pt>
                <c:pt idx="872">
                  <c:v>0.52500000000000002</c:v>
                </c:pt>
                <c:pt idx="873">
                  <c:v>0.55000000000000004</c:v>
                </c:pt>
                <c:pt idx="874">
                  <c:v>0.55000000000000004</c:v>
                </c:pt>
                <c:pt idx="875">
                  <c:v>0.57499999999999996</c:v>
                </c:pt>
                <c:pt idx="876">
                  <c:v>0.57499999999999996</c:v>
                </c:pt>
                <c:pt idx="877">
                  <c:v>0.6</c:v>
                </c:pt>
                <c:pt idx="878">
                  <c:v>0.6</c:v>
                </c:pt>
                <c:pt idx="879">
                  <c:v>0.63</c:v>
                </c:pt>
                <c:pt idx="880">
                  <c:v>0.63</c:v>
                </c:pt>
                <c:pt idx="881">
                  <c:v>0.66</c:v>
                </c:pt>
                <c:pt idx="882">
                  <c:v>0.66</c:v>
                </c:pt>
                <c:pt idx="883">
                  <c:v>0.69</c:v>
                </c:pt>
                <c:pt idx="884">
                  <c:v>0.69</c:v>
                </c:pt>
                <c:pt idx="885">
                  <c:v>0.72</c:v>
                </c:pt>
                <c:pt idx="886">
                  <c:v>0.72</c:v>
                </c:pt>
                <c:pt idx="887">
                  <c:v>0.76</c:v>
                </c:pt>
                <c:pt idx="888">
                  <c:v>0.76</c:v>
                </c:pt>
                <c:pt idx="889">
                  <c:v>0.8</c:v>
                </c:pt>
                <c:pt idx="890">
                  <c:v>0.8</c:v>
                </c:pt>
                <c:pt idx="891">
                  <c:v>0.84</c:v>
                </c:pt>
                <c:pt idx="892">
                  <c:v>0.84</c:v>
                </c:pt>
                <c:pt idx="893">
                  <c:v>0.88</c:v>
                </c:pt>
                <c:pt idx="894">
                  <c:v>0.88</c:v>
                </c:pt>
                <c:pt idx="895">
                  <c:v>0.92</c:v>
                </c:pt>
                <c:pt idx="896">
                  <c:v>0.92</c:v>
                </c:pt>
                <c:pt idx="897">
                  <c:v>0.96</c:v>
                </c:pt>
                <c:pt idx="898">
                  <c:v>0.96</c:v>
                </c:pt>
                <c:pt idx="899" formatCode="_-* #\ ##0.0_-;\-* #\ ##0.0_-;_-* &quot;-&quot;??_-;_-@_-">
                  <c:v>1</c:v>
                </c:pt>
                <c:pt idx="900" formatCode="_-* #\ ##0.0_-;\-* #\ ##0.0_-;_-* &quot;-&quot;??_-;_-@_-">
                  <c:v>1</c:v>
                </c:pt>
                <c:pt idx="901" formatCode="_-* #\ ##0.0_-;\-* #\ ##0.0_-;_-* &quot;-&quot;??_-;_-@_-">
                  <c:v>1.1000000000000001</c:v>
                </c:pt>
                <c:pt idx="902" formatCode="_-* #\ ##0.0_-;\-* #\ ##0.0_-;_-* &quot;-&quot;??_-;_-@_-">
                  <c:v>1.1000000000000001</c:v>
                </c:pt>
                <c:pt idx="903" formatCode="_-* #\ ##0.0_-;\-* #\ ##0.0_-;_-* &quot;-&quot;??_-;_-@_-">
                  <c:v>1.2</c:v>
                </c:pt>
                <c:pt idx="904" formatCode="_-* #\ ##0.0_-;\-* #\ ##0.0_-;_-* &quot;-&quot;??_-;_-@_-">
                  <c:v>1.2</c:v>
                </c:pt>
                <c:pt idx="905" formatCode="_-* #\ ##0.0_-;\-* #\ ##0.0_-;_-* &quot;-&quot;??_-;_-@_-">
                  <c:v>1.3</c:v>
                </c:pt>
                <c:pt idx="906" formatCode="_-* #\ ##0.0_-;\-* #\ ##0.0_-;_-* &quot;-&quot;??_-;_-@_-">
                  <c:v>1.3</c:v>
                </c:pt>
                <c:pt idx="907" formatCode="_-* #\ ##0.0_-;\-* #\ ##0.0_-;_-* &quot;-&quot;??_-;_-@_-">
                  <c:v>1.4</c:v>
                </c:pt>
                <c:pt idx="908" formatCode="_-* #\ ##0.0_-;\-* #\ ##0.0_-;_-* &quot;-&quot;??_-;_-@_-">
                  <c:v>1.4</c:v>
                </c:pt>
                <c:pt idx="909" formatCode="_-* #\ ##0.0_-;\-* #\ ##0.0_-;_-* &quot;-&quot;??_-;_-@_-">
                  <c:v>1.5</c:v>
                </c:pt>
                <c:pt idx="910" formatCode="_-* #\ ##0.0_-;\-* #\ ##0.0_-;_-* &quot;-&quot;??_-;_-@_-">
                  <c:v>1.5</c:v>
                </c:pt>
                <c:pt idx="911" formatCode="_-* #\ ##0.0_-;\-* #\ ##0.0_-;_-* &quot;-&quot;??_-;_-@_-">
                  <c:v>1.6</c:v>
                </c:pt>
                <c:pt idx="912" formatCode="_-* #\ ##0.0_-;\-* #\ ##0.0_-;_-* &quot;-&quot;??_-;_-@_-">
                  <c:v>1.6</c:v>
                </c:pt>
                <c:pt idx="913" formatCode="_-* #\ ##0.0_-;\-* #\ ##0.0_-;_-* &quot;-&quot;??_-;_-@_-">
                  <c:v>1.7</c:v>
                </c:pt>
                <c:pt idx="914" formatCode="_-* #\ ##0.0_-;\-* #\ ##0.0_-;_-* &quot;-&quot;??_-;_-@_-">
                  <c:v>1.7</c:v>
                </c:pt>
                <c:pt idx="915" formatCode="_-* #\ ##0.0_-;\-* #\ ##0.0_-;_-* &quot;-&quot;??_-;_-@_-">
                  <c:v>1.8</c:v>
                </c:pt>
                <c:pt idx="916" formatCode="_-* #\ ##0.0_-;\-* #\ ##0.0_-;_-* &quot;-&quot;??_-;_-@_-">
                  <c:v>1.8</c:v>
                </c:pt>
                <c:pt idx="917" formatCode="_-* #\ ##0.0_-;\-* #\ ##0.0_-;_-* &quot;-&quot;??_-;_-@_-">
                  <c:v>1.9</c:v>
                </c:pt>
                <c:pt idx="918" formatCode="_-* #\ ##0.0_-;\-* #\ ##0.0_-;_-* &quot;-&quot;??_-;_-@_-">
                  <c:v>1.9</c:v>
                </c:pt>
                <c:pt idx="919" formatCode="_-* #\ ##0.0_-;\-* #\ ##0.0_-;_-* &quot;-&quot;??_-;_-@_-">
                  <c:v>2</c:v>
                </c:pt>
                <c:pt idx="920" formatCode="_-* #\ ##0.0_-;\-* #\ ##0.0_-;_-* &quot;-&quot;??_-;_-@_-">
                  <c:v>2</c:v>
                </c:pt>
                <c:pt idx="921" formatCode="_-* #\ ##0.0_-;\-* #\ ##0.0_-;_-* &quot;-&quot;??_-;_-@_-">
                  <c:v>2.1</c:v>
                </c:pt>
                <c:pt idx="922" formatCode="_-* #\ ##0.0_-;\-* #\ ##0.0_-;_-* &quot;-&quot;??_-;_-@_-">
                  <c:v>2.1</c:v>
                </c:pt>
                <c:pt idx="923" formatCode="_-* #\ ##0.0_-;\-* #\ ##0.0_-;_-* &quot;-&quot;??_-;_-@_-">
                  <c:v>2.2000000000000002</c:v>
                </c:pt>
                <c:pt idx="924" formatCode="_-* #\ ##0.0_-;\-* #\ ##0.0_-;_-* &quot;-&quot;??_-;_-@_-">
                  <c:v>2.2000000000000002</c:v>
                </c:pt>
                <c:pt idx="925" formatCode="_-* #\ ##0.0_-;\-* #\ ##0.0_-;_-* &quot;-&quot;??_-;_-@_-">
                  <c:v>2.2999999999999998</c:v>
                </c:pt>
                <c:pt idx="926" formatCode="_-* #\ ##0.0_-;\-* #\ ##0.0_-;_-* &quot;-&quot;??_-;_-@_-">
                  <c:v>2.2999999999999998</c:v>
                </c:pt>
                <c:pt idx="927" formatCode="_-* #\ ##0.0_-;\-* #\ ##0.0_-;_-* &quot;-&quot;??_-;_-@_-">
                  <c:v>2.4</c:v>
                </c:pt>
                <c:pt idx="928" formatCode="_-* #\ ##0.0_-;\-* #\ ##0.0_-;_-* &quot;-&quot;??_-;_-@_-">
                  <c:v>2.4</c:v>
                </c:pt>
                <c:pt idx="929" formatCode="_-* #\ ##0.0_-;\-* #\ ##0.0_-;_-* &quot;-&quot;??_-;_-@_-">
                  <c:v>2.5</c:v>
                </c:pt>
                <c:pt idx="930" formatCode="_-* #\ ##0.0_-;\-* #\ ##0.0_-;_-* &quot;-&quot;??_-;_-@_-">
                  <c:v>2.5</c:v>
                </c:pt>
                <c:pt idx="931" formatCode="_-* #\ ##0.0_-;\-* #\ ##0.0_-;_-* &quot;-&quot;??_-;_-@_-">
                  <c:v>2.6</c:v>
                </c:pt>
                <c:pt idx="932" formatCode="_-* #\ ##0.0_-;\-* #\ ##0.0_-;_-* &quot;-&quot;??_-;_-@_-">
                  <c:v>2.6</c:v>
                </c:pt>
                <c:pt idx="933" formatCode="_-* #\ ##0.0_-;\-* #\ ##0.0_-;_-* &quot;-&quot;??_-;_-@_-">
                  <c:v>2.7</c:v>
                </c:pt>
                <c:pt idx="934" formatCode="_-* #\ ##0.0_-;\-* #\ ##0.0_-;_-* &quot;-&quot;??_-;_-@_-">
                  <c:v>2.7</c:v>
                </c:pt>
                <c:pt idx="935" formatCode="_-* #\ ##0.0_-;\-* #\ ##0.0_-;_-* &quot;-&quot;??_-;_-@_-">
                  <c:v>2.8</c:v>
                </c:pt>
                <c:pt idx="936" formatCode="_-* #\ ##0.0_-;\-* #\ ##0.0_-;_-* &quot;-&quot;??_-;_-@_-">
                  <c:v>2.8</c:v>
                </c:pt>
                <c:pt idx="937" formatCode="_-* #\ ##0.0_-;\-* #\ ##0.0_-;_-* &quot;-&quot;??_-;_-@_-">
                  <c:v>2.9</c:v>
                </c:pt>
                <c:pt idx="938" formatCode="_-* #\ ##0.0_-;\-* #\ ##0.0_-;_-* &quot;-&quot;??_-;_-@_-">
                  <c:v>2.9</c:v>
                </c:pt>
                <c:pt idx="939" formatCode="_-* #\ ##0.0_-;\-* #\ ##0.0_-;_-* &quot;-&quot;??_-;_-@_-">
                  <c:v>3</c:v>
                </c:pt>
                <c:pt idx="940" formatCode="_-* #\ ##0.0_-;\-* #\ ##0.0_-;_-* &quot;-&quot;??_-;_-@_-">
                  <c:v>3</c:v>
                </c:pt>
                <c:pt idx="941" formatCode="_-* #\ ##0.0_-;\-* #\ ##0.0_-;_-* &quot;-&quot;??_-;_-@_-">
                  <c:v>3.1</c:v>
                </c:pt>
                <c:pt idx="942" formatCode="_-* #\ ##0.0_-;\-* #\ ##0.0_-;_-* &quot;-&quot;??_-;_-@_-">
                  <c:v>3.1</c:v>
                </c:pt>
                <c:pt idx="943" formatCode="_-* #\ ##0.0_-;\-* #\ ##0.0_-;_-* &quot;-&quot;??_-;_-@_-">
                  <c:v>3.2</c:v>
                </c:pt>
                <c:pt idx="944" formatCode="_-* #\ ##0.0_-;\-* #\ ##0.0_-;_-* &quot;-&quot;??_-;_-@_-">
                  <c:v>3.2</c:v>
                </c:pt>
                <c:pt idx="945" formatCode="_-* #\ ##0.0_-;\-* #\ ##0.0_-;_-* &quot;-&quot;??_-;_-@_-">
                  <c:v>3.3</c:v>
                </c:pt>
                <c:pt idx="946" formatCode="_-* #\ ##0.0_-;\-* #\ ##0.0_-;_-* &quot;-&quot;??_-;_-@_-">
                  <c:v>3.3</c:v>
                </c:pt>
                <c:pt idx="947" formatCode="_-* #\ ##0.0_-;\-* #\ ##0.0_-;_-* &quot;-&quot;??_-;_-@_-">
                  <c:v>3.4</c:v>
                </c:pt>
                <c:pt idx="948" formatCode="_-* #\ ##0.0_-;\-* #\ ##0.0_-;_-* &quot;-&quot;??_-;_-@_-">
                  <c:v>3.4</c:v>
                </c:pt>
                <c:pt idx="949" formatCode="_-* #\ ##0.0_-;\-* #\ ##0.0_-;_-* &quot;-&quot;??_-;_-@_-">
                  <c:v>3.5</c:v>
                </c:pt>
                <c:pt idx="950" formatCode="_-* #\ ##0.0_-;\-* #\ ##0.0_-;_-* &quot;-&quot;??_-;_-@_-">
                  <c:v>3.5</c:v>
                </c:pt>
                <c:pt idx="951" formatCode="_-* #\ ##0.0_-;\-* #\ ##0.0_-;_-* &quot;-&quot;??_-;_-@_-">
                  <c:v>3.6</c:v>
                </c:pt>
                <c:pt idx="952" formatCode="_-* #\ ##0.0_-;\-* #\ ##0.0_-;_-* &quot;-&quot;??_-;_-@_-">
                  <c:v>3.6</c:v>
                </c:pt>
                <c:pt idx="953" formatCode="_-* #\ ##0.0_-;\-* #\ ##0.0_-;_-* &quot;-&quot;??_-;_-@_-">
                  <c:v>3.7</c:v>
                </c:pt>
                <c:pt idx="954" formatCode="_-* #\ ##0.0_-;\-* #\ ##0.0_-;_-* &quot;-&quot;??_-;_-@_-">
                  <c:v>3.7</c:v>
                </c:pt>
                <c:pt idx="955" formatCode="_-* #\ ##0.0_-;\-* #\ ##0.0_-;_-* &quot;-&quot;??_-;_-@_-">
                  <c:v>3.8</c:v>
                </c:pt>
                <c:pt idx="956" formatCode="_-* #\ ##0.0_-;\-* #\ ##0.0_-;_-* &quot;-&quot;??_-;_-@_-">
                  <c:v>3.8</c:v>
                </c:pt>
                <c:pt idx="957" formatCode="_-* #\ ##0.0_-;\-* #\ ##0.0_-;_-* &quot;-&quot;??_-;_-@_-">
                  <c:v>3.9</c:v>
                </c:pt>
                <c:pt idx="958" formatCode="_-* #\ ##0.0_-;\-* #\ ##0.0_-;_-* &quot;-&quot;??_-;_-@_-">
                  <c:v>3.9</c:v>
                </c:pt>
                <c:pt idx="959" formatCode="_-* #\ ##0.0_-;\-* #\ ##0.0_-;_-* &quot;-&quot;??_-;_-@_-">
                  <c:v>4</c:v>
                </c:pt>
                <c:pt idx="960" formatCode="_-* #\ ##0.0_-;\-* #\ ##0.0_-;_-* &quot;-&quot;??_-;_-@_-">
                  <c:v>4</c:v>
                </c:pt>
                <c:pt idx="961" formatCode="_-* #\ ##0.0_-;\-* #\ ##0.0_-;_-* &quot;-&quot;??_-;_-@_-">
                  <c:v>4.0999999999999996</c:v>
                </c:pt>
                <c:pt idx="962" formatCode="_-* #\ ##0.0_-;\-* #\ ##0.0_-;_-* &quot;-&quot;??_-;_-@_-">
                  <c:v>4.0999999999999996</c:v>
                </c:pt>
                <c:pt idx="963" formatCode="_-* #\ ##0.0_-;\-* #\ ##0.0_-;_-* &quot;-&quot;??_-;_-@_-">
                  <c:v>4.2</c:v>
                </c:pt>
                <c:pt idx="964" formatCode="_-* #\ ##0.0_-;\-* #\ ##0.0_-;_-* &quot;-&quot;??_-;_-@_-">
                  <c:v>4.2</c:v>
                </c:pt>
                <c:pt idx="965" formatCode="_-* #\ ##0.0_-;\-* #\ ##0.0_-;_-* &quot;-&quot;??_-;_-@_-">
                  <c:v>4.3</c:v>
                </c:pt>
                <c:pt idx="966" formatCode="_-* #\ ##0.0_-;\-* #\ ##0.0_-;_-* &quot;-&quot;??_-;_-@_-">
                  <c:v>4.3</c:v>
                </c:pt>
                <c:pt idx="967" formatCode="_-* #\ ##0.0_-;\-* #\ ##0.0_-;_-* &quot;-&quot;??_-;_-@_-">
                  <c:v>4.4000000000000004</c:v>
                </c:pt>
                <c:pt idx="968" formatCode="_-* #\ ##0.0_-;\-* #\ ##0.0_-;_-* &quot;-&quot;??_-;_-@_-">
                  <c:v>4.4000000000000004</c:v>
                </c:pt>
                <c:pt idx="969" formatCode="_-* #\ ##0.0_-;\-* #\ ##0.0_-;_-* &quot;-&quot;??_-;_-@_-">
                  <c:v>4.5</c:v>
                </c:pt>
                <c:pt idx="970" formatCode="_-* #\ ##0.0_-;\-* #\ ##0.0_-;_-* &quot;-&quot;??_-;_-@_-">
                  <c:v>4.5</c:v>
                </c:pt>
                <c:pt idx="971" formatCode="_-* #\ ##0.0_-;\-* #\ ##0.0_-;_-* &quot;-&quot;??_-;_-@_-">
                  <c:v>4.5999999999999996</c:v>
                </c:pt>
                <c:pt idx="972" formatCode="_-* #\ ##0.0_-;\-* #\ ##0.0_-;_-* &quot;-&quot;??_-;_-@_-">
                  <c:v>4.5999999999999996</c:v>
                </c:pt>
                <c:pt idx="973" formatCode="_-* #\ ##0.0_-;\-* #\ ##0.0_-;_-* &quot;-&quot;??_-;_-@_-">
                  <c:v>4.7</c:v>
                </c:pt>
                <c:pt idx="974" formatCode="_-* #\ ##0.0_-;\-* #\ ##0.0_-;_-* &quot;-&quot;??_-;_-@_-">
                  <c:v>4.7</c:v>
                </c:pt>
                <c:pt idx="975" formatCode="_-* #\ ##0.0_-;\-* #\ ##0.0_-;_-* &quot;-&quot;??_-;_-@_-">
                  <c:v>4.8</c:v>
                </c:pt>
                <c:pt idx="976" formatCode="_-* #\ ##0.0_-;\-* #\ ##0.0_-;_-* &quot;-&quot;??_-;_-@_-">
                  <c:v>4.8</c:v>
                </c:pt>
                <c:pt idx="977" formatCode="_-* #\ ##0.0_-;\-* #\ ##0.0_-;_-* &quot;-&quot;??_-;_-@_-">
                  <c:v>4.9000000000000004</c:v>
                </c:pt>
                <c:pt idx="978" formatCode="_-* #\ ##0.0_-;\-* #\ ##0.0_-;_-* &quot;-&quot;??_-;_-@_-">
                  <c:v>4.9000000000000004</c:v>
                </c:pt>
                <c:pt idx="979" formatCode="_-* #\ ##0.0_-;\-* #\ ##0.0_-;_-* &quot;-&quot;??_-;_-@_-">
                  <c:v>5</c:v>
                </c:pt>
                <c:pt idx="980" formatCode="_-* #\ ##0.0_-;\-* #\ ##0.0_-;_-* &quot;-&quot;??_-;_-@_-">
                  <c:v>5</c:v>
                </c:pt>
                <c:pt idx="981" formatCode="_-* #\ ##0.0_-;\-* #\ ##0.0_-;_-* &quot;-&quot;??_-;_-@_-">
                  <c:v>5.0999999999999996</c:v>
                </c:pt>
                <c:pt idx="982" formatCode="_-* #\ ##0.0_-;\-* #\ ##0.0_-;_-* &quot;-&quot;??_-;_-@_-">
                  <c:v>5.0999999999999996</c:v>
                </c:pt>
                <c:pt idx="983" formatCode="_-* #\ ##0.0_-;\-* #\ ##0.0_-;_-* &quot;-&quot;??_-;_-@_-">
                  <c:v>5.2</c:v>
                </c:pt>
                <c:pt idx="984" formatCode="_-* #\ ##0.0_-;\-* #\ ##0.0_-;_-* &quot;-&quot;??_-;_-@_-">
                  <c:v>5.2</c:v>
                </c:pt>
                <c:pt idx="985" formatCode="_-* #\ ##0.0_-;\-* #\ ##0.0_-;_-* &quot;-&quot;??_-;_-@_-">
                  <c:v>5.3</c:v>
                </c:pt>
                <c:pt idx="986" formatCode="_-* #\ ##0.0_-;\-* #\ ##0.0_-;_-* &quot;-&quot;??_-;_-@_-">
                  <c:v>5.3</c:v>
                </c:pt>
                <c:pt idx="987" formatCode="_-* #\ ##0.0_-;\-* #\ ##0.0_-;_-* &quot;-&quot;??_-;_-@_-">
                  <c:v>5.4</c:v>
                </c:pt>
                <c:pt idx="988" formatCode="_-* #\ ##0.0_-;\-* #\ ##0.0_-;_-* &quot;-&quot;??_-;_-@_-">
                  <c:v>5.4</c:v>
                </c:pt>
                <c:pt idx="989" formatCode="_-* #\ ##0.0_-;\-* #\ ##0.0_-;_-* &quot;-&quot;??_-;_-@_-">
                  <c:v>5.5</c:v>
                </c:pt>
                <c:pt idx="990" formatCode="_-* #\ ##0.0_-;\-* #\ ##0.0_-;_-* &quot;-&quot;??_-;_-@_-">
                  <c:v>5.5</c:v>
                </c:pt>
                <c:pt idx="991" formatCode="_-* #\ ##0.0_-;\-* #\ ##0.0_-;_-* &quot;-&quot;??_-;_-@_-">
                  <c:v>5.6</c:v>
                </c:pt>
                <c:pt idx="992" formatCode="_-* #\ ##0.0_-;\-* #\ ##0.0_-;_-* &quot;-&quot;??_-;_-@_-">
                  <c:v>5.6</c:v>
                </c:pt>
                <c:pt idx="993" formatCode="_-* #\ ##0.0_-;\-* #\ ##0.0_-;_-* &quot;-&quot;??_-;_-@_-">
                  <c:v>5.7</c:v>
                </c:pt>
                <c:pt idx="994" formatCode="_-* #\ ##0.0_-;\-* #\ ##0.0_-;_-* &quot;-&quot;??_-;_-@_-">
                  <c:v>5.7</c:v>
                </c:pt>
                <c:pt idx="995" formatCode="_-* #\ ##0.0_-;\-* #\ ##0.0_-;_-* &quot;-&quot;??_-;_-@_-">
                  <c:v>5.8</c:v>
                </c:pt>
                <c:pt idx="996" formatCode="_-* #\ ##0.0_-;\-* #\ ##0.0_-;_-* &quot;-&quot;??_-;_-@_-">
                  <c:v>5.8</c:v>
                </c:pt>
                <c:pt idx="997" formatCode="_-* #\ ##0.0_-;\-* #\ ##0.0_-;_-* &quot;-&quot;??_-;_-@_-">
                  <c:v>5.9</c:v>
                </c:pt>
                <c:pt idx="998" formatCode="_-* #\ ##0.0_-;\-* #\ ##0.0_-;_-* &quot;-&quot;??_-;_-@_-">
                  <c:v>5.9</c:v>
                </c:pt>
                <c:pt idx="999" formatCode="_-* #\ ##0.0_-;\-* #\ ##0.0_-;_-* &quot;-&quot;??_-;_-@_-">
                  <c:v>6</c:v>
                </c:pt>
                <c:pt idx="1000" formatCode="_-* #\ ##0.0_-;\-* #\ ##0.0_-;_-* &quot;-&quot;??_-;_-@_-">
                  <c:v>6</c:v>
                </c:pt>
                <c:pt idx="1001" formatCode="_-* #\ ##0.0_-;\-* #\ ##0.0_-;_-* &quot;-&quot;??_-;_-@_-">
                  <c:v>6.1</c:v>
                </c:pt>
                <c:pt idx="1002" formatCode="_-* #\ ##0.0_-;\-* #\ ##0.0_-;_-* &quot;-&quot;??_-;_-@_-">
                  <c:v>6.1</c:v>
                </c:pt>
                <c:pt idx="1003" formatCode="_-* #\ ##0.0_-;\-* #\ ##0.0_-;_-* &quot;-&quot;??_-;_-@_-">
                  <c:v>6.2</c:v>
                </c:pt>
                <c:pt idx="1004" formatCode="_-* #\ ##0.0_-;\-* #\ ##0.0_-;_-* &quot;-&quot;??_-;_-@_-">
                  <c:v>6.2</c:v>
                </c:pt>
                <c:pt idx="1005" formatCode="_-* #\ ##0.0_-;\-* #\ ##0.0_-;_-* &quot;-&quot;??_-;_-@_-">
                  <c:v>6.3</c:v>
                </c:pt>
                <c:pt idx="1006" formatCode="_-* #\ ##0.0_-;\-* #\ ##0.0_-;_-* &quot;-&quot;??_-;_-@_-">
                  <c:v>6.3</c:v>
                </c:pt>
                <c:pt idx="1007" formatCode="_-* #\ ##0.0_-;\-* #\ ##0.0_-;_-* &quot;-&quot;??_-;_-@_-">
                  <c:v>6.4</c:v>
                </c:pt>
                <c:pt idx="1008" formatCode="_-* #\ ##0.0_-;\-* #\ ##0.0_-;_-* &quot;-&quot;??_-;_-@_-">
                  <c:v>6.4</c:v>
                </c:pt>
                <c:pt idx="1009" formatCode="_-* #\ ##0.0_-;\-* #\ ##0.0_-;_-* &quot;-&quot;??_-;_-@_-">
                  <c:v>6.5</c:v>
                </c:pt>
                <c:pt idx="1010" formatCode="_-* #\ ##0.0_-;\-* #\ ##0.0_-;_-* &quot;-&quot;??_-;_-@_-">
                  <c:v>6.5</c:v>
                </c:pt>
                <c:pt idx="1011" formatCode="_-* #\ ##0.0_-;\-* #\ ##0.0_-;_-* &quot;-&quot;??_-;_-@_-">
                  <c:v>6.6</c:v>
                </c:pt>
                <c:pt idx="1012" formatCode="_-* #\ ##0.0_-;\-* #\ ##0.0_-;_-* &quot;-&quot;??_-;_-@_-">
                  <c:v>6.6</c:v>
                </c:pt>
                <c:pt idx="1013" formatCode="_-* #\ ##0.0_-;\-* #\ ##0.0_-;_-* &quot;-&quot;??_-;_-@_-">
                  <c:v>6.7</c:v>
                </c:pt>
                <c:pt idx="1014" formatCode="_-* #\ ##0.0_-;\-* #\ ##0.0_-;_-* &quot;-&quot;??_-;_-@_-">
                  <c:v>6.7</c:v>
                </c:pt>
                <c:pt idx="1015" formatCode="_-* #\ ##0.0_-;\-* #\ ##0.0_-;_-* &quot;-&quot;??_-;_-@_-">
                  <c:v>6.8</c:v>
                </c:pt>
                <c:pt idx="1016" formatCode="_-* #\ ##0.0_-;\-* #\ ##0.0_-;_-* &quot;-&quot;??_-;_-@_-">
                  <c:v>6.8</c:v>
                </c:pt>
                <c:pt idx="1017" formatCode="_-* #\ ##0.0_-;\-* #\ ##0.0_-;_-* &quot;-&quot;??_-;_-@_-">
                  <c:v>6.9</c:v>
                </c:pt>
                <c:pt idx="1018" formatCode="_-* #\ ##0.0_-;\-* #\ ##0.0_-;_-* &quot;-&quot;??_-;_-@_-">
                  <c:v>6.9</c:v>
                </c:pt>
                <c:pt idx="1019" formatCode="_-* #\ ##0.0_-;\-* #\ ##0.0_-;_-* &quot;-&quot;??_-;_-@_-">
                  <c:v>7</c:v>
                </c:pt>
                <c:pt idx="1020" formatCode="_-* #\ ##0.0_-;\-* #\ ##0.0_-;_-* &quot;-&quot;??_-;_-@_-">
                  <c:v>7</c:v>
                </c:pt>
                <c:pt idx="1021" formatCode="_-* #\ ##0.0_-;\-* #\ ##0.0_-;_-* &quot;-&quot;??_-;_-@_-">
                  <c:v>7.1</c:v>
                </c:pt>
                <c:pt idx="1022" formatCode="_-* #\ ##0.0_-;\-* #\ ##0.0_-;_-* &quot;-&quot;??_-;_-@_-">
                  <c:v>7.1</c:v>
                </c:pt>
                <c:pt idx="1023" formatCode="_-* #\ ##0.0_-;\-* #\ ##0.0_-;_-* &quot;-&quot;??_-;_-@_-">
                  <c:v>7.2</c:v>
                </c:pt>
                <c:pt idx="1024" formatCode="_-* #\ ##0.0_-;\-* #\ ##0.0_-;_-* &quot;-&quot;??_-;_-@_-">
                  <c:v>7.2</c:v>
                </c:pt>
                <c:pt idx="1025" formatCode="_-* #\ ##0.0_-;\-* #\ ##0.0_-;_-* &quot;-&quot;??_-;_-@_-">
                  <c:v>7.3</c:v>
                </c:pt>
                <c:pt idx="1026" formatCode="_-* #\ ##0.0_-;\-* #\ ##0.0_-;_-* &quot;-&quot;??_-;_-@_-">
                  <c:v>7.3</c:v>
                </c:pt>
                <c:pt idx="1027" formatCode="_-* #\ ##0.0_-;\-* #\ ##0.0_-;_-* &quot;-&quot;??_-;_-@_-">
                  <c:v>7.4</c:v>
                </c:pt>
                <c:pt idx="1028" formatCode="_-* #\ ##0.0_-;\-* #\ ##0.0_-;_-* &quot;-&quot;??_-;_-@_-">
                  <c:v>7.4</c:v>
                </c:pt>
                <c:pt idx="1029" formatCode="_-* #\ ##0.0_-;\-* #\ ##0.0_-;_-* &quot;-&quot;??_-;_-@_-">
                  <c:v>7.5</c:v>
                </c:pt>
                <c:pt idx="1030" formatCode="_-* #\ ##0.0_-;\-* #\ ##0.0_-;_-* &quot;-&quot;??_-;_-@_-">
                  <c:v>7.5</c:v>
                </c:pt>
                <c:pt idx="1031" formatCode="_-* #\ ##0.0_-;\-* #\ ##0.0_-;_-* &quot;-&quot;??_-;_-@_-">
                  <c:v>7.6</c:v>
                </c:pt>
                <c:pt idx="1032" formatCode="_-* #\ ##0.0_-;\-* #\ ##0.0_-;_-* &quot;-&quot;??_-;_-@_-">
                  <c:v>7.6</c:v>
                </c:pt>
                <c:pt idx="1033" formatCode="_-* #\ ##0.0_-;\-* #\ ##0.0_-;_-* &quot;-&quot;??_-;_-@_-">
                  <c:v>7.7</c:v>
                </c:pt>
                <c:pt idx="1034" formatCode="_-* #\ ##0.0_-;\-* #\ ##0.0_-;_-* &quot;-&quot;??_-;_-@_-">
                  <c:v>7.7</c:v>
                </c:pt>
                <c:pt idx="1035" formatCode="_-* #\ ##0.0_-;\-* #\ ##0.0_-;_-* &quot;-&quot;??_-;_-@_-">
                  <c:v>7.8</c:v>
                </c:pt>
                <c:pt idx="1036" formatCode="_-* #\ ##0.0_-;\-* #\ ##0.0_-;_-* &quot;-&quot;??_-;_-@_-">
                  <c:v>7.8</c:v>
                </c:pt>
                <c:pt idx="1037" formatCode="_-* #\ ##0.0_-;\-* #\ ##0.0_-;_-* &quot;-&quot;??_-;_-@_-">
                  <c:v>7.9</c:v>
                </c:pt>
                <c:pt idx="1038" formatCode="_-* #\ ##0.0_-;\-* #\ ##0.0_-;_-* &quot;-&quot;??_-;_-@_-">
                  <c:v>7.9</c:v>
                </c:pt>
                <c:pt idx="1039" formatCode="_-* #\ ##0.0_-;\-* #\ ##0.0_-;_-* &quot;-&quot;??_-;_-@_-">
                  <c:v>8</c:v>
                </c:pt>
                <c:pt idx="1040" formatCode="_-* #\ ##0.0_-;\-* #\ ##0.0_-;_-* &quot;-&quot;??_-;_-@_-">
                  <c:v>8</c:v>
                </c:pt>
                <c:pt idx="1041" formatCode="_-* #\ ##0.0_-;\-* #\ ##0.0_-;_-* &quot;-&quot;??_-;_-@_-">
                  <c:v>8.1</c:v>
                </c:pt>
                <c:pt idx="1042" formatCode="_-* #\ ##0.0_-;\-* #\ ##0.0_-;_-* &quot;-&quot;??_-;_-@_-">
                  <c:v>8.1</c:v>
                </c:pt>
                <c:pt idx="1043" formatCode="_-* #\ ##0.0_-;\-* #\ ##0.0_-;_-* &quot;-&quot;??_-;_-@_-">
                  <c:v>8.1999999999999993</c:v>
                </c:pt>
                <c:pt idx="1044" formatCode="_-* #\ ##0.0_-;\-* #\ ##0.0_-;_-* &quot;-&quot;??_-;_-@_-">
                  <c:v>8.1999999999999993</c:v>
                </c:pt>
                <c:pt idx="1045" formatCode="_-* #\ ##0.0_-;\-* #\ ##0.0_-;_-* &quot;-&quot;??_-;_-@_-">
                  <c:v>8.3000000000000007</c:v>
                </c:pt>
                <c:pt idx="1046" formatCode="_-* #\ ##0.0_-;\-* #\ ##0.0_-;_-* &quot;-&quot;??_-;_-@_-">
                  <c:v>8.3000000000000007</c:v>
                </c:pt>
                <c:pt idx="1047" formatCode="_-* #\ ##0.0_-;\-* #\ ##0.0_-;_-* &quot;-&quot;??_-;_-@_-">
                  <c:v>8.4</c:v>
                </c:pt>
                <c:pt idx="1048" formatCode="_-* #\ ##0.0_-;\-* #\ ##0.0_-;_-* &quot;-&quot;??_-;_-@_-">
                  <c:v>8.4</c:v>
                </c:pt>
                <c:pt idx="1049" formatCode="_-* #\ ##0.0_-;\-* #\ ##0.0_-;_-* &quot;-&quot;??_-;_-@_-">
                  <c:v>8.5</c:v>
                </c:pt>
                <c:pt idx="1050" formatCode="_-* #\ ##0.0_-;\-* #\ ##0.0_-;_-* &quot;-&quot;??_-;_-@_-">
                  <c:v>8.5</c:v>
                </c:pt>
                <c:pt idx="1051" formatCode="_-* #\ ##0.0_-;\-* #\ ##0.0_-;_-* &quot;-&quot;??_-;_-@_-">
                  <c:v>8.6</c:v>
                </c:pt>
                <c:pt idx="1052" formatCode="_-* #\ ##0.0_-;\-* #\ ##0.0_-;_-* &quot;-&quot;??_-;_-@_-">
                  <c:v>8.6</c:v>
                </c:pt>
                <c:pt idx="1053" formatCode="_-* #\ ##0.0_-;\-* #\ ##0.0_-;_-* &quot;-&quot;??_-;_-@_-">
                  <c:v>8.6999999999999993</c:v>
                </c:pt>
                <c:pt idx="1054" formatCode="_-* #\ ##0.0_-;\-* #\ ##0.0_-;_-* &quot;-&quot;??_-;_-@_-">
                  <c:v>8.6999999999999993</c:v>
                </c:pt>
                <c:pt idx="1055" formatCode="_-* #\ ##0.0_-;\-* #\ ##0.0_-;_-* &quot;-&quot;??_-;_-@_-">
                  <c:v>8.8000000000000007</c:v>
                </c:pt>
                <c:pt idx="1056" formatCode="_-* #\ ##0.0_-;\-* #\ ##0.0_-;_-* &quot;-&quot;??_-;_-@_-">
                  <c:v>8.8000000000000007</c:v>
                </c:pt>
                <c:pt idx="1057" formatCode="_-* #\ ##0.0_-;\-* #\ ##0.0_-;_-* &quot;-&quot;??_-;_-@_-">
                  <c:v>8.9</c:v>
                </c:pt>
                <c:pt idx="1058" formatCode="_-* #\ ##0.0_-;\-* #\ ##0.0_-;_-* &quot;-&quot;??_-;_-@_-">
                  <c:v>8.9</c:v>
                </c:pt>
                <c:pt idx="1059" formatCode="_-* #\ ##0.0_-;\-* #\ ##0.0_-;_-* &quot;-&quot;??_-;_-@_-">
                  <c:v>9</c:v>
                </c:pt>
                <c:pt idx="1060" formatCode="_-* #\ ##0.0_-;\-* #\ ##0.0_-;_-* &quot;-&quot;??_-;_-@_-">
                  <c:v>9</c:v>
                </c:pt>
                <c:pt idx="1061" formatCode="_-* #\ ##0.0_-;\-* #\ ##0.0_-;_-* &quot;-&quot;??_-;_-@_-">
                  <c:v>9.1</c:v>
                </c:pt>
                <c:pt idx="1062" formatCode="_-* #\ ##0.0_-;\-* #\ ##0.0_-;_-* &quot;-&quot;??_-;_-@_-">
                  <c:v>9.1</c:v>
                </c:pt>
                <c:pt idx="1063" formatCode="_-* #\ ##0.0_-;\-* #\ ##0.0_-;_-* &quot;-&quot;??_-;_-@_-">
                  <c:v>9.1999999999999993</c:v>
                </c:pt>
                <c:pt idx="1064" formatCode="_-* #\ ##0.0_-;\-* #\ ##0.0_-;_-* &quot;-&quot;??_-;_-@_-">
                  <c:v>9.1999999999999993</c:v>
                </c:pt>
                <c:pt idx="1065" formatCode="_-* #\ ##0.0_-;\-* #\ ##0.0_-;_-* &quot;-&quot;??_-;_-@_-">
                  <c:v>9.3000000000000007</c:v>
                </c:pt>
                <c:pt idx="1066" formatCode="_-* #\ ##0.0_-;\-* #\ ##0.0_-;_-* &quot;-&quot;??_-;_-@_-">
                  <c:v>9.3000000000000007</c:v>
                </c:pt>
                <c:pt idx="1067" formatCode="_-* #\ ##0.0_-;\-* #\ ##0.0_-;_-* &quot;-&quot;??_-;_-@_-">
                  <c:v>9.4</c:v>
                </c:pt>
                <c:pt idx="1068" formatCode="_-* #\ ##0.0_-;\-* #\ ##0.0_-;_-* &quot;-&quot;??_-;_-@_-">
                  <c:v>9.4</c:v>
                </c:pt>
                <c:pt idx="1069" formatCode="_-* #\ ##0.0_-;\-* #\ ##0.0_-;_-* &quot;-&quot;??_-;_-@_-">
                  <c:v>9.5</c:v>
                </c:pt>
                <c:pt idx="1070" formatCode="_-* #\ ##0.0_-;\-* #\ ##0.0_-;_-* &quot;-&quot;??_-;_-@_-">
                  <c:v>9.5</c:v>
                </c:pt>
                <c:pt idx="1071" formatCode="_-* #\ ##0.0_-;\-* #\ ##0.0_-;_-* &quot;-&quot;??_-;_-@_-">
                  <c:v>9.6</c:v>
                </c:pt>
                <c:pt idx="1072" formatCode="_-* #\ ##0.0_-;\-* #\ ##0.0_-;_-* &quot;-&quot;??_-;_-@_-">
                  <c:v>9.6</c:v>
                </c:pt>
                <c:pt idx="1073" formatCode="_-* #\ ##0.0_-;\-* #\ ##0.0_-;_-* &quot;-&quot;??_-;_-@_-">
                  <c:v>9.6999999999999993</c:v>
                </c:pt>
                <c:pt idx="1074" formatCode="_-* #\ ##0.0_-;\-* #\ ##0.0_-;_-* &quot;-&quot;??_-;_-@_-">
                  <c:v>9.6999999999999993</c:v>
                </c:pt>
                <c:pt idx="1075" formatCode="_-* #\ ##0.0_-;\-* #\ ##0.0_-;_-* &quot;-&quot;??_-;_-@_-">
                  <c:v>9.8000000000000007</c:v>
                </c:pt>
                <c:pt idx="1076" formatCode="_-* #\ ##0.0_-;\-* #\ ##0.0_-;_-* &quot;-&quot;??_-;_-@_-">
                  <c:v>9.8000000000000007</c:v>
                </c:pt>
                <c:pt idx="1077" formatCode="_-* #\ ##0.0_-;\-* #\ ##0.0_-;_-* &quot;-&quot;??_-;_-@_-">
                  <c:v>9.9</c:v>
                </c:pt>
                <c:pt idx="1078" formatCode="_-* #\ ##0.0_-;\-* #\ ##0.0_-;_-* &quot;-&quot;??_-;_-@_-">
                  <c:v>9.9</c:v>
                </c:pt>
                <c:pt idx="1079" formatCode="_-* #\ ##0.0_-;\-* #\ ##0.0_-;_-* &quot;-&quot;??_-;_-@_-">
                  <c:v>10</c:v>
                </c:pt>
                <c:pt idx="1080" formatCode="_-* #\ ##0.0_-;\-* #\ ##0.0_-;_-* &quot;-&quot;??_-;_-@_-">
                  <c:v>10</c:v>
                </c:pt>
                <c:pt idx="1081" formatCode="_-* #\ ##0.0_-;\-* #\ ##0.0_-;_-* &quot;-&quot;??_-;_-@_-">
                  <c:v>10.1</c:v>
                </c:pt>
                <c:pt idx="1082" formatCode="_-* #\ ##0.0_-;\-* #\ ##0.0_-;_-* &quot;-&quot;??_-;_-@_-">
                  <c:v>10.1</c:v>
                </c:pt>
                <c:pt idx="1083" formatCode="_-* #\ ##0.0_-;\-* #\ ##0.0_-;_-* &quot;-&quot;??_-;_-@_-">
                  <c:v>10.199999999999999</c:v>
                </c:pt>
                <c:pt idx="1084" formatCode="_-* #\ ##0.0_-;\-* #\ ##0.0_-;_-* &quot;-&quot;??_-;_-@_-">
                  <c:v>10.199999999999999</c:v>
                </c:pt>
                <c:pt idx="1085" formatCode="_-* #\ ##0.0_-;\-* #\ ##0.0_-;_-* &quot;-&quot;??_-;_-@_-">
                  <c:v>10.3</c:v>
                </c:pt>
                <c:pt idx="1086" formatCode="_-* #\ ##0.0_-;\-* #\ ##0.0_-;_-* &quot;-&quot;??_-;_-@_-">
                  <c:v>10.3</c:v>
                </c:pt>
                <c:pt idx="1087" formatCode="_-* #\ ##0.0_-;\-* #\ ##0.0_-;_-* &quot;-&quot;??_-;_-@_-">
                  <c:v>10.4</c:v>
                </c:pt>
                <c:pt idx="1088" formatCode="_-* #\ ##0.0_-;\-* #\ ##0.0_-;_-* &quot;-&quot;??_-;_-@_-">
                  <c:v>10.4</c:v>
                </c:pt>
                <c:pt idx="1089" formatCode="_-* #\ ##0.0_-;\-* #\ ##0.0_-;_-* &quot;-&quot;??_-;_-@_-">
                  <c:v>10.5</c:v>
                </c:pt>
                <c:pt idx="1090" formatCode="_-* #\ ##0.0_-;\-* #\ ##0.0_-;_-* &quot;-&quot;??_-;_-@_-">
                  <c:v>10.5</c:v>
                </c:pt>
                <c:pt idx="1091" formatCode="_-* #\ ##0.0_-;\-* #\ ##0.0_-;_-* &quot;-&quot;??_-;_-@_-">
                  <c:v>10.6</c:v>
                </c:pt>
                <c:pt idx="1092" formatCode="_-* #\ ##0.0_-;\-* #\ ##0.0_-;_-* &quot;-&quot;??_-;_-@_-">
                  <c:v>10.6</c:v>
                </c:pt>
                <c:pt idx="1093" formatCode="_-* #\ ##0.0_-;\-* #\ ##0.0_-;_-* &quot;-&quot;??_-;_-@_-">
                  <c:v>10.7</c:v>
                </c:pt>
                <c:pt idx="1094" formatCode="_-* #\ ##0.0_-;\-* #\ ##0.0_-;_-* &quot;-&quot;??_-;_-@_-">
                  <c:v>10.7</c:v>
                </c:pt>
                <c:pt idx="1095" formatCode="_-* #\ ##0.0_-;\-* #\ ##0.0_-;_-* &quot;-&quot;??_-;_-@_-">
                  <c:v>10.8</c:v>
                </c:pt>
                <c:pt idx="1096" formatCode="_-* #\ ##0.0_-;\-* #\ ##0.0_-;_-* &quot;-&quot;??_-;_-@_-">
                  <c:v>10.8</c:v>
                </c:pt>
                <c:pt idx="1097" formatCode="_-* #\ ##0.0_-;\-* #\ ##0.0_-;_-* &quot;-&quot;??_-;_-@_-">
                  <c:v>10.9</c:v>
                </c:pt>
                <c:pt idx="1098" formatCode="_-* #\ ##0.0_-;\-* #\ ##0.0_-;_-* &quot;-&quot;??_-;_-@_-">
                  <c:v>10.9</c:v>
                </c:pt>
                <c:pt idx="1099" formatCode="_-* #\ ##0.0_-;\-* #\ ##0.0_-;_-* &quot;-&quot;??_-;_-@_-">
                  <c:v>11</c:v>
                </c:pt>
                <c:pt idx="1100" formatCode="_-* #\ ##0.0_-;\-* #\ ##0.0_-;_-* &quot;-&quot;??_-;_-@_-">
                  <c:v>11</c:v>
                </c:pt>
                <c:pt idx="1101" formatCode="_-* #\ ##0.0_-;\-* #\ ##0.0_-;_-* &quot;-&quot;??_-;_-@_-">
                  <c:v>11.1</c:v>
                </c:pt>
                <c:pt idx="1102" formatCode="_-* #\ ##0.0_-;\-* #\ ##0.0_-;_-* &quot;-&quot;??_-;_-@_-">
                  <c:v>11.1</c:v>
                </c:pt>
                <c:pt idx="1103" formatCode="_-* #\ ##0.0_-;\-* #\ ##0.0_-;_-* &quot;-&quot;??_-;_-@_-">
                  <c:v>11.2</c:v>
                </c:pt>
                <c:pt idx="1104" formatCode="_-* #\ ##0.0_-;\-* #\ ##0.0_-;_-* &quot;-&quot;??_-;_-@_-">
                  <c:v>11.2</c:v>
                </c:pt>
                <c:pt idx="1105" formatCode="_-* #\ ##0.0_-;\-* #\ ##0.0_-;_-* &quot;-&quot;??_-;_-@_-">
                  <c:v>11.3</c:v>
                </c:pt>
                <c:pt idx="1106" formatCode="_-* #\ ##0.0_-;\-* #\ ##0.0_-;_-* &quot;-&quot;??_-;_-@_-">
                  <c:v>11.3</c:v>
                </c:pt>
                <c:pt idx="1107" formatCode="_-* #\ ##0.0_-;\-* #\ ##0.0_-;_-* &quot;-&quot;??_-;_-@_-">
                  <c:v>11.4</c:v>
                </c:pt>
                <c:pt idx="1108" formatCode="_-* #\ ##0.0_-;\-* #\ ##0.0_-;_-* &quot;-&quot;??_-;_-@_-">
                  <c:v>11.4</c:v>
                </c:pt>
                <c:pt idx="1109" formatCode="_-* #\ ##0.0_-;\-* #\ ##0.0_-;_-* &quot;-&quot;??_-;_-@_-">
                  <c:v>11.5</c:v>
                </c:pt>
                <c:pt idx="1110" formatCode="_-* #\ ##0.0_-;\-* #\ ##0.0_-;_-* &quot;-&quot;??_-;_-@_-">
                  <c:v>11.5</c:v>
                </c:pt>
                <c:pt idx="1111" formatCode="_-* #\ ##0.0_-;\-* #\ ##0.0_-;_-* &quot;-&quot;??_-;_-@_-">
                  <c:v>11.6</c:v>
                </c:pt>
                <c:pt idx="1112" formatCode="_-* #\ ##0.0_-;\-* #\ ##0.0_-;_-* &quot;-&quot;??_-;_-@_-">
                  <c:v>11.6</c:v>
                </c:pt>
                <c:pt idx="1113" formatCode="_-* #\ ##0.0_-;\-* #\ ##0.0_-;_-* &quot;-&quot;??_-;_-@_-">
                  <c:v>11.7</c:v>
                </c:pt>
                <c:pt idx="1114" formatCode="_-* #\ ##0.0_-;\-* #\ ##0.0_-;_-* &quot;-&quot;??_-;_-@_-">
                  <c:v>11.7</c:v>
                </c:pt>
                <c:pt idx="1115" formatCode="_-* #\ ##0.0_-;\-* #\ ##0.0_-;_-* &quot;-&quot;??_-;_-@_-">
                  <c:v>11.8</c:v>
                </c:pt>
                <c:pt idx="1116" formatCode="_-* #\ ##0.0_-;\-* #\ ##0.0_-;_-* &quot;-&quot;??_-;_-@_-">
                  <c:v>11.8</c:v>
                </c:pt>
                <c:pt idx="1117" formatCode="_-* #\ ##0.0_-;\-* #\ ##0.0_-;_-* &quot;-&quot;??_-;_-@_-">
                  <c:v>11.9</c:v>
                </c:pt>
                <c:pt idx="1118" formatCode="_-* #\ ##0.0_-;\-* #\ ##0.0_-;_-* &quot;-&quot;??_-;_-@_-">
                  <c:v>11.9</c:v>
                </c:pt>
                <c:pt idx="1119" formatCode="_-* #\ ##0.0_-;\-* #\ ##0.0_-;_-* &quot;-&quot;??_-;_-@_-">
                  <c:v>12</c:v>
                </c:pt>
                <c:pt idx="1120" formatCode="_-* #\ ##0.0_-;\-* #\ ##0.0_-;_-* &quot;-&quot;??_-;_-@_-">
                  <c:v>12</c:v>
                </c:pt>
                <c:pt idx="1121" formatCode="_-* #\ ##0.0_-;\-* #\ ##0.0_-;_-* &quot;-&quot;??_-;_-@_-">
                  <c:v>12.1</c:v>
                </c:pt>
                <c:pt idx="1122" formatCode="_-* #\ ##0.0_-;\-* #\ ##0.0_-;_-* &quot;-&quot;??_-;_-@_-">
                  <c:v>12.1</c:v>
                </c:pt>
                <c:pt idx="1123" formatCode="_-* #\ ##0.0_-;\-* #\ ##0.0_-;_-* &quot;-&quot;??_-;_-@_-">
                  <c:v>12.2</c:v>
                </c:pt>
                <c:pt idx="1124" formatCode="_-* #\ ##0.0_-;\-* #\ ##0.0_-;_-* &quot;-&quot;??_-;_-@_-">
                  <c:v>12.2</c:v>
                </c:pt>
                <c:pt idx="1125" formatCode="_-* #\ ##0.0_-;\-* #\ ##0.0_-;_-* &quot;-&quot;??_-;_-@_-">
                  <c:v>12.3</c:v>
                </c:pt>
                <c:pt idx="1126" formatCode="_-* #\ ##0.0_-;\-* #\ ##0.0_-;_-* &quot;-&quot;??_-;_-@_-">
                  <c:v>12.3</c:v>
                </c:pt>
                <c:pt idx="1127" formatCode="_-* #\ ##0.0_-;\-* #\ ##0.0_-;_-* &quot;-&quot;??_-;_-@_-">
                  <c:v>12.4</c:v>
                </c:pt>
                <c:pt idx="1128" formatCode="_-* #\ ##0.0_-;\-* #\ ##0.0_-;_-* &quot;-&quot;??_-;_-@_-">
                  <c:v>12.4</c:v>
                </c:pt>
                <c:pt idx="1129" formatCode="_-* #\ ##0.0_-;\-* #\ ##0.0_-;_-* &quot;-&quot;??_-;_-@_-">
                  <c:v>12.5</c:v>
                </c:pt>
                <c:pt idx="1130" formatCode="_-* #\ ##0.0_-;\-* #\ ##0.0_-;_-* &quot;-&quot;??_-;_-@_-">
                  <c:v>12.5</c:v>
                </c:pt>
                <c:pt idx="1131" formatCode="_-* #\ ##0.0_-;\-* #\ ##0.0_-;_-* &quot;-&quot;??_-;_-@_-">
                  <c:v>12.6</c:v>
                </c:pt>
                <c:pt idx="1132" formatCode="_-* #\ ##0.0_-;\-* #\ ##0.0_-;_-* &quot;-&quot;??_-;_-@_-">
                  <c:v>12.6</c:v>
                </c:pt>
                <c:pt idx="1133" formatCode="_-* #\ ##0.0_-;\-* #\ ##0.0_-;_-* &quot;-&quot;??_-;_-@_-">
                  <c:v>12.7</c:v>
                </c:pt>
                <c:pt idx="1134" formatCode="_-* #\ ##0.0_-;\-* #\ ##0.0_-;_-* &quot;-&quot;??_-;_-@_-">
                  <c:v>12.7</c:v>
                </c:pt>
                <c:pt idx="1135" formatCode="_-* #\ ##0.0_-;\-* #\ ##0.0_-;_-* &quot;-&quot;??_-;_-@_-">
                  <c:v>12.8</c:v>
                </c:pt>
                <c:pt idx="1136" formatCode="_-* #\ ##0.0_-;\-* #\ ##0.0_-;_-* &quot;-&quot;??_-;_-@_-">
                  <c:v>12.8</c:v>
                </c:pt>
                <c:pt idx="1137" formatCode="_-* #\ ##0.0_-;\-* #\ ##0.0_-;_-* &quot;-&quot;??_-;_-@_-">
                  <c:v>12.9</c:v>
                </c:pt>
                <c:pt idx="1138" formatCode="_-* #\ ##0.0_-;\-* #\ ##0.0_-;_-* &quot;-&quot;??_-;_-@_-">
                  <c:v>12.9</c:v>
                </c:pt>
                <c:pt idx="1139" formatCode="_-* #\ ##0.0_-;\-* #\ ##0.0_-;_-* &quot;-&quot;??_-;_-@_-">
                  <c:v>13</c:v>
                </c:pt>
                <c:pt idx="1140" formatCode="_-* #\ ##0.0_-;\-* #\ ##0.0_-;_-* &quot;-&quot;??_-;_-@_-">
                  <c:v>13</c:v>
                </c:pt>
                <c:pt idx="1141" formatCode="_-* #\ ##0.0_-;\-* #\ ##0.0_-;_-* &quot;-&quot;??_-;_-@_-">
                  <c:v>13.1</c:v>
                </c:pt>
                <c:pt idx="1142" formatCode="_-* #\ ##0.0_-;\-* #\ ##0.0_-;_-* &quot;-&quot;??_-;_-@_-">
                  <c:v>13.1</c:v>
                </c:pt>
                <c:pt idx="1143" formatCode="_-* #\ ##0.0_-;\-* #\ ##0.0_-;_-* &quot;-&quot;??_-;_-@_-">
                  <c:v>13.2</c:v>
                </c:pt>
                <c:pt idx="1144" formatCode="_-* #\ ##0.0_-;\-* #\ ##0.0_-;_-* &quot;-&quot;??_-;_-@_-">
                  <c:v>13.2</c:v>
                </c:pt>
                <c:pt idx="1145" formatCode="_-* #\ ##0.0_-;\-* #\ ##0.0_-;_-* &quot;-&quot;??_-;_-@_-">
                  <c:v>13.3</c:v>
                </c:pt>
                <c:pt idx="1146" formatCode="_-* #\ ##0.0_-;\-* #\ ##0.0_-;_-* &quot;-&quot;??_-;_-@_-">
                  <c:v>13.3</c:v>
                </c:pt>
                <c:pt idx="1147" formatCode="_-* #\ ##0.0_-;\-* #\ ##0.0_-;_-* &quot;-&quot;??_-;_-@_-">
                  <c:v>13.4</c:v>
                </c:pt>
                <c:pt idx="1148" formatCode="_-* #\ ##0.0_-;\-* #\ ##0.0_-;_-* &quot;-&quot;??_-;_-@_-">
                  <c:v>13.4</c:v>
                </c:pt>
                <c:pt idx="1149" formatCode="_-* #\ ##0.0_-;\-* #\ ##0.0_-;_-* &quot;-&quot;??_-;_-@_-">
                  <c:v>13.5</c:v>
                </c:pt>
                <c:pt idx="1150" formatCode="_-* #\ ##0.0_-;\-* #\ ##0.0_-;_-* &quot;-&quot;??_-;_-@_-">
                  <c:v>13.5</c:v>
                </c:pt>
                <c:pt idx="1151" formatCode="_-* #\ ##0.0_-;\-* #\ ##0.0_-;_-* &quot;-&quot;??_-;_-@_-">
                  <c:v>13.6</c:v>
                </c:pt>
                <c:pt idx="1152" formatCode="_-* #\ ##0.0_-;\-* #\ ##0.0_-;_-* &quot;-&quot;??_-;_-@_-">
                  <c:v>13.6</c:v>
                </c:pt>
                <c:pt idx="1153" formatCode="_-* #\ ##0.0_-;\-* #\ ##0.0_-;_-* &quot;-&quot;??_-;_-@_-">
                  <c:v>13.7</c:v>
                </c:pt>
                <c:pt idx="1154" formatCode="_-* #\ ##0.0_-;\-* #\ ##0.0_-;_-* &quot;-&quot;??_-;_-@_-">
                  <c:v>13.7</c:v>
                </c:pt>
                <c:pt idx="1155" formatCode="_-* #\ ##0.0_-;\-* #\ ##0.0_-;_-* &quot;-&quot;??_-;_-@_-">
                  <c:v>13.8</c:v>
                </c:pt>
                <c:pt idx="1156" formatCode="_-* #\ ##0.0_-;\-* #\ ##0.0_-;_-* &quot;-&quot;??_-;_-@_-">
                  <c:v>13.8</c:v>
                </c:pt>
                <c:pt idx="1157" formatCode="_-* #\ ##0.0_-;\-* #\ ##0.0_-;_-* &quot;-&quot;??_-;_-@_-">
                  <c:v>13.9</c:v>
                </c:pt>
                <c:pt idx="1158" formatCode="_-* #\ ##0.0_-;\-* #\ ##0.0_-;_-* &quot;-&quot;??_-;_-@_-">
                  <c:v>13.9</c:v>
                </c:pt>
                <c:pt idx="1159" formatCode="_-* #\ ##0.0_-;\-* #\ ##0.0_-;_-* &quot;-&quot;??_-;_-@_-">
                  <c:v>14</c:v>
                </c:pt>
                <c:pt idx="1160" formatCode="_-* #\ ##0.0_-;\-* #\ ##0.0_-;_-* &quot;-&quot;??_-;_-@_-">
                  <c:v>14</c:v>
                </c:pt>
                <c:pt idx="1161" formatCode="_-* #\ ##0.0_-;\-* #\ ##0.0_-;_-* &quot;-&quot;??_-;_-@_-">
                  <c:v>14.1</c:v>
                </c:pt>
                <c:pt idx="1162" formatCode="_-* #\ ##0.0_-;\-* #\ ##0.0_-;_-* &quot;-&quot;??_-;_-@_-">
                  <c:v>14.1</c:v>
                </c:pt>
                <c:pt idx="1163" formatCode="_-* #\ ##0.0_-;\-* #\ ##0.0_-;_-* &quot;-&quot;??_-;_-@_-">
                  <c:v>14.2</c:v>
                </c:pt>
                <c:pt idx="1164" formatCode="_-* #\ ##0.0_-;\-* #\ ##0.0_-;_-* &quot;-&quot;??_-;_-@_-">
                  <c:v>14.2</c:v>
                </c:pt>
                <c:pt idx="1165" formatCode="_-* #\ ##0.0_-;\-* #\ ##0.0_-;_-* &quot;-&quot;??_-;_-@_-">
                  <c:v>14.3</c:v>
                </c:pt>
                <c:pt idx="1166" formatCode="_-* #\ ##0.0_-;\-* #\ ##0.0_-;_-* &quot;-&quot;??_-;_-@_-">
                  <c:v>14.3</c:v>
                </c:pt>
                <c:pt idx="1167" formatCode="_-* #\ ##0.0_-;\-* #\ ##0.0_-;_-* &quot;-&quot;??_-;_-@_-">
                  <c:v>14.4</c:v>
                </c:pt>
                <c:pt idx="1168" formatCode="_-* #\ ##0.0_-;\-* #\ ##0.0_-;_-* &quot;-&quot;??_-;_-@_-">
                  <c:v>14.4</c:v>
                </c:pt>
                <c:pt idx="1169" formatCode="_-* #\ ##0.0_-;\-* #\ ##0.0_-;_-* &quot;-&quot;??_-;_-@_-">
                  <c:v>14.5</c:v>
                </c:pt>
                <c:pt idx="1170" formatCode="_-* #\ ##0.0_-;\-* #\ ##0.0_-;_-* &quot;-&quot;??_-;_-@_-">
                  <c:v>14.5</c:v>
                </c:pt>
                <c:pt idx="1171" formatCode="_-* #\ ##0.0_-;\-* #\ ##0.0_-;_-* &quot;-&quot;??_-;_-@_-">
                  <c:v>14.6</c:v>
                </c:pt>
                <c:pt idx="1172" formatCode="_-* #\ ##0.0_-;\-* #\ ##0.0_-;_-* &quot;-&quot;??_-;_-@_-">
                  <c:v>14.6</c:v>
                </c:pt>
                <c:pt idx="1173" formatCode="_-* #\ ##0.0_-;\-* #\ ##0.0_-;_-* &quot;-&quot;??_-;_-@_-">
                  <c:v>14.7</c:v>
                </c:pt>
                <c:pt idx="1174" formatCode="_-* #\ ##0.0_-;\-* #\ ##0.0_-;_-* &quot;-&quot;??_-;_-@_-">
                  <c:v>14.7</c:v>
                </c:pt>
                <c:pt idx="1175" formatCode="_-* #\ ##0.0_-;\-* #\ ##0.0_-;_-* &quot;-&quot;??_-;_-@_-">
                  <c:v>14.8</c:v>
                </c:pt>
                <c:pt idx="1176" formatCode="_-* #\ ##0.0_-;\-* #\ ##0.0_-;_-* &quot;-&quot;??_-;_-@_-">
                  <c:v>14.8</c:v>
                </c:pt>
                <c:pt idx="1177" formatCode="_-* #\ ##0.0_-;\-* #\ ##0.0_-;_-* &quot;-&quot;??_-;_-@_-">
                  <c:v>14.9</c:v>
                </c:pt>
                <c:pt idx="1178" formatCode="_-* #\ ##0.0_-;\-* #\ ##0.0_-;_-* &quot;-&quot;??_-;_-@_-">
                  <c:v>14.9</c:v>
                </c:pt>
                <c:pt idx="1179" formatCode="_-* #\ ##0.0_-;\-* #\ ##0.0_-;_-* &quot;-&quot;??_-;_-@_-">
                  <c:v>15</c:v>
                </c:pt>
                <c:pt idx="1180" formatCode="_-* #\ ##0.0_-;\-* #\ ##0.0_-;_-* &quot;-&quot;??_-;_-@_-">
                  <c:v>15</c:v>
                </c:pt>
                <c:pt idx="1181" formatCode="_-* #\ ##0.0_-;\-* #\ ##0.0_-;_-* &quot;-&quot;??_-;_-@_-">
                  <c:v>15.1</c:v>
                </c:pt>
                <c:pt idx="1182" formatCode="_-* #\ ##0.0_-;\-* #\ ##0.0_-;_-* &quot;-&quot;??_-;_-@_-">
                  <c:v>15.1</c:v>
                </c:pt>
                <c:pt idx="1183" formatCode="_-* #\ ##0.0_-;\-* #\ ##0.0_-;_-* &quot;-&quot;??_-;_-@_-">
                  <c:v>15.2</c:v>
                </c:pt>
                <c:pt idx="1184" formatCode="_-* #\ ##0.0_-;\-* #\ ##0.0_-;_-* &quot;-&quot;??_-;_-@_-">
                  <c:v>15.2</c:v>
                </c:pt>
                <c:pt idx="1185" formatCode="_-* #\ ##0.0_-;\-* #\ ##0.0_-;_-* &quot;-&quot;??_-;_-@_-">
                  <c:v>15.3</c:v>
                </c:pt>
                <c:pt idx="1186" formatCode="_-* #\ ##0.0_-;\-* #\ ##0.0_-;_-* &quot;-&quot;??_-;_-@_-">
                  <c:v>15.3</c:v>
                </c:pt>
                <c:pt idx="1187" formatCode="_-* #\ ##0.0_-;\-* #\ ##0.0_-;_-* &quot;-&quot;??_-;_-@_-">
                  <c:v>15.4</c:v>
                </c:pt>
                <c:pt idx="1188" formatCode="_-* #\ ##0.0_-;\-* #\ ##0.0_-;_-* &quot;-&quot;??_-;_-@_-">
                  <c:v>15.4</c:v>
                </c:pt>
                <c:pt idx="1189" formatCode="_-* #\ ##0.0_-;\-* #\ ##0.0_-;_-* &quot;-&quot;??_-;_-@_-">
                  <c:v>15.5</c:v>
                </c:pt>
                <c:pt idx="1190" formatCode="_-* #\ ##0.0_-;\-* #\ ##0.0_-;_-* &quot;-&quot;??_-;_-@_-">
                  <c:v>15.5</c:v>
                </c:pt>
                <c:pt idx="1191" formatCode="_-* #\ ##0.0_-;\-* #\ ##0.0_-;_-* &quot;-&quot;??_-;_-@_-">
                  <c:v>15.6</c:v>
                </c:pt>
                <c:pt idx="1192" formatCode="_-* #\ ##0.0_-;\-* #\ ##0.0_-;_-* &quot;-&quot;??_-;_-@_-">
                  <c:v>15.6</c:v>
                </c:pt>
                <c:pt idx="1193" formatCode="_-* #\ ##0.0_-;\-* #\ ##0.0_-;_-* &quot;-&quot;??_-;_-@_-">
                  <c:v>15.7</c:v>
                </c:pt>
                <c:pt idx="1194" formatCode="_-* #\ ##0.0_-;\-* #\ ##0.0_-;_-* &quot;-&quot;??_-;_-@_-">
                  <c:v>15.7</c:v>
                </c:pt>
                <c:pt idx="1195" formatCode="_-* #\ ##0.0_-;\-* #\ ##0.0_-;_-* &quot;-&quot;??_-;_-@_-">
                  <c:v>15.8</c:v>
                </c:pt>
                <c:pt idx="1196" formatCode="_-* #\ ##0.0_-;\-* #\ ##0.0_-;_-* &quot;-&quot;??_-;_-@_-">
                  <c:v>15.8</c:v>
                </c:pt>
                <c:pt idx="1197" formatCode="_-* #\ ##0.0_-;\-* #\ ##0.0_-;_-* &quot;-&quot;??_-;_-@_-">
                  <c:v>15.9</c:v>
                </c:pt>
                <c:pt idx="1198" formatCode="_-* #\ ##0.0_-;\-* #\ ##0.0_-;_-* &quot;-&quot;??_-;_-@_-">
                  <c:v>15.9</c:v>
                </c:pt>
                <c:pt idx="1199" formatCode="_-* #\ ##0.0_-;\-* #\ ##0.0_-;_-* &quot;-&quot;??_-;_-@_-">
                  <c:v>16</c:v>
                </c:pt>
                <c:pt idx="1200" formatCode="_-* #\ ##0.0_-;\-* #\ ##0.0_-;_-* &quot;-&quot;??_-;_-@_-">
                  <c:v>16</c:v>
                </c:pt>
                <c:pt idx="1201" formatCode="_-* #\ ##0.0_-;\-* #\ ##0.0_-;_-* &quot;-&quot;??_-;_-@_-">
                  <c:v>16.100000000000001</c:v>
                </c:pt>
                <c:pt idx="1202" formatCode="_-* #\ ##0.0_-;\-* #\ ##0.0_-;_-* &quot;-&quot;??_-;_-@_-">
                  <c:v>16.100000000000001</c:v>
                </c:pt>
                <c:pt idx="1203" formatCode="_-* #\ ##0.0_-;\-* #\ ##0.0_-;_-* &quot;-&quot;??_-;_-@_-">
                  <c:v>16.2</c:v>
                </c:pt>
                <c:pt idx="1204" formatCode="_-* #\ ##0.0_-;\-* #\ ##0.0_-;_-* &quot;-&quot;??_-;_-@_-">
                  <c:v>16.2</c:v>
                </c:pt>
                <c:pt idx="1205" formatCode="_-* #\ ##0.0_-;\-* #\ ##0.0_-;_-* &quot;-&quot;??_-;_-@_-">
                  <c:v>16.3</c:v>
                </c:pt>
                <c:pt idx="1206" formatCode="_-* #\ ##0.0_-;\-* #\ ##0.0_-;_-* &quot;-&quot;??_-;_-@_-">
                  <c:v>16.3</c:v>
                </c:pt>
                <c:pt idx="1207" formatCode="_-* #\ ##0.0_-;\-* #\ ##0.0_-;_-* &quot;-&quot;??_-;_-@_-">
                  <c:v>16.399999999999999</c:v>
                </c:pt>
                <c:pt idx="1208" formatCode="_-* #\ ##0.0_-;\-* #\ ##0.0_-;_-* &quot;-&quot;??_-;_-@_-">
                  <c:v>16.399999999999999</c:v>
                </c:pt>
                <c:pt idx="1209" formatCode="_-* #\ ##0.0_-;\-* #\ ##0.0_-;_-* &quot;-&quot;??_-;_-@_-">
                  <c:v>16.5</c:v>
                </c:pt>
                <c:pt idx="1210" formatCode="_-* #\ ##0.0_-;\-* #\ ##0.0_-;_-* &quot;-&quot;??_-;_-@_-">
                  <c:v>16.5</c:v>
                </c:pt>
                <c:pt idx="1211" formatCode="_-* #\ ##0.0_-;\-* #\ ##0.0_-;_-* &quot;-&quot;??_-;_-@_-">
                  <c:v>16.600000000000001</c:v>
                </c:pt>
                <c:pt idx="1212" formatCode="_-* #\ ##0.0_-;\-* #\ ##0.0_-;_-* &quot;-&quot;??_-;_-@_-">
                  <c:v>16.600000000000001</c:v>
                </c:pt>
                <c:pt idx="1213" formatCode="_-* #\ ##0.0_-;\-* #\ ##0.0_-;_-* &quot;-&quot;??_-;_-@_-">
                  <c:v>16.7</c:v>
                </c:pt>
                <c:pt idx="1214" formatCode="_-* #\ ##0.0_-;\-* #\ ##0.0_-;_-* &quot;-&quot;??_-;_-@_-">
                  <c:v>16.7</c:v>
                </c:pt>
                <c:pt idx="1215" formatCode="_-* #\ ##0.0_-;\-* #\ ##0.0_-;_-* &quot;-&quot;??_-;_-@_-">
                  <c:v>16.8</c:v>
                </c:pt>
                <c:pt idx="1216" formatCode="_-* #\ ##0.0_-;\-* #\ ##0.0_-;_-* &quot;-&quot;??_-;_-@_-">
                  <c:v>16.8</c:v>
                </c:pt>
                <c:pt idx="1217" formatCode="_-* #\ ##0.0_-;\-* #\ ##0.0_-;_-* &quot;-&quot;??_-;_-@_-">
                  <c:v>16.899999999999999</c:v>
                </c:pt>
                <c:pt idx="1218" formatCode="_-* #\ ##0.0_-;\-* #\ ##0.0_-;_-* &quot;-&quot;??_-;_-@_-">
                  <c:v>16.899999999999999</c:v>
                </c:pt>
                <c:pt idx="1219" formatCode="_-* #\ ##0.0_-;\-* #\ ##0.0_-;_-* &quot;-&quot;??_-;_-@_-">
                  <c:v>17</c:v>
                </c:pt>
                <c:pt idx="1220" formatCode="_-* #\ ##0.0_-;\-* #\ ##0.0_-;_-* &quot;-&quot;??_-;_-@_-">
                  <c:v>17</c:v>
                </c:pt>
                <c:pt idx="1221" formatCode="_-* #\ ##0.0_-;\-* #\ ##0.0_-;_-* &quot;-&quot;??_-;_-@_-">
                  <c:v>17.100000000000001</c:v>
                </c:pt>
                <c:pt idx="1222" formatCode="_-* #\ ##0.0_-;\-* #\ ##0.0_-;_-* &quot;-&quot;??_-;_-@_-">
                  <c:v>17.100000000000001</c:v>
                </c:pt>
                <c:pt idx="1223" formatCode="_-* #\ ##0.0_-;\-* #\ ##0.0_-;_-* &quot;-&quot;??_-;_-@_-">
                  <c:v>17.2</c:v>
                </c:pt>
                <c:pt idx="1224" formatCode="_-* #\ ##0.0_-;\-* #\ ##0.0_-;_-* &quot;-&quot;??_-;_-@_-">
                  <c:v>17.2</c:v>
                </c:pt>
                <c:pt idx="1225" formatCode="_-* #\ ##0.0_-;\-* #\ ##0.0_-;_-* &quot;-&quot;??_-;_-@_-">
                  <c:v>17.3</c:v>
                </c:pt>
                <c:pt idx="1226" formatCode="_-* #\ ##0.0_-;\-* #\ ##0.0_-;_-* &quot;-&quot;??_-;_-@_-">
                  <c:v>17.3</c:v>
                </c:pt>
                <c:pt idx="1227" formatCode="_-* #\ ##0.0_-;\-* #\ ##0.0_-;_-* &quot;-&quot;??_-;_-@_-">
                  <c:v>17.399999999999999</c:v>
                </c:pt>
                <c:pt idx="1228" formatCode="_-* #\ ##0.0_-;\-* #\ ##0.0_-;_-* &quot;-&quot;??_-;_-@_-">
                  <c:v>17.399999999999999</c:v>
                </c:pt>
                <c:pt idx="1229" formatCode="_-* #\ ##0.0_-;\-* #\ ##0.0_-;_-* &quot;-&quot;??_-;_-@_-">
                  <c:v>17.5</c:v>
                </c:pt>
                <c:pt idx="1230" formatCode="_-* #\ ##0.0_-;\-* #\ ##0.0_-;_-* &quot;-&quot;??_-;_-@_-">
                  <c:v>17.5</c:v>
                </c:pt>
                <c:pt idx="1231" formatCode="_-* #\ ##0.0_-;\-* #\ ##0.0_-;_-* &quot;-&quot;??_-;_-@_-">
                  <c:v>17.600000000000001</c:v>
                </c:pt>
                <c:pt idx="1232" formatCode="_-* #\ ##0.0_-;\-* #\ ##0.0_-;_-* &quot;-&quot;??_-;_-@_-">
                  <c:v>17.600000000000001</c:v>
                </c:pt>
                <c:pt idx="1233" formatCode="_-* #\ ##0.0_-;\-* #\ ##0.0_-;_-* &quot;-&quot;??_-;_-@_-">
                  <c:v>17.7</c:v>
                </c:pt>
                <c:pt idx="1234" formatCode="_-* #\ ##0.0_-;\-* #\ ##0.0_-;_-* &quot;-&quot;??_-;_-@_-">
                  <c:v>17.7</c:v>
                </c:pt>
                <c:pt idx="1235" formatCode="_-* #\ ##0.0_-;\-* #\ ##0.0_-;_-* &quot;-&quot;??_-;_-@_-">
                  <c:v>17.8</c:v>
                </c:pt>
                <c:pt idx="1236" formatCode="_-* #\ ##0.0_-;\-* #\ ##0.0_-;_-* &quot;-&quot;??_-;_-@_-">
                  <c:v>17.8</c:v>
                </c:pt>
                <c:pt idx="1237" formatCode="_-* #\ ##0.0_-;\-* #\ ##0.0_-;_-* &quot;-&quot;??_-;_-@_-">
                  <c:v>17.899999999999999</c:v>
                </c:pt>
                <c:pt idx="1238" formatCode="_-* #\ ##0.0_-;\-* #\ ##0.0_-;_-* &quot;-&quot;??_-;_-@_-">
                  <c:v>17.899999999999999</c:v>
                </c:pt>
                <c:pt idx="1239" formatCode="_-* #\ ##0.0_-;\-* #\ ##0.0_-;_-* &quot;-&quot;??_-;_-@_-">
                  <c:v>18</c:v>
                </c:pt>
                <c:pt idx="1240" formatCode="_-* #\ ##0.0_-;\-* #\ ##0.0_-;_-* &quot;-&quot;??_-;_-@_-">
                  <c:v>18</c:v>
                </c:pt>
                <c:pt idx="1241" formatCode="_-* #\ ##0.0_-;\-* #\ ##0.0_-;_-* &quot;-&quot;??_-;_-@_-">
                  <c:v>18.100000000000001</c:v>
                </c:pt>
                <c:pt idx="1242" formatCode="_-* #\ ##0.0_-;\-* #\ ##0.0_-;_-* &quot;-&quot;??_-;_-@_-">
                  <c:v>18.100000000000001</c:v>
                </c:pt>
                <c:pt idx="1243" formatCode="_-* #\ ##0.0_-;\-* #\ ##0.0_-;_-* &quot;-&quot;??_-;_-@_-">
                  <c:v>18.2</c:v>
                </c:pt>
                <c:pt idx="1244" formatCode="_-* #\ ##0.0_-;\-* #\ ##0.0_-;_-* &quot;-&quot;??_-;_-@_-">
                  <c:v>18.2</c:v>
                </c:pt>
                <c:pt idx="1245" formatCode="_-* #\ ##0.0_-;\-* #\ ##0.0_-;_-* &quot;-&quot;??_-;_-@_-">
                  <c:v>18.3</c:v>
                </c:pt>
                <c:pt idx="1246" formatCode="_-* #\ ##0.0_-;\-* #\ ##0.0_-;_-* &quot;-&quot;??_-;_-@_-">
                  <c:v>18.3</c:v>
                </c:pt>
                <c:pt idx="1247" formatCode="_-* #\ ##0.0_-;\-* #\ ##0.0_-;_-* &quot;-&quot;??_-;_-@_-">
                  <c:v>18.399999999999999</c:v>
                </c:pt>
                <c:pt idx="1248" formatCode="_-* #\ ##0.0_-;\-* #\ ##0.0_-;_-* &quot;-&quot;??_-;_-@_-">
                  <c:v>18.399999999999999</c:v>
                </c:pt>
                <c:pt idx="1249" formatCode="_-* #\ ##0.0_-;\-* #\ ##0.0_-;_-* &quot;-&quot;??_-;_-@_-">
                  <c:v>18.5</c:v>
                </c:pt>
                <c:pt idx="1250" formatCode="_-* #\ ##0.0_-;\-* #\ ##0.0_-;_-* &quot;-&quot;??_-;_-@_-">
                  <c:v>18.5</c:v>
                </c:pt>
                <c:pt idx="1251" formatCode="_-* #\ ##0.0_-;\-* #\ ##0.0_-;_-* &quot;-&quot;??_-;_-@_-">
                  <c:v>18.600000000000001</c:v>
                </c:pt>
                <c:pt idx="1252" formatCode="_-* #\ ##0.0_-;\-* #\ ##0.0_-;_-* &quot;-&quot;??_-;_-@_-">
                  <c:v>18.600000000000001</c:v>
                </c:pt>
                <c:pt idx="1253" formatCode="_-* #\ ##0.0_-;\-* #\ ##0.0_-;_-* &quot;-&quot;??_-;_-@_-">
                  <c:v>18.7</c:v>
                </c:pt>
                <c:pt idx="1254" formatCode="_-* #\ ##0.0_-;\-* #\ ##0.0_-;_-* &quot;-&quot;??_-;_-@_-">
                  <c:v>18.7</c:v>
                </c:pt>
                <c:pt idx="1255" formatCode="_-* #\ ##0.0_-;\-* #\ ##0.0_-;_-* &quot;-&quot;??_-;_-@_-">
                  <c:v>18.8</c:v>
                </c:pt>
                <c:pt idx="1256" formatCode="_-* #\ ##0.0_-;\-* #\ ##0.0_-;_-* &quot;-&quot;??_-;_-@_-">
                  <c:v>18.8</c:v>
                </c:pt>
                <c:pt idx="1257" formatCode="_-* #\ ##0.0_-;\-* #\ ##0.0_-;_-* &quot;-&quot;??_-;_-@_-">
                  <c:v>18.899999999999999</c:v>
                </c:pt>
                <c:pt idx="1258" formatCode="_-* #\ ##0.0_-;\-* #\ ##0.0_-;_-* &quot;-&quot;??_-;_-@_-">
                  <c:v>18.899999999999999</c:v>
                </c:pt>
                <c:pt idx="1259" formatCode="_-* #\ ##0.0_-;\-* #\ ##0.0_-;_-* &quot;-&quot;??_-;_-@_-">
                  <c:v>19</c:v>
                </c:pt>
                <c:pt idx="1260" formatCode="_-* #\ ##0.0_-;\-* #\ ##0.0_-;_-* &quot;-&quot;??_-;_-@_-">
                  <c:v>19</c:v>
                </c:pt>
                <c:pt idx="1261" formatCode="_-* #\ ##0.0_-;\-* #\ ##0.0_-;_-* &quot;-&quot;??_-;_-@_-">
                  <c:v>19.100000000000001</c:v>
                </c:pt>
                <c:pt idx="1262" formatCode="_-* #\ ##0.0_-;\-* #\ ##0.0_-;_-* &quot;-&quot;??_-;_-@_-">
                  <c:v>19.100000000000001</c:v>
                </c:pt>
                <c:pt idx="1263" formatCode="_-* #\ ##0.0_-;\-* #\ ##0.0_-;_-* &quot;-&quot;??_-;_-@_-">
                  <c:v>19.2</c:v>
                </c:pt>
                <c:pt idx="1264" formatCode="_-* #\ ##0.0_-;\-* #\ ##0.0_-;_-* &quot;-&quot;??_-;_-@_-">
                  <c:v>19.2</c:v>
                </c:pt>
                <c:pt idx="1265" formatCode="_-* #\ ##0.0_-;\-* #\ ##0.0_-;_-* &quot;-&quot;??_-;_-@_-">
                  <c:v>19.3</c:v>
                </c:pt>
                <c:pt idx="1266" formatCode="_-* #\ ##0.0_-;\-* #\ ##0.0_-;_-* &quot;-&quot;??_-;_-@_-">
                  <c:v>19.3</c:v>
                </c:pt>
                <c:pt idx="1267" formatCode="_-* #\ ##0.0_-;\-* #\ ##0.0_-;_-* &quot;-&quot;??_-;_-@_-">
                  <c:v>19.399999999999999</c:v>
                </c:pt>
                <c:pt idx="1268" formatCode="_-* #\ ##0.0_-;\-* #\ ##0.0_-;_-* &quot;-&quot;??_-;_-@_-">
                  <c:v>19.399999999999999</c:v>
                </c:pt>
                <c:pt idx="1269" formatCode="_-* #\ ##0.0_-;\-* #\ ##0.0_-;_-* &quot;-&quot;??_-;_-@_-">
                  <c:v>19.5</c:v>
                </c:pt>
                <c:pt idx="1270" formatCode="_-* #\ ##0.0_-;\-* #\ ##0.0_-;_-* &quot;-&quot;??_-;_-@_-">
                  <c:v>19.5</c:v>
                </c:pt>
                <c:pt idx="1271" formatCode="_-* #\ ##0.0_-;\-* #\ ##0.0_-;_-* &quot;-&quot;??_-;_-@_-">
                  <c:v>19.600000000000001</c:v>
                </c:pt>
                <c:pt idx="1272" formatCode="_-* #\ ##0.0_-;\-* #\ ##0.0_-;_-* &quot;-&quot;??_-;_-@_-">
                  <c:v>19.600000000000001</c:v>
                </c:pt>
                <c:pt idx="1273" formatCode="_-* #\ ##0.0_-;\-* #\ ##0.0_-;_-* &quot;-&quot;??_-;_-@_-">
                  <c:v>19.7</c:v>
                </c:pt>
                <c:pt idx="1274" formatCode="_-* #\ ##0.0_-;\-* #\ ##0.0_-;_-* &quot;-&quot;??_-;_-@_-">
                  <c:v>19.7</c:v>
                </c:pt>
                <c:pt idx="1275" formatCode="_-* #\ ##0.0_-;\-* #\ ##0.0_-;_-* &quot;-&quot;??_-;_-@_-">
                  <c:v>19.8</c:v>
                </c:pt>
                <c:pt idx="1276" formatCode="_-* #\ ##0.0_-;\-* #\ ##0.0_-;_-* &quot;-&quot;??_-;_-@_-">
                  <c:v>19.8</c:v>
                </c:pt>
                <c:pt idx="1277" formatCode="_-* #\ ##0.0_-;\-* #\ ##0.0_-;_-* &quot;-&quot;??_-;_-@_-">
                  <c:v>19.899999999999999</c:v>
                </c:pt>
                <c:pt idx="1278" formatCode="_-* #\ ##0.0_-;\-* #\ ##0.0_-;_-* &quot;-&quot;??_-;_-@_-">
                  <c:v>19.899999999999999</c:v>
                </c:pt>
                <c:pt idx="1279" formatCode="_-* #\ ##0.0_-;\-* #\ ##0.0_-;_-* &quot;-&quot;??_-;_-@_-">
                  <c:v>20</c:v>
                </c:pt>
              </c:numCache>
            </c:numRef>
          </c:xVal>
          <c:yVal>
            <c:numRef>
              <c:f>Paper!$Y$54:$Y$1333</c:f>
              <c:numCache>
                <c:formatCode>0%</c:formatCode>
                <c:ptCount val="1280"/>
                <c:pt idx="0">
                  <c:v>-1.0579531229484074E-2</c:v>
                </c:pt>
                <c:pt idx="1">
                  <c:v>-1.0579531229484074E-2</c:v>
                </c:pt>
                <c:pt idx="2">
                  <c:v>0.19162088655157916</c:v>
                </c:pt>
                <c:pt idx="3">
                  <c:v>0.19162088655157916</c:v>
                </c:pt>
                <c:pt idx="4">
                  <c:v>2.3940109330607973E-2</c:v>
                </c:pt>
                <c:pt idx="5">
                  <c:v>2.3940109330607973E-2</c:v>
                </c:pt>
                <c:pt idx="6">
                  <c:v>-0.24752544108883068</c:v>
                </c:pt>
                <c:pt idx="7">
                  <c:v>-0.24752544108883068</c:v>
                </c:pt>
                <c:pt idx="8">
                  <c:v>-0.13498594885439519</c:v>
                </c:pt>
                <c:pt idx="9">
                  <c:v>-0.13498594885439519</c:v>
                </c:pt>
                <c:pt idx="10">
                  <c:v>-0.10862921237670908</c:v>
                </c:pt>
                <c:pt idx="11">
                  <c:v>-0.10862921237670908</c:v>
                </c:pt>
                <c:pt idx="12">
                  <c:v>1.6987694888619398E-3</c:v>
                </c:pt>
                <c:pt idx="13">
                  <c:v>1.6987694888619398E-3</c:v>
                </c:pt>
                <c:pt idx="14">
                  <c:v>-6.3574967513990721E-4</c:v>
                </c:pt>
                <c:pt idx="15">
                  <c:v>-6.3574967513990721E-4</c:v>
                </c:pt>
                <c:pt idx="16">
                  <c:v>-0.13177990084755642</c:v>
                </c:pt>
                <c:pt idx="17">
                  <c:v>-0.13177990084755642</c:v>
                </c:pt>
                <c:pt idx="18">
                  <c:v>-2.6556040249046897E-2</c:v>
                </c:pt>
                <c:pt idx="19">
                  <c:v>-2.6556040249046897E-2</c:v>
                </c:pt>
                <c:pt idx="20">
                  <c:v>-7.7777998427908557E-2</c:v>
                </c:pt>
                <c:pt idx="21">
                  <c:v>-7.7777998427908557E-2</c:v>
                </c:pt>
                <c:pt idx="22">
                  <c:v>0.18407222066575279</c:v>
                </c:pt>
                <c:pt idx="23">
                  <c:v>0.18407222066575279</c:v>
                </c:pt>
                <c:pt idx="24">
                  <c:v>-0.10198268279464606</c:v>
                </c:pt>
                <c:pt idx="25">
                  <c:v>-0.10198268279464606</c:v>
                </c:pt>
                <c:pt idx="26">
                  <c:v>5.7782682809642383E-2</c:v>
                </c:pt>
                <c:pt idx="27">
                  <c:v>5.7782682809642383E-2</c:v>
                </c:pt>
                <c:pt idx="28">
                  <c:v>-0.10587949739007274</c:v>
                </c:pt>
                <c:pt idx="29">
                  <c:v>-0.10587949739007274</c:v>
                </c:pt>
                <c:pt idx="30">
                  <c:v>-8.3423997406228745E-2</c:v>
                </c:pt>
                <c:pt idx="31">
                  <c:v>-8.3423997406228745E-2</c:v>
                </c:pt>
                <c:pt idx="32">
                  <c:v>-0.12255850867732332</c:v>
                </c:pt>
                <c:pt idx="33">
                  <c:v>-0.12255850867732332</c:v>
                </c:pt>
                <c:pt idx="34">
                  <c:v>-7.4207172902155394E-2</c:v>
                </c:pt>
                <c:pt idx="35">
                  <c:v>-7.4207172902155394E-2</c:v>
                </c:pt>
                <c:pt idx="36">
                  <c:v>-7.2864218636157885E-2</c:v>
                </c:pt>
                <c:pt idx="37">
                  <c:v>-7.2864218636157885E-2</c:v>
                </c:pt>
                <c:pt idx="38">
                  <c:v>7.3223503858777628E-2</c:v>
                </c:pt>
                <c:pt idx="39">
                  <c:v>7.3223503858777628E-2</c:v>
                </c:pt>
                <c:pt idx="40">
                  <c:v>3.2745223665571643E-2</c:v>
                </c:pt>
                <c:pt idx="41">
                  <c:v>3.2745223665571643E-2</c:v>
                </c:pt>
                <c:pt idx="42">
                  <c:v>3.3044820176122869E-2</c:v>
                </c:pt>
                <c:pt idx="43">
                  <c:v>3.3044820176122869E-2</c:v>
                </c:pt>
                <c:pt idx="44">
                  <c:v>2.8360549619469433E-2</c:v>
                </c:pt>
                <c:pt idx="45">
                  <c:v>2.8360549619469433E-2</c:v>
                </c:pt>
                <c:pt idx="46">
                  <c:v>-3.7769565254077375E-2</c:v>
                </c:pt>
                <c:pt idx="47">
                  <c:v>-3.7769565254077375E-2</c:v>
                </c:pt>
                <c:pt idx="48">
                  <c:v>-2.1539727314849988E-2</c:v>
                </c:pt>
                <c:pt idx="49">
                  <c:v>-2.1539727314849988E-2</c:v>
                </c:pt>
                <c:pt idx="50">
                  <c:v>-1.5547188487472829E-2</c:v>
                </c:pt>
                <c:pt idx="51">
                  <c:v>-1.5547188487472829E-2</c:v>
                </c:pt>
                <c:pt idx="52">
                  <c:v>6.8000315854135351E-3</c:v>
                </c:pt>
                <c:pt idx="53">
                  <c:v>6.8000315854135351E-3</c:v>
                </c:pt>
                <c:pt idx="54">
                  <c:v>3.8509362600489316E-2</c:v>
                </c:pt>
                <c:pt idx="55">
                  <c:v>3.8509362600489316E-2</c:v>
                </c:pt>
                <c:pt idx="56">
                  <c:v>-6.627281990402123E-2</c:v>
                </c:pt>
                <c:pt idx="57">
                  <c:v>-6.627281990402123E-2</c:v>
                </c:pt>
                <c:pt idx="58">
                  <c:v>-3.939976832644243E-4</c:v>
                </c:pt>
                <c:pt idx="59">
                  <c:v>-3.939976832644243E-4</c:v>
                </c:pt>
                <c:pt idx="60">
                  <c:v>2.1627727044868372E-2</c:v>
                </c:pt>
                <c:pt idx="61">
                  <c:v>2.1627727044868372E-2</c:v>
                </c:pt>
                <c:pt idx="62">
                  <c:v>-3.5241776104540823E-2</c:v>
                </c:pt>
                <c:pt idx="63">
                  <c:v>-3.5241776104540823E-2</c:v>
                </c:pt>
                <c:pt idx="64">
                  <c:v>1.5004499162872387E-2</c:v>
                </c:pt>
                <c:pt idx="65">
                  <c:v>1.5004499162872387E-2</c:v>
                </c:pt>
                <c:pt idx="66">
                  <c:v>-9.574275772707308E-3</c:v>
                </c:pt>
                <c:pt idx="67">
                  <c:v>-9.574275772707308E-3</c:v>
                </c:pt>
                <c:pt idx="68">
                  <c:v>6.4668768146234346E-3</c:v>
                </c:pt>
                <c:pt idx="69">
                  <c:v>6.4668768146234346E-3</c:v>
                </c:pt>
                <c:pt idx="70">
                  <c:v>6.0150906582288055E-3</c:v>
                </c:pt>
                <c:pt idx="71">
                  <c:v>6.0150906582288055E-3</c:v>
                </c:pt>
                <c:pt idx="72">
                  <c:v>-1.2848972389231217E-2</c:v>
                </c:pt>
                <c:pt idx="73">
                  <c:v>-1.2848972389231217E-2</c:v>
                </c:pt>
                <c:pt idx="74">
                  <c:v>1.5662809462772431E-2</c:v>
                </c:pt>
                <c:pt idx="75">
                  <c:v>1.5662809462772431E-2</c:v>
                </c:pt>
                <c:pt idx="76">
                  <c:v>6.205019535980183E-3</c:v>
                </c:pt>
                <c:pt idx="77">
                  <c:v>6.205019535980183E-3</c:v>
                </c:pt>
                <c:pt idx="78">
                  <c:v>-1.514789744528644E-2</c:v>
                </c:pt>
                <c:pt idx="79">
                  <c:v>-1.514789744528644E-2</c:v>
                </c:pt>
                <c:pt idx="80">
                  <c:v>-4.3927296732163779E-2</c:v>
                </c:pt>
                <c:pt idx="81">
                  <c:v>-4.3927296732163779E-2</c:v>
                </c:pt>
                <c:pt idx="82">
                  <c:v>-2.0457195792236482E-2</c:v>
                </c:pt>
                <c:pt idx="83">
                  <c:v>-2.0457195792236482E-2</c:v>
                </c:pt>
                <c:pt idx="84">
                  <c:v>-2.3688191143445669E-2</c:v>
                </c:pt>
                <c:pt idx="85">
                  <c:v>-2.3688191143445669E-2</c:v>
                </c:pt>
                <c:pt idx="86">
                  <c:v>-1.0532519466304957E-2</c:v>
                </c:pt>
                <c:pt idx="87">
                  <c:v>-1.0532519466304957E-2</c:v>
                </c:pt>
                <c:pt idx="88">
                  <c:v>1.469243845814705E-2</c:v>
                </c:pt>
                <c:pt idx="89">
                  <c:v>1.469243845814705E-2</c:v>
                </c:pt>
                <c:pt idx="90">
                  <c:v>-3.2042942392320306E-2</c:v>
                </c:pt>
                <c:pt idx="91">
                  <c:v>-3.2042942392320306E-2</c:v>
                </c:pt>
                <c:pt idx="92">
                  <c:v>-5.7654023748737737E-3</c:v>
                </c:pt>
                <c:pt idx="93">
                  <c:v>-5.7654023748737737E-3</c:v>
                </c:pt>
                <c:pt idx="94">
                  <c:v>8.8050671923087798E-3</c:v>
                </c:pt>
                <c:pt idx="95">
                  <c:v>8.8050671923087798E-3</c:v>
                </c:pt>
                <c:pt idx="96">
                  <c:v>-7.5630880641655018E-3</c:v>
                </c:pt>
                <c:pt idx="97">
                  <c:v>-7.5630880641655018E-3</c:v>
                </c:pt>
                <c:pt idx="98">
                  <c:v>-5.5825132838185354E-3</c:v>
                </c:pt>
                <c:pt idx="99">
                  <c:v>-5.5825132838185354E-3</c:v>
                </c:pt>
                <c:pt idx="100">
                  <c:v>2.3578745469188256E-4</c:v>
                </c:pt>
                <c:pt idx="101">
                  <c:v>2.3578745469188256E-4</c:v>
                </c:pt>
                <c:pt idx="102">
                  <c:v>-3.8218670165424129E-3</c:v>
                </c:pt>
                <c:pt idx="103">
                  <c:v>-3.8218670165424129E-3</c:v>
                </c:pt>
                <c:pt idx="104">
                  <c:v>-1.7236478296072111E-2</c:v>
                </c:pt>
                <c:pt idx="105">
                  <c:v>-1.7236478296072111E-2</c:v>
                </c:pt>
                <c:pt idx="106">
                  <c:v>-6.9369320194324624E-3</c:v>
                </c:pt>
                <c:pt idx="107">
                  <c:v>-6.9369320194324624E-3</c:v>
                </c:pt>
                <c:pt idx="108">
                  <c:v>-1.649156345185343E-2</c:v>
                </c:pt>
                <c:pt idx="109">
                  <c:v>-1.649156345185343E-2</c:v>
                </c:pt>
                <c:pt idx="110">
                  <c:v>-1.0969679195507176E-3</c:v>
                </c:pt>
                <c:pt idx="111">
                  <c:v>-1.0969679195507176E-3</c:v>
                </c:pt>
                <c:pt idx="112">
                  <c:v>4.0472620306153395E-3</c:v>
                </c:pt>
                <c:pt idx="113">
                  <c:v>4.0472620306153395E-3</c:v>
                </c:pt>
                <c:pt idx="114">
                  <c:v>-5.7816618916674001E-3</c:v>
                </c:pt>
                <c:pt idx="115">
                  <c:v>-5.7816618916674001E-3</c:v>
                </c:pt>
                <c:pt idx="116">
                  <c:v>-5.4756661238237747E-3</c:v>
                </c:pt>
                <c:pt idx="117">
                  <c:v>-5.4756661238237747E-3</c:v>
                </c:pt>
                <c:pt idx="118">
                  <c:v>2.4232826254158013E-3</c:v>
                </c:pt>
                <c:pt idx="119">
                  <c:v>2.4232826254158013E-3</c:v>
                </c:pt>
                <c:pt idx="120">
                  <c:v>-7.9630837931641274E-3</c:v>
                </c:pt>
                <c:pt idx="121">
                  <c:v>-7.9630837931641274E-3</c:v>
                </c:pt>
                <c:pt idx="122">
                  <c:v>-1.0321220400356657E-3</c:v>
                </c:pt>
                <c:pt idx="123">
                  <c:v>-1.0321220400356657E-3</c:v>
                </c:pt>
                <c:pt idx="124">
                  <c:v>-1.3779449283374379E-2</c:v>
                </c:pt>
                <c:pt idx="125">
                  <c:v>-1.3779449283374379E-2</c:v>
                </c:pt>
                <c:pt idx="126">
                  <c:v>-5.809270078864337E-3</c:v>
                </c:pt>
                <c:pt idx="127">
                  <c:v>-5.809270078864337E-3</c:v>
                </c:pt>
                <c:pt idx="128">
                  <c:v>4.6321499093728846E-3</c:v>
                </c:pt>
                <c:pt idx="129">
                  <c:v>4.6321499093728846E-3</c:v>
                </c:pt>
                <c:pt idx="130">
                  <c:v>-4.7925960661431288E-3</c:v>
                </c:pt>
                <c:pt idx="131">
                  <c:v>-4.7925960661431288E-3</c:v>
                </c:pt>
                <c:pt idx="132">
                  <c:v>3.4931742710766489E-3</c:v>
                </c:pt>
                <c:pt idx="133">
                  <c:v>3.4931742710766489E-3</c:v>
                </c:pt>
                <c:pt idx="134">
                  <c:v>-8.5545139051403929E-3</c:v>
                </c:pt>
                <c:pt idx="135">
                  <c:v>-8.5545139051403929E-3</c:v>
                </c:pt>
                <c:pt idx="136">
                  <c:v>4.0721753093464486E-4</c:v>
                </c:pt>
                <c:pt idx="137">
                  <c:v>4.0721753093464486E-4</c:v>
                </c:pt>
                <c:pt idx="138">
                  <c:v>-1.1383129704162553E-2</c:v>
                </c:pt>
                <c:pt idx="139">
                  <c:v>-1.1383129704162553E-2</c:v>
                </c:pt>
                <c:pt idx="140">
                  <c:v>-8.6183481675923268E-3</c:v>
                </c:pt>
                <c:pt idx="141">
                  <c:v>-8.6183481675923268E-3</c:v>
                </c:pt>
                <c:pt idx="142">
                  <c:v>-2.3878861790271877E-3</c:v>
                </c:pt>
                <c:pt idx="143">
                  <c:v>-2.3878861790271877E-3</c:v>
                </c:pt>
                <c:pt idx="144">
                  <c:v>-9.4091390620387738E-4</c:v>
                </c:pt>
                <c:pt idx="145">
                  <c:v>-9.4091390620387738E-4</c:v>
                </c:pt>
                <c:pt idx="146">
                  <c:v>-2.2205858413729684E-3</c:v>
                </c:pt>
                <c:pt idx="147">
                  <c:v>-2.2205858413729684E-3</c:v>
                </c:pt>
                <c:pt idx="148">
                  <c:v>-1.9298803264294895E-3</c:v>
                </c:pt>
                <c:pt idx="149">
                  <c:v>-1.9298803264294895E-3</c:v>
                </c:pt>
                <c:pt idx="150">
                  <c:v>-8.8891558625255884E-3</c:v>
                </c:pt>
                <c:pt idx="151">
                  <c:v>-8.8891558625255884E-3</c:v>
                </c:pt>
                <c:pt idx="152">
                  <c:v>-7.8036073231687597E-3</c:v>
                </c:pt>
                <c:pt idx="153">
                  <c:v>-7.8036073231687597E-3</c:v>
                </c:pt>
                <c:pt idx="154">
                  <c:v>-4.0498488500970709E-3</c:v>
                </c:pt>
                <c:pt idx="155">
                  <c:v>-4.0498488500970709E-3</c:v>
                </c:pt>
                <c:pt idx="156">
                  <c:v>-3.184401118353164E-3</c:v>
                </c:pt>
                <c:pt idx="157">
                  <c:v>-3.184401118353164E-3</c:v>
                </c:pt>
                <c:pt idx="158">
                  <c:v>-3.9832731930925513E-3</c:v>
                </c:pt>
                <c:pt idx="159">
                  <c:v>-3.9832731930925513E-3</c:v>
                </c:pt>
                <c:pt idx="160">
                  <c:v>-6.9219999178754543E-3</c:v>
                </c:pt>
                <c:pt idx="161">
                  <c:v>-6.9219999178754543E-3</c:v>
                </c:pt>
                <c:pt idx="162">
                  <c:v>-6.1066850787977467E-3</c:v>
                </c:pt>
                <c:pt idx="163">
                  <c:v>-6.1066850787977467E-3</c:v>
                </c:pt>
                <c:pt idx="164">
                  <c:v>-4.0300655768302773E-3</c:v>
                </c:pt>
                <c:pt idx="165">
                  <c:v>-4.0300655768302773E-3</c:v>
                </c:pt>
                <c:pt idx="166">
                  <c:v>-2.3581408780555257E-3</c:v>
                </c:pt>
                <c:pt idx="167">
                  <c:v>-2.3581408780555257E-3</c:v>
                </c:pt>
                <c:pt idx="168">
                  <c:v>-8.4265817614083138E-3</c:v>
                </c:pt>
                <c:pt idx="169">
                  <c:v>-8.4265817614083138E-3</c:v>
                </c:pt>
                <c:pt idx="170">
                  <c:v>-5.1279605994882793E-3</c:v>
                </c:pt>
                <c:pt idx="171">
                  <c:v>-5.1279605994882793E-3</c:v>
                </c:pt>
                <c:pt idx="172">
                  <c:v>-3.7930220666609893E-3</c:v>
                </c:pt>
                <c:pt idx="173">
                  <c:v>-3.7930220666609893E-3</c:v>
                </c:pt>
                <c:pt idx="174">
                  <c:v>-2.4662967226989352E-3</c:v>
                </c:pt>
                <c:pt idx="175">
                  <c:v>-2.4662967226989352E-3</c:v>
                </c:pt>
                <c:pt idx="176">
                  <c:v>-2.4246565327068481E-3</c:v>
                </c:pt>
                <c:pt idx="177">
                  <c:v>-2.4246565327068481E-3</c:v>
                </c:pt>
                <c:pt idx="178">
                  <c:v>-3.726315896343646E-3</c:v>
                </c:pt>
                <c:pt idx="179">
                  <c:v>-3.726315896343646E-3</c:v>
                </c:pt>
                <c:pt idx="180">
                  <c:v>-4.3233686350891976E-3</c:v>
                </c:pt>
                <c:pt idx="181">
                  <c:v>-4.3233686350891976E-3</c:v>
                </c:pt>
                <c:pt idx="182">
                  <c:v>-8.6267206532519847E-4</c:v>
                </c:pt>
                <c:pt idx="183">
                  <c:v>-8.6267206532519847E-4</c:v>
                </c:pt>
                <c:pt idx="184">
                  <c:v>-1.7040071125151712E-3</c:v>
                </c:pt>
                <c:pt idx="185">
                  <c:v>-1.7040071125151712E-3</c:v>
                </c:pt>
                <c:pt idx="186">
                  <c:v>-2.4247079264460014E-3</c:v>
                </c:pt>
                <c:pt idx="187">
                  <c:v>-2.4247079264460014E-3</c:v>
                </c:pt>
                <c:pt idx="188">
                  <c:v>-3.3034316661847418E-3</c:v>
                </c:pt>
                <c:pt idx="189">
                  <c:v>-3.3034316661847418E-3</c:v>
                </c:pt>
                <c:pt idx="190">
                  <c:v>-1.1422165001748752E-3</c:v>
                </c:pt>
                <c:pt idx="191">
                  <c:v>-1.1422165001748752E-3</c:v>
                </c:pt>
                <c:pt idx="192">
                  <c:v>-2.3429630597393558E-4</c:v>
                </c:pt>
                <c:pt idx="193">
                  <c:v>-2.3429630597393558E-4</c:v>
                </c:pt>
                <c:pt idx="194">
                  <c:v>-4.9151863492513659E-4</c:v>
                </c:pt>
                <c:pt idx="195">
                  <c:v>-4.9151863492513659E-4</c:v>
                </c:pt>
                <c:pt idx="196">
                  <c:v>-1.1541059553561439E-3</c:v>
                </c:pt>
                <c:pt idx="197">
                  <c:v>-1.1541059553561439E-3</c:v>
                </c:pt>
                <c:pt idx="198">
                  <c:v>-3.2818330253788774E-3</c:v>
                </c:pt>
                <c:pt idx="199">
                  <c:v>-3.2818330253788774E-3</c:v>
                </c:pt>
                <c:pt idx="200">
                  <c:v>-1.3045269118323599E-3</c:v>
                </c:pt>
                <c:pt idx="201">
                  <c:v>-1.3045269118323599E-3</c:v>
                </c:pt>
                <c:pt idx="202">
                  <c:v>-1.6060710334730999E-3</c:v>
                </c:pt>
                <c:pt idx="203">
                  <c:v>-1.6060710334730999E-3</c:v>
                </c:pt>
                <c:pt idx="204">
                  <c:v>-8.6246494667729934E-4</c:v>
                </c:pt>
                <c:pt idx="205">
                  <c:v>-8.6246494667729934E-4</c:v>
                </c:pt>
                <c:pt idx="206">
                  <c:v>-1.1089376591886246E-3</c:v>
                </c:pt>
                <c:pt idx="207">
                  <c:v>-1.1089376591886246E-3</c:v>
                </c:pt>
                <c:pt idx="208">
                  <c:v>-9.2458160089214925E-4</c:v>
                </c:pt>
                <c:pt idx="209">
                  <c:v>-9.2458160089214925E-4</c:v>
                </c:pt>
                <c:pt idx="210">
                  <c:v>-2.7620053316151916E-3</c:v>
                </c:pt>
                <c:pt idx="211">
                  <c:v>-2.7620053316151916E-3</c:v>
                </c:pt>
                <c:pt idx="212">
                  <c:v>-7.4744896573819553E-4</c:v>
                </c:pt>
                <c:pt idx="213">
                  <c:v>-7.4744896573819553E-4</c:v>
                </c:pt>
                <c:pt idx="214">
                  <c:v>-8.1744466114530567E-4</c:v>
                </c:pt>
                <c:pt idx="215">
                  <c:v>-8.1744466114530567E-4</c:v>
                </c:pt>
                <c:pt idx="216">
                  <c:v>-1.3360560573226765E-3</c:v>
                </c:pt>
                <c:pt idx="217">
                  <c:v>-1.3360560573226765E-3</c:v>
                </c:pt>
                <c:pt idx="218">
                  <c:v>-8.8646824638505262E-4</c:v>
                </c:pt>
                <c:pt idx="219">
                  <c:v>-8.8646824638505262E-4</c:v>
                </c:pt>
                <c:pt idx="220">
                  <c:v>-7.2066593038577764E-4</c:v>
                </c:pt>
                <c:pt idx="221">
                  <c:v>-7.2066593038577764E-4</c:v>
                </c:pt>
                <c:pt idx="222">
                  <c:v>-3.1793295452620107E-4</c:v>
                </c:pt>
                <c:pt idx="223">
                  <c:v>-3.1793295452620107E-4</c:v>
                </c:pt>
                <c:pt idx="224">
                  <c:v>-1.3218335636963063E-3</c:v>
                </c:pt>
                <c:pt idx="225">
                  <c:v>-1.3218335636963063E-3</c:v>
                </c:pt>
                <c:pt idx="226">
                  <c:v>-1.7580614881459455E-3</c:v>
                </c:pt>
                <c:pt idx="227">
                  <c:v>-1.7580614881459455E-3</c:v>
                </c:pt>
                <c:pt idx="228">
                  <c:v>-1.1767042371034764E-3</c:v>
                </c:pt>
                <c:pt idx="229">
                  <c:v>-1.1767042371034764E-3</c:v>
                </c:pt>
                <c:pt idx="230">
                  <c:v>-2.7937691328761005E-4</c:v>
                </c:pt>
                <c:pt idx="231">
                  <c:v>-2.7937691328761005E-4</c:v>
                </c:pt>
                <c:pt idx="232">
                  <c:v>-1.0986960943610846E-3</c:v>
                </c:pt>
                <c:pt idx="233">
                  <c:v>-1.0986960943610846E-3</c:v>
                </c:pt>
                <c:pt idx="234">
                  <c:v>-5.2246008925638243E-4</c:v>
                </c:pt>
                <c:pt idx="235">
                  <c:v>-5.2246008925638243E-4</c:v>
                </c:pt>
                <c:pt idx="236">
                  <c:v>-2.7149621598854257E-4</c:v>
                </c:pt>
                <c:pt idx="237">
                  <c:v>-2.7149621598854257E-4</c:v>
                </c:pt>
                <c:pt idx="238">
                  <c:v>-2.8112990249318237E-4</c:v>
                </c:pt>
                <c:pt idx="239">
                  <c:v>-2.8112990249318237E-4</c:v>
                </c:pt>
                <c:pt idx="240">
                  <c:v>-3.5635669846445506E-4</c:v>
                </c:pt>
                <c:pt idx="241">
                  <c:v>-3.5635669846445506E-4</c:v>
                </c:pt>
                <c:pt idx="242">
                  <c:v>-1.961752543995221E-4</c:v>
                </c:pt>
                <c:pt idx="243">
                  <c:v>-1.961752543995221E-4</c:v>
                </c:pt>
                <c:pt idx="244">
                  <c:v>3.5442033717525412E-4</c:v>
                </c:pt>
                <c:pt idx="245">
                  <c:v>3.5442033717525412E-4</c:v>
                </c:pt>
                <c:pt idx="246">
                  <c:v>-3.0777693162509223E-4</c:v>
                </c:pt>
                <c:pt idx="247">
                  <c:v>-3.0777693162509223E-4</c:v>
                </c:pt>
                <c:pt idx="248">
                  <c:v>-9.194405397542349E-4</c:v>
                </c:pt>
                <c:pt idx="249">
                  <c:v>-9.194405397542349E-4</c:v>
                </c:pt>
                <c:pt idx="250">
                  <c:v>-1.4191473043062564E-3</c:v>
                </c:pt>
                <c:pt idx="251">
                  <c:v>-1.4191473043062564E-3</c:v>
                </c:pt>
                <c:pt idx="252">
                  <c:v>-1.3427781911554693E-3</c:v>
                </c:pt>
                <c:pt idx="253">
                  <c:v>-1.3427781911554693E-3</c:v>
                </c:pt>
                <c:pt idx="254">
                  <c:v>6.1858116293445065E-5</c:v>
                </c:pt>
                <c:pt idx="255">
                  <c:v>6.1858116293445065E-5</c:v>
                </c:pt>
                <c:pt idx="256">
                  <c:v>-2.1183122277368405E-4</c:v>
                </c:pt>
                <c:pt idx="257">
                  <c:v>-2.1183122277368405E-4</c:v>
                </c:pt>
                <c:pt idx="258">
                  <c:v>1.0863931605409327E-4</c:v>
                </c:pt>
                <c:pt idx="259">
                  <c:v>1.0863931605409327E-4</c:v>
                </c:pt>
                <c:pt idx="260">
                  <c:v>7.7767229879088795E-4</c:v>
                </c:pt>
                <c:pt idx="261">
                  <c:v>7.7767229879088795E-4</c:v>
                </c:pt>
                <c:pt idx="262">
                  <c:v>2.3772402913657675E-3</c:v>
                </c:pt>
                <c:pt idx="263">
                  <c:v>2.3772402913657675E-3</c:v>
                </c:pt>
                <c:pt idx="264">
                  <c:v>-7.756368753606413E-4</c:v>
                </c:pt>
                <c:pt idx="265">
                  <c:v>-7.756368753606413E-4</c:v>
                </c:pt>
                <c:pt idx="266">
                  <c:v>2.1670483233338089E-4</c:v>
                </c:pt>
                <c:pt idx="267">
                  <c:v>2.1670483233338089E-4</c:v>
                </c:pt>
                <c:pt idx="268">
                  <c:v>3.6573029067188401E-4</c:v>
                </c:pt>
                <c:pt idx="269">
                  <c:v>3.6573029067188401E-4</c:v>
                </c:pt>
                <c:pt idx="270">
                  <c:v>1.2300909486162581E-4</c:v>
                </c:pt>
                <c:pt idx="271">
                  <c:v>1.2300909486162581E-4</c:v>
                </c:pt>
                <c:pt idx="272">
                  <c:v>7.6620454789311232E-4</c:v>
                </c:pt>
                <c:pt idx="273">
                  <c:v>7.6620454789311232E-4</c:v>
                </c:pt>
                <c:pt idx="274">
                  <c:v>3.782140721573235E-4</c:v>
                </c:pt>
                <c:pt idx="275">
                  <c:v>3.782140721573235E-4</c:v>
                </c:pt>
                <c:pt idx="276">
                  <c:v>1.1836655629537951E-4</c:v>
                </c:pt>
                <c:pt idx="277">
                  <c:v>1.1836655629537951E-4</c:v>
                </c:pt>
                <c:pt idx="278">
                  <c:v>1.0048584878730171E-3</c:v>
                </c:pt>
                <c:pt idx="279">
                  <c:v>1.0048584878730171E-3</c:v>
                </c:pt>
                <c:pt idx="280">
                  <c:v>1.3228466925863103E-3</c:v>
                </c:pt>
                <c:pt idx="281">
                  <c:v>1.3228466925863103E-3</c:v>
                </c:pt>
                <c:pt idx="282">
                  <c:v>3.6773430936598572E-4</c:v>
                </c:pt>
                <c:pt idx="283">
                  <c:v>3.6773430936598572E-4</c:v>
                </c:pt>
                <c:pt idx="284">
                  <c:v>1.7664623886353148E-3</c:v>
                </c:pt>
                <c:pt idx="285">
                  <c:v>1.7664623886353148E-3</c:v>
                </c:pt>
                <c:pt idx="286">
                  <c:v>1.3418828202089728E-3</c:v>
                </c:pt>
                <c:pt idx="287">
                  <c:v>1.3418828202089728E-3</c:v>
                </c:pt>
                <c:pt idx="288">
                  <c:v>-1.0782499267097956E-3</c:v>
                </c:pt>
                <c:pt idx="289">
                  <c:v>-1.0782499267097956E-3</c:v>
                </c:pt>
                <c:pt idx="290">
                  <c:v>1.7168631672159762E-4</c:v>
                </c:pt>
                <c:pt idx="291">
                  <c:v>1.7168631672159762E-4</c:v>
                </c:pt>
                <c:pt idx="292">
                  <c:v>-1.0239527956794614E-3</c:v>
                </c:pt>
                <c:pt idx="293">
                  <c:v>-1.0239527956794614E-3</c:v>
                </c:pt>
                <c:pt idx="294">
                  <c:v>1.6059487041153453E-4</c:v>
                </c:pt>
                <c:pt idx="295">
                  <c:v>1.6059487041153453E-4</c:v>
                </c:pt>
                <c:pt idx="296">
                  <c:v>-1.2809867256973195E-3</c:v>
                </c:pt>
                <c:pt idx="297">
                  <c:v>-1.2809867256973195E-3</c:v>
                </c:pt>
                <c:pt idx="298">
                  <c:v>2.1162750229650751E-3</c:v>
                </c:pt>
                <c:pt idx="299">
                  <c:v>2.1162750229650751E-3</c:v>
                </c:pt>
                <c:pt idx="300">
                  <c:v>3.7342926051842085E-3</c:v>
                </c:pt>
                <c:pt idx="301">
                  <c:v>3.7342926051842085E-3</c:v>
                </c:pt>
                <c:pt idx="302">
                  <c:v>1.2377231666389488E-3</c:v>
                </c:pt>
                <c:pt idx="303">
                  <c:v>1.2377231666389488E-3</c:v>
                </c:pt>
                <c:pt idx="304">
                  <c:v>1.0580204838177565E-3</c:v>
                </c:pt>
                <c:pt idx="305">
                  <c:v>1.0580204838177565E-3</c:v>
                </c:pt>
                <c:pt idx="306">
                  <c:v>1.4284247233706804E-3</c:v>
                </c:pt>
                <c:pt idx="307">
                  <c:v>1.4284247233706804E-3</c:v>
                </c:pt>
                <c:pt idx="308">
                  <c:v>1.1604436915169103E-5</c:v>
                </c:pt>
                <c:pt idx="309">
                  <c:v>1.1604436915169103E-5</c:v>
                </c:pt>
                <c:pt idx="310">
                  <c:v>2.1913581143253591E-3</c:v>
                </c:pt>
                <c:pt idx="311">
                  <c:v>2.1913581143253591E-3</c:v>
                </c:pt>
                <c:pt idx="312">
                  <c:v>9.23445566070491E-4</c:v>
                </c:pt>
                <c:pt idx="313">
                  <c:v>9.23445566070491E-4</c:v>
                </c:pt>
                <c:pt idx="314">
                  <c:v>2.0186324191155958E-3</c:v>
                </c:pt>
                <c:pt idx="315">
                  <c:v>2.0186324191155958E-3</c:v>
                </c:pt>
                <c:pt idx="316">
                  <c:v>2.4418250099871308E-3</c:v>
                </c:pt>
                <c:pt idx="317">
                  <c:v>2.4418250099871308E-3</c:v>
                </c:pt>
                <c:pt idx="318">
                  <c:v>2.0793561444845121E-3</c:v>
                </c:pt>
                <c:pt idx="319">
                  <c:v>2.0793561444845121E-3</c:v>
                </c:pt>
                <c:pt idx="320">
                  <c:v>5.0915755479730151E-4</c:v>
                </c:pt>
                <c:pt idx="321">
                  <c:v>5.0915755479730151E-4</c:v>
                </c:pt>
                <c:pt idx="322">
                  <c:v>2.9964174983021508E-5</c:v>
                </c:pt>
                <c:pt idx="323">
                  <c:v>2.9964174983021508E-5</c:v>
                </c:pt>
                <c:pt idx="324">
                  <c:v>1.3249103368879744E-3</c:v>
                </c:pt>
                <c:pt idx="325">
                  <c:v>1.3249103368879744E-3</c:v>
                </c:pt>
                <c:pt idx="326">
                  <c:v>1.5642866521394794E-3</c:v>
                </c:pt>
                <c:pt idx="327">
                  <c:v>1.5642866521394794E-3</c:v>
                </c:pt>
                <c:pt idx="328">
                  <c:v>1.0645733614034203E-3</c:v>
                </c:pt>
                <c:pt idx="329">
                  <c:v>1.0645733614034203E-3</c:v>
                </c:pt>
                <c:pt idx="330">
                  <c:v>3.7266970847840142E-3</c:v>
                </c:pt>
                <c:pt idx="331">
                  <c:v>3.7266970847840142E-3</c:v>
                </c:pt>
                <c:pt idx="332">
                  <c:v>3.0283796851549027E-4</c:v>
                </c:pt>
                <c:pt idx="333">
                  <c:v>3.0283796851549027E-4</c:v>
                </c:pt>
                <c:pt idx="334">
                  <c:v>3.6740469247980023E-3</c:v>
                </c:pt>
                <c:pt idx="335">
                  <c:v>3.6740469247980023E-3</c:v>
                </c:pt>
                <c:pt idx="336">
                  <c:v>-2.5633674315850286E-4</c:v>
                </c:pt>
                <c:pt idx="337">
                  <c:v>-2.5633674315850286E-4</c:v>
                </c:pt>
                <c:pt idx="338">
                  <c:v>4.1172973607683794E-4</c:v>
                </c:pt>
                <c:pt idx="339">
                  <c:v>4.1172973607683794E-4</c:v>
                </c:pt>
                <c:pt idx="340">
                  <c:v>4.2475961939940632E-3</c:v>
                </c:pt>
                <c:pt idx="341">
                  <c:v>4.2475961939940632E-3</c:v>
                </c:pt>
                <c:pt idx="342">
                  <c:v>2.9086833637905762E-3</c:v>
                </c:pt>
                <c:pt idx="343">
                  <c:v>2.9086833637905762E-3</c:v>
                </c:pt>
                <c:pt idx="344">
                  <c:v>8.8517716743785613E-4</c:v>
                </c:pt>
                <c:pt idx="345">
                  <c:v>8.8517716743785613E-4</c:v>
                </c:pt>
                <c:pt idx="346">
                  <c:v>-7.360413292941681E-4</c:v>
                </c:pt>
                <c:pt idx="347">
                  <c:v>-7.360413292941681E-4</c:v>
                </c:pt>
                <c:pt idx="348">
                  <c:v>1.6620730906797831E-3</c:v>
                </c:pt>
                <c:pt idx="349">
                  <c:v>1.6620730906797831E-3</c:v>
                </c:pt>
                <c:pt idx="350">
                  <c:v>-2.8766335326693149E-3</c:v>
                </c:pt>
                <c:pt idx="351">
                  <c:v>-2.8766335326693149E-3</c:v>
                </c:pt>
                <c:pt idx="352">
                  <c:v>-8.6730188345440773E-4</c:v>
                </c:pt>
                <c:pt idx="353">
                  <c:v>-8.6730188345440773E-4</c:v>
                </c:pt>
                <c:pt idx="354">
                  <c:v>2.7544675896100657E-3</c:v>
                </c:pt>
                <c:pt idx="355">
                  <c:v>2.7544675896100657E-3</c:v>
                </c:pt>
                <c:pt idx="356">
                  <c:v>2.7586928535845434E-3</c:v>
                </c:pt>
                <c:pt idx="357">
                  <c:v>2.7586928535845434E-3</c:v>
                </c:pt>
                <c:pt idx="358">
                  <c:v>4.6485905000892558E-5</c:v>
                </c:pt>
                <c:pt idx="359">
                  <c:v>4.6485905000892558E-5</c:v>
                </c:pt>
                <c:pt idx="360">
                  <c:v>9.0902820777483129E-4</c:v>
                </c:pt>
                <c:pt idx="361">
                  <c:v>9.0902820777483129E-4</c:v>
                </c:pt>
                <c:pt idx="362">
                  <c:v>-1.305730573205488E-3</c:v>
                </c:pt>
                <c:pt idx="363">
                  <c:v>-1.305730573205488E-3</c:v>
                </c:pt>
                <c:pt idx="364">
                  <c:v>-1.798514740823931E-3</c:v>
                </c:pt>
                <c:pt idx="365">
                  <c:v>-1.798514740823931E-3</c:v>
                </c:pt>
                <c:pt idx="366">
                  <c:v>3.9858842502245029E-3</c:v>
                </c:pt>
                <c:pt idx="367">
                  <c:v>3.9858842502245029E-3</c:v>
                </c:pt>
                <c:pt idx="368">
                  <c:v>2.0936853018460599E-3</c:v>
                </c:pt>
                <c:pt idx="369">
                  <c:v>2.0936853018460599E-3</c:v>
                </c:pt>
                <c:pt idx="370">
                  <c:v>4.0420231618436553E-3</c:v>
                </c:pt>
                <c:pt idx="371">
                  <c:v>4.0420231618436553E-3</c:v>
                </c:pt>
                <c:pt idx="372">
                  <c:v>9.6801687742731346E-5</c:v>
                </c:pt>
                <c:pt idx="373">
                  <c:v>9.6801687742731346E-5</c:v>
                </c:pt>
                <c:pt idx="374">
                  <c:v>1.8616691769217653E-3</c:v>
                </c:pt>
                <c:pt idx="375">
                  <c:v>1.8616691769217653E-3</c:v>
                </c:pt>
                <c:pt idx="376">
                  <c:v>-1.1991405510999309E-3</c:v>
                </c:pt>
                <c:pt idx="377">
                  <c:v>-1.1991405510999309E-3</c:v>
                </c:pt>
                <c:pt idx="378">
                  <c:v>-3.3882312618471744E-4</c:v>
                </c:pt>
                <c:pt idx="379">
                  <c:v>-3.3882312618471744E-4</c:v>
                </c:pt>
                <c:pt idx="380">
                  <c:v>1.4709130464403142E-3</c:v>
                </c:pt>
                <c:pt idx="381">
                  <c:v>1.4709130464403142E-3</c:v>
                </c:pt>
                <c:pt idx="382">
                  <c:v>3.2443331606173409E-3</c:v>
                </c:pt>
                <c:pt idx="383">
                  <c:v>3.2443331606173409E-3</c:v>
                </c:pt>
                <c:pt idx="384">
                  <c:v>3.7983492144300079E-4</c:v>
                </c:pt>
                <c:pt idx="385">
                  <c:v>3.7983492144300079E-4</c:v>
                </c:pt>
                <c:pt idx="386">
                  <c:v>1.0091633272568679E-4</c:v>
                </c:pt>
                <c:pt idx="387">
                  <c:v>1.0091633272568679E-4</c:v>
                </c:pt>
                <c:pt idx="388">
                  <c:v>7.1099296026067016E-4</c:v>
                </c:pt>
                <c:pt idx="389">
                  <c:v>7.1099296026067016E-4</c:v>
                </c:pt>
                <c:pt idx="390">
                  <c:v>1.0410642935112513E-3</c:v>
                </c:pt>
                <c:pt idx="391">
                  <c:v>1.0410642935112513E-3</c:v>
                </c:pt>
                <c:pt idx="392">
                  <c:v>3.5087858351112722E-4</c:v>
                </c:pt>
                <c:pt idx="393">
                  <c:v>3.5087858351112722E-4</c:v>
                </c:pt>
                <c:pt idx="394">
                  <c:v>1.6919728398423484E-3</c:v>
                </c:pt>
                <c:pt idx="395">
                  <c:v>1.6919728398423484E-3</c:v>
                </c:pt>
                <c:pt idx="396">
                  <c:v>1.6275070652709278E-3</c:v>
                </c:pt>
                <c:pt idx="397">
                  <c:v>1.6275070652709278E-3</c:v>
                </c:pt>
                <c:pt idx="398">
                  <c:v>1.4293392266440108E-4</c:v>
                </c:pt>
                <c:pt idx="399">
                  <c:v>1.4293392266440108E-4</c:v>
                </c:pt>
                <c:pt idx="400">
                  <c:v>2.2463722305403611E-3</c:v>
                </c:pt>
                <c:pt idx="401">
                  <c:v>2.2463722305403611E-3</c:v>
                </c:pt>
                <c:pt idx="402">
                  <c:v>2.144161747285267E-3</c:v>
                </c:pt>
                <c:pt idx="403">
                  <c:v>2.144161747285267E-3</c:v>
                </c:pt>
                <c:pt idx="404">
                  <c:v>-5.4027295829972566E-4</c:v>
                </c:pt>
                <c:pt idx="405">
                  <c:v>-5.4027295829972566E-4</c:v>
                </c:pt>
                <c:pt idx="406">
                  <c:v>3.071665944878843E-3</c:v>
                </c:pt>
                <c:pt idx="407">
                  <c:v>3.071665944878843E-3</c:v>
                </c:pt>
                <c:pt idx="408">
                  <c:v>1.9153791289552302E-3</c:v>
                </c:pt>
                <c:pt idx="409">
                  <c:v>1.9153791289552302E-3</c:v>
                </c:pt>
                <c:pt idx="410">
                  <c:v>9.180918634039692E-4</c:v>
                </c:pt>
                <c:pt idx="411">
                  <c:v>9.180918634039692E-4</c:v>
                </c:pt>
                <c:pt idx="412">
                  <c:v>2.8055231579016127E-3</c:v>
                </c:pt>
                <c:pt idx="413">
                  <c:v>2.8055231579016127E-3</c:v>
                </c:pt>
                <c:pt idx="414">
                  <c:v>-1.6945549335658505E-3</c:v>
                </c:pt>
                <c:pt idx="415">
                  <c:v>-1.6945549335658505E-3</c:v>
                </c:pt>
                <c:pt idx="416">
                  <c:v>-9.9277508656281377E-4</c:v>
                </c:pt>
                <c:pt idx="417">
                  <c:v>-9.9277508656281377E-4</c:v>
                </c:pt>
                <c:pt idx="418">
                  <c:v>3.6988828504800342E-3</c:v>
                </c:pt>
                <c:pt idx="419">
                  <c:v>3.6988828504800342E-3</c:v>
                </c:pt>
                <c:pt idx="420">
                  <c:v>3.6540814787411335E-4</c:v>
                </c:pt>
                <c:pt idx="421">
                  <c:v>3.6540814787411335E-4</c:v>
                </c:pt>
                <c:pt idx="422">
                  <c:v>1.971359629686642E-3</c:v>
                </c:pt>
                <c:pt idx="423">
                  <c:v>1.971359629686642E-3</c:v>
                </c:pt>
                <c:pt idx="424">
                  <c:v>6.528453275149726E-4</c:v>
                </c:pt>
                <c:pt idx="425">
                  <c:v>6.528453275149726E-4</c:v>
                </c:pt>
                <c:pt idx="426">
                  <c:v>3.8579973193497707E-3</c:v>
                </c:pt>
                <c:pt idx="427">
                  <c:v>3.8579973193497707E-3</c:v>
                </c:pt>
                <c:pt idx="428">
                  <c:v>-9.9898783610086195E-4</c:v>
                </c:pt>
                <c:pt idx="429">
                  <c:v>-9.9898783610086195E-4</c:v>
                </c:pt>
                <c:pt idx="430">
                  <c:v>2.7186104684275847E-3</c:v>
                </c:pt>
                <c:pt idx="431">
                  <c:v>2.7186104684275847E-3</c:v>
                </c:pt>
                <c:pt idx="432">
                  <c:v>6.2521797561896353E-3</c:v>
                </c:pt>
                <c:pt idx="433">
                  <c:v>6.2521797561896353E-3</c:v>
                </c:pt>
                <c:pt idx="434">
                  <c:v>1.2732585997934365E-3</c:v>
                </c:pt>
                <c:pt idx="435">
                  <c:v>1.2732585997934365E-3</c:v>
                </c:pt>
                <c:pt idx="436">
                  <c:v>-8.6272846978618922E-4</c:v>
                </c:pt>
                <c:pt idx="437">
                  <c:v>-8.6272846978618922E-4</c:v>
                </c:pt>
                <c:pt idx="438">
                  <c:v>2.3828338971816354E-3</c:v>
                </c:pt>
                <c:pt idx="439">
                  <c:v>2.3828338971816354E-3</c:v>
                </c:pt>
                <c:pt idx="440">
                  <c:v>2.7489535625417894E-3</c:v>
                </c:pt>
                <c:pt idx="441">
                  <c:v>2.7489535625417894E-3</c:v>
                </c:pt>
                <c:pt idx="442">
                  <c:v>7.0837429718273448E-4</c:v>
                </c:pt>
                <c:pt idx="443">
                  <c:v>7.0837429718273448E-4</c:v>
                </c:pt>
                <c:pt idx="444">
                  <c:v>3.2129314879731918E-3</c:v>
                </c:pt>
                <c:pt idx="445">
                  <c:v>3.2129314879731918E-3</c:v>
                </c:pt>
                <c:pt idx="446">
                  <c:v>1.2894413734594323E-3</c:v>
                </c:pt>
                <c:pt idx="447">
                  <c:v>1.2894413734594323E-3</c:v>
                </c:pt>
                <c:pt idx="448">
                  <c:v>1.0580932437926904E-3</c:v>
                </c:pt>
                <c:pt idx="449">
                  <c:v>1.0580932437926904E-3</c:v>
                </c:pt>
                <c:pt idx="450">
                  <c:v>-1.9080552470823742E-3</c:v>
                </c:pt>
                <c:pt idx="451">
                  <c:v>-1.9080552470823742E-3</c:v>
                </c:pt>
                <c:pt idx="452">
                  <c:v>1.1211294739326139E-3</c:v>
                </c:pt>
                <c:pt idx="453">
                  <c:v>1.1211294739326139E-3</c:v>
                </c:pt>
                <c:pt idx="454">
                  <c:v>-2.4942850177033238E-3</c:v>
                </c:pt>
                <c:pt idx="455">
                  <c:v>-2.4942850177033238E-3</c:v>
                </c:pt>
                <c:pt idx="456">
                  <c:v>2.3028403468303704E-3</c:v>
                </c:pt>
                <c:pt idx="457">
                  <c:v>2.3028403468303704E-3</c:v>
                </c:pt>
                <c:pt idx="458">
                  <c:v>3.4212681022638414E-4</c:v>
                </c:pt>
                <c:pt idx="459">
                  <c:v>3.4212681022638414E-4</c:v>
                </c:pt>
                <c:pt idx="460">
                  <c:v>1.613576141971329E-3</c:v>
                </c:pt>
                <c:pt idx="461">
                  <c:v>1.613576141971329E-3</c:v>
                </c:pt>
                <c:pt idx="462">
                  <c:v>1.4324688857472179E-3</c:v>
                </c:pt>
                <c:pt idx="463">
                  <c:v>1.4324688857472179E-3</c:v>
                </c:pt>
                <c:pt idx="464">
                  <c:v>2.1310041596067641E-4</c:v>
                </c:pt>
                <c:pt idx="465">
                  <c:v>2.1310041596067641E-4</c:v>
                </c:pt>
                <c:pt idx="466">
                  <c:v>-1.1093973416687053E-4</c:v>
                </c:pt>
                <c:pt idx="467">
                  <c:v>-1.1093973416687053E-4</c:v>
                </c:pt>
                <c:pt idx="468">
                  <c:v>-1.9959201707512308E-3</c:v>
                </c:pt>
                <c:pt idx="469">
                  <c:v>-1.9959201707512308E-3</c:v>
                </c:pt>
                <c:pt idx="470">
                  <c:v>-2.3613441003766944E-4</c:v>
                </c:pt>
                <c:pt idx="471">
                  <c:v>-2.3613441003766944E-4</c:v>
                </c:pt>
                <c:pt idx="472">
                  <c:v>5.9531408064272817E-4</c:v>
                </c:pt>
                <c:pt idx="473">
                  <c:v>5.9531408064272817E-4</c:v>
                </c:pt>
                <c:pt idx="474">
                  <c:v>6.7956822551540341E-4</c:v>
                </c:pt>
                <c:pt idx="475">
                  <c:v>6.7956822551540341E-4</c:v>
                </c:pt>
                <c:pt idx="476">
                  <c:v>4.2691745294658467E-3</c:v>
                </c:pt>
                <c:pt idx="477">
                  <c:v>4.2691745294658467E-3</c:v>
                </c:pt>
                <c:pt idx="478">
                  <c:v>1.3834544609416799E-3</c:v>
                </c:pt>
                <c:pt idx="479">
                  <c:v>1.3834544609416799E-3</c:v>
                </c:pt>
                <c:pt idx="480">
                  <c:v>3.9775022601979959E-3</c:v>
                </c:pt>
                <c:pt idx="481">
                  <c:v>3.9775022601979959E-3</c:v>
                </c:pt>
                <c:pt idx="482">
                  <c:v>-1.6176875274250824E-3</c:v>
                </c:pt>
                <c:pt idx="483">
                  <c:v>-1.6176875274250824E-3</c:v>
                </c:pt>
                <c:pt idx="484">
                  <c:v>3.1485613818915681E-3</c:v>
                </c:pt>
                <c:pt idx="485">
                  <c:v>3.1485613818915681E-3</c:v>
                </c:pt>
                <c:pt idx="486">
                  <c:v>-3.9473895474539944E-5</c:v>
                </c:pt>
                <c:pt idx="487">
                  <c:v>-3.9473895474539944E-5</c:v>
                </c:pt>
                <c:pt idx="488">
                  <c:v>1.593091459270557E-3</c:v>
                </c:pt>
                <c:pt idx="489">
                  <c:v>1.593091459270557E-3</c:v>
                </c:pt>
                <c:pt idx="490">
                  <c:v>2.6928506411383335E-3</c:v>
                </c:pt>
                <c:pt idx="491">
                  <c:v>2.6928506411383335E-3</c:v>
                </c:pt>
                <c:pt idx="492">
                  <c:v>1.5149774210208022E-3</c:v>
                </c:pt>
                <c:pt idx="493">
                  <c:v>1.5149774210208022E-3</c:v>
                </c:pt>
                <c:pt idx="494">
                  <c:v>-5.0672164640785944E-4</c:v>
                </c:pt>
                <c:pt idx="495">
                  <c:v>-5.0672164640785944E-4</c:v>
                </c:pt>
                <c:pt idx="496">
                  <c:v>1.7129890639304701E-3</c:v>
                </c:pt>
                <c:pt idx="497">
                  <c:v>1.7129890639304701E-3</c:v>
                </c:pt>
                <c:pt idx="498">
                  <c:v>1.4402055112472389E-4</c:v>
                </c:pt>
                <c:pt idx="499">
                  <c:v>1.4402055112472389E-4</c:v>
                </c:pt>
                <c:pt idx="500">
                  <c:v>-7.1786234864923415E-5</c:v>
                </c:pt>
                <c:pt idx="501">
                  <c:v>-7.1786234864923415E-5</c:v>
                </c:pt>
                <c:pt idx="502">
                  <c:v>2.104850656940993E-4</c:v>
                </c:pt>
                <c:pt idx="503">
                  <c:v>2.104850656940993E-4</c:v>
                </c:pt>
                <c:pt idx="504">
                  <c:v>1.3376829357110154E-3</c:v>
                </c:pt>
                <c:pt idx="505">
                  <c:v>1.3376829357110154E-3</c:v>
                </c:pt>
                <c:pt idx="506">
                  <c:v>9.9894416796031393E-4</c:v>
                </c:pt>
                <c:pt idx="507">
                  <c:v>9.9894416796031393E-4</c:v>
                </c:pt>
                <c:pt idx="508">
                  <c:v>-4.9004316475043108E-4</c:v>
                </c:pt>
                <c:pt idx="509">
                  <c:v>-4.9004316475043108E-4</c:v>
                </c:pt>
                <c:pt idx="510">
                  <c:v>3.6174963693014206E-5</c:v>
                </c:pt>
                <c:pt idx="511">
                  <c:v>3.6174963693014206E-5</c:v>
                </c:pt>
                <c:pt idx="512">
                  <c:v>-7.8355636173366161E-4</c:v>
                </c:pt>
                <c:pt idx="513">
                  <c:v>-7.8355636173366161E-4</c:v>
                </c:pt>
                <c:pt idx="514">
                  <c:v>9.287335849168521E-4</c:v>
                </c:pt>
                <c:pt idx="515">
                  <c:v>9.287335849168521E-4</c:v>
                </c:pt>
                <c:pt idx="516">
                  <c:v>-3.7810118584014063E-4</c:v>
                </c:pt>
                <c:pt idx="517">
                  <c:v>-3.7810118584014063E-4</c:v>
                </c:pt>
                <c:pt idx="518">
                  <c:v>2.2972544936081807E-3</c:v>
                </c:pt>
                <c:pt idx="519">
                  <c:v>2.2972544936081807E-3</c:v>
                </c:pt>
                <c:pt idx="520">
                  <c:v>3.0191014693212725E-3</c:v>
                </c:pt>
                <c:pt idx="521">
                  <c:v>3.0191014693212725E-3</c:v>
                </c:pt>
                <c:pt idx="522">
                  <c:v>1.4216383428693469E-3</c:v>
                </c:pt>
                <c:pt idx="523">
                  <c:v>1.4216383428693469E-3</c:v>
                </c:pt>
                <c:pt idx="524">
                  <c:v>-2.5418269424386519E-3</c:v>
                </c:pt>
                <c:pt idx="525">
                  <c:v>-2.5418269424386519E-3</c:v>
                </c:pt>
                <c:pt idx="526">
                  <c:v>2.9180879996393294E-4</c:v>
                </c:pt>
                <c:pt idx="527">
                  <c:v>2.9180879996393294E-4</c:v>
                </c:pt>
                <c:pt idx="528">
                  <c:v>3.5366625283204112E-3</c:v>
                </c:pt>
                <c:pt idx="529">
                  <c:v>3.5366625283204112E-3</c:v>
                </c:pt>
                <c:pt idx="530">
                  <c:v>-2.5980692492966195E-4</c:v>
                </c:pt>
                <c:pt idx="531">
                  <c:v>-2.5980692492966195E-4</c:v>
                </c:pt>
                <c:pt idx="532">
                  <c:v>8.8616579496503256E-4</c:v>
                </c:pt>
                <c:pt idx="533">
                  <c:v>8.8616579496503256E-4</c:v>
                </c:pt>
                <c:pt idx="534">
                  <c:v>4.9984532735254383E-3</c:v>
                </c:pt>
                <c:pt idx="535">
                  <c:v>4.9984532735254383E-3</c:v>
                </c:pt>
                <c:pt idx="536">
                  <c:v>2.9857801203478918E-3</c:v>
                </c:pt>
                <c:pt idx="537">
                  <c:v>2.9857801203478918E-3</c:v>
                </c:pt>
                <c:pt idx="538">
                  <c:v>2.0658175946994817E-3</c:v>
                </c:pt>
                <c:pt idx="539">
                  <c:v>2.0658175946994817E-3</c:v>
                </c:pt>
                <c:pt idx="540">
                  <c:v>1.7217752528584374E-3</c:v>
                </c:pt>
                <c:pt idx="541">
                  <c:v>1.7217752528584374E-3</c:v>
                </c:pt>
                <c:pt idx="542">
                  <c:v>3.0090253500714148E-4</c:v>
                </c:pt>
                <c:pt idx="543">
                  <c:v>3.0090253500714148E-4</c:v>
                </c:pt>
                <c:pt idx="544">
                  <c:v>1.0332227817797524E-3</c:v>
                </c:pt>
                <c:pt idx="545">
                  <c:v>1.0332227817797524E-3</c:v>
                </c:pt>
                <c:pt idx="546">
                  <c:v>1.774483745714317E-3</c:v>
                </c:pt>
                <c:pt idx="547">
                  <c:v>1.774483745714317E-3</c:v>
                </c:pt>
                <c:pt idx="548">
                  <c:v>2.9583344886230378E-4</c:v>
                </c:pt>
                <c:pt idx="549">
                  <c:v>2.9583344886230378E-4</c:v>
                </c:pt>
                <c:pt idx="550">
                  <c:v>1.6898348306322308E-3</c:v>
                </c:pt>
                <c:pt idx="551">
                  <c:v>1.6898348306322308E-3</c:v>
                </c:pt>
                <c:pt idx="552">
                  <c:v>1.3586686138113979E-3</c:v>
                </c:pt>
                <c:pt idx="553">
                  <c:v>1.3586686138113979E-3</c:v>
                </c:pt>
                <c:pt idx="554">
                  <c:v>2.145907534765179E-3</c:v>
                </c:pt>
                <c:pt idx="555">
                  <c:v>2.145907534765179E-3</c:v>
                </c:pt>
                <c:pt idx="556">
                  <c:v>9.2541052131522861E-4</c:v>
                </c:pt>
                <c:pt idx="557">
                  <c:v>9.2541052131522861E-4</c:v>
                </c:pt>
                <c:pt idx="558">
                  <c:v>-1.0244114379235336E-3</c:v>
                </c:pt>
                <c:pt idx="559">
                  <c:v>-1.0244114379235336E-3</c:v>
                </c:pt>
                <c:pt idx="560">
                  <c:v>1.80376672221505E-3</c:v>
                </c:pt>
                <c:pt idx="561">
                  <c:v>1.80376672221505E-3</c:v>
                </c:pt>
                <c:pt idx="562">
                  <c:v>-1.0975228207975585E-3</c:v>
                </c:pt>
                <c:pt idx="563">
                  <c:v>-1.0975228207975585E-3</c:v>
                </c:pt>
                <c:pt idx="564">
                  <c:v>1.9593361204792714E-3</c:v>
                </c:pt>
                <c:pt idx="565">
                  <c:v>1.9593361204792714E-3</c:v>
                </c:pt>
                <c:pt idx="566">
                  <c:v>3.5578544855854322E-3</c:v>
                </c:pt>
                <c:pt idx="567">
                  <c:v>3.5578544855854322E-3</c:v>
                </c:pt>
                <c:pt idx="568">
                  <c:v>3.2775248933529788E-3</c:v>
                </c:pt>
                <c:pt idx="569">
                  <c:v>3.2775248933529788E-3</c:v>
                </c:pt>
                <c:pt idx="570">
                  <c:v>3.5927742998882461E-3</c:v>
                </c:pt>
                <c:pt idx="571">
                  <c:v>3.5927742998882461E-3</c:v>
                </c:pt>
                <c:pt idx="572">
                  <c:v>2.9212630340293977E-3</c:v>
                </c:pt>
                <c:pt idx="573">
                  <c:v>2.9212630340293977E-3</c:v>
                </c:pt>
                <c:pt idx="574">
                  <c:v>3.0825085753896087E-3</c:v>
                </c:pt>
                <c:pt idx="575">
                  <c:v>3.0825085753896087E-3</c:v>
                </c:pt>
                <c:pt idx="576">
                  <c:v>4.3605610700145903E-3</c:v>
                </c:pt>
                <c:pt idx="577">
                  <c:v>4.3605610700145903E-3</c:v>
                </c:pt>
                <c:pt idx="578">
                  <c:v>6.2726118915992224E-3</c:v>
                </c:pt>
                <c:pt idx="579">
                  <c:v>6.2726118915992224E-3</c:v>
                </c:pt>
                <c:pt idx="580">
                  <c:v>1.1029846322881065E-2</c:v>
                </c:pt>
                <c:pt idx="581">
                  <c:v>1.1029846322881065E-2</c:v>
                </c:pt>
                <c:pt idx="582">
                  <c:v>3.0159228211731559E-2</c:v>
                </c:pt>
                <c:pt idx="583">
                  <c:v>3.0159228211731559E-2</c:v>
                </c:pt>
                <c:pt idx="584">
                  <c:v>-9.6661208995096892E-3</c:v>
                </c:pt>
                <c:pt idx="585">
                  <c:v>-9.6661208995096892E-3</c:v>
                </c:pt>
                <c:pt idx="586">
                  <c:v>-6.5278698058419904E-2</c:v>
                </c:pt>
                <c:pt idx="587">
                  <c:v>-6.5278698058419904E-2</c:v>
                </c:pt>
                <c:pt idx="588">
                  <c:v>-1.1547305566960264E-2</c:v>
                </c:pt>
                <c:pt idx="589">
                  <c:v>-1.1547305566960264E-2</c:v>
                </c:pt>
                <c:pt idx="590">
                  <c:v>-3.5363439673196106E-3</c:v>
                </c:pt>
                <c:pt idx="591">
                  <c:v>-3.5363439673196106E-3</c:v>
                </c:pt>
                <c:pt idx="592">
                  <c:v>-4.1211980789077618E-3</c:v>
                </c:pt>
                <c:pt idx="593">
                  <c:v>-4.1211980789077618E-3</c:v>
                </c:pt>
                <c:pt idx="594">
                  <c:v>9.325608549943798E-4</c:v>
                </c:pt>
                <c:pt idx="595">
                  <c:v>9.325608549943798E-4</c:v>
                </c:pt>
                <c:pt idx="596">
                  <c:v>7.7849178500066785E-4</c:v>
                </c:pt>
                <c:pt idx="597">
                  <c:v>7.7849178500066785E-4</c:v>
                </c:pt>
                <c:pt idx="598">
                  <c:v>1.6034807623988012E-3</c:v>
                </c:pt>
                <c:pt idx="599">
                  <c:v>1.6034807623988012E-3</c:v>
                </c:pt>
                <c:pt idx="600">
                  <c:v>-7.9173749693506323E-4</c:v>
                </c:pt>
                <c:pt idx="601">
                  <c:v>-7.9173749693506323E-4</c:v>
                </c:pt>
                <c:pt idx="602">
                  <c:v>1.4812835833895033E-3</c:v>
                </c:pt>
                <c:pt idx="603">
                  <c:v>1.4812835833895033E-3</c:v>
                </c:pt>
                <c:pt idx="604">
                  <c:v>1.6327146709438356E-3</c:v>
                </c:pt>
                <c:pt idx="605">
                  <c:v>1.6327146709438356E-3</c:v>
                </c:pt>
                <c:pt idx="606">
                  <c:v>2.7474577497896835E-3</c:v>
                </c:pt>
                <c:pt idx="607">
                  <c:v>2.7474577497896835E-3</c:v>
                </c:pt>
                <c:pt idx="608">
                  <c:v>5.4026616507130143E-4</c:v>
                </c:pt>
                <c:pt idx="609">
                  <c:v>5.4026616507130143E-4</c:v>
                </c:pt>
                <c:pt idx="610">
                  <c:v>-9.9660074913232588E-4</c:v>
                </c:pt>
                <c:pt idx="611">
                  <c:v>-9.9660074913232588E-4</c:v>
                </c:pt>
                <c:pt idx="612">
                  <c:v>3.6883964783385181E-3</c:v>
                </c:pt>
                <c:pt idx="613">
                  <c:v>3.6883964783385181E-3</c:v>
                </c:pt>
                <c:pt idx="614">
                  <c:v>2.8241263598118849E-3</c:v>
                </c:pt>
                <c:pt idx="615">
                  <c:v>2.8241263598118849E-3</c:v>
                </c:pt>
                <c:pt idx="616">
                  <c:v>-6.7812492641783351E-4</c:v>
                </c:pt>
                <c:pt idx="617">
                  <c:v>-6.7812492641783351E-4</c:v>
                </c:pt>
                <c:pt idx="618">
                  <c:v>2.9549941601132446E-3</c:v>
                </c:pt>
                <c:pt idx="619">
                  <c:v>2.9549941601132446E-3</c:v>
                </c:pt>
                <c:pt idx="620">
                  <c:v>1.5560179173745858E-4</c:v>
                </c:pt>
                <c:pt idx="621">
                  <c:v>1.5560179173745858E-4</c:v>
                </c:pt>
                <c:pt idx="622">
                  <c:v>1.7105102420009732E-3</c:v>
                </c:pt>
                <c:pt idx="623">
                  <c:v>1.7105102420009732E-3</c:v>
                </c:pt>
                <c:pt idx="624">
                  <c:v>1.176921394890007E-3</c:v>
                </c:pt>
                <c:pt idx="625">
                  <c:v>1.176921394890007E-3</c:v>
                </c:pt>
                <c:pt idx="626">
                  <c:v>2.5185302903312223E-3</c:v>
                </c:pt>
                <c:pt idx="627">
                  <c:v>2.5185302903312223E-3</c:v>
                </c:pt>
                <c:pt idx="628">
                  <c:v>1.686380133698373E-3</c:v>
                </c:pt>
                <c:pt idx="629">
                  <c:v>1.686380133698373E-3</c:v>
                </c:pt>
                <c:pt idx="630">
                  <c:v>8.685839388983041E-3</c:v>
                </c:pt>
                <c:pt idx="631">
                  <c:v>8.685839388983041E-3</c:v>
                </c:pt>
                <c:pt idx="632">
                  <c:v>-6.7832960159762701E-3</c:v>
                </c:pt>
                <c:pt idx="633">
                  <c:v>-6.7832960159762701E-3</c:v>
                </c:pt>
                <c:pt idx="634">
                  <c:v>-8.6109717814552011E-3</c:v>
                </c:pt>
                <c:pt idx="635">
                  <c:v>-8.6109717814552011E-3</c:v>
                </c:pt>
                <c:pt idx="636">
                  <c:v>1.2659621367756557E-3</c:v>
                </c:pt>
                <c:pt idx="637">
                  <c:v>1.2659621367756557E-3</c:v>
                </c:pt>
                <c:pt idx="638">
                  <c:v>-7.5398308859198071E-4</c:v>
                </c:pt>
                <c:pt idx="639">
                  <c:v>-7.5398308859198071E-4</c:v>
                </c:pt>
                <c:pt idx="640">
                  <c:v>1.4855778923534846E-3</c:v>
                </c:pt>
                <c:pt idx="641">
                  <c:v>1.4855778923534846E-3</c:v>
                </c:pt>
                <c:pt idx="642">
                  <c:v>5.0155222024006463E-4</c:v>
                </c:pt>
                <c:pt idx="643">
                  <c:v>5.0155222024006463E-4</c:v>
                </c:pt>
                <c:pt idx="644">
                  <c:v>-5.3914106076136115E-4</c:v>
                </c:pt>
                <c:pt idx="645">
                  <c:v>-5.3914106076136115E-4</c:v>
                </c:pt>
                <c:pt idx="646">
                  <c:v>2.5264080316513837E-3</c:v>
                </c:pt>
                <c:pt idx="647">
                  <c:v>2.5264080316513837E-3</c:v>
                </c:pt>
                <c:pt idx="648">
                  <c:v>2.206619535395582E-3</c:v>
                </c:pt>
                <c:pt idx="649">
                  <c:v>2.206619535395582E-3</c:v>
                </c:pt>
                <c:pt idx="650">
                  <c:v>2.8338078721286131E-3</c:v>
                </c:pt>
                <c:pt idx="651">
                  <c:v>2.8338078721286131E-3</c:v>
                </c:pt>
                <c:pt idx="652">
                  <c:v>2.6603009991954529E-3</c:v>
                </c:pt>
                <c:pt idx="653">
                  <c:v>2.6603009991954529E-3</c:v>
                </c:pt>
                <c:pt idx="654">
                  <c:v>3.0148013257813577E-3</c:v>
                </c:pt>
                <c:pt idx="655">
                  <c:v>3.0148013257813577E-3</c:v>
                </c:pt>
                <c:pt idx="656">
                  <c:v>4.404096195691265E-3</c:v>
                </c:pt>
                <c:pt idx="657">
                  <c:v>4.404096195691265E-3</c:v>
                </c:pt>
                <c:pt idx="658">
                  <c:v>4.4997432972062601E-3</c:v>
                </c:pt>
                <c:pt idx="659">
                  <c:v>4.4997432972062601E-3</c:v>
                </c:pt>
                <c:pt idx="660">
                  <c:v>7.1146742984926625E-3</c:v>
                </c:pt>
                <c:pt idx="661">
                  <c:v>7.1146742984926625E-3</c:v>
                </c:pt>
                <c:pt idx="662">
                  <c:v>-3.2990964978201198E-3</c:v>
                </c:pt>
                <c:pt idx="663">
                  <c:v>-3.2990964978201198E-3</c:v>
                </c:pt>
                <c:pt idx="664">
                  <c:v>-1.0266172908592552E-2</c:v>
                </c:pt>
                <c:pt idx="665">
                  <c:v>-1.0266172908592552E-2</c:v>
                </c:pt>
                <c:pt idx="666">
                  <c:v>-6.0322727600039538E-3</c:v>
                </c:pt>
                <c:pt idx="667">
                  <c:v>-6.0322727600039538E-3</c:v>
                </c:pt>
                <c:pt idx="668">
                  <c:v>-2.0574433531453939E-3</c:v>
                </c:pt>
                <c:pt idx="669">
                  <c:v>-2.0574433531453939E-3</c:v>
                </c:pt>
                <c:pt idx="670">
                  <c:v>-1.559003275303894E-3</c:v>
                </c:pt>
                <c:pt idx="671">
                  <c:v>-1.559003275303894E-3</c:v>
                </c:pt>
                <c:pt idx="672">
                  <c:v>1.5089576301541285E-4</c:v>
                </c:pt>
                <c:pt idx="673">
                  <c:v>1.5089576301541285E-4</c:v>
                </c:pt>
                <c:pt idx="674">
                  <c:v>5.5852258698219082E-4</c:v>
                </c:pt>
                <c:pt idx="675">
                  <c:v>5.5852258698219082E-4</c:v>
                </c:pt>
                <c:pt idx="676">
                  <c:v>-2.209614685405259E-3</c:v>
                </c:pt>
                <c:pt idx="677">
                  <c:v>-2.209614685405259E-3</c:v>
                </c:pt>
                <c:pt idx="678">
                  <c:v>-1.095787310839702E-4</c:v>
                </c:pt>
                <c:pt idx="679">
                  <c:v>-1.095787310839702E-4</c:v>
                </c:pt>
                <c:pt idx="680">
                  <c:v>6.9729697165765714E-4</c:v>
                </c:pt>
                <c:pt idx="681">
                  <c:v>6.9729697165765714E-4</c:v>
                </c:pt>
                <c:pt idx="682">
                  <c:v>-3.3156764259512084E-4</c:v>
                </c:pt>
                <c:pt idx="683">
                  <c:v>-3.3156764259512084E-4</c:v>
                </c:pt>
                <c:pt idx="684">
                  <c:v>1.2767275099359043E-3</c:v>
                </c:pt>
                <c:pt idx="685">
                  <c:v>1.2767275099359043E-3</c:v>
                </c:pt>
                <c:pt idx="686">
                  <c:v>8.7827793216921357E-4</c:v>
                </c:pt>
                <c:pt idx="687">
                  <c:v>8.7827793216921357E-4</c:v>
                </c:pt>
                <c:pt idx="688">
                  <c:v>-1.6715623914387301E-4</c:v>
                </c:pt>
                <c:pt idx="689">
                  <c:v>-1.6715623914387301E-4</c:v>
                </c:pt>
                <c:pt idx="690">
                  <c:v>-6.8591571725984402E-4</c:v>
                </c:pt>
                <c:pt idx="691">
                  <c:v>-6.8591571725984402E-4</c:v>
                </c:pt>
                <c:pt idx="692">
                  <c:v>-2.4187266156973086E-3</c:v>
                </c:pt>
                <c:pt idx="693">
                  <c:v>-2.4187266156973086E-3</c:v>
                </c:pt>
                <c:pt idx="694">
                  <c:v>2.6350866029165587E-3</c:v>
                </c:pt>
                <c:pt idx="695">
                  <c:v>2.6350866029165587E-3</c:v>
                </c:pt>
                <c:pt idx="696">
                  <c:v>1.6415326109393558E-3</c:v>
                </c:pt>
                <c:pt idx="697">
                  <c:v>1.6415326109393558E-3</c:v>
                </c:pt>
                <c:pt idx="698">
                  <c:v>1.1847612682656106E-3</c:v>
                </c:pt>
                <c:pt idx="699">
                  <c:v>1.1847612682656106E-3</c:v>
                </c:pt>
                <c:pt idx="700">
                  <c:v>1.2966065435444651E-3</c:v>
                </c:pt>
                <c:pt idx="701">
                  <c:v>1.2966065435444651E-3</c:v>
                </c:pt>
                <c:pt idx="702">
                  <c:v>2.8388815071953566E-3</c:v>
                </c:pt>
                <c:pt idx="703">
                  <c:v>2.8388815071953566E-3</c:v>
                </c:pt>
                <c:pt idx="704">
                  <c:v>-9.0418301437988902E-4</c:v>
                </c:pt>
                <c:pt idx="705">
                  <c:v>-9.0418301437988902E-4</c:v>
                </c:pt>
                <c:pt idx="706">
                  <c:v>-1.7043727650011276E-3</c:v>
                </c:pt>
                <c:pt idx="707">
                  <c:v>-1.7043727650011276E-3</c:v>
                </c:pt>
                <c:pt idx="708">
                  <c:v>-3.6660785561207776E-3</c:v>
                </c:pt>
                <c:pt idx="709">
                  <c:v>-3.6660785561207776E-3</c:v>
                </c:pt>
                <c:pt idx="710">
                  <c:v>1.6812605250358104E-3</c:v>
                </c:pt>
                <c:pt idx="711">
                  <c:v>1.6812605250358104E-3</c:v>
                </c:pt>
                <c:pt idx="712">
                  <c:v>3.1369912581038495E-3</c:v>
                </c:pt>
                <c:pt idx="713">
                  <c:v>3.1369912581038495E-3</c:v>
                </c:pt>
                <c:pt idx="714">
                  <c:v>-2.6745279872875116E-3</c:v>
                </c:pt>
                <c:pt idx="715">
                  <c:v>-2.6745279872875116E-3</c:v>
                </c:pt>
                <c:pt idx="716">
                  <c:v>-1.9516869378709556E-3</c:v>
                </c:pt>
                <c:pt idx="717">
                  <c:v>-1.9516869378709556E-3</c:v>
                </c:pt>
                <c:pt idx="718">
                  <c:v>-3.0227268743013846E-3</c:v>
                </c:pt>
                <c:pt idx="719">
                  <c:v>-3.0227268743013846E-3</c:v>
                </c:pt>
                <c:pt idx="720">
                  <c:v>3.6415780830134636E-5</c:v>
                </c:pt>
                <c:pt idx="721">
                  <c:v>3.6415780830134636E-5</c:v>
                </c:pt>
                <c:pt idx="722">
                  <c:v>1.0368951656751779E-3</c:v>
                </c:pt>
                <c:pt idx="723">
                  <c:v>1.0368951656751779E-3</c:v>
                </c:pt>
                <c:pt idx="724">
                  <c:v>-6.6454873258137148E-4</c:v>
                </c:pt>
                <c:pt idx="725">
                  <c:v>-6.6454873258137148E-4</c:v>
                </c:pt>
                <c:pt idx="726">
                  <c:v>-1.7923734226739096E-3</c:v>
                </c:pt>
                <c:pt idx="727">
                  <c:v>-1.7923734226739096E-3</c:v>
                </c:pt>
                <c:pt idx="728">
                  <c:v>1.0402183777440399E-3</c:v>
                </c:pt>
                <c:pt idx="729">
                  <c:v>1.0402183777440399E-3</c:v>
                </c:pt>
                <c:pt idx="730">
                  <c:v>-1.1963527673120034E-3</c:v>
                </c:pt>
                <c:pt idx="731">
                  <c:v>-1.1963527673120034E-3</c:v>
                </c:pt>
                <c:pt idx="732">
                  <c:v>-1.5273383103244775E-3</c:v>
                </c:pt>
                <c:pt idx="733">
                  <c:v>-1.5273383103244775E-3</c:v>
                </c:pt>
                <c:pt idx="734">
                  <c:v>-1.9045766328718017E-5</c:v>
                </c:pt>
                <c:pt idx="735">
                  <c:v>-1.9045766328718017E-5</c:v>
                </c:pt>
                <c:pt idx="736">
                  <c:v>-1.9019953729219052E-3</c:v>
                </c:pt>
                <c:pt idx="737">
                  <c:v>-1.9019953729219052E-3</c:v>
                </c:pt>
                <c:pt idx="738">
                  <c:v>-1.592219162586006E-3</c:v>
                </c:pt>
                <c:pt idx="739">
                  <c:v>-1.592219162586006E-3</c:v>
                </c:pt>
                <c:pt idx="740">
                  <c:v>-1.4260040086433445E-4</c:v>
                </c:pt>
                <c:pt idx="741">
                  <c:v>-1.4260040086433445E-4</c:v>
                </c:pt>
                <c:pt idx="742">
                  <c:v>-1.2546750934702144E-3</c:v>
                </c:pt>
                <c:pt idx="743">
                  <c:v>-1.2546750934702144E-3</c:v>
                </c:pt>
                <c:pt idx="744">
                  <c:v>3.6213016142672139E-4</c:v>
                </c:pt>
                <c:pt idx="745">
                  <c:v>3.6213016142672139E-4</c:v>
                </c:pt>
                <c:pt idx="746">
                  <c:v>-1.7758723100436136E-4</c:v>
                </c:pt>
                <c:pt idx="747">
                  <c:v>-1.7758723100436136E-4</c:v>
                </c:pt>
                <c:pt idx="748">
                  <c:v>-1.9508373496750497E-3</c:v>
                </c:pt>
                <c:pt idx="749">
                  <c:v>-1.9508373496750497E-3</c:v>
                </c:pt>
                <c:pt idx="750">
                  <c:v>2.1213706179454839E-3</c:v>
                </c:pt>
                <c:pt idx="751">
                  <c:v>2.1213706179454839E-3</c:v>
                </c:pt>
                <c:pt idx="752">
                  <c:v>-8.7031191494824078E-4</c:v>
                </c:pt>
                <c:pt idx="753">
                  <c:v>-8.7031191494824078E-4</c:v>
                </c:pt>
                <c:pt idx="754">
                  <c:v>1.8322163645791978E-3</c:v>
                </c:pt>
                <c:pt idx="755">
                  <c:v>1.8322163645791978E-3</c:v>
                </c:pt>
                <c:pt idx="756">
                  <c:v>1.7968621382959959E-3</c:v>
                </c:pt>
                <c:pt idx="757">
                  <c:v>1.7968621382959959E-3</c:v>
                </c:pt>
                <c:pt idx="758">
                  <c:v>1.6566800807173987E-3</c:v>
                </c:pt>
                <c:pt idx="759">
                  <c:v>1.6566800807173987E-3</c:v>
                </c:pt>
                <c:pt idx="760">
                  <c:v>3.5472456548868436E-4</c:v>
                </c:pt>
                <c:pt idx="761">
                  <c:v>3.5472456548868436E-4</c:v>
                </c:pt>
                <c:pt idx="762">
                  <c:v>-1.3113511031371816E-3</c:v>
                </c:pt>
                <c:pt idx="763">
                  <c:v>-1.3113511031371816E-3</c:v>
                </c:pt>
                <c:pt idx="764">
                  <c:v>1.6851563579940443E-3</c:v>
                </c:pt>
                <c:pt idx="765">
                  <c:v>1.6851563579940443E-3</c:v>
                </c:pt>
                <c:pt idx="766">
                  <c:v>4.7136821839208753E-3</c:v>
                </c:pt>
                <c:pt idx="767">
                  <c:v>4.7136821839208753E-3</c:v>
                </c:pt>
                <c:pt idx="768">
                  <c:v>2.1256129165982962E-3</c:v>
                </c:pt>
                <c:pt idx="769">
                  <c:v>2.1256129165982962E-3</c:v>
                </c:pt>
                <c:pt idx="770">
                  <c:v>2.6050815354297097E-3</c:v>
                </c:pt>
                <c:pt idx="771">
                  <c:v>2.6050815354297097E-3</c:v>
                </c:pt>
                <c:pt idx="772">
                  <c:v>-3.5708909792475652E-4</c:v>
                </c:pt>
                <c:pt idx="773">
                  <c:v>-3.5708909792475652E-4</c:v>
                </c:pt>
                <c:pt idx="774">
                  <c:v>-1.3314997136432138E-3</c:v>
                </c:pt>
                <c:pt idx="775">
                  <c:v>-1.3314997136432138E-3</c:v>
                </c:pt>
                <c:pt idx="776">
                  <c:v>-1.468605058204342E-3</c:v>
                </c:pt>
                <c:pt idx="777">
                  <c:v>-1.468605058204342E-3</c:v>
                </c:pt>
                <c:pt idx="778">
                  <c:v>1.8169074238987282E-3</c:v>
                </c:pt>
                <c:pt idx="779">
                  <c:v>1.8169074238987282E-3</c:v>
                </c:pt>
                <c:pt idx="780">
                  <c:v>-7.9140090289064879E-4</c:v>
                </c:pt>
                <c:pt idx="781">
                  <c:v>-7.9140090289064879E-4</c:v>
                </c:pt>
                <c:pt idx="782">
                  <c:v>-2.8166878023916375E-4</c:v>
                </c:pt>
                <c:pt idx="783">
                  <c:v>-2.8166878023916375E-4</c:v>
                </c:pt>
                <c:pt idx="784">
                  <c:v>3.1354708345210369E-4</c:v>
                </c:pt>
                <c:pt idx="785">
                  <c:v>3.1354708345210369E-4</c:v>
                </c:pt>
                <c:pt idx="786">
                  <c:v>1.7988253403800059E-4</c:v>
                </c:pt>
                <c:pt idx="787">
                  <c:v>1.7988253403800059E-4</c:v>
                </c:pt>
                <c:pt idx="788">
                  <c:v>-1.287548055919352E-4</c:v>
                </c:pt>
                <c:pt idx="789">
                  <c:v>-1.287548055919352E-4</c:v>
                </c:pt>
                <c:pt idx="790">
                  <c:v>-2.6217443719650513E-3</c:v>
                </c:pt>
                <c:pt idx="791">
                  <c:v>-2.6217443719650513E-3</c:v>
                </c:pt>
                <c:pt idx="792">
                  <c:v>5.070914494316181E-4</c:v>
                </c:pt>
                <c:pt idx="793">
                  <c:v>5.070914494316181E-4</c:v>
                </c:pt>
                <c:pt idx="794">
                  <c:v>5.5714147851437801E-4</c:v>
                </c:pt>
                <c:pt idx="795">
                  <c:v>5.5714147851437801E-4</c:v>
                </c:pt>
                <c:pt idx="796">
                  <c:v>1.8495203704493868E-4</c:v>
                </c:pt>
                <c:pt idx="797">
                  <c:v>1.8495203704493868E-4</c:v>
                </c:pt>
                <c:pt idx="798">
                  <c:v>-1.8457295688049102E-3</c:v>
                </c:pt>
                <c:pt idx="799">
                  <c:v>-1.8457295688049102E-3</c:v>
                </c:pt>
                <c:pt idx="800">
                  <c:v>1.0676435265399853E-4</c:v>
                </c:pt>
                <c:pt idx="801">
                  <c:v>1.0676435265399853E-4</c:v>
                </c:pt>
                <c:pt idx="802">
                  <c:v>3.0862041815475916E-3</c:v>
                </c:pt>
                <c:pt idx="803">
                  <c:v>3.0862041815475916E-3</c:v>
                </c:pt>
                <c:pt idx="804">
                  <c:v>2.7838926704941702E-3</c:v>
                </c:pt>
                <c:pt idx="805">
                  <c:v>2.7838926704941702E-3</c:v>
                </c:pt>
                <c:pt idx="806">
                  <c:v>-8.8692209733198801E-4</c:v>
                </c:pt>
                <c:pt idx="807">
                  <c:v>-8.8692209733198801E-4</c:v>
                </c:pt>
                <c:pt idx="808">
                  <c:v>1.5338858091047403E-3</c:v>
                </c:pt>
                <c:pt idx="809">
                  <c:v>1.5338858091047403E-3</c:v>
                </c:pt>
                <c:pt idx="810">
                  <c:v>5.516513490586572E-4</c:v>
                </c:pt>
                <c:pt idx="811">
                  <c:v>5.516513490586572E-4</c:v>
                </c:pt>
                <c:pt idx="812">
                  <c:v>3.1851351407463646E-4</c:v>
                </c:pt>
                <c:pt idx="813">
                  <c:v>3.1851351407463646E-4</c:v>
                </c:pt>
                <c:pt idx="814">
                  <c:v>-2.0405372947843725E-3</c:v>
                </c:pt>
                <c:pt idx="815">
                  <c:v>-2.0405372947843725E-3</c:v>
                </c:pt>
                <c:pt idx="816">
                  <c:v>6.9109577803794231E-4</c:v>
                </c:pt>
                <c:pt idx="817">
                  <c:v>6.9109577803794231E-4</c:v>
                </c:pt>
                <c:pt idx="818">
                  <c:v>-5.9535800382759518E-5</c:v>
                </c:pt>
                <c:pt idx="819">
                  <c:v>-5.9535800382759518E-5</c:v>
                </c:pt>
                <c:pt idx="820">
                  <c:v>-8.5845321395827678E-4</c:v>
                </c:pt>
                <c:pt idx="821">
                  <c:v>-8.5845321395827678E-4</c:v>
                </c:pt>
                <c:pt idx="822">
                  <c:v>-1.9775072793424275E-3</c:v>
                </c:pt>
                <c:pt idx="823">
                  <c:v>-1.9775072793424275E-3</c:v>
                </c:pt>
                <c:pt idx="824">
                  <c:v>1.0670482782737523E-3</c:v>
                </c:pt>
                <c:pt idx="825">
                  <c:v>1.0670482782737523E-3</c:v>
                </c:pt>
                <c:pt idx="826">
                  <c:v>1.9571937610121104E-3</c:v>
                </c:pt>
                <c:pt idx="827">
                  <c:v>1.9571937610121104E-3</c:v>
                </c:pt>
                <c:pt idx="828">
                  <c:v>2.447209772449499E-3</c:v>
                </c:pt>
                <c:pt idx="829">
                  <c:v>2.447209772449499E-3</c:v>
                </c:pt>
                <c:pt idx="830">
                  <c:v>5.6716771892095785E-4</c:v>
                </c:pt>
                <c:pt idx="831">
                  <c:v>5.6716771892095785E-4</c:v>
                </c:pt>
                <c:pt idx="832">
                  <c:v>-1.1433190467213805E-4</c:v>
                </c:pt>
                <c:pt idx="833">
                  <c:v>-1.1433190467213805E-4</c:v>
                </c:pt>
                <c:pt idx="834">
                  <c:v>-3.8948546764072667E-4</c:v>
                </c:pt>
                <c:pt idx="835">
                  <c:v>-3.8948546764072667E-4</c:v>
                </c:pt>
                <c:pt idx="836">
                  <c:v>-6.0313100462483504E-4</c:v>
                </c:pt>
                <c:pt idx="837">
                  <c:v>-6.0313100462483504E-4</c:v>
                </c:pt>
                <c:pt idx="838">
                  <c:v>7.9178607538321621E-4</c:v>
                </c:pt>
                <c:pt idx="839">
                  <c:v>7.9178607538321621E-4</c:v>
                </c:pt>
                <c:pt idx="840">
                  <c:v>-1.4630102650803334E-4</c:v>
                </c:pt>
                <c:pt idx="841">
                  <c:v>-1.4630102650803334E-4</c:v>
                </c:pt>
                <c:pt idx="842">
                  <c:v>-3.5899004821626779E-4</c:v>
                </c:pt>
                <c:pt idx="843">
                  <c:v>-3.5899004821626779E-4</c:v>
                </c:pt>
                <c:pt idx="844">
                  <c:v>-6.0048124575939887E-4</c:v>
                </c:pt>
                <c:pt idx="845">
                  <c:v>-6.0048124575939887E-4</c:v>
                </c:pt>
                <c:pt idx="846">
                  <c:v>-4.5647493432476871E-4</c:v>
                </c:pt>
                <c:pt idx="847">
                  <c:v>-4.5647493432476871E-4</c:v>
                </c:pt>
                <c:pt idx="848">
                  <c:v>-2.6669460518727872E-3</c:v>
                </c:pt>
                <c:pt idx="849">
                  <c:v>-2.6669460518727872E-3</c:v>
                </c:pt>
                <c:pt idx="850">
                  <c:v>-3.2104195197735219E-4</c:v>
                </c:pt>
                <c:pt idx="851">
                  <c:v>-3.2104195197735219E-4</c:v>
                </c:pt>
                <c:pt idx="852">
                  <c:v>-1.4760913311375745E-3</c:v>
                </c:pt>
                <c:pt idx="853">
                  <c:v>-1.4760913311375745E-3</c:v>
                </c:pt>
                <c:pt idx="854">
                  <c:v>-1.6598808599671555E-3</c:v>
                </c:pt>
                <c:pt idx="855">
                  <c:v>-1.6598808599671555E-3</c:v>
                </c:pt>
                <c:pt idx="856">
                  <c:v>-9.0712258986191951E-4</c:v>
                </c:pt>
                <c:pt idx="857">
                  <c:v>-9.0712258986191951E-4</c:v>
                </c:pt>
                <c:pt idx="858">
                  <c:v>-4.1631185660284675E-4</c:v>
                </c:pt>
                <c:pt idx="859">
                  <c:v>-4.1631185660284675E-4</c:v>
                </c:pt>
                <c:pt idx="860">
                  <c:v>2.1070788157468989E-3</c:v>
                </c:pt>
                <c:pt idx="861">
                  <c:v>2.1070788157468989E-3</c:v>
                </c:pt>
                <c:pt idx="862">
                  <c:v>9.180779018569396E-5</c:v>
                </c:pt>
                <c:pt idx="863">
                  <c:v>9.180779018569396E-5</c:v>
                </c:pt>
                <c:pt idx="864">
                  <c:v>-6.1345050286454317E-4</c:v>
                </c:pt>
                <c:pt idx="865">
                  <c:v>-6.1345050286454317E-4</c:v>
                </c:pt>
                <c:pt idx="866">
                  <c:v>5.3413430783311178E-4</c:v>
                </c:pt>
                <c:pt idx="867">
                  <c:v>5.3413430783311178E-4</c:v>
                </c:pt>
                <c:pt idx="868">
                  <c:v>-6.7325546413421478E-6</c:v>
                </c:pt>
                <c:pt idx="869">
                  <c:v>-6.7325546413421478E-6</c:v>
                </c:pt>
                <c:pt idx="870">
                  <c:v>-1.9017994733178112E-3</c:v>
                </c:pt>
                <c:pt idx="871">
                  <c:v>-1.9017994733178112E-3</c:v>
                </c:pt>
                <c:pt idx="872">
                  <c:v>-1.262054563132109E-3</c:v>
                </c:pt>
                <c:pt idx="873">
                  <c:v>-1.262054563132109E-3</c:v>
                </c:pt>
                <c:pt idx="874">
                  <c:v>4.1844267568036386E-5</c:v>
                </c:pt>
                <c:pt idx="875">
                  <c:v>4.1844267568036386E-5</c:v>
                </c:pt>
                <c:pt idx="876">
                  <c:v>-5.7058000308762846E-4</c:v>
                </c:pt>
                <c:pt idx="877">
                  <c:v>-5.7058000308762846E-4</c:v>
                </c:pt>
                <c:pt idx="878">
                  <c:v>-6.6765780760968951E-4</c:v>
                </c:pt>
                <c:pt idx="879">
                  <c:v>-6.6765780760968951E-4</c:v>
                </c:pt>
                <c:pt idx="880">
                  <c:v>-9.3997046526395067E-4</c:v>
                </c:pt>
                <c:pt idx="881">
                  <c:v>-9.3997046526395067E-4</c:v>
                </c:pt>
                <c:pt idx="882">
                  <c:v>-1.0567003272093922E-3</c:v>
                </c:pt>
                <c:pt idx="883">
                  <c:v>-1.0567003272093922E-3</c:v>
                </c:pt>
                <c:pt idx="884">
                  <c:v>-2.4903521066976797E-4</c:v>
                </c:pt>
                <c:pt idx="885">
                  <c:v>-2.4903521066976797E-4</c:v>
                </c:pt>
                <c:pt idx="886">
                  <c:v>-4.5380720759036208E-4</c:v>
                </c:pt>
                <c:pt idx="887">
                  <c:v>-4.5380720759036208E-4</c:v>
                </c:pt>
                <c:pt idx="888">
                  <c:v>7.3634941032452161E-4</c:v>
                </c:pt>
                <c:pt idx="889">
                  <c:v>7.3634941032452161E-4</c:v>
                </c:pt>
                <c:pt idx="890">
                  <c:v>-8.7322269456568957E-4</c:v>
                </c:pt>
                <c:pt idx="891">
                  <c:v>-8.7322269456568957E-4</c:v>
                </c:pt>
                <c:pt idx="892">
                  <c:v>-1.6189122417766821E-3</c:v>
                </c:pt>
                <c:pt idx="893">
                  <c:v>-1.6189122417766821E-3</c:v>
                </c:pt>
                <c:pt idx="894">
                  <c:v>-2.5812820540782599E-4</c:v>
                </c:pt>
                <c:pt idx="895">
                  <c:v>-2.5812820540782599E-4</c:v>
                </c:pt>
                <c:pt idx="896">
                  <c:v>7.2069035934463344E-4</c:v>
                </c:pt>
                <c:pt idx="897">
                  <c:v>7.2069035934463344E-4</c:v>
                </c:pt>
                <c:pt idx="898">
                  <c:v>9.3841523017323958E-4</c:v>
                </c:pt>
                <c:pt idx="899">
                  <c:v>9.3841523017323958E-4</c:v>
                </c:pt>
                <c:pt idx="900">
                  <c:v>-8.1701712882165101E-4</c:v>
                </c:pt>
                <c:pt idx="901">
                  <c:v>-8.1701712882165101E-4</c:v>
                </c:pt>
                <c:pt idx="902">
                  <c:v>4.416215108848931E-5</c:v>
                </c:pt>
                <c:pt idx="903">
                  <c:v>4.416215108848931E-5</c:v>
                </c:pt>
                <c:pt idx="904">
                  <c:v>-3.8214660022417579E-4</c:v>
                </c:pt>
                <c:pt idx="905">
                  <c:v>-3.8214660022417579E-4</c:v>
                </c:pt>
                <c:pt idx="906">
                  <c:v>-9.4753165579164467E-4</c:v>
                </c:pt>
                <c:pt idx="907">
                  <c:v>-9.4753165579164467E-4</c:v>
                </c:pt>
                <c:pt idx="908">
                  <c:v>-1.2569467035192794E-3</c:v>
                </c:pt>
                <c:pt idx="909">
                  <c:v>-1.2569467035192794E-3</c:v>
                </c:pt>
                <c:pt idx="910">
                  <c:v>9.3083420786621573E-5</c:v>
                </c:pt>
                <c:pt idx="911">
                  <c:v>9.3083420786621573E-5</c:v>
                </c:pt>
                <c:pt idx="912">
                  <c:v>7.9547528204626516E-4</c:v>
                </c:pt>
                <c:pt idx="913">
                  <c:v>7.9547528204626516E-4</c:v>
                </c:pt>
                <c:pt idx="914">
                  <c:v>-2.501649594649491E-4</c:v>
                </c:pt>
                <c:pt idx="915">
                  <c:v>-2.501649594649491E-4</c:v>
                </c:pt>
                <c:pt idx="916">
                  <c:v>4.513255204134925E-4</c:v>
                </c:pt>
                <c:pt idx="917">
                  <c:v>4.513255204134925E-4</c:v>
                </c:pt>
                <c:pt idx="918">
                  <c:v>-9.1398030866851609E-4</c:v>
                </c:pt>
                <c:pt idx="919">
                  <c:v>-9.1398030866851609E-4</c:v>
                </c:pt>
                <c:pt idx="920">
                  <c:v>3.3969203950112714E-4</c:v>
                </c:pt>
                <c:pt idx="921">
                  <c:v>3.3969203950112714E-4</c:v>
                </c:pt>
                <c:pt idx="922">
                  <c:v>3.5272950816400694E-4</c:v>
                </c:pt>
                <c:pt idx="923">
                  <c:v>3.5272950816400694E-4</c:v>
                </c:pt>
                <c:pt idx="924">
                  <c:v>-9.217186170291658E-4</c:v>
                </c:pt>
                <c:pt idx="925">
                  <c:v>-9.217186170291658E-4</c:v>
                </c:pt>
                <c:pt idx="926">
                  <c:v>-4.2255799533541527E-5</c:v>
                </c:pt>
                <c:pt idx="927">
                  <c:v>-4.2255799533541527E-5</c:v>
                </c:pt>
                <c:pt idx="928">
                  <c:v>-3.2543581504285157E-4</c:v>
                </c:pt>
                <c:pt idx="929">
                  <c:v>-3.2543581504285157E-4</c:v>
                </c:pt>
                <c:pt idx="930">
                  <c:v>-5.2868867038857736E-4</c:v>
                </c:pt>
                <c:pt idx="931">
                  <c:v>-5.2868867038857736E-4</c:v>
                </c:pt>
                <c:pt idx="932">
                  <c:v>6.3522684572658861E-5</c:v>
                </c:pt>
                <c:pt idx="933">
                  <c:v>6.3522684572658861E-5</c:v>
                </c:pt>
                <c:pt idx="934">
                  <c:v>-2.0368279795573985E-3</c:v>
                </c:pt>
                <c:pt idx="935">
                  <c:v>-2.0368279795573985E-3</c:v>
                </c:pt>
                <c:pt idx="936">
                  <c:v>-1.0411629008414414E-3</c:v>
                </c:pt>
                <c:pt idx="937">
                  <c:v>-1.0411629008414414E-3</c:v>
                </c:pt>
                <c:pt idx="938">
                  <c:v>-1.3945393176144627E-3</c:v>
                </c:pt>
                <c:pt idx="939">
                  <c:v>-1.3945393176144627E-3</c:v>
                </c:pt>
                <c:pt idx="940">
                  <c:v>-1.6456959897030998E-3</c:v>
                </c:pt>
                <c:pt idx="941">
                  <c:v>-1.6456959897030998E-3</c:v>
                </c:pt>
                <c:pt idx="942">
                  <c:v>-5.2399769961086751E-4</c:v>
                </c:pt>
                <c:pt idx="943">
                  <c:v>-5.2399769961086751E-4</c:v>
                </c:pt>
                <c:pt idx="944">
                  <c:v>4.5398747523162086E-4</c:v>
                </c:pt>
                <c:pt idx="945">
                  <c:v>4.5398747523162086E-4</c:v>
                </c:pt>
                <c:pt idx="946">
                  <c:v>-1.5894053181589873E-3</c:v>
                </c:pt>
                <c:pt idx="947">
                  <c:v>-1.5894053181589873E-3</c:v>
                </c:pt>
                <c:pt idx="948">
                  <c:v>5.8985892948193452E-4</c:v>
                </c:pt>
                <c:pt idx="949">
                  <c:v>5.8985892948193452E-4</c:v>
                </c:pt>
                <c:pt idx="950">
                  <c:v>4.8733088196906138E-4</c:v>
                </c:pt>
                <c:pt idx="951">
                  <c:v>4.8733088196906138E-4</c:v>
                </c:pt>
                <c:pt idx="952">
                  <c:v>-1.2350227634722044E-3</c:v>
                </c:pt>
                <c:pt idx="953">
                  <c:v>-1.2350227634722044E-3</c:v>
                </c:pt>
                <c:pt idx="954">
                  <c:v>-1.6397142247567276E-3</c:v>
                </c:pt>
                <c:pt idx="955">
                  <c:v>-1.6397142247567276E-3</c:v>
                </c:pt>
                <c:pt idx="956">
                  <c:v>-1.9862807955705053E-3</c:v>
                </c:pt>
                <c:pt idx="957">
                  <c:v>-1.9862807955705053E-3</c:v>
                </c:pt>
                <c:pt idx="958">
                  <c:v>-9.9344212712482172E-4</c:v>
                </c:pt>
                <c:pt idx="959">
                  <c:v>-9.9344212712482172E-4</c:v>
                </c:pt>
                <c:pt idx="960">
                  <c:v>3.000110170630288E-3</c:v>
                </c:pt>
                <c:pt idx="961">
                  <c:v>3.000110170630288E-3</c:v>
                </c:pt>
                <c:pt idx="962">
                  <c:v>-8.378675868138119E-4</c:v>
                </c:pt>
                <c:pt idx="963">
                  <c:v>-8.378675868138119E-4</c:v>
                </c:pt>
                <c:pt idx="964">
                  <c:v>-2.906842470943749E-3</c:v>
                </c:pt>
                <c:pt idx="965">
                  <c:v>-2.906842470943749E-3</c:v>
                </c:pt>
                <c:pt idx="966">
                  <c:v>-9.2437569335235281E-4</c:v>
                </c:pt>
                <c:pt idx="967">
                  <c:v>-9.2437569335235281E-4</c:v>
                </c:pt>
                <c:pt idx="968">
                  <c:v>-4.6539604877460228E-4</c:v>
                </c:pt>
                <c:pt idx="969">
                  <c:v>-4.6539604877460228E-4</c:v>
                </c:pt>
                <c:pt idx="970">
                  <c:v>-1.5350507360674115E-3</c:v>
                </c:pt>
                <c:pt idx="971">
                  <c:v>-1.5350507360674115E-3</c:v>
                </c:pt>
                <c:pt idx="972">
                  <c:v>1.8879086402812106E-4</c:v>
                </c:pt>
                <c:pt idx="973">
                  <c:v>1.8879086402812106E-4</c:v>
                </c:pt>
                <c:pt idx="974">
                  <c:v>1.4579134436987218E-4</c:v>
                </c:pt>
                <c:pt idx="975">
                  <c:v>1.4579134436987218E-4</c:v>
                </c:pt>
                <c:pt idx="976">
                  <c:v>2.5817500044984509E-3</c:v>
                </c:pt>
                <c:pt idx="977">
                  <c:v>2.5817500044984509E-3</c:v>
                </c:pt>
                <c:pt idx="978">
                  <c:v>-6.0172561375582134E-4</c:v>
                </c:pt>
                <c:pt idx="979">
                  <c:v>-6.0172561375582134E-4</c:v>
                </c:pt>
                <c:pt idx="980">
                  <c:v>2.5730320898385006E-3</c:v>
                </c:pt>
                <c:pt idx="981">
                  <c:v>2.5730320898385006E-3</c:v>
                </c:pt>
                <c:pt idx="982">
                  <c:v>-4.2110485576141166E-3</c:v>
                </c:pt>
                <c:pt idx="983">
                  <c:v>-4.2110485576141166E-3</c:v>
                </c:pt>
                <c:pt idx="984">
                  <c:v>-6.4455980167621441E-4</c:v>
                </c:pt>
                <c:pt idx="985">
                  <c:v>-6.4455980167621441E-4</c:v>
                </c:pt>
                <c:pt idx="986">
                  <c:v>-3.864045822071227E-3</c:v>
                </c:pt>
                <c:pt idx="987">
                  <c:v>-3.864045822071227E-3</c:v>
                </c:pt>
                <c:pt idx="988">
                  <c:v>6.1801174527187364E-4</c:v>
                </c:pt>
                <c:pt idx="989">
                  <c:v>6.1801174527187364E-4</c:v>
                </c:pt>
                <c:pt idx="990">
                  <c:v>3.0807745152252597E-3</c:v>
                </c:pt>
                <c:pt idx="991">
                  <c:v>3.0807745152252597E-3</c:v>
                </c:pt>
                <c:pt idx="992">
                  <c:v>2.0511947610861725E-3</c:v>
                </c:pt>
                <c:pt idx="993">
                  <c:v>2.0511947610861725E-3</c:v>
                </c:pt>
                <c:pt idx="994">
                  <c:v>-2.8045161805654306E-3</c:v>
                </c:pt>
                <c:pt idx="995">
                  <c:v>-2.8045161805654306E-3</c:v>
                </c:pt>
                <c:pt idx="996">
                  <c:v>-5.0685086835411397E-4</c:v>
                </c:pt>
                <c:pt idx="997">
                  <c:v>-5.0685086835411397E-4</c:v>
                </c:pt>
                <c:pt idx="998">
                  <c:v>8.7190347622567721E-4</c:v>
                </c:pt>
                <c:pt idx="999">
                  <c:v>8.7190347622567721E-4</c:v>
                </c:pt>
                <c:pt idx="1000">
                  <c:v>3.7613591091467669E-4</c:v>
                </c:pt>
                <c:pt idx="1001">
                  <c:v>3.7613591091467669E-4</c:v>
                </c:pt>
                <c:pt idx="1002">
                  <c:v>7.2314609288159915E-4</c:v>
                </c:pt>
                <c:pt idx="1003">
                  <c:v>7.2314609288159915E-4</c:v>
                </c:pt>
                <c:pt idx="1004">
                  <c:v>4.3068218529911384E-3</c:v>
                </c:pt>
                <c:pt idx="1005">
                  <c:v>4.3068218529911384E-3</c:v>
                </c:pt>
                <c:pt idx="1006">
                  <c:v>8.0113926301117466E-4</c:v>
                </c:pt>
                <c:pt idx="1007">
                  <c:v>8.0113926301117466E-4</c:v>
                </c:pt>
                <c:pt idx="1008">
                  <c:v>6.5054945849141177E-4</c:v>
                </c:pt>
                <c:pt idx="1009">
                  <c:v>6.5054945849141177E-4</c:v>
                </c:pt>
                <c:pt idx="1010">
                  <c:v>-3.5579396393413676E-3</c:v>
                </c:pt>
                <c:pt idx="1011">
                  <c:v>-3.5579396393413676E-3</c:v>
                </c:pt>
                <c:pt idx="1012">
                  <c:v>-1.4851582409176611E-3</c:v>
                </c:pt>
                <c:pt idx="1013">
                  <c:v>-1.4851582409176611E-3</c:v>
                </c:pt>
                <c:pt idx="1014">
                  <c:v>-4.8327337254712166E-3</c:v>
                </c:pt>
                <c:pt idx="1015">
                  <c:v>-4.8327337254712166E-3</c:v>
                </c:pt>
                <c:pt idx="1016">
                  <c:v>-4.9602896611754543E-3</c:v>
                </c:pt>
                <c:pt idx="1017">
                  <c:v>-4.9602896611754543E-3</c:v>
                </c:pt>
                <c:pt idx="1018">
                  <c:v>1.0861878986612172E-3</c:v>
                </c:pt>
                <c:pt idx="1019">
                  <c:v>1.0861878986612172E-3</c:v>
                </c:pt>
                <c:pt idx="1020">
                  <c:v>6.1355540280905174E-4</c:v>
                </c:pt>
                <c:pt idx="1021">
                  <c:v>6.1355540280905174E-4</c:v>
                </c:pt>
                <c:pt idx="1022">
                  <c:v>7.845285492540599E-3</c:v>
                </c:pt>
                <c:pt idx="1023">
                  <c:v>7.845285492540599E-3</c:v>
                </c:pt>
                <c:pt idx="1024">
                  <c:v>6.6143451082489868E-4</c:v>
                </c:pt>
                <c:pt idx="1025">
                  <c:v>6.6143451082489868E-4</c:v>
                </c:pt>
                <c:pt idx="1026">
                  <c:v>-8.3373620529991754E-4</c:v>
                </c:pt>
                <c:pt idx="1027">
                  <c:v>-8.3373620529991754E-4</c:v>
                </c:pt>
                <c:pt idx="1028">
                  <c:v>-3.4395121981867227E-4</c:v>
                </c:pt>
                <c:pt idx="1029">
                  <c:v>-3.4395121981867227E-4</c:v>
                </c:pt>
                <c:pt idx="1030">
                  <c:v>4.8395941627059624E-3</c:v>
                </c:pt>
                <c:pt idx="1031">
                  <c:v>4.8395941627059624E-3</c:v>
                </c:pt>
                <c:pt idx="1032">
                  <c:v>1.1471049841033754E-2</c:v>
                </c:pt>
                <c:pt idx="1033">
                  <c:v>1.1471049841033754E-2</c:v>
                </c:pt>
                <c:pt idx="1034">
                  <c:v>-1.8874280597310777E-3</c:v>
                </c:pt>
                <c:pt idx="1035">
                  <c:v>-1.8874280597310777E-3</c:v>
                </c:pt>
                <c:pt idx="1036">
                  <c:v>1.5814573904884277E-3</c:v>
                </c:pt>
                <c:pt idx="1037">
                  <c:v>1.5814573904884277E-3</c:v>
                </c:pt>
                <c:pt idx="1038">
                  <c:v>9.3581485543683396E-3</c:v>
                </c:pt>
                <c:pt idx="1039">
                  <c:v>9.3581485543683396E-3</c:v>
                </c:pt>
                <c:pt idx="1040">
                  <c:v>6.5630640594105394E-3</c:v>
                </c:pt>
                <c:pt idx="1041">
                  <c:v>6.5630640594105394E-3</c:v>
                </c:pt>
                <c:pt idx="1042">
                  <c:v>5.2908677460481446E-3</c:v>
                </c:pt>
                <c:pt idx="1043">
                  <c:v>5.2908677460481446E-3</c:v>
                </c:pt>
                <c:pt idx="1044">
                  <c:v>-2.8786312834141459E-3</c:v>
                </c:pt>
                <c:pt idx="1045">
                  <c:v>-2.8786312834141459E-3</c:v>
                </c:pt>
                <c:pt idx="1046">
                  <c:v>4.3387643661132458E-3</c:v>
                </c:pt>
                <c:pt idx="1047">
                  <c:v>4.3387643661132458E-3</c:v>
                </c:pt>
                <c:pt idx="1048">
                  <c:v>-6.0962843453649107E-3</c:v>
                </c:pt>
                <c:pt idx="1049">
                  <c:v>-6.0962843453649107E-3</c:v>
                </c:pt>
                <c:pt idx="1050">
                  <c:v>1.3277145845331795E-3</c:v>
                </c:pt>
                <c:pt idx="1051">
                  <c:v>1.3277145845331795E-3</c:v>
                </c:pt>
                <c:pt idx="1052">
                  <c:v>-1.3996876959224691E-3</c:v>
                </c:pt>
                <c:pt idx="1053">
                  <c:v>-1.3996876959224691E-3</c:v>
                </c:pt>
                <c:pt idx="1054">
                  <c:v>1.1183908289711386E-3</c:v>
                </c:pt>
                <c:pt idx="1055">
                  <c:v>1.1183908289711386E-3</c:v>
                </c:pt>
                <c:pt idx="1056">
                  <c:v>-7.3965496079668736E-3</c:v>
                </c:pt>
                <c:pt idx="1057">
                  <c:v>-7.3965496079668736E-3</c:v>
                </c:pt>
                <c:pt idx="1058">
                  <c:v>1.2061194019672428E-3</c:v>
                </c:pt>
                <c:pt idx="1059">
                  <c:v>1.2061194019672428E-3</c:v>
                </c:pt>
                <c:pt idx="1060">
                  <c:v>1.0528808398355682E-3</c:v>
                </c:pt>
                <c:pt idx="1061">
                  <c:v>1.0528808398355682E-3</c:v>
                </c:pt>
                <c:pt idx="1062">
                  <c:v>6.2766857129616938E-3</c:v>
                </c:pt>
                <c:pt idx="1063">
                  <c:v>6.2766857129616938E-3</c:v>
                </c:pt>
                <c:pt idx="1064">
                  <c:v>-6.438253747695577E-3</c:v>
                </c:pt>
                <c:pt idx="1065">
                  <c:v>-6.438253747695577E-3</c:v>
                </c:pt>
                <c:pt idx="1066">
                  <c:v>7.1880821148548879E-3</c:v>
                </c:pt>
                <c:pt idx="1067">
                  <c:v>7.1880821148548879E-3</c:v>
                </c:pt>
                <c:pt idx="1068">
                  <c:v>-1.5862343279874902E-2</c:v>
                </c:pt>
                <c:pt idx="1069">
                  <c:v>-1.5862343279874902E-2</c:v>
                </c:pt>
                <c:pt idx="1070">
                  <c:v>-6.6679316340939598E-3</c:v>
                </c:pt>
                <c:pt idx="1071">
                  <c:v>-6.6679316340939598E-3</c:v>
                </c:pt>
                <c:pt idx="1072">
                  <c:v>-6.0081256802425598E-3</c:v>
                </c:pt>
                <c:pt idx="1073">
                  <c:v>-6.0081256802425598E-3</c:v>
                </c:pt>
                <c:pt idx="1074">
                  <c:v>8.8587543306575256E-3</c:v>
                </c:pt>
                <c:pt idx="1075">
                  <c:v>8.8587543306575256E-3</c:v>
                </c:pt>
                <c:pt idx="1076">
                  <c:v>3.2283632847693866E-3</c:v>
                </c:pt>
                <c:pt idx="1077">
                  <c:v>3.2283632847693866E-3</c:v>
                </c:pt>
                <c:pt idx="1078">
                  <c:v>-1.8611464858104054E-2</c:v>
                </c:pt>
                <c:pt idx="1079">
                  <c:v>-1.8611464858104054E-2</c:v>
                </c:pt>
                <c:pt idx="1080">
                  <c:v>-1.1370928618340659E-2</c:v>
                </c:pt>
                <c:pt idx="1081">
                  <c:v>-1.1370928618340659E-2</c:v>
                </c:pt>
                <c:pt idx="1082">
                  <c:v>-1.1313985928117054E-2</c:v>
                </c:pt>
                <c:pt idx="1083">
                  <c:v>-1.1313985928117054E-2</c:v>
                </c:pt>
                <c:pt idx="1084">
                  <c:v>-7.6627718723143445E-4</c:v>
                </c:pt>
                <c:pt idx="1085">
                  <c:v>-7.6627718723143445E-4</c:v>
                </c:pt>
                <c:pt idx="1086">
                  <c:v>-7.7407297536424835E-4</c:v>
                </c:pt>
                <c:pt idx="1087">
                  <c:v>-7.7407297536424835E-4</c:v>
                </c:pt>
                <c:pt idx="1088">
                  <c:v>1.7508539142758739E-3</c:v>
                </c:pt>
                <c:pt idx="1089">
                  <c:v>1.7508539142758739E-3</c:v>
                </c:pt>
                <c:pt idx="1090">
                  <c:v>-3.2963066542831543E-2</c:v>
                </c:pt>
                <c:pt idx="1091">
                  <c:v>-3.2963066542831543E-2</c:v>
                </c:pt>
                <c:pt idx="1092">
                  <c:v>-1.3466284764489522E-2</c:v>
                </c:pt>
                <c:pt idx="1093">
                  <c:v>-1.3466284764489522E-2</c:v>
                </c:pt>
                <c:pt idx="1094">
                  <c:v>1.4295010349789194E-2</c:v>
                </c:pt>
                <c:pt idx="1095">
                  <c:v>1.4295010349789194E-2</c:v>
                </c:pt>
                <c:pt idx="1096">
                  <c:v>3.1720934606303652E-2</c:v>
                </c:pt>
                <c:pt idx="1097">
                  <c:v>3.1720934606303652E-2</c:v>
                </c:pt>
                <c:pt idx="1098">
                  <c:v>1.5583255056923262E-2</c:v>
                </c:pt>
                <c:pt idx="1099">
                  <c:v>1.5583255056923262E-2</c:v>
                </c:pt>
                <c:pt idx="1100">
                  <c:v>-2.5991553326413008E-2</c:v>
                </c:pt>
                <c:pt idx="1101">
                  <c:v>-2.5991553326413008E-2</c:v>
                </c:pt>
                <c:pt idx="1102">
                  <c:v>7.9191627709809254E-3</c:v>
                </c:pt>
                <c:pt idx="1103">
                  <c:v>7.9191627709809254E-3</c:v>
                </c:pt>
                <c:pt idx="1104">
                  <c:v>7.4137912631075942E-3</c:v>
                </c:pt>
                <c:pt idx="1105">
                  <c:v>7.4137912631075942E-3</c:v>
                </c:pt>
                <c:pt idx="1106">
                  <c:v>5.582295061048681E-2</c:v>
                </c:pt>
                <c:pt idx="1107">
                  <c:v>5.582295061048681E-2</c:v>
                </c:pt>
                <c:pt idx="1108">
                  <c:v>2.7291931543037107E-2</c:v>
                </c:pt>
                <c:pt idx="1109">
                  <c:v>2.7291931543037107E-2</c:v>
                </c:pt>
                <c:pt idx="1110">
                  <c:v>-8.1234086511838832E-4</c:v>
                </c:pt>
                <c:pt idx="1111">
                  <c:v>-8.1234086511838832E-4</c:v>
                </c:pt>
                <c:pt idx="1112">
                  <c:v>-3.3664762225076972E-2</c:v>
                </c:pt>
                <c:pt idx="1113">
                  <c:v>-3.3664762225076972E-2</c:v>
                </c:pt>
                <c:pt idx="1114">
                  <c:v>-2.4085323838291206E-2</c:v>
                </c:pt>
                <c:pt idx="1115">
                  <c:v>-2.4085323838291206E-2</c:v>
                </c:pt>
                <c:pt idx="1116">
                  <c:v>-6.2223573796825749E-3</c:v>
                </c:pt>
                <c:pt idx="1117">
                  <c:v>-6.2223573796825749E-3</c:v>
                </c:pt>
                <c:pt idx="1118">
                  <c:v>-4.4505621751171898E-3</c:v>
                </c:pt>
                <c:pt idx="1119">
                  <c:v>-4.4505621751171898E-3</c:v>
                </c:pt>
                <c:pt idx="1120">
                  <c:v>4.5170671988219446E-3</c:v>
                </c:pt>
                <c:pt idx="1121">
                  <c:v>4.5170671988219446E-3</c:v>
                </c:pt>
                <c:pt idx="1122">
                  <c:v>-2.1776697761366259E-2</c:v>
                </c:pt>
                <c:pt idx="1123">
                  <c:v>-2.1776697761366259E-2</c:v>
                </c:pt>
                <c:pt idx="1124">
                  <c:v>-1.6049075260628598E-2</c:v>
                </c:pt>
                <c:pt idx="1125">
                  <c:v>-1.6049075260628598E-2</c:v>
                </c:pt>
                <c:pt idx="1126">
                  <c:v>4.3106834032711205E-3</c:v>
                </c:pt>
                <c:pt idx="1127">
                  <c:v>4.3106834032711205E-3</c:v>
                </c:pt>
                <c:pt idx="1128">
                  <c:v>2.1549139474361656E-2</c:v>
                </c:pt>
                <c:pt idx="1129">
                  <c:v>2.1549139474361656E-2</c:v>
                </c:pt>
                <c:pt idx="1130">
                  <c:v>2.9961510617146914E-3</c:v>
                </c:pt>
                <c:pt idx="1131">
                  <c:v>2.9961510617146914E-3</c:v>
                </c:pt>
                <c:pt idx="1132">
                  <c:v>-3.4720575102595186E-2</c:v>
                </c:pt>
                <c:pt idx="1133">
                  <c:v>-3.4720575102595186E-2</c:v>
                </c:pt>
                <c:pt idx="1134">
                  <c:v>2.36337447154229E-2</c:v>
                </c:pt>
                <c:pt idx="1135">
                  <c:v>2.36337447154229E-2</c:v>
                </c:pt>
                <c:pt idx="1136">
                  <c:v>-6.426878654847934E-2</c:v>
                </c:pt>
                <c:pt idx="1137">
                  <c:v>-6.426878654847934E-2</c:v>
                </c:pt>
                <c:pt idx="1138">
                  <c:v>-1.4466104750986197E-2</c:v>
                </c:pt>
                <c:pt idx="1139">
                  <c:v>-1.4466104750986197E-2</c:v>
                </c:pt>
                <c:pt idx="1140">
                  <c:v>1.7694209382679071E-2</c:v>
                </c:pt>
                <c:pt idx="1141">
                  <c:v>1.7694209382679071E-2</c:v>
                </c:pt>
                <c:pt idx="1142">
                  <c:v>3.7926051761706603E-2</c:v>
                </c:pt>
                <c:pt idx="1143">
                  <c:v>3.7926051761706603E-2</c:v>
                </c:pt>
                <c:pt idx="1144">
                  <c:v>-8.1223305969867265E-2</c:v>
                </c:pt>
                <c:pt idx="1145">
                  <c:v>-8.1223305969867265E-2</c:v>
                </c:pt>
                <c:pt idx="1146">
                  <c:v>-3.0808121879429495E-2</c:v>
                </c:pt>
                <c:pt idx="1147">
                  <c:v>-3.0808121879429495E-2</c:v>
                </c:pt>
                <c:pt idx="1148">
                  <c:v>3.7014016810745787E-2</c:v>
                </c:pt>
                <c:pt idx="1149">
                  <c:v>3.7014016810745787E-2</c:v>
                </c:pt>
                <c:pt idx="1150">
                  <c:v>5.5754967602212213E-2</c:v>
                </c:pt>
                <c:pt idx="1151">
                  <c:v>5.5754967602212213E-2</c:v>
                </c:pt>
                <c:pt idx="1152">
                  <c:v>-5.3880631186057237E-2</c:v>
                </c:pt>
                <c:pt idx="1153">
                  <c:v>-5.3880631186057237E-2</c:v>
                </c:pt>
                <c:pt idx="1154">
                  <c:v>-2.0874948948799821E-2</c:v>
                </c:pt>
                <c:pt idx="1155">
                  <c:v>-2.0874948948799821E-2</c:v>
                </c:pt>
                <c:pt idx="1156">
                  <c:v>5.1930848758271475E-2</c:v>
                </c:pt>
                <c:pt idx="1157">
                  <c:v>5.1930848758271475E-2</c:v>
                </c:pt>
                <c:pt idx="1158">
                  <c:v>3.9693875326613837E-2</c:v>
                </c:pt>
                <c:pt idx="1159">
                  <c:v>3.9693875326613837E-2</c:v>
                </c:pt>
                <c:pt idx="1160">
                  <c:v>-7.7451565736403993E-2</c:v>
                </c:pt>
                <c:pt idx="1161">
                  <c:v>-7.7451565736403993E-2</c:v>
                </c:pt>
                <c:pt idx="1162">
                  <c:v>2.9944874631173013E-2</c:v>
                </c:pt>
                <c:pt idx="1163">
                  <c:v>2.9944874631173013E-2</c:v>
                </c:pt>
                <c:pt idx="1164">
                  <c:v>7.3173090150483233E-2</c:v>
                </c:pt>
                <c:pt idx="1165">
                  <c:v>7.3173090150483233E-2</c:v>
                </c:pt>
                <c:pt idx="1166">
                  <c:v>3.7350554877157993E-3</c:v>
                </c:pt>
                <c:pt idx="1167">
                  <c:v>3.7350554877157993E-3</c:v>
                </c:pt>
                <c:pt idx="1168">
                  <c:v>5.6886244498240091E-2</c:v>
                </c:pt>
                <c:pt idx="1169">
                  <c:v>5.6886244498240091E-2</c:v>
                </c:pt>
                <c:pt idx="1170">
                  <c:v>-3.6479406607867748E-3</c:v>
                </c:pt>
                <c:pt idx="1171">
                  <c:v>-3.6479406607867748E-3</c:v>
                </c:pt>
                <c:pt idx="1172">
                  <c:v>-5.3707488785801338E-3</c:v>
                </c:pt>
                <c:pt idx="1173">
                  <c:v>-5.3707488785801338E-3</c:v>
                </c:pt>
                <c:pt idx="1174">
                  <c:v>-6.7947779271966269E-2</c:v>
                </c:pt>
                <c:pt idx="1175">
                  <c:v>-6.7947779271966269E-2</c:v>
                </c:pt>
                <c:pt idx="1176">
                  <c:v>-9.3383358011540851E-2</c:v>
                </c:pt>
                <c:pt idx="1177">
                  <c:v>-9.3383358011540851E-2</c:v>
                </c:pt>
                <c:pt idx="1178">
                  <c:v>6.8965425922502543E-3</c:v>
                </c:pt>
                <c:pt idx="1179">
                  <c:v>6.8965425922502543E-3</c:v>
                </c:pt>
                <c:pt idx="1180">
                  <c:v>6.4583549906267024E-2</c:v>
                </c:pt>
                <c:pt idx="1181">
                  <c:v>6.4583549906267024E-2</c:v>
                </c:pt>
                <c:pt idx="1182">
                  <c:v>-6.2828852203221319E-2</c:v>
                </c:pt>
                <c:pt idx="1183">
                  <c:v>-6.2828852203221319E-2</c:v>
                </c:pt>
                <c:pt idx="1184">
                  <c:v>7.6833054774911647E-2</c:v>
                </c:pt>
                <c:pt idx="1185">
                  <c:v>7.6833054774911647E-2</c:v>
                </c:pt>
                <c:pt idx="1186">
                  <c:v>-2.7980481359444642E-2</c:v>
                </c:pt>
                <c:pt idx="1187">
                  <c:v>-2.7980481359444642E-2</c:v>
                </c:pt>
                <c:pt idx="1188">
                  <c:v>8.9660208575726763E-2</c:v>
                </c:pt>
                <c:pt idx="1189">
                  <c:v>8.9660208575726763E-2</c:v>
                </c:pt>
                <c:pt idx="1190">
                  <c:v>7.9126173233599939E-2</c:v>
                </c:pt>
                <c:pt idx="1191">
                  <c:v>7.9126173233599939E-2</c:v>
                </c:pt>
                <c:pt idx="1192">
                  <c:v>-2.0658400714174463E-2</c:v>
                </c:pt>
                <c:pt idx="1193">
                  <c:v>-2.0658400714174463E-2</c:v>
                </c:pt>
                <c:pt idx="1194">
                  <c:v>0.15555733998309318</c:v>
                </c:pt>
                <c:pt idx="1195">
                  <c:v>0.15555733998309318</c:v>
                </c:pt>
                <c:pt idx="1196">
                  <c:v>-0.1227392893066217</c:v>
                </c:pt>
                <c:pt idx="1197">
                  <c:v>-0.1227392893066217</c:v>
                </c:pt>
                <c:pt idx="1198">
                  <c:v>9.8434267895961769E-2</c:v>
                </c:pt>
                <c:pt idx="1199">
                  <c:v>9.8434267895961769E-2</c:v>
                </c:pt>
                <c:pt idx="1200">
                  <c:v>-4.8899495860150743E-2</c:v>
                </c:pt>
                <c:pt idx="1201">
                  <c:v>-4.8899495860150743E-2</c:v>
                </c:pt>
                <c:pt idx="1202">
                  <c:v>-0.23816970843563257</c:v>
                </c:pt>
                <c:pt idx="1203">
                  <c:v>-0.23816970843563257</c:v>
                </c:pt>
                <c:pt idx="1204">
                  <c:v>-0.16724268864989333</c:v>
                </c:pt>
                <c:pt idx="1205">
                  <c:v>-0.16724268864989333</c:v>
                </c:pt>
                <c:pt idx="1206">
                  <c:v>-8.0354414819038045E-2</c:v>
                </c:pt>
                <c:pt idx="1207">
                  <c:v>-8.0354414819038045E-2</c:v>
                </c:pt>
                <c:pt idx="1208">
                  <c:v>-0.16969849876368726</c:v>
                </c:pt>
                <c:pt idx="1209">
                  <c:v>-0.16969849876368726</c:v>
                </c:pt>
                <c:pt idx="1210">
                  <c:v>-6.0508822448429145E-2</c:v>
                </c:pt>
                <c:pt idx="1211">
                  <c:v>-6.0508822448429145E-2</c:v>
                </c:pt>
                <c:pt idx="1212">
                  <c:v>-2.4322085631200197E-2</c:v>
                </c:pt>
                <c:pt idx="1213">
                  <c:v>-2.4322085631200197E-2</c:v>
                </c:pt>
                <c:pt idx="1214">
                  <c:v>8.1611689940197518E-2</c:v>
                </c:pt>
                <c:pt idx="1215">
                  <c:v>8.1611689940197518E-2</c:v>
                </c:pt>
                <c:pt idx="1216">
                  <c:v>-2.0479549471927094E-2</c:v>
                </c:pt>
                <c:pt idx="1217">
                  <c:v>-2.0479549471927094E-2</c:v>
                </c:pt>
                <c:pt idx="1218">
                  <c:v>0.10703490840117302</c:v>
                </c:pt>
                <c:pt idx="1219">
                  <c:v>0.10703490840117302</c:v>
                </c:pt>
                <c:pt idx="1220">
                  <c:v>-6.617650952729226E-2</c:v>
                </c:pt>
                <c:pt idx="1221">
                  <c:v>-6.617650952729226E-2</c:v>
                </c:pt>
                <c:pt idx="1222">
                  <c:v>9.7504699089314695E-3</c:v>
                </c:pt>
                <c:pt idx="1223">
                  <c:v>9.7504699089314695E-3</c:v>
                </c:pt>
                <c:pt idx="1224">
                  <c:v>-0.11576335988691333</c:v>
                </c:pt>
                <c:pt idx="1225">
                  <c:v>-0.11576335988691333</c:v>
                </c:pt>
                <c:pt idx="1226">
                  <c:v>-6.6116459052494636E-2</c:v>
                </c:pt>
                <c:pt idx="1227">
                  <c:v>-6.6116459052494636E-2</c:v>
                </c:pt>
                <c:pt idx="1228">
                  <c:v>-0.30082475451576396</c:v>
                </c:pt>
                <c:pt idx="1229">
                  <c:v>-0.30082475451576396</c:v>
                </c:pt>
                <c:pt idx="1230">
                  <c:v>0.19306849991950892</c:v>
                </c:pt>
                <c:pt idx="1231">
                  <c:v>0.19306849991950892</c:v>
                </c:pt>
                <c:pt idx="1232">
                  <c:v>6.4365568077624946E-2</c:v>
                </c:pt>
                <c:pt idx="1233">
                  <c:v>6.4365568077624946E-2</c:v>
                </c:pt>
                <c:pt idx="1234">
                  <c:v>-7.9905617095920811E-2</c:v>
                </c:pt>
                <c:pt idx="1235">
                  <c:v>-7.9905617095920811E-2</c:v>
                </c:pt>
                <c:pt idx="1236">
                  <c:v>-0.41235297900612033</c:v>
                </c:pt>
                <c:pt idx="1237">
                  <c:v>-0.41235297900612033</c:v>
                </c:pt>
                <c:pt idx="1238">
                  <c:v>-0.12888860171271088</c:v>
                </c:pt>
                <c:pt idx="1239">
                  <c:v>-0.12888860171271088</c:v>
                </c:pt>
                <c:pt idx="1240">
                  <c:v>0.44892504722817872</c:v>
                </c:pt>
                <c:pt idx="1241">
                  <c:v>0.44892504722817872</c:v>
                </c:pt>
                <c:pt idx="1242">
                  <c:v>5.7023142564977647E-2</c:v>
                </c:pt>
                <c:pt idx="1243">
                  <c:v>5.7023142564977647E-2</c:v>
                </c:pt>
                <c:pt idx="1244">
                  <c:v>0.14281879984975143</c:v>
                </c:pt>
                <c:pt idx="1245">
                  <c:v>0.14281879984975143</c:v>
                </c:pt>
                <c:pt idx="1246">
                  <c:v>-4.7373019776588254E-2</c:v>
                </c:pt>
                <c:pt idx="1247">
                  <c:v>-4.7373019776588254E-2</c:v>
                </c:pt>
                <c:pt idx="1248">
                  <c:v>9.5555677274429263E-2</c:v>
                </c:pt>
                <c:pt idx="1249">
                  <c:v>9.5555677274429263E-2</c:v>
                </c:pt>
                <c:pt idx="1250">
                  <c:v>-0.14121919885526113</c:v>
                </c:pt>
                <c:pt idx="1251">
                  <c:v>-0.14121919885526113</c:v>
                </c:pt>
                <c:pt idx="1252">
                  <c:v>0.26681045080201571</c:v>
                </c:pt>
                <c:pt idx="1253">
                  <c:v>0.26681045080201571</c:v>
                </c:pt>
                <c:pt idx="1254">
                  <c:v>0.14947275593719112</c:v>
                </c:pt>
                <c:pt idx="1255">
                  <c:v>0.14947275593719112</c:v>
                </c:pt>
                <c:pt idx="1256">
                  <c:v>-0.28990255427788947</c:v>
                </c:pt>
                <c:pt idx="1257">
                  <c:v>-0.28990255427788947</c:v>
                </c:pt>
                <c:pt idx="1258">
                  <c:v>2.0205312099953243E-2</c:v>
                </c:pt>
                <c:pt idx="1259">
                  <c:v>2.0205312099953243E-2</c:v>
                </c:pt>
                <c:pt idx="1260">
                  <c:v>-7.6599289088969957E-3</c:v>
                </c:pt>
                <c:pt idx="1261">
                  <c:v>-7.6599289088969957E-3</c:v>
                </c:pt>
                <c:pt idx="1262">
                  <c:v>-0.1496621341285983</c:v>
                </c:pt>
                <c:pt idx="1263">
                  <c:v>-0.1496621341285983</c:v>
                </c:pt>
                <c:pt idx="1264">
                  <c:v>-0.3276794428748161</c:v>
                </c:pt>
                <c:pt idx="1265">
                  <c:v>-0.3276794428748161</c:v>
                </c:pt>
                <c:pt idx="1266">
                  <c:v>-1.5219190197271137E-2</c:v>
                </c:pt>
                <c:pt idx="1267">
                  <c:v>-1.5219190197271137E-2</c:v>
                </c:pt>
                <c:pt idx="1268">
                  <c:v>-0.37146116299743925</c:v>
                </c:pt>
                <c:pt idx="1269">
                  <c:v>-0.37146116299743925</c:v>
                </c:pt>
                <c:pt idx="1270">
                  <c:v>-0.32713873001864757</c:v>
                </c:pt>
                <c:pt idx="1271">
                  <c:v>-0.32713873001864757</c:v>
                </c:pt>
                <c:pt idx="1272">
                  <c:v>-0.24871496449040298</c:v>
                </c:pt>
                <c:pt idx="1273">
                  <c:v>-0.24871496449040298</c:v>
                </c:pt>
                <c:pt idx="1274">
                  <c:v>-0.37277674041391229</c:v>
                </c:pt>
                <c:pt idx="1275">
                  <c:v>-0.37277674041391229</c:v>
                </c:pt>
                <c:pt idx="1276">
                  <c:v>0.44663484120389008</c:v>
                </c:pt>
                <c:pt idx="1277">
                  <c:v>0.44663484120389008</c:v>
                </c:pt>
                <c:pt idx="1278">
                  <c:v>-0.54945625514021357</c:v>
                </c:pt>
                <c:pt idx="1279">
                  <c:v>-0.54945625514021357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29A-41F9-8674-2FED40E15708}"/>
            </c:ext>
          </c:extLst>
        </c:ser>
        <c:ser>
          <c:idx val="2"/>
          <c:order val="2"/>
          <c:tx>
            <c:strRef>
              <c:f>Paper!$Z$53</c:f>
              <c:strCache>
                <c:ptCount val="1"/>
                <c:pt idx="0">
                  <c:v>2022</c:v>
                </c:pt>
              </c:strCache>
            </c:strRef>
          </c:tx>
          <c:spPr>
            <a:ln w="6350" cap="rnd">
              <a:solidFill>
                <a:srgbClr val="00B0F0"/>
              </a:solidFill>
              <a:round/>
            </a:ln>
            <a:effectLst/>
          </c:spPr>
          <c:marker>
            <c:symbol val="none"/>
          </c:marker>
          <c:xVal>
            <c:numRef>
              <c:f>Paper!$W$54:$W$1333</c:f>
              <c:numCache>
                <c:formatCode>0.00E+00</c:formatCode>
                <c:ptCount val="1280"/>
                <c:pt idx="0">
                  <c:v>1E-10</c:v>
                </c:pt>
                <c:pt idx="1">
                  <c:v>1.05E-10</c:v>
                </c:pt>
                <c:pt idx="2">
                  <c:v>1.05E-10</c:v>
                </c:pt>
                <c:pt idx="3">
                  <c:v>1.0999999999999999E-10</c:v>
                </c:pt>
                <c:pt idx="4">
                  <c:v>1.0999999999999999E-10</c:v>
                </c:pt>
                <c:pt idx="5">
                  <c:v>1.15E-10</c:v>
                </c:pt>
                <c:pt idx="6">
                  <c:v>1.15E-10</c:v>
                </c:pt>
                <c:pt idx="7">
                  <c:v>1.2E-10</c:v>
                </c:pt>
                <c:pt idx="8">
                  <c:v>1.2E-10</c:v>
                </c:pt>
                <c:pt idx="9">
                  <c:v>1.275E-10</c:v>
                </c:pt>
                <c:pt idx="10">
                  <c:v>1.275E-10</c:v>
                </c:pt>
                <c:pt idx="11">
                  <c:v>1.35E-10</c:v>
                </c:pt>
                <c:pt idx="12">
                  <c:v>1.35E-10</c:v>
                </c:pt>
                <c:pt idx="13">
                  <c:v>1.425E-10</c:v>
                </c:pt>
                <c:pt idx="14">
                  <c:v>1.425E-10</c:v>
                </c:pt>
                <c:pt idx="15">
                  <c:v>1.5E-10</c:v>
                </c:pt>
                <c:pt idx="16">
                  <c:v>1.5E-10</c:v>
                </c:pt>
                <c:pt idx="17">
                  <c:v>1.5999999999999999E-10</c:v>
                </c:pt>
                <c:pt idx="18">
                  <c:v>1.5999999999999999E-10</c:v>
                </c:pt>
                <c:pt idx="19">
                  <c:v>1.7000000000000001E-10</c:v>
                </c:pt>
                <c:pt idx="20">
                  <c:v>1.7000000000000001E-10</c:v>
                </c:pt>
                <c:pt idx="21">
                  <c:v>1.8E-10</c:v>
                </c:pt>
                <c:pt idx="22">
                  <c:v>1.8E-10</c:v>
                </c:pt>
                <c:pt idx="23">
                  <c:v>1.8999999999999999E-10</c:v>
                </c:pt>
                <c:pt idx="24">
                  <c:v>1.8999999999999999E-10</c:v>
                </c:pt>
                <c:pt idx="25">
                  <c:v>2.0000000000000001E-10</c:v>
                </c:pt>
                <c:pt idx="26">
                  <c:v>2.0000000000000001E-10</c:v>
                </c:pt>
                <c:pt idx="27">
                  <c:v>2.1E-10</c:v>
                </c:pt>
                <c:pt idx="28">
                  <c:v>2.1E-10</c:v>
                </c:pt>
                <c:pt idx="29">
                  <c:v>2.1999999999999999E-10</c:v>
                </c:pt>
                <c:pt idx="30">
                  <c:v>2.1999999999999999E-10</c:v>
                </c:pt>
                <c:pt idx="31">
                  <c:v>2.3000000000000001E-10</c:v>
                </c:pt>
                <c:pt idx="32">
                  <c:v>2.3000000000000001E-10</c:v>
                </c:pt>
                <c:pt idx="33">
                  <c:v>2.4E-10</c:v>
                </c:pt>
                <c:pt idx="34">
                  <c:v>2.4E-10</c:v>
                </c:pt>
                <c:pt idx="35">
                  <c:v>2.55E-10</c:v>
                </c:pt>
                <c:pt idx="36">
                  <c:v>2.55E-10</c:v>
                </c:pt>
                <c:pt idx="37">
                  <c:v>2.7E-10</c:v>
                </c:pt>
                <c:pt idx="38">
                  <c:v>2.7E-10</c:v>
                </c:pt>
                <c:pt idx="39">
                  <c:v>2.8000000000000002E-10</c:v>
                </c:pt>
                <c:pt idx="40">
                  <c:v>2.8000000000000002E-10</c:v>
                </c:pt>
                <c:pt idx="41">
                  <c:v>3E-10</c:v>
                </c:pt>
                <c:pt idx="42">
                  <c:v>3E-10</c:v>
                </c:pt>
                <c:pt idx="43">
                  <c:v>3.1999999999999998E-10</c:v>
                </c:pt>
                <c:pt idx="44">
                  <c:v>3.1999999999999998E-10</c:v>
                </c:pt>
                <c:pt idx="45">
                  <c:v>3.4000000000000001E-10</c:v>
                </c:pt>
                <c:pt idx="46">
                  <c:v>3.4000000000000001E-10</c:v>
                </c:pt>
                <c:pt idx="47">
                  <c:v>3.6E-10</c:v>
                </c:pt>
                <c:pt idx="48">
                  <c:v>3.6E-10</c:v>
                </c:pt>
                <c:pt idx="49">
                  <c:v>3.7999999999999998E-10</c:v>
                </c:pt>
                <c:pt idx="50">
                  <c:v>3.7999999999999998E-10</c:v>
                </c:pt>
                <c:pt idx="51">
                  <c:v>4.0000000000000001E-10</c:v>
                </c:pt>
                <c:pt idx="52">
                  <c:v>4.0000000000000001E-10</c:v>
                </c:pt>
                <c:pt idx="53">
                  <c:v>4.2499999999999998E-10</c:v>
                </c:pt>
                <c:pt idx="54">
                  <c:v>4.2499999999999998E-10</c:v>
                </c:pt>
                <c:pt idx="55">
                  <c:v>4.5E-10</c:v>
                </c:pt>
                <c:pt idx="56">
                  <c:v>4.5E-10</c:v>
                </c:pt>
                <c:pt idx="57">
                  <c:v>4.7500000000000001E-10</c:v>
                </c:pt>
                <c:pt idx="58">
                  <c:v>4.7500000000000001E-10</c:v>
                </c:pt>
                <c:pt idx="59">
                  <c:v>5.0000000000000003E-10</c:v>
                </c:pt>
                <c:pt idx="60">
                  <c:v>5.0000000000000003E-10</c:v>
                </c:pt>
                <c:pt idx="61">
                  <c:v>5.2500000000000005E-10</c:v>
                </c:pt>
                <c:pt idx="62">
                  <c:v>5.2500000000000005E-10</c:v>
                </c:pt>
                <c:pt idx="63">
                  <c:v>5.4999999999999996E-10</c:v>
                </c:pt>
                <c:pt idx="64">
                  <c:v>5.4999999999999996E-10</c:v>
                </c:pt>
                <c:pt idx="65">
                  <c:v>5.7499999999999998E-10</c:v>
                </c:pt>
                <c:pt idx="66">
                  <c:v>5.7499999999999998E-10</c:v>
                </c:pt>
                <c:pt idx="67">
                  <c:v>6E-10</c:v>
                </c:pt>
                <c:pt idx="68">
                  <c:v>6E-10</c:v>
                </c:pt>
                <c:pt idx="69">
                  <c:v>6.3E-10</c:v>
                </c:pt>
                <c:pt idx="70">
                  <c:v>6.3E-10</c:v>
                </c:pt>
                <c:pt idx="71">
                  <c:v>6.6E-10</c:v>
                </c:pt>
                <c:pt idx="72">
                  <c:v>6.6E-10</c:v>
                </c:pt>
                <c:pt idx="73">
                  <c:v>6.9E-10</c:v>
                </c:pt>
                <c:pt idx="74">
                  <c:v>6.9E-10</c:v>
                </c:pt>
                <c:pt idx="75">
                  <c:v>7.2E-10</c:v>
                </c:pt>
                <c:pt idx="76">
                  <c:v>7.2E-10</c:v>
                </c:pt>
                <c:pt idx="77">
                  <c:v>7.5999999999999996E-10</c:v>
                </c:pt>
                <c:pt idx="78">
                  <c:v>7.5999999999999996E-10</c:v>
                </c:pt>
                <c:pt idx="79">
                  <c:v>8.0000000000000003E-10</c:v>
                </c:pt>
                <c:pt idx="80">
                  <c:v>8.0000000000000003E-10</c:v>
                </c:pt>
                <c:pt idx="81">
                  <c:v>8.3999999999999999E-10</c:v>
                </c:pt>
                <c:pt idx="82">
                  <c:v>8.3999999999999999E-10</c:v>
                </c:pt>
                <c:pt idx="83">
                  <c:v>8.7999999999999996E-10</c:v>
                </c:pt>
                <c:pt idx="84">
                  <c:v>8.7999999999999996E-10</c:v>
                </c:pt>
                <c:pt idx="85">
                  <c:v>9.2000000000000003E-10</c:v>
                </c:pt>
                <c:pt idx="86">
                  <c:v>9.2000000000000003E-10</c:v>
                </c:pt>
                <c:pt idx="87">
                  <c:v>9.5999999999999999E-10</c:v>
                </c:pt>
                <c:pt idx="88">
                  <c:v>9.5999999999999999E-10</c:v>
                </c:pt>
                <c:pt idx="89">
                  <c:v>1.0000000000000001E-9</c:v>
                </c:pt>
                <c:pt idx="90">
                  <c:v>1.0000000000000001E-9</c:v>
                </c:pt>
                <c:pt idx="91">
                  <c:v>1.0500000000000001E-9</c:v>
                </c:pt>
                <c:pt idx="92">
                  <c:v>1.0500000000000001E-9</c:v>
                </c:pt>
                <c:pt idx="93">
                  <c:v>1.0999999999999999E-9</c:v>
                </c:pt>
                <c:pt idx="94">
                  <c:v>1.0999999999999999E-9</c:v>
                </c:pt>
                <c:pt idx="95">
                  <c:v>1.15E-9</c:v>
                </c:pt>
                <c:pt idx="96">
                  <c:v>1.15E-9</c:v>
                </c:pt>
                <c:pt idx="97">
                  <c:v>1.2E-9</c:v>
                </c:pt>
                <c:pt idx="98">
                  <c:v>1.2E-9</c:v>
                </c:pt>
                <c:pt idx="99">
                  <c:v>1.275E-9</c:v>
                </c:pt>
                <c:pt idx="100">
                  <c:v>1.275E-9</c:v>
                </c:pt>
                <c:pt idx="101">
                  <c:v>1.3500000000000001E-9</c:v>
                </c:pt>
                <c:pt idx="102">
                  <c:v>1.3500000000000001E-9</c:v>
                </c:pt>
                <c:pt idx="103">
                  <c:v>1.4249999999999999E-9</c:v>
                </c:pt>
                <c:pt idx="104">
                  <c:v>1.4249999999999999E-9</c:v>
                </c:pt>
                <c:pt idx="105">
                  <c:v>1.5E-9</c:v>
                </c:pt>
                <c:pt idx="106">
                  <c:v>1.5E-9</c:v>
                </c:pt>
                <c:pt idx="107">
                  <c:v>1.6000000000000001E-9</c:v>
                </c:pt>
                <c:pt idx="108">
                  <c:v>1.6000000000000001E-9</c:v>
                </c:pt>
                <c:pt idx="109">
                  <c:v>1.6999999999999999E-9</c:v>
                </c:pt>
                <c:pt idx="110">
                  <c:v>1.6999999999999999E-9</c:v>
                </c:pt>
                <c:pt idx="111">
                  <c:v>1.8E-9</c:v>
                </c:pt>
                <c:pt idx="112">
                  <c:v>1.8E-9</c:v>
                </c:pt>
                <c:pt idx="113">
                  <c:v>1.9000000000000001E-9</c:v>
                </c:pt>
                <c:pt idx="114">
                  <c:v>1.9000000000000001E-9</c:v>
                </c:pt>
                <c:pt idx="115">
                  <c:v>2.0000000000000001E-9</c:v>
                </c:pt>
                <c:pt idx="116">
                  <c:v>2.0000000000000001E-9</c:v>
                </c:pt>
                <c:pt idx="117">
                  <c:v>2.1000000000000002E-9</c:v>
                </c:pt>
                <c:pt idx="118">
                  <c:v>2.1000000000000002E-9</c:v>
                </c:pt>
                <c:pt idx="119">
                  <c:v>2.1999999999999998E-9</c:v>
                </c:pt>
                <c:pt idx="120">
                  <c:v>2.1999999999999998E-9</c:v>
                </c:pt>
                <c:pt idx="121">
                  <c:v>2.2999999999999999E-9</c:v>
                </c:pt>
                <c:pt idx="122">
                  <c:v>2.2999999999999999E-9</c:v>
                </c:pt>
                <c:pt idx="123">
                  <c:v>2.4E-9</c:v>
                </c:pt>
                <c:pt idx="124">
                  <c:v>2.4E-9</c:v>
                </c:pt>
                <c:pt idx="125">
                  <c:v>2.5500000000000001E-9</c:v>
                </c:pt>
                <c:pt idx="126">
                  <c:v>2.5500000000000001E-9</c:v>
                </c:pt>
                <c:pt idx="127">
                  <c:v>2.7000000000000002E-9</c:v>
                </c:pt>
                <c:pt idx="128">
                  <c:v>2.7000000000000002E-9</c:v>
                </c:pt>
                <c:pt idx="129">
                  <c:v>2.7999999999999998E-9</c:v>
                </c:pt>
                <c:pt idx="130">
                  <c:v>2.7999999999999998E-9</c:v>
                </c:pt>
                <c:pt idx="131">
                  <c:v>3E-9</c:v>
                </c:pt>
                <c:pt idx="132">
                  <c:v>3E-9</c:v>
                </c:pt>
                <c:pt idx="133">
                  <c:v>3.2000000000000001E-9</c:v>
                </c:pt>
                <c:pt idx="134">
                  <c:v>3.2000000000000001E-9</c:v>
                </c:pt>
                <c:pt idx="135">
                  <c:v>3.3999999999999998E-9</c:v>
                </c:pt>
                <c:pt idx="136">
                  <c:v>3.3999999999999998E-9</c:v>
                </c:pt>
                <c:pt idx="137">
                  <c:v>3.6E-9</c:v>
                </c:pt>
                <c:pt idx="138">
                  <c:v>3.6E-9</c:v>
                </c:pt>
                <c:pt idx="139">
                  <c:v>3.8000000000000001E-9</c:v>
                </c:pt>
                <c:pt idx="140">
                  <c:v>3.8000000000000001E-9</c:v>
                </c:pt>
                <c:pt idx="141">
                  <c:v>4.0000000000000002E-9</c:v>
                </c:pt>
                <c:pt idx="142">
                  <c:v>4.0000000000000002E-9</c:v>
                </c:pt>
                <c:pt idx="143">
                  <c:v>4.25E-9</c:v>
                </c:pt>
                <c:pt idx="144">
                  <c:v>4.25E-9</c:v>
                </c:pt>
                <c:pt idx="145">
                  <c:v>4.4999999999999998E-9</c:v>
                </c:pt>
                <c:pt idx="146">
                  <c:v>4.4999999999999998E-9</c:v>
                </c:pt>
                <c:pt idx="147">
                  <c:v>4.7500000000000003E-9</c:v>
                </c:pt>
                <c:pt idx="148">
                  <c:v>4.7500000000000003E-9</c:v>
                </c:pt>
                <c:pt idx="149">
                  <c:v>5.0000000000000001E-9</c:v>
                </c:pt>
                <c:pt idx="150">
                  <c:v>5.0000000000000001E-9</c:v>
                </c:pt>
                <c:pt idx="151">
                  <c:v>5.2499999999999999E-9</c:v>
                </c:pt>
                <c:pt idx="152">
                  <c:v>5.2499999999999999E-9</c:v>
                </c:pt>
                <c:pt idx="153">
                  <c:v>5.4999999999999996E-9</c:v>
                </c:pt>
                <c:pt idx="154">
                  <c:v>5.4999999999999996E-9</c:v>
                </c:pt>
                <c:pt idx="155">
                  <c:v>5.7500000000000002E-9</c:v>
                </c:pt>
                <c:pt idx="156">
                  <c:v>5.7500000000000002E-9</c:v>
                </c:pt>
                <c:pt idx="157">
                  <c:v>6E-9</c:v>
                </c:pt>
                <c:pt idx="158">
                  <c:v>6E-9</c:v>
                </c:pt>
                <c:pt idx="159">
                  <c:v>6.3000000000000002E-9</c:v>
                </c:pt>
                <c:pt idx="160">
                  <c:v>6.3000000000000002E-9</c:v>
                </c:pt>
                <c:pt idx="161">
                  <c:v>6.6000000000000004E-9</c:v>
                </c:pt>
                <c:pt idx="162">
                  <c:v>6.6000000000000004E-9</c:v>
                </c:pt>
                <c:pt idx="163">
                  <c:v>6.8999999999999997E-9</c:v>
                </c:pt>
                <c:pt idx="164">
                  <c:v>6.8999999999999997E-9</c:v>
                </c:pt>
                <c:pt idx="165">
                  <c:v>7.2E-9</c:v>
                </c:pt>
                <c:pt idx="166">
                  <c:v>7.2E-9</c:v>
                </c:pt>
                <c:pt idx="167">
                  <c:v>7.6000000000000002E-9</c:v>
                </c:pt>
                <c:pt idx="168">
                  <c:v>7.6000000000000002E-9</c:v>
                </c:pt>
                <c:pt idx="169">
                  <c:v>8.0000000000000005E-9</c:v>
                </c:pt>
                <c:pt idx="170">
                  <c:v>8.0000000000000005E-9</c:v>
                </c:pt>
                <c:pt idx="171">
                  <c:v>8.4000000000000008E-9</c:v>
                </c:pt>
                <c:pt idx="172">
                  <c:v>8.4000000000000008E-9</c:v>
                </c:pt>
                <c:pt idx="173">
                  <c:v>8.7999999999999994E-9</c:v>
                </c:pt>
                <c:pt idx="174">
                  <c:v>8.7999999999999994E-9</c:v>
                </c:pt>
                <c:pt idx="175">
                  <c:v>9.1999999999999997E-9</c:v>
                </c:pt>
                <c:pt idx="176">
                  <c:v>9.1999999999999997E-9</c:v>
                </c:pt>
                <c:pt idx="177">
                  <c:v>9.5999999999999999E-9</c:v>
                </c:pt>
                <c:pt idx="178">
                  <c:v>9.5999999999999999E-9</c:v>
                </c:pt>
                <c:pt idx="179">
                  <c:v>1E-8</c:v>
                </c:pt>
                <c:pt idx="180">
                  <c:v>1E-8</c:v>
                </c:pt>
                <c:pt idx="181">
                  <c:v>1.05E-8</c:v>
                </c:pt>
                <c:pt idx="182">
                  <c:v>1.05E-8</c:v>
                </c:pt>
                <c:pt idx="183">
                  <c:v>1.0999999999999999E-8</c:v>
                </c:pt>
                <c:pt idx="184">
                  <c:v>1.0999999999999999E-8</c:v>
                </c:pt>
                <c:pt idx="185">
                  <c:v>1.15E-8</c:v>
                </c:pt>
                <c:pt idx="186">
                  <c:v>1.15E-8</c:v>
                </c:pt>
                <c:pt idx="187">
                  <c:v>1.2E-8</c:v>
                </c:pt>
                <c:pt idx="188">
                  <c:v>1.2E-8</c:v>
                </c:pt>
                <c:pt idx="189">
                  <c:v>1.275E-8</c:v>
                </c:pt>
                <c:pt idx="190">
                  <c:v>1.275E-8</c:v>
                </c:pt>
                <c:pt idx="191">
                  <c:v>1.35E-8</c:v>
                </c:pt>
                <c:pt idx="192">
                  <c:v>1.35E-8</c:v>
                </c:pt>
                <c:pt idx="193">
                  <c:v>1.425E-8</c:v>
                </c:pt>
                <c:pt idx="194">
                  <c:v>1.425E-8</c:v>
                </c:pt>
                <c:pt idx="195">
                  <c:v>1.4999999999999999E-8</c:v>
                </c:pt>
                <c:pt idx="196">
                  <c:v>1.4999999999999999E-8</c:v>
                </c:pt>
                <c:pt idx="197">
                  <c:v>1.6000000000000001E-8</c:v>
                </c:pt>
                <c:pt idx="198">
                  <c:v>1.6000000000000001E-8</c:v>
                </c:pt>
                <c:pt idx="199">
                  <c:v>1.7E-8</c:v>
                </c:pt>
                <c:pt idx="200">
                  <c:v>1.7E-8</c:v>
                </c:pt>
                <c:pt idx="201">
                  <c:v>1.7999999999999999E-8</c:v>
                </c:pt>
                <c:pt idx="202">
                  <c:v>1.7999999999999999E-8</c:v>
                </c:pt>
                <c:pt idx="203">
                  <c:v>1.9000000000000001E-8</c:v>
                </c:pt>
                <c:pt idx="204">
                  <c:v>1.9000000000000001E-8</c:v>
                </c:pt>
                <c:pt idx="205">
                  <c:v>2E-8</c:v>
                </c:pt>
                <c:pt idx="206">
                  <c:v>2E-8</c:v>
                </c:pt>
                <c:pt idx="207">
                  <c:v>2.0999999999999999E-8</c:v>
                </c:pt>
                <c:pt idx="208">
                  <c:v>2.0999999999999999E-8</c:v>
                </c:pt>
                <c:pt idx="209">
                  <c:v>2.1999999999999998E-8</c:v>
                </c:pt>
                <c:pt idx="210">
                  <c:v>2.1999999999999998E-8</c:v>
                </c:pt>
                <c:pt idx="211">
                  <c:v>2.3000000000000001E-8</c:v>
                </c:pt>
                <c:pt idx="212">
                  <c:v>2.3000000000000001E-8</c:v>
                </c:pt>
                <c:pt idx="213">
                  <c:v>2.4E-8</c:v>
                </c:pt>
                <c:pt idx="214">
                  <c:v>2.4E-8</c:v>
                </c:pt>
                <c:pt idx="215">
                  <c:v>2.55E-8</c:v>
                </c:pt>
                <c:pt idx="216">
                  <c:v>2.55E-8</c:v>
                </c:pt>
                <c:pt idx="217">
                  <c:v>2.7E-8</c:v>
                </c:pt>
                <c:pt idx="218">
                  <c:v>2.7E-8</c:v>
                </c:pt>
                <c:pt idx="219">
                  <c:v>2.7999999999999999E-8</c:v>
                </c:pt>
                <c:pt idx="220">
                  <c:v>2.7999999999999999E-8</c:v>
                </c:pt>
                <c:pt idx="221">
                  <c:v>2.9999999999999997E-8</c:v>
                </c:pt>
                <c:pt idx="222">
                  <c:v>2.9999999999999997E-8</c:v>
                </c:pt>
                <c:pt idx="223">
                  <c:v>3.2000000000000002E-8</c:v>
                </c:pt>
                <c:pt idx="224">
                  <c:v>3.2000000000000002E-8</c:v>
                </c:pt>
                <c:pt idx="225">
                  <c:v>3.4E-8</c:v>
                </c:pt>
                <c:pt idx="226">
                  <c:v>3.4E-8</c:v>
                </c:pt>
                <c:pt idx="227">
                  <c:v>3.5999999999999998E-8</c:v>
                </c:pt>
                <c:pt idx="228">
                  <c:v>3.5999999999999998E-8</c:v>
                </c:pt>
                <c:pt idx="229">
                  <c:v>3.8000000000000003E-8</c:v>
                </c:pt>
                <c:pt idx="230">
                  <c:v>3.8000000000000003E-8</c:v>
                </c:pt>
                <c:pt idx="231">
                  <c:v>4.0000000000000001E-8</c:v>
                </c:pt>
                <c:pt idx="232">
                  <c:v>4.0000000000000001E-8</c:v>
                </c:pt>
                <c:pt idx="233">
                  <c:v>4.2499999999999997E-8</c:v>
                </c:pt>
                <c:pt idx="234">
                  <c:v>4.2499999999999997E-8</c:v>
                </c:pt>
                <c:pt idx="235">
                  <c:v>4.4999999999999999E-8</c:v>
                </c:pt>
                <c:pt idx="236">
                  <c:v>4.4999999999999999E-8</c:v>
                </c:pt>
                <c:pt idx="237">
                  <c:v>4.7500000000000002E-8</c:v>
                </c:pt>
                <c:pt idx="238">
                  <c:v>4.7500000000000002E-8</c:v>
                </c:pt>
                <c:pt idx="239">
                  <c:v>4.9999999999999998E-8</c:v>
                </c:pt>
                <c:pt idx="240">
                  <c:v>4.9999999999999998E-8</c:v>
                </c:pt>
                <c:pt idx="241">
                  <c:v>5.25E-8</c:v>
                </c:pt>
                <c:pt idx="242">
                  <c:v>5.25E-8</c:v>
                </c:pt>
                <c:pt idx="243">
                  <c:v>5.5000000000000003E-8</c:v>
                </c:pt>
                <c:pt idx="244">
                  <c:v>5.5000000000000003E-8</c:v>
                </c:pt>
                <c:pt idx="245">
                  <c:v>5.7499999999999999E-8</c:v>
                </c:pt>
                <c:pt idx="246">
                  <c:v>5.7499999999999999E-8</c:v>
                </c:pt>
                <c:pt idx="247">
                  <c:v>5.9999999999999995E-8</c:v>
                </c:pt>
                <c:pt idx="248">
                  <c:v>5.9999999999999995E-8</c:v>
                </c:pt>
                <c:pt idx="249">
                  <c:v>6.2999999999999995E-8</c:v>
                </c:pt>
                <c:pt idx="250">
                  <c:v>6.2999999999999995E-8</c:v>
                </c:pt>
                <c:pt idx="251">
                  <c:v>6.5999999999999995E-8</c:v>
                </c:pt>
                <c:pt idx="252">
                  <c:v>6.5999999999999995E-8</c:v>
                </c:pt>
                <c:pt idx="253">
                  <c:v>6.8999999999999996E-8</c:v>
                </c:pt>
                <c:pt idx="254">
                  <c:v>6.8999999999999996E-8</c:v>
                </c:pt>
                <c:pt idx="255">
                  <c:v>7.1999999999999996E-8</c:v>
                </c:pt>
                <c:pt idx="256">
                  <c:v>7.1999999999999996E-8</c:v>
                </c:pt>
                <c:pt idx="257">
                  <c:v>7.6000000000000006E-8</c:v>
                </c:pt>
                <c:pt idx="258">
                  <c:v>7.6000000000000006E-8</c:v>
                </c:pt>
                <c:pt idx="259">
                  <c:v>8.0000000000000002E-8</c:v>
                </c:pt>
                <c:pt idx="260">
                  <c:v>8.0000000000000002E-8</c:v>
                </c:pt>
                <c:pt idx="261">
                  <c:v>8.3999999999999998E-8</c:v>
                </c:pt>
                <c:pt idx="262">
                  <c:v>8.3999999999999998E-8</c:v>
                </c:pt>
                <c:pt idx="263">
                  <c:v>8.7999999999999994E-8</c:v>
                </c:pt>
                <c:pt idx="264">
                  <c:v>8.7999999999999994E-8</c:v>
                </c:pt>
                <c:pt idx="265">
                  <c:v>9.2000000000000003E-8</c:v>
                </c:pt>
                <c:pt idx="266">
                  <c:v>9.2000000000000003E-8</c:v>
                </c:pt>
                <c:pt idx="267">
                  <c:v>9.5999999999999999E-8</c:v>
                </c:pt>
                <c:pt idx="268">
                  <c:v>9.5999999999999999E-8</c:v>
                </c:pt>
                <c:pt idx="269">
                  <c:v>9.9999999999999995E-8</c:v>
                </c:pt>
                <c:pt idx="270">
                  <c:v>9.9999999999999995E-8</c:v>
                </c:pt>
                <c:pt idx="271">
                  <c:v>1.05E-7</c:v>
                </c:pt>
                <c:pt idx="272">
                  <c:v>1.05E-7</c:v>
                </c:pt>
                <c:pt idx="273">
                  <c:v>1.1000000000000001E-7</c:v>
                </c:pt>
                <c:pt idx="274">
                  <c:v>1.1000000000000001E-7</c:v>
                </c:pt>
                <c:pt idx="275">
                  <c:v>1.15E-7</c:v>
                </c:pt>
                <c:pt idx="276">
                  <c:v>1.15E-7</c:v>
                </c:pt>
                <c:pt idx="277">
                  <c:v>1.1999999999999999E-7</c:v>
                </c:pt>
                <c:pt idx="278">
                  <c:v>1.1999999999999999E-7</c:v>
                </c:pt>
                <c:pt idx="279">
                  <c:v>1.275E-7</c:v>
                </c:pt>
                <c:pt idx="280">
                  <c:v>1.275E-7</c:v>
                </c:pt>
                <c:pt idx="281">
                  <c:v>1.35E-7</c:v>
                </c:pt>
                <c:pt idx="282">
                  <c:v>1.35E-7</c:v>
                </c:pt>
                <c:pt idx="283">
                  <c:v>1.4250000000000001E-7</c:v>
                </c:pt>
                <c:pt idx="284">
                  <c:v>1.4250000000000001E-7</c:v>
                </c:pt>
                <c:pt idx="285">
                  <c:v>1.4999999999999999E-7</c:v>
                </c:pt>
                <c:pt idx="286">
                  <c:v>1.4999999999999999E-7</c:v>
                </c:pt>
                <c:pt idx="287">
                  <c:v>1.6E-7</c:v>
                </c:pt>
                <c:pt idx="288">
                  <c:v>1.6E-7</c:v>
                </c:pt>
                <c:pt idx="289">
                  <c:v>1.6999999999999999E-7</c:v>
                </c:pt>
                <c:pt idx="290">
                  <c:v>1.6999999999999999E-7</c:v>
                </c:pt>
                <c:pt idx="291">
                  <c:v>1.8E-7</c:v>
                </c:pt>
                <c:pt idx="292">
                  <c:v>1.8E-7</c:v>
                </c:pt>
                <c:pt idx="293">
                  <c:v>1.9000000000000001E-7</c:v>
                </c:pt>
                <c:pt idx="294">
                  <c:v>1.9000000000000001E-7</c:v>
                </c:pt>
                <c:pt idx="295">
                  <c:v>1.9999999999999999E-7</c:v>
                </c:pt>
                <c:pt idx="296">
                  <c:v>1.9999999999999999E-7</c:v>
                </c:pt>
                <c:pt idx="297">
                  <c:v>2.1E-7</c:v>
                </c:pt>
                <c:pt idx="298">
                  <c:v>2.1E-7</c:v>
                </c:pt>
                <c:pt idx="299">
                  <c:v>2.2000000000000001E-7</c:v>
                </c:pt>
                <c:pt idx="300">
                  <c:v>2.2000000000000001E-7</c:v>
                </c:pt>
                <c:pt idx="301">
                  <c:v>2.2999999999999999E-7</c:v>
                </c:pt>
                <c:pt idx="302">
                  <c:v>2.2999999999999999E-7</c:v>
                </c:pt>
                <c:pt idx="303">
                  <c:v>2.3999999999999998E-7</c:v>
                </c:pt>
                <c:pt idx="304">
                  <c:v>2.3999999999999998E-7</c:v>
                </c:pt>
                <c:pt idx="305">
                  <c:v>2.5499999999999999E-7</c:v>
                </c:pt>
                <c:pt idx="306">
                  <c:v>2.5499999999999999E-7</c:v>
                </c:pt>
                <c:pt idx="307">
                  <c:v>2.7000000000000001E-7</c:v>
                </c:pt>
                <c:pt idx="308">
                  <c:v>2.7000000000000001E-7</c:v>
                </c:pt>
                <c:pt idx="309">
                  <c:v>2.8000000000000002E-7</c:v>
                </c:pt>
                <c:pt idx="310">
                  <c:v>2.8000000000000002E-7</c:v>
                </c:pt>
                <c:pt idx="311">
                  <c:v>2.9999999999999999E-7</c:v>
                </c:pt>
                <c:pt idx="312">
                  <c:v>2.9999999999999999E-7</c:v>
                </c:pt>
                <c:pt idx="313">
                  <c:v>3.2000000000000001E-7</c:v>
                </c:pt>
                <c:pt idx="314">
                  <c:v>3.2000000000000001E-7</c:v>
                </c:pt>
                <c:pt idx="315">
                  <c:v>3.3999999999999997E-7</c:v>
                </c:pt>
                <c:pt idx="316">
                  <c:v>3.3999999999999997E-7</c:v>
                </c:pt>
                <c:pt idx="317">
                  <c:v>3.5999999999999999E-7</c:v>
                </c:pt>
                <c:pt idx="318">
                  <c:v>3.5999999999999999E-7</c:v>
                </c:pt>
                <c:pt idx="319">
                  <c:v>3.8000000000000001E-7</c:v>
                </c:pt>
                <c:pt idx="320">
                  <c:v>3.8000000000000001E-7</c:v>
                </c:pt>
                <c:pt idx="321">
                  <c:v>3.9999999999999998E-7</c:v>
                </c:pt>
                <c:pt idx="322">
                  <c:v>3.9999999999999998E-7</c:v>
                </c:pt>
                <c:pt idx="323">
                  <c:v>4.2500000000000001E-7</c:v>
                </c:pt>
                <c:pt idx="324">
                  <c:v>4.2500000000000001E-7</c:v>
                </c:pt>
                <c:pt idx="325">
                  <c:v>4.4999999999999998E-7</c:v>
                </c:pt>
                <c:pt idx="326">
                  <c:v>4.4999999999999998E-7</c:v>
                </c:pt>
                <c:pt idx="327">
                  <c:v>4.75E-7</c:v>
                </c:pt>
                <c:pt idx="328">
                  <c:v>4.75E-7</c:v>
                </c:pt>
                <c:pt idx="329">
                  <c:v>4.9999999999999998E-7</c:v>
                </c:pt>
                <c:pt idx="330">
                  <c:v>4.9999999999999998E-7</c:v>
                </c:pt>
                <c:pt idx="331">
                  <c:v>5.2499999999999995E-7</c:v>
                </c:pt>
                <c:pt idx="332">
                  <c:v>5.2499999999999995E-7</c:v>
                </c:pt>
                <c:pt idx="333">
                  <c:v>5.5000000000000003E-7</c:v>
                </c:pt>
                <c:pt idx="334">
                  <c:v>5.5000000000000003E-7</c:v>
                </c:pt>
                <c:pt idx="335">
                  <c:v>5.75E-7</c:v>
                </c:pt>
                <c:pt idx="336">
                  <c:v>5.75E-7</c:v>
                </c:pt>
                <c:pt idx="337">
                  <c:v>5.9999999999999997E-7</c:v>
                </c:pt>
                <c:pt idx="338">
                  <c:v>5.9999999999999997E-7</c:v>
                </c:pt>
                <c:pt idx="339">
                  <c:v>6.3E-7</c:v>
                </c:pt>
                <c:pt idx="340">
                  <c:v>6.3E-7</c:v>
                </c:pt>
                <c:pt idx="341">
                  <c:v>6.6000000000000003E-7</c:v>
                </c:pt>
                <c:pt idx="342">
                  <c:v>6.6000000000000003E-7</c:v>
                </c:pt>
                <c:pt idx="343">
                  <c:v>6.8999999999999996E-7</c:v>
                </c:pt>
                <c:pt idx="344">
                  <c:v>6.8999999999999996E-7</c:v>
                </c:pt>
                <c:pt idx="345">
                  <c:v>7.1999999999999999E-7</c:v>
                </c:pt>
                <c:pt idx="346">
                  <c:v>7.1999999999999999E-7</c:v>
                </c:pt>
                <c:pt idx="347">
                  <c:v>7.6000000000000003E-7</c:v>
                </c:pt>
                <c:pt idx="348">
                  <c:v>7.6000000000000003E-7</c:v>
                </c:pt>
                <c:pt idx="349">
                  <c:v>7.9999999999999996E-7</c:v>
                </c:pt>
                <c:pt idx="350">
                  <c:v>7.9999999999999996E-7</c:v>
                </c:pt>
                <c:pt idx="351">
                  <c:v>8.4E-7</c:v>
                </c:pt>
                <c:pt idx="352">
                  <c:v>8.4E-7</c:v>
                </c:pt>
                <c:pt idx="353">
                  <c:v>8.8000000000000004E-7</c:v>
                </c:pt>
                <c:pt idx="354">
                  <c:v>8.8000000000000004E-7</c:v>
                </c:pt>
                <c:pt idx="355">
                  <c:v>9.1999999999999998E-7</c:v>
                </c:pt>
                <c:pt idx="356">
                  <c:v>9.1999999999999998E-7</c:v>
                </c:pt>
                <c:pt idx="357">
                  <c:v>9.5999999999999991E-7</c:v>
                </c:pt>
                <c:pt idx="358">
                  <c:v>9.5999999999999991E-7</c:v>
                </c:pt>
                <c:pt idx="359">
                  <c:v>9.9999999999999995E-7</c:v>
                </c:pt>
                <c:pt idx="360">
                  <c:v>9.9999999999999995E-7</c:v>
                </c:pt>
                <c:pt idx="361">
                  <c:v>1.0499999999999999E-6</c:v>
                </c:pt>
                <c:pt idx="362">
                  <c:v>1.0499999999999999E-6</c:v>
                </c:pt>
                <c:pt idx="363">
                  <c:v>1.1000000000000001E-6</c:v>
                </c:pt>
                <c:pt idx="364">
                  <c:v>1.1000000000000001E-6</c:v>
                </c:pt>
                <c:pt idx="365">
                  <c:v>1.15E-6</c:v>
                </c:pt>
                <c:pt idx="366">
                  <c:v>1.15E-6</c:v>
                </c:pt>
                <c:pt idx="367">
                  <c:v>1.1999999999999999E-6</c:v>
                </c:pt>
                <c:pt idx="368">
                  <c:v>1.1999999999999999E-6</c:v>
                </c:pt>
                <c:pt idx="369">
                  <c:v>1.2750000000000001E-6</c:v>
                </c:pt>
                <c:pt idx="370">
                  <c:v>1.2750000000000001E-6</c:v>
                </c:pt>
                <c:pt idx="371">
                  <c:v>1.35E-6</c:v>
                </c:pt>
                <c:pt idx="372">
                  <c:v>1.35E-6</c:v>
                </c:pt>
                <c:pt idx="373">
                  <c:v>1.4249999999999999E-6</c:v>
                </c:pt>
                <c:pt idx="374">
                  <c:v>1.4249999999999999E-6</c:v>
                </c:pt>
                <c:pt idx="375">
                  <c:v>1.5E-6</c:v>
                </c:pt>
                <c:pt idx="376">
                  <c:v>1.5E-6</c:v>
                </c:pt>
                <c:pt idx="377">
                  <c:v>1.5999999999999999E-6</c:v>
                </c:pt>
                <c:pt idx="378">
                  <c:v>1.5999999999999999E-6</c:v>
                </c:pt>
                <c:pt idx="379">
                  <c:v>1.7E-6</c:v>
                </c:pt>
                <c:pt idx="380">
                  <c:v>1.7E-6</c:v>
                </c:pt>
                <c:pt idx="381">
                  <c:v>1.7999999999999999E-6</c:v>
                </c:pt>
                <c:pt idx="382">
                  <c:v>1.7999999999999999E-6</c:v>
                </c:pt>
                <c:pt idx="383">
                  <c:v>1.9E-6</c:v>
                </c:pt>
                <c:pt idx="384">
                  <c:v>1.9E-6</c:v>
                </c:pt>
                <c:pt idx="385">
                  <c:v>1.9999999999999999E-6</c:v>
                </c:pt>
                <c:pt idx="386">
                  <c:v>1.9999999999999999E-6</c:v>
                </c:pt>
                <c:pt idx="387">
                  <c:v>2.0999999999999998E-6</c:v>
                </c:pt>
                <c:pt idx="388">
                  <c:v>2.0999999999999998E-6</c:v>
                </c:pt>
                <c:pt idx="389">
                  <c:v>2.2000000000000001E-6</c:v>
                </c:pt>
                <c:pt idx="390">
                  <c:v>2.2000000000000001E-6</c:v>
                </c:pt>
                <c:pt idx="391">
                  <c:v>2.3E-6</c:v>
                </c:pt>
                <c:pt idx="392">
                  <c:v>2.3E-6</c:v>
                </c:pt>
                <c:pt idx="393">
                  <c:v>2.3999999999999999E-6</c:v>
                </c:pt>
                <c:pt idx="394">
                  <c:v>2.3999999999999999E-6</c:v>
                </c:pt>
                <c:pt idx="395">
                  <c:v>2.5500000000000001E-6</c:v>
                </c:pt>
                <c:pt idx="396">
                  <c:v>2.5500000000000001E-6</c:v>
                </c:pt>
                <c:pt idx="397">
                  <c:v>2.7E-6</c:v>
                </c:pt>
                <c:pt idx="398">
                  <c:v>2.7E-6</c:v>
                </c:pt>
                <c:pt idx="399">
                  <c:v>2.7999999999999999E-6</c:v>
                </c:pt>
                <c:pt idx="400">
                  <c:v>2.7999999999999999E-6</c:v>
                </c:pt>
                <c:pt idx="401">
                  <c:v>3.0000000000000001E-6</c:v>
                </c:pt>
                <c:pt idx="402">
                  <c:v>3.0000000000000001E-6</c:v>
                </c:pt>
                <c:pt idx="403">
                  <c:v>3.1999999999999999E-6</c:v>
                </c:pt>
                <c:pt idx="404">
                  <c:v>3.1999999999999999E-6</c:v>
                </c:pt>
                <c:pt idx="405">
                  <c:v>3.4000000000000001E-6</c:v>
                </c:pt>
                <c:pt idx="406">
                  <c:v>3.4000000000000001E-6</c:v>
                </c:pt>
                <c:pt idx="407">
                  <c:v>3.5999999999999998E-6</c:v>
                </c:pt>
                <c:pt idx="408">
                  <c:v>3.5999999999999998E-6</c:v>
                </c:pt>
                <c:pt idx="409">
                  <c:v>3.8E-6</c:v>
                </c:pt>
                <c:pt idx="410">
                  <c:v>3.8E-6</c:v>
                </c:pt>
                <c:pt idx="411">
                  <c:v>3.9999999999999998E-6</c:v>
                </c:pt>
                <c:pt idx="412">
                  <c:v>3.9999999999999998E-6</c:v>
                </c:pt>
                <c:pt idx="413">
                  <c:v>4.25E-6</c:v>
                </c:pt>
                <c:pt idx="414">
                  <c:v>4.25E-6</c:v>
                </c:pt>
                <c:pt idx="415">
                  <c:v>4.5000000000000001E-6</c:v>
                </c:pt>
                <c:pt idx="416">
                  <c:v>4.5000000000000001E-6</c:v>
                </c:pt>
                <c:pt idx="417">
                  <c:v>4.7500000000000003E-6</c:v>
                </c:pt>
                <c:pt idx="418">
                  <c:v>4.7500000000000003E-6</c:v>
                </c:pt>
                <c:pt idx="419">
                  <c:v>5.0000000000000004E-6</c:v>
                </c:pt>
                <c:pt idx="420">
                  <c:v>5.0000000000000004E-6</c:v>
                </c:pt>
                <c:pt idx="421">
                  <c:v>5.2499999999999997E-6</c:v>
                </c:pt>
                <c:pt idx="422">
                  <c:v>5.2499999999999997E-6</c:v>
                </c:pt>
                <c:pt idx="423">
                  <c:v>5.4999999999999999E-6</c:v>
                </c:pt>
                <c:pt idx="424">
                  <c:v>5.4999999999999999E-6</c:v>
                </c:pt>
                <c:pt idx="425">
                  <c:v>5.75E-6</c:v>
                </c:pt>
                <c:pt idx="426">
                  <c:v>5.75E-6</c:v>
                </c:pt>
                <c:pt idx="427">
                  <c:v>6.0000000000000002E-6</c:v>
                </c:pt>
                <c:pt idx="428">
                  <c:v>6.0000000000000002E-6</c:v>
                </c:pt>
                <c:pt idx="429">
                  <c:v>6.2999999999999998E-6</c:v>
                </c:pt>
                <c:pt idx="430">
                  <c:v>6.2999999999999998E-6</c:v>
                </c:pt>
                <c:pt idx="431">
                  <c:v>6.6000000000000003E-6</c:v>
                </c:pt>
                <c:pt idx="432">
                  <c:v>6.6000000000000003E-6</c:v>
                </c:pt>
                <c:pt idx="433">
                  <c:v>6.9E-6</c:v>
                </c:pt>
                <c:pt idx="434">
                  <c:v>6.9E-6</c:v>
                </c:pt>
                <c:pt idx="435">
                  <c:v>7.1999999999999997E-6</c:v>
                </c:pt>
                <c:pt idx="436">
                  <c:v>7.1999999999999997E-6</c:v>
                </c:pt>
                <c:pt idx="437">
                  <c:v>7.6000000000000001E-6</c:v>
                </c:pt>
                <c:pt idx="438">
                  <c:v>7.6000000000000001E-6</c:v>
                </c:pt>
                <c:pt idx="439">
                  <c:v>7.9999999999999996E-6</c:v>
                </c:pt>
                <c:pt idx="440">
                  <c:v>7.9999999999999996E-6</c:v>
                </c:pt>
                <c:pt idx="441">
                  <c:v>8.3999999999999992E-6</c:v>
                </c:pt>
                <c:pt idx="442">
                  <c:v>8.3999999999999992E-6</c:v>
                </c:pt>
                <c:pt idx="443">
                  <c:v>8.8000000000000004E-6</c:v>
                </c:pt>
                <c:pt idx="444">
                  <c:v>8.8000000000000004E-6</c:v>
                </c:pt>
                <c:pt idx="445">
                  <c:v>9.2E-6</c:v>
                </c:pt>
                <c:pt idx="446">
                  <c:v>9.2E-6</c:v>
                </c:pt>
                <c:pt idx="447">
                  <c:v>9.5999999999999996E-6</c:v>
                </c:pt>
                <c:pt idx="448">
                  <c:v>9.5999999999999996E-6</c:v>
                </c:pt>
                <c:pt idx="449">
                  <c:v>1.0000000000000001E-5</c:v>
                </c:pt>
                <c:pt idx="450">
                  <c:v>1.0000000000000001E-5</c:v>
                </c:pt>
                <c:pt idx="451">
                  <c:v>1.0499999999999999E-5</c:v>
                </c:pt>
                <c:pt idx="452">
                  <c:v>1.0499999999999999E-5</c:v>
                </c:pt>
                <c:pt idx="453">
                  <c:v>1.1E-5</c:v>
                </c:pt>
                <c:pt idx="454">
                  <c:v>1.1E-5</c:v>
                </c:pt>
                <c:pt idx="455">
                  <c:v>1.15E-5</c:v>
                </c:pt>
                <c:pt idx="456">
                  <c:v>1.15E-5</c:v>
                </c:pt>
                <c:pt idx="457">
                  <c:v>1.2E-5</c:v>
                </c:pt>
                <c:pt idx="458">
                  <c:v>1.2E-5</c:v>
                </c:pt>
                <c:pt idx="459">
                  <c:v>1.275E-5</c:v>
                </c:pt>
                <c:pt idx="460">
                  <c:v>1.275E-5</c:v>
                </c:pt>
                <c:pt idx="461">
                  <c:v>1.3499999999999999E-5</c:v>
                </c:pt>
                <c:pt idx="462">
                  <c:v>1.3499999999999999E-5</c:v>
                </c:pt>
                <c:pt idx="463">
                  <c:v>1.4250000000000001E-5</c:v>
                </c:pt>
                <c:pt idx="464">
                  <c:v>1.4250000000000001E-5</c:v>
                </c:pt>
                <c:pt idx="465">
                  <c:v>1.5E-5</c:v>
                </c:pt>
                <c:pt idx="466">
                  <c:v>1.5E-5</c:v>
                </c:pt>
                <c:pt idx="467">
                  <c:v>1.5999999999999999E-5</c:v>
                </c:pt>
                <c:pt idx="468">
                  <c:v>1.5999999999999999E-5</c:v>
                </c:pt>
                <c:pt idx="469">
                  <c:v>1.7E-5</c:v>
                </c:pt>
                <c:pt idx="470">
                  <c:v>1.7E-5</c:v>
                </c:pt>
                <c:pt idx="471">
                  <c:v>1.8E-5</c:v>
                </c:pt>
                <c:pt idx="472">
                  <c:v>1.8E-5</c:v>
                </c:pt>
                <c:pt idx="473">
                  <c:v>1.9000000000000001E-5</c:v>
                </c:pt>
                <c:pt idx="474">
                  <c:v>1.9000000000000001E-5</c:v>
                </c:pt>
                <c:pt idx="475">
                  <c:v>2.0000000000000002E-5</c:v>
                </c:pt>
                <c:pt idx="476">
                  <c:v>2.0000000000000002E-5</c:v>
                </c:pt>
                <c:pt idx="477">
                  <c:v>2.0999999999999999E-5</c:v>
                </c:pt>
                <c:pt idx="478">
                  <c:v>2.0999999999999999E-5</c:v>
                </c:pt>
                <c:pt idx="479">
                  <c:v>2.1999999999999999E-5</c:v>
                </c:pt>
                <c:pt idx="480">
                  <c:v>2.1999999999999999E-5</c:v>
                </c:pt>
                <c:pt idx="481">
                  <c:v>2.3E-5</c:v>
                </c:pt>
                <c:pt idx="482">
                  <c:v>2.3E-5</c:v>
                </c:pt>
                <c:pt idx="483">
                  <c:v>2.4000000000000001E-5</c:v>
                </c:pt>
                <c:pt idx="484">
                  <c:v>2.4000000000000001E-5</c:v>
                </c:pt>
                <c:pt idx="485">
                  <c:v>2.55E-5</c:v>
                </c:pt>
                <c:pt idx="486">
                  <c:v>2.55E-5</c:v>
                </c:pt>
                <c:pt idx="487">
                  <c:v>2.6999999999999999E-5</c:v>
                </c:pt>
                <c:pt idx="488">
                  <c:v>2.6999999999999999E-5</c:v>
                </c:pt>
                <c:pt idx="489">
                  <c:v>2.8E-5</c:v>
                </c:pt>
                <c:pt idx="490">
                  <c:v>2.8E-5</c:v>
                </c:pt>
                <c:pt idx="491">
                  <c:v>3.0000000000000001E-5</c:v>
                </c:pt>
                <c:pt idx="492">
                  <c:v>3.0000000000000001E-5</c:v>
                </c:pt>
                <c:pt idx="493">
                  <c:v>3.1999999999999999E-5</c:v>
                </c:pt>
                <c:pt idx="494">
                  <c:v>3.1999999999999999E-5</c:v>
                </c:pt>
                <c:pt idx="495">
                  <c:v>3.4E-5</c:v>
                </c:pt>
                <c:pt idx="496">
                  <c:v>3.4E-5</c:v>
                </c:pt>
                <c:pt idx="497">
                  <c:v>3.6000000000000001E-5</c:v>
                </c:pt>
                <c:pt idx="498">
                  <c:v>3.6000000000000001E-5</c:v>
                </c:pt>
                <c:pt idx="499">
                  <c:v>3.8000000000000002E-5</c:v>
                </c:pt>
                <c:pt idx="500">
                  <c:v>3.8000000000000002E-5</c:v>
                </c:pt>
                <c:pt idx="501">
                  <c:v>4.0000000000000003E-5</c:v>
                </c:pt>
                <c:pt idx="502">
                  <c:v>4.0000000000000003E-5</c:v>
                </c:pt>
                <c:pt idx="503">
                  <c:v>4.2500000000000003E-5</c:v>
                </c:pt>
                <c:pt idx="504">
                  <c:v>4.2500000000000003E-5</c:v>
                </c:pt>
                <c:pt idx="505">
                  <c:v>4.5000000000000003E-5</c:v>
                </c:pt>
                <c:pt idx="506">
                  <c:v>4.5000000000000003E-5</c:v>
                </c:pt>
                <c:pt idx="507">
                  <c:v>4.7500000000000003E-5</c:v>
                </c:pt>
                <c:pt idx="508">
                  <c:v>4.7500000000000003E-5</c:v>
                </c:pt>
                <c:pt idx="509">
                  <c:v>5.0000000000000002E-5</c:v>
                </c:pt>
                <c:pt idx="510">
                  <c:v>5.0000000000000002E-5</c:v>
                </c:pt>
                <c:pt idx="511">
                  <c:v>5.2500000000000002E-5</c:v>
                </c:pt>
                <c:pt idx="512">
                  <c:v>5.2500000000000002E-5</c:v>
                </c:pt>
                <c:pt idx="513">
                  <c:v>5.5000000000000002E-5</c:v>
                </c:pt>
                <c:pt idx="514">
                  <c:v>5.5000000000000002E-5</c:v>
                </c:pt>
                <c:pt idx="515">
                  <c:v>5.7500000000000002E-5</c:v>
                </c:pt>
                <c:pt idx="516">
                  <c:v>5.7500000000000002E-5</c:v>
                </c:pt>
                <c:pt idx="517">
                  <c:v>6.0000000000000002E-5</c:v>
                </c:pt>
                <c:pt idx="518">
                  <c:v>6.0000000000000002E-5</c:v>
                </c:pt>
                <c:pt idx="519">
                  <c:v>6.3E-5</c:v>
                </c:pt>
                <c:pt idx="520">
                  <c:v>6.3E-5</c:v>
                </c:pt>
                <c:pt idx="521">
                  <c:v>6.6000000000000005E-5</c:v>
                </c:pt>
                <c:pt idx="522">
                  <c:v>6.6000000000000005E-5</c:v>
                </c:pt>
                <c:pt idx="523">
                  <c:v>6.8999999999999997E-5</c:v>
                </c:pt>
                <c:pt idx="524">
                  <c:v>6.8999999999999997E-5</c:v>
                </c:pt>
                <c:pt idx="525">
                  <c:v>7.2000000000000002E-5</c:v>
                </c:pt>
                <c:pt idx="526">
                  <c:v>7.2000000000000002E-5</c:v>
                </c:pt>
                <c:pt idx="527">
                  <c:v>7.6000000000000004E-5</c:v>
                </c:pt>
                <c:pt idx="528">
                  <c:v>7.6000000000000004E-5</c:v>
                </c:pt>
                <c:pt idx="529">
                  <c:v>8.0000000000000007E-5</c:v>
                </c:pt>
                <c:pt idx="530">
                  <c:v>8.0000000000000007E-5</c:v>
                </c:pt>
                <c:pt idx="531">
                  <c:v>8.3999999999999995E-5</c:v>
                </c:pt>
                <c:pt idx="532">
                  <c:v>8.3999999999999995E-5</c:v>
                </c:pt>
                <c:pt idx="533">
                  <c:v>8.7999999999999998E-5</c:v>
                </c:pt>
                <c:pt idx="534">
                  <c:v>8.7999999999999998E-5</c:v>
                </c:pt>
                <c:pt idx="535">
                  <c:v>9.2E-5</c:v>
                </c:pt>
                <c:pt idx="536">
                  <c:v>9.2E-5</c:v>
                </c:pt>
                <c:pt idx="537">
                  <c:v>9.6000000000000002E-5</c:v>
                </c:pt>
                <c:pt idx="538">
                  <c:v>9.6000000000000002E-5</c:v>
                </c:pt>
                <c:pt idx="539">
                  <c:v>1E-4</c:v>
                </c:pt>
                <c:pt idx="540">
                  <c:v>1E-4</c:v>
                </c:pt>
                <c:pt idx="541">
                  <c:v>1.05E-4</c:v>
                </c:pt>
                <c:pt idx="542">
                  <c:v>1.05E-4</c:v>
                </c:pt>
                <c:pt idx="543">
                  <c:v>1.1E-4</c:v>
                </c:pt>
                <c:pt idx="544">
                  <c:v>1.1E-4</c:v>
                </c:pt>
                <c:pt idx="545">
                  <c:v>1.15E-4</c:v>
                </c:pt>
                <c:pt idx="546">
                  <c:v>1.15E-4</c:v>
                </c:pt>
                <c:pt idx="547">
                  <c:v>1.2E-4</c:v>
                </c:pt>
                <c:pt idx="548">
                  <c:v>1.2E-4</c:v>
                </c:pt>
                <c:pt idx="549">
                  <c:v>1.2750000000000001E-4</c:v>
                </c:pt>
                <c:pt idx="550">
                  <c:v>1.2750000000000001E-4</c:v>
                </c:pt>
                <c:pt idx="551">
                  <c:v>1.35E-4</c:v>
                </c:pt>
                <c:pt idx="552">
                  <c:v>1.35E-4</c:v>
                </c:pt>
                <c:pt idx="553">
                  <c:v>1.4249999999999999E-4</c:v>
                </c:pt>
                <c:pt idx="554">
                  <c:v>1.4249999999999999E-4</c:v>
                </c:pt>
                <c:pt idx="555">
                  <c:v>1.4999999999999999E-4</c:v>
                </c:pt>
                <c:pt idx="556">
                  <c:v>1.4999999999999999E-4</c:v>
                </c:pt>
                <c:pt idx="557">
                  <c:v>1.6000000000000001E-4</c:v>
                </c:pt>
                <c:pt idx="558">
                  <c:v>1.6000000000000001E-4</c:v>
                </c:pt>
                <c:pt idx="559">
                  <c:v>1.7000000000000001E-4</c:v>
                </c:pt>
                <c:pt idx="560">
                  <c:v>1.7000000000000001E-4</c:v>
                </c:pt>
                <c:pt idx="561">
                  <c:v>1.8000000000000001E-4</c:v>
                </c:pt>
                <c:pt idx="562">
                  <c:v>1.8000000000000001E-4</c:v>
                </c:pt>
                <c:pt idx="563">
                  <c:v>1.9000000000000001E-4</c:v>
                </c:pt>
                <c:pt idx="564">
                  <c:v>1.9000000000000001E-4</c:v>
                </c:pt>
                <c:pt idx="565">
                  <c:v>2.0000000000000001E-4</c:v>
                </c:pt>
                <c:pt idx="566">
                  <c:v>2.0000000000000001E-4</c:v>
                </c:pt>
                <c:pt idx="567">
                  <c:v>2.1000000000000001E-4</c:v>
                </c:pt>
                <c:pt idx="568">
                  <c:v>2.1000000000000001E-4</c:v>
                </c:pt>
                <c:pt idx="569">
                  <c:v>2.2000000000000001E-4</c:v>
                </c:pt>
                <c:pt idx="570">
                  <c:v>2.2000000000000001E-4</c:v>
                </c:pt>
                <c:pt idx="571">
                  <c:v>2.3000000000000001E-4</c:v>
                </c:pt>
                <c:pt idx="572">
                  <c:v>2.3000000000000001E-4</c:v>
                </c:pt>
                <c:pt idx="573">
                  <c:v>2.4000000000000001E-4</c:v>
                </c:pt>
                <c:pt idx="574">
                  <c:v>2.4000000000000001E-4</c:v>
                </c:pt>
                <c:pt idx="575">
                  <c:v>2.5500000000000002E-4</c:v>
                </c:pt>
                <c:pt idx="576">
                  <c:v>2.5500000000000002E-4</c:v>
                </c:pt>
                <c:pt idx="577">
                  <c:v>2.7E-4</c:v>
                </c:pt>
                <c:pt idx="578">
                  <c:v>2.7E-4</c:v>
                </c:pt>
                <c:pt idx="579">
                  <c:v>2.7999999999999998E-4</c:v>
                </c:pt>
                <c:pt idx="580">
                  <c:v>2.7999999999999998E-4</c:v>
                </c:pt>
                <c:pt idx="581">
                  <c:v>2.9999999999999997E-4</c:v>
                </c:pt>
                <c:pt idx="582">
                  <c:v>2.9999999999999997E-4</c:v>
                </c:pt>
                <c:pt idx="583">
                  <c:v>3.2000000000000003E-4</c:v>
                </c:pt>
                <c:pt idx="584">
                  <c:v>3.2000000000000003E-4</c:v>
                </c:pt>
                <c:pt idx="585">
                  <c:v>3.4000000000000002E-4</c:v>
                </c:pt>
                <c:pt idx="586">
                  <c:v>3.4000000000000002E-4</c:v>
                </c:pt>
                <c:pt idx="587">
                  <c:v>3.6000000000000002E-4</c:v>
                </c:pt>
                <c:pt idx="588">
                  <c:v>3.6000000000000002E-4</c:v>
                </c:pt>
                <c:pt idx="589">
                  <c:v>3.8000000000000002E-4</c:v>
                </c:pt>
                <c:pt idx="590">
                  <c:v>3.8000000000000002E-4</c:v>
                </c:pt>
                <c:pt idx="591">
                  <c:v>4.0000000000000002E-4</c:v>
                </c:pt>
                <c:pt idx="592">
                  <c:v>4.0000000000000002E-4</c:v>
                </c:pt>
                <c:pt idx="593">
                  <c:v>4.2499999999999998E-4</c:v>
                </c:pt>
                <c:pt idx="594">
                  <c:v>4.2499999999999998E-4</c:v>
                </c:pt>
                <c:pt idx="595">
                  <c:v>4.4999999999999999E-4</c:v>
                </c:pt>
                <c:pt idx="596">
                  <c:v>4.4999999999999999E-4</c:v>
                </c:pt>
                <c:pt idx="597">
                  <c:v>4.75E-4</c:v>
                </c:pt>
                <c:pt idx="598">
                  <c:v>4.75E-4</c:v>
                </c:pt>
                <c:pt idx="599">
                  <c:v>5.0000000000000001E-4</c:v>
                </c:pt>
                <c:pt idx="600">
                  <c:v>5.0000000000000001E-4</c:v>
                </c:pt>
                <c:pt idx="601">
                  <c:v>5.2499999999999997E-4</c:v>
                </c:pt>
                <c:pt idx="602">
                  <c:v>5.2499999999999997E-4</c:v>
                </c:pt>
                <c:pt idx="603">
                  <c:v>5.5000000000000003E-4</c:v>
                </c:pt>
                <c:pt idx="604">
                  <c:v>5.5000000000000003E-4</c:v>
                </c:pt>
                <c:pt idx="605">
                  <c:v>5.7499999999999999E-4</c:v>
                </c:pt>
                <c:pt idx="606">
                  <c:v>5.7499999999999999E-4</c:v>
                </c:pt>
                <c:pt idx="607">
                  <c:v>5.9999999999999995E-4</c:v>
                </c:pt>
                <c:pt idx="608">
                  <c:v>5.9999999999999995E-4</c:v>
                </c:pt>
                <c:pt idx="609">
                  <c:v>6.3000000000000003E-4</c:v>
                </c:pt>
                <c:pt idx="610">
                  <c:v>6.3000000000000003E-4</c:v>
                </c:pt>
                <c:pt idx="611">
                  <c:v>6.6E-4</c:v>
                </c:pt>
                <c:pt idx="612">
                  <c:v>6.6E-4</c:v>
                </c:pt>
                <c:pt idx="613">
                  <c:v>6.8999999999999997E-4</c:v>
                </c:pt>
                <c:pt idx="614">
                  <c:v>6.8999999999999997E-4</c:v>
                </c:pt>
                <c:pt idx="615">
                  <c:v>7.2000000000000005E-4</c:v>
                </c:pt>
                <c:pt idx="616">
                  <c:v>7.2000000000000005E-4</c:v>
                </c:pt>
                <c:pt idx="617">
                  <c:v>7.6000000000000004E-4</c:v>
                </c:pt>
                <c:pt idx="618">
                  <c:v>7.6000000000000004E-4</c:v>
                </c:pt>
                <c:pt idx="619">
                  <c:v>8.0000000000000004E-4</c:v>
                </c:pt>
                <c:pt idx="620">
                  <c:v>8.0000000000000004E-4</c:v>
                </c:pt>
                <c:pt idx="621">
                  <c:v>8.4000000000000003E-4</c:v>
                </c:pt>
                <c:pt idx="622">
                  <c:v>8.4000000000000003E-4</c:v>
                </c:pt>
                <c:pt idx="623">
                  <c:v>8.8000000000000003E-4</c:v>
                </c:pt>
                <c:pt idx="624">
                  <c:v>8.8000000000000003E-4</c:v>
                </c:pt>
                <c:pt idx="625">
                  <c:v>9.2000000000000003E-4</c:v>
                </c:pt>
                <c:pt idx="626">
                  <c:v>9.2000000000000003E-4</c:v>
                </c:pt>
                <c:pt idx="627">
                  <c:v>9.6000000000000002E-4</c:v>
                </c:pt>
                <c:pt idx="628">
                  <c:v>9.6000000000000002E-4</c:v>
                </c:pt>
                <c:pt idx="629">
                  <c:v>1E-3</c:v>
                </c:pt>
                <c:pt idx="630">
                  <c:v>1E-3</c:v>
                </c:pt>
                <c:pt idx="631">
                  <c:v>1.0499999999999999E-3</c:v>
                </c:pt>
                <c:pt idx="632">
                  <c:v>1.0499999999999999E-3</c:v>
                </c:pt>
                <c:pt idx="633">
                  <c:v>1.1000000000000001E-3</c:v>
                </c:pt>
                <c:pt idx="634">
                  <c:v>1.1000000000000001E-3</c:v>
                </c:pt>
                <c:pt idx="635">
                  <c:v>1.15E-3</c:v>
                </c:pt>
                <c:pt idx="636">
                  <c:v>1.15E-3</c:v>
                </c:pt>
                <c:pt idx="637">
                  <c:v>1.1999999999999999E-3</c:v>
                </c:pt>
                <c:pt idx="638">
                  <c:v>1.1999999999999999E-3</c:v>
                </c:pt>
                <c:pt idx="639">
                  <c:v>1.2750000000000001E-3</c:v>
                </c:pt>
                <c:pt idx="640">
                  <c:v>1.2750000000000001E-3</c:v>
                </c:pt>
                <c:pt idx="641">
                  <c:v>1.3500000000000001E-3</c:v>
                </c:pt>
                <c:pt idx="642">
                  <c:v>1.3500000000000001E-3</c:v>
                </c:pt>
                <c:pt idx="643">
                  <c:v>1.4250000000000001E-3</c:v>
                </c:pt>
                <c:pt idx="644">
                  <c:v>1.4250000000000001E-3</c:v>
                </c:pt>
                <c:pt idx="645">
                  <c:v>1.5E-3</c:v>
                </c:pt>
                <c:pt idx="646">
                  <c:v>1.5E-3</c:v>
                </c:pt>
                <c:pt idx="647">
                  <c:v>1.6000000000000001E-3</c:v>
                </c:pt>
                <c:pt idx="648">
                  <c:v>1.6000000000000001E-3</c:v>
                </c:pt>
                <c:pt idx="649">
                  <c:v>1.6999999999999999E-3</c:v>
                </c:pt>
                <c:pt idx="650">
                  <c:v>1.6999999999999999E-3</c:v>
                </c:pt>
                <c:pt idx="651">
                  <c:v>1.8E-3</c:v>
                </c:pt>
                <c:pt idx="652">
                  <c:v>1.8E-3</c:v>
                </c:pt>
                <c:pt idx="653">
                  <c:v>1.9E-3</c:v>
                </c:pt>
                <c:pt idx="654">
                  <c:v>1.9E-3</c:v>
                </c:pt>
                <c:pt idx="655">
                  <c:v>2E-3</c:v>
                </c:pt>
                <c:pt idx="656">
                  <c:v>2E-3</c:v>
                </c:pt>
                <c:pt idx="657">
                  <c:v>2.0999999999999999E-3</c:v>
                </c:pt>
                <c:pt idx="658">
                  <c:v>2.0999999999999999E-3</c:v>
                </c:pt>
                <c:pt idx="659">
                  <c:v>2.2000000000000001E-3</c:v>
                </c:pt>
                <c:pt idx="660">
                  <c:v>2.2000000000000001E-3</c:v>
                </c:pt>
                <c:pt idx="661">
                  <c:v>2.3E-3</c:v>
                </c:pt>
                <c:pt idx="662">
                  <c:v>2.3E-3</c:v>
                </c:pt>
                <c:pt idx="663">
                  <c:v>2.3999999999999998E-3</c:v>
                </c:pt>
                <c:pt idx="664">
                  <c:v>2.3999999999999998E-3</c:v>
                </c:pt>
                <c:pt idx="665">
                  <c:v>2.5500000000000002E-3</c:v>
                </c:pt>
                <c:pt idx="666">
                  <c:v>2.5500000000000002E-3</c:v>
                </c:pt>
                <c:pt idx="667">
                  <c:v>2.7000000000000001E-3</c:v>
                </c:pt>
                <c:pt idx="668">
                  <c:v>2.7000000000000001E-3</c:v>
                </c:pt>
                <c:pt idx="669">
                  <c:v>2.8E-3</c:v>
                </c:pt>
                <c:pt idx="670">
                  <c:v>2.8E-3</c:v>
                </c:pt>
                <c:pt idx="671">
                  <c:v>3.0000000000000001E-3</c:v>
                </c:pt>
                <c:pt idx="672">
                  <c:v>3.0000000000000001E-3</c:v>
                </c:pt>
                <c:pt idx="673">
                  <c:v>3.2000000000000002E-3</c:v>
                </c:pt>
                <c:pt idx="674">
                  <c:v>3.2000000000000002E-3</c:v>
                </c:pt>
                <c:pt idx="675">
                  <c:v>3.3999999999999998E-3</c:v>
                </c:pt>
                <c:pt idx="676">
                  <c:v>3.3999999999999998E-3</c:v>
                </c:pt>
                <c:pt idx="677">
                  <c:v>3.5999999999999999E-3</c:v>
                </c:pt>
                <c:pt idx="678">
                  <c:v>3.5999999999999999E-3</c:v>
                </c:pt>
                <c:pt idx="679">
                  <c:v>3.8E-3</c:v>
                </c:pt>
                <c:pt idx="680">
                  <c:v>3.8E-3</c:v>
                </c:pt>
                <c:pt idx="681">
                  <c:v>4.0000000000000001E-3</c:v>
                </c:pt>
                <c:pt idx="682">
                  <c:v>4.0000000000000001E-3</c:v>
                </c:pt>
                <c:pt idx="683">
                  <c:v>4.2500000000000003E-3</c:v>
                </c:pt>
                <c:pt idx="684">
                  <c:v>4.2500000000000003E-3</c:v>
                </c:pt>
                <c:pt idx="685">
                  <c:v>4.4999999999999997E-3</c:v>
                </c:pt>
                <c:pt idx="686">
                  <c:v>4.4999999999999997E-3</c:v>
                </c:pt>
                <c:pt idx="687">
                  <c:v>4.7499999999999999E-3</c:v>
                </c:pt>
                <c:pt idx="688">
                  <c:v>4.7499999999999999E-3</c:v>
                </c:pt>
                <c:pt idx="689">
                  <c:v>5.0000000000000001E-3</c:v>
                </c:pt>
                <c:pt idx="690">
                  <c:v>5.0000000000000001E-3</c:v>
                </c:pt>
                <c:pt idx="691">
                  <c:v>5.2500000000000003E-3</c:v>
                </c:pt>
                <c:pt idx="692">
                  <c:v>5.2500000000000003E-3</c:v>
                </c:pt>
                <c:pt idx="693">
                  <c:v>5.4999999999999997E-3</c:v>
                </c:pt>
                <c:pt idx="694">
                  <c:v>5.4999999999999997E-3</c:v>
                </c:pt>
                <c:pt idx="695">
                  <c:v>5.7499999999999999E-3</c:v>
                </c:pt>
                <c:pt idx="696">
                  <c:v>5.7499999999999999E-3</c:v>
                </c:pt>
                <c:pt idx="697">
                  <c:v>6.0000000000000001E-3</c:v>
                </c:pt>
                <c:pt idx="698">
                  <c:v>6.0000000000000001E-3</c:v>
                </c:pt>
                <c:pt idx="699">
                  <c:v>6.3E-3</c:v>
                </c:pt>
                <c:pt idx="700">
                  <c:v>6.3E-3</c:v>
                </c:pt>
                <c:pt idx="701">
                  <c:v>6.6E-3</c:v>
                </c:pt>
                <c:pt idx="702">
                  <c:v>6.6E-3</c:v>
                </c:pt>
                <c:pt idx="703">
                  <c:v>6.8999999999999999E-3</c:v>
                </c:pt>
                <c:pt idx="704">
                  <c:v>6.8999999999999999E-3</c:v>
                </c:pt>
                <c:pt idx="705">
                  <c:v>7.1999999999999998E-3</c:v>
                </c:pt>
                <c:pt idx="706">
                  <c:v>7.1999999999999998E-3</c:v>
                </c:pt>
                <c:pt idx="707">
                  <c:v>7.6E-3</c:v>
                </c:pt>
                <c:pt idx="708">
                  <c:v>7.6E-3</c:v>
                </c:pt>
                <c:pt idx="709">
                  <c:v>8.0000000000000002E-3</c:v>
                </c:pt>
                <c:pt idx="710">
                  <c:v>8.0000000000000002E-3</c:v>
                </c:pt>
                <c:pt idx="711">
                  <c:v>8.3999999999999995E-3</c:v>
                </c:pt>
                <c:pt idx="712">
                  <c:v>8.3999999999999995E-3</c:v>
                </c:pt>
                <c:pt idx="713">
                  <c:v>8.8000000000000005E-3</c:v>
                </c:pt>
                <c:pt idx="714">
                  <c:v>8.8000000000000005E-3</c:v>
                </c:pt>
                <c:pt idx="715">
                  <c:v>9.1999999999999998E-3</c:v>
                </c:pt>
                <c:pt idx="716">
                  <c:v>9.1999999999999998E-3</c:v>
                </c:pt>
                <c:pt idx="717">
                  <c:v>9.5999999999999992E-3</c:v>
                </c:pt>
                <c:pt idx="718">
                  <c:v>9.5999999999999992E-3</c:v>
                </c:pt>
                <c:pt idx="719">
                  <c:v>0.01</c:v>
                </c:pt>
                <c:pt idx="720">
                  <c:v>0.01</c:v>
                </c:pt>
                <c:pt idx="721">
                  <c:v>1.0500000000000001E-2</c:v>
                </c:pt>
                <c:pt idx="722">
                  <c:v>1.0500000000000001E-2</c:v>
                </c:pt>
                <c:pt idx="723">
                  <c:v>1.0999999999999999E-2</c:v>
                </c:pt>
                <c:pt idx="724">
                  <c:v>1.0999999999999999E-2</c:v>
                </c:pt>
                <c:pt idx="725">
                  <c:v>1.15E-2</c:v>
                </c:pt>
                <c:pt idx="726">
                  <c:v>1.15E-2</c:v>
                </c:pt>
                <c:pt idx="727">
                  <c:v>1.2E-2</c:v>
                </c:pt>
                <c:pt idx="728">
                  <c:v>1.2E-2</c:v>
                </c:pt>
                <c:pt idx="729">
                  <c:v>1.2749999999999999E-2</c:v>
                </c:pt>
                <c:pt idx="730">
                  <c:v>1.2749999999999999E-2</c:v>
                </c:pt>
                <c:pt idx="731">
                  <c:v>1.35E-2</c:v>
                </c:pt>
                <c:pt idx="732">
                  <c:v>1.35E-2</c:v>
                </c:pt>
                <c:pt idx="733">
                  <c:v>1.4250000000000001E-2</c:v>
                </c:pt>
                <c:pt idx="734">
                  <c:v>1.4250000000000001E-2</c:v>
                </c:pt>
                <c:pt idx="735">
                  <c:v>1.4999999999999999E-2</c:v>
                </c:pt>
                <c:pt idx="736">
                  <c:v>1.4999999999999999E-2</c:v>
                </c:pt>
                <c:pt idx="737">
                  <c:v>1.6E-2</c:v>
                </c:pt>
                <c:pt idx="738">
                  <c:v>1.6E-2</c:v>
                </c:pt>
                <c:pt idx="739">
                  <c:v>1.7000000000000001E-2</c:v>
                </c:pt>
                <c:pt idx="740">
                  <c:v>1.7000000000000001E-2</c:v>
                </c:pt>
                <c:pt idx="741">
                  <c:v>1.7999999999999999E-2</c:v>
                </c:pt>
                <c:pt idx="742">
                  <c:v>1.7999999999999999E-2</c:v>
                </c:pt>
                <c:pt idx="743">
                  <c:v>1.9E-2</c:v>
                </c:pt>
                <c:pt idx="744">
                  <c:v>1.9E-2</c:v>
                </c:pt>
                <c:pt idx="745">
                  <c:v>0.02</c:v>
                </c:pt>
                <c:pt idx="746">
                  <c:v>0.02</c:v>
                </c:pt>
                <c:pt idx="747">
                  <c:v>2.1000000000000001E-2</c:v>
                </c:pt>
                <c:pt idx="748">
                  <c:v>2.1000000000000001E-2</c:v>
                </c:pt>
                <c:pt idx="749">
                  <c:v>2.1999999999999999E-2</c:v>
                </c:pt>
                <c:pt idx="750">
                  <c:v>2.1999999999999999E-2</c:v>
                </c:pt>
                <c:pt idx="751">
                  <c:v>2.3E-2</c:v>
                </c:pt>
                <c:pt idx="752">
                  <c:v>2.3E-2</c:v>
                </c:pt>
                <c:pt idx="753">
                  <c:v>2.4E-2</c:v>
                </c:pt>
                <c:pt idx="754">
                  <c:v>2.4E-2</c:v>
                </c:pt>
                <c:pt idx="755">
                  <c:v>2.5499999999999998E-2</c:v>
                </c:pt>
                <c:pt idx="756">
                  <c:v>2.5499999999999998E-2</c:v>
                </c:pt>
                <c:pt idx="757">
                  <c:v>2.7E-2</c:v>
                </c:pt>
                <c:pt idx="758">
                  <c:v>2.7E-2</c:v>
                </c:pt>
                <c:pt idx="759">
                  <c:v>2.8000000000000001E-2</c:v>
                </c:pt>
                <c:pt idx="760">
                  <c:v>2.8000000000000001E-2</c:v>
                </c:pt>
                <c:pt idx="761">
                  <c:v>0.03</c:v>
                </c:pt>
                <c:pt idx="762">
                  <c:v>0.03</c:v>
                </c:pt>
                <c:pt idx="763">
                  <c:v>3.2000000000000001E-2</c:v>
                </c:pt>
                <c:pt idx="764">
                  <c:v>3.2000000000000001E-2</c:v>
                </c:pt>
                <c:pt idx="765">
                  <c:v>3.4000000000000002E-2</c:v>
                </c:pt>
                <c:pt idx="766">
                  <c:v>3.4000000000000002E-2</c:v>
                </c:pt>
                <c:pt idx="767">
                  <c:v>3.5999999999999997E-2</c:v>
                </c:pt>
                <c:pt idx="768">
                  <c:v>3.5999999999999997E-2</c:v>
                </c:pt>
                <c:pt idx="769">
                  <c:v>3.7999999999999999E-2</c:v>
                </c:pt>
                <c:pt idx="770">
                  <c:v>3.7999999999999999E-2</c:v>
                </c:pt>
                <c:pt idx="771">
                  <c:v>0.04</c:v>
                </c:pt>
                <c:pt idx="772">
                  <c:v>0.04</c:v>
                </c:pt>
                <c:pt idx="773">
                  <c:v>4.2500000000000003E-2</c:v>
                </c:pt>
                <c:pt idx="774">
                  <c:v>4.2500000000000003E-2</c:v>
                </c:pt>
                <c:pt idx="775">
                  <c:v>4.4999999999999998E-2</c:v>
                </c:pt>
                <c:pt idx="776">
                  <c:v>4.4999999999999998E-2</c:v>
                </c:pt>
                <c:pt idx="777">
                  <c:v>4.7500000000000001E-2</c:v>
                </c:pt>
                <c:pt idx="778">
                  <c:v>4.7500000000000001E-2</c:v>
                </c:pt>
                <c:pt idx="779">
                  <c:v>0.05</c:v>
                </c:pt>
                <c:pt idx="780">
                  <c:v>0.05</c:v>
                </c:pt>
                <c:pt idx="781">
                  <c:v>5.2499999999999998E-2</c:v>
                </c:pt>
                <c:pt idx="782">
                  <c:v>5.2499999999999998E-2</c:v>
                </c:pt>
                <c:pt idx="783">
                  <c:v>5.5E-2</c:v>
                </c:pt>
                <c:pt idx="784">
                  <c:v>5.5E-2</c:v>
                </c:pt>
                <c:pt idx="785">
                  <c:v>5.7500000000000002E-2</c:v>
                </c:pt>
                <c:pt idx="786">
                  <c:v>5.7500000000000002E-2</c:v>
                </c:pt>
                <c:pt idx="787">
                  <c:v>0.06</c:v>
                </c:pt>
                <c:pt idx="788">
                  <c:v>0.06</c:v>
                </c:pt>
                <c:pt idx="789">
                  <c:v>6.3E-2</c:v>
                </c:pt>
                <c:pt idx="790">
                  <c:v>6.3E-2</c:v>
                </c:pt>
                <c:pt idx="791">
                  <c:v>6.6000000000000003E-2</c:v>
                </c:pt>
                <c:pt idx="792">
                  <c:v>6.6000000000000003E-2</c:v>
                </c:pt>
                <c:pt idx="793">
                  <c:v>6.9000000000000006E-2</c:v>
                </c:pt>
                <c:pt idx="794">
                  <c:v>6.9000000000000006E-2</c:v>
                </c:pt>
                <c:pt idx="795">
                  <c:v>7.1999999999999995E-2</c:v>
                </c:pt>
                <c:pt idx="796">
                  <c:v>7.1999999999999995E-2</c:v>
                </c:pt>
                <c:pt idx="797">
                  <c:v>7.5999999999999998E-2</c:v>
                </c:pt>
                <c:pt idx="798">
                  <c:v>7.5999999999999998E-2</c:v>
                </c:pt>
                <c:pt idx="799">
                  <c:v>0.08</c:v>
                </c:pt>
                <c:pt idx="800">
                  <c:v>0.08</c:v>
                </c:pt>
                <c:pt idx="801">
                  <c:v>8.4000000000000005E-2</c:v>
                </c:pt>
                <c:pt idx="802">
                  <c:v>8.4000000000000005E-2</c:v>
                </c:pt>
                <c:pt idx="803">
                  <c:v>8.7999999999999995E-2</c:v>
                </c:pt>
                <c:pt idx="804">
                  <c:v>8.7999999999999995E-2</c:v>
                </c:pt>
                <c:pt idx="805">
                  <c:v>9.1999999999999998E-2</c:v>
                </c:pt>
                <c:pt idx="806">
                  <c:v>9.1999999999999998E-2</c:v>
                </c:pt>
                <c:pt idx="807">
                  <c:v>9.6000000000000002E-2</c:v>
                </c:pt>
                <c:pt idx="808">
                  <c:v>9.6000000000000002E-2</c:v>
                </c:pt>
                <c:pt idx="809">
                  <c:v>0.1</c:v>
                </c:pt>
                <c:pt idx="810">
                  <c:v>0.1</c:v>
                </c:pt>
                <c:pt idx="811">
                  <c:v>0.105</c:v>
                </c:pt>
                <c:pt idx="812">
                  <c:v>0.105</c:v>
                </c:pt>
                <c:pt idx="813">
                  <c:v>0.11</c:v>
                </c:pt>
                <c:pt idx="814">
                  <c:v>0.11</c:v>
                </c:pt>
                <c:pt idx="815">
                  <c:v>0.115</c:v>
                </c:pt>
                <c:pt idx="816">
                  <c:v>0.115</c:v>
                </c:pt>
                <c:pt idx="817">
                  <c:v>0.12</c:v>
                </c:pt>
                <c:pt idx="818">
                  <c:v>0.12</c:v>
                </c:pt>
                <c:pt idx="819">
                  <c:v>0.1275</c:v>
                </c:pt>
                <c:pt idx="820">
                  <c:v>0.1275</c:v>
                </c:pt>
                <c:pt idx="821">
                  <c:v>0.13500000000000001</c:v>
                </c:pt>
                <c:pt idx="822">
                  <c:v>0.13500000000000001</c:v>
                </c:pt>
                <c:pt idx="823">
                  <c:v>0.14249999999999999</c:v>
                </c:pt>
                <c:pt idx="824">
                  <c:v>0.14249999999999999</c:v>
                </c:pt>
                <c:pt idx="825">
                  <c:v>0.15</c:v>
                </c:pt>
                <c:pt idx="826">
                  <c:v>0.15</c:v>
                </c:pt>
                <c:pt idx="827">
                  <c:v>0.16</c:v>
                </c:pt>
                <c:pt idx="828">
                  <c:v>0.16</c:v>
                </c:pt>
                <c:pt idx="829">
                  <c:v>0.17</c:v>
                </c:pt>
                <c:pt idx="830">
                  <c:v>0.17</c:v>
                </c:pt>
                <c:pt idx="831">
                  <c:v>0.18</c:v>
                </c:pt>
                <c:pt idx="832">
                  <c:v>0.18</c:v>
                </c:pt>
                <c:pt idx="833">
                  <c:v>0.19</c:v>
                </c:pt>
                <c:pt idx="834">
                  <c:v>0.19</c:v>
                </c:pt>
                <c:pt idx="835">
                  <c:v>0.2</c:v>
                </c:pt>
                <c:pt idx="836">
                  <c:v>0.2</c:v>
                </c:pt>
                <c:pt idx="837">
                  <c:v>0.21</c:v>
                </c:pt>
                <c:pt idx="838">
                  <c:v>0.21</c:v>
                </c:pt>
                <c:pt idx="839">
                  <c:v>0.22</c:v>
                </c:pt>
                <c:pt idx="840">
                  <c:v>0.22</c:v>
                </c:pt>
                <c:pt idx="841">
                  <c:v>0.23</c:v>
                </c:pt>
                <c:pt idx="842">
                  <c:v>0.23</c:v>
                </c:pt>
                <c:pt idx="843">
                  <c:v>0.24</c:v>
                </c:pt>
                <c:pt idx="844">
                  <c:v>0.24</c:v>
                </c:pt>
                <c:pt idx="845">
                  <c:v>0.255</c:v>
                </c:pt>
                <c:pt idx="846">
                  <c:v>0.255</c:v>
                </c:pt>
                <c:pt idx="847">
                  <c:v>0.27</c:v>
                </c:pt>
                <c:pt idx="848">
                  <c:v>0.27</c:v>
                </c:pt>
                <c:pt idx="849">
                  <c:v>0.28000000000000003</c:v>
                </c:pt>
                <c:pt idx="850">
                  <c:v>0.28000000000000003</c:v>
                </c:pt>
                <c:pt idx="851">
                  <c:v>0.3</c:v>
                </c:pt>
                <c:pt idx="852">
                  <c:v>0.3</c:v>
                </c:pt>
                <c:pt idx="853">
                  <c:v>0.32</c:v>
                </c:pt>
                <c:pt idx="854">
                  <c:v>0.32</c:v>
                </c:pt>
                <c:pt idx="855">
                  <c:v>0.34</c:v>
                </c:pt>
                <c:pt idx="856">
                  <c:v>0.34</c:v>
                </c:pt>
                <c:pt idx="857">
                  <c:v>0.36</c:v>
                </c:pt>
                <c:pt idx="858">
                  <c:v>0.36</c:v>
                </c:pt>
                <c:pt idx="859">
                  <c:v>0.38</c:v>
                </c:pt>
                <c:pt idx="860">
                  <c:v>0.38</c:v>
                </c:pt>
                <c:pt idx="861">
                  <c:v>0.4</c:v>
                </c:pt>
                <c:pt idx="862">
                  <c:v>0.4</c:v>
                </c:pt>
                <c:pt idx="863">
                  <c:v>0.42499999999999999</c:v>
                </c:pt>
                <c:pt idx="864">
                  <c:v>0.42499999999999999</c:v>
                </c:pt>
                <c:pt idx="865">
                  <c:v>0.45</c:v>
                </c:pt>
                <c:pt idx="866">
                  <c:v>0.45</c:v>
                </c:pt>
                <c:pt idx="867">
                  <c:v>0.47499999999999998</c:v>
                </c:pt>
                <c:pt idx="868">
                  <c:v>0.47499999999999998</c:v>
                </c:pt>
                <c:pt idx="869">
                  <c:v>0.5</c:v>
                </c:pt>
                <c:pt idx="870">
                  <c:v>0.5</c:v>
                </c:pt>
                <c:pt idx="871">
                  <c:v>0.52500000000000002</c:v>
                </c:pt>
                <c:pt idx="872">
                  <c:v>0.52500000000000002</c:v>
                </c:pt>
                <c:pt idx="873">
                  <c:v>0.55000000000000004</c:v>
                </c:pt>
                <c:pt idx="874">
                  <c:v>0.55000000000000004</c:v>
                </c:pt>
                <c:pt idx="875">
                  <c:v>0.57499999999999996</c:v>
                </c:pt>
                <c:pt idx="876">
                  <c:v>0.57499999999999996</c:v>
                </c:pt>
                <c:pt idx="877">
                  <c:v>0.6</c:v>
                </c:pt>
                <c:pt idx="878">
                  <c:v>0.6</c:v>
                </c:pt>
                <c:pt idx="879">
                  <c:v>0.63</c:v>
                </c:pt>
                <c:pt idx="880">
                  <c:v>0.63</c:v>
                </c:pt>
                <c:pt idx="881">
                  <c:v>0.66</c:v>
                </c:pt>
                <c:pt idx="882">
                  <c:v>0.66</c:v>
                </c:pt>
                <c:pt idx="883">
                  <c:v>0.69</c:v>
                </c:pt>
                <c:pt idx="884">
                  <c:v>0.69</c:v>
                </c:pt>
                <c:pt idx="885">
                  <c:v>0.72</c:v>
                </c:pt>
                <c:pt idx="886">
                  <c:v>0.72</c:v>
                </c:pt>
                <c:pt idx="887">
                  <c:v>0.76</c:v>
                </c:pt>
                <c:pt idx="888">
                  <c:v>0.76</c:v>
                </c:pt>
                <c:pt idx="889">
                  <c:v>0.8</c:v>
                </c:pt>
                <c:pt idx="890">
                  <c:v>0.8</c:v>
                </c:pt>
                <c:pt idx="891">
                  <c:v>0.84</c:v>
                </c:pt>
                <c:pt idx="892">
                  <c:v>0.84</c:v>
                </c:pt>
                <c:pt idx="893">
                  <c:v>0.88</c:v>
                </c:pt>
                <c:pt idx="894">
                  <c:v>0.88</c:v>
                </c:pt>
                <c:pt idx="895">
                  <c:v>0.92</c:v>
                </c:pt>
                <c:pt idx="896">
                  <c:v>0.92</c:v>
                </c:pt>
                <c:pt idx="897">
                  <c:v>0.96</c:v>
                </c:pt>
                <c:pt idx="898">
                  <c:v>0.96</c:v>
                </c:pt>
                <c:pt idx="899" formatCode="_-* #\ ##0.0_-;\-* #\ ##0.0_-;_-* &quot;-&quot;??_-;_-@_-">
                  <c:v>1</c:v>
                </c:pt>
                <c:pt idx="900" formatCode="_-* #\ ##0.0_-;\-* #\ ##0.0_-;_-* &quot;-&quot;??_-;_-@_-">
                  <c:v>1</c:v>
                </c:pt>
                <c:pt idx="901" formatCode="_-* #\ ##0.0_-;\-* #\ ##0.0_-;_-* &quot;-&quot;??_-;_-@_-">
                  <c:v>1.1000000000000001</c:v>
                </c:pt>
                <c:pt idx="902" formatCode="_-* #\ ##0.0_-;\-* #\ ##0.0_-;_-* &quot;-&quot;??_-;_-@_-">
                  <c:v>1.1000000000000001</c:v>
                </c:pt>
                <c:pt idx="903" formatCode="_-* #\ ##0.0_-;\-* #\ ##0.0_-;_-* &quot;-&quot;??_-;_-@_-">
                  <c:v>1.2</c:v>
                </c:pt>
                <c:pt idx="904" formatCode="_-* #\ ##0.0_-;\-* #\ ##0.0_-;_-* &quot;-&quot;??_-;_-@_-">
                  <c:v>1.2</c:v>
                </c:pt>
                <c:pt idx="905" formatCode="_-* #\ ##0.0_-;\-* #\ ##0.0_-;_-* &quot;-&quot;??_-;_-@_-">
                  <c:v>1.3</c:v>
                </c:pt>
                <c:pt idx="906" formatCode="_-* #\ ##0.0_-;\-* #\ ##0.0_-;_-* &quot;-&quot;??_-;_-@_-">
                  <c:v>1.3</c:v>
                </c:pt>
                <c:pt idx="907" formatCode="_-* #\ ##0.0_-;\-* #\ ##0.0_-;_-* &quot;-&quot;??_-;_-@_-">
                  <c:v>1.4</c:v>
                </c:pt>
                <c:pt idx="908" formatCode="_-* #\ ##0.0_-;\-* #\ ##0.0_-;_-* &quot;-&quot;??_-;_-@_-">
                  <c:v>1.4</c:v>
                </c:pt>
                <c:pt idx="909" formatCode="_-* #\ ##0.0_-;\-* #\ ##0.0_-;_-* &quot;-&quot;??_-;_-@_-">
                  <c:v>1.5</c:v>
                </c:pt>
                <c:pt idx="910" formatCode="_-* #\ ##0.0_-;\-* #\ ##0.0_-;_-* &quot;-&quot;??_-;_-@_-">
                  <c:v>1.5</c:v>
                </c:pt>
                <c:pt idx="911" formatCode="_-* #\ ##0.0_-;\-* #\ ##0.0_-;_-* &quot;-&quot;??_-;_-@_-">
                  <c:v>1.6</c:v>
                </c:pt>
                <c:pt idx="912" formatCode="_-* #\ ##0.0_-;\-* #\ ##0.0_-;_-* &quot;-&quot;??_-;_-@_-">
                  <c:v>1.6</c:v>
                </c:pt>
                <c:pt idx="913" formatCode="_-* #\ ##0.0_-;\-* #\ ##0.0_-;_-* &quot;-&quot;??_-;_-@_-">
                  <c:v>1.7</c:v>
                </c:pt>
                <c:pt idx="914" formatCode="_-* #\ ##0.0_-;\-* #\ ##0.0_-;_-* &quot;-&quot;??_-;_-@_-">
                  <c:v>1.7</c:v>
                </c:pt>
                <c:pt idx="915" formatCode="_-* #\ ##0.0_-;\-* #\ ##0.0_-;_-* &quot;-&quot;??_-;_-@_-">
                  <c:v>1.8</c:v>
                </c:pt>
                <c:pt idx="916" formatCode="_-* #\ ##0.0_-;\-* #\ ##0.0_-;_-* &quot;-&quot;??_-;_-@_-">
                  <c:v>1.8</c:v>
                </c:pt>
                <c:pt idx="917" formatCode="_-* #\ ##0.0_-;\-* #\ ##0.0_-;_-* &quot;-&quot;??_-;_-@_-">
                  <c:v>1.9</c:v>
                </c:pt>
                <c:pt idx="918" formatCode="_-* #\ ##0.0_-;\-* #\ ##0.0_-;_-* &quot;-&quot;??_-;_-@_-">
                  <c:v>1.9</c:v>
                </c:pt>
                <c:pt idx="919" formatCode="_-* #\ ##0.0_-;\-* #\ ##0.0_-;_-* &quot;-&quot;??_-;_-@_-">
                  <c:v>2</c:v>
                </c:pt>
                <c:pt idx="920" formatCode="_-* #\ ##0.0_-;\-* #\ ##0.0_-;_-* &quot;-&quot;??_-;_-@_-">
                  <c:v>2</c:v>
                </c:pt>
                <c:pt idx="921" formatCode="_-* #\ ##0.0_-;\-* #\ ##0.0_-;_-* &quot;-&quot;??_-;_-@_-">
                  <c:v>2.1</c:v>
                </c:pt>
                <c:pt idx="922" formatCode="_-* #\ ##0.0_-;\-* #\ ##0.0_-;_-* &quot;-&quot;??_-;_-@_-">
                  <c:v>2.1</c:v>
                </c:pt>
                <c:pt idx="923" formatCode="_-* #\ ##0.0_-;\-* #\ ##0.0_-;_-* &quot;-&quot;??_-;_-@_-">
                  <c:v>2.2000000000000002</c:v>
                </c:pt>
                <c:pt idx="924" formatCode="_-* #\ ##0.0_-;\-* #\ ##0.0_-;_-* &quot;-&quot;??_-;_-@_-">
                  <c:v>2.2000000000000002</c:v>
                </c:pt>
                <c:pt idx="925" formatCode="_-* #\ ##0.0_-;\-* #\ ##0.0_-;_-* &quot;-&quot;??_-;_-@_-">
                  <c:v>2.2999999999999998</c:v>
                </c:pt>
                <c:pt idx="926" formatCode="_-* #\ ##0.0_-;\-* #\ ##0.0_-;_-* &quot;-&quot;??_-;_-@_-">
                  <c:v>2.2999999999999998</c:v>
                </c:pt>
                <c:pt idx="927" formatCode="_-* #\ ##0.0_-;\-* #\ ##0.0_-;_-* &quot;-&quot;??_-;_-@_-">
                  <c:v>2.4</c:v>
                </c:pt>
                <c:pt idx="928" formatCode="_-* #\ ##0.0_-;\-* #\ ##0.0_-;_-* &quot;-&quot;??_-;_-@_-">
                  <c:v>2.4</c:v>
                </c:pt>
                <c:pt idx="929" formatCode="_-* #\ ##0.0_-;\-* #\ ##0.0_-;_-* &quot;-&quot;??_-;_-@_-">
                  <c:v>2.5</c:v>
                </c:pt>
                <c:pt idx="930" formatCode="_-* #\ ##0.0_-;\-* #\ ##0.0_-;_-* &quot;-&quot;??_-;_-@_-">
                  <c:v>2.5</c:v>
                </c:pt>
                <c:pt idx="931" formatCode="_-* #\ ##0.0_-;\-* #\ ##0.0_-;_-* &quot;-&quot;??_-;_-@_-">
                  <c:v>2.6</c:v>
                </c:pt>
                <c:pt idx="932" formatCode="_-* #\ ##0.0_-;\-* #\ ##0.0_-;_-* &quot;-&quot;??_-;_-@_-">
                  <c:v>2.6</c:v>
                </c:pt>
                <c:pt idx="933" formatCode="_-* #\ ##0.0_-;\-* #\ ##0.0_-;_-* &quot;-&quot;??_-;_-@_-">
                  <c:v>2.7</c:v>
                </c:pt>
                <c:pt idx="934" formatCode="_-* #\ ##0.0_-;\-* #\ ##0.0_-;_-* &quot;-&quot;??_-;_-@_-">
                  <c:v>2.7</c:v>
                </c:pt>
                <c:pt idx="935" formatCode="_-* #\ ##0.0_-;\-* #\ ##0.0_-;_-* &quot;-&quot;??_-;_-@_-">
                  <c:v>2.8</c:v>
                </c:pt>
                <c:pt idx="936" formatCode="_-* #\ ##0.0_-;\-* #\ ##0.0_-;_-* &quot;-&quot;??_-;_-@_-">
                  <c:v>2.8</c:v>
                </c:pt>
                <c:pt idx="937" formatCode="_-* #\ ##0.0_-;\-* #\ ##0.0_-;_-* &quot;-&quot;??_-;_-@_-">
                  <c:v>2.9</c:v>
                </c:pt>
                <c:pt idx="938" formatCode="_-* #\ ##0.0_-;\-* #\ ##0.0_-;_-* &quot;-&quot;??_-;_-@_-">
                  <c:v>2.9</c:v>
                </c:pt>
                <c:pt idx="939" formatCode="_-* #\ ##0.0_-;\-* #\ ##0.0_-;_-* &quot;-&quot;??_-;_-@_-">
                  <c:v>3</c:v>
                </c:pt>
                <c:pt idx="940" formatCode="_-* #\ ##0.0_-;\-* #\ ##0.0_-;_-* &quot;-&quot;??_-;_-@_-">
                  <c:v>3</c:v>
                </c:pt>
                <c:pt idx="941" formatCode="_-* #\ ##0.0_-;\-* #\ ##0.0_-;_-* &quot;-&quot;??_-;_-@_-">
                  <c:v>3.1</c:v>
                </c:pt>
                <c:pt idx="942" formatCode="_-* #\ ##0.0_-;\-* #\ ##0.0_-;_-* &quot;-&quot;??_-;_-@_-">
                  <c:v>3.1</c:v>
                </c:pt>
                <c:pt idx="943" formatCode="_-* #\ ##0.0_-;\-* #\ ##0.0_-;_-* &quot;-&quot;??_-;_-@_-">
                  <c:v>3.2</c:v>
                </c:pt>
                <c:pt idx="944" formatCode="_-* #\ ##0.0_-;\-* #\ ##0.0_-;_-* &quot;-&quot;??_-;_-@_-">
                  <c:v>3.2</c:v>
                </c:pt>
                <c:pt idx="945" formatCode="_-* #\ ##0.0_-;\-* #\ ##0.0_-;_-* &quot;-&quot;??_-;_-@_-">
                  <c:v>3.3</c:v>
                </c:pt>
                <c:pt idx="946" formatCode="_-* #\ ##0.0_-;\-* #\ ##0.0_-;_-* &quot;-&quot;??_-;_-@_-">
                  <c:v>3.3</c:v>
                </c:pt>
                <c:pt idx="947" formatCode="_-* #\ ##0.0_-;\-* #\ ##0.0_-;_-* &quot;-&quot;??_-;_-@_-">
                  <c:v>3.4</c:v>
                </c:pt>
                <c:pt idx="948" formatCode="_-* #\ ##0.0_-;\-* #\ ##0.0_-;_-* &quot;-&quot;??_-;_-@_-">
                  <c:v>3.4</c:v>
                </c:pt>
                <c:pt idx="949" formatCode="_-* #\ ##0.0_-;\-* #\ ##0.0_-;_-* &quot;-&quot;??_-;_-@_-">
                  <c:v>3.5</c:v>
                </c:pt>
                <c:pt idx="950" formatCode="_-* #\ ##0.0_-;\-* #\ ##0.0_-;_-* &quot;-&quot;??_-;_-@_-">
                  <c:v>3.5</c:v>
                </c:pt>
                <c:pt idx="951" formatCode="_-* #\ ##0.0_-;\-* #\ ##0.0_-;_-* &quot;-&quot;??_-;_-@_-">
                  <c:v>3.6</c:v>
                </c:pt>
                <c:pt idx="952" formatCode="_-* #\ ##0.0_-;\-* #\ ##0.0_-;_-* &quot;-&quot;??_-;_-@_-">
                  <c:v>3.6</c:v>
                </c:pt>
                <c:pt idx="953" formatCode="_-* #\ ##0.0_-;\-* #\ ##0.0_-;_-* &quot;-&quot;??_-;_-@_-">
                  <c:v>3.7</c:v>
                </c:pt>
                <c:pt idx="954" formatCode="_-* #\ ##0.0_-;\-* #\ ##0.0_-;_-* &quot;-&quot;??_-;_-@_-">
                  <c:v>3.7</c:v>
                </c:pt>
                <c:pt idx="955" formatCode="_-* #\ ##0.0_-;\-* #\ ##0.0_-;_-* &quot;-&quot;??_-;_-@_-">
                  <c:v>3.8</c:v>
                </c:pt>
                <c:pt idx="956" formatCode="_-* #\ ##0.0_-;\-* #\ ##0.0_-;_-* &quot;-&quot;??_-;_-@_-">
                  <c:v>3.8</c:v>
                </c:pt>
                <c:pt idx="957" formatCode="_-* #\ ##0.0_-;\-* #\ ##0.0_-;_-* &quot;-&quot;??_-;_-@_-">
                  <c:v>3.9</c:v>
                </c:pt>
                <c:pt idx="958" formatCode="_-* #\ ##0.0_-;\-* #\ ##0.0_-;_-* &quot;-&quot;??_-;_-@_-">
                  <c:v>3.9</c:v>
                </c:pt>
                <c:pt idx="959" formatCode="_-* #\ ##0.0_-;\-* #\ ##0.0_-;_-* &quot;-&quot;??_-;_-@_-">
                  <c:v>4</c:v>
                </c:pt>
                <c:pt idx="960" formatCode="_-* #\ ##0.0_-;\-* #\ ##0.0_-;_-* &quot;-&quot;??_-;_-@_-">
                  <c:v>4</c:v>
                </c:pt>
                <c:pt idx="961" formatCode="_-* #\ ##0.0_-;\-* #\ ##0.0_-;_-* &quot;-&quot;??_-;_-@_-">
                  <c:v>4.0999999999999996</c:v>
                </c:pt>
                <c:pt idx="962" formatCode="_-* #\ ##0.0_-;\-* #\ ##0.0_-;_-* &quot;-&quot;??_-;_-@_-">
                  <c:v>4.0999999999999996</c:v>
                </c:pt>
                <c:pt idx="963" formatCode="_-* #\ ##0.0_-;\-* #\ ##0.0_-;_-* &quot;-&quot;??_-;_-@_-">
                  <c:v>4.2</c:v>
                </c:pt>
                <c:pt idx="964" formatCode="_-* #\ ##0.0_-;\-* #\ ##0.0_-;_-* &quot;-&quot;??_-;_-@_-">
                  <c:v>4.2</c:v>
                </c:pt>
                <c:pt idx="965" formatCode="_-* #\ ##0.0_-;\-* #\ ##0.0_-;_-* &quot;-&quot;??_-;_-@_-">
                  <c:v>4.3</c:v>
                </c:pt>
                <c:pt idx="966" formatCode="_-* #\ ##0.0_-;\-* #\ ##0.0_-;_-* &quot;-&quot;??_-;_-@_-">
                  <c:v>4.3</c:v>
                </c:pt>
                <c:pt idx="967" formatCode="_-* #\ ##0.0_-;\-* #\ ##0.0_-;_-* &quot;-&quot;??_-;_-@_-">
                  <c:v>4.4000000000000004</c:v>
                </c:pt>
                <c:pt idx="968" formatCode="_-* #\ ##0.0_-;\-* #\ ##0.0_-;_-* &quot;-&quot;??_-;_-@_-">
                  <c:v>4.4000000000000004</c:v>
                </c:pt>
                <c:pt idx="969" formatCode="_-* #\ ##0.0_-;\-* #\ ##0.0_-;_-* &quot;-&quot;??_-;_-@_-">
                  <c:v>4.5</c:v>
                </c:pt>
                <c:pt idx="970" formatCode="_-* #\ ##0.0_-;\-* #\ ##0.0_-;_-* &quot;-&quot;??_-;_-@_-">
                  <c:v>4.5</c:v>
                </c:pt>
                <c:pt idx="971" formatCode="_-* #\ ##0.0_-;\-* #\ ##0.0_-;_-* &quot;-&quot;??_-;_-@_-">
                  <c:v>4.5999999999999996</c:v>
                </c:pt>
                <c:pt idx="972" formatCode="_-* #\ ##0.0_-;\-* #\ ##0.0_-;_-* &quot;-&quot;??_-;_-@_-">
                  <c:v>4.5999999999999996</c:v>
                </c:pt>
                <c:pt idx="973" formatCode="_-* #\ ##0.0_-;\-* #\ ##0.0_-;_-* &quot;-&quot;??_-;_-@_-">
                  <c:v>4.7</c:v>
                </c:pt>
                <c:pt idx="974" formatCode="_-* #\ ##0.0_-;\-* #\ ##0.0_-;_-* &quot;-&quot;??_-;_-@_-">
                  <c:v>4.7</c:v>
                </c:pt>
                <c:pt idx="975" formatCode="_-* #\ ##0.0_-;\-* #\ ##0.0_-;_-* &quot;-&quot;??_-;_-@_-">
                  <c:v>4.8</c:v>
                </c:pt>
                <c:pt idx="976" formatCode="_-* #\ ##0.0_-;\-* #\ ##0.0_-;_-* &quot;-&quot;??_-;_-@_-">
                  <c:v>4.8</c:v>
                </c:pt>
                <c:pt idx="977" formatCode="_-* #\ ##0.0_-;\-* #\ ##0.0_-;_-* &quot;-&quot;??_-;_-@_-">
                  <c:v>4.9000000000000004</c:v>
                </c:pt>
                <c:pt idx="978" formatCode="_-* #\ ##0.0_-;\-* #\ ##0.0_-;_-* &quot;-&quot;??_-;_-@_-">
                  <c:v>4.9000000000000004</c:v>
                </c:pt>
                <c:pt idx="979" formatCode="_-* #\ ##0.0_-;\-* #\ ##0.0_-;_-* &quot;-&quot;??_-;_-@_-">
                  <c:v>5</c:v>
                </c:pt>
                <c:pt idx="980" formatCode="_-* #\ ##0.0_-;\-* #\ ##0.0_-;_-* &quot;-&quot;??_-;_-@_-">
                  <c:v>5</c:v>
                </c:pt>
                <c:pt idx="981" formatCode="_-* #\ ##0.0_-;\-* #\ ##0.0_-;_-* &quot;-&quot;??_-;_-@_-">
                  <c:v>5.0999999999999996</c:v>
                </c:pt>
                <c:pt idx="982" formatCode="_-* #\ ##0.0_-;\-* #\ ##0.0_-;_-* &quot;-&quot;??_-;_-@_-">
                  <c:v>5.0999999999999996</c:v>
                </c:pt>
                <c:pt idx="983" formatCode="_-* #\ ##0.0_-;\-* #\ ##0.0_-;_-* &quot;-&quot;??_-;_-@_-">
                  <c:v>5.2</c:v>
                </c:pt>
                <c:pt idx="984" formatCode="_-* #\ ##0.0_-;\-* #\ ##0.0_-;_-* &quot;-&quot;??_-;_-@_-">
                  <c:v>5.2</c:v>
                </c:pt>
                <c:pt idx="985" formatCode="_-* #\ ##0.0_-;\-* #\ ##0.0_-;_-* &quot;-&quot;??_-;_-@_-">
                  <c:v>5.3</c:v>
                </c:pt>
                <c:pt idx="986" formatCode="_-* #\ ##0.0_-;\-* #\ ##0.0_-;_-* &quot;-&quot;??_-;_-@_-">
                  <c:v>5.3</c:v>
                </c:pt>
                <c:pt idx="987" formatCode="_-* #\ ##0.0_-;\-* #\ ##0.0_-;_-* &quot;-&quot;??_-;_-@_-">
                  <c:v>5.4</c:v>
                </c:pt>
                <c:pt idx="988" formatCode="_-* #\ ##0.0_-;\-* #\ ##0.0_-;_-* &quot;-&quot;??_-;_-@_-">
                  <c:v>5.4</c:v>
                </c:pt>
                <c:pt idx="989" formatCode="_-* #\ ##0.0_-;\-* #\ ##0.0_-;_-* &quot;-&quot;??_-;_-@_-">
                  <c:v>5.5</c:v>
                </c:pt>
                <c:pt idx="990" formatCode="_-* #\ ##0.0_-;\-* #\ ##0.0_-;_-* &quot;-&quot;??_-;_-@_-">
                  <c:v>5.5</c:v>
                </c:pt>
                <c:pt idx="991" formatCode="_-* #\ ##0.0_-;\-* #\ ##0.0_-;_-* &quot;-&quot;??_-;_-@_-">
                  <c:v>5.6</c:v>
                </c:pt>
                <c:pt idx="992" formatCode="_-* #\ ##0.0_-;\-* #\ ##0.0_-;_-* &quot;-&quot;??_-;_-@_-">
                  <c:v>5.6</c:v>
                </c:pt>
                <c:pt idx="993" formatCode="_-* #\ ##0.0_-;\-* #\ ##0.0_-;_-* &quot;-&quot;??_-;_-@_-">
                  <c:v>5.7</c:v>
                </c:pt>
                <c:pt idx="994" formatCode="_-* #\ ##0.0_-;\-* #\ ##0.0_-;_-* &quot;-&quot;??_-;_-@_-">
                  <c:v>5.7</c:v>
                </c:pt>
                <c:pt idx="995" formatCode="_-* #\ ##0.0_-;\-* #\ ##0.0_-;_-* &quot;-&quot;??_-;_-@_-">
                  <c:v>5.8</c:v>
                </c:pt>
                <c:pt idx="996" formatCode="_-* #\ ##0.0_-;\-* #\ ##0.0_-;_-* &quot;-&quot;??_-;_-@_-">
                  <c:v>5.8</c:v>
                </c:pt>
                <c:pt idx="997" formatCode="_-* #\ ##0.0_-;\-* #\ ##0.0_-;_-* &quot;-&quot;??_-;_-@_-">
                  <c:v>5.9</c:v>
                </c:pt>
                <c:pt idx="998" formatCode="_-* #\ ##0.0_-;\-* #\ ##0.0_-;_-* &quot;-&quot;??_-;_-@_-">
                  <c:v>5.9</c:v>
                </c:pt>
                <c:pt idx="999" formatCode="_-* #\ ##0.0_-;\-* #\ ##0.0_-;_-* &quot;-&quot;??_-;_-@_-">
                  <c:v>6</c:v>
                </c:pt>
                <c:pt idx="1000" formatCode="_-* #\ ##0.0_-;\-* #\ ##0.0_-;_-* &quot;-&quot;??_-;_-@_-">
                  <c:v>6</c:v>
                </c:pt>
                <c:pt idx="1001" formatCode="_-* #\ ##0.0_-;\-* #\ ##0.0_-;_-* &quot;-&quot;??_-;_-@_-">
                  <c:v>6.1</c:v>
                </c:pt>
                <c:pt idx="1002" formatCode="_-* #\ ##0.0_-;\-* #\ ##0.0_-;_-* &quot;-&quot;??_-;_-@_-">
                  <c:v>6.1</c:v>
                </c:pt>
                <c:pt idx="1003" formatCode="_-* #\ ##0.0_-;\-* #\ ##0.0_-;_-* &quot;-&quot;??_-;_-@_-">
                  <c:v>6.2</c:v>
                </c:pt>
                <c:pt idx="1004" formatCode="_-* #\ ##0.0_-;\-* #\ ##0.0_-;_-* &quot;-&quot;??_-;_-@_-">
                  <c:v>6.2</c:v>
                </c:pt>
                <c:pt idx="1005" formatCode="_-* #\ ##0.0_-;\-* #\ ##0.0_-;_-* &quot;-&quot;??_-;_-@_-">
                  <c:v>6.3</c:v>
                </c:pt>
                <c:pt idx="1006" formatCode="_-* #\ ##0.0_-;\-* #\ ##0.0_-;_-* &quot;-&quot;??_-;_-@_-">
                  <c:v>6.3</c:v>
                </c:pt>
                <c:pt idx="1007" formatCode="_-* #\ ##0.0_-;\-* #\ ##0.0_-;_-* &quot;-&quot;??_-;_-@_-">
                  <c:v>6.4</c:v>
                </c:pt>
                <c:pt idx="1008" formatCode="_-* #\ ##0.0_-;\-* #\ ##0.0_-;_-* &quot;-&quot;??_-;_-@_-">
                  <c:v>6.4</c:v>
                </c:pt>
                <c:pt idx="1009" formatCode="_-* #\ ##0.0_-;\-* #\ ##0.0_-;_-* &quot;-&quot;??_-;_-@_-">
                  <c:v>6.5</c:v>
                </c:pt>
                <c:pt idx="1010" formatCode="_-* #\ ##0.0_-;\-* #\ ##0.0_-;_-* &quot;-&quot;??_-;_-@_-">
                  <c:v>6.5</c:v>
                </c:pt>
                <c:pt idx="1011" formatCode="_-* #\ ##0.0_-;\-* #\ ##0.0_-;_-* &quot;-&quot;??_-;_-@_-">
                  <c:v>6.6</c:v>
                </c:pt>
                <c:pt idx="1012" formatCode="_-* #\ ##0.0_-;\-* #\ ##0.0_-;_-* &quot;-&quot;??_-;_-@_-">
                  <c:v>6.6</c:v>
                </c:pt>
                <c:pt idx="1013" formatCode="_-* #\ ##0.0_-;\-* #\ ##0.0_-;_-* &quot;-&quot;??_-;_-@_-">
                  <c:v>6.7</c:v>
                </c:pt>
                <c:pt idx="1014" formatCode="_-* #\ ##0.0_-;\-* #\ ##0.0_-;_-* &quot;-&quot;??_-;_-@_-">
                  <c:v>6.7</c:v>
                </c:pt>
                <c:pt idx="1015" formatCode="_-* #\ ##0.0_-;\-* #\ ##0.0_-;_-* &quot;-&quot;??_-;_-@_-">
                  <c:v>6.8</c:v>
                </c:pt>
                <c:pt idx="1016" formatCode="_-* #\ ##0.0_-;\-* #\ ##0.0_-;_-* &quot;-&quot;??_-;_-@_-">
                  <c:v>6.8</c:v>
                </c:pt>
                <c:pt idx="1017" formatCode="_-* #\ ##0.0_-;\-* #\ ##0.0_-;_-* &quot;-&quot;??_-;_-@_-">
                  <c:v>6.9</c:v>
                </c:pt>
                <c:pt idx="1018" formatCode="_-* #\ ##0.0_-;\-* #\ ##0.0_-;_-* &quot;-&quot;??_-;_-@_-">
                  <c:v>6.9</c:v>
                </c:pt>
                <c:pt idx="1019" formatCode="_-* #\ ##0.0_-;\-* #\ ##0.0_-;_-* &quot;-&quot;??_-;_-@_-">
                  <c:v>7</c:v>
                </c:pt>
                <c:pt idx="1020" formatCode="_-* #\ ##0.0_-;\-* #\ ##0.0_-;_-* &quot;-&quot;??_-;_-@_-">
                  <c:v>7</c:v>
                </c:pt>
                <c:pt idx="1021" formatCode="_-* #\ ##0.0_-;\-* #\ ##0.0_-;_-* &quot;-&quot;??_-;_-@_-">
                  <c:v>7.1</c:v>
                </c:pt>
                <c:pt idx="1022" formatCode="_-* #\ ##0.0_-;\-* #\ ##0.0_-;_-* &quot;-&quot;??_-;_-@_-">
                  <c:v>7.1</c:v>
                </c:pt>
                <c:pt idx="1023" formatCode="_-* #\ ##0.0_-;\-* #\ ##0.0_-;_-* &quot;-&quot;??_-;_-@_-">
                  <c:v>7.2</c:v>
                </c:pt>
                <c:pt idx="1024" formatCode="_-* #\ ##0.0_-;\-* #\ ##0.0_-;_-* &quot;-&quot;??_-;_-@_-">
                  <c:v>7.2</c:v>
                </c:pt>
                <c:pt idx="1025" formatCode="_-* #\ ##0.0_-;\-* #\ ##0.0_-;_-* &quot;-&quot;??_-;_-@_-">
                  <c:v>7.3</c:v>
                </c:pt>
                <c:pt idx="1026" formatCode="_-* #\ ##0.0_-;\-* #\ ##0.0_-;_-* &quot;-&quot;??_-;_-@_-">
                  <c:v>7.3</c:v>
                </c:pt>
                <c:pt idx="1027" formatCode="_-* #\ ##0.0_-;\-* #\ ##0.0_-;_-* &quot;-&quot;??_-;_-@_-">
                  <c:v>7.4</c:v>
                </c:pt>
                <c:pt idx="1028" formatCode="_-* #\ ##0.0_-;\-* #\ ##0.0_-;_-* &quot;-&quot;??_-;_-@_-">
                  <c:v>7.4</c:v>
                </c:pt>
                <c:pt idx="1029" formatCode="_-* #\ ##0.0_-;\-* #\ ##0.0_-;_-* &quot;-&quot;??_-;_-@_-">
                  <c:v>7.5</c:v>
                </c:pt>
                <c:pt idx="1030" formatCode="_-* #\ ##0.0_-;\-* #\ ##0.0_-;_-* &quot;-&quot;??_-;_-@_-">
                  <c:v>7.5</c:v>
                </c:pt>
                <c:pt idx="1031" formatCode="_-* #\ ##0.0_-;\-* #\ ##0.0_-;_-* &quot;-&quot;??_-;_-@_-">
                  <c:v>7.6</c:v>
                </c:pt>
                <c:pt idx="1032" formatCode="_-* #\ ##0.0_-;\-* #\ ##0.0_-;_-* &quot;-&quot;??_-;_-@_-">
                  <c:v>7.6</c:v>
                </c:pt>
                <c:pt idx="1033" formatCode="_-* #\ ##0.0_-;\-* #\ ##0.0_-;_-* &quot;-&quot;??_-;_-@_-">
                  <c:v>7.7</c:v>
                </c:pt>
                <c:pt idx="1034" formatCode="_-* #\ ##0.0_-;\-* #\ ##0.0_-;_-* &quot;-&quot;??_-;_-@_-">
                  <c:v>7.7</c:v>
                </c:pt>
                <c:pt idx="1035" formatCode="_-* #\ ##0.0_-;\-* #\ ##0.0_-;_-* &quot;-&quot;??_-;_-@_-">
                  <c:v>7.8</c:v>
                </c:pt>
                <c:pt idx="1036" formatCode="_-* #\ ##0.0_-;\-* #\ ##0.0_-;_-* &quot;-&quot;??_-;_-@_-">
                  <c:v>7.8</c:v>
                </c:pt>
                <c:pt idx="1037" formatCode="_-* #\ ##0.0_-;\-* #\ ##0.0_-;_-* &quot;-&quot;??_-;_-@_-">
                  <c:v>7.9</c:v>
                </c:pt>
                <c:pt idx="1038" formatCode="_-* #\ ##0.0_-;\-* #\ ##0.0_-;_-* &quot;-&quot;??_-;_-@_-">
                  <c:v>7.9</c:v>
                </c:pt>
                <c:pt idx="1039" formatCode="_-* #\ ##0.0_-;\-* #\ ##0.0_-;_-* &quot;-&quot;??_-;_-@_-">
                  <c:v>8</c:v>
                </c:pt>
                <c:pt idx="1040" formatCode="_-* #\ ##0.0_-;\-* #\ ##0.0_-;_-* &quot;-&quot;??_-;_-@_-">
                  <c:v>8</c:v>
                </c:pt>
                <c:pt idx="1041" formatCode="_-* #\ ##0.0_-;\-* #\ ##0.0_-;_-* &quot;-&quot;??_-;_-@_-">
                  <c:v>8.1</c:v>
                </c:pt>
                <c:pt idx="1042" formatCode="_-* #\ ##0.0_-;\-* #\ ##0.0_-;_-* &quot;-&quot;??_-;_-@_-">
                  <c:v>8.1</c:v>
                </c:pt>
                <c:pt idx="1043" formatCode="_-* #\ ##0.0_-;\-* #\ ##0.0_-;_-* &quot;-&quot;??_-;_-@_-">
                  <c:v>8.1999999999999993</c:v>
                </c:pt>
                <c:pt idx="1044" formatCode="_-* #\ ##0.0_-;\-* #\ ##0.0_-;_-* &quot;-&quot;??_-;_-@_-">
                  <c:v>8.1999999999999993</c:v>
                </c:pt>
                <c:pt idx="1045" formatCode="_-* #\ ##0.0_-;\-* #\ ##0.0_-;_-* &quot;-&quot;??_-;_-@_-">
                  <c:v>8.3000000000000007</c:v>
                </c:pt>
                <c:pt idx="1046" formatCode="_-* #\ ##0.0_-;\-* #\ ##0.0_-;_-* &quot;-&quot;??_-;_-@_-">
                  <c:v>8.3000000000000007</c:v>
                </c:pt>
                <c:pt idx="1047" formatCode="_-* #\ ##0.0_-;\-* #\ ##0.0_-;_-* &quot;-&quot;??_-;_-@_-">
                  <c:v>8.4</c:v>
                </c:pt>
                <c:pt idx="1048" formatCode="_-* #\ ##0.0_-;\-* #\ ##0.0_-;_-* &quot;-&quot;??_-;_-@_-">
                  <c:v>8.4</c:v>
                </c:pt>
                <c:pt idx="1049" formatCode="_-* #\ ##0.0_-;\-* #\ ##0.0_-;_-* &quot;-&quot;??_-;_-@_-">
                  <c:v>8.5</c:v>
                </c:pt>
                <c:pt idx="1050" formatCode="_-* #\ ##0.0_-;\-* #\ ##0.0_-;_-* &quot;-&quot;??_-;_-@_-">
                  <c:v>8.5</c:v>
                </c:pt>
                <c:pt idx="1051" formatCode="_-* #\ ##0.0_-;\-* #\ ##0.0_-;_-* &quot;-&quot;??_-;_-@_-">
                  <c:v>8.6</c:v>
                </c:pt>
                <c:pt idx="1052" formatCode="_-* #\ ##0.0_-;\-* #\ ##0.0_-;_-* &quot;-&quot;??_-;_-@_-">
                  <c:v>8.6</c:v>
                </c:pt>
                <c:pt idx="1053" formatCode="_-* #\ ##0.0_-;\-* #\ ##0.0_-;_-* &quot;-&quot;??_-;_-@_-">
                  <c:v>8.6999999999999993</c:v>
                </c:pt>
                <c:pt idx="1054" formatCode="_-* #\ ##0.0_-;\-* #\ ##0.0_-;_-* &quot;-&quot;??_-;_-@_-">
                  <c:v>8.6999999999999993</c:v>
                </c:pt>
                <c:pt idx="1055" formatCode="_-* #\ ##0.0_-;\-* #\ ##0.0_-;_-* &quot;-&quot;??_-;_-@_-">
                  <c:v>8.8000000000000007</c:v>
                </c:pt>
                <c:pt idx="1056" formatCode="_-* #\ ##0.0_-;\-* #\ ##0.0_-;_-* &quot;-&quot;??_-;_-@_-">
                  <c:v>8.8000000000000007</c:v>
                </c:pt>
                <c:pt idx="1057" formatCode="_-* #\ ##0.0_-;\-* #\ ##0.0_-;_-* &quot;-&quot;??_-;_-@_-">
                  <c:v>8.9</c:v>
                </c:pt>
                <c:pt idx="1058" formatCode="_-* #\ ##0.0_-;\-* #\ ##0.0_-;_-* &quot;-&quot;??_-;_-@_-">
                  <c:v>8.9</c:v>
                </c:pt>
                <c:pt idx="1059" formatCode="_-* #\ ##0.0_-;\-* #\ ##0.0_-;_-* &quot;-&quot;??_-;_-@_-">
                  <c:v>9</c:v>
                </c:pt>
                <c:pt idx="1060" formatCode="_-* #\ ##0.0_-;\-* #\ ##0.0_-;_-* &quot;-&quot;??_-;_-@_-">
                  <c:v>9</c:v>
                </c:pt>
                <c:pt idx="1061" formatCode="_-* #\ ##0.0_-;\-* #\ ##0.0_-;_-* &quot;-&quot;??_-;_-@_-">
                  <c:v>9.1</c:v>
                </c:pt>
                <c:pt idx="1062" formatCode="_-* #\ ##0.0_-;\-* #\ ##0.0_-;_-* &quot;-&quot;??_-;_-@_-">
                  <c:v>9.1</c:v>
                </c:pt>
                <c:pt idx="1063" formatCode="_-* #\ ##0.0_-;\-* #\ ##0.0_-;_-* &quot;-&quot;??_-;_-@_-">
                  <c:v>9.1999999999999993</c:v>
                </c:pt>
                <c:pt idx="1064" formatCode="_-* #\ ##0.0_-;\-* #\ ##0.0_-;_-* &quot;-&quot;??_-;_-@_-">
                  <c:v>9.1999999999999993</c:v>
                </c:pt>
                <c:pt idx="1065" formatCode="_-* #\ ##0.0_-;\-* #\ ##0.0_-;_-* &quot;-&quot;??_-;_-@_-">
                  <c:v>9.3000000000000007</c:v>
                </c:pt>
                <c:pt idx="1066" formatCode="_-* #\ ##0.0_-;\-* #\ ##0.0_-;_-* &quot;-&quot;??_-;_-@_-">
                  <c:v>9.3000000000000007</c:v>
                </c:pt>
                <c:pt idx="1067" formatCode="_-* #\ ##0.0_-;\-* #\ ##0.0_-;_-* &quot;-&quot;??_-;_-@_-">
                  <c:v>9.4</c:v>
                </c:pt>
                <c:pt idx="1068" formatCode="_-* #\ ##0.0_-;\-* #\ ##0.0_-;_-* &quot;-&quot;??_-;_-@_-">
                  <c:v>9.4</c:v>
                </c:pt>
                <c:pt idx="1069" formatCode="_-* #\ ##0.0_-;\-* #\ ##0.0_-;_-* &quot;-&quot;??_-;_-@_-">
                  <c:v>9.5</c:v>
                </c:pt>
                <c:pt idx="1070" formatCode="_-* #\ ##0.0_-;\-* #\ ##0.0_-;_-* &quot;-&quot;??_-;_-@_-">
                  <c:v>9.5</c:v>
                </c:pt>
                <c:pt idx="1071" formatCode="_-* #\ ##0.0_-;\-* #\ ##0.0_-;_-* &quot;-&quot;??_-;_-@_-">
                  <c:v>9.6</c:v>
                </c:pt>
                <c:pt idx="1072" formatCode="_-* #\ ##0.0_-;\-* #\ ##0.0_-;_-* &quot;-&quot;??_-;_-@_-">
                  <c:v>9.6</c:v>
                </c:pt>
                <c:pt idx="1073" formatCode="_-* #\ ##0.0_-;\-* #\ ##0.0_-;_-* &quot;-&quot;??_-;_-@_-">
                  <c:v>9.6999999999999993</c:v>
                </c:pt>
                <c:pt idx="1074" formatCode="_-* #\ ##0.0_-;\-* #\ ##0.0_-;_-* &quot;-&quot;??_-;_-@_-">
                  <c:v>9.6999999999999993</c:v>
                </c:pt>
                <c:pt idx="1075" formatCode="_-* #\ ##0.0_-;\-* #\ ##0.0_-;_-* &quot;-&quot;??_-;_-@_-">
                  <c:v>9.8000000000000007</c:v>
                </c:pt>
                <c:pt idx="1076" formatCode="_-* #\ ##0.0_-;\-* #\ ##0.0_-;_-* &quot;-&quot;??_-;_-@_-">
                  <c:v>9.8000000000000007</c:v>
                </c:pt>
                <c:pt idx="1077" formatCode="_-* #\ ##0.0_-;\-* #\ ##0.0_-;_-* &quot;-&quot;??_-;_-@_-">
                  <c:v>9.9</c:v>
                </c:pt>
                <c:pt idx="1078" formatCode="_-* #\ ##0.0_-;\-* #\ ##0.0_-;_-* &quot;-&quot;??_-;_-@_-">
                  <c:v>9.9</c:v>
                </c:pt>
                <c:pt idx="1079" formatCode="_-* #\ ##0.0_-;\-* #\ ##0.0_-;_-* &quot;-&quot;??_-;_-@_-">
                  <c:v>10</c:v>
                </c:pt>
                <c:pt idx="1080" formatCode="_-* #\ ##0.0_-;\-* #\ ##0.0_-;_-* &quot;-&quot;??_-;_-@_-">
                  <c:v>10</c:v>
                </c:pt>
                <c:pt idx="1081" formatCode="_-* #\ ##0.0_-;\-* #\ ##0.0_-;_-* &quot;-&quot;??_-;_-@_-">
                  <c:v>10.1</c:v>
                </c:pt>
                <c:pt idx="1082" formatCode="_-* #\ ##0.0_-;\-* #\ ##0.0_-;_-* &quot;-&quot;??_-;_-@_-">
                  <c:v>10.1</c:v>
                </c:pt>
                <c:pt idx="1083" formatCode="_-* #\ ##0.0_-;\-* #\ ##0.0_-;_-* &quot;-&quot;??_-;_-@_-">
                  <c:v>10.199999999999999</c:v>
                </c:pt>
                <c:pt idx="1084" formatCode="_-* #\ ##0.0_-;\-* #\ ##0.0_-;_-* &quot;-&quot;??_-;_-@_-">
                  <c:v>10.199999999999999</c:v>
                </c:pt>
                <c:pt idx="1085" formatCode="_-* #\ ##0.0_-;\-* #\ ##0.0_-;_-* &quot;-&quot;??_-;_-@_-">
                  <c:v>10.3</c:v>
                </c:pt>
                <c:pt idx="1086" formatCode="_-* #\ ##0.0_-;\-* #\ ##0.0_-;_-* &quot;-&quot;??_-;_-@_-">
                  <c:v>10.3</c:v>
                </c:pt>
                <c:pt idx="1087" formatCode="_-* #\ ##0.0_-;\-* #\ ##0.0_-;_-* &quot;-&quot;??_-;_-@_-">
                  <c:v>10.4</c:v>
                </c:pt>
                <c:pt idx="1088" formatCode="_-* #\ ##0.0_-;\-* #\ ##0.0_-;_-* &quot;-&quot;??_-;_-@_-">
                  <c:v>10.4</c:v>
                </c:pt>
                <c:pt idx="1089" formatCode="_-* #\ ##0.0_-;\-* #\ ##0.0_-;_-* &quot;-&quot;??_-;_-@_-">
                  <c:v>10.5</c:v>
                </c:pt>
                <c:pt idx="1090" formatCode="_-* #\ ##0.0_-;\-* #\ ##0.0_-;_-* &quot;-&quot;??_-;_-@_-">
                  <c:v>10.5</c:v>
                </c:pt>
                <c:pt idx="1091" formatCode="_-* #\ ##0.0_-;\-* #\ ##0.0_-;_-* &quot;-&quot;??_-;_-@_-">
                  <c:v>10.6</c:v>
                </c:pt>
                <c:pt idx="1092" formatCode="_-* #\ ##0.0_-;\-* #\ ##0.0_-;_-* &quot;-&quot;??_-;_-@_-">
                  <c:v>10.6</c:v>
                </c:pt>
                <c:pt idx="1093" formatCode="_-* #\ ##0.0_-;\-* #\ ##0.0_-;_-* &quot;-&quot;??_-;_-@_-">
                  <c:v>10.7</c:v>
                </c:pt>
                <c:pt idx="1094" formatCode="_-* #\ ##0.0_-;\-* #\ ##0.0_-;_-* &quot;-&quot;??_-;_-@_-">
                  <c:v>10.7</c:v>
                </c:pt>
                <c:pt idx="1095" formatCode="_-* #\ ##0.0_-;\-* #\ ##0.0_-;_-* &quot;-&quot;??_-;_-@_-">
                  <c:v>10.8</c:v>
                </c:pt>
                <c:pt idx="1096" formatCode="_-* #\ ##0.0_-;\-* #\ ##0.0_-;_-* &quot;-&quot;??_-;_-@_-">
                  <c:v>10.8</c:v>
                </c:pt>
                <c:pt idx="1097" formatCode="_-* #\ ##0.0_-;\-* #\ ##0.0_-;_-* &quot;-&quot;??_-;_-@_-">
                  <c:v>10.9</c:v>
                </c:pt>
                <c:pt idx="1098" formatCode="_-* #\ ##0.0_-;\-* #\ ##0.0_-;_-* &quot;-&quot;??_-;_-@_-">
                  <c:v>10.9</c:v>
                </c:pt>
                <c:pt idx="1099" formatCode="_-* #\ ##0.0_-;\-* #\ ##0.0_-;_-* &quot;-&quot;??_-;_-@_-">
                  <c:v>11</c:v>
                </c:pt>
                <c:pt idx="1100" formatCode="_-* #\ ##0.0_-;\-* #\ ##0.0_-;_-* &quot;-&quot;??_-;_-@_-">
                  <c:v>11</c:v>
                </c:pt>
                <c:pt idx="1101" formatCode="_-* #\ ##0.0_-;\-* #\ ##0.0_-;_-* &quot;-&quot;??_-;_-@_-">
                  <c:v>11.1</c:v>
                </c:pt>
                <c:pt idx="1102" formatCode="_-* #\ ##0.0_-;\-* #\ ##0.0_-;_-* &quot;-&quot;??_-;_-@_-">
                  <c:v>11.1</c:v>
                </c:pt>
                <c:pt idx="1103" formatCode="_-* #\ ##0.0_-;\-* #\ ##0.0_-;_-* &quot;-&quot;??_-;_-@_-">
                  <c:v>11.2</c:v>
                </c:pt>
                <c:pt idx="1104" formatCode="_-* #\ ##0.0_-;\-* #\ ##0.0_-;_-* &quot;-&quot;??_-;_-@_-">
                  <c:v>11.2</c:v>
                </c:pt>
                <c:pt idx="1105" formatCode="_-* #\ ##0.0_-;\-* #\ ##0.0_-;_-* &quot;-&quot;??_-;_-@_-">
                  <c:v>11.3</c:v>
                </c:pt>
                <c:pt idx="1106" formatCode="_-* #\ ##0.0_-;\-* #\ ##0.0_-;_-* &quot;-&quot;??_-;_-@_-">
                  <c:v>11.3</c:v>
                </c:pt>
                <c:pt idx="1107" formatCode="_-* #\ ##0.0_-;\-* #\ ##0.0_-;_-* &quot;-&quot;??_-;_-@_-">
                  <c:v>11.4</c:v>
                </c:pt>
                <c:pt idx="1108" formatCode="_-* #\ ##0.0_-;\-* #\ ##0.0_-;_-* &quot;-&quot;??_-;_-@_-">
                  <c:v>11.4</c:v>
                </c:pt>
                <c:pt idx="1109" formatCode="_-* #\ ##0.0_-;\-* #\ ##0.0_-;_-* &quot;-&quot;??_-;_-@_-">
                  <c:v>11.5</c:v>
                </c:pt>
                <c:pt idx="1110" formatCode="_-* #\ ##0.0_-;\-* #\ ##0.0_-;_-* &quot;-&quot;??_-;_-@_-">
                  <c:v>11.5</c:v>
                </c:pt>
                <c:pt idx="1111" formatCode="_-* #\ ##0.0_-;\-* #\ ##0.0_-;_-* &quot;-&quot;??_-;_-@_-">
                  <c:v>11.6</c:v>
                </c:pt>
                <c:pt idx="1112" formatCode="_-* #\ ##0.0_-;\-* #\ ##0.0_-;_-* &quot;-&quot;??_-;_-@_-">
                  <c:v>11.6</c:v>
                </c:pt>
                <c:pt idx="1113" formatCode="_-* #\ ##0.0_-;\-* #\ ##0.0_-;_-* &quot;-&quot;??_-;_-@_-">
                  <c:v>11.7</c:v>
                </c:pt>
                <c:pt idx="1114" formatCode="_-* #\ ##0.0_-;\-* #\ ##0.0_-;_-* &quot;-&quot;??_-;_-@_-">
                  <c:v>11.7</c:v>
                </c:pt>
                <c:pt idx="1115" formatCode="_-* #\ ##0.0_-;\-* #\ ##0.0_-;_-* &quot;-&quot;??_-;_-@_-">
                  <c:v>11.8</c:v>
                </c:pt>
                <c:pt idx="1116" formatCode="_-* #\ ##0.0_-;\-* #\ ##0.0_-;_-* &quot;-&quot;??_-;_-@_-">
                  <c:v>11.8</c:v>
                </c:pt>
                <c:pt idx="1117" formatCode="_-* #\ ##0.0_-;\-* #\ ##0.0_-;_-* &quot;-&quot;??_-;_-@_-">
                  <c:v>11.9</c:v>
                </c:pt>
                <c:pt idx="1118" formatCode="_-* #\ ##0.0_-;\-* #\ ##0.0_-;_-* &quot;-&quot;??_-;_-@_-">
                  <c:v>11.9</c:v>
                </c:pt>
                <c:pt idx="1119" formatCode="_-* #\ ##0.0_-;\-* #\ ##0.0_-;_-* &quot;-&quot;??_-;_-@_-">
                  <c:v>12</c:v>
                </c:pt>
                <c:pt idx="1120" formatCode="_-* #\ ##0.0_-;\-* #\ ##0.0_-;_-* &quot;-&quot;??_-;_-@_-">
                  <c:v>12</c:v>
                </c:pt>
                <c:pt idx="1121" formatCode="_-* #\ ##0.0_-;\-* #\ ##0.0_-;_-* &quot;-&quot;??_-;_-@_-">
                  <c:v>12.1</c:v>
                </c:pt>
                <c:pt idx="1122" formatCode="_-* #\ ##0.0_-;\-* #\ ##0.0_-;_-* &quot;-&quot;??_-;_-@_-">
                  <c:v>12.1</c:v>
                </c:pt>
                <c:pt idx="1123" formatCode="_-* #\ ##0.0_-;\-* #\ ##0.0_-;_-* &quot;-&quot;??_-;_-@_-">
                  <c:v>12.2</c:v>
                </c:pt>
                <c:pt idx="1124" formatCode="_-* #\ ##0.0_-;\-* #\ ##0.0_-;_-* &quot;-&quot;??_-;_-@_-">
                  <c:v>12.2</c:v>
                </c:pt>
                <c:pt idx="1125" formatCode="_-* #\ ##0.0_-;\-* #\ ##0.0_-;_-* &quot;-&quot;??_-;_-@_-">
                  <c:v>12.3</c:v>
                </c:pt>
                <c:pt idx="1126" formatCode="_-* #\ ##0.0_-;\-* #\ ##0.0_-;_-* &quot;-&quot;??_-;_-@_-">
                  <c:v>12.3</c:v>
                </c:pt>
                <c:pt idx="1127" formatCode="_-* #\ ##0.0_-;\-* #\ ##0.0_-;_-* &quot;-&quot;??_-;_-@_-">
                  <c:v>12.4</c:v>
                </c:pt>
                <c:pt idx="1128" formatCode="_-* #\ ##0.0_-;\-* #\ ##0.0_-;_-* &quot;-&quot;??_-;_-@_-">
                  <c:v>12.4</c:v>
                </c:pt>
                <c:pt idx="1129" formatCode="_-* #\ ##0.0_-;\-* #\ ##0.0_-;_-* &quot;-&quot;??_-;_-@_-">
                  <c:v>12.5</c:v>
                </c:pt>
                <c:pt idx="1130" formatCode="_-* #\ ##0.0_-;\-* #\ ##0.0_-;_-* &quot;-&quot;??_-;_-@_-">
                  <c:v>12.5</c:v>
                </c:pt>
                <c:pt idx="1131" formatCode="_-* #\ ##0.0_-;\-* #\ ##0.0_-;_-* &quot;-&quot;??_-;_-@_-">
                  <c:v>12.6</c:v>
                </c:pt>
                <c:pt idx="1132" formatCode="_-* #\ ##0.0_-;\-* #\ ##0.0_-;_-* &quot;-&quot;??_-;_-@_-">
                  <c:v>12.6</c:v>
                </c:pt>
                <c:pt idx="1133" formatCode="_-* #\ ##0.0_-;\-* #\ ##0.0_-;_-* &quot;-&quot;??_-;_-@_-">
                  <c:v>12.7</c:v>
                </c:pt>
                <c:pt idx="1134" formatCode="_-* #\ ##0.0_-;\-* #\ ##0.0_-;_-* &quot;-&quot;??_-;_-@_-">
                  <c:v>12.7</c:v>
                </c:pt>
                <c:pt idx="1135" formatCode="_-* #\ ##0.0_-;\-* #\ ##0.0_-;_-* &quot;-&quot;??_-;_-@_-">
                  <c:v>12.8</c:v>
                </c:pt>
                <c:pt idx="1136" formatCode="_-* #\ ##0.0_-;\-* #\ ##0.0_-;_-* &quot;-&quot;??_-;_-@_-">
                  <c:v>12.8</c:v>
                </c:pt>
                <c:pt idx="1137" formatCode="_-* #\ ##0.0_-;\-* #\ ##0.0_-;_-* &quot;-&quot;??_-;_-@_-">
                  <c:v>12.9</c:v>
                </c:pt>
                <c:pt idx="1138" formatCode="_-* #\ ##0.0_-;\-* #\ ##0.0_-;_-* &quot;-&quot;??_-;_-@_-">
                  <c:v>12.9</c:v>
                </c:pt>
                <c:pt idx="1139" formatCode="_-* #\ ##0.0_-;\-* #\ ##0.0_-;_-* &quot;-&quot;??_-;_-@_-">
                  <c:v>13</c:v>
                </c:pt>
                <c:pt idx="1140" formatCode="_-* #\ ##0.0_-;\-* #\ ##0.0_-;_-* &quot;-&quot;??_-;_-@_-">
                  <c:v>13</c:v>
                </c:pt>
                <c:pt idx="1141" formatCode="_-* #\ ##0.0_-;\-* #\ ##0.0_-;_-* &quot;-&quot;??_-;_-@_-">
                  <c:v>13.1</c:v>
                </c:pt>
                <c:pt idx="1142" formatCode="_-* #\ ##0.0_-;\-* #\ ##0.0_-;_-* &quot;-&quot;??_-;_-@_-">
                  <c:v>13.1</c:v>
                </c:pt>
                <c:pt idx="1143" formatCode="_-* #\ ##0.0_-;\-* #\ ##0.0_-;_-* &quot;-&quot;??_-;_-@_-">
                  <c:v>13.2</c:v>
                </c:pt>
                <c:pt idx="1144" formatCode="_-* #\ ##0.0_-;\-* #\ ##0.0_-;_-* &quot;-&quot;??_-;_-@_-">
                  <c:v>13.2</c:v>
                </c:pt>
                <c:pt idx="1145" formatCode="_-* #\ ##0.0_-;\-* #\ ##0.0_-;_-* &quot;-&quot;??_-;_-@_-">
                  <c:v>13.3</c:v>
                </c:pt>
                <c:pt idx="1146" formatCode="_-* #\ ##0.0_-;\-* #\ ##0.0_-;_-* &quot;-&quot;??_-;_-@_-">
                  <c:v>13.3</c:v>
                </c:pt>
                <c:pt idx="1147" formatCode="_-* #\ ##0.0_-;\-* #\ ##0.0_-;_-* &quot;-&quot;??_-;_-@_-">
                  <c:v>13.4</c:v>
                </c:pt>
                <c:pt idx="1148" formatCode="_-* #\ ##0.0_-;\-* #\ ##0.0_-;_-* &quot;-&quot;??_-;_-@_-">
                  <c:v>13.4</c:v>
                </c:pt>
                <c:pt idx="1149" formatCode="_-* #\ ##0.0_-;\-* #\ ##0.0_-;_-* &quot;-&quot;??_-;_-@_-">
                  <c:v>13.5</c:v>
                </c:pt>
                <c:pt idx="1150" formatCode="_-* #\ ##0.0_-;\-* #\ ##0.0_-;_-* &quot;-&quot;??_-;_-@_-">
                  <c:v>13.5</c:v>
                </c:pt>
                <c:pt idx="1151" formatCode="_-* #\ ##0.0_-;\-* #\ ##0.0_-;_-* &quot;-&quot;??_-;_-@_-">
                  <c:v>13.6</c:v>
                </c:pt>
                <c:pt idx="1152" formatCode="_-* #\ ##0.0_-;\-* #\ ##0.0_-;_-* &quot;-&quot;??_-;_-@_-">
                  <c:v>13.6</c:v>
                </c:pt>
                <c:pt idx="1153" formatCode="_-* #\ ##0.0_-;\-* #\ ##0.0_-;_-* &quot;-&quot;??_-;_-@_-">
                  <c:v>13.7</c:v>
                </c:pt>
                <c:pt idx="1154" formatCode="_-* #\ ##0.0_-;\-* #\ ##0.0_-;_-* &quot;-&quot;??_-;_-@_-">
                  <c:v>13.7</c:v>
                </c:pt>
                <c:pt idx="1155" formatCode="_-* #\ ##0.0_-;\-* #\ ##0.0_-;_-* &quot;-&quot;??_-;_-@_-">
                  <c:v>13.8</c:v>
                </c:pt>
                <c:pt idx="1156" formatCode="_-* #\ ##0.0_-;\-* #\ ##0.0_-;_-* &quot;-&quot;??_-;_-@_-">
                  <c:v>13.8</c:v>
                </c:pt>
                <c:pt idx="1157" formatCode="_-* #\ ##0.0_-;\-* #\ ##0.0_-;_-* &quot;-&quot;??_-;_-@_-">
                  <c:v>13.9</c:v>
                </c:pt>
                <c:pt idx="1158" formatCode="_-* #\ ##0.0_-;\-* #\ ##0.0_-;_-* &quot;-&quot;??_-;_-@_-">
                  <c:v>13.9</c:v>
                </c:pt>
                <c:pt idx="1159" formatCode="_-* #\ ##0.0_-;\-* #\ ##0.0_-;_-* &quot;-&quot;??_-;_-@_-">
                  <c:v>14</c:v>
                </c:pt>
                <c:pt idx="1160" formatCode="_-* #\ ##0.0_-;\-* #\ ##0.0_-;_-* &quot;-&quot;??_-;_-@_-">
                  <c:v>14</c:v>
                </c:pt>
                <c:pt idx="1161" formatCode="_-* #\ ##0.0_-;\-* #\ ##0.0_-;_-* &quot;-&quot;??_-;_-@_-">
                  <c:v>14.1</c:v>
                </c:pt>
                <c:pt idx="1162" formatCode="_-* #\ ##0.0_-;\-* #\ ##0.0_-;_-* &quot;-&quot;??_-;_-@_-">
                  <c:v>14.1</c:v>
                </c:pt>
                <c:pt idx="1163" formatCode="_-* #\ ##0.0_-;\-* #\ ##0.0_-;_-* &quot;-&quot;??_-;_-@_-">
                  <c:v>14.2</c:v>
                </c:pt>
                <c:pt idx="1164" formatCode="_-* #\ ##0.0_-;\-* #\ ##0.0_-;_-* &quot;-&quot;??_-;_-@_-">
                  <c:v>14.2</c:v>
                </c:pt>
                <c:pt idx="1165" formatCode="_-* #\ ##0.0_-;\-* #\ ##0.0_-;_-* &quot;-&quot;??_-;_-@_-">
                  <c:v>14.3</c:v>
                </c:pt>
                <c:pt idx="1166" formatCode="_-* #\ ##0.0_-;\-* #\ ##0.0_-;_-* &quot;-&quot;??_-;_-@_-">
                  <c:v>14.3</c:v>
                </c:pt>
                <c:pt idx="1167" formatCode="_-* #\ ##0.0_-;\-* #\ ##0.0_-;_-* &quot;-&quot;??_-;_-@_-">
                  <c:v>14.4</c:v>
                </c:pt>
                <c:pt idx="1168" formatCode="_-* #\ ##0.0_-;\-* #\ ##0.0_-;_-* &quot;-&quot;??_-;_-@_-">
                  <c:v>14.4</c:v>
                </c:pt>
                <c:pt idx="1169" formatCode="_-* #\ ##0.0_-;\-* #\ ##0.0_-;_-* &quot;-&quot;??_-;_-@_-">
                  <c:v>14.5</c:v>
                </c:pt>
                <c:pt idx="1170" formatCode="_-* #\ ##0.0_-;\-* #\ ##0.0_-;_-* &quot;-&quot;??_-;_-@_-">
                  <c:v>14.5</c:v>
                </c:pt>
                <c:pt idx="1171" formatCode="_-* #\ ##0.0_-;\-* #\ ##0.0_-;_-* &quot;-&quot;??_-;_-@_-">
                  <c:v>14.6</c:v>
                </c:pt>
                <c:pt idx="1172" formatCode="_-* #\ ##0.0_-;\-* #\ ##0.0_-;_-* &quot;-&quot;??_-;_-@_-">
                  <c:v>14.6</c:v>
                </c:pt>
                <c:pt idx="1173" formatCode="_-* #\ ##0.0_-;\-* #\ ##0.0_-;_-* &quot;-&quot;??_-;_-@_-">
                  <c:v>14.7</c:v>
                </c:pt>
                <c:pt idx="1174" formatCode="_-* #\ ##0.0_-;\-* #\ ##0.0_-;_-* &quot;-&quot;??_-;_-@_-">
                  <c:v>14.7</c:v>
                </c:pt>
                <c:pt idx="1175" formatCode="_-* #\ ##0.0_-;\-* #\ ##0.0_-;_-* &quot;-&quot;??_-;_-@_-">
                  <c:v>14.8</c:v>
                </c:pt>
                <c:pt idx="1176" formatCode="_-* #\ ##0.0_-;\-* #\ ##0.0_-;_-* &quot;-&quot;??_-;_-@_-">
                  <c:v>14.8</c:v>
                </c:pt>
                <c:pt idx="1177" formatCode="_-* #\ ##0.0_-;\-* #\ ##0.0_-;_-* &quot;-&quot;??_-;_-@_-">
                  <c:v>14.9</c:v>
                </c:pt>
                <c:pt idx="1178" formatCode="_-* #\ ##0.0_-;\-* #\ ##0.0_-;_-* &quot;-&quot;??_-;_-@_-">
                  <c:v>14.9</c:v>
                </c:pt>
                <c:pt idx="1179" formatCode="_-* #\ ##0.0_-;\-* #\ ##0.0_-;_-* &quot;-&quot;??_-;_-@_-">
                  <c:v>15</c:v>
                </c:pt>
                <c:pt idx="1180" formatCode="_-* #\ ##0.0_-;\-* #\ ##0.0_-;_-* &quot;-&quot;??_-;_-@_-">
                  <c:v>15</c:v>
                </c:pt>
                <c:pt idx="1181" formatCode="_-* #\ ##0.0_-;\-* #\ ##0.0_-;_-* &quot;-&quot;??_-;_-@_-">
                  <c:v>15.1</c:v>
                </c:pt>
                <c:pt idx="1182" formatCode="_-* #\ ##0.0_-;\-* #\ ##0.0_-;_-* &quot;-&quot;??_-;_-@_-">
                  <c:v>15.1</c:v>
                </c:pt>
                <c:pt idx="1183" formatCode="_-* #\ ##0.0_-;\-* #\ ##0.0_-;_-* &quot;-&quot;??_-;_-@_-">
                  <c:v>15.2</c:v>
                </c:pt>
                <c:pt idx="1184" formatCode="_-* #\ ##0.0_-;\-* #\ ##0.0_-;_-* &quot;-&quot;??_-;_-@_-">
                  <c:v>15.2</c:v>
                </c:pt>
                <c:pt idx="1185" formatCode="_-* #\ ##0.0_-;\-* #\ ##0.0_-;_-* &quot;-&quot;??_-;_-@_-">
                  <c:v>15.3</c:v>
                </c:pt>
                <c:pt idx="1186" formatCode="_-* #\ ##0.0_-;\-* #\ ##0.0_-;_-* &quot;-&quot;??_-;_-@_-">
                  <c:v>15.3</c:v>
                </c:pt>
                <c:pt idx="1187" formatCode="_-* #\ ##0.0_-;\-* #\ ##0.0_-;_-* &quot;-&quot;??_-;_-@_-">
                  <c:v>15.4</c:v>
                </c:pt>
                <c:pt idx="1188" formatCode="_-* #\ ##0.0_-;\-* #\ ##0.0_-;_-* &quot;-&quot;??_-;_-@_-">
                  <c:v>15.4</c:v>
                </c:pt>
                <c:pt idx="1189" formatCode="_-* #\ ##0.0_-;\-* #\ ##0.0_-;_-* &quot;-&quot;??_-;_-@_-">
                  <c:v>15.5</c:v>
                </c:pt>
                <c:pt idx="1190" formatCode="_-* #\ ##0.0_-;\-* #\ ##0.0_-;_-* &quot;-&quot;??_-;_-@_-">
                  <c:v>15.5</c:v>
                </c:pt>
                <c:pt idx="1191" formatCode="_-* #\ ##0.0_-;\-* #\ ##0.0_-;_-* &quot;-&quot;??_-;_-@_-">
                  <c:v>15.6</c:v>
                </c:pt>
                <c:pt idx="1192" formatCode="_-* #\ ##0.0_-;\-* #\ ##0.0_-;_-* &quot;-&quot;??_-;_-@_-">
                  <c:v>15.6</c:v>
                </c:pt>
                <c:pt idx="1193" formatCode="_-* #\ ##0.0_-;\-* #\ ##0.0_-;_-* &quot;-&quot;??_-;_-@_-">
                  <c:v>15.7</c:v>
                </c:pt>
                <c:pt idx="1194" formatCode="_-* #\ ##0.0_-;\-* #\ ##0.0_-;_-* &quot;-&quot;??_-;_-@_-">
                  <c:v>15.7</c:v>
                </c:pt>
                <c:pt idx="1195" formatCode="_-* #\ ##0.0_-;\-* #\ ##0.0_-;_-* &quot;-&quot;??_-;_-@_-">
                  <c:v>15.8</c:v>
                </c:pt>
                <c:pt idx="1196" formatCode="_-* #\ ##0.0_-;\-* #\ ##0.0_-;_-* &quot;-&quot;??_-;_-@_-">
                  <c:v>15.8</c:v>
                </c:pt>
                <c:pt idx="1197" formatCode="_-* #\ ##0.0_-;\-* #\ ##0.0_-;_-* &quot;-&quot;??_-;_-@_-">
                  <c:v>15.9</c:v>
                </c:pt>
                <c:pt idx="1198" formatCode="_-* #\ ##0.0_-;\-* #\ ##0.0_-;_-* &quot;-&quot;??_-;_-@_-">
                  <c:v>15.9</c:v>
                </c:pt>
                <c:pt idx="1199" formatCode="_-* #\ ##0.0_-;\-* #\ ##0.0_-;_-* &quot;-&quot;??_-;_-@_-">
                  <c:v>16</c:v>
                </c:pt>
                <c:pt idx="1200" formatCode="_-* #\ ##0.0_-;\-* #\ ##0.0_-;_-* &quot;-&quot;??_-;_-@_-">
                  <c:v>16</c:v>
                </c:pt>
                <c:pt idx="1201" formatCode="_-* #\ ##0.0_-;\-* #\ ##0.0_-;_-* &quot;-&quot;??_-;_-@_-">
                  <c:v>16.100000000000001</c:v>
                </c:pt>
                <c:pt idx="1202" formatCode="_-* #\ ##0.0_-;\-* #\ ##0.0_-;_-* &quot;-&quot;??_-;_-@_-">
                  <c:v>16.100000000000001</c:v>
                </c:pt>
                <c:pt idx="1203" formatCode="_-* #\ ##0.0_-;\-* #\ ##0.0_-;_-* &quot;-&quot;??_-;_-@_-">
                  <c:v>16.2</c:v>
                </c:pt>
                <c:pt idx="1204" formatCode="_-* #\ ##0.0_-;\-* #\ ##0.0_-;_-* &quot;-&quot;??_-;_-@_-">
                  <c:v>16.2</c:v>
                </c:pt>
                <c:pt idx="1205" formatCode="_-* #\ ##0.0_-;\-* #\ ##0.0_-;_-* &quot;-&quot;??_-;_-@_-">
                  <c:v>16.3</c:v>
                </c:pt>
                <c:pt idx="1206" formatCode="_-* #\ ##0.0_-;\-* #\ ##0.0_-;_-* &quot;-&quot;??_-;_-@_-">
                  <c:v>16.3</c:v>
                </c:pt>
                <c:pt idx="1207" formatCode="_-* #\ ##0.0_-;\-* #\ ##0.0_-;_-* &quot;-&quot;??_-;_-@_-">
                  <c:v>16.399999999999999</c:v>
                </c:pt>
                <c:pt idx="1208" formatCode="_-* #\ ##0.0_-;\-* #\ ##0.0_-;_-* &quot;-&quot;??_-;_-@_-">
                  <c:v>16.399999999999999</c:v>
                </c:pt>
                <c:pt idx="1209" formatCode="_-* #\ ##0.0_-;\-* #\ ##0.0_-;_-* &quot;-&quot;??_-;_-@_-">
                  <c:v>16.5</c:v>
                </c:pt>
                <c:pt idx="1210" formatCode="_-* #\ ##0.0_-;\-* #\ ##0.0_-;_-* &quot;-&quot;??_-;_-@_-">
                  <c:v>16.5</c:v>
                </c:pt>
                <c:pt idx="1211" formatCode="_-* #\ ##0.0_-;\-* #\ ##0.0_-;_-* &quot;-&quot;??_-;_-@_-">
                  <c:v>16.600000000000001</c:v>
                </c:pt>
                <c:pt idx="1212" formatCode="_-* #\ ##0.0_-;\-* #\ ##0.0_-;_-* &quot;-&quot;??_-;_-@_-">
                  <c:v>16.600000000000001</c:v>
                </c:pt>
                <c:pt idx="1213" formatCode="_-* #\ ##0.0_-;\-* #\ ##0.0_-;_-* &quot;-&quot;??_-;_-@_-">
                  <c:v>16.7</c:v>
                </c:pt>
                <c:pt idx="1214" formatCode="_-* #\ ##0.0_-;\-* #\ ##0.0_-;_-* &quot;-&quot;??_-;_-@_-">
                  <c:v>16.7</c:v>
                </c:pt>
                <c:pt idx="1215" formatCode="_-* #\ ##0.0_-;\-* #\ ##0.0_-;_-* &quot;-&quot;??_-;_-@_-">
                  <c:v>16.8</c:v>
                </c:pt>
                <c:pt idx="1216" formatCode="_-* #\ ##0.0_-;\-* #\ ##0.0_-;_-* &quot;-&quot;??_-;_-@_-">
                  <c:v>16.8</c:v>
                </c:pt>
                <c:pt idx="1217" formatCode="_-* #\ ##0.0_-;\-* #\ ##0.0_-;_-* &quot;-&quot;??_-;_-@_-">
                  <c:v>16.899999999999999</c:v>
                </c:pt>
                <c:pt idx="1218" formatCode="_-* #\ ##0.0_-;\-* #\ ##0.0_-;_-* &quot;-&quot;??_-;_-@_-">
                  <c:v>16.899999999999999</c:v>
                </c:pt>
                <c:pt idx="1219" formatCode="_-* #\ ##0.0_-;\-* #\ ##0.0_-;_-* &quot;-&quot;??_-;_-@_-">
                  <c:v>17</c:v>
                </c:pt>
                <c:pt idx="1220" formatCode="_-* #\ ##0.0_-;\-* #\ ##0.0_-;_-* &quot;-&quot;??_-;_-@_-">
                  <c:v>17</c:v>
                </c:pt>
                <c:pt idx="1221" formatCode="_-* #\ ##0.0_-;\-* #\ ##0.0_-;_-* &quot;-&quot;??_-;_-@_-">
                  <c:v>17.100000000000001</c:v>
                </c:pt>
                <c:pt idx="1222" formatCode="_-* #\ ##0.0_-;\-* #\ ##0.0_-;_-* &quot;-&quot;??_-;_-@_-">
                  <c:v>17.100000000000001</c:v>
                </c:pt>
                <c:pt idx="1223" formatCode="_-* #\ ##0.0_-;\-* #\ ##0.0_-;_-* &quot;-&quot;??_-;_-@_-">
                  <c:v>17.2</c:v>
                </c:pt>
                <c:pt idx="1224" formatCode="_-* #\ ##0.0_-;\-* #\ ##0.0_-;_-* &quot;-&quot;??_-;_-@_-">
                  <c:v>17.2</c:v>
                </c:pt>
                <c:pt idx="1225" formatCode="_-* #\ ##0.0_-;\-* #\ ##0.0_-;_-* &quot;-&quot;??_-;_-@_-">
                  <c:v>17.3</c:v>
                </c:pt>
                <c:pt idx="1226" formatCode="_-* #\ ##0.0_-;\-* #\ ##0.0_-;_-* &quot;-&quot;??_-;_-@_-">
                  <c:v>17.3</c:v>
                </c:pt>
                <c:pt idx="1227" formatCode="_-* #\ ##0.0_-;\-* #\ ##0.0_-;_-* &quot;-&quot;??_-;_-@_-">
                  <c:v>17.399999999999999</c:v>
                </c:pt>
                <c:pt idx="1228" formatCode="_-* #\ ##0.0_-;\-* #\ ##0.0_-;_-* &quot;-&quot;??_-;_-@_-">
                  <c:v>17.399999999999999</c:v>
                </c:pt>
                <c:pt idx="1229" formatCode="_-* #\ ##0.0_-;\-* #\ ##0.0_-;_-* &quot;-&quot;??_-;_-@_-">
                  <c:v>17.5</c:v>
                </c:pt>
                <c:pt idx="1230" formatCode="_-* #\ ##0.0_-;\-* #\ ##0.0_-;_-* &quot;-&quot;??_-;_-@_-">
                  <c:v>17.5</c:v>
                </c:pt>
                <c:pt idx="1231" formatCode="_-* #\ ##0.0_-;\-* #\ ##0.0_-;_-* &quot;-&quot;??_-;_-@_-">
                  <c:v>17.600000000000001</c:v>
                </c:pt>
                <c:pt idx="1232" formatCode="_-* #\ ##0.0_-;\-* #\ ##0.0_-;_-* &quot;-&quot;??_-;_-@_-">
                  <c:v>17.600000000000001</c:v>
                </c:pt>
                <c:pt idx="1233" formatCode="_-* #\ ##0.0_-;\-* #\ ##0.0_-;_-* &quot;-&quot;??_-;_-@_-">
                  <c:v>17.7</c:v>
                </c:pt>
                <c:pt idx="1234" formatCode="_-* #\ ##0.0_-;\-* #\ ##0.0_-;_-* &quot;-&quot;??_-;_-@_-">
                  <c:v>17.7</c:v>
                </c:pt>
                <c:pt idx="1235" formatCode="_-* #\ ##0.0_-;\-* #\ ##0.0_-;_-* &quot;-&quot;??_-;_-@_-">
                  <c:v>17.8</c:v>
                </c:pt>
                <c:pt idx="1236" formatCode="_-* #\ ##0.0_-;\-* #\ ##0.0_-;_-* &quot;-&quot;??_-;_-@_-">
                  <c:v>17.8</c:v>
                </c:pt>
                <c:pt idx="1237" formatCode="_-* #\ ##0.0_-;\-* #\ ##0.0_-;_-* &quot;-&quot;??_-;_-@_-">
                  <c:v>17.899999999999999</c:v>
                </c:pt>
                <c:pt idx="1238" formatCode="_-* #\ ##0.0_-;\-* #\ ##0.0_-;_-* &quot;-&quot;??_-;_-@_-">
                  <c:v>17.899999999999999</c:v>
                </c:pt>
                <c:pt idx="1239" formatCode="_-* #\ ##0.0_-;\-* #\ ##0.0_-;_-* &quot;-&quot;??_-;_-@_-">
                  <c:v>18</c:v>
                </c:pt>
                <c:pt idx="1240" formatCode="_-* #\ ##0.0_-;\-* #\ ##0.0_-;_-* &quot;-&quot;??_-;_-@_-">
                  <c:v>18</c:v>
                </c:pt>
                <c:pt idx="1241" formatCode="_-* #\ ##0.0_-;\-* #\ ##0.0_-;_-* &quot;-&quot;??_-;_-@_-">
                  <c:v>18.100000000000001</c:v>
                </c:pt>
                <c:pt idx="1242" formatCode="_-* #\ ##0.0_-;\-* #\ ##0.0_-;_-* &quot;-&quot;??_-;_-@_-">
                  <c:v>18.100000000000001</c:v>
                </c:pt>
                <c:pt idx="1243" formatCode="_-* #\ ##0.0_-;\-* #\ ##0.0_-;_-* &quot;-&quot;??_-;_-@_-">
                  <c:v>18.2</c:v>
                </c:pt>
                <c:pt idx="1244" formatCode="_-* #\ ##0.0_-;\-* #\ ##0.0_-;_-* &quot;-&quot;??_-;_-@_-">
                  <c:v>18.2</c:v>
                </c:pt>
                <c:pt idx="1245" formatCode="_-* #\ ##0.0_-;\-* #\ ##0.0_-;_-* &quot;-&quot;??_-;_-@_-">
                  <c:v>18.3</c:v>
                </c:pt>
                <c:pt idx="1246" formatCode="_-* #\ ##0.0_-;\-* #\ ##0.0_-;_-* &quot;-&quot;??_-;_-@_-">
                  <c:v>18.3</c:v>
                </c:pt>
                <c:pt idx="1247" formatCode="_-* #\ ##0.0_-;\-* #\ ##0.0_-;_-* &quot;-&quot;??_-;_-@_-">
                  <c:v>18.399999999999999</c:v>
                </c:pt>
                <c:pt idx="1248" formatCode="_-* #\ ##0.0_-;\-* #\ ##0.0_-;_-* &quot;-&quot;??_-;_-@_-">
                  <c:v>18.399999999999999</c:v>
                </c:pt>
                <c:pt idx="1249" formatCode="_-* #\ ##0.0_-;\-* #\ ##0.0_-;_-* &quot;-&quot;??_-;_-@_-">
                  <c:v>18.5</c:v>
                </c:pt>
                <c:pt idx="1250" formatCode="_-* #\ ##0.0_-;\-* #\ ##0.0_-;_-* &quot;-&quot;??_-;_-@_-">
                  <c:v>18.5</c:v>
                </c:pt>
                <c:pt idx="1251" formatCode="_-* #\ ##0.0_-;\-* #\ ##0.0_-;_-* &quot;-&quot;??_-;_-@_-">
                  <c:v>18.600000000000001</c:v>
                </c:pt>
                <c:pt idx="1252" formatCode="_-* #\ ##0.0_-;\-* #\ ##0.0_-;_-* &quot;-&quot;??_-;_-@_-">
                  <c:v>18.600000000000001</c:v>
                </c:pt>
                <c:pt idx="1253" formatCode="_-* #\ ##0.0_-;\-* #\ ##0.0_-;_-* &quot;-&quot;??_-;_-@_-">
                  <c:v>18.7</c:v>
                </c:pt>
                <c:pt idx="1254" formatCode="_-* #\ ##0.0_-;\-* #\ ##0.0_-;_-* &quot;-&quot;??_-;_-@_-">
                  <c:v>18.7</c:v>
                </c:pt>
                <c:pt idx="1255" formatCode="_-* #\ ##0.0_-;\-* #\ ##0.0_-;_-* &quot;-&quot;??_-;_-@_-">
                  <c:v>18.8</c:v>
                </c:pt>
                <c:pt idx="1256" formatCode="_-* #\ ##0.0_-;\-* #\ ##0.0_-;_-* &quot;-&quot;??_-;_-@_-">
                  <c:v>18.8</c:v>
                </c:pt>
                <c:pt idx="1257" formatCode="_-* #\ ##0.0_-;\-* #\ ##0.0_-;_-* &quot;-&quot;??_-;_-@_-">
                  <c:v>18.899999999999999</c:v>
                </c:pt>
                <c:pt idx="1258" formatCode="_-* #\ ##0.0_-;\-* #\ ##0.0_-;_-* &quot;-&quot;??_-;_-@_-">
                  <c:v>18.899999999999999</c:v>
                </c:pt>
                <c:pt idx="1259" formatCode="_-* #\ ##0.0_-;\-* #\ ##0.0_-;_-* &quot;-&quot;??_-;_-@_-">
                  <c:v>19</c:v>
                </c:pt>
                <c:pt idx="1260" formatCode="_-* #\ ##0.0_-;\-* #\ ##0.0_-;_-* &quot;-&quot;??_-;_-@_-">
                  <c:v>19</c:v>
                </c:pt>
                <c:pt idx="1261" formatCode="_-* #\ ##0.0_-;\-* #\ ##0.0_-;_-* &quot;-&quot;??_-;_-@_-">
                  <c:v>19.100000000000001</c:v>
                </c:pt>
                <c:pt idx="1262" formatCode="_-* #\ ##0.0_-;\-* #\ ##0.0_-;_-* &quot;-&quot;??_-;_-@_-">
                  <c:v>19.100000000000001</c:v>
                </c:pt>
                <c:pt idx="1263" formatCode="_-* #\ ##0.0_-;\-* #\ ##0.0_-;_-* &quot;-&quot;??_-;_-@_-">
                  <c:v>19.2</c:v>
                </c:pt>
                <c:pt idx="1264" formatCode="_-* #\ ##0.0_-;\-* #\ ##0.0_-;_-* &quot;-&quot;??_-;_-@_-">
                  <c:v>19.2</c:v>
                </c:pt>
                <c:pt idx="1265" formatCode="_-* #\ ##0.0_-;\-* #\ ##0.0_-;_-* &quot;-&quot;??_-;_-@_-">
                  <c:v>19.3</c:v>
                </c:pt>
                <c:pt idx="1266" formatCode="_-* #\ ##0.0_-;\-* #\ ##0.0_-;_-* &quot;-&quot;??_-;_-@_-">
                  <c:v>19.3</c:v>
                </c:pt>
                <c:pt idx="1267" formatCode="_-* #\ ##0.0_-;\-* #\ ##0.0_-;_-* &quot;-&quot;??_-;_-@_-">
                  <c:v>19.399999999999999</c:v>
                </c:pt>
                <c:pt idx="1268" formatCode="_-* #\ ##0.0_-;\-* #\ ##0.0_-;_-* &quot;-&quot;??_-;_-@_-">
                  <c:v>19.399999999999999</c:v>
                </c:pt>
                <c:pt idx="1269" formatCode="_-* #\ ##0.0_-;\-* #\ ##0.0_-;_-* &quot;-&quot;??_-;_-@_-">
                  <c:v>19.5</c:v>
                </c:pt>
                <c:pt idx="1270" formatCode="_-* #\ ##0.0_-;\-* #\ ##0.0_-;_-* &quot;-&quot;??_-;_-@_-">
                  <c:v>19.5</c:v>
                </c:pt>
                <c:pt idx="1271" formatCode="_-* #\ ##0.0_-;\-* #\ ##0.0_-;_-* &quot;-&quot;??_-;_-@_-">
                  <c:v>19.600000000000001</c:v>
                </c:pt>
                <c:pt idx="1272" formatCode="_-* #\ ##0.0_-;\-* #\ ##0.0_-;_-* &quot;-&quot;??_-;_-@_-">
                  <c:v>19.600000000000001</c:v>
                </c:pt>
                <c:pt idx="1273" formatCode="_-* #\ ##0.0_-;\-* #\ ##0.0_-;_-* &quot;-&quot;??_-;_-@_-">
                  <c:v>19.7</c:v>
                </c:pt>
                <c:pt idx="1274" formatCode="_-* #\ ##0.0_-;\-* #\ ##0.0_-;_-* &quot;-&quot;??_-;_-@_-">
                  <c:v>19.7</c:v>
                </c:pt>
                <c:pt idx="1275" formatCode="_-* #\ ##0.0_-;\-* #\ ##0.0_-;_-* &quot;-&quot;??_-;_-@_-">
                  <c:v>19.8</c:v>
                </c:pt>
                <c:pt idx="1276" formatCode="_-* #\ ##0.0_-;\-* #\ ##0.0_-;_-* &quot;-&quot;??_-;_-@_-">
                  <c:v>19.8</c:v>
                </c:pt>
                <c:pt idx="1277" formatCode="_-* #\ ##0.0_-;\-* #\ ##0.0_-;_-* &quot;-&quot;??_-;_-@_-">
                  <c:v>19.899999999999999</c:v>
                </c:pt>
                <c:pt idx="1278" formatCode="_-* #\ ##0.0_-;\-* #\ ##0.0_-;_-* &quot;-&quot;??_-;_-@_-">
                  <c:v>19.899999999999999</c:v>
                </c:pt>
                <c:pt idx="1279" formatCode="_-* #\ ##0.0_-;\-* #\ ##0.0_-;_-* &quot;-&quot;??_-;_-@_-">
                  <c:v>20</c:v>
                </c:pt>
              </c:numCache>
            </c:numRef>
          </c:xVal>
          <c:yVal>
            <c:numRef>
              <c:f>Paper!$Z$54:$Z$1333</c:f>
              <c:numCache>
                <c:formatCode>0%</c:formatCode>
                <c:ptCount val="1280"/>
                <c:pt idx="0">
                  <c:v>-0.12509257156030451</c:v>
                </c:pt>
                <c:pt idx="1">
                  <c:v>-0.12509257156030451</c:v>
                </c:pt>
                <c:pt idx="2">
                  <c:v>-0.14987129200930827</c:v>
                </c:pt>
                <c:pt idx="3">
                  <c:v>-0.14987129200930827</c:v>
                </c:pt>
                <c:pt idx="4">
                  <c:v>7.0541296783974028E-2</c:v>
                </c:pt>
                <c:pt idx="5">
                  <c:v>7.0541296783974028E-2</c:v>
                </c:pt>
                <c:pt idx="6">
                  <c:v>0.19554330324850655</c:v>
                </c:pt>
                <c:pt idx="7">
                  <c:v>0.19554330324850655</c:v>
                </c:pt>
                <c:pt idx="8">
                  <c:v>7.8870975642755248E-2</c:v>
                </c:pt>
                <c:pt idx="9">
                  <c:v>7.8870975642755248E-2</c:v>
                </c:pt>
                <c:pt idx="10">
                  <c:v>5.8382381047129339E-2</c:v>
                </c:pt>
                <c:pt idx="11">
                  <c:v>5.8382381047129339E-2</c:v>
                </c:pt>
                <c:pt idx="12">
                  <c:v>-5.899655698959172E-2</c:v>
                </c:pt>
                <c:pt idx="13">
                  <c:v>-5.899655698959172E-2</c:v>
                </c:pt>
                <c:pt idx="14">
                  <c:v>-0.13552710360798781</c:v>
                </c:pt>
                <c:pt idx="15">
                  <c:v>-0.13552710360798781</c:v>
                </c:pt>
                <c:pt idx="16">
                  <c:v>0.11606243268083394</c:v>
                </c:pt>
                <c:pt idx="17">
                  <c:v>0.11606243268083394</c:v>
                </c:pt>
                <c:pt idx="18">
                  <c:v>5.1452408057798271E-2</c:v>
                </c:pt>
                <c:pt idx="19">
                  <c:v>5.1452408057798271E-2</c:v>
                </c:pt>
                <c:pt idx="20">
                  <c:v>1.0046384500345562E-2</c:v>
                </c:pt>
                <c:pt idx="21">
                  <c:v>1.0046384500345562E-2</c:v>
                </c:pt>
                <c:pt idx="22">
                  <c:v>-0.2464296566499472</c:v>
                </c:pt>
                <c:pt idx="23">
                  <c:v>-0.2464296566499472</c:v>
                </c:pt>
                <c:pt idx="24">
                  <c:v>-9.8323805288935917E-2</c:v>
                </c:pt>
                <c:pt idx="25">
                  <c:v>-9.8323805288935917E-2</c:v>
                </c:pt>
                <c:pt idx="26">
                  <c:v>-0.15431634741918132</c:v>
                </c:pt>
                <c:pt idx="27">
                  <c:v>-0.15431634741918132</c:v>
                </c:pt>
                <c:pt idx="28">
                  <c:v>3.2339400413405217E-2</c:v>
                </c:pt>
                <c:pt idx="29">
                  <c:v>3.2339400413405217E-2</c:v>
                </c:pt>
                <c:pt idx="30">
                  <c:v>4.5816079318583558E-2</c:v>
                </c:pt>
                <c:pt idx="31">
                  <c:v>4.5816079318583558E-2</c:v>
                </c:pt>
                <c:pt idx="32">
                  <c:v>7.7810027596330267E-2</c:v>
                </c:pt>
                <c:pt idx="33">
                  <c:v>7.7810027596330267E-2</c:v>
                </c:pt>
                <c:pt idx="34">
                  <c:v>-6.3012190074877017E-3</c:v>
                </c:pt>
                <c:pt idx="35">
                  <c:v>-6.3012190074877017E-3</c:v>
                </c:pt>
                <c:pt idx="36">
                  <c:v>1.5193163872858184E-2</c:v>
                </c:pt>
                <c:pt idx="37">
                  <c:v>1.5193163872858184E-2</c:v>
                </c:pt>
                <c:pt idx="38">
                  <c:v>-9.3304124814460265E-2</c:v>
                </c:pt>
                <c:pt idx="39">
                  <c:v>-9.3304124814460265E-2</c:v>
                </c:pt>
                <c:pt idx="40">
                  <c:v>-2.7880969875267891E-2</c:v>
                </c:pt>
                <c:pt idx="41">
                  <c:v>-2.7880969875267891E-2</c:v>
                </c:pt>
                <c:pt idx="42">
                  <c:v>-0.10481039458015551</c:v>
                </c:pt>
                <c:pt idx="43">
                  <c:v>-0.10481039458015551</c:v>
                </c:pt>
                <c:pt idx="44">
                  <c:v>-2.2870623629246745E-2</c:v>
                </c:pt>
                <c:pt idx="45">
                  <c:v>-2.2870623629246745E-2</c:v>
                </c:pt>
                <c:pt idx="46">
                  <c:v>2.7189399396915004E-2</c:v>
                </c:pt>
                <c:pt idx="47">
                  <c:v>2.7189399396915004E-2</c:v>
                </c:pt>
                <c:pt idx="48">
                  <c:v>2.3464201073020163E-3</c:v>
                </c:pt>
                <c:pt idx="49">
                  <c:v>2.3464201073020163E-3</c:v>
                </c:pt>
                <c:pt idx="50">
                  <c:v>-1.5261953660951955E-2</c:v>
                </c:pt>
                <c:pt idx="51">
                  <c:v>-1.5261953660951955E-2</c:v>
                </c:pt>
                <c:pt idx="52">
                  <c:v>-1.5660860230980567E-2</c:v>
                </c:pt>
                <c:pt idx="53">
                  <c:v>-1.5660860230980567E-2</c:v>
                </c:pt>
                <c:pt idx="54">
                  <c:v>-6.2302749084642839E-2</c:v>
                </c:pt>
                <c:pt idx="55">
                  <c:v>-6.2302749084642839E-2</c:v>
                </c:pt>
                <c:pt idx="56">
                  <c:v>3.2554452197641526E-2</c:v>
                </c:pt>
                <c:pt idx="57">
                  <c:v>3.2554452197641526E-2</c:v>
                </c:pt>
                <c:pt idx="58">
                  <c:v>-3.5991929328701988E-2</c:v>
                </c:pt>
                <c:pt idx="59">
                  <c:v>-3.5991929328701988E-2</c:v>
                </c:pt>
                <c:pt idx="60">
                  <c:v>-5.6968316966114374E-2</c:v>
                </c:pt>
                <c:pt idx="61">
                  <c:v>-5.6968316966114374E-2</c:v>
                </c:pt>
                <c:pt idx="62">
                  <c:v>4.3469100943001049E-3</c:v>
                </c:pt>
                <c:pt idx="63">
                  <c:v>4.3469100943001049E-3</c:v>
                </c:pt>
                <c:pt idx="64">
                  <c:v>-3.1306814248426518E-2</c:v>
                </c:pt>
                <c:pt idx="65">
                  <c:v>-3.1306814248426518E-2</c:v>
                </c:pt>
                <c:pt idx="66">
                  <c:v>-1.1381674688094146E-2</c:v>
                </c:pt>
                <c:pt idx="67">
                  <c:v>-1.1381674688094146E-2</c:v>
                </c:pt>
                <c:pt idx="68">
                  <c:v>-2.9485666634055607E-2</c:v>
                </c:pt>
                <c:pt idx="69">
                  <c:v>-2.9485666634055607E-2</c:v>
                </c:pt>
                <c:pt idx="70">
                  <c:v>-1.5284783948394054E-2</c:v>
                </c:pt>
                <c:pt idx="71">
                  <c:v>-1.5284783948394054E-2</c:v>
                </c:pt>
                <c:pt idx="72">
                  <c:v>-4.7586072276379676E-2</c:v>
                </c:pt>
                <c:pt idx="73">
                  <c:v>-4.7586072276379676E-2</c:v>
                </c:pt>
                <c:pt idx="74">
                  <c:v>-4.2405718661250535E-2</c:v>
                </c:pt>
                <c:pt idx="75">
                  <c:v>-4.2405718661250535E-2</c:v>
                </c:pt>
                <c:pt idx="76">
                  <c:v>-2.4983252927971322E-2</c:v>
                </c:pt>
                <c:pt idx="77">
                  <c:v>-2.4983252927971322E-2</c:v>
                </c:pt>
                <c:pt idx="78">
                  <c:v>-2.2541803441133323E-2</c:v>
                </c:pt>
                <c:pt idx="79">
                  <c:v>-2.2541803441133323E-2</c:v>
                </c:pt>
                <c:pt idx="80">
                  <c:v>-1.5712833369579626E-2</c:v>
                </c:pt>
                <c:pt idx="81">
                  <c:v>-1.5712833369579626E-2</c:v>
                </c:pt>
                <c:pt idx="82">
                  <c:v>-6.5674509047238816E-3</c:v>
                </c:pt>
                <c:pt idx="83">
                  <c:v>-6.5674509047238816E-3</c:v>
                </c:pt>
                <c:pt idx="84">
                  <c:v>-3.1022174969501659E-2</c:v>
                </c:pt>
                <c:pt idx="85">
                  <c:v>-3.1022174969501659E-2</c:v>
                </c:pt>
                <c:pt idx="86">
                  <c:v>-3.3764112439319982E-2</c:v>
                </c:pt>
                <c:pt idx="87">
                  <c:v>-3.3764112439319982E-2</c:v>
                </c:pt>
                <c:pt idx="88">
                  <c:v>-4.3753842493809536E-2</c:v>
                </c:pt>
                <c:pt idx="89">
                  <c:v>-4.3753842493809536E-2</c:v>
                </c:pt>
                <c:pt idx="90">
                  <c:v>7.7932103254532148E-3</c:v>
                </c:pt>
                <c:pt idx="91">
                  <c:v>7.7932103254532148E-3</c:v>
                </c:pt>
                <c:pt idx="92">
                  <c:v>4.81421877651389E-3</c:v>
                </c:pt>
                <c:pt idx="93">
                  <c:v>4.81421877651389E-3</c:v>
                </c:pt>
                <c:pt idx="94">
                  <c:v>-3.1046226700175206E-2</c:v>
                </c:pt>
                <c:pt idx="95">
                  <c:v>-3.1046226700175206E-2</c:v>
                </c:pt>
                <c:pt idx="96">
                  <c:v>-1.4033615232853958E-2</c:v>
                </c:pt>
                <c:pt idx="97">
                  <c:v>-1.4033615232853958E-2</c:v>
                </c:pt>
                <c:pt idx="98">
                  <c:v>-4.0132809442604778E-2</c:v>
                </c:pt>
                <c:pt idx="99">
                  <c:v>-4.0132809442604778E-2</c:v>
                </c:pt>
                <c:pt idx="100">
                  <c:v>-1.9842764941287672E-2</c:v>
                </c:pt>
                <c:pt idx="101">
                  <c:v>-1.9842764941287672E-2</c:v>
                </c:pt>
                <c:pt idx="102">
                  <c:v>-2.9715799252271857E-2</c:v>
                </c:pt>
                <c:pt idx="103">
                  <c:v>-2.9715799252271857E-2</c:v>
                </c:pt>
                <c:pt idx="104">
                  <c:v>2.705302296162726E-3</c:v>
                </c:pt>
                <c:pt idx="105">
                  <c:v>2.705302296162726E-3</c:v>
                </c:pt>
                <c:pt idx="106">
                  <c:v>-1.8071599603918354E-2</c:v>
                </c:pt>
                <c:pt idx="107">
                  <c:v>-1.8071599603918354E-2</c:v>
                </c:pt>
                <c:pt idx="108">
                  <c:v>1.3230840730358295E-3</c:v>
                </c:pt>
                <c:pt idx="109">
                  <c:v>1.3230840730358295E-3</c:v>
                </c:pt>
                <c:pt idx="110">
                  <c:v>-1.9508113848966446E-2</c:v>
                </c:pt>
                <c:pt idx="111">
                  <c:v>-1.9508113848966446E-2</c:v>
                </c:pt>
                <c:pt idx="112">
                  <c:v>-1.4935439922552529E-2</c:v>
                </c:pt>
                <c:pt idx="113">
                  <c:v>-1.4935439922552529E-2</c:v>
                </c:pt>
                <c:pt idx="114">
                  <c:v>-1.9971916824361835E-2</c:v>
                </c:pt>
                <c:pt idx="115">
                  <c:v>-1.9971916824361835E-2</c:v>
                </c:pt>
                <c:pt idx="116">
                  <c:v>4.7117197712347458E-3</c:v>
                </c:pt>
                <c:pt idx="117">
                  <c:v>4.7117197712347458E-3</c:v>
                </c:pt>
                <c:pt idx="118">
                  <c:v>-1.4701923521551197E-2</c:v>
                </c:pt>
                <c:pt idx="119">
                  <c:v>-1.4701923521551197E-2</c:v>
                </c:pt>
                <c:pt idx="120">
                  <c:v>-6.9547467261701357E-3</c:v>
                </c:pt>
                <c:pt idx="121">
                  <c:v>-6.9547467261701357E-3</c:v>
                </c:pt>
                <c:pt idx="122">
                  <c:v>-2.2882170426388626E-2</c:v>
                </c:pt>
                <c:pt idx="123">
                  <c:v>-2.2882170426388626E-2</c:v>
                </c:pt>
                <c:pt idx="124">
                  <c:v>-6.9316323751004161E-3</c:v>
                </c:pt>
                <c:pt idx="125">
                  <c:v>-6.9316323751004161E-3</c:v>
                </c:pt>
                <c:pt idx="126">
                  <c:v>-1.020129094035116E-2</c:v>
                </c:pt>
                <c:pt idx="127">
                  <c:v>-1.020129094035116E-2</c:v>
                </c:pt>
                <c:pt idx="128">
                  <c:v>-2.4988304003952688E-2</c:v>
                </c:pt>
                <c:pt idx="129">
                  <c:v>-2.4988304003952688E-2</c:v>
                </c:pt>
                <c:pt idx="130">
                  <c:v>-1.2053645818528858E-2</c:v>
                </c:pt>
                <c:pt idx="131">
                  <c:v>-1.2053645818528858E-2</c:v>
                </c:pt>
                <c:pt idx="132">
                  <c:v>-1.9580913360708219E-2</c:v>
                </c:pt>
                <c:pt idx="133">
                  <c:v>-1.9580913360708219E-2</c:v>
                </c:pt>
                <c:pt idx="134">
                  <c:v>-1.5887262025869542E-2</c:v>
                </c:pt>
                <c:pt idx="135">
                  <c:v>-1.5887262025869542E-2</c:v>
                </c:pt>
                <c:pt idx="136">
                  <c:v>-2.0262744233398466E-2</c:v>
                </c:pt>
                <c:pt idx="137">
                  <c:v>-2.0262744233398466E-2</c:v>
                </c:pt>
                <c:pt idx="138">
                  <c:v>-7.4589444293144957E-3</c:v>
                </c:pt>
                <c:pt idx="139">
                  <c:v>-7.4589444293144957E-3</c:v>
                </c:pt>
                <c:pt idx="140">
                  <c:v>-1.4977263453374468E-2</c:v>
                </c:pt>
                <c:pt idx="141">
                  <c:v>-1.4977263453374468E-2</c:v>
                </c:pt>
                <c:pt idx="142">
                  <c:v>-1.5745937580745939E-2</c:v>
                </c:pt>
                <c:pt idx="143">
                  <c:v>-1.5745937580745939E-2</c:v>
                </c:pt>
                <c:pt idx="144">
                  <c:v>-1.3094384152743888E-2</c:v>
                </c:pt>
                <c:pt idx="145">
                  <c:v>-1.3094384152743888E-2</c:v>
                </c:pt>
                <c:pt idx="146">
                  <c:v>-1.6229058588684731E-2</c:v>
                </c:pt>
                <c:pt idx="147">
                  <c:v>-1.6229058588684731E-2</c:v>
                </c:pt>
                <c:pt idx="148">
                  <c:v>-1.6423043544261717E-2</c:v>
                </c:pt>
                <c:pt idx="149">
                  <c:v>-1.6423043544261717E-2</c:v>
                </c:pt>
                <c:pt idx="150">
                  <c:v>-6.811950823584989E-3</c:v>
                </c:pt>
                <c:pt idx="151">
                  <c:v>-6.811950823584989E-3</c:v>
                </c:pt>
                <c:pt idx="152">
                  <c:v>-1.2002605626203366E-2</c:v>
                </c:pt>
                <c:pt idx="153">
                  <c:v>-1.2002605626203366E-2</c:v>
                </c:pt>
                <c:pt idx="154">
                  <c:v>-1.5299886986693489E-2</c:v>
                </c:pt>
                <c:pt idx="155">
                  <c:v>-1.5299886986693489E-2</c:v>
                </c:pt>
                <c:pt idx="156">
                  <c:v>-1.23851919817074E-2</c:v>
                </c:pt>
                <c:pt idx="157">
                  <c:v>-1.23851919817074E-2</c:v>
                </c:pt>
                <c:pt idx="158">
                  <c:v>-1.1965641355782708E-2</c:v>
                </c:pt>
                <c:pt idx="159">
                  <c:v>-1.1965641355782708E-2</c:v>
                </c:pt>
                <c:pt idx="160">
                  <c:v>-8.7652313746476862E-3</c:v>
                </c:pt>
                <c:pt idx="161">
                  <c:v>-8.7652313746476862E-3</c:v>
                </c:pt>
                <c:pt idx="162">
                  <c:v>-1.1663723296605366E-2</c:v>
                </c:pt>
                <c:pt idx="163">
                  <c:v>-1.1663723296605366E-2</c:v>
                </c:pt>
                <c:pt idx="164">
                  <c:v>-8.2217342257160375E-3</c:v>
                </c:pt>
                <c:pt idx="165">
                  <c:v>-8.2217342257160375E-3</c:v>
                </c:pt>
                <c:pt idx="166">
                  <c:v>-1.2803372300441485E-2</c:v>
                </c:pt>
                <c:pt idx="167">
                  <c:v>-1.2803372300441485E-2</c:v>
                </c:pt>
                <c:pt idx="168">
                  <c:v>-8.4623220623745166E-3</c:v>
                </c:pt>
                <c:pt idx="169">
                  <c:v>-8.4623220623745166E-3</c:v>
                </c:pt>
                <c:pt idx="170">
                  <c:v>-1.2519058246553971E-2</c:v>
                </c:pt>
                <c:pt idx="171">
                  <c:v>-1.2519058246553971E-2</c:v>
                </c:pt>
                <c:pt idx="172">
                  <c:v>-1.1124196994257818E-2</c:v>
                </c:pt>
                <c:pt idx="173">
                  <c:v>-1.1124196994257818E-2</c:v>
                </c:pt>
                <c:pt idx="174">
                  <c:v>-1.0393222608764741E-2</c:v>
                </c:pt>
                <c:pt idx="175">
                  <c:v>-1.0393222608764741E-2</c:v>
                </c:pt>
                <c:pt idx="176">
                  <c:v>-1.0404575005211192E-2</c:v>
                </c:pt>
                <c:pt idx="177">
                  <c:v>-1.0404575005211192E-2</c:v>
                </c:pt>
                <c:pt idx="178">
                  <c:v>-1.304823286427037E-2</c:v>
                </c:pt>
                <c:pt idx="179">
                  <c:v>-1.304823286427037E-2</c:v>
                </c:pt>
                <c:pt idx="180">
                  <c:v>-1.0584931795565189E-2</c:v>
                </c:pt>
                <c:pt idx="181">
                  <c:v>-1.0584931795565189E-2</c:v>
                </c:pt>
                <c:pt idx="182">
                  <c:v>-1.2529612231991005E-2</c:v>
                </c:pt>
                <c:pt idx="183">
                  <c:v>-1.2529612231991005E-2</c:v>
                </c:pt>
                <c:pt idx="184">
                  <c:v>-1.252635204610586E-2</c:v>
                </c:pt>
                <c:pt idx="185">
                  <c:v>-1.252635204610586E-2</c:v>
                </c:pt>
                <c:pt idx="186">
                  <c:v>-1.270090110099642E-2</c:v>
                </c:pt>
                <c:pt idx="187">
                  <c:v>-1.270090110099642E-2</c:v>
                </c:pt>
                <c:pt idx="188">
                  <c:v>-1.1106784248199775E-2</c:v>
                </c:pt>
                <c:pt idx="189">
                  <c:v>-1.1106784248199775E-2</c:v>
                </c:pt>
                <c:pt idx="190">
                  <c:v>-1.2022128142072153E-2</c:v>
                </c:pt>
                <c:pt idx="191">
                  <c:v>-1.2022128142072153E-2</c:v>
                </c:pt>
                <c:pt idx="192">
                  <c:v>-1.4317226957730855E-2</c:v>
                </c:pt>
                <c:pt idx="193">
                  <c:v>-1.4317226957730855E-2</c:v>
                </c:pt>
                <c:pt idx="194">
                  <c:v>-1.2318587006677761E-2</c:v>
                </c:pt>
                <c:pt idx="195">
                  <c:v>-1.2318587006677761E-2</c:v>
                </c:pt>
                <c:pt idx="196">
                  <c:v>-1.1187298874931528E-2</c:v>
                </c:pt>
                <c:pt idx="197">
                  <c:v>-1.1187298874931528E-2</c:v>
                </c:pt>
                <c:pt idx="198">
                  <c:v>-1.0548388538575315E-2</c:v>
                </c:pt>
                <c:pt idx="199">
                  <c:v>-1.0548388538575315E-2</c:v>
                </c:pt>
                <c:pt idx="200">
                  <c:v>-1.142930734413139E-2</c:v>
                </c:pt>
                <c:pt idx="201">
                  <c:v>-1.142930734413139E-2</c:v>
                </c:pt>
                <c:pt idx="202">
                  <c:v>-1.1030509948054434E-2</c:v>
                </c:pt>
                <c:pt idx="203">
                  <c:v>-1.1030509948054434E-2</c:v>
                </c:pt>
                <c:pt idx="204">
                  <c:v>-1.1824212527094313E-2</c:v>
                </c:pt>
                <c:pt idx="205">
                  <c:v>-1.1824212527094313E-2</c:v>
                </c:pt>
                <c:pt idx="206">
                  <c:v>-1.1325983103967374E-2</c:v>
                </c:pt>
                <c:pt idx="207">
                  <c:v>-1.1325983103967374E-2</c:v>
                </c:pt>
                <c:pt idx="208">
                  <c:v>-1.1192253389376017E-2</c:v>
                </c:pt>
                <c:pt idx="209">
                  <c:v>-1.1192253389376017E-2</c:v>
                </c:pt>
                <c:pt idx="210">
                  <c:v>-1.0618492121505119E-2</c:v>
                </c:pt>
                <c:pt idx="211">
                  <c:v>-1.0618492121505119E-2</c:v>
                </c:pt>
                <c:pt idx="212">
                  <c:v>-9.9058105181930589E-3</c:v>
                </c:pt>
                <c:pt idx="213">
                  <c:v>-9.9058105181930589E-3</c:v>
                </c:pt>
                <c:pt idx="214">
                  <c:v>-1.0385887549627326E-2</c:v>
                </c:pt>
                <c:pt idx="215">
                  <c:v>-1.0385887549627326E-2</c:v>
                </c:pt>
                <c:pt idx="216">
                  <c:v>-1.0261980745581822E-2</c:v>
                </c:pt>
                <c:pt idx="217">
                  <c:v>-1.0261980745581822E-2</c:v>
                </c:pt>
                <c:pt idx="218">
                  <c:v>-1.0751253832521623E-2</c:v>
                </c:pt>
                <c:pt idx="219">
                  <c:v>-1.0751253832521623E-2</c:v>
                </c:pt>
                <c:pt idx="220">
                  <c:v>-1.074163049941923E-2</c:v>
                </c:pt>
                <c:pt idx="221">
                  <c:v>-1.074163049941923E-2</c:v>
                </c:pt>
                <c:pt idx="222">
                  <c:v>-9.8913108018024998E-3</c:v>
                </c:pt>
                <c:pt idx="223">
                  <c:v>-9.8913108018024998E-3</c:v>
                </c:pt>
                <c:pt idx="224">
                  <c:v>-1.0233871823584595E-2</c:v>
                </c:pt>
                <c:pt idx="225">
                  <c:v>-1.0233871823584595E-2</c:v>
                </c:pt>
                <c:pt idx="226">
                  <c:v>-9.2369521058851545E-3</c:v>
                </c:pt>
                <c:pt idx="227">
                  <c:v>-9.2369521058851545E-3</c:v>
                </c:pt>
                <c:pt idx="228">
                  <c:v>-9.4152388063284409E-3</c:v>
                </c:pt>
                <c:pt idx="229">
                  <c:v>-9.4152388063284409E-3</c:v>
                </c:pt>
                <c:pt idx="230">
                  <c:v>-1.0038042500702726E-2</c:v>
                </c:pt>
                <c:pt idx="231">
                  <c:v>-1.0038042500702726E-2</c:v>
                </c:pt>
                <c:pt idx="232">
                  <c:v>-9.034625574833921E-3</c:v>
                </c:pt>
                <c:pt idx="233">
                  <c:v>-9.034625574833921E-3</c:v>
                </c:pt>
                <c:pt idx="234">
                  <c:v>-9.1559037949052735E-3</c:v>
                </c:pt>
                <c:pt idx="235">
                  <c:v>-9.1559037949052735E-3</c:v>
                </c:pt>
                <c:pt idx="236">
                  <c:v>-9.2525720398879407E-3</c:v>
                </c:pt>
                <c:pt idx="237">
                  <c:v>-9.2525720398879407E-3</c:v>
                </c:pt>
                <c:pt idx="238">
                  <c:v>-9.5087881327137191E-3</c:v>
                </c:pt>
                <c:pt idx="239">
                  <c:v>-9.5087881327137191E-3</c:v>
                </c:pt>
                <c:pt idx="240">
                  <c:v>-8.323814589839551E-3</c:v>
                </c:pt>
                <c:pt idx="241">
                  <c:v>-8.323814589839551E-3</c:v>
                </c:pt>
                <c:pt idx="242">
                  <c:v>-8.8157109328843575E-3</c:v>
                </c:pt>
                <c:pt idx="243">
                  <c:v>-8.8157109328843575E-3</c:v>
                </c:pt>
                <c:pt idx="244">
                  <c:v>-8.7901731766147906E-3</c:v>
                </c:pt>
                <c:pt idx="245">
                  <c:v>-8.7901731766147906E-3</c:v>
                </c:pt>
                <c:pt idx="246">
                  <c:v>-8.1859185698990311E-3</c:v>
                </c:pt>
                <c:pt idx="247">
                  <c:v>-8.1859185698990311E-3</c:v>
                </c:pt>
                <c:pt idx="248">
                  <c:v>-7.5188803653303271E-3</c:v>
                </c:pt>
                <c:pt idx="249">
                  <c:v>-7.5188803653303271E-3</c:v>
                </c:pt>
                <c:pt idx="250">
                  <c:v>-7.814653401422178E-3</c:v>
                </c:pt>
                <c:pt idx="251">
                  <c:v>-7.814653401422178E-3</c:v>
                </c:pt>
                <c:pt idx="252">
                  <c:v>-8.4233221513119183E-3</c:v>
                </c:pt>
                <c:pt idx="253">
                  <c:v>-8.4233221513119183E-3</c:v>
                </c:pt>
                <c:pt idx="254">
                  <c:v>-9.0132855215100394E-3</c:v>
                </c:pt>
                <c:pt idx="255">
                  <c:v>-9.0132855215100394E-3</c:v>
                </c:pt>
                <c:pt idx="256">
                  <c:v>-8.9305822437789617E-3</c:v>
                </c:pt>
                <c:pt idx="257">
                  <c:v>-8.9305822437789617E-3</c:v>
                </c:pt>
                <c:pt idx="258">
                  <c:v>-8.4795064011484733E-3</c:v>
                </c:pt>
                <c:pt idx="259">
                  <c:v>-8.4795064011484733E-3</c:v>
                </c:pt>
                <c:pt idx="260">
                  <c:v>-8.1850453716935112E-3</c:v>
                </c:pt>
                <c:pt idx="261">
                  <c:v>-8.1850453716935112E-3</c:v>
                </c:pt>
                <c:pt idx="262">
                  <c:v>-8.2998780702615571E-3</c:v>
                </c:pt>
                <c:pt idx="263">
                  <c:v>-8.2998780702615571E-3</c:v>
                </c:pt>
                <c:pt idx="264">
                  <c:v>-6.9821528891187423E-3</c:v>
                </c:pt>
                <c:pt idx="265">
                  <c:v>-6.9821528891187423E-3</c:v>
                </c:pt>
                <c:pt idx="266">
                  <c:v>-7.4916092841761373E-3</c:v>
                </c:pt>
                <c:pt idx="267">
                  <c:v>-7.4916092841761373E-3</c:v>
                </c:pt>
                <c:pt idx="268">
                  <c:v>-6.7854928933424041E-3</c:v>
                </c:pt>
                <c:pt idx="269">
                  <c:v>-6.7854928933424041E-3</c:v>
                </c:pt>
                <c:pt idx="270">
                  <c:v>-6.4104173027853539E-3</c:v>
                </c:pt>
                <c:pt idx="271">
                  <c:v>-6.4104173027853539E-3</c:v>
                </c:pt>
                <c:pt idx="272">
                  <c:v>-7.3613812077450991E-3</c:v>
                </c:pt>
                <c:pt idx="273">
                  <c:v>-7.3613812077450991E-3</c:v>
                </c:pt>
                <c:pt idx="274">
                  <c:v>-6.245227758600036E-3</c:v>
                </c:pt>
                <c:pt idx="275">
                  <c:v>-6.245227758600036E-3</c:v>
                </c:pt>
                <c:pt idx="276">
                  <c:v>-6.1109206456436693E-3</c:v>
                </c:pt>
                <c:pt idx="277">
                  <c:v>-6.1109206456436693E-3</c:v>
                </c:pt>
                <c:pt idx="278">
                  <c:v>-6.0118626473461001E-3</c:v>
                </c:pt>
                <c:pt idx="279">
                  <c:v>-6.0118626473461001E-3</c:v>
                </c:pt>
                <c:pt idx="280">
                  <c:v>-5.3379010386271908E-3</c:v>
                </c:pt>
                <c:pt idx="281">
                  <c:v>-5.3379010386271908E-3</c:v>
                </c:pt>
                <c:pt idx="282">
                  <c:v>-4.4597376344874817E-3</c:v>
                </c:pt>
                <c:pt idx="283">
                  <c:v>-4.4597376344874817E-3</c:v>
                </c:pt>
                <c:pt idx="284">
                  <c:v>-4.6179321215673585E-3</c:v>
                </c:pt>
                <c:pt idx="285">
                  <c:v>-4.6179321215673585E-3</c:v>
                </c:pt>
                <c:pt idx="286">
                  <c:v>-3.3443207269141517E-3</c:v>
                </c:pt>
                <c:pt idx="287">
                  <c:v>-3.3443207269141517E-3</c:v>
                </c:pt>
                <c:pt idx="288">
                  <c:v>-7.3002623610596284E-4</c:v>
                </c:pt>
                <c:pt idx="289">
                  <c:v>-7.3002623610596284E-4</c:v>
                </c:pt>
                <c:pt idx="290">
                  <c:v>-3.0788077062883223E-3</c:v>
                </c:pt>
                <c:pt idx="291">
                  <c:v>-3.0788077062883223E-3</c:v>
                </c:pt>
                <c:pt idx="292">
                  <c:v>-1.7867850624586623E-3</c:v>
                </c:pt>
                <c:pt idx="293">
                  <c:v>-1.7867850624586623E-3</c:v>
                </c:pt>
                <c:pt idx="294">
                  <c:v>-1.7283542437528387E-3</c:v>
                </c:pt>
                <c:pt idx="295">
                  <c:v>-1.7283542437528387E-3</c:v>
                </c:pt>
                <c:pt idx="296">
                  <c:v>-3.6183347812113187E-4</c:v>
                </c:pt>
                <c:pt idx="297">
                  <c:v>-3.6183347812113187E-4</c:v>
                </c:pt>
                <c:pt idx="298">
                  <c:v>-5.2126849195643921E-5</c:v>
                </c:pt>
                <c:pt idx="299">
                  <c:v>-5.2126849195643921E-5</c:v>
                </c:pt>
                <c:pt idx="300">
                  <c:v>-4.3446778074313075E-3</c:v>
                </c:pt>
                <c:pt idx="301">
                  <c:v>-4.3446778074313075E-3</c:v>
                </c:pt>
                <c:pt idx="302">
                  <c:v>-1.6109868314418962E-3</c:v>
                </c:pt>
                <c:pt idx="303">
                  <c:v>-1.6109868314418962E-3</c:v>
                </c:pt>
                <c:pt idx="304">
                  <c:v>-9.3029611894812625E-4</c:v>
                </c:pt>
                <c:pt idx="305">
                  <c:v>-9.3029611894812625E-4</c:v>
                </c:pt>
                <c:pt idx="306">
                  <c:v>-3.7394858987408464E-3</c:v>
                </c:pt>
                <c:pt idx="307">
                  <c:v>-3.7394858987408464E-3</c:v>
                </c:pt>
                <c:pt idx="308">
                  <c:v>-1.0666863015466044E-3</c:v>
                </c:pt>
                <c:pt idx="309">
                  <c:v>-1.0666863015466044E-3</c:v>
                </c:pt>
                <c:pt idx="310">
                  <c:v>-3.0355526668266464E-3</c:v>
                </c:pt>
                <c:pt idx="311">
                  <c:v>-3.0355526668266464E-3</c:v>
                </c:pt>
                <c:pt idx="312">
                  <c:v>-3.0800097420424777E-4</c:v>
                </c:pt>
                <c:pt idx="313">
                  <c:v>-3.0800097420424777E-4</c:v>
                </c:pt>
                <c:pt idx="314">
                  <c:v>-2.9557089726924834E-3</c:v>
                </c:pt>
                <c:pt idx="315">
                  <c:v>-2.9557089726924834E-3</c:v>
                </c:pt>
                <c:pt idx="316">
                  <c:v>-3.6702751767220265E-3</c:v>
                </c:pt>
                <c:pt idx="317">
                  <c:v>-3.6702751767220265E-3</c:v>
                </c:pt>
                <c:pt idx="318">
                  <c:v>-2.0805302191343467E-3</c:v>
                </c:pt>
                <c:pt idx="319">
                  <c:v>-2.0805302191343467E-3</c:v>
                </c:pt>
                <c:pt idx="320">
                  <c:v>-1.9648281045292482E-4</c:v>
                </c:pt>
                <c:pt idx="321">
                  <c:v>-1.9648281045292482E-4</c:v>
                </c:pt>
                <c:pt idx="322">
                  <c:v>-1.1240870292855698E-3</c:v>
                </c:pt>
                <c:pt idx="323">
                  <c:v>-1.1240870292855698E-3</c:v>
                </c:pt>
                <c:pt idx="324">
                  <c:v>-2.0432912181694851E-3</c:v>
                </c:pt>
                <c:pt idx="325">
                  <c:v>-2.0432912181694851E-3</c:v>
                </c:pt>
                <c:pt idx="326">
                  <c:v>-1.6276976971084656E-3</c:v>
                </c:pt>
                <c:pt idx="327">
                  <c:v>-1.6276976971084656E-3</c:v>
                </c:pt>
                <c:pt idx="328">
                  <c:v>-1.8214268956819879E-3</c:v>
                </c:pt>
                <c:pt idx="329">
                  <c:v>-1.8214268956819879E-3</c:v>
                </c:pt>
                <c:pt idx="330">
                  <c:v>-2.0716145620883752E-3</c:v>
                </c:pt>
                <c:pt idx="331">
                  <c:v>-2.0716145620883752E-3</c:v>
                </c:pt>
                <c:pt idx="332">
                  <c:v>-7.0911305827037197E-5</c:v>
                </c:pt>
                <c:pt idx="333">
                  <c:v>-7.0911305827037197E-5</c:v>
                </c:pt>
                <c:pt idx="334">
                  <c:v>-3.4803385801586151E-3</c:v>
                </c:pt>
                <c:pt idx="335">
                  <c:v>-3.4803385801586151E-3</c:v>
                </c:pt>
                <c:pt idx="336">
                  <c:v>-1.1705117316460623E-3</c:v>
                </c:pt>
                <c:pt idx="337">
                  <c:v>-1.1705117316460623E-3</c:v>
                </c:pt>
                <c:pt idx="338">
                  <c:v>-1.6073101849840565E-3</c:v>
                </c:pt>
                <c:pt idx="339">
                  <c:v>-1.6073101849840565E-3</c:v>
                </c:pt>
                <c:pt idx="340">
                  <c:v>-3.1427555162109044E-3</c:v>
                </c:pt>
                <c:pt idx="341">
                  <c:v>-3.1427555162109044E-3</c:v>
                </c:pt>
                <c:pt idx="342">
                  <c:v>-2.3894230313624698E-3</c:v>
                </c:pt>
                <c:pt idx="343">
                  <c:v>-2.3894230313624698E-3</c:v>
                </c:pt>
                <c:pt idx="344">
                  <c:v>-2.4674756793539032E-3</c:v>
                </c:pt>
                <c:pt idx="345">
                  <c:v>-2.4674756793539032E-3</c:v>
                </c:pt>
                <c:pt idx="346">
                  <c:v>5.3622462673663662E-4</c:v>
                </c:pt>
                <c:pt idx="347">
                  <c:v>5.3622462673663662E-4</c:v>
                </c:pt>
                <c:pt idx="348">
                  <c:v>-9.46096419185527E-4</c:v>
                </c:pt>
                <c:pt idx="349">
                  <c:v>-9.46096419185527E-4</c:v>
                </c:pt>
                <c:pt idx="350">
                  <c:v>8.2053128437009626E-4</c:v>
                </c:pt>
                <c:pt idx="351">
                  <c:v>8.2053128437009626E-4</c:v>
                </c:pt>
                <c:pt idx="352">
                  <c:v>1.8898427806017803E-3</c:v>
                </c:pt>
                <c:pt idx="353">
                  <c:v>1.8898427806017803E-3</c:v>
                </c:pt>
                <c:pt idx="354">
                  <c:v>-3.0774530833085345E-3</c:v>
                </c:pt>
                <c:pt idx="355">
                  <c:v>-3.0774530833085345E-3</c:v>
                </c:pt>
                <c:pt idx="356">
                  <c:v>-4.1491216225505445E-3</c:v>
                </c:pt>
                <c:pt idx="357">
                  <c:v>-4.1491216225505445E-3</c:v>
                </c:pt>
                <c:pt idx="358">
                  <c:v>-1.9305644999355609E-3</c:v>
                </c:pt>
                <c:pt idx="359">
                  <c:v>-1.9305644999355609E-3</c:v>
                </c:pt>
                <c:pt idx="360">
                  <c:v>-2.7117111145650297E-3</c:v>
                </c:pt>
                <c:pt idx="361">
                  <c:v>-2.7117111145650297E-3</c:v>
                </c:pt>
                <c:pt idx="362">
                  <c:v>1.7660116233964018E-3</c:v>
                </c:pt>
                <c:pt idx="363">
                  <c:v>1.7660116233964018E-3</c:v>
                </c:pt>
                <c:pt idx="364">
                  <c:v>9.5681002849179464E-5</c:v>
                </c:pt>
                <c:pt idx="365">
                  <c:v>9.5681002849179464E-5</c:v>
                </c:pt>
                <c:pt idx="366">
                  <c:v>-6.1183626700767046E-4</c:v>
                </c:pt>
                <c:pt idx="367">
                  <c:v>-6.1183626700767046E-4</c:v>
                </c:pt>
                <c:pt idx="368">
                  <c:v>-2.4227366950635432E-3</c:v>
                </c:pt>
                <c:pt idx="369">
                  <c:v>-2.4227366950635432E-3</c:v>
                </c:pt>
                <c:pt idx="370">
                  <c:v>-2.9389766122821515E-3</c:v>
                </c:pt>
                <c:pt idx="371">
                  <c:v>-2.9389766122821515E-3</c:v>
                </c:pt>
                <c:pt idx="372">
                  <c:v>-9.1620698522221211E-4</c:v>
                </c:pt>
                <c:pt idx="373">
                  <c:v>-9.1620698522221211E-4</c:v>
                </c:pt>
                <c:pt idx="374">
                  <c:v>-2.1145008810550259E-3</c:v>
                </c:pt>
                <c:pt idx="375">
                  <c:v>-2.1145008810550259E-3</c:v>
                </c:pt>
                <c:pt idx="376">
                  <c:v>9.6228121252472931E-4</c:v>
                </c:pt>
                <c:pt idx="377">
                  <c:v>9.6228121252472931E-4</c:v>
                </c:pt>
                <c:pt idx="378">
                  <c:v>-1.0469469763300099E-3</c:v>
                </c:pt>
                <c:pt idx="379">
                  <c:v>-1.0469469763300099E-3</c:v>
                </c:pt>
                <c:pt idx="380">
                  <c:v>-7.7081115056554239E-4</c:v>
                </c:pt>
                <c:pt idx="381">
                  <c:v>-7.7081115056554239E-4</c:v>
                </c:pt>
                <c:pt idx="382">
                  <c:v>-4.4912152430808261E-3</c:v>
                </c:pt>
                <c:pt idx="383">
                  <c:v>-4.4912152430808261E-3</c:v>
                </c:pt>
                <c:pt idx="384">
                  <c:v>-5.4252293912016025E-4</c:v>
                </c:pt>
                <c:pt idx="385">
                  <c:v>-5.4252293912016025E-4</c:v>
                </c:pt>
                <c:pt idx="386">
                  <c:v>-1.0876091128054766E-3</c:v>
                </c:pt>
                <c:pt idx="387">
                  <c:v>-1.0876091128054766E-3</c:v>
                </c:pt>
                <c:pt idx="388">
                  <c:v>4.8948934074588557E-4</c:v>
                </c:pt>
                <c:pt idx="389">
                  <c:v>4.8948934074588557E-4</c:v>
                </c:pt>
                <c:pt idx="390">
                  <c:v>-3.9554563211130489E-4</c:v>
                </c:pt>
                <c:pt idx="391">
                  <c:v>-3.9554563211130489E-4</c:v>
                </c:pt>
                <c:pt idx="392">
                  <c:v>-2.7343955724864477E-3</c:v>
                </c:pt>
                <c:pt idx="393">
                  <c:v>-2.7343955724864477E-3</c:v>
                </c:pt>
                <c:pt idx="394">
                  <c:v>-1.5909058065408654E-3</c:v>
                </c:pt>
                <c:pt idx="395">
                  <c:v>-1.5909058065408654E-3</c:v>
                </c:pt>
                <c:pt idx="396">
                  <c:v>-5.1411923118738212E-4</c:v>
                </c:pt>
                <c:pt idx="397">
                  <c:v>-5.1411923118738212E-4</c:v>
                </c:pt>
                <c:pt idx="398">
                  <c:v>-9.2422843621797757E-4</c:v>
                </c:pt>
                <c:pt idx="399">
                  <c:v>-9.2422843621797757E-4</c:v>
                </c:pt>
                <c:pt idx="400">
                  <c:v>-3.1658054999537111E-3</c:v>
                </c:pt>
                <c:pt idx="401">
                  <c:v>-3.1658054999537111E-3</c:v>
                </c:pt>
                <c:pt idx="402">
                  <c:v>-2.2748565053425374E-3</c:v>
                </c:pt>
                <c:pt idx="403">
                  <c:v>-2.2748565053425374E-3</c:v>
                </c:pt>
                <c:pt idx="404">
                  <c:v>-2.1485797837735854E-3</c:v>
                </c:pt>
                <c:pt idx="405">
                  <c:v>-2.1485797837735854E-3</c:v>
                </c:pt>
                <c:pt idx="406">
                  <c:v>-2.2974990908638526E-3</c:v>
                </c:pt>
                <c:pt idx="407">
                  <c:v>-2.2974990908638526E-3</c:v>
                </c:pt>
                <c:pt idx="408">
                  <c:v>-1.4970057124519265E-4</c:v>
                </c:pt>
                <c:pt idx="409">
                  <c:v>-1.4970057124519265E-4</c:v>
                </c:pt>
                <c:pt idx="410">
                  <c:v>3.2432243881939105E-3</c:v>
                </c:pt>
                <c:pt idx="411">
                  <c:v>3.2432243881939105E-3</c:v>
                </c:pt>
                <c:pt idx="412">
                  <c:v>-4.0066586001573645E-3</c:v>
                </c:pt>
                <c:pt idx="413">
                  <c:v>-4.0066586001573645E-3</c:v>
                </c:pt>
                <c:pt idx="414">
                  <c:v>6.7953083214322696E-4</c:v>
                </c:pt>
                <c:pt idx="415">
                  <c:v>6.7953083214322696E-4</c:v>
                </c:pt>
                <c:pt idx="416">
                  <c:v>-7.9115350863023792E-4</c:v>
                </c:pt>
                <c:pt idx="417">
                  <c:v>-7.9115350863023792E-4</c:v>
                </c:pt>
                <c:pt idx="418">
                  <c:v>-2.9006091944739909E-3</c:v>
                </c:pt>
                <c:pt idx="419">
                  <c:v>-2.9006091944739909E-3</c:v>
                </c:pt>
                <c:pt idx="420">
                  <c:v>-1.3735382456729894E-3</c:v>
                </c:pt>
                <c:pt idx="421">
                  <c:v>-1.3735382456729894E-3</c:v>
                </c:pt>
                <c:pt idx="422">
                  <c:v>-1.08165738716548E-3</c:v>
                </c:pt>
                <c:pt idx="423">
                  <c:v>-1.08165738716548E-3</c:v>
                </c:pt>
                <c:pt idx="424">
                  <c:v>8.3324178834942586E-5</c:v>
                </c:pt>
                <c:pt idx="425">
                  <c:v>8.3324178834942586E-5</c:v>
                </c:pt>
                <c:pt idx="426">
                  <c:v>-2.1821853139080138E-3</c:v>
                </c:pt>
                <c:pt idx="427">
                  <c:v>-2.1821853139080138E-3</c:v>
                </c:pt>
                <c:pt idx="428">
                  <c:v>1.1493501466355305E-3</c:v>
                </c:pt>
                <c:pt idx="429">
                  <c:v>1.1493501466355305E-3</c:v>
                </c:pt>
                <c:pt idx="430">
                  <c:v>-1.2158385405548477E-3</c:v>
                </c:pt>
                <c:pt idx="431">
                  <c:v>-1.2158385405548477E-3</c:v>
                </c:pt>
                <c:pt idx="432">
                  <c:v>-4.9284679955924338E-3</c:v>
                </c:pt>
                <c:pt idx="433">
                  <c:v>-4.9284679955924338E-3</c:v>
                </c:pt>
                <c:pt idx="434">
                  <c:v>-3.0289840622544917E-3</c:v>
                </c:pt>
                <c:pt idx="435">
                  <c:v>-3.0289840622544917E-3</c:v>
                </c:pt>
                <c:pt idx="436">
                  <c:v>1.2453808462671301E-3</c:v>
                </c:pt>
                <c:pt idx="437">
                  <c:v>1.2453808462671301E-3</c:v>
                </c:pt>
                <c:pt idx="438">
                  <c:v>-3.7085292163853145E-3</c:v>
                </c:pt>
                <c:pt idx="439">
                  <c:v>-3.7085292163853145E-3</c:v>
                </c:pt>
                <c:pt idx="440">
                  <c:v>-1.523504101502815E-3</c:v>
                </c:pt>
                <c:pt idx="441">
                  <c:v>-1.523504101502815E-3</c:v>
                </c:pt>
                <c:pt idx="442">
                  <c:v>-3.1102488773301351E-3</c:v>
                </c:pt>
                <c:pt idx="443">
                  <c:v>-3.1102488773301351E-3</c:v>
                </c:pt>
                <c:pt idx="444">
                  <c:v>-3.4127060664073117E-3</c:v>
                </c:pt>
                <c:pt idx="445">
                  <c:v>-3.4127060664073117E-3</c:v>
                </c:pt>
                <c:pt idx="446">
                  <c:v>4.7682145930427744E-4</c:v>
                </c:pt>
                <c:pt idx="447">
                  <c:v>4.7682145930427744E-4</c:v>
                </c:pt>
                <c:pt idx="448">
                  <c:v>-2.3004108283630753E-4</c:v>
                </c:pt>
                <c:pt idx="449">
                  <c:v>-2.3004108283630753E-4</c:v>
                </c:pt>
                <c:pt idx="450">
                  <c:v>2.2950171794533514E-3</c:v>
                </c:pt>
                <c:pt idx="451">
                  <c:v>2.2950171794533514E-3</c:v>
                </c:pt>
                <c:pt idx="452">
                  <c:v>1.8921840419692249E-3</c:v>
                </c:pt>
                <c:pt idx="453">
                  <c:v>1.8921840419692249E-3</c:v>
                </c:pt>
                <c:pt idx="454">
                  <c:v>1.468415001990353E-3</c:v>
                </c:pt>
                <c:pt idx="455">
                  <c:v>1.468415001990353E-3</c:v>
                </c:pt>
                <c:pt idx="456">
                  <c:v>-2.5082263544339289E-3</c:v>
                </c:pt>
                <c:pt idx="457">
                  <c:v>-2.5082263544339289E-3</c:v>
                </c:pt>
                <c:pt idx="458">
                  <c:v>-1.1522381188903141E-3</c:v>
                </c:pt>
                <c:pt idx="459">
                  <c:v>-1.1522381188903141E-3</c:v>
                </c:pt>
                <c:pt idx="460">
                  <c:v>8.1638504725911609E-4</c:v>
                </c:pt>
                <c:pt idx="461">
                  <c:v>8.1638504725911609E-4</c:v>
                </c:pt>
                <c:pt idx="462">
                  <c:v>-6.2149623047991209E-4</c:v>
                </c:pt>
                <c:pt idx="463">
                  <c:v>-6.2149623047991209E-4</c:v>
                </c:pt>
                <c:pt idx="464">
                  <c:v>-3.4541552994038494E-4</c:v>
                </c:pt>
                <c:pt idx="465">
                  <c:v>-3.4541552994038494E-4</c:v>
                </c:pt>
                <c:pt idx="466">
                  <c:v>7.1724966971342674E-4</c:v>
                </c:pt>
                <c:pt idx="467">
                  <c:v>7.1724966971342674E-4</c:v>
                </c:pt>
                <c:pt idx="468">
                  <c:v>2.269235398543179E-3</c:v>
                </c:pt>
                <c:pt idx="469">
                  <c:v>2.269235398543179E-3</c:v>
                </c:pt>
                <c:pt idx="470">
                  <c:v>-1.8908331721489979E-3</c:v>
                </c:pt>
                <c:pt idx="471">
                  <c:v>-1.8908331721489979E-3</c:v>
                </c:pt>
                <c:pt idx="472">
                  <c:v>-4.2268802042055853E-4</c:v>
                </c:pt>
                <c:pt idx="473">
                  <c:v>-4.2268802042055853E-4</c:v>
                </c:pt>
                <c:pt idx="474">
                  <c:v>9.8886316897361937E-5</c:v>
                </c:pt>
                <c:pt idx="475">
                  <c:v>9.8886316897361937E-5</c:v>
                </c:pt>
                <c:pt idx="476">
                  <c:v>-1.5727942338438217E-3</c:v>
                </c:pt>
                <c:pt idx="477">
                  <c:v>-1.5727942338438217E-3</c:v>
                </c:pt>
                <c:pt idx="478">
                  <c:v>-1.42175654524479E-3</c:v>
                </c:pt>
                <c:pt idx="479">
                  <c:v>-1.42175654524479E-3</c:v>
                </c:pt>
                <c:pt idx="480">
                  <c:v>-2.5214996191397221E-3</c:v>
                </c:pt>
                <c:pt idx="481">
                  <c:v>-2.5214996191397221E-3</c:v>
                </c:pt>
                <c:pt idx="482">
                  <c:v>1.4269352837665839E-3</c:v>
                </c:pt>
                <c:pt idx="483">
                  <c:v>1.4269352837665839E-3</c:v>
                </c:pt>
                <c:pt idx="484">
                  <c:v>-1.3957659898030661E-3</c:v>
                </c:pt>
                <c:pt idx="485">
                  <c:v>-1.3957659898030661E-3</c:v>
                </c:pt>
                <c:pt idx="486">
                  <c:v>3.3370019438327958E-4</c:v>
                </c:pt>
                <c:pt idx="487">
                  <c:v>3.3370019438327958E-4</c:v>
                </c:pt>
                <c:pt idx="488">
                  <c:v>-3.0201959217979191E-4</c:v>
                </c:pt>
                <c:pt idx="489">
                  <c:v>-3.0201959217979191E-4</c:v>
                </c:pt>
                <c:pt idx="490">
                  <c:v>-2.3384826098921119E-3</c:v>
                </c:pt>
                <c:pt idx="491">
                  <c:v>-2.3384826098921119E-3</c:v>
                </c:pt>
                <c:pt idx="492">
                  <c:v>1.5240729325416424E-4</c:v>
                </c:pt>
                <c:pt idx="493">
                  <c:v>1.5240729325416424E-4</c:v>
                </c:pt>
                <c:pt idx="494">
                  <c:v>-2.218511444412874E-4</c:v>
                </c:pt>
                <c:pt idx="495">
                  <c:v>-2.218511444412874E-4</c:v>
                </c:pt>
                <c:pt idx="496">
                  <c:v>-7.4845236969089957E-4</c:v>
                </c:pt>
                <c:pt idx="497">
                  <c:v>-7.4845236969089957E-4</c:v>
                </c:pt>
                <c:pt idx="498">
                  <c:v>1.3194269869194475E-3</c:v>
                </c:pt>
                <c:pt idx="499">
                  <c:v>1.3194269869194475E-3</c:v>
                </c:pt>
                <c:pt idx="500">
                  <c:v>1.0487405563013308E-3</c:v>
                </c:pt>
                <c:pt idx="501">
                  <c:v>1.0487405563013308E-3</c:v>
                </c:pt>
                <c:pt idx="502">
                  <c:v>2.0371893136477137E-3</c:v>
                </c:pt>
                <c:pt idx="503">
                  <c:v>2.0371893136477137E-3</c:v>
                </c:pt>
                <c:pt idx="504">
                  <c:v>5.6994327906001452E-4</c:v>
                </c:pt>
                <c:pt idx="505">
                  <c:v>5.6994327906001452E-4</c:v>
                </c:pt>
                <c:pt idx="506">
                  <c:v>-2.0905870748133548E-3</c:v>
                </c:pt>
                <c:pt idx="507">
                  <c:v>-2.0905870748133548E-3</c:v>
                </c:pt>
                <c:pt idx="508">
                  <c:v>8.6788639773516252E-5</c:v>
                </c:pt>
                <c:pt idx="509">
                  <c:v>8.6788639773516252E-5</c:v>
                </c:pt>
                <c:pt idx="510">
                  <c:v>-6.595498241778186E-4</c:v>
                </c:pt>
                <c:pt idx="511">
                  <c:v>-6.595498241778186E-4</c:v>
                </c:pt>
                <c:pt idx="512">
                  <c:v>2.4646200824460784E-3</c:v>
                </c:pt>
                <c:pt idx="513">
                  <c:v>2.4646200824460784E-3</c:v>
                </c:pt>
                <c:pt idx="514">
                  <c:v>1.0417742047510448E-3</c:v>
                </c:pt>
                <c:pt idx="515">
                  <c:v>1.0417742047510448E-3</c:v>
                </c:pt>
                <c:pt idx="516">
                  <c:v>4.8935976047426166E-4</c:v>
                </c:pt>
                <c:pt idx="517">
                  <c:v>4.8935976047426166E-4</c:v>
                </c:pt>
                <c:pt idx="518">
                  <c:v>-1.1809566394676008E-3</c:v>
                </c:pt>
                <c:pt idx="519">
                  <c:v>-1.1809566394676008E-3</c:v>
                </c:pt>
                <c:pt idx="520">
                  <c:v>-3.2840626760402003E-3</c:v>
                </c:pt>
                <c:pt idx="521">
                  <c:v>-3.2840626760402003E-3</c:v>
                </c:pt>
                <c:pt idx="522">
                  <c:v>-1.7139458741266544E-5</c:v>
                </c:pt>
                <c:pt idx="523">
                  <c:v>-1.7139458741266544E-5</c:v>
                </c:pt>
                <c:pt idx="524">
                  <c:v>6.7604549068067676E-4</c:v>
                </c:pt>
                <c:pt idx="525">
                  <c:v>6.7604549068067676E-4</c:v>
                </c:pt>
                <c:pt idx="526">
                  <c:v>1.2463331741319195E-4</c:v>
                </c:pt>
                <c:pt idx="527">
                  <c:v>1.2463331741319195E-4</c:v>
                </c:pt>
                <c:pt idx="528">
                  <c:v>-1.7287213791311595E-3</c:v>
                </c:pt>
                <c:pt idx="529">
                  <c:v>-1.7287213791311595E-3</c:v>
                </c:pt>
                <c:pt idx="530">
                  <c:v>1.6485773328951403E-3</c:v>
                </c:pt>
                <c:pt idx="531">
                  <c:v>1.6485773328951403E-3</c:v>
                </c:pt>
                <c:pt idx="532">
                  <c:v>-1.2565049564482456E-3</c:v>
                </c:pt>
                <c:pt idx="533">
                  <c:v>-1.2565049564482456E-3</c:v>
                </c:pt>
                <c:pt idx="534">
                  <c:v>-3.9456770039901778E-3</c:v>
                </c:pt>
                <c:pt idx="535">
                  <c:v>-3.9456770039901778E-3</c:v>
                </c:pt>
                <c:pt idx="536">
                  <c:v>-2.5077666510261443E-3</c:v>
                </c:pt>
                <c:pt idx="537">
                  <c:v>-2.5077666510261443E-3</c:v>
                </c:pt>
                <c:pt idx="538">
                  <c:v>3.5524165510181227E-4</c:v>
                </c:pt>
                <c:pt idx="539">
                  <c:v>3.5524165510181227E-4</c:v>
                </c:pt>
                <c:pt idx="540">
                  <c:v>4.3762499486432738E-4</c:v>
                </c:pt>
                <c:pt idx="541">
                  <c:v>4.3762499486432738E-4</c:v>
                </c:pt>
                <c:pt idx="542">
                  <c:v>7.2316663405458392E-4</c:v>
                </c:pt>
                <c:pt idx="543">
                  <c:v>7.2316663405458392E-4</c:v>
                </c:pt>
                <c:pt idx="544">
                  <c:v>1.7461588216536317E-3</c:v>
                </c:pt>
                <c:pt idx="545">
                  <c:v>1.7461588216536317E-3</c:v>
                </c:pt>
                <c:pt idx="546">
                  <c:v>-4.4197988157801404E-5</c:v>
                </c:pt>
                <c:pt idx="547">
                  <c:v>-4.4197988157801404E-5</c:v>
                </c:pt>
                <c:pt idx="548">
                  <c:v>-1.0215194362104274E-3</c:v>
                </c:pt>
                <c:pt idx="549">
                  <c:v>-1.0215194362104274E-3</c:v>
                </c:pt>
                <c:pt idx="550">
                  <c:v>-3.0218618235777761E-3</c:v>
                </c:pt>
                <c:pt idx="551">
                  <c:v>-3.0218618235777761E-3</c:v>
                </c:pt>
                <c:pt idx="552">
                  <c:v>-4.0930309667419618E-4</c:v>
                </c:pt>
                <c:pt idx="553">
                  <c:v>-4.0930309667419618E-4</c:v>
                </c:pt>
                <c:pt idx="554">
                  <c:v>-7.2644457928650041E-5</c:v>
                </c:pt>
                <c:pt idx="555">
                  <c:v>-7.2644457928650041E-5</c:v>
                </c:pt>
                <c:pt idx="556">
                  <c:v>-2.4304529844421108E-4</c:v>
                </c:pt>
                <c:pt idx="557">
                  <c:v>-2.4304529844421108E-4</c:v>
                </c:pt>
                <c:pt idx="558">
                  <c:v>1.1484429878445557E-3</c:v>
                </c:pt>
                <c:pt idx="559">
                  <c:v>1.1484429878445557E-3</c:v>
                </c:pt>
                <c:pt idx="560">
                  <c:v>-2.5769482219395456E-4</c:v>
                </c:pt>
                <c:pt idx="561">
                  <c:v>-2.5769482219395456E-4</c:v>
                </c:pt>
                <c:pt idx="562">
                  <c:v>2.3630163271775029E-3</c:v>
                </c:pt>
                <c:pt idx="563">
                  <c:v>2.3630163271775029E-3</c:v>
                </c:pt>
                <c:pt idx="564">
                  <c:v>-6.4833285420851094E-4</c:v>
                </c:pt>
                <c:pt idx="565">
                  <c:v>-6.4833285420851094E-4</c:v>
                </c:pt>
                <c:pt idx="566">
                  <c:v>-1.2172927616971307E-3</c:v>
                </c:pt>
                <c:pt idx="567">
                  <c:v>-1.2172927616971307E-3</c:v>
                </c:pt>
                <c:pt idx="568">
                  <c:v>-3.0560738211355964E-3</c:v>
                </c:pt>
                <c:pt idx="569">
                  <c:v>-3.0560738211355964E-3</c:v>
                </c:pt>
                <c:pt idx="570">
                  <c:v>-2.2856604332646135E-3</c:v>
                </c:pt>
                <c:pt idx="571">
                  <c:v>-2.2856604332646135E-3</c:v>
                </c:pt>
                <c:pt idx="572">
                  <c:v>-2.4289409501732084E-4</c:v>
                </c:pt>
                <c:pt idx="573">
                  <c:v>-2.4289409501732084E-4</c:v>
                </c:pt>
                <c:pt idx="574">
                  <c:v>1.3365469402220054E-3</c:v>
                </c:pt>
                <c:pt idx="575">
                  <c:v>1.3365469402220054E-3</c:v>
                </c:pt>
                <c:pt idx="576">
                  <c:v>3.636659953837329E-3</c:v>
                </c:pt>
                <c:pt idx="577">
                  <c:v>3.636659953837329E-3</c:v>
                </c:pt>
                <c:pt idx="578">
                  <c:v>3.0366594443891337E-3</c:v>
                </c:pt>
                <c:pt idx="579">
                  <c:v>3.0366594443891337E-3</c:v>
                </c:pt>
                <c:pt idx="580">
                  <c:v>8.1425954838811876E-3</c:v>
                </c:pt>
                <c:pt idx="581">
                  <c:v>8.1425954838811876E-3</c:v>
                </c:pt>
                <c:pt idx="582">
                  <c:v>2.9756616529679869E-2</c:v>
                </c:pt>
                <c:pt idx="583">
                  <c:v>2.9756616529679869E-2</c:v>
                </c:pt>
                <c:pt idx="584">
                  <c:v>-9.3310830076677176E-3</c:v>
                </c:pt>
                <c:pt idx="585">
                  <c:v>-9.3310830076677176E-3</c:v>
                </c:pt>
                <c:pt idx="586">
                  <c:v>-6.2261469039481931E-2</c:v>
                </c:pt>
                <c:pt idx="587">
                  <c:v>-6.2261469039481931E-2</c:v>
                </c:pt>
                <c:pt idx="588">
                  <c:v>-1.4268006829851299E-2</c:v>
                </c:pt>
                <c:pt idx="589">
                  <c:v>-1.4268006829851299E-2</c:v>
                </c:pt>
                <c:pt idx="590">
                  <c:v>-5.370423657880985E-3</c:v>
                </c:pt>
                <c:pt idx="591">
                  <c:v>-5.370423657880985E-3</c:v>
                </c:pt>
                <c:pt idx="592">
                  <c:v>1.7770020765326411E-3</c:v>
                </c:pt>
                <c:pt idx="593">
                  <c:v>1.7770020765326411E-3</c:v>
                </c:pt>
                <c:pt idx="594">
                  <c:v>-3.9702770718543778E-3</c:v>
                </c:pt>
                <c:pt idx="595">
                  <c:v>-3.9702770718543778E-3</c:v>
                </c:pt>
                <c:pt idx="596">
                  <c:v>-8.3549634644097814E-4</c:v>
                </c:pt>
                <c:pt idx="597">
                  <c:v>-8.3549634644097814E-4</c:v>
                </c:pt>
                <c:pt idx="598">
                  <c:v>-3.0361227777155886E-3</c:v>
                </c:pt>
                <c:pt idx="599">
                  <c:v>-3.0361227777155886E-3</c:v>
                </c:pt>
                <c:pt idx="600">
                  <c:v>2.4733130849097229E-4</c:v>
                </c:pt>
                <c:pt idx="601">
                  <c:v>2.4733130849097229E-4</c:v>
                </c:pt>
                <c:pt idx="602">
                  <c:v>-1.6028472125259041E-3</c:v>
                </c:pt>
                <c:pt idx="603">
                  <c:v>-1.6028472125259041E-3</c:v>
                </c:pt>
                <c:pt idx="604">
                  <c:v>-1.7989379327123523E-3</c:v>
                </c:pt>
                <c:pt idx="605">
                  <c:v>-1.7989379327123523E-3</c:v>
                </c:pt>
                <c:pt idx="606">
                  <c:v>-1.9407638701568475E-3</c:v>
                </c:pt>
                <c:pt idx="607">
                  <c:v>-1.9407638701568475E-3</c:v>
                </c:pt>
                <c:pt idx="608">
                  <c:v>-3.4508273766953312E-4</c:v>
                </c:pt>
                <c:pt idx="609">
                  <c:v>-3.4508273766953312E-4</c:v>
                </c:pt>
                <c:pt idx="610">
                  <c:v>2.2245217837062459E-3</c:v>
                </c:pt>
                <c:pt idx="611">
                  <c:v>2.2245217837062459E-3</c:v>
                </c:pt>
                <c:pt idx="612">
                  <c:v>-1.1553065037402943E-3</c:v>
                </c:pt>
                <c:pt idx="613">
                  <c:v>-1.1553065037402943E-3</c:v>
                </c:pt>
                <c:pt idx="614">
                  <c:v>-2.0853818359274356E-3</c:v>
                </c:pt>
                <c:pt idx="615">
                  <c:v>-2.0853818359274356E-3</c:v>
                </c:pt>
                <c:pt idx="616">
                  <c:v>1.7305495501540591E-4</c:v>
                </c:pt>
                <c:pt idx="617">
                  <c:v>1.7305495501540591E-4</c:v>
                </c:pt>
                <c:pt idx="618">
                  <c:v>-6.6316787237230557E-4</c:v>
                </c:pt>
                <c:pt idx="619">
                  <c:v>-6.6316787237230557E-4</c:v>
                </c:pt>
                <c:pt idx="620">
                  <c:v>5.2806374200908834E-4</c:v>
                </c:pt>
                <c:pt idx="621">
                  <c:v>5.2806374200908834E-4</c:v>
                </c:pt>
                <c:pt idx="622">
                  <c:v>-6.5839365539888117E-4</c:v>
                </c:pt>
                <c:pt idx="623">
                  <c:v>-6.5839365539888117E-4</c:v>
                </c:pt>
                <c:pt idx="624">
                  <c:v>-5.335223177814763E-4</c:v>
                </c:pt>
                <c:pt idx="625">
                  <c:v>-5.335223177814763E-4</c:v>
                </c:pt>
                <c:pt idx="626">
                  <c:v>-1.4587864014509178E-3</c:v>
                </c:pt>
                <c:pt idx="627">
                  <c:v>-1.4587864014509178E-3</c:v>
                </c:pt>
                <c:pt idx="628">
                  <c:v>1.5105251609699444E-3</c:v>
                </c:pt>
                <c:pt idx="629">
                  <c:v>1.5105251609699444E-3</c:v>
                </c:pt>
                <c:pt idx="630">
                  <c:v>6.7153415581182596E-3</c:v>
                </c:pt>
                <c:pt idx="631">
                  <c:v>6.7153415581182596E-3</c:v>
                </c:pt>
                <c:pt idx="632">
                  <c:v>-4.1217804295472504E-3</c:v>
                </c:pt>
                <c:pt idx="633">
                  <c:v>-4.1217804295472504E-3</c:v>
                </c:pt>
                <c:pt idx="634">
                  <c:v>-9.7653004624080886E-3</c:v>
                </c:pt>
                <c:pt idx="635">
                  <c:v>-9.7653004624080886E-3</c:v>
                </c:pt>
                <c:pt idx="636">
                  <c:v>1.2534022518035925E-3</c:v>
                </c:pt>
                <c:pt idx="637">
                  <c:v>1.2534022518035925E-3</c:v>
                </c:pt>
                <c:pt idx="638">
                  <c:v>1.3394980615077934E-3</c:v>
                </c:pt>
                <c:pt idx="639">
                  <c:v>1.3394980615077934E-3</c:v>
                </c:pt>
                <c:pt idx="640">
                  <c:v>-1.8609279649213217E-3</c:v>
                </c:pt>
                <c:pt idx="641">
                  <c:v>-1.8609279649213217E-3</c:v>
                </c:pt>
                <c:pt idx="642">
                  <c:v>-2.6991358988159853E-4</c:v>
                </c:pt>
                <c:pt idx="643">
                  <c:v>-2.6991358988159853E-4</c:v>
                </c:pt>
                <c:pt idx="644">
                  <c:v>1.3999347497839487E-4</c:v>
                </c:pt>
                <c:pt idx="645">
                  <c:v>1.3999347497839487E-4</c:v>
                </c:pt>
                <c:pt idx="646">
                  <c:v>-2.7842529927932791E-3</c:v>
                </c:pt>
                <c:pt idx="647">
                  <c:v>-2.7842529927932791E-3</c:v>
                </c:pt>
                <c:pt idx="648">
                  <c:v>1.7373569940095646E-3</c:v>
                </c:pt>
                <c:pt idx="649">
                  <c:v>1.7373569940095646E-3</c:v>
                </c:pt>
                <c:pt idx="650">
                  <c:v>3.0417479148359128E-4</c:v>
                </c:pt>
                <c:pt idx="651">
                  <c:v>3.0417479148359128E-4</c:v>
                </c:pt>
                <c:pt idx="652">
                  <c:v>1.1785446238368191E-3</c:v>
                </c:pt>
                <c:pt idx="653">
                  <c:v>1.1785446238368191E-3</c:v>
                </c:pt>
                <c:pt idx="654">
                  <c:v>3.845100287433123E-3</c:v>
                </c:pt>
                <c:pt idx="655">
                  <c:v>3.845100287433123E-3</c:v>
                </c:pt>
                <c:pt idx="656">
                  <c:v>4.5148709062494685E-3</c:v>
                </c:pt>
                <c:pt idx="657">
                  <c:v>4.5148709062494685E-3</c:v>
                </c:pt>
                <c:pt idx="658">
                  <c:v>1.0533428955648239E-2</c:v>
                </c:pt>
                <c:pt idx="659">
                  <c:v>1.0533428955648239E-2</c:v>
                </c:pt>
                <c:pt idx="660">
                  <c:v>3.8078682584061774E-3</c:v>
                </c:pt>
                <c:pt idx="661">
                  <c:v>3.8078682584061774E-3</c:v>
                </c:pt>
                <c:pt idx="662">
                  <c:v>-5.1270742361956279E-3</c:v>
                </c:pt>
                <c:pt idx="663">
                  <c:v>-5.1270742361956279E-3</c:v>
                </c:pt>
                <c:pt idx="664">
                  <c:v>-9.6017512903949775E-3</c:v>
                </c:pt>
                <c:pt idx="665">
                  <c:v>-9.6017512903949775E-3</c:v>
                </c:pt>
                <c:pt idx="666">
                  <c:v>-5.6452312468250332E-3</c:v>
                </c:pt>
                <c:pt idx="667">
                  <c:v>-5.6452312468250332E-3</c:v>
                </c:pt>
                <c:pt idx="668">
                  <c:v>-3.6754053177457946E-3</c:v>
                </c:pt>
                <c:pt idx="669">
                  <c:v>-3.6754053177457946E-3</c:v>
                </c:pt>
                <c:pt idx="670">
                  <c:v>-4.3564285869268637E-4</c:v>
                </c:pt>
                <c:pt idx="671">
                  <c:v>-4.3564285869268637E-4</c:v>
                </c:pt>
                <c:pt idx="672">
                  <c:v>-1.0124309724944824E-3</c:v>
                </c:pt>
                <c:pt idx="673">
                  <c:v>-1.0124309724944824E-3</c:v>
                </c:pt>
                <c:pt idx="674">
                  <c:v>-1.063237923072391E-4</c:v>
                </c:pt>
                <c:pt idx="675">
                  <c:v>-1.063237923072391E-4</c:v>
                </c:pt>
                <c:pt idx="676">
                  <c:v>6.8399233885396704E-4</c:v>
                </c:pt>
                <c:pt idx="677">
                  <c:v>6.8399233885396704E-4</c:v>
                </c:pt>
                <c:pt idx="678">
                  <c:v>-2.3773808037043098E-3</c:v>
                </c:pt>
                <c:pt idx="679">
                  <c:v>-2.3773808037043098E-3</c:v>
                </c:pt>
                <c:pt idx="680">
                  <c:v>-2.103679757106125E-4</c:v>
                </c:pt>
                <c:pt idx="681">
                  <c:v>-2.103679757106125E-4</c:v>
                </c:pt>
                <c:pt idx="682">
                  <c:v>6.2495403205020672E-4</c:v>
                </c:pt>
                <c:pt idx="683">
                  <c:v>6.2495403205020672E-4</c:v>
                </c:pt>
                <c:pt idx="684">
                  <c:v>-1.3848031693085572E-3</c:v>
                </c:pt>
                <c:pt idx="685">
                  <c:v>-1.3848031693085572E-3</c:v>
                </c:pt>
                <c:pt idx="686">
                  <c:v>-7.750779583064471E-4</c:v>
                </c:pt>
                <c:pt idx="687">
                  <c:v>-7.750779583064471E-4</c:v>
                </c:pt>
                <c:pt idx="688">
                  <c:v>6.3308147907648049E-4</c:v>
                </c:pt>
                <c:pt idx="689">
                  <c:v>6.3308147907648049E-4</c:v>
                </c:pt>
                <c:pt idx="690">
                  <c:v>1.2751659452161501E-3</c:v>
                </c:pt>
                <c:pt idx="691">
                  <c:v>1.2751659452161501E-3</c:v>
                </c:pt>
                <c:pt idx="692">
                  <c:v>3.1269720757589603E-3</c:v>
                </c:pt>
                <c:pt idx="693">
                  <c:v>3.1269720757589603E-3</c:v>
                </c:pt>
                <c:pt idx="694">
                  <c:v>-2.9510255749355396E-3</c:v>
                </c:pt>
                <c:pt idx="695">
                  <c:v>-2.9510255749355396E-3</c:v>
                </c:pt>
                <c:pt idx="696">
                  <c:v>3.4212315039507946E-3</c:v>
                </c:pt>
                <c:pt idx="697">
                  <c:v>3.4212315039507946E-3</c:v>
                </c:pt>
                <c:pt idx="698">
                  <c:v>4.6162023768991922E-4</c:v>
                </c:pt>
                <c:pt idx="699">
                  <c:v>4.6162023768991922E-4</c:v>
                </c:pt>
                <c:pt idx="700">
                  <c:v>2.8277171012371927E-3</c:v>
                </c:pt>
                <c:pt idx="701">
                  <c:v>2.8277171012371927E-3</c:v>
                </c:pt>
                <c:pt idx="702">
                  <c:v>5.4001843751927403E-4</c:v>
                </c:pt>
                <c:pt idx="703">
                  <c:v>5.4001843751927403E-4</c:v>
                </c:pt>
                <c:pt idx="704">
                  <c:v>-9.4841478616924935E-4</c:v>
                </c:pt>
                <c:pt idx="705">
                  <c:v>-9.4841478616924935E-4</c:v>
                </c:pt>
                <c:pt idx="706">
                  <c:v>-1.315711833781541E-3</c:v>
                </c:pt>
                <c:pt idx="707">
                  <c:v>-1.315711833781541E-3</c:v>
                </c:pt>
                <c:pt idx="708">
                  <c:v>3.2494274552594682E-3</c:v>
                </c:pt>
                <c:pt idx="709">
                  <c:v>3.2494274552594682E-3</c:v>
                </c:pt>
                <c:pt idx="710">
                  <c:v>1.1010594319407208E-3</c:v>
                </c:pt>
                <c:pt idx="711">
                  <c:v>1.1010594319407208E-3</c:v>
                </c:pt>
                <c:pt idx="712">
                  <c:v>6.3967436946521516E-4</c:v>
                </c:pt>
                <c:pt idx="713">
                  <c:v>6.3967436946521516E-4</c:v>
                </c:pt>
                <c:pt idx="714">
                  <c:v>-5.031072683081339E-3</c:v>
                </c:pt>
                <c:pt idx="715">
                  <c:v>-5.031072683081339E-3</c:v>
                </c:pt>
                <c:pt idx="716">
                  <c:v>-1.4198408253583983E-3</c:v>
                </c:pt>
                <c:pt idx="717">
                  <c:v>-1.4198408253583983E-3</c:v>
                </c:pt>
                <c:pt idx="718">
                  <c:v>1.4271800926024536E-3</c:v>
                </c:pt>
                <c:pt idx="719">
                  <c:v>1.4271800926024536E-3</c:v>
                </c:pt>
                <c:pt idx="720">
                  <c:v>7.5311664973365389E-4</c:v>
                </c:pt>
                <c:pt idx="721">
                  <c:v>7.5311664973365389E-4</c:v>
                </c:pt>
                <c:pt idx="722">
                  <c:v>9.2907494183291917E-4</c:v>
                </c:pt>
                <c:pt idx="723">
                  <c:v>9.2907494183291917E-4</c:v>
                </c:pt>
                <c:pt idx="724">
                  <c:v>1.2473401041126486E-3</c:v>
                </c:pt>
                <c:pt idx="725">
                  <c:v>1.2473401041126486E-3</c:v>
                </c:pt>
                <c:pt idx="726">
                  <c:v>1.2037828523880911E-3</c:v>
                </c:pt>
                <c:pt idx="727">
                  <c:v>1.2037828523880911E-3</c:v>
                </c:pt>
                <c:pt idx="728">
                  <c:v>-1.6437113211779097E-3</c:v>
                </c:pt>
                <c:pt idx="729">
                  <c:v>-1.6437113211779097E-3</c:v>
                </c:pt>
                <c:pt idx="730">
                  <c:v>1.9992672876067985E-3</c:v>
                </c:pt>
                <c:pt idx="731">
                  <c:v>1.9992672876067985E-3</c:v>
                </c:pt>
                <c:pt idx="732">
                  <c:v>1.0950683479902246E-3</c:v>
                </c:pt>
                <c:pt idx="733">
                  <c:v>1.0950683479902246E-3</c:v>
                </c:pt>
                <c:pt idx="734">
                  <c:v>1.8051248168216016E-3</c:v>
                </c:pt>
                <c:pt idx="735">
                  <c:v>1.8051248168216016E-3</c:v>
                </c:pt>
                <c:pt idx="736">
                  <c:v>1.1641911056490262E-3</c:v>
                </c:pt>
                <c:pt idx="737">
                  <c:v>1.1641911056490262E-3</c:v>
                </c:pt>
                <c:pt idx="738">
                  <c:v>3.1679501251729025E-3</c:v>
                </c:pt>
                <c:pt idx="739">
                  <c:v>3.1679501251729025E-3</c:v>
                </c:pt>
                <c:pt idx="740">
                  <c:v>2.9249052628135264E-3</c:v>
                </c:pt>
                <c:pt idx="741">
                  <c:v>2.9249052628135264E-3</c:v>
                </c:pt>
                <c:pt idx="742">
                  <c:v>1.4688752673210903E-3</c:v>
                </c:pt>
                <c:pt idx="743">
                  <c:v>1.4688752673210903E-3</c:v>
                </c:pt>
                <c:pt idx="744">
                  <c:v>2.6113211269194192E-3</c:v>
                </c:pt>
                <c:pt idx="745">
                  <c:v>2.6113211269194192E-3</c:v>
                </c:pt>
                <c:pt idx="746">
                  <c:v>-3.1359042430945117E-4</c:v>
                </c:pt>
                <c:pt idx="747">
                  <c:v>-3.1359042430945117E-4</c:v>
                </c:pt>
                <c:pt idx="748">
                  <c:v>-3.595778397281757E-4</c:v>
                </c:pt>
                <c:pt idx="749">
                  <c:v>-3.595778397281757E-4</c:v>
                </c:pt>
                <c:pt idx="750">
                  <c:v>-2.0482051831138826E-4</c:v>
                </c:pt>
                <c:pt idx="751">
                  <c:v>-2.0482051831138826E-4</c:v>
                </c:pt>
                <c:pt idx="752">
                  <c:v>1.3886444996757952E-4</c:v>
                </c:pt>
                <c:pt idx="753">
                  <c:v>1.3886444996757952E-4</c:v>
                </c:pt>
                <c:pt idx="754">
                  <c:v>-9.5058086445243273E-4</c:v>
                </c:pt>
                <c:pt idx="755">
                  <c:v>-9.5058086445243273E-4</c:v>
                </c:pt>
                <c:pt idx="756">
                  <c:v>-7.5689167329751061E-4</c:v>
                </c:pt>
                <c:pt idx="757">
                  <c:v>-7.5689167329751061E-4</c:v>
                </c:pt>
                <c:pt idx="758">
                  <c:v>-3.5037679690612666E-3</c:v>
                </c:pt>
                <c:pt idx="759">
                  <c:v>-3.5037679690612666E-3</c:v>
                </c:pt>
                <c:pt idx="760">
                  <c:v>2.8404313919438984E-4</c:v>
                </c:pt>
                <c:pt idx="761">
                  <c:v>2.8404313919438984E-4</c:v>
                </c:pt>
                <c:pt idx="762">
                  <c:v>1.6716002068539737E-3</c:v>
                </c:pt>
                <c:pt idx="763">
                  <c:v>1.6716002068539737E-3</c:v>
                </c:pt>
                <c:pt idx="764">
                  <c:v>1.6913829438354178E-3</c:v>
                </c:pt>
                <c:pt idx="765">
                  <c:v>1.6913829438354178E-3</c:v>
                </c:pt>
                <c:pt idx="766">
                  <c:v>2.8761565914008358E-3</c:v>
                </c:pt>
                <c:pt idx="767">
                  <c:v>2.8761565914008358E-3</c:v>
                </c:pt>
                <c:pt idx="768">
                  <c:v>2.9693986778434045E-3</c:v>
                </c:pt>
                <c:pt idx="769">
                  <c:v>2.9693986778434045E-3</c:v>
                </c:pt>
                <c:pt idx="770">
                  <c:v>-7.8028063246882162E-4</c:v>
                </c:pt>
                <c:pt idx="771">
                  <c:v>-7.8028063246882162E-4</c:v>
                </c:pt>
                <c:pt idx="772">
                  <c:v>1.3939909756122137E-3</c:v>
                </c:pt>
                <c:pt idx="773">
                  <c:v>1.3939909756122137E-3</c:v>
                </c:pt>
                <c:pt idx="774">
                  <c:v>2.2809655564859366E-3</c:v>
                </c:pt>
                <c:pt idx="775">
                  <c:v>2.2809655564859366E-3</c:v>
                </c:pt>
                <c:pt idx="776">
                  <c:v>1.2602904660476977E-3</c:v>
                </c:pt>
                <c:pt idx="777">
                  <c:v>1.2602904660476977E-3</c:v>
                </c:pt>
                <c:pt idx="778">
                  <c:v>1.9377809737908258E-4</c:v>
                </c:pt>
                <c:pt idx="779">
                  <c:v>1.9377809737908258E-4</c:v>
                </c:pt>
                <c:pt idx="780">
                  <c:v>2.7506692216083817E-3</c:v>
                </c:pt>
                <c:pt idx="781">
                  <c:v>2.7506692216083817E-3</c:v>
                </c:pt>
                <c:pt idx="782">
                  <c:v>2.3067247276657987E-3</c:v>
                </c:pt>
                <c:pt idx="783">
                  <c:v>2.3067247276657987E-3</c:v>
                </c:pt>
                <c:pt idx="784">
                  <c:v>-1.8082761055503438E-3</c:v>
                </c:pt>
                <c:pt idx="785">
                  <c:v>-1.8082761055503438E-3</c:v>
                </c:pt>
                <c:pt idx="786">
                  <c:v>5.5495092325874573E-4</c:v>
                </c:pt>
                <c:pt idx="787">
                  <c:v>5.5495092325874573E-4</c:v>
                </c:pt>
                <c:pt idx="788">
                  <c:v>2.4767176564224336E-3</c:v>
                </c:pt>
                <c:pt idx="789">
                  <c:v>2.4767176564224336E-3</c:v>
                </c:pt>
                <c:pt idx="790">
                  <c:v>4.3061782892215295E-3</c:v>
                </c:pt>
                <c:pt idx="791">
                  <c:v>4.3061782892215295E-3</c:v>
                </c:pt>
                <c:pt idx="792">
                  <c:v>1.7952946293307015E-3</c:v>
                </c:pt>
                <c:pt idx="793">
                  <c:v>1.7952946293307015E-3</c:v>
                </c:pt>
                <c:pt idx="794">
                  <c:v>2.2457371817707905E-3</c:v>
                </c:pt>
                <c:pt idx="795">
                  <c:v>2.2457371817707905E-3</c:v>
                </c:pt>
                <c:pt idx="796">
                  <c:v>5.7681786793617462E-4</c:v>
                </c:pt>
                <c:pt idx="797">
                  <c:v>5.7681786793617462E-4</c:v>
                </c:pt>
                <c:pt idx="798">
                  <c:v>1.2039905475469403E-4</c:v>
                </c:pt>
                <c:pt idx="799">
                  <c:v>1.2039905475469403E-4</c:v>
                </c:pt>
                <c:pt idx="800">
                  <c:v>-3.9492843348895024E-3</c:v>
                </c:pt>
                <c:pt idx="801">
                  <c:v>-3.9492843348895024E-3</c:v>
                </c:pt>
                <c:pt idx="802">
                  <c:v>-2.9457209130938633E-3</c:v>
                </c:pt>
                <c:pt idx="803">
                  <c:v>-2.9457209130938633E-3</c:v>
                </c:pt>
                <c:pt idx="804">
                  <c:v>2.8237192854310145E-3</c:v>
                </c:pt>
                <c:pt idx="805">
                  <c:v>2.8237192854310145E-3</c:v>
                </c:pt>
                <c:pt idx="806">
                  <c:v>2.5251834947936924E-3</c:v>
                </c:pt>
                <c:pt idx="807">
                  <c:v>2.5251834947936924E-3</c:v>
                </c:pt>
                <c:pt idx="808">
                  <c:v>-1.3192272985101949E-3</c:v>
                </c:pt>
                <c:pt idx="809">
                  <c:v>-1.3192272985101949E-3</c:v>
                </c:pt>
                <c:pt idx="810">
                  <c:v>3.1854874032788416E-4</c:v>
                </c:pt>
                <c:pt idx="811">
                  <c:v>3.1854874032788416E-4</c:v>
                </c:pt>
                <c:pt idx="812">
                  <c:v>-2.1950194273523405E-4</c:v>
                </c:pt>
                <c:pt idx="813">
                  <c:v>-2.1950194273523405E-4</c:v>
                </c:pt>
                <c:pt idx="814">
                  <c:v>2.7954988689822269E-3</c:v>
                </c:pt>
                <c:pt idx="815">
                  <c:v>2.7954988689822269E-3</c:v>
                </c:pt>
                <c:pt idx="816">
                  <c:v>6.7275953209411377E-4</c:v>
                </c:pt>
                <c:pt idx="817">
                  <c:v>6.7275953209411377E-4</c:v>
                </c:pt>
                <c:pt idx="818">
                  <c:v>1.468539175132344E-3</c:v>
                </c:pt>
                <c:pt idx="819">
                  <c:v>1.468539175132344E-3</c:v>
                </c:pt>
                <c:pt idx="820">
                  <c:v>-2.2493251680666404E-4</c:v>
                </c:pt>
                <c:pt idx="821">
                  <c:v>-2.2493251680666404E-4</c:v>
                </c:pt>
                <c:pt idx="822">
                  <c:v>2.1483458051849702E-3</c:v>
                </c:pt>
                <c:pt idx="823">
                  <c:v>2.1483458051849702E-3</c:v>
                </c:pt>
                <c:pt idx="824">
                  <c:v>2.1216087157045482E-3</c:v>
                </c:pt>
                <c:pt idx="825">
                  <c:v>2.1216087157045482E-3</c:v>
                </c:pt>
                <c:pt idx="826">
                  <c:v>2.9771309754003106E-3</c:v>
                </c:pt>
                <c:pt idx="827">
                  <c:v>2.9771309754003106E-3</c:v>
                </c:pt>
                <c:pt idx="828">
                  <c:v>1.3486514411249484E-3</c:v>
                </c:pt>
                <c:pt idx="829">
                  <c:v>1.3486514411249484E-3</c:v>
                </c:pt>
                <c:pt idx="830">
                  <c:v>1.1695010706525011E-5</c:v>
                </c:pt>
                <c:pt idx="831">
                  <c:v>1.1695010706525011E-5</c:v>
                </c:pt>
                <c:pt idx="832">
                  <c:v>2.4540945568363171E-4</c:v>
                </c:pt>
                <c:pt idx="833">
                  <c:v>2.4540945568363171E-4</c:v>
                </c:pt>
                <c:pt idx="834">
                  <c:v>-1.4152759464403086E-4</c:v>
                </c:pt>
                <c:pt idx="835">
                  <c:v>-1.4152759464403086E-4</c:v>
                </c:pt>
                <c:pt idx="836">
                  <c:v>1.4273272945557469E-3</c:v>
                </c:pt>
                <c:pt idx="837">
                  <c:v>1.4273272945557469E-3</c:v>
                </c:pt>
                <c:pt idx="838">
                  <c:v>1.4176367800688983E-3</c:v>
                </c:pt>
                <c:pt idx="839">
                  <c:v>1.4176367800688983E-3</c:v>
                </c:pt>
                <c:pt idx="840">
                  <c:v>1.8317689811284676E-3</c:v>
                </c:pt>
                <c:pt idx="841">
                  <c:v>1.8317689811284676E-3</c:v>
                </c:pt>
                <c:pt idx="842">
                  <c:v>1.1942006723397736E-3</c:v>
                </c:pt>
                <c:pt idx="843">
                  <c:v>1.1942006723397736E-3</c:v>
                </c:pt>
                <c:pt idx="844">
                  <c:v>1.1689756728892053E-3</c:v>
                </c:pt>
                <c:pt idx="845">
                  <c:v>1.1689756728892053E-3</c:v>
                </c:pt>
                <c:pt idx="846">
                  <c:v>-1.581636390213248E-5</c:v>
                </c:pt>
                <c:pt idx="847">
                  <c:v>-1.581636390213248E-5</c:v>
                </c:pt>
                <c:pt idx="848">
                  <c:v>1.4166323485564902E-4</c:v>
                </c:pt>
                <c:pt idx="849">
                  <c:v>1.4166323485564902E-4</c:v>
                </c:pt>
                <c:pt idx="850">
                  <c:v>4.0568195068146906E-5</c:v>
                </c:pt>
                <c:pt idx="851">
                  <c:v>4.0568195068146906E-5</c:v>
                </c:pt>
                <c:pt idx="852">
                  <c:v>2.092758986653287E-3</c:v>
                </c:pt>
                <c:pt idx="853">
                  <c:v>2.092758986653287E-3</c:v>
                </c:pt>
                <c:pt idx="854">
                  <c:v>8.9689052803332281E-4</c:v>
                </c:pt>
                <c:pt idx="855">
                  <c:v>8.9689052803332281E-4</c:v>
                </c:pt>
                <c:pt idx="856">
                  <c:v>3.5451470774705562E-4</c:v>
                </c:pt>
                <c:pt idx="857">
                  <c:v>3.5451470774705562E-4</c:v>
                </c:pt>
                <c:pt idx="858">
                  <c:v>1.3817362499708441E-3</c:v>
                </c:pt>
                <c:pt idx="859">
                  <c:v>1.3817362499708441E-3</c:v>
                </c:pt>
                <c:pt idx="860">
                  <c:v>-3.1994923734035563E-4</c:v>
                </c:pt>
                <c:pt idx="861">
                  <c:v>-3.1994923734035563E-4</c:v>
                </c:pt>
                <c:pt idx="862">
                  <c:v>2.7141442339084776E-4</c:v>
                </c:pt>
                <c:pt idx="863">
                  <c:v>2.7141442339084776E-4</c:v>
                </c:pt>
                <c:pt idx="864">
                  <c:v>-1.228118285747648E-4</c:v>
                </c:pt>
                <c:pt idx="865">
                  <c:v>-1.228118285747648E-4</c:v>
                </c:pt>
                <c:pt idx="866">
                  <c:v>-4.3939376725687929E-4</c:v>
                </c:pt>
                <c:pt idx="867">
                  <c:v>-4.3939376725687929E-4</c:v>
                </c:pt>
                <c:pt idx="868">
                  <c:v>6.4429525813891608E-4</c:v>
                </c:pt>
                <c:pt idx="869">
                  <c:v>6.4429525813891608E-4</c:v>
                </c:pt>
                <c:pt idx="870">
                  <c:v>2.20308717125417E-3</c:v>
                </c:pt>
                <c:pt idx="871">
                  <c:v>2.20308717125417E-3</c:v>
                </c:pt>
                <c:pt idx="872">
                  <c:v>2.7629950050738206E-3</c:v>
                </c:pt>
                <c:pt idx="873">
                  <c:v>2.7629950050738206E-3</c:v>
                </c:pt>
                <c:pt idx="874">
                  <c:v>-2.8733261175162284E-4</c:v>
                </c:pt>
                <c:pt idx="875">
                  <c:v>-2.8733261175162284E-4</c:v>
                </c:pt>
                <c:pt idx="876">
                  <c:v>-3.5973103720166044E-5</c:v>
                </c:pt>
                <c:pt idx="877">
                  <c:v>-3.5973103720166044E-5</c:v>
                </c:pt>
                <c:pt idx="878">
                  <c:v>7.2096667095067346E-5</c:v>
                </c:pt>
                <c:pt idx="879">
                  <c:v>7.2096667095067346E-5</c:v>
                </c:pt>
                <c:pt idx="880">
                  <c:v>1.3422312729958197E-3</c:v>
                </c:pt>
                <c:pt idx="881">
                  <c:v>1.3422312729958197E-3</c:v>
                </c:pt>
                <c:pt idx="882">
                  <c:v>1.3923423503674481E-3</c:v>
                </c:pt>
                <c:pt idx="883">
                  <c:v>1.3923423503674481E-3</c:v>
                </c:pt>
                <c:pt idx="884">
                  <c:v>6.0569885289596392E-4</c:v>
                </c:pt>
                <c:pt idx="885">
                  <c:v>6.0569885289596392E-4</c:v>
                </c:pt>
                <c:pt idx="886">
                  <c:v>-1.5683797893972784E-4</c:v>
                </c:pt>
                <c:pt idx="887">
                  <c:v>-1.5683797893972784E-4</c:v>
                </c:pt>
                <c:pt idx="888">
                  <c:v>-5.480276686499197E-4</c:v>
                </c:pt>
                <c:pt idx="889">
                  <c:v>-5.480276686499197E-4</c:v>
                </c:pt>
                <c:pt idx="890">
                  <c:v>5.9632602720149919E-4</c:v>
                </c:pt>
                <c:pt idx="891">
                  <c:v>5.9632602720149919E-4</c:v>
                </c:pt>
                <c:pt idx="892">
                  <c:v>5.7666102873854541E-4</c:v>
                </c:pt>
                <c:pt idx="893">
                  <c:v>5.7666102873854541E-4</c:v>
                </c:pt>
                <c:pt idx="894">
                  <c:v>7.9382833437269262E-4</c:v>
                </c:pt>
                <c:pt idx="895">
                  <c:v>7.9382833437269262E-4</c:v>
                </c:pt>
                <c:pt idx="896">
                  <c:v>-1.1771252308526714E-3</c:v>
                </c:pt>
                <c:pt idx="897">
                  <c:v>-1.1771252308526714E-3</c:v>
                </c:pt>
                <c:pt idx="898">
                  <c:v>-1.813419837146335E-3</c:v>
                </c:pt>
                <c:pt idx="899">
                  <c:v>-1.813419837146335E-3</c:v>
                </c:pt>
                <c:pt idx="900">
                  <c:v>4.8839517794685428E-4</c:v>
                </c:pt>
                <c:pt idx="901">
                  <c:v>4.8839517794685428E-4</c:v>
                </c:pt>
                <c:pt idx="902">
                  <c:v>1.5700501283788526E-4</c:v>
                </c:pt>
                <c:pt idx="903">
                  <c:v>1.5700501283788526E-4</c:v>
                </c:pt>
                <c:pt idx="904">
                  <c:v>1.7531897902367533E-4</c:v>
                </c:pt>
                <c:pt idx="905">
                  <c:v>1.7531897902367533E-4</c:v>
                </c:pt>
                <c:pt idx="906">
                  <c:v>5.0778179724786376E-4</c:v>
                </c:pt>
                <c:pt idx="907">
                  <c:v>5.0778179724786376E-4</c:v>
                </c:pt>
                <c:pt idx="908">
                  <c:v>7.8867665429327438E-4</c:v>
                </c:pt>
                <c:pt idx="909">
                  <c:v>7.8867665429327438E-4</c:v>
                </c:pt>
                <c:pt idx="910">
                  <c:v>-5.3404094208064912E-5</c:v>
                </c:pt>
                <c:pt idx="911">
                  <c:v>-5.3404094208064912E-5</c:v>
                </c:pt>
                <c:pt idx="912">
                  <c:v>-1.7290169683072953E-3</c:v>
                </c:pt>
                <c:pt idx="913">
                  <c:v>-1.7290169683072953E-3</c:v>
                </c:pt>
                <c:pt idx="914">
                  <c:v>5.6403173320584976E-4</c:v>
                </c:pt>
                <c:pt idx="915">
                  <c:v>5.6403173320584976E-4</c:v>
                </c:pt>
                <c:pt idx="916">
                  <c:v>-1.6555634802333241E-3</c:v>
                </c:pt>
                <c:pt idx="917">
                  <c:v>-1.6555634802333241E-3</c:v>
                </c:pt>
                <c:pt idx="918">
                  <c:v>1.725920815065507E-5</c:v>
                </c:pt>
                <c:pt idx="919">
                  <c:v>1.725920815065507E-5</c:v>
                </c:pt>
                <c:pt idx="920">
                  <c:v>2.4165110557916591E-5</c:v>
                </c:pt>
                <c:pt idx="921">
                  <c:v>2.4165110557916591E-5</c:v>
                </c:pt>
                <c:pt idx="922">
                  <c:v>-1.3979363516881671E-3</c:v>
                </c:pt>
                <c:pt idx="923">
                  <c:v>-1.3979363516881671E-3</c:v>
                </c:pt>
                <c:pt idx="924">
                  <c:v>-5.3985321934635344E-4</c:v>
                </c:pt>
                <c:pt idx="925">
                  <c:v>-5.3985321934635344E-4</c:v>
                </c:pt>
                <c:pt idx="926">
                  <c:v>-4.8524380214776119E-4</c:v>
                </c:pt>
                <c:pt idx="927">
                  <c:v>-4.8524380214776119E-4</c:v>
                </c:pt>
                <c:pt idx="928">
                  <c:v>-3.1310418313457156E-4</c:v>
                </c:pt>
                <c:pt idx="929">
                  <c:v>-3.1310418313457156E-4</c:v>
                </c:pt>
                <c:pt idx="930">
                  <c:v>-8.4845348130724307E-4</c:v>
                </c:pt>
                <c:pt idx="931">
                  <c:v>-8.4845348130724307E-4</c:v>
                </c:pt>
                <c:pt idx="932">
                  <c:v>-3.8850374807408716E-4</c:v>
                </c:pt>
                <c:pt idx="933">
                  <c:v>-3.8850374807408716E-4</c:v>
                </c:pt>
                <c:pt idx="934">
                  <c:v>-3.3382889061472909E-4</c:v>
                </c:pt>
                <c:pt idx="935">
                  <c:v>-3.3382889061472909E-4</c:v>
                </c:pt>
                <c:pt idx="936">
                  <c:v>6.8876110962223791E-4</c:v>
                </c:pt>
                <c:pt idx="937">
                  <c:v>6.8876110962223791E-4</c:v>
                </c:pt>
                <c:pt idx="938">
                  <c:v>8.7432760930616915E-4</c:v>
                </c:pt>
                <c:pt idx="939">
                  <c:v>8.7432760930616915E-4</c:v>
                </c:pt>
                <c:pt idx="940">
                  <c:v>7.1577872810446586E-4</c:v>
                </c:pt>
                <c:pt idx="941">
                  <c:v>7.1577872810446586E-4</c:v>
                </c:pt>
                <c:pt idx="942">
                  <c:v>-1.0302640428005994E-5</c:v>
                </c:pt>
                <c:pt idx="943">
                  <c:v>-1.0302640428005994E-5</c:v>
                </c:pt>
                <c:pt idx="944">
                  <c:v>-1.0832933372579845E-3</c:v>
                </c:pt>
                <c:pt idx="945">
                  <c:v>-1.0832933372579845E-3</c:v>
                </c:pt>
                <c:pt idx="946">
                  <c:v>-7.4558853820971827E-4</c:v>
                </c:pt>
                <c:pt idx="947">
                  <c:v>-7.4558853820971827E-4</c:v>
                </c:pt>
                <c:pt idx="948">
                  <c:v>4.6079293903988905E-4</c:v>
                </c:pt>
                <c:pt idx="949">
                  <c:v>4.6079293903988905E-4</c:v>
                </c:pt>
                <c:pt idx="950">
                  <c:v>-1.1206444523623738E-3</c:v>
                </c:pt>
                <c:pt idx="951">
                  <c:v>-1.1206444523623738E-3</c:v>
                </c:pt>
                <c:pt idx="952">
                  <c:v>-1.7276346928918329E-4</c:v>
                </c:pt>
                <c:pt idx="953">
                  <c:v>-1.7276346928918329E-4</c:v>
                </c:pt>
                <c:pt idx="954">
                  <c:v>5.8199457537244648E-4</c:v>
                </c:pt>
                <c:pt idx="955">
                  <c:v>5.8199457537244648E-4</c:v>
                </c:pt>
                <c:pt idx="956">
                  <c:v>1.8547854513026873E-3</c:v>
                </c:pt>
                <c:pt idx="957">
                  <c:v>1.8547854513026873E-3</c:v>
                </c:pt>
                <c:pt idx="958">
                  <c:v>-4.2160433896809568E-4</c:v>
                </c:pt>
                <c:pt idx="959">
                  <c:v>-4.2160433896809568E-4</c:v>
                </c:pt>
                <c:pt idx="960">
                  <c:v>-2.9379885469305034E-3</c:v>
                </c:pt>
                <c:pt idx="961">
                  <c:v>-2.9379885469305034E-3</c:v>
                </c:pt>
                <c:pt idx="962">
                  <c:v>1.9104347568401625E-3</c:v>
                </c:pt>
                <c:pt idx="963">
                  <c:v>1.9104347568401625E-3</c:v>
                </c:pt>
                <c:pt idx="964">
                  <c:v>1.6166697894810511E-3</c:v>
                </c:pt>
                <c:pt idx="965">
                  <c:v>1.6166697894810511E-3</c:v>
                </c:pt>
                <c:pt idx="966">
                  <c:v>3.7369656014263342E-4</c:v>
                </c:pt>
                <c:pt idx="967">
                  <c:v>3.7369656014263342E-4</c:v>
                </c:pt>
                <c:pt idx="968">
                  <c:v>5.0410339864082054E-4</c:v>
                </c:pt>
                <c:pt idx="969">
                  <c:v>5.0410339864082054E-4</c:v>
                </c:pt>
                <c:pt idx="970">
                  <c:v>1.0866697913551882E-3</c:v>
                </c:pt>
                <c:pt idx="971">
                  <c:v>1.0866697913551882E-3</c:v>
                </c:pt>
                <c:pt idx="972">
                  <c:v>-2.0187276620785566E-3</c:v>
                </c:pt>
                <c:pt idx="973">
                  <c:v>-2.0187276620785566E-3</c:v>
                </c:pt>
                <c:pt idx="974">
                  <c:v>-2.7431558694227531E-3</c:v>
                </c:pt>
                <c:pt idx="975">
                  <c:v>-2.7431558694227531E-3</c:v>
                </c:pt>
                <c:pt idx="976">
                  <c:v>-4.2303329634607589E-4</c:v>
                </c:pt>
                <c:pt idx="977">
                  <c:v>-4.2303329634607589E-4</c:v>
                </c:pt>
                <c:pt idx="978">
                  <c:v>1.8727382896432943E-4</c:v>
                </c:pt>
                <c:pt idx="979">
                  <c:v>1.8727382896432943E-4</c:v>
                </c:pt>
                <c:pt idx="980">
                  <c:v>-3.3070561211395733E-3</c:v>
                </c:pt>
                <c:pt idx="981">
                  <c:v>-3.3070561211395733E-3</c:v>
                </c:pt>
                <c:pt idx="982">
                  <c:v>2.4194878164254252E-3</c:v>
                </c:pt>
                <c:pt idx="983">
                  <c:v>2.4194878164254252E-3</c:v>
                </c:pt>
                <c:pt idx="984">
                  <c:v>8.7164985318466393E-6</c:v>
                </c:pt>
                <c:pt idx="985">
                  <c:v>8.7164985318466393E-6</c:v>
                </c:pt>
                <c:pt idx="986">
                  <c:v>2.4133338817999839E-3</c:v>
                </c:pt>
                <c:pt idx="987">
                  <c:v>2.4133338817999839E-3</c:v>
                </c:pt>
                <c:pt idx="988">
                  <c:v>-3.3640434109627471E-4</c:v>
                </c:pt>
                <c:pt idx="989">
                  <c:v>-3.3640434109627471E-4</c:v>
                </c:pt>
                <c:pt idx="990">
                  <c:v>-4.4292938033798634E-3</c:v>
                </c:pt>
                <c:pt idx="991">
                  <c:v>-4.4292938033798634E-3</c:v>
                </c:pt>
                <c:pt idx="992">
                  <c:v>-1.9648096695680239E-3</c:v>
                </c:pt>
                <c:pt idx="993">
                  <c:v>-1.9648096695680239E-3</c:v>
                </c:pt>
                <c:pt idx="994">
                  <c:v>-2.7230084295877255E-3</c:v>
                </c:pt>
                <c:pt idx="995">
                  <c:v>-2.7230084295877255E-3</c:v>
                </c:pt>
                <c:pt idx="996">
                  <c:v>2.0341018988250248E-3</c:v>
                </c:pt>
                <c:pt idx="997">
                  <c:v>2.0341018988250248E-3</c:v>
                </c:pt>
                <c:pt idx="998">
                  <c:v>-2.7375787802037532E-3</c:v>
                </c:pt>
                <c:pt idx="999">
                  <c:v>-2.7375787802037532E-3</c:v>
                </c:pt>
                <c:pt idx="1000">
                  <c:v>3.6282705390533465E-4</c:v>
                </c:pt>
                <c:pt idx="1001">
                  <c:v>3.6282705390533465E-4</c:v>
                </c:pt>
                <c:pt idx="1002">
                  <c:v>-1.4894026720487785E-3</c:v>
                </c:pt>
                <c:pt idx="1003">
                  <c:v>-1.4894026720487785E-3</c:v>
                </c:pt>
                <c:pt idx="1004">
                  <c:v>-3.0295385408624087E-3</c:v>
                </c:pt>
                <c:pt idx="1005">
                  <c:v>-3.0295385408624087E-3</c:v>
                </c:pt>
                <c:pt idx="1006">
                  <c:v>-2.0701388427881717E-3</c:v>
                </c:pt>
                <c:pt idx="1007">
                  <c:v>-2.0701388427881717E-3</c:v>
                </c:pt>
                <c:pt idx="1008">
                  <c:v>-2.8738322976454844E-3</c:v>
                </c:pt>
                <c:pt idx="1009">
                  <c:v>-2.8738322976454844E-3</c:v>
                </c:pt>
                <c:pt idx="1010">
                  <c:v>-1.758889873053171E-3</c:v>
                </c:pt>
                <c:pt idx="1011">
                  <c:v>-1.758889873053171E-3</c:v>
                </c:pt>
                <c:pt idx="1012">
                  <c:v>1.4025566351039132E-4</c:v>
                </c:pt>
                <c:pt idx="1013">
                  <c:v>1.4025566351039132E-4</c:v>
                </c:pt>
                <c:pt idx="1014">
                  <c:v>7.559527774223529E-4</c:v>
                </c:pt>
                <c:pt idx="1015">
                  <c:v>7.559527774223529E-4</c:v>
                </c:pt>
                <c:pt idx="1016">
                  <c:v>2.785129578746437E-3</c:v>
                </c:pt>
                <c:pt idx="1017">
                  <c:v>2.785129578746437E-3</c:v>
                </c:pt>
                <c:pt idx="1018">
                  <c:v>-1.6659715433299249E-3</c:v>
                </c:pt>
                <c:pt idx="1019">
                  <c:v>-1.6659715433299249E-3</c:v>
                </c:pt>
                <c:pt idx="1020">
                  <c:v>-2.2086196606171393E-3</c:v>
                </c:pt>
                <c:pt idx="1021">
                  <c:v>-2.2086196606171393E-3</c:v>
                </c:pt>
                <c:pt idx="1022">
                  <c:v>-4.0958411607773249E-3</c:v>
                </c:pt>
                <c:pt idx="1023">
                  <c:v>-4.0958411607773249E-3</c:v>
                </c:pt>
                <c:pt idx="1024">
                  <c:v>-8.6415418914507214E-3</c:v>
                </c:pt>
                <c:pt idx="1025">
                  <c:v>-8.6415418914507214E-3</c:v>
                </c:pt>
                <c:pt idx="1026">
                  <c:v>-2.6264008163406904E-3</c:v>
                </c:pt>
                <c:pt idx="1027">
                  <c:v>-2.6264008163406904E-3</c:v>
                </c:pt>
                <c:pt idx="1028">
                  <c:v>-8.772928466751484E-3</c:v>
                </c:pt>
                <c:pt idx="1029">
                  <c:v>-8.772928466751484E-3</c:v>
                </c:pt>
                <c:pt idx="1030">
                  <c:v>-1.6864067674444705E-3</c:v>
                </c:pt>
                <c:pt idx="1031">
                  <c:v>-1.6864067674444705E-3</c:v>
                </c:pt>
                <c:pt idx="1032">
                  <c:v>-9.5375548344325267E-3</c:v>
                </c:pt>
                <c:pt idx="1033">
                  <c:v>-9.5375548344325267E-3</c:v>
                </c:pt>
                <c:pt idx="1034">
                  <c:v>-4.2986815579881821E-3</c:v>
                </c:pt>
                <c:pt idx="1035">
                  <c:v>-4.2986815579881821E-3</c:v>
                </c:pt>
                <c:pt idx="1036">
                  <c:v>-2.4525841789885261E-3</c:v>
                </c:pt>
                <c:pt idx="1037">
                  <c:v>-2.4525841789885261E-3</c:v>
                </c:pt>
                <c:pt idx="1038">
                  <c:v>-1.7955253294487106E-3</c:v>
                </c:pt>
                <c:pt idx="1039">
                  <c:v>-1.7955253294487106E-3</c:v>
                </c:pt>
                <c:pt idx="1040">
                  <c:v>9.7415633628417098E-5</c:v>
                </c:pt>
                <c:pt idx="1041">
                  <c:v>9.7415633628417098E-5</c:v>
                </c:pt>
                <c:pt idx="1042">
                  <c:v>-4.0766419041852187E-3</c:v>
                </c:pt>
                <c:pt idx="1043">
                  <c:v>-4.0766419041852187E-3</c:v>
                </c:pt>
                <c:pt idx="1044">
                  <c:v>4.8540484922061644E-3</c:v>
                </c:pt>
                <c:pt idx="1045">
                  <c:v>4.8540484922061644E-3</c:v>
                </c:pt>
                <c:pt idx="1046">
                  <c:v>-1.5823186034146897E-2</c:v>
                </c:pt>
                <c:pt idx="1047">
                  <c:v>-1.5823186034146897E-2</c:v>
                </c:pt>
                <c:pt idx="1048">
                  <c:v>5.7235975163443253E-3</c:v>
                </c:pt>
                <c:pt idx="1049">
                  <c:v>5.7235975163443253E-3</c:v>
                </c:pt>
                <c:pt idx="1050">
                  <c:v>1.4083415084142903E-3</c:v>
                </c:pt>
                <c:pt idx="1051">
                  <c:v>1.4083415084142903E-3</c:v>
                </c:pt>
                <c:pt idx="1052">
                  <c:v>3.5871730746965813E-3</c:v>
                </c:pt>
                <c:pt idx="1053">
                  <c:v>3.5871730746965813E-3</c:v>
                </c:pt>
                <c:pt idx="1054">
                  <c:v>-1.5652622764611435E-3</c:v>
                </c:pt>
                <c:pt idx="1055">
                  <c:v>-1.5652622764611435E-3</c:v>
                </c:pt>
                <c:pt idx="1056">
                  <c:v>5.9765905595265956E-3</c:v>
                </c:pt>
                <c:pt idx="1057">
                  <c:v>5.9765905595265956E-3</c:v>
                </c:pt>
                <c:pt idx="1058">
                  <c:v>-8.1151300390073233E-3</c:v>
                </c:pt>
                <c:pt idx="1059">
                  <c:v>-8.1151300390073233E-3</c:v>
                </c:pt>
                <c:pt idx="1060">
                  <c:v>6.6424422089723656E-3</c:v>
                </c:pt>
                <c:pt idx="1061">
                  <c:v>6.6424422089723656E-3</c:v>
                </c:pt>
                <c:pt idx="1062">
                  <c:v>-2.6443919495525714E-3</c:v>
                </c:pt>
                <c:pt idx="1063">
                  <c:v>-2.6443919495525714E-3</c:v>
                </c:pt>
                <c:pt idx="1064">
                  <c:v>1.0425801284936753E-3</c:v>
                </c:pt>
                <c:pt idx="1065">
                  <c:v>1.0425801284936753E-3</c:v>
                </c:pt>
                <c:pt idx="1066">
                  <c:v>-1.638864017255437E-2</c:v>
                </c:pt>
                <c:pt idx="1067">
                  <c:v>-1.638864017255437E-2</c:v>
                </c:pt>
                <c:pt idx="1068">
                  <c:v>3.7093385192317196E-3</c:v>
                </c:pt>
                <c:pt idx="1069">
                  <c:v>3.7093385192317196E-3</c:v>
                </c:pt>
                <c:pt idx="1070">
                  <c:v>7.382028968156984E-3</c:v>
                </c:pt>
                <c:pt idx="1071">
                  <c:v>7.382028968156984E-3</c:v>
                </c:pt>
                <c:pt idx="1072">
                  <c:v>-1.4769499427790267E-3</c:v>
                </c:pt>
                <c:pt idx="1073">
                  <c:v>-1.4769499427790267E-3</c:v>
                </c:pt>
                <c:pt idx="1074">
                  <c:v>-1.6185969086992547E-3</c:v>
                </c:pt>
                <c:pt idx="1075">
                  <c:v>-1.6185969086992547E-3</c:v>
                </c:pt>
                <c:pt idx="1076">
                  <c:v>2.4359086523129125E-3</c:v>
                </c:pt>
                <c:pt idx="1077">
                  <c:v>2.4359086523129125E-3</c:v>
                </c:pt>
                <c:pt idx="1078">
                  <c:v>2.6014060145991946E-2</c:v>
                </c:pt>
                <c:pt idx="1079">
                  <c:v>2.6014060145991946E-2</c:v>
                </c:pt>
                <c:pt idx="1080">
                  <c:v>-5.5584499719084635E-3</c:v>
                </c:pt>
                <c:pt idx="1081">
                  <c:v>-5.5584499719084635E-3</c:v>
                </c:pt>
                <c:pt idx="1082">
                  <c:v>2.4391187215100363E-3</c:v>
                </c:pt>
                <c:pt idx="1083">
                  <c:v>2.4391187215100363E-3</c:v>
                </c:pt>
                <c:pt idx="1084">
                  <c:v>3.0547216378278286E-3</c:v>
                </c:pt>
                <c:pt idx="1085">
                  <c:v>3.0547216378278286E-3</c:v>
                </c:pt>
                <c:pt idx="1086">
                  <c:v>5.163871893341776E-3</c:v>
                </c:pt>
                <c:pt idx="1087">
                  <c:v>5.163871893341776E-3</c:v>
                </c:pt>
                <c:pt idx="1088">
                  <c:v>4.590634848097519E-3</c:v>
                </c:pt>
                <c:pt idx="1089">
                  <c:v>4.590634848097519E-3</c:v>
                </c:pt>
                <c:pt idx="1090">
                  <c:v>1.066555846834949E-2</c:v>
                </c:pt>
                <c:pt idx="1091">
                  <c:v>1.066555846834949E-2</c:v>
                </c:pt>
                <c:pt idx="1092">
                  <c:v>2.5978893845923778E-3</c:v>
                </c:pt>
                <c:pt idx="1093">
                  <c:v>2.5978893845923778E-3</c:v>
                </c:pt>
                <c:pt idx="1094">
                  <c:v>-3.0771713599263562E-3</c:v>
                </c:pt>
                <c:pt idx="1095">
                  <c:v>-3.0771713599263562E-3</c:v>
                </c:pt>
                <c:pt idx="1096">
                  <c:v>-1.5198537497344677E-2</c:v>
                </c:pt>
                <c:pt idx="1097">
                  <c:v>-1.5198537497344677E-2</c:v>
                </c:pt>
                <c:pt idx="1098">
                  <c:v>-2.0501744379914255E-2</c:v>
                </c:pt>
                <c:pt idx="1099">
                  <c:v>-2.0501744379914255E-2</c:v>
                </c:pt>
                <c:pt idx="1100">
                  <c:v>-9.9797122868383603E-4</c:v>
                </c:pt>
                <c:pt idx="1101">
                  <c:v>-9.9797122868383603E-4</c:v>
                </c:pt>
                <c:pt idx="1102">
                  <c:v>-1.2384879021809736E-2</c:v>
                </c:pt>
                <c:pt idx="1103">
                  <c:v>-1.2384879021809736E-2</c:v>
                </c:pt>
                <c:pt idx="1104">
                  <c:v>-2.119281278091234E-2</c:v>
                </c:pt>
                <c:pt idx="1105">
                  <c:v>-2.119281278091234E-2</c:v>
                </c:pt>
                <c:pt idx="1106">
                  <c:v>-4.3705869156406174E-2</c:v>
                </c:pt>
                <c:pt idx="1107">
                  <c:v>-4.3705869156406174E-2</c:v>
                </c:pt>
                <c:pt idx="1108">
                  <c:v>-3.0541698401939987E-2</c:v>
                </c:pt>
                <c:pt idx="1109">
                  <c:v>-3.0541698401939987E-2</c:v>
                </c:pt>
                <c:pt idx="1110">
                  <c:v>-5.032079900961639E-2</c:v>
                </c:pt>
                <c:pt idx="1111">
                  <c:v>-5.032079900961639E-2</c:v>
                </c:pt>
                <c:pt idx="1112">
                  <c:v>2.0095344195378395E-2</c:v>
                </c:pt>
                <c:pt idx="1113">
                  <c:v>2.0095344195378395E-2</c:v>
                </c:pt>
                <c:pt idx="1114">
                  <c:v>3.0053283627467398E-2</c:v>
                </c:pt>
                <c:pt idx="1115">
                  <c:v>3.0053283627467398E-2</c:v>
                </c:pt>
                <c:pt idx="1116">
                  <c:v>1.6787073354948667E-2</c:v>
                </c:pt>
                <c:pt idx="1117">
                  <c:v>1.6787073354948667E-2</c:v>
                </c:pt>
                <c:pt idx="1118">
                  <c:v>8.3394100512594882E-3</c:v>
                </c:pt>
                <c:pt idx="1119">
                  <c:v>8.3394100512594882E-3</c:v>
                </c:pt>
                <c:pt idx="1120">
                  <c:v>-2.3221498817624364E-2</c:v>
                </c:pt>
                <c:pt idx="1121">
                  <c:v>-2.3221498817624364E-2</c:v>
                </c:pt>
                <c:pt idx="1122">
                  <c:v>1.5155347764667093E-2</c:v>
                </c:pt>
                <c:pt idx="1123">
                  <c:v>1.5155347764667093E-2</c:v>
                </c:pt>
                <c:pt idx="1124">
                  <c:v>4.7362289868803309E-2</c:v>
                </c:pt>
                <c:pt idx="1125">
                  <c:v>4.7362289868803309E-2</c:v>
                </c:pt>
                <c:pt idx="1126">
                  <c:v>1.5007956175696169E-2</c:v>
                </c:pt>
                <c:pt idx="1127">
                  <c:v>1.5007956175696169E-2</c:v>
                </c:pt>
                <c:pt idx="1128">
                  <c:v>-1.6525925970906963E-2</c:v>
                </c:pt>
                <c:pt idx="1129">
                  <c:v>-1.6525925970906963E-2</c:v>
                </c:pt>
                <c:pt idx="1130">
                  <c:v>9.571695039614081E-4</c:v>
                </c:pt>
                <c:pt idx="1131">
                  <c:v>9.571695039614081E-4</c:v>
                </c:pt>
                <c:pt idx="1132">
                  <c:v>2.5941124340447486E-2</c:v>
                </c:pt>
                <c:pt idx="1133">
                  <c:v>2.5941124340447486E-2</c:v>
                </c:pt>
                <c:pt idx="1134">
                  <c:v>-2.1719515686404733E-2</c:v>
                </c:pt>
                <c:pt idx="1135">
                  <c:v>-2.1719515686404733E-2</c:v>
                </c:pt>
                <c:pt idx="1136">
                  <c:v>3.7390274666370571E-2</c:v>
                </c:pt>
                <c:pt idx="1137">
                  <c:v>3.7390274666370571E-2</c:v>
                </c:pt>
                <c:pt idx="1138">
                  <c:v>-3.7679887044395066E-5</c:v>
                </c:pt>
                <c:pt idx="1139">
                  <c:v>-3.7679887044395066E-5</c:v>
                </c:pt>
                <c:pt idx="1140">
                  <c:v>-1.3130076785268563E-2</c:v>
                </c:pt>
                <c:pt idx="1141">
                  <c:v>-1.3130076785268563E-2</c:v>
                </c:pt>
                <c:pt idx="1142">
                  <c:v>-2.4162175070014835E-2</c:v>
                </c:pt>
                <c:pt idx="1143">
                  <c:v>-2.4162175070014835E-2</c:v>
                </c:pt>
                <c:pt idx="1144">
                  <c:v>0.11342301008613109</c:v>
                </c:pt>
                <c:pt idx="1145">
                  <c:v>0.11342301008613109</c:v>
                </c:pt>
                <c:pt idx="1146">
                  <c:v>1.6855962027505056E-2</c:v>
                </c:pt>
                <c:pt idx="1147">
                  <c:v>1.6855962027505056E-2</c:v>
                </c:pt>
                <c:pt idx="1148">
                  <c:v>2.6742702348148129E-6</c:v>
                </c:pt>
                <c:pt idx="1149">
                  <c:v>2.6742702348148129E-6</c:v>
                </c:pt>
                <c:pt idx="1150">
                  <c:v>-9.4535246614445789E-2</c:v>
                </c:pt>
                <c:pt idx="1151">
                  <c:v>-9.4535246614445789E-2</c:v>
                </c:pt>
                <c:pt idx="1152">
                  <c:v>-3.5536115536617174E-2</c:v>
                </c:pt>
                <c:pt idx="1153">
                  <c:v>-3.5536115536617174E-2</c:v>
                </c:pt>
                <c:pt idx="1154">
                  <c:v>4.0947253702184438E-2</c:v>
                </c:pt>
                <c:pt idx="1155">
                  <c:v>4.0947253702184438E-2</c:v>
                </c:pt>
                <c:pt idx="1156">
                  <c:v>-5.7125033430966865E-2</c:v>
                </c:pt>
                <c:pt idx="1157">
                  <c:v>-5.7125033430966865E-2</c:v>
                </c:pt>
                <c:pt idx="1158">
                  <c:v>2.5154407497796072E-3</c:v>
                </c:pt>
                <c:pt idx="1159">
                  <c:v>2.5154407497796072E-3</c:v>
                </c:pt>
                <c:pt idx="1160">
                  <c:v>6.2944068260858188E-2</c:v>
                </c:pt>
                <c:pt idx="1161">
                  <c:v>6.2944068260858188E-2</c:v>
                </c:pt>
                <c:pt idx="1162">
                  <c:v>-1.2976012091013622E-2</c:v>
                </c:pt>
                <c:pt idx="1163">
                  <c:v>-1.2976012091013622E-2</c:v>
                </c:pt>
                <c:pt idx="1164">
                  <c:v>-7.5743742066078923E-2</c:v>
                </c:pt>
                <c:pt idx="1165">
                  <c:v>-7.5743742066078923E-2</c:v>
                </c:pt>
                <c:pt idx="1166">
                  <c:v>-3.1724300318482279E-2</c:v>
                </c:pt>
                <c:pt idx="1167">
                  <c:v>-3.1724300318482279E-2</c:v>
                </c:pt>
                <c:pt idx="1168">
                  <c:v>-7.1331328044355269E-2</c:v>
                </c:pt>
                <c:pt idx="1169">
                  <c:v>-7.1331328044355269E-2</c:v>
                </c:pt>
                <c:pt idx="1170">
                  <c:v>5.6928044137422251E-2</c:v>
                </c:pt>
                <c:pt idx="1171">
                  <c:v>5.6928044137422251E-2</c:v>
                </c:pt>
                <c:pt idx="1172">
                  <c:v>4.2591151540969374E-3</c:v>
                </c:pt>
                <c:pt idx="1173">
                  <c:v>4.2591151540969374E-3</c:v>
                </c:pt>
                <c:pt idx="1174">
                  <c:v>4.6833324017363731E-2</c:v>
                </c:pt>
                <c:pt idx="1175">
                  <c:v>4.6833324017363731E-2</c:v>
                </c:pt>
                <c:pt idx="1176">
                  <c:v>0.12150618467844376</c:v>
                </c:pt>
                <c:pt idx="1177">
                  <c:v>0.12150618467844376</c:v>
                </c:pt>
                <c:pt idx="1178">
                  <c:v>3.7368451498594801E-2</c:v>
                </c:pt>
                <c:pt idx="1179">
                  <c:v>3.7368451498594801E-2</c:v>
                </c:pt>
                <c:pt idx="1180">
                  <c:v>2.6381833365279217E-2</c:v>
                </c:pt>
                <c:pt idx="1181">
                  <c:v>2.6381833365279217E-2</c:v>
                </c:pt>
                <c:pt idx="1182">
                  <c:v>2.9772370846852247E-3</c:v>
                </c:pt>
                <c:pt idx="1183">
                  <c:v>2.9772370846852247E-3</c:v>
                </c:pt>
                <c:pt idx="1184">
                  <c:v>-0.10520150939902762</c:v>
                </c:pt>
                <c:pt idx="1185">
                  <c:v>-0.10520150939902762</c:v>
                </c:pt>
                <c:pt idx="1186">
                  <c:v>-5.1632015307015555E-2</c:v>
                </c:pt>
                <c:pt idx="1187">
                  <c:v>-5.1632015307015555E-2</c:v>
                </c:pt>
                <c:pt idx="1188">
                  <c:v>-6.2662349826214103E-2</c:v>
                </c:pt>
                <c:pt idx="1189">
                  <c:v>-6.2662349826214103E-2</c:v>
                </c:pt>
                <c:pt idx="1190">
                  <c:v>-1.477639749226578E-2</c:v>
                </c:pt>
                <c:pt idx="1191">
                  <c:v>-1.477639749226578E-2</c:v>
                </c:pt>
                <c:pt idx="1192">
                  <c:v>2.9919385496911755E-2</c:v>
                </c:pt>
                <c:pt idx="1193">
                  <c:v>2.9919385496911755E-2</c:v>
                </c:pt>
                <c:pt idx="1194">
                  <c:v>-0.10344502897562369</c:v>
                </c:pt>
                <c:pt idx="1195">
                  <c:v>-0.10344502897562369</c:v>
                </c:pt>
                <c:pt idx="1196">
                  <c:v>0.10824148037293946</c:v>
                </c:pt>
                <c:pt idx="1197">
                  <c:v>0.10824148037293946</c:v>
                </c:pt>
                <c:pt idx="1198">
                  <c:v>1.3093942811085224E-2</c:v>
                </c:pt>
                <c:pt idx="1199">
                  <c:v>1.3093942811085224E-2</c:v>
                </c:pt>
                <c:pt idx="1200">
                  <c:v>-7.4105420591320526E-3</c:v>
                </c:pt>
                <c:pt idx="1201">
                  <c:v>-7.4105420591320526E-3</c:v>
                </c:pt>
                <c:pt idx="1202">
                  <c:v>0.14288285442010351</c:v>
                </c:pt>
                <c:pt idx="1203">
                  <c:v>0.14288285442010351</c:v>
                </c:pt>
                <c:pt idx="1204">
                  <c:v>0.13689639934972253</c:v>
                </c:pt>
                <c:pt idx="1205">
                  <c:v>0.13689639934972253</c:v>
                </c:pt>
                <c:pt idx="1206">
                  <c:v>8.9290343626065249E-2</c:v>
                </c:pt>
                <c:pt idx="1207">
                  <c:v>8.9290343626065249E-2</c:v>
                </c:pt>
                <c:pt idx="1208">
                  <c:v>-5.4493323102043911E-3</c:v>
                </c:pt>
                <c:pt idx="1209">
                  <c:v>-5.4493323102043911E-3</c:v>
                </c:pt>
                <c:pt idx="1210">
                  <c:v>3.3689468575459847E-2</c:v>
                </c:pt>
                <c:pt idx="1211">
                  <c:v>3.3689468575459847E-2</c:v>
                </c:pt>
                <c:pt idx="1212">
                  <c:v>-0.13254747317641902</c:v>
                </c:pt>
                <c:pt idx="1213">
                  <c:v>-0.13254747317641902</c:v>
                </c:pt>
                <c:pt idx="1214">
                  <c:v>-8.0937315340055993E-2</c:v>
                </c:pt>
                <c:pt idx="1215">
                  <c:v>-8.0937315340055993E-2</c:v>
                </c:pt>
                <c:pt idx="1216">
                  <c:v>4.3438597241894916E-2</c:v>
                </c:pt>
                <c:pt idx="1217">
                  <c:v>4.3438597241894916E-2</c:v>
                </c:pt>
                <c:pt idx="1218">
                  <c:v>4.6921325696665628E-2</c:v>
                </c:pt>
                <c:pt idx="1219">
                  <c:v>4.6921325696665628E-2</c:v>
                </c:pt>
                <c:pt idx="1220">
                  <c:v>0.21502471228666864</c:v>
                </c:pt>
                <c:pt idx="1221">
                  <c:v>0.21502471228666864</c:v>
                </c:pt>
                <c:pt idx="1222">
                  <c:v>0.17298786247328324</c:v>
                </c:pt>
                <c:pt idx="1223">
                  <c:v>0.17298786247328324</c:v>
                </c:pt>
                <c:pt idx="1224">
                  <c:v>0.24739239891043985</c:v>
                </c:pt>
                <c:pt idx="1225">
                  <c:v>0.24739239891043985</c:v>
                </c:pt>
                <c:pt idx="1226">
                  <c:v>0.13769469956062164</c:v>
                </c:pt>
                <c:pt idx="1227">
                  <c:v>0.13769469956062164</c:v>
                </c:pt>
                <c:pt idx="1228">
                  <c:v>0.20732924163398025</c:v>
                </c:pt>
                <c:pt idx="1229">
                  <c:v>0.20732924163398025</c:v>
                </c:pt>
                <c:pt idx="1230">
                  <c:v>-0.2508540390945776</c:v>
                </c:pt>
                <c:pt idx="1231">
                  <c:v>-0.2508540390945776</c:v>
                </c:pt>
                <c:pt idx="1232">
                  <c:v>-0.16581576757209016</c:v>
                </c:pt>
                <c:pt idx="1233">
                  <c:v>-0.16581576757209016</c:v>
                </c:pt>
                <c:pt idx="1234">
                  <c:v>-6.9300047568459866E-2</c:v>
                </c:pt>
                <c:pt idx="1235">
                  <c:v>-6.9300047568459866E-2</c:v>
                </c:pt>
                <c:pt idx="1236">
                  <c:v>0.21454553601500104</c:v>
                </c:pt>
                <c:pt idx="1237">
                  <c:v>0.21454553601500104</c:v>
                </c:pt>
                <c:pt idx="1238">
                  <c:v>0.11741930634142639</c:v>
                </c:pt>
                <c:pt idx="1239">
                  <c:v>0.11741930634142639</c:v>
                </c:pt>
                <c:pt idx="1240">
                  <c:v>-0.42426557597928038</c:v>
                </c:pt>
                <c:pt idx="1241">
                  <c:v>-0.42426557597928038</c:v>
                </c:pt>
                <c:pt idx="1242">
                  <c:v>-0.15639334605365007</c:v>
                </c:pt>
                <c:pt idx="1243">
                  <c:v>-0.15639334605365007</c:v>
                </c:pt>
                <c:pt idx="1244">
                  <c:v>-1.2833035561047423E-2</c:v>
                </c:pt>
                <c:pt idx="1245">
                  <c:v>-1.2833035561047423E-2</c:v>
                </c:pt>
                <c:pt idx="1246">
                  <c:v>0.25360074732665239</c:v>
                </c:pt>
                <c:pt idx="1247">
                  <c:v>0.25360074732665239</c:v>
                </c:pt>
                <c:pt idx="1248">
                  <c:v>-9.384729039734907E-2</c:v>
                </c:pt>
                <c:pt idx="1249">
                  <c:v>-9.384729039734907E-2</c:v>
                </c:pt>
                <c:pt idx="1250">
                  <c:v>-3.3582984133121108E-2</c:v>
                </c:pt>
                <c:pt idx="1251">
                  <c:v>-3.3582984133121108E-2</c:v>
                </c:pt>
                <c:pt idx="1252">
                  <c:v>-0.27459361732898935</c:v>
                </c:pt>
                <c:pt idx="1253">
                  <c:v>-0.27459361732898935</c:v>
                </c:pt>
                <c:pt idx="1254">
                  <c:v>-0.40324913084700498</c:v>
                </c:pt>
                <c:pt idx="1255">
                  <c:v>-0.40324913084700498</c:v>
                </c:pt>
                <c:pt idx="1256">
                  <c:v>0.24427166260030453</c:v>
                </c:pt>
                <c:pt idx="1257">
                  <c:v>0.24427166260030453</c:v>
                </c:pt>
                <c:pt idx="1258">
                  <c:v>0.43167453964383529</c:v>
                </c:pt>
                <c:pt idx="1259">
                  <c:v>0.43167453964383529</c:v>
                </c:pt>
                <c:pt idx="1260">
                  <c:v>2.6020196070274837E-2</c:v>
                </c:pt>
                <c:pt idx="1261">
                  <c:v>2.6020196070274837E-2</c:v>
                </c:pt>
                <c:pt idx="1262">
                  <c:v>0.31857526772876121</c:v>
                </c:pt>
                <c:pt idx="1263">
                  <c:v>0.31857526772876121</c:v>
                </c:pt>
                <c:pt idx="1264">
                  <c:v>-0.40815196177909729</c:v>
                </c:pt>
                <c:pt idx="1265">
                  <c:v>-0.40815196177909729</c:v>
                </c:pt>
                <c:pt idx="1266">
                  <c:v>-4.1297556348784958E-3</c:v>
                </c:pt>
                <c:pt idx="1267">
                  <c:v>-4.1297556348784958E-3</c:v>
                </c:pt>
                <c:pt idx="1268">
                  <c:v>0.44838324680858088</c:v>
                </c:pt>
                <c:pt idx="1269">
                  <c:v>0.44838324680858088</c:v>
                </c:pt>
                <c:pt idx="1270">
                  <c:v>0.25962371584127286</c:v>
                </c:pt>
                <c:pt idx="1271">
                  <c:v>0.25962371584127286</c:v>
                </c:pt>
                <c:pt idx="1272">
                  <c:v>0.32232449516408757</c:v>
                </c:pt>
                <c:pt idx="1273">
                  <c:v>0.32232449516408757</c:v>
                </c:pt>
                <c:pt idx="1274">
                  <c:v>0.49972503253077982</c:v>
                </c:pt>
                <c:pt idx="1275">
                  <c:v>0.49972503253077982</c:v>
                </c:pt>
                <c:pt idx="1276">
                  <c:v>-0.11905164040178884</c:v>
                </c:pt>
                <c:pt idx="1277">
                  <c:v>-0.11905164040178884</c:v>
                </c:pt>
                <c:pt idx="1278">
                  <c:v>-7.9113938859340815E-2</c:v>
                </c:pt>
                <c:pt idx="1279">
                  <c:v>-7.9113938859340815E-2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29A-41F9-8674-2FED40E15708}"/>
            </c:ext>
          </c:extLst>
        </c:ser>
        <c:ser>
          <c:idx val="3"/>
          <c:order val="3"/>
          <c:tx>
            <c:v>1s unc.</c:v>
          </c:tx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Paper!$W$54:$W$1333</c:f>
              <c:numCache>
                <c:formatCode>0.00E+00</c:formatCode>
                <c:ptCount val="1280"/>
                <c:pt idx="0">
                  <c:v>1E-10</c:v>
                </c:pt>
                <c:pt idx="1">
                  <c:v>1.05E-10</c:v>
                </c:pt>
                <c:pt idx="2">
                  <c:v>1.05E-10</c:v>
                </c:pt>
                <c:pt idx="3">
                  <c:v>1.0999999999999999E-10</c:v>
                </c:pt>
                <c:pt idx="4">
                  <c:v>1.0999999999999999E-10</c:v>
                </c:pt>
                <c:pt idx="5">
                  <c:v>1.15E-10</c:v>
                </c:pt>
                <c:pt idx="6">
                  <c:v>1.15E-10</c:v>
                </c:pt>
                <c:pt idx="7">
                  <c:v>1.2E-10</c:v>
                </c:pt>
                <c:pt idx="8">
                  <c:v>1.2E-10</c:v>
                </c:pt>
                <c:pt idx="9">
                  <c:v>1.275E-10</c:v>
                </c:pt>
                <c:pt idx="10">
                  <c:v>1.275E-10</c:v>
                </c:pt>
                <c:pt idx="11">
                  <c:v>1.35E-10</c:v>
                </c:pt>
                <c:pt idx="12">
                  <c:v>1.35E-10</c:v>
                </c:pt>
                <c:pt idx="13">
                  <c:v>1.425E-10</c:v>
                </c:pt>
                <c:pt idx="14">
                  <c:v>1.425E-10</c:v>
                </c:pt>
                <c:pt idx="15">
                  <c:v>1.5E-10</c:v>
                </c:pt>
                <c:pt idx="16">
                  <c:v>1.5E-10</c:v>
                </c:pt>
                <c:pt idx="17">
                  <c:v>1.5999999999999999E-10</c:v>
                </c:pt>
                <c:pt idx="18">
                  <c:v>1.5999999999999999E-10</c:v>
                </c:pt>
                <c:pt idx="19">
                  <c:v>1.7000000000000001E-10</c:v>
                </c:pt>
                <c:pt idx="20">
                  <c:v>1.7000000000000001E-10</c:v>
                </c:pt>
                <c:pt idx="21">
                  <c:v>1.8E-10</c:v>
                </c:pt>
                <c:pt idx="22">
                  <c:v>1.8E-10</c:v>
                </c:pt>
                <c:pt idx="23">
                  <c:v>1.8999999999999999E-10</c:v>
                </c:pt>
                <c:pt idx="24">
                  <c:v>1.8999999999999999E-10</c:v>
                </c:pt>
                <c:pt idx="25">
                  <c:v>2.0000000000000001E-10</c:v>
                </c:pt>
                <c:pt idx="26">
                  <c:v>2.0000000000000001E-10</c:v>
                </c:pt>
                <c:pt idx="27">
                  <c:v>2.1E-10</c:v>
                </c:pt>
                <c:pt idx="28">
                  <c:v>2.1E-10</c:v>
                </c:pt>
                <c:pt idx="29">
                  <c:v>2.1999999999999999E-10</c:v>
                </c:pt>
                <c:pt idx="30">
                  <c:v>2.1999999999999999E-10</c:v>
                </c:pt>
                <c:pt idx="31">
                  <c:v>2.3000000000000001E-10</c:v>
                </c:pt>
                <c:pt idx="32">
                  <c:v>2.3000000000000001E-10</c:v>
                </c:pt>
                <c:pt idx="33">
                  <c:v>2.4E-10</c:v>
                </c:pt>
                <c:pt idx="34">
                  <c:v>2.4E-10</c:v>
                </c:pt>
                <c:pt idx="35">
                  <c:v>2.55E-10</c:v>
                </c:pt>
                <c:pt idx="36">
                  <c:v>2.55E-10</c:v>
                </c:pt>
                <c:pt idx="37">
                  <c:v>2.7E-10</c:v>
                </c:pt>
                <c:pt idx="38">
                  <c:v>2.7E-10</c:v>
                </c:pt>
                <c:pt idx="39">
                  <c:v>2.8000000000000002E-10</c:v>
                </c:pt>
                <c:pt idx="40">
                  <c:v>2.8000000000000002E-10</c:v>
                </c:pt>
                <c:pt idx="41">
                  <c:v>3E-10</c:v>
                </c:pt>
                <c:pt idx="42">
                  <c:v>3E-10</c:v>
                </c:pt>
                <c:pt idx="43">
                  <c:v>3.1999999999999998E-10</c:v>
                </c:pt>
                <c:pt idx="44">
                  <c:v>3.1999999999999998E-10</c:v>
                </c:pt>
                <c:pt idx="45">
                  <c:v>3.4000000000000001E-10</c:v>
                </c:pt>
                <c:pt idx="46">
                  <c:v>3.4000000000000001E-10</c:v>
                </c:pt>
                <c:pt idx="47">
                  <c:v>3.6E-10</c:v>
                </c:pt>
                <c:pt idx="48">
                  <c:v>3.6E-10</c:v>
                </c:pt>
                <c:pt idx="49">
                  <c:v>3.7999999999999998E-10</c:v>
                </c:pt>
                <c:pt idx="50">
                  <c:v>3.7999999999999998E-10</c:v>
                </c:pt>
                <c:pt idx="51">
                  <c:v>4.0000000000000001E-10</c:v>
                </c:pt>
                <c:pt idx="52">
                  <c:v>4.0000000000000001E-10</c:v>
                </c:pt>
                <c:pt idx="53">
                  <c:v>4.2499999999999998E-10</c:v>
                </c:pt>
                <c:pt idx="54">
                  <c:v>4.2499999999999998E-10</c:v>
                </c:pt>
                <c:pt idx="55">
                  <c:v>4.5E-10</c:v>
                </c:pt>
                <c:pt idx="56">
                  <c:v>4.5E-10</c:v>
                </c:pt>
                <c:pt idx="57">
                  <c:v>4.7500000000000001E-10</c:v>
                </c:pt>
                <c:pt idx="58">
                  <c:v>4.7500000000000001E-10</c:v>
                </c:pt>
                <c:pt idx="59">
                  <c:v>5.0000000000000003E-10</c:v>
                </c:pt>
                <c:pt idx="60">
                  <c:v>5.0000000000000003E-10</c:v>
                </c:pt>
                <c:pt idx="61">
                  <c:v>5.2500000000000005E-10</c:v>
                </c:pt>
                <c:pt idx="62">
                  <c:v>5.2500000000000005E-10</c:v>
                </c:pt>
                <c:pt idx="63">
                  <c:v>5.4999999999999996E-10</c:v>
                </c:pt>
                <c:pt idx="64">
                  <c:v>5.4999999999999996E-10</c:v>
                </c:pt>
                <c:pt idx="65">
                  <c:v>5.7499999999999998E-10</c:v>
                </c:pt>
                <c:pt idx="66">
                  <c:v>5.7499999999999998E-10</c:v>
                </c:pt>
                <c:pt idx="67">
                  <c:v>6E-10</c:v>
                </c:pt>
                <c:pt idx="68">
                  <c:v>6E-10</c:v>
                </c:pt>
                <c:pt idx="69">
                  <c:v>6.3E-10</c:v>
                </c:pt>
                <c:pt idx="70">
                  <c:v>6.3E-10</c:v>
                </c:pt>
                <c:pt idx="71">
                  <c:v>6.6E-10</c:v>
                </c:pt>
                <c:pt idx="72">
                  <c:v>6.6E-10</c:v>
                </c:pt>
                <c:pt idx="73">
                  <c:v>6.9E-10</c:v>
                </c:pt>
                <c:pt idx="74">
                  <c:v>6.9E-10</c:v>
                </c:pt>
                <c:pt idx="75">
                  <c:v>7.2E-10</c:v>
                </c:pt>
                <c:pt idx="76">
                  <c:v>7.2E-10</c:v>
                </c:pt>
                <c:pt idx="77">
                  <c:v>7.5999999999999996E-10</c:v>
                </c:pt>
                <c:pt idx="78">
                  <c:v>7.5999999999999996E-10</c:v>
                </c:pt>
                <c:pt idx="79">
                  <c:v>8.0000000000000003E-10</c:v>
                </c:pt>
                <c:pt idx="80">
                  <c:v>8.0000000000000003E-10</c:v>
                </c:pt>
                <c:pt idx="81">
                  <c:v>8.3999999999999999E-10</c:v>
                </c:pt>
                <c:pt idx="82">
                  <c:v>8.3999999999999999E-10</c:v>
                </c:pt>
                <c:pt idx="83">
                  <c:v>8.7999999999999996E-10</c:v>
                </c:pt>
                <c:pt idx="84">
                  <c:v>8.7999999999999996E-10</c:v>
                </c:pt>
                <c:pt idx="85">
                  <c:v>9.2000000000000003E-10</c:v>
                </c:pt>
                <c:pt idx="86">
                  <c:v>9.2000000000000003E-10</c:v>
                </c:pt>
                <c:pt idx="87">
                  <c:v>9.5999999999999999E-10</c:v>
                </c:pt>
                <c:pt idx="88">
                  <c:v>9.5999999999999999E-10</c:v>
                </c:pt>
                <c:pt idx="89">
                  <c:v>1.0000000000000001E-9</c:v>
                </c:pt>
                <c:pt idx="90">
                  <c:v>1.0000000000000001E-9</c:v>
                </c:pt>
                <c:pt idx="91">
                  <c:v>1.0500000000000001E-9</c:v>
                </c:pt>
                <c:pt idx="92">
                  <c:v>1.0500000000000001E-9</c:v>
                </c:pt>
                <c:pt idx="93">
                  <c:v>1.0999999999999999E-9</c:v>
                </c:pt>
                <c:pt idx="94">
                  <c:v>1.0999999999999999E-9</c:v>
                </c:pt>
                <c:pt idx="95">
                  <c:v>1.15E-9</c:v>
                </c:pt>
                <c:pt idx="96">
                  <c:v>1.15E-9</c:v>
                </c:pt>
                <c:pt idx="97">
                  <c:v>1.2E-9</c:v>
                </c:pt>
                <c:pt idx="98">
                  <c:v>1.2E-9</c:v>
                </c:pt>
                <c:pt idx="99">
                  <c:v>1.275E-9</c:v>
                </c:pt>
                <c:pt idx="100">
                  <c:v>1.275E-9</c:v>
                </c:pt>
                <c:pt idx="101">
                  <c:v>1.3500000000000001E-9</c:v>
                </c:pt>
                <c:pt idx="102">
                  <c:v>1.3500000000000001E-9</c:v>
                </c:pt>
                <c:pt idx="103">
                  <c:v>1.4249999999999999E-9</c:v>
                </c:pt>
                <c:pt idx="104">
                  <c:v>1.4249999999999999E-9</c:v>
                </c:pt>
                <c:pt idx="105">
                  <c:v>1.5E-9</c:v>
                </c:pt>
                <c:pt idx="106">
                  <c:v>1.5E-9</c:v>
                </c:pt>
                <c:pt idx="107">
                  <c:v>1.6000000000000001E-9</c:v>
                </c:pt>
                <c:pt idx="108">
                  <c:v>1.6000000000000001E-9</c:v>
                </c:pt>
                <c:pt idx="109">
                  <c:v>1.6999999999999999E-9</c:v>
                </c:pt>
                <c:pt idx="110">
                  <c:v>1.6999999999999999E-9</c:v>
                </c:pt>
                <c:pt idx="111">
                  <c:v>1.8E-9</c:v>
                </c:pt>
                <c:pt idx="112">
                  <c:v>1.8E-9</c:v>
                </c:pt>
                <c:pt idx="113">
                  <c:v>1.9000000000000001E-9</c:v>
                </c:pt>
                <c:pt idx="114">
                  <c:v>1.9000000000000001E-9</c:v>
                </c:pt>
                <c:pt idx="115">
                  <c:v>2.0000000000000001E-9</c:v>
                </c:pt>
                <c:pt idx="116">
                  <c:v>2.0000000000000001E-9</c:v>
                </c:pt>
                <c:pt idx="117">
                  <c:v>2.1000000000000002E-9</c:v>
                </c:pt>
                <c:pt idx="118">
                  <c:v>2.1000000000000002E-9</c:v>
                </c:pt>
                <c:pt idx="119">
                  <c:v>2.1999999999999998E-9</c:v>
                </c:pt>
                <c:pt idx="120">
                  <c:v>2.1999999999999998E-9</c:v>
                </c:pt>
                <c:pt idx="121">
                  <c:v>2.2999999999999999E-9</c:v>
                </c:pt>
                <c:pt idx="122">
                  <c:v>2.2999999999999999E-9</c:v>
                </c:pt>
                <c:pt idx="123">
                  <c:v>2.4E-9</c:v>
                </c:pt>
                <c:pt idx="124">
                  <c:v>2.4E-9</c:v>
                </c:pt>
                <c:pt idx="125">
                  <c:v>2.5500000000000001E-9</c:v>
                </c:pt>
                <c:pt idx="126">
                  <c:v>2.5500000000000001E-9</c:v>
                </c:pt>
                <c:pt idx="127">
                  <c:v>2.7000000000000002E-9</c:v>
                </c:pt>
                <c:pt idx="128">
                  <c:v>2.7000000000000002E-9</c:v>
                </c:pt>
                <c:pt idx="129">
                  <c:v>2.7999999999999998E-9</c:v>
                </c:pt>
                <c:pt idx="130">
                  <c:v>2.7999999999999998E-9</c:v>
                </c:pt>
                <c:pt idx="131">
                  <c:v>3E-9</c:v>
                </c:pt>
                <c:pt idx="132">
                  <c:v>3E-9</c:v>
                </c:pt>
                <c:pt idx="133">
                  <c:v>3.2000000000000001E-9</c:v>
                </c:pt>
                <c:pt idx="134">
                  <c:v>3.2000000000000001E-9</c:v>
                </c:pt>
                <c:pt idx="135">
                  <c:v>3.3999999999999998E-9</c:v>
                </c:pt>
                <c:pt idx="136">
                  <c:v>3.3999999999999998E-9</c:v>
                </c:pt>
                <c:pt idx="137">
                  <c:v>3.6E-9</c:v>
                </c:pt>
                <c:pt idx="138">
                  <c:v>3.6E-9</c:v>
                </c:pt>
                <c:pt idx="139">
                  <c:v>3.8000000000000001E-9</c:v>
                </c:pt>
                <c:pt idx="140">
                  <c:v>3.8000000000000001E-9</c:v>
                </c:pt>
                <c:pt idx="141">
                  <c:v>4.0000000000000002E-9</c:v>
                </c:pt>
                <c:pt idx="142">
                  <c:v>4.0000000000000002E-9</c:v>
                </c:pt>
                <c:pt idx="143">
                  <c:v>4.25E-9</c:v>
                </c:pt>
                <c:pt idx="144">
                  <c:v>4.25E-9</c:v>
                </c:pt>
                <c:pt idx="145">
                  <c:v>4.4999999999999998E-9</c:v>
                </c:pt>
                <c:pt idx="146">
                  <c:v>4.4999999999999998E-9</c:v>
                </c:pt>
                <c:pt idx="147">
                  <c:v>4.7500000000000003E-9</c:v>
                </c:pt>
                <c:pt idx="148">
                  <c:v>4.7500000000000003E-9</c:v>
                </c:pt>
                <c:pt idx="149">
                  <c:v>5.0000000000000001E-9</c:v>
                </c:pt>
                <c:pt idx="150">
                  <c:v>5.0000000000000001E-9</c:v>
                </c:pt>
                <c:pt idx="151">
                  <c:v>5.2499999999999999E-9</c:v>
                </c:pt>
                <c:pt idx="152">
                  <c:v>5.2499999999999999E-9</c:v>
                </c:pt>
                <c:pt idx="153">
                  <c:v>5.4999999999999996E-9</c:v>
                </c:pt>
                <c:pt idx="154">
                  <c:v>5.4999999999999996E-9</c:v>
                </c:pt>
                <c:pt idx="155">
                  <c:v>5.7500000000000002E-9</c:v>
                </c:pt>
                <c:pt idx="156">
                  <c:v>5.7500000000000002E-9</c:v>
                </c:pt>
                <c:pt idx="157">
                  <c:v>6E-9</c:v>
                </c:pt>
                <c:pt idx="158">
                  <c:v>6E-9</c:v>
                </c:pt>
                <c:pt idx="159">
                  <c:v>6.3000000000000002E-9</c:v>
                </c:pt>
                <c:pt idx="160">
                  <c:v>6.3000000000000002E-9</c:v>
                </c:pt>
                <c:pt idx="161">
                  <c:v>6.6000000000000004E-9</c:v>
                </c:pt>
                <c:pt idx="162">
                  <c:v>6.6000000000000004E-9</c:v>
                </c:pt>
                <c:pt idx="163">
                  <c:v>6.8999999999999997E-9</c:v>
                </c:pt>
                <c:pt idx="164">
                  <c:v>6.8999999999999997E-9</c:v>
                </c:pt>
                <c:pt idx="165">
                  <c:v>7.2E-9</c:v>
                </c:pt>
                <c:pt idx="166">
                  <c:v>7.2E-9</c:v>
                </c:pt>
                <c:pt idx="167">
                  <c:v>7.6000000000000002E-9</c:v>
                </c:pt>
                <c:pt idx="168">
                  <c:v>7.6000000000000002E-9</c:v>
                </c:pt>
                <c:pt idx="169">
                  <c:v>8.0000000000000005E-9</c:v>
                </c:pt>
                <c:pt idx="170">
                  <c:v>8.0000000000000005E-9</c:v>
                </c:pt>
                <c:pt idx="171">
                  <c:v>8.4000000000000008E-9</c:v>
                </c:pt>
                <c:pt idx="172">
                  <c:v>8.4000000000000008E-9</c:v>
                </c:pt>
                <c:pt idx="173">
                  <c:v>8.7999999999999994E-9</c:v>
                </c:pt>
                <c:pt idx="174">
                  <c:v>8.7999999999999994E-9</c:v>
                </c:pt>
                <c:pt idx="175">
                  <c:v>9.1999999999999997E-9</c:v>
                </c:pt>
                <c:pt idx="176">
                  <c:v>9.1999999999999997E-9</c:v>
                </c:pt>
                <c:pt idx="177">
                  <c:v>9.5999999999999999E-9</c:v>
                </c:pt>
                <c:pt idx="178">
                  <c:v>9.5999999999999999E-9</c:v>
                </c:pt>
                <c:pt idx="179">
                  <c:v>1E-8</c:v>
                </c:pt>
                <c:pt idx="180">
                  <c:v>1E-8</c:v>
                </c:pt>
                <c:pt idx="181">
                  <c:v>1.05E-8</c:v>
                </c:pt>
                <c:pt idx="182">
                  <c:v>1.05E-8</c:v>
                </c:pt>
                <c:pt idx="183">
                  <c:v>1.0999999999999999E-8</c:v>
                </c:pt>
                <c:pt idx="184">
                  <c:v>1.0999999999999999E-8</c:v>
                </c:pt>
                <c:pt idx="185">
                  <c:v>1.15E-8</c:v>
                </c:pt>
                <c:pt idx="186">
                  <c:v>1.15E-8</c:v>
                </c:pt>
                <c:pt idx="187">
                  <c:v>1.2E-8</c:v>
                </c:pt>
                <c:pt idx="188">
                  <c:v>1.2E-8</c:v>
                </c:pt>
                <c:pt idx="189">
                  <c:v>1.275E-8</c:v>
                </c:pt>
                <c:pt idx="190">
                  <c:v>1.275E-8</c:v>
                </c:pt>
                <c:pt idx="191">
                  <c:v>1.35E-8</c:v>
                </c:pt>
                <c:pt idx="192">
                  <c:v>1.35E-8</c:v>
                </c:pt>
                <c:pt idx="193">
                  <c:v>1.425E-8</c:v>
                </c:pt>
                <c:pt idx="194">
                  <c:v>1.425E-8</c:v>
                </c:pt>
                <c:pt idx="195">
                  <c:v>1.4999999999999999E-8</c:v>
                </c:pt>
                <c:pt idx="196">
                  <c:v>1.4999999999999999E-8</c:v>
                </c:pt>
                <c:pt idx="197">
                  <c:v>1.6000000000000001E-8</c:v>
                </c:pt>
                <c:pt idx="198">
                  <c:v>1.6000000000000001E-8</c:v>
                </c:pt>
                <c:pt idx="199">
                  <c:v>1.7E-8</c:v>
                </c:pt>
                <c:pt idx="200">
                  <c:v>1.7E-8</c:v>
                </c:pt>
                <c:pt idx="201">
                  <c:v>1.7999999999999999E-8</c:v>
                </c:pt>
                <c:pt idx="202">
                  <c:v>1.7999999999999999E-8</c:v>
                </c:pt>
                <c:pt idx="203">
                  <c:v>1.9000000000000001E-8</c:v>
                </c:pt>
                <c:pt idx="204">
                  <c:v>1.9000000000000001E-8</c:v>
                </c:pt>
                <c:pt idx="205">
                  <c:v>2E-8</c:v>
                </c:pt>
                <c:pt idx="206">
                  <c:v>2E-8</c:v>
                </c:pt>
                <c:pt idx="207">
                  <c:v>2.0999999999999999E-8</c:v>
                </c:pt>
                <c:pt idx="208">
                  <c:v>2.0999999999999999E-8</c:v>
                </c:pt>
                <c:pt idx="209">
                  <c:v>2.1999999999999998E-8</c:v>
                </c:pt>
                <c:pt idx="210">
                  <c:v>2.1999999999999998E-8</c:v>
                </c:pt>
                <c:pt idx="211">
                  <c:v>2.3000000000000001E-8</c:v>
                </c:pt>
                <c:pt idx="212">
                  <c:v>2.3000000000000001E-8</c:v>
                </c:pt>
                <c:pt idx="213">
                  <c:v>2.4E-8</c:v>
                </c:pt>
                <c:pt idx="214">
                  <c:v>2.4E-8</c:v>
                </c:pt>
                <c:pt idx="215">
                  <c:v>2.55E-8</c:v>
                </c:pt>
                <c:pt idx="216">
                  <c:v>2.55E-8</c:v>
                </c:pt>
                <c:pt idx="217">
                  <c:v>2.7E-8</c:v>
                </c:pt>
                <c:pt idx="218">
                  <c:v>2.7E-8</c:v>
                </c:pt>
                <c:pt idx="219">
                  <c:v>2.7999999999999999E-8</c:v>
                </c:pt>
                <c:pt idx="220">
                  <c:v>2.7999999999999999E-8</c:v>
                </c:pt>
                <c:pt idx="221">
                  <c:v>2.9999999999999997E-8</c:v>
                </c:pt>
                <c:pt idx="222">
                  <c:v>2.9999999999999997E-8</c:v>
                </c:pt>
                <c:pt idx="223">
                  <c:v>3.2000000000000002E-8</c:v>
                </c:pt>
                <c:pt idx="224">
                  <c:v>3.2000000000000002E-8</c:v>
                </c:pt>
                <c:pt idx="225">
                  <c:v>3.4E-8</c:v>
                </c:pt>
                <c:pt idx="226">
                  <c:v>3.4E-8</c:v>
                </c:pt>
                <c:pt idx="227">
                  <c:v>3.5999999999999998E-8</c:v>
                </c:pt>
                <c:pt idx="228">
                  <c:v>3.5999999999999998E-8</c:v>
                </c:pt>
                <c:pt idx="229">
                  <c:v>3.8000000000000003E-8</c:v>
                </c:pt>
                <c:pt idx="230">
                  <c:v>3.8000000000000003E-8</c:v>
                </c:pt>
                <c:pt idx="231">
                  <c:v>4.0000000000000001E-8</c:v>
                </c:pt>
                <c:pt idx="232">
                  <c:v>4.0000000000000001E-8</c:v>
                </c:pt>
                <c:pt idx="233">
                  <c:v>4.2499999999999997E-8</c:v>
                </c:pt>
                <c:pt idx="234">
                  <c:v>4.2499999999999997E-8</c:v>
                </c:pt>
                <c:pt idx="235">
                  <c:v>4.4999999999999999E-8</c:v>
                </c:pt>
                <c:pt idx="236">
                  <c:v>4.4999999999999999E-8</c:v>
                </c:pt>
                <c:pt idx="237">
                  <c:v>4.7500000000000002E-8</c:v>
                </c:pt>
                <c:pt idx="238">
                  <c:v>4.7500000000000002E-8</c:v>
                </c:pt>
                <c:pt idx="239">
                  <c:v>4.9999999999999998E-8</c:v>
                </c:pt>
                <c:pt idx="240">
                  <c:v>4.9999999999999998E-8</c:v>
                </c:pt>
                <c:pt idx="241">
                  <c:v>5.25E-8</c:v>
                </c:pt>
                <c:pt idx="242">
                  <c:v>5.25E-8</c:v>
                </c:pt>
                <c:pt idx="243">
                  <c:v>5.5000000000000003E-8</c:v>
                </c:pt>
                <c:pt idx="244">
                  <c:v>5.5000000000000003E-8</c:v>
                </c:pt>
                <c:pt idx="245">
                  <c:v>5.7499999999999999E-8</c:v>
                </c:pt>
                <c:pt idx="246">
                  <c:v>5.7499999999999999E-8</c:v>
                </c:pt>
                <c:pt idx="247">
                  <c:v>5.9999999999999995E-8</c:v>
                </c:pt>
                <c:pt idx="248">
                  <c:v>5.9999999999999995E-8</c:v>
                </c:pt>
                <c:pt idx="249">
                  <c:v>6.2999999999999995E-8</c:v>
                </c:pt>
                <c:pt idx="250">
                  <c:v>6.2999999999999995E-8</c:v>
                </c:pt>
                <c:pt idx="251">
                  <c:v>6.5999999999999995E-8</c:v>
                </c:pt>
                <c:pt idx="252">
                  <c:v>6.5999999999999995E-8</c:v>
                </c:pt>
                <c:pt idx="253">
                  <c:v>6.8999999999999996E-8</c:v>
                </c:pt>
                <c:pt idx="254">
                  <c:v>6.8999999999999996E-8</c:v>
                </c:pt>
                <c:pt idx="255">
                  <c:v>7.1999999999999996E-8</c:v>
                </c:pt>
                <c:pt idx="256">
                  <c:v>7.1999999999999996E-8</c:v>
                </c:pt>
                <c:pt idx="257">
                  <c:v>7.6000000000000006E-8</c:v>
                </c:pt>
                <c:pt idx="258">
                  <c:v>7.6000000000000006E-8</c:v>
                </c:pt>
                <c:pt idx="259">
                  <c:v>8.0000000000000002E-8</c:v>
                </c:pt>
                <c:pt idx="260">
                  <c:v>8.0000000000000002E-8</c:v>
                </c:pt>
                <c:pt idx="261">
                  <c:v>8.3999999999999998E-8</c:v>
                </c:pt>
                <c:pt idx="262">
                  <c:v>8.3999999999999998E-8</c:v>
                </c:pt>
                <c:pt idx="263">
                  <c:v>8.7999999999999994E-8</c:v>
                </c:pt>
                <c:pt idx="264">
                  <c:v>8.7999999999999994E-8</c:v>
                </c:pt>
                <c:pt idx="265">
                  <c:v>9.2000000000000003E-8</c:v>
                </c:pt>
                <c:pt idx="266">
                  <c:v>9.2000000000000003E-8</c:v>
                </c:pt>
                <c:pt idx="267">
                  <c:v>9.5999999999999999E-8</c:v>
                </c:pt>
                <c:pt idx="268">
                  <c:v>9.5999999999999999E-8</c:v>
                </c:pt>
                <c:pt idx="269">
                  <c:v>9.9999999999999995E-8</c:v>
                </c:pt>
                <c:pt idx="270">
                  <c:v>9.9999999999999995E-8</c:v>
                </c:pt>
                <c:pt idx="271">
                  <c:v>1.05E-7</c:v>
                </c:pt>
                <c:pt idx="272">
                  <c:v>1.05E-7</c:v>
                </c:pt>
                <c:pt idx="273">
                  <c:v>1.1000000000000001E-7</c:v>
                </c:pt>
                <c:pt idx="274">
                  <c:v>1.1000000000000001E-7</c:v>
                </c:pt>
                <c:pt idx="275">
                  <c:v>1.15E-7</c:v>
                </c:pt>
                <c:pt idx="276">
                  <c:v>1.15E-7</c:v>
                </c:pt>
                <c:pt idx="277">
                  <c:v>1.1999999999999999E-7</c:v>
                </c:pt>
                <c:pt idx="278">
                  <c:v>1.1999999999999999E-7</c:v>
                </c:pt>
                <c:pt idx="279">
                  <c:v>1.275E-7</c:v>
                </c:pt>
                <c:pt idx="280">
                  <c:v>1.275E-7</c:v>
                </c:pt>
                <c:pt idx="281">
                  <c:v>1.35E-7</c:v>
                </c:pt>
                <c:pt idx="282">
                  <c:v>1.35E-7</c:v>
                </c:pt>
                <c:pt idx="283">
                  <c:v>1.4250000000000001E-7</c:v>
                </c:pt>
                <c:pt idx="284">
                  <c:v>1.4250000000000001E-7</c:v>
                </c:pt>
                <c:pt idx="285">
                  <c:v>1.4999999999999999E-7</c:v>
                </c:pt>
                <c:pt idx="286">
                  <c:v>1.4999999999999999E-7</c:v>
                </c:pt>
                <c:pt idx="287">
                  <c:v>1.6E-7</c:v>
                </c:pt>
                <c:pt idx="288">
                  <c:v>1.6E-7</c:v>
                </c:pt>
                <c:pt idx="289">
                  <c:v>1.6999999999999999E-7</c:v>
                </c:pt>
                <c:pt idx="290">
                  <c:v>1.6999999999999999E-7</c:v>
                </c:pt>
                <c:pt idx="291">
                  <c:v>1.8E-7</c:v>
                </c:pt>
                <c:pt idx="292">
                  <c:v>1.8E-7</c:v>
                </c:pt>
                <c:pt idx="293">
                  <c:v>1.9000000000000001E-7</c:v>
                </c:pt>
                <c:pt idx="294">
                  <c:v>1.9000000000000001E-7</c:v>
                </c:pt>
                <c:pt idx="295">
                  <c:v>1.9999999999999999E-7</c:v>
                </c:pt>
                <c:pt idx="296">
                  <c:v>1.9999999999999999E-7</c:v>
                </c:pt>
                <c:pt idx="297">
                  <c:v>2.1E-7</c:v>
                </c:pt>
                <c:pt idx="298">
                  <c:v>2.1E-7</c:v>
                </c:pt>
                <c:pt idx="299">
                  <c:v>2.2000000000000001E-7</c:v>
                </c:pt>
                <c:pt idx="300">
                  <c:v>2.2000000000000001E-7</c:v>
                </c:pt>
                <c:pt idx="301">
                  <c:v>2.2999999999999999E-7</c:v>
                </c:pt>
                <c:pt idx="302">
                  <c:v>2.2999999999999999E-7</c:v>
                </c:pt>
                <c:pt idx="303">
                  <c:v>2.3999999999999998E-7</c:v>
                </c:pt>
                <c:pt idx="304">
                  <c:v>2.3999999999999998E-7</c:v>
                </c:pt>
                <c:pt idx="305">
                  <c:v>2.5499999999999999E-7</c:v>
                </c:pt>
                <c:pt idx="306">
                  <c:v>2.5499999999999999E-7</c:v>
                </c:pt>
                <c:pt idx="307">
                  <c:v>2.7000000000000001E-7</c:v>
                </c:pt>
                <c:pt idx="308">
                  <c:v>2.7000000000000001E-7</c:v>
                </c:pt>
                <c:pt idx="309">
                  <c:v>2.8000000000000002E-7</c:v>
                </c:pt>
                <c:pt idx="310">
                  <c:v>2.8000000000000002E-7</c:v>
                </c:pt>
                <c:pt idx="311">
                  <c:v>2.9999999999999999E-7</c:v>
                </c:pt>
                <c:pt idx="312">
                  <c:v>2.9999999999999999E-7</c:v>
                </c:pt>
                <c:pt idx="313">
                  <c:v>3.2000000000000001E-7</c:v>
                </c:pt>
                <c:pt idx="314">
                  <c:v>3.2000000000000001E-7</c:v>
                </c:pt>
                <c:pt idx="315">
                  <c:v>3.3999999999999997E-7</c:v>
                </c:pt>
                <c:pt idx="316">
                  <c:v>3.3999999999999997E-7</c:v>
                </c:pt>
                <c:pt idx="317">
                  <c:v>3.5999999999999999E-7</c:v>
                </c:pt>
                <c:pt idx="318">
                  <c:v>3.5999999999999999E-7</c:v>
                </c:pt>
                <c:pt idx="319">
                  <c:v>3.8000000000000001E-7</c:v>
                </c:pt>
                <c:pt idx="320">
                  <c:v>3.8000000000000001E-7</c:v>
                </c:pt>
                <c:pt idx="321">
                  <c:v>3.9999999999999998E-7</c:v>
                </c:pt>
                <c:pt idx="322">
                  <c:v>3.9999999999999998E-7</c:v>
                </c:pt>
                <c:pt idx="323">
                  <c:v>4.2500000000000001E-7</c:v>
                </c:pt>
                <c:pt idx="324">
                  <c:v>4.2500000000000001E-7</c:v>
                </c:pt>
                <c:pt idx="325">
                  <c:v>4.4999999999999998E-7</c:v>
                </c:pt>
                <c:pt idx="326">
                  <c:v>4.4999999999999998E-7</c:v>
                </c:pt>
                <c:pt idx="327">
                  <c:v>4.75E-7</c:v>
                </c:pt>
                <c:pt idx="328">
                  <c:v>4.75E-7</c:v>
                </c:pt>
                <c:pt idx="329">
                  <c:v>4.9999999999999998E-7</c:v>
                </c:pt>
                <c:pt idx="330">
                  <c:v>4.9999999999999998E-7</c:v>
                </c:pt>
                <c:pt idx="331">
                  <c:v>5.2499999999999995E-7</c:v>
                </c:pt>
                <c:pt idx="332">
                  <c:v>5.2499999999999995E-7</c:v>
                </c:pt>
                <c:pt idx="333">
                  <c:v>5.5000000000000003E-7</c:v>
                </c:pt>
                <c:pt idx="334">
                  <c:v>5.5000000000000003E-7</c:v>
                </c:pt>
                <c:pt idx="335">
                  <c:v>5.75E-7</c:v>
                </c:pt>
                <c:pt idx="336">
                  <c:v>5.75E-7</c:v>
                </c:pt>
                <c:pt idx="337">
                  <c:v>5.9999999999999997E-7</c:v>
                </c:pt>
                <c:pt idx="338">
                  <c:v>5.9999999999999997E-7</c:v>
                </c:pt>
                <c:pt idx="339">
                  <c:v>6.3E-7</c:v>
                </c:pt>
                <c:pt idx="340">
                  <c:v>6.3E-7</c:v>
                </c:pt>
                <c:pt idx="341">
                  <c:v>6.6000000000000003E-7</c:v>
                </c:pt>
                <c:pt idx="342">
                  <c:v>6.6000000000000003E-7</c:v>
                </c:pt>
                <c:pt idx="343">
                  <c:v>6.8999999999999996E-7</c:v>
                </c:pt>
                <c:pt idx="344">
                  <c:v>6.8999999999999996E-7</c:v>
                </c:pt>
                <c:pt idx="345">
                  <c:v>7.1999999999999999E-7</c:v>
                </c:pt>
                <c:pt idx="346">
                  <c:v>7.1999999999999999E-7</c:v>
                </c:pt>
                <c:pt idx="347">
                  <c:v>7.6000000000000003E-7</c:v>
                </c:pt>
                <c:pt idx="348">
                  <c:v>7.6000000000000003E-7</c:v>
                </c:pt>
                <c:pt idx="349">
                  <c:v>7.9999999999999996E-7</c:v>
                </c:pt>
                <c:pt idx="350">
                  <c:v>7.9999999999999996E-7</c:v>
                </c:pt>
                <c:pt idx="351">
                  <c:v>8.4E-7</c:v>
                </c:pt>
                <c:pt idx="352">
                  <c:v>8.4E-7</c:v>
                </c:pt>
                <c:pt idx="353">
                  <c:v>8.8000000000000004E-7</c:v>
                </c:pt>
                <c:pt idx="354">
                  <c:v>8.8000000000000004E-7</c:v>
                </c:pt>
                <c:pt idx="355">
                  <c:v>9.1999999999999998E-7</c:v>
                </c:pt>
                <c:pt idx="356">
                  <c:v>9.1999999999999998E-7</c:v>
                </c:pt>
                <c:pt idx="357">
                  <c:v>9.5999999999999991E-7</c:v>
                </c:pt>
                <c:pt idx="358">
                  <c:v>9.5999999999999991E-7</c:v>
                </c:pt>
                <c:pt idx="359">
                  <c:v>9.9999999999999995E-7</c:v>
                </c:pt>
                <c:pt idx="360">
                  <c:v>9.9999999999999995E-7</c:v>
                </c:pt>
                <c:pt idx="361">
                  <c:v>1.0499999999999999E-6</c:v>
                </c:pt>
                <c:pt idx="362">
                  <c:v>1.0499999999999999E-6</c:v>
                </c:pt>
                <c:pt idx="363">
                  <c:v>1.1000000000000001E-6</c:v>
                </c:pt>
                <c:pt idx="364">
                  <c:v>1.1000000000000001E-6</c:v>
                </c:pt>
                <c:pt idx="365">
                  <c:v>1.15E-6</c:v>
                </c:pt>
                <c:pt idx="366">
                  <c:v>1.15E-6</c:v>
                </c:pt>
                <c:pt idx="367">
                  <c:v>1.1999999999999999E-6</c:v>
                </c:pt>
                <c:pt idx="368">
                  <c:v>1.1999999999999999E-6</c:v>
                </c:pt>
                <c:pt idx="369">
                  <c:v>1.2750000000000001E-6</c:v>
                </c:pt>
                <c:pt idx="370">
                  <c:v>1.2750000000000001E-6</c:v>
                </c:pt>
                <c:pt idx="371">
                  <c:v>1.35E-6</c:v>
                </c:pt>
                <c:pt idx="372">
                  <c:v>1.35E-6</c:v>
                </c:pt>
                <c:pt idx="373">
                  <c:v>1.4249999999999999E-6</c:v>
                </c:pt>
                <c:pt idx="374">
                  <c:v>1.4249999999999999E-6</c:v>
                </c:pt>
                <c:pt idx="375">
                  <c:v>1.5E-6</c:v>
                </c:pt>
                <c:pt idx="376">
                  <c:v>1.5E-6</c:v>
                </c:pt>
                <c:pt idx="377">
                  <c:v>1.5999999999999999E-6</c:v>
                </c:pt>
                <c:pt idx="378">
                  <c:v>1.5999999999999999E-6</c:v>
                </c:pt>
                <c:pt idx="379">
                  <c:v>1.7E-6</c:v>
                </c:pt>
                <c:pt idx="380">
                  <c:v>1.7E-6</c:v>
                </c:pt>
                <c:pt idx="381">
                  <c:v>1.7999999999999999E-6</c:v>
                </c:pt>
                <c:pt idx="382">
                  <c:v>1.7999999999999999E-6</c:v>
                </c:pt>
                <c:pt idx="383">
                  <c:v>1.9E-6</c:v>
                </c:pt>
                <c:pt idx="384">
                  <c:v>1.9E-6</c:v>
                </c:pt>
                <c:pt idx="385">
                  <c:v>1.9999999999999999E-6</c:v>
                </c:pt>
                <c:pt idx="386">
                  <c:v>1.9999999999999999E-6</c:v>
                </c:pt>
                <c:pt idx="387">
                  <c:v>2.0999999999999998E-6</c:v>
                </c:pt>
                <c:pt idx="388">
                  <c:v>2.0999999999999998E-6</c:v>
                </c:pt>
                <c:pt idx="389">
                  <c:v>2.2000000000000001E-6</c:v>
                </c:pt>
                <c:pt idx="390">
                  <c:v>2.2000000000000001E-6</c:v>
                </c:pt>
                <c:pt idx="391">
                  <c:v>2.3E-6</c:v>
                </c:pt>
                <c:pt idx="392">
                  <c:v>2.3E-6</c:v>
                </c:pt>
                <c:pt idx="393">
                  <c:v>2.3999999999999999E-6</c:v>
                </c:pt>
                <c:pt idx="394">
                  <c:v>2.3999999999999999E-6</c:v>
                </c:pt>
                <c:pt idx="395">
                  <c:v>2.5500000000000001E-6</c:v>
                </c:pt>
                <c:pt idx="396">
                  <c:v>2.5500000000000001E-6</c:v>
                </c:pt>
                <c:pt idx="397">
                  <c:v>2.7E-6</c:v>
                </c:pt>
                <c:pt idx="398">
                  <c:v>2.7E-6</c:v>
                </c:pt>
                <c:pt idx="399">
                  <c:v>2.7999999999999999E-6</c:v>
                </c:pt>
                <c:pt idx="400">
                  <c:v>2.7999999999999999E-6</c:v>
                </c:pt>
                <c:pt idx="401">
                  <c:v>3.0000000000000001E-6</c:v>
                </c:pt>
                <c:pt idx="402">
                  <c:v>3.0000000000000001E-6</c:v>
                </c:pt>
                <c:pt idx="403">
                  <c:v>3.1999999999999999E-6</c:v>
                </c:pt>
                <c:pt idx="404">
                  <c:v>3.1999999999999999E-6</c:v>
                </c:pt>
                <c:pt idx="405">
                  <c:v>3.4000000000000001E-6</c:v>
                </c:pt>
                <c:pt idx="406">
                  <c:v>3.4000000000000001E-6</c:v>
                </c:pt>
                <c:pt idx="407">
                  <c:v>3.5999999999999998E-6</c:v>
                </c:pt>
                <c:pt idx="408">
                  <c:v>3.5999999999999998E-6</c:v>
                </c:pt>
                <c:pt idx="409">
                  <c:v>3.8E-6</c:v>
                </c:pt>
                <c:pt idx="410">
                  <c:v>3.8E-6</c:v>
                </c:pt>
                <c:pt idx="411">
                  <c:v>3.9999999999999998E-6</c:v>
                </c:pt>
                <c:pt idx="412">
                  <c:v>3.9999999999999998E-6</c:v>
                </c:pt>
                <c:pt idx="413">
                  <c:v>4.25E-6</c:v>
                </c:pt>
                <c:pt idx="414">
                  <c:v>4.25E-6</c:v>
                </c:pt>
                <c:pt idx="415">
                  <c:v>4.5000000000000001E-6</c:v>
                </c:pt>
                <c:pt idx="416">
                  <c:v>4.5000000000000001E-6</c:v>
                </c:pt>
                <c:pt idx="417">
                  <c:v>4.7500000000000003E-6</c:v>
                </c:pt>
                <c:pt idx="418">
                  <c:v>4.7500000000000003E-6</c:v>
                </c:pt>
                <c:pt idx="419">
                  <c:v>5.0000000000000004E-6</c:v>
                </c:pt>
                <c:pt idx="420">
                  <c:v>5.0000000000000004E-6</c:v>
                </c:pt>
                <c:pt idx="421">
                  <c:v>5.2499999999999997E-6</c:v>
                </c:pt>
                <c:pt idx="422">
                  <c:v>5.2499999999999997E-6</c:v>
                </c:pt>
                <c:pt idx="423">
                  <c:v>5.4999999999999999E-6</c:v>
                </c:pt>
                <c:pt idx="424">
                  <c:v>5.4999999999999999E-6</c:v>
                </c:pt>
                <c:pt idx="425">
                  <c:v>5.75E-6</c:v>
                </c:pt>
                <c:pt idx="426">
                  <c:v>5.75E-6</c:v>
                </c:pt>
                <c:pt idx="427">
                  <c:v>6.0000000000000002E-6</c:v>
                </c:pt>
                <c:pt idx="428">
                  <c:v>6.0000000000000002E-6</c:v>
                </c:pt>
                <c:pt idx="429">
                  <c:v>6.2999999999999998E-6</c:v>
                </c:pt>
                <c:pt idx="430">
                  <c:v>6.2999999999999998E-6</c:v>
                </c:pt>
                <c:pt idx="431">
                  <c:v>6.6000000000000003E-6</c:v>
                </c:pt>
                <c:pt idx="432">
                  <c:v>6.6000000000000003E-6</c:v>
                </c:pt>
                <c:pt idx="433">
                  <c:v>6.9E-6</c:v>
                </c:pt>
                <c:pt idx="434">
                  <c:v>6.9E-6</c:v>
                </c:pt>
                <c:pt idx="435">
                  <c:v>7.1999999999999997E-6</c:v>
                </c:pt>
                <c:pt idx="436">
                  <c:v>7.1999999999999997E-6</c:v>
                </c:pt>
                <c:pt idx="437">
                  <c:v>7.6000000000000001E-6</c:v>
                </c:pt>
                <c:pt idx="438">
                  <c:v>7.6000000000000001E-6</c:v>
                </c:pt>
                <c:pt idx="439">
                  <c:v>7.9999999999999996E-6</c:v>
                </c:pt>
                <c:pt idx="440">
                  <c:v>7.9999999999999996E-6</c:v>
                </c:pt>
                <c:pt idx="441">
                  <c:v>8.3999999999999992E-6</c:v>
                </c:pt>
                <c:pt idx="442">
                  <c:v>8.3999999999999992E-6</c:v>
                </c:pt>
                <c:pt idx="443">
                  <c:v>8.8000000000000004E-6</c:v>
                </c:pt>
                <c:pt idx="444">
                  <c:v>8.8000000000000004E-6</c:v>
                </c:pt>
                <c:pt idx="445">
                  <c:v>9.2E-6</c:v>
                </c:pt>
                <c:pt idx="446">
                  <c:v>9.2E-6</c:v>
                </c:pt>
                <c:pt idx="447">
                  <c:v>9.5999999999999996E-6</c:v>
                </c:pt>
                <c:pt idx="448">
                  <c:v>9.5999999999999996E-6</c:v>
                </c:pt>
                <c:pt idx="449">
                  <c:v>1.0000000000000001E-5</c:v>
                </c:pt>
                <c:pt idx="450">
                  <c:v>1.0000000000000001E-5</c:v>
                </c:pt>
                <c:pt idx="451">
                  <c:v>1.0499999999999999E-5</c:v>
                </c:pt>
                <c:pt idx="452">
                  <c:v>1.0499999999999999E-5</c:v>
                </c:pt>
                <c:pt idx="453">
                  <c:v>1.1E-5</c:v>
                </c:pt>
                <c:pt idx="454">
                  <c:v>1.1E-5</c:v>
                </c:pt>
                <c:pt idx="455">
                  <c:v>1.15E-5</c:v>
                </c:pt>
                <c:pt idx="456">
                  <c:v>1.15E-5</c:v>
                </c:pt>
                <c:pt idx="457">
                  <c:v>1.2E-5</c:v>
                </c:pt>
                <c:pt idx="458">
                  <c:v>1.2E-5</c:v>
                </c:pt>
                <c:pt idx="459">
                  <c:v>1.275E-5</c:v>
                </c:pt>
                <c:pt idx="460">
                  <c:v>1.275E-5</c:v>
                </c:pt>
                <c:pt idx="461">
                  <c:v>1.3499999999999999E-5</c:v>
                </c:pt>
                <c:pt idx="462">
                  <c:v>1.3499999999999999E-5</c:v>
                </c:pt>
                <c:pt idx="463">
                  <c:v>1.4250000000000001E-5</c:v>
                </c:pt>
                <c:pt idx="464">
                  <c:v>1.4250000000000001E-5</c:v>
                </c:pt>
                <c:pt idx="465">
                  <c:v>1.5E-5</c:v>
                </c:pt>
                <c:pt idx="466">
                  <c:v>1.5E-5</c:v>
                </c:pt>
                <c:pt idx="467">
                  <c:v>1.5999999999999999E-5</c:v>
                </c:pt>
                <c:pt idx="468">
                  <c:v>1.5999999999999999E-5</c:v>
                </c:pt>
                <c:pt idx="469">
                  <c:v>1.7E-5</c:v>
                </c:pt>
                <c:pt idx="470">
                  <c:v>1.7E-5</c:v>
                </c:pt>
                <c:pt idx="471">
                  <c:v>1.8E-5</c:v>
                </c:pt>
                <c:pt idx="472">
                  <c:v>1.8E-5</c:v>
                </c:pt>
                <c:pt idx="473">
                  <c:v>1.9000000000000001E-5</c:v>
                </c:pt>
                <c:pt idx="474">
                  <c:v>1.9000000000000001E-5</c:v>
                </c:pt>
                <c:pt idx="475">
                  <c:v>2.0000000000000002E-5</c:v>
                </c:pt>
                <c:pt idx="476">
                  <c:v>2.0000000000000002E-5</c:v>
                </c:pt>
                <c:pt idx="477">
                  <c:v>2.0999999999999999E-5</c:v>
                </c:pt>
                <c:pt idx="478">
                  <c:v>2.0999999999999999E-5</c:v>
                </c:pt>
                <c:pt idx="479">
                  <c:v>2.1999999999999999E-5</c:v>
                </c:pt>
                <c:pt idx="480">
                  <c:v>2.1999999999999999E-5</c:v>
                </c:pt>
                <c:pt idx="481">
                  <c:v>2.3E-5</c:v>
                </c:pt>
                <c:pt idx="482">
                  <c:v>2.3E-5</c:v>
                </c:pt>
                <c:pt idx="483">
                  <c:v>2.4000000000000001E-5</c:v>
                </c:pt>
                <c:pt idx="484">
                  <c:v>2.4000000000000001E-5</c:v>
                </c:pt>
                <c:pt idx="485">
                  <c:v>2.55E-5</c:v>
                </c:pt>
                <c:pt idx="486">
                  <c:v>2.55E-5</c:v>
                </c:pt>
                <c:pt idx="487">
                  <c:v>2.6999999999999999E-5</c:v>
                </c:pt>
                <c:pt idx="488">
                  <c:v>2.6999999999999999E-5</c:v>
                </c:pt>
                <c:pt idx="489">
                  <c:v>2.8E-5</c:v>
                </c:pt>
                <c:pt idx="490">
                  <c:v>2.8E-5</c:v>
                </c:pt>
                <c:pt idx="491">
                  <c:v>3.0000000000000001E-5</c:v>
                </c:pt>
                <c:pt idx="492">
                  <c:v>3.0000000000000001E-5</c:v>
                </c:pt>
                <c:pt idx="493">
                  <c:v>3.1999999999999999E-5</c:v>
                </c:pt>
                <c:pt idx="494">
                  <c:v>3.1999999999999999E-5</c:v>
                </c:pt>
                <c:pt idx="495">
                  <c:v>3.4E-5</c:v>
                </c:pt>
                <c:pt idx="496">
                  <c:v>3.4E-5</c:v>
                </c:pt>
                <c:pt idx="497">
                  <c:v>3.6000000000000001E-5</c:v>
                </c:pt>
                <c:pt idx="498">
                  <c:v>3.6000000000000001E-5</c:v>
                </c:pt>
                <c:pt idx="499">
                  <c:v>3.8000000000000002E-5</c:v>
                </c:pt>
                <c:pt idx="500">
                  <c:v>3.8000000000000002E-5</c:v>
                </c:pt>
                <c:pt idx="501">
                  <c:v>4.0000000000000003E-5</c:v>
                </c:pt>
                <c:pt idx="502">
                  <c:v>4.0000000000000003E-5</c:v>
                </c:pt>
                <c:pt idx="503">
                  <c:v>4.2500000000000003E-5</c:v>
                </c:pt>
                <c:pt idx="504">
                  <c:v>4.2500000000000003E-5</c:v>
                </c:pt>
                <c:pt idx="505">
                  <c:v>4.5000000000000003E-5</c:v>
                </c:pt>
                <c:pt idx="506">
                  <c:v>4.5000000000000003E-5</c:v>
                </c:pt>
                <c:pt idx="507">
                  <c:v>4.7500000000000003E-5</c:v>
                </c:pt>
                <c:pt idx="508">
                  <c:v>4.7500000000000003E-5</c:v>
                </c:pt>
                <c:pt idx="509">
                  <c:v>5.0000000000000002E-5</c:v>
                </c:pt>
                <c:pt idx="510">
                  <c:v>5.0000000000000002E-5</c:v>
                </c:pt>
                <c:pt idx="511">
                  <c:v>5.2500000000000002E-5</c:v>
                </c:pt>
                <c:pt idx="512">
                  <c:v>5.2500000000000002E-5</c:v>
                </c:pt>
                <c:pt idx="513">
                  <c:v>5.5000000000000002E-5</c:v>
                </c:pt>
                <c:pt idx="514">
                  <c:v>5.5000000000000002E-5</c:v>
                </c:pt>
                <c:pt idx="515">
                  <c:v>5.7500000000000002E-5</c:v>
                </c:pt>
                <c:pt idx="516">
                  <c:v>5.7500000000000002E-5</c:v>
                </c:pt>
                <c:pt idx="517">
                  <c:v>6.0000000000000002E-5</c:v>
                </c:pt>
                <c:pt idx="518">
                  <c:v>6.0000000000000002E-5</c:v>
                </c:pt>
                <c:pt idx="519">
                  <c:v>6.3E-5</c:v>
                </c:pt>
                <c:pt idx="520">
                  <c:v>6.3E-5</c:v>
                </c:pt>
                <c:pt idx="521">
                  <c:v>6.6000000000000005E-5</c:v>
                </c:pt>
                <c:pt idx="522">
                  <c:v>6.6000000000000005E-5</c:v>
                </c:pt>
                <c:pt idx="523">
                  <c:v>6.8999999999999997E-5</c:v>
                </c:pt>
                <c:pt idx="524">
                  <c:v>6.8999999999999997E-5</c:v>
                </c:pt>
                <c:pt idx="525">
                  <c:v>7.2000000000000002E-5</c:v>
                </c:pt>
                <c:pt idx="526">
                  <c:v>7.2000000000000002E-5</c:v>
                </c:pt>
                <c:pt idx="527">
                  <c:v>7.6000000000000004E-5</c:v>
                </c:pt>
                <c:pt idx="528">
                  <c:v>7.6000000000000004E-5</c:v>
                </c:pt>
                <c:pt idx="529">
                  <c:v>8.0000000000000007E-5</c:v>
                </c:pt>
                <c:pt idx="530">
                  <c:v>8.0000000000000007E-5</c:v>
                </c:pt>
                <c:pt idx="531">
                  <c:v>8.3999999999999995E-5</c:v>
                </c:pt>
                <c:pt idx="532">
                  <c:v>8.3999999999999995E-5</c:v>
                </c:pt>
                <c:pt idx="533">
                  <c:v>8.7999999999999998E-5</c:v>
                </c:pt>
                <c:pt idx="534">
                  <c:v>8.7999999999999998E-5</c:v>
                </c:pt>
                <c:pt idx="535">
                  <c:v>9.2E-5</c:v>
                </c:pt>
                <c:pt idx="536">
                  <c:v>9.2E-5</c:v>
                </c:pt>
                <c:pt idx="537">
                  <c:v>9.6000000000000002E-5</c:v>
                </c:pt>
                <c:pt idx="538">
                  <c:v>9.6000000000000002E-5</c:v>
                </c:pt>
                <c:pt idx="539">
                  <c:v>1E-4</c:v>
                </c:pt>
                <c:pt idx="540">
                  <c:v>1E-4</c:v>
                </c:pt>
                <c:pt idx="541">
                  <c:v>1.05E-4</c:v>
                </c:pt>
                <c:pt idx="542">
                  <c:v>1.05E-4</c:v>
                </c:pt>
                <c:pt idx="543">
                  <c:v>1.1E-4</c:v>
                </c:pt>
                <c:pt idx="544">
                  <c:v>1.1E-4</c:v>
                </c:pt>
                <c:pt idx="545">
                  <c:v>1.15E-4</c:v>
                </c:pt>
                <c:pt idx="546">
                  <c:v>1.15E-4</c:v>
                </c:pt>
                <c:pt idx="547">
                  <c:v>1.2E-4</c:v>
                </c:pt>
                <c:pt idx="548">
                  <c:v>1.2E-4</c:v>
                </c:pt>
                <c:pt idx="549">
                  <c:v>1.2750000000000001E-4</c:v>
                </c:pt>
                <c:pt idx="550">
                  <c:v>1.2750000000000001E-4</c:v>
                </c:pt>
                <c:pt idx="551">
                  <c:v>1.35E-4</c:v>
                </c:pt>
                <c:pt idx="552">
                  <c:v>1.35E-4</c:v>
                </c:pt>
                <c:pt idx="553">
                  <c:v>1.4249999999999999E-4</c:v>
                </c:pt>
                <c:pt idx="554">
                  <c:v>1.4249999999999999E-4</c:v>
                </c:pt>
                <c:pt idx="555">
                  <c:v>1.4999999999999999E-4</c:v>
                </c:pt>
                <c:pt idx="556">
                  <c:v>1.4999999999999999E-4</c:v>
                </c:pt>
                <c:pt idx="557">
                  <c:v>1.6000000000000001E-4</c:v>
                </c:pt>
                <c:pt idx="558">
                  <c:v>1.6000000000000001E-4</c:v>
                </c:pt>
                <c:pt idx="559">
                  <c:v>1.7000000000000001E-4</c:v>
                </c:pt>
                <c:pt idx="560">
                  <c:v>1.7000000000000001E-4</c:v>
                </c:pt>
                <c:pt idx="561">
                  <c:v>1.8000000000000001E-4</c:v>
                </c:pt>
                <c:pt idx="562">
                  <c:v>1.8000000000000001E-4</c:v>
                </c:pt>
                <c:pt idx="563">
                  <c:v>1.9000000000000001E-4</c:v>
                </c:pt>
                <c:pt idx="564">
                  <c:v>1.9000000000000001E-4</c:v>
                </c:pt>
                <c:pt idx="565">
                  <c:v>2.0000000000000001E-4</c:v>
                </c:pt>
                <c:pt idx="566">
                  <c:v>2.0000000000000001E-4</c:v>
                </c:pt>
                <c:pt idx="567">
                  <c:v>2.1000000000000001E-4</c:v>
                </c:pt>
                <c:pt idx="568">
                  <c:v>2.1000000000000001E-4</c:v>
                </c:pt>
                <c:pt idx="569">
                  <c:v>2.2000000000000001E-4</c:v>
                </c:pt>
                <c:pt idx="570">
                  <c:v>2.2000000000000001E-4</c:v>
                </c:pt>
                <c:pt idx="571">
                  <c:v>2.3000000000000001E-4</c:v>
                </c:pt>
                <c:pt idx="572">
                  <c:v>2.3000000000000001E-4</c:v>
                </c:pt>
                <c:pt idx="573">
                  <c:v>2.4000000000000001E-4</c:v>
                </c:pt>
                <c:pt idx="574">
                  <c:v>2.4000000000000001E-4</c:v>
                </c:pt>
                <c:pt idx="575">
                  <c:v>2.5500000000000002E-4</c:v>
                </c:pt>
                <c:pt idx="576">
                  <c:v>2.5500000000000002E-4</c:v>
                </c:pt>
                <c:pt idx="577">
                  <c:v>2.7E-4</c:v>
                </c:pt>
                <c:pt idx="578">
                  <c:v>2.7E-4</c:v>
                </c:pt>
                <c:pt idx="579">
                  <c:v>2.7999999999999998E-4</c:v>
                </c:pt>
                <c:pt idx="580">
                  <c:v>2.7999999999999998E-4</c:v>
                </c:pt>
                <c:pt idx="581">
                  <c:v>2.9999999999999997E-4</c:v>
                </c:pt>
                <c:pt idx="582">
                  <c:v>2.9999999999999997E-4</c:v>
                </c:pt>
                <c:pt idx="583">
                  <c:v>3.2000000000000003E-4</c:v>
                </c:pt>
                <c:pt idx="584">
                  <c:v>3.2000000000000003E-4</c:v>
                </c:pt>
                <c:pt idx="585">
                  <c:v>3.4000000000000002E-4</c:v>
                </c:pt>
                <c:pt idx="586">
                  <c:v>3.4000000000000002E-4</c:v>
                </c:pt>
                <c:pt idx="587">
                  <c:v>3.6000000000000002E-4</c:v>
                </c:pt>
                <c:pt idx="588">
                  <c:v>3.6000000000000002E-4</c:v>
                </c:pt>
                <c:pt idx="589">
                  <c:v>3.8000000000000002E-4</c:v>
                </c:pt>
                <c:pt idx="590">
                  <c:v>3.8000000000000002E-4</c:v>
                </c:pt>
                <c:pt idx="591">
                  <c:v>4.0000000000000002E-4</c:v>
                </c:pt>
                <c:pt idx="592">
                  <c:v>4.0000000000000002E-4</c:v>
                </c:pt>
                <c:pt idx="593">
                  <c:v>4.2499999999999998E-4</c:v>
                </c:pt>
                <c:pt idx="594">
                  <c:v>4.2499999999999998E-4</c:v>
                </c:pt>
                <c:pt idx="595">
                  <c:v>4.4999999999999999E-4</c:v>
                </c:pt>
                <c:pt idx="596">
                  <c:v>4.4999999999999999E-4</c:v>
                </c:pt>
                <c:pt idx="597">
                  <c:v>4.75E-4</c:v>
                </c:pt>
                <c:pt idx="598">
                  <c:v>4.75E-4</c:v>
                </c:pt>
                <c:pt idx="599">
                  <c:v>5.0000000000000001E-4</c:v>
                </c:pt>
                <c:pt idx="600">
                  <c:v>5.0000000000000001E-4</c:v>
                </c:pt>
                <c:pt idx="601">
                  <c:v>5.2499999999999997E-4</c:v>
                </c:pt>
                <c:pt idx="602">
                  <c:v>5.2499999999999997E-4</c:v>
                </c:pt>
                <c:pt idx="603">
                  <c:v>5.5000000000000003E-4</c:v>
                </c:pt>
                <c:pt idx="604">
                  <c:v>5.5000000000000003E-4</c:v>
                </c:pt>
                <c:pt idx="605">
                  <c:v>5.7499999999999999E-4</c:v>
                </c:pt>
                <c:pt idx="606">
                  <c:v>5.7499999999999999E-4</c:v>
                </c:pt>
                <c:pt idx="607">
                  <c:v>5.9999999999999995E-4</c:v>
                </c:pt>
                <c:pt idx="608">
                  <c:v>5.9999999999999995E-4</c:v>
                </c:pt>
                <c:pt idx="609">
                  <c:v>6.3000000000000003E-4</c:v>
                </c:pt>
                <c:pt idx="610">
                  <c:v>6.3000000000000003E-4</c:v>
                </c:pt>
                <c:pt idx="611">
                  <c:v>6.6E-4</c:v>
                </c:pt>
                <c:pt idx="612">
                  <c:v>6.6E-4</c:v>
                </c:pt>
                <c:pt idx="613">
                  <c:v>6.8999999999999997E-4</c:v>
                </c:pt>
                <c:pt idx="614">
                  <c:v>6.8999999999999997E-4</c:v>
                </c:pt>
                <c:pt idx="615">
                  <c:v>7.2000000000000005E-4</c:v>
                </c:pt>
                <c:pt idx="616">
                  <c:v>7.2000000000000005E-4</c:v>
                </c:pt>
                <c:pt idx="617">
                  <c:v>7.6000000000000004E-4</c:v>
                </c:pt>
                <c:pt idx="618">
                  <c:v>7.6000000000000004E-4</c:v>
                </c:pt>
                <c:pt idx="619">
                  <c:v>8.0000000000000004E-4</c:v>
                </c:pt>
                <c:pt idx="620">
                  <c:v>8.0000000000000004E-4</c:v>
                </c:pt>
                <c:pt idx="621">
                  <c:v>8.4000000000000003E-4</c:v>
                </c:pt>
                <c:pt idx="622">
                  <c:v>8.4000000000000003E-4</c:v>
                </c:pt>
                <c:pt idx="623">
                  <c:v>8.8000000000000003E-4</c:v>
                </c:pt>
                <c:pt idx="624">
                  <c:v>8.8000000000000003E-4</c:v>
                </c:pt>
                <c:pt idx="625">
                  <c:v>9.2000000000000003E-4</c:v>
                </c:pt>
                <c:pt idx="626">
                  <c:v>9.2000000000000003E-4</c:v>
                </c:pt>
                <c:pt idx="627">
                  <c:v>9.6000000000000002E-4</c:v>
                </c:pt>
                <c:pt idx="628">
                  <c:v>9.6000000000000002E-4</c:v>
                </c:pt>
                <c:pt idx="629">
                  <c:v>1E-3</c:v>
                </c:pt>
                <c:pt idx="630">
                  <c:v>1E-3</c:v>
                </c:pt>
                <c:pt idx="631">
                  <c:v>1.0499999999999999E-3</c:v>
                </c:pt>
                <c:pt idx="632">
                  <c:v>1.0499999999999999E-3</c:v>
                </c:pt>
                <c:pt idx="633">
                  <c:v>1.1000000000000001E-3</c:v>
                </c:pt>
                <c:pt idx="634">
                  <c:v>1.1000000000000001E-3</c:v>
                </c:pt>
                <c:pt idx="635">
                  <c:v>1.15E-3</c:v>
                </c:pt>
                <c:pt idx="636">
                  <c:v>1.15E-3</c:v>
                </c:pt>
                <c:pt idx="637">
                  <c:v>1.1999999999999999E-3</c:v>
                </c:pt>
                <c:pt idx="638">
                  <c:v>1.1999999999999999E-3</c:v>
                </c:pt>
                <c:pt idx="639">
                  <c:v>1.2750000000000001E-3</c:v>
                </c:pt>
                <c:pt idx="640">
                  <c:v>1.2750000000000001E-3</c:v>
                </c:pt>
                <c:pt idx="641">
                  <c:v>1.3500000000000001E-3</c:v>
                </c:pt>
                <c:pt idx="642">
                  <c:v>1.3500000000000001E-3</c:v>
                </c:pt>
                <c:pt idx="643">
                  <c:v>1.4250000000000001E-3</c:v>
                </c:pt>
                <c:pt idx="644">
                  <c:v>1.4250000000000001E-3</c:v>
                </c:pt>
                <c:pt idx="645">
                  <c:v>1.5E-3</c:v>
                </c:pt>
                <c:pt idx="646">
                  <c:v>1.5E-3</c:v>
                </c:pt>
                <c:pt idx="647">
                  <c:v>1.6000000000000001E-3</c:v>
                </c:pt>
                <c:pt idx="648">
                  <c:v>1.6000000000000001E-3</c:v>
                </c:pt>
                <c:pt idx="649">
                  <c:v>1.6999999999999999E-3</c:v>
                </c:pt>
                <c:pt idx="650">
                  <c:v>1.6999999999999999E-3</c:v>
                </c:pt>
                <c:pt idx="651">
                  <c:v>1.8E-3</c:v>
                </c:pt>
                <c:pt idx="652">
                  <c:v>1.8E-3</c:v>
                </c:pt>
                <c:pt idx="653">
                  <c:v>1.9E-3</c:v>
                </c:pt>
                <c:pt idx="654">
                  <c:v>1.9E-3</c:v>
                </c:pt>
                <c:pt idx="655">
                  <c:v>2E-3</c:v>
                </c:pt>
                <c:pt idx="656">
                  <c:v>2E-3</c:v>
                </c:pt>
                <c:pt idx="657">
                  <c:v>2.0999999999999999E-3</c:v>
                </c:pt>
                <c:pt idx="658">
                  <c:v>2.0999999999999999E-3</c:v>
                </c:pt>
                <c:pt idx="659">
                  <c:v>2.2000000000000001E-3</c:v>
                </c:pt>
                <c:pt idx="660">
                  <c:v>2.2000000000000001E-3</c:v>
                </c:pt>
                <c:pt idx="661">
                  <c:v>2.3E-3</c:v>
                </c:pt>
                <c:pt idx="662">
                  <c:v>2.3E-3</c:v>
                </c:pt>
                <c:pt idx="663">
                  <c:v>2.3999999999999998E-3</c:v>
                </c:pt>
                <c:pt idx="664">
                  <c:v>2.3999999999999998E-3</c:v>
                </c:pt>
                <c:pt idx="665">
                  <c:v>2.5500000000000002E-3</c:v>
                </c:pt>
                <c:pt idx="666">
                  <c:v>2.5500000000000002E-3</c:v>
                </c:pt>
                <c:pt idx="667">
                  <c:v>2.7000000000000001E-3</c:v>
                </c:pt>
                <c:pt idx="668">
                  <c:v>2.7000000000000001E-3</c:v>
                </c:pt>
                <c:pt idx="669">
                  <c:v>2.8E-3</c:v>
                </c:pt>
                <c:pt idx="670">
                  <c:v>2.8E-3</c:v>
                </c:pt>
                <c:pt idx="671">
                  <c:v>3.0000000000000001E-3</c:v>
                </c:pt>
                <c:pt idx="672">
                  <c:v>3.0000000000000001E-3</c:v>
                </c:pt>
                <c:pt idx="673">
                  <c:v>3.2000000000000002E-3</c:v>
                </c:pt>
                <c:pt idx="674">
                  <c:v>3.2000000000000002E-3</c:v>
                </c:pt>
                <c:pt idx="675">
                  <c:v>3.3999999999999998E-3</c:v>
                </c:pt>
                <c:pt idx="676">
                  <c:v>3.3999999999999998E-3</c:v>
                </c:pt>
                <c:pt idx="677">
                  <c:v>3.5999999999999999E-3</c:v>
                </c:pt>
                <c:pt idx="678">
                  <c:v>3.5999999999999999E-3</c:v>
                </c:pt>
                <c:pt idx="679">
                  <c:v>3.8E-3</c:v>
                </c:pt>
                <c:pt idx="680">
                  <c:v>3.8E-3</c:v>
                </c:pt>
                <c:pt idx="681">
                  <c:v>4.0000000000000001E-3</c:v>
                </c:pt>
                <c:pt idx="682">
                  <c:v>4.0000000000000001E-3</c:v>
                </c:pt>
                <c:pt idx="683">
                  <c:v>4.2500000000000003E-3</c:v>
                </c:pt>
                <c:pt idx="684">
                  <c:v>4.2500000000000003E-3</c:v>
                </c:pt>
                <c:pt idx="685">
                  <c:v>4.4999999999999997E-3</c:v>
                </c:pt>
                <c:pt idx="686">
                  <c:v>4.4999999999999997E-3</c:v>
                </c:pt>
                <c:pt idx="687">
                  <c:v>4.7499999999999999E-3</c:v>
                </c:pt>
                <c:pt idx="688">
                  <c:v>4.7499999999999999E-3</c:v>
                </c:pt>
                <c:pt idx="689">
                  <c:v>5.0000000000000001E-3</c:v>
                </c:pt>
                <c:pt idx="690">
                  <c:v>5.0000000000000001E-3</c:v>
                </c:pt>
                <c:pt idx="691">
                  <c:v>5.2500000000000003E-3</c:v>
                </c:pt>
                <c:pt idx="692">
                  <c:v>5.2500000000000003E-3</c:v>
                </c:pt>
                <c:pt idx="693">
                  <c:v>5.4999999999999997E-3</c:v>
                </c:pt>
                <c:pt idx="694">
                  <c:v>5.4999999999999997E-3</c:v>
                </c:pt>
                <c:pt idx="695">
                  <c:v>5.7499999999999999E-3</c:v>
                </c:pt>
                <c:pt idx="696">
                  <c:v>5.7499999999999999E-3</c:v>
                </c:pt>
                <c:pt idx="697">
                  <c:v>6.0000000000000001E-3</c:v>
                </c:pt>
                <c:pt idx="698">
                  <c:v>6.0000000000000001E-3</c:v>
                </c:pt>
                <c:pt idx="699">
                  <c:v>6.3E-3</c:v>
                </c:pt>
                <c:pt idx="700">
                  <c:v>6.3E-3</c:v>
                </c:pt>
                <c:pt idx="701">
                  <c:v>6.6E-3</c:v>
                </c:pt>
                <c:pt idx="702">
                  <c:v>6.6E-3</c:v>
                </c:pt>
                <c:pt idx="703">
                  <c:v>6.8999999999999999E-3</c:v>
                </c:pt>
                <c:pt idx="704">
                  <c:v>6.8999999999999999E-3</c:v>
                </c:pt>
                <c:pt idx="705">
                  <c:v>7.1999999999999998E-3</c:v>
                </c:pt>
                <c:pt idx="706">
                  <c:v>7.1999999999999998E-3</c:v>
                </c:pt>
                <c:pt idx="707">
                  <c:v>7.6E-3</c:v>
                </c:pt>
                <c:pt idx="708">
                  <c:v>7.6E-3</c:v>
                </c:pt>
                <c:pt idx="709">
                  <c:v>8.0000000000000002E-3</c:v>
                </c:pt>
                <c:pt idx="710">
                  <c:v>8.0000000000000002E-3</c:v>
                </c:pt>
                <c:pt idx="711">
                  <c:v>8.3999999999999995E-3</c:v>
                </c:pt>
                <c:pt idx="712">
                  <c:v>8.3999999999999995E-3</c:v>
                </c:pt>
                <c:pt idx="713">
                  <c:v>8.8000000000000005E-3</c:v>
                </c:pt>
                <c:pt idx="714">
                  <c:v>8.8000000000000005E-3</c:v>
                </c:pt>
                <c:pt idx="715">
                  <c:v>9.1999999999999998E-3</c:v>
                </c:pt>
                <c:pt idx="716">
                  <c:v>9.1999999999999998E-3</c:v>
                </c:pt>
                <c:pt idx="717">
                  <c:v>9.5999999999999992E-3</c:v>
                </c:pt>
                <c:pt idx="718">
                  <c:v>9.5999999999999992E-3</c:v>
                </c:pt>
                <c:pt idx="719">
                  <c:v>0.01</c:v>
                </c:pt>
                <c:pt idx="720">
                  <c:v>0.01</c:v>
                </c:pt>
                <c:pt idx="721">
                  <c:v>1.0500000000000001E-2</c:v>
                </c:pt>
                <c:pt idx="722">
                  <c:v>1.0500000000000001E-2</c:v>
                </c:pt>
                <c:pt idx="723">
                  <c:v>1.0999999999999999E-2</c:v>
                </c:pt>
                <c:pt idx="724">
                  <c:v>1.0999999999999999E-2</c:v>
                </c:pt>
                <c:pt idx="725">
                  <c:v>1.15E-2</c:v>
                </c:pt>
                <c:pt idx="726">
                  <c:v>1.15E-2</c:v>
                </c:pt>
                <c:pt idx="727">
                  <c:v>1.2E-2</c:v>
                </c:pt>
                <c:pt idx="728">
                  <c:v>1.2E-2</c:v>
                </c:pt>
                <c:pt idx="729">
                  <c:v>1.2749999999999999E-2</c:v>
                </c:pt>
                <c:pt idx="730">
                  <c:v>1.2749999999999999E-2</c:v>
                </c:pt>
                <c:pt idx="731">
                  <c:v>1.35E-2</c:v>
                </c:pt>
                <c:pt idx="732">
                  <c:v>1.35E-2</c:v>
                </c:pt>
                <c:pt idx="733">
                  <c:v>1.4250000000000001E-2</c:v>
                </c:pt>
                <c:pt idx="734">
                  <c:v>1.4250000000000001E-2</c:v>
                </c:pt>
                <c:pt idx="735">
                  <c:v>1.4999999999999999E-2</c:v>
                </c:pt>
                <c:pt idx="736">
                  <c:v>1.4999999999999999E-2</c:v>
                </c:pt>
                <c:pt idx="737">
                  <c:v>1.6E-2</c:v>
                </c:pt>
                <c:pt idx="738">
                  <c:v>1.6E-2</c:v>
                </c:pt>
                <c:pt idx="739">
                  <c:v>1.7000000000000001E-2</c:v>
                </c:pt>
                <c:pt idx="740">
                  <c:v>1.7000000000000001E-2</c:v>
                </c:pt>
                <c:pt idx="741">
                  <c:v>1.7999999999999999E-2</c:v>
                </c:pt>
                <c:pt idx="742">
                  <c:v>1.7999999999999999E-2</c:v>
                </c:pt>
                <c:pt idx="743">
                  <c:v>1.9E-2</c:v>
                </c:pt>
                <c:pt idx="744">
                  <c:v>1.9E-2</c:v>
                </c:pt>
                <c:pt idx="745">
                  <c:v>0.02</c:v>
                </c:pt>
                <c:pt idx="746">
                  <c:v>0.02</c:v>
                </c:pt>
                <c:pt idx="747">
                  <c:v>2.1000000000000001E-2</c:v>
                </c:pt>
                <c:pt idx="748">
                  <c:v>2.1000000000000001E-2</c:v>
                </c:pt>
                <c:pt idx="749">
                  <c:v>2.1999999999999999E-2</c:v>
                </c:pt>
                <c:pt idx="750">
                  <c:v>2.1999999999999999E-2</c:v>
                </c:pt>
                <c:pt idx="751">
                  <c:v>2.3E-2</c:v>
                </c:pt>
                <c:pt idx="752">
                  <c:v>2.3E-2</c:v>
                </c:pt>
                <c:pt idx="753">
                  <c:v>2.4E-2</c:v>
                </c:pt>
                <c:pt idx="754">
                  <c:v>2.4E-2</c:v>
                </c:pt>
                <c:pt idx="755">
                  <c:v>2.5499999999999998E-2</c:v>
                </c:pt>
                <c:pt idx="756">
                  <c:v>2.5499999999999998E-2</c:v>
                </c:pt>
                <c:pt idx="757">
                  <c:v>2.7E-2</c:v>
                </c:pt>
                <c:pt idx="758">
                  <c:v>2.7E-2</c:v>
                </c:pt>
                <c:pt idx="759">
                  <c:v>2.8000000000000001E-2</c:v>
                </c:pt>
                <c:pt idx="760">
                  <c:v>2.8000000000000001E-2</c:v>
                </c:pt>
                <c:pt idx="761">
                  <c:v>0.03</c:v>
                </c:pt>
                <c:pt idx="762">
                  <c:v>0.03</c:v>
                </c:pt>
                <c:pt idx="763">
                  <c:v>3.2000000000000001E-2</c:v>
                </c:pt>
                <c:pt idx="764">
                  <c:v>3.2000000000000001E-2</c:v>
                </c:pt>
                <c:pt idx="765">
                  <c:v>3.4000000000000002E-2</c:v>
                </c:pt>
                <c:pt idx="766">
                  <c:v>3.4000000000000002E-2</c:v>
                </c:pt>
                <c:pt idx="767">
                  <c:v>3.5999999999999997E-2</c:v>
                </c:pt>
                <c:pt idx="768">
                  <c:v>3.5999999999999997E-2</c:v>
                </c:pt>
                <c:pt idx="769">
                  <c:v>3.7999999999999999E-2</c:v>
                </c:pt>
                <c:pt idx="770">
                  <c:v>3.7999999999999999E-2</c:v>
                </c:pt>
                <c:pt idx="771">
                  <c:v>0.04</c:v>
                </c:pt>
                <c:pt idx="772">
                  <c:v>0.04</c:v>
                </c:pt>
                <c:pt idx="773">
                  <c:v>4.2500000000000003E-2</c:v>
                </c:pt>
                <c:pt idx="774">
                  <c:v>4.2500000000000003E-2</c:v>
                </c:pt>
                <c:pt idx="775">
                  <c:v>4.4999999999999998E-2</c:v>
                </c:pt>
                <c:pt idx="776">
                  <c:v>4.4999999999999998E-2</c:v>
                </c:pt>
                <c:pt idx="777">
                  <c:v>4.7500000000000001E-2</c:v>
                </c:pt>
                <c:pt idx="778">
                  <c:v>4.7500000000000001E-2</c:v>
                </c:pt>
                <c:pt idx="779">
                  <c:v>0.05</c:v>
                </c:pt>
                <c:pt idx="780">
                  <c:v>0.05</c:v>
                </c:pt>
                <c:pt idx="781">
                  <c:v>5.2499999999999998E-2</c:v>
                </c:pt>
                <c:pt idx="782">
                  <c:v>5.2499999999999998E-2</c:v>
                </c:pt>
                <c:pt idx="783">
                  <c:v>5.5E-2</c:v>
                </c:pt>
                <c:pt idx="784">
                  <c:v>5.5E-2</c:v>
                </c:pt>
                <c:pt idx="785">
                  <c:v>5.7500000000000002E-2</c:v>
                </c:pt>
                <c:pt idx="786">
                  <c:v>5.7500000000000002E-2</c:v>
                </c:pt>
                <c:pt idx="787">
                  <c:v>0.06</c:v>
                </c:pt>
                <c:pt idx="788">
                  <c:v>0.06</c:v>
                </c:pt>
                <c:pt idx="789">
                  <c:v>6.3E-2</c:v>
                </c:pt>
                <c:pt idx="790">
                  <c:v>6.3E-2</c:v>
                </c:pt>
                <c:pt idx="791">
                  <c:v>6.6000000000000003E-2</c:v>
                </c:pt>
                <c:pt idx="792">
                  <c:v>6.6000000000000003E-2</c:v>
                </c:pt>
                <c:pt idx="793">
                  <c:v>6.9000000000000006E-2</c:v>
                </c:pt>
                <c:pt idx="794">
                  <c:v>6.9000000000000006E-2</c:v>
                </c:pt>
                <c:pt idx="795">
                  <c:v>7.1999999999999995E-2</c:v>
                </c:pt>
                <c:pt idx="796">
                  <c:v>7.1999999999999995E-2</c:v>
                </c:pt>
                <c:pt idx="797">
                  <c:v>7.5999999999999998E-2</c:v>
                </c:pt>
                <c:pt idx="798">
                  <c:v>7.5999999999999998E-2</c:v>
                </c:pt>
                <c:pt idx="799">
                  <c:v>0.08</c:v>
                </c:pt>
                <c:pt idx="800">
                  <c:v>0.08</c:v>
                </c:pt>
                <c:pt idx="801">
                  <c:v>8.4000000000000005E-2</c:v>
                </c:pt>
                <c:pt idx="802">
                  <c:v>8.4000000000000005E-2</c:v>
                </c:pt>
                <c:pt idx="803">
                  <c:v>8.7999999999999995E-2</c:v>
                </c:pt>
                <c:pt idx="804">
                  <c:v>8.7999999999999995E-2</c:v>
                </c:pt>
                <c:pt idx="805">
                  <c:v>9.1999999999999998E-2</c:v>
                </c:pt>
                <c:pt idx="806">
                  <c:v>9.1999999999999998E-2</c:v>
                </c:pt>
                <c:pt idx="807">
                  <c:v>9.6000000000000002E-2</c:v>
                </c:pt>
                <c:pt idx="808">
                  <c:v>9.6000000000000002E-2</c:v>
                </c:pt>
                <c:pt idx="809">
                  <c:v>0.1</c:v>
                </c:pt>
                <c:pt idx="810">
                  <c:v>0.1</c:v>
                </c:pt>
                <c:pt idx="811">
                  <c:v>0.105</c:v>
                </c:pt>
                <c:pt idx="812">
                  <c:v>0.105</c:v>
                </c:pt>
                <c:pt idx="813">
                  <c:v>0.11</c:v>
                </c:pt>
                <c:pt idx="814">
                  <c:v>0.11</c:v>
                </c:pt>
                <c:pt idx="815">
                  <c:v>0.115</c:v>
                </c:pt>
                <c:pt idx="816">
                  <c:v>0.115</c:v>
                </c:pt>
                <c:pt idx="817">
                  <c:v>0.12</c:v>
                </c:pt>
                <c:pt idx="818">
                  <c:v>0.12</c:v>
                </c:pt>
                <c:pt idx="819">
                  <c:v>0.1275</c:v>
                </c:pt>
                <c:pt idx="820">
                  <c:v>0.1275</c:v>
                </c:pt>
                <c:pt idx="821">
                  <c:v>0.13500000000000001</c:v>
                </c:pt>
                <c:pt idx="822">
                  <c:v>0.13500000000000001</c:v>
                </c:pt>
                <c:pt idx="823">
                  <c:v>0.14249999999999999</c:v>
                </c:pt>
                <c:pt idx="824">
                  <c:v>0.14249999999999999</c:v>
                </c:pt>
                <c:pt idx="825">
                  <c:v>0.15</c:v>
                </c:pt>
                <c:pt idx="826">
                  <c:v>0.15</c:v>
                </c:pt>
                <c:pt idx="827">
                  <c:v>0.16</c:v>
                </c:pt>
                <c:pt idx="828">
                  <c:v>0.16</c:v>
                </c:pt>
                <c:pt idx="829">
                  <c:v>0.17</c:v>
                </c:pt>
                <c:pt idx="830">
                  <c:v>0.17</c:v>
                </c:pt>
                <c:pt idx="831">
                  <c:v>0.18</c:v>
                </c:pt>
                <c:pt idx="832">
                  <c:v>0.18</c:v>
                </c:pt>
                <c:pt idx="833">
                  <c:v>0.19</c:v>
                </c:pt>
                <c:pt idx="834">
                  <c:v>0.19</c:v>
                </c:pt>
                <c:pt idx="835">
                  <c:v>0.2</c:v>
                </c:pt>
                <c:pt idx="836">
                  <c:v>0.2</c:v>
                </c:pt>
                <c:pt idx="837">
                  <c:v>0.21</c:v>
                </c:pt>
                <c:pt idx="838">
                  <c:v>0.21</c:v>
                </c:pt>
                <c:pt idx="839">
                  <c:v>0.22</c:v>
                </c:pt>
                <c:pt idx="840">
                  <c:v>0.22</c:v>
                </c:pt>
                <c:pt idx="841">
                  <c:v>0.23</c:v>
                </c:pt>
                <c:pt idx="842">
                  <c:v>0.23</c:v>
                </c:pt>
                <c:pt idx="843">
                  <c:v>0.24</c:v>
                </c:pt>
                <c:pt idx="844">
                  <c:v>0.24</c:v>
                </c:pt>
                <c:pt idx="845">
                  <c:v>0.255</c:v>
                </c:pt>
                <c:pt idx="846">
                  <c:v>0.255</c:v>
                </c:pt>
                <c:pt idx="847">
                  <c:v>0.27</c:v>
                </c:pt>
                <c:pt idx="848">
                  <c:v>0.27</c:v>
                </c:pt>
                <c:pt idx="849">
                  <c:v>0.28000000000000003</c:v>
                </c:pt>
                <c:pt idx="850">
                  <c:v>0.28000000000000003</c:v>
                </c:pt>
                <c:pt idx="851">
                  <c:v>0.3</c:v>
                </c:pt>
                <c:pt idx="852">
                  <c:v>0.3</c:v>
                </c:pt>
                <c:pt idx="853">
                  <c:v>0.32</c:v>
                </c:pt>
                <c:pt idx="854">
                  <c:v>0.32</c:v>
                </c:pt>
                <c:pt idx="855">
                  <c:v>0.34</c:v>
                </c:pt>
                <c:pt idx="856">
                  <c:v>0.34</c:v>
                </c:pt>
                <c:pt idx="857">
                  <c:v>0.36</c:v>
                </c:pt>
                <c:pt idx="858">
                  <c:v>0.36</c:v>
                </c:pt>
                <c:pt idx="859">
                  <c:v>0.38</c:v>
                </c:pt>
                <c:pt idx="860">
                  <c:v>0.38</c:v>
                </c:pt>
                <c:pt idx="861">
                  <c:v>0.4</c:v>
                </c:pt>
                <c:pt idx="862">
                  <c:v>0.4</c:v>
                </c:pt>
                <c:pt idx="863">
                  <c:v>0.42499999999999999</c:v>
                </c:pt>
                <c:pt idx="864">
                  <c:v>0.42499999999999999</c:v>
                </c:pt>
                <c:pt idx="865">
                  <c:v>0.45</c:v>
                </c:pt>
                <c:pt idx="866">
                  <c:v>0.45</c:v>
                </c:pt>
                <c:pt idx="867">
                  <c:v>0.47499999999999998</c:v>
                </c:pt>
                <c:pt idx="868">
                  <c:v>0.47499999999999998</c:v>
                </c:pt>
                <c:pt idx="869">
                  <c:v>0.5</c:v>
                </c:pt>
                <c:pt idx="870">
                  <c:v>0.5</c:v>
                </c:pt>
                <c:pt idx="871">
                  <c:v>0.52500000000000002</c:v>
                </c:pt>
                <c:pt idx="872">
                  <c:v>0.52500000000000002</c:v>
                </c:pt>
                <c:pt idx="873">
                  <c:v>0.55000000000000004</c:v>
                </c:pt>
                <c:pt idx="874">
                  <c:v>0.55000000000000004</c:v>
                </c:pt>
                <c:pt idx="875">
                  <c:v>0.57499999999999996</c:v>
                </c:pt>
                <c:pt idx="876">
                  <c:v>0.57499999999999996</c:v>
                </c:pt>
                <c:pt idx="877">
                  <c:v>0.6</c:v>
                </c:pt>
                <c:pt idx="878">
                  <c:v>0.6</c:v>
                </c:pt>
                <c:pt idx="879">
                  <c:v>0.63</c:v>
                </c:pt>
                <c:pt idx="880">
                  <c:v>0.63</c:v>
                </c:pt>
                <c:pt idx="881">
                  <c:v>0.66</c:v>
                </c:pt>
                <c:pt idx="882">
                  <c:v>0.66</c:v>
                </c:pt>
                <c:pt idx="883">
                  <c:v>0.69</c:v>
                </c:pt>
                <c:pt idx="884">
                  <c:v>0.69</c:v>
                </c:pt>
                <c:pt idx="885">
                  <c:v>0.72</c:v>
                </c:pt>
                <c:pt idx="886">
                  <c:v>0.72</c:v>
                </c:pt>
                <c:pt idx="887">
                  <c:v>0.76</c:v>
                </c:pt>
                <c:pt idx="888">
                  <c:v>0.76</c:v>
                </c:pt>
                <c:pt idx="889">
                  <c:v>0.8</c:v>
                </c:pt>
                <c:pt idx="890">
                  <c:v>0.8</c:v>
                </c:pt>
                <c:pt idx="891">
                  <c:v>0.84</c:v>
                </c:pt>
                <c:pt idx="892">
                  <c:v>0.84</c:v>
                </c:pt>
                <c:pt idx="893">
                  <c:v>0.88</c:v>
                </c:pt>
                <c:pt idx="894">
                  <c:v>0.88</c:v>
                </c:pt>
                <c:pt idx="895">
                  <c:v>0.92</c:v>
                </c:pt>
                <c:pt idx="896">
                  <c:v>0.92</c:v>
                </c:pt>
                <c:pt idx="897">
                  <c:v>0.96</c:v>
                </c:pt>
                <c:pt idx="898">
                  <c:v>0.96</c:v>
                </c:pt>
                <c:pt idx="899" formatCode="_-* #\ ##0.0_-;\-* #\ ##0.0_-;_-* &quot;-&quot;??_-;_-@_-">
                  <c:v>1</c:v>
                </c:pt>
                <c:pt idx="900" formatCode="_-* #\ ##0.0_-;\-* #\ ##0.0_-;_-* &quot;-&quot;??_-;_-@_-">
                  <c:v>1</c:v>
                </c:pt>
                <c:pt idx="901" formatCode="_-* #\ ##0.0_-;\-* #\ ##0.0_-;_-* &quot;-&quot;??_-;_-@_-">
                  <c:v>1.1000000000000001</c:v>
                </c:pt>
                <c:pt idx="902" formatCode="_-* #\ ##0.0_-;\-* #\ ##0.0_-;_-* &quot;-&quot;??_-;_-@_-">
                  <c:v>1.1000000000000001</c:v>
                </c:pt>
                <c:pt idx="903" formatCode="_-* #\ ##0.0_-;\-* #\ ##0.0_-;_-* &quot;-&quot;??_-;_-@_-">
                  <c:v>1.2</c:v>
                </c:pt>
                <c:pt idx="904" formatCode="_-* #\ ##0.0_-;\-* #\ ##0.0_-;_-* &quot;-&quot;??_-;_-@_-">
                  <c:v>1.2</c:v>
                </c:pt>
                <c:pt idx="905" formatCode="_-* #\ ##0.0_-;\-* #\ ##0.0_-;_-* &quot;-&quot;??_-;_-@_-">
                  <c:v>1.3</c:v>
                </c:pt>
                <c:pt idx="906" formatCode="_-* #\ ##0.0_-;\-* #\ ##0.0_-;_-* &quot;-&quot;??_-;_-@_-">
                  <c:v>1.3</c:v>
                </c:pt>
                <c:pt idx="907" formatCode="_-* #\ ##0.0_-;\-* #\ ##0.0_-;_-* &quot;-&quot;??_-;_-@_-">
                  <c:v>1.4</c:v>
                </c:pt>
                <c:pt idx="908" formatCode="_-* #\ ##0.0_-;\-* #\ ##0.0_-;_-* &quot;-&quot;??_-;_-@_-">
                  <c:v>1.4</c:v>
                </c:pt>
                <c:pt idx="909" formatCode="_-* #\ ##0.0_-;\-* #\ ##0.0_-;_-* &quot;-&quot;??_-;_-@_-">
                  <c:v>1.5</c:v>
                </c:pt>
                <c:pt idx="910" formatCode="_-* #\ ##0.0_-;\-* #\ ##0.0_-;_-* &quot;-&quot;??_-;_-@_-">
                  <c:v>1.5</c:v>
                </c:pt>
                <c:pt idx="911" formatCode="_-* #\ ##0.0_-;\-* #\ ##0.0_-;_-* &quot;-&quot;??_-;_-@_-">
                  <c:v>1.6</c:v>
                </c:pt>
                <c:pt idx="912" formatCode="_-* #\ ##0.0_-;\-* #\ ##0.0_-;_-* &quot;-&quot;??_-;_-@_-">
                  <c:v>1.6</c:v>
                </c:pt>
                <c:pt idx="913" formatCode="_-* #\ ##0.0_-;\-* #\ ##0.0_-;_-* &quot;-&quot;??_-;_-@_-">
                  <c:v>1.7</c:v>
                </c:pt>
                <c:pt idx="914" formatCode="_-* #\ ##0.0_-;\-* #\ ##0.0_-;_-* &quot;-&quot;??_-;_-@_-">
                  <c:v>1.7</c:v>
                </c:pt>
                <c:pt idx="915" formatCode="_-* #\ ##0.0_-;\-* #\ ##0.0_-;_-* &quot;-&quot;??_-;_-@_-">
                  <c:v>1.8</c:v>
                </c:pt>
                <c:pt idx="916" formatCode="_-* #\ ##0.0_-;\-* #\ ##0.0_-;_-* &quot;-&quot;??_-;_-@_-">
                  <c:v>1.8</c:v>
                </c:pt>
                <c:pt idx="917" formatCode="_-* #\ ##0.0_-;\-* #\ ##0.0_-;_-* &quot;-&quot;??_-;_-@_-">
                  <c:v>1.9</c:v>
                </c:pt>
                <c:pt idx="918" formatCode="_-* #\ ##0.0_-;\-* #\ ##0.0_-;_-* &quot;-&quot;??_-;_-@_-">
                  <c:v>1.9</c:v>
                </c:pt>
                <c:pt idx="919" formatCode="_-* #\ ##0.0_-;\-* #\ ##0.0_-;_-* &quot;-&quot;??_-;_-@_-">
                  <c:v>2</c:v>
                </c:pt>
                <c:pt idx="920" formatCode="_-* #\ ##0.0_-;\-* #\ ##0.0_-;_-* &quot;-&quot;??_-;_-@_-">
                  <c:v>2</c:v>
                </c:pt>
                <c:pt idx="921" formatCode="_-* #\ ##0.0_-;\-* #\ ##0.0_-;_-* &quot;-&quot;??_-;_-@_-">
                  <c:v>2.1</c:v>
                </c:pt>
                <c:pt idx="922" formatCode="_-* #\ ##0.0_-;\-* #\ ##0.0_-;_-* &quot;-&quot;??_-;_-@_-">
                  <c:v>2.1</c:v>
                </c:pt>
                <c:pt idx="923" formatCode="_-* #\ ##0.0_-;\-* #\ ##0.0_-;_-* &quot;-&quot;??_-;_-@_-">
                  <c:v>2.2000000000000002</c:v>
                </c:pt>
                <c:pt idx="924" formatCode="_-* #\ ##0.0_-;\-* #\ ##0.0_-;_-* &quot;-&quot;??_-;_-@_-">
                  <c:v>2.2000000000000002</c:v>
                </c:pt>
                <c:pt idx="925" formatCode="_-* #\ ##0.0_-;\-* #\ ##0.0_-;_-* &quot;-&quot;??_-;_-@_-">
                  <c:v>2.2999999999999998</c:v>
                </c:pt>
                <c:pt idx="926" formatCode="_-* #\ ##0.0_-;\-* #\ ##0.0_-;_-* &quot;-&quot;??_-;_-@_-">
                  <c:v>2.2999999999999998</c:v>
                </c:pt>
                <c:pt idx="927" formatCode="_-* #\ ##0.0_-;\-* #\ ##0.0_-;_-* &quot;-&quot;??_-;_-@_-">
                  <c:v>2.4</c:v>
                </c:pt>
                <c:pt idx="928" formatCode="_-* #\ ##0.0_-;\-* #\ ##0.0_-;_-* &quot;-&quot;??_-;_-@_-">
                  <c:v>2.4</c:v>
                </c:pt>
                <c:pt idx="929" formatCode="_-* #\ ##0.0_-;\-* #\ ##0.0_-;_-* &quot;-&quot;??_-;_-@_-">
                  <c:v>2.5</c:v>
                </c:pt>
                <c:pt idx="930" formatCode="_-* #\ ##0.0_-;\-* #\ ##0.0_-;_-* &quot;-&quot;??_-;_-@_-">
                  <c:v>2.5</c:v>
                </c:pt>
                <c:pt idx="931" formatCode="_-* #\ ##0.0_-;\-* #\ ##0.0_-;_-* &quot;-&quot;??_-;_-@_-">
                  <c:v>2.6</c:v>
                </c:pt>
                <c:pt idx="932" formatCode="_-* #\ ##0.0_-;\-* #\ ##0.0_-;_-* &quot;-&quot;??_-;_-@_-">
                  <c:v>2.6</c:v>
                </c:pt>
                <c:pt idx="933" formatCode="_-* #\ ##0.0_-;\-* #\ ##0.0_-;_-* &quot;-&quot;??_-;_-@_-">
                  <c:v>2.7</c:v>
                </c:pt>
                <c:pt idx="934" formatCode="_-* #\ ##0.0_-;\-* #\ ##0.0_-;_-* &quot;-&quot;??_-;_-@_-">
                  <c:v>2.7</c:v>
                </c:pt>
                <c:pt idx="935" formatCode="_-* #\ ##0.0_-;\-* #\ ##0.0_-;_-* &quot;-&quot;??_-;_-@_-">
                  <c:v>2.8</c:v>
                </c:pt>
                <c:pt idx="936" formatCode="_-* #\ ##0.0_-;\-* #\ ##0.0_-;_-* &quot;-&quot;??_-;_-@_-">
                  <c:v>2.8</c:v>
                </c:pt>
                <c:pt idx="937" formatCode="_-* #\ ##0.0_-;\-* #\ ##0.0_-;_-* &quot;-&quot;??_-;_-@_-">
                  <c:v>2.9</c:v>
                </c:pt>
                <c:pt idx="938" formatCode="_-* #\ ##0.0_-;\-* #\ ##0.0_-;_-* &quot;-&quot;??_-;_-@_-">
                  <c:v>2.9</c:v>
                </c:pt>
                <c:pt idx="939" formatCode="_-* #\ ##0.0_-;\-* #\ ##0.0_-;_-* &quot;-&quot;??_-;_-@_-">
                  <c:v>3</c:v>
                </c:pt>
                <c:pt idx="940" formatCode="_-* #\ ##0.0_-;\-* #\ ##0.0_-;_-* &quot;-&quot;??_-;_-@_-">
                  <c:v>3</c:v>
                </c:pt>
                <c:pt idx="941" formatCode="_-* #\ ##0.0_-;\-* #\ ##0.0_-;_-* &quot;-&quot;??_-;_-@_-">
                  <c:v>3.1</c:v>
                </c:pt>
                <c:pt idx="942" formatCode="_-* #\ ##0.0_-;\-* #\ ##0.0_-;_-* &quot;-&quot;??_-;_-@_-">
                  <c:v>3.1</c:v>
                </c:pt>
                <c:pt idx="943" formatCode="_-* #\ ##0.0_-;\-* #\ ##0.0_-;_-* &quot;-&quot;??_-;_-@_-">
                  <c:v>3.2</c:v>
                </c:pt>
                <c:pt idx="944" formatCode="_-* #\ ##0.0_-;\-* #\ ##0.0_-;_-* &quot;-&quot;??_-;_-@_-">
                  <c:v>3.2</c:v>
                </c:pt>
                <c:pt idx="945" formatCode="_-* #\ ##0.0_-;\-* #\ ##0.0_-;_-* &quot;-&quot;??_-;_-@_-">
                  <c:v>3.3</c:v>
                </c:pt>
                <c:pt idx="946" formatCode="_-* #\ ##0.0_-;\-* #\ ##0.0_-;_-* &quot;-&quot;??_-;_-@_-">
                  <c:v>3.3</c:v>
                </c:pt>
                <c:pt idx="947" formatCode="_-* #\ ##0.0_-;\-* #\ ##0.0_-;_-* &quot;-&quot;??_-;_-@_-">
                  <c:v>3.4</c:v>
                </c:pt>
                <c:pt idx="948" formatCode="_-* #\ ##0.0_-;\-* #\ ##0.0_-;_-* &quot;-&quot;??_-;_-@_-">
                  <c:v>3.4</c:v>
                </c:pt>
                <c:pt idx="949" formatCode="_-* #\ ##0.0_-;\-* #\ ##0.0_-;_-* &quot;-&quot;??_-;_-@_-">
                  <c:v>3.5</c:v>
                </c:pt>
                <c:pt idx="950" formatCode="_-* #\ ##0.0_-;\-* #\ ##0.0_-;_-* &quot;-&quot;??_-;_-@_-">
                  <c:v>3.5</c:v>
                </c:pt>
                <c:pt idx="951" formatCode="_-* #\ ##0.0_-;\-* #\ ##0.0_-;_-* &quot;-&quot;??_-;_-@_-">
                  <c:v>3.6</c:v>
                </c:pt>
                <c:pt idx="952" formatCode="_-* #\ ##0.0_-;\-* #\ ##0.0_-;_-* &quot;-&quot;??_-;_-@_-">
                  <c:v>3.6</c:v>
                </c:pt>
                <c:pt idx="953" formatCode="_-* #\ ##0.0_-;\-* #\ ##0.0_-;_-* &quot;-&quot;??_-;_-@_-">
                  <c:v>3.7</c:v>
                </c:pt>
                <c:pt idx="954" formatCode="_-* #\ ##0.0_-;\-* #\ ##0.0_-;_-* &quot;-&quot;??_-;_-@_-">
                  <c:v>3.7</c:v>
                </c:pt>
                <c:pt idx="955" formatCode="_-* #\ ##0.0_-;\-* #\ ##0.0_-;_-* &quot;-&quot;??_-;_-@_-">
                  <c:v>3.8</c:v>
                </c:pt>
                <c:pt idx="956" formatCode="_-* #\ ##0.0_-;\-* #\ ##0.0_-;_-* &quot;-&quot;??_-;_-@_-">
                  <c:v>3.8</c:v>
                </c:pt>
                <c:pt idx="957" formatCode="_-* #\ ##0.0_-;\-* #\ ##0.0_-;_-* &quot;-&quot;??_-;_-@_-">
                  <c:v>3.9</c:v>
                </c:pt>
                <c:pt idx="958" formatCode="_-* #\ ##0.0_-;\-* #\ ##0.0_-;_-* &quot;-&quot;??_-;_-@_-">
                  <c:v>3.9</c:v>
                </c:pt>
                <c:pt idx="959" formatCode="_-* #\ ##0.0_-;\-* #\ ##0.0_-;_-* &quot;-&quot;??_-;_-@_-">
                  <c:v>4</c:v>
                </c:pt>
                <c:pt idx="960" formatCode="_-* #\ ##0.0_-;\-* #\ ##0.0_-;_-* &quot;-&quot;??_-;_-@_-">
                  <c:v>4</c:v>
                </c:pt>
                <c:pt idx="961" formatCode="_-* #\ ##0.0_-;\-* #\ ##0.0_-;_-* &quot;-&quot;??_-;_-@_-">
                  <c:v>4.0999999999999996</c:v>
                </c:pt>
                <c:pt idx="962" formatCode="_-* #\ ##0.0_-;\-* #\ ##0.0_-;_-* &quot;-&quot;??_-;_-@_-">
                  <c:v>4.0999999999999996</c:v>
                </c:pt>
                <c:pt idx="963" formatCode="_-* #\ ##0.0_-;\-* #\ ##0.0_-;_-* &quot;-&quot;??_-;_-@_-">
                  <c:v>4.2</c:v>
                </c:pt>
                <c:pt idx="964" formatCode="_-* #\ ##0.0_-;\-* #\ ##0.0_-;_-* &quot;-&quot;??_-;_-@_-">
                  <c:v>4.2</c:v>
                </c:pt>
                <c:pt idx="965" formatCode="_-* #\ ##0.0_-;\-* #\ ##0.0_-;_-* &quot;-&quot;??_-;_-@_-">
                  <c:v>4.3</c:v>
                </c:pt>
                <c:pt idx="966" formatCode="_-* #\ ##0.0_-;\-* #\ ##0.0_-;_-* &quot;-&quot;??_-;_-@_-">
                  <c:v>4.3</c:v>
                </c:pt>
                <c:pt idx="967" formatCode="_-* #\ ##0.0_-;\-* #\ ##0.0_-;_-* &quot;-&quot;??_-;_-@_-">
                  <c:v>4.4000000000000004</c:v>
                </c:pt>
                <c:pt idx="968" formatCode="_-* #\ ##0.0_-;\-* #\ ##0.0_-;_-* &quot;-&quot;??_-;_-@_-">
                  <c:v>4.4000000000000004</c:v>
                </c:pt>
                <c:pt idx="969" formatCode="_-* #\ ##0.0_-;\-* #\ ##0.0_-;_-* &quot;-&quot;??_-;_-@_-">
                  <c:v>4.5</c:v>
                </c:pt>
                <c:pt idx="970" formatCode="_-* #\ ##0.0_-;\-* #\ ##0.0_-;_-* &quot;-&quot;??_-;_-@_-">
                  <c:v>4.5</c:v>
                </c:pt>
                <c:pt idx="971" formatCode="_-* #\ ##0.0_-;\-* #\ ##0.0_-;_-* &quot;-&quot;??_-;_-@_-">
                  <c:v>4.5999999999999996</c:v>
                </c:pt>
                <c:pt idx="972" formatCode="_-* #\ ##0.0_-;\-* #\ ##0.0_-;_-* &quot;-&quot;??_-;_-@_-">
                  <c:v>4.5999999999999996</c:v>
                </c:pt>
                <c:pt idx="973" formatCode="_-* #\ ##0.0_-;\-* #\ ##0.0_-;_-* &quot;-&quot;??_-;_-@_-">
                  <c:v>4.7</c:v>
                </c:pt>
                <c:pt idx="974" formatCode="_-* #\ ##0.0_-;\-* #\ ##0.0_-;_-* &quot;-&quot;??_-;_-@_-">
                  <c:v>4.7</c:v>
                </c:pt>
                <c:pt idx="975" formatCode="_-* #\ ##0.0_-;\-* #\ ##0.0_-;_-* &quot;-&quot;??_-;_-@_-">
                  <c:v>4.8</c:v>
                </c:pt>
                <c:pt idx="976" formatCode="_-* #\ ##0.0_-;\-* #\ ##0.0_-;_-* &quot;-&quot;??_-;_-@_-">
                  <c:v>4.8</c:v>
                </c:pt>
                <c:pt idx="977" formatCode="_-* #\ ##0.0_-;\-* #\ ##0.0_-;_-* &quot;-&quot;??_-;_-@_-">
                  <c:v>4.9000000000000004</c:v>
                </c:pt>
                <c:pt idx="978" formatCode="_-* #\ ##0.0_-;\-* #\ ##0.0_-;_-* &quot;-&quot;??_-;_-@_-">
                  <c:v>4.9000000000000004</c:v>
                </c:pt>
                <c:pt idx="979" formatCode="_-* #\ ##0.0_-;\-* #\ ##0.0_-;_-* &quot;-&quot;??_-;_-@_-">
                  <c:v>5</c:v>
                </c:pt>
                <c:pt idx="980" formatCode="_-* #\ ##0.0_-;\-* #\ ##0.0_-;_-* &quot;-&quot;??_-;_-@_-">
                  <c:v>5</c:v>
                </c:pt>
                <c:pt idx="981" formatCode="_-* #\ ##0.0_-;\-* #\ ##0.0_-;_-* &quot;-&quot;??_-;_-@_-">
                  <c:v>5.0999999999999996</c:v>
                </c:pt>
                <c:pt idx="982" formatCode="_-* #\ ##0.0_-;\-* #\ ##0.0_-;_-* &quot;-&quot;??_-;_-@_-">
                  <c:v>5.0999999999999996</c:v>
                </c:pt>
                <c:pt idx="983" formatCode="_-* #\ ##0.0_-;\-* #\ ##0.0_-;_-* &quot;-&quot;??_-;_-@_-">
                  <c:v>5.2</c:v>
                </c:pt>
                <c:pt idx="984" formatCode="_-* #\ ##0.0_-;\-* #\ ##0.0_-;_-* &quot;-&quot;??_-;_-@_-">
                  <c:v>5.2</c:v>
                </c:pt>
                <c:pt idx="985" formatCode="_-* #\ ##0.0_-;\-* #\ ##0.0_-;_-* &quot;-&quot;??_-;_-@_-">
                  <c:v>5.3</c:v>
                </c:pt>
                <c:pt idx="986" formatCode="_-* #\ ##0.0_-;\-* #\ ##0.0_-;_-* &quot;-&quot;??_-;_-@_-">
                  <c:v>5.3</c:v>
                </c:pt>
                <c:pt idx="987" formatCode="_-* #\ ##0.0_-;\-* #\ ##0.0_-;_-* &quot;-&quot;??_-;_-@_-">
                  <c:v>5.4</c:v>
                </c:pt>
                <c:pt idx="988" formatCode="_-* #\ ##0.0_-;\-* #\ ##0.0_-;_-* &quot;-&quot;??_-;_-@_-">
                  <c:v>5.4</c:v>
                </c:pt>
                <c:pt idx="989" formatCode="_-* #\ ##0.0_-;\-* #\ ##0.0_-;_-* &quot;-&quot;??_-;_-@_-">
                  <c:v>5.5</c:v>
                </c:pt>
                <c:pt idx="990" formatCode="_-* #\ ##0.0_-;\-* #\ ##0.0_-;_-* &quot;-&quot;??_-;_-@_-">
                  <c:v>5.5</c:v>
                </c:pt>
                <c:pt idx="991" formatCode="_-* #\ ##0.0_-;\-* #\ ##0.0_-;_-* &quot;-&quot;??_-;_-@_-">
                  <c:v>5.6</c:v>
                </c:pt>
                <c:pt idx="992" formatCode="_-* #\ ##0.0_-;\-* #\ ##0.0_-;_-* &quot;-&quot;??_-;_-@_-">
                  <c:v>5.6</c:v>
                </c:pt>
                <c:pt idx="993" formatCode="_-* #\ ##0.0_-;\-* #\ ##0.0_-;_-* &quot;-&quot;??_-;_-@_-">
                  <c:v>5.7</c:v>
                </c:pt>
                <c:pt idx="994" formatCode="_-* #\ ##0.0_-;\-* #\ ##0.0_-;_-* &quot;-&quot;??_-;_-@_-">
                  <c:v>5.7</c:v>
                </c:pt>
                <c:pt idx="995" formatCode="_-* #\ ##0.0_-;\-* #\ ##0.0_-;_-* &quot;-&quot;??_-;_-@_-">
                  <c:v>5.8</c:v>
                </c:pt>
                <c:pt idx="996" formatCode="_-* #\ ##0.0_-;\-* #\ ##0.0_-;_-* &quot;-&quot;??_-;_-@_-">
                  <c:v>5.8</c:v>
                </c:pt>
                <c:pt idx="997" formatCode="_-* #\ ##0.0_-;\-* #\ ##0.0_-;_-* &quot;-&quot;??_-;_-@_-">
                  <c:v>5.9</c:v>
                </c:pt>
                <c:pt idx="998" formatCode="_-* #\ ##0.0_-;\-* #\ ##0.0_-;_-* &quot;-&quot;??_-;_-@_-">
                  <c:v>5.9</c:v>
                </c:pt>
                <c:pt idx="999" formatCode="_-* #\ ##0.0_-;\-* #\ ##0.0_-;_-* &quot;-&quot;??_-;_-@_-">
                  <c:v>6</c:v>
                </c:pt>
                <c:pt idx="1000" formatCode="_-* #\ ##0.0_-;\-* #\ ##0.0_-;_-* &quot;-&quot;??_-;_-@_-">
                  <c:v>6</c:v>
                </c:pt>
                <c:pt idx="1001" formatCode="_-* #\ ##0.0_-;\-* #\ ##0.0_-;_-* &quot;-&quot;??_-;_-@_-">
                  <c:v>6.1</c:v>
                </c:pt>
                <c:pt idx="1002" formatCode="_-* #\ ##0.0_-;\-* #\ ##0.0_-;_-* &quot;-&quot;??_-;_-@_-">
                  <c:v>6.1</c:v>
                </c:pt>
                <c:pt idx="1003" formatCode="_-* #\ ##0.0_-;\-* #\ ##0.0_-;_-* &quot;-&quot;??_-;_-@_-">
                  <c:v>6.2</c:v>
                </c:pt>
                <c:pt idx="1004" formatCode="_-* #\ ##0.0_-;\-* #\ ##0.0_-;_-* &quot;-&quot;??_-;_-@_-">
                  <c:v>6.2</c:v>
                </c:pt>
                <c:pt idx="1005" formatCode="_-* #\ ##0.0_-;\-* #\ ##0.0_-;_-* &quot;-&quot;??_-;_-@_-">
                  <c:v>6.3</c:v>
                </c:pt>
                <c:pt idx="1006" formatCode="_-* #\ ##0.0_-;\-* #\ ##0.0_-;_-* &quot;-&quot;??_-;_-@_-">
                  <c:v>6.3</c:v>
                </c:pt>
                <c:pt idx="1007" formatCode="_-* #\ ##0.0_-;\-* #\ ##0.0_-;_-* &quot;-&quot;??_-;_-@_-">
                  <c:v>6.4</c:v>
                </c:pt>
                <c:pt idx="1008" formatCode="_-* #\ ##0.0_-;\-* #\ ##0.0_-;_-* &quot;-&quot;??_-;_-@_-">
                  <c:v>6.4</c:v>
                </c:pt>
                <c:pt idx="1009" formatCode="_-* #\ ##0.0_-;\-* #\ ##0.0_-;_-* &quot;-&quot;??_-;_-@_-">
                  <c:v>6.5</c:v>
                </c:pt>
                <c:pt idx="1010" formatCode="_-* #\ ##0.0_-;\-* #\ ##0.0_-;_-* &quot;-&quot;??_-;_-@_-">
                  <c:v>6.5</c:v>
                </c:pt>
                <c:pt idx="1011" formatCode="_-* #\ ##0.0_-;\-* #\ ##0.0_-;_-* &quot;-&quot;??_-;_-@_-">
                  <c:v>6.6</c:v>
                </c:pt>
                <c:pt idx="1012" formatCode="_-* #\ ##0.0_-;\-* #\ ##0.0_-;_-* &quot;-&quot;??_-;_-@_-">
                  <c:v>6.6</c:v>
                </c:pt>
                <c:pt idx="1013" formatCode="_-* #\ ##0.0_-;\-* #\ ##0.0_-;_-* &quot;-&quot;??_-;_-@_-">
                  <c:v>6.7</c:v>
                </c:pt>
                <c:pt idx="1014" formatCode="_-* #\ ##0.0_-;\-* #\ ##0.0_-;_-* &quot;-&quot;??_-;_-@_-">
                  <c:v>6.7</c:v>
                </c:pt>
                <c:pt idx="1015" formatCode="_-* #\ ##0.0_-;\-* #\ ##0.0_-;_-* &quot;-&quot;??_-;_-@_-">
                  <c:v>6.8</c:v>
                </c:pt>
                <c:pt idx="1016" formatCode="_-* #\ ##0.0_-;\-* #\ ##0.0_-;_-* &quot;-&quot;??_-;_-@_-">
                  <c:v>6.8</c:v>
                </c:pt>
                <c:pt idx="1017" formatCode="_-* #\ ##0.0_-;\-* #\ ##0.0_-;_-* &quot;-&quot;??_-;_-@_-">
                  <c:v>6.9</c:v>
                </c:pt>
                <c:pt idx="1018" formatCode="_-* #\ ##0.0_-;\-* #\ ##0.0_-;_-* &quot;-&quot;??_-;_-@_-">
                  <c:v>6.9</c:v>
                </c:pt>
                <c:pt idx="1019" formatCode="_-* #\ ##0.0_-;\-* #\ ##0.0_-;_-* &quot;-&quot;??_-;_-@_-">
                  <c:v>7</c:v>
                </c:pt>
                <c:pt idx="1020" formatCode="_-* #\ ##0.0_-;\-* #\ ##0.0_-;_-* &quot;-&quot;??_-;_-@_-">
                  <c:v>7</c:v>
                </c:pt>
                <c:pt idx="1021" formatCode="_-* #\ ##0.0_-;\-* #\ ##0.0_-;_-* &quot;-&quot;??_-;_-@_-">
                  <c:v>7.1</c:v>
                </c:pt>
                <c:pt idx="1022" formatCode="_-* #\ ##0.0_-;\-* #\ ##0.0_-;_-* &quot;-&quot;??_-;_-@_-">
                  <c:v>7.1</c:v>
                </c:pt>
                <c:pt idx="1023" formatCode="_-* #\ ##0.0_-;\-* #\ ##0.0_-;_-* &quot;-&quot;??_-;_-@_-">
                  <c:v>7.2</c:v>
                </c:pt>
                <c:pt idx="1024" formatCode="_-* #\ ##0.0_-;\-* #\ ##0.0_-;_-* &quot;-&quot;??_-;_-@_-">
                  <c:v>7.2</c:v>
                </c:pt>
                <c:pt idx="1025" formatCode="_-* #\ ##0.0_-;\-* #\ ##0.0_-;_-* &quot;-&quot;??_-;_-@_-">
                  <c:v>7.3</c:v>
                </c:pt>
                <c:pt idx="1026" formatCode="_-* #\ ##0.0_-;\-* #\ ##0.0_-;_-* &quot;-&quot;??_-;_-@_-">
                  <c:v>7.3</c:v>
                </c:pt>
                <c:pt idx="1027" formatCode="_-* #\ ##0.0_-;\-* #\ ##0.0_-;_-* &quot;-&quot;??_-;_-@_-">
                  <c:v>7.4</c:v>
                </c:pt>
                <c:pt idx="1028" formatCode="_-* #\ ##0.0_-;\-* #\ ##0.0_-;_-* &quot;-&quot;??_-;_-@_-">
                  <c:v>7.4</c:v>
                </c:pt>
                <c:pt idx="1029" formatCode="_-* #\ ##0.0_-;\-* #\ ##0.0_-;_-* &quot;-&quot;??_-;_-@_-">
                  <c:v>7.5</c:v>
                </c:pt>
                <c:pt idx="1030" formatCode="_-* #\ ##0.0_-;\-* #\ ##0.0_-;_-* &quot;-&quot;??_-;_-@_-">
                  <c:v>7.5</c:v>
                </c:pt>
                <c:pt idx="1031" formatCode="_-* #\ ##0.0_-;\-* #\ ##0.0_-;_-* &quot;-&quot;??_-;_-@_-">
                  <c:v>7.6</c:v>
                </c:pt>
                <c:pt idx="1032" formatCode="_-* #\ ##0.0_-;\-* #\ ##0.0_-;_-* &quot;-&quot;??_-;_-@_-">
                  <c:v>7.6</c:v>
                </c:pt>
                <c:pt idx="1033" formatCode="_-* #\ ##0.0_-;\-* #\ ##0.0_-;_-* &quot;-&quot;??_-;_-@_-">
                  <c:v>7.7</c:v>
                </c:pt>
                <c:pt idx="1034" formatCode="_-* #\ ##0.0_-;\-* #\ ##0.0_-;_-* &quot;-&quot;??_-;_-@_-">
                  <c:v>7.7</c:v>
                </c:pt>
                <c:pt idx="1035" formatCode="_-* #\ ##0.0_-;\-* #\ ##0.0_-;_-* &quot;-&quot;??_-;_-@_-">
                  <c:v>7.8</c:v>
                </c:pt>
                <c:pt idx="1036" formatCode="_-* #\ ##0.0_-;\-* #\ ##0.0_-;_-* &quot;-&quot;??_-;_-@_-">
                  <c:v>7.8</c:v>
                </c:pt>
                <c:pt idx="1037" formatCode="_-* #\ ##0.0_-;\-* #\ ##0.0_-;_-* &quot;-&quot;??_-;_-@_-">
                  <c:v>7.9</c:v>
                </c:pt>
                <c:pt idx="1038" formatCode="_-* #\ ##0.0_-;\-* #\ ##0.0_-;_-* &quot;-&quot;??_-;_-@_-">
                  <c:v>7.9</c:v>
                </c:pt>
                <c:pt idx="1039" formatCode="_-* #\ ##0.0_-;\-* #\ ##0.0_-;_-* &quot;-&quot;??_-;_-@_-">
                  <c:v>8</c:v>
                </c:pt>
                <c:pt idx="1040" formatCode="_-* #\ ##0.0_-;\-* #\ ##0.0_-;_-* &quot;-&quot;??_-;_-@_-">
                  <c:v>8</c:v>
                </c:pt>
                <c:pt idx="1041" formatCode="_-* #\ ##0.0_-;\-* #\ ##0.0_-;_-* &quot;-&quot;??_-;_-@_-">
                  <c:v>8.1</c:v>
                </c:pt>
                <c:pt idx="1042" formatCode="_-* #\ ##0.0_-;\-* #\ ##0.0_-;_-* &quot;-&quot;??_-;_-@_-">
                  <c:v>8.1</c:v>
                </c:pt>
                <c:pt idx="1043" formatCode="_-* #\ ##0.0_-;\-* #\ ##0.0_-;_-* &quot;-&quot;??_-;_-@_-">
                  <c:v>8.1999999999999993</c:v>
                </c:pt>
                <c:pt idx="1044" formatCode="_-* #\ ##0.0_-;\-* #\ ##0.0_-;_-* &quot;-&quot;??_-;_-@_-">
                  <c:v>8.1999999999999993</c:v>
                </c:pt>
                <c:pt idx="1045" formatCode="_-* #\ ##0.0_-;\-* #\ ##0.0_-;_-* &quot;-&quot;??_-;_-@_-">
                  <c:v>8.3000000000000007</c:v>
                </c:pt>
                <c:pt idx="1046" formatCode="_-* #\ ##0.0_-;\-* #\ ##0.0_-;_-* &quot;-&quot;??_-;_-@_-">
                  <c:v>8.3000000000000007</c:v>
                </c:pt>
                <c:pt idx="1047" formatCode="_-* #\ ##0.0_-;\-* #\ ##0.0_-;_-* &quot;-&quot;??_-;_-@_-">
                  <c:v>8.4</c:v>
                </c:pt>
                <c:pt idx="1048" formatCode="_-* #\ ##0.0_-;\-* #\ ##0.0_-;_-* &quot;-&quot;??_-;_-@_-">
                  <c:v>8.4</c:v>
                </c:pt>
                <c:pt idx="1049" formatCode="_-* #\ ##0.0_-;\-* #\ ##0.0_-;_-* &quot;-&quot;??_-;_-@_-">
                  <c:v>8.5</c:v>
                </c:pt>
                <c:pt idx="1050" formatCode="_-* #\ ##0.0_-;\-* #\ ##0.0_-;_-* &quot;-&quot;??_-;_-@_-">
                  <c:v>8.5</c:v>
                </c:pt>
                <c:pt idx="1051" formatCode="_-* #\ ##0.0_-;\-* #\ ##0.0_-;_-* &quot;-&quot;??_-;_-@_-">
                  <c:v>8.6</c:v>
                </c:pt>
                <c:pt idx="1052" formatCode="_-* #\ ##0.0_-;\-* #\ ##0.0_-;_-* &quot;-&quot;??_-;_-@_-">
                  <c:v>8.6</c:v>
                </c:pt>
                <c:pt idx="1053" formatCode="_-* #\ ##0.0_-;\-* #\ ##0.0_-;_-* &quot;-&quot;??_-;_-@_-">
                  <c:v>8.6999999999999993</c:v>
                </c:pt>
                <c:pt idx="1054" formatCode="_-* #\ ##0.0_-;\-* #\ ##0.0_-;_-* &quot;-&quot;??_-;_-@_-">
                  <c:v>8.6999999999999993</c:v>
                </c:pt>
                <c:pt idx="1055" formatCode="_-* #\ ##0.0_-;\-* #\ ##0.0_-;_-* &quot;-&quot;??_-;_-@_-">
                  <c:v>8.8000000000000007</c:v>
                </c:pt>
                <c:pt idx="1056" formatCode="_-* #\ ##0.0_-;\-* #\ ##0.0_-;_-* &quot;-&quot;??_-;_-@_-">
                  <c:v>8.8000000000000007</c:v>
                </c:pt>
                <c:pt idx="1057" formatCode="_-* #\ ##0.0_-;\-* #\ ##0.0_-;_-* &quot;-&quot;??_-;_-@_-">
                  <c:v>8.9</c:v>
                </c:pt>
                <c:pt idx="1058" formatCode="_-* #\ ##0.0_-;\-* #\ ##0.0_-;_-* &quot;-&quot;??_-;_-@_-">
                  <c:v>8.9</c:v>
                </c:pt>
                <c:pt idx="1059" formatCode="_-* #\ ##0.0_-;\-* #\ ##0.0_-;_-* &quot;-&quot;??_-;_-@_-">
                  <c:v>9</c:v>
                </c:pt>
                <c:pt idx="1060" formatCode="_-* #\ ##0.0_-;\-* #\ ##0.0_-;_-* &quot;-&quot;??_-;_-@_-">
                  <c:v>9</c:v>
                </c:pt>
                <c:pt idx="1061" formatCode="_-* #\ ##0.0_-;\-* #\ ##0.0_-;_-* &quot;-&quot;??_-;_-@_-">
                  <c:v>9.1</c:v>
                </c:pt>
                <c:pt idx="1062" formatCode="_-* #\ ##0.0_-;\-* #\ ##0.0_-;_-* &quot;-&quot;??_-;_-@_-">
                  <c:v>9.1</c:v>
                </c:pt>
                <c:pt idx="1063" formatCode="_-* #\ ##0.0_-;\-* #\ ##0.0_-;_-* &quot;-&quot;??_-;_-@_-">
                  <c:v>9.1999999999999993</c:v>
                </c:pt>
                <c:pt idx="1064" formatCode="_-* #\ ##0.0_-;\-* #\ ##0.0_-;_-* &quot;-&quot;??_-;_-@_-">
                  <c:v>9.1999999999999993</c:v>
                </c:pt>
                <c:pt idx="1065" formatCode="_-* #\ ##0.0_-;\-* #\ ##0.0_-;_-* &quot;-&quot;??_-;_-@_-">
                  <c:v>9.3000000000000007</c:v>
                </c:pt>
                <c:pt idx="1066" formatCode="_-* #\ ##0.0_-;\-* #\ ##0.0_-;_-* &quot;-&quot;??_-;_-@_-">
                  <c:v>9.3000000000000007</c:v>
                </c:pt>
                <c:pt idx="1067" formatCode="_-* #\ ##0.0_-;\-* #\ ##0.0_-;_-* &quot;-&quot;??_-;_-@_-">
                  <c:v>9.4</c:v>
                </c:pt>
                <c:pt idx="1068" formatCode="_-* #\ ##0.0_-;\-* #\ ##0.0_-;_-* &quot;-&quot;??_-;_-@_-">
                  <c:v>9.4</c:v>
                </c:pt>
                <c:pt idx="1069" formatCode="_-* #\ ##0.0_-;\-* #\ ##0.0_-;_-* &quot;-&quot;??_-;_-@_-">
                  <c:v>9.5</c:v>
                </c:pt>
                <c:pt idx="1070" formatCode="_-* #\ ##0.0_-;\-* #\ ##0.0_-;_-* &quot;-&quot;??_-;_-@_-">
                  <c:v>9.5</c:v>
                </c:pt>
                <c:pt idx="1071" formatCode="_-* #\ ##0.0_-;\-* #\ ##0.0_-;_-* &quot;-&quot;??_-;_-@_-">
                  <c:v>9.6</c:v>
                </c:pt>
                <c:pt idx="1072" formatCode="_-* #\ ##0.0_-;\-* #\ ##0.0_-;_-* &quot;-&quot;??_-;_-@_-">
                  <c:v>9.6</c:v>
                </c:pt>
                <c:pt idx="1073" formatCode="_-* #\ ##0.0_-;\-* #\ ##0.0_-;_-* &quot;-&quot;??_-;_-@_-">
                  <c:v>9.6999999999999993</c:v>
                </c:pt>
                <c:pt idx="1074" formatCode="_-* #\ ##0.0_-;\-* #\ ##0.0_-;_-* &quot;-&quot;??_-;_-@_-">
                  <c:v>9.6999999999999993</c:v>
                </c:pt>
                <c:pt idx="1075" formatCode="_-* #\ ##0.0_-;\-* #\ ##0.0_-;_-* &quot;-&quot;??_-;_-@_-">
                  <c:v>9.8000000000000007</c:v>
                </c:pt>
                <c:pt idx="1076" formatCode="_-* #\ ##0.0_-;\-* #\ ##0.0_-;_-* &quot;-&quot;??_-;_-@_-">
                  <c:v>9.8000000000000007</c:v>
                </c:pt>
                <c:pt idx="1077" formatCode="_-* #\ ##0.0_-;\-* #\ ##0.0_-;_-* &quot;-&quot;??_-;_-@_-">
                  <c:v>9.9</c:v>
                </c:pt>
                <c:pt idx="1078" formatCode="_-* #\ ##0.0_-;\-* #\ ##0.0_-;_-* &quot;-&quot;??_-;_-@_-">
                  <c:v>9.9</c:v>
                </c:pt>
                <c:pt idx="1079" formatCode="_-* #\ ##0.0_-;\-* #\ ##0.0_-;_-* &quot;-&quot;??_-;_-@_-">
                  <c:v>10</c:v>
                </c:pt>
                <c:pt idx="1080" formatCode="_-* #\ ##0.0_-;\-* #\ ##0.0_-;_-* &quot;-&quot;??_-;_-@_-">
                  <c:v>10</c:v>
                </c:pt>
                <c:pt idx="1081" formatCode="_-* #\ ##0.0_-;\-* #\ ##0.0_-;_-* &quot;-&quot;??_-;_-@_-">
                  <c:v>10.1</c:v>
                </c:pt>
                <c:pt idx="1082" formatCode="_-* #\ ##0.0_-;\-* #\ ##0.0_-;_-* &quot;-&quot;??_-;_-@_-">
                  <c:v>10.1</c:v>
                </c:pt>
                <c:pt idx="1083" formatCode="_-* #\ ##0.0_-;\-* #\ ##0.0_-;_-* &quot;-&quot;??_-;_-@_-">
                  <c:v>10.199999999999999</c:v>
                </c:pt>
                <c:pt idx="1084" formatCode="_-* #\ ##0.0_-;\-* #\ ##0.0_-;_-* &quot;-&quot;??_-;_-@_-">
                  <c:v>10.199999999999999</c:v>
                </c:pt>
                <c:pt idx="1085" formatCode="_-* #\ ##0.0_-;\-* #\ ##0.0_-;_-* &quot;-&quot;??_-;_-@_-">
                  <c:v>10.3</c:v>
                </c:pt>
                <c:pt idx="1086" formatCode="_-* #\ ##0.0_-;\-* #\ ##0.0_-;_-* &quot;-&quot;??_-;_-@_-">
                  <c:v>10.3</c:v>
                </c:pt>
                <c:pt idx="1087" formatCode="_-* #\ ##0.0_-;\-* #\ ##0.0_-;_-* &quot;-&quot;??_-;_-@_-">
                  <c:v>10.4</c:v>
                </c:pt>
                <c:pt idx="1088" formatCode="_-* #\ ##0.0_-;\-* #\ ##0.0_-;_-* &quot;-&quot;??_-;_-@_-">
                  <c:v>10.4</c:v>
                </c:pt>
                <c:pt idx="1089" formatCode="_-* #\ ##0.0_-;\-* #\ ##0.0_-;_-* &quot;-&quot;??_-;_-@_-">
                  <c:v>10.5</c:v>
                </c:pt>
                <c:pt idx="1090" formatCode="_-* #\ ##0.0_-;\-* #\ ##0.0_-;_-* &quot;-&quot;??_-;_-@_-">
                  <c:v>10.5</c:v>
                </c:pt>
                <c:pt idx="1091" formatCode="_-* #\ ##0.0_-;\-* #\ ##0.0_-;_-* &quot;-&quot;??_-;_-@_-">
                  <c:v>10.6</c:v>
                </c:pt>
                <c:pt idx="1092" formatCode="_-* #\ ##0.0_-;\-* #\ ##0.0_-;_-* &quot;-&quot;??_-;_-@_-">
                  <c:v>10.6</c:v>
                </c:pt>
                <c:pt idx="1093" formatCode="_-* #\ ##0.0_-;\-* #\ ##0.0_-;_-* &quot;-&quot;??_-;_-@_-">
                  <c:v>10.7</c:v>
                </c:pt>
                <c:pt idx="1094" formatCode="_-* #\ ##0.0_-;\-* #\ ##0.0_-;_-* &quot;-&quot;??_-;_-@_-">
                  <c:v>10.7</c:v>
                </c:pt>
                <c:pt idx="1095" formatCode="_-* #\ ##0.0_-;\-* #\ ##0.0_-;_-* &quot;-&quot;??_-;_-@_-">
                  <c:v>10.8</c:v>
                </c:pt>
                <c:pt idx="1096" formatCode="_-* #\ ##0.0_-;\-* #\ ##0.0_-;_-* &quot;-&quot;??_-;_-@_-">
                  <c:v>10.8</c:v>
                </c:pt>
                <c:pt idx="1097" formatCode="_-* #\ ##0.0_-;\-* #\ ##0.0_-;_-* &quot;-&quot;??_-;_-@_-">
                  <c:v>10.9</c:v>
                </c:pt>
                <c:pt idx="1098" formatCode="_-* #\ ##0.0_-;\-* #\ ##0.0_-;_-* &quot;-&quot;??_-;_-@_-">
                  <c:v>10.9</c:v>
                </c:pt>
                <c:pt idx="1099" formatCode="_-* #\ ##0.0_-;\-* #\ ##0.0_-;_-* &quot;-&quot;??_-;_-@_-">
                  <c:v>11</c:v>
                </c:pt>
                <c:pt idx="1100" formatCode="_-* #\ ##0.0_-;\-* #\ ##0.0_-;_-* &quot;-&quot;??_-;_-@_-">
                  <c:v>11</c:v>
                </c:pt>
                <c:pt idx="1101" formatCode="_-* #\ ##0.0_-;\-* #\ ##0.0_-;_-* &quot;-&quot;??_-;_-@_-">
                  <c:v>11.1</c:v>
                </c:pt>
                <c:pt idx="1102" formatCode="_-* #\ ##0.0_-;\-* #\ ##0.0_-;_-* &quot;-&quot;??_-;_-@_-">
                  <c:v>11.1</c:v>
                </c:pt>
                <c:pt idx="1103" formatCode="_-* #\ ##0.0_-;\-* #\ ##0.0_-;_-* &quot;-&quot;??_-;_-@_-">
                  <c:v>11.2</c:v>
                </c:pt>
                <c:pt idx="1104" formatCode="_-* #\ ##0.0_-;\-* #\ ##0.0_-;_-* &quot;-&quot;??_-;_-@_-">
                  <c:v>11.2</c:v>
                </c:pt>
                <c:pt idx="1105" formatCode="_-* #\ ##0.0_-;\-* #\ ##0.0_-;_-* &quot;-&quot;??_-;_-@_-">
                  <c:v>11.3</c:v>
                </c:pt>
                <c:pt idx="1106" formatCode="_-* #\ ##0.0_-;\-* #\ ##0.0_-;_-* &quot;-&quot;??_-;_-@_-">
                  <c:v>11.3</c:v>
                </c:pt>
                <c:pt idx="1107" formatCode="_-* #\ ##0.0_-;\-* #\ ##0.0_-;_-* &quot;-&quot;??_-;_-@_-">
                  <c:v>11.4</c:v>
                </c:pt>
                <c:pt idx="1108" formatCode="_-* #\ ##0.0_-;\-* #\ ##0.0_-;_-* &quot;-&quot;??_-;_-@_-">
                  <c:v>11.4</c:v>
                </c:pt>
                <c:pt idx="1109" formatCode="_-* #\ ##0.0_-;\-* #\ ##0.0_-;_-* &quot;-&quot;??_-;_-@_-">
                  <c:v>11.5</c:v>
                </c:pt>
                <c:pt idx="1110" formatCode="_-* #\ ##0.0_-;\-* #\ ##0.0_-;_-* &quot;-&quot;??_-;_-@_-">
                  <c:v>11.5</c:v>
                </c:pt>
                <c:pt idx="1111" formatCode="_-* #\ ##0.0_-;\-* #\ ##0.0_-;_-* &quot;-&quot;??_-;_-@_-">
                  <c:v>11.6</c:v>
                </c:pt>
                <c:pt idx="1112" formatCode="_-* #\ ##0.0_-;\-* #\ ##0.0_-;_-* &quot;-&quot;??_-;_-@_-">
                  <c:v>11.6</c:v>
                </c:pt>
                <c:pt idx="1113" formatCode="_-* #\ ##0.0_-;\-* #\ ##0.0_-;_-* &quot;-&quot;??_-;_-@_-">
                  <c:v>11.7</c:v>
                </c:pt>
                <c:pt idx="1114" formatCode="_-* #\ ##0.0_-;\-* #\ ##0.0_-;_-* &quot;-&quot;??_-;_-@_-">
                  <c:v>11.7</c:v>
                </c:pt>
                <c:pt idx="1115" formatCode="_-* #\ ##0.0_-;\-* #\ ##0.0_-;_-* &quot;-&quot;??_-;_-@_-">
                  <c:v>11.8</c:v>
                </c:pt>
                <c:pt idx="1116" formatCode="_-* #\ ##0.0_-;\-* #\ ##0.0_-;_-* &quot;-&quot;??_-;_-@_-">
                  <c:v>11.8</c:v>
                </c:pt>
                <c:pt idx="1117" formatCode="_-* #\ ##0.0_-;\-* #\ ##0.0_-;_-* &quot;-&quot;??_-;_-@_-">
                  <c:v>11.9</c:v>
                </c:pt>
                <c:pt idx="1118" formatCode="_-* #\ ##0.0_-;\-* #\ ##0.0_-;_-* &quot;-&quot;??_-;_-@_-">
                  <c:v>11.9</c:v>
                </c:pt>
                <c:pt idx="1119" formatCode="_-* #\ ##0.0_-;\-* #\ ##0.0_-;_-* &quot;-&quot;??_-;_-@_-">
                  <c:v>12</c:v>
                </c:pt>
                <c:pt idx="1120" formatCode="_-* #\ ##0.0_-;\-* #\ ##0.0_-;_-* &quot;-&quot;??_-;_-@_-">
                  <c:v>12</c:v>
                </c:pt>
                <c:pt idx="1121" formatCode="_-* #\ ##0.0_-;\-* #\ ##0.0_-;_-* &quot;-&quot;??_-;_-@_-">
                  <c:v>12.1</c:v>
                </c:pt>
                <c:pt idx="1122" formatCode="_-* #\ ##0.0_-;\-* #\ ##0.0_-;_-* &quot;-&quot;??_-;_-@_-">
                  <c:v>12.1</c:v>
                </c:pt>
                <c:pt idx="1123" formatCode="_-* #\ ##0.0_-;\-* #\ ##0.0_-;_-* &quot;-&quot;??_-;_-@_-">
                  <c:v>12.2</c:v>
                </c:pt>
                <c:pt idx="1124" formatCode="_-* #\ ##0.0_-;\-* #\ ##0.0_-;_-* &quot;-&quot;??_-;_-@_-">
                  <c:v>12.2</c:v>
                </c:pt>
                <c:pt idx="1125" formatCode="_-* #\ ##0.0_-;\-* #\ ##0.0_-;_-* &quot;-&quot;??_-;_-@_-">
                  <c:v>12.3</c:v>
                </c:pt>
                <c:pt idx="1126" formatCode="_-* #\ ##0.0_-;\-* #\ ##0.0_-;_-* &quot;-&quot;??_-;_-@_-">
                  <c:v>12.3</c:v>
                </c:pt>
                <c:pt idx="1127" formatCode="_-* #\ ##0.0_-;\-* #\ ##0.0_-;_-* &quot;-&quot;??_-;_-@_-">
                  <c:v>12.4</c:v>
                </c:pt>
                <c:pt idx="1128" formatCode="_-* #\ ##0.0_-;\-* #\ ##0.0_-;_-* &quot;-&quot;??_-;_-@_-">
                  <c:v>12.4</c:v>
                </c:pt>
                <c:pt idx="1129" formatCode="_-* #\ ##0.0_-;\-* #\ ##0.0_-;_-* &quot;-&quot;??_-;_-@_-">
                  <c:v>12.5</c:v>
                </c:pt>
                <c:pt idx="1130" formatCode="_-* #\ ##0.0_-;\-* #\ ##0.0_-;_-* &quot;-&quot;??_-;_-@_-">
                  <c:v>12.5</c:v>
                </c:pt>
                <c:pt idx="1131" formatCode="_-* #\ ##0.0_-;\-* #\ ##0.0_-;_-* &quot;-&quot;??_-;_-@_-">
                  <c:v>12.6</c:v>
                </c:pt>
                <c:pt idx="1132" formatCode="_-* #\ ##0.0_-;\-* #\ ##0.0_-;_-* &quot;-&quot;??_-;_-@_-">
                  <c:v>12.6</c:v>
                </c:pt>
                <c:pt idx="1133" formatCode="_-* #\ ##0.0_-;\-* #\ ##0.0_-;_-* &quot;-&quot;??_-;_-@_-">
                  <c:v>12.7</c:v>
                </c:pt>
                <c:pt idx="1134" formatCode="_-* #\ ##0.0_-;\-* #\ ##0.0_-;_-* &quot;-&quot;??_-;_-@_-">
                  <c:v>12.7</c:v>
                </c:pt>
                <c:pt idx="1135" formatCode="_-* #\ ##0.0_-;\-* #\ ##0.0_-;_-* &quot;-&quot;??_-;_-@_-">
                  <c:v>12.8</c:v>
                </c:pt>
                <c:pt idx="1136" formatCode="_-* #\ ##0.0_-;\-* #\ ##0.0_-;_-* &quot;-&quot;??_-;_-@_-">
                  <c:v>12.8</c:v>
                </c:pt>
                <c:pt idx="1137" formatCode="_-* #\ ##0.0_-;\-* #\ ##0.0_-;_-* &quot;-&quot;??_-;_-@_-">
                  <c:v>12.9</c:v>
                </c:pt>
                <c:pt idx="1138" formatCode="_-* #\ ##0.0_-;\-* #\ ##0.0_-;_-* &quot;-&quot;??_-;_-@_-">
                  <c:v>12.9</c:v>
                </c:pt>
                <c:pt idx="1139" formatCode="_-* #\ ##0.0_-;\-* #\ ##0.0_-;_-* &quot;-&quot;??_-;_-@_-">
                  <c:v>13</c:v>
                </c:pt>
                <c:pt idx="1140" formatCode="_-* #\ ##0.0_-;\-* #\ ##0.0_-;_-* &quot;-&quot;??_-;_-@_-">
                  <c:v>13</c:v>
                </c:pt>
                <c:pt idx="1141" formatCode="_-* #\ ##0.0_-;\-* #\ ##0.0_-;_-* &quot;-&quot;??_-;_-@_-">
                  <c:v>13.1</c:v>
                </c:pt>
                <c:pt idx="1142" formatCode="_-* #\ ##0.0_-;\-* #\ ##0.0_-;_-* &quot;-&quot;??_-;_-@_-">
                  <c:v>13.1</c:v>
                </c:pt>
                <c:pt idx="1143" formatCode="_-* #\ ##0.0_-;\-* #\ ##0.0_-;_-* &quot;-&quot;??_-;_-@_-">
                  <c:v>13.2</c:v>
                </c:pt>
                <c:pt idx="1144" formatCode="_-* #\ ##0.0_-;\-* #\ ##0.0_-;_-* &quot;-&quot;??_-;_-@_-">
                  <c:v>13.2</c:v>
                </c:pt>
                <c:pt idx="1145" formatCode="_-* #\ ##0.0_-;\-* #\ ##0.0_-;_-* &quot;-&quot;??_-;_-@_-">
                  <c:v>13.3</c:v>
                </c:pt>
                <c:pt idx="1146" formatCode="_-* #\ ##0.0_-;\-* #\ ##0.0_-;_-* &quot;-&quot;??_-;_-@_-">
                  <c:v>13.3</c:v>
                </c:pt>
                <c:pt idx="1147" formatCode="_-* #\ ##0.0_-;\-* #\ ##0.0_-;_-* &quot;-&quot;??_-;_-@_-">
                  <c:v>13.4</c:v>
                </c:pt>
                <c:pt idx="1148" formatCode="_-* #\ ##0.0_-;\-* #\ ##0.0_-;_-* &quot;-&quot;??_-;_-@_-">
                  <c:v>13.4</c:v>
                </c:pt>
                <c:pt idx="1149" formatCode="_-* #\ ##0.0_-;\-* #\ ##0.0_-;_-* &quot;-&quot;??_-;_-@_-">
                  <c:v>13.5</c:v>
                </c:pt>
                <c:pt idx="1150" formatCode="_-* #\ ##0.0_-;\-* #\ ##0.0_-;_-* &quot;-&quot;??_-;_-@_-">
                  <c:v>13.5</c:v>
                </c:pt>
                <c:pt idx="1151" formatCode="_-* #\ ##0.0_-;\-* #\ ##0.0_-;_-* &quot;-&quot;??_-;_-@_-">
                  <c:v>13.6</c:v>
                </c:pt>
                <c:pt idx="1152" formatCode="_-* #\ ##0.0_-;\-* #\ ##0.0_-;_-* &quot;-&quot;??_-;_-@_-">
                  <c:v>13.6</c:v>
                </c:pt>
                <c:pt idx="1153" formatCode="_-* #\ ##0.0_-;\-* #\ ##0.0_-;_-* &quot;-&quot;??_-;_-@_-">
                  <c:v>13.7</c:v>
                </c:pt>
                <c:pt idx="1154" formatCode="_-* #\ ##0.0_-;\-* #\ ##0.0_-;_-* &quot;-&quot;??_-;_-@_-">
                  <c:v>13.7</c:v>
                </c:pt>
                <c:pt idx="1155" formatCode="_-* #\ ##0.0_-;\-* #\ ##0.0_-;_-* &quot;-&quot;??_-;_-@_-">
                  <c:v>13.8</c:v>
                </c:pt>
                <c:pt idx="1156" formatCode="_-* #\ ##0.0_-;\-* #\ ##0.0_-;_-* &quot;-&quot;??_-;_-@_-">
                  <c:v>13.8</c:v>
                </c:pt>
                <c:pt idx="1157" formatCode="_-* #\ ##0.0_-;\-* #\ ##0.0_-;_-* &quot;-&quot;??_-;_-@_-">
                  <c:v>13.9</c:v>
                </c:pt>
                <c:pt idx="1158" formatCode="_-* #\ ##0.0_-;\-* #\ ##0.0_-;_-* &quot;-&quot;??_-;_-@_-">
                  <c:v>13.9</c:v>
                </c:pt>
                <c:pt idx="1159" formatCode="_-* #\ ##0.0_-;\-* #\ ##0.0_-;_-* &quot;-&quot;??_-;_-@_-">
                  <c:v>14</c:v>
                </c:pt>
                <c:pt idx="1160" formatCode="_-* #\ ##0.0_-;\-* #\ ##0.0_-;_-* &quot;-&quot;??_-;_-@_-">
                  <c:v>14</c:v>
                </c:pt>
                <c:pt idx="1161" formatCode="_-* #\ ##0.0_-;\-* #\ ##0.0_-;_-* &quot;-&quot;??_-;_-@_-">
                  <c:v>14.1</c:v>
                </c:pt>
                <c:pt idx="1162" formatCode="_-* #\ ##0.0_-;\-* #\ ##0.0_-;_-* &quot;-&quot;??_-;_-@_-">
                  <c:v>14.1</c:v>
                </c:pt>
                <c:pt idx="1163" formatCode="_-* #\ ##0.0_-;\-* #\ ##0.0_-;_-* &quot;-&quot;??_-;_-@_-">
                  <c:v>14.2</c:v>
                </c:pt>
                <c:pt idx="1164" formatCode="_-* #\ ##0.0_-;\-* #\ ##0.0_-;_-* &quot;-&quot;??_-;_-@_-">
                  <c:v>14.2</c:v>
                </c:pt>
                <c:pt idx="1165" formatCode="_-* #\ ##0.0_-;\-* #\ ##0.0_-;_-* &quot;-&quot;??_-;_-@_-">
                  <c:v>14.3</c:v>
                </c:pt>
                <c:pt idx="1166" formatCode="_-* #\ ##0.0_-;\-* #\ ##0.0_-;_-* &quot;-&quot;??_-;_-@_-">
                  <c:v>14.3</c:v>
                </c:pt>
                <c:pt idx="1167" formatCode="_-* #\ ##0.0_-;\-* #\ ##0.0_-;_-* &quot;-&quot;??_-;_-@_-">
                  <c:v>14.4</c:v>
                </c:pt>
                <c:pt idx="1168" formatCode="_-* #\ ##0.0_-;\-* #\ ##0.0_-;_-* &quot;-&quot;??_-;_-@_-">
                  <c:v>14.4</c:v>
                </c:pt>
                <c:pt idx="1169" formatCode="_-* #\ ##0.0_-;\-* #\ ##0.0_-;_-* &quot;-&quot;??_-;_-@_-">
                  <c:v>14.5</c:v>
                </c:pt>
                <c:pt idx="1170" formatCode="_-* #\ ##0.0_-;\-* #\ ##0.0_-;_-* &quot;-&quot;??_-;_-@_-">
                  <c:v>14.5</c:v>
                </c:pt>
                <c:pt idx="1171" formatCode="_-* #\ ##0.0_-;\-* #\ ##0.0_-;_-* &quot;-&quot;??_-;_-@_-">
                  <c:v>14.6</c:v>
                </c:pt>
                <c:pt idx="1172" formatCode="_-* #\ ##0.0_-;\-* #\ ##0.0_-;_-* &quot;-&quot;??_-;_-@_-">
                  <c:v>14.6</c:v>
                </c:pt>
                <c:pt idx="1173" formatCode="_-* #\ ##0.0_-;\-* #\ ##0.0_-;_-* &quot;-&quot;??_-;_-@_-">
                  <c:v>14.7</c:v>
                </c:pt>
                <c:pt idx="1174" formatCode="_-* #\ ##0.0_-;\-* #\ ##0.0_-;_-* &quot;-&quot;??_-;_-@_-">
                  <c:v>14.7</c:v>
                </c:pt>
                <c:pt idx="1175" formatCode="_-* #\ ##0.0_-;\-* #\ ##0.0_-;_-* &quot;-&quot;??_-;_-@_-">
                  <c:v>14.8</c:v>
                </c:pt>
                <c:pt idx="1176" formatCode="_-* #\ ##0.0_-;\-* #\ ##0.0_-;_-* &quot;-&quot;??_-;_-@_-">
                  <c:v>14.8</c:v>
                </c:pt>
                <c:pt idx="1177" formatCode="_-* #\ ##0.0_-;\-* #\ ##0.0_-;_-* &quot;-&quot;??_-;_-@_-">
                  <c:v>14.9</c:v>
                </c:pt>
                <c:pt idx="1178" formatCode="_-* #\ ##0.0_-;\-* #\ ##0.0_-;_-* &quot;-&quot;??_-;_-@_-">
                  <c:v>14.9</c:v>
                </c:pt>
                <c:pt idx="1179" formatCode="_-* #\ ##0.0_-;\-* #\ ##0.0_-;_-* &quot;-&quot;??_-;_-@_-">
                  <c:v>15</c:v>
                </c:pt>
                <c:pt idx="1180" formatCode="_-* #\ ##0.0_-;\-* #\ ##0.0_-;_-* &quot;-&quot;??_-;_-@_-">
                  <c:v>15</c:v>
                </c:pt>
                <c:pt idx="1181" formatCode="_-* #\ ##0.0_-;\-* #\ ##0.0_-;_-* &quot;-&quot;??_-;_-@_-">
                  <c:v>15.1</c:v>
                </c:pt>
                <c:pt idx="1182" formatCode="_-* #\ ##0.0_-;\-* #\ ##0.0_-;_-* &quot;-&quot;??_-;_-@_-">
                  <c:v>15.1</c:v>
                </c:pt>
                <c:pt idx="1183" formatCode="_-* #\ ##0.0_-;\-* #\ ##0.0_-;_-* &quot;-&quot;??_-;_-@_-">
                  <c:v>15.2</c:v>
                </c:pt>
                <c:pt idx="1184" formatCode="_-* #\ ##0.0_-;\-* #\ ##0.0_-;_-* &quot;-&quot;??_-;_-@_-">
                  <c:v>15.2</c:v>
                </c:pt>
                <c:pt idx="1185" formatCode="_-* #\ ##0.0_-;\-* #\ ##0.0_-;_-* &quot;-&quot;??_-;_-@_-">
                  <c:v>15.3</c:v>
                </c:pt>
                <c:pt idx="1186" formatCode="_-* #\ ##0.0_-;\-* #\ ##0.0_-;_-* &quot;-&quot;??_-;_-@_-">
                  <c:v>15.3</c:v>
                </c:pt>
                <c:pt idx="1187" formatCode="_-* #\ ##0.0_-;\-* #\ ##0.0_-;_-* &quot;-&quot;??_-;_-@_-">
                  <c:v>15.4</c:v>
                </c:pt>
                <c:pt idx="1188" formatCode="_-* #\ ##0.0_-;\-* #\ ##0.0_-;_-* &quot;-&quot;??_-;_-@_-">
                  <c:v>15.4</c:v>
                </c:pt>
                <c:pt idx="1189" formatCode="_-* #\ ##0.0_-;\-* #\ ##0.0_-;_-* &quot;-&quot;??_-;_-@_-">
                  <c:v>15.5</c:v>
                </c:pt>
                <c:pt idx="1190" formatCode="_-* #\ ##0.0_-;\-* #\ ##0.0_-;_-* &quot;-&quot;??_-;_-@_-">
                  <c:v>15.5</c:v>
                </c:pt>
                <c:pt idx="1191" formatCode="_-* #\ ##0.0_-;\-* #\ ##0.0_-;_-* &quot;-&quot;??_-;_-@_-">
                  <c:v>15.6</c:v>
                </c:pt>
                <c:pt idx="1192" formatCode="_-* #\ ##0.0_-;\-* #\ ##0.0_-;_-* &quot;-&quot;??_-;_-@_-">
                  <c:v>15.6</c:v>
                </c:pt>
                <c:pt idx="1193" formatCode="_-* #\ ##0.0_-;\-* #\ ##0.0_-;_-* &quot;-&quot;??_-;_-@_-">
                  <c:v>15.7</c:v>
                </c:pt>
                <c:pt idx="1194" formatCode="_-* #\ ##0.0_-;\-* #\ ##0.0_-;_-* &quot;-&quot;??_-;_-@_-">
                  <c:v>15.7</c:v>
                </c:pt>
                <c:pt idx="1195" formatCode="_-* #\ ##0.0_-;\-* #\ ##0.0_-;_-* &quot;-&quot;??_-;_-@_-">
                  <c:v>15.8</c:v>
                </c:pt>
                <c:pt idx="1196" formatCode="_-* #\ ##0.0_-;\-* #\ ##0.0_-;_-* &quot;-&quot;??_-;_-@_-">
                  <c:v>15.8</c:v>
                </c:pt>
                <c:pt idx="1197" formatCode="_-* #\ ##0.0_-;\-* #\ ##0.0_-;_-* &quot;-&quot;??_-;_-@_-">
                  <c:v>15.9</c:v>
                </c:pt>
                <c:pt idx="1198" formatCode="_-* #\ ##0.0_-;\-* #\ ##0.0_-;_-* &quot;-&quot;??_-;_-@_-">
                  <c:v>15.9</c:v>
                </c:pt>
                <c:pt idx="1199" formatCode="_-* #\ ##0.0_-;\-* #\ ##0.0_-;_-* &quot;-&quot;??_-;_-@_-">
                  <c:v>16</c:v>
                </c:pt>
                <c:pt idx="1200" formatCode="_-* #\ ##0.0_-;\-* #\ ##0.0_-;_-* &quot;-&quot;??_-;_-@_-">
                  <c:v>16</c:v>
                </c:pt>
                <c:pt idx="1201" formatCode="_-* #\ ##0.0_-;\-* #\ ##0.0_-;_-* &quot;-&quot;??_-;_-@_-">
                  <c:v>16.100000000000001</c:v>
                </c:pt>
                <c:pt idx="1202" formatCode="_-* #\ ##0.0_-;\-* #\ ##0.0_-;_-* &quot;-&quot;??_-;_-@_-">
                  <c:v>16.100000000000001</c:v>
                </c:pt>
                <c:pt idx="1203" formatCode="_-* #\ ##0.0_-;\-* #\ ##0.0_-;_-* &quot;-&quot;??_-;_-@_-">
                  <c:v>16.2</c:v>
                </c:pt>
                <c:pt idx="1204" formatCode="_-* #\ ##0.0_-;\-* #\ ##0.0_-;_-* &quot;-&quot;??_-;_-@_-">
                  <c:v>16.2</c:v>
                </c:pt>
                <c:pt idx="1205" formatCode="_-* #\ ##0.0_-;\-* #\ ##0.0_-;_-* &quot;-&quot;??_-;_-@_-">
                  <c:v>16.3</c:v>
                </c:pt>
                <c:pt idx="1206" formatCode="_-* #\ ##0.0_-;\-* #\ ##0.0_-;_-* &quot;-&quot;??_-;_-@_-">
                  <c:v>16.3</c:v>
                </c:pt>
                <c:pt idx="1207" formatCode="_-* #\ ##0.0_-;\-* #\ ##0.0_-;_-* &quot;-&quot;??_-;_-@_-">
                  <c:v>16.399999999999999</c:v>
                </c:pt>
                <c:pt idx="1208" formatCode="_-* #\ ##0.0_-;\-* #\ ##0.0_-;_-* &quot;-&quot;??_-;_-@_-">
                  <c:v>16.399999999999999</c:v>
                </c:pt>
                <c:pt idx="1209" formatCode="_-* #\ ##0.0_-;\-* #\ ##0.0_-;_-* &quot;-&quot;??_-;_-@_-">
                  <c:v>16.5</c:v>
                </c:pt>
                <c:pt idx="1210" formatCode="_-* #\ ##0.0_-;\-* #\ ##0.0_-;_-* &quot;-&quot;??_-;_-@_-">
                  <c:v>16.5</c:v>
                </c:pt>
                <c:pt idx="1211" formatCode="_-* #\ ##0.0_-;\-* #\ ##0.0_-;_-* &quot;-&quot;??_-;_-@_-">
                  <c:v>16.600000000000001</c:v>
                </c:pt>
                <c:pt idx="1212" formatCode="_-* #\ ##0.0_-;\-* #\ ##0.0_-;_-* &quot;-&quot;??_-;_-@_-">
                  <c:v>16.600000000000001</c:v>
                </c:pt>
                <c:pt idx="1213" formatCode="_-* #\ ##0.0_-;\-* #\ ##0.0_-;_-* &quot;-&quot;??_-;_-@_-">
                  <c:v>16.7</c:v>
                </c:pt>
                <c:pt idx="1214" formatCode="_-* #\ ##0.0_-;\-* #\ ##0.0_-;_-* &quot;-&quot;??_-;_-@_-">
                  <c:v>16.7</c:v>
                </c:pt>
                <c:pt idx="1215" formatCode="_-* #\ ##0.0_-;\-* #\ ##0.0_-;_-* &quot;-&quot;??_-;_-@_-">
                  <c:v>16.8</c:v>
                </c:pt>
                <c:pt idx="1216" formatCode="_-* #\ ##0.0_-;\-* #\ ##0.0_-;_-* &quot;-&quot;??_-;_-@_-">
                  <c:v>16.8</c:v>
                </c:pt>
                <c:pt idx="1217" formatCode="_-* #\ ##0.0_-;\-* #\ ##0.0_-;_-* &quot;-&quot;??_-;_-@_-">
                  <c:v>16.899999999999999</c:v>
                </c:pt>
                <c:pt idx="1218" formatCode="_-* #\ ##0.0_-;\-* #\ ##0.0_-;_-* &quot;-&quot;??_-;_-@_-">
                  <c:v>16.899999999999999</c:v>
                </c:pt>
                <c:pt idx="1219" formatCode="_-* #\ ##0.0_-;\-* #\ ##0.0_-;_-* &quot;-&quot;??_-;_-@_-">
                  <c:v>17</c:v>
                </c:pt>
                <c:pt idx="1220" formatCode="_-* #\ ##0.0_-;\-* #\ ##0.0_-;_-* &quot;-&quot;??_-;_-@_-">
                  <c:v>17</c:v>
                </c:pt>
                <c:pt idx="1221" formatCode="_-* #\ ##0.0_-;\-* #\ ##0.0_-;_-* &quot;-&quot;??_-;_-@_-">
                  <c:v>17.100000000000001</c:v>
                </c:pt>
                <c:pt idx="1222" formatCode="_-* #\ ##0.0_-;\-* #\ ##0.0_-;_-* &quot;-&quot;??_-;_-@_-">
                  <c:v>17.100000000000001</c:v>
                </c:pt>
                <c:pt idx="1223" formatCode="_-* #\ ##0.0_-;\-* #\ ##0.0_-;_-* &quot;-&quot;??_-;_-@_-">
                  <c:v>17.2</c:v>
                </c:pt>
                <c:pt idx="1224" formatCode="_-* #\ ##0.0_-;\-* #\ ##0.0_-;_-* &quot;-&quot;??_-;_-@_-">
                  <c:v>17.2</c:v>
                </c:pt>
                <c:pt idx="1225" formatCode="_-* #\ ##0.0_-;\-* #\ ##0.0_-;_-* &quot;-&quot;??_-;_-@_-">
                  <c:v>17.3</c:v>
                </c:pt>
                <c:pt idx="1226" formatCode="_-* #\ ##0.0_-;\-* #\ ##0.0_-;_-* &quot;-&quot;??_-;_-@_-">
                  <c:v>17.3</c:v>
                </c:pt>
                <c:pt idx="1227" formatCode="_-* #\ ##0.0_-;\-* #\ ##0.0_-;_-* &quot;-&quot;??_-;_-@_-">
                  <c:v>17.399999999999999</c:v>
                </c:pt>
                <c:pt idx="1228" formatCode="_-* #\ ##0.0_-;\-* #\ ##0.0_-;_-* &quot;-&quot;??_-;_-@_-">
                  <c:v>17.399999999999999</c:v>
                </c:pt>
                <c:pt idx="1229" formatCode="_-* #\ ##0.0_-;\-* #\ ##0.0_-;_-* &quot;-&quot;??_-;_-@_-">
                  <c:v>17.5</c:v>
                </c:pt>
                <c:pt idx="1230" formatCode="_-* #\ ##0.0_-;\-* #\ ##0.0_-;_-* &quot;-&quot;??_-;_-@_-">
                  <c:v>17.5</c:v>
                </c:pt>
                <c:pt idx="1231" formatCode="_-* #\ ##0.0_-;\-* #\ ##0.0_-;_-* &quot;-&quot;??_-;_-@_-">
                  <c:v>17.600000000000001</c:v>
                </c:pt>
                <c:pt idx="1232" formatCode="_-* #\ ##0.0_-;\-* #\ ##0.0_-;_-* &quot;-&quot;??_-;_-@_-">
                  <c:v>17.600000000000001</c:v>
                </c:pt>
                <c:pt idx="1233" formatCode="_-* #\ ##0.0_-;\-* #\ ##0.0_-;_-* &quot;-&quot;??_-;_-@_-">
                  <c:v>17.7</c:v>
                </c:pt>
                <c:pt idx="1234" formatCode="_-* #\ ##0.0_-;\-* #\ ##0.0_-;_-* &quot;-&quot;??_-;_-@_-">
                  <c:v>17.7</c:v>
                </c:pt>
                <c:pt idx="1235" formatCode="_-* #\ ##0.0_-;\-* #\ ##0.0_-;_-* &quot;-&quot;??_-;_-@_-">
                  <c:v>17.8</c:v>
                </c:pt>
                <c:pt idx="1236" formatCode="_-* #\ ##0.0_-;\-* #\ ##0.0_-;_-* &quot;-&quot;??_-;_-@_-">
                  <c:v>17.8</c:v>
                </c:pt>
                <c:pt idx="1237" formatCode="_-* #\ ##0.0_-;\-* #\ ##0.0_-;_-* &quot;-&quot;??_-;_-@_-">
                  <c:v>17.899999999999999</c:v>
                </c:pt>
                <c:pt idx="1238" formatCode="_-* #\ ##0.0_-;\-* #\ ##0.0_-;_-* &quot;-&quot;??_-;_-@_-">
                  <c:v>17.899999999999999</c:v>
                </c:pt>
                <c:pt idx="1239" formatCode="_-* #\ ##0.0_-;\-* #\ ##0.0_-;_-* &quot;-&quot;??_-;_-@_-">
                  <c:v>18</c:v>
                </c:pt>
                <c:pt idx="1240" formatCode="_-* #\ ##0.0_-;\-* #\ ##0.0_-;_-* &quot;-&quot;??_-;_-@_-">
                  <c:v>18</c:v>
                </c:pt>
                <c:pt idx="1241" formatCode="_-* #\ ##0.0_-;\-* #\ ##0.0_-;_-* &quot;-&quot;??_-;_-@_-">
                  <c:v>18.100000000000001</c:v>
                </c:pt>
                <c:pt idx="1242" formatCode="_-* #\ ##0.0_-;\-* #\ ##0.0_-;_-* &quot;-&quot;??_-;_-@_-">
                  <c:v>18.100000000000001</c:v>
                </c:pt>
                <c:pt idx="1243" formatCode="_-* #\ ##0.0_-;\-* #\ ##0.0_-;_-* &quot;-&quot;??_-;_-@_-">
                  <c:v>18.2</c:v>
                </c:pt>
                <c:pt idx="1244" formatCode="_-* #\ ##0.0_-;\-* #\ ##0.0_-;_-* &quot;-&quot;??_-;_-@_-">
                  <c:v>18.2</c:v>
                </c:pt>
                <c:pt idx="1245" formatCode="_-* #\ ##0.0_-;\-* #\ ##0.0_-;_-* &quot;-&quot;??_-;_-@_-">
                  <c:v>18.3</c:v>
                </c:pt>
                <c:pt idx="1246" formatCode="_-* #\ ##0.0_-;\-* #\ ##0.0_-;_-* &quot;-&quot;??_-;_-@_-">
                  <c:v>18.3</c:v>
                </c:pt>
                <c:pt idx="1247" formatCode="_-* #\ ##0.0_-;\-* #\ ##0.0_-;_-* &quot;-&quot;??_-;_-@_-">
                  <c:v>18.399999999999999</c:v>
                </c:pt>
                <c:pt idx="1248" formatCode="_-* #\ ##0.0_-;\-* #\ ##0.0_-;_-* &quot;-&quot;??_-;_-@_-">
                  <c:v>18.399999999999999</c:v>
                </c:pt>
                <c:pt idx="1249" formatCode="_-* #\ ##0.0_-;\-* #\ ##0.0_-;_-* &quot;-&quot;??_-;_-@_-">
                  <c:v>18.5</c:v>
                </c:pt>
                <c:pt idx="1250" formatCode="_-* #\ ##0.0_-;\-* #\ ##0.0_-;_-* &quot;-&quot;??_-;_-@_-">
                  <c:v>18.5</c:v>
                </c:pt>
                <c:pt idx="1251" formatCode="_-* #\ ##0.0_-;\-* #\ ##0.0_-;_-* &quot;-&quot;??_-;_-@_-">
                  <c:v>18.600000000000001</c:v>
                </c:pt>
                <c:pt idx="1252" formatCode="_-* #\ ##0.0_-;\-* #\ ##0.0_-;_-* &quot;-&quot;??_-;_-@_-">
                  <c:v>18.600000000000001</c:v>
                </c:pt>
                <c:pt idx="1253" formatCode="_-* #\ ##0.0_-;\-* #\ ##0.0_-;_-* &quot;-&quot;??_-;_-@_-">
                  <c:v>18.7</c:v>
                </c:pt>
                <c:pt idx="1254" formatCode="_-* #\ ##0.0_-;\-* #\ ##0.0_-;_-* &quot;-&quot;??_-;_-@_-">
                  <c:v>18.7</c:v>
                </c:pt>
                <c:pt idx="1255" formatCode="_-* #\ ##0.0_-;\-* #\ ##0.0_-;_-* &quot;-&quot;??_-;_-@_-">
                  <c:v>18.8</c:v>
                </c:pt>
                <c:pt idx="1256" formatCode="_-* #\ ##0.0_-;\-* #\ ##0.0_-;_-* &quot;-&quot;??_-;_-@_-">
                  <c:v>18.8</c:v>
                </c:pt>
                <c:pt idx="1257" formatCode="_-* #\ ##0.0_-;\-* #\ ##0.0_-;_-* &quot;-&quot;??_-;_-@_-">
                  <c:v>18.899999999999999</c:v>
                </c:pt>
                <c:pt idx="1258" formatCode="_-* #\ ##0.0_-;\-* #\ ##0.0_-;_-* &quot;-&quot;??_-;_-@_-">
                  <c:v>18.899999999999999</c:v>
                </c:pt>
                <c:pt idx="1259" formatCode="_-* #\ ##0.0_-;\-* #\ ##0.0_-;_-* &quot;-&quot;??_-;_-@_-">
                  <c:v>19</c:v>
                </c:pt>
                <c:pt idx="1260" formatCode="_-* #\ ##0.0_-;\-* #\ ##0.0_-;_-* &quot;-&quot;??_-;_-@_-">
                  <c:v>19</c:v>
                </c:pt>
                <c:pt idx="1261" formatCode="_-* #\ ##0.0_-;\-* #\ ##0.0_-;_-* &quot;-&quot;??_-;_-@_-">
                  <c:v>19.100000000000001</c:v>
                </c:pt>
                <c:pt idx="1262" formatCode="_-* #\ ##0.0_-;\-* #\ ##0.0_-;_-* &quot;-&quot;??_-;_-@_-">
                  <c:v>19.100000000000001</c:v>
                </c:pt>
                <c:pt idx="1263" formatCode="_-* #\ ##0.0_-;\-* #\ ##0.0_-;_-* &quot;-&quot;??_-;_-@_-">
                  <c:v>19.2</c:v>
                </c:pt>
                <c:pt idx="1264" formatCode="_-* #\ ##0.0_-;\-* #\ ##0.0_-;_-* &quot;-&quot;??_-;_-@_-">
                  <c:v>19.2</c:v>
                </c:pt>
                <c:pt idx="1265" formatCode="_-* #\ ##0.0_-;\-* #\ ##0.0_-;_-* &quot;-&quot;??_-;_-@_-">
                  <c:v>19.3</c:v>
                </c:pt>
                <c:pt idx="1266" formatCode="_-* #\ ##0.0_-;\-* #\ ##0.0_-;_-* &quot;-&quot;??_-;_-@_-">
                  <c:v>19.3</c:v>
                </c:pt>
                <c:pt idx="1267" formatCode="_-* #\ ##0.0_-;\-* #\ ##0.0_-;_-* &quot;-&quot;??_-;_-@_-">
                  <c:v>19.399999999999999</c:v>
                </c:pt>
                <c:pt idx="1268" formatCode="_-* #\ ##0.0_-;\-* #\ ##0.0_-;_-* &quot;-&quot;??_-;_-@_-">
                  <c:v>19.399999999999999</c:v>
                </c:pt>
                <c:pt idx="1269" formatCode="_-* #\ ##0.0_-;\-* #\ ##0.0_-;_-* &quot;-&quot;??_-;_-@_-">
                  <c:v>19.5</c:v>
                </c:pt>
                <c:pt idx="1270" formatCode="_-* #\ ##0.0_-;\-* #\ ##0.0_-;_-* &quot;-&quot;??_-;_-@_-">
                  <c:v>19.5</c:v>
                </c:pt>
                <c:pt idx="1271" formatCode="_-* #\ ##0.0_-;\-* #\ ##0.0_-;_-* &quot;-&quot;??_-;_-@_-">
                  <c:v>19.600000000000001</c:v>
                </c:pt>
                <c:pt idx="1272" formatCode="_-* #\ ##0.0_-;\-* #\ ##0.0_-;_-* &quot;-&quot;??_-;_-@_-">
                  <c:v>19.600000000000001</c:v>
                </c:pt>
                <c:pt idx="1273" formatCode="_-* #\ ##0.0_-;\-* #\ ##0.0_-;_-* &quot;-&quot;??_-;_-@_-">
                  <c:v>19.7</c:v>
                </c:pt>
                <c:pt idx="1274" formatCode="_-* #\ ##0.0_-;\-* #\ ##0.0_-;_-* &quot;-&quot;??_-;_-@_-">
                  <c:v>19.7</c:v>
                </c:pt>
                <c:pt idx="1275" formatCode="_-* #\ ##0.0_-;\-* #\ ##0.0_-;_-* &quot;-&quot;??_-;_-@_-">
                  <c:v>19.8</c:v>
                </c:pt>
                <c:pt idx="1276" formatCode="_-* #\ ##0.0_-;\-* #\ ##0.0_-;_-* &quot;-&quot;??_-;_-@_-">
                  <c:v>19.8</c:v>
                </c:pt>
                <c:pt idx="1277" formatCode="_-* #\ ##0.0_-;\-* #\ ##0.0_-;_-* &quot;-&quot;??_-;_-@_-">
                  <c:v>19.899999999999999</c:v>
                </c:pt>
                <c:pt idx="1278" formatCode="_-* #\ ##0.0_-;\-* #\ ##0.0_-;_-* &quot;-&quot;??_-;_-@_-">
                  <c:v>19.899999999999999</c:v>
                </c:pt>
                <c:pt idx="1279" formatCode="_-* #\ ##0.0_-;\-* #\ ##0.0_-;_-* &quot;-&quot;??_-;_-@_-">
                  <c:v>20</c:v>
                </c:pt>
              </c:numCache>
            </c:numRef>
          </c:xVal>
          <c:yVal>
            <c:numRef>
              <c:f>Paper!$AA$54:$AA$1333</c:f>
              <c:numCache>
                <c:formatCode>0%</c:formatCode>
                <c:ptCount val="1280"/>
                <c:pt idx="0">
                  <c:v>0.30072619514176752</c:v>
                </c:pt>
                <c:pt idx="1">
                  <c:v>0.30072619514176752</c:v>
                </c:pt>
                <c:pt idx="2">
                  <c:v>0.24971200300434993</c:v>
                </c:pt>
                <c:pt idx="3">
                  <c:v>0.24971200300434993</c:v>
                </c:pt>
                <c:pt idx="4">
                  <c:v>0.23964455159905282</c:v>
                </c:pt>
                <c:pt idx="5">
                  <c:v>0.23964455159905282</c:v>
                </c:pt>
                <c:pt idx="6">
                  <c:v>0.25219509203084117</c:v>
                </c:pt>
                <c:pt idx="7">
                  <c:v>0.25219509203084117</c:v>
                </c:pt>
                <c:pt idx="8">
                  <c:v>0.19680526189894193</c:v>
                </c:pt>
                <c:pt idx="9">
                  <c:v>0.19680526189894193</c:v>
                </c:pt>
                <c:pt idx="10">
                  <c:v>0.18829640935975858</c:v>
                </c:pt>
                <c:pt idx="11">
                  <c:v>0.18829640935975858</c:v>
                </c:pt>
                <c:pt idx="12">
                  <c:v>0.1905494161628421</c:v>
                </c:pt>
                <c:pt idx="13">
                  <c:v>0.1905494161628421</c:v>
                </c:pt>
                <c:pt idx="14">
                  <c:v>0.16607712398494595</c:v>
                </c:pt>
                <c:pt idx="15">
                  <c:v>0.16607712398494595</c:v>
                </c:pt>
                <c:pt idx="16">
                  <c:v>0.15620261770462676</c:v>
                </c:pt>
                <c:pt idx="17">
                  <c:v>0.15620261770462676</c:v>
                </c:pt>
                <c:pt idx="18">
                  <c:v>0.14386184730883692</c:v>
                </c:pt>
                <c:pt idx="19">
                  <c:v>0.14386184730883692</c:v>
                </c:pt>
                <c:pt idx="20">
                  <c:v>0.13976704427963935</c:v>
                </c:pt>
                <c:pt idx="21">
                  <c:v>0.13976704427963935</c:v>
                </c:pt>
                <c:pt idx="22">
                  <c:v>0.14055131131053569</c:v>
                </c:pt>
                <c:pt idx="23">
                  <c:v>0.14055131131053569</c:v>
                </c:pt>
                <c:pt idx="24">
                  <c:v>0.13420965356900044</c:v>
                </c:pt>
                <c:pt idx="25">
                  <c:v>0.13420965356900044</c:v>
                </c:pt>
                <c:pt idx="26">
                  <c:v>0.13486340414574213</c:v>
                </c:pt>
                <c:pt idx="27">
                  <c:v>0.13486340414574213</c:v>
                </c:pt>
                <c:pt idx="28">
                  <c:v>0.12749439203353222</c:v>
                </c:pt>
                <c:pt idx="29">
                  <c:v>0.12749439203353222</c:v>
                </c:pt>
                <c:pt idx="30">
                  <c:v>0.1269928781905155</c:v>
                </c:pt>
                <c:pt idx="31">
                  <c:v>0.1269928781905155</c:v>
                </c:pt>
                <c:pt idx="32">
                  <c:v>0.12250033106531227</c:v>
                </c:pt>
                <c:pt idx="33">
                  <c:v>0.12250033106531227</c:v>
                </c:pt>
                <c:pt idx="34">
                  <c:v>9.8114751411010795E-2</c:v>
                </c:pt>
                <c:pt idx="35">
                  <c:v>9.8114751411010795E-2</c:v>
                </c:pt>
                <c:pt idx="36">
                  <c:v>9.7612692708365423E-2</c:v>
                </c:pt>
                <c:pt idx="37">
                  <c:v>9.7612692708365423E-2</c:v>
                </c:pt>
                <c:pt idx="38">
                  <c:v>0.11145682771568749</c:v>
                </c:pt>
                <c:pt idx="39">
                  <c:v>0.11145682771568749</c:v>
                </c:pt>
                <c:pt idx="40">
                  <c:v>7.5536113511647157E-2</c:v>
                </c:pt>
                <c:pt idx="41">
                  <c:v>7.5536113511647157E-2</c:v>
                </c:pt>
                <c:pt idx="42">
                  <c:v>7.7065816027600709E-2</c:v>
                </c:pt>
                <c:pt idx="43">
                  <c:v>7.7065816027600709E-2</c:v>
                </c:pt>
                <c:pt idx="44">
                  <c:v>7.3341029899140819E-2</c:v>
                </c:pt>
                <c:pt idx="45">
                  <c:v>7.3341029899140819E-2</c:v>
                </c:pt>
                <c:pt idx="46">
                  <c:v>7.0871699413643088E-2</c:v>
                </c:pt>
                <c:pt idx="47">
                  <c:v>7.0871699413643088E-2</c:v>
                </c:pt>
                <c:pt idx="48">
                  <c:v>6.9170272998352891E-2</c:v>
                </c:pt>
                <c:pt idx="49">
                  <c:v>6.9170272998352891E-2</c:v>
                </c:pt>
                <c:pt idx="50">
                  <c:v>6.6016109145167479E-2</c:v>
                </c:pt>
                <c:pt idx="51">
                  <c:v>6.6016109145167479E-2</c:v>
                </c:pt>
                <c:pt idx="52">
                  <c:v>5.7358405370674895E-2</c:v>
                </c:pt>
                <c:pt idx="53">
                  <c:v>5.7358405370674895E-2</c:v>
                </c:pt>
                <c:pt idx="54">
                  <c:v>5.4387907152642349E-2</c:v>
                </c:pt>
                <c:pt idx="55">
                  <c:v>5.4387907152642349E-2</c:v>
                </c:pt>
                <c:pt idx="56">
                  <c:v>5.4623539899123268E-2</c:v>
                </c:pt>
                <c:pt idx="57">
                  <c:v>5.4623539899123268E-2</c:v>
                </c:pt>
                <c:pt idx="58">
                  <c:v>5.3347206528968738E-2</c:v>
                </c:pt>
                <c:pt idx="59">
                  <c:v>5.3347206528968738E-2</c:v>
                </c:pt>
                <c:pt idx="60">
                  <c:v>5.2213450800004058E-2</c:v>
                </c:pt>
                <c:pt idx="61">
                  <c:v>5.2213450800004058E-2</c:v>
                </c:pt>
                <c:pt idx="62">
                  <c:v>5.1265062827101526E-2</c:v>
                </c:pt>
                <c:pt idx="63">
                  <c:v>5.1265062827101526E-2</c:v>
                </c:pt>
                <c:pt idx="64">
                  <c:v>4.883325369731846E-2</c:v>
                </c:pt>
                <c:pt idx="65">
                  <c:v>4.883325369731846E-2</c:v>
                </c:pt>
                <c:pt idx="66">
                  <c:v>4.8576240191178968E-2</c:v>
                </c:pt>
                <c:pt idx="67">
                  <c:v>4.8576240191178968E-2</c:v>
                </c:pt>
                <c:pt idx="68">
                  <c:v>4.3010903010490001E-2</c:v>
                </c:pt>
                <c:pt idx="69">
                  <c:v>4.3010903010490001E-2</c:v>
                </c:pt>
                <c:pt idx="70">
                  <c:v>4.2030518013039579E-2</c:v>
                </c:pt>
                <c:pt idx="71">
                  <c:v>4.2030518013039579E-2</c:v>
                </c:pt>
                <c:pt idx="72">
                  <c:v>4.0997696412251157E-2</c:v>
                </c:pt>
                <c:pt idx="73">
                  <c:v>4.0997696412251157E-2</c:v>
                </c:pt>
                <c:pt idx="74">
                  <c:v>4.0647837170834401E-2</c:v>
                </c:pt>
                <c:pt idx="75">
                  <c:v>4.0647837170834401E-2</c:v>
                </c:pt>
                <c:pt idx="76">
                  <c:v>3.4164276339149605E-2</c:v>
                </c:pt>
                <c:pt idx="77">
                  <c:v>3.4164276339149605E-2</c:v>
                </c:pt>
                <c:pt idx="78">
                  <c:v>3.3184501067683857E-2</c:v>
                </c:pt>
                <c:pt idx="79">
                  <c:v>3.3184501067683857E-2</c:v>
                </c:pt>
                <c:pt idx="80">
                  <c:v>3.2628276761797345E-2</c:v>
                </c:pt>
                <c:pt idx="81">
                  <c:v>3.2628276761797345E-2</c:v>
                </c:pt>
                <c:pt idx="82">
                  <c:v>3.1530584799172021E-2</c:v>
                </c:pt>
                <c:pt idx="83">
                  <c:v>3.1530584799172021E-2</c:v>
                </c:pt>
                <c:pt idx="84">
                  <c:v>3.1103125959370134E-2</c:v>
                </c:pt>
                <c:pt idx="85">
                  <c:v>3.1103125959370134E-2</c:v>
                </c:pt>
                <c:pt idx="86">
                  <c:v>3.0362989166271344E-2</c:v>
                </c:pt>
                <c:pt idx="87">
                  <c:v>3.0362989166271344E-2</c:v>
                </c:pt>
                <c:pt idx="88">
                  <c:v>2.9631814734242052E-2</c:v>
                </c:pt>
                <c:pt idx="89">
                  <c:v>2.9631814734242052E-2</c:v>
                </c:pt>
                <c:pt idx="90">
                  <c:v>2.5906326983533918E-2</c:v>
                </c:pt>
                <c:pt idx="91">
                  <c:v>2.5906326983533918E-2</c:v>
                </c:pt>
                <c:pt idx="92">
                  <c:v>2.4911576960655595E-2</c:v>
                </c:pt>
                <c:pt idx="93">
                  <c:v>2.4911576960655595E-2</c:v>
                </c:pt>
                <c:pt idx="94">
                  <c:v>2.4841721178515613E-2</c:v>
                </c:pt>
                <c:pt idx="95">
                  <c:v>2.4841721178515613E-2</c:v>
                </c:pt>
                <c:pt idx="96">
                  <c:v>2.406920577556864E-2</c:v>
                </c:pt>
                <c:pt idx="97">
                  <c:v>2.406920577556864E-2</c:v>
                </c:pt>
                <c:pt idx="98">
                  <c:v>1.944239354263427E-2</c:v>
                </c:pt>
                <c:pt idx="99">
                  <c:v>1.944239354263427E-2</c:v>
                </c:pt>
                <c:pt idx="100">
                  <c:v>1.8750940717142107E-2</c:v>
                </c:pt>
                <c:pt idx="101">
                  <c:v>1.8750940717142107E-2</c:v>
                </c:pt>
                <c:pt idx="102">
                  <c:v>1.8427334768399542E-2</c:v>
                </c:pt>
                <c:pt idx="103">
                  <c:v>1.8427334768399542E-2</c:v>
                </c:pt>
                <c:pt idx="104">
                  <c:v>1.7690110231425922E-2</c:v>
                </c:pt>
                <c:pt idx="105">
                  <c:v>1.7690110231425922E-2</c:v>
                </c:pt>
                <c:pt idx="106">
                  <c:v>1.494344895486536E-2</c:v>
                </c:pt>
                <c:pt idx="107">
                  <c:v>1.494344895486536E-2</c:v>
                </c:pt>
                <c:pt idx="108">
                  <c:v>1.4599467265775297E-2</c:v>
                </c:pt>
                <c:pt idx="109">
                  <c:v>1.4599467265775297E-2</c:v>
                </c:pt>
                <c:pt idx="110">
                  <c:v>1.4170783715486985E-2</c:v>
                </c:pt>
                <c:pt idx="111">
                  <c:v>1.4170783715486985E-2</c:v>
                </c:pt>
                <c:pt idx="112">
                  <c:v>1.3828151639961785E-2</c:v>
                </c:pt>
                <c:pt idx="113">
                  <c:v>1.3828151639961785E-2</c:v>
                </c:pt>
                <c:pt idx="114">
                  <c:v>1.3485547819795829E-2</c:v>
                </c:pt>
                <c:pt idx="115">
                  <c:v>1.3485547819795829E-2</c:v>
                </c:pt>
                <c:pt idx="116">
                  <c:v>1.319343270974869E-2</c:v>
                </c:pt>
                <c:pt idx="117">
                  <c:v>1.319343270974869E-2</c:v>
                </c:pt>
                <c:pt idx="118">
                  <c:v>1.2902712893031449E-2</c:v>
                </c:pt>
                <c:pt idx="119">
                  <c:v>1.2902712893031449E-2</c:v>
                </c:pt>
                <c:pt idx="120">
                  <c:v>1.2610577570700981E-2</c:v>
                </c:pt>
                <c:pt idx="121">
                  <c:v>1.2610577570700981E-2</c:v>
                </c:pt>
                <c:pt idx="122">
                  <c:v>1.2231289565881615E-2</c:v>
                </c:pt>
                <c:pt idx="123">
                  <c:v>1.2231289565881615E-2</c:v>
                </c:pt>
                <c:pt idx="124">
                  <c:v>9.8134827887169825E-3</c:v>
                </c:pt>
                <c:pt idx="125">
                  <c:v>9.8134827887169825E-3</c:v>
                </c:pt>
                <c:pt idx="126">
                  <c:v>9.5732265546505622E-3</c:v>
                </c:pt>
                <c:pt idx="127">
                  <c:v>9.5732265546505622E-3</c:v>
                </c:pt>
                <c:pt idx="128">
                  <c:v>1.1511636624641077E-2</c:v>
                </c:pt>
                <c:pt idx="129">
                  <c:v>1.1511636624641077E-2</c:v>
                </c:pt>
                <c:pt idx="130">
                  <c:v>7.9774682700716523E-3</c:v>
                </c:pt>
                <c:pt idx="131">
                  <c:v>7.9774682700716523E-3</c:v>
                </c:pt>
                <c:pt idx="132">
                  <c:v>7.7372116711671036E-3</c:v>
                </c:pt>
                <c:pt idx="133">
                  <c:v>7.7372116711671036E-3</c:v>
                </c:pt>
                <c:pt idx="134">
                  <c:v>7.4969623478075729E-3</c:v>
                </c:pt>
                <c:pt idx="135">
                  <c:v>7.4969623478075729E-3</c:v>
                </c:pt>
                <c:pt idx="136">
                  <c:v>7.2923094954738298E-3</c:v>
                </c:pt>
                <c:pt idx="137">
                  <c:v>7.2923094954738298E-3</c:v>
                </c:pt>
                <c:pt idx="138">
                  <c:v>7.1543304679364964E-3</c:v>
                </c:pt>
                <c:pt idx="139">
                  <c:v>7.1543304679364964E-3</c:v>
                </c:pt>
                <c:pt idx="140">
                  <c:v>6.9646727609175329E-3</c:v>
                </c:pt>
                <c:pt idx="141">
                  <c:v>6.9646727609175329E-3</c:v>
                </c:pt>
                <c:pt idx="142">
                  <c:v>6.0909769331364246E-3</c:v>
                </c:pt>
                <c:pt idx="143">
                  <c:v>6.0909769331364246E-3</c:v>
                </c:pt>
                <c:pt idx="144">
                  <c:v>5.9368903195752805E-3</c:v>
                </c:pt>
                <c:pt idx="145">
                  <c:v>5.9368903195752805E-3</c:v>
                </c:pt>
                <c:pt idx="146">
                  <c:v>5.7988504607953684E-3</c:v>
                </c:pt>
                <c:pt idx="147">
                  <c:v>5.7988504607953684E-3</c:v>
                </c:pt>
                <c:pt idx="148">
                  <c:v>5.6965876725554839E-3</c:v>
                </c:pt>
                <c:pt idx="149">
                  <c:v>5.6965876725554839E-3</c:v>
                </c:pt>
                <c:pt idx="150">
                  <c:v>5.5585769561802218E-3</c:v>
                </c:pt>
                <c:pt idx="151">
                  <c:v>5.5585769561802218E-3</c:v>
                </c:pt>
                <c:pt idx="152">
                  <c:v>5.4562909665001472E-3</c:v>
                </c:pt>
                <c:pt idx="153">
                  <c:v>5.4562909665001472E-3</c:v>
                </c:pt>
                <c:pt idx="154">
                  <c:v>5.3183121800477679E-3</c:v>
                </c:pt>
                <c:pt idx="155">
                  <c:v>5.3183121800477679E-3</c:v>
                </c:pt>
                <c:pt idx="156">
                  <c:v>5.2679323373702432E-3</c:v>
                </c:pt>
                <c:pt idx="157">
                  <c:v>5.2679323373702432E-3</c:v>
                </c:pt>
                <c:pt idx="158">
                  <c:v>4.7354455381140685E-3</c:v>
                </c:pt>
                <c:pt idx="159">
                  <c:v>4.7354455381140685E-3</c:v>
                </c:pt>
                <c:pt idx="160">
                  <c:v>4.6332134277050812E-3</c:v>
                </c:pt>
                <c:pt idx="161">
                  <c:v>4.6332134277050812E-3</c:v>
                </c:pt>
                <c:pt idx="162">
                  <c:v>4.5458161472330177E-3</c:v>
                </c:pt>
                <c:pt idx="163">
                  <c:v>4.5458161472330177E-3</c:v>
                </c:pt>
                <c:pt idx="164">
                  <c:v>4.4951826065986085E-3</c:v>
                </c:pt>
                <c:pt idx="165">
                  <c:v>4.4951826065986085E-3</c:v>
                </c:pt>
                <c:pt idx="166">
                  <c:v>3.8250635434082803E-3</c:v>
                </c:pt>
                <c:pt idx="167">
                  <c:v>3.8250635434082803E-3</c:v>
                </c:pt>
                <c:pt idx="168">
                  <c:v>3.7226036288836575E-3</c:v>
                </c:pt>
                <c:pt idx="169">
                  <c:v>3.7226036288836575E-3</c:v>
                </c:pt>
                <c:pt idx="170">
                  <c:v>3.6721171610454434E-3</c:v>
                </c:pt>
                <c:pt idx="171">
                  <c:v>3.6721171610454434E-3</c:v>
                </c:pt>
                <c:pt idx="172">
                  <c:v>3.6203130619694573E-3</c:v>
                </c:pt>
                <c:pt idx="173">
                  <c:v>3.6203130619694573E-3</c:v>
                </c:pt>
                <c:pt idx="174">
                  <c:v>3.6203130619694573E-3</c:v>
                </c:pt>
                <c:pt idx="175">
                  <c:v>3.6203130619694573E-3</c:v>
                </c:pt>
                <c:pt idx="176">
                  <c:v>3.4823363804587664E-3</c:v>
                </c:pt>
                <c:pt idx="177">
                  <c:v>3.4823363804587664E-3</c:v>
                </c:pt>
                <c:pt idx="178">
                  <c:v>3.4823363804587664E-3</c:v>
                </c:pt>
                <c:pt idx="179">
                  <c:v>3.4823363804587664E-3</c:v>
                </c:pt>
                <c:pt idx="180">
                  <c:v>3.0375428666385377E-3</c:v>
                </c:pt>
                <c:pt idx="181">
                  <c:v>3.0375428666385377E-3</c:v>
                </c:pt>
                <c:pt idx="182">
                  <c:v>3.0018512806451805E-3</c:v>
                </c:pt>
                <c:pt idx="183">
                  <c:v>3.0018512806451805E-3</c:v>
                </c:pt>
                <c:pt idx="184">
                  <c:v>3.0018512806451805E-3</c:v>
                </c:pt>
                <c:pt idx="185">
                  <c:v>3.0018512806451805E-3</c:v>
                </c:pt>
                <c:pt idx="186">
                  <c:v>2.8994252303976842E-3</c:v>
                </c:pt>
                <c:pt idx="187">
                  <c:v>2.8994252303976842E-3</c:v>
                </c:pt>
                <c:pt idx="188">
                  <c:v>2.3673707872752937E-3</c:v>
                </c:pt>
                <c:pt idx="189">
                  <c:v>2.3673707872752937E-3</c:v>
                </c:pt>
                <c:pt idx="190">
                  <c:v>2.3166067138525406E-3</c:v>
                </c:pt>
                <c:pt idx="191">
                  <c:v>2.3166067138525406E-3</c:v>
                </c:pt>
                <c:pt idx="192">
                  <c:v>2.3166067138525406E-3</c:v>
                </c:pt>
                <c:pt idx="193">
                  <c:v>2.3166067138525406E-3</c:v>
                </c:pt>
                <c:pt idx="194">
                  <c:v>2.3166067138525406E-3</c:v>
                </c:pt>
                <c:pt idx="195">
                  <c:v>2.3166067138525406E-3</c:v>
                </c:pt>
                <c:pt idx="196">
                  <c:v>1.9384988464731616E-3</c:v>
                </c:pt>
                <c:pt idx="197">
                  <c:v>1.9384988464731616E-3</c:v>
                </c:pt>
                <c:pt idx="198">
                  <c:v>1.9384988464731616E-3</c:v>
                </c:pt>
                <c:pt idx="199">
                  <c:v>1.9384988464731616E-3</c:v>
                </c:pt>
                <c:pt idx="200">
                  <c:v>1.8867962264113207E-3</c:v>
                </c:pt>
                <c:pt idx="201">
                  <c:v>1.8867962264113207E-3</c:v>
                </c:pt>
                <c:pt idx="202">
                  <c:v>1.8360585805227217E-3</c:v>
                </c:pt>
                <c:pt idx="203">
                  <c:v>1.8360585805227217E-3</c:v>
                </c:pt>
                <c:pt idx="204">
                  <c:v>1.8360585805227217E-3</c:v>
                </c:pt>
                <c:pt idx="205">
                  <c:v>1.8360585805227217E-3</c:v>
                </c:pt>
                <c:pt idx="206">
                  <c:v>1.8360585805227217E-3</c:v>
                </c:pt>
                <c:pt idx="207">
                  <c:v>1.8360585805227217E-3</c:v>
                </c:pt>
                <c:pt idx="208">
                  <c:v>1.8360585805227217E-3</c:v>
                </c:pt>
                <c:pt idx="209">
                  <c:v>1.8360585805227217E-3</c:v>
                </c:pt>
                <c:pt idx="210">
                  <c:v>1.8360585805227217E-3</c:v>
                </c:pt>
                <c:pt idx="211">
                  <c:v>1.8360585805227217E-3</c:v>
                </c:pt>
                <c:pt idx="212">
                  <c:v>1.8360585805227217E-3</c:v>
                </c:pt>
                <c:pt idx="213">
                  <c:v>1.8360585805227217E-3</c:v>
                </c:pt>
                <c:pt idx="214">
                  <c:v>1.4936904334938719E-3</c:v>
                </c:pt>
                <c:pt idx="215">
                  <c:v>1.4936904334938719E-3</c:v>
                </c:pt>
                <c:pt idx="216">
                  <c:v>1.4936904334938719E-3</c:v>
                </c:pt>
                <c:pt idx="217">
                  <c:v>1.4936904334938719E-3</c:v>
                </c:pt>
                <c:pt idx="218">
                  <c:v>1.8360585805227217E-3</c:v>
                </c:pt>
                <c:pt idx="219">
                  <c:v>1.8360585805227217E-3</c:v>
                </c:pt>
                <c:pt idx="220">
                  <c:v>1.3038404810405298E-3</c:v>
                </c:pt>
                <c:pt idx="221">
                  <c:v>1.3038404810405298E-3</c:v>
                </c:pt>
                <c:pt idx="222">
                  <c:v>1.3038404810405298E-3</c:v>
                </c:pt>
                <c:pt idx="223">
                  <c:v>1.3038404810405298E-3</c:v>
                </c:pt>
                <c:pt idx="224">
                  <c:v>1.3038404810405298E-3</c:v>
                </c:pt>
                <c:pt idx="225">
                  <c:v>1.3038404810405298E-3</c:v>
                </c:pt>
                <c:pt idx="226">
                  <c:v>1.3038404810405298E-3</c:v>
                </c:pt>
                <c:pt idx="227">
                  <c:v>1.3038404810405298E-3</c:v>
                </c:pt>
                <c:pt idx="228">
                  <c:v>1.3038404810405298E-3</c:v>
                </c:pt>
                <c:pt idx="229">
                  <c:v>1.3038404810405298E-3</c:v>
                </c:pt>
                <c:pt idx="230">
                  <c:v>1.3038404810405298E-3</c:v>
                </c:pt>
                <c:pt idx="231">
                  <c:v>1.3038404810405298E-3</c:v>
                </c:pt>
                <c:pt idx="232">
                  <c:v>1.2018504251546632E-3</c:v>
                </c:pt>
                <c:pt idx="233">
                  <c:v>1.2018504251546632E-3</c:v>
                </c:pt>
                <c:pt idx="234">
                  <c:v>1.2018504251546632E-3</c:v>
                </c:pt>
                <c:pt idx="235">
                  <c:v>1.2018504251546632E-3</c:v>
                </c:pt>
                <c:pt idx="236">
                  <c:v>1.2534397117975444E-3</c:v>
                </c:pt>
                <c:pt idx="237">
                  <c:v>1.2534397117975444E-3</c:v>
                </c:pt>
                <c:pt idx="238">
                  <c:v>1.2534397117975444E-3</c:v>
                </c:pt>
                <c:pt idx="239">
                  <c:v>1.2534397117975444E-3</c:v>
                </c:pt>
                <c:pt idx="240">
                  <c:v>1.3038404810405298E-3</c:v>
                </c:pt>
                <c:pt idx="241">
                  <c:v>1.3038404810405298E-3</c:v>
                </c:pt>
                <c:pt idx="242">
                  <c:v>1.3038404810405298E-3</c:v>
                </c:pt>
                <c:pt idx="243">
                  <c:v>1.3038404810405298E-3</c:v>
                </c:pt>
                <c:pt idx="244">
                  <c:v>1.3038404810405298E-3</c:v>
                </c:pt>
                <c:pt idx="245">
                  <c:v>1.3038404810405298E-3</c:v>
                </c:pt>
                <c:pt idx="246">
                  <c:v>1.355646627177517E-3</c:v>
                </c:pt>
                <c:pt idx="247">
                  <c:v>1.355646627177517E-3</c:v>
                </c:pt>
                <c:pt idx="248">
                  <c:v>1.2534397117975444E-3</c:v>
                </c:pt>
                <c:pt idx="249">
                  <c:v>1.2534397117975444E-3</c:v>
                </c:pt>
                <c:pt idx="250">
                  <c:v>1.3038404810405298E-3</c:v>
                </c:pt>
                <c:pt idx="251">
                  <c:v>1.3038404810405298E-3</c:v>
                </c:pt>
                <c:pt idx="252">
                  <c:v>1.355646627177517E-3</c:v>
                </c:pt>
                <c:pt idx="253">
                  <c:v>1.355646627177517E-3</c:v>
                </c:pt>
                <c:pt idx="254">
                  <c:v>1.355646627177517E-3</c:v>
                </c:pt>
                <c:pt idx="255">
                  <c:v>1.355646627177517E-3</c:v>
                </c:pt>
                <c:pt idx="256">
                  <c:v>1.2534397117975444E-3</c:v>
                </c:pt>
                <c:pt idx="257">
                  <c:v>1.2534397117975444E-3</c:v>
                </c:pt>
                <c:pt idx="258">
                  <c:v>1.3038404810405298E-3</c:v>
                </c:pt>
                <c:pt idx="259">
                  <c:v>1.3038404810405298E-3</c:v>
                </c:pt>
                <c:pt idx="260">
                  <c:v>1.355646627177517E-3</c:v>
                </c:pt>
                <c:pt idx="261">
                  <c:v>1.355646627177517E-3</c:v>
                </c:pt>
                <c:pt idx="262">
                  <c:v>1.4063348739819324E-3</c:v>
                </c:pt>
                <c:pt idx="263">
                  <c:v>1.4063348739819324E-3</c:v>
                </c:pt>
                <c:pt idx="264">
                  <c:v>1.4936904334938719E-3</c:v>
                </c:pt>
                <c:pt idx="265">
                  <c:v>1.4936904334938719E-3</c:v>
                </c:pt>
                <c:pt idx="266">
                  <c:v>1.5441646429200627E-3</c:v>
                </c:pt>
                <c:pt idx="267">
                  <c:v>1.5441646429200627E-3</c:v>
                </c:pt>
                <c:pt idx="268">
                  <c:v>1.5958278938114432E-3</c:v>
                </c:pt>
                <c:pt idx="269">
                  <c:v>1.5958278938114432E-3</c:v>
                </c:pt>
                <c:pt idx="270">
                  <c:v>1.4936904334938719E-3</c:v>
                </c:pt>
                <c:pt idx="271">
                  <c:v>1.4936904334938719E-3</c:v>
                </c:pt>
                <c:pt idx="272">
                  <c:v>1.5958278938114432E-3</c:v>
                </c:pt>
                <c:pt idx="273">
                  <c:v>1.5958278938114432E-3</c:v>
                </c:pt>
                <c:pt idx="274">
                  <c:v>1.6465452046971292E-3</c:v>
                </c:pt>
                <c:pt idx="275">
                  <c:v>1.6465452046971292E-3</c:v>
                </c:pt>
                <c:pt idx="276">
                  <c:v>1.7339742404853269E-3</c:v>
                </c:pt>
                <c:pt idx="277">
                  <c:v>1.7339742404853269E-3</c:v>
                </c:pt>
                <c:pt idx="278">
                  <c:v>1.4936904334938719E-3</c:v>
                </c:pt>
                <c:pt idx="279">
                  <c:v>1.4936904334938719E-3</c:v>
                </c:pt>
                <c:pt idx="280">
                  <c:v>1.5958278938114432E-3</c:v>
                </c:pt>
                <c:pt idx="281">
                  <c:v>1.5958278938114432E-3</c:v>
                </c:pt>
                <c:pt idx="282">
                  <c:v>1.7339742404853269E-3</c:v>
                </c:pt>
                <c:pt idx="283">
                  <c:v>1.7339742404853269E-3</c:v>
                </c:pt>
                <c:pt idx="284">
                  <c:v>1.8360585805227217E-3</c:v>
                </c:pt>
                <c:pt idx="285">
                  <c:v>1.8360585805227217E-3</c:v>
                </c:pt>
                <c:pt idx="286">
                  <c:v>1.6983652270475995E-3</c:v>
                </c:pt>
                <c:pt idx="287">
                  <c:v>1.6983652270475995E-3</c:v>
                </c:pt>
                <c:pt idx="288">
                  <c:v>1.8360585805227217E-3</c:v>
                </c:pt>
                <c:pt idx="289">
                  <c:v>1.8360585805227217E-3</c:v>
                </c:pt>
                <c:pt idx="290">
                  <c:v>1.9384988464731616E-3</c:v>
                </c:pt>
                <c:pt idx="291">
                  <c:v>1.9384988464731616E-3</c:v>
                </c:pt>
                <c:pt idx="292">
                  <c:v>2.0763215336529915E-3</c:v>
                </c:pt>
                <c:pt idx="293">
                  <c:v>2.0763215336529915E-3</c:v>
                </c:pt>
                <c:pt idx="294">
                  <c:v>2.178684618449092E-3</c:v>
                </c:pt>
                <c:pt idx="295">
                  <c:v>2.178684618449092E-3</c:v>
                </c:pt>
                <c:pt idx="296">
                  <c:v>2.3166067138525406E-3</c:v>
                </c:pt>
                <c:pt idx="297">
                  <c:v>2.3166067138525406E-3</c:v>
                </c:pt>
                <c:pt idx="298">
                  <c:v>2.3673707872752937E-3</c:v>
                </c:pt>
                <c:pt idx="299">
                  <c:v>2.3673707872752937E-3</c:v>
                </c:pt>
                <c:pt idx="300">
                  <c:v>2.4189070075368978E-3</c:v>
                </c:pt>
                <c:pt idx="301">
                  <c:v>2.4189070075368978E-3</c:v>
                </c:pt>
                <c:pt idx="302">
                  <c:v>2.5569078547686809E-3</c:v>
                </c:pt>
                <c:pt idx="303">
                  <c:v>2.5569078547686809E-3</c:v>
                </c:pt>
                <c:pt idx="304">
                  <c:v>2.178684618449092E-3</c:v>
                </c:pt>
                <c:pt idx="305">
                  <c:v>2.178684618449092E-3</c:v>
                </c:pt>
                <c:pt idx="306">
                  <c:v>2.3166067138525406E-3</c:v>
                </c:pt>
                <c:pt idx="307">
                  <c:v>2.3166067138525406E-3</c:v>
                </c:pt>
                <c:pt idx="308">
                  <c:v>2.8491714195144138E-3</c:v>
                </c:pt>
                <c:pt idx="309">
                  <c:v>2.8491714195144138E-3</c:v>
                </c:pt>
                <c:pt idx="310">
                  <c:v>2.0763215336529915E-3</c:v>
                </c:pt>
                <c:pt idx="311">
                  <c:v>2.0763215336529915E-3</c:v>
                </c:pt>
                <c:pt idx="312">
                  <c:v>2.178684618449092E-3</c:v>
                </c:pt>
                <c:pt idx="313">
                  <c:v>2.178684618449092E-3</c:v>
                </c:pt>
                <c:pt idx="314">
                  <c:v>2.2145980322497453E-3</c:v>
                </c:pt>
                <c:pt idx="315">
                  <c:v>2.2145980322497453E-3</c:v>
                </c:pt>
                <c:pt idx="316">
                  <c:v>2.3166067138525406E-3</c:v>
                </c:pt>
                <c:pt idx="317">
                  <c:v>2.3166067138525406E-3</c:v>
                </c:pt>
                <c:pt idx="318">
                  <c:v>2.4189070075368978E-3</c:v>
                </c:pt>
                <c:pt idx="319">
                  <c:v>2.4189070075368978E-3</c:v>
                </c:pt>
                <c:pt idx="320">
                  <c:v>2.4189070075368978E-3</c:v>
                </c:pt>
                <c:pt idx="321">
                  <c:v>2.4189070075368978E-3</c:v>
                </c:pt>
                <c:pt idx="322">
                  <c:v>2.2651956010709341E-3</c:v>
                </c:pt>
                <c:pt idx="323">
                  <c:v>2.2651956010709341E-3</c:v>
                </c:pt>
                <c:pt idx="324">
                  <c:v>2.3166067138525406E-3</c:v>
                </c:pt>
                <c:pt idx="325">
                  <c:v>2.3166067138525406E-3</c:v>
                </c:pt>
                <c:pt idx="326">
                  <c:v>2.4189070075368978E-3</c:v>
                </c:pt>
                <c:pt idx="327">
                  <c:v>2.4189070075368978E-3</c:v>
                </c:pt>
                <c:pt idx="328">
                  <c:v>2.4189070075368978E-3</c:v>
                </c:pt>
                <c:pt idx="329">
                  <c:v>2.4189070075368978E-3</c:v>
                </c:pt>
                <c:pt idx="330">
                  <c:v>2.5569078547686809E-3</c:v>
                </c:pt>
                <c:pt idx="331">
                  <c:v>2.5569078547686809E-3</c:v>
                </c:pt>
                <c:pt idx="332">
                  <c:v>2.5569078547686809E-3</c:v>
                </c:pt>
                <c:pt idx="333">
                  <c:v>2.5569078547686809E-3</c:v>
                </c:pt>
                <c:pt idx="334">
                  <c:v>2.6591560900238839E-3</c:v>
                </c:pt>
                <c:pt idx="335">
                  <c:v>2.6591560900238839E-3</c:v>
                </c:pt>
                <c:pt idx="336">
                  <c:v>2.6591560900238839E-3</c:v>
                </c:pt>
                <c:pt idx="337">
                  <c:v>2.6591560900238839E-3</c:v>
                </c:pt>
                <c:pt idx="338">
                  <c:v>2.5569078547686809E-3</c:v>
                </c:pt>
                <c:pt idx="339">
                  <c:v>2.5569078547686809E-3</c:v>
                </c:pt>
                <c:pt idx="340">
                  <c:v>2.608958923913266E-3</c:v>
                </c:pt>
                <c:pt idx="341">
                  <c:v>2.608958923913266E-3</c:v>
                </c:pt>
                <c:pt idx="342">
                  <c:v>2.6591560900238839E-3</c:v>
                </c:pt>
                <c:pt idx="343">
                  <c:v>2.6591560900238839E-3</c:v>
                </c:pt>
                <c:pt idx="344">
                  <c:v>2.7972208429876333E-3</c:v>
                </c:pt>
                <c:pt idx="345">
                  <c:v>2.7972208429876333E-3</c:v>
                </c:pt>
                <c:pt idx="346">
                  <c:v>2.4189070075368978E-3</c:v>
                </c:pt>
                <c:pt idx="347">
                  <c:v>2.4189070075368978E-3</c:v>
                </c:pt>
                <c:pt idx="348">
                  <c:v>2.5569078547686809E-3</c:v>
                </c:pt>
                <c:pt idx="349">
                  <c:v>2.5569078547686809E-3</c:v>
                </c:pt>
                <c:pt idx="350">
                  <c:v>2.5569078547686809E-3</c:v>
                </c:pt>
                <c:pt idx="351">
                  <c:v>2.5569078547686809E-3</c:v>
                </c:pt>
                <c:pt idx="352">
                  <c:v>2.6591560900238839E-3</c:v>
                </c:pt>
                <c:pt idx="353">
                  <c:v>2.6591560900238839E-3</c:v>
                </c:pt>
                <c:pt idx="354">
                  <c:v>2.6591560900238839E-3</c:v>
                </c:pt>
                <c:pt idx="355">
                  <c:v>2.6591560900238839E-3</c:v>
                </c:pt>
                <c:pt idx="356">
                  <c:v>2.7972208429876333E-3</c:v>
                </c:pt>
                <c:pt idx="357">
                  <c:v>2.7972208429876333E-3</c:v>
                </c:pt>
                <c:pt idx="358">
                  <c:v>2.8491714195144138E-3</c:v>
                </c:pt>
                <c:pt idx="359">
                  <c:v>2.8491714195144138E-3</c:v>
                </c:pt>
                <c:pt idx="360">
                  <c:v>2.6591560900238839E-3</c:v>
                </c:pt>
                <c:pt idx="361">
                  <c:v>2.6591560900238839E-3</c:v>
                </c:pt>
                <c:pt idx="362">
                  <c:v>2.6591560900238839E-3</c:v>
                </c:pt>
                <c:pt idx="363">
                  <c:v>2.6591560900238839E-3</c:v>
                </c:pt>
                <c:pt idx="364">
                  <c:v>2.7972208429876333E-3</c:v>
                </c:pt>
                <c:pt idx="365">
                  <c:v>2.7972208429876333E-3</c:v>
                </c:pt>
                <c:pt idx="366">
                  <c:v>2.7972208429876333E-3</c:v>
                </c:pt>
                <c:pt idx="367">
                  <c:v>2.7972208429876333E-3</c:v>
                </c:pt>
                <c:pt idx="368">
                  <c:v>2.3166067138525406E-3</c:v>
                </c:pt>
                <c:pt idx="369">
                  <c:v>2.3166067138525406E-3</c:v>
                </c:pt>
                <c:pt idx="370">
                  <c:v>2.4189070075368978E-3</c:v>
                </c:pt>
                <c:pt idx="371">
                  <c:v>2.4189070075368978E-3</c:v>
                </c:pt>
                <c:pt idx="372">
                  <c:v>2.4189070075368978E-3</c:v>
                </c:pt>
                <c:pt idx="373">
                  <c:v>2.4189070075368978E-3</c:v>
                </c:pt>
                <c:pt idx="374">
                  <c:v>2.5569078547686809E-3</c:v>
                </c:pt>
                <c:pt idx="375">
                  <c:v>2.5569078547686809E-3</c:v>
                </c:pt>
                <c:pt idx="376">
                  <c:v>2.3166067138525406E-3</c:v>
                </c:pt>
                <c:pt idx="377">
                  <c:v>2.3166067138525406E-3</c:v>
                </c:pt>
                <c:pt idx="378">
                  <c:v>2.3166067138525406E-3</c:v>
                </c:pt>
                <c:pt idx="379">
                  <c:v>2.3166067138525406E-3</c:v>
                </c:pt>
                <c:pt idx="380">
                  <c:v>2.4189070075368978E-3</c:v>
                </c:pt>
                <c:pt idx="381">
                  <c:v>2.4189070075368978E-3</c:v>
                </c:pt>
                <c:pt idx="382">
                  <c:v>2.5569078547686809E-3</c:v>
                </c:pt>
                <c:pt idx="383">
                  <c:v>2.5569078547686809E-3</c:v>
                </c:pt>
                <c:pt idx="384">
                  <c:v>2.5569078547686809E-3</c:v>
                </c:pt>
                <c:pt idx="385">
                  <c:v>2.5569078547686809E-3</c:v>
                </c:pt>
                <c:pt idx="386">
                  <c:v>2.6591560900238839E-3</c:v>
                </c:pt>
                <c:pt idx="387">
                  <c:v>2.6591560900238839E-3</c:v>
                </c:pt>
                <c:pt idx="388">
                  <c:v>2.6591560900238839E-3</c:v>
                </c:pt>
                <c:pt idx="389">
                  <c:v>2.6591560900238839E-3</c:v>
                </c:pt>
                <c:pt idx="390">
                  <c:v>2.7972208429876333E-3</c:v>
                </c:pt>
                <c:pt idx="391">
                  <c:v>2.7972208429876333E-3</c:v>
                </c:pt>
                <c:pt idx="392">
                  <c:v>2.7972208429876333E-3</c:v>
                </c:pt>
                <c:pt idx="393">
                  <c:v>2.7972208429876333E-3</c:v>
                </c:pt>
                <c:pt idx="394">
                  <c:v>2.3673707872752937E-3</c:v>
                </c:pt>
                <c:pt idx="395">
                  <c:v>2.3673707872752937E-3</c:v>
                </c:pt>
                <c:pt idx="396">
                  <c:v>2.4189070075368978E-3</c:v>
                </c:pt>
                <c:pt idx="397">
                  <c:v>2.4189070075368978E-3</c:v>
                </c:pt>
                <c:pt idx="398">
                  <c:v>3.0375428666385377E-3</c:v>
                </c:pt>
                <c:pt idx="399">
                  <c:v>3.0375428666385377E-3</c:v>
                </c:pt>
                <c:pt idx="400">
                  <c:v>2.2145980322497453E-3</c:v>
                </c:pt>
                <c:pt idx="401">
                  <c:v>2.2145980322497453E-3</c:v>
                </c:pt>
                <c:pt idx="402">
                  <c:v>2.3166067138525406E-3</c:v>
                </c:pt>
                <c:pt idx="403">
                  <c:v>2.3166067138525406E-3</c:v>
                </c:pt>
                <c:pt idx="404">
                  <c:v>2.4189070075368978E-3</c:v>
                </c:pt>
                <c:pt idx="405">
                  <c:v>2.4189070075368978E-3</c:v>
                </c:pt>
                <c:pt idx="406">
                  <c:v>2.4189070075368978E-3</c:v>
                </c:pt>
                <c:pt idx="407">
                  <c:v>2.4189070075368978E-3</c:v>
                </c:pt>
                <c:pt idx="408">
                  <c:v>2.5569078547686809E-3</c:v>
                </c:pt>
                <c:pt idx="409">
                  <c:v>2.5569078547686809E-3</c:v>
                </c:pt>
                <c:pt idx="410">
                  <c:v>2.5569078547686809E-3</c:v>
                </c:pt>
                <c:pt idx="411">
                  <c:v>2.5569078547686809E-3</c:v>
                </c:pt>
                <c:pt idx="412">
                  <c:v>2.4189070075368978E-3</c:v>
                </c:pt>
                <c:pt idx="413">
                  <c:v>2.4189070075368978E-3</c:v>
                </c:pt>
                <c:pt idx="414">
                  <c:v>2.4189070075368978E-3</c:v>
                </c:pt>
                <c:pt idx="415">
                  <c:v>2.4189070075368978E-3</c:v>
                </c:pt>
                <c:pt idx="416">
                  <c:v>2.5569078547686809E-3</c:v>
                </c:pt>
                <c:pt idx="417">
                  <c:v>2.5569078547686809E-3</c:v>
                </c:pt>
                <c:pt idx="418">
                  <c:v>2.6591560900238839E-3</c:v>
                </c:pt>
                <c:pt idx="419">
                  <c:v>2.6591560900238839E-3</c:v>
                </c:pt>
                <c:pt idx="420">
                  <c:v>2.6591560900238839E-3</c:v>
                </c:pt>
                <c:pt idx="421">
                  <c:v>2.6591560900238839E-3</c:v>
                </c:pt>
                <c:pt idx="422">
                  <c:v>2.7972208429876333E-3</c:v>
                </c:pt>
                <c:pt idx="423">
                  <c:v>2.7972208429876333E-3</c:v>
                </c:pt>
                <c:pt idx="424">
                  <c:v>2.7972208429876333E-3</c:v>
                </c:pt>
                <c:pt idx="425">
                  <c:v>2.7972208429876333E-3</c:v>
                </c:pt>
                <c:pt idx="426">
                  <c:v>2.8994252303976842E-3</c:v>
                </c:pt>
                <c:pt idx="427">
                  <c:v>2.8994252303976842E-3</c:v>
                </c:pt>
                <c:pt idx="428">
                  <c:v>2.7972208429876333E-3</c:v>
                </c:pt>
                <c:pt idx="429">
                  <c:v>2.7972208429876333E-3</c:v>
                </c:pt>
                <c:pt idx="430">
                  <c:v>3.0018512806451805E-3</c:v>
                </c:pt>
                <c:pt idx="431">
                  <c:v>3.0018512806451805E-3</c:v>
                </c:pt>
                <c:pt idx="432">
                  <c:v>3.0894084295289359E-3</c:v>
                </c:pt>
                <c:pt idx="433">
                  <c:v>3.0894084295289359E-3</c:v>
                </c:pt>
                <c:pt idx="434">
                  <c:v>2.8994252303976842E-3</c:v>
                </c:pt>
                <c:pt idx="435">
                  <c:v>2.8994252303976842E-3</c:v>
                </c:pt>
                <c:pt idx="436">
                  <c:v>2.5569078547686809E-3</c:v>
                </c:pt>
                <c:pt idx="437">
                  <c:v>2.5569078547686809E-3</c:v>
                </c:pt>
                <c:pt idx="438">
                  <c:v>2.5569078547686809E-3</c:v>
                </c:pt>
                <c:pt idx="439">
                  <c:v>2.5569078547686809E-3</c:v>
                </c:pt>
                <c:pt idx="440">
                  <c:v>2.6591560900238839E-3</c:v>
                </c:pt>
                <c:pt idx="441">
                  <c:v>2.6591560900238839E-3</c:v>
                </c:pt>
                <c:pt idx="442">
                  <c:v>2.7616420236277303E-3</c:v>
                </c:pt>
                <c:pt idx="443">
                  <c:v>2.7616420236277303E-3</c:v>
                </c:pt>
                <c:pt idx="444">
                  <c:v>2.7972208429876333E-3</c:v>
                </c:pt>
                <c:pt idx="445">
                  <c:v>2.7972208429876333E-3</c:v>
                </c:pt>
                <c:pt idx="446">
                  <c:v>2.7972208429876333E-3</c:v>
                </c:pt>
                <c:pt idx="447">
                  <c:v>2.7972208429876333E-3</c:v>
                </c:pt>
                <c:pt idx="448">
                  <c:v>2.7972208429876333E-3</c:v>
                </c:pt>
                <c:pt idx="449">
                  <c:v>2.7972208429876333E-3</c:v>
                </c:pt>
                <c:pt idx="450">
                  <c:v>2.5569078547686809E-3</c:v>
                </c:pt>
                <c:pt idx="451">
                  <c:v>2.5569078547686809E-3</c:v>
                </c:pt>
                <c:pt idx="452">
                  <c:v>2.6591560900238839E-3</c:v>
                </c:pt>
                <c:pt idx="453">
                  <c:v>2.6591560900238839E-3</c:v>
                </c:pt>
                <c:pt idx="454">
                  <c:v>2.7616420236277303E-3</c:v>
                </c:pt>
                <c:pt idx="455">
                  <c:v>2.7616420236277303E-3</c:v>
                </c:pt>
                <c:pt idx="456">
                  <c:v>2.7972208429876333E-3</c:v>
                </c:pt>
                <c:pt idx="457">
                  <c:v>2.7972208429876333E-3</c:v>
                </c:pt>
                <c:pt idx="458">
                  <c:v>2.3166067138525406E-3</c:v>
                </c:pt>
                <c:pt idx="459">
                  <c:v>2.3166067138525406E-3</c:v>
                </c:pt>
                <c:pt idx="460">
                  <c:v>2.4189070075368978E-3</c:v>
                </c:pt>
                <c:pt idx="461">
                  <c:v>2.4189070075368978E-3</c:v>
                </c:pt>
                <c:pt idx="462">
                  <c:v>2.4189070075368978E-3</c:v>
                </c:pt>
                <c:pt idx="463">
                  <c:v>2.4189070075368978E-3</c:v>
                </c:pt>
                <c:pt idx="464">
                  <c:v>2.5569078547686809E-3</c:v>
                </c:pt>
                <c:pt idx="465">
                  <c:v>2.5569078547686809E-3</c:v>
                </c:pt>
                <c:pt idx="466">
                  <c:v>2.2651956010709341E-3</c:v>
                </c:pt>
                <c:pt idx="467">
                  <c:v>2.2651956010709341E-3</c:v>
                </c:pt>
                <c:pt idx="468">
                  <c:v>2.3166067138525406E-3</c:v>
                </c:pt>
                <c:pt idx="469">
                  <c:v>2.3166067138525406E-3</c:v>
                </c:pt>
                <c:pt idx="470">
                  <c:v>2.4189070075368978E-3</c:v>
                </c:pt>
                <c:pt idx="471">
                  <c:v>2.4189070075368978E-3</c:v>
                </c:pt>
                <c:pt idx="472">
                  <c:v>2.4549270186029291E-3</c:v>
                </c:pt>
                <c:pt idx="473">
                  <c:v>2.4549270186029291E-3</c:v>
                </c:pt>
                <c:pt idx="474">
                  <c:v>2.5569078547686809E-3</c:v>
                </c:pt>
                <c:pt idx="475">
                  <c:v>2.5569078547686809E-3</c:v>
                </c:pt>
                <c:pt idx="476">
                  <c:v>2.7972208429876333E-3</c:v>
                </c:pt>
                <c:pt idx="477">
                  <c:v>2.7972208429876333E-3</c:v>
                </c:pt>
                <c:pt idx="478">
                  <c:v>2.7616420236277303E-3</c:v>
                </c:pt>
                <c:pt idx="479">
                  <c:v>2.7616420236277303E-3</c:v>
                </c:pt>
                <c:pt idx="480">
                  <c:v>2.6591560900238839E-3</c:v>
                </c:pt>
                <c:pt idx="481">
                  <c:v>2.6591560900238839E-3</c:v>
                </c:pt>
                <c:pt idx="482">
                  <c:v>2.7972208429876333E-3</c:v>
                </c:pt>
                <c:pt idx="483">
                  <c:v>2.7972208429876333E-3</c:v>
                </c:pt>
                <c:pt idx="484">
                  <c:v>2.3166067138525406E-3</c:v>
                </c:pt>
                <c:pt idx="485">
                  <c:v>2.3166067138525406E-3</c:v>
                </c:pt>
                <c:pt idx="486">
                  <c:v>2.3166067138525406E-3</c:v>
                </c:pt>
                <c:pt idx="487">
                  <c:v>2.3166067138525406E-3</c:v>
                </c:pt>
                <c:pt idx="488">
                  <c:v>2.9514591494904873E-3</c:v>
                </c:pt>
                <c:pt idx="489">
                  <c:v>2.9514591494904873E-3</c:v>
                </c:pt>
                <c:pt idx="490">
                  <c:v>2.178684618449092E-3</c:v>
                </c:pt>
                <c:pt idx="491">
                  <c:v>2.178684618449092E-3</c:v>
                </c:pt>
                <c:pt idx="492">
                  <c:v>2.2145980322497453E-3</c:v>
                </c:pt>
                <c:pt idx="493">
                  <c:v>2.2145980322497453E-3</c:v>
                </c:pt>
                <c:pt idx="494">
                  <c:v>2.3166067138525406E-3</c:v>
                </c:pt>
                <c:pt idx="495">
                  <c:v>2.3166067138525406E-3</c:v>
                </c:pt>
                <c:pt idx="496">
                  <c:v>2.4189070075368978E-3</c:v>
                </c:pt>
                <c:pt idx="497">
                  <c:v>2.4189070075368978E-3</c:v>
                </c:pt>
                <c:pt idx="498">
                  <c:v>2.5569078547686809E-3</c:v>
                </c:pt>
                <c:pt idx="499">
                  <c:v>2.5569078547686809E-3</c:v>
                </c:pt>
                <c:pt idx="500">
                  <c:v>2.5569078547686809E-3</c:v>
                </c:pt>
                <c:pt idx="501">
                  <c:v>2.5569078547686809E-3</c:v>
                </c:pt>
                <c:pt idx="502">
                  <c:v>2.3166067138525406E-3</c:v>
                </c:pt>
                <c:pt idx="503">
                  <c:v>2.3166067138525406E-3</c:v>
                </c:pt>
                <c:pt idx="504">
                  <c:v>2.3166067138525406E-3</c:v>
                </c:pt>
                <c:pt idx="505">
                  <c:v>2.3166067138525406E-3</c:v>
                </c:pt>
                <c:pt idx="506">
                  <c:v>2.4189070075368978E-3</c:v>
                </c:pt>
                <c:pt idx="507">
                  <c:v>2.4189070075368978E-3</c:v>
                </c:pt>
                <c:pt idx="508">
                  <c:v>2.4189070075368978E-3</c:v>
                </c:pt>
                <c:pt idx="509">
                  <c:v>2.4189070075368978E-3</c:v>
                </c:pt>
                <c:pt idx="510">
                  <c:v>2.5569078547686809E-3</c:v>
                </c:pt>
                <c:pt idx="511">
                  <c:v>2.5569078547686809E-3</c:v>
                </c:pt>
                <c:pt idx="512">
                  <c:v>2.5569078547686809E-3</c:v>
                </c:pt>
                <c:pt idx="513">
                  <c:v>2.5569078547686809E-3</c:v>
                </c:pt>
                <c:pt idx="514">
                  <c:v>2.6591560900238839E-3</c:v>
                </c:pt>
                <c:pt idx="515">
                  <c:v>2.6591560900238839E-3</c:v>
                </c:pt>
                <c:pt idx="516">
                  <c:v>2.6591560900238839E-3</c:v>
                </c:pt>
                <c:pt idx="517">
                  <c:v>2.6591560900238839E-3</c:v>
                </c:pt>
                <c:pt idx="518">
                  <c:v>2.5569078547686809E-3</c:v>
                </c:pt>
                <c:pt idx="519">
                  <c:v>2.5569078547686809E-3</c:v>
                </c:pt>
                <c:pt idx="520">
                  <c:v>2.5569078547686809E-3</c:v>
                </c:pt>
                <c:pt idx="521">
                  <c:v>2.5569078547686809E-3</c:v>
                </c:pt>
                <c:pt idx="522">
                  <c:v>2.6591560900238839E-3</c:v>
                </c:pt>
                <c:pt idx="523">
                  <c:v>2.6591560900238839E-3</c:v>
                </c:pt>
                <c:pt idx="524">
                  <c:v>2.6591560900238839E-3</c:v>
                </c:pt>
                <c:pt idx="525">
                  <c:v>2.6591560900238839E-3</c:v>
                </c:pt>
                <c:pt idx="526">
                  <c:v>2.4189070075368978E-3</c:v>
                </c:pt>
                <c:pt idx="527">
                  <c:v>2.4189070075368978E-3</c:v>
                </c:pt>
                <c:pt idx="528">
                  <c:v>2.4189070075368978E-3</c:v>
                </c:pt>
                <c:pt idx="529">
                  <c:v>2.4189070075368978E-3</c:v>
                </c:pt>
                <c:pt idx="530">
                  <c:v>2.5569078547686809E-3</c:v>
                </c:pt>
                <c:pt idx="531">
                  <c:v>2.5569078547686809E-3</c:v>
                </c:pt>
                <c:pt idx="532">
                  <c:v>2.5569078547686809E-3</c:v>
                </c:pt>
                <c:pt idx="533">
                  <c:v>2.5569078547686809E-3</c:v>
                </c:pt>
                <c:pt idx="534">
                  <c:v>2.6591560900238839E-3</c:v>
                </c:pt>
                <c:pt idx="535">
                  <c:v>2.6591560900238839E-3</c:v>
                </c:pt>
                <c:pt idx="536">
                  <c:v>2.6591560900238839E-3</c:v>
                </c:pt>
                <c:pt idx="537">
                  <c:v>2.6591560900238839E-3</c:v>
                </c:pt>
                <c:pt idx="538">
                  <c:v>2.711293254355034E-3</c:v>
                </c:pt>
                <c:pt idx="539">
                  <c:v>2.711293254355034E-3</c:v>
                </c:pt>
                <c:pt idx="540">
                  <c:v>2.5569078547686809E-3</c:v>
                </c:pt>
                <c:pt idx="541">
                  <c:v>2.5569078547686809E-3</c:v>
                </c:pt>
                <c:pt idx="542">
                  <c:v>2.5569078547686809E-3</c:v>
                </c:pt>
                <c:pt idx="543">
                  <c:v>2.5569078547686809E-3</c:v>
                </c:pt>
                <c:pt idx="544">
                  <c:v>2.5569078547686809E-3</c:v>
                </c:pt>
                <c:pt idx="545">
                  <c:v>2.5569078547686809E-3</c:v>
                </c:pt>
                <c:pt idx="546">
                  <c:v>2.6591560900238839E-3</c:v>
                </c:pt>
                <c:pt idx="547">
                  <c:v>2.6591560900238839E-3</c:v>
                </c:pt>
                <c:pt idx="548">
                  <c:v>2.2145980322497453E-3</c:v>
                </c:pt>
                <c:pt idx="549">
                  <c:v>2.2145980322497453E-3</c:v>
                </c:pt>
                <c:pt idx="550">
                  <c:v>2.3166067138525406E-3</c:v>
                </c:pt>
                <c:pt idx="551">
                  <c:v>2.3166067138525406E-3</c:v>
                </c:pt>
                <c:pt idx="552">
                  <c:v>2.3166067138525406E-3</c:v>
                </c:pt>
                <c:pt idx="553">
                  <c:v>2.3166067138525406E-3</c:v>
                </c:pt>
                <c:pt idx="554">
                  <c:v>2.4189070075368978E-3</c:v>
                </c:pt>
                <c:pt idx="555">
                  <c:v>2.4189070075368978E-3</c:v>
                </c:pt>
                <c:pt idx="556">
                  <c:v>2.178684618449092E-3</c:v>
                </c:pt>
                <c:pt idx="557">
                  <c:v>2.178684618449092E-3</c:v>
                </c:pt>
                <c:pt idx="558">
                  <c:v>2.2145980322497453E-3</c:v>
                </c:pt>
                <c:pt idx="559">
                  <c:v>2.2145980322497453E-3</c:v>
                </c:pt>
                <c:pt idx="560">
                  <c:v>2.3166067138525406E-3</c:v>
                </c:pt>
                <c:pt idx="561">
                  <c:v>2.3166067138525406E-3</c:v>
                </c:pt>
                <c:pt idx="562">
                  <c:v>2.3166067138525406E-3</c:v>
                </c:pt>
                <c:pt idx="563">
                  <c:v>2.3166067138525406E-3</c:v>
                </c:pt>
                <c:pt idx="564">
                  <c:v>2.4189070075368978E-3</c:v>
                </c:pt>
                <c:pt idx="565">
                  <c:v>2.4189070075368978E-3</c:v>
                </c:pt>
                <c:pt idx="566">
                  <c:v>2.4189070075368978E-3</c:v>
                </c:pt>
                <c:pt idx="567">
                  <c:v>2.4189070075368978E-3</c:v>
                </c:pt>
                <c:pt idx="568">
                  <c:v>2.5569078547686809E-3</c:v>
                </c:pt>
                <c:pt idx="569">
                  <c:v>2.5569078547686809E-3</c:v>
                </c:pt>
                <c:pt idx="570">
                  <c:v>2.5569078547686809E-3</c:v>
                </c:pt>
                <c:pt idx="571">
                  <c:v>2.5569078547686809E-3</c:v>
                </c:pt>
                <c:pt idx="572">
                  <c:v>2.6591560900238839E-3</c:v>
                </c:pt>
                <c:pt idx="573">
                  <c:v>2.6591560900238839E-3</c:v>
                </c:pt>
                <c:pt idx="574">
                  <c:v>2.178684618449092E-3</c:v>
                </c:pt>
                <c:pt idx="575">
                  <c:v>2.178684618449092E-3</c:v>
                </c:pt>
                <c:pt idx="576">
                  <c:v>2.3166067138525406E-3</c:v>
                </c:pt>
                <c:pt idx="577">
                  <c:v>2.3166067138525406E-3</c:v>
                </c:pt>
                <c:pt idx="578">
                  <c:v>2.7972208429876333E-3</c:v>
                </c:pt>
                <c:pt idx="579">
                  <c:v>2.7972208429876333E-3</c:v>
                </c:pt>
                <c:pt idx="580">
                  <c:v>2.0763215336529915E-3</c:v>
                </c:pt>
                <c:pt idx="581">
                  <c:v>2.0763215336529915E-3</c:v>
                </c:pt>
                <c:pt idx="582">
                  <c:v>2.0248456731316584E-3</c:v>
                </c:pt>
                <c:pt idx="583">
                  <c:v>2.0248456731316584E-3</c:v>
                </c:pt>
                <c:pt idx="584">
                  <c:v>2.178684618449092E-3</c:v>
                </c:pt>
                <c:pt idx="585">
                  <c:v>2.178684618449092E-3</c:v>
                </c:pt>
                <c:pt idx="586">
                  <c:v>2.5214634198769919E-3</c:v>
                </c:pt>
                <c:pt idx="587">
                  <c:v>2.5214634198769919E-3</c:v>
                </c:pt>
                <c:pt idx="588">
                  <c:v>2.4189070075368978E-3</c:v>
                </c:pt>
                <c:pt idx="589">
                  <c:v>2.4189070075368978E-3</c:v>
                </c:pt>
                <c:pt idx="590">
                  <c:v>2.4189070075368978E-3</c:v>
                </c:pt>
                <c:pt idx="591">
                  <c:v>2.4189070075368978E-3</c:v>
                </c:pt>
                <c:pt idx="592">
                  <c:v>2.178684618449092E-3</c:v>
                </c:pt>
                <c:pt idx="593">
                  <c:v>2.178684618449092E-3</c:v>
                </c:pt>
                <c:pt idx="594">
                  <c:v>2.3166067138525406E-3</c:v>
                </c:pt>
                <c:pt idx="595">
                  <c:v>2.3166067138525406E-3</c:v>
                </c:pt>
                <c:pt idx="596">
                  <c:v>2.3166067138525406E-3</c:v>
                </c:pt>
                <c:pt idx="597">
                  <c:v>2.3166067138525406E-3</c:v>
                </c:pt>
                <c:pt idx="598">
                  <c:v>2.4189070075368978E-3</c:v>
                </c:pt>
                <c:pt idx="599">
                  <c:v>2.4189070075368978E-3</c:v>
                </c:pt>
                <c:pt idx="600">
                  <c:v>2.4189070075368978E-3</c:v>
                </c:pt>
                <c:pt idx="601">
                  <c:v>2.4189070075368978E-3</c:v>
                </c:pt>
                <c:pt idx="602">
                  <c:v>2.5569078547686809E-3</c:v>
                </c:pt>
                <c:pt idx="603">
                  <c:v>2.5569078547686809E-3</c:v>
                </c:pt>
                <c:pt idx="604">
                  <c:v>2.5569078547686809E-3</c:v>
                </c:pt>
                <c:pt idx="605">
                  <c:v>2.5569078547686809E-3</c:v>
                </c:pt>
                <c:pt idx="606">
                  <c:v>2.6591560900238839E-3</c:v>
                </c:pt>
                <c:pt idx="607">
                  <c:v>2.6591560900238839E-3</c:v>
                </c:pt>
                <c:pt idx="608">
                  <c:v>2.4189070075368978E-3</c:v>
                </c:pt>
                <c:pt idx="609">
                  <c:v>2.4189070075368978E-3</c:v>
                </c:pt>
                <c:pt idx="610">
                  <c:v>2.4189070075368978E-3</c:v>
                </c:pt>
                <c:pt idx="611">
                  <c:v>2.4189070075368978E-3</c:v>
                </c:pt>
                <c:pt idx="612">
                  <c:v>2.5569078547686809E-3</c:v>
                </c:pt>
                <c:pt idx="613">
                  <c:v>2.5569078547686809E-3</c:v>
                </c:pt>
                <c:pt idx="614">
                  <c:v>2.6591560900238839E-3</c:v>
                </c:pt>
                <c:pt idx="615">
                  <c:v>2.6591560900238839E-3</c:v>
                </c:pt>
                <c:pt idx="616">
                  <c:v>2.3166067138525406E-3</c:v>
                </c:pt>
                <c:pt idx="617">
                  <c:v>2.3166067138525406E-3</c:v>
                </c:pt>
                <c:pt idx="618">
                  <c:v>2.4189070075368978E-3</c:v>
                </c:pt>
                <c:pt idx="619">
                  <c:v>2.4189070075368978E-3</c:v>
                </c:pt>
                <c:pt idx="620">
                  <c:v>2.4189070075368978E-3</c:v>
                </c:pt>
                <c:pt idx="621">
                  <c:v>2.4189070075368978E-3</c:v>
                </c:pt>
                <c:pt idx="622">
                  <c:v>2.5055493963954843E-3</c:v>
                </c:pt>
                <c:pt idx="623">
                  <c:v>2.5055493963954843E-3</c:v>
                </c:pt>
                <c:pt idx="624">
                  <c:v>2.5569078547686809E-3</c:v>
                </c:pt>
                <c:pt idx="625">
                  <c:v>2.5569078547686809E-3</c:v>
                </c:pt>
                <c:pt idx="626">
                  <c:v>2.5569078547686809E-3</c:v>
                </c:pt>
                <c:pt idx="627">
                  <c:v>2.5569078547686809E-3</c:v>
                </c:pt>
                <c:pt idx="628">
                  <c:v>2.6591560900238839E-3</c:v>
                </c:pt>
                <c:pt idx="629">
                  <c:v>2.6591560900238839E-3</c:v>
                </c:pt>
                <c:pt idx="630">
                  <c:v>2.4189070075368978E-3</c:v>
                </c:pt>
                <c:pt idx="631">
                  <c:v>2.4189070075368978E-3</c:v>
                </c:pt>
                <c:pt idx="632">
                  <c:v>2.5569078547686809E-3</c:v>
                </c:pt>
                <c:pt idx="633">
                  <c:v>2.5569078547686809E-3</c:v>
                </c:pt>
                <c:pt idx="634">
                  <c:v>2.5569078547686809E-3</c:v>
                </c:pt>
                <c:pt idx="635">
                  <c:v>2.5569078547686809E-3</c:v>
                </c:pt>
                <c:pt idx="636">
                  <c:v>2.5569078547686809E-3</c:v>
                </c:pt>
                <c:pt idx="637">
                  <c:v>2.5569078547686809E-3</c:v>
                </c:pt>
                <c:pt idx="638">
                  <c:v>2.178684618449092E-3</c:v>
                </c:pt>
                <c:pt idx="639">
                  <c:v>2.178684618449092E-3</c:v>
                </c:pt>
                <c:pt idx="640">
                  <c:v>2.2145980322497453E-3</c:v>
                </c:pt>
                <c:pt idx="641">
                  <c:v>2.2145980322497453E-3</c:v>
                </c:pt>
                <c:pt idx="642">
                  <c:v>2.3166067138525406E-3</c:v>
                </c:pt>
                <c:pt idx="643">
                  <c:v>2.3166067138525406E-3</c:v>
                </c:pt>
                <c:pt idx="644">
                  <c:v>2.3166067138525406E-3</c:v>
                </c:pt>
                <c:pt idx="645">
                  <c:v>2.3166067138525406E-3</c:v>
                </c:pt>
                <c:pt idx="646">
                  <c:v>2.0763215336529915E-3</c:v>
                </c:pt>
                <c:pt idx="647">
                  <c:v>2.0763215336529915E-3</c:v>
                </c:pt>
                <c:pt idx="648">
                  <c:v>2.178684618449092E-3</c:v>
                </c:pt>
                <c:pt idx="649">
                  <c:v>2.178684618449092E-3</c:v>
                </c:pt>
                <c:pt idx="650">
                  <c:v>2.2145980322497453E-3</c:v>
                </c:pt>
                <c:pt idx="651">
                  <c:v>2.2145980322497453E-3</c:v>
                </c:pt>
                <c:pt idx="652">
                  <c:v>2.3166067138525406E-3</c:v>
                </c:pt>
                <c:pt idx="653">
                  <c:v>2.3166067138525406E-3</c:v>
                </c:pt>
                <c:pt idx="654">
                  <c:v>2.3166067138525406E-3</c:v>
                </c:pt>
                <c:pt idx="655">
                  <c:v>2.3166067138525406E-3</c:v>
                </c:pt>
                <c:pt idx="656">
                  <c:v>2.4189070075368978E-3</c:v>
                </c:pt>
                <c:pt idx="657">
                  <c:v>2.4189070075368978E-3</c:v>
                </c:pt>
                <c:pt idx="658">
                  <c:v>2.4189070075368978E-3</c:v>
                </c:pt>
                <c:pt idx="659">
                  <c:v>2.4189070075368978E-3</c:v>
                </c:pt>
                <c:pt idx="660">
                  <c:v>2.5569078547686809E-3</c:v>
                </c:pt>
                <c:pt idx="661">
                  <c:v>2.5569078547686809E-3</c:v>
                </c:pt>
                <c:pt idx="662">
                  <c:v>2.5569078547686809E-3</c:v>
                </c:pt>
                <c:pt idx="663">
                  <c:v>2.5569078547686809E-3</c:v>
                </c:pt>
                <c:pt idx="664">
                  <c:v>2.178684618449092E-3</c:v>
                </c:pt>
                <c:pt idx="665">
                  <c:v>2.178684618449092E-3</c:v>
                </c:pt>
                <c:pt idx="666">
                  <c:v>2.178684618449092E-3</c:v>
                </c:pt>
                <c:pt idx="667">
                  <c:v>2.178684618449092E-3</c:v>
                </c:pt>
                <c:pt idx="668">
                  <c:v>2.8994252303976842E-3</c:v>
                </c:pt>
                <c:pt idx="669">
                  <c:v>2.8994252303976842E-3</c:v>
                </c:pt>
                <c:pt idx="670">
                  <c:v>2.0248456731316584E-3</c:v>
                </c:pt>
                <c:pt idx="671">
                  <c:v>2.0248456731316584E-3</c:v>
                </c:pt>
                <c:pt idx="672">
                  <c:v>2.0763215336529915E-3</c:v>
                </c:pt>
                <c:pt idx="673">
                  <c:v>2.0763215336529915E-3</c:v>
                </c:pt>
                <c:pt idx="674">
                  <c:v>2.1270741511391755E-3</c:v>
                </c:pt>
                <c:pt idx="675">
                  <c:v>2.1270741511391755E-3</c:v>
                </c:pt>
                <c:pt idx="676">
                  <c:v>2.178684618449092E-3</c:v>
                </c:pt>
                <c:pt idx="677">
                  <c:v>2.178684618449092E-3</c:v>
                </c:pt>
                <c:pt idx="678">
                  <c:v>2.2145980322497453E-3</c:v>
                </c:pt>
                <c:pt idx="679">
                  <c:v>2.2145980322497453E-3</c:v>
                </c:pt>
                <c:pt idx="680">
                  <c:v>2.3166067138525406E-3</c:v>
                </c:pt>
                <c:pt idx="681">
                  <c:v>2.3166067138525406E-3</c:v>
                </c:pt>
                <c:pt idx="682">
                  <c:v>2.1270741511391755E-3</c:v>
                </c:pt>
                <c:pt idx="683">
                  <c:v>2.1270741511391755E-3</c:v>
                </c:pt>
                <c:pt idx="684">
                  <c:v>2.178684618449092E-3</c:v>
                </c:pt>
                <c:pt idx="685">
                  <c:v>2.178684618449092E-3</c:v>
                </c:pt>
                <c:pt idx="686">
                  <c:v>2.2651956010709341E-3</c:v>
                </c:pt>
                <c:pt idx="687">
                  <c:v>2.2651956010709341E-3</c:v>
                </c:pt>
                <c:pt idx="688">
                  <c:v>2.3166067138525406E-3</c:v>
                </c:pt>
                <c:pt idx="689">
                  <c:v>2.3166067138525406E-3</c:v>
                </c:pt>
                <c:pt idx="690">
                  <c:v>2.3166067138525406E-3</c:v>
                </c:pt>
                <c:pt idx="691">
                  <c:v>2.3166067138525406E-3</c:v>
                </c:pt>
                <c:pt idx="692">
                  <c:v>2.3673707872752937E-3</c:v>
                </c:pt>
                <c:pt idx="693">
                  <c:v>2.3673707872752937E-3</c:v>
                </c:pt>
                <c:pt idx="694">
                  <c:v>2.4189070075368978E-3</c:v>
                </c:pt>
                <c:pt idx="695">
                  <c:v>2.4189070075368978E-3</c:v>
                </c:pt>
                <c:pt idx="696">
                  <c:v>2.8491714195144138E-3</c:v>
                </c:pt>
                <c:pt idx="697">
                  <c:v>2.8491714195144138E-3</c:v>
                </c:pt>
                <c:pt idx="698">
                  <c:v>2.3673707872752937E-3</c:v>
                </c:pt>
                <c:pt idx="699">
                  <c:v>2.3673707872752937E-3</c:v>
                </c:pt>
                <c:pt idx="700">
                  <c:v>2.4189070075368978E-3</c:v>
                </c:pt>
                <c:pt idx="701">
                  <c:v>2.4189070075368978E-3</c:v>
                </c:pt>
                <c:pt idx="702">
                  <c:v>2.4189070075368978E-3</c:v>
                </c:pt>
                <c:pt idx="703">
                  <c:v>2.4189070075368978E-3</c:v>
                </c:pt>
                <c:pt idx="704">
                  <c:v>2.5569078547686809E-3</c:v>
                </c:pt>
                <c:pt idx="705">
                  <c:v>2.5569078547686809E-3</c:v>
                </c:pt>
                <c:pt idx="706">
                  <c:v>2.2651956010709341E-3</c:v>
                </c:pt>
                <c:pt idx="707">
                  <c:v>2.2651956010709341E-3</c:v>
                </c:pt>
                <c:pt idx="708">
                  <c:v>2.3166067138525406E-3</c:v>
                </c:pt>
                <c:pt idx="709">
                  <c:v>2.3166067138525406E-3</c:v>
                </c:pt>
                <c:pt idx="710">
                  <c:v>2.3166067138525406E-3</c:v>
                </c:pt>
                <c:pt idx="711">
                  <c:v>2.3166067138525406E-3</c:v>
                </c:pt>
                <c:pt idx="712">
                  <c:v>2.4189070075368978E-3</c:v>
                </c:pt>
                <c:pt idx="713">
                  <c:v>2.4189070075368978E-3</c:v>
                </c:pt>
                <c:pt idx="714">
                  <c:v>2.4189070075368978E-3</c:v>
                </c:pt>
                <c:pt idx="715">
                  <c:v>2.4189070075368978E-3</c:v>
                </c:pt>
                <c:pt idx="716">
                  <c:v>2.5569078547686809E-3</c:v>
                </c:pt>
                <c:pt idx="717">
                  <c:v>2.5569078547686809E-3</c:v>
                </c:pt>
                <c:pt idx="718">
                  <c:v>2.5569078547686809E-3</c:v>
                </c:pt>
                <c:pt idx="719">
                  <c:v>2.5569078547686809E-3</c:v>
                </c:pt>
                <c:pt idx="720">
                  <c:v>2.3166067138525406E-3</c:v>
                </c:pt>
                <c:pt idx="721">
                  <c:v>2.3166067138525406E-3</c:v>
                </c:pt>
                <c:pt idx="722">
                  <c:v>2.3673707872752937E-3</c:v>
                </c:pt>
                <c:pt idx="723">
                  <c:v>2.3673707872752937E-3</c:v>
                </c:pt>
                <c:pt idx="724">
                  <c:v>2.4189070075368978E-3</c:v>
                </c:pt>
                <c:pt idx="725">
                  <c:v>2.4189070075368978E-3</c:v>
                </c:pt>
                <c:pt idx="726">
                  <c:v>2.4189070075368978E-3</c:v>
                </c:pt>
                <c:pt idx="727">
                  <c:v>2.4189070075368978E-3</c:v>
                </c:pt>
                <c:pt idx="728">
                  <c:v>2.0763215336529915E-3</c:v>
                </c:pt>
                <c:pt idx="729">
                  <c:v>2.0763215336529915E-3</c:v>
                </c:pt>
                <c:pt idx="730">
                  <c:v>2.0763215336529915E-3</c:v>
                </c:pt>
                <c:pt idx="731">
                  <c:v>2.0763215336529915E-3</c:v>
                </c:pt>
                <c:pt idx="732">
                  <c:v>2.178684618449092E-3</c:v>
                </c:pt>
                <c:pt idx="733">
                  <c:v>2.178684618449092E-3</c:v>
                </c:pt>
                <c:pt idx="734">
                  <c:v>2.2145980322497453E-3</c:v>
                </c:pt>
                <c:pt idx="735">
                  <c:v>2.2145980322497453E-3</c:v>
                </c:pt>
                <c:pt idx="736">
                  <c:v>1.9742790526614462E-3</c:v>
                </c:pt>
                <c:pt idx="737">
                  <c:v>1.9742790526614462E-3</c:v>
                </c:pt>
                <c:pt idx="738">
                  <c:v>2.0248456731316584E-3</c:v>
                </c:pt>
                <c:pt idx="739">
                  <c:v>2.0248456731316584E-3</c:v>
                </c:pt>
                <c:pt idx="740">
                  <c:v>2.1270741511391755E-3</c:v>
                </c:pt>
                <c:pt idx="741">
                  <c:v>2.1270741511391755E-3</c:v>
                </c:pt>
                <c:pt idx="742">
                  <c:v>2.1270741511391755E-3</c:v>
                </c:pt>
                <c:pt idx="743">
                  <c:v>2.1270741511391755E-3</c:v>
                </c:pt>
                <c:pt idx="744">
                  <c:v>2.178684618449092E-3</c:v>
                </c:pt>
                <c:pt idx="745">
                  <c:v>2.178684618449092E-3</c:v>
                </c:pt>
                <c:pt idx="746">
                  <c:v>2.2651956010709341E-3</c:v>
                </c:pt>
                <c:pt idx="747">
                  <c:v>2.2651956010709341E-3</c:v>
                </c:pt>
                <c:pt idx="748">
                  <c:v>2.3166067138525406E-3</c:v>
                </c:pt>
                <c:pt idx="749">
                  <c:v>2.3166067138525406E-3</c:v>
                </c:pt>
                <c:pt idx="750">
                  <c:v>2.3166067138525406E-3</c:v>
                </c:pt>
                <c:pt idx="751">
                  <c:v>2.3166067138525406E-3</c:v>
                </c:pt>
                <c:pt idx="752">
                  <c:v>2.4189070075368978E-3</c:v>
                </c:pt>
                <c:pt idx="753">
                  <c:v>2.4189070075368978E-3</c:v>
                </c:pt>
                <c:pt idx="754">
                  <c:v>1.9384988464731616E-3</c:v>
                </c:pt>
                <c:pt idx="755">
                  <c:v>1.9384988464731616E-3</c:v>
                </c:pt>
                <c:pt idx="756">
                  <c:v>1.9742790526614462E-3</c:v>
                </c:pt>
                <c:pt idx="757">
                  <c:v>1.9742790526614462E-3</c:v>
                </c:pt>
                <c:pt idx="758">
                  <c:v>2.4189070075368978E-3</c:v>
                </c:pt>
                <c:pt idx="759">
                  <c:v>2.4189070075368978E-3</c:v>
                </c:pt>
                <c:pt idx="760">
                  <c:v>1.6465452046971292E-3</c:v>
                </c:pt>
                <c:pt idx="761">
                  <c:v>1.6465452046971292E-3</c:v>
                </c:pt>
                <c:pt idx="762">
                  <c:v>1.5958278938114432E-3</c:v>
                </c:pt>
                <c:pt idx="763">
                  <c:v>1.5958278938114432E-3</c:v>
                </c:pt>
                <c:pt idx="764">
                  <c:v>1.8867962264113207E-3</c:v>
                </c:pt>
                <c:pt idx="765">
                  <c:v>1.8867962264113207E-3</c:v>
                </c:pt>
                <c:pt idx="766">
                  <c:v>2.747119703738202E-3</c:v>
                </c:pt>
                <c:pt idx="767">
                  <c:v>2.747119703738202E-3</c:v>
                </c:pt>
                <c:pt idx="768">
                  <c:v>2.5569078547686809E-3</c:v>
                </c:pt>
                <c:pt idx="769">
                  <c:v>2.5569078547686809E-3</c:v>
                </c:pt>
                <c:pt idx="770">
                  <c:v>2.2145980322497453E-3</c:v>
                </c:pt>
                <c:pt idx="771">
                  <c:v>2.2145980322497453E-3</c:v>
                </c:pt>
                <c:pt idx="772">
                  <c:v>1.9742790526614462E-3</c:v>
                </c:pt>
                <c:pt idx="773">
                  <c:v>1.9742790526614462E-3</c:v>
                </c:pt>
                <c:pt idx="774">
                  <c:v>1.9742790526614462E-3</c:v>
                </c:pt>
                <c:pt idx="775">
                  <c:v>1.9742790526614462E-3</c:v>
                </c:pt>
                <c:pt idx="776">
                  <c:v>2.0248456731316584E-3</c:v>
                </c:pt>
                <c:pt idx="777">
                  <c:v>2.0248456731316584E-3</c:v>
                </c:pt>
                <c:pt idx="778">
                  <c:v>2.0763215336529915E-3</c:v>
                </c:pt>
                <c:pt idx="779">
                  <c:v>2.0763215336529915E-3</c:v>
                </c:pt>
                <c:pt idx="780">
                  <c:v>2.0763215336529915E-3</c:v>
                </c:pt>
                <c:pt idx="781">
                  <c:v>2.0763215336529915E-3</c:v>
                </c:pt>
                <c:pt idx="782">
                  <c:v>2.0763215336529915E-3</c:v>
                </c:pt>
                <c:pt idx="783">
                  <c:v>2.0763215336529915E-3</c:v>
                </c:pt>
                <c:pt idx="784">
                  <c:v>2.1270741511391755E-3</c:v>
                </c:pt>
                <c:pt idx="785">
                  <c:v>2.1270741511391755E-3</c:v>
                </c:pt>
                <c:pt idx="786">
                  <c:v>2.178684618449092E-3</c:v>
                </c:pt>
                <c:pt idx="787">
                  <c:v>2.178684618449092E-3</c:v>
                </c:pt>
                <c:pt idx="788">
                  <c:v>1.9742790526614462E-3</c:v>
                </c:pt>
                <c:pt idx="789">
                  <c:v>1.9742790526614462E-3</c:v>
                </c:pt>
                <c:pt idx="790">
                  <c:v>2.0248456731316584E-3</c:v>
                </c:pt>
                <c:pt idx="791">
                  <c:v>2.0248456731316584E-3</c:v>
                </c:pt>
                <c:pt idx="792">
                  <c:v>1.9742790526614462E-3</c:v>
                </c:pt>
                <c:pt idx="793">
                  <c:v>1.9742790526614462E-3</c:v>
                </c:pt>
                <c:pt idx="794">
                  <c:v>1.9384988464731616E-3</c:v>
                </c:pt>
                <c:pt idx="795">
                  <c:v>1.9384988464731616E-3</c:v>
                </c:pt>
                <c:pt idx="796">
                  <c:v>1.6465452046971292E-3</c:v>
                </c:pt>
                <c:pt idx="797">
                  <c:v>1.6465452046971292E-3</c:v>
                </c:pt>
                <c:pt idx="798">
                  <c:v>1.6983652270475995E-3</c:v>
                </c:pt>
                <c:pt idx="799">
                  <c:v>1.6983652270475995E-3</c:v>
                </c:pt>
                <c:pt idx="800">
                  <c:v>1.8360585805227217E-3</c:v>
                </c:pt>
                <c:pt idx="801">
                  <c:v>1.8360585805227217E-3</c:v>
                </c:pt>
                <c:pt idx="802">
                  <c:v>2.3166067138525406E-3</c:v>
                </c:pt>
                <c:pt idx="803">
                  <c:v>2.3166067138525406E-3</c:v>
                </c:pt>
                <c:pt idx="804">
                  <c:v>2.4189070075368978E-3</c:v>
                </c:pt>
                <c:pt idx="805">
                  <c:v>2.4189070075368978E-3</c:v>
                </c:pt>
                <c:pt idx="806">
                  <c:v>2.2145980322497453E-3</c:v>
                </c:pt>
                <c:pt idx="807">
                  <c:v>2.2145980322497453E-3</c:v>
                </c:pt>
                <c:pt idx="808">
                  <c:v>2.178684618449092E-3</c:v>
                </c:pt>
                <c:pt idx="809">
                  <c:v>2.178684618449092E-3</c:v>
                </c:pt>
                <c:pt idx="810">
                  <c:v>1.8360585805227217E-3</c:v>
                </c:pt>
                <c:pt idx="811">
                  <c:v>1.8360585805227217E-3</c:v>
                </c:pt>
                <c:pt idx="812">
                  <c:v>1.8360585805227217E-3</c:v>
                </c:pt>
                <c:pt idx="813">
                  <c:v>1.8360585805227217E-3</c:v>
                </c:pt>
                <c:pt idx="814">
                  <c:v>1.8360585805227217E-3</c:v>
                </c:pt>
                <c:pt idx="815">
                  <c:v>1.8360585805227217E-3</c:v>
                </c:pt>
                <c:pt idx="816">
                  <c:v>1.9742790526614462E-3</c:v>
                </c:pt>
                <c:pt idx="817">
                  <c:v>1.9742790526614462E-3</c:v>
                </c:pt>
                <c:pt idx="818">
                  <c:v>1.5441646429200627E-3</c:v>
                </c:pt>
                <c:pt idx="819">
                  <c:v>1.5441646429200627E-3</c:v>
                </c:pt>
                <c:pt idx="820">
                  <c:v>1.4422205101855955E-3</c:v>
                </c:pt>
                <c:pt idx="821">
                  <c:v>1.4422205101855955E-3</c:v>
                </c:pt>
                <c:pt idx="822">
                  <c:v>1.5441646429200627E-3</c:v>
                </c:pt>
                <c:pt idx="823">
                  <c:v>1.5441646429200627E-3</c:v>
                </c:pt>
                <c:pt idx="824">
                  <c:v>1.7845011752432231E-3</c:v>
                </c:pt>
                <c:pt idx="825">
                  <c:v>1.7845011752432231E-3</c:v>
                </c:pt>
                <c:pt idx="826">
                  <c:v>1.5958278938114432E-3</c:v>
                </c:pt>
                <c:pt idx="827">
                  <c:v>1.5958278938114432E-3</c:v>
                </c:pt>
                <c:pt idx="828">
                  <c:v>1.5958278938114432E-3</c:v>
                </c:pt>
                <c:pt idx="829">
                  <c:v>1.5958278938114432E-3</c:v>
                </c:pt>
                <c:pt idx="830">
                  <c:v>1.5441646429200627E-3</c:v>
                </c:pt>
                <c:pt idx="831">
                  <c:v>1.5441646429200627E-3</c:v>
                </c:pt>
                <c:pt idx="832">
                  <c:v>1.4936904334938719E-3</c:v>
                </c:pt>
                <c:pt idx="833">
                  <c:v>1.4936904334938719E-3</c:v>
                </c:pt>
                <c:pt idx="834">
                  <c:v>1.4936904334938719E-3</c:v>
                </c:pt>
                <c:pt idx="835">
                  <c:v>1.4936904334938719E-3</c:v>
                </c:pt>
                <c:pt idx="836">
                  <c:v>1.6465452046971292E-3</c:v>
                </c:pt>
                <c:pt idx="837">
                  <c:v>1.6465452046971292E-3</c:v>
                </c:pt>
                <c:pt idx="838">
                  <c:v>1.6465452046971292E-3</c:v>
                </c:pt>
                <c:pt idx="839">
                  <c:v>1.6465452046971292E-3</c:v>
                </c:pt>
                <c:pt idx="840">
                  <c:v>1.6465452046971292E-3</c:v>
                </c:pt>
                <c:pt idx="841">
                  <c:v>1.6465452046971292E-3</c:v>
                </c:pt>
                <c:pt idx="842">
                  <c:v>1.6465452046971292E-3</c:v>
                </c:pt>
                <c:pt idx="843">
                  <c:v>1.6465452046971292E-3</c:v>
                </c:pt>
                <c:pt idx="844">
                  <c:v>1.3038404810405298E-3</c:v>
                </c:pt>
                <c:pt idx="845">
                  <c:v>1.3038404810405298E-3</c:v>
                </c:pt>
                <c:pt idx="846">
                  <c:v>1.3038404810405298E-3</c:v>
                </c:pt>
                <c:pt idx="847">
                  <c:v>1.3038404810405298E-3</c:v>
                </c:pt>
                <c:pt idx="848">
                  <c:v>1.5958278938114432E-3</c:v>
                </c:pt>
                <c:pt idx="849">
                  <c:v>1.5958278938114432E-3</c:v>
                </c:pt>
                <c:pt idx="850">
                  <c:v>1.2534397117975444E-3</c:v>
                </c:pt>
                <c:pt idx="851">
                  <c:v>1.2534397117975444E-3</c:v>
                </c:pt>
                <c:pt idx="852">
                  <c:v>1.2534397117975444E-3</c:v>
                </c:pt>
                <c:pt idx="853">
                  <c:v>1.2534397117975444E-3</c:v>
                </c:pt>
                <c:pt idx="854">
                  <c:v>1.2018504251546632E-3</c:v>
                </c:pt>
                <c:pt idx="855">
                  <c:v>1.2018504251546632E-3</c:v>
                </c:pt>
                <c:pt idx="856">
                  <c:v>1.2534397117975444E-3</c:v>
                </c:pt>
                <c:pt idx="857">
                  <c:v>1.2534397117975444E-3</c:v>
                </c:pt>
                <c:pt idx="858">
                  <c:v>1.355646627177517E-3</c:v>
                </c:pt>
                <c:pt idx="859">
                  <c:v>1.355646627177517E-3</c:v>
                </c:pt>
                <c:pt idx="860">
                  <c:v>1.355646627177517E-3</c:v>
                </c:pt>
                <c:pt idx="861">
                  <c:v>1.355646627177517E-3</c:v>
                </c:pt>
                <c:pt idx="862">
                  <c:v>1.3038404810405298E-3</c:v>
                </c:pt>
                <c:pt idx="863">
                  <c:v>1.3038404810405298E-3</c:v>
                </c:pt>
                <c:pt idx="864">
                  <c:v>1.4936904334938719E-3</c:v>
                </c:pt>
                <c:pt idx="865">
                  <c:v>1.4936904334938719E-3</c:v>
                </c:pt>
                <c:pt idx="866">
                  <c:v>1.3038404810405298E-3</c:v>
                </c:pt>
                <c:pt idx="867">
                  <c:v>1.3038404810405298E-3</c:v>
                </c:pt>
                <c:pt idx="868">
                  <c:v>1.2534397117975444E-3</c:v>
                </c:pt>
                <c:pt idx="869">
                  <c:v>1.2534397117975444E-3</c:v>
                </c:pt>
                <c:pt idx="870">
                  <c:v>1.2534397117975444E-3</c:v>
                </c:pt>
                <c:pt idx="871">
                  <c:v>1.2534397117975444E-3</c:v>
                </c:pt>
                <c:pt idx="872">
                  <c:v>1.3038404810405298E-3</c:v>
                </c:pt>
                <c:pt idx="873">
                  <c:v>1.3038404810405298E-3</c:v>
                </c:pt>
                <c:pt idx="874">
                  <c:v>1.3038404810405298E-3</c:v>
                </c:pt>
                <c:pt idx="875">
                  <c:v>1.3038404810405298E-3</c:v>
                </c:pt>
                <c:pt idx="876">
                  <c:v>1.3038404810405298E-3</c:v>
                </c:pt>
                <c:pt idx="877">
                  <c:v>1.3038404810405298E-3</c:v>
                </c:pt>
                <c:pt idx="878">
                  <c:v>1.16619037896906E-3</c:v>
                </c:pt>
                <c:pt idx="879">
                  <c:v>1.16619037896906E-3</c:v>
                </c:pt>
                <c:pt idx="880">
                  <c:v>1.2534397117975444E-3</c:v>
                </c:pt>
                <c:pt idx="881">
                  <c:v>1.2534397117975444E-3</c:v>
                </c:pt>
                <c:pt idx="882">
                  <c:v>1.2018504251546632E-3</c:v>
                </c:pt>
                <c:pt idx="883">
                  <c:v>1.2018504251546632E-3</c:v>
                </c:pt>
                <c:pt idx="884">
                  <c:v>1.2018504251546632E-3</c:v>
                </c:pt>
                <c:pt idx="885">
                  <c:v>1.2018504251546632E-3</c:v>
                </c:pt>
                <c:pt idx="886">
                  <c:v>1.0132456102380444E-3</c:v>
                </c:pt>
                <c:pt idx="887">
                  <c:v>1.0132456102380444E-3</c:v>
                </c:pt>
                <c:pt idx="888">
                  <c:v>1.0635370755695877E-3</c:v>
                </c:pt>
                <c:pt idx="889">
                  <c:v>1.0635370755695877E-3</c:v>
                </c:pt>
                <c:pt idx="890">
                  <c:v>1.0635370755695877E-3</c:v>
                </c:pt>
                <c:pt idx="891">
                  <c:v>1.0635370755695877E-3</c:v>
                </c:pt>
                <c:pt idx="892">
                  <c:v>1.2018504251546632E-3</c:v>
                </c:pt>
                <c:pt idx="893">
                  <c:v>1.2018504251546632E-3</c:v>
                </c:pt>
                <c:pt idx="894">
                  <c:v>1.2534397117975444E-3</c:v>
                </c:pt>
                <c:pt idx="895">
                  <c:v>1.2534397117975444E-3</c:v>
                </c:pt>
                <c:pt idx="896">
                  <c:v>1.3038404810405298E-3</c:v>
                </c:pt>
                <c:pt idx="897">
                  <c:v>1.3038404810405298E-3</c:v>
                </c:pt>
                <c:pt idx="898">
                  <c:v>1.4063348739819324E-3</c:v>
                </c:pt>
                <c:pt idx="899">
                  <c:v>1.4063348739819324E-3</c:v>
                </c:pt>
                <c:pt idx="900">
                  <c:v>8.755950357709131E-4</c:v>
                </c:pt>
                <c:pt idx="901">
                  <c:v>8.755950357709131E-4</c:v>
                </c:pt>
                <c:pt idx="902">
                  <c:v>8.755950357709131E-4</c:v>
                </c:pt>
                <c:pt idx="903">
                  <c:v>8.755950357709131E-4</c:v>
                </c:pt>
                <c:pt idx="904">
                  <c:v>8.755950357709131E-4</c:v>
                </c:pt>
                <c:pt idx="905">
                  <c:v>8.755950357709131E-4</c:v>
                </c:pt>
                <c:pt idx="906">
                  <c:v>9.6148034012373041E-4</c:v>
                </c:pt>
                <c:pt idx="907">
                  <c:v>9.6148034012373041E-4</c:v>
                </c:pt>
                <c:pt idx="908">
                  <c:v>9.6148034012373041E-4</c:v>
                </c:pt>
                <c:pt idx="909">
                  <c:v>9.6148034012373041E-4</c:v>
                </c:pt>
                <c:pt idx="910">
                  <c:v>1.0132456102380444E-3</c:v>
                </c:pt>
                <c:pt idx="911">
                  <c:v>1.0132456102380444E-3</c:v>
                </c:pt>
                <c:pt idx="912">
                  <c:v>1.0635370755695877E-3</c:v>
                </c:pt>
                <c:pt idx="913">
                  <c:v>1.0635370755695877E-3</c:v>
                </c:pt>
                <c:pt idx="914">
                  <c:v>1.0635370755695877E-3</c:v>
                </c:pt>
                <c:pt idx="915">
                  <c:v>1.0635370755695877E-3</c:v>
                </c:pt>
                <c:pt idx="916">
                  <c:v>1.115546702045434E-3</c:v>
                </c:pt>
                <c:pt idx="917">
                  <c:v>1.115546702045434E-3</c:v>
                </c:pt>
                <c:pt idx="918">
                  <c:v>1.2018504251546632E-3</c:v>
                </c:pt>
                <c:pt idx="919">
                  <c:v>1.2018504251546632E-3</c:v>
                </c:pt>
                <c:pt idx="920">
                  <c:v>1.2018504251546632E-3</c:v>
                </c:pt>
                <c:pt idx="921">
                  <c:v>1.2018504251546632E-3</c:v>
                </c:pt>
                <c:pt idx="922">
                  <c:v>1.2018504251546632E-3</c:v>
                </c:pt>
                <c:pt idx="923">
                  <c:v>1.2018504251546632E-3</c:v>
                </c:pt>
                <c:pt idx="924">
                  <c:v>1.2018504251546632E-3</c:v>
                </c:pt>
                <c:pt idx="925">
                  <c:v>1.2018504251546632E-3</c:v>
                </c:pt>
                <c:pt idx="926">
                  <c:v>1.16619037896906E-3</c:v>
                </c:pt>
                <c:pt idx="927">
                  <c:v>1.16619037896906E-3</c:v>
                </c:pt>
                <c:pt idx="928">
                  <c:v>1.2534397117975444E-3</c:v>
                </c:pt>
                <c:pt idx="929">
                  <c:v>1.2534397117975444E-3</c:v>
                </c:pt>
                <c:pt idx="930">
                  <c:v>1.3038404810405298E-3</c:v>
                </c:pt>
                <c:pt idx="931">
                  <c:v>1.3038404810405298E-3</c:v>
                </c:pt>
                <c:pt idx="932">
                  <c:v>1.3038404810405298E-3</c:v>
                </c:pt>
                <c:pt idx="933">
                  <c:v>1.3038404810405298E-3</c:v>
                </c:pt>
                <c:pt idx="934">
                  <c:v>1.355646627177517E-3</c:v>
                </c:pt>
                <c:pt idx="935">
                  <c:v>1.355646627177517E-3</c:v>
                </c:pt>
                <c:pt idx="936">
                  <c:v>1.4422205101855955E-3</c:v>
                </c:pt>
                <c:pt idx="937">
                  <c:v>1.4422205101855955E-3</c:v>
                </c:pt>
                <c:pt idx="938">
                  <c:v>1.4936904334938719E-3</c:v>
                </c:pt>
                <c:pt idx="939">
                  <c:v>1.4936904334938719E-3</c:v>
                </c:pt>
                <c:pt idx="940">
                  <c:v>1.4936904334938719E-3</c:v>
                </c:pt>
                <c:pt idx="941">
                  <c:v>1.4936904334938719E-3</c:v>
                </c:pt>
                <c:pt idx="942">
                  <c:v>1.5441646429200627E-3</c:v>
                </c:pt>
                <c:pt idx="943">
                  <c:v>1.5441646429200627E-3</c:v>
                </c:pt>
                <c:pt idx="944">
                  <c:v>1.7339742404853269E-3</c:v>
                </c:pt>
                <c:pt idx="945">
                  <c:v>1.7339742404853269E-3</c:v>
                </c:pt>
                <c:pt idx="946">
                  <c:v>1.8360585805227217E-3</c:v>
                </c:pt>
                <c:pt idx="947">
                  <c:v>1.8360585805227217E-3</c:v>
                </c:pt>
                <c:pt idx="948">
                  <c:v>1.8867962264113207E-3</c:v>
                </c:pt>
                <c:pt idx="949">
                  <c:v>1.8867962264113207E-3</c:v>
                </c:pt>
                <c:pt idx="950">
                  <c:v>1.9384988464731616E-3</c:v>
                </c:pt>
                <c:pt idx="951">
                  <c:v>1.9384988464731616E-3</c:v>
                </c:pt>
                <c:pt idx="952">
                  <c:v>2.0248456731316584E-3</c:v>
                </c:pt>
                <c:pt idx="953">
                  <c:v>2.0248456731316584E-3</c:v>
                </c:pt>
                <c:pt idx="954">
                  <c:v>2.1270741511391755E-3</c:v>
                </c:pt>
                <c:pt idx="955">
                  <c:v>2.1270741511391755E-3</c:v>
                </c:pt>
                <c:pt idx="956">
                  <c:v>2.0763215336529915E-3</c:v>
                </c:pt>
                <c:pt idx="957">
                  <c:v>2.0763215336529915E-3</c:v>
                </c:pt>
                <c:pt idx="958">
                  <c:v>2.1270741511391755E-3</c:v>
                </c:pt>
                <c:pt idx="959">
                  <c:v>2.1270741511391755E-3</c:v>
                </c:pt>
                <c:pt idx="960">
                  <c:v>2.0763215336529915E-3</c:v>
                </c:pt>
                <c:pt idx="961">
                  <c:v>2.0763215336529915E-3</c:v>
                </c:pt>
                <c:pt idx="962">
                  <c:v>2.178684618449092E-3</c:v>
                </c:pt>
                <c:pt idx="963">
                  <c:v>2.178684618449092E-3</c:v>
                </c:pt>
                <c:pt idx="964">
                  <c:v>2.3166067138525406E-3</c:v>
                </c:pt>
                <c:pt idx="965">
                  <c:v>2.3166067138525406E-3</c:v>
                </c:pt>
                <c:pt idx="966">
                  <c:v>2.5569078547686809E-3</c:v>
                </c:pt>
                <c:pt idx="967">
                  <c:v>2.5569078547686809E-3</c:v>
                </c:pt>
                <c:pt idx="968">
                  <c:v>2.5569078547686809E-3</c:v>
                </c:pt>
                <c:pt idx="969">
                  <c:v>2.5569078547686809E-3</c:v>
                </c:pt>
                <c:pt idx="970">
                  <c:v>2.5569078547686809E-3</c:v>
                </c:pt>
                <c:pt idx="971">
                  <c:v>2.5569078547686809E-3</c:v>
                </c:pt>
                <c:pt idx="972">
                  <c:v>2.6591560900238839E-3</c:v>
                </c:pt>
                <c:pt idx="973">
                  <c:v>2.6591560900238839E-3</c:v>
                </c:pt>
                <c:pt idx="974">
                  <c:v>2.6591560900238839E-3</c:v>
                </c:pt>
                <c:pt idx="975">
                  <c:v>2.6591560900238839E-3</c:v>
                </c:pt>
                <c:pt idx="976">
                  <c:v>2.8491714195144138E-3</c:v>
                </c:pt>
                <c:pt idx="977">
                  <c:v>2.8491714195144138E-3</c:v>
                </c:pt>
                <c:pt idx="978">
                  <c:v>2.8994252303976842E-3</c:v>
                </c:pt>
                <c:pt idx="979">
                  <c:v>2.8994252303976842E-3</c:v>
                </c:pt>
                <c:pt idx="980">
                  <c:v>3.0018512806451805E-3</c:v>
                </c:pt>
                <c:pt idx="981">
                  <c:v>3.0018512806451805E-3</c:v>
                </c:pt>
                <c:pt idx="982">
                  <c:v>3.2420843775434207E-3</c:v>
                </c:pt>
                <c:pt idx="983">
                  <c:v>3.2420843775434207E-3</c:v>
                </c:pt>
                <c:pt idx="984">
                  <c:v>3.1916557876228865E-3</c:v>
                </c:pt>
                <c:pt idx="985">
                  <c:v>3.1916557876228865E-3</c:v>
                </c:pt>
                <c:pt idx="986">
                  <c:v>3.3800065746155648E-3</c:v>
                </c:pt>
                <c:pt idx="987">
                  <c:v>3.3800065746155648E-3</c:v>
                </c:pt>
                <c:pt idx="988">
                  <c:v>3.4318767136623336E-3</c:v>
                </c:pt>
                <c:pt idx="989">
                  <c:v>3.4318767136623336E-3</c:v>
                </c:pt>
                <c:pt idx="990">
                  <c:v>3.6203130619694573E-3</c:v>
                </c:pt>
                <c:pt idx="991">
                  <c:v>3.6203130619694573E-3</c:v>
                </c:pt>
                <c:pt idx="992">
                  <c:v>3.9123735336323226E-3</c:v>
                </c:pt>
                <c:pt idx="993">
                  <c:v>3.9123735336323226E-3</c:v>
                </c:pt>
                <c:pt idx="994">
                  <c:v>3.9123735336323226E-3</c:v>
                </c:pt>
                <c:pt idx="995">
                  <c:v>3.9123735336323226E-3</c:v>
                </c:pt>
                <c:pt idx="996">
                  <c:v>4.0146952285046219E-3</c:v>
                </c:pt>
                <c:pt idx="997">
                  <c:v>4.0146952285046219E-3</c:v>
                </c:pt>
                <c:pt idx="998">
                  <c:v>4.2549317790587949E-3</c:v>
                </c:pt>
                <c:pt idx="999">
                  <c:v>4.2549317790587949E-3</c:v>
                </c:pt>
                <c:pt idx="1000">
                  <c:v>4.3929236025428186E-3</c:v>
                </c:pt>
                <c:pt idx="1001">
                  <c:v>4.3929236025428186E-3</c:v>
                </c:pt>
                <c:pt idx="1002">
                  <c:v>4.4434721158621493E-3</c:v>
                </c:pt>
                <c:pt idx="1003">
                  <c:v>4.4434721158621493E-3</c:v>
                </c:pt>
                <c:pt idx="1004">
                  <c:v>4.5458161472330177E-3</c:v>
                </c:pt>
                <c:pt idx="1005">
                  <c:v>4.5458161472330177E-3</c:v>
                </c:pt>
                <c:pt idx="1006">
                  <c:v>4.7860909588793507E-3</c:v>
                </c:pt>
                <c:pt idx="1007">
                  <c:v>4.7860909588793507E-3</c:v>
                </c:pt>
                <c:pt idx="1008">
                  <c:v>4.8735111686658839E-3</c:v>
                </c:pt>
                <c:pt idx="1009">
                  <c:v>4.8735111686658839E-3</c:v>
                </c:pt>
                <c:pt idx="1010">
                  <c:v>4.9757188202085717E-3</c:v>
                </c:pt>
                <c:pt idx="1011">
                  <c:v>4.9757188202085717E-3</c:v>
                </c:pt>
                <c:pt idx="1012">
                  <c:v>5.3183121800477679E-3</c:v>
                </c:pt>
                <c:pt idx="1013">
                  <c:v>5.3183121800477679E-3</c:v>
                </c:pt>
                <c:pt idx="1014">
                  <c:v>5.4562909665001472E-3</c:v>
                </c:pt>
                <c:pt idx="1015">
                  <c:v>5.4562909665001472E-3</c:v>
                </c:pt>
                <c:pt idx="1016">
                  <c:v>5.7484297372799508E-3</c:v>
                </c:pt>
                <c:pt idx="1017">
                  <c:v>5.7484297372799508E-3</c:v>
                </c:pt>
                <c:pt idx="1018">
                  <c:v>5.7988504607953684E-3</c:v>
                </c:pt>
                <c:pt idx="1019">
                  <c:v>5.7988504607953684E-3</c:v>
                </c:pt>
                <c:pt idx="1020">
                  <c:v>6.1414800966686995E-3</c:v>
                </c:pt>
                <c:pt idx="1021">
                  <c:v>6.1414800966686995E-3</c:v>
                </c:pt>
                <c:pt idx="1022">
                  <c:v>6.4692434728576345E-3</c:v>
                </c:pt>
                <c:pt idx="1023">
                  <c:v>6.4692434728576345E-3</c:v>
                </c:pt>
                <c:pt idx="1024">
                  <c:v>6.8622963438714239E-3</c:v>
                </c:pt>
                <c:pt idx="1025">
                  <c:v>6.8622963438714239E-3</c:v>
                </c:pt>
                <c:pt idx="1026">
                  <c:v>7.0520288648807383E-3</c:v>
                </c:pt>
                <c:pt idx="1027">
                  <c:v>7.0520288648807383E-3</c:v>
                </c:pt>
                <c:pt idx="1028">
                  <c:v>7.2923094954738298E-3</c:v>
                </c:pt>
                <c:pt idx="1029">
                  <c:v>7.2923094954738298E-3</c:v>
                </c:pt>
                <c:pt idx="1030">
                  <c:v>7.430417963419764E-3</c:v>
                </c:pt>
                <c:pt idx="1031">
                  <c:v>7.430417963419764E-3</c:v>
                </c:pt>
                <c:pt idx="1032">
                  <c:v>7.7225499530775314E-3</c:v>
                </c:pt>
                <c:pt idx="1033">
                  <c:v>7.7225499530775314E-3</c:v>
                </c:pt>
                <c:pt idx="1034">
                  <c:v>8.1154174261093923E-3</c:v>
                </c:pt>
                <c:pt idx="1035">
                  <c:v>8.1154174261093923E-3</c:v>
                </c:pt>
                <c:pt idx="1036">
                  <c:v>8.5455641514569809E-3</c:v>
                </c:pt>
                <c:pt idx="1037">
                  <c:v>8.5455641514569809E-3</c:v>
                </c:pt>
                <c:pt idx="1038">
                  <c:v>8.5455641514569809E-3</c:v>
                </c:pt>
                <c:pt idx="1039">
                  <c:v>8.5455641514569809E-3</c:v>
                </c:pt>
                <c:pt idx="1040">
                  <c:v>8.6982756911930526E-3</c:v>
                </c:pt>
                <c:pt idx="1041">
                  <c:v>8.6982756911930526E-3</c:v>
                </c:pt>
                <c:pt idx="1042">
                  <c:v>9.2664268554101623E-3</c:v>
                </c:pt>
                <c:pt idx="1043">
                  <c:v>9.2664268554101623E-3</c:v>
                </c:pt>
                <c:pt idx="1044">
                  <c:v>9.8491962447027469E-3</c:v>
                </c:pt>
                <c:pt idx="1045">
                  <c:v>9.8491962447027469E-3</c:v>
                </c:pt>
                <c:pt idx="1046">
                  <c:v>1.0243588780847808E-2</c:v>
                </c:pt>
                <c:pt idx="1047">
                  <c:v>1.0243588780847808E-2</c:v>
                </c:pt>
                <c:pt idx="1048">
                  <c:v>1.0432002044989576E-2</c:v>
                </c:pt>
                <c:pt idx="1049">
                  <c:v>1.0432002044989576E-2</c:v>
                </c:pt>
                <c:pt idx="1050">
                  <c:v>1.0774558511192517E-2</c:v>
                </c:pt>
                <c:pt idx="1051">
                  <c:v>1.0774558511192517E-2</c:v>
                </c:pt>
                <c:pt idx="1052">
                  <c:v>1.1204661728247063E-2</c:v>
                </c:pt>
                <c:pt idx="1053">
                  <c:v>1.1204661728247063E-2</c:v>
                </c:pt>
                <c:pt idx="1054">
                  <c:v>1.1787469806724616E-2</c:v>
                </c:pt>
                <c:pt idx="1055">
                  <c:v>1.1787469806724616E-2</c:v>
                </c:pt>
                <c:pt idx="1056">
                  <c:v>1.1975994507532327E-2</c:v>
                </c:pt>
                <c:pt idx="1057">
                  <c:v>1.1975994507532327E-2</c:v>
                </c:pt>
                <c:pt idx="1058">
                  <c:v>1.2422202345442257E-2</c:v>
                </c:pt>
                <c:pt idx="1059">
                  <c:v>1.2422202345442257E-2</c:v>
                </c:pt>
                <c:pt idx="1060">
                  <c:v>1.2799131915008055E-2</c:v>
                </c:pt>
                <c:pt idx="1061">
                  <c:v>1.2799131915008055E-2</c:v>
                </c:pt>
                <c:pt idx="1062">
                  <c:v>1.3229176509182691E-2</c:v>
                </c:pt>
                <c:pt idx="1063">
                  <c:v>1.3229176509182691E-2</c:v>
                </c:pt>
                <c:pt idx="1064">
                  <c:v>1.3811991569325227E-2</c:v>
                </c:pt>
                <c:pt idx="1065">
                  <c:v>1.3811991569325227E-2</c:v>
                </c:pt>
                <c:pt idx="1066">
                  <c:v>1.4396218639320228E-2</c:v>
                </c:pt>
                <c:pt idx="1067">
                  <c:v>1.4396218639320228E-2</c:v>
                </c:pt>
                <c:pt idx="1068">
                  <c:v>1.4926039885604843E-2</c:v>
                </c:pt>
                <c:pt idx="1069">
                  <c:v>1.4926039885604843E-2</c:v>
                </c:pt>
                <c:pt idx="1070">
                  <c:v>1.5509996776273039E-2</c:v>
                </c:pt>
                <c:pt idx="1071">
                  <c:v>1.5509996776273039E-2</c:v>
                </c:pt>
                <c:pt idx="1072">
                  <c:v>1.619663888314829E-2</c:v>
                </c:pt>
                <c:pt idx="1073">
                  <c:v>1.619663888314829E-2</c:v>
                </c:pt>
                <c:pt idx="1074">
                  <c:v>1.6815072603669205E-2</c:v>
                </c:pt>
                <c:pt idx="1075">
                  <c:v>1.6815072603669205E-2</c:v>
                </c:pt>
                <c:pt idx="1076">
                  <c:v>1.7381791238726425E-2</c:v>
                </c:pt>
                <c:pt idx="1077">
                  <c:v>1.7381791238726425E-2</c:v>
                </c:pt>
                <c:pt idx="1078">
                  <c:v>1.7911945114302292E-2</c:v>
                </c:pt>
                <c:pt idx="1079">
                  <c:v>1.7911945114302292E-2</c:v>
                </c:pt>
                <c:pt idx="1080">
                  <c:v>1.8837374197766169E-2</c:v>
                </c:pt>
                <c:pt idx="1081">
                  <c:v>1.8837374197766169E-2</c:v>
                </c:pt>
                <c:pt idx="1082">
                  <c:v>1.9575154320379356E-2</c:v>
                </c:pt>
                <c:pt idx="1083">
                  <c:v>1.9575154320379356E-2</c:v>
                </c:pt>
                <c:pt idx="1084">
                  <c:v>2.0040902618838747E-2</c:v>
                </c:pt>
                <c:pt idx="1085">
                  <c:v>2.0040902618838747E-2</c:v>
                </c:pt>
                <c:pt idx="1086">
                  <c:v>2.0623718815426517E-2</c:v>
                </c:pt>
                <c:pt idx="1087">
                  <c:v>2.0623718815426517E-2</c:v>
                </c:pt>
                <c:pt idx="1088">
                  <c:v>2.155221050792187E-2</c:v>
                </c:pt>
                <c:pt idx="1089">
                  <c:v>2.155221050792187E-2</c:v>
                </c:pt>
                <c:pt idx="1090">
                  <c:v>2.2335621773301943E-2</c:v>
                </c:pt>
                <c:pt idx="1091">
                  <c:v>2.2335621773301943E-2</c:v>
                </c:pt>
                <c:pt idx="1092">
                  <c:v>2.2854126785136882E-2</c:v>
                </c:pt>
                <c:pt idx="1093">
                  <c:v>2.2854126785136882E-2</c:v>
                </c:pt>
                <c:pt idx="1094">
                  <c:v>2.3420883368860744E-2</c:v>
                </c:pt>
                <c:pt idx="1095">
                  <c:v>2.3420883368860744E-2</c:v>
                </c:pt>
                <c:pt idx="1096">
                  <c:v>2.4282870048200188E-2</c:v>
                </c:pt>
                <c:pt idx="1097">
                  <c:v>2.4282870048200188E-2</c:v>
                </c:pt>
                <c:pt idx="1098">
                  <c:v>2.5276427314353145E-2</c:v>
                </c:pt>
                <c:pt idx="1099">
                  <c:v>2.5276427314353145E-2</c:v>
                </c:pt>
                <c:pt idx="1100">
                  <c:v>2.6851401784223069E-2</c:v>
                </c:pt>
                <c:pt idx="1101">
                  <c:v>2.6851401784223069E-2</c:v>
                </c:pt>
                <c:pt idx="1102">
                  <c:v>2.8109191853674248E-2</c:v>
                </c:pt>
                <c:pt idx="1103">
                  <c:v>2.8109191853674248E-2</c:v>
                </c:pt>
                <c:pt idx="1104">
                  <c:v>2.9188772575160546E-2</c:v>
                </c:pt>
                <c:pt idx="1105">
                  <c:v>2.9188772575160546E-2</c:v>
                </c:pt>
                <c:pt idx="1106">
                  <c:v>3.0089939256243845E-2</c:v>
                </c:pt>
                <c:pt idx="1107">
                  <c:v>3.0089939256243845E-2</c:v>
                </c:pt>
                <c:pt idx="1108">
                  <c:v>3.1236481520455821E-2</c:v>
                </c:pt>
                <c:pt idx="1109">
                  <c:v>3.1236481520455821E-2</c:v>
                </c:pt>
                <c:pt idx="1110">
                  <c:v>3.3166013393901357E-2</c:v>
                </c:pt>
                <c:pt idx="1111">
                  <c:v>3.3166013393901357E-2</c:v>
                </c:pt>
                <c:pt idx="1112">
                  <c:v>3.3623900229846432E-2</c:v>
                </c:pt>
                <c:pt idx="1113">
                  <c:v>3.3623900229846432E-2</c:v>
                </c:pt>
                <c:pt idx="1114">
                  <c:v>3.4314525592912787E-2</c:v>
                </c:pt>
                <c:pt idx="1115">
                  <c:v>3.4314525592912787E-2</c:v>
                </c:pt>
                <c:pt idx="1116">
                  <c:v>3.5963839864199397E-2</c:v>
                </c:pt>
                <c:pt idx="1117">
                  <c:v>3.5963839864199397E-2</c:v>
                </c:pt>
                <c:pt idx="1118">
                  <c:v>3.7833142437110175E-2</c:v>
                </c:pt>
                <c:pt idx="1119">
                  <c:v>3.7833142437110175E-2</c:v>
                </c:pt>
                <c:pt idx="1120">
                  <c:v>3.8706674704328023E-2</c:v>
                </c:pt>
                <c:pt idx="1121">
                  <c:v>3.8706674704328023E-2</c:v>
                </c:pt>
                <c:pt idx="1122">
                  <c:v>4.0042782676088393E-2</c:v>
                </c:pt>
                <c:pt idx="1123">
                  <c:v>4.0042782676088393E-2</c:v>
                </c:pt>
                <c:pt idx="1124">
                  <c:v>4.0752641359521447E-2</c:v>
                </c:pt>
                <c:pt idx="1125">
                  <c:v>4.0752641359521447E-2</c:v>
                </c:pt>
                <c:pt idx="1126">
                  <c:v>4.2236529739603894E-2</c:v>
                </c:pt>
                <c:pt idx="1127">
                  <c:v>4.2236529739603894E-2</c:v>
                </c:pt>
                <c:pt idx="1128">
                  <c:v>4.4283681468961507E-2</c:v>
                </c:pt>
                <c:pt idx="1129">
                  <c:v>4.4283681468961507E-2</c:v>
                </c:pt>
                <c:pt idx="1130">
                  <c:v>4.5843623087380186E-2</c:v>
                </c:pt>
                <c:pt idx="1131">
                  <c:v>4.5843623087380186E-2</c:v>
                </c:pt>
                <c:pt idx="1132">
                  <c:v>4.8544595762842417E-2</c:v>
                </c:pt>
                <c:pt idx="1133">
                  <c:v>4.8544595762842417E-2</c:v>
                </c:pt>
                <c:pt idx="1134">
                  <c:v>4.9387965245706482E-2</c:v>
                </c:pt>
                <c:pt idx="1135">
                  <c:v>4.9387965245706482E-2</c:v>
                </c:pt>
                <c:pt idx="1136">
                  <c:v>5.0472016449161654E-2</c:v>
                </c:pt>
                <c:pt idx="1137">
                  <c:v>5.0472016449161654E-2</c:v>
                </c:pt>
                <c:pt idx="1138">
                  <c:v>5.3450267643025989E-2</c:v>
                </c:pt>
                <c:pt idx="1139">
                  <c:v>5.3450267643025989E-2</c:v>
                </c:pt>
                <c:pt idx="1140">
                  <c:v>5.4462504940963233E-2</c:v>
                </c:pt>
                <c:pt idx="1141">
                  <c:v>5.4462504940963233E-2</c:v>
                </c:pt>
                <c:pt idx="1142">
                  <c:v>5.768021035560348E-2</c:v>
                </c:pt>
                <c:pt idx="1143">
                  <c:v>5.768021035560348E-2</c:v>
                </c:pt>
                <c:pt idx="1144">
                  <c:v>5.8694103432779157E-2</c:v>
                </c:pt>
                <c:pt idx="1145">
                  <c:v>5.8694103432779157E-2</c:v>
                </c:pt>
                <c:pt idx="1146">
                  <c:v>6.1815298358182426E-2</c:v>
                </c:pt>
                <c:pt idx="1147">
                  <c:v>6.1815298358182426E-2</c:v>
                </c:pt>
                <c:pt idx="1148">
                  <c:v>6.3084528830591874E-2</c:v>
                </c:pt>
                <c:pt idx="1149">
                  <c:v>6.3084528830591874E-2</c:v>
                </c:pt>
                <c:pt idx="1150">
                  <c:v>6.5413284413624873E-2</c:v>
                </c:pt>
                <c:pt idx="1151">
                  <c:v>6.5413284413624873E-2</c:v>
                </c:pt>
                <c:pt idx="1152">
                  <c:v>6.835176987060719E-2</c:v>
                </c:pt>
                <c:pt idx="1153">
                  <c:v>6.835176987060719E-2</c:v>
                </c:pt>
                <c:pt idx="1154">
                  <c:v>7.0596584745848553E-2</c:v>
                </c:pt>
                <c:pt idx="1155">
                  <c:v>7.0596584745848553E-2</c:v>
                </c:pt>
                <c:pt idx="1156">
                  <c:v>7.1311990576620424E-2</c:v>
                </c:pt>
                <c:pt idx="1157">
                  <c:v>7.1311990576620424E-2</c:v>
                </c:pt>
                <c:pt idx="1158">
                  <c:v>7.5695339648121307E-2</c:v>
                </c:pt>
                <c:pt idx="1159">
                  <c:v>7.5695339648121307E-2</c:v>
                </c:pt>
                <c:pt idx="1160">
                  <c:v>7.9519473505970009E-2</c:v>
                </c:pt>
                <c:pt idx="1161">
                  <c:v>7.9519473505970009E-2</c:v>
                </c:pt>
                <c:pt idx="1162">
                  <c:v>8.4545674703742899E-2</c:v>
                </c:pt>
                <c:pt idx="1163">
                  <c:v>8.4545674703742899E-2</c:v>
                </c:pt>
                <c:pt idx="1164">
                  <c:v>8.5436552156816614E-2</c:v>
                </c:pt>
                <c:pt idx="1165">
                  <c:v>8.5436552156816614E-2</c:v>
                </c:pt>
                <c:pt idx="1166">
                  <c:v>8.5039075985363602E-2</c:v>
                </c:pt>
                <c:pt idx="1167">
                  <c:v>8.5039075985363602E-2</c:v>
                </c:pt>
                <c:pt idx="1168">
                  <c:v>9.1969656831901767E-2</c:v>
                </c:pt>
                <c:pt idx="1169">
                  <c:v>9.1969656831901767E-2</c:v>
                </c:pt>
                <c:pt idx="1170">
                  <c:v>9.3531634577113346E-2</c:v>
                </c:pt>
                <c:pt idx="1171">
                  <c:v>9.3531634577113346E-2</c:v>
                </c:pt>
                <c:pt idx="1172">
                  <c:v>9.7472651435045007E-2</c:v>
                </c:pt>
                <c:pt idx="1173">
                  <c:v>9.7472651435045007E-2</c:v>
                </c:pt>
                <c:pt idx="1174">
                  <c:v>0.10434592043348465</c:v>
                </c:pt>
                <c:pt idx="1175">
                  <c:v>0.10434592043348465</c:v>
                </c:pt>
                <c:pt idx="1176">
                  <c:v>0.10503526391963162</c:v>
                </c:pt>
                <c:pt idx="1177">
                  <c:v>0.10503526391963162</c:v>
                </c:pt>
                <c:pt idx="1178">
                  <c:v>0.10878191230367502</c:v>
                </c:pt>
                <c:pt idx="1179">
                  <c:v>0.10878191230367502</c:v>
                </c:pt>
                <c:pt idx="1180">
                  <c:v>0.1136989494723285</c:v>
                </c:pt>
                <c:pt idx="1181">
                  <c:v>0.1136989494723285</c:v>
                </c:pt>
                <c:pt idx="1182">
                  <c:v>0.11668178949604775</c:v>
                </c:pt>
                <c:pt idx="1183">
                  <c:v>0.11668178949604775</c:v>
                </c:pt>
                <c:pt idx="1184">
                  <c:v>0.1224236360621047</c:v>
                </c:pt>
                <c:pt idx="1185">
                  <c:v>0.1224236360621047</c:v>
                </c:pt>
                <c:pt idx="1186">
                  <c:v>0.125454365319736</c:v>
                </c:pt>
                <c:pt idx="1187">
                  <c:v>0.125454365319736</c:v>
                </c:pt>
                <c:pt idx="1188">
                  <c:v>0.13319518676655617</c:v>
                </c:pt>
                <c:pt idx="1189">
                  <c:v>0.13319518676655617</c:v>
                </c:pt>
                <c:pt idx="1190">
                  <c:v>0.13234242621993061</c:v>
                </c:pt>
                <c:pt idx="1191">
                  <c:v>0.13234242621993061</c:v>
                </c:pt>
                <c:pt idx="1192">
                  <c:v>0.13672675101985143</c:v>
                </c:pt>
                <c:pt idx="1193">
                  <c:v>0.13672675101985143</c:v>
                </c:pt>
                <c:pt idx="1194">
                  <c:v>0.14903948022811495</c:v>
                </c:pt>
                <c:pt idx="1195">
                  <c:v>0.14903948022811495</c:v>
                </c:pt>
                <c:pt idx="1196">
                  <c:v>0.15055972605949808</c:v>
                </c:pt>
                <c:pt idx="1197">
                  <c:v>0.15055972605949808</c:v>
                </c:pt>
                <c:pt idx="1198">
                  <c:v>0.1550249155601913</c:v>
                </c:pt>
                <c:pt idx="1199">
                  <c:v>0.1550249155601913</c:v>
                </c:pt>
                <c:pt idx="1200">
                  <c:v>0.17110074355316066</c:v>
                </c:pt>
                <c:pt idx="1201">
                  <c:v>0.17110074355316066</c:v>
                </c:pt>
                <c:pt idx="1202">
                  <c:v>0.17897230698257949</c:v>
                </c:pt>
                <c:pt idx="1203">
                  <c:v>0.17897230698257949</c:v>
                </c:pt>
                <c:pt idx="1204">
                  <c:v>0.18561050616815847</c:v>
                </c:pt>
                <c:pt idx="1205">
                  <c:v>0.18561050616815847</c:v>
                </c:pt>
                <c:pt idx="1206">
                  <c:v>0.17830181652966348</c:v>
                </c:pt>
                <c:pt idx="1207">
                  <c:v>0.17830181652966348</c:v>
                </c:pt>
                <c:pt idx="1208">
                  <c:v>0.21737122880250528</c:v>
                </c:pt>
                <c:pt idx="1209">
                  <c:v>0.21737122880250528</c:v>
                </c:pt>
                <c:pt idx="1210">
                  <c:v>0.20025466564130562</c:v>
                </c:pt>
                <c:pt idx="1211">
                  <c:v>0.20025466564130562</c:v>
                </c:pt>
                <c:pt idx="1212">
                  <c:v>0.22890951633050705</c:v>
                </c:pt>
                <c:pt idx="1213">
                  <c:v>0.22890951633050705</c:v>
                </c:pt>
                <c:pt idx="1214">
                  <c:v>0.21769902260792179</c:v>
                </c:pt>
                <c:pt idx="1215">
                  <c:v>0.21769902260792179</c:v>
                </c:pt>
                <c:pt idx="1216">
                  <c:v>0.21838593768321665</c:v>
                </c:pt>
                <c:pt idx="1217">
                  <c:v>0.21838593768321665</c:v>
                </c:pt>
                <c:pt idx="1218">
                  <c:v>0.21414071697523257</c:v>
                </c:pt>
                <c:pt idx="1219">
                  <c:v>0.21414071697523257</c:v>
                </c:pt>
                <c:pt idx="1220">
                  <c:v>0.22643884629433864</c:v>
                </c:pt>
                <c:pt idx="1221">
                  <c:v>0.22643884629433864</c:v>
                </c:pt>
                <c:pt idx="1222">
                  <c:v>0.22736617553580343</c:v>
                </c:pt>
                <c:pt idx="1223">
                  <c:v>0.22736617553580343</c:v>
                </c:pt>
                <c:pt idx="1224">
                  <c:v>0.24404532365935636</c:v>
                </c:pt>
                <c:pt idx="1225">
                  <c:v>0.24404532365935636</c:v>
                </c:pt>
                <c:pt idx="1226">
                  <c:v>0.24909626876192087</c:v>
                </c:pt>
                <c:pt idx="1227">
                  <c:v>0.24909626876192087</c:v>
                </c:pt>
                <c:pt idx="1228">
                  <c:v>0.27976455180105364</c:v>
                </c:pt>
                <c:pt idx="1229">
                  <c:v>0.27976455180105364</c:v>
                </c:pt>
                <c:pt idx="1230">
                  <c:v>0.32157586974149666</c:v>
                </c:pt>
                <c:pt idx="1231">
                  <c:v>0.32157586974149666</c:v>
                </c:pt>
                <c:pt idx="1232">
                  <c:v>0.29002701789852464</c:v>
                </c:pt>
                <c:pt idx="1233">
                  <c:v>0.29002701789852464</c:v>
                </c:pt>
                <c:pt idx="1234">
                  <c:v>0.28502522305539518</c:v>
                </c:pt>
                <c:pt idx="1235">
                  <c:v>0.28502522305539518</c:v>
                </c:pt>
                <c:pt idx="1236">
                  <c:v>0.34177538107814481</c:v>
                </c:pt>
                <c:pt idx="1237">
                  <c:v>0.34177538107814481</c:v>
                </c:pt>
                <c:pt idx="1238">
                  <c:v>0.34384937270716531</c:v>
                </c:pt>
                <c:pt idx="1239">
                  <c:v>0.34384937270716531</c:v>
                </c:pt>
                <c:pt idx="1240">
                  <c:v>0.38870888850140789</c:v>
                </c:pt>
                <c:pt idx="1241">
                  <c:v>0.38870888850140789</c:v>
                </c:pt>
                <c:pt idx="1242">
                  <c:v>0.37122040173819471</c:v>
                </c:pt>
                <c:pt idx="1243">
                  <c:v>0.37122040173819471</c:v>
                </c:pt>
                <c:pt idx="1244">
                  <c:v>0.34556739815362603</c:v>
                </c:pt>
                <c:pt idx="1245">
                  <c:v>0.34556739815362603</c:v>
                </c:pt>
                <c:pt idx="1246">
                  <c:v>0.37379116867280016</c:v>
                </c:pt>
                <c:pt idx="1247">
                  <c:v>0.37379116867280016</c:v>
                </c:pt>
                <c:pt idx="1248">
                  <c:v>0.34632225519657911</c:v>
                </c:pt>
                <c:pt idx="1249">
                  <c:v>0.34632225519657911</c:v>
                </c:pt>
                <c:pt idx="1250">
                  <c:v>0.41864434123064942</c:v>
                </c:pt>
                <c:pt idx="1251">
                  <c:v>0.41864434123064942</c:v>
                </c:pt>
                <c:pt idx="1252">
                  <c:v>0.40950602763166583</c:v>
                </c:pt>
                <c:pt idx="1253">
                  <c:v>0.40950602763166583</c:v>
                </c:pt>
                <c:pt idx="1254">
                  <c:v>0.45505373797436766</c:v>
                </c:pt>
                <c:pt idx="1255">
                  <c:v>0.45505373797436766</c:v>
                </c:pt>
                <c:pt idx="1256">
                  <c:v>0.52621757012770976</c:v>
                </c:pt>
                <c:pt idx="1257">
                  <c:v>0.52621757012770976</c:v>
                </c:pt>
                <c:pt idx="1258">
                  <c:v>0.36466580743347887</c:v>
                </c:pt>
                <c:pt idx="1259">
                  <c:v>0.36466580743347887</c:v>
                </c:pt>
                <c:pt idx="1260">
                  <c:v>0.46291336842509384</c:v>
                </c:pt>
                <c:pt idx="1261">
                  <c:v>0.46291336842509384</c:v>
                </c:pt>
                <c:pt idx="1262">
                  <c:v>0.43081473976641049</c:v>
                </c:pt>
                <c:pt idx="1263">
                  <c:v>0.43081473976641049</c:v>
                </c:pt>
                <c:pt idx="1264">
                  <c:v>0.67941051246241724</c:v>
                </c:pt>
                <c:pt idx="1265">
                  <c:v>0.67941051246241724</c:v>
                </c:pt>
                <c:pt idx="1266">
                  <c:v>0.4968803947296237</c:v>
                </c:pt>
                <c:pt idx="1267">
                  <c:v>0.4968803947296237</c:v>
                </c:pt>
                <c:pt idx="1268">
                  <c:v>0.52543355854422202</c:v>
                </c:pt>
                <c:pt idx="1269">
                  <c:v>0.52543355854422202</c:v>
                </c:pt>
                <c:pt idx="1270">
                  <c:v>0.50691739629516241</c:v>
                </c:pt>
                <c:pt idx="1271">
                  <c:v>0.50691739629516241</c:v>
                </c:pt>
                <c:pt idx="1272">
                  <c:v>0.59289011160960048</c:v>
                </c:pt>
                <c:pt idx="1273">
                  <c:v>0.59289011160960048</c:v>
                </c:pt>
                <c:pt idx="1274">
                  <c:v>0.54144887518993368</c:v>
                </c:pt>
                <c:pt idx="1275">
                  <c:v>0.54144887518993368</c:v>
                </c:pt>
                <c:pt idx="1276">
                  <c:v>0.54667597959546999</c:v>
                </c:pt>
                <c:pt idx="1277">
                  <c:v>0.54667597959546999</c:v>
                </c:pt>
                <c:pt idx="1278">
                  <c:v>0.76414825786623364</c:v>
                </c:pt>
                <c:pt idx="1279">
                  <c:v>0.76414825786623364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929A-41F9-8674-2FED40E15708}"/>
            </c:ext>
          </c:extLst>
        </c:ser>
        <c:ser>
          <c:idx val="4"/>
          <c:order val="4"/>
          <c:spPr>
            <a:ln w="19050" cap="rnd">
              <a:solidFill>
                <a:schemeClr val="tx1"/>
              </a:solidFill>
              <a:round/>
            </a:ln>
            <a:effectLst/>
          </c:spPr>
          <c:marker>
            <c:symbol val="none"/>
          </c:marker>
          <c:xVal>
            <c:numRef>
              <c:f>Paper!$W$54:$W$1333</c:f>
              <c:numCache>
                <c:formatCode>0.00E+00</c:formatCode>
                <c:ptCount val="1280"/>
                <c:pt idx="0">
                  <c:v>1E-10</c:v>
                </c:pt>
                <c:pt idx="1">
                  <c:v>1.05E-10</c:v>
                </c:pt>
                <c:pt idx="2">
                  <c:v>1.05E-10</c:v>
                </c:pt>
                <c:pt idx="3">
                  <c:v>1.0999999999999999E-10</c:v>
                </c:pt>
                <c:pt idx="4">
                  <c:v>1.0999999999999999E-10</c:v>
                </c:pt>
                <c:pt idx="5">
                  <c:v>1.15E-10</c:v>
                </c:pt>
                <c:pt idx="6">
                  <c:v>1.15E-10</c:v>
                </c:pt>
                <c:pt idx="7">
                  <c:v>1.2E-10</c:v>
                </c:pt>
                <c:pt idx="8">
                  <c:v>1.2E-10</c:v>
                </c:pt>
                <c:pt idx="9">
                  <c:v>1.275E-10</c:v>
                </c:pt>
                <c:pt idx="10">
                  <c:v>1.275E-10</c:v>
                </c:pt>
                <c:pt idx="11">
                  <c:v>1.35E-10</c:v>
                </c:pt>
                <c:pt idx="12">
                  <c:v>1.35E-10</c:v>
                </c:pt>
                <c:pt idx="13">
                  <c:v>1.425E-10</c:v>
                </c:pt>
                <c:pt idx="14">
                  <c:v>1.425E-10</c:v>
                </c:pt>
                <c:pt idx="15">
                  <c:v>1.5E-10</c:v>
                </c:pt>
                <c:pt idx="16">
                  <c:v>1.5E-10</c:v>
                </c:pt>
                <c:pt idx="17">
                  <c:v>1.5999999999999999E-10</c:v>
                </c:pt>
                <c:pt idx="18">
                  <c:v>1.5999999999999999E-10</c:v>
                </c:pt>
                <c:pt idx="19">
                  <c:v>1.7000000000000001E-10</c:v>
                </c:pt>
                <c:pt idx="20">
                  <c:v>1.7000000000000001E-10</c:v>
                </c:pt>
                <c:pt idx="21">
                  <c:v>1.8E-10</c:v>
                </c:pt>
                <c:pt idx="22">
                  <c:v>1.8E-10</c:v>
                </c:pt>
                <c:pt idx="23">
                  <c:v>1.8999999999999999E-10</c:v>
                </c:pt>
                <c:pt idx="24">
                  <c:v>1.8999999999999999E-10</c:v>
                </c:pt>
                <c:pt idx="25">
                  <c:v>2.0000000000000001E-10</c:v>
                </c:pt>
                <c:pt idx="26">
                  <c:v>2.0000000000000001E-10</c:v>
                </c:pt>
                <c:pt idx="27">
                  <c:v>2.1E-10</c:v>
                </c:pt>
                <c:pt idx="28">
                  <c:v>2.1E-10</c:v>
                </c:pt>
                <c:pt idx="29">
                  <c:v>2.1999999999999999E-10</c:v>
                </c:pt>
                <c:pt idx="30">
                  <c:v>2.1999999999999999E-10</c:v>
                </c:pt>
                <c:pt idx="31">
                  <c:v>2.3000000000000001E-10</c:v>
                </c:pt>
                <c:pt idx="32">
                  <c:v>2.3000000000000001E-10</c:v>
                </c:pt>
                <c:pt idx="33">
                  <c:v>2.4E-10</c:v>
                </c:pt>
                <c:pt idx="34">
                  <c:v>2.4E-10</c:v>
                </c:pt>
                <c:pt idx="35">
                  <c:v>2.55E-10</c:v>
                </c:pt>
                <c:pt idx="36">
                  <c:v>2.55E-10</c:v>
                </c:pt>
                <c:pt idx="37">
                  <c:v>2.7E-10</c:v>
                </c:pt>
                <c:pt idx="38">
                  <c:v>2.7E-10</c:v>
                </c:pt>
                <c:pt idx="39">
                  <c:v>2.8000000000000002E-10</c:v>
                </c:pt>
                <c:pt idx="40">
                  <c:v>2.8000000000000002E-10</c:v>
                </c:pt>
                <c:pt idx="41">
                  <c:v>3E-10</c:v>
                </c:pt>
                <c:pt idx="42">
                  <c:v>3E-10</c:v>
                </c:pt>
                <c:pt idx="43">
                  <c:v>3.1999999999999998E-10</c:v>
                </c:pt>
                <c:pt idx="44">
                  <c:v>3.1999999999999998E-10</c:v>
                </c:pt>
                <c:pt idx="45">
                  <c:v>3.4000000000000001E-10</c:v>
                </c:pt>
                <c:pt idx="46">
                  <c:v>3.4000000000000001E-10</c:v>
                </c:pt>
                <c:pt idx="47">
                  <c:v>3.6E-10</c:v>
                </c:pt>
                <c:pt idx="48">
                  <c:v>3.6E-10</c:v>
                </c:pt>
                <c:pt idx="49">
                  <c:v>3.7999999999999998E-10</c:v>
                </c:pt>
                <c:pt idx="50">
                  <c:v>3.7999999999999998E-10</c:v>
                </c:pt>
                <c:pt idx="51">
                  <c:v>4.0000000000000001E-10</c:v>
                </c:pt>
                <c:pt idx="52">
                  <c:v>4.0000000000000001E-10</c:v>
                </c:pt>
                <c:pt idx="53">
                  <c:v>4.2499999999999998E-10</c:v>
                </c:pt>
                <c:pt idx="54">
                  <c:v>4.2499999999999998E-10</c:v>
                </c:pt>
                <c:pt idx="55">
                  <c:v>4.5E-10</c:v>
                </c:pt>
                <c:pt idx="56">
                  <c:v>4.5E-10</c:v>
                </c:pt>
                <c:pt idx="57">
                  <c:v>4.7500000000000001E-10</c:v>
                </c:pt>
                <c:pt idx="58">
                  <c:v>4.7500000000000001E-10</c:v>
                </c:pt>
                <c:pt idx="59">
                  <c:v>5.0000000000000003E-10</c:v>
                </c:pt>
                <c:pt idx="60">
                  <c:v>5.0000000000000003E-10</c:v>
                </c:pt>
                <c:pt idx="61">
                  <c:v>5.2500000000000005E-10</c:v>
                </c:pt>
                <c:pt idx="62">
                  <c:v>5.2500000000000005E-10</c:v>
                </c:pt>
                <c:pt idx="63">
                  <c:v>5.4999999999999996E-10</c:v>
                </c:pt>
                <c:pt idx="64">
                  <c:v>5.4999999999999996E-10</c:v>
                </c:pt>
                <c:pt idx="65">
                  <c:v>5.7499999999999998E-10</c:v>
                </c:pt>
                <c:pt idx="66">
                  <c:v>5.7499999999999998E-10</c:v>
                </c:pt>
                <c:pt idx="67">
                  <c:v>6E-10</c:v>
                </c:pt>
                <c:pt idx="68">
                  <c:v>6E-10</c:v>
                </c:pt>
                <c:pt idx="69">
                  <c:v>6.3E-10</c:v>
                </c:pt>
                <c:pt idx="70">
                  <c:v>6.3E-10</c:v>
                </c:pt>
                <c:pt idx="71">
                  <c:v>6.6E-10</c:v>
                </c:pt>
                <c:pt idx="72">
                  <c:v>6.6E-10</c:v>
                </c:pt>
                <c:pt idx="73">
                  <c:v>6.9E-10</c:v>
                </c:pt>
                <c:pt idx="74">
                  <c:v>6.9E-10</c:v>
                </c:pt>
                <c:pt idx="75">
                  <c:v>7.2E-10</c:v>
                </c:pt>
                <c:pt idx="76">
                  <c:v>7.2E-10</c:v>
                </c:pt>
                <c:pt idx="77">
                  <c:v>7.5999999999999996E-10</c:v>
                </c:pt>
                <c:pt idx="78">
                  <c:v>7.5999999999999996E-10</c:v>
                </c:pt>
                <c:pt idx="79">
                  <c:v>8.0000000000000003E-10</c:v>
                </c:pt>
                <c:pt idx="80">
                  <c:v>8.0000000000000003E-10</c:v>
                </c:pt>
                <c:pt idx="81">
                  <c:v>8.3999999999999999E-10</c:v>
                </c:pt>
                <c:pt idx="82">
                  <c:v>8.3999999999999999E-10</c:v>
                </c:pt>
                <c:pt idx="83">
                  <c:v>8.7999999999999996E-10</c:v>
                </c:pt>
                <c:pt idx="84">
                  <c:v>8.7999999999999996E-10</c:v>
                </c:pt>
                <c:pt idx="85">
                  <c:v>9.2000000000000003E-10</c:v>
                </c:pt>
                <c:pt idx="86">
                  <c:v>9.2000000000000003E-10</c:v>
                </c:pt>
                <c:pt idx="87">
                  <c:v>9.5999999999999999E-10</c:v>
                </c:pt>
                <c:pt idx="88">
                  <c:v>9.5999999999999999E-10</c:v>
                </c:pt>
                <c:pt idx="89">
                  <c:v>1.0000000000000001E-9</c:v>
                </c:pt>
                <c:pt idx="90">
                  <c:v>1.0000000000000001E-9</c:v>
                </c:pt>
                <c:pt idx="91">
                  <c:v>1.0500000000000001E-9</c:v>
                </c:pt>
                <c:pt idx="92">
                  <c:v>1.0500000000000001E-9</c:v>
                </c:pt>
                <c:pt idx="93">
                  <c:v>1.0999999999999999E-9</c:v>
                </c:pt>
                <c:pt idx="94">
                  <c:v>1.0999999999999999E-9</c:v>
                </c:pt>
                <c:pt idx="95">
                  <c:v>1.15E-9</c:v>
                </c:pt>
                <c:pt idx="96">
                  <c:v>1.15E-9</c:v>
                </c:pt>
                <c:pt idx="97">
                  <c:v>1.2E-9</c:v>
                </c:pt>
                <c:pt idx="98">
                  <c:v>1.2E-9</c:v>
                </c:pt>
                <c:pt idx="99">
                  <c:v>1.275E-9</c:v>
                </c:pt>
                <c:pt idx="100">
                  <c:v>1.275E-9</c:v>
                </c:pt>
                <c:pt idx="101">
                  <c:v>1.3500000000000001E-9</c:v>
                </c:pt>
                <c:pt idx="102">
                  <c:v>1.3500000000000001E-9</c:v>
                </c:pt>
                <c:pt idx="103">
                  <c:v>1.4249999999999999E-9</c:v>
                </c:pt>
                <c:pt idx="104">
                  <c:v>1.4249999999999999E-9</c:v>
                </c:pt>
                <c:pt idx="105">
                  <c:v>1.5E-9</c:v>
                </c:pt>
                <c:pt idx="106">
                  <c:v>1.5E-9</c:v>
                </c:pt>
                <c:pt idx="107">
                  <c:v>1.6000000000000001E-9</c:v>
                </c:pt>
                <c:pt idx="108">
                  <c:v>1.6000000000000001E-9</c:v>
                </c:pt>
                <c:pt idx="109">
                  <c:v>1.6999999999999999E-9</c:v>
                </c:pt>
                <c:pt idx="110">
                  <c:v>1.6999999999999999E-9</c:v>
                </c:pt>
                <c:pt idx="111">
                  <c:v>1.8E-9</c:v>
                </c:pt>
                <c:pt idx="112">
                  <c:v>1.8E-9</c:v>
                </c:pt>
                <c:pt idx="113">
                  <c:v>1.9000000000000001E-9</c:v>
                </c:pt>
                <c:pt idx="114">
                  <c:v>1.9000000000000001E-9</c:v>
                </c:pt>
                <c:pt idx="115">
                  <c:v>2.0000000000000001E-9</c:v>
                </c:pt>
                <c:pt idx="116">
                  <c:v>2.0000000000000001E-9</c:v>
                </c:pt>
                <c:pt idx="117">
                  <c:v>2.1000000000000002E-9</c:v>
                </c:pt>
                <c:pt idx="118">
                  <c:v>2.1000000000000002E-9</c:v>
                </c:pt>
                <c:pt idx="119">
                  <c:v>2.1999999999999998E-9</c:v>
                </c:pt>
                <c:pt idx="120">
                  <c:v>2.1999999999999998E-9</c:v>
                </c:pt>
                <c:pt idx="121">
                  <c:v>2.2999999999999999E-9</c:v>
                </c:pt>
                <c:pt idx="122">
                  <c:v>2.2999999999999999E-9</c:v>
                </c:pt>
                <c:pt idx="123">
                  <c:v>2.4E-9</c:v>
                </c:pt>
                <c:pt idx="124">
                  <c:v>2.4E-9</c:v>
                </c:pt>
                <c:pt idx="125">
                  <c:v>2.5500000000000001E-9</c:v>
                </c:pt>
                <c:pt idx="126">
                  <c:v>2.5500000000000001E-9</c:v>
                </c:pt>
                <c:pt idx="127">
                  <c:v>2.7000000000000002E-9</c:v>
                </c:pt>
                <c:pt idx="128">
                  <c:v>2.7000000000000002E-9</c:v>
                </c:pt>
                <c:pt idx="129">
                  <c:v>2.7999999999999998E-9</c:v>
                </c:pt>
                <c:pt idx="130">
                  <c:v>2.7999999999999998E-9</c:v>
                </c:pt>
                <c:pt idx="131">
                  <c:v>3E-9</c:v>
                </c:pt>
                <c:pt idx="132">
                  <c:v>3E-9</c:v>
                </c:pt>
                <c:pt idx="133">
                  <c:v>3.2000000000000001E-9</c:v>
                </c:pt>
                <c:pt idx="134">
                  <c:v>3.2000000000000001E-9</c:v>
                </c:pt>
                <c:pt idx="135">
                  <c:v>3.3999999999999998E-9</c:v>
                </c:pt>
                <c:pt idx="136">
                  <c:v>3.3999999999999998E-9</c:v>
                </c:pt>
                <c:pt idx="137">
                  <c:v>3.6E-9</c:v>
                </c:pt>
                <c:pt idx="138">
                  <c:v>3.6E-9</c:v>
                </c:pt>
                <c:pt idx="139">
                  <c:v>3.8000000000000001E-9</c:v>
                </c:pt>
                <c:pt idx="140">
                  <c:v>3.8000000000000001E-9</c:v>
                </c:pt>
                <c:pt idx="141">
                  <c:v>4.0000000000000002E-9</c:v>
                </c:pt>
                <c:pt idx="142">
                  <c:v>4.0000000000000002E-9</c:v>
                </c:pt>
                <c:pt idx="143">
                  <c:v>4.25E-9</c:v>
                </c:pt>
                <c:pt idx="144">
                  <c:v>4.25E-9</c:v>
                </c:pt>
                <c:pt idx="145">
                  <c:v>4.4999999999999998E-9</c:v>
                </c:pt>
                <c:pt idx="146">
                  <c:v>4.4999999999999998E-9</c:v>
                </c:pt>
                <c:pt idx="147">
                  <c:v>4.7500000000000003E-9</c:v>
                </c:pt>
                <c:pt idx="148">
                  <c:v>4.7500000000000003E-9</c:v>
                </c:pt>
                <c:pt idx="149">
                  <c:v>5.0000000000000001E-9</c:v>
                </c:pt>
                <c:pt idx="150">
                  <c:v>5.0000000000000001E-9</c:v>
                </c:pt>
                <c:pt idx="151">
                  <c:v>5.2499999999999999E-9</c:v>
                </c:pt>
                <c:pt idx="152">
                  <c:v>5.2499999999999999E-9</c:v>
                </c:pt>
                <c:pt idx="153">
                  <c:v>5.4999999999999996E-9</c:v>
                </c:pt>
                <c:pt idx="154">
                  <c:v>5.4999999999999996E-9</c:v>
                </c:pt>
                <c:pt idx="155">
                  <c:v>5.7500000000000002E-9</c:v>
                </c:pt>
                <c:pt idx="156">
                  <c:v>5.7500000000000002E-9</c:v>
                </c:pt>
                <c:pt idx="157">
                  <c:v>6E-9</c:v>
                </c:pt>
                <c:pt idx="158">
                  <c:v>6E-9</c:v>
                </c:pt>
                <c:pt idx="159">
                  <c:v>6.3000000000000002E-9</c:v>
                </c:pt>
                <c:pt idx="160">
                  <c:v>6.3000000000000002E-9</c:v>
                </c:pt>
                <c:pt idx="161">
                  <c:v>6.6000000000000004E-9</c:v>
                </c:pt>
                <c:pt idx="162">
                  <c:v>6.6000000000000004E-9</c:v>
                </c:pt>
                <c:pt idx="163">
                  <c:v>6.8999999999999997E-9</c:v>
                </c:pt>
                <c:pt idx="164">
                  <c:v>6.8999999999999997E-9</c:v>
                </c:pt>
                <c:pt idx="165">
                  <c:v>7.2E-9</c:v>
                </c:pt>
                <c:pt idx="166">
                  <c:v>7.2E-9</c:v>
                </c:pt>
                <c:pt idx="167">
                  <c:v>7.6000000000000002E-9</c:v>
                </c:pt>
                <c:pt idx="168">
                  <c:v>7.6000000000000002E-9</c:v>
                </c:pt>
                <c:pt idx="169">
                  <c:v>8.0000000000000005E-9</c:v>
                </c:pt>
                <c:pt idx="170">
                  <c:v>8.0000000000000005E-9</c:v>
                </c:pt>
                <c:pt idx="171">
                  <c:v>8.4000000000000008E-9</c:v>
                </c:pt>
                <c:pt idx="172">
                  <c:v>8.4000000000000008E-9</c:v>
                </c:pt>
                <c:pt idx="173">
                  <c:v>8.7999999999999994E-9</c:v>
                </c:pt>
                <c:pt idx="174">
                  <c:v>8.7999999999999994E-9</c:v>
                </c:pt>
                <c:pt idx="175">
                  <c:v>9.1999999999999997E-9</c:v>
                </c:pt>
                <c:pt idx="176">
                  <c:v>9.1999999999999997E-9</c:v>
                </c:pt>
                <c:pt idx="177">
                  <c:v>9.5999999999999999E-9</c:v>
                </c:pt>
                <c:pt idx="178">
                  <c:v>9.5999999999999999E-9</c:v>
                </c:pt>
                <c:pt idx="179">
                  <c:v>1E-8</c:v>
                </c:pt>
                <c:pt idx="180">
                  <c:v>1E-8</c:v>
                </c:pt>
                <c:pt idx="181">
                  <c:v>1.05E-8</c:v>
                </c:pt>
                <c:pt idx="182">
                  <c:v>1.05E-8</c:v>
                </c:pt>
                <c:pt idx="183">
                  <c:v>1.0999999999999999E-8</c:v>
                </c:pt>
                <c:pt idx="184">
                  <c:v>1.0999999999999999E-8</c:v>
                </c:pt>
                <c:pt idx="185">
                  <c:v>1.15E-8</c:v>
                </c:pt>
                <c:pt idx="186">
                  <c:v>1.15E-8</c:v>
                </c:pt>
                <c:pt idx="187">
                  <c:v>1.2E-8</c:v>
                </c:pt>
                <c:pt idx="188">
                  <c:v>1.2E-8</c:v>
                </c:pt>
                <c:pt idx="189">
                  <c:v>1.275E-8</c:v>
                </c:pt>
                <c:pt idx="190">
                  <c:v>1.275E-8</c:v>
                </c:pt>
                <c:pt idx="191">
                  <c:v>1.35E-8</c:v>
                </c:pt>
                <c:pt idx="192">
                  <c:v>1.35E-8</c:v>
                </c:pt>
                <c:pt idx="193">
                  <c:v>1.425E-8</c:v>
                </c:pt>
                <c:pt idx="194">
                  <c:v>1.425E-8</c:v>
                </c:pt>
                <c:pt idx="195">
                  <c:v>1.4999999999999999E-8</c:v>
                </c:pt>
                <c:pt idx="196">
                  <c:v>1.4999999999999999E-8</c:v>
                </c:pt>
                <c:pt idx="197">
                  <c:v>1.6000000000000001E-8</c:v>
                </c:pt>
                <c:pt idx="198">
                  <c:v>1.6000000000000001E-8</c:v>
                </c:pt>
                <c:pt idx="199">
                  <c:v>1.7E-8</c:v>
                </c:pt>
                <c:pt idx="200">
                  <c:v>1.7E-8</c:v>
                </c:pt>
                <c:pt idx="201">
                  <c:v>1.7999999999999999E-8</c:v>
                </c:pt>
                <c:pt idx="202">
                  <c:v>1.7999999999999999E-8</c:v>
                </c:pt>
                <c:pt idx="203">
                  <c:v>1.9000000000000001E-8</c:v>
                </c:pt>
                <c:pt idx="204">
                  <c:v>1.9000000000000001E-8</c:v>
                </c:pt>
                <c:pt idx="205">
                  <c:v>2E-8</c:v>
                </c:pt>
                <c:pt idx="206">
                  <c:v>2E-8</c:v>
                </c:pt>
                <c:pt idx="207">
                  <c:v>2.0999999999999999E-8</c:v>
                </c:pt>
                <c:pt idx="208">
                  <c:v>2.0999999999999999E-8</c:v>
                </c:pt>
                <c:pt idx="209">
                  <c:v>2.1999999999999998E-8</c:v>
                </c:pt>
                <c:pt idx="210">
                  <c:v>2.1999999999999998E-8</c:v>
                </c:pt>
                <c:pt idx="211">
                  <c:v>2.3000000000000001E-8</c:v>
                </c:pt>
                <c:pt idx="212">
                  <c:v>2.3000000000000001E-8</c:v>
                </c:pt>
                <c:pt idx="213">
                  <c:v>2.4E-8</c:v>
                </c:pt>
                <c:pt idx="214">
                  <c:v>2.4E-8</c:v>
                </c:pt>
                <c:pt idx="215">
                  <c:v>2.55E-8</c:v>
                </c:pt>
                <c:pt idx="216">
                  <c:v>2.55E-8</c:v>
                </c:pt>
                <c:pt idx="217">
                  <c:v>2.7E-8</c:v>
                </c:pt>
                <c:pt idx="218">
                  <c:v>2.7E-8</c:v>
                </c:pt>
                <c:pt idx="219">
                  <c:v>2.7999999999999999E-8</c:v>
                </c:pt>
                <c:pt idx="220">
                  <c:v>2.7999999999999999E-8</c:v>
                </c:pt>
                <c:pt idx="221">
                  <c:v>2.9999999999999997E-8</c:v>
                </c:pt>
                <c:pt idx="222">
                  <c:v>2.9999999999999997E-8</c:v>
                </c:pt>
                <c:pt idx="223">
                  <c:v>3.2000000000000002E-8</c:v>
                </c:pt>
                <c:pt idx="224">
                  <c:v>3.2000000000000002E-8</c:v>
                </c:pt>
                <c:pt idx="225">
                  <c:v>3.4E-8</c:v>
                </c:pt>
                <c:pt idx="226">
                  <c:v>3.4E-8</c:v>
                </c:pt>
                <c:pt idx="227">
                  <c:v>3.5999999999999998E-8</c:v>
                </c:pt>
                <c:pt idx="228">
                  <c:v>3.5999999999999998E-8</c:v>
                </c:pt>
                <c:pt idx="229">
                  <c:v>3.8000000000000003E-8</c:v>
                </c:pt>
                <c:pt idx="230">
                  <c:v>3.8000000000000003E-8</c:v>
                </c:pt>
                <c:pt idx="231">
                  <c:v>4.0000000000000001E-8</c:v>
                </c:pt>
                <c:pt idx="232">
                  <c:v>4.0000000000000001E-8</c:v>
                </c:pt>
                <c:pt idx="233">
                  <c:v>4.2499999999999997E-8</c:v>
                </c:pt>
                <c:pt idx="234">
                  <c:v>4.2499999999999997E-8</c:v>
                </c:pt>
                <c:pt idx="235">
                  <c:v>4.4999999999999999E-8</c:v>
                </c:pt>
                <c:pt idx="236">
                  <c:v>4.4999999999999999E-8</c:v>
                </c:pt>
                <c:pt idx="237">
                  <c:v>4.7500000000000002E-8</c:v>
                </c:pt>
                <c:pt idx="238">
                  <c:v>4.7500000000000002E-8</c:v>
                </c:pt>
                <c:pt idx="239">
                  <c:v>4.9999999999999998E-8</c:v>
                </c:pt>
                <c:pt idx="240">
                  <c:v>4.9999999999999998E-8</c:v>
                </c:pt>
                <c:pt idx="241">
                  <c:v>5.25E-8</c:v>
                </c:pt>
                <c:pt idx="242">
                  <c:v>5.25E-8</c:v>
                </c:pt>
                <c:pt idx="243">
                  <c:v>5.5000000000000003E-8</c:v>
                </c:pt>
                <c:pt idx="244">
                  <c:v>5.5000000000000003E-8</c:v>
                </c:pt>
                <c:pt idx="245">
                  <c:v>5.7499999999999999E-8</c:v>
                </c:pt>
                <c:pt idx="246">
                  <c:v>5.7499999999999999E-8</c:v>
                </c:pt>
                <c:pt idx="247">
                  <c:v>5.9999999999999995E-8</c:v>
                </c:pt>
                <c:pt idx="248">
                  <c:v>5.9999999999999995E-8</c:v>
                </c:pt>
                <c:pt idx="249">
                  <c:v>6.2999999999999995E-8</c:v>
                </c:pt>
                <c:pt idx="250">
                  <c:v>6.2999999999999995E-8</c:v>
                </c:pt>
                <c:pt idx="251">
                  <c:v>6.5999999999999995E-8</c:v>
                </c:pt>
                <c:pt idx="252">
                  <c:v>6.5999999999999995E-8</c:v>
                </c:pt>
                <c:pt idx="253">
                  <c:v>6.8999999999999996E-8</c:v>
                </c:pt>
                <c:pt idx="254">
                  <c:v>6.8999999999999996E-8</c:v>
                </c:pt>
                <c:pt idx="255">
                  <c:v>7.1999999999999996E-8</c:v>
                </c:pt>
                <c:pt idx="256">
                  <c:v>7.1999999999999996E-8</c:v>
                </c:pt>
                <c:pt idx="257">
                  <c:v>7.6000000000000006E-8</c:v>
                </c:pt>
                <c:pt idx="258">
                  <c:v>7.6000000000000006E-8</c:v>
                </c:pt>
                <c:pt idx="259">
                  <c:v>8.0000000000000002E-8</c:v>
                </c:pt>
                <c:pt idx="260">
                  <c:v>8.0000000000000002E-8</c:v>
                </c:pt>
                <c:pt idx="261">
                  <c:v>8.3999999999999998E-8</c:v>
                </c:pt>
                <c:pt idx="262">
                  <c:v>8.3999999999999998E-8</c:v>
                </c:pt>
                <c:pt idx="263">
                  <c:v>8.7999999999999994E-8</c:v>
                </c:pt>
                <c:pt idx="264">
                  <c:v>8.7999999999999994E-8</c:v>
                </c:pt>
                <c:pt idx="265">
                  <c:v>9.2000000000000003E-8</c:v>
                </c:pt>
                <c:pt idx="266">
                  <c:v>9.2000000000000003E-8</c:v>
                </c:pt>
                <c:pt idx="267">
                  <c:v>9.5999999999999999E-8</c:v>
                </c:pt>
                <c:pt idx="268">
                  <c:v>9.5999999999999999E-8</c:v>
                </c:pt>
                <c:pt idx="269">
                  <c:v>9.9999999999999995E-8</c:v>
                </c:pt>
                <c:pt idx="270">
                  <c:v>9.9999999999999995E-8</c:v>
                </c:pt>
                <c:pt idx="271">
                  <c:v>1.05E-7</c:v>
                </c:pt>
                <c:pt idx="272">
                  <c:v>1.05E-7</c:v>
                </c:pt>
                <c:pt idx="273">
                  <c:v>1.1000000000000001E-7</c:v>
                </c:pt>
                <c:pt idx="274">
                  <c:v>1.1000000000000001E-7</c:v>
                </c:pt>
                <c:pt idx="275">
                  <c:v>1.15E-7</c:v>
                </c:pt>
                <c:pt idx="276">
                  <c:v>1.15E-7</c:v>
                </c:pt>
                <c:pt idx="277">
                  <c:v>1.1999999999999999E-7</c:v>
                </c:pt>
                <c:pt idx="278">
                  <c:v>1.1999999999999999E-7</c:v>
                </c:pt>
                <c:pt idx="279">
                  <c:v>1.275E-7</c:v>
                </c:pt>
                <c:pt idx="280">
                  <c:v>1.275E-7</c:v>
                </c:pt>
                <c:pt idx="281">
                  <c:v>1.35E-7</c:v>
                </c:pt>
                <c:pt idx="282">
                  <c:v>1.35E-7</c:v>
                </c:pt>
                <c:pt idx="283">
                  <c:v>1.4250000000000001E-7</c:v>
                </c:pt>
                <c:pt idx="284">
                  <c:v>1.4250000000000001E-7</c:v>
                </c:pt>
                <c:pt idx="285">
                  <c:v>1.4999999999999999E-7</c:v>
                </c:pt>
                <c:pt idx="286">
                  <c:v>1.4999999999999999E-7</c:v>
                </c:pt>
                <c:pt idx="287">
                  <c:v>1.6E-7</c:v>
                </c:pt>
                <c:pt idx="288">
                  <c:v>1.6E-7</c:v>
                </c:pt>
                <c:pt idx="289">
                  <c:v>1.6999999999999999E-7</c:v>
                </c:pt>
                <c:pt idx="290">
                  <c:v>1.6999999999999999E-7</c:v>
                </c:pt>
                <c:pt idx="291">
                  <c:v>1.8E-7</c:v>
                </c:pt>
                <c:pt idx="292">
                  <c:v>1.8E-7</c:v>
                </c:pt>
                <c:pt idx="293">
                  <c:v>1.9000000000000001E-7</c:v>
                </c:pt>
                <c:pt idx="294">
                  <c:v>1.9000000000000001E-7</c:v>
                </c:pt>
                <c:pt idx="295">
                  <c:v>1.9999999999999999E-7</c:v>
                </c:pt>
                <c:pt idx="296">
                  <c:v>1.9999999999999999E-7</c:v>
                </c:pt>
                <c:pt idx="297">
                  <c:v>2.1E-7</c:v>
                </c:pt>
                <c:pt idx="298">
                  <c:v>2.1E-7</c:v>
                </c:pt>
                <c:pt idx="299">
                  <c:v>2.2000000000000001E-7</c:v>
                </c:pt>
                <c:pt idx="300">
                  <c:v>2.2000000000000001E-7</c:v>
                </c:pt>
                <c:pt idx="301">
                  <c:v>2.2999999999999999E-7</c:v>
                </c:pt>
                <c:pt idx="302">
                  <c:v>2.2999999999999999E-7</c:v>
                </c:pt>
                <c:pt idx="303">
                  <c:v>2.3999999999999998E-7</c:v>
                </c:pt>
                <c:pt idx="304">
                  <c:v>2.3999999999999998E-7</c:v>
                </c:pt>
                <c:pt idx="305">
                  <c:v>2.5499999999999999E-7</c:v>
                </c:pt>
                <c:pt idx="306">
                  <c:v>2.5499999999999999E-7</c:v>
                </c:pt>
                <c:pt idx="307">
                  <c:v>2.7000000000000001E-7</c:v>
                </c:pt>
                <c:pt idx="308">
                  <c:v>2.7000000000000001E-7</c:v>
                </c:pt>
                <c:pt idx="309">
                  <c:v>2.8000000000000002E-7</c:v>
                </c:pt>
                <c:pt idx="310">
                  <c:v>2.8000000000000002E-7</c:v>
                </c:pt>
                <c:pt idx="311">
                  <c:v>2.9999999999999999E-7</c:v>
                </c:pt>
                <c:pt idx="312">
                  <c:v>2.9999999999999999E-7</c:v>
                </c:pt>
                <c:pt idx="313">
                  <c:v>3.2000000000000001E-7</c:v>
                </c:pt>
                <c:pt idx="314">
                  <c:v>3.2000000000000001E-7</c:v>
                </c:pt>
                <c:pt idx="315">
                  <c:v>3.3999999999999997E-7</c:v>
                </c:pt>
                <c:pt idx="316">
                  <c:v>3.3999999999999997E-7</c:v>
                </c:pt>
                <c:pt idx="317">
                  <c:v>3.5999999999999999E-7</c:v>
                </c:pt>
                <c:pt idx="318">
                  <c:v>3.5999999999999999E-7</c:v>
                </c:pt>
                <c:pt idx="319">
                  <c:v>3.8000000000000001E-7</c:v>
                </c:pt>
                <c:pt idx="320">
                  <c:v>3.8000000000000001E-7</c:v>
                </c:pt>
                <c:pt idx="321">
                  <c:v>3.9999999999999998E-7</c:v>
                </c:pt>
                <c:pt idx="322">
                  <c:v>3.9999999999999998E-7</c:v>
                </c:pt>
                <c:pt idx="323">
                  <c:v>4.2500000000000001E-7</c:v>
                </c:pt>
                <c:pt idx="324">
                  <c:v>4.2500000000000001E-7</c:v>
                </c:pt>
                <c:pt idx="325">
                  <c:v>4.4999999999999998E-7</c:v>
                </c:pt>
                <c:pt idx="326">
                  <c:v>4.4999999999999998E-7</c:v>
                </c:pt>
                <c:pt idx="327">
                  <c:v>4.75E-7</c:v>
                </c:pt>
                <c:pt idx="328">
                  <c:v>4.75E-7</c:v>
                </c:pt>
                <c:pt idx="329">
                  <c:v>4.9999999999999998E-7</c:v>
                </c:pt>
                <c:pt idx="330">
                  <c:v>4.9999999999999998E-7</c:v>
                </c:pt>
                <c:pt idx="331">
                  <c:v>5.2499999999999995E-7</c:v>
                </c:pt>
                <c:pt idx="332">
                  <c:v>5.2499999999999995E-7</c:v>
                </c:pt>
                <c:pt idx="333">
                  <c:v>5.5000000000000003E-7</c:v>
                </c:pt>
                <c:pt idx="334">
                  <c:v>5.5000000000000003E-7</c:v>
                </c:pt>
                <c:pt idx="335">
                  <c:v>5.75E-7</c:v>
                </c:pt>
                <c:pt idx="336">
                  <c:v>5.75E-7</c:v>
                </c:pt>
                <c:pt idx="337">
                  <c:v>5.9999999999999997E-7</c:v>
                </c:pt>
                <c:pt idx="338">
                  <c:v>5.9999999999999997E-7</c:v>
                </c:pt>
                <c:pt idx="339">
                  <c:v>6.3E-7</c:v>
                </c:pt>
                <c:pt idx="340">
                  <c:v>6.3E-7</c:v>
                </c:pt>
                <c:pt idx="341">
                  <c:v>6.6000000000000003E-7</c:v>
                </c:pt>
                <c:pt idx="342">
                  <c:v>6.6000000000000003E-7</c:v>
                </c:pt>
                <c:pt idx="343">
                  <c:v>6.8999999999999996E-7</c:v>
                </c:pt>
                <c:pt idx="344">
                  <c:v>6.8999999999999996E-7</c:v>
                </c:pt>
                <c:pt idx="345">
                  <c:v>7.1999999999999999E-7</c:v>
                </c:pt>
                <c:pt idx="346">
                  <c:v>7.1999999999999999E-7</c:v>
                </c:pt>
                <c:pt idx="347">
                  <c:v>7.6000000000000003E-7</c:v>
                </c:pt>
                <c:pt idx="348">
                  <c:v>7.6000000000000003E-7</c:v>
                </c:pt>
                <c:pt idx="349">
                  <c:v>7.9999999999999996E-7</c:v>
                </c:pt>
                <c:pt idx="350">
                  <c:v>7.9999999999999996E-7</c:v>
                </c:pt>
                <c:pt idx="351">
                  <c:v>8.4E-7</c:v>
                </c:pt>
                <c:pt idx="352">
                  <c:v>8.4E-7</c:v>
                </c:pt>
                <c:pt idx="353">
                  <c:v>8.8000000000000004E-7</c:v>
                </c:pt>
                <c:pt idx="354">
                  <c:v>8.8000000000000004E-7</c:v>
                </c:pt>
                <c:pt idx="355">
                  <c:v>9.1999999999999998E-7</c:v>
                </c:pt>
                <c:pt idx="356">
                  <c:v>9.1999999999999998E-7</c:v>
                </c:pt>
                <c:pt idx="357">
                  <c:v>9.5999999999999991E-7</c:v>
                </c:pt>
                <c:pt idx="358">
                  <c:v>9.5999999999999991E-7</c:v>
                </c:pt>
                <c:pt idx="359">
                  <c:v>9.9999999999999995E-7</c:v>
                </c:pt>
                <c:pt idx="360">
                  <c:v>9.9999999999999995E-7</c:v>
                </c:pt>
                <c:pt idx="361">
                  <c:v>1.0499999999999999E-6</c:v>
                </c:pt>
                <c:pt idx="362">
                  <c:v>1.0499999999999999E-6</c:v>
                </c:pt>
                <c:pt idx="363">
                  <c:v>1.1000000000000001E-6</c:v>
                </c:pt>
                <c:pt idx="364">
                  <c:v>1.1000000000000001E-6</c:v>
                </c:pt>
                <c:pt idx="365">
                  <c:v>1.15E-6</c:v>
                </c:pt>
                <c:pt idx="366">
                  <c:v>1.15E-6</c:v>
                </c:pt>
                <c:pt idx="367">
                  <c:v>1.1999999999999999E-6</c:v>
                </c:pt>
                <c:pt idx="368">
                  <c:v>1.1999999999999999E-6</c:v>
                </c:pt>
                <c:pt idx="369">
                  <c:v>1.2750000000000001E-6</c:v>
                </c:pt>
                <c:pt idx="370">
                  <c:v>1.2750000000000001E-6</c:v>
                </c:pt>
                <c:pt idx="371">
                  <c:v>1.35E-6</c:v>
                </c:pt>
                <c:pt idx="372">
                  <c:v>1.35E-6</c:v>
                </c:pt>
                <c:pt idx="373">
                  <c:v>1.4249999999999999E-6</c:v>
                </c:pt>
                <c:pt idx="374">
                  <c:v>1.4249999999999999E-6</c:v>
                </c:pt>
                <c:pt idx="375">
                  <c:v>1.5E-6</c:v>
                </c:pt>
                <c:pt idx="376">
                  <c:v>1.5E-6</c:v>
                </c:pt>
                <c:pt idx="377">
                  <c:v>1.5999999999999999E-6</c:v>
                </c:pt>
                <c:pt idx="378">
                  <c:v>1.5999999999999999E-6</c:v>
                </c:pt>
                <c:pt idx="379">
                  <c:v>1.7E-6</c:v>
                </c:pt>
                <c:pt idx="380">
                  <c:v>1.7E-6</c:v>
                </c:pt>
                <c:pt idx="381">
                  <c:v>1.7999999999999999E-6</c:v>
                </c:pt>
                <c:pt idx="382">
                  <c:v>1.7999999999999999E-6</c:v>
                </c:pt>
                <c:pt idx="383">
                  <c:v>1.9E-6</c:v>
                </c:pt>
                <c:pt idx="384">
                  <c:v>1.9E-6</c:v>
                </c:pt>
                <c:pt idx="385">
                  <c:v>1.9999999999999999E-6</c:v>
                </c:pt>
                <c:pt idx="386">
                  <c:v>1.9999999999999999E-6</c:v>
                </c:pt>
                <c:pt idx="387">
                  <c:v>2.0999999999999998E-6</c:v>
                </c:pt>
                <c:pt idx="388">
                  <c:v>2.0999999999999998E-6</c:v>
                </c:pt>
                <c:pt idx="389">
                  <c:v>2.2000000000000001E-6</c:v>
                </c:pt>
                <c:pt idx="390">
                  <c:v>2.2000000000000001E-6</c:v>
                </c:pt>
                <c:pt idx="391">
                  <c:v>2.3E-6</c:v>
                </c:pt>
                <c:pt idx="392">
                  <c:v>2.3E-6</c:v>
                </c:pt>
                <c:pt idx="393">
                  <c:v>2.3999999999999999E-6</c:v>
                </c:pt>
                <c:pt idx="394">
                  <c:v>2.3999999999999999E-6</c:v>
                </c:pt>
                <c:pt idx="395">
                  <c:v>2.5500000000000001E-6</c:v>
                </c:pt>
                <c:pt idx="396">
                  <c:v>2.5500000000000001E-6</c:v>
                </c:pt>
                <c:pt idx="397">
                  <c:v>2.7E-6</c:v>
                </c:pt>
                <c:pt idx="398">
                  <c:v>2.7E-6</c:v>
                </c:pt>
                <c:pt idx="399">
                  <c:v>2.7999999999999999E-6</c:v>
                </c:pt>
                <c:pt idx="400">
                  <c:v>2.7999999999999999E-6</c:v>
                </c:pt>
                <c:pt idx="401">
                  <c:v>3.0000000000000001E-6</c:v>
                </c:pt>
                <c:pt idx="402">
                  <c:v>3.0000000000000001E-6</c:v>
                </c:pt>
                <c:pt idx="403">
                  <c:v>3.1999999999999999E-6</c:v>
                </c:pt>
                <c:pt idx="404">
                  <c:v>3.1999999999999999E-6</c:v>
                </c:pt>
                <c:pt idx="405">
                  <c:v>3.4000000000000001E-6</c:v>
                </c:pt>
                <c:pt idx="406">
                  <c:v>3.4000000000000001E-6</c:v>
                </c:pt>
                <c:pt idx="407">
                  <c:v>3.5999999999999998E-6</c:v>
                </c:pt>
                <c:pt idx="408">
                  <c:v>3.5999999999999998E-6</c:v>
                </c:pt>
                <c:pt idx="409">
                  <c:v>3.8E-6</c:v>
                </c:pt>
                <c:pt idx="410">
                  <c:v>3.8E-6</c:v>
                </c:pt>
                <c:pt idx="411">
                  <c:v>3.9999999999999998E-6</c:v>
                </c:pt>
                <c:pt idx="412">
                  <c:v>3.9999999999999998E-6</c:v>
                </c:pt>
                <c:pt idx="413">
                  <c:v>4.25E-6</c:v>
                </c:pt>
                <c:pt idx="414">
                  <c:v>4.25E-6</c:v>
                </c:pt>
                <c:pt idx="415">
                  <c:v>4.5000000000000001E-6</c:v>
                </c:pt>
                <c:pt idx="416">
                  <c:v>4.5000000000000001E-6</c:v>
                </c:pt>
                <c:pt idx="417">
                  <c:v>4.7500000000000003E-6</c:v>
                </c:pt>
                <c:pt idx="418">
                  <c:v>4.7500000000000003E-6</c:v>
                </c:pt>
                <c:pt idx="419">
                  <c:v>5.0000000000000004E-6</c:v>
                </c:pt>
                <c:pt idx="420">
                  <c:v>5.0000000000000004E-6</c:v>
                </c:pt>
                <c:pt idx="421">
                  <c:v>5.2499999999999997E-6</c:v>
                </c:pt>
                <c:pt idx="422">
                  <c:v>5.2499999999999997E-6</c:v>
                </c:pt>
                <c:pt idx="423">
                  <c:v>5.4999999999999999E-6</c:v>
                </c:pt>
                <c:pt idx="424">
                  <c:v>5.4999999999999999E-6</c:v>
                </c:pt>
                <c:pt idx="425">
                  <c:v>5.75E-6</c:v>
                </c:pt>
                <c:pt idx="426">
                  <c:v>5.75E-6</c:v>
                </c:pt>
                <c:pt idx="427">
                  <c:v>6.0000000000000002E-6</c:v>
                </c:pt>
                <c:pt idx="428">
                  <c:v>6.0000000000000002E-6</c:v>
                </c:pt>
                <c:pt idx="429">
                  <c:v>6.2999999999999998E-6</c:v>
                </c:pt>
                <c:pt idx="430">
                  <c:v>6.2999999999999998E-6</c:v>
                </c:pt>
                <c:pt idx="431">
                  <c:v>6.6000000000000003E-6</c:v>
                </c:pt>
                <c:pt idx="432">
                  <c:v>6.6000000000000003E-6</c:v>
                </c:pt>
                <c:pt idx="433">
                  <c:v>6.9E-6</c:v>
                </c:pt>
                <c:pt idx="434">
                  <c:v>6.9E-6</c:v>
                </c:pt>
                <c:pt idx="435">
                  <c:v>7.1999999999999997E-6</c:v>
                </c:pt>
                <c:pt idx="436">
                  <c:v>7.1999999999999997E-6</c:v>
                </c:pt>
                <c:pt idx="437">
                  <c:v>7.6000000000000001E-6</c:v>
                </c:pt>
                <c:pt idx="438">
                  <c:v>7.6000000000000001E-6</c:v>
                </c:pt>
                <c:pt idx="439">
                  <c:v>7.9999999999999996E-6</c:v>
                </c:pt>
                <c:pt idx="440">
                  <c:v>7.9999999999999996E-6</c:v>
                </c:pt>
                <c:pt idx="441">
                  <c:v>8.3999999999999992E-6</c:v>
                </c:pt>
                <c:pt idx="442">
                  <c:v>8.3999999999999992E-6</c:v>
                </c:pt>
                <c:pt idx="443">
                  <c:v>8.8000000000000004E-6</c:v>
                </c:pt>
                <c:pt idx="444">
                  <c:v>8.8000000000000004E-6</c:v>
                </c:pt>
                <c:pt idx="445">
                  <c:v>9.2E-6</c:v>
                </c:pt>
                <c:pt idx="446">
                  <c:v>9.2E-6</c:v>
                </c:pt>
                <c:pt idx="447">
                  <c:v>9.5999999999999996E-6</c:v>
                </c:pt>
                <c:pt idx="448">
                  <c:v>9.5999999999999996E-6</c:v>
                </c:pt>
                <c:pt idx="449">
                  <c:v>1.0000000000000001E-5</c:v>
                </c:pt>
                <c:pt idx="450">
                  <c:v>1.0000000000000001E-5</c:v>
                </c:pt>
                <c:pt idx="451">
                  <c:v>1.0499999999999999E-5</c:v>
                </c:pt>
                <c:pt idx="452">
                  <c:v>1.0499999999999999E-5</c:v>
                </c:pt>
                <c:pt idx="453">
                  <c:v>1.1E-5</c:v>
                </c:pt>
                <c:pt idx="454">
                  <c:v>1.1E-5</c:v>
                </c:pt>
                <c:pt idx="455">
                  <c:v>1.15E-5</c:v>
                </c:pt>
                <c:pt idx="456">
                  <c:v>1.15E-5</c:v>
                </c:pt>
                <c:pt idx="457">
                  <c:v>1.2E-5</c:v>
                </c:pt>
                <c:pt idx="458">
                  <c:v>1.2E-5</c:v>
                </c:pt>
                <c:pt idx="459">
                  <c:v>1.275E-5</c:v>
                </c:pt>
                <c:pt idx="460">
                  <c:v>1.275E-5</c:v>
                </c:pt>
                <c:pt idx="461">
                  <c:v>1.3499999999999999E-5</c:v>
                </c:pt>
                <c:pt idx="462">
                  <c:v>1.3499999999999999E-5</c:v>
                </c:pt>
                <c:pt idx="463">
                  <c:v>1.4250000000000001E-5</c:v>
                </c:pt>
                <c:pt idx="464">
                  <c:v>1.4250000000000001E-5</c:v>
                </c:pt>
                <c:pt idx="465">
                  <c:v>1.5E-5</c:v>
                </c:pt>
                <c:pt idx="466">
                  <c:v>1.5E-5</c:v>
                </c:pt>
                <c:pt idx="467">
                  <c:v>1.5999999999999999E-5</c:v>
                </c:pt>
                <c:pt idx="468">
                  <c:v>1.5999999999999999E-5</c:v>
                </c:pt>
                <c:pt idx="469">
                  <c:v>1.7E-5</c:v>
                </c:pt>
                <c:pt idx="470">
                  <c:v>1.7E-5</c:v>
                </c:pt>
                <c:pt idx="471">
                  <c:v>1.8E-5</c:v>
                </c:pt>
                <c:pt idx="472">
                  <c:v>1.8E-5</c:v>
                </c:pt>
                <c:pt idx="473">
                  <c:v>1.9000000000000001E-5</c:v>
                </c:pt>
                <c:pt idx="474">
                  <c:v>1.9000000000000001E-5</c:v>
                </c:pt>
                <c:pt idx="475">
                  <c:v>2.0000000000000002E-5</c:v>
                </c:pt>
                <c:pt idx="476">
                  <c:v>2.0000000000000002E-5</c:v>
                </c:pt>
                <c:pt idx="477">
                  <c:v>2.0999999999999999E-5</c:v>
                </c:pt>
                <c:pt idx="478">
                  <c:v>2.0999999999999999E-5</c:v>
                </c:pt>
                <c:pt idx="479">
                  <c:v>2.1999999999999999E-5</c:v>
                </c:pt>
                <c:pt idx="480">
                  <c:v>2.1999999999999999E-5</c:v>
                </c:pt>
                <c:pt idx="481">
                  <c:v>2.3E-5</c:v>
                </c:pt>
                <c:pt idx="482">
                  <c:v>2.3E-5</c:v>
                </c:pt>
                <c:pt idx="483">
                  <c:v>2.4000000000000001E-5</c:v>
                </c:pt>
                <c:pt idx="484">
                  <c:v>2.4000000000000001E-5</c:v>
                </c:pt>
                <c:pt idx="485">
                  <c:v>2.55E-5</c:v>
                </c:pt>
                <c:pt idx="486">
                  <c:v>2.55E-5</c:v>
                </c:pt>
                <c:pt idx="487">
                  <c:v>2.6999999999999999E-5</c:v>
                </c:pt>
                <c:pt idx="488">
                  <c:v>2.6999999999999999E-5</c:v>
                </c:pt>
                <c:pt idx="489">
                  <c:v>2.8E-5</c:v>
                </c:pt>
                <c:pt idx="490">
                  <c:v>2.8E-5</c:v>
                </c:pt>
                <c:pt idx="491">
                  <c:v>3.0000000000000001E-5</c:v>
                </c:pt>
                <c:pt idx="492">
                  <c:v>3.0000000000000001E-5</c:v>
                </c:pt>
                <c:pt idx="493">
                  <c:v>3.1999999999999999E-5</c:v>
                </c:pt>
                <c:pt idx="494">
                  <c:v>3.1999999999999999E-5</c:v>
                </c:pt>
                <c:pt idx="495">
                  <c:v>3.4E-5</c:v>
                </c:pt>
                <c:pt idx="496">
                  <c:v>3.4E-5</c:v>
                </c:pt>
                <c:pt idx="497">
                  <c:v>3.6000000000000001E-5</c:v>
                </c:pt>
                <c:pt idx="498">
                  <c:v>3.6000000000000001E-5</c:v>
                </c:pt>
                <c:pt idx="499">
                  <c:v>3.8000000000000002E-5</c:v>
                </c:pt>
                <c:pt idx="500">
                  <c:v>3.8000000000000002E-5</c:v>
                </c:pt>
                <c:pt idx="501">
                  <c:v>4.0000000000000003E-5</c:v>
                </c:pt>
                <c:pt idx="502">
                  <c:v>4.0000000000000003E-5</c:v>
                </c:pt>
                <c:pt idx="503">
                  <c:v>4.2500000000000003E-5</c:v>
                </c:pt>
                <c:pt idx="504">
                  <c:v>4.2500000000000003E-5</c:v>
                </c:pt>
                <c:pt idx="505">
                  <c:v>4.5000000000000003E-5</c:v>
                </c:pt>
                <c:pt idx="506">
                  <c:v>4.5000000000000003E-5</c:v>
                </c:pt>
                <c:pt idx="507">
                  <c:v>4.7500000000000003E-5</c:v>
                </c:pt>
                <c:pt idx="508">
                  <c:v>4.7500000000000003E-5</c:v>
                </c:pt>
                <c:pt idx="509">
                  <c:v>5.0000000000000002E-5</c:v>
                </c:pt>
                <c:pt idx="510">
                  <c:v>5.0000000000000002E-5</c:v>
                </c:pt>
                <c:pt idx="511">
                  <c:v>5.2500000000000002E-5</c:v>
                </c:pt>
                <c:pt idx="512">
                  <c:v>5.2500000000000002E-5</c:v>
                </c:pt>
                <c:pt idx="513">
                  <c:v>5.5000000000000002E-5</c:v>
                </c:pt>
                <c:pt idx="514">
                  <c:v>5.5000000000000002E-5</c:v>
                </c:pt>
                <c:pt idx="515">
                  <c:v>5.7500000000000002E-5</c:v>
                </c:pt>
                <c:pt idx="516">
                  <c:v>5.7500000000000002E-5</c:v>
                </c:pt>
                <c:pt idx="517">
                  <c:v>6.0000000000000002E-5</c:v>
                </c:pt>
                <c:pt idx="518">
                  <c:v>6.0000000000000002E-5</c:v>
                </c:pt>
                <c:pt idx="519">
                  <c:v>6.3E-5</c:v>
                </c:pt>
                <c:pt idx="520">
                  <c:v>6.3E-5</c:v>
                </c:pt>
                <c:pt idx="521">
                  <c:v>6.6000000000000005E-5</c:v>
                </c:pt>
                <c:pt idx="522">
                  <c:v>6.6000000000000005E-5</c:v>
                </c:pt>
                <c:pt idx="523">
                  <c:v>6.8999999999999997E-5</c:v>
                </c:pt>
                <c:pt idx="524">
                  <c:v>6.8999999999999997E-5</c:v>
                </c:pt>
                <c:pt idx="525">
                  <c:v>7.2000000000000002E-5</c:v>
                </c:pt>
                <c:pt idx="526">
                  <c:v>7.2000000000000002E-5</c:v>
                </c:pt>
                <c:pt idx="527">
                  <c:v>7.6000000000000004E-5</c:v>
                </c:pt>
                <c:pt idx="528">
                  <c:v>7.6000000000000004E-5</c:v>
                </c:pt>
                <c:pt idx="529">
                  <c:v>8.0000000000000007E-5</c:v>
                </c:pt>
                <c:pt idx="530">
                  <c:v>8.0000000000000007E-5</c:v>
                </c:pt>
                <c:pt idx="531">
                  <c:v>8.3999999999999995E-5</c:v>
                </c:pt>
                <c:pt idx="532">
                  <c:v>8.3999999999999995E-5</c:v>
                </c:pt>
                <c:pt idx="533">
                  <c:v>8.7999999999999998E-5</c:v>
                </c:pt>
                <c:pt idx="534">
                  <c:v>8.7999999999999998E-5</c:v>
                </c:pt>
                <c:pt idx="535">
                  <c:v>9.2E-5</c:v>
                </c:pt>
                <c:pt idx="536">
                  <c:v>9.2E-5</c:v>
                </c:pt>
                <c:pt idx="537">
                  <c:v>9.6000000000000002E-5</c:v>
                </c:pt>
                <c:pt idx="538">
                  <c:v>9.6000000000000002E-5</c:v>
                </c:pt>
                <c:pt idx="539">
                  <c:v>1E-4</c:v>
                </c:pt>
                <c:pt idx="540">
                  <c:v>1E-4</c:v>
                </c:pt>
                <c:pt idx="541">
                  <c:v>1.05E-4</c:v>
                </c:pt>
                <c:pt idx="542">
                  <c:v>1.05E-4</c:v>
                </c:pt>
                <c:pt idx="543">
                  <c:v>1.1E-4</c:v>
                </c:pt>
                <c:pt idx="544">
                  <c:v>1.1E-4</c:v>
                </c:pt>
                <c:pt idx="545">
                  <c:v>1.15E-4</c:v>
                </c:pt>
                <c:pt idx="546">
                  <c:v>1.15E-4</c:v>
                </c:pt>
                <c:pt idx="547">
                  <c:v>1.2E-4</c:v>
                </c:pt>
                <c:pt idx="548">
                  <c:v>1.2E-4</c:v>
                </c:pt>
                <c:pt idx="549">
                  <c:v>1.2750000000000001E-4</c:v>
                </c:pt>
                <c:pt idx="550">
                  <c:v>1.2750000000000001E-4</c:v>
                </c:pt>
                <c:pt idx="551">
                  <c:v>1.35E-4</c:v>
                </c:pt>
                <c:pt idx="552">
                  <c:v>1.35E-4</c:v>
                </c:pt>
                <c:pt idx="553">
                  <c:v>1.4249999999999999E-4</c:v>
                </c:pt>
                <c:pt idx="554">
                  <c:v>1.4249999999999999E-4</c:v>
                </c:pt>
                <c:pt idx="555">
                  <c:v>1.4999999999999999E-4</c:v>
                </c:pt>
                <c:pt idx="556">
                  <c:v>1.4999999999999999E-4</c:v>
                </c:pt>
                <c:pt idx="557">
                  <c:v>1.6000000000000001E-4</c:v>
                </c:pt>
                <c:pt idx="558">
                  <c:v>1.6000000000000001E-4</c:v>
                </c:pt>
                <c:pt idx="559">
                  <c:v>1.7000000000000001E-4</c:v>
                </c:pt>
                <c:pt idx="560">
                  <c:v>1.7000000000000001E-4</c:v>
                </c:pt>
                <c:pt idx="561">
                  <c:v>1.8000000000000001E-4</c:v>
                </c:pt>
                <c:pt idx="562">
                  <c:v>1.8000000000000001E-4</c:v>
                </c:pt>
                <c:pt idx="563">
                  <c:v>1.9000000000000001E-4</c:v>
                </c:pt>
                <c:pt idx="564">
                  <c:v>1.9000000000000001E-4</c:v>
                </c:pt>
                <c:pt idx="565">
                  <c:v>2.0000000000000001E-4</c:v>
                </c:pt>
                <c:pt idx="566">
                  <c:v>2.0000000000000001E-4</c:v>
                </c:pt>
                <c:pt idx="567">
                  <c:v>2.1000000000000001E-4</c:v>
                </c:pt>
                <c:pt idx="568">
                  <c:v>2.1000000000000001E-4</c:v>
                </c:pt>
                <c:pt idx="569">
                  <c:v>2.2000000000000001E-4</c:v>
                </c:pt>
                <c:pt idx="570">
                  <c:v>2.2000000000000001E-4</c:v>
                </c:pt>
                <c:pt idx="571">
                  <c:v>2.3000000000000001E-4</c:v>
                </c:pt>
                <c:pt idx="572">
                  <c:v>2.3000000000000001E-4</c:v>
                </c:pt>
                <c:pt idx="573">
                  <c:v>2.4000000000000001E-4</c:v>
                </c:pt>
                <c:pt idx="574">
                  <c:v>2.4000000000000001E-4</c:v>
                </c:pt>
                <c:pt idx="575">
                  <c:v>2.5500000000000002E-4</c:v>
                </c:pt>
                <c:pt idx="576">
                  <c:v>2.5500000000000002E-4</c:v>
                </c:pt>
                <c:pt idx="577">
                  <c:v>2.7E-4</c:v>
                </c:pt>
                <c:pt idx="578">
                  <c:v>2.7E-4</c:v>
                </c:pt>
                <c:pt idx="579">
                  <c:v>2.7999999999999998E-4</c:v>
                </c:pt>
                <c:pt idx="580">
                  <c:v>2.7999999999999998E-4</c:v>
                </c:pt>
                <c:pt idx="581">
                  <c:v>2.9999999999999997E-4</c:v>
                </c:pt>
                <c:pt idx="582">
                  <c:v>2.9999999999999997E-4</c:v>
                </c:pt>
                <c:pt idx="583">
                  <c:v>3.2000000000000003E-4</c:v>
                </c:pt>
                <c:pt idx="584">
                  <c:v>3.2000000000000003E-4</c:v>
                </c:pt>
                <c:pt idx="585">
                  <c:v>3.4000000000000002E-4</c:v>
                </c:pt>
                <c:pt idx="586">
                  <c:v>3.4000000000000002E-4</c:v>
                </c:pt>
                <c:pt idx="587">
                  <c:v>3.6000000000000002E-4</c:v>
                </c:pt>
                <c:pt idx="588">
                  <c:v>3.6000000000000002E-4</c:v>
                </c:pt>
                <c:pt idx="589">
                  <c:v>3.8000000000000002E-4</c:v>
                </c:pt>
                <c:pt idx="590">
                  <c:v>3.8000000000000002E-4</c:v>
                </c:pt>
                <c:pt idx="591">
                  <c:v>4.0000000000000002E-4</c:v>
                </c:pt>
                <c:pt idx="592">
                  <c:v>4.0000000000000002E-4</c:v>
                </c:pt>
                <c:pt idx="593">
                  <c:v>4.2499999999999998E-4</c:v>
                </c:pt>
                <c:pt idx="594">
                  <c:v>4.2499999999999998E-4</c:v>
                </c:pt>
                <c:pt idx="595">
                  <c:v>4.4999999999999999E-4</c:v>
                </c:pt>
                <c:pt idx="596">
                  <c:v>4.4999999999999999E-4</c:v>
                </c:pt>
                <c:pt idx="597">
                  <c:v>4.75E-4</c:v>
                </c:pt>
                <c:pt idx="598">
                  <c:v>4.75E-4</c:v>
                </c:pt>
                <c:pt idx="599">
                  <c:v>5.0000000000000001E-4</c:v>
                </c:pt>
                <c:pt idx="600">
                  <c:v>5.0000000000000001E-4</c:v>
                </c:pt>
                <c:pt idx="601">
                  <c:v>5.2499999999999997E-4</c:v>
                </c:pt>
                <c:pt idx="602">
                  <c:v>5.2499999999999997E-4</c:v>
                </c:pt>
                <c:pt idx="603">
                  <c:v>5.5000000000000003E-4</c:v>
                </c:pt>
                <c:pt idx="604">
                  <c:v>5.5000000000000003E-4</c:v>
                </c:pt>
                <c:pt idx="605">
                  <c:v>5.7499999999999999E-4</c:v>
                </c:pt>
                <c:pt idx="606">
                  <c:v>5.7499999999999999E-4</c:v>
                </c:pt>
                <c:pt idx="607">
                  <c:v>5.9999999999999995E-4</c:v>
                </c:pt>
                <c:pt idx="608">
                  <c:v>5.9999999999999995E-4</c:v>
                </c:pt>
                <c:pt idx="609">
                  <c:v>6.3000000000000003E-4</c:v>
                </c:pt>
                <c:pt idx="610">
                  <c:v>6.3000000000000003E-4</c:v>
                </c:pt>
                <c:pt idx="611">
                  <c:v>6.6E-4</c:v>
                </c:pt>
                <c:pt idx="612">
                  <c:v>6.6E-4</c:v>
                </c:pt>
                <c:pt idx="613">
                  <c:v>6.8999999999999997E-4</c:v>
                </c:pt>
                <c:pt idx="614">
                  <c:v>6.8999999999999997E-4</c:v>
                </c:pt>
                <c:pt idx="615">
                  <c:v>7.2000000000000005E-4</c:v>
                </c:pt>
                <c:pt idx="616">
                  <c:v>7.2000000000000005E-4</c:v>
                </c:pt>
                <c:pt idx="617">
                  <c:v>7.6000000000000004E-4</c:v>
                </c:pt>
                <c:pt idx="618">
                  <c:v>7.6000000000000004E-4</c:v>
                </c:pt>
                <c:pt idx="619">
                  <c:v>8.0000000000000004E-4</c:v>
                </c:pt>
                <c:pt idx="620">
                  <c:v>8.0000000000000004E-4</c:v>
                </c:pt>
                <c:pt idx="621">
                  <c:v>8.4000000000000003E-4</c:v>
                </c:pt>
                <c:pt idx="622">
                  <c:v>8.4000000000000003E-4</c:v>
                </c:pt>
                <c:pt idx="623">
                  <c:v>8.8000000000000003E-4</c:v>
                </c:pt>
                <c:pt idx="624">
                  <c:v>8.8000000000000003E-4</c:v>
                </c:pt>
                <c:pt idx="625">
                  <c:v>9.2000000000000003E-4</c:v>
                </c:pt>
                <c:pt idx="626">
                  <c:v>9.2000000000000003E-4</c:v>
                </c:pt>
                <c:pt idx="627">
                  <c:v>9.6000000000000002E-4</c:v>
                </c:pt>
                <c:pt idx="628">
                  <c:v>9.6000000000000002E-4</c:v>
                </c:pt>
                <c:pt idx="629">
                  <c:v>1E-3</c:v>
                </c:pt>
                <c:pt idx="630">
                  <c:v>1E-3</c:v>
                </c:pt>
                <c:pt idx="631">
                  <c:v>1.0499999999999999E-3</c:v>
                </c:pt>
                <c:pt idx="632">
                  <c:v>1.0499999999999999E-3</c:v>
                </c:pt>
                <c:pt idx="633">
                  <c:v>1.1000000000000001E-3</c:v>
                </c:pt>
                <c:pt idx="634">
                  <c:v>1.1000000000000001E-3</c:v>
                </c:pt>
                <c:pt idx="635">
                  <c:v>1.15E-3</c:v>
                </c:pt>
                <c:pt idx="636">
                  <c:v>1.15E-3</c:v>
                </c:pt>
                <c:pt idx="637">
                  <c:v>1.1999999999999999E-3</c:v>
                </c:pt>
                <c:pt idx="638">
                  <c:v>1.1999999999999999E-3</c:v>
                </c:pt>
                <c:pt idx="639">
                  <c:v>1.2750000000000001E-3</c:v>
                </c:pt>
                <c:pt idx="640">
                  <c:v>1.2750000000000001E-3</c:v>
                </c:pt>
                <c:pt idx="641">
                  <c:v>1.3500000000000001E-3</c:v>
                </c:pt>
                <c:pt idx="642">
                  <c:v>1.3500000000000001E-3</c:v>
                </c:pt>
                <c:pt idx="643">
                  <c:v>1.4250000000000001E-3</c:v>
                </c:pt>
                <c:pt idx="644">
                  <c:v>1.4250000000000001E-3</c:v>
                </c:pt>
                <c:pt idx="645">
                  <c:v>1.5E-3</c:v>
                </c:pt>
                <c:pt idx="646">
                  <c:v>1.5E-3</c:v>
                </c:pt>
                <c:pt idx="647">
                  <c:v>1.6000000000000001E-3</c:v>
                </c:pt>
                <c:pt idx="648">
                  <c:v>1.6000000000000001E-3</c:v>
                </c:pt>
                <c:pt idx="649">
                  <c:v>1.6999999999999999E-3</c:v>
                </c:pt>
                <c:pt idx="650">
                  <c:v>1.6999999999999999E-3</c:v>
                </c:pt>
                <c:pt idx="651">
                  <c:v>1.8E-3</c:v>
                </c:pt>
                <c:pt idx="652">
                  <c:v>1.8E-3</c:v>
                </c:pt>
                <c:pt idx="653">
                  <c:v>1.9E-3</c:v>
                </c:pt>
                <c:pt idx="654">
                  <c:v>1.9E-3</c:v>
                </c:pt>
                <c:pt idx="655">
                  <c:v>2E-3</c:v>
                </c:pt>
                <c:pt idx="656">
                  <c:v>2E-3</c:v>
                </c:pt>
                <c:pt idx="657">
                  <c:v>2.0999999999999999E-3</c:v>
                </c:pt>
                <c:pt idx="658">
                  <c:v>2.0999999999999999E-3</c:v>
                </c:pt>
                <c:pt idx="659">
                  <c:v>2.2000000000000001E-3</c:v>
                </c:pt>
                <c:pt idx="660">
                  <c:v>2.2000000000000001E-3</c:v>
                </c:pt>
                <c:pt idx="661">
                  <c:v>2.3E-3</c:v>
                </c:pt>
                <c:pt idx="662">
                  <c:v>2.3E-3</c:v>
                </c:pt>
                <c:pt idx="663">
                  <c:v>2.3999999999999998E-3</c:v>
                </c:pt>
                <c:pt idx="664">
                  <c:v>2.3999999999999998E-3</c:v>
                </c:pt>
                <c:pt idx="665">
                  <c:v>2.5500000000000002E-3</c:v>
                </c:pt>
                <c:pt idx="666">
                  <c:v>2.5500000000000002E-3</c:v>
                </c:pt>
                <c:pt idx="667">
                  <c:v>2.7000000000000001E-3</c:v>
                </c:pt>
                <c:pt idx="668">
                  <c:v>2.7000000000000001E-3</c:v>
                </c:pt>
                <c:pt idx="669">
                  <c:v>2.8E-3</c:v>
                </c:pt>
                <c:pt idx="670">
                  <c:v>2.8E-3</c:v>
                </c:pt>
                <c:pt idx="671">
                  <c:v>3.0000000000000001E-3</c:v>
                </c:pt>
                <c:pt idx="672">
                  <c:v>3.0000000000000001E-3</c:v>
                </c:pt>
                <c:pt idx="673">
                  <c:v>3.2000000000000002E-3</c:v>
                </c:pt>
                <c:pt idx="674">
                  <c:v>3.2000000000000002E-3</c:v>
                </c:pt>
                <c:pt idx="675">
                  <c:v>3.3999999999999998E-3</c:v>
                </c:pt>
                <c:pt idx="676">
                  <c:v>3.3999999999999998E-3</c:v>
                </c:pt>
                <c:pt idx="677">
                  <c:v>3.5999999999999999E-3</c:v>
                </c:pt>
                <c:pt idx="678">
                  <c:v>3.5999999999999999E-3</c:v>
                </c:pt>
                <c:pt idx="679">
                  <c:v>3.8E-3</c:v>
                </c:pt>
                <c:pt idx="680">
                  <c:v>3.8E-3</c:v>
                </c:pt>
                <c:pt idx="681">
                  <c:v>4.0000000000000001E-3</c:v>
                </c:pt>
                <c:pt idx="682">
                  <c:v>4.0000000000000001E-3</c:v>
                </c:pt>
                <c:pt idx="683">
                  <c:v>4.2500000000000003E-3</c:v>
                </c:pt>
                <c:pt idx="684">
                  <c:v>4.2500000000000003E-3</c:v>
                </c:pt>
                <c:pt idx="685">
                  <c:v>4.4999999999999997E-3</c:v>
                </c:pt>
                <c:pt idx="686">
                  <c:v>4.4999999999999997E-3</c:v>
                </c:pt>
                <c:pt idx="687">
                  <c:v>4.7499999999999999E-3</c:v>
                </c:pt>
                <c:pt idx="688">
                  <c:v>4.7499999999999999E-3</c:v>
                </c:pt>
                <c:pt idx="689">
                  <c:v>5.0000000000000001E-3</c:v>
                </c:pt>
                <c:pt idx="690">
                  <c:v>5.0000000000000001E-3</c:v>
                </c:pt>
                <c:pt idx="691">
                  <c:v>5.2500000000000003E-3</c:v>
                </c:pt>
                <c:pt idx="692">
                  <c:v>5.2500000000000003E-3</c:v>
                </c:pt>
                <c:pt idx="693">
                  <c:v>5.4999999999999997E-3</c:v>
                </c:pt>
                <c:pt idx="694">
                  <c:v>5.4999999999999997E-3</c:v>
                </c:pt>
                <c:pt idx="695">
                  <c:v>5.7499999999999999E-3</c:v>
                </c:pt>
                <c:pt idx="696">
                  <c:v>5.7499999999999999E-3</c:v>
                </c:pt>
                <c:pt idx="697">
                  <c:v>6.0000000000000001E-3</c:v>
                </c:pt>
                <c:pt idx="698">
                  <c:v>6.0000000000000001E-3</c:v>
                </c:pt>
                <c:pt idx="699">
                  <c:v>6.3E-3</c:v>
                </c:pt>
                <c:pt idx="700">
                  <c:v>6.3E-3</c:v>
                </c:pt>
                <c:pt idx="701">
                  <c:v>6.6E-3</c:v>
                </c:pt>
                <c:pt idx="702">
                  <c:v>6.6E-3</c:v>
                </c:pt>
                <c:pt idx="703">
                  <c:v>6.8999999999999999E-3</c:v>
                </c:pt>
                <c:pt idx="704">
                  <c:v>6.8999999999999999E-3</c:v>
                </c:pt>
                <c:pt idx="705">
                  <c:v>7.1999999999999998E-3</c:v>
                </c:pt>
                <c:pt idx="706">
                  <c:v>7.1999999999999998E-3</c:v>
                </c:pt>
                <c:pt idx="707">
                  <c:v>7.6E-3</c:v>
                </c:pt>
                <c:pt idx="708">
                  <c:v>7.6E-3</c:v>
                </c:pt>
                <c:pt idx="709">
                  <c:v>8.0000000000000002E-3</c:v>
                </c:pt>
                <c:pt idx="710">
                  <c:v>8.0000000000000002E-3</c:v>
                </c:pt>
                <c:pt idx="711">
                  <c:v>8.3999999999999995E-3</c:v>
                </c:pt>
                <c:pt idx="712">
                  <c:v>8.3999999999999995E-3</c:v>
                </c:pt>
                <c:pt idx="713">
                  <c:v>8.8000000000000005E-3</c:v>
                </c:pt>
                <c:pt idx="714">
                  <c:v>8.8000000000000005E-3</c:v>
                </c:pt>
                <c:pt idx="715">
                  <c:v>9.1999999999999998E-3</c:v>
                </c:pt>
                <c:pt idx="716">
                  <c:v>9.1999999999999998E-3</c:v>
                </c:pt>
                <c:pt idx="717">
                  <c:v>9.5999999999999992E-3</c:v>
                </c:pt>
                <c:pt idx="718">
                  <c:v>9.5999999999999992E-3</c:v>
                </c:pt>
                <c:pt idx="719">
                  <c:v>0.01</c:v>
                </c:pt>
                <c:pt idx="720">
                  <c:v>0.01</c:v>
                </c:pt>
                <c:pt idx="721">
                  <c:v>1.0500000000000001E-2</c:v>
                </c:pt>
                <c:pt idx="722">
                  <c:v>1.0500000000000001E-2</c:v>
                </c:pt>
                <c:pt idx="723">
                  <c:v>1.0999999999999999E-2</c:v>
                </c:pt>
                <c:pt idx="724">
                  <c:v>1.0999999999999999E-2</c:v>
                </c:pt>
                <c:pt idx="725">
                  <c:v>1.15E-2</c:v>
                </c:pt>
                <c:pt idx="726">
                  <c:v>1.15E-2</c:v>
                </c:pt>
                <c:pt idx="727">
                  <c:v>1.2E-2</c:v>
                </c:pt>
                <c:pt idx="728">
                  <c:v>1.2E-2</c:v>
                </c:pt>
                <c:pt idx="729">
                  <c:v>1.2749999999999999E-2</c:v>
                </c:pt>
                <c:pt idx="730">
                  <c:v>1.2749999999999999E-2</c:v>
                </c:pt>
                <c:pt idx="731">
                  <c:v>1.35E-2</c:v>
                </c:pt>
                <c:pt idx="732">
                  <c:v>1.35E-2</c:v>
                </c:pt>
                <c:pt idx="733">
                  <c:v>1.4250000000000001E-2</c:v>
                </c:pt>
                <c:pt idx="734">
                  <c:v>1.4250000000000001E-2</c:v>
                </c:pt>
                <c:pt idx="735">
                  <c:v>1.4999999999999999E-2</c:v>
                </c:pt>
                <c:pt idx="736">
                  <c:v>1.4999999999999999E-2</c:v>
                </c:pt>
                <c:pt idx="737">
                  <c:v>1.6E-2</c:v>
                </c:pt>
                <c:pt idx="738">
                  <c:v>1.6E-2</c:v>
                </c:pt>
                <c:pt idx="739">
                  <c:v>1.7000000000000001E-2</c:v>
                </c:pt>
                <c:pt idx="740">
                  <c:v>1.7000000000000001E-2</c:v>
                </c:pt>
                <c:pt idx="741">
                  <c:v>1.7999999999999999E-2</c:v>
                </c:pt>
                <c:pt idx="742">
                  <c:v>1.7999999999999999E-2</c:v>
                </c:pt>
                <c:pt idx="743">
                  <c:v>1.9E-2</c:v>
                </c:pt>
                <c:pt idx="744">
                  <c:v>1.9E-2</c:v>
                </c:pt>
                <c:pt idx="745">
                  <c:v>0.02</c:v>
                </c:pt>
                <c:pt idx="746">
                  <c:v>0.02</c:v>
                </c:pt>
                <c:pt idx="747">
                  <c:v>2.1000000000000001E-2</c:v>
                </c:pt>
                <c:pt idx="748">
                  <c:v>2.1000000000000001E-2</c:v>
                </c:pt>
                <c:pt idx="749">
                  <c:v>2.1999999999999999E-2</c:v>
                </c:pt>
                <c:pt idx="750">
                  <c:v>2.1999999999999999E-2</c:v>
                </c:pt>
                <c:pt idx="751">
                  <c:v>2.3E-2</c:v>
                </c:pt>
                <c:pt idx="752">
                  <c:v>2.3E-2</c:v>
                </c:pt>
                <c:pt idx="753">
                  <c:v>2.4E-2</c:v>
                </c:pt>
                <c:pt idx="754">
                  <c:v>2.4E-2</c:v>
                </c:pt>
                <c:pt idx="755">
                  <c:v>2.5499999999999998E-2</c:v>
                </c:pt>
                <c:pt idx="756">
                  <c:v>2.5499999999999998E-2</c:v>
                </c:pt>
                <c:pt idx="757">
                  <c:v>2.7E-2</c:v>
                </c:pt>
                <c:pt idx="758">
                  <c:v>2.7E-2</c:v>
                </c:pt>
                <c:pt idx="759">
                  <c:v>2.8000000000000001E-2</c:v>
                </c:pt>
                <c:pt idx="760">
                  <c:v>2.8000000000000001E-2</c:v>
                </c:pt>
                <c:pt idx="761">
                  <c:v>0.03</c:v>
                </c:pt>
                <c:pt idx="762">
                  <c:v>0.03</c:v>
                </c:pt>
                <c:pt idx="763">
                  <c:v>3.2000000000000001E-2</c:v>
                </c:pt>
                <c:pt idx="764">
                  <c:v>3.2000000000000001E-2</c:v>
                </c:pt>
                <c:pt idx="765">
                  <c:v>3.4000000000000002E-2</c:v>
                </c:pt>
                <c:pt idx="766">
                  <c:v>3.4000000000000002E-2</c:v>
                </c:pt>
                <c:pt idx="767">
                  <c:v>3.5999999999999997E-2</c:v>
                </c:pt>
                <c:pt idx="768">
                  <c:v>3.5999999999999997E-2</c:v>
                </c:pt>
                <c:pt idx="769">
                  <c:v>3.7999999999999999E-2</c:v>
                </c:pt>
                <c:pt idx="770">
                  <c:v>3.7999999999999999E-2</c:v>
                </c:pt>
                <c:pt idx="771">
                  <c:v>0.04</c:v>
                </c:pt>
                <c:pt idx="772">
                  <c:v>0.04</c:v>
                </c:pt>
                <c:pt idx="773">
                  <c:v>4.2500000000000003E-2</c:v>
                </c:pt>
                <c:pt idx="774">
                  <c:v>4.2500000000000003E-2</c:v>
                </c:pt>
                <c:pt idx="775">
                  <c:v>4.4999999999999998E-2</c:v>
                </c:pt>
                <c:pt idx="776">
                  <c:v>4.4999999999999998E-2</c:v>
                </c:pt>
                <c:pt idx="777">
                  <c:v>4.7500000000000001E-2</c:v>
                </c:pt>
                <c:pt idx="778">
                  <c:v>4.7500000000000001E-2</c:v>
                </c:pt>
                <c:pt idx="779">
                  <c:v>0.05</c:v>
                </c:pt>
                <c:pt idx="780">
                  <c:v>0.05</c:v>
                </c:pt>
                <c:pt idx="781">
                  <c:v>5.2499999999999998E-2</c:v>
                </c:pt>
                <c:pt idx="782">
                  <c:v>5.2499999999999998E-2</c:v>
                </c:pt>
                <c:pt idx="783">
                  <c:v>5.5E-2</c:v>
                </c:pt>
                <c:pt idx="784">
                  <c:v>5.5E-2</c:v>
                </c:pt>
                <c:pt idx="785">
                  <c:v>5.7500000000000002E-2</c:v>
                </c:pt>
                <c:pt idx="786">
                  <c:v>5.7500000000000002E-2</c:v>
                </c:pt>
                <c:pt idx="787">
                  <c:v>0.06</c:v>
                </c:pt>
                <c:pt idx="788">
                  <c:v>0.06</c:v>
                </c:pt>
                <c:pt idx="789">
                  <c:v>6.3E-2</c:v>
                </c:pt>
                <c:pt idx="790">
                  <c:v>6.3E-2</c:v>
                </c:pt>
                <c:pt idx="791">
                  <c:v>6.6000000000000003E-2</c:v>
                </c:pt>
                <c:pt idx="792">
                  <c:v>6.6000000000000003E-2</c:v>
                </c:pt>
                <c:pt idx="793">
                  <c:v>6.9000000000000006E-2</c:v>
                </c:pt>
                <c:pt idx="794">
                  <c:v>6.9000000000000006E-2</c:v>
                </c:pt>
                <c:pt idx="795">
                  <c:v>7.1999999999999995E-2</c:v>
                </c:pt>
                <c:pt idx="796">
                  <c:v>7.1999999999999995E-2</c:v>
                </c:pt>
                <c:pt idx="797">
                  <c:v>7.5999999999999998E-2</c:v>
                </c:pt>
                <c:pt idx="798">
                  <c:v>7.5999999999999998E-2</c:v>
                </c:pt>
                <c:pt idx="799">
                  <c:v>0.08</c:v>
                </c:pt>
                <c:pt idx="800">
                  <c:v>0.08</c:v>
                </c:pt>
                <c:pt idx="801">
                  <c:v>8.4000000000000005E-2</c:v>
                </c:pt>
                <c:pt idx="802">
                  <c:v>8.4000000000000005E-2</c:v>
                </c:pt>
                <c:pt idx="803">
                  <c:v>8.7999999999999995E-2</c:v>
                </c:pt>
                <c:pt idx="804">
                  <c:v>8.7999999999999995E-2</c:v>
                </c:pt>
                <c:pt idx="805">
                  <c:v>9.1999999999999998E-2</c:v>
                </c:pt>
                <c:pt idx="806">
                  <c:v>9.1999999999999998E-2</c:v>
                </c:pt>
                <c:pt idx="807">
                  <c:v>9.6000000000000002E-2</c:v>
                </c:pt>
                <c:pt idx="808">
                  <c:v>9.6000000000000002E-2</c:v>
                </c:pt>
                <c:pt idx="809">
                  <c:v>0.1</c:v>
                </c:pt>
                <c:pt idx="810">
                  <c:v>0.1</c:v>
                </c:pt>
                <c:pt idx="811">
                  <c:v>0.105</c:v>
                </c:pt>
                <c:pt idx="812">
                  <c:v>0.105</c:v>
                </c:pt>
                <c:pt idx="813">
                  <c:v>0.11</c:v>
                </c:pt>
                <c:pt idx="814">
                  <c:v>0.11</c:v>
                </c:pt>
                <c:pt idx="815">
                  <c:v>0.115</c:v>
                </c:pt>
                <c:pt idx="816">
                  <c:v>0.115</c:v>
                </c:pt>
                <c:pt idx="817">
                  <c:v>0.12</c:v>
                </c:pt>
                <c:pt idx="818">
                  <c:v>0.12</c:v>
                </c:pt>
                <c:pt idx="819">
                  <c:v>0.1275</c:v>
                </c:pt>
                <c:pt idx="820">
                  <c:v>0.1275</c:v>
                </c:pt>
                <c:pt idx="821">
                  <c:v>0.13500000000000001</c:v>
                </c:pt>
                <c:pt idx="822">
                  <c:v>0.13500000000000001</c:v>
                </c:pt>
                <c:pt idx="823">
                  <c:v>0.14249999999999999</c:v>
                </c:pt>
                <c:pt idx="824">
                  <c:v>0.14249999999999999</c:v>
                </c:pt>
                <c:pt idx="825">
                  <c:v>0.15</c:v>
                </c:pt>
                <c:pt idx="826">
                  <c:v>0.15</c:v>
                </c:pt>
                <c:pt idx="827">
                  <c:v>0.16</c:v>
                </c:pt>
                <c:pt idx="828">
                  <c:v>0.16</c:v>
                </c:pt>
                <c:pt idx="829">
                  <c:v>0.17</c:v>
                </c:pt>
                <c:pt idx="830">
                  <c:v>0.17</c:v>
                </c:pt>
                <c:pt idx="831">
                  <c:v>0.18</c:v>
                </c:pt>
                <c:pt idx="832">
                  <c:v>0.18</c:v>
                </c:pt>
                <c:pt idx="833">
                  <c:v>0.19</c:v>
                </c:pt>
                <c:pt idx="834">
                  <c:v>0.19</c:v>
                </c:pt>
                <c:pt idx="835">
                  <c:v>0.2</c:v>
                </c:pt>
                <c:pt idx="836">
                  <c:v>0.2</c:v>
                </c:pt>
                <c:pt idx="837">
                  <c:v>0.21</c:v>
                </c:pt>
                <c:pt idx="838">
                  <c:v>0.21</c:v>
                </c:pt>
                <c:pt idx="839">
                  <c:v>0.22</c:v>
                </c:pt>
                <c:pt idx="840">
                  <c:v>0.22</c:v>
                </c:pt>
                <c:pt idx="841">
                  <c:v>0.23</c:v>
                </c:pt>
                <c:pt idx="842">
                  <c:v>0.23</c:v>
                </c:pt>
                <c:pt idx="843">
                  <c:v>0.24</c:v>
                </c:pt>
                <c:pt idx="844">
                  <c:v>0.24</c:v>
                </c:pt>
                <c:pt idx="845">
                  <c:v>0.255</c:v>
                </c:pt>
                <c:pt idx="846">
                  <c:v>0.255</c:v>
                </c:pt>
                <c:pt idx="847">
                  <c:v>0.27</c:v>
                </c:pt>
                <c:pt idx="848">
                  <c:v>0.27</c:v>
                </c:pt>
                <c:pt idx="849">
                  <c:v>0.28000000000000003</c:v>
                </c:pt>
                <c:pt idx="850">
                  <c:v>0.28000000000000003</c:v>
                </c:pt>
                <c:pt idx="851">
                  <c:v>0.3</c:v>
                </c:pt>
                <c:pt idx="852">
                  <c:v>0.3</c:v>
                </c:pt>
                <c:pt idx="853">
                  <c:v>0.32</c:v>
                </c:pt>
                <c:pt idx="854">
                  <c:v>0.32</c:v>
                </c:pt>
                <c:pt idx="855">
                  <c:v>0.34</c:v>
                </c:pt>
                <c:pt idx="856">
                  <c:v>0.34</c:v>
                </c:pt>
                <c:pt idx="857">
                  <c:v>0.36</c:v>
                </c:pt>
                <c:pt idx="858">
                  <c:v>0.36</c:v>
                </c:pt>
                <c:pt idx="859">
                  <c:v>0.38</c:v>
                </c:pt>
                <c:pt idx="860">
                  <c:v>0.38</c:v>
                </c:pt>
                <c:pt idx="861">
                  <c:v>0.4</c:v>
                </c:pt>
                <c:pt idx="862">
                  <c:v>0.4</c:v>
                </c:pt>
                <c:pt idx="863">
                  <c:v>0.42499999999999999</c:v>
                </c:pt>
                <c:pt idx="864">
                  <c:v>0.42499999999999999</c:v>
                </c:pt>
                <c:pt idx="865">
                  <c:v>0.45</c:v>
                </c:pt>
                <c:pt idx="866">
                  <c:v>0.45</c:v>
                </c:pt>
                <c:pt idx="867">
                  <c:v>0.47499999999999998</c:v>
                </c:pt>
                <c:pt idx="868">
                  <c:v>0.47499999999999998</c:v>
                </c:pt>
                <c:pt idx="869">
                  <c:v>0.5</c:v>
                </c:pt>
                <c:pt idx="870">
                  <c:v>0.5</c:v>
                </c:pt>
                <c:pt idx="871">
                  <c:v>0.52500000000000002</c:v>
                </c:pt>
                <c:pt idx="872">
                  <c:v>0.52500000000000002</c:v>
                </c:pt>
                <c:pt idx="873">
                  <c:v>0.55000000000000004</c:v>
                </c:pt>
                <c:pt idx="874">
                  <c:v>0.55000000000000004</c:v>
                </c:pt>
                <c:pt idx="875">
                  <c:v>0.57499999999999996</c:v>
                </c:pt>
                <c:pt idx="876">
                  <c:v>0.57499999999999996</c:v>
                </c:pt>
                <c:pt idx="877">
                  <c:v>0.6</c:v>
                </c:pt>
                <c:pt idx="878">
                  <c:v>0.6</c:v>
                </c:pt>
                <c:pt idx="879">
                  <c:v>0.63</c:v>
                </c:pt>
                <c:pt idx="880">
                  <c:v>0.63</c:v>
                </c:pt>
                <c:pt idx="881">
                  <c:v>0.66</c:v>
                </c:pt>
                <c:pt idx="882">
                  <c:v>0.66</c:v>
                </c:pt>
                <c:pt idx="883">
                  <c:v>0.69</c:v>
                </c:pt>
                <c:pt idx="884">
                  <c:v>0.69</c:v>
                </c:pt>
                <c:pt idx="885">
                  <c:v>0.72</c:v>
                </c:pt>
                <c:pt idx="886">
                  <c:v>0.72</c:v>
                </c:pt>
                <c:pt idx="887">
                  <c:v>0.76</c:v>
                </c:pt>
                <c:pt idx="888">
                  <c:v>0.76</c:v>
                </c:pt>
                <c:pt idx="889">
                  <c:v>0.8</c:v>
                </c:pt>
                <c:pt idx="890">
                  <c:v>0.8</c:v>
                </c:pt>
                <c:pt idx="891">
                  <c:v>0.84</c:v>
                </c:pt>
                <c:pt idx="892">
                  <c:v>0.84</c:v>
                </c:pt>
                <c:pt idx="893">
                  <c:v>0.88</c:v>
                </c:pt>
                <c:pt idx="894">
                  <c:v>0.88</c:v>
                </c:pt>
                <c:pt idx="895">
                  <c:v>0.92</c:v>
                </c:pt>
                <c:pt idx="896">
                  <c:v>0.92</c:v>
                </c:pt>
                <c:pt idx="897">
                  <c:v>0.96</c:v>
                </c:pt>
                <c:pt idx="898">
                  <c:v>0.96</c:v>
                </c:pt>
                <c:pt idx="899" formatCode="_-* #\ ##0.0_-;\-* #\ ##0.0_-;_-* &quot;-&quot;??_-;_-@_-">
                  <c:v>1</c:v>
                </c:pt>
                <c:pt idx="900" formatCode="_-* #\ ##0.0_-;\-* #\ ##0.0_-;_-* &quot;-&quot;??_-;_-@_-">
                  <c:v>1</c:v>
                </c:pt>
                <c:pt idx="901" formatCode="_-* #\ ##0.0_-;\-* #\ ##0.0_-;_-* &quot;-&quot;??_-;_-@_-">
                  <c:v>1.1000000000000001</c:v>
                </c:pt>
                <c:pt idx="902" formatCode="_-* #\ ##0.0_-;\-* #\ ##0.0_-;_-* &quot;-&quot;??_-;_-@_-">
                  <c:v>1.1000000000000001</c:v>
                </c:pt>
                <c:pt idx="903" formatCode="_-* #\ ##0.0_-;\-* #\ ##0.0_-;_-* &quot;-&quot;??_-;_-@_-">
                  <c:v>1.2</c:v>
                </c:pt>
                <c:pt idx="904" formatCode="_-* #\ ##0.0_-;\-* #\ ##0.0_-;_-* &quot;-&quot;??_-;_-@_-">
                  <c:v>1.2</c:v>
                </c:pt>
                <c:pt idx="905" formatCode="_-* #\ ##0.0_-;\-* #\ ##0.0_-;_-* &quot;-&quot;??_-;_-@_-">
                  <c:v>1.3</c:v>
                </c:pt>
                <c:pt idx="906" formatCode="_-* #\ ##0.0_-;\-* #\ ##0.0_-;_-* &quot;-&quot;??_-;_-@_-">
                  <c:v>1.3</c:v>
                </c:pt>
                <c:pt idx="907" formatCode="_-* #\ ##0.0_-;\-* #\ ##0.0_-;_-* &quot;-&quot;??_-;_-@_-">
                  <c:v>1.4</c:v>
                </c:pt>
                <c:pt idx="908" formatCode="_-* #\ ##0.0_-;\-* #\ ##0.0_-;_-* &quot;-&quot;??_-;_-@_-">
                  <c:v>1.4</c:v>
                </c:pt>
                <c:pt idx="909" formatCode="_-* #\ ##0.0_-;\-* #\ ##0.0_-;_-* &quot;-&quot;??_-;_-@_-">
                  <c:v>1.5</c:v>
                </c:pt>
                <c:pt idx="910" formatCode="_-* #\ ##0.0_-;\-* #\ ##0.0_-;_-* &quot;-&quot;??_-;_-@_-">
                  <c:v>1.5</c:v>
                </c:pt>
                <c:pt idx="911" formatCode="_-* #\ ##0.0_-;\-* #\ ##0.0_-;_-* &quot;-&quot;??_-;_-@_-">
                  <c:v>1.6</c:v>
                </c:pt>
                <c:pt idx="912" formatCode="_-* #\ ##0.0_-;\-* #\ ##0.0_-;_-* &quot;-&quot;??_-;_-@_-">
                  <c:v>1.6</c:v>
                </c:pt>
                <c:pt idx="913" formatCode="_-* #\ ##0.0_-;\-* #\ ##0.0_-;_-* &quot;-&quot;??_-;_-@_-">
                  <c:v>1.7</c:v>
                </c:pt>
                <c:pt idx="914" formatCode="_-* #\ ##0.0_-;\-* #\ ##0.0_-;_-* &quot;-&quot;??_-;_-@_-">
                  <c:v>1.7</c:v>
                </c:pt>
                <c:pt idx="915" formatCode="_-* #\ ##0.0_-;\-* #\ ##0.0_-;_-* &quot;-&quot;??_-;_-@_-">
                  <c:v>1.8</c:v>
                </c:pt>
                <c:pt idx="916" formatCode="_-* #\ ##0.0_-;\-* #\ ##0.0_-;_-* &quot;-&quot;??_-;_-@_-">
                  <c:v>1.8</c:v>
                </c:pt>
                <c:pt idx="917" formatCode="_-* #\ ##0.0_-;\-* #\ ##0.0_-;_-* &quot;-&quot;??_-;_-@_-">
                  <c:v>1.9</c:v>
                </c:pt>
                <c:pt idx="918" formatCode="_-* #\ ##0.0_-;\-* #\ ##0.0_-;_-* &quot;-&quot;??_-;_-@_-">
                  <c:v>1.9</c:v>
                </c:pt>
                <c:pt idx="919" formatCode="_-* #\ ##0.0_-;\-* #\ ##0.0_-;_-* &quot;-&quot;??_-;_-@_-">
                  <c:v>2</c:v>
                </c:pt>
                <c:pt idx="920" formatCode="_-* #\ ##0.0_-;\-* #\ ##0.0_-;_-* &quot;-&quot;??_-;_-@_-">
                  <c:v>2</c:v>
                </c:pt>
                <c:pt idx="921" formatCode="_-* #\ ##0.0_-;\-* #\ ##0.0_-;_-* &quot;-&quot;??_-;_-@_-">
                  <c:v>2.1</c:v>
                </c:pt>
                <c:pt idx="922" formatCode="_-* #\ ##0.0_-;\-* #\ ##0.0_-;_-* &quot;-&quot;??_-;_-@_-">
                  <c:v>2.1</c:v>
                </c:pt>
                <c:pt idx="923" formatCode="_-* #\ ##0.0_-;\-* #\ ##0.0_-;_-* &quot;-&quot;??_-;_-@_-">
                  <c:v>2.2000000000000002</c:v>
                </c:pt>
                <c:pt idx="924" formatCode="_-* #\ ##0.0_-;\-* #\ ##0.0_-;_-* &quot;-&quot;??_-;_-@_-">
                  <c:v>2.2000000000000002</c:v>
                </c:pt>
                <c:pt idx="925" formatCode="_-* #\ ##0.0_-;\-* #\ ##0.0_-;_-* &quot;-&quot;??_-;_-@_-">
                  <c:v>2.2999999999999998</c:v>
                </c:pt>
                <c:pt idx="926" formatCode="_-* #\ ##0.0_-;\-* #\ ##0.0_-;_-* &quot;-&quot;??_-;_-@_-">
                  <c:v>2.2999999999999998</c:v>
                </c:pt>
                <c:pt idx="927" formatCode="_-* #\ ##0.0_-;\-* #\ ##0.0_-;_-* &quot;-&quot;??_-;_-@_-">
                  <c:v>2.4</c:v>
                </c:pt>
                <c:pt idx="928" formatCode="_-* #\ ##0.0_-;\-* #\ ##0.0_-;_-* &quot;-&quot;??_-;_-@_-">
                  <c:v>2.4</c:v>
                </c:pt>
                <c:pt idx="929" formatCode="_-* #\ ##0.0_-;\-* #\ ##0.0_-;_-* &quot;-&quot;??_-;_-@_-">
                  <c:v>2.5</c:v>
                </c:pt>
                <c:pt idx="930" formatCode="_-* #\ ##0.0_-;\-* #\ ##0.0_-;_-* &quot;-&quot;??_-;_-@_-">
                  <c:v>2.5</c:v>
                </c:pt>
                <c:pt idx="931" formatCode="_-* #\ ##0.0_-;\-* #\ ##0.0_-;_-* &quot;-&quot;??_-;_-@_-">
                  <c:v>2.6</c:v>
                </c:pt>
                <c:pt idx="932" formatCode="_-* #\ ##0.0_-;\-* #\ ##0.0_-;_-* &quot;-&quot;??_-;_-@_-">
                  <c:v>2.6</c:v>
                </c:pt>
                <c:pt idx="933" formatCode="_-* #\ ##0.0_-;\-* #\ ##0.0_-;_-* &quot;-&quot;??_-;_-@_-">
                  <c:v>2.7</c:v>
                </c:pt>
                <c:pt idx="934" formatCode="_-* #\ ##0.0_-;\-* #\ ##0.0_-;_-* &quot;-&quot;??_-;_-@_-">
                  <c:v>2.7</c:v>
                </c:pt>
                <c:pt idx="935" formatCode="_-* #\ ##0.0_-;\-* #\ ##0.0_-;_-* &quot;-&quot;??_-;_-@_-">
                  <c:v>2.8</c:v>
                </c:pt>
                <c:pt idx="936" formatCode="_-* #\ ##0.0_-;\-* #\ ##0.0_-;_-* &quot;-&quot;??_-;_-@_-">
                  <c:v>2.8</c:v>
                </c:pt>
                <c:pt idx="937" formatCode="_-* #\ ##0.0_-;\-* #\ ##0.0_-;_-* &quot;-&quot;??_-;_-@_-">
                  <c:v>2.9</c:v>
                </c:pt>
                <c:pt idx="938" formatCode="_-* #\ ##0.0_-;\-* #\ ##0.0_-;_-* &quot;-&quot;??_-;_-@_-">
                  <c:v>2.9</c:v>
                </c:pt>
                <c:pt idx="939" formatCode="_-* #\ ##0.0_-;\-* #\ ##0.0_-;_-* &quot;-&quot;??_-;_-@_-">
                  <c:v>3</c:v>
                </c:pt>
                <c:pt idx="940" formatCode="_-* #\ ##0.0_-;\-* #\ ##0.0_-;_-* &quot;-&quot;??_-;_-@_-">
                  <c:v>3</c:v>
                </c:pt>
                <c:pt idx="941" formatCode="_-* #\ ##0.0_-;\-* #\ ##0.0_-;_-* &quot;-&quot;??_-;_-@_-">
                  <c:v>3.1</c:v>
                </c:pt>
                <c:pt idx="942" formatCode="_-* #\ ##0.0_-;\-* #\ ##0.0_-;_-* &quot;-&quot;??_-;_-@_-">
                  <c:v>3.1</c:v>
                </c:pt>
                <c:pt idx="943" formatCode="_-* #\ ##0.0_-;\-* #\ ##0.0_-;_-* &quot;-&quot;??_-;_-@_-">
                  <c:v>3.2</c:v>
                </c:pt>
                <c:pt idx="944" formatCode="_-* #\ ##0.0_-;\-* #\ ##0.0_-;_-* &quot;-&quot;??_-;_-@_-">
                  <c:v>3.2</c:v>
                </c:pt>
                <c:pt idx="945" formatCode="_-* #\ ##0.0_-;\-* #\ ##0.0_-;_-* &quot;-&quot;??_-;_-@_-">
                  <c:v>3.3</c:v>
                </c:pt>
                <c:pt idx="946" formatCode="_-* #\ ##0.0_-;\-* #\ ##0.0_-;_-* &quot;-&quot;??_-;_-@_-">
                  <c:v>3.3</c:v>
                </c:pt>
                <c:pt idx="947" formatCode="_-* #\ ##0.0_-;\-* #\ ##0.0_-;_-* &quot;-&quot;??_-;_-@_-">
                  <c:v>3.4</c:v>
                </c:pt>
                <c:pt idx="948" formatCode="_-* #\ ##0.0_-;\-* #\ ##0.0_-;_-* &quot;-&quot;??_-;_-@_-">
                  <c:v>3.4</c:v>
                </c:pt>
                <c:pt idx="949" formatCode="_-* #\ ##0.0_-;\-* #\ ##0.0_-;_-* &quot;-&quot;??_-;_-@_-">
                  <c:v>3.5</c:v>
                </c:pt>
                <c:pt idx="950" formatCode="_-* #\ ##0.0_-;\-* #\ ##0.0_-;_-* &quot;-&quot;??_-;_-@_-">
                  <c:v>3.5</c:v>
                </c:pt>
                <c:pt idx="951" formatCode="_-* #\ ##0.0_-;\-* #\ ##0.0_-;_-* &quot;-&quot;??_-;_-@_-">
                  <c:v>3.6</c:v>
                </c:pt>
                <c:pt idx="952" formatCode="_-* #\ ##0.0_-;\-* #\ ##0.0_-;_-* &quot;-&quot;??_-;_-@_-">
                  <c:v>3.6</c:v>
                </c:pt>
                <c:pt idx="953" formatCode="_-* #\ ##0.0_-;\-* #\ ##0.0_-;_-* &quot;-&quot;??_-;_-@_-">
                  <c:v>3.7</c:v>
                </c:pt>
                <c:pt idx="954" formatCode="_-* #\ ##0.0_-;\-* #\ ##0.0_-;_-* &quot;-&quot;??_-;_-@_-">
                  <c:v>3.7</c:v>
                </c:pt>
                <c:pt idx="955" formatCode="_-* #\ ##0.0_-;\-* #\ ##0.0_-;_-* &quot;-&quot;??_-;_-@_-">
                  <c:v>3.8</c:v>
                </c:pt>
                <c:pt idx="956" formatCode="_-* #\ ##0.0_-;\-* #\ ##0.0_-;_-* &quot;-&quot;??_-;_-@_-">
                  <c:v>3.8</c:v>
                </c:pt>
                <c:pt idx="957" formatCode="_-* #\ ##0.0_-;\-* #\ ##0.0_-;_-* &quot;-&quot;??_-;_-@_-">
                  <c:v>3.9</c:v>
                </c:pt>
                <c:pt idx="958" formatCode="_-* #\ ##0.0_-;\-* #\ ##0.0_-;_-* &quot;-&quot;??_-;_-@_-">
                  <c:v>3.9</c:v>
                </c:pt>
                <c:pt idx="959" formatCode="_-* #\ ##0.0_-;\-* #\ ##0.0_-;_-* &quot;-&quot;??_-;_-@_-">
                  <c:v>4</c:v>
                </c:pt>
                <c:pt idx="960" formatCode="_-* #\ ##0.0_-;\-* #\ ##0.0_-;_-* &quot;-&quot;??_-;_-@_-">
                  <c:v>4</c:v>
                </c:pt>
                <c:pt idx="961" formatCode="_-* #\ ##0.0_-;\-* #\ ##0.0_-;_-* &quot;-&quot;??_-;_-@_-">
                  <c:v>4.0999999999999996</c:v>
                </c:pt>
                <c:pt idx="962" formatCode="_-* #\ ##0.0_-;\-* #\ ##0.0_-;_-* &quot;-&quot;??_-;_-@_-">
                  <c:v>4.0999999999999996</c:v>
                </c:pt>
                <c:pt idx="963" formatCode="_-* #\ ##0.0_-;\-* #\ ##0.0_-;_-* &quot;-&quot;??_-;_-@_-">
                  <c:v>4.2</c:v>
                </c:pt>
                <c:pt idx="964" formatCode="_-* #\ ##0.0_-;\-* #\ ##0.0_-;_-* &quot;-&quot;??_-;_-@_-">
                  <c:v>4.2</c:v>
                </c:pt>
                <c:pt idx="965" formatCode="_-* #\ ##0.0_-;\-* #\ ##0.0_-;_-* &quot;-&quot;??_-;_-@_-">
                  <c:v>4.3</c:v>
                </c:pt>
                <c:pt idx="966" formatCode="_-* #\ ##0.0_-;\-* #\ ##0.0_-;_-* &quot;-&quot;??_-;_-@_-">
                  <c:v>4.3</c:v>
                </c:pt>
                <c:pt idx="967" formatCode="_-* #\ ##0.0_-;\-* #\ ##0.0_-;_-* &quot;-&quot;??_-;_-@_-">
                  <c:v>4.4000000000000004</c:v>
                </c:pt>
                <c:pt idx="968" formatCode="_-* #\ ##0.0_-;\-* #\ ##0.0_-;_-* &quot;-&quot;??_-;_-@_-">
                  <c:v>4.4000000000000004</c:v>
                </c:pt>
                <c:pt idx="969" formatCode="_-* #\ ##0.0_-;\-* #\ ##0.0_-;_-* &quot;-&quot;??_-;_-@_-">
                  <c:v>4.5</c:v>
                </c:pt>
                <c:pt idx="970" formatCode="_-* #\ ##0.0_-;\-* #\ ##0.0_-;_-* &quot;-&quot;??_-;_-@_-">
                  <c:v>4.5</c:v>
                </c:pt>
                <c:pt idx="971" formatCode="_-* #\ ##0.0_-;\-* #\ ##0.0_-;_-* &quot;-&quot;??_-;_-@_-">
                  <c:v>4.5999999999999996</c:v>
                </c:pt>
                <c:pt idx="972" formatCode="_-* #\ ##0.0_-;\-* #\ ##0.0_-;_-* &quot;-&quot;??_-;_-@_-">
                  <c:v>4.5999999999999996</c:v>
                </c:pt>
                <c:pt idx="973" formatCode="_-* #\ ##0.0_-;\-* #\ ##0.0_-;_-* &quot;-&quot;??_-;_-@_-">
                  <c:v>4.7</c:v>
                </c:pt>
                <c:pt idx="974" formatCode="_-* #\ ##0.0_-;\-* #\ ##0.0_-;_-* &quot;-&quot;??_-;_-@_-">
                  <c:v>4.7</c:v>
                </c:pt>
                <c:pt idx="975" formatCode="_-* #\ ##0.0_-;\-* #\ ##0.0_-;_-* &quot;-&quot;??_-;_-@_-">
                  <c:v>4.8</c:v>
                </c:pt>
                <c:pt idx="976" formatCode="_-* #\ ##0.0_-;\-* #\ ##0.0_-;_-* &quot;-&quot;??_-;_-@_-">
                  <c:v>4.8</c:v>
                </c:pt>
                <c:pt idx="977" formatCode="_-* #\ ##0.0_-;\-* #\ ##0.0_-;_-* &quot;-&quot;??_-;_-@_-">
                  <c:v>4.9000000000000004</c:v>
                </c:pt>
                <c:pt idx="978" formatCode="_-* #\ ##0.0_-;\-* #\ ##0.0_-;_-* &quot;-&quot;??_-;_-@_-">
                  <c:v>4.9000000000000004</c:v>
                </c:pt>
                <c:pt idx="979" formatCode="_-* #\ ##0.0_-;\-* #\ ##0.0_-;_-* &quot;-&quot;??_-;_-@_-">
                  <c:v>5</c:v>
                </c:pt>
                <c:pt idx="980" formatCode="_-* #\ ##0.0_-;\-* #\ ##0.0_-;_-* &quot;-&quot;??_-;_-@_-">
                  <c:v>5</c:v>
                </c:pt>
                <c:pt idx="981" formatCode="_-* #\ ##0.0_-;\-* #\ ##0.0_-;_-* &quot;-&quot;??_-;_-@_-">
                  <c:v>5.0999999999999996</c:v>
                </c:pt>
                <c:pt idx="982" formatCode="_-* #\ ##0.0_-;\-* #\ ##0.0_-;_-* &quot;-&quot;??_-;_-@_-">
                  <c:v>5.0999999999999996</c:v>
                </c:pt>
                <c:pt idx="983" formatCode="_-* #\ ##0.0_-;\-* #\ ##0.0_-;_-* &quot;-&quot;??_-;_-@_-">
                  <c:v>5.2</c:v>
                </c:pt>
                <c:pt idx="984" formatCode="_-* #\ ##0.0_-;\-* #\ ##0.0_-;_-* &quot;-&quot;??_-;_-@_-">
                  <c:v>5.2</c:v>
                </c:pt>
                <c:pt idx="985" formatCode="_-* #\ ##0.0_-;\-* #\ ##0.0_-;_-* &quot;-&quot;??_-;_-@_-">
                  <c:v>5.3</c:v>
                </c:pt>
                <c:pt idx="986" formatCode="_-* #\ ##0.0_-;\-* #\ ##0.0_-;_-* &quot;-&quot;??_-;_-@_-">
                  <c:v>5.3</c:v>
                </c:pt>
                <c:pt idx="987" formatCode="_-* #\ ##0.0_-;\-* #\ ##0.0_-;_-* &quot;-&quot;??_-;_-@_-">
                  <c:v>5.4</c:v>
                </c:pt>
                <c:pt idx="988" formatCode="_-* #\ ##0.0_-;\-* #\ ##0.0_-;_-* &quot;-&quot;??_-;_-@_-">
                  <c:v>5.4</c:v>
                </c:pt>
                <c:pt idx="989" formatCode="_-* #\ ##0.0_-;\-* #\ ##0.0_-;_-* &quot;-&quot;??_-;_-@_-">
                  <c:v>5.5</c:v>
                </c:pt>
                <c:pt idx="990" formatCode="_-* #\ ##0.0_-;\-* #\ ##0.0_-;_-* &quot;-&quot;??_-;_-@_-">
                  <c:v>5.5</c:v>
                </c:pt>
                <c:pt idx="991" formatCode="_-* #\ ##0.0_-;\-* #\ ##0.0_-;_-* &quot;-&quot;??_-;_-@_-">
                  <c:v>5.6</c:v>
                </c:pt>
                <c:pt idx="992" formatCode="_-* #\ ##0.0_-;\-* #\ ##0.0_-;_-* &quot;-&quot;??_-;_-@_-">
                  <c:v>5.6</c:v>
                </c:pt>
                <c:pt idx="993" formatCode="_-* #\ ##0.0_-;\-* #\ ##0.0_-;_-* &quot;-&quot;??_-;_-@_-">
                  <c:v>5.7</c:v>
                </c:pt>
                <c:pt idx="994" formatCode="_-* #\ ##0.0_-;\-* #\ ##0.0_-;_-* &quot;-&quot;??_-;_-@_-">
                  <c:v>5.7</c:v>
                </c:pt>
                <c:pt idx="995" formatCode="_-* #\ ##0.0_-;\-* #\ ##0.0_-;_-* &quot;-&quot;??_-;_-@_-">
                  <c:v>5.8</c:v>
                </c:pt>
                <c:pt idx="996" formatCode="_-* #\ ##0.0_-;\-* #\ ##0.0_-;_-* &quot;-&quot;??_-;_-@_-">
                  <c:v>5.8</c:v>
                </c:pt>
                <c:pt idx="997" formatCode="_-* #\ ##0.0_-;\-* #\ ##0.0_-;_-* &quot;-&quot;??_-;_-@_-">
                  <c:v>5.9</c:v>
                </c:pt>
                <c:pt idx="998" formatCode="_-* #\ ##0.0_-;\-* #\ ##0.0_-;_-* &quot;-&quot;??_-;_-@_-">
                  <c:v>5.9</c:v>
                </c:pt>
                <c:pt idx="999" formatCode="_-* #\ ##0.0_-;\-* #\ ##0.0_-;_-* &quot;-&quot;??_-;_-@_-">
                  <c:v>6</c:v>
                </c:pt>
                <c:pt idx="1000" formatCode="_-* #\ ##0.0_-;\-* #\ ##0.0_-;_-* &quot;-&quot;??_-;_-@_-">
                  <c:v>6</c:v>
                </c:pt>
                <c:pt idx="1001" formatCode="_-* #\ ##0.0_-;\-* #\ ##0.0_-;_-* &quot;-&quot;??_-;_-@_-">
                  <c:v>6.1</c:v>
                </c:pt>
                <c:pt idx="1002" formatCode="_-* #\ ##0.0_-;\-* #\ ##0.0_-;_-* &quot;-&quot;??_-;_-@_-">
                  <c:v>6.1</c:v>
                </c:pt>
                <c:pt idx="1003" formatCode="_-* #\ ##0.0_-;\-* #\ ##0.0_-;_-* &quot;-&quot;??_-;_-@_-">
                  <c:v>6.2</c:v>
                </c:pt>
                <c:pt idx="1004" formatCode="_-* #\ ##0.0_-;\-* #\ ##0.0_-;_-* &quot;-&quot;??_-;_-@_-">
                  <c:v>6.2</c:v>
                </c:pt>
                <c:pt idx="1005" formatCode="_-* #\ ##0.0_-;\-* #\ ##0.0_-;_-* &quot;-&quot;??_-;_-@_-">
                  <c:v>6.3</c:v>
                </c:pt>
                <c:pt idx="1006" formatCode="_-* #\ ##0.0_-;\-* #\ ##0.0_-;_-* &quot;-&quot;??_-;_-@_-">
                  <c:v>6.3</c:v>
                </c:pt>
                <c:pt idx="1007" formatCode="_-* #\ ##0.0_-;\-* #\ ##0.0_-;_-* &quot;-&quot;??_-;_-@_-">
                  <c:v>6.4</c:v>
                </c:pt>
                <c:pt idx="1008" formatCode="_-* #\ ##0.0_-;\-* #\ ##0.0_-;_-* &quot;-&quot;??_-;_-@_-">
                  <c:v>6.4</c:v>
                </c:pt>
                <c:pt idx="1009" formatCode="_-* #\ ##0.0_-;\-* #\ ##0.0_-;_-* &quot;-&quot;??_-;_-@_-">
                  <c:v>6.5</c:v>
                </c:pt>
                <c:pt idx="1010" formatCode="_-* #\ ##0.0_-;\-* #\ ##0.0_-;_-* &quot;-&quot;??_-;_-@_-">
                  <c:v>6.5</c:v>
                </c:pt>
                <c:pt idx="1011" formatCode="_-* #\ ##0.0_-;\-* #\ ##0.0_-;_-* &quot;-&quot;??_-;_-@_-">
                  <c:v>6.6</c:v>
                </c:pt>
                <c:pt idx="1012" formatCode="_-* #\ ##0.0_-;\-* #\ ##0.0_-;_-* &quot;-&quot;??_-;_-@_-">
                  <c:v>6.6</c:v>
                </c:pt>
                <c:pt idx="1013" formatCode="_-* #\ ##0.0_-;\-* #\ ##0.0_-;_-* &quot;-&quot;??_-;_-@_-">
                  <c:v>6.7</c:v>
                </c:pt>
                <c:pt idx="1014" formatCode="_-* #\ ##0.0_-;\-* #\ ##0.0_-;_-* &quot;-&quot;??_-;_-@_-">
                  <c:v>6.7</c:v>
                </c:pt>
                <c:pt idx="1015" formatCode="_-* #\ ##0.0_-;\-* #\ ##0.0_-;_-* &quot;-&quot;??_-;_-@_-">
                  <c:v>6.8</c:v>
                </c:pt>
                <c:pt idx="1016" formatCode="_-* #\ ##0.0_-;\-* #\ ##0.0_-;_-* &quot;-&quot;??_-;_-@_-">
                  <c:v>6.8</c:v>
                </c:pt>
                <c:pt idx="1017" formatCode="_-* #\ ##0.0_-;\-* #\ ##0.0_-;_-* &quot;-&quot;??_-;_-@_-">
                  <c:v>6.9</c:v>
                </c:pt>
                <c:pt idx="1018" formatCode="_-* #\ ##0.0_-;\-* #\ ##0.0_-;_-* &quot;-&quot;??_-;_-@_-">
                  <c:v>6.9</c:v>
                </c:pt>
                <c:pt idx="1019" formatCode="_-* #\ ##0.0_-;\-* #\ ##0.0_-;_-* &quot;-&quot;??_-;_-@_-">
                  <c:v>7</c:v>
                </c:pt>
                <c:pt idx="1020" formatCode="_-* #\ ##0.0_-;\-* #\ ##0.0_-;_-* &quot;-&quot;??_-;_-@_-">
                  <c:v>7</c:v>
                </c:pt>
                <c:pt idx="1021" formatCode="_-* #\ ##0.0_-;\-* #\ ##0.0_-;_-* &quot;-&quot;??_-;_-@_-">
                  <c:v>7.1</c:v>
                </c:pt>
                <c:pt idx="1022" formatCode="_-* #\ ##0.0_-;\-* #\ ##0.0_-;_-* &quot;-&quot;??_-;_-@_-">
                  <c:v>7.1</c:v>
                </c:pt>
                <c:pt idx="1023" formatCode="_-* #\ ##0.0_-;\-* #\ ##0.0_-;_-* &quot;-&quot;??_-;_-@_-">
                  <c:v>7.2</c:v>
                </c:pt>
                <c:pt idx="1024" formatCode="_-* #\ ##0.0_-;\-* #\ ##0.0_-;_-* &quot;-&quot;??_-;_-@_-">
                  <c:v>7.2</c:v>
                </c:pt>
                <c:pt idx="1025" formatCode="_-* #\ ##0.0_-;\-* #\ ##0.0_-;_-* &quot;-&quot;??_-;_-@_-">
                  <c:v>7.3</c:v>
                </c:pt>
                <c:pt idx="1026" formatCode="_-* #\ ##0.0_-;\-* #\ ##0.0_-;_-* &quot;-&quot;??_-;_-@_-">
                  <c:v>7.3</c:v>
                </c:pt>
                <c:pt idx="1027" formatCode="_-* #\ ##0.0_-;\-* #\ ##0.0_-;_-* &quot;-&quot;??_-;_-@_-">
                  <c:v>7.4</c:v>
                </c:pt>
                <c:pt idx="1028" formatCode="_-* #\ ##0.0_-;\-* #\ ##0.0_-;_-* &quot;-&quot;??_-;_-@_-">
                  <c:v>7.4</c:v>
                </c:pt>
                <c:pt idx="1029" formatCode="_-* #\ ##0.0_-;\-* #\ ##0.0_-;_-* &quot;-&quot;??_-;_-@_-">
                  <c:v>7.5</c:v>
                </c:pt>
                <c:pt idx="1030" formatCode="_-* #\ ##0.0_-;\-* #\ ##0.0_-;_-* &quot;-&quot;??_-;_-@_-">
                  <c:v>7.5</c:v>
                </c:pt>
                <c:pt idx="1031" formatCode="_-* #\ ##0.0_-;\-* #\ ##0.0_-;_-* &quot;-&quot;??_-;_-@_-">
                  <c:v>7.6</c:v>
                </c:pt>
                <c:pt idx="1032" formatCode="_-* #\ ##0.0_-;\-* #\ ##0.0_-;_-* &quot;-&quot;??_-;_-@_-">
                  <c:v>7.6</c:v>
                </c:pt>
                <c:pt idx="1033" formatCode="_-* #\ ##0.0_-;\-* #\ ##0.0_-;_-* &quot;-&quot;??_-;_-@_-">
                  <c:v>7.7</c:v>
                </c:pt>
                <c:pt idx="1034" formatCode="_-* #\ ##0.0_-;\-* #\ ##0.0_-;_-* &quot;-&quot;??_-;_-@_-">
                  <c:v>7.7</c:v>
                </c:pt>
                <c:pt idx="1035" formatCode="_-* #\ ##0.0_-;\-* #\ ##0.0_-;_-* &quot;-&quot;??_-;_-@_-">
                  <c:v>7.8</c:v>
                </c:pt>
                <c:pt idx="1036" formatCode="_-* #\ ##0.0_-;\-* #\ ##0.0_-;_-* &quot;-&quot;??_-;_-@_-">
                  <c:v>7.8</c:v>
                </c:pt>
                <c:pt idx="1037" formatCode="_-* #\ ##0.0_-;\-* #\ ##0.0_-;_-* &quot;-&quot;??_-;_-@_-">
                  <c:v>7.9</c:v>
                </c:pt>
                <c:pt idx="1038" formatCode="_-* #\ ##0.0_-;\-* #\ ##0.0_-;_-* &quot;-&quot;??_-;_-@_-">
                  <c:v>7.9</c:v>
                </c:pt>
                <c:pt idx="1039" formatCode="_-* #\ ##0.0_-;\-* #\ ##0.0_-;_-* &quot;-&quot;??_-;_-@_-">
                  <c:v>8</c:v>
                </c:pt>
                <c:pt idx="1040" formatCode="_-* #\ ##0.0_-;\-* #\ ##0.0_-;_-* &quot;-&quot;??_-;_-@_-">
                  <c:v>8</c:v>
                </c:pt>
                <c:pt idx="1041" formatCode="_-* #\ ##0.0_-;\-* #\ ##0.0_-;_-* &quot;-&quot;??_-;_-@_-">
                  <c:v>8.1</c:v>
                </c:pt>
                <c:pt idx="1042" formatCode="_-* #\ ##0.0_-;\-* #\ ##0.0_-;_-* &quot;-&quot;??_-;_-@_-">
                  <c:v>8.1</c:v>
                </c:pt>
                <c:pt idx="1043" formatCode="_-* #\ ##0.0_-;\-* #\ ##0.0_-;_-* &quot;-&quot;??_-;_-@_-">
                  <c:v>8.1999999999999993</c:v>
                </c:pt>
                <c:pt idx="1044" formatCode="_-* #\ ##0.0_-;\-* #\ ##0.0_-;_-* &quot;-&quot;??_-;_-@_-">
                  <c:v>8.1999999999999993</c:v>
                </c:pt>
                <c:pt idx="1045" formatCode="_-* #\ ##0.0_-;\-* #\ ##0.0_-;_-* &quot;-&quot;??_-;_-@_-">
                  <c:v>8.3000000000000007</c:v>
                </c:pt>
                <c:pt idx="1046" formatCode="_-* #\ ##0.0_-;\-* #\ ##0.0_-;_-* &quot;-&quot;??_-;_-@_-">
                  <c:v>8.3000000000000007</c:v>
                </c:pt>
                <c:pt idx="1047" formatCode="_-* #\ ##0.0_-;\-* #\ ##0.0_-;_-* &quot;-&quot;??_-;_-@_-">
                  <c:v>8.4</c:v>
                </c:pt>
                <c:pt idx="1048" formatCode="_-* #\ ##0.0_-;\-* #\ ##0.0_-;_-* &quot;-&quot;??_-;_-@_-">
                  <c:v>8.4</c:v>
                </c:pt>
                <c:pt idx="1049" formatCode="_-* #\ ##0.0_-;\-* #\ ##0.0_-;_-* &quot;-&quot;??_-;_-@_-">
                  <c:v>8.5</c:v>
                </c:pt>
                <c:pt idx="1050" formatCode="_-* #\ ##0.0_-;\-* #\ ##0.0_-;_-* &quot;-&quot;??_-;_-@_-">
                  <c:v>8.5</c:v>
                </c:pt>
                <c:pt idx="1051" formatCode="_-* #\ ##0.0_-;\-* #\ ##0.0_-;_-* &quot;-&quot;??_-;_-@_-">
                  <c:v>8.6</c:v>
                </c:pt>
                <c:pt idx="1052" formatCode="_-* #\ ##0.0_-;\-* #\ ##0.0_-;_-* &quot;-&quot;??_-;_-@_-">
                  <c:v>8.6</c:v>
                </c:pt>
                <c:pt idx="1053" formatCode="_-* #\ ##0.0_-;\-* #\ ##0.0_-;_-* &quot;-&quot;??_-;_-@_-">
                  <c:v>8.6999999999999993</c:v>
                </c:pt>
                <c:pt idx="1054" formatCode="_-* #\ ##0.0_-;\-* #\ ##0.0_-;_-* &quot;-&quot;??_-;_-@_-">
                  <c:v>8.6999999999999993</c:v>
                </c:pt>
                <c:pt idx="1055" formatCode="_-* #\ ##0.0_-;\-* #\ ##0.0_-;_-* &quot;-&quot;??_-;_-@_-">
                  <c:v>8.8000000000000007</c:v>
                </c:pt>
                <c:pt idx="1056" formatCode="_-* #\ ##0.0_-;\-* #\ ##0.0_-;_-* &quot;-&quot;??_-;_-@_-">
                  <c:v>8.8000000000000007</c:v>
                </c:pt>
                <c:pt idx="1057" formatCode="_-* #\ ##0.0_-;\-* #\ ##0.0_-;_-* &quot;-&quot;??_-;_-@_-">
                  <c:v>8.9</c:v>
                </c:pt>
                <c:pt idx="1058" formatCode="_-* #\ ##0.0_-;\-* #\ ##0.0_-;_-* &quot;-&quot;??_-;_-@_-">
                  <c:v>8.9</c:v>
                </c:pt>
                <c:pt idx="1059" formatCode="_-* #\ ##0.0_-;\-* #\ ##0.0_-;_-* &quot;-&quot;??_-;_-@_-">
                  <c:v>9</c:v>
                </c:pt>
                <c:pt idx="1060" formatCode="_-* #\ ##0.0_-;\-* #\ ##0.0_-;_-* &quot;-&quot;??_-;_-@_-">
                  <c:v>9</c:v>
                </c:pt>
                <c:pt idx="1061" formatCode="_-* #\ ##0.0_-;\-* #\ ##0.0_-;_-* &quot;-&quot;??_-;_-@_-">
                  <c:v>9.1</c:v>
                </c:pt>
                <c:pt idx="1062" formatCode="_-* #\ ##0.0_-;\-* #\ ##0.0_-;_-* &quot;-&quot;??_-;_-@_-">
                  <c:v>9.1</c:v>
                </c:pt>
                <c:pt idx="1063" formatCode="_-* #\ ##0.0_-;\-* #\ ##0.0_-;_-* &quot;-&quot;??_-;_-@_-">
                  <c:v>9.1999999999999993</c:v>
                </c:pt>
                <c:pt idx="1064" formatCode="_-* #\ ##0.0_-;\-* #\ ##0.0_-;_-* &quot;-&quot;??_-;_-@_-">
                  <c:v>9.1999999999999993</c:v>
                </c:pt>
                <c:pt idx="1065" formatCode="_-* #\ ##0.0_-;\-* #\ ##0.0_-;_-* &quot;-&quot;??_-;_-@_-">
                  <c:v>9.3000000000000007</c:v>
                </c:pt>
                <c:pt idx="1066" formatCode="_-* #\ ##0.0_-;\-* #\ ##0.0_-;_-* &quot;-&quot;??_-;_-@_-">
                  <c:v>9.3000000000000007</c:v>
                </c:pt>
                <c:pt idx="1067" formatCode="_-* #\ ##0.0_-;\-* #\ ##0.0_-;_-* &quot;-&quot;??_-;_-@_-">
                  <c:v>9.4</c:v>
                </c:pt>
                <c:pt idx="1068" formatCode="_-* #\ ##0.0_-;\-* #\ ##0.0_-;_-* &quot;-&quot;??_-;_-@_-">
                  <c:v>9.4</c:v>
                </c:pt>
                <c:pt idx="1069" formatCode="_-* #\ ##0.0_-;\-* #\ ##0.0_-;_-* &quot;-&quot;??_-;_-@_-">
                  <c:v>9.5</c:v>
                </c:pt>
                <c:pt idx="1070" formatCode="_-* #\ ##0.0_-;\-* #\ ##0.0_-;_-* &quot;-&quot;??_-;_-@_-">
                  <c:v>9.5</c:v>
                </c:pt>
                <c:pt idx="1071" formatCode="_-* #\ ##0.0_-;\-* #\ ##0.0_-;_-* &quot;-&quot;??_-;_-@_-">
                  <c:v>9.6</c:v>
                </c:pt>
                <c:pt idx="1072" formatCode="_-* #\ ##0.0_-;\-* #\ ##0.0_-;_-* &quot;-&quot;??_-;_-@_-">
                  <c:v>9.6</c:v>
                </c:pt>
                <c:pt idx="1073" formatCode="_-* #\ ##0.0_-;\-* #\ ##0.0_-;_-* &quot;-&quot;??_-;_-@_-">
                  <c:v>9.6999999999999993</c:v>
                </c:pt>
                <c:pt idx="1074" formatCode="_-* #\ ##0.0_-;\-* #\ ##0.0_-;_-* &quot;-&quot;??_-;_-@_-">
                  <c:v>9.6999999999999993</c:v>
                </c:pt>
                <c:pt idx="1075" formatCode="_-* #\ ##0.0_-;\-* #\ ##0.0_-;_-* &quot;-&quot;??_-;_-@_-">
                  <c:v>9.8000000000000007</c:v>
                </c:pt>
                <c:pt idx="1076" formatCode="_-* #\ ##0.0_-;\-* #\ ##0.0_-;_-* &quot;-&quot;??_-;_-@_-">
                  <c:v>9.8000000000000007</c:v>
                </c:pt>
                <c:pt idx="1077" formatCode="_-* #\ ##0.0_-;\-* #\ ##0.0_-;_-* &quot;-&quot;??_-;_-@_-">
                  <c:v>9.9</c:v>
                </c:pt>
                <c:pt idx="1078" formatCode="_-* #\ ##0.0_-;\-* #\ ##0.0_-;_-* &quot;-&quot;??_-;_-@_-">
                  <c:v>9.9</c:v>
                </c:pt>
                <c:pt idx="1079" formatCode="_-* #\ ##0.0_-;\-* #\ ##0.0_-;_-* &quot;-&quot;??_-;_-@_-">
                  <c:v>10</c:v>
                </c:pt>
                <c:pt idx="1080" formatCode="_-* #\ ##0.0_-;\-* #\ ##0.0_-;_-* &quot;-&quot;??_-;_-@_-">
                  <c:v>10</c:v>
                </c:pt>
                <c:pt idx="1081" formatCode="_-* #\ ##0.0_-;\-* #\ ##0.0_-;_-* &quot;-&quot;??_-;_-@_-">
                  <c:v>10.1</c:v>
                </c:pt>
                <c:pt idx="1082" formatCode="_-* #\ ##0.0_-;\-* #\ ##0.0_-;_-* &quot;-&quot;??_-;_-@_-">
                  <c:v>10.1</c:v>
                </c:pt>
                <c:pt idx="1083" formatCode="_-* #\ ##0.0_-;\-* #\ ##0.0_-;_-* &quot;-&quot;??_-;_-@_-">
                  <c:v>10.199999999999999</c:v>
                </c:pt>
                <c:pt idx="1084" formatCode="_-* #\ ##0.0_-;\-* #\ ##0.0_-;_-* &quot;-&quot;??_-;_-@_-">
                  <c:v>10.199999999999999</c:v>
                </c:pt>
                <c:pt idx="1085" formatCode="_-* #\ ##0.0_-;\-* #\ ##0.0_-;_-* &quot;-&quot;??_-;_-@_-">
                  <c:v>10.3</c:v>
                </c:pt>
                <c:pt idx="1086" formatCode="_-* #\ ##0.0_-;\-* #\ ##0.0_-;_-* &quot;-&quot;??_-;_-@_-">
                  <c:v>10.3</c:v>
                </c:pt>
                <c:pt idx="1087" formatCode="_-* #\ ##0.0_-;\-* #\ ##0.0_-;_-* &quot;-&quot;??_-;_-@_-">
                  <c:v>10.4</c:v>
                </c:pt>
                <c:pt idx="1088" formatCode="_-* #\ ##0.0_-;\-* #\ ##0.0_-;_-* &quot;-&quot;??_-;_-@_-">
                  <c:v>10.4</c:v>
                </c:pt>
                <c:pt idx="1089" formatCode="_-* #\ ##0.0_-;\-* #\ ##0.0_-;_-* &quot;-&quot;??_-;_-@_-">
                  <c:v>10.5</c:v>
                </c:pt>
                <c:pt idx="1090" formatCode="_-* #\ ##0.0_-;\-* #\ ##0.0_-;_-* &quot;-&quot;??_-;_-@_-">
                  <c:v>10.5</c:v>
                </c:pt>
                <c:pt idx="1091" formatCode="_-* #\ ##0.0_-;\-* #\ ##0.0_-;_-* &quot;-&quot;??_-;_-@_-">
                  <c:v>10.6</c:v>
                </c:pt>
                <c:pt idx="1092" formatCode="_-* #\ ##0.0_-;\-* #\ ##0.0_-;_-* &quot;-&quot;??_-;_-@_-">
                  <c:v>10.6</c:v>
                </c:pt>
                <c:pt idx="1093" formatCode="_-* #\ ##0.0_-;\-* #\ ##0.0_-;_-* &quot;-&quot;??_-;_-@_-">
                  <c:v>10.7</c:v>
                </c:pt>
                <c:pt idx="1094" formatCode="_-* #\ ##0.0_-;\-* #\ ##0.0_-;_-* &quot;-&quot;??_-;_-@_-">
                  <c:v>10.7</c:v>
                </c:pt>
                <c:pt idx="1095" formatCode="_-* #\ ##0.0_-;\-* #\ ##0.0_-;_-* &quot;-&quot;??_-;_-@_-">
                  <c:v>10.8</c:v>
                </c:pt>
                <c:pt idx="1096" formatCode="_-* #\ ##0.0_-;\-* #\ ##0.0_-;_-* &quot;-&quot;??_-;_-@_-">
                  <c:v>10.8</c:v>
                </c:pt>
                <c:pt idx="1097" formatCode="_-* #\ ##0.0_-;\-* #\ ##0.0_-;_-* &quot;-&quot;??_-;_-@_-">
                  <c:v>10.9</c:v>
                </c:pt>
                <c:pt idx="1098" formatCode="_-* #\ ##0.0_-;\-* #\ ##0.0_-;_-* &quot;-&quot;??_-;_-@_-">
                  <c:v>10.9</c:v>
                </c:pt>
                <c:pt idx="1099" formatCode="_-* #\ ##0.0_-;\-* #\ ##0.0_-;_-* &quot;-&quot;??_-;_-@_-">
                  <c:v>11</c:v>
                </c:pt>
                <c:pt idx="1100" formatCode="_-* #\ ##0.0_-;\-* #\ ##0.0_-;_-* &quot;-&quot;??_-;_-@_-">
                  <c:v>11</c:v>
                </c:pt>
                <c:pt idx="1101" formatCode="_-* #\ ##0.0_-;\-* #\ ##0.0_-;_-* &quot;-&quot;??_-;_-@_-">
                  <c:v>11.1</c:v>
                </c:pt>
                <c:pt idx="1102" formatCode="_-* #\ ##0.0_-;\-* #\ ##0.0_-;_-* &quot;-&quot;??_-;_-@_-">
                  <c:v>11.1</c:v>
                </c:pt>
                <c:pt idx="1103" formatCode="_-* #\ ##0.0_-;\-* #\ ##0.0_-;_-* &quot;-&quot;??_-;_-@_-">
                  <c:v>11.2</c:v>
                </c:pt>
                <c:pt idx="1104" formatCode="_-* #\ ##0.0_-;\-* #\ ##0.0_-;_-* &quot;-&quot;??_-;_-@_-">
                  <c:v>11.2</c:v>
                </c:pt>
                <c:pt idx="1105" formatCode="_-* #\ ##0.0_-;\-* #\ ##0.0_-;_-* &quot;-&quot;??_-;_-@_-">
                  <c:v>11.3</c:v>
                </c:pt>
                <c:pt idx="1106" formatCode="_-* #\ ##0.0_-;\-* #\ ##0.0_-;_-* &quot;-&quot;??_-;_-@_-">
                  <c:v>11.3</c:v>
                </c:pt>
                <c:pt idx="1107" formatCode="_-* #\ ##0.0_-;\-* #\ ##0.0_-;_-* &quot;-&quot;??_-;_-@_-">
                  <c:v>11.4</c:v>
                </c:pt>
                <c:pt idx="1108" formatCode="_-* #\ ##0.0_-;\-* #\ ##0.0_-;_-* &quot;-&quot;??_-;_-@_-">
                  <c:v>11.4</c:v>
                </c:pt>
                <c:pt idx="1109" formatCode="_-* #\ ##0.0_-;\-* #\ ##0.0_-;_-* &quot;-&quot;??_-;_-@_-">
                  <c:v>11.5</c:v>
                </c:pt>
                <c:pt idx="1110" formatCode="_-* #\ ##0.0_-;\-* #\ ##0.0_-;_-* &quot;-&quot;??_-;_-@_-">
                  <c:v>11.5</c:v>
                </c:pt>
                <c:pt idx="1111" formatCode="_-* #\ ##0.0_-;\-* #\ ##0.0_-;_-* &quot;-&quot;??_-;_-@_-">
                  <c:v>11.6</c:v>
                </c:pt>
                <c:pt idx="1112" formatCode="_-* #\ ##0.0_-;\-* #\ ##0.0_-;_-* &quot;-&quot;??_-;_-@_-">
                  <c:v>11.6</c:v>
                </c:pt>
                <c:pt idx="1113" formatCode="_-* #\ ##0.0_-;\-* #\ ##0.0_-;_-* &quot;-&quot;??_-;_-@_-">
                  <c:v>11.7</c:v>
                </c:pt>
                <c:pt idx="1114" formatCode="_-* #\ ##0.0_-;\-* #\ ##0.0_-;_-* &quot;-&quot;??_-;_-@_-">
                  <c:v>11.7</c:v>
                </c:pt>
                <c:pt idx="1115" formatCode="_-* #\ ##0.0_-;\-* #\ ##0.0_-;_-* &quot;-&quot;??_-;_-@_-">
                  <c:v>11.8</c:v>
                </c:pt>
                <c:pt idx="1116" formatCode="_-* #\ ##0.0_-;\-* #\ ##0.0_-;_-* &quot;-&quot;??_-;_-@_-">
                  <c:v>11.8</c:v>
                </c:pt>
                <c:pt idx="1117" formatCode="_-* #\ ##0.0_-;\-* #\ ##0.0_-;_-* &quot;-&quot;??_-;_-@_-">
                  <c:v>11.9</c:v>
                </c:pt>
                <c:pt idx="1118" formatCode="_-* #\ ##0.0_-;\-* #\ ##0.0_-;_-* &quot;-&quot;??_-;_-@_-">
                  <c:v>11.9</c:v>
                </c:pt>
                <c:pt idx="1119" formatCode="_-* #\ ##0.0_-;\-* #\ ##0.0_-;_-* &quot;-&quot;??_-;_-@_-">
                  <c:v>12</c:v>
                </c:pt>
                <c:pt idx="1120" formatCode="_-* #\ ##0.0_-;\-* #\ ##0.0_-;_-* &quot;-&quot;??_-;_-@_-">
                  <c:v>12</c:v>
                </c:pt>
                <c:pt idx="1121" formatCode="_-* #\ ##0.0_-;\-* #\ ##0.0_-;_-* &quot;-&quot;??_-;_-@_-">
                  <c:v>12.1</c:v>
                </c:pt>
                <c:pt idx="1122" formatCode="_-* #\ ##0.0_-;\-* #\ ##0.0_-;_-* &quot;-&quot;??_-;_-@_-">
                  <c:v>12.1</c:v>
                </c:pt>
                <c:pt idx="1123" formatCode="_-* #\ ##0.0_-;\-* #\ ##0.0_-;_-* &quot;-&quot;??_-;_-@_-">
                  <c:v>12.2</c:v>
                </c:pt>
                <c:pt idx="1124" formatCode="_-* #\ ##0.0_-;\-* #\ ##0.0_-;_-* &quot;-&quot;??_-;_-@_-">
                  <c:v>12.2</c:v>
                </c:pt>
                <c:pt idx="1125" formatCode="_-* #\ ##0.0_-;\-* #\ ##0.0_-;_-* &quot;-&quot;??_-;_-@_-">
                  <c:v>12.3</c:v>
                </c:pt>
                <c:pt idx="1126" formatCode="_-* #\ ##0.0_-;\-* #\ ##0.0_-;_-* &quot;-&quot;??_-;_-@_-">
                  <c:v>12.3</c:v>
                </c:pt>
                <c:pt idx="1127" formatCode="_-* #\ ##0.0_-;\-* #\ ##0.0_-;_-* &quot;-&quot;??_-;_-@_-">
                  <c:v>12.4</c:v>
                </c:pt>
                <c:pt idx="1128" formatCode="_-* #\ ##0.0_-;\-* #\ ##0.0_-;_-* &quot;-&quot;??_-;_-@_-">
                  <c:v>12.4</c:v>
                </c:pt>
                <c:pt idx="1129" formatCode="_-* #\ ##0.0_-;\-* #\ ##0.0_-;_-* &quot;-&quot;??_-;_-@_-">
                  <c:v>12.5</c:v>
                </c:pt>
                <c:pt idx="1130" formatCode="_-* #\ ##0.0_-;\-* #\ ##0.0_-;_-* &quot;-&quot;??_-;_-@_-">
                  <c:v>12.5</c:v>
                </c:pt>
                <c:pt idx="1131" formatCode="_-* #\ ##0.0_-;\-* #\ ##0.0_-;_-* &quot;-&quot;??_-;_-@_-">
                  <c:v>12.6</c:v>
                </c:pt>
                <c:pt idx="1132" formatCode="_-* #\ ##0.0_-;\-* #\ ##0.0_-;_-* &quot;-&quot;??_-;_-@_-">
                  <c:v>12.6</c:v>
                </c:pt>
                <c:pt idx="1133" formatCode="_-* #\ ##0.0_-;\-* #\ ##0.0_-;_-* &quot;-&quot;??_-;_-@_-">
                  <c:v>12.7</c:v>
                </c:pt>
                <c:pt idx="1134" formatCode="_-* #\ ##0.0_-;\-* #\ ##0.0_-;_-* &quot;-&quot;??_-;_-@_-">
                  <c:v>12.7</c:v>
                </c:pt>
                <c:pt idx="1135" formatCode="_-* #\ ##0.0_-;\-* #\ ##0.0_-;_-* &quot;-&quot;??_-;_-@_-">
                  <c:v>12.8</c:v>
                </c:pt>
                <c:pt idx="1136" formatCode="_-* #\ ##0.0_-;\-* #\ ##0.0_-;_-* &quot;-&quot;??_-;_-@_-">
                  <c:v>12.8</c:v>
                </c:pt>
                <c:pt idx="1137" formatCode="_-* #\ ##0.0_-;\-* #\ ##0.0_-;_-* &quot;-&quot;??_-;_-@_-">
                  <c:v>12.9</c:v>
                </c:pt>
                <c:pt idx="1138" formatCode="_-* #\ ##0.0_-;\-* #\ ##0.0_-;_-* &quot;-&quot;??_-;_-@_-">
                  <c:v>12.9</c:v>
                </c:pt>
                <c:pt idx="1139" formatCode="_-* #\ ##0.0_-;\-* #\ ##0.0_-;_-* &quot;-&quot;??_-;_-@_-">
                  <c:v>13</c:v>
                </c:pt>
                <c:pt idx="1140" formatCode="_-* #\ ##0.0_-;\-* #\ ##0.0_-;_-* &quot;-&quot;??_-;_-@_-">
                  <c:v>13</c:v>
                </c:pt>
                <c:pt idx="1141" formatCode="_-* #\ ##0.0_-;\-* #\ ##0.0_-;_-* &quot;-&quot;??_-;_-@_-">
                  <c:v>13.1</c:v>
                </c:pt>
                <c:pt idx="1142" formatCode="_-* #\ ##0.0_-;\-* #\ ##0.0_-;_-* &quot;-&quot;??_-;_-@_-">
                  <c:v>13.1</c:v>
                </c:pt>
                <c:pt idx="1143" formatCode="_-* #\ ##0.0_-;\-* #\ ##0.0_-;_-* &quot;-&quot;??_-;_-@_-">
                  <c:v>13.2</c:v>
                </c:pt>
                <c:pt idx="1144" formatCode="_-* #\ ##0.0_-;\-* #\ ##0.0_-;_-* &quot;-&quot;??_-;_-@_-">
                  <c:v>13.2</c:v>
                </c:pt>
                <c:pt idx="1145" formatCode="_-* #\ ##0.0_-;\-* #\ ##0.0_-;_-* &quot;-&quot;??_-;_-@_-">
                  <c:v>13.3</c:v>
                </c:pt>
                <c:pt idx="1146" formatCode="_-* #\ ##0.0_-;\-* #\ ##0.0_-;_-* &quot;-&quot;??_-;_-@_-">
                  <c:v>13.3</c:v>
                </c:pt>
                <c:pt idx="1147" formatCode="_-* #\ ##0.0_-;\-* #\ ##0.0_-;_-* &quot;-&quot;??_-;_-@_-">
                  <c:v>13.4</c:v>
                </c:pt>
                <c:pt idx="1148" formatCode="_-* #\ ##0.0_-;\-* #\ ##0.0_-;_-* &quot;-&quot;??_-;_-@_-">
                  <c:v>13.4</c:v>
                </c:pt>
                <c:pt idx="1149" formatCode="_-* #\ ##0.0_-;\-* #\ ##0.0_-;_-* &quot;-&quot;??_-;_-@_-">
                  <c:v>13.5</c:v>
                </c:pt>
                <c:pt idx="1150" formatCode="_-* #\ ##0.0_-;\-* #\ ##0.0_-;_-* &quot;-&quot;??_-;_-@_-">
                  <c:v>13.5</c:v>
                </c:pt>
                <c:pt idx="1151" formatCode="_-* #\ ##0.0_-;\-* #\ ##0.0_-;_-* &quot;-&quot;??_-;_-@_-">
                  <c:v>13.6</c:v>
                </c:pt>
                <c:pt idx="1152" formatCode="_-* #\ ##0.0_-;\-* #\ ##0.0_-;_-* &quot;-&quot;??_-;_-@_-">
                  <c:v>13.6</c:v>
                </c:pt>
                <c:pt idx="1153" formatCode="_-* #\ ##0.0_-;\-* #\ ##0.0_-;_-* &quot;-&quot;??_-;_-@_-">
                  <c:v>13.7</c:v>
                </c:pt>
                <c:pt idx="1154" formatCode="_-* #\ ##0.0_-;\-* #\ ##0.0_-;_-* &quot;-&quot;??_-;_-@_-">
                  <c:v>13.7</c:v>
                </c:pt>
                <c:pt idx="1155" formatCode="_-* #\ ##0.0_-;\-* #\ ##0.0_-;_-* &quot;-&quot;??_-;_-@_-">
                  <c:v>13.8</c:v>
                </c:pt>
                <c:pt idx="1156" formatCode="_-* #\ ##0.0_-;\-* #\ ##0.0_-;_-* &quot;-&quot;??_-;_-@_-">
                  <c:v>13.8</c:v>
                </c:pt>
                <c:pt idx="1157" formatCode="_-* #\ ##0.0_-;\-* #\ ##0.0_-;_-* &quot;-&quot;??_-;_-@_-">
                  <c:v>13.9</c:v>
                </c:pt>
                <c:pt idx="1158" formatCode="_-* #\ ##0.0_-;\-* #\ ##0.0_-;_-* &quot;-&quot;??_-;_-@_-">
                  <c:v>13.9</c:v>
                </c:pt>
                <c:pt idx="1159" formatCode="_-* #\ ##0.0_-;\-* #\ ##0.0_-;_-* &quot;-&quot;??_-;_-@_-">
                  <c:v>14</c:v>
                </c:pt>
                <c:pt idx="1160" formatCode="_-* #\ ##0.0_-;\-* #\ ##0.0_-;_-* &quot;-&quot;??_-;_-@_-">
                  <c:v>14</c:v>
                </c:pt>
                <c:pt idx="1161" formatCode="_-* #\ ##0.0_-;\-* #\ ##0.0_-;_-* &quot;-&quot;??_-;_-@_-">
                  <c:v>14.1</c:v>
                </c:pt>
                <c:pt idx="1162" formatCode="_-* #\ ##0.0_-;\-* #\ ##0.0_-;_-* &quot;-&quot;??_-;_-@_-">
                  <c:v>14.1</c:v>
                </c:pt>
                <c:pt idx="1163" formatCode="_-* #\ ##0.0_-;\-* #\ ##0.0_-;_-* &quot;-&quot;??_-;_-@_-">
                  <c:v>14.2</c:v>
                </c:pt>
                <c:pt idx="1164" formatCode="_-* #\ ##0.0_-;\-* #\ ##0.0_-;_-* &quot;-&quot;??_-;_-@_-">
                  <c:v>14.2</c:v>
                </c:pt>
                <c:pt idx="1165" formatCode="_-* #\ ##0.0_-;\-* #\ ##0.0_-;_-* &quot;-&quot;??_-;_-@_-">
                  <c:v>14.3</c:v>
                </c:pt>
                <c:pt idx="1166" formatCode="_-* #\ ##0.0_-;\-* #\ ##0.0_-;_-* &quot;-&quot;??_-;_-@_-">
                  <c:v>14.3</c:v>
                </c:pt>
                <c:pt idx="1167" formatCode="_-* #\ ##0.0_-;\-* #\ ##0.0_-;_-* &quot;-&quot;??_-;_-@_-">
                  <c:v>14.4</c:v>
                </c:pt>
                <c:pt idx="1168" formatCode="_-* #\ ##0.0_-;\-* #\ ##0.0_-;_-* &quot;-&quot;??_-;_-@_-">
                  <c:v>14.4</c:v>
                </c:pt>
                <c:pt idx="1169" formatCode="_-* #\ ##0.0_-;\-* #\ ##0.0_-;_-* &quot;-&quot;??_-;_-@_-">
                  <c:v>14.5</c:v>
                </c:pt>
                <c:pt idx="1170" formatCode="_-* #\ ##0.0_-;\-* #\ ##0.0_-;_-* &quot;-&quot;??_-;_-@_-">
                  <c:v>14.5</c:v>
                </c:pt>
                <c:pt idx="1171" formatCode="_-* #\ ##0.0_-;\-* #\ ##0.0_-;_-* &quot;-&quot;??_-;_-@_-">
                  <c:v>14.6</c:v>
                </c:pt>
                <c:pt idx="1172" formatCode="_-* #\ ##0.0_-;\-* #\ ##0.0_-;_-* &quot;-&quot;??_-;_-@_-">
                  <c:v>14.6</c:v>
                </c:pt>
                <c:pt idx="1173" formatCode="_-* #\ ##0.0_-;\-* #\ ##0.0_-;_-* &quot;-&quot;??_-;_-@_-">
                  <c:v>14.7</c:v>
                </c:pt>
                <c:pt idx="1174" formatCode="_-* #\ ##0.0_-;\-* #\ ##0.0_-;_-* &quot;-&quot;??_-;_-@_-">
                  <c:v>14.7</c:v>
                </c:pt>
                <c:pt idx="1175" formatCode="_-* #\ ##0.0_-;\-* #\ ##0.0_-;_-* &quot;-&quot;??_-;_-@_-">
                  <c:v>14.8</c:v>
                </c:pt>
                <c:pt idx="1176" formatCode="_-* #\ ##0.0_-;\-* #\ ##0.0_-;_-* &quot;-&quot;??_-;_-@_-">
                  <c:v>14.8</c:v>
                </c:pt>
                <c:pt idx="1177" formatCode="_-* #\ ##0.0_-;\-* #\ ##0.0_-;_-* &quot;-&quot;??_-;_-@_-">
                  <c:v>14.9</c:v>
                </c:pt>
                <c:pt idx="1178" formatCode="_-* #\ ##0.0_-;\-* #\ ##0.0_-;_-* &quot;-&quot;??_-;_-@_-">
                  <c:v>14.9</c:v>
                </c:pt>
                <c:pt idx="1179" formatCode="_-* #\ ##0.0_-;\-* #\ ##0.0_-;_-* &quot;-&quot;??_-;_-@_-">
                  <c:v>15</c:v>
                </c:pt>
                <c:pt idx="1180" formatCode="_-* #\ ##0.0_-;\-* #\ ##0.0_-;_-* &quot;-&quot;??_-;_-@_-">
                  <c:v>15</c:v>
                </c:pt>
                <c:pt idx="1181" formatCode="_-* #\ ##0.0_-;\-* #\ ##0.0_-;_-* &quot;-&quot;??_-;_-@_-">
                  <c:v>15.1</c:v>
                </c:pt>
                <c:pt idx="1182" formatCode="_-* #\ ##0.0_-;\-* #\ ##0.0_-;_-* &quot;-&quot;??_-;_-@_-">
                  <c:v>15.1</c:v>
                </c:pt>
                <c:pt idx="1183" formatCode="_-* #\ ##0.0_-;\-* #\ ##0.0_-;_-* &quot;-&quot;??_-;_-@_-">
                  <c:v>15.2</c:v>
                </c:pt>
                <c:pt idx="1184" formatCode="_-* #\ ##0.0_-;\-* #\ ##0.0_-;_-* &quot;-&quot;??_-;_-@_-">
                  <c:v>15.2</c:v>
                </c:pt>
                <c:pt idx="1185" formatCode="_-* #\ ##0.0_-;\-* #\ ##0.0_-;_-* &quot;-&quot;??_-;_-@_-">
                  <c:v>15.3</c:v>
                </c:pt>
                <c:pt idx="1186" formatCode="_-* #\ ##0.0_-;\-* #\ ##0.0_-;_-* &quot;-&quot;??_-;_-@_-">
                  <c:v>15.3</c:v>
                </c:pt>
                <c:pt idx="1187" formatCode="_-* #\ ##0.0_-;\-* #\ ##0.0_-;_-* &quot;-&quot;??_-;_-@_-">
                  <c:v>15.4</c:v>
                </c:pt>
                <c:pt idx="1188" formatCode="_-* #\ ##0.0_-;\-* #\ ##0.0_-;_-* &quot;-&quot;??_-;_-@_-">
                  <c:v>15.4</c:v>
                </c:pt>
                <c:pt idx="1189" formatCode="_-* #\ ##0.0_-;\-* #\ ##0.0_-;_-* &quot;-&quot;??_-;_-@_-">
                  <c:v>15.5</c:v>
                </c:pt>
                <c:pt idx="1190" formatCode="_-* #\ ##0.0_-;\-* #\ ##0.0_-;_-* &quot;-&quot;??_-;_-@_-">
                  <c:v>15.5</c:v>
                </c:pt>
                <c:pt idx="1191" formatCode="_-* #\ ##0.0_-;\-* #\ ##0.0_-;_-* &quot;-&quot;??_-;_-@_-">
                  <c:v>15.6</c:v>
                </c:pt>
                <c:pt idx="1192" formatCode="_-* #\ ##0.0_-;\-* #\ ##0.0_-;_-* &quot;-&quot;??_-;_-@_-">
                  <c:v>15.6</c:v>
                </c:pt>
                <c:pt idx="1193" formatCode="_-* #\ ##0.0_-;\-* #\ ##0.0_-;_-* &quot;-&quot;??_-;_-@_-">
                  <c:v>15.7</c:v>
                </c:pt>
                <c:pt idx="1194" formatCode="_-* #\ ##0.0_-;\-* #\ ##0.0_-;_-* &quot;-&quot;??_-;_-@_-">
                  <c:v>15.7</c:v>
                </c:pt>
                <c:pt idx="1195" formatCode="_-* #\ ##0.0_-;\-* #\ ##0.0_-;_-* &quot;-&quot;??_-;_-@_-">
                  <c:v>15.8</c:v>
                </c:pt>
                <c:pt idx="1196" formatCode="_-* #\ ##0.0_-;\-* #\ ##0.0_-;_-* &quot;-&quot;??_-;_-@_-">
                  <c:v>15.8</c:v>
                </c:pt>
                <c:pt idx="1197" formatCode="_-* #\ ##0.0_-;\-* #\ ##0.0_-;_-* &quot;-&quot;??_-;_-@_-">
                  <c:v>15.9</c:v>
                </c:pt>
                <c:pt idx="1198" formatCode="_-* #\ ##0.0_-;\-* #\ ##0.0_-;_-* &quot;-&quot;??_-;_-@_-">
                  <c:v>15.9</c:v>
                </c:pt>
                <c:pt idx="1199" formatCode="_-* #\ ##0.0_-;\-* #\ ##0.0_-;_-* &quot;-&quot;??_-;_-@_-">
                  <c:v>16</c:v>
                </c:pt>
                <c:pt idx="1200" formatCode="_-* #\ ##0.0_-;\-* #\ ##0.0_-;_-* &quot;-&quot;??_-;_-@_-">
                  <c:v>16</c:v>
                </c:pt>
                <c:pt idx="1201" formatCode="_-* #\ ##0.0_-;\-* #\ ##0.0_-;_-* &quot;-&quot;??_-;_-@_-">
                  <c:v>16.100000000000001</c:v>
                </c:pt>
                <c:pt idx="1202" formatCode="_-* #\ ##0.0_-;\-* #\ ##0.0_-;_-* &quot;-&quot;??_-;_-@_-">
                  <c:v>16.100000000000001</c:v>
                </c:pt>
                <c:pt idx="1203" formatCode="_-* #\ ##0.0_-;\-* #\ ##0.0_-;_-* &quot;-&quot;??_-;_-@_-">
                  <c:v>16.2</c:v>
                </c:pt>
                <c:pt idx="1204" formatCode="_-* #\ ##0.0_-;\-* #\ ##0.0_-;_-* &quot;-&quot;??_-;_-@_-">
                  <c:v>16.2</c:v>
                </c:pt>
                <c:pt idx="1205" formatCode="_-* #\ ##0.0_-;\-* #\ ##0.0_-;_-* &quot;-&quot;??_-;_-@_-">
                  <c:v>16.3</c:v>
                </c:pt>
                <c:pt idx="1206" formatCode="_-* #\ ##0.0_-;\-* #\ ##0.0_-;_-* &quot;-&quot;??_-;_-@_-">
                  <c:v>16.3</c:v>
                </c:pt>
                <c:pt idx="1207" formatCode="_-* #\ ##0.0_-;\-* #\ ##0.0_-;_-* &quot;-&quot;??_-;_-@_-">
                  <c:v>16.399999999999999</c:v>
                </c:pt>
                <c:pt idx="1208" formatCode="_-* #\ ##0.0_-;\-* #\ ##0.0_-;_-* &quot;-&quot;??_-;_-@_-">
                  <c:v>16.399999999999999</c:v>
                </c:pt>
                <c:pt idx="1209" formatCode="_-* #\ ##0.0_-;\-* #\ ##0.0_-;_-* &quot;-&quot;??_-;_-@_-">
                  <c:v>16.5</c:v>
                </c:pt>
                <c:pt idx="1210" formatCode="_-* #\ ##0.0_-;\-* #\ ##0.0_-;_-* &quot;-&quot;??_-;_-@_-">
                  <c:v>16.5</c:v>
                </c:pt>
                <c:pt idx="1211" formatCode="_-* #\ ##0.0_-;\-* #\ ##0.0_-;_-* &quot;-&quot;??_-;_-@_-">
                  <c:v>16.600000000000001</c:v>
                </c:pt>
                <c:pt idx="1212" formatCode="_-* #\ ##0.0_-;\-* #\ ##0.0_-;_-* &quot;-&quot;??_-;_-@_-">
                  <c:v>16.600000000000001</c:v>
                </c:pt>
                <c:pt idx="1213" formatCode="_-* #\ ##0.0_-;\-* #\ ##0.0_-;_-* &quot;-&quot;??_-;_-@_-">
                  <c:v>16.7</c:v>
                </c:pt>
                <c:pt idx="1214" formatCode="_-* #\ ##0.0_-;\-* #\ ##0.0_-;_-* &quot;-&quot;??_-;_-@_-">
                  <c:v>16.7</c:v>
                </c:pt>
                <c:pt idx="1215" formatCode="_-* #\ ##0.0_-;\-* #\ ##0.0_-;_-* &quot;-&quot;??_-;_-@_-">
                  <c:v>16.8</c:v>
                </c:pt>
                <c:pt idx="1216" formatCode="_-* #\ ##0.0_-;\-* #\ ##0.0_-;_-* &quot;-&quot;??_-;_-@_-">
                  <c:v>16.8</c:v>
                </c:pt>
                <c:pt idx="1217" formatCode="_-* #\ ##0.0_-;\-* #\ ##0.0_-;_-* &quot;-&quot;??_-;_-@_-">
                  <c:v>16.899999999999999</c:v>
                </c:pt>
                <c:pt idx="1218" formatCode="_-* #\ ##0.0_-;\-* #\ ##0.0_-;_-* &quot;-&quot;??_-;_-@_-">
                  <c:v>16.899999999999999</c:v>
                </c:pt>
                <c:pt idx="1219" formatCode="_-* #\ ##0.0_-;\-* #\ ##0.0_-;_-* &quot;-&quot;??_-;_-@_-">
                  <c:v>17</c:v>
                </c:pt>
                <c:pt idx="1220" formatCode="_-* #\ ##0.0_-;\-* #\ ##0.0_-;_-* &quot;-&quot;??_-;_-@_-">
                  <c:v>17</c:v>
                </c:pt>
                <c:pt idx="1221" formatCode="_-* #\ ##0.0_-;\-* #\ ##0.0_-;_-* &quot;-&quot;??_-;_-@_-">
                  <c:v>17.100000000000001</c:v>
                </c:pt>
                <c:pt idx="1222" formatCode="_-* #\ ##0.0_-;\-* #\ ##0.0_-;_-* &quot;-&quot;??_-;_-@_-">
                  <c:v>17.100000000000001</c:v>
                </c:pt>
                <c:pt idx="1223" formatCode="_-* #\ ##0.0_-;\-* #\ ##0.0_-;_-* &quot;-&quot;??_-;_-@_-">
                  <c:v>17.2</c:v>
                </c:pt>
                <c:pt idx="1224" formatCode="_-* #\ ##0.0_-;\-* #\ ##0.0_-;_-* &quot;-&quot;??_-;_-@_-">
                  <c:v>17.2</c:v>
                </c:pt>
                <c:pt idx="1225" formatCode="_-* #\ ##0.0_-;\-* #\ ##0.0_-;_-* &quot;-&quot;??_-;_-@_-">
                  <c:v>17.3</c:v>
                </c:pt>
                <c:pt idx="1226" formatCode="_-* #\ ##0.0_-;\-* #\ ##0.0_-;_-* &quot;-&quot;??_-;_-@_-">
                  <c:v>17.3</c:v>
                </c:pt>
                <c:pt idx="1227" formatCode="_-* #\ ##0.0_-;\-* #\ ##0.0_-;_-* &quot;-&quot;??_-;_-@_-">
                  <c:v>17.399999999999999</c:v>
                </c:pt>
                <c:pt idx="1228" formatCode="_-* #\ ##0.0_-;\-* #\ ##0.0_-;_-* &quot;-&quot;??_-;_-@_-">
                  <c:v>17.399999999999999</c:v>
                </c:pt>
                <c:pt idx="1229" formatCode="_-* #\ ##0.0_-;\-* #\ ##0.0_-;_-* &quot;-&quot;??_-;_-@_-">
                  <c:v>17.5</c:v>
                </c:pt>
                <c:pt idx="1230" formatCode="_-* #\ ##0.0_-;\-* #\ ##0.0_-;_-* &quot;-&quot;??_-;_-@_-">
                  <c:v>17.5</c:v>
                </c:pt>
                <c:pt idx="1231" formatCode="_-* #\ ##0.0_-;\-* #\ ##0.0_-;_-* &quot;-&quot;??_-;_-@_-">
                  <c:v>17.600000000000001</c:v>
                </c:pt>
                <c:pt idx="1232" formatCode="_-* #\ ##0.0_-;\-* #\ ##0.0_-;_-* &quot;-&quot;??_-;_-@_-">
                  <c:v>17.600000000000001</c:v>
                </c:pt>
                <c:pt idx="1233" formatCode="_-* #\ ##0.0_-;\-* #\ ##0.0_-;_-* &quot;-&quot;??_-;_-@_-">
                  <c:v>17.7</c:v>
                </c:pt>
                <c:pt idx="1234" formatCode="_-* #\ ##0.0_-;\-* #\ ##0.0_-;_-* &quot;-&quot;??_-;_-@_-">
                  <c:v>17.7</c:v>
                </c:pt>
                <c:pt idx="1235" formatCode="_-* #\ ##0.0_-;\-* #\ ##0.0_-;_-* &quot;-&quot;??_-;_-@_-">
                  <c:v>17.8</c:v>
                </c:pt>
                <c:pt idx="1236" formatCode="_-* #\ ##0.0_-;\-* #\ ##0.0_-;_-* &quot;-&quot;??_-;_-@_-">
                  <c:v>17.8</c:v>
                </c:pt>
                <c:pt idx="1237" formatCode="_-* #\ ##0.0_-;\-* #\ ##0.0_-;_-* &quot;-&quot;??_-;_-@_-">
                  <c:v>17.899999999999999</c:v>
                </c:pt>
                <c:pt idx="1238" formatCode="_-* #\ ##0.0_-;\-* #\ ##0.0_-;_-* &quot;-&quot;??_-;_-@_-">
                  <c:v>17.899999999999999</c:v>
                </c:pt>
                <c:pt idx="1239" formatCode="_-* #\ ##0.0_-;\-* #\ ##0.0_-;_-* &quot;-&quot;??_-;_-@_-">
                  <c:v>18</c:v>
                </c:pt>
                <c:pt idx="1240" formatCode="_-* #\ ##0.0_-;\-* #\ ##0.0_-;_-* &quot;-&quot;??_-;_-@_-">
                  <c:v>18</c:v>
                </c:pt>
                <c:pt idx="1241" formatCode="_-* #\ ##0.0_-;\-* #\ ##0.0_-;_-* &quot;-&quot;??_-;_-@_-">
                  <c:v>18.100000000000001</c:v>
                </c:pt>
                <c:pt idx="1242" formatCode="_-* #\ ##0.0_-;\-* #\ ##0.0_-;_-* &quot;-&quot;??_-;_-@_-">
                  <c:v>18.100000000000001</c:v>
                </c:pt>
                <c:pt idx="1243" formatCode="_-* #\ ##0.0_-;\-* #\ ##0.0_-;_-* &quot;-&quot;??_-;_-@_-">
                  <c:v>18.2</c:v>
                </c:pt>
                <c:pt idx="1244" formatCode="_-* #\ ##0.0_-;\-* #\ ##0.0_-;_-* &quot;-&quot;??_-;_-@_-">
                  <c:v>18.2</c:v>
                </c:pt>
                <c:pt idx="1245" formatCode="_-* #\ ##0.0_-;\-* #\ ##0.0_-;_-* &quot;-&quot;??_-;_-@_-">
                  <c:v>18.3</c:v>
                </c:pt>
                <c:pt idx="1246" formatCode="_-* #\ ##0.0_-;\-* #\ ##0.0_-;_-* &quot;-&quot;??_-;_-@_-">
                  <c:v>18.3</c:v>
                </c:pt>
                <c:pt idx="1247" formatCode="_-* #\ ##0.0_-;\-* #\ ##0.0_-;_-* &quot;-&quot;??_-;_-@_-">
                  <c:v>18.399999999999999</c:v>
                </c:pt>
                <c:pt idx="1248" formatCode="_-* #\ ##0.0_-;\-* #\ ##0.0_-;_-* &quot;-&quot;??_-;_-@_-">
                  <c:v>18.399999999999999</c:v>
                </c:pt>
                <c:pt idx="1249" formatCode="_-* #\ ##0.0_-;\-* #\ ##0.0_-;_-* &quot;-&quot;??_-;_-@_-">
                  <c:v>18.5</c:v>
                </c:pt>
                <c:pt idx="1250" formatCode="_-* #\ ##0.0_-;\-* #\ ##0.0_-;_-* &quot;-&quot;??_-;_-@_-">
                  <c:v>18.5</c:v>
                </c:pt>
                <c:pt idx="1251" formatCode="_-* #\ ##0.0_-;\-* #\ ##0.0_-;_-* &quot;-&quot;??_-;_-@_-">
                  <c:v>18.600000000000001</c:v>
                </c:pt>
                <c:pt idx="1252" formatCode="_-* #\ ##0.0_-;\-* #\ ##0.0_-;_-* &quot;-&quot;??_-;_-@_-">
                  <c:v>18.600000000000001</c:v>
                </c:pt>
                <c:pt idx="1253" formatCode="_-* #\ ##0.0_-;\-* #\ ##0.0_-;_-* &quot;-&quot;??_-;_-@_-">
                  <c:v>18.7</c:v>
                </c:pt>
                <c:pt idx="1254" formatCode="_-* #\ ##0.0_-;\-* #\ ##0.0_-;_-* &quot;-&quot;??_-;_-@_-">
                  <c:v>18.7</c:v>
                </c:pt>
                <c:pt idx="1255" formatCode="_-* #\ ##0.0_-;\-* #\ ##0.0_-;_-* &quot;-&quot;??_-;_-@_-">
                  <c:v>18.8</c:v>
                </c:pt>
                <c:pt idx="1256" formatCode="_-* #\ ##0.0_-;\-* #\ ##0.0_-;_-* &quot;-&quot;??_-;_-@_-">
                  <c:v>18.8</c:v>
                </c:pt>
                <c:pt idx="1257" formatCode="_-* #\ ##0.0_-;\-* #\ ##0.0_-;_-* &quot;-&quot;??_-;_-@_-">
                  <c:v>18.899999999999999</c:v>
                </c:pt>
                <c:pt idx="1258" formatCode="_-* #\ ##0.0_-;\-* #\ ##0.0_-;_-* &quot;-&quot;??_-;_-@_-">
                  <c:v>18.899999999999999</c:v>
                </c:pt>
                <c:pt idx="1259" formatCode="_-* #\ ##0.0_-;\-* #\ ##0.0_-;_-* &quot;-&quot;??_-;_-@_-">
                  <c:v>19</c:v>
                </c:pt>
                <c:pt idx="1260" formatCode="_-* #\ ##0.0_-;\-* #\ ##0.0_-;_-* &quot;-&quot;??_-;_-@_-">
                  <c:v>19</c:v>
                </c:pt>
                <c:pt idx="1261" formatCode="_-* #\ ##0.0_-;\-* #\ ##0.0_-;_-* &quot;-&quot;??_-;_-@_-">
                  <c:v>19.100000000000001</c:v>
                </c:pt>
                <c:pt idx="1262" formatCode="_-* #\ ##0.0_-;\-* #\ ##0.0_-;_-* &quot;-&quot;??_-;_-@_-">
                  <c:v>19.100000000000001</c:v>
                </c:pt>
                <c:pt idx="1263" formatCode="_-* #\ ##0.0_-;\-* #\ ##0.0_-;_-* &quot;-&quot;??_-;_-@_-">
                  <c:v>19.2</c:v>
                </c:pt>
                <c:pt idx="1264" formatCode="_-* #\ ##0.0_-;\-* #\ ##0.0_-;_-* &quot;-&quot;??_-;_-@_-">
                  <c:v>19.2</c:v>
                </c:pt>
                <c:pt idx="1265" formatCode="_-* #\ ##0.0_-;\-* #\ ##0.0_-;_-* &quot;-&quot;??_-;_-@_-">
                  <c:v>19.3</c:v>
                </c:pt>
                <c:pt idx="1266" formatCode="_-* #\ ##0.0_-;\-* #\ ##0.0_-;_-* &quot;-&quot;??_-;_-@_-">
                  <c:v>19.3</c:v>
                </c:pt>
                <c:pt idx="1267" formatCode="_-* #\ ##0.0_-;\-* #\ ##0.0_-;_-* &quot;-&quot;??_-;_-@_-">
                  <c:v>19.399999999999999</c:v>
                </c:pt>
                <c:pt idx="1268" formatCode="_-* #\ ##0.0_-;\-* #\ ##0.0_-;_-* &quot;-&quot;??_-;_-@_-">
                  <c:v>19.399999999999999</c:v>
                </c:pt>
                <c:pt idx="1269" formatCode="_-* #\ ##0.0_-;\-* #\ ##0.0_-;_-* &quot;-&quot;??_-;_-@_-">
                  <c:v>19.5</c:v>
                </c:pt>
                <c:pt idx="1270" formatCode="_-* #\ ##0.0_-;\-* #\ ##0.0_-;_-* &quot;-&quot;??_-;_-@_-">
                  <c:v>19.5</c:v>
                </c:pt>
                <c:pt idx="1271" formatCode="_-* #\ ##0.0_-;\-* #\ ##0.0_-;_-* &quot;-&quot;??_-;_-@_-">
                  <c:v>19.600000000000001</c:v>
                </c:pt>
                <c:pt idx="1272" formatCode="_-* #\ ##0.0_-;\-* #\ ##0.0_-;_-* &quot;-&quot;??_-;_-@_-">
                  <c:v>19.600000000000001</c:v>
                </c:pt>
                <c:pt idx="1273" formatCode="_-* #\ ##0.0_-;\-* #\ ##0.0_-;_-* &quot;-&quot;??_-;_-@_-">
                  <c:v>19.7</c:v>
                </c:pt>
                <c:pt idx="1274" formatCode="_-* #\ ##0.0_-;\-* #\ ##0.0_-;_-* &quot;-&quot;??_-;_-@_-">
                  <c:v>19.7</c:v>
                </c:pt>
                <c:pt idx="1275" formatCode="_-* #\ ##0.0_-;\-* #\ ##0.0_-;_-* &quot;-&quot;??_-;_-@_-">
                  <c:v>19.8</c:v>
                </c:pt>
                <c:pt idx="1276" formatCode="_-* #\ ##0.0_-;\-* #\ ##0.0_-;_-* &quot;-&quot;??_-;_-@_-">
                  <c:v>19.8</c:v>
                </c:pt>
                <c:pt idx="1277" formatCode="_-* #\ ##0.0_-;\-* #\ ##0.0_-;_-* &quot;-&quot;??_-;_-@_-">
                  <c:v>19.899999999999999</c:v>
                </c:pt>
                <c:pt idx="1278" formatCode="_-* #\ ##0.0_-;\-* #\ ##0.0_-;_-* &quot;-&quot;??_-;_-@_-">
                  <c:v>19.899999999999999</c:v>
                </c:pt>
                <c:pt idx="1279" formatCode="_-* #\ ##0.0_-;\-* #\ ##0.0_-;_-* &quot;-&quot;??_-;_-@_-">
                  <c:v>20</c:v>
                </c:pt>
              </c:numCache>
            </c:numRef>
          </c:xVal>
          <c:yVal>
            <c:numRef>
              <c:f>Paper!$AB$54:$AB$1333</c:f>
              <c:numCache>
                <c:formatCode>0%</c:formatCode>
                <c:ptCount val="1280"/>
                <c:pt idx="0">
                  <c:v>-0.30072619514176752</c:v>
                </c:pt>
                <c:pt idx="1">
                  <c:v>-0.30072619514176752</c:v>
                </c:pt>
                <c:pt idx="2">
                  <c:v>-0.24971200300434993</c:v>
                </c:pt>
                <c:pt idx="3">
                  <c:v>-0.24971200300434993</c:v>
                </c:pt>
                <c:pt idx="4">
                  <c:v>-0.23964455159905282</c:v>
                </c:pt>
                <c:pt idx="5">
                  <c:v>-0.23964455159905282</c:v>
                </c:pt>
                <c:pt idx="6">
                  <c:v>-0.25219509203084117</c:v>
                </c:pt>
                <c:pt idx="7">
                  <c:v>-0.25219509203084117</c:v>
                </c:pt>
                <c:pt idx="8">
                  <c:v>-0.19680526189894193</c:v>
                </c:pt>
                <c:pt idx="9">
                  <c:v>-0.19680526189894193</c:v>
                </c:pt>
                <c:pt idx="10">
                  <c:v>-0.18829640935975858</c:v>
                </c:pt>
                <c:pt idx="11">
                  <c:v>-0.18829640935975858</c:v>
                </c:pt>
                <c:pt idx="12">
                  <c:v>-0.1905494161628421</c:v>
                </c:pt>
                <c:pt idx="13">
                  <c:v>-0.1905494161628421</c:v>
                </c:pt>
                <c:pt idx="14">
                  <c:v>-0.16607712398494595</c:v>
                </c:pt>
                <c:pt idx="15">
                  <c:v>-0.16607712398494595</c:v>
                </c:pt>
                <c:pt idx="16">
                  <c:v>-0.15620261770462676</c:v>
                </c:pt>
                <c:pt idx="17">
                  <c:v>-0.15620261770462676</c:v>
                </c:pt>
                <c:pt idx="18">
                  <c:v>-0.14386184730883692</c:v>
                </c:pt>
                <c:pt idx="19">
                  <c:v>-0.14386184730883692</c:v>
                </c:pt>
                <c:pt idx="20">
                  <c:v>-0.13976704427963935</c:v>
                </c:pt>
                <c:pt idx="21">
                  <c:v>-0.13976704427963935</c:v>
                </c:pt>
                <c:pt idx="22">
                  <c:v>-0.14055131131053569</c:v>
                </c:pt>
                <c:pt idx="23">
                  <c:v>-0.14055131131053569</c:v>
                </c:pt>
                <c:pt idx="24">
                  <c:v>-0.13420965356900044</c:v>
                </c:pt>
                <c:pt idx="25">
                  <c:v>-0.13420965356900044</c:v>
                </c:pt>
                <c:pt idx="26">
                  <c:v>-0.13486340414574213</c:v>
                </c:pt>
                <c:pt idx="27">
                  <c:v>-0.13486340414574213</c:v>
                </c:pt>
                <c:pt idx="28">
                  <c:v>-0.12749439203353222</c:v>
                </c:pt>
                <c:pt idx="29">
                  <c:v>-0.12749439203353222</c:v>
                </c:pt>
                <c:pt idx="30">
                  <c:v>-0.1269928781905155</c:v>
                </c:pt>
                <c:pt idx="31">
                  <c:v>-0.1269928781905155</c:v>
                </c:pt>
                <c:pt idx="32">
                  <c:v>-0.12250033106531227</c:v>
                </c:pt>
                <c:pt idx="33">
                  <c:v>-0.12250033106531227</c:v>
                </c:pt>
                <c:pt idx="34">
                  <c:v>-9.8114751411010795E-2</c:v>
                </c:pt>
                <c:pt idx="35">
                  <c:v>-9.8114751411010795E-2</c:v>
                </c:pt>
                <c:pt idx="36">
                  <c:v>-9.7612692708365423E-2</c:v>
                </c:pt>
                <c:pt idx="37">
                  <c:v>-9.7612692708365423E-2</c:v>
                </c:pt>
                <c:pt idx="38">
                  <c:v>-0.11145682771568749</c:v>
                </c:pt>
                <c:pt idx="39">
                  <c:v>-0.11145682771568749</c:v>
                </c:pt>
                <c:pt idx="40">
                  <c:v>-7.5536113511647157E-2</c:v>
                </c:pt>
                <c:pt idx="41">
                  <c:v>-7.5536113511647157E-2</c:v>
                </c:pt>
                <c:pt idx="42">
                  <c:v>-7.7065816027600709E-2</c:v>
                </c:pt>
                <c:pt idx="43">
                  <c:v>-7.7065816027600709E-2</c:v>
                </c:pt>
                <c:pt idx="44">
                  <c:v>-7.3341029899140819E-2</c:v>
                </c:pt>
                <c:pt idx="45">
                  <c:v>-7.3341029899140819E-2</c:v>
                </c:pt>
                <c:pt idx="46">
                  <c:v>-7.0871699413643088E-2</c:v>
                </c:pt>
                <c:pt idx="47">
                  <c:v>-7.0871699413643088E-2</c:v>
                </c:pt>
                <c:pt idx="48">
                  <c:v>-6.9170272998352891E-2</c:v>
                </c:pt>
                <c:pt idx="49">
                  <c:v>-6.9170272998352891E-2</c:v>
                </c:pt>
                <c:pt idx="50">
                  <c:v>-6.6016109145167479E-2</c:v>
                </c:pt>
                <c:pt idx="51">
                  <c:v>-6.6016109145167479E-2</c:v>
                </c:pt>
                <c:pt idx="52">
                  <c:v>-5.7358405370674895E-2</c:v>
                </c:pt>
                <c:pt idx="53">
                  <c:v>-5.7358405370674895E-2</c:v>
                </c:pt>
                <c:pt idx="54">
                  <c:v>-5.4387907152642349E-2</c:v>
                </c:pt>
                <c:pt idx="55">
                  <c:v>-5.4387907152642349E-2</c:v>
                </c:pt>
                <c:pt idx="56">
                  <c:v>-5.4623539899123268E-2</c:v>
                </c:pt>
                <c:pt idx="57">
                  <c:v>-5.4623539899123268E-2</c:v>
                </c:pt>
                <c:pt idx="58">
                  <c:v>-5.3347206528968738E-2</c:v>
                </c:pt>
                <c:pt idx="59">
                  <c:v>-5.3347206528968738E-2</c:v>
                </c:pt>
                <c:pt idx="60">
                  <c:v>-5.2213450800004058E-2</c:v>
                </c:pt>
                <c:pt idx="61">
                  <c:v>-5.2213450800004058E-2</c:v>
                </c:pt>
                <c:pt idx="62">
                  <c:v>-5.1265062827101526E-2</c:v>
                </c:pt>
                <c:pt idx="63">
                  <c:v>-5.1265062827101526E-2</c:v>
                </c:pt>
                <c:pt idx="64">
                  <c:v>-4.883325369731846E-2</c:v>
                </c:pt>
                <c:pt idx="65">
                  <c:v>-4.883325369731846E-2</c:v>
                </c:pt>
                <c:pt idx="66">
                  <c:v>-4.8576240191178968E-2</c:v>
                </c:pt>
                <c:pt idx="67">
                  <c:v>-4.8576240191178968E-2</c:v>
                </c:pt>
                <c:pt idx="68">
                  <c:v>-4.3010903010490001E-2</c:v>
                </c:pt>
                <c:pt idx="69">
                  <c:v>-4.3010903010490001E-2</c:v>
                </c:pt>
                <c:pt idx="70">
                  <c:v>-4.2030518013039579E-2</c:v>
                </c:pt>
                <c:pt idx="71">
                  <c:v>-4.2030518013039579E-2</c:v>
                </c:pt>
                <c:pt idx="72">
                  <c:v>-4.0997696412251157E-2</c:v>
                </c:pt>
                <c:pt idx="73">
                  <c:v>-4.0997696412251157E-2</c:v>
                </c:pt>
                <c:pt idx="74">
                  <c:v>-4.0647837170834401E-2</c:v>
                </c:pt>
                <c:pt idx="75">
                  <c:v>-4.0647837170834401E-2</c:v>
                </c:pt>
                <c:pt idx="76">
                  <c:v>-3.4164276339149605E-2</c:v>
                </c:pt>
                <c:pt idx="77">
                  <c:v>-3.4164276339149605E-2</c:v>
                </c:pt>
                <c:pt idx="78">
                  <c:v>-3.3184501067683857E-2</c:v>
                </c:pt>
                <c:pt idx="79">
                  <c:v>-3.3184501067683857E-2</c:v>
                </c:pt>
                <c:pt idx="80">
                  <c:v>-3.2628276761797345E-2</c:v>
                </c:pt>
                <c:pt idx="81">
                  <c:v>-3.2628276761797345E-2</c:v>
                </c:pt>
                <c:pt idx="82">
                  <c:v>-3.1530584799172021E-2</c:v>
                </c:pt>
                <c:pt idx="83">
                  <c:v>-3.1530584799172021E-2</c:v>
                </c:pt>
                <c:pt idx="84">
                  <c:v>-3.1103125959370134E-2</c:v>
                </c:pt>
                <c:pt idx="85">
                  <c:v>-3.1103125959370134E-2</c:v>
                </c:pt>
                <c:pt idx="86">
                  <c:v>-3.0362989166271344E-2</c:v>
                </c:pt>
                <c:pt idx="87">
                  <c:v>-3.0362989166271344E-2</c:v>
                </c:pt>
                <c:pt idx="88">
                  <c:v>-2.9631814734242052E-2</c:v>
                </c:pt>
                <c:pt idx="89">
                  <c:v>-2.9631814734242052E-2</c:v>
                </c:pt>
                <c:pt idx="90">
                  <c:v>-2.5906326983533918E-2</c:v>
                </c:pt>
                <c:pt idx="91">
                  <c:v>-2.5906326983533918E-2</c:v>
                </c:pt>
                <c:pt idx="92">
                  <c:v>-2.4911576960655595E-2</c:v>
                </c:pt>
                <c:pt idx="93">
                  <c:v>-2.4911576960655595E-2</c:v>
                </c:pt>
                <c:pt idx="94">
                  <c:v>-2.4841721178515613E-2</c:v>
                </c:pt>
                <c:pt idx="95">
                  <c:v>-2.4841721178515613E-2</c:v>
                </c:pt>
                <c:pt idx="96">
                  <c:v>-2.406920577556864E-2</c:v>
                </c:pt>
                <c:pt idx="97">
                  <c:v>-2.406920577556864E-2</c:v>
                </c:pt>
                <c:pt idx="98">
                  <c:v>-1.944239354263427E-2</c:v>
                </c:pt>
                <c:pt idx="99">
                  <c:v>-1.944239354263427E-2</c:v>
                </c:pt>
                <c:pt idx="100">
                  <c:v>-1.8750940717142107E-2</c:v>
                </c:pt>
                <c:pt idx="101">
                  <c:v>-1.8750940717142107E-2</c:v>
                </c:pt>
                <c:pt idx="102">
                  <c:v>-1.8427334768399542E-2</c:v>
                </c:pt>
                <c:pt idx="103">
                  <c:v>-1.8427334768399542E-2</c:v>
                </c:pt>
                <c:pt idx="104">
                  <c:v>-1.7690110231425922E-2</c:v>
                </c:pt>
                <c:pt idx="105">
                  <c:v>-1.7690110231425922E-2</c:v>
                </c:pt>
                <c:pt idx="106">
                  <c:v>-1.494344895486536E-2</c:v>
                </c:pt>
                <c:pt idx="107">
                  <c:v>-1.494344895486536E-2</c:v>
                </c:pt>
                <c:pt idx="108">
                  <c:v>-1.4599467265775297E-2</c:v>
                </c:pt>
                <c:pt idx="109">
                  <c:v>-1.4599467265775297E-2</c:v>
                </c:pt>
                <c:pt idx="110">
                  <c:v>-1.4170783715486985E-2</c:v>
                </c:pt>
                <c:pt idx="111">
                  <c:v>-1.4170783715486985E-2</c:v>
                </c:pt>
                <c:pt idx="112">
                  <c:v>-1.3828151639961785E-2</c:v>
                </c:pt>
                <c:pt idx="113">
                  <c:v>-1.3828151639961785E-2</c:v>
                </c:pt>
                <c:pt idx="114">
                  <c:v>-1.3485547819795829E-2</c:v>
                </c:pt>
                <c:pt idx="115">
                  <c:v>-1.3485547819795829E-2</c:v>
                </c:pt>
                <c:pt idx="116">
                  <c:v>-1.319343270974869E-2</c:v>
                </c:pt>
                <c:pt idx="117">
                  <c:v>-1.319343270974869E-2</c:v>
                </c:pt>
                <c:pt idx="118">
                  <c:v>-1.2902712893031449E-2</c:v>
                </c:pt>
                <c:pt idx="119">
                  <c:v>-1.2902712893031449E-2</c:v>
                </c:pt>
                <c:pt idx="120">
                  <c:v>-1.2610577570700981E-2</c:v>
                </c:pt>
                <c:pt idx="121">
                  <c:v>-1.2610577570700981E-2</c:v>
                </c:pt>
                <c:pt idx="122">
                  <c:v>-1.2231289565881615E-2</c:v>
                </c:pt>
                <c:pt idx="123">
                  <c:v>-1.2231289565881615E-2</c:v>
                </c:pt>
                <c:pt idx="124">
                  <c:v>-9.8134827887169825E-3</c:v>
                </c:pt>
                <c:pt idx="125">
                  <c:v>-9.8134827887169825E-3</c:v>
                </c:pt>
                <c:pt idx="126">
                  <c:v>-9.5732265546505622E-3</c:v>
                </c:pt>
                <c:pt idx="127">
                  <c:v>-9.5732265546505622E-3</c:v>
                </c:pt>
                <c:pt idx="128">
                  <c:v>-1.1511636624641077E-2</c:v>
                </c:pt>
                <c:pt idx="129">
                  <c:v>-1.1511636624641077E-2</c:v>
                </c:pt>
                <c:pt idx="130">
                  <c:v>-7.9774682700716523E-3</c:v>
                </c:pt>
                <c:pt idx="131">
                  <c:v>-7.9774682700716523E-3</c:v>
                </c:pt>
                <c:pt idx="132">
                  <c:v>-7.7372116711671036E-3</c:v>
                </c:pt>
                <c:pt idx="133">
                  <c:v>-7.7372116711671036E-3</c:v>
                </c:pt>
                <c:pt idx="134">
                  <c:v>-7.4969623478075729E-3</c:v>
                </c:pt>
                <c:pt idx="135">
                  <c:v>-7.4969623478075729E-3</c:v>
                </c:pt>
                <c:pt idx="136">
                  <c:v>-7.2923094954738298E-3</c:v>
                </c:pt>
                <c:pt idx="137">
                  <c:v>-7.2923094954738298E-3</c:v>
                </c:pt>
                <c:pt idx="138">
                  <c:v>-7.1543304679364964E-3</c:v>
                </c:pt>
                <c:pt idx="139">
                  <c:v>-7.1543304679364964E-3</c:v>
                </c:pt>
                <c:pt idx="140">
                  <c:v>-6.9646727609175329E-3</c:v>
                </c:pt>
                <c:pt idx="141">
                  <c:v>-6.9646727609175329E-3</c:v>
                </c:pt>
                <c:pt idx="142">
                  <c:v>-6.0909769331364246E-3</c:v>
                </c:pt>
                <c:pt idx="143">
                  <c:v>-6.0909769331364246E-3</c:v>
                </c:pt>
                <c:pt idx="144">
                  <c:v>-5.9368903195752805E-3</c:v>
                </c:pt>
                <c:pt idx="145">
                  <c:v>-5.9368903195752805E-3</c:v>
                </c:pt>
                <c:pt idx="146">
                  <c:v>-5.7988504607953684E-3</c:v>
                </c:pt>
                <c:pt idx="147">
                  <c:v>-5.7988504607953684E-3</c:v>
                </c:pt>
                <c:pt idx="148">
                  <c:v>-5.6965876725554839E-3</c:v>
                </c:pt>
                <c:pt idx="149">
                  <c:v>-5.6965876725554839E-3</c:v>
                </c:pt>
                <c:pt idx="150">
                  <c:v>-5.5585769561802218E-3</c:v>
                </c:pt>
                <c:pt idx="151">
                  <c:v>-5.5585769561802218E-3</c:v>
                </c:pt>
                <c:pt idx="152">
                  <c:v>-5.4562909665001472E-3</c:v>
                </c:pt>
                <c:pt idx="153">
                  <c:v>-5.4562909665001472E-3</c:v>
                </c:pt>
                <c:pt idx="154">
                  <c:v>-5.3183121800477679E-3</c:v>
                </c:pt>
                <c:pt idx="155">
                  <c:v>-5.3183121800477679E-3</c:v>
                </c:pt>
                <c:pt idx="156">
                  <c:v>-5.2679323373702432E-3</c:v>
                </c:pt>
                <c:pt idx="157">
                  <c:v>-5.2679323373702432E-3</c:v>
                </c:pt>
                <c:pt idx="158">
                  <c:v>-4.7354455381140685E-3</c:v>
                </c:pt>
                <c:pt idx="159">
                  <c:v>-4.7354455381140685E-3</c:v>
                </c:pt>
                <c:pt idx="160">
                  <c:v>-4.6332134277050812E-3</c:v>
                </c:pt>
                <c:pt idx="161">
                  <c:v>-4.6332134277050812E-3</c:v>
                </c:pt>
                <c:pt idx="162">
                  <c:v>-4.5458161472330177E-3</c:v>
                </c:pt>
                <c:pt idx="163">
                  <c:v>-4.5458161472330177E-3</c:v>
                </c:pt>
                <c:pt idx="164">
                  <c:v>-4.4951826065986085E-3</c:v>
                </c:pt>
                <c:pt idx="165">
                  <c:v>-4.4951826065986085E-3</c:v>
                </c:pt>
                <c:pt idx="166">
                  <c:v>-3.8250635434082803E-3</c:v>
                </c:pt>
                <c:pt idx="167">
                  <c:v>-3.8250635434082803E-3</c:v>
                </c:pt>
                <c:pt idx="168">
                  <c:v>-3.7226036288836575E-3</c:v>
                </c:pt>
                <c:pt idx="169">
                  <c:v>-3.7226036288836575E-3</c:v>
                </c:pt>
                <c:pt idx="170">
                  <c:v>-3.6721171610454434E-3</c:v>
                </c:pt>
                <c:pt idx="171">
                  <c:v>-3.6721171610454434E-3</c:v>
                </c:pt>
                <c:pt idx="172">
                  <c:v>-3.6203130619694573E-3</c:v>
                </c:pt>
                <c:pt idx="173">
                  <c:v>-3.6203130619694573E-3</c:v>
                </c:pt>
                <c:pt idx="174">
                  <c:v>-3.6203130619694573E-3</c:v>
                </c:pt>
                <c:pt idx="175">
                  <c:v>-3.6203130619694573E-3</c:v>
                </c:pt>
                <c:pt idx="176">
                  <c:v>-3.4823363804587664E-3</c:v>
                </c:pt>
                <c:pt idx="177">
                  <c:v>-3.4823363804587664E-3</c:v>
                </c:pt>
                <c:pt idx="178">
                  <c:v>-3.4823363804587664E-3</c:v>
                </c:pt>
                <c:pt idx="179">
                  <c:v>-3.4823363804587664E-3</c:v>
                </c:pt>
                <c:pt idx="180">
                  <c:v>-3.0375428666385377E-3</c:v>
                </c:pt>
                <c:pt idx="181">
                  <c:v>-3.0375428666385377E-3</c:v>
                </c:pt>
                <c:pt idx="182">
                  <c:v>-3.0018512806451805E-3</c:v>
                </c:pt>
                <c:pt idx="183">
                  <c:v>-3.0018512806451805E-3</c:v>
                </c:pt>
                <c:pt idx="184">
                  <c:v>-3.0018512806451805E-3</c:v>
                </c:pt>
                <c:pt idx="185">
                  <c:v>-3.0018512806451805E-3</c:v>
                </c:pt>
                <c:pt idx="186">
                  <c:v>-2.8994252303976842E-3</c:v>
                </c:pt>
                <c:pt idx="187">
                  <c:v>-2.8994252303976842E-3</c:v>
                </c:pt>
                <c:pt idx="188">
                  <c:v>-2.3673707872752937E-3</c:v>
                </c:pt>
                <c:pt idx="189">
                  <c:v>-2.3673707872752937E-3</c:v>
                </c:pt>
                <c:pt idx="190">
                  <c:v>-2.3166067138525406E-3</c:v>
                </c:pt>
                <c:pt idx="191">
                  <c:v>-2.3166067138525406E-3</c:v>
                </c:pt>
                <c:pt idx="192">
                  <c:v>-2.3166067138525406E-3</c:v>
                </c:pt>
                <c:pt idx="193">
                  <c:v>-2.3166067138525406E-3</c:v>
                </c:pt>
                <c:pt idx="194">
                  <c:v>-2.3166067138525406E-3</c:v>
                </c:pt>
                <c:pt idx="195">
                  <c:v>-2.3166067138525406E-3</c:v>
                </c:pt>
                <c:pt idx="196">
                  <c:v>-1.9384988464731616E-3</c:v>
                </c:pt>
                <c:pt idx="197">
                  <c:v>-1.9384988464731616E-3</c:v>
                </c:pt>
                <c:pt idx="198">
                  <c:v>-1.9384988464731616E-3</c:v>
                </c:pt>
                <c:pt idx="199">
                  <c:v>-1.9384988464731616E-3</c:v>
                </c:pt>
                <c:pt idx="200">
                  <c:v>-1.8867962264113207E-3</c:v>
                </c:pt>
                <c:pt idx="201">
                  <c:v>-1.8867962264113207E-3</c:v>
                </c:pt>
                <c:pt idx="202">
                  <c:v>-1.8360585805227217E-3</c:v>
                </c:pt>
                <c:pt idx="203">
                  <c:v>-1.8360585805227217E-3</c:v>
                </c:pt>
                <c:pt idx="204">
                  <c:v>-1.8360585805227217E-3</c:v>
                </c:pt>
                <c:pt idx="205">
                  <c:v>-1.8360585805227217E-3</c:v>
                </c:pt>
                <c:pt idx="206">
                  <c:v>-1.8360585805227217E-3</c:v>
                </c:pt>
                <c:pt idx="207">
                  <c:v>-1.8360585805227217E-3</c:v>
                </c:pt>
                <c:pt idx="208">
                  <c:v>-1.8360585805227217E-3</c:v>
                </c:pt>
                <c:pt idx="209">
                  <c:v>-1.8360585805227217E-3</c:v>
                </c:pt>
                <c:pt idx="210">
                  <c:v>-1.8360585805227217E-3</c:v>
                </c:pt>
                <c:pt idx="211">
                  <c:v>-1.8360585805227217E-3</c:v>
                </c:pt>
                <c:pt idx="212">
                  <c:v>-1.8360585805227217E-3</c:v>
                </c:pt>
                <c:pt idx="213">
                  <c:v>-1.8360585805227217E-3</c:v>
                </c:pt>
                <c:pt idx="214">
                  <c:v>-1.4936904334938719E-3</c:v>
                </c:pt>
                <c:pt idx="215">
                  <c:v>-1.4936904334938719E-3</c:v>
                </c:pt>
                <c:pt idx="216">
                  <c:v>-1.4936904334938719E-3</c:v>
                </c:pt>
                <c:pt idx="217">
                  <c:v>-1.4936904334938719E-3</c:v>
                </c:pt>
                <c:pt idx="218">
                  <c:v>-1.8360585805227217E-3</c:v>
                </c:pt>
                <c:pt idx="219">
                  <c:v>-1.8360585805227217E-3</c:v>
                </c:pt>
                <c:pt idx="220">
                  <c:v>-1.3038404810405298E-3</c:v>
                </c:pt>
                <c:pt idx="221">
                  <c:v>-1.3038404810405298E-3</c:v>
                </c:pt>
                <c:pt idx="222">
                  <c:v>-1.3038404810405298E-3</c:v>
                </c:pt>
                <c:pt idx="223">
                  <c:v>-1.3038404810405298E-3</c:v>
                </c:pt>
                <c:pt idx="224">
                  <c:v>-1.3038404810405298E-3</c:v>
                </c:pt>
                <c:pt idx="225">
                  <c:v>-1.3038404810405298E-3</c:v>
                </c:pt>
                <c:pt idx="226">
                  <c:v>-1.3038404810405298E-3</c:v>
                </c:pt>
                <c:pt idx="227">
                  <c:v>-1.3038404810405298E-3</c:v>
                </c:pt>
                <c:pt idx="228">
                  <c:v>-1.3038404810405298E-3</c:v>
                </c:pt>
                <c:pt idx="229">
                  <c:v>-1.3038404810405298E-3</c:v>
                </c:pt>
                <c:pt idx="230">
                  <c:v>-1.3038404810405298E-3</c:v>
                </c:pt>
                <c:pt idx="231">
                  <c:v>-1.3038404810405298E-3</c:v>
                </c:pt>
                <c:pt idx="232">
                  <c:v>-1.2018504251546632E-3</c:v>
                </c:pt>
                <c:pt idx="233">
                  <c:v>-1.2018504251546632E-3</c:v>
                </c:pt>
                <c:pt idx="234">
                  <c:v>-1.2018504251546632E-3</c:v>
                </c:pt>
                <c:pt idx="235">
                  <c:v>-1.2018504251546632E-3</c:v>
                </c:pt>
                <c:pt idx="236">
                  <c:v>-1.2534397117975444E-3</c:v>
                </c:pt>
                <c:pt idx="237">
                  <c:v>-1.2534397117975444E-3</c:v>
                </c:pt>
                <c:pt idx="238">
                  <c:v>-1.2534397117975444E-3</c:v>
                </c:pt>
                <c:pt idx="239">
                  <c:v>-1.2534397117975444E-3</c:v>
                </c:pt>
                <c:pt idx="240">
                  <c:v>-1.3038404810405298E-3</c:v>
                </c:pt>
                <c:pt idx="241">
                  <c:v>-1.3038404810405298E-3</c:v>
                </c:pt>
                <c:pt idx="242">
                  <c:v>-1.3038404810405298E-3</c:v>
                </c:pt>
                <c:pt idx="243">
                  <c:v>-1.3038404810405298E-3</c:v>
                </c:pt>
                <c:pt idx="244">
                  <c:v>-1.3038404810405298E-3</c:v>
                </c:pt>
                <c:pt idx="245">
                  <c:v>-1.3038404810405298E-3</c:v>
                </c:pt>
                <c:pt idx="246">
                  <c:v>-1.355646627177517E-3</c:v>
                </c:pt>
                <c:pt idx="247">
                  <c:v>-1.355646627177517E-3</c:v>
                </c:pt>
                <c:pt idx="248">
                  <c:v>-1.2534397117975444E-3</c:v>
                </c:pt>
                <c:pt idx="249">
                  <c:v>-1.2534397117975444E-3</c:v>
                </c:pt>
                <c:pt idx="250">
                  <c:v>-1.3038404810405298E-3</c:v>
                </c:pt>
                <c:pt idx="251">
                  <c:v>-1.3038404810405298E-3</c:v>
                </c:pt>
                <c:pt idx="252">
                  <c:v>-1.355646627177517E-3</c:v>
                </c:pt>
                <c:pt idx="253">
                  <c:v>-1.355646627177517E-3</c:v>
                </c:pt>
                <c:pt idx="254">
                  <c:v>-1.355646627177517E-3</c:v>
                </c:pt>
                <c:pt idx="255">
                  <c:v>-1.355646627177517E-3</c:v>
                </c:pt>
                <c:pt idx="256">
                  <c:v>-1.2534397117975444E-3</c:v>
                </c:pt>
                <c:pt idx="257">
                  <c:v>-1.2534397117975444E-3</c:v>
                </c:pt>
                <c:pt idx="258">
                  <c:v>-1.3038404810405298E-3</c:v>
                </c:pt>
                <c:pt idx="259">
                  <c:v>-1.3038404810405298E-3</c:v>
                </c:pt>
                <c:pt idx="260">
                  <c:v>-1.355646627177517E-3</c:v>
                </c:pt>
                <c:pt idx="261">
                  <c:v>-1.355646627177517E-3</c:v>
                </c:pt>
                <c:pt idx="262">
                  <c:v>-1.4063348739819324E-3</c:v>
                </c:pt>
                <c:pt idx="263">
                  <c:v>-1.4063348739819324E-3</c:v>
                </c:pt>
                <c:pt idx="264">
                  <c:v>-1.4936904334938719E-3</c:v>
                </c:pt>
                <c:pt idx="265">
                  <c:v>-1.4936904334938719E-3</c:v>
                </c:pt>
                <c:pt idx="266">
                  <c:v>-1.5441646429200627E-3</c:v>
                </c:pt>
                <c:pt idx="267">
                  <c:v>-1.5441646429200627E-3</c:v>
                </c:pt>
                <c:pt idx="268">
                  <c:v>-1.5958278938114432E-3</c:v>
                </c:pt>
                <c:pt idx="269">
                  <c:v>-1.5958278938114432E-3</c:v>
                </c:pt>
                <c:pt idx="270">
                  <c:v>-1.4936904334938719E-3</c:v>
                </c:pt>
                <c:pt idx="271">
                  <c:v>-1.4936904334938719E-3</c:v>
                </c:pt>
                <c:pt idx="272">
                  <c:v>-1.5958278938114432E-3</c:v>
                </c:pt>
                <c:pt idx="273">
                  <c:v>-1.5958278938114432E-3</c:v>
                </c:pt>
                <c:pt idx="274">
                  <c:v>-1.6465452046971292E-3</c:v>
                </c:pt>
                <c:pt idx="275">
                  <c:v>-1.6465452046971292E-3</c:v>
                </c:pt>
                <c:pt idx="276">
                  <c:v>-1.7339742404853269E-3</c:v>
                </c:pt>
                <c:pt idx="277">
                  <c:v>-1.7339742404853269E-3</c:v>
                </c:pt>
                <c:pt idx="278">
                  <c:v>-1.4936904334938719E-3</c:v>
                </c:pt>
                <c:pt idx="279">
                  <c:v>-1.4936904334938719E-3</c:v>
                </c:pt>
                <c:pt idx="280">
                  <c:v>-1.5958278938114432E-3</c:v>
                </c:pt>
                <c:pt idx="281">
                  <c:v>-1.5958278938114432E-3</c:v>
                </c:pt>
                <c:pt idx="282">
                  <c:v>-1.7339742404853269E-3</c:v>
                </c:pt>
                <c:pt idx="283">
                  <c:v>-1.7339742404853269E-3</c:v>
                </c:pt>
                <c:pt idx="284">
                  <c:v>-1.8360585805227217E-3</c:v>
                </c:pt>
                <c:pt idx="285">
                  <c:v>-1.8360585805227217E-3</c:v>
                </c:pt>
                <c:pt idx="286">
                  <c:v>-1.6983652270475995E-3</c:v>
                </c:pt>
                <c:pt idx="287">
                  <c:v>-1.6983652270475995E-3</c:v>
                </c:pt>
                <c:pt idx="288">
                  <c:v>-1.8360585805227217E-3</c:v>
                </c:pt>
                <c:pt idx="289">
                  <c:v>-1.8360585805227217E-3</c:v>
                </c:pt>
                <c:pt idx="290">
                  <c:v>-1.9384988464731616E-3</c:v>
                </c:pt>
                <c:pt idx="291">
                  <c:v>-1.9384988464731616E-3</c:v>
                </c:pt>
                <c:pt idx="292">
                  <c:v>-2.0763215336529915E-3</c:v>
                </c:pt>
                <c:pt idx="293">
                  <c:v>-2.0763215336529915E-3</c:v>
                </c:pt>
                <c:pt idx="294">
                  <c:v>-2.178684618449092E-3</c:v>
                </c:pt>
                <c:pt idx="295">
                  <c:v>-2.178684618449092E-3</c:v>
                </c:pt>
                <c:pt idx="296">
                  <c:v>-2.3166067138525406E-3</c:v>
                </c:pt>
                <c:pt idx="297">
                  <c:v>-2.3166067138525406E-3</c:v>
                </c:pt>
                <c:pt idx="298">
                  <c:v>-2.3673707872752937E-3</c:v>
                </c:pt>
                <c:pt idx="299">
                  <c:v>-2.3673707872752937E-3</c:v>
                </c:pt>
                <c:pt idx="300">
                  <c:v>-2.4189070075368978E-3</c:v>
                </c:pt>
                <c:pt idx="301">
                  <c:v>-2.4189070075368978E-3</c:v>
                </c:pt>
                <c:pt idx="302">
                  <c:v>-2.5569078547686809E-3</c:v>
                </c:pt>
                <c:pt idx="303">
                  <c:v>-2.5569078547686809E-3</c:v>
                </c:pt>
                <c:pt idx="304">
                  <c:v>-2.178684618449092E-3</c:v>
                </c:pt>
                <c:pt idx="305">
                  <c:v>-2.178684618449092E-3</c:v>
                </c:pt>
                <c:pt idx="306">
                  <c:v>-2.3166067138525406E-3</c:v>
                </c:pt>
                <c:pt idx="307">
                  <c:v>-2.3166067138525406E-3</c:v>
                </c:pt>
                <c:pt idx="308">
                  <c:v>-2.8491714195144138E-3</c:v>
                </c:pt>
                <c:pt idx="309">
                  <c:v>-2.8491714195144138E-3</c:v>
                </c:pt>
                <c:pt idx="310">
                  <c:v>-2.0763215336529915E-3</c:v>
                </c:pt>
                <c:pt idx="311">
                  <c:v>-2.0763215336529915E-3</c:v>
                </c:pt>
                <c:pt idx="312">
                  <c:v>-2.178684618449092E-3</c:v>
                </c:pt>
                <c:pt idx="313">
                  <c:v>-2.178684618449092E-3</c:v>
                </c:pt>
                <c:pt idx="314">
                  <c:v>-2.2145980322497453E-3</c:v>
                </c:pt>
                <c:pt idx="315">
                  <c:v>-2.2145980322497453E-3</c:v>
                </c:pt>
                <c:pt idx="316">
                  <c:v>-2.3166067138525406E-3</c:v>
                </c:pt>
                <c:pt idx="317">
                  <c:v>-2.3166067138525406E-3</c:v>
                </c:pt>
                <c:pt idx="318">
                  <c:v>-2.4189070075368978E-3</c:v>
                </c:pt>
                <c:pt idx="319">
                  <c:v>-2.4189070075368978E-3</c:v>
                </c:pt>
                <c:pt idx="320">
                  <c:v>-2.4189070075368978E-3</c:v>
                </c:pt>
                <c:pt idx="321">
                  <c:v>-2.4189070075368978E-3</c:v>
                </c:pt>
                <c:pt idx="322">
                  <c:v>-2.2651956010709341E-3</c:v>
                </c:pt>
                <c:pt idx="323">
                  <c:v>-2.2651956010709341E-3</c:v>
                </c:pt>
                <c:pt idx="324">
                  <c:v>-2.3166067138525406E-3</c:v>
                </c:pt>
                <c:pt idx="325">
                  <c:v>-2.3166067138525406E-3</c:v>
                </c:pt>
                <c:pt idx="326">
                  <c:v>-2.4189070075368978E-3</c:v>
                </c:pt>
                <c:pt idx="327">
                  <c:v>-2.4189070075368978E-3</c:v>
                </c:pt>
                <c:pt idx="328">
                  <c:v>-2.4189070075368978E-3</c:v>
                </c:pt>
                <c:pt idx="329">
                  <c:v>-2.4189070075368978E-3</c:v>
                </c:pt>
                <c:pt idx="330">
                  <c:v>-2.5569078547686809E-3</c:v>
                </c:pt>
                <c:pt idx="331">
                  <c:v>-2.5569078547686809E-3</c:v>
                </c:pt>
                <c:pt idx="332">
                  <c:v>-2.5569078547686809E-3</c:v>
                </c:pt>
                <c:pt idx="333">
                  <c:v>-2.5569078547686809E-3</c:v>
                </c:pt>
                <c:pt idx="334">
                  <c:v>-2.6591560900238839E-3</c:v>
                </c:pt>
                <c:pt idx="335">
                  <c:v>-2.6591560900238839E-3</c:v>
                </c:pt>
                <c:pt idx="336">
                  <c:v>-2.6591560900238839E-3</c:v>
                </c:pt>
                <c:pt idx="337">
                  <c:v>-2.6591560900238839E-3</c:v>
                </c:pt>
                <c:pt idx="338">
                  <c:v>-2.5569078547686809E-3</c:v>
                </c:pt>
                <c:pt idx="339">
                  <c:v>-2.5569078547686809E-3</c:v>
                </c:pt>
                <c:pt idx="340">
                  <c:v>-2.608958923913266E-3</c:v>
                </c:pt>
                <c:pt idx="341">
                  <c:v>-2.608958923913266E-3</c:v>
                </c:pt>
                <c:pt idx="342">
                  <c:v>-2.6591560900238839E-3</c:v>
                </c:pt>
                <c:pt idx="343">
                  <c:v>-2.6591560900238839E-3</c:v>
                </c:pt>
                <c:pt idx="344">
                  <c:v>-2.7972208429876333E-3</c:v>
                </c:pt>
                <c:pt idx="345">
                  <c:v>-2.7972208429876333E-3</c:v>
                </c:pt>
                <c:pt idx="346">
                  <c:v>-2.4189070075368978E-3</c:v>
                </c:pt>
                <c:pt idx="347">
                  <c:v>-2.4189070075368978E-3</c:v>
                </c:pt>
                <c:pt idx="348">
                  <c:v>-2.5569078547686809E-3</c:v>
                </c:pt>
                <c:pt idx="349">
                  <c:v>-2.5569078547686809E-3</c:v>
                </c:pt>
                <c:pt idx="350">
                  <c:v>-2.5569078547686809E-3</c:v>
                </c:pt>
                <c:pt idx="351">
                  <c:v>-2.5569078547686809E-3</c:v>
                </c:pt>
                <c:pt idx="352">
                  <c:v>-2.6591560900238839E-3</c:v>
                </c:pt>
                <c:pt idx="353">
                  <c:v>-2.6591560900238839E-3</c:v>
                </c:pt>
                <c:pt idx="354">
                  <c:v>-2.6591560900238839E-3</c:v>
                </c:pt>
                <c:pt idx="355">
                  <c:v>-2.6591560900238839E-3</c:v>
                </c:pt>
                <c:pt idx="356">
                  <c:v>-2.7972208429876333E-3</c:v>
                </c:pt>
                <c:pt idx="357">
                  <c:v>-2.7972208429876333E-3</c:v>
                </c:pt>
                <c:pt idx="358">
                  <c:v>-2.8491714195144138E-3</c:v>
                </c:pt>
                <c:pt idx="359">
                  <c:v>-2.8491714195144138E-3</c:v>
                </c:pt>
                <c:pt idx="360">
                  <c:v>-2.6591560900238839E-3</c:v>
                </c:pt>
                <c:pt idx="361">
                  <c:v>-2.6591560900238839E-3</c:v>
                </c:pt>
                <c:pt idx="362">
                  <c:v>-2.6591560900238839E-3</c:v>
                </c:pt>
                <c:pt idx="363">
                  <c:v>-2.6591560900238839E-3</c:v>
                </c:pt>
                <c:pt idx="364">
                  <c:v>-2.7972208429876333E-3</c:v>
                </c:pt>
                <c:pt idx="365">
                  <c:v>-2.7972208429876333E-3</c:v>
                </c:pt>
                <c:pt idx="366">
                  <c:v>-2.7972208429876333E-3</c:v>
                </c:pt>
                <c:pt idx="367">
                  <c:v>-2.7972208429876333E-3</c:v>
                </c:pt>
                <c:pt idx="368">
                  <c:v>-2.3166067138525406E-3</c:v>
                </c:pt>
                <c:pt idx="369">
                  <c:v>-2.3166067138525406E-3</c:v>
                </c:pt>
                <c:pt idx="370">
                  <c:v>-2.4189070075368978E-3</c:v>
                </c:pt>
                <c:pt idx="371">
                  <c:v>-2.4189070075368978E-3</c:v>
                </c:pt>
                <c:pt idx="372">
                  <c:v>-2.4189070075368978E-3</c:v>
                </c:pt>
                <c:pt idx="373">
                  <c:v>-2.4189070075368978E-3</c:v>
                </c:pt>
                <c:pt idx="374">
                  <c:v>-2.5569078547686809E-3</c:v>
                </c:pt>
                <c:pt idx="375">
                  <c:v>-2.5569078547686809E-3</c:v>
                </c:pt>
                <c:pt idx="376">
                  <c:v>-2.3166067138525406E-3</c:v>
                </c:pt>
                <c:pt idx="377">
                  <c:v>-2.3166067138525406E-3</c:v>
                </c:pt>
                <c:pt idx="378">
                  <c:v>-2.3166067138525406E-3</c:v>
                </c:pt>
                <c:pt idx="379">
                  <c:v>-2.3166067138525406E-3</c:v>
                </c:pt>
                <c:pt idx="380">
                  <c:v>-2.4189070075368978E-3</c:v>
                </c:pt>
                <c:pt idx="381">
                  <c:v>-2.4189070075368978E-3</c:v>
                </c:pt>
                <c:pt idx="382">
                  <c:v>-2.5569078547686809E-3</c:v>
                </c:pt>
                <c:pt idx="383">
                  <c:v>-2.5569078547686809E-3</c:v>
                </c:pt>
                <c:pt idx="384">
                  <c:v>-2.5569078547686809E-3</c:v>
                </c:pt>
                <c:pt idx="385">
                  <c:v>-2.5569078547686809E-3</c:v>
                </c:pt>
                <c:pt idx="386">
                  <c:v>-2.6591560900238839E-3</c:v>
                </c:pt>
                <c:pt idx="387">
                  <c:v>-2.6591560900238839E-3</c:v>
                </c:pt>
                <c:pt idx="388">
                  <c:v>-2.6591560900238839E-3</c:v>
                </c:pt>
                <c:pt idx="389">
                  <c:v>-2.6591560900238839E-3</c:v>
                </c:pt>
                <c:pt idx="390">
                  <c:v>-2.7972208429876333E-3</c:v>
                </c:pt>
                <c:pt idx="391">
                  <c:v>-2.7972208429876333E-3</c:v>
                </c:pt>
                <c:pt idx="392">
                  <c:v>-2.7972208429876333E-3</c:v>
                </c:pt>
                <c:pt idx="393">
                  <c:v>-2.7972208429876333E-3</c:v>
                </c:pt>
                <c:pt idx="394">
                  <c:v>-2.3673707872752937E-3</c:v>
                </c:pt>
                <c:pt idx="395">
                  <c:v>-2.3673707872752937E-3</c:v>
                </c:pt>
                <c:pt idx="396">
                  <c:v>-2.4189070075368978E-3</c:v>
                </c:pt>
                <c:pt idx="397">
                  <c:v>-2.4189070075368978E-3</c:v>
                </c:pt>
                <c:pt idx="398">
                  <c:v>-3.0375428666385377E-3</c:v>
                </c:pt>
                <c:pt idx="399">
                  <c:v>-3.0375428666385377E-3</c:v>
                </c:pt>
                <c:pt idx="400">
                  <c:v>-2.2145980322497453E-3</c:v>
                </c:pt>
                <c:pt idx="401">
                  <c:v>-2.2145980322497453E-3</c:v>
                </c:pt>
                <c:pt idx="402">
                  <c:v>-2.3166067138525406E-3</c:v>
                </c:pt>
                <c:pt idx="403">
                  <c:v>-2.3166067138525406E-3</c:v>
                </c:pt>
                <c:pt idx="404">
                  <c:v>-2.4189070075368978E-3</c:v>
                </c:pt>
                <c:pt idx="405">
                  <c:v>-2.4189070075368978E-3</c:v>
                </c:pt>
                <c:pt idx="406">
                  <c:v>-2.4189070075368978E-3</c:v>
                </c:pt>
                <c:pt idx="407">
                  <c:v>-2.4189070075368978E-3</c:v>
                </c:pt>
                <c:pt idx="408">
                  <c:v>-2.5569078547686809E-3</c:v>
                </c:pt>
                <c:pt idx="409">
                  <c:v>-2.5569078547686809E-3</c:v>
                </c:pt>
                <c:pt idx="410">
                  <c:v>-2.5569078547686809E-3</c:v>
                </c:pt>
                <c:pt idx="411">
                  <c:v>-2.5569078547686809E-3</c:v>
                </c:pt>
                <c:pt idx="412">
                  <c:v>-2.4189070075368978E-3</c:v>
                </c:pt>
                <c:pt idx="413">
                  <c:v>-2.4189070075368978E-3</c:v>
                </c:pt>
                <c:pt idx="414">
                  <c:v>-2.4189070075368978E-3</c:v>
                </c:pt>
                <c:pt idx="415">
                  <c:v>-2.4189070075368978E-3</c:v>
                </c:pt>
                <c:pt idx="416">
                  <c:v>-2.5569078547686809E-3</c:v>
                </c:pt>
                <c:pt idx="417">
                  <c:v>-2.5569078547686809E-3</c:v>
                </c:pt>
                <c:pt idx="418">
                  <c:v>-2.6591560900238839E-3</c:v>
                </c:pt>
                <c:pt idx="419">
                  <c:v>-2.6591560900238839E-3</c:v>
                </c:pt>
                <c:pt idx="420">
                  <c:v>-2.6591560900238839E-3</c:v>
                </c:pt>
                <c:pt idx="421">
                  <c:v>-2.6591560900238839E-3</c:v>
                </c:pt>
                <c:pt idx="422">
                  <c:v>-2.7972208429876333E-3</c:v>
                </c:pt>
                <c:pt idx="423">
                  <c:v>-2.7972208429876333E-3</c:v>
                </c:pt>
                <c:pt idx="424">
                  <c:v>-2.7972208429876333E-3</c:v>
                </c:pt>
                <c:pt idx="425">
                  <c:v>-2.7972208429876333E-3</c:v>
                </c:pt>
                <c:pt idx="426">
                  <c:v>-2.8994252303976842E-3</c:v>
                </c:pt>
                <c:pt idx="427">
                  <c:v>-2.8994252303976842E-3</c:v>
                </c:pt>
                <c:pt idx="428">
                  <c:v>-2.7972208429876333E-3</c:v>
                </c:pt>
                <c:pt idx="429">
                  <c:v>-2.7972208429876333E-3</c:v>
                </c:pt>
                <c:pt idx="430">
                  <c:v>-3.0018512806451805E-3</c:v>
                </c:pt>
                <c:pt idx="431">
                  <c:v>-3.0018512806451805E-3</c:v>
                </c:pt>
                <c:pt idx="432">
                  <c:v>-3.0894084295289359E-3</c:v>
                </c:pt>
                <c:pt idx="433">
                  <c:v>-3.0894084295289359E-3</c:v>
                </c:pt>
                <c:pt idx="434">
                  <c:v>-2.8994252303976842E-3</c:v>
                </c:pt>
                <c:pt idx="435">
                  <c:v>-2.8994252303976842E-3</c:v>
                </c:pt>
                <c:pt idx="436">
                  <c:v>-2.5569078547686809E-3</c:v>
                </c:pt>
                <c:pt idx="437">
                  <c:v>-2.5569078547686809E-3</c:v>
                </c:pt>
                <c:pt idx="438">
                  <c:v>-2.5569078547686809E-3</c:v>
                </c:pt>
                <c:pt idx="439">
                  <c:v>-2.5569078547686809E-3</c:v>
                </c:pt>
                <c:pt idx="440">
                  <c:v>-2.6591560900238839E-3</c:v>
                </c:pt>
                <c:pt idx="441">
                  <c:v>-2.6591560900238839E-3</c:v>
                </c:pt>
                <c:pt idx="442">
                  <c:v>-2.7616420236277303E-3</c:v>
                </c:pt>
                <c:pt idx="443">
                  <c:v>-2.7616420236277303E-3</c:v>
                </c:pt>
                <c:pt idx="444">
                  <c:v>-2.7972208429876333E-3</c:v>
                </c:pt>
                <c:pt idx="445">
                  <c:v>-2.7972208429876333E-3</c:v>
                </c:pt>
                <c:pt idx="446">
                  <c:v>-2.7972208429876333E-3</c:v>
                </c:pt>
                <c:pt idx="447">
                  <c:v>-2.7972208429876333E-3</c:v>
                </c:pt>
                <c:pt idx="448">
                  <c:v>-2.7972208429876333E-3</c:v>
                </c:pt>
                <c:pt idx="449">
                  <c:v>-2.7972208429876333E-3</c:v>
                </c:pt>
                <c:pt idx="450">
                  <c:v>-2.5569078547686809E-3</c:v>
                </c:pt>
                <c:pt idx="451">
                  <c:v>-2.5569078547686809E-3</c:v>
                </c:pt>
                <c:pt idx="452">
                  <c:v>-2.6591560900238839E-3</c:v>
                </c:pt>
                <c:pt idx="453">
                  <c:v>-2.6591560900238839E-3</c:v>
                </c:pt>
                <c:pt idx="454">
                  <c:v>-2.7616420236277303E-3</c:v>
                </c:pt>
                <c:pt idx="455">
                  <c:v>-2.7616420236277303E-3</c:v>
                </c:pt>
                <c:pt idx="456">
                  <c:v>-2.7972208429876333E-3</c:v>
                </c:pt>
                <c:pt idx="457">
                  <c:v>-2.7972208429876333E-3</c:v>
                </c:pt>
                <c:pt idx="458">
                  <c:v>-2.3166067138525406E-3</c:v>
                </c:pt>
                <c:pt idx="459">
                  <c:v>-2.3166067138525406E-3</c:v>
                </c:pt>
                <c:pt idx="460">
                  <c:v>-2.4189070075368978E-3</c:v>
                </c:pt>
                <c:pt idx="461">
                  <c:v>-2.4189070075368978E-3</c:v>
                </c:pt>
                <c:pt idx="462">
                  <c:v>-2.4189070075368978E-3</c:v>
                </c:pt>
                <c:pt idx="463">
                  <c:v>-2.4189070075368978E-3</c:v>
                </c:pt>
                <c:pt idx="464">
                  <c:v>-2.5569078547686809E-3</c:v>
                </c:pt>
                <c:pt idx="465">
                  <c:v>-2.5569078547686809E-3</c:v>
                </c:pt>
                <c:pt idx="466">
                  <c:v>-2.2651956010709341E-3</c:v>
                </c:pt>
                <c:pt idx="467">
                  <c:v>-2.2651956010709341E-3</c:v>
                </c:pt>
                <c:pt idx="468">
                  <c:v>-2.3166067138525406E-3</c:v>
                </c:pt>
                <c:pt idx="469">
                  <c:v>-2.3166067138525406E-3</c:v>
                </c:pt>
                <c:pt idx="470">
                  <c:v>-2.4189070075368978E-3</c:v>
                </c:pt>
                <c:pt idx="471">
                  <c:v>-2.4189070075368978E-3</c:v>
                </c:pt>
                <c:pt idx="472">
                  <c:v>-2.4549270186029291E-3</c:v>
                </c:pt>
                <c:pt idx="473">
                  <c:v>-2.4549270186029291E-3</c:v>
                </c:pt>
                <c:pt idx="474">
                  <c:v>-2.5569078547686809E-3</c:v>
                </c:pt>
                <c:pt idx="475">
                  <c:v>-2.5569078547686809E-3</c:v>
                </c:pt>
                <c:pt idx="476">
                  <c:v>-2.7972208429876333E-3</c:v>
                </c:pt>
                <c:pt idx="477">
                  <c:v>-2.7972208429876333E-3</c:v>
                </c:pt>
                <c:pt idx="478">
                  <c:v>-2.7616420236277303E-3</c:v>
                </c:pt>
                <c:pt idx="479">
                  <c:v>-2.7616420236277303E-3</c:v>
                </c:pt>
                <c:pt idx="480">
                  <c:v>-2.6591560900238839E-3</c:v>
                </c:pt>
                <c:pt idx="481">
                  <c:v>-2.6591560900238839E-3</c:v>
                </c:pt>
                <c:pt idx="482">
                  <c:v>-2.7972208429876333E-3</c:v>
                </c:pt>
                <c:pt idx="483">
                  <c:v>-2.7972208429876333E-3</c:v>
                </c:pt>
                <c:pt idx="484">
                  <c:v>-2.3166067138525406E-3</c:v>
                </c:pt>
                <c:pt idx="485">
                  <c:v>-2.3166067138525406E-3</c:v>
                </c:pt>
                <c:pt idx="486">
                  <c:v>-2.3166067138525406E-3</c:v>
                </c:pt>
                <c:pt idx="487">
                  <c:v>-2.3166067138525406E-3</c:v>
                </c:pt>
                <c:pt idx="488">
                  <c:v>-2.9514591494904873E-3</c:v>
                </c:pt>
                <c:pt idx="489">
                  <c:v>-2.9514591494904873E-3</c:v>
                </c:pt>
                <c:pt idx="490">
                  <c:v>-2.178684618449092E-3</c:v>
                </c:pt>
                <c:pt idx="491">
                  <c:v>-2.178684618449092E-3</c:v>
                </c:pt>
                <c:pt idx="492">
                  <c:v>-2.2145980322497453E-3</c:v>
                </c:pt>
                <c:pt idx="493">
                  <c:v>-2.2145980322497453E-3</c:v>
                </c:pt>
                <c:pt idx="494">
                  <c:v>-2.3166067138525406E-3</c:v>
                </c:pt>
                <c:pt idx="495">
                  <c:v>-2.3166067138525406E-3</c:v>
                </c:pt>
                <c:pt idx="496">
                  <c:v>-2.4189070075368978E-3</c:v>
                </c:pt>
                <c:pt idx="497">
                  <c:v>-2.4189070075368978E-3</c:v>
                </c:pt>
                <c:pt idx="498">
                  <c:v>-2.5569078547686809E-3</c:v>
                </c:pt>
                <c:pt idx="499">
                  <c:v>-2.5569078547686809E-3</c:v>
                </c:pt>
                <c:pt idx="500">
                  <c:v>-2.5569078547686809E-3</c:v>
                </c:pt>
                <c:pt idx="501">
                  <c:v>-2.5569078547686809E-3</c:v>
                </c:pt>
                <c:pt idx="502">
                  <c:v>-2.3166067138525406E-3</c:v>
                </c:pt>
                <c:pt idx="503">
                  <c:v>-2.3166067138525406E-3</c:v>
                </c:pt>
                <c:pt idx="504">
                  <c:v>-2.3166067138525406E-3</c:v>
                </c:pt>
                <c:pt idx="505">
                  <c:v>-2.3166067138525406E-3</c:v>
                </c:pt>
                <c:pt idx="506">
                  <c:v>-2.4189070075368978E-3</c:v>
                </c:pt>
                <c:pt idx="507">
                  <c:v>-2.4189070075368978E-3</c:v>
                </c:pt>
                <c:pt idx="508">
                  <c:v>-2.4189070075368978E-3</c:v>
                </c:pt>
                <c:pt idx="509">
                  <c:v>-2.4189070075368978E-3</c:v>
                </c:pt>
                <c:pt idx="510">
                  <c:v>-2.5569078547686809E-3</c:v>
                </c:pt>
                <c:pt idx="511">
                  <c:v>-2.5569078547686809E-3</c:v>
                </c:pt>
                <c:pt idx="512">
                  <c:v>-2.5569078547686809E-3</c:v>
                </c:pt>
                <c:pt idx="513">
                  <c:v>-2.5569078547686809E-3</c:v>
                </c:pt>
                <c:pt idx="514">
                  <c:v>-2.6591560900238839E-3</c:v>
                </c:pt>
                <c:pt idx="515">
                  <c:v>-2.6591560900238839E-3</c:v>
                </c:pt>
                <c:pt idx="516">
                  <c:v>-2.6591560900238839E-3</c:v>
                </c:pt>
                <c:pt idx="517">
                  <c:v>-2.6591560900238839E-3</c:v>
                </c:pt>
                <c:pt idx="518">
                  <c:v>-2.5569078547686809E-3</c:v>
                </c:pt>
                <c:pt idx="519">
                  <c:v>-2.5569078547686809E-3</c:v>
                </c:pt>
                <c:pt idx="520">
                  <c:v>-2.5569078547686809E-3</c:v>
                </c:pt>
                <c:pt idx="521">
                  <c:v>-2.5569078547686809E-3</c:v>
                </c:pt>
                <c:pt idx="522">
                  <c:v>-2.6591560900238839E-3</c:v>
                </c:pt>
                <c:pt idx="523">
                  <c:v>-2.6591560900238839E-3</c:v>
                </c:pt>
                <c:pt idx="524">
                  <c:v>-2.6591560900238839E-3</c:v>
                </c:pt>
                <c:pt idx="525">
                  <c:v>-2.6591560900238839E-3</c:v>
                </c:pt>
                <c:pt idx="526">
                  <c:v>-2.4189070075368978E-3</c:v>
                </c:pt>
                <c:pt idx="527">
                  <c:v>-2.4189070075368978E-3</c:v>
                </c:pt>
                <c:pt idx="528">
                  <c:v>-2.4189070075368978E-3</c:v>
                </c:pt>
                <c:pt idx="529">
                  <c:v>-2.4189070075368978E-3</c:v>
                </c:pt>
                <c:pt idx="530">
                  <c:v>-2.5569078547686809E-3</c:v>
                </c:pt>
                <c:pt idx="531">
                  <c:v>-2.5569078547686809E-3</c:v>
                </c:pt>
                <c:pt idx="532">
                  <c:v>-2.5569078547686809E-3</c:v>
                </c:pt>
                <c:pt idx="533">
                  <c:v>-2.5569078547686809E-3</c:v>
                </c:pt>
                <c:pt idx="534">
                  <c:v>-2.6591560900238839E-3</c:v>
                </c:pt>
                <c:pt idx="535">
                  <c:v>-2.6591560900238839E-3</c:v>
                </c:pt>
                <c:pt idx="536">
                  <c:v>-2.6591560900238839E-3</c:v>
                </c:pt>
                <c:pt idx="537">
                  <c:v>-2.6591560900238839E-3</c:v>
                </c:pt>
                <c:pt idx="538">
                  <c:v>-2.711293254355034E-3</c:v>
                </c:pt>
                <c:pt idx="539">
                  <c:v>-2.711293254355034E-3</c:v>
                </c:pt>
                <c:pt idx="540">
                  <c:v>-2.5569078547686809E-3</c:v>
                </c:pt>
                <c:pt idx="541">
                  <c:v>-2.5569078547686809E-3</c:v>
                </c:pt>
                <c:pt idx="542">
                  <c:v>-2.5569078547686809E-3</c:v>
                </c:pt>
                <c:pt idx="543">
                  <c:v>-2.5569078547686809E-3</c:v>
                </c:pt>
                <c:pt idx="544">
                  <c:v>-2.5569078547686809E-3</c:v>
                </c:pt>
                <c:pt idx="545">
                  <c:v>-2.5569078547686809E-3</c:v>
                </c:pt>
                <c:pt idx="546">
                  <c:v>-2.6591560900238839E-3</c:v>
                </c:pt>
                <c:pt idx="547">
                  <c:v>-2.6591560900238839E-3</c:v>
                </c:pt>
                <c:pt idx="548">
                  <c:v>-2.2145980322497453E-3</c:v>
                </c:pt>
                <c:pt idx="549">
                  <c:v>-2.2145980322497453E-3</c:v>
                </c:pt>
                <c:pt idx="550">
                  <c:v>-2.3166067138525406E-3</c:v>
                </c:pt>
                <c:pt idx="551">
                  <c:v>-2.3166067138525406E-3</c:v>
                </c:pt>
                <c:pt idx="552">
                  <c:v>-2.3166067138525406E-3</c:v>
                </c:pt>
                <c:pt idx="553">
                  <c:v>-2.3166067138525406E-3</c:v>
                </c:pt>
                <c:pt idx="554">
                  <c:v>-2.4189070075368978E-3</c:v>
                </c:pt>
                <c:pt idx="555">
                  <c:v>-2.4189070075368978E-3</c:v>
                </c:pt>
                <c:pt idx="556">
                  <c:v>-2.178684618449092E-3</c:v>
                </c:pt>
                <c:pt idx="557">
                  <c:v>-2.178684618449092E-3</c:v>
                </c:pt>
                <c:pt idx="558">
                  <c:v>-2.2145980322497453E-3</c:v>
                </c:pt>
                <c:pt idx="559">
                  <c:v>-2.2145980322497453E-3</c:v>
                </c:pt>
                <c:pt idx="560">
                  <c:v>-2.3166067138525406E-3</c:v>
                </c:pt>
                <c:pt idx="561">
                  <c:v>-2.3166067138525406E-3</c:v>
                </c:pt>
                <c:pt idx="562">
                  <c:v>-2.3166067138525406E-3</c:v>
                </c:pt>
                <c:pt idx="563">
                  <c:v>-2.3166067138525406E-3</c:v>
                </c:pt>
                <c:pt idx="564">
                  <c:v>-2.4189070075368978E-3</c:v>
                </c:pt>
                <c:pt idx="565">
                  <c:v>-2.4189070075368978E-3</c:v>
                </c:pt>
                <c:pt idx="566">
                  <c:v>-2.4189070075368978E-3</c:v>
                </c:pt>
                <c:pt idx="567">
                  <c:v>-2.4189070075368978E-3</c:v>
                </c:pt>
                <c:pt idx="568">
                  <c:v>-2.5569078547686809E-3</c:v>
                </c:pt>
                <c:pt idx="569">
                  <c:v>-2.5569078547686809E-3</c:v>
                </c:pt>
                <c:pt idx="570">
                  <c:v>-2.5569078547686809E-3</c:v>
                </c:pt>
                <c:pt idx="571">
                  <c:v>-2.5569078547686809E-3</c:v>
                </c:pt>
                <c:pt idx="572">
                  <c:v>-2.6591560900238839E-3</c:v>
                </c:pt>
                <c:pt idx="573">
                  <c:v>-2.6591560900238839E-3</c:v>
                </c:pt>
                <c:pt idx="574">
                  <c:v>-2.178684618449092E-3</c:v>
                </c:pt>
                <c:pt idx="575">
                  <c:v>-2.178684618449092E-3</c:v>
                </c:pt>
                <c:pt idx="576">
                  <c:v>-2.3166067138525406E-3</c:v>
                </c:pt>
                <c:pt idx="577">
                  <c:v>-2.3166067138525406E-3</c:v>
                </c:pt>
                <c:pt idx="578">
                  <c:v>-2.7972208429876333E-3</c:v>
                </c:pt>
                <c:pt idx="579">
                  <c:v>-2.7972208429876333E-3</c:v>
                </c:pt>
                <c:pt idx="580">
                  <c:v>-2.0763215336529915E-3</c:v>
                </c:pt>
                <c:pt idx="581">
                  <c:v>-2.0763215336529915E-3</c:v>
                </c:pt>
                <c:pt idx="582">
                  <c:v>-2.0248456731316584E-3</c:v>
                </c:pt>
                <c:pt idx="583">
                  <c:v>-2.0248456731316584E-3</c:v>
                </c:pt>
                <c:pt idx="584">
                  <c:v>-2.178684618449092E-3</c:v>
                </c:pt>
                <c:pt idx="585">
                  <c:v>-2.178684618449092E-3</c:v>
                </c:pt>
                <c:pt idx="586">
                  <c:v>-2.5214634198769919E-3</c:v>
                </c:pt>
                <c:pt idx="587">
                  <c:v>-2.5214634198769919E-3</c:v>
                </c:pt>
                <c:pt idx="588">
                  <c:v>-2.4189070075368978E-3</c:v>
                </c:pt>
                <c:pt idx="589">
                  <c:v>-2.4189070075368978E-3</c:v>
                </c:pt>
                <c:pt idx="590">
                  <c:v>-2.4189070075368978E-3</c:v>
                </c:pt>
                <c:pt idx="591">
                  <c:v>-2.4189070075368978E-3</c:v>
                </c:pt>
                <c:pt idx="592">
                  <c:v>-2.178684618449092E-3</c:v>
                </c:pt>
                <c:pt idx="593">
                  <c:v>-2.178684618449092E-3</c:v>
                </c:pt>
                <c:pt idx="594">
                  <c:v>-2.3166067138525406E-3</c:v>
                </c:pt>
                <c:pt idx="595">
                  <c:v>-2.3166067138525406E-3</c:v>
                </c:pt>
                <c:pt idx="596">
                  <c:v>-2.3166067138525406E-3</c:v>
                </c:pt>
                <c:pt idx="597">
                  <c:v>-2.3166067138525406E-3</c:v>
                </c:pt>
                <c:pt idx="598">
                  <c:v>-2.4189070075368978E-3</c:v>
                </c:pt>
                <c:pt idx="599">
                  <c:v>-2.4189070075368978E-3</c:v>
                </c:pt>
                <c:pt idx="600">
                  <c:v>-2.4189070075368978E-3</c:v>
                </c:pt>
                <c:pt idx="601">
                  <c:v>-2.4189070075368978E-3</c:v>
                </c:pt>
                <c:pt idx="602">
                  <c:v>-2.5569078547686809E-3</c:v>
                </c:pt>
                <c:pt idx="603">
                  <c:v>-2.5569078547686809E-3</c:v>
                </c:pt>
                <c:pt idx="604">
                  <c:v>-2.5569078547686809E-3</c:v>
                </c:pt>
                <c:pt idx="605">
                  <c:v>-2.5569078547686809E-3</c:v>
                </c:pt>
                <c:pt idx="606">
                  <c:v>-2.6591560900238839E-3</c:v>
                </c:pt>
                <c:pt idx="607">
                  <c:v>-2.6591560900238839E-3</c:v>
                </c:pt>
                <c:pt idx="608">
                  <c:v>-2.4189070075368978E-3</c:v>
                </c:pt>
                <c:pt idx="609">
                  <c:v>-2.4189070075368978E-3</c:v>
                </c:pt>
                <c:pt idx="610">
                  <c:v>-2.4189070075368978E-3</c:v>
                </c:pt>
                <c:pt idx="611">
                  <c:v>-2.4189070075368978E-3</c:v>
                </c:pt>
                <c:pt idx="612">
                  <c:v>-2.5569078547686809E-3</c:v>
                </c:pt>
                <c:pt idx="613">
                  <c:v>-2.5569078547686809E-3</c:v>
                </c:pt>
                <c:pt idx="614">
                  <c:v>-2.6591560900238839E-3</c:v>
                </c:pt>
                <c:pt idx="615">
                  <c:v>-2.6591560900238839E-3</c:v>
                </c:pt>
                <c:pt idx="616">
                  <c:v>-2.3166067138525406E-3</c:v>
                </c:pt>
                <c:pt idx="617">
                  <c:v>-2.3166067138525406E-3</c:v>
                </c:pt>
                <c:pt idx="618">
                  <c:v>-2.4189070075368978E-3</c:v>
                </c:pt>
                <c:pt idx="619">
                  <c:v>-2.4189070075368978E-3</c:v>
                </c:pt>
                <c:pt idx="620">
                  <c:v>-2.4189070075368978E-3</c:v>
                </c:pt>
                <c:pt idx="621">
                  <c:v>-2.4189070075368978E-3</c:v>
                </c:pt>
                <c:pt idx="622">
                  <c:v>-2.5055493963954843E-3</c:v>
                </c:pt>
                <c:pt idx="623">
                  <c:v>-2.5055493963954843E-3</c:v>
                </c:pt>
                <c:pt idx="624">
                  <c:v>-2.5569078547686809E-3</c:v>
                </c:pt>
                <c:pt idx="625">
                  <c:v>-2.5569078547686809E-3</c:v>
                </c:pt>
                <c:pt idx="626">
                  <c:v>-2.5569078547686809E-3</c:v>
                </c:pt>
                <c:pt idx="627">
                  <c:v>-2.5569078547686809E-3</c:v>
                </c:pt>
                <c:pt idx="628">
                  <c:v>-2.6591560900238839E-3</c:v>
                </c:pt>
                <c:pt idx="629">
                  <c:v>-2.6591560900238839E-3</c:v>
                </c:pt>
                <c:pt idx="630">
                  <c:v>-2.4189070075368978E-3</c:v>
                </c:pt>
                <c:pt idx="631">
                  <c:v>-2.4189070075368978E-3</c:v>
                </c:pt>
                <c:pt idx="632">
                  <c:v>-2.5569078547686809E-3</c:v>
                </c:pt>
                <c:pt idx="633">
                  <c:v>-2.5569078547686809E-3</c:v>
                </c:pt>
                <c:pt idx="634">
                  <c:v>-2.5569078547686809E-3</c:v>
                </c:pt>
                <c:pt idx="635">
                  <c:v>-2.5569078547686809E-3</c:v>
                </c:pt>
                <c:pt idx="636">
                  <c:v>-2.5569078547686809E-3</c:v>
                </c:pt>
                <c:pt idx="637">
                  <c:v>-2.5569078547686809E-3</c:v>
                </c:pt>
                <c:pt idx="638">
                  <c:v>-2.178684618449092E-3</c:v>
                </c:pt>
                <c:pt idx="639">
                  <c:v>-2.178684618449092E-3</c:v>
                </c:pt>
                <c:pt idx="640">
                  <c:v>-2.2145980322497453E-3</c:v>
                </c:pt>
                <c:pt idx="641">
                  <c:v>-2.2145980322497453E-3</c:v>
                </c:pt>
                <c:pt idx="642">
                  <c:v>-2.3166067138525406E-3</c:v>
                </c:pt>
                <c:pt idx="643">
                  <c:v>-2.3166067138525406E-3</c:v>
                </c:pt>
                <c:pt idx="644">
                  <c:v>-2.3166067138525406E-3</c:v>
                </c:pt>
                <c:pt idx="645">
                  <c:v>-2.3166067138525406E-3</c:v>
                </c:pt>
                <c:pt idx="646">
                  <c:v>-2.0763215336529915E-3</c:v>
                </c:pt>
                <c:pt idx="647">
                  <c:v>-2.0763215336529915E-3</c:v>
                </c:pt>
                <c:pt idx="648">
                  <c:v>-2.178684618449092E-3</c:v>
                </c:pt>
                <c:pt idx="649">
                  <c:v>-2.178684618449092E-3</c:v>
                </c:pt>
                <c:pt idx="650">
                  <c:v>-2.2145980322497453E-3</c:v>
                </c:pt>
                <c:pt idx="651">
                  <c:v>-2.2145980322497453E-3</c:v>
                </c:pt>
                <c:pt idx="652">
                  <c:v>-2.3166067138525406E-3</c:v>
                </c:pt>
                <c:pt idx="653">
                  <c:v>-2.3166067138525406E-3</c:v>
                </c:pt>
                <c:pt idx="654">
                  <c:v>-2.3166067138525406E-3</c:v>
                </c:pt>
                <c:pt idx="655">
                  <c:v>-2.3166067138525406E-3</c:v>
                </c:pt>
                <c:pt idx="656">
                  <c:v>-2.4189070075368978E-3</c:v>
                </c:pt>
                <c:pt idx="657">
                  <c:v>-2.4189070075368978E-3</c:v>
                </c:pt>
                <c:pt idx="658">
                  <c:v>-2.4189070075368978E-3</c:v>
                </c:pt>
                <c:pt idx="659">
                  <c:v>-2.4189070075368978E-3</c:v>
                </c:pt>
                <c:pt idx="660">
                  <c:v>-2.5569078547686809E-3</c:v>
                </c:pt>
                <c:pt idx="661">
                  <c:v>-2.5569078547686809E-3</c:v>
                </c:pt>
                <c:pt idx="662">
                  <c:v>-2.5569078547686809E-3</c:v>
                </c:pt>
                <c:pt idx="663">
                  <c:v>-2.5569078547686809E-3</c:v>
                </c:pt>
                <c:pt idx="664">
                  <c:v>-2.178684618449092E-3</c:v>
                </c:pt>
                <c:pt idx="665">
                  <c:v>-2.178684618449092E-3</c:v>
                </c:pt>
                <c:pt idx="666">
                  <c:v>-2.178684618449092E-3</c:v>
                </c:pt>
                <c:pt idx="667">
                  <c:v>-2.178684618449092E-3</c:v>
                </c:pt>
                <c:pt idx="668">
                  <c:v>-2.8994252303976842E-3</c:v>
                </c:pt>
                <c:pt idx="669">
                  <c:v>-2.8994252303976842E-3</c:v>
                </c:pt>
                <c:pt idx="670">
                  <c:v>-2.0248456731316584E-3</c:v>
                </c:pt>
                <c:pt idx="671">
                  <c:v>-2.0248456731316584E-3</c:v>
                </c:pt>
                <c:pt idx="672">
                  <c:v>-2.0763215336529915E-3</c:v>
                </c:pt>
                <c:pt idx="673">
                  <c:v>-2.0763215336529915E-3</c:v>
                </c:pt>
                <c:pt idx="674">
                  <c:v>-2.1270741511391755E-3</c:v>
                </c:pt>
                <c:pt idx="675">
                  <c:v>-2.1270741511391755E-3</c:v>
                </c:pt>
                <c:pt idx="676">
                  <c:v>-2.178684618449092E-3</c:v>
                </c:pt>
                <c:pt idx="677">
                  <c:v>-2.178684618449092E-3</c:v>
                </c:pt>
                <c:pt idx="678">
                  <c:v>-2.2145980322497453E-3</c:v>
                </c:pt>
                <c:pt idx="679">
                  <c:v>-2.2145980322497453E-3</c:v>
                </c:pt>
                <c:pt idx="680">
                  <c:v>-2.3166067138525406E-3</c:v>
                </c:pt>
                <c:pt idx="681">
                  <c:v>-2.3166067138525406E-3</c:v>
                </c:pt>
                <c:pt idx="682">
                  <c:v>-2.1270741511391755E-3</c:v>
                </c:pt>
                <c:pt idx="683">
                  <c:v>-2.1270741511391755E-3</c:v>
                </c:pt>
                <c:pt idx="684">
                  <c:v>-2.178684618449092E-3</c:v>
                </c:pt>
                <c:pt idx="685">
                  <c:v>-2.178684618449092E-3</c:v>
                </c:pt>
                <c:pt idx="686">
                  <c:v>-2.2651956010709341E-3</c:v>
                </c:pt>
                <c:pt idx="687">
                  <c:v>-2.2651956010709341E-3</c:v>
                </c:pt>
                <c:pt idx="688">
                  <c:v>-2.3166067138525406E-3</c:v>
                </c:pt>
                <c:pt idx="689">
                  <c:v>-2.3166067138525406E-3</c:v>
                </c:pt>
                <c:pt idx="690">
                  <c:v>-2.3166067138525406E-3</c:v>
                </c:pt>
                <c:pt idx="691">
                  <c:v>-2.3166067138525406E-3</c:v>
                </c:pt>
                <c:pt idx="692">
                  <c:v>-2.3673707872752937E-3</c:v>
                </c:pt>
                <c:pt idx="693">
                  <c:v>-2.3673707872752937E-3</c:v>
                </c:pt>
                <c:pt idx="694">
                  <c:v>-2.4189070075368978E-3</c:v>
                </c:pt>
                <c:pt idx="695">
                  <c:v>-2.4189070075368978E-3</c:v>
                </c:pt>
                <c:pt idx="696">
                  <c:v>-2.8491714195144138E-3</c:v>
                </c:pt>
                <c:pt idx="697">
                  <c:v>-2.8491714195144138E-3</c:v>
                </c:pt>
                <c:pt idx="698">
                  <c:v>-2.3673707872752937E-3</c:v>
                </c:pt>
                <c:pt idx="699">
                  <c:v>-2.3673707872752937E-3</c:v>
                </c:pt>
                <c:pt idx="700">
                  <c:v>-2.4189070075368978E-3</c:v>
                </c:pt>
                <c:pt idx="701">
                  <c:v>-2.4189070075368978E-3</c:v>
                </c:pt>
                <c:pt idx="702">
                  <c:v>-2.4189070075368978E-3</c:v>
                </c:pt>
                <c:pt idx="703">
                  <c:v>-2.4189070075368978E-3</c:v>
                </c:pt>
                <c:pt idx="704">
                  <c:v>-2.5569078547686809E-3</c:v>
                </c:pt>
                <c:pt idx="705">
                  <c:v>-2.5569078547686809E-3</c:v>
                </c:pt>
                <c:pt idx="706">
                  <c:v>-2.2651956010709341E-3</c:v>
                </c:pt>
                <c:pt idx="707">
                  <c:v>-2.2651956010709341E-3</c:v>
                </c:pt>
                <c:pt idx="708">
                  <c:v>-2.3166067138525406E-3</c:v>
                </c:pt>
                <c:pt idx="709">
                  <c:v>-2.3166067138525406E-3</c:v>
                </c:pt>
                <c:pt idx="710">
                  <c:v>-2.3166067138525406E-3</c:v>
                </c:pt>
                <c:pt idx="711">
                  <c:v>-2.3166067138525406E-3</c:v>
                </c:pt>
                <c:pt idx="712">
                  <c:v>-2.4189070075368978E-3</c:v>
                </c:pt>
                <c:pt idx="713">
                  <c:v>-2.4189070075368978E-3</c:v>
                </c:pt>
                <c:pt idx="714">
                  <c:v>-2.4189070075368978E-3</c:v>
                </c:pt>
                <c:pt idx="715">
                  <c:v>-2.4189070075368978E-3</c:v>
                </c:pt>
                <c:pt idx="716">
                  <c:v>-2.5569078547686809E-3</c:v>
                </c:pt>
                <c:pt idx="717">
                  <c:v>-2.5569078547686809E-3</c:v>
                </c:pt>
                <c:pt idx="718">
                  <c:v>-2.5569078547686809E-3</c:v>
                </c:pt>
                <c:pt idx="719">
                  <c:v>-2.5569078547686809E-3</c:v>
                </c:pt>
                <c:pt idx="720">
                  <c:v>-2.3166067138525406E-3</c:v>
                </c:pt>
                <c:pt idx="721">
                  <c:v>-2.3166067138525406E-3</c:v>
                </c:pt>
                <c:pt idx="722">
                  <c:v>-2.3673707872752937E-3</c:v>
                </c:pt>
                <c:pt idx="723">
                  <c:v>-2.3673707872752937E-3</c:v>
                </c:pt>
                <c:pt idx="724">
                  <c:v>-2.4189070075368978E-3</c:v>
                </c:pt>
                <c:pt idx="725">
                  <c:v>-2.4189070075368978E-3</c:v>
                </c:pt>
                <c:pt idx="726">
                  <c:v>-2.4189070075368978E-3</c:v>
                </c:pt>
                <c:pt idx="727">
                  <c:v>-2.4189070075368978E-3</c:v>
                </c:pt>
                <c:pt idx="728">
                  <c:v>-2.0763215336529915E-3</c:v>
                </c:pt>
                <c:pt idx="729">
                  <c:v>-2.0763215336529915E-3</c:v>
                </c:pt>
                <c:pt idx="730">
                  <c:v>-2.0763215336529915E-3</c:v>
                </c:pt>
                <c:pt idx="731">
                  <c:v>-2.0763215336529915E-3</c:v>
                </c:pt>
                <c:pt idx="732">
                  <c:v>-2.178684618449092E-3</c:v>
                </c:pt>
                <c:pt idx="733">
                  <c:v>-2.178684618449092E-3</c:v>
                </c:pt>
                <c:pt idx="734">
                  <c:v>-2.2145980322497453E-3</c:v>
                </c:pt>
                <c:pt idx="735">
                  <c:v>-2.2145980322497453E-3</c:v>
                </c:pt>
                <c:pt idx="736">
                  <c:v>-1.9742790526614462E-3</c:v>
                </c:pt>
                <c:pt idx="737">
                  <c:v>-1.9742790526614462E-3</c:v>
                </c:pt>
                <c:pt idx="738">
                  <c:v>-2.0248456731316584E-3</c:v>
                </c:pt>
                <c:pt idx="739">
                  <c:v>-2.0248456731316584E-3</c:v>
                </c:pt>
                <c:pt idx="740">
                  <c:v>-2.1270741511391755E-3</c:v>
                </c:pt>
                <c:pt idx="741">
                  <c:v>-2.1270741511391755E-3</c:v>
                </c:pt>
                <c:pt idx="742">
                  <c:v>-2.1270741511391755E-3</c:v>
                </c:pt>
                <c:pt idx="743">
                  <c:v>-2.1270741511391755E-3</c:v>
                </c:pt>
                <c:pt idx="744">
                  <c:v>-2.178684618449092E-3</c:v>
                </c:pt>
                <c:pt idx="745">
                  <c:v>-2.178684618449092E-3</c:v>
                </c:pt>
                <c:pt idx="746">
                  <c:v>-2.2651956010709341E-3</c:v>
                </c:pt>
                <c:pt idx="747">
                  <c:v>-2.2651956010709341E-3</c:v>
                </c:pt>
                <c:pt idx="748">
                  <c:v>-2.3166067138525406E-3</c:v>
                </c:pt>
                <c:pt idx="749">
                  <c:v>-2.3166067138525406E-3</c:v>
                </c:pt>
                <c:pt idx="750">
                  <c:v>-2.3166067138525406E-3</c:v>
                </c:pt>
                <c:pt idx="751">
                  <c:v>-2.3166067138525406E-3</c:v>
                </c:pt>
                <c:pt idx="752">
                  <c:v>-2.4189070075368978E-3</c:v>
                </c:pt>
                <c:pt idx="753">
                  <c:v>-2.4189070075368978E-3</c:v>
                </c:pt>
                <c:pt idx="754">
                  <c:v>-1.9384988464731616E-3</c:v>
                </c:pt>
                <c:pt idx="755">
                  <c:v>-1.9384988464731616E-3</c:v>
                </c:pt>
                <c:pt idx="756">
                  <c:v>-1.9742790526614462E-3</c:v>
                </c:pt>
                <c:pt idx="757">
                  <c:v>-1.9742790526614462E-3</c:v>
                </c:pt>
                <c:pt idx="758">
                  <c:v>-2.4189070075368978E-3</c:v>
                </c:pt>
                <c:pt idx="759">
                  <c:v>-2.4189070075368978E-3</c:v>
                </c:pt>
                <c:pt idx="760">
                  <c:v>-1.6465452046971292E-3</c:v>
                </c:pt>
                <c:pt idx="761">
                  <c:v>-1.6465452046971292E-3</c:v>
                </c:pt>
                <c:pt idx="762">
                  <c:v>-1.5958278938114432E-3</c:v>
                </c:pt>
                <c:pt idx="763">
                  <c:v>-1.5958278938114432E-3</c:v>
                </c:pt>
                <c:pt idx="764">
                  <c:v>-1.8867962264113207E-3</c:v>
                </c:pt>
                <c:pt idx="765">
                  <c:v>-1.8867962264113207E-3</c:v>
                </c:pt>
                <c:pt idx="766">
                  <c:v>-2.747119703738202E-3</c:v>
                </c:pt>
                <c:pt idx="767">
                  <c:v>-2.747119703738202E-3</c:v>
                </c:pt>
                <c:pt idx="768">
                  <c:v>-2.5569078547686809E-3</c:v>
                </c:pt>
                <c:pt idx="769">
                  <c:v>-2.5569078547686809E-3</c:v>
                </c:pt>
                <c:pt idx="770">
                  <c:v>-2.2145980322497453E-3</c:v>
                </c:pt>
                <c:pt idx="771">
                  <c:v>-2.2145980322497453E-3</c:v>
                </c:pt>
                <c:pt idx="772">
                  <c:v>-1.9742790526614462E-3</c:v>
                </c:pt>
                <c:pt idx="773">
                  <c:v>-1.9742790526614462E-3</c:v>
                </c:pt>
                <c:pt idx="774">
                  <c:v>-1.9742790526614462E-3</c:v>
                </c:pt>
                <c:pt idx="775">
                  <c:v>-1.9742790526614462E-3</c:v>
                </c:pt>
                <c:pt idx="776">
                  <c:v>-2.0248456731316584E-3</c:v>
                </c:pt>
                <c:pt idx="777">
                  <c:v>-2.0248456731316584E-3</c:v>
                </c:pt>
                <c:pt idx="778">
                  <c:v>-2.0763215336529915E-3</c:v>
                </c:pt>
                <c:pt idx="779">
                  <c:v>-2.0763215336529915E-3</c:v>
                </c:pt>
                <c:pt idx="780">
                  <c:v>-2.0763215336529915E-3</c:v>
                </c:pt>
                <c:pt idx="781">
                  <c:v>-2.0763215336529915E-3</c:v>
                </c:pt>
                <c:pt idx="782">
                  <c:v>-2.0763215336529915E-3</c:v>
                </c:pt>
                <c:pt idx="783">
                  <c:v>-2.0763215336529915E-3</c:v>
                </c:pt>
                <c:pt idx="784">
                  <c:v>-2.1270741511391755E-3</c:v>
                </c:pt>
                <c:pt idx="785">
                  <c:v>-2.1270741511391755E-3</c:v>
                </c:pt>
                <c:pt idx="786">
                  <c:v>-2.178684618449092E-3</c:v>
                </c:pt>
                <c:pt idx="787">
                  <c:v>-2.178684618449092E-3</c:v>
                </c:pt>
                <c:pt idx="788">
                  <c:v>-1.9742790526614462E-3</c:v>
                </c:pt>
                <c:pt idx="789">
                  <c:v>-1.9742790526614462E-3</c:v>
                </c:pt>
                <c:pt idx="790">
                  <c:v>-2.0248456731316584E-3</c:v>
                </c:pt>
                <c:pt idx="791">
                  <c:v>-2.0248456731316584E-3</c:v>
                </c:pt>
                <c:pt idx="792">
                  <c:v>-1.9742790526614462E-3</c:v>
                </c:pt>
                <c:pt idx="793">
                  <c:v>-1.9742790526614462E-3</c:v>
                </c:pt>
                <c:pt idx="794">
                  <c:v>-1.9384988464731616E-3</c:v>
                </c:pt>
                <c:pt idx="795">
                  <c:v>-1.9384988464731616E-3</c:v>
                </c:pt>
                <c:pt idx="796">
                  <c:v>-1.6465452046971292E-3</c:v>
                </c:pt>
                <c:pt idx="797">
                  <c:v>-1.6465452046971292E-3</c:v>
                </c:pt>
                <c:pt idx="798">
                  <c:v>-1.6983652270475995E-3</c:v>
                </c:pt>
                <c:pt idx="799">
                  <c:v>-1.6983652270475995E-3</c:v>
                </c:pt>
                <c:pt idx="800">
                  <c:v>-1.8360585805227217E-3</c:v>
                </c:pt>
                <c:pt idx="801">
                  <c:v>-1.8360585805227217E-3</c:v>
                </c:pt>
                <c:pt idx="802">
                  <c:v>-2.3166067138525406E-3</c:v>
                </c:pt>
                <c:pt idx="803">
                  <c:v>-2.3166067138525406E-3</c:v>
                </c:pt>
                <c:pt idx="804">
                  <c:v>-2.4189070075368978E-3</c:v>
                </c:pt>
                <c:pt idx="805">
                  <c:v>-2.4189070075368978E-3</c:v>
                </c:pt>
                <c:pt idx="806">
                  <c:v>-2.2145980322497453E-3</c:v>
                </c:pt>
                <c:pt idx="807">
                  <c:v>-2.2145980322497453E-3</c:v>
                </c:pt>
                <c:pt idx="808">
                  <c:v>-2.178684618449092E-3</c:v>
                </c:pt>
                <c:pt idx="809">
                  <c:v>-2.178684618449092E-3</c:v>
                </c:pt>
                <c:pt idx="810">
                  <c:v>-1.8360585805227217E-3</c:v>
                </c:pt>
                <c:pt idx="811">
                  <c:v>-1.8360585805227217E-3</c:v>
                </c:pt>
                <c:pt idx="812">
                  <c:v>-1.8360585805227217E-3</c:v>
                </c:pt>
                <c:pt idx="813">
                  <c:v>-1.8360585805227217E-3</c:v>
                </c:pt>
                <c:pt idx="814">
                  <c:v>-1.8360585805227217E-3</c:v>
                </c:pt>
                <c:pt idx="815">
                  <c:v>-1.8360585805227217E-3</c:v>
                </c:pt>
                <c:pt idx="816">
                  <c:v>-1.9742790526614462E-3</c:v>
                </c:pt>
                <c:pt idx="817">
                  <c:v>-1.9742790526614462E-3</c:v>
                </c:pt>
                <c:pt idx="818">
                  <c:v>-1.5441646429200627E-3</c:v>
                </c:pt>
                <c:pt idx="819">
                  <c:v>-1.5441646429200627E-3</c:v>
                </c:pt>
                <c:pt idx="820">
                  <c:v>-1.4422205101855955E-3</c:v>
                </c:pt>
                <c:pt idx="821">
                  <c:v>-1.4422205101855955E-3</c:v>
                </c:pt>
                <c:pt idx="822">
                  <c:v>-1.5441646429200627E-3</c:v>
                </c:pt>
                <c:pt idx="823">
                  <c:v>-1.5441646429200627E-3</c:v>
                </c:pt>
                <c:pt idx="824">
                  <c:v>-1.7845011752432231E-3</c:v>
                </c:pt>
                <c:pt idx="825">
                  <c:v>-1.7845011752432231E-3</c:v>
                </c:pt>
                <c:pt idx="826">
                  <c:v>-1.5958278938114432E-3</c:v>
                </c:pt>
                <c:pt idx="827">
                  <c:v>-1.5958278938114432E-3</c:v>
                </c:pt>
                <c:pt idx="828">
                  <c:v>-1.5958278938114432E-3</c:v>
                </c:pt>
                <c:pt idx="829">
                  <c:v>-1.5958278938114432E-3</c:v>
                </c:pt>
                <c:pt idx="830">
                  <c:v>-1.5441646429200627E-3</c:v>
                </c:pt>
                <c:pt idx="831">
                  <c:v>-1.5441646429200627E-3</c:v>
                </c:pt>
                <c:pt idx="832">
                  <c:v>-1.4936904334938719E-3</c:v>
                </c:pt>
                <c:pt idx="833">
                  <c:v>-1.4936904334938719E-3</c:v>
                </c:pt>
                <c:pt idx="834">
                  <c:v>-1.4936904334938719E-3</c:v>
                </c:pt>
                <c:pt idx="835">
                  <c:v>-1.4936904334938719E-3</c:v>
                </c:pt>
                <c:pt idx="836">
                  <c:v>-1.6465452046971292E-3</c:v>
                </c:pt>
                <c:pt idx="837">
                  <c:v>-1.6465452046971292E-3</c:v>
                </c:pt>
                <c:pt idx="838">
                  <c:v>-1.6465452046971292E-3</c:v>
                </c:pt>
                <c:pt idx="839">
                  <c:v>-1.6465452046971292E-3</c:v>
                </c:pt>
                <c:pt idx="840">
                  <c:v>-1.6465452046971292E-3</c:v>
                </c:pt>
                <c:pt idx="841">
                  <c:v>-1.6465452046971292E-3</c:v>
                </c:pt>
                <c:pt idx="842">
                  <c:v>-1.6465452046971292E-3</c:v>
                </c:pt>
                <c:pt idx="843">
                  <c:v>-1.6465452046971292E-3</c:v>
                </c:pt>
                <c:pt idx="844">
                  <c:v>-1.3038404810405298E-3</c:v>
                </c:pt>
                <c:pt idx="845">
                  <c:v>-1.3038404810405298E-3</c:v>
                </c:pt>
                <c:pt idx="846">
                  <c:v>-1.3038404810405298E-3</c:v>
                </c:pt>
                <c:pt idx="847">
                  <c:v>-1.3038404810405298E-3</c:v>
                </c:pt>
                <c:pt idx="848">
                  <c:v>-1.5958278938114432E-3</c:v>
                </c:pt>
                <c:pt idx="849">
                  <c:v>-1.5958278938114432E-3</c:v>
                </c:pt>
                <c:pt idx="850">
                  <c:v>-1.2534397117975444E-3</c:v>
                </c:pt>
                <c:pt idx="851">
                  <c:v>-1.2534397117975444E-3</c:v>
                </c:pt>
                <c:pt idx="852">
                  <c:v>-1.2534397117975444E-3</c:v>
                </c:pt>
                <c:pt idx="853">
                  <c:v>-1.2534397117975444E-3</c:v>
                </c:pt>
                <c:pt idx="854">
                  <c:v>-1.2018504251546632E-3</c:v>
                </c:pt>
                <c:pt idx="855">
                  <c:v>-1.2018504251546632E-3</c:v>
                </c:pt>
                <c:pt idx="856">
                  <c:v>-1.2534397117975444E-3</c:v>
                </c:pt>
                <c:pt idx="857">
                  <c:v>-1.2534397117975444E-3</c:v>
                </c:pt>
                <c:pt idx="858">
                  <c:v>-1.355646627177517E-3</c:v>
                </c:pt>
                <c:pt idx="859">
                  <c:v>-1.355646627177517E-3</c:v>
                </c:pt>
                <c:pt idx="860">
                  <c:v>-1.355646627177517E-3</c:v>
                </c:pt>
                <c:pt idx="861">
                  <c:v>-1.355646627177517E-3</c:v>
                </c:pt>
                <c:pt idx="862">
                  <c:v>-1.3038404810405298E-3</c:v>
                </c:pt>
                <c:pt idx="863">
                  <c:v>-1.3038404810405298E-3</c:v>
                </c:pt>
                <c:pt idx="864">
                  <c:v>-1.4936904334938719E-3</c:v>
                </c:pt>
                <c:pt idx="865">
                  <c:v>-1.4936904334938719E-3</c:v>
                </c:pt>
                <c:pt idx="866">
                  <c:v>-1.3038404810405298E-3</c:v>
                </c:pt>
                <c:pt idx="867">
                  <c:v>-1.3038404810405298E-3</c:v>
                </c:pt>
                <c:pt idx="868">
                  <c:v>-1.2534397117975444E-3</c:v>
                </c:pt>
                <c:pt idx="869">
                  <c:v>-1.2534397117975444E-3</c:v>
                </c:pt>
                <c:pt idx="870">
                  <c:v>-1.2534397117975444E-3</c:v>
                </c:pt>
                <c:pt idx="871">
                  <c:v>-1.2534397117975444E-3</c:v>
                </c:pt>
                <c:pt idx="872">
                  <c:v>-1.3038404810405298E-3</c:v>
                </c:pt>
                <c:pt idx="873">
                  <c:v>-1.3038404810405298E-3</c:v>
                </c:pt>
                <c:pt idx="874">
                  <c:v>-1.3038404810405298E-3</c:v>
                </c:pt>
                <c:pt idx="875">
                  <c:v>-1.3038404810405298E-3</c:v>
                </c:pt>
                <c:pt idx="876">
                  <c:v>-1.3038404810405298E-3</c:v>
                </c:pt>
                <c:pt idx="877">
                  <c:v>-1.3038404810405298E-3</c:v>
                </c:pt>
                <c:pt idx="878">
                  <c:v>-1.16619037896906E-3</c:v>
                </c:pt>
                <c:pt idx="879">
                  <c:v>-1.16619037896906E-3</c:v>
                </c:pt>
                <c:pt idx="880">
                  <c:v>-1.2534397117975444E-3</c:v>
                </c:pt>
                <c:pt idx="881">
                  <c:v>-1.2534397117975444E-3</c:v>
                </c:pt>
                <c:pt idx="882">
                  <c:v>-1.2018504251546632E-3</c:v>
                </c:pt>
                <c:pt idx="883">
                  <c:v>-1.2018504251546632E-3</c:v>
                </c:pt>
                <c:pt idx="884">
                  <c:v>-1.2018504251546632E-3</c:v>
                </c:pt>
                <c:pt idx="885">
                  <c:v>-1.2018504251546632E-3</c:v>
                </c:pt>
                <c:pt idx="886">
                  <c:v>-1.0132456102380444E-3</c:v>
                </c:pt>
                <c:pt idx="887">
                  <c:v>-1.0132456102380444E-3</c:v>
                </c:pt>
                <c:pt idx="888">
                  <c:v>-1.0635370755695877E-3</c:v>
                </c:pt>
                <c:pt idx="889">
                  <c:v>-1.0635370755695877E-3</c:v>
                </c:pt>
                <c:pt idx="890">
                  <c:v>-1.0635370755695877E-3</c:v>
                </c:pt>
                <c:pt idx="891">
                  <c:v>-1.0635370755695877E-3</c:v>
                </c:pt>
                <c:pt idx="892">
                  <c:v>-1.2018504251546632E-3</c:v>
                </c:pt>
                <c:pt idx="893">
                  <c:v>-1.2018504251546632E-3</c:v>
                </c:pt>
                <c:pt idx="894">
                  <c:v>-1.2534397117975444E-3</c:v>
                </c:pt>
                <c:pt idx="895">
                  <c:v>-1.2534397117975444E-3</c:v>
                </c:pt>
                <c:pt idx="896">
                  <c:v>-1.3038404810405298E-3</c:v>
                </c:pt>
                <c:pt idx="897">
                  <c:v>-1.3038404810405298E-3</c:v>
                </c:pt>
                <c:pt idx="898">
                  <c:v>-1.4063348739819324E-3</c:v>
                </c:pt>
                <c:pt idx="899">
                  <c:v>-1.4063348739819324E-3</c:v>
                </c:pt>
                <c:pt idx="900">
                  <c:v>-8.755950357709131E-4</c:v>
                </c:pt>
                <c:pt idx="901">
                  <c:v>-8.755950357709131E-4</c:v>
                </c:pt>
                <c:pt idx="902">
                  <c:v>-8.755950357709131E-4</c:v>
                </c:pt>
                <c:pt idx="903">
                  <c:v>-8.755950357709131E-4</c:v>
                </c:pt>
                <c:pt idx="904">
                  <c:v>-8.755950357709131E-4</c:v>
                </c:pt>
                <c:pt idx="905">
                  <c:v>-8.755950357709131E-4</c:v>
                </c:pt>
                <c:pt idx="906">
                  <c:v>-9.6148034012373041E-4</c:v>
                </c:pt>
                <c:pt idx="907">
                  <c:v>-9.6148034012373041E-4</c:v>
                </c:pt>
                <c:pt idx="908">
                  <c:v>-9.6148034012373041E-4</c:v>
                </c:pt>
                <c:pt idx="909">
                  <c:v>-9.6148034012373041E-4</c:v>
                </c:pt>
                <c:pt idx="910">
                  <c:v>-1.0132456102380444E-3</c:v>
                </c:pt>
                <c:pt idx="911">
                  <c:v>-1.0132456102380444E-3</c:v>
                </c:pt>
                <c:pt idx="912">
                  <c:v>-1.0635370755695877E-3</c:v>
                </c:pt>
                <c:pt idx="913">
                  <c:v>-1.0635370755695877E-3</c:v>
                </c:pt>
                <c:pt idx="914">
                  <c:v>-1.0635370755695877E-3</c:v>
                </c:pt>
                <c:pt idx="915">
                  <c:v>-1.0635370755695877E-3</c:v>
                </c:pt>
                <c:pt idx="916">
                  <c:v>-1.115546702045434E-3</c:v>
                </c:pt>
                <c:pt idx="917">
                  <c:v>-1.115546702045434E-3</c:v>
                </c:pt>
                <c:pt idx="918">
                  <c:v>-1.2018504251546632E-3</c:v>
                </c:pt>
                <c:pt idx="919">
                  <c:v>-1.2018504251546632E-3</c:v>
                </c:pt>
                <c:pt idx="920">
                  <c:v>-1.2018504251546632E-3</c:v>
                </c:pt>
                <c:pt idx="921">
                  <c:v>-1.2018504251546632E-3</c:v>
                </c:pt>
                <c:pt idx="922">
                  <c:v>-1.2018504251546632E-3</c:v>
                </c:pt>
                <c:pt idx="923">
                  <c:v>-1.2018504251546632E-3</c:v>
                </c:pt>
                <c:pt idx="924">
                  <c:v>-1.2018504251546632E-3</c:v>
                </c:pt>
                <c:pt idx="925">
                  <c:v>-1.2018504251546632E-3</c:v>
                </c:pt>
                <c:pt idx="926">
                  <c:v>-1.16619037896906E-3</c:v>
                </c:pt>
                <c:pt idx="927">
                  <c:v>-1.16619037896906E-3</c:v>
                </c:pt>
                <c:pt idx="928">
                  <c:v>-1.2534397117975444E-3</c:v>
                </c:pt>
                <c:pt idx="929">
                  <c:v>-1.2534397117975444E-3</c:v>
                </c:pt>
                <c:pt idx="930">
                  <c:v>-1.3038404810405298E-3</c:v>
                </c:pt>
                <c:pt idx="931">
                  <c:v>-1.3038404810405298E-3</c:v>
                </c:pt>
                <c:pt idx="932">
                  <c:v>-1.3038404810405298E-3</c:v>
                </c:pt>
                <c:pt idx="933">
                  <c:v>-1.3038404810405298E-3</c:v>
                </c:pt>
                <c:pt idx="934">
                  <c:v>-1.355646627177517E-3</c:v>
                </c:pt>
                <c:pt idx="935">
                  <c:v>-1.355646627177517E-3</c:v>
                </c:pt>
                <c:pt idx="936">
                  <c:v>-1.4422205101855955E-3</c:v>
                </c:pt>
                <c:pt idx="937">
                  <c:v>-1.4422205101855955E-3</c:v>
                </c:pt>
                <c:pt idx="938">
                  <c:v>-1.4936904334938719E-3</c:v>
                </c:pt>
                <c:pt idx="939">
                  <c:v>-1.4936904334938719E-3</c:v>
                </c:pt>
                <c:pt idx="940">
                  <c:v>-1.4936904334938719E-3</c:v>
                </c:pt>
                <c:pt idx="941">
                  <c:v>-1.4936904334938719E-3</c:v>
                </c:pt>
                <c:pt idx="942">
                  <c:v>-1.5441646429200627E-3</c:v>
                </c:pt>
                <c:pt idx="943">
                  <c:v>-1.5441646429200627E-3</c:v>
                </c:pt>
                <c:pt idx="944">
                  <c:v>-1.7339742404853269E-3</c:v>
                </c:pt>
                <c:pt idx="945">
                  <c:v>-1.7339742404853269E-3</c:v>
                </c:pt>
                <c:pt idx="946">
                  <c:v>-1.8360585805227217E-3</c:v>
                </c:pt>
                <c:pt idx="947">
                  <c:v>-1.8360585805227217E-3</c:v>
                </c:pt>
                <c:pt idx="948">
                  <c:v>-1.8867962264113207E-3</c:v>
                </c:pt>
                <c:pt idx="949">
                  <c:v>-1.8867962264113207E-3</c:v>
                </c:pt>
                <c:pt idx="950">
                  <c:v>-1.9384988464731616E-3</c:v>
                </c:pt>
                <c:pt idx="951">
                  <c:v>-1.9384988464731616E-3</c:v>
                </c:pt>
                <c:pt idx="952">
                  <c:v>-2.0248456731316584E-3</c:v>
                </c:pt>
                <c:pt idx="953">
                  <c:v>-2.0248456731316584E-3</c:v>
                </c:pt>
                <c:pt idx="954">
                  <c:v>-2.1270741511391755E-3</c:v>
                </c:pt>
                <c:pt idx="955">
                  <c:v>-2.1270741511391755E-3</c:v>
                </c:pt>
                <c:pt idx="956">
                  <c:v>-2.0763215336529915E-3</c:v>
                </c:pt>
                <c:pt idx="957">
                  <c:v>-2.0763215336529915E-3</c:v>
                </c:pt>
                <c:pt idx="958">
                  <c:v>-2.1270741511391755E-3</c:v>
                </c:pt>
                <c:pt idx="959">
                  <c:v>-2.1270741511391755E-3</c:v>
                </c:pt>
                <c:pt idx="960">
                  <c:v>-2.0763215336529915E-3</c:v>
                </c:pt>
                <c:pt idx="961">
                  <c:v>-2.0763215336529915E-3</c:v>
                </c:pt>
                <c:pt idx="962">
                  <c:v>-2.178684618449092E-3</c:v>
                </c:pt>
                <c:pt idx="963">
                  <c:v>-2.178684618449092E-3</c:v>
                </c:pt>
                <c:pt idx="964">
                  <c:v>-2.3166067138525406E-3</c:v>
                </c:pt>
                <c:pt idx="965">
                  <c:v>-2.3166067138525406E-3</c:v>
                </c:pt>
                <c:pt idx="966">
                  <c:v>-2.5569078547686809E-3</c:v>
                </c:pt>
                <c:pt idx="967">
                  <c:v>-2.5569078547686809E-3</c:v>
                </c:pt>
                <c:pt idx="968">
                  <c:v>-2.5569078547686809E-3</c:v>
                </c:pt>
                <c:pt idx="969">
                  <c:v>-2.5569078547686809E-3</c:v>
                </c:pt>
                <c:pt idx="970">
                  <c:v>-2.5569078547686809E-3</c:v>
                </c:pt>
                <c:pt idx="971">
                  <c:v>-2.5569078547686809E-3</c:v>
                </c:pt>
                <c:pt idx="972">
                  <c:v>-2.6591560900238839E-3</c:v>
                </c:pt>
                <c:pt idx="973">
                  <c:v>-2.6591560900238839E-3</c:v>
                </c:pt>
                <c:pt idx="974">
                  <c:v>-2.6591560900238839E-3</c:v>
                </c:pt>
                <c:pt idx="975">
                  <c:v>-2.6591560900238839E-3</c:v>
                </c:pt>
                <c:pt idx="976">
                  <c:v>-2.8491714195144138E-3</c:v>
                </c:pt>
                <c:pt idx="977">
                  <c:v>-2.8491714195144138E-3</c:v>
                </c:pt>
                <c:pt idx="978">
                  <c:v>-2.8994252303976842E-3</c:v>
                </c:pt>
                <c:pt idx="979">
                  <c:v>-2.8994252303976842E-3</c:v>
                </c:pt>
                <c:pt idx="980">
                  <c:v>-3.0018512806451805E-3</c:v>
                </c:pt>
                <c:pt idx="981">
                  <c:v>-3.0018512806451805E-3</c:v>
                </c:pt>
                <c:pt idx="982">
                  <c:v>-3.2420843775434207E-3</c:v>
                </c:pt>
                <c:pt idx="983">
                  <c:v>-3.2420843775434207E-3</c:v>
                </c:pt>
                <c:pt idx="984">
                  <c:v>-3.1916557876228865E-3</c:v>
                </c:pt>
                <c:pt idx="985">
                  <c:v>-3.1916557876228865E-3</c:v>
                </c:pt>
                <c:pt idx="986">
                  <c:v>-3.3800065746155648E-3</c:v>
                </c:pt>
                <c:pt idx="987">
                  <c:v>-3.3800065746155648E-3</c:v>
                </c:pt>
                <c:pt idx="988">
                  <c:v>-3.4318767136623336E-3</c:v>
                </c:pt>
                <c:pt idx="989">
                  <c:v>-3.4318767136623336E-3</c:v>
                </c:pt>
                <c:pt idx="990">
                  <c:v>-3.6203130619694573E-3</c:v>
                </c:pt>
                <c:pt idx="991">
                  <c:v>-3.6203130619694573E-3</c:v>
                </c:pt>
                <c:pt idx="992">
                  <c:v>-3.9123735336323226E-3</c:v>
                </c:pt>
                <c:pt idx="993">
                  <c:v>-3.9123735336323226E-3</c:v>
                </c:pt>
                <c:pt idx="994">
                  <c:v>-3.9123735336323226E-3</c:v>
                </c:pt>
                <c:pt idx="995">
                  <c:v>-3.9123735336323226E-3</c:v>
                </c:pt>
                <c:pt idx="996">
                  <c:v>-4.0146952285046219E-3</c:v>
                </c:pt>
                <c:pt idx="997">
                  <c:v>-4.0146952285046219E-3</c:v>
                </c:pt>
                <c:pt idx="998">
                  <c:v>-4.2549317790587949E-3</c:v>
                </c:pt>
                <c:pt idx="999">
                  <c:v>-4.2549317790587949E-3</c:v>
                </c:pt>
                <c:pt idx="1000">
                  <c:v>-4.3929236025428186E-3</c:v>
                </c:pt>
                <c:pt idx="1001">
                  <c:v>-4.3929236025428186E-3</c:v>
                </c:pt>
                <c:pt idx="1002">
                  <c:v>-4.4434721158621493E-3</c:v>
                </c:pt>
                <c:pt idx="1003">
                  <c:v>-4.4434721158621493E-3</c:v>
                </c:pt>
                <c:pt idx="1004">
                  <c:v>-4.5458161472330177E-3</c:v>
                </c:pt>
                <c:pt idx="1005">
                  <c:v>-4.5458161472330177E-3</c:v>
                </c:pt>
                <c:pt idx="1006">
                  <c:v>-4.7860909588793507E-3</c:v>
                </c:pt>
                <c:pt idx="1007">
                  <c:v>-4.7860909588793507E-3</c:v>
                </c:pt>
                <c:pt idx="1008">
                  <c:v>-4.8735111686658839E-3</c:v>
                </c:pt>
                <c:pt idx="1009">
                  <c:v>-4.8735111686658839E-3</c:v>
                </c:pt>
                <c:pt idx="1010">
                  <c:v>-4.9757188202085717E-3</c:v>
                </c:pt>
                <c:pt idx="1011">
                  <c:v>-4.9757188202085717E-3</c:v>
                </c:pt>
                <c:pt idx="1012">
                  <c:v>-5.3183121800477679E-3</c:v>
                </c:pt>
                <c:pt idx="1013">
                  <c:v>-5.3183121800477679E-3</c:v>
                </c:pt>
                <c:pt idx="1014">
                  <c:v>-5.4562909665001472E-3</c:v>
                </c:pt>
                <c:pt idx="1015">
                  <c:v>-5.4562909665001472E-3</c:v>
                </c:pt>
                <c:pt idx="1016">
                  <c:v>-5.7484297372799508E-3</c:v>
                </c:pt>
                <c:pt idx="1017">
                  <c:v>-5.7484297372799508E-3</c:v>
                </c:pt>
                <c:pt idx="1018">
                  <c:v>-5.7988504607953684E-3</c:v>
                </c:pt>
                <c:pt idx="1019">
                  <c:v>-5.7988504607953684E-3</c:v>
                </c:pt>
                <c:pt idx="1020">
                  <c:v>-6.1414800966686995E-3</c:v>
                </c:pt>
                <c:pt idx="1021">
                  <c:v>-6.1414800966686995E-3</c:v>
                </c:pt>
                <c:pt idx="1022">
                  <c:v>-6.4692434728576345E-3</c:v>
                </c:pt>
                <c:pt idx="1023">
                  <c:v>-6.4692434728576345E-3</c:v>
                </c:pt>
                <c:pt idx="1024">
                  <c:v>-6.8622963438714239E-3</c:v>
                </c:pt>
                <c:pt idx="1025">
                  <c:v>-6.8622963438714239E-3</c:v>
                </c:pt>
                <c:pt idx="1026">
                  <c:v>-7.0520288648807383E-3</c:v>
                </c:pt>
                <c:pt idx="1027">
                  <c:v>-7.0520288648807383E-3</c:v>
                </c:pt>
                <c:pt idx="1028">
                  <c:v>-7.2923094954738298E-3</c:v>
                </c:pt>
                <c:pt idx="1029">
                  <c:v>-7.2923094954738298E-3</c:v>
                </c:pt>
                <c:pt idx="1030">
                  <c:v>-7.430417963419764E-3</c:v>
                </c:pt>
                <c:pt idx="1031">
                  <c:v>-7.430417963419764E-3</c:v>
                </c:pt>
                <c:pt idx="1032">
                  <c:v>-7.7225499530775314E-3</c:v>
                </c:pt>
                <c:pt idx="1033">
                  <c:v>-7.7225499530775314E-3</c:v>
                </c:pt>
                <c:pt idx="1034">
                  <c:v>-8.1154174261093923E-3</c:v>
                </c:pt>
                <c:pt idx="1035">
                  <c:v>-8.1154174261093923E-3</c:v>
                </c:pt>
                <c:pt idx="1036">
                  <c:v>-8.5455641514569809E-3</c:v>
                </c:pt>
                <c:pt idx="1037">
                  <c:v>-8.5455641514569809E-3</c:v>
                </c:pt>
                <c:pt idx="1038">
                  <c:v>-8.5455641514569809E-3</c:v>
                </c:pt>
                <c:pt idx="1039">
                  <c:v>-8.5455641514569809E-3</c:v>
                </c:pt>
                <c:pt idx="1040">
                  <c:v>-8.6982756911930526E-3</c:v>
                </c:pt>
                <c:pt idx="1041">
                  <c:v>-8.6982756911930526E-3</c:v>
                </c:pt>
                <c:pt idx="1042">
                  <c:v>-9.2664268554101623E-3</c:v>
                </c:pt>
                <c:pt idx="1043">
                  <c:v>-9.2664268554101623E-3</c:v>
                </c:pt>
                <c:pt idx="1044">
                  <c:v>-9.8491962447027469E-3</c:v>
                </c:pt>
                <c:pt idx="1045">
                  <c:v>-9.8491962447027469E-3</c:v>
                </c:pt>
                <c:pt idx="1046">
                  <c:v>-1.0243588780847808E-2</c:v>
                </c:pt>
                <c:pt idx="1047">
                  <c:v>-1.0243588780847808E-2</c:v>
                </c:pt>
                <c:pt idx="1048">
                  <c:v>-1.0432002044989576E-2</c:v>
                </c:pt>
                <c:pt idx="1049">
                  <c:v>-1.0432002044989576E-2</c:v>
                </c:pt>
                <c:pt idx="1050">
                  <c:v>-1.0774558511192517E-2</c:v>
                </c:pt>
                <c:pt idx="1051">
                  <c:v>-1.0774558511192517E-2</c:v>
                </c:pt>
                <c:pt idx="1052">
                  <c:v>-1.1204661728247063E-2</c:v>
                </c:pt>
                <c:pt idx="1053">
                  <c:v>-1.1204661728247063E-2</c:v>
                </c:pt>
                <c:pt idx="1054">
                  <c:v>-1.1787469806724616E-2</c:v>
                </c:pt>
                <c:pt idx="1055">
                  <c:v>-1.1787469806724616E-2</c:v>
                </c:pt>
                <c:pt idx="1056">
                  <c:v>-1.1975994507532327E-2</c:v>
                </c:pt>
                <c:pt idx="1057">
                  <c:v>-1.1975994507532327E-2</c:v>
                </c:pt>
                <c:pt idx="1058">
                  <c:v>-1.2422202345442257E-2</c:v>
                </c:pt>
                <c:pt idx="1059">
                  <c:v>-1.2422202345442257E-2</c:v>
                </c:pt>
                <c:pt idx="1060">
                  <c:v>-1.2799131915008055E-2</c:v>
                </c:pt>
                <c:pt idx="1061">
                  <c:v>-1.2799131915008055E-2</c:v>
                </c:pt>
                <c:pt idx="1062">
                  <c:v>-1.3229176509182691E-2</c:v>
                </c:pt>
                <c:pt idx="1063">
                  <c:v>-1.3229176509182691E-2</c:v>
                </c:pt>
                <c:pt idx="1064">
                  <c:v>-1.3811991569325227E-2</c:v>
                </c:pt>
                <c:pt idx="1065">
                  <c:v>-1.3811991569325227E-2</c:v>
                </c:pt>
                <c:pt idx="1066">
                  <c:v>-1.4396218639320228E-2</c:v>
                </c:pt>
                <c:pt idx="1067">
                  <c:v>-1.4396218639320228E-2</c:v>
                </c:pt>
                <c:pt idx="1068">
                  <c:v>-1.4926039885604843E-2</c:v>
                </c:pt>
                <c:pt idx="1069">
                  <c:v>-1.4926039885604843E-2</c:v>
                </c:pt>
                <c:pt idx="1070">
                  <c:v>-1.5509996776273039E-2</c:v>
                </c:pt>
                <c:pt idx="1071">
                  <c:v>-1.5509996776273039E-2</c:v>
                </c:pt>
                <c:pt idx="1072">
                  <c:v>-1.619663888314829E-2</c:v>
                </c:pt>
                <c:pt idx="1073">
                  <c:v>-1.619663888314829E-2</c:v>
                </c:pt>
                <c:pt idx="1074">
                  <c:v>-1.6815072603669205E-2</c:v>
                </c:pt>
                <c:pt idx="1075">
                  <c:v>-1.6815072603669205E-2</c:v>
                </c:pt>
                <c:pt idx="1076">
                  <c:v>-1.7381791238726425E-2</c:v>
                </c:pt>
                <c:pt idx="1077">
                  <c:v>-1.7381791238726425E-2</c:v>
                </c:pt>
                <c:pt idx="1078">
                  <c:v>-1.7911945114302292E-2</c:v>
                </c:pt>
                <c:pt idx="1079">
                  <c:v>-1.7911945114302292E-2</c:v>
                </c:pt>
                <c:pt idx="1080">
                  <c:v>-1.8837374197766169E-2</c:v>
                </c:pt>
                <c:pt idx="1081">
                  <c:v>-1.8837374197766169E-2</c:v>
                </c:pt>
                <c:pt idx="1082">
                  <c:v>-1.9575154320379356E-2</c:v>
                </c:pt>
                <c:pt idx="1083">
                  <c:v>-1.9575154320379356E-2</c:v>
                </c:pt>
                <c:pt idx="1084">
                  <c:v>-2.0040902618838747E-2</c:v>
                </c:pt>
                <c:pt idx="1085">
                  <c:v>-2.0040902618838747E-2</c:v>
                </c:pt>
                <c:pt idx="1086">
                  <c:v>-2.0623718815426517E-2</c:v>
                </c:pt>
                <c:pt idx="1087">
                  <c:v>-2.0623718815426517E-2</c:v>
                </c:pt>
                <c:pt idx="1088">
                  <c:v>-2.155221050792187E-2</c:v>
                </c:pt>
                <c:pt idx="1089">
                  <c:v>-2.155221050792187E-2</c:v>
                </c:pt>
                <c:pt idx="1090">
                  <c:v>-2.2335621773301943E-2</c:v>
                </c:pt>
                <c:pt idx="1091">
                  <c:v>-2.2335621773301943E-2</c:v>
                </c:pt>
                <c:pt idx="1092">
                  <c:v>-2.2854126785136882E-2</c:v>
                </c:pt>
                <c:pt idx="1093">
                  <c:v>-2.2854126785136882E-2</c:v>
                </c:pt>
                <c:pt idx="1094">
                  <c:v>-2.3420883368860744E-2</c:v>
                </c:pt>
                <c:pt idx="1095">
                  <c:v>-2.3420883368860744E-2</c:v>
                </c:pt>
                <c:pt idx="1096">
                  <c:v>-2.4282870048200188E-2</c:v>
                </c:pt>
                <c:pt idx="1097">
                  <c:v>-2.4282870048200188E-2</c:v>
                </c:pt>
                <c:pt idx="1098">
                  <c:v>-2.5276427314353145E-2</c:v>
                </c:pt>
                <c:pt idx="1099">
                  <c:v>-2.5276427314353145E-2</c:v>
                </c:pt>
                <c:pt idx="1100">
                  <c:v>-2.6851401784223069E-2</c:v>
                </c:pt>
                <c:pt idx="1101">
                  <c:v>-2.6851401784223069E-2</c:v>
                </c:pt>
                <c:pt idx="1102">
                  <c:v>-2.8109191853674248E-2</c:v>
                </c:pt>
                <c:pt idx="1103">
                  <c:v>-2.8109191853674248E-2</c:v>
                </c:pt>
                <c:pt idx="1104">
                  <c:v>-2.9188772575160546E-2</c:v>
                </c:pt>
                <c:pt idx="1105">
                  <c:v>-2.9188772575160546E-2</c:v>
                </c:pt>
                <c:pt idx="1106">
                  <c:v>-3.0089939256243845E-2</c:v>
                </c:pt>
                <c:pt idx="1107">
                  <c:v>-3.0089939256243845E-2</c:v>
                </c:pt>
                <c:pt idx="1108">
                  <c:v>-3.1236481520455821E-2</c:v>
                </c:pt>
                <c:pt idx="1109">
                  <c:v>-3.1236481520455821E-2</c:v>
                </c:pt>
                <c:pt idx="1110">
                  <c:v>-3.3166013393901357E-2</c:v>
                </c:pt>
                <c:pt idx="1111">
                  <c:v>-3.3166013393901357E-2</c:v>
                </c:pt>
                <c:pt idx="1112">
                  <c:v>-3.3623900229846432E-2</c:v>
                </c:pt>
                <c:pt idx="1113">
                  <c:v>-3.3623900229846432E-2</c:v>
                </c:pt>
                <c:pt idx="1114">
                  <c:v>-3.4314525592912787E-2</c:v>
                </c:pt>
                <c:pt idx="1115">
                  <c:v>-3.4314525592912787E-2</c:v>
                </c:pt>
                <c:pt idx="1116">
                  <c:v>-3.5963839864199397E-2</c:v>
                </c:pt>
                <c:pt idx="1117">
                  <c:v>-3.5963839864199397E-2</c:v>
                </c:pt>
                <c:pt idx="1118">
                  <c:v>-3.7833142437110175E-2</c:v>
                </c:pt>
                <c:pt idx="1119">
                  <c:v>-3.7833142437110175E-2</c:v>
                </c:pt>
                <c:pt idx="1120">
                  <c:v>-3.8706674704328023E-2</c:v>
                </c:pt>
                <c:pt idx="1121">
                  <c:v>-3.8706674704328023E-2</c:v>
                </c:pt>
                <c:pt idx="1122">
                  <c:v>-4.0042782676088393E-2</c:v>
                </c:pt>
                <c:pt idx="1123">
                  <c:v>-4.0042782676088393E-2</c:v>
                </c:pt>
                <c:pt idx="1124">
                  <c:v>-4.0752641359521447E-2</c:v>
                </c:pt>
                <c:pt idx="1125">
                  <c:v>-4.0752641359521447E-2</c:v>
                </c:pt>
                <c:pt idx="1126">
                  <c:v>-4.2236529739603894E-2</c:v>
                </c:pt>
                <c:pt idx="1127">
                  <c:v>-4.2236529739603894E-2</c:v>
                </c:pt>
                <c:pt idx="1128">
                  <c:v>-4.4283681468961507E-2</c:v>
                </c:pt>
                <c:pt idx="1129">
                  <c:v>-4.4283681468961507E-2</c:v>
                </c:pt>
                <c:pt idx="1130">
                  <c:v>-4.5843623087380186E-2</c:v>
                </c:pt>
                <c:pt idx="1131">
                  <c:v>-4.5843623087380186E-2</c:v>
                </c:pt>
                <c:pt idx="1132">
                  <c:v>-4.8544595762842417E-2</c:v>
                </c:pt>
                <c:pt idx="1133">
                  <c:v>-4.8544595762842417E-2</c:v>
                </c:pt>
                <c:pt idx="1134">
                  <c:v>-4.9387965245706482E-2</c:v>
                </c:pt>
                <c:pt idx="1135">
                  <c:v>-4.9387965245706482E-2</c:v>
                </c:pt>
                <c:pt idx="1136">
                  <c:v>-5.0472016449161654E-2</c:v>
                </c:pt>
                <c:pt idx="1137">
                  <c:v>-5.0472016449161654E-2</c:v>
                </c:pt>
                <c:pt idx="1138">
                  <c:v>-5.3450267643025989E-2</c:v>
                </c:pt>
                <c:pt idx="1139">
                  <c:v>-5.3450267643025989E-2</c:v>
                </c:pt>
                <c:pt idx="1140">
                  <c:v>-5.4462504940963233E-2</c:v>
                </c:pt>
                <c:pt idx="1141">
                  <c:v>-5.4462504940963233E-2</c:v>
                </c:pt>
                <c:pt idx="1142">
                  <c:v>-5.768021035560348E-2</c:v>
                </c:pt>
                <c:pt idx="1143">
                  <c:v>-5.768021035560348E-2</c:v>
                </c:pt>
                <c:pt idx="1144">
                  <c:v>-5.8694103432779157E-2</c:v>
                </c:pt>
                <c:pt idx="1145">
                  <c:v>-5.8694103432779157E-2</c:v>
                </c:pt>
                <c:pt idx="1146">
                  <c:v>-6.1815298358182426E-2</c:v>
                </c:pt>
                <c:pt idx="1147">
                  <c:v>-6.1815298358182426E-2</c:v>
                </c:pt>
                <c:pt idx="1148">
                  <c:v>-6.3084528830591874E-2</c:v>
                </c:pt>
                <c:pt idx="1149">
                  <c:v>-6.3084528830591874E-2</c:v>
                </c:pt>
                <c:pt idx="1150">
                  <c:v>-6.5413284413624873E-2</c:v>
                </c:pt>
                <c:pt idx="1151">
                  <c:v>-6.5413284413624873E-2</c:v>
                </c:pt>
                <c:pt idx="1152">
                  <c:v>-6.835176987060719E-2</c:v>
                </c:pt>
                <c:pt idx="1153">
                  <c:v>-6.835176987060719E-2</c:v>
                </c:pt>
                <c:pt idx="1154">
                  <c:v>-7.0596584745848553E-2</c:v>
                </c:pt>
                <c:pt idx="1155">
                  <c:v>-7.0596584745848553E-2</c:v>
                </c:pt>
                <c:pt idx="1156">
                  <c:v>-7.1311990576620424E-2</c:v>
                </c:pt>
                <c:pt idx="1157">
                  <c:v>-7.1311990576620424E-2</c:v>
                </c:pt>
                <c:pt idx="1158">
                  <c:v>-7.5695339648121307E-2</c:v>
                </c:pt>
                <c:pt idx="1159">
                  <c:v>-7.5695339648121307E-2</c:v>
                </c:pt>
                <c:pt idx="1160">
                  <c:v>-7.9519473505970009E-2</c:v>
                </c:pt>
                <c:pt idx="1161">
                  <c:v>-7.9519473505970009E-2</c:v>
                </c:pt>
                <c:pt idx="1162">
                  <c:v>-8.4545674703742899E-2</c:v>
                </c:pt>
                <c:pt idx="1163">
                  <c:v>-8.4545674703742899E-2</c:v>
                </c:pt>
                <c:pt idx="1164">
                  <c:v>-8.5436552156816614E-2</c:v>
                </c:pt>
                <c:pt idx="1165">
                  <c:v>-8.5436552156816614E-2</c:v>
                </c:pt>
                <c:pt idx="1166">
                  <c:v>-8.5039075985363602E-2</c:v>
                </c:pt>
                <c:pt idx="1167">
                  <c:v>-8.5039075985363602E-2</c:v>
                </c:pt>
                <c:pt idx="1168">
                  <c:v>-9.1969656831901767E-2</c:v>
                </c:pt>
                <c:pt idx="1169">
                  <c:v>-9.1969656831901767E-2</c:v>
                </c:pt>
                <c:pt idx="1170">
                  <c:v>-9.3531634577113346E-2</c:v>
                </c:pt>
                <c:pt idx="1171">
                  <c:v>-9.3531634577113346E-2</c:v>
                </c:pt>
                <c:pt idx="1172">
                  <c:v>-9.7472651435045007E-2</c:v>
                </c:pt>
                <c:pt idx="1173">
                  <c:v>-9.7472651435045007E-2</c:v>
                </c:pt>
                <c:pt idx="1174">
                  <c:v>-0.10434592043348465</c:v>
                </c:pt>
                <c:pt idx="1175">
                  <c:v>-0.10434592043348465</c:v>
                </c:pt>
                <c:pt idx="1176">
                  <c:v>-0.10503526391963162</c:v>
                </c:pt>
                <c:pt idx="1177">
                  <c:v>-0.10503526391963162</c:v>
                </c:pt>
                <c:pt idx="1178">
                  <c:v>-0.10878191230367502</c:v>
                </c:pt>
                <c:pt idx="1179">
                  <c:v>-0.10878191230367502</c:v>
                </c:pt>
                <c:pt idx="1180">
                  <c:v>-0.1136989494723285</c:v>
                </c:pt>
                <c:pt idx="1181">
                  <c:v>-0.1136989494723285</c:v>
                </c:pt>
                <c:pt idx="1182">
                  <c:v>-0.11668178949604775</c:v>
                </c:pt>
                <c:pt idx="1183">
                  <c:v>-0.11668178949604775</c:v>
                </c:pt>
                <c:pt idx="1184">
                  <c:v>-0.1224236360621047</c:v>
                </c:pt>
                <c:pt idx="1185">
                  <c:v>-0.1224236360621047</c:v>
                </c:pt>
                <c:pt idx="1186">
                  <c:v>-0.125454365319736</c:v>
                </c:pt>
                <c:pt idx="1187">
                  <c:v>-0.125454365319736</c:v>
                </c:pt>
                <c:pt idx="1188">
                  <c:v>-0.13319518676655617</c:v>
                </c:pt>
                <c:pt idx="1189">
                  <c:v>-0.13319518676655617</c:v>
                </c:pt>
                <c:pt idx="1190">
                  <c:v>-0.13234242621993061</c:v>
                </c:pt>
                <c:pt idx="1191">
                  <c:v>-0.13234242621993061</c:v>
                </c:pt>
                <c:pt idx="1192">
                  <c:v>-0.13672675101985143</c:v>
                </c:pt>
                <c:pt idx="1193">
                  <c:v>-0.13672675101985143</c:v>
                </c:pt>
                <c:pt idx="1194">
                  <c:v>-0.14903948022811495</c:v>
                </c:pt>
                <c:pt idx="1195">
                  <c:v>-0.14903948022811495</c:v>
                </c:pt>
                <c:pt idx="1196">
                  <c:v>-0.15055972605949808</c:v>
                </c:pt>
                <c:pt idx="1197">
                  <c:v>-0.15055972605949808</c:v>
                </c:pt>
                <c:pt idx="1198">
                  <c:v>-0.1550249155601913</c:v>
                </c:pt>
                <c:pt idx="1199">
                  <c:v>-0.1550249155601913</c:v>
                </c:pt>
                <c:pt idx="1200">
                  <c:v>-0.17110074355316066</c:v>
                </c:pt>
                <c:pt idx="1201">
                  <c:v>-0.17110074355316066</c:v>
                </c:pt>
                <c:pt idx="1202">
                  <c:v>-0.17897230698257949</c:v>
                </c:pt>
                <c:pt idx="1203">
                  <c:v>-0.17897230698257949</c:v>
                </c:pt>
                <c:pt idx="1204">
                  <c:v>-0.18561050616815847</c:v>
                </c:pt>
                <c:pt idx="1205">
                  <c:v>-0.18561050616815847</c:v>
                </c:pt>
                <c:pt idx="1206">
                  <c:v>-0.17830181652966348</c:v>
                </c:pt>
                <c:pt idx="1207">
                  <c:v>-0.17830181652966348</c:v>
                </c:pt>
                <c:pt idx="1208">
                  <c:v>-0.21737122880250528</c:v>
                </c:pt>
                <c:pt idx="1209">
                  <c:v>-0.21737122880250528</c:v>
                </c:pt>
                <c:pt idx="1210">
                  <c:v>-0.20025466564130562</c:v>
                </c:pt>
                <c:pt idx="1211">
                  <c:v>-0.20025466564130562</c:v>
                </c:pt>
                <c:pt idx="1212">
                  <c:v>-0.22890951633050705</c:v>
                </c:pt>
                <c:pt idx="1213">
                  <c:v>-0.22890951633050705</c:v>
                </c:pt>
                <c:pt idx="1214">
                  <c:v>-0.21769902260792179</c:v>
                </c:pt>
                <c:pt idx="1215">
                  <c:v>-0.21769902260792179</c:v>
                </c:pt>
                <c:pt idx="1216">
                  <c:v>-0.21838593768321665</c:v>
                </c:pt>
                <c:pt idx="1217">
                  <c:v>-0.21838593768321665</c:v>
                </c:pt>
                <c:pt idx="1218">
                  <c:v>-0.21414071697523257</c:v>
                </c:pt>
                <c:pt idx="1219">
                  <c:v>-0.21414071697523257</c:v>
                </c:pt>
                <c:pt idx="1220">
                  <c:v>-0.22643884629433864</c:v>
                </c:pt>
                <c:pt idx="1221">
                  <c:v>-0.22643884629433864</c:v>
                </c:pt>
                <c:pt idx="1222">
                  <c:v>-0.22736617553580343</c:v>
                </c:pt>
                <c:pt idx="1223">
                  <c:v>-0.22736617553580343</c:v>
                </c:pt>
                <c:pt idx="1224">
                  <c:v>-0.24404532365935636</c:v>
                </c:pt>
                <c:pt idx="1225">
                  <c:v>-0.24404532365935636</c:v>
                </c:pt>
                <c:pt idx="1226">
                  <c:v>-0.24909626876192087</c:v>
                </c:pt>
                <c:pt idx="1227">
                  <c:v>-0.24909626876192087</c:v>
                </c:pt>
                <c:pt idx="1228">
                  <c:v>-0.27976455180105364</c:v>
                </c:pt>
                <c:pt idx="1229">
                  <c:v>-0.27976455180105364</c:v>
                </c:pt>
                <c:pt idx="1230">
                  <c:v>-0.32157586974149666</c:v>
                </c:pt>
                <c:pt idx="1231">
                  <c:v>-0.32157586974149666</c:v>
                </c:pt>
                <c:pt idx="1232">
                  <c:v>-0.29002701789852464</c:v>
                </c:pt>
                <c:pt idx="1233">
                  <c:v>-0.29002701789852464</c:v>
                </c:pt>
                <c:pt idx="1234">
                  <c:v>-0.28502522305539518</c:v>
                </c:pt>
                <c:pt idx="1235">
                  <c:v>-0.28502522305539518</c:v>
                </c:pt>
                <c:pt idx="1236">
                  <c:v>-0.34177538107814481</c:v>
                </c:pt>
                <c:pt idx="1237">
                  <c:v>-0.34177538107814481</c:v>
                </c:pt>
                <c:pt idx="1238">
                  <c:v>-0.34384937270716531</c:v>
                </c:pt>
                <c:pt idx="1239">
                  <c:v>-0.34384937270716531</c:v>
                </c:pt>
                <c:pt idx="1240">
                  <c:v>-0.38870888850140789</c:v>
                </c:pt>
                <c:pt idx="1241">
                  <c:v>-0.38870888850140789</c:v>
                </c:pt>
                <c:pt idx="1242">
                  <c:v>-0.37122040173819471</c:v>
                </c:pt>
                <c:pt idx="1243">
                  <c:v>-0.37122040173819471</c:v>
                </c:pt>
                <c:pt idx="1244">
                  <c:v>-0.34556739815362603</c:v>
                </c:pt>
                <c:pt idx="1245">
                  <c:v>-0.34556739815362603</c:v>
                </c:pt>
                <c:pt idx="1246">
                  <c:v>-0.37379116867280016</c:v>
                </c:pt>
                <c:pt idx="1247">
                  <c:v>-0.37379116867280016</c:v>
                </c:pt>
                <c:pt idx="1248">
                  <c:v>-0.34632225519657911</c:v>
                </c:pt>
                <c:pt idx="1249">
                  <c:v>-0.34632225519657911</c:v>
                </c:pt>
                <c:pt idx="1250">
                  <c:v>-0.41864434123064942</c:v>
                </c:pt>
                <c:pt idx="1251">
                  <c:v>-0.41864434123064942</c:v>
                </c:pt>
                <c:pt idx="1252">
                  <c:v>-0.40950602763166583</c:v>
                </c:pt>
                <c:pt idx="1253">
                  <c:v>-0.40950602763166583</c:v>
                </c:pt>
                <c:pt idx="1254">
                  <c:v>-0.45505373797436766</c:v>
                </c:pt>
                <c:pt idx="1255">
                  <c:v>-0.45505373797436766</c:v>
                </c:pt>
                <c:pt idx="1256">
                  <c:v>-0.52621757012770976</c:v>
                </c:pt>
                <c:pt idx="1257">
                  <c:v>-0.52621757012770976</c:v>
                </c:pt>
                <c:pt idx="1258">
                  <c:v>-0.36466580743347887</c:v>
                </c:pt>
                <c:pt idx="1259">
                  <c:v>-0.36466580743347887</c:v>
                </c:pt>
                <c:pt idx="1260">
                  <c:v>-0.46291336842509384</c:v>
                </c:pt>
                <c:pt idx="1261">
                  <c:v>-0.46291336842509384</c:v>
                </c:pt>
                <c:pt idx="1262">
                  <c:v>-0.43081473976641049</c:v>
                </c:pt>
                <c:pt idx="1263">
                  <c:v>-0.43081473976641049</c:v>
                </c:pt>
                <c:pt idx="1264">
                  <c:v>-0.67941051246241724</c:v>
                </c:pt>
                <c:pt idx="1265">
                  <c:v>-0.67941051246241724</c:v>
                </c:pt>
                <c:pt idx="1266">
                  <c:v>-0.4968803947296237</c:v>
                </c:pt>
                <c:pt idx="1267">
                  <c:v>-0.4968803947296237</c:v>
                </c:pt>
                <c:pt idx="1268">
                  <c:v>-0.52543355854422202</c:v>
                </c:pt>
                <c:pt idx="1269">
                  <c:v>-0.52543355854422202</c:v>
                </c:pt>
                <c:pt idx="1270">
                  <c:v>-0.50691739629516241</c:v>
                </c:pt>
                <c:pt idx="1271">
                  <c:v>-0.50691739629516241</c:v>
                </c:pt>
                <c:pt idx="1272">
                  <c:v>-0.59289011160960048</c:v>
                </c:pt>
                <c:pt idx="1273">
                  <c:v>-0.59289011160960048</c:v>
                </c:pt>
                <c:pt idx="1274">
                  <c:v>-0.54144887518993368</c:v>
                </c:pt>
                <c:pt idx="1275">
                  <c:v>-0.54144887518993368</c:v>
                </c:pt>
                <c:pt idx="1276">
                  <c:v>-0.54667597959546999</c:v>
                </c:pt>
                <c:pt idx="1277">
                  <c:v>-0.54667597959546999</c:v>
                </c:pt>
                <c:pt idx="1278">
                  <c:v>-0.76414825786623364</c:v>
                </c:pt>
                <c:pt idx="1279">
                  <c:v>-0.76414825786623364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929A-41F9-8674-2FED40E1570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23715160"/>
        <c:axId val="1023725600"/>
      </c:scatterChart>
      <c:valAx>
        <c:axId val="1023715160"/>
        <c:scaling>
          <c:logBase val="10"/>
          <c:orientation val="minMax"/>
          <c:max val="10"/>
          <c:min val="1.0000000000000005E-9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>
                    <a:solidFill>
                      <a:sysClr val="windowText" lastClr="000000"/>
                    </a:solidFill>
                  </a:rPr>
                  <a:t>Energy [MeV]</a:t>
                </a:r>
                <a:endParaRPr lang="cs-CZ">
                  <a:solidFill>
                    <a:sysClr val="windowText" lastClr="000000"/>
                  </a:solidFill>
                </a:endParaRPr>
              </a:p>
            </c:rich>
          </c:tx>
          <c:layout>
            <c:manualLayout>
              <c:xMode val="edge"/>
              <c:yMode val="edge"/>
              <c:x val="0.47692613346509644"/>
              <c:y val="0.94704801646006909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23725600"/>
        <c:crossesAt val="-0.2"/>
        <c:crossBetween val="midCat"/>
      </c:valAx>
      <c:valAx>
        <c:axId val="1023725600"/>
        <c:scaling>
          <c:orientation val="minMax"/>
          <c:max val="6.0000000000000012E-2"/>
          <c:min val="-6.0000000000000012E-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200" b="0" i="0" u="none" strike="noStrike" kern="1200" baseline="0">
                    <a:solidFill>
                      <a:sysClr val="windowText" lastClr="000000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>
                    <a:solidFill>
                      <a:sysClr val="windowText" lastClr="000000"/>
                    </a:solidFill>
                  </a:rPr>
                  <a:t>Difference from average</a:t>
                </a:r>
                <a:endParaRPr lang="cs-CZ">
                  <a:solidFill>
                    <a:sysClr val="windowText" lastClr="000000"/>
                  </a:solidFill>
                </a:endParaRP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200" b="0" i="0" u="none" strike="noStrike" kern="1200" baseline="0">
                  <a:solidFill>
                    <a:sysClr val="windowText" lastClr="000000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200" b="0" i="0" u="none" strike="noStrike" kern="1200" baseline="0">
                <a:solidFill>
                  <a:sysClr val="windowText" lastClr="000000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023715160"/>
        <c:crossesAt val="1.0000000000000005E-9"/>
        <c:crossBetween val="midCat"/>
      </c:valAx>
      <c:spPr>
        <a:noFill/>
        <a:ln>
          <a:noFill/>
        </a:ln>
        <a:effectLst/>
      </c:spPr>
    </c:plotArea>
    <c:legend>
      <c:legendPos val="b"/>
      <c:legendEntry>
        <c:idx val="4"/>
        <c:delete val="1"/>
      </c:legendEntry>
      <c:layout>
        <c:manualLayout>
          <c:xMode val="edge"/>
          <c:yMode val="edge"/>
          <c:x val="0.73216733325001038"/>
          <c:y val="2.2558606222078349E-4"/>
          <c:w val="0.14949468122040299"/>
          <c:h val="0.33302926422779133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  <a:effectLst/>
      </c:spPr>
      <c:txPr>
        <a:bodyPr rot="0" spcFirstLastPara="1" vertOverflow="ellipsis" vert="horz" wrap="square" anchor="ctr" anchorCtr="1"/>
        <a:lstStyle/>
        <a:p>
          <a:pPr>
            <a:defRPr sz="1200" b="0" i="0" u="none" strike="noStrike" kern="1200" baseline="0">
              <a:solidFill>
                <a:sysClr val="windowText" lastClr="000000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 sz="1200"/>
      </a:pPr>
      <a:endParaRPr lang="cs-CZ"/>
    </a:p>
  </c:txPr>
  <c:externalData r:id="rId3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0.10258548790658881"/>
          <c:y val="4.1891891891891894E-2"/>
          <c:w val="0.87300436673640713"/>
          <c:h val="0.80116356003378564"/>
        </c:manualLayout>
      </c:layout>
      <c:scatterChart>
        <c:scatterStyle val="lineMarker"/>
        <c:varyColors val="0"/>
        <c:ser>
          <c:idx val="5"/>
          <c:order val="0"/>
          <c:tx>
            <c:v>C/E-1</c:v>
          </c:tx>
          <c:spPr>
            <a:ln w="15875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216"/>
              <c:pt idx="0">
                <c:v>0.5</c:v>
              </c:pt>
              <c:pt idx="1">
                <c:v>0.6</c:v>
              </c:pt>
              <c:pt idx="2">
                <c:v>0.6</c:v>
              </c:pt>
              <c:pt idx="3">
                <c:v>0.7</c:v>
              </c:pt>
              <c:pt idx="4">
                <c:v>0.7</c:v>
              </c:pt>
              <c:pt idx="5">
                <c:v>0.8</c:v>
              </c:pt>
              <c:pt idx="6">
                <c:v>0.8</c:v>
              </c:pt>
              <c:pt idx="7">
                <c:v>0.9</c:v>
              </c:pt>
              <c:pt idx="8">
                <c:v>0.9</c:v>
              </c:pt>
              <c:pt idx="9">
                <c:v>1</c:v>
              </c:pt>
              <c:pt idx="10">
                <c:v>1</c:v>
              </c:pt>
              <c:pt idx="11">
                <c:v>1.1000000000000001</c:v>
              </c:pt>
              <c:pt idx="12">
                <c:v>1.1000000000000001</c:v>
              </c:pt>
              <c:pt idx="13">
                <c:v>1.2</c:v>
              </c:pt>
              <c:pt idx="14">
                <c:v>1.2</c:v>
              </c:pt>
              <c:pt idx="15">
                <c:v>1.3</c:v>
              </c:pt>
              <c:pt idx="16">
                <c:v>1.3</c:v>
              </c:pt>
              <c:pt idx="17">
                <c:v>1.4</c:v>
              </c:pt>
              <c:pt idx="18">
                <c:v>1.4</c:v>
              </c:pt>
              <c:pt idx="19">
                <c:v>1.5</c:v>
              </c:pt>
              <c:pt idx="20">
                <c:v>1.5</c:v>
              </c:pt>
              <c:pt idx="21">
                <c:v>1.6</c:v>
              </c:pt>
              <c:pt idx="22">
                <c:v>1.6</c:v>
              </c:pt>
              <c:pt idx="23">
                <c:v>1.7</c:v>
              </c:pt>
              <c:pt idx="24">
                <c:v>1.7</c:v>
              </c:pt>
              <c:pt idx="25">
                <c:v>1.8</c:v>
              </c:pt>
              <c:pt idx="26">
                <c:v>1.8</c:v>
              </c:pt>
              <c:pt idx="27">
                <c:v>1.9</c:v>
              </c:pt>
              <c:pt idx="28">
                <c:v>1.9</c:v>
              </c:pt>
              <c:pt idx="29">
                <c:v>2</c:v>
              </c:pt>
              <c:pt idx="30">
                <c:v>2</c:v>
              </c:pt>
              <c:pt idx="31">
                <c:v>2.1</c:v>
              </c:pt>
              <c:pt idx="32">
                <c:v>2.1</c:v>
              </c:pt>
              <c:pt idx="33">
                <c:v>2.2000000000000002</c:v>
              </c:pt>
              <c:pt idx="34">
                <c:v>2.2000000000000002</c:v>
              </c:pt>
              <c:pt idx="35">
                <c:v>2.2999999999999998</c:v>
              </c:pt>
              <c:pt idx="36">
                <c:v>2.2999999999999998</c:v>
              </c:pt>
              <c:pt idx="37">
                <c:v>2.4</c:v>
              </c:pt>
              <c:pt idx="38">
                <c:v>2.4</c:v>
              </c:pt>
              <c:pt idx="39">
                <c:v>2.5</c:v>
              </c:pt>
              <c:pt idx="40">
                <c:v>2.5</c:v>
              </c:pt>
              <c:pt idx="41">
                <c:v>2.6</c:v>
              </c:pt>
              <c:pt idx="42">
                <c:v>2.6</c:v>
              </c:pt>
              <c:pt idx="43">
                <c:v>2.7</c:v>
              </c:pt>
              <c:pt idx="44">
                <c:v>2.7</c:v>
              </c:pt>
              <c:pt idx="45">
                <c:v>2.8</c:v>
              </c:pt>
              <c:pt idx="46">
                <c:v>2.8</c:v>
              </c:pt>
              <c:pt idx="47">
                <c:v>2.9</c:v>
              </c:pt>
              <c:pt idx="48">
                <c:v>2.9</c:v>
              </c:pt>
              <c:pt idx="49">
                <c:v>3</c:v>
              </c:pt>
              <c:pt idx="50">
                <c:v>3</c:v>
              </c:pt>
              <c:pt idx="51">
                <c:v>3.1</c:v>
              </c:pt>
              <c:pt idx="52">
                <c:v>3.1</c:v>
              </c:pt>
              <c:pt idx="53">
                <c:v>3.2</c:v>
              </c:pt>
              <c:pt idx="54">
                <c:v>3.2</c:v>
              </c:pt>
              <c:pt idx="55">
                <c:v>3.3</c:v>
              </c:pt>
              <c:pt idx="56">
                <c:v>3.3</c:v>
              </c:pt>
              <c:pt idx="57">
                <c:v>3.4</c:v>
              </c:pt>
              <c:pt idx="58">
                <c:v>3.4</c:v>
              </c:pt>
              <c:pt idx="59">
                <c:v>3.5</c:v>
              </c:pt>
              <c:pt idx="60">
                <c:v>3.5</c:v>
              </c:pt>
              <c:pt idx="61">
                <c:v>3.6</c:v>
              </c:pt>
              <c:pt idx="62">
                <c:v>3.6</c:v>
              </c:pt>
              <c:pt idx="63">
                <c:v>3.7</c:v>
              </c:pt>
              <c:pt idx="64">
                <c:v>3.7</c:v>
              </c:pt>
              <c:pt idx="65">
                <c:v>3.8</c:v>
              </c:pt>
              <c:pt idx="66">
                <c:v>3.8</c:v>
              </c:pt>
              <c:pt idx="67">
                <c:v>3.9</c:v>
              </c:pt>
              <c:pt idx="68">
                <c:v>3.9</c:v>
              </c:pt>
              <c:pt idx="69">
                <c:v>4</c:v>
              </c:pt>
              <c:pt idx="70">
                <c:v>4</c:v>
              </c:pt>
              <c:pt idx="71">
                <c:v>4.0999999999999996</c:v>
              </c:pt>
              <c:pt idx="72">
                <c:v>4.0999999999999996</c:v>
              </c:pt>
              <c:pt idx="73">
                <c:v>4.2</c:v>
              </c:pt>
              <c:pt idx="74">
                <c:v>4.2</c:v>
              </c:pt>
              <c:pt idx="75">
                <c:v>4.3</c:v>
              </c:pt>
              <c:pt idx="76">
                <c:v>4.3</c:v>
              </c:pt>
              <c:pt idx="77">
                <c:v>4.4000000000000004</c:v>
              </c:pt>
              <c:pt idx="78">
                <c:v>4.4000000000000004</c:v>
              </c:pt>
              <c:pt idx="79">
                <c:v>4.5</c:v>
              </c:pt>
              <c:pt idx="80">
                <c:v>4.5</c:v>
              </c:pt>
              <c:pt idx="81">
                <c:v>4.5999999999999996</c:v>
              </c:pt>
              <c:pt idx="82">
                <c:v>4.5999999999999996</c:v>
              </c:pt>
              <c:pt idx="83">
                <c:v>4.7</c:v>
              </c:pt>
              <c:pt idx="84">
                <c:v>4.7</c:v>
              </c:pt>
              <c:pt idx="85">
                <c:v>4.8</c:v>
              </c:pt>
              <c:pt idx="86">
                <c:v>4.8</c:v>
              </c:pt>
              <c:pt idx="87">
                <c:v>4.9000000000000004</c:v>
              </c:pt>
              <c:pt idx="88">
                <c:v>4.9000000000000004</c:v>
              </c:pt>
              <c:pt idx="89">
                <c:v>5</c:v>
              </c:pt>
              <c:pt idx="90">
                <c:v>5</c:v>
              </c:pt>
              <c:pt idx="91">
                <c:v>5.0999999999999996</c:v>
              </c:pt>
              <c:pt idx="92">
                <c:v>5.0999999999999996</c:v>
              </c:pt>
              <c:pt idx="93">
                <c:v>5.2</c:v>
              </c:pt>
              <c:pt idx="94">
                <c:v>5.2</c:v>
              </c:pt>
              <c:pt idx="95">
                <c:v>5.3</c:v>
              </c:pt>
              <c:pt idx="96">
                <c:v>5.3</c:v>
              </c:pt>
              <c:pt idx="97">
                <c:v>5.4</c:v>
              </c:pt>
              <c:pt idx="98">
                <c:v>5.4</c:v>
              </c:pt>
              <c:pt idx="99">
                <c:v>5.5</c:v>
              </c:pt>
              <c:pt idx="100">
                <c:v>5.5</c:v>
              </c:pt>
              <c:pt idx="101">
                <c:v>5.6</c:v>
              </c:pt>
              <c:pt idx="102">
                <c:v>5.6</c:v>
              </c:pt>
              <c:pt idx="103">
                <c:v>5.7</c:v>
              </c:pt>
              <c:pt idx="104">
                <c:v>5.7</c:v>
              </c:pt>
              <c:pt idx="105">
                <c:v>5.8</c:v>
              </c:pt>
              <c:pt idx="106">
                <c:v>5.8</c:v>
              </c:pt>
              <c:pt idx="107">
                <c:v>5.9</c:v>
              </c:pt>
              <c:pt idx="108">
                <c:v>5.9</c:v>
              </c:pt>
              <c:pt idx="109">
                <c:v>5.9999999999999947</c:v>
              </c:pt>
              <c:pt idx="110">
                <c:v>5.9999999999999947</c:v>
              </c:pt>
              <c:pt idx="111">
                <c:v>6.0999999999999943</c:v>
              </c:pt>
              <c:pt idx="112">
                <c:v>6.0999999999999943</c:v>
              </c:pt>
              <c:pt idx="113">
                <c:v>6.199999999999994</c:v>
              </c:pt>
              <c:pt idx="114">
                <c:v>6.199999999999994</c:v>
              </c:pt>
              <c:pt idx="115">
                <c:v>6.2999999999999936</c:v>
              </c:pt>
              <c:pt idx="116">
                <c:v>6.2999999999999936</c:v>
              </c:pt>
              <c:pt idx="117">
                <c:v>6.3999999999999932</c:v>
              </c:pt>
              <c:pt idx="118">
                <c:v>6.3999999999999932</c:v>
              </c:pt>
              <c:pt idx="119">
                <c:v>6.4999999999999929</c:v>
              </c:pt>
              <c:pt idx="120">
                <c:v>6.4999999999999929</c:v>
              </c:pt>
              <c:pt idx="121">
                <c:v>6.5999999999999925</c:v>
              </c:pt>
              <c:pt idx="122">
                <c:v>6.5999999999999925</c:v>
              </c:pt>
              <c:pt idx="123">
                <c:v>6.6999999999999922</c:v>
              </c:pt>
              <c:pt idx="124">
                <c:v>6.6999999999999922</c:v>
              </c:pt>
              <c:pt idx="125">
                <c:v>6.7999999999999918</c:v>
              </c:pt>
              <c:pt idx="126">
                <c:v>6.7999999999999918</c:v>
              </c:pt>
              <c:pt idx="127">
                <c:v>6.8999999999999915</c:v>
              </c:pt>
              <c:pt idx="128">
                <c:v>6.8999999999999915</c:v>
              </c:pt>
              <c:pt idx="129">
                <c:v>6.9999999999999911</c:v>
              </c:pt>
              <c:pt idx="130">
                <c:v>6.9999999999999911</c:v>
              </c:pt>
              <c:pt idx="131">
                <c:v>7.0999999999999908</c:v>
              </c:pt>
              <c:pt idx="132">
                <c:v>7.0999999999999908</c:v>
              </c:pt>
              <c:pt idx="133">
                <c:v>7.1999999999999904</c:v>
              </c:pt>
              <c:pt idx="134">
                <c:v>7.1999999999999904</c:v>
              </c:pt>
              <c:pt idx="135">
                <c:v>7.2999999999999901</c:v>
              </c:pt>
              <c:pt idx="136">
                <c:v>7.2999999999999901</c:v>
              </c:pt>
              <c:pt idx="137">
                <c:v>7.3999999999999897</c:v>
              </c:pt>
              <c:pt idx="138">
                <c:v>7.3999999999999897</c:v>
              </c:pt>
              <c:pt idx="139">
                <c:v>7.4999999999999893</c:v>
              </c:pt>
              <c:pt idx="140">
                <c:v>7.4999999999999893</c:v>
              </c:pt>
              <c:pt idx="141">
                <c:v>7.599999999999989</c:v>
              </c:pt>
              <c:pt idx="142">
                <c:v>7.599999999999989</c:v>
              </c:pt>
              <c:pt idx="143">
                <c:v>7.6999999999999886</c:v>
              </c:pt>
              <c:pt idx="144">
                <c:v>7.6999999999999886</c:v>
              </c:pt>
              <c:pt idx="145">
                <c:v>7.7999999999999883</c:v>
              </c:pt>
              <c:pt idx="146">
                <c:v>7.7999999999999883</c:v>
              </c:pt>
              <c:pt idx="147">
                <c:v>7.8999999999999879</c:v>
              </c:pt>
              <c:pt idx="148">
                <c:v>7.8999999999999879</c:v>
              </c:pt>
              <c:pt idx="149">
                <c:v>7.9999999999999876</c:v>
              </c:pt>
              <c:pt idx="150">
                <c:v>7.9999999999999876</c:v>
              </c:pt>
              <c:pt idx="151">
                <c:v>8.0999999999999872</c:v>
              </c:pt>
              <c:pt idx="152">
                <c:v>8.0999999999999872</c:v>
              </c:pt>
              <c:pt idx="153">
                <c:v>8.1999999999999869</c:v>
              </c:pt>
              <c:pt idx="154">
                <c:v>8.1999999999999869</c:v>
              </c:pt>
              <c:pt idx="155">
                <c:v>8.2999999999999865</c:v>
              </c:pt>
              <c:pt idx="156">
                <c:v>8.2999999999999865</c:v>
              </c:pt>
              <c:pt idx="157">
                <c:v>8.3999999999999861</c:v>
              </c:pt>
              <c:pt idx="158">
                <c:v>8.3999999999999861</c:v>
              </c:pt>
              <c:pt idx="159">
                <c:v>8.4999999999999858</c:v>
              </c:pt>
              <c:pt idx="160">
                <c:v>8.4999999999999858</c:v>
              </c:pt>
              <c:pt idx="161">
                <c:v>8.5999999999999854</c:v>
              </c:pt>
              <c:pt idx="162">
                <c:v>8.5999999999999854</c:v>
              </c:pt>
              <c:pt idx="163">
                <c:v>8.6999999999999851</c:v>
              </c:pt>
              <c:pt idx="164">
                <c:v>8.6999999999999851</c:v>
              </c:pt>
              <c:pt idx="165">
                <c:v>8.7999999999999847</c:v>
              </c:pt>
              <c:pt idx="166">
                <c:v>8.7999999999999847</c:v>
              </c:pt>
              <c:pt idx="167">
                <c:v>8.8999999999999844</c:v>
              </c:pt>
              <c:pt idx="168">
                <c:v>8.8999999999999844</c:v>
              </c:pt>
              <c:pt idx="169">
                <c:v>8.999999999999984</c:v>
              </c:pt>
              <c:pt idx="170">
                <c:v>8.999999999999984</c:v>
              </c:pt>
              <c:pt idx="171">
                <c:v>9.0999999999999837</c:v>
              </c:pt>
              <c:pt idx="172">
                <c:v>9.0999999999999837</c:v>
              </c:pt>
              <c:pt idx="173">
                <c:v>9.1999999999999833</c:v>
              </c:pt>
              <c:pt idx="174">
                <c:v>9.1999999999999833</c:v>
              </c:pt>
              <c:pt idx="175">
                <c:v>9.2999999999999829</c:v>
              </c:pt>
              <c:pt idx="176">
                <c:v>9.2999999999999829</c:v>
              </c:pt>
              <c:pt idx="177">
                <c:v>9.3999999999999826</c:v>
              </c:pt>
              <c:pt idx="178">
                <c:v>9.3999999999999826</c:v>
              </c:pt>
              <c:pt idx="179">
                <c:v>9.4999999999999822</c:v>
              </c:pt>
              <c:pt idx="180">
                <c:v>9.4999999999999822</c:v>
              </c:pt>
              <c:pt idx="181">
                <c:v>9.5999999999999819</c:v>
              </c:pt>
              <c:pt idx="182">
                <c:v>9.5999999999999819</c:v>
              </c:pt>
              <c:pt idx="183">
                <c:v>9.6999999999999815</c:v>
              </c:pt>
              <c:pt idx="184">
                <c:v>9.6999999999999815</c:v>
              </c:pt>
              <c:pt idx="185">
                <c:v>9.7999999999999812</c:v>
              </c:pt>
              <c:pt idx="186">
                <c:v>9.7999999999999812</c:v>
              </c:pt>
              <c:pt idx="187">
                <c:v>9.8999999999999808</c:v>
              </c:pt>
              <c:pt idx="188">
                <c:v>9.8999999999999808</c:v>
              </c:pt>
              <c:pt idx="189">
                <c:v>9.9999999999999805</c:v>
              </c:pt>
              <c:pt idx="190">
                <c:v>9.9999999999999805</c:v>
              </c:pt>
              <c:pt idx="191">
                <c:v>10.1</c:v>
              </c:pt>
              <c:pt idx="192">
                <c:v>10.1</c:v>
              </c:pt>
              <c:pt idx="193">
                <c:v>10.199999999999999</c:v>
              </c:pt>
              <c:pt idx="194">
                <c:v>10.199999999999999</c:v>
              </c:pt>
              <c:pt idx="195">
                <c:v>10.299999999999999</c:v>
              </c:pt>
              <c:pt idx="196">
                <c:v>10.299999999999999</c:v>
              </c:pt>
              <c:pt idx="197">
                <c:v>10.399999999999999</c:v>
              </c:pt>
              <c:pt idx="198">
                <c:v>10.399999999999999</c:v>
              </c:pt>
              <c:pt idx="199">
                <c:v>10.499999999999998</c:v>
              </c:pt>
              <c:pt idx="200">
                <c:v>10.499999999999998</c:v>
              </c:pt>
              <c:pt idx="201">
                <c:v>10.599999999999998</c:v>
              </c:pt>
              <c:pt idx="202">
                <c:v>10.599999999999998</c:v>
              </c:pt>
              <c:pt idx="203">
                <c:v>10.699999999999998</c:v>
              </c:pt>
              <c:pt idx="204">
                <c:v>10.699999999999998</c:v>
              </c:pt>
              <c:pt idx="205">
                <c:v>10.799999999999997</c:v>
              </c:pt>
              <c:pt idx="206">
                <c:v>10.799999999999997</c:v>
              </c:pt>
              <c:pt idx="207">
                <c:v>10.899999999999997</c:v>
              </c:pt>
              <c:pt idx="208">
                <c:v>10.899999999999997</c:v>
              </c:pt>
              <c:pt idx="209">
                <c:v>10.999999999999996</c:v>
              </c:pt>
              <c:pt idx="210">
                <c:v>10.999999999999996</c:v>
              </c:pt>
              <c:pt idx="211">
                <c:v>11.099999999999996</c:v>
              </c:pt>
              <c:pt idx="212">
                <c:v>11.099999999999996</c:v>
              </c:pt>
              <c:pt idx="213">
                <c:v>11.199999999999996</c:v>
              </c:pt>
              <c:pt idx="214">
                <c:v>11.199999999999996</c:v>
              </c:pt>
              <c:pt idx="215">
                <c:v>11.299999999999995</c:v>
              </c:pt>
            </c:numLit>
          </c:xVal>
          <c:yVal>
            <c:numLit>
              <c:formatCode>General</c:formatCode>
              <c:ptCount val="216"/>
              <c:pt idx="0">
                <c:v>-0.70280558685126238</c:v>
              </c:pt>
              <c:pt idx="1">
                <c:v>-0.70280558685126238</c:v>
              </c:pt>
              <c:pt idx="2">
                <c:v>-0.43597000742945557</c:v>
              </c:pt>
              <c:pt idx="3">
                <c:v>-0.43597000742945557</c:v>
              </c:pt>
              <c:pt idx="4">
                <c:v>-0.22912549450053477</c:v>
              </c:pt>
              <c:pt idx="5">
                <c:v>-0.22912549450053477</c:v>
              </c:pt>
              <c:pt idx="6">
                <c:v>-0.1719546646439627</c:v>
              </c:pt>
              <c:pt idx="7">
                <c:v>-0.1719546646439627</c:v>
              </c:pt>
              <c:pt idx="8">
                <c:v>-0.16072789409057542</c:v>
              </c:pt>
              <c:pt idx="9">
                <c:v>-0.16072789409057542</c:v>
              </c:pt>
              <c:pt idx="10">
                <c:v>-5.9209179074803941E-2</c:v>
              </c:pt>
              <c:pt idx="11">
                <c:v>-5.9209179074803941E-2</c:v>
              </c:pt>
              <c:pt idx="12">
                <c:v>-3.41132959126621E-2</c:v>
              </c:pt>
              <c:pt idx="13">
                <c:v>-3.41132959126621E-2</c:v>
              </c:pt>
              <c:pt idx="14">
                <c:v>-2.3955194726313689E-2</c:v>
              </c:pt>
              <c:pt idx="15">
                <c:v>-2.3955194726313689E-2</c:v>
              </c:pt>
              <c:pt idx="16">
                <c:v>-7.3264885727737372E-3</c:v>
              </c:pt>
              <c:pt idx="17">
                <c:v>-7.3264885727737372E-3</c:v>
              </c:pt>
              <c:pt idx="18">
                <c:v>3.4606796376388971E-2</c:v>
              </c:pt>
              <c:pt idx="19">
                <c:v>3.4606796376388971E-2</c:v>
              </c:pt>
              <c:pt idx="20">
                <c:v>2.2356284701914086E-2</c:v>
              </c:pt>
              <c:pt idx="21">
                <c:v>2.2356284701914086E-2</c:v>
              </c:pt>
              <c:pt idx="22">
                <c:v>4.7070181755719531E-3</c:v>
              </c:pt>
              <c:pt idx="23">
                <c:v>4.7070181755719531E-3</c:v>
              </c:pt>
              <c:pt idx="24">
                <c:v>1.452381129263558E-2</c:v>
              </c:pt>
              <c:pt idx="25">
                <c:v>1.452381129263558E-2</c:v>
              </c:pt>
              <c:pt idx="26">
                <c:v>6.1973043582963516E-3</c:v>
              </c:pt>
              <c:pt idx="27">
                <c:v>6.1973043582963516E-3</c:v>
              </c:pt>
              <c:pt idx="28">
                <c:v>-1.2479693856758511E-2</c:v>
              </c:pt>
              <c:pt idx="29">
                <c:v>-1.2479693856758511E-2</c:v>
              </c:pt>
              <c:pt idx="30">
                <c:v>2.7995774641216276E-3</c:v>
              </c:pt>
              <c:pt idx="31">
                <c:v>2.7995774641216276E-3</c:v>
              </c:pt>
              <c:pt idx="32">
                <c:v>3.6821841731135452E-2</c:v>
              </c:pt>
              <c:pt idx="33">
                <c:v>3.6821841731135452E-2</c:v>
              </c:pt>
              <c:pt idx="34">
                <c:v>8.9890584408113039E-2</c:v>
              </c:pt>
              <c:pt idx="35">
                <c:v>8.9890584408113039E-2</c:v>
              </c:pt>
              <c:pt idx="36">
                <c:v>0.15637880787613234</c:v>
              </c:pt>
              <c:pt idx="37">
                <c:v>0.15637880787613234</c:v>
              </c:pt>
              <c:pt idx="38">
                <c:v>0.17338313304210784</c:v>
              </c:pt>
              <c:pt idx="39">
                <c:v>0.17338313304210784</c:v>
              </c:pt>
              <c:pt idx="40">
                <c:v>0.13632824067629734</c:v>
              </c:pt>
              <c:pt idx="41">
                <c:v>0.13632824067629734</c:v>
              </c:pt>
              <c:pt idx="42">
                <c:v>0.10236609417031484</c:v>
              </c:pt>
              <c:pt idx="43">
                <c:v>0.10236609417031484</c:v>
              </c:pt>
              <c:pt idx="44">
                <c:v>8.9203998813894403E-2</c:v>
              </c:pt>
              <c:pt idx="45">
                <c:v>8.9203998813894403E-2</c:v>
              </c:pt>
              <c:pt idx="46">
                <c:v>7.735819988246373E-2</c:v>
              </c:pt>
              <c:pt idx="47">
                <c:v>7.735819988246373E-2</c:v>
              </c:pt>
              <c:pt idx="48">
                <c:v>6.9739455409771001E-2</c:v>
              </c:pt>
              <c:pt idx="49">
                <c:v>6.9739455409771001E-2</c:v>
              </c:pt>
              <c:pt idx="50">
                <c:v>5.9787227777429619E-2</c:v>
              </c:pt>
              <c:pt idx="51">
                <c:v>5.9787227777429619E-2</c:v>
              </c:pt>
              <c:pt idx="52">
                <c:v>4.14111589205024E-2</c:v>
              </c:pt>
              <c:pt idx="53">
                <c:v>4.14111589205024E-2</c:v>
              </c:pt>
              <c:pt idx="54">
                <c:v>-3.8236640760566099E-3</c:v>
              </c:pt>
              <c:pt idx="55">
                <c:v>-3.8236640760566099E-3</c:v>
              </c:pt>
              <c:pt idx="56">
                <c:v>-4.8622911877852171E-2</c:v>
              </c:pt>
              <c:pt idx="57">
                <c:v>-4.8622911877852171E-2</c:v>
              </c:pt>
              <c:pt idx="58">
                <c:v>-6.8742425835607412E-2</c:v>
              </c:pt>
              <c:pt idx="59">
                <c:v>-6.8742425835607412E-2</c:v>
              </c:pt>
              <c:pt idx="60">
                <c:v>-7.7777845151821512E-2</c:v>
              </c:pt>
              <c:pt idx="61">
                <c:v>-7.7777845151821512E-2</c:v>
              </c:pt>
              <c:pt idx="62">
                <c:v>-7.5208837562551256E-2</c:v>
              </c:pt>
              <c:pt idx="63">
                <c:v>-7.5208837562551256E-2</c:v>
              </c:pt>
              <c:pt idx="64">
                <c:v>-6.1075001736320744E-2</c:v>
              </c:pt>
              <c:pt idx="65">
                <c:v>-6.1075001736320744E-2</c:v>
              </c:pt>
              <c:pt idx="66">
                <c:v>-3.1243355807842765E-2</c:v>
              </c:pt>
              <c:pt idx="67">
                <c:v>-3.1243355807842765E-2</c:v>
              </c:pt>
              <c:pt idx="68">
                <c:v>-1.3624603318460604E-3</c:v>
              </c:pt>
              <c:pt idx="69">
                <c:v>-1.3624603318460604E-3</c:v>
              </c:pt>
              <c:pt idx="70">
                <c:v>2.2794857661406542E-2</c:v>
              </c:pt>
              <c:pt idx="71">
                <c:v>2.2794857661406542E-2</c:v>
              </c:pt>
              <c:pt idx="72">
                <c:v>2.6088131027855344E-2</c:v>
              </c:pt>
              <c:pt idx="73">
                <c:v>2.6088131027855344E-2</c:v>
              </c:pt>
              <c:pt idx="74">
                <c:v>1.8777281531883183E-2</c:v>
              </c:pt>
              <c:pt idx="75">
                <c:v>1.8777281531883183E-2</c:v>
              </c:pt>
              <c:pt idx="76">
                <c:v>7.3414172160197744E-3</c:v>
              </c:pt>
              <c:pt idx="77">
                <c:v>7.3414172160197744E-3</c:v>
              </c:pt>
              <c:pt idx="78">
                <c:v>1.4957272299635171E-2</c:v>
              </c:pt>
              <c:pt idx="79">
                <c:v>1.4957272299635171E-2</c:v>
              </c:pt>
              <c:pt idx="80">
                <c:v>3.2434210256547802E-2</c:v>
              </c:pt>
              <c:pt idx="81">
                <c:v>3.2434210256547802E-2</c:v>
              </c:pt>
              <c:pt idx="82">
                <c:v>5.6300143670239278E-2</c:v>
              </c:pt>
              <c:pt idx="83">
                <c:v>5.6300143670239278E-2</c:v>
              </c:pt>
              <c:pt idx="84">
                <c:v>7.0114084649265607E-2</c:v>
              </c:pt>
              <c:pt idx="85">
                <c:v>7.0114084649265607E-2</c:v>
              </c:pt>
              <c:pt idx="86">
                <c:v>7.2477175084774581E-2</c:v>
              </c:pt>
              <c:pt idx="87">
                <c:v>7.2477175084774581E-2</c:v>
              </c:pt>
              <c:pt idx="88">
                <c:v>5.9225395124310243E-2</c:v>
              </c:pt>
              <c:pt idx="89">
                <c:v>5.9225395124310243E-2</c:v>
              </c:pt>
              <c:pt idx="90">
                <c:v>4.4303948448408015E-2</c:v>
              </c:pt>
              <c:pt idx="91">
                <c:v>4.4303948448408015E-2</c:v>
              </c:pt>
              <c:pt idx="92">
                <c:v>2.9460255339515795E-2</c:v>
              </c:pt>
              <c:pt idx="93">
                <c:v>2.9460255339515795E-2</c:v>
              </c:pt>
              <c:pt idx="94">
                <c:v>2.5712027364803269E-2</c:v>
              </c:pt>
              <c:pt idx="95">
                <c:v>2.5712027364803269E-2</c:v>
              </c:pt>
              <c:pt idx="96">
                <c:v>3.0141279246087782E-2</c:v>
              </c:pt>
              <c:pt idx="97">
                <c:v>3.0141279246087782E-2</c:v>
              </c:pt>
              <c:pt idx="98">
                <c:v>2.8277772427263814E-2</c:v>
              </c:pt>
              <c:pt idx="99">
                <c:v>2.8277772427263814E-2</c:v>
              </c:pt>
              <c:pt idx="100">
                <c:v>2.2121256259485023E-2</c:v>
              </c:pt>
              <c:pt idx="101">
                <c:v>2.2121256259485023E-2</c:v>
              </c:pt>
              <c:pt idx="102">
                <c:v>1.5243479649116987E-2</c:v>
              </c:pt>
              <c:pt idx="103">
                <c:v>1.5243479649116987E-2</c:v>
              </c:pt>
              <c:pt idx="104">
                <c:v>8.7008490271436312E-3</c:v>
              </c:pt>
              <c:pt idx="105">
                <c:v>8.7008490271436312E-3</c:v>
              </c:pt>
              <c:pt idx="106">
                <c:v>8.7802920091337722E-3</c:v>
              </c:pt>
              <c:pt idx="107">
                <c:v>8.7802920091337722E-3</c:v>
              </c:pt>
              <c:pt idx="108">
                <c:v>1.1400021037001329E-2</c:v>
              </c:pt>
              <c:pt idx="109">
                <c:v>1.1400021037001329E-2</c:v>
              </c:pt>
              <c:pt idx="110">
                <c:v>2.0885426962439224E-2</c:v>
              </c:pt>
              <c:pt idx="111">
                <c:v>2.0885426962439224E-2</c:v>
              </c:pt>
              <c:pt idx="112">
                <c:v>2.6613936510153646E-2</c:v>
              </c:pt>
              <c:pt idx="113">
                <c:v>2.6613936510153646E-2</c:v>
              </c:pt>
              <c:pt idx="114">
                <c:v>2.935512602762369E-2</c:v>
              </c:pt>
              <c:pt idx="115">
                <c:v>2.935512602762369E-2</c:v>
              </c:pt>
              <c:pt idx="116">
                <c:v>2.0764230828699715E-2</c:v>
              </c:pt>
              <c:pt idx="117">
                <c:v>2.0764230828699715E-2</c:v>
              </c:pt>
              <c:pt idx="118">
                <c:v>1.2872321907064999E-2</c:v>
              </c:pt>
              <c:pt idx="119">
                <c:v>1.2872321907064999E-2</c:v>
              </c:pt>
              <c:pt idx="120">
                <c:v>3.278971167675504E-3</c:v>
              </c:pt>
              <c:pt idx="121">
                <c:v>3.278971167675504E-3</c:v>
              </c:pt>
              <c:pt idx="122">
                <c:v>-4.1161871221470081E-3</c:v>
              </c:pt>
              <c:pt idx="123">
                <c:v>-4.1161871221470081E-3</c:v>
              </c:pt>
              <c:pt idx="124">
                <c:v>-1.128253192572426E-2</c:v>
              </c:pt>
              <c:pt idx="125">
                <c:v>-1.128253192572426E-2</c:v>
              </c:pt>
              <c:pt idx="126">
                <c:v>-1.5525320251404184E-2</c:v>
              </c:pt>
              <c:pt idx="127">
                <c:v>-1.5525320251404184E-2</c:v>
              </c:pt>
              <c:pt idx="128">
                <c:v>-2.1876917403230611E-2</c:v>
              </c:pt>
              <c:pt idx="129">
                <c:v>-2.1876917403230611E-2</c:v>
              </c:pt>
              <c:pt idx="130">
                <c:v>-2.2995315622878154E-2</c:v>
              </c:pt>
              <c:pt idx="131">
                <c:v>-2.2995315622878154E-2</c:v>
              </c:pt>
              <c:pt idx="132">
                <c:v>-3.293878357358071E-2</c:v>
              </c:pt>
              <c:pt idx="133">
                <c:v>-3.293878357358071E-2</c:v>
              </c:pt>
              <c:pt idx="134">
                <c:v>-3.8026973661646757E-2</c:v>
              </c:pt>
              <c:pt idx="135">
                <c:v>-3.8026973661646757E-2</c:v>
              </c:pt>
              <c:pt idx="136">
                <c:v>-4.4055825285743144E-2</c:v>
              </c:pt>
              <c:pt idx="137">
                <c:v>-4.4055825285743144E-2</c:v>
              </c:pt>
              <c:pt idx="138">
                <c:v>-4.8972504280510254E-2</c:v>
              </c:pt>
              <c:pt idx="139">
                <c:v>-4.8972504280510254E-2</c:v>
              </c:pt>
              <c:pt idx="140">
                <c:v>-5.3758552491753653E-2</c:v>
              </c:pt>
              <c:pt idx="141">
                <c:v>-5.3758552491753653E-2</c:v>
              </c:pt>
              <c:pt idx="142">
                <c:v>-6.4385479590812422E-2</c:v>
              </c:pt>
              <c:pt idx="143">
                <c:v>-6.4385479590812422E-2</c:v>
              </c:pt>
              <c:pt idx="144">
                <c:v>-6.7189716675452926E-2</c:v>
              </c:pt>
              <c:pt idx="145">
                <c:v>-6.7189716675452926E-2</c:v>
              </c:pt>
              <c:pt idx="146">
                <c:v>-4.6165738469350681E-2</c:v>
              </c:pt>
              <c:pt idx="147">
                <c:v>-4.6165738469350681E-2</c:v>
              </c:pt>
              <c:pt idx="148">
                <c:v>-4.8903665613918457E-2</c:v>
              </c:pt>
              <c:pt idx="149">
                <c:v>-4.8903665613918457E-2</c:v>
              </c:pt>
              <c:pt idx="150">
                <c:v>-3.9290488480810737E-2</c:v>
              </c:pt>
              <c:pt idx="151">
                <c:v>-3.9290488480810737E-2</c:v>
              </c:pt>
              <c:pt idx="152">
                <c:v>-3.1413945422617995E-2</c:v>
              </c:pt>
              <c:pt idx="153">
                <c:v>-3.1413945422617995E-2</c:v>
              </c:pt>
              <c:pt idx="154">
                <c:v>-3.6430977431815337E-2</c:v>
              </c:pt>
              <c:pt idx="155">
                <c:v>-3.6430977431815337E-2</c:v>
              </c:pt>
              <c:pt idx="156">
                <c:v>-4.1506843258903636E-2</c:v>
              </c:pt>
              <c:pt idx="157">
                <c:v>-4.1506843258903636E-2</c:v>
              </c:pt>
              <c:pt idx="158">
                <c:v>-5.6512867688807367E-2</c:v>
              </c:pt>
              <c:pt idx="159">
                <c:v>-5.6512867688807367E-2</c:v>
              </c:pt>
              <c:pt idx="160">
                <c:v>-5.3521111818425005E-2</c:v>
              </c:pt>
              <c:pt idx="161">
                <c:v>-5.3521111818425005E-2</c:v>
              </c:pt>
              <c:pt idx="162">
                <c:v>-3.934896311839331E-2</c:v>
              </c:pt>
              <c:pt idx="163">
                <c:v>-3.934896311839331E-2</c:v>
              </c:pt>
              <c:pt idx="164">
                <c:v>-1.6995515272087314E-2</c:v>
              </c:pt>
              <c:pt idx="165">
                <c:v>-1.6995515272087314E-2</c:v>
              </c:pt>
              <c:pt idx="166">
                <c:v>3.3435154110221799E-3</c:v>
              </c:pt>
              <c:pt idx="167">
                <c:v>3.3435154110221799E-3</c:v>
              </c:pt>
              <c:pt idx="168">
                <c:v>6.7031008701423644E-3</c:v>
              </c:pt>
              <c:pt idx="169">
                <c:v>6.7031008701423644E-3</c:v>
              </c:pt>
              <c:pt idx="170">
                <c:v>-2.6387246730330549E-4</c:v>
              </c:pt>
              <c:pt idx="171">
                <c:v>-2.6387246730330549E-4</c:v>
              </c:pt>
              <c:pt idx="172">
                <c:v>6.0372625816722536E-3</c:v>
              </c:pt>
              <c:pt idx="173">
                <c:v>6.0372625816722536E-3</c:v>
              </c:pt>
              <c:pt idx="174">
                <c:v>6.0553076391816063E-3</c:v>
              </c:pt>
              <c:pt idx="175">
                <c:v>6.0553076391816063E-3</c:v>
              </c:pt>
              <c:pt idx="176">
                <c:v>7.6577928828021058E-3</c:v>
              </c:pt>
              <c:pt idx="177">
                <c:v>7.6577928828021058E-3</c:v>
              </c:pt>
              <c:pt idx="178">
                <c:v>7.1162314810639948E-3</c:v>
              </c:pt>
              <c:pt idx="179">
                <c:v>7.1162314810639948E-3</c:v>
              </c:pt>
              <c:pt idx="180">
                <c:v>3.6360189962829637E-3</c:v>
              </c:pt>
              <c:pt idx="181">
                <c:v>3.6360189962829637E-3</c:v>
              </c:pt>
              <c:pt idx="182">
                <c:v>2.2430421557184665E-3</c:v>
              </c:pt>
              <c:pt idx="183">
                <c:v>2.2430421557184665E-3</c:v>
              </c:pt>
              <c:pt idx="184">
                <c:v>-7.6175262422245593E-3</c:v>
              </c:pt>
              <c:pt idx="185">
                <c:v>-7.6175262422245593E-3</c:v>
              </c:pt>
              <c:pt idx="186">
                <c:v>-1.5211730881440011E-2</c:v>
              </c:pt>
              <c:pt idx="187">
                <c:v>-1.5211730881440011E-2</c:v>
              </c:pt>
              <c:pt idx="188">
                <c:v>-1.9101687151787838E-2</c:v>
              </c:pt>
              <c:pt idx="189">
                <c:v>-1.9101687151787838E-2</c:v>
              </c:pt>
              <c:pt idx="190">
                <c:v>-1.2646034140190165E-2</c:v>
              </c:pt>
              <c:pt idx="191">
                <c:v>-1.2646034140190165E-2</c:v>
              </c:pt>
              <c:pt idx="192">
                <c:v>-1.1572955970774568E-2</c:v>
              </c:pt>
              <c:pt idx="193">
                <c:v>-1.1572955970774568E-2</c:v>
              </c:pt>
              <c:pt idx="194">
                <c:v>-1.2516712490852511E-2</c:v>
              </c:pt>
              <c:pt idx="195">
                <c:v>-1.2516712490852511E-2</c:v>
              </c:pt>
              <c:pt idx="196">
                <c:v>5.1078875260917034E-3</c:v>
              </c:pt>
              <c:pt idx="197">
                <c:v>5.1078875260917034E-3</c:v>
              </c:pt>
              <c:pt idx="198">
                <c:v>1.0497418582992246E-2</c:v>
              </c:pt>
              <c:pt idx="199">
                <c:v>1.0497418582992246E-2</c:v>
              </c:pt>
              <c:pt idx="200">
                <c:v>1.8820268959416353E-2</c:v>
              </c:pt>
              <c:pt idx="201">
                <c:v>1.8820268959416353E-2</c:v>
              </c:pt>
              <c:pt idx="202">
                <c:v>1.6638182553876391E-2</c:v>
              </c:pt>
              <c:pt idx="203">
                <c:v>1.6638182553876391E-2</c:v>
              </c:pt>
              <c:pt idx="204">
                <c:v>2.450669719104881E-2</c:v>
              </c:pt>
              <c:pt idx="205">
                <c:v>2.450669719104881E-2</c:v>
              </c:pt>
              <c:pt idx="206">
                <c:v>1.766562222239898E-2</c:v>
              </c:pt>
              <c:pt idx="207">
                <c:v>1.766562222239898E-2</c:v>
              </c:pt>
              <c:pt idx="208">
                <c:v>4.3910004088560939E-3</c:v>
              </c:pt>
              <c:pt idx="209">
                <c:v>4.3910004088560939E-3</c:v>
              </c:pt>
              <c:pt idx="210">
                <c:v>-1.8555864131673316E-2</c:v>
              </c:pt>
              <c:pt idx="211">
                <c:v>-1.8555864131673316E-2</c:v>
              </c:pt>
              <c:pt idx="212">
                <c:v>-4.6174989855201964E-2</c:v>
              </c:pt>
              <c:pt idx="213">
                <c:v>-4.6174989855201964E-2</c:v>
              </c:pt>
              <c:pt idx="214">
                <c:v>-7.3529863354584557E-2</c:v>
              </c:pt>
              <c:pt idx="215">
                <c:v>-7.3529863354584557E-2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0-AA99-43EB-A786-1164AD0FC08D}"/>
            </c:ext>
          </c:extLst>
        </c:ser>
        <c:ser>
          <c:idx val="0"/>
          <c:order val="1"/>
          <c:spPr>
            <a:ln w="15875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2"/>
              <c:pt idx="0">
                <c:v>0</c:v>
              </c:pt>
              <c:pt idx="1">
                <c:v>12</c:v>
              </c:pt>
            </c:numLit>
          </c:xVal>
          <c:yVal>
            <c:numLit>
              <c:formatCode>General</c:formatCode>
              <c:ptCount val="2"/>
              <c:pt idx="0">
                <c:v>0</c:v>
              </c:pt>
              <c:pt idx="1">
                <c:v>0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1-AA99-43EB-A786-1164AD0FC08D}"/>
            </c:ext>
          </c:extLst>
        </c:ser>
        <c:ser>
          <c:idx val="1"/>
          <c:order val="2"/>
          <c:tx>
            <c:v>1s uncertainty</c:v>
          </c:tx>
          <c:spPr>
            <a:ln w="15875">
              <a:solidFill>
                <a:srgbClr val="C0C0C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216"/>
              <c:pt idx="0">
                <c:v>0.5</c:v>
              </c:pt>
              <c:pt idx="1">
                <c:v>0.6</c:v>
              </c:pt>
              <c:pt idx="2">
                <c:v>0.6</c:v>
              </c:pt>
              <c:pt idx="3">
                <c:v>0.7</c:v>
              </c:pt>
              <c:pt idx="4">
                <c:v>0.7</c:v>
              </c:pt>
              <c:pt idx="5">
                <c:v>0.8</c:v>
              </c:pt>
              <c:pt idx="6">
                <c:v>0.8</c:v>
              </c:pt>
              <c:pt idx="7">
                <c:v>0.9</c:v>
              </c:pt>
              <c:pt idx="8">
                <c:v>0.9</c:v>
              </c:pt>
              <c:pt idx="9">
                <c:v>1</c:v>
              </c:pt>
              <c:pt idx="10">
                <c:v>1</c:v>
              </c:pt>
              <c:pt idx="11">
                <c:v>1.1000000000000001</c:v>
              </c:pt>
              <c:pt idx="12">
                <c:v>1.1000000000000001</c:v>
              </c:pt>
              <c:pt idx="13">
                <c:v>1.2</c:v>
              </c:pt>
              <c:pt idx="14">
                <c:v>1.2</c:v>
              </c:pt>
              <c:pt idx="15">
                <c:v>1.3</c:v>
              </c:pt>
              <c:pt idx="16">
                <c:v>1.3</c:v>
              </c:pt>
              <c:pt idx="17">
                <c:v>1.4</c:v>
              </c:pt>
              <c:pt idx="18">
                <c:v>1.4</c:v>
              </c:pt>
              <c:pt idx="19">
                <c:v>1.5</c:v>
              </c:pt>
              <c:pt idx="20">
                <c:v>1.5</c:v>
              </c:pt>
              <c:pt idx="21">
                <c:v>1.6</c:v>
              </c:pt>
              <c:pt idx="22">
                <c:v>1.6</c:v>
              </c:pt>
              <c:pt idx="23">
                <c:v>1.7</c:v>
              </c:pt>
              <c:pt idx="24">
                <c:v>1.7</c:v>
              </c:pt>
              <c:pt idx="25">
                <c:v>1.8</c:v>
              </c:pt>
              <c:pt idx="26">
                <c:v>1.8</c:v>
              </c:pt>
              <c:pt idx="27">
                <c:v>1.9</c:v>
              </c:pt>
              <c:pt idx="28">
                <c:v>1.9</c:v>
              </c:pt>
              <c:pt idx="29">
                <c:v>2</c:v>
              </c:pt>
              <c:pt idx="30">
                <c:v>2</c:v>
              </c:pt>
              <c:pt idx="31">
                <c:v>2.1</c:v>
              </c:pt>
              <c:pt idx="32">
                <c:v>2.1</c:v>
              </c:pt>
              <c:pt idx="33">
                <c:v>2.2000000000000002</c:v>
              </c:pt>
              <c:pt idx="34">
                <c:v>2.2000000000000002</c:v>
              </c:pt>
              <c:pt idx="35">
                <c:v>2.2999999999999998</c:v>
              </c:pt>
              <c:pt idx="36">
                <c:v>2.2999999999999998</c:v>
              </c:pt>
              <c:pt idx="37">
                <c:v>2.4</c:v>
              </c:pt>
              <c:pt idx="38">
                <c:v>2.4</c:v>
              </c:pt>
              <c:pt idx="39">
                <c:v>2.5</c:v>
              </c:pt>
              <c:pt idx="40">
                <c:v>2.5</c:v>
              </c:pt>
              <c:pt idx="41">
                <c:v>2.6</c:v>
              </c:pt>
              <c:pt idx="42">
                <c:v>2.6</c:v>
              </c:pt>
              <c:pt idx="43">
                <c:v>2.7</c:v>
              </c:pt>
              <c:pt idx="44">
                <c:v>2.7</c:v>
              </c:pt>
              <c:pt idx="45">
                <c:v>2.8</c:v>
              </c:pt>
              <c:pt idx="46">
                <c:v>2.8</c:v>
              </c:pt>
              <c:pt idx="47">
                <c:v>2.9</c:v>
              </c:pt>
              <c:pt idx="48">
                <c:v>2.9</c:v>
              </c:pt>
              <c:pt idx="49">
                <c:v>3</c:v>
              </c:pt>
              <c:pt idx="50">
                <c:v>3</c:v>
              </c:pt>
              <c:pt idx="51">
                <c:v>3.1</c:v>
              </c:pt>
              <c:pt idx="52">
                <c:v>3.1</c:v>
              </c:pt>
              <c:pt idx="53">
                <c:v>3.2</c:v>
              </c:pt>
              <c:pt idx="54">
                <c:v>3.2</c:v>
              </c:pt>
              <c:pt idx="55">
                <c:v>3.3</c:v>
              </c:pt>
              <c:pt idx="56">
                <c:v>3.3</c:v>
              </c:pt>
              <c:pt idx="57">
                <c:v>3.4</c:v>
              </c:pt>
              <c:pt idx="58">
                <c:v>3.4</c:v>
              </c:pt>
              <c:pt idx="59">
                <c:v>3.5</c:v>
              </c:pt>
              <c:pt idx="60">
                <c:v>3.5</c:v>
              </c:pt>
              <c:pt idx="61">
                <c:v>3.6</c:v>
              </c:pt>
              <c:pt idx="62">
                <c:v>3.6</c:v>
              </c:pt>
              <c:pt idx="63">
                <c:v>3.7</c:v>
              </c:pt>
              <c:pt idx="64">
                <c:v>3.7</c:v>
              </c:pt>
              <c:pt idx="65">
                <c:v>3.8</c:v>
              </c:pt>
              <c:pt idx="66">
                <c:v>3.8</c:v>
              </c:pt>
              <c:pt idx="67">
                <c:v>3.9</c:v>
              </c:pt>
              <c:pt idx="68">
                <c:v>3.9</c:v>
              </c:pt>
              <c:pt idx="69">
                <c:v>4</c:v>
              </c:pt>
              <c:pt idx="70">
                <c:v>4</c:v>
              </c:pt>
              <c:pt idx="71">
                <c:v>4.0999999999999996</c:v>
              </c:pt>
              <c:pt idx="72">
                <c:v>4.0999999999999996</c:v>
              </c:pt>
              <c:pt idx="73">
                <c:v>4.2</c:v>
              </c:pt>
              <c:pt idx="74">
                <c:v>4.2</c:v>
              </c:pt>
              <c:pt idx="75">
                <c:v>4.3</c:v>
              </c:pt>
              <c:pt idx="76">
                <c:v>4.3</c:v>
              </c:pt>
              <c:pt idx="77">
                <c:v>4.4000000000000004</c:v>
              </c:pt>
              <c:pt idx="78">
                <c:v>4.4000000000000004</c:v>
              </c:pt>
              <c:pt idx="79">
                <c:v>4.5</c:v>
              </c:pt>
              <c:pt idx="80">
                <c:v>4.5</c:v>
              </c:pt>
              <c:pt idx="81">
                <c:v>4.5999999999999996</c:v>
              </c:pt>
              <c:pt idx="82">
                <c:v>4.5999999999999996</c:v>
              </c:pt>
              <c:pt idx="83">
                <c:v>4.7</c:v>
              </c:pt>
              <c:pt idx="84">
                <c:v>4.7</c:v>
              </c:pt>
              <c:pt idx="85">
                <c:v>4.8</c:v>
              </c:pt>
              <c:pt idx="86">
                <c:v>4.8</c:v>
              </c:pt>
              <c:pt idx="87">
                <c:v>4.9000000000000004</c:v>
              </c:pt>
              <c:pt idx="88">
                <c:v>4.9000000000000004</c:v>
              </c:pt>
              <c:pt idx="89">
                <c:v>5</c:v>
              </c:pt>
              <c:pt idx="90">
                <c:v>5</c:v>
              </c:pt>
              <c:pt idx="91">
                <c:v>5.0999999999999996</c:v>
              </c:pt>
              <c:pt idx="92">
                <c:v>5.0999999999999996</c:v>
              </c:pt>
              <c:pt idx="93">
                <c:v>5.2</c:v>
              </c:pt>
              <c:pt idx="94">
                <c:v>5.2</c:v>
              </c:pt>
              <c:pt idx="95">
                <c:v>5.3</c:v>
              </c:pt>
              <c:pt idx="96">
                <c:v>5.3</c:v>
              </c:pt>
              <c:pt idx="97">
                <c:v>5.4</c:v>
              </c:pt>
              <c:pt idx="98">
                <c:v>5.4</c:v>
              </c:pt>
              <c:pt idx="99">
                <c:v>5.5</c:v>
              </c:pt>
              <c:pt idx="100">
                <c:v>5.5</c:v>
              </c:pt>
              <c:pt idx="101">
                <c:v>5.6</c:v>
              </c:pt>
              <c:pt idx="102">
                <c:v>5.6</c:v>
              </c:pt>
              <c:pt idx="103">
                <c:v>5.7</c:v>
              </c:pt>
              <c:pt idx="104">
                <c:v>5.7</c:v>
              </c:pt>
              <c:pt idx="105">
                <c:v>5.8</c:v>
              </c:pt>
              <c:pt idx="106">
                <c:v>5.8</c:v>
              </c:pt>
              <c:pt idx="107">
                <c:v>5.9</c:v>
              </c:pt>
              <c:pt idx="108">
                <c:v>5.9</c:v>
              </c:pt>
              <c:pt idx="109">
                <c:v>5.9999999999999947</c:v>
              </c:pt>
              <c:pt idx="110">
                <c:v>5.9999999999999947</c:v>
              </c:pt>
              <c:pt idx="111">
                <c:v>6.0999999999999943</c:v>
              </c:pt>
              <c:pt idx="112">
                <c:v>6.0999999999999943</c:v>
              </c:pt>
              <c:pt idx="113">
                <c:v>6.199999999999994</c:v>
              </c:pt>
              <c:pt idx="114">
                <c:v>6.199999999999994</c:v>
              </c:pt>
              <c:pt idx="115">
                <c:v>6.2999999999999936</c:v>
              </c:pt>
              <c:pt idx="116">
                <c:v>6.2999999999999936</c:v>
              </c:pt>
              <c:pt idx="117">
                <c:v>6.3999999999999932</c:v>
              </c:pt>
              <c:pt idx="118">
                <c:v>6.3999999999999932</c:v>
              </c:pt>
              <c:pt idx="119">
                <c:v>6.4999999999999929</c:v>
              </c:pt>
              <c:pt idx="120">
                <c:v>6.4999999999999929</c:v>
              </c:pt>
              <c:pt idx="121">
                <c:v>6.5999999999999925</c:v>
              </c:pt>
              <c:pt idx="122">
                <c:v>6.5999999999999925</c:v>
              </c:pt>
              <c:pt idx="123">
                <c:v>6.6999999999999922</c:v>
              </c:pt>
              <c:pt idx="124">
                <c:v>6.6999999999999922</c:v>
              </c:pt>
              <c:pt idx="125">
                <c:v>6.7999999999999918</c:v>
              </c:pt>
              <c:pt idx="126">
                <c:v>6.7999999999999918</c:v>
              </c:pt>
              <c:pt idx="127">
                <c:v>6.8999999999999915</c:v>
              </c:pt>
              <c:pt idx="128">
                <c:v>6.8999999999999915</c:v>
              </c:pt>
              <c:pt idx="129">
                <c:v>6.9999999999999911</c:v>
              </c:pt>
              <c:pt idx="130">
                <c:v>6.9999999999999911</c:v>
              </c:pt>
              <c:pt idx="131">
                <c:v>7.0999999999999908</c:v>
              </c:pt>
              <c:pt idx="132">
                <c:v>7.0999999999999908</c:v>
              </c:pt>
              <c:pt idx="133">
                <c:v>7.1999999999999904</c:v>
              </c:pt>
              <c:pt idx="134">
                <c:v>7.1999999999999904</c:v>
              </c:pt>
              <c:pt idx="135">
                <c:v>7.2999999999999901</c:v>
              </c:pt>
              <c:pt idx="136">
                <c:v>7.2999999999999901</c:v>
              </c:pt>
              <c:pt idx="137">
                <c:v>7.3999999999999897</c:v>
              </c:pt>
              <c:pt idx="138">
                <c:v>7.3999999999999897</c:v>
              </c:pt>
              <c:pt idx="139">
                <c:v>7.4999999999999893</c:v>
              </c:pt>
              <c:pt idx="140">
                <c:v>7.4999999999999893</c:v>
              </c:pt>
              <c:pt idx="141">
                <c:v>7.599999999999989</c:v>
              </c:pt>
              <c:pt idx="142">
                <c:v>7.599999999999989</c:v>
              </c:pt>
              <c:pt idx="143">
                <c:v>7.6999999999999886</c:v>
              </c:pt>
              <c:pt idx="144">
                <c:v>7.6999999999999886</c:v>
              </c:pt>
              <c:pt idx="145">
                <c:v>7.7999999999999883</c:v>
              </c:pt>
              <c:pt idx="146">
                <c:v>7.7999999999999883</c:v>
              </c:pt>
              <c:pt idx="147">
                <c:v>7.8999999999999879</c:v>
              </c:pt>
              <c:pt idx="148">
                <c:v>7.8999999999999879</c:v>
              </c:pt>
              <c:pt idx="149">
                <c:v>7.9999999999999876</c:v>
              </c:pt>
              <c:pt idx="150">
                <c:v>7.9999999999999876</c:v>
              </c:pt>
              <c:pt idx="151">
                <c:v>8.0999999999999872</c:v>
              </c:pt>
              <c:pt idx="152">
                <c:v>8.0999999999999872</c:v>
              </c:pt>
              <c:pt idx="153">
                <c:v>8.1999999999999869</c:v>
              </c:pt>
              <c:pt idx="154">
                <c:v>8.1999999999999869</c:v>
              </c:pt>
              <c:pt idx="155">
                <c:v>8.2999999999999865</c:v>
              </c:pt>
              <c:pt idx="156">
                <c:v>8.2999999999999865</c:v>
              </c:pt>
              <c:pt idx="157">
                <c:v>8.3999999999999861</c:v>
              </c:pt>
              <c:pt idx="158">
                <c:v>8.3999999999999861</c:v>
              </c:pt>
              <c:pt idx="159">
                <c:v>8.4999999999999858</c:v>
              </c:pt>
              <c:pt idx="160">
                <c:v>8.4999999999999858</c:v>
              </c:pt>
              <c:pt idx="161">
                <c:v>8.5999999999999854</c:v>
              </c:pt>
              <c:pt idx="162">
                <c:v>8.5999999999999854</c:v>
              </c:pt>
              <c:pt idx="163">
                <c:v>8.6999999999999851</c:v>
              </c:pt>
              <c:pt idx="164">
                <c:v>8.6999999999999851</c:v>
              </c:pt>
              <c:pt idx="165">
                <c:v>8.7999999999999847</c:v>
              </c:pt>
              <c:pt idx="166">
                <c:v>8.7999999999999847</c:v>
              </c:pt>
              <c:pt idx="167">
                <c:v>8.8999999999999844</c:v>
              </c:pt>
              <c:pt idx="168">
                <c:v>8.8999999999999844</c:v>
              </c:pt>
              <c:pt idx="169">
                <c:v>8.999999999999984</c:v>
              </c:pt>
              <c:pt idx="170">
                <c:v>8.999999999999984</c:v>
              </c:pt>
              <c:pt idx="171">
                <c:v>9.0999999999999837</c:v>
              </c:pt>
              <c:pt idx="172">
                <c:v>9.0999999999999837</c:v>
              </c:pt>
              <c:pt idx="173">
                <c:v>9.1999999999999833</c:v>
              </c:pt>
              <c:pt idx="174">
                <c:v>9.1999999999999833</c:v>
              </c:pt>
              <c:pt idx="175">
                <c:v>9.2999999999999829</c:v>
              </c:pt>
              <c:pt idx="176">
                <c:v>9.2999999999999829</c:v>
              </c:pt>
              <c:pt idx="177">
                <c:v>9.3999999999999826</c:v>
              </c:pt>
              <c:pt idx="178">
                <c:v>9.3999999999999826</c:v>
              </c:pt>
              <c:pt idx="179">
                <c:v>9.4999999999999822</c:v>
              </c:pt>
              <c:pt idx="180">
                <c:v>9.4999999999999822</c:v>
              </c:pt>
              <c:pt idx="181">
                <c:v>9.5999999999999819</c:v>
              </c:pt>
              <c:pt idx="182">
                <c:v>9.5999999999999819</c:v>
              </c:pt>
              <c:pt idx="183">
                <c:v>9.6999999999999815</c:v>
              </c:pt>
              <c:pt idx="184">
                <c:v>9.6999999999999815</c:v>
              </c:pt>
              <c:pt idx="185">
                <c:v>9.7999999999999812</c:v>
              </c:pt>
              <c:pt idx="186">
                <c:v>9.7999999999999812</c:v>
              </c:pt>
              <c:pt idx="187">
                <c:v>9.8999999999999808</c:v>
              </c:pt>
              <c:pt idx="188">
                <c:v>9.8999999999999808</c:v>
              </c:pt>
              <c:pt idx="189">
                <c:v>9.9999999999999805</c:v>
              </c:pt>
              <c:pt idx="190">
                <c:v>9.9999999999999805</c:v>
              </c:pt>
              <c:pt idx="191">
                <c:v>10.1</c:v>
              </c:pt>
              <c:pt idx="192">
                <c:v>10.1</c:v>
              </c:pt>
              <c:pt idx="193">
                <c:v>10.199999999999999</c:v>
              </c:pt>
              <c:pt idx="194">
                <c:v>10.199999999999999</c:v>
              </c:pt>
              <c:pt idx="195">
                <c:v>10.299999999999999</c:v>
              </c:pt>
              <c:pt idx="196">
                <c:v>10.299999999999999</c:v>
              </c:pt>
              <c:pt idx="197">
                <c:v>10.399999999999999</c:v>
              </c:pt>
              <c:pt idx="198">
                <c:v>10.399999999999999</c:v>
              </c:pt>
              <c:pt idx="199">
                <c:v>10.499999999999998</c:v>
              </c:pt>
              <c:pt idx="200">
                <c:v>10.499999999999998</c:v>
              </c:pt>
              <c:pt idx="201">
                <c:v>10.599999999999998</c:v>
              </c:pt>
              <c:pt idx="202">
                <c:v>10.599999999999998</c:v>
              </c:pt>
              <c:pt idx="203">
                <c:v>10.699999999999998</c:v>
              </c:pt>
              <c:pt idx="204">
                <c:v>10.699999999999998</c:v>
              </c:pt>
              <c:pt idx="205">
                <c:v>10.799999999999997</c:v>
              </c:pt>
              <c:pt idx="206">
                <c:v>10.799999999999997</c:v>
              </c:pt>
              <c:pt idx="207">
                <c:v>10.899999999999997</c:v>
              </c:pt>
              <c:pt idx="208">
                <c:v>10.899999999999997</c:v>
              </c:pt>
              <c:pt idx="209">
                <c:v>10.999999999999996</c:v>
              </c:pt>
              <c:pt idx="210">
                <c:v>10.999999999999996</c:v>
              </c:pt>
              <c:pt idx="211">
                <c:v>11.099999999999996</c:v>
              </c:pt>
              <c:pt idx="212">
                <c:v>11.099999999999996</c:v>
              </c:pt>
              <c:pt idx="213">
                <c:v>11.199999999999996</c:v>
              </c:pt>
              <c:pt idx="214">
                <c:v>11.199999999999996</c:v>
              </c:pt>
              <c:pt idx="215">
                <c:v>11.299999999999995</c:v>
              </c:pt>
            </c:numLit>
          </c:xVal>
          <c:yVal>
            <c:numLit>
              <c:formatCode>General</c:formatCode>
              <c:ptCount val="216"/>
              <c:pt idx="0">
                <c:v>0.18271898847758372</c:v>
              </c:pt>
              <c:pt idx="1">
                <c:v>0.18271898847758372</c:v>
              </c:pt>
              <c:pt idx="2">
                <c:v>9.6045350055181597E-2</c:v>
              </c:pt>
              <c:pt idx="3">
                <c:v>9.6045350055181597E-2</c:v>
              </c:pt>
              <c:pt idx="4">
                <c:v>5.4218843625873939E-2</c:v>
              </c:pt>
              <c:pt idx="5">
                <c:v>5.4218843625873939E-2</c:v>
              </c:pt>
              <c:pt idx="6">
                <c:v>4.3413063948818803E-2</c:v>
              </c:pt>
              <c:pt idx="7">
                <c:v>4.3413063948818803E-2</c:v>
              </c:pt>
              <c:pt idx="8">
                <c:v>4.2834877727292157E-2</c:v>
              </c:pt>
              <c:pt idx="9">
                <c:v>4.2834877727292157E-2</c:v>
              </c:pt>
              <c:pt idx="10">
                <c:v>4.2503009051758425E-2</c:v>
              </c:pt>
              <c:pt idx="11">
                <c:v>4.2503009051758425E-2</c:v>
              </c:pt>
              <c:pt idx="12">
                <c:v>4.1665779934287009E-2</c:v>
              </c:pt>
              <c:pt idx="13">
                <c:v>4.1665779934287009E-2</c:v>
              </c:pt>
              <c:pt idx="14">
                <c:v>4.1237311823564285E-2</c:v>
              </c:pt>
              <c:pt idx="15">
                <c:v>4.1237311823564285E-2</c:v>
              </c:pt>
              <c:pt idx="16">
                <c:v>4.0865848008770557E-2</c:v>
              </c:pt>
              <c:pt idx="17">
                <c:v>4.0865848008770557E-2</c:v>
              </c:pt>
              <c:pt idx="18">
                <c:v>4.0454180892996225E-2</c:v>
              </c:pt>
              <c:pt idx="19">
                <c:v>4.0454180892996225E-2</c:v>
              </c:pt>
              <c:pt idx="20">
                <c:v>4.0329572135723385E-2</c:v>
              </c:pt>
              <c:pt idx="21">
                <c:v>4.0329572135723385E-2</c:v>
              </c:pt>
              <c:pt idx="22">
                <c:v>4.0237132385076382E-2</c:v>
              </c:pt>
              <c:pt idx="23">
                <c:v>4.0237132385076382E-2</c:v>
              </c:pt>
              <c:pt idx="24">
                <c:v>4.0260927111172191E-2</c:v>
              </c:pt>
              <c:pt idx="25">
                <c:v>4.0260927111172191E-2</c:v>
              </c:pt>
              <c:pt idx="26">
                <c:v>4.0389712743699943E-2</c:v>
              </c:pt>
              <c:pt idx="27">
                <c:v>4.0389712743699943E-2</c:v>
              </c:pt>
              <c:pt idx="28">
                <c:v>4.0433369096436925E-2</c:v>
              </c:pt>
              <c:pt idx="29">
                <c:v>4.0433369096436925E-2</c:v>
              </c:pt>
              <c:pt idx="30">
                <c:v>4.0591558824253138E-2</c:v>
              </c:pt>
              <c:pt idx="31">
                <c:v>4.0591558824253138E-2</c:v>
              </c:pt>
              <c:pt idx="32">
                <c:v>4.0457787839123405E-2</c:v>
              </c:pt>
              <c:pt idx="33">
                <c:v>4.0457787839123405E-2</c:v>
              </c:pt>
              <c:pt idx="34">
                <c:v>4.0406399365522649E-2</c:v>
              </c:pt>
              <c:pt idx="35">
                <c:v>4.0406399365522649E-2</c:v>
              </c:pt>
              <c:pt idx="36">
                <c:v>4.0146755773904461E-2</c:v>
              </c:pt>
              <c:pt idx="37">
                <c:v>4.0146755773904461E-2</c:v>
              </c:pt>
              <c:pt idx="38">
                <c:v>4.0179728234112255E-2</c:v>
              </c:pt>
              <c:pt idx="39">
                <c:v>4.0179728234112255E-2</c:v>
              </c:pt>
              <c:pt idx="40">
                <c:v>4.0165515142630115E-2</c:v>
              </c:pt>
              <c:pt idx="41">
                <c:v>4.0165515142630115E-2</c:v>
              </c:pt>
              <c:pt idx="42">
                <c:v>4.0260274665760841E-2</c:v>
              </c:pt>
              <c:pt idx="43">
                <c:v>4.0260274665760841E-2</c:v>
              </c:pt>
              <c:pt idx="44">
                <c:v>4.0262084283943796E-2</c:v>
              </c:pt>
              <c:pt idx="45">
                <c:v>4.0262084283943796E-2</c:v>
              </c:pt>
              <c:pt idx="46">
                <c:v>4.0216151833944357E-2</c:v>
              </c:pt>
              <c:pt idx="47">
                <c:v>4.0216151833944357E-2</c:v>
              </c:pt>
              <c:pt idx="48">
                <c:v>4.0228221831815035E-2</c:v>
              </c:pt>
              <c:pt idx="49">
                <c:v>4.0228221831815035E-2</c:v>
              </c:pt>
              <c:pt idx="50">
                <c:v>4.0305817651970201E-2</c:v>
              </c:pt>
              <c:pt idx="51">
                <c:v>4.0305817651970201E-2</c:v>
              </c:pt>
              <c:pt idx="52">
                <c:v>4.0311589854399955E-2</c:v>
              </c:pt>
              <c:pt idx="53">
                <c:v>4.0311589854399955E-2</c:v>
              </c:pt>
              <c:pt idx="54">
                <c:v>4.0335306507400692E-2</c:v>
              </c:pt>
              <c:pt idx="55">
                <c:v>4.0335306507400692E-2</c:v>
              </c:pt>
              <c:pt idx="56">
                <c:v>4.0230442087854201E-2</c:v>
              </c:pt>
              <c:pt idx="57">
                <c:v>4.0230442087854201E-2</c:v>
              </c:pt>
              <c:pt idx="58">
                <c:v>4.0158085512260612E-2</c:v>
              </c:pt>
              <c:pt idx="59">
                <c:v>4.0158085512260612E-2</c:v>
              </c:pt>
              <c:pt idx="60">
                <c:v>4.0070285686543007E-2</c:v>
              </c:pt>
              <c:pt idx="61">
                <c:v>4.0070285686543007E-2</c:v>
              </c:pt>
              <c:pt idx="62">
                <c:v>4.009082860220127E-2</c:v>
              </c:pt>
              <c:pt idx="63">
                <c:v>4.009082860220127E-2</c:v>
              </c:pt>
              <c:pt idx="64">
                <c:v>4.0114066573557018E-2</c:v>
              </c:pt>
              <c:pt idx="65">
                <c:v>4.0114066573557018E-2</c:v>
              </c:pt>
              <c:pt idx="66">
                <c:v>4.0149614445110379E-2</c:v>
              </c:pt>
              <c:pt idx="67">
                <c:v>4.0149614445110379E-2</c:v>
              </c:pt>
              <c:pt idx="68">
                <c:v>4.0117292643419553E-2</c:v>
              </c:pt>
              <c:pt idx="69">
                <c:v>4.0117292643419553E-2</c:v>
              </c:pt>
              <c:pt idx="70">
                <c:v>4.024460881500156E-2</c:v>
              </c:pt>
              <c:pt idx="71">
                <c:v>4.024460881500156E-2</c:v>
              </c:pt>
              <c:pt idx="72">
                <c:v>4.0058508867987883E-2</c:v>
              </c:pt>
              <c:pt idx="73">
                <c:v>4.0058508867987883E-2</c:v>
              </c:pt>
              <c:pt idx="74">
                <c:v>4.0157713270412183E-2</c:v>
              </c:pt>
              <c:pt idx="75">
                <c:v>4.0157713270412183E-2</c:v>
              </c:pt>
              <c:pt idx="76">
                <c:v>4.0074373659916604E-2</c:v>
              </c:pt>
              <c:pt idx="77">
                <c:v>4.0074373659916604E-2</c:v>
              </c:pt>
              <c:pt idx="78">
                <c:v>4.0089254753578905E-2</c:v>
              </c:pt>
              <c:pt idx="79">
                <c:v>4.0089254753578905E-2</c:v>
              </c:pt>
              <c:pt idx="80">
                <c:v>4.0190710983588403E-2</c:v>
              </c:pt>
              <c:pt idx="81">
                <c:v>4.0190710983588403E-2</c:v>
              </c:pt>
              <c:pt idx="82">
                <c:v>4.0425572418750763E-2</c:v>
              </c:pt>
              <c:pt idx="83">
                <c:v>4.0425572418750763E-2</c:v>
              </c:pt>
              <c:pt idx="84">
                <c:v>4.026900480313543E-2</c:v>
              </c:pt>
              <c:pt idx="85">
                <c:v>4.026900480313543E-2</c:v>
              </c:pt>
              <c:pt idx="86">
                <c:v>4.0162923601003542E-2</c:v>
              </c:pt>
              <c:pt idx="87">
                <c:v>4.0162923601003542E-2</c:v>
              </c:pt>
              <c:pt idx="88">
                <c:v>4.0079347314571932E-2</c:v>
              </c:pt>
              <c:pt idx="89">
                <c:v>4.0079347314571932E-2</c:v>
              </c:pt>
              <c:pt idx="90">
                <c:v>4.0089152297738462E-2</c:v>
              </c:pt>
              <c:pt idx="91">
                <c:v>4.0089152297738462E-2</c:v>
              </c:pt>
              <c:pt idx="92">
                <c:v>4.0032037965116292E-2</c:v>
              </c:pt>
              <c:pt idx="93">
                <c:v>4.0032037965116292E-2</c:v>
              </c:pt>
              <c:pt idx="94">
                <c:v>4.0182666486175488E-2</c:v>
              </c:pt>
              <c:pt idx="95">
                <c:v>4.0182666486175488E-2</c:v>
              </c:pt>
              <c:pt idx="96">
                <c:v>4.0080865409025078E-2</c:v>
              </c:pt>
              <c:pt idx="97">
                <c:v>4.0080865409025078E-2</c:v>
              </c:pt>
              <c:pt idx="98">
                <c:v>4.0097880196182926E-2</c:v>
              </c:pt>
              <c:pt idx="99">
                <c:v>4.0097880196182926E-2</c:v>
              </c:pt>
              <c:pt idx="100">
                <c:v>4.004232023706774E-2</c:v>
              </c:pt>
              <c:pt idx="101">
                <c:v>4.004232023706774E-2</c:v>
              </c:pt>
              <c:pt idx="102">
                <c:v>4.0167068915267147E-2</c:v>
              </c:pt>
              <c:pt idx="103">
                <c:v>4.0167068915267147E-2</c:v>
              </c:pt>
              <c:pt idx="104">
                <c:v>4.0219103967000992E-2</c:v>
              </c:pt>
              <c:pt idx="105">
                <c:v>4.0219103967000992E-2</c:v>
              </c:pt>
              <c:pt idx="106">
                <c:v>4.0282696119886864E-2</c:v>
              </c:pt>
              <c:pt idx="107">
                <c:v>4.0282696119886864E-2</c:v>
              </c:pt>
              <c:pt idx="108">
                <c:v>4.0353285594078497E-2</c:v>
              </c:pt>
              <c:pt idx="109">
                <c:v>4.0353285594078497E-2</c:v>
              </c:pt>
              <c:pt idx="110">
                <c:v>4.0566901071102994E-2</c:v>
              </c:pt>
              <c:pt idx="111">
                <c:v>4.0566901071102994E-2</c:v>
              </c:pt>
              <c:pt idx="112">
                <c:v>4.0689232998296972E-2</c:v>
              </c:pt>
              <c:pt idx="113">
                <c:v>4.0689232998296972E-2</c:v>
              </c:pt>
              <c:pt idx="114">
                <c:v>4.0748436202991109E-2</c:v>
              </c:pt>
              <c:pt idx="115">
                <c:v>4.0748436202991109E-2</c:v>
              </c:pt>
              <c:pt idx="116">
                <c:v>4.0499327661303514E-2</c:v>
              </c:pt>
              <c:pt idx="117">
                <c:v>4.0499327661303514E-2</c:v>
              </c:pt>
              <c:pt idx="118">
                <c:v>4.0319538570376352E-2</c:v>
              </c:pt>
              <c:pt idx="119">
                <c:v>4.0319538570376352E-2</c:v>
              </c:pt>
              <c:pt idx="120">
                <c:v>4.028353503730682E-2</c:v>
              </c:pt>
              <c:pt idx="121">
                <c:v>4.028353503730682E-2</c:v>
              </c:pt>
              <c:pt idx="122">
                <c:v>4.0314402106840647E-2</c:v>
              </c:pt>
              <c:pt idx="123">
                <c:v>4.0314402106840647E-2</c:v>
              </c:pt>
              <c:pt idx="124">
                <c:v>4.1031157590435949E-2</c:v>
              </c:pt>
              <c:pt idx="125">
                <c:v>4.1031157590435949E-2</c:v>
              </c:pt>
              <c:pt idx="126">
                <c:v>4.092265185400952E-2</c:v>
              </c:pt>
              <c:pt idx="127">
                <c:v>4.092265185400952E-2</c:v>
              </c:pt>
              <c:pt idx="128">
                <c:v>4.1293278366805936E-2</c:v>
              </c:pt>
              <c:pt idx="129">
                <c:v>4.1293278366805936E-2</c:v>
              </c:pt>
              <c:pt idx="130">
                <c:v>4.0227264184080368E-2</c:v>
              </c:pt>
              <c:pt idx="131">
                <c:v>4.0227264184080368E-2</c:v>
              </c:pt>
              <c:pt idx="132">
                <c:v>4.082650885736213E-2</c:v>
              </c:pt>
              <c:pt idx="133">
                <c:v>4.082650885736213E-2</c:v>
              </c:pt>
              <c:pt idx="134">
                <c:v>4.0174188171393233E-2</c:v>
              </c:pt>
              <c:pt idx="135">
                <c:v>4.0174188171393233E-2</c:v>
              </c:pt>
              <c:pt idx="136">
                <c:v>4.0769403715580792E-2</c:v>
              </c:pt>
              <c:pt idx="137">
                <c:v>4.0769403715580792E-2</c:v>
              </c:pt>
              <c:pt idx="138">
                <c:v>4.1437729203766781E-2</c:v>
              </c:pt>
              <c:pt idx="139">
                <c:v>4.1437729203766781E-2</c:v>
              </c:pt>
              <c:pt idx="140">
                <c:v>4.05947765382835E-2</c:v>
              </c:pt>
              <c:pt idx="141">
                <c:v>4.05947765382835E-2</c:v>
              </c:pt>
              <c:pt idx="142">
                <c:v>4.0335387973906775E-2</c:v>
              </c:pt>
              <c:pt idx="143">
                <c:v>4.0335387973906775E-2</c:v>
              </c:pt>
              <c:pt idx="144">
                <c:v>4.1866568752623901E-2</c:v>
              </c:pt>
              <c:pt idx="145">
                <c:v>4.1866568752623901E-2</c:v>
              </c:pt>
              <c:pt idx="146">
                <c:v>4.1778399569566312E-2</c:v>
              </c:pt>
              <c:pt idx="147">
                <c:v>4.1778399569566312E-2</c:v>
              </c:pt>
              <c:pt idx="148">
                <c:v>4.2542928550932953E-2</c:v>
              </c:pt>
              <c:pt idx="149">
                <c:v>4.2542928550932953E-2</c:v>
              </c:pt>
              <c:pt idx="150">
                <c:v>4.5129289207338608E-2</c:v>
              </c:pt>
              <c:pt idx="151">
                <c:v>4.5129289207338608E-2</c:v>
              </c:pt>
              <c:pt idx="152">
                <c:v>4.1871210669773326E-2</c:v>
              </c:pt>
              <c:pt idx="153">
                <c:v>4.1871210669773326E-2</c:v>
              </c:pt>
              <c:pt idx="154">
                <c:v>4.2222924694176475E-2</c:v>
              </c:pt>
              <c:pt idx="155">
                <c:v>4.2222924694176475E-2</c:v>
              </c:pt>
              <c:pt idx="156">
                <c:v>4.3336395172792627E-2</c:v>
              </c:pt>
              <c:pt idx="157">
                <c:v>4.3336395172792627E-2</c:v>
              </c:pt>
              <c:pt idx="158">
                <c:v>4.7945700307824274E-2</c:v>
              </c:pt>
              <c:pt idx="159">
                <c:v>4.7945700307824274E-2</c:v>
              </c:pt>
              <c:pt idx="160">
                <c:v>4.480479031748287E-2</c:v>
              </c:pt>
              <c:pt idx="161">
                <c:v>4.480479031748287E-2</c:v>
              </c:pt>
              <c:pt idx="162">
                <c:v>4.07991429048137E-2</c:v>
              </c:pt>
              <c:pt idx="163">
                <c:v>4.07991429048137E-2</c:v>
              </c:pt>
              <c:pt idx="164">
                <c:v>5.1157332280951345E-2</c:v>
              </c:pt>
              <c:pt idx="165">
                <c:v>5.1157332280951345E-2</c:v>
              </c:pt>
              <c:pt idx="166">
                <c:v>4.849264025675179E-2</c:v>
              </c:pt>
              <c:pt idx="167">
                <c:v>4.849264025675179E-2</c:v>
              </c:pt>
              <c:pt idx="168">
                <c:v>5.3552246249787321E-2</c:v>
              </c:pt>
              <c:pt idx="169">
                <c:v>5.3552246249787321E-2</c:v>
              </c:pt>
              <c:pt idx="170">
                <c:v>4.1452412677671718E-2</c:v>
              </c:pt>
              <c:pt idx="171">
                <c:v>4.1452412677671718E-2</c:v>
              </c:pt>
              <c:pt idx="172">
                <c:v>4.5852871845482604E-2</c:v>
              </c:pt>
              <c:pt idx="173">
                <c:v>4.5852871845482604E-2</c:v>
              </c:pt>
              <c:pt idx="174">
                <c:v>4.7491127747605499E-2</c:v>
              </c:pt>
              <c:pt idx="175">
                <c:v>4.7491127747605499E-2</c:v>
              </c:pt>
              <c:pt idx="176">
                <c:v>4.9890477331025987E-2</c:v>
              </c:pt>
              <c:pt idx="177">
                <c:v>4.9890477331025987E-2</c:v>
              </c:pt>
              <c:pt idx="178">
                <c:v>4.9266645049255021E-2</c:v>
              </c:pt>
              <c:pt idx="179">
                <c:v>4.9266645049255021E-2</c:v>
              </c:pt>
              <c:pt idx="180">
                <c:v>5.128753349724921E-2</c:v>
              </c:pt>
              <c:pt idx="181">
                <c:v>5.128753349724921E-2</c:v>
              </c:pt>
              <c:pt idx="182">
                <c:v>5.6577869875236324E-2</c:v>
              </c:pt>
              <c:pt idx="183">
                <c:v>5.6577869875236324E-2</c:v>
              </c:pt>
              <c:pt idx="184">
                <c:v>5.5746581701122504E-2</c:v>
              </c:pt>
              <c:pt idx="185">
                <c:v>5.5746581701122504E-2</c:v>
              </c:pt>
              <c:pt idx="186">
                <c:v>5.9919275562309672E-2</c:v>
              </c:pt>
              <c:pt idx="187">
                <c:v>5.9919275562309672E-2</c:v>
              </c:pt>
              <c:pt idx="188">
                <c:v>6.1327153041028232E-2</c:v>
              </c:pt>
              <c:pt idx="189">
                <c:v>6.1327153041028232E-2</c:v>
              </c:pt>
              <c:pt idx="190">
                <c:v>6.328546642703009E-2</c:v>
              </c:pt>
              <c:pt idx="191">
                <c:v>6.328546642703009E-2</c:v>
              </c:pt>
              <c:pt idx="192">
                <c:v>6.8312903753370832E-2</c:v>
              </c:pt>
              <c:pt idx="193">
                <c:v>6.8312903753370832E-2</c:v>
              </c:pt>
              <c:pt idx="194">
                <c:v>6.5708798297348242E-2</c:v>
              </c:pt>
              <c:pt idx="195">
                <c:v>6.5708798297348242E-2</c:v>
              </c:pt>
              <c:pt idx="196">
                <c:v>7.5622459004338324E-2</c:v>
              </c:pt>
              <c:pt idx="197">
                <c:v>7.5622459004338324E-2</c:v>
              </c:pt>
              <c:pt idx="198">
                <c:v>7.9952625324409471E-2</c:v>
              </c:pt>
              <c:pt idx="199">
                <c:v>7.9952625324409471E-2</c:v>
              </c:pt>
              <c:pt idx="200">
                <c:v>8.7744375807533539E-2</c:v>
              </c:pt>
              <c:pt idx="201">
                <c:v>8.7744375807533539E-2</c:v>
              </c:pt>
              <c:pt idx="202">
                <c:v>8.0494890228263727E-2</c:v>
              </c:pt>
              <c:pt idx="203">
                <c:v>8.0494890228263727E-2</c:v>
              </c:pt>
              <c:pt idx="204">
                <c:v>9.866396042159789E-2</c:v>
              </c:pt>
              <c:pt idx="205">
                <c:v>9.866396042159789E-2</c:v>
              </c:pt>
              <c:pt idx="206">
                <c:v>9.3780685773693001E-2</c:v>
              </c:pt>
              <c:pt idx="207">
                <c:v>9.3780685773693001E-2</c:v>
              </c:pt>
              <c:pt idx="208">
                <c:v>9.8932698507119651E-2</c:v>
              </c:pt>
              <c:pt idx="209">
                <c:v>9.8932698507119651E-2</c:v>
              </c:pt>
              <c:pt idx="210">
                <c:v>0.10989433526001119</c:v>
              </c:pt>
              <c:pt idx="211">
                <c:v>0.10989433526001119</c:v>
              </c:pt>
              <c:pt idx="212">
                <c:v>0.10989433526001119</c:v>
              </c:pt>
              <c:pt idx="213">
                <c:v>0.10989433526001119</c:v>
              </c:pt>
              <c:pt idx="214">
                <c:v>0.10989433526001119</c:v>
              </c:pt>
              <c:pt idx="215">
                <c:v>0.10989433526001119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2-AA99-43EB-A786-1164AD0FC08D}"/>
            </c:ext>
          </c:extLst>
        </c:ser>
        <c:ser>
          <c:idx val="2"/>
          <c:order val="3"/>
          <c:spPr>
            <a:ln w="15875">
              <a:solidFill>
                <a:srgbClr val="C0C0C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216"/>
              <c:pt idx="0">
                <c:v>0.5</c:v>
              </c:pt>
              <c:pt idx="1">
                <c:v>0.6</c:v>
              </c:pt>
              <c:pt idx="2">
                <c:v>0.6</c:v>
              </c:pt>
              <c:pt idx="3">
                <c:v>0.7</c:v>
              </c:pt>
              <c:pt idx="4">
                <c:v>0.7</c:v>
              </c:pt>
              <c:pt idx="5">
                <c:v>0.8</c:v>
              </c:pt>
              <c:pt idx="6">
                <c:v>0.8</c:v>
              </c:pt>
              <c:pt idx="7">
                <c:v>0.9</c:v>
              </c:pt>
              <c:pt idx="8">
                <c:v>0.9</c:v>
              </c:pt>
              <c:pt idx="9">
                <c:v>1</c:v>
              </c:pt>
              <c:pt idx="10">
                <c:v>1</c:v>
              </c:pt>
              <c:pt idx="11">
                <c:v>1.1000000000000001</c:v>
              </c:pt>
              <c:pt idx="12">
                <c:v>1.1000000000000001</c:v>
              </c:pt>
              <c:pt idx="13">
                <c:v>1.2</c:v>
              </c:pt>
              <c:pt idx="14">
                <c:v>1.2</c:v>
              </c:pt>
              <c:pt idx="15">
                <c:v>1.3</c:v>
              </c:pt>
              <c:pt idx="16">
                <c:v>1.3</c:v>
              </c:pt>
              <c:pt idx="17">
                <c:v>1.4</c:v>
              </c:pt>
              <c:pt idx="18">
                <c:v>1.4</c:v>
              </c:pt>
              <c:pt idx="19">
                <c:v>1.5</c:v>
              </c:pt>
              <c:pt idx="20">
                <c:v>1.5</c:v>
              </c:pt>
              <c:pt idx="21">
                <c:v>1.6</c:v>
              </c:pt>
              <c:pt idx="22">
                <c:v>1.6</c:v>
              </c:pt>
              <c:pt idx="23">
                <c:v>1.7</c:v>
              </c:pt>
              <c:pt idx="24">
                <c:v>1.7</c:v>
              </c:pt>
              <c:pt idx="25">
                <c:v>1.8</c:v>
              </c:pt>
              <c:pt idx="26">
                <c:v>1.8</c:v>
              </c:pt>
              <c:pt idx="27">
                <c:v>1.9</c:v>
              </c:pt>
              <c:pt idx="28">
                <c:v>1.9</c:v>
              </c:pt>
              <c:pt idx="29">
                <c:v>2</c:v>
              </c:pt>
              <c:pt idx="30">
                <c:v>2</c:v>
              </c:pt>
              <c:pt idx="31">
                <c:v>2.1</c:v>
              </c:pt>
              <c:pt idx="32">
                <c:v>2.1</c:v>
              </c:pt>
              <c:pt idx="33">
                <c:v>2.2000000000000002</c:v>
              </c:pt>
              <c:pt idx="34">
                <c:v>2.2000000000000002</c:v>
              </c:pt>
              <c:pt idx="35">
                <c:v>2.2999999999999998</c:v>
              </c:pt>
              <c:pt idx="36">
                <c:v>2.2999999999999998</c:v>
              </c:pt>
              <c:pt idx="37">
                <c:v>2.4</c:v>
              </c:pt>
              <c:pt idx="38">
                <c:v>2.4</c:v>
              </c:pt>
              <c:pt idx="39">
                <c:v>2.5</c:v>
              </c:pt>
              <c:pt idx="40">
                <c:v>2.5</c:v>
              </c:pt>
              <c:pt idx="41">
                <c:v>2.6</c:v>
              </c:pt>
              <c:pt idx="42">
                <c:v>2.6</c:v>
              </c:pt>
              <c:pt idx="43">
                <c:v>2.7</c:v>
              </c:pt>
              <c:pt idx="44">
                <c:v>2.7</c:v>
              </c:pt>
              <c:pt idx="45">
                <c:v>2.8</c:v>
              </c:pt>
              <c:pt idx="46">
                <c:v>2.8</c:v>
              </c:pt>
              <c:pt idx="47">
                <c:v>2.9</c:v>
              </c:pt>
              <c:pt idx="48">
                <c:v>2.9</c:v>
              </c:pt>
              <c:pt idx="49">
                <c:v>3</c:v>
              </c:pt>
              <c:pt idx="50">
                <c:v>3</c:v>
              </c:pt>
              <c:pt idx="51">
                <c:v>3.1</c:v>
              </c:pt>
              <c:pt idx="52">
                <c:v>3.1</c:v>
              </c:pt>
              <c:pt idx="53">
                <c:v>3.2</c:v>
              </c:pt>
              <c:pt idx="54">
                <c:v>3.2</c:v>
              </c:pt>
              <c:pt idx="55">
                <c:v>3.3</c:v>
              </c:pt>
              <c:pt idx="56">
                <c:v>3.3</c:v>
              </c:pt>
              <c:pt idx="57">
                <c:v>3.4</c:v>
              </c:pt>
              <c:pt idx="58">
                <c:v>3.4</c:v>
              </c:pt>
              <c:pt idx="59">
                <c:v>3.5</c:v>
              </c:pt>
              <c:pt idx="60">
                <c:v>3.5</c:v>
              </c:pt>
              <c:pt idx="61">
                <c:v>3.6</c:v>
              </c:pt>
              <c:pt idx="62">
                <c:v>3.6</c:v>
              </c:pt>
              <c:pt idx="63">
                <c:v>3.7</c:v>
              </c:pt>
              <c:pt idx="64">
                <c:v>3.7</c:v>
              </c:pt>
              <c:pt idx="65">
                <c:v>3.8</c:v>
              </c:pt>
              <c:pt idx="66">
                <c:v>3.8</c:v>
              </c:pt>
              <c:pt idx="67">
                <c:v>3.9</c:v>
              </c:pt>
              <c:pt idx="68">
                <c:v>3.9</c:v>
              </c:pt>
              <c:pt idx="69">
                <c:v>4</c:v>
              </c:pt>
              <c:pt idx="70">
                <c:v>4</c:v>
              </c:pt>
              <c:pt idx="71">
                <c:v>4.0999999999999996</c:v>
              </c:pt>
              <c:pt idx="72">
                <c:v>4.0999999999999996</c:v>
              </c:pt>
              <c:pt idx="73">
                <c:v>4.2</c:v>
              </c:pt>
              <c:pt idx="74">
                <c:v>4.2</c:v>
              </c:pt>
              <c:pt idx="75">
                <c:v>4.3</c:v>
              </c:pt>
              <c:pt idx="76">
                <c:v>4.3</c:v>
              </c:pt>
              <c:pt idx="77">
                <c:v>4.4000000000000004</c:v>
              </c:pt>
              <c:pt idx="78">
                <c:v>4.4000000000000004</c:v>
              </c:pt>
              <c:pt idx="79">
                <c:v>4.5</c:v>
              </c:pt>
              <c:pt idx="80">
                <c:v>4.5</c:v>
              </c:pt>
              <c:pt idx="81">
                <c:v>4.5999999999999996</c:v>
              </c:pt>
              <c:pt idx="82">
                <c:v>4.5999999999999996</c:v>
              </c:pt>
              <c:pt idx="83">
                <c:v>4.7</c:v>
              </c:pt>
              <c:pt idx="84">
                <c:v>4.7</c:v>
              </c:pt>
              <c:pt idx="85">
                <c:v>4.8</c:v>
              </c:pt>
              <c:pt idx="86">
                <c:v>4.8</c:v>
              </c:pt>
              <c:pt idx="87">
                <c:v>4.9000000000000004</c:v>
              </c:pt>
              <c:pt idx="88">
                <c:v>4.9000000000000004</c:v>
              </c:pt>
              <c:pt idx="89">
                <c:v>5</c:v>
              </c:pt>
              <c:pt idx="90">
                <c:v>5</c:v>
              </c:pt>
              <c:pt idx="91">
                <c:v>5.0999999999999996</c:v>
              </c:pt>
              <c:pt idx="92">
                <c:v>5.0999999999999996</c:v>
              </c:pt>
              <c:pt idx="93">
                <c:v>5.2</c:v>
              </c:pt>
              <c:pt idx="94">
                <c:v>5.2</c:v>
              </c:pt>
              <c:pt idx="95">
                <c:v>5.3</c:v>
              </c:pt>
              <c:pt idx="96">
                <c:v>5.3</c:v>
              </c:pt>
              <c:pt idx="97">
                <c:v>5.4</c:v>
              </c:pt>
              <c:pt idx="98">
                <c:v>5.4</c:v>
              </c:pt>
              <c:pt idx="99">
                <c:v>5.5</c:v>
              </c:pt>
              <c:pt idx="100">
                <c:v>5.5</c:v>
              </c:pt>
              <c:pt idx="101">
                <c:v>5.6</c:v>
              </c:pt>
              <c:pt idx="102">
                <c:v>5.6</c:v>
              </c:pt>
              <c:pt idx="103">
                <c:v>5.7</c:v>
              </c:pt>
              <c:pt idx="104">
                <c:v>5.7</c:v>
              </c:pt>
              <c:pt idx="105">
                <c:v>5.8</c:v>
              </c:pt>
              <c:pt idx="106">
                <c:v>5.8</c:v>
              </c:pt>
              <c:pt idx="107">
                <c:v>5.9</c:v>
              </c:pt>
              <c:pt idx="108">
                <c:v>5.9</c:v>
              </c:pt>
              <c:pt idx="109">
                <c:v>5.9999999999999947</c:v>
              </c:pt>
              <c:pt idx="110">
                <c:v>5.9999999999999947</c:v>
              </c:pt>
              <c:pt idx="111">
                <c:v>6.0999999999999943</c:v>
              </c:pt>
              <c:pt idx="112">
                <c:v>6.0999999999999943</c:v>
              </c:pt>
              <c:pt idx="113">
                <c:v>6.199999999999994</c:v>
              </c:pt>
              <c:pt idx="114">
                <c:v>6.199999999999994</c:v>
              </c:pt>
              <c:pt idx="115">
                <c:v>6.2999999999999936</c:v>
              </c:pt>
              <c:pt idx="116">
                <c:v>6.2999999999999936</c:v>
              </c:pt>
              <c:pt idx="117">
                <c:v>6.3999999999999932</c:v>
              </c:pt>
              <c:pt idx="118">
                <c:v>6.3999999999999932</c:v>
              </c:pt>
              <c:pt idx="119">
                <c:v>6.4999999999999929</c:v>
              </c:pt>
              <c:pt idx="120">
                <c:v>6.4999999999999929</c:v>
              </c:pt>
              <c:pt idx="121">
                <c:v>6.5999999999999925</c:v>
              </c:pt>
              <c:pt idx="122">
                <c:v>6.5999999999999925</c:v>
              </c:pt>
              <c:pt idx="123">
                <c:v>6.6999999999999922</c:v>
              </c:pt>
              <c:pt idx="124">
                <c:v>6.6999999999999922</c:v>
              </c:pt>
              <c:pt idx="125">
                <c:v>6.7999999999999918</c:v>
              </c:pt>
              <c:pt idx="126">
                <c:v>6.7999999999999918</c:v>
              </c:pt>
              <c:pt idx="127">
                <c:v>6.8999999999999915</c:v>
              </c:pt>
              <c:pt idx="128">
                <c:v>6.8999999999999915</c:v>
              </c:pt>
              <c:pt idx="129">
                <c:v>6.9999999999999911</c:v>
              </c:pt>
              <c:pt idx="130">
                <c:v>6.9999999999999911</c:v>
              </c:pt>
              <c:pt idx="131">
                <c:v>7.0999999999999908</c:v>
              </c:pt>
              <c:pt idx="132">
                <c:v>7.0999999999999908</c:v>
              </c:pt>
              <c:pt idx="133">
                <c:v>7.1999999999999904</c:v>
              </c:pt>
              <c:pt idx="134">
                <c:v>7.1999999999999904</c:v>
              </c:pt>
              <c:pt idx="135">
                <c:v>7.2999999999999901</c:v>
              </c:pt>
              <c:pt idx="136">
                <c:v>7.2999999999999901</c:v>
              </c:pt>
              <c:pt idx="137">
                <c:v>7.3999999999999897</c:v>
              </c:pt>
              <c:pt idx="138">
                <c:v>7.3999999999999897</c:v>
              </c:pt>
              <c:pt idx="139">
                <c:v>7.4999999999999893</c:v>
              </c:pt>
              <c:pt idx="140">
                <c:v>7.4999999999999893</c:v>
              </c:pt>
              <c:pt idx="141">
                <c:v>7.599999999999989</c:v>
              </c:pt>
              <c:pt idx="142">
                <c:v>7.599999999999989</c:v>
              </c:pt>
              <c:pt idx="143">
                <c:v>7.6999999999999886</c:v>
              </c:pt>
              <c:pt idx="144">
                <c:v>7.6999999999999886</c:v>
              </c:pt>
              <c:pt idx="145">
                <c:v>7.7999999999999883</c:v>
              </c:pt>
              <c:pt idx="146">
                <c:v>7.7999999999999883</c:v>
              </c:pt>
              <c:pt idx="147">
                <c:v>7.8999999999999879</c:v>
              </c:pt>
              <c:pt idx="148">
                <c:v>7.8999999999999879</c:v>
              </c:pt>
              <c:pt idx="149">
                <c:v>7.9999999999999876</c:v>
              </c:pt>
              <c:pt idx="150">
                <c:v>7.9999999999999876</c:v>
              </c:pt>
              <c:pt idx="151">
                <c:v>8.0999999999999872</c:v>
              </c:pt>
              <c:pt idx="152">
                <c:v>8.0999999999999872</c:v>
              </c:pt>
              <c:pt idx="153">
                <c:v>8.1999999999999869</c:v>
              </c:pt>
              <c:pt idx="154">
                <c:v>8.1999999999999869</c:v>
              </c:pt>
              <c:pt idx="155">
                <c:v>8.2999999999999865</c:v>
              </c:pt>
              <c:pt idx="156">
                <c:v>8.2999999999999865</c:v>
              </c:pt>
              <c:pt idx="157">
                <c:v>8.3999999999999861</c:v>
              </c:pt>
              <c:pt idx="158">
                <c:v>8.3999999999999861</c:v>
              </c:pt>
              <c:pt idx="159">
                <c:v>8.4999999999999858</c:v>
              </c:pt>
              <c:pt idx="160">
                <c:v>8.4999999999999858</c:v>
              </c:pt>
              <c:pt idx="161">
                <c:v>8.5999999999999854</c:v>
              </c:pt>
              <c:pt idx="162">
                <c:v>8.5999999999999854</c:v>
              </c:pt>
              <c:pt idx="163">
                <c:v>8.6999999999999851</c:v>
              </c:pt>
              <c:pt idx="164">
                <c:v>8.6999999999999851</c:v>
              </c:pt>
              <c:pt idx="165">
                <c:v>8.7999999999999847</c:v>
              </c:pt>
              <c:pt idx="166">
                <c:v>8.7999999999999847</c:v>
              </c:pt>
              <c:pt idx="167">
                <c:v>8.8999999999999844</c:v>
              </c:pt>
              <c:pt idx="168">
                <c:v>8.8999999999999844</c:v>
              </c:pt>
              <c:pt idx="169">
                <c:v>8.999999999999984</c:v>
              </c:pt>
              <c:pt idx="170">
                <c:v>8.999999999999984</c:v>
              </c:pt>
              <c:pt idx="171">
                <c:v>9.0999999999999837</c:v>
              </c:pt>
              <c:pt idx="172">
                <c:v>9.0999999999999837</c:v>
              </c:pt>
              <c:pt idx="173">
                <c:v>9.1999999999999833</c:v>
              </c:pt>
              <c:pt idx="174">
                <c:v>9.1999999999999833</c:v>
              </c:pt>
              <c:pt idx="175">
                <c:v>9.2999999999999829</c:v>
              </c:pt>
              <c:pt idx="176">
                <c:v>9.2999999999999829</c:v>
              </c:pt>
              <c:pt idx="177">
                <c:v>9.3999999999999826</c:v>
              </c:pt>
              <c:pt idx="178">
                <c:v>9.3999999999999826</c:v>
              </c:pt>
              <c:pt idx="179">
                <c:v>9.4999999999999822</c:v>
              </c:pt>
              <c:pt idx="180">
                <c:v>9.4999999999999822</c:v>
              </c:pt>
              <c:pt idx="181">
                <c:v>9.5999999999999819</c:v>
              </c:pt>
              <c:pt idx="182">
                <c:v>9.5999999999999819</c:v>
              </c:pt>
              <c:pt idx="183">
                <c:v>9.6999999999999815</c:v>
              </c:pt>
              <c:pt idx="184">
                <c:v>9.6999999999999815</c:v>
              </c:pt>
              <c:pt idx="185">
                <c:v>9.7999999999999812</c:v>
              </c:pt>
              <c:pt idx="186">
                <c:v>9.7999999999999812</c:v>
              </c:pt>
              <c:pt idx="187">
                <c:v>9.8999999999999808</c:v>
              </c:pt>
              <c:pt idx="188">
                <c:v>9.8999999999999808</c:v>
              </c:pt>
              <c:pt idx="189">
                <c:v>9.9999999999999805</c:v>
              </c:pt>
              <c:pt idx="190">
                <c:v>9.9999999999999805</c:v>
              </c:pt>
              <c:pt idx="191">
                <c:v>10.1</c:v>
              </c:pt>
              <c:pt idx="192">
                <c:v>10.1</c:v>
              </c:pt>
              <c:pt idx="193">
                <c:v>10.199999999999999</c:v>
              </c:pt>
              <c:pt idx="194">
                <c:v>10.199999999999999</c:v>
              </c:pt>
              <c:pt idx="195">
                <c:v>10.299999999999999</c:v>
              </c:pt>
              <c:pt idx="196">
                <c:v>10.299999999999999</c:v>
              </c:pt>
              <c:pt idx="197">
                <c:v>10.399999999999999</c:v>
              </c:pt>
              <c:pt idx="198">
                <c:v>10.399999999999999</c:v>
              </c:pt>
              <c:pt idx="199">
                <c:v>10.499999999999998</c:v>
              </c:pt>
              <c:pt idx="200">
                <c:v>10.499999999999998</c:v>
              </c:pt>
              <c:pt idx="201">
                <c:v>10.599999999999998</c:v>
              </c:pt>
              <c:pt idx="202">
                <c:v>10.599999999999998</c:v>
              </c:pt>
              <c:pt idx="203">
                <c:v>10.699999999999998</c:v>
              </c:pt>
              <c:pt idx="204">
                <c:v>10.699999999999998</c:v>
              </c:pt>
              <c:pt idx="205">
                <c:v>10.799999999999997</c:v>
              </c:pt>
              <c:pt idx="206">
                <c:v>10.799999999999997</c:v>
              </c:pt>
              <c:pt idx="207">
                <c:v>10.899999999999997</c:v>
              </c:pt>
              <c:pt idx="208">
                <c:v>10.899999999999997</c:v>
              </c:pt>
              <c:pt idx="209">
                <c:v>10.999999999999996</c:v>
              </c:pt>
              <c:pt idx="210">
                <c:v>10.999999999999996</c:v>
              </c:pt>
              <c:pt idx="211">
                <c:v>11.099999999999996</c:v>
              </c:pt>
              <c:pt idx="212">
                <c:v>11.099999999999996</c:v>
              </c:pt>
              <c:pt idx="213">
                <c:v>11.199999999999996</c:v>
              </c:pt>
              <c:pt idx="214">
                <c:v>11.199999999999996</c:v>
              </c:pt>
              <c:pt idx="215">
                <c:v>11.299999999999995</c:v>
              </c:pt>
            </c:numLit>
          </c:xVal>
          <c:yVal>
            <c:numLit>
              <c:formatCode>General</c:formatCode>
              <c:ptCount val="216"/>
              <c:pt idx="0">
                <c:v>-0.18271898847758372</c:v>
              </c:pt>
              <c:pt idx="1">
                <c:v>-0.18271898847758372</c:v>
              </c:pt>
              <c:pt idx="2">
                <c:v>-9.6045350055181597E-2</c:v>
              </c:pt>
              <c:pt idx="3">
                <c:v>-9.6045350055181597E-2</c:v>
              </c:pt>
              <c:pt idx="4">
                <c:v>-5.4218843625873939E-2</c:v>
              </c:pt>
              <c:pt idx="5">
                <c:v>-5.4218843625873939E-2</c:v>
              </c:pt>
              <c:pt idx="6">
                <c:v>-4.3413063948818803E-2</c:v>
              </c:pt>
              <c:pt idx="7">
                <c:v>-4.3413063948818803E-2</c:v>
              </c:pt>
              <c:pt idx="8">
                <c:v>-4.2834877727292157E-2</c:v>
              </c:pt>
              <c:pt idx="9">
                <c:v>-4.2834877727292157E-2</c:v>
              </c:pt>
              <c:pt idx="10">
                <c:v>-4.2503009051758425E-2</c:v>
              </c:pt>
              <c:pt idx="11">
                <c:v>-4.2503009051758425E-2</c:v>
              </c:pt>
              <c:pt idx="12">
                <c:v>-4.1665779934287009E-2</c:v>
              </c:pt>
              <c:pt idx="13">
                <c:v>-4.1665779934287009E-2</c:v>
              </c:pt>
              <c:pt idx="14">
                <c:v>-4.1237311823564285E-2</c:v>
              </c:pt>
              <c:pt idx="15">
                <c:v>-4.1237311823564285E-2</c:v>
              </c:pt>
              <c:pt idx="16">
                <c:v>-4.0865848008770557E-2</c:v>
              </c:pt>
              <c:pt idx="17">
                <c:v>-4.0865848008770557E-2</c:v>
              </c:pt>
              <c:pt idx="18">
                <c:v>-4.0454180892996225E-2</c:v>
              </c:pt>
              <c:pt idx="19">
                <c:v>-4.0454180892996225E-2</c:v>
              </c:pt>
              <c:pt idx="20">
                <c:v>-4.0329572135723385E-2</c:v>
              </c:pt>
              <c:pt idx="21">
                <c:v>-4.0329572135723385E-2</c:v>
              </c:pt>
              <c:pt idx="22">
                <c:v>-4.0237132385076382E-2</c:v>
              </c:pt>
              <c:pt idx="23">
                <c:v>-4.0237132385076382E-2</c:v>
              </c:pt>
              <c:pt idx="24">
                <c:v>-4.0260927111172191E-2</c:v>
              </c:pt>
              <c:pt idx="25">
                <c:v>-4.0260927111172191E-2</c:v>
              </c:pt>
              <c:pt idx="26">
                <c:v>-4.0389712743699943E-2</c:v>
              </c:pt>
              <c:pt idx="27">
                <c:v>-4.0389712743699943E-2</c:v>
              </c:pt>
              <c:pt idx="28">
                <c:v>-4.0433369096436925E-2</c:v>
              </c:pt>
              <c:pt idx="29">
                <c:v>-4.0433369096436925E-2</c:v>
              </c:pt>
              <c:pt idx="30">
                <c:v>-4.0591558824253138E-2</c:v>
              </c:pt>
              <c:pt idx="31">
                <c:v>-4.0591558824253138E-2</c:v>
              </c:pt>
              <c:pt idx="32">
                <c:v>-4.0457787839123405E-2</c:v>
              </c:pt>
              <c:pt idx="33">
                <c:v>-4.0457787839123405E-2</c:v>
              </c:pt>
              <c:pt idx="34">
                <c:v>-4.0406399365522649E-2</c:v>
              </c:pt>
              <c:pt idx="35">
                <c:v>-4.0406399365522649E-2</c:v>
              </c:pt>
              <c:pt idx="36">
                <c:v>-4.0146755773904461E-2</c:v>
              </c:pt>
              <c:pt idx="37">
                <c:v>-4.0146755773904461E-2</c:v>
              </c:pt>
              <c:pt idx="38">
                <c:v>-4.0179728234112255E-2</c:v>
              </c:pt>
              <c:pt idx="39">
                <c:v>-4.0179728234112255E-2</c:v>
              </c:pt>
              <c:pt idx="40">
                <c:v>-4.0165515142630115E-2</c:v>
              </c:pt>
              <c:pt idx="41">
                <c:v>-4.0165515142630115E-2</c:v>
              </c:pt>
              <c:pt idx="42">
                <c:v>-4.0260274665760841E-2</c:v>
              </c:pt>
              <c:pt idx="43">
                <c:v>-4.0260274665760841E-2</c:v>
              </c:pt>
              <c:pt idx="44">
                <c:v>-4.0262084283943796E-2</c:v>
              </c:pt>
              <c:pt idx="45">
                <c:v>-4.0262084283943796E-2</c:v>
              </c:pt>
              <c:pt idx="46">
                <c:v>-4.0216151833944357E-2</c:v>
              </c:pt>
              <c:pt idx="47">
                <c:v>-4.0216151833944357E-2</c:v>
              </c:pt>
              <c:pt idx="48">
                <c:v>-4.0228221831815035E-2</c:v>
              </c:pt>
              <c:pt idx="49">
                <c:v>-4.0228221831815035E-2</c:v>
              </c:pt>
              <c:pt idx="50">
                <c:v>-4.0305817651970201E-2</c:v>
              </c:pt>
              <c:pt idx="51">
                <c:v>-4.0305817651970201E-2</c:v>
              </c:pt>
              <c:pt idx="52">
                <c:v>-4.0311589854399955E-2</c:v>
              </c:pt>
              <c:pt idx="53">
                <c:v>-4.0311589854399955E-2</c:v>
              </c:pt>
              <c:pt idx="54">
                <c:v>-4.0335306507400692E-2</c:v>
              </c:pt>
              <c:pt idx="55">
                <c:v>-4.0335306507400692E-2</c:v>
              </c:pt>
              <c:pt idx="56">
                <c:v>-4.0230442087854201E-2</c:v>
              </c:pt>
              <c:pt idx="57">
                <c:v>-4.0230442087854201E-2</c:v>
              </c:pt>
              <c:pt idx="58">
                <c:v>-4.0158085512260612E-2</c:v>
              </c:pt>
              <c:pt idx="59">
                <c:v>-4.0158085512260612E-2</c:v>
              </c:pt>
              <c:pt idx="60">
                <c:v>-4.0070285686543007E-2</c:v>
              </c:pt>
              <c:pt idx="61">
                <c:v>-4.0070285686543007E-2</c:v>
              </c:pt>
              <c:pt idx="62">
                <c:v>-4.009082860220127E-2</c:v>
              </c:pt>
              <c:pt idx="63">
                <c:v>-4.009082860220127E-2</c:v>
              </c:pt>
              <c:pt idx="64">
                <c:v>-4.0114066573557018E-2</c:v>
              </c:pt>
              <c:pt idx="65">
                <c:v>-4.0114066573557018E-2</c:v>
              </c:pt>
              <c:pt idx="66">
                <c:v>-4.0149614445110379E-2</c:v>
              </c:pt>
              <c:pt idx="67">
                <c:v>-4.0149614445110379E-2</c:v>
              </c:pt>
              <c:pt idx="68">
                <c:v>-4.0117292643419553E-2</c:v>
              </c:pt>
              <c:pt idx="69">
                <c:v>-4.0117292643419553E-2</c:v>
              </c:pt>
              <c:pt idx="70">
                <c:v>-4.024460881500156E-2</c:v>
              </c:pt>
              <c:pt idx="71">
                <c:v>-4.024460881500156E-2</c:v>
              </c:pt>
              <c:pt idx="72">
                <c:v>-4.0058508867987883E-2</c:v>
              </c:pt>
              <c:pt idx="73">
                <c:v>-4.0058508867987883E-2</c:v>
              </c:pt>
              <c:pt idx="74">
                <c:v>-4.0157713270412183E-2</c:v>
              </c:pt>
              <c:pt idx="75">
                <c:v>-4.0157713270412183E-2</c:v>
              </c:pt>
              <c:pt idx="76">
                <c:v>-4.0074373659916604E-2</c:v>
              </c:pt>
              <c:pt idx="77">
                <c:v>-4.0074373659916604E-2</c:v>
              </c:pt>
              <c:pt idx="78">
                <c:v>-4.0089254753578905E-2</c:v>
              </c:pt>
              <c:pt idx="79">
                <c:v>-4.0089254753578905E-2</c:v>
              </c:pt>
              <c:pt idx="80">
                <c:v>-4.0190710983588403E-2</c:v>
              </c:pt>
              <c:pt idx="81">
                <c:v>-4.0190710983588403E-2</c:v>
              </c:pt>
              <c:pt idx="82">
                <c:v>-4.0425572418750763E-2</c:v>
              </c:pt>
              <c:pt idx="83">
                <c:v>-4.0425572418750763E-2</c:v>
              </c:pt>
              <c:pt idx="84">
                <c:v>-4.026900480313543E-2</c:v>
              </c:pt>
              <c:pt idx="85">
                <c:v>-4.026900480313543E-2</c:v>
              </c:pt>
              <c:pt idx="86">
                <c:v>-4.0162923601003542E-2</c:v>
              </c:pt>
              <c:pt idx="87">
                <c:v>-4.0162923601003542E-2</c:v>
              </c:pt>
              <c:pt idx="88">
                <c:v>-4.0079347314571932E-2</c:v>
              </c:pt>
              <c:pt idx="89">
                <c:v>-4.0079347314571932E-2</c:v>
              </c:pt>
              <c:pt idx="90">
                <c:v>-4.0089152297738462E-2</c:v>
              </c:pt>
              <c:pt idx="91">
                <c:v>-4.0089152297738462E-2</c:v>
              </c:pt>
              <c:pt idx="92">
                <c:v>-4.0032037965116292E-2</c:v>
              </c:pt>
              <c:pt idx="93">
                <c:v>-4.0032037965116292E-2</c:v>
              </c:pt>
              <c:pt idx="94">
                <c:v>-4.0182666486175488E-2</c:v>
              </c:pt>
              <c:pt idx="95">
                <c:v>-4.0182666486175488E-2</c:v>
              </c:pt>
              <c:pt idx="96">
                <c:v>-4.0080865409025078E-2</c:v>
              </c:pt>
              <c:pt idx="97">
                <c:v>-4.0080865409025078E-2</c:v>
              </c:pt>
              <c:pt idx="98">
                <c:v>-4.0097880196182926E-2</c:v>
              </c:pt>
              <c:pt idx="99">
                <c:v>-4.0097880196182926E-2</c:v>
              </c:pt>
              <c:pt idx="100">
                <c:v>-4.004232023706774E-2</c:v>
              </c:pt>
              <c:pt idx="101">
                <c:v>-4.004232023706774E-2</c:v>
              </c:pt>
              <c:pt idx="102">
                <c:v>-4.0167068915267147E-2</c:v>
              </c:pt>
              <c:pt idx="103">
                <c:v>-4.0167068915267147E-2</c:v>
              </c:pt>
              <c:pt idx="104">
                <c:v>-4.0219103967000992E-2</c:v>
              </c:pt>
              <c:pt idx="105">
                <c:v>-4.0219103967000992E-2</c:v>
              </c:pt>
              <c:pt idx="106">
                <c:v>-4.0282696119886864E-2</c:v>
              </c:pt>
              <c:pt idx="107">
                <c:v>-4.0282696119886864E-2</c:v>
              </c:pt>
              <c:pt idx="108">
                <c:v>-4.0353285594078497E-2</c:v>
              </c:pt>
              <c:pt idx="109">
                <c:v>-4.0353285594078497E-2</c:v>
              </c:pt>
              <c:pt idx="110">
                <c:v>-4.0566901071102994E-2</c:v>
              </c:pt>
              <c:pt idx="111">
                <c:v>-4.0566901071102994E-2</c:v>
              </c:pt>
              <c:pt idx="112">
                <c:v>-4.0689232998296972E-2</c:v>
              </c:pt>
              <c:pt idx="113">
                <c:v>-4.0689232998296972E-2</c:v>
              </c:pt>
              <c:pt idx="114">
                <c:v>-4.0748436202991109E-2</c:v>
              </c:pt>
              <c:pt idx="115">
                <c:v>-4.0748436202991109E-2</c:v>
              </c:pt>
              <c:pt idx="116">
                <c:v>-4.0499327661303514E-2</c:v>
              </c:pt>
              <c:pt idx="117">
                <c:v>-4.0499327661303514E-2</c:v>
              </c:pt>
              <c:pt idx="118">
                <c:v>-4.0319538570376352E-2</c:v>
              </c:pt>
              <c:pt idx="119">
                <c:v>-4.0319538570376352E-2</c:v>
              </c:pt>
              <c:pt idx="120">
                <c:v>-4.028353503730682E-2</c:v>
              </c:pt>
              <c:pt idx="121">
                <c:v>-4.028353503730682E-2</c:v>
              </c:pt>
              <c:pt idx="122">
                <c:v>-4.0314402106840647E-2</c:v>
              </c:pt>
              <c:pt idx="123">
                <c:v>-4.0314402106840647E-2</c:v>
              </c:pt>
              <c:pt idx="124">
                <c:v>-4.1031157590435949E-2</c:v>
              </c:pt>
              <c:pt idx="125">
                <c:v>-4.1031157590435949E-2</c:v>
              </c:pt>
              <c:pt idx="126">
                <c:v>-4.092265185400952E-2</c:v>
              </c:pt>
              <c:pt idx="127">
                <c:v>-4.092265185400952E-2</c:v>
              </c:pt>
              <c:pt idx="128">
                <c:v>-4.1293278366805936E-2</c:v>
              </c:pt>
              <c:pt idx="129">
                <c:v>-4.1293278366805936E-2</c:v>
              </c:pt>
              <c:pt idx="130">
                <c:v>-4.0227264184080368E-2</c:v>
              </c:pt>
              <c:pt idx="131">
                <c:v>-4.0227264184080368E-2</c:v>
              </c:pt>
              <c:pt idx="132">
                <c:v>-4.082650885736213E-2</c:v>
              </c:pt>
              <c:pt idx="133">
                <c:v>-4.082650885736213E-2</c:v>
              </c:pt>
              <c:pt idx="134">
                <c:v>-4.0174188171393233E-2</c:v>
              </c:pt>
              <c:pt idx="135">
                <c:v>-4.0174188171393233E-2</c:v>
              </c:pt>
              <c:pt idx="136">
                <c:v>-4.0769403715580792E-2</c:v>
              </c:pt>
              <c:pt idx="137">
                <c:v>-4.0769403715580792E-2</c:v>
              </c:pt>
              <c:pt idx="138">
                <c:v>-4.1437729203766781E-2</c:v>
              </c:pt>
              <c:pt idx="139">
                <c:v>-4.1437729203766781E-2</c:v>
              </c:pt>
              <c:pt idx="140">
                <c:v>-4.05947765382835E-2</c:v>
              </c:pt>
              <c:pt idx="141">
                <c:v>-4.05947765382835E-2</c:v>
              </c:pt>
              <c:pt idx="142">
                <c:v>-4.0335387973906775E-2</c:v>
              </c:pt>
              <c:pt idx="143">
                <c:v>-4.0335387973906775E-2</c:v>
              </c:pt>
              <c:pt idx="144">
                <c:v>-4.1866568752623901E-2</c:v>
              </c:pt>
              <c:pt idx="145">
                <c:v>-4.1866568752623901E-2</c:v>
              </c:pt>
              <c:pt idx="146">
                <c:v>-4.1778399569566312E-2</c:v>
              </c:pt>
              <c:pt idx="147">
                <c:v>-4.1778399569566312E-2</c:v>
              </c:pt>
              <c:pt idx="148">
                <c:v>-4.2542928550932953E-2</c:v>
              </c:pt>
              <c:pt idx="149">
                <c:v>-4.2542928550932953E-2</c:v>
              </c:pt>
              <c:pt idx="150">
                <c:v>-4.5129289207338608E-2</c:v>
              </c:pt>
              <c:pt idx="151">
                <c:v>-4.5129289207338608E-2</c:v>
              </c:pt>
              <c:pt idx="152">
                <c:v>-4.1871210669773326E-2</c:v>
              </c:pt>
              <c:pt idx="153">
                <c:v>-4.1871210669773326E-2</c:v>
              </c:pt>
              <c:pt idx="154">
                <c:v>-4.2222924694176475E-2</c:v>
              </c:pt>
              <c:pt idx="155">
                <c:v>-4.2222924694176475E-2</c:v>
              </c:pt>
              <c:pt idx="156">
                <c:v>-4.3336395172792627E-2</c:v>
              </c:pt>
              <c:pt idx="157">
                <c:v>-4.3336395172792627E-2</c:v>
              </c:pt>
              <c:pt idx="158">
                <c:v>-4.7945700307824274E-2</c:v>
              </c:pt>
              <c:pt idx="159">
                <c:v>-4.7945700307824274E-2</c:v>
              </c:pt>
              <c:pt idx="160">
                <c:v>-4.480479031748287E-2</c:v>
              </c:pt>
              <c:pt idx="161">
                <c:v>-4.480479031748287E-2</c:v>
              </c:pt>
              <c:pt idx="162">
                <c:v>-4.07991429048137E-2</c:v>
              </c:pt>
              <c:pt idx="163">
                <c:v>-4.07991429048137E-2</c:v>
              </c:pt>
              <c:pt idx="164">
                <c:v>-5.1157332280951345E-2</c:v>
              </c:pt>
              <c:pt idx="165">
                <c:v>-5.1157332280951345E-2</c:v>
              </c:pt>
              <c:pt idx="166">
                <c:v>-4.849264025675179E-2</c:v>
              </c:pt>
              <c:pt idx="167">
                <c:v>-4.849264025675179E-2</c:v>
              </c:pt>
              <c:pt idx="168">
                <c:v>-5.3552246249787321E-2</c:v>
              </c:pt>
              <c:pt idx="169">
                <c:v>-5.3552246249787321E-2</c:v>
              </c:pt>
              <c:pt idx="170">
                <c:v>-4.1452412677671718E-2</c:v>
              </c:pt>
              <c:pt idx="171">
                <c:v>-4.1452412677671718E-2</c:v>
              </c:pt>
              <c:pt idx="172">
                <c:v>-4.5852871845482604E-2</c:v>
              </c:pt>
              <c:pt idx="173">
                <c:v>-4.5852871845482604E-2</c:v>
              </c:pt>
              <c:pt idx="174">
                <c:v>-4.7491127747605499E-2</c:v>
              </c:pt>
              <c:pt idx="175">
                <c:v>-4.7491127747605499E-2</c:v>
              </c:pt>
              <c:pt idx="176">
                <c:v>-4.9890477331025987E-2</c:v>
              </c:pt>
              <c:pt idx="177">
                <c:v>-4.9890477331025987E-2</c:v>
              </c:pt>
              <c:pt idx="178">
                <c:v>-4.9266645049255021E-2</c:v>
              </c:pt>
              <c:pt idx="179">
                <c:v>-4.9266645049255021E-2</c:v>
              </c:pt>
              <c:pt idx="180">
                <c:v>-5.128753349724921E-2</c:v>
              </c:pt>
              <c:pt idx="181">
                <c:v>-5.128753349724921E-2</c:v>
              </c:pt>
              <c:pt idx="182">
                <c:v>-5.6577869875236324E-2</c:v>
              </c:pt>
              <c:pt idx="183">
                <c:v>-5.6577869875236324E-2</c:v>
              </c:pt>
              <c:pt idx="184">
                <c:v>-5.5746581701122504E-2</c:v>
              </c:pt>
              <c:pt idx="185">
                <c:v>-5.5746581701122504E-2</c:v>
              </c:pt>
              <c:pt idx="186">
                <c:v>-5.9919275562309672E-2</c:v>
              </c:pt>
              <c:pt idx="187">
                <c:v>-5.9919275562309672E-2</c:v>
              </c:pt>
              <c:pt idx="188">
                <c:v>-6.1327153041028232E-2</c:v>
              </c:pt>
              <c:pt idx="189">
                <c:v>-6.1327153041028232E-2</c:v>
              </c:pt>
              <c:pt idx="190">
                <c:v>-6.328546642703009E-2</c:v>
              </c:pt>
              <c:pt idx="191">
                <c:v>-6.328546642703009E-2</c:v>
              </c:pt>
              <c:pt idx="192">
                <c:v>-6.8312903753370832E-2</c:v>
              </c:pt>
              <c:pt idx="193">
                <c:v>-6.8312903753370832E-2</c:v>
              </c:pt>
              <c:pt idx="194">
                <c:v>-6.5708798297348242E-2</c:v>
              </c:pt>
              <c:pt idx="195">
                <c:v>-6.5708798297348242E-2</c:v>
              </c:pt>
              <c:pt idx="196">
                <c:v>-7.5622459004338324E-2</c:v>
              </c:pt>
              <c:pt idx="197">
                <c:v>-7.5622459004338324E-2</c:v>
              </c:pt>
              <c:pt idx="198">
                <c:v>-7.9952625324409471E-2</c:v>
              </c:pt>
              <c:pt idx="199">
                <c:v>-7.9952625324409471E-2</c:v>
              </c:pt>
              <c:pt idx="200">
                <c:v>-8.7744375807533539E-2</c:v>
              </c:pt>
              <c:pt idx="201">
                <c:v>-8.7744375807533539E-2</c:v>
              </c:pt>
              <c:pt idx="202">
                <c:v>-8.0494890228263727E-2</c:v>
              </c:pt>
              <c:pt idx="203">
                <c:v>-8.0494890228263727E-2</c:v>
              </c:pt>
              <c:pt idx="204">
                <c:v>-9.866396042159789E-2</c:v>
              </c:pt>
              <c:pt idx="205">
                <c:v>-9.866396042159789E-2</c:v>
              </c:pt>
              <c:pt idx="206">
                <c:v>-9.3780685773693001E-2</c:v>
              </c:pt>
              <c:pt idx="207">
                <c:v>-9.3780685773693001E-2</c:v>
              </c:pt>
              <c:pt idx="208">
                <c:v>-9.8932698507119651E-2</c:v>
              </c:pt>
              <c:pt idx="209">
                <c:v>-9.8932698507119651E-2</c:v>
              </c:pt>
              <c:pt idx="210">
                <c:v>-0.10989433526001119</c:v>
              </c:pt>
              <c:pt idx="211">
                <c:v>-0.10989433526001119</c:v>
              </c:pt>
              <c:pt idx="212">
                <c:v>-0.10989433526001119</c:v>
              </c:pt>
              <c:pt idx="213">
                <c:v>-0.10989433526001119</c:v>
              </c:pt>
              <c:pt idx="214">
                <c:v>-0.10989433526001119</c:v>
              </c:pt>
              <c:pt idx="215">
                <c:v>-0.10989433526001119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3-AA99-43EB-A786-1164AD0FC08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22463728"/>
        <c:axId val="-2122457744"/>
      </c:scatterChart>
      <c:valAx>
        <c:axId val="-2122463728"/>
        <c:scaling>
          <c:orientation val="minMax"/>
          <c:max val="12"/>
          <c:min val="1"/>
        </c:scaling>
        <c:delete val="0"/>
        <c:axPos val="b"/>
        <c:title>
          <c:tx>
            <c:rich>
              <a:bodyPr/>
              <a:lstStyle/>
              <a:p>
                <a:pPr>
                  <a:defRPr sz="1100" b="0" i="0" u="none" strike="noStrike" baseline="0">
                    <a:solidFill>
                      <a:sysClr val="windowText" lastClr="000000"/>
                    </a:solidFill>
                    <a:latin typeface="+mn-lt"/>
                    <a:ea typeface="Arial"/>
                    <a:cs typeface="Arial"/>
                  </a:defRPr>
                </a:pPr>
                <a:r>
                  <a:rPr lang="cs-CZ" sz="1100">
                    <a:solidFill>
                      <a:sysClr val="windowText" lastClr="000000"/>
                    </a:solidFill>
                    <a:latin typeface="+mn-lt"/>
                  </a:rPr>
                  <a:t>E [MeV]</a:t>
                </a:r>
              </a:p>
            </c:rich>
          </c:tx>
          <c:layout>
            <c:manualLayout>
              <c:xMode val="edge"/>
              <c:yMode val="edge"/>
              <c:x val="0.49040867389491238"/>
              <c:y val="0.93783783783783781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rgbClr val="000000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-2122457744"/>
        <c:crossesAt val="-0.15"/>
        <c:crossBetween val="midCat"/>
        <c:majorUnit val="1"/>
      </c:valAx>
      <c:valAx>
        <c:axId val="-2122457744"/>
        <c:scaling>
          <c:orientation val="minMax"/>
          <c:max val="0.18"/>
          <c:min val="-0.12"/>
        </c:scaling>
        <c:delete val="0"/>
        <c:axPos val="l"/>
        <c:majorGridlines>
          <c:spPr>
            <a:ln w="3175">
              <a:solidFill>
                <a:schemeClr val="bg1">
                  <a:lumMod val="85000"/>
                </a:schemeClr>
              </a:solidFill>
              <a:prstDash val="sysDash"/>
            </a:ln>
          </c:spPr>
        </c:majorGridlines>
        <c:title>
          <c:tx>
            <c:rich>
              <a:bodyPr/>
              <a:lstStyle/>
              <a:p>
                <a:pPr>
                  <a:defRPr sz="1100" b="0" i="0" u="none" strike="noStrike" baseline="0">
                    <a:solidFill>
                      <a:sysClr val="windowText" lastClr="000000"/>
                    </a:solidFill>
                    <a:latin typeface="+mn-lt"/>
                    <a:ea typeface="Arial"/>
                    <a:cs typeface="Arial"/>
                  </a:defRPr>
                </a:pPr>
                <a:r>
                  <a:rPr lang="cs-CZ" sz="1100">
                    <a:solidFill>
                      <a:sysClr val="windowText" lastClr="000000"/>
                    </a:solidFill>
                    <a:latin typeface="+mn-lt"/>
                  </a:rPr>
                  <a:t>C/E-1</a:t>
                </a:r>
              </a:p>
            </c:rich>
          </c:tx>
          <c:layout>
            <c:manualLayout>
              <c:xMode val="edge"/>
              <c:yMode val="edge"/>
              <c:x val="6.6722268557130931E-3"/>
              <c:y val="0.40945945945945944"/>
            </c:manualLayout>
          </c:layout>
          <c:overlay val="0"/>
          <c:spPr>
            <a:noFill/>
            <a:ln w="25400">
              <a:noFill/>
            </a:ln>
          </c:spPr>
        </c:title>
        <c:numFmt formatCode="0%" sourceLinked="0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000" b="0" i="0" u="none" strike="noStrike" baseline="0">
                <a:solidFill>
                  <a:sysClr val="windowText" lastClr="000000"/>
                </a:solidFill>
                <a:latin typeface="+mn-lt"/>
                <a:ea typeface="Arial"/>
                <a:cs typeface="Arial"/>
              </a:defRPr>
            </a:pPr>
            <a:endParaRPr lang="cs-CZ"/>
          </a:p>
        </c:txPr>
        <c:crossAx val="-2122463728"/>
        <c:crosses val="autoZero"/>
        <c:crossBetween val="midCat"/>
        <c:majorUnit val="0.03"/>
      </c:valAx>
      <c:spPr>
        <a:noFill/>
        <a:ln w="25400">
          <a:noFill/>
        </a:ln>
      </c:spPr>
    </c:plotArea>
    <c:legend>
      <c:legendPos val="r"/>
      <c:legendEntry>
        <c:idx val="1"/>
        <c:delete val="1"/>
      </c:legendEntry>
      <c:legendEntry>
        <c:idx val="3"/>
        <c:delete val="1"/>
      </c:legendEntry>
      <c:layout>
        <c:manualLayout>
          <c:xMode val="edge"/>
          <c:yMode val="edge"/>
          <c:x val="0.73005981473925463"/>
          <c:y val="2.9098643528235178E-2"/>
          <c:w val="0.23519599666388658"/>
          <c:h val="0.16081081081081083"/>
        </c:manualLayout>
      </c:layout>
      <c:overlay val="0"/>
      <c:spPr>
        <a:solidFill>
          <a:schemeClr val="bg1"/>
        </a:solidFill>
        <a:ln w="3175">
          <a:solidFill>
            <a:schemeClr val="tx1"/>
          </a:solidFill>
        </a:ln>
      </c:spPr>
      <c:txPr>
        <a:bodyPr/>
        <a:lstStyle/>
        <a:p>
          <a:pPr>
            <a:defRPr sz="1100" b="0" i="0" u="none" strike="noStrike" baseline="0">
              <a:solidFill>
                <a:srgbClr val="000000"/>
              </a:solidFill>
              <a:latin typeface="+mn-lt"/>
              <a:ea typeface="Arial"/>
              <a:cs typeface="Arial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4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4050155849934892"/>
          <c:y val="4.1891891891891894E-2"/>
          <c:w val="0.82899645754388296"/>
          <c:h val="0.82103468030963134"/>
        </c:manualLayout>
      </c:layout>
      <c:scatterChart>
        <c:scatterStyle val="smoothMarker"/>
        <c:varyColors val="0"/>
        <c:ser>
          <c:idx val="2"/>
          <c:order val="0"/>
          <c:tx>
            <c:v>0 deg 1m from target</c:v>
          </c:tx>
          <c:spPr>
            <a:ln w="12700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[1]Stilben!$AU$28:$AU$169</c:f>
              <c:numCache>
                <c:formatCode>General</c:formatCode>
                <c:ptCount val="142"/>
                <c:pt idx="0">
                  <c:v>0.9</c:v>
                </c:pt>
                <c:pt idx="1">
                  <c:v>1</c:v>
                </c:pt>
                <c:pt idx="2">
                  <c:v>1.1000000000000001</c:v>
                </c:pt>
                <c:pt idx="3">
                  <c:v>1.2000000000000002</c:v>
                </c:pt>
                <c:pt idx="4">
                  <c:v>1.3000000000000003</c:v>
                </c:pt>
                <c:pt idx="5">
                  <c:v>1.4000000000000004</c:v>
                </c:pt>
                <c:pt idx="6">
                  <c:v>1.5000000000000004</c:v>
                </c:pt>
                <c:pt idx="7">
                  <c:v>1.6000000000000005</c:v>
                </c:pt>
                <c:pt idx="8">
                  <c:v>1.7000000000000006</c:v>
                </c:pt>
                <c:pt idx="9">
                  <c:v>1.8000000000000007</c:v>
                </c:pt>
                <c:pt idx="10">
                  <c:v>1.9000000000000008</c:v>
                </c:pt>
                <c:pt idx="11">
                  <c:v>2.0000000000000009</c:v>
                </c:pt>
                <c:pt idx="12">
                  <c:v>2.100000000000001</c:v>
                </c:pt>
                <c:pt idx="13">
                  <c:v>2.2000000000000011</c:v>
                </c:pt>
                <c:pt idx="14">
                  <c:v>2.3000000000000012</c:v>
                </c:pt>
                <c:pt idx="15">
                  <c:v>2.4000000000000012</c:v>
                </c:pt>
                <c:pt idx="16">
                  <c:v>2.5000000000000013</c:v>
                </c:pt>
                <c:pt idx="17">
                  <c:v>2.6000000000000014</c:v>
                </c:pt>
                <c:pt idx="18">
                  <c:v>2.7000000000000015</c:v>
                </c:pt>
                <c:pt idx="19">
                  <c:v>2.8000000000000016</c:v>
                </c:pt>
                <c:pt idx="20">
                  <c:v>2.9000000000000017</c:v>
                </c:pt>
                <c:pt idx="21">
                  <c:v>3.0000000000000018</c:v>
                </c:pt>
                <c:pt idx="22">
                  <c:v>3.1000000000000019</c:v>
                </c:pt>
                <c:pt idx="23">
                  <c:v>3.200000000000002</c:v>
                </c:pt>
                <c:pt idx="24">
                  <c:v>3.300000000000002</c:v>
                </c:pt>
                <c:pt idx="25">
                  <c:v>3.4000000000000021</c:v>
                </c:pt>
                <c:pt idx="26">
                  <c:v>3.5000000000000022</c:v>
                </c:pt>
                <c:pt idx="27">
                  <c:v>3.6000000000000023</c:v>
                </c:pt>
                <c:pt idx="28">
                  <c:v>3.7000000000000024</c:v>
                </c:pt>
                <c:pt idx="29">
                  <c:v>3.8000000000000025</c:v>
                </c:pt>
                <c:pt idx="30">
                  <c:v>3.9000000000000026</c:v>
                </c:pt>
                <c:pt idx="31">
                  <c:v>4.0000000000000027</c:v>
                </c:pt>
                <c:pt idx="32">
                  <c:v>4.1000000000000023</c:v>
                </c:pt>
                <c:pt idx="33">
                  <c:v>4.200000000000002</c:v>
                </c:pt>
                <c:pt idx="34">
                  <c:v>4.3000000000000016</c:v>
                </c:pt>
                <c:pt idx="35">
                  <c:v>4.4000000000000012</c:v>
                </c:pt>
                <c:pt idx="36">
                  <c:v>4.5000000000000009</c:v>
                </c:pt>
                <c:pt idx="37">
                  <c:v>4.6000000000000005</c:v>
                </c:pt>
                <c:pt idx="38">
                  <c:v>4.7</c:v>
                </c:pt>
                <c:pt idx="39">
                  <c:v>4.8</c:v>
                </c:pt>
                <c:pt idx="40">
                  <c:v>4.8999999999999995</c:v>
                </c:pt>
                <c:pt idx="41">
                  <c:v>4.9999999999999991</c:v>
                </c:pt>
                <c:pt idx="42">
                  <c:v>5.0999999999999988</c:v>
                </c:pt>
                <c:pt idx="43">
                  <c:v>5.1999999999999984</c:v>
                </c:pt>
                <c:pt idx="44">
                  <c:v>5.299999999999998</c:v>
                </c:pt>
                <c:pt idx="45">
                  <c:v>5.3999999999999977</c:v>
                </c:pt>
                <c:pt idx="46">
                  <c:v>5.4999999999999973</c:v>
                </c:pt>
                <c:pt idx="47">
                  <c:v>5.599999999999997</c:v>
                </c:pt>
                <c:pt idx="48">
                  <c:v>5.6999999999999966</c:v>
                </c:pt>
                <c:pt idx="49">
                  <c:v>5.7999999999999963</c:v>
                </c:pt>
                <c:pt idx="50">
                  <c:v>5.8999999999999959</c:v>
                </c:pt>
                <c:pt idx="51">
                  <c:v>5.9999999999999956</c:v>
                </c:pt>
                <c:pt idx="52">
                  <c:v>6.0999999999999952</c:v>
                </c:pt>
                <c:pt idx="53">
                  <c:v>6.1999999999999948</c:v>
                </c:pt>
                <c:pt idx="54">
                  <c:v>6.2999999999999945</c:v>
                </c:pt>
                <c:pt idx="55">
                  <c:v>6.3999999999999941</c:v>
                </c:pt>
                <c:pt idx="56">
                  <c:v>6.4999999999999938</c:v>
                </c:pt>
                <c:pt idx="57">
                  <c:v>6.5999999999999934</c:v>
                </c:pt>
                <c:pt idx="58">
                  <c:v>6.6999999999999931</c:v>
                </c:pt>
                <c:pt idx="59">
                  <c:v>6.7999999999999927</c:v>
                </c:pt>
                <c:pt idx="60">
                  <c:v>6.8999999999999924</c:v>
                </c:pt>
                <c:pt idx="61">
                  <c:v>6.999999999999992</c:v>
                </c:pt>
                <c:pt idx="62">
                  <c:v>7.0999999999999917</c:v>
                </c:pt>
                <c:pt idx="63">
                  <c:v>7.1999999999999913</c:v>
                </c:pt>
                <c:pt idx="64">
                  <c:v>7.2999999999999909</c:v>
                </c:pt>
                <c:pt idx="65">
                  <c:v>7.3999999999999906</c:v>
                </c:pt>
                <c:pt idx="66">
                  <c:v>7.4999999999999902</c:v>
                </c:pt>
                <c:pt idx="67">
                  <c:v>7.5999999999999899</c:v>
                </c:pt>
                <c:pt idx="68">
                  <c:v>7.6999999999999895</c:v>
                </c:pt>
                <c:pt idx="69">
                  <c:v>7.7999999999999892</c:v>
                </c:pt>
                <c:pt idx="70">
                  <c:v>7.8999999999999888</c:v>
                </c:pt>
                <c:pt idx="71">
                  <c:v>7.9999999999999885</c:v>
                </c:pt>
                <c:pt idx="72">
                  <c:v>8.099999999999989</c:v>
                </c:pt>
                <c:pt idx="73">
                  <c:v>8.1999999999999886</c:v>
                </c:pt>
                <c:pt idx="74">
                  <c:v>8.2999999999999883</c:v>
                </c:pt>
                <c:pt idx="75">
                  <c:v>8.3999999999999879</c:v>
                </c:pt>
                <c:pt idx="76">
                  <c:v>8.4999999999999876</c:v>
                </c:pt>
                <c:pt idx="77">
                  <c:v>8.5999999999999872</c:v>
                </c:pt>
                <c:pt idx="78">
                  <c:v>8.6999999999999869</c:v>
                </c:pt>
                <c:pt idx="79">
                  <c:v>8.7999999999999865</c:v>
                </c:pt>
                <c:pt idx="80">
                  <c:v>8.8999999999999861</c:v>
                </c:pt>
                <c:pt idx="81">
                  <c:v>8.9999999999999858</c:v>
                </c:pt>
                <c:pt idx="82">
                  <c:v>9.0999999999999854</c:v>
                </c:pt>
                <c:pt idx="83">
                  <c:v>9.1999999999999851</c:v>
                </c:pt>
                <c:pt idx="84">
                  <c:v>9.2999999999999847</c:v>
                </c:pt>
                <c:pt idx="85">
                  <c:v>9.3999999999999844</c:v>
                </c:pt>
                <c:pt idx="86">
                  <c:v>9.499999999999984</c:v>
                </c:pt>
                <c:pt idx="87">
                  <c:v>9.5999999999999837</c:v>
                </c:pt>
                <c:pt idx="88">
                  <c:v>9.6999999999999833</c:v>
                </c:pt>
                <c:pt idx="89">
                  <c:v>9.7999999999999829</c:v>
                </c:pt>
                <c:pt idx="90">
                  <c:v>9.8999999999999826</c:v>
                </c:pt>
                <c:pt idx="91">
                  <c:v>9.9999999999999822</c:v>
                </c:pt>
                <c:pt idx="92">
                  <c:v>10.099999999999982</c:v>
                </c:pt>
                <c:pt idx="93">
                  <c:v>10.199999999999982</c:v>
                </c:pt>
                <c:pt idx="94">
                  <c:v>10.299999999999981</c:v>
                </c:pt>
                <c:pt idx="95">
                  <c:v>10.399999999999981</c:v>
                </c:pt>
                <c:pt idx="96">
                  <c:v>10.49999999999998</c:v>
                </c:pt>
                <c:pt idx="97">
                  <c:v>10.59999999999998</c:v>
                </c:pt>
                <c:pt idx="98">
                  <c:v>10.69999999999998</c:v>
                </c:pt>
                <c:pt idx="99">
                  <c:v>10.799999999999979</c:v>
                </c:pt>
                <c:pt idx="100">
                  <c:v>10.899999999999979</c:v>
                </c:pt>
                <c:pt idx="101">
                  <c:v>10.999999999999979</c:v>
                </c:pt>
                <c:pt idx="102">
                  <c:v>11.099999999999978</c:v>
                </c:pt>
                <c:pt idx="103">
                  <c:v>11.199999999999978</c:v>
                </c:pt>
                <c:pt idx="104">
                  <c:v>11.299999999999978</c:v>
                </c:pt>
                <c:pt idx="105">
                  <c:v>11.399999999999977</c:v>
                </c:pt>
                <c:pt idx="106">
                  <c:v>11.499999999999977</c:v>
                </c:pt>
                <c:pt idx="107">
                  <c:v>11.599999999999977</c:v>
                </c:pt>
                <c:pt idx="108">
                  <c:v>11.699999999999976</c:v>
                </c:pt>
                <c:pt idx="109">
                  <c:v>11.799999999999976</c:v>
                </c:pt>
                <c:pt idx="110">
                  <c:v>11.899999999999975</c:v>
                </c:pt>
                <c:pt idx="111">
                  <c:v>11.999999999999975</c:v>
                </c:pt>
                <c:pt idx="112">
                  <c:v>12.099999999999975</c:v>
                </c:pt>
                <c:pt idx="113">
                  <c:v>12.199999999999974</c:v>
                </c:pt>
                <c:pt idx="114">
                  <c:v>12.299999999999974</c:v>
                </c:pt>
                <c:pt idx="115">
                  <c:v>12.399999999999974</c:v>
                </c:pt>
                <c:pt idx="116">
                  <c:v>12.499999999999973</c:v>
                </c:pt>
                <c:pt idx="117">
                  <c:v>12.599999999999973</c:v>
                </c:pt>
                <c:pt idx="118">
                  <c:v>12.699999999999973</c:v>
                </c:pt>
                <c:pt idx="119">
                  <c:v>12.799999999999972</c:v>
                </c:pt>
                <c:pt idx="120">
                  <c:v>12.899999999999972</c:v>
                </c:pt>
                <c:pt idx="121">
                  <c:v>12.999999999999972</c:v>
                </c:pt>
                <c:pt idx="122">
                  <c:v>13.099999999999971</c:v>
                </c:pt>
                <c:pt idx="123">
                  <c:v>13.199999999999971</c:v>
                </c:pt>
                <c:pt idx="124">
                  <c:v>13.299999999999971</c:v>
                </c:pt>
                <c:pt idx="125">
                  <c:v>13.39999999999997</c:v>
                </c:pt>
                <c:pt idx="126">
                  <c:v>13.49999999999997</c:v>
                </c:pt>
                <c:pt idx="127">
                  <c:v>13.599999999999969</c:v>
                </c:pt>
                <c:pt idx="128">
                  <c:v>13.699999999999969</c:v>
                </c:pt>
                <c:pt idx="129">
                  <c:v>13.799999999999969</c:v>
                </c:pt>
                <c:pt idx="130">
                  <c:v>13.899999999999968</c:v>
                </c:pt>
                <c:pt idx="131">
                  <c:v>13.999999999999968</c:v>
                </c:pt>
                <c:pt idx="132">
                  <c:v>14.099999999999968</c:v>
                </c:pt>
                <c:pt idx="133">
                  <c:v>14.199999999999967</c:v>
                </c:pt>
                <c:pt idx="134">
                  <c:v>14.299999999999967</c:v>
                </c:pt>
                <c:pt idx="135">
                  <c:v>14.399999999999967</c:v>
                </c:pt>
                <c:pt idx="136">
                  <c:v>14.499999999999966</c:v>
                </c:pt>
                <c:pt idx="137">
                  <c:v>14.599999999999966</c:v>
                </c:pt>
                <c:pt idx="138">
                  <c:v>14.699999999999966</c:v>
                </c:pt>
                <c:pt idx="139">
                  <c:v>14.799999999999965</c:v>
                </c:pt>
                <c:pt idx="140">
                  <c:v>14.899999999999965</c:v>
                </c:pt>
                <c:pt idx="141">
                  <c:v>14.999999999999964</c:v>
                </c:pt>
              </c:numCache>
            </c:numRef>
          </c:xVal>
          <c:yVal>
            <c:numRef>
              <c:f>[1]Stilben!$BQ$28:$BQ$169</c:f>
              <c:numCache>
                <c:formatCode>General</c:formatCode>
                <c:ptCount val="142"/>
                <c:pt idx="0">
                  <c:v>36486.719313832917</c:v>
                </c:pt>
                <c:pt idx="1">
                  <c:v>28159.968270636447</c:v>
                </c:pt>
                <c:pt idx="2">
                  <c:v>22034.906528621315</c:v>
                </c:pt>
                <c:pt idx="3">
                  <c:v>14593.703987443077</c:v>
                </c:pt>
                <c:pt idx="4">
                  <c:v>9399.8621201612314</c:v>
                </c:pt>
                <c:pt idx="5">
                  <c:v>8442.8505350637515</c:v>
                </c:pt>
                <c:pt idx="6">
                  <c:v>7795.2233326732239</c:v>
                </c:pt>
                <c:pt idx="7">
                  <c:v>7082.9259364984237</c:v>
                </c:pt>
                <c:pt idx="8">
                  <c:v>6448.65113023709</c:v>
                </c:pt>
                <c:pt idx="9">
                  <c:v>5766.6699458213761</c:v>
                </c:pt>
                <c:pt idx="10">
                  <c:v>5527.4078765926479</c:v>
                </c:pt>
                <c:pt idx="11">
                  <c:v>4944.3182624016536</c:v>
                </c:pt>
                <c:pt idx="12">
                  <c:v>4403.9745730880741</c:v>
                </c:pt>
                <c:pt idx="13">
                  <c:v>4031.5343606653128</c:v>
                </c:pt>
                <c:pt idx="14">
                  <c:v>3677.7836324443015</c:v>
                </c:pt>
                <c:pt idx="15">
                  <c:v>3431.8749076069748</c:v>
                </c:pt>
                <c:pt idx="16">
                  <c:v>3190.6812085856827</c:v>
                </c:pt>
                <c:pt idx="17">
                  <c:v>2998.6564764495588</c:v>
                </c:pt>
                <c:pt idx="18">
                  <c:v>2808.8066535743892</c:v>
                </c:pt>
                <c:pt idx="19">
                  <c:v>2685.9744741656623</c:v>
                </c:pt>
                <c:pt idx="20">
                  <c:v>2508.9091058388044</c:v>
                </c:pt>
                <c:pt idx="21">
                  <c:v>2353.616234290233</c:v>
                </c:pt>
                <c:pt idx="22">
                  <c:v>2201.6051793940492</c:v>
                </c:pt>
                <c:pt idx="23">
                  <c:v>2079.2377971764349</c:v>
                </c:pt>
                <c:pt idx="24">
                  <c:v>1958.247837031573</c:v>
                </c:pt>
                <c:pt idx="25">
                  <c:v>1848.9510855874225</c:v>
                </c:pt>
                <c:pt idx="26">
                  <c:v>1741.2298533840201</c:v>
                </c:pt>
                <c:pt idx="27">
                  <c:v>1650.9061471151763</c:v>
                </c:pt>
                <c:pt idx="28">
                  <c:v>1561.4977163682815</c:v>
                </c:pt>
                <c:pt idx="29">
                  <c:v>1488.3397715578967</c:v>
                </c:pt>
                <c:pt idx="30">
                  <c:v>1415.5651679408211</c:v>
                </c:pt>
                <c:pt idx="31">
                  <c:v>1364.2638758011094</c:v>
                </c:pt>
                <c:pt idx="32">
                  <c:v>1312.4132393329965</c:v>
                </c:pt>
                <c:pt idx="33">
                  <c:v>1269.8197526568244</c:v>
                </c:pt>
                <c:pt idx="34">
                  <c:v>1226.6641466978435</c:v>
                </c:pt>
                <c:pt idx="35">
                  <c:v>1188.7482516181876</c:v>
                </c:pt>
                <c:pt idx="36">
                  <c:v>1150.3788095967627</c:v>
                </c:pt>
                <c:pt idx="37">
                  <c:v>1119.0225576011771</c:v>
                </c:pt>
                <c:pt idx="38">
                  <c:v>1087.0106327871797</c:v>
                </c:pt>
                <c:pt idx="39">
                  <c:v>1057.7880742310269</c:v>
                </c:pt>
                <c:pt idx="40">
                  <c:v>1028.0259063466594</c:v>
                </c:pt>
                <c:pt idx="41">
                  <c:v>1000.6833786884575</c:v>
                </c:pt>
                <c:pt idx="42">
                  <c:v>972.77913832822333</c:v>
                </c:pt>
                <c:pt idx="43">
                  <c:v>951.01434054023912</c:v>
                </c:pt>
                <c:pt idx="44">
                  <c:v>928.68150292929977</c:v>
                </c:pt>
                <c:pt idx="45">
                  <c:v>906.80688429577651</c:v>
                </c:pt>
                <c:pt idx="46">
                  <c:v>884.52447573948382</c:v>
                </c:pt>
                <c:pt idx="47">
                  <c:v>865.52109307840499</c:v>
                </c:pt>
                <c:pt idx="48">
                  <c:v>846.0523946975178</c:v>
                </c:pt>
                <c:pt idx="49">
                  <c:v>829.09456368369649</c:v>
                </c:pt>
                <c:pt idx="50">
                  <c:v>811.65655311303738</c:v>
                </c:pt>
                <c:pt idx="51">
                  <c:v>795.3770873782322</c:v>
                </c:pt>
                <c:pt idx="52">
                  <c:v>778.71563823467386</c:v>
                </c:pt>
                <c:pt idx="53">
                  <c:v>763.07126770267053</c:v>
                </c:pt>
                <c:pt idx="54">
                  <c:v>747.01214198551452</c:v>
                </c:pt>
                <c:pt idx="55">
                  <c:v>733.1299480667667</c:v>
                </c:pt>
                <c:pt idx="56">
                  <c:v>718.97596763806723</c:v>
                </c:pt>
                <c:pt idx="57">
                  <c:v>706.10590623961491</c:v>
                </c:pt>
                <c:pt idx="58">
                  <c:v>692.97389815630288</c:v>
                </c:pt>
                <c:pt idx="59">
                  <c:v>678.31296593978198</c:v>
                </c:pt>
                <c:pt idx="60">
                  <c:v>663.37864901701425</c:v>
                </c:pt>
                <c:pt idx="61">
                  <c:v>650.02181083612038</c:v>
                </c:pt>
                <c:pt idx="62">
                  <c:v>636.38761770506653</c:v>
                </c:pt>
                <c:pt idx="63">
                  <c:v>621.99836488527228</c:v>
                </c:pt>
                <c:pt idx="64">
                  <c:v>607.38746503382526</c:v>
                </c:pt>
                <c:pt idx="65">
                  <c:v>592.7868345823473</c:v>
                </c:pt>
                <c:pt idx="66">
                  <c:v>578.05070373048522</c:v>
                </c:pt>
                <c:pt idx="67">
                  <c:v>565.06248962118445</c:v>
                </c:pt>
                <c:pt idx="68">
                  <c:v>551.95395074886346</c:v>
                </c:pt>
                <c:pt idx="69">
                  <c:v>537.87373810991642</c:v>
                </c:pt>
                <c:pt idx="70">
                  <c:v>523.73383981778397</c:v>
                </c:pt>
                <c:pt idx="71">
                  <c:v>510.59466949980339</c:v>
                </c:pt>
                <c:pt idx="72">
                  <c:v>497.41652972301296</c:v>
                </c:pt>
                <c:pt idx="73">
                  <c:v>485.44817908708455</c:v>
                </c:pt>
                <c:pt idx="74">
                  <c:v>473.43714610923053</c:v>
                </c:pt>
                <c:pt idx="75">
                  <c:v>462.21271180496757</c:v>
                </c:pt>
                <c:pt idx="76">
                  <c:v>450.90769936820038</c:v>
                </c:pt>
                <c:pt idx="77">
                  <c:v>439.81587129063126</c:v>
                </c:pt>
                <c:pt idx="78">
                  <c:v>428.65575401862998</c:v>
                </c:pt>
                <c:pt idx="79">
                  <c:v>417.08906175240736</c:v>
                </c:pt>
                <c:pt idx="80">
                  <c:v>405.48385198609185</c:v>
                </c:pt>
                <c:pt idx="81">
                  <c:v>394.98335980661341</c:v>
                </c:pt>
                <c:pt idx="82">
                  <c:v>384.45956129837174</c:v>
                </c:pt>
                <c:pt idx="83">
                  <c:v>376.45635771092356</c:v>
                </c:pt>
                <c:pt idx="84">
                  <c:v>368.41060279079875</c:v>
                </c:pt>
                <c:pt idx="85">
                  <c:v>360.8784569824515</c:v>
                </c:pt>
                <c:pt idx="86">
                  <c:v>353.2942828133921</c:v>
                </c:pt>
                <c:pt idx="87">
                  <c:v>346.12062981778399</c:v>
                </c:pt>
                <c:pt idx="88">
                  <c:v>338.88811147807331</c:v>
                </c:pt>
                <c:pt idx="89">
                  <c:v>331.82717203821107</c:v>
                </c:pt>
                <c:pt idx="90">
                  <c:v>324.73097312142596</c:v>
                </c:pt>
                <c:pt idx="91">
                  <c:v>317.62604916935578</c:v>
                </c:pt>
                <c:pt idx="92">
                  <c:v>312.57997419684608</c:v>
                </c:pt>
                <c:pt idx="93">
                  <c:v>305.59794230099595</c:v>
                </c:pt>
                <c:pt idx="94">
                  <c:v>298.57647209277809</c:v>
                </c:pt>
                <c:pt idx="95">
                  <c:v>291.07106605455641</c:v>
                </c:pt>
                <c:pt idx="96">
                  <c:v>283.5632530907489</c:v>
                </c:pt>
                <c:pt idx="97">
                  <c:v>275.90200372386136</c:v>
                </c:pt>
                <c:pt idx="98">
                  <c:v>268.26416180838658</c:v>
                </c:pt>
                <c:pt idx="99">
                  <c:v>261.1367586986654</c:v>
                </c:pt>
                <c:pt idx="100">
                  <c:v>254.02531932407356</c:v>
                </c:pt>
                <c:pt idx="101">
                  <c:v>247.06953235227994</c:v>
                </c:pt>
                <c:pt idx="102">
                  <c:v>240.14930789374904</c:v>
                </c:pt>
                <c:pt idx="103">
                  <c:v>234.66252363934186</c:v>
                </c:pt>
                <c:pt idx="104">
                  <c:v>229.17467291971425</c:v>
                </c:pt>
                <c:pt idx="105">
                  <c:v>224.48960669619697</c:v>
                </c:pt>
                <c:pt idx="106">
                  <c:v>219.78989673585866</c:v>
                </c:pt>
                <c:pt idx="107">
                  <c:v>213.85588393039802</c:v>
                </c:pt>
                <c:pt idx="108">
                  <c:v>207.94814898855134</c:v>
                </c:pt>
                <c:pt idx="109">
                  <c:v>202.62522251301652</c:v>
                </c:pt>
                <c:pt idx="110">
                  <c:v>197.3176427020914</c:v>
                </c:pt>
                <c:pt idx="111">
                  <c:v>192.53139687543771</c:v>
                </c:pt>
                <c:pt idx="112">
                  <c:v>187.76324767828925</c:v>
                </c:pt>
                <c:pt idx="113">
                  <c:v>182.65949219109544</c:v>
                </c:pt>
                <c:pt idx="114">
                  <c:v>177.59083645054034</c:v>
                </c:pt>
                <c:pt idx="115">
                  <c:v>172.10066088132538</c:v>
                </c:pt>
                <c:pt idx="116">
                  <c:v>166.66534094834543</c:v>
                </c:pt>
                <c:pt idx="117">
                  <c:v>161.56349571127029</c:v>
                </c:pt>
                <c:pt idx="118">
                  <c:v>156.52027592590241</c:v>
                </c:pt>
                <c:pt idx="119">
                  <c:v>151.53685659761874</c:v>
                </c:pt>
                <c:pt idx="120">
                  <c:v>146.61395269212514</c:v>
                </c:pt>
                <c:pt idx="121">
                  <c:v>141.15254947405384</c:v>
                </c:pt>
                <c:pt idx="122">
                  <c:v>135.7937011330726</c:v>
                </c:pt>
                <c:pt idx="123">
                  <c:v>130.42593544939351</c:v>
                </c:pt>
                <c:pt idx="124">
                  <c:v>125.17574836902523</c:v>
                </c:pt>
                <c:pt idx="125">
                  <c:v>119.76211330581791</c:v>
                </c:pt>
                <c:pt idx="126">
                  <c:v>114.48994673045331</c:v>
                </c:pt>
                <c:pt idx="127">
                  <c:v>109.13117208627391</c:v>
                </c:pt>
                <c:pt idx="128">
                  <c:v>103.93051307825991</c:v>
                </c:pt>
                <c:pt idx="129">
                  <c:v>98.536131850968289</c:v>
                </c:pt>
                <c:pt idx="130">
                  <c:v>93.333858204675863</c:v>
                </c:pt>
                <c:pt idx="131">
                  <c:v>87.879926142890241</c:v>
                </c:pt>
                <c:pt idx="132">
                  <c:v>82.661621309300699</c:v>
                </c:pt>
                <c:pt idx="133">
                  <c:v>77.079540291464156</c:v>
                </c:pt>
                <c:pt idx="134">
                  <c:v>71.780632884028662</c:v>
                </c:pt>
                <c:pt idx="135">
                  <c:v>66.64829361599763</c:v>
                </c:pt>
                <c:pt idx="136">
                  <c:v>61.796624442749248</c:v>
                </c:pt>
                <c:pt idx="137">
                  <c:v>57.191242463399462</c:v>
                </c:pt>
                <c:pt idx="138">
                  <c:v>52.855947846791175</c:v>
                </c:pt>
                <c:pt idx="139">
                  <c:v>49.040889531268775</c:v>
                </c:pt>
                <c:pt idx="140">
                  <c:v>45.439933052809479</c:v>
                </c:pt>
                <c:pt idx="141">
                  <c:v>44.313729296765786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0C73-4DEC-8B36-4201D568CD56}"/>
            </c:ext>
          </c:extLst>
        </c:ser>
        <c:ser>
          <c:idx val="1"/>
          <c:order val="1"/>
          <c:tx>
            <c:v>170 deg 2.17m from target</c:v>
          </c:tx>
          <c:spPr>
            <a:ln w="25400">
              <a:solidFill>
                <a:srgbClr val="0000FF"/>
              </a:solidFill>
              <a:prstDash val="solid"/>
            </a:ln>
          </c:spPr>
          <c:marker>
            <c:symbol val="none"/>
          </c:marker>
          <c:xVal>
            <c:numRef>
              <c:f>Stilben!$AD$29:$AD$148</c:f>
              <c:numCache>
                <c:formatCode>General</c:formatCode>
                <c:ptCount val="120"/>
                <c:pt idx="0">
                  <c:v>1</c:v>
                </c:pt>
                <c:pt idx="1">
                  <c:v>1.1000000000000001</c:v>
                </c:pt>
                <c:pt idx="2">
                  <c:v>1.2000000000000002</c:v>
                </c:pt>
                <c:pt idx="3">
                  <c:v>1.3000000000000003</c:v>
                </c:pt>
                <c:pt idx="4">
                  <c:v>1.4000000000000004</c:v>
                </c:pt>
                <c:pt idx="5">
                  <c:v>1.5000000000000004</c:v>
                </c:pt>
                <c:pt idx="6">
                  <c:v>1.6000000000000005</c:v>
                </c:pt>
                <c:pt idx="7">
                  <c:v>1.7000000000000006</c:v>
                </c:pt>
                <c:pt idx="8">
                  <c:v>1.8000000000000007</c:v>
                </c:pt>
                <c:pt idx="9">
                  <c:v>1.9000000000000008</c:v>
                </c:pt>
                <c:pt idx="10">
                  <c:v>2.0000000000000009</c:v>
                </c:pt>
                <c:pt idx="11">
                  <c:v>2.100000000000001</c:v>
                </c:pt>
                <c:pt idx="12">
                  <c:v>2.2000000000000011</c:v>
                </c:pt>
                <c:pt idx="13">
                  <c:v>2.3000000000000012</c:v>
                </c:pt>
                <c:pt idx="14">
                  <c:v>2.4000000000000012</c:v>
                </c:pt>
                <c:pt idx="15">
                  <c:v>2.5000000000000013</c:v>
                </c:pt>
                <c:pt idx="16">
                  <c:v>2.6000000000000014</c:v>
                </c:pt>
                <c:pt idx="17">
                  <c:v>2.7000000000000015</c:v>
                </c:pt>
                <c:pt idx="18">
                  <c:v>2.8000000000000016</c:v>
                </c:pt>
                <c:pt idx="19">
                  <c:v>2.9000000000000017</c:v>
                </c:pt>
                <c:pt idx="20">
                  <c:v>3.0000000000000018</c:v>
                </c:pt>
                <c:pt idx="21">
                  <c:v>3.1000000000000019</c:v>
                </c:pt>
                <c:pt idx="22">
                  <c:v>3.200000000000002</c:v>
                </c:pt>
                <c:pt idx="23">
                  <c:v>3.300000000000002</c:v>
                </c:pt>
                <c:pt idx="24">
                  <c:v>3.4000000000000021</c:v>
                </c:pt>
                <c:pt idx="25">
                  <c:v>3.5000000000000022</c:v>
                </c:pt>
                <c:pt idx="26">
                  <c:v>3.6000000000000023</c:v>
                </c:pt>
                <c:pt idx="27">
                  <c:v>3.7000000000000024</c:v>
                </c:pt>
                <c:pt idx="28">
                  <c:v>3.8000000000000025</c:v>
                </c:pt>
                <c:pt idx="29">
                  <c:v>3.9000000000000026</c:v>
                </c:pt>
                <c:pt idx="30">
                  <c:v>4.0000000000000027</c:v>
                </c:pt>
                <c:pt idx="31">
                  <c:v>4.1000000000000023</c:v>
                </c:pt>
                <c:pt idx="32">
                  <c:v>4.200000000000002</c:v>
                </c:pt>
                <c:pt idx="33">
                  <c:v>4.3000000000000016</c:v>
                </c:pt>
                <c:pt idx="34">
                  <c:v>4.4000000000000012</c:v>
                </c:pt>
                <c:pt idx="35">
                  <c:v>4.5000000000000009</c:v>
                </c:pt>
                <c:pt idx="36">
                  <c:v>4.6000000000000005</c:v>
                </c:pt>
                <c:pt idx="37">
                  <c:v>4.7</c:v>
                </c:pt>
                <c:pt idx="38">
                  <c:v>4.8</c:v>
                </c:pt>
                <c:pt idx="39">
                  <c:v>4.8999999999999995</c:v>
                </c:pt>
                <c:pt idx="40">
                  <c:v>4.9999999999999991</c:v>
                </c:pt>
                <c:pt idx="41">
                  <c:v>5.0999999999999988</c:v>
                </c:pt>
                <c:pt idx="42">
                  <c:v>5.1999999999999984</c:v>
                </c:pt>
                <c:pt idx="43">
                  <c:v>5.299999999999998</c:v>
                </c:pt>
                <c:pt idx="44">
                  <c:v>5.3999999999999977</c:v>
                </c:pt>
                <c:pt idx="45">
                  <c:v>5.4999999999999973</c:v>
                </c:pt>
                <c:pt idx="46">
                  <c:v>5.599999999999997</c:v>
                </c:pt>
                <c:pt idx="47">
                  <c:v>5.6999999999999966</c:v>
                </c:pt>
                <c:pt idx="48">
                  <c:v>5.7999999999999963</c:v>
                </c:pt>
                <c:pt idx="49">
                  <c:v>5.8999999999999959</c:v>
                </c:pt>
                <c:pt idx="50">
                  <c:v>5.9999999999999956</c:v>
                </c:pt>
                <c:pt idx="51">
                  <c:v>6.0999999999999952</c:v>
                </c:pt>
                <c:pt idx="52">
                  <c:v>6.1999999999999948</c:v>
                </c:pt>
                <c:pt idx="53">
                  <c:v>6.2999999999999945</c:v>
                </c:pt>
                <c:pt idx="54">
                  <c:v>6.3999999999999941</c:v>
                </c:pt>
                <c:pt idx="55">
                  <c:v>6.4999999999999938</c:v>
                </c:pt>
                <c:pt idx="56">
                  <c:v>6.5999999999999934</c:v>
                </c:pt>
                <c:pt idx="57">
                  <c:v>6.6999999999999931</c:v>
                </c:pt>
                <c:pt idx="58">
                  <c:v>6.7999999999999927</c:v>
                </c:pt>
                <c:pt idx="59">
                  <c:v>6.8999999999999924</c:v>
                </c:pt>
                <c:pt idx="60">
                  <c:v>6.999999999999992</c:v>
                </c:pt>
                <c:pt idx="61">
                  <c:v>7.0999999999999917</c:v>
                </c:pt>
                <c:pt idx="62">
                  <c:v>7.1999999999999913</c:v>
                </c:pt>
                <c:pt idx="63">
                  <c:v>7.2999999999999909</c:v>
                </c:pt>
                <c:pt idx="64">
                  <c:v>7.3999999999999906</c:v>
                </c:pt>
                <c:pt idx="65">
                  <c:v>7.4999999999999902</c:v>
                </c:pt>
                <c:pt idx="66">
                  <c:v>7.5999999999999899</c:v>
                </c:pt>
                <c:pt idx="67">
                  <c:v>7.6999999999999895</c:v>
                </c:pt>
                <c:pt idx="68">
                  <c:v>7.7999999999999892</c:v>
                </c:pt>
                <c:pt idx="69">
                  <c:v>7.8999999999999888</c:v>
                </c:pt>
                <c:pt idx="70">
                  <c:v>7.9999999999999885</c:v>
                </c:pt>
                <c:pt idx="71">
                  <c:v>8.099999999999989</c:v>
                </c:pt>
                <c:pt idx="72">
                  <c:v>8.1999999999999886</c:v>
                </c:pt>
                <c:pt idx="73">
                  <c:v>8.2999999999999883</c:v>
                </c:pt>
                <c:pt idx="74">
                  <c:v>8.3999999999999879</c:v>
                </c:pt>
                <c:pt idx="75">
                  <c:v>8.4999999999999876</c:v>
                </c:pt>
                <c:pt idx="76">
                  <c:v>8.5999999999999872</c:v>
                </c:pt>
                <c:pt idx="77">
                  <c:v>8.6999999999999869</c:v>
                </c:pt>
                <c:pt idx="78">
                  <c:v>8.7999999999999865</c:v>
                </c:pt>
                <c:pt idx="79">
                  <c:v>8.8999999999999861</c:v>
                </c:pt>
                <c:pt idx="80">
                  <c:v>8.9999999999999858</c:v>
                </c:pt>
                <c:pt idx="81">
                  <c:v>9.0999999999999854</c:v>
                </c:pt>
                <c:pt idx="82">
                  <c:v>9.1999999999999851</c:v>
                </c:pt>
                <c:pt idx="83">
                  <c:v>9.2999999999999847</c:v>
                </c:pt>
                <c:pt idx="84">
                  <c:v>9.3999999999999844</c:v>
                </c:pt>
                <c:pt idx="85">
                  <c:v>9.499999999999984</c:v>
                </c:pt>
                <c:pt idx="86">
                  <c:v>9.5999999999999837</c:v>
                </c:pt>
                <c:pt idx="87">
                  <c:v>9.6999999999999833</c:v>
                </c:pt>
                <c:pt idx="88">
                  <c:v>9.7999999999999829</c:v>
                </c:pt>
                <c:pt idx="89">
                  <c:v>9.8999999999999826</c:v>
                </c:pt>
                <c:pt idx="90">
                  <c:v>9.9999999999999822</c:v>
                </c:pt>
                <c:pt idx="91">
                  <c:v>10.099999999999982</c:v>
                </c:pt>
                <c:pt idx="92">
                  <c:v>10.199999999999982</c:v>
                </c:pt>
                <c:pt idx="93">
                  <c:v>10.299999999999981</c:v>
                </c:pt>
                <c:pt idx="94">
                  <c:v>10.399999999999981</c:v>
                </c:pt>
                <c:pt idx="95">
                  <c:v>10.49999999999998</c:v>
                </c:pt>
                <c:pt idx="96">
                  <c:v>10.59999999999998</c:v>
                </c:pt>
                <c:pt idx="97">
                  <c:v>10.69999999999998</c:v>
                </c:pt>
                <c:pt idx="98">
                  <c:v>10.799999999999979</c:v>
                </c:pt>
                <c:pt idx="99">
                  <c:v>10.899999999999979</c:v>
                </c:pt>
                <c:pt idx="100">
                  <c:v>10.999999999999979</c:v>
                </c:pt>
                <c:pt idx="101">
                  <c:v>11.099999999999978</c:v>
                </c:pt>
                <c:pt idx="102">
                  <c:v>11.199999999999978</c:v>
                </c:pt>
                <c:pt idx="103">
                  <c:v>11.299999999999978</c:v>
                </c:pt>
                <c:pt idx="104">
                  <c:v>11.399999999999977</c:v>
                </c:pt>
                <c:pt idx="105">
                  <c:v>11.499999999999977</c:v>
                </c:pt>
                <c:pt idx="106">
                  <c:v>11.599999999999977</c:v>
                </c:pt>
                <c:pt idx="107">
                  <c:v>11.699999999999976</c:v>
                </c:pt>
                <c:pt idx="108">
                  <c:v>11.799999999999976</c:v>
                </c:pt>
                <c:pt idx="109">
                  <c:v>11.899999999999975</c:v>
                </c:pt>
                <c:pt idx="110">
                  <c:v>11.999999999999975</c:v>
                </c:pt>
                <c:pt idx="111">
                  <c:v>12.099999999999975</c:v>
                </c:pt>
                <c:pt idx="112">
                  <c:v>12.199999999999974</c:v>
                </c:pt>
                <c:pt idx="113">
                  <c:v>12.299999999999974</c:v>
                </c:pt>
                <c:pt idx="114">
                  <c:v>12.399999999999974</c:v>
                </c:pt>
                <c:pt idx="115">
                  <c:v>12.499999999999973</c:v>
                </c:pt>
                <c:pt idx="116">
                  <c:v>12.599999999999973</c:v>
                </c:pt>
                <c:pt idx="117">
                  <c:v>12.699999999999973</c:v>
                </c:pt>
                <c:pt idx="118">
                  <c:v>12.799999999999972</c:v>
                </c:pt>
                <c:pt idx="119">
                  <c:v>12.899999999999972</c:v>
                </c:pt>
              </c:numCache>
            </c:numRef>
          </c:xVal>
          <c:yVal>
            <c:numRef>
              <c:f>Stilben!$AF$29:$AF$148</c:f>
              <c:numCache>
                <c:formatCode>0.00E+00</c:formatCode>
                <c:ptCount val="120"/>
                <c:pt idx="0">
                  <c:v>1007.0961191988741</c:v>
                </c:pt>
                <c:pt idx="1">
                  <c:v>844.08709793878893</c:v>
                </c:pt>
                <c:pt idx="2">
                  <c:v>741.15483058847406</c:v>
                </c:pt>
                <c:pt idx="3">
                  <c:v>652.73745980415515</c:v>
                </c:pt>
                <c:pt idx="4">
                  <c:v>573.794934955298</c:v>
                </c:pt>
                <c:pt idx="5">
                  <c:v>503.84378767852752</c:v>
                </c:pt>
                <c:pt idx="6">
                  <c:v>447.22268192231752</c:v>
                </c:pt>
                <c:pt idx="7">
                  <c:v>395.48503617875951</c:v>
                </c:pt>
                <c:pt idx="8">
                  <c:v>352.29944532736732</c:v>
                </c:pt>
                <c:pt idx="9">
                  <c:v>312.56539148584835</c:v>
                </c:pt>
                <c:pt idx="10">
                  <c:v>283.64174151356684</c:v>
                </c:pt>
                <c:pt idx="11">
                  <c:v>256.20145506812833</c:v>
                </c:pt>
                <c:pt idx="12">
                  <c:v>235.31952554203389</c:v>
                </c:pt>
                <c:pt idx="13">
                  <c:v>215.35216074307235</c:v>
                </c:pt>
                <c:pt idx="14">
                  <c:v>200.92147145554131</c:v>
                </c:pt>
                <c:pt idx="15">
                  <c:v>186.76631209132086</c:v>
                </c:pt>
                <c:pt idx="16">
                  <c:v>176.3936216851221</c:v>
                </c:pt>
                <c:pt idx="17">
                  <c:v>166.07417729341606</c:v>
                </c:pt>
                <c:pt idx="18">
                  <c:v>157.57796879722255</c:v>
                </c:pt>
                <c:pt idx="19">
                  <c:v>149.12080971632548</c:v>
                </c:pt>
                <c:pt idx="20">
                  <c:v>142.18206436268397</c:v>
                </c:pt>
                <c:pt idx="21">
                  <c:v>135.21813994663157</c:v>
                </c:pt>
                <c:pt idx="22">
                  <c:v>130.25602484930027</c:v>
                </c:pt>
                <c:pt idx="23">
                  <c:v>125.20346657468143</c:v>
                </c:pt>
                <c:pt idx="24">
                  <c:v>119.97459312917994</c:v>
                </c:pt>
                <c:pt idx="25">
                  <c:v>114.70587176731595</c:v>
                </c:pt>
                <c:pt idx="26">
                  <c:v>110.23219092832008</c:v>
                </c:pt>
                <c:pt idx="27">
                  <c:v>105.72021655796591</c:v>
                </c:pt>
                <c:pt idx="28">
                  <c:v>101.89633466110769</c:v>
                </c:pt>
                <c:pt idx="29">
                  <c:v>98.031571732531688</c:v>
                </c:pt>
                <c:pt idx="30">
                  <c:v>94.972669712289544</c:v>
                </c:pt>
                <c:pt idx="31">
                  <c:v>91.852542758985336</c:v>
                </c:pt>
                <c:pt idx="32">
                  <c:v>88.622069194721433</c:v>
                </c:pt>
                <c:pt idx="33">
                  <c:v>85.361486088524941</c:v>
                </c:pt>
                <c:pt idx="34">
                  <c:v>82.523360962461751</c:v>
                </c:pt>
                <c:pt idx="35">
                  <c:v>79.662453744423033</c:v>
                </c:pt>
                <c:pt idx="36">
                  <c:v>77.271537777847897</c:v>
                </c:pt>
                <c:pt idx="37">
                  <c:v>74.843586781248206</c:v>
                </c:pt>
                <c:pt idx="38">
                  <c:v>72.59836289531016</c:v>
                </c:pt>
                <c:pt idx="39">
                  <c:v>70.323569199823467</c:v>
                </c:pt>
                <c:pt idx="40">
                  <c:v>68.322084932226176</c:v>
                </c:pt>
                <c:pt idx="41">
                  <c:v>66.286568360042153</c:v>
                </c:pt>
                <c:pt idx="42">
                  <c:v>64.437394134364709</c:v>
                </c:pt>
                <c:pt idx="43">
                  <c:v>62.557762674326426</c:v>
                </c:pt>
                <c:pt idx="44">
                  <c:v>60.986890154258006</c:v>
                </c:pt>
                <c:pt idx="45">
                  <c:v>59.391792162876314</c:v>
                </c:pt>
                <c:pt idx="46">
                  <c:v>57.796648179721061</c:v>
                </c:pt>
                <c:pt idx="47">
                  <c:v>56.178188387878961</c:v>
                </c:pt>
                <c:pt idx="48">
                  <c:v>54.707577414524224</c:v>
                </c:pt>
                <c:pt idx="49">
                  <c:v>53.211832826431653</c:v>
                </c:pt>
                <c:pt idx="50">
                  <c:v>51.857660433000689</c:v>
                </c:pt>
                <c:pt idx="51">
                  <c:v>50.48414333289012</c:v>
                </c:pt>
                <c:pt idx="52">
                  <c:v>49.114069930252271</c:v>
                </c:pt>
                <c:pt idx="53">
                  <c:v>47.724320616584919</c:v>
                </c:pt>
                <c:pt idx="54">
                  <c:v>46.595194398625502</c:v>
                </c:pt>
                <c:pt idx="55">
                  <c:v>45.453732276698922</c:v>
                </c:pt>
                <c:pt idx="56">
                  <c:v>44.367803546249874</c:v>
                </c:pt>
                <c:pt idx="57">
                  <c:v>43.270259854128604</c:v>
                </c:pt>
                <c:pt idx="58">
                  <c:v>42.228803102352721</c:v>
                </c:pt>
                <c:pt idx="59">
                  <c:v>41.171835418613576</c:v>
                </c:pt>
                <c:pt idx="60">
                  <c:v>40.092052107358079</c:v>
                </c:pt>
                <c:pt idx="61">
                  <c:v>38.999440719634805</c:v>
                </c:pt>
                <c:pt idx="62">
                  <c:v>37.993522473990659</c:v>
                </c:pt>
                <c:pt idx="63">
                  <c:v>36.975456262184359</c:v>
                </c:pt>
                <c:pt idx="64">
                  <c:v>35.944093387248067</c:v>
                </c:pt>
                <c:pt idx="65">
                  <c:v>34.907279802434253</c:v>
                </c:pt>
                <c:pt idx="66">
                  <c:v>33.917113775915247</c:v>
                </c:pt>
                <c:pt idx="67">
                  <c:v>32.924634729384145</c:v>
                </c:pt>
                <c:pt idx="68">
                  <c:v>31.854605333046138</c:v>
                </c:pt>
                <c:pt idx="69">
                  <c:v>30.788387415532121</c:v>
                </c:pt>
                <c:pt idx="70">
                  <c:v>29.674689417094051</c:v>
                </c:pt>
                <c:pt idx="71">
                  <c:v>28.571605162098852</c:v>
                </c:pt>
                <c:pt idx="72">
                  <c:v>27.577213244771482</c:v>
                </c:pt>
                <c:pt idx="73">
                  <c:v>26.59109814102159</c:v>
                </c:pt>
                <c:pt idx="74">
                  <c:v>25.586011913643894</c:v>
                </c:pt>
                <c:pt idx="75">
                  <c:v>24.590146037309566</c:v>
                </c:pt>
                <c:pt idx="76">
                  <c:v>23.513542290258595</c:v>
                </c:pt>
                <c:pt idx="77">
                  <c:v>22.453819260334758</c:v>
                </c:pt>
                <c:pt idx="78">
                  <c:v>21.42543780227232</c:v>
                </c:pt>
                <c:pt idx="79">
                  <c:v>20.415218540217079</c:v>
                </c:pt>
                <c:pt idx="80">
                  <c:v>19.450144278550752</c:v>
                </c:pt>
                <c:pt idx="81">
                  <c:v>18.50585448677338</c:v>
                </c:pt>
                <c:pt idx="82">
                  <c:v>17.67779490277967</c:v>
                </c:pt>
                <c:pt idx="83">
                  <c:v>16.866608727237661</c:v>
                </c:pt>
                <c:pt idx="84">
                  <c:v>16.049755317341173</c:v>
                </c:pt>
                <c:pt idx="85">
                  <c:v>15.252793624616247</c:v>
                </c:pt>
                <c:pt idx="86">
                  <c:v>14.466697820051554</c:v>
                </c:pt>
                <c:pt idx="87">
                  <c:v>13.701623254669736</c:v>
                </c:pt>
                <c:pt idx="88">
                  <c:v>12.975830444655882</c:v>
                </c:pt>
                <c:pt idx="89">
                  <c:v>12.271232334889254</c:v>
                </c:pt>
                <c:pt idx="90">
                  <c:v>11.588246834269606</c:v>
                </c:pt>
                <c:pt idx="91">
                  <c:v>10.927703274185221</c:v>
                </c:pt>
                <c:pt idx="92">
                  <c:v>10.240313509504899</c:v>
                </c:pt>
                <c:pt idx="93">
                  <c:v>9.5788376974542899</c:v>
                </c:pt>
                <c:pt idx="94">
                  <c:v>8.9347796021854524</c:v>
                </c:pt>
                <c:pt idx="95">
                  <c:v>8.318336256485237</c:v>
                </c:pt>
                <c:pt idx="96">
                  <c:v>7.7637686277486244</c:v>
                </c:pt>
                <c:pt idx="97">
                  <c:v>7.233253055112101</c:v>
                </c:pt>
                <c:pt idx="98">
                  <c:v>6.7400710158003525</c:v>
                </c:pt>
                <c:pt idx="99">
                  <c:v>6.2684874115126306</c:v>
                </c:pt>
                <c:pt idx="100">
                  <c:v>5.8458799474166527</c:v>
                </c:pt>
                <c:pt idx="101">
                  <c:v>5.4420384352195672</c:v>
                </c:pt>
                <c:pt idx="102">
                  <c:v>5.0715911750473559</c:v>
                </c:pt>
                <c:pt idx="103">
                  <c:v>4.7178686096637161</c:v>
                </c:pt>
                <c:pt idx="104">
                  <c:v>4.4072445269018647</c:v>
                </c:pt>
                <c:pt idx="105">
                  <c:v>4.1099844901396176</c:v>
                </c:pt>
                <c:pt idx="106">
                  <c:v>3.8373585685986669</c:v>
                </c:pt>
                <c:pt idx="107">
                  <c:v>3.5765929460779193</c:v>
                </c:pt>
                <c:pt idx="108">
                  <c:v>3.3385438575393569</c:v>
                </c:pt>
                <c:pt idx="109">
                  <c:v>3.110894032928607</c:v>
                </c:pt>
                <c:pt idx="110">
                  <c:v>2.9182061269005506</c:v>
                </c:pt>
                <c:pt idx="111">
                  <c:v>2.7333823006181781</c:v>
                </c:pt>
                <c:pt idx="112">
                  <c:v>2.5644870370350912</c:v>
                </c:pt>
                <c:pt idx="113">
                  <c:v>2.402370195465954</c:v>
                </c:pt>
                <c:pt idx="114">
                  <c:v>2.2544203424118341</c:v>
                </c:pt>
                <c:pt idx="115">
                  <c:v>2.1123173196621927</c:v>
                </c:pt>
                <c:pt idx="116">
                  <c:v>1.9901483438780943</c:v>
                </c:pt>
                <c:pt idx="117">
                  <c:v>1.8725160044631914</c:v>
                </c:pt>
                <c:pt idx="118">
                  <c:v>1.76824187266643</c:v>
                </c:pt>
                <c:pt idx="119">
                  <c:v>1.6675484293914351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0C73-4DEC-8B36-4201D568CD5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84438304"/>
        <c:axId val="1"/>
      </c:scatterChart>
      <c:valAx>
        <c:axId val="1584438304"/>
        <c:scaling>
          <c:orientation val="minMax"/>
          <c:max val="16"/>
        </c:scaling>
        <c:delete val="0"/>
        <c:axPos val="b"/>
        <c:title>
          <c:tx>
            <c:rich>
              <a:bodyPr/>
              <a:lstStyle/>
              <a:p>
                <a:pPr>
                  <a:defRPr sz="1200" b="0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cs-CZ" sz="1200"/>
                  <a:t>Energy [MeV]</a:t>
                </a:r>
              </a:p>
            </c:rich>
          </c:tx>
          <c:layout>
            <c:manualLayout>
              <c:xMode val="edge"/>
              <c:yMode val="edge"/>
              <c:x val="0.47456213511259382"/>
              <c:y val="0.94729729729729739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"/>
        <c:crossesAt val="1E-3"/>
        <c:crossBetween val="midCat"/>
        <c:majorUnit val="1"/>
      </c:valAx>
      <c:valAx>
        <c:axId val="1"/>
        <c:scaling>
          <c:logBase val="10"/>
          <c:orientation val="minMax"/>
          <c:max val="100000"/>
          <c:min val="1"/>
        </c:scaling>
        <c:delete val="0"/>
        <c:axPos val="l"/>
        <c:majorGridlines>
          <c:spPr>
            <a:ln w="3175">
              <a:solidFill>
                <a:srgbClr val="969696"/>
              </a:solidFill>
              <a:prstDash val="sysDash"/>
            </a:ln>
          </c:spPr>
        </c:majorGridlines>
        <c:title>
          <c:tx>
            <c:rich>
              <a:bodyPr/>
              <a:lstStyle/>
              <a:p>
                <a:pPr>
                  <a:defRPr sz="800" b="0" i="0" u="none" strike="noStrike" baseline="0">
                    <a:solidFill>
                      <a:srgbClr val="000000"/>
                    </a:solidFill>
                    <a:latin typeface="Arial"/>
                    <a:ea typeface="Arial"/>
                    <a:cs typeface="Arial"/>
                  </a:defRPr>
                </a:pPr>
                <a:r>
                  <a:rPr lang="cs-CZ" sz="800"/>
                  <a:t>Flux </a:t>
                </a:r>
                <a:r>
                  <a:rPr lang="cs-CZ" sz="800" err="1"/>
                  <a:t>density</a:t>
                </a:r>
                <a:r>
                  <a:rPr lang="cs-CZ" sz="800"/>
                  <a:t> [cm</a:t>
                </a:r>
                <a:r>
                  <a:rPr lang="cs-CZ" sz="800" baseline="30000"/>
                  <a:t>-2</a:t>
                </a:r>
                <a:r>
                  <a:rPr lang="cs-CZ" sz="800"/>
                  <a:t>.s</a:t>
                </a:r>
                <a:r>
                  <a:rPr lang="cs-CZ" sz="800" baseline="30000"/>
                  <a:t>-1</a:t>
                </a:r>
                <a:r>
                  <a:rPr lang="cs-CZ" sz="800"/>
                  <a:t>] (per 1mkA proton </a:t>
                </a:r>
                <a:r>
                  <a:rPr lang="cs-CZ" sz="800" err="1"/>
                  <a:t>current</a:t>
                </a:r>
                <a:r>
                  <a:rPr lang="cs-CZ" sz="800"/>
                  <a:t>)</a:t>
                </a:r>
              </a:p>
            </c:rich>
          </c:tx>
          <c:layout>
            <c:manualLayout>
              <c:xMode val="edge"/>
              <c:yMode val="edge"/>
              <c:x val="3.8395788390034244E-4"/>
              <c:y val="7.0312457791995367E-2"/>
            </c:manualLayout>
          </c:layout>
          <c:overlay val="0"/>
          <c:spPr>
            <a:noFill/>
            <a:ln w="25400">
              <a:noFill/>
            </a:ln>
          </c:spPr>
        </c:title>
        <c:numFmt formatCode="0E+0" sourceLinked="0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 sz="1200" b="0" i="0" u="none" strike="noStrike" baseline="0">
                <a:solidFill>
                  <a:srgbClr val="000000"/>
                </a:solidFill>
                <a:latin typeface="Arial"/>
                <a:ea typeface="Arial"/>
                <a:cs typeface="Arial"/>
              </a:defRPr>
            </a:pPr>
            <a:endParaRPr lang="cs-CZ"/>
          </a:p>
        </c:txPr>
        <c:crossAx val="1584438304"/>
        <c:crosses val="autoZero"/>
        <c:crossBetween val="midCat"/>
        <c:majorUnit val="10"/>
        <c:minorUnit val="10"/>
      </c:valAx>
      <c:spPr>
        <a:noFill/>
        <a:ln w="25400">
          <a:noFill/>
        </a:ln>
      </c:spPr>
    </c:plotArea>
    <c:legend>
      <c:legendPos val="r"/>
      <c:layout>
        <c:manualLayout>
          <c:xMode val="edge"/>
          <c:yMode val="edge"/>
          <c:x val="0.43415763429510618"/>
          <c:y val="4.0411462617909719E-2"/>
          <c:w val="0.43672599841893162"/>
          <c:h val="0.21600581791303233"/>
        </c:manualLayout>
      </c:layout>
      <c:overlay val="0"/>
      <c:spPr>
        <a:solidFill>
          <a:schemeClr val="bg1"/>
        </a:solidFill>
        <a:ln w="25400">
          <a:noFill/>
        </a:ln>
      </c:spPr>
      <c:txPr>
        <a:bodyPr/>
        <a:lstStyle/>
        <a:p>
          <a:pPr>
            <a:defRPr sz="1200" b="0" i="0" u="none" strike="noStrike" baseline="0">
              <a:solidFill>
                <a:srgbClr val="000000"/>
              </a:solidFill>
              <a:latin typeface="Arial"/>
              <a:ea typeface="Arial"/>
              <a:cs typeface="Arial"/>
            </a:defRPr>
          </a:pPr>
          <a:endParaRPr lang="cs-CZ"/>
        </a:p>
      </c:txPr>
    </c:legend>
    <c:plotVisOnly val="1"/>
    <c:dispBlanksAs val="gap"/>
    <c:showDLblsOverMax val="0"/>
  </c:chart>
  <c:spPr>
    <a:noFill/>
    <a:ln w="6350">
      <a:noFill/>
    </a:ln>
  </c:spPr>
  <c:txPr>
    <a:bodyPr/>
    <a:lstStyle/>
    <a:p>
      <a:pPr>
        <a:defRPr sz="1400" b="0" i="0" u="none" strike="noStrike" baseline="0">
          <a:solidFill>
            <a:srgbClr val="000000"/>
          </a:solidFill>
          <a:latin typeface="Arial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0"/>
    <c:plotArea>
      <c:layout>
        <c:manualLayout>
          <c:layoutTarget val="inner"/>
          <c:xMode val="edge"/>
          <c:yMode val="edge"/>
          <c:x val="9.6002048806743706E-2"/>
          <c:y val="3.8916960154578871E-2"/>
          <c:w val="0.87958780786359814"/>
          <c:h val="0.81911008182800682"/>
        </c:manualLayout>
      </c:layout>
      <c:scatterChart>
        <c:scatterStyle val="smoothMarker"/>
        <c:varyColors val="0"/>
        <c:ser>
          <c:idx val="3"/>
          <c:order val="0"/>
          <c:tx>
            <c:v>Calculation</c:v>
          </c:tx>
          <c:spPr>
            <a:ln w="15875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114"/>
              <c:pt idx="0">
                <c:v>0.64999999999999991</c:v>
              </c:pt>
              <c:pt idx="1">
                <c:v>0.75</c:v>
              </c:pt>
              <c:pt idx="2">
                <c:v>0.85</c:v>
              </c:pt>
              <c:pt idx="3">
                <c:v>0.95</c:v>
              </c:pt>
              <c:pt idx="4">
                <c:v>1.05</c:v>
              </c:pt>
              <c:pt idx="5">
                <c:v>1.1499999999999999</c:v>
              </c:pt>
              <c:pt idx="6">
                <c:v>1.25</c:v>
              </c:pt>
              <c:pt idx="7">
                <c:v>1.35</c:v>
              </c:pt>
              <c:pt idx="8">
                <c:v>1.45</c:v>
              </c:pt>
              <c:pt idx="9">
                <c:v>1.55</c:v>
              </c:pt>
              <c:pt idx="10">
                <c:v>1.65</c:v>
              </c:pt>
              <c:pt idx="11">
                <c:v>1.75</c:v>
              </c:pt>
              <c:pt idx="12">
                <c:v>1.85</c:v>
              </c:pt>
              <c:pt idx="13">
                <c:v>1.95</c:v>
              </c:pt>
              <c:pt idx="14">
                <c:v>2.0499999999999998</c:v>
              </c:pt>
              <c:pt idx="15">
                <c:v>2.15</c:v>
              </c:pt>
              <c:pt idx="16">
                <c:v>2.25</c:v>
              </c:pt>
              <c:pt idx="17">
                <c:v>2.35</c:v>
              </c:pt>
              <c:pt idx="18">
                <c:v>2.4500000000000002</c:v>
              </c:pt>
              <c:pt idx="19">
                <c:v>2.5499999999999998</c:v>
              </c:pt>
              <c:pt idx="20">
                <c:v>2.65</c:v>
              </c:pt>
              <c:pt idx="21">
                <c:v>2.75</c:v>
              </c:pt>
              <c:pt idx="22">
                <c:v>2.85</c:v>
              </c:pt>
              <c:pt idx="23">
                <c:v>2.95</c:v>
              </c:pt>
              <c:pt idx="24">
                <c:v>3.05</c:v>
              </c:pt>
              <c:pt idx="25">
                <c:v>3.15</c:v>
              </c:pt>
              <c:pt idx="26">
                <c:v>3.25</c:v>
              </c:pt>
              <c:pt idx="27">
                <c:v>3.35</c:v>
              </c:pt>
              <c:pt idx="28">
                <c:v>3.45</c:v>
              </c:pt>
              <c:pt idx="29">
                <c:v>3.55</c:v>
              </c:pt>
              <c:pt idx="30">
                <c:v>3.65</c:v>
              </c:pt>
              <c:pt idx="31">
                <c:v>3.75</c:v>
              </c:pt>
              <c:pt idx="32">
                <c:v>3.85</c:v>
              </c:pt>
              <c:pt idx="33">
                <c:v>3.95</c:v>
              </c:pt>
              <c:pt idx="34">
                <c:v>4.05</c:v>
              </c:pt>
              <c:pt idx="35">
                <c:v>4.1500000000000004</c:v>
              </c:pt>
              <c:pt idx="36">
                <c:v>4.25</c:v>
              </c:pt>
              <c:pt idx="37">
                <c:v>4.3499999999999996</c:v>
              </c:pt>
              <c:pt idx="38">
                <c:v>4.45</c:v>
              </c:pt>
              <c:pt idx="39">
                <c:v>4.55</c:v>
              </c:pt>
              <c:pt idx="40">
                <c:v>4.6500000000000004</c:v>
              </c:pt>
              <c:pt idx="41">
                <c:v>4.75</c:v>
              </c:pt>
              <c:pt idx="42">
                <c:v>4.8499999999999996</c:v>
              </c:pt>
              <c:pt idx="43">
                <c:v>4.95</c:v>
              </c:pt>
              <c:pt idx="44">
                <c:v>5.05</c:v>
              </c:pt>
              <c:pt idx="45">
                <c:v>5.15</c:v>
              </c:pt>
              <c:pt idx="46">
                <c:v>5.25</c:v>
              </c:pt>
              <c:pt idx="47">
                <c:v>5.35</c:v>
              </c:pt>
              <c:pt idx="48">
                <c:v>5.45</c:v>
              </c:pt>
              <c:pt idx="49">
                <c:v>5.55</c:v>
              </c:pt>
              <c:pt idx="50">
                <c:v>5.65</c:v>
              </c:pt>
              <c:pt idx="51">
                <c:v>5.75</c:v>
              </c:pt>
              <c:pt idx="52">
                <c:v>5.85</c:v>
              </c:pt>
              <c:pt idx="53">
                <c:v>5.95</c:v>
              </c:pt>
              <c:pt idx="54">
                <c:v>6.05</c:v>
              </c:pt>
              <c:pt idx="55">
                <c:v>6.15</c:v>
              </c:pt>
              <c:pt idx="56">
                <c:v>6.25</c:v>
              </c:pt>
              <c:pt idx="57">
                <c:v>6.35</c:v>
              </c:pt>
              <c:pt idx="58">
                <c:v>6.45</c:v>
              </c:pt>
              <c:pt idx="59">
                <c:v>6.55</c:v>
              </c:pt>
              <c:pt idx="60">
                <c:v>6.65</c:v>
              </c:pt>
              <c:pt idx="61">
                <c:v>6.75</c:v>
              </c:pt>
              <c:pt idx="62">
                <c:v>6.85</c:v>
              </c:pt>
              <c:pt idx="63">
                <c:v>6.95</c:v>
              </c:pt>
              <c:pt idx="64">
                <c:v>7.05</c:v>
              </c:pt>
              <c:pt idx="65">
                <c:v>7.15</c:v>
              </c:pt>
              <c:pt idx="66">
                <c:v>7.25</c:v>
              </c:pt>
              <c:pt idx="67">
                <c:v>7.35</c:v>
              </c:pt>
              <c:pt idx="68">
                <c:v>7.45</c:v>
              </c:pt>
              <c:pt idx="69">
                <c:v>7.55</c:v>
              </c:pt>
              <c:pt idx="70">
                <c:v>7.65</c:v>
              </c:pt>
              <c:pt idx="71">
                <c:v>7.75</c:v>
              </c:pt>
              <c:pt idx="72">
                <c:v>7.85</c:v>
              </c:pt>
              <c:pt idx="73">
                <c:v>7.95</c:v>
              </c:pt>
              <c:pt idx="74">
                <c:v>8.0500000000000007</c:v>
              </c:pt>
              <c:pt idx="75">
                <c:v>8.15</c:v>
              </c:pt>
              <c:pt idx="76">
                <c:v>8.25</c:v>
              </c:pt>
              <c:pt idx="77">
                <c:v>8.35</c:v>
              </c:pt>
              <c:pt idx="78">
                <c:v>8.4499999999999993</c:v>
              </c:pt>
              <c:pt idx="79">
                <c:v>8.5500000000000007</c:v>
              </c:pt>
              <c:pt idx="80">
                <c:v>8.65</c:v>
              </c:pt>
              <c:pt idx="81">
                <c:v>8.75</c:v>
              </c:pt>
              <c:pt idx="82">
                <c:v>8.85</c:v>
              </c:pt>
              <c:pt idx="83">
                <c:v>8.9499999999999993</c:v>
              </c:pt>
              <c:pt idx="84">
                <c:v>9.0500000000000007</c:v>
              </c:pt>
              <c:pt idx="85">
                <c:v>9.15</c:v>
              </c:pt>
              <c:pt idx="86">
                <c:v>9.25</c:v>
              </c:pt>
              <c:pt idx="87">
                <c:v>9.35</c:v>
              </c:pt>
              <c:pt idx="88">
                <c:v>9.4499999999999993</c:v>
              </c:pt>
              <c:pt idx="89">
                <c:v>9.5500000000000007</c:v>
              </c:pt>
              <c:pt idx="90">
                <c:v>9.65</c:v>
              </c:pt>
              <c:pt idx="91">
                <c:v>9.75</c:v>
              </c:pt>
              <c:pt idx="92">
                <c:v>9.85</c:v>
              </c:pt>
              <c:pt idx="93">
                <c:v>9.9499999999999993</c:v>
              </c:pt>
              <c:pt idx="94">
                <c:v>10.050000000000001</c:v>
              </c:pt>
              <c:pt idx="95">
                <c:v>10.15</c:v>
              </c:pt>
              <c:pt idx="96">
                <c:v>10.25</c:v>
              </c:pt>
              <c:pt idx="97">
                <c:v>10.35</c:v>
              </c:pt>
              <c:pt idx="98">
                <c:v>10.45</c:v>
              </c:pt>
              <c:pt idx="99">
                <c:v>10.55</c:v>
              </c:pt>
              <c:pt idx="100">
                <c:v>10.65</c:v>
              </c:pt>
              <c:pt idx="101">
                <c:v>10.75</c:v>
              </c:pt>
              <c:pt idx="102">
                <c:v>10.85</c:v>
              </c:pt>
              <c:pt idx="103">
                <c:v>10.95</c:v>
              </c:pt>
              <c:pt idx="104">
                <c:v>11.05</c:v>
              </c:pt>
              <c:pt idx="105">
                <c:v>11.15</c:v>
              </c:pt>
              <c:pt idx="106">
                <c:v>11.25</c:v>
              </c:pt>
              <c:pt idx="107">
                <c:v>11.35</c:v>
              </c:pt>
              <c:pt idx="108">
                <c:v>11.45</c:v>
              </c:pt>
              <c:pt idx="109">
                <c:v>11.55</c:v>
              </c:pt>
              <c:pt idx="110">
                <c:v>11.65</c:v>
              </c:pt>
              <c:pt idx="111">
                <c:v>11.75</c:v>
              </c:pt>
              <c:pt idx="112">
                <c:v>11.85</c:v>
              </c:pt>
              <c:pt idx="113">
                <c:v>11.95</c:v>
              </c:pt>
            </c:numLit>
          </c:xVal>
          <c:yVal>
            <c:numLit>
              <c:formatCode>General</c:formatCode>
              <c:ptCount val="114"/>
              <c:pt idx="0">
                <c:v>1.2138716780000976E-2</c:v>
              </c:pt>
              <c:pt idx="1">
                <c:v>1.293076603268537E-2</c:v>
              </c:pt>
              <c:pt idx="2">
                <c:v>1.0492536710178248E-2</c:v>
              </c:pt>
              <c:pt idx="3">
                <c:v>4.6817493917770583E-2</c:v>
              </c:pt>
              <c:pt idx="4">
                <c:v>0.21977488734082104</c:v>
              </c:pt>
              <c:pt idx="5">
                <c:v>0.39834756819356704</c:v>
              </c:pt>
              <c:pt idx="6">
                <c:v>0.30454294144526689</c:v>
              </c:pt>
              <c:pt idx="7">
                <c:v>0.11380153515103816</c:v>
              </c:pt>
              <c:pt idx="8">
                <c:v>3.1369047681264396E-2</c:v>
              </c:pt>
              <c:pt idx="9">
                <c:v>2.8115693505995142E-2</c:v>
              </c:pt>
              <c:pt idx="10">
                <c:v>6.029511690662382E-2</c:v>
              </c:pt>
              <c:pt idx="11">
                <c:v>8.5679645569808227E-2</c:v>
              </c:pt>
              <c:pt idx="12">
                <c:v>7.3473511265178398E-2</c:v>
              </c:pt>
              <c:pt idx="13">
                <c:v>4.9815526836837445E-2</c:v>
              </c:pt>
              <c:pt idx="14">
                <c:v>3.8874123486874246E-2</c:v>
              </c:pt>
              <c:pt idx="15">
                <c:v>2.9611473943187125E-2</c:v>
              </c:pt>
              <c:pt idx="16">
                <c:v>1.9716922305625471E-2</c:v>
              </c:pt>
              <c:pt idx="17">
                <c:v>1.4782018020589011E-2</c:v>
              </c:pt>
              <c:pt idx="18">
                <c:v>1.1844703913594924E-2</c:v>
              </c:pt>
              <c:pt idx="19">
                <c:v>8.1245159143949371E-3</c:v>
              </c:pt>
              <c:pt idx="20">
                <c:v>5.8910614996676436E-3</c:v>
              </c:pt>
              <c:pt idx="21">
                <c:v>7.8413516703848031E-3</c:v>
              </c:pt>
              <c:pt idx="22">
                <c:v>1.2803001688163812E-2</c:v>
              </c:pt>
              <c:pt idx="23">
                <c:v>1.5970871112282573E-2</c:v>
              </c:pt>
              <c:pt idx="24">
                <c:v>1.4267867372619971E-2</c:v>
              </c:pt>
              <c:pt idx="25">
                <c:v>1.0072591325608643E-2</c:v>
              </c:pt>
              <c:pt idx="26">
                <c:v>8.5038004903746061E-3</c:v>
              </c:pt>
              <c:pt idx="27">
                <c:v>1.6276679768955131E-2</c:v>
              </c:pt>
              <c:pt idx="28">
                <c:v>4.253156591528557E-2</c:v>
              </c:pt>
              <c:pt idx="29">
                <c:v>8.23866229436407E-2</c:v>
              </c:pt>
              <c:pt idx="30">
                <c:v>0.10589138632259247</c:v>
              </c:pt>
              <c:pt idx="31">
                <c:v>9.1388809274798005E-2</c:v>
              </c:pt>
              <c:pt idx="32">
                <c:v>5.7052919586711465E-2</c:v>
              </c:pt>
              <c:pt idx="33">
                <c:v>3.5010453569704059E-2</c:v>
              </c:pt>
              <c:pt idx="34">
                <c:v>3.148270897808958E-2</c:v>
              </c:pt>
              <c:pt idx="35">
                <c:v>3.1592933616199158E-2</c:v>
              </c:pt>
              <c:pt idx="36">
                <c:v>2.5096175929179596E-2</c:v>
              </c:pt>
              <c:pt idx="37">
                <c:v>1.4686723204685226E-2</c:v>
              </c:pt>
              <c:pt idx="38">
                <c:v>7.1484193465653932E-3</c:v>
              </c:pt>
              <c:pt idx="39">
                <c:v>3.9750705456363371E-3</c:v>
              </c:pt>
              <c:pt idx="40">
                <c:v>2.8073147773962667E-3</c:v>
              </c:pt>
              <c:pt idx="41">
                <c:v>2.2607066124648214E-3</c:v>
              </c:pt>
              <c:pt idx="42">
                <c:v>2.3222748412862182E-3</c:v>
              </c:pt>
              <c:pt idx="43">
                <c:v>3.3734730062458776E-3</c:v>
              </c:pt>
              <c:pt idx="44">
                <c:v>6.4942943389479056E-3</c:v>
              </c:pt>
              <c:pt idx="45">
                <c:v>1.331841830743672E-2</c:v>
              </c:pt>
              <c:pt idx="46">
                <c:v>2.3401460149276233E-2</c:v>
              </c:pt>
              <c:pt idx="47">
                <c:v>3.1907530602057012E-2</c:v>
              </c:pt>
              <c:pt idx="48">
                <c:v>3.2824160205280957E-2</c:v>
              </c:pt>
              <c:pt idx="49">
                <c:v>2.5321955570589649E-2</c:v>
              </c:pt>
              <c:pt idx="50">
                <c:v>1.4909590595597134E-2</c:v>
              </c:pt>
              <c:pt idx="51">
                <c:v>7.722019913796222E-3</c:v>
              </c:pt>
              <c:pt idx="52">
                <c:v>5.4768815706281015E-3</c:v>
              </c:pt>
              <c:pt idx="53">
                <c:v>6.2679224103075635E-3</c:v>
              </c:pt>
              <c:pt idx="54">
                <c:v>7.9474078493385666E-3</c:v>
              </c:pt>
              <c:pt idx="55">
                <c:v>1.002181809547186E-2</c:v>
              </c:pt>
              <c:pt idx="56">
                <c:v>1.3471645492668022E-2</c:v>
              </c:pt>
              <c:pt idx="57">
                <c:v>1.890259044669234E-2</c:v>
              </c:pt>
              <c:pt idx="58">
                <c:v>2.4502167255673165E-2</c:v>
              </c:pt>
              <c:pt idx="59">
                <c:v>2.676678382222044E-2</c:v>
              </c:pt>
              <c:pt idx="60">
                <c:v>2.3895011318907006E-2</c:v>
              </c:pt>
              <c:pt idx="61">
                <c:v>1.7840756548621294E-2</c:v>
              </c:pt>
              <c:pt idx="62">
                <c:v>1.2318598683686382E-2</c:v>
              </c:pt>
              <c:pt idx="63">
                <c:v>9.37245851450259E-3</c:v>
              </c:pt>
              <c:pt idx="64">
                <c:v>8.3408982876632537E-3</c:v>
              </c:pt>
              <c:pt idx="65">
                <c:v>7.6167491227537593E-3</c:v>
              </c:pt>
              <c:pt idx="66">
                <c:v>6.3646139350525517E-3</c:v>
              </c:pt>
              <c:pt idx="67">
                <c:v>4.791291535664992E-3</c:v>
              </c:pt>
              <c:pt idx="68">
                <c:v>3.4335566572825525E-3</c:v>
              </c:pt>
              <c:pt idx="69">
                <c:v>2.5538839387342373E-3</c:v>
              </c:pt>
              <c:pt idx="70">
                <c:v>2.0661322670333525E-3</c:v>
              </c:pt>
              <c:pt idx="71">
                <c:v>1.8227292174413942E-3</c:v>
              </c:pt>
              <c:pt idx="72">
                <c:v>1.7551818480791123E-3</c:v>
              </c:pt>
              <c:pt idx="73">
                <c:v>1.8354401424094723E-3</c:v>
              </c:pt>
              <c:pt idx="74">
                <c:v>1.9669043727503165E-3</c:v>
              </c:pt>
              <c:pt idx="75">
                <c:v>2.0258934460263274E-3</c:v>
              </c:pt>
              <c:pt idx="76">
                <c:v>1.9726365229618169E-3</c:v>
              </c:pt>
              <c:pt idx="77">
                <c:v>1.8816784513574422E-3</c:v>
              </c:pt>
              <c:pt idx="78">
                <c:v>1.8591596815926844E-3</c:v>
              </c:pt>
              <c:pt idx="79">
                <c:v>1.9417199321862583E-3</c:v>
              </c:pt>
              <c:pt idx="80">
                <c:v>2.0788494207374642E-3</c:v>
              </c:pt>
              <c:pt idx="81">
                <c:v>2.1876714840398073E-3</c:v>
              </c:pt>
              <c:pt idx="82">
                <c:v>2.2273239212755422E-3</c:v>
              </c:pt>
              <c:pt idx="83">
                <c:v>2.2194066685992222E-3</c:v>
              </c:pt>
              <c:pt idx="84">
                <c:v>2.2008528942323016E-3</c:v>
              </c:pt>
              <c:pt idx="85">
                <c:v>2.180439946782227E-3</c:v>
              </c:pt>
              <c:pt idx="86">
                <c:v>2.135311822614679E-3</c:v>
              </c:pt>
              <c:pt idx="87">
                <c:v>2.0463785124861917E-3</c:v>
              </c:pt>
              <c:pt idx="88">
                <c:v>1.9169895248692282E-3</c:v>
              </c:pt>
              <c:pt idx="89">
                <c:v>1.7727085646930423E-3</c:v>
              </c:pt>
              <c:pt idx="90">
                <c:v>1.6410651703234892E-3</c:v>
              </c:pt>
              <c:pt idx="91">
                <c:v>1.5309312238287042E-3</c:v>
              </c:pt>
              <c:pt idx="92">
                <c:v>1.4421865726145931E-3</c:v>
              </c:pt>
              <c:pt idx="93">
                <c:v>1.3794457941751694E-3</c:v>
              </c:pt>
              <c:pt idx="94">
                <c:v>1.3494490965373553E-3</c:v>
              </c:pt>
              <c:pt idx="95">
                <c:v>1.3475193317528942E-3</c:v>
              </c:pt>
              <c:pt idx="96">
                <c:v>1.3525323156825492E-3</c:v>
              </c:pt>
              <c:pt idx="97">
                <c:v>1.337422835610504E-3</c:v>
              </c:pt>
              <c:pt idx="98">
                <c:v>1.2841506040788839E-3</c:v>
              </c:pt>
              <c:pt idx="99">
                <c:v>1.1918670527669207E-3</c:v>
              </c:pt>
              <c:pt idx="100">
                <c:v>1.0764148029701586E-3</c:v>
              </c:pt>
              <c:pt idx="101">
                <c:v>9.6374154491501041E-4</c:v>
              </c:pt>
              <c:pt idx="102">
                <c:v>8.7925218452899058E-4</c:v>
              </c:pt>
              <c:pt idx="103">
                <c:v>8.3650151830003626E-4</c:v>
              </c:pt>
              <c:pt idx="104">
                <c:v>8.3040699095686215E-4</c:v>
              </c:pt>
              <c:pt idx="105">
                <c:v>8.3935427619962594E-4</c:v>
              </c:pt>
              <c:pt idx="106">
                <c:v>8.3627202945419981E-4</c:v>
              </c:pt>
              <c:pt idx="107">
                <c:v>8.0245080031933513E-4</c:v>
              </c:pt>
              <c:pt idx="108">
                <c:v>7.3577678528361618E-4</c:v>
              </c:pt>
              <c:pt idx="109">
                <c:v>6.4834647071017348E-4</c:v>
              </c:pt>
              <c:pt idx="110">
                <c:v>5.574879817954755E-4</c:v>
              </c:pt>
              <c:pt idx="111">
                <c:v>4.759796521152184E-4</c:v>
              </c:pt>
              <c:pt idx="112">
                <c:v>4.0805229996873892E-4</c:v>
              </c:pt>
              <c:pt idx="113">
                <c:v>3.5199725471655113E-4</c:v>
              </c:pt>
            </c:numLit>
          </c:yVal>
          <c:smooth val="1"/>
          <c:extLst>
            <c:ext xmlns:c16="http://schemas.microsoft.com/office/drawing/2014/chart" uri="{C3380CC4-5D6E-409C-BE32-E72D297353CC}">
              <c16:uniqueId val="{00000000-B819-4070-8232-FE2D6E27D770}"/>
            </c:ext>
          </c:extLst>
        </c:ser>
        <c:ser>
          <c:idx val="0"/>
          <c:order val="1"/>
          <c:tx>
            <c:v>Measured (stilbene 10x10)</c:v>
          </c:tx>
          <c:spPr>
            <a:ln w="15875">
              <a:solidFill>
                <a:srgbClr val="000080"/>
              </a:solidFill>
              <a:prstDash val="solid"/>
            </a:ln>
          </c:spPr>
          <c:marker>
            <c:symbol val="none"/>
          </c:marker>
          <c:errBars>
            <c:errDir val="y"/>
            <c:errBarType val="both"/>
            <c:errValType val="cust"/>
            <c:noEndCap val="0"/>
            <c:plus>
              <c:numLit>
                <c:formatCode>General</c:formatCode>
                <c:ptCount val="129"/>
                <c:pt idx="0">
                  <c:v>2.3795807462640504E-2</c:v>
                </c:pt>
                <c:pt idx="1">
                  <c:v>1.6589756875134087E-2</c:v>
                </c:pt>
                <c:pt idx="2">
                  <c:v>2.5027698936031434E-2</c:v>
                </c:pt>
                <c:pt idx="3">
                  <c:v>1.6505724278873625E-2</c:v>
                </c:pt>
                <c:pt idx="4">
                  <c:v>3.0650197572859621E-2</c:v>
                </c:pt>
                <c:pt idx="5">
                  <c:v>9.2119299861428295E-3</c:v>
                </c:pt>
                <c:pt idx="6">
                  <c:v>3.1518340324314833E-3</c:v>
                </c:pt>
                <c:pt idx="7">
                  <c:v>3.0880350412174672E-3</c:v>
                </c:pt>
                <c:pt idx="8">
                  <c:v>5.6107947642683445E-3</c:v>
                </c:pt>
                <c:pt idx="9">
                  <c:v>3.9312985614391302E-3</c:v>
                </c:pt>
                <c:pt idx="10">
                  <c:v>4.1216946378545508E-3</c:v>
                </c:pt>
                <c:pt idx="11">
                  <c:v>2.9953414495271463E-3</c:v>
                </c:pt>
                <c:pt idx="12">
                  <c:v>2.1180777996184803E-3</c:v>
                </c:pt>
                <c:pt idx="13">
                  <c:v>1.7556777355533506E-3</c:v>
                </c:pt>
                <c:pt idx="14">
                  <c:v>1.4036012211927605E-3</c:v>
                </c:pt>
                <c:pt idx="15">
                  <c:v>1.2566760465511837E-3</c:v>
                </c:pt>
                <c:pt idx="16">
                  <c:v>1.1459027012975542E-3</c:v>
                </c:pt>
                <c:pt idx="17">
                  <c:v>5.1131135549260451E-4</c:v>
                </c:pt>
                <c:pt idx="18">
                  <c:v>4.5418530840865166E-4</c:v>
                </c:pt>
                <c:pt idx="19">
                  <c:v>6.1392362085722636E-4</c:v>
                </c:pt>
                <c:pt idx="20">
                  <c:v>9.3826063116370496E-4</c:v>
                </c:pt>
                <c:pt idx="21">
                  <c:v>5.8904611956225286E-4</c:v>
                </c:pt>
                <c:pt idx="22">
                  <c:v>5.0410174931636879E-4</c:v>
                </c:pt>
                <c:pt idx="23">
                  <c:v>3.8071135507900629E-4</c:v>
                </c:pt>
                <c:pt idx="24">
                  <c:v>3.7480928005452469E-4</c:v>
                </c:pt>
                <c:pt idx="25">
                  <c:v>1.9149327520725E-3</c:v>
                </c:pt>
                <c:pt idx="26">
                  <c:v>5.4341980819067161E-3</c:v>
                </c:pt>
                <c:pt idx="27">
                  <c:v>3.7506534976169664E-3</c:v>
                </c:pt>
                <c:pt idx="28">
                  <c:v>1.8451352021507028E-3</c:v>
                </c:pt>
                <c:pt idx="29">
                  <c:v>2.5648165933223862E-3</c:v>
                </c:pt>
                <c:pt idx="30">
                  <c:v>2.7199012437992649E-3</c:v>
                </c:pt>
                <c:pt idx="31">
                  <c:v>1.0840086769883714E-3</c:v>
                </c:pt>
                <c:pt idx="32">
                  <c:v>6.3509490986899417E-4</c:v>
                </c:pt>
                <c:pt idx="33">
                  <c:v>7.3742333521239784E-4</c:v>
                </c:pt>
                <c:pt idx="34">
                  <c:v>1.4515745527576868E-3</c:v>
                </c:pt>
                <c:pt idx="35">
                  <c:v>9.1500572844537584E-4</c:v>
                </c:pt>
                <c:pt idx="36">
                  <c:v>5.7906606090655361E-4</c:v>
                </c:pt>
                <c:pt idx="37">
                  <c:v>3.6833828411344236E-4</c:v>
                </c:pt>
                <c:pt idx="38">
                  <c:v>3.0741422970040393E-4</c:v>
                </c:pt>
                <c:pt idx="39">
                  <c:v>2.9482407259602257E-4</c:v>
                </c:pt>
                <c:pt idx="40">
                  <c:v>3.3894885629197222E-4</c:v>
                </c:pt>
                <c:pt idx="41">
                  <c:v>3.4396211879322673E-4</c:v>
                </c:pt>
                <c:pt idx="42">
                  <c:v>5.3645068061493166E-4</c:v>
                </c:pt>
                <c:pt idx="43">
                  <c:v>9.6438277363875588E-4</c:v>
                </c:pt>
                <c:pt idx="44">
                  <c:v>1.761808591246348E-3</c:v>
                </c:pt>
                <c:pt idx="45">
                  <c:v>1.1725346471573386E-3</c:v>
                </c:pt>
                <c:pt idx="46">
                  <c:v>1.1824305394819517E-3</c:v>
                </c:pt>
                <c:pt idx="47">
                  <c:v>1.0674343053454637E-3</c:v>
                </c:pt>
                <c:pt idx="48">
                  <c:v>1.161146437088297E-3</c:v>
                </c:pt>
                <c:pt idx="49">
                  <c:v>5.1376108844890299E-4</c:v>
                </c:pt>
                <c:pt idx="50">
                  <c:v>2.5027780771866287E-4</c:v>
                </c:pt>
                <c:pt idx="51">
                  <c:v>2.3761128026508573E-4</c:v>
                </c:pt>
                <c:pt idx="52">
                  <c:v>4.3095913721074598E-4</c:v>
                </c:pt>
                <c:pt idx="53">
                  <c:v>3.1949507547140483E-4</c:v>
                </c:pt>
                <c:pt idx="54">
                  <c:v>3.527393874243725E-4</c:v>
                </c:pt>
                <c:pt idx="55">
                  <c:v>3.808655406980036E-4</c:v>
                </c:pt>
                <c:pt idx="56">
                  <c:v>6.1710313514326759E-4</c:v>
                </c:pt>
                <c:pt idx="57">
                  <c:v>2.9624041702336405E-4</c:v>
                </c:pt>
                <c:pt idx="58">
                  <c:v>7.7644609336464064E-4</c:v>
                </c:pt>
                <c:pt idx="59">
                  <c:v>4.5528781010770636E-4</c:v>
                </c:pt>
                <c:pt idx="60">
                  <c:v>4.2526293622233656E-4</c:v>
                </c:pt>
                <c:pt idx="61">
                  <c:v>2.6733367998506763E-4</c:v>
                </c:pt>
                <c:pt idx="62">
                  <c:v>2.3028737228862265E-4</c:v>
                </c:pt>
                <c:pt idx="63">
                  <c:v>2.5465374278168488E-4</c:v>
                </c:pt>
                <c:pt idx="64">
                  <c:v>4.4971292647596133E-4</c:v>
                </c:pt>
                <c:pt idx="65">
                  <c:v>2.5603090809072103E-4</c:v>
                </c:pt>
                <c:pt idx="66">
                  <c:v>1.5177847709996322E-4</c:v>
                </c:pt>
                <c:pt idx="67">
                  <c:v>8.8071878557776813E-5</c:v>
                </c:pt>
                <c:pt idx="68">
                  <c:v>1.5435177129454716E-4</c:v>
                </c:pt>
                <c:pt idx="69">
                  <c:v>8.9132149568390293E-5</c:v>
                </c:pt>
                <c:pt idx="70">
                  <c:v>1.9795599683869998E-4</c:v>
                </c:pt>
                <c:pt idx="71">
                  <c:v>2.2072429884220456E-4</c:v>
                </c:pt>
                <c:pt idx="72">
                  <c:v>2.8972852513928547E-4</c:v>
                </c:pt>
                <c:pt idx="73">
                  <c:v>2.0228496373162573E-4</c:v>
                </c:pt>
                <c:pt idx="74">
                  <c:v>1.7240828367929829E-4</c:v>
                </c:pt>
                <c:pt idx="75">
                  <c:v>1.4194369146650895E-4</c:v>
                </c:pt>
                <c:pt idx="76">
                  <c:v>1.7785141005037891E-4</c:v>
                </c:pt>
                <c:pt idx="77">
                  <c:v>1.5169378526727788E-4</c:v>
                </c:pt>
                <c:pt idx="78">
                  <c:v>1.6670504513548664E-4</c:v>
                </c:pt>
                <c:pt idx="79">
                  <c:v>2.2306081776187717E-4</c:v>
                </c:pt>
                <c:pt idx="80">
                  <c:v>2.7517027401490737E-4</c:v>
                </c:pt>
                <c:pt idx="81">
                  <c:v>2.4567572065317119E-4</c:v>
                </c:pt>
                <c:pt idx="82">
                  <c:v>2.3433103744634334E-4</c:v>
                </c:pt>
                <c:pt idx="83">
                  <c:v>1.2368369051960471E-4</c:v>
                </c:pt>
                <c:pt idx="84">
                  <c:v>6.6356675228689544E-5</c:v>
                </c:pt>
                <c:pt idx="85">
                  <c:v>7.6229022908765533E-5</c:v>
                </c:pt>
                <c:pt idx="86">
                  <c:v>1.263655851623213E-4</c:v>
                </c:pt>
                <c:pt idx="87">
                  <c:v>8.614287587748102E-5</c:v>
                </c:pt>
                <c:pt idx="88">
                  <c:v>9.7510745762329162E-5</c:v>
                </c:pt>
                <c:pt idx="89">
                  <c:v>1.2207415287724093E-4</c:v>
                </c:pt>
                <c:pt idx="90">
                  <c:v>1.6998589316701444E-4</c:v>
                </c:pt>
                <c:pt idx="91">
                  <c:v>1.262278299014221E-4</c:v>
                </c:pt>
                <c:pt idx="92">
                  <c:v>1.3823656620179749E-4</c:v>
                </c:pt>
                <c:pt idx="93">
                  <c:v>1.1143054009988292E-4</c:v>
                </c:pt>
                <c:pt idx="94">
                  <c:v>1.1511923326824174E-4</c:v>
                </c:pt>
                <c:pt idx="95">
                  <c:v>7.4469191901764697E-5</c:v>
                </c:pt>
                <c:pt idx="96">
                  <c:v>1.2007361772752216E-4</c:v>
                </c:pt>
                <c:pt idx="97">
                  <c:v>1.1055014790429159E-4</c:v>
                </c:pt>
                <c:pt idx="98">
                  <c:v>1.1087105418073888E-4</c:v>
                </c:pt>
                <c:pt idx="99">
                  <c:v>1.065071096006599E-4</c:v>
                </c:pt>
                <c:pt idx="100">
                  <c:v>1.5855677853794537E-4</c:v>
                </c:pt>
                <c:pt idx="101">
                  <c:v>1.3845394117790002E-4</c:v>
                </c:pt>
                <c:pt idx="102">
                  <c:v>1.3593179937209832E-4</c:v>
                </c:pt>
                <c:pt idx="103">
                  <c:v>1.1291173357137914E-4</c:v>
                </c:pt>
                <c:pt idx="104">
                  <c:v>1.0503661650616597E-4</c:v>
                </c:pt>
                <c:pt idx="105">
                  <c:v>9.2043131785264585E-5</c:v>
                </c:pt>
                <c:pt idx="106">
                  <c:v>7.8608720803610975E-5</c:v>
                </c:pt>
                <c:pt idx="107">
                  <c:v>5.4652577236759271E-5</c:v>
                </c:pt>
                <c:pt idx="108">
                  <c:v>1.0419457169185733E-4</c:v>
                </c:pt>
                <c:pt idx="109">
                  <c:v>9.0628216669239828E-5</c:v>
                </c:pt>
                <c:pt idx="110">
                  <c:v>8.3272029197284874E-5</c:v>
                </c:pt>
                <c:pt idx="111">
                  <c:v>4.5980405827857827E-5</c:v>
                </c:pt>
                <c:pt idx="112">
                  <c:v>5.6863451687487828E-5</c:v>
                </c:pt>
                <c:pt idx="113">
                  <c:v>6.8025070263911809E-5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</c:numLit>
            </c:plus>
            <c:minus>
              <c:numLit>
                <c:formatCode>General</c:formatCode>
                <c:ptCount val="129"/>
                <c:pt idx="0">
                  <c:v>2.3795807462640504E-2</c:v>
                </c:pt>
                <c:pt idx="1">
                  <c:v>1.6589756875134087E-2</c:v>
                </c:pt>
                <c:pt idx="2">
                  <c:v>2.5027698936031434E-2</c:v>
                </c:pt>
                <c:pt idx="3">
                  <c:v>1.6505724278873625E-2</c:v>
                </c:pt>
                <c:pt idx="4">
                  <c:v>3.0650197572859621E-2</c:v>
                </c:pt>
                <c:pt idx="5">
                  <c:v>9.2119299861428295E-3</c:v>
                </c:pt>
                <c:pt idx="6">
                  <c:v>3.1518340324314833E-3</c:v>
                </c:pt>
                <c:pt idx="7">
                  <c:v>3.0880350412174672E-3</c:v>
                </c:pt>
                <c:pt idx="8">
                  <c:v>5.6107947642683445E-3</c:v>
                </c:pt>
                <c:pt idx="9">
                  <c:v>3.9312985614391302E-3</c:v>
                </c:pt>
                <c:pt idx="10">
                  <c:v>4.1216946378545508E-3</c:v>
                </c:pt>
                <c:pt idx="11">
                  <c:v>2.9953414495271463E-3</c:v>
                </c:pt>
                <c:pt idx="12">
                  <c:v>2.1180777996184803E-3</c:v>
                </c:pt>
                <c:pt idx="13">
                  <c:v>1.7556777355533506E-3</c:v>
                </c:pt>
                <c:pt idx="14">
                  <c:v>1.4036012211927605E-3</c:v>
                </c:pt>
                <c:pt idx="15">
                  <c:v>1.2566760465511837E-3</c:v>
                </c:pt>
                <c:pt idx="16">
                  <c:v>1.1459027012975542E-3</c:v>
                </c:pt>
                <c:pt idx="17">
                  <c:v>5.1131135549260451E-4</c:v>
                </c:pt>
                <c:pt idx="18">
                  <c:v>4.5418530840865166E-4</c:v>
                </c:pt>
                <c:pt idx="19">
                  <c:v>6.1392362085722636E-4</c:v>
                </c:pt>
                <c:pt idx="20">
                  <c:v>9.3826063116370496E-4</c:v>
                </c:pt>
                <c:pt idx="21">
                  <c:v>5.8904611956225286E-4</c:v>
                </c:pt>
                <c:pt idx="22">
                  <c:v>5.0410174931636879E-4</c:v>
                </c:pt>
                <c:pt idx="23">
                  <c:v>3.8071135507900629E-4</c:v>
                </c:pt>
                <c:pt idx="24">
                  <c:v>3.7480928005452469E-4</c:v>
                </c:pt>
                <c:pt idx="25">
                  <c:v>1.9149327520725E-3</c:v>
                </c:pt>
                <c:pt idx="26">
                  <c:v>5.4341980819067161E-3</c:v>
                </c:pt>
                <c:pt idx="27">
                  <c:v>3.7506534976169664E-3</c:v>
                </c:pt>
                <c:pt idx="28">
                  <c:v>1.8451352021507028E-3</c:v>
                </c:pt>
                <c:pt idx="29">
                  <c:v>2.5648165933223862E-3</c:v>
                </c:pt>
                <c:pt idx="30">
                  <c:v>2.7199012437992649E-3</c:v>
                </c:pt>
                <c:pt idx="31">
                  <c:v>1.0840086769883714E-3</c:v>
                </c:pt>
                <c:pt idx="32">
                  <c:v>6.3509490986899417E-4</c:v>
                </c:pt>
                <c:pt idx="33">
                  <c:v>7.3742333521239784E-4</c:v>
                </c:pt>
                <c:pt idx="34">
                  <c:v>1.4515745527576868E-3</c:v>
                </c:pt>
                <c:pt idx="35">
                  <c:v>9.1500572844537584E-4</c:v>
                </c:pt>
                <c:pt idx="36">
                  <c:v>5.7906606090655361E-4</c:v>
                </c:pt>
                <c:pt idx="37">
                  <c:v>3.6833828411344236E-4</c:v>
                </c:pt>
                <c:pt idx="38">
                  <c:v>3.0741422970040393E-4</c:v>
                </c:pt>
                <c:pt idx="39">
                  <c:v>2.9482407259602257E-4</c:v>
                </c:pt>
                <c:pt idx="40">
                  <c:v>3.3894885629197222E-4</c:v>
                </c:pt>
                <c:pt idx="41">
                  <c:v>3.4396211879322673E-4</c:v>
                </c:pt>
                <c:pt idx="42">
                  <c:v>5.3645068061493166E-4</c:v>
                </c:pt>
                <c:pt idx="43">
                  <c:v>9.6438277363875588E-4</c:v>
                </c:pt>
                <c:pt idx="44">
                  <c:v>1.761808591246348E-3</c:v>
                </c:pt>
                <c:pt idx="45">
                  <c:v>1.1725346471573386E-3</c:v>
                </c:pt>
                <c:pt idx="46">
                  <c:v>1.1824305394819517E-3</c:v>
                </c:pt>
                <c:pt idx="47">
                  <c:v>1.0674343053454637E-3</c:v>
                </c:pt>
                <c:pt idx="48">
                  <c:v>1.161146437088297E-3</c:v>
                </c:pt>
                <c:pt idx="49">
                  <c:v>5.1376108844890299E-4</c:v>
                </c:pt>
                <c:pt idx="50">
                  <c:v>2.5027780771866287E-4</c:v>
                </c:pt>
                <c:pt idx="51">
                  <c:v>2.3761128026508573E-4</c:v>
                </c:pt>
                <c:pt idx="52">
                  <c:v>4.3095913721074598E-4</c:v>
                </c:pt>
                <c:pt idx="53">
                  <c:v>3.1949507547140483E-4</c:v>
                </c:pt>
                <c:pt idx="54">
                  <c:v>3.527393874243725E-4</c:v>
                </c:pt>
                <c:pt idx="55">
                  <c:v>3.808655406980036E-4</c:v>
                </c:pt>
                <c:pt idx="56">
                  <c:v>6.1710313514326759E-4</c:v>
                </c:pt>
                <c:pt idx="57">
                  <c:v>2.9624041702336405E-4</c:v>
                </c:pt>
                <c:pt idx="58">
                  <c:v>7.7644609336464064E-4</c:v>
                </c:pt>
                <c:pt idx="59">
                  <c:v>4.5528781010770636E-4</c:v>
                </c:pt>
                <c:pt idx="60">
                  <c:v>4.2526293622233656E-4</c:v>
                </c:pt>
                <c:pt idx="61">
                  <c:v>2.6733367998506763E-4</c:v>
                </c:pt>
                <c:pt idx="62">
                  <c:v>2.3028737228862265E-4</c:v>
                </c:pt>
                <c:pt idx="63">
                  <c:v>2.5465374278168488E-4</c:v>
                </c:pt>
                <c:pt idx="64">
                  <c:v>4.4971292647596133E-4</c:v>
                </c:pt>
                <c:pt idx="65">
                  <c:v>2.5603090809072103E-4</c:v>
                </c:pt>
                <c:pt idx="66">
                  <c:v>1.5177847709996322E-4</c:v>
                </c:pt>
                <c:pt idx="67">
                  <c:v>8.8071878557776813E-5</c:v>
                </c:pt>
                <c:pt idx="68">
                  <c:v>1.5435177129454716E-4</c:v>
                </c:pt>
                <c:pt idx="69">
                  <c:v>8.9132149568390293E-5</c:v>
                </c:pt>
                <c:pt idx="70">
                  <c:v>1.9795599683869998E-4</c:v>
                </c:pt>
                <c:pt idx="71">
                  <c:v>2.2072429884220456E-4</c:v>
                </c:pt>
                <c:pt idx="72">
                  <c:v>2.8972852513928547E-4</c:v>
                </c:pt>
                <c:pt idx="73">
                  <c:v>2.0228496373162573E-4</c:v>
                </c:pt>
                <c:pt idx="74">
                  <c:v>1.7240828367929829E-4</c:v>
                </c:pt>
                <c:pt idx="75">
                  <c:v>1.4194369146650895E-4</c:v>
                </c:pt>
                <c:pt idx="76">
                  <c:v>1.7785141005037891E-4</c:v>
                </c:pt>
                <c:pt idx="77">
                  <c:v>1.5169378526727788E-4</c:v>
                </c:pt>
                <c:pt idx="78">
                  <c:v>1.6670504513548664E-4</c:v>
                </c:pt>
                <c:pt idx="79">
                  <c:v>2.2306081776187717E-4</c:v>
                </c:pt>
                <c:pt idx="80">
                  <c:v>2.7517027401490737E-4</c:v>
                </c:pt>
                <c:pt idx="81">
                  <c:v>2.4567572065317119E-4</c:v>
                </c:pt>
                <c:pt idx="82">
                  <c:v>2.3433103744634334E-4</c:v>
                </c:pt>
                <c:pt idx="83">
                  <c:v>1.2368369051960471E-4</c:v>
                </c:pt>
                <c:pt idx="84">
                  <c:v>6.6356675228689544E-5</c:v>
                </c:pt>
                <c:pt idx="85">
                  <c:v>7.6229022908765533E-5</c:v>
                </c:pt>
                <c:pt idx="86">
                  <c:v>1.263655851623213E-4</c:v>
                </c:pt>
                <c:pt idx="87">
                  <c:v>8.614287587748102E-5</c:v>
                </c:pt>
                <c:pt idx="88">
                  <c:v>9.7510745762329162E-5</c:v>
                </c:pt>
                <c:pt idx="89">
                  <c:v>1.2207415287724093E-4</c:v>
                </c:pt>
                <c:pt idx="90">
                  <c:v>1.6998589316701444E-4</c:v>
                </c:pt>
                <c:pt idx="91">
                  <c:v>1.262278299014221E-4</c:v>
                </c:pt>
                <c:pt idx="92">
                  <c:v>1.3823656620179749E-4</c:v>
                </c:pt>
                <c:pt idx="93">
                  <c:v>1.1143054009988292E-4</c:v>
                </c:pt>
                <c:pt idx="94">
                  <c:v>1.1511923326824174E-4</c:v>
                </c:pt>
                <c:pt idx="95">
                  <c:v>7.4469191901764697E-5</c:v>
                </c:pt>
                <c:pt idx="96">
                  <c:v>1.2007361772752216E-4</c:v>
                </c:pt>
                <c:pt idx="97">
                  <c:v>1.1055014790429159E-4</c:v>
                </c:pt>
                <c:pt idx="98">
                  <c:v>1.1087105418073888E-4</c:v>
                </c:pt>
                <c:pt idx="99">
                  <c:v>1.065071096006599E-4</c:v>
                </c:pt>
                <c:pt idx="100">
                  <c:v>1.5855677853794537E-4</c:v>
                </c:pt>
                <c:pt idx="101">
                  <c:v>1.3845394117790002E-4</c:v>
                </c:pt>
                <c:pt idx="102">
                  <c:v>1.3593179937209832E-4</c:v>
                </c:pt>
                <c:pt idx="103">
                  <c:v>1.1291173357137914E-4</c:v>
                </c:pt>
                <c:pt idx="104">
                  <c:v>1.0503661650616597E-4</c:v>
                </c:pt>
                <c:pt idx="105">
                  <c:v>9.2043131785264585E-5</c:v>
                </c:pt>
                <c:pt idx="106">
                  <c:v>7.8608720803610975E-5</c:v>
                </c:pt>
                <c:pt idx="107">
                  <c:v>5.4652577236759271E-5</c:v>
                </c:pt>
                <c:pt idx="108">
                  <c:v>1.0419457169185733E-4</c:v>
                </c:pt>
                <c:pt idx="109">
                  <c:v>9.0628216669239828E-5</c:v>
                </c:pt>
                <c:pt idx="110">
                  <c:v>8.3272029197284874E-5</c:v>
                </c:pt>
                <c:pt idx="111">
                  <c:v>4.5980405827857827E-5</c:v>
                </c:pt>
                <c:pt idx="112">
                  <c:v>5.6863451687487828E-5</c:v>
                </c:pt>
                <c:pt idx="113">
                  <c:v>6.8025070263911809E-5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</c:numLit>
            </c:minus>
            <c:spPr>
              <a:ln w="12700">
                <a:solidFill>
                  <a:srgbClr val="000000"/>
                </a:solidFill>
                <a:prstDash val="solid"/>
              </a:ln>
            </c:spPr>
          </c:errBars>
          <c:xVal>
            <c:numLit>
              <c:formatCode>General</c:formatCode>
              <c:ptCount val="92"/>
              <c:pt idx="0">
                <c:v>0.85</c:v>
              </c:pt>
              <c:pt idx="1">
                <c:v>0.95</c:v>
              </c:pt>
              <c:pt idx="2">
                <c:v>1.05</c:v>
              </c:pt>
              <c:pt idx="3">
                <c:v>1.1500000000000001</c:v>
              </c:pt>
              <c:pt idx="4">
                <c:v>1.2500000000000002</c:v>
              </c:pt>
              <c:pt idx="5">
                <c:v>1.3500000000000003</c:v>
              </c:pt>
              <c:pt idx="6">
                <c:v>1.4500000000000004</c:v>
              </c:pt>
              <c:pt idx="7">
                <c:v>1.5500000000000005</c:v>
              </c:pt>
              <c:pt idx="8">
                <c:v>1.6500000000000006</c:v>
              </c:pt>
              <c:pt idx="9">
                <c:v>1.7500000000000007</c:v>
              </c:pt>
              <c:pt idx="10">
                <c:v>1.8500000000000008</c:v>
              </c:pt>
              <c:pt idx="11">
                <c:v>1.9500000000000008</c:v>
              </c:pt>
              <c:pt idx="12">
                <c:v>2.0500000000000007</c:v>
              </c:pt>
              <c:pt idx="13">
                <c:v>2.1500000000000008</c:v>
              </c:pt>
              <c:pt idx="14">
                <c:v>2.2500000000000009</c:v>
              </c:pt>
              <c:pt idx="15">
                <c:v>2.350000000000001</c:v>
              </c:pt>
              <c:pt idx="16">
                <c:v>2.4500000000000011</c:v>
              </c:pt>
              <c:pt idx="17">
                <c:v>2.5500000000000012</c:v>
              </c:pt>
              <c:pt idx="18">
                <c:v>2.6500000000000012</c:v>
              </c:pt>
              <c:pt idx="19">
                <c:v>2.7500000000000013</c:v>
              </c:pt>
              <c:pt idx="20">
                <c:v>2.8500000000000014</c:v>
              </c:pt>
              <c:pt idx="21">
                <c:v>2.9500000000000015</c:v>
              </c:pt>
              <c:pt idx="22">
                <c:v>3.0500000000000016</c:v>
              </c:pt>
              <c:pt idx="23">
                <c:v>3.1500000000000017</c:v>
              </c:pt>
              <c:pt idx="24">
                <c:v>3.2500000000000018</c:v>
              </c:pt>
              <c:pt idx="25">
                <c:v>3.3500000000000019</c:v>
              </c:pt>
              <c:pt idx="26">
                <c:v>3.450000000000002</c:v>
              </c:pt>
              <c:pt idx="27">
                <c:v>3.550000000000002</c:v>
              </c:pt>
              <c:pt idx="28">
                <c:v>3.6500000000000021</c:v>
              </c:pt>
              <c:pt idx="29">
                <c:v>3.7500000000000022</c:v>
              </c:pt>
              <c:pt idx="30">
                <c:v>3.8500000000000023</c:v>
              </c:pt>
              <c:pt idx="31">
                <c:v>3.9500000000000024</c:v>
              </c:pt>
              <c:pt idx="32">
                <c:v>4.0500000000000025</c:v>
              </c:pt>
              <c:pt idx="33">
                <c:v>4.1500000000000021</c:v>
              </c:pt>
              <c:pt idx="34">
                <c:v>4.2500000000000018</c:v>
              </c:pt>
              <c:pt idx="35">
                <c:v>4.3500000000000014</c:v>
              </c:pt>
              <c:pt idx="36">
                <c:v>4.4500000000000011</c:v>
              </c:pt>
              <c:pt idx="37">
                <c:v>4.5500000000000007</c:v>
              </c:pt>
              <c:pt idx="38">
                <c:v>4.6500000000000004</c:v>
              </c:pt>
              <c:pt idx="39">
                <c:v>4.75</c:v>
              </c:pt>
              <c:pt idx="40">
                <c:v>4.8499999999999996</c:v>
              </c:pt>
              <c:pt idx="41">
                <c:v>4.9499999999999993</c:v>
              </c:pt>
              <c:pt idx="42">
                <c:v>5.0499999999999989</c:v>
              </c:pt>
              <c:pt idx="43">
                <c:v>5.1499999999999986</c:v>
              </c:pt>
              <c:pt idx="44">
                <c:v>5.2499999999999982</c:v>
              </c:pt>
              <c:pt idx="45">
                <c:v>5.3499999999999979</c:v>
              </c:pt>
              <c:pt idx="46">
                <c:v>5.4499999999999975</c:v>
              </c:pt>
              <c:pt idx="47">
                <c:v>5.5499999999999972</c:v>
              </c:pt>
              <c:pt idx="48">
                <c:v>5.6499999999999968</c:v>
              </c:pt>
              <c:pt idx="49">
                <c:v>5.7499999999999964</c:v>
              </c:pt>
              <c:pt idx="50">
                <c:v>5.8499999999999961</c:v>
              </c:pt>
              <c:pt idx="51">
                <c:v>5.9499999999999957</c:v>
              </c:pt>
              <c:pt idx="52">
                <c:v>6.0499999999999954</c:v>
              </c:pt>
              <c:pt idx="53">
                <c:v>6.149999999999995</c:v>
              </c:pt>
              <c:pt idx="54">
                <c:v>6.2499999999999947</c:v>
              </c:pt>
              <c:pt idx="55">
                <c:v>6.3499999999999943</c:v>
              </c:pt>
              <c:pt idx="56">
                <c:v>6.449999999999994</c:v>
              </c:pt>
              <c:pt idx="57">
                <c:v>6.5499999999999936</c:v>
              </c:pt>
              <c:pt idx="58">
                <c:v>6.6499999999999932</c:v>
              </c:pt>
              <c:pt idx="59">
                <c:v>6.7499999999999929</c:v>
              </c:pt>
              <c:pt idx="60">
                <c:v>6.8499999999999925</c:v>
              </c:pt>
              <c:pt idx="61">
                <c:v>6.9499999999999922</c:v>
              </c:pt>
              <c:pt idx="62">
                <c:v>7.0499999999999918</c:v>
              </c:pt>
              <c:pt idx="63">
                <c:v>7.1499999999999915</c:v>
              </c:pt>
              <c:pt idx="64">
                <c:v>7.2499999999999911</c:v>
              </c:pt>
              <c:pt idx="65">
                <c:v>7.3499999999999908</c:v>
              </c:pt>
              <c:pt idx="66">
                <c:v>7.4499999999999904</c:v>
              </c:pt>
              <c:pt idx="67">
                <c:v>7.5499999999999901</c:v>
              </c:pt>
              <c:pt idx="68">
                <c:v>7.6499999999999897</c:v>
              </c:pt>
              <c:pt idx="69">
                <c:v>7.7499999999999893</c:v>
              </c:pt>
              <c:pt idx="70">
                <c:v>7.849999999999989</c:v>
              </c:pt>
              <c:pt idx="71">
                <c:v>7.9499999999999886</c:v>
              </c:pt>
              <c:pt idx="72">
                <c:v>8.0499999999999883</c:v>
              </c:pt>
              <c:pt idx="73">
                <c:v>8.1499999999999879</c:v>
              </c:pt>
              <c:pt idx="74">
                <c:v>8.2499999999999876</c:v>
              </c:pt>
              <c:pt idx="75">
                <c:v>8.3499999999999872</c:v>
              </c:pt>
              <c:pt idx="76">
                <c:v>8.4499999999999869</c:v>
              </c:pt>
              <c:pt idx="77">
                <c:v>8.5499999999999865</c:v>
              </c:pt>
              <c:pt idx="78">
                <c:v>8.6499999999999861</c:v>
              </c:pt>
              <c:pt idx="79">
                <c:v>8.7499999999999858</c:v>
              </c:pt>
              <c:pt idx="80">
                <c:v>8.8499999999999854</c:v>
              </c:pt>
              <c:pt idx="81">
                <c:v>8.9499999999999851</c:v>
              </c:pt>
              <c:pt idx="82">
                <c:v>9.0499999999999847</c:v>
              </c:pt>
              <c:pt idx="83">
                <c:v>9.1499999999999844</c:v>
              </c:pt>
              <c:pt idx="84">
                <c:v>9.249999999999984</c:v>
              </c:pt>
              <c:pt idx="85">
                <c:v>9.3499999999999837</c:v>
              </c:pt>
              <c:pt idx="86">
                <c:v>9.4499999999999833</c:v>
              </c:pt>
              <c:pt idx="87">
                <c:v>9.5499999999999829</c:v>
              </c:pt>
              <c:pt idx="88">
                <c:v>9.6499999999999826</c:v>
              </c:pt>
              <c:pt idx="89">
                <c:v>9.7499999999999822</c:v>
              </c:pt>
              <c:pt idx="90">
                <c:v>9.8499999999999819</c:v>
              </c:pt>
              <c:pt idx="91">
                <c:v>9.9499999999999815</c:v>
              </c:pt>
            </c:numLit>
          </c:xVal>
          <c:yVal>
            <c:numLit>
              <c:formatCode>General</c:formatCode>
              <c:ptCount val="92"/>
              <c:pt idx="0">
                <c:v>3.327684590588538E-2</c:v>
              </c:pt>
              <c:pt idx="1">
                <c:v>6.1117612723048678E-2</c:v>
              </c:pt>
              <c:pt idx="2">
                <c:v>0.12181451723224508</c:v>
              </c:pt>
              <c:pt idx="3">
                <c:v>0.17357426602049758</c:v>
              </c:pt>
              <c:pt idx="4">
                <c:v>0.23678101219755082</c:v>
              </c:pt>
              <c:pt idx="5">
                <c:v>7.2132296505675417E-2</c:v>
              </c:pt>
              <c:pt idx="6">
                <c:v>2.2171876791142988E-2</c:v>
              </c:pt>
              <c:pt idx="7">
                <c:v>3.4941762123586496E-2</c:v>
              </c:pt>
              <c:pt idx="8">
                <c:v>5.523329808267733E-2</c:v>
              </c:pt>
              <c:pt idx="9">
                <c:v>5.9111192506416298E-2</c:v>
              </c:pt>
              <c:pt idx="10">
                <c:v>6.3299156038409868E-2</c:v>
              </c:pt>
              <c:pt idx="11">
                <c:v>5.4175610947782192E-2</c:v>
              </c:pt>
              <c:pt idx="12">
                <c:v>4.610319193367142E-2</c:v>
              </c:pt>
              <c:pt idx="13">
                <c:v>3.3122487488913208E-2</c:v>
              </c:pt>
              <c:pt idx="14">
                <c:v>2.3516505904014155E-2</c:v>
              </c:pt>
              <c:pt idx="15">
                <c:v>1.9543618563953903E-2</c:v>
              </c:pt>
              <c:pt idx="16">
                <c:v>1.614498643588478E-2</c:v>
              </c:pt>
              <c:pt idx="17">
                <c:v>1.4122390510860972E-2</c:v>
              </c:pt>
              <c:pt idx="18">
                <c:v>1.2312430330713735E-2</c:v>
              </c:pt>
              <c:pt idx="19">
                <c:v>1.3361709937080343E-2</c:v>
              </c:pt>
              <c:pt idx="20">
                <c:v>1.4525269106394803E-2</c:v>
              </c:pt>
              <c:pt idx="21">
                <c:v>1.5080088010848852E-2</c:v>
              </c:pt>
              <c:pt idx="22">
                <c:v>1.5669224396073454E-2</c:v>
              </c:pt>
              <c:pt idx="23">
                <c:v>1.6614597390013235E-2</c:v>
              </c:pt>
              <c:pt idx="24">
                <c:v>1.7626250766678196E-2</c:v>
              </c:pt>
              <c:pt idx="25">
                <c:v>2.7229961872316921E-2</c:v>
              </c:pt>
              <c:pt idx="26">
                <c:v>4.2661909141601159E-2</c:v>
              </c:pt>
              <c:pt idx="27">
                <c:v>6.3837202103349963E-2</c:v>
              </c:pt>
              <c:pt idx="28">
                <c:v>9.6846044996912364E-2</c:v>
              </c:pt>
              <c:pt idx="29">
                <c:v>6.1964055850570986E-2</c:v>
              </c:pt>
              <c:pt idx="30">
                <c:v>3.917092928494055E-2</c:v>
              </c:pt>
              <c:pt idx="31">
                <c:v>3.399830134591024E-2</c:v>
              </c:pt>
              <c:pt idx="32">
                <c:v>2.9419963649117274E-2</c:v>
              </c:pt>
              <c:pt idx="33">
                <c:v>2.5147926965919748E-2</c:v>
              </c:pt>
              <c:pt idx="34">
                <c:v>2.1415112510799871E-2</c:v>
              </c:pt>
              <c:pt idx="35">
                <c:v>1.5088947956588453E-2</c:v>
              </c:pt>
              <c:pt idx="36">
                <c:v>1.0529345366977845E-2</c:v>
              </c:pt>
              <c:pt idx="37">
                <c:v>8.8897700242111036E-3</c:v>
              </c:pt>
              <c:pt idx="38">
                <c:v>7.4758219697844963E-3</c:v>
              </c:pt>
              <c:pt idx="39">
                <c:v>7.2594052414717957E-3</c:v>
              </c:pt>
              <c:pt idx="40">
                <c:v>7.0411291897719231E-3</c:v>
              </c:pt>
              <c:pt idx="41">
                <c:v>8.4106907545248456E-3</c:v>
              </c:pt>
              <c:pt idx="42">
                <c:v>1.0088636557967257E-2</c:v>
              </c:pt>
              <c:pt idx="43">
                <c:v>1.506045016327066E-2</c:v>
              </c:pt>
              <c:pt idx="44">
                <c:v>2.2678102426566361E-2</c:v>
              </c:pt>
              <c:pt idx="45">
                <c:v>2.9811558401269207E-2</c:v>
              </c:pt>
              <c:pt idx="46">
                <c:v>3.9477901123398024E-2</c:v>
              </c:pt>
              <c:pt idx="47">
                <c:v>2.7775101429407867E-2</c:v>
              </c:pt>
              <c:pt idx="48">
                <c:v>1.9392454878873065E-2</c:v>
              </c:pt>
              <c:pt idx="49">
                <c:v>1.4358810670315067E-2</c:v>
              </c:pt>
              <c:pt idx="50">
                <c:v>1.055790822511434E-2</c:v>
              </c:pt>
              <c:pt idx="51">
                <c:v>1.0541899556195456E-2</c:v>
              </c:pt>
              <c:pt idx="52">
                <c:v>1.0525107737265685E-2</c:v>
              </c:pt>
              <c:pt idx="53">
                <c:v>1.1744387617171868E-2</c:v>
              </c:pt>
              <c:pt idx="54">
                <c:v>1.3131487988839388E-2</c:v>
              </c:pt>
              <c:pt idx="55">
                <c:v>1.7124670121234045E-2</c:v>
              </c:pt>
              <c:pt idx="56">
                <c:v>2.2450336738341729E-2</c:v>
              </c:pt>
              <c:pt idx="57">
                <c:v>2.4511050780478091E-2</c:v>
              </c:pt>
              <c:pt idx="58">
                <c:v>2.6805135672865205E-2</c:v>
              </c:pt>
              <c:pt idx="59">
                <c:v>1.9449995916475817E-2</c:v>
              </c:pt>
              <c:pt idx="60">
                <c:v>1.4012042137422121E-2</c:v>
              </c:pt>
              <c:pt idx="61">
                <c:v>1.1907315028094527E-2</c:v>
              </c:pt>
              <c:pt idx="62">
                <c:v>1.0074453594207746E-2</c:v>
              </c:pt>
              <c:pt idx="63">
                <c:v>7.9719315938200017E-3</c:v>
              </c:pt>
              <c:pt idx="64">
                <c:v>6.2800310549295342E-3</c:v>
              </c:pt>
              <c:pt idx="65">
                <c:v>4.8483908422197238E-3</c:v>
              </c:pt>
              <c:pt idx="66">
                <c:v>3.7209101233613012E-3</c:v>
              </c:pt>
              <c:pt idx="67">
                <c:v>3.1834573996333852E-3</c:v>
              </c:pt>
              <c:pt idx="68">
                <c:v>2.716812265405706E-3</c:v>
              </c:pt>
              <c:pt idx="69">
                <c:v>2.7482214009163391E-3</c:v>
              </c:pt>
              <c:pt idx="70">
                <c:v>2.7868564724575625E-3</c:v>
              </c:pt>
              <c:pt idx="71">
                <c:v>2.9280123892329274E-3</c:v>
              </c:pt>
              <c:pt idx="72">
                <c:v>3.0790325706840085E-3</c:v>
              </c:pt>
              <c:pt idx="73">
                <c:v>2.9538735723546343E-3</c:v>
              </c:pt>
              <c:pt idx="74">
                <c:v>2.8328953058203319E-3</c:v>
              </c:pt>
              <c:pt idx="75">
                <c:v>2.6706500409943408E-3</c:v>
              </c:pt>
              <c:pt idx="76">
                <c:v>2.5161801139570025E-3</c:v>
              </c:pt>
              <c:pt idx="77">
                <c:v>2.4154692305249311E-3</c:v>
              </c:pt>
              <c:pt idx="78">
                <c:v>2.3176910323365061E-3</c:v>
              </c:pt>
              <c:pt idx="79">
                <c:v>2.1735793610370173E-3</c:v>
              </c:pt>
              <c:pt idx="80">
                <c:v>2.0368311115348319E-3</c:v>
              </c:pt>
              <c:pt idx="81">
                <c:v>1.9766905956886622E-3</c:v>
              </c:pt>
              <c:pt idx="82">
                <c:v>1.9177049757888496E-3</c:v>
              </c:pt>
              <c:pt idx="83">
                <c:v>1.8335384267846456E-3</c:v>
              </c:pt>
              <c:pt idx="84">
                <c:v>1.7572095668300532E-3</c:v>
              </c:pt>
              <c:pt idx="85">
                <c:v>1.6106453811630807E-3</c:v>
              </c:pt>
              <c:pt idx="86">
                <c:v>1.4760349146788559E-3</c:v>
              </c:pt>
              <c:pt idx="87">
                <c:v>1.37129139159676E-3</c:v>
              </c:pt>
              <c:pt idx="88">
                <c:v>1.2746132379906879E-3</c:v>
              </c:pt>
              <c:pt idx="89">
                <c:v>1.1911041239335231E-3</c:v>
              </c:pt>
              <c:pt idx="90">
                <c:v>1.1146611372722655E-3</c:v>
              </c:pt>
              <c:pt idx="91">
                <c:v>1.0994892637767135E-3</c:v>
              </c:pt>
            </c:numLit>
          </c:yVal>
          <c:smooth val="1"/>
          <c:extLst>
            <c:ext xmlns:c16="http://schemas.microsoft.com/office/drawing/2014/chart" uri="{C3380CC4-5D6E-409C-BE32-E72D297353CC}">
              <c16:uniqueId val="{00000001-B819-4070-8232-FE2D6E27D770}"/>
            </c:ext>
          </c:extLst>
        </c:ser>
        <c:ser>
          <c:idx val="1"/>
          <c:order val="2"/>
          <c:tx>
            <c:v>exp. starsi</c:v>
          </c:tx>
          <c:spPr>
            <a:ln w="19050">
              <a:noFill/>
            </a:ln>
          </c:spPr>
          <c:marker>
            <c:symbol val="none"/>
          </c:marker>
          <c:xVal>
            <c:numLit>
              <c:formatCode>General</c:formatCode>
              <c:ptCount val="95"/>
              <c:pt idx="0">
                <c:v>0.64999999999999991</c:v>
              </c:pt>
              <c:pt idx="1">
                <c:v>0.75</c:v>
              </c:pt>
              <c:pt idx="2">
                <c:v>0.85</c:v>
              </c:pt>
              <c:pt idx="3">
                <c:v>0.95</c:v>
              </c:pt>
              <c:pt idx="4">
                <c:v>1.05</c:v>
              </c:pt>
              <c:pt idx="5">
                <c:v>1.1499999999999999</c:v>
              </c:pt>
              <c:pt idx="6">
                <c:v>1.25</c:v>
              </c:pt>
              <c:pt idx="7">
                <c:v>1.35</c:v>
              </c:pt>
              <c:pt idx="8">
                <c:v>1.45</c:v>
              </c:pt>
              <c:pt idx="9">
                <c:v>1.55</c:v>
              </c:pt>
              <c:pt idx="10">
                <c:v>1.65</c:v>
              </c:pt>
              <c:pt idx="11">
                <c:v>1.75</c:v>
              </c:pt>
              <c:pt idx="12">
                <c:v>1.85</c:v>
              </c:pt>
              <c:pt idx="13">
                <c:v>1.95</c:v>
              </c:pt>
              <c:pt idx="14">
                <c:v>2.0499999999999998</c:v>
              </c:pt>
              <c:pt idx="15">
                <c:v>2.15</c:v>
              </c:pt>
              <c:pt idx="16">
                <c:v>2.25</c:v>
              </c:pt>
              <c:pt idx="17">
                <c:v>2.35</c:v>
              </c:pt>
              <c:pt idx="18">
                <c:v>2.4500000000000002</c:v>
              </c:pt>
              <c:pt idx="19">
                <c:v>2.5499999999999998</c:v>
              </c:pt>
              <c:pt idx="20">
                <c:v>2.65</c:v>
              </c:pt>
              <c:pt idx="21">
                <c:v>2.75</c:v>
              </c:pt>
              <c:pt idx="22">
                <c:v>2.85</c:v>
              </c:pt>
              <c:pt idx="23">
                <c:v>2.95</c:v>
              </c:pt>
              <c:pt idx="24">
                <c:v>3.05</c:v>
              </c:pt>
              <c:pt idx="25">
                <c:v>3.15</c:v>
              </c:pt>
              <c:pt idx="26">
                <c:v>3.25</c:v>
              </c:pt>
              <c:pt idx="27">
                <c:v>3.35</c:v>
              </c:pt>
              <c:pt idx="28">
                <c:v>3.45</c:v>
              </c:pt>
              <c:pt idx="29">
                <c:v>3.55</c:v>
              </c:pt>
              <c:pt idx="30">
                <c:v>3.65</c:v>
              </c:pt>
              <c:pt idx="31">
                <c:v>3.75</c:v>
              </c:pt>
              <c:pt idx="32">
                <c:v>3.85</c:v>
              </c:pt>
              <c:pt idx="33">
                <c:v>3.95</c:v>
              </c:pt>
              <c:pt idx="34">
                <c:v>4.05</c:v>
              </c:pt>
              <c:pt idx="35">
                <c:v>4.1500000000000004</c:v>
              </c:pt>
              <c:pt idx="36">
                <c:v>4.25</c:v>
              </c:pt>
              <c:pt idx="37">
                <c:v>4.3499999999999996</c:v>
              </c:pt>
              <c:pt idx="38">
                <c:v>4.45</c:v>
              </c:pt>
              <c:pt idx="39">
                <c:v>4.55</c:v>
              </c:pt>
              <c:pt idx="40">
                <c:v>4.6500000000000004</c:v>
              </c:pt>
              <c:pt idx="41">
                <c:v>4.75</c:v>
              </c:pt>
              <c:pt idx="42">
                <c:v>4.8499999999999996</c:v>
              </c:pt>
              <c:pt idx="43">
                <c:v>4.95</c:v>
              </c:pt>
              <c:pt idx="44">
                <c:v>5.05</c:v>
              </c:pt>
              <c:pt idx="45">
                <c:v>5.15</c:v>
              </c:pt>
              <c:pt idx="46">
                <c:v>5.25</c:v>
              </c:pt>
              <c:pt idx="47">
                <c:v>5.35</c:v>
              </c:pt>
              <c:pt idx="48">
                <c:v>5.45</c:v>
              </c:pt>
              <c:pt idx="49">
                <c:v>5.55</c:v>
              </c:pt>
              <c:pt idx="50">
                <c:v>5.65</c:v>
              </c:pt>
              <c:pt idx="51">
                <c:v>5.75</c:v>
              </c:pt>
              <c:pt idx="52">
                <c:v>5.85</c:v>
              </c:pt>
              <c:pt idx="53">
                <c:v>5.95</c:v>
              </c:pt>
              <c:pt idx="54">
                <c:v>6.05</c:v>
              </c:pt>
              <c:pt idx="55">
                <c:v>6.15</c:v>
              </c:pt>
              <c:pt idx="56">
                <c:v>6.25</c:v>
              </c:pt>
              <c:pt idx="57">
                <c:v>6.35</c:v>
              </c:pt>
              <c:pt idx="58">
                <c:v>6.45</c:v>
              </c:pt>
              <c:pt idx="59">
                <c:v>6.55</c:v>
              </c:pt>
              <c:pt idx="60">
                <c:v>6.65</c:v>
              </c:pt>
              <c:pt idx="61">
                <c:v>6.75</c:v>
              </c:pt>
              <c:pt idx="62">
                <c:v>6.85</c:v>
              </c:pt>
              <c:pt idx="63">
                <c:v>6.95</c:v>
              </c:pt>
              <c:pt idx="64">
                <c:v>7.05</c:v>
              </c:pt>
              <c:pt idx="65">
                <c:v>7.15</c:v>
              </c:pt>
              <c:pt idx="66">
                <c:v>7.25</c:v>
              </c:pt>
              <c:pt idx="67">
                <c:v>7.35</c:v>
              </c:pt>
              <c:pt idx="68">
                <c:v>7.45</c:v>
              </c:pt>
              <c:pt idx="69">
                <c:v>7.55</c:v>
              </c:pt>
              <c:pt idx="70">
                <c:v>7.65</c:v>
              </c:pt>
              <c:pt idx="71">
                <c:v>7.75</c:v>
              </c:pt>
              <c:pt idx="72">
                <c:v>7.85</c:v>
              </c:pt>
              <c:pt idx="73">
                <c:v>7.95</c:v>
              </c:pt>
              <c:pt idx="74">
                <c:v>8.0500000000000007</c:v>
              </c:pt>
              <c:pt idx="75">
                <c:v>8.15</c:v>
              </c:pt>
              <c:pt idx="76">
                <c:v>8.25</c:v>
              </c:pt>
              <c:pt idx="77">
                <c:v>8.35</c:v>
              </c:pt>
              <c:pt idx="78">
                <c:v>8.4499999999999993</c:v>
              </c:pt>
              <c:pt idx="79">
                <c:v>8.5500000000000007</c:v>
              </c:pt>
              <c:pt idx="80">
                <c:v>8.65</c:v>
              </c:pt>
              <c:pt idx="81">
                <c:v>8.75</c:v>
              </c:pt>
              <c:pt idx="82">
                <c:v>8.85</c:v>
              </c:pt>
              <c:pt idx="83">
                <c:v>8.9499999999999993</c:v>
              </c:pt>
              <c:pt idx="84">
                <c:v>9.0500000000000007</c:v>
              </c:pt>
              <c:pt idx="85">
                <c:v>9.15</c:v>
              </c:pt>
              <c:pt idx="86">
                <c:v>9.25</c:v>
              </c:pt>
              <c:pt idx="87">
                <c:v>9.35</c:v>
              </c:pt>
              <c:pt idx="88">
                <c:v>9.4499999999999993</c:v>
              </c:pt>
              <c:pt idx="89">
                <c:v>9.5500000000000007</c:v>
              </c:pt>
              <c:pt idx="90">
                <c:v>9.65</c:v>
              </c:pt>
              <c:pt idx="91">
                <c:v>9.75</c:v>
              </c:pt>
              <c:pt idx="92">
                <c:v>9.85</c:v>
              </c:pt>
              <c:pt idx="93">
                <c:v>9.9499999999999993</c:v>
              </c:pt>
              <c:pt idx="94">
                <c:v>10.050000000000001</c:v>
              </c:pt>
            </c:numLit>
          </c:xVal>
          <c:yVal>
            <c:numLit>
              <c:formatCode>General</c:formatCode>
              <c:ptCount val="95"/>
              <c:pt idx="0">
                <c:v>0.23135389854544405</c:v>
              </c:pt>
              <c:pt idx="1">
                <c:v>0.52304000535568529</c:v>
              </c:pt>
              <c:pt idx="2">
                <c:v>0.91090650084234626</c:v>
              </c:pt>
              <c:pt idx="3">
                <c:v>6.7164401839044124E-2</c:v>
              </c:pt>
              <c:pt idx="4">
                <c:v>0.11938637063386234</c:v>
              </c:pt>
              <c:pt idx="5">
                <c:v>0.25919787124382643</c:v>
              </c:pt>
              <c:pt idx="6">
                <c:v>0.12417608508862285</c:v>
              </c:pt>
              <c:pt idx="7">
                <c:v>5.7559797934419746E-2</c:v>
              </c:pt>
              <c:pt idx="8">
                <c:v>4.6184625132855331E-2</c:v>
              </c:pt>
              <c:pt idx="9">
                <c:v>4.3827678491331193E-2</c:v>
              </c:pt>
              <c:pt idx="10">
                <c:v>5.6533801191535192E-2</c:v>
              </c:pt>
              <c:pt idx="11">
                <c:v>7.0052690366580322E-2</c:v>
              </c:pt>
              <c:pt idx="12">
                <c:v>6.0408702126655757E-2</c:v>
              </c:pt>
              <c:pt idx="13">
                <c:v>5.0606915780595431E-2</c:v>
              </c:pt>
              <c:pt idx="14">
                <c:v>3.8934625790581039E-2</c:v>
              </c:pt>
              <c:pt idx="15">
                <c:v>3.00032802835744E-2</c:v>
              </c:pt>
              <c:pt idx="16">
                <c:v>2.5518152623303446E-2</c:v>
              </c:pt>
              <c:pt idx="17">
                <c:v>2.1523863633520275E-2</c:v>
              </c:pt>
              <c:pt idx="18">
                <c:v>1.9089679129545116E-2</c:v>
              </c:pt>
              <c:pt idx="19">
                <c:v>1.7241066744695509E-2</c:v>
              </c:pt>
              <c:pt idx="20">
                <c:v>1.7425383057643247E-2</c:v>
              </c:pt>
              <c:pt idx="21">
                <c:v>1.7783712681972243E-2</c:v>
              </c:pt>
              <c:pt idx="22">
                <c:v>1.7926080442704117E-2</c:v>
              </c:pt>
              <c:pt idx="23">
                <c:v>1.7722806542900128E-2</c:v>
              </c:pt>
              <c:pt idx="24">
                <c:v>1.6194497431494335E-2</c:v>
              </c:pt>
              <c:pt idx="25">
                <c:v>1.495861355329243E-2</c:v>
              </c:pt>
              <c:pt idx="26">
                <c:v>1.801246036085485E-2</c:v>
              </c:pt>
              <c:pt idx="27">
                <c:v>2.2842268321411875E-2</c:v>
              </c:pt>
              <c:pt idx="28">
                <c:v>4.0169734831114308E-2</c:v>
              </c:pt>
              <c:pt idx="29">
                <c:v>6.981915210520083E-2</c:v>
              </c:pt>
              <c:pt idx="30">
                <c:v>6.7688530312927223E-2</c:v>
              </c:pt>
              <c:pt idx="31">
                <c:v>6.4095715458838076E-2</c:v>
              </c:pt>
              <c:pt idx="32">
                <c:v>4.6749793888472821E-2</c:v>
              </c:pt>
              <c:pt idx="33">
                <c:v>3.4362458967678762E-2</c:v>
              </c:pt>
              <c:pt idx="34">
                <c:v>3.1906408250231194E-2</c:v>
              </c:pt>
              <c:pt idx="35">
                <c:v>2.9492539527141655E-2</c:v>
              </c:pt>
              <c:pt idx="36">
                <c:v>2.2041722310920837E-2</c:v>
              </c:pt>
              <c:pt idx="37">
                <c:v>1.6272080738709178E-2</c:v>
              </c:pt>
              <c:pt idx="38">
                <c:v>1.1516782863048834E-2</c:v>
              </c:pt>
              <c:pt idx="39">
                <c:v>8.1474096594182626E-3</c:v>
              </c:pt>
              <c:pt idx="40">
                <c:v>6.7554549050234712E-3</c:v>
              </c:pt>
              <c:pt idx="41">
                <c:v>5.7726698920070058E-3</c:v>
              </c:pt>
              <c:pt idx="42">
                <c:v>6.0844435402090322E-3</c:v>
              </c:pt>
              <c:pt idx="43">
                <c:v>6.4792330799671337E-3</c:v>
              </c:pt>
              <c:pt idx="44">
                <c:v>8.951485989673701E-3</c:v>
              </c:pt>
              <c:pt idx="45">
                <c:v>1.2973679746910615E-2</c:v>
              </c:pt>
              <c:pt idx="46">
                <c:v>2.0986356352294483E-2</c:v>
              </c:pt>
              <c:pt idx="47">
                <c:v>3.3677579446219963E-2</c:v>
              </c:pt>
              <c:pt idx="48">
                <c:v>3.2961931837493921E-2</c:v>
              </c:pt>
              <c:pt idx="49">
                <c:v>3.0977848206155522E-2</c:v>
              </c:pt>
              <c:pt idx="50">
                <c:v>2.168304868880281E-2</c:v>
              </c:pt>
              <c:pt idx="51">
                <c:v>1.5305847802730222E-2</c:v>
              </c:pt>
              <c:pt idx="52">
                <c:v>1.3488731643742254E-2</c:v>
              </c:pt>
              <c:pt idx="53">
                <c:v>1.2103946183172905E-2</c:v>
              </c:pt>
              <c:pt idx="54">
                <c:v>1.3695727041713516E-2</c:v>
              </c:pt>
              <c:pt idx="55">
                <c:v>1.6095351538747936E-2</c:v>
              </c:pt>
              <c:pt idx="56">
                <c:v>2.1880180215052614E-2</c:v>
              </c:pt>
              <c:pt idx="57">
                <c:v>2.9094450189701436E-2</c:v>
              </c:pt>
              <c:pt idx="58">
                <c:v>2.8323269998547746E-2</c:v>
              </c:pt>
              <c:pt idx="59">
                <c:v>2.7025107016328005E-2</c:v>
              </c:pt>
              <c:pt idx="60">
                <c:v>2.1073572843094246E-2</c:v>
              </c:pt>
              <c:pt idx="61">
                <c:v>1.6259010899688012E-2</c:v>
              </c:pt>
              <c:pt idx="62">
                <c:v>1.2263250757972143E-2</c:v>
              </c:pt>
              <c:pt idx="63">
                <c:v>9.1956894911040914E-3</c:v>
              </c:pt>
              <c:pt idx="64">
                <c:v>6.7914334931803546E-3</c:v>
              </c:pt>
              <c:pt idx="65">
                <c:v>5.0539188648992808E-3</c:v>
              </c:pt>
              <c:pt idx="66">
                <c:v>4.2893765660757229E-3</c:v>
              </c:pt>
              <c:pt idx="67">
                <c:v>3.7125372154883387E-3</c:v>
              </c:pt>
              <c:pt idx="68">
                <c:v>3.6590552305410346E-3</c:v>
              </c:pt>
              <c:pt idx="69">
                <c:v>3.577417060602218E-3</c:v>
              </c:pt>
              <c:pt idx="70">
                <c:v>3.5525960209230197E-3</c:v>
              </c:pt>
              <c:pt idx="71">
                <c:v>3.5198158953843204E-3</c:v>
              </c:pt>
              <c:pt idx="72">
                <c:v>3.3504777754900204E-3</c:v>
              </c:pt>
              <c:pt idx="73">
                <c:v>3.2388227694381427E-3</c:v>
              </c:pt>
              <c:pt idx="74">
                <c:v>3.151309075292443E-3</c:v>
              </c:pt>
              <c:pt idx="75">
                <c:v>2.9944260612031065E-3</c:v>
              </c:pt>
              <c:pt idx="76">
                <c:v>2.8552898313450341E-3</c:v>
              </c:pt>
              <c:pt idx="77">
                <c:v>2.7450630810246547E-3</c:v>
              </c:pt>
              <c:pt idx="78">
                <c:v>2.5643518471100161E-3</c:v>
              </c:pt>
              <c:pt idx="79">
                <c:v>2.3823716627070961E-3</c:v>
              </c:pt>
              <c:pt idx="80">
                <c:v>2.1359680386900007E-3</c:v>
              </c:pt>
              <c:pt idx="81">
                <c:v>1.8849363492495798E-3</c:v>
              </c:pt>
              <c:pt idx="82">
                <c:v>1.6775722816488058E-3</c:v>
              </c:pt>
              <c:pt idx="83">
                <c:v>1.5410171883691421E-3</c:v>
              </c:pt>
              <c:pt idx="84">
                <c:v>1.5404738048635253E-3</c:v>
              </c:pt>
              <c:pt idx="85">
                <c:v>1.5068925284566568E-3</c:v>
              </c:pt>
              <c:pt idx="86">
                <c:v>1.4020264830562261E-3</c:v>
              </c:pt>
              <c:pt idx="87">
                <c:v>1.3072875252974272E-3</c:v>
              </c:pt>
              <c:pt idx="88">
                <c:v>1.2013520005888134E-3</c:v>
              </c:pt>
              <c:pt idx="89">
                <c:v>1.1115411084958722E-3</c:v>
              </c:pt>
              <c:pt idx="90">
                <c:v>9.5419880679089642E-4</c:v>
              </c:pt>
              <c:pt idx="91">
                <c:v>8.0291774005388124E-4</c:v>
              </c:pt>
              <c:pt idx="92">
                <c:v>6.6035014857166287E-4</c:v>
              </c:pt>
              <c:pt idx="93">
                <c:v>5.4023364258800623E-4</c:v>
              </c:pt>
              <c:pt idx="94">
                <c:v>4.4688137156142854E-4</c:v>
              </c:pt>
            </c:numLit>
          </c:yVal>
          <c:smooth val="1"/>
          <c:extLst>
            <c:ext xmlns:c16="http://schemas.microsoft.com/office/drawing/2014/chart" uri="{C3380CC4-5D6E-409C-BE32-E72D297353CC}">
              <c16:uniqueId val="{00000002-B819-4070-8232-FE2D6E27D77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-2122457200"/>
        <c:axId val="-2122456112"/>
      </c:scatterChart>
      <c:valAx>
        <c:axId val="-2122457200"/>
        <c:scaling>
          <c:orientation val="minMax"/>
          <c:max val="10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Energy [MeV]</a:t>
                </a:r>
              </a:p>
            </c:rich>
          </c:tx>
          <c:layout>
            <c:manualLayout>
              <c:xMode val="edge"/>
              <c:yMode val="edge"/>
              <c:x val="0.47181628392484343"/>
              <c:y val="0.94247038917089676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-2122456112"/>
        <c:crossesAt val="1E-3"/>
        <c:crossBetween val="midCat"/>
        <c:majorUnit val="1"/>
      </c:valAx>
      <c:valAx>
        <c:axId val="-2122456112"/>
        <c:scaling>
          <c:logBase val="10"/>
          <c:orientation val="minMax"/>
          <c:max val="1"/>
          <c:min val="1E-3"/>
        </c:scaling>
        <c:delete val="0"/>
        <c:axPos val="l"/>
        <c:majorGridlines>
          <c:spPr>
            <a:ln w="3175">
              <a:solidFill>
                <a:schemeClr val="bg1">
                  <a:lumMod val="85000"/>
                </a:schemeClr>
              </a:solidFill>
              <a:prstDash val="sysDash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Flux [a.u]</a:t>
                </a:r>
              </a:p>
            </c:rich>
          </c:tx>
          <c:layout>
            <c:manualLayout>
              <c:xMode val="edge"/>
              <c:yMode val="edge"/>
              <c:x val="4.568144527689276E-4"/>
              <c:y val="0.38580825182034528"/>
            </c:manualLayout>
          </c:layout>
          <c:overlay val="0"/>
          <c:spPr>
            <a:noFill/>
            <a:ln w="25400">
              <a:noFill/>
            </a:ln>
          </c:spPr>
        </c:title>
        <c:numFmt formatCode="0E+0" sourceLinked="0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-2122457200"/>
        <c:crosses val="autoZero"/>
        <c:crossBetween val="midCat"/>
        <c:majorUnit val="10"/>
        <c:minorUnit val="10"/>
      </c:valAx>
      <c:spPr>
        <a:noFill/>
        <a:ln w="25400">
          <a:noFill/>
        </a:ln>
      </c:spPr>
    </c:plotArea>
    <c:legend>
      <c:legendPos val="r"/>
      <c:legendEntry>
        <c:idx val="2"/>
        <c:delete val="1"/>
      </c:legendEntry>
      <c:layout>
        <c:manualLayout>
          <c:xMode val="edge"/>
          <c:yMode val="edge"/>
          <c:x val="0.55466077490038113"/>
          <c:y val="1.3931758530183727E-2"/>
          <c:w val="0.36352950368524767"/>
          <c:h val="0.18152121909888669"/>
        </c:manualLayout>
      </c:layout>
      <c:overlay val="0"/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</c:legend>
    <c:plotVisOnly val="1"/>
    <c:dispBlanksAs val="gap"/>
    <c:showDLblsOverMax val="0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+mn-lt"/>
          <a:ea typeface="Arial"/>
          <a:cs typeface="Arial"/>
        </a:defRPr>
      </a:pPr>
      <a:endParaRPr lang="cs-CZ"/>
    </a:p>
  </c:txPr>
  <c:externalData r:id="rId2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5529153565736975"/>
          <c:y val="3.7991858887381276E-2"/>
          <c:w val="0.78618010172716923"/>
          <c:h val="0.76719034069089298"/>
        </c:manualLayout>
      </c:layout>
      <c:scatterChart>
        <c:scatterStyle val="lineMarker"/>
        <c:varyColors val="0"/>
        <c:ser>
          <c:idx val="4"/>
          <c:order val="0"/>
          <c:spPr>
            <a:ln w="25400">
              <a:solidFill>
                <a:srgbClr val="000000"/>
              </a:solidFill>
              <a:prstDash val="solid"/>
            </a:ln>
          </c:spPr>
          <c:marker>
            <c:symbol val="none"/>
          </c:marker>
          <c:xVal>
            <c:numLit>
              <c:formatCode>General</c:formatCode>
              <c:ptCount val="2"/>
              <c:pt idx="0">
                <c:v>5.8999999999999997E-2</c:v>
              </c:pt>
              <c:pt idx="1">
                <c:v>1.8360000000000001</c:v>
              </c:pt>
            </c:numLit>
          </c:xVal>
          <c:yVal>
            <c:numLit>
              <c:formatCode>General</c:formatCode>
              <c:ptCount val="2"/>
              <c:pt idx="0">
                <c:v>0</c:v>
              </c:pt>
              <c:pt idx="1">
                <c:v>0</c:v>
              </c:pt>
            </c:numLit>
          </c:yVal>
          <c:smooth val="0"/>
          <c:extLst>
            <c:ext xmlns:c16="http://schemas.microsoft.com/office/drawing/2014/chart" uri="{C3380CC4-5D6E-409C-BE32-E72D297353CC}">
              <c16:uniqueId val="{00000000-C5DF-4070-BCA3-5CD5FE3F21D5}"/>
            </c:ext>
          </c:extLst>
        </c:ser>
        <c:ser>
          <c:idx val="2"/>
          <c:order val="1"/>
          <c:tx>
            <c:v>End cap geometry</c:v>
          </c:tx>
          <c:spPr>
            <a:ln w="3175">
              <a:solidFill>
                <a:srgbClr val="000000"/>
              </a:solidFill>
              <a:prstDash val="solid"/>
            </a:ln>
          </c:spPr>
          <c:marker>
            <c:symbol val="none"/>
          </c:marker>
          <c:errBars>
            <c:errDir val="y"/>
            <c:errBarType val="both"/>
            <c:errValType val="cust"/>
            <c:noEndCap val="0"/>
            <c:plus>
              <c:numRef>
                <c:f>[1]Reseni!$E$91:$E$100</c:f>
                <c:numCache>
                  <c:formatCode>General</c:formatCode>
                  <c:ptCount val="10"/>
                  <c:pt idx="0">
                    <c:v>4.2556428830498559E-2</c:v>
                  </c:pt>
                  <c:pt idx="1">
                    <c:v>2.1433110731461015E-2</c:v>
                  </c:pt>
                  <c:pt idx="2">
                    <c:v>2.1636069255857687E-2</c:v>
                  </c:pt>
                  <c:pt idx="3">
                    <c:v>2.7850461255509343E-2</c:v>
                  </c:pt>
                  <c:pt idx="4">
                    <c:v>2.1021269976492302E-2</c:v>
                  </c:pt>
                  <c:pt idx="5">
                    <c:v>2.1021269976492302E-2</c:v>
                  </c:pt>
                  <c:pt idx="6">
                    <c:v>2.2580791231868295E-2</c:v>
                  </c:pt>
                  <c:pt idx="7">
                    <c:v>1.8701263124151879E-2</c:v>
                  </c:pt>
                  <c:pt idx="8">
                    <c:v>1.7848834691034883E-2</c:v>
                  </c:pt>
                  <c:pt idx="9">
                    <c:v>2.2915508959964474E-2</c:v>
                  </c:pt>
                </c:numCache>
              </c:numRef>
            </c:plus>
            <c:minus>
              <c:numRef>
                <c:f>[1]Reseni!$E$91:$E$100</c:f>
                <c:numCache>
                  <c:formatCode>General</c:formatCode>
                  <c:ptCount val="10"/>
                  <c:pt idx="0">
                    <c:v>4.2556428830498559E-2</c:v>
                  </c:pt>
                  <c:pt idx="1">
                    <c:v>2.1433110731461015E-2</c:v>
                  </c:pt>
                  <c:pt idx="2">
                    <c:v>2.1636069255857687E-2</c:v>
                  </c:pt>
                  <c:pt idx="3">
                    <c:v>2.7850461255509343E-2</c:v>
                  </c:pt>
                  <c:pt idx="4">
                    <c:v>2.1021269976492302E-2</c:v>
                  </c:pt>
                  <c:pt idx="5">
                    <c:v>2.1021269976492302E-2</c:v>
                  </c:pt>
                  <c:pt idx="6">
                    <c:v>2.2580791231868295E-2</c:v>
                  </c:pt>
                  <c:pt idx="7">
                    <c:v>1.8701263124151879E-2</c:v>
                  </c:pt>
                  <c:pt idx="8">
                    <c:v>1.7848834691034883E-2</c:v>
                  </c:pt>
                  <c:pt idx="9">
                    <c:v>2.2915508959964474E-2</c:v>
                  </c:pt>
                </c:numCache>
              </c:numRef>
            </c:minus>
            <c:spPr>
              <a:ln w="3175">
                <a:solidFill>
                  <a:srgbClr val="000000"/>
                </a:solidFill>
                <a:prstDash val="solid"/>
              </a:ln>
            </c:spPr>
          </c:errBars>
          <c:xVal>
            <c:numRef>
              <c:f>[1]Reseni!$C$91:$C$100</c:f>
              <c:numCache>
                <c:formatCode>General</c:formatCode>
                <c:ptCount val="10"/>
                <c:pt idx="0">
                  <c:v>5.9499999999999997E-2</c:v>
                </c:pt>
                <c:pt idx="1">
                  <c:v>0.12206055</c:v>
                </c:pt>
                <c:pt idx="2">
                  <c:v>0.13647355999999999</c:v>
                </c:pt>
                <c:pt idx="3">
                  <c:v>0.39169799999999999</c:v>
                </c:pt>
                <c:pt idx="4">
                  <c:v>0.51359999999999995</c:v>
                </c:pt>
                <c:pt idx="5">
                  <c:v>0.66165700000000005</c:v>
                </c:pt>
                <c:pt idx="6">
                  <c:v>0.89804200000000001</c:v>
                </c:pt>
                <c:pt idx="7">
                  <c:v>1.1732280000000002</c:v>
                </c:pt>
                <c:pt idx="8">
                  <c:v>1.332492</c:v>
                </c:pt>
                <c:pt idx="9">
                  <c:v>1.836036</c:v>
                </c:pt>
              </c:numCache>
            </c:numRef>
          </c:xVal>
          <c:yVal>
            <c:numRef>
              <c:f>[1]Reseni!$U$91:$U$100</c:f>
              <c:numCache>
                <c:formatCode>General</c:formatCode>
                <c:ptCount val="10"/>
                <c:pt idx="0">
                  <c:v>-1.0777877695132942E-2</c:v>
                </c:pt>
                <c:pt idx="1">
                  <c:v>1.7983115071291689E-3</c:v>
                </c:pt>
                <c:pt idx="2">
                  <c:v>8.5654086912814176E-3</c:v>
                </c:pt>
                <c:pt idx="3">
                  <c:v>3.6665040465021059E-2</c:v>
                </c:pt>
                <c:pt idx="4">
                  <c:v>-2.2369415137844628E-2</c:v>
                </c:pt>
                <c:pt idx="5">
                  <c:v>9.9754935628384445E-3</c:v>
                </c:pt>
                <c:pt idx="6">
                  <c:v>8.1456106478086099E-3</c:v>
                </c:pt>
                <c:pt idx="7">
                  <c:v>2.2685222663578752E-2</c:v>
                </c:pt>
                <c:pt idx="8">
                  <c:v>2.2186009530730466E-2</c:v>
                </c:pt>
                <c:pt idx="9">
                  <c:v>-2.0488280207369036E-2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C5DF-4070-BCA3-5CD5FE3F21D5}"/>
            </c:ext>
          </c:extLst>
        </c:ser>
        <c:ser>
          <c:idx val="5"/>
          <c:order val="2"/>
          <c:tx>
            <c:v>Marinelli beaker geometry</c:v>
          </c:tx>
          <c:spPr>
            <a:ln w="25400">
              <a:solidFill>
                <a:srgbClr val="FF0000"/>
              </a:solidFill>
              <a:prstDash val="solid"/>
            </a:ln>
          </c:spPr>
          <c:marker>
            <c:symbol val="circle"/>
            <c:size val="6"/>
            <c:spPr>
              <a:solidFill>
                <a:srgbClr val="FF0000"/>
              </a:solidFill>
              <a:ln>
                <a:solidFill>
                  <a:srgbClr val="FF0000"/>
                </a:solidFill>
                <a:prstDash val="solid"/>
              </a:ln>
            </c:spPr>
          </c:marker>
          <c:errBars>
            <c:errDir val="y"/>
            <c:errBarType val="both"/>
            <c:errValType val="cust"/>
            <c:noEndCap val="0"/>
            <c:plus>
              <c:numRef>
                <c:f>[1]Reseni!$AK$41:$AK$44</c:f>
                <c:numCache>
                  <c:formatCode>General</c:formatCode>
                  <c:ptCount val="4"/>
                  <c:pt idx="0">
                    <c:v>4.3402439701393028E-2</c:v>
                  </c:pt>
                  <c:pt idx="1">
                    <c:v>2.662691311636016E-2</c:v>
                  </c:pt>
                  <c:pt idx="2">
                    <c:v>1.7423499079993691E-2</c:v>
                  </c:pt>
                  <c:pt idx="3">
                    <c:v>1.7082831977148463E-2</c:v>
                  </c:pt>
                </c:numCache>
              </c:numRef>
            </c:plus>
            <c:minus>
              <c:numRef>
                <c:f>[1]Reseni!$AK$41:$AK$44</c:f>
                <c:numCache>
                  <c:formatCode>General</c:formatCode>
                  <c:ptCount val="4"/>
                  <c:pt idx="0">
                    <c:v>4.3402439701393028E-2</c:v>
                  </c:pt>
                  <c:pt idx="1">
                    <c:v>2.662691311636016E-2</c:v>
                  </c:pt>
                  <c:pt idx="2">
                    <c:v>1.7423499079993691E-2</c:v>
                  </c:pt>
                  <c:pt idx="3">
                    <c:v>1.7082831977148463E-2</c:v>
                  </c:pt>
                </c:numCache>
              </c:numRef>
            </c:minus>
            <c:spPr>
              <a:ln w="25400">
                <a:solidFill>
                  <a:srgbClr val="FF0000"/>
                </a:solidFill>
                <a:prstDash val="solid"/>
              </a:ln>
            </c:spPr>
          </c:errBars>
          <c:xVal>
            <c:numRef>
              <c:f>[1]Reseni!$W$41:$W$44</c:f>
              <c:numCache>
                <c:formatCode>General</c:formatCode>
                <c:ptCount val="4"/>
                <c:pt idx="0">
                  <c:v>5.9499999999999997E-2</c:v>
                </c:pt>
                <c:pt idx="1">
                  <c:v>0.66169999999999995</c:v>
                </c:pt>
                <c:pt idx="2">
                  <c:v>1.173</c:v>
                </c:pt>
                <c:pt idx="3">
                  <c:v>1.3320000000000001</c:v>
                </c:pt>
              </c:numCache>
            </c:numRef>
          </c:xVal>
          <c:yVal>
            <c:numRef>
              <c:f>[1]Reseni!$AJ$41:$AJ$44</c:f>
              <c:numCache>
                <c:formatCode>General</c:formatCode>
                <c:ptCount val="4"/>
                <c:pt idx="0">
                  <c:v>4.4822059256062197E-3</c:v>
                </c:pt>
                <c:pt idx="1">
                  <c:v>-1.280493534162308E-2</c:v>
                </c:pt>
                <c:pt idx="2">
                  <c:v>-7.24704525350095E-3</c:v>
                </c:pt>
                <c:pt idx="3">
                  <c:v>-8.4621568978610062E-3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C5DF-4070-BCA3-5CD5FE3F21D5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97255927"/>
        <c:axId val="1"/>
      </c:scatterChart>
      <c:valAx>
        <c:axId val="297255927"/>
        <c:scaling>
          <c:orientation val="minMax"/>
          <c:max val="2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Energy [MeV]</a:t>
                </a:r>
              </a:p>
            </c:rich>
          </c:tx>
          <c:layout>
            <c:manualLayout>
              <c:xMode val="edge"/>
              <c:yMode val="edge"/>
              <c:x val="0.46321070234113709"/>
              <c:y val="0.92944369063772048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1"/>
        <c:crossesAt val="-0.08"/>
        <c:crossBetween val="midCat"/>
      </c:valAx>
      <c:valAx>
        <c:axId val="1"/>
        <c:scaling>
          <c:orientation val="minMax"/>
          <c:max val="0.09"/>
          <c:min val="-0.06"/>
        </c:scaling>
        <c:delete val="0"/>
        <c:axPos val="l"/>
        <c:majorGridlines>
          <c:spPr>
            <a:ln w="3175">
              <a:solidFill>
                <a:srgbClr val="C0C0C0"/>
              </a:solidFill>
              <a:prstDash val="sysDash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C/E-1</a:t>
                </a:r>
              </a:p>
            </c:rich>
          </c:tx>
          <c:layout>
            <c:manualLayout>
              <c:xMode val="edge"/>
              <c:yMode val="edge"/>
              <c:x val="5.9627176581606893E-3"/>
              <c:y val="0.35814464956121861"/>
            </c:manualLayout>
          </c:layout>
          <c:overlay val="0"/>
          <c:spPr>
            <a:noFill/>
            <a:ln w="25400">
              <a:noFill/>
            </a:ln>
          </c:spPr>
        </c:title>
        <c:numFmt formatCode="0%" sourceLinked="0"/>
        <c:majorTickMark val="out"/>
        <c:minorTickMark val="none"/>
        <c:tickLblPos val="nextTo"/>
        <c:spPr>
          <a:ln w="3175">
            <a:solidFill>
              <a:srgbClr val="00000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297255927"/>
        <c:crosses val="autoZero"/>
        <c:crossBetween val="midCat"/>
        <c:majorUnit val="0.03"/>
      </c:valAx>
      <c:spPr>
        <a:noFill/>
        <a:ln w="25400">
          <a:noFill/>
        </a:ln>
      </c:spPr>
    </c:plotArea>
    <c:legend>
      <c:legendPos val="r"/>
      <c:legendEntry>
        <c:idx val="0"/>
        <c:delete val="1"/>
      </c:legendEntry>
      <c:layout>
        <c:manualLayout>
          <c:xMode val="edge"/>
          <c:yMode val="edge"/>
          <c:x val="0.43684823935531736"/>
          <c:y val="3.3490442478187263E-2"/>
          <c:w val="0.56315170191355135"/>
          <c:h val="0.19241628520588305"/>
        </c:manualLayout>
      </c:layout>
      <c:overlay val="0"/>
      <c:spPr>
        <a:solidFill>
          <a:srgbClr val="FFFFFF"/>
        </a:solidFill>
        <a:ln w="3175">
          <a:solidFill>
            <a:srgbClr val="000000"/>
          </a:solidFill>
          <a:prstDash val="solid"/>
        </a:ln>
      </c:spPr>
    </c:legend>
    <c:plotVisOnly val="1"/>
    <c:dispBlanksAs val="gap"/>
    <c:showDLblsOverMax val="0"/>
  </c:chart>
  <c:spPr>
    <a:solidFill>
      <a:srgbClr val="FFFFFF"/>
    </a:solidFill>
    <a:ln w="3175">
      <a:noFill/>
      <a:prstDash val="solid"/>
    </a:ln>
  </c:spPr>
  <c:txPr>
    <a:bodyPr/>
    <a:lstStyle/>
    <a:p>
      <a:pPr>
        <a:defRPr sz="1000" b="0" i="0" u="none" strike="noStrike" baseline="0">
          <a:solidFill>
            <a:srgbClr val="000000"/>
          </a:solidFill>
          <a:latin typeface="+mn-lt"/>
          <a:ea typeface="Arial"/>
          <a:cs typeface="Arial"/>
        </a:defRPr>
      </a:pPr>
      <a:endParaRPr lang="cs-CZ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3655572916666667"/>
          <c:y val="4.9541388888888892E-2"/>
          <c:w val="0.83491892361111109"/>
          <c:h val="0.76987364266822467"/>
        </c:manualLayout>
      </c:layout>
      <c:scatterChart>
        <c:scatterStyle val="lineMarker"/>
        <c:varyColors val="0"/>
        <c:ser>
          <c:idx val="1"/>
          <c:order val="0"/>
          <c:tx>
            <c:v>Volume source</c:v>
          </c:tx>
          <c:spPr>
            <a:ln w="19050" cap="rnd">
              <a:solidFill>
                <a:srgbClr val="FFC00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errBars>
            <c:errDir val="y"/>
            <c:errBarType val="both"/>
            <c:errValType val="cust"/>
            <c:noEndCap val="0"/>
            <c:plus>
              <c:numRef>
                <c:f>HPGe_mereni!$E$7:$E$10</c:f>
                <c:numCache>
                  <c:formatCode>General</c:formatCode>
                  <c:ptCount val="4"/>
                  <c:pt idx="0">
                    <c:v>0.01</c:v>
                  </c:pt>
                  <c:pt idx="1">
                    <c:v>0.01</c:v>
                  </c:pt>
                  <c:pt idx="2">
                    <c:v>0.01</c:v>
                  </c:pt>
                  <c:pt idx="3">
                    <c:v>0.01</c:v>
                  </c:pt>
                </c:numCache>
              </c:numRef>
            </c:plus>
            <c:minus>
              <c:numRef>
                <c:f>HPGe_mereni!$E$7:$E$10</c:f>
                <c:numCache>
                  <c:formatCode>General</c:formatCode>
                  <c:ptCount val="4"/>
                  <c:pt idx="0">
                    <c:v>0.01</c:v>
                  </c:pt>
                  <c:pt idx="1">
                    <c:v>0.01</c:v>
                  </c:pt>
                  <c:pt idx="2">
                    <c:v>0.01</c:v>
                  </c:pt>
                  <c:pt idx="3">
                    <c:v>0.01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HPGe_mereni!$B$7:$B$10</c:f>
              <c:numCache>
                <c:formatCode>General</c:formatCode>
                <c:ptCount val="4"/>
                <c:pt idx="0">
                  <c:v>6.0399999999999995E-2</c:v>
                </c:pt>
                <c:pt idx="1">
                  <c:v>0.66166999999999998</c:v>
                </c:pt>
                <c:pt idx="2">
                  <c:v>1.17319</c:v>
                </c:pt>
                <c:pt idx="3">
                  <c:v>1.33253</c:v>
                </c:pt>
              </c:numCache>
            </c:numRef>
          </c:xVal>
          <c:yVal>
            <c:numRef>
              <c:f>HPGe_mereni!$D$7:$D$10</c:f>
              <c:numCache>
                <c:formatCode>0.00%</c:formatCode>
                <c:ptCount val="4"/>
                <c:pt idx="0">
                  <c:v>-1.977894306239425E-2</c:v>
                </c:pt>
                <c:pt idx="1">
                  <c:v>-3.4435565520878786E-2</c:v>
                </c:pt>
                <c:pt idx="2">
                  <c:v>1.0251439044144384E-2</c:v>
                </c:pt>
                <c:pt idx="3">
                  <c:v>1.5023683424499001E-2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8A6-462F-9CFE-A9AAB52EFD6B}"/>
            </c:ext>
          </c:extLst>
        </c:ser>
        <c:ser>
          <c:idx val="0"/>
          <c:order val="1"/>
          <c:tx>
            <c:v>In axis geometry</c:v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errBars>
            <c:errDir val="y"/>
            <c:errBarType val="both"/>
            <c:errValType val="cust"/>
            <c:noEndCap val="0"/>
            <c:plus>
              <c:numRef>
                <c:f>HPGe_mereni!$E$24:$E$28</c:f>
                <c:numCache>
                  <c:formatCode>General</c:formatCode>
                  <c:ptCount val="5"/>
                  <c:pt idx="0">
                    <c:v>0.01</c:v>
                  </c:pt>
                  <c:pt idx="1">
                    <c:v>0.01</c:v>
                  </c:pt>
                  <c:pt idx="2">
                    <c:v>0.01</c:v>
                  </c:pt>
                  <c:pt idx="3">
                    <c:v>0.01</c:v>
                  </c:pt>
                  <c:pt idx="4">
                    <c:v>0.01</c:v>
                  </c:pt>
                </c:numCache>
              </c:numRef>
            </c:plus>
            <c:minus>
              <c:numRef>
                <c:f>HPGe_mereni!$E$24:$E$28</c:f>
                <c:numCache>
                  <c:formatCode>General</c:formatCode>
                  <c:ptCount val="5"/>
                  <c:pt idx="0">
                    <c:v>0.01</c:v>
                  </c:pt>
                  <c:pt idx="1">
                    <c:v>0.01</c:v>
                  </c:pt>
                  <c:pt idx="2">
                    <c:v>0.01</c:v>
                  </c:pt>
                  <c:pt idx="3">
                    <c:v>0.01</c:v>
                  </c:pt>
                  <c:pt idx="4">
                    <c:v>0.01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HPGe_mereni!$B$15:$B$19</c:f>
              <c:numCache>
                <c:formatCode>General</c:formatCode>
                <c:ptCount val="5"/>
                <c:pt idx="0">
                  <c:v>5.9539999999999996E-2</c:v>
                </c:pt>
                <c:pt idx="1">
                  <c:v>0.35599999999999998</c:v>
                </c:pt>
                <c:pt idx="2">
                  <c:v>0.66154999999999997</c:v>
                </c:pt>
                <c:pt idx="3">
                  <c:v>1.1732100000000001</c:v>
                </c:pt>
                <c:pt idx="4">
                  <c:v>1.3324800000000001</c:v>
                </c:pt>
              </c:numCache>
            </c:numRef>
          </c:xVal>
          <c:yVal>
            <c:numRef>
              <c:f>HPGe_mereni!$D$15:$D$19</c:f>
              <c:numCache>
                <c:formatCode>0.00%</c:formatCode>
                <c:ptCount val="5"/>
                <c:pt idx="0">
                  <c:v>-1.0906638274236546E-2</c:v>
                </c:pt>
                <c:pt idx="1">
                  <c:v>2.7575424142046279E-2</c:v>
                </c:pt>
                <c:pt idx="2">
                  <c:v>9.5602626455704165E-3</c:v>
                </c:pt>
                <c:pt idx="3">
                  <c:v>-9.843034309694354E-3</c:v>
                </c:pt>
                <c:pt idx="4">
                  <c:v>-9.8427309339554903E-3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8A6-462F-9CFE-A9AAB52EFD6B}"/>
            </c:ext>
          </c:extLst>
        </c:ser>
        <c:ser>
          <c:idx val="2"/>
          <c:order val="2"/>
          <c:tx>
            <c:v>Perpendicular geometry</c:v>
          </c:tx>
          <c:spPr>
            <a:ln w="19050" cap="rnd">
              <a:solidFill>
                <a:srgbClr val="00B050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errBars>
            <c:errDir val="y"/>
            <c:errBarType val="both"/>
            <c:errValType val="cust"/>
            <c:noEndCap val="0"/>
            <c:plus>
              <c:numRef>
                <c:f>HPGe_mereni!$E$15:$E$19</c:f>
                <c:numCache>
                  <c:formatCode>General</c:formatCode>
                  <c:ptCount val="5"/>
                  <c:pt idx="0">
                    <c:v>0.01</c:v>
                  </c:pt>
                  <c:pt idx="1">
                    <c:v>0.01</c:v>
                  </c:pt>
                  <c:pt idx="2">
                    <c:v>0.01</c:v>
                  </c:pt>
                  <c:pt idx="3">
                    <c:v>0.01</c:v>
                  </c:pt>
                  <c:pt idx="4">
                    <c:v>0.01</c:v>
                  </c:pt>
                </c:numCache>
              </c:numRef>
            </c:plus>
            <c:minus>
              <c:numRef>
                <c:f>HPGe_mereni!$E$15:$E$19</c:f>
                <c:numCache>
                  <c:formatCode>General</c:formatCode>
                  <c:ptCount val="5"/>
                  <c:pt idx="0">
                    <c:v>0.01</c:v>
                  </c:pt>
                  <c:pt idx="1">
                    <c:v>0.01</c:v>
                  </c:pt>
                  <c:pt idx="2">
                    <c:v>0.01</c:v>
                  </c:pt>
                  <c:pt idx="3">
                    <c:v>0.01</c:v>
                  </c:pt>
                  <c:pt idx="4">
                    <c:v>0.01</c:v>
                  </c:pt>
                </c:numCache>
              </c:numRef>
            </c:minus>
            <c:spPr>
              <a:noFill/>
              <a:ln w="9525" cap="flat" cmpd="sng" algn="ctr">
                <a:solidFill>
                  <a:schemeClr val="tx1">
                    <a:lumMod val="65000"/>
                    <a:lumOff val="35000"/>
                  </a:schemeClr>
                </a:solidFill>
                <a:round/>
              </a:ln>
              <a:effectLst/>
            </c:spPr>
          </c:errBars>
          <c:xVal>
            <c:numRef>
              <c:f>HPGe_mereni!$B$24:$B$28</c:f>
              <c:numCache>
                <c:formatCode>General</c:formatCode>
                <c:ptCount val="5"/>
                <c:pt idx="0">
                  <c:v>5.9539999999999996E-2</c:v>
                </c:pt>
                <c:pt idx="1">
                  <c:v>0.35599999999999998</c:v>
                </c:pt>
                <c:pt idx="2">
                  <c:v>0.66154999999999997</c:v>
                </c:pt>
                <c:pt idx="3">
                  <c:v>1.1732100000000001</c:v>
                </c:pt>
                <c:pt idx="4">
                  <c:v>1.3324800000000001</c:v>
                </c:pt>
              </c:numCache>
            </c:numRef>
          </c:xVal>
          <c:yVal>
            <c:numRef>
              <c:f>HPGe_mereni!$D$24:$D$28</c:f>
              <c:numCache>
                <c:formatCode>0.00%</c:formatCode>
                <c:ptCount val="5"/>
                <c:pt idx="0">
                  <c:v>-6.8257482507860789E-4</c:v>
                </c:pt>
                <c:pt idx="1">
                  <c:v>8.6284797167950344E-3</c:v>
                </c:pt>
                <c:pt idx="2">
                  <c:v>-3.0521991723744257E-3</c:v>
                </c:pt>
                <c:pt idx="3">
                  <c:v>-1.0483069982708315E-2</c:v>
                </c:pt>
                <c:pt idx="4">
                  <c:v>-3.4002158117818482E-3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8A6-462F-9CFE-A9AAB52EFD6B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73174352"/>
        <c:axId val="1"/>
      </c:scatterChart>
      <c:valAx>
        <c:axId val="673174352"/>
        <c:scaling>
          <c:orientation val="minMax"/>
          <c:max val="1.4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Energy [MeV]</a:t>
                </a:r>
              </a:p>
            </c:rich>
          </c:tx>
          <c:layout>
            <c:manualLayout>
              <c:xMode val="edge"/>
              <c:yMode val="edge"/>
              <c:x val="0.44607474435181427"/>
              <c:y val="0.9171861596922732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1"/>
        <c:crossesAt val="-5.000000000000001E-2"/>
        <c:crossBetween val="midCat"/>
        <c:majorUnit val="0.1"/>
        <c:minorUnit val="0.1"/>
      </c:valAx>
      <c:valAx>
        <c:axId val="1"/>
        <c:scaling>
          <c:orientation val="minMax"/>
          <c:max val="4.0000000000000008E-2"/>
          <c:min val="-5.000000000000001E-2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C/E-1</a:t>
                </a:r>
              </a:p>
            </c:rich>
          </c:tx>
          <c:layout>
            <c:manualLayout>
              <c:xMode val="edge"/>
              <c:yMode val="edge"/>
              <c:x val="9.157812500000001E-3"/>
              <c:y val="0.3733627777777777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%" sourceLinked="0"/>
        <c:majorTickMark val="none"/>
        <c:minorTickMark val="none"/>
        <c:tickLblPos val="nextTo"/>
        <c:spPr>
          <a:noFill/>
          <a:ln w="9525" cap="flat" cmpd="sng" algn="ctr">
            <a:solidFill>
              <a:sysClr val="windowText" lastClr="000000"/>
            </a:solidFill>
            <a:round/>
          </a:ln>
          <a:effectLst/>
        </c:spPr>
        <c:txPr>
          <a:bodyPr rot="0" spcFirstLastPara="1" vertOverflow="ellipsis" wrap="square" anchor="ctr" anchorCtr="1"/>
          <a:lstStyle/>
          <a:p>
            <a:pPr>
              <a:defRPr sz="10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673174352"/>
        <c:crosses val="autoZero"/>
        <c:crossBetween val="midCat"/>
      </c:valAx>
      <c:spPr>
        <a:noFill/>
        <a:ln>
          <a:noFill/>
        </a:ln>
        <a:effectLst/>
      </c:spPr>
    </c:plotArea>
    <c:legend>
      <c:legendPos val="b"/>
      <c:layout>
        <c:manualLayout>
          <c:xMode val="edge"/>
          <c:yMode val="edge"/>
          <c:x val="0.61862730069040406"/>
          <c:y val="0.59041408374466764"/>
          <c:w val="0.37367686871624567"/>
          <c:h val="0.21824921205664313"/>
        </c:manualLayout>
      </c:layout>
      <c:overlay val="0"/>
      <c:spPr>
        <a:solidFill>
          <a:schemeClr val="bg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 sz="1000">
          <a:solidFill>
            <a:schemeClr val="tx1"/>
          </a:solidFill>
          <a:latin typeface="+mn-lt"/>
        </a:defRPr>
      </a:pPr>
      <a:endParaRPr lang="cs-CZ"/>
    </a:p>
  </c:txPr>
  <c:externalData r:id="rId3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624865212490771"/>
          <c:y val="3.1024980127583642E-2"/>
          <c:w val="0.82791622929996356"/>
          <c:h val="0.82152805694152142"/>
        </c:manualLayout>
      </c:layout>
      <c:scatterChart>
        <c:scatterStyle val="smoothMarker"/>
        <c:varyColors val="0"/>
        <c:ser>
          <c:idx val="1"/>
          <c:order val="0"/>
          <c:tx>
            <c:v>Experiment</c:v>
          </c:tx>
          <c:spPr>
            <a:ln w="12700">
              <a:noFill/>
              <a:prstDash val="solid"/>
            </a:ln>
          </c:spPr>
          <c:marker>
            <c:symbol val="square"/>
            <c:size val="7"/>
            <c:spPr>
              <a:solidFill>
                <a:srgbClr val="00B0F0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Celo!$D$5:$D$13</c:f>
              <c:numCache>
                <c:formatCode>General</c:formatCode>
                <c:ptCount val="9"/>
                <c:pt idx="0">
                  <c:v>59.540900000000001</c:v>
                </c:pt>
                <c:pt idx="1">
                  <c:v>122.06055000000001</c:v>
                </c:pt>
                <c:pt idx="2">
                  <c:v>136.47355999999999</c:v>
                </c:pt>
                <c:pt idx="3">
                  <c:v>391.69799999999998</c:v>
                </c:pt>
                <c:pt idx="4">
                  <c:v>661.65700000000004</c:v>
                </c:pt>
                <c:pt idx="5">
                  <c:v>898.04200000000003</c:v>
                </c:pt>
                <c:pt idx="6">
                  <c:v>1173.2280000000001</c:v>
                </c:pt>
                <c:pt idx="7">
                  <c:v>1332.492</c:v>
                </c:pt>
                <c:pt idx="8">
                  <c:v>1836.0360000000001</c:v>
                </c:pt>
              </c:numCache>
            </c:numRef>
          </c:xVal>
          <c:yVal>
            <c:numRef>
              <c:f>Celo!$W$5:$W$13</c:f>
              <c:numCache>
                <c:formatCode>0.00%</c:formatCode>
                <c:ptCount val="9"/>
                <c:pt idx="0">
                  <c:v>2.5275921718313481E-2</c:v>
                </c:pt>
                <c:pt idx="1">
                  <c:v>0.15989249072264164</c:v>
                </c:pt>
                <c:pt idx="2">
                  <c:v>0.16465615405931816</c:v>
                </c:pt>
                <c:pt idx="3">
                  <c:v>8.291985063842755E-2</c:v>
                </c:pt>
                <c:pt idx="4">
                  <c:v>5.3459736881743866E-2</c:v>
                </c:pt>
                <c:pt idx="5">
                  <c:v>4.1349553466120854E-2</c:v>
                </c:pt>
                <c:pt idx="6">
                  <c:v>3.2390449019572096E-2</c:v>
                </c:pt>
                <c:pt idx="7">
                  <c:v>2.9502668961857003E-2</c:v>
                </c:pt>
                <c:pt idx="8">
                  <c:v>2.4243390578411111E-2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FCC7-4449-AEF6-D98358331B63}"/>
            </c:ext>
          </c:extLst>
        </c:ser>
        <c:ser>
          <c:idx val="0"/>
          <c:order val="1"/>
          <c:tx>
            <c:v>MCNP verified model</c:v>
          </c:tx>
          <c:spPr>
            <a:ln w="19050">
              <a:solidFill>
                <a:srgbClr val="000000"/>
              </a:solidFill>
            </a:ln>
          </c:spPr>
          <c:marker>
            <c:symbol val="none"/>
          </c:marker>
          <c:xVal>
            <c:numRef>
              <c:f>Celo!$D$5:$D$13</c:f>
              <c:numCache>
                <c:formatCode>General</c:formatCode>
                <c:ptCount val="9"/>
                <c:pt idx="0">
                  <c:v>59.540900000000001</c:v>
                </c:pt>
                <c:pt idx="1">
                  <c:v>122.06055000000001</c:v>
                </c:pt>
                <c:pt idx="2">
                  <c:v>136.47355999999999</c:v>
                </c:pt>
                <c:pt idx="3">
                  <c:v>391.69799999999998</c:v>
                </c:pt>
                <c:pt idx="4">
                  <c:v>661.65700000000004</c:v>
                </c:pt>
                <c:pt idx="5">
                  <c:v>898.04200000000003</c:v>
                </c:pt>
                <c:pt idx="6">
                  <c:v>1173.2280000000001</c:v>
                </c:pt>
                <c:pt idx="7">
                  <c:v>1332.492</c:v>
                </c:pt>
                <c:pt idx="8">
                  <c:v>1836.0360000000001</c:v>
                </c:pt>
              </c:numCache>
            </c:numRef>
          </c:xVal>
          <c:yVal>
            <c:numRef>
              <c:f>Celo!$I$5:$I$13</c:f>
              <c:numCache>
                <c:formatCode>General</c:formatCode>
                <c:ptCount val="9"/>
                <c:pt idx="0" formatCode="0.00E+00">
                  <c:v>1.6552299999999999E-2</c:v>
                </c:pt>
                <c:pt idx="1">
                  <c:v>0.15391199999999999</c:v>
                </c:pt>
                <c:pt idx="2" formatCode="0.00E+00">
                  <c:v>0.16090299999999999</c:v>
                </c:pt>
                <c:pt idx="3" formatCode="0.00E+00">
                  <c:v>8.39477E-2</c:v>
                </c:pt>
                <c:pt idx="4" formatCode="0.00E+00">
                  <c:v>5.29262E-2</c:v>
                </c:pt>
                <c:pt idx="5" formatCode="0.00E+00">
                  <c:v>4.1101100000000002E-2</c:v>
                </c:pt>
                <c:pt idx="6" formatCode="0.00E+00">
                  <c:v>3.31404E-2</c:v>
                </c:pt>
                <c:pt idx="7" formatCode="0.00E+00">
                  <c:v>2.9787399999999999E-2</c:v>
                </c:pt>
                <c:pt idx="8" formatCode="0.00E+00">
                  <c:v>2.25845E-2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FCC7-4449-AEF6-D98358331B63}"/>
            </c:ext>
          </c:extLst>
        </c:ser>
        <c:ser>
          <c:idx val="2"/>
          <c:order val="2"/>
          <c:tx>
            <c:v>MCNP data sheet</c:v>
          </c:tx>
          <c:spPr>
            <a:ln w="12700">
              <a:solidFill>
                <a:srgbClr val="FF0000"/>
              </a:solidFill>
              <a:prstDash val="solid"/>
            </a:ln>
          </c:spPr>
          <c:marker>
            <c:symbol val="none"/>
          </c:marker>
          <c:xVal>
            <c:numRef>
              <c:f>Celo!$D$5:$D$13</c:f>
              <c:numCache>
                <c:formatCode>General</c:formatCode>
                <c:ptCount val="9"/>
                <c:pt idx="0">
                  <c:v>59.540900000000001</c:v>
                </c:pt>
                <c:pt idx="1">
                  <c:v>122.06055000000001</c:v>
                </c:pt>
                <c:pt idx="2">
                  <c:v>136.47355999999999</c:v>
                </c:pt>
                <c:pt idx="3">
                  <c:v>391.69799999999998</c:v>
                </c:pt>
                <c:pt idx="4">
                  <c:v>661.65700000000004</c:v>
                </c:pt>
                <c:pt idx="5">
                  <c:v>898.04200000000003</c:v>
                </c:pt>
                <c:pt idx="6">
                  <c:v>1173.2280000000001</c:v>
                </c:pt>
                <c:pt idx="7">
                  <c:v>1332.492</c:v>
                </c:pt>
                <c:pt idx="8">
                  <c:v>1836.0360000000001</c:v>
                </c:pt>
              </c:numCache>
            </c:numRef>
          </c:xVal>
          <c:yVal>
            <c:numRef>
              <c:f>Celo!$E$5:$E$13</c:f>
              <c:numCache>
                <c:formatCode>0.00E+00</c:formatCode>
                <c:ptCount val="9"/>
                <c:pt idx="0">
                  <c:v>9.4873499999999999E-2</c:v>
                </c:pt>
                <c:pt idx="1">
                  <c:v>0.23608899999999999</c:v>
                </c:pt>
                <c:pt idx="2">
                  <c:v>0.23513999999999999</c:v>
                </c:pt>
                <c:pt idx="3">
                  <c:v>0.112457</c:v>
                </c:pt>
                <c:pt idx="4">
                  <c:v>7.1159799999999995E-2</c:v>
                </c:pt>
                <c:pt idx="5">
                  <c:v>5.53728E-2</c:v>
                </c:pt>
                <c:pt idx="6">
                  <c:v>4.4683500000000001E-2</c:v>
                </c:pt>
                <c:pt idx="7">
                  <c:v>4.0150699999999998E-2</c:v>
                </c:pt>
                <c:pt idx="8">
                  <c:v>3.0560799999999999E-2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FCC7-4449-AEF6-D98358331B63}"/>
            </c:ext>
          </c:extLst>
        </c:ser>
        <c:ser>
          <c:idx val="3"/>
          <c:order val="3"/>
          <c:tx>
            <c:v>MCNP radiogram</c:v>
          </c:tx>
          <c:spPr>
            <a:ln w="12700">
              <a:solidFill>
                <a:srgbClr val="00FFFF"/>
              </a:solidFill>
              <a:prstDash val="solid"/>
            </a:ln>
          </c:spPr>
          <c:marker>
            <c:symbol val="none"/>
          </c:marker>
          <c:xVal>
            <c:numRef>
              <c:f>Celo!$D$5:$D$13</c:f>
              <c:numCache>
                <c:formatCode>General</c:formatCode>
                <c:ptCount val="9"/>
                <c:pt idx="0">
                  <c:v>59.540900000000001</c:v>
                </c:pt>
                <c:pt idx="1">
                  <c:v>122.06055000000001</c:v>
                </c:pt>
                <c:pt idx="2">
                  <c:v>136.47355999999999</c:v>
                </c:pt>
                <c:pt idx="3">
                  <c:v>391.69799999999998</c:v>
                </c:pt>
                <c:pt idx="4">
                  <c:v>661.65700000000004</c:v>
                </c:pt>
                <c:pt idx="5">
                  <c:v>898.04200000000003</c:v>
                </c:pt>
                <c:pt idx="6">
                  <c:v>1173.2280000000001</c:v>
                </c:pt>
                <c:pt idx="7">
                  <c:v>1332.492</c:v>
                </c:pt>
                <c:pt idx="8">
                  <c:v>1836.0360000000001</c:v>
                </c:pt>
              </c:numCache>
            </c:numRef>
          </c:xVal>
          <c:yVal>
            <c:numRef>
              <c:f>Celo!$G$5:$G$13</c:f>
              <c:numCache>
                <c:formatCode>0.00E+00</c:formatCode>
                <c:ptCount val="9"/>
                <c:pt idx="0">
                  <c:v>9.1889499999999999E-2</c:v>
                </c:pt>
                <c:pt idx="1">
                  <c:v>0.223133</c:v>
                </c:pt>
                <c:pt idx="2">
                  <c:v>0.22087899999999999</c:v>
                </c:pt>
                <c:pt idx="3">
                  <c:v>0.101231</c:v>
                </c:pt>
                <c:pt idx="4">
                  <c:v>6.3362799999999997E-2</c:v>
                </c:pt>
                <c:pt idx="5">
                  <c:v>4.90354E-2</c:v>
                </c:pt>
                <c:pt idx="6">
                  <c:v>3.9428499999999998E-2</c:v>
                </c:pt>
                <c:pt idx="7">
                  <c:v>3.5414099999999997E-2</c:v>
                </c:pt>
                <c:pt idx="8">
                  <c:v>2.6783299999999999E-2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FCC7-4449-AEF6-D98358331B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090585440"/>
        <c:axId val="1"/>
      </c:scatterChart>
      <c:valAx>
        <c:axId val="1090585440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Energy [keV]</a:t>
                </a:r>
              </a:p>
            </c:rich>
          </c:tx>
          <c:layout>
            <c:manualLayout>
              <c:xMode val="edge"/>
              <c:yMode val="edge"/>
              <c:x val="0.48399014778325122"/>
              <c:y val="0.92664092664092668"/>
            </c:manualLayout>
          </c:layout>
          <c:overlay val="0"/>
          <c:spPr>
            <a:noFill/>
            <a:ln w="25400">
              <a:noFill/>
            </a:ln>
          </c:spPr>
        </c:title>
        <c:numFmt formatCode="General" sourceLinked="1"/>
        <c:majorTickMark val="out"/>
        <c:minorTickMark val="none"/>
        <c:tickLblPos val="nextTo"/>
        <c:spPr>
          <a:ln w="12700">
            <a:solidFill>
              <a:srgbClr val="80808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1"/>
        <c:crossesAt val="0"/>
        <c:crossBetween val="midCat"/>
      </c:valAx>
      <c:valAx>
        <c:axId val="1"/>
        <c:scaling>
          <c:orientation val="minMax"/>
        </c:scaling>
        <c:delete val="0"/>
        <c:axPos val="l"/>
        <c:majorGridlines>
          <c:spPr>
            <a:ln w="12700">
              <a:solidFill>
                <a:srgbClr val="808080"/>
              </a:solidFill>
              <a:prstDash val="solid"/>
            </a:ln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Efficiency [%]</a:t>
                </a:r>
              </a:p>
            </c:rich>
          </c:tx>
          <c:layout>
            <c:manualLayout>
              <c:xMode val="edge"/>
              <c:yMode val="edge"/>
              <c:x val="0"/>
              <c:y val="0.29997908869139633"/>
            </c:manualLayout>
          </c:layout>
          <c:overlay val="0"/>
          <c:spPr>
            <a:solidFill>
              <a:srgbClr val="FFFFFF"/>
            </a:solidFill>
            <a:ln w="25400">
              <a:noFill/>
            </a:ln>
          </c:spPr>
        </c:title>
        <c:numFmt formatCode="0%" sourceLinked="0"/>
        <c:majorTickMark val="out"/>
        <c:minorTickMark val="none"/>
        <c:tickLblPos val="nextTo"/>
        <c:spPr>
          <a:ln w="12700">
            <a:solidFill>
              <a:srgbClr val="808080"/>
            </a:solidFill>
            <a:prstDash val="solid"/>
          </a:ln>
        </c:spPr>
        <c:txPr>
          <a:bodyPr rot="0" vert="horz"/>
          <a:lstStyle/>
          <a:p>
            <a:pPr>
              <a:defRPr/>
            </a:pPr>
            <a:endParaRPr lang="cs-CZ"/>
          </a:p>
        </c:txPr>
        <c:crossAx val="1090585440"/>
        <c:crossesAt val="0"/>
        <c:crossBetween val="midCat"/>
      </c:valAx>
      <c:spPr>
        <a:solidFill>
          <a:srgbClr val="FFFFFF"/>
        </a:solidFill>
        <a:ln w="25400">
          <a:noFill/>
        </a:ln>
      </c:spPr>
    </c:plotArea>
    <c:legend>
      <c:legendPos val="r"/>
      <c:layout>
        <c:manualLayout>
          <c:xMode val="edge"/>
          <c:yMode val="edge"/>
          <c:x val="0.64759011297318714"/>
          <c:y val="7.5808605800882457E-4"/>
          <c:w val="0.35078023133366609"/>
          <c:h val="0.4969621123514571"/>
        </c:manualLayout>
      </c:layout>
      <c:overlay val="0"/>
      <c:spPr>
        <a:solidFill>
          <a:srgbClr val="FFFFFF"/>
        </a:solidFill>
        <a:ln w="25400">
          <a:noFill/>
        </a:ln>
      </c:spPr>
    </c:legend>
    <c:plotVisOnly val="1"/>
    <c:dispBlanksAs val="gap"/>
    <c:showDLblsOverMax val="0"/>
  </c:chart>
  <c:spPr>
    <a:solidFill>
      <a:srgbClr val="FFFFFF"/>
    </a:solidFill>
    <a:ln w="12700">
      <a:noFill/>
      <a:prstDash val="solid"/>
    </a:ln>
  </c:spPr>
  <c:txPr>
    <a:bodyPr/>
    <a:lstStyle/>
    <a:p>
      <a:pPr>
        <a:defRPr sz="1100" b="0" i="0" u="none" strike="noStrike" baseline="0">
          <a:solidFill>
            <a:srgbClr val="000000"/>
          </a:solidFill>
          <a:latin typeface="Calibri"/>
          <a:ea typeface="Calibri"/>
          <a:cs typeface="Calibri"/>
        </a:defRPr>
      </a:pPr>
      <a:endParaRPr lang="cs-CZ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795053632377868"/>
          <c:y val="3.2068655540554644E-2"/>
          <c:w val="0.82555314051574935"/>
          <c:h val="0.78631291264195224"/>
        </c:manualLayout>
      </c:layout>
      <c:scatterChart>
        <c:scatterStyle val="smoothMarker"/>
        <c:varyColors val="0"/>
        <c:ser>
          <c:idx val="0"/>
          <c:order val="0"/>
          <c:tx>
            <c:strRef>
              <c:f>'Validace matice'!$T$2</c:f>
              <c:strCache>
                <c:ptCount val="1"/>
                <c:pt idx="0">
                  <c:v>Measurement</c:v>
                </c:pt>
              </c:strCache>
            </c:strRef>
          </c:tx>
          <c:spPr>
            <a:ln w="19050">
              <a:noFill/>
            </a:ln>
          </c:spPr>
          <c:marker>
            <c:symbol val="diamond"/>
            <c:size val="2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'Validace matice'!$S$3:$S$696</c:f>
              <c:numCache>
                <c:formatCode>0.00E+00</c:formatCode>
                <c:ptCount val="694"/>
                <c:pt idx="0">
                  <c:v>2.0057499999999999</c:v>
                </c:pt>
                <c:pt idx="1">
                  <c:v>2.0173000000000001</c:v>
                </c:pt>
                <c:pt idx="2">
                  <c:v>2.0288499999999998</c:v>
                </c:pt>
                <c:pt idx="3">
                  <c:v>2.0404</c:v>
                </c:pt>
                <c:pt idx="4">
                  <c:v>2.0519499999999997</c:v>
                </c:pt>
                <c:pt idx="5">
                  <c:v>2.0634999999999999</c:v>
                </c:pt>
                <c:pt idx="6">
                  <c:v>2.0750500000000001</c:v>
                </c:pt>
                <c:pt idx="7">
                  <c:v>2.0865999999999998</c:v>
                </c:pt>
                <c:pt idx="8">
                  <c:v>2.09815</c:v>
                </c:pt>
                <c:pt idx="9">
                  <c:v>2.1097000000000001</c:v>
                </c:pt>
                <c:pt idx="10">
                  <c:v>2.1212499999999999</c:v>
                </c:pt>
                <c:pt idx="11">
                  <c:v>2.1328</c:v>
                </c:pt>
                <c:pt idx="12">
                  <c:v>2.1443500000000002</c:v>
                </c:pt>
                <c:pt idx="13">
                  <c:v>2.1558999999999999</c:v>
                </c:pt>
                <c:pt idx="14">
                  <c:v>2.1674500000000001</c:v>
                </c:pt>
                <c:pt idx="15">
                  <c:v>2.1789999999999998</c:v>
                </c:pt>
                <c:pt idx="16">
                  <c:v>2.19055</c:v>
                </c:pt>
                <c:pt idx="17">
                  <c:v>2.2021000000000002</c:v>
                </c:pt>
                <c:pt idx="18">
                  <c:v>2.2136499999999999</c:v>
                </c:pt>
                <c:pt idx="19">
                  <c:v>2.2252000000000001</c:v>
                </c:pt>
                <c:pt idx="20">
                  <c:v>2.2367499999999998</c:v>
                </c:pt>
                <c:pt idx="21">
                  <c:v>2.2483</c:v>
                </c:pt>
                <c:pt idx="22">
                  <c:v>2.2598500000000001</c:v>
                </c:pt>
                <c:pt idx="23">
                  <c:v>2.2713999999999999</c:v>
                </c:pt>
                <c:pt idx="24">
                  <c:v>2.28295</c:v>
                </c:pt>
                <c:pt idx="25">
                  <c:v>2.2945000000000002</c:v>
                </c:pt>
                <c:pt idx="26">
                  <c:v>2.3060499999999999</c:v>
                </c:pt>
                <c:pt idx="27">
                  <c:v>2.3176000000000001</c:v>
                </c:pt>
                <c:pt idx="28">
                  <c:v>2.3291499999999998</c:v>
                </c:pt>
                <c:pt idx="29">
                  <c:v>2.3407</c:v>
                </c:pt>
                <c:pt idx="30">
                  <c:v>2.3522500000000002</c:v>
                </c:pt>
                <c:pt idx="31">
                  <c:v>2.3637999999999999</c:v>
                </c:pt>
                <c:pt idx="32">
                  <c:v>2.3753500000000001</c:v>
                </c:pt>
                <c:pt idx="33">
                  <c:v>2.3868999999999998</c:v>
                </c:pt>
                <c:pt idx="34">
                  <c:v>2.39845</c:v>
                </c:pt>
                <c:pt idx="35">
                  <c:v>2.41</c:v>
                </c:pt>
                <c:pt idx="36">
                  <c:v>2.4215499999999999</c:v>
                </c:pt>
                <c:pt idx="37">
                  <c:v>2.4331</c:v>
                </c:pt>
                <c:pt idx="38">
                  <c:v>2.4446499999999998</c:v>
                </c:pt>
                <c:pt idx="39">
                  <c:v>2.4561999999999999</c:v>
                </c:pt>
                <c:pt idx="40">
                  <c:v>2.4677500000000001</c:v>
                </c:pt>
                <c:pt idx="41">
                  <c:v>2.4792999999999998</c:v>
                </c:pt>
                <c:pt idx="42">
                  <c:v>2.49085</c:v>
                </c:pt>
                <c:pt idx="43">
                  <c:v>2.5024000000000002</c:v>
                </c:pt>
                <c:pt idx="44">
                  <c:v>2.5139499999999999</c:v>
                </c:pt>
                <c:pt idx="45">
                  <c:v>2.5255000000000001</c:v>
                </c:pt>
                <c:pt idx="46">
                  <c:v>2.5370499999999998</c:v>
                </c:pt>
                <c:pt idx="47">
                  <c:v>2.5486</c:v>
                </c:pt>
                <c:pt idx="48">
                  <c:v>2.5601500000000001</c:v>
                </c:pt>
                <c:pt idx="49">
                  <c:v>2.5716999999999999</c:v>
                </c:pt>
                <c:pt idx="50">
                  <c:v>2.58325</c:v>
                </c:pt>
                <c:pt idx="51">
                  <c:v>2.5947999999999998</c:v>
                </c:pt>
                <c:pt idx="52">
                  <c:v>2.6063499999999999</c:v>
                </c:pt>
                <c:pt idx="53">
                  <c:v>2.6179000000000001</c:v>
                </c:pt>
                <c:pt idx="54">
                  <c:v>2.6294499999999998</c:v>
                </c:pt>
                <c:pt idx="55">
                  <c:v>2.641</c:v>
                </c:pt>
                <c:pt idx="56">
                  <c:v>2.6525500000000002</c:v>
                </c:pt>
                <c:pt idx="57">
                  <c:v>2.6640999999999999</c:v>
                </c:pt>
                <c:pt idx="58">
                  <c:v>2.6756500000000001</c:v>
                </c:pt>
                <c:pt idx="59">
                  <c:v>2.6871999999999998</c:v>
                </c:pt>
                <c:pt idx="60">
                  <c:v>2.69875</c:v>
                </c:pt>
                <c:pt idx="61">
                  <c:v>2.7103000000000002</c:v>
                </c:pt>
                <c:pt idx="62">
                  <c:v>2.7218499999999999</c:v>
                </c:pt>
                <c:pt idx="63">
                  <c:v>2.7334000000000001</c:v>
                </c:pt>
                <c:pt idx="64">
                  <c:v>2.7449499999999998</c:v>
                </c:pt>
                <c:pt idx="65">
                  <c:v>2.7565</c:v>
                </c:pt>
                <c:pt idx="66">
                  <c:v>2.7680500000000001</c:v>
                </c:pt>
                <c:pt idx="67">
                  <c:v>2.7795999999999998</c:v>
                </c:pt>
                <c:pt idx="68">
                  <c:v>2.79115</c:v>
                </c:pt>
                <c:pt idx="69">
                  <c:v>2.8027000000000002</c:v>
                </c:pt>
                <c:pt idx="70">
                  <c:v>2.8142499999999999</c:v>
                </c:pt>
                <c:pt idx="71">
                  <c:v>2.8258000000000001</c:v>
                </c:pt>
                <c:pt idx="72">
                  <c:v>2.8373499999999998</c:v>
                </c:pt>
                <c:pt idx="73">
                  <c:v>2.8489</c:v>
                </c:pt>
                <c:pt idx="74">
                  <c:v>2.8604500000000002</c:v>
                </c:pt>
                <c:pt idx="75">
                  <c:v>2.8719999999999999</c:v>
                </c:pt>
                <c:pt idx="76">
                  <c:v>2.8835500000000001</c:v>
                </c:pt>
                <c:pt idx="77">
                  <c:v>2.8950999999999998</c:v>
                </c:pt>
                <c:pt idx="78">
                  <c:v>2.90665</c:v>
                </c:pt>
                <c:pt idx="79">
                  <c:v>2.9182000000000001</c:v>
                </c:pt>
                <c:pt idx="80">
                  <c:v>2.9297499999999999</c:v>
                </c:pt>
                <c:pt idx="81">
                  <c:v>2.9413</c:v>
                </c:pt>
                <c:pt idx="82">
                  <c:v>2.9528499999999998</c:v>
                </c:pt>
                <c:pt idx="83">
                  <c:v>2.9643999999999999</c:v>
                </c:pt>
                <c:pt idx="84">
                  <c:v>2.9759500000000001</c:v>
                </c:pt>
                <c:pt idx="85">
                  <c:v>2.9874999999999998</c:v>
                </c:pt>
                <c:pt idx="86">
                  <c:v>2.99905</c:v>
                </c:pt>
                <c:pt idx="87">
                  <c:v>3.0106000000000002</c:v>
                </c:pt>
                <c:pt idx="88">
                  <c:v>3.0221499999999999</c:v>
                </c:pt>
                <c:pt idx="89">
                  <c:v>3.0337000000000001</c:v>
                </c:pt>
                <c:pt idx="90">
                  <c:v>3.0452499999999998</c:v>
                </c:pt>
                <c:pt idx="91">
                  <c:v>3.0568</c:v>
                </c:pt>
                <c:pt idx="92">
                  <c:v>3.0683500000000001</c:v>
                </c:pt>
                <c:pt idx="93">
                  <c:v>3.0798999999999999</c:v>
                </c:pt>
                <c:pt idx="94">
                  <c:v>3.09145</c:v>
                </c:pt>
                <c:pt idx="95">
                  <c:v>3.1029999999999998</c:v>
                </c:pt>
                <c:pt idx="96">
                  <c:v>3.1145499999999999</c:v>
                </c:pt>
                <c:pt idx="97">
                  <c:v>3.1261000000000001</c:v>
                </c:pt>
                <c:pt idx="98">
                  <c:v>3.1376499999999998</c:v>
                </c:pt>
                <c:pt idx="99">
                  <c:v>3.1492</c:v>
                </c:pt>
                <c:pt idx="100">
                  <c:v>3.1607500000000002</c:v>
                </c:pt>
                <c:pt idx="101">
                  <c:v>3.1722999999999999</c:v>
                </c:pt>
                <c:pt idx="102">
                  <c:v>3.1838500000000001</c:v>
                </c:pt>
                <c:pt idx="103">
                  <c:v>3.1953999999999998</c:v>
                </c:pt>
                <c:pt idx="104">
                  <c:v>3.20695</c:v>
                </c:pt>
                <c:pt idx="105">
                  <c:v>3.2185000000000001</c:v>
                </c:pt>
                <c:pt idx="106">
                  <c:v>3.2300499999999999</c:v>
                </c:pt>
                <c:pt idx="107">
                  <c:v>3.2416</c:v>
                </c:pt>
                <c:pt idx="108">
                  <c:v>3.2531499999999998</c:v>
                </c:pt>
                <c:pt idx="109">
                  <c:v>3.2646999999999999</c:v>
                </c:pt>
                <c:pt idx="110">
                  <c:v>3.2762500000000001</c:v>
                </c:pt>
                <c:pt idx="111">
                  <c:v>3.2877999999999998</c:v>
                </c:pt>
                <c:pt idx="112">
                  <c:v>3.29935</c:v>
                </c:pt>
                <c:pt idx="113">
                  <c:v>3.3108999999999997</c:v>
                </c:pt>
                <c:pt idx="114">
                  <c:v>3.3224499999999999</c:v>
                </c:pt>
                <c:pt idx="115">
                  <c:v>3.3340000000000001</c:v>
                </c:pt>
                <c:pt idx="116">
                  <c:v>3.3455499999999998</c:v>
                </c:pt>
                <c:pt idx="117">
                  <c:v>3.3571</c:v>
                </c:pt>
                <c:pt idx="118">
                  <c:v>3.3686500000000001</c:v>
                </c:pt>
                <c:pt idx="119">
                  <c:v>3.3801999999999999</c:v>
                </c:pt>
                <c:pt idx="120">
                  <c:v>3.39175</c:v>
                </c:pt>
                <c:pt idx="121">
                  <c:v>3.4032999999999998</c:v>
                </c:pt>
                <c:pt idx="122">
                  <c:v>3.4148499999999999</c:v>
                </c:pt>
                <c:pt idx="123">
                  <c:v>3.4264000000000001</c:v>
                </c:pt>
                <c:pt idx="124">
                  <c:v>3.4379499999999998</c:v>
                </c:pt>
                <c:pt idx="125">
                  <c:v>3.4495</c:v>
                </c:pt>
                <c:pt idx="126">
                  <c:v>3.4610499999999997</c:v>
                </c:pt>
                <c:pt idx="127">
                  <c:v>3.4725999999999999</c:v>
                </c:pt>
                <c:pt idx="128">
                  <c:v>3.4841500000000001</c:v>
                </c:pt>
                <c:pt idx="129">
                  <c:v>3.4956999999999998</c:v>
                </c:pt>
                <c:pt idx="130">
                  <c:v>3.50725</c:v>
                </c:pt>
                <c:pt idx="131">
                  <c:v>3.5188000000000001</c:v>
                </c:pt>
                <c:pt idx="132">
                  <c:v>3.5303499999999999</c:v>
                </c:pt>
                <c:pt idx="133">
                  <c:v>3.5419</c:v>
                </c:pt>
                <c:pt idx="134">
                  <c:v>3.5534499999999998</c:v>
                </c:pt>
                <c:pt idx="135">
                  <c:v>3.5649999999999999</c:v>
                </c:pt>
                <c:pt idx="136">
                  <c:v>3.5765500000000001</c:v>
                </c:pt>
                <c:pt idx="137">
                  <c:v>3.5880999999999998</c:v>
                </c:pt>
                <c:pt idx="138">
                  <c:v>3.59965</c:v>
                </c:pt>
                <c:pt idx="139">
                  <c:v>3.6111999999999997</c:v>
                </c:pt>
                <c:pt idx="140">
                  <c:v>3.6227499999999999</c:v>
                </c:pt>
                <c:pt idx="141">
                  <c:v>3.6343000000000001</c:v>
                </c:pt>
                <c:pt idx="142">
                  <c:v>3.6458499999999998</c:v>
                </c:pt>
                <c:pt idx="143">
                  <c:v>3.6574</c:v>
                </c:pt>
                <c:pt idx="144">
                  <c:v>3.6689500000000002</c:v>
                </c:pt>
                <c:pt idx="145">
                  <c:v>3.6804999999999999</c:v>
                </c:pt>
                <c:pt idx="146">
                  <c:v>3.6920500000000001</c:v>
                </c:pt>
                <c:pt idx="147">
                  <c:v>3.7035999999999998</c:v>
                </c:pt>
                <c:pt idx="148">
                  <c:v>3.71515</c:v>
                </c:pt>
                <c:pt idx="149">
                  <c:v>3.7267000000000001</c:v>
                </c:pt>
                <c:pt idx="150">
                  <c:v>3.7382499999999999</c:v>
                </c:pt>
                <c:pt idx="151">
                  <c:v>3.7498</c:v>
                </c:pt>
                <c:pt idx="152">
                  <c:v>3.7613499999999997</c:v>
                </c:pt>
                <c:pt idx="153">
                  <c:v>3.7728999999999999</c:v>
                </c:pt>
                <c:pt idx="154">
                  <c:v>3.7844500000000001</c:v>
                </c:pt>
                <c:pt idx="155">
                  <c:v>3.7959999999999998</c:v>
                </c:pt>
                <c:pt idx="156">
                  <c:v>3.80755</c:v>
                </c:pt>
                <c:pt idx="157">
                  <c:v>3.8190999999999997</c:v>
                </c:pt>
                <c:pt idx="158">
                  <c:v>3.8306499999999999</c:v>
                </c:pt>
                <c:pt idx="159">
                  <c:v>3.8422000000000001</c:v>
                </c:pt>
                <c:pt idx="160">
                  <c:v>3.8537499999999998</c:v>
                </c:pt>
                <c:pt idx="161">
                  <c:v>3.8653</c:v>
                </c:pt>
                <c:pt idx="162">
                  <c:v>3.8768500000000001</c:v>
                </c:pt>
                <c:pt idx="163">
                  <c:v>3.8883999999999999</c:v>
                </c:pt>
                <c:pt idx="164">
                  <c:v>3.89995</c:v>
                </c:pt>
                <c:pt idx="165">
                  <c:v>3.9114999999999998</c:v>
                </c:pt>
                <c:pt idx="166">
                  <c:v>3.9230499999999999</c:v>
                </c:pt>
                <c:pt idx="167">
                  <c:v>3.9346000000000001</c:v>
                </c:pt>
                <c:pt idx="168">
                  <c:v>3.9461499999999998</c:v>
                </c:pt>
                <c:pt idx="169">
                  <c:v>3.9577</c:v>
                </c:pt>
                <c:pt idx="170">
                  <c:v>3.9692499999999997</c:v>
                </c:pt>
                <c:pt idx="171">
                  <c:v>3.9807999999999999</c:v>
                </c:pt>
                <c:pt idx="172">
                  <c:v>3.9923500000000001</c:v>
                </c:pt>
                <c:pt idx="173">
                  <c:v>4.0038999999999998</c:v>
                </c:pt>
                <c:pt idx="174">
                  <c:v>4.0154499999999995</c:v>
                </c:pt>
                <c:pt idx="175">
                  <c:v>4.0270000000000001</c:v>
                </c:pt>
                <c:pt idx="176">
                  <c:v>4.0385499999999999</c:v>
                </c:pt>
                <c:pt idx="177">
                  <c:v>4.0500999999999996</c:v>
                </c:pt>
                <c:pt idx="178">
                  <c:v>4.0616499999999993</c:v>
                </c:pt>
                <c:pt idx="179">
                  <c:v>4.0731999999999999</c:v>
                </c:pt>
                <c:pt idx="180">
                  <c:v>4.0847499999999997</c:v>
                </c:pt>
                <c:pt idx="181">
                  <c:v>4.0962999999999994</c:v>
                </c:pt>
                <c:pt idx="182">
                  <c:v>4.1078499999999991</c:v>
                </c:pt>
                <c:pt idx="183">
                  <c:v>4.1193999999999997</c:v>
                </c:pt>
                <c:pt idx="184">
                  <c:v>4.1309499999999995</c:v>
                </c:pt>
                <c:pt idx="185">
                  <c:v>4.1424999999999992</c:v>
                </c:pt>
                <c:pt idx="186">
                  <c:v>4.1540499999999998</c:v>
                </c:pt>
                <c:pt idx="187">
                  <c:v>4.1655999999999995</c:v>
                </c:pt>
                <c:pt idx="188">
                  <c:v>4.1771499999999993</c:v>
                </c:pt>
                <c:pt idx="189">
                  <c:v>4.1886999999999999</c:v>
                </c:pt>
                <c:pt idx="190">
                  <c:v>4.2002499999999996</c:v>
                </c:pt>
                <c:pt idx="191">
                  <c:v>4.2117999999999993</c:v>
                </c:pt>
                <c:pt idx="192">
                  <c:v>4.223349999999999</c:v>
                </c:pt>
                <c:pt idx="193">
                  <c:v>4.2348999999999997</c:v>
                </c:pt>
                <c:pt idx="194">
                  <c:v>4.2464499999999994</c:v>
                </c:pt>
                <c:pt idx="195">
                  <c:v>4.2579999999999991</c:v>
                </c:pt>
                <c:pt idx="196">
                  <c:v>4.2695499999999997</c:v>
                </c:pt>
                <c:pt idx="197">
                  <c:v>4.2810999999999995</c:v>
                </c:pt>
                <c:pt idx="198">
                  <c:v>4.2926499999999992</c:v>
                </c:pt>
                <c:pt idx="199">
                  <c:v>4.3041999999999998</c:v>
                </c:pt>
                <c:pt idx="200">
                  <c:v>4.3157499999999995</c:v>
                </c:pt>
                <c:pt idx="201">
                  <c:v>4.3272999999999993</c:v>
                </c:pt>
                <c:pt idx="202">
                  <c:v>4.3388499999999999</c:v>
                </c:pt>
                <c:pt idx="203">
                  <c:v>4.3503999999999996</c:v>
                </c:pt>
                <c:pt idx="204">
                  <c:v>4.3619499999999993</c:v>
                </c:pt>
                <c:pt idx="205">
                  <c:v>4.3734999999999991</c:v>
                </c:pt>
                <c:pt idx="206">
                  <c:v>4.3850499999999997</c:v>
                </c:pt>
                <c:pt idx="207">
                  <c:v>4.3965999999999994</c:v>
                </c:pt>
                <c:pt idx="208">
                  <c:v>4.4081499999999991</c:v>
                </c:pt>
                <c:pt idx="209">
                  <c:v>4.4196999999999997</c:v>
                </c:pt>
                <c:pt idx="210">
                  <c:v>4.4312499999999995</c:v>
                </c:pt>
                <c:pt idx="211">
                  <c:v>4.4427999999999992</c:v>
                </c:pt>
                <c:pt idx="212">
                  <c:v>4.4543499999999998</c:v>
                </c:pt>
                <c:pt idx="213">
                  <c:v>4.4658999999999995</c:v>
                </c:pt>
                <c:pt idx="214">
                  <c:v>4.4774499999999993</c:v>
                </c:pt>
                <c:pt idx="215">
                  <c:v>4.4889999999999999</c:v>
                </c:pt>
                <c:pt idx="216">
                  <c:v>4.5005499999999996</c:v>
                </c:pt>
                <c:pt idx="217">
                  <c:v>4.5120999999999993</c:v>
                </c:pt>
                <c:pt idx="218">
                  <c:v>4.5236499999999991</c:v>
                </c:pt>
                <c:pt idx="219">
                  <c:v>4.5351999999999997</c:v>
                </c:pt>
                <c:pt idx="220">
                  <c:v>4.5467499999999994</c:v>
                </c:pt>
                <c:pt idx="221">
                  <c:v>4.5582999999999991</c:v>
                </c:pt>
                <c:pt idx="222">
                  <c:v>4.5698499999999997</c:v>
                </c:pt>
                <c:pt idx="223">
                  <c:v>4.5813999999999995</c:v>
                </c:pt>
                <c:pt idx="224">
                  <c:v>4.5929499999999992</c:v>
                </c:pt>
                <c:pt idx="225">
                  <c:v>4.6044999999999998</c:v>
                </c:pt>
                <c:pt idx="226">
                  <c:v>4.6160499999999995</c:v>
                </c:pt>
                <c:pt idx="227">
                  <c:v>4.6275999999999993</c:v>
                </c:pt>
                <c:pt idx="228">
                  <c:v>4.6391499999999999</c:v>
                </c:pt>
                <c:pt idx="229">
                  <c:v>4.6506999999999996</c:v>
                </c:pt>
                <c:pt idx="230">
                  <c:v>4.6622499999999993</c:v>
                </c:pt>
                <c:pt idx="231">
                  <c:v>4.6737999999999991</c:v>
                </c:pt>
                <c:pt idx="232">
                  <c:v>4.6853499999999997</c:v>
                </c:pt>
                <c:pt idx="233">
                  <c:v>4.6968999999999994</c:v>
                </c:pt>
                <c:pt idx="234">
                  <c:v>4.7084499999999991</c:v>
                </c:pt>
                <c:pt idx="235">
                  <c:v>4.72</c:v>
                </c:pt>
                <c:pt idx="236">
                  <c:v>4.7315499999999995</c:v>
                </c:pt>
                <c:pt idx="237">
                  <c:v>4.7430999999999992</c:v>
                </c:pt>
                <c:pt idx="238">
                  <c:v>4.7546499999999998</c:v>
                </c:pt>
                <c:pt idx="239">
                  <c:v>4.7661999999999995</c:v>
                </c:pt>
                <c:pt idx="240">
                  <c:v>4.7777499999999993</c:v>
                </c:pt>
                <c:pt idx="241">
                  <c:v>4.789299999999999</c:v>
                </c:pt>
                <c:pt idx="242">
                  <c:v>4.8008499999999996</c:v>
                </c:pt>
                <c:pt idx="243">
                  <c:v>4.8123999999999993</c:v>
                </c:pt>
                <c:pt idx="244">
                  <c:v>4.8239499999999991</c:v>
                </c:pt>
                <c:pt idx="245">
                  <c:v>4.8354999999999997</c:v>
                </c:pt>
                <c:pt idx="246">
                  <c:v>4.8470499999999994</c:v>
                </c:pt>
                <c:pt idx="247">
                  <c:v>4.8585999999999991</c:v>
                </c:pt>
                <c:pt idx="248">
                  <c:v>4.8701499999999998</c:v>
                </c:pt>
                <c:pt idx="249">
                  <c:v>4.8816999999999995</c:v>
                </c:pt>
                <c:pt idx="250">
                  <c:v>4.8932499999999992</c:v>
                </c:pt>
                <c:pt idx="251">
                  <c:v>4.9047999999999998</c:v>
                </c:pt>
                <c:pt idx="252">
                  <c:v>4.9163499999999996</c:v>
                </c:pt>
                <c:pt idx="253">
                  <c:v>4.9278999999999993</c:v>
                </c:pt>
                <c:pt idx="254">
                  <c:v>4.939449999999999</c:v>
                </c:pt>
                <c:pt idx="255">
                  <c:v>4.9509999999999996</c:v>
                </c:pt>
                <c:pt idx="256">
                  <c:v>4.9625499999999994</c:v>
                </c:pt>
                <c:pt idx="257">
                  <c:v>4.9740999999999991</c:v>
                </c:pt>
                <c:pt idx="258">
                  <c:v>4.9856499999999997</c:v>
                </c:pt>
                <c:pt idx="259">
                  <c:v>4.9971999999999994</c:v>
                </c:pt>
                <c:pt idx="260">
                  <c:v>5.0087499999999991</c:v>
                </c:pt>
                <c:pt idx="261">
                  <c:v>5.0202999999999998</c:v>
                </c:pt>
                <c:pt idx="262">
                  <c:v>5.0318499999999995</c:v>
                </c:pt>
                <c:pt idx="263">
                  <c:v>5.0433999999999992</c:v>
                </c:pt>
                <c:pt idx="264">
                  <c:v>5.0549499999999998</c:v>
                </c:pt>
                <c:pt idx="265">
                  <c:v>5.0664999999999996</c:v>
                </c:pt>
                <c:pt idx="266">
                  <c:v>5.0780499999999993</c:v>
                </c:pt>
                <c:pt idx="267">
                  <c:v>5.089599999999999</c:v>
                </c:pt>
                <c:pt idx="268">
                  <c:v>5.1011499999999996</c:v>
                </c:pt>
                <c:pt idx="269">
                  <c:v>5.1126999999999994</c:v>
                </c:pt>
                <c:pt idx="270">
                  <c:v>5.1242499999999991</c:v>
                </c:pt>
                <c:pt idx="271">
                  <c:v>5.1357999999999997</c:v>
                </c:pt>
                <c:pt idx="272">
                  <c:v>5.1473499999999994</c:v>
                </c:pt>
                <c:pt idx="273">
                  <c:v>5.1588999999999992</c:v>
                </c:pt>
                <c:pt idx="274">
                  <c:v>5.1704499999999998</c:v>
                </c:pt>
                <c:pt idx="275">
                  <c:v>5.1819999999999995</c:v>
                </c:pt>
                <c:pt idx="276">
                  <c:v>5.1935499999999992</c:v>
                </c:pt>
                <c:pt idx="277">
                  <c:v>5.2050999999999998</c:v>
                </c:pt>
                <c:pt idx="278">
                  <c:v>5.2166499999999996</c:v>
                </c:pt>
                <c:pt idx="279">
                  <c:v>5.2281999999999993</c:v>
                </c:pt>
                <c:pt idx="280">
                  <c:v>5.239749999999999</c:v>
                </c:pt>
                <c:pt idx="281">
                  <c:v>5.2512999999999996</c:v>
                </c:pt>
                <c:pt idx="282">
                  <c:v>5.2628499999999994</c:v>
                </c:pt>
                <c:pt idx="283">
                  <c:v>5.2743999999999991</c:v>
                </c:pt>
                <c:pt idx="284">
                  <c:v>5.2859499999999997</c:v>
                </c:pt>
                <c:pt idx="285">
                  <c:v>5.2974999999999994</c:v>
                </c:pt>
                <c:pt idx="286">
                  <c:v>5.3090499999999992</c:v>
                </c:pt>
                <c:pt idx="287">
                  <c:v>5.3205999999999998</c:v>
                </c:pt>
                <c:pt idx="288">
                  <c:v>5.3321499999999995</c:v>
                </c:pt>
                <c:pt idx="289">
                  <c:v>5.3436999999999992</c:v>
                </c:pt>
                <c:pt idx="290">
                  <c:v>5.3552499999999998</c:v>
                </c:pt>
                <c:pt idx="291">
                  <c:v>5.3667999999999996</c:v>
                </c:pt>
                <c:pt idx="292">
                  <c:v>5.3783499999999993</c:v>
                </c:pt>
                <c:pt idx="293">
                  <c:v>5.389899999999999</c:v>
                </c:pt>
                <c:pt idx="294">
                  <c:v>5.4014499999999996</c:v>
                </c:pt>
                <c:pt idx="295">
                  <c:v>5.4129999999999994</c:v>
                </c:pt>
                <c:pt idx="296">
                  <c:v>5.4245499999999991</c:v>
                </c:pt>
                <c:pt idx="297">
                  <c:v>5.4360999999999997</c:v>
                </c:pt>
                <c:pt idx="298">
                  <c:v>5.4476499999999994</c:v>
                </c:pt>
                <c:pt idx="299">
                  <c:v>5.4591999999999992</c:v>
                </c:pt>
                <c:pt idx="300">
                  <c:v>5.4707499999999998</c:v>
                </c:pt>
                <c:pt idx="301">
                  <c:v>5.4822999999999995</c:v>
                </c:pt>
                <c:pt idx="302">
                  <c:v>5.4938499999999992</c:v>
                </c:pt>
                <c:pt idx="303">
                  <c:v>5.5053999999999998</c:v>
                </c:pt>
                <c:pt idx="304">
                  <c:v>5.5169499999999996</c:v>
                </c:pt>
                <c:pt idx="305">
                  <c:v>5.5284999999999993</c:v>
                </c:pt>
                <c:pt idx="306">
                  <c:v>5.540049999999999</c:v>
                </c:pt>
                <c:pt idx="307">
                  <c:v>5.5515999999999996</c:v>
                </c:pt>
                <c:pt idx="308">
                  <c:v>5.5631499999999994</c:v>
                </c:pt>
                <c:pt idx="309">
                  <c:v>5.5746999999999991</c:v>
                </c:pt>
                <c:pt idx="310">
                  <c:v>5.5862499999999997</c:v>
                </c:pt>
                <c:pt idx="311">
                  <c:v>5.5977999999999994</c:v>
                </c:pt>
                <c:pt idx="312">
                  <c:v>5.6093499999999992</c:v>
                </c:pt>
                <c:pt idx="313">
                  <c:v>5.6208999999999998</c:v>
                </c:pt>
                <c:pt idx="314">
                  <c:v>5.6324499999999995</c:v>
                </c:pt>
                <c:pt idx="315">
                  <c:v>5.6439999999999992</c:v>
                </c:pt>
                <c:pt idx="316">
                  <c:v>5.655549999999999</c:v>
                </c:pt>
                <c:pt idx="317">
                  <c:v>5.6670999999999996</c:v>
                </c:pt>
                <c:pt idx="318">
                  <c:v>5.6786499999999993</c:v>
                </c:pt>
                <c:pt idx="319">
                  <c:v>5.690199999999999</c:v>
                </c:pt>
                <c:pt idx="320">
                  <c:v>5.7017499999999997</c:v>
                </c:pt>
                <c:pt idx="321">
                  <c:v>5.7132999999999994</c:v>
                </c:pt>
                <c:pt idx="322">
                  <c:v>5.7248499999999991</c:v>
                </c:pt>
                <c:pt idx="323">
                  <c:v>5.7363999999999997</c:v>
                </c:pt>
                <c:pt idx="324">
                  <c:v>5.7479499999999994</c:v>
                </c:pt>
                <c:pt idx="325">
                  <c:v>5.7594999999999992</c:v>
                </c:pt>
                <c:pt idx="326">
                  <c:v>5.7710499999999998</c:v>
                </c:pt>
                <c:pt idx="327">
                  <c:v>5.7825999999999995</c:v>
                </c:pt>
                <c:pt idx="328">
                  <c:v>5.7941499999999992</c:v>
                </c:pt>
                <c:pt idx="329">
                  <c:v>5.805699999999999</c:v>
                </c:pt>
                <c:pt idx="330">
                  <c:v>5.8172499999999996</c:v>
                </c:pt>
                <c:pt idx="331">
                  <c:v>5.8287999999999993</c:v>
                </c:pt>
                <c:pt idx="332">
                  <c:v>5.840349999999999</c:v>
                </c:pt>
                <c:pt idx="333">
                  <c:v>5.8518999999999997</c:v>
                </c:pt>
                <c:pt idx="334">
                  <c:v>5.8634499999999994</c:v>
                </c:pt>
                <c:pt idx="335">
                  <c:v>5.8749999999999991</c:v>
                </c:pt>
                <c:pt idx="336">
                  <c:v>5.8865499999999997</c:v>
                </c:pt>
                <c:pt idx="337">
                  <c:v>5.8980999999999995</c:v>
                </c:pt>
                <c:pt idx="338">
                  <c:v>5.9096499999999992</c:v>
                </c:pt>
                <c:pt idx="339">
                  <c:v>5.9211999999999998</c:v>
                </c:pt>
                <c:pt idx="340">
                  <c:v>5.9327499999999995</c:v>
                </c:pt>
                <c:pt idx="341">
                  <c:v>5.9442999999999993</c:v>
                </c:pt>
                <c:pt idx="342">
                  <c:v>5.955849999999999</c:v>
                </c:pt>
                <c:pt idx="343">
                  <c:v>5.9673999999999996</c:v>
                </c:pt>
                <c:pt idx="344">
                  <c:v>5.9789499999999993</c:v>
                </c:pt>
                <c:pt idx="345">
                  <c:v>5.990499999999999</c:v>
                </c:pt>
                <c:pt idx="346">
                  <c:v>6.0020499999999997</c:v>
                </c:pt>
                <c:pt idx="347">
                  <c:v>6.0135999999999994</c:v>
                </c:pt>
                <c:pt idx="348">
                  <c:v>6.0251499999999991</c:v>
                </c:pt>
                <c:pt idx="349">
                  <c:v>6.0366999999999997</c:v>
                </c:pt>
                <c:pt idx="350">
                  <c:v>6.0482499999999995</c:v>
                </c:pt>
                <c:pt idx="351">
                  <c:v>6.0597999999999992</c:v>
                </c:pt>
                <c:pt idx="352">
                  <c:v>6.0713499999999998</c:v>
                </c:pt>
                <c:pt idx="353">
                  <c:v>6.0828999999999995</c:v>
                </c:pt>
                <c:pt idx="354">
                  <c:v>6.0944499999999993</c:v>
                </c:pt>
                <c:pt idx="355">
                  <c:v>6.105999999999999</c:v>
                </c:pt>
                <c:pt idx="356">
                  <c:v>6.1175499999999996</c:v>
                </c:pt>
                <c:pt idx="357">
                  <c:v>6.1290999999999993</c:v>
                </c:pt>
                <c:pt idx="358">
                  <c:v>6.1406499999999991</c:v>
                </c:pt>
                <c:pt idx="359">
                  <c:v>6.1521999999999997</c:v>
                </c:pt>
                <c:pt idx="360">
                  <c:v>6.1637499999999994</c:v>
                </c:pt>
                <c:pt idx="361">
                  <c:v>6.1752999999999991</c:v>
                </c:pt>
                <c:pt idx="362">
                  <c:v>6.1868499999999997</c:v>
                </c:pt>
                <c:pt idx="363">
                  <c:v>6.1983999999999995</c:v>
                </c:pt>
                <c:pt idx="364">
                  <c:v>6.2099499999999992</c:v>
                </c:pt>
                <c:pt idx="365">
                  <c:v>6.2214999999999998</c:v>
                </c:pt>
                <c:pt idx="366">
                  <c:v>6.2330499999999995</c:v>
                </c:pt>
                <c:pt idx="367">
                  <c:v>6.2445999999999993</c:v>
                </c:pt>
                <c:pt idx="368">
                  <c:v>6.256149999999999</c:v>
                </c:pt>
                <c:pt idx="369">
                  <c:v>6.2676999999999996</c:v>
                </c:pt>
                <c:pt idx="370">
                  <c:v>6.2792499999999993</c:v>
                </c:pt>
                <c:pt idx="371">
                  <c:v>6.2907999999999991</c:v>
                </c:pt>
                <c:pt idx="372">
                  <c:v>6.3023499999999997</c:v>
                </c:pt>
                <c:pt idx="373">
                  <c:v>6.3138999999999994</c:v>
                </c:pt>
                <c:pt idx="374">
                  <c:v>6.3254499999999991</c:v>
                </c:pt>
                <c:pt idx="375">
                  <c:v>6.3369999999999997</c:v>
                </c:pt>
                <c:pt idx="376">
                  <c:v>6.3485499999999995</c:v>
                </c:pt>
                <c:pt idx="377">
                  <c:v>6.3600999999999992</c:v>
                </c:pt>
                <c:pt idx="378">
                  <c:v>6.3716499999999998</c:v>
                </c:pt>
                <c:pt idx="379">
                  <c:v>6.3831999999999995</c:v>
                </c:pt>
                <c:pt idx="380">
                  <c:v>6.3947499999999993</c:v>
                </c:pt>
                <c:pt idx="381">
                  <c:v>6.406299999999999</c:v>
                </c:pt>
                <c:pt idx="382">
                  <c:v>6.4178499999999996</c:v>
                </c:pt>
                <c:pt idx="383">
                  <c:v>6.4293999999999993</c:v>
                </c:pt>
                <c:pt idx="384">
                  <c:v>6.4409499999999991</c:v>
                </c:pt>
                <c:pt idx="385">
                  <c:v>6.4524999999999997</c:v>
                </c:pt>
                <c:pt idx="386">
                  <c:v>6.4640499999999994</c:v>
                </c:pt>
                <c:pt idx="387">
                  <c:v>6.4755999999999991</c:v>
                </c:pt>
                <c:pt idx="388">
                  <c:v>6.4871499999999997</c:v>
                </c:pt>
                <c:pt idx="389">
                  <c:v>6.4986999999999995</c:v>
                </c:pt>
                <c:pt idx="390">
                  <c:v>6.5102499999999992</c:v>
                </c:pt>
                <c:pt idx="391">
                  <c:v>6.5217999999999989</c:v>
                </c:pt>
                <c:pt idx="392">
                  <c:v>6.5333499999999995</c:v>
                </c:pt>
                <c:pt idx="393">
                  <c:v>6.5448999999999993</c:v>
                </c:pt>
                <c:pt idx="394">
                  <c:v>6.556449999999999</c:v>
                </c:pt>
                <c:pt idx="395">
                  <c:v>6.5679999999999996</c:v>
                </c:pt>
                <c:pt idx="396">
                  <c:v>6.5795499999999993</c:v>
                </c:pt>
                <c:pt idx="397">
                  <c:v>6.5910999999999991</c:v>
                </c:pt>
                <c:pt idx="398">
                  <c:v>6.6026499999999997</c:v>
                </c:pt>
                <c:pt idx="399">
                  <c:v>6.6141999999999994</c:v>
                </c:pt>
                <c:pt idx="400">
                  <c:v>6.6257499999999991</c:v>
                </c:pt>
                <c:pt idx="401">
                  <c:v>6.6372999999999998</c:v>
                </c:pt>
                <c:pt idx="402">
                  <c:v>6.6488499999999995</c:v>
                </c:pt>
                <c:pt idx="403">
                  <c:v>6.6603999999999992</c:v>
                </c:pt>
                <c:pt idx="404">
                  <c:v>6.6719499999999989</c:v>
                </c:pt>
                <c:pt idx="405">
                  <c:v>6.6834999999999996</c:v>
                </c:pt>
                <c:pt idx="406">
                  <c:v>6.6950499999999993</c:v>
                </c:pt>
                <c:pt idx="407">
                  <c:v>6.706599999999999</c:v>
                </c:pt>
                <c:pt idx="408">
                  <c:v>6.7181499999999996</c:v>
                </c:pt>
                <c:pt idx="409">
                  <c:v>6.7296999999999993</c:v>
                </c:pt>
                <c:pt idx="410">
                  <c:v>6.7412499999999991</c:v>
                </c:pt>
                <c:pt idx="411">
                  <c:v>6.7527999999999997</c:v>
                </c:pt>
                <c:pt idx="412">
                  <c:v>6.7643499999999994</c:v>
                </c:pt>
                <c:pt idx="413">
                  <c:v>6.7758999999999991</c:v>
                </c:pt>
                <c:pt idx="414">
                  <c:v>6.7874499999999998</c:v>
                </c:pt>
                <c:pt idx="415">
                  <c:v>6.7989999999999995</c:v>
                </c:pt>
                <c:pt idx="416">
                  <c:v>6.8105499999999992</c:v>
                </c:pt>
                <c:pt idx="417">
                  <c:v>6.8220999999999989</c:v>
                </c:pt>
                <c:pt idx="418">
                  <c:v>6.8336499999999996</c:v>
                </c:pt>
                <c:pt idx="419">
                  <c:v>6.8451999999999993</c:v>
                </c:pt>
                <c:pt idx="420">
                  <c:v>6.856749999999999</c:v>
                </c:pt>
                <c:pt idx="421">
                  <c:v>6.8682999999999996</c:v>
                </c:pt>
                <c:pt idx="422">
                  <c:v>6.8798499999999994</c:v>
                </c:pt>
                <c:pt idx="423">
                  <c:v>6.8913999999999991</c:v>
                </c:pt>
                <c:pt idx="424">
                  <c:v>6.9029499999999997</c:v>
                </c:pt>
                <c:pt idx="425">
                  <c:v>6.9144999999999994</c:v>
                </c:pt>
                <c:pt idx="426">
                  <c:v>6.9260499999999992</c:v>
                </c:pt>
                <c:pt idx="427">
                  <c:v>6.9375999999999998</c:v>
                </c:pt>
                <c:pt idx="428">
                  <c:v>6.9491499999999995</c:v>
                </c:pt>
                <c:pt idx="429">
                  <c:v>6.9606999999999992</c:v>
                </c:pt>
                <c:pt idx="430">
                  <c:v>6.9722499999999989</c:v>
                </c:pt>
                <c:pt idx="431">
                  <c:v>6.9837999999999996</c:v>
                </c:pt>
                <c:pt idx="432">
                  <c:v>6.9953499999999993</c:v>
                </c:pt>
                <c:pt idx="433">
                  <c:v>7.006899999999999</c:v>
                </c:pt>
                <c:pt idx="434">
                  <c:v>7.0184499999999996</c:v>
                </c:pt>
                <c:pt idx="435">
                  <c:v>7.0299999999999994</c:v>
                </c:pt>
                <c:pt idx="436">
                  <c:v>7.0415499999999991</c:v>
                </c:pt>
                <c:pt idx="437">
                  <c:v>7.0530999999999997</c:v>
                </c:pt>
                <c:pt idx="438">
                  <c:v>7.0646499999999994</c:v>
                </c:pt>
                <c:pt idx="439">
                  <c:v>7.0761999999999992</c:v>
                </c:pt>
                <c:pt idx="440">
                  <c:v>7.0877499999999998</c:v>
                </c:pt>
                <c:pt idx="441">
                  <c:v>7.0992999999999995</c:v>
                </c:pt>
                <c:pt idx="442">
                  <c:v>7.1108499999999992</c:v>
                </c:pt>
                <c:pt idx="443">
                  <c:v>7.122399999999999</c:v>
                </c:pt>
                <c:pt idx="444">
                  <c:v>7.1339499999999996</c:v>
                </c:pt>
                <c:pt idx="445">
                  <c:v>7.1454999999999993</c:v>
                </c:pt>
                <c:pt idx="446">
                  <c:v>7.157049999999999</c:v>
                </c:pt>
                <c:pt idx="447">
                  <c:v>7.1685999999999996</c:v>
                </c:pt>
                <c:pt idx="448">
                  <c:v>7.1801499999999994</c:v>
                </c:pt>
                <c:pt idx="449">
                  <c:v>7.1916999999999991</c:v>
                </c:pt>
                <c:pt idx="450">
                  <c:v>7.2032499999999997</c:v>
                </c:pt>
                <c:pt idx="451">
                  <c:v>7.2147999999999994</c:v>
                </c:pt>
                <c:pt idx="452">
                  <c:v>7.2263499999999992</c:v>
                </c:pt>
                <c:pt idx="453">
                  <c:v>7.2378999999999998</c:v>
                </c:pt>
                <c:pt idx="454">
                  <c:v>7.2494499999999995</c:v>
                </c:pt>
                <c:pt idx="455">
                  <c:v>7.2609999999999992</c:v>
                </c:pt>
                <c:pt idx="456">
                  <c:v>7.272549999999999</c:v>
                </c:pt>
                <c:pt idx="457">
                  <c:v>7.2840999999999996</c:v>
                </c:pt>
                <c:pt idx="458">
                  <c:v>7.2956499999999993</c:v>
                </c:pt>
                <c:pt idx="459">
                  <c:v>7.307199999999999</c:v>
                </c:pt>
                <c:pt idx="460">
                  <c:v>7.3187499999999996</c:v>
                </c:pt>
                <c:pt idx="461">
                  <c:v>7.3302999999999994</c:v>
                </c:pt>
                <c:pt idx="462">
                  <c:v>7.3418499999999991</c:v>
                </c:pt>
                <c:pt idx="463">
                  <c:v>7.3533999999999997</c:v>
                </c:pt>
                <c:pt idx="464">
                  <c:v>7.3649499999999994</c:v>
                </c:pt>
                <c:pt idx="465">
                  <c:v>7.3764999999999992</c:v>
                </c:pt>
                <c:pt idx="466">
                  <c:v>7.3880499999999989</c:v>
                </c:pt>
                <c:pt idx="467">
                  <c:v>7.3995999999999995</c:v>
                </c:pt>
                <c:pt idx="468">
                  <c:v>7.4111499999999992</c:v>
                </c:pt>
                <c:pt idx="469">
                  <c:v>7.422699999999999</c:v>
                </c:pt>
                <c:pt idx="470">
                  <c:v>7.4342499999999996</c:v>
                </c:pt>
                <c:pt idx="471">
                  <c:v>7.4457999999999993</c:v>
                </c:pt>
                <c:pt idx="472">
                  <c:v>7.457349999999999</c:v>
                </c:pt>
                <c:pt idx="473">
                  <c:v>7.4688999999999997</c:v>
                </c:pt>
                <c:pt idx="474">
                  <c:v>7.4804499999999994</c:v>
                </c:pt>
                <c:pt idx="475">
                  <c:v>7.4919999999999991</c:v>
                </c:pt>
                <c:pt idx="476">
                  <c:v>7.5035499999999997</c:v>
                </c:pt>
                <c:pt idx="477">
                  <c:v>7.5150999999999994</c:v>
                </c:pt>
                <c:pt idx="478">
                  <c:v>7.5266499999999992</c:v>
                </c:pt>
                <c:pt idx="479">
                  <c:v>7.5381999999999989</c:v>
                </c:pt>
                <c:pt idx="480">
                  <c:v>7.5497499999999995</c:v>
                </c:pt>
                <c:pt idx="481">
                  <c:v>7.5612999999999992</c:v>
                </c:pt>
                <c:pt idx="482">
                  <c:v>7.572849999999999</c:v>
                </c:pt>
                <c:pt idx="483">
                  <c:v>7.5843999999999996</c:v>
                </c:pt>
                <c:pt idx="484">
                  <c:v>7.5959499999999993</c:v>
                </c:pt>
                <c:pt idx="485">
                  <c:v>7.607499999999999</c:v>
                </c:pt>
                <c:pt idx="486">
                  <c:v>7.6190499999999997</c:v>
                </c:pt>
                <c:pt idx="487">
                  <c:v>7.6305999999999994</c:v>
                </c:pt>
                <c:pt idx="488">
                  <c:v>7.6421499999999991</c:v>
                </c:pt>
                <c:pt idx="489">
                  <c:v>7.6536999999999997</c:v>
                </c:pt>
                <c:pt idx="490">
                  <c:v>7.6652499999999995</c:v>
                </c:pt>
                <c:pt idx="491">
                  <c:v>7.6767999999999992</c:v>
                </c:pt>
                <c:pt idx="492">
                  <c:v>7.6883499999999989</c:v>
                </c:pt>
                <c:pt idx="493">
                  <c:v>7.6998999999999995</c:v>
                </c:pt>
                <c:pt idx="494">
                  <c:v>7.7114499999999992</c:v>
                </c:pt>
                <c:pt idx="495">
                  <c:v>7.722999999999999</c:v>
                </c:pt>
                <c:pt idx="496">
                  <c:v>7.7345499999999996</c:v>
                </c:pt>
                <c:pt idx="497">
                  <c:v>7.7460999999999993</c:v>
                </c:pt>
                <c:pt idx="498">
                  <c:v>7.757649999999999</c:v>
                </c:pt>
                <c:pt idx="499">
                  <c:v>7.7691999999999997</c:v>
                </c:pt>
                <c:pt idx="500">
                  <c:v>7.7807499999999994</c:v>
                </c:pt>
                <c:pt idx="501">
                  <c:v>7.7922999999999991</c:v>
                </c:pt>
                <c:pt idx="502">
                  <c:v>7.8038499999999997</c:v>
                </c:pt>
                <c:pt idx="503">
                  <c:v>7.8153999999999995</c:v>
                </c:pt>
                <c:pt idx="504">
                  <c:v>7.8269499999999992</c:v>
                </c:pt>
                <c:pt idx="505">
                  <c:v>7.8384999999999989</c:v>
                </c:pt>
                <c:pt idx="506">
                  <c:v>7.8500499999999995</c:v>
                </c:pt>
                <c:pt idx="507">
                  <c:v>7.8615999999999993</c:v>
                </c:pt>
                <c:pt idx="508">
                  <c:v>7.873149999999999</c:v>
                </c:pt>
                <c:pt idx="509">
                  <c:v>7.8846999999999996</c:v>
                </c:pt>
                <c:pt idx="510">
                  <c:v>7.8962499999999993</c:v>
                </c:pt>
                <c:pt idx="511">
                  <c:v>7.9077999999999991</c:v>
                </c:pt>
                <c:pt idx="512">
                  <c:v>7.9193499999999997</c:v>
                </c:pt>
                <c:pt idx="513">
                  <c:v>7.9308999999999994</c:v>
                </c:pt>
                <c:pt idx="514">
                  <c:v>7.9424499999999991</c:v>
                </c:pt>
                <c:pt idx="515">
                  <c:v>7.9539999999999997</c:v>
                </c:pt>
                <c:pt idx="516">
                  <c:v>7.9655499999999995</c:v>
                </c:pt>
                <c:pt idx="517">
                  <c:v>7.9770999999999992</c:v>
                </c:pt>
                <c:pt idx="518">
                  <c:v>7.9886499999999989</c:v>
                </c:pt>
                <c:pt idx="519">
                  <c:v>8.0001999999999995</c:v>
                </c:pt>
                <c:pt idx="520">
                  <c:v>8.0117499999999993</c:v>
                </c:pt>
                <c:pt idx="521">
                  <c:v>8.023299999999999</c:v>
                </c:pt>
                <c:pt idx="522">
                  <c:v>8.0348500000000005</c:v>
                </c:pt>
                <c:pt idx="523">
                  <c:v>8.0464000000000002</c:v>
                </c:pt>
                <c:pt idx="524">
                  <c:v>8.0579499999999999</c:v>
                </c:pt>
                <c:pt idx="525">
                  <c:v>8.0694999999999997</c:v>
                </c:pt>
                <c:pt idx="526">
                  <c:v>8.0810499999999994</c:v>
                </c:pt>
                <c:pt idx="527">
                  <c:v>8.0925999999999991</c:v>
                </c:pt>
                <c:pt idx="528">
                  <c:v>8.1041499999999989</c:v>
                </c:pt>
                <c:pt idx="529">
                  <c:v>8.1156999999999986</c:v>
                </c:pt>
                <c:pt idx="530">
                  <c:v>8.1272500000000001</c:v>
                </c:pt>
                <c:pt idx="531">
                  <c:v>8.1387999999999998</c:v>
                </c:pt>
                <c:pt idx="532">
                  <c:v>8.1503499999999995</c:v>
                </c:pt>
                <c:pt idx="533">
                  <c:v>8.1618999999999993</c:v>
                </c:pt>
                <c:pt idx="534">
                  <c:v>8.173449999999999</c:v>
                </c:pt>
                <c:pt idx="535">
                  <c:v>8.1849999999999987</c:v>
                </c:pt>
                <c:pt idx="536">
                  <c:v>8.1965499999999984</c:v>
                </c:pt>
                <c:pt idx="537">
                  <c:v>8.2081</c:v>
                </c:pt>
                <c:pt idx="538">
                  <c:v>8.2196499999999997</c:v>
                </c:pt>
                <c:pt idx="539">
                  <c:v>8.2311999999999994</c:v>
                </c:pt>
                <c:pt idx="540">
                  <c:v>8.2427499999999991</c:v>
                </c:pt>
                <c:pt idx="541">
                  <c:v>8.2542999999999989</c:v>
                </c:pt>
                <c:pt idx="542">
                  <c:v>8.2658499999999986</c:v>
                </c:pt>
                <c:pt idx="543">
                  <c:v>8.2774000000000001</c:v>
                </c:pt>
                <c:pt idx="544">
                  <c:v>8.2889499999999998</c:v>
                </c:pt>
                <c:pt idx="545">
                  <c:v>8.3004999999999995</c:v>
                </c:pt>
                <c:pt idx="546">
                  <c:v>8.3120499999999993</c:v>
                </c:pt>
                <c:pt idx="547">
                  <c:v>8.323599999999999</c:v>
                </c:pt>
                <c:pt idx="548">
                  <c:v>8.3351499999999987</c:v>
                </c:pt>
                <c:pt idx="549">
                  <c:v>8.3466999999999985</c:v>
                </c:pt>
                <c:pt idx="550">
                  <c:v>8.35825</c:v>
                </c:pt>
                <c:pt idx="551">
                  <c:v>8.3697999999999997</c:v>
                </c:pt>
                <c:pt idx="552">
                  <c:v>8.3813499999999994</c:v>
                </c:pt>
                <c:pt idx="553">
                  <c:v>8.3928999999999991</c:v>
                </c:pt>
                <c:pt idx="554">
                  <c:v>8.4044499999999989</c:v>
                </c:pt>
                <c:pt idx="555">
                  <c:v>8.4159999999999986</c:v>
                </c:pt>
                <c:pt idx="556">
                  <c:v>8.4275500000000001</c:v>
                </c:pt>
                <c:pt idx="557">
                  <c:v>8.4390999999999998</c:v>
                </c:pt>
                <c:pt idx="558">
                  <c:v>8.4506499999999996</c:v>
                </c:pt>
                <c:pt idx="559">
                  <c:v>8.4621999999999993</c:v>
                </c:pt>
                <c:pt idx="560">
                  <c:v>8.473749999999999</c:v>
                </c:pt>
                <c:pt idx="561">
                  <c:v>8.4852999999999987</c:v>
                </c:pt>
                <c:pt idx="562">
                  <c:v>8.4968499999999985</c:v>
                </c:pt>
                <c:pt idx="563">
                  <c:v>8.5084</c:v>
                </c:pt>
                <c:pt idx="564">
                  <c:v>8.5199499999999997</c:v>
                </c:pt>
                <c:pt idx="565">
                  <c:v>8.5314999999999994</c:v>
                </c:pt>
                <c:pt idx="566">
                  <c:v>8.5430499999999991</c:v>
                </c:pt>
                <c:pt idx="567">
                  <c:v>8.5545999999999989</c:v>
                </c:pt>
                <c:pt idx="568">
                  <c:v>8.5661499999999986</c:v>
                </c:pt>
                <c:pt idx="569">
                  <c:v>8.5777000000000001</c:v>
                </c:pt>
                <c:pt idx="570">
                  <c:v>8.5892499999999998</c:v>
                </c:pt>
                <c:pt idx="571">
                  <c:v>8.6007999999999996</c:v>
                </c:pt>
                <c:pt idx="572">
                  <c:v>8.6123499999999993</c:v>
                </c:pt>
                <c:pt idx="573">
                  <c:v>8.623899999999999</c:v>
                </c:pt>
                <c:pt idx="574">
                  <c:v>8.6354499999999987</c:v>
                </c:pt>
                <c:pt idx="575">
                  <c:v>8.6469999999999985</c:v>
                </c:pt>
                <c:pt idx="576">
                  <c:v>8.65855</c:v>
                </c:pt>
                <c:pt idx="577">
                  <c:v>8.6700999999999997</c:v>
                </c:pt>
                <c:pt idx="578">
                  <c:v>8.6816499999999994</c:v>
                </c:pt>
                <c:pt idx="579">
                  <c:v>8.6931999999999992</c:v>
                </c:pt>
                <c:pt idx="580">
                  <c:v>8.7047499999999989</c:v>
                </c:pt>
                <c:pt idx="581">
                  <c:v>8.7162999999999986</c:v>
                </c:pt>
                <c:pt idx="582">
                  <c:v>8.7278500000000001</c:v>
                </c:pt>
                <c:pt idx="583">
                  <c:v>8.7393999999999998</c:v>
                </c:pt>
                <c:pt idx="584">
                  <c:v>8.7509499999999996</c:v>
                </c:pt>
                <c:pt idx="585">
                  <c:v>8.7624999999999993</c:v>
                </c:pt>
                <c:pt idx="586">
                  <c:v>8.774049999999999</c:v>
                </c:pt>
                <c:pt idx="587">
                  <c:v>8.7855999999999987</c:v>
                </c:pt>
                <c:pt idx="588">
                  <c:v>8.7971499999999985</c:v>
                </c:pt>
                <c:pt idx="589">
                  <c:v>8.8087</c:v>
                </c:pt>
                <c:pt idx="590">
                  <c:v>8.8202499999999997</c:v>
                </c:pt>
                <c:pt idx="591">
                  <c:v>8.8317999999999994</c:v>
                </c:pt>
                <c:pt idx="592">
                  <c:v>8.8433499999999992</c:v>
                </c:pt>
                <c:pt idx="593">
                  <c:v>8.8548999999999989</c:v>
                </c:pt>
                <c:pt idx="594">
                  <c:v>8.8664499999999986</c:v>
                </c:pt>
                <c:pt idx="595">
                  <c:v>8.8780000000000001</c:v>
                </c:pt>
                <c:pt idx="596">
                  <c:v>8.8895499999999998</c:v>
                </c:pt>
                <c:pt idx="597">
                  <c:v>8.9010999999999996</c:v>
                </c:pt>
                <c:pt idx="598">
                  <c:v>8.9126499999999993</c:v>
                </c:pt>
                <c:pt idx="599">
                  <c:v>8.924199999999999</c:v>
                </c:pt>
                <c:pt idx="600">
                  <c:v>8.9357499999999987</c:v>
                </c:pt>
                <c:pt idx="601">
                  <c:v>8.9472999999999985</c:v>
                </c:pt>
                <c:pt idx="602">
                  <c:v>8.95885</c:v>
                </c:pt>
                <c:pt idx="603">
                  <c:v>8.9703999999999997</c:v>
                </c:pt>
                <c:pt idx="604">
                  <c:v>8.9819499999999994</c:v>
                </c:pt>
                <c:pt idx="605">
                  <c:v>8.9934999999999992</c:v>
                </c:pt>
                <c:pt idx="606">
                  <c:v>9.0050499999999989</c:v>
                </c:pt>
                <c:pt idx="607">
                  <c:v>9.0165999999999986</c:v>
                </c:pt>
                <c:pt idx="608">
                  <c:v>9.0281500000000001</c:v>
                </c:pt>
                <c:pt idx="609">
                  <c:v>9.0396999999999998</c:v>
                </c:pt>
                <c:pt idx="610">
                  <c:v>9.0512499999999996</c:v>
                </c:pt>
                <c:pt idx="611">
                  <c:v>9.0627999999999993</c:v>
                </c:pt>
                <c:pt idx="612">
                  <c:v>9.074349999999999</c:v>
                </c:pt>
                <c:pt idx="613">
                  <c:v>9.0858999999999988</c:v>
                </c:pt>
                <c:pt idx="614">
                  <c:v>9.0974499999999985</c:v>
                </c:pt>
                <c:pt idx="615">
                  <c:v>9.109</c:v>
                </c:pt>
                <c:pt idx="616">
                  <c:v>9.1205499999999997</c:v>
                </c:pt>
                <c:pt idx="617">
                  <c:v>9.1320999999999994</c:v>
                </c:pt>
                <c:pt idx="618">
                  <c:v>9.1436499999999992</c:v>
                </c:pt>
                <c:pt idx="619">
                  <c:v>9.1551999999999989</c:v>
                </c:pt>
                <c:pt idx="620">
                  <c:v>9.1667499999999986</c:v>
                </c:pt>
                <c:pt idx="621">
                  <c:v>9.1783000000000001</c:v>
                </c:pt>
                <c:pt idx="622">
                  <c:v>9.1898499999999999</c:v>
                </c:pt>
                <c:pt idx="623">
                  <c:v>9.2013999999999996</c:v>
                </c:pt>
                <c:pt idx="624">
                  <c:v>9.2129499999999993</c:v>
                </c:pt>
                <c:pt idx="625">
                  <c:v>9.224499999999999</c:v>
                </c:pt>
                <c:pt idx="626">
                  <c:v>9.2360499999999988</c:v>
                </c:pt>
                <c:pt idx="627">
                  <c:v>9.2475999999999985</c:v>
                </c:pt>
                <c:pt idx="628">
                  <c:v>9.25915</c:v>
                </c:pt>
                <c:pt idx="629">
                  <c:v>9.2706999999999997</c:v>
                </c:pt>
                <c:pt idx="630">
                  <c:v>9.2822499999999994</c:v>
                </c:pt>
                <c:pt idx="631">
                  <c:v>9.2937999999999992</c:v>
                </c:pt>
                <c:pt idx="632">
                  <c:v>9.3053499999999989</c:v>
                </c:pt>
                <c:pt idx="633">
                  <c:v>9.3168999999999986</c:v>
                </c:pt>
                <c:pt idx="634">
                  <c:v>9.3284500000000001</c:v>
                </c:pt>
                <c:pt idx="635">
                  <c:v>9.34</c:v>
                </c:pt>
                <c:pt idx="636">
                  <c:v>9.3515499999999996</c:v>
                </c:pt>
                <c:pt idx="637">
                  <c:v>9.3630999999999993</c:v>
                </c:pt>
                <c:pt idx="638">
                  <c:v>9.374649999999999</c:v>
                </c:pt>
                <c:pt idx="639">
                  <c:v>9.3861999999999988</c:v>
                </c:pt>
                <c:pt idx="640">
                  <c:v>9.3977499999999985</c:v>
                </c:pt>
                <c:pt idx="641">
                  <c:v>9.4093</c:v>
                </c:pt>
                <c:pt idx="642">
                  <c:v>9.4208499999999997</c:v>
                </c:pt>
                <c:pt idx="643">
                  <c:v>9.4323999999999995</c:v>
                </c:pt>
                <c:pt idx="644">
                  <c:v>9.4439499999999992</c:v>
                </c:pt>
                <c:pt idx="645">
                  <c:v>9.4554999999999989</c:v>
                </c:pt>
                <c:pt idx="646">
                  <c:v>9.4670499999999986</c:v>
                </c:pt>
                <c:pt idx="647">
                  <c:v>9.4785999999999984</c:v>
                </c:pt>
                <c:pt idx="648">
                  <c:v>9.4901499999999999</c:v>
                </c:pt>
                <c:pt idx="649">
                  <c:v>9.5016999999999996</c:v>
                </c:pt>
                <c:pt idx="650">
                  <c:v>9.5132499999999993</c:v>
                </c:pt>
                <c:pt idx="651">
                  <c:v>9.524799999999999</c:v>
                </c:pt>
                <c:pt idx="652">
                  <c:v>9.5363499999999988</c:v>
                </c:pt>
                <c:pt idx="653">
                  <c:v>9.5478999999999985</c:v>
                </c:pt>
                <c:pt idx="654">
                  <c:v>9.55945</c:v>
                </c:pt>
                <c:pt idx="655">
                  <c:v>9.5709999999999997</c:v>
                </c:pt>
                <c:pt idx="656">
                  <c:v>9.5825499999999995</c:v>
                </c:pt>
                <c:pt idx="657">
                  <c:v>9.5940999999999992</c:v>
                </c:pt>
                <c:pt idx="658">
                  <c:v>9.6056499999999989</c:v>
                </c:pt>
                <c:pt idx="659">
                  <c:v>9.6171999999999986</c:v>
                </c:pt>
                <c:pt idx="660">
                  <c:v>9.6287499999999984</c:v>
                </c:pt>
                <c:pt idx="661">
                  <c:v>9.6402999999999999</c:v>
                </c:pt>
                <c:pt idx="662">
                  <c:v>9.6518499999999996</c:v>
                </c:pt>
                <c:pt idx="663">
                  <c:v>9.6633999999999993</c:v>
                </c:pt>
                <c:pt idx="664">
                  <c:v>9.6749499999999991</c:v>
                </c:pt>
                <c:pt idx="665">
                  <c:v>9.6864999999999988</c:v>
                </c:pt>
                <c:pt idx="666">
                  <c:v>9.6980499999999985</c:v>
                </c:pt>
                <c:pt idx="667">
                  <c:v>9.7096</c:v>
                </c:pt>
                <c:pt idx="668">
                  <c:v>9.7211499999999997</c:v>
                </c:pt>
                <c:pt idx="669">
                  <c:v>9.7326999999999995</c:v>
                </c:pt>
                <c:pt idx="670">
                  <c:v>9.7442499999999992</c:v>
                </c:pt>
                <c:pt idx="671">
                  <c:v>9.7557999999999989</c:v>
                </c:pt>
                <c:pt idx="672">
                  <c:v>9.7673499999999986</c:v>
                </c:pt>
                <c:pt idx="673">
                  <c:v>9.7788999999999984</c:v>
                </c:pt>
                <c:pt idx="674">
                  <c:v>9.7904499999999999</c:v>
                </c:pt>
                <c:pt idx="675">
                  <c:v>9.8019999999999996</c:v>
                </c:pt>
                <c:pt idx="676">
                  <c:v>9.8135499999999993</c:v>
                </c:pt>
                <c:pt idx="677">
                  <c:v>9.8250999999999991</c:v>
                </c:pt>
                <c:pt idx="678">
                  <c:v>9.8366499999999988</c:v>
                </c:pt>
                <c:pt idx="679">
                  <c:v>9.8481999999999985</c:v>
                </c:pt>
                <c:pt idx="680">
                  <c:v>9.85975</c:v>
                </c:pt>
                <c:pt idx="681">
                  <c:v>9.8712999999999997</c:v>
                </c:pt>
                <c:pt idx="682">
                  <c:v>9.8828499999999995</c:v>
                </c:pt>
                <c:pt idx="683">
                  <c:v>9.8943999999999992</c:v>
                </c:pt>
                <c:pt idx="684">
                  <c:v>9.9059499999999989</c:v>
                </c:pt>
                <c:pt idx="685">
                  <c:v>9.9174999999999986</c:v>
                </c:pt>
                <c:pt idx="686">
                  <c:v>9.9290499999999984</c:v>
                </c:pt>
                <c:pt idx="687">
                  <c:v>9.9405999999999999</c:v>
                </c:pt>
                <c:pt idx="688">
                  <c:v>9.9521499999999996</c:v>
                </c:pt>
                <c:pt idx="689">
                  <c:v>9.9636999999999993</c:v>
                </c:pt>
                <c:pt idx="690">
                  <c:v>9.9752499999999991</c:v>
                </c:pt>
                <c:pt idx="691">
                  <c:v>9.9867999999999988</c:v>
                </c:pt>
                <c:pt idx="692">
                  <c:v>9.9983499999999985</c:v>
                </c:pt>
                <c:pt idx="693">
                  <c:v>10.0099</c:v>
                </c:pt>
              </c:numCache>
            </c:numRef>
          </c:xVal>
          <c:yVal>
            <c:numRef>
              <c:f>'Validace matice'!$T$3:$T$696</c:f>
              <c:numCache>
                <c:formatCode>0.00E+00</c:formatCode>
                <c:ptCount val="694"/>
                <c:pt idx="0">
                  <c:v>5.2640420917144225E-3</c:v>
                </c:pt>
                <c:pt idx="1">
                  <c:v>5.3156313745714827E-3</c:v>
                </c:pt>
                <c:pt idx="2">
                  <c:v>5.2123961149816295E-3</c:v>
                </c:pt>
                <c:pt idx="3">
                  <c:v>5.1413604822771672E-3</c:v>
                </c:pt>
                <c:pt idx="4">
                  <c:v>5.133472549958786E-3</c:v>
                </c:pt>
                <c:pt idx="5">
                  <c:v>5.2727458385966128E-3</c:v>
                </c:pt>
                <c:pt idx="6">
                  <c:v>4.3554554220123992E-3</c:v>
                </c:pt>
                <c:pt idx="7">
                  <c:v>4.48663437139227E-3</c:v>
                </c:pt>
                <c:pt idx="8">
                  <c:v>4.8269824065888421E-3</c:v>
                </c:pt>
                <c:pt idx="9">
                  <c:v>4.9600062777648149E-3</c:v>
                </c:pt>
                <c:pt idx="10">
                  <c:v>5.013708469214579E-3</c:v>
                </c:pt>
                <c:pt idx="11">
                  <c:v>5.0782395001685221E-3</c:v>
                </c:pt>
                <c:pt idx="12">
                  <c:v>5.1682363068398457E-3</c:v>
                </c:pt>
                <c:pt idx="13">
                  <c:v>5.0754595005100258E-3</c:v>
                </c:pt>
                <c:pt idx="14">
                  <c:v>5.2053810621899739E-3</c:v>
                </c:pt>
                <c:pt idx="15">
                  <c:v>5.0341210682480477E-3</c:v>
                </c:pt>
                <c:pt idx="16">
                  <c:v>5.2203613158986447E-3</c:v>
                </c:pt>
                <c:pt idx="17">
                  <c:v>5.2776495702240881E-3</c:v>
                </c:pt>
                <c:pt idx="18">
                  <c:v>5.1525674802404631E-3</c:v>
                </c:pt>
                <c:pt idx="19">
                  <c:v>5.1784402561377302E-3</c:v>
                </c:pt>
                <c:pt idx="20">
                  <c:v>5.3801407793888333E-3</c:v>
                </c:pt>
                <c:pt idx="21">
                  <c:v>5.248304077970692E-3</c:v>
                </c:pt>
                <c:pt idx="22">
                  <c:v>5.1871827610149683E-3</c:v>
                </c:pt>
                <c:pt idx="23">
                  <c:v>5.2421908701222788E-3</c:v>
                </c:pt>
                <c:pt idx="24">
                  <c:v>5.2942925831521411E-3</c:v>
                </c:pt>
                <c:pt idx="25">
                  <c:v>5.3475420688501914E-3</c:v>
                </c:pt>
                <c:pt idx="26">
                  <c:v>5.3696373008834865E-3</c:v>
                </c:pt>
                <c:pt idx="27">
                  <c:v>5.4610939645469347E-3</c:v>
                </c:pt>
                <c:pt idx="28">
                  <c:v>5.3432045131897128E-3</c:v>
                </c:pt>
                <c:pt idx="29">
                  <c:v>5.1044455123593676E-3</c:v>
                </c:pt>
                <c:pt idx="30">
                  <c:v>5.2786151596996046E-3</c:v>
                </c:pt>
                <c:pt idx="31">
                  <c:v>5.215821517721461E-3</c:v>
                </c:pt>
                <c:pt idx="32">
                  <c:v>5.1917803663294433E-3</c:v>
                </c:pt>
                <c:pt idx="33">
                  <c:v>4.9359683012298386E-3</c:v>
                </c:pt>
                <c:pt idx="34">
                  <c:v>5.1292299926180779E-3</c:v>
                </c:pt>
                <c:pt idx="35">
                  <c:v>5.0085442343821033E-3</c:v>
                </c:pt>
                <c:pt idx="36">
                  <c:v>5.297814489176449E-3</c:v>
                </c:pt>
                <c:pt idx="37">
                  <c:v>5.0122392113470544E-3</c:v>
                </c:pt>
                <c:pt idx="38">
                  <c:v>5.1396795810175469E-3</c:v>
                </c:pt>
                <c:pt idx="39">
                  <c:v>5.184535713649051E-3</c:v>
                </c:pt>
                <c:pt idx="40">
                  <c:v>5.1103917103578521E-3</c:v>
                </c:pt>
                <c:pt idx="41">
                  <c:v>5.0632213749508669E-3</c:v>
                </c:pt>
                <c:pt idx="42">
                  <c:v>5.0490590798653078E-3</c:v>
                </c:pt>
                <c:pt idx="43">
                  <c:v>4.968104018655317E-3</c:v>
                </c:pt>
                <c:pt idx="44">
                  <c:v>4.9791047539907221E-3</c:v>
                </c:pt>
                <c:pt idx="45">
                  <c:v>4.9979602918051261E-3</c:v>
                </c:pt>
                <c:pt idx="46">
                  <c:v>5.0537740105786148E-3</c:v>
                </c:pt>
                <c:pt idx="47">
                  <c:v>5.1405880436822815E-3</c:v>
                </c:pt>
                <c:pt idx="48">
                  <c:v>4.8577265058326203E-3</c:v>
                </c:pt>
                <c:pt idx="49">
                  <c:v>5.0003743170338065E-3</c:v>
                </c:pt>
                <c:pt idx="50">
                  <c:v>4.9458714018991573E-3</c:v>
                </c:pt>
                <c:pt idx="51">
                  <c:v>4.922985486150968E-3</c:v>
                </c:pt>
                <c:pt idx="52">
                  <c:v>4.8071937906596597E-3</c:v>
                </c:pt>
                <c:pt idx="53">
                  <c:v>4.7836242498499144E-3</c:v>
                </c:pt>
                <c:pt idx="54">
                  <c:v>4.7794175436546259E-3</c:v>
                </c:pt>
                <c:pt idx="55">
                  <c:v>4.7908110541611034E-3</c:v>
                </c:pt>
                <c:pt idx="56">
                  <c:v>4.8608584404557084E-3</c:v>
                </c:pt>
                <c:pt idx="57">
                  <c:v>4.6026659335178122E-3</c:v>
                </c:pt>
                <c:pt idx="58">
                  <c:v>4.8427044841995023E-3</c:v>
                </c:pt>
                <c:pt idx="59">
                  <c:v>4.7329301323667328E-3</c:v>
                </c:pt>
                <c:pt idx="60">
                  <c:v>4.7772990275222168E-3</c:v>
                </c:pt>
                <c:pt idx="61">
                  <c:v>4.7455406851495668E-3</c:v>
                </c:pt>
                <c:pt idx="62">
                  <c:v>4.8416586368119031E-3</c:v>
                </c:pt>
                <c:pt idx="63">
                  <c:v>4.5675913911179663E-3</c:v>
                </c:pt>
                <c:pt idx="64">
                  <c:v>4.7010997166160619E-3</c:v>
                </c:pt>
                <c:pt idx="65">
                  <c:v>4.8667197419522785E-3</c:v>
                </c:pt>
                <c:pt idx="66">
                  <c:v>4.6336321902906413E-3</c:v>
                </c:pt>
                <c:pt idx="67">
                  <c:v>4.6294924241006268E-3</c:v>
                </c:pt>
                <c:pt idx="68">
                  <c:v>4.6769953567065894E-3</c:v>
                </c:pt>
                <c:pt idx="69">
                  <c:v>4.7627612128197626E-3</c:v>
                </c:pt>
                <c:pt idx="70">
                  <c:v>4.7413519354509185E-3</c:v>
                </c:pt>
                <c:pt idx="71">
                  <c:v>4.5629629855670041E-3</c:v>
                </c:pt>
                <c:pt idx="72">
                  <c:v>4.6311246304749807E-3</c:v>
                </c:pt>
                <c:pt idx="73">
                  <c:v>4.46595172396672E-3</c:v>
                </c:pt>
                <c:pt idx="74">
                  <c:v>4.5598595009615555E-3</c:v>
                </c:pt>
                <c:pt idx="75">
                  <c:v>4.641284770868892E-3</c:v>
                </c:pt>
                <c:pt idx="76">
                  <c:v>4.8147602996265722E-3</c:v>
                </c:pt>
                <c:pt idx="77">
                  <c:v>4.6752808102087174E-3</c:v>
                </c:pt>
                <c:pt idx="78">
                  <c:v>4.6439033476012139E-3</c:v>
                </c:pt>
                <c:pt idx="79">
                  <c:v>4.2753442955285811E-3</c:v>
                </c:pt>
                <c:pt idx="80">
                  <c:v>4.5598231138013132E-3</c:v>
                </c:pt>
                <c:pt idx="81">
                  <c:v>4.4021754431184312E-3</c:v>
                </c:pt>
                <c:pt idx="82">
                  <c:v>4.3816424469088613E-3</c:v>
                </c:pt>
                <c:pt idx="83">
                  <c:v>4.4046690047007753E-3</c:v>
                </c:pt>
                <c:pt idx="84">
                  <c:v>4.4771280866211672E-3</c:v>
                </c:pt>
                <c:pt idx="85">
                  <c:v>4.4344828295996277E-3</c:v>
                </c:pt>
                <c:pt idx="86">
                  <c:v>4.3420085417907161E-3</c:v>
                </c:pt>
                <c:pt idx="87">
                  <c:v>4.4990432589051355E-3</c:v>
                </c:pt>
                <c:pt idx="88">
                  <c:v>4.464154610569827E-3</c:v>
                </c:pt>
                <c:pt idx="89">
                  <c:v>4.3450287585546799E-3</c:v>
                </c:pt>
                <c:pt idx="90">
                  <c:v>4.4573636119750676E-3</c:v>
                </c:pt>
                <c:pt idx="91">
                  <c:v>4.450753374072098E-3</c:v>
                </c:pt>
                <c:pt idx="92">
                  <c:v>4.381632180163365E-3</c:v>
                </c:pt>
                <c:pt idx="93">
                  <c:v>4.3244593751848668E-3</c:v>
                </c:pt>
                <c:pt idx="94">
                  <c:v>4.4116349296721112E-3</c:v>
                </c:pt>
                <c:pt idx="95">
                  <c:v>4.4543583211623878E-3</c:v>
                </c:pt>
                <c:pt idx="96">
                  <c:v>4.4074088650952548E-3</c:v>
                </c:pt>
                <c:pt idx="97">
                  <c:v>4.2984312580680931E-3</c:v>
                </c:pt>
                <c:pt idx="98">
                  <c:v>4.5469613556090973E-3</c:v>
                </c:pt>
                <c:pt idx="99">
                  <c:v>4.4540555758659775E-3</c:v>
                </c:pt>
                <c:pt idx="100">
                  <c:v>4.4276897281774769E-3</c:v>
                </c:pt>
                <c:pt idx="101">
                  <c:v>4.3849425458753486E-3</c:v>
                </c:pt>
                <c:pt idx="102">
                  <c:v>4.4941083765699412E-3</c:v>
                </c:pt>
                <c:pt idx="103">
                  <c:v>4.4259534936951428E-3</c:v>
                </c:pt>
                <c:pt idx="104">
                  <c:v>4.4343781005491845E-3</c:v>
                </c:pt>
                <c:pt idx="105">
                  <c:v>4.4996890949215223E-3</c:v>
                </c:pt>
                <c:pt idx="106">
                  <c:v>4.5157564897752777E-3</c:v>
                </c:pt>
                <c:pt idx="107">
                  <c:v>4.6442613642724735E-3</c:v>
                </c:pt>
                <c:pt idx="108">
                  <c:v>4.5244399917898437E-3</c:v>
                </c:pt>
                <c:pt idx="109">
                  <c:v>4.5547685764643917E-3</c:v>
                </c:pt>
                <c:pt idx="110">
                  <c:v>4.6200319892130241E-3</c:v>
                </c:pt>
                <c:pt idx="111">
                  <c:v>4.7502768296803751E-3</c:v>
                </c:pt>
                <c:pt idx="112">
                  <c:v>4.6193327372577196E-3</c:v>
                </c:pt>
                <c:pt idx="113">
                  <c:v>4.7168848790484453E-3</c:v>
                </c:pt>
                <c:pt idx="114">
                  <c:v>4.7335258097650629E-3</c:v>
                </c:pt>
                <c:pt idx="115">
                  <c:v>4.8213061539026632E-3</c:v>
                </c:pt>
                <c:pt idx="116">
                  <c:v>4.9199027411960606E-3</c:v>
                </c:pt>
                <c:pt idx="117">
                  <c:v>5.0858017210168348E-3</c:v>
                </c:pt>
                <c:pt idx="118">
                  <c:v>5.2382057029773978E-3</c:v>
                </c:pt>
                <c:pt idx="119">
                  <c:v>5.2129043601156022E-3</c:v>
                </c:pt>
                <c:pt idx="120">
                  <c:v>5.5669990727487293E-3</c:v>
                </c:pt>
                <c:pt idx="121">
                  <c:v>5.6783333308023289E-3</c:v>
                </c:pt>
                <c:pt idx="122">
                  <c:v>5.7043845377884915E-3</c:v>
                </c:pt>
                <c:pt idx="123">
                  <c:v>5.9852502450528288E-3</c:v>
                </c:pt>
                <c:pt idx="124">
                  <c:v>5.8807582987055141E-3</c:v>
                </c:pt>
                <c:pt idx="125">
                  <c:v>6.1962924759077706E-3</c:v>
                </c:pt>
                <c:pt idx="126">
                  <c:v>6.270731060577274E-3</c:v>
                </c:pt>
                <c:pt idx="127">
                  <c:v>6.1646048050282148E-3</c:v>
                </c:pt>
                <c:pt idx="128">
                  <c:v>6.3539751318659665E-3</c:v>
                </c:pt>
                <c:pt idx="129">
                  <c:v>6.2601893394757541E-3</c:v>
                </c:pt>
                <c:pt idx="130">
                  <c:v>6.2323862711135087E-3</c:v>
                </c:pt>
                <c:pt idx="131">
                  <c:v>6.0212964586348625E-3</c:v>
                </c:pt>
                <c:pt idx="132">
                  <c:v>6.0415742911717274E-3</c:v>
                </c:pt>
                <c:pt idx="133">
                  <c:v>5.9831093399934946E-3</c:v>
                </c:pt>
                <c:pt idx="134">
                  <c:v>5.9166862591707465E-3</c:v>
                </c:pt>
                <c:pt idx="135">
                  <c:v>5.7748470881810949E-3</c:v>
                </c:pt>
                <c:pt idx="136">
                  <c:v>5.5166352228616308E-3</c:v>
                </c:pt>
                <c:pt idx="137">
                  <c:v>5.5907122861475573E-3</c:v>
                </c:pt>
                <c:pt idx="138">
                  <c:v>5.5466216445341681E-3</c:v>
                </c:pt>
                <c:pt idx="139">
                  <c:v>5.2832605527973319E-3</c:v>
                </c:pt>
                <c:pt idx="140">
                  <c:v>5.1167210971084214E-3</c:v>
                </c:pt>
                <c:pt idx="141">
                  <c:v>5.2203374632389266E-3</c:v>
                </c:pt>
                <c:pt idx="142">
                  <c:v>5.1123298987335222E-3</c:v>
                </c:pt>
                <c:pt idx="143">
                  <c:v>5.0600192017697335E-3</c:v>
                </c:pt>
                <c:pt idx="144">
                  <c:v>5.0214936516141777E-3</c:v>
                </c:pt>
                <c:pt idx="145">
                  <c:v>4.9719636346353957E-3</c:v>
                </c:pt>
                <c:pt idx="146">
                  <c:v>4.9143073236686992E-3</c:v>
                </c:pt>
                <c:pt idx="147">
                  <c:v>4.9689352539533252E-3</c:v>
                </c:pt>
                <c:pt idx="148">
                  <c:v>4.8730955558330836E-3</c:v>
                </c:pt>
                <c:pt idx="149">
                  <c:v>5.097424501556775E-3</c:v>
                </c:pt>
                <c:pt idx="150">
                  <c:v>5.1969755044781792E-3</c:v>
                </c:pt>
                <c:pt idx="151">
                  <c:v>4.9590377402077609E-3</c:v>
                </c:pt>
                <c:pt idx="152">
                  <c:v>4.9813932692865086E-3</c:v>
                </c:pt>
                <c:pt idx="153">
                  <c:v>5.0572609107116528E-3</c:v>
                </c:pt>
                <c:pt idx="154">
                  <c:v>5.03523938071681E-3</c:v>
                </c:pt>
                <c:pt idx="155">
                  <c:v>5.2479784283484864E-3</c:v>
                </c:pt>
                <c:pt idx="156">
                  <c:v>5.2429824403232303E-3</c:v>
                </c:pt>
                <c:pt idx="157">
                  <c:v>5.0854649181630764E-3</c:v>
                </c:pt>
                <c:pt idx="158">
                  <c:v>5.1340992956010172E-3</c:v>
                </c:pt>
                <c:pt idx="159">
                  <c:v>5.0237395124994588E-3</c:v>
                </c:pt>
                <c:pt idx="160">
                  <c:v>5.2527267156766786E-3</c:v>
                </c:pt>
                <c:pt idx="161">
                  <c:v>5.3006581096714965E-3</c:v>
                </c:pt>
                <c:pt idx="162">
                  <c:v>5.1825885985649477E-3</c:v>
                </c:pt>
                <c:pt idx="163">
                  <c:v>5.2153675956284175E-3</c:v>
                </c:pt>
                <c:pt idx="164">
                  <c:v>5.1657431163446878E-3</c:v>
                </c:pt>
                <c:pt idx="165">
                  <c:v>5.3270470472293842E-3</c:v>
                </c:pt>
                <c:pt idx="166">
                  <c:v>5.5160008080842099E-3</c:v>
                </c:pt>
                <c:pt idx="167">
                  <c:v>5.3941411567652985E-3</c:v>
                </c:pt>
                <c:pt idx="168">
                  <c:v>5.5440709355250853E-3</c:v>
                </c:pt>
                <c:pt idx="169">
                  <c:v>5.5924070000969005E-3</c:v>
                </c:pt>
                <c:pt idx="170">
                  <c:v>5.5931806550331203E-3</c:v>
                </c:pt>
                <c:pt idx="171">
                  <c:v>5.8871723757984501E-3</c:v>
                </c:pt>
                <c:pt idx="172">
                  <c:v>5.730173344901811E-3</c:v>
                </c:pt>
                <c:pt idx="173">
                  <c:v>5.7074443990335587E-3</c:v>
                </c:pt>
                <c:pt idx="174">
                  <c:v>5.8287424098955338E-3</c:v>
                </c:pt>
                <c:pt idx="175">
                  <c:v>6.0187212578714641E-3</c:v>
                </c:pt>
                <c:pt idx="176">
                  <c:v>6.1035914744437952E-3</c:v>
                </c:pt>
                <c:pt idx="177">
                  <c:v>6.0231318146279304E-3</c:v>
                </c:pt>
                <c:pt idx="178">
                  <c:v>6.2859468928015772E-3</c:v>
                </c:pt>
                <c:pt idx="179">
                  <c:v>6.4002262636957625E-3</c:v>
                </c:pt>
                <c:pt idx="180">
                  <c:v>6.258614734079143E-3</c:v>
                </c:pt>
                <c:pt idx="181">
                  <c:v>6.4575366801726273E-3</c:v>
                </c:pt>
                <c:pt idx="182">
                  <c:v>6.4770096039857786E-3</c:v>
                </c:pt>
                <c:pt idx="183">
                  <c:v>6.5695382354515747E-3</c:v>
                </c:pt>
                <c:pt idx="184">
                  <c:v>6.6864450479386496E-3</c:v>
                </c:pt>
                <c:pt idx="185">
                  <c:v>6.5463145891316585E-3</c:v>
                </c:pt>
                <c:pt idx="186">
                  <c:v>6.4607570160099496E-3</c:v>
                </c:pt>
                <c:pt idx="187">
                  <c:v>6.3333947808081941E-3</c:v>
                </c:pt>
                <c:pt idx="188">
                  <c:v>6.3922212533700055E-3</c:v>
                </c:pt>
                <c:pt idx="189">
                  <c:v>6.140733446640026E-3</c:v>
                </c:pt>
                <c:pt idx="190">
                  <c:v>6.1356943094213494E-3</c:v>
                </c:pt>
                <c:pt idx="191">
                  <c:v>5.7654846203107589E-3</c:v>
                </c:pt>
                <c:pt idx="192">
                  <c:v>5.6676535240354781E-3</c:v>
                </c:pt>
                <c:pt idx="193">
                  <c:v>5.258969597880859E-3</c:v>
                </c:pt>
                <c:pt idx="194">
                  <c:v>5.1192668995202577E-3</c:v>
                </c:pt>
                <c:pt idx="195">
                  <c:v>4.6914403171485711E-3</c:v>
                </c:pt>
                <c:pt idx="196">
                  <c:v>4.2258074959006658E-3</c:v>
                </c:pt>
                <c:pt idx="197">
                  <c:v>3.92315909447798E-3</c:v>
                </c:pt>
                <c:pt idx="198">
                  <c:v>3.580740578323709E-3</c:v>
                </c:pt>
                <c:pt idx="199">
                  <c:v>3.1847348458996618E-3</c:v>
                </c:pt>
                <c:pt idx="200">
                  <c:v>2.8258874135080564E-3</c:v>
                </c:pt>
                <c:pt idx="201">
                  <c:v>2.4231933087123033E-3</c:v>
                </c:pt>
                <c:pt idx="202">
                  <c:v>2.129063976448606E-3</c:v>
                </c:pt>
                <c:pt idx="203">
                  <c:v>1.8061064887015599E-3</c:v>
                </c:pt>
                <c:pt idx="204">
                  <c:v>1.6825418566878095E-3</c:v>
                </c:pt>
                <c:pt idx="205">
                  <c:v>1.2637803570383001E-3</c:v>
                </c:pt>
                <c:pt idx="206">
                  <c:v>1.1032813348773177E-3</c:v>
                </c:pt>
                <c:pt idx="207">
                  <c:v>9.6742382132842684E-4</c:v>
                </c:pt>
                <c:pt idx="208">
                  <c:v>7.2154425524970285E-4</c:v>
                </c:pt>
                <c:pt idx="209">
                  <c:v>5.663045487047868E-4</c:v>
                </c:pt>
                <c:pt idx="210">
                  <c:v>4.3756386891645422E-4</c:v>
                </c:pt>
                <c:pt idx="211">
                  <c:v>3.7753528002957101E-4</c:v>
                </c:pt>
                <c:pt idx="212">
                  <c:v>3.8607743905794828E-4</c:v>
                </c:pt>
                <c:pt idx="213">
                  <c:v>2.3555476605373104E-4</c:v>
                </c:pt>
                <c:pt idx="214">
                  <c:v>1.4078703573583404E-4</c:v>
                </c:pt>
                <c:pt idx="215">
                  <c:v>1.3497051209311611E-4</c:v>
                </c:pt>
                <c:pt idx="216">
                  <c:v>1.2758661925392663E-4</c:v>
                </c:pt>
                <c:pt idx="217">
                  <c:v>1.0952782624513131E-4</c:v>
                </c:pt>
                <c:pt idx="218">
                  <c:v>3.6016134903962081E-5</c:v>
                </c:pt>
                <c:pt idx="219">
                  <c:v>8.2879292584253284E-5</c:v>
                </c:pt>
                <c:pt idx="220">
                  <c:v>-1.4295700929145306E-5</c:v>
                </c:pt>
                <c:pt idx="221">
                  <c:v>2.9700478379297343E-5</c:v>
                </c:pt>
                <c:pt idx="222">
                  <c:v>1.6177958219411161E-5</c:v>
                </c:pt>
                <c:pt idx="223">
                  <c:v>3.1739293230403115E-6</c:v>
                </c:pt>
                <c:pt idx="224">
                  <c:v>-2.0949088025535841E-5</c:v>
                </c:pt>
                <c:pt idx="225">
                  <c:v>2.7677826436763441E-5</c:v>
                </c:pt>
                <c:pt idx="226">
                  <c:v>3.4602004099606273E-5</c:v>
                </c:pt>
                <c:pt idx="227">
                  <c:v>4.5909216219242614E-5</c:v>
                </c:pt>
                <c:pt idx="228">
                  <c:v>3.6699059023055658E-5</c:v>
                </c:pt>
                <c:pt idx="229">
                  <c:v>2.5729577475145109E-5</c:v>
                </c:pt>
                <c:pt idx="230">
                  <c:v>-1.1692050148107064E-5</c:v>
                </c:pt>
                <c:pt idx="231">
                  <c:v>2.0073755200184529E-5</c:v>
                </c:pt>
                <c:pt idx="232">
                  <c:v>-6.6923306350299322E-6</c:v>
                </c:pt>
                <c:pt idx="233">
                  <c:v>1.5777019130232658E-5</c:v>
                </c:pt>
                <c:pt idx="234">
                  <c:v>-3.8693941274458161E-5</c:v>
                </c:pt>
                <c:pt idx="235">
                  <c:v>-9.7638605105204949E-6</c:v>
                </c:pt>
                <c:pt idx="236">
                  <c:v>1.629551039374783E-5</c:v>
                </c:pt>
                <c:pt idx="237">
                  <c:v>3.2394159034998341E-5</c:v>
                </c:pt>
                <c:pt idx="238">
                  <c:v>2.7928557679183734E-5</c:v>
                </c:pt>
                <c:pt idx="239">
                  <c:v>-6.052555709357456E-6</c:v>
                </c:pt>
                <c:pt idx="240">
                  <c:v>5.4203674550556772E-5</c:v>
                </c:pt>
                <c:pt idx="241">
                  <c:v>3.4012140400532785E-5</c:v>
                </c:pt>
                <c:pt idx="242">
                  <c:v>3.4868362235773758E-5</c:v>
                </c:pt>
                <c:pt idx="243">
                  <c:v>2.3635553097052818E-5</c:v>
                </c:pt>
                <c:pt idx="244">
                  <c:v>-2.6809461804138431E-5</c:v>
                </c:pt>
                <c:pt idx="245">
                  <c:v>4.0783079671259911E-5</c:v>
                </c:pt>
                <c:pt idx="246">
                  <c:v>-2.2183159080566209E-5</c:v>
                </c:pt>
                <c:pt idx="247">
                  <c:v>1.6444316355578886E-5</c:v>
                </c:pt>
                <c:pt idx="248">
                  <c:v>-2.7968428935789618E-5</c:v>
                </c:pt>
                <c:pt idx="249">
                  <c:v>2.3792522976989397E-5</c:v>
                </c:pt>
                <c:pt idx="250">
                  <c:v>7.5494698802600033E-5</c:v>
                </c:pt>
                <c:pt idx="251">
                  <c:v>2.9000525481529418E-5</c:v>
                </c:pt>
                <c:pt idx="252">
                  <c:v>2.5815174919523296E-5</c:v>
                </c:pt>
                <c:pt idx="253">
                  <c:v>8.0468194821155331E-7</c:v>
                </c:pt>
                <c:pt idx="254">
                  <c:v>3.8143742672442632E-5</c:v>
                </c:pt>
                <c:pt idx="255">
                  <c:v>1.2068744874427037E-5</c:v>
                </c:pt>
                <c:pt idx="256">
                  <c:v>3.5618226360140833E-5</c:v>
                </c:pt>
                <c:pt idx="257">
                  <c:v>3.3159650053112852E-5</c:v>
                </c:pt>
                <c:pt idx="258">
                  <c:v>-3.5746210207611697E-6</c:v>
                </c:pt>
                <c:pt idx="259">
                  <c:v>-3.3471012818634411E-5</c:v>
                </c:pt>
                <c:pt idx="260">
                  <c:v>3.6026628424961324E-5</c:v>
                </c:pt>
                <c:pt idx="261">
                  <c:v>-2.9370664334219189E-5</c:v>
                </c:pt>
                <c:pt idx="262">
                  <c:v>-1.5789368087164949E-5</c:v>
                </c:pt>
                <c:pt idx="263">
                  <c:v>-1.8247944394192931E-5</c:v>
                </c:pt>
                <c:pt idx="264">
                  <c:v>-2.5614293055837828E-6</c:v>
                </c:pt>
                <c:pt idx="265">
                  <c:v>3.1137513509448619E-6</c:v>
                </c:pt>
                <c:pt idx="266">
                  <c:v>9.9791529266193952E-6</c:v>
                </c:pt>
                <c:pt idx="267">
                  <c:v>-2.0828505305842072E-5</c:v>
                </c:pt>
                <c:pt idx="268">
                  <c:v>3.8488936219810256E-5</c:v>
                </c:pt>
                <c:pt idx="269">
                  <c:v>5.5408821420986238E-5</c:v>
                </c:pt>
                <c:pt idx="270">
                  <c:v>3.8826666791536134E-5</c:v>
                </c:pt>
                <c:pt idx="271">
                  <c:v>9.5348791004268785E-7</c:v>
                </c:pt>
                <c:pt idx="272">
                  <c:v>8.2704407439585742E-6</c:v>
                </c:pt>
                <c:pt idx="273">
                  <c:v>-1.1249363750434775E-5</c:v>
                </c:pt>
                <c:pt idx="274">
                  <c:v>5.4964733138386714E-5</c:v>
                </c:pt>
                <c:pt idx="275">
                  <c:v>-2.5306002067583082E-5</c:v>
                </c:pt>
                <c:pt idx="276">
                  <c:v>1.6345421620346983E-5</c:v>
                </c:pt>
                <c:pt idx="277">
                  <c:v>1.4126382092276515E-5</c:v>
                </c:pt>
                <c:pt idx="278">
                  <c:v>5.3090000671626937E-6</c:v>
                </c:pt>
                <c:pt idx="279">
                  <c:v>6.1676896321945617E-5</c:v>
                </c:pt>
                <c:pt idx="280">
                  <c:v>1.374923381495065E-5</c:v>
                </c:pt>
                <c:pt idx="281">
                  <c:v>-8.3494616987576218E-8</c:v>
                </c:pt>
                <c:pt idx="282">
                  <c:v>3.9388307248472171E-5</c:v>
                </c:pt>
                <c:pt idx="283">
                  <c:v>1.7555000921061018E-5</c:v>
                </c:pt>
                <c:pt idx="284">
                  <c:v>-1.5793800517449522E-5</c:v>
                </c:pt>
                <c:pt idx="285">
                  <c:v>1.9506981370500386E-5</c:v>
                </c:pt>
                <c:pt idx="286">
                  <c:v>2.1670976299223514E-5</c:v>
                </c:pt>
                <c:pt idx="287">
                  <c:v>3.6805664125393589E-7</c:v>
                </c:pt>
                <c:pt idx="288">
                  <c:v>1.3656214626840507E-6</c:v>
                </c:pt>
                <c:pt idx="289">
                  <c:v>-1.43759382252726E-5</c:v>
                </c:pt>
                <c:pt idx="290">
                  <c:v>1.9016012406658887E-5</c:v>
                </c:pt>
                <c:pt idx="291">
                  <c:v>1.4414675604361671E-7</c:v>
                </c:pt>
                <c:pt idx="292">
                  <c:v>8.9064841818100958E-6</c:v>
                </c:pt>
                <c:pt idx="293">
                  <c:v>-5.01401667773901E-5</c:v>
                </c:pt>
                <c:pt idx="294">
                  <c:v>4.1304601480132339E-5</c:v>
                </c:pt>
                <c:pt idx="295">
                  <c:v>-3.7418823853397625E-5</c:v>
                </c:pt>
                <c:pt idx="296">
                  <c:v>3.5519331624909015E-5</c:v>
                </c:pt>
                <c:pt idx="297">
                  <c:v>1.343086162479308E-5</c:v>
                </c:pt>
                <c:pt idx="298">
                  <c:v>3.2726756233976107E-5</c:v>
                </c:pt>
                <c:pt idx="299">
                  <c:v>-1.1253796180719266E-5</c:v>
                </c:pt>
                <c:pt idx="300">
                  <c:v>-8.3786538907653512E-6</c:v>
                </c:pt>
                <c:pt idx="301">
                  <c:v>-3.2053851468921106E-5</c:v>
                </c:pt>
                <c:pt idx="302">
                  <c:v>1.987969721754168E-5</c:v>
                </c:pt>
                <c:pt idx="303">
                  <c:v>1.0807151519723075E-5</c:v>
                </c:pt>
                <c:pt idx="304">
                  <c:v>-5.8337791968953251E-6</c:v>
                </c:pt>
                <c:pt idx="305">
                  <c:v>-1.9945462113391051E-5</c:v>
                </c:pt>
                <c:pt idx="306">
                  <c:v>3.874150228220818E-7</c:v>
                </c:pt>
                <c:pt idx="307">
                  <c:v>4.0970602396227501E-5</c:v>
                </c:pt>
                <c:pt idx="308">
                  <c:v>4.6722556868474739E-6</c:v>
                </c:pt>
                <c:pt idx="309">
                  <c:v>-3.4027251895409354E-6</c:v>
                </c:pt>
                <c:pt idx="310">
                  <c:v>1.0021601177576722E-5</c:v>
                </c:pt>
                <c:pt idx="311">
                  <c:v>-8.2611017164288412E-6</c:v>
                </c:pt>
                <c:pt idx="312">
                  <c:v>-2.4831360939952629E-5</c:v>
                </c:pt>
                <c:pt idx="313">
                  <c:v>2.6045846837911825E-5</c:v>
                </c:pt>
                <c:pt idx="314">
                  <c:v>2.9796569344674773E-5</c:v>
                </c:pt>
                <c:pt idx="315">
                  <c:v>-1.5982725127344184E-5</c:v>
                </c:pt>
                <c:pt idx="316">
                  <c:v>-1.344158192129519E-5</c:v>
                </c:pt>
                <c:pt idx="317">
                  <c:v>4.3739386975307683E-5</c:v>
                </c:pt>
                <c:pt idx="318">
                  <c:v>2.1835409154801921E-5</c:v>
                </c:pt>
                <c:pt idx="319">
                  <c:v>-7.4286974937819088E-5</c:v>
                </c:pt>
                <c:pt idx="320">
                  <c:v>3.7925110471663704E-7</c:v>
                </c:pt>
                <c:pt idx="321">
                  <c:v>3.1230058530599046E-5</c:v>
                </c:pt>
                <c:pt idx="322">
                  <c:v>2.2449331673140383E-6</c:v>
                </c:pt>
                <c:pt idx="323">
                  <c:v>1.3858622071181715E-5</c:v>
                </c:pt>
                <c:pt idx="324">
                  <c:v>-1.8213660061341132E-5</c:v>
                </c:pt>
                <c:pt idx="325">
                  <c:v>-5.0132435794335533E-6</c:v>
                </c:pt>
                <c:pt idx="326">
                  <c:v>-1.3983863996663E-5</c:v>
                </c:pt>
                <c:pt idx="327">
                  <c:v>1.0661376103249237E-5</c:v>
                </c:pt>
                <c:pt idx="328">
                  <c:v>1.0044691046965942E-5</c:v>
                </c:pt>
                <c:pt idx="329">
                  <c:v>1.5649200210399971E-5</c:v>
                </c:pt>
                <c:pt idx="330">
                  <c:v>-4.8573498523382118E-5</c:v>
                </c:pt>
                <c:pt idx="331">
                  <c:v>-7.5938044910826547E-6</c:v>
                </c:pt>
                <c:pt idx="332">
                  <c:v>2.1391320872202397E-5</c:v>
                </c:pt>
                <c:pt idx="333">
                  <c:v>-2.3476707165228411E-5</c:v>
                </c:pt>
                <c:pt idx="334">
                  <c:v>2.2263169601190554E-5</c:v>
                </c:pt>
                <c:pt idx="335">
                  <c:v>8.5993064551153077E-6</c:v>
                </c:pt>
                <c:pt idx="336">
                  <c:v>-1.626984353000721E-5</c:v>
                </c:pt>
                <c:pt idx="337">
                  <c:v>-1.1623481482403264E-5</c:v>
                </c:pt>
                <c:pt idx="338">
                  <c:v>-1.4710638251641019E-5</c:v>
                </c:pt>
                <c:pt idx="339">
                  <c:v>4.0938647666269296E-5</c:v>
                </c:pt>
                <c:pt idx="340">
                  <c:v>7.2071316426338642E-7</c:v>
                </c:pt>
                <c:pt idx="341">
                  <c:v>2.3598464994346508E-5</c:v>
                </c:pt>
                <c:pt idx="342">
                  <c:v>-2.6335026836055908E-6</c:v>
                </c:pt>
                <c:pt idx="343">
                  <c:v>6.270177728350156E-6</c:v>
                </c:pt>
                <c:pt idx="344">
                  <c:v>-4.9075868110234416E-6</c:v>
                </c:pt>
                <c:pt idx="345">
                  <c:v>1.7614271791144443E-6</c:v>
                </c:pt>
                <c:pt idx="346">
                  <c:v>-7.955325874661168E-6</c:v>
                </c:pt>
                <c:pt idx="347">
                  <c:v>1.0468720005533622E-5</c:v>
                </c:pt>
                <c:pt idx="348">
                  <c:v>-1.0959915744877991E-5</c:v>
                </c:pt>
                <c:pt idx="349">
                  <c:v>-9.3731881668381306E-6</c:v>
                </c:pt>
                <c:pt idx="350">
                  <c:v>2.3111722301241605E-6</c:v>
                </c:pt>
                <c:pt idx="351">
                  <c:v>1.8292268697038202E-5</c:v>
                </c:pt>
                <c:pt idx="352">
                  <c:v>3.5086437805772269E-5</c:v>
                </c:pt>
                <c:pt idx="353">
                  <c:v>1.8979625246416191E-5</c:v>
                </c:pt>
                <c:pt idx="354">
                  <c:v>1.2169268270089079E-5</c:v>
                </c:pt>
                <c:pt idx="355">
                  <c:v>-2.1085070863474091E-5</c:v>
                </c:pt>
                <c:pt idx="356">
                  <c:v>-4.0282771679888838E-5</c:v>
                </c:pt>
                <c:pt idx="357">
                  <c:v>4.5969620966840935E-5</c:v>
                </c:pt>
                <c:pt idx="358">
                  <c:v>-1.7185047611964481E-6</c:v>
                </c:pt>
                <c:pt idx="359">
                  <c:v>-1.2275357973550267E-6</c:v>
                </c:pt>
                <c:pt idx="360">
                  <c:v>-6.8439403667154963E-6</c:v>
                </c:pt>
                <c:pt idx="361">
                  <c:v>-3.8512459024250313E-6</c:v>
                </c:pt>
                <c:pt idx="362">
                  <c:v>1.1356195628269095E-5</c:v>
                </c:pt>
                <c:pt idx="363">
                  <c:v>-1.3512954356853382E-5</c:v>
                </c:pt>
                <c:pt idx="364">
                  <c:v>4.2081080802161459E-6</c:v>
                </c:pt>
                <c:pt idx="365">
                  <c:v>1.076703287165939E-5</c:v>
                </c:pt>
                <c:pt idx="366">
                  <c:v>-1.8709061455467044E-5</c:v>
                </c:pt>
                <c:pt idx="367">
                  <c:v>-1.591648606453414E-5</c:v>
                </c:pt>
                <c:pt idx="368">
                  <c:v>2.3896777860472313E-5</c:v>
                </c:pt>
                <c:pt idx="369">
                  <c:v>-5.284735088349306E-6</c:v>
                </c:pt>
                <c:pt idx="370">
                  <c:v>-8.1636088661240952E-6</c:v>
                </c:pt>
                <c:pt idx="371">
                  <c:v>3.6189453236064006E-6</c:v>
                </c:pt>
                <c:pt idx="372">
                  <c:v>1.4348890092559559E-5</c:v>
                </c:pt>
                <c:pt idx="373">
                  <c:v>1.9686340177362408E-5</c:v>
                </c:pt>
                <c:pt idx="374">
                  <c:v>-4.6955723317395607E-6</c:v>
                </c:pt>
                <c:pt idx="375">
                  <c:v>8.2965611587050103E-6</c:v>
                </c:pt>
                <c:pt idx="376">
                  <c:v>9.0270669015039427E-6</c:v>
                </c:pt>
                <c:pt idx="377">
                  <c:v>1.4682889176464442E-5</c:v>
                </c:pt>
                <c:pt idx="378">
                  <c:v>1.7310330769355358E-5</c:v>
                </c:pt>
                <c:pt idx="379">
                  <c:v>2.2337572582106125E-5</c:v>
                </c:pt>
                <c:pt idx="380">
                  <c:v>3.9791575940544468E-5</c:v>
                </c:pt>
                <c:pt idx="381">
                  <c:v>-2.9816154501745948E-5</c:v>
                </c:pt>
                <c:pt idx="382">
                  <c:v>1.1447421228311078E-6</c:v>
                </c:pt>
                <c:pt idx="383">
                  <c:v>-2.1041921670053148E-5</c:v>
                </c:pt>
                <c:pt idx="384">
                  <c:v>-9.9898732231215058E-6</c:v>
                </c:pt>
                <c:pt idx="385">
                  <c:v>-1.6297365829680879E-5</c:v>
                </c:pt>
                <c:pt idx="386">
                  <c:v>-3.7567835974777006E-6</c:v>
                </c:pt>
                <c:pt idx="387">
                  <c:v>2.6451713140290427E-6</c:v>
                </c:pt>
                <c:pt idx="388">
                  <c:v>-2.8574125688158302E-6</c:v>
                </c:pt>
                <c:pt idx="389">
                  <c:v>3.2105432587859911E-6</c:v>
                </c:pt>
                <c:pt idx="390">
                  <c:v>2.9902226113084964E-5</c:v>
                </c:pt>
                <c:pt idx="391">
                  <c:v>1.5566633311378999E-5</c:v>
                </c:pt>
                <c:pt idx="392">
                  <c:v>-1.7094811577753511E-5</c:v>
                </c:pt>
                <c:pt idx="393">
                  <c:v>-1.0174365402731716E-5</c:v>
                </c:pt>
                <c:pt idx="394">
                  <c:v>-1.9918640756181039E-5</c:v>
                </c:pt>
                <c:pt idx="395">
                  <c:v>2.4470313723334706E-5</c:v>
                </c:pt>
                <c:pt idx="396">
                  <c:v>-1.6336783535280908E-5</c:v>
                </c:pt>
                <c:pt idx="397">
                  <c:v>-1.6702036406680375E-5</c:v>
                </c:pt>
                <c:pt idx="398">
                  <c:v>-2.2235874077019832E-5</c:v>
                </c:pt>
                <c:pt idx="399">
                  <c:v>1.487927676200101E-5</c:v>
                </c:pt>
                <c:pt idx="400">
                  <c:v>-1.3376249960496695E-6</c:v>
                </c:pt>
                <c:pt idx="401">
                  <c:v>-3.2896054454889963E-6</c:v>
                </c:pt>
                <c:pt idx="402">
                  <c:v>-2.6163625787751201E-5</c:v>
                </c:pt>
                <c:pt idx="403">
                  <c:v>6.9062211662017183E-6</c:v>
                </c:pt>
                <c:pt idx="404">
                  <c:v>-6.4318068140740929E-6</c:v>
                </c:pt>
                <c:pt idx="405">
                  <c:v>7.8918905817054745E-6</c:v>
                </c:pt>
                <c:pt idx="406">
                  <c:v>2.9516913917653697E-5</c:v>
                </c:pt>
                <c:pt idx="407">
                  <c:v>-2.6163625787751201E-5</c:v>
                </c:pt>
                <c:pt idx="408">
                  <c:v>-2.3928959365933421E-5</c:v>
                </c:pt>
                <c:pt idx="409">
                  <c:v>-4.3541102721928511E-6</c:v>
                </c:pt>
                <c:pt idx="410">
                  <c:v>7.2476832257484278E-6</c:v>
                </c:pt>
                <c:pt idx="411">
                  <c:v>-3.9851259129724312E-6</c:v>
                </c:pt>
                <c:pt idx="412">
                  <c:v>-8.6902640477446319E-6</c:v>
                </c:pt>
                <c:pt idx="413">
                  <c:v>1.9183475807594668E-5</c:v>
                </c:pt>
                <c:pt idx="414">
                  <c:v>1.6669854901219266E-5</c:v>
                </c:pt>
                <c:pt idx="415">
                  <c:v>-1.4283558131761264E-6</c:v>
                </c:pt>
                <c:pt idx="416">
                  <c:v>-6.1528317135614157E-7</c:v>
                </c:pt>
                <c:pt idx="417">
                  <c:v>-2.0056231638594337E-6</c:v>
                </c:pt>
                <c:pt idx="418">
                  <c:v>-1.9557820315066104E-5</c:v>
                </c:pt>
                <c:pt idx="419">
                  <c:v>-5.0808845271708705E-6</c:v>
                </c:pt>
                <c:pt idx="420">
                  <c:v>1.2039119747362594E-5</c:v>
                </c:pt>
                <c:pt idx="421">
                  <c:v>5.6490602417822086E-6</c:v>
                </c:pt>
                <c:pt idx="422">
                  <c:v>3.0141061949578901E-5</c:v>
                </c:pt>
                <c:pt idx="423">
                  <c:v>1.146558388450016E-5</c:v>
                </c:pt>
                <c:pt idx="424">
                  <c:v>-1.8222524921910114E-5</c:v>
                </c:pt>
                <c:pt idx="425">
                  <c:v>-3.9918219750952948E-5</c:v>
                </c:pt>
                <c:pt idx="426">
                  <c:v>8.1939349356521948E-6</c:v>
                </c:pt>
                <c:pt idx="427">
                  <c:v>-2.8555963031969162E-5</c:v>
                </c:pt>
                <c:pt idx="428">
                  <c:v>-1.8093077341647265E-5</c:v>
                </c:pt>
                <c:pt idx="429">
                  <c:v>7.8286820642527286E-6</c:v>
                </c:pt>
                <c:pt idx="430">
                  <c:v>-3.8764179832502862E-7</c:v>
                </c:pt>
                <c:pt idx="431">
                  <c:v>-2.746020441777074E-5</c:v>
                </c:pt>
                <c:pt idx="432">
                  <c:v>-1.8780433891025275E-5</c:v>
                </c:pt>
                <c:pt idx="433">
                  <c:v>6.4383420717494366E-6</c:v>
                </c:pt>
                <c:pt idx="434">
                  <c:v>-1.3317267713780411E-5</c:v>
                </c:pt>
                <c:pt idx="435">
                  <c:v>2.7053905180341123E-5</c:v>
                </c:pt>
                <c:pt idx="436">
                  <c:v>1.2632013991793252E-5</c:v>
                </c:pt>
                <c:pt idx="437">
                  <c:v>4.9103905808778308E-6</c:v>
                </c:pt>
                <c:pt idx="438">
                  <c:v>-9.5390229073437123E-6</c:v>
                </c:pt>
                <c:pt idx="439">
                  <c:v>8.4059494149360546E-6</c:v>
                </c:pt>
                <c:pt idx="440">
                  <c:v>-1.9397118947308631E-5</c:v>
                </c:pt>
                <c:pt idx="441">
                  <c:v>-2.9396557973462757E-5</c:v>
                </c:pt>
                <c:pt idx="442">
                  <c:v>6.2732082737074523E-6</c:v>
                </c:pt>
                <c:pt idx="443">
                  <c:v>2.1158546126423096E-5</c:v>
                </c:pt>
                <c:pt idx="444">
                  <c:v>1.5035545699473931E-5</c:v>
                </c:pt>
                <c:pt idx="445">
                  <c:v>-2.7401428330602507E-5</c:v>
                </c:pt>
                <c:pt idx="446">
                  <c:v>-2.3202886053419E-5</c:v>
                </c:pt>
                <c:pt idx="447">
                  <c:v>-2.3230408353092649E-5</c:v>
                </c:pt>
                <c:pt idx="448">
                  <c:v>-3.3100399798983929E-5</c:v>
                </c:pt>
                <c:pt idx="449">
                  <c:v>-1.5744590233313888E-5</c:v>
                </c:pt>
                <c:pt idx="450">
                  <c:v>1.2733939272382411E-5</c:v>
                </c:pt>
                <c:pt idx="451">
                  <c:v>3.3549167903325748E-6</c:v>
                </c:pt>
                <c:pt idx="452">
                  <c:v>-4.2448250957345513E-8</c:v>
                </c:pt>
                <c:pt idx="453">
                  <c:v>-1.4562533232273541E-5</c:v>
                </c:pt>
                <c:pt idx="454">
                  <c:v>-2.6891100985192841E-5</c:v>
                </c:pt>
                <c:pt idx="455">
                  <c:v>7.1606838964429439E-6</c:v>
                </c:pt>
                <c:pt idx="456">
                  <c:v>-1.7201870231090859E-5</c:v>
                </c:pt>
                <c:pt idx="457">
                  <c:v>-1.8619732523267801E-5</c:v>
                </c:pt>
                <c:pt idx="458">
                  <c:v>1.1264763868679081E-5</c:v>
                </c:pt>
                <c:pt idx="459">
                  <c:v>-7.6383555694307921E-6</c:v>
                </c:pt>
                <c:pt idx="460">
                  <c:v>7.584712855010666E-6</c:v>
                </c:pt>
                <c:pt idx="461">
                  <c:v>1.6462046076717129E-6</c:v>
                </c:pt>
                <c:pt idx="462">
                  <c:v>-5.5569275397285967E-6</c:v>
                </c:pt>
                <c:pt idx="463">
                  <c:v>-1.0206546908192846E-6</c:v>
                </c:pt>
                <c:pt idx="464">
                  <c:v>-3.212171919216133E-6</c:v>
                </c:pt>
                <c:pt idx="465">
                  <c:v>1.3259893511539351E-5</c:v>
                </c:pt>
                <c:pt idx="466">
                  <c:v>-3.9701999616887562E-6</c:v>
                </c:pt>
                <c:pt idx="467">
                  <c:v>-4.4336466258565073E-6</c:v>
                </c:pt>
                <c:pt idx="468">
                  <c:v>-1.7535869314995742E-5</c:v>
                </c:pt>
                <c:pt idx="469">
                  <c:v>-4.166587547225325E-6</c:v>
                </c:pt>
                <c:pt idx="470">
                  <c:v>2.9539777011539829E-6</c:v>
                </c:pt>
                <c:pt idx="471">
                  <c:v>-1.7830450693300582E-5</c:v>
                </c:pt>
                <c:pt idx="472">
                  <c:v>8.7667698560510113E-6</c:v>
                </c:pt>
                <c:pt idx="473">
                  <c:v>4.414989186751898E-6</c:v>
                </c:pt>
                <c:pt idx="474">
                  <c:v>1.0031393756112337E-5</c:v>
                </c:pt>
                <c:pt idx="475">
                  <c:v>-2.8744413474903272E-6</c:v>
                </c:pt>
                <c:pt idx="476">
                  <c:v>-2.0732641115967509E-6</c:v>
                </c:pt>
                <c:pt idx="477">
                  <c:v>2.3035422652483286E-5</c:v>
                </c:pt>
                <c:pt idx="478">
                  <c:v>-1.5568261971809121E-5</c:v>
                </c:pt>
                <c:pt idx="479">
                  <c:v>-1.2606821295013281E-5</c:v>
                </c:pt>
                <c:pt idx="480">
                  <c:v>-9.9518574024486715E-6</c:v>
                </c:pt>
                <c:pt idx="481">
                  <c:v>-3.6324693899629407E-6</c:v>
                </c:pt>
                <c:pt idx="482">
                  <c:v>5.832851478928831E-6</c:v>
                </c:pt>
                <c:pt idx="483">
                  <c:v>-5.572080266515238E-7</c:v>
                </c:pt>
                <c:pt idx="484">
                  <c:v>2.6869186225228007E-6</c:v>
                </c:pt>
                <c:pt idx="485">
                  <c:v>1.1001910444829502E-6</c:v>
                </c:pt>
                <c:pt idx="486">
                  <c:v>-1.8545329542352255E-5</c:v>
                </c:pt>
                <c:pt idx="487">
                  <c:v>-1.2057076244003615E-5</c:v>
                </c:pt>
                <c:pt idx="488">
                  <c:v>-4.2923036396672694E-6</c:v>
                </c:pt>
                <c:pt idx="489">
                  <c:v>1.1056480877216143E-5</c:v>
                </c:pt>
                <c:pt idx="490">
                  <c:v>4.6787909445228174E-7</c:v>
                </c:pt>
                <c:pt idx="491">
                  <c:v>-1.4221071172726802E-5</c:v>
                </c:pt>
                <c:pt idx="492">
                  <c:v>-1.0206546908192846E-6</c:v>
                </c:pt>
                <c:pt idx="493">
                  <c:v>4.7581623705483972E-8</c:v>
                </c:pt>
                <c:pt idx="494">
                  <c:v>-2.0371593899349636E-5</c:v>
                </c:pt>
                <c:pt idx="495">
                  <c:v>3.1503652866905614E-6</c:v>
                </c:pt>
                <c:pt idx="496">
                  <c:v>-1.2618716700939659E-5</c:v>
                </c:pt>
                <c:pt idx="497">
                  <c:v>1.4202413733622183E-5</c:v>
                </c:pt>
                <c:pt idx="498">
                  <c:v>-6.3977492567251588E-7</c:v>
                </c:pt>
                <c:pt idx="499">
                  <c:v>1.0451464451356188E-6</c:v>
                </c:pt>
                <c:pt idx="500">
                  <c:v>-1.3376744743412263E-5</c:v>
                </c:pt>
                <c:pt idx="501">
                  <c:v>7.5056506683076608E-7</c:v>
                </c:pt>
                <c:pt idx="502">
                  <c:v>6.1155374513073151E-6</c:v>
                </c:pt>
                <c:pt idx="503">
                  <c:v>5.1886441229717945E-6</c:v>
                </c:pt>
                <c:pt idx="504">
                  <c:v>1.4535485099560582E-6</c:v>
                </c:pt>
                <c:pt idx="505">
                  <c:v>4.5598368852591325E-7</c:v>
                </c:pt>
                <c:pt idx="506">
                  <c:v>-1.379704221415907E-5</c:v>
                </c:pt>
                <c:pt idx="507">
                  <c:v>1.4288712120464089E-5</c:v>
                </c:pt>
                <c:pt idx="508">
                  <c:v>-2.155831010617743E-6</c:v>
                </c:pt>
                <c:pt idx="509">
                  <c:v>9.9010184578829743E-7</c:v>
                </c:pt>
                <c:pt idx="510">
                  <c:v>-8.4320698296825212E-6</c:v>
                </c:pt>
                <c:pt idx="511">
                  <c:v>-4.2335275524990144E-6</c:v>
                </c:pt>
                <c:pt idx="512">
                  <c:v>-1.1582661891875979E-6</c:v>
                </c:pt>
                <c:pt idx="513">
                  <c:v>4.0093908917858188E-7</c:v>
                </c:pt>
                <c:pt idx="514">
                  <c:v>1.2772656035518873E-5</c:v>
                </c:pt>
                <c:pt idx="515">
                  <c:v>1.5242200030506718E-6</c:v>
                </c:pt>
                <c:pt idx="516">
                  <c:v>-3.2956665362036094E-7</c:v>
                </c:pt>
                <c:pt idx="517">
                  <c:v>1.5242200030506718E-6</c:v>
                </c:pt>
                <c:pt idx="518">
                  <c:v>-2.80003836657478E-6</c:v>
                </c:pt>
                <c:pt idx="519">
                  <c:v>-9.4625170990373725E-7</c:v>
                </c:pt>
                <c:pt idx="520">
                  <c:v>1.6578423141629221E-5</c:v>
                </c:pt>
                <c:pt idx="521">
                  <c:v>8.6723075511036497E-6</c:v>
                </c:pt>
                <c:pt idx="522">
                  <c:v>-4.5556312304775284E-6</c:v>
                </c:pt>
                <c:pt idx="523">
                  <c:v>-2.3365917024070192E-6</c:v>
                </c:pt>
                <c:pt idx="524">
                  <c:v>-3.8957969807731993E-6</c:v>
                </c:pt>
                <c:pt idx="525">
                  <c:v>-2.8550829659221062E-6</c:v>
                </c:pt>
                <c:pt idx="526">
                  <c:v>-9.4846792504599871E-6</c:v>
                </c:pt>
                <c:pt idx="527">
                  <c:v>7.2269229592530419E-6</c:v>
                </c:pt>
                <c:pt idx="528">
                  <c:v>4.9096896384142437E-6</c:v>
                </c:pt>
                <c:pt idx="529">
                  <c:v>-1.2320403834813878E-5</c:v>
                </c:pt>
                <c:pt idx="530">
                  <c:v>-6.2680749009593336E-6</c:v>
                </c:pt>
                <c:pt idx="531">
                  <c:v>-1.4647429734188242E-6</c:v>
                </c:pt>
                <c:pt idx="532">
                  <c:v>-5.7064344440232884E-6</c:v>
                </c:pt>
                <c:pt idx="533">
                  <c:v>4.6857797532040043E-6</c:v>
                </c:pt>
                <c:pt idx="534">
                  <c:v>1.4848022974506375E-6</c:v>
                </c:pt>
                <c:pt idx="535">
                  <c:v>-2.0263834303548691E-6</c:v>
                </c:pt>
                <c:pt idx="536">
                  <c:v>-6.2680749009593336E-6</c:v>
                </c:pt>
                <c:pt idx="537">
                  <c:v>5.1475977569416332E-7</c:v>
                </c:pt>
                <c:pt idx="538">
                  <c:v>-1.2952715784844537E-5</c:v>
                </c:pt>
                <c:pt idx="539">
                  <c:v>6.8362506155706622E-7</c:v>
                </c:pt>
                <c:pt idx="540">
                  <c:v>2.3790811852741986E-8</c:v>
                </c:pt>
                <c:pt idx="541">
                  <c:v>3.0990521751641537E-6</c:v>
                </c:pt>
                <c:pt idx="542">
                  <c:v>-1.4229235090832242E-5</c:v>
                </c:pt>
                <c:pt idx="543">
                  <c:v>-4.1040799722361409E-6</c:v>
                </c:pt>
                <c:pt idx="544">
                  <c:v>1.7793836757554954E-6</c:v>
                </c:pt>
                <c:pt idx="545">
                  <c:v>-2.320964808659727E-6</c:v>
                </c:pt>
                <c:pt idx="546">
                  <c:v>-6.5470293855168895E-6</c:v>
                </c:pt>
                <c:pt idx="547">
                  <c:v>-4.0334084791415173E-6</c:v>
                </c:pt>
                <c:pt idx="548">
                  <c:v>-4.8896303143824204E-6</c:v>
                </c:pt>
                <c:pt idx="549">
                  <c:v>-9.4259031632917372E-6</c:v>
                </c:pt>
                <c:pt idx="550">
                  <c:v>-1.3940714803242057E-6</c:v>
                </c:pt>
                <c:pt idx="551">
                  <c:v>-1.1307212119636443E-5</c:v>
                </c:pt>
                <c:pt idx="552">
                  <c:v>4.1397661900152518E-6</c:v>
                </c:pt>
                <c:pt idx="553">
                  <c:v>3.0871567692377851E-6</c:v>
                </c:pt>
                <c:pt idx="554">
                  <c:v>-4.3555121571200407E-6</c:v>
                </c:pt>
                <c:pt idx="555">
                  <c:v>1.260752223747688E-5</c:v>
                </c:pt>
                <c:pt idx="556">
                  <c:v>-1.1209018326868154E-5</c:v>
                </c:pt>
                <c:pt idx="557">
                  <c:v>2.6237101050700247E-6</c:v>
                </c:pt>
                <c:pt idx="558">
                  <c:v>-1.2964611190770913E-5</c:v>
                </c:pt>
                <c:pt idx="559">
                  <c:v>2.0828299146293954E-7</c:v>
                </c:pt>
                <c:pt idx="560">
                  <c:v>-4.1591245715834702E-6</c:v>
                </c:pt>
                <c:pt idx="561">
                  <c:v>-6.2368211134647441E-6</c:v>
                </c:pt>
                <c:pt idx="562">
                  <c:v>-7.7960263918309284E-6</c:v>
                </c:pt>
                <c:pt idx="563">
                  <c:v>1.4022353984296504E-6</c:v>
                </c:pt>
                <c:pt idx="564">
                  <c:v>-1.18205700104034E-6</c:v>
                </c:pt>
                <c:pt idx="565">
                  <c:v>-1.5748321721134795E-6</c:v>
                </c:pt>
                <c:pt idx="566">
                  <c:v>-7.4582958201051201E-6</c:v>
                </c:pt>
                <c:pt idx="567">
                  <c:v>2.0345473484603166E-6</c:v>
                </c:pt>
                <c:pt idx="568">
                  <c:v>-1.0211453505438017E-5</c:v>
                </c:pt>
                <c:pt idx="569">
                  <c:v>2.2584572336705509E-6</c:v>
                </c:pt>
                <c:pt idx="570">
                  <c:v>1.7674882698291243E-6</c:v>
                </c:pt>
                <c:pt idx="571">
                  <c:v>1.5004291911979348E-6</c:v>
                </c:pt>
                <c:pt idx="572">
                  <c:v>1.4022353984296504E-6</c:v>
                </c:pt>
                <c:pt idx="573">
                  <c:v>1.7674882698291243E-6</c:v>
                </c:pt>
                <c:pt idx="574">
                  <c:v>1.4022353984296504E-6</c:v>
                </c:pt>
                <c:pt idx="575">
                  <c:v>-1.9400850435129559E-6</c:v>
                </c:pt>
                <c:pt idx="576">
                  <c:v>8.405949414936055E-7</c:v>
                </c:pt>
                <c:pt idx="577">
                  <c:v>-9.3120824767761597E-6</c:v>
                </c:pt>
                <c:pt idx="578">
                  <c:v>-3.7232002070893749E-6</c:v>
                </c:pt>
                <c:pt idx="579">
                  <c:v>7.0893114608847205E-6</c:v>
                </c:pt>
                <c:pt idx="580">
                  <c:v>-6.6295962845378817E-6</c:v>
                </c:pt>
                <c:pt idx="581">
                  <c:v>1.5004291911979348E-6</c:v>
                </c:pt>
                <c:pt idx="582">
                  <c:v>-9.6773353481756344E-6</c:v>
                </c:pt>
                <c:pt idx="583">
                  <c:v>9.4772162748181407E-6</c:v>
                </c:pt>
                <c:pt idx="584">
                  <c:v>-2.6274415928909484E-6</c:v>
                </c:pt>
                <c:pt idx="585">
                  <c:v>-6.7984615704007892E-6</c:v>
                </c:pt>
                <c:pt idx="586">
                  <c:v>-1.1389078076193821E-6</c:v>
                </c:pt>
                <c:pt idx="587">
                  <c:v>-2.7963068787538538E-6</c:v>
                </c:pt>
                <c:pt idx="588">
                  <c:v>9.4065447817235213E-6</c:v>
                </c:pt>
                <c:pt idx="589">
                  <c:v>-5.2117339923609411E-6</c:v>
                </c:pt>
                <c:pt idx="590">
                  <c:v>-8.7504420198401137E-6</c:v>
                </c:pt>
                <c:pt idx="591">
                  <c:v>-5.772673506833396E-7</c:v>
                </c:pt>
                <c:pt idx="592">
                  <c:v>2.6943815981646458E-6</c:v>
                </c:pt>
                <c:pt idx="593">
                  <c:v>-5.8008967489706467E-6</c:v>
                </c:pt>
                <c:pt idx="594">
                  <c:v>5.0116149190034466E-6</c:v>
                </c:pt>
                <c:pt idx="595">
                  <c:v>9.1126643458822665E-7</c:v>
                </c:pt>
                <c:pt idx="596">
                  <c:v>-1.4059668862505743E-6</c:v>
                </c:pt>
                <c:pt idx="597">
                  <c:v>8.1307264181993982E-7</c:v>
                </c:pt>
                <c:pt idx="598">
                  <c:v>5.5457330762658271E-6</c:v>
                </c:pt>
                <c:pt idx="599">
                  <c:v>1.5711006842925582E-6</c:v>
                </c:pt>
                <c:pt idx="600">
                  <c:v>-1.896935850091998E-6</c:v>
                </c:pt>
                <c:pt idx="601">
                  <c:v>-2.3603825142597572E-6</c:v>
                </c:pt>
                <c:pt idx="602">
                  <c:v>4.3517806692991175E-6</c:v>
                </c:pt>
                <c:pt idx="603">
                  <c:v>1.5435783846188925E-6</c:v>
                </c:pt>
                <c:pt idx="604">
                  <c:v>1.2765193059877006E-6</c:v>
                </c:pt>
                <c:pt idx="605">
                  <c:v>-9.901245233385867E-6</c:v>
                </c:pt>
                <c:pt idx="606">
                  <c:v>-2.2621887214914745E-6</c:v>
                </c:pt>
                <c:pt idx="607">
                  <c:v>-3.4836634281318471E-6</c:v>
                </c:pt>
                <c:pt idx="608">
                  <c:v>1.1429196724257468E-5</c:v>
                </c:pt>
                <c:pt idx="609">
                  <c:v>-6.9241776628427378E-6</c:v>
                </c:pt>
                <c:pt idx="610">
                  <c:v>9.940662938985901E-6</c:v>
                </c:pt>
                <c:pt idx="611">
                  <c:v>3.0321121698904575E-6</c:v>
                </c:pt>
                <c:pt idx="612">
                  <c:v>2.4704717129544128E-6</c:v>
                </c:pt>
                <c:pt idx="613">
                  <c:v>8.2557415681777664E-6</c:v>
                </c:pt>
                <c:pt idx="614">
                  <c:v>3.7901402123630723E-6</c:v>
                </c:pt>
                <c:pt idx="615">
                  <c:v>-1.1382068651557897E-7</c:v>
                </c:pt>
                <c:pt idx="616">
                  <c:v>-1.896935850091998E-6</c:v>
                </c:pt>
                <c:pt idx="617">
                  <c:v>1.3747130987559873E-6</c:v>
                </c:pt>
                <c:pt idx="618">
                  <c:v>2.1052188415549377E-6</c:v>
                </c:pt>
                <c:pt idx="619">
                  <c:v>-5.2392562920346015E-6</c:v>
                </c:pt>
                <c:pt idx="620">
                  <c:v>-1.7005482645554271E-6</c:v>
                </c:pt>
                <c:pt idx="621">
                  <c:v>3.5937526268265014E-6</c:v>
                </c:pt>
                <c:pt idx="622">
                  <c:v>-1.7987420573237138E-6</c:v>
                </c:pt>
                <c:pt idx="623">
                  <c:v>-2.9220229711958024E-6</c:v>
                </c:pt>
                <c:pt idx="624">
                  <c:v>-3.1020827205214753E-7</c:v>
                </c:pt>
                <c:pt idx="625">
                  <c:v>4.9840926193297811E-6</c:v>
                </c:pt>
                <c:pt idx="626">
                  <c:v>-8.7184872898819364E-7</c:v>
                </c:pt>
                <c:pt idx="627">
                  <c:v>-8.0199362770411627E-6</c:v>
                </c:pt>
                <c:pt idx="628">
                  <c:v>1.8106374632500834E-6</c:v>
                </c:pt>
                <c:pt idx="629">
                  <c:v>3.9865277978996411E-6</c:v>
                </c:pt>
                <c:pt idx="630">
                  <c:v>4.3242583696254528E-6</c:v>
                </c:pt>
                <c:pt idx="631">
                  <c:v>-3.750722506763037E-6</c:v>
                </c:pt>
                <c:pt idx="632">
                  <c:v>-1.0168304312017058E-5</c:v>
                </c:pt>
                <c:pt idx="633">
                  <c:v>-7.0298344312528714E-7</c:v>
                </c:pt>
                <c:pt idx="634">
                  <c:v>-2.9220229711958024E-6</c:v>
                </c:pt>
                <c:pt idx="635">
                  <c:v>7.8904886967782917E-6</c:v>
                </c:pt>
                <c:pt idx="636">
                  <c:v>-3.6525287139947538E-6</c:v>
                </c:pt>
                <c:pt idx="637">
                  <c:v>1.080131720451132E-6</c:v>
                </c:pt>
                <c:pt idx="638">
                  <c:v>5.5044599347326385E-8</c:v>
                </c:pt>
                <c:pt idx="639">
                  <c:v>3.4955588340582183E-6</c:v>
                </c:pt>
                <c:pt idx="640">
                  <c:v>5.5457330762658271E-6</c:v>
                </c:pt>
                <c:pt idx="641">
                  <c:v>-1.4134298618924217E-7</c:v>
                </c:pt>
                <c:pt idx="642">
                  <c:v>8.8374413491456213E-7</c:v>
                </c:pt>
                <c:pt idx="643">
                  <c:v>1.7399659701554611E-6</c:v>
                </c:pt>
                <c:pt idx="644">
                  <c:v>7.8629663971046271E-6</c:v>
                </c:pt>
                <c:pt idx="645">
                  <c:v>-2.5567700997963273E-6</c:v>
                </c:pt>
                <c:pt idx="646">
                  <c:v>-3.118410556732372E-6</c:v>
                </c:pt>
                <c:pt idx="647">
                  <c:v>1.8106374632500834E-6</c:v>
                </c:pt>
                <c:pt idx="648">
                  <c:v>4.2029747074680275E-7</c:v>
                </c:pt>
                <c:pt idx="649">
                  <c:v>-2.2621887214914745E-6</c:v>
                </c:pt>
                <c:pt idx="650">
                  <c:v>-8.0199362770411627E-6</c:v>
                </c:pt>
                <c:pt idx="651">
                  <c:v>6.2762388190647782E-6</c:v>
                </c:pt>
                <c:pt idx="652">
                  <c:v>8.8374413491456213E-7</c:v>
                </c:pt>
                <c:pt idx="653">
                  <c:v>5.4475392834975415E-6</c:v>
                </c:pt>
                <c:pt idx="654">
                  <c:v>-6.6571185842115472E-6</c:v>
                </c:pt>
                <c:pt idx="655">
                  <c:v>-3.4836634281318471E-6</c:v>
                </c:pt>
                <c:pt idx="656">
                  <c:v>1.3471907990823229E-6</c:v>
                </c:pt>
                <c:pt idx="657">
                  <c:v>8.8374413491456213E-7</c:v>
                </c:pt>
                <c:pt idx="658">
                  <c:v>-5.0659585758871728E-7</c:v>
                </c:pt>
                <c:pt idx="659">
                  <c:v>9.8193792768284653E-7</c:v>
                </c:pt>
                <c:pt idx="660">
                  <c:v>2.7375307915856035E-6</c:v>
                </c:pt>
                <c:pt idx="661">
                  <c:v>-7.5840119125470661E-6</c:v>
                </c:pt>
                <c:pt idx="662">
                  <c:v>-1.7280705642290915E-6</c:v>
                </c:pt>
                <c:pt idx="663">
                  <c:v>2.0776965418812731E-6</c:v>
                </c:pt>
                <c:pt idx="664">
                  <c:v>4.2260645768571672E-6</c:v>
                </c:pt>
                <c:pt idx="665">
                  <c:v>-1.0682363145247621E-6</c:v>
                </c:pt>
                <c:pt idx="666">
                  <c:v>-8.0117723589357133E-7</c:v>
                </c:pt>
                <c:pt idx="667">
                  <c:v>-3.3773057172581067E-7</c:v>
                </c:pt>
                <c:pt idx="668">
                  <c:v>-4.3592436449409682E-7</c:v>
                </c:pt>
                <c:pt idx="669">
                  <c:v>3.2210367797851851E-7</c:v>
                </c:pt>
                <c:pt idx="670">
                  <c:v>-2.753157685332897E-6</c:v>
                </c:pt>
                <c:pt idx="671">
                  <c:v>3.2210367797851851E-7</c:v>
                </c:pt>
                <c:pt idx="672">
                  <c:v>4.1278707840888832E-6</c:v>
                </c:pt>
                <c:pt idx="673">
                  <c:v>9.1551125968396224E-6</c:v>
                </c:pt>
                <c:pt idx="674">
                  <c:v>-2.5567700997963273E-6</c:v>
                </c:pt>
                <c:pt idx="675">
                  <c:v>2.2390988521023297E-7</c:v>
                </c:pt>
                <c:pt idx="676">
                  <c:v>-4.2416914706044624E-6</c:v>
                </c:pt>
                <c:pt idx="677">
                  <c:v>-1.0682363145247621E-6</c:v>
                </c:pt>
                <c:pt idx="678">
                  <c:v>-2.5567700997963273E-6</c:v>
                </c:pt>
                <c:pt idx="679">
                  <c:v>1.2489970063140385E-6</c:v>
                </c:pt>
                <c:pt idx="680">
                  <c:v>8.8374413491456213E-7</c:v>
                </c:pt>
                <c:pt idx="681">
                  <c:v>2.1758903346495587E-6</c:v>
                </c:pt>
                <c:pt idx="682">
                  <c:v>-4.2416914706044624E-6</c:v>
                </c:pt>
                <c:pt idx="683">
                  <c:v>1.8106374632500834E-6</c:v>
                </c:pt>
                <c:pt idx="684">
                  <c:v>2.6393369988173186E-6</c:v>
                </c:pt>
                <c:pt idx="685">
                  <c:v>3.7626179126894081E-6</c:v>
                </c:pt>
                <c:pt idx="686">
                  <c:v>1.2571609244194871E-7</c:v>
                </c:pt>
                <c:pt idx="687">
                  <c:v>2.8357245843538879E-6</c:v>
                </c:pt>
                <c:pt idx="688">
                  <c:v>8.8374413491456213E-7</c:v>
                </c:pt>
                <c:pt idx="689">
                  <c:v>-3.5111857278055109E-6</c:v>
                </c:pt>
                <c:pt idx="690">
                  <c:v>1.5160560849452288E-6</c:v>
                </c:pt>
                <c:pt idx="691">
                  <c:v>-3.9746323919732708E-6</c:v>
                </c:pt>
                <c:pt idx="692">
                  <c:v>-4.7051381347722218E-6</c:v>
                </c:pt>
                <c:pt idx="693">
                  <c:v>4.1003484844152203E-6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26D6-4210-9D8A-4316B7387993}"/>
            </c:ext>
          </c:extLst>
        </c:ser>
        <c:ser>
          <c:idx val="2"/>
          <c:order val="1"/>
          <c:tx>
            <c:strRef>
              <c:f>'Validace matice'!$W$2</c:f>
              <c:strCache>
                <c:ptCount val="1"/>
                <c:pt idx="0">
                  <c:v>Simulation</c:v>
                </c:pt>
              </c:strCache>
            </c:strRef>
          </c:tx>
          <c:spPr>
            <a:ln w="19050">
              <a:solidFill>
                <a:schemeClr val="accent1"/>
              </a:solidFill>
            </a:ln>
          </c:spPr>
          <c:marker>
            <c:symbol val="none"/>
          </c:marker>
          <c:errBars>
            <c:errDir val="y"/>
            <c:errBarType val="both"/>
            <c:errValType val="percentage"/>
            <c:noEndCap val="0"/>
            <c:val val="5"/>
          </c:errBars>
          <c:xVal>
            <c:numRef>
              <c:f>'Validace matice'!$V$3:$V$80</c:f>
              <c:numCache>
                <c:formatCode>0.00E+00</c:formatCode>
                <c:ptCount val="78"/>
                <c:pt idx="0">
                  <c:v>0.2</c:v>
                </c:pt>
                <c:pt idx="1">
                  <c:v>0.3</c:v>
                </c:pt>
                <c:pt idx="2">
                  <c:v>0.4</c:v>
                </c:pt>
                <c:pt idx="3">
                  <c:v>0.5</c:v>
                </c:pt>
                <c:pt idx="4">
                  <c:v>0.6</c:v>
                </c:pt>
                <c:pt idx="5">
                  <c:v>0.7</c:v>
                </c:pt>
                <c:pt idx="6">
                  <c:v>0.8</c:v>
                </c:pt>
                <c:pt idx="7">
                  <c:v>0.9</c:v>
                </c:pt>
                <c:pt idx="8">
                  <c:v>1</c:v>
                </c:pt>
                <c:pt idx="9">
                  <c:v>1.1000000000000001</c:v>
                </c:pt>
                <c:pt idx="10">
                  <c:v>1.2</c:v>
                </c:pt>
                <c:pt idx="11">
                  <c:v>1.3</c:v>
                </c:pt>
                <c:pt idx="12">
                  <c:v>1.4</c:v>
                </c:pt>
                <c:pt idx="13">
                  <c:v>1.5</c:v>
                </c:pt>
                <c:pt idx="14">
                  <c:v>1.6</c:v>
                </c:pt>
                <c:pt idx="15">
                  <c:v>1.7</c:v>
                </c:pt>
                <c:pt idx="16">
                  <c:v>1.8</c:v>
                </c:pt>
                <c:pt idx="17">
                  <c:v>1.9</c:v>
                </c:pt>
                <c:pt idx="18">
                  <c:v>2</c:v>
                </c:pt>
                <c:pt idx="19">
                  <c:v>2.1</c:v>
                </c:pt>
                <c:pt idx="20">
                  <c:v>2.2000000000000002</c:v>
                </c:pt>
                <c:pt idx="21">
                  <c:v>2.2999999999999998</c:v>
                </c:pt>
                <c:pt idx="22">
                  <c:v>2.4</c:v>
                </c:pt>
                <c:pt idx="23">
                  <c:v>2.5</c:v>
                </c:pt>
                <c:pt idx="24">
                  <c:v>2.6</c:v>
                </c:pt>
                <c:pt idx="25">
                  <c:v>2.7</c:v>
                </c:pt>
                <c:pt idx="26">
                  <c:v>2.8</c:v>
                </c:pt>
                <c:pt idx="27">
                  <c:v>2.9</c:v>
                </c:pt>
                <c:pt idx="28">
                  <c:v>3</c:v>
                </c:pt>
                <c:pt idx="29">
                  <c:v>3.1</c:v>
                </c:pt>
                <c:pt idx="30">
                  <c:v>3.2</c:v>
                </c:pt>
                <c:pt idx="31">
                  <c:v>3.3</c:v>
                </c:pt>
                <c:pt idx="32">
                  <c:v>3.4</c:v>
                </c:pt>
                <c:pt idx="33">
                  <c:v>3.5</c:v>
                </c:pt>
                <c:pt idx="34">
                  <c:v>3.6</c:v>
                </c:pt>
                <c:pt idx="35">
                  <c:v>3.7</c:v>
                </c:pt>
                <c:pt idx="36">
                  <c:v>3.8</c:v>
                </c:pt>
                <c:pt idx="37">
                  <c:v>3.9</c:v>
                </c:pt>
                <c:pt idx="38">
                  <c:v>4</c:v>
                </c:pt>
                <c:pt idx="39">
                  <c:v>4.0999999999999996</c:v>
                </c:pt>
                <c:pt idx="40">
                  <c:v>4.2</c:v>
                </c:pt>
                <c:pt idx="41">
                  <c:v>4.3</c:v>
                </c:pt>
                <c:pt idx="42">
                  <c:v>4.4000000000000004</c:v>
                </c:pt>
                <c:pt idx="43">
                  <c:v>4.5</c:v>
                </c:pt>
                <c:pt idx="44">
                  <c:v>4.5999999999999996</c:v>
                </c:pt>
                <c:pt idx="45">
                  <c:v>4.7</c:v>
                </c:pt>
                <c:pt idx="46">
                  <c:v>4.8</c:v>
                </c:pt>
                <c:pt idx="47">
                  <c:v>4.9000000000000004</c:v>
                </c:pt>
                <c:pt idx="48">
                  <c:v>5</c:v>
                </c:pt>
                <c:pt idx="49">
                  <c:v>5.0999999999999996</c:v>
                </c:pt>
                <c:pt idx="50">
                  <c:v>5.2</c:v>
                </c:pt>
                <c:pt idx="51">
                  <c:v>5.3</c:v>
                </c:pt>
                <c:pt idx="52">
                  <c:v>5.4</c:v>
                </c:pt>
                <c:pt idx="53">
                  <c:v>5.5</c:v>
                </c:pt>
                <c:pt idx="54">
                  <c:v>5.6</c:v>
                </c:pt>
                <c:pt idx="55">
                  <c:v>5.7</c:v>
                </c:pt>
                <c:pt idx="56">
                  <c:v>5.8</c:v>
                </c:pt>
                <c:pt idx="57">
                  <c:v>5.9</c:v>
                </c:pt>
                <c:pt idx="58">
                  <c:v>6</c:v>
                </c:pt>
                <c:pt idx="59">
                  <c:v>6.1</c:v>
                </c:pt>
                <c:pt idx="60">
                  <c:v>6.2</c:v>
                </c:pt>
                <c:pt idx="61">
                  <c:v>6.3</c:v>
                </c:pt>
                <c:pt idx="62">
                  <c:v>6.4</c:v>
                </c:pt>
                <c:pt idx="63">
                  <c:v>6.5</c:v>
                </c:pt>
                <c:pt idx="64">
                  <c:v>6.6</c:v>
                </c:pt>
                <c:pt idx="65">
                  <c:v>6.7</c:v>
                </c:pt>
                <c:pt idx="66">
                  <c:v>6.8</c:v>
                </c:pt>
                <c:pt idx="67">
                  <c:v>6.9</c:v>
                </c:pt>
                <c:pt idx="68">
                  <c:v>7</c:v>
                </c:pt>
                <c:pt idx="69">
                  <c:v>7.1</c:v>
                </c:pt>
                <c:pt idx="70">
                  <c:v>7.2</c:v>
                </c:pt>
                <c:pt idx="71">
                  <c:v>7.3</c:v>
                </c:pt>
                <c:pt idx="72">
                  <c:v>7.4</c:v>
                </c:pt>
                <c:pt idx="73">
                  <c:v>7.5</c:v>
                </c:pt>
                <c:pt idx="74">
                  <c:v>7.6</c:v>
                </c:pt>
                <c:pt idx="75">
                  <c:v>7.7</c:v>
                </c:pt>
                <c:pt idx="76">
                  <c:v>7.8</c:v>
                </c:pt>
                <c:pt idx="77">
                  <c:v>7.9</c:v>
                </c:pt>
              </c:numCache>
            </c:numRef>
          </c:xVal>
          <c:yVal>
            <c:numRef>
              <c:f>'Validace matice'!$W$3:$W$80</c:f>
              <c:numCache>
                <c:formatCode>0.00E+00</c:formatCode>
                <c:ptCount val="78"/>
                <c:pt idx="0">
                  <c:v>8.2080999999999994E-3</c:v>
                </c:pt>
                <c:pt idx="1">
                  <c:v>7.3287000000000005E-3</c:v>
                </c:pt>
                <c:pt idx="2">
                  <c:v>6.7146999999999997E-3</c:v>
                </c:pt>
                <c:pt idx="3">
                  <c:v>5.7381999999999997E-3</c:v>
                </c:pt>
                <c:pt idx="4">
                  <c:v>5.5532999999999997E-3</c:v>
                </c:pt>
                <c:pt idx="5">
                  <c:v>5.4836999999999993E-3</c:v>
                </c:pt>
                <c:pt idx="6">
                  <c:v>5.4564999999999995E-3</c:v>
                </c:pt>
                <c:pt idx="7">
                  <c:v>5.3891E-3</c:v>
                </c:pt>
                <c:pt idx="8">
                  <c:v>5.4438999999999998E-3</c:v>
                </c:pt>
                <c:pt idx="9">
                  <c:v>5.4023000000000005E-3</c:v>
                </c:pt>
                <c:pt idx="10">
                  <c:v>5.3534000000000003E-3</c:v>
                </c:pt>
                <c:pt idx="11">
                  <c:v>5.3350999999999997E-3</c:v>
                </c:pt>
                <c:pt idx="12">
                  <c:v>5.2705E-3</c:v>
                </c:pt>
                <c:pt idx="13">
                  <c:v>5.2465000000000003E-3</c:v>
                </c:pt>
                <c:pt idx="14">
                  <c:v>5.2064999999999993E-3</c:v>
                </c:pt>
                <c:pt idx="15">
                  <c:v>5.1473999999999999E-3</c:v>
                </c:pt>
                <c:pt idx="16">
                  <c:v>5.1092999999999998E-3</c:v>
                </c:pt>
                <c:pt idx="17">
                  <c:v>5.0361E-3</c:v>
                </c:pt>
                <c:pt idx="18">
                  <c:v>4.9865999999999999E-3</c:v>
                </c:pt>
                <c:pt idx="19">
                  <c:v>4.9648000000000001E-3</c:v>
                </c:pt>
                <c:pt idx="20">
                  <c:v>4.8906000000000002E-3</c:v>
                </c:pt>
                <c:pt idx="21">
                  <c:v>4.8860000000000006E-3</c:v>
                </c:pt>
                <c:pt idx="22">
                  <c:v>4.8041000000000004E-3</c:v>
                </c:pt>
                <c:pt idx="23">
                  <c:v>4.7673999999999998E-3</c:v>
                </c:pt>
                <c:pt idx="24">
                  <c:v>4.6706999999999999E-3</c:v>
                </c:pt>
                <c:pt idx="25">
                  <c:v>4.6097000000000004E-3</c:v>
                </c:pt>
                <c:pt idx="26">
                  <c:v>4.6017999999999996E-3</c:v>
                </c:pt>
                <c:pt idx="27">
                  <c:v>4.5538999999999996E-3</c:v>
                </c:pt>
                <c:pt idx="28">
                  <c:v>4.5154000000000001E-3</c:v>
                </c:pt>
                <c:pt idx="29">
                  <c:v>4.5015999999999997E-3</c:v>
                </c:pt>
                <c:pt idx="30">
                  <c:v>4.5065000000000001E-3</c:v>
                </c:pt>
                <c:pt idx="31">
                  <c:v>4.8279000000000004E-3</c:v>
                </c:pt>
                <c:pt idx="32">
                  <c:v>5.9379000000000003E-3</c:v>
                </c:pt>
                <c:pt idx="33">
                  <c:v>6.3600000000000002E-3</c:v>
                </c:pt>
                <c:pt idx="34">
                  <c:v>5.4237E-3</c:v>
                </c:pt>
                <c:pt idx="35">
                  <c:v>5.1032999999999999E-3</c:v>
                </c:pt>
                <c:pt idx="36">
                  <c:v>5.1836999999999994E-3</c:v>
                </c:pt>
                <c:pt idx="37">
                  <c:v>5.3447E-3</c:v>
                </c:pt>
                <c:pt idx="38">
                  <c:v>5.8601E-3</c:v>
                </c:pt>
                <c:pt idx="39">
                  <c:v>6.3724000000000003E-3</c:v>
                </c:pt>
                <c:pt idx="40">
                  <c:v>5.7025000000000001E-3</c:v>
                </c:pt>
                <c:pt idx="41">
                  <c:v>3.3005E-3</c:v>
                </c:pt>
                <c:pt idx="42">
                  <c:v>1.1693000000000001E-3</c:v>
                </c:pt>
                <c:pt idx="43">
                  <c:v>2.4889999999999998E-4</c:v>
                </c:pt>
                <c:pt idx="44">
                  <c:v>3.4200000000000005E-5</c:v>
                </c:pt>
                <c:pt idx="45">
                  <c:v>6.8000000000000001E-6</c:v>
                </c:pt>
                <c:pt idx="46">
                  <c:v>4.9999999999999996E-6</c:v>
                </c:pt>
                <c:pt idx="47">
                  <c:v>3.5999999999999998E-6</c:v>
                </c:pt>
                <c:pt idx="48">
                  <c:v>3.4000000000000001E-6</c:v>
                </c:pt>
                <c:pt idx="49">
                  <c:v>2.4999999999999998E-6</c:v>
                </c:pt>
                <c:pt idx="50">
                  <c:v>8.9999999999999996E-7</c:v>
                </c:pt>
                <c:pt idx="51">
                  <c:v>1.0999999999999998E-6</c:v>
                </c:pt>
                <c:pt idx="52">
                  <c:v>5.9999999999999997E-7</c:v>
                </c:pt>
                <c:pt idx="53">
                  <c:v>8.9999999999999996E-7</c:v>
                </c:pt>
                <c:pt idx="54">
                  <c:v>2.0000000000000002E-7</c:v>
                </c:pt>
                <c:pt idx="55">
                  <c:v>2.9999999999999999E-7</c:v>
                </c:pt>
                <c:pt idx="56">
                  <c:v>4.9999999999999998E-7</c:v>
                </c:pt>
                <c:pt idx="57">
                  <c:v>1.0000000000000001E-7</c:v>
                </c:pt>
                <c:pt idx="58">
                  <c:v>2.0000000000000002E-7</c:v>
                </c:pt>
                <c:pt idx="59">
                  <c:v>1.0000000000000001E-7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1.0000000000000001E-7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26D6-4210-9D8A-4316B738799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66794144"/>
        <c:axId val="1666791848"/>
      </c:scatterChart>
      <c:valAx>
        <c:axId val="1666794144"/>
        <c:scaling>
          <c:orientation val="minMax"/>
          <c:max val="5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E </a:t>
                </a:r>
                <a:r>
                  <a:rPr lang="en-US"/>
                  <a:t>[MeV]</a:t>
                </a:r>
                <a:endParaRPr lang="cs-CZ"/>
              </a:p>
            </c:rich>
          </c:tx>
          <c:overlay val="0"/>
        </c:title>
        <c:numFmt formatCode="#,##0.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1666791848"/>
        <c:crosses val="autoZero"/>
        <c:crossBetween val="midCat"/>
        <c:majorUnit val="0.5"/>
      </c:valAx>
      <c:valAx>
        <c:axId val="1666791848"/>
        <c:scaling>
          <c:orientation val="minMax"/>
          <c:max val="9.0000000000000028E-3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Response</a:t>
                </a:r>
                <a:r>
                  <a:rPr lang="en-US"/>
                  <a:t> [imp]</a:t>
                </a:r>
                <a:endParaRPr lang="cs-CZ"/>
              </a:p>
            </c:rich>
          </c:tx>
          <c:layout>
            <c:manualLayout>
              <c:xMode val="edge"/>
              <c:yMode val="edge"/>
              <c:x val="0"/>
              <c:y val="0.33381969904578501"/>
            </c:manualLayout>
          </c:layout>
          <c:overlay val="0"/>
        </c:title>
        <c:numFmt formatCode="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1666794144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37546736111111112"/>
          <c:y val="3.9039722222222226E-2"/>
          <c:w val="0.32189222065456596"/>
          <c:h val="0.16154131022478985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</c:spPr>
    </c:legend>
    <c:plotVisOnly val="1"/>
    <c:dispBlanksAs val="gap"/>
    <c:showDLblsOverMax val="0"/>
    <c:extLst/>
  </c:chart>
  <c:spPr>
    <a:ln>
      <a:noFill/>
    </a:ln>
  </c:spPr>
  <c:txPr>
    <a:bodyPr/>
    <a:lstStyle/>
    <a:p>
      <a:pPr>
        <a:defRPr sz="1100" b="0"/>
      </a:pPr>
      <a:endParaRPr lang="cs-CZ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7161474075482136"/>
          <c:y val="5.0925925925925923E-2"/>
          <c:w val="0.80318573419542694"/>
          <c:h val="0.80204446938861507"/>
        </c:manualLayout>
      </c:layout>
      <c:scatterChart>
        <c:scatterStyle val="smoothMarker"/>
        <c:varyColors val="0"/>
        <c:ser>
          <c:idx val="1"/>
          <c:order val="0"/>
          <c:tx>
            <c:v>Simulation</c:v>
          </c:tx>
          <c:spPr>
            <a:ln>
              <a:solidFill>
                <a:schemeClr val="accent1"/>
              </a:solidFill>
            </a:ln>
          </c:spPr>
          <c:marker>
            <c:symbol val="none"/>
          </c:marker>
          <c:errBars>
            <c:errDir val="y"/>
            <c:errBarType val="both"/>
            <c:errValType val="stdErr"/>
            <c:noEndCap val="0"/>
          </c:errBars>
          <c:xVal>
            <c:numRef>
              <c:f>'Validace matice'!$E$4:$E$42</c:f>
              <c:numCache>
                <c:formatCode>0.00</c:formatCode>
                <c:ptCount val="39"/>
                <c:pt idx="0">
                  <c:v>0.2</c:v>
                </c:pt>
                <c:pt idx="1">
                  <c:v>0.3</c:v>
                </c:pt>
                <c:pt idx="2">
                  <c:v>0.4</c:v>
                </c:pt>
                <c:pt idx="3">
                  <c:v>0.5</c:v>
                </c:pt>
                <c:pt idx="4">
                  <c:v>0.6</c:v>
                </c:pt>
                <c:pt idx="5">
                  <c:v>0.7</c:v>
                </c:pt>
                <c:pt idx="6">
                  <c:v>0.8</c:v>
                </c:pt>
                <c:pt idx="7">
                  <c:v>0.9</c:v>
                </c:pt>
                <c:pt idx="8">
                  <c:v>1</c:v>
                </c:pt>
                <c:pt idx="9">
                  <c:v>1.1000000000000001</c:v>
                </c:pt>
                <c:pt idx="10">
                  <c:v>1.2</c:v>
                </c:pt>
                <c:pt idx="11">
                  <c:v>1.3</c:v>
                </c:pt>
                <c:pt idx="12">
                  <c:v>1.4</c:v>
                </c:pt>
                <c:pt idx="13">
                  <c:v>1.5</c:v>
                </c:pt>
                <c:pt idx="14">
                  <c:v>1.6</c:v>
                </c:pt>
                <c:pt idx="15">
                  <c:v>1.7</c:v>
                </c:pt>
                <c:pt idx="16">
                  <c:v>1.8</c:v>
                </c:pt>
                <c:pt idx="17">
                  <c:v>1.9</c:v>
                </c:pt>
                <c:pt idx="18">
                  <c:v>2</c:v>
                </c:pt>
                <c:pt idx="19">
                  <c:v>2.1</c:v>
                </c:pt>
                <c:pt idx="20">
                  <c:v>2.2000000000000002</c:v>
                </c:pt>
                <c:pt idx="21">
                  <c:v>2.2999999999999998</c:v>
                </c:pt>
                <c:pt idx="22">
                  <c:v>2.4</c:v>
                </c:pt>
                <c:pt idx="23">
                  <c:v>2.5</c:v>
                </c:pt>
                <c:pt idx="24">
                  <c:v>2.6</c:v>
                </c:pt>
                <c:pt idx="25">
                  <c:v>2.7</c:v>
                </c:pt>
                <c:pt idx="26">
                  <c:v>2.8</c:v>
                </c:pt>
                <c:pt idx="27">
                  <c:v>2.9</c:v>
                </c:pt>
                <c:pt idx="28">
                  <c:v>3</c:v>
                </c:pt>
                <c:pt idx="29">
                  <c:v>3.1</c:v>
                </c:pt>
                <c:pt idx="30">
                  <c:v>3.2</c:v>
                </c:pt>
                <c:pt idx="31">
                  <c:v>3.3</c:v>
                </c:pt>
                <c:pt idx="32">
                  <c:v>3.4</c:v>
                </c:pt>
                <c:pt idx="33">
                  <c:v>3.5</c:v>
                </c:pt>
                <c:pt idx="34">
                  <c:v>3.6</c:v>
                </c:pt>
                <c:pt idx="35">
                  <c:v>3.7</c:v>
                </c:pt>
                <c:pt idx="36">
                  <c:v>3.8</c:v>
                </c:pt>
                <c:pt idx="37">
                  <c:v>3.9</c:v>
                </c:pt>
                <c:pt idx="38">
                  <c:v>4</c:v>
                </c:pt>
              </c:numCache>
            </c:numRef>
          </c:xVal>
          <c:yVal>
            <c:numRef>
              <c:f>'Validace matice'!$F$4:$F$42</c:f>
              <c:numCache>
                <c:formatCode>0.00E+00</c:formatCode>
                <c:ptCount val="39"/>
                <c:pt idx="0">
                  <c:v>2.0503299999999999E-2</c:v>
                </c:pt>
                <c:pt idx="1">
                  <c:v>1.80663E-2</c:v>
                </c:pt>
                <c:pt idx="2">
                  <c:v>1.6958000000000001E-2</c:v>
                </c:pt>
                <c:pt idx="3">
                  <c:v>1.5936100000000002E-2</c:v>
                </c:pt>
                <c:pt idx="4">
                  <c:v>1.54973E-2</c:v>
                </c:pt>
                <c:pt idx="5">
                  <c:v>1.5448999999999999E-2</c:v>
                </c:pt>
                <c:pt idx="6">
                  <c:v>1.56201E-2</c:v>
                </c:pt>
                <c:pt idx="7">
                  <c:v>1.6320500000000002E-2</c:v>
                </c:pt>
                <c:pt idx="8">
                  <c:v>1.80126E-2</c:v>
                </c:pt>
                <c:pt idx="9">
                  <c:v>2.2306400000000001E-2</c:v>
                </c:pt>
                <c:pt idx="10">
                  <c:v>1.9718599999999999E-2</c:v>
                </c:pt>
                <c:pt idx="11">
                  <c:v>7.7228000000000002E-3</c:v>
                </c:pt>
                <c:pt idx="12">
                  <c:v>4.3749999999999995E-3</c:v>
                </c:pt>
                <c:pt idx="13">
                  <c:v>4.1393000000000003E-3</c:v>
                </c:pt>
                <c:pt idx="14">
                  <c:v>4.1349999999999998E-3</c:v>
                </c:pt>
                <c:pt idx="15">
                  <c:v>4.4510000000000001E-3</c:v>
                </c:pt>
                <c:pt idx="16">
                  <c:v>4.9623000000000002E-3</c:v>
                </c:pt>
                <c:pt idx="17">
                  <c:v>4.3873999999999996E-3</c:v>
                </c:pt>
                <c:pt idx="18">
                  <c:v>4.5235000000000006E-3</c:v>
                </c:pt>
                <c:pt idx="19">
                  <c:v>4.7616999999999998E-3</c:v>
                </c:pt>
                <c:pt idx="20">
                  <c:v>5.0209E-3</c:v>
                </c:pt>
                <c:pt idx="21">
                  <c:v>5.6229000000000001E-3</c:v>
                </c:pt>
                <c:pt idx="22">
                  <c:v>6.7159999999999997E-3</c:v>
                </c:pt>
                <c:pt idx="23">
                  <c:v>7.2982000000000003E-3</c:v>
                </c:pt>
                <c:pt idx="24">
                  <c:v>4.4352999999999997E-3</c:v>
                </c:pt>
                <c:pt idx="25">
                  <c:v>1.2245000000000001E-3</c:v>
                </c:pt>
                <c:pt idx="26">
                  <c:v>1.6190000000000001E-4</c:v>
                </c:pt>
                <c:pt idx="27">
                  <c:v>1.42E-5</c:v>
                </c:pt>
                <c:pt idx="28">
                  <c:v>4.1000000000000006E-6</c:v>
                </c:pt>
                <c:pt idx="29">
                  <c:v>3.1E-6</c:v>
                </c:pt>
                <c:pt idx="30">
                  <c:v>2.9000000000000002E-6</c:v>
                </c:pt>
                <c:pt idx="31">
                  <c:v>2.7999999999999999E-6</c:v>
                </c:pt>
                <c:pt idx="32">
                  <c:v>3.1E-6</c:v>
                </c:pt>
                <c:pt idx="33">
                  <c:v>2.3999999999999999E-6</c:v>
                </c:pt>
                <c:pt idx="34">
                  <c:v>1.9999999999999999E-6</c:v>
                </c:pt>
                <c:pt idx="35">
                  <c:v>2.0999999999999998E-6</c:v>
                </c:pt>
                <c:pt idx="36">
                  <c:v>4.9999999999999998E-7</c:v>
                </c:pt>
                <c:pt idx="37">
                  <c:v>4.0000000000000003E-7</c:v>
                </c:pt>
                <c:pt idx="38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5632-48B7-85F5-7949ACB9B0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33307552"/>
        <c:axId val="1233307880"/>
      </c:scatterChart>
      <c:scatterChart>
        <c:scatterStyle val="lineMarker"/>
        <c:varyColors val="0"/>
        <c:ser>
          <c:idx val="2"/>
          <c:order val="1"/>
          <c:tx>
            <c:v>Measurement</c:v>
          </c:tx>
          <c:spPr>
            <a:ln w="19050">
              <a:noFill/>
            </a:ln>
          </c:spPr>
          <c:marker>
            <c:symbol val="circle"/>
            <c:size val="2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'Validace matice'!$B$4:$B$475</c:f>
              <c:numCache>
                <c:formatCode>0.00E+00</c:formatCode>
                <c:ptCount val="472"/>
                <c:pt idx="0">
                  <c:v>0.5122000000000001</c:v>
                </c:pt>
                <c:pt idx="1">
                  <c:v>0.52040000000000008</c:v>
                </c:pt>
                <c:pt idx="2">
                  <c:v>0.52860000000000007</c:v>
                </c:pt>
                <c:pt idx="3">
                  <c:v>0.53680000000000005</c:v>
                </c:pt>
                <c:pt idx="4">
                  <c:v>0.54500000000000004</c:v>
                </c:pt>
                <c:pt idx="5">
                  <c:v>0.55320000000000003</c:v>
                </c:pt>
                <c:pt idx="6">
                  <c:v>0.56140000000000001</c:v>
                </c:pt>
                <c:pt idx="7">
                  <c:v>0.56960000000000011</c:v>
                </c:pt>
                <c:pt idx="8">
                  <c:v>0.57780000000000009</c:v>
                </c:pt>
                <c:pt idx="9">
                  <c:v>0.58600000000000008</c:v>
                </c:pt>
                <c:pt idx="10">
                  <c:v>0.59420000000000006</c:v>
                </c:pt>
                <c:pt idx="11">
                  <c:v>0.60240000000000005</c:v>
                </c:pt>
                <c:pt idx="12">
                  <c:v>0.61060000000000003</c:v>
                </c:pt>
                <c:pt idx="13">
                  <c:v>0.61880000000000002</c:v>
                </c:pt>
                <c:pt idx="14">
                  <c:v>0.62700000000000011</c:v>
                </c:pt>
                <c:pt idx="15">
                  <c:v>0.6352000000000001</c:v>
                </c:pt>
                <c:pt idx="16">
                  <c:v>0.64340000000000008</c:v>
                </c:pt>
                <c:pt idx="17">
                  <c:v>0.65160000000000007</c:v>
                </c:pt>
                <c:pt idx="18">
                  <c:v>0.65980000000000005</c:v>
                </c:pt>
                <c:pt idx="19">
                  <c:v>0.66800000000000004</c:v>
                </c:pt>
                <c:pt idx="20">
                  <c:v>0.67620000000000002</c:v>
                </c:pt>
                <c:pt idx="21">
                  <c:v>0.68440000000000012</c:v>
                </c:pt>
                <c:pt idx="22">
                  <c:v>0.6926000000000001</c:v>
                </c:pt>
                <c:pt idx="23">
                  <c:v>0.70080000000000009</c:v>
                </c:pt>
                <c:pt idx="24">
                  <c:v>0.70900000000000007</c:v>
                </c:pt>
                <c:pt idx="25">
                  <c:v>0.71720000000000006</c:v>
                </c:pt>
                <c:pt idx="26">
                  <c:v>0.72540000000000004</c:v>
                </c:pt>
                <c:pt idx="27">
                  <c:v>0.73360000000000003</c:v>
                </c:pt>
                <c:pt idx="28">
                  <c:v>0.74180000000000013</c:v>
                </c:pt>
                <c:pt idx="29">
                  <c:v>0.75000000000000011</c:v>
                </c:pt>
                <c:pt idx="30">
                  <c:v>0.7582000000000001</c:v>
                </c:pt>
                <c:pt idx="31">
                  <c:v>0.76640000000000008</c:v>
                </c:pt>
                <c:pt idx="32">
                  <c:v>0.77460000000000007</c:v>
                </c:pt>
                <c:pt idx="33">
                  <c:v>0.78280000000000005</c:v>
                </c:pt>
                <c:pt idx="34">
                  <c:v>0.79100000000000004</c:v>
                </c:pt>
                <c:pt idx="35">
                  <c:v>0.79920000000000013</c:v>
                </c:pt>
                <c:pt idx="36">
                  <c:v>0.80740000000000012</c:v>
                </c:pt>
                <c:pt idx="37">
                  <c:v>0.8156000000000001</c:v>
                </c:pt>
                <c:pt idx="38">
                  <c:v>0.82380000000000009</c:v>
                </c:pt>
                <c:pt idx="39">
                  <c:v>0.83200000000000007</c:v>
                </c:pt>
                <c:pt idx="40">
                  <c:v>0.84020000000000006</c:v>
                </c:pt>
                <c:pt idx="41">
                  <c:v>0.84840000000000004</c:v>
                </c:pt>
                <c:pt idx="42">
                  <c:v>0.85660000000000003</c:v>
                </c:pt>
                <c:pt idx="43">
                  <c:v>0.86480000000000012</c:v>
                </c:pt>
                <c:pt idx="44">
                  <c:v>0.87300000000000011</c:v>
                </c:pt>
                <c:pt idx="45">
                  <c:v>0.88120000000000009</c:v>
                </c:pt>
                <c:pt idx="46">
                  <c:v>0.88940000000000008</c:v>
                </c:pt>
                <c:pt idx="47">
                  <c:v>0.89760000000000006</c:v>
                </c:pt>
                <c:pt idx="48">
                  <c:v>0.90580000000000005</c:v>
                </c:pt>
                <c:pt idx="49">
                  <c:v>0.91400000000000003</c:v>
                </c:pt>
                <c:pt idx="50">
                  <c:v>0.92220000000000013</c:v>
                </c:pt>
                <c:pt idx="51">
                  <c:v>0.93040000000000012</c:v>
                </c:pt>
                <c:pt idx="52">
                  <c:v>0.9386000000000001</c:v>
                </c:pt>
                <c:pt idx="53">
                  <c:v>0.94680000000000009</c:v>
                </c:pt>
                <c:pt idx="54">
                  <c:v>0.95500000000000007</c:v>
                </c:pt>
                <c:pt idx="55">
                  <c:v>0.96320000000000006</c:v>
                </c:pt>
                <c:pt idx="56">
                  <c:v>0.97140000000000004</c:v>
                </c:pt>
                <c:pt idx="57">
                  <c:v>0.97960000000000014</c:v>
                </c:pt>
                <c:pt idx="58">
                  <c:v>0.98780000000000012</c:v>
                </c:pt>
                <c:pt idx="59">
                  <c:v>0.99600000000000011</c:v>
                </c:pt>
                <c:pt idx="60">
                  <c:v>1.0042</c:v>
                </c:pt>
                <c:pt idx="61">
                  <c:v>1.0124000000000002</c:v>
                </c:pt>
                <c:pt idx="62">
                  <c:v>1.0206000000000002</c:v>
                </c:pt>
                <c:pt idx="63">
                  <c:v>1.0288000000000002</c:v>
                </c:pt>
                <c:pt idx="64">
                  <c:v>1.0370000000000001</c:v>
                </c:pt>
                <c:pt idx="65">
                  <c:v>1.0452000000000001</c:v>
                </c:pt>
                <c:pt idx="66">
                  <c:v>1.0534000000000001</c:v>
                </c:pt>
                <c:pt idx="67">
                  <c:v>1.0616000000000001</c:v>
                </c:pt>
                <c:pt idx="68">
                  <c:v>1.0698000000000001</c:v>
                </c:pt>
                <c:pt idx="69">
                  <c:v>1.0780000000000001</c:v>
                </c:pt>
                <c:pt idx="70">
                  <c:v>1.0862000000000001</c:v>
                </c:pt>
                <c:pt idx="71">
                  <c:v>1.0944</c:v>
                </c:pt>
                <c:pt idx="72">
                  <c:v>1.1026</c:v>
                </c:pt>
                <c:pt idx="73">
                  <c:v>1.1108</c:v>
                </c:pt>
                <c:pt idx="74">
                  <c:v>1.119</c:v>
                </c:pt>
                <c:pt idx="75">
                  <c:v>1.1272000000000002</c:v>
                </c:pt>
                <c:pt idx="76">
                  <c:v>1.1354000000000002</c:v>
                </c:pt>
                <c:pt idx="77">
                  <c:v>1.1436000000000002</c:v>
                </c:pt>
                <c:pt idx="78">
                  <c:v>1.1518000000000002</c:v>
                </c:pt>
                <c:pt idx="79">
                  <c:v>1.1600000000000001</c:v>
                </c:pt>
                <c:pt idx="80">
                  <c:v>1.1682000000000001</c:v>
                </c:pt>
                <c:pt idx="81">
                  <c:v>1.1764000000000001</c:v>
                </c:pt>
                <c:pt idx="82">
                  <c:v>1.1846000000000001</c:v>
                </c:pt>
                <c:pt idx="83">
                  <c:v>1.1928000000000001</c:v>
                </c:pt>
                <c:pt idx="84">
                  <c:v>1.2010000000000001</c:v>
                </c:pt>
                <c:pt idx="85">
                  <c:v>1.2092000000000001</c:v>
                </c:pt>
                <c:pt idx="86">
                  <c:v>1.2174</c:v>
                </c:pt>
                <c:pt idx="87">
                  <c:v>1.2256</c:v>
                </c:pt>
                <c:pt idx="88">
                  <c:v>1.2338</c:v>
                </c:pt>
                <c:pt idx="89">
                  <c:v>1.2420000000000002</c:v>
                </c:pt>
                <c:pt idx="90">
                  <c:v>1.2502000000000002</c:v>
                </c:pt>
                <c:pt idx="91">
                  <c:v>1.2584000000000002</c:v>
                </c:pt>
                <c:pt idx="92">
                  <c:v>1.2666000000000002</c:v>
                </c:pt>
                <c:pt idx="93">
                  <c:v>1.2748000000000002</c:v>
                </c:pt>
                <c:pt idx="94">
                  <c:v>1.2830000000000001</c:v>
                </c:pt>
                <c:pt idx="95">
                  <c:v>1.2912000000000001</c:v>
                </c:pt>
                <c:pt idx="96">
                  <c:v>1.2994000000000001</c:v>
                </c:pt>
                <c:pt idx="97">
                  <c:v>1.3076000000000001</c:v>
                </c:pt>
                <c:pt idx="98">
                  <c:v>1.3158000000000001</c:v>
                </c:pt>
                <c:pt idx="99">
                  <c:v>1.3240000000000001</c:v>
                </c:pt>
                <c:pt idx="100">
                  <c:v>1.3322000000000001</c:v>
                </c:pt>
                <c:pt idx="101">
                  <c:v>1.3404</c:v>
                </c:pt>
                <c:pt idx="102">
                  <c:v>1.3486</c:v>
                </c:pt>
                <c:pt idx="103">
                  <c:v>1.3568000000000002</c:v>
                </c:pt>
                <c:pt idx="104">
                  <c:v>1.3650000000000002</c:v>
                </c:pt>
                <c:pt idx="105">
                  <c:v>1.3732000000000002</c:v>
                </c:pt>
                <c:pt idx="106">
                  <c:v>1.3814000000000002</c:v>
                </c:pt>
                <c:pt idx="107">
                  <c:v>1.3896000000000002</c:v>
                </c:pt>
                <c:pt idx="108">
                  <c:v>1.3978000000000002</c:v>
                </c:pt>
                <c:pt idx="109">
                  <c:v>1.4060000000000001</c:v>
                </c:pt>
                <c:pt idx="110">
                  <c:v>1.4142000000000001</c:v>
                </c:pt>
                <c:pt idx="111">
                  <c:v>1.4224000000000001</c:v>
                </c:pt>
                <c:pt idx="112">
                  <c:v>1.4306000000000001</c:v>
                </c:pt>
                <c:pt idx="113">
                  <c:v>1.4388000000000001</c:v>
                </c:pt>
                <c:pt idx="114">
                  <c:v>1.4470000000000001</c:v>
                </c:pt>
                <c:pt idx="115">
                  <c:v>1.4552</c:v>
                </c:pt>
                <c:pt idx="116">
                  <c:v>1.4634</c:v>
                </c:pt>
                <c:pt idx="117">
                  <c:v>1.4716000000000002</c:v>
                </c:pt>
                <c:pt idx="118">
                  <c:v>1.4798000000000002</c:v>
                </c:pt>
                <c:pt idx="119">
                  <c:v>1.4880000000000002</c:v>
                </c:pt>
                <c:pt idx="120">
                  <c:v>1.4962000000000002</c:v>
                </c:pt>
                <c:pt idx="121">
                  <c:v>1.5044000000000002</c:v>
                </c:pt>
                <c:pt idx="122">
                  <c:v>1.5126000000000002</c:v>
                </c:pt>
                <c:pt idx="123">
                  <c:v>1.5208000000000002</c:v>
                </c:pt>
                <c:pt idx="124">
                  <c:v>1.5290000000000001</c:v>
                </c:pt>
                <c:pt idx="125">
                  <c:v>1.5372000000000001</c:v>
                </c:pt>
                <c:pt idx="126">
                  <c:v>1.5454000000000001</c:v>
                </c:pt>
                <c:pt idx="127">
                  <c:v>1.5536000000000001</c:v>
                </c:pt>
                <c:pt idx="128">
                  <c:v>1.5618000000000001</c:v>
                </c:pt>
                <c:pt idx="129">
                  <c:v>1.57</c:v>
                </c:pt>
                <c:pt idx="130">
                  <c:v>1.5782</c:v>
                </c:pt>
                <c:pt idx="131">
                  <c:v>1.5864000000000003</c:v>
                </c:pt>
                <c:pt idx="132">
                  <c:v>1.5946000000000002</c:v>
                </c:pt>
                <c:pt idx="133">
                  <c:v>1.6028000000000002</c:v>
                </c:pt>
                <c:pt idx="134">
                  <c:v>1.6110000000000002</c:v>
                </c:pt>
                <c:pt idx="135">
                  <c:v>1.6192000000000002</c:v>
                </c:pt>
                <c:pt idx="136">
                  <c:v>1.6274000000000002</c:v>
                </c:pt>
                <c:pt idx="137">
                  <c:v>1.6356000000000002</c:v>
                </c:pt>
                <c:pt idx="138">
                  <c:v>1.6438000000000001</c:v>
                </c:pt>
                <c:pt idx="139">
                  <c:v>1.6520000000000001</c:v>
                </c:pt>
                <c:pt idx="140">
                  <c:v>1.6602000000000001</c:v>
                </c:pt>
                <c:pt idx="141">
                  <c:v>1.6684000000000001</c:v>
                </c:pt>
                <c:pt idx="142">
                  <c:v>1.6766000000000001</c:v>
                </c:pt>
                <c:pt idx="143">
                  <c:v>1.6848000000000001</c:v>
                </c:pt>
                <c:pt idx="144">
                  <c:v>1.6930000000000001</c:v>
                </c:pt>
                <c:pt idx="145">
                  <c:v>1.7012</c:v>
                </c:pt>
                <c:pt idx="146">
                  <c:v>1.7094000000000003</c:v>
                </c:pt>
                <c:pt idx="147">
                  <c:v>1.7176000000000002</c:v>
                </c:pt>
                <c:pt idx="148">
                  <c:v>1.7258000000000002</c:v>
                </c:pt>
                <c:pt idx="149">
                  <c:v>1.7340000000000002</c:v>
                </c:pt>
                <c:pt idx="150">
                  <c:v>1.7422000000000002</c:v>
                </c:pt>
                <c:pt idx="151">
                  <c:v>1.7504000000000002</c:v>
                </c:pt>
                <c:pt idx="152">
                  <c:v>1.7586000000000002</c:v>
                </c:pt>
                <c:pt idx="153">
                  <c:v>1.7668000000000001</c:v>
                </c:pt>
                <c:pt idx="154">
                  <c:v>1.7750000000000001</c:v>
                </c:pt>
                <c:pt idx="155">
                  <c:v>1.7832000000000001</c:v>
                </c:pt>
                <c:pt idx="156">
                  <c:v>1.7914000000000001</c:v>
                </c:pt>
                <c:pt idx="157">
                  <c:v>1.7996000000000001</c:v>
                </c:pt>
                <c:pt idx="158">
                  <c:v>1.8078000000000001</c:v>
                </c:pt>
                <c:pt idx="159">
                  <c:v>1.8160000000000001</c:v>
                </c:pt>
                <c:pt idx="160">
                  <c:v>1.8242000000000003</c:v>
                </c:pt>
                <c:pt idx="161">
                  <c:v>1.8324000000000003</c:v>
                </c:pt>
                <c:pt idx="162">
                  <c:v>1.8406000000000002</c:v>
                </c:pt>
                <c:pt idx="163">
                  <c:v>1.8488000000000002</c:v>
                </c:pt>
                <c:pt idx="164">
                  <c:v>1.8570000000000002</c:v>
                </c:pt>
                <c:pt idx="165">
                  <c:v>1.8652000000000002</c:v>
                </c:pt>
                <c:pt idx="166">
                  <c:v>1.8734000000000002</c:v>
                </c:pt>
                <c:pt idx="167">
                  <c:v>1.8816000000000002</c:v>
                </c:pt>
                <c:pt idx="168">
                  <c:v>1.8898000000000001</c:v>
                </c:pt>
                <c:pt idx="169">
                  <c:v>1.8980000000000001</c:v>
                </c:pt>
                <c:pt idx="170">
                  <c:v>1.9062000000000001</c:v>
                </c:pt>
                <c:pt idx="171">
                  <c:v>1.9144000000000001</c:v>
                </c:pt>
                <c:pt idx="172">
                  <c:v>1.9226000000000001</c:v>
                </c:pt>
                <c:pt idx="173">
                  <c:v>1.9308000000000001</c:v>
                </c:pt>
                <c:pt idx="174">
                  <c:v>1.9390000000000003</c:v>
                </c:pt>
                <c:pt idx="175">
                  <c:v>1.9472000000000003</c:v>
                </c:pt>
                <c:pt idx="176">
                  <c:v>1.9554000000000002</c:v>
                </c:pt>
                <c:pt idx="177">
                  <c:v>1.9636000000000002</c:v>
                </c:pt>
                <c:pt idx="178">
                  <c:v>1.9718000000000002</c:v>
                </c:pt>
                <c:pt idx="179">
                  <c:v>1.9800000000000002</c:v>
                </c:pt>
                <c:pt idx="180">
                  <c:v>1.9882000000000002</c:v>
                </c:pt>
                <c:pt idx="181">
                  <c:v>1.9964000000000002</c:v>
                </c:pt>
                <c:pt idx="182">
                  <c:v>2.0045999999999999</c:v>
                </c:pt>
                <c:pt idx="183">
                  <c:v>2.0128000000000004</c:v>
                </c:pt>
                <c:pt idx="184">
                  <c:v>2.0210000000000004</c:v>
                </c:pt>
                <c:pt idx="185">
                  <c:v>2.0292000000000003</c:v>
                </c:pt>
                <c:pt idx="186">
                  <c:v>2.0374000000000003</c:v>
                </c:pt>
                <c:pt idx="187">
                  <c:v>2.0456000000000003</c:v>
                </c:pt>
                <c:pt idx="188">
                  <c:v>2.0538000000000003</c:v>
                </c:pt>
                <c:pt idx="189">
                  <c:v>2.0620000000000003</c:v>
                </c:pt>
                <c:pt idx="190">
                  <c:v>2.0702000000000003</c:v>
                </c:pt>
                <c:pt idx="191">
                  <c:v>2.0784000000000002</c:v>
                </c:pt>
                <c:pt idx="192">
                  <c:v>2.0866000000000002</c:v>
                </c:pt>
                <c:pt idx="193">
                  <c:v>2.0948000000000002</c:v>
                </c:pt>
                <c:pt idx="194">
                  <c:v>2.1030000000000002</c:v>
                </c:pt>
                <c:pt idx="195">
                  <c:v>2.1112000000000002</c:v>
                </c:pt>
                <c:pt idx="196">
                  <c:v>2.1194000000000002</c:v>
                </c:pt>
                <c:pt idx="197">
                  <c:v>2.1276000000000002</c:v>
                </c:pt>
                <c:pt idx="198">
                  <c:v>2.1358000000000001</c:v>
                </c:pt>
                <c:pt idx="199">
                  <c:v>2.1440000000000001</c:v>
                </c:pt>
                <c:pt idx="200">
                  <c:v>2.1522000000000001</c:v>
                </c:pt>
                <c:pt idx="201">
                  <c:v>2.1604000000000001</c:v>
                </c:pt>
                <c:pt idx="202">
                  <c:v>2.1686000000000001</c:v>
                </c:pt>
                <c:pt idx="203">
                  <c:v>2.1768000000000001</c:v>
                </c:pt>
                <c:pt idx="204">
                  <c:v>2.1850000000000001</c:v>
                </c:pt>
                <c:pt idx="205">
                  <c:v>2.1932</c:v>
                </c:pt>
                <c:pt idx="206">
                  <c:v>2.2014</c:v>
                </c:pt>
                <c:pt idx="207">
                  <c:v>2.2096</c:v>
                </c:pt>
                <c:pt idx="208">
                  <c:v>2.2178</c:v>
                </c:pt>
                <c:pt idx="209">
                  <c:v>2.226</c:v>
                </c:pt>
                <c:pt idx="210">
                  <c:v>2.2342000000000004</c:v>
                </c:pt>
                <c:pt idx="211">
                  <c:v>2.2424000000000004</c:v>
                </c:pt>
                <c:pt idx="212">
                  <c:v>2.2506000000000004</c:v>
                </c:pt>
                <c:pt idx="213">
                  <c:v>2.2588000000000004</c:v>
                </c:pt>
                <c:pt idx="214">
                  <c:v>2.2670000000000003</c:v>
                </c:pt>
                <c:pt idx="215">
                  <c:v>2.2752000000000003</c:v>
                </c:pt>
                <c:pt idx="216">
                  <c:v>2.2834000000000003</c:v>
                </c:pt>
                <c:pt idx="217">
                  <c:v>2.2916000000000003</c:v>
                </c:pt>
                <c:pt idx="218">
                  <c:v>2.2998000000000003</c:v>
                </c:pt>
                <c:pt idx="219">
                  <c:v>2.3080000000000003</c:v>
                </c:pt>
                <c:pt idx="220">
                  <c:v>2.3162000000000003</c:v>
                </c:pt>
                <c:pt idx="221">
                  <c:v>2.3244000000000002</c:v>
                </c:pt>
                <c:pt idx="222">
                  <c:v>2.3326000000000002</c:v>
                </c:pt>
                <c:pt idx="223">
                  <c:v>2.3408000000000002</c:v>
                </c:pt>
                <c:pt idx="224">
                  <c:v>2.3490000000000002</c:v>
                </c:pt>
                <c:pt idx="225">
                  <c:v>2.3572000000000002</c:v>
                </c:pt>
                <c:pt idx="226">
                  <c:v>2.3654000000000002</c:v>
                </c:pt>
                <c:pt idx="227">
                  <c:v>2.3736000000000002</c:v>
                </c:pt>
                <c:pt idx="228">
                  <c:v>2.3818000000000001</c:v>
                </c:pt>
                <c:pt idx="229">
                  <c:v>2.39</c:v>
                </c:pt>
                <c:pt idx="230">
                  <c:v>2.3982000000000001</c:v>
                </c:pt>
                <c:pt idx="231">
                  <c:v>2.4064000000000001</c:v>
                </c:pt>
                <c:pt idx="232">
                  <c:v>2.4146000000000001</c:v>
                </c:pt>
                <c:pt idx="233">
                  <c:v>2.4228000000000001</c:v>
                </c:pt>
                <c:pt idx="234">
                  <c:v>2.431</c:v>
                </c:pt>
                <c:pt idx="235">
                  <c:v>2.4392</c:v>
                </c:pt>
                <c:pt idx="236">
                  <c:v>2.4474</c:v>
                </c:pt>
                <c:pt idx="237">
                  <c:v>2.4556</c:v>
                </c:pt>
                <c:pt idx="238">
                  <c:v>2.4638000000000004</c:v>
                </c:pt>
                <c:pt idx="239">
                  <c:v>2.4720000000000004</c:v>
                </c:pt>
                <c:pt idx="240">
                  <c:v>2.4802000000000004</c:v>
                </c:pt>
                <c:pt idx="241">
                  <c:v>2.4884000000000004</c:v>
                </c:pt>
                <c:pt idx="242">
                  <c:v>2.4966000000000004</c:v>
                </c:pt>
                <c:pt idx="243">
                  <c:v>2.5048000000000004</c:v>
                </c:pt>
                <c:pt idx="244">
                  <c:v>2.5130000000000003</c:v>
                </c:pt>
                <c:pt idx="245">
                  <c:v>2.5212000000000003</c:v>
                </c:pt>
                <c:pt idx="246">
                  <c:v>2.5294000000000003</c:v>
                </c:pt>
                <c:pt idx="247">
                  <c:v>2.5376000000000003</c:v>
                </c:pt>
                <c:pt idx="248">
                  <c:v>2.5458000000000003</c:v>
                </c:pt>
                <c:pt idx="249">
                  <c:v>2.5540000000000003</c:v>
                </c:pt>
                <c:pt idx="250">
                  <c:v>2.5622000000000003</c:v>
                </c:pt>
                <c:pt idx="251">
                  <c:v>2.5704000000000002</c:v>
                </c:pt>
                <c:pt idx="252">
                  <c:v>2.5786000000000002</c:v>
                </c:pt>
                <c:pt idx="253">
                  <c:v>2.5868000000000002</c:v>
                </c:pt>
                <c:pt idx="254">
                  <c:v>2.5950000000000002</c:v>
                </c:pt>
                <c:pt idx="255">
                  <c:v>2.6032000000000002</c:v>
                </c:pt>
                <c:pt idx="256">
                  <c:v>2.6114000000000002</c:v>
                </c:pt>
                <c:pt idx="257">
                  <c:v>2.6196000000000002</c:v>
                </c:pt>
                <c:pt idx="258">
                  <c:v>2.6278000000000001</c:v>
                </c:pt>
                <c:pt idx="259">
                  <c:v>2.6360000000000001</c:v>
                </c:pt>
                <c:pt idx="260">
                  <c:v>2.6442000000000001</c:v>
                </c:pt>
                <c:pt idx="261">
                  <c:v>2.6524000000000001</c:v>
                </c:pt>
                <c:pt idx="262">
                  <c:v>2.6606000000000001</c:v>
                </c:pt>
                <c:pt idx="263">
                  <c:v>2.6688000000000001</c:v>
                </c:pt>
                <c:pt idx="264">
                  <c:v>2.677</c:v>
                </c:pt>
                <c:pt idx="265">
                  <c:v>2.6852</c:v>
                </c:pt>
                <c:pt idx="266">
                  <c:v>2.6934</c:v>
                </c:pt>
                <c:pt idx="267">
                  <c:v>2.7016000000000004</c:v>
                </c:pt>
                <c:pt idx="268">
                  <c:v>2.7098000000000004</c:v>
                </c:pt>
                <c:pt idx="269">
                  <c:v>2.7180000000000004</c:v>
                </c:pt>
                <c:pt idx="270">
                  <c:v>2.7262000000000004</c:v>
                </c:pt>
                <c:pt idx="271">
                  <c:v>2.7344000000000004</c:v>
                </c:pt>
                <c:pt idx="272">
                  <c:v>2.7426000000000004</c:v>
                </c:pt>
                <c:pt idx="273">
                  <c:v>2.7508000000000004</c:v>
                </c:pt>
                <c:pt idx="274">
                  <c:v>2.7590000000000003</c:v>
                </c:pt>
                <c:pt idx="275">
                  <c:v>2.7672000000000003</c:v>
                </c:pt>
                <c:pt idx="276">
                  <c:v>2.7754000000000003</c:v>
                </c:pt>
                <c:pt idx="277">
                  <c:v>2.7836000000000003</c:v>
                </c:pt>
                <c:pt idx="278">
                  <c:v>2.7918000000000003</c:v>
                </c:pt>
                <c:pt idx="279">
                  <c:v>2.8000000000000003</c:v>
                </c:pt>
                <c:pt idx="280">
                  <c:v>2.8082000000000003</c:v>
                </c:pt>
                <c:pt idx="281">
                  <c:v>2.8164000000000002</c:v>
                </c:pt>
                <c:pt idx="282">
                  <c:v>2.8246000000000002</c:v>
                </c:pt>
                <c:pt idx="283">
                  <c:v>2.8328000000000002</c:v>
                </c:pt>
                <c:pt idx="284">
                  <c:v>2.8410000000000002</c:v>
                </c:pt>
                <c:pt idx="285">
                  <c:v>2.8492000000000002</c:v>
                </c:pt>
                <c:pt idx="286">
                  <c:v>2.8574000000000002</c:v>
                </c:pt>
                <c:pt idx="287">
                  <c:v>2.8656000000000001</c:v>
                </c:pt>
                <c:pt idx="288">
                  <c:v>2.8738000000000001</c:v>
                </c:pt>
                <c:pt idx="289">
                  <c:v>2.8820000000000001</c:v>
                </c:pt>
                <c:pt idx="290">
                  <c:v>2.8902000000000001</c:v>
                </c:pt>
                <c:pt idx="291">
                  <c:v>2.8984000000000001</c:v>
                </c:pt>
                <c:pt idx="292">
                  <c:v>2.9066000000000001</c:v>
                </c:pt>
                <c:pt idx="293">
                  <c:v>2.9148000000000001</c:v>
                </c:pt>
                <c:pt idx="294">
                  <c:v>2.923</c:v>
                </c:pt>
                <c:pt idx="295">
                  <c:v>2.9312000000000005</c:v>
                </c:pt>
                <c:pt idx="296">
                  <c:v>2.9394000000000005</c:v>
                </c:pt>
                <c:pt idx="297">
                  <c:v>2.9476000000000004</c:v>
                </c:pt>
                <c:pt idx="298">
                  <c:v>2.9558000000000004</c:v>
                </c:pt>
                <c:pt idx="299">
                  <c:v>2.9640000000000004</c:v>
                </c:pt>
                <c:pt idx="300">
                  <c:v>2.9722000000000004</c:v>
                </c:pt>
                <c:pt idx="301">
                  <c:v>2.9804000000000004</c:v>
                </c:pt>
                <c:pt idx="302">
                  <c:v>2.9886000000000004</c:v>
                </c:pt>
                <c:pt idx="303">
                  <c:v>2.9968000000000004</c:v>
                </c:pt>
                <c:pt idx="304">
                  <c:v>3.0050000000000003</c:v>
                </c:pt>
                <c:pt idx="305">
                  <c:v>3.0132000000000003</c:v>
                </c:pt>
                <c:pt idx="306">
                  <c:v>3.0214000000000003</c:v>
                </c:pt>
                <c:pt idx="307">
                  <c:v>3.0296000000000003</c:v>
                </c:pt>
                <c:pt idx="308">
                  <c:v>3.0378000000000003</c:v>
                </c:pt>
                <c:pt idx="309">
                  <c:v>3.0460000000000003</c:v>
                </c:pt>
                <c:pt idx="310">
                  <c:v>3.0542000000000002</c:v>
                </c:pt>
                <c:pt idx="311">
                  <c:v>3.0624000000000002</c:v>
                </c:pt>
                <c:pt idx="312">
                  <c:v>3.0706000000000002</c:v>
                </c:pt>
                <c:pt idx="313">
                  <c:v>3.0788000000000002</c:v>
                </c:pt>
                <c:pt idx="314">
                  <c:v>3.0870000000000002</c:v>
                </c:pt>
                <c:pt idx="315">
                  <c:v>3.0952000000000002</c:v>
                </c:pt>
                <c:pt idx="316">
                  <c:v>3.1034000000000002</c:v>
                </c:pt>
                <c:pt idx="317">
                  <c:v>3.1116000000000001</c:v>
                </c:pt>
                <c:pt idx="318">
                  <c:v>3.1198000000000001</c:v>
                </c:pt>
                <c:pt idx="319">
                  <c:v>3.1280000000000001</c:v>
                </c:pt>
                <c:pt idx="320">
                  <c:v>3.1362000000000001</c:v>
                </c:pt>
                <c:pt idx="321">
                  <c:v>3.1444000000000001</c:v>
                </c:pt>
                <c:pt idx="322">
                  <c:v>3.1526000000000001</c:v>
                </c:pt>
                <c:pt idx="323">
                  <c:v>3.1608000000000005</c:v>
                </c:pt>
                <c:pt idx="324">
                  <c:v>3.1690000000000005</c:v>
                </c:pt>
                <c:pt idx="325">
                  <c:v>3.1772000000000005</c:v>
                </c:pt>
                <c:pt idx="326">
                  <c:v>3.1854000000000005</c:v>
                </c:pt>
                <c:pt idx="327">
                  <c:v>3.1936000000000004</c:v>
                </c:pt>
                <c:pt idx="328">
                  <c:v>3.2018000000000004</c:v>
                </c:pt>
                <c:pt idx="329">
                  <c:v>3.2100000000000004</c:v>
                </c:pt>
                <c:pt idx="330">
                  <c:v>3.2182000000000004</c:v>
                </c:pt>
                <c:pt idx="331">
                  <c:v>3.2264000000000004</c:v>
                </c:pt>
                <c:pt idx="332">
                  <c:v>3.2346000000000004</c:v>
                </c:pt>
                <c:pt idx="333">
                  <c:v>3.2428000000000003</c:v>
                </c:pt>
                <c:pt idx="334">
                  <c:v>3.2510000000000003</c:v>
                </c:pt>
                <c:pt idx="335">
                  <c:v>3.2592000000000003</c:v>
                </c:pt>
                <c:pt idx="336">
                  <c:v>3.2674000000000003</c:v>
                </c:pt>
                <c:pt idx="337">
                  <c:v>3.2756000000000003</c:v>
                </c:pt>
                <c:pt idx="338">
                  <c:v>3.2838000000000003</c:v>
                </c:pt>
                <c:pt idx="339">
                  <c:v>3.2920000000000003</c:v>
                </c:pt>
                <c:pt idx="340">
                  <c:v>3.3002000000000002</c:v>
                </c:pt>
                <c:pt idx="341">
                  <c:v>3.3084000000000002</c:v>
                </c:pt>
                <c:pt idx="342">
                  <c:v>3.3166000000000002</c:v>
                </c:pt>
                <c:pt idx="343">
                  <c:v>3.3248000000000002</c:v>
                </c:pt>
                <c:pt idx="344">
                  <c:v>3.3330000000000002</c:v>
                </c:pt>
                <c:pt idx="345">
                  <c:v>3.3412000000000002</c:v>
                </c:pt>
                <c:pt idx="346">
                  <c:v>3.3494000000000002</c:v>
                </c:pt>
                <c:pt idx="347">
                  <c:v>3.3576000000000001</c:v>
                </c:pt>
                <c:pt idx="348">
                  <c:v>3.3658000000000001</c:v>
                </c:pt>
                <c:pt idx="349">
                  <c:v>3.3740000000000001</c:v>
                </c:pt>
                <c:pt idx="350">
                  <c:v>3.3822000000000001</c:v>
                </c:pt>
                <c:pt idx="351">
                  <c:v>3.3904000000000001</c:v>
                </c:pt>
                <c:pt idx="352">
                  <c:v>3.3986000000000005</c:v>
                </c:pt>
                <c:pt idx="353">
                  <c:v>3.4068000000000005</c:v>
                </c:pt>
                <c:pt idx="354">
                  <c:v>3.4150000000000005</c:v>
                </c:pt>
                <c:pt idx="355">
                  <c:v>3.4232000000000005</c:v>
                </c:pt>
                <c:pt idx="356">
                  <c:v>3.4314000000000004</c:v>
                </c:pt>
                <c:pt idx="357">
                  <c:v>3.4396000000000004</c:v>
                </c:pt>
                <c:pt idx="358">
                  <c:v>3.4478000000000004</c:v>
                </c:pt>
                <c:pt idx="359">
                  <c:v>3.4560000000000004</c:v>
                </c:pt>
                <c:pt idx="360">
                  <c:v>3.4642000000000004</c:v>
                </c:pt>
                <c:pt idx="361">
                  <c:v>3.4724000000000004</c:v>
                </c:pt>
                <c:pt idx="362">
                  <c:v>3.4806000000000004</c:v>
                </c:pt>
                <c:pt idx="363">
                  <c:v>3.4888000000000003</c:v>
                </c:pt>
                <c:pt idx="364">
                  <c:v>3.4970000000000003</c:v>
                </c:pt>
                <c:pt idx="365">
                  <c:v>3.5052000000000003</c:v>
                </c:pt>
                <c:pt idx="366">
                  <c:v>3.5134000000000003</c:v>
                </c:pt>
                <c:pt idx="367">
                  <c:v>3.5216000000000003</c:v>
                </c:pt>
                <c:pt idx="368">
                  <c:v>3.5298000000000003</c:v>
                </c:pt>
                <c:pt idx="369">
                  <c:v>3.5380000000000003</c:v>
                </c:pt>
                <c:pt idx="370">
                  <c:v>3.5462000000000002</c:v>
                </c:pt>
                <c:pt idx="371">
                  <c:v>3.5544000000000002</c:v>
                </c:pt>
                <c:pt idx="372">
                  <c:v>3.5626000000000002</c:v>
                </c:pt>
                <c:pt idx="373">
                  <c:v>3.5708000000000002</c:v>
                </c:pt>
                <c:pt idx="374">
                  <c:v>3.5790000000000002</c:v>
                </c:pt>
                <c:pt idx="375">
                  <c:v>3.5872000000000002</c:v>
                </c:pt>
                <c:pt idx="376">
                  <c:v>3.5954000000000002</c:v>
                </c:pt>
                <c:pt idx="377">
                  <c:v>3.6036000000000001</c:v>
                </c:pt>
                <c:pt idx="378">
                  <c:v>3.6118000000000001</c:v>
                </c:pt>
                <c:pt idx="379">
                  <c:v>3.62</c:v>
                </c:pt>
                <c:pt idx="380">
                  <c:v>3.6282000000000005</c:v>
                </c:pt>
                <c:pt idx="381">
                  <c:v>3.6364000000000005</c:v>
                </c:pt>
                <c:pt idx="382">
                  <c:v>3.6446000000000005</c:v>
                </c:pt>
                <c:pt idx="383">
                  <c:v>3.6528000000000005</c:v>
                </c:pt>
                <c:pt idx="384">
                  <c:v>3.6610000000000005</c:v>
                </c:pt>
                <c:pt idx="385">
                  <c:v>3.6692000000000005</c:v>
                </c:pt>
                <c:pt idx="386">
                  <c:v>3.6774000000000004</c:v>
                </c:pt>
                <c:pt idx="387">
                  <c:v>3.6856000000000004</c:v>
                </c:pt>
                <c:pt idx="388">
                  <c:v>3.6938000000000004</c:v>
                </c:pt>
                <c:pt idx="389">
                  <c:v>3.7020000000000004</c:v>
                </c:pt>
                <c:pt idx="390">
                  <c:v>3.7102000000000004</c:v>
                </c:pt>
                <c:pt idx="391">
                  <c:v>3.7184000000000004</c:v>
                </c:pt>
                <c:pt idx="392">
                  <c:v>3.7266000000000004</c:v>
                </c:pt>
                <c:pt idx="393">
                  <c:v>3.7348000000000003</c:v>
                </c:pt>
                <c:pt idx="394">
                  <c:v>3.7430000000000003</c:v>
                </c:pt>
                <c:pt idx="395">
                  <c:v>3.7512000000000003</c:v>
                </c:pt>
                <c:pt idx="396">
                  <c:v>3.7594000000000003</c:v>
                </c:pt>
                <c:pt idx="397">
                  <c:v>3.7676000000000003</c:v>
                </c:pt>
                <c:pt idx="398">
                  <c:v>3.7758000000000003</c:v>
                </c:pt>
                <c:pt idx="399">
                  <c:v>3.7840000000000003</c:v>
                </c:pt>
                <c:pt idx="400">
                  <c:v>3.7922000000000002</c:v>
                </c:pt>
                <c:pt idx="401">
                  <c:v>3.8004000000000002</c:v>
                </c:pt>
                <c:pt idx="402">
                  <c:v>3.8086000000000002</c:v>
                </c:pt>
                <c:pt idx="403">
                  <c:v>3.8168000000000002</c:v>
                </c:pt>
                <c:pt idx="404">
                  <c:v>3.8250000000000002</c:v>
                </c:pt>
                <c:pt idx="405">
                  <c:v>3.8332000000000002</c:v>
                </c:pt>
                <c:pt idx="406">
                  <c:v>3.8414000000000001</c:v>
                </c:pt>
                <c:pt idx="407">
                  <c:v>3.8496000000000001</c:v>
                </c:pt>
                <c:pt idx="408">
                  <c:v>3.8578000000000001</c:v>
                </c:pt>
                <c:pt idx="409">
                  <c:v>3.8660000000000005</c:v>
                </c:pt>
                <c:pt idx="410">
                  <c:v>3.8742000000000005</c:v>
                </c:pt>
                <c:pt idx="411">
                  <c:v>3.8824000000000005</c:v>
                </c:pt>
                <c:pt idx="412">
                  <c:v>3.8906000000000005</c:v>
                </c:pt>
                <c:pt idx="413">
                  <c:v>3.8988000000000005</c:v>
                </c:pt>
                <c:pt idx="414">
                  <c:v>3.9070000000000005</c:v>
                </c:pt>
                <c:pt idx="415">
                  <c:v>3.9152000000000005</c:v>
                </c:pt>
                <c:pt idx="416">
                  <c:v>3.9234000000000004</c:v>
                </c:pt>
                <c:pt idx="417">
                  <c:v>3.9316000000000004</c:v>
                </c:pt>
                <c:pt idx="418">
                  <c:v>3.9398000000000004</c:v>
                </c:pt>
                <c:pt idx="419">
                  <c:v>3.9480000000000004</c:v>
                </c:pt>
                <c:pt idx="420">
                  <c:v>3.9562000000000004</c:v>
                </c:pt>
                <c:pt idx="421">
                  <c:v>3.9644000000000004</c:v>
                </c:pt>
                <c:pt idx="422">
                  <c:v>3.9726000000000004</c:v>
                </c:pt>
                <c:pt idx="423">
                  <c:v>3.9808000000000003</c:v>
                </c:pt>
                <c:pt idx="424">
                  <c:v>3.9890000000000003</c:v>
                </c:pt>
                <c:pt idx="425">
                  <c:v>3.9972000000000003</c:v>
                </c:pt>
                <c:pt idx="426">
                  <c:v>4.0053999999999998</c:v>
                </c:pt>
                <c:pt idx="427">
                  <c:v>4.0136000000000003</c:v>
                </c:pt>
                <c:pt idx="428">
                  <c:v>4.0217999999999998</c:v>
                </c:pt>
                <c:pt idx="429">
                  <c:v>4.03</c:v>
                </c:pt>
                <c:pt idx="430">
                  <c:v>4.0381999999999998</c:v>
                </c:pt>
                <c:pt idx="431">
                  <c:v>4.0464000000000002</c:v>
                </c:pt>
                <c:pt idx="432">
                  <c:v>4.0545999999999998</c:v>
                </c:pt>
                <c:pt idx="433">
                  <c:v>4.0628000000000002</c:v>
                </c:pt>
                <c:pt idx="434">
                  <c:v>4.0709999999999997</c:v>
                </c:pt>
                <c:pt idx="435">
                  <c:v>4.0792000000000002</c:v>
                </c:pt>
                <c:pt idx="436">
                  <c:v>4.0873999999999997</c:v>
                </c:pt>
                <c:pt idx="437">
                  <c:v>4.0956000000000001</c:v>
                </c:pt>
                <c:pt idx="438">
                  <c:v>4.1037999999999997</c:v>
                </c:pt>
                <c:pt idx="439">
                  <c:v>4.1120000000000001</c:v>
                </c:pt>
                <c:pt idx="440">
                  <c:v>4.1201999999999996</c:v>
                </c:pt>
                <c:pt idx="441">
                  <c:v>4.1284000000000001</c:v>
                </c:pt>
                <c:pt idx="442">
                  <c:v>4.1365999999999996</c:v>
                </c:pt>
                <c:pt idx="443">
                  <c:v>4.1448</c:v>
                </c:pt>
                <c:pt idx="444">
                  <c:v>4.1529999999999996</c:v>
                </c:pt>
                <c:pt idx="445">
                  <c:v>4.1612</c:v>
                </c:pt>
                <c:pt idx="446">
                  <c:v>4.1693999999999996</c:v>
                </c:pt>
                <c:pt idx="447">
                  <c:v>4.1776</c:v>
                </c:pt>
                <c:pt idx="448">
                  <c:v>4.1857999999999995</c:v>
                </c:pt>
                <c:pt idx="449">
                  <c:v>4.194</c:v>
                </c:pt>
                <c:pt idx="450">
                  <c:v>4.2021999999999995</c:v>
                </c:pt>
                <c:pt idx="451">
                  <c:v>4.2103999999999999</c:v>
                </c:pt>
                <c:pt idx="452">
                  <c:v>4.2186000000000003</c:v>
                </c:pt>
                <c:pt idx="453">
                  <c:v>4.2267999999999999</c:v>
                </c:pt>
                <c:pt idx="454">
                  <c:v>4.2350000000000003</c:v>
                </c:pt>
                <c:pt idx="455">
                  <c:v>4.2431999999999999</c:v>
                </c:pt>
                <c:pt idx="456">
                  <c:v>4.2514000000000003</c:v>
                </c:pt>
                <c:pt idx="457">
                  <c:v>4.2595999999999998</c:v>
                </c:pt>
                <c:pt idx="458">
                  <c:v>4.2678000000000003</c:v>
                </c:pt>
                <c:pt idx="459">
                  <c:v>4.2759999999999998</c:v>
                </c:pt>
                <c:pt idx="460">
                  <c:v>4.2842000000000002</c:v>
                </c:pt>
                <c:pt idx="461">
                  <c:v>4.2923999999999998</c:v>
                </c:pt>
                <c:pt idx="462">
                  <c:v>4.3006000000000002</c:v>
                </c:pt>
                <c:pt idx="463">
                  <c:v>4.3087999999999997</c:v>
                </c:pt>
                <c:pt idx="464">
                  <c:v>4.3170000000000002</c:v>
                </c:pt>
                <c:pt idx="465">
                  <c:v>4.3251999999999997</c:v>
                </c:pt>
                <c:pt idx="466">
                  <c:v>4.3334000000000001</c:v>
                </c:pt>
                <c:pt idx="467">
                  <c:v>4.3415999999999997</c:v>
                </c:pt>
                <c:pt idx="468">
                  <c:v>4.3498000000000001</c:v>
                </c:pt>
                <c:pt idx="469">
                  <c:v>4.3579999999999997</c:v>
                </c:pt>
                <c:pt idx="470">
                  <c:v>4.3662000000000001</c:v>
                </c:pt>
                <c:pt idx="471">
                  <c:v>4.3743999999999996</c:v>
                </c:pt>
              </c:numCache>
            </c:numRef>
          </c:xVal>
          <c:yVal>
            <c:numRef>
              <c:f>'Validace matice'!$C$4:$C$475</c:f>
              <c:numCache>
                <c:formatCode>0.00E+00</c:formatCode>
                <c:ptCount val="472"/>
                <c:pt idx="0">
                  <c:v>1.7671052631578948E-2</c:v>
                </c:pt>
                <c:pt idx="1">
                  <c:v>1.6736842105263158E-2</c:v>
                </c:pt>
                <c:pt idx="2">
                  <c:v>1.7184210526315788E-2</c:v>
                </c:pt>
                <c:pt idx="3">
                  <c:v>1.6907894736842104E-2</c:v>
                </c:pt>
                <c:pt idx="4">
                  <c:v>1.6513157894736841E-2</c:v>
                </c:pt>
                <c:pt idx="5">
                  <c:v>1.6789473684210528E-2</c:v>
                </c:pt>
                <c:pt idx="6">
                  <c:v>1.6828947368421051E-2</c:v>
                </c:pt>
                <c:pt idx="7">
                  <c:v>1.6605263157894738E-2</c:v>
                </c:pt>
                <c:pt idx="8">
                  <c:v>1.6513157894736841E-2</c:v>
                </c:pt>
                <c:pt idx="9">
                  <c:v>1.5552631578947368E-2</c:v>
                </c:pt>
                <c:pt idx="10">
                  <c:v>1.6710526315789474E-2</c:v>
                </c:pt>
                <c:pt idx="11">
                  <c:v>1.6750000000000001E-2</c:v>
                </c:pt>
                <c:pt idx="12">
                  <c:v>1.6789473684210528E-2</c:v>
                </c:pt>
                <c:pt idx="13">
                  <c:v>1.5894736842105264E-2</c:v>
                </c:pt>
                <c:pt idx="14">
                  <c:v>1.6789473684210528E-2</c:v>
                </c:pt>
                <c:pt idx="15">
                  <c:v>1.6907894736842104E-2</c:v>
                </c:pt>
                <c:pt idx="16">
                  <c:v>1.6394736842105264E-2</c:v>
                </c:pt>
                <c:pt idx="17">
                  <c:v>1.5473684210526317E-2</c:v>
                </c:pt>
                <c:pt idx="18">
                  <c:v>1.5671052631578947E-2</c:v>
                </c:pt>
                <c:pt idx="19">
                  <c:v>1.6394736842105264E-2</c:v>
                </c:pt>
                <c:pt idx="20">
                  <c:v>1.5644736842105263E-2</c:v>
                </c:pt>
                <c:pt idx="21">
                  <c:v>1.6526315789473684E-2</c:v>
                </c:pt>
                <c:pt idx="22">
                  <c:v>1.581578947368421E-2</c:v>
                </c:pt>
                <c:pt idx="23">
                  <c:v>1.5276315789473685E-2</c:v>
                </c:pt>
                <c:pt idx="24">
                  <c:v>1.5328947368421053E-2</c:v>
                </c:pt>
                <c:pt idx="25">
                  <c:v>1.6E-2</c:v>
                </c:pt>
                <c:pt idx="26">
                  <c:v>1.6157894736842104E-2</c:v>
                </c:pt>
                <c:pt idx="27">
                  <c:v>1.531578947368421E-2</c:v>
                </c:pt>
                <c:pt idx="28">
                  <c:v>1.6894736842105264E-2</c:v>
                </c:pt>
                <c:pt idx="29">
                  <c:v>1.581578947368421E-2</c:v>
                </c:pt>
                <c:pt idx="30">
                  <c:v>1.6578947368421054E-2</c:v>
                </c:pt>
                <c:pt idx="31">
                  <c:v>1.5789473684210527E-2</c:v>
                </c:pt>
                <c:pt idx="32">
                  <c:v>1.4934210526315789E-2</c:v>
                </c:pt>
                <c:pt idx="33">
                  <c:v>1.6250000000000001E-2</c:v>
                </c:pt>
                <c:pt idx="34">
                  <c:v>1.6078947368421054E-2</c:v>
                </c:pt>
                <c:pt idx="35">
                  <c:v>1.581578947368421E-2</c:v>
                </c:pt>
                <c:pt idx="36">
                  <c:v>1.6473684210526317E-2</c:v>
                </c:pt>
                <c:pt idx="37">
                  <c:v>1.5828947368421054E-2</c:v>
                </c:pt>
                <c:pt idx="38">
                  <c:v>1.6302631578947367E-2</c:v>
                </c:pt>
                <c:pt idx="39">
                  <c:v>1.6500000000000001E-2</c:v>
                </c:pt>
                <c:pt idx="40">
                  <c:v>1.5263157894736841E-2</c:v>
                </c:pt>
                <c:pt idx="41">
                  <c:v>1.6013157894736844E-2</c:v>
                </c:pt>
                <c:pt idx="42">
                  <c:v>1.6565789473684211E-2</c:v>
                </c:pt>
                <c:pt idx="43">
                  <c:v>1.5921052631578947E-2</c:v>
                </c:pt>
                <c:pt idx="44">
                  <c:v>1.5789473684210527E-2</c:v>
                </c:pt>
                <c:pt idx="45">
                  <c:v>1.606578947368421E-2</c:v>
                </c:pt>
                <c:pt idx="46">
                  <c:v>1.7381578947368422E-2</c:v>
                </c:pt>
                <c:pt idx="47">
                  <c:v>1.6513157894736841E-2</c:v>
                </c:pt>
                <c:pt idx="48">
                  <c:v>1.6105263157894737E-2</c:v>
                </c:pt>
                <c:pt idx="49">
                  <c:v>1.5802631578947367E-2</c:v>
                </c:pt>
                <c:pt idx="50">
                  <c:v>1.6092105263157894E-2</c:v>
                </c:pt>
                <c:pt idx="51">
                  <c:v>1.6921052631578948E-2</c:v>
                </c:pt>
                <c:pt idx="52">
                  <c:v>1.6947368421052631E-2</c:v>
                </c:pt>
                <c:pt idx="53">
                  <c:v>1.7184210526315788E-2</c:v>
                </c:pt>
                <c:pt idx="54">
                  <c:v>1.7947368421052632E-2</c:v>
                </c:pt>
                <c:pt idx="55">
                  <c:v>1.6289473684210527E-2</c:v>
                </c:pt>
                <c:pt idx="56">
                  <c:v>1.7473684210526315E-2</c:v>
                </c:pt>
                <c:pt idx="57">
                  <c:v>1.7302631578947368E-2</c:v>
                </c:pt>
                <c:pt idx="58">
                  <c:v>1.7763157894736842E-2</c:v>
                </c:pt>
                <c:pt idx="59">
                  <c:v>1.8578947368421053E-2</c:v>
                </c:pt>
                <c:pt idx="60">
                  <c:v>1.8605263157894736E-2</c:v>
                </c:pt>
                <c:pt idx="61">
                  <c:v>1.8131578947368422E-2</c:v>
                </c:pt>
                <c:pt idx="62">
                  <c:v>1.9E-2</c:v>
                </c:pt>
                <c:pt idx="63">
                  <c:v>1.9657894736842107E-2</c:v>
                </c:pt>
                <c:pt idx="64">
                  <c:v>1.9013157894736843E-2</c:v>
                </c:pt>
                <c:pt idx="65">
                  <c:v>1.905263157894737E-2</c:v>
                </c:pt>
                <c:pt idx="66">
                  <c:v>2.0105263157894737E-2</c:v>
                </c:pt>
                <c:pt idx="67">
                  <c:v>2.0539473684210528E-2</c:v>
                </c:pt>
                <c:pt idx="68">
                  <c:v>1.975E-2</c:v>
                </c:pt>
                <c:pt idx="69">
                  <c:v>2.1539473684210525E-2</c:v>
                </c:pt>
                <c:pt idx="70">
                  <c:v>2.1407894736842105E-2</c:v>
                </c:pt>
                <c:pt idx="71">
                  <c:v>2.1486842105263158E-2</c:v>
                </c:pt>
                <c:pt idx="72">
                  <c:v>2.0684210526315791E-2</c:v>
                </c:pt>
                <c:pt idx="73">
                  <c:v>2.1881578947368422E-2</c:v>
                </c:pt>
                <c:pt idx="74">
                  <c:v>2.2052631578947369E-2</c:v>
                </c:pt>
                <c:pt idx="75">
                  <c:v>2.2671052631578946E-2</c:v>
                </c:pt>
                <c:pt idx="76">
                  <c:v>2.1486842105263158E-2</c:v>
                </c:pt>
                <c:pt idx="77">
                  <c:v>2.2749999999999999E-2</c:v>
                </c:pt>
                <c:pt idx="78">
                  <c:v>2.3144736842105263E-2</c:v>
                </c:pt>
                <c:pt idx="79">
                  <c:v>2.2644736842105263E-2</c:v>
                </c:pt>
                <c:pt idx="80">
                  <c:v>2.1171052631578948E-2</c:v>
                </c:pt>
                <c:pt idx="81">
                  <c:v>2.1684210526315788E-2</c:v>
                </c:pt>
                <c:pt idx="82">
                  <c:v>2.0473684210526314E-2</c:v>
                </c:pt>
                <c:pt idx="83">
                  <c:v>1.8526315789473686E-2</c:v>
                </c:pt>
                <c:pt idx="84">
                  <c:v>1.8302631578947369E-2</c:v>
                </c:pt>
                <c:pt idx="85">
                  <c:v>1.7013157894736841E-2</c:v>
                </c:pt>
                <c:pt idx="86">
                  <c:v>1.4263157894736842E-2</c:v>
                </c:pt>
                <c:pt idx="87">
                  <c:v>1.4052631578947369E-2</c:v>
                </c:pt>
                <c:pt idx="88">
                  <c:v>1.1552631578947368E-2</c:v>
                </c:pt>
                <c:pt idx="89">
                  <c:v>1.1526315789473685E-2</c:v>
                </c:pt>
                <c:pt idx="90">
                  <c:v>1.0684210526315789E-2</c:v>
                </c:pt>
                <c:pt idx="91">
                  <c:v>9.81578947368421E-3</c:v>
                </c:pt>
                <c:pt idx="92">
                  <c:v>8.3684210526315788E-3</c:v>
                </c:pt>
                <c:pt idx="93">
                  <c:v>8.2763157894736837E-3</c:v>
                </c:pt>
                <c:pt idx="94">
                  <c:v>7.9342105263157901E-3</c:v>
                </c:pt>
                <c:pt idx="95">
                  <c:v>7.0526315789473685E-3</c:v>
                </c:pt>
                <c:pt idx="96">
                  <c:v>6.7499999999999999E-3</c:v>
                </c:pt>
                <c:pt idx="97">
                  <c:v>6.6973684210526315E-3</c:v>
                </c:pt>
                <c:pt idx="98">
                  <c:v>5.7894736842105266E-3</c:v>
                </c:pt>
                <c:pt idx="99">
                  <c:v>5.3947368421052629E-3</c:v>
                </c:pt>
                <c:pt idx="100">
                  <c:v>5.6578947368421057E-3</c:v>
                </c:pt>
                <c:pt idx="101">
                  <c:v>5.131578947368421E-3</c:v>
                </c:pt>
                <c:pt idx="102">
                  <c:v>4.907894736842105E-3</c:v>
                </c:pt>
                <c:pt idx="103">
                  <c:v>5.0000000000000001E-3</c:v>
                </c:pt>
                <c:pt idx="104">
                  <c:v>4.9605263157894734E-3</c:v>
                </c:pt>
                <c:pt idx="105">
                  <c:v>4.6578947368421057E-3</c:v>
                </c:pt>
                <c:pt idx="106">
                  <c:v>4.8157894736842108E-3</c:v>
                </c:pt>
                <c:pt idx="107">
                  <c:v>4.2368421052631578E-3</c:v>
                </c:pt>
                <c:pt idx="108">
                  <c:v>4.5263157894736838E-3</c:v>
                </c:pt>
                <c:pt idx="109">
                  <c:v>4.7499999999999999E-3</c:v>
                </c:pt>
                <c:pt idx="110">
                  <c:v>4.7763157894736841E-3</c:v>
                </c:pt>
                <c:pt idx="111">
                  <c:v>4.4210526315789471E-3</c:v>
                </c:pt>
                <c:pt idx="112">
                  <c:v>4.7894736842105266E-3</c:v>
                </c:pt>
                <c:pt idx="113">
                  <c:v>4.6578947368421057E-3</c:v>
                </c:pt>
                <c:pt idx="114">
                  <c:v>4.486842105263158E-3</c:v>
                </c:pt>
                <c:pt idx="115">
                  <c:v>4.3815789473684212E-3</c:v>
                </c:pt>
                <c:pt idx="116">
                  <c:v>4.4342105263157896E-3</c:v>
                </c:pt>
                <c:pt idx="117">
                  <c:v>4.4342105263157896E-3</c:v>
                </c:pt>
                <c:pt idx="118">
                  <c:v>4.0657894736842101E-3</c:v>
                </c:pt>
                <c:pt idx="119">
                  <c:v>3.8157894736842103E-3</c:v>
                </c:pt>
                <c:pt idx="120">
                  <c:v>4.3421052631578945E-3</c:v>
                </c:pt>
                <c:pt idx="121">
                  <c:v>4.4605263157894738E-3</c:v>
                </c:pt>
                <c:pt idx="122">
                  <c:v>4.4473684210526313E-3</c:v>
                </c:pt>
                <c:pt idx="123">
                  <c:v>4.2894736842105262E-3</c:v>
                </c:pt>
                <c:pt idx="124">
                  <c:v>4.3684210526315787E-3</c:v>
                </c:pt>
                <c:pt idx="125">
                  <c:v>4.3684210526315787E-3</c:v>
                </c:pt>
                <c:pt idx="126">
                  <c:v>4.7236842105263157E-3</c:v>
                </c:pt>
                <c:pt idx="127">
                  <c:v>4.3684210526315787E-3</c:v>
                </c:pt>
                <c:pt idx="128">
                  <c:v>4.6052631578947364E-3</c:v>
                </c:pt>
                <c:pt idx="129">
                  <c:v>4.2500000000000003E-3</c:v>
                </c:pt>
                <c:pt idx="130">
                  <c:v>4.4605263157894738E-3</c:v>
                </c:pt>
                <c:pt idx="131">
                  <c:v>4.131578947368421E-3</c:v>
                </c:pt>
                <c:pt idx="132">
                  <c:v>4.4473684210526313E-3</c:v>
                </c:pt>
                <c:pt idx="133">
                  <c:v>4.1973684210526319E-3</c:v>
                </c:pt>
                <c:pt idx="134">
                  <c:v>4.131578947368421E-3</c:v>
                </c:pt>
                <c:pt idx="135">
                  <c:v>4.1447368421052636E-3</c:v>
                </c:pt>
                <c:pt idx="136">
                  <c:v>4.131578947368421E-3</c:v>
                </c:pt>
                <c:pt idx="137">
                  <c:v>4.4210526315789471E-3</c:v>
                </c:pt>
                <c:pt idx="138">
                  <c:v>4.3289473684210529E-3</c:v>
                </c:pt>
                <c:pt idx="139">
                  <c:v>4.3026315789473687E-3</c:v>
                </c:pt>
                <c:pt idx="140">
                  <c:v>4.2236842105263161E-3</c:v>
                </c:pt>
                <c:pt idx="141">
                  <c:v>4.2368421052631578E-3</c:v>
                </c:pt>
                <c:pt idx="142">
                  <c:v>4.1184210526315794E-3</c:v>
                </c:pt>
                <c:pt idx="143">
                  <c:v>4.1578947368421052E-3</c:v>
                </c:pt>
                <c:pt idx="144">
                  <c:v>4.2500000000000003E-3</c:v>
                </c:pt>
                <c:pt idx="145">
                  <c:v>4.3026315789473687E-3</c:v>
                </c:pt>
                <c:pt idx="146">
                  <c:v>4.5263157894736838E-3</c:v>
                </c:pt>
                <c:pt idx="147">
                  <c:v>4.8815789473684208E-3</c:v>
                </c:pt>
                <c:pt idx="148">
                  <c:v>4.6578947368421057E-3</c:v>
                </c:pt>
                <c:pt idx="149">
                  <c:v>4.6842105263157898E-3</c:v>
                </c:pt>
                <c:pt idx="150">
                  <c:v>4.6184210526315789E-3</c:v>
                </c:pt>
                <c:pt idx="151">
                  <c:v>5.3815789473684213E-3</c:v>
                </c:pt>
                <c:pt idx="152">
                  <c:v>4.6052631578947364E-3</c:v>
                </c:pt>
                <c:pt idx="153">
                  <c:v>5.1842105263157894E-3</c:v>
                </c:pt>
                <c:pt idx="154">
                  <c:v>4.9342105263157892E-3</c:v>
                </c:pt>
                <c:pt idx="155">
                  <c:v>5.039473684210526E-3</c:v>
                </c:pt>
                <c:pt idx="156">
                  <c:v>5.1184210526315785E-3</c:v>
                </c:pt>
                <c:pt idx="157">
                  <c:v>5.486842105263158E-3</c:v>
                </c:pt>
                <c:pt idx="158">
                  <c:v>5.2236842105263161E-3</c:v>
                </c:pt>
                <c:pt idx="159">
                  <c:v>4.842105263157895E-3</c:v>
                </c:pt>
                <c:pt idx="160">
                  <c:v>4.8684210526315792E-3</c:v>
                </c:pt>
                <c:pt idx="161">
                  <c:v>4.6578947368421057E-3</c:v>
                </c:pt>
                <c:pt idx="162">
                  <c:v>4.486842105263158E-3</c:v>
                </c:pt>
                <c:pt idx="163">
                  <c:v>4.7236842105263157E-3</c:v>
                </c:pt>
                <c:pt idx="164">
                  <c:v>4.486842105263158E-3</c:v>
                </c:pt>
                <c:pt idx="165">
                  <c:v>4.6184210526315789E-3</c:v>
                </c:pt>
                <c:pt idx="166">
                  <c:v>4.486842105263158E-3</c:v>
                </c:pt>
                <c:pt idx="167">
                  <c:v>4.3421052631578945E-3</c:v>
                </c:pt>
                <c:pt idx="168">
                  <c:v>4.4736842105263155E-3</c:v>
                </c:pt>
                <c:pt idx="169">
                  <c:v>4.6842105263157898E-3</c:v>
                </c:pt>
                <c:pt idx="170">
                  <c:v>4.5394736842105264E-3</c:v>
                </c:pt>
                <c:pt idx="171">
                  <c:v>4.263157894736842E-3</c:v>
                </c:pt>
                <c:pt idx="172">
                  <c:v>4.263157894736842E-3</c:v>
                </c:pt>
                <c:pt idx="173">
                  <c:v>4.263157894736842E-3</c:v>
                </c:pt>
                <c:pt idx="174">
                  <c:v>4.2105263157894736E-3</c:v>
                </c:pt>
                <c:pt idx="175">
                  <c:v>4.4736842105263155E-3</c:v>
                </c:pt>
                <c:pt idx="176">
                  <c:v>4.4342105263157896E-3</c:v>
                </c:pt>
                <c:pt idx="177">
                  <c:v>4.1447368421052636E-3</c:v>
                </c:pt>
                <c:pt idx="178">
                  <c:v>4.2105263157894736E-3</c:v>
                </c:pt>
                <c:pt idx="179">
                  <c:v>4.131578947368421E-3</c:v>
                </c:pt>
                <c:pt idx="180">
                  <c:v>4.3157894736842103E-3</c:v>
                </c:pt>
                <c:pt idx="181">
                  <c:v>4.6447368421052631E-3</c:v>
                </c:pt>
                <c:pt idx="182">
                  <c:v>4.4210526315789471E-3</c:v>
                </c:pt>
                <c:pt idx="183">
                  <c:v>4.6315789473684215E-3</c:v>
                </c:pt>
                <c:pt idx="184">
                  <c:v>4.8552631578947366E-3</c:v>
                </c:pt>
                <c:pt idx="185">
                  <c:v>4.1578947368421052E-3</c:v>
                </c:pt>
                <c:pt idx="186">
                  <c:v>4.5131578947368422E-3</c:v>
                </c:pt>
                <c:pt idx="187">
                  <c:v>5.2105263157894736E-3</c:v>
                </c:pt>
                <c:pt idx="188">
                  <c:v>4.5263157894736838E-3</c:v>
                </c:pt>
                <c:pt idx="189">
                  <c:v>4.5394736842105264E-3</c:v>
                </c:pt>
                <c:pt idx="190">
                  <c:v>4.7368421052631582E-3</c:v>
                </c:pt>
                <c:pt idx="191">
                  <c:v>4.6315789473684215E-3</c:v>
                </c:pt>
                <c:pt idx="192">
                  <c:v>4.8026315789473683E-3</c:v>
                </c:pt>
                <c:pt idx="193">
                  <c:v>4.4736842105263155E-3</c:v>
                </c:pt>
                <c:pt idx="194">
                  <c:v>4.2500000000000003E-3</c:v>
                </c:pt>
                <c:pt idx="195">
                  <c:v>4.4736842105263155E-3</c:v>
                </c:pt>
                <c:pt idx="196">
                  <c:v>4.5657894736842106E-3</c:v>
                </c:pt>
                <c:pt idx="197">
                  <c:v>5.1578947368421052E-3</c:v>
                </c:pt>
                <c:pt idx="198">
                  <c:v>4.7499999999999999E-3</c:v>
                </c:pt>
                <c:pt idx="199">
                  <c:v>4.8684210526315792E-3</c:v>
                </c:pt>
                <c:pt idx="200">
                  <c:v>4.6315789473684215E-3</c:v>
                </c:pt>
                <c:pt idx="201">
                  <c:v>4.8947368421052634E-3</c:v>
                </c:pt>
                <c:pt idx="202">
                  <c:v>4.4473684210526313E-3</c:v>
                </c:pt>
                <c:pt idx="203">
                  <c:v>4.9868421052631576E-3</c:v>
                </c:pt>
                <c:pt idx="204">
                  <c:v>5.1973684210526319E-3</c:v>
                </c:pt>
                <c:pt idx="205">
                  <c:v>4.9473684210526317E-3</c:v>
                </c:pt>
                <c:pt idx="206">
                  <c:v>5.1842105263157894E-3</c:v>
                </c:pt>
                <c:pt idx="207">
                  <c:v>5.1578947368421052E-3</c:v>
                </c:pt>
                <c:pt idx="208">
                  <c:v>5.1710526315789478E-3</c:v>
                </c:pt>
                <c:pt idx="209">
                  <c:v>5.1184210526315785E-3</c:v>
                </c:pt>
                <c:pt idx="210">
                  <c:v>4.907894736842105E-3</c:v>
                </c:pt>
                <c:pt idx="211">
                  <c:v>5.2236842105263161E-3</c:v>
                </c:pt>
                <c:pt idx="212">
                  <c:v>5.131578947368421E-3</c:v>
                </c:pt>
                <c:pt idx="213">
                  <c:v>5.2894736842105262E-3</c:v>
                </c:pt>
                <c:pt idx="214">
                  <c:v>4.7894736842105266E-3</c:v>
                </c:pt>
                <c:pt idx="215">
                  <c:v>5.0000000000000001E-3</c:v>
                </c:pt>
                <c:pt idx="216">
                  <c:v>5.3552631578947371E-3</c:v>
                </c:pt>
                <c:pt idx="217">
                  <c:v>5.3157894736842104E-3</c:v>
                </c:pt>
                <c:pt idx="218">
                  <c:v>5.907894736842105E-3</c:v>
                </c:pt>
                <c:pt idx="219">
                  <c:v>5.907894736842105E-3</c:v>
                </c:pt>
                <c:pt idx="220">
                  <c:v>5.1578947368421052E-3</c:v>
                </c:pt>
                <c:pt idx="221">
                  <c:v>5.2500000000000003E-3</c:v>
                </c:pt>
                <c:pt idx="222">
                  <c:v>5.5657894736842106E-3</c:v>
                </c:pt>
                <c:pt idx="223">
                  <c:v>6.0657894736842102E-3</c:v>
                </c:pt>
                <c:pt idx="224">
                  <c:v>5.4342105263157896E-3</c:v>
                </c:pt>
                <c:pt idx="225">
                  <c:v>6.1447368421052627E-3</c:v>
                </c:pt>
                <c:pt idx="226">
                  <c:v>5.8552631578947367E-3</c:v>
                </c:pt>
                <c:pt idx="227">
                  <c:v>5.9868421052631576E-3</c:v>
                </c:pt>
                <c:pt idx="228">
                  <c:v>5.6052631578947364E-3</c:v>
                </c:pt>
                <c:pt idx="229">
                  <c:v>6.263157894736842E-3</c:v>
                </c:pt>
                <c:pt idx="230">
                  <c:v>6.1052631578947369E-3</c:v>
                </c:pt>
                <c:pt idx="231">
                  <c:v>6.2500000000000003E-3</c:v>
                </c:pt>
                <c:pt idx="232">
                  <c:v>6.486842105263158E-3</c:v>
                </c:pt>
                <c:pt idx="233">
                  <c:v>6.6052631578947365E-3</c:v>
                </c:pt>
                <c:pt idx="234">
                  <c:v>6.7763157894736841E-3</c:v>
                </c:pt>
                <c:pt idx="235">
                  <c:v>7.0921052631578944E-3</c:v>
                </c:pt>
                <c:pt idx="236">
                  <c:v>7.3157894736842104E-3</c:v>
                </c:pt>
                <c:pt idx="237">
                  <c:v>6.5394736842105264E-3</c:v>
                </c:pt>
                <c:pt idx="238">
                  <c:v>7.1184210526315786E-3</c:v>
                </c:pt>
                <c:pt idx="239">
                  <c:v>7.0921052631578944E-3</c:v>
                </c:pt>
                <c:pt idx="240">
                  <c:v>7.1315789473684211E-3</c:v>
                </c:pt>
                <c:pt idx="241">
                  <c:v>7.4736842105263155E-3</c:v>
                </c:pt>
                <c:pt idx="242">
                  <c:v>7.3421052631578946E-3</c:v>
                </c:pt>
                <c:pt idx="243">
                  <c:v>7.4736842105263155E-3</c:v>
                </c:pt>
                <c:pt idx="244">
                  <c:v>7.0657894736842102E-3</c:v>
                </c:pt>
                <c:pt idx="245">
                  <c:v>7.263157894736842E-3</c:v>
                </c:pt>
                <c:pt idx="246">
                  <c:v>7.8552631578947367E-3</c:v>
                </c:pt>
                <c:pt idx="247">
                  <c:v>7.4342105263157897E-3</c:v>
                </c:pt>
                <c:pt idx="248">
                  <c:v>7.0657894736842102E-3</c:v>
                </c:pt>
                <c:pt idx="249">
                  <c:v>8.0657894736842102E-3</c:v>
                </c:pt>
                <c:pt idx="250">
                  <c:v>7.197368421052632E-3</c:v>
                </c:pt>
                <c:pt idx="251">
                  <c:v>6.5394736842105264E-3</c:v>
                </c:pt>
                <c:pt idx="252">
                  <c:v>5.9342105263157892E-3</c:v>
                </c:pt>
                <c:pt idx="253">
                  <c:v>6.3684210526315788E-3</c:v>
                </c:pt>
                <c:pt idx="254">
                  <c:v>5.8552631578947367E-3</c:v>
                </c:pt>
                <c:pt idx="255">
                  <c:v>5.6447368421052631E-3</c:v>
                </c:pt>
                <c:pt idx="256">
                  <c:v>4.5789473684210522E-3</c:v>
                </c:pt>
                <c:pt idx="257">
                  <c:v>4.2500000000000003E-3</c:v>
                </c:pt>
                <c:pt idx="258">
                  <c:v>4.6710526315789473E-3</c:v>
                </c:pt>
                <c:pt idx="259">
                  <c:v>3.7894736842105261E-3</c:v>
                </c:pt>
                <c:pt idx="260">
                  <c:v>2.9342105263157896E-3</c:v>
                </c:pt>
                <c:pt idx="261">
                  <c:v>3.0263157894736843E-3</c:v>
                </c:pt>
                <c:pt idx="262">
                  <c:v>2.6842105263157894E-3</c:v>
                </c:pt>
                <c:pt idx="263">
                  <c:v>2.0921052631578947E-3</c:v>
                </c:pt>
                <c:pt idx="264">
                  <c:v>2.2105263157894735E-3</c:v>
                </c:pt>
                <c:pt idx="265">
                  <c:v>1.9078947368421052E-3</c:v>
                </c:pt>
                <c:pt idx="266">
                  <c:v>1.4473684210526317E-3</c:v>
                </c:pt>
                <c:pt idx="267">
                  <c:v>1.3026315789473684E-3</c:v>
                </c:pt>
                <c:pt idx="268">
                  <c:v>1.1184210526315789E-3</c:v>
                </c:pt>
                <c:pt idx="269">
                  <c:v>9.3421052631578944E-4</c:v>
                </c:pt>
                <c:pt idx="270">
                  <c:v>7.6315789473684211E-4</c:v>
                </c:pt>
                <c:pt idx="271">
                  <c:v>6.4473684210526315E-4</c:v>
                </c:pt>
                <c:pt idx="272">
                  <c:v>6.0526315789473687E-4</c:v>
                </c:pt>
                <c:pt idx="273">
                  <c:v>4.6052631578947367E-4</c:v>
                </c:pt>
                <c:pt idx="274">
                  <c:v>2.105263157894737E-4</c:v>
                </c:pt>
                <c:pt idx="275">
                  <c:v>2.3684210526315788E-4</c:v>
                </c:pt>
                <c:pt idx="276">
                  <c:v>1.0526315789473685E-4</c:v>
                </c:pt>
                <c:pt idx="277">
                  <c:v>1.7105263157894736E-4</c:v>
                </c:pt>
                <c:pt idx="278">
                  <c:v>9.210526315789474E-5</c:v>
                </c:pt>
                <c:pt idx="279">
                  <c:v>1.0526315789473685E-4</c:v>
                </c:pt>
                <c:pt idx="280">
                  <c:v>1.0526315789473685E-4</c:v>
                </c:pt>
                <c:pt idx="281">
                  <c:v>9.210526315789474E-5</c:v>
                </c:pt>
                <c:pt idx="282">
                  <c:v>6.5789473684210525E-5</c:v>
                </c:pt>
                <c:pt idx="283">
                  <c:v>3.9473684210526316E-5</c:v>
                </c:pt>
                <c:pt idx="284">
                  <c:v>6.5789473684210525E-5</c:v>
                </c:pt>
                <c:pt idx="285">
                  <c:v>5.2631578947368424E-5</c:v>
                </c:pt>
                <c:pt idx="286">
                  <c:v>2.6315789473684212E-5</c:v>
                </c:pt>
                <c:pt idx="287">
                  <c:v>5.2631578947368424E-5</c:v>
                </c:pt>
                <c:pt idx="288">
                  <c:v>9.210526315789474E-5</c:v>
                </c:pt>
                <c:pt idx="289">
                  <c:v>5.2631578947368424E-5</c:v>
                </c:pt>
                <c:pt idx="290">
                  <c:v>6.5789473684210525E-5</c:v>
                </c:pt>
                <c:pt idx="291">
                  <c:v>1.3157894736842106E-5</c:v>
                </c:pt>
                <c:pt idx="292">
                  <c:v>7.8947368421052633E-5</c:v>
                </c:pt>
                <c:pt idx="293">
                  <c:v>1.3157894736842106E-5</c:v>
                </c:pt>
                <c:pt idx="294">
                  <c:v>1.3157894736842106E-5</c:v>
                </c:pt>
                <c:pt idx="295">
                  <c:v>2.6315789473684212E-5</c:v>
                </c:pt>
                <c:pt idx="296">
                  <c:v>3.9473684210526316E-5</c:v>
                </c:pt>
                <c:pt idx="297">
                  <c:v>2.6315789473684212E-5</c:v>
                </c:pt>
                <c:pt idx="298">
                  <c:v>3.9473684210526316E-5</c:v>
                </c:pt>
                <c:pt idx="299">
                  <c:v>1.3157894736842106E-5</c:v>
                </c:pt>
                <c:pt idx="300">
                  <c:v>2.6315789473684212E-5</c:v>
                </c:pt>
                <c:pt idx="301">
                  <c:v>2.6315789473684212E-5</c:v>
                </c:pt>
                <c:pt idx="302">
                  <c:v>2.6315789473684212E-5</c:v>
                </c:pt>
                <c:pt idx="303">
                  <c:v>1.3157894736842106E-5</c:v>
                </c:pt>
                <c:pt idx="304">
                  <c:v>0</c:v>
                </c:pt>
                <c:pt idx="305">
                  <c:v>2.6315789473684212E-5</c:v>
                </c:pt>
                <c:pt idx="306">
                  <c:v>3.9473684210526316E-5</c:v>
                </c:pt>
                <c:pt idx="307">
                  <c:v>1.3157894736842106E-5</c:v>
                </c:pt>
                <c:pt idx="308">
                  <c:v>3.9473684210526316E-5</c:v>
                </c:pt>
                <c:pt idx="309">
                  <c:v>1.3157894736842106E-5</c:v>
                </c:pt>
                <c:pt idx="310">
                  <c:v>5.2631578947368424E-5</c:v>
                </c:pt>
                <c:pt idx="311">
                  <c:v>2.6315789473684212E-5</c:v>
                </c:pt>
                <c:pt idx="312">
                  <c:v>5.2631578947368424E-5</c:v>
                </c:pt>
                <c:pt idx="313">
                  <c:v>7.8947368421052633E-5</c:v>
                </c:pt>
                <c:pt idx="314">
                  <c:v>5.2631578947368424E-5</c:v>
                </c:pt>
                <c:pt idx="315">
                  <c:v>0</c:v>
                </c:pt>
                <c:pt idx="316">
                  <c:v>2.6315789473684212E-5</c:v>
                </c:pt>
                <c:pt idx="317">
                  <c:v>6.5789473684210525E-5</c:v>
                </c:pt>
                <c:pt idx="318">
                  <c:v>5.2631578947368424E-5</c:v>
                </c:pt>
                <c:pt idx="319">
                  <c:v>1.3157894736842106E-5</c:v>
                </c:pt>
                <c:pt idx="320">
                  <c:v>1.3157894736842106E-5</c:v>
                </c:pt>
                <c:pt idx="321">
                  <c:v>2.6315789473684212E-5</c:v>
                </c:pt>
                <c:pt idx="322">
                  <c:v>3.9473684210526316E-5</c:v>
                </c:pt>
                <c:pt idx="323">
                  <c:v>5.2631578947368424E-5</c:v>
                </c:pt>
                <c:pt idx="324">
                  <c:v>9.210526315789474E-5</c:v>
                </c:pt>
                <c:pt idx="325">
                  <c:v>1.3157894736842106E-5</c:v>
                </c:pt>
                <c:pt idx="326">
                  <c:v>5.2631578947368424E-5</c:v>
                </c:pt>
                <c:pt idx="327">
                  <c:v>5.2631578947368424E-5</c:v>
                </c:pt>
                <c:pt idx="328">
                  <c:v>3.9473684210526316E-5</c:v>
                </c:pt>
                <c:pt idx="329">
                  <c:v>6.5789473684210525E-5</c:v>
                </c:pt>
                <c:pt idx="330">
                  <c:v>3.9473684210526316E-5</c:v>
                </c:pt>
                <c:pt idx="331">
                  <c:v>2.6315789473684212E-5</c:v>
                </c:pt>
                <c:pt idx="332">
                  <c:v>1.3157894736842106E-5</c:v>
                </c:pt>
                <c:pt idx="333">
                  <c:v>3.9473684210526316E-5</c:v>
                </c:pt>
                <c:pt idx="334">
                  <c:v>2.6315789473684212E-5</c:v>
                </c:pt>
                <c:pt idx="335">
                  <c:v>9.210526315789474E-5</c:v>
                </c:pt>
                <c:pt idx="336">
                  <c:v>6.5789473684210525E-5</c:v>
                </c:pt>
                <c:pt idx="337">
                  <c:v>2.6315789473684212E-5</c:v>
                </c:pt>
                <c:pt idx="338">
                  <c:v>6.5789473684210525E-5</c:v>
                </c:pt>
                <c:pt idx="339">
                  <c:v>3.9473684210526316E-5</c:v>
                </c:pt>
                <c:pt idx="340">
                  <c:v>1.3157894736842106E-5</c:v>
                </c:pt>
                <c:pt idx="341">
                  <c:v>1.3157894736842106E-5</c:v>
                </c:pt>
                <c:pt idx="342">
                  <c:v>2.6315789473684212E-5</c:v>
                </c:pt>
                <c:pt idx="343">
                  <c:v>2.6315789473684212E-5</c:v>
                </c:pt>
                <c:pt idx="344">
                  <c:v>2.6315789473684212E-5</c:v>
                </c:pt>
                <c:pt idx="345">
                  <c:v>2.6315789473684212E-5</c:v>
                </c:pt>
                <c:pt idx="346">
                  <c:v>2.6315789473684212E-5</c:v>
                </c:pt>
                <c:pt idx="347">
                  <c:v>1.3157894736842106E-5</c:v>
                </c:pt>
                <c:pt idx="348">
                  <c:v>2.6315789473684212E-5</c:v>
                </c:pt>
                <c:pt idx="349">
                  <c:v>3.9473684210526316E-5</c:v>
                </c:pt>
                <c:pt idx="350">
                  <c:v>1.3157894736842106E-5</c:v>
                </c:pt>
                <c:pt idx="351">
                  <c:v>5.2631578947368424E-5</c:v>
                </c:pt>
                <c:pt idx="352">
                  <c:v>5.2631578947368424E-5</c:v>
                </c:pt>
                <c:pt idx="353">
                  <c:v>3.9473684210526316E-5</c:v>
                </c:pt>
                <c:pt idx="354">
                  <c:v>1.3157894736842106E-5</c:v>
                </c:pt>
                <c:pt idx="355">
                  <c:v>3.9473684210526316E-5</c:v>
                </c:pt>
                <c:pt idx="356">
                  <c:v>0</c:v>
                </c:pt>
                <c:pt idx="357">
                  <c:v>0</c:v>
                </c:pt>
                <c:pt idx="358">
                  <c:v>2.6315789473684212E-5</c:v>
                </c:pt>
                <c:pt idx="359">
                  <c:v>2.6315789473684212E-5</c:v>
                </c:pt>
                <c:pt idx="360">
                  <c:v>1.3157894736842106E-5</c:v>
                </c:pt>
                <c:pt idx="361">
                  <c:v>2.6315789473684212E-5</c:v>
                </c:pt>
                <c:pt idx="362">
                  <c:v>3.9473684210526316E-5</c:v>
                </c:pt>
                <c:pt idx="363">
                  <c:v>1.3157894736842106E-5</c:v>
                </c:pt>
                <c:pt idx="364">
                  <c:v>3.9473684210526316E-5</c:v>
                </c:pt>
                <c:pt idx="365">
                  <c:v>3.9473684210526316E-5</c:v>
                </c:pt>
                <c:pt idx="366">
                  <c:v>1.3157894736842106E-5</c:v>
                </c:pt>
                <c:pt idx="367">
                  <c:v>2.6315789473684212E-5</c:v>
                </c:pt>
                <c:pt idx="368">
                  <c:v>2.6315789473684212E-5</c:v>
                </c:pt>
                <c:pt idx="369">
                  <c:v>1.0526315789473685E-4</c:v>
                </c:pt>
                <c:pt idx="370">
                  <c:v>0</c:v>
                </c:pt>
                <c:pt idx="371">
                  <c:v>2.6315789473684212E-5</c:v>
                </c:pt>
                <c:pt idx="372">
                  <c:v>2.6315789473684212E-5</c:v>
                </c:pt>
                <c:pt idx="373">
                  <c:v>1.3157894736842106E-5</c:v>
                </c:pt>
                <c:pt idx="374">
                  <c:v>3.9473684210526316E-5</c:v>
                </c:pt>
                <c:pt idx="375">
                  <c:v>5.2631578947368424E-5</c:v>
                </c:pt>
                <c:pt idx="376">
                  <c:v>5.2631578947368424E-5</c:v>
                </c:pt>
                <c:pt idx="377">
                  <c:v>5.2631578947368424E-5</c:v>
                </c:pt>
                <c:pt idx="378">
                  <c:v>1.3157894736842106E-5</c:v>
                </c:pt>
                <c:pt idx="379">
                  <c:v>0</c:v>
                </c:pt>
                <c:pt idx="380">
                  <c:v>1.3157894736842106E-5</c:v>
                </c:pt>
                <c:pt idx="381">
                  <c:v>3.9473684210526316E-5</c:v>
                </c:pt>
                <c:pt idx="382">
                  <c:v>3.9473684210526316E-5</c:v>
                </c:pt>
                <c:pt idx="383">
                  <c:v>3.9473684210526316E-5</c:v>
                </c:pt>
                <c:pt idx="384">
                  <c:v>5.2631578947368424E-5</c:v>
                </c:pt>
                <c:pt idx="385">
                  <c:v>2.6315789473684212E-5</c:v>
                </c:pt>
                <c:pt idx="386">
                  <c:v>0</c:v>
                </c:pt>
                <c:pt idx="387">
                  <c:v>5.2631578947368424E-5</c:v>
                </c:pt>
                <c:pt idx="388">
                  <c:v>1.3157894736842106E-5</c:v>
                </c:pt>
                <c:pt idx="389">
                  <c:v>2.6315789473684212E-5</c:v>
                </c:pt>
                <c:pt idx="390">
                  <c:v>2.6315789473684212E-5</c:v>
                </c:pt>
                <c:pt idx="391">
                  <c:v>5.2631578947368424E-5</c:v>
                </c:pt>
                <c:pt idx="392">
                  <c:v>2.6315789473684212E-5</c:v>
                </c:pt>
                <c:pt idx="393">
                  <c:v>2.6315789473684212E-5</c:v>
                </c:pt>
                <c:pt idx="394">
                  <c:v>5.2631578947368424E-5</c:v>
                </c:pt>
                <c:pt idx="395">
                  <c:v>3.9473684210526316E-5</c:v>
                </c:pt>
                <c:pt idx="396">
                  <c:v>2.6315789473684212E-5</c:v>
                </c:pt>
                <c:pt idx="397">
                  <c:v>2.6315789473684212E-5</c:v>
                </c:pt>
                <c:pt idx="398">
                  <c:v>3.9473684210526316E-5</c:v>
                </c:pt>
                <c:pt idx="399">
                  <c:v>3.9473684210526316E-5</c:v>
                </c:pt>
                <c:pt idx="400">
                  <c:v>1.3157894736842106E-5</c:v>
                </c:pt>
                <c:pt idx="401">
                  <c:v>2.6315789473684212E-5</c:v>
                </c:pt>
                <c:pt idx="402">
                  <c:v>1.3157894736842106E-5</c:v>
                </c:pt>
                <c:pt idx="403">
                  <c:v>2.6315789473684212E-5</c:v>
                </c:pt>
                <c:pt idx="404">
                  <c:v>1.3157894736842106E-5</c:v>
                </c:pt>
                <c:pt idx="405">
                  <c:v>5.2631578947368424E-5</c:v>
                </c:pt>
                <c:pt idx="406">
                  <c:v>5.2631578947368424E-5</c:v>
                </c:pt>
                <c:pt idx="407">
                  <c:v>2.6315789473684212E-5</c:v>
                </c:pt>
                <c:pt idx="408">
                  <c:v>0</c:v>
                </c:pt>
                <c:pt idx="409">
                  <c:v>1.3157894736842106E-5</c:v>
                </c:pt>
                <c:pt idx="410">
                  <c:v>2.6315789473684212E-5</c:v>
                </c:pt>
                <c:pt idx="411">
                  <c:v>3.9473684210526316E-5</c:v>
                </c:pt>
                <c:pt idx="412">
                  <c:v>2.6315789473684212E-5</c:v>
                </c:pt>
                <c:pt idx="413">
                  <c:v>2.6315789473684212E-5</c:v>
                </c:pt>
                <c:pt idx="414">
                  <c:v>2.6315789473684212E-5</c:v>
                </c:pt>
                <c:pt idx="415">
                  <c:v>6.5789473684210525E-5</c:v>
                </c:pt>
                <c:pt idx="416">
                  <c:v>5.2631578947368424E-5</c:v>
                </c:pt>
                <c:pt idx="417">
                  <c:v>2.6315789473684212E-5</c:v>
                </c:pt>
                <c:pt idx="418">
                  <c:v>1.3157894736842106E-5</c:v>
                </c:pt>
                <c:pt idx="419">
                  <c:v>1.3157894736842106E-5</c:v>
                </c:pt>
                <c:pt idx="420">
                  <c:v>3.9473684210526316E-5</c:v>
                </c:pt>
                <c:pt idx="421">
                  <c:v>6.5789473684210525E-5</c:v>
                </c:pt>
                <c:pt idx="422">
                  <c:v>1.3157894736842106E-5</c:v>
                </c:pt>
                <c:pt idx="423">
                  <c:v>3.9473684210526316E-5</c:v>
                </c:pt>
                <c:pt idx="424">
                  <c:v>1.3157894736842106E-5</c:v>
                </c:pt>
                <c:pt idx="425">
                  <c:v>2.6315789473684212E-5</c:v>
                </c:pt>
                <c:pt idx="426">
                  <c:v>6.5789473684210525E-5</c:v>
                </c:pt>
                <c:pt idx="427">
                  <c:v>2.6315789473684212E-5</c:v>
                </c:pt>
                <c:pt idx="428">
                  <c:v>0</c:v>
                </c:pt>
                <c:pt idx="429">
                  <c:v>2.6315789473684212E-5</c:v>
                </c:pt>
                <c:pt idx="430">
                  <c:v>5.2631578947368424E-5</c:v>
                </c:pt>
                <c:pt idx="431">
                  <c:v>2.6315789473684212E-5</c:v>
                </c:pt>
                <c:pt idx="432">
                  <c:v>1.3157894736842106E-5</c:v>
                </c:pt>
                <c:pt idx="433">
                  <c:v>2.6315789473684212E-5</c:v>
                </c:pt>
                <c:pt idx="434">
                  <c:v>1.3157894736842106E-5</c:v>
                </c:pt>
                <c:pt idx="435">
                  <c:v>0</c:v>
                </c:pt>
                <c:pt idx="436">
                  <c:v>0</c:v>
                </c:pt>
                <c:pt idx="437">
                  <c:v>2.6315789473684212E-5</c:v>
                </c:pt>
                <c:pt idx="438">
                  <c:v>6.5789473684210525E-5</c:v>
                </c:pt>
                <c:pt idx="439">
                  <c:v>3.9473684210526316E-5</c:v>
                </c:pt>
                <c:pt idx="440">
                  <c:v>3.9473684210526316E-5</c:v>
                </c:pt>
                <c:pt idx="441">
                  <c:v>5.2631578947368424E-5</c:v>
                </c:pt>
                <c:pt idx="442">
                  <c:v>0</c:v>
                </c:pt>
                <c:pt idx="443">
                  <c:v>2.6315789473684212E-5</c:v>
                </c:pt>
                <c:pt idx="444">
                  <c:v>0</c:v>
                </c:pt>
                <c:pt idx="445">
                  <c:v>2.6315789473684212E-5</c:v>
                </c:pt>
                <c:pt idx="446">
                  <c:v>2.6315789473684212E-5</c:v>
                </c:pt>
                <c:pt idx="447">
                  <c:v>2.6315789473684212E-5</c:v>
                </c:pt>
                <c:pt idx="448">
                  <c:v>2.6315789473684212E-5</c:v>
                </c:pt>
                <c:pt idx="449">
                  <c:v>3.9473684210526316E-5</c:v>
                </c:pt>
                <c:pt idx="450">
                  <c:v>2.6315789473684212E-5</c:v>
                </c:pt>
                <c:pt idx="451">
                  <c:v>5.2631578947368424E-5</c:v>
                </c:pt>
                <c:pt idx="452">
                  <c:v>3.9473684210526316E-5</c:v>
                </c:pt>
                <c:pt idx="453">
                  <c:v>2.6315789473684212E-5</c:v>
                </c:pt>
                <c:pt idx="454">
                  <c:v>2.6315789473684212E-5</c:v>
                </c:pt>
                <c:pt idx="455">
                  <c:v>1.3157894736842106E-5</c:v>
                </c:pt>
                <c:pt idx="456">
                  <c:v>1.3157894736842106E-5</c:v>
                </c:pt>
                <c:pt idx="457">
                  <c:v>1.3157894736842106E-5</c:v>
                </c:pt>
                <c:pt idx="458">
                  <c:v>1.3157894736842106E-5</c:v>
                </c:pt>
                <c:pt idx="459">
                  <c:v>1.3157894736842106E-5</c:v>
                </c:pt>
                <c:pt idx="460">
                  <c:v>2.6315789473684212E-5</c:v>
                </c:pt>
                <c:pt idx="461">
                  <c:v>2.6315789473684212E-5</c:v>
                </c:pt>
                <c:pt idx="462">
                  <c:v>2.6315789473684212E-5</c:v>
                </c:pt>
                <c:pt idx="463">
                  <c:v>2.6315789473684212E-5</c:v>
                </c:pt>
                <c:pt idx="464">
                  <c:v>5.2631578947368424E-5</c:v>
                </c:pt>
                <c:pt idx="465">
                  <c:v>2.6315789473684212E-5</c:v>
                </c:pt>
                <c:pt idx="466">
                  <c:v>2.6315789473684212E-5</c:v>
                </c:pt>
                <c:pt idx="467">
                  <c:v>2.6315789473684212E-5</c:v>
                </c:pt>
                <c:pt idx="468">
                  <c:v>5.2631578947368424E-5</c:v>
                </c:pt>
                <c:pt idx="469">
                  <c:v>3.9473684210526316E-5</c:v>
                </c:pt>
                <c:pt idx="470">
                  <c:v>2.6315789473684212E-5</c:v>
                </c:pt>
                <c:pt idx="471">
                  <c:v>2.6315789473684212E-5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632-48B7-85F5-7949ACB9B01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233307552"/>
        <c:axId val="1233307880"/>
      </c:scatterChart>
      <c:valAx>
        <c:axId val="1233307552"/>
        <c:scaling>
          <c:orientation val="minMax"/>
          <c:max val="3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E</a:t>
                </a:r>
                <a:r>
                  <a:rPr lang="en-US"/>
                  <a:t> [MeV]</a:t>
                </a:r>
                <a:endParaRPr lang="cs-CZ"/>
              </a:p>
            </c:rich>
          </c:tx>
          <c:overlay val="0"/>
        </c:title>
        <c:numFmt formatCode="General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1233307880"/>
        <c:crosses val="autoZero"/>
        <c:crossBetween val="midCat"/>
      </c:valAx>
      <c:valAx>
        <c:axId val="1233307880"/>
        <c:scaling>
          <c:orientation val="minMax"/>
          <c:max val="2.5000000000000005E-2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Response</a:t>
                </a:r>
                <a:r>
                  <a:rPr lang="en-US"/>
                  <a:t> [imp/</a:t>
                </a:r>
                <a:r>
                  <a:rPr lang="cs-CZ"/>
                  <a:t>ph</a:t>
                </a:r>
                <a:r>
                  <a:rPr lang="en-US"/>
                  <a:t>oton]</a:t>
                </a:r>
                <a:endParaRPr lang="cs-CZ"/>
              </a:p>
            </c:rich>
          </c:tx>
          <c:overlay val="0"/>
        </c:title>
        <c:numFmt formatCode="0.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1233307552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61636175851634023"/>
          <c:y val="8.1062375498329647E-2"/>
          <c:w val="0.34012555578207421"/>
          <c:h val="0.21626569916004165"/>
        </c:manualLayout>
      </c:layout>
      <c:overlay val="0"/>
      <c:spPr>
        <a:solidFill>
          <a:schemeClr val="bg1"/>
        </a:solidFill>
        <a:ln>
          <a:solidFill>
            <a:schemeClr val="tx1"/>
          </a:solidFill>
        </a:ln>
      </c:spPr>
    </c:legend>
    <c:plotVisOnly val="1"/>
    <c:dispBlanksAs val="gap"/>
    <c:showDLblsOverMax val="0"/>
    <c:extLst/>
  </c:chart>
  <c:spPr>
    <a:ln>
      <a:noFill/>
    </a:ln>
  </c:spPr>
  <c:txPr>
    <a:bodyPr/>
    <a:lstStyle/>
    <a:p>
      <a:pPr>
        <a:defRPr sz="1100" b="0"/>
      </a:pPr>
      <a:endParaRPr lang="cs-CZ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3331089131558763"/>
          <c:y val="5.4181835727437858E-2"/>
          <c:w val="0.83695446016315367"/>
          <c:h val="0.78890895741653422"/>
        </c:manualLayout>
      </c:layout>
      <c:scatterChart>
        <c:scatterStyle val="smoothMarker"/>
        <c:varyColors val="0"/>
        <c:ser>
          <c:idx val="0"/>
          <c:order val="0"/>
          <c:tx>
            <c:v>Experiment</c:v>
          </c:tx>
          <c:spPr>
            <a:ln w="9525" cap="rnd">
              <a:noFill/>
              <a:round/>
            </a:ln>
            <a:effectLst/>
          </c:spPr>
          <c:marker>
            <c:symbol val="diamond"/>
            <c:size val="3"/>
            <c:spPr>
              <a:solidFill>
                <a:srgbClr val="FF0000"/>
              </a:solidFill>
              <a:ln>
                <a:solidFill>
                  <a:srgbClr val="FF0000"/>
                </a:solidFill>
              </a:ln>
            </c:spPr>
          </c:marker>
          <c:xVal>
            <c:numRef>
              <c:f>Validac_AmBe!$J$190:$J$4103</c:f>
              <c:numCache>
                <c:formatCode>General</c:formatCode>
                <c:ptCount val="3914"/>
                <c:pt idx="0">
                  <c:v>2.2021000000000002</c:v>
                </c:pt>
                <c:pt idx="1">
                  <c:v>2.2136499999999999</c:v>
                </c:pt>
                <c:pt idx="2">
                  <c:v>2.2252000000000001</c:v>
                </c:pt>
                <c:pt idx="3">
                  <c:v>2.2367499999999998</c:v>
                </c:pt>
                <c:pt idx="4">
                  <c:v>2.2483</c:v>
                </c:pt>
                <c:pt idx="5">
                  <c:v>2.2598500000000001</c:v>
                </c:pt>
                <c:pt idx="6">
                  <c:v>2.2713999999999999</c:v>
                </c:pt>
                <c:pt idx="7">
                  <c:v>2.28295</c:v>
                </c:pt>
                <c:pt idx="8">
                  <c:v>2.2945000000000002</c:v>
                </c:pt>
                <c:pt idx="9">
                  <c:v>2.3060499999999999</c:v>
                </c:pt>
                <c:pt idx="10">
                  <c:v>2.3176000000000001</c:v>
                </c:pt>
                <c:pt idx="11">
                  <c:v>2.3291499999999998</c:v>
                </c:pt>
                <c:pt idx="12">
                  <c:v>2.3407</c:v>
                </c:pt>
                <c:pt idx="13">
                  <c:v>2.3522500000000002</c:v>
                </c:pt>
                <c:pt idx="14">
                  <c:v>2.3637999999999999</c:v>
                </c:pt>
                <c:pt idx="15">
                  <c:v>2.3753500000000001</c:v>
                </c:pt>
                <c:pt idx="16">
                  <c:v>2.3868999999999998</c:v>
                </c:pt>
                <c:pt idx="17">
                  <c:v>2.39845</c:v>
                </c:pt>
                <c:pt idx="18">
                  <c:v>2.41</c:v>
                </c:pt>
                <c:pt idx="19">
                  <c:v>2.4215499999999999</c:v>
                </c:pt>
                <c:pt idx="20">
                  <c:v>2.4331</c:v>
                </c:pt>
                <c:pt idx="21">
                  <c:v>2.4446499999999998</c:v>
                </c:pt>
                <c:pt idx="22">
                  <c:v>2.4561999999999999</c:v>
                </c:pt>
                <c:pt idx="23">
                  <c:v>2.4677500000000001</c:v>
                </c:pt>
                <c:pt idx="24">
                  <c:v>2.4792999999999998</c:v>
                </c:pt>
                <c:pt idx="25">
                  <c:v>2.49085</c:v>
                </c:pt>
                <c:pt idx="26">
                  <c:v>2.5024000000000002</c:v>
                </c:pt>
                <c:pt idx="27">
                  <c:v>2.5139499999999999</c:v>
                </c:pt>
                <c:pt idx="28">
                  <c:v>2.5255000000000001</c:v>
                </c:pt>
                <c:pt idx="29">
                  <c:v>2.5370499999999998</c:v>
                </c:pt>
                <c:pt idx="30">
                  <c:v>2.5486</c:v>
                </c:pt>
                <c:pt idx="31">
                  <c:v>2.5601500000000001</c:v>
                </c:pt>
                <c:pt idx="32">
                  <c:v>2.5716999999999999</c:v>
                </c:pt>
                <c:pt idx="33">
                  <c:v>2.58325</c:v>
                </c:pt>
                <c:pt idx="34">
                  <c:v>2.5947999999999998</c:v>
                </c:pt>
                <c:pt idx="35">
                  <c:v>2.6063499999999999</c:v>
                </c:pt>
                <c:pt idx="36">
                  <c:v>2.6179000000000001</c:v>
                </c:pt>
                <c:pt idx="37">
                  <c:v>2.6294499999999998</c:v>
                </c:pt>
                <c:pt idx="38">
                  <c:v>2.641</c:v>
                </c:pt>
                <c:pt idx="39">
                  <c:v>2.6525500000000002</c:v>
                </c:pt>
                <c:pt idx="40">
                  <c:v>2.6640999999999999</c:v>
                </c:pt>
                <c:pt idx="41">
                  <c:v>2.6756500000000001</c:v>
                </c:pt>
                <c:pt idx="42">
                  <c:v>2.6871999999999998</c:v>
                </c:pt>
                <c:pt idx="43">
                  <c:v>2.69875</c:v>
                </c:pt>
                <c:pt idx="44">
                  <c:v>2.7103000000000002</c:v>
                </c:pt>
                <c:pt idx="45">
                  <c:v>2.7218499999999999</c:v>
                </c:pt>
                <c:pt idx="46">
                  <c:v>2.7334000000000001</c:v>
                </c:pt>
                <c:pt idx="47">
                  <c:v>2.7449499999999998</c:v>
                </c:pt>
                <c:pt idx="48">
                  <c:v>2.7565</c:v>
                </c:pt>
                <c:pt idx="49">
                  <c:v>2.7680500000000001</c:v>
                </c:pt>
                <c:pt idx="50">
                  <c:v>2.7795999999999998</c:v>
                </c:pt>
                <c:pt idx="51">
                  <c:v>2.79115</c:v>
                </c:pt>
                <c:pt idx="52">
                  <c:v>2.8027000000000002</c:v>
                </c:pt>
                <c:pt idx="53">
                  <c:v>2.8142499999999999</c:v>
                </c:pt>
                <c:pt idx="54">
                  <c:v>2.8258000000000001</c:v>
                </c:pt>
                <c:pt idx="55">
                  <c:v>2.8373499999999998</c:v>
                </c:pt>
                <c:pt idx="56">
                  <c:v>2.8489</c:v>
                </c:pt>
                <c:pt idx="57">
                  <c:v>2.8604500000000002</c:v>
                </c:pt>
                <c:pt idx="58">
                  <c:v>2.8719999999999999</c:v>
                </c:pt>
                <c:pt idx="59">
                  <c:v>2.8835500000000001</c:v>
                </c:pt>
                <c:pt idx="60">
                  <c:v>2.8950999999999998</c:v>
                </c:pt>
                <c:pt idx="61">
                  <c:v>2.90665</c:v>
                </c:pt>
                <c:pt idx="62">
                  <c:v>2.9182000000000001</c:v>
                </c:pt>
                <c:pt idx="63">
                  <c:v>2.9297499999999999</c:v>
                </c:pt>
                <c:pt idx="64">
                  <c:v>2.9413</c:v>
                </c:pt>
                <c:pt idx="65">
                  <c:v>2.9528499999999998</c:v>
                </c:pt>
                <c:pt idx="66">
                  <c:v>2.9643999999999999</c:v>
                </c:pt>
                <c:pt idx="67">
                  <c:v>2.9759500000000001</c:v>
                </c:pt>
                <c:pt idx="68">
                  <c:v>2.9874999999999998</c:v>
                </c:pt>
                <c:pt idx="69">
                  <c:v>2.99905</c:v>
                </c:pt>
                <c:pt idx="70">
                  <c:v>3.0106000000000002</c:v>
                </c:pt>
                <c:pt idx="71">
                  <c:v>3.0221499999999999</c:v>
                </c:pt>
                <c:pt idx="72">
                  <c:v>3.0337000000000001</c:v>
                </c:pt>
                <c:pt idx="73">
                  <c:v>3.0452499999999998</c:v>
                </c:pt>
                <c:pt idx="74">
                  <c:v>3.0568</c:v>
                </c:pt>
                <c:pt idx="75">
                  <c:v>3.0683500000000001</c:v>
                </c:pt>
                <c:pt idx="76">
                  <c:v>3.0798999999999999</c:v>
                </c:pt>
                <c:pt idx="77">
                  <c:v>3.09145</c:v>
                </c:pt>
                <c:pt idx="78">
                  <c:v>3.1029999999999998</c:v>
                </c:pt>
                <c:pt idx="79">
                  <c:v>3.1145499999999999</c:v>
                </c:pt>
                <c:pt idx="80">
                  <c:v>3.1261000000000001</c:v>
                </c:pt>
                <c:pt idx="81">
                  <c:v>3.1376499999999998</c:v>
                </c:pt>
                <c:pt idx="82">
                  <c:v>3.1492</c:v>
                </c:pt>
                <c:pt idx="83">
                  <c:v>3.1607500000000002</c:v>
                </c:pt>
                <c:pt idx="84">
                  <c:v>3.1722999999999999</c:v>
                </c:pt>
                <c:pt idx="85">
                  <c:v>3.1838500000000001</c:v>
                </c:pt>
                <c:pt idx="86">
                  <c:v>3.1953999999999998</c:v>
                </c:pt>
                <c:pt idx="87">
                  <c:v>3.20695</c:v>
                </c:pt>
                <c:pt idx="88">
                  <c:v>3.2185000000000001</c:v>
                </c:pt>
                <c:pt idx="89">
                  <c:v>3.2300499999999999</c:v>
                </c:pt>
                <c:pt idx="90">
                  <c:v>3.2416</c:v>
                </c:pt>
                <c:pt idx="91">
                  <c:v>3.2531499999999998</c:v>
                </c:pt>
                <c:pt idx="92">
                  <c:v>3.2646999999999999</c:v>
                </c:pt>
                <c:pt idx="93">
                  <c:v>3.2762500000000001</c:v>
                </c:pt>
                <c:pt idx="94">
                  <c:v>3.2877999999999998</c:v>
                </c:pt>
                <c:pt idx="95">
                  <c:v>3.29935</c:v>
                </c:pt>
                <c:pt idx="96">
                  <c:v>3.3108999999999997</c:v>
                </c:pt>
                <c:pt idx="97">
                  <c:v>3.3224499999999999</c:v>
                </c:pt>
                <c:pt idx="98">
                  <c:v>3.3340000000000001</c:v>
                </c:pt>
                <c:pt idx="99">
                  <c:v>3.3455499999999998</c:v>
                </c:pt>
                <c:pt idx="100">
                  <c:v>3.3571</c:v>
                </c:pt>
                <c:pt idx="101">
                  <c:v>3.3686500000000001</c:v>
                </c:pt>
                <c:pt idx="102">
                  <c:v>3.3801999999999999</c:v>
                </c:pt>
                <c:pt idx="103">
                  <c:v>3.39175</c:v>
                </c:pt>
                <c:pt idx="104">
                  <c:v>3.4032999999999998</c:v>
                </c:pt>
                <c:pt idx="105">
                  <c:v>3.4148499999999999</c:v>
                </c:pt>
                <c:pt idx="106">
                  <c:v>3.4264000000000001</c:v>
                </c:pt>
                <c:pt idx="107">
                  <c:v>3.4379499999999998</c:v>
                </c:pt>
                <c:pt idx="108">
                  <c:v>3.4495</c:v>
                </c:pt>
                <c:pt idx="109">
                  <c:v>3.4610499999999997</c:v>
                </c:pt>
                <c:pt idx="110">
                  <c:v>3.4725999999999999</c:v>
                </c:pt>
                <c:pt idx="111">
                  <c:v>3.4841500000000001</c:v>
                </c:pt>
                <c:pt idx="112">
                  <c:v>3.4956999999999998</c:v>
                </c:pt>
                <c:pt idx="113">
                  <c:v>3.50725</c:v>
                </c:pt>
                <c:pt idx="114">
                  <c:v>3.5188000000000001</c:v>
                </c:pt>
                <c:pt idx="115">
                  <c:v>3.5303499999999999</c:v>
                </c:pt>
                <c:pt idx="116">
                  <c:v>3.5419</c:v>
                </c:pt>
                <c:pt idx="117">
                  <c:v>3.5534499999999998</c:v>
                </c:pt>
                <c:pt idx="118">
                  <c:v>3.5649999999999999</c:v>
                </c:pt>
                <c:pt idx="119">
                  <c:v>3.5765500000000001</c:v>
                </c:pt>
                <c:pt idx="120">
                  <c:v>3.5880999999999998</c:v>
                </c:pt>
                <c:pt idx="121">
                  <c:v>3.59965</c:v>
                </c:pt>
                <c:pt idx="122">
                  <c:v>3.6111999999999997</c:v>
                </c:pt>
                <c:pt idx="123">
                  <c:v>3.6227499999999999</c:v>
                </c:pt>
                <c:pt idx="124">
                  <c:v>3.6343000000000001</c:v>
                </c:pt>
                <c:pt idx="125">
                  <c:v>3.6458499999999998</c:v>
                </c:pt>
                <c:pt idx="126">
                  <c:v>3.6574</c:v>
                </c:pt>
                <c:pt idx="127">
                  <c:v>3.6689500000000002</c:v>
                </c:pt>
                <c:pt idx="128">
                  <c:v>3.6804999999999999</c:v>
                </c:pt>
                <c:pt idx="129">
                  <c:v>3.6920500000000001</c:v>
                </c:pt>
                <c:pt idx="130">
                  <c:v>3.7035999999999998</c:v>
                </c:pt>
                <c:pt idx="131">
                  <c:v>3.71515</c:v>
                </c:pt>
                <c:pt idx="132">
                  <c:v>3.7267000000000001</c:v>
                </c:pt>
                <c:pt idx="133">
                  <c:v>3.7382499999999999</c:v>
                </c:pt>
                <c:pt idx="134">
                  <c:v>3.7498</c:v>
                </c:pt>
                <c:pt idx="135">
                  <c:v>3.7613499999999997</c:v>
                </c:pt>
                <c:pt idx="136">
                  <c:v>3.7728999999999999</c:v>
                </c:pt>
                <c:pt idx="137">
                  <c:v>3.7844500000000001</c:v>
                </c:pt>
                <c:pt idx="138">
                  <c:v>3.7959999999999998</c:v>
                </c:pt>
                <c:pt idx="139">
                  <c:v>3.80755</c:v>
                </c:pt>
                <c:pt idx="140">
                  <c:v>3.8190999999999997</c:v>
                </c:pt>
                <c:pt idx="141">
                  <c:v>3.8306499999999999</c:v>
                </c:pt>
                <c:pt idx="142">
                  <c:v>3.8422000000000001</c:v>
                </c:pt>
                <c:pt idx="143">
                  <c:v>3.8537499999999998</c:v>
                </c:pt>
                <c:pt idx="144">
                  <c:v>3.8653</c:v>
                </c:pt>
                <c:pt idx="145">
                  <c:v>3.8768500000000001</c:v>
                </c:pt>
                <c:pt idx="146">
                  <c:v>3.8883999999999999</c:v>
                </c:pt>
                <c:pt idx="147">
                  <c:v>3.89995</c:v>
                </c:pt>
                <c:pt idx="148">
                  <c:v>3.9114999999999998</c:v>
                </c:pt>
                <c:pt idx="149">
                  <c:v>3.9230499999999999</c:v>
                </c:pt>
                <c:pt idx="150">
                  <c:v>3.9346000000000001</c:v>
                </c:pt>
                <c:pt idx="151">
                  <c:v>3.9461499999999998</c:v>
                </c:pt>
                <c:pt idx="152">
                  <c:v>3.9577</c:v>
                </c:pt>
                <c:pt idx="153">
                  <c:v>3.9692499999999997</c:v>
                </c:pt>
                <c:pt idx="154">
                  <c:v>3.9807999999999999</c:v>
                </c:pt>
                <c:pt idx="155">
                  <c:v>3.9923500000000001</c:v>
                </c:pt>
                <c:pt idx="156">
                  <c:v>4.0038999999999998</c:v>
                </c:pt>
                <c:pt idx="157">
                  <c:v>4.0154499999999995</c:v>
                </c:pt>
                <c:pt idx="158">
                  <c:v>4.0270000000000001</c:v>
                </c:pt>
                <c:pt idx="159">
                  <c:v>4.0385499999999999</c:v>
                </c:pt>
                <c:pt idx="160">
                  <c:v>4.0500999999999996</c:v>
                </c:pt>
                <c:pt idx="161">
                  <c:v>4.0616499999999993</c:v>
                </c:pt>
                <c:pt idx="162">
                  <c:v>4.0731999999999999</c:v>
                </c:pt>
                <c:pt idx="163">
                  <c:v>4.0847499999999997</c:v>
                </c:pt>
                <c:pt idx="164">
                  <c:v>4.0962999999999994</c:v>
                </c:pt>
                <c:pt idx="165">
                  <c:v>4.1078499999999991</c:v>
                </c:pt>
                <c:pt idx="166">
                  <c:v>4.1193999999999997</c:v>
                </c:pt>
                <c:pt idx="167">
                  <c:v>4.1309499999999995</c:v>
                </c:pt>
                <c:pt idx="168">
                  <c:v>4.1424999999999992</c:v>
                </c:pt>
                <c:pt idx="169">
                  <c:v>4.1540499999999998</c:v>
                </c:pt>
                <c:pt idx="170">
                  <c:v>4.1655999999999995</c:v>
                </c:pt>
                <c:pt idx="171">
                  <c:v>4.1771499999999993</c:v>
                </c:pt>
                <c:pt idx="172">
                  <c:v>4.1886999999999999</c:v>
                </c:pt>
                <c:pt idx="173">
                  <c:v>4.2002499999999996</c:v>
                </c:pt>
                <c:pt idx="174">
                  <c:v>4.2117999999999993</c:v>
                </c:pt>
                <c:pt idx="175">
                  <c:v>4.223349999999999</c:v>
                </c:pt>
                <c:pt idx="176">
                  <c:v>4.2348999999999997</c:v>
                </c:pt>
                <c:pt idx="177">
                  <c:v>4.2464499999999994</c:v>
                </c:pt>
                <c:pt idx="178">
                  <c:v>4.2579999999999991</c:v>
                </c:pt>
                <c:pt idx="179">
                  <c:v>4.2695499999999997</c:v>
                </c:pt>
                <c:pt idx="180">
                  <c:v>4.2810999999999995</c:v>
                </c:pt>
                <c:pt idx="181">
                  <c:v>4.2926499999999992</c:v>
                </c:pt>
                <c:pt idx="182">
                  <c:v>4.3041999999999998</c:v>
                </c:pt>
                <c:pt idx="183">
                  <c:v>4.3157499999999995</c:v>
                </c:pt>
                <c:pt idx="184">
                  <c:v>4.3272999999999993</c:v>
                </c:pt>
                <c:pt idx="185">
                  <c:v>4.3388499999999999</c:v>
                </c:pt>
                <c:pt idx="186">
                  <c:v>4.3503999999999996</c:v>
                </c:pt>
                <c:pt idx="187">
                  <c:v>4.3619499999999993</c:v>
                </c:pt>
                <c:pt idx="188">
                  <c:v>4.3734999999999991</c:v>
                </c:pt>
                <c:pt idx="189">
                  <c:v>4.3850499999999997</c:v>
                </c:pt>
                <c:pt idx="190">
                  <c:v>4.3965999999999994</c:v>
                </c:pt>
                <c:pt idx="191">
                  <c:v>4.4081499999999991</c:v>
                </c:pt>
                <c:pt idx="192">
                  <c:v>4.4196999999999997</c:v>
                </c:pt>
                <c:pt idx="193">
                  <c:v>4.4312499999999995</c:v>
                </c:pt>
                <c:pt idx="194">
                  <c:v>4.4427999999999992</c:v>
                </c:pt>
                <c:pt idx="195">
                  <c:v>4.4543499999999998</c:v>
                </c:pt>
                <c:pt idx="196">
                  <c:v>4.4658999999999995</c:v>
                </c:pt>
                <c:pt idx="197">
                  <c:v>4.4774499999999993</c:v>
                </c:pt>
                <c:pt idx="198">
                  <c:v>4.4889999999999999</c:v>
                </c:pt>
                <c:pt idx="199">
                  <c:v>4.5005499999999996</c:v>
                </c:pt>
                <c:pt idx="200">
                  <c:v>4.5120999999999993</c:v>
                </c:pt>
                <c:pt idx="201">
                  <c:v>4.5236499999999991</c:v>
                </c:pt>
                <c:pt idx="202">
                  <c:v>4.5351999999999997</c:v>
                </c:pt>
                <c:pt idx="203">
                  <c:v>4.5467499999999994</c:v>
                </c:pt>
                <c:pt idx="204">
                  <c:v>4.5582999999999991</c:v>
                </c:pt>
                <c:pt idx="205">
                  <c:v>4.5698499999999997</c:v>
                </c:pt>
                <c:pt idx="206">
                  <c:v>4.5813999999999995</c:v>
                </c:pt>
                <c:pt idx="207">
                  <c:v>4.5929499999999992</c:v>
                </c:pt>
                <c:pt idx="208">
                  <c:v>4.6044999999999998</c:v>
                </c:pt>
                <c:pt idx="209">
                  <c:v>4.6160499999999995</c:v>
                </c:pt>
                <c:pt idx="210">
                  <c:v>4.6275999999999993</c:v>
                </c:pt>
                <c:pt idx="211">
                  <c:v>4.6391499999999999</c:v>
                </c:pt>
                <c:pt idx="212">
                  <c:v>4.6506999999999996</c:v>
                </c:pt>
                <c:pt idx="213">
                  <c:v>4.6622499999999993</c:v>
                </c:pt>
                <c:pt idx="214">
                  <c:v>4.6737999999999991</c:v>
                </c:pt>
                <c:pt idx="215">
                  <c:v>4.6853499999999997</c:v>
                </c:pt>
                <c:pt idx="216">
                  <c:v>4.6968999999999994</c:v>
                </c:pt>
                <c:pt idx="217">
                  <c:v>4.7084499999999991</c:v>
                </c:pt>
                <c:pt idx="218">
                  <c:v>4.72</c:v>
                </c:pt>
                <c:pt idx="219">
                  <c:v>4.7315499999999995</c:v>
                </c:pt>
                <c:pt idx="220">
                  <c:v>4.7430999999999992</c:v>
                </c:pt>
                <c:pt idx="221">
                  <c:v>4.7546499999999998</c:v>
                </c:pt>
                <c:pt idx="222">
                  <c:v>4.7661999999999995</c:v>
                </c:pt>
                <c:pt idx="223">
                  <c:v>4.7777499999999993</c:v>
                </c:pt>
                <c:pt idx="224">
                  <c:v>4.789299999999999</c:v>
                </c:pt>
                <c:pt idx="225">
                  <c:v>4.8008499999999996</c:v>
                </c:pt>
                <c:pt idx="226">
                  <c:v>4.8123999999999993</c:v>
                </c:pt>
                <c:pt idx="227">
                  <c:v>4.8239499999999991</c:v>
                </c:pt>
                <c:pt idx="228">
                  <c:v>4.8354999999999997</c:v>
                </c:pt>
                <c:pt idx="229">
                  <c:v>4.8470499999999994</c:v>
                </c:pt>
                <c:pt idx="230">
                  <c:v>4.8585999999999991</c:v>
                </c:pt>
                <c:pt idx="231">
                  <c:v>4.8701499999999998</c:v>
                </c:pt>
                <c:pt idx="232">
                  <c:v>4.8816999999999995</c:v>
                </c:pt>
                <c:pt idx="233">
                  <c:v>4.8932499999999992</c:v>
                </c:pt>
                <c:pt idx="234">
                  <c:v>4.9047999999999998</c:v>
                </c:pt>
                <c:pt idx="235">
                  <c:v>4.9163499999999996</c:v>
                </c:pt>
                <c:pt idx="236">
                  <c:v>4.9278999999999993</c:v>
                </c:pt>
                <c:pt idx="237">
                  <c:v>4.939449999999999</c:v>
                </c:pt>
                <c:pt idx="238">
                  <c:v>4.9509999999999996</c:v>
                </c:pt>
                <c:pt idx="239">
                  <c:v>4.9625499999999994</c:v>
                </c:pt>
                <c:pt idx="240">
                  <c:v>4.9740999999999991</c:v>
                </c:pt>
                <c:pt idx="241">
                  <c:v>4.9856499999999997</c:v>
                </c:pt>
                <c:pt idx="242">
                  <c:v>4.9971999999999994</c:v>
                </c:pt>
                <c:pt idx="243">
                  <c:v>5.0087499999999991</c:v>
                </c:pt>
                <c:pt idx="244">
                  <c:v>5.0202999999999998</c:v>
                </c:pt>
                <c:pt idx="245">
                  <c:v>5.0318499999999995</c:v>
                </c:pt>
                <c:pt idx="246">
                  <c:v>5.0433999999999992</c:v>
                </c:pt>
                <c:pt idx="247">
                  <c:v>5.0549499999999998</c:v>
                </c:pt>
                <c:pt idx="248">
                  <c:v>5.0664999999999996</c:v>
                </c:pt>
                <c:pt idx="249">
                  <c:v>5.0780499999999993</c:v>
                </c:pt>
                <c:pt idx="250">
                  <c:v>5.089599999999999</c:v>
                </c:pt>
                <c:pt idx="251">
                  <c:v>5.1011499999999996</c:v>
                </c:pt>
                <c:pt idx="252">
                  <c:v>5.1126999999999994</c:v>
                </c:pt>
                <c:pt idx="253">
                  <c:v>5.1242499999999991</c:v>
                </c:pt>
                <c:pt idx="254">
                  <c:v>5.1357999999999997</c:v>
                </c:pt>
                <c:pt idx="255">
                  <c:v>5.1473499999999994</c:v>
                </c:pt>
                <c:pt idx="256">
                  <c:v>5.1588999999999992</c:v>
                </c:pt>
                <c:pt idx="257">
                  <c:v>5.1704499999999998</c:v>
                </c:pt>
                <c:pt idx="258">
                  <c:v>5.1819999999999995</c:v>
                </c:pt>
                <c:pt idx="259">
                  <c:v>5.1935499999999992</c:v>
                </c:pt>
                <c:pt idx="260">
                  <c:v>5.2050999999999998</c:v>
                </c:pt>
                <c:pt idx="261">
                  <c:v>5.2166499999999996</c:v>
                </c:pt>
                <c:pt idx="262">
                  <c:v>5.2281999999999993</c:v>
                </c:pt>
                <c:pt idx="263">
                  <c:v>5.239749999999999</c:v>
                </c:pt>
                <c:pt idx="264">
                  <c:v>5.2512999999999996</c:v>
                </c:pt>
                <c:pt idx="265">
                  <c:v>5.2628499999999994</c:v>
                </c:pt>
                <c:pt idx="266">
                  <c:v>5.2743999999999991</c:v>
                </c:pt>
                <c:pt idx="267">
                  <c:v>5.2859499999999997</c:v>
                </c:pt>
                <c:pt idx="268">
                  <c:v>5.2974999999999994</c:v>
                </c:pt>
                <c:pt idx="269">
                  <c:v>5.3090499999999992</c:v>
                </c:pt>
                <c:pt idx="270">
                  <c:v>5.3205999999999998</c:v>
                </c:pt>
                <c:pt idx="271">
                  <c:v>5.3321499999999995</c:v>
                </c:pt>
                <c:pt idx="272">
                  <c:v>5.3436999999999992</c:v>
                </c:pt>
                <c:pt idx="273">
                  <c:v>5.3552499999999998</c:v>
                </c:pt>
                <c:pt idx="274">
                  <c:v>5.3667999999999996</c:v>
                </c:pt>
                <c:pt idx="275">
                  <c:v>5.3783499999999993</c:v>
                </c:pt>
                <c:pt idx="276">
                  <c:v>5.389899999999999</c:v>
                </c:pt>
                <c:pt idx="277">
                  <c:v>5.4014499999999996</c:v>
                </c:pt>
                <c:pt idx="278">
                  <c:v>5.4129999999999994</c:v>
                </c:pt>
                <c:pt idx="279">
                  <c:v>5.4245499999999991</c:v>
                </c:pt>
                <c:pt idx="280">
                  <c:v>5.4360999999999997</c:v>
                </c:pt>
                <c:pt idx="281">
                  <c:v>5.4476499999999994</c:v>
                </c:pt>
                <c:pt idx="282">
                  <c:v>5.4591999999999992</c:v>
                </c:pt>
                <c:pt idx="283">
                  <c:v>5.4707499999999998</c:v>
                </c:pt>
                <c:pt idx="284">
                  <c:v>5.4822999999999995</c:v>
                </c:pt>
                <c:pt idx="285">
                  <c:v>5.4938499999999992</c:v>
                </c:pt>
                <c:pt idx="286">
                  <c:v>5.5053999999999998</c:v>
                </c:pt>
                <c:pt idx="287">
                  <c:v>5.5169499999999996</c:v>
                </c:pt>
                <c:pt idx="288">
                  <c:v>5.5284999999999993</c:v>
                </c:pt>
                <c:pt idx="289">
                  <c:v>5.540049999999999</c:v>
                </c:pt>
                <c:pt idx="290">
                  <c:v>5.5515999999999996</c:v>
                </c:pt>
                <c:pt idx="291">
                  <c:v>5.5631499999999994</c:v>
                </c:pt>
                <c:pt idx="292">
                  <c:v>5.5746999999999991</c:v>
                </c:pt>
                <c:pt idx="293">
                  <c:v>5.5862499999999997</c:v>
                </c:pt>
                <c:pt idx="294">
                  <c:v>5.5977999999999994</c:v>
                </c:pt>
                <c:pt idx="295">
                  <c:v>5.6093499999999992</c:v>
                </c:pt>
                <c:pt idx="296">
                  <c:v>5.6208999999999998</c:v>
                </c:pt>
                <c:pt idx="297">
                  <c:v>5.6324499999999995</c:v>
                </c:pt>
                <c:pt idx="298">
                  <c:v>5.6439999999999992</c:v>
                </c:pt>
                <c:pt idx="299">
                  <c:v>5.655549999999999</c:v>
                </c:pt>
                <c:pt idx="300">
                  <c:v>5.6670999999999996</c:v>
                </c:pt>
                <c:pt idx="301">
                  <c:v>5.6786499999999993</c:v>
                </c:pt>
                <c:pt idx="302">
                  <c:v>5.690199999999999</c:v>
                </c:pt>
                <c:pt idx="303">
                  <c:v>5.7017499999999997</c:v>
                </c:pt>
                <c:pt idx="304">
                  <c:v>5.7132999999999994</c:v>
                </c:pt>
                <c:pt idx="305">
                  <c:v>5.7248499999999991</c:v>
                </c:pt>
                <c:pt idx="306">
                  <c:v>5.7363999999999997</c:v>
                </c:pt>
                <c:pt idx="307">
                  <c:v>5.7479499999999994</c:v>
                </c:pt>
                <c:pt idx="308">
                  <c:v>5.7594999999999992</c:v>
                </c:pt>
                <c:pt idx="309">
                  <c:v>5.7710499999999998</c:v>
                </c:pt>
                <c:pt idx="310">
                  <c:v>5.7825999999999995</c:v>
                </c:pt>
                <c:pt idx="311">
                  <c:v>5.7941499999999992</c:v>
                </c:pt>
                <c:pt idx="312">
                  <c:v>5.805699999999999</c:v>
                </c:pt>
                <c:pt idx="313">
                  <c:v>5.8172499999999996</c:v>
                </c:pt>
                <c:pt idx="314">
                  <c:v>5.8287999999999993</c:v>
                </c:pt>
                <c:pt idx="315">
                  <c:v>5.840349999999999</c:v>
                </c:pt>
                <c:pt idx="316">
                  <c:v>5.8518999999999997</c:v>
                </c:pt>
                <c:pt idx="317">
                  <c:v>5.8634499999999994</c:v>
                </c:pt>
                <c:pt idx="318">
                  <c:v>5.8749999999999991</c:v>
                </c:pt>
                <c:pt idx="319">
                  <c:v>5.8865499999999997</c:v>
                </c:pt>
                <c:pt idx="320">
                  <c:v>5.8980999999999995</c:v>
                </c:pt>
                <c:pt idx="321">
                  <c:v>5.9096499999999992</c:v>
                </c:pt>
                <c:pt idx="322">
                  <c:v>5.9211999999999998</c:v>
                </c:pt>
                <c:pt idx="323">
                  <c:v>5.9327499999999995</c:v>
                </c:pt>
                <c:pt idx="324">
                  <c:v>5.9442999999999993</c:v>
                </c:pt>
                <c:pt idx="325">
                  <c:v>5.955849999999999</c:v>
                </c:pt>
                <c:pt idx="326">
                  <c:v>5.9673999999999996</c:v>
                </c:pt>
                <c:pt idx="327">
                  <c:v>5.9789499999999993</c:v>
                </c:pt>
                <c:pt idx="328">
                  <c:v>5.990499999999999</c:v>
                </c:pt>
                <c:pt idx="329">
                  <c:v>6.0020499999999997</c:v>
                </c:pt>
                <c:pt idx="330">
                  <c:v>6.0135999999999994</c:v>
                </c:pt>
                <c:pt idx="331">
                  <c:v>6.0251499999999991</c:v>
                </c:pt>
                <c:pt idx="332">
                  <c:v>6.0366999999999997</c:v>
                </c:pt>
                <c:pt idx="333">
                  <c:v>6.0482499999999995</c:v>
                </c:pt>
                <c:pt idx="334">
                  <c:v>6.0597999999999992</c:v>
                </c:pt>
                <c:pt idx="335">
                  <c:v>6.0713499999999998</c:v>
                </c:pt>
                <c:pt idx="336">
                  <c:v>6.0828999999999995</c:v>
                </c:pt>
                <c:pt idx="337">
                  <c:v>6.0944499999999993</c:v>
                </c:pt>
                <c:pt idx="338">
                  <c:v>6.105999999999999</c:v>
                </c:pt>
                <c:pt idx="339">
                  <c:v>6.1175499999999996</c:v>
                </c:pt>
                <c:pt idx="340">
                  <c:v>6.1290999999999993</c:v>
                </c:pt>
                <c:pt idx="341">
                  <c:v>6.1406499999999991</c:v>
                </c:pt>
                <c:pt idx="342">
                  <c:v>6.1521999999999997</c:v>
                </c:pt>
                <c:pt idx="343">
                  <c:v>6.1637499999999994</c:v>
                </c:pt>
                <c:pt idx="344">
                  <c:v>6.1752999999999991</c:v>
                </c:pt>
                <c:pt idx="345">
                  <c:v>6.1868499999999997</c:v>
                </c:pt>
                <c:pt idx="346">
                  <c:v>6.1983999999999995</c:v>
                </c:pt>
                <c:pt idx="347">
                  <c:v>6.2099499999999992</c:v>
                </c:pt>
                <c:pt idx="348">
                  <c:v>6.2214999999999998</c:v>
                </c:pt>
                <c:pt idx="349">
                  <c:v>6.2330499999999995</c:v>
                </c:pt>
                <c:pt idx="350">
                  <c:v>6.2445999999999993</c:v>
                </c:pt>
                <c:pt idx="351">
                  <c:v>6.256149999999999</c:v>
                </c:pt>
                <c:pt idx="352">
                  <c:v>6.2676999999999996</c:v>
                </c:pt>
                <c:pt idx="353">
                  <c:v>6.2792499999999993</c:v>
                </c:pt>
                <c:pt idx="354">
                  <c:v>6.2907999999999991</c:v>
                </c:pt>
                <c:pt idx="355">
                  <c:v>6.3023499999999997</c:v>
                </c:pt>
                <c:pt idx="356">
                  <c:v>6.3138999999999994</c:v>
                </c:pt>
                <c:pt idx="357">
                  <c:v>6.3254499999999991</c:v>
                </c:pt>
                <c:pt idx="358">
                  <c:v>6.3369999999999997</c:v>
                </c:pt>
                <c:pt idx="359">
                  <c:v>6.3485499999999995</c:v>
                </c:pt>
                <c:pt idx="360">
                  <c:v>6.3600999999999992</c:v>
                </c:pt>
                <c:pt idx="361">
                  <c:v>6.3716499999999998</c:v>
                </c:pt>
                <c:pt idx="362">
                  <c:v>6.3831999999999995</c:v>
                </c:pt>
                <c:pt idx="363">
                  <c:v>6.3947499999999993</c:v>
                </c:pt>
                <c:pt idx="364">
                  <c:v>6.406299999999999</c:v>
                </c:pt>
                <c:pt idx="365">
                  <c:v>6.4178499999999996</c:v>
                </c:pt>
                <c:pt idx="366">
                  <c:v>6.4293999999999993</c:v>
                </c:pt>
                <c:pt idx="367">
                  <c:v>6.4409499999999991</c:v>
                </c:pt>
                <c:pt idx="368">
                  <c:v>6.4524999999999997</c:v>
                </c:pt>
                <c:pt idx="369">
                  <c:v>6.4640499999999994</c:v>
                </c:pt>
                <c:pt idx="370">
                  <c:v>6.4755999999999991</c:v>
                </c:pt>
                <c:pt idx="371">
                  <c:v>6.4871499999999997</c:v>
                </c:pt>
                <c:pt idx="372">
                  <c:v>6.4986999999999995</c:v>
                </c:pt>
                <c:pt idx="373">
                  <c:v>6.5102499999999992</c:v>
                </c:pt>
                <c:pt idx="374">
                  <c:v>6.5217999999999989</c:v>
                </c:pt>
                <c:pt idx="375">
                  <c:v>6.5333499999999995</c:v>
                </c:pt>
                <c:pt idx="376">
                  <c:v>6.5448999999999993</c:v>
                </c:pt>
                <c:pt idx="377">
                  <c:v>6.556449999999999</c:v>
                </c:pt>
                <c:pt idx="378">
                  <c:v>6.5679999999999996</c:v>
                </c:pt>
                <c:pt idx="379">
                  <c:v>6.5795499999999993</c:v>
                </c:pt>
                <c:pt idx="380">
                  <c:v>6.5910999999999991</c:v>
                </c:pt>
                <c:pt idx="381">
                  <c:v>6.6026499999999997</c:v>
                </c:pt>
                <c:pt idx="382">
                  <c:v>6.6141999999999994</c:v>
                </c:pt>
                <c:pt idx="383">
                  <c:v>6.6257499999999991</c:v>
                </c:pt>
                <c:pt idx="384">
                  <c:v>6.6372999999999998</c:v>
                </c:pt>
                <c:pt idx="385">
                  <c:v>6.6488499999999995</c:v>
                </c:pt>
                <c:pt idx="386">
                  <c:v>6.6603999999999992</c:v>
                </c:pt>
                <c:pt idx="387">
                  <c:v>6.6719499999999989</c:v>
                </c:pt>
                <c:pt idx="388">
                  <c:v>6.6834999999999996</c:v>
                </c:pt>
                <c:pt idx="389">
                  <c:v>6.6950499999999993</c:v>
                </c:pt>
                <c:pt idx="390">
                  <c:v>6.706599999999999</c:v>
                </c:pt>
                <c:pt idx="391">
                  <c:v>6.7181499999999996</c:v>
                </c:pt>
                <c:pt idx="392">
                  <c:v>6.7296999999999993</c:v>
                </c:pt>
                <c:pt idx="393">
                  <c:v>6.7412499999999991</c:v>
                </c:pt>
                <c:pt idx="394">
                  <c:v>6.7527999999999997</c:v>
                </c:pt>
                <c:pt idx="395">
                  <c:v>6.7643499999999994</c:v>
                </c:pt>
                <c:pt idx="396">
                  <c:v>6.7758999999999991</c:v>
                </c:pt>
                <c:pt idx="397">
                  <c:v>6.7874499999999998</c:v>
                </c:pt>
                <c:pt idx="398">
                  <c:v>6.7989999999999995</c:v>
                </c:pt>
                <c:pt idx="399">
                  <c:v>6.8105499999999992</c:v>
                </c:pt>
                <c:pt idx="400">
                  <c:v>6.8220999999999989</c:v>
                </c:pt>
                <c:pt idx="401">
                  <c:v>6.8336499999999996</c:v>
                </c:pt>
                <c:pt idx="402">
                  <c:v>6.8451999999999993</c:v>
                </c:pt>
                <c:pt idx="403">
                  <c:v>6.856749999999999</c:v>
                </c:pt>
                <c:pt idx="404">
                  <c:v>6.8682999999999996</c:v>
                </c:pt>
                <c:pt idx="405">
                  <c:v>6.8798499999999994</c:v>
                </c:pt>
                <c:pt idx="406">
                  <c:v>6.8913999999999991</c:v>
                </c:pt>
                <c:pt idx="407">
                  <c:v>6.9029499999999997</c:v>
                </c:pt>
                <c:pt idx="408">
                  <c:v>6.9144999999999994</c:v>
                </c:pt>
                <c:pt idx="409">
                  <c:v>6.9260499999999992</c:v>
                </c:pt>
                <c:pt idx="410">
                  <c:v>6.9375999999999998</c:v>
                </c:pt>
                <c:pt idx="411">
                  <c:v>6.9491499999999995</c:v>
                </c:pt>
                <c:pt idx="412">
                  <c:v>6.9606999999999992</c:v>
                </c:pt>
                <c:pt idx="413">
                  <c:v>6.9722499999999989</c:v>
                </c:pt>
                <c:pt idx="414">
                  <c:v>6.9837999999999996</c:v>
                </c:pt>
                <c:pt idx="415">
                  <c:v>6.9953499999999993</c:v>
                </c:pt>
                <c:pt idx="416">
                  <c:v>7.006899999999999</c:v>
                </c:pt>
                <c:pt idx="417">
                  <c:v>7.0184499999999996</c:v>
                </c:pt>
                <c:pt idx="418">
                  <c:v>7.0299999999999994</c:v>
                </c:pt>
                <c:pt idx="419">
                  <c:v>7.0415499999999991</c:v>
                </c:pt>
                <c:pt idx="420">
                  <c:v>7.0530999999999997</c:v>
                </c:pt>
                <c:pt idx="421">
                  <c:v>7.0646499999999994</c:v>
                </c:pt>
                <c:pt idx="422">
                  <c:v>7.0761999999999992</c:v>
                </c:pt>
                <c:pt idx="423">
                  <c:v>7.0877499999999998</c:v>
                </c:pt>
                <c:pt idx="424">
                  <c:v>7.0992999999999995</c:v>
                </c:pt>
                <c:pt idx="425">
                  <c:v>7.1108499999999992</c:v>
                </c:pt>
                <c:pt idx="426">
                  <c:v>7.122399999999999</c:v>
                </c:pt>
                <c:pt idx="427">
                  <c:v>7.1339499999999996</c:v>
                </c:pt>
                <c:pt idx="428">
                  <c:v>7.1454999999999993</c:v>
                </c:pt>
                <c:pt idx="429">
                  <c:v>7.157049999999999</c:v>
                </c:pt>
                <c:pt idx="430">
                  <c:v>7.1685999999999996</c:v>
                </c:pt>
                <c:pt idx="431">
                  <c:v>7.1801499999999994</c:v>
                </c:pt>
                <c:pt idx="432">
                  <c:v>7.1916999999999991</c:v>
                </c:pt>
                <c:pt idx="433">
                  <c:v>7.2032499999999997</c:v>
                </c:pt>
                <c:pt idx="434">
                  <c:v>7.2147999999999994</c:v>
                </c:pt>
                <c:pt idx="435">
                  <c:v>7.2263499999999992</c:v>
                </c:pt>
                <c:pt idx="436">
                  <c:v>7.2378999999999998</c:v>
                </c:pt>
                <c:pt idx="437">
                  <c:v>7.2494499999999995</c:v>
                </c:pt>
                <c:pt idx="438">
                  <c:v>7.2609999999999992</c:v>
                </c:pt>
                <c:pt idx="439">
                  <c:v>7.272549999999999</c:v>
                </c:pt>
                <c:pt idx="440">
                  <c:v>7.2840999999999996</c:v>
                </c:pt>
                <c:pt idx="441">
                  <c:v>7.2956499999999993</c:v>
                </c:pt>
                <c:pt idx="442">
                  <c:v>7.307199999999999</c:v>
                </c:pt>
                <c:pt idx="443">
                  <c:v>7.3187499999999996</c:v>
                </c:pt>
                <c:pt idx="444">
                  <c:v>7.3302999999999994</c:v>
                </c:pt>
                <c:pt idx="445">
                  <c:v>7.3418499999999991</c:v>
                </c:pt>
                <c:pt idx="446">
                  <c:v>7.3533999999999997</c:v>
                </c:pt>
                <c:pt idx="447">
                  <c:v>7.3649499999999994</c:v>
                </c:pt>
                <c:pt idx="448">
                  <c:v>7.3764999999999992</c:v>
                </c:pt>
                <c:pt idx="449">
                  <c:v>7.3880499999999989</c:v>
                </c:pt>
                <c:pt idx="450">
                  <c:v>7.3995999999999995</c:v>
                </c:pt>
                <c:pt idx="451">
                  <c:v>7.4111499999999992</c:v>
                </c:pt>
                <c:pt idx="452">
                  <c:v>7.422699999999999</c:v>
                </c:pt>
                <c:pt idx="453">
                  <c:v>7.4342499999999996</c:v>
                </c:pt>
                <c:pt idx="454">
                  <c:v>7.4457999999999993</c:v>
                </c:pt>
                <c:pt idx="455">
                  <c:v>7.457349999999999</c:v>
                </c:pt>
                <c:pt idx="456">
                  <c:v>7.4688999999999997</c:v>
                </c:pt>
                <c:pt idx="457">
                  <c:v>7.4804499999999994</c:v>
                </c:pt>
                <c:pt idx="458">
                  <c:v>7.4919999999999991</c:v>
                </c:pt>
                <c:pt idx="459">
                  <c:v>7.5035499999999997</c:v>
                </c:pt>
                <c:pt idx="460">
                  <c:v>7.5150999999999994</c:v>
                </c:pt>
                <c:pt idx="461">
                  <c:v>7.5266499999999992</c:v>
                </c:pt>
                <c:pt idx="462">
                  <c:v>7.5381999999999989</c:v>
                </c:pt>
                <c:pt idx="463">
                  <c:v>7.5497499999999995</c:v>
                </c:pt>
                <c:pt idx="464">
                  <c:v>7.5612999999999992</c:v>
                </c:pt>
                <c:pt idx="465">
                  <c:v>7.572849999999999</c:v>
                </c:pt>
                <c:pt idx="466">
                  <c:v>7.5843999999999996</c:v>
                </c:pt>
                <c:pt idx="467">
                  <c:v>7.5959499999999993</c:v>
                </c:pt>
                <c:pt idx="468">
                  <c:v>7.607499999999999</c:v>
                </c:pt>
                <c:pt idx="469">
                  <c:v>7.6190499999999997</c:v>
                </c:pt>
                <c:pt idx="470">
                  <c:v>7.6305999999999994</c:v>
                </c:pt>
                <c:pt idx="471">
                  <c:v>7.6421499999999991</c:v>
                </c:pt>
                <c:pt idx="472">
                  <c:v>7.6536999999999997</c:v>
                </c:pt>
                <c:pt idx="473">
                  <c:v>7.6652499999999995</c:v>
                </c:pt>
                <c:pt idx="474">
                  <c:v>7.6767999999999992</c:v>
                </c:pt>
                <c:pt idx="475">
                  <c:v>7.6883499999999989</c:v>
                </c:pt>
                <c:pt idx="476">
                  <c:v>7.6998999999999995</c:v>
                </c:pt>
                <c:pt idx="477">
                  <c:v>7.7114499999999992</c:v>
                </c:pt>
                <c:pt idx="478">
                  <c:v>7.722999999999999</c:v>
                </c:pt>
                <c:pt idx="479">
                  <c:v>7.7345499999999996</c:v>
                </c:pt>
                <c:pt idx="480">
                  <c:v>7.7460999999999993</c:v>
                </c:pt>
                <c:pt idx="481">
                  <c:v>7.757649999999999</c:v>
                </c:pt>
                <c:pt idx="482">
                  <c:v>7.7691999999999997</c:v>
                </c:pt>
                <c:pt idx="483">
                  <c:v>7.7807499999999994</c:v>
                </c:pt>
                <c:pt idx="484">
                  <c:v>7.7922999999999991</c:v>
                </c:pt>
                <c:pt idx="485">
                  <c:v>7.8038499999999997</c:v>
                </c:pt>
                <c:pt idx="486">
                  <c:v>7.8153999999999995</c:v>
                </c:pt>
                <c:pt idx="487">
                  <c:v>7.8269499999999992</c:v>
                </c:pt>
                <c:pt idx="488">
                  <c:v>7.8384999999999989</c:v>
                </c:pt>
                <c:pt idx="489">
                  <c:v>7.8500499999999995</c:v>
                </c:pt>
                <c:pt idx="490">
                  <c:v>7.8615999999999993</c:v>
                </c:pt>
                <c:pt idx="491">
                  <c:v>7.873149999999999</c:v>
                </c:pt>
                <c:pt idx="492">
                  <c:v>7.8846999999999996</c:v>
                </c:pt>
                <c:pt idx="493">
                  <c:v>7.8962499999999993</c:v>
                </c:pt>
                <c:pt idx="494">
                  <c:v>7.9077999999999991</c:v>
                </c:pt>
                <c:pt idx="495">
                  <c:v>7.9193499999999997</c:v>
                </c:pt>
                <c:pt idx="496">
                  <c:v>7.9308999999999994</c:v>
                </c:pt>
                <c:pt idx="497">
                  <c:v>7.9424499999999991</c:v>
                </c:pt>
                <c:pt idx="498">
                  <c:v>7.9539999999999997</c:v>
                </c:pt>
                <c:pt idx="499">
                  <c:v>7.9655499999999995</c:v>
                </c:pt>
                <c:pt idx="500">
                  <c:v>7.9770999999999992</c:v>
                </c:pt>
                <c:pt idx="501">
                  <c:v>7.9886499999999989</c:v>
                </c:pt>
                <c:pt idx="502">
                  <c:v>8.0001999999999995</c:v>
                </c:pt>
                <c:pt idx="503">
                  <c:v>8.0117499999999993</c:v>
                </c:pt>
                <c:pt idx="504">
                  <c:v>8.023299999999999</c:v>
                </c:pt>
                <c:pt idx="505">
                  <c:v>8.0348500000000005</c:v>
                </c:pt>
                <c:pt idx="506">
                  <c:v>8.0464000000000002</c:v>
                </c:pt>
                <c:pt idx="507">
                  <c:v>8.0579499999999999</c:v>
                </c:pt>
                <c:pt idx="508">
                  <c:v>8.0694999999999997</c:v>
                </c:pt>
                <c:pt idx="509">
                  <c:v>8.0810499999999994</c:v>
                </c:pt>
                <c:pt idx="510">
                  <c:v>8.0925999999999991</c:v>
                </c:pt>
                <c:pt idx="511">
                  <c:v>8.1041499999999989</c:v>
                </c:pt>
                <c:pt idx="512">
                  <c:v>8.1156999999999986</c:v>
                </c:pt>
                <c:pt idx="513">
                  <c:v>8.1272500000000001</c:v>
                </c:pt>
                <c:pt idx="514">
                  <c:v>8.1387999999999998</c:v>
                </c:pt>
                <c:pt idx="515">
                  <c:v>8.1503499999999995</c:v>
                </c:pt>
                <c:pt idx="516">
                  <c:v>8.1618999999999993</c:v>
                </c:pt>
                <c:pt idx="517">
                  <c:v>8.173449999999999</c:v>
                </c:pt>
                <c:pt idx="518">
                  <c:v>8.1849999999999987</c:v>
                </c:pt>
                <c:pt idx="519">
                  <c:v>8.1965499999999984</c:v>
                </c:pt>
                <c:pt idx="520">
                  <c:v>8.2081</c:v>
                </c:pt>
                <c:pt idx="521">
                  <c:v>8.2196499999999997</c:v>
                </c:pt>
                <c:pt idx="522">
                  <c:v>8.2311999999999994</c:v>
                </c:pt>
                <c:pt idx="523">
                  <c:v>8.2427499999999991</c:v>
                </c:pt>
                <c:pt idx="524">
                  <c:v>8.2542999999999989</c:v>
                </c:pt>
                <c:pt idx="525">
                  <c:v>8.2658499999999986</c:v>
                </c:pt>
                <c:pt idx="526">
                  <c:v>8.2774000000000001</c:v>
                </c:pt>
                <c:pt idx="527">
                  <c:v>8.2889499999999998</c:v>
                </c:pt>
                <c:pt idx="528">
                  <c:v>8.3004999999999995</c:v>
                </c:pt>
                <c:pt idx="529">
                  <c:v>8.3120499999999993</c:v>
                </c:pt>
                <c:pt idx="530">
                  <c:v>8.323599999999999</c:v>
                </c:pt>
                <c:pt idx="531">
                  <c:v>8.3351499999999987</c:v>
                </c:pt>
                <c:pt idx="532">
                  <c:v>8.3466999999999985</c:v>
                </c:pt>
                <c:pt idx="533">
                  <c:v>8.35825</c:v>
                </c:pt>
                <c:pt idx="534">
                  <c:v>8.3697999999999997</c:v>
                </c:pt>
                <c:pt idx="535">
                  <c:v>8.3813499999999994</c:v>
                </c:pt>
                <c:pt idx="536">
                  <c:v>8.3928999999999991</c:v>
                </c:pt>
                <c:pt idx="537">
                  <c:v>8.4044499999999989</c:v>
                </c:pt>
                <c:pt idx="538">
                  <c:v>8.4159999999999986</c:v>
                </c:pt>
                <c:pt idx="539">
                  <c:v>8.4275500000000001</c:v>
                </c:pt>
                <c:pt idx="540">
                  <c:v>8.4390999999999998</c:v>
                </c:pt>
                <c:pt idx="541">
                  <c:v>8.4506499999999996</c:v>
                </c:pt>
                <c:pt idx="542">
                  <c:v>8.4621999999999993</c:v>
                </c:pt>
                <c:pt idx="543">
                  <c:v>8.473749999999999</c:v>
                </c:pt>
                <c:pt idx="544">
                  <c:v>8.4852999999999987</c:v>
                </c:pt>
                <c:pt idx="545">
                  <c:v>8.4968499999999985</c:v>
                </c:pt>
                <c:pt idx="546">
                  <c:v>8.5084</c:v>
                </c:pt>
                <c:pt idx="547">
                  <c:v>8.5199499999999997</c:v>
                </c:pt>
                <c:pt idx="548">
                  <c:v>8.5314999999999994</c:v>
                </c:pt>
                <c:pt idx="549">
                  <c:v>8.5430499999999991</c:v>
                </c:pt>
                <c:pt idx="550">
                  <c:v>8.5545999999999989</c:v>
                </c:pt>
                <c:pt idx="551">
                  <c:v>8.5661499999999986</c:v>
                </c:pt>
                <c:pt idx="552">
                  <c:v>8.5777000000000001</c:v>
                </c:pt>
                <c:pt idx="553">
                  <c:v>8.5892499999999998</c:v>
                </c:pt>
                <c:pt idx="554">
                  <c:v>8.6007999999999996</c:v>
                </c:pt>
                <c:pt idx="555">
                  <c:v>8.6123499999999993</c:v>
                </c:pt>
                <c:pt idx="556">
                  <c:v>8.623899999999999</c:v>
                </c:pt>
                <c:pt idx="557">
                  <c:v>8.6354499999999987</c:v>
                </c:pt>
                <c:pt idx="558">
                  <c:v>8.6469999999999985</c:v>
                </c:pt>
                <c:pt idx="559">
                  <c:v>8.65855</c:v>
                </c:pt>
                <c:pt idx="560">
                  <c:v>8.6700999999999997</c:v>
                </c:pt>
                <c:pt idx="561">
                  <c:v>8.6816499999999994</c:v>
                </c:pt>
                <c:pt idx="562">
                  <c:v>8.6931999999999992</c:v>
                </c:pt>
                <c:pt idx="563">
                  <c:v>8.7047499999999989</c:v>
                </c:pt>
                <c:pt idx="564">
                  <c:v>8.7162999999999986</c:v>
                </c:pt>
                <c:pt idx="565">
                  <c:v>8.7278500000000001</c:v>
                </c:pt>
                <c:pt idx="566">
                  <c:v>8.7393999999999998</c:v>
                </c:pt>
                <c:pt idx="567">
                  <c:v>8.7509499999999996</c:v>
                </c:pt>
                <c:pt idx="568">
                  <c:v>8.7624999999999993</c:v>
                </c:pt>
                <c:pt idx="569">
                  <c:v>8.774049999999999</c:v>
                </c:pt>
                <c:pt idx="570">
                  <c:v>8.7855999999999987</c:v>
                </c:pt>
                <c:pt idx="571">
                  <c:v>8.7971499999999985</c:v>
                </c:pt>
                <c:pt idx="572">
                  <c:v>8.8087</c:v>
                </c:pt>
                <c:pt idx="573">
                  <c:v>8.8202499999999997</c:v>
                </c:pt>
                <c:pt idx="574">
                  <c:v>8.8317999999999994</c:v>
                </c:pt>
                <c:pt idx="575">
                  <c:v>8.8433499999999992</c:v>
                </c:pt>
                <c:pt idx="576">
                  <c:v>8.8548999999999989</c:v>
                </c:pt>
                <c:pt idx="577">
                  <c:v>8.8664499999999986</c:v>
                </c:pt>
                <c:pt idx="578">
                  <c:v>8.8780000000000001</c:v>
                </c:pt>
                <c:pt idx="579">
                  <c:v>8.8895499999999998</c:v>
                </c:pt>
                <c:pt idx="580">
                  <c:v>8.9010999999999996</c:v>
                </c:pt>
                <c:pt idx="581">
                  <c:v>8.9126499999999993</c:v>
                </c:pt>
                <c:pt idx="582">
                  <c:v>8.924199999999999</c:v>
                </c:pt>
                <c:pt idx="583">
                  <c:v>8.9357499999999987</c:v>
                </c:pt>
                <c:pt idx="584">
                  <c:v>8.9472999999999985</c:v>
                </c:pt>
                <c:pt idx="585">
                  <c:v>8.95885</c:v>
                </c:pt>
                <c:pt idx="586">
                  <c:v>8.9703999999999997</c:v>
                </c:pt>
                <c:pt idx="587">
                  <c:v>8.9819499999999994</c:v>
                </c:pt>
                <c:pt idx="588">
                  <c:v>8.9934999999999992</c:v>
                </c:pt>
                <c:pt idx="589">
                  <c:v>9.0050499999999989</c:v>
                </c:pt>
                <c:pt idx="590">
                  <c:v>9.0165999999999986</c:v>
                </c:pt>
                <c:pt idx="591">
                  <c:v>9.0281500000000001</c:v>
                </c:pt>
                <c:pt idx="592">
                  <c:v>9.0396999999999998</c:v>
                </c:pt>
                <c:pt idx="593">
                  <c:v>9.0512499999999996</c:v>
                </c:pt>
                <c:pt idx="594">
                  <c:v>9.0627999999999993</c:v>
                </c:pt>
                <c:pt idx="595">
                  <c:v>9.074349999999999</c:v>
                </c:pt>
                <c:pt idx="596">
                  <c:v>9.0858999999999988</c:v>
                </c:pt>
                <c:pt idx="597">
                  <c:v>9.0974499999999985</c:v>
                </c:pt>
                <c:pt idx="598">
                  <c:v>9.109</c:v>
                </c:pt>
                <c:pt idx="599">
                  <c:v>9.1205499999999997</c:v>
                </c:pt>
                <c:pt idx="600">
                  <c:v>9.1320999999999994</c:v>
                </c:pt>
                <c:pt idx="601">
                  <c:v>9.1436499999999992</c:v>
                </c:pt>
                <c:pt idx="602">
                  <c:v>9.1551999999999989</c:v>
                </c:pt>
                <c:pt idx="603">
                  <c:v>9.1667499999999986</c:v>
                </c:pt>
                <c:pt idx="604">
                  <c:v>9.1783000000000001</c:v>
                </c:pt>
                <c:pt idx="605">
                  <c:v>9.1898499999999999</c:v>
                </c:pt>
                <c:pt idx="606">
                  <c:v>9.2013999999999996</c:v>
                </c:pt>
                <c:pt idx="607">
                  <c:v>9.2129499999999993</c:v>
                </c:pt>
                <c:pt idx="608">
                  <c:v>9.224499999999999</c:v>
                </c:pt>
                <c:pt idx="609">
                  <c:v>9.2360499999999988</c:v>
                </c:pt>
                <c:pt idx="610">
                  <c:v>9.2475999999999985</c:v>
                </c:pt>
                <c:pt idx="611">
                  <c:v>9.25915</c:v>
                </c:pt>
                <c:pt idx="612">
                  <c:v>9.2706999999999997</c:v>
                </c:pt>
                <c:pt idx="613">
                  <c:v>9.2822499999999994</c:v>
                </c:pt>
                <c:pt idx="614">
                  <c:v>9.2937999999999992</c:v>
                </c:pt>
                <c:pt idx="615">
                  <c:v>9.3053499999999989</c:v>
                </c:pt>
                <c:pt idx="616">
                  <c:v>9.3168999999999986</c:v>
                </c:pt>
                <c:pt idx="617">
                  <c:v>9.3284500000000001</c:v>
                </c:pt>
                <c:pt idx="618">
                  <c:v>9.34</c:v>
                </c:pt>
                <c:pt idx="619">
                  <c:v>9.3515499999999996</c:v>
                </c:pt>
                <c:pt idx="620">
                  <c:v>9.3630999999999993</c:v>
                </c:pt>
                <c:pt idx="621">
                  <c:v>9.374649999999999</c:v>
                </c:pt>
                <c:pt idx="622">
                  <c:v>9.3861999999999988</c:v>
                </c:pt>
                <c:pt idx="623">
                  <c:v>9.3977499999999985</c:v>
                </c:pt>
                <c:pt idx="624">
                  <c:v>9.4093</c:v>
                </c:pt>
                <c:pt idx="625">
                  <c:v>9.4208499999999997</c:v>
                </c:pt>
                <c:pt idx="626">
                  <c:v>9.4323999999999995</c:v>
                </c:pt>
                <c:pt idx="627">
                  <c:v>9.4439499999999992</c:v>
                </c:pt>
                <c:pt idx="628">
                  <c:v>9.4554999999999989</c:v>
                </c:pt>
                <c:pt idx="629">
                  <c:v>9.4670499999999986</c:v>
                </c:pt>
                <c:pt idx="630">
                  <c:v>9.4785999999999984</c:v>
                </c:pt>
                <c:pt idx="631">
                  <c:v>9.4901499999999999</c:v>
                </c:pt>
                <c:pt idx="632">
                  <c:v>9.5016999999999996</c:v>
                </c:pt>
                <c:pt idx="633">
                  <c:v>9.5132499999999993</c:v>
                </c:pt>
                <c:pt idx="634">
                  <c:v>9.524799999999999</c:v>
                </c:pt>
                <c:pt idx="635">
                  <c:v>9.5363499999999988</c:v>
                </c:pt>
                <c:pt idx="636">
                  <c:v>9.5478999999999985</c:v>
                </c:pt>
                <c:pt idx="637">
                  <c:v>9.55945</c:v>
                </c:pt>
                <c:pt idx="638">
                  <c:v>9.5709999999999997</c:v>
                </c:pt>
                <c:pt idx="639">
                  <c:v>9.5825499999999995</c:v>
                </c:pt>
                <c:pt idx="640">
                  <c:v>9.5940999999999992</c:v>
                </c:pt>
                <c:pt idx="641">
                  <c:v>9.6056499999999989</c:v>
                </c:pt>
                <c:pt idx="642">
                  <c:v>9.6171999999999986</c:v>
                </c:pt>
                <c:pt idx="643">
                  <c:v>9.6287499999999984</c:v>
                </c:pt>
                <c:pt idx="644">
                  <c:v>9.6402999999999999</c:v>
                </c:pt>
                <c:pt idx="645">
                  <c:v>9.6518499999999996</c:v>
                </c:pt>
                <c:pt idx="646">
                  <c:v>9.6633999999999993</c:v>
                </c:pt>
                <c:pt idx="647">
                  <c:v>9.6749499999999991</c:v>
                </c:pt>
                <c:pt idx="648">
                  <c:v>9.6864999999999988</c:v>
                </c:pt>
                <c:pt idx="649">
                  <c:v>9.6980499999999985</c:v>
                </c:pt>
                <c:pt idx="650">
                  <c:v>9.7096</c:v>
                </c:pt>
                <c:pt idx="651">
                  <c:v>9.7211499999999997</c:v>
                </c:pt>
                <c:pt idx="652">
                  <c:v>9.7326999999999995</c:v>
                </c:pt>
                <c:pt idx="653">
                  <c:v>9.7442499999999992</c:v>
                </c:pt>
                <c:pt idx="654">
                  <c:v>9.7557999999999989</c:v>
                </c:pt>
                <c:pt idx="655">
                  <c:v>9.7673499999999986</c:v>
                </c:pt>
                <c:pt idx="656">
                  <c:v>9.7788999999999984</c:v>
                </c:pt>
                <c:pt idx="657">
                  <c:v>9.7904499999999999</c:v>
                </c:pt>
                <c:pt idx="658">
                  <c:v>9.8019999999999996</c:v>
                </c:pt>
                <c:pt idx="659">
                  <c:v>9.8135499999999993</c:v>
                </c:pt>
                <c:pt idx="660">
                  <c:v>9.8250999999999991</c:v>
                </c:pt>
                <c:pt idx="661">
                  <c:v>9.8366499999999988</c:v>
                </c:pt>
                <c:pt idx="662">
                  <c:v>9.8481999999999985</c:v>
                </c:pt>
                <c:pt idx="663">
                  <c:v>9.85975</c:v>
                </c:pt>
                <c:pt idx="664">
                  <c:v>9.8712999999999997</c:v>
                </c:pt>
                <c:pt idx="665">
                  <c:v>9.8828499999999995</c:v>
                </c:pt>
                <c:pt idx="666">
                  <c:v>9.8943999999999992</c:v>
                </c:pt>
                <c:pt idx="667">
                  <c:v>9.9059499999999989</c:v>
                </c:pt>
                <c:pt idx="668">
                  <c:v>9.9174999999999986</c:v>
                </c:pt>
                <c:pt idx="669">
                  <c:v>9.9290499999999984</c:v>
                </c:pt>
                <c:pt idx="670">
                  <c:v>9.9405999999999999</c:v>
                </c:pt>
                <c:pt idx="671">
                  <c:v>9.9521499999999996</c:v>
                </c:pt>
                <c:pt idx="672">
                  <c:v>9.9636999999999993</c:v>
                </c:pt>
                <c:pt idx="673">
                  <c:v>9.9752499999999991</c:v>
                </c:pt>
                <c:pt idx="674">
                  <c:v>9.9867999999999988</c:v>
                </c:pt>
                <c:pt idx="675">
                  <c:v>9.9983499999999985</c:v>
                </c:pt>
                <c:pt idx="676">
                  <c:v>10.0099</c:v>
                </c:pt>
              </c:numCache>
            </c:numRef>
          </c:xVal>
          <c:yVal>
            <c:numRef>
              <c:f>Validac_AmBe!$K$190:$K$4103</c:f>
              <c:numCache>
                <c:formatCode>General</c:formatCode>
                <c:ptCount val="3914"/>
                <c:pt idx="0">
                  <c:v>5.2776495702240881E-3</c:v>
                </c:pt>
                <c:pt idx="1">
                  <c:v>5.1525674802404631E-3</c:v>
                </c:pt>
                <c:pt idx="2">
                  <c:v>5.1784402561377302E-3</c:v>
                </c:pt>
                <c:pt idx="3">
                  <c:v>5.3801407793888333E-3</c:v>
                </c:pt>
                <c:pt idx="4">
                  <c:v>5.248304077970692E-3</c:v>
                </c:pt>
                <c:pt idx="5">
                  <c:v>5.1871827610149683E-3</c:v>
                </c:pt>
                <c:pt idx="6">
                  <c:v>5.2421908701222788E-3</c:v>
                </c:pt>
                <c:pt idx="7">
                  <c:v>5.2942925831521411E-3</c:v>
                </c:pt>
                <c:pt idx="8">
                  <c:v>5.3475420688501914E-3</c:v>
                </c:pt>
                <c:pt idx="9">
                  <c:v>5.3696373008834865E-3</c:v>
                </c:pt>
                <c:pt idx="10">
                  <c:v>5.4610939645469347E-3</c:v>
                </c:pt>
                <c:pt idx="11">
                  <c:v>5.3432045131897128E-3</c:v>
                </c:pt>
                <c:pt idx="12">
                  <c:v>5.1044455123593676E-3</c:v>
                </c:pt>
                <c:pt idx="13">
                  <c:v>5.2786151596996046E-3</c:v>
                </c:pt>
                <c:pt idx="14">
                  <c:v>5.215821517721461E-3</c:v>
                </c:pt>
                <c:pt idx="15">
                  <c:v>5.1917803663294433E-3</c:v>
                </c:pt>
                <c:pt idx="16">
                  <c:v>4.9359683012298386E-3</c:v>
                </c:pt>
                <c:pt idx="17">
                  <c:v>5.1292299926180779E-3</c:v>
                </c:pt>
                <c:pt idx="18">
                  <c:v>5.0085442343821033E-3</c:v>
                </c:pt>
                <c:pt idx="19">
                  <c:v>5.297814489176449E-3</c:v>
                </c:pt>
                <c:pt idx="20">
                  <c:v>5.0122392113470544E-3</c:v>
                </c:pt>
                <c:pt idx="21">
                  <c:v>5.1396795810175469E-3</c:v>
                </c:pt>
                <c:pt idx="22">
                  <c:v>5.184535713649051E-3</c:v>
                </c:pt>
                <c:pt idx="23">
                  <c:v>5.1103917103578521E-3</c:v>
                </c:pt>
                <c:pt idx="24">
                  <c:v>5.0632213749508669E-3</c:v>
                </c:pt>
                <c:pt idx="25">
                  <c:v>5.0490590798653078E-3</c:v>
                </c:pt>
                <c:pt idx="26">
                  <c:v>4.968104018655317E-3</c:v>
                </c:pt>
                <c:pt idx="27">
                  <c:v>4.9791047539907221E-3</c:v>
                </c:pt>
                <c:pt idx="28">
                  <c:v>4.9979602918051261E-3</c:v>
                </c:pt>
                <c:pt idx="29">
                  <c:v>5.0537740105786148E-3</c:v>
                </c:pt>
                <c:pt idx="30">
                  <c:v>5.1405880436822815E-3</c:v>
                </c:pt>
                <c:pt idx="31">
                  <c:v>4.8577265058326203E-3</c:v>
                </c:pt>
                <c:pt idx="32">
                  <c:v>5.0003743170338065E-3</c:v>
                </c:pt>
                <c:pt idx="33">
                  <c:v>4.9458714018991573E-3</c:v>
                </c:pt>
                <c:pt idx="34">
                  <c:v>4.922985486150968E-3</c:v>
                </c:pt>
                <c:pt idx="35">
                  <c:v>4.8071937906596597E-3</c:v>
                </c:pt>
                <c:pt idx="36">
                  <c:v>4.7836242498499144E-3</c:v>
                </c:pt>
                <c:pt idx="37">
                  <c:v>4.7794175436546259E-3</c:v>
                </c:pt>
                <c:pt idx="38">
                  <c:v>4.7908110541611034E-3</c:v>
                </c:pt>
                <c:pt idx="39">
                  <c:v>4.8608584404557084E-3</c:v>
                </c:pt>
                <c:pt idx="40">
                  <c:v>4.6026659335178122E-3</c:v>
                </c:pt>
                <c:pt idx="41">
                  <c:v>4.8427044841995023E-3</c:v>
                </c:pt>
                <c:pt idx="42">
                  <c:v>4.7329301323667328E-3</c:v>
                </c:pt>
                <c:pt idx="43">
                  <c:v>4.7772990275222168E-3</c:v>
                </c:pt>
                <c:pt idx="44">
                  <c:v>4.7455406851495668E-3</c:v>
                </c:pt>
                <c:pt idx="45">
                  <c:v>4.8416586368119031E-3</c:v>
                </c:pt>
                <c:pt idx="46">
                  <c:v>4.5675913911179663E-3</c:v>
                </c:pt>
                <c:pt idx="47">
                  <c:v>4.7010997166160619E-3</c:v>
                </c:pt>
                <c:pt idx="48">
                  <c:v>4.8667197419522785E-3</c:v>
                </c:pt>
                <c:pt idx="49">
                  <c:v>4.6336321902906413E-3</c:v>
                </c:pt>
                <c:pt idx="50">
                  <c:v>4.6294924241006268E-3</c:v>
                </c:pt>
                <c:pt idx="51">
                  <c:v>4.6769953567065894E-3</c:v>
                </c:pt>
                <c:pt idx="52">
                  <c:v>4.7627612128197626E-3</c:v>
                </c:pt>
                <c:pt idx="53">
                  <c:v>4.7413519354509185E-3</c:v>
                </c:pt>
                <c:pt idx="54">
                  <c:v>4.5629629855670041E-3</c:v>
                </c:pt>
                <c:pt idx="55">
                  <c:v>4.6311246304749807E-3</c:v>
                </c:pt>
                <c:pt idx="56">
                  <c:v>4.46595172396672E-3</c:v>
                </c:pt>
                <c:pt idx="57">
                  <c:v>4.5598595009615555E-3</c:v>
                </c:pt>
                <c:pt idx="58">
                  <c:v>4.641284770868892E-3</c:v>
                </c:pt>
                <c:pt idx="59">
                  <c:v>4.8147602996265722E-3</c:v>
                </c:pt>
                <c:pt idx="60">
                  <c:v>4.6752808102087174E-3</c:v>
                </c:pt>
                <c:pt idx="61">
                  <c:v>4.6439033476012139E-3</c:v>
                </c:pt>
                <c:pt idx="62">
                  <c:v>4.2753442955285811E-3</c:v>
                </c:pt>
                <c:pt idx="63">
                  <c:v>4.5598231138013132E-3</c:v>
                </c:pt>
                <c:pt idx="64">
                  <c:v>4.4021754431184312E-3</c:v>
                </c:pt>
                <c:pt idx="65">
                  <c:v>4.3816424469088613E-3</c:v>
                </c:pt>
                <c:pt idx="66">
                  <c:v>4.4046690047007753E-3</c:v>
                </c:pt>
                <c:pt idx="67">
                  <c:v>4.4771280866211672E-3</c:v>
                </c:pt>
                <c:pt idx="68">
                  <c:v>4.4344828295996277E-3</c:v>
                </c:pt>
                <c:pt idx="69">
                  <c:v>4.3420085417907161E-3</c:v>
                </c:pt>
                <c:pt idx="70">
                  <c:v>4.4990432589051355E-3</c:v>
                </c:pt>
                <c:pt idx="71">
                  <c:v>4.464154610569827E-3</c:v>
                </c:pt>
                <c:pt idx="72">
                  <c:v>4.3450287585546799E-3</c:v>
                </c:pt>
                <c:pt idx="73">
                  <c:v>4.4573636119750676E-3</c:v>
                </c:pt>
                <c:pt idx="74">
                  <c:v>4.450753374072098E-3</c:v>
                </c:pt>
                <c:pt idx="75">
                  <c:v>4.381632180163365E-3</c:v>
                </c:pt>
                <c:pt idx="76">
                  <c:v>4.3244593751848668E-3</c:v>
                </c:pt>
                <c:pt idx="77">
                  <c:v>4.4116349296721112E-3</c:v>
                </c:pt>
                <c:pt idx="78">
                  <c:v>4.4543583211623878E-3</c:v>
                </c:pt>
                <c:pt idx="79">
                  <c:v>4.4074088650952548E-3</c:v>
                </c:pt>
                <c:pt idx="80">
                  <c:v>4.2984312580680931E-3</c:v>
                </c:pt>
                <c:pt idx="81">
                  <c:v>4.5469613556090973E-3</c:v>
                </c:pt>
                <c:pt idx="82">
                  <c:v>4.4540555758659775E-3</c:v>
                </c:pt>
                <c:pt idx="83">
                  <c:v>4.4276897281774769E-3</c:v>
                </c:pt>
                <c:pt idx="84">
                  <c:v>4.3849425458753486E-3</c:v>
                </c:pt>
                <c:pt idx="85">
                  <c:v>4.4941083765699412E-3</c:v>
                </c:pt>
                <c:pt idx="86">
                  <c:v>4.4259534936951428E-3</c:v>
                </c:pt>
                <c:pt idx="87">
                  <c:v>4.4343781005491845E-3</c:v>
                </c:pt>
                <c:pt idx="88">
                  <c:v>4.4996890949215223E-3</c:v>
                </c:pt>
                <c:pt idx="89">
                  <c:v>4.5157564897752777E-3</c:v>
                </c:pt>
                <c:pt idx="90">
                  <c:v>4.6442613642724735E-3</c:v>
                </c:pt>
                <c:pt idx="91">
                  <c:v>4.5244399917898437E-3</c:v>
                </c:pt>
                <c:pt idx="92">
                  <c:v>4.5547685764643917E-3</c:v>
                </c:pt>
                <c:pt idx="93">
                  <c:v>4.6200319892130241E-3</c:v>
                </c:pt>
                <c:pt idx="94">
                  <c:v>4.7502768296803751E-3</c:v>
                </c:pt>
                <c:pt idx="95">
                  <c:v>4.6193327372577196E-3</c:v>
                </c:pt>
                <c:pt idx="96">
                  <c:v>4.7168848790484453E-3</c:v>
                </c:pt>
                <c:pt idx="97">
                  <c:v>4.7335258097650629E-3</c:v>
                </c:pt>
                <c:pt idx="98">
                  <c:v>4.8213061539026632E-3</c:v>
                </c:pt>
                <c:pt idx="99">
                  <c:v>4.9199027411960606E-3</c:v>
                </c:pt>
                <c:pt idx="100">
                  <c:v>5.0858017210168348E-3</c:v>
                </c:pt>
                <c:pt idx="101">
                  <c:v>5.2382057029773978E-3</c:v>
                </c:pt>
                <c:pt idx="102">
                  <c:v>5.2129043601156022E-3</c:v>
                </c:pt>
                <c:pt idx="103">
                  <c:v>5.5669990727487293E-3</c:v>
                </c:pt>
                <c:pt idx="104">
                  <c:v>5.6783333308023289E-3</c:v>
                </c:pt>
                <c:pt idx="105">
                  <c:v>5.7043845377884915E-3</c:v>
                </c:pt>
                <c:pt idx="106">
                  <c:v>5.9852502450528288E-3</c:v>
                </c:pt>
                <c:pt idx="107">
                  <c:v>5.8807582987055141E-3</c:v>
                </c:pt>
                <c:pt idx="108">
                  <c:v>6.1962924759077706E-3</c:v>
                </c:pt>
                <c:pt idx="109">
                  <c:v>6.270731060577274E-3</c:v>
                </c:pt>
                <c:pt idx="110">
                  <c:v>6.1646048050282148E-3</c:v>
                </c:pt>
                <c:pt idx="111">
                  <c:v>6.3539751318659665E-3</c:v>
                </c:pt>
                <c:pt idx="112">
                  <c:v>6.2601893394757541E-3</c:v>
                </c:pt>
                <c:pt idx="113">
                  <c:v>6.2323862711135087E-3</c:v>
                </c:pt>
                <c:pt idx="114">
                  <c:v>6.0212964586348625E-3</c:v>
                </c:pt>
                <c:pt idx="115">
                  <c:v>6.0415742911717274E-3</c:v>
                </c:pt>
                <c:pt idx="116">
                  <c:v>5.9831093399934946E-3</c:v>
                </c:pt>
                <c:pt idx="117">
                  <c:v>5.9166862591707465E-3</c:v>
                </c:pt>
                <c:pt idx="118">
                  <c:v>5.7748470881810949E-3</c:v>
                </c:pt>
                <c:pt idx="119">
                  <c:v>5.5166352228616308E-3</c:v>
                </c:pt>
                <c:pt idx="120">
                  <c:v>5.5907122861475573E-3</c:v>
                </c:pt>
                <c:pt idx="121">
                  <c:v>5.5466216445341681E-3</c:v>
                </c:pt>
                <c:pt idx="122">
                  <c:v>5.2832605527973319E-3</c:v>
                </c:pt>
                <c:pt idx="123">
                  <c:v>5.1167210971084214E-3</c:v>
                </c:pt>
                <c:pt idx="124">
                  <c:v>5.2203374632389266E-3</c:v>
                </c:pt>
                <c:pt idx="125">
                  <c:v>5.1123298987335222E-3</c:v>
                </c:pt>
                <c:pt idx="126">
                  <c:v>5.0600192017697335E-3</c:v>
                </c:pt>
                <c:pt idx="127">
                  <c:v>5.0214936516141777E-3</c:v>
                </c:pt>
                <c:pt idx="128">
                  <c:v>4.9719636346353957E-3</c:v>
                </c:pt>
                <c:pt idx="129">
                  <c:v>4.9143073236686992E-3</c:v>
                </c:pt>
                <c:pt idx="130">
                  <c:v>4.9689352539533252E-3</c:v>
                </c:pt>
                <c:pt idx="131">
                  <c:v>4.8730955558330836E-3</c:v>
                </c:pt>
                <c:pt idx="132">
                  <c:v>5.097424501556775E-3</c:v>
                </c:pt>
                <c:pt idx="133">
                  <c:v>5.1969755044781792E-3</c:v>
                </c:pt>
                <c:pt idx="134">
                  <c:v>4.9590377402077609E-3</c:v>
                </c:pt>
                <c:pt idx="135">
                  <c:v>4.9813932692865086E-3</c:v>
                </c:pt>
                <c:pt idx="136">
                  <c:v>5.0572609107116528E-3</c:v>
                </c:pt>
                <c:pt idx="137">
                  <c:v>5.03523938071681E-3</c:v>
                </c:pt>
                <c:pt idx="138">
                  <c:v>5.2479784283484864E-3</c:v>
                </c:pt>
                <c:pt idx="139">
                  <c:v>5.2429824403232303E-3</c:v>
                </c:pt>
                <c:pt idx="140">
                  <c:v>5.0854649181630764E-3</c:v>
                </c:pt>
                <c:pt idx="141">
                  <c:v>5.1340992956010172E-3</c:v>
                </c:pt>
                <c:pt idx="142">
                  <c:v>5.0237395124994588E-3</c:v>
                </c:pt>
                <c:pt idx="143">
                  <c:v>5.2527267156766786E-3</c:v>
                </c:pt>
                <c:pt idx="144">
                  <c:v>5.3006581096714965E-3</c:v>
                </c:pt>
                <c:pt idx="145">
                  <c:v>5.1825885985649477E-3</c:v>
                </c:pt>
                <c:pt idx="146">
                  <c:v>5.2153675956284175E-3</c:v>
                </c:pt>
                <c:pt idx="147">
                  <c:v>5.1657431163446878E-3</c:v>
                </c:pt>
                <c:pt idx="148">
                  <c:v>5.3270470472293842E-3</c:v>
                </c:pt>
                <c:pt idx="149">
                  <c:v>5.5160008080842099E-3</c:v>
                </c:pt>
                <c:pt idx="150">
                  <c:v>5.3941411567652985E-3</c:v>
                </c:pt>
                <c:pt idx="151">
                  <c:v>5.5440709355250853E-3</c:v>
                </c:pt>
                <c:pt idx="152">
                  <c:v>5.5924070000969005E-3</c:v>
                </c:pt>
                <c:pt idx="153">
                  <c:v>5.5931806550331203E-3</c:v>
                </c:pt>
                <c:pt idx="154">
                  <c:v>5.8871723757984501E-3</c:v>
                </c:pt>
                <c:pt idx="155">
                  <c:v>5.730173344901811E-3</c:v>
                </c:pt>
                <c:pt idx="156">
                  <c:v>5.7074443990335587E-3</c:v>
                </c:pt>
                <c:pt idx="157">
                  <c:v>5.8287424098955338E-3</c:v>
                </c:pt>
                <c:pt idx="158">
                  <c:v>6.0187212578714641E-3</c:v>
                </c:pt>
                <c:pt idx="159">
                  <c:v>6.1035914744437952E-3</c:v>
                </c:pt>
                <c:pt idx="160">
                  <c:v>6.0231318146279304E-3</c:v>
                </c:pt>
                <c:pt idx="161">
                  <c:v>6.2859468928015772E-3</c:v>
                </c:pt>
                <c:pt idx="162">
                  <c:v>6.4002262636957625E-3</c:v>
                </c:pt>
                <c:pt idx="163">
                  <c:v>6.258614734079143E-3</c:v>
                </c:pt>
                <c:pt idx="164">
                  <c:v>6.4575366801726273E-3</c:v>
                </c:pt>
                <c:pt idx="165">
                  <c:v>6.4770096039857786E-3</c:v>
                </c:pt>
                <c:pt idx="166">
                  <c:v>6.5695382354515747E-3</c:v>
                </c:pt>
                <c:pt idx="167">
                  <c:v>6.6864450479386496E-3</c:v>
                </c:pt>
                <c:pt idx="168">
                  <c:v>6.5463145891316585E-3</c:v>
                </c:pt>
                <c:pt idx="169">
                  <c:v>6.4607570160099496E-3</c:v>
                </c:pt>
                <c:pt idx="170">
                  <c:v>6.3333947808081941E-3</c:v>
                </c:pt>
                <c:pt idx="171">
                  <c:v>6.3922212533700055E-3</c:v>
                </c:pt>
                <c:pt idx="172">
                  <c:v>6.140733446640026E-3</c:v>
                </c:pt>
                <c:pt idx="173">
                  <c:v>6.1356943094213494E-3</c:v>
                </c:pt>
                <c:pt idx="174">
                  <c:v>5.7654846203107589E-3</c:v>
                </c:pt>
                <c:pt idx="175">
                  <c:v>5.6676535240354781E-3</c:v>
                </c:pt>
                <c:pt idx="176">
                  <c:v>5.258969597880859E-3</c:v>
                </c:pt>
                <c:pt idx="177">
                  <c:v>5.1192668995202577E-3</c:v>
                </c:pt>
                <c:pt idx="178">
                  <c:v>4.6914403171485711E-3</c:v>
                </c:pt>
                <c:pt idx="179">
                  <c:v>4.2258074959006658E-3</c:v>
                </c:pt>
                <c:pt idx="180">
                  <c:v>3.92315909447798E-3</c:v>
                </c:pt>
                <c:pt idx="181">
                  <c:v>3.580740578323709E-3</c:v>
                </c:pt>
                <c:pt idx="182">
                  <c:v>3.1847348458996618E-3</c:v>
                </c:pt>
                <c:pt idx="183">
                  <c:v>2.8258874135080564E-3</c:v>
                </c:pt>
                <c:pt idx="184">
                  <c:v>2.4231933087123033E-3</c:v>
                </c:pt>
                <c:pt idx="185">
                  <c:v>2.129063976448606E-3</c:v>
                </c:pt>
                <c:pt idx="186">
                  <c:v>1.8061064887015599E-3</c:v>
                </c:pt>
                <c:pt idx="187">
                  <c:v>1.6825418566878095E-3</c:v>
                </c:pt>
                <c:pt idx="188">
                  <c:v>1.2637803570383001E-3</c:v>
                </c:pt>
                <c:pt idx="189">
                  <c:v>1.1032813348773177E-3</c:v>
                </c:pt>
                <c:pt idx="190">
                  <c:v>9.6742382132842684E-4</c:v>
                </c:pt>
                <c:pt idx="191">
                  <c:v>7.2154425524970285E-4</c:v>
                </c:pt>
                <c:pt idx="192">
                  <c:v>5.663045487047868E-4</c:v>
                </c:pt>
                <c:pt idx="193">
                  <c:v>4.3756386891645422E-4</c:v>
                </c:pt>
                <c:pt idx="194">
                  <c:v>3.7753528002957101E-4</c:v>
                </c:pt>
                <c:pt idx="195">
                  <c:v>3.8607743905794828E-4</c:v>
                </c:pt>
                <c:pt idx="196">
                  <c:v>2.3555476605373104E-4</c:v>
                </c:pt>
                <c:pt idx="197">
                  <c:v>1.4078703573583404E-4</c:v>
                </c:pt>
                <c:pt idx="198">
                  <c:v>1.3497051209311611E-4</c:v>
                </c:pt>
                <c:pt idx="199">
                  <c:v>1.2758661925392663E-4</c:v>
                </c:pt>
                <c:pt idx="200">
                  <c:v>1.0952782624513131E-4</c:v>
                </c:pt>
                <c:pt idx="201">
                  <c:v>3.6016134903962081E-5</c:v>
                </c:pt>
                <c:pt idx="202">
                  <c:v>8.2879292584253284E-5</c:v>
                </c:pt>
                <c:pt idx="203">
                  <c:v>-1.4295700929145306E-5</c:v>
                </c:pt>
                <c:pt idx="204">
                  <c:v>2.9700478379297343E-5</c:v>
                </c:pt>
                <c:pt idx="205">
                  <c:v>1.6177958219411161E-5</c:v>
                </c:pt>
                <c:pt idx="206">
                  <c:v>3.1739293230403115E-6</c:v>
                </c:pt>
                <c:pt idx="207">
                  <c:v>-2.0949088025535841E-5</c:v>
                </c:pt>
                <c:pt idx="208">
                  <c:v>2.7677826436763441E-5</c:v>
                </c:pt>
                <c:pt idx="209">
                  <c:v>3.4602004099606273E-5</c:v>
                </c:pt>
                <c:pt idx="210">
                  <c:v>4.5909216219242614E-5</c:v>
                </c:pt>
                <c:pt idx="211">
                  <c:v>3.6699059023055658E-5</c:v>
                </c:pt>
                <c:pt idx="212">
                  <c:v>2.5729577475145109E-5</c:v>
                </c:pt>
                <c:pt idx="213">
                  <c:v>-1.1692050148107064E-5</c:v>
                </c:pt>
                <c:pt idx="214">
                  <c:v>2.0073755200184529E-5</c:v>
                </c:pt>
                <c:pt idx="215">
                  <c:v>-6.6923306350299322E-6</c:v>
                </c:pt>
                <c:pt idx="216">
                  <c:v>1.5777019130232658E-5</c:v>
                </c:pt>
                <c:pt idx="217">
                  <c:v>-3.8693941274458161E-5</c:v>
                </c:pt>
                <c:pt idx="218">
                  <c:v>-9.7638605105204949E-6</c:v>
                </c:pt>
                <c:pt idx="219">
                  <c:v>1.629551039374783E-5</c:v>
                </c:pt>
                <c:pt idx="220">
                  <c:v>3.2394159034998341E-5</c:v>
                </c:pt>
                <c:pt idx="221">
                  <c:v>2.7928557679183734E-5</c:v>
                </c:pt>
                <c:pt idx="222">
                  <c:v>-6.052555709357456E-6</c:v>
                </c:pt>
                <c:pt idx="223">
                  <c:v>5.4203674550556772E-5</c:v>
                </c:pt>
                <c:pt idx="224">
                  <c:v>3.4012140400532785E-5</c:v>
                </c:pt>
                <c:pt idx="225">
                  <c:v>3.4868362235773758E-5</c:v>
                </c:pt>
                <c:pt idx="226">
                  <c:v>2.3635553097052818E-5</c:v>
                </c:pt>
                <c:pt idx="227">
                  <c:v>-2.6809461804138431E-5</c:v>
                </c:pt>
                <c:pt idx="228">
                  <c:v>4.0783079671259911E-5</c:v>
                </c:pt>
                <c:pt idx="229">
                  <c:v>-2.2183159080566209E-5</c:v>
                </c:pt>
                <c:pt idx="230">
                  <c:v>1.6444316355578886E-5</c:v>
                </c:pt>
                <c:pt idx="231">
                  <c:v>-2.7968428935789618E-5</c:v>
                </c:pt>
                <c:pt idx="232">
                  <c:v>2.3792522976989397E-5</c:v>
                </c:pt>
                <c:pt idx="233">
                  <c:v>7.5494698802600033E-5</c:v>
                </c:pt>
                <c:pt idx="234">
                  <c:v>2.9000525481529418E-5</c:v>
                </c:pt>
                <c:pt idx="235">
                  <c:v>2.5815174919523296E-5</c:v>
                </c:pt>
                <c:pt idx="236">
                  <c:v>8.0468194821155331E-7</c:v>
                </c:pt>
                <c:pt idx="237">
                  <c:v>3.8143742672442632E-5</c:v>
                </c:pt>
                <c:pt idx="238">
                  <c:v>1.2068744874427037E-5</c:v>
                </c:pt>
                <c:pt idx="239">
                  <c:v>3.5618226360140833E-5</c:v>
                </c:pt>
                <c:pt idx="240">
                  <c:v>3.3159650053112852E-5</c:v>
                </c:pt>
                <c:pt idx="241">
                  <c:v>-3.5746210207611697E-6</c:v>
                </c:pt>
                <c:pt idx="242">
                  <c:v>-3.3471012818634411E-5</c:v>
                </c:pt>
                <c:pt idx="243">
                  <c:v>3.6026628424961324E-5</c:v>
                </c:pt>
                <c:pt idx="244">
                  <c:v>-2.9370664334219189E-5</c:v>
                </c:pt>
                <c:pt idx="245">
                  <c:v>-1.5789368087164949E-5</c:v>
                </c:pt>
                <c:pt idx="246">
                  <c:v>-1.8247944394192931E-5</c:v>
                </c:pt>
                <c:pt idx="247">
                  <c:v>-2.5614293055837828E-6</c:v>
                </c:pt>
                <c:pt idx="248">
                  <c:v>3.1137513509448619E-6</c:v>
                </c:pt>
                <c:pt idx="249">
                  <c:v>9.9791529266193952E-6</c:v>
                </c:pt>
                <c:pt idx="250">
                  <c:v>-2.0828505305842072E-5</c:v>
                </c:pt>
                <c:pt idx="251">
                  <c:v>3.8488936219810256E-5</c:v>
                </c:pt>
                <c:pt idx="252">
                  <c:v>5.5408821420986238E-5</c:v>
                </c:pt>
                <c:pt idx="253">
                  <c:v>3.8826666791536134E-5</c:v>
                </c:pt>
                <c:pt idx="254">
                  <c:v>9.5348791004268785E-7</c:v>
                </c:pt>
                <c:pt idx="255">
                  <c:v>8.2704407439585742E-6</c:v>
                </c:pt>
                <c:pt idx="256">
                  <c:v>-1.1249363750434775E-5</c:v>
                </c:pt>
                <c:pt idx="257">
                  <c:v>5.4964733138386714E-5</c:v>
                </c:pt>
                <c:pt idx="258">
                  <c:v>-2.5306002067583082E-5</c:v>
                </c:pt>
                <c:pt idx="259">
                  <c:v>1.6345421620346983E-5</c:v>
                </c:pt>
                <c:pt idx="260">
                  <c:v>1.4126382092276515E-5</c:v>
                </c:pt>
                <c:pt idx="261">
                  <c:v>5.3090000671626937E-6</c:v>
                </c:pt>
                <c:pt idx="262">
                  <c:v>6.1676896321945617E-5</c:v>
                </c:pt>
                <c:pt idx="263">
                  <c:v>1.374923381495065E-5</c:v>
                </c:pt>
                <c:pt idx="264">
                  <c:v>-8.3494616987576218E-8</c:v>
                </c:pt>
                <c:pt idx="265">
                  <c:v>3.9388307248472171E-5</c:v>
                </c:pt>
                <c:pt idx="266">
                  <c:v>1.7555000921061018E-5</c:v>
                </c:pt>
                <c:pt idx="267">
                  <c:v>-1.5793800517449522E-5</c:v>
                </c:pt>
                <c:pt idx="268">
                  <c:v>1.9506981370500386E-5</c:v>
                </c:pt>
                <c:pt idx="269">
                  <c:v>2.1670976299223514E-5</c:v>
                </c:pt>
                <c:pt idx="270">
                  <c:v>3.6805664125393589E-7</c:v>
                </c:pt>
                <c:pt idx="271">
                  <c:v>1.3656214626840507E-6</c:v>
                </c:pt>
                <c:pt idx="272">
                  <c:v>-1.43759382252726E-5</c:v>
                </c:pt>
                <c:pt idx="273">
                  <c:v>1.9016012406658887E-5</c:v>
                </c:pt>
                <c:pt idx="274">
                  <c:v>1.4414675604361671E-7</c:v>
                </c:pt>
                <c:pt idx="275">
                  <c:v>8.9064841818100958E-6</c:v>
                </c:pt>
                <c:pt idx="276">
                  <c:v>-5.01401667773901E-5</c:v>
                </c:pt>
                <c:pt idx="277">
                  <c:v>4.1304601480132339E-5</c:v>
                </c:pt>
                <c:pt idx="278">
                  <c:v>-3.7418823853397625E-5</c:v>
                </c:pt>
                <c:pt idx="279">
                  <c:v>3.5519331624909015E-5</c:v>
                </c:pt>
                <c:pt idx="280">
                  <c:v>1.343086162479308E-5</c:v>
                </c:pt>
                <c:pt idx="281">
                  <c:v>3.2726756233976107E-5</c:v>
                </c:pt>
                <c:pt idx="282">
                  <c:v>-1.1253796180719266E-5</c:v>
                </c:pt>
                <c:pt idx="283">
                  <c:v>-8.3786538907653512E-6</c:v>
                </c:pt>
                <c:pt idx="284">
                  <c:v>-3.2053851468921106E-5</c:v>
                </c:pt>
                <c:pt idx="285">
                  <c:v>1.987969721754168E-5</c:v>
                </c:pt>
                <c:pt idx="286">
                  <c:v>1.0807151519723075E-5</c:v>
                </c:pt>
                <c:pt idx="287">
                  <c:v>-5.8337791968953251E-6</c:v>
                </c:pt>
                <c:pt idx="288">
                  <c:v>-1.9945462113391051E-5</c:v>
                </c:pt>
                <c:pt idx="289">
                  <c:v>3.874150228220818E-7</c:v>
                </c:pt>
                <c:pt idx="290">
                  <c:v>4.0970602396227501E-5</c:v>
                </c:pt>
                <c:pt idx="291">
                  <c:v>4.6722556868474739E-6</c:v>
                </c:pt>
                <c:pt idx="292">
                  <c:v>-3.4027251895409354E-6</c:v>
                </c:pt>
                <c:pt idx="293">
                  <c:v>1.0021601177576722E-5</c:v>
                </c:pt>
                <c:pt idx="294">
                  <c:v>-8.2611017164288412E-6</c:v>
                </c:pt>
                <c:pt idx="295">
                  <c:v>-2.4831360939952629E-5</c:v>
                </c:pt>
                <c:pt idx="296">
                  <c:v>2.6045846837911825E-5</c:v>
                </c:pt>
                <c:pt idx="297">
                  <c:v>2.9796569344674773E-5</c:v>
                </c:pt>
                <c:pt idx="298">
                  <c:v>-1.5982725127344184E-5</c:v>
                </c:pt>
                <c:pt idx="299">
                  <c:v>-1.344158192129519E-5</c:v>
                </c:pt>
                <c:pt idx="300">
                  <c:v>4.3739386975307683E-5</c:v>
                </c:pt>
                <c:pt idx="301">
                  <c:v>2.1835409154801921E-5</c:v>
                </c:pt>
                <c:pt idx="302">
                  <c:v>-7.4286974937819088E-5</c:v>
                </c:pt>
                <c:pt idx="303">
                  <c:v>3.7925110471663704E-7</c:v>
                </c:pt>
                <c:pt idx="304">
                  <c:v>3.1230058530599046E-5</c:v>
                </c:pt>
                <c:pt idx="305">
                  <c:v>2.2449331673140383E-6</c:v>
                </c:pt>
                <c:pt idx="306">
                  <c:v>1.3858622071181715E-5</c:v>
                </c:pt>
                <c:pt idx="307">
                  <c:v>-1.8213660061341132E-5</c:v>
                </c:pt>
                <c:pt idx="308">
                  <c:v>-5.0132435794335533E-6</c:v>
                </c:pt>
                <c:pt idx="309">
                  <c:v>-1.3983863996663E-5</c:v>
                </c:pt>
                <c:pt idx="310">
                  <c:v>1.0661376103249237E-5</c:v>
                </c:pt>
                <c:pt idx="311">
                  <c:v>1.0044691046965942E-5</c:v>
                </c:pt>
                <c:pt idx="312">
                  <c:v>1.5649200210399971E-5</c:v>
                </c:pt>
                <c:pt idx="313">
                  <c:v>-4.8573498523382118E-5</c:v>
                </c:pt>
                <c:pt idx="314">
                  <c:v>-7.5938044910826547E-6</c:v>
                </c:pt>
                <c:pt idx="315">
                  <c:v>2.1391320872202397E-5</c:v>
                </c:pt>
                <c:pt idx="316">
                  <c:v>-2.3476707165228411E-5</c:v>
                </c:pt>
                <c:pt idx="317">
                  <c:v>2.2263169601190554E-5</c:v>
                </c:pt>
                <c:pt idx="318">
                  <c:v>8.5993064551153077E-6</c:v>
                </c:pt>
                <c:pt idx="319">
                  <c:v>-1.626984353000721E-5</c:v>
                </c:pt>
                <c:pt idx="320">
                  <c:v>-1.1623481482403264E-5</c:v>
                </c:pt>
                <c:pt idx="321">
                  <c:v>-1.4710638251641019E-5</c:v>
                </c:pt>
                <c:pt idx="322">
                  <c:v>4.0938647666269296E-5</c:v>
                </c:pt>
                <c:pt idx="323">
                  <c:v>7.2071316426338642E-7</c:v>
                </c:pt>
                <c:pt idx="324">
                  <c:v>2.3598464994346508E-5</c:v>
                </c:pt>
                <c:pt idx="325">
                  <c:v>-2.6335026836055908E-6</c:v>
                </c:pt>
                <c:pt idx="326">
                  <c:v>6.270177728350156E-6</c:v>
                </c:pt>
                <c:pt idx="327">
                  <c:v>-4.9075868110234416E-6</c:v>
                </c:pt>
                <c:pt idx="328">
                  <c:v>1.7614271791144443E-6</c:v>
                </c:pt>
                <c:pt idx="329">
                  <c:v>-7.955325874661168E-6</c:v>
                </c:pt>
                <c:pt idx="330">
                  <c:v>1.0468720005533622E-5</c:v>
                </c:pt>
                <c:pt idx="331">
                  <c:v>-1.0959915744877991E-5</c:v>
                </c:pt>
                <c:pt idx="332">
                  <c:v>-9.3731881668381306E-6</c:v>
                </c:pt>
                <c:pt idx="333">
                  <c:v>2.3111722301241605E-6</c:v>
                </c:pt>
                <c:pt idx="334">
                  <c:v>1.8292268697038202E-5</c:v>
                </c:pt>
                <c:pt idx="335">
                  <c:v>3.5086437805772269E-5</c:v>
                </c:pt>
                <c:pt idx="336">
                  <c:v>1.8979625246416191E-5</c:v>
                </c:pt>
                <c:pt idx="337">
                  <c:v>1.2169268270089079E-5</c:v>
                </c:pt>
                <c:pt idx="338">
                  <c:v>-2.1085070863474091E-5</c:v>
                </c:pt>
                <c:pt idx="339">
                  <c:v>-4.0282771679888838E-5</c:v>
                </c:pt>
                <c:pt idx="340">
                  <c:v>4.5969620966840935E-5</c:v>
                </c:pt>
                <c:pt idx="341">
                  <c:v>-1.7185047611964481E-6</c:v>
                </c:pt>
                <c:pt idx="342">
                  <c:v>-1.2275357973550267E-6</c:v>
                </c:pt>
                <c:pt idx="343">
                  <c:v>-6.8439403667154963E-6</c:v>
                </c:pt>
                <c:pt idx="344">
                  <c:v>-3.8512459024250313E-6</c:v>
                </c:pt>
                <c:pt idx="345">
                  <c:v>1.1356195628269095E-5</c:v>
                </c:pt>
                <c:pt idx="346">
                  <c:v>-1.3512954356853382E-5</c:v>
                </c:pt>
                <c:pt idx="347">
                  <c:v>4.2081080802161459E-6</c:v>
                </c:pt>
                <c:pt idx="348">
                  <c:v>1.076703287165939E-5</c:v>
                </c:pt>
                <c:pt idx="349">
                  <c:v>-1.8709061455467044E-5</c:v>
                </c:pt>
                <c:pt idx="350">
                  <c:v>-1.591648606453414E-5</c:v>
                </c:pt>
                <c:pt idx="351">
                  <c:v>2.3896777860472313E-5</c:v>
                </c:pt>
                <c:pt idx="352">
                  <c:v>-5.284735088349306E-6</c:v>
                </c:pt>
                <c:pt idx="353">
                  <c:v>-8.1636088661240952E-6</c:v>
                </c:pt>
                <c:pt idx="354">
                  <c:v>3.6189453236064006E-6</c:v>
                </c:pt>
                <c:pt idx="355">
                  <c:v>1.4348890092559559E-5</c:v>
                </c:pt>
                <c:pt idx="356">
                  <c:v>1.9686340177362408E-5</c:v>
                </c:pt>
                <c:pt idx="357">
                  <c:v>-4.6955723317395607E-6</c:v>
                </c:pt>
                <c:pt idx="358">
                  <c:v>8.2965611587050103E-6</c:v>
                </c:pt>
                <c:pt idx="359">
                  <c:v>9.0270669015039427E-6</c:v>
                </c:pt>
                <c:pt idx="360">
                  <c:v>1.4682889176464442E-5</c:v>
                </c:pt>
                <c:pt idx="361">
                  <c:v>1.7310330769355358E-5</c:v>
                </c:pt>
                <c:pt idx="362">
                  <c:v>2.2337572582106125E-5</c:v>
                </c:pt>
                <c:pt idx="363">
                  <c:v>3.9791575940544468E-5</c:v>
                </c:pt>
                <c:pt idx="364">
                  <c:v>-2.9816154501745948E-5</c:v>
                </c:pt>
                <c:pt idx="365">
                  <c:v>1.1447421228311078E-6</c:v>
                </c:pt>
                <c:pt idx="366">
                  <c:v>-2.1041921670053148E-5</c:v>
                </c:pt>
                <c:pt idx="367">
                  <c:v>-9.9898732231215058E-6</c:v>
                </c:pt>
                <c:pt idx="368">
                  <c:v>-1.6297365829680879E-5</c:v>
                </c:pt>
                <c:pt idx="369">
                  <c:v>-3.7567835974777006E-6</c:v>
                </c:pt>
                <c:pt idx="370">
                  <c:v>2.6451713140290427E-6</c:v>
                </c:pt>
                <c:pt idx="371">
                  <c:v>-2.8574125688158302E-6</c:v>
                </c:pt>
                <c:pt idx="372">
                  <c:v>3.2105432587859911E-6</c:v>
                </c:pt>
                <c:pt idx="373">
                  <c:v>2.9902226113084964E-5</c:v>
                </c:pt>
                <c:pt idx="374">
                  <c:v>1.5566633311378999E-5</c:v>
                </c:pt>
                <c:pt idx="375">
                  <c:v>-1.7094811577753511E-5</c:v>
                </c:pt>
                <c:pt idx="376">
                  <c:v>-1.0174365402731716E-5</c:v>
                </c:pt>
                <c:pt idx="377">
                  <c:v>-1.9918640756181039E-5</c:v>
                </c:pt>
                <c:pt idx="378">
                  <c:v>2.4470313723334706E-5</c:v>
                </c:pt>
                <c:pt idx="379">
                  <c:v>-1.6336783535280908E-5</c:v>
                </c:pt>
                <c:pt idx="380">
                  <c:v>-1.6702036406680375E-5</c:v>
                </c:pt>
                <c:pt idx="381">
                  <c:v>-2.2235874077019832E-5</c:v>
                </c:pt>
                <c:pt idx="382">
                  <c:v>1.487927676200101E-5</c:v>
                </c:pt>
                <c:pt idx="383">
                  <c:v>-1.3376249960496695E-6</c:v>
                </c:pt>
                <c:pt idx="384">
                  <c:v>-3.2896054454889963E-6</c:v>
                </c:pt>
                <c:pt idx="385">
                  <c:v>-2.6163625787751201E-5</c:v>
                </c:pt>
                <c:pt idx="386">
                  <c:v>6.9062211662017183E-6</c:v>
                </c:pt>
                <c:pt idx="387">
                  <c:v>-6.4318068140740929E-6</c:v>
                </c:pt>
                <c:pt idx="388">
                  <c:v>7.8918905817054745E-6</c:v>
                </c:pt>
                <c:pt idx="389">
                  <c:v>2.9516913917653697E-5</c:v>
                </c:pt>
                <c:pt idx="390">
                  <c:v>-2.6163625787751201E-5</c:v>
                </c:pt>
                <c:pt idx="391">
                  <c:v>-2.3928959365933421E-5</c:v>
                </c:pt>
                <c:pt idx="392">
                  <c:v>-4.3541102721928511E-6</c:v>
                </c:pt>
                <c:pt idx="393">
                  <c:v>7.2476832257484278E-6</c:v>
                </c:pt>
                <c:pt idx="394">
                  <c:v>-3.9851259129724312E-6</c:v>
                </c:pt>
                <c:pt idx="395">
                  <c:v>-8.6902640477446319E-6</c:v>
                </c:pt>
                <c:pt idx="396">
                  <c:v>1.9183475807594668E-5</c:v>
                </c:pt>
                <c:pt idx="397">
                  <c:v>1.6669854901219266E-5</c:v>
                </c:pt>
                <c:pt idx="398">
                  <c:v>-1.4283558131761264E-6</c:v>
                </c:pt>
                <c:pt idx="399">
                  <c:v>-6.1528317135614157E-7</c:v>
                </c:pt>
                <c:pt idx="400">
                  <c:v>-2.0056231638594337E-6</c:v>
                </c:pt>
                <c:pt idx="401">
                  <c:v>-1.9557820315066104E-5</c:v>
                </c:pt>
                <c:pt idx="402">
                  <c:v>-5.0808845271708705E-6</c:v>
                </c:pt>
                <c:pt idx="403">
                  <c:v>1.2039119747362594E-5</c:v>
                </c:pt>
                <c:pt idx="404">
                  <c:v>5.6490602417822086E-6</c:v>
                </c:pt>
                <c:pt idx="405">
                  <c:v>3.0141061949578901E-5</c:v>
                </c:pt>
                <c:pt idx="406">
                  <c:v>1.146558388450016E-5</c:v>
                </c:pt>
                <c:pt idx="407">
                  <c:v>-1.8222524921910114E-5</c:v>
                </c:pt>
                <c:pt idx="408">
                  <c:v>-3.9918219750952948E-5</c:v>
                </c:pt>
                <c:pt idx="409">
                  <c:v>8.1939349356521948E-6</c:v>
                </c:pt>
                <c:pt idx="410">
                  <c:v>-2.8555963031969162E-5</c:v>
                </c:pt>
                <c:pt idx="411">
                  <c:v>-1.8093077341647265E-5</c:v>
                </c:pt>
                <c:pt idx="412">
                  <c:v>7.8286820642527286E-6</c:v>
                </c:pt>
                <c:pt idx="413">
                  <c:v>-3.8764179832502862E-7</c:v>
                </c:pt>
                <c:pt idx="414">
                  <c:v>-2.746020441777074E-5</c:v>
                </c:pt>
                <c:pt idx="415">
                  <c:v>-1.8780433891025275E-5</c:v>
                </c:pt>
                <c:pt idx="416">
                  <c:v>6.4383420717494366E-6</c:v>
                </c:pt>
                <c:pt idx="417">
                  <c:v>-1.3317267713780411E-5</c:v>
                </c:pt>
                <c:pt idx="418">
                  <c:v>2.7053905180341123E-5</c:v>
                </c:pt>
                <c:pt idx="419">
                  <c:v>1.2632013991793252E-5</c:v>
                </c:pt>
                <c:pt idx="420">
                  <c:v>4.9103905808778308E-6</c:v>
                </c:pt>
                <c:pt idx="421">
                  <c:v>-9.5390229073437123E-6</c:v>
                </c:pt>
                <c:pt idx="422">
                  <c:v>8.4059494149360546E-6</c:v>
                </c:pt>
                <c:pt idx="423">
                  <c:v>-1.9397118947308631E-5</c:v>
                </c:pt>
                <c:pt idx="424">
                  <c:v>-2.9396557973462757E-5</c:v>
                </c:pt>
                <c:pt idx="425">
                  <c:v>6.2732082737074523E-6</c:v>
                </c:pt>
                <c:pt idx="426">
                  <c:v>2.1158546126423096E-5</c:v>
                </c:pt>
                <c:pt idx="427">
                  <c:v>1.5035545699473931E-5</c:v>
                </c:pt>
                <c:pt idx="428">
                  <c:v>-2.7401428330602507E-5</c:v>
                </c:pt>
                <c:pt idx="429">
                  <c:v>-2.3202886053419E-5</c:v>
                </c:pt>
                <c:pt idx="430">
                  <c:v>-2.3230408353092649E-5</c:v>
                </c:pt>
                <c:pt idx="431">
                  <c:v>-3.3100399798983929E-5</c:v>
                </c:pt>
                <c:pt idx="432">
                  <c:v>-1.5744590233313888E-5</c:v>
                </c:pt>
                <c:pt idx="433">
                  <c:v>1.2733939272382411E-5</c:v>
                </c:pt>
                <c:pt idx="434">
                  <c:v>3.3549167903325748E-6</c:v>
                </c:pt>
                <c:pt idx="435">
                  <c:v>-4.2448250957345513E-8</c:v>
                </c:pt>
                <c:pt idx="436">
                  <c:v>-1.4562533232273541E-5</c:v>
                </c:pt>
                <c:pt idx="437">
                  <c:v>-2.6891100985192841E-5</c:v>
                </c:pt>
                <c:pt idx="438">
                  <c:v>7.1606838964429439E-6</c:v>
                </c:pt>
                <c:pt idx="439">
                  <c:v>-1.7201870231090859E-5</c:v>
                </c:pt>
                <c:pt idx="440">
                  <c:v>-1.8619732523267801E-5</c:v>
                </c:pt>
                <c:pt idx="441">
                  <c:v>1.1264763868679081E-5</c:v>
                </c:pt>
                <c:pt idx="442">
                  <c:v>-7.6383555694307921E-6</c:v>
                </c:pt>
                <c:pt idx="443">
                  <c:v>7.584712855010666E-6</c:v>
                </c:pt>
                <c:pt idx="444">
                  <c:v>1.6462046076717129E-6</c:v>
                </c:pt>
                <c:pt idx="445">
                  <c:v>-5.5569275397285967E-6</c:v>
                </c:pt>
                <c:pt idx="446">
                  <c:v>-1.0206546908192846E-6</c:v>
                </c:pt>
                <c:pt idx="447">
                  <c:v>-3.212171919216133E-6</c:v>
                </c:pt>
                <c:pt idx="448">
                  <c:v>1.3259893511539351E-5</c:v>
                </c:pt>
                <c:pt idx="449">
                  <c:v>-3.9701999616887562E-6</c:v>
                </c:pt>
                <c:pt idx="450">
                  <c:v>-4.4336466258565073E-6</c:v>
                </c:pt>
                <c:pt idx="451">
                  <c:v>-1.7535869314995742E-5</c:v>
                </c:pt>
                <c:pt idx="452">
                  <c:v>-4.166587547225325E-6</c:v>
                </c:pt>
                <c:pt idx="453">
                  <c:v>2.9539777011539829E-6</c:v>
                </c:pt>
                <c:pt idx="454">
                  <c:v>-1.7830450693300582E-5</c:v>
                </c:pt>
                <c:pt idx="455">
                  <c:v>8.7667698560510113E-6</c:v>
                </c:pt>
                <c:pt idx="456">
                  <c:v>4.414989186751898E-6</c:v>
                </c:pt>
                <c:pt idx="457">
                  <c:v>1.0031393756112337E-5</c:v>
                </c:pt>
                <c:pt idx="458">
                  <c:v>-2.8744413474903272E-6</c:v>
                </c:pt>
                <c:pt idx="459">
                  <c:v>-2.0732641115967509E-6</c:v>
                </c:pt>
                <c:pt idx="460">
                  <c:v>2.3035422652483286E-5</c:v>
                </c:pt>
                <c:pt idx="461">
                  <c:v>-1.5568261971809121E-5</c:v>
                </c:pt>
                <c:pt idx="462">
                  <c:v>-1.2606821295013281E-5</c:v>
                </c:pt>
                <c:pt idx="463">
                  <c:v>-9.9518574024486715E-6</c:v>
                </c:pt>
                <c:pt idx="464">
                  <c:v>-3.6324693899629407E-6</c:v>
                </c:pt>
                <c:pt idx="465">
                  <c:v>5.832851478928831E-6</c:v>
                </c:pt>
                <c:pt idx="466">
                  <c:v>-5.572080266515238E-7</c:v>
                </c:pt>
                <c:pt idx="467">
                  <c:v>2.6869186225228007E-6</c:v>
                </c:pt>
                <c:pt idx="468">
                  <c:v>1.1001910444829502E-6</c:v>
                </c:pt>
                <c:pt idx="469">
                  <c:v>-1.8545329542352255E-5</c:v>
                </c:pt>
                <c:pt idx="470">
                  <c:v>-1.2057076244003615E-5</c:v>
                </c:pt>
                <c:pt idx="471">
                  <c:v>-4.2923036396672694E-6</c:v>
                </c:pt>
                <c:pt idx="472">
                  <c:v>1.1056480877216143E-5</c:v>
                </c:pt>
                <c:pt idx="473">
                  <c:v>4.6787909445228174E-7</c:v>
                </c:pt>
                <c:pt idx="474">
                  <c:v>-1.4221071172726802E-5</c:v>
                </c:pt>
                <c:pt idx="475">
                  <c:v>-1.0206546908192846E-6</c:v>
                </c:pt>
                <c:pt idx="476">
                  <c:v>4.7581623705483972E-8</c:v>
                </c:pt>
                <c:pt idx="477">
                  <c:v>-2.0371593899349636E-5</c:v>
                </c:pt>
                <c:pt idx="478">
                  <c:v>3.1503652866905614E-6</c:v>
                </c:pt>
                <c:pt idx="479">
                  <c:v>-1.2618716700939659E-5</c:v>
                </c:pt>
                <c:pt idx="480">
                  <c:v>1.4202413733622183E-5</c:v>
                </c:pt>
                <c:pt idx="481">
                  <c:v>-6.3977492567251588E-7</c:v>
                </c:pt>
                <c:pt idx="482">
                  <c:v>1.0451464451356188E-6</c:v>
                </c:pt>
                <c:pt idx="483">
                  <c:v>-1.3376744743412263E-5</c:v>
                </c:pt>
                <c:pt idx="484">
                  <c:v>7.5056506683076608E-7</c:v>
                </c:pt>
                <c:pt idx="485">
                  <c:v>6.1155374513073151E-6</c:v>
                </c:pt>
                <c:pt idx="486">
                  <c:v>5.1886441229717945E-6</c:v>
                </c:pt>
                <c:pt idx="487">
                  <c:v>1.4535485099560582E-6</c:v>
                </c:pt>
                <c:pt idx="488">
                  <c:v>4.5598368852591325E-7</c:v>
                </c:pt>
                <c:pt idx="489">
                  <c:v>-1.379704221415907E-5</c:v>
                </c:pt>
                <c:pt idx="490">
                  <c:v>1.4288712120464089E-5</c:v>
                </c:pt>
                <c:pt idx="491">
                  <c:v>-2.155831010617743E-6</c:v>
                </c:pt>
                <c:pt idx="492">
                  <c:v>9.9010184578829743E-7</c:v>
                </c:pt>
                <c:pt idx="493">
                  <c:v>-8.4320698296825212E-6</c:v>
                </c:pt>
                <c:pt idx="494">
                  <c:v>-4.2335275524990144E-6</c:v>
                </c:pt>
                <c:pt idx="495">
                  <c:v>-1.1582661891875979E-6</c:v>
                </c:pt>
                <c:pt idx="496">
                  <c:v>4.0093908917858188E-7</c:v>
                </c:pt>
                <c:pt idx="497">
                  <c:v>1.2772656035518873E-5</c:v>
                </c:pt>
                <c:pt idx="498">
                  <c:v>1.5242200030506718E-6</c:v>
                </c:pt>
                <c:pt idx="499">
                  <c:v>-3.2956665362036094E-7</c:v>
                </c:pt>
                <c:pt idx="500">
                  <c:v>1.5242200030506718E-6</c:v>
                </c:pt>
                <c:pt idx="501">
                  <c:v>-2.80003836657478E-6</c:v>
                </c:pt>
                <c:pt idx="502">
                  <c:v>-9.4625170990373725E-7</c:v>
                </c:pt>
                <c:pt idx="503">
                  <c:v>1.6578423141629221E-5</c:v>
                </c:pt>
                <c:pt idx="504">
                  <c:v>8.6723075511036497E-6</c:v>
                </c:pt>
                <c:pt idx="505">
                  <c:v>-4.5556312304775284E-6</c:v>
                </c:pt>
                <c:pt idx="506">
                  <c:v>-2.3365917024070192E-6</c:v>
                </c:pt>
                <c:pt idx="507">
                  <c:v>-3.8957969807731993E-6</c:v>
                </c:pt>
                <c:pt idx="508">
                  <c:v>-2.8550829659221062E-6</c:v>
                </c:pt>
                <c:pt idx="509">
                  <c:v>-9.4846792504599871E-6</c:v>
                </c:pt>
                <c:pt idx="510">
                  <c:v>7.2269229592530419E-6</c:v>
                </c:pt>
                <c:pt idx="511">
                  <c:v>4.9096896384142437E-6</c:v>
                </c:pt>
                <c:pt idx="512">
                  <c:v>-1.2320403834813878E-5</c:v>
                </c:pt>
                <c:pt idx="513">
                  <c:v>-6.2680749009593336E-6</c:v>
                </c:pt>
                <c:pt idx="514">
                  <c:v>-1.4647429734188242E-6</c:v>
                </c:pt>
                <c:pt idx="515">
                  <c:v>-5.7064344440232884E-6</c:v>
                </c:pt>
                <c:pt idx="516">
                  <c:v>4.6857797532040043E-6</c:v>
                </c:pt>
                <c:pt idx="517">
                  <c:v>1.4848022974506375E-6</c:v>
                </c:pt>
                <c:pt idx="518">
                  <c:v>-2.0263834303548691E-6</c:v>
                </c:pt>
                <c:pt idx="519">
                  <c:v>-6.2680749009593336E-6</c:v>
                </c:pt>
                <c:pt idx="520">
                  <c:v>5.1475977569416332E-7</c:v>
                </c:pt>
                <c:pt idx="521">
                  <c:v>-1.2952715784844537E-5</c:v>
                </c:pt>
                <c:pt idx="522">
                  <c:v>6.8362506155706622E-7</c:v>
                </c:pt>
                <c:pt idx="523">
                  <c:v>2.3790811852741986E-8</c:v>
                </c:pt>
                <c:pt idx="524">
                  <c:v>3.0990521751641537E-6</c:v>
                </c:pt>
                <c:pt idx="525">
                  <c:v>-1.4229235090832242E-5</c:v>
                </c:pt>
                <c:pt idx="526">
                  <c:v>-4.1040799722361409E-6</c:v>
                </c:pt>
                <c:pt idx="527">
                  <c:v>1.7793836757554954E-6</c:v>
                </c:pt>
                <c:pt idx="528">
                  <c:v>-2.320964808659727E-6</c:v>
                </c:pt>
                <c:pt idx="529">
                  <c:v>-6.5470293855168895E-6</c:v>
                </c:pt>
                <c:pt idx="530">
                  <c:v>-4.0334084791415173E-6</c:v>
                </c:pt>
                <c:pt idx="531">
                  <c:v>-4.8896303143824204E-6</c:v>
                </c:pt>
                <c:pt idx="532">
                  <c:v>-9.4259031632917372E-6</c:v>
                </c:pt>
                <c:pt idx="533">
                  <c:v>-1.3940714803242057E-6</c:v>
                </c:pt>
                <c:pt idx="534">
                  <c:v>-1.1307212119636443E-5</c:v>
                </c:pt>
                <c:pt idx="535">
                  <c:v>4.1397661900152518E-6</c:v>
                </c:pt>
                <c:pt idx="536">
                  <c:v>3.0871567692377851E-6</c:v>
                </c:pt>
                <c:pt idx="537">
                  <c:v>-4.3555121571200407E-6</c:v>
                </c:pt>
                <c:pt idx="538">
                  <c:v>1.260752223747688E-5</c:v>
                </c:pt>
                <c:pt idx="539">
                  <c:v>-1.1209018326868154E-5</c:v>
                </c:pt>
                <c:pt idx="540">
                  <c:v>2.6237101050700247E-6</c:v>
                </c:pt>
                <c:pt idx="541">
                  <c:v>-1.2964611190770913E-5</c:v>
                </c:pt>
                <c:pt idx="542">
                  <c:v>2.0828299146293954E-7</c:v>
                </c:pt>
                <c:pt idx="543">
                  <c:v>-4.1591245715834702E-6</c:v>
                </c:pt>
                <c:pt idx="544">
                  <c:v>-6.2368211134647441E-6</c:v>
                </c:pt>
                <c:pt idx="545">
                  <c:v>-7.7960263918309284E-6</c:v>
                </c:pt>
                <c:pt idx="546">
                  <c:v>1.4022353984296504E-6</c:v>
                </c:pt>
                <c:pt idx="547">
                  <c:v>-1.18205700104034E-6</c:v>
                </c:pt>
                <c:pt idx="548">
                  <c:v>-1.5748321721134795E-6</c:v>
                </c:pt>
                <c:pt idx="549">
                  <c:v>-7.4582958201051201E-6</c:v>
                </c:pt>
                <c:pt idx="550">
                  <c:v>2.0345473484603166E-6</c:v>
                </c:pt>
                <c:pt idx="551">
                  <c:v>-1.0211453505438017E-5</c:v>
                </c:pt>
                <c:pt idx="552">
                  <c:v>2.2584572336705509E-6</c:v>
                </c:pt>
                <c:pt idx="553">
                  <c:v>1.7674882698291243E-6</c:v>
                </c:pt>
                <c:pt idx="554">
                  <c:v>1.5004291911979348E-6</c:v>
                </c:pt>
                <c:pt idx="555">
                  <c:v>1.4022353984296504E-6</c:v>
                </c:pt>
                <c:pt idx="556">
                  <c:v>1.7674882698291243E-6</c:v>
                </c:pt>
                <c:pt idx="557">
                  <c:v>1.4022353984296504E-6</c:v>
                </c:pt>
                <c:pt idx="558">
                  <c:v>-1.9400850435129559E-6</c:v>
                </c:pt>
                <c:pt idx="559">
                  <c:v>8.405949414936055E-7</c:v>
                </c:pt>
                <c:pt idx="560">
                  <c:v>-9.3120824767761597E-6</c:v>
                </c:pt>
                <c:pt idx="561">
                  <c:v>-3.7232002070893749E-6</c:v>
                </c:pt>
                <c:pt idx="562">
                  <c:v>7.0893114608847205E-6</c:v>
                </c:pt>
                <c:pt idx="563">
                  <c:v>-6.6295962845378817E-6</c:v>
                </c:pt>
                <c:pt idx="564">
                  <c:v>1.5004291911979348E-6</c:v>
                </c:pt>
                <c:pt idx="565">
                  <c:v>-9.6773353481756344E-6</c:v>
                </c:pt>
                <c:pt idx="566">
                  <c:v>9.4772162748181407E-6</c:v>
                </c:pt>
                <c:pt idx="567">
                  <c:v>-2.6274415928909484E-6</c:v>
                </c:pt>
                <c:pt idx="568">
                  <c:v>-6.7984615704007892E-6</c:v>
                </c:pt>
                <c:pt idx="569">
                  <c:v>-1.1389078076193821E-6</c:v>
                </c:pt>
                <c:pt idx="570">
                  <c:v>-2.7963068787538538E-6</c:v>
                </c:pt>
                <c:pt idx="571">
                  <c:v>9.4065447817235213E-6</c:v>
                </c:pt>
                <c:pt idx="572">
                  <c:v>-5.2117339923609411E-6</c:v>
                </c:pt>
                <c:pt idx="573">
                  <c:v>-8.7504420198401137E-6</c:v>
                </c:pt>
                <c:pt idx="574">
                  <c:v>-5.772673506833396E-7</c:v>
                </c:pt>
                <c:pt idx="575">
                  <c:v>2.6943815981646458E-6</c:v>
                </c:pt>
                <c:pt idx="576">
                  <c:v>-5.8008967489706467E-6</c:v>
                </c:pt>
                <c:pt idx="577">
                  <c:v>5.0116149190034466E-6</c:v>
                </c:pt>
                <c:pt idx="578">
                  <c:v>9.1126643458822665E-7</c:v>
                </c:pt>
                <c:pt idx="579">
                  <c:v>-1.4059668862505743E-6</c:v>
                </c:pt>
                <c:pt idx="580">
                  <c:v>8.1307264181993982E-7</c:v>
                </c:pt>
                <c:pt idx="581">
                  <c:v>5.5457330762658271E-6</c:v>
                </c:pt>
                <c:pt idx="582">
                  <c:v>1.5711006842925582E-6</c:v>
                </c:pt>
                <c:pt idx="583">
                  <c:v>-1.896935850091998E-6</c:v>
                </c:pt>
                <c:pt idx="584">
                  <c:v>-2.3603825142597572E-6</c:v>
                </c:pt>
                <c:pt idx="585">
                  <c:v>4.3517806692991175E-6</c:v>
                </c:pt>
                <c:pt idx="586">
                  <c:v>1.5435783846188925E-6</c:v>
                </c:pt>
                <c:pt idx="587">
                  <c:v>1.2765193059877006E-6</c:v>
                </c:pt>
                <c:pt idx="588">
                  <c:v>-9.901245233385867E-6</c:v>
                </c:pt>
                <c:pt idx="589">
                  <c:v>-2.2621887214914745E-6</c:v>
                </c:pt>
                <c:pt idx="590">
                  <c:v>-3.4836634281318471E-6</c:v>
                </c:pt>
                <c:pt idx="591">
                  <c:v>1.1429196724257468E-5</c:v>
                </c:pt>
                <c:pt idx="592">
                  <c:v>-6.9241776628427378E-6</c:v>
                </c:pt>
                <c:pt idx="593">
                  <c:v>9.940662938985901E-6</c:v>
                </c:pt>
                <c:pt idx="594">
                  <c:v>3.0321121698904575E-6</c:v>
                </c:pt>
                <c:pt idx="595">
                  <c:v>2.4704717129544128E-6</c:v>
                </c:pt>
                <c:pt idx="596">
                  <c:v>8.2557415681777664E-6</c:v>
                </c:pt>
                <c:pt idx="597">
                  <c:v>3.7901402123630723E-6</c:v>
                </c:pt>
                <c:pt idx="598">
                  <c:v>-1.1382068651557897E-7</c:v>
                </c:pt>
                <c:pt idx="599">
                  <c:v>-1.896935850091998E-6</c:v>
                </c:pt>
                <c:pt idx="600">
                  <c:v>1.3747130987559873E-6</c:v>
                </c:pt>
                <c:pt idx="601">
                  <c:v>2.1052188415549377E-6</c:v>
                </c:pt>
                <c:pt idx="602">
                  <c:v>-5.2392562920346015E-6</c:v>
                </c:pt>
                <c:pt idx="603">
                  <c:v>-1.7005482645554271E-6</c:v>
                </c:pt>
                <c:pt idx="604">
                  <c:v>3.5937526268265014E-6</c:v>
                </c:pt>
                <c:pt idx="605">
                  <c:v>-1.7987420573237138E-6</c:v>
                </c:pt>
                <c:pt idx="606">
                  <c:v>-2.9220229711958024E-6</c:v>
                </c:pt>
                <c:pt idx="607">
                  <c:v>-3.1020827205214753E-7</c:v>
                </c:pt>
                <c:pt idx="608">
                  <c:v>4.9840926193297811E-6</c:v>
                </c:pt>
                <c:pt idx="609">
                  <c:v>-8.7184872898819364E-7</c:v>
                </c:pt>
                <c:pt idx="610">
                  <c:v>-8.0199362770411627E-6</c:v>
                </c:pt>
                <c:pt idx="611">
                  <c:v>1.8106374632500834E-6</c:v>
                </c:pt>
                <c:pt idx="612">
                  <c:v>3.9865277978996411E-6</c:v>
                </c:pt>
                <c:pt idx="613">
                  <c:v>4.3242583696254528E-6</c:v>
                </c:pt>
                <c:pt idx="614">
                  <c:v>-3.750722506763037E-6</c:v>
                </c:pt>
                <c:pt idx="615">
                  <c:v>-1.0168304312017058E-5</c:v>
                </c:pt>
                <c:pt idx="616">
                  <c:v>-7.0298344312528714E-7</c:v>
                </c:pt>
                <c:pt idx="617">
                  <c:v>-2.9220229711958024E-6</c:v>
                </c:pt>
                <c:pt idx="618">
                  <c:v>7.8904886967782917E-6</c:v>
                </c:pt>
                <c:pt idx="619">
                  <c:v>-3.6525287139947538E-6</c:v>
                </c:pt>
                <c:pt idx="620">
                  <c:v>1.080131720451132E-6</c:v>
                </c:pt>
                <c:pt idx="621">
                  <c:v>5.5044599347326385E-8</c:v>
                </c:pt>
                <c:pt idx="622">
                  <c:v>3.4955588340582183E-6</c:v>
                </c:pt>
                <c:pt idx="623">
                  <c:v>5.5457330762658271E-6</c:v>
                </c:pt>
                <c:pt idx="624">
                  <c:v>-1.4134298618924217E-7</c:v>
                </c:pt>
                <c:pt idx="625">
                  <c:v>8.8374413491456213E-7</c:v>
                </c:pt>
                <c:pt idx="626">
                  <c:v>1.7399659701554611E-6</c:v>
                </c:pt>
                <c:pt idx="627">
                  <c:v>7.8629663971046271E-6</c:v>
                </c:pt>
                <c:pt idx="628">
                  <c:v>-2.5567700997963273E-6</c:v>
                </c:pt>
                <c:pt idx="629">
                  <c:v>-3.118410556732372E-6</c:v>
                </c:pt>
                <c:pt idx="630">
                  <c:v>1.8106374632500834E-6</c:v>
                </c:pt>
                <c:pt idx="631">
                  <c:v>4.2029747074680275E-7</c:v>
                </c:pt>
                <c:pt idx="632">
                  <c:v>-2.2621887214914745E-6</c:v>
                </c:pt>
                <c:pt idx="633">
                  <c:v>-8.0199362770411627E-6</c:v>
                </c:pt>
                <c:pt idx="634">
                  <c:v>6.2762388190647782E-6</c:v>
                </c:pt>
                <c:pt idx="635">
                  <c:v>8.8374413491456213E-7</c:v>
                </c:pt>
                <c:pt idx="636">
                  <c:v>5.4475392834975415E-6</c:v>
                </c:pt>
                <c:pt idx="637">
                  <c:v>-6.6571185842115472E-6</c:v>
                </c:pt>
                <c:pt idx="638">
                  <c:v>-3.4836634281318471E-6</c:v>
                </c:pt>
                <c:pt idx="639">
                  <c:v>1.3471907990823229E-6</c:v>
                </c:pt>
                <c:pt idx="640">
                  <c:v>8.8374413491456213E-7</c:v>
                </c:pt>
                <c:pt idx="641">
                  <c:v>-5.0659585758871728E-7</c:v>
                </c:pt>
                <c:pt idx="642">
                  <c:v>9.8193792768284653E-7</c:v>
                </c:pt>
                <c:pt idx="643">
                  <c:v>2.7375307915856035E-6</c:v>
                </c:pt>
                <c:pt idx="644">
                  <c:v>-7.5840119125470661E-6</c:v>
                </c:pt>
                <c:pt idx="645">
                  <c:v>-1.7280705642290915E-6</c:v>
                </c:pt>
                <c:pt idx="646">
                  <c:v>2.0776965418812731E-6</c:v>
                </c:pt>
                <c:pt idx="647">
                  <c:v>4.2260645768571672E-6</c:v>
                </c:pt>
                <c:pt idx="648">
                  <c:v>-1.0682363145247621E-6</c:v>
                </c:pt>
                <c:pt idx="649">
                  <c:v>-8.0117723589357133E-7</c:v>
                </c:pt>
                <c:pt idx="650">
                  <c:v>-3.3773057172581067E-7</c:v>
                </c:pt>
                <c:pt idx="651">
                  <c:v>-4.3592436449409682E-7</c:v>
                </c:pt>
                <c:pt idx="652">
                  <c:v>3.2210367797851851E-7</c:v>
                </c:pt>
                <c:pt idx="653">
                  <c:v>-2.753157685332897E-6</c:v>
                </c:pt>
                <c:pt idx="654">
                  <c:v>3.2210367797851851E-7</c:v>
                </c:pt>
                <c:pt idx="655">
                  <c:v>4.1278707840888832E-6</c:v>
                </c:pt>
                <c:pt idx="656">
                  <c:v>9.1551125968396224E-6</c:v>
                </c:pt>
                <c:pt idx="657">
                  <c:v>-2.5567700997963273E-6</c:v>
                </c:pt>
                <c:pt idx="658">
                  <c:v>2.2390988521023297E-7</c:v>
                </c:pt>
                <c:pt idx="659">
                  <c:v>-4.2416914706044624E-6</c:v>
                </c:pt>
                <c:pt idx="660">
                  <c:v>-1.0682363145247621E-6</c:v>
                </c:pt>
                <c:pt idx="661">
                  <c:v>-2.5567700997963273E-6</c:v>
                </c:pt>
                <c:pt idx="662">
                  <c:v>1.2489970063140385E-6</c:v>
                </c:pt>
                <c:pt idx="663">
                  <c:v>8.8374413491456213E-7</c:v>
                </c:pt>
                <c:pt idx="664">
                  <c:v>2.1758903346495587E-6</c:v>
                </c:pt>
                <c:pt idx="665">
                  <c:v>-4.2416914706044624E-6</c:v>
                </c:pt>
                <c:pt idx="666">
                  <c:v>1.8106374632500834E-6</c:v>
                </c:pt>
                <c:pt idx="667">
                  <c:v>2.6393369988173186E-6</c:v>
                </c:pt>
                <c:pt idx="668">
                  <c:v>3.7626179126894081E-6</c:v>
                </c:pt>
                <c:pt idx="669">
                  <c:v>1.2571609244194871E-7</c:v>
                </c:pt>
                <c:pt idx="670">
                  <c:v>2.8357245843538879E-6</c:v>
                </c:pt>
                <c:pt idx="671">
                  <c:v>8.8374413491456213E-7</c:v>
                </c:pt>
                <c:pt idx="672">
                  <c:v>-3.5111857278055109E-6</c:v>
                </c:pt>
                <c:pt idx="673">
                  <c:v>1.5160560849452288E-6</c:v>
                </c:pt>
                <c:pt idx="674">
                  <c:v>-3.9746323919732708E-6</c:v>
                </c:pt>
                <c:pt idx="675">
                  <c:v>-4.7051381347722218E-6</c:v>
                </c:pt>
                <c:pt idx="676">
                  <c:v>4.1003484844152203E-6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0-9564-41FA-A258-650ACF6BBB1D}"/>
            </c:ext>
          </c:extLst>
        </c:ser>
        <c:ser>
          <c:idx val="4"/>
          <c:order val="1"/>
          <c:tx>
            <c:v>Full (stilbene + ZnO + Al + Al probe</c:v>
          </c:tx>
          <c:marker>
            <c:symbol val="none"/>
          </c:marker>
          <c:xVal>
            <c:numRef>
              <c:f>gauss_rozsireni!$B$976:$B$1074</c:f>
              <c:numCache>
                <c:formatCode>0.00E+00</c:formatCode>
                <c:ptCount val="99"/>
                <c:pt idx="0">
                  <c:v>0.2</c:v>
                </c:pt>
                <c:pt idx="1">
                  <c:v>0.3</c:v>
                </c:pt>
                <c:pt idx="2">
                  <c:v>0.4</c:v>
                </c:pt>
                <c:pt idx="3">
                  <c:v>0.5</c:v>
                </c:pt>
                <c:pt idx="4">
                  <c:v>0.6</c:v>
                </c:pt>
                <c:pt idx="5">
                  <c:v>0.7</c:v>
                </c:pt>
                <c:pt idx="6">
                  <c:v>0.8</c:v>
                </c:pt>
                <c:pt idx="7">
                  <c:v>0.9</c:v>
                </c:pt>
                <c:pt idx="8">
                  <c:v>1</c:v>
                </c:pt>
                <c:pt idx="9">
                  <c:v>1.1000000000000001</c:v>
                </c:pt>
                <c:pt idx="10">
                  <c:v>1.2</c:v>
                </c:pt>
                <c:pt idx="11">
                  <c:v>1.3</c:v>
                </c:pt>
                <c:pt idx="12">
                  <c:v>1.4</c:v>
                </c:pt>
                <c:pt idx="13">
                  <c:v>1.5</c:v>
                </c:pt>
                <c:pt idx="14">
                  <c:v>1.6</c:v>
                </c:pt>
                <c:pt idx="15">
                  <c:v>1.7</c:v>
                </c:pt>
                <c:pt idx="16">
                  <c:v>1.8</c:v>
                </c:pt>
                <c:pt idx="17">
                  <c:v>1.9</c:v>
                </c:pt>
                <c:pt idx="18">
                  <c:v>2</c:v>
                </c:pt>
                <c:pt idx="19">
                  <c:v>2.1</c:v>
                </c:pt>
                <c:pt idx="20">
                  <c:v>2.2000000000000002</c:v>
                </c:pt>
                <c:pt idx="21">
                  <c:v>2.2999999999999998</c:v>
                </c:pt>
                <c:pt idx="22">
                  <c:v>2.4</c:v>
                </c:pt>
                <c:pt idx="23">
                  <c:v>2.5</c:v>
                </c:pt>
                <c:pt idx="24">
                  <c:v>2.6</c:v>
                </c:pt>
                <c:pt idx="25">
                  <c:v>2.7</c:v>
                </c:pt>
                <c:pt idx="26">
                  <c:v>2.8</c:v>
                </c:pt>
                <c:pt idx="27">
                  <c:v>2.9</c:v>
                </c:pt>
                <c:pt idx="28">
                  <c:v>3</c:v>
                </c:pt>
                <c:pt idx="29">
                  <c:v>3.1</c:v>
                </c:pt>
                <c:pt idx="30">
                  <c:v>3.2</c:v>
                </c:pt>
                <c:pt idx="31">
                  <c:v>3.3</c:v>
                </c:pt>
                <c:pt idx="32">
                  <c:v>3.4</c:v>
                </c:pt>
                <c:pt idx="33">
                  <c:v>3.5</c:v>
                </c:pt>
                <c:pt idx="34">
                  <c:v>3.6</c:v>
                </c:pt>
                <c:pt idx="35">
                  <c:v>3.7</c:v>
                </c:pt>
                <c:pt idx="36">
                  <c:v>3.8</c:v>
                </c:pt>
                <c:pt idx="37">
                  <c:v>3.9</c:v>
                </c:pt>
                <c:pt idx="38">
                  <c:v>4</c:v>
                </c:pt>
                <c:pt idx="39">
                  <c:v>4.0999999999999996</c:v>
                </c:pt>
                <c:pt idx="40">
                  <c:v>4.2</c:v>
                </c:pt>
                <c:pt idx="41">
                  <c:v>4.3</c:v>
                </c:pt>
                <c:pt idx="42">
                  <c:v>4.4000000000000004</c:v>
                </c:pt>
                <c:pt idx="43">
                  <c:v>4.5</c:v>
                </c:pt>
                <c:pt idx="44">
                  <c:v>4.5999999999999996</c:v>
                </c:pt>
                <c:pt idx="45">
                  <c:v>4.7</c:v>
                </c:pt>
                <c:pt idx="46">
                  <c:v>4.8</c:v>
                </c:pt>
                <c:pt idx="47">
                  <c:v>4.9000000000000004</c:v>
                </c:pt>
                <c:pt idx="48">
                  <c:v>5</c:v>
                </c:pt>
                <c:pt idx="49">
                  <c:v>5.0999999999999996</c:v>
                </c:pt>
                <c:pt idx="50">
                  <c:v>5.2</c:v>
                </c:pt>
                <c:pt idx="51">
                  <c:v>5.3</c:v>
                </c:pt>
                <c:pt idx="52">
                  <c:v>5.4</c:v>
                </c:pt>
                <c:pt idx="53">
                  <c:v>5.5</c:v>
                </c:pt>
                <c:pt idx="54">
                  <c:v>5.6</c:v>
                </c:pt>
                <c:pt idx="55">
                  <c:v>5.7</c:v>
                </c:pt>
                <c:pt idx="56">
                  <c:v>5.8</c:v>
                </c:pt>
                <c:pt idx="57">
                  <c:v>5.9</c:v>
                </c:pt>
                <c:pt idx="58">
                  <c:v>6</c:v>
                </c:pt>
                <c:pt idx="59">
                  <c:v>6.1</c:v>
                </c:pt>
                <c:pt idx="60">
                  <c:v>6.2</c:v>
                </c:pt>
                <c:pt idx="61">
                  <c:v>6.3</c:v>
                </c:pt>
                <c:pt idx="62">
                  <c:v>6.4</c:v>
                </c:pt>
                <c:pt idx="63">
                  <c:v>6.5</c:v>
                </c:pt>
                <c:pt idx="64">
                  <c:v>6.6</c:v>
                </c:pt>
                <c:pt idx="65">
                  <c:v>6.7</c:v>
                </c:pt>
                <c:pt idx="66">
                  <c:v>6.8</c:v>
                </c:pt>
                <c:pt idx="67">
                  <c:v>6.9</c:v>
                </c:pt>
                <c:pt idx="68">
                  <c:v>7</c:v>
                </c:pt>
                <c:pt idx="69">
                  <c:v>7.1</c:v>
                </c:pt>
                <c:pt idx="70">
                  <c:v>7.2</c:v>
                </c:pt>
                <c:pt idx="71">
                  <c:v>7.3</c:v>
                </c:pt>
                <c:pt idx="72">
                  <c:v>7.4</c:v>
                </c:pt>
                <c:pt idx="73">
                  <c:v>7.5</c:v>
                </c:pt>
                <c:pt idx="74">
                  <c:v>7.6</c:v>
                </c:pt>
                <c:pt idx="75">
                  <c:v>7.7</c:v>
                </c:pt>
                <c:pt idx="76">
                  <c:v>7.8</c:v>
                </c:pt>
                <c:pt idx="77">
                  <c:v>7.9</c:v>
                </c:pt>
                <c:pt idx="78">
                  <c:v>8</c:v>
                </c:pt>
                <c:pt idx="79">
                  <c:v>8.1</c:v>
                </c:pt>
                <c:pt idx="80">
                  <c:v>8.1999999999999993</c:v>
                </c:pt>
                <c:pt idx="81">
                  <c:v>8.3000000000000007</c:v>
                </c:pt>
                <c:pt idx="82">
                  <c:v>8.4</c:v>
                </c:pt>
                <c:pt idx="83">
                  <c:v>8.5</c:v>
                </c:pt>
                <c:pt idx="84">
                  <c:v>8.6</c:v>
                </c:pt>
                <c:pt idx="85">
                  <c:v>8.6999999999999993</c:v>
                </c:pt>
                <c:pt idx="86">
                  <c:v>8.8000000000000007</c:v>
                </c:pt>
                <c:pt idx="87">
                  <c:v>8.9</c:v>
                </c:pt>
                <c:pt idx="88">
                  <c:v>9</c:v>
                </c:pt>
                <c:pt idx="89">
                  <c:v>9.1</c:v>
                </c:pt>
                <c:pt idx="90">
                  <c:v>9.1999999999999993</c:v>
                </c:pt>
                <c:pt idx="91">
                  <c:v>9.3000000000000007</c:v>
                </c:pt>
                <c:pt idx="92">
                  <c:v>9.4</c:v>
                </c:pt>
                <c:pt idx="93">
                  <c:v>9.5</c:v>
                </c:pt>
                <c:pt idx="94">
                  <c:v>9.6</c:v>
                </c:pt>
                <c:pt idx="95">
                  <c:v>9.6999999999999993</c:v>
                </c:pt>
                <c:pt idx="96">
                  <c:v>9.8000000000000007</c:v>
                </c:pt>
                <c:pt idx="97">
                  <c:v>9.9</c:v>
                </c:pt>
                <c:pt idx="98">
                  <c:v>10</c:v>
                </c:pt>
              </c:numCache>
            </c:numRef>
          </c:xVal>
          <c:yVal>
            <c:numRef>
              <c:f>gauss_rozsireni!$D$976:$D$1074</c:f>
              <c:numCache>
                <c:formatCode>0.00E+000</c:formatCode>
                <c:ptCount val="99"/>
                <c:pt idx="0">
                  <c:v>8.3139245326402222E-3</c:v>
                </c:pt>
                <c:pt idx="1">
                  <c:v>7.5034303422201317E-3</c:v>
                </c:pt>
                <c:pt idx="2">
                  <c:v>6.9275084025890183E-3</c:v>
                </c:pt>
                <c:pt idx="3">
                  <c:v>5.754057981724606E-3</c:v>
                </c:pt>
                <c:pt idx="4">
                  <c:v>5.5615364016361668E-3</c:v>
                </c:pt>
                <c:pt idx="5">
                  <c:v>5.5681965074449065E-3</c:v>
                </c:pt>
                <c:pt idx="6">
                  <c:v>5.5899734851973136E-3</c:v>
                </c:pt>
                <c:pt idx="7">
                  <c:v>5.4931699716747641E-3</c:v>
                </c:pt>
                <c:pt idx="8">
                  <c:v>5.4636380622378267E-3</c:v>
                </c:pt>
                <c:pt idx="9">
                  <c:v>5.4097759936171932E-3</c:v>
                </c:pt>
                <c:pt idx="10">
                  <c:v>5.3382201613431683E-3</c:v>
                </c:pt>
                <c:pt idx="11">
                  <c:v>5.3299638568361351E-3</c:v>
                </c:pt>
                <c:pt idx="12">
                  <c:v>5.2828647262357902E-3</c:v>
                </c:pt>
                <c:pt idx="13">
                  <c:v>5.2242984701631927E-3</c:v>
                </c:pt>
                <c:pt idx="14">
                  <c:v>5.1953582653785713E-3</c:v>
                </c:pt>
                <c:pt idx="15">
                  <c:v>5.1444355433115391E-3</c:v>
                </c:pt>
                <c:pt idx="16">
                  <c:v>5.0890101505751909E-3</c:v>
                </c:pt>
                <c:pt idx="17">
                  <c:v>5.0262605306499201E-3</c:v>
                </c:pt>
                <c:pt idx="18">
                  <c:v>5.0244579720398041E-3</c:v>
                </c:pt>
                <c:pt idx="19">
                  <c:v>4.9840275697354934E-3</c:v>
                </c:pt>
                <c:pt idx="20">
                  <c:v>4.9143429880639106E-3</c:v>
                </c:pt>
                <c:pt idx="21">
                  <c:v>4.8555645348174583E-3</c:v>
                </c:pt>
                <c:pt idx="22">
                  <c:v>4.8090082352486964E-3</c:v>
                </c:pt>
                <c:pt idx="23">
                  <c:v>4.7465628797097219E-3</c:v>
                </c:pt>
                <c:pt idx="24">
                  <c:v>4.6682979105985541E-3</c:v>
                </c:pt>
                <c:pt idx="25">
                  <c:v>4.6222942326784935E-3</c:v>
                </c:pt>
                <c:pt idx="26">
                  <c:v>4.5881445777481555E-3</c:v>
                </c:pt>
                <c:pt idx="27">
                  <c:v>4.546401944709619E-3</c:v>
                </c:pt>
                <c:pt idx="28">
                  <c:v>4.520616913771011E-3</c:v>
                </c:pt>
                <c:pt idx="29">
                  <c:v>4.5042701037546345E-3</c:v>
                </c:pt>
                <c:pt idx="30">
                  <c:v>4.5163769316013003E-3</c:v>
                </c:pt>
                <c:pt idx="31">
                  <c:v>4.7389961656836462E-3</c:v>
                </c:pt>
                <c:pt idx="32">
                  <c:v>5.5958776409539791E-3</c:v>
                </c:pt>
                <c:pt idx="33">
                  <c:v>6.3534445524937562E-3</c:v>
                </c:pt>
                <c:pt idx="34">
                  <c:v>5.7857568224118699E-3</c:v>
                </c:pt>
                <c:pt idx="35">
                  <c:v>5.1904158416953205E-3</c:v>
                </c:pt>
                <c:pt idx="36">
                  <c:v>5.1909540482095668E-3</c:v>
                </c:pt>
                <c:pt idx="37">
                  <c:v>5.4116308141602615E-3</c:v>
                </c:pt>
                <c:pt idx="38">
                  <c:v>5.9012018458499318E-3</c:v>
                </c:pt>
                <c:pt idx="39">
                  <c:v>6.3179421012985962E-3</c:v>
                </c:pt>
                <c:pt idx="40">
                  <c:v>5.5088058564631811E-3</c:v>
                </c:pt>
                <c:pt idx="41">
                  <c:v>3.2761599211781501E-3</c:v>
                </c:pt>
                <c:pt idx="42">
                  <c:v>1.234097484093314E-3</c:v>
                </c:pt>
                <c:pt idx="43">
                  <c:v>3.0705840504138208E-4</c:v>
                </c:pt>
                <c:pt idx="44">
                  <c:v>5.5163184498839302E-5</c:v>
                </c:pt>
                <c:pt idx="45">
                  <c:v>1.0554077325915405E-5</c:v>
                </c:pt>
                <c:pt idx="46">
                  <c:v>5.0857083298898974E-6</c:v>
                </c:pt>
                <c:pt idx="47">
                  <c:v>3.7500935978697854E-6</c:v>
                </c:pt>
                <c:pt idx="48">
                  <c:v>2.8654485555798844E-6</c:v>
                </c:pt>
                <c:pt idx="49">
                  <c:v>2.1824947252530398E-6</c:v>
                </c:pt>
                <c:pt idx="50">
                  <c:v>1.6179038025534564E-6</c:v>
                </c:pt>
                <c:pt idx="51">
                  <c:v>1.1617045476199528E-6</c:v>
                </c:pt>
                <c:pt idx="52">
                  <c:v>8.3791173459842301E-7</c:v>
                </c:pt>
                <c:pt idx="53">
                  <c:v>6.2064946735615577E-7</c:v>
                </c:pt>
                <c:pt idx="54">
                  <c:v>4.5569163221428543E-7</c:v>
                </c:pt>
                <c:pt idx="55">
                  <c:v>3.2785626145551337E-7</c:v>
                </c:pt>
                <c:pt idx="56">
                  <c:v>2.4248456420709931E-7</c:v>
                </c:pt>
                <c:pt idx="57">
                  <c:v>1.7976010083928851E-7</c:v>
                </c:pt>
                <c:pt idx="58">
                  <c:v>1.1886681307593794E-7</c:v>
                </c:pt>
                <c:pt idx="59">
                  <c:v>6.8089192444709255E-8</c:v>
                </c:pt>
                <c:pt idx="60">
                  <c:v>3.9149674722988306E-8</c:v>
                </c:pt>
                <c:pt idx="61">
                  <c:v>2.4306294903381083E-8</c:v>
                </c:pt>
                <c:pt idx="62">
                  <c:v>1.556574529131123E-8</c:v>
                </c:pt>
                <c:pt idx="63">
                  <c:v>1.5142377845566851E-8</c:v>
                </c:pt>
                <c:pt idx="64">
                  <c:v>2.1156148689532768E-8</c:v>
                </c:pt>
                <c:pt idx="65">
                  <c:v>2.4742983968185383E-8</c:v>
                </c:pt>
                <c:pt idx="66">
                  <c:v>2.0527426316394344E-8</c:v>
                </c:pt>
                <c:pt idx="67">
                  <c:v>1.1639846083234024E-8</c:v>
                </c:pt>
                <c:pt idx="68">
                  <c:v>4.3340739725948708E-9</c:v>
                </c:pt>
                <c:pt idx="69">
                  <c:v>1.008950528776359E-9</c:v>
                </c:pt>
                <c:pt idx="70">
                  <c:v>1.3862183728236558E-10</c:v>
                </c:pt>
                <c:pt idx="71">
                  <c:v>1.4361711295679537E-11</c:v>
                </c:pt>
                <c:pt idx="72">
                  <c:v>1.0438775153220892E-12</c:v>
                </c:pt>
                <c:pt idx="73">
                  <c:v>5.5095708978436521E-14</c:v>
                </c:pt>
                <c:pt idx="74">
                  <c:v>2.1775983849448014E-15</c:v>
                </c:pt>
                <c:pt idx="75">
                  <c:v>6.6241234719655047E-17</c:v>
                </c:pt>
                <c:pt idx="76">
                  <c:v>1.5894952021255904E-18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1-9564-41FA-A258-650ACF6BBB1D}"/>
            </c:ext>
          </c:extLst>
        </c:ser>
        <c:ser>
          <c:idx val="2"/>
          <c:order val="2"/>
          <c:tx>
            <c:v>Stilbene + ZnO + Al</c:v>
          </c:tx>
          <c:spPr>
            <a:ln w="12700">
              <a:solidFill>
                <a:srgbClr val="FF0000"/>
              </a:solidFill>
              <a:prstDash val="sysDash"/>
            </a:ln>
          </c:spPr>
          <c:marker>
            <c:symbol val="none"/>
          </c:marker>
          <c:xVal>
            <c:numRef>
              <c:f>gauss_rozsireni!$B$446:$B$544</c:f>
              <c:numCache>
                <c:formatCode>0.00E+00</c:formatCode>
                <c:ptCount val="99"/>
                <c:pt idx="0">
                  <c:v>0.2</c:v>
                </c:pt>
                <c:pt idx="1">
                  <c:v>0.3</c:v>
                </c:pt>
                <c:pt idx="2">
                  <c:v>0.4</c:v>
                </c:pt>
                <c:pt idx="3">
                  <c:v>0.5</c:v>
                </c:pt>
                <c:pt idx="4">
                  <c:v>0.6</c:v>
                </c:pt>
                <c:pt idx="5">
                  <c:v>0.7</c:v>
                </c:pt>
                <c:pt idx="6">
                  <c:v>0.8</c:v>
                </c:pt>
                <c:pt idx="7">
                  <c:v>0.9</c:v>
                </c:pt>
                <c:pt idx="8">
                  <c:v>1</c:v>
                </c:pt>
                <c:pt idx="9">
                  <c:v>1.1000000000000001</c:v>
                </c:pt>
                <c:pt idx="10">
                  <c:v>1.2</c:v>
                </c:pt>
                <c:pt idx="11">
                  <c:v>1.3</c:v>
                </c:pt>
                <c:pt idx="12">
                  <c:v>1.4</c:v>
                </c:pt>
                <c:pt idx="13">
                  <c:v>1.5</c:v>
                </c:pt>
                <c:pt idx="14">
                  <c:v>1.6</c:v>
                </c:pt>
                <c:pt idx="15">
                  <c:v>1.7</c:v>
                </c:pt>
                <c:pt idx="16">
                  <c:v>1.8</c:v>
                </c:pt>
                <c:pt idx="17">
                  <c:v>1.9</c:v>
                </c:pt>
                <c:pt idx="18">
                  <c:v>2</c:v>
                </c:pt>
                <c:pt idx="19">
                  <c:v>2.1</c:v>
                </c:pt>
                <c:pt idx="20">
                  <c:v>2.2000000000000002</c:v>
                </c:pt>
                <c:pt idx="21">
                  <c:v>2.2999999999999998</c:v>
                </c:pt>
                <c:pt idx="22">
                  <c:v>2.4</c:v>
                </c:pt>
                <c:pt idx="23">
                  <c:v>2.5</c:v>
                </c:pt>
                <c:pt idx="24">
                  <c:v>2.6</c:v>
                </c:pt>
                <c:pt idx="25">
                  <c:v>2.7</c:v>
                </c:pt>
                <c:pt idx="26">
                  <c:v>2.8</c:v>
                </c:pt>
                <c:pt idx="27">
                  <c:v>2.9</c:v>
                </c:pt>
                <c:pt idx="28">
                  <c:v>3</c:v>
                </c:pt>
                <c:pt idx="29">
                  <c:v>3.1</c:v>
                </c:pt>
                <c:pt idx="30">
                  <c:v>3.2</c:v>
                </c:pt>
                <c:pt idx="31">
                  <c:v>3.3</c:v>
                </c:pt>
                <c:pt idx="32">
                  <c:v>3.4</c:v>
                </c:pt>
                <c:pt idx="33">
                  <c:v>3.5</c:v>
                </c:pt>
                <c:pt idx="34">
                  <c:v>3.6</c:v>
                </c:pt>
                <c:pt idx="35">
                  <c:v>3.7</c:v>
                </c:pt>
                <c:pt idx="36">
                  <c:v>3.8</c:v>
                </c:pt>
                <c:pt idx="37">
                  <c:v>3.9</c:v>
                </c:pt>
                <c:pt idx="38">
                  <c:v>4</c:v>
                </c:pt>
                <c:pt idx="39">
                  <c:v>4.0999999999999996</c:v>
                </c:pt>
                <c:pt idx="40">
                  <c:v>4.2</c:v>
                </c:pt>
                <c:pt idx="41">
                  <c:v>4.3</c:v>
                </c:pt>
                <c:pt idx="42">
                  <c:v>4.4000000000000004</c:v>
                </c:pt>
                <c:pt idx="43">
                  <c:v>4.5</c:v>
                </c:pt>
                <c:pt idx="44">
                  <c:v>4.5999999999999996</c:v>
                </c:pt>
                <c:pt idx="45">
                  <c:v>4.7</c:v>
                </c:pt>
                <c:pt idx="46">
                  <c:v>4.8</c:v>
                </c:pt>
                <c:pt idx="47">
                  <c:v>4.9000000000000004</c:v>
                </c:pt>
                <c:pt idx="48">
                  <c:v>5</c:v>
                </c:pt>
                <c:pt idx="49">
                  <c:v>5.0999999999999996</c:v>
                </c:pt>
                <c:pt idx="50">
                  <c:v>5.2</c:v>
                </c:pt>
                <c:pt idx="51">
                  <c:v>5.3</c:v>
                </c:pt>
                <c:pt idx="52">
                  <c:v>5.4</c:v>
                </c:pt>
                <c:pt idx="53">
                  <c:v>5.5</c:v>
                </c:pt>
                <c:pt idx="54">
                  <c:v>5.6</c:v>
                </c:pt>
                <c:pt idx="55">
                  <c:v>5.7</c:v>
                </c:pt>
                <c:pt idx="56">
                  <c:v>5.8</c:v>
                </c:pt>
                <c:pt idx="57">
                  <c:v>5.9</c:v>
                </c:pt>
                <c:pt idx="58">
                  <c:v>6</c:v>
                </c:pt>
                <c:pt idx="59">
                  <c:v>6.1</c:v>
                </c:pt>
                <c:pt idx="60">
                  <c:v>6.2</c:v>
                </c:pt>
                <c:pt idx="61">
                  <c:v>6.3</c:v>
                </c:pt>
                <c:pt idx="62">
                  <c:v>6.4</c:v>
                </c:pt>
                <c:pt idx="63">
                  <c:v>6.5</c:v>
                </c:pt>
                <c:pt idx="64">
                  <c:v>6.6</c:v>
                </c:pt>
                <c:pt idx="65">
                  <c:v>6.7</c:v>
                </c:pt>
                <c:pt idx="66">
                  <c:v>6.8</c:v>
                </c:pt>
                <c:pt idx="67">
                  <c:v>6.9</c:v>
                </c:pt>
                <c:pt idx="68">
                  <c:v>7</c:v>
                </c:pt>
                <c:pt idx="69">
                  <c:v>7.1</c:v>
                </c:pt>
                <c:pt idx="70">
                  <c:v>7.2</c:v>
                </c:pt>
                <c:pt idx="71">
                  <c:v>7.3</c:v>
                </c:pt>
                <c:pt idx="72">
                  <c:v>7.4</c:v>
                </c:pt>
                <c:pt idx="73">
                  <c:v>7.5</c:v>
                </c:pt>
                <c:pt idx="74">
                  <c:v>7.6</c:v>
                </c:pt>
                <c:pt idx="75">
                  <c:v>7.7</c:v>
                </c:pt>
                <c:pt idx="76">
                  <c:v>7.8</c:v>
                </c:pt>
                <c:pt idx="77">
                  <c:v>7.9</c:v>
                </c:pt>
                <c:pt idx="78">
                  <c:v>8</c:v>
                </c:pt>
                <c:pt idx="79">
                  <c:v>8.1</c:v>
                </c:pt>
                <c:pt idx="80">
                  <c:v>8.1999999999999993</c:v>
                </c:pt>
                <c:pt idx="81">
                  <c:v>8.3000000000000007</c:v>
                </c:pt>
                <c:pt idx="82">
                  <c:v>8.4</c:v>
                </c:pt>
                <c:pt idx="83">
                  <c:v>8.5</c:v>
                </c:pt>
                <c:pt idx="84">
                  <c:v>8.6</c:v>
                </c:pt>
                <c:pt idx="85">
                  <c:v>8.6999999999999993</c:v>
                </c:pt>
                <c:pt idx="86">
                  <c:v>8.8000000000000007</c:v>
                </c:pt>
                <c:pt idx="87">
                  <c:v>8.9</c:v>
                </c:pt>
                <c:pt idx="88">
                  <c:v>9</c:v>
                </c:pt>
                <c:pt idx="89">
                  <c:v>9.1</c:v>
                </c:pt>
                <c:pt idx="90">
                  <c:v>9.1999999999999993</c:v>
                </c:pt>
                <c:pt idx="91">
                  <c:v>9.3000000000000007</c:v>
                </c:pt>
                <c:pt idx="92">
                  <c:v>9.4</c:v>
                </c:pt>
                <c:pt idx="93">
                  <c:v>9.5</c:v>
                </c:pt>
                <c:pt idx="94">
                  <c:v>9.6</c:v>
                </c:pt>
                <c:pt idx="95">
                  <c:v>9.6999999999999993</c:v>
                </c:pt>
                <c:pt idx="96">
                  <c:v>9.8000000000000007</c:v>
                </c:pt>
                <c:pt idx="97">
                  <c:v>9.9</c:v>
                </c:pt>
                <c:pt idx="98">
                  <c:v>10</c:v>
                </c:pt>
              </c:numCache>
            </c:numRef>
          </c:xVal>
          <c:yVal>
            <c:numRef>
              <c:f>gauss_rozsireni!$D$446:$D$544</c:f>
              <c:numCache>
                <c:formatCode>0.00E+000</c:formatCode>
                <c:ptCount val="99"/>
                <c:pt idx="0">
                  <c:v>6.2051237006027311E-3</c:v>
                </c:pt>
                <c:pt idx="1">
                  <c:v>5.6822156793104508E-3</c:v>
                </c:pt>
                <c:pt idx="2">
                  <c:v>5.3779924378879037E-3</c:v>
                </c:pt>
                <c:pt idx="3">
                  <c:v>4.775935587566056E-3</c:v>
                </c:pt>
                <c:pt idx="4">
                  <c:v>4.6942052276905434E-3</c:v>
                </c:pt>
                <c:pt idx="5">
                  <c:v>4.7035436815341791E-3</c:v>
                </c:pt>
                <c:pt idx="6">
                  <c:v>4.7297304669124338E-3</c:v>
                </c:pt>
                <c:pt idx="7">
                  <c:v>4.6376589061506877E-3</c:v>
                </c:pt>
                <c:pt idx="8">
                  <c:v>4.6033470160385254E-3</c:v>
                </c:pt>
                <c:pt idx="9">
                  <c:v>4.5678654720154293E-3</c:v>
                </c:pt>
                <c:pt idx="10">
                  <c:v>4.5028525308068203E-3</c:v>
                </c:pt>
                <c:pt idx="11">
                  <c:v>4.4507242848004112E-3</c:v>
                </c:pt>
                <c:pt idx="12">
                  <c:v>4.4367414738588733E-3</c:v>
                </c:pt>
                <c:pt idx="13">
                  <c:v>4.3694902974435283E-3</c:v>
                </c:pt>
                <c:pt idx="14">
                  <c:v>4.3561197212505362E-3</c:v>
                </c:pt>
                <c:pt idx="15">
                  <c:v>4.3248744367503644E-3</c:v>
                </c:pt>
                <c:pt idx="16">
                  <c:v>4.2566786966384039E-3</c:v>
                </c:pt>
                <c:pt idx="17">
                  <c:v>4.2197152140385549E-3</c:v>
                </c:pt>
                <c:pt idx="18">
                  <c:v>4.215621164647917E-3</c:v>
                </c:pt>
                <c:pt idx="19">
                  <c:v>4.1599309035563938E-3</c:v>
                </c:pt>
                <c:pt idx="20">
                  <c:v>4.1106570015635481E-3</c:v>
                </c:pt>
                <c:pt idx="21">
                  <c:v>4.0770696753924104E-3</c:v>
                </c:pt>
                <c:pt idx="22">
                  <c:v>4.0534066456557761E-3</c:v>
                </c:pt>
                <c:pt idx="23">
                  <c:v>4.0198097108120551E-3</c:v>
                </c:pt>
                <c:pt idx="24">
                  <c:v>4.0119633735067961E-3</c:v>
                </c:pt>
                <c:pt idx="25">
                  <c:v>3.9993465698452404E-3</c:v>
                </c:pt>
                <c:pt idx="26">
                  <c:v>3.9962144639247941E-3</c:v>
                </c:pt>
                <c:pt idx="27">
                  <c:v>3.997983425465374E-3</c:v>
                </c:pt>
                <c:pt idx="28">
                  <c:v>4.0054195588084263E-3</c:v>
                </c:pt>
                <c:pt idx="29">
                  <c:v>4.0316337797779416E-3</c:v>
                </c:pt>
                <c:pt idx="30">
                  <c:v>4.0957604434053536E-3</c:v>
                </c:pt>
                <c:pt idx="31">
                  <c:v>4.3783630834272986E-3</c:v>
                </c:pt>
                <c:pt idx="32">
                  <c:v>5.3422698541241986E-3</c:v>
                </c:pt>
                <c:pt idx="33">
                  <c:v>6.2170515307831053E-3</c:v>
                </c:pt>
                <c:pt idx="34">
                  <c:v>5.7028069956239543E-3</c:v>
                </c:pt>
                <c:pt idx="35">
                  <c:v>5.1724653032527521E-3</c:v>
                </c:pt>
                <c:pt idx="36">
                  <c:v>5.2692391713323973E-3</c:v>
                </c:pt>
                <c:pt idx="37">
                  <c:v>5.5777123266107743E-3</c:v>
                </c:pt>
                <c:pt idx="38">
                  <c:v>6.1279808833300409E-3</c:v>
                </c:pt>
                <c:pt idx="39">
                  <c:v>6.5648047760705815E-3</c:v>
                </c:pt>
                <c:pt idx="40">
                  <c:v>5.7142810810402343E-3</c:v>
                </c:pt>
                <c:pt idx="41">
                  <c:v>3.383263085823594E-3</c:v>
                </c:pt>
                <c:pt idx="42">
                  <c:v>1.2620234516265724E-3</c:v>
                </c:pt>
                <c:pt idx="43">
                  <c:v>3.0931368623239125E-4</c:v>
                </c:pt>
                <c:pt idx="44">
                  <c:v>5.4219367403262148E-5</c:v>
                </c:pt>
                <c:pt idx="45">
                  <c:v>9.6507187114634926E-6</c:v>
                </c:pt>
                <c:pt idx="46">
                  <c:v>4.2271402033153021E-6</c:v>
                </c:pt>
                <c:pt idx="47">
                  <c:v>2.9147697099270252E-6</c:v>
                </c:pt>
                <c:pt idx="48">
                  <c:v>2.1654775194538722E-6</c:v>
                </c:pt>
                <c:pt idx="49">
                  <c:v>1.7524529073329321E-6</c:v>
                </c:pt>
                <c:pt idx="50">
                  <c:v>1.5000952375848494E-6</c:v>
                </c:pt>
                <c:pt idx="51">
                  <c:v>1.2283095822490681E-6</c:v>
                </c:pt>
                <c:pt idx="52">
                  <c:v>8.8996259336932076E-7</c:v>
                </c:pt>
                <c:pt idx="53">
                  <c:v>5.8187427596098646E-7</c:v>
                </c:pt>
                <c:pt idx="54">
                  <c:v>3.790860038265294E-7</c:v>
                </c:pt>
                <c:pt idx="55">
                  <c:v>2.4415863467447831E-7</c:v>
                </c:pt>
                <c:pt idx="56">
                  <c:v>1.3552812177876991E-7</c:v>
                </c:pt>
                <c:pt idx="57">
                  <c:v>6.6044418832424726E-8</c:v>
                </c:pt>
                <c:pt idx="58">
                  <c:v>3.6995812384059246E-8</c:v>
                </c:pt>
                <c:pt idx="59">
                  <c:v>2.2977121915450948E-8</c:v>
                </c:pt>
                <c:pt idx="60">
                  <c:v>1.0881238130142623E-8</c:v>
                </c:pt>
                <c:pt idx="61">
                  <c:v>3.1575534440079272E-9</c:v>
                </c:pt>
                <c:pt idx="62">
                  <c:v>5.0887649831861119E-10</c:v>
                </c:pt>
                <c:pt idx="63">
                  <c:v>4.2997019134072282E-11</c:v>
                </c:pt>
                <c:pt idx="64">
                  <c:v>2.5944802241828492E-12</c:v>
                </c:pt>
                <c:pt idx="65">
                  <c:v>1.0457422297549535E-13</c:v>
                </c:pt>
                <c:pt idx="66">
                  <c:v>2.9142547486316067E-15</c:v>
                </c:pt>
                <c:pt idx="67">
                  <c:v>5.8395799307220395E-17</c:v>
                </c:pt>
                <c:pt idx="68">
                  <c:v>8.7118090519311413E-19</c:v>
                </c:pt>
                <c:pt idx="69">
                  <c:v>9.9809049913801577E-21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2-9564-41FA-A258-650ACF6BBB1D}"/>
            </c:ext>
          </c:extLst>
        </c:ser>
        <c:ser>
          <c:idx val="1"/>
          <c:order val="3"/>
          <c:tx>
            <c:v>Only stilbene </c:v>
          </c:tx>
          <c:spPr>
            <a:ln>
              <a:solidFill>
                <a:schemeClr val="tx1"/>
              </a:solidFill>
            </a:ln>
          </c:spPr>
          <c:marker>
            <c:symbol val="none"/>
          </c:marker>
          <c:xVal>
            <c:numRef>
              <c:f>gauss_rozsireni!$B$1082:$B$1180</c:f>
              <c:numCache>
                <c:formatCode>0.00E+00</c:formatCode>
                <c:ptCount val="99"/>
                <c:pt idx="0">
                  <c:v>0.2</c:v>
                </c:pt>
                <c:pt idx="1">
                  <c:v>0.3</c:v>
                </c:pt>
                <c:pt idx="2">
                  <c:v>0.4</c:v>
                </c:pt>
                <c:pt idx="3">
                  <c:v>0.5</c:v>
                </c:pt>
                <c:pt idx="4">
                  <c:v>0.6</c:v>
                </c:pt>
                <c:pt idx="5">
                  <c:v>0.7</c:v>
                </c:pt>
                <c:pt idx="6">
                  <c:v>0.8</c:v>
                </c:pt>
                <c:pt idx="7">
                  <c:v>0.9</c:v>
                </c:pt>
                <c:pt idx="8">
                  <c:v>1</c:v>
                </c:pt>
                <c:pt idx="9">
                  <c:v>1.1000000000000001</c:v>
                </c:pt>
                <c:pt idx="10">
                  <c:v>1.2</c:v>
                </c:pt>
                <c:pt idx="11">
                  <c:v>1.3</c:v>
                </c:pt>
                <c:pt idx="12">
                  <c:v>1.4</c:v>
                </c:pt>
                <c:pt idx="13">
                  <c:v>1.5</c:v>
                </c:pt>
                <c:pt idx="14">
                  <c:v>1.6</c:v>
                </c:pt>
                <c:pt idx="15">
                  <c:v>1.7</c:v>
                </c:pt>
                <c:pt idx="16">
                  <c:v>1.8</c:v>
                </c:pt>
                <c:pt idx="17">
                  <c:v>1.9</c:v>
                </c:pt>
                <c:pt idx="18">
                  <c:v>2</c:v>
                </c:pt>
                <c:pt idx="19">
                  <c:v>2.1</c:v>
                </c:pt>
                <c:pt idx="20">
                  <c:v>2.2000000000000002</c:v>
                </c:pt>
                <c:pt idx="21">
                  <c:v>2.2999999999999998</c:v>
                </c:pt>
                <c:pt idx="22">
                  <c:v>2.4</c:v>
                </c:pt>
                <c:pt idx="23">
                  <c:v>2.5</c:v>
                </c:pt>
                <c:pt idx="24">
                  <c:v>2.6</c:v>
                </c:pt>
                <c:pt idx="25">
                  <c:v>2.7</c:v>
                </c:pt>
                <c:pt idx="26">
                  <c:v>2.8</c:v>
                </c:pt>
                <c:pt idx="27">
                  <c:v>2.9</c:v>
                </c:pt>
                <c:pt idx="28">
                  <c:v>3</c:v>
                </c:pt>
                <c:pt idx="29">
                  <c:v>3.1</c:v>
                </c:pt>
                <c:pt idx="30">
                  <c:v>3.2</c:v>
                </c:pt>
                <c:pt idx="31">
                  <c:v>3.3</c:v>
                </c:pt>
                <c:pt idx="32">
                  <c:v>3.4</c:v>
                </c:pt>
                <c:pt idx="33">
                  <c:v>3.5</c:v>
                </c:pt>
                <c:pt idx="34">
                  <c:v>3.6</c:v>
                </c:pt>
                <c:pt idx="35">
                  <c:v>3.7</c:v>
                </c:pt>
                <c:pt idx="36">
                  <c:v>3.8</c:v>
                </c:pt>
                <c:pt idx="37">
                  <c:v>3.9</c:v>
                </c:pt>
                <c:pt idx="38">
                  <c:v>4</c:v>
                </c:pt>
                <c:pt idx="39">
                  <c:v>4.0999999999999996</c:v>
                </c:pt>
                <c:pt idx="40">
                  <c:v>4.2</c:v>
                </c:pt>
                <c:pt idx="41">
                  <c:v>4.3</c:v>
                </c:pt>
                <c:pt idx="42">
                  <c:v>4.4000000000000004</c:v>
                </c:pt>
                <c:pt idx="43">
                  <c:v>4.5</c:v>
                </c:pt>
                <c:pt idx="44">
                  <c:v>4.5999999999999996</c:v>
                </c:pt>
                <c:pt idx="45">
                  <c:v>4.7</c:v>
                </c:pt>
                <c:pt idx="46">
                  <c:v>4.8</c:v>
                </c:pt>
                <c:pt idx="47">
                  <c:v>4.9000000000000004</c:v>
                </c:pt>
                <c:pt idx="48">
                  <c:v>5</c:v>
                </c:pt>
                <c:pt idx="49">
                  <c:v>5.0999999999999996</c:v>
                </c:pt>
                <c:pt idx="50">
                  <c:v>5.2</c:v>
                </c:pt>
                <c:pt idx="51">
                  <c:v>5.3</c:v>
                </c:pt>
                <c:pt idx="52">
                  <c:v>5.4</c:v>
                </c:pt>
                <c:pt idx="53">
                  <c:v>5.5</c:v>
                </c:pt>
                <c:pt idx="54">
                  <c:v>5.6</c:v>
                </c:pt>
                <c:pt idx="55">
                  <c:v>5.7</c:v>
                </c:pt>
                <c:pt idx="56">
                  <c:v>5.8</c:v>
                </c:pt>
                <c:pt idx="57">
                  <c:v>5.9</c:v>
                </c:pt>
                <c:pt idx="58">
                  <c:v>6</c:v>
                </c:pt>
                <c:pt idx="59">
                  <c:v>6.1</c:v>
                </c:pt>
                <c:pt idx="60">
                  <c:v>6.2</c:v>
                </c:pt>
                <c:pt idx="61">
                  <c:v>6.3</c:v>
                </c:pt>
                <c:pt idx="62">
                  <c:v>6.4</c:v>
                </c:pt>
                <c:pt idx="63">
                  <c:v>6.5</c:v>
                </c:pt>
                <c:pt idx="64">
                  <c:v>6.6</c:v>
                </c:pt>
                <c:pt idx="65">
                  <c:v>6.7</c:v>
                </c:pt>
                <c:pt idx="66">
                  <c:v>6.8</c:v>
                </c:pt>
                <c:pt idx="67">
                  <c:v>6.9</c:v>
                </c:pt>
                <c:pt idx="68">
                  <c:v>7</c:v>
                </c:pt>
                <c:pt idx="69">
                  <c:v>7.1</c:v>
                </c:pt>
                <c:pt idx="70">
                  <c:v>7.2</c:v>
                </c:pt>
                <c:pt idx="71">
                  <c:v>7.3</c:v>
                </c:pt>
                <c:pt idx="72">
                  <c:v>7.4</c:v>
                </c:pt>
                <c:pt idx="73">
                  <c:v>7.5</c:v>
                </c:pt>
                <c:pt idx="74">
                  <c:v>7.6</c:v>
                </c:pt>
                <c:pt idx="75">
                  <c:v>7.7</c:v>
                </c:pt>
                <c:pt idx="76">
                  <c:v>7.8</c:v>
                </c:pt>
                <c:pt idx="77">
                  <c:v>7.9</c:v>
                </c:pt>
                <c:pt idx="78">
                  <c:v>8</c:v>
                </c:pt>
                <c:pt idx="79">
                  <c:v>8.1</c:v>
                </c:pt>
                <c:pt idx="80">
                  <c:v>8.1999999999999993</c:v>
                </c:pt>
                <c:pt idx="81">
                  <c:v>8.3000000000000007</c:v>
                </c:pt>
                <c:pt idx="82">
                  <c:v>8.4</c:v>
                </c:pt>
                <c:pt idx="83">
                  <c:v>8.5</c:v>
                </c:pt>
                <c:pt idx="84">
                  <c:v>8.6</c:v>
                </c:pt>
                <c:pt idx="85">
                  <c:v>8.6999999999999993</c:v>
                </c:pt>
                <c:pt idx="86">
                  <c:v>8.8000000000000007</c:v>
                </c:pt>
                <c:pt idx="87">
                  <c:v>8.9</c:v>
                </c:pt>
                <c:pt idx="88">
                  <c:v>9</c:v>
                </c:pt>
                <c:pt idx="89">
                  <c:v>9.1</c:v>
                </c:pt>
                <c:pt idx="90">
                  <c:v>9.1999999999999993</c:v>
                </c:pt>
                <c:pt idx="91">
                  <c:v>9.3000000000000007</c:v>
                </c:pt>
                <c:pt idx="92">
                  <c:v>9.4</c:v>
                </c:pt>
                <c:pt idx="93">
                  <c:v>9.5</c:v>
                </c:pt>
                <c:pt idx="94">
                  <c:v>9.6</c:v>
                </c:pt>
                <c:pt idx="95">
                  <c:v>9.6999999999999993</c:v>
                </c:pt>
                <c:pt idx="96">
                  <c:v>9.8000000000000007</c:v>
                </c:pt>
                <c:pt idx="97">
                  <c:v>9.9</c:v>
                </c:pt>
                <c:pt idx="98">
                  <c:v>10</c:v>
                </c:pt>
              </c:numCache>
            </c:numRef>
          </c:xVal>
          <c:yVal>
            <c:numRef>
              <c:f>gauss_rozsireni!$D$1082:$D$1180</c:f>
              <c:numCache>
                <c:formatCode>0.00E+000</c:formatCode>
                <c:ptCount val="99"/>
                <c:pt idx="0">
                  <c:v>4.5368262272600501E-3</c:v>
                </c:pt>
                <c:pt idx="1">
                  <c:v>4.4995480906527283E-3</c:v>
                </c:pt>
                <c:pt idx="2">
                  <c:v>4.387544506827443E-3</c:v>
                </c:pt>
                <c:pt idx="3">
                  <c:v>4.1565472660501186E-3</c:v>
                </c:pt>
                <c:pt idx="4">
                  <c:v>4.0710525059659101E-3</c:v>
                </c:pt>
                <c:pt idx="5">
                  <c:v>4.0285215841338864E-3</c:v>
                </c:pt>
                <c:pt idx="6">
                  <c:v>4.011903860370607E-3</c:v>
                </c:pt>
                <c:pt idx="7">
                  <c:v>3.874666853114439E-3</c:v>
                </c:pt>
                <c:pt idx="8">
                  <c:v>3.7845154915417036E-3</c:v>
                </c:pt>
                <c:pt idx="9">
                  <c:v>3.692321762433053E-3</c:v>
                </c:pt>
                <c:pt idx="10">
                  <c:v>3.6085342668192625E-3</c:v>
                </c:pt>
                <c:pt idx="11">
                  <c:v>3.554717069506782E-3</c:v>
                </c:pt>
                <c:pt idx="12">
                  <c:v>3.4890088234189628E-3</c:v>
                </c:pt>
                <c:pt idx="13">
                  <c:v>3.4310077865148765E-3</c:v>
                </c:pt>
                <c:pt idx="14">
                  <c:v>3.3767336776588095E-3</c:v>
                </c:pt>
                <c:pt idx="15">
                  <c:v>3.3207385247935343E-3</c:v>
                </c:pt>
                <c:pt idx="16">
                  <c:v>3.2663707086504202E-3</c:v>
                </c:pt>
                <c:pt idx="17">
                  <c:v>3.2191943955173141E-3</c:v>
                </c:pt>
                <c:pt idx="18">
                  <c:v>3.1910451756282862E-3</c:v>
                </c:pt>
                <c:pt idx="19">
                  <c:v>3.1475104136345837E-3</c:v>
                </c:pt>
                <c:pt idx="20">
                  <c:v>3.0966139483013578E-3</c:v>
                </c:pt>
                <c:pt idx="21">
                  <c:v>3.0645379466302321E-3</c:v>
                </c:pt>
                <c:pt idx="22">
                  <c:v>3.0342839200536982E-3</c:v>
                </c:pt>
                <c:pt idx="23">
                  <c:v>3.0078551478318811E-3</c:v>
                </c:pt>
                <c:pt idx="24">
                  <c:v>2.9829630039068084E-3</c:v>
                </c:pt>
                <c:pt idx="25">
                  <c:v>2.9596875801094261E-3</c:v>
                </c:pt>
                <c:pt idx="26">
                  <c:v>2.9469787621010141E-3</c:v>
                </c:pt>
                <c:pt idx="27">
                  <c:v>2.9476178230313553E-3</c:v>
                </c:pt>
                <c:pt idx="28">
                  <c:v>2.9610710369717573E-3</c:v>
                </c:pt>
                <c:pt idx="29">
                  <c:v>2.985750617473611E-3</c:v>
                </c:pt>
                <c:pt idx="30">
                  <c:v>3.0390409661037138E-3</c:v>
                </c:pt>
                <c:pt idx="31">
                  <c:v>3.3011424672157582E-3</c:v>
                </c:pt>
                <c:pt idx="32">
                  <c:v>4.2814993156604112E-3</c:v>
                </c:pt>
                <c:pt idx="33">
                  <c:v>5.2291778940545012E-3</c:v>
                </c:pt>
                <c:pt idx="34">
                  <c:v>4.7510260577828733E-3</c:v>
                </c:pt>
                <c:pt idx="35">
                  <c:v>4.230719394844343E-3</c:v>
                </c:pt>
                <c:pt idx="36">
                  <c:v>4.3574341348333531E-3</c:v>
                </c:pt>
                <c:pt idx="37">
                  <c:v>4.7053196272104254E-3</c:v>
                </c:pt>
                <c:pt idx="38">
                  <c:v>5.3421525230785243E-3</c:v>
                </c:pt>
                <c:pt idx="39">
                  <c:v>6.0104866941149198E-3</c:v>
                </c:pt>
                <c:pt idx="40">
                  <c:v>5.5531531243361316E-3</c:v>
                </c:pt>
                <c:pt idx="41">
                  <c:v>3.5437737420196034E-3</c:v>
                </c:pt>
                <c:pt idx="42">
                  <c:v>1.4543323279694619E-3</c:v>
                </c:pt>
                <c:pt idx="43">
                  <c:v>3.86410013169348E-4</c:v>
                </c:pt>
                <c:pt idx="44">
                  <c:v>6.415346903533914E-5</c:v>
                </c:pt>
                <c:pt idx="45">
                  <c:v>5.6621342704251152E-6</c:v>
                </c:pt>
                <c:pt idx="46">
                  <c:v>2.200639614549496E-7</c:v>
                </c:pt>
                <c:pt idx="47">
                  <c:v>3.7373497381637176E-9</c:v>
                </c:pt>
                <c:pt idx="48">
                  <c:v>4.0332491501072768E-11</c:v>
                </c:pt>
                <c:pt idx="49">
                  <c:v>2.9541665085369709E-13</c:v>
                </c:pt>
                <c:pt idx="50">
                  <c:v>1.3609659116342599E-15</c:v>
                </c:pt>
                <c:pt idx="51">
                  <c:v>4.0093223185877497E-18</c:v>
                </c:pt>
                <c:pt idx="52">
                  <c:v>7.4357187074269861E-21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3-9564-41FA-A258-650ACF6BBB1D}"/>
            </c:ext>
          </c:extLst>
        </c:ser>
        <c:ser>
          <c:idx val="3"/>
          <c:order val="4"/>
          <c:tx>
            <c:v>Stilbene withouth response broadening</c:v>
          </c:tx>
          <c:spPr>
            <a:ln w="6350">
              <a:solidFill>
                <a:srgbClr val="92D050"/>
              </a:solidFill>
            </a:ln>
          </c:spPr>
          <c:marker>
            <c:symbol val="none"/>
          </c:marker>
          <c:xVal>
            <c:numRef>
              <c:f>'40_MeV_puvodni_bez_rozsireni'!$A$2:$A$401</c:f>
              <c:numCache>
                <c:formatCode>General</c:formatCode>
                <c:ptCount val="400"/>
                <c:pt idx="0">
                  <c:v>0.1</c:v>
                </c:pt>
                <c:pt idx="1">
                  <c:v>0.2</c:v>
                </c:pt>
                <c:pt idx="2">
                  <c:v>0.3</c:v>
                </c:pt>
                <c:pt idx="3">
                  <c:v>0.4</c:v>
                </c:pt>
                <c:pt idx="4">
                  <c:v>0.5</c:v>
                </c:pt>
                <c:pt idx="5">
                  <c:v>0.6</c:v>
                </c:pt>
                <c:pt idx="6">
                  <c:v>0.7</c:v>
                </c:pt>
                <c:pt idx="7">
                  <c:v>0.8</c:v>
                </c:pt>
                <c:pt idx="8">
                  <c:v>0.9</c:v>
                </c:pt>
                <c:pt idx="9">
                  <c:v>1</c:v>
                </c:pt>
                <c:pt idx="10">
                  <c:v>1.1000000000000001</c:v>
                </c:pt>
                <c:pt idx="11">
                  <c:v>1.2</c:v>
                </c:pt>
                <c:pt idx="12">
                  <c:v>1.3</c:v>
                </c:pt>
                <c:pt idx="13">
                  <c:v>1.4</c:v>
                </c:pt>
                <c:pt idx="14">
                  <c:v>1.5</c:v>
                </c:pt>
                <c:pt idx="15">
                  <c:v>1.6</c:v>
                </c:pt>
                <c:pt idx="16">
                  <c:v>1.7</c:v>
                </c:pt>
                <c:pt idx="17">
                  <c:v>1.8</c:v>
                </c:pt>
                <c:pt idx="18">
                  <c:v>1.9</c:v>
                </c:pt>
                <c:pt idx="19">
                  <c:v>2</c:v>
                </c:pt>
                <c:pt idx="20">
                  <c:v>2.1</c:v>
                </c:pt>
                <c:pt idx="21">
                  <c:v>2.2000000000000002</c:v>
                </c:pt>
                <c:pt idx="22">
                  <c:v>2.2999999999999998</c:v>
                </c:pt>
                <c:pt idx="23">
                  <c:v>2.4</c:v>
                </c:pt>
                <c:pt idx="24">
                  <c:v>2.5</c:v>
                </c:pt>
                <c:pt idx="25">
                  <c:v>2.6</c:v>
                </c:pt>
                <c:pt idx="26">
                  <c:v>2.7</c:v>
                </c:pt>
                <c:pt idx="27">
                  <c:v>2.8</c:v>
                </c:pt>
                <c:pt idx="28">
                  <c:v>2.9</c:v>
                </c:pt>
                <c:pt idx="29">
                  <c:v>3</c:v>
                </c:pt>
                <c:pt idx="30">
                  <c:v>3.1</c:v>
                </c:pt>
                <c:pt idx="31">
                  <c:v>3.2</c:v>
                </c:pt>
                <c:pt idx="32">
                  <c:v>3.3</c:v>
                </c:pt>
                <c:pt idx="33">
                  <c:v>3.4</c:v>
                </c:pt>
                <c:pt idx="34">
                  <c:v>3.5</c:v>
                </c:pt>
                <c:pt idx="35">
                  <c:v>3.6</c:v>
                </c:pt>
                <c:pt idx="36">
                  <c:v>3.7</c:v>
                </c:pt>
                <c:pt idx="37">
                  <c:v>3.8</c:v>
                </c:pt>
                <c:pt idx="38">
                  <c:v>3.9</c:v>
                </c:pt>
                <c:pt idx="39">
                  <c:v>4</c:v>
                </c:pt>
                <c:pt idx="40">
                  <c:v>4.0999999999999996</c:v>
                </c:pt>
                <c:pt idx="41">
                  <c:v>4.2</c:v>
                </c:pt>
                <c:pt idx="42">
                  <c:v>4.3</c:v>
                </c:pt>
                <c:pt idx="43">
                  <c:v>4.4000000000000004</c:v>
                </c:pt>
                <c:pt idx="44">
                  <c:v>4.5</c:v>
                </c:pt>
                <c:pt idx="45">
                  <c:v>4.5999999999999996</c:v>
                </c:pt>
                <c:pt idx="46">
                  <c:v>4.7</c:v>
                </c:pt>
                <c:pt idx="47">
                  <c:v>4.8</c:v>
                </c:pt>
                <c:pt idx="48">
                  <c:v>4.9000000000000004</c:v>
                </c:pt>
                <c:pt idx="49">
                  <c:v>5</c:v>
                </c:pt>
                <c:pt idx="50">
                  <c:v>5.0999999999999996</c:v>
                </c:pt>
                <c:pt idx="51">
                  <c:v>5.2</c:v>
                </c:pt>
                <c:pt idx="52">
                  <c:v>5.3</c:v>
                </c:pt>
                <c:pt idx="53">
                  <c:v>5.4</c:v>
                </c:pt>
                <c:pt idx="54">
                  <c:v>5.5</c:v>
                </c:pt>
                <c:pt idx="55">
                  <c:v>5.6</c:v>
                </c:pt>
                <c:pt idx="56">
                  <c:v>5.7</c:v>
                </c:pt>
                <c:pt idx="57">
                  <c:v>5.8</c:v>
                </c:pt>
                <c:pt idx="58">
                  <c:v>5.9</c:v>
                </c:pt>
                <c:pt idx="59">
                  <c:v>6</c:v>
                </c:pt>
                <c:pt idx="60">
                  <c:v>6.1</c:v>
                </c:pt>
                <c:pt idx="61">
                  <c:v>6.2</c:v>
                </c:pt>
                <c:pt idx="62">
                  <c:v>6.3</c:v>
                </c:pt>
                <c:pt idx="63">
                  <c:v>6.4</c:v>
                </c:pt>
                <c:pt idx="64">
                  <c:v>6.5</c:v>
                </c:pt>
                <c:pt idx="65">
                  <c:v>6.6</c:v>
                </c:pt>
                <c:pt idx="66">
                  <c:v>6.7</c:v>
                </c:pt>
                <c:pt idx="67">
                  <c:v>6.8</c:v>
                </c:pt>
                <c:pt idx="68">
                  <c:v>6.9</c:v>
                </c:pt>
                <c:pt idx="69">
                  <c:v>7</c:v>
                </c:pt>
                <c:pt idx="70">
                  <c:v>7.1</c:v>
                </c:pt>
                <c:pt idx="71">
                  <c:v>7.2</c:v>
                </c:pt>
                <c:pt idx="72">
                  <c:v>7.3</c:v>
                </c:pt>
                <c:pt idx="73">
                  <c:v>7.4</c:v>
                </c:pt>
                <c:pt idx="74">
                  <c:v>7.5</c:v>
                </c:pt>
                <c:pt idx="75">
                  <c:v>7.6</c:v>
                </c:pt>
                <c:pt idx="76">
                  <c:v>7.7</c:v>
                </c:pt>
                <c:pt idx="77">
                  <c:v>7.8</c:v>
                </c:pt>
                <c:pt idx="78">
                  <c:v>7.9</c:v>
                </c:pt>
                <c:pt idx="79">
                  <c:v>8</c:v>
                </c:pt>
                <c:pt idx="80">
                  <c:v>8.1</c:v>
                </c:pt>
                <c:pt idx="81">
                  <c:v>8.1999999999999993</c:v>
                </c:pt>
                <c:pt idx="82">
                  <c:v>8.3000000000000007</c:v>
                </c:pt>
                <c:pt idx="83">
                  <c:v>8.4</c:v>
                </c:pt>
                <c:pt idx="84">
                  <c:v>8.5</c:v>
                </c:pt>
                <c:pt idx="85">
                  <c:v>8.6</c:v>
                </c:pt>
                <c:pt idx="86">
                  <c:v>8.6999999999999993</c:v>
                </c:pt>
                <c:pt idx="87">
                  <c:v>8.8000000000000007</c:v>
                </c:pt>
                <c:pt idx="88">
                  <c:v>8.9</c:v>
                </c:pt>
                <c:pt idx="89">
                  <c:v>9</c:v>
                </c:pt>
                <c:pt idx="90">
                  <c:v>9.1</c:v>
                </c:pt>
                <c:pt idx="91">
                  <c:v>9.1999999999999993</c:v>
                </c:pt>
                <c:pt idx="92">
                  <c:v>9.3000000000000007</c:v>
                </c:pt>
                <c:pt idx="93">
                  <c:v>9.4</c:v>
                </c:pt>
                <c:pt idx="94">
                  <c:v>9.5</c:v>
                </c:pt>
                <c:pt idx="95">
                  <c:v>9.6</c:v>
                </c:pt>
                <c:pt idx="96">
                  <c:v>9.6999999999999993</c:v>
                </c:pt>
                <c:pt idx="97">
                  <c:v>9.8000000000000007</c:v>
                </c:pt>
                <c:pt idx="98">
                  <c:v>9.9</c:v>
                </c:pt>
                <c:pt idx="99">
                  <c:v>10</c:v>
                </c:pt>
                <c:pt idx="100">
                  <c:v>10.1</c:v>
                </c:pt>
                <c:pt idx="101">
                  <c:v>10.199999999999999</c:v>
                </c:pt>
                <c:pt idx="102">
                  <c:v>10.3</c:v>
                </c:pt>
                <c:pt idx="103">
                  <c:v>10.4</c:v>
                </c:pt>
                <c:pt idx="104">
                  <c:v>10.5</c:v>
                </c:pt>
                <c:pt idx="105">
                  <c:v>10.6</c:v>
                </c:pt>
                <c:pt idx="106">
                  <c:v>10.7</c:v>
                </c:pt>
                <c:pt idx="107">
                  <c:v>10.8</c:v>
                </c:pt>
                <c:pt idx="108">
                  <c:v>10.9</c:v>
                </c:pt>
                <c:pt idx="109">
                  <c:v>11</c:v>
                </c:pt>
                <c:pt idx="110">
                  <c:v>11.1</c:v>
                </c:pt>
                <c:pt idx="111">
                  <c:v>11.2</c:v>
                </c:pt>
                <c:pt idx="112">
                  <c:v>11.3</c:v>
                </c:pt>
                <c:pt idx="113">
                  <c:v>11.4</c:v>
                </c:pt>
                <c:pt idx="114">
                  <c:v>11.5</c:v>
                </c:pt>
                <c:pt idx="115">
                  <c:v>11.6</c:v>
                </c:pt>
                <c:pt idx="116">
                  <c:v>11.7</c:v>
                </c:pt>
                <c:pt idx="117">
                  <c:v>11.8</c:v>
                </c:pt>
                <c:pt idx="118">
                  <c:v>11.9</c:v>
                </c:pt>
                <c:pt idx="119">
                  <c:v>12</c:v>
                </c:pt>
                <c:pt idx="120">
                  <c:v>12.1</c:v>
                </c:pt>
                <c:pt idx="121">
                  <c:v>12.2</c:v>
                </c:pt>
                <c:pt idx="122">
                  <c:v>12.3</c:v>
                </c:pt>
                <c:pt idx="123">
                  <c:v>12.4</c:v>
                </c:pt>
                <c:pt idx="124">
                  <c:v>12.5</c:v>
                </c:pt>
                <c:pt idx="125">
                  <c:v>12.6</c:v>
                </c:pt>
                <c:pt idx="126">
                  <c:v>12.7</c:v>
                </c:pt>
                <c:pt idx="127">
                  <c:v>12.8</c:v>
                </c:pt>
                <c:pt idx="128">
                  <c:v>12.9</c:v>
                </c:pt>
                <c:pt idx="129">
                  <c:v>13</c:v>
                </c:pt>
                <c:pt idx="130">
                  <c:v>13.1</c:v>
                </c:pt>
                <c:pt idx="131">
                  <c:v>13.2</c:v>
                </c:pt>
                <c:pt idx="132">
                  <c:v>13.3</c:v>
                </c:pt>
                <c:pt idx="133">
                  <c:v>13.4</c:v>
                </c:pt>
                <c:pt idx="134">
                  <c:v>13.5</c:v>
                </c:pt>
                <c:pt idx="135">
                  <c:v>13.6</c:v>
                </c:pt>
                <c:pt idx="136">
                  <c:v>13.7</c:v>
                </c:pt>
                <c:pt idx="137">
                  <c:v>13.8</c:v>
                </c:pt>
                <c:pt idx="138">
                  <c:v>13.9</c:v>
                </c:pt>
                <c:pt idx="139">
                  <c:v>14</c:v>
                </c:pt>
                <c:pt idx="140">
                  <c:v>14.1</c:v>
                </c:pt>
                <c:pt idx="141">
                  <c:v>14.2</c:v>
                </c:pt>
                <c:pt idx="142">
                  <c:v>14.3</c:v>
                </c:pt>
                <c:pt idx="143">
                  <c:v>14.4</c:v>
                </c:pt>
                <c:pt idx="144">
                  <c:v>14.5</c:v>
                </c:pt>
                <c:pt idx="145">
                  <c:v>14.6</c:v>
                </c:pt>
                <c:pt idx="146">
                  <c:v>14.7</c:v>
                </c:pt>
                <c:pt idx="147">
                  <c:v>14.8</c:v>
                </c:pt>
                <c:pt idx="148">
                  <c:v>14.9</c:v>
                </c:pt>
                <c:pt idx="149">
                  <c:v>15</c:v>
                </c:pt>
                <c:pt idx="150">
                  <c:v>15.1</c:v>
                </c:pt>
                <c:pt idx="151">
                  <c:v>15.2</c:v>
                </c:pt>
                <c:pt idx="152">
                  <c:v>15.3</c:v>
                </c:pt>
                <c:pt idx="153">
                  <c:v>15.4</c:v>
                </c:pt>
                <c:pt idx="154">
                  <c:v>15.5</c:v>
                </c:pt>
                <c:pt idx="155">
                  <c:v>15.6</c:v>
                </c:pt>
                <c:pt idx="156">
                  <c:v>15.7</c:v>
                </c:pt>
                <c:pt idx="157">
                  <c:v>15.8</c:v>
                </c:pt>
                <c:pt idx="158">
                  <c:v>15.9</c:v>
                </c:pt>
                <c:pt idx="159">
                  <c:v>16</c:v>
                </c:pt>
                <c:pt idx="160">
                  <c:v>16.100000000000001</c:v>
                </c:pt>
                <c:pt idx="161">
                  <c:v>16.2</c:v>
                </c:pt>
                <c:pt idx="162">
                  <c:v>16.3</c:v>
                </c:pt>
                <c:pt idx="163">
                  <c:v>16.399999999999999</c:v>
                </c:pt>
                <c:pt idx="164">
                  <c:v>16.5</c:v>
                </c:pt>
                <c:pt idx="165">
                  <c:v>16.600000000000001</c:v>
                </c:pt>
                <c:pt idx="166">
                  <c:v>16.7</c:v>
                </c:pt>
                <c:pt idx="167">
                  <c:v>16.8</c:v>
                </c:pt>
                <c:pt idx="168">
                  <c:v>16.899999999999999</c:v>
                </c:pt>
                <c:pt idx="169">
                  <c:v>17</c:v>
                </c:pt>
                <c:pt idx="170">
                  <c:v>17.100000000000001</c:v>
                </c:pt>
                <c:pt idx="171">
                  <c:v>17.2</c:v>
                </c:pt>
                <c:pt idx="172">
                  <c:v>17.3</c:v>
                </c:pt>
                <c:pt idx="173">
                  <c:v>17.399999999999999</c:v>
                </c:pt>
                <c:pt idx="174">
                  <c:v>17.5</c:v>
                </c:pt>
                <c:pt idx="175">
                  <c:v>17.600000000000001</c:v>
                </c:pt>
                <c:pt idx="176">
                  <c:v>17.7</c:v>
                </c:pt>
                <c:pt idx="177">
                  <c:v>17.8</c:v>
                </c:pt>
                <c:pt idx="178">
                  <c:v>17.899999999999999</c:v>
                </c:pt>
                <c:pt idx="179">
                  <c:v>18</c:v>
                </c:pt>
                <c:pt idx="180">
                  <c:v>18.100000000000001</c:v>
                </c:pt>
                <c:pt idx="181">
                  <c:v>18.2</c:v>
                </c:pt>
                <c:pt idx="182">
                  <c:v>18.3</c:v>
                </c:pt>
                <c:pt idx="183">
                  <c:v>18.399999999999999</c:v>
                </c:pt>
                <c:pt idx="184">
                  <c:v>18.5</c:v>
                </c:pt>
                <c:pt idx="185">
                  <c:v>18.600000000000001</c:v>
                </c:pt>
                <c:pt idx="186">
                  <c:v>18.7</c:v>
                </c:pt>
                <c:pt idx="187">
                  <c:v>18.8</c:v>
                </c:pt>
                <c:pt idx="188">
                  <c:v>18.899999999999999</c:v>
                </c:pt>
                <c:pt idx="189">
                  <c:v>19</c:v>
                </c:pt>
                <c:pt idx="190">
                  <c:v>19.100000000000001</c:v>
                </c:pt>
                <c:pt idx="191">
                  <c:v>19.2</c:v>
                </c:pt>
                <c:pt idx="192">
                  <c:v>19.3</c:v>
                </c:pt>
                <c:pt idx="193">
                  <c:v>19.399999999999999</c:v>
                </c:pt>
                <c:pt idx="194">
                  <c:v>19.5</c:v>
                </c:pt>
                <c:pt idx="195">
                  <c:v>19.600000000000001</c:v>
                </c:pt>
                <c:pt idx="196">
                  <c:v>19.7</c:v>
                </c:pt>
                <c:pt idx="197">
                  <c:v>19.8</c:v>
                </c:pt>
                <c:pt idx="198">
                  <c:v>19.899999999999999</c:v>
                </c:pt>
                <c:pt idx="199">
                  <c:v>20</c:v>
                </c:pt>
                <c:pt idx="200">
                  <c:v>20.100000000000001</c:v>
                </c:pt>
                <c:pt idx="201">
                  <c:v>20.2</c:v>
                </c:pt>
                <c:pt idx="202">
                  <c:v>20.3</c:v>
                </c:pt>
                <c:pt idx="203">
                  <c:v>20.399999999999999</c:v>
                </c:pt>
                <c:pt idx="204">
                  <c:v>20.5</c:v>
                </c:pt>
                <c:pt idx="205">
                  <c:v>20.6</c:v>
                </c:pt>
                <c:pt idx="206">
                  <c:v>20.7</c:v>
                </c:pt>
                <c:pt idx="207">
                  <c:v>20.8</c:v>
                </c:pt>
                <c:pt idx="208">
                  <c:v>20.9</c:v>
                </c:pt>
                <c:pt idx="209">
                  <c:v>21</c:v>
                </c:pt>
                <c:pt idx="210">
                  <c:v>21.1</c:v>
                </c:pt>
                <c:pt idx="211">
                  <c:v>21.2</c:v>
                </c:pt>
                <c:pt idx="212">
                  <c:v>21.3</c:v>
                </c:pt>
                <c:pt idx="213">
                  <c:v>21.4</c:v>
                </c:pt>
                <c:pt idx="214">
                  <c:v>21.5</c:v>
                </c:pt>
                <c:pt idx="215">
                  <c:v>21.6</c:v>
                </c:pt>
                <c:pt idx="216">
                  <c:v>21.7</c:v>
                </c:pt>
                <c:pt idx="217">
                  <c:v>21.8</c:v>
                </c:pt>
                <c:pt idx="218">
                  <c:v>21.9</c:v>
                </c:pt>
                <c:pt idx="219">
                  <c:v>22</c:v>
                </c:pt>
                <c:pt idx="220">
                  <c:v>22.1</c:v>
                </c:pt>
                <c:pt idx="221">
                  <c:v>22.2</c:v>
                </c:pt>
                <c:pt idx="222">
                  <c:v>22.3</c:v>
                </c:pt>
                <c:pt idx="223">
                  <c:v>22.4</c:v>
                </c:pt>
                <c:pt idx="224">
                  <c:v>22.5</c:v>
                </c:pt>
                <c:pt idx="225">
                  <c:v>22.6</c:v>
                </c:pt>
                <c:pt idx="226">
                  <c:v>22.7</c:v>
                </c:pt>
                <c:pt idx="227">
                  <c:v>22.8</c:v>
                </c:pt>
                <c:pt idx="228">
                  <c:v>22.9</c:v>
                </c:pt>
                <c:pt idx="229">
                  <c:v>23</c:v>
                </c:pt>
                <c:pt idx="230">
                  <c:v>23.1</c:v>
                </c:pt>
                <c:pt idx="231">
                  <c:v>23.2</c:v>
                </c:pt>
                <c:pt idx="232">
                  <c:v>23.3</c:v>
                </c:pt>
                <c:pt idx="233">
                  <c:v>23.4</c:v>
                </c:pt>
                <c:pt idx="234">
                  <c:v>23.5</c:v>
                </c:pt>
                <c:pt idx="235">
                  <c:v>23.6</c:v>
                </c:pt>
                <c:pt idx="236">
                  <c:v>23.7</c:v>
                </c:pt>
                <c:pt idx="237">
                  <c:v>23.8</c:v>
                </c:pt>
                <c:pt idx="238">
                  <c:v>23.9</c:v>
                </c:pt>
                <c:pt idx="239">
                  <c:v>24</c:v>
                </c:pt>
                <c:pt idx="240">
                  <c:v>24.1</c:v>
                </c:pt>
                <c:pt idx="241">
                  <c:v>24.2</c:v>
                </c:pt>
                <c:pt idx="242">
                  <c:v>24.3</c:v>
                </c:pt>
                <c:pt idx="243">
                  <c:v>24.4</c:v>
                </c:pt>
                <c:pt idx="244">
                  <c:v>24.5</c:v>
                </c:pt>
                <c:pt idx="245">
                  <c:v>24.6</c:v>
                </c:pt>
                <c:pt idx="246">
                  <c:v>24.7</c:v>
                </c:pt>
                <c:pt idx="247">
                  <c:v>24.8</c:v>
                </c:pt>
                <c:pt idx="248">
                  <c:v>24.9</c:v>
                </c:pt>
                <c:pt idx="249">
                  <c:v>25</c:v>
                </c:pt>
                <c:pt idx="250">
                  <c:v>25.1</c:v>
                </c:pt>
                <c:pt idx="251">
                  <c:v>25.2</c:v>
                </c:pt>
                <c:pt idx="252">
                  <c:v>25.3</c:v>
                </c:pt>
                <c:pt idx="253">
                  <c:v>25.4</c:v>
                </c:pt>
                <c:pt idx="254">
                  <c:v>25.5</c:v>
                </c:pt>
                <c:pt idx="255">
                  <c:v>25.6</c:v>
                </c:pt>
                <c:pt idx="256">
                  <c:v>25.7</c:v>
                </c:pt>
                <c:pt idx="257">
                  <c:v>25.8</c:v>
                </c:pt>
                <c:pt idx="258">
                  <c:v>25.9</c:v>
                </c:pt>
                <c:pt idx="259">
                  <c:v>26</c:v>
                </c:pt>
                <c:pt idx="260">
                  <c:v>26.1</c:v>
                </c:pt>
                <c:pt idx="261">
                  <c:v>26.2</c:v>
                </c:pt>
                <c:pt idx="262">
                  <c:v>26.3</c:v>
                </c:pt>
                <c:pt idx="263">
                  <c:v>26.4</c:v>
                </c:pt>
                <c:pt idx="264">
                  <c:v>26.5</c:v>
                </c:pt>
                <c:pt idx="265">
                  <c:v>26.6</c:v>
                </c:pt>
                <c:pt idx="266">
                  <c:v>26.7</c:v>
                </c:pt>
                <c:pt idx="267">
                  <c:v>26.8</c:v>
                </c:pt>
                <c:pt idx="268">
                  <c:v>26.9</c:v>
                </c:pt>
                <c:pt idx="269">
                  <c:v>27</c:v>
                </c:pt>
                <c:pt idx="270">
                  <c:v>27.1</c:v>
                </c:pt>
                <c:pt idx="271">
                  <c:v>27.2</c:v>
                </c:pt>
                <c:pt idx="272">
                  <c:v>27.3</c:v>
                </c:pt>
                <c:pt idx="273">
                  <c:v>27.4</c:v>
                </c:pt>
                <c:pt idx="274">
                  <c:v>27.5</c:v>
                </c:pt>
                <c:pt idx="275">
                  <c:v>27.6</c:v>
                </c:pt>
                <c:pt idx="276">
                  <c:v>27.7</c:v>
                </c:pt>
                <c:pt idx="277">
                  <c:v>27.8</c:v>
                </c:pt>
                <c:pt idx="278">
                  <c:v>27.9</c:v>
                </c:pt>
                <c:pt idx="279">
                  <c:v>28</c:v>
                </c:pt>
                <c:pt idx="280">
                  <c:v>28.1</c:v>
                </c:pt>
                <c:pt idx="281">
                  <c:v>28.2</c:v>
                </c:pt>
                <c:pt idx="282">
                  <c:v>28.3</c:v>
                </c:pt>
                <c:pt idx="283">
                  <c:v>28.4</c:v>
                </c:pt>
                <c:pt idx="284">
                  <c:v>28.5</c:v>
                </c:pt>
                <c:pt idx="285">
                  <c:v>28.6</c:v>
                </c:pt>
                <c:pt idx="286">
                  <c:v>28.7</c:v>
                </c:pt>
                <c:pt idx="287">
                  <c:v>28.8</c:v>
                </c:pt>
                <c:pt idx="288">
                  <c:v>28.9</c:v>
                </c:pt>
                <c:pt idx="289">
                  <c:v>29</c:v>
                </c:pt>
                <c:pt idx="290">
                  <c:v>29.1</c:v>
                </c:pt>
                <c:pt idx="291">
                  <c:v>29.2</c:v>
                </c:pt>
                <c:pt idx="292">
                  <c:v>29.3</c:v>
                </c:pt>
                <c:pt idx="293">
                  <c:v>29.4</c:v>
                </c:pt>
                <c:pt idx="294">
                  <c:v>29.5</c:v>
                </c:pt>
                <c:pt idx="295">
                  <c:v>29.6</c:v>
                </c:pt>
                <c:pt idx="296">
                  <c:v>29.7</c:v>
                </c:pt>
                <c:pt idx="297">
                  <c:v>29.8</c:v>
                </c:pt>
                <c:pt idx="298">
                  <c:v>29.9</c:v>
                </c:pt>
                <c:pt idx="299">
                  <c:v>30</c:v>
                </c:pt>
                <c:pt idx="300">
                  <c:v>30.1</c:v>
                </c:pt>
                <c:pt idx="301">
                  <c:v>30.2</c:v>
                </c:pt>
                <c:pt idx="302">
                  <c:v>30.3</c:v>
                </c:pt>
                <c:pt idx="303">
                  <c:v>30.4</c:v>
                </c:pt>
                <c:pt idx="304">
                  <c:v>30.5</c:v>
                </c:pt>
                <c:pt idx="305">
                  <c:v>30.6</c:v>
                </c:pt>
                <c:pt idx="306">
                  <c:v>30.7</c:v>
                </c:pt>
                <c:pt idx="307">
                  <c:v>30.8</c:v>
                </c:pt>
                <c:pt idx="308">
                  <c:v>30.9</c:v>
                </c:pt>
                <c:pt idx="309">
                  <c:v>31</c:v>
                </c:pt>
                <c:pt idx="310">
                  <c:v>31.1</c:v>
                </c:pt>
                <c:pt idx="311">
                  <c:v>31.2</c:v>
                </c:pt>
                <c:pt idx="312">
                  <c:v>31.3</c:v>
                </c:pt>
                <c:pt idx="313">
                  <c:v>31.4</c:v>
                </c:pt>
                <c:pt idx="314">
                  <c:v>31.5</c:v>
                </c:pt>
                <c:pt idx="315">
                  <c:v>31.6</c:v>
                </c:pt>
                <c:pt idx="316">
                  <c:v>31.7</c:v>
                </c:pt>
                <c:pt idx="317">
                  <c:v>31.8</c:v>
                </c:pt>
                <c:pt idx="318">
                  <c:v>31.9</c:v>
                </c:pt>
                <c:pt idx="319">
                  <c:v>32</c:v>
                </c:pt>
                <c:pt idx="320">
                  <c:v>32.1</c:v>
                </c:pt>
                <c:pt idx="321">
                  <c:v>32.200000000000003</c:v>
                </c:pt>
                <c:pt idx="322">
                  <c:v>32.299999999999997</c:v>
                </c:pt>
                <c:pt idx="323">
                  <c:v>32.4</c:v>
                </c:pt>
                <c:pt idx="324">
                  <c:v>32.5</c:v>
                </c:pt>
                <c:pt idx="325">
                  <c:v>32.6</c:v>
                </c:pt>
                <c:pt idx="326">
                  <c:v>32.700000000000003</c:v>
                </c:pt>
                <c:pt idx="327">
                  <c:v>32.799999999999997</c:v>
                </c:pt>
                <c:pt idx="328">
                  <c:v>32.9</c:v>
                </c:pt>
                <c:pt idx="329">
                  <c:v>33</c:v>
                </c:pt>
                <c:pt idx="330">
                  <c:v>33.1</c:v>
                </c:pt>
                <c:pt idx="331">
                  <c:v>33.200000000000003</c:v>
                </c:pt>
                <c:pt idx="332">
                  <c:v>33.299999999999997</c:v>
                </c:pt>
                <c:pt idx="333">
                  <c:v>33.4</c:v>
                </c:pt>
                <c:pt idx="334">
                  <c:v>33.5</c:v>
                </c:pt>
                <c:pt idx="335">
                  <c:v>33.6</c:v>
                </c:pt>
                <c:pt idx="336">
                  <c:v>33.700000000000003</c:v>
                </c:pt>
                <c:pt idx="337">
                  <c:v>33.799999999999997</c:v>
                </c:pt>
                <c:pt idx="338">
                  <c:v>33.9</c:v>
                </c:pt>
                <c:pt idx="339">
                  <c:v>34</c:v>
                </c:pt>
                <c:pt idx="340">
                  <c:v>34.1</c:v>
                </c:pt>
                <c:pt idx="341">
                  <c:v>34.200000000000003</c:v>
                </c:pt>
                <c:pt idx="342">
                  <c:v>34.299999999999997</c:v>
                </c:pt>
                <c:pt idx="343">
                  <c:v>34.4</c:v>
                </c:pt>
                <c:pt idx="344">
                  <c:v>34.5</c:v>
                </c:pt>
                <c:pt idx="345">
                  <c:v>34.6</c:v>
                </c:pt>
                <c:pt idx="346">
                  <c:v>34.700000000000003</c:v>
                </c:pt>
                <c:pt idx="347">
                  <c:v>34.799999999999997</c:v>
                </c:pt>
                <c:pt idx="348">
                  <c:v>34.9</c:v>
                </c:pt>
                <c:pt idx="349">
                  <c:v>35</c:v>
                </c:pt>
                <c:pt idx="350">
                  <c:v>35.1</c:v>
                </c:pt>
                <c:pt idx="351">
                  <c:v>35.200000000000003</c:v>
                </c:pt>
                <c:pt idx="352">
                  <c:v>35.299999999999997</c:v>
                </c:pt>
                <c:pt idx="353">
                  <c:v>35.4</c:v>
                </c:pt>
                <c:pt idx="354">
                  <c:v>35.5</c:v>
                </c:pt>
                <c:pt idx="355">
                  <c:v>35.6</c:v>
                </c:pt>
                <c:pt idx="356">
                  <c:v>35.700000000000003</c:v>
                </c:pt>
                <c:pt idx="357">
                  <c:v>35.799999999999997</c:v>
                </c:pt>
                <c:pt idx="358">
                  <c:v>35.9</c:v>
                </c:pt>
                <c:pt idx="359">
                  <c:v>36</c:v>
                </c:pt>
                <c:pt idx="360">
                  <c:v>36.1</c:v>
                </c:pt>
                <c:pt idx="361">
                  <c:v>36.200000000000003</c:v>
                </c:pt>
                <c:pt idx="362">
                  <c:v>36.299999999999997</c:v>
                </c:pt>
                <c:pt idx="363">
                  <c:v>36.4</c:v>
                </c:pt>
                <c:pt idx="364">
                  <c:v>36.5</c:v>
                </c:pt>
                <c:pt idx="365">
                  <c:v>36.6</c:v>
                </c:pt>
                <c:pt idx="366">
                  <c:v>36.700000000000003</c:v>
                </c:pt>
                <c:pt idx="367">
                  <c:v>36.799999999999997</c:v>
                </c:pt>
                <c:pt idx="368">
                  <c:v>36.9</c:v>
                </c:pt>
                <c:pt idx="369">
                  <c:v>37</c:v>
                </c:pt>
                <c:pt idx="370">
                  <c:v>37.1</c:v>
                </c:pt>
                <c:pt idx="371">
                  <c:v>37.200000000000003</c:v>
                </c:pt>
                <c:pt idx="372">
                  <c:v>37.299999999999997</c:v>
                </c:pt>
                <c:pt idx="373">
                  <c:v>37.4</c:v>
                </c:pt>
                <c:pt idx="374">
                  <c:v>37.5</c:v>
                </c:pt>
                <c:pt idx="375">
                  <c:v>37.6</c:v>
                </c:pt>
                <c:pt idx="376">
                  <c:v>37.700000000000003</c:v>
                </c:pt>
                <c:pt idx="377">
                  <c:v>37.799999999999997</c:v>
                </c:pt>
                <c:pt idx="378">
                  <c:v>37.9</c:v>
                </c:pt>
                <c:pt idx="379">
                  <c:v>38</c:v>
                </c:pt>
                <c:pt idx="380">
                  <c:v>38.1</c:v>
                </c:pt>
                <c:pt idx="381">
                  <c:v>38.200000000000003</c:v>
                </c:pt>
                <c:pt idx="382">
                  <c:v>38.299999999999997</c:v>
                </c:pt>
                <c:pt idx="383">
                  <c:v>38.4</c:v>
                </c:pt>
                <c:pt idx="384">
                  <c:v>38.5</c:v>
                </c:pt>
                <c:pt idx="385">
                  <c:v>38.6</c:v>
                </c:pt>
                <c:pt idx="386">
                  <c:v>38.700000000000003</c:v>
                </c:pt>
                <c:pt idx="387">
                  <c:v>38.799999999999997</c:v>
                </c:pt>
                <c:pt idx="388">
                  <c:v>38.9</c:v>
                </c:pt>
                <c:pt idx="389">
                  <c:v>39</c:v>
                </c:pt>
                <c:pt idx="390">
                  <c:v>39.1</c:v>
                </c:pt>
                <c:pt idx="391">
                  <c:v>39.200000000000003</c:v>
                </c:pt>
                <c:pt idx="392">
                  <c:v>39.299999999999997</c:v>
                </c:pt>
                <c:pt idx="393">
                  <c:v>39.4</c:v>
                </c:pt>
                <c:pt idx="394">
                  <c:v>39.5</c:v>
                </c:pt>
                <c:pt idx="395">
                  <c:v>39.6</c:v>
                </c:pt>
                <c:pt idx="396">
                  <c:v>39.700000000000003</c:v>
                </c:pt>
                <c:pt idx="397">
                  <c:v>39.799999999999997</c:v>
                </c:pt>
                <c:pt idx="398">
                  <c:v>39.9</c:v>
                </c:pt>
                <c:pt idx="399">
                  <c:v>40</c:v>
                </c:pt>
              </c:numCache>
            </c:numRef>
          </c:xVal>
          <c:yVal>
            <c:numRef>
              <c:f>'40_MeV_puvodni_bez_rozsireni'!$AT$2:$AT$401</c:f>
              <c:numCache>
                <c:formatCode>0.00E+00</c:formatCode>
                <c:ptCount val="400"/>
                <c:pt idx="0">
                  <c:v>4.6863500000000006E-3</c:v>
                </c:pt>
                <c:pt idx="1">
                  <c:v>4.4607300000000004E-3</c:v>
                </c:pt>
                <c:pt idx="2">
                  <c:v>4.36002E-3</c:v>
                </c:pt>
                <c:pt idx="3">
                  <c:v>4.2494400000000002E-3</c:v>
                </c:pt>
                <c:pt idx="4">
                  <c:v>4.1451200000000004E-3</c:v>
                </c:pt>
                <c:pt idx="5">
                  <c:v>4.0605600000000004E-3</c:v>
                </c:pt>
                <c:pt idx="6">
                  <c:v>3.9784E-3</c:v>
                </c:pt>
                <c:pt idx="7">
                  <c:v>3.8958300000000003E-3</c:v>
                </c:pt>
                <c:pt idx="8">
                  <c:v>3.8287099999999999E-3</c:v>
                </c:pt>
                <c:pt idx="9">
                  <c:v>3.7509299999999995E-3</c:v>
                </c:pt>
                <c:pt idx="10">
                  <c:v>3.6774299999999998E-3</c:v>
                </c:pt>
                <c:pt idx="11">
                  <c:v>3.61422E-3</c:v>
                </c:pt>
                <c:pt idx="12">
                  <c:v>3.56471E-3</c:v>
                </c:pt>
                <c:pt idx="13">
                  <c:v>3.4929599999999998E-3</c:v>
                </c:pt>
                <c:pt idx="14">
                  <c:v>3.4359500000000001E-3</c:v>
                </c:pt>
                <c:pt idx="15">
                  <c:v>3.3826399999999997E-3</c:v>
                </c:pt>
                <c:pt idx="16">
                  <c:v>3.3253800000000002E-3</c:v>
                </c:pt>
                <c:pt idx="17">
                  <c:v>3.2702400000000002E-3</c:v>
                </c:pt>
                <c:pt idx="18">
                  <c:v>3.2200699999999998E-3</c:v>
                </c:pt>
                <c:pt idx="19">
                  <c:v>3.1814899999999999E-3</c:v>
                </c:pt>
                <c:pt idx="20">
                  <c:v>3.1328200000000001E-3</c:v>
                </c:pt>
                <c:pt idx="21">
                  <c:v>3.0934700000000001E-3</c:v>
                </c:pt>
                <c:pt idx="22">
                  <c:v>3.0665200000000001E-3</c:v>
                </c:pt>
                <c:pt idx="23">
                  <c:v>3.0329300000000001E-3</c:v>
                </c:pt>
                <c:pt idx="24">
                  <c:v>3.0081499999999998E-3</c:v>
                </c:pt>
                <c:pt idx="25">
                  <c:v>2.9846E-3</c:v>
                </c:pt>
                <c:pt idx="26">
                  <c:v>2.9560900000000002E-3</c:v>
                </c:pt>
                <c:pt idx="27">
                  <c:v>2.9431500000000003E-3</c:v>
                </c:pt>
                <c:pt idx="28">
                  <c:v>2.9446099999999998E-3</c:v>
                </c:pt>
                <c:pt idx="29">
                  <c:v>2.9495699999999999E-3</c:v>
                </c:pt>
                <c:pt idx="30">
                  <c:v>2.9739900000000001E-3</c:v>
                </c:pt>
                <c:pt idx="31">
                  <c:v>3.0092500000000002E-3</c:v>
                </c:pt>
                <c:pt idx="32">
                  <c:v>3.0860499999999999E-3</c:v>
                </c:pt>
                <c:pt idx="33">
                  <c:v>3.3510999999999997E-3</c:v>
                </c:pt>
                <c:pt idx="34">
                  <c:v>7.3831799999999996E-3</c:v>
                </c:pt>
                <c:pt idx="35">
                  <c:v>3.81169E-3</c:v>
                </c:pt>
                <c:pt idx="36">
                  <c:v>4.02864E-3</c:v>
                </c:pt>
                <c:pt idx="37">
                  <c:v>4.4151499999999996E-3</c:v>
                </c:pt>
                <c:pt idx="38">
                  <c:v>4.4557199999999998E-3</c:v>
                </c:pt>
                <c:pt idx="39">
                  <c:v>5.07538E-3</c:v>
                </c:pt>
                <c:pt idx="40">
                  <c:v>6.1987800000000001E-3</c:v>
                </c:pt>
                <c:pt idx="41">
                  <c:v>8.0596399999999999E-3</c:v>
                </c:pt>
                <c:pt idx="42">
                  <c:v>2.8464500000000004E-3</c:v>
                </c:pt>
                <c:pt idx="43">
                  <c:v>5.9653000000000006E-4</c:v>
                </c:pt>
                <c:pt idx="44">
                  <c:v>3.5250000000000001E-6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</c:numCache>
            </c:numRef>
          </c:yVal>
          <c:smooth val="1"/>
          <c:extLst>
            <c:ext xmlns:c16="http://schemas.microsoft.com/office/drawing/2014/chart" uri="{C3380CC4-5D6E-409C-BE32-E72D297353CC}">
              <c16:uniqueId val="{00000004-9564-41FA-A258-650ACF6BBB1D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66794144"/>
        <c:axId val="1666791848"/>
      </c:scatterChart>
      <c:valAx>
        <c:axId val="1666794144"/>
        <c:scaling>
          <c:orientation val="minMax"/>
          <c:max val="5"/>
          <c:min val="2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Energy </a:t>
                </a:r>
                <a:r>
                  <a:rPr lang="en-US"/>
                  <a:t>[MeV]</a:t>
                </a:r>
                <a:endParaRPr lang="cs-CZ"/>
              </a:p>
            </c:rich>
          </c:tx>
          <c:overlay val="0"/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1666791848"/>
        <c:crosses val="autoZero"/>
        <c:crossBetween val="midCat"/>
      </c:valAx>
      <c:valAx>
        <c:axId val="1666791848"/>
        <c:scaling>
          <c:orientation val="minMax"/>
          <c:max val="9.0000000000000028E-3"/>
          <c:min val="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/>
              <a:lstStyle/>
              <a:p>
                <a:pPr>
                  <a:defRPr/>
                </a:pPr>
                <a:r>
                  <a:rPr lang="cs-CZ"/>
                  <a:t>Response</a:t>
                </a:r>
                <a:r>
                  <a:rPr lang="en-US"/>
                  <a:t> [imp]</a:t>
                </a:r>
                <a:endParaRPr lang="cs-CZ"/>
              </a:p>
            </c:rich>
          </c:tx>
          <c:overlay val="0"/>
        </c:title>
        <c:numFmt formatCode="0E+0" sourceLinked="0"/>
        <c:majorTickMark val="none"/>
        <c:minorTickMark val="none"/>
        <c:tickLblPos val="nextTo"/>
        <c:spPr>
          <a:noFill/>
          <a:ln w="9525" cap="flat" cmpd="sng" algn="ctr">
            <a:solidFill>
              <a:schemeClr val="tx1"/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cs-CZ"/>
          </a:p>
        </c:txPr>
        <c:crossAx val="1666794144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18374390611420915"/>
          <c:y val="0.60184924372508508"/>
          <c:w val="0.5799146739804617"/>
          <c:h val="0.23997192134864689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050"/>
          </a:pPr>
          <a:endParaRPr lang="cs-CZ"/>
        </a:p>
      </c:txPr>
    </c:legend>
    <c:plotVisOnly val="1"/>
    <c:dispBlanksAs val="gap"/>
    <c:showDLblsOverMax val="0"/>
    <c:extLst/>
  </c:chart>
  <c:txPr>
    <a:bodyPr/>
    <a:lstStyle/>
    <a:p>
      <a:pPr>
        <a:defRPr sz="1100"/>
      </a:pPr>
      <a:endParaRPr lang="cs-CZ"/>
    </a:p>
  </c:txPr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0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1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5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6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7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8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9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0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1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5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6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7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8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9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omments/modernComment_213_D179B7A.xml><?xml version="1.0" encoding="utf-8"?>
<p188:cmLst xmlns:a="http://schemas.openxmlformats.org/drawingml/2006/main" xmlns:r="http://schemas.openxmlformats.org/officeDocument/2006/relationships" xmlns:p188="http://schemas.microsoft.com/office/powerpoint/2018/8/main">
  <p188:cm id="{BDEC0861-887D-402C-B9E0-2FE8E2D6A835}" authorId="{650BD343-FE04-EBD0-D3E0-0879D4FAE0EE}" status="resolved" created="2023-12-11T08:22:42.117" complete="100000">
    <ac:txMkLst xmlns:ac="http://schemas.microsoft.com/office/drawing/2013/main/command">
      <pc:docMk xmlns:pc="http://schemas.microsoft.com/office/powerpoint/2013/main/command"/>
      <pc:sldMk xmlns:pc="http://schemas.microsoft.com/office/powerpoint/2013/main/command" cId="219650938" sldId="531"/>
      <ac:spMk id="2" creationId="{9AE715D6-D2B5-442E-AEBA-A23D7019356F}"/>
      <ac:txMk cp="78" len="23">
        <ac:context len="222" hash="42457371"/>
      </ac:txMk>
    </ac:txMkLst>
    <p188:pos x="4846616" y="823495"/>
    <p188:replyLst>
      <p188:reply id="{FC768CE6-72E2-45A6-BD8B-3357C93E5126}" authorId="{FEEE0882-837C-FFC1-8342-F41230D67673}" created="2023-12-17T13:07:41.694">
        <p188:txBody>
          <a:bodyPr/>
          <a:lstStyle/>
          <a:p>
            <a:r>
              <a:rPr lang="cs-CZ"/>
              <a:t>Pravda, poupravil jsem</a:t>
            </a:r>
          </a:p>
        </p188:txBody>
      </p188:reply>
    </p188:replyLst>
    <p188:txBody>
      <a:bodyPr/>
      <a:lstStyle/>
      <a:p>
        <a:r>
          <a:rPr lang="en-US"/>
          <a:t>No, nevím jestli vhodna věta, to že Cf je standard nijak nesouvisí s geometrií</a:t>
        </a:r>
      </a:p>
    </p188:txBody>
  </p188:cm>
</p188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406976E-3292-4EEA-B4E7-1F4D8F6D0C9B}" type="datetimeFigureOut">
              <a:rPr lang="cs-CZ" smtClean="0"/>
              <a:t>20.12.2023</a:t>
            </a:fld>
            <a:endParaRPr lang="cs-CZ"/>
          </a:p>
        </p:txBody>
      </p:sp>
      <p:sp>
        <p:nvSpPr>
          <p:cNvPr id="4" name="Zástupný symbol pro obrázek snímku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cs-CZ"/>
          </a:p>
        </p:txBody>
      </p:sp>
      <p:sp>
        <p:nvSpPr>
          <p:cNvPr id="5" name="Zástupný symbol pro poznámky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E7800D6-5B72-4ED7-BE62-58028DD787B6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18196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7800D6-5B72-4ED7-BE62-58028DD787B6}" type="slidenum">
              <a:rPr lang="cs-CZ" smtClean="0"/>
              <a:t>7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5971616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7800D6-5B72-4ED7-BE62-58028DD787B6}" type="slidenum">
              <a:rPr lang="cs-CZ" smtClean="0"/>
              <a:t>10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7159806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80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7800D6-5B72-4ED7-BE62-58028DD787B6}" type="slidenum">
              <a:rPr lang="cs-CZ" smtClean="0"/>
              <a:t>12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91356117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sz="1800">
              <a:effectLst/>
              <a:latin typeface="Calibri" panose="020F0502020204030204" pitchFamily="34" charset="0"/>
              <a:ea typeface="Calibri" panose="020F0502020204030204" pitchFamily="34" charset="0"/>
              <a:cs typeface="Arial" panose="020B0604020202020204" pitchFamily="34" charset="0"/>
            </a:endParaRPr>
          </a:p>
        </p:txBody>
      </p:sp>
      <p:sp>
        <p:nvSpPr>
          <p:cNvPr id="4" name="Zástupný symbol pro číslo snímku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E7800D6-5B72-4ED7-BE62-58028DD787B6}" type="slidenum">
              <a:rPr lang="cs-CZ" smtClean="0"/>
              <a:t>13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8341986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1.xml"/><Relationship Id="rId4" Type="http://schemas.openxmlformats.org/officeDocument/2006/relationships/image" Target="../media/image8.png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rázek 4" descr="Obsah obrázku zvíře&#10;&#10;Popis byl vytvořen automaticky">
            <a:extLst>
              <a:ext uri="{FF2B5EF4-FFF2-40B4-BE49-F238E27FC236}">
                <a16:creationId xmlns:a16="http://schemas.microsoft.com/office/drawing/2014/main" id="{B5F39D89-3406-4452-AA3B-1171145B0DF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5543896"/>
          </a:xfrm>
          <a:prstGeom prst="rect">
            <a:avLst/>
          </a:prstGeom>
        </p:spPr>
      </p:pic>
      <p:sp>
        <p:nvSpPr>
          <p:cNvPr id="3" name="Podnadpis 2">
            <a:extLst>
              <a:ext uri="{FF2B5EF4-FFF2-40B4-BE49-F238E27FC236}">
                <a16:creationId xmlns:a16="http://schemas.microsoft.com/office/drawing/2014/main" id="{22F142EE-8B4F-4798-8E39-9E8023FA3C6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0800" y="3600000"/>
            <a:ext cx="10729363" cy="1800000"/>
          </a:xfrm>
        </p:spPr>
        <p:txBody>
          <a:bodyPr>
            <a:normAutofit/>
          </a:bodyPr>
          <a:lstStyle>
            <a:lvl1pPr marL="0" indent="0" algn="l">
              <a:buNone/>
              <a:defRPr sz="4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 err="1"/>
              <a:t>Author</a:t>
            </a:r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7E11AD2C-1E8F-415D-B30F-7F09B723FBF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31838" y="36000"/>
            <a:ext cx="10728325" cy="3393000"/>
          </a:xfrm>
        </p:spPr>
        <p:txBody>
          <a:bodyPr anchor="b">
            <a:normAutofit/>
          </a:bodyPr>
          <a:lstStyle>
            <a:lvl1pPr algn="l">
              <a:defRPr sz="8000">
                <a:solidFill>
                  <a:schemeClr val="bg1"/>
                </a:solidFill>
              </a:defRPr>
            </a:lvl1pPr>
          </a:lstStyle>
          <a:p>
            <a:r>
              <a:rPr lang="cs-CZ" err="1"/>
              <a:t>Presentation</a:t>
            </a:r>
            <a:r>
              <a:rPr lang="cs-CZ"/>
              <a:t> </a:t>
            </a:r>
            <a:r>
              <a:rPr lang="cs-CZ" err="1"/>
              <a:t>title</a:t>
            </a:r>
            <a:endParaRPr lang="cs-CZ"/>
          </a:p>
        </p:txBody>
      </p:sp>
      <p:cxnSp>
        <p:nvCxnSpPr>
          <p:cNvPr id="12" name="Přímá spojnice 11" hidden="1">
            <a:extLst>
              <a:ext uri="{FF2B5EF4-FFF2-40B4-BE49-F238E27FC236}">
                <a16:creationId xmlns:a16="http://schemas.microsoft.com/office/drawing/2014/main" id="{F510EB2C-997E-4096-B834-5B067AF75FF2}"/>
              </a:ext>
            </a:extLst>
          </p:cNvPr>
          <p:cNvCxnSpPr/>
          <p:nvPr userDrawn="1"/>
        </p:nvCxnSpPr>
        <p:spPr>
          <a:xfrm>
            <a:off x="0" y="2826000"/>
            <a:ext cx="12192000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81558714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Empty slide with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AA6F3F45-87DE-4659-8ED8-D79F749902FF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6" name="Zástupný symbol pro zápatí 5">
            <a:extLst>
              <a:ext uri="{FF2B5EF4-FFF2-40B4-BE49-F238E27FC236}">
                <a16:creationId xmlns:a16="http://schemas.microsoft.com/office/drawing/2014/main" id="{FD98E870-6A58-4347-838C-79AB7C4C06E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7" name="Zástupný symbol pro číslo snímku 6">
            <a:extLst>
              <a:ext uri="{FF2B5EF4-FFF2-40B4-BE49-F238E27FC236}">
                <a16:creationId xmlns:a16="http://schemas.microsoft.com/office/drawing/2014/main" id="{1A999338-B38B-4EF7-8BFF-8D306EADB87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60767728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pty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ACC86DD1-1607-46F7-A39B-58B5F5426EB2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675DB6E8-9AE9-4E3D-8B2F-D90080791A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5893843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ew part titlep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Obrázek 5" descr="Obsah obrázku zvíře&#10;&#10;Popis byl vytvořen automaticky">
            <a:extLst>
              <a:ext uri="{FF2B5EF4-FFF2-40B4-BE49-F238E27FC236}">
                <a16:creationId xmlns:a16="http://schemas.microsoft.com/office/drawing/2014/main" id="{86F8FE75-E752-4A4E-A476-915DDA8357A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5543896"/>
          </a:xfrm>
          <a:prstGeom prst="rect">
            <a:avLst/>
          </a:prstGeom>
        </p:spPr>
      </p:pic>
      <p:sp>
        <p:nvSpPr>
          <p:cNvPr id="2" name="Nadpis 1">
            <a:extLst>
              <a:ext uri="{FF2B5EF4-FFF2-40B4-BE49-F238E27FC236}">
                <a16:creationId xmlns:a16="http://schemas.microsoft.com/office/drawing/2014/main" id="{1FABB9D3-70FF-40C5-B99A-CB3B276F091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31838" y="36000"/>
            <a:ext cx="10728325" cy="5472000"/>
          </a:xfrm>
        </p:spPr>
        <p:txBody>
          <a:bodyPr anchor="ctr" anchorCtr="0">
            <a:normAutofit/>
          </a:bodyPr>
          <a:lstStyle>
            <a:lvl1pPr>
              <a:defRPr sz="8000">
                <a:solidFill>
                  <a:schemeClr val="bg1"/>
                </a:solidFill>
              </a:defRPr>
            </a:lvl1pPr>
          </a:lstStyle>
          <a:p>
            <a:r>
              <a:rPr lang="cs-CZ" err="1"/>
              <a:t>Chapter</a:t>
            </a:r>
            <a:r>
              <a:rPr lang="cs-CZ"/>
              <a:t>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4AE69616-6DFF-41D8-AB2E-2F0717318F8F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83E86800-D9CC-4DBD-8351-AB7D38AF84C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63484776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ersonal info with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19889BF5-3C97-439C-B849-ADB8CFBEA99E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720000" y="2952000"/>
            <a:ext cx="5018400" cy="2601075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2FE3DD68-9FAE-41DB-8843-3E529105EF12}"/>
              </a:ext>
            </a:extLst>
          </p:cNvPr>
          <p:cNvCxnSpPr>
            <a:cxnSpLocks/>
          </p:cNvCxnSpPr>
          <p:nvPr userDrawn="1"/>
        </p:nvCxnSpPr>
        <p:spPr>
          <a:xfrm>
            <a:off x="6096000" y="647999"/>
            <a:ext cx="0" cy="490507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Zástupný symbol obrázku 6">
            <a:extLst>
              <a:ext uri="{FF2B5EF4-FFF2-40B4-BE49-F238E27FC236}">
                <a16:creationId xmlns:a16="http://schemas.microsoft.com/office/drawing/2014/main" id="{96B0AAC1-4B94-4459-ACE9-9AD4ACBCAAA4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2437200" y="648000"/>
            <a:ext cx="1584000" cy="1584000"/>
          </a:xfrm>
          <a:prstGeom prst="ellipse">
            <a:avLst/>
          </a:prstGeom>
        </p:spPr>
        <p:txBody>
          <a:bodyPr>
            <a:normAutofit/>
          </a:bodyPr>
          <a:lstStyle>
            <a:lvl1pPr algn="ctr">
              <a:defRPr sz="2000"/>
            </a:lvl1pPr>
          </a:lstStyle>
          <a:p>
            <a:r>
              <a:rPr lang="cs-CZ"/>
              <a:t>Kliknutím na ikonu přidáte obrázek.</a:t>
            </a:r>
          </a:p>
        </p:txBody>
      </p:sp>
      <p:sp>
        <p:nvSpPr>
          <p:cNvPr id="13" name="Zástupný symbol pro text 12">
            <a:extLst>
              <a:ext uri="{FF2B5EF4-FFF2-40B4-BE49-F238E27FC236}">
                <a16:creationId xmlns:a16="http://schemas.microsoft.com/office/drawing/2014/main" id="{CC57F42F-4F37-4321-B5E1-2A5C0D930A3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20725" y="2412000"/>
            <a:ext cx="5014800" cy="324000"/>
          </a:xfrm>
        </p:spPr>
        <p:txBody>
          <a:bodyPr>
            <a:normAutofit/>
          </a:bodyPr>
          <a:lstStyle>
            <a:lvl1pPr algn="ctr">
              <a:spcBef>
                <a:spcPts val="0"/>
              </a:spcBef>
              <a:defRPr sz="2000" b="1">
                <a:solidFill>
                  <a:schemeClr val="accent1"/>
                </a:solidFill>
              </a:defRPr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  <p:sp>
        <p:nvSpPr>
          <p:cNvPr id="17" name="Zástupný symbol pro text 16">
            <a:extLst>
              <a:ext uri="{FF2B5EF4-FFF2-40B4-BE49-F238E27FC236}">
                <a16:creationId xmlns:a16="http://schemas.microsoft.com/office/drawing/2014/main" id="{08BBFED4-6936-4291-8BE0-9674194741A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54800" y="648000"/>
            <a:ext cx="5014800" cy="1152000"/>
          </a:xfrm>
        </p:spPr>
        <p:txBody>
          <a:bodyPr>
            <a:normAutofit/>
          </a:bodyPr>
          <a:lstStyle>
            <a:lvl1pPr>
              <a:spcBef>
                <a:spcPts val="0"/>
              </a:spcBef>
              <a:defRPr sz="2000"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  <p:sp>
        <p:nvSpPr>
          <p:cNvPr id="10" name="Zástupný symbol pro obsah 2">
            <a:extLst>
              <a:ext uri="{FF2B5EF4-FFF2-40B4-BE49-F238E27FC236}">
                <a16:creationId xmlns:a16="http://schemas.microsoft.com/office/drawing/2014/main" id="{446FE18D-11AC-4481-8D30-5E9CFFCCA32E}"/>
              </a:ext>
            </a:extLst>
          </p:cNvPr>
          <p:cNvSpPr>
            <a:spLocks noGrp="1"/>
          </p:cNvSpPr>
          <p:nvPr>
            <p:ph sz="half" idx="16" hasCustomPrompt="1"/>
          </p:nvPr>
        </p:nvSpPr>
        <p:spPr>
          <a:xfrm>
            <a:off x="6456363" y="2024063"/>
            <a:ext cx="5018400" cy="3529013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</p:spTree>
    <p:extLst>
      <p:ext uri="{BB962C8B-B14F-4D97-AF65-F5344CB8AC3E}">
        <p14:creationId xmlns:p14="http://schemas.microsoft.com/office/powerpoint/2010/main" val="411124570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eld and image gallery with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19889BF5-3C97-439C-B849-ADB8CFBEA99E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720000" y="3456000"/>
            <a:ext cx="5018400" cy="2097075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2FE3DD68-9FAE-41DB-8843-3E529105EF12}"/>
              </a:ext>
            </a:extLst>
          </p:cNvPr>
          <p:cNvCxnSpPr>
            <a:cxnSpLocks/>
          </p:cNvCxnSpPr>
          <p:nvPr userDrawn="1"/>
        </p:nvCxnSpPr>
        <p:spPr>
          <a:xfrm>
            <a:off x="6096000" y="647999"/>
            <a:ext cx="0" cy="490507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Zástupný symbol pro text 12">
            <a:extLst>
              <a:ext uri="{FF2B5EF4-FFF2-40B4-BE49-F238E27FC236}">
                <a16:creationId xmlns:a16="http://schemas.microsoft.com/office/drawing/2014/main" id="{CC57F42F-4F37-4321-B5E1-2A5C0D930A3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56363" y="4113076"/>
            <a:ext cx="1440000" cy="1439999"/>
          </a:xfrm>
        </p:spPr>
        <p:txBody>
          <a:bodyPr>
            <a:noAutofit/>
          </a:bodyPr>
          <a:lstStyle>
            <a:lvl1pPr algn="ctr">
              <a:spcBef>
                <a:spcPts val="0"/>
              </a:spcBef>
              <a:defRPr sz="1400"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  <p:sp>
        <p:nvSpPr>
          <p:cNvPr id="15" name="Zástupný symbol obrázku 9">
            <a:extLst>
              <a:ext uri="{FF2B5EF4-FFF2-40B4-BE49-F238E27FC236}">
                <a16:creationId xmlns:a16="http://schemas.microsoft.com/office/drawing/2014/main" id="{C6F5B009-6E42-4000-9843-C95FB4060FFA}"/>
              </a:ext>
            </a:extLst>
          </p:cNvPr>
          <p:cNvSpPr>
            <a:spLocks noGrp="1" noChangeAspect="1"/>
          </p:cNvSpPr>
          <p:nvPr>
            <p:ph type="pic" sz="quarter" idx="12" hasCustomPrompt="1"/>
          </p:nvPr>
        </p:nvSpPr>
        <p:spPr>
          <a:xfrm>
            <a:off x="6454800" y="648000"/>
            <a:ext cx="1440000" cy="1440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17" name="Zástupný symbol pro text 16">
            <a:extLst>
              <a:ext uri="{FF2B5EF4-FFF2-40B4-BE49-F238E27FC236}">
                <a16:creationId xmlns:a16="http://schemas.microsoft.com/office/drawing/2014/main" id="{08BBFED4-6936-4291-8BE0-9674194741A1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6453601" y="2380538"/>
            <a:ext cx="5014800" cy="1440000"/>
          </a:xfrm>
        </p:spPr>
        <p:txBody>
          <a:bodyPr anchor="ctr" anchorCtr="0">
            <a:normAutofit/>
          </a:bodyPr>
          <a:lstStyle>
            <a:lvl1pPr algn="ctr">
              <a:spcBef>
                <a:spcPts val="0"/>
              </a:spcBef>
              <a:defRPr sz="2000" i="1">
                <a:solidFill>
                  <a:schemeClr val="accent2"/>
                </a:solidFill>
              </a:defRPr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702D3818-A633-4E62-9941-6CD6CDDD958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20000" y="648000"/>
            <a:ext cx="5014796" cy="1152000"/>
          </a:xfrm>
        </p:spPr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11" name="Zástupný symbol pro text 10">
            <a:extLst>
              <a:ext uri="{FF2B5EF4-FFF2-40B4-BE49-F238E27FC236}">
                <a16:creationId xmlns:a16="http://schemas.microsoft.com/office/drawing/2014/main" id="{CCD32732-CFB9-448B-AE82-A187647C2CBF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20000" y="2016000"/>
            <a:ext cx="5016500" cy="1224000"/>
          </a:xfrm>
          <a:solidFill>
            <a:schemeClr val="accent2"/>
          </a:solidFill>
        </p:spPr>
        <p:txBody>
          <a:bodyPr lIns="180000" tIns="108000" rIns="180000" bIns="108000" anchor="ctr" anchorCtr="1">
            <a:normAutofit/>
          </a:bodyPr>
          <a:lstStyle>
            <a:lvl1pPr algn="ctr">
              <a:spcBef>
                <a:spcPts val="0"/>
              </a:spcBef>
              <a:defRPr sz="2000">
                <a:solidFill>
                  <a:schemeClr val="bg1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cs-CZ"/>
              <a:t>Type </a:t>
            </a:r>
            <a:r>
              <a:rPr lang="cs-CZ" err="1"/>
              <a:t>emphasized</a:t>
            </a:r>
            <a:r>
              <a:rPr lang="cs-CZ"/>
              <a:t>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  <p:sp>
        <p:nvSpPr>
          <p:cNvPr id="12" name="Zástupný symbol obrázku 9">
            <a:extLst>
              <a:ext uri="{FF2B5EF4-FFF2-40B4-BE49-F238E27FC236}">
                <a16:creationId xmlns:a16="http://schemas.microsoft.com/office/drawing/2014/main" id="{42642888-14CD-4560-97C2-66AECFD7F340}"/>
              </a:ext>
            </a:extLst>
          </p:cNvPr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10032000" y="647999"/>
            <a:ext cx="1440000" cy="1440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14" name="Zástupný symbol obrázku 9">
            <a:extLst>
              <a:ext uri="{FF2B5EF4-FFF2-40B4-BE49-F238E27FC236}">
                <a16:creationId xmlns:a16="http://schemas.microsoft.com/office/drawing/2014/main" id="{3B34269D-5738-43DF-AA12-1D2DF648EC20}"/>
              </a:ext>
            </a:extLst>
          </p:cNvPr>
          <p:cNvSpPr>
            <a:spLocks noGrp="1" noChangeAspect="1"/>
          </p:cNvSpPr>
          <p:nvPr>
            <p:ph type="pic" sz="quarter" idx="18" hasCustomPrompt="1"/>
          </p:nvPr>
        </p:nvSpPr>
        <p:spPr>
          <a:xfrm>
            <a:off x="8242188" y="4113077"/>
            <a:ext cx="1440000" cy="1440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16" name="Zástupný symbol obrázku 9">
            <a:extLst>
              <a:ext uri="{FF2B5EF4-FFF2-40B4-BE49-F238E27FC236}">
                <a16:creationId xmlns:a16="http://schemas.microsoft.com/office/drawing/2014/main" id="{E78E8096-2AC6-45C3-BCF5-4DD5E1846934}"/>
              </a:ext>
            </a:extLst>
          </p:cNvPr>
          <p:cNvSpPr>
            <a:spLocks noGrp="1" noChangeAspect="1"/>
          </p:cNvSpPr>
          <p:nvPr>
            <p:ph type="pic" sz="quarter" idx="19" hasCustomPrompt="1"/>
          </p:nvPr>
        </p:nvSpPr>
        <p:spPr>
          <a:xfrm>
            <a:off x="10029588" y="4113077"/>
            <a:ext cx="1440000" cy="1440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18" name="Zástupný symbol pro text 12">
            <a:extLst>
              <a:ext uri="{FF2B5EF4-FFF2-40B4-BE49-F238E27FC236}">
                <a16:creationId xmlns:a16="http://schemas.microsoft.com/office/drawing/2014/main" id="{935C65A5-8809-45FD-8385-4F5A7FBC6A7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253599" y="648000"/>
            <a:ext cx="1440000" cy="1439999"/>
          </a:xfrm>
        </p:spPr>
        <p:txBody>
          <a:bodyPr>
            <a:noAutofit/>
          </a:bodyPr>
          <a:lstStyle>
            <a:lvl1pPr algn="ctr">
              <a:spcBef>
                <a:spcPts val="0"/>
              </a:spcBef>
              <a:defRPr sz="1400"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92562521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eld and image gallery with Header I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19889BF5-3C97-439C-B849-ADB8CFBEA99E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720000" y="2016000"/>
            <a:ext cx="5018400" cy="3537075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2FE3DD68-9FAE-41DB-8843-3E529105EF12}"/>
              </a:ext>
            </a:extLst>
          </p:cNvPr>
          <p:cNvCxnSpPr>
            <a:cxnSpLocks/>
          </p:cNvCxnSpPr>
          <p:nvPr userDrawn="1"/>
        </p:nvCxnSpPr>
        <p:spPr>
          <a:xfrm>
            <a:off x="6096000" y="647999"/>
            <a:ext cx="0" cy="4905076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Zástupný symbol pro text 12">
            <a:extLst>
              <a:ext uri="{FF2B5EF4-FFF2-40B4-BE49-F238E27FC236}">
                <a16:creationId xmlns:a16="http://schemas.microsoft.com/office/drawing/2014/main" id="{CC57F42F-4F37-4321-B5E1-2A5C0D930A3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455177" y="5193075"/>
            <a:ext cx="5016823" cy="360000"/>
          </a:xfrm>
        </p:spPr>
        <p:txBody>
          <a:bodyPr>
            <a:noAutofit/>
          </a:bodyPr>
          <a:lstStyle>
            <a:lvl1pPr algn="ctr">
              <a:spcBef>
                <a:spcPts val="0"/>
              </a:spcBef>
              <a:defRPr sz="1400"/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  <p:sp>
        <p:nvSpPr>
          <p:cNvPr id="15" name="Zástupný symbol obrázku 9">
            <a:extLst>
              <a:ext uri="{FF2B5EF4-FFF2-40B4-BE49-F238E27FC236}">
                <a16:creationId xmlns:a16="http://schemas.microsoft.com/office/drawing/2014/main" id="{C6F5B009-6E42-4000-9843-C95FB4060FFA}"/>
              </a:ext>
            </a:extLst>
          </p:cNvPr>
          <p:cNvSpPr>
            <a:spLocks noGrp="1" noChangeAspect="1"/>
          </p:cNvSpPr>
          <p:nvPr>
            <p:ph type="pic" sz="quarter" idx="12" hasCustomPrompt="1"/>
          </p:nvPr>
        </p:nvSpPr>
        <p:spPr>
          <a:xfrm>
            <a:off x="8237851" y="648000"/>
            <a:ext cx="1440000" cy="1440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702D3818-A633-4E62-9941-6CD6CDDD958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20000" y="648000"/>
            <a:ext cx="5014796" cy="1152000"/>
          </a:xfrm>
        </p:spPr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12" name="Zástupný symbol obrázku 9">
            <a:extLst>
              <a:ext uri="{FF2B5EF4-FFF2-40B4-BE49-F238E27FC236}">
                <a16:creationId xmlns:a16="http://schemas.microsoft.com/office/drawing/2014/main" id="{42642888-14CD-4560-97C2-66AECFD7F340}"/>
              </a:ext>
            </a:extLst>
          </p:cNvPr>
          <p:cNvSpPr>
            <a:spLocks noGrp="1" noChangeAspect="1"/>
          </p:cNvSpPr>
          <p:nvPr>
            <p:ph type="pic" sz="quarter" idx="17" hasCustomPrompt="1"/>
          </p:nvPr>
        </p:nvSpPr>
        <p:spPr>
          <a:xfrm>
            <a:off x="10032000" y="647999"/>
            <a:ext cx="1440000" cy="1440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14" name="Zástupný symbol obrázku 9">
            <a:extLst>
              <a:ext uri="{FF2B5EF4-FFF2-40B4-BE49-F238E27FC236}">
                <a16:creationId xmlns:a16="http://schemas.microsoft.com/office/drawing/2014/main" id="{3B34269D-5738-43DF-AA12-1D2DF648EC20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6455177" y="2380537"/>
            <a:ext cx="5016824" cy="2520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18" name="Zástupný symbol pro text 12">
            <a:extLst>
              <a:ext uri="{FF2B5EF4-FFF2-40B4-BE49-F238E27FC236}">
                <a16:creationId xmlns:a16="http://schemas.microsoft.com/office/drawing/2014/main" id="{935C65A5-8809-45FD-8385-4F5A7FBC6A77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6457052" y="648000"/>
            <a:ext cx="1440000" cy="1439999"/>
          </a:xfrm>
        </p:spPr>
        <p:txBody>
          <a:bodyPr>
            <a:noAutofit/>
          </a:bodyPr>
          <a:lstStyle>
            <a:lvl1pPr algn="ctr">
              <a:spcBef>
                <a:spcPts val="0"/>
              </a:spcBef>
              <a:defRPr sz="1400" i="1">
                <a:solidFill>
                  <a:schemeClr val="accent2"/>
                </a:solidFill>
              </a:defRPr>
            </a:lvl1pPr>
            <a:lvl2pPr algn="ctr">
              <a:defRPr/>
            </a:lvl2pPr>
            <a:lvl3pPr algn="ctr">
              <a:defRPr/>
            </a:lvl3pPr>
            <a:lvl4pPr algn="ctr">
              <a:defRPr/>
            </a:lvl4pPr>
            <a:lvl5pPr algn="ctr">
              <a:defRPr/>
            </a:lvl5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00450249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 gallery with capti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sp>
        <p:nvSpPr>
          <p:cNvPr id="15" name="Zástupný symbol obrázku 9">
            <a:extLst>
              <a:ext uri="{FF2B5EF4-FFF2-40B4-BE49-F238E27FC236}">
                <a16:creationId xmlns:a16="http://schemas.microsoft.com/office/drawing/2014/main" id="{C6F5B009-6E42-4000-9843-C95FB4060FFA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720002" y="2016000"/>
            <a:ext cx="3103200" cy="1746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702D3818-A633-4E62-9941-6CD6CDDD958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998" y="648000"/>
            <a:ext cx="10753200" cy="1152000"/>
          </a:xfrm>
        </p:spPr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19" name="Zástupný symbol obrázku 9">
            <a:extLst>
              <a:ext uri="{FF2B5EF4-FFF2-40B4-BE49-F238E27FC236}">
                <a16:creationId xmlns:a16="http://schemas.microsoft.com/office/drawing/2014/main" id="{F40CA059-9873-42E1-99EB-323708A7A078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8368798" y="2016000"/>
            <a:ext cx="3103200" cy="1746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20" name="Zástupný symbol obrázku 9">
            <a:extLst>
              <a:ext uri="{FF2B5EF4-FFF2-40B4-BE49-F238E27FC236}">
                <a16:creationId xmlns:a16="http://schemas.microsoft.com/office/drawing/2014/main" id="{FB58865E-5642-412D-9D3F-6415DB90205A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4544400" y="3831943"/>
            <a:ext cx="3103200" cy="1746000"/>
          </a:xfrm>
        </p:spPr>
        <p:txBody>
          <a:bodyPr>
            <a:normAutofit/>
          </a:bodyPr>
          <a:lstStyle>
            <a:lvl1pPr>
              <a:defRPr sz="1400"/>
            </a:lvl1pPr>
          </a:lstStyle>
          <a:p>
            <a:r>
              <a:rPr lang="cs-CZ"/>
              <a:t>Place </a:t>
            </a:r>
            <a:r>
              <a:rPr lang="cs-CZ" err="1"/>
              <a:t>figure</a:t>
            </a:r>
            <a:endParaRPr lang="cs-CZ"/>
          </a:p>
        </p:txBody>
      </p:sp>
      <p:sp>
        <p:nvSpPr>
          <p:cNvPr id="5" name="Zástupný symbol pro text 4">
            <a:extLst>
              <a:ext uri="{FF2B5EF4-FFF2-40B4-BE49-F238E27FC236}">
                <a16:creationId xmlns:a16="http://schemas.microsoft.com/office/drawing/2014/main" id="{BB9ADD7D-8C4A-42C3-8A09-D87B1CFFE4F0}"/>
              </a:ext>
            </a:extLst>
          </p:cNvPr>
          <p:cNvSpPr>
            <a:spLocks noGrp="1" noChangeAspect="1"/>
          </p:cNvSpPr>
          <p:nvPr>
            <p:ph type="body" sz="quarter" idx="15" hasCustomPrompt="1"/>
          </p:nvPr>
        </p:nvSpPr>
        <p:spPr>
          <a:xfrm>
            <a:off x="5862000" y="2016000"/>
            <a:ext cx="468000" cy="4680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1">
            <a:norm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cs-CZ"/>
              <a:t>2</a:t>
            </a:r>
          </a:p>
        </p:txBody>
      </p:sp>
      <p:sp>
        <p:nvSpPr>
          <p:cNvPr id="21" name="Zástupný symbol pro text 4">
            <a:extLst>
              <a:ext uri="{FF2B5EF4-FFF2-40B4-BE49-F238E27FC236}">
                <a16:creationId xmlns:a16="http://schemas.microsoft.com/office/drawing/2014/main" id="{A9CD23CD-BCFF-4B45-90D3-C04D4261621D}"/>
              </a:ext>
            </a:extLst>
          </p:cNvPr>
          <p:cNvSpPr>
            <a:spLocks noGrp="1" noChangeAspect="1"/>
          </p:cNvSpPr>
          <p:nvPr>
            <p:ph type="body" sz="quarter" idx="16" hasCustomPrompt="1"/>
          </p:nvPr>
        </p:nvSpPr>
        <p:spPr>
          <a:xfrm>
            <a:off x="2037602" y="3942000"/>
            <a:ext cx="468000" cy="4680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1">
            <a:norm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cs-CZ"/>
              <a:t>1</a:t>
            </a:r>
          </a:p>
        </p:txBody>
      </p:sp>
      <p:sp>
        <p:nvSpPr>
          <p:cNvPr id="22" name="Zástupný symbol pro text 4">
            <a:extLst>
              <a:ext uri="{FF2B5EF4-FFF2-40B4-BE49-F238E27FC236}">
                <a16:creationId xmlns:a16="http://schemas.microsoft.com/office/drawing/2014/main" id="{6448142E-8BAE-4F32-8A10-1AE7BD812EC2}"/>
              </a:ext>
            </a:extLst>
          </p:cNvPr>
          <p:cNvSpPr>
            <a:spLocks noGrp="1" noChangeAspect="1"/>
          </p:cNvSpPr>
          <p:nvPr>
            <p:ph type="body" sz="quarter" idx="17" hasCustomPrompt="1"/>
          </p:nvPr>
        </p:nvSpPr>
        <p:spPr>
          <a:xfrm>
            <a:off x="9686398" y="3942000"/>
            <a:ext cx="468000" cy="468000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1">
            <a:normAutofit/>
          </a:bodyPr>
          <a:lstStyle>
            <a:lvl1pPr>
              <a:defRPr sz="2400" b="1"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cs-CZ"/>
              <a:t>3</a:t>
            </a:r>
          </a:p>
        </p:txBody>
      </p:sp>
      <p:sp>
        <p:nvSpPr>
          <p:cNvPr id="23" name="Zástupný symbol pro text 16">
            <a:extLst>
              <a:ext uri="{FF2B5EF4-FFF2-40B4-BE49-F238E27FC236}">
                <a16:creationId xmlns:a16="http://schemas.microsoft.com/office/drawing/2014/main" id="{74BBAE5B-2B9C-4A6D-8E34-B07F74E8677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20000" y="4590000"/>
            <a:ext cx="3103199" cy="964800"/>
          </a:xfrm>
        </p:spPr>
        <p:txBody>
          <a:bodyPr>
            <a:normAutofit/>
          </a:bodyPr>
          <a:lstStyle>
            <a:lvl1pPr algn="ctr">
              <a:spcBef>
                <a:spcPts val="0"/>
              </a:spcBef>
              <a:defRPr sz="1400"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  <p:sp>
        <p:nvSpPr>
          <p:cNvPr id="24" name="Zástupný symbol pro text 16">
            <a:extLst>
              <a:ext uri="{FF2B5EF4-FFF2-40B4-BE49-F238E27FC236}">
                <a16:creationId xmlns:a16="http://schemas.microsoft.com/office/drawing/2014/main" id="{35D13F08-6F40-44C5-B6BF-0FC7E538943E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4544401" y="2664000"/>
            <a:ext cx="3103199" cy="964800"/>
          </a:xfrm>
        </p:spPr>
        <p:txBody>
          <a:bodyPr>
            <a:normAutofit/>
          </a:bodyPr>
          <a:lstStyle>
            <a:lvl1pPr algn="ctr">
              <a:spcBef>
                <a:spcPts val="0"/>
              </a:spcBef>
              <a:defRPr sz="1400"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  <p:sp>
        <p:nvSpPr>
          <p:cNvPr id="25" name="Zástupný symbol pro text 16">
            <a:extLst>
              <a:ext uri="{FF2B5EF4-FFF2-40B4-BE49-F238E27FC236}">
                <a16:creationId xmlns:a16="http://schemas.microsoft.com/office/drawing/2014/main" id="{35E011CA-30E1-407A-B648-88C2A77D8795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8368799" y="4590000"/>
            <a:ext cx="3103199" cy="963075"/>
          </a:xfrm>
        </p:spPr>
        <p:txBody>
          <a:bodyPr>
            <a:normAutofit/>
          </a:bodyPr>
          <a:lstStyle>
            <a:lvl1pPr algn="ctr">
              <a:spcBef>
                <a:spcPts val="0"/>
              </a:spcBef>
              <a:defRPr sz="1400"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  <p:cxnSp>
        <p:nvCxnSpPr>
          <p:cNvPr id="26" name="Přímá spojnice 25">
            <a:extLst>
              <a:ext uri="{FF2B5EF4-FFF2-40B4-BE49-F238E27FC236}">
                <a16:creationId xmlns:a16="http://schemas.microsoft.com/office/drawing/2014/main" id="{09CA9480-89AB-4922-8C55-EFCAE1B04A11}"/>
              </a:ext>
            </a:extLst>
          </p:cNvPr>
          <p:cNvCxnSpPr/>
          <p:nvPr userDrawn="1"/>
        </p:nvCxnSpPr>
        <p:spPr>
          <a:xfrm>
            <a:off x="4183200" y="2016000"/>
            <a:ext cx="0" cy="353880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Přímá spojnice 26">
            <a:extLst>
              <a:ext uri="{FF2B5EF4-FFF2-40B4-BE49-F238E27FC236}">
                <a16:creationId xmlns:a16="http://schemas.microsoft.com/office/drawing/2014/main" id="{65301743-9DD3-4F54-9F0C-9468A958CDEE}"/>
              </a:ext>
            </a:extLst>
          </p:cNvPr>
          <p:cNvCxnSpPr/>
          <p:nvPr userDrawn="1"/>
        </p:nvCxnSpPr>
        <p:spPr>
          <a:xfrm>
            <a:off x="8010000" y="2016000"/>
            <a:ext cx="0" cy="353880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940187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Fin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Obrázek 8" descr="Obsah obrázku zvíře&#10;&#10;Popis byl vytvořen automaticky">
            <a:extLst>
              <a:ext uri="{FF2B5EF4-FFF2-40B4-BE49-F238E27FC236}">
                <a16:creationId xmlns:a16="http://schemas.microsoft.com/office/drawing/2014/main" id="{9D9ED203-D916-4368-A9B0-1CECE18ED7C0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5543896"/>
          </a:xfrm>
          <a:prstGeom prst="rect">
            <a:avLst/>
          </a:prstGeom>
        </p:spPr>
      </p:pic>
      <p:sp>
        <p:nvSpPr>
          <p:cNvPr id="7" name="Zástupný symbol pro zápatí 6">
            <a:extLst>
              <a:ext uri="{FF2B5EF4-FFF2-40B4-BE49-F238E27FC236}">
                <a16:creationId xmlns:a16="http://schemas.microsoft.com/office/drawing/2014/main" id="{DFCD6914-2C8E-4EA1-A7C6-EA022BCC0B44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8" name="Zástupný symbol pro číslo snímku 7">
            <a:extLst>
              <a:ext uri="{FF2B5EF4-FFF2-40B4-BE49-F238E27FC236}">
                <a16:creationId xmlns:a16="http://schemas.microsoft.com/office/drawing/2014/main" id="{927FEA8C-D996-4BC1-88F4-531E3836177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22F142EE-8B4F-4798-8E39-9E8023FA3C6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730800" y="3600000"/>
            <a:ext cx="10728000" cy="1800000"/>
          </a:xfrm>
        </p:spPr>
        <p:txBody>
          <a:bodyPr>
            <a:normAutofit/>
          </a:bodyPr>
          <a:lstStyle>
            <a:lvl1pPr marL="0" indent="0" algn="l">
              <a:buNone/>
              <a:defRPr sz="400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cs-CZ"/>
              <a:t>Name</a:t>
            </a:r>
          </a:p>
          <a:p>
            <a:r>
              <a:rPr lang="cs-CZ" err="1"/>
              <a:t>Contact</a:t>
            </a:r>
            <a:r>
              <a:rPr lang="cs-CZ"/>
              <a:t> </a:t>
            </a:r>
            <a:r>
              <a:rPr lang="cs-CZ" err="1"/>
              <a:t>info</a:t>
            </a:r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7E11AD2C-1E8F-415D-B30F-7F09B723FBF1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730800" y="35999"/>
            <a:ext cx="10729363" cy="3393001"/>
          </a:xfrm>
        </p:spPr>
        <p:txBody>
          <a:bodyPr anchor="b">
            <a:normAutofit/>
          </a:bodyPr>
          <a:lstStyle>
            <a:lvl1pPr algn="l">
              <a:defRPr sz="8000">
                <a:solidFill>
                  <a:schemeClr val="bg1"/>
                </a:solidFill>
              </a:defRPr>
            </a:lvl1pPr>
          </a:lstStyle>
          <a:p>
            <a:r>
              <a:rPr lang="cs-CZ" err="1"/>
              <a:t>Thank</a:t>
            </a:r>
            <a:r>
              <a:rPr lang="cs-CZ"/>
              <a:t> </a:t>
            </a:r>
            <a:r>
              <a:rPr lang="cs-CZ" err="1"/>
              <a:t>you</a:t>
            </a:r>
            <a:r>
              <a:rPr lang="cs-CZ"/>
              <a:t> </a:t>
            </a:r>
            <a:r>
              <a:rPr lang="cs-CZ" err="1"/>
              <a:t>message</a:t>
            </a:r>
            <a:endParaRPr lang="cs-CZ"/>
          </a:p>
        </p:txBody>
      </p:sp>
      <p:cxnSp>
        <p:nvCxnSpPr>
          <p:cNvPr id="12" name="Přímá spojnice 11" hidden="1">
            <a:extLst>
              <a:ext uri="{FF2B5EF4-FFF2-40B4-BE49-F238E27FC236}">
                <a16:creationId xmlns:a16="http://schemas.microsoft.com/office/drawing/2014/main" id="{F510EB2C-997E-4096-B834-5B067AF75FF2}"/>
              </a:ext>
            </a:extLst>
          </p:cNvPr>
          <p:cNvCxnSpPr/>
          <p:nvPr userDrawn="1"/>
        </p:nvCxnSpPr>
        <p:spPr>
          <a:xfrm>
            <a:off x="0" y="2826000"/>
            <a:ext cx="12192000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447022435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va obsah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Zástupný symbol pro obsah 2"/>
          <p:cNvSpPr>
            <a:spLocks noGrp="1"/>
          </p:cNvSpPr>
          <p:nvPr>
            <p:ph idx="11"/>
          </p:nvPr>
        </p:nvSpPr>
        <p:spPr>
          <a:xfrm>
            <a:off x="593849" y="1274267"/>
            <a:ext cx="5420027" cy="4702546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SzPct val="100000"/>
              <a:buFontTx/>
              <a:buBlip>
                <a:blip r:embed="rId2"/>
              </a:buBlip>
              <a:defRPr/>
            </a:lvl1pPr>
            <a:lvl2pPr>
              <a:buSzPct val="100000"/>
              <a:buFontTx/>
              <a:buBlip>
                <a:blip r:embed="rId3"/>
              </a:buBlip>
              <a:defRPr/>
            </a:lvl2pPr>
            <a:lvl3pPr>
              <a:buSzPct val="100000"/>
              <a:buFontTx/>
              <a:buBlip>
                <a:blip r:embed="rId4"/>
              </a:buBlip>
              <a:defRPr/>
            </a:lvl3pPr>
            <a:lvl4pPr>
              <a:buSzPct val="100000"/>
              <a:buFontTx/>
              <a:buBlip>
                <a:blip r:embed="rId2"/>
              </a:buBlip>
              <a:defRPr/>
            </a:lvl4pPr>
            <a:lvl5pPr>
              <a:buSzPct val="100000"/>
              <a:buFontTx/>
              <a:buBlip>
                <a:blip r:embed="rId3"/>
              </a:buBlip>
              <a:defRPr/>
            </a:lvl5pPr>
            <a:lvl6pPr>
              <a:buSzPct val="100000"/>
              <a:buFontTx/>
              <a:buBlip>
                <a:blip r:embed="rId2"/>
              </a:buBlip>
              <a:defRPr sz="1270" baseline="0"/>
            </a:lvl6pPr>
          </a:lstStyle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  <a:p>
            <a:pPr lvl="5"/>
            <a:r>
              <a:rPr lang="cs-CZ"/>
              <a:t>Šestá úroveň		</a:t>
            </a:r>
          </a:p>
        </p:txBody>
      </p:sp>
      <p:sp>
        <p:nvSpPr>
          <p:cNvPr id="2" name="Nadpis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/>
              <a:t>Klepnutím lze upravit styl předlohy nadpisů.</a:t>
            </a:r>
          </a:p>
        </p:txBody>
      </p:sp>
      <p:sp>
        <p:nvSpPr>
          <p:cNvPr id="9" name="Zástupný symbol pro obsah 2"/>
          <p:cNvSpPr>
            <a:spLocks noGrp="1"/>
          </p:cNvSpPr>
          <p:nvPr>
            <p:ph idx="12"/>
          </p:nvPr>
        </p:nvSpPr>
        <p:spPr>
          <a:xfrm>
            <a:off x="6178265" y="1273749"/>
            <a:ext cx="5420027" cy="4702546"/>
          </a:xfrm>
          <a:prstGeom prst="rect">
            <a:avLst/>
          </a:prstGeom>
        </p:spPr>
        <p:txBody>
          <a:bodyPr>
            <a:normAutofit/>
          </a:bodyPr>
          <a:lstStyle>
            <a:lvl1pPr>
              <a:buSzPct val="100000"/>
              <a:buFontTx/>
              <a:buBlip>
                <a:blip r:embed="rId2"/>
              </a:buBlip>
              <a:defRPr/>
            </a:lvl1pPr>
            <a:lvl2pPr>
              <a:buSzPct val="100000"/>
              <a:buFontTx/>
              <a:buBlip>
                <a:blip r:embed="rId3"/>
              </a:buBlip>
              <a:defRPr/>
            </a:lvl2pPr>
            <a:lvl3pPr>
              <a:buSzPct val="100000"/>
              <a:buFontTx/>
              <a:buBlip>
                <a:blip r:embed="rId4"/>
              </a:buBlip>
              <a:defRPr/>
            </a:lvl3pPr>
            <a:lvl4pPr>
              <a:buSzPct val="100000"/>
              <a:buFontTx/>
              <a:buBlip>
                <a:blip r:embed="rId2"/>
              </a:buBlip>
              <a:defRPr/>
            </a:lvl4pPr>
            <a:lvl5pPr>
              <a:buSzPct val="100000"/>
              <a:buFontTx/>
              <a:buBlip>
                <a:blip r:embed="rId3"/>
              </a:buBlip>
              <a:defRPr/>
            </a:lvl5pPr>
            <a:lvl6pPr>
              <a:buSzPct val="100000"/>
              <a:buFontTx/>
              <a:buBlip>
                <a:blip r:embed="rId2"/>
              </a:buBlip>
              <a:defRPr sz="1270" baseline="0"/>
            </a:lvl6pPr>
          </a:lstStyle>
          <a:p>
            <a:pPr lvl="0"/>
            <a:r>
              <a:rPr lang="cs-CZ"/>
              <a:t>Klepnutím lze upravit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  <a:p>
            <a:pPr lvl="5"/>
            <a:r>
              <a:rPr lang="cs-CZ"/>
              <a:t>Šestá úroveň		</a:t>
            </a:r>
          </a:p>
        </p:txBody>
      </p:sp>
      <p:sp>
        <p:nvSpPr>
          <p:cNvPr id="5" name="Zástupný symbol pro číslo snímku 12">
            <a:extLst>
              <a:ext uri="{FF2B5EF4-FFF2-40B4-BE49-F238E27FC236}">
                <a16:creationId xmlns:a16="http://schemas.microsoft.com/office/drawing/2014/main" id="{612AB12D-4FAF-49E5-BDCF-840BAF845E88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FEC921E-32D1-441D-B4E3-ED4AA18FC4D7}" type="slidenum">
              <a:rPr lang="cs-CZ" altLang="cs-CZ"/>
              <a:pPr>
                <a:defRPr/>
              </a:pPr>
              <a:t>‹#›</a:t>
            </a:fld>
            <a:endParaRPr lang="cs-CZ" altLang="cs-CZ"/>
          </a:p>
        </p:txBody>
      </p:sp>
    </p:spTree>
    <p:extLst>
      <p:ext uri="{BB962C8B-B14F-4D97-AF65-F5344CB8AC3E}">
        <p14:creationId xmlns:p14="http://schemas.microsoft.com/office/powerpoint/2010/main" val="28095526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Plain slide with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2A2DDD6F-337D-4613-850A-08434E8E3D29}"/>
              </a:ext>
            </a:extLst>
          </p:cNvPr>
          <p:cNvSpPr>
            <a:spLocks noGrp="1"/>
          </p:cNvSpPr>
          <p:nvPr>
            <p:ph idx="1" hasCustomPrompt="1"/>
          </p:nvPr>
        </p:nvSpPr>
        <p:spPr/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7" name="Zástupný symbol pro zápatí 6">
            <a:extLst>
              <a:ext uri="{FF2B5EF4-FFF2-40B4-BE49-F238E27FC236}">
                <a16:creationId xmlns:a16="http://schemas.microsoft.com/office/drawing/2014/main" id="{A28C445F-7EC5-412D-9D7C-CCA02C2BF110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8" name="Zástupný symbol pro číslo snímku 7">
            <a:extLst>
              <a:ext uri="{FF2B5EF4-FFF2-40B4-BE49-F238E27FC236}">
                <a16:creationId xmlns:a16="http://schemas.microsoft.com/office/drawing/2014/main" id="{83581348-7B5B-4A6A-97DC-1665C2AB259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99BEE03F-A3CB-4257-BA60-13DE998E66E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09290212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fields with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BC75228C-E93E-4D79-996D-E81437768A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19889BF5-3C97-439C-B849-ADB8CFBEA99E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720000" y="2016000"/>
            <a:ext cx="5015638" cy="35370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>
            <a:extLst>
              <a:ext uri="{FF2B5EF4-FFF2-40B4-BE49-F238E27FC236}">
                <a16:creationId xmlns:a16="http://schemas.microsoft.com/office/drawing/2014/main" id="{3602FC9C-4248-4421-9697-78E6D3E8FABD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456362" y="2016000"/>
            <a:ext cx="5015638" cy="35370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63DC5A14-A26C-489A-AAAD-8ED3D88AD221}"/>
              </a:ext>
            </a:extLst>
          </p:cNvPr>
          <p:cNvCxnSpPr/>
          <p:nvPr userDrawn="1"/>
        </p:nvCxnSpPr>
        <p:spPr>
          <a:xfrm>
            <a:off x="6096000" y="2016000"/>
            <a:ext cx="0" cy="35370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7574307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fields with Header 2: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BC75228C-E93E-4D79-996D-E81437768A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19889BF5-3C97-439C-B849-ADB8CFBEA99E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720000" y="2016000"/>
            <a:ext cx="3337650" cy="35370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>
            <a:extLst>
              <a:ext uri="{FF2B5EF4-FFF2-40B4-BE49-F238E27FC236}">
                <a16:creationId xmlns:a16="http://schemas.microsoft.com/office/drawing/2014/main" id="{3602FC9C-4248-4421-9697-78E6D3E8FABD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4776002" y="2015999"/>
            <a:ext cx="6696000" cy="35370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63DC5A14-A26C-489A-AAAD-8ED3D88AD221}"/>
              </a:ext>
            </a:extLst>
          </p:cNvPr>
          <p:cNvCxnSpPr/>
          <p:nvPr userDrawn="1"/>
        </p:nvCxnSpPr>
        <p:spPr>
          <a:xfrm>
            <a:off x="4419600" y="2024063"/>
            <a:ext cx="0" cy="35370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700808272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fields with Header 3: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BC75228C-E93E-4D79-996D-E81437768A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19889BF5-3C97-439C-B849-ADB8CFBEA99E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720000" y="2016000"/>
            <a:ext cx="6696000" cy="35370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>
            <a:extLst>
              <a:ext uri="{FF2B5EF4-FFF2-40B4-BE49-F238E27FC236}">
                <a16:creationId xmlns:a16="http://schemas.microsoft.com/office/drawing/2014/main" id="{3602FC9C-4248-4421-9697-78E6D3E8FABD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8112163" y="2016000"/>
            <a:ext cx="3348000" cy="35370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63DC5A14-A26C-489A-AAAD-8ED3D88AD221}"/>
              </a:ext>
            </a:extLst>
          </p:cNvPr>
          <p:cNvCxnSpPr/>
          <p:nvPr userDrawn="1"/>
        </p:nvCxnSpPr>
        <p:spPr>
          <a:xfrm>
            <a:off x="7762875" y="2024063"/>
            <a:ext cx="0" cy="3537075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718626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fields with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Zástupný obsah 10">
            <a:extLst>
              <a:ext uri="{FF2B5EF4-FFF2-40B4-BE49-F238E27FC236}">
                <a16:creationId xmlns:a16="http://schemas.microsoft.com/office/drawing/2014/main" id="{CF3FD4B3-F144-4DF1-ACE9-923B02D18DEE}"/>
              </a:ext>
            </a:extLst>
          </p:cNvPr>
          <p:cNvSpPr>
            <a:spLocks noGrp="1"/>
          </p:cNvSpPr>
          <p:nvPr>
            <p:ph sz="quarter" idx="23" hasCustomPrompt="1"/>
          </p:nvPr>
        </p:nvSpPr>
        <p:spPr>
          <a:xfrm>
            <a:off x="8368800" y="2024064"/>
            <a:ext cx="3091364" cy="352901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GB"/>
          </a:p>
        </p:txBody>
      </p:sp>
      <p:sp>
        <p:nvSpPr>
          <p:cNvPr id="4" name="Zástupný obsah 3">
            <a:extLst>
              <a:ext uri="{FF2B5EF4-FFF2-40B4-BE49-F238E27FC236}">
                <a16:creationId xmlns:a16="http://schemas.microsoft.com/office/drawing/2014/main" id="{24CB996C-6190-42A6-B4A4-7B7E336CA4D9}"/>
              </a:ext>
            </a:extLst>
          </p:cNvPr>
          <p:cNvSpPr>
            <a:spLocks noGrp="1"/>
          </p:cNvSpPr>
          <p:nvPr>
            <p:ph sz="quarter" idx="21" hasCustomPrompt="1"/>
          </p:nvPr>
        </p:nvSpPr>
        <p:spPr>
          <a:xfrm>
            <a:off x="731838" y="2024063"/>
            <a:ext cx="3088959" cy="352901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GB"/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702D3818-A633-4E62-9941-6CD6CDDD9582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998" y="648000"/>
            <a:ext cx="10753200" cy="1152000"/>
          </a:xfrm>
        </p:spPr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cxnSp>
        <p:nvCxnSpPr>
          <p:cNvPr id="26" name="Přímá spojnice 25">
            <a:extLst>
              <a:ext uri="{FF2B5EF4-FFF2-40B4-BE49-F238E27FC236}">
                <a16:creationId xmlns:a16="http://schemas.microsoft.com/office/drawing/2014/main" id="{09CA9480-89AB-4922-8C55-EFCAE1B04A11}"/>
              </a:ext>
            </a:extLst>
          </p:cNvPr>
          <p:cNvCxnSpPr/>
          <p:nvPr userDrawn="1"/>
        </p:nvCxnSpPr>
        <p:spPr>
          <a:xfrm>
            <a:off x="4183200" y="2016000"/>
            <a:ext cx="0" cy="353880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7" name="Přímá spojnice 26">
            <a:extLst>
              <a:ext uri="{FF2B5EF4-FFF2-40B4-BE49-F238E27FC236}">
                <a16:creationId xmlns:a16="http://schemas.microsoft.com/office/drawing/2014/main" id="{65301743-9DD3-4F54-9F0C-9468A958CDEE}"/>
              </a:ext>
            </a:extLst>
          </p:cNvPr>
          <p:cNvCxnSpPr/>
          <p:nvPr userDrawn="1"/>
        </p:nvCxnSpPr>
        <p:spPr>
          <a:xfrm>
            <a:off x="8010000" y="2016000"/>
            <a:ext cx="0" cy="3538800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Zástupný obsah 6">
            <a:extLst>
              <a:ext uri="{FF2B5EF4-FFF2-40B4-BE49-F238E27FC236}">
                <a16:creationId xmlns:a16="http://schemas.microsoft.com/office/drawing/2014/main" id="{6301814B-95C4-4EFF-92F5-1C758817B474}"/>
              </a:ext>
            </a:extLst>
          </p:cNvPr>
          <p:cNvSpPr>
            <a:spLocks noGrp="1"/>
          </p:cNvSpPr>
          <p:nvPr>
            <p:ph sz="quarter" idx="22" hasCustomPrompt="1"/>
          </p:nvPr>
        </p:nvSpPr>
        <p:spPr>
          <a:xfrm>
            <a:off x="4541998" y="2024064"/>
            <a:ext cx="3104990" cy="3529012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82972982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field with Header plus emhas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Obrázek 10" descr="Obsah obrázku interiér, zvíře&#10;&#10;Popis byl vytvořen automaticky">
            <a:extLst>
              <a:ext uri="{FF2B5EF4-FFF2-40B4-BE49-F238E27FC236}">
                <a16:creationId xmlns:a16="http://schemas.microsoft.com/office/drawing/2014/main" id="{1C164009-93E1-4076-8521-7D7889841F9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885"/>
          <a:stretch/>
        </p:blipFill>
        <p:spPr>
          <a:xfrm>
            <a:off x="6096001" y="0"/>
            <a:ext cx="6096000" cy="5553075"/>
          </a:xfrm>
          <a:prstGeom prst="rect">
            <a:avLst/>
          </a:prstGeom>
        </p:spPr>
      </p:pic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19889BF5-3C97-439C-B849-ADB8CFBEA99E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720000" y="2016000"/>
            <a:ext cx="5015638" cy="3537075"/>
          </a:xfrm>
        </p:spPr>
        <p:txBody>
          <a:bodyPr/>
          <a:lstStyle>
            <a:lvl1pPr marL="0" marR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2" name="Nadpis 1">
            <a:extLst>
              <a:ext uri="{FF2B5EF4-FFF2-40B4-BE49-F238E27FC236}">
                <a16:creationId xmlns:a16="http://schemas.microsoft.com/office/drawing/2014/main" id="{BC75228C-E93E-4D79-996D-E81437768A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9999" y="648000"/>
            <a:ext cx="5015637" cy="1152000"/>
          </a:xfrm>
        </p:spPr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sp>
        <p:nvSpPr>
          <p:cNvPr id="10" name="Zástupný symbol pro text 9">
            <a:extLst>
              <a:ext uri="{FF2B5EF4-FFF2-40B4-BE49-F238E27FC236}">
                <a16:creationId xmlns:a16="http://schemas.microsoft.com/office/drawing/2014/main" id="{C07A7110-5DA4-434E-8DDB-BC25B1E10E66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25600" y="657226"/>
            <a:ext cx="4634563" cy="4237200"/>
          </a:xfrm>
        </p:spPr>
        <p:txBody>
          <a:bodyPr anchor="ctr" anchorCtr="0"/>
          <a:lstStyle>
            <a:lvl1pPr algn="ctr">
              <a:spcBef>
                <a:spcPts val="0"/>
              </a:spcBef>
              <a:defRPr b="0" i="0">
                <a:solidFill>
                  <a:schemeClr val="bg1"/>
                </a:solidFill>
              </a:defRPr>
            </a:lvl1pPr>
            <a:lvl2pPr algn="ctr">
              <a:defRPr b="1" i="1">
                <a:solidFill>
                  <a:schemeClr val="bg1"/>
                </a:solidFill>
              </a:defRPr>
            </a:lvl2pPr>
            <a:lvl3pPr algn="ctr">
              <a:defRPr b="1" i="1">
                <a:solidFill>
                  <a:schemeClr val="bg1"/>
                </a:solidFill>
              </a:defRPr>
            </a:lvl3pPr>
            <a:lvl4pPr algn="ctr">
              <a:defRPr b="1" i="1">
                <a:solidFill>
                  <a:schemeClr val="bg1"/>
                </a:solidFill>
              </a:defRPr>
            </a:lvl4pPr>
            <a:lvl5pPr algn="ctr">
              <a:defRPr b="1" i="1">
                <a:solidFill>
                  <a:schemeClr val="bg1"/>
                </a:solidFill>
              </a:defRPr>
            </a:lvl5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83325870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fields with Header plus emphasi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BC75228C-E93E-4D79-996D-E81437768A1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3" name="Zástupný symbol pro obsah 2">
            <a:extLst>
              <a:ext uri="{FF2B5EF4-FFF2-40B4-BE49-F238E27FC236}">
                <a16:creationId xmlns:a16="http://schemas.microsoft.com/office/drawing/2014/main" id="{19889BF5-3C97-439C-B849-ADB8CFBEA99E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720000" y="2016000"/>
            <a:ext cx="5018400" cy="3537075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  <a:lvl3pPr>
              <a:defRPr sz="2000"/>
            </a:lvl3pPr>
            <a:lvl4pPr>
              <a:defRPr sz="2000"/>
            </a:lvl4pPr>
            <a:lvl5pPr>
              <a:defRPr sz="2000"/>
            </a:lvl5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4" name="Zástupný symbol pro obsah 3">
            <a:extLst>
              <a:ext uri="{FF2B5EF4-FFF2-40B4-BE49-F238E27FC236}">
                <a16:creationId xmlns:a16="http://schemas.microsoft.com/office/drawing/2014/main" id="{3602FC9C-4248-4421-9697-78E6D3E8FABD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6454800" y="4032000"/>
            <a:ext cx="5018400" cy="1521075"/>
          </a:xfrm>
        </p:spPr>
        <p:txBody>
          <a:bodyPr>
            <a:normAutofit/>
          </a:bodyPr>
          <a:lstStyle>
            <a:lvl1pPr>
              <a:defRPr sz="2000"/>
            </a:lvl1pPr>
            <a:lvl2pPr>
              <a:defRPr sz="2000"/>
            </a:lvl2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</p:txBody>
      </p:sp>
      <p:sp>
        <p:nvSpPr>
          <p:cNvPr id="8" name="Zástupný symbol pro zápatí 7">
            <a:extLst>
              <a:ext uri="{FF2B5EF4-FFF2-40B4-BE49-F238E27FC236}">
                <a16:creationId xmlns:a16="http://schemas.microsoft.com/office/drawing/2014/main" id="{A0A83161-E312-49CF-B732-198C27C1C55A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9" name="Zástupný symbol pro číslo snímku 8">
            <a:extLst>
              <a:ext uri="{FF2B5EF4-FFF2-40B4-BE49-F238E27FC236}">
                <a16:creationId xmlns:a16="http://schemas.microsoft.com/office/drawing/2014/main" id="{3C3DCA8B-486A-4BF8-A9D1-F4B1F3EACB4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cxnSp>
        <p:nvCxnSpPr>
          <p:cNvPr id="6" name="Přímá spojnice 5">
            <a:extLst>
              <a:ext uri="{FF2B5EF4-FFF2-40B4-BE49-F238E27FC236}">
                <a16:creationId xmlns:a16="http://schemas.microsoft.com/office/drawing/2014/main" id="{2FE3DD68-9FAE-41DB-8843-3E529105EF12}"/>
              </a:ext>
            </a:extLst>
          </p:cNvPr>
          <p:cNvCxnSpPr>
            <a:cxnSpLocks/>
          </p:cNvCxnSpPr>
          <p:nvPr userDrawn="1"/>
        </p:nvCxnSpPr>
        <p:spPr>
          <a:xfrm>
            <a:off x="6096000" y="2016000"/>
            <a:ext cx="0" cy="3537075"/>
          </a:xfrm>
          <a:prstGeom prst="line">
            <a:avLst/>
          </a:prstGeom>
          <a:ln w="1270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" name="Zástupný symbol pro text 10">
            <a:extLst>
              <a:ext uri="{FF2B5EF4-FFF2-40B4-BE49-F238E27FC236}">
                <a16:creationId xmlns:a16="http://schemas.microsoft.com/office/drawing/2014/main" id="{C27F5BFE-2299-4B02-A06A-1F104687C30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454775" y="2016000"/>
            <a:ext cx="5016500" cy="1656000"/>
          </a:xfrm>
          <a:solidFill>
            <a:schemeClr val="accent2"/>
          </a:solidFill>
        </p:spPr>
        <p:txBody>
          <a:bodyPr lIns="180000" tIns="108000" rIns="180000" bIns="108000" anchor="ctr" anchorCtr="1">
            <a:normAutofit/>
          </a:bodyPr>
          <a:lstStyle>
            <a:lvl1pPr algn="ctr">
              <a:spcBef>
                <a:spcPts val="0"/>
              </a:spcBef>
              <a:defRPr sz="2000">
                <a:solidFill>
                  <a:schemeClr val="bg1"/>
                </a:solidFill>
              </a:defRPr>
            </a:lvl1pPr>
            <a:lvl2pPr algn="ctr">
              <a:defRPr>
                <a:solidFill>
                  <a:schemeClr val="bg1"/>
                </a:solidFill>
              </a:defRPr>
            </a:lvl2pPr>
            <a:lvl3pPr algn="ctr">
              <a:defRPr>
                <a:solidFill>
                  <a:schemeClr val="bg1"/>
                </a:solidFill>
              </a:defRPr>
            </a:lvl3pPr>
            <a:lvl4pPr algn="ctr">
              <a:defRPr>
                <a:solidFill>
                  <a:schemeClr val="bg1"/>
                </a:solidFill>
              </a:defRPr>
            </a:lvl4pPr>
            <a:lvl5pPr algn="ctr"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cs-CZ"/>
              <a:t>Type </a:t>
            </a:r>
            <a:r>
              <a:rPr lang="cs-CZ" err="1"/>
              <a:t>emphasized</a:t>
            </a:r>
            <a:r>
              <a:rPr lang="cs-CZ"/>
              <a:t> text </a:t>
            </a:r>
            <a:r>
              <a:rPr lang="cs-CZ" err="1"/>
              <a:t>here</a:t>
            </a:r>
            <a:r>
              <a:rPr lang="cs-CZ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1612905884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Two fields with Subtitles and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12AD4E70-8C49-4866-89D1-16B98F282B5A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20000" y="648000"/>
            <a:ext cx="10753200" cy="1152000"/>
          </a:xfrm>
        </p:spPr>
        <p:txBody>
          <a:bodyPr/>
          <a:lstStyle>
            <a:lvl1pPr>
              <a:defRPr/>
            </a:lvl1pPr>
          </a:lstStyle>
          <a:p>
            <a:r>
              <a:rPr lang="cs-CZ"/>
              <a:t>Slide </a:t>
            </a:r>
            <a:r>
              <a:rPr lang="cs-CZ" err="1"/>
              <a:t>title</a:t>
            </a:r>
            <a:endParaRPr lang="cs-CZ"/>
          </a:p>
        </p:txBody>
      </p:sp>
      <p:sp>
        <p:nvSpPr>
          <p:cNvPr id="3" name="Zástupný symbol pro text 2">
            <a:extLst>
              <a:ext uri="{FF2B5EF4-FFF2-40B4-BE49-F238E27FC236}">
                <a16:creationId xmlns:a16="http://schemas.microsoft.com/office/drawing/2014/main" id="{552A1000-0E4E-4D32-8148-5BEDB5548CA6}"/>
              </a:ext>
            </a:extLst>
          </p:cNvPr>
          <p:cNvSpPr>
            <a:spLocks noGrp="1"/>
          </p:cNvSpPr>
          <p:nvPr>
            <p:ph type="body" idx="1" hasCustomPrompt="1"/>
          </p:nvPr>
        </p:nvSpPr>
        <p:spPr>
          <a:xfrm>
            <a:off x="719998" y="2016000"/>
            <a:ext cx="5015640" cy="756000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8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err="1"/>
              <a:t>Subtitle</a:t>
            </a:r>
            <a:r>
              <a:rPr lang="cs-CZ"/>
              <a:t> 1</a:t>
            </a:r>
          </a:p>
        </p:txBody>
      </p:sp>
      <p:sp>
        <p:nvSpPr>
          <p:cNvPr id="4" name="Zástupný symbol pro obsah 3">
            <a:extLst>
              <a:ext uri="{FF2B5EF4-FFF2-40B4-BE49-F238E27FC236}">
                <a16:creationId xmlns:a16="http://schemas.microsoft.com/office/drawing/2014/main" id="{9D43090C-D552-473B-B8AE-1529A48FAAE0}"/>
              </a:ext>
            </a:extLst>
          </p:cNvPr>
          <p:cNvSpPr>
            <a:spLocks noGrp="1"/>
          </p:cNvSpPr>
          <p:nvPr>
            <p:ph sz="half" idx="2" hasCustomPrompt="1"/>
          </p:nvPr>
        </p:nvSpPr>
        <p:spPr>
          <a:xfrm>
            <a:off x="718800" y="2808000"/>
            <a:ext cx="5016838" cy="27450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text 4">
            <a:extLst>
              <a:ext uri="{FF2B5EF4-FFF2-40B4-BE49-F238E27FC236}">
                <a16:creationId xmlns:a16="http://schemas.microsoft.com/office/drawing/2014/main" id="{87F2D96F-F115-4FB7-9E64-677DCA1A8DA8}"/>
              </a:ext>
            </a:extLst>
          </p:cNvPr>
          <p:cNvSpPr>
            <a:spLocks noGrp="1"/>
          </p:cNvSpPr>
          <p:nvPr>
            <p:ph type="body" sz="quarter" idx="3" hasCustomPrompt="1"/>
          </p:nvPr>
        </p:nvSpPr>
        <p:spPr>
          <a:xfrm>
            <a:off x="6453601" y="2016000"/>
            <a:ext cx="5015641" cy="756000"/>
          </a:xfrm>
        </p:spPr>
        <p:txBody>
          <a:bodyPr anchor="t" anchorCtr="0">
            <a:normAutofit/>
          </a:bodyPr>
          <a:lstStyle>
            <a:lvl1pPr marL="0" indent="0">
              <a:buNone/>
              <a:defRPr sz="28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cs-CZ" err="1"/>
              <a:t>Subtitle</a:t>
            </a:r>
            <a:r>
              <a:rPr lang="cs-CZ"/>
              <a:t> 2</a:t>
            </a:r>
          </a:p>
        </p:txBody>
      </p:sp>
      <p:sp>
        <p:nvSpPr>
          <p:cNvPr id="6" name="Zástupný symbol pro obsah 5">
            <a:extLst>
              <a:ext uri="{FF2B5EF4-FFF2-40B4-BE49-F238E27FC236}">
                <a16:creationId xmlns:a16="http://schemas.microsoft.com/office/drawing/2014/main" id="{80C31E10-0CF9-46CE-9397-B747FB2680FF}"/>
              </a:ext>
            </a:extLst>
          </p:cNvPr>
          <p:cNvSpPr>
            <a:spLocks noGrp="1"/>
          </p:cNvSpPr>
          <p:nvPr>
            <p:ph sz="quarter" idx="4" hasCustomPrompt="1"/>
          </p:nvPr>
        </p:nvSpPr>
        <p:spPr>
          <a:xfrm>
            <a:off x="6456362" y="2808000"/>
            <a:ext cx="5003801" cy="2745075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cs-CZ"/>
              <a:t>Type text </a:t>
            </a:r>
            <a:r>
              <a:rPr lang="cs-CZ" err="1"/>
              <a:t>here</a:t>
            </a:r>
            <a:r>
              <a:rPr lang="cs-CZ"/>
              <a:t> </a:t>
            </a:r>
            <a:r>
              <a:rPr lang="cs-CZ" err="1"/>
              <a:t>or</a:t>
            </a:r>
            <a:r>
              <a:rPr lang="cs-CZ"/>
              <a:t> </a:t>
            </a:r>
            <a:r>
              <a:rPr lang="cs-CZ" err="1"/>
              <a:t>add</a:t>
            </a:r>
            <a:r>
              <a:rPr lang="cs-CZ"/>
              <a:t> </a:t>
            </a:r>
            <a:r>
              <a:rPr lang="cs-CZ" err="1"/>
              <a:t>content</a:t>
            </a:r>
            <a:r>
              <a:rPr lang="cs-CZ"/>
              <a:t> </a:t>
            </a:r>
            <a:r>
              <a:rPr lang="cs-CZ" err="1"/>
              <a:t>using</a:t>
            </a:r>
            <a:r>
              <a:rPr lang="cs-CZ"/>
              <a:t> </a:t>
            </a:r>
            <a:r>
              <a:rPr lang="cs-CZ" err="1"/>
              <a:t>icon</a:t>
            </a:r>
            <a:r>
              <a:rPr lang="cs-CZ"/>
              <a:t> in </a:t>
            </a:r>
            <a:r>
              <a:rPr lang="cs-CZ" err="1"/>
              <a:t>the</a:t>
            </a:r>
            <a:r>
              <a:rPr lang="cs-CZ"/>
              <a:t> </a:t>
            </a:r>
            <a:r>
              <a:rPr lang="cs-CZ" err="1"/>
              <a:t>middle</a:t>
            </a:r>
            <a:r>
              <a:rPr lang="cs-CZ"/>
              <a:t> </a:t>
            </a:r>
            <a:r>
              <a:rPr lang="cs-CZ" err="1"/>
              <a:t>of</a:t>
            </a:r>
            <a:r>
              <a:rPr lang="cs-CZ"/>
              <a:t> </a:t>
            </a:r>
            <a:r>
              <a:rPr lang="cs-CZ" err="1"/>
              <a:t>this</a:t>
            </a:r>
            <a:r>
              <a:rPr lang="cs-CZ"/>
              <a:t> </a:t>
            </a:r>
            <a:r>
              <a:rPr lang="cs-CZ" err="1"/>
              <a:t>frame</a:t>
            </a:r>
            <a:r>
              <a:rPr lang="cs-CZ"/>
              <a:t>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10" name="Zástupný symbol pro zápatí 9">
            <a:extLst>
              <a:ext uri="{FF2B5EF4-FFF2-40B4-BE49-F238E27FC236}">
                <a16:creationId xmlns:a16="http://schemas.microsoft.com/office/drawing/2014/main" id="{2A2F2445-4343-4371-85D1-EDD6ACEC7253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endParaRPr lang="cs-CZ"/>
          </a:p>
        </p:txBody>
      </p:sp>
      <p:sp>
        <p:nvSpPr>
          <p:cNvPr id="11" name="Zástupný symbol pro číslo snímku 10">
            <a:extLst>
              <a:ext uri="{FF2B5EF4-FFF2-40B4-BE49-F238E27FC236}">
                <a16:creationId xmlns:a16="http://schemas.microsoft.com/office/drawing/2014/main" id="{FA45C6DF-18E3-4877-B5D8-D666DE8AEFE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cxnSp>
        <p:nvCxnSpPr>
          <p:cNvPr id="8" name="Přímá spojnice 7">
            <a:extLst>
              <a:ext uri="{FF2B5EF4-FFF2-40B4-BE49-F238E27FC236}">
                <a16:creationId xmlns:a16="http://schemas.microsoft.com/office/drawing/2014/main" id="{D71A545D-CEAD-4E51-B1B6-C0217E252F0B}"/>
              </a:ext>
            </a:extLst>
          </p:cNvPr>
          <p:cNvCxnSpPr/>
          <p:nvPr userDrawn="1"/>
        </p:nvCxnSpPr>
        <p:spPr>
          <a:xfrm>
            <a:off x="6096000" y="2024063"/>
            <a:ext cx="0" cy="352800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063429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image" Target="../media/image2.png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image" Target="../media/image3.sv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text 2">
            <a:extLst>
              <a:ext uri="{FF2B5EF4-FFF2-40B4-BE49-F238E27FC236}">
                <a16:creationId xmlns:a16="http://schemas.microsoft.com/office/drawing/2014/main" id="{B4C14D38-F7D3-4E4D-A548-21E139FBDE1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731838" y="2025629"/>
            <a:ext cx="10728325" cy="3527445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/>
          <a:p>
            <a:pPr lvl="0"/>
            <a:r>
              <a:rPr lang="cs-CZ"/>
              <a:t>Upravte styly předlohy textu.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5" name="Zástupný symbol pro zápatí 4">
            <a:extLst>
              <a:ext uri="{FF2B5EF4-FFF2-40B4-BE49-F238E27FC236}">
                <a16:creationId xmlns:a16="http://schemas.microsoft.com/office/drawing/2014/main" id="{6B129050-8B86-4124-BC7A-0FBB55CC5E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3139199" y="5965200"/>
            <a:ext cx="6120000" cy="489600"/>
          </a:xfrm>
          <a:prstGeom prst="rect">
            <a:avLst/>
          </a:prstGeom>
        </p:spPr>
        <p:txBody>
          <a:bodyPr vert="horz" lIns="0" tIns="108000" rIns="0" bIns="0" rtlCol="0" anchor="ctr" anchorCtr="0"/>
          <a:lstStyle>
            <a:lvl1pPr algn="ctr">
              <a:defRPr sz="1200">
                <a:solidFill>
                  <a:schemeClr val="accent1"/>
                </a:solidFill>
              </a:defRPr>
            </a:lvl1pPr>
          </a:lstStyle>
          <a:p>
            <a:endParaRPr lang="cs-CZ"/>
          </a:p>
        </p:txBody>
      </p:sp>
      <p:sp>
        <p:nvSpPr>
          <p:cNvPr id="6" name="Zástupný symbol pro číslo snímku 5">
            <a:extLst>
              <a:ext uri="{FF2B5EF4-FFF2-40B4-BE49-F238E27FC236}">
                <a16:creationId xmlns:a16="http://schemas.microsoft.com/office/drawing/2014/main" id="{E5BE225D-4281-4BED-8E33-6774B699476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472000" y="5965201"/>
            <a:ext cx="720000" cy="489600"/>
          </a:xfrm>
          <a:prstGeom prst="rect">
            <a:avLst/>
          </a:prstGeom>
        </p:spPr>
        <p:txBody>
          <a:bodyPr vert="horz" lIns="0" tIns="0" rIns="0" bIns="0" rtlCol="0" anchor="ctr" anchorCtr="0"/>
          <a:lstStyle>
            <a:lvl1pPr algn="ctr">
              <a:defRPr sz="1200" b="1">
                <a:solidFill>
                  <a:schemeClr val="accent2"/>
                </a:solidFill>
                <a:latin typeface="+mj-lt"/>
              </a:defRPr>
            </a:lvl1pPr>
          </a:lstStyle>
          <a:p>
            <a:fld id="{CDA2B015-36C4-4400-9846-8404AE1F3BF6}" type="slidenum">
              <a:rPr lang="cs-CZ" smtClean="0"/>
              <a:pPr/>
              <a:t>‹#›</a:t>
            </a:fld>
            <a:endParaRPr lang="cs-CZ"/>
          </a:p>
        </p:txBody>
      </p:sp>
      <p:sp>
        <p:nvSpPr>
          <p:cNvPr id="2" name="Zástupný nadpis 1">
            <a:extLst>
              <a:ext uri="{FF2B5EF4-FFF2-40B4-BE49-F238E27FC236}">
                <a16:creationId xmlns:a16="http://schemas.microsoft.com/office/drawing/2014/main" id="{78931230-1C60-48F9-BCC5-B6986B95105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648000"/>
            <a:ext cx="10728325" cy="1152000"/>
          </a:xfrm>
          <a:prstGeom prst="rect">
            <a:avLst/>
          </a:prstGeom>
        </p:spPr>
        <p:txBody>
          <a:bodyPr vert="horz" lIns="0" tIns="0" rIns="0" bIns="0" rtlCol="0" anchor="t" anchorCtr="0">
            <a:normAutofit/>
          </a:bodyPr>
          <a:lstStyle/>
          <a:p>
            <a:r>
              <a:rPr lang="cs-CZ"/>
              <a:t>Kliknutím lze upravit styl.</a:t>
            </a:r>
          </a:p>
        </p:txBody>
      </p:sp>
      <p:cxnSp>
        <p:nvCxnSpPr>
          <p:cNvPr id="16" name="Účaří loga FZÚ (Y 17,57 cm)" hidden="1">
            <a:extLst>
              <a:ext uri="{FF2B5EF4-FFF2-40B4-BE49-F238E27FC236}">
                <a16:creationId xmlns:a16="http://schemas.microsoft.com/office/drawing/2014/main" id="{0EE604A2-92A8-4EEF-B6E5-9D1C56E4C3B0}"/>
              </a:ext>
            </a:extLst>
          </p:cNvPr>
          <p:cNvCxnSpPr/>
          <p:nvPr userDrawn="1"/>
        </p:nvCxnSpPr>
        <p:spPr>
          <a:xfrm>
            <a:off x="0" y="6324150"/>
            <a:ext cx="12192000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Text Y 5,6 (šířka 1 sloupce 29,87 cm)" hidden="1">
            <a:extLst>
              <a:ext uri="{FF2B5EF4-FFF2-40B4-BE49-F238E27FC236}">
                <a16:creationId xmlns:a16="http://schemas.microsoft.com/office/drawing/2014/main" id="{972DFCA8-7A84-4EA7-AC99-9B6196FE4561}"/>
              </a:ext>
            </a:extLst>
          </p:cNvPr>
          <p:cNvCxnSpPr/>
          <p:nvPr userDrawn="1"/>
        </p:nvCxnSpPr>
        <p:spPr>
          <a:xfrm>
            <a:off x="0" y="2016000"/>
            <a:ext cx="12192000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P okraj 2,03 cm" hidden="1">
            <a:extLst>
              <a:ext uri="{FF2B5EF4-FFF2-40B4-BE49-F238E27FC236}">
                <a16:creationId xmlns:a16="http://schemas.microsoft.com/office/drawing/2014/main" id="{32B3957D-D0E8-4AA8-BAF6-4019F0E5AF59}"/>
              </a:ext>
            </a:extLst>
          </p:cNvPr>
          <p:cNvCxnSpPr/>
          <p:nvPr userDrawn="1"/>
        </p:nvCxnSpPr>
        <p:spPr>
          <a:xfrm>
            <a:off x="11473200" y="0"/>
            <a:ext cx="0" cy="685800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8" name="L okraj 2,03 cm" hidden="1">
            <a:extLst>
              <a:ext uri="{FF2B5EF4-FFF2-40B4-BE49-F238E27FC236}">
                <a16:creationId xmlns:a16="http://schemas.microsoft.com/office/drawing/2014/main" id="{229524BF-DD9F-4C32-9F06-E12FA906A460}"/>
              </a:ext>
            </a:extLst>
          </p:cNvPr>
          <p:cNvCxnSpPr/>
          <p:nvPr userDrawn="1"/>
        </p:nvCxnSpPr>
        <p:spPr>
          <a:xfrm>
            <a:off x="720000" y="0"/>
            <a:ext cx="0" cy="685800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H okraj Y 1,8 (šířka 1 sloupce 29,87 cm)" hidden="1">
            <a:extLst>
              <a:ext uri="{FF2B5EF4-FFF2-40B4-BE49-F238E27FC236}">
                <a16:creationId xmlns:a16="http://schemas.microsoft.com/office/drawing/2014/main" id="{0E81B20B-F7CB-420F-AB0B-1C82A8D75795}"/>
              </a:ext>
            </a:extLst>
          </p:cNvPr>
          <p:cNvCxnSpPr/>
          <p:nvPr userDrawn="1"/>
        </p:nvCxnSpPr>
        <p:spPr>
          <a:xfrm>
            <a:off x="0" y="648000"/>
            <a:ext cx="12192000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0" name="Obrázek 19">
            <a:extLst>
              <a:ext uri="{FF2B5EF4-FFF2-40B4-BE49-F238E27FC236}">
                <a16:creationId xmlns:a16="http://schemas.microsoft.com/office/drawing/2014/main" id="{0C351947-A527-4AB0-80E9-57668BB476E5}"/>
              </a:ext>
            </a:extLst>
          </p:cNvPr>
          <p:cNvPicPr>
            <a:picLocks noChangeAspect="1"/>
          </p:cNvPicPr>
          <p:nvPr userDrawn="1"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6861" y="5878333"/>
            <a:ext cx="2106000" cy="664077"/>
          </a:xfrm>
          <a:prstGeom prst="rect">
            <a:avLst/>
          </a:prstGeom>
        </p:spPr>
      </p:pic>
      <p:pic>
        <p:nvPicPr>
          <p:cNvPr id="14" name="Grafický objekt 13">
            <a:extLst>
              <a:ext uri="{FF2B5EF4-FFF2-40B4-BE49-F238E27FC236}">
                <a16:creationId xmlns:a16="http://schemas.microsoft.com/office/drawing/2014/main" id="{89E20884-98F9-4CDD-B14A-CB8E7F40E484}"/>
              </a:ext>
            </a:extLst>
          </p:cNvPr>
          <p:cNvPicPr>
            <a:picLocks noChangeAspect="1"/>
          </p:cNvPicPr>
          <p:nvPr userDrawn="1"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2"/>
              </a:ext>
            </a:extLst>
          </a:blip>
          <a:stretch>
            <a:fillRect/>
          </a:stretch>
        </p:blipFill>
        <p:spPr>
          <a:xfrm>
            <a:off x="9530367" y="5884159"/>
            <a:ext cx="2234516" cy="68062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485386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2" r:id="rId3"/>
    <p:sldLayoutId id="2147483667" r:id="rId4"/>
    <p:sldLayoutId id="2147483668" r:id="rId5"/>
    <p:sldLayoutId id="2147483666" r:id="rId6"/>
    <p:sldLayoutId id="2147483663" r:id="rId7"/>
    <p:sldLayoutId id="2147483660" r:id="rId8"/>
    <p:sldLayoutId id="2147483653" r:id="rId9"/>
    <p:sldLayoutId id="2147483654" r:id="rId10"/>
    <p:sldLayoutId id="2147483655" r:id="rId11"/>
    <p:sldLayoutId id="2147483651" r:id="rId12"/>
    <p:sldLayoutId id="2147483661" r:id="rId13"/>
    <p:sldLayoutId id="2147483662" r:id="rId14"/>
    <p:sldLayoutId id="2147483665" r:id="rId15"/>
    <p:sldLayoutId id="2147483664" r:id="rId16"/>
    <p:sldLayoutId id="2147483659" r:id="rId17"/>
    <p:sldLayoutId id="2147483669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0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0" indent="0" algn="l" defTabSz="914400" rtl="0" eaLnBrk="1" latinLnBrk="0" hangingPunct="1">
        <a:lnSpc>
          <a:spcPct val="90000"/>
        </a:lnSpc>
        <a:spcBef>
          <a:spcPts val="1000"/>
        </a:spcBef>
        <a:buFontTx/>
        <a:buNone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288000" indent="-2880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576000" indent="-2880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864000" indent="-2880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1152000" indent="-2880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cs-CZ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  <p15:guide id="3" pos="461" userDrawn="1">
          <p15:clr>
            <a:srgbClr val="F26B43"/>
          </p15:clr>
        </p15:guide>
        <p15:guide id="4" pos="7219" userDrawn="1">
          <p15:clr>
            <a:srgbClr val="F26B43"/>
          </p15:clr>
        </p15:guide>
        <p15:guide id="5" orient="horz" pos="414" userDrawn="1">
          <p15:clr>
            <a:srgbClr val="F26B43"/>
          </p15:clr>
        </p15:guide>
        <p15:guide id="6" orient="horz" pos="1139" userDrawn="1">
          <p15:clr>
            <a:srgbClr val="F26B43"/>
          </p15:clr>
        </p15:guide>
        <p15:guide id="7" orient="horz" pos="1275" userDrawn="1">
          <p15:clr>
            <a:srgbClr val="F26B43"/>
          </p15:clr>
        </p15:guide>
        <p15:guide id="8" orient="horz" pos="3498" userDrawn="1">
          <p15:clr>
            <a:srgbClr val="F26B43"/>
          </p15:clr>
        </p15:guide>
        <p15:guide id="9" pos="3613" userDrawn="1">
          <p15:clr>
            <a:srgbClr val="F26B43"/>
          </p15:clr>
        </p15:guide>
        <p15:guide id="10" pos="4067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5.xml"/><Relationship Id="rId3" Type="http://schemas.microsoft.com/office/2018/10/relationships/comments" Target="../comments/modernComment_213_D179B7A.xml"/><Relationship Id="rId7" Type="http://schemas.openxmlformats.org/officeDocument/2006/relationships/chart" Target="../charts/chart14.xm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9.jpeg"/><Relationship Id="rId5" Type="http://schemas.openxmlformats.org/officeDocument/2006/relationships/image" Target="../media/image30.jpg"/><Relationship Id="rId4" Type="http://schemas.openxmlformats.org/officeDocument/2006/relationships/image" Target="../media/image31.jp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6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18.xml"/><Relationship Id="rId4" Type="http://schemas.openxmlformats.org/officeDocument/2006/relationships/chart" Target="../charts/chart1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jpg"/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0.xml"/><Relationship Id="rId2" Type="http://schemas.openxmlformats.org/officeDocument/2006/relationships/chart" Target="../charts/chart19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1.xml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7" Type="http://schemas.openxmlformats.org/officeDocument/2006/relationships/image" Target="../media/image36.emf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tif"/><Relationship Id="rId2" Type="http://schemas.openxmlformats.org/officeDocument/2006/relationships/chart" Target="../charts/chart22.xml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18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13" Type="http://schemas.microsoft.com/office/2007/relationships/hdphoto" Target="../media/hdphoto1.wdp"/><Relationship Id="rId3" Type="http://schemas.openxmlformats.org/officeDocument/2006/relationships/image" Target="../media/image10.jpeg"/><Relationship Id="rId7" Type="http://schemas.openxmlformats.org/officeDocument/2006/relationships/image" Target="../media/image14.png"/><Relationship Id="rId12" Type="http://schemas.openxmlformats.org/officeDocument/2006/relationships/image" Target="../media/image19.pn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3.png"/><Relationship Id="rId11" Type="http://schemas.openxmlformats.org/officeDocument/2006/relationships/image" Target="../media/image18.jpeg"/><Relationship Id="rId5" Type="http://schemas.openxmlformats.org/officeDocument/2006/relationships/image" Target="../media/image12.png"/><Relationship Id="rId10" Type="http://schemas.openxmlformats.org/officeDocument/2006/relationships/image" Target="../media/image17.tiff"/><Relationship Id="rId4" Type="http://schemas.openxmlformats.org/officeDocument/2006/relationships/image" Target="../media/image11.png"/><Relationship Id="rId9" Type="http://schemas.openxmlformats.org/officeDocument/2006/relationships/image" Target="../media/image16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image" Target="../media/image38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2.png"/><Relationship Id="rId5" Type="http://schemas.openxmlformats.org/officeDocument/2006/relationships/image" Target="../media/image41.png"/><Relationship Id="rId4" Type="http://schemas.openxmlformats.org/officeDocument/2006/relationships/image" Target="../media/image40.jpe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9.png"/><Relationship Id="rId5" Type="http://schemas.openxmlformats.org/officeDocument/2006/relationships/image" Target="../media/image48.png"/><Relationship Id="rId4" Type="http://schemas.openxmlformats.org/officeDocument/2006/relationships/image" Target="../media/image47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46.png"/><Relationship Id="rId4" Type="http://schemas.openxmlformats.org/officeDocument/2006/relationships/image" Target="../media/image47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4.png"/><Relationship Id="rId5" Type="http://schemas.openxmlformats.org/officeDocument/2006/relationships/image" Target="../media/image53.png"/><Relationship Id="rId4" Type="http://schemas.openxmlformats.org/officeDocument/2006/relationships/image" Target="../media/image52.jp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chart" Target="../charts/chart25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emf"/><Relationship Id="rId2" Type="http://schemas.openxmlformats.org/officeDocument/2006/relationships/image" Target="../media/image61.emf"/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emf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6.xml"/><Relationship Id="rId2" Type="http://schemas.openxmlformats.org/officeDocument/2006/relationships/image" Target="../media/image64.emf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18.xml"/><Relationship Id="rId4" Type="http://schemas.openxmlformats.org/officeDocument/2006/relationships/chart" Target="../charts/chart3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7.xml"/><Relationship Id="rId2" Type="http://schemas.openxmlformats.org/officeDocument/2006/relationships/image" Target="../media/image65.png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67.png"/><Relationship Id="rId4" Type="http://schemas.openxmlformats.org/officeDocument/2006/relationships/image" Target="../media/image66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3" Type="http://schemas.openxmlformats.org/officeDocument/2006/relationships/image" Target="../media/image69.png"/><Relationship Id="rId7" Type="http://schemas.openxmlformats.org/officeDocument/2006/relationships/image" Target="../media/image7.png"/><Relationship Id="rId2" Type="http://schemas.openxmlformats.org/officeDocument/2006/relationships/image" Target="../media/image68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6.png"/><Relationship Id="rId5" Type="http://schemas.openxmlformats.org/officeDocument/2006/relationships/image" Target="../media/image71.png"/><Relationship Id="rId4" Type="http://schemas.openxmlformats.org/officeDocument/2006/relationships/image" Target="../media/image70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76.png"/><Relationship Id="rId5" Type="http://schemas.openxmlformats.org/officeDocument/2006/relationships/image" Target="../media/image75.png"/><Relationship Id="rId4" Type="http://schemas.openxmlformats.org/officeDocument/2006/relationships/image" Target="../media/image74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0.png"/><Relationship Id="rId4" Type="http://schemas.openxmlformats.org/officeDocument/2006/relationships/image" Target="../media/image79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2.png"/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3.png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87.png"/><Relationship Id="rId4" Type="http://schemas.openxmlformats.org/officeDocument/2006/relationships/image" Target="../media/image8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jpeg"/><Relationship Id="rId3" Type="http://schemas.openxmlformats.org/officeDocument/2006/relationships/image" Target="../media/image11.png"/><Relationship Id="rId7" Type="http://schemas.openxmlformats.org/officeDocument/2006/relationships/image" Target="../media/image15.png"/><Relationship Id="rId12" Type="http://schemas.openxmlformats.org/officeDocument/2006/relationships/chart" Target="../charts/chart6.xml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1" Type="http://schemas.openxmlformats.org/officeDocument/2006/relationships/chart" Target="../charts/chart5.xml"/><Relationship Id="rId5" Type="http://schemas.openxmlformats.org/officeDocument/2006/relationships/image" Target="../media/image13.png"/><Relationship Id="rId10" Type="http://schemas.openxmlformats.org/officeDocument/2006/relationships/chart" Target="../charts/chart4.xml"/><Relationship Id="rId4" Type="http://schemas.openxmlformats.org/officeDocument/2006/relationships/image" Target="../media/image12.png"/><Relationship Id="rId9" Type="http://schemas.openxmlformats.org/officeDocument/2006/relationships/image" Target="../media/image22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png"/><Relationship Id="rId3" Type="http://schemas.openxmlformats.org/officeDocument/2006/relationships/chart" Target="../charts/chart8.xml"/><Relationship Id="rId7" Type="http://schemas.openxmlformats.org/officeDocument/2006/relationships/image" Target="../media/image14.png"/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11.xml"/><Relationship Id="rId6" Type="http://schemas.openxmlformats.org/officeDocument/2006/relationships/image" Target="../media/image13.png"/><Relationship Id="rId5" Type="http://schemas.openxmlformats.org/officeDocument/2006/relationships/image" Target="../media/image12.png"/><Relationship Id="rId10" Type="http://schemas.openxmlformats.org/officeDocument/2006/relationships/image" Target="../media/image23.png"/><Relationship Id="rId4" Type="http://schemas.openxmlformats.org/officeDocument/2006/relationships/image" Target="../media/image11.png"/><Relationship Id="rId9" Type="http://schemas.openxmlformats.org/officeDocument/2006/relationships/chart" Target="../charts/chart9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24.png"/><Relationship Id="rId7" Type="http://schemas.openxmlformats.org/officeDocument/2006/relationships/image" Target="../media/image11.png"/><Relationship Id="rId2" Type="http://schemas.openxmlformats.org/officeDocument/2006/relationships/chart" Target="../charts/chart10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7.png"/><Relationship Id="rId11" Type="http://schemas.openxmlformats.org/officeDocument/2006/relationships/image" Target="../media/image15.png"/><Relationship Id="rId5" Type="http://schemas.openxmlformats.org/officeDocument/2006/relationships/image" Target="../media/image26.jpeg"/><Relationship Id="rId10" Type="http://schemas.openxmlformats.org/officeDocument/2006/relationships/image" Target="../media/image14.png"/><Relationship Id="rId4" Type="http://schemas.openxmlformats.org/officeDocument/2006/relationships/image" Target="../media/image25.png"/><Relationship Id="rId9" Type="http://schemas.openxmlformats.org/officeDocument/2006/relationships/image" Target="../media/image13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5" Type="http://schemas.openxmlformats.org/officeDocument/2006/relationships/chart" Target="../charts/chart13.xml"/><Relationship Id="rId4" Type="http://schemas.openxmlformats.org/officeDocument/2006/relationships/chart" Target="../charts/chart12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g"/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1.jp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odnadpis 1">
            <a:extLst>
              <a:ext uri="{FF2B5EF4-FFF2-40B4-BE49-F238E27FC236}">
                <a16:creationId xmlns:a16="http://schemas.microsoft.com/office/drawing/2014/main" id="{190CEBDD-7D4C-4D64-874B-49CC4F2E1BA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0800" y="3429000"/>
            <a:ext cx="10911471" cy="2008414"/>
          </a:xfrm>
        </p:spPr>
        <p:txBody>
          <a:bodyPr>
            <a:normAutofit fontScale="47500" lnSpcReduction="20000"/>
          </a:bodyPr>
          <a:lstStyle/>
          <a:p>
            <a:r>
              <a:rPr lang="en-US" altLang="cs-CZ" sz="5800" dirty="0"/>
              <a:t>Michal Kostal</a:t>
            </a:r>
            <a:r>
              <a:rPr lang="cs-CZ" altLang="cs-CZ" sz="5800" dirty="0"/>
              <a:t>, </a:t>
            </a:r>
            <a:r>
              <a:rPr lang="en-US" altLang="cs-CZ" sz="5800" dirty="0"/>
              <a:t>LR-0 reactor lab</a:t>
            </a:r>
            <a:r>
              <a:rPr lang="cs-CZ" altLang="cs-CZ" sz="5800" dirty="0"/>
              <a:t>, </a:t>
            </a:r>
            <a:r>
              <a:rPr lang="en-US" altLang="cs-CZ" sz="5800" dirty="0"/>
              <a:t>Rez</a:t>
            </a:r>
            <a:r>
              <a:rPr lang="en-US" sz="5800" b="0" i="0" u="none" strike="noStrike" baseline="0" dirty="0">
                <a:solidFill>
                  <a:srgbClr val="000000"/>
                </a:solidFill>
                <a:latin typeface="Arial" panose="020B0604020202020204" pitchFamily="34" charset="0"/>
              </a:rPr>
              <a:t> </a:t>
            </a:r>
            <a:endParaRPr lang="cs-CZ" sz="5800" b="0" i="0" u="none" strike="noStrike" baseline="0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endParaRPr lang="cs-CZ" altLang="cs-CZ" dirty="0">
              <a:solidFill>
                <a:srgbClr val="000000"/>
              </a:solidFill>
              <a:latin typeface="Arial" panose="020B0604020202020204" pitchFamily="34" charset="0"/>
            </a:endParaRPr>
          </a:p>
          <a:p>
            <a:pPr algn="l"/>
            <a:r>
              <a:rPr lang="en-US" sz="4000" dirty="0"/>
              <a:t>"</a:t>
            </a:r>
            <a:r>
              <a:rPr lang="en-US" sz="4000" b="1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Consultancy Meeting of the International Nuclear Data Evaluation Network (INDEN) on the Evaluated Data of Structural Materials</a:t>
            </a:r>
            <a:r>
              <a:rPr lang="en-US" sz="4000" dirty="0"/>
              <a:t>„</a:t>
            </a:r>
            <a:r>
              <a:rPr lang="cs-CZ" sz="4000" dirty="0"/>
              <a:t>  </a:t>
            </a:r>
          </a:p>
          <a:p>
            <a:pPr algn="l"/>
            <a:endParaRPr lang="cs-CZ" sz="4000" dirty="0"/>
          </a:p>
          <a:p>
            <a:pPr algn="l"/>
            <a:r>
              <a:rPr lang="cs-CZ" altLang="cs-CZ" sz="4000" dirty="0" err="1"/>
              <a:t>Vienna</a:t>
            </a:r>
            <a:r>
              <a:rPr lang="cs-CZ" altLang="cs-CZ" sz="4000"/>
              <a:t>,</a:t>
            </a:r>
            <a:r>
              <a:rPr lang="cs-CZ" altLang="cs-CZ" sz="4000" dirty="0"/>
              <a:t> </a:t>
            </a:r>
            <a:r>
              <a:rPr lang="cs-CZ" altLang="cs-CZ" sz="4000" err="1"/>
              <a:t>December</a:t>
            </a:r>
            <a:r>
              <a:rPr lang="cs-CZ" altLang="cs-CZ" sz="4000"/>
              <a:t> 18</a:t>
            </a:r>
            <a:r>
              <a:rPr lang="cs-CZ" altLang="cs-CZ" sz="4000" baseline="30000"/>
              <a:t>th</a:t>
            </a:r>
            <a:r>
              <a:rPr lang="cs-CZ" altLang="cs-CZ" sz="4000"/>
              <a:t> </a:t>
            </a:r>
            <a:r>
              <a:rPr lang="cs-CZ" altLang="cs-CZ" sz="4000" dirty="0"/>
              <a:t>- </a:t>
            </a:r>
            <a:r>
              <a:rPr lang="cs-CZ" altLang="cs-CZ" sz="4000"/>
              <a:t>21</a:t>
            </a:r>
            <a:r>
              <a:rPr lang="cs-CZ" altLang="cs-CZ" sz="4000" baseline="30000"/>
              <a:t>th</a:t>
            </a:r>
            <a:r>
              <a:rPr lang="cs-CZ" altLang="cs-CZ" sz="4000"/>
              <a:t> </a:t>
            </a:r>
            <a:r>
              <a:rPr lang="en-US" altLang="cs-CZ" sz="4000"/>
              <a:t>2023</a:t>
            </a:r>
            <a:endParaRPr lang="cs-CZ" sz="4000" dirty="0"/>
          </a:p>
          <a:p>
            <a:endParaRPr lang="en-US" altLang="cs-CZ" sz="4000" b="1" dirty="0"/>
          </a:p>
          <a:p>
            <a:endParaRPr lang="en-GB" dirty="0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33C5E1FC-94C1-4560-9448-B78E0CA14F0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731839" y="36000"/>
            <a:ext cx="10683414" cy="3021832"/>
          </a:xfrm>
        </p:spPr>
        <p:txBody>
          <a:bodyPr>
            <a:normAutofit/>
          </a:bodyPr>
          <a:lstStyle/>
          <a:p>
            <a:r>
              <a:rPr lang="cs-CZ" altLang="cs-CZ" sz="6600" b="1"/>
              <a:t>New </a:t>
            </a:r>
            <a:r>
              <a:rPr lang="cs-CZ" altLang="cs-CZ" sz="6600" b="1" err="1"/>
              <a:t>integral</a:t>
            </a:r>
            <a:r>
              <a:rPr lang="cs-CZ" altLang="cs-CZ" sz="6600" b="1"/>
              <a:t> </a:t>
            </a:r>
            <a:r>
              <a:rPr lang="cs-CZ" altLang="cs-CZ" sz="6600" b="1" err="1"/>
              <a:t>experiments</a:t>
            </a:r>
            <a:r>
              <a:rPr lang="cs-CZ" altLang="cs-CZ" sz="6600" b="1"/>
              <a:t> in </a:t>
            </a:r>
            <a:r>
              <a:rPr lang="en-US" altLang="cs-CZ" sz="6600" b="1"/>
              <a:t>Rez</a:t>
            </a:r>
            <a:r>
              <a:rPr lang="cs-CZ" altLang="cs-CZ" sz="6600" b="1"/>
              <a:t> </a:t>
            </a:r>
            <a:endParaRPr lang="en-GB" sz="6600"/>
          </a:p>
        </p:txBody>
      </p:sp>
    </p:spTree>
    <p:extLst>
      <p:ext uri="{BB962C8B-B14F-4D97-AF65-F5344CB8AC3E}">
        <p14:creationId xmlns:p14="http://schemas.microsoft.com/office/powerpoint/2010/main" val="2589615738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9AE715D6-D2B5-442E-AEBA-A23D7019356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3157" y="1178560"/>
            <a:ext cx="5325038" cy="2157838"/>
          </a:xfrm>
        </p:spPr>
        <p:txBody>
          <a:bodyPr>
            <a:normAutofit fontScale="92500" lnSpcReduction="10000"/>
          </a:bodyPr>
          <a:lstStyle/>
          <a:p>
            <a:pPr lvl="1"/>
            <a:r>
              <a:rPr lang="en-US" dirty="0"/>
              <a:t>Measurement of leakage gammas with </a:t>
            </a:r>
            <a:r>
              <a:rPr lang="en-US" dirty="0" err="1"/>
              <a:t>HPGe</a:t>
            </a:r>
            <a:r>
              <a:rPr lang="en-US" dirty="0"/>
              <a:t> and stilbene detectors</a:t>
            </a:r>
          </a:p>
          <a:p>
            <a:pPr lvl="1"/>
            <a:r>
              <a:rPr lang="en-US" dirty="0"/>
              <a:t>Ideal geometry , Cf inside is standard, and large volume ensures ideal thermalization</a:t>
            </a:r>
          </a:p>
          <a:p>
            <a:pPr lvl="1"/>
            <a:r>
              <a:rPr lang="en-US" dirty="0"/>
              <a:t>Aqueous solution → good moderation</a:t>
            </a:r>
          </a:p>
          <a:p>
            <a:pPr lvl="1"/>
            <a:r>
              <a:rPr lang="en-US" dirty="0"/>
              <a:t>Plan to publish as SINBAD benchmark</a:t>
            </a:r>
          </a:p>
          <a:p>
            <a:pPr lvl="1"/>
            <a:endParaRPr lang="en-US" dirty="0"/>
          </a:p>
          <a:p>
            <a:endParaRPr lang="en-US" dirty="0"/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1525D873-F830-4CF9-94EB-AC2721E16E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10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B0134585-1741-4C6A-9AD1-1719F8732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92129" y="370036"/>
            <a:ext cx="8188642" cy="530560"/>
          </a:xfrm>
        </p:spPr>
        <p:txBody>
          <a:bodyPr>
            <a:normAutofit fontScale="90000"/>
          </a:bodyPr>
          <a:lstStyle/>
          <a:p>
            <a:r>
              <a:rPr lang="cs-CZ" dirty="0"/>
              <a:t>Prompt </a:t>
            </a:r>
            <a:r>
              <a:rPr lang="cs-CZ" dirty="0" err="1"/>
              <a:t>gamma</a:t>
            </a:r>
            <a:r>
              <a:rPr lang="cs-CZ" dirty="0"/>
              <a:t> </a:t>
            </a:r>
            <a:r>
              <a:rPr lang="cs-CZ" dirty="0" err="1"/>
              <a:t>measurement</a:t>
            </a:r>
            <a:endParaRPr lang="en-GB" dirty="0"/>
          </a:p>
        </p:txBody>
      </p:sp>
      <p:pic>
        <p:nvPicPr>
          <p:cNvPr id="5" name="Obrázek 4" descr="Obsah obrázku interiér, stroj/přístroj, průmysl, Dílna&#10;&#10;Popis byl vytvořen automaticky">
            <a:extLst>
              <a:ext uri="{FF2B5EF4-FFF2-40B4-BE49-F238E27FC236}">
                <a16:creationId xmlns:a16="http://schemas.microsoft.com/office/drawing/2014/main" id="{25E5AFB5-10FA-CC41-9B06-00B28D26DA7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56758" y="1178560"/>
            <a:ext cx="2975242" cy="2157838"/>
          </a:xfrm>
          <a:prstGeom prst="rect">
            <a:avLst/>
          </a:prstGeom>
        </p:spPr>
      </p:pic>
      <p:pic>
        <p:nvPicPr>
          <p:cNvPr id="6" name="Obrázek 5" descr="Obsah obrázku interiér, zeď, podlaha, chaotické&#10;&#10;Popis byl vytvořen automaticky">
            <a:extLst>
              <a:ext uri="{FF2B5EF4-FFF2-40B4-BE49-F238E27FC236}">
                <a16:creationId xmlns:a16="http://schemas.microsoft.com/office/drawing/2014/main" id="{6BC9FE12-5985-08B7-583E-4E496233EFC4}"/>
              </a:ext>
            </a:extLst>
          </p:cNvPr>
          <p:cNvPicPr>
            <a:picLocks noChangeAspect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484" t="9449" r="19345"/>
          <a:stretch/>
        </p:blipFill>
        <p:spPr>
          <a:xfrm>
            <a:off x="5945239" y="1178560"/>
            <a:ext cx="2844474" cy="2157838"/>
          </a:xfrm>
          <a:prstGeom prst="rect">
            <a:avLst/>
          </a:prstGeom>
        </p:spPr>
      </p:pic>
      <p:pic>
        <p:nvPicPr>
          <p:cNvPr id="7" name="Zástupný obsah 5" descr="Obsah obrázku území, interiér, zelené, helma&#10;&#10;Popis byl vytvořen automaticky">
            <a:extLst>
              <a:ext uri="{FF2B5EF4-FFF2-40B4-BE49-F238E27FC236}">
                <a16:creationId xmlns:a16="http://schemas.microsoft.com/office/drawing/2014/main" id="{7534FB12-BF23-DC7C-EC76-6E42633F980C}"/>
              </a:ext>
            </a:extLst>
          </p:cNvPr>
          <p:cNvPicPr>
            <a:picLocks noGrp="1"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124406" y="3429000"/>
            <a:ext cx="1707594" cy="2505133"/>
          </a:xfrm>
          <a:prstGeom prst="rect">
            <a:avLst/>
          </a:prstGeom>
        </p:spPr>
      </p:pic>
      <p:graphicFrame>
        <p:nvGraphicFramePr>
          <p:cNvPr id="10" name="Graf 9">
            <a:extLst>
              <a:ext uri="{FF2B5EF4-FFF2-40B4-BE49-F238E27FC236}">
                <a16:creationId xmlns:a16="http://schemas.microsoft.com/office/drawing/2014/main" id="{6DEE0DF7-42E7-4666-A931-C99A14A7EAB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96373625"/>
              </p:ext>
            </p:extLst>
          </p:nvPr>
        </p:nvGraphicFramePr>
        <p:xfrm>
          <a:off x="454164" y="3336398"/>
          <a:ext cx="5491075" cy="32991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1" name="Graf 10">
            <a:extLst>
              <a:ext uri="{FF2B5EF4-FFF2-40B4-BE49-F238E27FC236}">
                <a16:creationId xmlns:a16="http://schemas.microsoft.com/office/drawing/2014/main" id="{433E68FE-FFB4-4F5D-83D0-BC564BBE51B2}"/>
              </a:ext>
            </a:extLst>
          </p:cNvPr>
          <p:cNvGraphicFramePr/>
          <p:nvPr/>
        </p:nvGraphicFramePr>
        <p:xfrm>
          <a:off x="5945239" y="3429000"/>
          <a:ext cx="4112122" cy="23171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graphicFrame>
        <p:nvGraphicFramePr>
          <p:cNvPr id="12" name="Tabulka 11">
            <a:extLst>
              <a:ext uri="{FF2B5EF4-FFF2-40B4-BE49-F238E27FC236}">
                <a16:creationId xmlns:a16="http://schemas.microsoft.com/office/drawing/2014/main" id="{901A99C1-1CB8-5071-E480-9B657B8E344D}"/>
              </a:ext>
            </a:extLst>
          </p:cNvPr>
          <p:cNvGraphicFramePr>
            <a:graphicFrameLocks noGrp="1"/>
          </p:cNvGraphicFramePr>
          <p:nvPr/>
        </p:nvGraphicFramePr>
        <p:xfrm>
          <a:off x="6012284" y="5771480"/>
          <a:ext cx="3694424" cy="92690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499484">
                  <a:extLst>
                    <a:ext uri="{9D8B030D-6E8A-4147-A177-3AD203B41FA5}">
                      <a16:colId xmlns:a16="http://schemas.microsoft.com/office/drawing/2014/main" val="1584981154"/>
                    </a:ext>
                  </a:extLst>
                </a:gridCol>
                <a:gridCol w="1117541">
                  <a:extLst>
                    <a:ext uri="{9D8B030D-6E8A-4147-A177-3AD203B41FA5}">
                      <a16:colId xmlns:a16="http://schemas.microsoft.com/office/drawing/2014/main" val="3336931855"/>
                    </a:ext>
                  </a:extLst>
                </a:gridCol>
                <a:gridCol w="1077399">
                  <a:extLst>
                    <a:ext uri="{9D8B030D-6E8A-4147-A177-3AD203B41FA5}">
                      <a16:colId xmlns:a16="http://schemas.microsoft.com/office/drawing/2014/main" val="790267251"/>
                    </a:ext>
                  </a:extLst>
                </a:gridCol>
              </a:tblGrid>
              <a:tr h="18072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>
                          <a:effectLst/>
                        </a:rPr>
                        <a:t>Energy range</a:t>
                      </a:r>
                      <a:endParaRPr lang="cs-CZ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cs-CZ" sz="1100" dirty="0">
                          <a:effectLst/>
                        </a:rPr>
                        <a:t>Cl</a:t>
                      </a:r>
                      <a:endParaRPr lang="cs-CZ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cs-CZ" sz="1100" dirty="0" err="1">
                          <a:effectLst/>
                        </a:rPr>
                        <a:t>Fe</a:t>
                      </a:r>
                      <a:endParaRPr lang="cs-CZ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46311790"/>
                  </a:ext>
                </a:extLst>
              </a:tr>
              <a:tr h="18072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>
                          <a:effectLst/>
                        </a:rPr>
                        <a:t>0 - 1 eV</a:t>
                      </a:r>
                      <a:endParaRPr lang="cs-CZ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>
                          <a:effectLst/>
                        </a:rPr>
                        <a:t>97.738%</a:t>
                      </a:r>
                      <a:endParaRPr lang="cs-CZ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>
                          <a:effectLst/>
                        </a:rPr>
                        <a:t>99.404%</a:t>
                      </a:r>
                      <a:endParaRPr lang="cs-CZ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358561125"/>
                  </a:ext>
                </a:extLst>
              </a:tr>
              <a:tr h="18072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 dirty="0">
                          <a:effectLst/>
                        </a:rPr>
                        <a:t>1 eV - 0.1 keV</a:t>
                      </a:r>
                      <a:endParaRPr lang="cs-CZ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>
                          <a:effectLst/>
                        </a:rPr>
                        <a:t>2.121%</a:t>
                      </a:r>
                      <a:endParaRPr lang="cs-CZ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>
                          <a:effectLst/>
                        </a:rPr>
                        <a:t>0.503%</a:t>
                      </a:r>
                      <a:endParaRPr lang="cs-CZ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1510141286"/>
                  </a:ext>
                </a:extLst>
              </a:tr>
              <a:tr h="203990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>
                          <a:effectLst/>
                        </a:rPr>
                        <a:t>0.1 keV - 10 keV</a:t>
                      </a:r>
                      <a:endParaRPr lang="cs-CZ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>
                          <a:effectLst/>
                        </a:rPr>
                        <a:t>0.134%</a:t>
                      </a:r>
                      <a:endParaRPr lang="cs-CZ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>
                          <a:effectLst/>
                        </a:rPr>
                        <a:t>0.053%</a:t>
                      </a:r>
                      <a:endParaRPr lang="cs-CZ" sz="110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2068297710"/>
                  </a:ext>
                </a:extLst>
              </a:tr>
              <a:tr h="180729"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 dirty="0">
                          <a:effectLst/>
                        </a:rPr>
                        <a:t>10 keV - </a:t>
                      </a:r>
                      <a:r>
                        <a:rPr lang="cs-CZ" sz="1100" dirty="0">
                          <a:effectLst/>
                        </a:rPr>
                        <a:t>20</a:t>
                      </a:r>
                      <a:r>
                        <a:rPr lang="en-US" sz="1100" dirty="0">
                          <a:effectLst/>
                        </a:rPr>
                        <a:t> MeV</a:t>
                      </a:r>
                      <a:endParaRPr lang="cs-CZ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 dirty="0">
                          <a:effectLst/>
                        </a:rPr>
                        <a:t>0.00</a:t>
                      </a:r>
                      <a:r>
                        <a:rPr lang="cs-CZ" sz="1100" dirty="0">
                          <a:effectLst/>
                        </a:rPr>
                        <a:t>7</a:t>
                      </a:r>
                      <a:r>
                        <a:rPr lang="en-US" sz="1100" dirty="0">
                          <a:effectLst/>
                        </a:rPr>
                        <a:t>%</a:t>
                      </a:r>
                      <a:endParaRPr lang="cs-CZ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7000"/>
                        </a:lnSpc>
                        <a:spcBef>
                          <a:spcPts val="600"/>
                        </a:spcBef>
                        <a:spcAft>
                          <a:spcPts val="600"/>
                        </a:spcAft>
                      </a:pPr>
                      <a:r>
                        <a:rPr lang="en-US" sz="1100" dirty="0">
                          <a:effectLst/>
                        </a:rPr>
                        <a:t>0.0</a:t>
                      </a:r>
                      <a:r>
                        <a:rPr lang="cs-CZ" sz="1100" dirty="0">
                          <a:effectLst/>
                        </a:rPr>
                        <a:t>39</a:t>
                      </a:r>
                      <a:r>
                        <a:rPr lang="en-US" sz="1100" dirty="0">
                          <a:effectLst/>
                        </a:rPr>
                        <a:t>%</a:t>
                      </a:r>
                      <a:endParaRPr lang="cs-CZ" sz="1100" dirty="0">
                        <a:effectLst/>
                        <a:latin typeface="Calibri" panose="020F0502020204030204" pitchFamily="34" charset="0"/>
                        <a:ea typeface="Calibri" panose="020F0502020204030204" pitchFamily="34" charset="0"/>
                        <a:cs typeface="Arial" panose="020B0604020202020204" pitchFamily="34" charset="0"/>
                      </a:endParaRPr>
                    </a:p>
                  </a:txBody>
                  <a:tcPr marL="68580" marR="68580" marT="0" marB="0" anchor="ctr"/>
                </a:tc>
                <a:extLst>
                  <a:ext uri="{0D108BD9-81ED-4DB2-BD59-A6C34878D82A}">
                    <a16:rowId xmlns:a16="http://schemas.microsoft.com/office/drawing/2014/main" val="360351465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219650938"/>
      </p:ext>
    </p:extLst>
  </p:cSld>
  <p:clrMapOvr>
    <a:masterClrMapping/>
  </p:clrMapOvr>
  <p:extLst>
    <p:ext uri="{6950BFC3-D8DA-4A85-94F7-54DA5524770B}">
      <p188:commentRel xmlns:p188="http://schemas.microsoft.com/office/powerpoint/2018/8/main" r:id="rId3"/>
    </p:ext>
  </p:extLs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1525D873-F830-4CF9-94EB-AC2721E16E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11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B0134585-1741-4C6A-9AD1-1719F8732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648000"/>
            <a:ext cx="10844277" cy="596338"/>
          </a:xfrm>
        </p:spPr>
        <p:txBody>
          <a:bodyPr/>
          <a:lstStyle/>
          <a:p>
            <a:r>
              <a:rPr lang="cs-CZ" dirty="0"/>
              <a:t>Prompt </a:t>
            </a:r>
            <a:r>
              <a:rPr lang="cs-CZ"/>
              <a:t>gamma</a:t>
            </a:r>
            <a:r>
              <a:rPr lang="cs-CZ" dirty="0"/>
              <a:t> </a:t>
            </a:r>
            <a:r>
              <a:rPr lang="cs-CZ" dirty="0" err="1"/>
              <a:t>NaCl</a:t>
            </a:r>
            <a:r>
              <a:rPr lang="cs-CZ" dirty="0"/>
              <a:t> case</a:t>
            </a:r>
            <a:endParaRPr lang="en-GB" dirty="0"/>
          </a:p>
        </p:txBody>
      </p:sp>
      <p:pic>
        <p:nvPicPr>
          <p:cNvPr id="2" name="table">
            <a:extLst>
              <a:ext uri="{FF2B5EF4-FFF2-40B4-BE49-F238E27FC236}">
                <a16:creationId xmlns:a16="http://schemas.microsoft.com/office/drawing/2014/main" id="{5E48068D-A352-407E-CF3B-7D160F1FF40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07393" y="1244338"/>
            <a:ext cx="8559307" cy="4583657"/>
          </a:xfrm>
          <a:prstGeom prst="rect">
            <a:avLst/>
          </a:prstGeom>
        </p:spPr>
      </p:pic>
      <p:sp>
        <p:nvSpPr>
          <p:cNvPr id="7" name="Zástupný obsah 1">
            <a:extLst>
              <a:ext uri="{FF2B5EF4-FFF2-40B4-BE49-F238E27FC236}">
                <a16:creationId xmlns:a16="http://schemas.microsoft.com/office/drawing/2014/main" id="{31A14C71-C295-E7C2-0012-1A3B9473F9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27379" y="1343024"/>
            <a:ext cx="2689430" cy="4484969"/>
          </a:xfrm>
        </p:spPr>
        <p:txBody>
          <a:bodyPr>
            <a:normAutofit fontScale="92500" lnSpcReduction="20000"/>
          </a:bodyPr>
          <a:lstStyle/>
          <a:p>
            <a:pPr lvl="1"/>
            <a:r>
              <a:rPr lang="en-US" dirty="0"/>
              <a:t>Significant overprediction across libraries</a:t>
            </a:r>
            <a:r>
              <a:rPr lang="cs-CZ" dirty="0"/>
              <a:t> in </a:t>
            </a:r>
            <a:r>
              <a:rPr lang="cs-CZ" dirty="0" err="1"/>
              <a:t>NaCl</a:t>
            </a:r>
            <a:r>
              <a:rPr lang="cs-CZ" dirty="0"/>
              <a:t> case</a:t>
            </a:r>
            <a:endParaRPr lang="en-US" dirty="0"/>
          </a:p>
          <a:p>
            <a:pPr lvl="1"/>
            <a:r>
              <a:rPr lang="en-US" dirty="0"/>
              <a:t>Cl is important in design of new reactors</a:t>
            </a:r>
          </a:p>
          <a:p>
            <a:pPr lvl="1"/>
            <a:r>
              <a:rPr lang="en-US" dirty="0"/>
              <a:t>Importance in PGNAA issues</a:t>
            </a:r>
          </a:p>
          <a:p>
            <a:pPr lvl="1"/>
            <a:r>
              <a:rPr lang="en-US" dirty="0"/>
              <a:t>Part of CRP (F40016 - Measurement of Prompt Capture Gamma Coming from Chlorine and Iron Neutron Capture )</a:t>
            </a:r>
          </a:p>
          <a:p>
            <a:endParaRPr lang="en-US" dirty="0"/>
          </a:p>
        </p:txBody>
      </p:sp>
      <p:sp>
        <p:nvSpPr>
          <p:cNvPr id="8" name="TextovéPole 7">
            <a:extLst>
              <a:ext uri="{FF2B5EF4-FFF2-40B4-BE49-F238E27FC236}">
                <a16:creationId xmlns:a16="http://schemas.microsoft.com/office/drawing/2014/main" id="{7BF210D8-9180-D59A-2A5D-83A2D88CF83A}"/>
              </a:ext>
            </a:extLst>
          </p:cNvPr>
          <p:cNvSpPr txBox="1"/>
          <p:nvPr/>
        </p:nvSpPr>
        <p:spPr>
          <a:xfrm>
            <a:off x="3019757" y="6120915"/>
            <a:ext cx="67391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600">
                <a:latin typeface="CharisSIL"/>
              </a:rPr>
              <a:t>Czakoj et al., Ann. Of Nucl. En.,</a:t>
            </a:r>
            <a:r>
              <a:rPr lang="en-US" sz="1600" dirty="0">
                <a:latin typeface="CharisSIL"/>
              </a:rPr>
              <a:t> </a:t>
            </a:r>
            <a:r>
              <a:rPr lang="en-US" sz="1600">
                <a:latin typeface="CharisSIL"/>
              </a:rPr>
              <a:t>accepted manuscript</a:t>
            </a:r>
          </a:p>
        </p:txBody>
      </p:sp>
    </p:spTree>
    <p:extLst>
      <p:ext uri="{BB962C8B-B14F-4D97-AF65-F5344CB8AC3E}">
        <p14:creationId xmlns:p14="http://schemas.microsoft.com/office/powerpoint/2010/main" val="2189730077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D6FC4816-830A-6BD1-7BE1-74DAD3BC334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12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C0D9A900-A0D7-6BEE-5564-4845F6C6C7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/>
              <a:t>Gamma spectra from solution</a:t>
            </a:r>
            <a:r>
              <a:rPr lang="cs-CZ" sz="4000"/>
              <a:t> – FeSO</a:t>
            </a:r>
            <a:r>
              <a:rPr lang="cs-CZ" sz="4000" baseline="-25000"/>
              <a:t>4</a:t>
            </a:r>
            <a:endParaRPr lang="en-US" baseline="-25000"/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2EEF2EBE-CF80-4CB5-A625-39D62ACF83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891431760"/>
              </p:ext>
            </p:extLst>
          </p:nvPr>
        </p:nvGraphicFramePr>
        <p:xfrm>
          <a:off x="76200" y="1224000"/>
          <a:ext cx="4320000" cy="36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BBC3A867-EB20-447D-8332-A7090BC89FAF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783549234"/>
              </p:ext>
            </p:extLst>
          </p:nvPr>
        </p:nvGraphicFramePr>
        <p:xfrm>
          <a:off x="4320000" y="1224000"/>
          <a:ext cx="3960000" cy="36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45BBF713-3C92-40EC-B1CC-61AD2199FEF8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628651626"/>
              </p:ext>
            </p:extLst>
          </p:nvPr>
        </p:nvGraphicFramePr>
        <p:xfrm>
          <a:off x="8280000" y="1224000"/>
          <a:ext cx="3960000" cy="3600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8" name="TextovéPole 7">
            <a:extLst>
              <a:ext uri="{FF2B5EF4-FFF2-40B4-BE49-F238E27FC236}">
                <a16:creationId xmlns:a16="http://schemas.microsoft.com/office/drawing/2014/main" id="{973C6CC3-2D9A-EFAE-31BF-AF0C490B920E}"/>
              </a:ext>
            </a:extLst>
          </p:cNvPr>
          <p:cNvSpPr txBox="1"/>
          <p:nvPr/>
        </p:nvSpPr>
        <p:spPr>
          <a:xfrm>
            <a:off x="4633259" y="4876780"/>
            <a:ext cx="292548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/>
              <a:t>HPGe calculation</a:t>
            </a:r>
          </a:p>
        </p:txBody>
      </p:sp>
      <p:sp>
        <p:nvSpPr>
          <p:cNvPr id="2" name="TextovéPole 1">
            <a:extLst>
              <a:ext uri="{FF2B5EF4-FFF2-40B4-BE49-F238E27FC236}">
                <a16:creationId xmlns:a16="http://schemas.microsoft.com/office/drawing/2014/main" id="{DB0E9D20-15C5-2924-57BB-2462C07CEC10}"/>
              </a:ext>
            </a:extLst>
          </p:cNvPr>
          <p:cNvSpPr txBox="1"/>
          <p:nvPr/>
        </p:nvSpPr>
        <p:spPr>
          <a:xfrm>
            <a:off x="2695574" y="5452780"/>
            <a:ext cx="70485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/>
              <a:t>Significant difference between libraries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/>
              <a:t>Unphysical peaks especially in case of ENFB/VIII.0 a JEFF-4T2</a:t>
            </a:r>
          </a:p>
        </p:txBody>
      </p:sp>
    </p:spTree>
    <p:extLst>
      <p:ext uri="{BB962C8B-B14F-4D97-AF65-F5344CB8AC3E}">
        <p14:creationId xmlns:p14="http://schemas.microsoft.com/office/powerpoint/2010/main" val="56340762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D6FC4816-830A-6BD1-7BE1-74DAD3BC334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13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C0D9A900-A0D7-6BEE-5564-4845F6C6C7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22373" y="240594"/>
            <a:ext cx="10728325" cy="1152000"/>
          </a:xfrm>
        </p:spPr>
        <p:txBody>
          <a:bodyPr/>
          <a:lstStyle/>
          <a:p>
            <a:r>
              <a:rPr lang="en-US" sz="4000"/>
              <a:t>Gamma spectra from solution</a:t>
            </a:r>
            <a:r>
              <a:rPr lang="cs-CZ" sz="4000"/>
              <a:t> – FeSO</a:t>
            </a:r>
            <a:r>
              <a:rPr lang="cs-CZ" sz="4000" baseline="-25000"/>
              <a:t>4</a:t>
            </a:r>
            <a:endParaRPr lang="en-US" baseline="-25000"/>
          </a:p>
        </p:txBody>
      </p:sp>
      <p:graphicFrame>
        <p:nvGraphicFramePr>
          <p:cNvPr id="5" name="Tabulka 4">
            <a:extLst>
              <a:ext uri="{FF2B5EF4-FFF2-40B4-BE49-F238E27FC236}">
                <a16:creationId xmlns:a16="http://schemas.microsoft.com/office/drawing/2014/main" id="{6EB58CD5-1C41-C2C4-6EE9-10D54033839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87976779"/>
              </p:ext>
            </p:extLst>
          </p:nvPr>
        </p:nvGraphicFramePr>
        <p:xfrm>
          <a:off x="2644469" y="816594"/>
          <a:ext cx="9187531" cy="500903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86000">
                  <a:extLst>
                    <a:ext uri="{9D8B030D-6E8A-4147-A177-3AD203B41FA5}">
                      <a16:colId xmlns:a16="http://schemas.microsoft.com/office/drawing/2014/main" val="1390521274"/>
                    </a:ext>
                  </a:extLst>
                </a:gridCol>
                <a:gridCol w="1951959">
                  <a:extLst>
                    <a:ext uri="{9D8B030D-6E8A-4147-A177-3AD203B41FA5}">
                      <a16:colId xmlns:a16="http://schemas.microsoft.com/office/drawing/2014/main" val="3842317576"/>
                    </a:ext>
                  </a:extLst>
                </a:gridCol>
                <a:gridCol w="1729572">
                  <a:extLst>
                    <a:ext uri="{9D8B030D-6E8A-4147-A177-3AD203B41FA5}">
                      <a16:colId xmlns:a16="http://schemas.microsoft.com/office/drawing/2014/main" val="10288664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1065674020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2660869435"/>
                    </a:ext>
                  </a:extLst>
                </a:gridCol>
                <a:gridCol w="1440000">
                  <a:extLst>
                    <a:ext uri="{9D8B030D-6E8A-4147-A177-3AD203B41FA5}">
                      <a16:colId xmlns:a16="http://schemas.microsoft.com/office/drawing/2014/main" val="1816690585"/>
                    </a:ext>
                  </a:extLst>
                </a:gridCol>
              </a:tblGrid>
              <a:tr h="324287"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800" u="none" strike="noStrike">
                          <a:effectLst/>
                        </a:rPr>
                        <a:t>E [MeV]</a:t>
                      </a:r>
                      <a:endParaRPr lang="en-US" sz="18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75" marR="8475" marT="8475" marB="0" anchor="ctr"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800" u="none" strike="noStrike">
                          <a:effectLst/>
                        </a:rPr>
                        <a:t>Measured flux [photon/cm</a:t>
                      </a:r>
                      <a:r>
                        <a:rPr lang="en-US" sz="1800" u="none" strike="noStrike" baseline="30000">
                          <a:effectLst/>
                        </a:rPr>
                        <a:t>2</a:t>
                      </a:r>
                      <a:r>
                        <a:rPr lang="en-US" sz="1800" u="none" strike="noStrike">
                          <a:effectLst/>
                        </a:rPr>
                        <a:t>·s]</a:t>
                      </a:r>
                      <a:endParaRPr lang="en-US" sz="18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75" marR="8475" marT="8475" marB="0" anchor="ctr"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800" u="none" strike="noStrike">
                          <a:effectLst/>
                        </a:rPr>
                        <a:t>Measurement uncertainty</a:t>
                      </a:r>
                      <a:endParaRPr lang="en-US" sz="18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75" marR="8475" marT="8475" marB="0" anchor="ctr"/>
                </a:tc>
                <a:tc gridSpan="2">
                  <a:txBody>
                    <a:bodyPr/>
                    <a:lstStyle/>
                    <a:p>
                      <a:pPr algn="ctr" fontAlgn="ctr"/>
                      <a:r>
                        <a:rPr lang="en-US" sz="1800" u="none" strike="noStrike">
                          <a:effectLst/>
                        </a:rPr>
                        <a:t>C/E-1</a:t>
                      </a:r>
                      <a:endParaRPr lang="en-US" sz="18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75" marR="8475" marT="8475" marB="0" anchor="ctr"/>
                </a:tc>
                <a:tc hMerge="1">
                  <a:txBody>
                    <a:bodyPr/>
                    <a:lstStyle/>
                    <a:p>
                      <a:pPr algn="ctr" fontAlgn="ctr"/>
                      <a:endParaRPr lang="en-US" sz="18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75" marR="8475" marT="8475" marB="0" anchor="ctr"/>
                </a:tc>
                <a:tc rowSpan="2">
                  <a:txBody>
                    <a:bodyPr/>
                    <a:lstStyle/>
                    <a:p>
                      <a:pPr algn="ctr" fontAlgn="ctr"/>
                      <a:r>
                        <a:rPr lang="en-US" sz="1800" u="none" strike="noStrike">
                          <a:effectLst/>
                        </a:rPr>
                        <a:t>C/E-1 uncertainty</a:t>
                      </a:r>
                      <a:endParaRPr lang="en-US" sz="18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75" marR="8475" marT="8475" marB="0" anchor="ctr"/>
                </a:tc>
                <a:extLst>
                  <a:ext uri="{0D108BD9-81ED-4DB2-BD59-A6C34878D82A}">
                    <a16:rowId xmlns:a16="http://schemas.microsoft.com/office/drawing/2014/main" val="760995881"/>
                  </a:ext>
                </a:extLst>
              </a:tr>
              <a:tr h="453369"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u="none" strike="noStrike">
                          <a:effectLst/>
                        </a:rPr>
                        <a:t>JEFF-3.3</a:t>
                      </a:r>
                      <a:endParaRPr lang="en-US" sz="18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75" marR="8475" marT="8475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800" u="none" strike="noStrike">
                          <a:effectLst/>
                        </a:rPr>
                        <a:t>JE</a:t>
                      </a:r>
                      <a:r>
                        <a:rPr lang="cs-CZ" sz="1800" u="none" strike="noStrike">
                          <a:effectLst/>
                        </a:rPr>
                        <a:t>NDL-5</a:t>
                      </a:r>
                      <a:endParaRPr lang="en-US" sz="1800" b="0" i="0" u="none" strike="noStrike"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8475" marR="8475" marT="8475" marB="0" anchor="ctr"/>
                </a:tc>
                <a:tc v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3133198670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3.186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1.21E-03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9.80%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-70.60%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missing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10.30%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590459286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3.413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7.34E-04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36.00%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28.80%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missing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36.20%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956343606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3.437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1.13E-03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24.60%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-15.60%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missing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24.80%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191064459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4.218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2.72E-03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11.10%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-5.70%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missing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11.60%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203232400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4.406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8.56E-04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13.40%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42.20%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13.80%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269377574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4.81</a:t>
                      </a:r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en-US" sz="1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2.69E-03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15.40%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-55.00%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15.80%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980966988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5.92</a:t>
                      </a:r>
                      <a:r>
                        <a:rPr lang="cs-CZ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0</a:t>
                      </a:r>
                      <a:endParaRPr lang="en-US" sz="1800" b="0" i="0" u="none" strike="noStrike">
                        <a:solidFill>
                          <a:srgbClr val="000000"/>
                        </a:solidFill>
                        <a:effectLst/>
                        <a:latin typeface="+mn-lt"/>
                      </a:endParaRP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6.94E-03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4.30%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10.70%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-51.10%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5.40%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499774244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6.019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8.06E-03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6.20%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-2.70%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-54.30%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7.00%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335237273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7.279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4.89E-03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12.30%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9.80%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106.40%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12.70%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832304828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7.631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2.55E-02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3.50%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3.20%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-48.40%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4.80%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1643983882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7.646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2.13E-02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3.60%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3.80%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-37.70%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4.90%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42461419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8.886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9.92E-04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22.70%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-28.10%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22.90%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2356563278"/>
                  </a:ext>
                </a:extLst>
              </a:tr>
              <a:tr h="325491"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9.298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3.12E-03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8.30%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7.90%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-59.60%</a:t>
                      </a:r>
                    </a:p>
                  </a:txBody>
                  <a:tcPr marL="9525" marR="9525" marT="9525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0" i="0" u="none" strike="noStrike" dirty="0">
                          <a:solidFill>
                            <a:srgbClr val="000000"/>
                          </a:solidFill>
                          <a:effectLst/>
                          <a:latin typeface="+mn-lt"/>
                        </a:rPr>
                        <a:t>8.90%</a:t>
                      </a:r>
                    </a:p>
                  </a:txBody>
                  <a:tcPr marL="9525" marR="9525" marT="9525" marB="0" anchor="b"/>
                </a:tc>
                <a:extLst>
                  <a:ext uri="{0D108BD9-81ED-4DB2-BD59-A6C34878D82A}">
                    <a16:rowId xmlns:a16="http://schemas.microsoft.com/office/drawing/2014/main" val="518648484"/>
                  </a:ext>
                </a:extLst>
              </a:tr>
            </a:tbl>
          </a:graphicData>
        </a:graphic>
      </p:graphicFrame>
      <p:sp>
        <p:nvSpPr>
          <p:cNvPr id="6" name="TextovéPole 5">
            <a:extLst>
              <a:ext uri="{FF2B5EF4-FFF2-40B4-BE49-F238E27FC236}">
                <a16:creationId xmlns:a16="http://schemas.microsoft.com/office/drawing/2014/main" id="{61EBD718-992B-2721-8CF7-40279CCD32CC}"/>
              </a:ext>
            </a:extLst>
          </p:cNvPr>
          <p:cNvSpPr txBox="1"/>
          <p:nvPr/>
        </p:nvSpPr>
        <p:spPr>
          <a:xfrm>
            <a:off x="3625045" y="6085469"/>
            <a:ext cx="613824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>
                <a:latin typeface="CharisSIL"/>
              </a:rPr>
              <a:t>Czakoj et al., Ann. Of Nucl. En., accepted manuscript</a:t>
            </a:r>
          </a:p>
        </p:txBody>
      </p:sp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622A304E-D6CE-D8AB-AAA1-D924C48B8F1C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41161" y="816594"/>
            <a:ext cx="2331218" cy="5011399"/>
          </a:xfrm>
        </p:spPr>
        <p:txBody>
          <a:bodyPr>
            <a:normAutofit/>
          </a:bodyPr>
          <a:lstStyle/>
          <a:p>
            <a:pPr lvl="1"/>
            <a:r>
              <a:rPr lang="en-US" dirty="0"/>
              <a:t>Illustration of C/E-1 for selected peaks</a:t>
            </a:r>
          </a:p>
          <a:p>
            <a:pPr lvl="1"/>
            <a:r>
              <a:rPr lang="cs-CZ" dirty="0"/>
              <a:t>ENDF/B-VIII.0 not </a:t>
            </a:r>
            <a:r>
              <a:rPr lang="cs-CZ" dirty="0" err="1"/>
              <a:t>evaluated</a:t>
            </a:r>
            <a:r>
              <a:rPr lang="cs-CZ" dirty="0"/>
              <a:t> </a:t>
            </a:r>
            <a:r>
              <a:rPr lang="cs-CZ" dirty="0" err="1"/>
              <a:t>due</a:t>
            </a:r>
            <a:r>
              <a:rPr lang="cs-CZ" dirty="0"/>
              <a:t> to non </a:t>
            </a:r>
            <a:r>
              <a:rPr lang="cs-CZ" dirty="0" err="1"/>
              <a:t>physical</a:t>
            </a:r>
            <a:r>
              <a:rPr lang="cs-CZ" dirty="0"/>
              <a:t> </a:t>
            </a:r>
            <a:r>
              <a:rPr lang="cs-CZ" dirty="0" err="1"/>
              <a:t>peak</a:t>
            </a:r>
            <a:r>
              <a:rPr lang="cs-CZ" dirty="0"/>
              <a:t> </a:t>
            </a:r>
            <a:r>
              <a:rPr lang="cs-CZ" dirty="0" err="1"/>
              <a:t>shape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1364652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A55C566A-3660-BA77-46D9-46099BFC12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7" y="4513006"/>
            <a:ext cx="10728325" cy="1452195"/>
          </a:xfrm>
        </p:spPr>
        <p:txBody>
          <a:bodyPr/>
          <a:lstStyle/>
          <a:p>
            <a:r>
              <a:rPr lang="en-US" dirty="0"/>
              <a:t>The new measurement </a:t>
            </a:r>
            <a:r>
              <a:rPr lang="en-US"/>
              <a:t>of Total Fission Gamma Spectra from </a:t>
            </a:r>
            <a:r>
              <a:rPr lang="en-US" baseline="30000"/>
              <a:t>252</a:t>
            </a:r>
            <a:r>
              <a:rPr lang="en-US"/>
              <a:t>Cf(s.f) source realized</a:t>
            </a:r>
          </a:p>
          <a:p>
            <a:r>
              <a:rPr lang="en-US"/>
              <a:t>„Only“ difference from neutron spectra measurement – Pb cone (instead of Fe-PE in neutrons )</a:t>
            </a:r>
            <a:endParaRPr lang="en-US" dirty="0"/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AE37BB10-9101-A846-14D0-B7ACA2D05F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14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6E4605EA-09C9-1E9C-27BA-2D2C759772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4374" y="431871"/>
            <a:ext cx="10728325" cy="656926"/>
          </a:xfrm>
        </p:spPr>
        <p:txBody>
          <a:bodyPr/>
          <a:lstStyle/>
          <a:p>
            <a:r>
              <a:rPr lang="en-US" baseline="30000"/>
              <a:t>252</a:t>
            </a:r>
            <a:r>
              <a:rPr lang="en-US"/>
              <a:t>Cf(s.f) TFGS spectrum measurement</a:t>
            </a:r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F8526DCB-9E46-AA90-FB39-FE56A9040FDE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4374" y="1088797"/>
            <a:ext cx="5760720" cy="3240405"/>
          </a:xfrm>
          <a:prstGeom prst="rect">
            <a:avLst/>
          </a:prstGeom>
        </p:spPr>
      </p:pic>
      <p:pic>
        <p:nvPicPr>
          <p:cNvPr id="8" name="Obrázek 7">
            <a:extLst>
              <a:ext uri="{FF2B5EF4-FFF2-40B4-BE49-F238E27FC236}">
                <a16:creationId xmlns:a16="http://schemas.microsoft.com/office/drawing/2014/main" id="{CD2F719A-6DA8-A118-09EC-68AD70E3F75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495231" y="1055255"/>
            <a:ext cx="3957468" cy="33074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0398162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A55C566A-3660-BA77-46D9-46099BFC12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0767" y="4876801"/>
            <a:ext cx="10979395" cy="1088400"/>
          </a:xfrm>
        </p:spPr>
        <p:txBody>
          <a:bodyPr>
            <a:normAutofit lnSpcReduction="10000"/>
          </a:bodyPr>
          <a:lstStyle/>
          <a:p>
            <a:r>
              <a:rPr lang="en-US"/>
              <a:t>Room effect is very important, especially in higher energies</a:t>
            </a:r>
          </a:p>
          <a:p>
            <a:r>
              <a:rPr lang="en-US"/>
              <a:t>Must be evaluated experimentally – calculation disagree with experiment, especially in higher energies</a:t>
            </a:r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AE37BB10-9101-A846-14D0-B7ACA2D05F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15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6E4605EA-09C9-1E9C-27BA-2D2C759772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4374" y="431871"/>
            <a:ext cx="10728325" cy="656926"/>
          </a:xfrm>
        </p:spPr>
        <p:txBody>
          <a:bodyPr/>
          <a:lstStyle/>
          <a:p>
            <a:r>
              <a:rPr lang="en-US" baseline="30000"/>
              <a:t>252</a:t>
            </a:r>
            <a:r>
              <a:rPr lang="en-US"/>
              <a:t>Cf(s.f) TFGS spectrum measurement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B209AA75-BEE8-4714-A171-D31515E099D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061494251"/>
              </p:ext>
            </p:extLst>
          </p:nvPr>
        </p:nvGraphicFramePr>
        <p:xfrm>
          <a:off x="6072550" y="1109836"/>
          <a:ext cx="5759450" cy="35998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E6D522E9-167A-432B-AE82-225A34749D0C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233507"/>
              </p:ext>
            </p:extLst>
          </p:nvPr>
        </p:nvGraphicFramePr>
        <p:xfrm>
          <a:off x="480767" y="1160719"/>
          <a:ext cx="5344998" cy="33817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2947807831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A55C566A-3660-BA77-46D9-46099BFC12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80768" y="1223278"/>
            <a:ext cx="5431678" cy="1785394"/>
          </a:xfrm>
        </p:spPr>
        <p:txBody>
          <a:bodyPr/>
          <a:lstStyle/>
          <a:p>
            <a:r>
              <a:rPr lang="en-US"/>
              <a:t>PSD discrimination – left part of spectrum – more simple than in neutron evaluation</a:t>
            </a:r>
          </a:p>
          <a:p>
            <a:r>
              <a:rPr lang="en-US"/>
              <a:t>Correction to structural component effect (cladding, flexo rabbit )</a:t>
            </a:r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AE37BB10-9101-A846-14D0-B7ACA2D05F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16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6E4605EA-09C9-1E9C-27BA-2D2C759772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4374" y="431871"/>
            <a:ext cx="10728325" cy="656926"/>
          </a:xfrm>
        </p:spPr>
        <p:txBody>
          <a:bodyPr/>
          <a:lstStyle/>
          <a:p>
            <a:r>
              <a:rPr lang="en-US" baseline="30000"/>
              <a:t>252</a:t>
            </a:r>
            <a:r>
              <a:rPr lang="en-US"/>
              <a:t>Cf(s.f) TFGS spectrum measurement</a:t>
            </a:r>
          </a:p>
        </p:txBody>
      </p:sp>
      <p:pic>
        <p:nvPicPr>
          <p:cNvPr id="6" name="Obrázek 5" descr="Obsah obrázku text, snímek obrazovky, Barevnost&#10;&#10;Popis byl vytvořen automaticky">
            <a:extLst>
              <a:ext uri="{FF2B5EF4-FFF2-40B4-BE49-F238E27FC236}">
                <a16:creationId xmlns:a16="http://schemas.microsoft.com/office/drawing/2014/main" id="{83C20CD5-5A37-4647-B63C-41A401E9013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79556" y="1141407"/>
            <a:ext cx="5100639" cy="4748115"/>
          </a:xfrm>
          <a:prstGeom prst="rect">
            <a:avLst/>
          </a:prstGeom>
        </p:spPr>
      </p:pic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A2307162-115C-4E20-88A5-292C783379A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936389129"/>
              </p:ext>
            </p:extLst>
          </p:nvPr>
        </p:nvGraphicFramePr>
        <p:xfrm>
          <a:off x="480767" y="3169007"/>
          <a:ext cx="5431679" cy="27205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869807059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AE37BB10-9101-A846-14D0-B7ACA2D05F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17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6E4605EA-09C9-1E9C-27BA-2D2C759772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4374" y="431871"/>
            <a:ext cx="10728325" cy="656926"/>
          </a:xfrm>
        </p:spPr>
        <p:txBody>
          <a:bodyPr/>
          <a:lstStyle/>
          <a:p>
            <a:r>
              <a:rPr lang="en-US" baseline="30000"/>
              <a:t>252</a:t>
            </a:r>
            <a:r>
              <a:rPr lang="en-US"/>
              <a:t>Cf(s.f) TFGS spectrum measurement</a:t>
            </a:r>
          </a:p>
        </p:txBody>
      </p:sp>
      <p:sp>
        <p:nvSpPr>
          <p:cNvPr id="7" name="Zástupný obsah 1">
            <a:extLst>
              <a:ext uri="{FF2B5EF4-FFF2-40B4-BE49-F238E27FC236}">
                <a16:creationId xmlns:a16="http://schemas.microsoft.com/office/drawing/2014/main" id="{FFBCAEC9-CB14-8A2D-C1BA-00282076002D}"/>
              </a:ext>
            </a:extLst>
          </p:cNvPr>
          <p:cNvSpPr txBox="1">
            <a:spLocks/>
          </p:cNvSpPr>
          <p:nvPr/>
        </p:nvSpPr>
        <p:spPr>
          <a:xfrm>
            <a:off x="390617" y="1088797"/>
            <a:ext cx="4064651" cy="4853520"/>
          </a:xfrm>
          <a:prstGeom prst="rect">
            <a:avLst/>
          </a:prstGeom>
        </p:spPr>
        <p:txBody>
          <a:bodyPr>
            <a:normAutofit/>
          </a:bodyPr>
          <a:lstStyle>
            <a:lvl1pPr marL="215900" indent="-215900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SzPct val="50000"/>
              <a:buFont typeface="Arial" panose="020B0604020202020204" pitchFamily="34" charset="0"/>
              <a:buBlip>
                <a:blip r:embed="rId2"/>
              </a:buBlip>
              <a:defRPr sz="2400" b="1">
                <a:solidFill>
                  <a:schemeClr val="tx2"/>
                </a:solidFill>
                <a:latin typeface="+mn-lt"/>
                <a:ea typeface="Arial" charset="0"/>
                <a:cs typeface="+mn-cs"/>
              </a:defRPr>
            </a:lvl1pPr>
            <a:lvl2pPr marL="471488" indent="-179388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50000"/>
              <a:buFont typeface="Wingdings" panose="05000000000000000000" pitchFamily="2" charset="2"/>
              <a:buBlip>
                <a:blip r:embed="rId3"/>
              </a:buBlip>
              <a:defRPr sz="22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7270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42BAD2"/>
              </a:buClr>
              <a:buSzPct val="50000"/>
              <a:buFont typeface="Wingdings" panose="05000000000000000000" pitchFamily="2" charset="2"/>
              <a:buBlip>
                <a:blip r:embed="rId4"/>
              </a:buBlip>
              <a:defRPr sz="20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3pPr>
            <a:lvl4pPr marL="10191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D3E9"/>
              </a:buClr>
              <a:buSzPct val="50000"/>
              <a:buFont typeface="Wingdings" panose="05000000000000000000" pitchFamily="2" charset="2"/>
              <a:buBlip>
                <a:blip r:embed="rId5"/>
              </a:buBlip>
              <a:defRPr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4pPr>
            <a:lvl5pPr marL="13112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anose="05000000000000000000" pitchFamily="2" charset="2"/>
              <a:buBlip>
                <a:blip r:embed="rId6"/>
              </a:buBlip>
              <a:defRPr sz="16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5pPr>
            <a:lvl6pPr marL="17684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6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6pPr>
            <a:lvl7pPr marL="22256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6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7pPr>
            <a:lvl8pPr marL="26828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6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8pPr>
            <a:lvl9pPr marL="31400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6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r>
              <a:rPr lang="en-US" sz="2177" kern="0"/>
              <a:t>First measurement in region 0.1 – 14 MeV</a:t>
            </a:r>
          </a:p>
          <a:p>
            <a:r>
              <a:rPr lang="en-US" sz="2177" kern="0"/>
              <a:t>Uncertainties </a:t>
            </a:r>
          </a:p>
          <a:p>
            <a:pPr lvl="1"/>
            <a:r>
              <a:rPr lang="en-US" sz="1977" kern="0"/>
              <a:t>7 – 10 % in 1 – 7 MeV </a:t>
            </a:r>
          </a:p>
          <a:p>
            <a:pPr lvl="1"/>
            <a:r>
              <a:rPr lang="en-US" sz="1977" kern="0"/>
              <a:t>Below 20 %  in 7 – 9 MeV </a:t>
            </a:r>
          </a:p>
          <a:p>
            <a:pPr lvl="1"/>
            <a:r>
              <a:rPr lang="en-US" sz="1977" kern="0"/>
              <a:t>Up to 90 % in 14 MeV</a:t>
            </a:r>
            <a:endParaRPr lang="en-US" sz="1977" kern="0" dirty="0"/>
          </a:p>
          <a:p>
            <a:r>
              <a:rPr lang="en-US" sz="2177" kern="0"/>
              <a:t>Consistent with previous results</a:t>
            </a:r>
          </a:p>
          <a:p>
            <a:pPr lvl="1"/>
            <a:r>
              <a:rPr lang="en-US" sz="1977" kern="0"/>
              <a:t>Between Stoddard and Trykov results</a:t>
            </a:r>
            <a:endParaRPr lang="en-US" sz="1977" kern="0" dirty="0"/>
          </a:p>
        </p:txBody>
      </p:sp>
      <p:pic>
        <p:nvPicPr>
          <p:cNvPr id="8" name="Picture 2">
            <a:extLst>
              <a:ext uri="{FF2B5EF4-FFF2-40B4-BE49-F238E27FC236}">
                <a16:creationId xmlns:a16="http://schemas.microsoft.com/office/drawing/2014/main" id="{A9DDA24C-E8DD-9EE7-A80A-DFED288A475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28704" y="985257"/>
            <a:ext cx="7272679" cy="5067414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329300166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A55C566A-3660-BA77-46D9-46099BFC1246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30942" y="4847303"/>
            <a:ext cx="11464414" cy="1074666"/>
          </a:xfrm>
        </p:spPr>
        <p:txBody>
          <a:bodyPr/>
          <a:lstStyle/>
          <a:p>
            <a:r>
              <a:rPr lang="en-US"/>
              <a:t>Gamma spectrum measurement in special core (6 fuel assemblies) of 3.6% enrichment (2 years decay – very low background)</a:t>
            </a:r>
          </a:p>
          <a:p>
            <a:endParaRPr lang="en-US"/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AE37BB10-9101-A846-14D0-B7ACA2D05FA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18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6E4605EA-09C9-1E9C-27BA-2D2C759772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4374" y="431871"/>
            <a:ext cx="10728325" cy="656926"/>
          </a:xfrm>
        </p:spPr>
        <p:txBody>
          <a:bodyPr/>
          <a:lstStyle/>
          <a:p>
            <a:r>
              <a:rPr lang="en-US"/>
              <a:t>Gamma spectrum measurement in LR-0</a:t>
            </a:r>
          </a:p>
        </p:txBody>
      </p:sp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3E3B53F8-FA9D-41EC-B231-D19EC451744B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551950079"/>
              </p:ext>
            </p:extLst>
          </p:nvPr>
        </p:nvGraphicFramePr>
        <p:xfrm>
          <a:off x="5633884" y="1171313"/>
          <a:ext cx="6459794" cy="33821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6" name="Obrázek 5" descr="Obsah obrázku text, snímek obrazovky, umění&#10;&#10;Popis byl vytvořen automaticky">
            <a:extLst>
              <a:ext uri="{FF2B5EF4-FFF2-40B4-BE49-F238E27FC236}">
                <a16:creationId xmlns:a16="http://schemas.microsoft.com/office/drawing/2014/main" id="{E19DD100-134B-17EE-9176-EB3A5012F99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83756" y="1214545"/>
            <a:ext cx="4780915" cy="32956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58408710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0FB06639-E87B-46FB-9195-E49C216F42D9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593849" y="4932988"/>
            <a:ext cx="11332679" cy="956534"/>
          </a:xfrm>
        </p:spPr>
        <p:txBody>
          <a:bodyPr vert="horz" lIns="0" tIns="0" rIns="0" bIns="0" rtlCol="0" anchor="t">
            <a:normAutofit/>
          </a:bodyPr>
          <a:lstStyle/>
          <a:p>
            <a:r>
              <a:rPr lang="en-US" dirty="0"/>
              <a:t>Measurement is consistent with ENDF/B-VIII</a:t>
            </a:r>
            <a:r>
              <a:rPr lang="cs-CZ" dirty="0"/>
              <a:t>.0</a:t>
            </a:r>
            <a:r>
              <a:rPr lang="en-US" dirty="0"/>
              <a:t> </a:t>
            </a:r>
          </a:p>
          <a:p>
            <a:r>
              <a:rPr lang="en-US" dirty="0"/>
              <a:t>JEFF and JENDL show discrepancies in higher energies</a:t>
            </a:r>
            <a:endParaRPr lang="en-US" dirty="0">
              <a:ea typeface="Roboto"/>
              <a:cs typeface="Roboto"/>
            </a:endParaRP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FF11FDA5-7B9B-9902-E788-0B16A32105D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93850" y="491614"/>
            <a:ext cx="10866313" cy="615385"/>
          </a:xfrm>
        </p:spPr>
        <p:txBody>
          <a:bodyPr/>
          <a:lstStyle/>
          <a:p>
            <a:r>
              <a:rPr lang="en-US" dirty="0"/>
              <a:t>Gamma spectrum in LR-0</a:t>
            </a:r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4700C6C9-B3E2-9D1E-0FB5-D9A6C69FDD94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>
              <a:defRPr/>
            </a:pPr>
            <a:fld id="{6FEC921E-32D1-441D-B4E3-ED4AA18FC4D7}" type="slidenum">
              <a:rPr lang="cs-CZ" altLang="cs-CZ" smtClean="0"/>
              <a:pPr>
                <a:defRPr/>
              </a:pPr>
              <a:t>19</a:t>
            </a:fld>
            <a:endParaRPr lang="cs-CZ" altLang="cs-CZ"/>
          </a:p>
        </p:txBody>
      </p:sp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902B383D-34F5-449A-A379-353689D4849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01587858"/>
              </p:ext>
            </p:extLst>
          </p:nvPr>
        </p:nvGraphicFramePr>
        <p:xfrm>
          <a:off x="421664" y="1182678"/>
          <a:ext cx="5752994" cy="352697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353ED1D6-8B48-4A48-A9EB-907EDC2DF48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8096350"/>
              </p:ext>
            </p:extLst>
          </p:nvPr>
        </p:nvGraphicFramePr>
        <p:xfrm>
          <a:off x="6398184" y="1041902"/>
          <a:ext cx="5586955" cy="381540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416468393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Rectangle 2"/>
          <p:cNvSpPr>
            <a:spLocks noGrp="1"/>
          </p:cNvSpPr>
          <p:nvPr>
            <p:ph type="title"/>
          </p:nvPr>
        </p:nvSpPr>
        <p:spPr>
          <a:xfrm>
            <a:off x="1409748" y="138840"/>
            <a:ext cx="9266863" cy="454477"/>
          </a:xfrm>
        </p:spPr>
        <p:txBody>
          <a:bodyPr>
            <a:normAutofit fontScale="90000"/>
          </a:bodyPr>
          <a:lstStyle/>
          <a:p>
            <a:r>
              <a:rPr lang="en-US" altLang="cs-CZ" sz="2359"/>
              <a:t>Research infrastructure used by CVR group in new experiments</a:t>
            </a:r>
          </a:p>
        </p:txBody>
      </p:sp>
      <p:pic>
        <p:nvPicPr>
          <p:cNvPr id="20483" name="Picture 45" descr="Řež jpg42"/>
          <p:cNvPicPr>
            <a:picLocks noChangeAspect="1" noChangeArrowheads="1"/>
          </p:cNvPicPr>
          <p:nvPr/>
        </p:nvPicPr>
        <p:blipFill>
          <a:blip r:embed="rId2" cstate="print">
            <a:lum bright="6000" contrast="18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6291" y="517332"/>
            <a:ext cx="2673521" cy="1779235"/>
          </a:xfrm>
          <a:prstGeom prst="rect">
            <a:avLst/>
          </a:prstGeom>
          <a:noFill/>
          <a:ln w="15875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84" name="Picture 157" descr="PICT000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05146" y="641279"/>
            <a:ext cx="2638743" cy="1980927"/>
          </a:xfrm>
          <a:prstGeom prst="rect">
            <a:avLst/>
          </a:prstGeom>
          <a:noFill/>
          <a:ln w="25400">
            <a:solidFill>
              <a:schemeClr val="tx2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" name="Rectangle 3"/>
          <p:cNvSpPr txBox="1">
            <a:spLocks noChangeArrowheads="1"/>
          </p:cNvSpPr>
          <p:nvPr/>
        </p:nvSpPr>
        <p:spPr>
          <a:xfrm>
            <a:off x="4091233" y="2670169"/>
            <a:ext cx="7890235" cy="3974690"/>
          </a:xfrm>
          <a:prstGeom prst="rect">
            <a:avLst/>
          </a:prstGeom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82953" tIns="41476" rIns="82953" bIns="41476" anchor="t"/>
          <a:lstStyle>
            <a:lvl1pPr marL="215900" indent="-215900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SzPct val="50000"/>
              <a:buFont typeface="Arial" panose="020B0604020202020204" pitchFamily="34" charset="0"/>
              <a:buBlip>
                <a:blip r:embed="rId4"/>
              </a:buBlip>
              <a:defRPr sz="2400" b="1">
                <a:solidFill>
                  <a:schemeClr val="tx2"/>
                </a:solidFill>
                <a:latin typeface="+mn-lt"/>
                <a:ea typeface="Arial" charset="0"/>
                <a:cs typeface="+mn-cs"/>
              </a:defRPr>
            </a:lvl1pPr>
            <a:lvl2pPr marL="471488" indent="-179388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50000"/>
              <a:buFont typeface="Wingdings" panose="05000000000000000000" pitchFamily="2" charset="2"/>
              <a:buBlip>
                <a:blip r:embed="rId5"/>
              </a:buBlip>
              <a:defRPr sz="22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7270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42BAD2"/>
              </a:buClr>
              <a:buSzPct val="50000"/>
              <a:buFont typeface="Wingdings" panose="05000000000000000000" pitchFamily="2" charset="2"/>
              <a:buBlip>
                <a:blip r:embed="rId6"/>
              </a:buBlip>
              <a:defRPr sz="20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3pPr>
            <a:lvl4pPr marL="10191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D3E9"/>
              </a:buClr>
              <a:buSzPct val="50000"/>
              <a:buFont typeface="Wingdings" panose="05000000000000000000" pitchFamily="2" charset="2"/>
              <a:buBlip>
                <a:blip r:embed="rId7"/>
              </a:buBlip>
              <a:defRPr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4pPr>
            <a:lvl5pPr marL="13112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anose="05000000000000000000" pitchFamily="2" charset="2"/>
              <a:buBlip>
                <a:blip r:embed="rId8"/>
              </a:buBlip>
              <a:defRPr sz="16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5pPr>
            <a:lvl6pPr marL="17684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8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6pPr>
            <a:lvl7pPr marL="22256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8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7pPr>
            <a:lvl8pPr marL="26828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8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8pPr>
            <a:lvl9pPr marL="31400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8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pPr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2000" dirty="0">
                <a:solidFill>
                  <a:srgbClr val="08558F"/>
                </a:solidFill>
                <a:ea typeface="+mn-ea"/>
              </a:rPr>
              <a:t>3 research reactors LR-0, LVR-15, VR-1 (university)</a:t>
            </a:r>
          </a:p>
          <a:p>
            <a:pPr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2000" baseline="30000" dirty="0">
                <a:solidFill>
                  <a:srgbClr val="08558F"/>
                </a:solidFill>
                <a:ea typeface="+mn-ea"/>
              </a:rPr>
              <a:t>252</a:t>
            </a:r>
            <a:r>
              <a:rPr lang="en-US" altLang="cs-CZ" sz="2000" dirty="0">
                <a:solidFill>
                  <a:srgbClr val="08558F"/>
                </a:solidFill>
                <a:ea typeface="+mn-ea"/>
              </a:rPr>
              <a:t>Cf neutron sources</a:t>
            </a:r>
          </a:p>
          <a:p>
            <a:pPr lvl="1"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1977" dirty="0">
                <a:solidFill>
                  <a:srgbClr val="08558F"/>
                </a:solidFill>
                <a:ea typeface="+mn-ea"/>
              </a:rPr>
              <a:t>Material blocks for neutron leakage measurements: </a:t>
            </a:r>
          </a:p>
          <a:p>
            <a:pPr lvl="2"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2000" dirty="0">
                <a:solidFill>
                  <a:srgbClr val="4D4D4D"/>
                </a:solidFill>
                <a:ea typeface="+mn-ea"/>
              </a:rPr>
              <a:t>spheres (Fe, Ni … and others)</a:t>
            </a:r>
          </a:p>
          <a:p>
            <a:pPr lvl="2"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2000" dirty="0">
                <a:solidFill>
                  <a:srgbClr val="4D4D4D"/>
                </a:solidFill>
                <a:ea typeface="+mn-ea"/>
              </a:rPr>
              <a:t>cubes (stainless steel, Cu, graphite)</a:t>
            </a:r>
            <a:endParaRPr lang="en-US" altLang="cs-CZ" sz="1977" dirty="0">
              <a:solidFill>
                <a:srgbClr val="08558F"/>
              </a:solidFill>
              <a:ea typeface="+mn-ea"/>
            </a:endParaRPr>
          </a:p>
          <a:p>
            <a:pPr lvl="1"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1977" dirty="0">
                <a:solidFill>
                  <a:srgbClr val="08558F"/>
                </a:solidFill>
                <a:ea typeface="+mn-ea"/>
              </a:rPr>
              <a:t>Spherical tank with aqueous solutions for prompt gamma leakage measurements</a:t>
            </a:r>
          </a:p>
          <a:p>
            <a:pPr lvl="2"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1596" dirty="0">
                <a:solidFill>
                  <a:srgbClr val="4D4D4D"/>
                </a:solidFill>
                <a:ea typeface="+mn-ea"/>
              </a:rPr>
              <a:t>NaCl, MnSO</a:t>
            </a:r>
            <a:r>
              <a:rPr lang="en-US" altLang="cs-CZ" sz="1596" baseline="-25000" dirty="0">
                <a:solidFill>
                  <a:srgbClr val="4D4D4D"/>
                </a:solidFill>
                <a:ea typeface="+mn-ea"/>
              </a:rPr>
              <a:t>4</a:t>
            </a:r>
            <a:r>
              <a:rPr lang="en-US" altLang="cs-CZ" sz="1596" dirty="0">
                <a:solidFill>
                  <a:srgbClr val="4D4D4D"/>
                </a:solidFill>
                <a:ea typeface="+mn-ea"/>
              </a:rPr>
              <a:t>, FeSO</a:t>
            </a:r>
            <a:r>
              <a:rPr lang="en-US" altLang="cs-CZ" sz="1596" baseline="-25000" dirty="0">
                <a:solidFill>
                  <a:srgbClr val="4D4D4D"/>
                </a:solidFill>
                <a:ea typeface="+mn-ea"/>
              </a:rPr>
              <a:t>4</a:t>
            </a:r>
            <a:r>
              <a:rPr lang="en-US" altLang="cs-CZ" sz="1596" dirty="0">
                <a:solidFill>
                  <a:srgbClr val="4D4D4D"/>
                </a:solidFill>
                <a:ea typeface="+mn-ea"/>
              </a:rPr>
              <a:t>, …. , planned </a:t>
            </a:r>
            <a:r>
              <a:rPr lang="en-US" sz="14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CO(NH</a:t>
            </a:r>
            <a:r>
              <a:rPr lang="en-US" sz="1400" b="0" i="0" baseline="-2500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</a:t>
            </a:r>
            <a:r>
              <a:rPr lang="en-US" sz="1400" b="0" i="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)</a:t>
            </a:r>
            <a:r>
              <a:rPr lang="en-US" sz="1400" b="0" i="0" baseline="-25000" dirty="0">
                <a:solidFill>
                  <a:srgbClr val="000000"/>
                </a:solidFill>
                <a:effectLst/>
                <a:latin typeface="Arial" panose="020B0604020202020204" pitchFamily="34" charset="0"/>
              </a:rPr>
              <a:t>2 </a:t>
            </a:r>
            <a:r>
              <a:rPr lang="en-US" altLang="cs-CZ" sz="1596" dirty="0">
                <a:solidFill>
                  <a:srgbClr val="4D4D4D"/>
                </a:solidFill>
                <a:ea typeface="+mn-ea"/>
              </a:rPr>
              <a:t>(ad blue) , and many others</a:t>
            </a:r>
          </a:p>
          <a:p>
            <a:pPr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2000" dirty="0">
                <a:solidFill>
                  <a:srgbClr val="08558F"/>
                </a:solidFill>
                <a:ea typeface="+mn-ea"/>
              </a:rPr>
              <a:t>DT generators </a:t>
            </a:r>
          </a:p>
          <a:p>
            <a:pPr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2000" dirty="0">
                <a:solidFill>
                  <a:srgbClr val="08558F"/>
                </a:solidFill>
                <a:ea typeface="+mn-ea"/>
              </a:rPr>
              <a:t>Well-described </a:t>
            </a:r>
            <a:r>
              <a:rPr lang="en-US" altLang="cs-CZ" sz="2000" dirty="0" err="1">
                <a:solidFill>
                  <a:srgbClr val="08558F"/>
                </a:solidFill>
                <a:ea typeface="+mn-ea"/>
              </a:rPr>
              <a:t>AmBe</a:t>
            </a:r>
            <a:endParaRPr lang="en-US" altLang="cs-CZ" sz="2000" dirty="0">
              <a:solidFill>
                <a:srgbClr val="08558F"/>
              </a:solidFill>
              <a:ea typeface="+mn-ea"/>
            </a:endParaRPr>
          </a:p>
          <a:p>
            <a:pPr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2000" dirty="0">
                <a:solidFill>
                  <a:srgbClr val="08558F"/>
                </a:solidFill>
                <a:ea typeface="+mn-ea"/>
              </a:rPr>
              <a:t>XRF analyzers</a:t>
            </a:r>
          </a:p>
          <a:p>
            <a:pPr>
              <a:lnSpc>
                <a:spcPct val="90000"/>
              </a:lnSpc>
              <a:buSzPct val="75000"/>
              <a:buFont typeface="Arial" panose="020B0604020202020204" pitchFamily="34" charset="0"/>
              <a:buChar char="•"/>
              <a:defRPr/>
            </a:pPr>
            <a:r>
              <a:rPr lang="en-US" altLang="cs-CZ" sz="2000" dirty="0">
                <a:solidFill>
                  <a:srgbClr val="08558F"/>
                </a:solidFill>
                <a:ea typeface="+mn-ea"/>
              </a:rPr>
              <a:t>(and many others)</a:t>
            </a:r>
          </a:p>
        </p:txBody>
      </p:sp>
      <p:pic>
        <p:nvPicPr>
          <p:cNvPr id="7" name="Obrázek 1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6291" y="2499746"/>
            <a:ext cx="1123763" cy="16847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Zástupný symbol pro číslo snímku 4">
            <a:extLst>
              <a:ext uri="{FF2B5EF4-FFF2-40B4-BE49-F238E27FC236}">
                <a16:creationId xmlns:a16="http://schemas.microsoft.com/office/drawing/2014/main" id="{70F51A4D-B037-46AF-A743-D6E7156209E1}"/>
              </a:ext>
            </a:extLst>
          </p:cNvPr>
          <p:cNvSpPr txBox="1">
            <a:spLocks/>
          </p:cNvSpPr>
          <p:nvPr/>
        </p:nvSpPr>
        <p:spPr>
          <a:xfrm>
            <a:off x="1246291" y="6279060"/>
            <a:ext cx="326915" cy="36579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0" tIns="0" rIns="0" bIns="0" rtlCol="0" anchor="ctr" anchorCtr="0"/>
          <a:lstStyle>
            <a:defPPr>
              <a:defRPr lang="en-GB"/>
            </a:defPPr>
            <a:lvl1pPr algn="ctr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sz="1200" b="1" kern="1200">
                <a:solidFill>
                  <a:schemeClr val="accent2"/>
                </a:solidFill>
                <a:latin typeface="+mj-lt"/>
                <a:ea typeface="+mn-ea"/>
                <a:cs typeface="Arial" charset="0"/>
              </a:defRPr>
            </a:lvl1pPr>
            <a:lvl2pPr marL="284163" indent="292100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2pPr>
            <a:lvl3pPr marL="576263" indent="582613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3pPr>
            <a:lvl4pPr marL="868363" indent="874713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4pPr>
            <a:lvl5pPr marL="1160463" indent="1169988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87F7E92E-BA2B-4C77-9A3E-1941850F030C}" type="slidenum">
              <a:rPr lang="cs-CZ" altLang="cs-CZ" sz="1089"/>
              <a:pPr/>
              <a:t>2</a:t>
            </a:fld>
            <a:endParaRPr lang="cs-CZ" altLang="cs-CZ" sz="1089"/>
          </a:p>
        </p:txBody>
      </p:sp>
      <p:pic>
        <p:nvPicPr>
          <p:cNvPr id="14" name="Obrázek 13" descr="Obsah obrázku interiér, motor&#10;&#10;Popis byl vytvořen automaticky">
            <a:extLst>
              <a:ext uri="{FF2B5EF4-FFF2-40B4-BE49-F238E27FC236}">
                <a16:creationId xmlns:a16="http://schemas.microsoft.com/office/drawing/2014/main" id="{EF1864FF-F776-47D8-A629-D219C25BF1FC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31073" y="517332"/>
            <a:ext cx="2962812" cy="1998069"/>
          </a:xfrm>
          <a:prstGeom prst="rect">
            <a:avLst/>
          </a:prstGeom>
        </p:spPr>
      </p:pic>
      <p:pic>
        <p:nvPicPr>
          <p:cNvPr id="16" name="Obrázek 15">
            <a:extLst>
              <a:ext uri="{FF2B5EF4-FFF2-40B4-BE49-F238E27FC236}">
                <a16:creationId xmlns:a16="http://schemas.microsoft.com/office/drawing/2014/main" id="{F7A33E9C-9785-46D2-ABB4-0B73A9B8836F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81437" y="2499746"/>
            <a:ext cx="1254411" cy="1684780"/>
          </a:xfrm>
          <a:prstGeom prst="rect">
            <a:avLst/>
          </a:prstGeom>
        </p:spPr>
      </p:pic>
      <p:pic>
        <p:nvPicPr>
          <p:cNvPr id="18" name="Obrázek 17">
            <a:extLst>
              <a:ext uri="{FF2B5EF4-FFF2-40B4-BE49-F238E27FC236}">
                <a16:creationId xmlns:a16="http://schemas.microsoft.com/office/drawing/2014/main" id="{9E50F491-1006-4DEB-A366-C815D6657286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sharpenSoften amount="2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31535" y="4387705"/>
            <a:ext cx="2688277" cy="1512785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30445060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/>
          </p:cNvSpPr>
          <p:nvPr>
            <p:ph type="title"/>
          </p:nvPr>
        </p:nvSpPr>
        <p:spPr>
          <a:xfrm>
            <a:off x="657726" y="220841"/>
            <a:ext cx="9790299" cy="365798"/>
          </a:xfrm>
        </p:spPr>
        <p:txBody>
          <a:bodyPr vert="horz" lIns="94587" tIns="47294" rIns="94587" bIns="47294" rtlCol="0" anchor="t" anchorCtr="0">
            <a:normAutofit fontScale="90000"/>
          </a:bodyPr>
          <a:lstStyle/>
          <a:p>
            <a:r>
              <a:rPr lang="en-US" altLang="cs-CZ" dirty="0"/>
              <a:t>LR-0 experiments with heavy reflector</a:t>
            </a:r>
          </a:p>
        </p:txBody>
      </p:sp>
      <p:sp>
        <p:nvSpPr>
          <p:cNvPr id="22531" name="Rectangle 3"/>
          <p:cNvSpPr>
            <a:spLocks noGrp="1"/>
          </p:cNvSpPr>
          <p:nvPr>
            <p:ph idx="1"/>
          </p:nvPr>
        </p:nvSpPr>
        <p:spPr bwMode="auto">
          <a:xfrm>
            <a:off x="529390" y="834189"/>
            <a:ext cx="10796336" cy="1566066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4587" tIns="47294" rIns="94587" bIns="47294" numCol="1" rtlCol="0" anchor="t" anchorCtr="0" compatLnSpc="1">
            <a:prstTxWarp prst="textNoShape">
              <a:avLst/>
            </a:prstTxWarp>
            <a:normAutofit/>
          </a:bodyPr>
          <a:lstStyle/>
          <a:p>
            <a:pPr marL="165621" indent="-16562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 dirty="0"/>
              <a:t>VVER-1000 Mock-Up for reactor dosimetry issues (now the focus is on internals (now it seems void swelling is at least a similar issue like embrittlement)</a:t>
            </a:r>
          </a:p>
          <a:p>
            <a:pPr marL="165621" indent="-16562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 dirty="0"/>
              <a:t>Flexibility allows to mix  „Reference core“ &amp; „VVER-1000 Mock-Up components“</a:t>
            </a:r>
          </a:p>
          <a:p>
            <a:pPr marL="165621" indent="-16562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 dirty="0"/>
              <a:t>Baffle full-scale simulator of VVER-1000 baffle of stainless steel 08Kh18N10T (18% Cr, 10% Ni, 1.5% Mn, residual Fe )</a:t>
            </a:r>
          </a:p>
        </p:txBody>
      </p:sp>
      <p:pic>
        <p:nvPicPr>
          <p:cNvPr id="22532" name="Picture 4" descr="Fig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289" t="586"/>
          <a:stretch/>
        </p:blipFill>
        <p:spPr bwMode="auto">
          <a:xfrm>
            <a:off x="4257876" y="2116216"/>
            <a:ext cx="2279080" cy="292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533" name="Picture 5" descr="Fig"/>
          <p:cNvPicPr>
            <a:picLocks noChangeAspect="1" noChangeArrowheads="1"/>
          </p:cNvPicPr>
          <p:nvPr/>
        </p:nvPicPr>
        <p:blipFill rotWithShape="1">
          <a:blip r:embed="rId3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55" r="51567" b="1398"/>
          <a:stretch/>
        </p:blipFill>
        <p:spPr bwMode="auto">
          <a:xfrm>
            <a:off x="6623439" y="2255810"/>
            <a:ext cx="1993908" cy="26435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10" descr="ScreenHunter_356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28" t="3001" r="21663"/>
          <a:stretch/>
        </p:blipFill>
        <p:spPr bwMode="auto">
          <a:xfrm>
            <a:off x="6859460" y="5120213"/>
            <a:ext cx="1464730" cy="1737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Obrázek 1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646694" y="2181876"/>
            <a:ext cx="3262435" cy="3716106"/>
          </a:xfrm>
          <a:prstGeom prst="rect">
            <a:avLst/>
          </a:prstGeom>
        </p:spPr>
      </p:pic>
      <p:sp>
        <p:nvSpPr>
          <p:cNvPr id="8" name="Zástupný symbol pro číslo snímku 4">
            <a:extLst>
              <a:ext uri="{FF2B5EF4-FFF2-40B4-BE49-F238E27FC236}">
                <a16:creationId xmlns:a16="http://schemas.microsoft.com/office/drawing/2014/main" id="{85441CF9-69AD-428A-BD1B-D8412516C0C0}"/>
              </a:ext>
            </a:extLst>
          </p:cNvPr>
          <p:cNvSpPr txBox="1">
            <a:spLocks/>
          </p:cNvSpPr>
          <p:nvPr/>
        </p:nvSpPr>
        <p:spPr>
          <a:xfrm>
            <a:off x="1246291" y="6279060"/>
            <a:ext cx="326915" cy="36579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0" tIns="0" rIns="0" bIns="0" rtlCol="0" anchor="ctr" anchorCtr="0"/>
          <a:lstStyle>
            <a:defPPr>
              <a:defRPr lang="en-GB"/>
            </a:defPPr>
            <a:lvl1pPr algn="ctr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sz="1200" b="1" kern="1200">
                <a:solidFill>
                  <a:schemeClr val="accent2"/>
                </a:solidFill>
                <a:latin typeface="+mj-lt"/>
                <a:ea typeface="+mn-ea"/>
                <a:cs typeface="Arial" charset="0"/>
              </a:defRPr>
            </a:lvl1pPr>
            <a:lvl2pPr marL="284163" indent="292100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2pPr>
            <a:lvl3pPr marL="576263" indent="582613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3pPr>
            <a:lvl4pPr marL="868363" indent="874713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4pPr>
            <a:lvl5pPr marL="1160463" indent="1169988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87F7E92E-BA2B-4C77-9A3E-1941850F030C}" type="slidenum">
              <a:rPr lang="cs-CZ" altLang="cs-CZ" sz="1089"/>
              <a:pPr/>
              <a:t>20</a:t>
            </a:fld>
            <a:endParaRPr lang="cs-CZ" altLang="cs-CZ" sz="1089"/>
          </a:p>
        </p:txBody>
      </p:sp>
      <p:pic>
        <p:nvPicPr>
          <p:cNvPr id="2" name="Obrázek 1">
            <a:extLst>
              <a:ext uri="{FF2B5EF4-FFF2-40B4-BE49-F238E27FC236}">
                <a16:creationId xmlns:a16="http://schemas.microsoft.com/office/drawing/2014/main" id="{411E1322-17B5-973B-0794-D58EDA6C5D42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33661" y="2620631"/>
            <a:ext cx="4080973" cy="283859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8421038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B0134585-1741-4C6A-9AD1-1719F8732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12363" y="294084"/>
            <a:ext cx="10369484" cy="582609"/>
          </a:xfrm>
        </p:spPr>
        <p:txBody>
          <a:bodyPr>
            <a:normAutofit fontScale="90000"/>
          </a:bodyPr>
          <a:lstStyle/>
          <a:p>
            <a:r>
              <a:rPr lang="en-US" dirty="0"/>
              <a:t>The effect of </a:t>
            </a:r>
            <a:r>
              <a:rPr lang="cs-CZ" dirty="0"/>
              <a:t>iron </a:t>
            </a:r>
            <a:r>
              <a:rPr lang="en-US" dirty="0"/>
              <a:t>– </a:t>
            </a:r>
            <a:r>
              <a:rPr lang="en-US" dirty="0" err="1"/>
              <a:t>k</a:t>
            </a:r>
            <a:r>
              <a:rPr lang="en-US" baseline="-25000" dirty="0" err="1"/>
              <a:t>eff</a:t>
            </a:r>
            <a:r>
              <a:rPr lang="en-US" dirty="0"/>
              <a:t> in various libraries</a:t>
            </a:r>
          </a:p>
        </p:txBody>
      </p:sp>
      <p:graphicFrame>
        <p:nvGraphicFramePr>
          <p:cNvPr id="2" name="Tabulka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23530703"/>
              </p:ext>
            </p:extLst>
          </p:nvPr>
        </p:nvGraphicFramePr>
        <p:xfrm>
          <a:off x="3836853" y="876693"/>
          <a:ext cx="7242784" cy="2824789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9666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985379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95755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93671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97426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972964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788444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77384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342849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300">
                          <a:effectLst/>
                        </a:rPr>
                        <a:t> </a:t>
                      </a:r>
                      <a:endParaRPr lang="en-US" sz="13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</a:rPr>
                        <a:t>ENDF/B-VIII**</a:t>
                      </a:r>
                      <a:endParaRPr lang="en-US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</a:rPr>
                        <a:t>ENDF/B-VIII* </a:t>
                      </a:r>
                      <a:endParaRPr lang="en-US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</a:rPr>
                        <a:t>ENDF/B-VIII</a:t>
                      </a:r>
                      <a:endParaRPr lang="en-US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</a:rPr>
                        <a:t>ENDF/B-VII.1</a:t>
                      </a:r>
                      <a:endParaRPr lang="en-US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</a:rPr>
                        <a:t>ENDF/B-VI.2</a:t>
                      </a:r>
                      <a:endParaRPr lang="en-US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</a:rPr>
                        <a:t>JEFF-3.3</a:t>
                      </a:r>
                      <a:endParaRPr lang="en-US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100">
                          <a:effectLst/>
                        </a:rPr>
                        <a:t>JENDL-4</a:t>
                      </a:r>
                      <a:endParaRPr lang="en-US" sz="11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9638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Case 1A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1.00251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1.00111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1.00002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1.00075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0.99281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1.00107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1.00035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9638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Case 1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1.00223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1.00096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0.99987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1.00072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0.99266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1.00092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1.00032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9638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Case 2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1.00204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1.00063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0.99969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1.00032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0.99253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1.00083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1.00001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9638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Case 3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1.00020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0.99893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0.99774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0.99838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0.99085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0.99895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0.99818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96388"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Case 4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1.00054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0.99920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0.99797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0.99873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0.99126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0.99931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en-US" sz="1500">
                          <a:effectLst/>
                        </a:rPr>
                        <a:t>0.99843</a:t>
                      </a:r>
                      <a:endParaRPr lang="en-US" sz="1500"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</a:endParaRPr>
                    </a:p>
                  </a:txBody>
                  <a:tcPr marL="24991" marR="24991" marT="0" marB="0" anchor="ctr"/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3" name="Obdélník 2"/>
          <p:cNvSpPr/>
          <p:nvPr/>
        </p:nvSpPr>
        <p:spPr>
          <a:xfrm>
            <a:off x="3678243" y="3799954"/>
            <a:ext cx="8165544" cy="5949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** The Fe was replaced by INDEN evaluation, O was replaced by ENDF/B-VII.1 evaluation</a:t>
            </a:r>
          </a:p>
          <a:p>
            <a:pPr algn="just"/>
            <a:r>
              <a:rPr lang="en-US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* The Fe was replaced by INDEN evaluation </a:t>
            </a:r>
          </a:p>
        </p:txBody>
      </p:sp>
      <p:pic>
        <p:nvPicPr>
          <p:cNvPr id="5" name="Obrázek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149681" y="4460866"/>
            <a:ext cx="6617128" cy="1520441"/>
          </a:xfrm>
          <a:prstGeom prst="rect">
            <a:avLst/>
          </a:prstGeom>
        </p:spPr>
      </p:pic>
      <p:pic>
        <p:nvPicPr>
          <p:cNvPr id="7" name="Obrázek 6">
            <a:extLst>
              <a:ext uri="{FF2B5EF4-FFF2-40B4-BE49-F238E27FC236}">
                <a16:creationId xmlns:a16="http://schemas.microsoft.com/office/drawing/2014/main" id="{EB0061C6-FB51-AC09-1D27-31A093D02E8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5168" y="4460866"/>
            <a:ext cx="3651932" cy="1317525"/>
          </a:xfrm>
          <a:prstGeom prst="rect">
            <a:avLst/>
          </a:prstGeom>
        </p:spPr>
      </p:pic>
      <p:sp>
        <p:nvSpPr>
          <p:cNvPr id="8" name="Rectangle 3">
            <a:extLst>
              <a:ext uri="{FF2B5EF4-FFF2-40B4-BE49-F238E27FC236}">
                <a16:creationId xmlns:a16="http://schemas.microsoft.com/office/drawing/2014/main" id="{14E9A3AA-4780-C7D7-06B3-63D092E68393}"/>
              </a:ext>
            </a:extLst>
          </p:cNvPr>
          <p:cNvSpPr>
            <a:spLocks noGrp="1"/>
          </p:cNvSpPr>
          <p:nvPr>
            <p:ph idx="1"/>
          </p:nvPr>
        </p:nvSpPr>
        <p:spPr bwMode="auto">
          <a:xfrm>
            <a:off x="504348" y="876693"/>
            <a:ext cx="3074593" cy="3320564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4587" tIns="47294" rIns="94587" bIns="47294" numCol="1" rtlCol="0" anchor="t" anchorCtr="0" compatLnSpc="1">
            <a:prstTxWarp prst="textNoShape">
              <a:avLst/>
            </a:prstTxWarp>
            <a:normAutofit/>
          </a:bodyPr>
          <a:lstStyle/>
          <a:p>
            <a:pPr marL="165621" indent="-16562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The effect of steel was studied</a:t>
            </a:r>
          </a:p>
          <a:p>
            <a:pPr marL="165621" indent="-16562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Some discrepancies reported </a:t>
            </a:r>
          </a:p>
          <a:p>
            <a:pPr marL="165621" indent="-16562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However</a:t>
            </a:r>
            <a:r>
              <a:rPr lang="cs-CZ" altLang="cs-CZ" sz="1950"/>
              <a:t>,</a:t>
            </a:r>
            <a:r>
              <a:rPr lang="en-US" altLang="cs-CZ" sz="1950"/>
              <a:t> steel has more components and „only“ some part is reflected</a:t>
            </a:r>
            <a:endParaRPr lang="en-US" altLang="cs-CZ" sz="1950" dirty="0"/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4939A5CA-54DD-8114-B456-E8E3B50EE188}"/>
              </a:ext>
            </a:extLst>
          </p:cNvPr>
          <p:cNvSpPr/>
          <p:nvPr/>
        </p:nvSpPr>
        <p:spPr>
          <a:xfrm>
            <a:off x="724899" y="6491309"/>
            <a:ext cx="9135467" cy="2668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>
              <a:spcAft>
                <a:spcPts val="0"/>
              </a:spcAft>
            </a:pPr>
            <a:r>
              <a:rPr lang="cs-CZ" sz="1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Kostal et al., </a:t>
            </a:r>
            <a:r>
              <a:rPr lang="en-US" sz="1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The effect of heavy reflector on neutronic parameters of core, Ann. of </a:t>
            </a:r>
            <a:r>
              <a:rPr lang="en-US" sz="1400" dirty="0" err="1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Nucl</a:t>
            </a:r>
            <a:r>
              <a:rPr lang="en-US" sz="1400" dirty="0">
                <a:solidFill>
                  <a:schemeClr val="tx1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. En., 168, (2022), 108898</a:t>
            </a:r>
          </a:p>
        </p:txBody>
      </p:sp>
    </p:spTree>
    <p:extLst>
      <p:ext uri="{BB962C8B-B14F-4D97-AF65-F5344CB8AC3E}">
        <p14:creationId xmlns:p14="http://schemas.microsoft.com/office/powerpoint/2010/main" val="3510640666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Rectangle 2"/>
          <p:cNvSpPr>
            <a:spLocks noGrp="1"/>
          </p:cNvSpPr>
          <p:nvPr>
            <p:ph type="title"/>
          </p:nvPr>
        </p:nvSpPr>
        <p:spPr>
          <a:xfrm>
            <a:off x="737936" y="220840"/>
            <a:ext cx="10828421" cy="506701"/>
          </a:xfrm>
        </p:spPr>
        <p:txBody>
          <a:bodyPr vert="horz" lIns="94587" tIns="47294" rIns="94587" bIns="47294" rtlCol="0" anchor="t" anchorCtr="0">
            <a:normAutofit fontScale="90000"/>
          </a:bodyPr>
          <a:lstStyle/>
          <a:p>
            <a:r>
              <a:rPr lang="en-US" altLang="cs-CZ" dirty="0"/>
              <a:t>Validation of </a:t>
            </a:r>
            <a:r>
              <a:rPr lang="cs-CZ" altLang="cs-CZ" dirty="0"/>
              <a:t>iron</a:t>
            </a:r>
            <a:r>
              <a:rPr lang="en-US" altLang="cs-CZ" dirty="0"/>
              <a:t> in reactivity experiments</a:t>
            </a:r>
          </a:p>
        </p:txBody>
      </p:sp>
      <p:sp>
        <p:nvSpPr>
          <p:cNvPr id="22531" name="Rectangle 3"/>
          <p:cNvSpPr>
            <a:spLocks noGrp="1"/>
          </p:cNvSpPr>
          <p:nvPr>
            <p:ph idx="1"/>
          </p:nvPr>
        </p:nvSpPr>
        <p:spPr bwMode="auto">
          <a:xfrm>
            <a:off x="906559" y="874990"/>
            <a:ext cx="7516598" cy="3065414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4587" tIns="47294" rIns="94587" bIns="47294" numCol="1" rtlCol="0" anchor="t" anchorCtr="0" compatLnSpc="1">
            <a:prstTxWarp prst="textNoShape">
              <a:avLst/>
            </a:prstTxWarp>
            <a:normAutofit/>
          </a:bodyPr>
          <a:lstStyle/>
          <a:p>
            <a:pPr marL="165100" indent="-1651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The effect of iron on criticality was studied </a:t>
            </a:r>
            <a:endParaRPr lang="en-US" altLang="cs-CZ" sz="1950">
              <a:ea typeface="Roboto"/>
              <a:cs typeface="Roboto"/>
            </a:endParaRPr>
          </a:p>
          <a:p>
            <a:pPr marL="165100" indent="-1651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 dirty="0"/>
              <a:t>Well validated flux and </a:t>
            </a:r>
            <a:r>
              <a:rPr lang="en-US" altLang="cs-CZ" sz="1950"/>
              <a:t>spectrum </a:t>
            </a:r>
            <a:r>
              <a:rPr lang="en-US" altLang="cs-CZ" sz="1950" dirty="0"/>
              <a:t>in central cavity + spatial distribution of fission + criticality</a:t>
            </a:r>
            <a:endParaRPr lang="en-US" altLang="cs-CZ" sz="1950">
              <a:ea typeface="Roboto"/>
              <a:cs typeface="Roboto"/>
            </a:endParaRPr>
          </a:p>
          <a:p>
            <a:pPr marL="396875" lvl="1" indent="-165100">
              <a:lnSpc>
                <a:spcPct val="80000"/>
              </a:lnSpc>
            </a:pPr>
            <a:r>
              <a:rPr lang="en-US" altLang="cs-CZ" sz="1996" dirty="0"/>
              <a:t>Good for testing of inserted or side attached materials</a:t>
            </a:r>
            <a:endParaRPr lang="en-US" altLang="cs-CZ" sz="1996">
              <a:ea typeface="Roboto"/>
              <a:cs typeface="Roboto"/>
            </a:endParaRPr>
          </a:p>
          <a:p>
            <a:pPr marL="629285" lvl="2" indent="-165100">
              <a:lnSpc>
                <a:spcPct val="80000"/>
              </a:lnSpc>
            </a:pPr>
            <a:r>
              <a:rPr lang="en-US" altLang="cs-CZ" sz="1800"/>
              <a:t>Steel (Iron + 1.5 % Mn)</a:t>
            </a:r>
            <a:endParaRPr lang="en-US" altLang="cs-CZ" sz="1800">
              <a:ea typeface="Roboto"/>
              <a:cs typeface="Roboto"/>
            </a:endParaRPr>
          </a:p>
          <a:p>
            <a:pPr marL="165100" indent="-1651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Reference core . . . . . . . . . .   </a:t>
            </a:r>
            <a:r>
              <a:rPr lang="cs-CZ" altLang="cs-CZ" sz="1950"/>
              <a:t> </a:t>
            </a:r>
            <a:r>
              <a:rPr lang="en-US" altLang="cs-CZ" sz="1950" dirty="0"/>
              <a:t>541.5</a:t>
            </a:r>
            <a:r>
              <a:rPr lang="en-US" altLang="cs-CZ" sz="1950"/>
              <a:t>1</a:t>
            </a:r>
            <a:r>
              <a:rPr lang="en-US" altLang="cs-CZ" sz="1950" dirty="0"/>
              <a:t> </a:t>
            </a:r>
            <a:r>
              <a:rPr lang="en-US" altLang="cs-CZ" sz="1950"/>
              <a:t>+/- </a:t>
            </a:r>
            <a:r>
              <a:rPr lang="en-US" altLang="cs-CZ" sz="1950" dirty="0"/>
              <a:t>1.32 </a:t>
            </a:r>
            <a:r>
              <a:rPr lang="en-US" altLang="cs-CZ" sz="1950"/>
              <a:t>mm</a:t>
            </a:r>
            <a:endParaRPr lang="en-US" altLang="cs-CZ" sz="1950">
              <a:ea typeface="Roboto"/>
              <a:cs typeface="Roboto"/>
            </a:endParaRPr>
          </a:p>
          <a:p>
            <a:pPr marL="165100" indent="-1651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Iron in center  . . . . . . . . . . . .  </a:t>
            </a:r>
            <a:r>
              <a:rPr lang="en-US" altLang="cs-CZ" sz="1950" dirty="0"/>
              <a:t>579.01</a:t>
            </a:r>
            <a:r>
              <a:rPr lang="en-US" altLang="cs-CZ" sz="1950"/>
              <a:t> +/-</a:t>
            </a:r>
            <a:r>
              <a:rPr lang="en-US" altLang="cs-CZ" sz="1950" dirty="0"/>
              <a:t> 0.79</a:t>
            </a:r>
            <a:r>
              <a:rPr lang="en-US" altLang="cs-CZ" sz="1950"/>
              <a:t> mm</a:t>
            </a:r>
            <a:endParaRPr lang="en-US" altLang="cs-CZ" sz="1950">
              <a:ea typeface="Roboto"/>
              <a:cs typeface="Roboto"/>
            </a:endParaRPr>
          </a:p>
          <a:p>
            <a:pPr marL="165100" indent="-1651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Iron around    . . . . . . . . . . . . . </a:t>
            </a:r>
            <a:r>
              <a:rPr lang="en-US" altLang="cs-CZ" sz="1950" dirty="0"/>
              <a:t>548.09 </a:t>
            </a:r>
            <a:r>
              <a:rPr lang="en-US" altLang="cs-CZ" sz="1950"/>
              <a:t>+/- </a:t>
            </a:r>
            <a:r>
              <a:rPr lang="en-US" altLang="cs-CZ" sz="1950" dirty="0"/>
              <a:t>0.69 </a:t>
            </a:r>
            <a:r>
              <a:rPr lang="en-US" altLang="cs-CZ" sz="1950"/>
              <a:t>mm</a:t>
            </a:r>
            <a:endParaRPr lang="en-US" altLang="cs-CZ" sz="1950">
              <a:ea typeface="Roboto"/>
              <a:cs typeface="Roboto"/>
            </a:endParaRPr>
          </a:p>
          <a:p>
            <a:pPr marL="165100" indent="-1651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Iron around + center . . . . . . . </a:t>
            </a:r>
            <a:r>
              <a:rPr lang="en-US" altLang="cs-CZ" sz="1950" dirty="0"/>
              <a:t>598.2</a:t>
            </a:r>
            <a:r>
              <a:rPr lang="en-US" altLang="cs-CZ" sz="1950"/>
              <a:t>3</a:t>
            </a:r>
            <a:r>
              <a:rPr lang="en-US" altLang="cs-CZ" sz="1950" dirty="0"/>
              <a:t> </a:t>
            </a:r>
            <a:r>
              <a:rPr lang="en-US" altLang="cs-CZ" sz="1950"/>
              <a:t>+/- </a:t>
            </a:r>
            <a:r>
              <a:rPr lang="en-US" altLang="cs-CZ" sz="1950" dirty="0"/>
              <a:t>0.92</a:t>
            </a:r>
            <a:r>
              <a:rPr lang="en-US" altLang="cs-CZ" sz="1950"/>
              <a:t> mm</a:t>
            </a:r>
            <a:endParaRPr lang="en-US" altLang="cs-CZ" sz="1950">
              <a:ea typeface="Roboto"/>
              <a:cs typeface="Roboto"/>
            </a:endParaRPr>
          </a:p>
        </p:txBody>
      </p:sp>
      <p:sp>
        <p:nvSpPr>
          <p:cNvPr id="8" name="Zástupný symbol pro číslo snímku 4">
            <a:extLst>
              <a:ext uri="{FF2B5EF4-FFF2-40B4-BE49-F238E27FC236}">
                <a16:creationId xmlns:a16="http://schemas.microsoft.com/office/drawing/2014/main" id="{85441CF9-69AD-428A-BD1B-D8412516C0C0}"/>
              </a:ext>
            </a:extLst>
          </p:cNvPr>
          <p:cNvSpPr txBox="1">
            <a:spLocks/>
          </p:cNvSpPr>
          <p:nvPr/>
        </p:nvSpPr>
        <p:spPr>
          <a:xfrm>
            <a:off x="1246291" y="6279060"/>
            <a:ext cx="326915" cy="365798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0" tIns="0" rIns="0" bIns="0" rtlCol="0" anchor="ctr" anchorCtr="0"/>
          <a:lstStyle>
            <a:defPPr>
              <a:defRPr lang="en-GB"/>
            </a:defPPr>
            <a:lvl1pPr algn="ctr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sz="1200" b="1" kern="1200">
                <a:solidFill>
                  <a:schemeClr val="accent2"/>
                </a:solidFill>
                <a:latin typeface="+mj-lt"/>
                <a:ea typeface="+mn-ea"/>
                <a:cs typeface="Arial" charset="0"/>
              </a:defRPr>
            </a:lvl1pPr>
            <a:lvl2pPr marL="284163" indent="292100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2pPr>
            <a:lvl3pPr marL="576263" indent="582613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3pPr>
            <a:lvl4pPr marL="868363" indent="874713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4pPr>
            <a:lvl5pPr marL="1160463" indent="1169988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87F7E92E-BA2B-4C77-9A3E-1941850F030C}" type="slidenum">
              <a:rPr lang="cs-CZ" altLang="cs-CZ" sz="1089"/>
              <a:pPr/>
              <a:t>22</a:t>
            </a:fld>
            <a:endParaRPr lang="cs-CZ" altLang="cs-CZ" sz="1089"/>
          </a:p>
        </p:txBody>
      </p:sp>
      <p:pic>
        <p:nvPicPr>
          <p:cNvPr id="2" name="Obrázek 1">
            <a:extLst>
              <a:ext uri="{FF2B5EF4-FFF2-40B4-BE49-F238E27FC236}">
                <a16:creationId xmlns:a16="http://schemas.microsoft.com/office/drawing/2014/main" id="{687C2619-8F6D-111E-0DEF-D9061604BB6F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574073" y="1234912"/>
            <a:ext cx="3445677" cy="4606980"/>
          </a:xfrm>
          <a:prstGeom prst="rect">
            <a:avLst/>
          </a:prstGeom>
        </p:spPr>
      </p:pic>
      <p:pic>
        <p:nvPicPr>
          <p:cNvPr id="6" name="Obrázek 5">
            <a:extLst>
              <a:ext uri="{FF2B5EF4-FFF2-40B4-BE49-F238E27FC236}">
                <a16:creationId xmlns:a16="http://schemas.microsoft.com/office/drawing/2014/main" id="{717CCBD0-6B62-4EC5-2B8D-417980EE7C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89326" y="4237284"/>
            <a:ext cx="1933831" cy="1960752"/>
          </a:xfrm>
          <a:prstGeom prst="rect">
            <a:avLst/>
          </a:prstGeom>
        </p:spPr>
      </p:pic>
      <p:pic>
        <p:nvPicPr>
          <p:cNvPr id="9" name="Obrázek 8">
            <a:extLst>
              <a:ext uri="{FF2B5EF4-FFF2-40B4-BE49-F238E27FC236}">
                <a16:creationId xmlns:a16="http://schemas.microsoft.com/office/drawing/2014/main" id="{9AD96001-8F3F-0F7C-C19D-A50981416B2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432288" y="4237284"/>
            <a:ext cx="1933831" cy="1960752"/>
          </a:xfrm>
          <a:prstGeom prst="rect">
            <a:avLst/>
          </a:prstGeom>
        </p:spPr>
      </p:pic>
      <p:pic>
        <p:nvPicPr>
          <p:cNvPr id="12" name="Obrázek 11">
            <a:extLst>
              <a:ext uri="{FF2B5EF4-FFF2-40B4-BE49-F238E27FC236}">
                <a16:creationId xmlns:a16="http://schemas.microsoft.com/office/drawing/2014/main" id="{443C944D-A922-B86E-BBA0-4BF96468054C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670760" y="4237284"/>
            <a:ext cx="1668301" cy="1524076"/>
          </a:xfrm>
          <a:prstGeom prst="rect">
            <a:avLst/>
          </a:prstGeom>
        </p:spPr>
      </p:pic>
      <p:pic>
        <p:nvPicPr>
          <p:cNvPr id="15" name="Obrázek 14">
            <a:extLst>
              <a:ext uri="{FF2B5EF4-FFF2-40B4-BE49-F238E27FC236}">
                <a16:creationId xmlns:a16="http://schemas.microsoft.com/office/drawing/2014/main" id="{95C4C477-23B2-314F-1B3C-17DD5255391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06559" y="4237284"/>
            <a:ext cx="1679163" cy="15240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39873627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5" name="Zástupný obsah 4">
            <a:extLst>
              <a:ext uri="{FF2B5EF4-FFF2-40B4-BE49-F238E27FC236}">
                <a16:creationId xmlns:a16="http://schemas.microsoft.com/office/drawing/2014/main" id="{37009D08-9A63-6034-86EF-26E4F590F583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640207624"/>
              </p:ext>
            </p:extLst>
          </p:nvPr>
        </p:nvGraphicFramePr>
        <p:xfrm>
          <a:off x="4890042" y="3926190"/>
          <a:ext cx="5740200" cy="1828831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81519">
                  <a:extLst>
                    <a:ext uri="{9D8B030D-6E8A-4147-A177-3AD203B41FA5}">
                      <a16:colId xmlns:a16="http://schemas.microsoft.com/office/drawing/2014/main" val="2005992082"/>
                    </a:ext>
                  </a:extLst>
                </a:gridCol>
                <a:gridCol w="941566">
                  <a:extLst>
                    <a:ext uri="{9D8B030D-6E8A-4147-A177-3AD203B41FA5}">
                      <a16:colId xmlns:a16="http://schemas.microsoft.com/office/drawing/2014/main" val="2720415771"/>
                    </a:ext>
                  </a:extLst>
                </a:gridCol>
                <a:gridCol w="847015">
                  <a:extLst>
                    <a:ext uri="{9D8B030D-6E8A-4147-A177-3AD203B41FA5}">
                      <a16:colId xmlns:a16="http://schemas.microsoft.com/office/drawing/2014/main" val="1255095149"/>
                    </a:ext>
                  </a:extLst>
                </a:gridCol>
                <a:gridCol w="956700">
                  <a:extLst>
                    <a:ext uri="{9D8B030D-6E8A-4147-A177-3AD203B41FA5}">
                      <a16:colId xmlns:a16="http://schemas.microsoft.com/office/drawing/2014/main" val="3519993869"/>
                    </a:ext>
                  </a:extLst>
                </a:gridCol>
                <a:gridCol w="956700">
                  <a:extLst>
                    <a:ext uri="{9D8B030D-6E8A-4147-A177-3AD203B41FA5}">
                      <a16:colId xmlns:a16="http://schemas.microsoft.com/office/drawing/2014/main" val="1725548361"/>
                    </a:ext>
                  </a:extLst>
                </a:gridCol>
                <a:gridCol w="956700">
                  <a:extLst>
                    <a:ext uri="{9D8B030D-6E8A-4147-A177-3AD203B41FA5}">
                      <a16:colId xmlns:a16="http://schemas.microsoft.com/office/drawing/2014/main" val="1523215376"/>
                    </a:ext>
                  </a:extLst>
                </a:gridCol>
              </a:tblGrid>
              <a:tr h="574775">
                <a:tc>
                  <a:txBody>
                    <a:bodyPr/>
                    <a:lstStyle/>
                    <a:p>
                      <a:pPr algn="ctr" fontAlgn="b"/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ENDF/B-VIII.0**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ENDF/B-VIII.0* 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ENDF/B-VIII.0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ENDF/B-VII.1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JEFF-3.3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562070272"/>
                  </a:ext>
                </a:extLst>
              </a:tr>
              <a:tr h="31351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12 + 1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0.99678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0.99546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0.99520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0.99538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0.99785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11219764"/>
                  </a:ext>
                </a:extLst>
              </a:tr>
              <a:tr h="31351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12 + 0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0.99809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0.99697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0.99651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0.99692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0.99946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352947321"/>
                  </a:ext>
                </a:extLst>
              </a:tr>
              <a:tr h="31351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0 + 1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0.99974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0.99821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0.99808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0.99843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1.00001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64466370"/>
                  </a:ext>
                </a:extLst>
              </a:tr>
              <a:tr h="31351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reference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1.00091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0.99968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0.99960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0.99989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1.00176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294196106"/>
                  </a:ext>
                </a:extLst>
              </a:tr>
            </a:tbl>
          </a:graphicData>
        </a:graphic>
      </p:graphicFrame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59F046CB-3534-44C1-1C26-7040CA7D10D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23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5F866A1A-AA5B-AE4D-E633-295E28598B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648000"/>
            <a:ext cx="11263517" cy="594907"/>
          </a:xfrm>
        </p:spPr>
        <p:txBody>
          <a:bodyPr>
            <a:normAutofit fontScale="90000"/>
          </a:bodyPr>
          <a:lstStyle/>
          <a:p>
            <a:r>
              <a:rPr lang="en-US" dirty="0"/>
              <a:t>Effect of iron on </a:t>
            </a:r>
            <a:r>
              <a:rPr lang="cs-CZ"/>
              <a:t>k</a:t>
            </a:r>
            <a:r>
              <a:rPr lang="en-US" baseline="-25000"/>
              <a:t>eff</a:t>
            </a:r>
            <a:r>
              <a:rPr lang="en-US" dirty="0"/>
              <a:t> in various arrangements</a:t>
            </a:r>
            <a:endParaRPr lang="cs-CZ" dirty="0"/>
          </a:p>
        </p:txBody>
      </p:sp>
      <p:sp>
        <p:nvSpPr>
          <p:cNvPr id="6" name="Obdélník 5">
            <a:extLst>
              <a:ext uri="{FF2B5EF4-FFF2-40B4-BE49-F238E27FC236}">
                <a16:creationId xmlns:a16="http://schemas.microsoft.com/office/drawing/2014/main" id="{64FB6CB8-4F70-71EB-E79A-EFFB69F36C2C}"/>
              </a:ext>
            </a:extLst>
          </p:cNvPr>
          <p:cNvSpPr/>
          <p:nvPr/>
        </p:nvSpPr>
        <p:spPr>
          <a:xfrm>
            <a:off x="2932386" y="5699506"/>
            <a:ext cx="9418602" cy="5949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** The Fe was replaced by INDEN evaluation, O was replaced by ENDF/B-VII.1 evaluation</a:t>
            </a:r>
          </a:p>
          <a:p>
            <a:pPr algn="just"/>
            <a:r>
              <a:rPr lang="en-US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* The Fe was replaced by INDEN evaluation </a:t>
            </a:r>
          </a:p>
        </p:txBody>
      </p:sp>
      <p:graphicFrame>
        <p:nvGraphicFramePr>
          <p:cNvPr id="7" name="Tabulka 6">
            <a:extLst>
              <a:ext uri="{FF2B5EF4-FFF2-40B4-BE49-F238E27FC236}">
                <a16:creationId xmlns:a16="http://schemas.microsoft.com/office/drawing/2014/main" id="{61476770-083C-397E-40C5-DA6EEBB6BC75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16187058"/>
              </p:ext>
            </p:extLst>
          </p:nvPr>
        </p:nvGraphicFramePr>
        <p:xfrm>
          <a:off x="4899341" y="1818945"/>
          <a:ext cx="5740199" cy="1751542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101654">
                  <a:extLst>
                    <a:ext uri="{9D8B030D-6E8A-4147-A177-3AD203B41FA5}">
                      <a16:colId xmlns:a16="http://schemas.microsoft.com/office/drawing/2014/main" val="3457836356"/>
                    </a:ext>
                  </a:extLst>
                </a:gridCol>
                <a:gridCol w="927709">
                  <a:extLst>
                    <a:ext uri="{9D8B030D-6E8A-4147-A177-3AD203B41FA5}">
                      <a16:colId xmlns:a16="http://schemas.microsoft.com/office/drawing/2014/main" val="595509005"/>
                    </a:ext>
                  </a:extLst>
                </a:gridCol>
                <a:gridCol w="927709">
                  <a:extLst>
                    <a:ext uri="{9D8B030D-6E8A-4147-A177-3AD203B41FA5}">
                      <a16:colId xmlns:a16="http://schemas.microsoft.com/office/drawing/2014/main" val="2315797956"/>
                    </a:ext>
                  </a:extLst>
                </a:gridCol>
                <a:gridCol w="927709">
                  <a:extLst>
                    <a:ext uri="{9D8B030D-6E8A-4147-A177-3AD203B41FA5}">
                      <a16:colId xmlns:a16="http://schemas.microsoft.com/office/drawing/2014/main" val="4030422199"/>
                    </a:ext>
                  </a:extLst>
                </a:gridCol>
                <a:gridCol w="927709">
                  <a:extLst>
                    <a:ext uri="{9D8B030D-6E8A-4147-A177-3AD203B41FA5}">
                      <a16:colId xmlns:a16="http://schemas.microsoft.com/office/drawing/2014/main" val="2756469477"/>
                    </a:ext>
                  </a:extLst>
                </a:gridCol>
                <a:gridCol w="927709">
                  <a:extLst>
                    <a:ext uri="{9D8B030D-6E8A-4147-A177-3AD203B41FA5}">
                      <a16:colId xmlns:a16="http://schemas.microsoft.com/office/drawing/2014/main" val="136163381"/>
                    </a:ext>
                  </a:extLst>
                </a:gridCol>
              </a:tblGrid>
              <a:tr h="550486">
                <a:tc>
                  <a:txBody>
                    <a:bodyPr/>
                    <a:lstStyle/>
                    <a:p>
                      <a:pPr algn="ctr" fontAlgn="b"/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u="none" strike="noStrike">
                          <a:effectLst/>
                        </a:rPr>
                        <a:t>ENDF/B-VIII.0**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u="none" strike="noStrike">
                          <a:effectLst/>
                        </a:rPr>
                        <a:t>ENDF/B-VIII.0* 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u="none" strike="noStrike">
                          <a:effectLst/>
                        </a:rPr>
                        <a:t>ENDF/B-VIII.0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u="none" strike="noStrike">
                          <a:effectLst/>
                        </a:rPr>
                        <a:t>ENDF/B-VII.1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100" u="none" strike="noStrike">
                          <a:effectLst/>
                        </a:rPr>
                        <a:t>JEFF-3.3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067122972"/>
                  </a:ext>
                </a:extLst>
              </a:tr>
              <a:tr h="3002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 + 1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322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454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480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462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215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779946254"/>
                  </a:ext>
                </a:extLst>
              </a:tr>
              <a:tr h="3002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12 + 0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191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cs-CZ" sz="1200" b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303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349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1" u="none" strike="noStrike" kern="1200" dirty="0">
                          <a:solidFill>
                            <a:srgbClr val="FF0000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308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54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502885820"/>
                  </a:ext>
                </a:extLst>
              </a:tr>
              <a:tr h="3002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0 + 1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26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179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192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157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585737254"/>
                  </a:ext>
                </a:extLst>
              </a:tr>
              <a:tr h="300264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reference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91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32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40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11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kern="1200" dirty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176</a:t>
                      </a: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585791494"/>
                  </a:ext>
                </a:extLst>
              </a:tr>
            </a:tbl>
          </a:graphicData>
        </a:graphic>
      </p:graphicFrame>
      <p:sp>
        <p:nvSpPr>
          <p:cNvPr id="8" name="Rectangle 3">
            <a:extLst>
              <a:ext uri="{FF2B5EF4-FFF2-40B4-BE49-F238E27FC236}">
                <a16:creationId xmlns:a16="http://schemas.microsoft.com/office/drawing/2014/main" id="{305F7C6E-76BD-75E1-CD07-26EB9513A808}"/>
              </a:ext>
            </a:extLst>
          </p:cNvPr>
          <p:cNvSpPr txBox="1">
            <a:spLocks/>
          </p:cNvSpPr>
          <p:nvPr/>
        </p:nvSpPr>
        <p:spPr bwMode="auto">
          <a:xfrm>
            <a:off x="337202" y="1306260"/>
            <a:ext cx="4552840" cy="45059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4587" tIns="47294" rIns="94587" bIns="47294" numCol="1" rtlCol="0" anchor="t" anchorCtr="0" compatLnSpc="1">
            <a:prstTxWarp prst="textNoShape">
              <a:avLst/>
            </a:prstTxWarp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88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76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64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52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5100" indent="-1651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2000" dirty="0"/>
              <a:t>A reference neutron field has been identified in the driver core used</a:t>
            </a:r>
            <a:r>
              <a:rPr lang="cs-CZ" altLang="cs-CZ" sz="2000" dirty="0"/>
              <a:t> </a:t>
            </a:r>
          </a:p>
          <a:p>
            <a:pPr marL="165100" indent="-1651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2000" dirty="0"/>
              <a:t>The experimentally determined water level is used in calculation</a:t>
            </a:r>
            <a:endParaRPr lang="en-US" dirty="0"/>
          </a:p>
          <a:p>
            <a:pPr marL="453390" lvl="1" indent="-165100">
              <a:lnSpc>
                <a:spcPct val="80000"/>
              </a:lnSpc>
            </a:pPr>
            <a:r>
              <a:rPr lang="en-US" altLang="cs-CZ" sz="2000" dirty="0"/>
              <a:t>ENDF/B/VIII</a:t>
            </a:r>
            <a:r>
              <a:rPr lang="cs-CZ" altLang="cs-CZ" sz="2000" dirty="0"/>
              <a:t>.0</a:t>
            </a:r>
            <a:r>
              <a:rPr lang="en-US" altLang="cs-CZ" sz="2000" dirty="0"/>
              <a:t> + various evaluation (Fe from INDEN, ENDF/B-VIII.1, O from ENDF/B-VII.1)</a:t>
            </a:r>
            <a:endParaRPr lang="en-US" altLang="cs-CZ" sz="2000" dirty="0">
              <a:ea typeface="Roboto"/>
              <a:cs typeface="Roboto"/>
            </a:endParaRPr>
          </a:p>
          <a:p>
            <a:pPr marL="453390" lvl="1" indent="-165100">
              <a:lnSpc>
                <a:spcPct val="80000"/>
              </a:lnSpc>
            </a:pPr>
            <a:r>
              <a:rPr lang="en-US" altLang="cs-CZ" sz="2000" dirty="0"/>
              <a:t>Various libraries </a:t>
            </a:r>
          </a:p>
          <a:p>
            <a:pPr marL="453621" lvl="1" indent="-165621">
              <a:lnSpc>
                <a:spcPct val="80000"/>
              </a:lnSpc>
            </a:pPr>
            <a:r>
              <a:rPr lang="en-US" altLang="cs-CZ" sz="2000" baseline="30000" dirty="0"/>
              <a:t>234</a:t>
            </a:r>
            <a:r>
              <a:rPr lang="en-US" altLang="cs-CZ" sz="2000" dirty="0"/>
              <a:t>U effect not evaluated yet – will be done (***) ( = positive bias ~ 100 – 150 </a:t>
            </a:r>
            <a:r>
              <a:rPr lang="en-US" altLang="cs-CZ" sz="2000" dirty="0" err="1"/>
              <a:t>pcm</a:t>
            </a:r>
            <a:r>
              <a:rPr lang="en-US" altLang="cs-CZ" sz="2000" dirty="0"/>
              <a:t>) </a:t>
            </a:r>
            <a:endParaRPr lang="en-US" altLang="cs-CZ" sz="2000" dirty="0">
              <a:ea typeface="Roboto"/>
              <a:cs typeface="Roboto"/>
            </a:endParaRPr>
          </a:p>
          <a:p>
            <a:pPr marL="165100" indent="-165100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2000" dirty="0">
                <a:solidFill>
                  <a:schemeClr val="accent3"/>
                </a:solidFill>
              </a:rPr>
              <a:t>Part of APRENDE proposal – it is planned that the final evaluation will be benchmarked </a:t>
            </a:r>
            <a:endParaRPr lang="en-US" altLang="cs-CZ" sz="2000" dirty="0">
              <a:solidFill>
                <a:schemeClr val="accent3"/>
              </a:solidFill>
              <a:ea typeface="Roboto"/>
              <a:cs typeface="Roboto"/>
            </a:endParaRPr>
          </a:p>
        </p:txBody>
      </p:sp>
      <p:sp>
        <p:nvSpPr>
          <p:cNvPr id="10" name="TextovéPole 9">
            <a:extLst>
              <a:ext uri="{FF2B5EF4-FFF2-40B4-BE49-F238E27FC236}">
                <a16:creationId xmlns:a16="http://schemas.microsoft.com/office/drawing/2014/main" id="{9088BF04-49E5-F070-93AA-2B60597F9513}"/>
              </a:ext>
            </a:extLst>
          </p:cNvPr>
          <p:cNvSpPr txBox="1"/>
          <p:nvPr/>
        </p:nvSpPr>
        <p:spPr>
          <a:xfrm rot="10800000" flipV="1">
            <a:off x="731838" y="6523627"/>
            <a:ext cx="10541632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1100" dirty="0">
                <a:latin typeface="Times New Roman" panose="02020603050405020304" pitchFamily="18" charset="0"/>
              </a:rPr>
              <a:t>*** </a:t>
            </a:r>
            <a:r>
              <a:rPr lang="cs-CZ" sz="1100" dirty="0" err="1">
                <a:latin typeface="Times New Roman" panose="02020603050405020304" pitchFamily="18" charset="0"/>
              </a:rPr>
              <a:t>Elyantev</a:t>
            </a:r>
            <a:r>
              <a:rPr lang="cs-CZ" sz="1100" dirty="0">
                <a:latin typeface="Times New Roman" panose="02020603050405020304" pitchFamily="18" charset="0"/>
              </a:rPr>
              <a:t> et al., Testing and </a:t>
            </a:r>
            <a:r>
              <a:rPr lang="cs-CZ" sz="1100" dirty="0" err="1">
                <a:latin typeface="Times New Roman" panose="02020603050405020304" pitchFamily="18" charset="0"/>
              </a:rPr>
              <a:t>Validation</a:t>
            </a:r>
            <a:r>
              <a:rPr lang="cs-CZ" sz="1100" dirty="0">
                <a:latin typeface="Times New Roman" panose="02020603050405020304" pitchFamily="18" charset="0"/>
              </a:rPr>
              <a:t> </a:t>
            </a:r>
            <a:r>
              <a:rPr lang="cs-CZ" sz="1100" dirty="0" err="1">
                <a:latin typeface="Times New Roman" panose="02020603050405020304" pitchFamily="18" charset="0"/>
              </a:rPr>
              <a:t>of</a:t>
            </a:r>
            <a:r>
              <a:rPr lang="cs-CZ" sz="1100" dirty="0">
                <a:latin typeface="Times New Roman" panose="02020603050405020304" pitchFamily="18" charset="0"/>
              </a:rPr>
              <a:t> Nuclear </a:t>
            </a:r>
            <a:r>
              <a:rPr lang="cs-CZ" sz="1100" dirty="0" err="1">
                <a:latin typeface="Times New Roman" panose="02020603050405020304" pitchFamily="18" charset="0"/>
              </a:rPr>
              <a:t>Fuel</a:t>
            </a:r>
            <a:r>
              <a:rPr lang="cs-CZ" sz="1100" dirty="0">
                <a:latin typeface="Times New Roman" panose="02020603050405020304" pitchFamily="18" charset="0"/>
              </a:rPr>
              <a:t> </a:t>
            </a:r>
            <a:r>
              <a:rPr lang="cs-CZ" sz="1100" dirty="0" err="1">
                <a:latin typeface="Times New Roman" panose="02020603050405020304" pitchFamily="18" charset="0"/>
              </a:rPr>
              <a:t>Composition</a:t>
            </a:r>
            <a:r>
              <a:rPr lang="cs-CZ" sz="1100" dirty="0">
                <a:latin typeface="Times New Roman" panose="02020603050405020304" pitchFamily="18" charset="0"/>
              </a:rPr>
              <a:t> </a:t>
            </a:r>
            <a:r>
              <a:rPr lang="cs-CZ" sz="1100" dirty="0" err="1">
                <a:latin typeface="Times New Roman" panose="02020603050405020304" pitchFamily="18" charset="0"/>
              </a:rPr>
              <a:t>Using</a:t>
            </a:r>
            <a:r>
              <a:rPr lang="cs-CZ" sz="1100" dirty="0">
                <a:latin typeface="Times New Roman" panose="02020603050405020304" pitchFamily="18" charset="0"/>
              </a:rPr>
              <a:t> SIMS </a:t>
            </a:r>
            <a:r>
              <a:rPr lang="cs-CZ" sz="1100" dirty="0" err="1">
                <a:latin typeface="Times New Roman" panose="02020603050405020304" pitchFamily="18" charset="0"/>
              </a:rPr>
              <a:t>Method</a:t>
            </a:r>
            <a:r>
              <a:rPr lang="cs-CZ" sz="1100" dirty="0">
                <a:latin typeface="Times New Roman" panose="02020603050405020304" pitchFamily="18" charset="0"/>
              </a:rPr>
              <a:t>, </a:t>
            </a:r>
            <a:r>
              <a:rPr lang="cs-CZ" sz="1100" dirty="0" err="1">
                <a:latin typeface="Times New Roman" panose="02020603050405020304" pitchFamily="18" charset="0"/>
              </a:rPr>
              <a:t>Journal</a:t>
            </a:r>
            <a:r>
              <a:rPr lang="cs-CZ" sz="1100" dirty="0">
                <a:latin typeface="Times New Roman" panose="02020603050405020304" pitchFamily="18" charset="0"/>
              </a:rPr>
              <a:t> </a:t>
            </a:r>
            <a:r>
              <a:rPr lang="cs-CZ" sz="1100" dirty="0" err="1">
                <a:latin typeface="Times New Roman" panose="02020603050405020304" pitchFamily="18" charset="0"/>
              </a:rPr>
              <a:t>of</a:t>
            </a:r>
            <a:r>
              <a:rPr lang="cs-CZ" sz="1100" dirty="0">
                <a:latin typeface="Times New Roman" panose="02020603050405020304" pitchFamily="18" charset="0"/>
              </a:rPr>
              <a:t> Nuclear </a:t>
            </a:r>
            <a:r>
              <a:rPr lang="cs-CZ" sz="1100" dirty="0" err="1">
                <a:latin typeface="Times New Roman" panose="02020603050405020304" pitchFamily="18" charset="0"/>
              </a:rPr>
              <a:t>Engineering</a:t>
            </a:r>
            <a:r>
              <a:rPr lang="cs-CZ" sz="1100" dirty="0">
                <a:latin typeface="Times New Roman" panose="02020603050405020304" pitchFamily="18" charset="0"/>
              </a:rPr>
              <a:t> and </a:t>
            </a:r>
            <a:r>
              <a:rPr lang="cs-CZ" sz="1100" dirty="0" err="1">
                <a:latin typeface="Times New Roman" panose="02020603050405020304" pitchFamily="18" charset="0"/>
              </a:rPr>
              <a:t>Radiation</a:t>
            </a:r>
            <a:r>
              <a:rPr lang="cs-CZ" sz="1100" dirty="0">
                <a:latin typeface="Times New Roman" panose="02020603050405020304" pitchFamily="18" charset="0"/>
              </a:rPr>
              <a:t> Science APRIL 2021, Vol. 7 / 022003-1</a:t>
            </a:r>
          </a:p>
        </p:txBody>
      </p:sp>
      <p:sp>
        <p:nvSpPr>
          <p:cNvPr id="17" name="Obdélník 16">
            <a:extLst>
              <a:ext uri="{FF2B5EF4-FFF2-40B4-BE49-F238E27FC236}">
                <a16:creationId xmlns:a16="http://schemas.microsoft.com/office/drawing/2014/main" id="{E13E4AC9-93BC-0B24-1967-B44CAE3F33E7}"/>
              </a:ext>
            </a:extLst>
          </p:cNvPr>
          <p:cNvSpPr/>
          <p:nvPr/>
        </p:nvSpPr>
        <p:spPr>
          <a:xfrm>
            <a:off x="6096000" y="1328034"/>
            <a:ext cx="3346882" cy="3436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cs-CZ" sz="1633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Difference</a:t>
            </a:r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cs-CZ" sz="1633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from</a:t>
            </a:r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 unity in </a:t>
            </a:r>
            <a:r>
              <a:rPr lang="cs-CZ" sz="1633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pcm</a:t>
            </a:r>
            <a:endParaRPr lang="en-US" sz="1633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2" name="Obdélník 1">
            <a:extLst>
              <a:ext uri="{FF2B5EF4-FFF2-40B4-BE49-F238E27FC236}">
                <a16:creationId xmlns:a16="http://schemas.microsoft.com/office/drawing/2014/main" id="{706C7BA2-3D73-2A8E-B201-36FA5D3540D3}"/>
              </a:ext>
            </a:extLst>
          </p:cNvPr>
          <p:cNvSpPr/>
          <p:nvPr/>
        </p:nvSpPr>
        <p:spPr>
          <a:xfrm>
            <a:off x="5675669" y="3559240"/>
            <a:ext cx="5304077" cy="34362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cs-CZ" sz="1633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k</a:t>
            </a:r>
            <a:r>
              <a:rPr lang="cs-CZ" sz="1633" baseline="-25000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eff</a:t>
            </a:r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cs-CZ" sz="1633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calculated</a:t>
            </a:r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cs-CZ" sz="1633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for</a:t>
            </a:r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cs-CZ" sz="1633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defined</a:t>
            </a:r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cs-CZ" sz="1633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experimental</a:t>
            </a:r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cs-CZ" sz="1633" dirty="0" err="1">
                <a:latin typeface="Times New Roman" panose="02020603050405020304" pitchFamily="18" charset="0"/>
                <a:ea typeface="Times New Roman" panose="02020603050405020304" pitchFamily="18" charset="0"/>
              </a:rPr>
              <a:t>configuration</a:t>
            </a:r>
            <a:endParaRPr lang="en-US" sz="1633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9" name="Obdélník 8">
            <a:extLst>
              <a:ext uri="{FF2B5EF4-FFF2-40B4-BE49-F238E27FC236}">
                <a16:creationId xmlns:a16="http://schemas.microsoft.com/office/drawing/2014/main" id="{5D42F1EE-38D2-07C9-0FC7-B97A3D96D3AC}"/>
              </a:ext>
            </a:extLst>
          </p:cNvPr>
          <p:cNvSpPr/>
          <p:nvPr/>
        </p:nvSpPr>
        <p:spPr>
          <a:xfrm>
            <a:off x="11073344" y="1250655"/>
            <a:ext cx="695958" cy="5949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12+1</a:t>
            </a:r>
          </a:p>
          <a:p>
            <a:pPr algn="just"/>
            <a:endParaRPr lang="en-US" sz="1633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1" name="Obdélník 10">
            <a:extLst>
              <a:ext uri="{FF2B5EF4-FFF2-40B4-BE49-F238E27FC236}">
                <a16:creationId xmlns:a16="http://schemas.microsoft.com/office/drawing/2014/main" id="{05DFC584-CDD7-2B1D-A3D1-B99731988C5A}"/>
              </a:ext>
            </a:extLst>
          </p:cNvPr>
          <p:cNvSpPr/>
          <p:nvPr/>
        </p:nvSpPr>
        <p:spPr>
          <a:xfrm>
            <a:off x="11073344" y="2450005"/>
            <a:ext cx="737981" cy="5949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12+0</a:t>
            </a:r>
          </a:p>
          <a:p>
            <a:pPr algn="just"/>
            <a:endParaRPr lang="en-US" sz="1633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2" name="Obdélník 11">
            <a:extLst>
              <a:ext uri="{FF2B5EF4-FFF2-40B4-BE49-F238E27FC236}">
                <a16:creationId xmlns:a16="http://schemas.microsoft.com/office/drawing/2014/main" id="{0CE5A8C3-B112-188E-AD9B-AD9D56855EFA}"/>
              </a:ext>
            </a:extLst>
          </p:cNvPr>
          <p:cNvSpPr/>
          <p:nvPr/>
        </p:nvSpPr>
        <p:spPr>
          <a:xfrm>
            <a:off x="11073344" y="3692279"/>
            <a:ext cx="734702" cy="5949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0+1</a:t>
            </a:r>
          </a:p>
          <a:p>
            <a:pPr algn="just"/>
            <a:endParaRPr lang="en-US" sz="1633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sp>
        <p:nvSpPr>
          <p:cNvPr id="13" name="Obdélník 12">
            <a:extLst>
              <a:ext uri="{FF2B5EF4-FFF2-40B4-BE49-F238E27FC236}">
                <a16:creationId xmlns:a16="http://schemas.microsoft.com/office/drawing/2014/main" id="{11D2C5AC-4BF6-B548-1610-C4581E3E62C3}"/>
              </a:ext>
            </a:extLst>
          </p:cNvPr>
          <p:cNvSpPr/>
          <p:nvPr/>
        </p:nvSpPr>
        <p:spPr>
          <a:xfrm>
            <a:off x="10921660" y="4822414"/>
            <a:ext cx="1038070" cy="59490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cs-CZ" sz="1633" dirty="0">
                <a:latin typeface="Times New Roman" panose="02020603050405020304" pitchFamily="18" charset="0"/>
                <a:ea typeface="Times New Roman" panose="02020603050405020304" pitchFamily="18" charset="0"/>
              </a:rPr>
              <a:t>reference</a:t>
            </a:r>
          </a:p>
          <a:p>
            <a:pPr algn="just"/>
            <a:endParaRPr lang="en-US" sz="1633" dirty="0">
              <a:latin typeface="Times New Roman" panose="02020603050405020304" pitchFamily="18" charset="0"/>
              <a:ea typeface="Times New Roman" panose="02020603050405020304" pitchFamily="18" charset="0"/>
            </a:endParaRPr>
          </a:p>
        </p:txBody>
      </p:sp>
      <p:pic>
        <p:nvPicPr>
          <p:cNvPr id="15" name="Obrázek 14">
            <a:extLst>
              <a:ext uri="{FF2B5EF4-FFF2-40B4-BE49-F238E27FC236}">
                <a16:creationId xmlns:a16="http://schemas.microsoft.com/office/drawing/2014/main" id="{7F0CDA2A-0E07-A26F-AA99-70B41A52DF4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0952964" y="5141436"/>
            <a:ext cx="918815" cy="833954"/>
          </a:xfrm>
          <a:prstGeom prst="rect">
            <a:avLst/>
          </a:prstGeom>
        </p:spPr>
      </p:pic>
      <p:pic>
        <p:nvPicPr>
          <p:cNvPr id="18" name="Obrázek 17">
            <a:extLst>
              <a:ext uri="{FF2B5EF4-FFF2-40B4-BE49-F238E27FC236}">
                <a16:creationId xmlns:a16="http://schemas.microsoft.com/office/drawing/2014/main" id="{0A901281-41CD-AD71-442C-5454D588432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0941926" y="4006651"/>
            <a:ext cx="912872" cy="833954"/>
          </a:xfrm>
          <a:prstGeom prst="rect">
            <a:avLst/>
          </a:prstGeom>
        </p:spPr>
      </p:pic>
      <p:pic>
        <p:nvPicPr>
          <p:cNvPr id="19" name="Obrázek 18">
            <a:extLst>
              <a:ext uri="{FF2B5EF4-FFF2-40B4-BE49-F238E27FC236}">
                <a16:creationId xmlns:a16="http://schemas.microsoft.com/office/drawing/2014/main" id="{FD2D56D6-624B-F769-5910-87D1E7CE80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941925" y="2769027"/>
            <a:ext cx="912873" cy="925581"/>
          </a:xfrm>
          <a:prstGeom prst="rect">
            <a:avLst/>
          </a:prstGeom>
        </p:spPr>
      </p:pic>
      <p:pic>
        <p:nvPicPr>
          <p:cNvPr id="20" name="Obrázek 19">
            <a:extLst>
              <a:ext uri="{FF2B5EF4-FFF2-40B4-BE49-F238E27FC236}">
                <a16:creationId xmlns:a16="http://schemas.microsoft.com/office/drawing/2014/main" id="{1DC66AD5-19EE-9640-B87A-242C2BD3AE9D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941925" y="1569677"/>
            <a:ext cx="929854" cy="94279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91044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image3.png">
            <a:extLst>
              <a:ext uri="{FF2B5EF4-FFF2-40B4-BE49-F238E27FC236}">
                <a16:creationId xmlns:a16="http://schemas.microsoft.com/office/drawing/2014/main" id="{500A0F51-742E-ECDD-09B2-CB4E05A77621}"/>
              </a:ext>
            </a:extLst>
          </p:cNvPr>
          <p:cNvPicPr/>
          <p:nvPr/>
        </p:nvPicPr>
        <p:blipFill>
          <a:blip r:embed="rId2"/>
          <a:srcRect/>
          <a:stretch>
            <a:fillRect/>
          </a:stretch>
        </p:blipFill>
        <p:spPr>
          <a:xfrm>
            <a:off x="7162799" y="1304926"/>
            <a:ext cx="4924353" cy="3508471"/>
          </a:xfrm>
          <a:prstGeom prst="rect">
            <a:avLst/>
          </a:prstGeom>
          <a:ln/>
        </p:spPr>
      </p:pic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23CFC10F-53C5-AC1C-DE68-9E5A90E2EA2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24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D269C8FF-AEBA-E23A-A1E4-6668602E69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491613"/>
            <a:ext cx="10728325" cy="813313"/>
          </a:xfrm>
        </p:spPr>
        <p:txBody>
          <a:bodyPr/>
          <a:lstStyle/>
          <a:p>
            <a:r>
              <a:rPr lang="cs-CZ" dirty="0"/>
              <a:t>Development </a:t>
            </a:r>
            <a:r>
              <a:rPr lang="cs-CZ"/>
              <a:t>of</a:t>
            </a:r>
            <a:r>
              <a:rPr lang="cs-CZ" dirty="0"/>
              <a:t> </a:t>
            </a:r>
            <a:r>
              <a:rPr lang="cs-CZ" dirty="0" err="1"/>
              <a:t>new</a:t>
            </a:r>
            <a:r>
              <a:rPr lang="cs-CZ" dirty="0"/>
              <a:t> reference </a:t>
            </a:r>
            <a:r>
              <a:rPr lang="cs-CZ" dirty="0" err="1"/>
              <a:t>field</a:t>
            </a:r>
            <a:endParaRPr lang="cs-CZ" dirty="0"/>
          </a:p>
        </p:txBody>
      </p:sp>
      <p:pic>
        <p:nvPicPr>
          <p:cNvPr id="6" name="Shape 18">
            <a:extLst>
              <a:ext uri="{FF2B5EF4-FFF2-40B4-BE49-F238E27FC236}">
                <a16:creationId xmlns:a16="http://schemas.microsoft.com/office/drawing/2014/main" id="{CEFDC245-814E-C377-82E1-523D428BFB44}"/>
              </a:ext>
            </a:extLst>
          </p:cNvPr>
          <p:cNvPicPr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5271901" y="2547724"/>
            <a:ext cx="1828799" cy="1776148"/>
          </a:xfrm>
          <a:prstGeom prst="rect">
            <a:avLst/>
          </a:prstGeom>
          <a:noFill/>
          <a:ln>
            <a:noFill/>
          </a:ln>
        </p:spPr>
      </p:pic>
      <p:graphicFrame>
        <p:nvGraphicFramePr>
          <p:cNvPr id="11" name="Zástupný obsah 10">
            <a:extLst>
              <a:ext uri="{FF2B5EF4-FFF2-40B4-BE49-F238E27FC236}">
                <a16:creationId xmlns:a16="http://schemas.microsoft.com/office/drawing/2014/main" id="{0925AED4-6929-B5DC-FE35-E4445DF58BAC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4242136220"/>
              </p:ext>
            </p:extLst>
          </p:nvPr>
        </p:nvGraphicFramePr>
        <p:xfrm>
          <a:off x="2903894" y="4879165"/>
          <a:ext cx="8699506" cy="185928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624095">
                  <a:extLst>
                    <a:ext uri="{9D8B030D-6E8A-4147-A177-3AD203B41FA5}">
                      <a16:colId xmlns:a16="http://schemas.microsoft.com/office/drawing/2014/main" val="1582393302"/>
                    </a:ext>
                  </a:extLst>
                </a:gridCol>
                <a:gridCol w="624095">
                  <a:extLst>
                    <a:ext uri="{9D8B030D-6E8A-4147-A177-3AD203B41FA5}">
                      <a16:colId xmlns:a16="http://schemas.microsoft.com/office/drawing/2014/main" val="774564518"/>
                    </a:ext>
                  </a:extLst>
                </a:gridCol>
                <a:gridCol w="624095">
                  <a:extLst>
                    <a:ext uri="{9D8B030D-6E8A-4147-A177-3AD203B41FA5}">
                      <a16:colId xmlns:a16="http://schemas.microsoft.com/office/drawing/2014/main" val="1275427915"/>
                    </a:ext>
                  </a:extLst>
                </a:gridCol>
                <a:gridCol w="624095">
                  <a:extLst>
                    <a:ext uri="{9D8B030D-6E8A-4147-A177-3AD203B41FA5}">
                      <a16:colId xmlns:a16="http://schemas.microsoft.com/office/drawing/2014/main" val="2441567386"/>
                    </a:ext>
                  </a:extLst>
                </a:gridCol>
                <a:gridCol w="624095">
                  <a:extLst>
                    <a:ext uri="{9D8B030D-6E8A-4147-A177-3AD203B41FA5}">
                      <a16:colId xmlns:a16="http://schemas.microsoft.com/office/drawing/2014/main" val="3299724090"/>
                    </a:ext>
                  </a:extLst>
                </a:gridCol>
                <a:gridCol w="624095">
                  <a:extLst>
                    <a:ext uri="{9D8B030D-6E8A-4147-A177-3AD203B41FA5}">
                      <a16:colId xmlns:a16="http://schemas.microsoft.com/office/drawing/2014/main" val="1719134888"/>
                    </a:ext>
                  </a:extLst>
                </a:gridCol>
                <a:gridCol w="624095">
                  <a:extLst>
                    <a:ext uri="{9D8B030D-6E8A-4147-A177-3AD203B41FA5}">
                      <a16:colId xmlns:a16="http://schemas.microsoft.com/office/drawing/2014/main" val="2017792085"/>
                    </a:ext>
                  </a:extLst>
                </a:gridCol>
                <a:gridCol w="617791">
                  <a:extLst>
                    <a:ext uri="{9D8B030D-6E8A-4147-A177-3AD203B41FA5}">
                      <a16:colId xmlns:a16="http://schemas.microsoft.com/office/drawing/2014/main" val="2420614235"/>
                    </a:ext>
                  </a:extLst>
                </a:gridCol>
                <a:gridCol w="624095">
                  <a:extLst>
                    <a:ext uri="{9D8B030D-6E8A-4147-A177-3AD203B41FA5}">
                      <a16:colId xmlns:a16="http://schemas.microsoft.com/office/drawing/2014/main" val="1949442422"/>
                    </a:ext>
                  </a:extLst>
                </a:gridCol>
                <a:gridCol w="624095">
                  <a:extLst>
                    <a:ext uri="{9D8B030D-6E8A-4147-A177-3AD203B41FA5}">
                      <a16:colId xmlns:a16="http://schemas.microsoft.com/office/drawing/2014/main" val="3318664584"/>
                    </a:ext>
                  </a:extLst>
                </a:gridCol>
                <a:gridCol w="617791">
                  <a:extLst>
                    <a:ext uri="{9D8B030D-6E8A-4147-A177-3AD203B41FA5}">
                      <a16:colId xmlns:a16="http://schemas.microsoft.com/office/drawing/2014/main" val="3756930804"/>
                    </a:ext>
                  </a:extLst>
                </a:gridCol>
                <a:gridCol w="617791">
                  <a:extLst>
                    <a:ext uri="{9D8B030D-6E8A-4147-A177-3AD203B41FA5}">
                      <a16:colId xmlns:a16="http://schemas.microsoft.com/office/drawing/2014/main" val="2612258096"/>
                    </a:ext>
                  </a:extLst>
                </a:gridCol>
                <a:gridCol w="624095">
                  <a:extLst>
                    <a:ext uri="{9D8B030D-6E8A-4147-A177-3AD203B41FA5}">
                      <a16:colId xmlns:a16="http://schemas.microsoft.com/office/drawing/2014/main" val="1323893820"/>
                    </a:ext>
                  </a:extLst>
                </a:gridCol>
                <a:gridCol w="605183">
                  <a:extLst>
                    <a:ext uri="{9D8B030D-6E8A-4147-A177-3AD203B41FA5}">
                      <a16:colId xmlns:a16="http://schemas.microsoft.com/office/drawing/2014/main" val="2701129785"/>
                    </a:ext>
                  </a:extLst>
                </a:gridCol>
              </a:tblGrid>
              <a:tr h="190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Mat.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Au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Cu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Fe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Mn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Au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Au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Au 1%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Ta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Au (Cd)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Cu (Cd)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Au 1% (Cd)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Au 1% (Cd)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Au 1% (Cd)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631083682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Pos.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S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S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S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S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B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B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C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C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C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S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A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B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29214416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1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0.0%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-9.6%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-8.9%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-5.2%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-2.8%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1.0%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-3.8%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-5.7%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12.6%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-11.6%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874837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2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5.5%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-4.9%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-5.9%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-0.1%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0.5%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6.6%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0.0%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1.2%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10.1%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-11.3%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89525388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3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5.2%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0.1%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-0.9%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-1.0%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3.1%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4.3%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0.5%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-0.3%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4.1%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9521810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4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1.3%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-2.7%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0.6%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-4.4%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0.7%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0.7%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-1.6%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0.3%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-7.8%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-2.5%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-5.0%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39166821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5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0.9%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-6.1%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-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-7.9%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-2.2%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>
                          <a:effectLst/>
                        </a:rPr>
                        <a:t>-0.7%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-6.1%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b="0" u="none" strike="noStrike" dirty="0">
                          <a:effectLst/>
                        </a:rPr>
                        <a:t>-6.3%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-12.6%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-10.6%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accent2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518291930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6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-10.6%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-14.0%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-7.5%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-11.6%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-10.1%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Roboto"/>
                          <a:ea typeface="+mn-ea"/>
                          <a:cs typeface="+mn-cs"/>
                        </a:rPr>
                        <a:t>-</a:t>
                      </a:r>
                      <a:endParaRPr kumimoji="0" lang="cs-CZ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Roboto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ctr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cs-CZ" sz="11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Roboto"/>
                          <a:ea typeface="+mn-ea"/>
                          <a:cs typeface="+mn-cs"/>
                        </a:rPr>
                        <a:t>-</a:t>
                      </a:r>
                      <a:endParaRPr kumimoji="0" lang="cs-CZ" sz="11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uLnTx/>
                        <a:uFillTx/>
                        <a:latin typeface="Roboto" panose="02000000000000000000" pitchFamily="2" charset="0"/>
                        <a:ea typeface="+mn-ea"/>
                        <a:cs typeface="+mn-cs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-8.2%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-10.9%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-23.2%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99544484"/>
                  </a:ext>
                </a:extLst>
              </a:tr>
              <a:tr h="190500"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7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-17.0%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-21.1%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-16.6%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-18.0%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-18.6%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-14.0%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-19.3%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-3.9%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-15.7%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-31.9%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>
                          <a:effectLst/>
                        </a:rPr>
                        <a:t>-</a:t>
                      </a:r>
                      <a:endParaRPr lang="cs-CZ" sz="1100" b="0" i="0" u="none" strike="noStrike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rtl="0" fontAlgn="ctr"/>
                      <a:r>
                        <a:rPr lang="cs-CZ" sz="1100" u="none" strike="noStrike" dirty="0">
                          <a:effectLst/>
                        </a:rPr>
                        <a:t>-</a:t>
                      </a:r>
                      <a:endParaRPr lang="cs-CZ" sz="1100" b="0" i="0" u="none" strike="noStrike" dirty="0">
                        <a:solidFill>
                          <a:srgbClr val="000000"/>
                        </a:solidFill>
                        <a:effectLst/>
                        <a:latin typeface="Roboto" panose="02000000000000000000" pitchFamily="2" charset="0"/>
                      </a:endParaRPr>
                    </a:p>
                  </a:txBody>
                  <a:tcPr marL="0" marR="0" marT="0" marB="0" anchor="ctr"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46471223"/>
                  </a:ext>
                </a:extLst>
              </a:tr>
            </a:tbl>
          </a:graphicData>
        </a:graphic>
      </p:graphicFrame>
      <p:sp>
        <p:nvSpPr>
          <p:cNvPr id="12" name="Rectangle 3">
            <a:extLst>
              <a:ext uri="{FF2B5EF4-FFF2-40B4-BE49-F238E27FC236}">
                <a16:creationId xmlns:a16="http://schemas.microsoft.com/office/drawing/2014/main" id="{1D1B204A-BFDD-CD00-EA77-609EE1BB9A73}"/>
              </a:ext>
            </a:extLst>
          </p:cNvPr>
          <p:cNvSpPr txBox="1">
            <a:spLocks/>
          </p:cNvSpPr>
          <p:nvPr/>
        </p:nvSpPr>
        <p:spPr bwMode="auto">
          <a:xfrm>
            <a:off x="494999" y="1209376"/>
            <a:ext cx="6846452" cy="153891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4587" tIns="47294" rIns="94587" bIns="47294" numCol="1" rtlCol="0" anchor="t" anchorCtr="0" compatLnSpc="1">
            <a:prstTxWarp prst="textNoShape">
              <a:avLst/>
            </a:prstTxWarp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88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76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64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52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5621" indent="-16562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 dirty="0"/>
              <a:t>Characterization of channel (D=8 cm) in large graphite insertion</a:t>
            </a:r>
          </a:p>
          <a:p>
            <a:pPr marL="165621" indent="-16562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 dirty="0"/>
              <a:t>Good agreement in parts below water level (</a:t>
            </a:r>
            <a:r>
              <a:rPr lang="en-US" altLang="cs-CZ" sz="1950" dirty="0" err="1"/>
              <a:t>H</a:t>
            </a:r>
            <a:r>
              <a:rPr lang="en-US" altLang="cs-CZ" sz="1950" baseline="-25000" dirty="0" err="1"/>
              <a:t>cr</a:t>
            </a:r>
            <a:r>
              <a:rPr lang="en-US" altLang="cs-CZ" sz="1950" dirty="0"/>
              <a:t>=39.13 cm)</a:t>
            </a:r>
          </a:p>
          <a:p>
            <a:pPr marL="165621" indent="-165621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 dirty="0"/>
              <a:t>Discrepancies in „dry graphite“ part </a:t>
            </a:r>
          </a:p>
        </p:txBody>
      </p:sp>
      <p:pic>
        <p:nvPicPr>
          <p:cNvPr id="13" name="Shape 11">
            <a:extLst>
              <a:ext uri="{FF2B5EF4-FFF2-40B4-BE49-F238E27FC236}">
                <a16:creationId xmlns:a16="http://schemas.microsoft.com/office/drawing/2014/main" id="{DCB41B26-4436-EB55-51CB-AF30BB995F79}"/>
              </a:ext>
            </a:extLst>
          </p:cNvPr>
          <p:cNvPicPr/>
          <p:nvPr/>
        </p:nvPicPr>
        <p:blipFill rotWithShape="1">
          <a:blip r:embed="rId4">
            <a:alphaModFix/>
          </a:blip>
          <a:srcRect l="9674" t="37488" r="8183"/>
          <a:stretch/>
        </p:blipFill>
        <p:spPr>
          <a:xfrm>
            <a:off x="3381002" y="2547724"/>
            <a:ext cx="1828800" cy="1776148"/>
          </a:xfrm>
          <a:prstGeom prst="rect">
            <a:avLst/>
          </a:prstGeom>
          <a:noFill/>
          <a:ln>
            <a:noFill/>
          </a:ln>
        </p:spPr>
      </p:pic>
      <p:pic>
        <p:nvPicPr>
          <p:cNvPr id="15" name="image6.png">
            <a:extLst>
              <a:ext uri="{FF2B5EF4-FFF2-40B4-BE49-F238E27FC236}">
                <a16:creationId xmlns:a16="http://schemas.microsoft.com/office/drawing/2014/main" id="{C36B4289-CD6B-29D1-B08C-E7CF94D4049F}"/>
              </a:ext>
            </a:extLst>
          </p:cNvPr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104848" y="4453760"/>
            <a:ext cx="2794202" cy="2284686"/>
          </a:xfrm>
          <a:prstGeom prst="rect">
            <a:avLst/>
          </a:prstGeom>
          <a:ln/>
        </p:spPr>
      </p:pic>
      <p:pic>
        <p:nvPicPr>
          <p:cNvPr id="19" name="Obrázek 18">
            <a:extLst>
              <a:ext uri="{FF2B5EF4-FFF2-40B4-BE49-F238E27FC236}">
                <a16:creationId xmlns:a16="http://schemas.microsoft.com/office/drawing/2014/main" id="{0389EA35-C87E-78EC-5419-2463CFCC2417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73499" y="2547724"/>
            <a:ext cx="3045404" cy="177614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89390073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23CFC10F-53C5-AC1C-DE68-9E5A90E2EA2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25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D269C8FF-AEBA-E23A-A1E4-6668602E692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491613"/>
            <a:ext cx="10728325" cy="813313"/>
          </a:xfrm>
        </p:spPr>
        <p:txBody>
          <a:bodyPr/>
          <a:lstStyle/>
          <a:p>
            <a:r>
              <a:rPr lang="cs-CZ" dirty="0"/>
              <a:t>Development </a:t>
            </a:r>
            <a:r>
              <a:rPr lang="cs-CZ" dirty="0" err="1"/>
              <a:t>of</a:t>
            </a:r>
            <a:r>
              <a:rPr lang="cs-CZ" dirty="0"/>
              <a:t> </a:t>
            </a:r>
            <a:r>
              <a:rPr lang="cs-CZ" dirty="0" err="1"/>
              <a:t>new</a:t>
            </a:r>
            <a:r>
              <a:rPr lang="cs-CZ" dirty="0"/>
              <a:t> reference </a:t>
            </a:r>
            <a:r>
              <a:rPr lang="cs-CZ" dirty="0" err="1"/>
              <a:t>field</a:t>
            </a:r>
            <a:endParaRPr lang="cs-CZ" dirty="0"/>
          </a:p>
        </p:txBody>
      </p:sp>
      <p:sp>
        <p:nvSpPr>
          <p:cNvPr id="5" name="Rectangle 3">
            <a:extLst>
              <a:ext uri="{FF2B5EF4-FFF2-40B4-BE49-F238E27FC236}">
                <a16:creationId xmlns:a16="http://schemas.microsoft.com/office/drawing/2014/main" id="{E75EF07D-E1BE-847F-C088-1DCDD11FF793}"/>
              </a:ext>
            </a:extLst>
          </p:cNvPr>
          <p:cNvSpPr txBox="1">
            <a:spLocks/>
          </p:cNvSpPr>
          <p:nvPr/>
        </p:nvSpPr>
        <p:spPr bwMode="auto">
          <a:xfrm>
            <a:off x="619454" y="1052053"/>
            <a:ext cx="6553856" cy="1669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4587" tIns="47294" rIns="94587" bIns="47294" numCol="1" rtlCol="0" anchor="t" anchorCtr="0" compatLnSpc="1">
            <a:prstTxWarp prst="textNoShape">
              <a:avLst/>
            </a:prstTxWarp>
            <a:normAutofit fontScale="925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88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76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64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52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165621" indent="-165621" algn="just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Characterization of channel (D=8 cm) in „one channel“ graphite insertion (derived from current reference field)</a:t>
            </a:r>
          </a:p>
          <a:p>
            <a:pPr marL="165621" indent="-165621" algn="just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Less thermalized than in previous case, but more sensitive !</a:t>
            </a:r>
          </a:p>
          <a:p>
            <a:pPr marL="165621" indent="-165621" algn="just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Good agreement in parts below water level (H</a:t>
            </a:r>
            <a:r>
              <a:rPr lang="en-US" altLang="cs-CZ" sz="1950" baseline="-25000"/>
              <a:t>cr</a:t>
            </a:r>
            <a:r>
              <a:rPr lang="en-US" altLang="cs-CZ" sz="1950"/>
              <a:t>=43.16 cm)</a:t>
            </a:r>
          </a:p>
          <a:p>
            <a:pPr marL="165621" indent="-165621" algn="just">
              <a:lnSpc>
                <a:spcPct val="80000"/>
              </a:lnSpc>
              <a:buFont typeface="Arial" panose="020B0604020202020204" pitchFamily="34" charset="0"/>
              <a:buChar char="•"/>
            </a:pPr>
            <a:r>
              <a:rPr lang="en-US" altLang="cs-CZ" sz="1950"/>
              <a:t>Discrepancies in „dry graphite“ part </a:t>
            </a:r>
          </a:p>
        </p:txBody>
      </p:sp>
      <p:pic>
        <p:nvPicPr>
          <p:cNvPr id="6" name="Obrázek 5" descr="Obsah obrázku ocel, interiér, stříbrné, území&#10;&#10;Popis byl vytvořen automaticky">
            <a:extLst>
              <a:ext uri="{FF2B5EF4-FFF2-40B4-BE49-F238E27FC236}">
                <a16:creationId xmlns:a16="http://schemas.microsoft.com/office/drawing/2014/main" id="{A8AABE49-8FF2-5BAE-5BCB-423E7DCD3E44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066" t="39357" r="30453" b="26881"/>
          <a:stretch/>
        </p:blipFill>
        <p:spPr bwMode="auto">
          <a:xfrm>
            <a:off x="5497020" y="2274725"/>
            <a:ext cx="1845197" cy="1909448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7" name="Obrázek 6">
            <a:extLst>
              <a:ext uri="{FF2B5EF4-FFF2-40B4-BE49-F238E27FC236}">
                <a16:creationId xmlns:a16="http://schemas.microsoft.com/office/drawing/2014/main" id="{CB789E46-0756-51DA-15B4-CDD11FB25CB6}"/>
              </a:ext>
            </a:extLst>
          </p:cNvPr>
          <p:cNvPicPr>
            <a:picLocks noChangeAspect="1"/>
          </p:cNvPicPr>
          <p:nvPr/>
        </p:nvPicPr>
        <p:blipFill>
          <a:blip r:embed="rId3"/>
          <a:srcRect l="3493" r="3493"/>
          <a:stretch/>
        </p:blipFill>
        <p:spPr bwMode="auto">
          <a:xfrm>
            <a:off x="5167441" y="4148069"/>
            <a:ext cx="2504356" cy="2709931"/>
          </a:xfrm>
          <a:prstGeom prst="rect">
            <a:avLst/>
          </a:prstGeom>
          <a:ln>
            <a:noFill/>
          </a:ln>
          <a:extLst>
            <a:ext uri="{53640926-AAD7-44D8-BBD7-CCE9431645EC}">
              <a14:shadowObscured xmlns:a14="http://schemas.microsoft.com/office/drawing/2010/main"/>
            </a:ext>
          </a:extLst>
        </p:spPr>
      </p:pic>
      <p:pic>
        <p:nvPicPr>
          <p:cNvPr id="8" name="Obrázek 7">
            <a:extLst>
              <a:ext uri="{FF2B5EF4-FFF2-40B4-BE49-F238E27FC236}">
                <a16:creationId xmlns:a16="http://schemas.microsoft.com/office/drawing/2014/main" id="{EECF027C-5D05-18A8-FB6D-0E6A000B523F}"/>
              </a:ext>
            </a:extLst>
          </p:cNvPr>
          <p:cNvPicPr>
            <a:picLocks noChangeAspect="1"/>
          </p:cNvPicPr>
          <p:nvPr/>
        </p:nvPicPr>
        <p:blipFill>
          <a:blip r:embed="rId4"/>
          <a:srcRect/>
          <a:stretch/>
        </p:blipFill>
        <p:spPr>
          <a:xfrm>
            <a:off x="512379" y="2824190"/>
            <a:ext cx="4083269" cy="3076865"/>
          </a:xfrm>
          <a:prstGeom prst="rect">
            <a:avLst/>
          </a:prstGeom>
        </p:spPr>
      </p:pic>
      <p:pic>
        <p:nvPicPr>
          <p:cNvPr id="9" name="Obrázek 8">
            <a:extLst>
              <a:ext uri="{FF2B5EF4-FFF2-40B4-BE49-F238E27FC236}">
                <a16:creationId xmlns:a16="http://schemas.microsoft.com/office/drawing/2014/main" id="{534A67CA-9374-3FF8-20A7-DA638B8011F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332776" y="956945"/>
            <a:ext cx="3239770" cy="2472055"/>
          </a:xfrm>
          <a:prstGeom prst="rect">
            <a:avLst/>
          </a:prstGeom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9DBD9608-559D-586F-9C0C-DB47AEC2A14A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/>
        </p:blipFill>
        <p:spPr>
          <a:xfrm>
            <a:off x="8332776" y="3542387"/>
            <a:ext cx="3198245" cy="247205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84653116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9A0FB929-EFF0-FA61-8B01-EAAD0BB8F2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31839" y="1504084"/>
            <a:ext cx="11269128" cy="774433"/>
          </a:xfrm>
        </p:spPr>
        <p:txBody>
          <a:bodyPr>
            <a:normAutofit lnSpcReduction="10000"/>
          </a:bodyPr>
          <a:lstStyle/>
          <a:p>
            <a:r>
              <a:rPr lang="en-US" dirty="0"/>
              <a:t>New experiments focused on validation of </a:t>
            </a:r>
            <a:r>
              <a:rPr lang="en-US" baseline="30000" dirty="0"/>
              <a:t>14</a:t>
            </a:r>
            <a:r>
              <a:rPr lang="en-US" dirty="0"/>
              <a:t>N(</a:t>
            </a:r>
            <a:r>
              <a:rPr lang="en-US" dirty="0" err="1"/>
              <a:t>n,p</a:t>
            </a:r>
            <a:r>
              <a:rPr lang="en-US" dirty="0"/>
              <a:t>) cross section</a:t>
            </a:r>
          </a:p>
          <a:p>
            <a:r>
              <a:rPr lang="en-US" dirty="0"/>
              <a:t>A very large set of reaction rates were evaluated</a:t>
            </a:r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CAA24EF0-D681-8486-A1C6-6EC37FC14D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26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C28B30AA-BF53-5D67-7B07-546BF4D701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458355"/>
            <a:ext cx="10863131" cy="888569"/>
          </a:xfrm>
        </p:spPr>
        <p:txBody>
          <a:bodyPr>
            <a:normAutofit fontScale="90000"/>
          </a:bodyPr>
          <a:lstStyle/>
          <a:p>
            <a:r>
              <a:rPr lang="cs-CZ" dirty="0"/>
              <a:t>New </a:t>
            </a:r>
            <a:r>
              <a:rPr lang="cs-CZ" dirty="0" err="1"/>
              <a:t>experiments</a:t>
            </a:r>
            <a:r>
              <a:rPr lang="cs-CZ" dirty="0"/>
              <a:t> in benchmark reference neutron </a:t>
            </a:r>
            <a:r>
              <a:rPr lang="cs-CZ" dirty="0" err="1"/>
              <a:t>field</a:t>
            </a:r>
            <a:r>
              <a:rPr lang="cs-CZ" dirty="0"/>
              <a:t> </a:t>
            </a:r>
          </a:p>
        </p:txBody>
      </p:sp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5ADDE303-0F76-A962-A9E4-02A6C58B2E6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298862734"/>
              </p:ext>
            </p:extLst>
          </p:nvPr>
        </p:nvGraphicFramePr>
        <p:xfrm>
          <a:off x="6816738" y="2325251"/>
          <a:ext cx="5184229" cy="352573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10" name="Obrázek 9">
            <a:extLst>
              <a:ext uri="{FF2B5EF4-FFF2-40B4-BE49-F238E27FC236}">
                <a16:creationId xmlns:a16="http://schemas.microsoft.com/office/drawing/2014/main" id="{67CDA314-B3BA-7E4A-B177-3E1E8D20851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61744" y="3489382"/>
            <a:ext cx="5347697" cy="3346378"/>
          </a:xfrm>
          <a:prstGeom prst="rect">
            <a:avLst/>
          </a:prstGeom>
        </p:spPr>
      </p:pic>
      <p:graphicFrame>
        <p:nvGraphicFramePr>
          <p:cNvPr id="13" name="Tabulka 12">
            <a:extLst>
              <a:ext uri="{FF2B5EF4-FFF2-40B4-BE49-F238E27FC236}">
                <a16:creationId xmlns:a16="http://schemas.microsoft.com/office/drawing/2014/main" id="{CF7CC7C1-4062-9123-DCF0-C4DD95D70D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191292588"/>
              </p:ext>
            </p:extLst>
          </p:nvPr>
        </p:nvGraphicFramePr>
        <p:xfrm>
          <a:off x="1589961" y="2325251"/>
          <a:ext cx="4104000" cy="1116205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1018182">
                  <a:extLst>
                    <a:ext uri="{9D8B030D-6E8A-4147-A177-3AD203B41FA5}">
                      <a16:colId xmlns:a16="http://schemas.microsoft.com/office/drawing/2014/main" val="396313988"/>
                    </a:ext>
                  </a:extLst>
                </a:gridCol>
                <a:gridCol w="1036047">
                  <a:extLst>
                    <a:ext uri="{9D8B030D-6E8A-4147-A177-3AD203B41FA5}">
                      <a16:colId xmlns:a16="http://schemas.microsoft.com/office/drawing/2014/main" val="3888530846"/>
                    </a:ext>
                  </a:extLst>
                </a:gridCol>
                <a:gridCol w="951200">
                  <a:extLst>
                    <a:ext uri="{9D8B030D-6E8A-4147-A177-3AD203B41FA5}">
                      <a16:colId xmlns:a16="http://schemas.microsoft.com/office/drawing/2014/main" val="1477977142"/>
                    </a:ext>
                  </a:extLst>
                </a:gridCol>
                <a:gridCol w="1098571">
                  <a:extLst>
                    <a:ext uri="{9D8B030D-6E8A-4147-A177-3AD203B41FA5}">
                      <a16:colId xmlns:a16="http://schemas.microsoft.com/office/drawing/2014/main" val="197274279"/>
                    </a:ext>
                  </a:extLst>
                </a:gridCol>
              </a:tblGrid>
              <a:tr h="22324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b="0" i="0" u="none" strike="noStrike" baseline="30000"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r>
                        <a:rPr lang="cs-CZ" sz="1200" b="0" i="0" u="none" strike="noStrike">
                          <a:effectLst/>
                          <a:latin typeface="Arial" panose="020B0604020202020204" pitchFamily="34" charset="0"/>
                        </a:rPr>
                        <a:t>N(n,p)</a:t>
                      </a:r>
                      <a:r>
                        <a:rPr lang="cs-CZ" sz="1200" b="0" i="0" u="none" strike="noStrike" baseline="30000">
                          <a:effectLst/>
                          <a:latin typeface="Arial" panose="020B0604020202020204" pitchFamily="34" charset="0"/>
                        </a:rPr>
                        <a:t>14</a:t>
                      </a:r>
                      <a:r>
                        <a:rPr lang="cs-CZ" sz="1200" b="0" i="0" u="none" strike="noStrike">
                          <a:effectLst/>
                          <a:latin typeface="Arial" panose="020B0604020202020204" pitchFamily="34" charset="0"/>
                        </a:rPr>
                        <a:t>C</a:t>
                      </a: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 err="1">
                          <a:effectLst/>
                        </a:rPr>
                        <a:t>Mean</a:t>
                      </a:r>
                      <a:r>
                        <a:rPr lang="cs-CZ" sz="1200" u="none" strike="noStrike" dirty="0">
                          <a:effectLst/>
                        </a:rPr>
                        <a:t> [b]</a:t>
                      </a:r>
                      <a:endParaRPr lang="cs-CZ" sz="12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Unc.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C/E-1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386710453"/>
                  </a:ext>
                </a:extLst>
              </a:tr>
              <a:tr h="22324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Experiment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0.3067</a:t>
                      </a:r>
                      <a:endParaRPr lang="cs-CZ" sz="12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10.4%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-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135432909"/>
                  </a:ext>
                </a:extLst>
              </a:tr>
              <a:tr h="22324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ENDF/B-VIII.0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0.2920</a:t>
                      </a:r>
                      <a:endParaRPr lang="cs-CZ" sz="12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0.10%</a:t>
                      </a:r>
                      <a:endParaRPr lang="cs-CZ" sz="12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-4.8%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94321698"/>
                  </a:ext>
                </a:extLst>
              </a:tr>
              <a:tr h="22324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JEFF-3.3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0.2920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0.10%</a:t>
                      </a:r>
                      <a:endParaRPr lang="cs-CZ" sz="12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-4.8%</a:t>
                      </a:r>
                      <a:endParaRPr lang="cs-CZ" sz="12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97646924"/>
                  </a:ext>
                </a:extLst>
              </a:tr>
              <a:tr h="223241"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JENDL-5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0.3060</a:t>
                      </a:r>
                      <a:endParaRPr lang="cs-CZ" sz="12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>
                          <a:effectLst/>
                        </a:rPr>
                        <a:t>0.10%</a:t>
                      </a:r>
                      <a:endParaRPr lang="cs-CZ" sz="1200" b="0" i="0" u="none" strike="noStrike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200" u="none" strike="noStrike" dirty="0">
                          <a:effectLst/>
                        </a:rPr>
                        <a:t>-0.2%</a:t>
                      </a:r>
                      <a:endParaRPr lang="cs-CZ" sz="1200" b="0" i="0" u="none" strike="noStrike" dirty="0"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89031704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01981542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9A0FB929-EFF0-FA61-8B01-EAAD0BB8F2C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890684" y="6052683"/>
            <a:ext cx="2890684" cy="402117"/>
          </a:xfrm>
        </p:spPr>
        <p:txBody>
          <a:bodyPr>
            <a:normAutofit/>
          </a:bodyPr>
          <a:lstStyle/>
          <a:p>
            <a:r>
              <a:rPr lang="cs-CZ" sz="1400" dirty="0" err="1"/>
              <a:t>Will</a:t>
            </a:r>
            <a:r>
              <a:rPr lang="cs-CZ" sz="1400" dirty="0"/>
              <a:t> </a:t>
            </a:r>
            <a:r>
              <a:rPr lang="cs-CZ" sz="1400" dirty="0" err="1"/>
              <a:t>be</a:t>
            </a:r>
            <a:r>
              <a:rPr lang="cs-CZ" sz="1400" dirty="0"/>
              <a:t> </a:t>
            </a:r>
            <a:r>
              <a:rPr lang="cs-CZ" sz="1400" dirty="0" err="1"/>
              <a:t>published</a:t>
            </a:r>
            <a:r>
              <a:rPr lang="cs-CZ" sz="1400" dirty="0"/>
              <a:t> in ANE</a:t>
            </a:r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CAA24EF0-D681-8486-A1C6-6EC37FC14D1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27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C28B30AA-BF53-5D67-7B07-546BF4D701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31838" y="647999"/>
            <a:ext cx="10863131" cy="888569"/>
          </a:xfrm>
        </p:spPr>
        <p:txBody>
          <a:bodyPr>
            <a:normAutofit fontScale="90000"/>
          </a:bodyPr>
          <a:lstStyle/>
          <a:p>
            <a:r>
              <a:rPr lang="cs-CZ" dirty="0"/>
              <a:t>New </a:t>
            </a:r>
            <a:r>
              <a:rPr lang="cs-CZ" dirty="0" err="1"/>
              <a:t>experiments</a:t>
            </a:r>
            <a:r>
              <a:rPr lang="cs-CZ" dirty="0"/>
              <a:t> in benchmark reference neutron </a:t>
            </a:r>
            <a:r>
              <a:rPr lang="cs-CZ" dirty="0" err="1"/>
              <a:t>field</a:t>
            </a:r>
            <a:r>
              <a:rPr lang="cs-CZ" dirty="0"/>
              <a:t> </a:t>
            </a:r>
          </a:p>
        </p:txBody>
      </p:sp>
      <p:pic>
        <p:nvPicPr>
          <p:cNvPr id="5" name="Obrázek 4">
            <a:extLst>
              <a:ext uri="{FF2B5EF4-FFF2-40B4-BE49-F238E27FC236}">
                <a16:creationId xmlns:a16="http://schemas.microsoft.com/office/drawing/2014/main" id="{9243D21C-C9AB-D3FB-36F4-BAFDA01B9D5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4805" y="1535214"/>
            <a:ext cx="5726430" cy="4391660"/>
          </a:xfrm>
          <a:prstGeom prst="rect">
            <a:avLst/>
          </a:prstGeom>
          <a:noFill/>
          <a:ln>
            <a:noFill/>
          </a:ln>
        </p:spPr>
      </p:pic>
      <p:pic>
        <p:nvPicPr>
          <p:cNvPr id="6" name="Obrázek 5">
            <a:extLst>
              <a:ext uri="{FF2B5EF4-FFF2-40B4-BE49-F238E27FC236}">
                <a16:creationId xmlns:a16="http://schemas.microsoft.com/office/drawing/2014/main" id="{0A649FB8-264F-1870-41D3-1CEC14730951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288" y="1610144"/>
            <a:ext cx="5528310" cy="4241800"/>
          </a:xfrm>
          <a:prstGeom prst="rect">
            <a:avLst/>
          </a:prstGeom>
          <a:noFill/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1288304931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1F92E220-BB6C-2843-D965-E3EE4285390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28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6B2C60A8-4B4B-9B6A-E828-72BC4623432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174290" y="221222"/>
            <a:ext cx="10728325" cy="615559"/>
          </a:xfrm>
        </p:spPr>
        <p:txBody>
          <a:bodyPr/>
          <a:lstStyle/>
          <a:p>
            <a:r>
              <a:rPr lang="en-US"/>
              <a:t>Correction from LR-0 to </a:t>
            </a:r>
            <a:r>
              <a:rPr lang="en-US" baseline="30000"/>
              <a:t>235</a:t>
            </a:r>
            <a:r>
              <a:rPr lang="en-US"/>
              <a:t>U PFNS </a:t>
            </a:r>
          </a:p>
        </p:txBody>
      </p:sp>
      <p:pic>
        <p:nvPicPr>
          <p:cNvPr id="9" name="Picture 9">
            <a:extLst>
              <a:ext uri="{FF2B5EF4-FFF2-40B4-BE49-F238E27FC236}">
                <a16:creationId xmlns:a16="http://schemas.microsoft.com/office/drawing/2014/main" id="{F8ADC812-A8F7-2653-FF7D-8362395E233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3292" y="2269973"/>
            <a:ext cx="5725160" cy="4015740"/>
          </a:xfrm>
          <a:prstGeom prst="rect">
            <a:avLst/>
          </a:prstGeom>
          <a:noFill/>
          <a:ln>
            <a:noFill/>
          </a:ln>
        </p:spPr>
      </p:pic>
      <p:sp>
        <p:nvSpPr>
          <p:cNvPr id="10" name="Zástupný obsah 1">
            <a:extLst>
              <a:ext uri="{FF2B5EF4-FFF2-40B4-BE49-F238E27FC236}">
                <a16:creationId xmlns:a16="http://schemas.microsoft.com/office/drawing/2014/main" id="{59FD0CF4-D76B-5F9D-CA7F-37231296EF3A}"/>
              </a:ext>
            </a:extLst>
          </p:cNvPr>
          <p:cNvSpPr txBox="1">
            <a:spLocks/>
          </p:cNvSpPr>
          <p:nvPr/>
        </p:nvSpPr>
        <p:spPr>
          <a:xfrm>
            <a:off x="934666" y="836781"/>
            <a:ext cx="5482411" cy="1433192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88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76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64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52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SACS measured in LR-0 corrected to </a:t>
            </a:r>
            <a:r>
              <a:rPr lang="en-US" baseline="30000" dirty="0"/>
              <a:t>235</a:t>
            </a:r>
            <a:r>
              <a:rPr lang="en-US" dirty="0"/>
              <a:t>U PFNS are in good agreement (</a:t>
            </a:r>
            <a:r>
              <a:rPr lang="en-US"/>
              <a:t>disagreement in</a:t>
            </a:r>
            <a:r>
              <a:rPr lang="en-US" dirty="0"/>
              <a:t> </a:t>
            </a:r>
            <a:r>
              <a:rPr lang="en-US" baseline="30000" dirty="0"/>
              <a:t>115</a:t>
            </a:r>
            <a:r>
              <a:rPr lang="en-US" dirty="0"/>
              <a:t>In(</a:t>
            </a:r>
            <a:r>
              <a:rPr lang="en-US"/>
              <a:t>n,n</a:t>
            </a:r>
            <a:r>
              <a:rPr lang="en-US" dirty="0"/>
              <a:t>’) </a:t>
            </a:r>
            <a:r>
              <a:rPr lang="en-US"/>
              <a:t>reflecting difference between LR-0 and </a:t>
            </a:r>
            <a:r>
              <a:rPr lang="en-US" baseline="30000"/>
              <a:t>235</a:t>
            </a:r>
            <a:r>
              <a:rPr lang="en-US"/>
              <a:t>U PFNS)</a:t>
            </a:r>
            <a:endParaRPr lang="en-US" dirty="0"/>
          </a:p>
        </p:txBody>
      </p:sp>
      <p:graphicFrame>
        <p:nvGraphicFramePr>
          <p:cNvPr id="13" name="Zástupný obsah 12">
            <a:extLst>
              <a:ext uri="{FF2B5EF4-FFF2-40B4-BE49-F238E27FC236}">
                <a16:creationId xmlns:a16="http://schemas.microsoft.com/office/drawing/2014/main" id="{DBF05B69-48FC-1DAB-303C-377D066D16B2}"/>
              </a:ext>
            </a:extLst>
          </p:cNvPr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255925199"/>
              </p:ext>
            </p:extLst>
          </p:nvPr>
        </p:nvGraphicFramePr>
        <p:xfrm>
          <a:off x="6598491" y="727889"/>
          <a:ext cx="5001335" cy="5936009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1122062">
                  <a:extLst>
                    <a:ext uri="{9D8B030D-6E8A-4147-A177-3AD203B41FA5}">
                      <a16:colId xmlns:a16="http://schemas.microsoft.com/office/drawing/2014/main" val="3924632152"/>
                    </a:ext>
                  </a:extLst>
                </a:gridCol>
                <a:gridCol w="878472">
                  <a:extLst>
                    <a:ext uri="{9D8B030D-6E8A-4147-A177-3AD203B41FA5}">
                      <a16:colId xmlns:a16="http://schemas.microsoft.com/office/drawing/2014/main" val="3357800285"/>
                    </a:ext>
                  </a:extLst>
                </a:gridCol>
                <a:gridCol w="1000267">
                  <a:extLst>
                    <a:ext uri="{9D8B030D-6E8A-4147-A177-3AD203B41FA5}">
                      <a16:colId xmlns:a16="http://schemas.microsoft.com/office/drawing/2014/main" val="937956083"/>
                    </a:ext>
                  </a:extLst>
                </a:gridCol>
                <a:gridCol w="1000267">
                  <a:extLst>
                    <a:ext uri="{9D8B030D-6E8A-4147-A177-3AD203B41FA5}">
                      <a16:colId xmlns:a16="http://schemas.microsoft.com/office/drawing/2014/main" val="4101834222"/>
                    </a:ext>
                  </a:extLst>
                </a:gridCol>
                <a:gridCol w="1000267">
                  <a:extLst>
                    <a:ext uri="{9D8B030D-6E8A-4147-A177-3AD203B41FA5}">
                      <a16:colId xmlns:a16="http://schemas.microsoft.com/office/drawing/2014/main" val="3696676574"/>
                    </a:ext>
                  </a:extLst>
                </a:gridCol>
              </a:tblGrid>
              <a:tr h="261925">
                <a:tc>
                  <a:txBody>
                    <a:bodyPr/>
                    <a:lstStyle/>
                    <a:p>
                      <a:pPr algn="l" fontAlgn="b"/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E</a:t>
                      </a:r>
                      <a:r>
                        <a:rPr lang="cs-CZ" sz="1400" u="none" strike="noStrike" baseline="-25000" dirty="0">
                          <a:effectLst/>
                        </a:rPr>
                        <a:t>50%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SACS [mb]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Rel. unc.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Eval./E-1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292005592"/>
                  </a:ext>
                </a:extLst>
              </a:tr>
              <a:tr h="272779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115</a:t>
                      </a:r>
                      <a:r>
                        <a:rPr lang="en-US" sz="1400" u="none" strike="noStrike">
                          <a:effectLst/>
                        </a:rPr>
                        <a:t>In(n,n')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2.589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u="none" strike="noStrike">
                          <a:effectLst/>
                        </a:rPr>
                        <a:t>209.3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u="none" strike="noStrike" dirty="0">
                          <a:effectLst/>
                        </a:rPr>
                        <a:t>2.70%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u="none" strike="noStrike" dirty="0">
                          <a:effectLst/>
                        </a:rPr>
                        <a:t>-10.30%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19259583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47</a:t>
                      </a:r>
                      <a:r>
                        <a:rPr lang="en-US" sz="1400" u="none" strike="noStrike">
                          <a:effectLst/>
                        </a:rPr>
                        <a:t>Ti(n,p)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3.647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17.97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2.00%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-0.70%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03280092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64</a:t>
                      </a:r>
                      <a:r>
                        <a:rPr lang="en-US" sz="1400" u="none" strike="noStrike">
                          <a:effectLst/>
                        </a:rPr>
                        <a:t>Zn(n,p)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4.036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38.21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5.30%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1.80%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09346756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58</a:t>
                      </a:r>
                      <a:r>
                        <a:rPr lang="en-US" sz="1400" u="none" strike="noStrike">
                          <a:effectLst/>
                        </a:rPr>
                        <a:t>Ni(n,p)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4.051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106.1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2.20%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2.00%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89627067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54</a:t>
                      </a:r>
                      <a:r>
                        <a:rPr lang="en-US" sz="1400" u="none" strike="noStrike">
                          <a:effectLst/>
                        </a:rPr>
                        <a:t>Fe(n,p)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4.294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78.33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2.40%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-0.30%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765754574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92</a:t>
                      </a:r>
                      <a:r>
                        <a:rPr lang="en-US" sz="1400" u="none" strike="noStrike">
                          <a:effectLst/>
                        </a:rPr>
                        <a:t>Mo(n,p)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5.19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6.938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2.20%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-3.60%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129354503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46</a:t>
                      </a:r>
                      <a:r>
                        <a:rPr lang="en-US" sz="1400" u="none" strike="noStrike">
                          <a:effectLst/>
                        </a:rPr>
                        <a:t>Ti(n,p)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5.862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u="none" strike="noStrike" dirty="0">
                          <a:effectLst/>
                        </a:rPr>
                        <a:t>10.72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u="none" strike="noStrike" dirty="0">
                          <a:effectLst/>
                        </a:rPr>
                        <a:t>2.20%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u="none" strike="noStrike" dirty="0">
                          <a:effectLst/>
                        </a:rPr>
                        <a:t>7.40%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369308444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60</a:t>
                      </a:r>
                      <a:r>
                        <a:rPr lang="en-US" sz="1400" u="none" strike="noStrike">
                          <a:effectLst/>
                        </a:rPr>
                        <a:t>Ni(n,p)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6.811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2.086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8.50%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4.50%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597030392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63</a:t>
                      </a:r>
                      <a:r>
                        <a:rPr lang="en-US" sz="1400" u="none" strike="noStrike">
                          <a:effectLst/>
                        </a:rPr>
                        <a:t>Cu(n,α)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7.019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0.5009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2.90%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3.30%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494766144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54</a:t>
                      </a:r>
                      <a:r>
                        <a:rPr lang="en-US" sz="1400" u="none" strike="noStrike">
                          <a:effectLst/>
                        </a:rPr>
                        <a:t>Fe(n,α)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7.205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0.8707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10.50%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-0.70%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396711170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56</a:t>
                      </a:r>
                      <a:r>
                        <a:rPr lang="en-US" sz="1400" u="none" strike="noStrike">
                          <a:effectLst/>
                        </a:rPr>
                        <a:t>Fe(n,p)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7.362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1.05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2.60%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2.80%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761470492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48</a:t>
                      </a:r>
                      <a:r>
                        <a:rPr lang="en-US" sz="1400" u="none" strike="noStrike">
                          <a:effectLst/>
                        </a:rPr>
                        <a:t>Ti(n,p)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8.103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0.2909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2.60%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3.60%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578958553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24</a:t>
                      </a:r>
                      <a:r>
                        <a:rPr lang="en-US" sz="1400" u="none" strike="noStrike">
                          <a:effectLst/>
                        </a:rPr>
                        <a:t>Mg(n,p)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8.125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1.412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4.60%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2.60%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00348451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27</a:t>
                      </a:r>
                      <a:r>
                        <a:rPr lang="en-US" sz="1400" u="none" strike="noStrike">
                          <a:effectLst/>
                        </a:rPr>
                        <a:t>Al(n,α)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8.471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0.6764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2.30%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3.60%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360903745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51</a:t>
                      </a:r>
                      <a:r>
                        <a:rPr lang="en-US" sz="1400" u="none" strike="noStrike">
                          <a:effectLst/>
                        </a:rPr>
                        <a:t>V(n,α)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9.737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0.0234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3.50%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4.00%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075601132"/>
                  </a:ext>
                </a:extLst>
              </a:tr>
              <a:tr h="3121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197</a:t>
                      </a:r>
                      <a:r>
                        <a:rPr lang="en-US" sz="1400" u="none" strike="noStrike">
                          <a:effectLst/>
                        </a:rPr>
                        <a:t>Au(n,2n)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10.414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3.372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4.00%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0.40%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126072409"/>
                  </a:ext>
                </a:extLst>
              </a:tr>
              <a:tr h="3121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 dirty="0">
                          <a:effectLst/>
                        </a:rPr>
                        <a:t>93</a:t>
                      </a:r>
                      <a:r>
                        <a:rPr lang="en-US" sz="1400" u="none" strike="noStrike" dirty="0">
                          <a:effectLst/>
                        </a:rPr>
                        <a:t>Nb(n,2n)</a:t>
                      </a:r>
                      <a:r>
                        <a:rPr lang="en-US" sz="1400" u="none" strike="noStrike" baseline="30000" dirty="0">
                          <a:effectLst/>
                        </a:rPr>
                        <a:t>92</a:t>
                      </a:r>
                      <a:r>
                        <a:rPr lang="en-US" sz="1400" u="none" strike="noStrike" dirty="0">
                          <a:effectLst/>
                        </a:rPr>
                        <a:t>*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11.21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0.4307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3.10%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0.90%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81606101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127</a:t>
                      </a:r>
                      <a:r>
                        <a:rPr lang="en-US" sz="1400" u="none" strike="noStrike">
                          <a:effectLst/>
                        </a:rPr>
                        <a:t>I(n,2n)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11.459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1.177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4.00%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1.80%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007685912"/>
                  </a:ext>
                </a:extLst>
              </a:tr>
              <a:tr h="3121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55</a:t>
                      </a:r>
                      <a:r>
                        <a:rPr lang="en-US" sz="1400" u="none" strike="noStrike">
                          <a:effectLst/>
                        </a:rPr>
                        <a:t>Mn(n,2n)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12.796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0.2324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4.50%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0.00%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4157339686"/>
                  </a:ext>
                </a:extLst>
              </a:tr>
              <a:tr h="3121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75</a:t>
                      </a:r>
                      <a:r>
                        <a:rPr lang="en-US" sz="1400" u="none" strike="noStrike">
                          <a:effectLst/>
                        </a:rPr>
                        <a:t>As(n,2n)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12.797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0.3228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4.30%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-1.10%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080936392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89</a:t>
                      </a:r>
                      <a:r>
                        <a:rPr lang="en-US" sz="1400" u="none" strike="noStrike">
                          <a:effectLst/>
                        </a:rPr>
                        <a:t>Y(n.2n)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13.797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0.1698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3.20%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0.80%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385374608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19</a:t>
                      </a:r>
                      <a:r>
                        <a:rPr lang="en-US" sz="1400" u="none" strike="noStrike">
                          <a:effectLst/>
                        </a:rPr>
                        <a:t>F(n,2n)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13.911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u="none" strike="noStrike">
                          <a:effectLst/>
                        </a:rPr>
                        <a:t>0.00769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u="none" strike="noStrike">
                          <a:effectLst/>
                        </a:rPr>
                        <a:t>4.00%</a:t>
                      </a:r>
                      <a:endParaRPr lang="cs-CZ" sz="1400" b="1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b="1" u="none" strike="noStrike" dirty="0">
                          <a:effectLst/>
                        </a:rPr>
                        <a:t>5.90%</a:t>
                      </a:r>
                      <a:endParaRPr lang="cs-CZ" sz="1400" b="1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122550908"/>
                  </a:ext>
                </a:extLst>
              </a:tr>
              <a:tr h="193908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90</a:t>
                      </a:r>
                      <a:r>
                        <a:rPr lang="en-US" sz="1400" u="none" strike="noStrike">
                          <a:effectLst/>
                        </a:rPr>
                        <a:t>Zr(n,2n)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14.32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0.1053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4.00%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-0.70%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406322477"/>
                  </a:ext>
                </a:extLst>
              </a:tr>
              <a:tr h="312165">
                <a:tc>
                  <a:txBody>
                    <a:bodyPr/>
                    <a:lstStyle/>
                    <a:p>
                      <a:pPr algn="l" fontAlgn="ctr"/>
                      <a:r>
                        <a:rPr lang="en-US" sz="1400" u="none" strike="noStrike" baseline="30000">
                          <a:effectLst/>
                        </a:rPr>
                        <a:t>23</a:t>
                      </a:r>
                      <a:r>
                        <a:rPr lang="en-US" sz="1400" u="none" strike="noStrike">
                          <a:effectLst/>
                        </a:rPr>
                        <a:t>Na(n,2n)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15.483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0" marR="0" marT="0" marB="0" anchor="b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0.00394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>
                          <a:effectLst/>
                        </a:rPr>
                        <a:t>4.80%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400" u="none" strike="noStrike" dirty="0">
                          <a:effectLst/>
                        </a:rPr>
                        <a:t>-1.90%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Arial" panose="020B0604020202020204" pitchFamily="34" charset="0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930354215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163518958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3AB7231C-7FB2-8F1B-9DAE-34A1071287A1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731838" y="938217"/>
            <a:ext cx="6256791" cy="2327497"/>
          </a:xfrm>
        </p:spPr>
        <p:txBody>
          <a:bodyPr vert="horz" lIns="82935" tIns="41468" rIns="82935" bIns="41468" rtlCol="0" anchor="t">
            <a:normAutofit fontScale="85000" lnSpcReduction="10000"/>
          </a:bodyPr>
          <a:lstStyle/>
          <a:p>
            <a:r>
              <a:rPr lang="en-US" dirty="0"/>
              <a:t>High threshold reaction low sensitive for gamma</a:t>
            </a:r>
          </a:p>
          <a:p>
            <a:r>
              <a:rPr lang="en-US" dirty="0"/>
              <a:t>New measurements performed in LR-0 reference field - identity with </a:t>
            </a:r>
            <a:r>
              <a:rPr lang="en-US" baseline="30000" dirty="0"/>
              <a:t>235</a:t>
            </a:r>
            <a:r>
              <a:rPr lang="en-US" dirty="0"/>
              <a:t>U PFNS &gt; 6 MeV </a:t>
            </a:r>
          </a:p>
          <a:p>
            <a:r>
              <a:rPr lang="en-US" dirty="0"/>
              <a:t>Previous measurements were realized in VR-1 reactor (CTU university reactor with known neutron field - identity with </a:t>
            </a:r>
            <a:r>
              <a:rPr lang="en-US" baseline="30000" dirty="0"/>
              <a:t>235</a:t>
            </a:r>
            <a:r>
              <a:rPr lang="en-US" dirty="0"/>
              <a:t>U PFNS &gt; 6 MeV &lt; 12 MeV) </a:t>
            </a:r>
            <a:endParaRPr lang="en-US" dirty="0">
              <a:ea typeface="Roboto"/>
              <a:cs typeface="Roboto"/>
            </a:endParaRPr>
          </a:p>
          <a:p>
            <a:r>
              <a:rPr lang="en-US" dirty="0"/>
              <a:t>Good agreement across measured set of SACS</a:t>
            </a:r>
          </a:p>
          <a:p>
            <a:endParaRPr lang="en-US" dirty="0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FC33AA28-4D9C-7DC5-6EBC-71BB5AFAB3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83770" y="359230"/>
            <a:ext cx="10932607" cy="483462"/>
          </a:xfrm>
        </p:spPr>
        <p:txBody>
          <a:bodyPr>
            <a:normAutofit fontScale="90000"/>
          </a:bodyPr>
          <a:lstStyle/>
          <a:p>
            <a:r>
              <a:rPr lang="cs-CZ" baseline="30000" dirty="0"/>
              <a:t>58</a:t>
            </a:r>
            <a:r>
              <a:rPr lang="cs-CZ" dirty="0"/>
              <a:t>Ni(</a:t>
            </a:r>
            <a:r>
              <a:rPr lang="cs-CZ" dirty="0" err="1"/>
              <a:t>n,x</a:t>
            </a:r>
            <a:r>
              <a:rPr lang="cs-CZ" dirty="0"/>
              <a:t>)</a:t>
            </a:r>
            <a:r>
              <a:rPr lang="cs-CZ" baseline="30000" dirty="0"/>
              <a:t>57</a:t>
            </a:r>
            <a:r>
              <a:rPr lang="cs-CZ" dirty="0"/>
              <a:t>Co </a:t>
            </a:r>
            <a:r>
              <a:rPr lang="en-US" dirty="0"/>
              <a:t>validation</a:t>
            </a:r>
            <a:r>
              <a:rPr lang="cs-CZ" dirty="0"/>
              <a:t> in </a:t>
            </a:r>
            <a:r>
              <a:rPr lang="cs-CZ" baseline="30000" dirty="0"/>
              <a:t>235</a:t>
            </a:r>
            <a:r>
              <a:rPr lang="cs-CZ" dirty="0"/>
              <a:t>U PFNS</a:t>
            </a:r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07F142C2-0623-AF74-A4EB-D72D349F586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>
              <a:defRPr/>
            </a:pPr>
            <a:fld id="{6FEC921E-32D1-441D-B4E3-ED4AA18FC4D7}" type="slidenum">
              <a:rPr lang="cs-CZ" altLang="cs-CZ" smtClean="0"/>
              <a:pPr>
                <a:defRPr/>
              </a:pPr>
              <a:t>29</a:t>
            </a:fld>
            <a:endParaRPr lang="cs-CZ" altLang="cs-CZ"/>
          </a:p>
        </p:txBody>
      </p:sp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D84BF9D3-E131-2A98-2FF6-152F41277AA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63972174"/>
              </p:ext>
            </p:extLst>
          </p:nvPr>
        </p:nvGraphicFramePr>
        <p:xfrm>
          <a:off x="5179976" y="3406291"/>
          <a:ext cx="6292024" cy="3048514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852892">
                  <a:extLst>
                    <a:ext uri="{9D8B030D-6E8A-4147-A177-3AD203B41FA5}">
                      <a16:colId xmlns:a16="http://schemas.microsoft.com/office/drawing/2014/main" val="524295556"/>
                    </a:ext>
                  </a:extLst>
                </a:gridCol>
                <a:gridCol w="2343855">
                  <a:extLst>
                    <a:ext uri="{9D8B030D-6E8A-4147-A177-3AD203B41FA5}">
                      <a16:colId xmlns:a16="http://schemas.microsoft.com/office/drawing/2014/main" val="1453476269"/>
                    </a:ext>
                  </a:extLst>
                </a:gridCol>
                <a:gridCol w="1095277">
                  <a:extLst>
                    <a:ext uri="{9D8B030D-6E8A-4147-A177-3AD203B41FA5}">
                      <a16:colId xmlns:a16="http://schemas.microsoft.com/office/drawing/2014/main" val="1159146701"/>
                    </a:ext>
                  </a:extLst>
                </a:gridCol>
              </a:tblGrid>
              <a:tr h="71292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u="none" strike="noStrike" dirty="0">
                          <a:effectLst/>
                        </a:rPr>
                        <a:t>Reference</a:t>
                      </a:r>
                      <a:endParaRPr lang="cs-CZ" sz="12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u="none" strike="noStrike">
                          <a:effectLst/>
                        </a:rPr>
                        <a:t>Mean [mb]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marL="0" marR="0" lvl="0" indent="0" algn="ctr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</a:pPr>
                      <a:r>
                        <a:rPr lang="cs-CZ" sz="1200" u="none" strike="noStrike">
                          <a:effectLst/>
                        </a:rPr>
                        <a:t>Difference from current value </a:t>
                      </a:r>
                      <a:endParaRPr lang="cs-CZ" sz="12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00931991"/>
                  </a:ext>
                </a:extLst>
              </a:tr>
              <a:tr h="23996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BRUGGEMAN et al., 1974</a:t>
                      </a:r>
                      <a:endParaRPr lang="cs-CZ" sz="1400" b="0" i="0" u="none" strike="noStrike">
                        <a:solidFill>
                          <a:srgbClr val="0000FF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0.216 ± 0.005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-7.1%</a:t>
                      </a:r>
                      <a:endParaRPr lang="cs-CZ" sz="1400" b="0" i="0" u="none" strike="noStrike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32389118"/>
                  </a:ext>
                </a:extLst>
              </a:tr>
              <a:tr h="23996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WÖLFLE et al., 1980</a:t>
                      </a:r>
                      <a:endParaRPr lang="cs-CZ" sz="1400" b="0" i="0" u="none" strike="noStrike" dirty="0">
                        <a:solidFill>
                          <a:srgbClr val="0000FF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0.240 ± 0.035</a:t>
                      </a:r>
                      <a:endParaRPr lang="cs-CZ" sz="1400" b="0" i="0" u="none" strike="noStrike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3.2%</a:t>
                      </a:r>
                      <a:endParaRPr lang="cs-CZ" sz="1400" b="0" i="0" u="none" strike="noStrike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969582563"/>
                  </a:ext>
                </a:extLst>
              </a:tr>
              <a:tr h="23996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HORIBE et al., 1992</a:t>
                      </a:r>
                      <a:endParaRPr lang="cs-CZ" sz="1400" b="0" i="0" u="none" strike="noStrike" dirty="0">
                        <a:solidFill>
                          <a:srgbClr val="0000FF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0.232 ± 0.005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-0.2%</a:t>
                      </a:r>
                      <a:endParaRPr lang="cs-CZ" sz="1400" b="0" i="0" u="none" strike="noStrike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788128167"/>
                  </a:ext>
                </a:extLst>
              </a:tr>
              <a:tr h="23996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ZAIDI et al., 1993</a:t>
                      </a:r>
                      <a:endParaRPr lang="cs-CZ" sz="1400" b="0" i="0" u="none" strike="noStrike" dirty="0">
                        <a:solidFill>
                          <a:srgbClr val="0000FF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0.253 ± 0.015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8.8%</a:t>
                      </a:r>
                      <a:endParaRPr lang="cs-CZ" sz="1400" b="0" i="0" u="none" strike="noStrike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292286137"/>
                  </a:ext>
                </a:extLst>
              </a:tr>
              <a:tr h="23996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Arribére et al., 2001</a:t>
                      </a:r>
                      <a:endParaRPr lang="cs-CZ" sz="1400" b="0" i="0" u="none" strike="noStrike">
                        <a:solidFill>
                          <a:srgbClr val="0000FF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0.275 ± 0.015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>
                          <a:effectLst/>
                        </a:rPr>
                        <a:t>18.3%</a:t>
                      </a:r>
                      <a:endParaRPr lang="cs-CZ" sz="1400" b="0" i="0" u="none" strike="noStrike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861256011"/>
                  </a:ext>
                </a:extLst>
              </a:tr>
              <a:tr h="23996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Burianova et al., 2019 </a:t>
                      </a:r>
                      <a:endParaRPr lang="cs-CZ" sz="1400" b="0" i="0" u="none" strike="noStrike" dirty="0">
                        <a:solidFill>
                          <a:srgbClr val="0000FF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0.239 ± 0.013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2.8%</a:t>
                      </a:r>
                      <a:endParaRPr lang="cs-CZ" sz="1400" b="0" i="0" u="none" strike="noStrike" dirty="0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2987588058"/>
                  </a:ext>
                </a:extLst>
              </a:tr>
              <a:tr h="23996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Kostal et al 2021</a:t>
                      </a:r>
                      <a:endParaRPr lang="cs-CZ" sz="1400" b="0" i="0" u="none" strike="noStrike">
                        <a:solidFill>
                          <a:srgbClr val="0000FF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0.241 ± 0.015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3.7%</a:t>
                      </a:r>
                      <a:endParaRPr lang="cs-CZ" sz="1400" b="0" i="0" u="none" strike="noStrike" dirty="0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558720965"/>
                  </a:ext>
                </a:extLst>
              </a:tr>
              <a:tr h="23996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>
                          <a:effectLst/>
                        </a:rPr>
                        <a:t>Kostal et al 2022</a:t>
                      </a:r>
                      <a:endParaRPr lang="cs-CZ" sz="1400" b="0" i="0" u="none" strike="noStrike">
                        <a:solidFill>
                          <a:srgbClr val="0000FF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u="none" strike="noStrike" dirty="0">
                          <a:effectLst/>
                        </a:rPr>
                        <a:t>0.226 ± 0.009</a:t>
                      </a:r>
                      <a:endParaRPr lang="cs-CZ" sz="1400" b="0" i="0" u="none" strike="noStrike" dirty="0">
                        <a:solidFill>
                          <a:srgbClr val="000000"/>
                        </a:solidFill>
                        <a:effectLst/>
                        <a:latin typeface="Calibri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u="none" strike="noStrike" dirty="0">
                          <a:effectLst/>
                        </a:rPr>
                        <a:t>-2.9%</a:t>
                      </a:r>
                      <a:endParaRPr lang="cs-CZ" sz="1400" b="0" i="0" u="none" strike="noStrike" dirty="0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3470684465"/>
                  </a:ext>
                </a:extLst>
              </a:tr>
              <a:tr h="415871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400" b="1" u="none" strike="noStrike">
                          <a:effectLst/>
                        </a:rPr>
                        <a:t>2023 measurement</a:t>
                      </a:r>
                      <a:r>
                        <a:rPr lang="en-US" sz="1400" b="1" u="none" strike="noStrike">
                          <a:effectLst/>
                        </a:rPr>
                        <a:t> in LR-0 </a:t>
                      </a:r>
                      <a:endParaRPr lang="cs-CZ" sz="1400" b="1" i="0" u="none" strike="noStrike">
                        <a:solidFill>
                          <a:srgbClr val="0000FF"/>
                        </a:solidFill>
                        <a:effectLst/>
                        <a:latin typeface="Times New Roman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cs-CZ" sz="1400" b="1" u="none" strike="noStrike" dirty="0">
                          <a:effectLst/>
                        </a:rPr>
                        <a:t>0.233 ± 0.014</a:t>
                      </a:r>
                      <a:endParaRPr lang="cs-CZ" sz="1400" b="1" i="0" u="none" strike="noStrike" dirty="0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tc>
                  <a:txBody>
                    <a:bodyPr/>
                    <a:lstStyle/>
                    <a:p>
                      <a:pPr algn="ctr" fontAlgn="b"/>
                      <a:endParaRPr lang="cs-CZ" sz="1400" b="0" i="0" u="none" strike="noStrike" dirty="0">
                        <a:effectLst/>
                        <a:latin typeface="Arial"/>
                      </a:endParaRPr>
                    </a:p>
                  </a:txBody>
                  <a:tcPr marL="0" marR="0" marT="0" marB="0" anchor="ctr"/>
                </a:tc>
                <a:extLst>
                  <a:ext uri="{0D108BD9-81ED-4DB2-BD59-A6C34878D82A}">
                    <a16:rowId xmlns:a16="http://schemas.microsoft.com/office/drawing/2014/main" val="1029053157"/>
                  </a:ext>
                </a:extLst>
              </a:tr>
            </a:tbl>
          </a:graphicData>
        </a:graphic>
      </p:graphicFrame>
      <p:pic>
        <p:nvPicPr>
          <p:cNvPr id="6" name="Picture 6">
            <a:extLst>
              <a:ext uri="{FF2B5EF4-FFF2-40B4-BE49-F238E27FC236}">
                <a16:creationId xmlns:a16="http://schemas.microsoft.com/office/drawing/2014/main" id="{702E84EA-BBD1-047F-CDC5-357A73CAA6E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00" y="3406291"/>
            <a:ext cx="4443934" cy="251349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6EF9C8C1-A21A-15FD-C8AC-A83C96575C5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57434203"/>
              </p:ext>
            </p:extLst>
          </p:nvPr>
        </p:nvGraphicFramePr>
        <p:xfrm>
          <a:off x="7261382" y="787031"/>
          <a:ext cx="4828268" cy="251349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TextovéPole 8">
            <a:extLst>
              <a:ext uri="{FF2B5EF4-FFF2-40B4-BE49-F238E27FC236}">
                <a16:creationId xmlns:a16="http://schemas.microsoft.com/office/drawing/2014/main" id="{DB398879-8E76-DE67-DFC9-A5421E03CE5D}"/>
              </a:ext>
            </a:extLst>
          </p:cNvPr>
          <p:cNvSpPr txBox="1"/>
          <p:nvPr/>
        </p:nvSpPr>
        <p:spPr>
          <a:xfrm>
            <a:off x="8409332" y="938217"/>
            <a:ext cx="2372967" cy="3077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400" dirty="0"/>
              <a:t>VR-1  </a:t>
            </a:r>
            <a:r>
              <a:rPr lang="cs-CZ" sz="1400" dirty="0" err="1"/>
              <a:t>spectrum</a:t>
            </a:r>
            <a:r>
              <a:rPr lang="cs-CZ" sz="1400" dirty="0"/>
              <a:t> </a:t>
            </a:r>
            <a:r>
              <a:rPr lang="cs-CZ" sz="1400" dirty="0" err="1"/>
              <a:t>validation</a:t>
            </a:r>
            <a:endParaRPr lang="cs-CZ" sz="1400" dirty="0"/>
          </a:p>
        </p:txBody>
      </p:sp>
    </p:spTree>
    <p:extLst>
      <p:ext uri="{BB962C8B-B14F-4D97-AF65-F5344CB8AC3E}">
        <p14:creationId xmlns:p14="http://schemas.microsoft.com/office/powerpoint/2010/main" val="2522247040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Zástupný symbol pro obsah 1">
            <a:extLst>
              <a:ext uri="{FF2B5EF4-FFF2-40B4-BE49-F238E27FC236}">
                <a16:creationId xmlns:a16="http://schemas.microsoft.com/office/drawing/2014/main" id="{CD214117-14DD-4EC4-AC96-13A74E9F6513}"/>
              </a:ext>
            </a:extLst>
          </p:cNvPr>
          <p:cNvSpPr>
            <a:spLocks noGrp="1"/>
          </p:cNvSpPr>
          <p:nvPr>
            <p:ph idx="11"/>
          </p:nvPr>
        </p:nvSpPr>
        <p:spPr bwMode="auto">
          <a:xfrm>
            <a:off x="639322" y="687326"/>
            <a:ext cx="6305086" cy="2144651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  <a:normAutofit lnSpcReduction="10000"/>
          </a:bodyPr>
          <a:lstStyle/>
          <a:p>
            <a:pPr>
              <a:lnSpc>
                <a:spcPct val="120000"/>
              </a:lnSpc>
            </a:pPr>
            <a:r>
              <a:rPr lang="en-US" altLang="cs-CZ" dirty="0"/>
              <a:t>Well characterized spectrometer</a:t>
            </a:r>
          </a:p>
          <a:p>
            <a:pPr>
              <a:lnSpc>
                <a:spcPct val="120000"/>
              </a:lnSpc>
            </a:pPr>
            <a:r>
              <a:rPr lang="en-US" altLang="cs-CZ" dirty="0"/>
              <a:t>Validation in PTB</a:t>
            </a:r>
          </a:p>
          <a:p>
            <a:pPr>
              <a:lnSpc>
                <a:spcPct val="120000"/>
              </a:lnSpc>
            </a:pPr>
            <a:r>
              <a:rPr lang="en-US" altLang="cs-CZ" dirty="0"/>
              <a:t>Validation in </a:t>
            </a:r>
            <a:r>
              <a:rPr lang="en-US" altLang="cs-CZ" baseline="30000" dirty="0"/>
              <a:t>252</a:t>
            </a:r>
            <a:r>
              <a:rPr lang="en-US" altLang="cs-CZ" dirty="0"/>
              <a:t>Cf</a:t>
            </a:r>
          </a:p>
          <a:p>
            <a:pPr>
              <a:lnSpc>
                <a:spcPct val="120000"/>
              </a:lnSpc>
            </a:pPr>
            <a:r>
              <a:rPr lang="en-US" altLang="cs-CZ" dirty="0"/>
              <a:t>Verified in Si filtered spectrum</a:t>
            </a:r>
          </a:p>
        </p:txBody>
      </p:sp>
      <p:sp>
        <p:nvSpPr>
          <p:cNvPr id="30723" name="Nadpis 2">
            <a:extLst>
              <a:ext uri="{FF2B5EF4-FFF2-40B4-BE49-F238E27FC236}">
                <a16:creationId xmlns:a16="http://schemas.microsoft.com/office/drawing/2014/main" id="{756CC0BB-204D-4501-B13A-D957C32F3D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85498" y="164143"/>
            <a:ext cx="7638399" cy="718485"/>
          </a:xfrm>
        </p:spPr>
        <p:txBody>
          <a:bodyPr/>
          <a:lstStyle/>
          <a:p>
            <a:r>
              <a:rPr lang="cs-CZ" altLang="cs-CZ"/>
              <a:t>Neutron </a:t>
            </a:r>
            <a:r>
              <a:rPr lang="cs-CZ" altLang="cs-CZ" err="1"/>
              <a:t>spectrometry</a:t>
            </a:r>
            <a:endParaRPr lang="en-US" altLang="cs-CZ"/>
          </a:p>
        </p:txBody>
      </p:sp>
      <p:sp>
        <p:nvSpPr>
          <p:cNvPr id="30724" name="Zástupný symbol pro číslo snímku 4">
            <a:extLst>
              <a:ext uri="{FF2B5EF4-FFF2-40B4-BE49-F238E27FC236}">
                <a16:creationId xmlns:a16="http://schemas.microsoft.com/office/drawing/2014/main" id="{5C325362-CD68-4224-ACEB-50CA05A65480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fld id="{4D4AA24A-8C26-4DD6-A70A-A1C33F1EBCC8}" type="slidenum">
              <a:rPr lang="cs-CZ" altLang="cs-CZ" smtClean="0"/>
              <a:pPr/>
              <a:t>3</a:t>
            </a:fld>
            <a:endParaRPr lang="cs-CZ" altLang="cs-CZ"/>
          </a:p>
        </p:txBody>
      </p:sp>
      <p:sp>
        <p:nvSpPr>
          <p:cNvPr id="2" name="Rectangle 7">
            <a:extLst>
              <a:ext uri="{FF2B5EF4-FFF2-40B4-BE49-F238E27FC236}">
                <a16:creationId xmlns:a16="http://schemas.microsoft.com/office/drawing/2014/main" id="{1BE39D5E-73D7-8EF8-4F2E-06A8535CF38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942362" y="6176748"/>
            <a:ext cx="4715479" cy="2262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829361">
              <a:lnSpc>
                <a:spcPct val="80000"/>
              </a:lnSpc>
              <a:spcBef>
                <a:spcPct val="20000"/>
              </a:spcBef>
            </a:pPr>
            <a:r>
              <a:rPr lang="cs-CZ" altLang="cs-CZ" sz="1088" dirty="0"/>
              <a:t>Radulovic et al., IAEA, </a:t>
            </a:r>
            <a:r>
              <a:rPr lang="cs-CZ" sz="1088" dirty="0"/>
              <a:t>INDC(NDS)-0746, 2018</a:t>
            </a:r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78754984-E692-4237-A414-AD40A16CA25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731602207"/>
              </p:ext>
            </p:extLst>
          </p:nvPr>
        </p:nvGraphicFramePr>
        <p:xfrm>
          <a:off x="6623172" y="687326"/>
          <a:ext cx="5134510" cy="276457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933535D4-ABE4-B7B0-B040-F8AF86C867AE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27101544"/>
              </p:ext>
            </p:extLst>
          </p:nvPr>
        </p:nvGraphicFramePr>
        <p:xfrm>
          <a:off x="6623171" y="3503675"/>
          <a:ext cx="5134510" cy="295112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4BABD745-3D31-A515-6901-029B013FB7C5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30763756"/>
              </p:ext>
            </p:extLst>
          </p:nvPr>
        </p:nvGraphicFramePr>
        <p:xfrm>
          <a:off x="590916" y="2726701"/>
          <a:ext cx="5759450" cy="32385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  <p:extLst>
      <p:ext uri="{BB962C8B-B14F-4D97-AF65-F5344CB8AC3E}">
        <p14:creationId xmlns:p14="http://schemas.microsoft.com/office/powerpoint/2010/main" val="47757778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3AB7231C-7FB2-8F1B-9DAE-34A1071287A1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375557" y="1143129"/>
            <a:ext cx="5720443" cy="1458669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UJV (parent company of CV Rez) operating 3 IBA cyclotrons – one of them is in Rez </a:t>
            </a:r>
          </a:p>
          <a:p>
            <a:r>
              <a:rPr lang="en-US" dirty="0"/>
              <a:t>Large set of measurements was realized</a:t>
            </a:r>
          </a:p>
          <a:p>
            <a:r>
              <a:rPr lang="en-US" dirty="0"/>
              <a:t>Now - IAEA CRP on leakage spectra </a:t>
            </a:r>
          </a:p>
          <a:p>
            <a:endParaRPr lang="en-US" dirty="0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FC33AA28-4D9C-7DC5-6EBC-71BB5AFAB3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75558" y="320511"/>
            <a:ext cx="11568204" cy="604946"/>
          </a:xfrm>
        </p:spPr>
        <p:txBody>
          <a:bodyPr>
            <a:normAutofit/>
          </a:bodyPr>
          <a:lstStyle/>
          <a:p>
            <a:r>
              <a:rPr lang="cs-CZ" dirty="0" err="1"/>
              <a:t>Measurements</a:t>
            </a:r>
            <a:r>
              <a:rPr lang="cs-CZ" dirty="0"/>
              <a:t> in </a:t>
            </a:r>
            <a:r>
              <a:rPr lang="cs-CZ" dirty="0" err="1"/>
              <a:t>medical</a:t>
            </a:r>
            <a:r>
              <a:rPr lang="cs-CZ" dirty="0"/>
              <a:t> </a:t>
            </a:r>
            <a:r>
              <a:rPr lang="cs-CZ" dirty="0" err="1"/>
              <a:t>accelerators</a:t>
            </a:r>
            <a:endParaRPr lang="cs-CZ" dirty="0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07F142C2-0623-AF74-A4EB-D72D349F586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>
              <a:defRPr/>
            </a:pPr>
            <a:fld id="{6FEC921E-32D1-441D-B4E3-ED4AA18FC4D7}" type="slidenum">
              <a:rPr lang="cs-CZ" altLang="cs-CZ" smtClean="0"/>
              <a:pPr>
                <a:defRPr/>
              </a:pPr>
              <a:t>30</a:t>
            </a:fld>
            <a:endParaRPr lang="cs-CZ" altLang="cs-CZ"/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E9CDFDA1-EB01-5ADB-518A-BFB764FFC92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57093" y="940035"/>
            <a:ext cx="3959350" cy="2630913"/>
          </a:xfrm>
          <a:prstGeom prst="rect">
            <a:avLst/>
          </a:prstGeom>
        </p:spPr>
      </p:pic>
      <p:graphicFrame>
        <p:nvGraphicFramePr>
          <p:cNvPr id="7" name="Graf 6">
            <a:extLst>
              <a:ext uri="{FF2B5EF4-FFF2-40B4-BE49-F238E27FC236}">
                <a16:creationId xmlns:a16="http://schemas.microsoft.com/office/drawing/2014/main" id="{537FA9EA-24E3-F2EC-3D17-52FF96B11E36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78316975"/>
              </p:ext>
            </p:extLst>
          </p:nvPr>
        </p:nvGraphicFramePr>
        <p:xfrm>
          <a:off x="375557" y="2601798"/>
          <a:ext cx="5720443" cy="321040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pic>
        <p:nvPicPr>
          <p:cNvPr id="9" name="Obrázek 8">
            <a:extLst>
              <a:ext uri="{FF2B5EF4-FFF2-40B4-BE49-F238E27FC236}">
                <a16:creationId xmlns:a16="http://schemas.microsoft.com/office/drawing/2014/main" id="{89C8D7D1-23FC-9019-3F7F-D59C7F56FCD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577156" y="2319767"/>
            <a:ext cx="2209330" cy="1230116"/>
          </a:xfrm>
          <a:prstGeom prst="rect">
            <a:avLst/>
          </a:prstGeom>
        </p:spPr>
      </p:pic>
      <p:sp>
        <p:nvSpPr>
          <p:cNvPr id="11" name="TextovéPole 10">
            <a:extLst>
              <a:ext uri="{FF2B5EF4-FFF2-40B4-BE49-F238E27FC236}">
                <a16:creationId xmlns:a16="http://schemas.microsoft.com/office/drawing/2014/main" id="{A27D1BC5-D9A5-1B80-D2D7-DCAD9C3A4780}"/>
              </a:ext>
            </a:extLst>
          </p:cNvPr>
          <p:cNvSpPr txBox="1"/>
          <p:nvPr/>
        </p:nvSpPr>
        <p:spPr>
          <a:xfrm>
            <a:off x="2759826" y="5965201"/>
            <a:ext cx="4019829" cy="2955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829361">
              <a:lnSpc>
                <a:spcPct val="80000"/>
              </a:lnSpc>
              <a:spcBef>
                <a:spcPct val="20000"/>
              </a:spcBef>
            </a:pPr>
            <a:r>
              <a:rPr lang="cs-CZ" altLang="cs-CZ" sz="1633" dirty="0"/>
              <a:t>Kostal et al, NIMA, </a:t>
            </a:r>
            <a:r>
              <a:rPr lang="cs-CZ" sz="1633" dirty="0"/>
              <a:t>942, (2019), 162374</a:t>
            </a:r>
            <a:endParaRPr lang="cs-CZ" altLang="cs-CZ" sz="1633" dirty="0"/>
          </a:p>
        </p:txBody>
      </p:sp>
      <p:pic>
        <p:nvPicPr>
          <p:cNvPr id="4" name="Obrázek 3">
            <a:extLst>
              <a:ext uri="{FF2B5EF4-FFF2-40B4-BE49-F238E27FC236}">
                <a16:creationId xmlns:a16="http://schemas.microsoft.com/office/drawing/2014/main" id="{7151889D-7D7D-D331-1A9A-E09682559D3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779655" y="3570948"/>
            <a:ext cx="5164107" cy="323540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1138071"/>
      </p:ext>
    </p:extLst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3AB7231C-7FB2-8F1B-9DAE-34A1071287A1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729502" y="930401"/>
            <a:ext cx="10538573" cy="1076203"/>
          </a:xfrm>
        </p:spPr>
        <p:txBody>
          <a:bodyPr vert="horz" lIns="0" tIns="0" rIns="0" bIns="0" rtlCol="0" anchor="t">
            <a:normAutofit lnSpcReduction="10000"/>
          </a:bodyPr>
          <a:lstStyle/>
          <a:p>
            <a:r>
              <a:rPr lang="cs-CZ" sz="2400" dirty="0">
                <a:latin typeface="+mn-lt"/>
              </a:rPr>
              <a:t>In </a:t>
            </a:r>
            <a:r>
              <a:rPr lang="cs-CZ" dirty="0" err="1"/>
              <a:t>back-scattered</a:t>
            </a:r>
            <a:r>
              <a:rPr lang="cs-CZ" sz="2400" dirty="0">
                <a:latin typeface="+mn-lt"/>
              </a:rPr>
              <a:t> </a:t>
            </a:r>
            <a:r>
              <a:rPr lang="cs-CZ" sz="2400" dirty="0" err="1">
                <a:latin typeface="+mn-lt"/>
              </a:rPr>
              <a:t>neutrons</a:t>
            </a:r>
            <a:r>
              <a:rPr lang="cs-CZ" sz="2400" dirty="0">
                <a:latin typeface="+mn-lt"/>
              </a:rPr>
              <a:t> </a:t>
            </a:r>
            <a:r>
              <a:rPr lang="cs-CZ" sz="2400" dirty="0" err="1">
                <a:latin typeface="+mn-lt"/>
              </a:rPr>
              <a:t>significan</a:t>
            </a:r>
            <a:r>
              <a:rPr lang="cs-CZ" dirty="0" err="1"/>
              <a:t>t</a:t>
            </a:r>
            <a:r>
              <a:rPr lang="cs-CZ" dirty="0"/>
              <a:t> </a:t>
            </a:r>
            <a:r>
              <a:rPr lang="cs-CZ" dirty="0" err="1"/>
              <a:t>discrepancies</a:t>
            </a:r>
            <a:r>
              <a:rPr lang="cs-CZ" dirty="0"/>
              <a:t> </a:t>
            </a:r>
            <a:r>
              <a:rPr lang="cs-CZ" dirty="0" err="1"/>
              <a:t>observed</a:t>
            </a:r>
            <a:endParaRPr lang="en-US" sz="2400" dirty="0">
              <a:latin typeface="+mn-lt"/>
            </a:endParaRPr>
          </a:p>
          <a:p>
            <a:r>
              <a:rPr lang="cs-CZ" sz="2400" dirty="0" err="1">
                <a:latin typeface="+mn-lt"/>
              </a:rPr>
              <a:t>The</a:t>
            </a:r>
            <a:r>
              <a:rPr lang="cs-CZ" sz="2400" dirty="0">
                <a:latin typeface="+mn-lt"/>
              </a:rPr>
              <a:t> </a:t>
            </a:r>
            <a:r>
              <a:rPr lang="cs-CZ" sz="2400" dirty="0" err="1">
                <a:latin typeface="+mn-lt"/>
              </a:rPr>
              <a:t>measurement</a:t>
            </a:r>
            <a:r>
              <a:rPr lang="cs-CZ" sz="2400" dirty="0">
                <a:latin typeface="+mn-lt"/>
              </a:rPr>
              <a:t> </a:t>
            </a:r>
            <a:r>
              <a:rPr lang="cs-CZ" sz="2400" dirty="0" err="1">
                <a:latin typeface="+mn-lt"/>
              </a:rPr>
              <a:t>is</a:t>
            </a:r>
            <a:r>
              <a:rPr lang="cs-CZ" sz="2400" dirty="0">
                <a:latin typeface="+mn-lt"/>
              </a:rPr>
              <a:t> </a:t>
            </a:r>
            <a:r>
              <a:rPr lang="cs-CZ" sz="2400" dirty="0" err="1">
                <a:latin typeface="+mn-lt"/>
              </a:rPr>
              <a:t>reliable</a:t>
            </a:r>
            <a:r>
              <a:rPr lang="cs-CZ" sz="2400" dirty="0">
                <a:latin typeface="+mn-lt"/>
              </a:rPr>
              <a:t>, as </a:t>
            </a:r>
            <a:r>
              <a:rPr lang="cs-CZ" sz="2400" dirty="0" err="1">
                <a:latin typeface="+mn-lt"/>
              </a:rPr>
              <a:t>is</a:t>
            </a:r>
            <a:r>
              <a:rPr lang="cs-CZ" dirty="0"/>
              <a:t> </a:t>
            </a:r>
            <a:r>
              <a:rPr lang="cs-CZ" dirty="0" err="1"/>
              <a:t>consistent</a:t>
            </a:r>
            <a:r>
              <a:rPr lang="cs-CZ" dirty="0"/>
              <a:t> </a:t>
            </a:r>
            <a:r>
              <a:rPr lang="cs-CZ" dirty="0" err="1"/>
              <a:t>with</a:t>
            </a:r>
            <a:r>
              <a:rPr lang="cs-CZ" dirty="0"/>
              <a:t> experiment in </a:t>
            </a:r>
            <a:r>
              <a:rPr lang="cs-CZ" dirty="0" err="1"/>
              <a:t>cyclotron</a:t>
            </a:r>
            <a:r>
              <a:rPr lang="cs-CZ" dirty="0"/>
              <a:t> U-120M in Rez</a:t>
            </a:r>
            <a:endParaRPr lang="en-US" sz="2400" dirty="0">
              <a:solidFill>
                <a:schemeClr val="tx1"/>
              </a:solidFill>
              <a:latin typeface="+mn-lt"/>
            </a:endParaRP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FC33AA28-4D9C-7DC5-6EBC-71BB5AFAB3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61258" y="232438"/>
            <a:ext cx="11528288" cy="697962"/>
          </a:xfrm>
        </p:spPr>
        <p:txBody>
          <a:bodyPr/>
          <a:lstStyle/>
          <a:p>
            <a:r>
              <a:rPr lang="en-US" dirty="0"/>
              <a:t>Measurements in cyclotron </a:t>
            </a:r>
            <a:r>
              <a:rPr lang="cs-CZ" dirty="0"/>
              <a:t>background</a:t>
            </a:r>
            <a:endParaRPr lang="en-US" dirty="0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07F142C2-0623-AF74-A4EB-D72D349F586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>
              <a:defRPr/>
            </a:pPr>
            <a:fld id="{6FEC921E-32D1-441D-B4E3-ED4AA18FC4D7}" type="slidenum">
              <a:rPr lang="cs-CZ" altLang="cs-CZ" smtClean="0"/>
              <a:pPr>
                <a:defRPr/>
              </a:pPr>
              <a:t>31</a:t>
            </a:fld>
            <a:endParaRPr lang="cs-CZ" altLang="cs-CZ"/>
          </a:p>
        </p:txBody>
      </p:sp>
      <p:pic>
        <p:nvPicPr>
          <p:cNvPr id="12" name="Obrázek 11">
            <a:extLst>
              <a:ext uri="{FF2B5EF4-FFF2-40B4-BE49-F238E27FC236}">
                <a16:creationId xmlns:a16="http://schemas.microsoft.com/office/drawing/2014/main" id="{121A2F21-95DE-F8DC-C72D-6C265AA8161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29502" y="2114299"/>
            <a:ext cx="4870020" cy="3638358"/>
          </a:xfrm>
          <a:prstGeom prst="rect">
            <a:avLst/>
          </a:prstGeom>
        </p:spPr>
      </p:pic>
      <p:pic>
        <p:nvPicPr>
          <p:cNvPr id="6" name="Obrázek 5">
            <a:extLst>
              <a:ext uri="{FF2B5EF4-FFF2-40B4-BE49-F238E27FC236}">
                <a16:creationId xmlns:a16="http://schemas.microsoft.com/office/drawing/2014/main" id="{393940D4-8D58-24BC-91F6-44BF221379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41380" y="1809012"/>
            <a:ext cx="4027688" cy="2312930"/>
          </a:xfrm>
          <a:prstGeom prst="rect">
            <a:avLst/>
          </a:prstGeom>
        </p:spPr>
      </p:pic>
      <p:pic>
        <p:nvPicPr>
          <p:cNvPr id="9" name="Obrázek 8">
            <a:extLst>
              <a:ext uri="{FF2B5EF4-FFF2-40B4-BE49-F238E27FC236}">
                <a16:creationId xmlns:a16="http://schemas.microsoft.com/office/drawing/2014/main" id="{73A31BD1-A0A8-954C-FAF1-10EF73FC0E4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770230" y="4232893"/>
            <a:ext cx="4027688" cy="2365550"/>
          </a:xfrm>
          <a:prstGeom prst="rect">
            <a:avLst/>
          </a:prstGeom>
        </p:spPr>
      </p:pic>
      <p:pic>
        <p:nvPicPr>
          <p:cNvPr id="10" name="Obrázek 9" descr="Obsah obrázku text, snímek obrazovky, řada/pruh, diagram&#10;&#10;Popis byl vytvořen automaticky">
            <a:extLst>
              <a:ext uri="{FF2B5EF4-FFF2-40B4-BE49-F238E27FC236}">
                <a16:creationId xmlns:a16="http://schemas.microsoft.com/office/drawing/2014/main" id="{08A8EC5F-5BB4-DA35-30EE-A71A3ED47B64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968626" y="3231085"/>
            <a:ext cx="2148083" cy="2696514"/>
          </a:xfrm>
          <a:prstGeom prst="rect">
            <a:avLst/>
          </a:prstGeom>
        </p:spPr>
      </p:pic>
      <p:sp>
        <p:nvSpPr>
          <p:cNvPr id="11" name="Zástupný obsah 1">
            <a:extLst>
              <a:ext uri="{FF2B5EF4-FFF2-40B4-BE49-F238E27FC236}">
                <a16:creationId xmlns:a16="http://schemas.microsoft.com/office/drawing/2014/main" id="{4893EAB9-BA72-3C59-0B2F-DE1F3B02C959}"/>
              </a:ext>
            </a:extLst>
          </p:cNvPr>
          <p:cNvSpPr txBox="1">
            <a:spLocks/>
          </p:cNvSpPr>
          <p:nvPr/>
        </p:nvSpPr>
        <p:spPr>
          <a:xfrm>
            <a:off x="9881004" y="1929323"/>
            <a:ext cx="2167690" cy="1264160"/>
          </a:xfrm>
          <a:prstGeom prst="rect">
            <a:avLst/>
          </a:prstGeom>
        </p:spPr>
        <p:txBody>
          <a:bodyPr vert="horz" lIns="0" tIns="0" rIns="0" bIns="0" rtlCol="0">
            <a:norm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SzPct val="100000"/>
              <a:buFontTx/>
              <a:buBlip>
                <a:blip r:embed="rId6"/>
              </a:buBlip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88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SzPct val="100000"/>
              <a:buFontTx/>
              <a:buBlip>
                <a:blip r:embed="rId7"/>
              </a:buBlip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76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SzPct val="100000"/>
              <a:buFontTx/>
              <a:buBlip>
                <a:blip r:embed="rId8"/>
              </a:buBlip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64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SzPct val="100000"/>
              <a:buFontTx/>
              <a:buBlip>
                <a:blip r:embed="rId6"/>
              </a:buBlip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52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SzPct val="100000"/>
              <a:buFontTx/>
              <a:buBlip>
                <a:blip r:embed="rId7"/>
              </a:buBlip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SzPct val="100000"/>
              <a:buFontTx/>
              <a:buBlip>
                <a:blip r:embed="rId6"/>
              </a:buBlip>
              <a:defRPr sz="127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buNone/>
            </a:pPr>
            <a:r>
              <a:rPr lang="cs-CZ" dirty="0" err="1"/>
              <a:t>Systematic</a:t>
            </a:r>
            <a:r>
              <a:rPr lang="cs-CZ" dirty="0"/>
              <a:t> shift FENDL-3 </a:t>
            </a:r>
            <a:r>
              <a:rPr lang="cs-CZ" dirty="0" err="1"/>
              <a:t>v.s</a:t>
            </a:r>
            <a:r>
              <a:rPr lang="cs-CZ" dirty="0"/>
              <a:t> experiment</a:t>
            </a:r>
            <a:endParaRPr lang="en-US" dirty="0"/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2DC72582-4769-38E8-5272-E9C7EA3F7417}"/>
              </a:ext>
            </a:extLst>
          </p:cNvPr>
          <p:cNvSpPr txBox="1"/>
          <p:nvPr/>
        </p:nvSpPr>
        <p:spPr>
          <a:xfrm>
            <a:off x="2824856" y="6076759"/>
            <a:ext cx="3271144" cy="266483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defTabSz="829361">
              <a:lnSpc>
                <a:spcPct val="80000"/>
              </a:lnSpc>
              <a:spcBef>
                <a:spcPct val="20000"/>
              </a:spcBef>
            </a:pPr>
            <a:r>
              <a:rPr lang="cs-CZ" altLang="cs-CZ" sz="1400" dirty="0"/>
              <a:t>Zmeskal et al, ARI, </a:t>
            </a:r>
            <a:r>
              <a:rPr lang="cs-CZ" sz="1400" dirty="0"/>
              <a:t>199 (2023) 110865</a:t>
            </a:r>
            <a:endParaRPr lang="cs-CZ" altLang="cs-CZ" sz="1400" dirty="0"/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AEFA35C8-35DC-9ED5-FC74-FFE110BE34E1}"/>
              </a:ext>
            </a:extLst>
          </p:cNvPr>
          <p:cNvSpPr txBox="1"/>
          <p:nvPr/>
        </p:nvSpPr>
        <p:spPr>
          <a:xfrm>
            <a:off x="2577831" y="6578589"/>
            <a:ext cx="10012928" cy="2616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100" dirty="0" err="1"/>
              <a:t>Hagiwara</a:t>
            </a:r>
            <a:r>
              <a:rPr lang="cs-CZ" sz="1100" dirty="0"/>
              <a:t> M. et al., </a:t>
            </a:r>
            <a:r>
              <a:rPr lang="cs-CZ" sz="1100" dirty="0" err="1"/>
              <a:t>Measurement</a:t>
            </a:r>
            <a:r>
              <a:rPr lang="cs-CZ" sz="1100" dirty="0"/>
              <a:t> </a:t>
            </a:r>
            <a:r>
              <a:rPr lang="cs-CZ" sz="1100" dirty="0" err="1"/>
              <a:t>of</a:t>
            </a:r>
            <a:r>
              <a:rPr lang="cs-CZ" sz="1100" dirty="0"/>
              <a:t> </a:t>
            </a:r>
            <a:r>
              <a:rPr lang="cs-CZ" sz="1100" dirty="0" err="1"/>
              <a:t>Neutrons</a:t>
            </a:r>
            <a:r>
              <a:rPr lang="cs-CZ" sz="1100" dirty="0"/>
              <a:t> and </a:t>
            </a:r>
            <a:r>
              <a:rPr lang="cs-CZ" sz="1100" dirty="0" err="1"/>
              <a:t>Gamma-Rays</a:t>
            </a:r>
            <a:r>
              <a:rPr lang="cs-CZ" sz="1100" dirty="0"/>
              <a:t> </a:t>
            </a:r>
            <a:r>
              <a:rPr lang="cs-CZ" sz="1100" dirty="0" err="1"/>
              <a:t>from</a:t>
            </a:r>
            <a:r>
              <a:rPr lang="cs-CZ" sz="1100" dirty="0"/>
              <a:t> </a:t>
            </a:r>
            <a:r>
              <a:rPr lang="cs-CZ" sz="1100" dirty="0" err="1"/>
              <a:t>Thick</a:t>
            </a:r>
            <a:r>
              <a:rPr lang="cs-CZ" sz="1100" dirty="0"/>
              <a:t> H182O Target </a:t>
            </a:r>
            <a:r>
              <a:rPr lang="cs-CZ" sz="1100" dirty="0" err="1"/>
              <a:t>Bombarded</a:t>
            </a:r>
            <a:r>
              <a:rPr lang="cs-CZ" sz="1100" dirty="0"/>
              <a:t> </a:t>
            </a:r>
            <a:r>
              <a:rPr lang="cs-CZ" sz="1100" dirty="0" err="1"/>
              <a:t>with</a:t>
            </a:r>
            <a:r>
              <a:rPr lang="cs-CZ" sz="1100" dirty="0"/>
              <a:t> 18 </a:t>
            </a:r>
            <a:r>
              <a:rPr lang="cs-CZ" sz="1100" dirty="0" err="1"/>
              <a:t>MeV</a:t>
            </a:r>
            <a:r>
              <a:rPr lang="cs-CZ" sz="1100" dirty="0"/>
              <a:t> </a:t>
            </a:r>
            <a:r>
              <a:rPr lang="cs-CZ" sz="1100" dirty="0" err="1"/>
              <a:t>Protons</a:t>
            </a:r>
            <a:r>
              <a:rPr lang="cs-CZ" sz="1100" dirty="0"/>
              <a:t>.  JKPS 2011;59:2035-2038</a:t>
            </a:r>
          </a:p>
        </p:txBody>
      </p:sp>
    </p:spTree>
    <p:extLst>
      <p:ext uri="{BB962C8B-B14F-4D97-AF65-F5344CB8AC3E}">
        <p14:creationId xmlns:p14="http://schemas.microsoft.com/office/powerpoint/2010/main" val="1151502238"/>
      </p:ext>
    </p:extLst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3AB7231C-7FB2-8F1B-9DAE-34A1071287A1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729502" y="819150"/>
            <a:ext cx="6985193" cy="1414219"/>
          </a:xfrm>
        </p:spPr>
        <p:txBody>
          <a:bodyPr>
            <a:normAutofit fontScale="77500" lnSpcReduction="20000"/>
          </a:bodyPr>
          <a:lstStyle/>
          <a:p>
            <a:r>
              <a:rPr lang="en-US" sz="2400" dirty="0">
                <a:solidFill>
                  <a:schemeClr val="tx1"/>
                </a:solidFill>
                <a:latin typeface="+mn-lt"/>
              </a:rPr>
              <a:t>Very large set of RR measurement performed (during routine production</a:t>
            </a:r>
          </a:p>
          <a:p>
            <a:r>
              <a:rPr lang="en-US" sz="2400" dirty="0">
                <a:solidFill>
                  <a:schemeClr val="tx1"/>
                </a:solidFill>
                <a:latin typeface="+mn-lt"/>
              </a:rPr>
              <a:t>Large discrepancies in higher energy threshold reactions</a:t>
            </a:r>
          </a:p>
          <a:p>
            <a:r>
              <a:rPr lang="en-US" sz="2400" dirty="0">
                <a:solidFill>
                  <a:schemeClr val="tx1"/>
                </a:solidFill>
                <a:latin typeface="+mn-lt"/>
              </a:rPr>
              <a:t>Use of new reaction </a:t>
            </a:r>
            <a:r>
              <a:rPr lang="en-US" sz="2400" baseline="30000" dirty="0">
                <a:solidFill>
                  <a:schemeClr val="tx1"/>
                </a:solidFill>
                <a:latin typeface="+mn-lt"/>
              </a:rPr>
              <a:t>58</a:t>
            </a:r>
            <a:r>
              <a:rPr lang="en-US" sz="2400" dirty="0">
                <a:solidFill>
                  <a:schemeClr val="tx1"/>
                </a:solidFill>
                <a:latin typeface="+mn-lt"/>
              </a:rPr>
              <a:t>Ni(</a:t>
            </a:r>
            <a:r>
              <a:rPr lang="en-US" sz="2400" dirty="0" err="1">
                <a:solidFill>
                  <a:schemeClr val="tx1"/>
                </a:solidFill>
                <a:latin typeface="+mn-lt"/>
              </a:rPr>
              <a:t>n,x</a:t>
            </a:r>
            <a:r>
              <a:rPr lang="en-US" sz="2400" dirty="0">
                <a:solidFill>
                  <a:schemeClr val="tx1"/>
                </a:solidFill>
                <a:latin typeface="+mn-lt"/>
              </a:rPr>
              <a:t>)</a:t>
            </a:r>
            <a:r>
              <a:rPr lang="en-US" sz="2400" baseline="30000" dirty="0">
                <a:solidFill>
                  <a:schemeClr val="tx1"/>
                </a:solidFill>
                <a:latin typeface="+mn-lt"/>
              </a:rPr>
              <a:t>57</a:t>
            </a:r>
            <a:r>
              <a:rPr lang="en-US" sz="2400" dirty="0">
                <a:solidFill>
                  <a:schemeClr val="tx1"/>
                </a:solidFill>
                <a:latin typeface="+mn-lt"/>
              </a:rPr>
              <a:t>Co</a:t>
            </a:r>
          </a:p>
          <a:p>
            <a:r>
              <a:rPr lang="en-US" dirty="0"/>
              <a:t>MCNP 6.2 is slightly better than previous MCNP 6.1but …. </a:t>
            </a:r>
          </a:p>
          <a:p>
            <a:endParaRPr lang="en-US" sz="2400" dirty="0">
              <a:solidFill>
                <a:schemeClr val="tx1"/>
              </a:solidFill>
              <a:latin typeface="+mn-lt"/>
            </a:endParaRPr>
          </a:p>
          <a:p>
            <a:endParaRPr lang="en-US" dirty="0"/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FC33AA28-4D9C-7DC5-6EBC-71BB5AFAB3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29502" y="232438"/>
            <a:ext cx="11060044" cy="697962"/>
          </a:xfrm>
        </p:spPr>
        <p:txBody>
          <a:bodyPr/>
          <a:lstStyle/>
          <a:p>
            <a:r>
              <a:rPr lang="en-US"/>
              <a:t>Measurements </a:t>
            </a:r>
            <a:r>
              <a:rPr lang="cs-CZ"/>
              <a:t>on </a:t>
            </a:r>
            <a:r>
              <a:rPr lang="cs-CZ" err="1"/>
              <a:t>target</a:t>
            </a:r>
            <a:endParaRPr lang="en-US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07F142C2-0623-AF74-A4EB-D72D349F586D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>
              <a:defRPr/>
            </a:pPr>
            <a:fld id="{6FEC921E-32D1-441D-B4E3-ED4AA18FC4D7}" type="slidenum">
              <a:rPr lang="cs-CZ" altLang="cs-CZ" smtClean="0"/>
              <a:pPr>
                <a:defRPr/>
              </a:pPr>
              <a:t>32</a:t>
            </a:fld>
            <a:endParaRPr lang="cs-CZ" altLang="cs-CZ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1B4D67C4-59A3-58A5-B3AA-4ED791589DA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091482" y="3536503"/>
            <a:ext cx="3569219" cy="2428698"/>
          </a:xfrm>
          <a:prstGeom prst="rect">
            <a:avLst/>
          </a:prstGeom>
        </p:spPr>
      </p:pic>
      <p:pic>
        <p:nvPicPr>
          <p:cNvPr id="9" name="Obrázek 8">
            <a:extLst>
              <a:ext uri="{FF2B5EF4-FFF2-40B4-BE49-F238E27FC236}">
                <a16:creationId xmlns:a16="http://schemas.microsoft.com/office/drawing/2014/main" id="{31983143-6759-5CD1-FC03-7658546C0E7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091482" y="727969"/>
            <a:ext cx="3583000" cy="2701031"/>
          </a:xfrm>
          <a:prstGeom prst="rect">
            <a:avLst/>
          </a:prstGeom>
        </p:spPr>
      </p:pic>
      <p:pic>
        <p:nvPicPr>
          <p:cNvPr id="13" name="Obrázek 12">
            <a:extLst>
              <a:ext uri="{FF2B5EF4-FFF2-40B4-BE49-F238E27FC236}">
                <a16:creationId xmlns:a16="http://schemas.microsoft.com/office/drawing/2014/main" id="{5903654A-AADA-9CFC-855C-9D63AD5723E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17642" y="2786687"/>
            <a:ext cx="5442541" cy="1384832"/>
          </a:xfrm>
          <a:prstGeom prst="rect">
            <a:avLst/>
          </a:prstGeom>
        </p:spPr>
      </p:pic>
      <p:pic>
        <p:nvPicPr>
          <p:cNvPr id="17" name="Obrázek 16">
            <a:extLst>
              <a:ext uri="{FF2B5EF4-FFF2-40B4-BE49-F238E27FC236}">
                <a16:creationId xmlns:a16="http://schemas.microsoft.com/office/drawing/2014/main" id="{FDE5FB03-2F80-88E9-1975-5ACE66FE690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04238" y="4264869"/>
            <a:ext cx="7693019" cy="1688886"/>
          </a:xfrm>
          <a:prstGeom prst="rect">
            <a:avLst/>
          </a:prstGeom>
        </p:spPr>
      </p:pic>
      <p:sp>
        <p:nvSpPr>
          <p:cNvPr id="20" name="TextovéPole 19">
            <a:extLst>
              <a:ext uri="{FF2B5EF4-FFF2-40B4-BE49-F238E27FC236}">
                <a16:creationId xmlns:a16="http://schemas.microsoft.com/office/drawing/2014/main" id="{5A3E2831-AD39-942A-1A93-51075B6A87A6}"/>
              </a:ext>
            </a:extLst>
          </p:cNvPr>
          <p:cNvSpPr txBox="1"/>
          <p:nvPr/>
        </p:nvSpPr>
        <p:spPr>
          <a:xfrm>
            <a:off x="2815370" y="6102884"/>
            <a:ext cx="6739139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600" dirty="0">
                <a:latin typeface="+mn-lt"/>
              </a:rPr>
              <a:t>Kostal et al.</a:t>
            </a:r>
            <a:r>
              <a:rPr lang="cs-CZ" sz="1600" dirty="0"/>
              <a:t>, </a:t>
            </a:r>
            <a:r>
              <a:rPr lang="en-US" sz="1600" b="0" i="0" u="none" strike="noStrike" baseline="0" dirty="0">
                <a:latin typeface="CharisSIL"/>
              </a:rPr>
              <a:t>Rad</a:t>
            </a:r>
            <a:r>
              <a:rPr lang="cs-CZ" sz="1600" b="0" i="0" u="none" strike="noStrike" baseline="0" dirty="0">
                <a:latin typeface="CharisSIL"/>
              </a:rPr>
              <a:t>.</a:t>
            </a:r>
            <a:r>
              <a:rPr lang="en-US" sz="1600" b="0" i="0" u="none" strike="noStrike" baseline="0" dirty="0">
                <a:latin typeface="CharisSIL"/>
              </a:rPr>
              <a:t> Phys</a:t>
            </a:r>
            <a:r>
              <a:rPr lang="cs-CZ" sz="1600" b="0" i="0" u="none" strike="noStrike" baseline="0" dirty="0">
                <a:latin typeface="CharisSIL"/>
              </a:rPr>
              <a:t>. </a:t>
            </a:r>
            <a:r>
              <a:rPr lang="en-US" sz="1600" b="0" i="0" u="none" strike="noStrike" baseline="0" dirty="0">
                <a:latin typeface="CharisSIL"/>
              </a:rPr>
              <a:t>and Chem</a:t>
            </a:r>
            <a:r>
              <a:rPr lang="cs-CZ" sz="1600" b="0" i="0" u="none" strike="noStrike" baseline="0" dirty="0">
                <a:latin typeface="CharisSIL"/>
              </a:rPr>
              <a:t>.,</a:t>
            </a:r>
            <a:r>
              <a:rPr lang="en-US" sz="1600" b="0" i="0" u="none" strike="noStrike" baseline="0" dirty="0">
                <a:latin typeface="CharisSIL"/>
              </a:rPr>
              <a:t> 184 (2021) 109475</a:t>
            </a:r>
            <a:endParaRPr lang="en-US" sz="1600" dirty="0">
              <a:latin typeface="+mn-lt"/>
            </a:endParaRPr>
          </a:p>
        </p:txBody>
      </p:sp>
      <p:pic>
        <p:nvPicPr>
          <p:cNvPr id="23" name="Obrázek 22">
            <a:extLst>
              <a:ext uri="{FF2B5EF4-FFF2-40B4-BE49-F238E27FC236}">
                <a16:creationId xmlns:a16="http://schemas.microsoft.com/office/drawing/2014/main" id="{9519F27C-31F7-D92A-C878-9341ACF471B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50378" y="2233369"/>
            <a:ext cx="1714607" cy="1917119"/>
          </a:xfrm>
          <a:prstGeom prst="rect">
            <a:avLst/>
          </a:prstGeom>
        </p:spPr>
      </p:pic>
      <p:sp>
        <p:nvSpPr>
          <p:cNvPr id="6" name="TextovéPole 5">
            <a:extLst>
              <a:ext uri="{FF2B5EF4-FFF2-40B4-BE49-F238E27FC236}">
                <a16:creationId xmlns:a16="http://schemas.microsoft.com/office/drawing/2014/main" id="{DE2CE562-CFFE-7A86-0FCD-4EC2F2D3BBFE}"/>
              </a:ext>
            </a:extLst>
          </p:cNvPr>
          <p:cNvSpPr txBox="1"/>
          <p:nvPr/>
        </p:nvSpPr>
        <p:spPr>
          <a:xfrm>
            <a:off x="2188895" y="2417355"/>
            <a:ext cx="552394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baseline="30000" dirty="0" err="1"/>
              <a:t>nat.</a:t>
            </a:r>
            <a:r>
              <a:rPr lang="cs-CZ" dirty="0" err="1"/>
              <a:t>Ni</a:t>
            </a:r>
            <a:r>
              <a:rPr lang="cs-CZ" dirty="0"/>
              <a:t>(</a:t>
            </a:r>
            <a:r>
              <a:rPr lang="cs-CZ" dirty="0" err="1"/>
              <a:t>n,x</a:t>
            </a:r>
            <a:r>
              <a:rPr lang="cs-CZ" dirty="0"/>
              <a:t>)</a:t>
            </a:r>
            <a:r>
              <a:rPr lang="cs-CZ" baseline="30000" dirty="0"/>
              <a:t>58</a:t>
            </a:r>
            <a:r>
              <a:rPr lang="cs-CZ" dirty="0"/>
              <a:t>Co / </a:t>
            </a:r>
            <a:r>
              <a:rPr lang="cs-CZ" baseline="30000" dirty="0" err="1"/>
              <a:t>nat.</a:t>
            </a:r>
            <a:r>
              <a:rPr lang="cs-CZ" dirty="0" err="1"/>
              <a:t>Ni</a:t>
            </a:r>
            <a:r>
              <a:rPr lang="cs-CZ" dirty="0"/>
              <a:t>(</a:t>
            </a:r>
            <a:r>
              <a:rPr lang="cs-CZ" dirty="0" err="1"/>
              <a:t>n,x</a:t>
            </a:r>
            <a:r>
              <a:rPr lang="cs-CZ" dirty="0"/>
              <a:t>)</a:t>
            </a:r>
            <a:r>
              <a:rPr lang="cs-CZ" baseline="30000" dirty="0"/>
              <a:t>57</a:t>
            </a:r>
            <a:r>
              <a:rPr lang="cs-CZ" dirty="0"/>
              <a:t>Co</a:t>
            </a:r>
          </a:p>
        </p:txBody>
      </p:sp>
    </p:spTree>
    <p:extLst>
      <p:ext uri="{BB962C8B-B14F-4D97-AF65-F5344CB8AC3E}">
        <p14:creationId xmlns:p14="http://schemas.microsoft.com/office/powerpoint/2010/main" val="4187843291"/>
      </p:ext>
    </p:extLst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1525D873-F830-4CF9-94EB-AC2721E16E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33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B0134585-1741-4C6A-9AD1-1719F8732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7723" y="546704"/>
            <a:ext cx="10844277" cy="596338"/>
          </a:xfrm>
        </p:spPr>
        <p:txBody>
          <a:bodyPr/>
          <a:lstStyle/>
          <a:p>
            <a:r>
              <a:rPr lang="cs-CZ" dirty="0" err="1"/>
              <a:t>Characterization</a:t>
            </a:r>
            <a:r>
              <a:rPr lang="cs-CZ" dirty="0"/>
              <a:t> </a:t>
            </a:r>
            <a:r>
              <a:rPr lang="cs-CZ" dirty="0" err="1"/>
              <a:t>of</a:t>
            </a:r>
            <a:r>
              <a:rPr lang="cs-CZ" dirty="0"/>
              <a:t> </a:t>
            </a:r>
            <a:r>
              <a:rPr lang="cs-CZ" dirty="0" err="1"/>
              <a:t>compact</a:t>
            </a:r>
            <a:r>
              <a:rPr lang="cs-CZ" dirty="0"/>
              <a:t> </a:t>
            </a:r>
            <a:r>
              <a:rPr lang="cs-CZ" dirty="0" err="1"/>
              <a:t>generators</a:t>
            </a:r>
            <a:endParaRPr lang="en-GB" dirty="0"/>
          </a:p>
        </p:txBody>
      </p:sp>
      <p:pic>
        <p:nvPicPr>
          <p:cNvPr id="6" name="Obrázek 5">
            <a:extLst>
              <a:ext uri="{FF2B5EF4-FFF2-40B4-BE49-F238E27FC236}">
                <a16:creationId xmlns:a16="http://schemas.microsoft.com/office/drawing/2014/main" id="{6E65622C-4982-2F19-DD73-32A81FC4469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01099" y="3820889"/>
            <a:ext cx="5290901" cy="2090085"/>
          </a:xfrm>
          <a:prstGeom prst="rect">
            <a:avLst/>
          </a:prstGeom>
        </p:spPr>
      </p:pic>
      <p:pic>
        <p:nvPicPr>
          <p:cNvPr id="8" name="Obrázek 7">
            <a:extLst>
              <a:ext uri="{FF2B5EF4-FFF2-40B4-BE49-F238E27FC236}">
                <a16:creationId xmlns:a16="http://schemas.microsoft.com/office/drawing/2014/main" id="{00DD35F9-9D76-67EE-3263-6C6F427E2AE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901098" y="1143042"/>
            <a:ext cx="4805479" cy="2635658"/>
          </a:xfrm>
          <a:prstGeom prst="rect">
            <a:avLst/>
          </a:prstGeom>
        </p:spPr>
      </p:pic>
      <p:sp>
        <p:nvSpPr>
          <p:cNvPr id="9" name="TextovéPole 8">
            <a:extLst>
              <a:ext uri="{FF2B5EF4-FFF2-40B4-BE49-F238E27FC236}">
                <a16:creationId xmlns:a16="http://schemas.microsoft.com/office/drawing/2014/main" id="{BF0915E6-0DFE-A951-0984-BEE96A71F364}"/>
              </a:ext>
            </a:extLst>
          </p:cNvPr>
          <p:cNvSpPr txBox="1"/>
          <p:nvPr/>
        </p:nvSpPr>
        <p:spPr>
          <a:xfrm>
            <a:off x="3217333" y="5996689"/>
            <a:ext cx="6739139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600" dirty="0">
                <a:latin typeface="CharisSIL"/>
              </a:rPr>
              <a:t>Czakoj et al., NIMA.,</a:t>
            </a:r>
            <a:r>
              <a:rPr lang="en-US" sz="1600" dirty="0">
                <a:latin typeface="CharisSIL"/>
              </a:rPr>
              <a:t> 1034</a:t>
            </a:r>
            <a:r>
              <a:rPr lang="cs-CZ" sz="1600" dirty="0">
                <a:latin typeface="CharisSIL"/>
              </a:rPr>
              <a:t>,</a:t>
            </a:r>
            <a:r>
              <a:rPr lang="en-US" sz="1600" dirty="0">
                <a:latin typeface="CharisSIL"/>
              </a:rPr>
              <a:t> (2022)</a:t>
            </a:r>
            <a:r>
              <a:rPr lang="cs-CZ" sz="1600" dirty="0">
                <a:latin typeface="CharisSIL"/>
              </a:rPr>
              <a:t>, p.</a:t>
            </a:r>
            <a:r>
              <a:rPr lang="en-US" sz="1600" dirty="0">
                <a:latin typeface="CharisSIL"/>
              </a:rPr>
              <a:t> 166837</a:t>
            </a:r>
            <a:endParaRPr lang="cs-CZ" sz="1600" dirty="0">
              <a:latin typeface="CharisSIL"/>
            </a:endParaRPr>
          </a:p>
          <a:p>
            <a:r>
              <a:rPr lang="cs-CZ" sz="1600" dirty="0">
                <a:latin typeface="CharisSIL"/>
              </a:rPr>
              <a:t>Kostal et al, Ann. </a:t>
            </a:r>
            <a:r>
              <a:rPr lang="cs-CZ" sz="1600" dirty="0" err="1">
                <a:latin typeface="CharisSIL"/>
              </a:rPr>
              <a:t>of</a:t>
            </a:r>
            <a:r>
              <a:rPr lang="cs-CZ" sz="1600" dirty="0">
                <a:latin typeface="CharisSIL"/>
              </a:rPr>
              <a:t> </a:t>
            </a:r>
            <a:r>
              <a:rPr lang="cs-CZ" sz="1600" dirty="0" err="1">
                <a:latin typeface="CharisSIL"/>
              </a:rPr>
              <a:t>Nucl</a:t>
            </a:r>
            <a:r>
              <a:rPr lang="cs-CZ" sz="1600" dirty="0">
                <a:latin typeface="CharisSIL"/>
              </a:rPr>
              <a:t>. En., 191, (2023), p. 109904</a:t>
            </a:r>
            <a:endParaRPr lang="en-US" sz="1600" dirty="0">
              <a:latin typeface="CharisSIL"/>
            </a:endParaRPr>
          </a:p>
        </p:txBody>
      </p:sp>
      <p:pic>
        <p:nvPicPr>
          <p:cNvPr id="11" name="Obrázek 10">
            <a:extLst>
              <a:ext uri="{FF2B5EF4-FFF2-40B4-BE49-F238E27FC236}">
                <a16:creationId xmlns:a16="http://schemas.microsoft.com/office/drawing/2014/main" id="{9F81CC4E-CB33-FEBF-6D13-F646089902F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17333" y="3356860"/>
            <a:ext cx="3548997" cy="2554114"/>
          </a:xfrm>
          <a:prstGeom prst="rect">
            <a:avLst/>
          </a:prstGeom>
        </p:spPr>
      </p:pic>
      <p:pic>
        <p:nvPicPr>
          <p:cNvPr id="13" name="Obrázek 12">
            <a:extLst>
              <a:ext uri="{FF2B5EF4-FFF2-40B4-BE49-F238E27FC236}">
                <a16:creationId xmlns:a16="http://schemas.microsoft.com/office/drawing/2014/main" id="{4ED322A4-B0EC-E523-50AC-9B38DE92657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70228" y="3356860"/>
            <a:ext cx="2872494" cy="2554114"/>
          </a:xfrm>
          <a:prstGeom prst="rect">
            <a:avLst/>
          </a:prstGeom>
        </p:spPr>
      </p:pic>
      <p:sp>
        <p:nvSpPr>
          <p:cNvPr id="14" name="Zástupný obsah 1">
            <a:extLst>
              <a:ext uri="{FF2B5EF4-FFF2-40B4-BE49-F238E27FC236}">
                <a16:creationId xmlns:a16="http://schemas.microsoft.com/office/drawing/2014/main" id="{15476619-4A89-D9F9-8DD4-D63CC44860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53156" y="1178560"/>
            <a:ext cx="6213174" cy="2102472"/>
          </a:xfrm>
        </p:spPr>
        <p:txBody>
          <a:bodyPr vert="horz" lIns="0" tIns="0" rIns="0" bIns="0" rtlCol="0" anchor="t">
            <a:normAutofit/>
          </a:bodyPr>
          <a:lstStyle/>
          <a:p>
            <a:pPr marL="287655" lvl="1" indent="-287655"/>
            <a:r>
              <a:rPr lang="en-US" dirty="0"/>
              <a:t>Characterization of spectra (opposite geometry than assumed)</a:t>
            </a:r>
            <a:endParaRPr lang="en-US"/>
          </a:p>
          <a:p>
            <a:pPr marL="287655" lvl="1" indent="-287655"/>
            <a:r>
              <a:rPr lang="en-US" dirty="0"/>
              <a:t>Characterization of lower peak</a:t>
            </a:r>
            <a:r>
              <a:rPr lang="cs-CZ" dirty="0"/>
              <a:t>s flux </a:t>
            </a:r>
            <a:r>
              <a:rPr lang="en-US" dirty="0"/>
              <a:t>by </a:t>
            </a:r>
            <a:r>
              <a:rPr lang="en-US" baseline="30000" dirty="0"/>
              <a:t>115</a:t>
            </a:r>
            <a:r>
              <a:rPr lang="en-US" dirty="0"/>
              <a:t>In(</a:t>
            </a:r>
            <a:r>
              <a:rPr lang="en-US" dirty="0" err="1"/>
              <a:t>n,n</a:t>
            </a:r>
            <a:r>
              <a:rPr lang="en-US" dirty="0"/>
              <a:t>’)</a:t>
            </a:r>
            <a:endParaRPr lang="en-US">
              <a:ea typeface="Roboto"/>
              <a:cs typeface="Roboto"/>
            </a:endParaRPr>
          </a:p>
          <a:p>
            <a:pPr marL="287655" lvl="1" indent="-287655"/>
            <a:r>
              <a:rPr lang="en-US" dirty="0"/>
              <a:t>Used in measurement of </a:t>
            </a:r>
            <a:r>
              <a:rPr lang="en-US"/>
              <a:t>dosimetry</a:t>
            </a:r>
            <a:r>
              <a:rPr lang="en-US" dirty="0"/>
              <a:t> cross sections</a:t>
            </a:r>
            <a:endParaRPr lang="en-US">
              <a:ea typeface="Roboto"/>
              <a:cs typeface="Roboto"/>
            </a:endParaRP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29549128"/>
      </p:ext>
    </p:extLst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1525D873-F830-4CF9-94EB-AC2721E16E1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34</a:t>
            </a:fld>
            <a:endParaRPr lang="cs-CZ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B0134585-1741-4C6A-9AD1-1719F8732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27723" y="458751"/>
            <a:ext cx="10844277" cy="596338"/>
          </a:xfrm>
        </p:spPr>
        <p:txBody>
          <a:bodyPr/>
          <a:lstStyle/>
          <a:p>
            <a:r>
              <a:rPr lang="cs-CZ" dirty="0" err="1"/>
              <a:t>Characterization</a:t>
            </a:r>
            <a:r>
              <a:rPr lang="cs-CZ" dirty="0"/>
              <a:t> </a:t>
            </a:r>
            <a:r>
              <a:rPr lang="cs-CZ" dirty="0" err="1"/>
              <a:t>of</a:t>
            </a:r>
            <a:r>
              <a:rPr lang="cs-CZ" dirty="0"/>
              <a:t> Rez D-T </a:t>
            </a:r>
            <a:r>
              <a:rPr lang="cs-CZ" dirty="0" err="1"/>
              <a:t>generator</a:t>
            </a:r>
            <a:endParaRPr lang="en-GB" dirty="0"/>
          </a:p>
        </p:txBody>
      </p:sp>
      <p:sp>
        <p:nvSpPr>
          <p:cNvPr id="9" name="TextovéPole 8">
            <a:extLst>
              <a:ext uri="{FF2B5EF4-FFF2-40B4-BE49-F238E27FC236}">
                <a16:creationId xmlns:a16="http://schemas.microsoft.com/office/drawing/2014/main" id="{BF0915E6-0DFE-A951-0984-BEE96A71F364}"/>
              </a:ext>
            </a:extLst>
          </p:cNvPr>
          <p:cNvSpPr txBox="1"/>
          <p:nvPr/>
        </p:nvSpPr>
        <p:spPr>
          <a:xfrm>
            <a:off x="3424723" y="6147734"/>
            <a:ext cx="4050733" cy="33855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cs-CZ" sz="1600" dirty="0">
                <a:latin typeface="CharisSIL"/>
              </a:rPr>
              <a:t>Czakoj et al., NIMA.,</a:t>
            </a:r>
            <a:r>
              <a:rPr lang="en-US" sz="1600" dirty="0">
                <a:latin typeface="CharisSIL"/>
              </a:rPr>
              <a:t> 1034</a:t>
            </a:r>
            <a:r>
              <a:rPr lang="cs-CZ" sz="1600" dirty="0">
                <a:latin typeface="CharisSIL"/>
              </a:rPr>
              <a:t>,</a:t>
            </a:r>
            <a:r>
              <a:rPr lang="en-US" sz="1600" dirty="0">
                <a:latin typeface="CharisSIL"/>
              </a:rPr>
              <a:t> (2022)</a:t>
            </a:r>
            <a:r>
              <a:rPr lang="cs-CZ" sz="1600" dirty="0">
                <a:latin typeface="CharisSIL"/>
              </a:rPr>
              <a:t>, p.</a:t>
            </a:r>
            <a:r>
              <a:rPr lang="en-US" sz="1600" dirty="0">
                <a:latin typeface="CharisSIL"/>
              </a:rPr>
              <a:t> 166837</a:t>
            </a:r>
            <a:endParaRPr lang="cs-CZ" sz="1600" dirty="0">
              <a:latin typeface="CharisSIL"/>
            </a:endParaRPr>
          </a:p>
        </p:txBody>
      </p:sp>
      <p:sp>
        <p:nvSpPr>
          <p:cNvPr id="14" name="Zástupný obsah 1">
            <a:extLst>
              <a:ext uri="{FF2B5EF4-FFF2-40B4-BE49-F238E27FC236}">
                <a16:creationId xmlns:a16="http://schemas.microsoft.com/office/drawing/2014/main" id="{15476619-4A89-D9F9-8DD4-D63CC448601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318136" y="1143041"/>
            <a:ext cx="5319093" cy="2533413"/>
          </a:xfrm>
        </p:spPr>
        <p:txBody>
          <a:bodyPr vert="horz" lIns="0" tIns="0" rIns="0" bIns="0" rtlCol="0" anchor="t">
            <a:normAutofit lnSpcReduction="10000"/>
          </a:bodyPr>
          <a:lstStyle/>
          <a:p>
            <a:pPr marL="287655" lvl="1" indent="-287655" algn="just"/>
            <a:r>
              <a:rPr lang="en-US" dirty="0"/>
              <a:t>Usable for integral experiments</a:t>
            </a:r>
            <a:endParaRPr lang="en-US"/>
          </a:p>
          <a:p>
            <a:pPr marL="287655" lvl="1" indent="-287655" algn="just"/>
            <a:r>
              <a:rPr lang="en-US" dirty="0"/>
              <a:t>The voltage drives especially the neutron emission (increasing cross sections)</a:t>
            </a:r>
            <a:endParaRPr lang="en-US">
              <a:ea typeface="Roboto"/>
              <a:cs typeface="Roboto"/>
            </a:endParaRPr>
          </a:p>
          <a:p>
            <a:pPr marL="287655" lvl="1" indent="-287655" algn="just"/>
            <a:r>
              <a:rPr lang="en-US" dirty="0"/>
              <a:t>Some slight energy broadening observed in energy of main peak when voltage shift from 55 to 95 keV. </a:t>
            </a:r>
            <a:endParaRPr lang="en-US">
              <a:ea typeface="Roboto"/>
              <a:cs typeface="Roboto"/>
            </a:endParaRPr>
          </a:p>
          <a:p>
            <a:pPr algn="just"/>
            <a:endParaRPr lang="en-US"/>
          </a:p>
        </p:txBody>
      </p:sp>
      <p:pic>
        <p:nvPicPr>
          <p:cNvPr id="5" name="Obrázek 4">
            <a:extLst>
              <a:ext uri="{FF2B5EF4-FFF2-40B4-BE49-F238E27FC236}">
                <a16:creationId xmlns:a16="http://schemas.microsoft.com/office/drawing/2014/main" id="{962069A0-8075-1CF3-79C5-1476A6ACD7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833390" y="1106645"/>
            <a:ext cx="6213174" cy="1803385"/>
          </a:xfrm>
          <a:prstGeom prst="rect">
            <a:avLst/>
          </a:prstGeom>
        </p:spPr>
      </p:pic>
      <p:pic>
        <p:nvPicPr>
          <p:cNvPr id="15" name="Obrázek 14">
            <a:extLst>
              <a:ext uri="{FF2B5EF4-FFF2-40B4-BE49-F238E27FC236}">
                <a16:creationId xmlns:a16="http://schemas.microsoft.com/office/drawing/2014/main" id="{98C6C0DF-69FA-3E93-3B57-9577945EAD7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976594" y="2935596"/>
            <a:ext cx="5495406" cy="3029606"/>
          </a:xfrm>
          <a:prstGeom prst="rect">
            <a:avLst/>
          </a:prstGeom>
        </p:spPr>
      </p:pic>
      <p:pic>
        <p:nvPicPr>
          <p:cNvPr id="17" name="Obrázek 16">
            <a:extLst>
              <a:ext uri="{FF2B5EF4-FFF2-40B4-BE49-F238E27FC236}">
                <a16:creationId xmlns:a16="http://schemas.microsoft.com/office/drawing/2014/main" id="{54324DC8-C839-BE2C-38CC-CDF980BDF2C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39672" y="3680039"/>
            <a:ext cx="4416922" cy="228516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31021856"/>
      </p:ext>
    </p:extLst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Nadpis 1">
            <a:extLst>
              <a:ext uri="{FF2B5EF4-FFF2-40B4-BE49-F238E27FC236}">
                <a16:creationId xmlns:a16="http://schemas.microsoft.com/office/drawing/2014/main" id="{6ED28773-F638-4625-9E13-A14B21A299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altLang="cs-CZ"/>
              <a:t>Conclusions</a:t>
            </a:r>
          </a:p>
        </p:txBody>
      </p:sp>
      <p:sp>
        <p:nvSpPr>
          <p:cNvPr id="69635" name="Zástupný symbol pro obsah 2">
            <a:extLst>
              <a:ext uri="{FF2B5EF4-FFF2-40B4-BE49-F238E27FC236}">
                <a16:creationId xmlns:a16="http://schemas.microsoft.com/office/drawing/2014/main" id="{BFD05570-A449-4CFC-8443-4DEEE5BB6948}"/>
              </a:ext>
            </a:extLst>
          </p:cNvPr>
          <p:cNvSpPr>
            <a:spLocks noGrp="1"/>
          </p:cNvSpPr>
          <p:nvPr>
            <p:ph idx="1"/>
          </p:nvPr>
        </p:nvSpPr>
        <p:spPr bwMode="auto">
          <a:xfrm>
            <a:off x="731837" y="1274268"/>
            <a:ext cx="9713947" cy="429377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  <a:normAutofit/>
          </a:bodyPr>
          <a:lstStyle/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altLang="cs-CZ" dirty="0"/>
              <a:t>New benchmarks </a:t>
            </a:r>
            <a:r>
              <a:rPr lang="en-US" altLang="cs-CZ"/>
              <a:t>become </a:t>
            </a:r>
            <a:r>
              <a:rPr lang="en-US" altLang="cs-CZ" dirty="0"/>
              <a:t>part of ICSBEP database</a:t>
            </a:r>
            <a:endParaRPr lang="en-US" altLang="cs-CZ"/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altLang="cs-CZ" dirty="0"/>
              <a:t>High energy gamma is issue. The methodology developed in Rez (using solution and point source) is suitable for validation of gamma production – the benchmarking will </a:t>
            </a:r>
            <a:r>
              <a:rPr lang="en-US" altLang="cs-CZ"/>
              <a:t>follow </a:t>
            </a:r>
            <a:endParaRPr lang="en-US" altLang="cs-CZ">
              <a:ea typeface="Roboto"/>
              <a:cs typeface="Roboto"/>
            </a:endParaRP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altLang="cs-CZ" dirty="0"/>
              <a:t>New measurement of TFGS from </a:t>
            </a:r>
            <a:r>
              <a:rPr lang="en-US" altLang="cs-CZ" baseline="30000" dirty="0"/>
              <a:t>252</a:t>
            </a:r>
            <a:r>
              <a:rPr lang="en-US" altLang="cs-CZ" dirty="0"/>
              <a:t>Cf(</a:t>
            </a:r>
            <a:r>
              <a:rPr lang="en-US" altLang="cs-CZ"/>
              <a:t>s.f</a:t>
            </a:r>
            <a:r>
              <a:rPr lang="en-US" altLang="cs-CZ" dirty="0"/>
              <a:t>) source was realized</a:t>
            </a:r>
            <a:endParaRPr lang="en-US" altLang="cs-CZ"/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altLang="cs-CZ"/>
              <a:t>New measurement of special core was realized. The ENDF/B-VIII.0 evaluation of </a:t>
            </a:r>
            <a:r>
              <a:rPr lang="en-US" altLang="cs-CZ" baseline="30000"/>
              <a:t>235</a:t>
            </a:r>
            <a:r>
              <a:rPr lang="en-US" altLang="cs-CZ"/>
              <a:t>U PFGS seems to be closer to experiment than other evaluations</a:t>
            </a:r>
          </a:p>
          <a:p>
            <a:pPr marL="342900" indent="-342900" algn="just">
              <a:buFont typeface="Arial" panose="020B0604020202020204" pitchFamily="34" charset="0"/>
              <a:buChar char="•"/>
            </a:pPr>
            <a:r>
              <a:rPr lang="en-US" altLang="cs-CZ" dirty="0"/>
              <a:t>Validation of iron effect on criticality realized still some discrepancies persists </a:t>
            </a:r>
            <a:endParaRPr lang="en-US" altLang="cs-CZ"/>
          </a:p>
        </p:txBody>
      </p:sp>
    </p:spTree>
    <p:extLst>
      <p:ext uri="{BB962C8B-B14F-4D97-AF65-F5344CB8AC3E}">
        <p14:creationId xmlns:p14="http://schemas.microsoft.com/office/powerpoint/2010/main" val="1109611004"/>
      </p:ext>
    </p:extLst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číslo snímku 1">
            <a:extLst>
              <a:ext uri="{FF2B5EF4-FFF2-40B4-BE49-F238E27FC236}">
                <a16:creationId xmlns:a16="http://schemas.microsoft.com/office/drawing/2014/main" id="{5BB91737-8229-4D2B-837B-B27E048EA7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36</a:t>
            </a:fld>
            <a:endParaRPr lang="cs-CZ"/>
          </a:p>
        </p:txBody>
      </p:sp>
      <p:sp>
        <p:nvSpPr>
          <p:cNvPr id="3" name="Podnadpis 2">
            <a:extLst>
              <a:ext uri="{FF2B5EF4-FFF2-40B4-BE49-F238E27FC236}">
                <a16:creationId xmlns:a16="http://schemas.microsoft.com/office/drawing/2014/main" id="{D77CB388-837D-43F9-874A-BA644379C54E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cs-CZ" dirty="0"/>
              <a:t>Michal Kostal</a:t>
            </a:r>
          </a:p>
          <a:p>
            <a:r>
              <a:rPr lang="cs-CZ" dirty="0"/>
              <a:t>Michal.Kostal@cvrez.cz</a:t>
            </a:r>
            <a:endParaRPr lang="en-GB" dirty="0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2F623575-DF1E-46F3-9A86-C97015039BC7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cs-CZ" dirty="0" err="1"/>
              <a:t>Thank</a:t>
            </a:r>
            <a:r>
              <a:rPr lang="cs-CZ" dirty="0"/>
              <a:t> </a:t>
            </a:r>
            <a:r>
              <a:rPr lang="cs-CZ" dirty="0" err="1"/>
              <a:t>you</a:t>
            </a:r>
            <a:r>
              <a:rPr lang="cs-CZ" dirty="0"/>
              <a:t> </a:t>
            </a:r>
            <a:r>
              <a:rPr lang="cs-CZ" dirty="0" err="1"/>
              <a:t>for</a:t>
            </a:r>
            <a:r>
              <a:rPr lang="cs-CZ" dirty="0"/>
              <a:t> </a:t>
            </a:r>
            <a:r>
              <a:rPr lang="cs-CZ" dirty="0" err="1"/>
              <a:t>attention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094110887"/>
      </p:ext>
    </p:extLst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4" name="Nadpis 1">
            <a:extLst>
              <a:ext uri="{FF2B5EF4-FFF2-40B4-BE49-F238E27FC236}">
                <a16:creationId xmlns:a16="http://schemas.microsoft.com/office/drawing/2014/main" id="{6ED28773-F638-4625-9E13-A14B21A2997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cs-CZ" altLang="cs-CZ" dirty="0" err="1"/>
              <a:t>Future</a:t>
            </a:r>
            <a:r>
              <a:rPr lang="cs-CZ" altLang="cs-CZ" dirty="0"/>
              <a:t> </a:t>
            </a:r>
            <a:r>
              <a:rPr lang="cs-CZ" altLang="cs-CZ" dirty="0" err="1"/>
              <a:t>plans</a:t>
            </a:r>
            <a:r>
              <a:rPr lang="cs-CZ" altLang="cs-CZ" dirty="0"/>
              <a:t> (Al </a:t>
            </a:r>
            <a:r>
              <a:rPr lang="cs-CZ" altLang="cs-CZ" dirty="0" err="1"/>
              <a:t>leakage</a:t>
            </a:r>
            <a:r>
              <a:rPr lang="cs-CZ" altLang="cs-CZ" dirty="0"/>
              <a:t> experiment)</a:t>
            </a:r>
          </a:p>
        </p:txBody>
      </p:sp>
      <p:pic>
        <p:nvPicPr>
          <p:cNvPr id="4" name="Zástupný obsah 3">
            <a:extLst>
              <a:ext uri="{FF2B5EF4-FFF2-40B4-BE49-F238E27FC236}">
                <a16:creationId xmlns:a16="http://schemas.microsoft.com/office/drawing/2014/main" id="{E2046163-0E90-AB8E-BA68-503A2F3F8ED8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/>
          <a:stretch>
            <a:fillRect/>
          </a:stretch>
        </p:blipFill>
        <p:spPr>
          <a:xfrm>
            <a:off x="2802194" y="4362025"/>
            <a:ext cx="3524200" cy="1971580"/>
          </a:xfrm>
        </p:spPr>
      </p:pic>
      <p:pic>
        <p:nvPicPr>
          <p:cNvPr id="3" name="Obrázek 2">
            <a:extLst>
              <a:ext uri="{FF2B5EF4-FFF2-40B4-BE49-F238E27FC236}">
                <a16:creationId xmlns:a16="http://schemas.microsoft.com/office/drawing/2014/main" id="{78862A3C-DEB2-2794-9AC3-9BBDE8A789A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10633" y="4385382"/>
            <a:ext cx="3324348" cy="1948223"/>
          </a:xfrm>
          <a:prstGeom prst="rect">
            <a:avLst/>
          </a:prstGeom>
        </p:spPr>
      </p:pic>
      <p:pic>
        <p:nvPicPr>
          <p:cNvPr id="6" name="Obrázek 5">
            <a:extLst>
              <a:ext uri="{FF2B5EF4-FFF2-40B4-BE49-F238E27FC236}">
                <a16:creationId xmlns:a16="http://schemas.microsoft.com/office/drawing/2014/main" id="{C057789B-C51C-17FB-FCD7-0C7F3CE5FD7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038386" y="1189958"/>
            <a:ext cx="5182645" cy="2885731"/>
          </a:xfrm>
          <a:prstGeom prst="rect">
            <a:avLst/>
          </a:prstGeom>
        </p:spPr>
      </p:pic>
      <p:pic>
        <p:nvPicPr>
          <p:cNvPr id="8" name="Obrázek 7">
            <a:extLst>
              <a:ext uri="{FF2B5EF4-FFF2-40B4-BE49-F238E27FC236}">
                <a16:creationId xmlns:a16="http://schemas.microsoft.com/office/drawing/2014/main" id="{E22F2953-434F-5D88-96F2-09326C5CEF9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6367998" y="1189958"/>
            <a:ext cx="5147658" cy="288573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2673379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rázek 1">
            <a:extLst>
              <a:ext uri="{FF2B5EF4-FFF2-40B4-BE49-F238E27FC236}">
                <a16:creationId xmlns:a16="http://schemas.microsoft.com/office/drawing/2014/main" id="{7BCFFEF4-E476-75B8-7688-4ACFB3693F2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331219" y="3270594"/>
            <a:ext cx="2130223" cy="1243150"/>
          </a:xfrm>
          <a:prstGeom prst="rect">
            <a:avLst/>
          </a:prstGeom>
        </p:spPr>
      </p:pic>
      <p:sp>
        <p:nvSpPr>
          <p:cNvPr id="32770" name="Nadpis 1">
            <a:extLst>
              <a:ext uri="{FF2B5EF4-FFF2-40B4-BE49-F238E27FC236}">
                <a16:creationId xmlns:a16="http://schemas.microsoft.com/office/drawing/2014/main" id="{78F30606-D4A1-4195-8792-A137CB4CC3D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15981" y="189523"/>
            <a:ext cx="7638398" cy="733422"/>
          </a:xfrm>
        </p:spPr>
        <p:txBody>
          <a:bodyPr>
            <a:normAutofit fontScale="90000"/>
          </a:bodyPr>
          <a:lstStyle/>
          <a:p>
            <a:r>
              <a:rPr lang="en-US" altLang="cs-CZ" dirty="0"/>
              <a:t>Gamma spectrometry</a:t>
            </a:r>
            <a:r>
              <a:rPr lang="cs-CZ" altLang="cs-CZ" dirty="0"/>
              <a:t> - </a:t>
            </a:r>
            <a:r>
              <a:rPr lang="cs-CZ" altLang="cs-CZ" dirty="0" err="1"/>
              <a:t>HPGe</a:t>
            </a:r>
            <a:endParaRPr lang="en-US" altLang="cs-CZ" dirty="0"/>
          </a:p>
        </p:txBody>
      </p:sp>
      <p:sp>
        <p:nvSpPr>
          <p:cNvPr id="32771" name="Zástupný symbol pro obsah 2">
            <a:extLst>
              <a:ext uri="{FF2B5EF4-FFF2-40B4-BE49-F238E27FC236}">
                <a16:creationId xmlns:a16="http://schemas.microsoft.com/office/drawing/2014/main" id="{804759D1-0D49-4964-A12E-B9B2B6EC963E}"/>
              </a:ext>
            </a:extLst>
          </p:cNvPr>
          <p:cNvSpPr>
            <a:spLocks noGrp="1"/>
          </p:cNvSpPr>
          <p:nvPr>
            <p:ph idx="1"/>
          </p:nvPr>
        </p:nvSpPr>
        <p:spPr bwMode="auto">
          <a:xfrm>
            <a:off x="1720300" y="1274267"/>
            <a:ext cx="4043096" cy="78327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82935" tIns="41468" rIns="82935" bIns="41468" numCol="1" rtlCol="0" anchor="t" anchorCtr="0" compatLnSpc="1">
            <a:prstTxWarp prst="textNoShape">
              <a:avLst/>
            </a:prstTxWarp>
            <a:normAutofit/>
          </a:bodyPr>
          <a:lstStyle/>
          <a:p>
            <a:endParaRPr lang="cs-CZ" altLang="cs-CZ"/>
          </a:p>
          <a:p>
            <a:endParaRPr lang="cs-CZ" altLang="cs-CZ"/>
          </a:p>
          <a:p>
            <a:endParaRPr lang="cs-CZ" altLang="cs-CZ"/>
          </a:p>
          <a:p>
            <a:endParaRPr lang="cs-CZ" altLang="cs-CZ"/>
          </a:p>
          <a:p>
            <a:endParaRPr lang="cs-CZ" altLang="cs-CZ"/>
          </a:p>
          <a:p>
            <a:endParaRPr lang="cs-CZ" altLang="cs-CZ"/>
          </a:p>
          <a:p>
            <a:endParaRPr lang="cs-CZ" altLang="cs-CZ"/>
          </a:p>
          <a:p>
            <a:endParaRPr lang="cs-CZ" altLang="cs-CZ"/>
          </a:p>
          <a:p>
            <a:endParaRPr lang="cs-CZ" altLang="cs-CZ"/>
          </a:p>
          <a:p>
            <a:endParaRPr lang="cs-CZ" altLang="cs-CZ"/>
          </a:p>
        </p:txBody>
      </p:sp>
      <p:sp>
        <p:nvSpPr>
          <p:cNvPr id="32772" name="Zástupný symbol pro číslo snímku 3">
            <a:extLst>
              <a:ext uri="{FF2B5EF4-FFF2-40B4-BE49-F238E27FC236}">
                <a16:creationId xmlns:a16="http://schemas.microsoft.com/office/drawing/2014/main" id="{35F67FFC-548E-4F35-B8E8-D7238C039F24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>
          <a:xfrm>
            <a:off x="3336331" y="6223323"/>
            <a:ext cx="6120000" cy="489600"/>
          </a:xfr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fld id="{23162FB0-B49D-4062-BAB6-0AEE1178D17D}" type="slidenum">
              <a:rPr lang="cs-CZ" altLang="cs-CZ" smtClean="0"/>
              <a:pPr/>
              <a:t>4</a:t>
            </a:fld>
            <a:endParaRPr lang="cs-CZ" altLang="cs-CZ"/>
          </a:p>
        </p:txBody>
      </p:sp>
      <p:sp>
        <p:nvSpPr>
          <p:cNvPr id="32773" name="Rectangle 2">
            <a:extLst>
              <a:ext uri="{FF2B5EF4-FFF2-40B4-BE49-F238E27FC236}">
                <a16:creationId xmlns:a16="http://schemas.microsoft.com/office/drawing/2014/main" id="{2D5D0BAE-B48B-4760-A6DA-4228E58D79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20301" y="805848"/>
            <a:ext cx="184731" cy="3436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>
            <a:spAutoFit/>
          </a:bodyPr>
          <a:lstStyle/>
          <a:p>
            <a:endParaRPr lang="cs-CZ" altLang="cs-CZ" sz="1633"/>
          </a:p>
        </p:txBody>
      </p:sp>
      <p:sp>
        <p:nvSpPr>
          <p:cNvPr id="11" name="Zástupný symbol pro obsah 2">
            <a:extLst>
              <a:ext uri="{FF2B5EF4-FFF2-40B4-BE49-F238E27FC236}">
                <a16:creationId xmlns:a16="http://schemas.microsoft.com/office/drawing/2014/main" id="{911A1F99-B97B-4968-BC9F-F31545330B7F}"/>
              </a:ext>
            </a:extLst>
          </p:cNvPr>
          <p:cNvSpPr txBox="1">
            <a:spLocks/>
          </p:cNvSpPr>
          <p:nvPr/>
        </p:nvSpPr>
        <p:spPr bwMode="auto">
          <a:xfrm>
            <a:off x="516308" y="847398"/>
            <a:ext cx="5110770" cy="2955128"/>
          </a:xfrm>
          <a:prstGeom prst="rect">
            <a:avLst/>
          </a:prstGeom>
          <a:noFill/>
        </p:spPr>
        <p:txBody>
          <a:bodyPr lIns="94587" tIns="47294" rIns="94587" bIns="47294"/>
          <a:lstStyle>
            <a:lvl1pPr marL="215900" indent="-215900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SzPct val="50000"/>
              <a:buFont typeface="Arial" panose="020B0604020202020204" pitchFamily="34" charset="0"/>
              <a:buBlip>
                <a:blip r:embed="rId3"/>
              </a:buBlip>
              <a:defRPr sz="2400" b="1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71488" indent="-179388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50000"/>
              <a:buFont typeface="Wingdings" panose="05000000000000000000" pitchFamily="2" charset="2"/>
              <a:buBlip>
                <a:blip r:embed="rId4"/>
              </a:buBlip>
              <a:defRPr sz="2200">
                <a:solidFill>
                  <a:schemeClr val="tx1"/>
                </a:solidFill>
                <a:latin typeface="+mn-lt"/>
                <a:cs typeface="+mn-cs"/>
              </a:defRPr>
            </a:lvl2pPr>
            <a:lvl3pPr marL="7270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42BAD2"/>
              </a:buClr>
              <a:buSzPct val="50000"/>
              <a:buFont typeface="Wingdings" panose="05000000000000000000" pitchFamily="2" charset="2"/>
              <a:buBlip>
                <a:blip r:embed="rId5"/>
              </a:buBlip>
              <a:defRPr sz="2000">
                <a:solidFill>
                  <a:schemeClr val="tx1"/>
                </a:solidFill>
                <a:latin typeface="+mn-lt"/>
                <a:cs typeface="+mn-cs"/>
              </a:defRPr>
            </a:lvl3pPr>
            <a:lvl4pPr marL="10191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D3E9"/>
              </a:buClr>
              <a:buSzPct val="50000"/>
              <a:buFont typeface="Wingdings" panose="05000000000000000000" pitchFamily="2" charset="2"/>
              <a:buBlip>
                <a:blip r:embed="rId6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4pPr>
            <a:lvl5pPr marL="13112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anose="05000000000000000000" pitchFamily="2" charset="2"/>
              <a:buBlip>
                <a:blip r:embed="rId7"/>
              </a:buBlip>
              <a:defRPr sz="1600">
                <a:solidFill>
                  <a:schemeClr val="tx1"/>
                </a:solidFill>
                <a:latin typeface="+mn-lt"/>
                <a:cs typeface="+mn-cs"/>
              </a:defRPr>
            </a:lvl5pPr>
            <a:lvl6pPr marL="17684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7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6pPr>
            <a:lvl7pPr marL="22256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7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7pPr>
            <a:lvl8pPr marL="26828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7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8pPr>
            <a:lvl9pPr marL="31400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7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pPr>
              <a:defRPr/>
            </a:pPr>
            <a:r>
              <a:rPr lang="en-US" altLang="cs-CZ" sz="1814" kern="0" dirty="0"/>
              <a:t>Most important is detector sensitivity </a:t>
            </a:r>
          </a:p>
          <a:p>
            <a:pPr>
              <a:defRPr/>
            </a:pPr>
            <a:r>
              <a:rPr lang="en-US" altLang="cs-CZ" sz="1814" kern="0" dirty="0"/>
              <a:t>Foil measurement </a:t>
            </a:r>
          </a:p>
          <a:p>
            <a:pPr lvl="1">
              <a:defRPr/>
            </a:pPr>
            <a:r>
              <a:rPr lang="en-US" altLang="cs-CZ" sz="1814" kern="0" dirty="0"/>
              <a:t>Mathematical model allows even large samples on detector cap</a:t>
            </a:r>
          </a:p>
          <a:p>
            <a:pPr lvl="1">
              <a:defRPr/>
            </a:pPr>
            <a:r>
              <a:rPr lang="en-US" altLang="cs-CZ" sz="1814" kern="0" dirty="0"/>
              <a:t>Determination of coincidence summing correction</a:t>
            </a:r>
          </a:p>
          <a:p>
            <a:pPr>
              <a:defRPr/>
            </a:pPr>
            <a:r>
              <a:rPr lang="en-US" altLang="cs-CZ" sz="1814" kern="0" dirty="0"/>
              <a:t>Gamma flux measurement</a:t>
            </a:r>
          </a:p>
          <a:p>
            <a:pPr lvl="1">
              <a:defRPr/>
            </a:pPr>
            <a:r>
              <a:rPr lang="en-US" altLang="cs-CZ" sz="1633" kern="0" dirty="0"/>
              <a:t>Model allows evaluation of gamma flux (only the directionality needed</a:t>
            </a:r>
            <a:r>
              <a:rPr lang="cs-CZ" altLang="cs-CZ" sz="1633" kern="0" dirty="0"/>
              <a:t>)</a:t>
            </a:r>
            <a:endParaRPr lang="en-US" altLang="cs-CZ" sz="1633" kern="0" dirty="0"/>
          </a:p>
        </p:txBody>
      </p:sp>
      <p:pic>
        <p:nvPicPr>
          <p:cNvPr id="32775" name="Picture 2" descr="HPGe1">
            <a:extLst>
              <a:ext uri="{FF2B5EF4-FFF2-40B4-BE49-F238E27FC236}">
                <a16:creationId xmlns:a16="http://schemas.microsoft.com/office/drawing/2014/main" id="{85E21407-EA9C-4085-B5D0-9E07C3AE02DF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04" t="4101" b="11470"/>
          <a:stretch/>
        </p:blipFill>
        <p:spPr bwMode="auto">
          <a:xfrm rot="16200000">
            <a:off x="5116105" y="1198857"/>
            <a:ext cx="2520828" cy="15047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ctangle 7">
            <a:extLst>
              <a:ext uri="{FF2B5EF4-FFF2-40B4-BE49-F238E27FC236}">
                <a16:creationId xmlns:a16="http://schemas.microsoft.com/office/drawing/2014/main" id="{DD100597-A98E-8FD3-150A-5C85C03FB3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039036" y="6540401"/>
            <a:ext cx="4715479" cy="22628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defTabSz="829361">
              <a:lnSpc>
                <a:spcPct val="80000"/>
              </a:lnSpc>
              <a:spcBef>
                <a:spcPct val="20000"/>
              </a:spcBef>
            </a:pPr>
            <a:r>
              <a:rPr lang="cs-CZ" altLang="cs-CZ" sz="1088"/>
              <a:t>Czakoj et al., </a:t>
            </a:r>
            <a:r>
              <a:rPr lang="en-US" sz="1088"/>
              <a:t>Rad</a:t>
            </a:r>
            <a:r>
              <a:rPr lang="cs-CZ" sz="1088"/>
              <a:t>.</a:t>
            </a:r>
            <a:r>
              <a:rPr lang="en-US" sz="1088"/>
              <a:t> Phys</a:t>
            </a:r>
            <a:r>
              <a:rPr lang="cs-CZ" sz="1088"/>
              <a:t>.</a:t>
            </a:r>
            <a:r>
              <a:rPr lang="en-US" sz="1088"/>
              <a:t> and Chem</a:t>
            </a:r>
            <a:r>
              <a:rPr lang="cs-CZ" sz="1088"/>
              <a:t>.</a:t>
            </a:r>
            <a:r>
              <a:rPr lang="en-US" sz="1088"/>
              <a:t> 202 (2023) 110542</a:t>
            </a:r>
            <a:endParaRPr lang="cs-CZ" sz="1088"/>
          </a:p>
        </p:txBody>
      </p:sp>
      <p:pic>
        <p:nvPicPr>
          <p:cNvPr id="7" name="Obrázek 6">
            <a:extLst>
              <a:ext uri="{FF2B5EF4-FFF2-40B4-BE49-F238E27FC236}">
                <a16:creationId xmlns:a16="http://schemas.microsoft.com/office/drawing/2014/main" id="{9844DE58-425B-60E0-116D-FA9E94458629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4858515" y="4667508"/>
            <a:ext cx="2690354" cy="2155216"/>
          </a:xfrm>
          <a:prstGeom prst="rect">
            <a:avLst/>
          </a:prstGeom>
        </p:spPr>
      </p:pic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09E0E350-16FA-7C0A-58DA-3B4D509806A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02997974"/>
              </p:ext>
            </p:extLst>
          </p:nvPr>
        </p:nvGraphicFramePr>
        <p:xfrm>
          <a:off x="7333486" y="3550747"/>
          <a:ext cx="4539281" cy="24782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0"/>
          </a:graphicData>
        </a:graphic>
      </p:graphicFrame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653DE6BF-4BE6-3190-173E-91972FEE447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5788058"/>
              </p:ext>
            </p:extLst>
          </p:nvPr>
        </p:nvGraphicFramePr>
        <p:xfrm>
          <a:off x="149200" y="3858568"/>
          <a:ext cx="4751924" cy="290811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1"/>
          </a:graphicData>
        </a:graphic>
      </p:graphicFrame>
      <p:graphicFrame>
        <p:nvGraphicFramePr>
          <p:cNvPr id="5" name="graf 2">
            <a:extLst>
              <a:ext uri="{FF2B5EF4-FFF2-40B4-BE49-F238E27FC236}">
                <a16:creationId xmlns:a16="http://schemas.microsoft.com/office/drawing/2014/main" id="{B3934C43-F4C6-0213-EB02-9325E96D5E36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914852970"/>
              </p:ext>
            </p:extLst>
          </p:nvPr>
        </p:nvGraphicFramePr>
        <p:xfrm>
          <a:off x="7408512" y="692161"/>
          <a:ext cx="4751924" cy="27487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2"/>
          </a:graphicData>
        </a:graphic>
      </p:graphicFrame>
    </p:spTree>
    <p:extLst>
      <p:ext uri="{BB962C8B-B14F-4D97-AF65-F5344CB8AC3E}">
        <p14:creationId xmlns:p14="http://schemas.microsoft.com/office/powerpoint/2010/main" val="273253152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číslo snímku 1">
            <a:extLst>
              <a:ext uri="{FF2B5EF4-FFF2-40B4-BE49-F238E27FC236}">
                <a16:creationId xmlns:a16="http://schemas.microsoft.com/office/drawing/2014/main" id="{14648567-1EB2-6897-BFF0-5E5C968E1D9B}"/>
              </a:ext>
            </a:extLst>
          </p:cNvPr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C271F0DC-A45C-44F8-BE29-52CA4A424C88}" type="slidenum">
              <a:rPr lang="cs-CZ" altLang="cs-CZ" smtClean="0"/>
              <a:pPr>
                <a:defRPr/>
              </a:pPr>
              <a:t>5</a:t>
            </a:fld>
            <a:endParaRPr lang="cs-CZ" altLang="cs-CZ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0E28010-CC6B-B46C-00DF-4C7A1855B561}"/>
              </a:ext>
            </a:extLst>
          </p:cNvPr>
          <p:cNvSpPr txBox="1">
            <a:spLocks/>
          </p:cNvSpPr>
          <p:nvPr/>
        </p:nvSpPr>
        <p:spPr bwMode="auto">
          <a:xfrm>
            <a:off x="767444" y="234541"/>
            <a:ext cx="8881310" cy="718484"/>
          </a:xfrm>
          <a:prstGeom prst="rect">
            <a:avLst/>
          </a:prstGeom>
          <a:noFill/>
          <a:ln>
            <a:noFill/>
          </a:ln>
        </p:spPr>
        <p:txBody>
          <a:bodyPr lIns="94587" tIns="47294" rIns="94587" bIns="47294" anchor="ctr"/>
          <a:lstStyle>
            <a:lvl1pPr algn="l" defTabSz="560388" rtl="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chemeClr val="tx2"/>
                </a:solidFill>
                <a:latin typeface="+mj-lt"/>
                <a:ea typeface="Arial" charset="0"/>
                <a:cs typeface="+mj-cs"/>
              </a:defRPr>
            </a:lvl1pPr>
            <a:lvl2pPr algn="l" defTabSz="560388" rtl="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defRPr>
            </a:lvl2pPr>
            <a:lvl3pPr algn="l" defTabSz="560388" rtl="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defRPr>
            </a:lvl3pPr>
            <a:lvl4pPr algn="l" defTabSz="560388" rtl="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defRPr>
            </a:lvl4pPr>
            <a:lvl5pPr algn="l" defTabSz="560388" rtl="0" eaLnBrk="0" fontAlgn="base" hangingPunct="0">
              <a:spcBef>
                <a:spcPct val="0"/>
              </a:spcBef>
              <a:spcAft>
                <a:spcPct val="0"/>
              </a:spcAft>
              <a:defRPr sz="2700" b="1">
                <a:solidFill>
                  <a:schemeClr val="tx2"/>
                </a:solidFill>
                <a:latin typeface="Arial" charset="0"/>
                <a:ea typeface="Arial" charset="0"/>
                <a:cs typeface="Arial" charset="0"/>
              </a:defRPr>
            </a:lvl5pPr>
            <a:lvl6pPr marL="441802" algn="l" defTabSz="561458" rtl="0" fontAlgn="base">
              <a:spcBef>
                <a:spcPct val="0"/>
              </a:spcBef>
              <a:spcAft>
                <a:spcPct val="0"/>
              </a:spcAft>
              <a:defRPr sz="2756" b="1">
                <a:solidFill>
                  <a:schemeClr val="tx2"/>
                </a:solidFill>
                <a:latin typeface="Arial" charset="0"/>
                <a:cs typeface="Arial" charset="0"/>
              </a:defRPr>
            </a:lvl6pPr>
            <a:lvl7pPr marL="883604" algn="l" defTabSz="561458" rtl="0" fontAlgn="base">
              <a:spcBef>
                <a:spcPct val="0"/>
              </a:spcBef>
              <a:spcAft>
                <a:spcPct val="0"/>
              </a:spcAft>
              <a:defRPr sz="2756" b="1">
                <a:solidFill>
                  <a:schemeClr val="tx2"/>
                </a:solidFill>
                <a:latin typeface="Arial" charset="0"/>
                <a:cs typeface="Arial" charset="0"/>
              </a:defRPr>
            </a:lvl7pPr>
            <a:lvl8pPr marL="1325409" algn="l" defTabSz="561458" rtl="0" fontAlgn="base">
              <a:spcBef>
                <a:spcPct val="0"/>
              </a:spcBef>
              <a:spcAft>
                <a:spcPct val="0"/>
              </a:spcAft>
              <a:defRPr sz="2756" b="1">
                <a:solidFill>
                  <a:schemeClr val="tx2"/>
                </a:solidFill>
                <a:latin typeface="Arial" charset="0"/>
                <a:cs typeface="Arial" charset="0"/>
              </a:defRPr>
            </a:lvl8pPr>
            <a:lvl9pPr marL="1767212" algn="l" defTabSz="561458" rtl="0" fontAlgn="base">
              <a:spcBef>
                <a:spcPct val="0"/>
              </a:spcBef>
              <a:spcAft>
                <a:spcPct val="0"/>
              </a:spcAft>
              <a:defRPr sz="2756" b="1">
                <a:solidFill>
                  <a:schemeClr val="tx2"/>
                </a:solidFill>
                <a:latin typeface="Arial" charset="0"/>
                <a:cs typeface="Arial" charset="0"/>
              </a:defRPr>
            </a:lvl9pPr>
          </a:lstStyle>
          <a:p>
            <a:pPr defTabSz="914400" eaLnBrk="1" hangingPunct="1">
              <a:lnSpc>
                <a:spcPct val="90000"/>
              </a:lnSpc>
              <a:defRPr/>
            </a:pPr>
            <a:r>
              <a:rPr lang="cs-CZ" altLang="cs-CZ" sz="4000" err="1">
                <a:solidFill>
                  <a:schemeClr val="accent1"/>
                </a:solidFill>
                <a:ea typeface="+mj-ea"/>
              </a:rPr>
              <a:t>Gamma</a:t>
            </a:r>
            <a:r>
              <a:rPr lang="cs-CZ" altLang="cs-CZ" sz="4000">
                <a:solidFill>
                  <a:schemeClr val="accent1"/>
                </a:solidFill>
                <a:ea typeface="+mj-ea"/>
              </a:rPr>
              <a:t> </a:t>
            </a:r>
            <a:r>
              <a:rPr lang="cs-CZ" altLang="cs-CZ" sz="4000" err="1">
                <a:solidFill>
                  <a:schemeClr val="accent1"/>
                </a:solidFill>
                <a:ea typeface="+mj-ea"/>
              </a:rPr>
              <a:t>spectrometry</a:t>
            </a:r>
            <a:r>
              <a:rPr lang="cs-CZ" altLang="cs-CZ" sz="4000">
                <a:solidFill>
                  <a:schemeClr val="accent1"/>
                </a:solidFill>
                <a:ea typeface="+mj-ea"/>
              </a:rPr>
              <a:t> stilbene</a:t>
            </a:r>
            <a:endParaRPr lang="en-US" altLang="cs-CZ" sz="4000">
              <a:solidFill>
                <a:schemeClr val="accent1"/>
              </a:solidFill>
              <a:ea typeface="+mj-ea"/>
            </a:endParaRPr>
          </a:p>
        </p:txBody>
      </p:sp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4181869A-C6BB-43CE-8014-28D82FE8B2D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175968668"/>
              </p:ext>
            </p:extLst>
          </p:nvPr>
        </p:nvGraphicFramePr>
        <p:xfrm>
          <a:off x="6924582" y="852550"/>
          <a:ext cx="4829518" cy="237615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Graf 4">
            <a:extLst>
              <a:ext uri="{FF2B5EF4-FFF2-40B4-BE49-F238E27FC236}">
                <a16:creationId xmlns:a16="http://schemas.microsoft.com/office/drawing/2014/main" id="{6E12D3A7-A154-4020-A607-4587D61BDE20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35152992"/>
              </p:ext>
            </p:extLst>
          </p:nvPr>
        </p:nvGraphicFramePr>
        <p:xfrm>
          <a:off x="6764297" y="3228702"/>
          <a:ext cx="4989803" cy="277597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Zástupný obsah 1">
            <a:extLst>
              <a:ext uri="{FF2B5EF4-FFF2-40B4-BE49-F238E27FC236}">
                <a16:creationId xmlns:a16="http://schemas.microsoft.com/office/drawing/2014/main" id="{BF8570C3-DB2E-3401-0636-BCB8A82BD3DC}"/>
              </a:ext>
            </a:extLst>
          </p:cNvPr>
          <p:cNvSpPr txBox="1">
            <a:spLocks/>
          </p:cNvSpPr>
          <p:nvPr/>
        </p:nvSpPr>
        <p:spPr>
          <a:xfrm>
            <a:off x="524455" y="953025"/>
            <a:ext cx="5702169" cy="2275677"/>
          </a:xfrm>
          <a:prstGeom prst="rect">
            <a:avLst/>
          </a:prstGeom>
        </p:spPr>
        <p:txBody>
          <a:bodyPr>
            <a:normAutofit/>
          </a:bodyPr>
          <a:lstStyle>
            <a:lvl1pPr marL="215900" indent="-215900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SzPct val="50000"/>
              <a:buFont typeface="Arial" panose="020B0604020202020204" pitchFamily="34" charset="0"/>
              <a:buBlip>
                <a:blip r:embed="rId4"/>
              </a:buBlip>
              <a:defRPr sz="2400" b="1">
                <a:solidFill>
                  <a:schemeClr val="tx2"/>
                </a:solidFill>
                <a:latin typeface="+mn-lt"/>
                <a:ea typeface="Arial" charset="0"/>
                <a:cs typeface="+mn-cs"/>
              </a:defRPr>
            </a:lvl1pPr>
            <a:lvl2pPr marL="471488" indent="-179388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50000"/>
              <a:buFont typeface="Wingdings" panose="05000000000000000000" pitchFamily="2" charset="2"/>
              <a:buBlip>
                <a:blip r:embed="rId5"/>
              </a:buBlip>
              <a:defRPr sz="22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7270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42BAD2"/>
              </a:buClr>
              <a:buSzPct val="50000"/>
              <a:buFont typeface="Wingdings" panose="05000000000000000000" pitchFamily="2" charset="2"/>
              <a:buBlip>
                <a:blip r:embed="rId6"/>
              </a:buBlip>
              <a:defRPr sz="20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3pPr>
            <a:lvl4pPr marL="10191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D3E9"/>
              </a:buClr>
              <a:buSzPct val="50000"/>
              <a:buFont typeface="Wingdings" panose="05000000000000000000" pitchFamily="2" charset="2"/>
              <a:buBlip>
                <a:blip r:embed="rId7"/>
              </a:buBlip>
              <a:defRPr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4pPr>
            <a:lvl5pPr marL="13112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anose="05000000000000000000" pitchFamily="2" charset="2"/>
              <a:buBlip>
                <a:blip r:embed="rId8"/>
              </a:buBlip>
              <a:defRPr sz="16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5pPr>
            <a:lvl6pPr marL="17684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8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6pPr>
            <a:lvl7pPr marL="22256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8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7pPr>
            <a:lvl8pPr marL="26828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8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8pPr>
            <a:lvl9pPr marL="31400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8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r>
              <a:rPr lang="en-US" sz="2177" kern="0" dirty="0"/>
              <a:t>Newly developed response matrix </a:t>
            </a:r>
          </a:p>
          <a:p>
            <a:r>
              <a:rPr lang="en-US" sz="2177" kern="0" dirty="0"/>
              <a:t>Simulation uses precise probe parameters</a:t>
            </a:r>
          </a:p>
          <a:p>
            <a:pPr lvl="1"/>
            <a:r>
              <a:rPr lang="en-US" sz="1995" kern="0" dirty="0"/>
              <a:t>In gamma transport surrounding materials are essential</a:t>
            </a:r>
          </a:p>
          <a:p>
            <a:r>
              <a:rPr lang="en-US" sz="2177" kern="0" dirty="0"/>
              <a:t>Validation in </a:t>
            </a:r>
            <a:r>
              <a:rPr lang="en-US" sz="2177" kern="0" dirty="0" err="1"/>
              <a:t>AmBe</a:t>
            </a:r>
            <a:r>
              <a:rPr lang="en-US" sz="2177" kern="0" dirty="0"/>
              <a:t> + </a:t>
            </a:r>
            <a:r>
              <a:rPr lang="en-US" sz="2177" kern="0" baseline="30000" dirty="0"/>
              <a:t>24</a:t>
            </a:r>
            <a:r>
              <a:rPr lang="en-US" sz="2177" kern="0" dirty="0"/>
              <a:t>Na</a:t>
            </a:r>
          </a:p>
        </p:txBody>
      </p:sp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FC9418EF-F33A-BEAE-B994-B7F9FF62998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43259032"/>
              </p:ext>
            </p:extLst>
          </p:nvPr>
        </p:nvGraphicFramePr>
        <p:xfrm>
          <a:off x="792494" y="2841819"/>
          <a:ext cx="5594542" cy="303183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pic>
        <p:nvPicPr>
          <p:cNvPr id="8" name="Obrázek 7">
            <a:extLst>
              <a:ext uri="{FF2B5EF4-FFF2-40B4-BE49-F238E27FC236}">
                <a16:creationId xmlns:a16="http://schemas.microsoft.com/office/drawing/2014/main" id="{9DD54A7E-2105-6B95-C561-C3D969F6E321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2313559" y="3012859"/>
            <a:ext cx="945774" cy="83228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286899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B0134585-1741-4C6A-9AD1-1719F8732B0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0101" y="228253"/>
            <a:ext cx="9658874" cy="654012"/>
          </a:xfrm>
        </p:spPr>
        <p:txBody>
          <a:bodyPr>
            <a:normAutofit fontScale="90000"/>
          </a:bodyPr>
          <a:lstStyle/>
          <a:p>
            <a:r>
              <a:rPr lang="cs-CZ"/>
              <a:t>Benchmarking (s</a:t>
            </a:r>
            <a:r>
              <a:rPr lang="en-US" err="1"/>
              <a:t>tainless</a:t>
            </a:r>
            <a:r>
              <a:rPr lang="en-US"/>
              <a:t> steel </a:t>
            </a:r>
            <a:r>
              <a:rPr lang="cs-CZ"/>
              <a:t>(A-320) )</a:t>
            </a:r>
            <a:endParaRPr lang="en-US"/>
          </a:p>
        </p:txBody>
      </p:sp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6EB63120-7284-43DE-B2B4-B0D5A1B8030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79467328"/>
              </p:ext>
            </p:extLst>
          </p:nvPr>
        </p:nvGraphicFramePr>
        <p:xfrm>
          <a:off x="217042" y="3633515"/>
          <a:ext cx="4108907" cy="23699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pic>
        <p:nvPicPr>
          <p:cNvPr id="10" name="Obrázek 9">
            <a:extLst>
              <a:ext uri="{FF2B5EF4-FFF2-40B4-BE49-F238E27FC236}">
                <a16:creationId xmlns:a16="http://schemas.microsoft.com/office/drawing/2014/main" id="{ECA196B4-6DD5-4450-B01A-784AC94A60C0}"/>
              </a:ext>
            </a:extLst>
          </p:cNvPr>
          <p:cNvPicPr/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56153" y="3769639"/>
            <a:ext cx="3254972" cy="2860108"/>
          </a:xfrm>
          <a:prstGeom prst="rect">
            <a:avLst/>
          </a:prstGeom>
        </p:spPr>
      </p:pic>
      <p:graphicFrame>
        <p:nvGraphicFramePr>
          <p:cNvPr id="8" name="Tabulka 7">
            <a:extLst>
              <a:ext uri="{FF2B5EF4-FFF2-40B4-BE49-F238E27FC236}">
                <a16:creationId xmlns:a16="http://schemas.microsoft.com/office/drawing/2014/main" id="{2F648154-EFAA-4A8C-91A3-50FF004DC884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840203342"/>
              </p:ext>
            </p:extLst>
          </p:nvPr>
        </p:nvGraphicFramePr>
        <p:xfrm>
          <a:off x="10541449" y="810625"/>
          <a:ext cx="1413877" cy="2520000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34263">
                  <a:extLst>
                    <a:ext uri="{9D8B030D-6E8A-4147-A177-3AD203B41FA5}">
                      <a16:colId xmlns:a16="http://schemas.microsoft.com/office/drawing/2014/main" val="3592925400"/>
                    </a:ext>
                  </a:extLst>
                </a:gridCol>
                <a:gridCol w="779614">
                  <a:extLst>
                    <a:ext uri="{9D8B030D-6E8A-4147-A177-3AD203B41FA5}">
                      <a16:colId xmlns:a16="http://schemas.microsoft.com/office/drawing/2014/main" val="1505513697"/>
                    </a:ext>
                  </a:extLst>
                </a:gridCol>
              </a:tblGrid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Fe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0.6783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4094903665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Cr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0.1965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386199092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Ni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0.0925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3721700470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Mn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0.0180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3334150212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Mo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0.00403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260591917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Si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0.00344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1026511557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Cu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0.00343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1397628458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Ti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0.00267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2074251393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V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0.000563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3894117427"/>
                  </a:ext>
                </a:extLst>
              </a:tr>
              <a:tr h="252000"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Sn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000">
                          <a:effectLst/>
                        </a:rPr>
                        <a:t>0.000131</a:t>
                      </a:r>
                      <a:endParaRPr lang="cs-CZ" sz="1000">
                        <a:solidFill>
                          <a:srgbClr val="000000"/>
                        </a:solidFill>
                        <a:effectLst/>
                        <a:latin typeface="Times New Roman" panose="02020603050405020304" pitchFamily="18" charset="0"/>
                        <a:ea typeface="Times New Roman" panose="02020603050405020304" pitchFamily="18" charset="0"/>
                        <a:cs typeface="Arial" panose="020B0604020202020204" pitchFamily="34" charset="0"/>
                      </a:endParaRPr>
                    </a:p>
                  </a:txBody>
                  <a:tcPr marL="40309" marR="40309" marT="0" marB="0" anchor="ctr"/>
                </a:tc>
                <a:extLst>
                  <a:ext uri="{0D108BD9-81ED-4DB2-BD59-A6C34878D82A}">
                    <a16:rowId xmlns:a16="http://schemas.microsoft.com/office/drawing/2014/main" val="4207091936"/>
                  </a:ext>
                </a:extLst>
              </a:tr>
            </a:tbl>
          </a:graphicData>
        </a:graphic>
      </p:graphicFrame>
      <p:pic>
        <p:nvPicPr>
          <p:cNvPr id="13" name="Obrázek 12">
            <a:extLst>
              <a:ext uri="{FF2B5EF4-FFF2-40B4-BE49-F238E27FC236}">
                <a16:creationId xmlns:a16="http://schemas.microsoft.com/office/drawing/2014/main" id="{14B9EFED-32FD-4B42-8770-97775C3A23A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77207" y="3865836"/>
            <a:ext cx="4414793" cy="2072708"/>
          </a:xfrm>
          <a:prstGeom prst="rect">
            <a:avLst/>
          </a:prstGeom>
        </p:spPr>
      </p:pic>
      <p:sp>
        <p:nvSpPr>
          <p:cNvPr id="15" name="Zástupný symbol pro obsah 3">
            <a:extLst>
              <a:ext uri="{FF2B5EF4-FFF2-40B4-BE49-F238E27FC236}">
                <a16:creationId xmlns:a16="http://schemas.microsoft.com/office/drawing/2014/main" id="{C4287AD5-9272-4800-9686-62C1D6CBDF76}"/>
              </a:ext>
            </a:extLst>
          </p:cNvPr>
          <p:cNvSpPr>
            <a:spLocks noGrp="1"/>
          </p:cNvSpPr>
          <p:nvPr>
            <p:ph idx="1"/>
          </p:nvPr>
        </p:nvSpPr>
        <p:spPr bwMode="auto">
          <a:xfrm>
            <a:off x="5013164" y="3476135"/>
            <a:ext cx="6432003" cy="3147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82905" tIns="41452" rIns="82905" bIns="41452" numCol="1" rtlCol="0" anchor="t" anchorCtr="0" compatLnSpc="1">
            <a:prstTxWarp prst="textNoShape">
              <a:avLst/>
            </a:prstTxWarp>
            <a:normAutofit fontScale="70000" lnSpcReduction="20000"/>
          </a:bodyPr>
          <a:lstStyle/>
          <a:p>
            <a:pPr algn="l"/>
            <a:r>
              <a:rPr lang="en-US" altLang="cs-CZ"/>
              <a:t>Good separation in metallic benchmarks – cut </a:t>
            </a:r>
            <a:r>
              <a:rPr lang="cs-CZ" altLang="cs-CZ" err="1"/>
              <a:t>at</a:t>
            </a:r>
            <a:r>
              <a:rPr lang="en-US" altLang="cs-CZ"/>
              <a:t> ~ 0.8 MeV</a:t>
            </a:r>
          </a:p>
        </p:txBody>
      </p:sp>
      <p:sp>
        <p:nvSpPr>
          <p:cNvPr id="16" name="Zástupný symbol pro číslo snímku 4">
            <a:extLst>
              <a:ext uri="{FF2B5EF4-FFF2-40B4-BE49-F238E27FC236}">
                <a16:creationId xmlns:a16="http://schemas.microsoft.com/office/drawing/2014/main" id="{788DAD2A-B440-401F-9A01-FE5B17B4BCE2}"/>
              </a:ext>
            </a:extLst>
          </p:cNvPr>
          <p:cNvSpPr txBox="1">
            <a:spLocks/>
          </p:cNvSpPr>
          <p:nvPr/>
        </p:nvSpPr>
        <p:spPr>
          <a:xfrm>
            <a:off x="1248030" y="6278039"/>
            <a:ext cx="326797" cy="365667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lIns="0" tIns="0" rIns="0" bIns="0" rtlCol="0" anchor="ctr" anchorCtr="0"/>
          <a:lstStyle>
            <a:defPPr>
              <a:defRPr lang="en-GB"/>
            </a:defPPr>
            <a:lvl1pPr algn="ctr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sz="1200" b="1" kern="1200">
                <a:solidFill>
                  <a:schemeClr val="accent2"/>
                </a:solidFill>
                <a:latin typeface="+mj-lt"/>
                <a:ea typeface="+mn-ea"/>
                <a:cs typeface="Arial" charset="0"/>
              </a:defRPr>
            </a:lvl1pPr>
            <a:lvl2pPr marL="284163" indent="292100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2pPr>
            <a:lvl3pPr marL="576263" indent="582613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3pPr>
            <a:lvl4pPr marL="868363" indent="874713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4pPr>
            <a:lvl5pPr marL="1160463" indent="1169988" algn="l" defTabSz="449263" rtl="0" eaLnBrk="0" fontAlgn="base" hangingPunct="0">
              <a:lnSpc>
                <a:spcPct val="81000"/>
              </a:lnSpc>
              <a:spcBef>
                <a:spcPct val="0"/>
              </a:spcBef>
              <a:spcAft>
                <a:spcPct val="0"/>
              </a:spcAft>
              <a:buClr>
                <a:srgbClr val="4D4D4D"/>
              </a:buClr>
              <a:buSzPct val="100000"/>
              <a:buFont typeface="Arial" charset="0"/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kern="1200">
                <a:solidFill>
                  <a:schemeClr val="bg1"/>
                </a:solidFill>
                <a:latin typeface="Arial" charset="0"/>
                <a:ea typeface="+mn-ea"/>
                <a:cs typeface="Arial" charset="0"/>
              </a:defRPr>
            </a:lvl9pPr>
          </a:lstStyle>
          <a:p>
            <a:fld id="{87F7E92E-BA2B-4C77-9A3E-1941850F030C}" type="slidenum">
              <a:rPr lang="cs-CZ" altLang="cs-CZ" sz="1088"/>
              <a:pPr/>
              <a:t>6</a:t>
            </a:fld>
            <a:endParaRPr lang="cs-CZ" altLang="cs-CZ" sz="1088"/>
          </a:p>
        </p:txBody>
      </p:sp>
      <p:pic>
        <p:nvPicPr>
          <p:cNvPr id="11" name="Obrázek 10" descr="Obsah obrázku zavazadlo, kufr, kontejner, na sobě&#10;&#10;Popis byl vytvořen automaticky">
            <a:extLst>
              <a:ext uri="{FF2B5EF4-FFF2-40B4-BE49-F238E27FC236}">
                <a16:creationId xmlns:a16="http://schemas.microsoft.com/office/drawing/2014/main" id="{5F186586-C902-4E5C-AAAD-3BB26BDD5559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410804" y="810627"/>
            <a:ext cx="2087233" cy="2520000"/>
          </a:xfrm>
          <a:prstGeom prst="rect">
            <a:avLst/>
          </a:prstGeom>
        </p:spPr>
      </p:pic>
      <p:pic>
        <p:nvPicPr>
          <p:cNvPr id="12" name="Obrázek 11">
            <a:extLst>
              <a:ext uri="{FF2B5EF4-FFF2-40B4-BE49-F238E27FC236}">
                <a16:creationId xmlns:a16="http://schemas.microsoft.com/office/drawing/2014/main" id="{76D2F3ED-8CD7-4202-B9A2-0AABDA9D4581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678281" y="810624"/>
            <a:ext cx="1580463" cy="2520000"/>
          </a:xfrm>
          <a:prstGeom prst="rect">
            <a:avLst/>
          </a:prstGeom>
        </p:spPr>
      </p:pic>
      <p:sp>
        <p:nvSpPr>
          <p:cNvPr id="2" name="Zástupný symbol pro obsah 3">
            <a:extLst>
              <a:ext uri="{FF2B5EF4-FFF2-40B4-BE49-F238E27FC236}">
                <a16:creationId xmlns:a16="http://schemas.microsoft.com/office/drawing/2014/main" id="{97188E10-3FD6-E9DB-E989-25319249F723}"/>
              </a:ext>
            </a:extLst>
          </p:cNvPr>
          <p:cNvSpPr txBox="1">
            <a:spLocks/>
          </p:cNvSpPr>
          <p:nvPr/>
        </p:nvSpPr>
        <p:spPr bwMode="auto">
          <a:xfrm>
            <a:off x="1198742" y="3429000"/>
            <a:ext cx="3544487" cy="25449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82905" tIns="41452" rIns="82905" bIns="41452" numCol="1" rtlCol="0" anchor="t" anchorCtr="0" compatLnSpc="1">
            <a:prstTxWarp prst="textNoShape">
              <a:avLst/>
            </a:prstTxWarp>
            <a:normAutofit fontScale="62500" lnSpcReduction="20000"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Tx/>
              <a:buNone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288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576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864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52000" indent="-2880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cs-CZ" altLang="cs-CZ" err="1"/>
              <a:t>Relatively</a:t>
            </a:r>
            <a:r>
              <a:rPr lang="cs-CZ" altLang="cs-CZ"/>
              <a:t> </a:t>
            </a:r>
            <a:r>
              <a:rPr lang="cs-CZ" altLang="cs-CZ" err="1"/>
              <a:t>low</a:t>
            </a:r>
            <a:r>
              <a:rPr lang="cs-CZ" altLang="cs-CZ"/>
              <a:t> background</a:t>
            </a:r>
            <a:endParaRPr lang="en-US" altLang="cs-CZ"/>
          </a:p>
        </p:txBody>
      </p:sp>
      <p:sp>
        <p:nvSpPr>
          <p:cNvPr id="3" name="Zástupný obsah 1">
            <a:extLst>
              <a:ext uri="{FF2B5EF4-FFF2-40B4-BE49-F238E27FC236}">
                <a16:creationId xmlns:a16="http://schemas.microsoft.com/office/drawing/2014/main" id="{4979D5AA-4016-F175-DA57-156264AEDB12}"/>
              </a:ext>
            </a:extLst>
          </p:cNvPr>
          <p:cNvSpPr txBox="1">
            <a:spLocks/>
          </p:cNvSpPr>
          <p:nvPr/>
        </p:nvSpPr>
        <p:spPr>
          <a:xfrm>
            <a:off x="390617" y="810625"/>
            <a:ext cx="5836007" cy="2418077"/>
          </a:xfrm>
          <a:prstGeom prst="rect">
            <a:avLst/>
          </a:prstGeom>
        </p:spPr>
        <p:txBody>
          <a:bodyPr>
            <a:normAutofit lnSpcReduction="10000"/>
          </a:bodyPr>
          <a:lstStyle>
            <a:lvl1pPr marL="215900" indent="-215900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SzPct val="50000"/>
              <a:buFont typeface="Arial" panose="020B0604020202020204" pitchFamily="34" charset="0"/>
              <a:buBlip>
                <a:blip r:embed="rId7"/>
              </a:buBlip>
              <a:defRPr sz="2400" b="1">
                <a:solidFill>
                  <a:schemeClr val="tx2"/>
                </a:solidFill>
                <a:latin typeface="+mn-lt"/>
                <a:ea typeface="Arial" charset="0"/>
                <a:cs typeface="+mn-cs"/>
              </a:defRPr>
            </a:lvl1pPr>
            <a:lvl2pPr marL="471488" indent="-179388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chemeClr val="bg2"/>
              </a:buClr>
              <a:buSzPct val="50000"/>
              <a:buFont typeface="Wingdings" panose="05000000000000000000" pitchFamily="2" charset="2"/>
              <a:buBlip>
                <a:blip r:embed="rId8"/>
              </a:buBlip>
              <a:defRPr sz="22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2pPr>
            <a:lvl3pPr marL="7270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42BAD2"/>
              </a:buClr>
              <a:buSzPct val="50000"/>
              <a:buFont typeface="Wingdings" panose="05000000000000000000" pitchFamily="2" charset="2"/>
              <a:buBlip>
                <a:blip r:embed="rId9"/>
              </a:buBlip>
              <a:defRPr sz="20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3pPr>
            <a:lvl4pPr marL="10191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CCD3E9"/>
              </a:buClr>
              <a:buSzPct val="50000"/>
              <a:buFont typeface="Wingdings" panose="05000000000000000000" pitchFamily="2" charset="2"/>
              <a:buBlip>
                <a:blip r:embed="rId10"/>
              </a:buBlip>
              <a:defRPr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4pPr>
            <a:lvl5pPr marL="1311275" indent="-142875" algn="l" defTabSz="581025" rtl="0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anose="05000000000000000000" pitchFamily="2" charset="2"/>
              <a:buBlip>
                <a:blip r:embed="rId11"/>
              </a:buBlip>
              <a:defRPr sz="1600">
                <a:solidFill>
                  <a:schemeClr val="tx1"/>
                </a:solidFill>
                <a:latin typeface="+mn-lt"/>
                <a:ea typeface="Arial" charset="0"/>
                <a:cs typeface="+mn-cs"/>
              </a:defRPr>
            </a:lvl5pPr>
            <a:lvl6pPr marL="17684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11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6pPr>
            <a:lvl7pPr marL="22256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11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7pPr>
            <a:lvl8pPr marL="26828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11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8pPr>
            <a:lvl9pPr marL="3140075" indent="-142875" algn="l" defTabSz="581025" rtl="0" fontAlgn="base">
              <a:spcBef>
                <a:spcPct val="20000"/>
              </a:spcBef>
              <a:spcAft>
                <a:spcPct val="0"/>
              </a:spcAft>
              <a:buClr>
                <a:srgbClr val="E9F5F8"/>
              </a:buClr>
              <a:buSzPct val="50000"/>
              <a:buFont typeface="Wingdings" pitchFamily="2" charset="2"/>
              <a:buBlip>
                <a:blip r:embed="rId11"/>
              </a:buBlip>
              <a:defRPr>
                <a:solidFill>
                  <a:schemeClr val="tx1"/>
                </a:solidFill>
                <a:latin typeface="+mn-lt"/>
                <a:cs typeface="+mn-cs"/>
              </a:defRPr>
            </a:lvl9pPr>
          </a:lstStyle>
          <a:p>
            <a:r>
              <a:rPr lang="en-US" sz="2177" kern="0" dirty="0"/>
              <a:t>Integral experiments are suitable for tuning of evaluations due to „low“ uncertainties</a:t>
            </a:r>
          </a:p>
          <a:p>
            <a:r>
              <a:rPr lang="en-US" sz="2177" kern="0" dirty="0"/>
              <a:t>The leakage experiments with </a:t>
            </a:r>
            <a:r>
              <a:rPr lang="en-US" sz="2177" kern="0" baseline="30000" dirty="0"/>
              <a:t>252</a:t>
            </a:r>
            <a:r>
              <a:rPr lang="en-US" sz="2177" kern="0" dirty="0"/>
              <a:t>Cf(</a:t>
            </a:r>
            <a:r>
              <a:rPr lang="en-US" sz="2177" kern="0"/>
              <a:t>s.f</a:t>
            </a:r>
            <a:r>
              <a:rPr lang="en-US" sz="2177" kern="0" dirty="0"/>
              <a:t>) are ideal for validations due to low source uncertainties </a:t>
            </a:r>
          </a:p>
          <a:p>
            <a:r>
              <a:rPr lang="en-US" sz="2177" kern="0" dirty="0"/>
              <a:t>Even in fusion</a:t>
            </a:r>
            <a:r>
              <a:rPr lang="cs-CZ" sz="2177" kern="0"/>
              <a:t>,</a:t>
            </a:r>
            <a:r>
              <a:rPr lang="en-US" sz="2177" kern="0" dirty="0"/>
              <a:t> lower energies are essential to cover the slowing down process</a:t>
            </a:r>
          </a:p>
        </p:txBody>
      </p:sp>
    </p:spTree>
    <p:extLst>
      <p:ext uri="{BB962C8B-B14F-4D97-AF65-F5344CB8AC3E}">
        <p14:creationId xmlns:p14="http://schemas.microsoft.com/office/powerpoint/2010/main" val="367078700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C3A979EE-EE40-B1D3-8548-49F8A226F671}"/>
              </a:ext>
            </a:extLst>
          </p:cNvPr>
          <p:cNvSpPr>
            <a:spLocks noGrp="1"/>
          </p:cNvSpPr>
          <p:nvPr>
            <p:ph idx="11"/>
          </p:nvPr>
        </p:nvSpPr>
        <p:spPr>
          <a:xfrm>
            <a:off x="489857" y="864413"/>
            <a:ext cx="6232505" cy="2475456"/>
          </a:xfrm>
        </p:spPr>
        <p:txBody>
          <a:bodyPr vert="horz" lIns="0" tIns="0" rIns="0" bIns="0" rtlCol="0" anchor="t">
            <a:normAutofit fontScale="92500" lnSpcReduction="10000"/>
          </a:bodyPr>
          <a:lstStyle/>
          <a:p>
            <a:r>
              <a:rPr lang="en-US" sz="2200" b="1" dirty="0">
                <a:solidFill>
                  <a:srgbClr val="00B0F0"/>
                </a:solidFill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ALARM-CF-NI-SHIELD-001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“Neutron Activation Foils and Fast Neutron Leakage Spectra from Nickel Sphere with 252Cf Source in the Center”</a:t>
            </a:r>
            <a:endParaRPr lang="cs-CZ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r>
              <a:rPr lang="en-US" sz="2200" b="1" dirty="0">
                <a:solidFill>
                  <a:srgbClr val="00B0F0"/>
                </a:solidFill>
                <a:latin typeface="Calibri" panose="020F0502020204030204" pitchFamily="34" charset="0"/>
              </a:rPr>
              <a:t>ALARM-CF-FE-SHIELD-002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“Neutron Activation Foils and Fast Neutron Leakage Spectra from Iron Sphere with 252Cf Source in the Center”</a:t>
            </a:r>
            <a:endParaRPr lang="cs-CZ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  <a:p>
            <a:r>
              <a:rPr lang="en-US" sz="2200" b="1" dirty="0">
                <a:solidFill>
                  <a:srgbClr val="00B0F0"/>
                </a:solidFill>
                <a:latin typeface="Calibri" panose="020F0502020204030204" pitchFamily="34" charset="0"/>
              </a:rPr>
              <a:t>ALARM-CF-SST-SHIELD-001</a:t>
            </a:r>
            <a:r>
              <a:rPr lang="en-US" sz="1800" dirty="0">
                <a:effectLst/>
                <a:latin typeface="Calibri" panose="020F0502020204030204" pitchFamily="34" charset="0"/>
                <a:ea typeface="Calibri" panose="020F0502020204030204" pitchFamily="34" charset="0"/>
              </a:rPr>
              <a:t> “Neutron Activation Foils and Fast Neutron Leakage Spectra from a Stainless Steel 321 Block with a 252Cf Source in the Center.”</a:t>
            </a:r>
            <a:endParaRPr lang="cs-CZ" sz="1800" dirty="0">
              <a:effectLst/>
              <a:latin typeface="Calibri" panose="020F0502020204030204" pitchFamily="34" charset="0"/>
              <a:ea typeface="Calibri" panose="020F0502020204030204" pitchFamily="34" charset="0"/>
            </a:endParaRPr>
          </a:p>
        </p:txBody>
      </p:sp>
      <p:sp>
        <p:nvSpPr>
          <p:cNvPr id="3" name="Nadpis 2">
            <a:extLst>
              <a:ext uri="{FF2B5EF4-FFF2-40B4-BE49-F238E27FC236}">
                <a16:creationId xmlns:a16="http://schemas.microsoft.com/office/drawing/2014/main" id="{3F406079-2DE3-D990-4263-EED06BDEA3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9857" y="197744"/>
            <a:ext cx="6232505" cy="529843"/>
          </a:xfrm>
        </p:spPr>
        <p:txBody>
          <a:bodyPr>
            <a:normAutofit fontScale="90000"/>
          </a:bodyPr>
          <a:lstStyle/>
          <a:p>
            <a:r>
              <a:rPr lang="cs-CZ" dirty="0"/>
              <a:t>Benchmarking in 2023</a:t>
            </a:r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D9B5998E-ED5B-064F-75A0-FA54A6DDB9C4}"/>
              </a:ext>
            </a:extLst>
          </p:cNvPr>
          <p:cNvSpPr>
            <a:spLocks noGrp="1"/>
          </p:cNvSpPr>
          <p:nvPr>
            <p:ph type="sldNum" sz="quarter" idx="13"/>
          </p:nvPr>
        </p:nvSpPr>
        <p:spPr/>
        <p:txBody>
          <a:bodyPr/>
          <a:lstStyle/>
          <a:p>
            <a:pPr>
              <a:defRPr/>
            </a:pPr>
            <a:fld id="{6FEC921E-32D1-441D-B4E3-ED4AA18FC4D7}" type="slidenum">
              <a:rPr lang="cs-CZ" altLang="cs-CZ" smtClean="0"/>
              <a:pPr>
                <a:defRPr/>
              </a:pPr>
              <a:t>7</a:t>
            </a:fld>
            <a:endParaRPr lang="cs-CZ" altLang="cs-CZ"/>
          </a:p>
        </p:txBody>
      </p:sp>
      <p:graphicFrame>
        <p:nvGraphicFramePr>
          <p:cNvPr id="6" name="Graf 5">
            <a:extLst>
              <a:ext uri="{FF2B5EF4-FFF2-40B4-BE49-F238E27FC236}">
                <a16:creationId xmlns:a16="http://schemas.microsoft.com/office/drawing/2014/main" id="{AE4B4C7A-5885-4538-934F-252926D4FCF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448775963"/>
              </p:ext>
            </p:extLst>
          </p:nvPr>
        </p:nvGraphicFramePr>
        <p:xfrm>
          <a:off x="6862090" y="299948"/>
          <a:ext cx="5362197" cy="312905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8" name="Graf 7">
            <a:extLst>
              <a:ext uri="{FF2B5EF4-FFF2-40B4-BE49-F238E27FC236}">
                <a16:creationId xmlns:a16="http://schemas.microsoft.com/office/drawing/2014/main" id="{CF9C512A-AE71-A347-2EEE-1B2D5698A09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124343300"/>
              </p:ext>
            </p:extLst>
          </p:nvPr>
        </p:nvGraphicFramePr>
        <p:xfrm>
          <a:off x="6862091" y="3518131"/>
          <a:ext cx="5362196" cy="327458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9" name="Graf 8">
            <a:extLst>
              <a:ext uri="{FF2B5EF4-FFF2-40B4-BE49-F238E27FC236}">
                <a16:creationId xmlns:a16="http://schemas.microsoft.com/office/drawing/2014/main" id="{D5FDB47C-48C7-7907-EB2B-2A6483EC6B5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58596802"/>
              </p:ext>
            </p:extLst>
          </p:nvPr>
        </p:nvGraphicFramePr>
        <p:xfrm>
          <a:off x="489857" y="3339869"/>
          <a:ext cx="5362197" cy="338398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0" name="Nadpis 2">
            <a:extLst>
              <a:ext uri="{FF2B5EF4-FFF2-40B4-BE49-F238E27FC236}">
                <a16:creationId xmlns:a16="http://schemas.microsoft.com/office/drawing/2014/main" id="{3EABF094-3BC5-7448-C88A-07C9F78520DE}"/>
              </a:ext>
            </a:extLst>
          </p:cNvPr>
          <p:cNvSpPr txBox="1">
            <a:spLocks/>
          </p:cNvSpPr>
          <p:nvPr/>
        </p:nvSpPr>
        <p:spPr>
          <a:xfrm>
            <a:off x="7393085" y="3605412"/>
            <a:ext cx="2150104" cy="37744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cs-CZ" sz="2800" dirty="0" err="1"/>
              <a:t>Fe</a:t>
            </a:r>
            <a:r>
              <a:rPr lang="cs-CZ" sz="2800" dirty="0"/>
              <a:t> D=50</a:t>
            </a:r>
          </a:p>
        </p:txBody>
      </p:sp>
      <p:sp>
        <p:nvSpPr>
          <p:cNvPr id="12" name="Nadpis 2">
            <a:extLst>
              <a:ext uri="{FF2B5EF4-FFF2-40B4-BE49-F238E27FC236}">
                <a16:creationId xmlns:a16="http://schemas.microsoft.com/office/drawing/2014/main" id="{E98BA538-E8AF-0C60-4E3B-12CB7A46A47D}"/>
              </a:ext>
            </a:extLst>
          </p:cNvPr>
          <p:cNvSpPr txBox="1">
            <a:spLocks/>
          </p:cNvSpPr>
          <p:nvPr/>
        </p:nvSpPr>
        <p:spPr>
          <a:xfrm>
            <a:off x="2358991" y="3518131"/>
            <a:ext cx="2150104" cy="377443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cs-CZ" sz="2800" dirty="0"/>
              <a:t>Ni D=50</a:t>
            </a:r>
          </a:p>
        </p:txBody>
      </p:sp>
      <p:sp>
        <p:nvSpPr>
          <p:cNvPr id="13" name="Nadpis 2">
            <a:extLst>
              <a:ext uri="{FF2B5EF4-FFF2-40B4-BE49-F238E27FC236}">
                <a16:creationId xmlns:a16="http://schemas.microsoft.com/office/drawing/2014/main" id="{239E850F-CA0A-5539-CBD4-3711D31C33B3}"/>
              </a:ext>
            </a:extLst>
          </p:cNvPr>
          <p:cNvSpPr txBox="1">
            <a:spLocks/>
          </p:cNvSpPr>
          <p:nvPr/>
        </p:nvSpPr>
        <p:spPr>
          <a:xfrm>
            <a:off x="8003659" y="2615380"/>
            <a:ext cx="3313269" cy="344130"/>
          </a:xfrm>
          <a:prstGeom prst="rect">
            <a:avLst/>
          </a:prstGeom>
        </p:spPr>
        <p:txBody>
          <a:bodyPr vert="horz" lIns="0" tIns="0" rIns="0" bIns="0" rtlCol="0" anchor="t" anchorCtr="0">
            <a:normAutofit fontScale="60000" lnSpcReduction="200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000" b="1" kern="1200">
                <a:solidFill>
                  <a:schemeClr val="accent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cs-CZ" dirty="0"/>
              <a:t>A 320  50x50x50cm </a:t>
            </a:r>
          </a:p>
        </p:txBody>
      </p:sp>
    </p:spTree>
    <p:extLst>
      <p:ext uri="{BB962C8B-B14F-4D97-AF65-F5344CB8AC3E}">
        <p14:creationId xmlns:p14="http://schemas.microsoft.com/office/powerpoint/2010/main" val="212387506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Obrázek 4">
            <a:extLst>
              <a:ext uri="{FF2B5EF4-FFF2-40B4-BE49-F238E27FC236}">
                <a16:creationId xmlns:a16="http://schemas.microsoft.com/office/drawing/2014/main" id="{55F219DE-4BF3-EDA8-38D3-3F732954837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5948476" y="2761201"/>
            <a:ext cx="6243524" cy="3204000"/>
          </a:xfrm>
          <a:prstGeom prst="rect">
            <a:avLst/>
          </a:prstGeom>
        </p:spPr>
      </p:pic>
      <p:sp>
        <p:nvSpPr>
          <p:cNvPr id="2" name="Zástupný obsah 1">
            <a:extLst>
              <a:ext uri="{FF2B5EF4-FFF2-40B4-BE49-F238E27FC236}">
                <a16:creationId xmlns:a16="http://schemas.microsoft.com/office/drawing/2014/main" id="{C4C362B9-BFB4-E00F-16DD-62DC3C637D35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20001" y="1619999"/>
            <a:ext cx="6258316" cy="4171201"/>
          </a:xfrm>
        </p:spPr>
        <p:txBody>
          <a:bodyPr/>
          <a:lstStyle/>
          <a:p>
            <a:pPr marL="457200" indent="-457200">
              <a:lnSpc>
                <a:spcPct val="114000"/>
              </a:lnSpc>
              <a:buFont typeface="Arial" panose="020B0604020202020204" pitchFamily="34" charset="0"/>
              <a:buChar char="•"/>
            </a:pPr>
            <a:r>
              <a:rPr lang="en-US" dirty="0"/>
              <a:t>PMMA sphere (o. d. 70 cm) filled with water with dissolved</a:t>
            </a:r>
          </a:p>
          <a:p>
            <a:pPr marL="745200" lvl="1" indent="-457200">
              <a:lnSpc>
                <a:spcPct val="114000"/>
              </a:lnSpc>
            </a:pPr>
            <a:r>
              <a:rPr lang="en-US" dirty="0"/>
              <a:t>NaCl</a:t>
            </a:r>
          </a:p>
          <a:p>
            <a:pPr marL="745200" lvl="1" indent="-457200">
              <a:lnSpc>
                <a:spcPct val="114000"/>
              </a:lnSpc>
            </a:pPr>
            <a:r>
              <a:rPr lang="en-US" dirty="0"/>
              <a:t>FeSO</a:t>
            </a:r>
            <a:r>
              <a:rPr lang="en-US" baseline="-25000" dirty="0"/>
              <a:t>4</a:t>
            </a:r>
          </a:p>
          <a:p>
            <a:pPr marL="745200" lvl="1" indent="-457200">
              <a:lnSpc>
                <a:spcPct val="114000"/>
              </a:lnSpc>
            </a:pPr>
            <a:r>
              <a:rPr lang="en-US" dirty="0"/>
              <a:t>MnSO</a:t>
            </a:r>
            <a:r>
              <a:rPr lang="en-US" baseline="-25000" dirty="0"/>
              <a:t>4</a:t>
            </a:r>
            <a:endParaRPr lang="cs-CZ" baseline="-25000" dirty="0"/>
          </a:p>
          <a:p>
            <a:pPr marL="457200" indent="-457200">
              <a:lnSpc>
                <a:spcPct val="114000"/>
              </a:lnSpc>
              <a:buFont typeface="Arial" panose="020B0604020202020204" pitchFamily="34" charset="0"/>
              <a:buChar char="•"/>
            </a:pPr>
            <a:r>
              <a:rPr lang="en-US" sz="3000" dirty="0"/>
              <a:t>HPGe + stilbene measurement</a:t>
            </a:r>
          </a:p>
          <a:p>
            <a:pPr marL="457200" indent="-457200">
              <a:lnSpc>
                <a:spcPct val="114000"/>
              </a:lnSpc>
              <a:buFont typeface="Arial" panose="020B0604020202020204" pitchFamily="34" charset="0"/>
              <a:buChar char="•"/>
            </a:pPr>
            <a:r>
              <a:rPr lang="en-US" sz="3000" dirty="0"/>
              <a:t>HPGe with HDPE + Cd shield</a:t>
            </a:r>
          </a:p>
          <a:p>
            <a:pPr marL="457200" indent="-457200">
              <a:lnSpc>
                <a:spcPct val="114000"/>
              </a:lnSpc>
              <a:buFont typeface="Arial" panose="020B0604020202020204" pitchFamily="34" charset="0"/>
              <a:buChar char="•"/>
            </a:pPr>
            <a:r>
              <a:rPr lang="en-US" baseline="30000" dirty="0"/>
              <a:t>252</a:t>
            </a:r>
            <a:r>
              <a:rPr lang="en-US" dirty="0"/>
              <a:t>Cf neutron source</a:t>
            </a:r>
          </a:p>
        </p:txBody>
      </p:sp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6D8C8C15-FFDD-16F4-6773-3E6D71BF855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8</a:t>
            </a:fld>
            <a:endParaRPr lang="cs-CZ" dirty="0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40301566-3D9D-AB74-1EB5-E96EC1B2ED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Gamma spectra from solution</a:t>
            </a:r>
          </a:p>
        </p:txBody>
      </p:sp>
      <p:graphicFrame>
        <p:nvGraphicFramePr>
          <p:cNvPr id="6" name="Tabulka 5">
            <a:extLst>
              <a:ext uri="{FF2B5EF4-FFF2-40B4-BE49-F238E27FC236}">
                <a16:creationId xmlns:a16="http://schemas.microsoft.com/office/drawing/2014/main" id="{3A2479CD-7B84-31BE-3FA0-15CA4783F8A9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4354983"/>
              </p:ext>
            </p:extLst>
          </p:nvPr>
        </p:nvGraphicFramePr>
        <p:xfrm>
          <a:off x="9240000" y="1344369"/>
          <a:ext cx="2592000" cy="1440000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864000">
                  <a:extLst>
                    <a:ext uri="{9D8B030D-6E8A-4147-A177-3AD203B41FA5}">
                      <a16:colId xmlns:a16="http://schemas.microsoft.com/office/drawing/2014/main" val="209001256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2797011061"/>
                    </a:ext>
                  </a:extLst>
                </a:gridCol>
                <a:gridCol w="864000">
                  <a:extLst>
                    <a:ext uri="{9D8B030D-6E8A-4147-A177-3AD203B41FA5}">
                      <a16:colId xmlns:a16="http://schemas.microsoft.com/office/drawing/2014/main" val="4028275578"/>
                    </a:ext>
                  </a:extLst>
                </a:gridCol>
              </a:tblGrid>
              <a:tr h="360000">
                <a:tc>
                  <a:txBody>
                    <a:bodyPr/>
                    <a:lstStyle/>
                    <a:p>
                      <a:pPr algn="ctr" fontAlgn="b"/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effectLst/>
                        </a:rPr>
                        <a:t>a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effectLst/>
                        </a:rPr>
                        <a:t>b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81622657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NaCl</a:t>
                      </a:r>
                      <a:endParaRPr lang="en-US" sz="1600" b="1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effectLst/>
                        </a:rPr>
                        <a:t>326.5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effectLst/>
                        </a:rPr>
                        <a:t>192.1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96667674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en-US" sz="1600" u="none" strike="noStrike" dirty="0">
                          <a:effectLst/>
                        </a:rPr>
                        <a:t>FeSO</a:t>
                      </a:r>
                      <a:r>
                        <a:rPr lang="en-US" sz="1600" u="none" strike="noStrike" baseline="-25000" dirty="0">
                          <a:effectLst/>
                        </a:rPr>
                        <a:t>4</a:t>
                      </a:r>
                      <a:endParaRPr lang="en-US" sz="1600" b="1" i="0" u="none" strike="noStrike" baseline="-250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effectLst/>
                        </a:rPr>
                        <a:t>329.0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effectLst/>
                        </a:rPr>
                        <a:t>180.6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172503245"/>
                  </a:ext>
                </a:extLst>
              </a:tr>
              <a:tr h="360000">
                <a:tc>
                  <a:txBody>
                    <a:bodyPr/>
                    <a:lstStyle/>
                    <a:p>
                      <a:pPr algn="ctr" fontAlgn="b"/>
                      <a:r>
                        <a:rPr lang="cs-CZ" sz="1600" u="none" strike="noStrike" dirty="0">
                          <a:effectLst/>
                        </a:rPr>
                        <a:t>Mn</a:t>
                      </a:r>
                      <a:r>
                        <a:rPr lang="en-US" sz="1600" u="none" strike="noStrike" dirty="0">
                          <a:effectLst/>
                        </a:rPr>
                        <a:t>SO</a:t>
                      </a:r>
                      <a:r>
                        <a:rPr lang="en-US" sz="1600" u="none" strike="noStrike" baseline="-25000" dirty="0">
                          <a:effectLst/>
                        </a:rPr>
                        <a:t>4</a:t>
                      </a:r>
                      <a:endParaRPr lang="en-US" sz="1600" b="1" i="0" u="none" strike="noStrike" baseline="-25000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600" u="none" strike="noStrike" dirty="0">
                          <a:effectLst/>
                        </a:rPr>
                        <a:t>208.6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en-US" sz="1600" u="none" strike="noStrike" dirty="0">
                          <a:effectLst/>
                        </a:rPr>
                        <a:t>1</a:t>
                      </a:r>
                      <a:r>
                        <a:rPr lang="cs-CZ" sz="1600" u="none" strike="noStrike" dirty="0">
                          <a:effectLst/>
                        </a:rPr>
                        <a:t>08</a:t>
                      </a:r>
                      <a:r>
                        <a:rPr lang="en-US" sz="1600" u="none" strike="noStrike" dirty="0">
                          <a:effectLst/>
                        </a:rPr>
                        <a:t>.6</a:t>
                      </a:r>
                      <a:endParaRPr lang="en-US" sz="1600" b="0" i="0" u="none" strike="noStrike" dirty="0">
                        <a:solidFill>
                          <a:srgbClr val="000000"/>
                        </a:solidFill>
                        <a:effectLst/>
                        <a:latin typeface="Calibri" panose="020F0502020204030204" pitchFamily="34" charset="0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3646184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51755071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Zástupný obsah 5" descr="Obsah obrázku území, interiér, zelené, helma&#10;&#10;Popis byl vytvořen automaticky">
            <a:extLst>
              <a:ext uri="{FF2B5EF4-FFF2-40B4-BE49-F238E27FC236}">
                <a16:creationId xmlns:a16="http://schemas.microsoft.com/office/drawing/2014/main" id="{7534FB12-BF23-DC7C-EC76-6E42633F980C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01934" y="1089000"/>
            <a:ext cx="3096000" cy="4542000"/>
          </a:xfrm>
        </p:spPr>
      </p:pic>
      <p:sp>
        <p:nvSpPr>
          <p:cNvPr id="3" name="Zástupný symbol pro číslo snímku 2">
            <a:extLst>
              <a:ext uri="{FF2B5EF4-FFF2-40B4-BE49-F238E27FC236}">
                <a16:creationId xmlns:a16="http://schemas.microsoft.com/office/drawing/2014/main" id="{110997B4-8B12-2AB4-95F4-1B65C7756A2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CDA2B015-36C4-4400-9846-8404AE1F3BF6}" type="slidenum">
              <a:rPr lang="cs-CZ" smtClean="0"/>
              <a:pPr/>
              <a:t>9</a:t>
            </a:fld>
            <a:endParaRPr lang="cs-CZ" dirty="0"/>
          </a:p>
        </p:txBody>
      </p:sp>
      <p:sp>
        <p:nvSpPr>
          <p:cNvPr id="4" name="Nadpis 3">
            <a:extLst>
              <a:ext uri="{FF2B5EF4-FFF2-40B4-BE49-F238E27FC236}">
                <a16:creationId xmlns:a16="http://schemas.microsoft.com/office/drawing/2014/main" id="{9EA4DF0B-6397-CE56-DFEC-BD2DDA919CC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Measurement geometry</a:t>
            </a:r>
          </a:p>
        </p:txBody>
      </p:sp>
      <p:pic>
        <p:nvPicPr>
          <p:cNvPr id="8" name="Obrázek 7" descr="Obsah obrázku interiér, zeď, podlaha, chaotické&#10;&#10;Popis byl vytvořen automaticky">
            <a:extLst>
              <a:ext uri="{FF2B5EF4-FFF2-40B4-BE49-F238E27FC236}">
                <a16:creationId xmlns:a16="http://schemas.microsoft.com/office/drawing/2014/main" id="{6BC9FE12-5985-08B7-583E-4E496233EFC4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484" t="9449" r="19345"/>
          <a:stretch/>
        </p:blipFill>
        <p:spPr>
          <a:xfrm>
            <a:off x="4638719" y="1924857"/>
            <a:ext cx="4270985" cy="3240000"/>
          </a:xfrm>
          <a:prstGeom prst="rect">
            <a:avLst/>
          </a:prstGeom>
        </p:spPr>
      </p:pic>
      <p:pic>
        <p:nvPicPr>
          <p:cNvPr id="5" name="Obrázek 4" descr="Obsah obrázku interiér, stroj/přístroj, průmysl, Dílna&#10;&#10;Popis byl vytvořen automaticky">
            <a:extLst>
              <a:ext uri="{FF2B5EF4-FFF2-40B4-BE49-F238E27FC236}">
                <a16:creationId xmlns:a16="http://schemas.microsoft.com/office/drawing/2014/main" id="{25E5AFB5-10FA-CC41-9B06-00B28D26DA7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156" y="1924857"/>
            <a:ext cx="4467334" cy="324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99870118"/>
      </p:ext>
    </p:extLst>
  </p:cSld>
  <p:clrMapOvr>
    <a:masterClrMapping/>
  </p:clrMapOvr>
</p:sld>
</file>

<file path=ppt/theme/theme1.xml><?xml version="1.0" encoding="utf-8"?>
<a:theme xmlns:a="http://schemas.openxmlformats.org/drawingml/2006/main" name="CVŘ PPT 16:9">
  <a:themeElements>
    <a:clrScheme name="CVŘ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54A4"/>
      </a:accent1>
      <a:accent2>
        <a:srgbClr val="009AC7"/>
      </a:accent2>
      <a:accent3>
        <a:srgbClr val="70AD47"/>
      </a:accent3>
      <a:accent4>
        <a:srgbClr val="ED7D31"/>
      </a:accent4>
      <a:accent5>
        <a:srgbClr val="FFC000"/>
      </a:accent5>
      <a:accent6>
        <a:srgbClr val="954F72"/>
      </a:accent6>
      <a:hlink>
        <a:srgbClr val="0054A4"/>
      </a:hlink>
      <a:folHlink>
        <a:srgbClr val="0054A4"/>
      </a:folHlink>
    </a:clrScheme>
    <a:fontScheme name="Montserrat - Roboto">
      <a:majorFont>
        <a:latin typeface="Montserrat"/>
        <a:ea typeface=""/>
        <a:cs typeface=""/>
      </a:majorFont>
      <a:minorFont>
        <a:latin typeface="Robo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prezentace_16-9_EN" id="{14294C32-1BF9-4CDB-B549-78CD765922E8}" vid="{9FCFEB02-3E2E-44E1-880D-D959026D0DF2}"/>
    </a:ext>
  </a:extLst>
</a:theme>
</file>

<file path=ppt/theme/theme2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Override1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Kancelář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2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Kancelář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ppt/theme/themeOverride3.xml><?xml version="1.0" encoding="utf-8"?>
<a:themeOverride xmlns:a="http://schemas.openxmlformats.org/drawingml/2006/main">
  <a:clrScheme name="Kancelář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Kancelář">
    <a:majorFont>
      <a:latin typeface="Cambria"/>
      <a:ea typeface=""/>
      <a:cs typeface=""/>
      <a:font script="Jpan" typeface="ＭＳ 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Angsana New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明朝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Cordia New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Kancelář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prezentace_16-9_EN</Template>
  <TotalTime>10165</TotalTime>
  <Words>3297</Words>
  <Application>Microsoft Office PowerPoint</Application>
  <PresentationFormat>Širokoúhlá obrazovka</PresentationFormat>
  <Paragraphs>831</Paragraphs>
  <Slides>37</Slides>
  <Notes>4</Notes>
  <HiddenSlides>0</HiddenSlides>
  <MMClips>0</MMClips>
  <ScaleCrop>false</ScaleCrop>
  <HeadingPairs>
    <vt:vector size="6" baseType="variant">
      <vt:variant>
        <vt:lpstr>Použitá písma</vt:lpstr>
      </vt:variant>
      <vt:variant>
        <vt:i4>7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37</vt:i4>
      </vt:variant>
    </vt:vector>
  </HeadingPairs>
  <TitlesOfParts>
    <vt:vector size="45" baseType="lpstr">
      <vt:lpstr>Arial</vt:lpstr>
      <vt:lpstr>Calibri</vt:lpstr>
      <vt:lpstr>CharisSIL</vt:lpstr>
      <vt:lpstr>Montserrat</vt:lpstr>
      <vt:lpstr>Roboto</vt:lpstr>
      <vt:lpstr>Times New Roman</vt:lpstr>
      <vt:lpstr>Wingdings</vt:lpstr>
      <vt:lpstr>CVŘ PPT 16:9</vt:lpstr>
      <vt:lpstr>New integral experiments in Rez </vt:lpstr>
      <vt:lpstr>Research infrastructure used by CVR group in new experiments</vt:lpstr>
      <vt:lpstr>Neutron spectrometry</vt:lpstr>
      <vt:lpstr>Gamma spectrometry - HPGe</vt:lpstr>
      <vt:lpstr>Prezentace aplikace PowerPoint</vt:lpstr>
      <vt:lpstr>Benchmarking (stainless steel (A-320) )</vt:lpstr>
      <vt:lpstr>Benchmarking in 2023</vt:lpstr>
      <vt:lpstr>Gamma spectra from solution</vt:lpstr>
      <vt:lpstr>Measurement geometry</vt:lpstr>
      <vt:lpstr>Prompt gamma measurement</vt:lpstr>
      <vt:lpstr>Prompt gamma NaCl case</vt:lpstr>
      <vt:lpstr>Gamma spectra from solution – FeSO4</vt:lpstr>
      <vt:lpstr>Gamma spectra from solution – FeSO4</vt:lpstr>
      <vt:lpstr>252Cf(s.f) TFGS spectrum measurement</vt:lpstr>
      <vt:lpstr>252Cf(s.f) TFGS spectrum measurement</vt:lpstr>
      <vt:lpstr>252Cf(s.f) TFGS spectrum measurement</vt:lpstr>
      <vt:lpstr>252Cf(s.f) TFGS spectrum measurement</vt:lpstr>
      <vt:lpstr>Gamma spectrum measurement in LR-0</vt:lpstr>
      <vt:lpstr>Gamma spectrum in LR-0</vt:lpstr>
      <vt:lpstr>LR-0 experiments with heavy reflector</vt:lpstr>
      <vt:lpstr>The effect of iron – keff in various libraries</vt:lpstr>
      <vt:lpstr>Validation of iron in reactivity experiments</vt:lpstr>
      <vt:lpstr>Effect of iron on keff in various arrangements</vt:lpstr>
      <vt:lpstr>Development of new reference field</vt:lpstr>
      <vt:lpstr>Development of new reference field</vt:lpstr>
      <vt:lpstr>New experiments in benchmark reference neutron field </vt:lpstr>
      <vt:lpstr>New experiments in benchmark reference neutron field </vt:lpstr>
      <vt:lpstr>Correction from LR-0 to 235U PFNS </vt:lpstr>
      <vt:lpstr>58Ni(n,x)57Co validation in 235U PFNS</vt:lpstr>
      <vt:lpstr>Measurements in medical accelerators</vt:lpstr>
      <vt:lpstr>Measurements in cyclotron background</vt:lpstr>
      <vt:lpstr>Measurements on target</vt:lpstr>
      <vt:lpstr>Characterization of compact generators</vt:lpstr>
      <vt:lpstr>Characterization of Rez D-T generator</vt:lpstr>
      <vt:lpstr>Conclusions</vt:lpstr>
      <vt:lpstr>Thank you for attention</vt:lpstr>
      <vt:lpstr>Future plans (Al leakage experiment)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Michal Šafránek</dc:creator>
  <cp:lastModifiedBy>Michal Košťál</cp:lastModifiedBy>
  <cp:revision>15</cp:revision>
  <dcterms:created xsi:type="dcterms:W3CDTF">2020-09-01T21:25:29Z</dcterms:created>
  <dcterms:modified xsi:type="dcterms:W3CDTF">2023-12-20T13:05:01Z</dcterms:modified>
</cp:coreProperties>
</file>